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5.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6.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7.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8.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19.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0.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1.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2.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23.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24.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25.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26.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27.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28.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29.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30.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31.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32.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33.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34.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35.xml" ContentType="application/vnd.openxmlformats-officedocument.drawingml.chart+xml"/>
  <Override PartName="/ppt/charts/style35.xml" ContentType="application/vnd.ms-office.chartstyle+xml"/>
  <Override PartName="/ppt/charts/colors35.xml" ContentType="application/vnd.ms-office.chartcolorstyle+xml"/>
  <Override PartName="/ppt/charts/chartEx1.xml" ContentType="application/vnd.ms-office.chartex+xml"/>
  <Override PartName="/ppt/charts/style36.xml" ContentType="application/vnd.ms-office.chartstyle+xml"/>
  <Override PartName="/ppt/charts/colors36.xml" ContentType="application/vnd.ms-office.chartcolorstyle+xml"/>
  <Override PartName="/ppt/charts/chart36.xml" ContentType="application/vnd.openxmlformats-officedocument.drawingml.chart+xml"/>
  <Override PartName="/ppt/charts/style37.xml" ContentType="application/vnd.ms-office.chartstyle+xml"/>
  <Override PartName="/ppt/charts/colors37.xml" ContentType="application/vnd.ms-office.chartcolorstyle+xml"/>
  <Override PartName="/ppt/charts/chart37.xml" ContentType="application/vnd.openxmlformats-officedocument.drawingml.chart+xml"/>
  <Override PartName="/ppt/charts/style38.xml" ContentType="application/vnd.ms-office.chartstyle+xml"/>
  <Override PartName="/ppt/charts/colors38.xml" ContentType="application/vnd.ms-office.chartcolorstyle+xml"/>
  <Override PartName="/ppt/charts/chart38.xml" ContentType="application/vnd.openxmlformats-officedocument.drawingml.chart+xml"/>
  <Override PartName="/ppt/charts/style39.xml" ContentType="application/vnd.ms-office.chartstyle+xml"/>
  <Override PartName="/ppt/charts/colors39.xml" ContentType="application/vnd.ms-office.chartcolorstyle+xml"/>
  <Override PartName="/ppt/charts/chart39.xml" ContentType="application/vnd.openxmlformats-officedocument.drawingml.chart+xml"/>
  <Override PartName="/ppt/charts/style40.xml" ContentType="application/vnd.ms-office.chartstyle+xml"/>
  <Override PartName="/ppt/charts/colors40.xml" ContentType="application/vnd.ms-office.chartcolorstyle+xml"/>
  <Override PartName="/ppt/charts/chart40.xml" ContentType="application/vnd.openxmlformats-officedocument.drawingml.chart+xml"/>
  <Override PartName="/ppt/charts/style41.xml" ContentType="application/vnd.ms-office.chartstyle+xml"/>
  <Override PartName="/ppt/charts/colors41.xml" ContentType="application/vnd.ms-office.chartcolorstyle+xml"/>
  <Override PartName="/ppt/charts/chart41.xml" ContentType="application/vnd.openxmlformats-officedocument.drawingml.chart+xml"/>
  <Override PartName="/ppt/charts/style42.xml" ContentType="application/vnd.ms-office.chartstyle+xml"/>
  <Override PartName="/ppt/charts/colors42.xml" ContentType="application/vnd.ms-office.chartcolorstyle+xml"/>
  <Override PartName="/ppt/drawings/drawing1.xml" ContentType="application/vnd.openxmlformats-officedocument.drawingml.chartshapes+xml"/>
  <Override PartName="/ppt/charts/chart42.xml" ContentType="application/vnd.openxmlformats-officedocument.drawingml.chart+xml"/>
  <Override PartName="/ppt/charts/style43.xml" ContentType="application/vnd.ms-office.chartstyle+xml"/>
  <Override PartName="/ppt/charts/colors43.xml" ContentType="application/vnd.ms-office.chartcolorstyle+xml"/>
  <Override PartName="/ppt/drawings/drawing2.xml" ContentType="application/vnd.openxmlformats-officedocument.drawingml.chartshapes+xml"/>
  <Override PartName="/ppt/charts/chart43.xml" ContentType="application/vnd.openxmlformats-officedocument.drawingml.chart+xml"/>
  <Override PartName="/ppt/charts/style44.xml" ContentType="application/vnd.ms-office.chartstyle+xml"/>
  <Override PartName="/ppt/charts/colors44.xml" ContentType="application/vnd.ms-office.chartcolorstyle+xml"/>
  <Override PartName="/ppt/charts/chart44.xml" ContentType="application/vnd.openxmlformats-officedocument.drawingml.chart+xml"/>
  <Override PartName="/ppt/charts/style45.xml" ContentType="application/vnd.ms-office.chartstyle+xml"/>
  <Override PartName="/ppt/charts/colors45.xml" ContentType="application/vnd.ms-office.chartcolorstyle+xml"/>
  <Override PartName="/ppt/charts/chart45.xml" ContentType="application/vnd.openxmlformats-officedocument.drawingml.chart+xml"/>
  <Override PartName="/ppt/charts/style46.xml" ContentType="application/vnd.ms-office.chartstyle+xml"/>
  <Override PartName="/ppt/charts/colors46.xml" ContentType="application/vnd.ms-office.chartcolorstyle+xml"/>
  <Override PartName="/ppt/charts/chart46.xml" ContentType="application/vnd.openxmlformats-officedocument.drawingml.chart+xml"/>
  <Override PartName="/ppt/charts/style47.xml" ContentType="application/vnd.ms-office.chartstyle+xml"/>
  <Override PartName="/ppt/charts/colors47.xml" ContentType="application/vnd.ms-office.chartcolorstyle+xml"/>
  <Override PartName="/ppt/charts/chart47.xml" ContentType="application/vnd.openxmlformats-officedocument.drawingml.chart+xml"/>
  <Override PartName="/ppt/charts/style48.xml" ContentType="application/vnd.ms-office.chartstyle+xml"/>
  <Override PartName="/ppt/charts/colors48.xml" ContentType="application/vnd.ms-office.chartcolorstyle+xml"/>
  <Override PartName="/ppt/charts/chart48.xml" ContentType="application/vnd.openxmlformats-officedocument.drawingml.chart+xml"/>
  <Override PartName="/ppt/charts/style49.xml" ContentType="application/vnd.ms-office.chartstyle+xml"/>
  <Override PartName="/ppt/charts/colors49.xml" ContentType="application/vnd.ms-office.chartcolorstyle+xml"/>
  <Override PartName="/ppt/charts/chart49.xml" ContentType="application/vnd.openxmlformats-officedocument.drawingml.chart+xml"/>
  <Override PartName="/ppt/charts/style50.xml" ContentType="application/vnd.ms-office.chartstyle+xml"/>
  <Override PartName="/ppt/charts/colors50.xml" ContentType="application/vnd.ms-office.chartcolorstyle+xml"/>
  <Override PartName="/ppt/charts/chart50.xml" ContentType="application/vnd.openxmlformats-officedocument.drawingml.chart+xml"/>
  <Override PartName="/ppt/charts/style51.xml" ContentType="application/vnd.ms-office.chartstyle+xml"/>
  <Override PartName="/ppt/charts/colors51.xml" ContentType="application/vnd.ms-office.chartcolorstyle+xml"/>
  <Override PartName="/ppt/charts/chart51.xml" ContentType="application/vnd.openxmlformats-officedocument.drawingml.chart+xml"/>
  <Override PartName="/ppt/charts/style52.xml" ContentType="application/vnd.ms-office.chartstyle+xml"/>
  <Override PartName="/ppt/charts/colors52.xml" ContentType="application/vnd.ms-office.chartcolorstyle+xml"/>
  <Override PartName="/ppt/charts/chart52.xml" ContentType="application/vnd.openxmlformats-officedocument.drawingml.chart+xml"/>
  <Override PartName="/ppt/charts/style53.xml" ContentType="application/vnd.ms-office.chartstyle+xml"/>
  <Override PartName="/ppt/charts/colors53.xml" ContentType="application/vnd.ms-office.chartcolorstyle+xml"/>
  <Override PartName="/ppt/charts/chart53.xml" ContentType="application/vnd.openxmlformats-officedocument.drawingml.chart+xml"/>
  <Override PartName="/ppt/charts/style54.xml" ContentType="application/vnd.ms-office.chartstyle+xml"/>
  <Override PartName="/ppt/charts/colors54.xml" ContentType="application/vnd.ms-office.chartcolorstyle+xml"/>
  <Override PartName="/ppt/charts/chart54.xml" ContentType="application/vnd.openxmlformats-officedocument.drawingml.chart+xml"/>
  <Override PartName="/ppt/charts/style55.xml" ContentType="application/vnd.ms-office.chartstyle+xml"/>
  <Override PartName="/ppt/charts/colors55.xml" ContentType="application/vnd.ms-office.chartcolorstyle+xml"/>
  <Override PartName="/ppt/charts/chart55.xml" ContentType="application/vnd.openxmlformats-officedocument.drawingml.chart+xml"/>
  <Override PartName="/ppt/charts/style56.xml" ContentType="application/vnd.ms-office.chartstyle+xml"/>
  <Override PartName="/ppt/charts/colors56.xml" ContentType="application/vnd.ms-office.chartcolorstyle+xml"/>
  <Override PartName="/ppt/charts/chart56.xml" ContentType="application/vnd.openxmlformats-officedocument.drawingml.chart+xml"/>
  <Override PartName="/ppt/charts/style57.xml" ContentType="application/vnd.ms-office.chartstyle+xml"/>
  <Override PartName="/ppt/charts/colors57.xml" ContentType="application/vnd.ms-office.chartcolorstyle+xml"/>
  <Override PartName="/ppt/charts/chart57.xml" ContentType="application/vnd.openxmlformats-officedocument.drawingml.chart+xml"/>
  <Override PartName="/ppt/charts/style58.xml" ContentType="application/vnd.ms-office.chartstyle+xml"/>
  <Override PartName="/ppt/charts/colors58.xml" ContentType="application/vnd.ms-office.chartcolorstyle+xml"/>
  <Override PartName="/ppt/charts/chart58.xml" ContentType="application/vnd.openxmlformats-officedocument.drawingml.chart+xml"/>
  <Override PartName="/ppt/charts/style59.xml" ContentType="application/vnd.ms-office.chartstyle+xml"/>
  <Override PartName="/ppt/charts/colors59.xml" ContentType="application/vnd.ms-office.chartcolorstyle+xml"/>
  <Override PartName="/ppt/charts/chart59.xml" ContentType="application/vnd.openxmlformats-officedocument.drawingml.chart+xml"/>
  <Override PartName="/ppt/charts/style60.xml" ContentType="application/vnd.ms-office.chartstyle+xml"/>
  <Override PartName="/ppt/charts/colors60.xml" ContentType="application/vnd.ms-office.chartcolorstyle+xml"/>
  <Override PartName="/ppt/charts/chart60.xml" ContentType="application/vnd.openxmlformats-officedocument.drawingml.chart+xml"/>
  <Override PartName="/ppt/charts/style61.xml" ContentType="application/vnd.ms-office.chartstyle+xml"/>
  <Override PartName="/ppt/charts/colors61.xml" ContentType="application/vnd.ms-office.chartcolorstyle+xml"/>
  <Override PartName="/ppt/charts/chart61.xml" ContentType="application/vnd.openxmlformats-officedocument.drawingml.chart+xml"/>
  <Override PartName="/ppt/charts/style62.xml" ContentType="application/vnd.ms-office.chartstyle+xml"/>
  <Override PartName="/ppt/charts/colors62.xml" ContentType="application/vnd.ms-office.chartcolorstyle+xml"/>
  <Override PartName="/ppt/charts/chart62.xml" ContentType="application/vnd.openxmlformats-officedocument.drawingml.chart+xml"/>
  <Override PartName="/ppt/charts/style63.xml" ContentType="application/vnd.ms-office.chartstyle+xml"/>
  <Override PartName="/ppt/charts/colors63.xml" ContentType="application/vnd.ms-office.chartcolorstyle+xml"/>
  <Override PartName="/ppt/charts/chart63.xml" ContentType="application/vnd.openxmlformats-officedocument.drawingml.chart+xml"/>
  <Override PartName="/ppt/charts/style64.xml" ContentType="application/vnd.ms-office.chartstyle+xml"/>
  <Override PartName="/ppt/charts/colors64.xml" ContentType="application/vnd.ms-office.chartcolorstyle+xml"/>
  <Override PartName="/ppt/charts/chart64.xml" ContentType="application/vnd.openxmlformats-officedocument.drawingml.chart+xml"/>
  <Override PartName="/ppt/charts/style65.xml" ContentType="application/vnd.ms-office.chartstyle+xml"/>
  <Override PartName="/ppt/charts/colors65.xml" ContentType="application/vnd.ms-office.chartcolorstyle+xml"/>
  <Override PartName="/ppt/charts/chart65.xml" ContentType="application/vnd.openxmlformats-officedocument.drawingml.chart+xml"/>
  <Override PartName="/ppt/charts/style66.xml" ContentType="application/vnd.ms-office.chartstyle+xml"/>
  <Override PartName="/ppt/charts/colors66.xml" ContentType="application/vnd.ms-office.chartcolorstyle+xml"/>
  <Override PartName="/ppt/charts/chart66.xml" ContentType="application/vnd.openxmlformats-officedocument.drawingml.chart+xml"/>
  <Override PartName="/ppt/charts/style67.xml" ContentType="application/vnd.ms-office.chartstyle+xml"/>
  <Override PartName="/ppt/charts/colors67.xml" ContentType="application/vnd.ms-office.chartcolorstyle+xml"/>
  <Override PartName="/ppt/charts/chart67.xml" ContentType="application/vnd.openxmlformats-officedocument.drawingml.chart+xml"/>
  <Override PartName="/ppt/charts/style68.xml" ContentType="application/vnd.ms-office.chartstyle+xml"/>
  <Override PartName="/ppt/charts/colors68.xml" ContentType="application/vnd.ms-office.chartcolorstyle+xml"/>
  <Override PartName="/ppt/charts/chart68.xml" ContentType="application/vnd.openxmlformats-officedocument.drawingml.chart+xml"/>
  <Override PartName="/ppt/charts/style69.xml" ContentType="application/vnd.ms-office.chartstyle+xml"/>
  <Override PartName="/ppt/charts/colors69.xml" ContentType="application/vnd.ms-office.chartcolorstyle+xml"/>
  <Override PartName="/ppt/charts/chart69.xml" ContentType="application/vnd.openxmlformats-officedocument.drawingml.chart+xml"/>
  <Override PartName="/ppt/charts/style70.xml" ContentType="application/vnd.ms-office.chartstyle+xml"/>
  <Override PartName="/ppt/charts/colors70.xml" ContentType="application/vnd.ms-office.chartcolorstyle+xml"/>
  <Override PartName="/ppt/charts/chart70.xml" ContentType="application/vnd.openxmlformats-officedocument.drawingml.chart+xml"/>
  <Override PartName="/ppt/charts/style71.xml" ContentType="application/vnd.ms-office.chartstyle+xml"/>
  <Override PartName="/ppt/charts/colors71.xml" ContentType="application/vnd.ms-office.chartcolorstyle+xml"/>
  <Override PartName="/ppt/charts/chart71.xml" ContentType="application/vnd.openxmlformats-officedocument.drawingml.chart+xml"/>
  <Override PartName="/ppt/charts/style72.xml" ContentType="application/vnd.ms-office.chartstyle+xml"/>
  <Override PartName="/ppt/charts/colors72.xml" ContentType="application/vnd.ms-office.chartcolorstyle+xml"/>
  <Override PartName="/ppt/charts/chart72.xml" ContentType="application/vnd.openxmlformats-officedocument.drawingml.chart+xml"/>
  <Override PartName="/ppt/charts/style73.xml" ContentType="application/vnd.ms-office.chartstyle+xml"/>
  <Override PartName="/ppt/charts/colors73.xml" ContentType="application/vnd.ms-office.chartcolorstyle+xml"/>
  <Override PartName="/ppt/charts/chart73.xml" ContentType="application/vnd.openxmlformats-officedocument.drawingml.chart+xml"/>
  <Override PartName="/ppt/charts/style74.xml" ContentType="application/vnd.ms-office.chartstyle+xml"/>
  <Override PartName="/ppt/charts/colors74.xml" ContentType="application/vnd.ms-office.chartcolorstyle+xml"/>
  <Override PartName="/ppt/charts/chart74.xml" ContentType="application/vnd.openxmlformats-officedocument.drawingml.chart+xml"/>
  <Override PartName="/ppt/charts/style75.xml" ContentType="application/vnd.ms-office.chartstyle+xml"/>
  <Override PartName="/ppt/charts/colors75.xml" ContentType="application/vnd.ms-office.chartcolorstyle+xml"/>
  <Override PartName="/ppt/charts/chart75.xml" ContentType="application/vnd.openxmlformats-officedocument.drawingml.chart+xml"/>
  <Override PartName="/ppt/charts/style76.xml" ContentType="application/vnd.ms-office.chartstyle+xml"/>
  <Override PartName="/ppt/charts/colors76.xml" ContentType="application/vnd.ms-office.chartcolorstyle+xml"/>
  <Override PartName="/ppt/charts/chart76.xml" ContentType="application/vnd.openxmlformats-officedocument.drawingml.chart+xml"/>
  <Override PartName="/ppt/charts/style77.xml" ContentType="application/vnd.ms-office.chartstyle+xml"/>
  <Override PartName="/ppt/charts/colors77.xml" ContentType="application/vnd.ms-office.chartcolorstyle+xml"/>
  <Override PartName="/ppt/charts/chart77.xml" ContentType="application/vnd.openxmlformats-officedocument.drawingml.chart+xml"/>
  <Override PartName="/ppt/charts/style78.xml" ContentType="application/vnd.ms-office.chartstyle+xml"/>
  <Override PartName="/ppt/charts/colors78.xml" ContentType="application/vnd.ms-office.chartcolorstyle+xml"/>
  <Override PartName="/ppt/charts/chart78.xml" ContentType="application/vnd.openxmlformats-officedocument.drawingml.chart+xml"/>
  <Override PartName="/ppt/charts/style79.xml" ContentType="application/vnd.ms-office.chartstyle+xml"/>
  <Override PartName="/ppt/charts/colors79.xml" ContentType="application/vnd.ms-office.chartcolorstyle+xml"/>
  <Override PartName="/ppt/charts/chart79.xml" ContentType="application/vnd.openxmlformats-officedocument.drawingml.chart+xml"/>
  <Override PartName="/ppt/charts/style80.xml" ContentType="application/vnd.ms-office.chartstyle+xml"/>
  <Override PartName="/ppt/charts/colors80.xml" ContentType="application/vnd.ms-office.chartcolorstyle+xml"/>
  <Override PartName="/ppt/charts/chart80.xml" ContentType="application/vnd.openxmlformats-officedocument.drawingml.chart+xml"/>
  <Override PartName="/ppt/charts/style81.xml" ContentType="application/vnd.ms-office.chartstyle+xml"/>
  <Override PartName="/ppt/charts/colors81.xml" ContentType="application/vnd.ms-office.chartcolorstyle+xml"/>
  <Override PartName="/ppt/charts/chart81.xml" ContentType="application/vnd.openxmlformats-officedocument.drawingml.chart+xml"/>
  <Override PartName="/ppt/charts/style82.xml" ContentType="application/vnd.ms-office.chartstyle+xml"/>
  <Override PartName="/ppt/charts/colors82.xml" ContentType="application/vnd.ms-office.chartcolorstyle+xml"/>
  <Override PartName="/ppt/charts/chart82.xml" ContentType="application/vnd.openxmlformats-officedocument.drawingml.chart+xml"/>
  <Override PartName="/ppt/charts/style83.xml" ContentType="application/vnd.ms-office.chartstyle+xml"/>
  <Override PartName="/ppt/charts/colors83.xml" ContentType="application/vnd.ms-office.chartcolorstyle+xml"/>
  <Override PartName="/ppt/charts/chart83.xml" ContentType="application/vnd.openxmlformats-officedocument.drawingml.chart+xml"/>
  <Override PartName="/ppt/charts/style84.xml" ContentType="application/vnd.ms-office.chartstyle+xml"/>
  <Override PartName="/ppt/charts/colors84.xml" ContentType="application/vnd.ms-office.chartcolorstyle+xml"/>
  <Override PartName="/ppt/charts/chart84.xml" ContentType="application/vnd.openxmlformats-officedocument.drawingml.chart+xml"/>
  <Override PartName="/ppt/charts/style85.xml" ContentType="application/vnd.ms-office.chartstyle+xml"/>
  <Override PartName="/ppt/charts/colors85.xml" ContentType="application/vnd.ms-office.chartcolorstyle+xml"/>
  <Override PartName="/ppt/charts/chart85.xml" ContentType="application/vnd.openxmlformats-officedocument.drawingml.chart+xml"/>
  <Override PartName="/ppt/charts/style86.xml" ContentType="application/vnd.ms-office.chartstyle+xml"/>
  <Override PartName="/ppt/charts/colors86.xml" ContentType="application/vnd.ms-office.chartcolorstyle+xml"/>
  <Override PartName="/ppt/charts/chart86.xml" ContentType="application/vnd.openxmlformats-officedocument.drawingml.chart+xml"/>
  <Override PartName="/ppt/charts/style87.xml" ContentType="application/vnd.ms-office.chartstyle+xml"/>
  <Override PartName="/ppt/charts/colors87.xml" ContentType="application/vnd.ms-office.chartcolorstyle+xml"/>
  <Override PartName="/ppt/charts/chart87.xml" ContentType="application/vnd.openxmlformats-officedocument.drawingml.chart+xml"/>
  <Override PartName="/ppt/charts/style88.xml" ContentType="application/vnd.ms-office.chartstyle+xml"/>
  <Override PartName="/ppt/charts/colors88.xml" ContentType="application/vnd.ms-office.chartcolorstyl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rts/chart88.xml" ContentType="application/vnd.openxmlformats-officedocument.drawingml.chart+xml"/>
  <Override PartName="/ppt/charts/style89.xml" ContentType="application/vnd.ms-office.chartstyle+xml"/>
  <Override PartName="/ppt/charts/colors89.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515"/>
  </p:notesMasterIdLst>
  <p:sldIdLst>
    <p:sldId id="256" r:id="rId2"/>
    <p:sldId id="4484" r:id="rId3"/>
    <p:sldId id="4389" r:id="rId4"/>
    <p:sldId id="4393" r:id="rId5"/>
    <p:sldId id="4394" r:id="rId6"/>
    <p:sldId id="1151" r:id="rId7"/>
    <p:sldId id="4395" r:id="rId8"/>
    <p:sldId id="4396" r:id="rId9"/>
    <p:sldId id="4397" r:id="rId10"/>
    <p:sldId id="4398" r:id="rId11"/>
    <p:sldId id="4399" r:id="rId12"/>
    <p:sldId id="4400" r:id="rId13"/>
    <p:sldId id="4401" r:id="rId14"/>
    <p:sldId id="4402" r:id="rId15"/>
    <p:sldId id="4404" r:id="rId16"/>
    <p:sldId id="4405" r:id="rId17"/>
    <p:sldId id="4406" r:id="rId18"/>
    <p:sldId id="1128" r:id="rId19"/>
    <p:sldId id="4407" r:id="rId20"/>
    <p:sldId id="3331" r:id="rId21"/>
    <p:sldId id="3332" r:id="rId22"/>
    <p:sldId id="3333" r:id="rId23"/>
    <p:sldId id="3337" r:id="rId24"/>
    <p:sldId id="3338" r:id="rId25"/>
    <p:sldId id="3339" r:id="rId26"/>
    <p:sldId id="3340" r:id="rId27"/>
    <p:sldId id="3341" r:id="rId28"/>
    <p:sldId id="3342" r:id="rId29"/>
    <p:sldId id="3343" r:id="rId30"/>
    <p:sldId id="3344" r:id="rId31"/>
    <p:sldId id="3345" r:id="rId32"/>
    <p:sldId id="3346" r:id="rId33"/>
    <p:sldId id="3347" r:id="rId34"/>
    <p:sldId id="3348" r:id="rId35"/>
    <p:sldId id="3349" r:id="rId36"/>
    <p:sldId id="3350" r:id="rId37"/>
    <p:sldId id="3351" r:id="rId38"/>
    <p:sldId id="3352" r:id="rId39"/>
    <p:sldId id="3353" r:id="rId40"/>
    <p:sldId id="3354" r:id="rId41"/>
    <p:sldId id="604" r:id="rId42"/>
    <p:sldId id="4485" r:id="rId43"/>
    <p:sldId id="4486" r:id="rId44"/>
    <p:sldId id="4487" r:id="rId45"/>
    <p:sldId id="4488" r:id="rId46"/>
    <p:sldId id="4489" r:id="rId47"/>
    <p:sldId id="4490" r:id="rId48"/>
    <p:sldId id="4492" r:id="rId49"/>
    <p:sldId id="4097" r:id="rId50"/>
    <p:sldId id="4493" r:id="rId51"/>
    <p:sldId id="4494" r:id="rId52"/>
    <p:sldId id="4495" r:id="rId53"/>
    <p:sldId id="4496" r:id="rId54"/>
    <p:sldId id="4497" r:id="rId55"/>
    <p:sldId id="4104" r:id="rId56"/>
    <p:sldId id="4498" r:id="rId57"/>
    <p:sldId id="4499" r:id="rId58"/>
    <p:sldId id="4500" r:id="rId59"/>
    <p:sldId id="4108" r:id="rId60"/>
    <p:sldId id="4501" r:id="rId61"/>
    <p:sldId id="4502" r:id="rId62"/>
    <p:sldId id="4503" r:id="rId63"/>
    <p:sldId id="4409" r:id="rId64"/>
    <p:sldId id="4411" r:id="rId65"/>
    <p:sldId id="4412" r:id="rId66"/>
    <p:sldId id="4413" r:id="rId67"/>
    <p:sldId id="4414" r:id="rId68"/>
    <p:sldId id="4415" r:id="rId69"/>
    <p:sldId id="4416" r:id="rId70"/>
    <p:sldId id="3421" r:id="rId71"/>
    <p:sldId id="3422" r:id="rId72"/>
    <p:sldId id="3423" r:id="rId73"/>
    <p:sldId id="3426" r:id="rId74"/>
    <p:sldId id="3427" r:id="rId75"/>
    <p:sldId id="3430" r:id="rId76"/>
    <p:sldId id="3432" r:id="rId77"/>
    <p:sldId id="3431" r:id="rId78"/>
    <p:sldId id="4417" r:id="rId79"/>
    <p:sldId id="4418" r:id="rId80"/>
    <p:sldId id="4419" r:id="rId81"/>
    <p:sldId id="4420" r:id="rId82"/>
    <p:sldId id="4421" r:id="rId83"/>
    <p:sldId id="4422" r:id="rId84"/>
    <p:sldId id="4423" r:id="rId85"/>
    <p:sldId id="4424" r:id="rId86"/>
    <p:sldId id="4426" r:id="rId87"/>
    <p:sldId id="4427" r:id="rId88"/>
    <p:sldId id="4428" r:id="rId89"/>
    <p:sldId id="4430" r:id="rId90"/>
    <p:sldId id="4431" r:id="rId91"/>
    <p:sldId id="4432" r:id="rId92"/>
    <p:sldId id="4433" r:id="rId93"/>
    <p:sldId id="4434" r:id="rId94"/>
    <p:sldId id="4435" r:id="rId95"/>
    <p:sldId id="4436" r:id="rId96"/>
    <p:sldId id="4444" r:id="rId97"/>
    <p:sldId id="4445" r:id="rId98"/>
    <p:sldId id="4447" r:id="rId99"/>
    <p:sldId id="4449" r:id="rId100"/>
    <p:sldId id="4451" r:id="rId101"/>
    <p:sldId id="4452" r:id="rId102"/>
    <p:sldId id="4453" r:id="rId103"/>
    <p:sldId id="4454" r:id="rId104"/>
    <p:sldId id="4455" r:id="rId105"/>
    <p:sldId id="4456" r:id="rId106"/>
    <p:sldId id="4457" r:id="rId107"/>
    <p:sldId id="4459" r:id="rId108"/>
    <p:sldId id="4460" r:id="rId109"/>
    <p:sldId id="4461" r:id="rId110"/>
    <p:sldId id="4462" r:id="rId111"/>
    <p:sldId id="4463" r:id="rId112"/>
    <p:sldId id="4437" r:id="rId113"/>
    <p:sldId id="4438" r:id="rId114"/>
    <p:sldId id="4439" r:id="rId115"/>
    <p:sldId id="4440" r:id="rId116"/>
    <p:sldId id="4441" r:id="rId117"/>
    <p:sldId id="4442" r:id="rId118"/>
    <p:sldId id="4443" r:id="rId119"/>
    <p:sldId id="4464" r:id="rId120"/>
    <p:sldId id="4467" r:id="rId121"/>
    <p:sldId id="4468" r:id="rId122"/>
    <p:sldId id="4473" r:id="rId123"/>
    <p:sldId id="4474" r:id="rId124"/>
    <p:sldId id="4475" r:id="rId125"/>
    <p:sldId id="4476" r:id="rId126"/>
    <p:sldId id="4477" r:id="rId127"/>
    <p:sldId id="4480" r:id="rId128"/>
    <p:sldId id="4481" r:id="rId129"/>
    <p:sldId id="4483" r:id="rId130"/>
    <p:sldId id="4504" r:id="rId131"/>
    <p:sldId id="4505" r:id="rId132"/>
    <p:sldId id="4506" r:id="rId133"/>
    <p:sldId id="4507" r:id="rId134"/>
    <p:sldId id="4508" r:id="rId135"/>
    <p:sldId id="4509" r:id="rId136"/>
    <p:sldId id="4510" r:id="rId137"/>
    <p:sldId id="4511" r:id="rId138"/>
    <p:sldId id="4512" r:id="rId139"/>
    <p:sldId id="4513" r:id="rId140"/>
    <p:sldId id="4514" r:id="rId141"/>
    <p:sldId id="4515" r:id="rId142"/>
    <p:sldId id="4516" r:id="rId143"/>
    <p:sldId id="4517" r:id="rId144"/>
    <p:sldId id="4518" r:id="rId145"/>
    <p:sldId id="4519" r:id="rId146"/>
    <p:sldId id="4520" r:id="rId147"/>
    <p:sldId id="4521" r:id="rId148"/>
    <p:sldId id="4522" r:id="rId149"/>
    <p:sldId id="4523" r:id="rId150"/>
    <p:sldId id="4275" r:id="rId151"/>
    <p:sldId id="4276" r:id="rId152"/>
    <p:sldId id="4279" r:id="rId153"/>
    <p:sldId id="4280" r:id="rId154"/>
    <p:sldId id="4281" r:id="rId155"/>
    <p:sldId id="4282" r:id="rId156"/>
    <p:sldId id="3418" r:id="rId157"/>
    <p:sldId id="3419" r:id="rId158"/>
    <p:sldId id="3420" r:id="rId159"/>
    <p:sldId id="4289" r:id="rId160"/>
    <p:sldId id="4290" r:id="rId161"/>
    <p:sldId id="4291" r:id="rId162"/>
    <p:sldId id="4292" r:id="rId163"/>
    <p:sldId id="4293" r:id="rId164"/>
    <p:sldId id="4294" r:id="rId165"/>
    <p:sldId id="4295" r:id="rId166"/>
    <p:sldId id="4296" r:id="rId167"/>
    <p:sldId id="4297" r:id="rId168"/>
    <p:sldId id="4298" r:id="rId169"/>
    <p:sldId id="4299" r:id="rId170"/>
    <p:sldId id="4300" r:id="rId171"/>
    <p:sldId id="4301" r:id="rId172"/>
    <p:sldId id="4302" r:id="rId173"/>
    <p:sldId id="4303" r:id="rId174"/>
    <p:sldId id="4304" r:id="rId175"/>
    <p:sldId id="4305" r:id="rId176"/>
    <p:sldId id="4306" r:id="rId177"/>
    <p:sldId id="4308" r:id="rId178"/>
    <p:sldId id="4309" r:id="rId179"/>
    <p:sldId id="4310" r:id="rId180"/>
    <p:sldId id="4311" r:id="rId181"/>
    <p:sldId id="4312" r:id="rId182"/>
    <p:sldId id="4313" r:id="rId183"/>
    <p:sldId id="4315" r:id="rId184"/>
    <p:sldId id="4317" r:id="rId185"/>
    <p:sldId id="4318" r:id="rId186"/>
    <p:sldId id="4319" r:id="rId187"/>
    <p:sldId id="4320" r:id="rId188"/>
    <p:sldId id="4321" r:id="rId189"/>
    <p:sldId id="4322" r:id="rId190"/>
    <p:sldId id="4323" r:id="rId191"/>
    <p:sldId id="4324" r:id="rId192"/>
    <p:sldId id="4325" r:id="rId193"/>
    <p:sldId id="4326" r:id="rId194"/>
    <p:sldId id="4327" r:id="rId195"/>
    <p:sldId id="4328" r:id="rId196"/>
    <p:sldId id="4329" r:id="rId197"/>
    <p:sldId id="4330" r:id="rId198"/>
    <p:sldId id="4331" r:id="rId199"/>
    <p:sldId id="4332" r:id="rId200"/>
    <p:sldId id="4333" r:id="rId201"/>
    <p:sldId id="4334" r:id="rId202"/>
    <p:sldId id="4335" r:id="rId203"/>
    <p:sldId id="4336" r:id="rId204"/>
    <p:sldId id="4337" r:id="rId205"/>
    <p:sldId id="4338" r:id="rId206"/>
    <p:sldId id="4339" r:id="rId207"/>
    <p:sldId id="4340" r:id="rId208"/>
    <p:sldId id="4341" r:id="rId209"/>
    <p:sldId id="4342" r:id="rId210"/>
    <p:sldId id="4343" r:id="rId211"/>
    <p:sldId id="4344" r:id="rId212"/>
    <p:sldId id="4345" r:id="rId213"/>
    <p:sldId id="4346" r:id="rId214"/>
    <p:sldId id="4347" r:id="rId215"/>
    <p:sldId id="4348" r:id="rId216"/>
    <p:sldId id="4349" r:id="rId217"/>
    <p:sldId id="4350" r:id="rId218"/>
    <p:sldId id="4351" r:id="rId219"/>
    <p:sldId id="4352" r:id="rId220"/>
    <p:sldId id="4353" r:id="rId221"/>
    <p:sldId id="4354" r:id="rId222"/>
    <p:sldId id="4355" r:id="rId223"/>
    <p:sldId id="4356" r:id="rId224"/>
    <p:sldId id="4357" r:id="rId225"/>
    <p:sldId id="4358" r:id="rId226"/>
    <p:sldId id="4359" r:id="rId227"/>
    <p:sldId id="4360" r:id="rId228"/>
    <p:sldId id="4361" r:id="rId229"/>
    <p:sldId id="4362" r:id="rId230"/>
    <p:sldId id="4363" r:id="rId231"/>
    <p:sldId id="4364" r:id="rId232"/>
    <p:sldId id="4365" r:id="rId233"/>
    <p:sldId id="4366" r:id="rId234"/>
    <p:sldId id="4367" r:id="rId235"/>
    <p:sldId id="4368" r:id="rId236"/>
    <p:sldId id="4369" r:id="rId237"/>
    <p:sldId id="4370" r:id="rId238"/>
    <p:sldId id="4371" r:id="rId239"/>
    <p:sldId id="4372" r:id="rId240"/>
    <p:sldId id="4373" r:id="rId241"/>
    <p:sldId id="4374" r:id="rId242"/>
    <p:sldId id="4375" r:id="rId243"/>
    <p:sldId id="4376" r:id="rId244"/>
    <p:sldId id="4377" r:id="rId245"/>
    <p:sldId id="4378" r:id="rId246"/>
    <p:sldId id="4379" r:id="rId247"/>
    <p:sldId id="4380" r:id="rId248"/>
    <p:sldId id="4381" r:id="rId249"/>
    <p:sldId id="4384" r:id="rId250"/>
    <p:sldId id="4385" r:id="rId251"/>
    <p:sldId id="4386" r:id="rId252"/>
    <p:sldId id="4387" r:id="rId253"/>
    <p:sldId id="4191" r:id="rId254"/>
    <p:sldId id="4192" r:id="rId255"/>
    <p:sldId id="4193" r:id="rId256"/>
    <p:sldId id="4194" r:id="rId257"/>
    <p:sldId id="4196" r:id="rId258"/>
    <p:sldId id="4197" r:id="rId259"/>
    <p:sldId id="4199" r:id="rId260"/>
    <p:sldId id="4200" r:id="rId261"/>
    <p:sldId id="4201" r:id="rId262"/>
    <p:sldId id="4202" r:id="rId263"/>
    <p:sldId id="4203" r:id="rId264"/>
    <p:sldId id="4204" r:id="rId265"/>
    <p:sldId id="4205" r:id="rId266"/>
    <p:sldId id="4206" r:id="rId267"/>
    <p:sldId id="4207" r:id="rId268"/>
    <p:sldId id="4208" r:id="rId269"/>
    <p:sldId id="4209" r:id="rId270"/>
    <p:sldId id="4210" r:id="rId271"/>
    <p:sldId id="4211" r:id="rId272"/>
    <p:sldId id="4212" r:id="rId273"/>
    <p:sldId id="4213" r:id="rId274"/>
    <p:sldId id="4214" r:id="rId275"/>
    <p:sldId id="4215" r:id="rId276"/>
    <p:sldId id="4216" r:id="rId277"/>
    <p:sldId id="4217" r:id="rId278"/>
    <p:sldId id="4218" r:id="rId279"/>
    <p:sldId id="4219" r:id="rId280"/>
    <p:sldId id="4220" r:id="rId281"/>
    <p:sldId id="4221" r:id="rId282"/>
    <p:sldId id="4222" r:id="rId283"/>
    <p:sldId id="4223" r:id="rId284"/>
    <p:sldId id="4224" r:id="rId285"/>
    <p:sldId id="4225" r:id="rId286"/>
    <p:sldId id="4226" r:id="rId287"/>
    <p:sldId id="4227" r:id="rId288"/>
    <p:sldId id="4228" r:id="rId289"/>
    <p:sldId id="4229" r:id="rId290"/>
    <p:sldId id="4230" r:id="rId291"/>
    <p:sldId id="4060" r:id="rId292"/>
    <p:sldId id="4061" r:id="rId293"/>
    <p:sldId id="4062" r:id="rId294"/>
    <p:sldId id="4063" r:id="rId295"/>
    <p:sldId id="4064" r:id="rId296"/>
    <p:sldId id="4065" r:id="rId297"/>
    <p:sldId id="4066" r:id="rId298"/>
    <p:sldId id="4067" r:id="rId299"/>
    <p:sldId id="4068" r:id="rId300"/>
    <p:sldId id="4069" r:id="rId301"/>
    <p:sldId id="4070" r:id="rId302"/>
    <p:sldId id="4071" r:id="rId303"/>
    <p:sldId id="4074" r:id="rId304"/>
    <p:sldId id="4075" r:id="rId305"/>
    <p:sldId id="4076" r:id="rId306"/>
    <p:sldId id="4077" r:id="rId307"/>
    <p:sldId id="4078" r:id="rId308"/>
    <p:sldId id="4079" r:id="rId309"/>
    <p:sldId id="4274" r:id="rId310"/>
    <p:sldId id="4081" r:id="rId311"/>
    <p:sldId id="4082" r:id="rId312"/>
    <p:sldId id="4083" r:id="rId313"/>
    <p:sldId id="4084" r:id="rId314"/>
    <p:sldId id="4085" r:id="rId315"/>
    <p:sldId id="4086" r:id="rId316"/>
    <p:sldId id="4087" r:id="rId317"/>
    <p:sldId id="4088" r:id="rId318"/>
    <p:sldId id="4251" r:id="rId319"/>
    <p:sldId id="4252" r:id="rId320"/>
    <p:sldId id="4253" r:id="rId321"/>
    <p:sldId id="4254" r:id="rId322"/>
    <p:sldId id="4255" r:id="rId323"/>
    <p:sldId id="4256" r:id="rId324"/>
    <p:sldId id="4257" r:id="rId325"/>
    <p:sldId id="4258" r:id="rId326"/>
    <p:sldId id="4259" r:id="rId327"/>
    <p:sldId id="4260" r:id="rId328"/>
    <p:sldId id="4261" r:id="rId329"/>
    <p:sldId id="4262" r:id="rId330"/>
    <p:sldId id="4263" r:id="rId331"/>
    <p:sldId id="4264" r:id="rId332"/>
    <p:sldId id="4265" r:id="rId333"/>
    <p:sldId id="4266" r:id="rId334"/>
    <p:sldId id="3326" r:id="rId335"/>
    <p:sldId id="4267" r:id="rId336"/>
    <p:sldId id="4268" r:id="rId337"/>
    <p:sldId id="4269" r:id="rId338"/>
    <p:sldId id="4270" r:id="rId339"/>
    <p:sldId id="4271" r:id="rId340"/>
    <p:sldId id="4272" r:id="rId341"/>
    <p:sldId id="260" r:id="rId342"/>
    <p:sldId id="261" r:id="rId343"/>
    <p:sldId id="262" r:id="rId344"/>
    <p:sldId id="4273" r:id="rId345"/>
    <p:sldId id="264" r:id="rId346"/>
    <p:sldId id="265" r:id="rId347"/>
    <p:sldId id="266" r:id="rId348"/>
    <p:sldId id="4231" r:id="rId349"/>
    <p:sldId id="4232" r:id="rId350"/>
    <p:sldId id="4233" r:id="rId351"/>
    <p:sldId id="4234" r:id="rId352"/>
    <p:sldId id="4235" r:id="rId353"/>
    <p:sldId id="4236" r:id="rId354"/>
    <p:sldId id="4238" r:id="rId355"/>
    <p:sldId id="4239" r:id="rId356"/>
    <p:sldId id="4240" r:id="rId357"/>
    <p:sldId id="4241" r:id="rId358"/>
    <p:sldId id="4242" r:id="rId359"/>
    <p:sldId id="4243" r:id="rId360"/>
    <p:sldId id="4244" r:id="rId361"/>
    <p:sldId id="4245" r:id="rId362"/>
    <p:sldId id="4246" r:id="rId363"/>
    <p:sldId id="4247" r:id="rId364"/>
    <p:sldId id="4248" r:id="rId365"/>
    <p:sldId id="4249" r:id="rId366"/>
    <p:sldId id="4250" r:id="rId367"/>
    <p:sldId id="4093" r:id="rId368"/>
    <p:sldId id="4094" r:id="rId369"/>
    <p:sldId id="4095" r:id="rId370"/>
    <p:sldId id="4096" r:id="rId371"/>
    <p:sldId id="4101" r:id="rId372"/>
    <p:sldId id="4098" r:id="rId373"/>
    <p:sldId id="4099" r:id="rId374"/>
    <p:sldId id="4100" r:id="rId375"/>
    <p:sldId id="4102" r:id="rId376"/>
    <p:sldId id="4106" r:id="rId377"/>
    <p:sldId id="4103" r:id="rId378"/>
    <p:sldId id="4105" r:id="rId379"/>
    <p:sldId id="4107" r:id="rId380"/>
    <p:sldId id="4109" r:id="rId381"/>
    <p:sldId id="4110" r:id="rId382"/>
    <p:sldId id="4111" r:id="rId383"/>
    <p:sldId id="4112" r:id="rId384"/>
    <p:sldId id="4113" r:id="rId385"/>
    <p:sldId id="4114" r:id="rId386"/>
    <p:sldId id="257" r:id="rId387"/>
    <p:sldId id="258" r:id="rId388"/>
    <p:sldId id="259" r:id="rId389"/>
    <p:sldId id="4115" r:id="rId390"/>
    <p:sldId id="4116" r:id="rId391"/>
    <p:sldId id="4117" r:id="rId392"/>
    <p:sldId id="4118" r:id="rId393"/>
    <p:sldId id="4119" r:id="rId394"/>
    <p:sldId id="4120" r:id="rId395"/>
    <p:sldId id="4121" r:id="rId396"/>
    <p:sldId id="4122" r:id="rId397"/>
    <p:sldId id="4123" r:id="rId398"/>
    <p:sldId id="4124" r:id="rId399"/>
    <p:sldId id="4125" r:id="rId400"/>
    <p:sldId id="4126" r:id="rId401"/>
    <p:sldId id="4127" r:id="rId402"/>
    <p:sldId id="4128" r:id="rId403"/>
    <p:sldId id="4129" r:id="rId404"/>
    <p:sldId id="4089" r:id="rId405"/>
    <p:sldId id="4090" r:id="rId406"/>
    <p:sldId id="4091" r:id="rId407"/>
    <p:sldId id="4092" r:id="rId408"/>
    <p:sldId id="263" r:id="rId409"/>
    <p:sldId id="4130" r:id="rId410"/>
    <p:sldId id="4131" r:id="rId411"/>
    <p:sldId id="4132" r:id="rId412"/>
    <p:sldId id="4133" r:id="rId413"/>
    <p:sldId id="4134" r:id="rId414"/>
    <p:sldId id="4135" r:id="rId415"/>
    <p:sldId id="4136" r:id="rId416"/>
    <p:sldId id="4137" r:id="rId417"/>
    <p:sldId id="4138" r:id="rId418"/>
    <p:sldId id="4139" r:id="rId419"/>
    <p:sldId id="4140" r:id="rId420"/>
    <p:sldId id="4141" r:id="rId421"/>
    <p:sldId id="4142" r:id="rId422"/>
    <p:sldId id="4143" r:id="rId423"/>
    <p:sldId id="4144" r:id="rId424"/>
    <p:sldId id="4145" r:id="rId425"/>
    <p:sldId id="4146" r:id="rId426"/>
    <p:sldId id="4147" r:id="rId427"/>
    <p:sldId id="4148" r:id="rId428"/>
    <p:sldId id="4149" r:id="rId429"/>
    <p:sldId id="4150" r:id="rId430"/>
    <p:sldId id="4151" r:id="rId431"/>
    <p:sldId id="4152" r:id="rId432"/>
    <p:sldId id="4153" r:id="rId433"/>
    <p:sldId id="4154" r:id="rId434"/>
    <p:sldId id="4174" r:id="rId435"/>
    <p:sldId id="4175" r:id="rId436"/>
    <p:sldId id="4176" r:id="rId437"/>
    <p:sldId id="4177" r:id="rId438"/>
    <p:sldId id="4178" r:id="rId439"/>
    <p:sldId id="4179" r:id="rId440"/>
    <p:sldId id="4180" r:id="rId441"/>
    <p:sldId id="4181" r:id="rId442"/>
    <p:sldId id="4182" r:id="rId443"/>
    <p:sldId id="4183" r:id="rId444"/>
    <p:sldId id="4184" r:id="rId445"/>
    <p:sldId id="4185" r:id="rId446"/>
    <p:sldId id="4186" r:id="rId447"/>
    <p:sldId id="4187" r:id="rId448"/>
    <p:sldId id="4188" r:id="rId449"/>
    <p:sldId id="4189" r:id="rId450"/>
    <p:sldId id="4190" r:id="rId451"/>
    <p:sldId id="3329" r:id="rId452"/>
    <p:sldId id="3330" r:id="rId453"/>
    <p:sldId id="2363" r:id="rId454"/>
    <p:sldId id="4080" r:id="rId455"/>
    <p:sldId id="4155" r:id="rId456"/>
    <p:sldId id="4156" r:id="rId457"/>
    <p:sldId id="4157" r:id="rId458"/>
    <p:sldId id="4158" r:id="rId459"/>
    <p:sldId id="4159" r:id="rId460"/>
    <p:sldId id="4160" r:id="rId461"/>
    <p:sldId id="4161" r:id="rId462"/>
    <p:sldId id="4162" r:id="rId463"/>
    <p:sldId id="4163" r:id="rId464"/>
    <p:sldId id="4164" r:id="rId465"/>
    <p:sldId id="4165" r:id="rId466"/>
    <p:sldId id="4166" r:id="rId467"/>
    <p:sldId id="4167" r:id="rId468"/>
    <p:sldId id="4168" r:id="rId469"/>
    <p:sldId id="4169" r:id="rId470"/>
    <p:sldId id="4170" r:id="rId471"/>
    <p:sldId id="4171" r:id="rId472"/>
    <p:sldId id="4172" r:id="rId473"/>
    <p:sldId id="4173" r:id="rId474"/>
    <p:sldId id="3385" r:id="rId475"/>
    <p:sldId id="3395" r:id="rId476"/>
    <p:sldId id="3396" r:id="rId477"/>
    <p:sldId id="3397" r:id="rId478"/>
    <p:sldId id="3398" r:id="rId479"/>
    <p:sldId id="3399" r:id="rId480"/>
    <p:sldId id="3400" r:id="rId481"/>
    <p:sldId id="3401" r:id="rId482"/>
    <p:sldId id="3402" r:id="rId483"/>
    <p:sldId id="3403" r:id="rId484"/>
    <p:sldId id="3404" r:id="rId485"/>
    <p:sldId id="3405" r:id="rId486"/>
    <p:sldId id="3406" r:id="rId487"/>
    <p:sldId id="3407" r:id="rId488"/>
    <p:sldId id="3408" r:id="rId489"/>
    <p:sldId id="3409" r:id="rId490"/>
    <p:sldId id="3410" r:id="rId491"/>
    <p:sldId id="3411" r:id="rId492"/>
    <p:sldId id="3412" r:id="rId493"/>
    <p:sldId id="3413" r:id="rId494"/>
    <p:sldId id="3307" r:id="rId495"/>
    <p:sldId id="3308" r:id="rId496"/>
    <p:sldId id="3309" r:id="rId497"/>
    <p:sldId id="3310" r:id="rId498"/>
    <p:sldId id="3311" r:id="rId499"/>
    <p:sldId id="3312" r:id="rId500"/>
    <p:sldId id="3313" r:id="rId501"/>
    <p:sldId id="3314" r:id="rId502"/>
    <p:sldId id="3315" r:id="rId503"/>
    <p:sldId id="3316" r:id="rId504"/>
    <p:sldId id="3327" r:id="rId505"/>
    <p:sldId id="3317" r:id="rId506"/>
    <p:sldId id="3318" r:id="rId507"/>
    <p:sldId id="3319" r:id="rId508"/>
    <p:sldId id="3320" r:id="rId509"/>
    <p:sldId id="3321" r:id="rId510"/>
    <p:sldId id="3322" r:id="rId511"/>
    <p:sldId id="3323" r:id="rId512"/>
    <p:sldId id="3324" r:id="rId513"/>
    <p:sldId id="3325" r:id="rId514"/>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995" autoAdjust="0"/>
    <p:restoredTop sz="94660"/>
  </p:normalViewPr>
  <p:slideViewPr>
    <p:cSldViewPr snapToGrid="0">
      <p:cViewPr varScale="1">
        <p:scale>
          <a:sx n="59" d="100"/>
          <a:sy n="59" d="100"/>
        </p:scale>
        <p:origin x="964" y="52"/>
      </p:cViewPr>
      <p:guideLst/>
    </p:cSldViewPr>
  </p:slideViewPr>
  <p:notesTextViewPr>
    <p:cViewPr>
      <p:scale>
        <a:sx n="1" d="1"/>
        <a:sy n="1" d="1"/>
      </p:scale>
      <p:origin x="0" y="0"/>
    </p:cViewPr>
  </p:notesTextViewPr>
  <p:sorterViewPr>
    <p:cViewPr>
      <p:scale>
        <a:sx n="80" d="100"/>
        <a:sy n="80" d="100"/>
      </p:scale>
      <p:origin x="0" y="-37720"/>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324" Type="http://schemas.openxmlformats.org/officeDocument/2006/relationships/slide" Target="slides/slide323.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475" Type="http://schemas.openxmlformats.org/officeDocument/2006/relationships/slide" Target="slides/slide474.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00" Type="http://schemas.openxmlformats.org/officeDocument/2006/relationships/slide" Target="slides/slide499.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511" Type="http://schemas.openxmlformats.org/officeDocument/2006/relationships/slide" Target="slides/slide510.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455" Type="http://schemas.openxmlformats.org/officeDocument/2006/relationships/slide" Target="slides/slide454.xml"/><Relationship Id="rId497" Type="http://schemas.openxmlformats.org/officeDocument/2006/relationships/slide" Target="slides/slide496.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466" Type="http://schemas.openxmlformats.org/officeDocument/2006/relationships/slide" Target="slides/slide465.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477" Type="http://schemas.openxmlformats.org/officeDocument/2006/relationships/slide" Target="slides/slide476.xml"/><Relationship Id="rId281" Type="http://schemas.openxmlformats.org/officeDocument/2006/relationships/slide" Target="slides/slide280.xml"/><Relationship Id="rId337" Type="http://schemas.openxmlformats.org/officeDocument/2006/relationships/slide" Target="slides/slide336.xml"/><Relationship Id="rId502" Type="http://schemas.openxmlformats.org/officeDocument/2006/relationships/slide" Target="slides/slide501.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261" Type="http://schemas.openxmlformats.org/officeDocument/2006/relationships/slide" Target="slides/slide260.xml"/><Relationship Id="rId499" Type="http://schemas.openxmlformats.org/officeDocument/2006/relationships/slide" Target="slides/slide498.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468" Type="http://schemas.openxmlformats.org/officeDocument/2006/relationships/slide" Target="slides/slide467.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132" Type="http://schemas.openxmlformats.org/officeDocument/2006/relationships/slide" Target="slides/slide131.xml"/><Relationship Id="rId174" Type="http://schemas.openxmlformats.org/officeDocument/2006/relationships/slide" Target="slides/slide173.xml"/><Relationship Id="rId381" Type="http://schemas.openxmlformats.org/officeDocument/2006/relationships/slide" Target="slides/slide380.xml"/><Relationship Id="rId241" Type="http://schemas.openxmlformats.org/officeDocument/2006/relationships/slide" Target="slides/slide240.xml"/><Relationship Id="rId437" Type="http://schemas.openxmlformats.org/officeDocument/2006/relationships/slide" Target="slides/slide436.xml"/><Relationship Id="rId479" Type="http://schemas.openxmlformats.org/officeDocument/2006/relationships/slide" Target="slides/slide478.xml"/><Relationship Id="rId36" Type="http://schemas.openxmlformats.org/officeDocument/2006/relationships/slide" Target="slides/slide35.xml"/><Relationship Id="rId283" Type="http://schemas.openxmlformats.org/officeDocument/2006/relationships/slide" Target="slides/slide282.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78" Type="http://schemas.openxmlformats.org/officeDocument/2006/relationships/slide" Target="slides/slide77.xml"/><Relationship Id="rId101" Type="http://schemas.openxmlformats.org/officeDocument/2006/relationships/slide" Target="slides/slide100.xml"/><Relationship Id="rId143" Type="http://schemas.openxmlformats.org/officeDocument/2006/relationships/slide" Target="slides/slide142.xml"/><Relationship Id="rId185" Type="http://schemas.openxmlformats.org/officeDocument/2006/relationships/slide" Target="slides/slide184.xml"/><Relationship Id="rId350" Type="http://schemas.openxmlformats.org/officeDocument/2006/relationships/slide" Target="slides/slide349.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48" Type="http://schemas.openxmlformats.org/officeDocument/2006/relationships/slide" Target="slides/slide447.xml"/><Relationship Id="rId252" Type="http://schemas.openxmlformats.org/officeDocument/2006/relationships/slide" Target="slides/slide251.xml"/><Relationship Id="rId294" Type="http://schemas.openxmlformats.org/officeDocument/2006/relationships/slide" Target="slides/slide293.xml"/><Relationship Id="rId308" Type="http://schemas.openxmlformats.org/officeDocument/2006/relationships/slide" Target="slides/slide307.xml"/><Relationship Id="rId515" Type="http://schemas.openxmlformats.org/officeDocument/2006/relationships/notesMaster" Target="notesMasters/notesMaster1.xml"/><Relationship Id="rId47" Type="http://schemas.openxmlformats.org/officeDocument/2006/relationships/slide" Target="slides/slide46.xml"/><Relationship Id="rId89" Type="http://schemas.openxmlformats.org/officeDocument/2006/relationships/slide" Target="slides/slide88.xml"/><Relationship Id="rId112" Type="http://schemas.openxmlformats.org/officeDocument/2006/relationships/slide" Target="slides/slide111.xml"/><Relationship Id="rId154" Type="http://schemas.openxmlformats.org/officeDocument/2006/relationships/slide" Target="slides/slide153.xml"/><Relationship Id="rId361" Type="http://schemas.openxmlformats.org/officeDocument/2006/relationships/slide" Target="slides/slide360.xml"/><Relationship Id="rId196" Type="http://schemas.openxmlformats.org/officeDocument/2006/relationships/slide" Target="slides/slide195.xml"/><Relationship Id="rId417" Type="http://schemas.openxmlformats.org/officeDocument/2006/relationships/slide" Target="slides/slide416.xml"/><Relationship Id="rId459" Type="http://schemas.openxmlformats.org/officeDocument/2006/relationships/slide" Target="slides/slide458.xml"/><Relationship Id="rId16" Type="http://schemas.openxmlformats.org/officeDocument/2006/relationships/slide" Target="slides/slide15.xml"/><Relationship Id="rId221" Type="http://schemas.openxmlformats.org/officeDocument/2006/relationships/slide" Target="slides/slide220.xml"/><Relationship Id="rId263" Type="http://schemas.openxmlformats.org/officeDocument/2006/relationships/slide" Target="slides/slide262.xml"/><Relationship Id="rId319" Type="http://schemas.openxmlformats.org/officeDocument/2006/relationships/slide" Target="slides/slide318.xml"/><Relationship Id="rId470" Type="http://schemas.openxmlformats.org/officeDocument/2006/relationships/slide" Target="slides/slide469.xml"/><Relationship Id="rId58" Type="http://schemas.openxmlformats.org/officeDocument/2006/relationships/slide" Target="slides/slide57.xml"/><Relationship Id="rId123" Type="http://schemas.openxmlformats.org/officeDocument/2006/relationships/slide" Target="slides/slide122.xml"/><Relationship Id="rId330" Type="http://schemas.openxmlformats.org/officeDocument/2006/relationships/slide" Target="slides/slide329.xml"/><Relationship Id="rId165" Type="http://schemas.openxmlformats.org/officeDocument/2006/relationships/slide" Target="slides/slide164.xml"/><Relationship Id="rId372" Type="http://schemas.openxmlformats.org/officeDocument/2006/relationships/slide" Target="slides/slide371.xml"/><Relationship Id="rId428" Type="http://schemas.openxmlformats.org/officeDocument/2006/relationships/slide" Target="slides/slide427.xml"/><Relationship Id="rId232" Type="http://schemas.openxmlformats.org/officeDocument/2006/relationships/slide" Target="slides/slide231.xml"/><Relationship Id="rId274" Type="http://schemas.openxmlformats.org/officeDocument/2006/relationships/slide" Target="slides/slide273.xml"/><Relationship Id="rId481" Type="http://schemas.openxmlformats.org/officeDocument/2006/relationships/slide" Target="slides/slide480.xml"/><Relationship Id="rId27" Type="http://schemas.openxmlformats.org/officeDocument/2006/relationships/slide" Target="slides/slide26.xml"/><Relationship Id="rId69" Type="http://schemas.openxmlformats.org/officeDocument/2006/relationships/slide" Target="slides/slide68.xml"/><Relationship Id="rId134" Type="http://schemas.openxmlformats.org/officeDocument/2006/relationships/slide" Target="slides/slide133.xml"/><Relationship Id="rId80" Type="http://schemas.openxmlformats.org/officeDocument/2006/relationships/slide" Target="slides/slide79.xml"/><Relationship Id="rId176" Type="http://schemas.openxmlformats.org/officeDocument/2006/relationships/slide" Target="slides/slide175.xml"/><Relationship Id="rId341" Type="http://schemas.openxmlformats.org/officeDocument/2006/relationships/slide" Target="slides/slide340.xml"/><Relationship Id="rId383" Type="http://schemas.openxmlformats.org/officeDocument/2006/relationships/slide" Target="slides/slide382.xml"/><Relationship Id="rId439" Type="http://schemas.openxmlformats.org/officeDocument/2006/relationships/slide" Target="slides/slide438.xml"/><Relationship Id="rId201" Type="http://schemas.openxmlformats.org/officeDocument/2006/relationships/slide" Target="slides/slide200.xml"/><Relationship Id="rId243" Type="http://schemas.openxmlformats.org/officeDocument/2006/relationships/slide" Target="slides/slide242.xml"/><Relationship Id="rId285" Type="http://schemas.openxmlformats.org/officeDocument/2006/relationships/slide" Target="slides/slide284.xml"/><Relationship Id="rId450" Type="http://schemas.openxmlformats.org/officeDocument/2006/relationships/slide" Target="slides/slide449.xml"/><Relationship Id="rId506" Type="http://schemas.openxmlformats.org/officeDocument/2006/relationships/slide" Target="slides/slide505.xml"/><Relationship Id="rId38" Type="http://schemas.openxmlformats.org/officeDocument/2006/relationships/slide" Target="slides/slide37.xml"/><Relationship Id="rId103" Type="http://schemas.openxmlformats.org/officeDocument/2006/relationships/slide" Target="slides/slide102.xml"/><Relationship Id="rId310" Type="http://schemas.openxmlformats.org/officeDocument/2006/relationships/slide" Target="slides/slide309.xml"/><Relationship Id="rId492" Type="http://schemas.openxmlformats.org/officeDocument/2006/relationships/slide" Target="slides/slide491.xml"/><Relationship Id="rId91" Type="http://schemas.openxmlformats.org/officeDocument/2006/relationships/slide" Target="slides/slide90.xml"/><Relationship Id="rId145" Type="http://schemas.openxmlformats.org/officeDocument/2006/relationships/slide" Target="slides/slide144.xml"/><Relationship Id="rId187" Type="http://schemas.openxmlformats.org/officeDocument/2006/relationships/slide" Target="slides/slide186.xml"/><Relationship Id="rId352" Type="http://schemas.openxmlformats.org/officeDocument/2006/relationships/slide" Target="slides/slide351.xml"/><Relationship Id="rId394" Type="http://schemas.openxmlformats.org/officeDocument/2006/relationships/slide" Target="slides/slide393.xml"/><Relationship Id="rId408" Type="http://schemas.openxmlformats.org/officeDocument/2006/relationships/slide" Target="slides/slide407.xml"/><Relationship Id="rId212" Type="http://schemas.openxmlformats.org/officeDocument/2006/relationships/slide" Target="slides/slide211.xml"/><Relationship Id="rId254" Type="http://schemas.openxmlformats.org/officeDocument/2006/relationships/slide" Target="slides/slide253.xml"/><Relationship Id="rId49" Type="http://schemas.openxmlformats.org/officeDocument/2006/relationships/slide" Target="slides/slide48.xml"/><Relationship Id="rId114" Type="http://schemas.openxmlformats.org/officeDocument/2006/relationships/slide" Target="slides/slide113.xml"/><Relationship Id="rId296" Type="http://schemas.openxmlformats.org/officeDocument/2006/relationships/slide" Target="slides/slide295.xml"/><Relationship Id="rId461" Type="http://schemas.openxmlformats.org/officeDocument/2006/relationships/slide" Target="slides/slide460.xml"/><Relationship Id="rId517" Type="http://schemas.openxmlformats.org/officeDocument/2006/relationships/viewProps" Target="viewProps.xml"/><Relationship Id="rId60" Type="http://schemas.openxmlformats.org/officeDocument/2006/relationships/slide" Target="slides/slide59.xml"/><Relationship Id="rId156" Type="http://schemas.openxmlformats.org/officeDocument/2006/relationships/slide" Target="slides/slide155.xml"/><Relationship Id="rId198" Type="http://schemas.openxmlformats.org/officeDocument/2006/relationships/slide" Target="slides/slide197.xml"/><Relationship Id="rId321" Type="http://schemas.openxmlformats.org/officeDocument/2006/relationships/slide" Target="slides/slide320.xml"/><Relationship Id="rId363" Type="http://schemas.openxmlformats.org/officeDocument/2006/relationships/slide" Target="slides/slide362.xml"/><Relationship Id="rId419" Type="http://schemas.openxmlformats.org/officeDocument/2006/relationships/slide" Target="slides/slide418.xml"/><Relationship Id="rId223" Type="http://schemas.openxmlformats.org/officeDocument/2006/relationships/slide" Target="slides/slide222.xml"/><Relationship Id="rId430" Type="http://schemas.openxmlformats.org/officeDocument/2006/relationships/slide" Target="slides/slide429.xml"/><Relationship Id="rId18" Type="http://schemas.openxmlformats.org/officeDocument/2006/relationships/slide" Target="slides/slide17.xml"/><Relationship Id="rId265" Type="http://schemas.openxmlformats.org/officeDocument/2006/relationships/slide" Target="slides/slide264.xml"/><Relationship Id="rId472" Type="http://schemas.openxmlformats.org/officeDocument/2006/relationships/slide" Target="slides/slide471.xml"/><Relationship Id="rId125" Type="http://schemas.openxmlformats.org/officeDocument/2006/relationships/slide" Target="slides/slide124.xml"/><Relationship Id="rId167" Type="http://schemas.openxmlformats.org/officeDocument/2006/relationships/slide" Target="slides/slide166.xml"/><Relationship Id="rId332" Type="http://schemas.openxmlformats.org/officeDocument/2006/relationships/slide" Target="slides/slide331.xml"/><Relationship Id="rId374" Type="http://schemas.openxmlformats.org/officeDocument/2006/relationships/slide" Target="slides/slide373.xml"/><Relationship Id="rId71" Type="http://schemas.openxmlformats.org/officeDocument/2006/relationships/slide" Target="slides/slide70.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76" Type="http://schemas.openxmlformats.org/officeDocument/2006/relationships/slide" Target="slides/slide275.xml"/><Relationship Id="rId441" Type="http://schemas.openxmlformats.org/officeDocument/2006/relationships/slide" Target="slides/slide440.xml"/><Relationship Id="rId483" Type="http://schemas.openxmlformats.org/officeDocument/2006/relationships/slide" Target="slides/slide482.xml"/><Relationship Id="rId40" Type="http://schemas.openxmlformats.org/officeDocument/2006/relationships/slide" Target="slides/slide39.xml"/><Relationship Id="rId136" Type="http://schemas.openxmlformats.org/officeDocument/2006/relationships/slide" Target="slides/slide135.xml"/><Relationship Id="rId178" Type="http://schemas.openxmlformats.org/officeDocument/2006/relationships/slide" Target="slides/slide177.xml"/><Relationship Id="rId301" Type="http://schemas.openxmlformats.org/officeDocument/2006/relationships/slide" Target="slides/slide300.xml"/><Relationship Id="rId343" Type="http://schemas.openxmlformats.org/officeDocument/2006/relationships/slide" Target="slides/slide342.xml"/><Relationship Id="rId82" Type="http://schemas.openxmlformats.org/officeDocument/2006/relationships/slide" Target="slides/slide81.xml"/><Relationship Id="rId203" Type="http://schemas.openxmlformats.org/officeDocument/2006/relationships/slide" Target="slides/slide202.xml"/><Relationship Id="rId385" Type="http://schemas.openxmlformats.org/officeDocument/2006/relationships/slide" Target="slides/slide384.xml"/><Relationship Id="rId245" Type="http://schemas.openxmlformats.org/officeDocument/2006/relationships/slide" Target="slides/slide244.xml"/><Relationship Id="rId287" Type="http://schemas.openxmlformats.org/officeDocument/2006/relationships/slide" Target="slides/slide286.xml"/><Relationship Id="rId410" Type="http://schemas.openxmlformats.org/officeDocument/2006/relationships/slide" Target="slides/slide409.xml"/><Relationship Id="rId452" Type="http://schemas.openxmlformats.org/officeDocument/2006/relationships/slide" Target="slides/slide451.xml"/><Relationship Id="rId494" Type="http://schemas.openxmlformats.org/officeDocument/2006/relationships/slide" Target="slides/slide493.xml"/><Relationship Id="rId508" Type="http://schemas.openxmlformats.org/officeDocument/2006/relationships/slide" Target="slides/slide507.xml"/><Relationship Id="rId105" Type="http://schemas.openxmlformats.org/officeDocument/2006/relationships/slide" Target="slides/slide104.xml"/><Relationship Id="rId147" Type="http://schemas.openxmlformats.org/officeDocument/2006/relationships/slide" Target="slides/slide146.xml"/><Relationship Id="rId312" Type="http://schemas.openxmlformats.org/officeDocument/2006/relationships/slide" Target="slides/slide311.xml"/><Relationship Id="rId354" Type="http://schemas.openxmlformats.org/officeDocument/2006/relationships/slide" Target="slides/slide353.xml"/><Relationship Id="rId51" Type="http://schemas.openxmlformats.org/officeDocument/2006/relationships/slide" Target="slides/slide50.xml"/><Relationship Id="rId93" Type="http://schemas.openxmlformats.org/officeDocument/2006/relationships/slide" Target="slides/slide92.xml"/><Relationship Id="rId189" Type="http://schemas.openxmlformats.org/officeDocument/2006/relationships/slide" Target="slides/slide188.xml"/><Relationship Id="rId396" Type="http://schemas.openxmlformats.org/officeDocument/2006/relationships/slide" Target="slides/slide395.xml"/><Relationship Id="rId214" Type="http://schemas.openxmlformats.org/officeDocument/2006/relationships/slide" Target="slides/slide213.xml"/><Relationship Id="rId256" Type="http://schemas.openxmlformats.org/officeDocument/2006/relationships/slide" Target="slides/slide255.xml"/><Relationship Id="rId298" Type="http://schemas.openxmlformats.org/officeDocument/2006/relationships/slide" Target="slides/slide297.xml"/><Relationship Id="rId421" Type="http://schemas.openxmlformats.org/officeDocument/2006/relationships/slide" Target="slides/slide420.xml"/><Relationship Id="rId463" Type="http://schemas.openxmlformats.org/officeDocument/2006/relationships/slide" Target="slides/slide462.xml"/><Relationship Id="rId519" Type="http://schemas.openxmlformats.org/officeDocument/2006/relationships/tableStyles" Target="tableStyles.xml"/><Relationship Id="rId116" Type="http://schemas.openxmlformats.org/officeDocument/2006/relationships/slide" Target="slides/slide115.xml"/><Relationship Id="rId158" Type="http://schemas.openxmlformats.org/officeDocument/2006/relationships/slide" Target="slides/slide157.xml"/><Relationship Id="rId323" Type="http://schemas.openxmlformats.org/officeDocument/2006/relationships/slide" Target="slides/slide322.xml"/><Relationship Id="rId20" Type="http://schemas.openxmlformats.org/officeDocument/2006/relationships/slide" Target="slides/slide19.xml"/><Relationship Id="rId62" Type="http://schemas.openxmlformats.org/officeDocument/2006/relationships/slide" Target="slides/slide61.xml"/><Relationship Id="rId365" Type="http://schemas.openxmlformats.org/officeDocument/2006/relationships/slide" Target="slides/slide364.xml"/><Relationship Id="rId225" Type="http://schemas.openxmlformats.org/officeDocument/2006/relationships/slide" Target="slides/slide224.xml"/><Relationship Id="rId267" Type="http://schemas.openxmlformats.org/officeDocument/2006/relationships/slide" Target="slides/slide266.xml"/><Relationship Id="rId432" Type="http://schemas.openxmlformats.org/officeDocument/2006/relationships/slide" Target="slides/slide431.xml"/><Relationship Id="rId474" Type="http://schemas.openxmlformats.org/officeDocument/2006/relationships/slide" Target="slides/slide473.xml"/><Relationship Id="rId127" Type="http://schemas.openxmlformats.org/officeDocument/2006/relationships/slide" Target="slides/slide126.xml"/><Relationship Id="rId31" Type="http://schemas.openxmlformats.org/officeDocument/2006/relationships/slide" Target="slides/slide30.xml"/><Relationship Id="rId73" Type="http://schemas.openxmlformats.org/officeDocument/2006/relationships/slide" Target="slides/slide72.xml"/><Relationship Id="rId169" Type="http://schemas.openxmlformats.org/officeDocument/2006/relationships/slide" Target="slides/slide168.xml"/><Relationship Id="rId334" Type="http://schemas.openxmlformats.org/officeDocument/2006/relationships/slide" Target="slides/slide333.xml"/><Relationship Id="rId376" Type="http://schemas.openxmlformats.org/officeDocument/2006/relationships/slide" Target="slides/slide375.xml"/><Relationship Id="rId4" Type="http://schemas.openxmlformats.org/officeDocument/2006/relationships/slide" Target="slides/slide3.xml"/><Relationship Id="rId180" Type="http://schemas.openxmlformats.org/officeDocument/2006/relationships/slide" Target="slides/slide179.xml"/><Relationship Id="rId236" Type="http://schemas.openxmlformats.org/officeDocument/2006/relationships/slide" Target="slides/slide235.xml"/><Relationship Id="rId278" Type="http://schemas.openxmlformats.org/officeDocument/2006/relationships/slide" Target="slides/slide277.xml"/><Relationship Id="rId401" Type="http://schemas.openxmlformats.org/officeDocument/2006/relationships/slide" Target="slides/slide400.xml"/><Relationship Id="rId443" Type="http://schemas.openxmlformats.org/officeDocument/2006/relationships/slide" Target="slides/slide442.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89" Type="http://schemas.openxmlformats.org/officeDocument/2006/relationships/slide" Target="slides/slide488.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 Id="rId88" Type="http://schemas.openxmlformats.org/officeDocument/2006/relationships/slide" Target="slides/slide87.xml"/><Relationship Id="rId111" Type="http://schemas.openxmlformats.org/officeDocument/2006/relationships/slide" Target="slides/slide110.xml"/><Relationship Id="rId153" Type="http://schemas.openxmlformats.org/officeDocument/2006/relationships/slide" Target="slides/slide152.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416" Type="http://schemas.openxmlformats.org/officeDocument/2006/relationships/slide" Target="slides/slide415.xml"/><Relationship Id="rId220" Type="http://schemas.openxmlformats.org/officeDocument/2006/relationships/slide" Target="slides/slide219.xml"/><Relationship Id="rId458" Type="http://schemas.openxmlformats.org/officeDocument/2006/relationships/slide" Target="slides/slide457.xml"/><Relationship Id="rId15" Type="http://schemas.openxmlformats.org/officeDocument/2006/relationships/slide" Target="slides/slide14.xml"/><Relationship Id="rId57" Type="http://schemas.openxmlformats.org/officeDocument/2006/relationships/slide" Target="slides/slide56.xml"/><Relationship Id="rId262" Type="http://schemas.openxmlformats.org/officeDocument/2006/relationships/slide" Target="slides/slide261.xml"/><Relationship Id="rId318" Type="http://schemas.openxmlformats.org/officeDocument/2006/relationships/slide" Target="slides/slide317.xml"/><Relationship Id="rId99" Type="http://schemas.openxmlformats.org/officeDocument/2006/relationships/slide" Target="slides/slide98.xml"/><Relationship Id="rId122" Type="http://schemas.openxmlformats.org/officeDocument/2006/relationships/slide" Target="slides/slide121.xml"/><Relationship Id="rId164" Type="http://schemas.openxmlformats.org/officeDocument/2006/relationships/slide" Target="slides/slide163.xml"/><Relationship Id="rId371" Type="http://schemas.openxmlformats.org/officeDocument/2006/relationships/slide" Target="slides/slide370.xml"/><Relationship Id="rId427" Type="http://schemas.openxmlformats.org/officeDocument/2006/relationships/slide" Target="slides/slide426.xml"/><Relationship Id="rId469" Type="http://schemas.openxmlformats.org/officeDocument/2006/relationships/slide" Target="slides/slide468.xml"/><Relationship Id="rId26" Type="http://schemas.openxmlformats.org/officeDocument/2006/relationships/slide" Target="slides/slide25.xml"/><Relationship Id="rId231" Type="http://schemas.openxmlformats.org/officeDocument/2006/relationships/slide" Target="slides/slide230.xml"/><Relationship Id="rId273" Type="http://schemas.openxmlformats.org/officeDocument/2006/relationships/slide" Target="slides/slide272.xml"/><Relationship Id="rId329" Type="http://schemas.openxmlformats.org/officeDocument/2006/relationships/slide" Target="slides/slide328.xml"/><Relationship Id="rId480" Type="http://schemas.openxmlformats.org/officeDocument/2006/relationships/slide" Target="slides/slide479.xml"/><Relationship Id="rId68" Type="http://schemas.openxmlformats.org/officeDocument/2006/relationships/slide" Target="slides/slide67.xml"/><Relationship Id="rId133" Type="http://schemas.openxmlformats.org/officeDocument/2006/relationships/slide" Target="slides/slide132.xml"/><Relationship Id="rId175" Type="http://schemas.openxmlformats.org/officeDocument/2006/relationships/slide" Target="slides/slide174.xml"/><Relationship Id="rId340" Type="http://schemas.openxmlformats.org/officeDocument/2006/relationships/slide" Target="slides/slide339.xml"/><Relationship Id="rId200" Type="http://schemas.openxmlformats.org/officeDocument/2006/relationships/slide" Target="slides/slide199.xml"/><Relationship Id="rId382" Type="http://schemas.openxmlformats.org/officeDocument/2006/relationships/slide" Target="slides/slide381.xml"/><Relationship Id="rId438" Type="http://schemas.openxmlformats.org/officeDocument/2006/relationships/slide" Target="slides/slide437.xml"/><Relationship Id="rId242" Type="http://schemas.openxmlformats.org/officeDocument/2006/relationships/slide" Target="slides/slide241.xml"/><Relationship Id="rId284" Type="http://schemas.openxmlformats.org/officeDocument/2006/relationships/slide" Target="slides/slide283.xml"/><Relationship Id="rId491" Type="http://schemas.openxmlformats.org/officeDocument/2006/relationships/slide" Target="slides/slide490.xml"/><Relationship Id="rId505" Type="http://schemas.openxmlformats.org/officeDocument/2006/relationships/slide" Target="slides/slide504.xml"/><Relationship Id="rId37" Type="http://schemas.openxmlformats.org/officeDocument/2006/relationships/slide" Target="slides/slide36.xml"/><Relationship Id="rId79" Type="http://schemas.openxmlformats.org/officeDocument/2006/relationships/slide" Target="slides/slide78.xml"/><Relationship Id="rId102" Type="http://schemas.openxmlformats.org/officeDocument/2006/relationships/slide" Target="slides/slide101.xml"/><Relationship Id="rId144" Type="http://schemas.openxmlformats.org/officeDocument/2006/relationships/slide" Target="slides/slide143.xml"/><Relationship Id="rId90" Type="http://schemas.openxmlformats.org/officeDocument/2006/relationships/slide" Target="slides/slide89.xml"/><Relationship Id="rId186" Type="http://schemas.openxmlformats.org/officeDocument/2006/relationships/slide" Target="slides/slide185.xml"/><Relationship Id="rId351" Type="http://schemas.openxmlformats.org/officeDocument/2006/relationships/slide" Target="slides/slide350.xml"/><Relationship Id="rId393" Type="http://schemas.openxmlformats.org/officeDocument/2006/relationships/slide" Target="slides/slide392.xml"/><Relationship Id="rId407" Type="http://schemas.openxmlformats.org/officeDocument/2006/relationships/slide" Target="slides/slide406.xml"/><Relationship Id="rId449" Type="http://schemas.openxmlformats.org/officeDocument/2006/relationships/slide" Target="slides/slide448.xml"/><Relationship Id="rId211" Type="http://schemas.openxmlformats.org/officeDocument/2006/relationships/slide" Target="slides/slide210.xml"/><Relationship Id="rId253" Type="http://schemas.openxmlformats.org/officeDocument/2006/relationships/slide" Target="slides/slide252.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516" Type="http://schemas.openxmlformats.org/officeDocument/2006/relationships/presProps" Target="presProps.xml"/><Relationship Id="rId48" Type="http://schemas.openxmlformats.org/officeDocument/2006/relationships/slide" Target="slides/slide47.xml"/><Relationship Id="rId113" Type="http://schemas.openxmlformats.org/officeDocument/2006/relationships/slide" Target="slides/slide112.xml"/><Relationship Id="rId320" Type="http://schemas.openxmlformats.org/officeDocument/2006/relationships/slide" Target="slides/slide319.xml"/><Relationship Id="rId155" Type="http://schemas.openxmlformats.org/officeDocument/2006/relationships/slide" Target="slides/slide154.xml"/><Relationship Id="rId197" Type="http://schemas.openxmlformats.org/officeDocument/2006/relationships/slide" Target="slides/slide196.xml"/><Relationship Id="rId362" Type="http://schemas.openxmlformats.org/officeDocument/2006/relationships/slide" Target="slides/slide361.xml"/><Relationship Id="rId418" Type="http://schemas.openxmlformats.org/officeDocument/2006/relationships/slide" Target="slides/slide417.xml"/><Relationship Id="rId222" Type="http://schemas.openxmlformats.org/officeDocument/2006/relationships/slide" Target="slides/slide221.xml"/><Relationship Id="rId264" Type="http://schemas.openxmlformats.org/officeDocument/2006/relationships/slide" Target="slides/slide263.xml"/><Relationship Id="rId471" Type="http://schemas.openxmlformats.org/officeDocument/2006/relationships/slide" Target="slides/slide470.xml"/><Relationship Id="rId17" Type="http://schemas.openxmlformats.org/officeDocument/2006/relationships/slide" Target="slides/slide16.xml"/><Relationship Id="rId59" Type="http://schemas.openxmlformats.org/officeDocument/2006/relationships/slide" Target="slides/slide58.xml"/><Relationship Id="rId124" Type="http://schemas.openxmlformats.org/officeDocument/2006/relationships/slide" Target="slides/slide123.xml"/><Relationship Id="rId70" Type="http://schemas.openxmlformats.org/officeDocument/2006/relationships/slide" Target="slides/slide69.xml"/><Relationship Id="rId166" Type="http://schemas.openxmlformats.org/officeDocument/2006/relationships/slide" Target="slides/slide165.xml"/><Relationship Id="rId331" Type="http://schemas.openxmlformats.org/officeDocument/2006/relationships/slide" Target="slides/slide330.xml"/><Relationship Id="rId373" Type="http://schemas.openxmlformats.org/officeDocument/2006/relationships/slide" Target="slides/slide372.xml"/><Relationship Id="rId429" Type="http://schemas.openxmlformats.org/officeDocument/2006/relationships/slide" Target="slides/slide428.xml"/><Relationship Id="rId1" Type="http://schemas.openxmlformats.org/officeDocument/2006/relationships/slideMaster" Target="slideMasters/slideMaster1.xml"/><Relationship Id="rId233" Type="http://schemas.openxmlformats.org/officeDocument/2006/relationships/slide" Target="slides/slide232.xml"/><Relationship Id="rId440" Type="http://schemas.openxmlformats.org/officeDocument/2006/relationships/slide" Target="slides/slide439.xml"/><Relationship Id="rId28" Type="http://schemas.openxmlformats.org/officeDocument/2006/relationships/slide" Target="slides/slide27.xml"/><Relationship Id="rId275" Type="http://schemas.openxmlformats.org/officeDocument/2006/relationships/slide" Target="slides/slide274.xml"/><Relationship Id="rId300" Type="http://schemas.openxmlformats.org/officeDocument/2006/relationships/slide" Target="slides/slide299.xml"/><Relationship Id="rId482" Type="http://schemas.openxmlformats.org/officeDocument/2006/relationships/slide" Target="slides/slide481.xml"/><Relationship Id="rId81" Type="http://schemas.openxmlformats.org/officeDocument/2006/relationships/slide" Target="slides/slide80.xml"/><Relationship Id="rId135" Type="http://schemas.openxmlformats.org/officeDocument/2006/relationships/slide" Target="slides/slide134.xml"/><Relationship Id="rId177" Type="http://schemas.openxmlformats.org/officeDocument/2006/relationships/slide" Target="slides/slide176.xml"/><Relationship Id="rId342" Type="http://schemas.openxmlformats.org/officeDocument/2006/relationships/slide" Target="slides/slide341.xml"/><Relationship Id="rId384" Type="http://schemas.openxmlformats.org/officeDocument/2006/relationships/slide" Target="slides/slide383.xml"/><Relationship Id="rId202" Type="http://schemas.openxmlformats.org/officeDocument/2006/relationships/slide" Target="slides/slide201.xml"/><Relationship Id="rId244" Type="http://schemas.openxmlformats.org/officeDocument/2006/relationships/slide" Target="slides/slide243.xml"/><Relationship Id="rId39" Type="http://schemas.openxmlformats.org/officeDocument/2006/relationships/slide" Target="slides/slide38.xml"/><Relationship Id="rId286" Type="http://schemas.openxmlformats.org/officeDocument/2006/relationships/slide" Target="slides/slide285.xml"/><Relationship Id="rId451" Type="http://schemas.openxmlformats.org/officeDocument/2006/relationships/slide" Target="slides/slide450.xml"/><Relationship Id="rId493" Type="http://schemas.openxmlformats.org/officeDocument/2006/relationships/slide" Target="slides/slide492.xml"/><Relationship Id="rId507" Type="http://schemas.openxmlformats.org/officeDocument/2006/relationships/slide" Target="slides/slide506.xml"/><Relationship Id="rId50" Type="http://schemas.openxmlformats.org/officeDocument/2006/relationships/slide" Target="slides/slide49.xml"/><Relationship Id="rId104" Type="http://schemas.openxmlformats.org/officeDocument/2006/relationships/slide" Target="slides/slide103.xml"/><Relationship Id="rId146" Type="http://schemas.openxmlformats.org/officeDocument/2006/relationships/slide" Target="slides/slide145.xml"/><Relationship Id="rId188" Type="http://schemas.openxmlformats.org/officeDocument/2006/relationships/slide" Target="slides/slide187.xml"/><Relationship Id="rId311" Type="http://schemas.openxmlformats.org/officeDocument/2006/relationships/slide" Target="slides/slide310.xml"/><Relationship Id="rId353" Type="http://schemas.openxmlformats.org/officeDocument/2006/relationships/slide" Target="slides/slide352.xml"/><Relationship Id="rId395" Type="http://schemas.openxmlformats.org/officeDocument/2006/relationships/slide" Target="slides/slide394.xml"/><Relationship Id="rId409" Type="http://schemas.openxmlformats.org/officeDocument/2006/relationships/slide" Target="slides/slide408.xml"/><Relationship Id="rId92" Type="http://schemas.openxmlformats.org/officeDocument/2006/relationships/slide" Target="slides/slide91.xml"/><Relationship Id="rId213" Type="http://schemas.openxmlformats.org/officeDocument/2006/relationships/slide" Target="slides/slide212.xml"/><Relationship Id="rId420" Type="http://schemas.openxmlformats.org/officeDocument/2006/relationships/slide" Target="slides/slide419.xml"/><Relationship Id="rId255" Type="http://schemas.openxmlformats.org/officeDocument/2006/relationships/slide" Target="slides/slide254.xml"/><Relationship Id="rId297" Type="http://schemas.openxmlformats.org/officeDocument/2006/relationships/slide" Target="slides/slide296.xml"/><Relationship Id="rId462" Type="http://schemas.openxmlformats.org/officeDocument/2006/relationships/slide" Target="slides/slide461.xml"/><Relationship Id="rId518" Type="http://schemas.openxmlformats.org/officeDocument/2006/relationships/theme" Target="theme/theme1.xml"/><Relationship Id="rId115" Type="http://schemas.openxmlformats.org/officeDocument/2006/relationships/slide" Target="slides/slide114.xml"/><Relationship Id="rId157" Type="http://schemas.openxmlformats.org/officeDocument/2006/relationships/slide" Target="slides/slide156.xml"/><Relationship Id="rId322" Type="http://schemas.openxmlformats.org/officeDocument/2006/relationships/slide" Target="slides/slide321.xml"/><Relationship Id="rId364" Type="http://schemas.openxmlformats.org/officeDocument/2006/relationships/slide" Target="slides/slide363.xml"/><Relationship Id="rId61" Type="http://schemas.openxmlformats.org/officeDocument/2006/relationships/slide" Target="slides/slide60.xml"/><Relationship Id="rId199" Type="http://schemas.openxmlformats.org/officeDocument/2006/relationships/slide" Target="slides/slide198.xml"/><Relationship Id="rId19" Type="http://schemas.openxmlformats.org/officeDocument/2006/relationships/slide" Target="slides/slide18.xml"/><Relationship Id="rId224" Type="http://schemas.openxmlformats.org/officeDocument/2006/relationships/slide" Target="slides/slide223.xml"/><Relationship Id="rId266" Type="http://schemas.openxmlformats.org/officeDocument/2006/relationships/slide" Target="slides/slide265.xml"/><Relationship Id="rId431" Type="http://schemas.openxmlformats.org/officeDocument/2006/relationships/slide" Target="slides/slide430.xml"/><Relationship Id="rId473" Type="http://schemas.openxmlformats.org/officeDocument/2006/relationships/slide" Target="slides/slide472.xml"/><Relationship Id="rId30" Type="http://schemas.openxmlformats.org/officeDocument/2006/relationships/slide" Target="slides/slide29.xml"/><Relationship Id="rId126" Type="http://schemas.openxmlformats.org/officeDocument/2006/relationships/slide" Target="slides/slide125.xml"/><Relationship Id="rId168" Type="http://schemas.openxmlformats.org/officeDocument/2006/relationships/slide" Target="slides/slide167.xml"/><Relationship Id="rId333" Type="http://schemas.openxmlformats.org/officeDocument/2006/relationships/slide" Target="slides/slide332.xml"/><Relationship Id="rId72" Type="http://schemas.openxmlformats.org/officeDocument/2006/relationships/slide" Target="slides/slide71.xml"/><Relationship Id="rId375" Type="http://schemas.openxmlformats.org/officeDocument/2006/relationships/slide" Target="slides/slide374.xml"/><Relationship Id="rId3" Type="http://schemas.openxmlformats.org/officeDocument/2006/relationships/slide" Target="slides/slide2.xml"/><Relationship Id="rId235" Type="http://schemas.openxmlformats.org/officeDocument/2006/relationships/slide" Target="slides/slide234.xml"/><Relationship Id="rId277" Type="http://schemas.openxmlformats.org/officeDocument/2006/relationships/slide" Target="slides/slide276.xml"/><Relationship Id="rId400" Type="http://schemas.openxmlformats.org/officeDocument/2006/relationships/slide" Target="slides/slide399.xml"/><Relationship Id="rId442" Type="http://schemas.openxmlformats.org/officeDocument/2006/relationships/slide" Target="slides/slide441.xml"/><Relationship Id="rId484" Type="http://schemas.openxmlformats.org/officeDocument/2006/relationships/slide" Target="slides/slide483.xml"/><Relationship Id="rId137" Type="http://schemas.openxmlformats.org/officeDocument/2006/relationships/slide" Target="slides/slide136.xml"/><Relationship Id="rId302" Type="http://schemas.openxmlformats.org/officeDocument/2006/relationships/slide" Target="slides/slide301.xml"/><Relationship Id="rId344" Type="http://schemas.openxmlformats.org/officeDocument/2006/relationships/slide" Target="slides/slide343.xml"/><Relationship Id="rId41" Type="http://schemas.openxmlformats.org/officeDocument/2006/relationships/slide" Target="slides/slide40.xml"/><Relationship Id="rId83" Type="http://schemas.openxmlformats.org/officeDocument/2006/relationships/slide" Target="slides/slide82.xml"/><Relationship Id="rId179" Type="http://schemas.openxmlformats.org/officeDocument/2006/relationships/slide" Target="slides/slide178.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46" Type="http://schemas.openxmlformats.org/officeDocument/2006/relationships/slide" Target="slides/slide245.xml"/><Relationship Id="rId288" Type="http://schemas.openxmlformats.org/officeDocument/2006/relationships/slide" Target="slides/slide287.xml"/><Relationship Id="rId411" Type="http://schemas.openxmlformats.org/officeDocument/2006/relationships/slide" Target="slides/slide410.xml"/><Relationship Id="rId453" Type="http://schemas.openxmlformats.org/officeDocument/2006/relationships/slide" Target="slides/slide452.xml"/><Relationship Id="rId509" Type="http://schemas.openxmlformats.org/officeDocument/2006/relationships/slide" Target="slides/slide508.xml"/><Relationship Id="rId106" Type="http://schemas.openxmlformats.org/officeDocument/2006/relationships/slide" Target="slides/slide105.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52" Type="http://schemas.openxmlformats.org/officeDocument/2006/relationships/slide" Target="slides/slide51.xml"/><Relationship Id="rId94" Type="http://schemas.openxmlformats.org/officeDocument/2006/relationships/slide" Target="slides/slide93.xml"/><Relationship Id="rId148" Type="http://schemas.openxmlformats.org/officeDocument/2006/relationships/slide" Target="slides/slide147.xml"/><Relationship Id="rId355" Type="http://schemas.openxmlformats.org/officeDocument/2006/relationships/slide" Target="slides/slide354.xml"/><Relationship Id="rId397" Type="http://schemas.openxmlformats.org/officeDocument/2006/relationships/slide" Target="slides/slide396.xml"/><Relationship Id="rId215" Type="http://schemas.openxmlformats.org/officeDocument/2006/relationships/slide" Target="slides/slide214.xml"/><Relationship Id="rId257" Type="http://schemas.openxmlformats.org/officeDocument/2006/relationships/slide" Target="slides/slide256.xml"/><Relationship Id="rId422" Type="http://schemas.openxmlformats.org/officeDocument/2006/relationships/slide" Target="slides/slide421.xml"/><Relationship Id="rId464" Type="http://schemas.openxmlformats.org/officeDocument/2006/relationships/slide" Target="slides/slide463.xml"/><Relationship Id="rId299" Type="http://schemas.openxmlformats.org/officeDocument/2006/relationships/slide" Target="slides/slide298.xml"/><Relationship Id="rId63" Type="http://schemas.openxmlformats.org/officeDocument/2006/relationships/slide" Target="slides/slide62.xml"/><Relationship Id="rId159" Type="http://schemas.openxmlformats.org/officeDocument/2006/relationships/slide" Target="slides/slide158.xml"/><Relationship Id="rId366" Type="http://schemas.openxmlformats.org/officeDocument/2006/relationships/slide" Target="slides/slide365.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Worksheet14.xlsx"/><Relationship Id="rId2" Type="http://schemas.microsoft.com/office/2011/relationships/chartColorStyle" Target="colors15.xml"/><Relationship Id="rId1" Type="http://schemas.microsoft.com/office/2011/relationships/chartStyle" Target="style15.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6.xml"/><Relationship Id="rId1" Type="http://schemas.microsoft.com/office/2011/relationships/chartStyle" Target="style16.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7.xml"/><Relationship Id="rId1" Type="http://schemas.microsoft.com/office/2011/relationships/chartStyle" Target="style17.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8.xml"/><Relationship Id="rId1" Type="http://schemas.microsoft.com/office/2011/relationships/chartStyle" Target="style18.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9.xml"/><Relationship Id="rId1" Type="http://schemas.microsoft.com/office/2011/relationships/chartStyle" Target="style19.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20.xml"/><Relationship Id="rId1" Type="http://schemas.microsoft.com/office/2011/relationships/chartStyle" Target="style20.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1.xml"/><Relationship Id="rId1" Type="http://schemas.microsoft.com/office/2011/relationships/chartStyle" Target="style21.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2.xml"/><Relationship Id="rId1" Type="http://schemas.microsoft.com/office/2011/relationships/chartStyle" Target="style22.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3.xml"/><Relationship Id="rId1" Type="http://schemas.microsoft.com/office/2011/relationships/chartStyle" Target="style23.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4.xml"/><Relationship Id="rId1" Type="http://schemas.microsoft.com/office/2011/relationships/chartStyle" Target="style24.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25.xml"/><Relationship Id="rId1" Type="http://schemas.microsoft.com/office/2011/relationships/chartStyle" Target="style25.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26.xml"/><Relationship Id="rId1" Type="http://schemas.microsoft.com/office/2011/relationships/chartStyle" Target="style26.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27.xml"/><Relationship Id="rId1" Type="http://schemas.microsoft.com/office/2011/relationships/chartStyle" Target="style27.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28.xml"/><Relationship Id="rId1" Type="http://schemas.microsoft.com/office/2011/relationships/chartStyle" Target="style28.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29.xml"/><Relationship Id="rId1" Type="http://schemas.microsoft.com/office/2011/relationships/chartStyle" Target="style29.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30.xml"/><Relationship Id="rId1" Type="http://schemas.microsoft.com/office/2011/relationships/chartStyle" Target="style30.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31.xml"/><Relationship Id="rId1" Type="http://schemas.microsoft.com/office/2011/relationships/chartStyle" Target="style31.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32.xml"/><Relationship Id="rId1" Type="http://schemas.microsoft.com/office/2011/relationships/chartStyle" Target="style32.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33.xml"/><Relationship Id="rId1" Type="http://schemas.microsoft.com/office/2011/relationships/chartStyle" Target="style33.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34.xml"/><Relationship Id="rId1" Type="http://schemas.microsoft.com/office/2011/relationships/chartStyle" Target="style34.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35.xml"/><Relationship Id="rId1" Type="http://schemas.microsoft.com/office/2011/relationships/chartStyle" Target="style35.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6.xlsx"/><Relationship Id="rId2" Type="http://schemas.microsoft.com/office/2011/relationships/chartColorStyle" Target="colors37.xml"/><Relationship Id="rId1" Type="http://schemas.microsoft.com/office/2011/relationships/chartStyle" Target="style37.xml"/></Relationships>
</file>

<file path=ppt/charts/_rels/chart37.xml.rels><?xml version="1.0" encoding="UTF-8" standalone="yes"?>
<Relationships xmlns="http://schemas.openxmlformats.org/package/2006/relationships"><Relationship Id="rId3" Type="http://schemas.openxmlformats.org/officeDocument/2006/relationships/package" Target="../embeddings/Microsoft_Excel_Worksheet37.xlsx"/><Relationship Id="rId2" Type="http://schemas.microsoft.com/office/2011/relationships/chartColorStyle" Target="colors38.xml"/><Relationship Id="rId1" Type="http://schemas.microsoft.com/office/2011/relationships/chartStyle" Target="style38.xml"/></Relationships>
</file>

<file path=ppt/charts/_rels/chart38.xml.rels><?xml version="1.0" encoding="UTF-8" standalone="yes"?>
<Relationships xmlns="http://schemas.openxmlformats.org/package/2006/relationships"><Relationship Id="rId3" Type="http://schemas.openxmlformats.org/officeDocument/2006/relationships/package" Target="../embeddings/Microsoft_Excel_Worksheet38.xlsx"/><Relationship Id="rId2" Type="http://schemas.microsoft.com/office/2011/relationships/chartColorStyle" Target="colors39.xml"/><Relationship Id="rId1" Type="http://schemas.microsoft.com/office/2011/relationships/chartStyle" Target="style39.xml"/></Relationships>
</file>

<file path=ppt/charts/_rels/chart39.xml.rels><?xml version="1.0" encoding="UTF-8" standalone="yes"?>
<Relationships xmlns="http://schemas.openxmlformats.org/package/2006/relationships"><Relationship Id="rId3" Type="http://schemas.openxmlformats.org/officeDocument/2006/relationships/package" Target="../embeddings/Microsoft_Excel_Worksheet39.xlsx"/><Relationship Id="rId2" Type="http://schemas.microsoft.com/office/2011/relationships/chartColorStyle" Target="colors40.xml"/><Relationship Id="rId1" Type="http://schemas.microsoft.com/office/2011/relationships/chartStyle" Target="style40.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40.xml.rels><?xml version="1.0" encoding="UTF-8" standalone="yes"?>
<Relationships xmlns="http://schemas.openxmlformats.org/package/2006/relationships"><Relationship Id="rId3" Type="http://schemas.openxmlformats.org/officeDocument/2006/relationships/package" Target="../embeddings/Microsoft_Excel_Worksheet40.xlsx"/><Relationship Id="rId2" Type="http://schemas.microsoft.com/office/2011/relationships/chartColorStyle" Target="colors41.xml"/><Relationship Id="rId1" Type="http://schemas.microsoft.com/office/2011/relationships/chartStyle" Target="style41.xml"/></Relationships>
</file>

<file path=ppt/charts/_rels/chart41.xml.rels><?xml version="1.0" encoding="UTF-8" standalone="yes"?>
<Relationships xmlns="http://schemas.openxmlformats.org/package/2006/relationships"><Relationship Id="rId3" Type="http://schemas.openxmlformats.org/officeDocument/2006/relationships/package" Target="../embeddings/Microsoft_Excel_Worksheet41.xlsx"/><Relationship Id="rId2" Type="http://schemas.microsoft.com/office/2011/relationships/chartColorStyle" Target="colors42.xml"/><Relationship Id="rId1" Type="http://schemas.microsoft.com/office/2011/relationships/chartStyle" Target="style42.xml"/><Relationship Id="rId4" Type="http://schemas.openxmlformats.org/officeDocument/2006/relationships/chartUserShapes" Target="../drawings/drawing1.xml"/></Relationships>
</file>

<file path=ppt/charts/_rels/chart42.xml.rels><?xml version="1.0" encoding="UTF-8" standalone="yes"?>
<Relationships xmlns="http://schemas.openxmlformats.org/package/2006/relationships"><Relationship Id="rId3" Type="http://schemas.openxmlformats.org/officeDocument/2006/relationships/package" Target="../embeddings/Microsoft_Excel_Worksheet42.xlsx"/><Relationship Id="rId2" Type="http://schemas.microsoft.com/office/2011/relationships/chartColorStyle" Target="colors43.xml"/><Relationship Id="rId1" Type="http://schemas.microsoft.com/office/2011/relationships/chartStyle" Target="style43.xml"/><Relationship Id="rId4" Type="http://schemas.openxmlformats.org/officeDocument/2006/relationships/chartUserShapes" Target="../drawings/drawing2.xml"/></Relationships>
</file>

<file path=ppt/charts/_rels/chart43.xml.rels><?xml version="1.0" encoding="UTF-8" standalone="yes"?>
<Relationships xmlns="http://schemas.openxmlformats.org/package/2006/relationships"><Relationship Id="rId3" Type="http://schemas.openxmlformats.org/officeDocument/2006/relationships/package" Target="../embeddings/Microsoft_Excel_Worksheet43.xlsx"/><Relationship Id="rId2" Type="http://schemas.microsoft.com/office/2011/relationships/chartColorStyle" Target="colors44.xml"/><Relationship Id="rId1" Type="http://schemas.microsoft.com/office/2011/relationships/chartStyle" Target="style44.xml"/></Relationships>
</file>

<file path=ppt/charts/_rels/chart44.xml.rels><?xml version="1.0" encoding="UTF-8" standalone="yes"?>
<Relationships xmlns="http://schemas.openxmlformats.org/package/2006/relationships"><Relationship Id="rId3" Type="http://schemas.openxmlformats.org/officeDocument/2006/relationships/package" Target="../embeddings/Microsoft_Excel_Worksheet44.xlsx"/><Relationship Id="rId2" Type="http://schemas.microsoft.com/office/2011/relationships/chartColorStyle" Target="colors45.xml"/><Relationship Id="rId1" Type="http://schemas.microsoft.com/office/2011/relationships/chartStyle" Target="style45.xml"/></Relationships>
</file>

<file path=ppt/charts/_rels/chart45.xml.rels><?xml version="1.0" encoding="UTF-8" standalone="yes"?>
<Relationships xmlns="http://schemas.openxmlformats.org/package/2006/relationships"><Relationship Id="rId3" Type="http://schemas.openxmlformats.org/officeDocument/2006/relationships/package" Target="../embeddings/Microsoft_Excel_Worksheet45.xlsx"/><Relationship Id="rId2" Type="http://schemas.microsoft.com/office/2011/relationships/chartColorStyle" Target="colors46.xml"/><Relationship Id="rId1" Type="http://schemas.microsoft.com/office/2011/relationships/chartStyle" Target="style46.xml"/></Relationships>
</file>

<file path=ppt/charts/_rels/chart46.xml.rels><?xml version="1.0" encoding="UTF-8" standalone="yes"?>
<Relationships xmlns="http://schemas.openxmlformats.org/package/2006/relationships"><Relationship Id="rId3" Type="http://schemas.openxmlformats.org/officeDocument/2006/relationships/package" Target="../embeddings/Microsoft_Excel_Worksheet46.xlsx"/><Relationship Id="rId2" Type="http://schemas.microsoft.com/office/2011/relationships/chartColorStyle" Target="colors47.xml"/><Relationship Id="rId1" Type="http://schemas.microsoft.com/office/2011/relationships/chartStyle" Target="style47.xml"/></Relationships>
</file>

<file path=ppt/charts/_rels/chart47.xml.rels><?xml version="1.0" encoding="UTF-8" standalone="yes"?>
<Relationships xmlns="http://schemas.openxmlformats.org/package/2006/relationships"><Relationship Id="rId3" Type="http://schemas.openxmlformats.org/officeDocument/2006/relationships/package" Target="../embeddings/Microsoft_Excel_Worksheet47.xlsx"/><Relationship Id="rId2" Type="http://schemas.microsoft.com/office/2011/relationships/chartColorStyle" Target="colors48.xml"/><Relationship Id="rId1" Type="http://schemas.microsoft.com/office/2011/relationships/chartStyle" Target="style48.xml"/></Relationships>
</file>

<file path=ppt/charts/_rels/chart48.xml.rels><?xml version="1.0" encoding="UTF-8" standalone="yes"?>
<Relationships xmlns="http://schemas.openxmlformats.org/package/2006/relationships"><Relationship Id="rId3" Type="http://schemas.openxmlformats.org/officeDocument/2006/relationships/package" Target="../embeddings/Microsoft_Excel_Worksheet48.xlsx"/><Relationship Id="rId2" Type="http://schemas.microsoft.com/office/2011/relationships/chartColorStyle" Target="colors49.xml"/><Relationship Id="rId1" Type="http://schemas.microsoft.com/office/2011/relationships/chartStyle" Target="style49.xml"/></Relationships>
</file>

<file path=ppt/charts/_rels/chart49.xml.rels><?xml version="1.0" encoding="UTF-8" standalone="yes"?>
<Relationships xmlns="http://schemas.openxmlformats.org/package/2006/relationships"><Relationship Id="rId3" Type="http://schemas.openxmlformats.org/officeDocument/2006/relationships/package" Target="../embeddings/Microsoft_Excel_Worksheet49.xlsx"/><Relationship Id="rId2" Type="http://schemas.microsoft.com/office/2011/relationships/chartColorStyle" Target="colors50.xml"/><Relationship Id="rId1" Type="http://schemas.microsoft.com/office/2011/relationships/chartStyle" Target="style50.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50.xml.rels><?xml version="1.0" encoding="UTF-8" standalone="yes"?>
<Relationships xmlns="http://schemas.openxmlformats.org/package/2006/relationships"><Relationship Id="rId3" Type="http://schemas.openxmlformats.org/officeDocument/2006/relationships/package" Target="../embeddings/Microsoft_Excel_Worksheet50.xlsx"/><Relationship Id="rId2" Type="http://schemas.microsoft.com/office/2011/relationships/chartColorStyle" Target="colors51.xml"/><Relationship Id="rId1" Type="http://schemas.microsoft.com/office/2011/relationships/chartStyle" Target="style51.xml"/></Relationships>
</file>

<file path=ppt/charts/_rels/chart51.xml.rels><?xml version="1.0" encoding="UTF-8" standalone="yes"?>
<Relationships xmlns="http://schemas.openxmlformats.org/package/2006/relationships"><Relationship Id="rId3" Type="http://schemas.openxmlformats.org/officeDocument/2006/relationships/package" Target="../embeddings/Microsoft_Excel_Worksheet51.xlsx"/><Relationship Id="rId2" Type="http://schemas.microsoft.com/office/2011/relationships/chartColorStyle" Target="colors52.xml"/><Relationship Id="rId1" Type="http://schemas.microsoft.com/office/2011/relationships/chartStyle" Target="style52.xml"/></Relationships>
</file>

<file path=ppt/charts/_rels/chart52.xml.rels><?xml version="1.0" encoding="UTF-8" standalone="yes"?>
<Relationships xmlns="http://schemas.openxmlformats.org/package/2006/relationships"><Relationship Id="rId3" Type="http://schemas.openxmlformats.org/officeDocument/2006/relationships/package" Target="../embeddings/Microsoft_Excel_Worksheet52.xlsx"/><Relationship Id="rId2" Type="http://schemas.microsoft.com/office/2011/relationships/chartColorStyle" Target="colors53.xml"/><Relationship Id="rId1" Type="http://schemas.microsoft.com/office/2011/relationships/chartStyle" Target="style53.xml"/></Relationships>
</file>

<file path=ppt/charts/_rels/chart53.xml.rels><?xml version="1.0" encoding="UTF-8" standalone="yes"?>
<Relationships xmlns="http://schemas.openxmlformats.org/package/2006/relationships"><Relationship Id="rId3" Type="http://schemas.openxmlformats.org/officeDocument/2006/relationships/package" Target="../embeddings/Microsoft_Excel_Worksheet53.xlsx"/><Relationship Id="rId2" Type="http://schemas.microsoft.com/office/2011/relationships/chartColorStyle" Target="colors54.xml"/><Relationship Id="rId1" Type="http://schemas.microsoft.com/office/2011/relationships/chartStyle" Target="style54.xml"/></Relationships>
</file>

<file path=ppt/charts/_rels/chart54.xml.rels><?xml version="1.0" encoding="UTF-8" standalone="yes"?>
<Relationships xmlns="http://schemas.openxmlformats.org/package/2006/relationships"><Relationship Id="rId3" Type="http://schemas.openxmlformats.org/officeDocument/2006/relationships/package" Target="../embeddings/Microsoft_Excel_Worksheet54.xlsx"/><Relationship Id="rId2" Type="http://schemas.microsoft.com/office/2011/relationships/chartColorStyle" Target="colors55.xml"/><Relationship Id="rId1" Type="http://schemas.microsoft.com/office/2011/relationships/chartStyle" Target="style55.xml"/></Relationships>
</file>

<file path=ppt/charts/_rels/chart55.xml.rels><?xml version="1.0" encoding="UTF-8" standalone="yes"?>
<Relationships xmlns="http://schemas.openxmlformats.org/package/2006/relationships"><Relationship Id="rId3" Type="http://schemas.openxmlformats.org/officeDocument/2006/relationships/package" Target="../embeddings/Microsoft_Excel_Worksheet55.xlsx"/><Relationship Id="rId2" Type="http://schemas.microsoft.com/office/2011/relationships/chartColorStyle" Target="colors56.xml"/><Relationship Id="rId1" Type="http://schemas.microsoft.com/office/2011/relationships/chartStyle" Target="style56.xml"/></Relationships>
</file>

<file path=ppt/charts/_rels/chart56.xml.rels><?xml version="1.0" encoding="UTF-8" standalone="yes"?>
<Relationships xmlns="http://schemas.openxmlformats.org/package/2006/relationships"><Relationship Id="rId3" Type="http://schemas.openxmlformats.org/officeDocument/2006/relationships/package" Target="../embeddings/Microsoft_Excel_Worksheet56.xlsx"/><Relationship Id="rId2" Type="http://schemas.microsoft.com/office/2011/relationships/chartColorStyle" Target="colors57.xml"/><Relationship Id="rId1" Type="http://schemas.microsoft.com/office/2011/relationships/chartStyle" Target="style57.xml"/></Relationships>
</file>

<file path=ppt/charts/_rels/chart57.xml.rels><?xml version="1.0" encoding="UTF-8" standalone="yes"?>
<Relationships xmlns="http://schemas.openxmlformats.org/package/2006/relationships"><Relationship Id="rId3" Type="http://schemas.openxmlformats.org/officeDocument/2006/relationships/package" Target="../embeddings/Microsoft_Excel_Worksheet57.xlsx"/><Relationship Id="rId2" Type="http://schemas.microsoft.com/office/2011/relationships/chartColorStyle" Target="colors58.xml"/><Relationship Id="rId1" Type="http://schemas.microsoft.com/office/2011/relationships/chartStyle" Target="style58.xml"/></Relationships>
</file>

<file path=ppt/charts/_rels/chart58.xml.rels><?xml version="1.0" encoding="UTF-8" standalone="yes"?>
<Relationships xmlns="http://schemas.openxmlformats.org/package/2006/relationships"><Relationship Id="rId3" Type="http://schemas.openxmlformats.org/officeDocument/2006/relationships/package" Target="../embeddings/Microsoft_Excel_Worksheet58.xlsx"/><Relationship Id="rId2" Type="http://schemas.microsoft.com/office/2011/relationships/chartColorStyle" Target="colors59.xml"/><Relationship Id="rId1" Type="http://schemas.microsoft.com/office/2011/relationships/chartStyle" Target="style59.xml"/></Relationships>
</file>

<file path=ppt/charts/_rels/chart59.xml.rels><?xml version="1.0" encoding="UTF-8" standalone="yes"?>
<Relationships xmlns="http://schemas.openxmlformats.org/package/2006/relationships"><Relationship Id="rId3" Type="http://schemas.openxmlformats.org/officeDocument/2006/relationships/package" Target="../embeddings/Microsoft_Excel_Worksheet59.xlsx"/><Relationship Id="rId2" Type="http://schemas.microsoft.com/office/2011/relationships/chartColorStyle" Target="colors60.xml"/><Relationship Id="rId1" Type="http://schemas.microsoft.com/office/2011/relationships/chartStyle" Target="style60.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60.xml.rels><?xml version="1.0" encoding="UTF-8" standalone="yes"?>
<Relationships xmlns="http://schemas.openxmlformats.org/package/2006/relationships"><Relationship Id="rId3" Type="http://schemas.openxmlformats.org/officeDocument/2006/relationships/package" Target="../embeddings/Microsoft_Excel_Worksheet60.xlsx"/><Relationship Id="rId2" Type="http://schemas.microsoft.com/office/2011/relationships/chartColorStyle" Target="colors61.xml"/><Relationship Id="rId1" Type="http://schemas.microsoft.com/office/2011/relationships/chartStyle" Target="style61.xml"/></Relationships>
</file>

<file path=ppt/charts/_rels/chart61.xml.rels><?xml version="1.0" encoding="UTF-8" standalone="yes"?>
<Relationships xmlns="http://schemas.openxmlformats.org/package/2006/relationships"><Relationship Id="rId3" Type="http://schemas.openxmlformats.org/officeDocument/2006/relationships/package" Target="../embeddings/Microsoft_Excel_Worksheet61.xlsx"/><Relationship Id="rId2" Type="http://schemas.microsoft.com/office/2011/relationships/chartColorStyle" Target="colors62.xml"/><Relationship Id="rId1" Type="http://schemas.microsoft.com/office/2011/relationships/chartStyle" Target="style62.xml"/></Relationships>
</file>

<file path=ppt/charts/_rels/chart62.xml.rels><?xml version="1.0" encoding="UTF-8" standalone="yes"?>
<Relationships xmlns="http://schemas.openxmlformats.org/package/2006/relationships"><Relationship Id="rId3" Type="http://schemas.openxmlformats.org/officeDocument/2006/relationships/package" Target="../embeddings/Microsoft_Excel_Worksheet62.xlsx"/><Relationship Id="rId2" Type="http://schemas.microsoft.com/office/2011/relationships/chartColorStyle" Target="colors63.xml"/><Relationship Id="rId1" Type="http://schemas.microsoft.com/office/2011/relationships/chartStyle" Target="style63.xml"/></Relationships>
</file>

<file path=ppt/charts/_rels/chart63.xml.rels><?xml version="1.0" encoding="UTF-8" standalone="yes"?>
<Relationships xmlns="http://schemas.openxmlformats.org/package/2006/relationships"><Relationship Id="rId3" Type="http://schemas.openxmlformats.org/officeDocument/2006/relationships/package" Target="../embeddings/Microsoft_Excel_Worksheet63.xlsx"/><Relationship Id="rId2" Type="http://schemas.microsoft.com/office/2011/relationships/chartColorStyle" Target="colors64.xml"/><Relationship Id="rId1" Type="http://schemas.microsoft.com/office/2011/relationships/chartStyle" Target="style64.xml"/></Relationships>
</file>

<file path=ppt/charts/_rels/chart64.xml.rels><?xml version="1.0" encoding="UTF-8" standalone="yes"?>
<Relationships xmlns="http://schemas.openxmlformats.org/package/2006/relationships"><Relationship Id="rId3" Type="http://schemas.openxmlformats.org/officeDocument/2006/relationships/package" Target="../embeddings/Microsoft_Excel_Worksheet64.xlsx"/><Relationship Id="rId2" Type="http://schemas.microsoft.com/office/2011/relationships/chartColorStyle" Target="colors65.xml"/><Relationship Id="rId1" Type="http://schemas.microsoft.com/office/2011/relationships/chartStyle" Target="style65.xml"/></Relationships>
</file>

<file path=ppt/charts/_rels/chart65.xml.rels><?xml version="1.0" encoding="UTF-8" standalone="yes"?>
<Relationships xmlns="http://schemas.openxmlformats.org/package/2006/relationships"><Relationship Id="rId3" Type="http://schemas.openxmlformats.org/officeDocument/2006/relationships/package" Target="../embeddings/Microsoft_Excel_Worksheet65.xlsx"/><Relationship Id="rId2" Type="http://schemas.microsoft.com/office/2011/relationships/chartColorStyle" Target="colors66.xml"/><Relationship Id="rId1" Type="http://schemas.microsoft.com/office/2011/relationships/chartStyle" Target="style66.xml"/></Relationships>
</file>

<file path=ppt/charts/_rels/chart66.xml.rels><?xml version="1.0" encoding="UTF-8" standalone="yes"?>
<Relationships xmlns="http://schemas.openxmlformats.org/package/2006/relationships"><Relationship Id="rId3" Type="http://schemas.openxmlformats.org/officeDocument/2006/relationships/package" Target="../embeddings/Microsoft_Excel_Worksheet66.xlsx"/><Relationship Id="rId2" Type="http://schemas.microsoft.com/office/2011/relationships/chartColorStyle" Target="colors67.xml"/><Relationship Id="rId1" Type="http://schemas.microsoft.com/office/2011/relationships/chartStyle" Target="style67.xml"/></Relationships>
</file>

<file path=ppt/charts/_rels/chart67.xml.rels><?xml version="1.0" encoding="UTF-8" standalone="yes"?>
<Relationships xmlns="http://schemas.openxmlformats.org/package/2006/relationships"><Relationship Id="rId3" Type="http://schemas.openxmlformats.org/officeDocument/2006/relationships/package" Target="../embeddings/Microsoft_Excel_Worksheet67.xlsx"/><Relationship Id="rId2" Type="http://schemas.microsoft.com/office/2011/relationships/chartColorStyle" Target="colors68.xml"/><Relationship Id="rId1" Type="http://schemas.microsoft.com/office/2011/relationships/chartStyle" Target="style68.xml"/></Relationships>
</file>

<file path=ppt/charts/_rels/chart68.xml.rels><?xml version="1.0" encoding="UTF-8" standalone="yes"?>
<Relationships xmlns="http://schemas.openxmlformats.org/package/2006/relationships"><Relationship Id="rId3" Type="http://schemas.openxmlformats.org/officeDocument/2006/relationships/package" Target="../embeddings/Microsoft_Excel_Worksheet68.xlsx"/><Relationship Id="rId2" Type="http://schemas.microsoft.com/office/2011/relationships/chartColorStyle" Target="colors69.xml"/><Relationship Id="rId1" Type="http://schemas.microsoft.com/office/2011/relationships/chartStyle" Target="style69.xml"/></Relationships>
</file>

<file path=ppt/charts/_rels/chart69.xml.rels><?xml version="1.0" encoding="UTF-8" standalone="yes"?>
<Relationships xmlns="http://schemas.openxmlformats.org/package/2006/relationships"><Relationship Id="rId3" Type="http://schemas.openxmlformats.org/officeDocument/2006/relationships/package" Target="../embeddings/Microsoft_Excel_Worksheet69.xlsx"/><Relationship Id="rId2" Type="http://schemas.microsoft.com/office/2011/relationships/chartColorStyle" Target="colors70.xml"/><Relationship Id="rId1" Type="http://schemas.microsoft.com/office/2011/relationships/chartStyle" Target="style70.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70.xml.rels><?xml version="1.0" encoding="UTF-8" standalone="yes"?>
<Relationships xmlns="http://schemas.openxmlformats.org/package/2006/relationships"><Relationship Id="rId3" Type="http://schemas.openxmlformats.org/officeDocument/2006/relationships/package" Target="../embeddings/Microsoft_Excel_Worksheet70.xlsx"/><Relationship Id="rId2" Type="http://schemas.microsoft.com/office/2011/relationships/chartColorStyle" Target="colors71.xml"/><Relationship Id="rId1" Type="http://schemas.microsoft.com/office/2011/relationships/chartStyle" Target="style71.xml"/></Relationships>
</file>

<file path=ppt/charts/_rels/chart71.xml.rels><?xml version="1.0" encoding="UTF-8" standalone="yes"?>
<Relationships xmlns="http://schemas.openxmlformats.org/package/2006/relationships"><Relationship Id="rId3" Type="http://schemas.openxmlformats.org/officeDocument/2006/relationships/package" Target="../embeddings/Microsoft_Excel_Worksheet71.xlsx"/><Relationship Id="rId2" Type="http://schemas.microsoft.com/office/2011/relationships/chartColorStyle" Target="colors72.xml"/><Relationship Id="rId1" Type="http://schemas.microsoft.com/office/2011/relationships/chartStyle" Target="style72.xml"/></Relationships>
</file>

<file path=ppt/charts/_rels/chart72.xml.rels><?xml version="1.0" encoding="UTF-8" standalone="yes"?>
<Relationships xmlns="http://schemas.openxmlformats.org/package/2006/relationships"><Relationship Id="rId3" Type="http://schemas.openxmlformats.org/officeDocument/2006/relationships/package" Target="../embeddings/Microsoft_Excel_Worksheet72.xlsx"/><Relationship Id="rId2" Type="http://schemas.microsoft.com/office/2011/relationships/chartColorStyle" Target="colors73.xml"/><Relationship Id="rId1" Type="http://schemas.microsoft.com/office/2011/relationships/chartStyle" Target="style73.xml"/></Relationships>
</file>

<file path=ppt/charts/_rels/chart73.xml.rels><?xml version="1.0" encoding="UTF-8" standalone="yes"?>
<Relationships xmlns="http://schemas.openxmlformats.org/package/2006/relationships"><Relationship Id="rId3" Type="http://schemas.openxmlformats.org/officeDocument/2006/relationships/package" Target="../embeddings/Microsoft_Excel_Worksheet73.xlsx"/><Relationship Id="rId2" Type="http://schemas.microsoft.com/office/2011/relationships/chartColorStyle" Target="colors74.xml"/><Relationship Id="rId1" Type="http://schemas.microsoft.com/office/2011/relationships/chartStyle" Target="style74.xml"/></Relationships>
</file>

<file path=ppt/charts/_rels/chart74.xml.rels><?xml version="1.0" encoding="UTF-8" standalone="yes"?>
<Relationships xmlns="http://schemas.openxmlformats.org/package/2006/relationships"><Relationship Id="rId3" Type="http://schemas.openxmlformats.org/officeDocument/2006/relationships/package" Target="../embeddings/Microsoft_Excel_Worksheet74.xlsx"/><Relationship Id="rId2" Type="http://schemas.microsoft.com/office/2011/relationships/chartColorStyle" Target="colors75.xml"/><Relationship Id="rId1" Type="http://schemas.microsoft.com/office/2011/relationships/chartStyle" Target="style75.xml"/></Relationships>
</file>

<file path=ppt/charts/_rels/chart75.xml.rels><?xml version="1.0" encoding="UTF-8" standalone="yes"?>
<Relationships xmlns="http://schemas.openxmlformats.org/package/2006/relationships"><Relationship Id="rId3" Type="http://schemas.openxmlformats.org/officeDocument/2006/relationships/package" Target="../embeddings/Microsoft_Excel_Worksheet75.xlsx"/><Relationship Id="rId2" Type="http://schemas.microsoft.com/office/2011/relationships/chartColorStyle" Target="colors76.xml"/><Relationship Id="rId1" Type="http://schemas.microsoft.com/office/2011/relationships/chartStyle" Target="style76.xml"/></Relationships>
</file>

<file path=ppt/charts/_rels/chart76.xml.rels><?xml version="1.0" encoding="UTF-8" standalone="yes"?>
<Relationships xmlns="http://schemas.openxmlformats.org/package/2006/relationships"><Relationship Id="rId3" Type="http://schemas.openxmlformats.org/officeDocument/2006/relationships/package" Target="../embeddings/Microsoft_Excel_Worksheet76.xlsx"/><Relationship Id="rId2" Type="http://schemas.microsoft.com/office/2011/relationships/chartColorStyle" Target="colors77.xml"/><Relationship Id="rId1" Type="http://schemas.microsoft.com/office/2011/relationships/chartStyle" Target="style77.xml"/></Relationships>
</file>

<file path=ppt/charts/_rels/chart77.xml.rels><?xml version="1.0" encoding="UTF-8" standalone="yes"?>
<Relationships xmlns="http://schemas.openxmlformats.org/package/2006/relationships"><Relationship Id="rId3" Type="http://schemas.openxmlformats.org/officeDocument/2006/relationships/package" Target="../embeddings/Microsoft_Excel_Worksheet77.xlsx"/><Relationship Id="rId2" Type="http://schemas.microsoft.com/office/2011/relationships/chartColorStyle" Target="colors78.xml"/><Relationship Id="rId1" Type="http://schemas.microsoft.com/office/2011/relationships/chartStyle" Target="style78.xml"/></Relationships>
</file>

<file path=ppt/charts/_rels/chart78.xml.rels><?xml version="1.0" encoding="UTF-8" standalone="yes"?>
<Relationships xmlns="http://schemas.openxmlformats.org/package/2006/relationships"><Relationship Id="rId3" Type="http://schemas.openxmlformats.org/officeDocument/2006/relationships/package" Target="../embeddings/Microsoft_Excel_Worksheet78.xlsx"/><Relationship Id="rId2" Type="http://schemas.microsoft.com/office/2011/relationships/chartColorStyle" Target="colors79.xml"/><Relationship Id="rId1" Type="http://schemas.microsoft.com/office/2011/relationships/chartStyle" Target="style79.xml"/></Relationships>
</file>

<file path=ppt/charts/_rels/chart79.xml.rels><?xml version="1.0" encoding="UTF-8" standalone="yes"?>
<Relationships xmlns="http://schemas.openxmlformats.org/package/2006/relationships"><Relationship Id="rId3" Type="http://schemas.openxmlformats.org/officeDocument/2006/relationships/package" Target="../embeddings/Microsoft_Excel_Worksheet79.xlsx"/><Relationship Id="rId2" Type="http://schemas.microsoft.com/office/2011/relationships/chartColorStyle" Target="colors80.xml"/><Relationship Id="rId1" Type="http://schemas.microsoft.com/office/2011/relationships/chartStyle" Target="style80.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80.xml.rels><?xml version="1.0" encoding="UTF-8" standalone="yes"?>
<Relationships xmlns="http://schemas.openxmlformats.org/package/2006/relationships"><Relationship Id="rId3" Type="http://schemas.openxmlformats.org/officeDocument/2006/relationships/package" Target="../embeddings/Microsoft_Excel_Worksheet80.xlsx"/><Relationship Id="rId2" Type="http://schemas.microsoft.com/office/2011/relationships/chartColorStyle" Target="colors81.xml"/><Relationship Id="rId1" Type="http://schemas.microsoft.com/office/2011/relationships/chartStyle" Target="style81.xml"/></Relationships>
</file>

<file path=ppt/charts/_rels/chart81.xml.rels><?xml version="1.0" encoding="UTF-8" standalone="yes"?>
<Relationships xmlns="http://schemas.openxmlformats.org/package/2006/relationships"><Relationship Id="rId3" Type="http://schemas.openxmlformats.org/officeDocument/2006/relationships/package" Target="../embeddings/Microsoft_Excel_Worksheet81.xlsx"/><Relationship Id="rId2" Type="http://schemas.microsoft.com/office/2011/relationships/chartColorStyle" Target="colors82.xml"/><Relationship Id="rId1" Type="http://schemas.microsoft.com/office/2011/relationships/chartStyle" Target="style82.xml"/></Relationships>
</file>

<file path=ppt/charts/_rels/chart82.xml.rels><?xml version="1.0" encoding="UTF-8" standalone="yes"?>
<Relationships xmlns="http://schemas.openxmlformats.org/package/2006/relationships"><Relationship Id="rId3" Type="http://schemas.openxmlformats.org/officeDocument/2006/relationships/package" Target="../embeddings/Microsoft_Excel_Worksheet82.xlsx"/><Relationship Id="rId2" Type="http://schemas.microsoft.com/office/2011/relationships/chartColorStyle" Target="colors83.xml"/><Relationship Id="rId1" Type="http://schemas.microsoft.com/office/2011/relationships/chartStyle" Target="style83.xml"/></Relationships>
</file>

<file path=ppt/charts/_rels/chart83.xml.rels><?xml version="1.0" encoding="UTF-8" standalone="yes"?>
<Relationships xmlns="http://schemas.openxmlformats.org/package/2006/relationships"><Relationship Id="rId3" Type="http://schemas.openxmlformats.org/officeDocument/2006/relationships/package" Target="../embeddings/Microsoft_Excel_Worksheet83.xlsx"/><Relationship Id="rId2" Type="http://schemas.microsoft.com/office/2011/relationships/chartColorStyle" Target="colors84.xml"/><Relationship Id="rId1" Type="http://schemas.microsoft.com/office/2011/relationships/chartStyle" Target="style84.xml"/></Relationships>
</file>

<file path=ppt/charts/_rels/chart84.xml.rels><?xml version="1.0" encoding="UTF-8" standalone="yes"?>
<Relationships xmlns="http://schemas.openxmlformats.org/package/2006/relationships"><Relationship Id="rId3" Type="http://schemas.openxmlformats.org/officeDocument/2006/relationships/package" Target="../embeddings/Microsoft_Excel_Worksheet84.xlsx"/><Relationship Id="rId2" Type="http://schemas.microsoft.com/office/2011/relationships/chartColorStyle" Target="colors85.xml"/><Relationship Id="rId1" Type="http://schemas.microsoft.com/office/2011/relationships/chartStyle" Target="style85.xml"/></Relationships>
</file>

<file path=ppt/charts/_rels/chart85.xml.rels><?xml version="1.0" encoding="UTF-8" standalone="yes"?>
<Relationships xmlns="http://schemas.openxmlformats.org/package/2006/relationships"><Relationship Id="rId3" Type="http://schemas.openxmlformats.org/officeDocument/2006/relationships/package" Target="../embeddings/Microsoft_Excel_Worksheet85.xlsx"/><Relationship Id="rId2" Type="http://schemas.microsoft.com/office/2011/relationships/chartColorStyle" Target="colors86.xml"/><Relationship Id="rId1" Type="http://schemas.microsoft.com/office/2011/relationships/chartStyle" Target="style86.xml"/></Relationships>
</file>

<file path=ppt/charts/_rels/chart86.xml.rels><?xml version="1.0" encoding="UTF-8" standalone="yes"?>
<Relationships xmlns="http://schemas.openxmlformats.org/package/2006/relationships"><Relationship Id="rId3" Type="http://schemas.openxmlformats.org/officeDocument/2006/relationships/package" Target="../embeddings/Microsoft_Excel_Worksheet86.xlsx"/><Relationship Id="rId2" Type="http://schemas.microsoft.com/office/2011/relationships/chartColorStyle" Target="colors87.xml"/><Relationship Id="rId1" Type="http://schemas.microsoft.com/office/2011/relationships/chartStyle" Target="style87.xml"/></Relationships>
</file>

<file path=ppt/charts/_rels/chart87.xml.rels><?xml version="1.0" encoding="UTF-8" standalone="yes"?>
<Relationships xmlns="http://schemas.openxmlformats.org/package/2006/relationships"><Relationship Id="rId3" Type="http://schemas.openxmlformats.org/officeDocument/2006/relationships/package" Target="../embeddings/Microsoft_Excel_Worksheet87.xlsx"/><Relationship Id="rId2" Type="http://schemas.microsoft.com/office/2011/relationships/chartColorStyle" Target="colors88.xml"/><Relationship Id="rId1" Type="http://schemas.microsoft.com/office/2011/relationships/chartStyle" Target="style88.xml"/></Relationships>
</file>

<file path=ppt/charts/_rels/chart88.xml.rels><?xml version="1.0" encoding="UTF-8" standalone="yes"?>
<Relationships xmlns="http://schemas.openxmlformats.org/package/2006/relationships"><Relationship Id="rId3" Type="http://schemas.openxmlformats.org/officeDocument/2006/relationships/package" Target="../embeddings/Microsoft_Excel_Worksheet88.xlsx"/><Relationship Id="rId2" Type="http://schemas.microsoft.com/office/2011/relationships/chartColorStyle" Target="colors89.xml"/><Relationship Id="rId1" Type="http://schemas.microsoft.com/office/2011/relationships/chartStyle" Target="style89.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Ex1.xml.rels><?xml version="1.0" encoding="UTF-8" standalone="yes"?>
<Relationships xmlns="http://schemas.openxmlformats.org/package/2006/relationships"><Relationship Id="rId3" Type="http://schemas.microsoft.com/office/2011/relationships/chartColorStyle" Target="colors36.xml"/><Relationship Id="rId2" Type="http://schemas.microsoft.com/office/2011/relationships/chartStyle" Target="style36.xml"/><Relationship Id="rId1" Type="http://schemas.openxmlformats.org/officeDocument/2006/relationships/package" Target="../embeddings/Microsoft_Excel_Worksheet35.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solidFill>
                <a:schemeClr val="accent4"/>
              </a:solidFill>
              <a:round/>
            </a:ln>
            <a:effectLst/>
          </c:spPr>
          <c:marker>
            <c:symbol val="none"/>
          </c:marker>
          <c:cat>
            <c:strRef>
              <c:f>Sheet1!$A$2:$A$11</c:f>
              <c:strCache>
                <c:ptCount val="4"/>
                <c:pt idx="0">
                  <c:v>Category 1</c:v>
                </c:pt>
                <c:pt idx="1">
                  <c:v>Category 2</c:v>
                </c:pt>
                <c:pt idx="2">
                  <c:v>Category 3</c:v>
                </c:pt>
                <c:pt idx="3">
                  <c:v>Category 4</c:v>
                </c:pt>
              </c:strCache>
            </c:strRef>
          </c:cat>
          <c:val>
            <c:numRef>
              <c:f>Sheet1!$B$2:$B$11</c:f>
              <c:numCache>
                <c:formatCode>General</c:formatCode>
                <c:ptCount val="10"/>
                <c:pt idx="0">
                  <c:v>5</c:v>
                </c:pt>
                <c:pt idx="1">
                  <c:v>-2</c:v>
                </c:pt>
                <c:pt idx="2">
                  <c:v>6</c:v>
                </c:pt>
                <c:pt idx="3">
                  <c:v>-1</c:v>
                </c:pt>
                <c:pt idx="4">
                  <c:v>0</c:v>
                </c:pt>
                <c:pt idx="5">
                  <c:v>3</c:v>
                </c:pt>
                <c:pt idx="6">
                  <c:v>6</c:v>
                </c:pt>
                <c:pt idx="7">
                  <c:v>2</c:v>
                </c:pt>
                <c:pt idx="8">
                  <c:v>-4</c:v>
                </c:pt>
                <c:pt idx="9">
                  <c:v>1</c:v>
                </c:pt>
              </c:numCache>
            </c:numRef>
          </c:val>
          <c:smooth val="0"/>
          <c:extLst>
            <c:ext xmlns:c16="http://schemas.microsoft.com/office/drawing/2014/chart" uri="{C3380CC4-5D6E-409C-BE32-E72D297353CC}">
              <c16:uniqueId val="{00000000-7216-6643-A8B0-D622CBB0BF7C}"/>
            </c:ext>
          </c:extLst>
        </c:ser>
        <c:dLbls>
          <c:showLegendKey val="0"/>
          <c:showVal val="0"/>
          <c:showCatName val="0"/>
          <c:showSerName val="0"/>
          <c:showPercent val="0"/>
          <c:showBubbleSize val="0"/>
        </c:dLbls>
        <c:smooth val="0"/>
        <c:axId val="175480256"/>
        <c:axId val="116050576"/>
      </c:lineChart>
      <c:catAx>
        <c:axId val="175480256"/>
        <c:scaling>
          <c:orientation val="minMax"/>
        </c:scaling>
        <c:delete val="1"/>
        <c:axPos val="b"/>
        <c:numFmt formatCode="General" sourceLinked="1"/>
        <c:majorTickMark val="none"/>
        <c:minorTickMark val="none"/>
        <c:tickLblPos val="nextTo"/>
        <c:crossAx val="116050576"/>
        <c:crosses val="autoZero"/>
        <c:auto val="1"/>
        <c:lblAlgn val="ctr"/>
        <c:lblOffset val="100"/>
        <c:noMultiLvlLbl val="0"/>
      </c:catAx>
      <c:valAx>
        <c:axId val="116050576"/>
        <c:scaling>
          <c:orientation val="minMax"/>
        </c:scaling>
        <c:delete val="0"/>
        <c:axPos val="l"/>
        <c:majorGridlines>
          <c:spPr>
            <a:ln w="9525" cap="flat" cmpd="sng" algn="ctr">
              <a:solidFill>
                <a:schemeClr val="bg1">
                  <a:lumMod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75480256"/>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8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1"/>
        <c:ser>
          <c:idx val="0"/>
          <c:order val="0"/>
          <c:tx>
            <c:strRef>
              <c:f>Sheet1!$B$1</c:f>
              <c:strCache>
                <c:ptCount val="1"/>
                <c:pt idx="0">
                  <c:v>NET WORTH</c:v>
                </c:pt>
              </c:strCache>
            </c:strRef>
          </c:tx>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1-87BC-B34E-BAD2-47293ADADC6D}"/>
              </c:ext>
            </c:extLst>
          </c:dPt>
          <c:dPt>
            <c:idx val="1"/>
            <c:invertIfNegative val="0"/>
            <c:bubble3D val="0"/>
            <c:spPr>
              <a:solidFill>
                <a:schemeClr val="accent2"/>
              </a:solidFill>
              <a:ln>
                <a:noFill/>
              </a:ln>
              <a:effectLst/>
            </c:spPr>
            <c:extLst>
              <c:ext xmlns:c16="http://schemas.microsoft.com/office/drawing/2014/chart" uri="{C3380CC4-5D6E-409C-BE32-E72D297353CC}">
                <c16:uniqueId val="{00000003-87BC-B34E-BAD2-47293ADADC6D}"/>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5-87BC-B34E-BAD2-47293ADADC6D}"/>
              </c:ext>
            </c:extLst>
          </c:dPt>
          <c:dPt>
            <c:idx val="3"/>
            <c:invertIfNegative val="0"/>
            <c:bubble3D val="0"/>
            <c:spPr>
              <a:solidFill>
                <a:schemeClr val="accent4"/>
              </a:solidFill>
              <a:ln>
                <a:noFill/>
              </a:ln>
              <a:effectLst/>
            </c:spPr>
            <c:extLst>
              <c:ext xmlns:c16="http://schemas.microsoft.com/office/drawing/2014/chart" uri="{C3380CC4-5D6E-409C-BE32-E72D297353CC}">
                <c16:uniqueId val="{00000007-87BC-B34E-BAD2-47293ADADC6D}"/>
              </c:ext>
            </c:extLst>
          </c:dPt>
          <c:cat>
            <c:strRef>
              <c:f>Sheet1!$A$2:$A$5</c:f>
              <c:strCache>
                <c:ptCount val="4"/>
                <c:pt idx="0">
                  <c:v>Sample Text</c:v>
                </c:pt>
                <c:pt idx="1">
                  <c:v>Sample Text</c:v>
                </c:pt>
                <c:pt idx="2">
                  <c:v>Sample Text</c:v>
                </c:pt>
                <c:pt idx="3">
                  <c:v>Sample Text</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9B5A-3D4D-9C04-E5B951FD805D}"/>
            </c:ext>
          </c:extLst>
        </c:ser>
        <c:dLbls>
          <c:showLegendKey val="0"/>
          <c:showVal val="0"/>
          <c:showCatName val="0"/>
          <c:showSerName val="0"/>
          <c:showPercent val="0"/>
          <c:showBubbleSize val="0"/>
        </c:dLbls>
        <c:gapWidth val="40"/>
        <c:overlap val="28"/>
        <c:axId val="780560352"/>
        <c:axId val="768661936"/>
      </c:barChart>
      <c:catAx>
        <c:axId val="780560352"/>
        <c:scaling>
          <c:orientation val="minMax"/>
        </c:scaling>
        <c:delete val="1"/>
        <c:axPos val="b"/>
        <c:numFmt formatCode="General" sourceLinked="1"/>
        <c:majorTickMark val="none"/>
        <c:minorTickMark val="none"/>
        <c:tickLblPos val="nextTo"/>
        <c:crossAx val="768661936"/>
        <c:crosses val="autoZero"/>
        <c:auto val="1"/>
        <c:lblAlgn val="ctr"/>
        <c:lblOffset val="100"/>
        <c:noMultiLvlLbl val="0"/>
      </c:catAx>
      <c:valAx>
        <c:axId val="768661936"/>
        <c:scaling>
          <c:orientation val="minMax"/>
        </c:scaling>
        <c:delete val="1"/>
        <c:axPos val="l"/>
        <c:numFmt formatCode="General" sourceLinked="1"/>
        <c:majorTickMark val="none"/>
        <c:minorTickMark val="none"/>
        <c:tickLblPos val="nextTo"/>
        <c:crossAx val="780560352"/>
        <c:crosses val="autoZero"/>
        <c:crossBetween val="between"/>
      </c:valAx>
      <c:spPr>
        <a:noFill/>
        <a:ln>
          <a:noFill/>
        </a:ln>
        <a:effectLst/>
      </c:spPr>
    </c:plotArea>
    <c:legend>
      <c:legendPos val="tr"/>
      <c:overlay val="0"/>
      <c:spPr>
        <a:noFill/>
        <a:ln>
          <a:noFill/>
        </a:ln>
        <a:effectLst/>
      </c:spPr>
      <c:txPr>
        <a:bodyPr rot="0" spcFirstLastPara="1" vertOverflow="ellipsis" vert="horz" wrap="square" anchor="ctr" anchorCtr="1"/>
        <a:lstStyle/>
        <a:p>
          <a:pPr>
            <a:defRPr sz="18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percentStacked"/>
        <c:varyColors val="0"/>
        <c:ser>
          <c:idx val="0"/>
          <c:order val="0"/>
          <c:tx>
            <c:strRef>
              <c:f>Sheet1!$B$1</c:f>
              <c:strCache>
                <c:ptCount val="1"/>
                <c:pt idx="0">
                  <c:v>Series 1</c:v>
                </c:pt>
              </c:strCache>
            </c:strRef>
          </c:tx>
          <c:spPr>
            <a:solidFill>
              <a:schemeClr val="accent1"/>
            </a:solidFill>
            <a:ln>
              <a:noFill/>
            </a:ln>
            <a:effectLst/>
          </c:spPr>
          <c:invertIfNegative val="0"/>
          <c:cat>
            <c:strRef>
              <c:f>Sheet1!$A$2:$A$4</c:f>
              <c:strCache>
                <c:ptCount val="3"/>
                <c:pt idx="0">
                  <c:v>Category 1</c:v>
                </c:pt>
                <c:pt idx="1">
                  <c:v>Category 2</c:v>
                </c:pt>
                <c:pt idx="2">
                  <c:v>Category 3</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E375-9646-A74D-D399ADDEE1C7}"/>
            </c:ext>
          </c:extLst>
        </c:ser>
        <c:ser>
          <c:idx val="1"/>
          <c:order val="1"/>
          <c:tx>
            <c:strRef>
              <c:f>Sheet1!$C$1</c:f>
              <c:strCache>
                <c:ptCount val="1"/>
                <c:pt idx="0">
                  <c:v>Series 2</c:v>
                </c:pt>
              </c:strCache>
            </c:strRef>
          </c:tx>
          <c:spPr>
            <a:solidFill>
              <a:schemeClr val="accent2"/>
            </a:solidFill>
            <a:ln>
              <a:noFill/>
            </a:ln>
            <a:effectLst/>
          </c:spPr>
          <c:invertIfNegative val="0"/>
          <c:cat>
            <c:strRef>
              <c:f>Sheet1!$A$2:$A$4</c:f>
              <c:strCache>
                <c:ptCount val="3"/>
                <c:pt idx="0">
                  <c:v>Category 1</c:v>
                </c:pt>
                <c:pt idx="1">
                  <c:v>Category 2</c:v>
                </c:pt>
                <c:pt idx="2">
                  <c:v>Category 3</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E375-9646-A74D-D399ADDEE1C7}"/>
            </c:ext>
          </c:extLst>
        </c:ser>
        <c:ser>
          <c:idx val="2"/>
          <c:order val="2"/>
          <c:tx>
            <c:strRef>
              <c:f>Sheet1!$D$1</c:f>
              <c:strCache>
                <c:ptCount val="1"/>
                <c:pt idx="0">
                  <c:v>Series 3</c:v>
                </c:pt>
              </c:strCache>
            </c:strRef>
          </c:tx>
          <c:spPr>
            <a:solidFill>
              <a:schemeClr val="accent3"/>
            </a:solidFill>
            <a:ln>
              <a:noFill/>
            </a:ln>
            <a:effectLst/>
          </c:spPr>
          <c:invertIfNegative val="0"/>
          <c:cat>
            <c:strRef>
              <c:f>Sheet1!$A$2:$A$4</c:f>
              <c:strCache>
                <c:ptCount val="3"/>
                <c:pt idx="0">
                  <c:v>Category 1</c:v>
                </c:pt>
                <c:pt idx="1">
                  <c:v>Category 2</c:v>
                </c:pt>
                <c:pt idx="2">
                  <c:v>Category 3</c:v>
                </c:pt>
              </c:strCache>
            </c:strRef>
          </c:cat>
          <c:val>
            <c:numRef>
              <c:f>Sheet1!$D$2:$D$4</c:f>
              <c:numCache>
                <c:formatCode>General</c:formatCode>
                <c:ptCount val="3"/>
                <c:pt idx="0">
                  <c:v>2</c:v>
                </c:pt>
                <c:pt idx="1">
                  <c:v>2</c:v>
                </c:pt>
                <c:pt idx="2">
                  <c:v>3</c:v>
                </c:pt>
              </c:numCache>
            </c:numRef>
          </c:val>
          <c:extLst>
            <c:ext xmlns:c16="http://schemas.microsoft.com/office/drawing/2014/chart" uri="{C3380CC4-5D6E-409C-BE32-E72D297353CC}">
              <c16:uniqueId val="{00000002-E375-9646-A74D-D399ADDEE1C7}"/>
            </c:ext>
          </c:extLst>
        </c:ser>
        <c:ser>
          <c:idx val="3"/>
          <c:order val="3"/>
          <c:tx>
            <c:strRef>
              <c:f>Sheet1!$E$1</c:f>
              <c:strCache>
                <c:ptCount val="1"/>
                <c:pt idx="0">
                  <c:v>Series 4</c:v>
                </c:pt>
              </c:strCache>
            </c:strRef>
          </c:tx>
          <c:spPr>
            <a:solidFill>
              <a:schemeClr val="accent4"/>
            </a:solidFill>
            <a:ln>
              <a:noFill/>
            </a:ln>
            <a:effectLst/>
          </c:spPr>
          <c:invertIfNegative val="0"/>
          <c:cat>
            <c:strRef>
              <c:f>Sheet1!$A$2:$A$4</c:f>
              <c:strCache>
                <c:ptCount val="3"/>
                <c:pt idx="0">
                  <c:v>Category 1</c:v>
                </c:pt>
                <c:pt idx="1">
                  <c:v>Category 2</c:v>
                </c:pt>
                <c:pt idx="2">
                  <c:v>Category 3</c:v>
                </c:pt>
              </c:strCache>
            </c:strRef>
          </c:cat>
          <c:val>
            <c:numRef>
              <c:f>Sheet1!$E$2:$E$4</c:f>
              <c:numCache>
                <c:formatCode>General</c:formatCode>
                <c:ptCount val="3"/>
                <c:pt idx="0">
                  <c:v>3</c:v>
                </c:pt>
                <c:pt idx="1">
                  <c:v>2</c:v>
                </c:pt>
                <c:pt idx="2">
                  <c:v>4</c:v>
                </c:pt>
              </c:numCache>
            </c:numRef>
          </c:val>
          <c:extLst>
            <c:ext xmlns:c16="http://schemas.microsoft.com/office/drawing/2014/chart" uri="{C3380CC4-5D6E-409C-BE32-E72D297353CC}">
              <c16:uniqueId val="{00000003-E375-9646-A74D-D399ADDEE1C7}"/>
            </c:ext>
          </c:extLst>
        </c:ser>
        <c:dLbls>
          <c:showLegendKey val="0"/>
          <c:showVal val="0"/>
          <c:showCatName val="0"/>
          <c:showSerName val="0"/>
          <c:showPercent val="0"/>
          <c:showBubbleSize val="0"/>
        </c:dLbls>
        <c:gapWidth val="150"/>
        <c:overlap val="100"/>
        <c:axId val="782622432"/>
        <c:axId val="309986720"/>
      </c:barChart>
      <c:catAx>
        <c:axId val="782622432"/>
        <c:scaling>
          <c:orientation val="minMax"/>
        </c:scaling>
        <c:delete val="1"/>
        <c:axPos val="b"/>
        <c:numFmt formatCode="General" sourceLinked="1"/>
        <c:majorTickMark val="none"/>
        <c:minorTickMark val="none"/>
        <c:tickLblPos val="nextTo"/>
        <c:crossAx val="309986720"/>
        <c:crosses val="autoZero"/>
        <c:auto val="1"/>
        <c:lblAlgn val="ctr"/>
        <c:lblOffset val="100"/>
        <c:noMultiLvlLbl val="0"/>
      </c:catAx>
      <c:valAx>
        <c:axId val="309986720"/>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6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8262243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6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1CED-654A-A962-0C9F29B866BF}"/>
              </c:ext>
            </c:extLst>
          </c:dPt>
          <c:dPt>
            <c:idx val="1"/>
            <c:bubble3D val="0"/>
            <c:spPr>
              <a:solidFill>
                <a:schemeClr val="bg1">
                  <a:lumMod val="85000"/>
                </a:schemeClr>
              </a:solidFill>
              <a:ln w="19050">
                <a:noFill/>
              </a:ln>
              <a:effectLst/>
            </c:spPr>
            <c:extLst>
              <c:ext xmlns:c16="http://schemas.microsoft.com/office/drawing/2014/chart" uri="{C3380CC4-5D6E-409C-BE32-E72D297353CC}">
                <c16:uniqueId val="{00000001-9175-AB4A-904A-52ADF5E24983}"/>
              </c:ext>
            </c:extLst>
          </c:dPt>
          <c:cat>
            <c:strRef>
              <c:f>Sheet1!$A$2:$A$3</c:f>
              <c:strCache>
                <c:ptCount val="2"/>
                <c:pt idx="0">
                  <c:v>YES</c:v>
                </c:pt>
                <c:pt idx="1">
                  <c:v>NO</c:v>
                </c:pt>
              </c:strCache>
            </c:strRef>
          </c:cat>
          <c:val>
            <c:numRef>
              <c:f>Sheet1!$B$2:$B$3</c:f>
              <c:numCache>
                <c:formatCode>General</c:formatCode>
                <c:ptCount val="2"/>
                <c:pt idx="0">
                  <c:v>25</c:v>
                </c:pt>
                <c:pt idx="1">
                  <c:v>75</c:v>
                </c:pt>
              </c:numCache>
            </c:numRef>
          </c:val>
          <c:extLst>
            <c:ext xmlns:c16="http://schemas.microsoft.com/office/drawing/2014/chart" uri="{C3380CC4-5D6E-409C-BE32-E72D297353CC}">
              <c16:uniqueId val="{00000000-9175-AB4A-904A-52ADF5E24983}"/>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4DA1-574D-978A-B1D389BFD056}"/>
              </c:ext>
            </c:extLst>
          </c:dPt>
          <c:dPt>
            <c:idx val="1"/>
            <c:bubble3D val="0"/>
            <c:spPr>
              <a:solidFill>
                <a:schemeClr val="bg1">
                  <a:lumMod val="85000"/>
                </a:schemeClr>
              </a:solidFill>
              <a:ln w="19050">
                <a:noFill/>
              </a:ln>
              <a:effectLst/>
            </c:spPr>
            <c:extLst>
              <c:ext xmlns:c16="http://schemas.microsoft.com/office/drawing/2014/chart" uri="{C3380CC4-5D6E-409C-BE32-E72D297353CC}">
                <c16:uniqueId val="{00000001-9175-AB4A-904A-52ADF5E24983}"/>
              </c:ext>
            </c:extLst>
          </c:dPt>
          <c:cat>
            <c:strRef>
              <c:f>Sheet1!$A$2:$A$3</c:f>
              <c:strCache>
                <c:ptCount val="2"/>
                <c:pt idx="0">
                  <c:v>YES</c:v>
                </c:pt>
                <c:pt idx="1">
                  <c:v>NO</c:v>
                </c:pt>
              </c:strCache>
            </c:strRef>
          </c:cat>
          <c:val>
            <c:numRef>
              <c:f>Sheet1!$B$2:$B$3</c:f>
              <c:numCache>
                <c:formatCode>General</c:formatCode>
                <c:ptCount val="2"/>
                <c:pt idx="0">
                  <c:v>33</c:v>
                </c:pt>
                <c:pt idx="1">
                  <c:v>67</c:v>
                </c:pt>
              </c:numCache>
            </c:numRef>
          </c:val>
          <c:extLst>
            <c:ext xmlns:c16="http://schemas.microsoft.com/office/drawing/2014/chart" uri="{C3380CC4-5D6E-409C-BE32-E72D297353CC}">
              <c16:uniqueId val="{00000000-9175-AB4A-904A-52ADF5E24983}"/>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3"/>
              </a:solidFill>
              <a:ln w="19050">
                <a:noFill/>
              </a:ln>
              <a:effectLst/>
            </c:spPr>
            <c:extLst>
              <c:ext xmlns:c16="http://schemas.microsoft.com/office/drawing/2014/chart" uri="{C3380CC4-5D6E-409C-BE32-E72D297353CC}">
                <c16:uniqueId val="{00000001-4DA1-574D-978A-B1D389BFD056}"/>
              </c:ext>
            </c:extLst>
          </c:dPt>
          <c:dPt>
            <c:idx val="1"/>
            <c:bubble3D val="0"/>
            <c:spPr>
              <a:solidFill>
                <a:schemeClr val="bg1">
                  <a:lumMod val="85000"/>
                </a:schemeClr>
              </a:solidFill>
              <a:ln w="19050">
                <a:noFill/>
              </a:ln>
              <a:effectLst/>
            </c:spPr>
            <c:extLst>
              <c:ext xmlns:c16="http://schemas.microsoft.com/office/drawing/2014/chart" uri="{C3380CC4-5D6E-409C-BE32-E72D297353CC}">
                <c16:uniqueId val="{00000001-9175-AB4A-904A-52ADF5E24983}"/>
              </c:ext>
            </c:extLst>
          </c:dPt>
          <c:cat>
            <c:strRef>
              <c:f>Sheet1!$A$2:$A$3</c:f>
              <c:strCache>
                <c:ptCount val="2"/>
                <c:pt idx="0">
                  <c:v>YES</c:v>
                </c:pt>
                <c:pt idx="1">
                  <c:v>NO</c:v>
                </c:pt>
              </c:strCache>
            </c:strRef>
          </c:cat>
          <c:val>
            <c:numRef>
              <c:f>Sheet1!$B$2:$B$3</c:f>
              <c:numCache>
                <c:formatCode>General</c:formatCode>
                <c:ptCount val="2"/>
                <c:pt idx="0">
                  <c:v>66</c:v>
                </c:pt>
                <c:pt idx="1">
                  <c:v>34</c:v>
                </c:pt>
              </c:numCache>
            </c:numRef>
          </c:val>
          <c:extLst>
            <c:ext xmlns:c16="http://schemas.microsoft.com/office/drawing/2014/chart" uri="{C3380CC4-5D6E-409C-BE32-E72D297353CC}">
              <c16:uniqueId val="{00000000-9175-AB4A-904A-52ADF5E24983}"/>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4"/>
              </a:solidFill>
              <a:ln w="19050">
                <a:noFill/>
              </a:ln>
              <a:effectLst/>
            </c:spPr>
            <c:extLst>
              <c:ext xmlns:c16="http://schemas.microsoft.com/office/drawing/2014/chart" uri="{C3380CC4-5D6E-409C-BE32-E72D297353CC}">
                <c16:uniqueId val="{00000001-4DA1-574D-978A-B1D389BFD056}"/>
              </c:ext>
            </c:extLst>
          </c:dPt>
          <c:dPt>
            <c:idx val="1"/>
            <c:bubble3D val="0"/>
            <c:spPr>
              <a:solidFill>
                <a:schemeClr val="bg1">
                  <a:lumMod val="85000"/>
                </a:schemeClr>
              </a:solidFill>
              <a:ln w="19050">
                <a:noFill/>
              </a:ln>
              <a:effectLst/>
            </c:spPr>
            <c:extLst>
              <c:ext xmlns:c16="http://schemas.microsoft.com/office/drawing/2014/chart" uri="{C3380CC4-5D6E-409C-BE32-E72D297353CC}">
                <c16:uniqueId val="{00000001-9175-AB4A-904A-52ADF5E24983}"/>
              </c:ext>
            </c:extLst>
          </c:dPt>
          <c:cat>
            <c:strRef>
              <c:f>Sheet1!$A$2:$A$3</c:f>
              <c:strCache>
                <c:ptCount val="2"/>
                <c:pt idx="0">
                  <c:v>YES</c:v>
                </c:pt>
                <c:pt idx="1">
                  <c:v>NO</c:v>
                </c:pt>
              </c:strCache>
            </c:strRef>
          </c:cat>
          <c:val>
            <c:numRef>
              <c:f>Sheet1!$B$2:$B$3</c:f>
              <c:numCache>
                <c:formatCode>General</c:formatCode>
                <c:ptCount val="2"/>
                <c:pt idx="0">
                  <c:v>75</c:v>
                </c:pt>
                <c:pt idx="1">
                  <c:v>25</c:v>
                </c:pt>
              </c:numCache>
            </c:numRef>
          </c:val>
          <c:extLst>
            <c:ext xmlns:c16="http://schemas.microsoft.com/office/drawing/2014/chart" uri="{C3380CC4-5D6E-409C-BE32-E72D297353CC}">
              <c16:uniqueId val="{00000000-9175-AB4A-904A-52ADF5E24983}"/>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301128576617192"/>
          <c:y val="0"/>
          <c:w val="0.87698871423382807"/>
          <c:h val="1"/>
        </c:manualLayout>
      </c:layout>
      <c:barChart>
        <c:barDir val="bar"/>
        <c:grouping val="stacked"/>
        <c:varyColors val="0"/>
        <c:ser>
          <c:idx val="0"/>
          <c:order val="0"/>
          <c:tx>
            <c:strRef>
              <c:f>Sheet1!$B$1</c:f>
              <c:strCache>
                <c:ptCount val="1"/>
                <c:pt idx="0">
                  <c:v>COST</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Sample Text</c:v>
                </c:pt>
                <c:pt idx="1">
                  <c:v>Sample Text</c:v>
                </c:pt>
                <c:pt idx="2">
                  <c:v>Sample Text</c:v>
                </c:pt>
                <c:pt idx="3">
                  <c:v>Sample Text</c:v>
                </c:pt>
              </c:strCache>
            </c:strRef>
          </c:cat>
          <c:val>
            <c:numRef>
              <c:f>Sheet1!$B$2:$B$5</c:f>
              <c:numCache>
                <c:formatCode>General</c:formatCode>
                <c:ptCount val="4"/>
                <c:pt idx="0">
                  <c:v>4.5</c:v>
                </c:pt>
                <c:pt idx="1">
                  <c:v>3.5</c:v>
                </c:pt>
                <c:pt idx="2">
                  <c:v>2.5</c:v>
                </c:pt>
                <c:pt idx="3">
                  <c:v>4.3</c:v>
                </c:pt>
              </c:numCache>
            </c:numRef>
          </c:val>
          <c:extLst>
            <c:ext xmlns:c16="http://schemas.microsoft.com/office/drawing/2014/chart" uri="{C3380CC4-5D6E-409C-BE32-E72D297353CC}">
              <c16:uniqueId val="{00000000-A02A-1F4D-9CE4-208EC4489836}"/>
            </c:ext>
          </c:extLst>
        </c:ser>
        <c:ser>
          <c:idx val="1"/>
          <c:order val="1"/>
          <c:tx>
            <c:strRef>
              <c:f>Sheet1!$C$1</c:f>
              <c:strCache>
                <c:ptCount val="1"/>
                <c:pt idx="0">
                  <c:v>REVENUE</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Sample Text</c:v>
                </c:pt>
                <c:pt idx="1">
                  <c:v>Sample Text</c:v>
                </c:pt>
                <c:pt idx="2">
                  <c:v>Sample Text</c:v>
                </c:pt>
                <c:pt idx="3">
                  <c:v>Sample Text</c:v>
                </c:pt>
              </c:strCache>
            </c:strRef>
          </c:cat>
          <c:val>
            <c:numRef>
              <c:f>Sheet1!$C$2:$C$5</c:f>
              <c:numCache>
                <c:formatCode>General</c:formatCode>
                <c:ptCount val="4"/>
                <c:pt idx="0">
                  <c:v>2.8</c:v>
                </c:pt>
                <c:pt idx="1">
                  <c:v>1.8</c:v>
                </c:pt>
                <c:pt idx="2">
                  <c:v>4.4000000000000004</c:v>
                </c:pt>
                <c:pt idx="3">
                  <c:v>2.4</c:v>
                </c:pt>
              </c:numCache>
            </c:numRef>
          </c:val>
          <c:extLst>
            <c:ext xmlns:c16="http://schemas.microsoft.com/office/drawing/2014/chart" uri="{C3380CC4-5D6E-409C-BE32-E72D297353CC}">
              <c16:uniqueId val="{00000001-A02A-1F4D-9CE4-208EC4489836}"/>
            </c:ext>
          </c:extLst>
        </c:ser>
        <c:ser>
          <c:idx val="2"/>
          <c:order val="2"/>
          <c:tx>
            <c:strRef>
              <c:f>Sheet1!$D$1</c:f>
              <c:strCache>
                <c:ptCount val="1"/>
                <c:pt idx="0">
                  <c:v>Column1</c:v>
                </c:pt>
              </c:strCache>
            </c:strRef>
          </c:tx>
          <c:spPr>
            <a:solidFill>
              <a:schemeClr val="accent3"/>
            </a:solidFill>
            <a:ln>
              <a:noFill/>
            </a:ln>
            <a:effectLst/>
          </c:spPr>
          <c:invertIfNegative val="0"/>
          <c:dLbls>
            <c:spPr>
              <a:noFill/>
              <a:ln>
                <a:noFill/>
              </a:ln>
              <a:effectLst/>
            </c:spPr>
            <c:txPr>
              <a:bodyPr rot="0" spcFirstLastPara="1" vertOverflow="ellipsis" vert="horz" wrap="square" anchor="ctr" anchorCtr="1"/>
              <a:lstStyle/>
              <a:p>
                <a:pPr>
                  <a:defRPr sz="14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Sample Text</c:v>
                </c:pt>
                <c:pt idx="1">
                  <c:v>Sample Text</c:v>
                </c:pt>
                <c:pt idx="2">
                  <c:v>Sample Text</c:v>
                </c:pt>
                <c:pt idx="3">
                  <c:v>Sample Text</c:v>
                </c:pt>
              </c:strCache>
            </c:strRef>
          </c:cat>
          <c:val>
            <c:numRef>
              <c:f>Sheet1!$D$2:$D$5</c:f>
              <c:numCache>
                <c:formatCode>General</c:formatCode>
                <c:ptCount val="4"/>
                <c:pt idx="0">
                  <c:v>5</c:v>
                </c:pt>
                <c:pt idx="1">
                  <c:v>3</c:v>
                </c:pt>
                <c:pt idx="2">
                  <c:v>2</c:v>
                </c:pt>
                <c:pt idx="3">
                  <c:v>2</c:v>
                </c:pt>
              </c:numCache>
            </c:numRef>
          </c:val>
          <c:extLst>
            <c:ext xmlns:c16="http://schemas.microsoft.com/office/drawing/2014/chart" uri="{C3380CC4-5D6E-409C-BE32-E72D297353CC}">
              <c16:uniqueId val="{00000002-A02A-1F4D-9CE4-208EC4489836}"/>
            </c:ext>
          </c:extLst>
        </c:ser>
        <c:dLbls>
          <c:dLblPos val="ctr"/>
          <c:showLegendKey val="0"/>
          <c:showVal val="1"/>
          <c:showCatName val="0"/>
          <c:showSerName val="0"/>
          <c:showPercent val="0"/>
          <c:showBubbleSize val="0"/>
        </c:dLbls>
        <c:gapWidth val="70"/>
        <c:overlap val="100"/>
        <c:axId val="782145072"/>
        <c:axId val="782919328"/>
      </c:barChart>
      <c:catAx>
        <c:axId val="782145072"/>
        <c:scaling>
          <c:orientation val="minMax"/>
        </c:scaling>
        <c:delete val="0"/>
        <c:axPos val="l"/>
        <c:majorGridlines>
          <c:spPr>
            <a:ln w="9525" cap="flat" cmpd="sng" algn="ctr">
              <a:solidFill>
                <a:schemeClr val="bg1"/>
              </a:solidFill>
              <a:round/>
            </a:ln>
            <a:effectLst/>
          </c:spPr>
        </c:majorGridlines>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82919328"/>
        <c:crosses val="autoZero"/>
        <c:auto val="1"/>
        <c:lblAlgn val="ctr"/>
        <c:lblOffset val="100"/>
        <c:noMultiLvlLbl val="0"/>
      </c:catAx>
      <c:valAx>
        <c:axId val="782919328"/>
        <c:scaling>
          <c:orientation val="minMax"/>
        </c:scaling>
        <c:delete val="1"/>
        <c:axPos val="b"/>
        <c:numFmt formatCode="General" sourceLinked="1"/>
        <c:majorTickMark val="none"/>
        <c:minorTickMark val="none"/>
        <c:tickLblPos val="nextTo"/>
        <c:crossAx val="78214507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b="0" i="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1"/>
        <c:ser>
          <c:idx val="0"/>
          <c:order val="0"/>
          <c:tx>
            <c:strRef>
              <c:f>Sheet1!$B$1</c:f>
              <c:strCache>
                <c:ptCount val="1"/>
                <c:pt idx="0">
                  <c:v>NET WORTH</c:v>
                </c:pt>
              </c:strCache>
            </c:strRef>
          </c:tx>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1-F10E-3C45-B89E-7673801DAA8F}"/>
              </c:ext>
            </c:extLst>
          </c:dPt>
          <c:dPt>
            <c:idx val="1"/>
            <c:invertIfNegative val="0"/>
            <c:bubble3D val="0"/>
            <c:spPr>
              <a:solidFill>
                <a:schemeClr val="accent2"/>
              </a:solidFill>
              <a:ln>
                <a:noFill/>
              </a:ln>
              <a:effectLst/>
            </c:spPr>
            <c:extLst>
              <c:ext xmlns:c16="http://schemas.microsoft.com/office/drawing/2014/chart" uri="{C3380CC4-5D6E-409C-BE32-E72D297353CC}">
                <c16:uniqueId val="{00000003-F10E-3C45-B89E-7673801DAA8F}"/>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5-F10E-3C45-B89E-7673801DAA8F}"/>
              </c:ext>
            </c:extLst>
          </c:dPt>
          <c:dPt>
            <c:idx val="3"/>
            <c:invertIfNegative val="0"/>
            <c:bubble3D val="0"/>
            <c:spPr>
              <a:solidFill>
                <a:schemeClr val="accent4"/>
              </a:solidFill>
              <a:ln>
                <a:noFill/>
              </a:ln>
              <a:effectLst/>
            </c:spPr>
            <c:extLst>
              <c:ext xmlns:c16="http://schemas.microsoft.com/office/drawing/2014/chart" uri="{C3380CC4-5D6E-409C-BE32-E72D297353CC}">
                <c16:uniqueId val="{00000007-F10E-3C45-B89E-7673801DAA8F}"/>
              </c:ext>
            </c:extLst>
          </c:dPt>
          <c:cat>
            <c:strRef>
              <c:f>Sheet1!$A$2:$A$5</c:f>
              <c:strCache>
                <c:ptCount val="4"/>
                <c:pt idx="0">
                  <c:v>Sample Text</c:v>
                </c:pt>
                <c:pt idx="1">
                  <c:v>Sample Text</c:v>
                </c:pt>
                <c:pt idx="2">
                  <c:v>Sample Text</c:v>
                </c:pt>
                <c:pt idx="3">
                  <c:v>Sample Text</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8-F10E-3C45-B89E-7673801DAA8F}"/>
            </c:ext>
          </c:extLst>
        </c:ser>
        <c:dLbls>
          <c:showLegendKey val="0"/>
          <c:showVal val="0"/>
          <c:showCatName val="0"/>
          <c:showSerName val="0"/>
          <c:showPercent val="0"/>
          <c:showBubbleSize val="0"/>
        </c:dLbls>
        <c:gapWidth val="60"/>
        <c:overlap val="28"/>
        <c:axId val="780560352"/>
        <c:axId val="768661936"/>
      </c:barChart>
      <c:catAx>
        <c:axId val="780560352"/>
        <c:scaling>
          <c:orientation val="minMax"/>
        </c:scaling>
        <c:delete val="1"/>
        <c:axPos val="b"/>
        <c:numFmt formatCode="General" sourceLinked="1"/>
        <c:majorTickMark val="none"/>
        <c:minorTickMark val="none"/>
        <c:tickLblPos val="nextTo"/>
        <c:crossAx val="768661936"/>
        <c:crosses val="autoZero"/>
        <c:auto val="1"/>
        <c:lblAlgn val="ctr"/>
        <c:lblOffset val="100"/>
        <c:noMultiLvlLbl val="0"/>
      </c:catAx>
      <c:valAx>
        <c:axId val="768661936"/>
        <c:scaling>
          <c:orientation val="minMax"/>
        </c:scaling>
        <c:delete val="0"/>
        <c:axPos val="l"/>
        <c:majorGridlines>
          <c:spPr>
            <a:ln w="9525" cap="flat" cmpd="sng" algn="ctr">
              <a:solidFill>
                <a:schemeClr val="bg1"/>
              </a:solidFill>
              <a:round/>
            </a:ln>
            <a:effectLst/>
          </c:spPr>
        </c:maj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805603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1"/>
        <c:ser>
          <c:idx val="0"/>
          <c:order val="0"/>
          <c:tx>
            <c:strRef>
              <c:f>Sheet1!$B$1</c:f>
              <c:strCache>
                <c:ptCount val="1"/>
                <c:pt idx="0">
                  <c:v>NET WORTH</c:v>
                </c:pt>
              </c:strCache>
            </c:strRef>
          </c:tx>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1-F10E-3C45-B89E-7673801DAA8F}"/>
              </c:ext>
            </c:extLst>
          </c:dPt>
          <c:dPt>
            <c:idx val="1"/>
            <c:invertIfNegative val="0"/>
            <c:bubble3D val="0"/>
            <c:spPr>
              <a:solidFill>
                <a:schemeClr val="accent2"/>
              </a:solidFill>
              <a:ln>
                <a:noFill/>
              </a:ln>
              <a:effectLst/>
            </c:spPr>
            <c:extLst>
              <c:ext xmlns:c16="http://schemas.microsoft.com/office/drawing/2014/chart" uri="{C3380CC4-5D6E-409C-BE32-E72D297353CC}">
                <c16:uniqueId val="{00000003-F10E-3C45-B89E-7673801DAA8F}"/>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5-F10E-3C45-B89E-7673801DAA8F}"/>
              </c:ext>
            </c:extLst>
          </c:dPt>
          <c:dPt>
            <c:idx val="3"/>
            <c:invertIfNegative val="0"/>
            <c:bubble3D val="0"/>
            <c:spPr>
              <a:solidFill>
                <a:schemeClr val="accent4"/>
              </a:solidFill>
              <a:ln>
                <a:noFill/>
              </a:ln>
              <a:effectLst/>
            </c:spPr>
            <c:extLst>
              <c:ext xmlns:c16="http://schemas.microsoft.com/office/drawing/2014/chart" uri="{C3380CC4-5D6E-409C-BE32-E72D297353CC}">
                <c16:uniqueId val="{00000007-F10E-3C45-B89E-7673801DAA8F}"/>
              </c:ext>
            </c:extLst>
          </c:dPt>
          <c:cat>
            <c:strRef>
              <c:f>Sheet1!$A$2:$A$5</c:f>
              <c:strCache>
                <c:ptCount val="4"/>
                <c:pt idx="0">
                  <c:v>Sample Text</c:v>
                </c:pt>
                <c:pt idx="1">
                  <c:v>Sample Text</c:v>
                </c:pt>
                <c:pt idx="2">
                  <c:v>Sample Text</c:v>
                </c:pt>
                <c:pt idx="3">
                  <c:v>Sample Text</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8-F10E-3C45-B89E-7673801DAA8F}"/>
            </c:ext>
          </c:extLst>
        </c:ser>
        <c:dLbls>
          <c:showLegendKey val="0"/>
          <c:showVal val="0"/>
          <c:showCatName val="0"/>
          <c:showSerName val="0"/>
          <c:showPercent val="0"/>
          <c:showBubbleSize val="0"/>
        </c:dLbls>
        <c:gapWidth val="60"/>
        <c:overlap val="28"/>
        <c:axId val="780560352"/>
        <c:axId val="768661936"/>
      </c:barChart>
      <c:catAx>
        <c:axId val="780560352"/>
        <c:scaling>
          <c:orientation val="minMax"/>
        </c:scaling>
        <c:delete val="1"/>
        <c:axPos val="b"/>
        <c:numFmt formatCode="General" sourceLinked="1"/>
        <c:majorTickMark val="none"/>
        <c:minorTickMark val="none"/>
        <c:tickLblPos val="nextTo"/>
        <c:crossAx val="768661936"/>
        <c:crosses val="autoZero"/>
        <c:auto val="1"/>
        <c:lblAlgn val="ctr"/>
        <c:lblOffset val="100"/>
        <c:noMultiLvlLbl val="0"/>
      </c:catAx>
      <c:valAx>
        <c:axId val="768661936"/>
        <c:scaling>
          <c:orientation val="minMax"/>
        </c:scaling>
        <c:delete val="0"/>
        <c:axPos val="l"/>
        <c:majorGridlines>
          <c:spPr>
            <a:ln w="9525" cap="flat" cmpd="sng" algn="ctr">
              <a:solidFill>
                <a:schemeClr val="bg1"/>
              </a:solidFill>
              <a:round/>
            </a:ln>
            <a:effectLst/>
          </c:spPr>
        </c:maj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805603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0C4E-0847-A7EA-0A67E72608DB}"/>
              </c:ext>
            </c:extLst>
          </c:dPt>
          <c:dPt>
            <c:idx val="1"/>
            <c:bubble3D val="0"/>
            <c:spPr>
              <a:solidFill>
                <a:schemeClr val="accent2"/>
              </a:solidFill>
              <a:ln w="19050">
                <a:noFill/>
              </a:ln>
              <a:effectLst/>
            </c:spPr>
            <c:extLst>
              <c:ext xmlns:c16="http://schemas.microsoft.com/office/drawing/2014/chart" uri="{C3380CC4-5D6E-409C-BE32-E72D297353CC}">
                <c16:uniqueId val="{00000003-0C4E-0847-A7EA-0A67E72608DB}"/>
              </c:ext>
            </c:extLst>
          </c:dPt>
          <c:dPt>
            <c:idx val="2"/>
            <c:bubble3D val="0"/>
            <c:spPr>
              <a:solidFill>
                <a:schemeClr val="accent3"/>
              </a:solidFill>
              <a:ln w="19050">
                <a:noFill/>
              </a:ln>
              <a:effectLst/>
            </c:spPr>
            <c:extLst>
              <c:ext xmlns:c16="http://schemas.microsoft.com/office/drawing/2014/chart" uri="{C3380CC4-5D6E-409C-BE32-E72D297353CC}">
                <c16:uniqueId val="{00000005-0C4E-0847-A7EA-0A67E72608DB}"/>
              </c:ext>
            </c:extLst>
          </c:dPt>
          <c:dPt>
            <c:idx val="3"/>
            <c:bubble3D val="0"/>
            <c:spPr>
              <a:solidFill>
                <a:schemeClr val="accent4"/>
              </a:solidFill>
              <a:ln w="19050">
                <a:noFill/>
              </a:ln>
              <a:effectLst/>
            </c:spPr>
            <c:extLst>
              <c:ext xmlns:c16="http://schemas.microsoft.com/office/drawing/2014/chart" uri="{C3380CC4-5D6E-409C-BE32-E72D297353CC}">
                <c16:uniqueId val="{00000007-0C4E-0847-A7EA-0A67E72608DB}"/>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8-0C4E-0847-A7EA-0A67E72608DB}"/>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NET WORTH</c:v>
                </c:pt>
              </c:strCache>
            </c:strRef>
          </c:tx>
          <c:spPr>
            <a:ln w="38100" cap="rnd">
              <a:solidFill>
                <a:schemeClr val="bg1"/>
              </a:solidFill>
              <a:round/>
            </a:ln>
            <a:effectLst/>
          </c:spPr>
          <c:marker>
            <c:symbol val="none"/>
          </c:marker>
          <c:cat>
            <c:numRef>
              <c:f>Sheet1!$A$2:$A$7</c:f>
              <c:numCache>
                <c:formatCode>General</c:formatCode>
                <c:ptCount val="6"/>
                <c:pt idx="0">
                  <c:v>2014</c:v>
                </c:pt>
                <c:pt idx="1">
                  <c:v>2015</c:v>
                </c:pt>
                <c:pt idx="2">
                  <c:v>2016</c:v>
                </c:pt>
                <c:pt idx="3">
                  <c:v>2017</c:v>
                </c:pt>
                <c:pt idx="4">
                  <c:v>2018</c:v>
                </c:pt>
                <c:pt idx="5">
                  <c:v>2019</c:v>
                </c:pt>
              </c:numCache>
            </c:numRef>
          </c:cat>
          <c:val>
            <c:numRef>
              <c:f>Sheet1!$B$2:$B$7</c:f>
              <c:numCache>
                <c:formatCode>General</c:formatCode>
                <c:ptCount val="6"/>
                <c:pt idx="0">
                  <c:v>4.3</c:v>
                </c:pt>
                <c:pt idx="1">
                  <c:v>2.5</c:v>
                </c:pt>
                <c:pt idx="2">
                  <c:v>3.5</c:v>
                </c:pt>
                <c:pt idx="3">
                  <c:v>4.5</c:v>
                </c:pt>
                <c:pt idx="4">
                  <c:v>3.5</c:v>
                </c:pt>
                <c:pt idx="5">
                  <c:v>4.3</c:v>
                </c:pt>
              </c:numCache>
            </c:numRef>
          </c:val>
          <c:smooth val="0"/>
          <c:extLst>
            <c:ext xmlns:c16="http://schemas.microsoft.com/office/drawing/2014/chart" uri="{C3380CC4-5D6E-409C-BE32-E72D297353CC}">
              <c16:uniqueId val="{00000000-0933-2743-89A6-3DDF21413467}"/>
            </c:ext>
          </c:extLst>
        </c:ser>
        <c:dLbls>
          <c:showLegendKey val="0"/>
          <c:showVal val="0"/>
          <c:showCatName val="0"/>
          <c:showSerName val="0"/>
          <c:showPercent val="0"/>
          <c:showBubbleSize val="0"/>
        </c:dLbls>
        <c:smooth val="0"/>
        <c:axId val="769503088"/>
        <c:axId val="769504768"/>
      </c:lineChart>
      <c:catAx>
        <c:axId val="769503088"/>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1" i="0" u="none" strike="noStrike" kern="1200" baseline="0">
                <a:solidFill>
                  <a:schemeClr val="bg1"/>
                </a:solidFill>
                <a:latin typeface="Poppins" pitchFamily="2" charset="77"/>
                <a:ea typeface="+mn-ea"/>
                <a:cs typeface="Poppins" pitchFamily="2" charset="77"/>
              </a:defRPr>
            </a:pPr>
            <a:endParaRPr lang="en-US"/>
          </a:p>
        </c:txPr>
        <c:crossAx val="769504768"/>
        <c:crosses val="autoZero"/>
        <c:auto val="1"/>
        <c:lblAlgn val="ctr"/>
        <c:lblOffset val="100"/>
        <c:noMultiLvlLbl val="0"/>
      </c:catAx>
      <c:valAx>
        <c:axId val="769504768"/>
        <c:scaling>
          <c:orientation val="minMax"/>
        </c:scaling>
        <c:delete val="1"/>
        <c:axPos val="l"/>
        <c:numFmt formatCode="General" sourceLinked="1"/>
        <c:majorTickMark val="none"/>
        <c:minorTickMark val="none"/>
        <c:tickLblPos val="nextTo"/>
        <c:crossAx val="76950308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400" b="1" i="0">
          <a:solidFill>
            <a:schemeClr val="bg1"/>
          </a:solidFill>
          <a:latin typeface="Poppins" pitchFamily="2" charset="77"/>
          <a:cs typeface="Poppins" pitchFamily="2" charset="77"/>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NET WORTH</c:v>
                </c:pt>
              </c:strCache>
            </c:strRef>
          </c:tx>
          <c:spPr>
            <a:ln w="38100" cap="rnd">
              <a:solidFill>
                <a:schemeClr val="accent1"/>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B085-5145-9EF1-F463F92A7646}"/>
            </c:ext>
          </c:extLst>
        </c:ser>
        <c:ser>
          <c:idx val="1"/>
          <c:order val="1"/>
          <c:tx>
            <c:strRef>
              <c:f>Sheet1!$C$1</c:f>
              <c:strCache>
                <c:ptCount val="1"/>
                <c:pt idx="0">
                  <c:v>Series 2</c:v>
                </c:pt>
              </c:strCache>
            </c:strRef>
          </c:tx>
          <c:spPr>
            <a:ln w="38100" cap="rnd">
              <a:solidFill>
                <a:schemeClr val="accent2"/>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B085-5145-9EF1-F463F92A7646}"/>
            </c:ext>
          </c:extLst>
        </c:ser>
        <c:ser>
          <c:idx val="2"/>
          <c:order val="2"/>
          <c:tx>
            <c:strRef>
              <c:f>Sheet1!$D$1</c:f>
              <c:strCache>
                <c:ptCount val="1"/>
                <c:pt idx="0">
                  <c:v>Series 3</c:v>
                </c:pt>
              </c:strCache>
            </c:strRef>
          </c:tx>
          <c:spPr>
            <a:ln w="38100" cap="rnd">
              <a:solidFill>
                <a:schemeClr val="accent3"/>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2-B085-5145-9EF1-F463F92A7646}"/>
            </c:ext>
          </c:extLst>
        </c:ser>
        <c:dLbls>
          <c:showLegendKey val="0"/>
          <c:showVal val="0"/>
          <c:showCatName val="0"/>
          <c:showSerName val="0"/>
          <c:showPercent val="0"/>
          <c:showBubbleSize val="0"/>
        </c:dLbls>
        <c:smooth val="0"/>
        <c:axId val="769503088"/>
        <c:axId val="769504768"/>
      </c:lineChart>
      <c:catAx>
        <c:axId val="769503088"/>
        <c:scaling>
          <c:orientation val="minMax"/>
        </c:scaling>
        <c:delete val="1"/>
        <c:axPos val="b"/>
        <c:numFmt formatCode="General" sourceLinked="1"/>
        <c:majorTickMark val="none"/>
        <c:minorTickMark val="none"/>
        <c:tickLblPos val="nextTo"/>
        <c:crossAx val="769504768"/>
        <c:crosses val="autoZero"/>
        <c:auto val="1"/>
        <c:lblAlgn val="ctr"/>
        <c:lblOffset val="100"/>
        <c:noMultiLvlLbl val="0"/>
      </c:catAx>
      <c:valAx>
        <c:axId val="769504768"/>
        <c:scaling>
          <c:orientation val="minMax"/>
        </c:scaling>
        <c:delete val="1"/>
        <c:axPos val="l"/>
        <c:majorGridlines>
          <c:spPr>
            <a:ln w="9525" cap="flat" cmpd="sng" algn="ctr">
              <a:solidFill>
                <a:schemeClr val="bg1"/>
              </a:solidFill>
              <a:round/>
            </a:ln>
            <a:effectLst/>
          </c:spPr>
        </c:majorGridlines>
        <c:minorGridlines>
          <c:spPr>
            <a:ln w="9525" cap="flat" cmpd="sng" algn="ctr">
              <a:noFill/>
              <a:round/>
            </a:ln>
            <a:effectLst/>
          </c:spPr>
        </c:minorGridlines>
        <c:numFmt formatCode="General" sourceLinked="1"/>
        <c:majorTickMark val="none"/>
        <c:minorTickMark val="none"/>
        <c:tickLblPos val="nextTo"/>
        <c:crossAx val="76950308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400" b="1" i="0">
          <a:solidFill>
            <a:schemeClr val="bg1"/>
          </a:solidFill>
          <a:latin typeface="Poppins" pitchFamily="2" charset="77"/>
          <a:cs typeface="Poppins" pitchFamily="2" charset="77"/>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1"/>
            </a:solidFill>
            <a:ln>
              <a:noFill/>
            </a:ln>
            <a:effectLst/>
          </c:spPr>
          <c:cat>
            <c:numRef>
              <c:f>Sheet1!$A$2:$A$11</c:f>
              <c:numCache>
                <c:formatCode>m/d;@</c:formatCode>
                <c:ptCount val="10"/>
                <c:pt idx="0">
                  <c:v>43476</c:v>
                </c:pt>
                <c:pt idx="1">
                  <c:v>43507</c:v>
                </c:pt>
                <c:pt idx="2">
                  <c:v>43535</c:v>
                </c:pt>
                <c:pt idx="3">
                  <c:v>43566</c:v>
                </c:pt>
                <c:pt idx="4">
                  <c:v>43596</c:v>
                </c:pt>
                <c:pt idx="5">
                  <c:v>43627</c:v>
                </c:pt>
                <c:pt idx="6">
                  <c:v>43657</c:v>
                </c:pt>
                <c:pt idx="7">
                  <c:v>43688</c:v>
                </c:pt>
                <c:pt idx="8">
                  <c:v>43719</c:v>
                </c:pt>
                <c:pt idx="9">
                  <c:v>43749</c:v>
                </c:pt>
              </c:numCache>
            </c:numRef>
          </c:cat>
          <c:val>
            <c:numRef>
              <c:f>Sheet1!$B$2:$B$11</c:f>
              <c:numCache>
                <c:formatCode>General</c:formatCode>
                <c:ptCount val="10"/>
                <c:pt idx="0">
                  <c:v>32</c:v>
                </c:pt>
                <c:pt idx="1">
                  <c:v>32</c:v>
                </c:pt>
                <c:pt idx="2">
                  <c:v>28</c:v>
                </c:pt>
                <c:pt idx="3">
                  <c:v>12</c:v>
                </c:pt>
                <c:pt idx="4">
                  <c:v>15</c:v>
                </c:pt>
                <c:pt idx="5">
                  <c:v>32</c:v>
                </c:pt>
                <c:pt idx="6">
                  <c:v>32</c:v>
                </c:pt>
                <c:pt idx="7">
                  <c:v>28</c:v>
                </c:pt>
                <c:pt idx="8">
                  <c:v>12</c:v>
                </c:pt>
                <c:pt idx="9">
                  <c:v>15</c:v>
                </c:pt>
              </c:numCache>
            </c:numRef>
          </c:val>
          <c:extLst>
            <c:ext xmlns:c16="http://schemas.microsoft.com/office/drawing/2014/chart" uri="{C3380CC4-5D6E-409C-BE32-E72D297353CC}">
              <c16:uniqueId val="{00000000-50FF-A14A-900E-371AB89CD36D}"/>
            </c:ext>
          </c:extLst>
        </c:ser>
        <c:ser>
          <c:idx val="1"/>
          <c:order val="1"/>
          <c:tx>
            <c:strRef>
              <c:f>Sheet1!$C$1</c:f>
              <c:strCache>
                <c:ptCount val="1"/>
                <c:pt idx="0">
                  <c:v>Series 2</c:v>
                </c:pt>
              </c:strCache>
            </c:strRef>
          </c:tx>
          <c:spPr>
            <a:solidFill>
              <a:schemeClr val="accent2"/>
            </a:solidFill>
            <a:ln>
              <a:noFill/>
            </a:ln>
            <a:effectLst/>
          </c:spPr>
          <c:cat>
            <c:numRef>
              <c:f>Sheet1!$A$2:$A$11</c:f>
              <c:numCache>
                <c:formatCode>m/d;@</c:formatCode>
                <c:ptCount val="10"/>
                <c:pt idx="0">
                  <c:v>43476</c:v>
                </c:pt>
                <c:pt idx="1">
                  <c:v>43507</c:v>
                </c:pt>
                <c:pt idx="2">
                  <c:v>43535</c:v>
                </c:pt>
                <c:pt idx="3">
                  <c:v>43566</c:v>
                </c:pt>
                <c:pt idx="4">
                  <c:v>43596</c:v>
                </c:pt>
                <c:pt idx="5">
                  <c:v>43627</c:v>
                </c:pt>
                <c:pt idx="6">
                  <c:v>43657</c:v>
                </c:pt>
                <c:pt idx="7">
                  <c:v>43688</c:v>
                </c:pt>
                <c:pt idx="8">
                  <c:v>43719</c:v>
                </c:pt>
                <c:pt idx="9">
                  <c:v>43749</c:v>
                </c:pt>
              </c:numCache>
            </c:numRef>
          </c:cat>
          <c:val>
            <c:numRef>
              <c:f>Sheet1!$C$2:$C$11</c:f>
              <c:numCache>
                <c:formatCode>General</c:formatCode>
                <c:ptCount val="10"/>
                <c:pt idx="0">
                  <c:v>12</c:v>
                </c:pt>
                <c:pt idx="1">
                  <c:v>12</c:v>
                </c:pt>
                <c:pt idx="2">
                  <c:v>12</c:v>
                </c:pt>
                <c:pt idx="3">
                  <c:v>21</c:v>
                </c:pt>
                <c:pt idx="4">
                  <c:v>28</c:v>
                </c:pt>
                <c:pt idx="5">
                  <c:v>73</c:v>
                </c:pt>
                <c:pt idx="6">
                  <c:v>26</c:v>
                </c:pt>
                <c:pt idx="7">
                  <c:v>45</c:v>
                </c:pt>
                <c:pt idx="8">
                  <c:v>96</c:v>
                </c:pt>
                <c:pt idx="9">
                  <c:v>21</c:v>
                </c:pt>
              </c:numCache>
            </c:numRef>
          </c:val>
          <c:extLst>
            <c:ext xmlns:c16="http://schemas.microsoft.com/office/drawing/2014/chart" uri="{C3380CC4-5D6E-409C-BE32-E72D297353CC}">
              <c16:uniqueId val="{00000001-50FF-A14A-900E-371AB89CD36D}"/>
            </c:ext>
          </c:extLst>
        </c:ser>
        <c:ser>
          <c:idx val="2"/>
          <c:order val="2"/>
          <c:tx>
            <c:strRef>
              <c:f>Sheet1!$D$1</c:f>
              <c:strCache>
                <c:ptCount val="1"/>
                <c:pt idx="0">
                  <c:v>Series 3</c:v>
                </c:pt>
              </c:strCache>
            </c:strRef>
          </c:tx>
          <c:spPr>
            <a:solidFill>
              <a:schemeClr val="accent3"/>
            </a:solidFill>
            <a:ln w="25400">
              <a:noFill/>
            </a:ln>
            <a:effectLst/>
          </c:spPr>
          <c:cat>
            <c:numRef>
              <c:f>Sheet1!$A$2:$A$11</c:f>
              <c:numCache>
                <c:formatCode>m/d;@</c:formatCode>
                <c:ptCount val="10"/>
                <c:pt idx="0">
                  <c:v>43476</c:v>
                </c:pt>
                <c:pt idx="1">
                  <c:v>43507</c:v>
                </c:pt>
                <c:pt idx="2">
                  <c:v>43535</c:v>
                </c:pt>
                <c:pt idx="3">
                  <c:v>43566</c:v>
                </c:pt>
                <c:pt idx="4">
                  <c:v>43596</c:v>
                </c:pt>
                <c:pt idx="5">
                  <c:v>43627</c:v>
                </c:pt>
                <c:pt idx="6">
                  <c:v>43657</c:v>
                </c:pt>
                <c:pt idx="7">
                  <c:v>43688</c:v>
                </c:pt>
                <c:pt idx="8">
                  <c:v>43719</c:v>
                </c:pt>
                <c:pt idx="9">
                  <c:v>43749</c:v>
                </c:pt>
              </c:numCache>
            </c:numRef>
          </c:cat>
          <c:val>
            <c:numRef>
              <c:f>Sheet1!$D$2:$D$11</c:f>
              <c:numCache>
                <c:formatCode>General</c:formatCode>
                <c:ptCount val="10"/>
                <c:pt idx="0">
                  <c:v>73</c:v>
                </c:pt>
                <c:pt idx="1">
                  <c:v>26</c:v>
                </c:pt>
                <c:pt idx="2">
                  <c:v>45</c:v>
                </c:pt>
                <c:pt idx="3">
                  <c:v>96</c:v>
                </c:pt>
                <c:pt idx="4">
                  <c:v>21</c:v>
                </c:pt>
                <c:pt idx="5">
                  <c:v>12</c:v>
                </c:pt>
                <c:pt idx="6">
                  <c:v>12</c:v>
                </c:pt>
                <c:pt idx="7">
                  <c:v>12</c:v>
                </c:pt>
                <c:pt idx="8">
                  <c:v>21</c:v>
                </c:pt>
                <c:pt idx="9">
                  <c:v>28</c:v>
                </c:pt>
              </c:numCache>
            </c:numRef>
          </c:val>
          <c:extLst>
            <c:ext xmlns:c16="http://schemas.microsoft.com/office/drawing/2014/chart" uri="{C3380CC4-5D6E-409C-BE32-E72D297353CC}">
              <c16:uniqueId val="{00000002-50FF-A14A-900E-371AB89CD36D}"/>
            </c:ext>
          </c:extLst>
        </c:ser>
        <c:dLbls>
          <c:showLegendKey val="0"/>
          <c:showVal val="0"/>
          <c:showCatName val="0"/>
          <c:showSerName val="0"/>
          <c:showPercent val="0"/>
          <c:showBubbleSize val="0"/>
        </c:dLbls>
        <c:axId val="311490384"/>
        <c:axId val="311492064"/>
      </c:areaChart>
      <c:dateAx>
        <c:axId val="311490384"/>
        <c:scaling>
          <c:orientation val="minMax"/>
        </c:scaling>
        <c:delete val="0"/>
        <c:axPos val="b"/>
        <c:numFmt formatCode="m/d;@"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11492064"/>
        <c:crosses val="autoZero"/>
        <c:auto val="1"/>
        <c:lblOffset val="100"/>
        <c:baseTimeUnit val="months"/>
      </c:dateAx>
      <c:valAx>
        <c:axId val="311492064"/>
        <c:scaling>
          <c:orientation val="minMax"/>
        </c:scaling>
        <c:delete val="0"/>
        <c:axPos val="l"/>
        <c:majorGridlines>
          <c:spPr>
            <a:ln w="9525"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11490384"/>
        <c:crosses val="autoZero"/>
        <c:crossBetween val="midCat"/>
      </c:valAx>
      <c:spPr>
        <a:noFill/>
        <a:ln>
          <a:noFill/>
        </a:ln>
        <a:effectLst/>
      </c:spPr>
    </c:plotArea>
    <c:plotVisOnly val="1"/>
    <c:dispBlanksAs val="zero"/>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NET WORTH</c:v>
                </c:pt>
              </c:strCache>
            </c:strRef>
          </c:tx>
          <c:spPr>
            <a:ln w="63500" cap="rnd">
              <a:solidFill>
                <a:schemeClr val="accent1"/>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4381-2F4E-984C-9D8EF5D71A04}"/>
            </c:ext>
          </c:extLst>
        </c:ser>
        <c:ser>
          <c:idx val="1"/>
          <c:order val="1"/>
          <c:tx>
            <c:strRef>
              <c:f>Sheet1!$C$1</c:f>
              <c:strCache>
                <c:ptCount val="1"/>
                <c:pt idx="0">
                  <c:v>Series 2</c:v>
                </c:pt>
              </c:strCache>
            </c:strRef>
          </c:tx>
          <c:spPr>
            <a:ln w="63500" cap="rnd">
              <a:solidFill>
                <a:schemeClr val="accent2"/>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4381-2F4E-984C-9D8EF5D71A04}"/>
            </c:ext>
          </c:extLst>
        </c:ser>
        <c:ser>
          <c:idx val="2"/>
          <c:order val="2"/>
          <c:tx>
            <c:strRef>
              <c:f>Sheet1!$D$1</c:f>
              <c:strCache>
                <c:ptCount val="1"/>
                <c:pt idx="0">
                  <c:v>Series 3</c:v>
                </c:pt>
              </c:strCache>
            </c:strRef>
          </c:tx>
          <c:spPr>
            <a:ln w="63500" cap="rnd">
              <a:solidFill>
                <a:schemeClr val="accent3"/>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2-4381-2F4E-984C-9D8EF5D71A04}"/>
            </c:ext>
          </c:extLst>
        </c:ser>
        <c:dLbls>
          <c:showLegendKey val="0"/>
          <c:showVal val="0"/>
          <c:showCatName val="0"/>
          <c:showSerName val="0"/>
          <c:showPercent val="0"/>
          <c:showBubbleSize val="0"/>
        </c:dLbls>
        <c:smooth val="0"/>
        <c:axId val="769503088"/>
        <c:axId val="769504768"/>
      </c:lineChart>
      <c:catAx>
        <c:axId val="76950308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69504768"/>
        <c:crosses val="autoZero"/>
        <c:auto val="1"/>
        <c:lblAlgn val="ctr"/>
        <c:lblOffset val="100"/>
        <c:noMultiLvlLbl val="0"/>
      </c:catAx>
      <c:valAx>
        <c:axId val="769504768"/>
        <c:scaling>
          <c:orientation val="minMax"/>
        </c:scaling>
        <c:delete val="0"/>
        <c:axPos val="l"/>
        <c:majorGridlines>
          <c:spPr>
            <a:ln w="9525" cap="flat" cmpd="sng" algn="ctr">
              <a:solidFill>
                <a:schemeClr val="bg1"/>
              </a:solidFill>
              <a:round/>
            </a:ln>
            <a:effectLst/>
          </c:spPr>
        </c:majorGridlines>
        <c:minorGridlines>
          <c:spPr>
            <a:ln w="9525" cap="flat" cmpd="sng" algn="ctr">
              <a:noFill/>
              <a:round/>
            </a:ln>
            <a:effectLst/>
          </c:spPr>
        </c:min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2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6950308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4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NET WORTH</c:v>
                </c:pt>
              </c:strCache>
            </c:strRef>
          </c:tx>
          <c:spPr>
            <a:ln w="38100" cap="rnd">
              <a:solidFill>
                <a:schemeClr val="accent1"/>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4381-2F4E-984C-9D8EF5D71A04}"/>
            </c:ext>
          </c:extLst>
        </c:ser>
        <c:ser>
          <c:idx val="1"/>
          <c:order val="1"/>
          <c:tx>
            <c:strRef>
              <c:f>Sheet1!$C$1</c:f>
              <c:strCache>
                <c:ptCount val="1"/>
                <c:pt idx="0">
                  <c:v>Series 2</c:v>
                </c:pt>
              </c:strCache>
            </c:strRef>
          </c:tx>
          <c:spPr>
            <a:ln w="38100" cap="rnd">
              <a:solidFill>
                <a:schemeClr val="accent2"/>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4381-2F4E-984C-9D8EF5D71A04}"/>
            </c:ext>
          </c:extLst>
        </c:ser>
        <c:ser>
          <c:idx val="2"/>
          <c:order val="2"/>
          <c:tx>
            <c:strRef>
              <c:f>Sheet1!$D$1</c:f>
              <c:strCache>
                <c:ptCount val="1"/>
                <c:pt idx="0">
                  <c:v>Series 3</c:v>
                </c:pt>
              </c:strCache>
            </c:strRef>
          </c:tx>
          <c:spPr>
            <a:ln w="38100" cap="rnd">
              <a:solidFill>
                <a:schemeClr val="accent3"/>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2-4381-2F4E-984C-9D8EF5D71A04}"/>
            </c:ext>
          </c:extLst>
        </c:ser>
        <c:dLbls>
          <c:showLegendKey val="0"/>
          <c:showVal val="0"/>
          <c:showCatName val="0"/>
          <c:showSerName val="0"/>
          <c:showPercent val="0"/>
          <c:showBubbleSize val="0"/>
        </c:dLbls>
        <c:smooth val="0"/>
        <c:axId val="769503088"/>
        <c:axId val="769504768"/>
      </c:lineChart>
      <c:catAx>
        <c:axId val="769503088"/>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69504768"/>
        <c:crosses val="autoZero"/>
        <c:auto val="1"/>
        <c:lblAlgn val="ctr"/>
        <c:lblOffset val="100"/>
        <c:noMultiLvlLbl val="0"/>
      </c:catAx>
      <c:valAx>
        <c:axId val="769504768"/>
        <c:scaling>
          <c:orientation val="minMax"/>
        </c:scaling>
        <c:delete val="0"/>
        <c:axPos val="l"/>
        <c:majorGridlines>
          <c:spPr>
            <a:ln w="9525" cap="flat" cmpd="sng" algn="ctr">
              <a:solidFill>
                <a:schemeClr val="bg1"/>
              </a:solidFill>
              <a:round/>
            </a:ln>
            <a:effectLst/>
          </c:spPr>
        </c:majorGridlines>
        <c:minorGridlines>
          <c:spPr>
            <a:ln w="9525" cap="flat" cmpd="sng" algn="ctr">
              <a:noFill/>
              <a:round/>
            </a:ln>
            <a:effectLst/>
          </c:spPr>
        </c:min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6950308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8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1"/>
        <c:ser>
          <c:idx val="0"/>
          <c:order val="0"/>
          <c:tx>
            <c:strRef>
              <c:f>Sheet1!$B$1</c:f>
              <c:strCache>
                <c:ptCount val="1"/>
                <c:pt idx="0">
                  <c:v>NET WORTH</c:v>
                </c:pt>
              </c:strCache>
            </c:strRef>
          </c:tx>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1-8629-A94F-99C3-3D7976576985}"/>
              </c:ext>
            </c:extLst>
          </c:dPt>
          <c:dPt>
            <c:idx val="1"/>
            <c:invertIfNegative val="0"/>
            <c:bubble3D val="0"/>
            <c:spPr>
              <a:solidFill>
                <a:schemeClr val="accent2"/>
              </a:solidFill>
              <a:ln>
                <a:noFill/>
              </a:ln>
              <a:effectLst/>
            </c:spPr>
            <c:extLst>
              <c:ext xmlns:c16="http://schemas.microsoft.com/office/drawing/2014/chart" uri="{C3380CC4-5D6E-409C-BE32-E72D297353CC}">
                <c16:uniqueId val="{00000003-8629-A94F-99C3-3D7976576985}"/>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5-8629-A94F-99C3-3D7976576985}"/>
              </c:ext>
            </c:extLst>
          </c:dPt>
          <c:dPt>
            <c:idx val="3"/>
            <c:invertIfNegative val="0"/>
            <c:bubble3D val="0"/>
            <c:spPr>
              <a:solidFill>
                <a:schemeClr val="accent4"/>
              </a:solidFill>
              <a:ln>
                <a:noFill/>
              </a:ln>
              <a:effectLst/>
            </c:spPr>
            <c:extLst>
              <c:ext xmlns:c16="http://schemas.microsoft.com/office/drawing/2014/chart" uri="{C3380CC4-5D6E-409C-BE32-E72D297353CC}">
                <c16:uniqueId val="{00000007-8629-A94F-99C3-3D7976576985}"/>
              </c:ext>
            </c:extLst>
          </c:dPt>
          <c:cat>
            <c:numRef>
              <c:f>Sheet1!$A$2:$A$5</c:f>
              <c:numCache>
                <c:formatCode>General</c:formatCode>
                <c:ptCount val="4"/>
                <c:pt idx="0">
                  <c:v>1</c:v>
                </c:pt>
                <c:pt idx="1">
                  <c:v>2</c:v>
                </c:pt>
                <c:pt idx="2">
                  <c:v>3</c:v>
                </c:pt>
                <c:pt idx="3">
                  <c:v>4</c:v>
                </c:pt>
              </c:numCache>
            </c:num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8-8629-A94F-99C3-3D7976576985}"/>
            </c:ext>
          </c:extLst>
        </c:ser>
        <c:dLbls>
          <c:showLegendKey val="0"/>
          <c:showVal val="0"/>
          <c:showCatName val="0"/>
          <c:showSerName val="0"/>
          <c:showPercent val="0"/>
          <c:showBubbleSize val="0"/>
        </c:dLbls>
        <c:gapWidth val="100"/>
        <c:overlap val="28"/>
        <c:axId val="780560352"/>
        <c:axId val="768661936"/>
      </c:barChart>
      <c:catAx>
        <c:axId val="78056035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68661936"/>
        <c:crosses val="autoZero"/>
        <c:auto val="1"/>
        <c:lblAlgn val="ctr"/>
        <c:lblOffset val="100"/>
        <c:noMultiLvlLbl val="0"/>
      </c:catAx>
      <c:valAx>
        <c:axId val="768661936"/>
        <c:scaling>
          <c:orientation val="minMax"/>
        </c:scaling>
        <c:delete val="0"/>
        <c:axPos val="l"/>
        <c:majorGridlines>
          <c:spPr>
            <a:ln w="9525" cap="flat" cmpd="sng" algn="ctr">
              <a:solidFill>
                <a:schemeClr val="bg1"/>
              </a:solidFill>
              <a:round/>
            </a:ln>
            <a:effectLst/>
          </c:spPr>
        </c:maj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805603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3"/>
              </a:solidFill>
              <a:ln w="19050">
                <a:noFill/>
              </a:ln>
              <a:effectLst/>
            </c:spPr>
            <c:extLst>
              <c:ext xmlns:c16="http://schemas.microsoft.com/office/drawing/2014/chart" uri="{C3380CC4-5D6E-409C-BE32-E72D297353CC}">
                <c16:uniqueId val="{00000001-1E38-9F41-BF8A-6B6C120A95A4}"/>
              </c:ext>
            </c:extLst>
          </c:dPt>
          <c:dPt>
            <c:idx val="1"/>
            <c:bubble3D val="0"/>
            <c:spPr>
              <a:solidFill>
                <a:schemeClr val="bg1">
                  <a:lumMod val="65000"/>
                </a:schemeClr>
              </a:solidFill>
              <a:ln w="19050">
                <a:noFill/>
              </a:ln>
              <a:effectLst/>
            </c:spPr>
            <c:extLst>
              <c:ext xmlns:c16="http://schemas.microsoft.com/office/drawing/2014/chart" uri="{C3380CC4-5D6E-409C-BE32-E72D297353CC}">
                <c16:uniqueId val="{00000002-1E38-9F41-BF8A-6B6C120A95A4}"/>
              </c:ext>
            </c:extLst>
          </c:dPt>
          <c:cat>
            <c:strRef>
              <c:f>Sheet1!$A$2:$A$3</c:f>
              <c:strCache>
                <c:ptCount val="2"/>
                <c:pt idx="0">
                  <c:v>1st Qtr</c:v>
                </c:pt>
                <c:pt idx="1">
                  <c:v>2nd Qtr</c:v>
                </c:pt>
              </c:strCache>
            </c:strRef>
          </c:cat>
          <c:val>
            <c:numRef>
              <c:f>Sheet1!$B$2:$B$3</c:f>
              <c:numCache>
                <c:formatCode>General</c:formatCode>
                <c:ptCount val="2"/>
                <c:pt idx="0">
                  <c:v>70</c:v>
                </c:pt>
                <c:pt idx="1">
                  <c:v>30</c:v>
                </c:pt>
              </c:numCache>
            </c:numRef>
          </c:val>
          <c:extLst>
            <c:ext xmlns:c16="http://schemas.microsoft.com/office/drawing/2014/chart" uri="{C3380CC4-5D6E-409C-BE32-E72D297353CC}">
              <c16:uniqueId val="{00000000-1E38-9F41-BF8A-6B6C120A95A4}"/>
            </c:ext>
          </c:extLst>
        </c:ser>
        <c:dLbls>
          <c:showLegendKey val="0"/>
          <c:showVal val="0"/>
          <c:showCatName val="0"/>
          <c:showSerName val="0"/>
          <c:showPercent val="0"/>
          <c:showBubbleSize val="0"/>
          <c:showLeaderLines val="1"/>
        </c:dLbls>
        <c:firstSliceAng val="0"/>
        <c:holeSize val="64"/>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numRef>
              <c:f>Sheet1!$A$2:$A$5</c:f>
              <c:numCache>
                <c:formatCode>General</c:formatCode>
                <c:ptCount val="4"/>
                <c:pt idx="0">
                  <c:v>0</c:v>
                </c:pt>
                <c:pt idx="1">
                  <c:v>1</c:v>
                </c:pt>
                <c:pt idx="2">
                  <c:v>2</c:v>
                </c:pt>
                <c:pt idx="3">
                  <c:v>3</c:v>
                </c:pt>
              </c:numCache>
            </c:numRef>
          </c:cat>
          <c:val>
            <c:numRef>
              <c:f>Sheet1!$B$2:$B$5</c:f>
              <c:numCache>
                <c:formatCode>General</c:formatCode>
                <c:ptCount val="4"/>
                <c:pt idx="0">
                  <c:v>3</c:v>
                </c:pt>
                <c:pt idx="1">
                  <c:v>4</c:v>
                </c:pt>
                <c:pt idx="2">
                  <c:v>6</c:v>
                </c:pt>
                <c:pt idx="3">
                  <c:v>1</c:v>
                </c:pt>
              </c:numCache>
            </c:numRef>
          </c:val>
          <c:extLst>
            <c:ext xmlns:c16="http://schemas.microsoft.com/office/drawing/2014/chart" uri="{C3380CC4-5D6E-409C-BE32-E72D297353CC}">
              <c16:uniqueId val="{00000000-8B4D-EE4A-B9AF-EA47258F8014}"/>
            </c:ext>
          </c:extLst>
        </c:ser>
        <c:ser>
          <c:idx val="1"/>
          <c:order val="1"/>
          <c:tx>
            <c:strRef>
              <c:f>Sheet1!$C$1</c:f>
              <c:strCache>
                <c:ptCount val="1"/>
                <c:pt idx="0">
                  <c:v>Series 2</c:v>
                </c:pt>
              </c:strCache>
            </c:strRef>
          </c:tx>
          <c:spPr>
            <a:solidFill>
              <a:schemeClr val="accent2"/>
            </a:solidFill>
            <a:ln>
              <a:noFill/>
            </a:ln>
            <a:effectLst/>
          </c:spPr>
          <c:invertIfNegative val="0"/>
          <c:cat>
            <c:numRef>
              <c:f>Sheet1!$A$2:$A$5</c:f>
              <c:numCache>
                <c:formatCode>General</c:formatCode>
                <c:ptCount val="4"/>
                <c:pt idx="0">
                  <c:v>0</c:v>
                </c:pt>
                <c:pt idx="1">
                  <c:v>1</c:v>
                </c:pt>
                <c:pt idx="2">
                  <c:v>2</c:v>
                </c:pt>
                <c:pt idx="3">
                  <c:v>3</c:v>
                </c:pt>
              </c:numCache>
            </c:numRef>
          </c:cat>
          <c:val>
            <c:numRef>
              <c:f>Sheet1!$C$2:$C$5</c:f>
              <c:numCache>
                <c:formatCode>General</c:formatCode>
                <c:ptCount val="4"/>
                <c:pt idx="0">
                  <c:v>4</c:v>
                </c:pt>
                <c:pt idx="1">
                  <c:v>1</c:v>
                </c:pt>
                <c:pt idx="2">
                  <c:v>7</c:v>
                </c:pt>
                <c:pt idx="3">
                  <c:v>5</c:v>
                </c:pt>
              </c:numCache>
            </c:numRef>
          </c:val>
          <c:extLst>
            <c:ext xmlns:c16="http://schemas.microsoft.com/office/drawing/2014/chart" uri="{C3380CC4-5D6E-409C-BE32-E72D297353CC}">
              <c16:uniqueId val="{00000001-8B4D-EE4A-B9AF-EA47258F8014}"/>
            </c:ext>
          </c:extLst>
        </c:ser>
        <c:ser>
          <c:idx val="2"/>
          <c:order val="2"/>
          <c:tx>
            <c:strRef>
              <c:f>Sheet1!$D$1</c:f>
              <c:strCache>
                <c:ptCount val="1"/>
                <c:pt idx="0">
                  <c:v>Series 3</c:v>
                </c:pt>
              </c:strCache>
            </c:strRef>
          </c:tx>
          <c:spPr>
            <a:solidFill>
              <a:schemeClr val="accent3"/>
            </a:solidFill>
            <a:ln>
              <a:noFill/>
            </a:ln>
            <a:effectLst/>
          </c:spPr>
          <c:invertIfNegative val="0"/>
          <c:cat>
            <c:numRef>
              <c:f>Sheet1!$A$2:$A$5</c:f>
              <c:numCache>
                <c:formatCode>General</c:formatCode>
                <c:ptCount val="4"/>
                <c:pt idx="0">
                  <c:v>0</c:v>
                </c:pt>
                <c:pt idx="1">
                  <c:v>1</c:v>
                </c:pt>
                <c:pt idx="2">
                  <c:v>2</c:v>
                </c:pt>
                <c:pt idx="3">
                  <c:v>3</c:v>
                </c:pt>
              </c:numCache>
            </c:numRef>
          </c:cat>
          <c:val>
            <c:numRef>
              <c:f>Sheet1!$D$2:$D$5</c:f>
              <c:numCache>
                <c:formatCode>General</c:formatCode>
                <c:ptCount val="4"/>
                <c:pt idx="0">
                  <c:v>6</c:v>
                </c:pt>
                <c:pt idx="1">
                  <c:v>4</c:v>
                </c:pt>
                <c:pt idx="2">
                  <c:v>2</c:v>
                </c:pt>
                <c:pt idx="3">
                  <c:v>8</c:v>
                </c:pt>
              </c:numCache>
            </c:numRef>
          </c:val>
          <c:extLst>
            <c:ext xmlns:c16="http://schemas.microsoft.com/office/drawing/2014/chart" uri="{C3380CC4-5D6E-409C-BE32-E72D297353CC}">
              <c16:uniqueId val="{00000002-8B4D-EE4A-B9AF-EA47258F8014}"/>
            </c:ext>
          </c:extLst>
        </c:ser>
        <c:dLbls>
          <c:showLegendKey val="0"/>
          <c:showVal val="0"/>
          <c:showCatName val="0"/>
          <c:showSerName val="0"/>
          <c:showPercent val="0"/>
          <c:showBubbleSize val="0"/>
        </c:dLbls>
        <c:gapWidth val="150"/>
        <c:overlap val="100"/>
        <c:axId val="786126832"/>
        <c:axId val="665496864"/>
      </c:barChart>
      <c:catAx>
        <c:axId val="78612683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665496864"/>
        <c:crosses val="autoZero"/>
        <c:auto val="1"/>
        <c:lblAlgn val="ctr"/>
        <c:lblOffset val="100"/>
        <c:noMultiLvlLbl val="0"/>
      </c:catAx>
      <c:valAx>
        <c:axId val="665496864"/>
        <c:scaling>
          <c:orientation val="minMax"/>
        </c:scaling>
        <c:delete val="0"/>
        <c:axPos val="l"/>
        <c:majorGridlines>
          <c:spPr>
            <a:ln w="9525"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8612683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38100" cap="rnd">
              <a:solidFill>
                <a:schemeClr val="accent1"/>
              </a:solidFill>
              <a:round/>
            </a:ln>
            <a:effectLst/>
          </c:spPr>
          <c:marker>
            <c:symbol val="circle"/>
            <c:size val="5"/>
            <c:spPr>
              <a:solidFill>
                <a:schemeClr val="accent1"/>
              </a:solidFill>
              <a:ln w="9525">
                <a:solidFill>
                  <a:schemeClr val="accent1"/>
                </a:solidFill>
              </a:ln>
              <a:effectLst/>
            </c:spPr>
          </c:marker>
          <c:cat>
            <c:numRef>
              <c:f>Sheet1!$A$2:$A$11</c:f>
              <c:numCache>
                <c:formatCode>h:mm\ AM/PM</c:formatCode>
                <c:ptCount val="10"/>
                <c:pt idx="0">
                  <c:v>0.25</c:v>
                </c:pt>
                <c:pt idx="1">
                  <c:v>0.29166666666666669</c:v>
                </c:pt>
                <c:pt idx="2">
                  <c:v>0.33333333333333331</c:v>
                </c:pt>
                <c:pt idx="3">
                  <c:v>0.375</c:v>
                </c:pt>
                <c:pt idx="4">
                  <c:v>0.41666666666666702</c:v>
                </c:pt>
                <c:pt idx="5">
                  <c:v>0.45833333333333398</c:v>
                </c:pt>
                <c:pt idx="6">
                  <c:v>0.5</c:v>
                </c:pt>
                <c:pt idx="7">
                  <c:v>0.54166666666666696</c:v>
                </c:pt>
                <c:pt idx="8">
                  <c:v>0.58333333333333304</c:v>
                </c:pt>
                <c:pt idx="9">
                  <c:v>0.625</c:v>
                </c:pt>
              </c:numCache>
            </c:numRef>
          </c:cat>
          <c:val>
            <c:numRef>
              <c:f>Sheet1!$B$2:$B$11</c:f>
              <c:numCache>
                <c:formatCode>General</c:formatCode>
                <c:ptCount val="10"/>
                <c:pt idx="0">
                  <c:v>0</c:v>
                </c:pt>
                <c:pt idx="1">
                  <c:v>1</c:v>
                </c:pt>
                <c:pt idx="2">
                  <c:v>3.5</c:v>
                </c:pt>
                <c:pt idx="3">
                  <c:v>4.5</c:v>
                </c:pt>
                <c:pt idx="4">
                  <c:v>4.2</c:v>
                </c:pt>
                <c:pt idx="5">
                  <c:v>4.0999999999999996</c:v>
                </c:pt>
                <c:pt idx="6">
                  <c:v>3.5</c:v>
                </c:pt>
                <c:pt idx="7">
                  <c:v>6.1</c:v>
                </c:pt>
                <c:pt idx="8">
                  <c:v>5.4</c:v>
                </c:pt>
                <c:pt idx="9">
                  <c:v>6.2</c:v>
                </c:pt>
              </c:numCache>
            </c:numRef>
          </c:val>
          <c:smooth val="0"/>
          <c:extLst>
            <c:ext xmlns:c16="http://schemas.microsoft.com/office/drawing/2014/chart" uri="{C3380CC4-5D6E-409C-BE32-E72D297353CC}">
              <c16:uniqueId val="{00000000-5421-534E-AA77-CB58BA8A3099}"/>
            </c:ext>
          </c:extLst>
        </c:ser>
        <c:ser>
          <c:idx val="1"/>
          <c:order val="1"/>
          <c:tx>
            <c:strRef>
              <c:f>Sheet1!$C$1</c:f>
              <c:strCache>
                <c:ptCount val="1"/>
                <c:pt idx="0">
                  <c:v>Series 2</c:v>
                </c:pt>
              </c:strCache>
            </c:strRef>
          </c:tx>
          <c:spPr>
            <a:ln w="38100" cap="rnd">
              <a:solidFill>
                <a:schemeClr val="accent2"/>
              </a:solidFill>
              <a:round/>
            </a:ln>
            <a:effectLst/>
          </c:spPr>
          <c:marker>
            <c:symbol val="circle"/>
            <c:size val="5"/>
            <c:spPr>
              <a:solidFill>
                <a:schemeClr val="accent2"/>
              </a:solidFill>
              <a:ln w="9525">
                <a:solidFill>
                  <a:schemeClr val="accent2"/>
                </a:solidFill>
              </a:ln>
              <a:effectLst/>
            </c:spPr>
          </c:marker>
          <c:cat>
            <c:numRef>
              <c:f>Sheet1!$A$2:$A$11</c:f>
              <c:numCache>
                <c:formatCode>h:mm\ AM/PM</c:formatCode>
                <c:ptCount val="10"/>
                <c:pt idx="0">
                  <c:v>0.25</c:v>
                </c:pt>
                <c:pt idx="1">
                  <c:v>0.29166666666666669</c:v>
                </c:pt>
                <c:pt idx="2">
                  <c:v>0.33333333333333331</c:v>
                </c:pt>
                <c:pt idx="3">
                  <c:v>0.375</c:v>
                </c:pt>
                <c:pt idx="4">
                  <c:v>0.41666666666666702</c:v>
                </c:pt>
                <c:pt idx="5">
                  <c:v>0.45833333333333398</c:v>
                </c:pt>
                <c:pt idx="6">
                  <c:v>0.5</c:v>
                </c:pt>
                <c:pt idx="7">
                  <c:v>0.54166666666666696</c:v>
                </c:pt>
                <c:pt idx="8">
                  <c:v>0.58333333333333304</c:v>
                </c:pt>
                <c:pt idx="9">
                  <c:v>0.625</c:v>
                </c:pt>
              </c:numCache>
            </c:numRef>
          </c:cat>
          <c:val>
            <c:numRef>
              <c:f>Sheet1!$C$2:$C$11</c:f>
              <c:numCache>
                <c:formatCode>General</c:formatCode>
                <c:ptCount val="10"/>
                <c:pt idx="0">
                  <c:v>0</c:v>
                </c:pt>
                <c:pt idx="1">
                  <c:v>2</c:v>
                </c:pt>
                <c:pt idx="2">
                  <c:v>1.8</c:v>
                </c:pt>
                <c:pt idx="3">
                  <c:v>2.8</c:v>
                </c:pt>
                <c:pt idx="4">
                  <c:v>5.4</c:v>
                </c:pt>
                <c:pt idx="5">
                  <c:v>3.7</c:v>
                </c:pt>
                <c:pt idx="6">
                  <c:v>2.2999999999999998</c:v>
                </c:pt>
                <c:pt idx="7">
                  <c:v>4.0999999999999996</c:v>
                </c:pt>
                <c:pt idx="8">
                  <c:v>4.5999999999999996</c:v>
                </c:pt>
                <c:pt idx="9">
                  <c:v>3.9</c:v>
                </c:pt>
              </c:numCache>
            </c:numRef>
          </c:val>
          <c:smooth val="0"/>
          <c:extLst>
            <c:ext xmlns:c16="http://schemas.microsoft.com/office/drawing/2014/chart" uri="{C3380CC4-5D6E-409C-BE32-E72D297353CC}">
              <c16:uniqueId val="{00000001-5421-534E-AA77-CB58BA8A3099}"/>
            </c:ext>
          </c:extLst>
        </c:ser>
        <c:dLbls>
          <c:showLegendKey val="0"/>
          <c:showVal val="0"/>
          <c:showCatName val="0"/>
          <c:showSerName val="0"/>
          <c:showPercent val="0"/>
          <c:showBubbleSize val="0"/>
        </c:dLbls>
        <c:marker val="1"/>
        <c:smooth val="0"/>
        <c:axId val="300354064"/>
        <c:axId val="768527792"/>
      </c:lineChart>
      <c:catAx>
        <c:axId val="300354064"/>
        <c:scaling>
          <c:orientation val="minMax"/>
        </c:scaling>
        <c:delete val="0"/>
        <c:axPos val="b"/>
        <c:numFmt formatCode="h:mm\ AM/PM"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68527792"/>
        <c:crosses val="autoZero"/>
        <c:auto val="1"/>
        <c:lblAlgn val="ctr"/>
        <c:lblOffset val="100"/>
        <c:noMultiLvlLbl val="0"/>
      </c:catAx>
      <c:valAx>
        <c:axId val="768527792"/>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30035406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3785583720765418"/>
          <c:y val="4.7123804677395416E-2"/>
          <c:w val="0.5909185705062685"/>
          <c:h val="0.92594830693552144"/>
        </c:manualLayout>
      </c:layout>
      <c:doughnutChart>
        <c:varyColors val="1"/>
        <c:ser>
          <c:idx val="0"/>
          <c:order val="0"/>
          <c:tx>
            <c:strRef>
              <c:f>Sheet1!$B$1</c:f>
              <c:strCache>
                <c:ptCount val="1"/>
                <c:pt idx="0">
                  <c:v>Sales</c:v>
                </c:pt>
              </c:strCache>
            </c:strRef>
          </c:tx>
          <c:spPr>
            <a:ln>
              <a:noFill/>
            </a:ln>
          </c:spPr>
          <c:dPt>
            <c:idx val="0"/>
            <c:bubble3D val="0"/>
            <c:spPr>
              <a:solidFill>
                <a:schemeClr val="accent3"/>
              </a:solidFill>
              <a:ln w="19050">
                <a:noFill/>
              </a:ln>
              <a:effectLst/>
            </c:spPr>
            <c:extLst>
              <c:ext xmlns:c16="http://schemas.microsoft.com/office/drawing/2014/chart" uri="{C3380CC4-5D6E-409C-BE32-E72D297353CC}">
                <c16:uniqueId val="{00000001-1E36-3A46-96A6-DB0A19B75E73}"/>
              </c:ext>
            </c:extLst>
          </c:dPt>
          <c:dPt>
            <c:idx val="1"/>
            <c:bubble3D val="0"/>
            <c:spPr>
              <a:solidFill>
                <a:schemeClr val="accent4"/>
              </a:solidFill>
              <a:ln w="19050">
                <a:noFill/>
              </a:ln>
              <a:effectLst/>
            </c:spPr>
            <c:extLst>
              <c:ext xmlns:c16="http://schemas.microsoft.com/office/drawing/2014/chart" uri="{C3380CC4-5D6E-409C-BE32-E72D297353CC}">
                <c16:uniqueId val="{00000003-1E36-3A46-96A6-DB0A19B75E73}"/>
              </c:ext>
            </c:extLst>
          </c:dPt>
          <c:dPt>
            <c:idx val="2"/>
            <c:bubble3D val="0"/>
            <c:spPr>
              <a:solidFill>
                <a:schemeClr val="accent5"/>
              </a:solidFill>
              <a:ln w="19050">
                <a:noFill/>
              </a:ln>
              <a:effectLst/>
            </c:spPr>
            <c:extLst>
              <c:ext xmlns:c16="http://schemas.microsoft.com/office/drawing/2014/chart" uri="{C3380CC4-5D6E-409C-BE32-E72D297353CC}">
                <c16:uniqueId val="{00000005-1E36-3A46-96A6-DB0A19B75E73}"/>
              </c:ext>
            </c:extLst>
          </c:dPt>
          <c:dPt>
            <c:idx val="3"/>
            <c:bubble3D val="0"/>
            <c:spPr>
              <a:solidFill>
                <a:schemeClr val="accent6"/>
              </a:solidFill>
              <a:ln w="19050">
                <a:noFill/>
              </a:ln>
              <a:effectLst/>
            </c:spPr>
            <c:extLst>
              <c:ext xmlns:c16="http://schemas.microsoft.com/office/drawing/2014/chart" uri="{C3380CC4-5D6E-409C-BE32-E72D297353CC}">
                <c16:uniqueId val="{00000006-1E36-3A46-96A6-DB0A19B75E73}"/>
              </c:ext>
            </c:extLst>
          </c:dPt>
          <c:dPt>
            <c:idx val="4"/>
            <c:bubble3D val="0"/>
            <c:spPr>
              <a:solidFill>
                <a:schemeClr val="accent1"/>
              </a:solidFill>
              <a:ln w="19050">
                <a:noFill/>
              </a:ln>
              <a:effectLst/>
            </c:spPr>
            <c:extLst>
              <c:ext xmlns:c16="http://schemas.microsoft.com/office/drawing/2014/chart" uri="{C3380CC4-5D6E-409C-BE32-E72D297353CC}">
                <c16:uniqueId val="{00000007-1E36-3A46-96A6-DB0A19B75E73}"/>
              </c:ext>
            </c:extLst>
          </c:dPt>
          <c:dPt>
            <c:idx val="5"/>
            <c:bubble3D val="0"/>
            <c:spPr>
              <a:solidFill>
                <a:schemeClr val="accent5"/>
              </a:solidFill>
              <a:ln w="19050">
                <a:noFill/>
              </a:ln>
              <a:effectLst/>
            </c:spPr>
            <c:extLst>
              <c:ext xmlns:c16="http://schemas.microsoft.com/office/drawing/2014/chart" uri="{C3380CC4-5D6E-409C-BE32-E72D297353CC}">
                <c16:uniqueId val="{00000008-1E36-3A46-96A6-DB0A19B75E73}"/>
              </c:ext>
            </c:extLst>
          </c:dPt>
          <c:dPt>
            <c:idx val="6"/>
            <c:bubble3D val="0"/>
            <c:spPr>
              <a:solidFill>
                <a:schemeClr val="accent6"/>
              </a:solidFill>
              <a:ln w="19050">
                <a:noFill/>
              </a:ln>
              <a:effectLst/>
            </c:spPr>
            <c:extLst>
              <c:ext xmlns:c16="http://schemas.microsoft.com/office/drawing/2014/chart" uri="{C3380CC4-5D6E-409C-BE32-E72D297353CC}">
                <c16:uniqueId val="{00000009-1E36-3A46-96A6-DB0A19B75E73}"/>
              </c:ext>
            </c:extLst>
          </c:dPt>
          <c:dPt>
            <c:idx val="7"/>
            <c:bubble3D val="0"/>
            <c:spPr>
              <a:solidFill>
                <a:schemeClr val="accent2">
                  <a:lumMod val="60000"/>
                </a:schemeClr>
              </a:solidFill>
              <a:ln w="19050">
                <a:noFill/>
              </a:ln>
              <a:effectLst/>
            </c:spPr>
            <c:extLst>
              <c:ext xmlns:c16="http://schemas.microsoft.com/office/drawing/2014/chart" uri="{C3380CC4-5D6E-409C-BE32-E72D297353CC}">
                <c16:uniqueId val="{0000000F-8AEF-3B4E-A860-F295370F9B45}"/>
              </c:ext>
            </c:extLst>
          </c:dPt>
          <c:cat>
            <c:strRef>
              <c:f>Sheet1!$A$2:$A$9</c:f>
              <c:strCache>
                <c:ptCount val="8"/>
                <c:pt idx="0">
                  <c:v>Data 1</c:v>
                </c:pt>
                <c:pt idx="1">
                  <c:v>Data 2</c:v>
                </c:pt>
                <c:pt idx="2">
                  <c:v>Data 3</c:v>
                </c:pt>
                <c:pt idx="3">
                  <c:v>Data 4</c:v>
                </c:pt>
                <c:pt idx="4">
                  <c:v>Data 5</c:v>
                </c:pt>
                <c:pt idx="5">
                  <c:v>Data 6</c:v>
                </c:pt>
                <c:pt idx="6">
                  <c:v>Data 7</c:v>
                </c:pt>
                <c:pt idx="7">
                  <c:v>Data 8</c:v>
                </c:pt>
              </c:strCache>
            </c:strRef>
          </c:cat>
          <c:val>
            <c:numRef>
              <c:f>Sheet1!$B$2:$B$9</c:f>
              <c:numCache>
                <c:formatCode>General</c:formatCode>
                <c:ptCount val="8"/>
                <c:pt idx="0">
                  <c:v>70</c:v>
                </c:pt>
                <c:pt idx="1">
                  <c:v>30</c:v>
                </c:pt>
                <c:pt idx="2">
                  <c:v>45</c:v>
                </c:pt>
                <c:pt idx="3">
                  <c:v>27</c:v>
                </c:pt>
                <c:pt idx="4">
                  <c:v>58</c:v>
                </c:pt>
                <c:pt idx="5">
                  <c:v>15</c:v>
                </c:pt>
                <c:pt idx="6">
                  <c:v>29</c:v>
                </c:pt>
                <c:pt idx="7">
                  <c:v>67</c:v>
                </c:pt>
              </c:numCache>
            </c:numRef>
          </c:val>
          <c:extLst>
            <c:ext xmlns:c16="http://schemas.microsoft.com/office/drawing/2014/chart" uri="{C3380CC4-5D6E-409C-BE32-E72D297353CC}">
              <c16:uniqueId val="{00000004-1E36-3A46-96A6-DB0A19B75E73}"/>
            </c:ext>
          </c:extLst>
        </c:ser>
        <c:dLbls>
          <c:showLegendKey val="0"/>
          <c:showVal val="0"/>
          <c:showCatName val="0"/>
          <c:showSerName val="0"/>
          <c:showPercent val="0"/>
          <c:showBubbleSize val="0"/>
          <c:showLeaderLines val="1"/>
        </c:dLbls>
        <c:firstSliceAng val="0"/>
        <c:holeSize val="64"/>
      </c:doughnutChart>
      <c:spPr>
        <a:noFill/>
        <a:ln>
          <a:noFill/>
        </a:ln>
        <a:effectLst/>
      </c:spPr>
    </c:plotArea>
    <c:legend>
      <c:legendPos val="l"/>
      <c:layout>
        <c:manualLayout>
          <c:xMode val="edge"/>
          <c:yMode val="edge"/>
          <c:x val="7.1176321445467414E-3"/>
          <c:y val="0.31792294807370186"/>
          <c:w val="0.29723087050733399"/>
          <c:h val="0.68207705192629819"/>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1"/>
            </a:solidFill>
            <a:ln>
              <a:noFill/>
            </a:ln>
            <a:effectLst/>
          </c:spPr>
          <c:cat>
            <c:numRef>
              <c:f>Sheet1!$A$2:$A$11</c:f>
              <c:numCache>
                <c:formatCode>m/d;@</c:formatCode>
                <c:ptCount val="10"/>
                <c:pt idx="0">
                  <c:v>43476</c:v>
                </c:pt>
                <c:pt idx="1">
                  <c:v>43507</c:v>
                </c:pt>
                <c:pt idx="2">
                  <c:v>43535</c:v>
                </c:pt>
                <c:pt idx="3">
                  <c:v>43566</c:v>
                </c:pt>
                <c:pt idx="4">
                  <c:v>43596</c:v>
                </c:pt>
                <c:pt idx="5">
                  <c:v>43627</c:v>
                </c:pt>
                <c:pt idx="6">
                  <c:v>43657</c:v>
                </c:pt>
                <c:pt idx="7">
                  <c:v>43688</c:v>
                </c:pt>
                <c:pt idx="8">
                  <c:v>43719</c:v>
                </c:pt>
                <c:pt idx="9">
                  <c:v>43749</c:v>
                </c:pt>
              </c:numCache>
            </c:numRef>
          </c:cat>
          <c:val>
            <c:numRef>
              <c:f>Sheet1!$B$2:$B$11</c:f>
              <c:numCache>
                <c:formatCode>General</c:formatCode>
                <c:ptCount val="10"/>
                <c:pt idx="0">
                  <c:v>32</c:v>
                </c:pt>
                <c:pt idx="1">
                  <c:v>32</c:v>
                </c:pt>
                <c:pt idx="2">
                  <c:v>28</c:v>
                </c:pt>
                <c:pt idx="3">
                  <c:v>12</c:v>
                </c:pt>
                <c:pt idx="4">
                  <c:v>15</c:v>
                </c:pt>
                <c:pt idx="5">
                  <c:v>32</c:v>
                </c:pt>
                <c:pt idx="6">
                  <c:v>32</c:v>
                </c:pt>
                <c:pt idx="7">
                  <c:v>28</c:v>
                </c:pt>
                <c:pt idx="8">
                  <c:v>12</c:v>
                </c:pt>
                <c:pt idx="9">
                  <c:v>15</c:v>
                </c:pt>
              </c:numCache>
            </c:numRef>
          </c:val>
          <c:extLst>
            <c:ext xmlns:c16="http://schemas.microsoft.com/office/drawing/2014/chart" uri="{C3380CC4-5D6E-409C-BE32-E72D297353CC}">
              <c16:uniqueId val="{00000000-B5EA-B04B-B07E-73500A903348}"/>
            </c:ext>
          </c:extLst>
        </c:ser>
        <c:ser>
          <c:idx val="1"/>
          <c:order val="1"/>
          <c:tx>
            <c:strRef>
              <c:f>Sheet1!$C$1</c:f>
              <c:strCache>
                <c:ptCount val="1"/>
                <c:pt idx="0">
                  <c:v>Series 2</c:v>
                </c:pt>
              </c:strCache>
            </c:strRef>
          </c:tx>
          <c:spPr>
            <a:solidFill>
              <a:schemeClr val="accent2"/>
            </a:solidFill>
            <a:ln>
              <a:noFill/>
            </a:ln>
            <a:effectLst/>
          </c:spPr>
          <c:cat>
            <c:numRef>
              <c:f>Sheet1!$A$2:$A$11</c:f>
              <c:numCache>
                <c:formatCode>m/d;@</c:formatCode>
                <c:ptCount val="10"/>
                <c:pt idx="0">
                  <c:v>43476</c:v>
                </c:pt>
                <c:pt idx="1">
                  <c:v>43507</c:v>
                </c:pt>
                <c:pt idx="2">
                  <c:v>43535</c:v>
                </c:pt>
                <c:pt idx="3">
                  <c:v>43566</c:v>
                </c:pt>
                <c:pt idx="4">
                  <c:v>43596</c:v>
                </c:pt>
                <c:pt idx="5">
                  <c:v>43627</c:v>
                </c:pt>
                <c:pt idx="6">
                  <c:v>43657</c:v>
                </c:pt>
                <c:pt idx="7">
                  <c:v>43688</c:v>
                </c:pt>
                <c:pt idx="8">
                  <c:v>43719</c:v>
                </c:pt>
                <c:pt idx="9">
                  <c:v>43749</c:v>
                </c:pt>
              </c:numCache>
            </c:numRef>
          </c:cat>
          <c:val>
            <c:numRef>
              <c:f>Sheet1!$C$2:$C$11</c:f>
              <c:numCache>
                <c:formatCode>General</c:formatCode>
                <c:ptCount val="10"/>
                <c:pt idx="0">
                  <c:v>12</c:v>
                </c:pt>
                <c:pt idx="1">
                  <c:v>12</c:v>
                </c:pt>
                <c:pt idx="2">
                  <c:v>12</c:v>
                </c:pt>
                <c:pt idx="3">
                  <c:v>21</c:v>
                </c:pt>
                <c:pt idx="4">
                  <c:v>28</c:v>
                </c:pt>
                <c:pt idx="5">
                  <c:v>73</c:v>
                </c:pt>
                <c:pt idx="6">
                  <c:v>26</c:v>
                </c:pt>
                <c:pt idx="7">
                  <c:v>45</c:v>
                </c:pt>
                <c:pt idx="8">
                  <c:v>96</c:v>
                </c:pt>
                <c:pt idx="9">
                  <c:v>21</c:v>
                </c:pt>
              </c:numCache>
            </c:numRef>
          </c:val>
          <c:extLst>
            <c:ext xmlns:c16="http://schemas.microsoft.com/office/drawing/2014/chart" uri="{C3380CC4-5D6E-409C-BE32-E72D297353CC}">
              <c16:uniqueId val="{00000001-B5EA-B04B-B07E-73500A903348}"/>
            </c:ext>
          </c:extLst>
        </c:ser>
        <c:ser>
          <c:idx val="2"/>
          <c:order val="2"/>
          <c:tx>
            <c:strRef>
              <c:f>Sheet1!$D$1</c:f>
              <c:strCache>
                <c:ptCount val="1"/>
                <c:pt idx="0">
                  <c:v>Series 3</c:v>
                </c:pt>
              </c:strCache>
            </c:strRef>
          </c:tx>
          <c:spPr>
            <a:solidFill>
              <a:schemeClr val="accent3"/>
            </a:solidFill>
            <a:ln w="25400">
              <a:noFill/>
            </a:ln>
            <a:effectLst/>
          </c:spPr>
          <c:cat>
            <c:numRef>
              <c:f>Sheet1!$A$2:$A$11</c:f>
              <c:numCache>
                <c:formatCode>m/d;@</c:formatCode>
                <c:ptCount val="10"/>
                <c:pt idx="0">
                  <c:v>43476</c:v>
                </c:pt>
                <c:pt idx="1">
                  <c:v>43507</c:v>
                </c:pt>
                <c:pt idx="2">
                  <c:v>43535</c:v>
                </c:pt>
                <c:pt idx="3">
                  <c:v>43566</c:v>
                </c:pt>
                <c:pt idx="4">
                  <c:v>43596</c:v>
                </c:pt>
                <c:pt idx="5">
                  <c:v>43627</c:v>
                </c:pt>
                <c:pt idx="6">
                  <c:v>43657</c:v>
                </c:pt>
                <c:pt idx="7">
                  <c:v>43688</c:v>
                </c:pt>
                <c:pt idx="8">
                  <c:v>43719</c:v>
                </c:pt>
                <c:pt idx="9">
                  <c:v>43749</c:v>
                </c:pt>
              </c:numCache>
            </c:numRef>
          </c:cat>
          <c:val>
            <c:numRef>
              <c:f>Sheet1!$D$2:$D$11</c:f>
              <c:numCache>
                <c:formatCode>General</c:formatCode>
                <c:ptCount val="10"/>
                <c:pt idx="0">
                  <c:v>73</c:v>
                </c:pt>
                <c:pt idx="1">
                  <c:v>26</c:v>
                </c:pt>
                <c:pt idx="2">
                  <c:v>45</c:v>
                </c:pt>
                <c:pt idx="3">
                  <c:v>96</c:v>
                </c:pt>
                <c:pt idx="4">
                  <c:v>21</c:v>
                </c:pt>
                <c:pt idx="5">
                  <c:v>12</c:v>
                </c:pt>
                <c:pt idx="6">
                  <c:v>12</c:v>
                </c:pt>
                <c:pt idx="7">
                  <c:v>12</c:v>
                </c:pt>
                <c:pt idx="8">
                  <c:v>21</c:v>
                </c:pt>
                <c:pt idx="9">
                  <c:v>28</c:v>
                </c:pt>
              </c:numCache>
            </c:numRef>
          </c:val>
          <c:extLst>
            <c:ext xmlns:c16="http://schemas.microsoft.com/office/drawing/2014/chart" uri="{C3380CC4-5D6E-409C-BE32-E72D297353CC}">
              <c16:uniqueId val="{00000002-B5EA-B04B-B07E-73500A903348}"/>
            </c:ext>
          </c:extLst>
        </c:ser>
        <c:dLbls>
          <c:showLegendKey val="0"/>
          <c:showVal val="0"/>
          <c:showCatName val="0"/>
          <c:showSerName val="0"/>
          <c:showPercent val="0"/>
          <c:showBubbleSize val="0"/>
        </c:dLbls>
        <c:axId val="311490384"/>
        <c:axId val="311492064"/>
      </c:areaChart>
      <c:dateAx>
        <c:axId val="311490384"/>
        <c:scaling>
          <c:orientation val="minMax"/>
        </c:scaling>
        <c:delete val="0"/>
        <c:axPos val="b"/>
        <c:numFmt formatCode="m/d;@"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11492064"/>
        <c:crosses val="autoZero"/>
        <c:auto val="1"/>
        <c:lblOffset val="100"/>
        <c:baseTimeUnit val="months"/>
      </c:dateAx>
      <c:valAx>
        <c:axId val="311492064"/>
        <c:scaling>
          <c:orientation val="minMax"/>
        </c:scaling>
        <c:delete val="0"/>
        <c:axPos val="l"/>
        <c:majorGridlines>
          <c:spPr>
            <a:ln w="9525" cap="flat" cmpd="sng" algn="ctr">
              <a:solidFill>
                <a:schemeClr val="bg1"/>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4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11490384"/>
        <c:crosses val="autoZero"/>
        <c:crossBetween val="midCat"/>
      </c:valAx>
      <c:spPr>
        <a:noFill/>
        <a:ln>
          <a:noFill/>
        </a:ln>
        <a:effectLst/>
      </c:spPr>
    </c:plotArea>
    <c:plotVisOnly val="1"/>
    <c:dispBlanksAs val="zero"/>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NET WORTH</c:v>
                </c:pt>
              </c:strCache>
            </c:strRef>
          </c:tx>
          <c:spPr>
            <a:solidFill>
              <a:schemeClr val="bg1"/>
            </a:solidFill>
            <a:ln>
              <a:noFill/>
            </a:ln>
            <a:effectLst/>
          </c:spPr>
          <c:invertIfNegative val="0"/>
          <c:cat>
            <c:numRef>
              <c:f>Sheet1!$A$2:$A$7</c:f>
              <c:numCache>
                <c:formatCode>General</c:formatCode>
                <c:ptCount val="6"/>
                <c:pt idx="0">
                  <c:v>2014</c:v>
                </c:pt>
                <c:pt idx="1">
                  <c:v>2015</c:v>
                </c:pt>
                <c:pt idx="2">
                  <c:v>2016</c:v>
                </c:pt>
                <c:pt idx="3">
                  <c:v>2017</c:v>
                </c:pt>
                <c:pt idx="4">
                  <c:v>2018</c:v>
                </c:pt>
                <c:pt idx="5">
                  <c:v>2019</c:v>
                </c:pt>
              </c:numCache>
            </c:numRef>
          </c:cat>
          <c:val>
            <c:numRef>
              <c:f>Sheet1!$B$2:$B$7</c:f>
              <c:numCache>
                <c:formatCode>General</c:formatCode>
                <c:ptCount val="6"/>
                <c:pt idx="0">
                  <c:v>4.3</c:v>
                </c:pt>
                <c:pt idx="1">
                  <c:v>2.5</c:v>
                </c:pt>
                <c:pt idx="2">
                  <c:v>3.5</c:v>
                </c:pt>
                <c:pt idx="3">
                  <c:v>4.5</c:v>
                </c:pt>
                <c:pt idx="4">
                  <c:v>5.0999999999999996</c:v>
                </c:pt>
                <c:pt idx="5">
                  <c:v>6.5</c:v>
                </c:pt>
              </c:numCache>
            </c:numRef>
          </c:val>
          <c:extLst>
            <c:ext xmlns:c16="http://schemas.microsoft.com/office/drawing/2014/chart" uri="{C3380CC4-5D6E-409C-BE32-E72D297353CC}">
              <c16:uniqueId val="{00000000-831E-CF44-AE2D-C3D21EACCE4B}"/>
            </c:ext>
          </c:extLst>
        </c:ser>
        <c:dLbls>
          <c:showLegendKey val="0"/>
          <c:showVal val="0"/>
          <c:showCatName val="0"/>
          <c:showSerName val="0"/>
          <c:showPercent val="0"/>
          <c:showBubbleSize val="0"/>
        </c:dLbls>
        <c:gapWidth val="219"/>
        <c:overlap val="-27"/>
        <c:axId val="780560352"/>
        <c:axId val="768661936"/>
      </c:barChart>
      <c:catAx>
        <c:axId val="78056035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1" i="0" u="none" strike="noStrike" kern="1200" baseline="0">
                <a:solidFill>
                  <a:schemeClr val="bg1"/>
                </a:solidFill>
                <a:latin typeface="Poppins" pitchFamily="2" charset="77"/>
                <a:ea typeface="+mn-ea"/>
                <a:cs typeface="Poppins" pitchFamily="2" charset="77"/>
              </a:defRPr>
            </a:pPr>
            <a:endParaRPr lang="en-US"/>
          </a:p>
        </c:txPr>
        <c:crossAx val="768661936"/>
        <c:crosses val="autoZero"/>
        <c:auto val="1"/>
        <c:lblAlgn val="ctr"/>
        <c:lblOffset val="100"/>
        <c:noMultiLvlLbl val="0"/>
      </c:catAx>
      <c:valAx>
        <c:axId val="768661936"/>
        <c:scaling>
          <c:orientation val="minMax"/>
        </c:scaling>
        <c:delete val="1"/>
        <c:axPos val="l"/>
        <c:numFmt formatCode="General" sourceLinked="1"/>
        <c:majorTickMark val="none"/>
        <c:minorTickMark val="none"/>
        <c:tickLblPos val="nextTo"/>
        <c:crossAx val="7805603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Sheet1!$A$2:$A$6</c:f>
              <c:strCache>
                <c:ptCount val="5"/>
                <c:pt idx="0">
                  <c:v>Category 1</c:v>
                </c:pt>
                <c:pt idx="1">
                  <c:v>Category 2</c:v>
                </c:pt>
                <c:pt idx="2">
                  <c:v>Category 3</c:v>
                </c:pt>
                <c:pt idx="3">
                  <c:v>Category 4</c:v>
                </c:pt>
                <c:pt idx="4">
                  <c:v>Category 5</c:v>
                </c:pt>
              </c:strCache>
            </c:strRef>
          </c:cat>
          <c:val>
            <c:numRef>
              <c:f>Sheet1!$B$2:$B$6</c:f>
              <c:numCache>
                <c:formatCode>General</c:formatCode>
                <c:ptCount val="5"/>
                <c:pt idx="0">
                  <c:v>4.3</c:v>
                </c:pt>
                <c:pt idx="1">
                  <c:v>2.5</c:v>
                </c:pt>
                <c:pt idx="2">
                  <c:v>3.5</c:v>
                </c:pt>
                <c:pt idx="3">
                  <c:v>4.5</c:v>
                </c:pt>
                <c:pt idx="4">
                  <c:v>5</c:v>
                </c:pt>
              </c:numCache>
            </c:numRef>
          </c:val>
          <c:extLst>
            <c:ext xmlns:c16="http://schemas.microsoft.com/office/drawing/2014/chart" uri="{C3380CC4-5D6E-409C-BE32-E72D297353CC}">
              <c16:uniqueId val="{00000000-5E55-EF49-952E-CF0DE6C09084}"/>
            </c:ext>
          </c:extLst>
        </c:ser>
        <c:ser>
          <c:idx val="1"/>
          <c:order val="1"/>
          <c:tx>
            <c:strRef>
              <c:f>Sheet1!$C$1</c:f>
              <c:strCache>
                <c:ptCount val="1"/>
                <c:pt idx="0">
                  <c:v>Series 2</c:v>
                </c:pt>
              </c:strCache>
            </c:strRef>
          </c:tx>
          <c:spPr>
            <a:solidFill>
              <a:schemeClr val="accent2"/>
            </a:solidFill>
            <a:ln>
              <a:noFill/>
            </a:ln>
            <a:effectLst/>
          </c:spPr>
          <c:invertIfNegative val="0"/>
          <c:cat>
            <c:strRef>
              <c:f>Sheet1!$A$2:$A$6</c:f>
              <c:strCache>
                <c:ptCount val="5"/>
                <c:pt idx="0">
                  <c:v>Category 1</c:v>
                </c:pt>
                <c:pt idx="1">
                  <c:v>Category 2</c:v>
                </c:pt>
                <c:pt idx="2">
                  <c:v>Category 3</c:v>
                </c:pt>
                <c:pt idx="3">
                  <c:v>Category 4</c:v>
                </c:pt>
                <c:pt idx="4">
                  <c:v>Category 5</c:v>
                </c:pt>
              </c:strCache>
            </c:strRef>
          </c:cat>
          <c:val>
            <c:numRef>
              <c:f>Sheet1!$C$2:$C$6</c:f>
              <c:numCache>
                <c:formatCode>General</c:formatCode>
                <c:ptCount val="5"/>
                <c:pt idx="0">
                  <c:v>2.4</c:v>
                </c:pt>
                <c:pt idx="1">
                  <c:v>4.4000000000000004</c:v>
                </c:pt>
                <c:pt idx="2">
                  <c:v>1.8</c:v>
                </c:pt>
                <c:pt idx="3">
                  <c:v>2.8</c:v>
                </c:pt>
                <c:pt idx="4">
                  <c:v>3</c:v>
                </c:pt>
              </c:numCache>
            </c:numRef>
          </c:val>
          <c:extLst>
            <c:ext xmlns:c16="http://schemas.microsoft.com/office/drawing/2014/chart" uri="{C3380CC4-5D6E-409C-BE32-E72D297353CC}">
              <c16:uniqueId val="{00000001-5E55-EF49-952E-CF0DE6C09084}"/>
            </c:ext>
          </c:extLst>
        </c:ser>
        <c:ser>
          <c:idx val="2"/>
          <c:order val="2"/>
          <c:tx>
            <c:strRef>
              <c:f>Sheet1!$D$1</c:f>
              <c:strCache>
                <c:ptCount val="1"/>
                <c:pt idx="0">
                  <c:v>Series 3</c:v>
                </c:pt>
              </c:strCache>
            </c:strRef>
          </c:tx>
          <c:spPr>
            <a:solidFill>
              <a:schemeClr val="accent3"/>
            </a:solidFill>
            <a:ln>
              <a:noFill/>
            </a:ln>
            <a:effectLst/>
          </c:spPr>
          <c:invertIfNegative val="0"/>
          <c:cat>
            <c:strRef>
              <c:f>Sheet1!$A$2:$A$6</c:f>
              <c:strCache>
                <c:ptCount val="5"/>
                <c:pt idx="0">
                  <c:v>Category 1</c:v>
                </c:pt>
                <c:pt idx="1">
                  <c:v>Category 2</c:v>
                </c:pt>
                <c:pt idx="2">
                  <c:v>Category 3</c:v>
                </c:pt>
                <c:pt idx="3">
                  <c:v>Category 4</c:v>
                </c:pt>
                <c:pt idx="4">
                  <c:v>Category 5</c:v>
                </c:pt>
              </c:strCache>
            </c:strRef>
          </c:cat>
          <c:val>
            <c:numRef>
              <c:f>Sheet1!$D$2:$D$6</c:f>
              <c:numCache>
                <c:formatCode>General</c:formatCode>
                <c:ptCount val="5"/>
                <c:pt idx="0">
                  <c:v>2</c:v>
                </c:pt>
                <c:pt idx="1">
                  <c:v>2</c:v>
                </c:pt>
                <c:pt idx="2">
                  <c:v>3</c:v>
                </c:pt>
                <c:pt idx="3">
                  <c:v>5</c:v>
                </c:pt>
                <c:pt idx="4">
                  <c:v>2</c:v>
                </c:pt>
              </c:numCache>
            </c:numRef>
          </c:val>
          <c:extLst>
            <c:ext xmlns:c16="http://schemas.microsoft.com/office/drawing/2014/chart" uri="{C3380CC4-5D6E-409C-BE32-E72D297353CC}">
              <c16:uniqueId val="{00000002-5E55-EF49-952E-CF0DE6C09084}"/>
            </c:ext>
          </c:extLst>
        </c:ser>
        <c:ser>
          <c:idx val="3"/>
          <c:order val="3"/>
          <c:tx>
            <c:strRef>
              <c:f>Sheet1!$E$1</c:f>
              <c:strCache>
                <c:ptCount val="1"/>
                <c:pt idx="0">
                  <c:v>Series 4</c:v>
                </c:pt>
              </c:strCache>
            </c:strRef>
          </c:tx>
          <c:spPr>
            <a:solidFill>
              <a:schemeClr val="accent4"/>
            </a:solidFill>
            <a:ln>
              <a:noFill/>
            </a:ln>
            <a:effectLst/>
          </c:spPr>
          <c:invertIfNegative val="0"/>
          <c:cat>
            <c:strRef>
              <c:f>Sheet1!$A$2:$A$6</c:f>
              <c:strCache>
                <c:ptCount val="5"/>
                <c:pt idx="0">
                  <c:v>Category 1</c:v>
                </c:pt>
                <c:pt idx="1">
                  <c:v>Category 2</c:v>
                </c:pt>
                <c:pt idx="2">
                  <c:v>Category 3</c:v>
                </c:pt>
                <c:pt idx="3">
                  <c:v>Category 4</c:v>
                </c:pt>
                <c:pt idx="4">
                  <c:v>Category 5</c:v>
                </c:pt>
              </c:strCache>
            </c:strRef>
          </c:cat>
          <c:val>
            <c:numRef>
              <c:f>Sheet1!$E$2:$E$6</c:f>
              <c:numCache>
                <c:formatCode>General</c:formatCode>
                <c:ptCount val="5"/>
                <c:pt idx="0">
                  <c:v>3</c:v>
                </c:pt>
                <c:pt idx="1">
                  <c:v>4.8</c:v>
                </c:pt>
                <c:pt idx="2">
                  <c:v>2.2999999999999998</c:v>
                </c:pt>
                <c:pt idx="3">
                  <c:v>3.9</c:v>
                </c:pt>
                <c:pt idx="4">
                  <c:v>1.8</c:v>
                </c:pt>
              </c:numCache>
            </c:numRef>
          </c:val>
          <c:extLst>
            <c:ext xmlns:c16="http://schemas.microsoft.com/office/drawing/2014/chart" uri="{C3380CC4-5D6E-409C-BE32-E72D297353CC}">
              <c16:uniqueId val="{00000003-5E55-EF49-952E-CF0DE6C09084}"/>
            </c:ext>
          </c:extLst>
        </c:ser>
        <c:dLbls>
          <c:showLegendKey val="0"/>
          <c:showVal val="0"/>
          <c:showCatName val="0"/>
          <c:showSerName val="0"/>
          <c:showPercent val="0"/>
          <c:showBubbleSize val="0"/>
        </c:dLbls>
        <c:gapWidth val="125"/>
        <c:axId val="317064752"/>
        <c:axId val="317309232"/>
      </c:barChart>
      <c:catAx>
        <c:axId val="317064752"/>
        <c:scaling>
          <c:orientation val="minMax"/>
        </c:scaling>
        <c:delete val="1"/>
        <c:axPos val="b"/>
        <c:numFmt formatCode="General" sourceLinked="1"/>
        <c:majorTickMark val="none"/>
        <c:minorTickMark val="none"/>
        <c:tickLblPos val="nextTo"/>
        <c:crossAx val="317309232"/>
        <c:crosses val="autoZero"/>
        <c:auto val="1"/>
        <c:lblAlgn val="ctr"/>
        <c:lblOffset val="100"/>
        <c:noMultiLvlLbl val="0"/>
      </c:catAx>
      <c:valAx>
        <c:axId val="317309232"/>
        <c:scaling>
          <c:orientation val="minMax"/>
        </c:scaling>
        <c:delete val="1"/>
        <c:axPos val="l"/>
        <c:numFmt formatCode="General" sourceLinked="1"/>
        <c:majorTickMark val="none"/>
        <c:minorTickMark val="none"/>
        <c:tickLblPos val="nextTo"/>
        <c:crossAx val="3170647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927740963874359E-2"/>
          <c:y val="5.3742406528798352E-2"/>
          <c:w val="0.97072259036125641"/>
          <c:h val="0.89251518694240328"/>
        </c:manualLayout>
      </c:layout>
      <c:barChart>
        <c:barDir val="bar"/>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0"/>
            <c:invertIfNegative val="0"/>
            <c:bubble3D val="0"/>
            <c:spPr>
              <a:solidFill>
                <a:schemeClr val="accent4"/>
              </a:solidFill>
              <a:ln>
                <a:noFill/>
              </a:ln>
              <a:effectLst/>
            </c:spPr>
            <c:extLst>
              <c:ext xmlns:c16="http://schemas.microsoft.com/office/drawing/2014/chart" uri="{C3380CC4-5D6E-409C-BE32-E72D297353CC}">
                <c16:uniqueId val="{00000005-27BE-A947-BD0D-CCEE6C6D87D0}"/>
              </c:ext>
            </c:extLst>
          </c:dPt>
          <c:dPt>
            <c:idx val="1"/>
            <c:invertIfNegative val="0"/>
            <c:bubble3D val="0"/>
            <c:spPr>
              <a:solidFill>
                <a:schemeClr val="accent3"/>
              </a:solidFill>
              <a:ln>
                <a:noFill/>
              </a:ln>
              <a:effectLst/>
            </c:spPr>
            <c:extLst>
              <c:ext xmlns:c16="http://schemas.microsoft.com/office/drawing/2014/chart" uri="{C3380CC4-5D6E-409C-BE32-E72D297353CC}">
                <c16:uniqueId val="{00000004-27BE-A947-BD0D-CCEE6C6D87D0}"/>
              </c:ext>
            </c:extLst>
          </c:dPt>
          <c:dPt>
            <c:idx val="2"/>
            <c:invertIfNegative val="0"/>
            <c:bubble3D val="0"/>
            <c:spPr>
              <a:solidFill>
                <a:schemeClr val="accent2"/>
              </a:solidFill>
              <a:ln>
                <a:noFill/>
              </a:ln>
              <a:effectLst/>
            </c:spPr>
            <c:extLst>
              <c:ext xmlns:c16="http://schemas.microsoft.com/office/drawing/2014/chart" uri="{C3380CC4-5D6E-409C-BE32-E72D297353CC}">
                <c16:uniqueId val="{00000003-27BE-A947-BD0D-CCEE6C6D87D0}"/>
              </c:ext>
            </c:extLst>
          </c:dPt>
          <c:dLbls>
            <c:spPr>
              <a:noFill/>
              <a:ln>
                <a:noFill/>
              </a:ln>
              <a:effectLst/>
            </c:spPr>
            <c:txPr>
              <a:bodyPr rot="0" spcFirstLastPara="1" vertOverflow="ellipsis" vert="horz" wrap="square" anchor="ctr" anchorCtr="1"/>
              <a:lstStyle/>
              <a:p>
                <a:pPr>
                  <a:defRPr sz="2000" b="0" i="0" u="none" strike="noStrike" kern="1200" baseline="0">
                    <a:solidFill>
                      <a:schemeClr val="tx1">
                        <a:lumMod val="75000"/>
                        <a:lumOff val="25000"/>
                      </a:schemeClr>
                    </a:solidFill>
                    <a:latin typeface="Lato Light" panose="020F0502020204030203" pitchFamily="34" charset="0"/>
                    <a:ea typeface="Lato Light" panose="020F0502020204030203" pitchFamily="34" charset="0"/>
                    <a:cs typeface="Lato Light" panose="020F0502020204030203" pitchFamily="34" charset="0"/>
                  </a:defRPr>
                </a:pPr>
                <a:endParaRPr lang="en-US"/>
              </a:p>
            </c:txPr>
            <c:dLblPos val="outEnd"/>
            <c:showLegendKey val="1"/>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28</c:v>
                </c:pt>
                <c:pt idx="1">
                  <c:v>18</c:v>
                </c:pt>
                <c:pt idx="2">
                  <c:v>19</c:v>
                </c:pt>
                <c:pt idx="3">
                  <c:v>30</c:v>
                </c:pt>
              </c:numCache>
            </c:numRef>
          </c:val>
          <c:extLst>
            <c:ext xmlns:c16="http://schemas.microsoft.com/office/drawing/2014/chart" uri="{C3380CC4-5D6E-409C-BE32-E72D297353CC}">
              <c16:uniqueId val="{00000000-27BE-A947-BD0D-CCEE6C6D87D0}"/>
            </c:ext>
          </c:extLst>
        </c:ser>
        <c:dLbls>
          <c:dLblPos val="outEnd"/>
          <c:showLegendKey val="0"/>
          <c:showVal val="1"/>
          <c:showCatName val="0"/>
          <c:showSerName val="0"/>
          <c:showPercent val="0"/>
          <c:showBubbleSize val="0"/>
        </c:dLbls>
        <c:gapWidth val="50"/>
        <c:axId val="317333280"/>
        <c:axId val="317334960"/>
      </c:barChart>
      <c:catAx>
        <c:axId val="317333280"/>
        <c:scaling>
          <c:orientation val="minMax"/>
        </c:scaling>
        <c:delete val="1"/>
        <c:axPos val="l"/>
        <c:numFmt formatCode="General" sourceLinked="1"/>
        <c:majorTickMark val="none"/>
        <c:minorTickMark val="none"/>
        <c:tickLblPos val="nextTo"/>
        <c:crossAx val="317334960"/>
        <c:crosses val="autoZero"/>
        <c:auto val="1"/>
        <c:lblAlgn val="ctr"/>
        <c:lblOffset val="100"/>
        <c:noMultiLvlLbl val="0"/>
      </c:catAx>
      <c:valAx>
        <c:axId val="317334960"/>
        <c:scaling>
          <c:orientation val="minMax"/>
        </c:scaling>
        <c:delete val="1"/>
        <c:axPos val="b"/>
        <c:numFmt formatCode="General" sourceLinked="1"/>
        <c:majorTickMark val="none"/>
        <c:minorTickMark val="none"/>
        <c:tickLblPos val="nextTo"/>
        <c:crossAx val="31733328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cked"/>
        <c:varyColors val="0"/>
        <c:ser>
          <c:idx val="0"/>
          <c:order val="0"/>
          <c:tx>
            <c:strRef>
              <c:f>Sheet1!$B$1</c:f>
              <c:strCache>
                <c:ptCount val="1"/>
                <c:pt idx="0">
                  <c:v>Series 1</c:v>
                </c:pt>
              </c:strCache>
            </c:strRef>
          </c:tx>
          <c:spPr>
            <a:solidFill>
              <a:schemeClr val="accent1"/>
            </a:solidFill>
            <a:ln>
              <a:noFill/>
            </a:ln>
            <a:effectLst/>
          </c:spPr>
          <c:cat>
            <c:numRef>
              <c:f>Sheet1!$A$2:$A$11</c:f>
              <c:numCache>
                <c:formatCode>m/d;@</c:formatCode>
                <c:ptCount val="10"/>
                <c:pt idx="0">
                  <c:v>43476</c:v>
                </c:pt>
                <c:pt idx="1">
                  <c:v>43507</c:v>
                </c:pt>
                <c:pt idx="2">
                  <c:v>43535</c:v>
                </c:pt>
                <c:pt idx="3">
                  <c:v>43566</c:v>
                </c:pt>
                <c:pt idx="4">
                  <c:v>43596</c:v>
                </c:pt>
                <c:pt idx="5">
                  <c:v>43627</c:v>
                </c:pt>
                <c:pt idx="6">
                  <c:v>43657</c:v>
                </c:pt>
                <c:pt idx="7">
                  <c:v>43688</c:v>
                </c:pt>
                <c:pt idx="8">
                  <c:v>43719</c:v>
                </c:pt>
                <c:pt idx="9">
                  <c:v>43749</c:v>
                </c:pt>
              </c:numCache>
            </c:numRef>
          </c:cat>
          <c:val>
            <c:numRef>
              <c:f>Sheet1!$B$2:$B$11</c:f>
              <c:numCache>
                <c:formatCode>General</c:formatCode>
                <c:ptCount val="10"/>
                <c:pt idx="0">
                  <c:v>32</c:v>
                </c:pt>
                <c:pt idx="1">
                  <c:v>32</c:v>
                </c:pt>
                <c:pt idx="2">
                  <c:v>28</c:v>
                </c:pt>
                <c:pt idx="3">
                  <c:v>78</c:v>
                </c:pt>
                <c:pt idx="4">
                  <c:v>15</c:v>
                </c:pt>
                <c:pt idx="5">
                  <c:v>32</c:v>
                </c:pt>
                <c:pt idx="6">
                  <c:v>32</c:v>
                </c:pt>
                <c:pt idx="7">
                  <c:v>28</c:v>
                </c:pt>
                <c:pt idx="8">
                  <c:v>91</c:v>
                </c:pt>
                <c:pt idx="9">
                  <c:v>15</c:v>
                </c:pt>
              </c:numCache>
            </c:numRef>
          </c:val>
          <c:extLst>
            <c:ext xmlns:c16="http://schemas.microsoft.com/office/drawing/2014/chart" uri="{C3380CC4-5D6E-409C-BE32-E72D297353CC}">
              <c16:uniqueId val="{00000000-4924-0B4D-B95C-993CD1A7297E}"/>
            </c:ext>
          </c:extLst>
        </c:ser>
        <c:ser>
          <c:idx val="1"/>
          <c:order val="1"/>
          <c:tx>
            <c:strRef>
              <c:f>Sheet1!$C$1</c:f>
              <c:strCache>
                <c:ptCount val="1"/>
                <c:pt idx="0">
                  <c:v>Series 2</c:v>
                </c:pt>
              </c:strCache>
            </c:strRef>
          </c:tx>
          <c:spPr>
            <a:solidFill>
              <a:schemeClr val="accent2"/>
            </a:solidFill>
            <a:ln>
              <a:noFill/>
            </a:ln>
            <a:effectLst/>
          </c:spPr>
          <c:cat>
            <c:numRef>
              <c:f>Sheet1!$A$2:$A$11</c:f>
              <c:numCache>
                <c:formatCode>m/d;@</c:formatCode>
                <c:ptCount val="10"/>
                <c:pt idx="0">
                  <c:v>43476</c:v>
                </c:pt>
                <c:pt idx="1">
                  <c:v>43507</c:v>
                </c:pt>
                <c:pt idx="2">
                  <c:v>43535</c:v>
                </c:pt>
                <c:pt idx="3">
                  <c:v>43566</c:v>
                </c:pt>
                <c:pt idx="4">
                  <c:v>43596</c:v>
                </c:pt>
                <c:pt idx="5">
                  <c:v>43627</c:v>
                </c:pt>
                <c:pt idx="6">
                  <c:v>43657</c:v>
                </c:pt>
                <c:pt idx="7">
                  <c:v>43688</c:v>
                </c:pt>
                <c:pt idx="8">
                  <c:v>43719</c:v>
                </c:pt>
                <c:pt idx="9">
                  <c:v>43749</c:v>
                </c:pt>
              </c:numCache>
            </c:numRef>
          </c:cat>
          <c:val>
            <c:numRef>
              <c:f>Sheet1!$C$2:$C$11</c:f>
              <c:numCache>
                <c:formatCode>General</c:formatCode>
                <c:ptCount val="10"/>
                <c:pt idx="0">
                  <c:v>12</c:v>
                </c:pt>
                <c:pt idx="1">
                  <c:v>56</c:v>
                </c:pt>
                <c:pt idx="2">
                  <c:v>12</c:v>
                </c:pt>
                <c:pt idx="3">
                  <c:v>21</c:v>
                </c:pt>
                <c:pt idx="4">
                  <c:v>28</c:v>
                </c:pt>
                <c:pt idx="5">
                  <c:v>65</c:v>
                </c:pt>
                <c:pt idx="6">
                  <c:v>26</c:v>
                </c:pt>
                <c:pt idx="7">
                  <c:v>45</c:v>
                </c:pt>
                <c:pt idx="8">
                  <c:v>71</c:v>
                </c:pt>
                <c:pt idx="9">
                  <c:v>21</c:v>
                </c:pt>
              </c:numCache>
            </c:numRef>
          </c:val>
          <c:extLst>
            <c:ext xmlns:c16="http://schemas.microsoft.com/office/drawing/2014/chart" uri="{C3380CC4-5D6E-409C-BE32-E72D297353CC}">
              <c16:uniqueId val="{00000001-4924-0B4D-B95C-993CD1A7297E}"/>
            </c:ext>
          </c:extLst>
        </c:ser>
        <c:ser>
          <c:idx val="2"/>
          <c:order val="2"/>
          <c:tx>
            <c:strRef>
              <c:f>Sheet1!$D$1</c:f>
              <c:strCache>
                <c:ptCount val="1"/>
                <c:pt idx="0">
                  <c:v>Series 3</c:v>
                </c:pt>
              </c:strCache>
            </c:strRef>
          </c:tx>
          <c:spPr>
            <a:solidFill>
              <a:schemeClr val="accent3"/>
            </a:solidFill>
            <a:ln w="25400">
              <a:noFill/>
            </a:ln>
            <a:effectLst/>
          </c:spPr>
          <c:cat>
            <c:numRef>
              <c:f>Sheet1!$A$2:$A$11</c:f>
              <c:numCache>
                <c:formatCode>m/d;@</c:formatCode>
                <c:ptCount val="10"/>
                <c:pt idx="0">
                  <c:v>43476</c:v>
                </c:pt>
                <c:pt idx="1">
                  <c:v>43507</c:v>
                </c:pt>
                <c:pt idx="2">
                  <c:v>43535</c:v>
                </c:pt>
                <c:pt idx="3">
                  <c:v>43566</c:v>
                </c:pt>
                <c:pt idx="4">
                  <c:v>43596</c:v>
                </c:pt>
                <c:pt idx="5">
                  <c:v>43627</c:v>
                </c:pt>
                <c:pt idx="6">
                  <c:v>43657</c:v>
                </c:pt>
                <c:pt idx="7">
                  <c:v>43688</c:v>
                </c:pt>
                <c:pt idx="8">
                  <c:v>43719</c:v>
                </c:pt>
                <c:pt idx="9">
                  <c:v>43749</c:v>
                </c:pt>
              </c:numCache>
            </c:numRef>
          </c:cat>
          <c:val>
            <c:numRef>
              <c:f>Sheet1!$D$2:$D$11</c:f>
              <c:numCache>
                <c:formatCode>General</c:formatCode>
                <c:ptCount val="10"/>
                <c:pt idx="0">
                  <c:v>73</c:v>
                </c:pt>
                <c:pt idx="1">
                  <c:v>26</c:v>
                </c:pt>
                <c:pt idx="2">
                  <c:v>45</c:v>
                </c:pt>
                <c:pt idx="3">
                  <c:v>36</c:v>
                </c:pt>
                <c:pt idx="4">
                  <c:v>21</c:v>
                </c:pt>
                <c:pt idx="5">
                  <c:v>12</c:v>
                </c:pt>
                <c:pt idx="6">
                  <c:v>12</c:v>
                </c:pt>
                <c:pt idx="7">
                  <c:v>12</c:v>
                </c:pt>
                <c:pt idx="8">
                  <c:v>21</c:v>
                </c:pt>
                <c:pt idx="9">
                  <c:v>28</c:v>
                </c:pt>
              </c:numCache>
            </c:numRef>
          </c:val>
          <c:extLst>
            <c:ext xmlns:c16="http://schemas.microsoft.com/office/drawing/2014/chart" uri="{C3380CC4-5D6E-409C-BE32-E72D297353CC}">
              <c16:uniqueId val="{00000002-4924-0B4D-B95C-993CD1A7297E}"/>
            </c:ext>
          </c:extLst>
        </c:ser>
        <c:ser>
          <c:idx val="3"/>
          <c:order val="3"/>
          <c:tx>
            <c:strRef>
              <c:f>Sheet1!$E$1</c:f>
              <c:strCache>
                <c:ptCount val="1"/>
                <c:pt idx="0">
                  <c:v>Series 4</c:v>
                </c:pt>
              </c:strCache>
            </c:strRef>
          </c:tx>
          <c:spPr>
            <a:solidFill>
              <a:schemeClr val="accent4"/>
            </a:solidFill>
            <a:ln w="25400">
              <a:noFill/>
            </a:ln>
            <a:effectLst/>
          </c:spPr>
          <c:cat>
            <c:numRef>
              <c:f>Sheet1!$A$2:$A$11</c:f>
              <c:numCache>
                <c:formatCode>m/d;@</c:formatCode>
                <c:ptCount val="10"/>
                <c:pt idx="0">
                  <c:v>43476</c:v>
                </c:pt>
                <c:pt idx="1">
                  <c:v>43507</c:v>
                </c:pt>
                <c:pt idx="2">
                  <c:v>43535</c:v>
                </c:pt>
                <c:pt idx="3">
                  <c:v>43566</c:v>
                </c:pt>
                <c:pt idx="4">
                  <c:v>43596</c:v>
                </c:pt>
                <c:pt idx="5">
                  <c:v>43627</c:v>
                </c:pt>
                <c:pt idx="6">
                  <c:v>43657</c:v>
                </c:pt>
                <c:pt idx="7">
                  <c:v>43688</c:v>
                </c:pt>
                <c:pt idx="8">
                  <c:v>43719</c:v>
                </c:pt>
                <c:pt idx="9">
                  <c:v>43749</c:v>
                </c:pt>
              </c:numCache>
            </c:numRef>
          </c:cat>
          <c:val>
            <c:numRef>
              <c:f>Sheet1!$E$2:$E$11</c:f>
              <c:numCache>
                <c:formatCode>General</c:formatCode>
                <c:ptCount val="10"/>
                <c:pt idx="0">
                  <c:v>12</c:v>
                </c:pt>
                <c:pt idx="1">
                  <c:v>16</c:v>
                </c:pt>
                <c:pt idx="2">
                  <c:v>19</c:v>
                </c:pt>
                <c:pt idx="3">
                  <c:v>35</c:v>
                </c:pt>
                <c:pt idx="4">
                  <c:v>19</c:v>
                </c:pt>
                <c:pt idx="5">
                  <c:v>50</c:v>
                </c:pt>
                <c:pt idx="6">
                  <c:v>27</c:v>
                </c:pt>
                <c:pt idx="7">
                  <c:v>28</c:v>
                </c:pt>
                <c:pt idx="8">
                  <c:v>56</c:v>
                </c:pt>
                <c:pt idx="9">
                  <c:v>12</c:v>
                </c:pt>
              </c:numCache>
            </c:numRef>
          </c:val>
          <c:extLst>
            <c:ext xmlns:c16="http://schemas.microsoft.com/office/drawing/2014/chart" uri="{C3380CC4-5D6E-409C-BE32-E72D297353CC}">
              <c16:uniqueId val="{00000003-4924-0B4D-B95C-993CD1A7297E}"/>
            </c:ext>
          </c:extLst>
        </c:ser>
        <c:dLbls>
          <c:showLegendKey val="0"/>
          <c:showVal val="0"/>
          <c:showCatName val="0"/>
          <c:showSerName val="0"/>
          <c:showPercent val="0"/>
          <c:showBubbleSize val="0"/>
        </c:dLbls>
        <c:axId val="311490384"/>
        <c:axId val="311492064"/>
      </c:areaChart>
      <c:dateAx>
        <c:axId val="311490384"/>
        <c:scaling>
          <c:orientation val="minMax"/>
        </c:scaling>
        <c:delete val="1"/>
        <c:axPos val="b"/>
        <c:numFmt formatCode="m/d;@" sourceLinked="1"/>
        <c:majorTickMark val="out"/>
        <c:minorTickMark val="none"/>
        <c:tickLblPos val="nextTo"/>
        <c:crossAx val="311492064"/>
        <c:crosses val="autoZero"/>
        <c:auto val="1"/>
        <c:lblOffset val="100"/>
        <c:baseTimeUnit val="months"/>
      </c:dateAx>
      <c:valAx>
        <c:axId val="311492064"/>
        <c:scaling>
          <c:orientation val="minMax"/>
        </c:scaling>
        <c:delete val="1"/>
        <c:axPos val="l"/>
        <c:majorGridlines>
          <c:spPr>
            <a:ln w="9525" cap="flat" cmpd="sng" algn="ctr">
              <a:solidFill>
                <a:schemeClr val="bg1"/>
              </a:solidFill>
              <a:round/>
            </a:ln>
            <a:effectLst/>
          </c:spPr>
        </c:majorGridlines>
        <c:numFmt formatCode="General" sourceLinked="1"/>
        <c:majorTickMark val="none"/>
        <c:minorTickMark val="none"/>
        <c:tickLblPos val="nextTo"/>
        <c:crossAx val="311490384"/>
        <c:crosses val="autoZero"/>
        <c:crossBetween val="midCat"/>
      </c:valAx>
      <c:spPr>
        <a:noFill/>
        <a:ln>
          <a:noFill/>
        </a:ln>
        <a:effectLst/>
      </c:spPr>
    </c:plotArea>
    <c:plotVisOnly val="1"/>
    <c:dispBlanksAs val="zero"/>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4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NET WORTH</c:v>
                </c:pt>
              </c:strCache>
            </c:strRef>
          </c:tx>
          <c:spPr>
            <a:ln w="63500" cap="rnd">
              <a:solidFill>
                <a:schemeClr val="tx2"/>
              </a:solidFill>
              <a:round/>
            </a:ln>
            <a:effectLst/>
          </c:spPr>
          <c:marker>
            <c:symbol val="none"/>
          </c:marker>
          <c:cat>
            <c:numRef>
              <c:f>Sheet1!$A$2:$A$7</c:f>
              <c:numCache>
                <c:formatCode>General</c:formatCode>
                <c:ptCount val="6"/>
                <c:pt idx="0">
                  <c:v>2014</c:v>
                </c:pt>
                <c:pt idx="1">
                  <c:v>2015</c:v>
                </c:pt>
                <c:pt idx="2">
                  <c:v>2016</c:v>
                </c:pt>
                <c:pt idx="3">
                  <c:v>2017</c:v>
                </c:pt>
                <c:pt idx="4">
                  <c:v>2018</c:v>
                </c:pt>
                <c:pt idx="5">
                  <c:v>2019</c:v>
                </c:pt>
              </c:numCache>
            </c:numRef>
          </c:cat>
          <c:val>
            <c:numRef>
              <c:f>Sheet1!$B$2:$B$7</c:f>
              <c:numCache>
                <c:formatCode>General</c:formatCode>
                <c:ptCount val="6"/>
                <c:pt idx="0">
                  <c:v>4.3</c:v>
                </c:pt>
                <c:pt idx="1">
                  <c:v>2.5</c:v>
                </c:pt>
                <c:pt idx="2">
                  <c:v>3.5</c:v>
                </c:pt>
                <c:pt idx="3">
                  <c:v>4.5</c:v>
                </c:pt>
                <c:pt idx="4">
                  <c:v>1</c:v>
                </c:pt>
                <c:pt idx="5">
                  <c:v>4.3</c:v>
                </c:pt>
              </c:numCache>
            </c:numRef>
          </c:val>
          <c:smooth val="0"/>
          <c:extLst>
            <c:ext xmlns:c16="http://schemas.microsoft.com/office/drawing/2014/chart" uri="{C3380CC4-5D6E-409C-BE32-E72D297353CC}">
              <c16:uniqueId val="{00000000-4C3C-3144-BA65-89C009A131FA}"/>
            </c:ext>
          </c:extLst>
        </c:ser>
        <c:dLbls>
          <c:showLegendKey val="0"/>
          <c:showVal val="0"/>
          <c:showCatName val="0"/>
          <c:showSerName val="0"/>
          <c:showPercent val="0"/>
          <c:showBubbleSize val="0"/>
        </c:dLbls>
        <c:smooth val="0"/>
        <c:axId val="769503088"/>
        <c:axId val="769504768"/>
      </c:lineChart>
      <c:catAx>
        <c:axId val="769503088"/>
        <c:scaling>
          <c:orientation val="minMax"/>
        </c:scaling>
        <c:delete val="1"/>
        <c:axPos val="b"/>
        <c:numFmt formatCode="General" sourceLinked="1"/>
        <c:majorTickMark val="out"/>
        <c:minorTickMark val="none"/>
        <c:tickLblPos val="nextTo"/>
        <c:crossAx val="769504768"/>
        <c:crosses val="autoZero"/>
        <c:auto val="1"/>
        <c:lblAlgn val="ctr"/>
        <c:lblOffset val="100"/>
        <c:noMultiLvlLbl val="0"/>
      </c:catAx>
      <c:valAx>
        <c:axId val="769504768"/>
        <c:scaling>
          <c:orientation val="minMax"/>
        </c:scaling>
        <c:delete val="1"/>
        <c:axPos val="l"/>
        <c:minorGridlines>
          <c:spPr>
            <a:ln w="9525" cap="flat" cmpd="sng" algn="ctr">
              <a:noFill/>
              <a:round/>
            </a:ln>
            <a:effectLst/>
          </c:spPr>
        </c:minorGridlines>
        <c:numFmt formatCode="General" sourceLinked="1"/>
        <c:majorTickMark val="out"/>
        <c:minorTickMark val="none"/>
        <c:tickLblPos val="nextTo"/>
        <c:crossAx val="76950308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4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4.3</c:v>
                </c:pt>
                <c:pt idx="1">
                  <c:v>2.5</c:v>
                </c:pt>
                <c:pt idx="2">
                  <c:v>3.5</c:v>
                </c:pt>
                <c:pt idx="3">
                  <c:v>4.5</c:v>
                </c:pt>
                <c:pt idx="4">
                  <c:v>5</c:v>
                </c:pt>
                <c:pt idx="5">
                  <c:v>5</c:v>
                </c:pt>
                <c:pt idx="6">
                  <c:v>7</c:v>
                </c:pt>
                <c:pt idx="7">
                  <c:v>6</c:v>
                </c:pt>
                <c:pt idx="8">
                  <c:v>9</c:v>
                </c:pt>
                <c:pt idx="9">
                  <c:v>3</c:v>
                </c:pt>
                <c:pt idx="10">
                  <c:v>9</c:v>
                </c:pt>
                <c:pt idx="11">
                  <c:v>10</c:v>
                </c:pt>
              </c:numCache>
            </c:numRef>
          </c:val>
          <c:extLst>
            <c:ext xmlns:c16="http://schemas.microsoft.com/office/drawing/2014/chart" uri="{C3380CC4-5D6E-409C-BE32-E72D297353CC}">
              <c16:uniqueId val="{00000000-130A-2D4C-BE2E-785D17D2657C}"/>
            </c:ext>
          </c:extLst>
        </c:ser>
        <c:ser>
          <c:idx val="1"/>
          <c:order val="1"/>
          <c:tx>
            <c:strRef>
              <c:f>Sheet1!$C$1</c:f>
              <c:strCache>
                <c:ptCount val="1"/>
                <c:pt idx="0">
                  <c:v>Series 2</c:v>
                </c:pt>
              </c:strCache>
            </c:strRef>
          </c:tx>
          <c:spPr>
            <a:solidFill>
              <a:schemeClr val="accent1">
                <a:lumMod val="40000"/>
                <a:lumOff val="60000"/>
              </a:schemeClr>
            </a:solidFill>
            <a:ln>
              <a:noFill/>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2.4</c:v>
                </c:pt>
                <c:pt idx="1">
                  <c:v>4.4000000000000004</c:v>
                </c:pt>
                <c:pt idx="2">
                  <c:v>1.8</c:v>
                </c:pt>
                <c:pt idx="3">
                  <c:v>2.8</c:v>
                </c:pt>
                <c:pt idx="4">
                  <c:v>3</c:v>
                </c:pt>
                <c:pt idx="5">
                  <c:v>6</c:v>
                </c:pt>
                <c:pt idx="6">
                  <c:v>9</c:v>
                </c:pt>
                <c:pt idx="7">
                  <c:v>3</c:v>
                </c:pt>
                <c:pt idx="8">
                  <c:v>4</c:v>
                </c:pt>
                <c:pt idx="9">
                  <c:v>2</c:v>
                </c:pt>
                <c:pt idx="10">
                  <c:v>3</c:v>
                </c:pt>
                <c:pt idx="11">
                  <c:v>6</c:v>
                </c:pt>
              </c:numCache>
            </c:numRef>
          </c:val>
          <c:extLst>
            <c:ext xmlns:c16="http://schemas.microsoft.com/office/drawing/2014/chart" uri="{C3380CC4-5D6E-409C-BE32-E72D297353CC}">
              <c16:uniqueId val="{00000001-130A-2D4C-BE2E-785D17D2657C}"/>
            </c:ext>
          </c:extLst>
        </c:ser>
        <c:dLbls>
          <c:showLegendKey val="0"/>
          <c:showVal val="0"/>
          <c:showCatName val="0"/>
          <c:showSerName val="0"/>
          <c:showPercent val="0"/>
          <c:showBubbleSize val="0"/>
        </c:dLbls>
        <c:gapWidth val="125"/>
        <c:overlap val="100"/>
        <c:axId val="317064752"/>
        <c:axId val="317309232"/>
      </c:barChart>
      <c:catAx>
        <c:axId val="31706475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17309232"/>
        <c:crosses val="autoZero"/>
        <c:auto val="1"/>
        <c:lblAlgn val="ctr"/>
        <c:lblOffset val="100"/>
        <c:noMultiLvlLbl val="0"/>
      </c:catAx>
      <c:valAx>
        <c:axId val="317309232"/>
        <c:scaling>
          <c:orientation val="minMax"/>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170647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8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7654-BF45-8FEC-4AC3FF15DDFF}"/>
              </c:ext>
            </c:extLst>
          </c:dPt>
          <c:dPt>
            <c:idx val="1"/>
            <c:bubble3D val="0"/>
            <c:spPr>
              <a:solidFill>
                <a:schemeClr val="accent2">
                  <a:lumMod val="60000"/>
                  <a:lumOff val="40000"/>
                </a:schemeClr>
              </a:solidFill>
              <a:ln w="19050">
                <a:noFill/>
              </a:ln>
              <a:effectLst/>
            </c:spPr>
            <c:extLst>
              <c:ext xmlns:c16="http://schemas.microsoft.com/office/drawing/2014/chart" uri="{C3380CC4-5D6E-409C-BE32-E72D297353CC}">
                <c16:uniqueId val="{00000003-7654-BF45-8FEC-4AC3FF15DDFF}"/>
              </c:ext>
            </c:extLst>
          </c:dPt>
          <c:cat>
            <c:strRef>
              <c:f>Sheet1!$A$2:$A$3</c:f>
              <c:strCache>
                <c:ptCount val="2"/>
                <c:pt idx="0">
                  <c:v>1st Qtr</c:v>
                </c:pt>
                <c:pt idx="1">
                  <c:v>2nd Qtr</c:v>
                </c:pt>
              </c:strCache>
            </c:strRef>
          </c:cat>
          <c:val>
            <c:numRef>
              <c:f>Sheet1!$B$2:$B$3</c:f>
              <c:numCache>
                <c:formatCode>General</c:formatCode>
                <c:ptCount val="2"/>
                <c:pt idx="0">
                  <c:v>70</c:v>
                </c:pt>
                <c:pt idx="1">
                  <c:v>30</c:v>
                </c:pt>
              </c:numCache>
            </c:numRef>
          </c:val>
          <c:extLst>
            <c:ext xmlns:c16="http://schemas.microsoft.com/office/drawing/2014/chart" uri="{C3380CC4-5D6E-409C-BE32-E72D297353CC}">
              <c16:uniqueId val="{00000004-7654-BF45-8FEC-4AC3FF15DDFF}"/>
            </c:ext>
          </c:extLst>
        </c:ser>
        <c:dLbls>
          <c:showLegendKey val="0"/>
          <c:showVal val="0"/>
          <c:showCatName val="0"/>
          <c:showSerName val="0"/>
          <c:showPercent val="0"/>
          <c:showBubbleSize val="0"/>
          <c:showLeaderLines val="1"/>
        </c:dLbls>
        <c:firstSliceAng val="0"/>
        <c:holeSize val="6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3"/>
            </a:solidFill>
            <a:ln>
              <a:noFill/>
            </a:ln>
            <a:effectLst/>
          </c:spPr>
          <c:cat>
            <c:numRef>
              <c:f>Sheet1!$A$2:$A$6</c:f>
              <c:numCache>
                <c:formatCode>m/d/yy</c:formatCode>
                <c:ptCount val="5"/>
                <c:pt idx="0">
                  <c:v>43384</c:v>
                </c:pt>
                <c:pt idx="1">
                  <c:v>43415</c:v>
                </c:pt>
                <c:pt idx="2">
                  <c:v>43445</c:v>
                </c:pt>
                <c:pt idx="3">
                  <c:v>43476</c:v>
                </c:pt>
                <c:pt idx="4">
                  <c:v>43507</c:v>
                </c:pt>
              </c:numCache>
            </c:numRef>
          </c:cat>
          <c:val>
            <c:numRef>
              <c:f>Sheet1!$B$2:$B$6</c:f>
              <c:numCache>
                <c:formatCode>General</c:formatCode>
                <c:ptCount val="5"/>
                <c:pt idx="0">
                  <c:v>2</c:v>
                </c:pt>
                <c:pt idx="1">
                  <c:v>35</c:v>
                </c:pt>
                <c:pt idx="2">
                  <c:v>43</c:v>
                </c:pt>
                <c:pt idx="3">
                  <c:v>21</c:v>
                </c:pt>
                <c:pt idx="4">
                  <c:v>19</c:v>
                </c:pt>
              </c:numCache>
            </c:numRef>
          </c:val>
          <c:extLst>
            <c:ext xmlns:c16="http://schemas.microsoft.com/office/drawing/2014/chart" uri="{C3380CC4-5D6E-409C-BE32-E72D297353CC}">
              <c16:uniqueId val="{00000000-6BA1-9F4A-9FC6-408191DE29F2}"/>
            </c:ext>
          </c:extLst>
        </c:ser>
        <c:dLbls>
          <c:showLegendKey val="0"/>
          <c:showVal val="0"/>
          <c:showCatName val="0"/>
          <c:showSerName val="0"/>
          <c:showPercent val="0"/>
          <c:showBubbleSize val="0"/>
        </c:dLbls>
        <c:axId val="1016129680"/>
        <c:axId val="1016912048"/>
      </c:areaChart>
      <c:dateAx>
        <c:axId val="1016129680"/>
        <c:scaling>
          <c:orientation val="minMax"/>
        </c:scaling>
        <c:delete val="1"/>
        <c:axPos val="b"/>
        <c:numFmt formatCode="m/d/yy" sourceLinked="1"/>
        <c:majorTickMark val="out"/>
        <c:minorTickMark val="none"/>
        <c:tickLblPos val="nextTo"/>
        <c:crossAx val="1016912048"/>
        <c:crosses val="autoZero"/>
        <c:auto val="1"/>
        <c:lblOffset val="100"/>
        <c:baseTimeUnit val="months"/>
      </c:dateAx>
      <c:valAx>
        <c:axId val="1016912048"/>
        <c:scaling>
          <c:orientation val="minMax"/>
        </c:scaling>
        <c:delete val="1"/>
        <c:axPos val="l"/>
        <c:numFmt formatCode="General" sourceLinked="1"/>
        <c:majorTickMark val="none"/>
        <c:minorTickMark val="none"/>
        <c:tickLblPos val="nextTo"/>
        <c:crossAx val="1016129680"/>
        <c:crosses val="autoZero"/>
        <c:crossBetween val="midCat"/>
      </c:valAx>
      <c:spPr>
        <a:noFill/>
        <a:ln>
          <a:noFill/>
        </a:ln>
        <a:effectLst/>
      </c:spPr>
    </c:plotArea>
    <c:plotVisOnly val="1"/>
    <c:dispBlanksAs val="zero"/>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1"/>
            </a:solidFill>
            <a:ln>
              <a:noFill/>
            </a:ln>
            <a:effectLst/>
          </c:spPr>
          <c:cat>
            <c:numRef>
              <c:f>Sheet1!$A$2:$A$6</c:f>
              <c:numCache>
                <c:formatCode>m/d/yy</c:formatCode>
                <c:ptCount val="5"/>
                <c:pt idx="0">
                  <c:v>43384</c:v>
                </c:pt>
                <c:pt idx="1">
                  <c:v>43415</c:v>
                </c:pt>
                <c:pt idx="2">
                  <c:v>43445</c:v>
                </c:pt>
                <c:pt idx="3">
                  <c:v>43476</c:v>
                </c:pt>
                <c:pt idx="4">
                  <c:v>43507</c:v>
                </c:pt>
              </c:numCache>
            </c:numRef>
          </c:cat>
          <c:val>
            <c:numRef>
              <c:f>Sheet1!$B$2:$B$6</c:f>
              <c:numCache>
                <c:formatCode>General</c:formatCode>
                <c:ptCount val="5"/>
                <c:pt idx="0">
                  <c:v>32</c:v>
                </c:pt>
                <c:pt idx="1">
                  <c:v>32</c:v>
                </c:pt>
                <c:pt idx="2">
                  <c:v>28</c:v>
                </c:pt>
                <c:pt idx="3">
                  <c:v>12</c:v>
                </c:pt>
                <c:pt idx="4">
                  <c:v>15</c:v>
                </c:pt>
              </c:numCache>
            </c:numRef>
          </c:val>
          <c:extLst>
            <c:ext xmlns:c16="http://schemas.microsoft.com/office/drawing/2014/chart" uri="{C3380CC4-5D6E-409C-BE32-E72D297353CC}">
              <c16:uniqueId val="{00000000-6BA1-9F4A-9FC6-408191DE29F2}"/>
            </c:ext>
          </c:extLst>
        </c:ser>
        <c:dLbls>
          <c:showLegendKey val="0"/>
          <c:showVal val="0"/>
          <c:showCatName val="0"/>
          <c:showSerName val="0"/>
          <c:showPercent val="0"/>
          <c:showBubbleSize val="0"/>
        </c:dLbls>
        <c:axId val="1016129680"/>
        <c:axId val="1016912048"/>
      </c:areaChart>
      <c:dateAx>
        <c:axId val="1016129680"/>
        <c:scaling>
          <c:orientation val="minMax"/>
        </c:scaling>
        <c:delete val="1"/>
        <c:axPos val="b"/>
        <c:numFmt formatCode="m/d/yy" sourceLinked="1"/>
        <c:majorTickMark val="out"/>
        <c:minorTickMark val="none"/>
        <c:tickLblPos val="nextTo"/>
        <c:crossAx val="1016912048"/>
        <c:crosses val="autoZero"/>
        <c:auto val="1"/>
        <c:lblOffset val="100"/>
        <c:baseTimeUnit val="months"/>
      </c:dateAx>
      <c:valAx>
        <c:axId val="1016912048"/>
        <c:scaling>
          <c:orientation val="minMax"/>
        </c:scaling>
        <c:delete val="1"/>
        <c:axPos val="l"/>
        <c:numFmt formatCode="General" sourceLinked="1"/>
        <c:majorTickMark val="none"/>
        <c:minorTickMark val="none"/>
        <c:tickLblPos val="nextTo"/>
        <c:crossAx val="1016129680"/>
        <c:crosses val="autoZero"/>
        <c:crossBetween val="midCat"/>
      </c:valAx>
      <c:spPr>
        <a:noFill/>
        <a:ln>
          <a:noFill/>
        </a:ln>
        <a:effectLst/>
      </c:spPr>
    </c:plotArea>
    <c:plotVisOnly val="1"/>
    <c:dispBlanksAs val="zero"/>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4"/>
            </a:solidFill>
            <a:ln>
              <a:noFill/>
            </a:ln>
            <a:effectLst/>
          </c:spPr>
          <c:cat>
            <c:numRef>
              <c:f>Sheet1!$A$2:$A$6</c:f>
              <c:numCache>
                <c:formatCode>m/d/yy</c:formatCode>
                <c:ptCount val="5"/>
                <c:pt idx="0">
                  <c:v>43384</c:v>
                </c:pt>
                <c:pt idx="1">
                  <c:v>43415</c:v>
                </c:pt>
                <c:pt idx="2">
                  <c:v>43445</c:v>
                </c:pt>
                <c:pt idx="3">
                  <c:v>43476</c:v>
                </c:pt>
                <c:pt idx="4">
                  <c:v>43507</c:v>
                </c:pt>
              </c:numCache>
            </c:numRef>
          </c:cat>
          <c:val>
            <c:numRef>
              <c:f>Sheet1!$B$2:$B$6</c:f>
              <c:numCache>
                <c:formatCode>General</c:formatCode>
                <c:ptCount val="5"/>
                <c:pt idx="0">
                  <c:v>40</c:v>
                </c:pt>
                <c:pt idx="1">
                  <c:v>25</c:v>
                </c:pt>
                <c:pt idx="2">
                  <c:v>12</c:v>
                </c:pt>
                <c:pt idx="3">
                  <c:v>27</c:v>
                </c:pt>
                <c:pt idx="4">
                  <c:v>34</c:v>
                </c:pt>
              </c:numCache>
            </c:numRef>
          </c:val>
          <c:extLst>
            <c:ext xmlns:c16="http://schemas.microsoft.com/office/drawing/2014/chart" uri="{C3380CC4-5D6E-409C-BE32-E72D297353CC}">
              <c16:uniqueId val="{00000000-6BA1-9F4A-9FC6-408191DE29F2}"/>
            </c:ext>
          </c:extLst>
        </c:ser>
        <c:dLbls>
          <c:showLegendKey val="0"/>
          <c:showVal val="0"/>
          <c:showCatName val="0"/>
          <c:showSerName val="0"/>
          <c:showPercent val="0"/>
          <c:showBubbleSize val="0"/>
        </c:dLbls>
        <c:axId val="1016129680"/>
        <c:axId val="1016912048"/>
      </c:areaChart>
      <c:dateAx>
        <c:axId val="1016129680"/>
        <c:scaling>
          <c:orientation val="minMax"/>
        </c:scaling>
        <c:delete val="1"/>
        <c:axPos val="b"/>
        <c:numFmt formatCode="m/d/yy" sourceLinked="1"/>
        <c:majorTickMark val="out"/>
        <c:minorTickMark val="none"/>
        <c:tickLblPos val="nextTo"/>
        <c:crossAx val="1016912048"/>
        <c:crosses val="autoZero"/>
        <c:auto val="1"/>
        <c:lblOffset val="100"/>
        <c:baseTimeUnit val="months"/>
      </c:dateAx>
      <c:valAx>
        <c:axId val="1016912048"/>
        <c:scaling>
          <c:orientation val="minMax"/>
        </c:scaling>
        <c:delete val="1"/>
        <c:axPos val="l"/>
        <c:numFmt formatCode="General" sourceLinked="1"/>
        <c:majorTickMark val="none"/>
        <c:minorTickMark val="none"/>
        <c:tickLblPos val="nextTo"/>
        <c:crossAx val="1016129680"/>
        <c:crosses val="autoZero"/>
        <c:crossBetween val="midCat"/>
      </c:valAx>
      <c:spPr>
        <a:noFill/>
        <a:ln>
          <a:noFill/>
        </a:ln>
        <a:effectLst/>
      </c:spPr>
    </c:plotArea>
    <c:plotVisOnly val="1"/>
    <c:dispBlanksAs val="zero"/>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solidFill>
              <a:schemeClr val="accent2"/>
            </a:solidFill>
            <a:ln>
              <a:noFill/>
            </a:ln>
            <a:effectLst/>
          </c:spPr>
          <c:cat>
            <c:numRef>
              <c:f>Sheet1!$A$2:$A$6</c:f>
              <c:numCache>
                <c:formatCode>m/d/yy</c:formatCode>
                <c:ptCount val="5"/>
                <c:pt idx="0">
                  <c:v>43384</c:v>
                </c:pt>
                <c:pt idx="1">
                  <c:v>43415</c:v>
                </c:pt>
                <c:pt idx="2">
                  <c:v>43445</c:v>
                </c:pt>
                <c:pt idx="3">
                  <c:v>43476</c:v>
                </c:pt>
                <c:pt idx="4">
                  <c:v>43507</c:v>
                </c:pt>
              </c:numCache>
            </c:numRef>
          </c:cat>
          <c:val>
            <c:numRef>
              <c:f>Sheet1!$B$2:$B$6</c:f>
              <c:numCache>
                <c:formatCode>General</c:formatCode>
                <c:ptCount val="5"/>
                <c:pt idx="0">
                  <c:v>12</c:v>
                </c:pt>
                <c:pt idx="1">
                  <c:v>34</c:v>
                </c:pt>
                <c:pt idx="2">
                  <c:v>19</c:v>
                </c:pt>
                <c:pt idx="3">
                  <c:v>26</c:v>
                </c:pt>
                <c:pt idx="4">
                  <c:v>15</c:v>
                </c:pt>
              </c:numCache>
            </c:numRef>
          </c:val>
          <c:extLst>
            <c:ext xmlns:c16="http://schemas.microsoft.com/office/drawing/2014/chart" uri="{C3380CC4-5D6E-409C-BE32-E72D297353CC}">
              <c16:uniqueId val="{00000000-6BA1-9F4A-9FC6-408191DE29F2}"/>
            </c:ext>
          </c:extLst>
        </c:ser>
        <c:dLbls>
          <c:showLegendKey val="0"/>
          <c:showVal val="0"/>
          <c:showCatName val="0"/>
          <c:showSerName val="0"/>
          <c:showPercent val="0"/>
          <c:showBubbleSize val="0"/>
        </c:dLbls>
        <c:axId val="1016129680"/>
        <c:axId val="1016912048"/>
      </c:areaChart>
      <c:dateAx>
        <c:axId val="1016129680"/>
        <c:scaling>
          <c:orientation val="minMax"/>
        </c:scaling>
        <c:delete val="1"/>
        <c:axPos val="b"/>
        <c:numFmt formatCode="m/d/yy" sourceLinked="1"/>
        <c:majorTickMark val="out"/>
        <c:minorTickMark val="none"/>
        <c:tickLblPos val="nextTo"/>
        <c:crossAx val="1016912048"/>
        <c:crosses val="autoZero"/>
        <c:auto val="1"/>
        <c:lblOffset val="100"/>
        <c:baseTimeUnit val="months"/>
      </c:dateAx>
      <c:valAx>
        <c:axId val="1016912048"/>
        <c:scaling>
          <c:orientation val="minMax"/>
        </c:scaling>
        <c:delete val="1"/>
        <c:axPos val="l"/>
        <c:numFmt formatCode="General" sourceLinked="1"/>
        <c:majorTickMark val="none"/>
        <c:minorTickMark val="none"/>
        <c:tickLblPos val="nextTo"/>
        <c:crossAx val="1016129680"/>
        <c:crosses val="autoZero"/>
        <c:crossBetween val="midCat"/>
      </c:valAx>
      <c:spPr>
        <a:noFill/>
        <a:ln>
          <a:noFill/>
        </a:ln>
        <a:effectLst/>
      </c:spPr>
    </c:plotArea>
    <c:plotVisOnly val="1"/>
    <c:dispBlanksAs val="zero"/>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bg1"/>
              </a:solidFill>
              <a:ln w="19050">
                <a:noFill/>
              </a:ln>
              <a:effectLst/>
            </c:spPr>
            <c:extLst>
              <c:ext xmlns:c16="http://schemas.microsoft.com/office/drawing/2014/chart" uri="{C3380CC4-5D6E-409C-BE32-E72D297353CC}">
                <c16:uniqueId val="{00000001-432E-3D49-9943-0425AD308215}"/>
              </c:ext>
            </c:extLst>
          </c:dPt>
          <c:dPt>
            <c:idx val="1"/>
            <c:bubble3D val="0"/>
            <c:spPr>
              <a:solidFill>
                <a:schemeClr val="bg1">
                  <a:lumMod val="95000"/>
                </a:schemeClr>
              </a:solidFill>
              <a:ln w="19050">
                <a:noFill/>
              </a:ln>
              <a:effectLst/>
            </c:spPr>
            <c:extLst>
              <c:ext xmlns:c16="http://schemas.microsoft.com/office/drawing/2014/chart" uri="{C3380CC4-5D6E-409C-BE32-E72D297353CC}">
                <c16:uniqueId val="{00000002-432E-3D49-9943-0425AD308215}"/>
              </c:ext>
            </c:extLst>
          </c:dPt>
          <c:dPt>
            <c:idx val="2"/>
            <c:bubble3D val="0"/>
            <c:spPr>
              <a:solidFill>
                <a:schemeClr val="bg1">
                  <a:lumMod val="75000"/>
                </a:schemeClr>
              </a:solidFill>
              <a:ln w="19050">
                <a:noFill/>
              </a:ln>
              <a:effectLst/>
            </c:spPr>
            <c:extLst>
              <c:ext xmlns:c16="http://schemas.microsoft.com/office/drawing/2014/chart" uri="{C3380CC4-5D6E-409C-BE32-E72D297353CC}">
                <c16:uniqueId val="{00000003-432E-3D49-9943-0425AD308215}"/>
              </c:ext>
            </c:extLst>
          </c:dPt>
          <c:dPt>
            <c:idx val="3"/>
            <c:bubble3D val="0"/>
            <c:spPr>
              <a:solidFill>
                <a:schemeClr val="bg1">
                  <a:lumMod val="50000"/>
                </a:schemeClr>
              </a:solidFill>
              <a:ln w="19050">
                <a:noFill/>
              </a:ln>
              <a:effectLst/>
            </c:spPr>
            <c:extLst>
              <c:ext xmlns:c16="http://schemas.microsoft.com/office/drawing/2014/chart" uri="{C3380CC4-5D6E-409C-BE32-E72D297353CC}">
                <c16:uniqueId val="{00000004-432E-3D49-9943-0425AD308215}"/>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0-432E-3D49-9943-0425AD308215}"/>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2.1299635213799665E-3"/>
          <c:w val="0.98331010560461785"/>
          <c:h val="0.99787003647862005"/>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A2BE-7D4F-BCE8-80279DDFE330}"/>
              </c:ext>
            </c:extLst>
          </c:dPt>
          <c:dPt>
            <c:idx val="1"/>
            <c:bubble3D val="0"/>
            <c:spPr>
              <a:solidFill>
                <a:schemeClr val="accent2"/>
              </a:solidFill>
              <a:ln w="19050">
                <a:noFill/>
              </a:ln>
              <a:effectLst/>
            </c:spPr>
            <c:extLst>
              <c:ext xmlns:c16="http://schemas.microsoft.com/office/drawing/2014/chart" uri="{C3380CC4-5D6E-409C-BE32-E72D297353CC}">
                <c16:uniqueId val="{00000003-A2BE-7D4F-BCE8-80279DDFE330}"/>
              </c:ext>
            </c:extLst>
          </c:dPt>
          <c:dPt>
            <c:idx val="2"/>
            <c:bubble3D val="0"/>
            <c:spPr>
              <a:solidFill>
                <a:schemeClr val="accent3"/>
              </a:solidFill>
              <a:ln w="19050">
                <a:noFill/>
              </a:ln>
              <a:effectLst/>
            </c:spPr>
            <c:extLst>
              <c:ext xmlns:c16="http://schemas.microsoft.com/office/drawing/2014/chart" uri="{C3380CC4-5D6E-409C-BE32-E72D297353CC}">
                <c16:uniqueId val="{00000005-A2BE-7D4F-BCE8-80279DDFE330}"/>
              </c:ext>
            </c:extLst>
          </c:dPt>
          <c:dPt>
            <c:idx val="3"/>
            <c:bubble3D val="0"/>
            <c:spPr>
              <a:solidFill>
                <a:schemeClr val="accent4"/>
              </a:solidFill>
              <a:ln w="19050">
                <a:noFill/>
              </a:ln>
              <a:effectLst/>
            </c:spPr>
            <c:extLst>
              <c:ext xmlns:c16="http://schemas.microsoft.com/office/drawing/2014/chart" uri="{C3380CC4-5D6E-409C-BE32-E72D297353CC}">
                <c16:uniqueId val="{00000007-A2BE-7D4F-BCE8-80279DDFE330}"/>
              </c:ext>
            </c:extLst>
          </c:dPt>
          <c:dPt>
            <c:idx val="4"/>
            <c:bubble3D val="0"/>
            <c:spPr>
              <a:solidFill>
                <a:schemeClr val="accent5"/>
              </a:solidFill>
              <a:ln w="19050">
                <a:noFill/>
              </a:ln>
              <a:effectLst/>
            </c:spPr>
            <c:extLst>
              <c:ext xmlns:c16="http://schemas.microsoft.com/office/drawing/2014/chart" uri="{C3380CC4-5D6E-409C-BE32-E72D297353CC}">
                <c16:uniqueId val="{00000009-A2BE-7D4F-BCE8-80279DDFE330}"/>
              </c:ext>
            </c:extLst>
          </c:dPt>
          <c:dLbls>
            <c:spPr>
              <a:noFill/>
              <a:ln>
                <a:noFill/>
              </a:ln>
              <a:effectLst/>
            </c:spPr>
            <c:txPr>
              <a:bodyPr rot="0" spcFirstLastPara="1" vertOverflow="ellipsis" vert="horz" wrap="square" anchor="ctr" anchorCtr="1"/>
              <a:lstStyle/>
              <a:p>
                <a:pPr>
                  <a:defRPr sz="24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Aspect 1</c:v>
                </c:pt>
                <c:pt idx="1">
                  <c:v>Aspect 2</c:v>
                </c:pt>
                <c:pt idx="2">
                  <c:v>Aspect 3</c:v>
                </c:pt>
              </c:strCache>
            </c:strRef>
          </c:cat>
          <c:val>
            <c:numRef>
              <c:f>Sheet1!$B$2:$B$4</c:f>
              <c:numCache>
                <c:formatCode>General</c:formatCode>
                <c:ptCount val="3"/>
                <c:pt idx="0">
                  <c:v>8.1999999999999993</c:v>
                </c:pt>
                <c:pt idx="1">
                  <c:v>3.2</c:v>
                </c:pt>
                <c:pt idx="2">
                  <c:v>1.4</c:v>
                </c:pt>
              </c:numCache>
            </c:numRef>
          </c:val>
          <c:extLst>
            <c:ext xmlns:c16="http://schemas.microsoft.com/office/drawing/2014/chart" uri="{C3380CC4-5D6E-409C-BE32-E72D297353CC}">
              <c16:uniqueId val="{0000000A-A2BE-7D4F-BCE8-80279DDFE330}"/>
            </c:ext>
          </c:extLst>
        </c:ser>
        <c:dLbls>
          <c:showLegendKey val="0"/>
          <c:showVal val="1"/>
          <c:showCatName val="0"/>
          <c:showSerName val="0"/>
          <c:showPercent val="0"/>
          <c:showBubbleSize val="0"/>
          <c:showLeaderLines val="1"/>
        </c:dLbls>
        <c:firstSliceAng val="0"/>
        <c:holeSize val="5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400" b="1" i="0">
          <a:solidFill>
            <a:schemeClr val="bg1"/>
          </a:solidFill>
          <a:latin typeface="Poppins" pitchFamily="2" charset="77"/>
          <a:cs typeface="Poppins" pitchFamily="2" charset="77"/>
        </a:defRPr>
      </a:pPr>
      <a:endParaRPr lang="en-US"/>
    </a:p>
  </c:txPr>
  <c:externalData r:id="rId3">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scatterChart>
        <c:scatterStyle val="smoothMarker"/>
        <c:varyColors val="0"/>
        <c:ser>
          <c:idx val="0"/>
          <c:order val="0"/>
          <c:tx>
            <c:strRef>
              <c:f>Sheet1!$B$1</c:f>
              <c:strCache>
                <c:ptCount val="1"/>
                <c:pt idx="0">
                  <c:v>Your Text 1</c:v>
                </c:pt>
              </c:strCache>
            </c:strRef>
          </c:tx>
          <c:spPr>
            <a:ln w="63500" cap="rnd">
              <a:solidFill>
                <a:schemeClr val="accent2">
                  <a:lumMod val="50000"/>
                </a:schemeClr>
              </a:solidFill>
              <a:round/>
            </a:ln>
            <a:effectLst/>
          </c:spPr>
          <c:marker>
            <c:symbol val="none"/>
          </c:marker>
          <c:xVal>
            <c:numRef>
              <c:f>Sheet1!$A$2:$A$7</c:f>
              <c:numCache>
                <c:formatCode>General</c:formatCode>
                <c:ptCount val="6"/>
                <c:pt idx="0">
                  <c:v>2016</c:v>
                </c:pt>
                <c:pt idx="1">
                  <c:v>2017</c:v>
                </c:pt>
                <c:pt idx="2">
                  <c:v>2018</c:v>
                </c:pt>
                <c:pt idx="3">
                  <c:v>2019</c:v>
                </c:pt>
                <c:pt idx="4">
                  <c:v>2020</c:v>
                </c:pt>
                <c:pt idx="5">
                  <c:v>2021</c:v>
                </c:pt>
              </c:numCache>
            </c:numRef>
          </c:xVal>
          <c:yVal>
            <c:numRef>
              <c:f>Sheet1!$B$2:$B$7</c:f>
              <c:numCache>
                <c:formatCode>"$"#,##0</c:formatCode>
                <c:ptCount val="6"/>
                <c:pt idx="0">
                  <c:v>0</c:v>
                </c:pt>
                <c:pt idx="1">
                  <c:v>10000</c:v>
                </c:pt>
                <c:pt idx="2">
                  <c:v>7500</c:v>
                </c:pt>
                <c:pt idx="3">
                  <c:v>29000</c:v>
                </c:pt>
                <c:pt idx="4">
                  <c:v>17000</c:v>
                </c:pt>
                <c:pt idx="5">
                  <c:v>30000</c:v>
                </c:pt>
              </c:numCache>
            </c:numRef>
          </c:yVal>
          <c:smooth val="1"/>
          <c:extLst>
            <c:ext xmlns:c16="http://schemas.microsoft.com/office/drawing/2014/chart" uri="{C3380CC4-5D6E-409C-BE32-E72D297353CC}">
              <c16:uniqueId val="{00000000-C66C-3347-88D9-71A2F9B80A76}"/>
            </c:ext>
          </c:extLst>
        </c:ser>
        <c:ser>
          <c:idx val="1"/>
          <c:order val="1"/>
          <c:tx>
            <c:strRef>
              <c:f>Sheet1!$C$1</c:f>
              <c:strCache>
                <c:ptCount val="1"/>
                <c:pt idx="0">
                  <c:v>Your Text 2</c:v>
                </c:pt>
              </c:strCache>
            </c:strRef>
          </c:tx>
          <c:spPr>
            <a:ln w="63500" cap="rnd">
              <a:solidFill>
                <a:schemeClr val="accent2"/>
              </a:solidFill>
              <a:round/>
            </a:ln>
            <a:effectLst/>
          </c:spPr>
          <c:marker>
            <c:symbol val="none"/>
          </c:marker>
          <c:xVal>
            <c:numRef>
              <c:f>Sheet1!$A$2:$A$7</c:f>
              <c:numCache>
                <c:formatCode>General</c:formatCode>
                <c:ptCount val="6"/>
                <c:pt idx="0">
                  <c:v>2016</c:v>
                </c:pt>
                <c:pt idx="1">
                  <c:v>2017</c:v>
                </c:pt>
                <c:pt idx="2">
                  <c:v>2018</c:v>
                </c:pt>
                <c:pt idx="3">
                  <c:v>2019</c:v>
                </c:pt>
                <c:pt idx="4">
                  <c:v>2020</c:v>
                </c:pt>
                <c:pt idx="5">
                  <c:v>2021</c:v>
                </c:pt>
              </c:numCache>
            </c:numRef>
          </c:xVal>
          <c:yVal>
            <c:numRef>
              <c:f>Sheet1!$C$2:$C$7</c:f>
              <c:numCache>
                <c:formatCode>"$"#,##0</c:formatCode>
                <c:ptCount val="6"/>
                <c:pt idx="0">
                  <c:v>5000</c:v>
                </c:pt>
                <c:pt idx="1">
                  <c:v>17000</c:v>
                </c:pt>
                <c:pt idx="2">
                  <c:v>13000</c:v>
                </c:pt>
                <c:pt idx="3">
                  <c:v>29000</c:v>
                </c:pt>
                <c:pt idx="4">
                  <c:v>22500</c:v>
                </c:pt>
                <c:pt idx="5">
                  <c:v>37500</c:v>
                </c:pt>
              </c:numCache>
            </c:numRef>
          </c:yVal>
          <c:smooth val="1"/>
          <c:extLst>
            <c:ext xmlns:c16="http://schemas.microsoft.com/office/drawing/2014/chart" uri="{C3380CC4-5D6E-409C-BE32-E72D297353CC}">
              <c16:uniqueId val="{00000001-C66C-3347-88D9-71A2F9B80A76}"/>
            </c:ext>
          </c:extLst>
        </c:ser>
        <c:dLbls>
          <c:showLegendKey val="0"/>
          <c:showVal val="0"/>
          <c:showCatName val="0"/>
          <c:showSerName val="0"/>
          <c:showPercent val="0"/>
          <c:showBubbleSize val="0"/>
        </c:dLbls>
        <c:axId val="1124931104"/>
        <c:axId val="1124207472"/>
      </c:scatterChart>
      <c:valAx>
        <c:axId val="1124931104"/>
        <c:scaling>
          <c:orientation val="minMax"/>
        </c:scaling>
        <c:delete val="0"/>
        <c:axPos val="b"/>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6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124207472"/>
        <c:crosses val="autoZero"/>
        <c:crossBetween val="midCat"/>
      </c:valAx>
      <c:valAx>
        <c:axId val="1124207472"/>
        <c:scaling>
          <c:orientation val="minMax"/>
        </c:scaling>
        <c:delete val="0"/>
        <c:axPos val="l"/>
        <c:majorGridlines>
          <c:spPr>
            <a:ln w="9525" cap="flat" cmpd="sng" algn="ctr">
              <a:solidFill>
                <a:schemeClr val="tx1">
                  <a:lumMod val="15000"/>
                  <a:lumOff val="85000"/>
                </a:schemeClr>
              </a:solidFill>
              <a:round/>
            </a:ln>
            <a:effectLst/>
          </c:spPr>
        </c:majorGridlines>
        <c:numFmt formatCode="&quot;$&quot;#,##0"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6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124931104"/>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16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6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userShapes r:id="rId4"/>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catterChart>
        <c:scatterStyle val="smoothMarker"/>
        <c:varyColors val="0"/>
        <c:ser>
          <c:idx val="0"/>
          <c:order val="0"/>
          <c:tx>
            <c:strRef>
              <c:f>Sheet1!$B$1</c:f>
              <c:strCache>
                <c:ptCount val="1"/>
                <c:pt idx="0">
                  <c:v>Your Text 1</c:v>
                </c:pt>
              </c:strCache>
            </c:strRef>
          </c:tx>
          <c:spPr>
            <a:ln w="63500" cap="rnd">
              <a:solidFill>
                <a:schemeClr val="accent5"/>
              </a:solidFill>
              <a:round/>
            </a:ln>
            <a:effectLst/>
          </c:spPr>
          <c:marker>
            <c:symbol val="none"/>
          </c:marker>
          <c:xVal>
            <c:numRef>
              <c:f>Sheet1!$A$2:$A$7</c:f>
              <c:numCache>
                <c:formatCode>General</c:formatCode>
                <c:ptCount val="6"/>
                <c:pt idx="0">
                  <c:v>2016</c:v>
                </c:pt>
                <c:pt idx="1">
                  <c:v>2017</c:v>
                </c:pt>
                <c:pt idx="2">
                  <c:v>2018</c:v>
                </c:pt>
                <c:pt idx="3">
                  <c:v>2019</c:v>
                </c:pt>
                <c:pt idx="4">
                  <c:v>2020</c:v>
                </c:pt>
                <c:pt idx="5">
                  <c:v>2021</c:v>
                </c:pt>
              </c:numCache>
            </c:numRef>
          </c:xVal>
          <c:yVal>
            <c:numRef>
              <c:f>Sheet1!$B$2:$B$7</c:f>
              <c:numCache>
                <c:formatCode>"$"#,##0</c:formatCode>
                <c:ptCount val="6"/>
                <c:pt idx="0">
                  <c:v>0</c:v>
                </c:pt>
                <c:pt idx="1">
                  <c:v>10000</c:v>
                </c:pt>
                <c:pt idx="2">
                  <c:v>7500</c:v>
                </c:pt>
                <c:pt idx="3">
                  <c:v>29000</c:v>
                </c:pt>
                <c:pt idx="4">
                  <c:v>17000</c:v>
                </c:pt>
                <c:pt idx="5">
                  <c:v>30000</c:v>
                </c:pt>
              </c:numCache>
            </c:numRef>
          </c:yVal>
          <c:smooth val="1"/>
          <c:extLst>
            <c:ext xmlns:c16="http://schemas.microsoft.com/office/drawing/2014/chart" uri="{C3380CC4-5D6E-409C-BE32-E72D297353CC}">
              <c16:uniqueId val="{00000000-C5FC-034C-A887-EAC5358B8C27}"/>
            </c:ext>
          </c:extLst>
        </c:ser>
        <c:dLbls>
          <c:showLegendKey val="0"/>
          <c:showVal val="0"/>
          <c:showCatName val="0"/>
          <c:showSerName val="0"/>
          <c:showPercent val="0"/>
          <c:showBubbleSize val="0"/>
        </c:dLbls>
        <c:axId val="1124931104"/>
        <c:axId val="1124207472"/>
      </c:scatterChart>
      <c:valAx>
        <c:axId val="1124931104"/>
        <c:scaling>
          <c:orientation val="minMax"/>
        </c:scaling>
        <c:delete val="0"/>
        <c:axPos val="b"/>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6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124207472"/>
        <c:crosses val="autoZero"/>
        <c:crossBetween val="midCat"/>
      </c:valAx>
      <c:valAx>
        <c:axId val="1124207472"/>
        <c:scaling>
          <c:orientation val="minMax"/>
        </c:scaling>
        <c:delete val="0"/>
        <c:axPos val="l"/>
        <c:majorGridlines>
          <c:spPr>
            <a:ln w="9525" cap="flat" cmpd="sng" algn="ctr">
              <a:solidFill>
                <a:schemeClr val="tx1">
                  <a:lumMod val="15000"/>
                  <a:lumOff val="85000"/>
                </a:schemeClr>
              </a:solidFill>
              <a:round/>
            </a:ln>
            <a:effectLst/>
          </c:spPr>
        </c:majorGridlines>
        <c:numFmt formatCode="&quot;$&quot;#,##0"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6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124931104"/>
        <c:crosses val="autoZero"/>
        <c:crossBetween val="midCat"/>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6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userShapes r:id="rId4"/>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7001-D340-BE1A-698DFC98AC1E}"/>
              </c:ext>
            </c:extLst>
          </c:dPt>
          <c:dPt>
            <c:idx val="1"/>
            <c:bubble3D val="0"/>
            <c:spPr>
              <a:solidFill>
                <a:schemeClr val="accent2"/>
              </a:solidFill>
              <a:ln w="19050">
                <a:noFill/>
              </a:ln>
              <a:effectLst/>
            </c:spPr>
            <c:extLst>
              <c:ext xmlns:c16="http://schemas.microsoft.com/office/drawing/2014/chart" uri="{C3380CC4-5D6E-409C-BE32-E72D297353CC}">
                <c16:uniqueId val="{00000003-7001-D340-BE1A-698DFC98AC1E}"/>
              </c:ext>
            </c:extLst>
          </c:dPt>
          <c:dPt>
            <c:idx val="2"/>
            <c:bubble3D val="0"/>
            <c:spPr>
              <a:solidFill>
                <a:schemeClr val="accent3"/>
              </a:solidFill>
              <a:ln w="19050">
                <a:noFill/>
              </a:ln>
              <a:effectLst/>
            </c:spPr>
            <c:extLst>
              <c:ext xmlns:c16="http://schemas.microsoft.com/office/drawing/2014/chart" uri="{C3380CC4-5D6E-409C-BE32-E72D297353CC}">
                <c16:uniqueId val="{00000005-7001-D340-BE1A-698DFC98AC1E}"/>
              </c:ext>
            </c:extLst>
          </c:dPt>
          <c:dPt>
            <c:idx val="3"/>
            <c:bubble3D val="0"/>
            <c:spPr>
              <a:solidFill>
                <a:schemeClr val="accent4"/>
              </a:solidFill>
              <a:ln w="19050">
                <a:noFill/>
              </a:ln>
              <a:effectLst/>
            </c:spPr>
            <c:extLst>
              <c:ext xmlns:c16="http://schemas.microsoft.com/office/drawing/2014/chart" uri="{C3380CC4-5D6E-409C-BE32-E72D297353CC}">
                <c16:uniqueId val="{00000007-7001-D340-BE1A-698DFC98AC1E}"/>
              </c:ext>
            </c:extLst>
          </c:dPt>
          <c:cat>
            <c:strRef>
              <c:f>Sheet1!$A$2:$A$5</c:f>
              <c:strCache>
                <c:ptCount val="4"/>
                <c:pt idx="0">
                  <c:v>ANDROID</c:v>
                </c:pt>
                <c:pt idx="1">
                  <c:v>IOS</c:v>
                </c:pt>
                <c:pt idx="2">
                  <c:v>WEB</c:v>
                </c:pt>
                <c:pt idx="3">
                  <c:v>OTHERS</c:v>
                </c:pt>
              </c:strCache>
            </c:strRef>
          </c:cat>
          <c:val>
            <c:numRef>
              <c:f>Sheet1!$B$2:$B$5</c:f>
              <c:numCache>
                <c:formatCode>General</c:formatCode>
                <c:ptCount val="4"/>
                <c:pt idx="0">
                  <c:v>8.1999999999999993</c:v>
                </c:pt>
                <c:pt idx="1">
                  <c:v>3.2</c:v>
                </c:pt>
                <c:pt idx="2">
                  <c:v>1.4</c:v>
                </c:pt>
                <c:pt idx="3">
                  <c:v>1.2</c:v>
                </c:pt>
              </c:numCache>
            </c:numRef>
          </c:val>
          <c:extLst>
            <c:ext xmlns:c16="http://schemas.microsoft.com/office/drawing/2014/chart" uri="{C3380CC4-5D6E-409C-BE32-E72D297353CC}">
              <c16:uniqueId val="{00000000-E665-3A4D-939C-E75BD857FD41}"/>
            </c:ext>
          </c:extLst>
        </c:ser>
        <c:dLbls>
          <c:showLegendKey val="0"/>
          <c:showVal val="0"/>
          <c:showCatName val="0"/>
          <c:showSerName val="0"/>
          <c:showPercent val="0"/>
          <c:showBubbleSize val="0"/>
          <c:showLeaderLines val="1"/>
        </c:dLbls>
        <c:firstSliceAng val="0"/>
        <c:holeSize val="75"/>
      </c:doughnutChart>
      <c:spPr>
        <a:noFill/>
        <a:ln>
          <a:noFill/>
        </a:ln>
        <a:effectLst/>
      </c:spPr>
    </c:plotArea>
    <c:legend>
      <c:legendPos val="b"/>
      <c:overlay val="0"/>
      <c:spPr>
        <a:noFill/>
        <a:ln>
          <a:noFill/>
        </a:ln>
        <a:effectLst/>
      </c:spPr>
      <c:txPr>
        <a:bodyPr rot="0" spcFirstLastPara="1" vertOverflow="ellipsis" vert="horz" wrap="square" anchor="ctr" anchorCtr="1"/>
        <a:lstStyle/>
        <a:p>
          <a:pPr>
            <a:defRPr sz="1800" b="1" i="0" u="none" strike="noStrike" kern="1200" baseline="0">
              <a:solidFill>
                <a:schemeClr val="bg2"/>
              </a:solidFill>
              <a:latin typeface="Poppins" pitchFamily="2" charset="77"/>
              <a:ea typeface="+mn-ea"/>
              <a:cs typeface="Poppins" pitchFamily="2" charset="77"/>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800" b="1" i="0">
          <a:latin typeface="Poppins" pitchFamily="2" charset="77"/>
          <a:cs typeface="Poppins" pitchFamily="2" charset="77"/>
        </a:defRPr>
      </a:pPr>
      <a:endParaRPr lang="en-US"/>
    </a:p>
  </c:txPr>
  <c:externalData r:id="rId3">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Text Example</c:v>
                </c:pt>
              </c:strCache>
            </c:strRef>
          </c:tx>
          <c:spPr>
            <a:ln w="38100" cap="rnd">
              <a:solidFill>
                <a:schemeClr val="accent1"/>
              </a:solidFill>
              <a:round/>
            </a:ln>
            <a:effectLst/>
          </c:spPr>
          <c:marker>
            <c:symbol val="circle"/>
            <c:size val="5"/>
            <c:spPr>
              <a:solidFill>
                <a:schemeClr val="accent1"/>
              </a:solidFill>
              <a:ln w="9525">
                <a:solidFill>
                  <a:schemeClr val="accent1"/>
                </a:solidFill>
              </a:ln>
              <a:effectLst/>
            </c:spPr>
          </c:marke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DIC</c:v>
                </c:pt>
              </c:strCache>
            </c:strRef>
          </c:cat>
          <c:val>
            <c:numRef>
              <c:f>Sheet1!$B$2:$B$13</c:f>
              <c:numCache>
                <c:formatCode>General</c:formatCode>
                <c:ptCount val="12"/>
                <c:pt idx="0">
                  <c:v>0</c:v>
                </c:pt>
                <c:pt idx="1">
                  <c:v>1</c:v>
                </c:pt>
                <c:pt idx="2">
                  <c:v>3.5</c:v>
                </c:pt>
                <c:pt idx="3">
                  <c:v>4.5</c:v>
                </c:pt>
                <c:pt idx="4">
                  <c:v>4.2</c:v>
                </c:pt>
                <c:pt idx="5">
                  <c:v>4.0999999999999996</c:v>
                </c:pt>
                <c:pt idx="6">
                  <c:v>3.5</c:v>
                </c:pt>
                <c:pt idx="7">
                  <c:v>6.1</c:v>
                </c:pt>
                <c:pt idx="8">
                  <c:v>5.4</c:v>
                </c:pt>
                <c:pt idx="9">
                  <c:v>6.2</c:v>
                </c:pt>
                <c:pt idx="10">
                  <c:v>7.1</c:v>
                </c:pt>
                <c:pt idx="11">
                  <c:v>7.6</c:v>
                </c:pt>
              </c:numCache>
            </c:numRef>
          </c:val>
          <c:smooth val="0"/>
          <c:extLst>
            <c:ext xmlns:c16="http://schemas.microsoft.com/office/drawing/2014/chart" uri="{C3380CC4-5D6E-409C-BE32-E72D297353CC}">
              <c16:uniqueId val="{00000000-EB4F-5A4A-AE35-3ED697084F05}"/>
            </c:ext>
          </c:extLst>
        </c:ser>
        <c:dLbls>
          <c:showLegendKey val="0"/>
          <c:showVal val="0"/>
          <c:showCatName val="0"/>
          <c:showSerName val="0"/>
          <c:showPercent val="0"/>
          <c:showBubbleSize val="0"/>
        </c:dLbls>
        <c:marker val="1"/>
        <c:smooth val="0"/>
        <c:axId val="300354064"/>
        <c:axId val="768527792"/>
      </c:lineChart>
      <c:catAx>
        <c:axId val="3003540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1" i="0" u="none" strike="noStrike" kern="1200" baseline="0">
                <a:solidFill>
                  <a:schemeClr val="tx2"/>
                </a:solidFill>
                <a:latin typeface="Poppins" pitchFamily="2" charset="77"/>
                <a:ea typeface="Lato Light" panose="020F0502020204030203" pitchFamily="34" charset="0"/>
                <a:cs typeface="Poppins" pitchFamily="2" charset="77"/>
              </a:defRPr>
            </a:pPr>
            <a:endParaRPr lang="en-US"/>
          </a:p>
        </c:txPr>
        <c:crossAx val="768527792"/>
        <c:crosses val="autoZero"/>
        <c:auto val="1"/>
        <c:lblAlgn val="ctr"/>
        <c:lblOffset val="100"/>
        <c:noMultiLvlLbl val="0"/>
      </c:catAx>
      <c:valAx>
        <c:axId val="768527792"/>
        <c:scaling>
          <c:orientation val="minMax"/>
        </c:scaling>
        <c:delete val="1"/>
        <c:axPos val="l"/>
        <c:numFmt formatCode="General" sourceLinked="1"/>
        <c:majorTickMark val="none"/>
        <c:minorTickMark val="none"/>
        <c:tickLblPos val="nextTo"/>
        <c:crossAx val="300354064"/>
        <c:crosses val="autoZero"/>
        <c:crossBetween val="between"/>
      </c:valAx>
      <c:spPr>
        <a:noFill/>
        <a:ln>
          <a:noFill/>
        </a:ln>
        <a:effectLst/>
      </c:spPr>
    </c:plotArea>
    <c:legend>
      <c:legendPos val="t"/>
      <c:overlay val="0"/>
      <c:spPr>
        <a:noFill/>
        <a:ln>
          <a:noFill/>
        </a:ln>
        <a:effectLst/>
      </c:spPr>
      <c:txPr>
        <a:bodyPr rot="0" spcFirstLastPara="1" vertOverflow="ellipsis" vert="horz" wrap="square" anchor="ctr" anchorCtr="1"/>
        <a:lstStyle/>
        <a:p>
          <a:pPr>
            <a:defRPr sz="2000" b="1" i="0" u="none" strike="noStrike" kern="1200" baseline="0">
              <a:solidFill>
                <a:schemeClr val="tx2"/>
              </a:solidFill>
              <a:latin typeface="Poppins" pitchFamily="2" charset="77"/>
              <a:ea typeface="Lato Light" panose="020F0502020204030203" pitchFamily="34" charset="0"/>
              <a:cs typeface="Poppins" pitchFamily="2" charset="77"/>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1" i="0">
          <a:solidFill>
            <a:schemeClr val="tx2"/>
          </a:solidFill>
          <a:latin typeface="Poppins" pitchFamily="2" charset="77"/>
          <a:ea typeface="Lato Light" panose="020F0502020204030203" pitchFamily="34" charset="0"/>
          <a:cs typeface="Poppins" pitchFamily="2" charset="77"/>
        </a:defRPr>
      </a:pPr>
      <a:endParaRPr lang="en-US"/>
    </a:p>
  </c:txPr>
  <c:externalData r:id="rId3">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numRef>
              <c:f>Sheet1!$A$2:$A$4</c:f>
              <c:numCache>
                <c:formatCode>General</c:formatCode>
                <c:ptCount val="3"/>
                <c:pt idx="0">
                  <c:v>2018</c:v>
                </c:pt>
                <c:pt idx="1">
                  <c:v>2019</c:v>
                </c:pt>
                <c:pt idx="2">
                  <c:v>2020</c:v>
                </c:pt>
              </c:numCache>
            </c:numRef>
          </c:cat>
          <c:val>
            <c:numRef>
              <c:f>Sheet1!$B$2:$B$4</c:f>
              <c:numCache>
                <c:formatCode>General</c:formatCode>
                <c:ptCount val="3"/>
                <c:pt idx="0">
                  <c:v>910</c:v>
                </c:pt>
                <c:pt idx="1">
                  <c:v>630</c:v>
                </c:pt>
                <c:pt idx="2">
                  <c:v>220</c:v>
                </c:pt>
              </c:numCache>
            </c:numRef>
          </c:val>
          <c:extLst>
            <c:ext xmlns:c16="http://schemas.microsoft.com/office/drawing/2014/chart" uri="{C3380CC4-5D6E-409C-BE32-E72D297353CC}">
              <c16:uniqueId val="{00000000-26FB-324E-8A16-55B30775C403}"/>
            </c:ext>
          </c:extLst>
        </c:ser>
        <c:ser>
          <c:idx val="1"/>
          <c:order val="1"/>
          <c:tx>
            <c:strRef>
              <c:f>Sheet1!$C$1</c:f>
              <c:strCache>
                <c:ptCount val="1"/>
                <c:pt idx="0">
                  <c:v>Series 2</c:v>
                </c:pt>
              </c:strCache>
            </c:strRef>
          </c:tx>
          <c:spPr>
            <a:solidFill>
              <a:schemeClr val="accent2"/>
            </a:solidFill>
            <a:ln>
              <a:noFill/>
            </a:ln>
            <a:effectLst/>
          </c:spPr>
          <c:invertIfNegative val="0"/>
          <c:cat>
            <c:numRef>
              <c:f>Sheet1!$A$2:$A$4</c:f>
              <c:numCache>
                <c:formatCode>General</c:formatCode>
                <c:ptCount val="3"/>
                <c:pt idx="0">
                  <c:v>2018</c:v>
                </c:pt>
                <c:pt idx="1">
                  <c:v>2019</c:v>
                </c:pt>
                <c:pt idx="2">
                  <c:v>2020</c:v>
                </c:pt>
              </c:numCache>
            </c:numRef>
          </c:cat>
          <c:val>
            <c:numRef>
              <c:f>Sheet1!$C$2:$C$4</c:f>
              <c:numCache>
                <c:formatCode>General</c:formatCode>
                <c:ptCount val="3"/>
                <c:pt idx="0">
                  <c:v>640</c:v>
                </c:pt>
                <c:pt idx="1">
                  <c:v>1100</c:v>
                </c:pt>
                <c:pt idx="2">
                  <c:v>820</c:v>
                </c:pt>
              </c:numCache>
            </c:numRef>
          </c:val>
          <c:extLst>
            <c:ext xmlns:c16="http://schemas.microsoft.com/office/drawing/2014/chart" uri="{C3380CC4-5D6E-409C-BE32-E72D297353CC}">
              <c16:uniqueId val="{00000001-26FB-324E-8A16-55B30775C403}"/>
            </c:ext>
          </c:extLst>
        </c:ser>
        <c:dLbls>
          <c:showLegendKey val="0"/>
          <c:showVal val="0"/>
          <c:showCatName val="0"/>
          <c:showSerName val="0"/>
          <c:showPercent val="0"/>
          <c:showBubbleSize val="0"/>
        </c:dLbls>
        <c:gapWidth val="100"/>
        <c:axId val="11989360"/>
        <c:axId val="11991040"/>
      </c:barChart>
      <c:catAx>
        <c:axId val="11989360"/>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1991040"/>
        <c:crosses val="autoZero"/>
        <c:auto val="1"/>
        <c:lblAlgn val="ctr"/>
        <c:lblOffset val="100"/>
        <c:noMultiLvlLbl val="0"/>
      </c:catAx>
      <c:valAx>
        <c:axId val="11991040"/>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19893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8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1486406562599417"/>
          <c:y val="3.7798263336198644E-2"/>
          <c:w val="0.84625782799652394"/>
          <c:h val="0.82496536061085457"/>
        </c:manualLayout>
      </c:layout>
      <c:barChart>
        <c:barDir val="bar"/>
        <c:grouping val="percentStacked"/>
        <c:varyColors val="0"/>
        <c:ser>
          <c:idx val="0"/>
          <c:order val="0"/>
          <c:tx>
            <c:strRef>
              <c:f>Sheet1!$B$1</c:f>
              <c:strCache>
                <c:ptCount val="1"/>
                <c:pt idx="0">
                  <c:v>Series 1</c:v>
                </c:pt>
              </c:strCache>
            </c:strRef>
          </c:tx>
          <c:spPr>
            <a:solidFill>
              <a:schemeClr val="accent1"/>
            </a:solidFill>
            <a:ln>
              <a:noFill/>
            </a:ln>
            <a:effectLst/>
          </c:spPr>
          <c:invertIfNegative val="0"/>
          <c:cat>
            <c:strRef>
              <c:f>Sheet1!$A$2:$A$7</c:f>
              <c:strCache>
                <c:ptCount val="6"/>
                <c:pt idx="0">
                  <c:v>Name 1</c:v>
                </c:pt>
                <c:pt idx="1">
                  <c:v>Name 2</c:v>
                </c:pt>
                <c:pt idx="2">
                  <c:v>Name 3</c:v>
                </c:pt>
                <c:pt idx="3">
                  <c:v>Name 4</c:v>
                </c:pt>
                <c:pt idx="4">
                  <c:v>Name 5</c:v>
                </c:pt>
                <c:pt idx="5">
                  <c:v>Name 6</c:v>
                </c:pt>
              </c:strCache>
            </c:strRef>
          </c:cat>
          <c:val>
            <c:numRef>
              <c:f>Sheet1!$B$2:$B$7</c:f>
              <c:numCache>
                <c:formatCode>General</c:formatCode>
                <c:ptCount val="6"/>
                <c:pt idx="0">
                  <c:v>100</c:v>
                </c:pt>
                <c:pt idx="1">
                  <c:v>40</c:v>
                </c:pt>
                <c:pt idx="2">
                  <c:v>70</c:v>
                </c:pt>
                <c:pt idx="3">
                  <c:v>20</c:v>
                </c:pt>
                <c:pt idx="4">
                  <c:v>80</c:v>
                </c:pt>
                <c:pt idx="5">
                  <c:v>60</c:v>
                </c:pt>
              </c:numCache>
            </c:numRef>
          </c:val>
          <c:extLst>
            <c:ext xmlns:c16="http://schemas.microsoft.com/office/drawing/2014/chart" uri="{C3380CC4-5D6E-409C-BE32-E72D297353CC}">
              <c16:uniqueId val="{00000000-26FB-324E-8A16-55B30775C403}"/>
            </c:ext>
          </c:extLst>
        </c:ser>
        <c:ser>
          <c:idx val="1"/>
          <c:order val="1"/>
          <c:tx>
            <c:strRef>
              <c:f>Sheet1!$C$1</c:f>
              <c:strCache>
                <c:ptCount val="1"/>
                <c:pt idx="0">
                  <c:v>Series 2</c:v>
                </c:pt>
              </c:strCache>
            </c:strRef>
          </c:tx>
          <c:spPr>
            <a:solidFill>
              <a:schemeClr val="accent2"/>
            </a:solidFill>
            <a:ln>
              <a:noFill/>
            </a:ln>
            <a:effectLst/>
          </c:spPr>
          <c:invertIfNegative val="0"/>
          <c:cat>
            <c:strRef>
              <c:f>Sheet1!$A$2:$A$7</c:f>
              <c:strCache>
                <c:ptCount val="6"/>
                <c:pt idx="0">
                  <c:v>Name 1</c:v>
                </c:pt>
                <c:pt idx="1">
                  <c:v>Name 2</c:v>
                </c:pt>
                <c:pt idx="2">
                  <c:v>Name 3</c:v>
                </c:pt>
                <c:pt idx="3">
                  <c:v>Name 4</c:v>
                </c:pt>
                <c:pt idx="4">
                  <c:v>Name 5</c:v>
                </c:pt>
                <c:pt idx="5">
                  <c:v>Name 6</c:v>
                </c:pt>
              </c:strCache>
            </c:strRef>
          </c:cat>
          <c:val>
            <c:numRef>
              <c:f>Sheet1!$C$2:$C$7</c:f>
              <c:numCache>
                <c:formatCode>General</c:formatCode>
                <c:ptCount val="6"/>
                <c:pt idx="0">
                  <c:v>0</c:v>
                </c:pt>
                <c:pt idx="1">
                  <c:v>60</c:v>
                </c:pt>
                <c:pt idx="2">
                  <c:v>30</c:v>
                </c:pt>
                <c:pt idx="3">
                  <c:v>80</c:v>
                </c:pt>
                <c:pt idx="4">
                  <c:v>20</c:v>
                </c:pt>
                <c:pt idx="5">
                  <c:v>40</c:v>
                </c:pt>
              </c:numCache>
            </c:numRef>
          </c:val>
          <c:extLst>
            <c:ext xmlns:c16="http://schemas.microsoft.com/office/drawing/2014/chart" uri="{C3380CC4-5D6E-409C-BE32-E72D297353CC}">
              <c16:uniqueId val="{00000000-AE3E-A641-9C42-D2B526F26594}"/>
            </c:ext>
          </c:extLst>
        </c:ser>
        <c:dLbls>
          <c:showLegendKey val="0"/>
          <c:showVal val="0"/>
          <c:showCatName val="0"/>
          <c:showSerName val="0"/>
          <c:showPercent val="0"/>
          <c:showBubbleSize val="0"/>
        </c:dLbls>
        <c:gapWidth val="50"/>
        <c:overlap val="100"/>
        <c:axId val="11989360"/>
        <c:axId val="11991040"/>
      </c:barChart>
      <c:catAx>
        <c:axId val="11989360"/>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1991040"/>
        <c:crosses val="autoZero"/>
        <c:auto val="1"/>
        <c:lblAlgn val="ctr"/>
        <c:lblOffset val="100"/>
        <c:noMultiLvlLbl val="0"/>
      </c:catAx>
      <c:valAx>
        <c:axId val="11991040"/>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1989360"/>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8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Your Text 1</c:v>
                </c:pt>
              </c:strCache>
            </c:strRef>
          </c:tx>
          <c:spPr>
            <a:ln w="127000" cap="rnd">
              <a:solidFill>
                <a:schemeClr val="accent5"/>
              </a:solidFill>
              <a:round/>
            </a:ln>
            <a:effectLst/>
          </c:spPr>
          <c:marker>
            <c:symbol val="circle"/>
            <c:size val="5"/>
            <c:spPr>
              <a:solidFill>
                <a:schemeClr val="accent5"/>
              </a:solidFill>
              <a:ln w="190500">
                <a:solidFill>
                  <a:schemeClr val="accent5"/>
                </a:solidFill>
              </a:ln>
              <a:effectLst/>
            </c:spPr>
          </c:marker>
          <c:cat>
            <c:strRef>
              <c:f>Sheet1!$A$2:$A$8</c:f>
              <c:strCache>
                <c:ptCount val="7"/>
                <c:pt idx="0">
                  <c:v>MON</c:v>
                </c:pt>
                <c:pt idx="1">
                  <c:v>TUE</c:v>
                </c:pt>
                <c:pt idx="2">
                  <c:v>WED</c:v>
                </c:pt>
                <c:pt idx="3">
                  <c:v>THU</c:v>
                </c:pt>
                <c:pt idx="4">
                  <c:v>FRI</c:v>
                </c:pt>
                <c:pt idx="5">
                  <c:v>SAT</c:v>
                </c:pt>
                <c:pt idx="6">
                  <c:v>SUN</c:v>
                </c:pt>
              </c:strCache>
            </c:strRef>
          </c:cat>
          <c:val>
            <c:numRef>
              <c:f>Sheet1!$B$2:$B$8</c:f>
              <c:numCache>
                <c:formatCode>General</c:formatCode>
                <c:ptCount val="7"/>
                <c:pt idx="0">
                  <c:v>49</c:v>
                </c:pt>
                <c:pt idx="1">
                  <c:v>28</c:v>
                </c:pt>
                <c:pt idx="2">
                  <c:v>35</c:v>
                </c:pt>
                <c:pt idx="3">
                  <c:v>50</c:v>
                </c:pt>
                <c:pt idx="4">
                  <c:v>12</c:v>
                </c:pt>
                <c:pt idx="5">
                  <c:v>18</c:v>
                </c:pt>
                <c:pt idx="6">
                  <c:v>28</c:v>
                </c:pt>
              </c:numCache>
            </c:numRef>
          </c:val>
          <c:smooth val="0"/>
          <c:extLst>
            <c:ext xmlns:c16="http://schemas.microsoft.com/office/drawing/2014/chart" uri="{C3380CC4-5D6E-409C-BE32-E72D297353CC}">
              <c16:uniqueId val="{00000000-CCD2-3C43-AA45-158139B2439E}"/>
            </c:ext>
          </c:extLst>
        </c:ser>
        <c:dLbls>
          <c:showLegendKey val="0"/>
          <c:showVal val="0"/>
          <c:showCatName val="0"/>
          <c:showSerName val="0"/>
          <c:showPercent val="0"/>
          <c:showBubbleSize val="0"/>
        </c:dLbls>
        <c:marker val="1"/>
        <c:smooth val="0"/>
        <c:axId val="1124931104"/>
        <c:axId val="1124207472"/>
      </c:lineChart>
      <c:catAx>
        <c:axId val="1124931104"/>
        <c:scaling>
          <c:orientation val="minMax"/>
        </c:scaling>
        <c:delete val="0"/>
        <c:axPos val="b"/>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6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124207472"/>
        <c:crosses val="autoZero"/>
        <c:auto val="1"/>
        <c:lblAlgn val="ctr"/>
        <c:lblOffset val="100"/>
        <c:noMultiLvlLbl val="0"/>
      </c:catAx>
      <c:valAx>
        <c:axId val="1124207472"/>
        <c:scaling>
          <c:orientation val="minMax"/>
        </c:scaling>
        <c:delete val="1"/>
        <c:axPos val="l"/>
        <c:numFmt formatCode="General" sourceLinked="1"/>
        <c:majorTickMark val="none"/>
        <c:minorTickMark val="none"/>
        <c:tickLblPos val="nextTo"/>
        <c:crossAx val="112493110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6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1"/>
        <c:ser>
          <c:idx val="0"/>
          <c:order val="0"/>
          <c:tx>
            <c:strRef>
              <c:f>Sheet1!$B$1</c:f>
              <c:strCache>
                <c:ptCount val="1"/>
                <c:pt idx="0">
                  <c:v>NET WORTH</c:v>
                </c:pt>
              </c:strCache>
            </c:strRef>
          </c:tx>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1-354E-D948-96E5-69E1ED0560AA}"/>
              </c:ext>
            </c:extLst>
          </c:dPt>
          <c:dPt>
            <c:idx val="1"/>
            <c:invertIfNegative val="0"/>
            <c:bubble3D val="0"/>
            <c:spPr>
              <a:solidFill>
                <a:schemeClr val="accent2"/>
              </a:solidFill>
              <a:ln>
                <a:noFill/>
              </a:ln>
              <a:effectLst/>
            </c:spPr>
            <c:extLst>
              <c:ext xmlns:c16="http://schemas.microsoft.com/office/drawing/2014/chart" uri="{C3380CC4-5D6E-409C-BE32-E72D297353CC}">
                <c16:uniqueId val="{00000003-354E-D948-96E5-69E1ED0560AA}"/>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5-354E-D948-96E5-69E1ED0560AA}"/>
              </c:ext>
            </c:extLst>
          </c:dPt>
          <c:dPt>
            <c:idx val="3"/>
            <c:invertIfNegative val="0"/>
            <c:bubble3D val="0"/>
            <c:spPr>
              <a:solidFill>
                <a:schemeClr val="accent4"/>
              </a:solidFill>
              <a:ln>
                <a:noFill/>
              </a:ln>
              <a:effectLst/>
            </c:spPr>
            <c:extLst>
              <c:ext xmlns:c16="http://schemas.microsoft.com/office/drawing/2014/chart" uri="{C3380CC4-5D6E-409C-BE32-E72D297353CC}">
                <c16:uniqueId val="{00000007-354E-D948-96E5-69E1ED0560AA}"/>
              </c:ext>
            </c:extLst>
          </c:dPt>
          <c:dPt>
            <c:idx val="4"/>
            <c:invertIfNegative val="0"/>
            <c:bubble3D val="0"/>
            <c:spPr>
              <a:solidFill>
                <a:schemeClr val="accent5"/>
              </a:solidFill>
              <a:ln>
                <a:noFill/>
              </a:ln>
              <a:effectLst/>
            </c:spPr>
            <c:extLst>
              <c:ext xmlns:c16="http://schemas.microsoft.com/office/drawing/2014/chart" uri="{C3380CC4-5D6E-409C-BE32-E72D297353CC}">
                <c16:uniqueId val="{00000009-8460-0F46-80FC-E97264FE05CF}"/>
              </c:ext>
            </c:extLst>
          </c:dPt>
          <c:dPt>
            <c:idx val="5"/>
            <c:invertIfNegative val="0"/>
            <c:bubble3D val="0"/>
            <c:spPr>
              <a:solidFill>
                <a:schemeClr val="accent6"/>
              </a:solidFill>
              <a:ln>
                <a:noFill/>
              </a:ln>
              <a:effectLst/>
            </c:spPr>
            <c:extLst>
              <c:ext xmlns:c16="http://schemas.microsoft.com/office/drawing/2014/chart" uri="{C3380CC4-5D6E-409C-BE32-E72D297353CC}">
                <c16:uniqueId val="{0000000B-8460-0F46-80FC-E97264FE05CF}"/>
              </c:ext>
            </c:extLst>
          </c:dPt>
          <c:dPt>
            <c:idx val="6"/>
            <c:invertIfNegative val="0"/>
            <c:bubble3D val="0"/>
            <c:spPr>
              <a:solidFill>
                <a:schemeClr val="accent1">
                  <a:lumMod val="60000"/>
                </a:schemeClr>
              </a:solidFill>
              <a:ln>
                <a:noFill/>
              </a:ln>
              <a:effectLst/>
            </c:spPr>
            <c:extLst>
              <c:ext xmlns:c16="http://schemas.microsoft.com/office/drawing/2014/chart" uri="{C3380CC4-5D6E-409C-BE32-E72D297353CC}">
                <c16:uniqueId val="{0000000D-8460-0F46-80FC-E97264FE05CF}"/>
              </c:ext>
            </c:extLst>
          </c:dPt>
          <c:dPt>
            <c:idx val="7"/>
            <c:invertIfNegative val="0"/>
            <c:bubble3D val="0"/>
            <c:spPr>
              <a:solidFill>
                <a:schemeClr val="accent2">
                  <a:lumMod val="60000"/>
                </a:schemeClr>
              </a:solidFill>
              <a:ln>
                <a:noFill/>
              </a:ln>
              <a:effectLst/>
            </c:spPr>
            <c:extLst>
              <c:ext xmlns:c16="http://schemas.microsoft.com/office/drawing/2014/chart" uri="{C3380CC4-5D6E-409C-BE32-E72D297353CC}">
                <c16:uniqueId val="{0000000F-8460-0F46-80FC-E97264FE05CF}"/>
              </c:ext>
            </c:extLst>
          </c:dPt>
          <c:cat>
            <c:numRef>
              <c:f>Sheet1!$A$2:$A$9</c:f>
              <c:numCache>
                <c:formatCode>General</c:formatCode>
                <c:ptCount val="8"/>
                <c:pt idx="0">
                  <c:v>1</c:v>
                </c:pt>
                <c:pt idx="1">
                  <c:v>2</c:v>
                </c:pt>
                <c:pt idx="2">
                  <c:v>3</c:v>
                </c:pt>
                <c:pt idx="3">
                  <c:v>4</c:v>
                </c:pt>
                <c:pt idx="4">
                  <c:v>5</c:v>
                </c:pt>
                <c:pt idx="5">
                  <c:v>6</c:v>
                </c:pt>
                <c:pt idx="6">
                  <c:v>7</c:v>
                </c:pt>
                <c:pt idx="7">
                  <c:v>8</c:v>
                </c:pt>
              </c:numCache>
            </c:numRef>
          </c:cat>
          <c:val>
            <c:numRef>
              <c:f>Sheet1!$B$2:$B$9</c:f>
              <c:numCache>
                <c:formatCode>General</c:formatCode>
                <c:ptCount val="8"/>
                <c:pt idx="0">
                  <c:v>4.3</c:v>
                </c:pt>
                <c:pt idx="1">
                  <c:v>2.5</c:v>
                </c:pt>
                <c:pt idx="2">
                  <c:v>3.5</c:v>
                </c:pt>
                <c:pt idx="3">
                  <c:v>4.5</c:v>
                </c:pt>
                <c:pt idx="4">
                  <c:v>1.8</c:v>
                </c:pt>
                <c:pt idx="5">
                  <c:v>5</c:v>
                </c:pt>
                <c:pt idx="6">
                  <c:v>3.9</c:v>
                </c:pt>
                <c:pt idx="7">
                  <c:v>2.5</c:v>
                </c:pt>
              </c:numCache>
            </c:numRef>
          </c:val>
          <c:extLst>
            <c:ext xmlns:c16="http://schemas.microsoft.com/office/drawing/2014/chart" uri="{C3380CC4-5D6E-409C-BE32-E72D297353CC}">
              <c16:uniqueId val="{00000008-354E-D948-96E5-69E1ED0560AA}"/>
            </c:ext>
          </c:extLst>
        </c:ser>
        <c:dLbls>
          <c:showLegendKey val="0"/>
          <c:showVal val="0"/>
          <c:showCatName val="0"/>
          <c:showSerName val="0"/>
          <c:showPercent val="0"/>
          <c:showBubbleSize val="0"/>
        </c:dLbls>
        <c:gapWidth val="75"/>
        <c:overlap val="28"/>
        <c:axId val="780560352"/>
        <c:axId val="768661936"/>
      </c:barChart>
      <c:catAx>
        <c:axId val="780560352"/>
        <c:scaling>
          <c:orientation val="minMax"/>
        </c:scaling>
        <c:delete val="1"/>
        <c:axPos val="b"/>
        <c:numFmt formatCode="General" sourceLinked="1"/>
        <c:majorTickMark val="out"/>
        <c:minorTickMark val="none"/>
        <c:tickLblPos val="nextTo"/>
        <c:crossAx val="768661936"/>
        <c:crosses val="autoZero"/>
        <c:auto val="1"/>
        <c:lblAlgn val="ctr"/>
        <c:lblOffset val="100"/>
        <c:noMultiLvlLbl val="0"/>
      </c:catAx>
      <c:valAx>
        <c:axId val="768661936"/>
        <c:scaling>
          <c:orientation val="minMax"/>
        </c:scaling>
        <c:delete val="1"/>
        <c:axPos val="l"/>
        <c:numFmt formatCode="General" sourceLinked="1"/>
        <c:majorTickMark val="out"/>
        <c:minorTickMark val="none"/>
        <c:tickLblPos val="nextTo"/>
        <c:crossAx val="7805603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9989525343882424"/>
          <c:h val="1"/>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2EC5-9945-A7B0-1DB1A65EF3DB}"/>
              </c:ext>
            </c:extLst>
          </c:dPt>
          <c:dPt>
            <c:idx val="1"/>
            <c:bubble3D val="0"/>
            <c:spPr>
              <a:solidFill>
                <a:schemeClr val="bg1">
                  <a:lumMod val="95000"/>
                </a:schemeClr>
              </a:solidFill>
              <a:ln w="19050">
                <a:noFill/>
              </a:ln>
              <a:effectLst/>
            </c:spPr>
            <c:extLst>
              <c:ext xmlns:c16="http://schemas.microsoft.com/office/drawing/2014/chart" uri="{C3380CC4-5D6E-409C-BE32-E72D297353CC}">
                <c16:uniqueId val="{00000001-5CB6-5440-BBDE-0098FB444C61}"/>
              </c:ext>
            </c:extLst>
          </c:dPt>
          <c:cat>
            <c:strRef>
              <c:f>Sheet1!$A$2:$A$3</c:f>
              <c:strCache>
                <c:ptCount val="2"/>
                <c:pt idx="0">
                  <c:v>1st Qtr</c:v>
                </c:pt>
                <c:pt idx="1">
                  <c:v>2nd Qtr</c:v>
                </c:pt>
              </c:strCache>
            </c:strRef>
          </c:cat>
          <c:val>
            <c:numRef>
              <c:f>Sheet1!$B$2:$B$3</c:f>
              <c:numCache>
                <c:formatCode>General</c:formatCode>
                <c:ptCount val="2"/>
                <c:pt idx="0">
                  <c:v>76</c:v>
                </c:pt>
                <c:pt idx="1">
                  <c:v>24</c:v>
                </c:pt>
              </c:numCache>
            </c:numRef>
          </c:val>
          <c:extLst>
            <c:ext xmlns:c16="http://schemas.microsoft.com/office/drawing/2014/chart" uri="{C3380CC4-5D6E-409C-BE32-E72D297353CC}">
              <c16:uniqueId val="{00000000-5CB6-5440-BBDE-0098FB444C61}"/>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2301128576617192"/>
          <c:y val="0"/>
          <c:w val="0.72478145194499188"/>
          <c:h val="1"/>
        </c:manualLayout>
      </c:layout>
      <c:barChart>
        <c:barDir val="bar"/>
        <c:grouping val="stacked"/>
        <c:varyColors val="0"/>
        <c:ser>
          <c:idx val="0"/>
          <c:order val="0"/>
          <c:tx>
            <c:strRef>
              <c:f>Sheet1!$B$1</c:f>
              <c:strCache>
                <c:ptCount val="1"/>
                <c:pt idx="0">
                  <c:v>COST</c:v>
                </c:pt>
              </c:strCache>
            </c:strRef>
          </c:tx>
          <c:spPr>
            <a:solidFill>
              <a:schemeClr val="accent1"/>
            </a:solidFill>
            <a:ln>
              <a:noFill/>
            </a:ln>
            <a:effectLst/>
          </c:spPr>
          <c:invertIfNegative val="0"/>
          <c:dLbls>
            <c:spPr>
              <a:noFill/>
              <a:ln>
                <a:noFill/>
              </a:ln>
              <a:effectLst/>
            </c:spPr>
            <c:txPr>
              <a:bodyPr rot="0" spcFirstLastPara="1" vertOverflow="ellipsis" vert="horz" wrap="square" anchor="ctr" anchorCtr="1"/>
              <a:lstStyle/>
              <a:p>
                <a:pPr>
                  <a:defRPr sz="2400" b="1" i="0" u="none" strike="noStrike" kern="1200" baseline="0">
                    <a:solidFill>
                      <a:schemeClr val="bg1"/>
                    </a:solidFill>
                    <a:latin typeface="Poppins" pitchFamily="2" charset="77"/>
                    <a:ea typeface="+mn-ea"/>
                    <a:cs typeface="Poppins" pitchFamily="2" charset="77"/>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1 YEAR</c:v>
                </c:pt>
                <c:pt idx="1">
                  <c:v>3 YEARS</c:v>
                </c:pt>
                <c:pt idx="2">
                  <c:v>5 YEARS</c:v>
                </c:pt>
              </c:strCache>
            </c:strRef>
          </c:cat>
          <c:val>
            <c:numRef>
              <c:f>Sheet1!$B$2:$B$4</c:f>
              <c:numCache>
                <c:formatCode>General</c:formatCode>
                <c:ptCount val="3"/>
                <c:pt idx="0">
                  <c:v>4.3</c:v>
                </c:pt>
                <c:pt idx="1">
                  <c:v>2.5</c:v>
                </c:pt>
                <c:pt idx="2">
                  <c:v>3.5</c:v>
                </c:pt>
              </c:numCache>
            </c:numRef>
          </c:val>
          <c:extLst>
            <c:ext xmlns:c16="http://schemas.microsoft.com/office/drawing/2014/chart" uri="{C3380CC4-5D6E-409C-BE32-E72D297353CC}">
              <c16:uniqueId val="{00000000-61AC-AF4D-84C3-168F9FF0C6EE}"/>
            </c:ext>
          </c:extLst>
        </c:ser>
        <c:ser>
          <c:idx val="1"/>
          <c:order val="1"/>
          <c:tx>
            <c:strRef>
              <c:f>Sheet1!$C$1</c:f>
              <c:strCache>
                <c:ptCount val="1"/>
                <c:pt idx="0">
                  <c:v>REVENUE</c:v>
                </c:pt>
              </c:strCache>
            </c:strRef>
          </c:tx>
          <c:spPr>
            <a:solidFill>
              <a:schemeClr val="accent2"/>
            </a:solidFill>
            <a:ln>
              <a:noFill/>
            </a:ln>
            <a:effectLst/>
          </c:spPr>
          <c:invertIfNegative val="0"/>
          <c:dLbls>
            <c:spPr>
              <a:noFill/>
              <a:ln>
                <a:noFill/>
              </a:ln>
              <a:effectLst/>
            </c:spPr>
            <c:txPr>
              <a:bodyPr rot="0" spcFirstLastPara="1" vertOverflow="ellipsis" vert="horz" wrap="square" anchor="ctr" anchorCtr="1"/>
              <a:lstStyle/>
              <a:p>
                <a:pPr>
                  <a:defRPr sz="2400" b="1" i="0" u="none" strike="noStrike" kern="1200" baseline="0">
                    <a:solidFill>
                      <a:schemeClr val="bg1"/>
                    </a:solidFill>
                    <a:latin typeface="Poppins" pitchFamily="2" charset="77"/>
                    <a:ea typeface="+mn-ea"/>
                    <a:cs typeface="Poppins" pitchFamily="2" charset="77"/>
                  </a:defRPr>
                </a:pPr>
                <a:endParaRPr lang="en-US"/>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Sheet1!$A$2:$A$4</c:f>
              <c:strCache>
                <c:ptCount val="3"/>
                <c:pt idx="0">
                  <c:v>1 YEAR</c:v>
                </c:pt>
                <c:pt idx="1">
                  <c:v>3 YEARS</c:v>
                </c:pt>
                <c:pt idx="2">
                  <c:v>5 YEARS</c:v>
                </c:pt>
              </c:strCache>
            </c:strRef>
          </c:cat>
          <c:val>
            <c:numRef>
              <c:f>Sheet1!$C$2:$C$4</c:f>
              <c:numCache>
                <c:formatCode>General</c:formatCode>
                <c:ptCount val="3"/>
                <c:pt idx="0">
                  <c:v>2.4</c:v>
                </c:pt>
                <c:pt idx="1">
                  <c:v>4.4000000000000004</c:v>
                </c:pt>
                <c:pt idx="2">
                  <c:v>1.8</c:v>
                </c:pt>
              </c:numCache>
            </c:numRef>
          </c:val>
          <c:extLst>
            <c:ext xmlns:c16="http://schemas.microsoft.com/office/drawing/2014/chart" uri="{C3380CC4-5D6E-409C-BE32-E72D297353CC}">
              <c16:uniqueId val="{00000001-61AC-AF4D-84C3-168F9FF0C6EE}"/>
            </c:ext>
          </c:extLst>
        </c:ser>
        <c:dLbls>
          <c:dLblPos val="ctr"/>
          <c:showLegendKey val="0"/>
          <c:showVal val="1"/>
          <c:showCatName val="0"/>
          <c:showSerName val="0"/>
          <c:showPercent val="0"/>
          <c:showBubbleSize val="0"/>
        </c:dLbls>
        <c:gapWidth val="70"/>
        <c:overlap val="100"/>
        <c:axId val="782145072"/>
        <c:axId val="782919328"/>
      </c:barChart>
      <c:catAx>
        <c:axId val="782145072"/>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400" b="1" i="0" u="none" strike="noStrike" kern="1200" baseline="0">
                <a:solidFill>
                  <a:schemeClr val="tx2"/>
                </a:solidFill>
                <a:latin typeface="Poppins" pitchFamily="2" charset="77"/>
                <a:ea typeface="+mn-ea"/>
                <a:cs typeface="Poppins" pitchFamily="2" charset="77"/>
              </a:defRPr>
            </a:pPr>
            <a:endParaRPr lang="en-US"/>
          </a:p>
        </c:txPr>
        <c:crossAx val="782919328"/>
        <c:crosses val="autoZero"/>
        <c:auto val="1"/>
        <c:lblAlgn val="ctr"/>
        <c:lblOffset val="100"/>
        <c:noMultiLvlLbl val="0"/>
      </c:catAx>
      <c:valAx>
        <c:axId val="782919328"/>
        <c:scaling>
          <c:orientation val="minMax"/>
        </c:scaling>
        <c:delete val="1"/>
        <c:axPos val="b"/>
        <c:numFmt formatCode="General" sourceLinked="1"/>
        <c:majorTickMark val="none"/>
        <c:minorTickMark val="none"/>
        <c:tickLblPos val="nextTo"/>
        <c:crossAx val="782145072"/>
        <c:crosses val="autoZero"/>
        <c:crossBetween val="between"/>
      </c:valAx>
      <c:spPr>
        <a:noFill/>
        <a:ln>
          <a:noFill/>
        </a:ln>
        <a:effectLst/>
      </c:spPr>
    </c:plotArea>
    <c:legend>
      <c:legendPos val="r"/>
      <c:overlay val="0"/>
      <c:spPr>
        <a:noFill/>
        <a:ln>
          <a:noFill/>
        </a:ln>
        <a:effectLst/>
      </c:spPr>
      <c:txPr>
        <a:bodyPr rot="0" spcFirstLastPara="1" vertOverflow="ellipsis" vert="horz" wrap="square" anchor="ctr" anchorCtr="1"/>
        <a:lstStyle/>
        <a:p>
          <a:pPr>
            <a:defRPr sz="2400" b="1" i="0" u="none" strike="noStrike" kern="1200" baseline="0">
              <a:solidFill>
                <a:schemeClr val="tx2"/>
              </a:solidFill>
              <a:latin typeface="Poppins" pitchFamily="2" charset="77"/>
              <a:ea typeface="+mn-ea"/>
              <a:cs typeface="Poppins" pitchFamily="2" charset="77"/>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400" b="1" i="0">
          <a:solidFill>
            <a:schemeClr val="bg1"/>
          </a:solidFill>
          <a:latin typeface="Poppins" pitchFamily="2" charset="77"/>
          <a:cs typeface="Poppins" pitchFamily="2" charset="77"/>
        </a:defRPr>
      </a:pPr>
      <a:endParaRPr lang="en-US"/>
    </a:p>
  </c:txPr>
  <c:externalData r:id="rId3">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9989525343882424"/>
          <c:h val="1"/>
        </c:manualLayout>
      </c:layout>
      <c:doughnut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12CA-6C47-852D-4250F71CD920}"/>
              </c:ext>
            </c:extLst>
          </c:dPt>
          <c:dPt>
            <c:idx val="1"/>
            <c:bubble3D val="0"/>
            <c:spPr>
              <a:solidFill>
                <a:schemeClr val="bg1">
                  <a:lumMod val="95000"/>
                </a:schemeClr>
              </a:solidFill>
              <a:ln w="19050">
                <a:noFill/>
              </a:ln>
              <a:effectLst/>
            </c:spPr>
            <c:extLst>
              <c:ext xmlns:c16="http://schemas.microsoft.com/office/drawing/2014/chart" uri="{C3380CC4-5D6E-409C-BE32-E72D297353CC}">
                <c16:uniqueId val="{00000001-5CB6-5440-BBDE-0098FB444C61}"/>
              </c:ext>
            </c:extLst>
          </c:dPt>
          <c:cat>
            <c:strRef>
              <c:f>Sheet1!$A$2:$A$3</c:f>
              <c:strCache>
                <c:ptCount val="2"/>
                <c:pt idx="0">
                  <c:v>1st Qtr</c:v>
                </c:pt>
                <c:pt idx="1">
                  <c:v>2nd Qtr</c:v>
                </c:pt>
              </c:strCache>
            </c:strRef>
          </c:cat>
          <c:val>
            <c:numRef>
              <c:f>Sheet1!$B$2:$B$3</c:f>
              <c:numCache>
                <c:formatCode>General</c:formatCode>
                <c:ptCount val="2"/>
                <c:pt idx="0">
                  <c:v>42</c:v>
                </c:pt>
                <c:pt idx="1">
                  <c:v>58</c:v>
                </c:pt>
              </c:numCache>
            </c:numRef>
          </c:val>
          <c:extLst>
            <c:ext xmlns:c16="http://schemas.microsoft.com/office/drawing/2014/chart" uri="{C3380CC4-5D6E-409C-BE32-E72D297353CC}">
              <c16:uniqueId val="{00000000-5CB6-5440-BBDE-0098FB444C61}"/>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REVENUE</c:v>
                </c:pt>
              </c:strCache>
            </c:strRef>
          </c:tx>
          <c:spPr>
            <a:solidFill>
              <a:schemeClr val="accent1"/>
            </a:solidFill>
            <a:ln>
              <a:noFill/>
            </a:ln>
            <a:effectLst/>
          </c:spPr>
          <c:invertIfNegative val="0"/>
          <c:cat>
            <c:strRef>
              <c:f>Sheet1!$A$2:$A$7</c:f>
              <c:strCache>
                <c:ptCount val="6"/>
                <c:pt idx="0">
                  <c:v>JAN</c:v>
                </c:pt>
                <c:pt idx="1">
                  <c:v>FEB</c:v>
                </c:pt>
                <c:pt idx="2">
                  <c:v>MAR</c:v>
                </c:pt>
                <c:pt idx="3">
                  <c:v>APR</c:v>
                </c:pt>
                <c:pt idx="4">
                  <c:v>MAY</c:v>
                </c:pt>
                <c:pt idx="5">
                  <c:v>JUN</c:v>
                </c:pt>
              </c:strCache>
            </c:strRef>
          </c:cat>
          <c:val>
            <c:numRef>
              <c:f>Sheet1!$B$2:$B$7</c:f>
              <c:numCache>
                <c:formatCode>General</c:formatCode>
                <c:ptCount val="6"/>
                <c:pt idx="0">
                  <c:v>4.3</c:v>
                </c:pt>
                <c:pt idx="1">
                  <c:v>2.5</c:v>
                </c:pt>
                <c:pt idx="2">
                  <c:v>3.5</c:v>
                </c:pt>
                <c:pt idx="3">
                  <c:v>4.5</c:v>
                </c:pt>
                <c:pt idx="4">
                  <c:v>4.2</c:v>
                </c:pt>
                <c:pt idx="5">
                  <c:v>3.8</c:v>
                </c:pt>
              </c:numCache>
            </c:numRef>
          </c:val>
          <c:extLst>
            <c:ext xmlns:c16="http://schemas.microsoft.com/office/drawing/2014/chart" uri="{C3380CC4-5D6E-409C-BE32-E72D297353CC}">
              <c16:uniqueId val="{00000000-A777-704B-BC15-5A8619A25774}"/>
            </c:ext>
          </c:extLst>
        </c:ser>
        <c:ser>
          <c:idx val="1"/>
          <c:order val="1"/>
          <c:tx>
            <c:strRef>
              <c:f>Sheet1!$C$1</c:f>
              <c:strCache>
                <c:ptCount val="1"/>
                <c:pt idx="0">
                  <c:v>WORTH</c:v>
                </c:pt>
              </c:strCache>
            </c:strRef>
          </c:tx>
          <c:spPr>
            <a:solidFill>
              <a:schemeClr val="accent2"/>
            </a:solidFill>
            <a:ln>
              <a:noFill/>
            </a:ln>
            <a:effectLst/>
          </c:spPr>
          <c:invertIfNegative val="0"/>
          <c:cat>
            <c:strRef>
              <c:f>Sheet1!$A$2:$A$7</c:f>
              <c:strCache>
                <c:ptCount val="6"/>
                <c:pt idx="0">
                  <c:v>JAN</c:v>
                </c:pt>
                <c:pt idx="1">
                  <c:v>FEB</c:v>
                </c:pt>
                <c:pt idx="2">
                  <c:v>MAR</c:v>
                </c:pt>
                <c:pt idx="3">
                  <c:v>APR</c:v>
                </c:pt>
                <c:pt idx="4">
                  <c:v>MAY</c:v>
                </c:pt>
                <c:pt idx="5">
                  <c:v>JUN</c:v>
                </c:pt>
              </c:strCache>
            </c:strRef>
          </c:cat>
          <c:val>
            <c:numRef>
              <c:f>Sheet1!$C$2:$C$7</c:f>
              <c:numCache>
                <c:formatCode>General</c:formatCode>
                <c:ptCount val="6"/>
                <c:pt idx="0">
                  <c:v>2.4</c:v>
                </c:pt>
                <c:pt idx="1">
                  <c:v>4.4000000000000004</c:v>
                </c:pt>
                <c:pt idx="2">
                  <c:v>1.8</c:v>
                </c:pt>
                <c:pt idx="3">
                  <c:v>2.8</c:v>
                </c:pt>
                <c:pt idx="4">
                  <c:v>5</c:v>
                </c:pt>
                <c:pt idx="5">
                  <c:v>1</c:v>
                </c:pt>
              </c:numCache>
            </c:numRef>
          </c:val>
          <c:extLst>
            <c:ext xmlns:c16="http://schemas.microsoft.com/office/drawing/2014/chart" uri="{C3380CC4-5D6E-409C-BE32-E72D297353CC}">
              <c16:uniqueId val="{00000001-A777-704B-BC15-5A8619A25774}"/>
            </c:ext>
          </c:extLst>
        </c:ser>
        <c:dLbls>
          <c:showLegendKey val="0"/>
          <c:showVal val="0"/>
          <c:showCatName val="0"/>
          <c:showSerName val="0"/>
          <c:showPercent val="0"/>
          <c:showBubbleSize val="0"/>
        </c:dLbls>
        <c:gapWidth val="100"/>
        <c:axId val="175486496"/>
        <c:axId val="107139184"/>
      </c:barChart>
      <c:lineChart>
        <c:grouping val="standard"/>
        <c:varyColors val="0"/>
        <c:ser>
          <c:idx val="2"/>
          <c:order val="2"/>
          <c:tx>
            <c:strRef>
              <c:f>Sheet1!$D$1</c:f>
              <c:strCache>
                <c:ptCount val="1"/>
                <c:pt idx="0">
                  <c:v>EXPENSES</c:v>
                </c:pt>
              </c:strCache>
            </c:strRef>
          </c:tx>
          <c:spPr>
            <a:ln w="38100" cap="rnd">
              <a:solidFill>
                <a:schemeClr val="accent3"/>
              </a:solidFill>
              <a:round/>
            </a:ln>
            <a:effectLst/>
          </c:spPr>
          <c:marker>
            <c:symbol val="none"/>
          </c:marker>
          <c:cat>
            <c:strRef>
              <c:f>Sheet1!$A$2:$A$7</c:f>
              <c:strCache>
                <c:ptCount val="6"/>
                <c:pt idx="0">
                  <c:v>JAN</c:v>
                </c:pt>
                <c:pt idx="1">
                  <c:v>FEB</c:v>
                </c:pt>
                <c:pt idx="2">
                  <c:v>MAR</c:v>
                </c:pt>
                <c:pt idx="3">
                  <c:v>APR</c:v>
                </c:pt>
                <c:pt idx="4">
                  <c:v>MAY</c:v>
                </c:pt>
                <c:pt idx="5">
                  <c:v>JUN</c:v>
                </c:pt>
              </c:strCache>
            </c:strRef>
          </c:cat>
          <c:val>
            <c:numRef>
              <c:f>Sheet1!$D$2:$D$7</c:f>
              <c:numCache>
                <c:formatCode>General</c:formatCode>
                <c:ptCount val="6"/>
                <c:pt idx="0">
                  <c:v>4</c:v>
                </c:pt>
                <c:pt idx="1">
                  <c:v>2</c:v>
                </c:pt>
                <c:pt idx="2">
                  <c:v>3</c:v>
                </c:pt>
                <c:pt idx="3">
                  <c:v>5</c:v>
                </c:pt>
                <c:pt idx="4">
                  <c:v>2</c:v>
                </c:pt>
                <c:pt idx="5">
                  <c:v>3.8</c:v>
                </c:pt>
              </c:numCache>
            </c:numRef>
          </c:val>
          <c:smooth val="0"/>
          <c:extLst>
            <c:ext xmlns:c16="http://schemas.microsoft.com/office/drawing/2014/chart" uri="{C3380CC4-5D6E-409C-BE32-E72D297353CC}">
              <c16:uniqueId val="{00000002-A777-704B-BC15-5A8619A25774}"/>
            </c:ext>
          </c:extLst>
        </c:ser>
        <c:dLbls>
          <c:showLegendKey val="0"/>
          <c:showVal val="0"/>
          <c:showCatName val="0"/>
          <c:showSerName val="0"/>
          <c:showPercent val="0"/>
          <c:showBubbleSize val="0"/>
        </c:dLbls>
        <c:marker val="1"/>
        <c:smooth val="0"/>
        <c:axId val="172021568"/>
        <c:axId val="2126706991"/>
      </c:lineChart>
      <c:catAx>
        <c:axId val="1754864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07139184"/>
        <c:crosses val="autoZero"/>
        <c:auto val="1"/>
        <c:lblAlgn val="ctr"/>
        <c:lblOffset val="100"/>
        <c:noMultiLvlLbl val="0"/>
      </c:catAx>
      <c:valAx>
        <c:axId val="10713918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75486496"/>
        <c:crosses val="autoZero"/>
        <c:crossBetween val="between"/>
      </c:valAx>
      <c:valAx>
        <c:axId val="2126706991"/>
        <c:scaling>
          <c:orientation val="minMax"/>
        </c:scaling>
        <c:delete val="1"/>
        <c:axPos val="r"/>
        <c:numFmt formatCode="General" sourceLinked="1"/>
        <c:majorTickMark val="none"/>
        <c:minorTickMark val="none"/>
        <c:tickLblPos val="nextTo"/>
        <c:crossAx val="172021568"/>
        <c:crosses val="max"/>
        <c:crossBetween val="between"/>
      </c:valAx>
      <c:catAx>
        <c:axId val="172021568"/>
        <c:scaling>
          <c:orientation val="minMax"/>
        </c:scaling>
        <c:delete val="1"/>
        <c:axPos val="b"/>
        <c:numFmt formatCode="General" sourceLinked="1"/>
        <c:majorTickMark val="none"/>
        <c:minorTickMark val="none"/>
        <c:tickLblPos val="nextTo"/>
        <c:crossAx val="2126706991"/>
        <c:crosses val="autoZero"/>
        <c:auto val="1"/>
        <c:lblAlgn val="ctr"/>
        <c:lblOffset val="100"/>
        <c:noMultiLvlLbl val="0"/>
      </c:catAx>
      <c:spPr>
        <a:noFill/>
        <a:ln>
          <a:noFill/>
        </a:ln>
        <a:effectLst/>
      </c:spPr>
    </c:plotArea>
    <c:legend>
      <c:legendPos val="b"/>
      <c:overlay val="0"/>
      <c:spPr>
        <a:noFill/>
        <a:ln>
          <a:noFill/>
        </a:ln>
        <a:effectLst/>
      </c:spPr>
      <c:txPr>
        <a:bodyPr rot="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8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0.99989525343882424"/>
          <c:h val="1"/>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8B18-A84D-886A-E04B7F3979E3}"/>
              </c:ext>
            </c:extLst>
          </c:dPt>
          <c:dPt>
            <c:idx val="1"/>
            <c:bubble3D val="0"/>
            <c:spPr>
              <a:solidFill>
                <a:schemeClr val="accent2"/>
              </a:solidFill>
              <a:ln w="19050">
                <a:noFill/>
              </a:ln>
              <a:effectLst/>
            </c:spPr>
            <c:extLst>
              <c:ext xmlns:c16="http://schemas.microsoft.com/office/drawing/2014/chart" uri="{C3380CC4-5D6E-409C-BE32-E72D297353CC}">
                <c16:uniqueId val="{00000003-8B18-A84D-886A-E04B7F3979E3}"/>
              </c:ext>
            </c:extLst>
          </c:dPt>
          <c:cat>
            <c:strRef>
              <c:f>Sheet1!$A$2:$A$3</c:f>
              <c:strCache>
                <c:ptCount val="2"/>
                <c:pt idx="0">
                  <c:v>1st Qtr</c:v>
                </c:pt>
                <c:pt idx="1">
                  <c:v>2nd Qtr</c:v>
                </c:pt>
              </c:strCache>
            </c:strRef>
          </c:cat>
          <c:val>
            <c:numRef>
              <c:f>Sheet1!$B$2:$B$3</c:f>
              <c:numCache>
                <c:formatCode>General</c:formatCode>
                <c:ptCount val="2"/>
                <c:pt idx="0">
                  <c:v>69</c:v>
                </c:pt>
                <c:pt idx="1">
                  <c:v>31</c:v>
                </c:pt>
              </c:numCache>
            </c:numRef>
          </c:val>
          <c:extLst>
            <c:ext xmlns:c16="http://schemas.microsoft.com/office/drawing/2014/chart" uri="{C3380CC4-5D6E-409C-BE32-E72D297353CC}">
              <c16:uniqueId val="{00000004-8B18-A84D-886A-E04B7F3979E3}"/>
            </c:ext>
          </c:extLst>
        </c:ser>
        <c:dLbls>
          <c:showLegendKey val="0"/>
          <c:showVal val="0"/>
          <c:showCatName val="0"/>
          <c:showSerName val="0"/>
          <c:showPercent val="0"/>
          <c:showBubbleSize val="0"/>
          <c:showLeaderLines val="1"/>
        </c:dLbls>
        <c:firstSliceAng val="0"/>
        <c:holeSize val="85"/>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1"/>
        <c:ser>
          <c:idx val="0"/>
          <c:order val="0"/>
          <c:tx>
            <c:strRef>
              <c:f>Sheet1!$B$1</c:f>
              <c:strCache>
                <c:ptCount val="1"/>
                <c:pt idx="0">
                  <c:v>NET WORTH</c:v>
                </c:pt>
              </c:strCache>
            </c:strRef>
          </c:tx>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1-47FE-5046-B309-F85322D62339}"/>
              </c:ext>
            </c:extLst>
          </c:dPt>
          <c:dPt>
            <c:idx val="1"/>
            <c:invertIfNegative val="0"/>
            <c:bubble3D val="0"/>
            <c:spPr>
              <a:solidFill>
                <a:schemeClr val="accent2"/>
              </a:solidFill>
              <a:ln>
                <a:noFill/>
              </a:ln>
              <a:effectLst/>
            </c:spPr>
            <c:extLst>
              <c:ext xmlns:c16="http://schemas.microsoft.com/office/drawing/2014/chart" uri="{C3380CC4-5D6E-409C-BE32-E72D297353CC}">
                <c16:uniqueId val="{00000003-47FE-5046-B309-F85322D62339}"/>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5-47FE-5046-B309-F85322D62339}"/>
              </c:ext>
            </c:extLst>
          </c:dPt>
          <c:dPt>
            <c:idx val="3"/>
            <c:invertIfNegative val="0"/>
            <c:bubble3D val="0"/>
            <c:spPr>
              <a:solidFill>
                <a:schemeClr val="accent4"/>
              </a:solidFill>
              <a:ln>
                <a:noFill/>
              </a:ln>
              <a:effectLst/>
            </c:spPr>
            <c:extLst>
              <c:ext xmlns:c16="http://schemas.microsoft.com/office/drawing/2014/chart" uri="{C3380CC4-5D6E-409C-BE32-E72D297353CC}">
                <c16:uniqueId val="{00000007-47FE-5046-B309-F85322D62339}"/>
              </c:ext>
            </c:extLst>
          </c:dPt>
          <c:dPt>
            <c:idx val="4"/>
            <c:invertIfNegative val="0"/>
            <c:bubble3D val="0"/>
            <c:spPr>
              <a:solidFill>
                <a:schemeClr val="accent5"/>
              </a:solidFill>
              <a:ln>
                <a:noFill/>
              </a:ln>
              <a:effectLst/>
            </c:spPr>
            <c:extLst>
              <c:ext xmlns:c16="http://schemas.microsoft.com/office/drawing/2014/chart" uri="{C3380CC4-5D6E-409C-BE32-E72D297353CC}">
                <c16:uniqueId val="{00000009-47FE-5046-B309-F85322D62339}"/>
              </c:ext>
            </c:extLst>
          </c:dPt>
          <c:dPt>
            <c:idx val="5"/>
            <c:invertIfNegative val="0"/>
            <c:bubble3D val="0"/>
            <c:spPr>
              <a:solidFill>
                <a:schemeClr val="accent6"/>
              </a:solidFill>
              <a:ln>
                <a:noFill/>
              </a:ln>
              <a:effectLst/>
            </c:spPr>
            <c:extLst>
              <c:ext xmlns:c16="http://schemas.microsoft.com/office/drawing/2014/chart" uri="{C3380CC4-5D6E-409C-BE32-E72D297353CC}">
                <c16:uniqueId val="{0000000B-47FE-5046-B309-F85322D62339}"/>
              </c:ext>
            </c:extLst>
          </c:dPt>
          <c:dPt>
            <c:idx val="6"/>
            <c:invertIfNegative val="0"/>
            <c:bubble3D val="0"/>
            <c:spPr>
              <a:solidFill>
                <a:schemeClr val="accent1">
                  <a:lumMod val="60000"/>
                </a:schemeClr>
              </a:solidFill>
              <a:ln>
                <a:noFill/>
              </a:ln>
              <a:effectLst/>
            </c:spPr>
            <c:extLst>
              <c:ext xmlns:c16="http://schemas.microsoft.com/office/drawing/2014/chart" uri="{C3380CC4-5D6E-409C-BE32-E72D297353CC}">
                <c16:uniqueId val="{0000000D-47FE-5046-B309-F85322D62339}"/>
              </c:ext>
            </c:extLst>
          </c:dPt>
          <c:dPt>
            <c:idx val="7"/>
            <c:invertIfNegative val="0"/>
            <c:bubble3D val="0"/>
            <c:spPr>
              <a:solidFill>
                <a:schemeClr val="accent2">
                  <a:lumMod val="60000"/>
                </a:schemeClr>
              </a:solidFill>
              <a:ln>
                <a:noFill/>
              </a:ln>
              <a:effectLst/>
            </c:spPr>
            <c:extLst>
              <c:ext xmlns:c16="http://schemas.microsoft.com/office/drawing/2014/chart" uri="{C3380CC4-5D6E-409C-BE32-E72D297353CC}">
                <c16:uniqueId val="{0000000F-47FE-5046-B309-F85322D62339}"/>
              </c:ext>
            </c:extLst>
          </c:dPt>
          <c:cat>
            <c:strRef>
              <c:f>Sheet1!$A$2:$A$7</c:f>
              <c:strCache>
                <c:ptCount val="6"/>
                <c:pt idx="0">
                  <c:v>JAN</c:v>
                </c:pt>
                <c:pt idx="1">
                  <c:v>FEB</c:v>
                </c:pt>
                <c:pt idx="2">
                  <c:v>MAR</c:v>
                </c:pt>
                <c:pt idx="3">
                  <c:v>APR</c:v>
                </c:pt>
                <c:pt idx="4">
                  <c:v>MAY</c:v>
                </c:pt>
                <c:pt idx="5">
                  <c:v>JUN</c:v>
                </c:pt>
              </c:strCache>
            </c:strRef>
          </c:cat>
          <c:val>
            <c:numRef>
              <c:f>Sheet1!$B$2:$B$7</c:f>
              <c:numCache>
                <c:formatCode>General</c:formatCode>
                <c:ptCount val="6"/>
                <c:pt idx="0">
                  <c:v>80</c:v>
                </c:pt>
                <c:pt idx="1">
                  <c:v>90</c:v>
                </c:pt>
                <c:pt idx="2">
                  <c:v>70</c:v>
                </c:pt>
                <c:pt idx="3">
                  <c:v>100</c:v>
                </c:pt>
                <c:pt idx="4">
                  <c:v>80</c:v>
                </c:pt>
                <c:pt idx="5">
                  <c:v>50</c:v>
                </c:pt>
              </c:numCache>
            </c:numRef>
          </c:val>
          <c:extLst>
            <c:ext xmlns:c16="http://schemas.microsoft.com/office/drawing/2014/chart" uri="{C3380CC4-5D6E-409C-BE32-E72D297353CC}">
              <c16:uniqueId val="{00000010-47FE-5046-B309-F85322D62339}"/>
            </c:ext>
          </c:extLst>
        </c:ser>
        <c:dLbls>
          <c:showLegendKey val="0"/>
          <c:showVal val="0"/>
          <c:showCatName val="0"/>
          <c:showSerName val="0"/>
          <c:showPercent val="0"/>
          <c:showBubbleSize val="0"/>
        </c:dLbls>
        <c:gapWidth val="75"/>
        <c:overlap val="28"/>
        <c:axId val="780560352"/>
        <c:axId val="768661936"/>
      </c:barChart>
      <c:catAx>
        <c:axId val="780560352"/>
        <c:scaling>
          <c:orientation val="minMax"/>
        </c:scaling>
        <c:delete val="0"/>
        <c:axPos val="b"/>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68661936"/>
        <c:crosses val="autoZero"/>
        <c:auto val="1"/>
        <c:lblAlgn val="ctr"/>
        <c:lblOffset val="100"/>
        <c:noMultiLvlLbl val="0"/>
      </c:catAx>
      <c:valAx>
        <c:axId val="768661936"/>
        <c:scaling>
          <c:orientation val="minMax"/>
        </c:scaling>
        <c:delete val="0"/>
        <c:axPos val="l"/>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80560352"/>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8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Your Text 1</c:v>
                </c:pt>
              </c:strCache>
            </c:strRef>
          </c:tx>
          <c:spPr>
            <a:ln w="88900" cap="rnd">
              <a:solidFill>
                <a:schemeClr val="accent5"/>
              </a:solidFill>
              <a:round/>
            </a:ln>
            <a:effectLst/>
          </c:spPr>
          <c:marker>
            <c:symbol val="circle"/>
            <c:size val="5"/>
            <c:spPr>
              <a:solidFill>
                <a:schemeClr val="accent5"/>
              </a:solidFill>
              <a:ln w="190500">
                <a:solidFill>
                  <a:schemeClr val="accent5"/>
                </a:solidFill>
              </a:ln>
              <a:effectLst/>
            </c:spPr>
          </c:marker>
          <c:cat>
            <c:numRef>
              <c:f>Sheet1!$A$2:$A$8</c:f>
              <c:numCache>
                <c:formatCode>General</c:formatCode>
                <c:ptCount val="7"/>
                <c:pt idx="0">
                  <c:v>2014</c:v>
                </c:pt>
                <c:pt idx="1">
                  <c:v>2015</c:v>
                </c:pt>
                <c:pt idx="2">
                  <c:v>2016</c:v>
                </c:pt>
                <c:pt idx="3">
                  <c:v>2017</c:v>
                </c:pt>
                <c:pt idx="4">
                  <c:v>2018</c:v>
                </c:pt>
                <c:pt idx="5">
                  <c:v>2019</c:v>
                </c:pt>
                <c:pt idx="6">
                  <c:v>2020</c:v>
                </c:pt>
              </c:numCache>
            </c:numRef>
          </c:cat>
          <c:val>
            <c:numRef>
              <c:f>Sheet1!$B$2:$B$8</c:f>
              <c:numCache>
                <c:formatCode>General</c:formatCode>
                <c:ptCount val="7"/>
                <c:pt idx="0">
                  <c:v>49</c:v>
                </c:pt>
                <c:pt idx="1">
                  <c:v>28</c:v>
                </c:pt>
                <c:pt idx="2">
                  <c:v>35</c:v>
                </c:pt>
                <c:pt idx="3">
                  <c:v>50</c:v>
                </c:pt>
                <c:pt idx="4">
                  <c:v>12</c:v>
                </c:pt>
                <c:pt idx="5">
                  <c:v>18</c:v>
                </c:pt>
                <c:pt idx="6">
                  <c:v>28</c:v>
                </c:pt>
              </c:numCache>
            </c:numRef>
          </c:val>
          <c:smooth val="0"/>
          <c:extLst>
            <c:ext xmlns:c16="http://schemas.microsoft.com/office/drawing/2014/chart" uri="{C3380CC4-5D6E-409C-BE32-E72D297353CC}">
              <c16:uniqueId val="{00000000-B693-AB48-91F9-90ADFA4DF112}"/>
            </c:ext>
          </c:extLst>
        </c:ser>
        <c:dLbls>
          <c:showLegendKey val="0"/>
          <c:showVal val="0"/>
          <c:showCatName val="0"/>
          <c:showSerName val="0"/>
          <c:showPercent val="0"/>
          <c:showBubbleSize val="0"/>
        </c:dLbls>
        <c:marker val="1"/>
        <c:smooth val="0"/>
        <c:axId val="1124931104"/>
        <c:axId val="1124207472"/>
      </c:lineChart>
      <c:catAx>
        <c:axId val="1124931104"/>
        <c:scaling>
          <c:orientation val="minMax"/>
        </c:scaling>
        <c:delete val="0"/>
        <c:axPos val="b"/>
        <c:numFmt formatCode="General" sourceLinked="1"/>
        <c:majorTickMark val="none"/>
        <c:minorTickMark val="none"/>
        <c:tickLblPos val="nextTo"/>
        <c:spPr>
          <a:noFill/>
          <a:ln w="9525" cap="flat" cmpd="sng" algn="ctr">
            <a:solidFill>
              <a:schemeClr val="bg1">
                <a:lumMod val="95000"/>
              </a:schemeClr>
            </a:solidFill>
            <a:round/>
          </a:ln>
          <a:effectLst/>
        </c:spPr>
        <c:txPr>
          <a:bodyPr rot="-60000000" spcFirstLastPara="1" vertOverflow="ellipsis" vert="horz" wrap="square" anchor="ctr" anchorCtr="1"/>
          <a:lstStyle/>
          <a:p>
            <a:pPr>
              <a:defRPr sz="16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124207472"/>
        <c:crosses val="autoZero"/>
        <c:auto val="1"/>
        <c:lblAlgn val="ctr"/>
        <c:lblOffset val="100"/>
        <c:noMultiLvlLbl val="0"/>
      </c:catAx>
      <c:valAx>
        <c:axId val="1124207472"/>
        <c:scaling>
          <c:orientation val="minMax"/>
        </c:scaling>
        <c:delete val="0"/>
        <c:axPos val="l"/>
        <c:majorGridlines>
          <c:spPr>
            <a:ln w="12700" cap="flat" cmpd="sng" algn="ctr">
              <a:solidFill>
                <a:schemeClr val="bg1">
                  <a:lumMod val="95000"/>
                </a:schemeClr>
              </a:solidFill>
              <a:round/>
            </a:ln>
            <a:effectLst/>
          </c:spPr>
        </c:majorGridlines>
        <c:numFmt formatCode="General" sourceLinked="1"/>
        <c:majorTickMark val="out"/>
        <c:minorTickMark val="none"/>
        <c:tickLblPos val="nextTo"/>
        <c:spPr>
          <a:noFill/>
          <a:ln w="9525" cap="flat" cmpd="sng" algn="ctr">
            <a:solidFill>
              <a:schemeClr val="bg1">
                <a:lumMod val="95000"/>
              </a:schemeClr>
            </a:solidFill>
            <a:round/>
          </a:ln>
          <a:effectLst/>
        </c:spPr>
        <c:txPr>
          <a:bodyPr rot="-60000000" spcFirstLastPara="1" vertOverflow="ellipsis" vert="horz" wrap="square" anchor="ctr" anchorCtr="1"/>
          <a:lstStyle/>
          <a:p>
            <a:pPr>
              <a:defRPr sz="16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112493110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6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D01A-FA42-A12F-828EAE02A7F2}"/>
              </c:ext>
            </c:extLst>
          </c:dPt>
          <c:dPt>
            <c:idx val="1"/>
            <c:bubble3D val="0"/>
            <c:spPr>
              <a:solidFill>
                <a:schemeClr val="bg1">
                  <a:lumMod val="75000"/>
                </a:schemeClr>
              </a:solidFill>
              <a:ln w="19050">
                <a:noFill/>
              </a:ln>
              <a:effectLst/>
            </c:spPr>
            <c:extLst>
              <c:ext xmlns:c16="http://schemas.microsoft.com/office/drawing/2014/chart" uri="{C3380CC4-5D6E-409C-BE32-E72D297353CC}">
                <c16:uniqueId val="{00000001-BEA2-A74A-8207-C993187D86D0}"/>
              </c:ext>
            </c:extLst>
          </c:dPt>
          <c:cat>
            <c:strRef>
              <c:f>Sheet1!$A$2:$A$3</c:f>
              <c:strCache>
                <c:ptCount val="2"/>
                <c:pt idx="0">
                  <c:v>1st Qtr</c:v>
                </c:pt>
                <c:pt idx="1">
                  <c:v>2nd Qtr</c:v>
                </c:pt>
              </c:strCache>
            </c:strRef>
          </c:cat>
          <c:val>
            <c:numRef>
              <c:f>Sheet1!$B$2:$B$3</c:f>
              <c:numCache>
                <c:formatCode>General</c:formatCode>
                <c:ptCount val="2"/>
                <c:pt idx="0">
                  <c:v>13</c:v>
                </c:pt>
                <c:pt idx="1">
                  <c:v>87</c:v>
                </c:pt>
              </c:numCache>
            </c:numRef>
          </c:val>
          <c:extLst>
            <c:ext xmlns:c16="http://schemas.microsoft.com/office/drawing/2014/chart" uri="{C3380CC4-5D6E-409C-BE32-E72D297353CC}">
              <c16:uniqueId val="{00000000-BEA2-A74A-8207-C993187D86D0}"/>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2"/>
              </a:solidFill>
              <a:ln w="19050">
                <a:noFill/>
              </a:ln>
              <a:effectLst/>
            </c:spPr>
            <c:extLst>
              <c:ext xmlns:c16="http://schemas.microsoft.com/office/drawing/2014/chart" uri="{C3380CC4-5D6E-409C-BE32-E72D297353CC}">
                <c16:uniqueId val="{00000001-4079-CD45-988C-5558FC3143FD}"/>
              </c:ext>
            </c:extLst>
          </c:dPt>
          <c:dPt>
            <c:idx val="1"/>
            <c:bubble3D val="0"/>
            <c:spPr>
              <a:solidFill>
                <a:schemeClr val="bg1">
                  <a:lumMod val="75000"/>
                </a:schemeClr>
              </a:solidFill>
              <a:ln w="19050">
                <a:noFill/>
              </a:ln>
              <a:effectLst/>
            </c:spPr>
            <c:extLst>
              <c:ext xmlns:c16="http://schemas.microsoft.com/office/drawing/2014/chart" uri="{C3380CC4-5D6E-409C-BE32-E72D297353CC}">
                <c16:uniqueId val="{00000001-BEA2-A74A-8207-C993187D86D0}"/>
              </c:ext>
            </c:extLst>
          </c:dPt>
          <c:cat>
            <c:strRef>
              <c:f>Sheet1!$A$2:$A$3</c:f>
              <c:strCache>
                <c:ptCount val="2"/>
                <c:pt idx="0">
                  <c:v>1st Qtr</c:v>
                </c:pt>
                <c:pt idx="1">
                  <c:v>2nd Qtr</c:v>
                </c:pt>
              </c:strCache>
            </c:strRef>
          </c:cat>
          <c:val>
            <c:numRef>
              <c:f>Sheet1!$B$2:$B$3</c:f>
              <c:numCache>
                <c:formatCode>General</c:formatCode>
                <c:ptCount val="2"/>
                <c:pt idx="0">
                  <c:v>25</c:v>
                </c:pt>
                <c:pt idx="1">
                  <c:v>75</c:v>
                </c:pt>
              </c:numCache>
            </c:numRef>
          </c:val>
          <c:extLst>
            <c:ext xmlns:c16="http://schemas.microsoft.com/office/drawing/2014/chart" uri="{C3380CC4-5D6E-409C-BE32-E72D297353CC}">
              <c16:uniqueId val="{00000000-BEA2-A74A-8207-C993187D86D0}"/>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3"/>
              </a:solidFill>
              <a:ln w="19050">
                <a:noFill/>
              </a:ln>
              <a:effectLst/>
            </c:spPr>
            <c:extLst>
              <c:ext xmlns:c16="http://schemas.microsoft.com/office/drawing/2014/chart" uri="{C3380CC4-5D6E-409C-BE32-E72D297353CC}">
                <c16:uniqueId val="{00000001-4079-CD45-988C-5558FC3143FD}"/>
              </c:ext>
            </c:extLst>
          </c:dPt>
          <c:dPt>
            <c:idx val="1"/>
            <c:bubble3D val="0"/>
            <c:spPr>
              <a:solidFill>
                <a:schemeClr val="bg1">
                  <a:lumMod val="75000"/>
                </a:schemeClr>
              </a:solidFill>
              <a:ln w="19050">
                <a:noFill/>
              </a:ln>
              <a:effectLst/>
            </c:spPr>
            <c:extLst>
              <c:ext xmlns:c16="http://schemas.microsoft.com/office/drawing/2014/chart" uri="{C3380CC4-5D6E-409C-BE32-E72D297353CC}">
                <c16:uniqueId val="{00000001-BEA2-A74A-8207-C993187D86D0}"/>
              </c:ext>
            </c:extLst>
          </c:dPt>
          <c:cat>
            <c:strRef>
              <c:f>Sheet1!$A$2:$A$3</c:f>
              <c:strCache>
                <c:ptCount val="2"/>
                <c:pt idx="0">
                  <c:v>1st Qtr</c:v>
                </c:pt>
                <c:pt idx="1">
                  <c:v>2nd Qtr</c:v>
                </c:pt>
              </c:strCache>
            </c:strRef>
          </c:cat>
          <c:val>
            <c:numRef>
              <c:f>Sheet1!$B$2:$B$3</c:f>
              <c:numCache>
                <c:formatCode>General</c:formatCode>
                <c:ptCount val="2"/>
                <c:pt idx="0">
                  <c:v>40</c:v>
                </c:pt>
                <c:pt idx="1">
                  <c:v>60</c:v>
                </c:pt>
              </c:numCache>
            </c:numRef>
          </c:val>
          <c:extLst>
            <c:ext xmlns:c16="http://schemas.microsoft.com/office/drawing/2014/chart" uri="{C3380CC4-5D6E-409C-BE32-E72D297353CC}">
              <c16:uniqueId val="{00000000-BEA2-A74A-8207-C993187D86D0}"/>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Your Text</c:v>
                </c:pt>
              </c:strCache>
            </c:strRef>
          </c:tx>
          <c:spPr>
            <a:solidFill>
              <a:schemeClr val="accent1"/>
            </a:soli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5060-744C-87D6-C5149E5BE2A1}"/>
            </c:ext>
          </c:extLst>
        </c:ser>
        <c:ser>
          <c:idx val="1"/>
          <c:order val="1"/>
          <c:tx>
            <c:strRef>
              <c:f>Sheet1!$C$1</c:f>
              <c:strCache>
                <c:ptCount val="1"/>
                <c:pt idx="0">
                  <c:v>Your Text 2</c:v>
                </c:pt>
              </c:strCache>
            </c:strRef>
          </c:tx>
          <c:spPr>
            <a:solidFill>
              <a:schemeClr val="accent2"/>
            </a:soli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4.4000000000000004</c:v>
                </c:pt>
                <c:pt idx="2">
                  <c:v>1.8</c:v>
                </c:pt>
                <c:pt idx="3">
                  <c:v>2.8</c:v>
                </c:pt>
              </c:numCache>
            </c:numRef>
          </c:val>
          <c:extLst>
            <c:ext xmlns:c16="http://schemas.microsoft.com/office/drawing/2014/chart" uri="{C3380CC4-5D6E-409C-BE32-E72D297353CC}">
              <c16:uniqueId val="{00000001-5060-744C-87D6-C5149E5BE2A1}"/>
            </c:ext>
          </c:extLst>
        </c:ser>
        <c:dLbls>
          <c:showLegendKey val="0"/>
          <c:showVal val="0"/>
          <c:showCatName val="0"/>
          <c:showSerName val="0"/>
          <c:showPercent val="0"/>
          <c:showBubbleSize val="0"/>
        </c:dLbls>
        <c:gapWidth val="219"/>
        <c:overlap val="-27"/>
        <c:axId val="162458368"/>
        <c:axId val="110557168"/>
      </c:barChart>
      <c:catAx>
        <c:axId val="162458368"/>
        <c:scaling>
          <c:orientation val="minMax"/>
        </c:scaling>
        <c:delete val="1"/>
        <c:axPos val="b"/>
        <c:numFmt formatCode="General" sourceLinked="1"/>
        <c:majorTickMark val="none"/>
        <c:minorTickMark val="none"/>
        <c:tickLblPos val="nextTo"/>
        <c:crossAx val="110557168"/>
        <c:crosses val="autoZero"/>
        <c:auto val="1"/>
        <c:lblAlgn val="ctr"/>
        <c:lblOffset val="100"/>
        <c:noMultiLvlLbl val="0"/>
      </c:catAx>
      <c:valAx>
        <c:axId val="110557168"/>
        <c:scaling>
          <c:orientation val="minMax"/>
        </c:scaling>
        <c:delete val="1"/>
        <c:axPos val="l"/>
        <c:majorGridlines>
          <c:spPr>
            <a:ln w="12700" cap="flat" cmpd="sng" algn="ctr">
              <a:solidFill>
                <a:schemeClr val="bg1"/>
              </a:solidFill>
              <a:round/>
            </a:ln>
            <a:effectLst/>
          </c:spPr>
        </c:majorGridlines>
        <c:numFmt formatCode="General" sourceLinked="1"/>
        <c:majorTickMark val="none"/>
        <c:minorTickMark val="none"/>
        <c:tickLblPos val="nextTo"/>
        <c:crossAx val="162458368"/>
        <c:crosses val="autoZero"/>
        <c:crossBetween val="between"/>
      </c:valAx>
      <c:spPr>
        <a:noFill/>
        <a:ln>
          <a:noFill/>
        </a:ln>
        <a:effectLst/>
      </c:spPr>
    </c:plotArea>
    <c:legend>
      <c:legendPos val="b"/>
      <c:layout>
        <c:manualLayout>
          <c:xMode val="edge"/>
          <c:yMode val="edge"/>
          <c:x val="2.0643357080364935E-2"/>
          <c:y val="0.92244417138040646"/>
          <c:w val="0.96268138357705291"/>
          <c:h val="5.9968740219778598E-2"/>
        </c:manualLayout>
      </c:layout>
      <c:overlay val="0"/>
      <c:spPr>
        <a:noFill/>
        <a:ln>
          <a:noFill/>
        </a:ln>
        <a:effectLst/>
      </c:spPr>
      <c:txPr>
        <a:bodyPr rot="0" spcFirstLastPara="1" vertOverflow="ellipsis" vert="horz" wrap="square" anchor="ctr" anchorCtr="1"/>
        <a:lstStyle/>
        <a:p>
          <a:pPr>
            <a:defRPr sz="16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1800" b="0" i="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Column1</c:v>
                </c:pt>
              </c:strCache>
            </c:strRef>
          </c:tx>
          <c:spPr>
            <a:solidFill>
              <a:schemeClr val="accent1"/>
            </a:solidFill>
            <a:ln>
              <a:noFill/>
            </a:ln>
            <a:effectLst/>
          </c:spPr>
          <c:invertIfNegative val="0"/>
          <c:cat>
            <c:numRef>
              <c:f>Sheet1!$A$2</c:f>
              <c:numCache>
                <c:formatCode>General</c:formatCode>
                <c:ptCount val="1"/>
              </c:numCache>
            </c:numRef>
          </c:cat>
          <c:val>
            <c:numRef>
              <c:f>Sheet1!$B$2</c:f>
              <c:numCache>
                <c:formatCode>General</c:formatCode>
                <c:ptCount val="1"/>
                <c:pt idx="0">
                  <c:v>4.3</c:v>
                </c:pt>
              </c:numCache>
            </c:numRef>
          </c:val>
          <c:extLst>
            <c:ext xmlns:c16="http://schemas.microsoft.com/office/drawing/2014/chart" uri="{C3380CC4-5D6E-409C-BE32-E72D297353CC}">
              <c16:uniqueId val="{00000000-A09B-0549-A28E-AB5AEA4B71B2}"/>
            </c:ext>
          </c:extLst>
        </c:ser>
        <c:ser>
          <c:idx val="1"/>
          <c:order val="1"/>
          <c:tx>
            <c:strRef>
              <c:f>Sheet1!$C$1</c:f>
              <c:strCache>
                <c:ptCount val="1"/>
                <c:pt idx="0">
                  <c:v>Column2</c:v>
                </c:pt>
              </c:strCache>
            </c:strRef>
          </c:tx>
          <c:spPr>
            <a:solidFill>
              <a:schemeClr val="accent2"/>
            </a:solidFill>
            <a:ln>
              <a:noFill/>
            </a:ln>
            <a:effectLst/>
          </c:spPr>
          <c:invertIfNegative val="0"/>
          <c:cat>
            <c:numRef>
              <c:f>Sheet1!$A$2</c:f>
              <c:numCache>
                <c:formatCode>General</c:formatCode>
                <c:ptCount val="1"/>
              </c:numCache>
            </c:numRef>
          </c:cat>
          <c:val>
            <c:numRef>
              <c:f>Sheet1!$C$2</c:f>
              <c:numCache>
                <c:formatCode>General</c:formatCode>
                <c:ptCount val="1"/>
                <c:pt idx="0">
                  <c:v>2.4</c:v>
                </c:pt>
              </c:numCache>
            </c:numRef>
          </c:val>
          <c:extLst>
            <c:ext xmlns:c16="http://schemas.microsoft.com/office/drawing/2014/chart" uri="{C3380CC4-5D6E-409C-BE32-E72D297353CC}">
              <c16:uniqueId val="{00000001-A09B-0549-A28E-AB5AEA4B71B2}"/>
            </c:ext>
          </c:extLst>
        </c:ser>
        <c:ser>
          <c:idx val="2"/>
          <c:order val="2"/>
          <c:tx>
            <c:strRef>
              <c:f>Sheet1!$D$1</c:f>
              <c:strCache>
                <c:ptCount val="1"/>
                <c:pt idx="0">
                  <c:v>Column3</c:v>
                </c:pt>
              </c:strCache>
            </c:strRef>
          </c:tx>
          <c:spPr>
            <a:solidFill>
              <a:schemeClr val="accent3"/>
            </a:solidFill>
            <a:ln>
              <a:noFill/>
            </a:ln>
            <a:effectLst/>
          </c:spPr>
          <c:invertIfNegative val="0"/>
          <c:cat>
            <c:numRef>
              <c:f>Sheet1!$A$2</c:f>
              <c:numCache>
                <c:formatCode>General</c:formatCode>
                <c:ptCount val="1"/>
              </c:numCache>
            </c:numRef>
          </c:cat>
          <c:val>
            <c:numRef>
              <c:f>Sheet1!$D$2</c:f>
              <c:numCache>
                <c:formatCode>General</c:formatCode>
                <c:ptCount val="1"/>
                <c:pt idx="0">
                  <c:v>3</c:v>
                </c:pt>
              </c:numCache>
            </c:numRef>
          </c:val>
          <c:extLst>
            <c:ext xmlns:c16="http://schemas.microsoft.com/office/drawing/2014/chart" uri="{C3380CC4-5D6E-409C-BE32-E72D297353CC}">
              <c16:uniqueId val="{00000002-A09B-0549-A28E-AB5AEA4B71B2}"/>
            </c:ext>
          </c:extLst>
        </c:ser>
        <c:dLbls>
          <c:showLegendKey val="0"/>
          <c:showVal val="0"/>
          <c:showCatName val="0"/>
          <c:showSerName val="0"/>
          <c:showPercent val="0"/>
          <c:showBubbleSize val="0"/>
        </c:dLbls>
        <c:gapWidth val="219"/>
        <c:overlap val="-27"/>
        <c:axId val="1354597968"/>
        <c:axId val="1354600144"/>
      </c:barChart>
      <c:catAx>
        <c:axId val="1354597968"/>
        <c:scaling>
          <c:orientation val="minMax"/>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97" b="0" i="0" u="none" strike="noStrike" kern="1200" baseline="0">
                <a:solidFill>
                  <a:schemeClr val="bg2"/>
                </a:solidFill>
                <a:latin typeface="+mn-lt"/>
                <a:ea typeface="+mn-ea"/>
                <a:cs typeface="+mn-cs"/>
              </a:defRPr>
            </a:pPr>
            <a:endParaRPr lang="en-US"/>
          </a:p>
        </c:txPr>
        <c:crossAx val="1354600144"/>
        <c:crosses val="autoZero"/>
        <c:auto val="1"/>
        <c:lblAlgn val="ctr"/>
        <c:lblOffset val="100"/>
        <c:noMultiLvlLbl val="0"/>
      </c:catAx>
      <c:valAx>
        <c:axId val="1354600144"/>
        <c:scaling>
          <c:orientation val="minMax"/>
        </c:scaling>
        <c:delete val="1"/>
        <c:axPos val="l"/>
        <c:numFmt formatCode="General" sourceLinked="1"/>
        <c:majorTickMark val="none"/>
        <c:minorTickMark val="none"/>
        <c:tickLblPos val="nextTo"/>
        <c:crossAx val="1354597968"/>
        <c:crosses val="autoZero"/>
        <c:crossBetween val="between"/>
      </c:valAx>
      <c:spPr>
        <a:noFill/>
        <a:ln w="25400">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10D0-0A4A-8425-FB853039DF46}"/>
              </c:ext>
            </c:extLst>
          </c:dPt>
          <c:dPt>
            <c:idx val="1"/>
            <c:bubble3D val="0"/>
            <c:spPr>
              <a:solidFill>
                <a:schemeClr val="accent2"/>
              </a:solidFill>
              <a:ln w="19050">
                <a:noFill/>
              </a:ln>
              <a:effectLst/>
            </c:spPr>
            <c:extLst>
              <c:ext xmlns:c16="http://schemas.microsoft.com/office/drawing/2014/chart" uri="{C3380CC4-5D6E-409C-BE32-E72D297353CC}">
                <c16:uniqueId val="{00000003-7545-9040-B009-DAF9E947AE17}"/>
              </c:ext>
            </c:extLst>
          </c:dPt>
          <c:dPt>
            <c:idx val="2"/>
            <c:bubble3D val="0"/>
            <c:spPr>
              <a:solidFill>
                <a:schemeClr val="accent3"/>
              </a:solidFill>
              <a:ln w="19050">
                <a:noFill/>
              </a:ln>
              <a:effectLst/>
            </c:spPr>
            <c:extLst>
              <c:ext xmlns:c16="http://schemas.microsoft.com/office/drawing/2014/chart" uri="{C3380CC4-5D6E-409C-BE32-E72D297353CC}">
                <c16:uniqueId val="{00000002-10D0-0A4A-8425-FB853039DF46}"/>
              </c:ext>
            </c:extLst>
          </c:dPt>
          <c:dPt>
            <c:idx val="3"/>
            <c:bubble3D val="0"/>
            <c:spPr>
              <a:solidFill>
                <a:schemeClr val="accent4"/>
              </a:solidFill>
              <a:ln w="19050">
                <a:noFill/>
              </a:ln>
              <a:effectLst/>
            </c:spPr>
            <c:extLst>
              <c:ext xmlns:c16="http://schemas.microsoft.com/office/drawing/2014/chart" uri="{C3380CC4-5D6E-409C-BE32-E72D297353CC}">
                <c16:uniqueId val="{00000003-10D0-0A4A-8425-FB853039DF46}"/>
              </c:ext>
            </c:extLst>
          </c:dPt>
          <c:dLbls>
            <c:dLbl>
              <c:idx val="2"/>
              <c:layout>
                <c:manualLayout>
                  <c:x val="-4.8503562961145011E-2"/>
                  <c:y val="0.22259929271630519"/>
                </c:manualLayout>
              </c:layout>
              <c:dLblPos val="bestFi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2-10D0-0A4A-8425-FB853039DF46}"/>
                </c:ext>
              </c:extLst>
            </c:dLbl>
            <c:dLbl>
              <c:idx val="3"/>
              <c:layout>
                <c:manualLayout>
                  <c:x val="-8.8571723668177837E-2"/>
                  <c:y val="0"/>
                </c:manualLayout>
              </c:layout>
              <c:dLblPos val="bestFi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3-10D0-0A4A-8425-FB853039DF46}"/>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dLblPos val="outEnd"/>
            <c:showLegendKey val="0"/>
            <c:showVal val="0"/>
            <c:showCatName val="1"/>
            <c:showSerName val="0"/>
            <c:showPercent val="1"/>
            <c:showBubbleSize val="0"/>
            <c:showLeaderLines val="0"/>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General</c:formatCode>
                <c:ptCount val="4"/>
                <c:pt idx="0">
                  <c:v>6</c:v>
                </c:pt>
                <c:pt idx="1">
                  <c:v>3.2</c:v>
                </c:pt>
                <c:pt idx="2">
                  <c:v>1.4</c:v>
                </c:pt>
                <c:pt idx="3">
                  <c:v>1.2</c:v>
                </c:pt>
              </c:numCache>
            </c:numRef>
          </c:val>
          <c:extLst>
            <c:ext xmlns:c16="http://schemas.microsoft.com/office/drawing/2014/chart" uri="{C3380CC4-5D6E-409C-BE32-E72D297353CC}">
              <c16:uniqueId val="{00000000-10D0-0A4A-8425-FB853039DF46}"/>
            </c:ext>
          </c:extLst>
        </c:ser>
        <c:dLbls>
          <c:showLegendKey val="0"/>
          <c:showVal val="0"/>
          <c:showCatName val="0"/>
          <c:showSerName val="0"/>
          <c:showPercent val="0"/>
          <c:showBubbleSize val="0"/>
          <c:showLeaderLines val="0"/>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Column1</c:v>
                </c:pt>
              </c:strCache>
            </c:strRef>
          </c:tx>
          <c:spPr>
            <a:solidFill>
              <a:schemeClr val="accent1"/>
            </a:solidFill>
            <a:ln>
              <a:noFill/>
            </a:ln>
            <a:effectLst/>
          </c:spPr>
          <c:invertIfNegative val="0"/>
          <c:cat>
            <c:numRef>
              <c:f>Sheet1!$A$2</c:f>
              <c:numCache>
                <c:formatCode>General</c:formatCode>
                <c:ptCount val="1"/>
              </c:numCache>
            </c:numRef>
          </c:cat>
          <c:val>
            <c:numRef>
              <c:f>Sheet1!$B$2</c:f>
              <c:numCache>
                <c:formatCode>General</c:formatCode>
                <c:ptCount val="1"/>
                <c:pt idx="0">
                  <c:v>4</c:v>
                </c:pt>
              </c:numCache>
            </c:numRef>
          </c:val>
          <c:extLst>
            <c:ext xmlns:c16="http://schemas.microsoft.com/office/drawing/2014/chart" uri="{C3380CC4-5D6E-409C-BE32-E72D297353CC}">
              <c16:uniqueId val="{00000000-BB59-E74C-A1F6-137E6561457E}"/>
            </c:ext>
          </c:extLst>
        </c:ser>
        <c:ser>
          <c:idx val="1"/>
          <c:order val="1"/>
          <c:tx>
            <c:strRef>
              <c:f>Sheet1!$C$1</c:f>
              <c:strCache>
                <c:ptCount val="1"/>
                <c:pt idx="0">
                  <c:v>Column2</c:v>
                </c:pt>
              </c:strCache>
            </c:strRef>
          </c:tx>
          <c:spPr>
            <a:solidFill>
              <a:schemeClr val="accent2"/>
            </a:solidFill>
            <a:ln>
              <a:noFill/>
            </a:ln>
            <a:effectLst/>
          </c:spPr>
          <c:invertIfNegative val="0"/>
          <c:cat>
            <c:numRef>
              <c:f>Sheet1!$A$2</c:f>
              <c:numCache>
                <c:formatCode>General</c:formatCode>
                <c:ptCount val="1"/>
              </c:numCache>
            </c:numRef>
          </c:cat>
          <c:val>
            <c:numRef>
              <c:f>Sheet1!$C$2</c:f>
              <c:numCache>
                <c:formatCode>General</c:formatCode>
                <c:ptCount val="1"/>
                <c:pt idx="0">
                  <c:v>2.4</c:v>
                </c:pt>
              </c:numCache>
            </c:numRef>
          </c:val>
          <c:extLst>
            <c:ext xmlns:c16="http://schemas.microsoft.com/office/drawing/2014/chart" uri="{C3380CC4-5D6E-409C-BE32-E72D297353CC}">
              <c16:uniqueId val="{00000001-BB59-E74C-A1F6-137E6561457E}"/>
            </c:ext>
          </c:extLst>
        </c:ser>
        <c:ser>
          <c:idx val="2"/>
          <c:order val="2"/>
          <c:tx>
            <c:strRef>
              <c:f>Sheet1!$D$1</c:f>
              <c:strCache>
                <c:ptCount val="1"/>
                <c:pt idx="0">
                  <c:v>Column3</c:v>
                </c:pt>
              </c:strCache>
            </c:strRef>
          </c:tx>
          <c:spPr>
            <a:solidFill>
              <a:schemeClr val="accent3"/>
            </a:solidFill>
            <a:ln>
              <a:noFill/>
            </a:ln>
            <a:effectLst/>
          </c:spPr>
          <c:invertIfNegative val="0"/>
          <c:cat>
            <c:numRef>
              <c:f>Sheet1!$A$2</c:f>
              <c:numCache>
                <c:formatCode>General</c:formatCode>
                <c:ptCount val="1"/>
              </c:numCache>
            </c:numRef>
          </c:cat>
          <c:val>
            <c:numRef>
              <c:f>Sheet1!$D$2</c:f>
              <c:numCache>
                <c:formatCode>General</c:formatCode>
                <c:ptCount val="1"/>
                <c:pt idx="0">
                  <c:v>3</c:v>
                </c:pt>
              </c:numCache>
            </c:numRef>
          </c:val>
          <c:extLst>
            <c:ext xmlns:c16="http://schemas.microsoft.com/office/drawing/2014/chart" uri="{C3380CC4-5D6E-409C-BE32-E72D297353CC}">
              <c16:uniqueId val="{00000002-BB59-E74C-A1F6-137E6561457E}"/>
            </c:ext>
          </c:extLst>
        </c:ser>
        <c:dLbls>
          <c:showLegendKey val="0"/>
          <c:showVal val="0"/>
          <c:showCatName val="0"/>
          <c:showSerName val="0"/>
          <c:showPercent val="0"/>
          <c:showBubbleSize val="0"/>
        </c:dLbls>
        <c:gapWidth val="219"/>
        <c:overlap val="-27"/>
        <c:axId val="1578763808"/>
        <c:axId val="1578765984"/>
      </c:barChart>
      <c:catAx>
        <c:axId val="1578763808"/>
        <c:scaling>
          <c:orientation val="minMax"/>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97" b="0" i="0" u="none" strike="noStrike" kern="1200" baseline="0">
                <a:solidFill>
                  <a:schemeClr val="bg2"/>
                </a:solidFill>
                <a:latin typeface="+mn-lt"/>
                <a:ea typeface="+mn-ea"/>
                <a:cs typeface="+mn-cs"/>
              </a:defRPr>
            </a:pPr>
            <a:endParaRPr lang="en-US"/>
          </a:p>
        </c:txPr>
        <c:crossAx val="1578765984"/>
        <c:crosses val="autoZero"/>
        <c:auto val="1"/>
        <c:lblAlgn val="ctr"/>
        <c:lblOffset val="100"/>
        <c:noMultiLvlLbl val="0"/>
      </c:catAx>
      <c:valAx>
        <c:axId val="1578765984"/>
        <c:scaling>
          <c:orientation val="minMax"/>
        </c:scaling>
        <c:delete val="1"/>
        <c:axPos val="l"/>
        <c:numFmt formatCode="General" sourceLinked="1"/>
        <c:majorTickMark val="none"/>
        <c:minorTickMark val="none"/>
        <c:tickLblPos val="nextTo"/>
        <c:crossAx val="1578763808"/>
        <c:crosses val="autoZero"/>
        <c:crossBetween val="between"/>
      </c:valAx>
      <c:spPr>
        <a:noFill/>
        <a:ln w="25400">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Column1</c:v>
                </c:pt>
              </c:strCache>
            </c:strRef>
          </c:tx>
          <c:spPr>
            <a:solidFill>
              <a:schemeClr val="accent1"/>
            </a:solidFill>
            <a:ln>
              <a:noFill/>
            </a:ln>
            <a:effectLst/>
          </c:spPr>
          <c:invertIfNegative val="0"/>
          <c:cat>
            <c:numRef>
              <c:f>Sheet1!$A$2</c:f>
              <c:numCache>
                <c:formatCode>General</c:formatCode>
                <c:ptCount val="1"/>
              </c:numCache>
            </c:numRef>
          </c:cat>
          <c:val>
            <c:numRef>
              <c:f>Sheet1!$B$2</c:f>
              <c:numCache>
                <c:formatCode>General</c:formatCode>
                <c:ptCount val="1"/>
                <c:pt idx="0">
                  <c:v>3</c:v>
                </c:pt>
              </c:numCache>
            </c:numRef>
          </c:val>
          <c:extLst>
            <c:ext xmlns:c16="http://schemas.microsoft.com/office/drawing/2014/chart" uri="{C3380CC4-5D6E-409C-BE32-E72D297353CC}">
              <c16:uniqueId val="{00000000-759C-4E4E-BF5F-E79A651E3233}"/>
            </c:ext>
          </c:extLst>
        </c:ser>
        <c:ser>
          <c:idx val="1"/>
          <c:order val="1"/>
          <c:tx>
            <c:strRef>
              <c:f>Sheet1!$C$1</c:f>
              <c:strCache>
                <c:ptCount val="1"/>
                <c:pt idx="0">
                  <c:v>Column2</c:v>
                </c:pt>
              </c:strCache>
            </c:strRef>
          </c:tx>
          <c:spPr>
            <a:solidFill>
              <a:schemeClr val="accent2"/>
            </a:solidFill>
            <a:ln>
              <a:noFill/>
            </a:ln>
            <a:effectLst/>
          </c:spPr>
          <c:invertIfNegative val="0"/>
          <c:cat>
            <c:numRef>
              <c:f>Sheet1!$A$2</c:f>
              <c:numCache>
                <c:formatCode>General</c:formatCode>
                <c:ptCount val="1"/>
              </c:numCache>
            </c:numRef>
          </c:cat>
          <c:val>
            <c:numRef>
              <c:f>Sheet1!$C$2</c:f>
              <c:numCache>
                <c:formatCode>General</c:formatCode>
                <c:ptCount val="1"/>
                <c:pt idx="0">
                  <c:v>2.4</c:v>
                </c:pt>
              </c:numCache>
            </c:numRef>
          </c:val>
          <c:extLst>
            <c:ext xmlns:c16="http://schemas.microsoft.com/office/drawing/2014/chart" uri="{C3380CC4-5D6E-409C-BE32-E72D297353CC}">
              <c16:uniqueId val="{00000001-759C-4E4E-BF5F-E79A651E3233}"/>
            </c:ext>
          </c:extLst>
        </c:ser>
        <c:ser>
          <c:idx val="2"/>
          <c:order val="2"/>
          <c:tx>
            <c:strRef>
              <c:f>Sheet1!$D$1</c:f>
              <c:strCache>
                <c:ptCount val="1"/>
                <c:pt idx="0">
                  <c:v>Column3</c:v>
                </c:pt>
              </c:strCache>
            </c:strRef>
          </c:tx>
          <c:spPr>
            <a:solidFill>
              <a:schemeClr val="accent3"/>
            </a:solidFill>
            <a:ln>
              <a:noFill/>
            </a:ln>
            <a:effectLst/>
          </c:spPr>
          <c:invertIfNegative val="0"/>
          <c:cat>
            <c:numRef>
              <c:f>Sheet1!$A$2</c:f>
              <c:numCache>
                <c:formatCode>General</c:formatCode>
                <c:ptCount val="1"/>
              </c:numCache>
            </c:numRef>
          </c:cat>
          <c:val>
            <c:numRef>
              <c:f>Sheet1!$D$2</c:f>
              <c:numCache>
                <c:formatCode>General</c:formatCode>
                <c:ptCount val="1"/>
                <c:pt idx="0">
                  <c:v>2</c:v>
                </c:pt>
              </c:numCache>
            </c:numRef>
          </c:val>
          <c:extLst>
            <c:ext xmlns:c16="http://schemas.microsoft.com/office/drawing/2014/chart" uri="{C3380CC4-5D6E-409C-BE32-E72D297353CC}">
              <c16:uniqueId val="{00000002-759C-4E4E-BF5F-E79A651E3233}"/>
            </c:ext>
          </c:extLst>
        </c:ser>
        <c:dLbls>
          <c:showLegendKey val="0"/>
          <c:showVal val="0"/>
          <c:showCatName val="0"/>
          <c:showSerName val="0"/>
          <c:showPercent val="0"/>
          <c:showBubbleSize val="0"/>
        </c:dLbls>
        <c:gapWidth val="219"/>
        <c:overlap val="-27"/>
        <c:axId val="1578765440"/>
        <c:axId val="1578771968"/>
      </c:barChart>
      <c:catAx>
        <c:axId val="1578765440"/>
        <c:scaling>
          <c:orientation val="minMax"/>
        </c:scaling>
        <c:delete val="0"/>
        <c:axPos val="b"/>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97" b="0" i="0" u="none" strike="noStrike" kern="1200" baseline="0">
                <a:solidFill>
                  <a:schemeClr val="bg2"/>
                </a:solidFill>
                <a:latin typeface="+mn-lt"/>
                <a:ea typeface="+mn-ea"/>
                <a:cs typeface="+mn-cs"/>
              </a:defRPr>
            </a:pPr>
            <a:endParaRPr lang="en-US"/>
          </a:p>
        </c:txPr>
        <c:crossAx val="1578771968"/>
        <c:crosses val="autoZero"/>
        <c:auto val="1"/>
        <c:lblAlgn val="ctr"/>
        <c:lblOffset val="100"/>
        <c:noMultiLvlLbl val="0"/>
      </c:catAx>
      <c:valAx>
        <c:axId val="1578771968"/>
        <c:scaling>
          <c:orientation val="minMax"/>
        </c:scaling>
        <c:delete val="1"/>
        <c:axPos val="l"/>
        <c:numFmt formatCode="General" sourceLinked="1"/>
        <c:majorTickMark val="none"/>
        <c:minorTickMark val="none"/>
        <c:tickLblPos val="nextTo"/>
        <c:crossAx val="1578765440"/>
        <c:crosses val="autoZero"/>
        <c:crossBetween val="between"/>
      </c:valAx>
      <c:spPr>
        <a:noFill/>
        <a:ln w="25400">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ofPieChart>
        <c:ofPieType val="bar"/>
        <c:varyColors val="1"/>
        <c:ser>
          <c:idx val="0"/>
          <c:order val="0"/>
          <c:tx>
            <c:strRef>
              <c:f>Sheet1!$B$1</c:f>
              <c:strCache>
                <c:ptCount val="1"/>
                <c:pt idx="0">
                  <c:v>Sales</c:v>
                </c:pt>
              </c:strCache>
            </c:strRef>
          </c:tx>
          <c:spPr>
            <a:solidFill>
              <a:schemeClr val="accent1"/>
            </a:solidFill>
            <a:ln>
              <a:noFill/>
            </a:ln>
          </c:spPr>
          <c:dPt>
            <c:idx val="0"/>
            <c:bubble3D val="0"/>
            <c:spPr>
              <a:solidFill>
                <a:schemeClr val="bg1">
                  <a:lumMod val="95000"/>
                </a:schemeClr>
              </a:solidFill>
              <a:ln w="19050">
                <a:noFill/>
              </a:ln>
              <a:effectLst/>
            </c:spPr>
            <c:extLst>
              <c:ext xmlns:c16="http://schemas.microsoft.com/office/drawing/2014/chart" uri="{C3380CC4-5D6E-409C-BE32-E72D297353CC}">
                <c16:uniqueId val="{00000001-AEB1-1641-A58C-7F338FB54CF9}"/>
              </c:ext>
            </c:extLst>
          </c:dPt>
          <c:dPt>
            <c:idx val="1"/>
            <c:bubble3D val="0"/>
            <c:spPr>
              <a:solidFill>
                <a:schemeClr val="accent2"/>
              </a:solidFill>
              <a:ln w="19050">
                <a:noFill/>
              </a:ln>
              <a:effectLst/>
            </c:spPr>
            <c:extLst>
              <c:ext xmlns:c16="http://schemas.microsoft.com/office/drawing/2014/chart" uri="{C3380CC4-5D6E-409C-BE32-E72D297353CC}">
                <c16:uniqueId val="{00000003-AEB1-1641-A58C-7F338FB54CF9}"/>
              </c:ext>
            </c:extLst>
          </c:dPt>
          <c:dPt>
            <c:idx val="2"/>
            <c:bubble3D val="0"/>
            <c:spPr>
              <a:solidFill>
                <a:schemeClr val="accent2"/>
              </a:solidFill>
              <a:ln w="19050">
                <a:noFill/>
              </a:ln>
              <a:effectLst/>
            </c:spPr>
            <c:extLst>
              <c:ext xmlns:c16="http://schemas.microsoft.com/office/drawing/2014/chart" uri="{C3380CC4-5D6E-409C-BE32-E72D297353CC}">
                <c16:uniqueId val="{00000002-AEB1-1641-A58C-7F338FB54CF9}"/>
              </c:ext>
            </c:extLst>
          </c:dPt>
          <c:cat>
            <c:numRef>
              <c:f>Sheet1!$A$2:$A$3</c:f>
              <c:numCache>
                <c:formatCode>General</c:formatCode>
                <c:ptCount val="2"/>
                <c:pt idx="0">
                  <c:v>1</c:v>
                </c:pt>
                <c:pt idx="1">
                  <c:v>2</c:v>
                </c:pt>
              </c:numCache>
            </c:numRef>
          </c:cat>
          <c:val>
            <c:numRef>
              <c:f>Sheet1!$B$2:$B$3</c:f>
              <c:numCache>
                <c:formatCode>General</c:formatCode>
                <c:ptCount val="2"/>
                <c:pt idx="0">
                  <c:v>8.1999999999999993</c:v>
                </c:pt>
                <c:pt idx="1">
                  <c:v>6</c:v>
                </c:pt>
              </c:numCache>
            </c:numRef>
          </c:val>
          <c:extLst>
            <c:ext xmlns:c16="http://schemas.microsoft.com/office/drawing/2014/chart" uri="{C3380CC4-5D6E-409C-BE32-E72D297353CC}">
              <c16:uniqueId val="{00000000-AEB1-1641-A58C-7F338FB54CF9}"/>
            </c:ext>
          </c:extLst>
        </c:ser>
        <c:dLbls>
          <c:showLegendKey val="0"/>
          <c:showVal val="0"/>
          <c:showCatName val="0"/>
          <c:showSerName val="0"/>
          <c:showPercent val="0"/>
          <c:showBubbleSize val="0"/>
          <c:showLeaderLines val="1"/>
        </c:dLbls>
        <c:gapWidth val="150"/>
        <c:secondPieSize val="75"/>
        <c:serLines>
          <c:spPr>
            <a:ln w="9525" cap="flat" cmpd="sng" algn="ctr">
              <a:solidFill>
                <a:schemeClr val="tx1">
                  <a:lumMod val="35000"/>
                  <a:lumOff val="65000"/>
                </a:schemeClr>
              </a:solidFill>
              <a:round/>
            </a:ln>
            <a:effectLst/>
          </c:spPr>
        </c:serLines>
      </c:of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a:ln>
              <a:noFill/>
            </a:ln>
          </c:spPr>
          <c:dPt>
            <c:idx val="0"/>
            <c:bubble3D val="0"/>
            <c:spPr>
              <a:solidFill>
                <a:schemeClr val="accent1"/>
              </a:solidFill>
              <a:ln w="19050">
                <a:noFill/>
              </a:ln>
              <a:effectLst/>
            </c:spPr>
            <c:extLst>
              <c:ext xmlns:c16="http://schemas.microsoft.com/office/drawing/2014/chart" uri="{C3380CC4-5D6E-409C-BE32-E72D297353CC}">
                <c16:uniqueId val="{00000001-AEB1-1641-A58C-7F338FB54CF9}"/>
              </c:ext>
            </c:extLst>
          </c:dPt>
          <c:dPt>
            <c:idx val="1"/>
            <c:bubble3D val="0"/>
            <c:spPr>
              <a:solidFill>
                <a:schemeClr val="bg1">
                  <a:lumMod val="95000"/>
                </a:schemeClr>
              </a:solidFill>
              <a:ln w="19050">
                <a:noFill/>
              </a:ln>
              <a:effectLst/>
            </c:spPr>
            <c:extLst>
              <c:ext xmlns:c16="http://schemas.microsoft.com/office/drawing/2014/chart" uri="{C3380CC4-5D6E-409C-BE32-E72D297353CC}">
                <c16:uniqueId val="{00000003-12CA-794C-9AC6-4E4E5C00A993}"/>
              </c:ext>
            </c:extLst>
          </c:dPt>
          <c:dPt>
            <c:idx val="2"/>
            <c:bubble3D val="0"/>
            <c:spPr>
              <a:solidFill>
                <a:schemeClr val="accent1"/>
              </a:solidFill>
              <a:ln w="19050">
                <a:noFill/>
              </a:ln>
              <a:effectLst/>
            </c:spPr>
            <c:extLst>
              <c:ext xmlns:c16="http://schemas.microsoft.com/office/drawing/2014/chart" uri="{C3380CC4-5D6E-409C-BE32-E72D297353CC}">
                <c16:uniqueId val="{00000005-12CA-794C-9AC6-4E4E5C00A993}"/>
              </c:ext>
            </c:extLst>
          </c:dPt>
          <c:cat>
            <c:numRef>
              <c:f>Sheet1!$A$2:$A$3</c:f>
              <c:numCache>
                <c:formatCode>General</c:formatCode>
                <c:ptCount val="2"/>
                <c:pt idx="0">
                  <c:v>1</c:v>
                </c:pt>
                <c:pt idx="1">
                  <c:v>2</c:v>
                </c:pt>
              </c:numCache>
            </c:numRef>
          </c:cat>
          <c:val>
            <c:numRef>
              <c:f>Sheet1!$B$2:$B$3</c:f>
              <c:numCache>
                <c:formatCode>General</c:formatCode>
                <c:ptCount val="2"/>
                <c:pt idx="0">
                  <c:v>1</c:v>
                </c:pt>
                <c:pt idx="1">
                  <c:v>6</c:v>
                </c:pt>
              </c:numCache>
            </c:numRef>
          </c:val>
          <c:extLst>
            <c:ext xmlns:c16="http://schemas.microsoft.com/office/drawing/2014/chart" uri="{C3380CC4-5D6E-409C-BE32-E72D297353CC}">
              <c16:uniqueId val="{00000000-AEB1-1641-A58C-7F338FB54CF9}"/>
            </c:ext>
          </c:extLst>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accent1"/>
            </a:solidFill>
            <a:ln>
              <a:noFill/>
            </a:ln>
          </c:spPr>
          <c:dPt>
            <c:idx val="0"/>
            <c:bubble3D val="0"/>
            <c:spPr>
              <a:solidFill>
                <a:schemeClr val="accent3"/>
              </a:solidFill>
              <a:ln w="19050">
                <a:noFill/>
              </a:ln>
              <a:effectLst/>
            </c:spPr>
            <c:extLst>
              <c:ext xmlns:c16="http://schemas.microsoft.com/office/drawing/2014/chart" uri="{C3380CC4-5D6E-409C-BE32-E72D297353CC}">
                <c16:uniqueId val="{00000001-AEB1-1641-A58C-7F338FB54CF9}"/>
              </c:ext>
            </c:extLst>
          </c:dPt>
          <c:dPt>
            <c:idx val="1"/>
            <c:bubble3D val="0"/>
            <c:spPr>
              <a:solidFill>
                <a:schemeClr val="bg1">
                  <a:lumMod val="95000"/>
                </a:schemeClr>
              </a:solidFill>
              <a:ln w="19050">
                <a:noFill/>
              </a:ln>
              <a:effectLst/>
            </c:spPr>
            <c:extLst>
              <c:ext xmlns:c16="http://schemas.microsoft.com/office/drawing/2014/chart" uri="{C3380CC4-5D6E-409C-BE32-E72D297353CC}">
                <c16:uniqueId val="{00000003-12CA-794C-9AC6-4E4E5C00A993}"/>
              </c:ext>
            </c:extLst>
          </c:dPt>
          <c:dPt>
            <c:idx val="2"/>
            <c:bubble3D val="0"/>
            <c:spPr>
              <a:solidFill>
                <a:schemeClr val="accent1"/>
              </a:solidFill>
              <a:ln w="19050">
                <a:noFill/>
              </a:ln>
              <a:effectLst/>
            </c:spPr>
            <c:extLst>
              <c:ext xmlns:c16="http://schemas.microsoft.com/office/drawing/2014/chart" uri="{C3380CC4-5D6E-409C-BE32-E72D297353CC}">
                <c16:uniqueId val="{00000005-12CA-794C-9AC6-4E4E5C00A993}"/>
              </c:ext>
            </c:extLst>
          </c:dPt>
          <c:cat>
            <c:numRef>
              <c:f>Sheet1!$A$2:$A$3</c:f>
              <c:numCache>
                <c:formatCode>General</c:formatCode>
                <c:ptCount val="2"/>
                <c:pt idx="0">
                  <c:v>1</c:v>
                </c:pt>
                <c:pt idx="1">
                  <c:v>2</c:v>
                </c:pt>
              </c:numCache>
            </c:numRef>
          </c:cat>
          <c:val>
            <c:numRef>
              <c:f>Sheet1!$B$2:$B$3</c:f>
              <c:numCache>
                <c:formatCode>General</c:formatCode>
                <c:ptCount val="2"/>
                <c:pt idx="0">
                  <c:v>10</c:v>
                </c:pt>
                <c:pt idx="1">
                  <c:v>6</c:v>
                </c:pt>
              </c:numCache>
            </c:numRef>
          </c:val>
          <c:extLst>
            <c:ext xmlns:c16="http://schemas.microsoft.com/office/drawing/2014/chart" uri="{C3380CC4-5D6E-409C-BE32-E72D297353CC}">
              <c16:uniqueId val="{00000000-AEB1-1641-A58C-7F338FB54CF9}"/>
            </c:ext>
          </c:extLst>
        </c:ser>
        <c:dLbls>
          <c:showLegendKey val="0"/>
          <c:showVal val="0"/>
          <c:showCatName val="0"/>
          <c:showSerName val="0"/>
          <c:showPercent val="0"/>
          <c:showBubbleSize val="0"/>
          <c:showLeaderLines val="1"/>
        </c:dLbls>
        <c:firstSliceAng val="0"/>
        <c:holeSize val="5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403761915070166E-2"/>
          <c:y val="1.6699557343387079E-2"/>
          <c:w val="0.37483644929591453"/>
          <c:h val="0.98330044265661287"/>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0EB6-C444-9BA6-840580C7AD13}"/>
              </c:ext>
            </c:extLst>
          </c:dPt>
          <c:dPt>
            <c:idx val="1"/>
            <c:bubble3D val="0"/>
            <c:spPr>
              <a:solidFill>
                <a:schemeClr val="accent2"/>
              </a:solidFill>
              <a:ln w="19050">
                <a:noFill/>
              </a:ln>
              <a:effectLst/>
            </c:spPr>
            <c:extLst>
              <c:ext xmlns:c16="http://schemas.microsoft.com/office/drawing/2014/chart" uri="{C3380CC4-5D6E-409C-BE32-E72D297353CC}">
                <c16:uniqueId val="{00000003-0EB6-C444-9BA6-840580C7AD13}"/>
              </c:ext>
            </c:extLst>
          </c:dPt>
          <c:dPt>
            <c:idx val="2"/>
            <c:bubble3D val="0"/>
            <c:spPr>
              <a:solidFill>
                <a:schemeClr val="accent3"/>
              </a:solidFill>
              <a:ln w="19050">
                <a:noFill/>
              </a:ln>
              <a:effectLst/>
            </c:spPr>
            <c:extLst>
              <c:ext xmlns:c16="http://schemas.microsoft.com/office/drawing/2014/chart" uri="{C3380CC4-5D6E-409C-BE32-E72D297353CC}">
                <c16:uniqueId val="{00000005-0EB6-C444-9BA6-840580C7AD13}"/>
              </c:ext>
            </c:extLst>
          </c:dPt>
          <c:dPt>
            <c:idx val="3"/>
            <c:bubble3D val="0"/>
            <c:spPr>
              <a:solidFill>
                <a:schemeClr val="accent4"/>
              </a:solidFill>
              <a:ln w="19050">
                <a:noFill/>
              </a:ln>
              <a:effectLst/>
            </c:spPr>
            <c:extLst>
              <c:ext xmlns:c16="http://schemas.microsoft.com/office/drawing/2014/chart" uri="{C3380CC4-5D6E-409C-BE32-E72D297353CC}">
                <c16:uniqueId val="{00000007-38D4-3242-9883-176319837BEF}"/>
              </c:ext>
            </c:extLst>
          </c:dPt>
          <c:cat>
            <c:strRef>
              <c:f>Sheet1!$A$2:$A$5</c:f>
              <c:strCache>
                <c:ptCount val="4"/>
                <c:pt idx="0">
                  <c:v>Product 01</c:v>
                </c:pt>
                <c:pt idx="1">
                  <c:v>Product 02</c:v>
                </c:pt>
                <c:pt idx="2">
                  <c:v>Product 03</c:v>
                </c:pt>
                <c:pt idx="3">
                  <c:v>Product 04</c:v>
                </c:pt>
              </c:strCache>
            </c:strRef>
          </c:cat>
          <c:val>
            <c:numRef>
              <c:f>Sheet1!$B$2:$B$5</c:f>
              <c:numCache>
                <c:formatCode>General</c:formatCode>
                <c:ptCount val="4"/>
                <c:pt idx="0">
                  <c:v>10</c:v>
                </c:pt>
                <c:pt idx="1">
                  <c:v>6</c:v>
                </c:pt>
                <c:pt idx="2">
                  <c:v>3</c:v>
                </c:pt>
                <c:pt idx="3">
                  <c:v>7</c:v>
                </c:pt>
              </c:numCache>
            </c:numRef>
          </c:val>
          <c:extLst>
            <c:ext xmlns:c16="http://schemas.microsoft.com/office/drawing/2014/chart" uri="{C3380CC4-5D6E-409C-BE32-E72D297353CC}">
              <c16:uniqueId val="{00000006-0EB6-C444-9BA6-840580C7AD13}"/>
            </c:ext>
          </c:extLst>
        </c:ser>
        <c:dLbls>
          <c:showLegendKey val="0"/>
          <c:showVal val="0"/>
          <c:showCatName val="0"/>
          <c:showSerName val="0"/>
          <c:showPercent val="0"/>
          <c:showBubbleSize val="0"/>
          <c:showLeaderLines val="1"/>
        </c:dLbls>
        <c:firstSliceAng val="0"/>
        <c:holeSize val="50"/>
      </c:doughnutChart>
      <c:spPr>
        <a:noFill/>
        <a:ln>
          <a:noFill/>
        </a:ln>
        <a:effectLst/>
      </c:spPr>
    </c:plotArea>
    <c:legend>
      <c:legendPos val="r"/>
      <c:layout>
        <c:manualLayout>
          <c:xMode val="edge"/>
          <c:yMode val="edge"/>
          <c:x val="0.49265981121715308"/>
          <c:y val="3.067564042144949E-2"/>
          <c:w val="0.49122667468796294"/>
          <c:h val="0.94866845356313334"/>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Series 1</c:v>
                </c:pt>
              </c:strCache>
            </c:strRef>
          </c:tx>
          <c:spPr>
            <a:solidFill>
              <a:schemeClr val="accent2"/>
            </a:solidFill>
            <a:ln>
              <a:noFill/>
            </a:ln>
            <a:effectLst/>
          </c:spPr>
          <c:invertIfNegative val="0"/>
          <c:cat>
            <c:strRef>
              <c:f>Sheet1!$A$2:$A$5</c:f>
              <c:strCache>
                <c:ptCount val="4"/>
                <c:pt idx="0">
                  <c:v>Week 1</c:v>
                </c:pt>
                <c:pt idx="1">
                  <c:v>Week 2</c:v>
                </c:pt>
                <c:pt idx="2">
                  <c:v>Week 3</c:v>
                </c:pt>
                <c:pt idx="3">
                  <c:v>Week 4</c:v>
                </c:pt>
              </c:strCache>
            </c:strRef>
          </c:cat>
          <c:val>
            <c:numRef>
              <c:f>Sheet1!$B$2:$B$5</c:f>
              <c:numCache>
                <c:formatCode>General</c:formatCode>
                <c:ptCount val="4"/>
                <c:pt idx="0">
                  <c:v>34</c:v>
                </c:pt>
                <c:pt idx="1">
                  <c:v>76</c:v>
                </c:pt>
                <c:pt idx="2">
                  <c:v>12</c:v>
                </c:pt>
                <c:pt idx="3">
                  <c:v>45</c:v>
                </c:pt>
              </c:numCache>
            </c:numRef>
          </c:val>
          <c:extLst>
            <c:ext xmlns:c16="http://schemas.microsoft.com/office/drawing/2014/chart" uri="{C3380CC4-5D6E-409C-BE32-E72D297353CC}">
              <c16:uniqueId val="{00000000-CC52-C841-A271-88E9D7112665}"/>
            </c:ext>
          </c:extLst>
        </c:ser>
        <c:ser>
          <c:idx val="1"/>
          <c:order val="1"/>
          <c:tx>
            <c:strRef>
              <c:f>Sheet1!$C$1</c:f>
              <c:strCache>
                <c:ptCount val="1"/>
                <c:pt idx="0">
                  <c:v>Series 2</c:v>
                </c:pt>
              </c:strCache>
            </c:strRef>
          </c:tx>
          <c:spPr>
            <a:solidFill>
              <a:schemeClr val="bg1">
                <a:lumMod val="95000"/>
              </a:schemeClr>
            </a:solidFill>
            <a:ln>
              <a:noFill/>
            </a:ln>
            <a:effectLst/>
          </c:spPr>
          <c:invertIfNegative val="0"/>
          <c:cat>
            <c:strRef>
              <c:f>Sheet1!$A$2:$A$5</c:f>
              <c:strCache>
                <c:ptCount val="4"/>
                <c:pt idx="0">
                  <c:v>Week 1</c:v>
                </c:pt>
                <c:pt idx="1">
                  <c:v>Week 2</c:v>
                </c:pt>
                <c:pt idx="2">
                  <c:v>Week 3</c:v>
                </c:pt>
                <c:pt idx="3">
                  <c:v>Week 4</c:v>
                </c:pt>
              </c:strCache>
            </c:strRef>
          </c:cat>
          <c:val>
            <c:numRef>
              <c:f>Sheet1!$C$2:$C$5</c:f>
              <c:numCache>
                <c:formatCode>General</c:formatCode>
                <c:ptCount val="4"/>
                <c:pt idx="0">
                  <c:v>23</c:v>
                </c:pt>
                <c:pt idx="1">
                  <c:v>61</c:v>
                </c:pt>
                <c:pt idx="2">
                  <c:v>19</c:v>
                </c:pt>
                <c:pt idx="3">
                  <c:v>34</c:v>
                </c:pt>
              </c:numCache>
            </c:numRef>
          </c:val>
          <c:extLst>
            <c:ext xmlns:c16="http://schemas.microsoft.com/office/drawing/2014/chart" uri="{C3380CC4-5D6E-409C-BE32-E72D297353CC}">
              <c16:uniqueId val="{00000000-E45E-C943-8FC0-0122282F2302}"/>
            </c:ext>
          </c:extLst>
        </c:ser>
        <c:dLbls>
          <c:showLegendKey val="0"/>
          <c:showVal val="0"/>
          <c:showCatName val="0"/>
          <c:showSerName val="0"/>
          <c:showPercent val="0"/>
          <c:showBubbleSize val="0"/>
        </c:dLbls>
        <c:gapWidth val="122"/>
        <c:overlap val="100"/>
        <c:axId val="550478431"/>
        <c:axId val="552185855"/>
      </c:barChart>
      <c:catAx>
        <c:axId val="550478431"/>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2185855"/>
        <c:crosses val="autoZero"/>
        <c:auto val="1"/>
        <c:lblAlgn val="ctr"/>
        <c:lblOffset val="100"/>
        <c:noMultiLvlLbl val="0"/>
      </c:catAx>
      <c:valAx>
        <c:axId val="552185855"/>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047843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Week 1</c:v>
                </c:pt>
                <c:pt idx="1">
                  <c:v>Week 2</c:v>
                </c:pt>
                <c:pt idx="2">
                  <c:v>Week 3</c:v>
                </c:pt>
                <c:pt idx="3">
                  <c:v>Week 4</c:v>
                </c:pt>
              </c:strCache>
            </c:strRef>
          </c:cat>
          <c:val>
            <c:numRef>
              <c:f>Sheet1!$B$2:$B$5</c:f>
              <c:numCache>
                <c:formatCode>General</c:formatCode>
                <c:ptCount val="4"/>
                <c:pt idx="0">
                  <c:v>34</c:v>
                </c:pt>
                <c:pt idx="1">
                  <c:v>76</c:v>
                </c:pt>
                <c:pt idx="2">
                  <c:v>12</c:v>
                </c:pt>
                <c:pt idx="3">
                  <c:v>45</c:v>
                </c:pt>
              </c:numCache>
            </c:numRef>
          </c:val>
          <c:extLst>
            <c:ext xmlns:c16="http://schemas.microsoft.com/office/drawing/2014/chart" uri="{C3380CC4-5D6E-409C-BE32-E72D297353CC}">
              <c16:uniqueId val="{00000000-CC52-C841-A271-88E9D7112665}"/>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Week 1</c:v>
                </c:pt>
                <c:pt idx="1">
                  <c:v>Week 2</c:v>
                </c:pt>
                <c:pt idx="2">
                  <c:v>Week 3</c:v>
                </c:pt>
                <c:pt idx="3">
                  <c:v>Week 4</c:v>
                </c:pt>
              </c:strCache>
            </c:strRef>
          </c:cat>
          <c:val>
            <c:numRef>
              <c:f>Sheet1!$C$2:$C$5</c:f>
              <c:numCache>
                <c:formatCode>General</c:formatCode>
                <c:ptCount val="4"/>
                <c:pt idx="0">
                  <c:v>23</c:v>
                </c:pt>
                <c:pt idx="1">
                  <c:v>61</c:v>
                </c:pt>
                <c:pt idx="2">
                  <c:v>19</c:v>
                </c:pt>
                <c:pt idx="3">
                  <c:v>34</c:v>
                </c:pt>
              </c:numCache>
            </c:numRef>
          </c:val>
          <c:extLst>
            <c:ext xmlns:c16="http://schemas.microsoft.com/office/drawing/2014/chart" uri="{C3380CC4-5D6E-409C-BE32-E72D297353CC}">
              <c16:uniqueId val="{00000001-CC52-C841-A271-88E9D7112665}"/>
            </c:ext>
          </c:extLst>
        </c:ser>
        <c:ser>
          <c:idx val="2"/>
          <c:order val="2"/>
          <c:tx>
            <c:strRef>
              <c:f>Sheet1!$D$1</c:f>
              <c:strCache>
                <c:ptCount val="1"/>
                <c:pt idx="0">
                  <c:v>Series 3</c:v>
                </c:pt>
              </c:strCache>
            </c:strRef>
          </c:tx>
          <c:spPr>
            <a:solidFill>
              <a:schemeClr val="accent3"/>
            </a:solidFill>
            <a:ln>
              <a:noFill/>
            </a:ln>
            <a:effectLst/>
          </c:spPr>
          <c:invertIfNegative val="0"/>
          <c:cat>
            <c:strRef>
              <c:f>Sheet1!$A$2:$A$5</c:f>
              <c:strCache>
                <c:ptCount val="4"/>
                <c:pt idx="0">
                  <c:v>Week 1</c:v>
                </c:pt>
                <c:pt idx="1">
                  <c:v>Week 2</c:v>
                </c:pt>
                <c:pt idx="2">
                  <c:v>Week 3</c:v>
                </c:pt>
                <c:pt idx="3">
                  <c:v>Week 4</c:v>
                </c:pt>
              </c:strCache>
            </c:strRef>
          </c:cat>
          <c:val>
            <c:numRef>
              <c:f>Sheet1!$D$2:$D$5</c:f>
              <c:numCache>
                <c:formatCode>General</c:formatCode>
                <c:ptCount val="4"/>
                <c:pt idx="0">
                  <c:v>81</c:v>
                </c:pt>
                <c:pt idx="1">
                  <c:v>29</c:v>
                </c:pt>
                <c:pt idx="2">
                  <c:v>55</c:v>
                </c:pt>
                <c:pt idx="3">
                  <c:v>27</c:v>
                </c:pt>
              </c:numCache>
            </c:numRef>
          </c:val>
          <c:extLst>
            <c:ext xmlns:c16="http://schemas.microsoft.com/office/drawing/2014/chart" uri="{C3380CC4-5D6E-409C-BE32-E72D297353CC}">
              <c16:uniqueId val="{00000002-CC52-C841-A271-88E9D7112665}"/>
            </c:ext>
          </c:extLst>
        </c:ser>
        <c:dLbls>
          <c:showLegendKey val="0"/>
          <c:showVal val="0"/>
          <c:showCatName val="0"/>
          <c:showSerName val="0"/>
          <c:showPercent val="0"/>
          <c:showBubbleSize val="0"/>
        </c:dLbls>
        <c:gapWidth val="122"/>
        <c:axId val="550478431"/>
        <c:axId val="552185855"/>
      </c:barChart>
      <c:catAx>
        <c:axId val="55047843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2185855"/>
        <c:crosses val="autoZero"/>
        <c:auto val="1"/>
        <c:lblAlgn val="ctr"/>
        <c:lblOffset val="100"/>
        <c:noMultiLvlLbl val="0"/>
      </c:catAx>
      <c:valAx>
        <c:axId val="552185855"/>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0478431"/>
        <c:crosses val="autoZero"/>
        <c:crossBetween val="between"/>
        <c:majorUnit val="15"/>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1423723877715121E-2"/>
          <c:y val="0"/>
          <c:w val="0.80363976306087881"/>
          <c:h val="1"/>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0EB6-C444-9BA6-840580C7AD13}"/>
              </c:ext>
            </c:extLst>
          </c:dPt>
          <c:dPt>
            <c:idx val="1"/>
            <c:bubble3D val="0"/>
            <c:spPr>
              <a:solidFill>
                <a:schemeClr val="accent2"/>
              </a:solidFill>
              <a:ln w="19050">
                <a:noFill/>
              </a:ln>
              <a:effectLst/>
            </c:spPr>
            <c:extLst>
              <c:ext xmlns:c16="http://schemas.microsoft.com/office/drawing/2014/chart" uri="{C3380CC4-5D6E-409C-BE32-E72D297353CC}">
                <c16:uniqueId val="{00000003-0EB6-C444-9BA6-840580C7AD13}"/>
              </c:ext>
            </c:extLst>
          </c:dPt>
          <c:dPt>
            <c:idx val="2"/>
            <c:bubble3D val="0"/>
            <c:spPr>
              <a:solidFill>
                <a:schemeClr val="accent3"/>
              </a:solidFill>
              <a:ln w="19050">
                <a:noFill/>
              </a:ln>
              <a:effectLst/>
            </c:spPr>
            <c:extLst>
              <c:ext xmlns:c16="http://schemas.microsoft.com/office/drawing/2014/chart" uri="{C3380CC4-5D6E-409C-BE32-E72D297353CC}">
                <c16:uniqueId val="{00000005-0EB6-C444-9BA6-840580C7AD13}"/>
              </c:ext>
            </c:extLst>
          </c:dPt>
          <c:dPt>
            <c:idx val="3"/>
            <c:bubble3D val="0"/>
            <c:spPr>
              <a:noFill/>
              <a:ln w="19050">
                <a:noFill/>
              </a:ln>
              <a:effectLst/>
            </c:spPr>
            <c:extLst>
              <c:ext xmlns:c16="http://schemas.microsoft.com/office/drawing/2014/chart" uri="{C3380CC4-5D6E-409C-BE32-E72D297353CC}">
                <c16:uniqueId val="{00000007-38D4-3242-9883-176319837BEF}"/>
              </c:ext>
            </c:extLst>
          </c:dPt>
          <c:cat>
            <c:strRef>
              <c:f>Sheet1!$A$2:$A$5</c:f>
              <c:strCache>
                <c:ptCount val="4"/>
                <c:pt idx="0">
                  <c:v>Product 01</c:v>
                </c:pt>
                <c:pt idx="1">
                  <c:v>Product 02</c:v>
                </c:pt>
                <c:pt idx="2">
                  <c:v>Product 03</c:v>
                </c:pt>
                <c:pt idx="3">
                  <c:v>Product 04</c:v>
                </c:pt>
              </c:strCache>
            </c:strRef>
          </c:cat>
          <c:val>
            <c:numRef>
              <c:f>Sheet1!$B$2:$B$5</c:f>
              <c:numCache>
                <c:formatCode>General</c:formatCode>
                <c:ptCount val="4"/>
                <c:pt idx="0">
                  <c:v>10</c:v>
                </c:pt>
                <c:pt idx="1">
                  <c:v>10</c:v>
                </c:pt>
                <c:pt idx="2">
                  <c:v>10</c:v>
                </c:pt>
                <c:pt idx="3">
                  <c:v>15</c:v>
                </c:pt>
              </c:numCache>
            </c:numRef>
          </c:val>
          <c:extLst>
            <c:ext xmlns:c16="http://schemas.microsoft.com/office/drawing/2014/chart" uri="{C3380CC4-5D6E-409C-BE32-E72D297353CC}">
              <c16:uniqueId val="{00000006-0EB6-C444-9BA6-840580C7AD13}"/>
            </c:ext>
          </c:extLst>
        </c:ser>
        <c:dLbls>
          <c:showLegendKey val="0"/>
          <c:showVal val="0"/>
          <c:showCatName val="0"/>
          <c:showSerName val="0"/>
          <c:showPercent val="0"/>
          <c:showBubbleSize val="0"/>
          <c:showLeaderLines val="1"/>
        </c:dLbls>
        <c:firstSliceAng val="240"/>
        <c:holeSize val="5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1423723877715121E-2"/>
          <c:y val="0"/>
          <c:w val="0.80363976306087881"/>
          <c:h val="1"/>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0EB6-C444-9BA6-840580C7AD13}"/>
              </c:ext>
            </c:extLst>
          </c:dPt>
          <c:dPt>
            <c:idx val="1"/>
            <c:bubble3D val="0"/>
            <c:spPr>
              <a:solidFill>
                <a:schemeClr val="accent2"/>
              </a:solidFill>
              <a:ln w="19050">
                <a:noFill/>
              </a:ln>
              <a:effectLst/>
            </c:spPr>
            <c:extLst>
              <c:ext xmlns:c16="http://schemas.microsoft.com/office/drawing/2014/chart" uri="{C3380CC4-5D6E-409C-BE32-E72D297353CC}">
                <c16:uniqueId val="{00000003-0EB6-C444-9BA6-840580C7AD13}"/>
              </c:ext>
            </c:extLst>
          </c:dPt>
          <c:dPt>
            <c:idx val="2"/>
            <c:bubble3D val="0"/>
            <c:spPr>
              <a:solidFill>
                <a:schemeClr val="accent3"/>
              </a:solidFill>
              <a:ln w="19050">
                <a:noFill/>
              </a:ln>
              <a:effectLst/>
            </c:spPr>
            <c:extLst>
              <c:ext xmlns:c16="http://schemas.microsoft.com/office/drawing/2014/chart" uri="{C3380CC4-5D6E-409C-BE32-E72D297353CC}">
                <c16:uniqueId val="{00000005-0EB6-C444-9BA6-840580C7AD13}"/>
              </c:ext>
            </c:extLst>
          </c:dPt>
          <c:dPt>
            <c:idx val="3"/>
            <c:bubble3D val="0"/>
            <c:spPr>
              <a:noFill/>
              <a:ln w="19050">
                <a:noFill/>
              </a:ln>
              <a:effectLst/>
            </c:spPr>
            <c:extLst>
              <c:ext xmlns:c16="http://schemas.microsoft.com/office/drawing/2014/chart" uri="{C3380CC4-5D6E-409C-BE32-E72D297353CC}">
                <c16:uniqueId val="{00000007-38D4-3242-9883-176319837BEF}"/>
              </c:ext>
            </c:extLst>
          </c:dPt>
          <c:cat>
            <c:strRef>
              <c:f>Sheet1!$A$2:$A$5</c:f>
              <c:strCache>
                <c:ptCount val="4"/>
                <c:pt idx="0">
                  <c:v>Product 01</c:v>
                </c:pt>
                <c:pt idx="1">
                  <c:v>Product 02</c:v>
                </c:pt>
                <c:pt idx="2">
                  <c:v>Product 03</c:v>
                </c:pt>
                <c:pt idx="3">
                  <c:v>Product 04</c:v>
                </c:pt>
              </c:strCache>
            </c:strRef>
          </c:cat>
          <c:val>
            <c:numRef>
              <c:f>Sheet1!$B$2:$B$5</c:f>
              <c:numCache>
                <c:formatCode>General</c:formatCode>
                <c:ptCount val="4"/>
                <c:pt idx="0">
                  <c:v>10</c:v>
                </c:pt>
                <c:pt idx="1">
                  <c:v>10</c:v>
                </c:pt>
                <c:pt idx="2">
                  <c:v>10</c:v>
                </c:pt>
                <c:pt idx="3">
                  <c:v>15</c:v>
                </c:pt>
              </c:numCache>
            </c:numRef>
          </c:val>
          <c:extLst>
            <c:ext xmlns:c16="http://schemas.microsoft.com/office/drawing/2014/chart" uri="{C3380CC4-5D6E-409C-BE32-E72D297353CC}">
              <c16:uniqueId val="{00000006-0EB6-C444-9BA6-840580C7AD13}"/>
            </c:ext>
          </c:extLst>
        </c:ser>
        <c:dLbls>
          <c:showLegendKey val="0"/>
          <c:showVal val="0"/>
          <c:showCatName val="0"/>
          <c:showSerName val="0"/>
          <c:showPercent val="0"/>
          <c:showBubbleSize val="0"/>
          <c:showLeaderLines val="1"/>
        </c:dLbls>
        <c:firstSliceAng val="240"/>
        <c:holeSize val="5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10D0-0A4A-8425-FB853039DF46}"/>
              </c:ext>
            </c:extLst>
          </c:dPt>
          <c:dPt>
            <c:idx val="1"/>
            <c:bubble3D val="0"/>
            <c:spPr>
              <a:solidFill>
                <a:schemeClr val="accent2"/>
              </a:solidFill>
              <a:ln w="19050">
                <a:noFill/>
              </a:ln>
              <a:effectLst/>
            </c:spPr>
            <c:extLst>
              <c:ext xmlns:c16="http://schemas.microsoft.com/office/drawing/2014/chart" uri="{C3380CC4-5D6E-409C-BE32-E72D297353CC}">
                <c16:uniqueId val="{00000003-AC4D-7344-B4BB-F97495B7E19B}"/>
              </c:ext>
            </c:extLst>
          </c:dPt>
          <c:dPt>
            <c:idx val="2"/>
            <c:bubble3D val="0"/>
            <c:spPr>
              <a:solidFill>
                <a:schemeClr val="accent3"/>
              </a:solidFill>
              <a:ln w="19050">
                <a:noFill/>
              </a:ln>
              <a:effectLst/>
            </c:spPr>
            <c:extLst>
              <c:ext xmlns:c16="http://schemas.microsoft.com/office/drawing/2014/chart" uri="{C3380CC4-5D6E-409C-BE32-E72D297353CC}">
                <c16:uniqueId val="{00000002-10D0-0A4A-8425-FB853039DF46}"/>
              </c:ext>
            </c:extLst>
          </c:dPt>
          <c:dPt>
            <c:idx val="3"/>
            <c:bubble3D val="0"/>
            <c:spPr>
              <a:solidFill>
                <a:schemeClr val="accent4"/>
              </a:solidFill>
              <a:ln w="19050">
                <a:noFill/>
              </a:ln>
              <a:effectLst/>
            </c:spPr>
            <c:extLst>
              <c:ext xmlns:c16="http://schemas.microsoft.com/office/drawing/2014/chart" uri="{C3380CC4-5D6E-409C-BE32-E72D297353CC}">
                <c16:uniqueId val="{00000003-10D0-0A4A-8425-FB853039DF46}"/>
              </c:ext>
            </c:extLst>
          </c:dPt>
          <c:dPt>
            <c:idx val="4"/>
            <c:bubble3D val="0"/>
            <c:spPr>
              <a:solidFill>
                <a:schemeClr val="accent5"/>
              </a:solidFill>
              <a:ln w="19050">
                <a:noFill/>
              </a:ln>
              <a:effectLst/>
            </c:spPr>
            <c:extLst>
              <c:ext xmlns:c16="http://schemas.microsoft.com/office/drawing/2014/chart" uri="{C3380CC4-5D6E-409C-BE32-E72D297353CC}">
                <c16:uniqueId val="{00000008-AC4D-7344-B4BB-F97495B7E19B}"/>
              </c:ext>
            </c:extLst>
          </c:dPt>
          <c:dPt>
            <c:idx val="5"/>
            <c:bubble3D val="0"/>
            <c:spPr>
              <a:solidFill>
                <a:schemeClr val="accent6"/>
              </a:solidFill>
              <a:ln w="19050">
                <a:noFill/>
              </a:ln>
              <a:effectLst/>
            </c:spPr>
            <c:extLst>
              <c:ext xmlns:c16="http://schemas.microsoft.com/office/drawing/2014/chart" uri="{C3380CC4-5D6E-409C-BE32-E72D297353CC}">
                <c16:uniqueId val="{0000000B-132E-3446-AAAF-F8222B008665}"/>
              </c:ext>
            </c:extLst>
          </c:dPt>
          <c:dLbls>
            <c:dLbl>
              <c:idx val="1"/>
              <c:layout>
                <c:manualLayout>
                  <c:x val="9.4898275358761969E-2"/>
                  <c:y val="-8.5134138219630662E-3"/>
                </c:manualLayout>
              </c:layout>
              <c:dLblPos val="bestFi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3-AC4D-7344-B4BB-F97495B7E19B}"/>
                </c:ext>
              </c:extLst>
            </c:dLbl>
            <c:dLbl>
              <c:idx val="2"/>
              <c:layout>
                <c:manualLayout>
                  <c:x val="-6.3265516905841703E-3"/>
                  <c:y val="0"/>
                </c:manualLayout>
              </c:layout>
              <c:dLblPos val="bestFi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2-10D0-0A4A-8425-FB853039DF46}"/>
                </c:ext>
              </c:extLst>
            </c:dLbl>
            <c:dLbl>
              <c:idx val="3"/>
              <c:layout>
                <c:manualLayout>
                  <c:x val="-2.9523907889392614E-2"/>
                  <c:y val="-7.2364017486686055E-2"/>
                </c:manualLayout>
              </c:layout>
              <c:dLblPos val="bestFi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3-10D0-0A4A-8425-FB853039DF46}"/>
                </c:ext>
              </c:extLst>
            </c:dLbl>
            <c:dLbl>
              <c:idx val="4"/>
              <c:layout>
                <c:manualLayout>
                  <c:x val="-2.1088505635280439E-3"/>
                  <c:y val="-5.9593896753741459E-2"/>
                </c:manualLayout>
              </c:layout>
              <c:dLblPos val="bestFi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8-AC4D-7344-B4BB-F97495B7E19B}"/>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dLblPos val="outEnd"/>
            <c:showLegendKey val="0"/>
            <c:showVal val="0"/>
            <c:showCatName val="1"/>
            <c:showSerName val="0"/>
            <c:showPercent val="1"/>
            <c:showBubbleSize val="0"/>
            <c:showLeaderLines val="0"/>
            <c:extLst>
              <c:ext xmlns:c15="http://schemas.microsoft.com/office/drawing/2012/chart" uri="{CE6537A1-D6FC-4f65-9D91-7224C49458BB}"/>
            </c:extLst>
          </c:dLbls>
          <c:cat>
            <c:strRef>
              <c:f>Sheet1!$A$2:$A$7</c:f>
              <c:strCache>
                <c:ptCount val="6"/>
                <c:pt idx="0">
                  <c:v>Aspect 1</c:v>
                </c:pt>
                <c:pt idx="1">
                  <c:v>Aspect 2</c:v>
                </c:pt>
                <c:pt idx="2">
                  <c:v>Aspect 3</c:v>
                </c:pt>
                <c:pt idx="3">
                  <c:v>Aspect 4</c:v>
                </c:pt>
                <c:pt idx="4">
                  <c:v>Aspect 5</c:v>
                </c:pt>
                <c:pt idx="5">
                  <c:v>Aspect 6</c:v>
                </c:pt>
              </c:strCache>
            </c:strRef>
          </c:cat>
          <c:val>
            <c:numRef>
              <c:f>Sheet1!$B$2:$B$7</c:f>
              <c:numCache>
                <c:formatCode>General</c:formatCode>
                <c:ptCount val="6"/>
                <c:pt idx="0">
                  <c:v>6</c:v>
                </c:pt>
                <c:pt idx="1">
                  <c:v>3.2</c:v>
                </c:pt>
                <c:pt idx="2">
                  <c:v>1.4</c:v>
                </c:pt>
                <c:pt idx="3">
                  <c:v>1.2</c:v>
                </c:pt>
                <c:pt idx="4">
                  <c:v>2</c:v>
                </c:pt>
                <c:pt idx="5">
                  <c:v>3</c:v>
                </c:pt>
              </c:numCache>
            </c:numRef>
          </c:val>
          <c:extLst>
            <c:ext xmlns:c16="http://schemas.microsoft.com/office/drawing/2014/chart" uri="{C3380CC4-5D6E-409C-BE32-E72D297353CC}">
              <c16:uniqueId val="{00000000-10D0-0A4A-8425-FB853039DF46}"/>
            </c:ext>
          </c:extLst>
        </c:ser>
        <c:dLbls>
          <c:showLegendKey val="0"/>
          <c:showVal val="0"/>
          <c:showCatName val="0"/>
          <c:showSerName val="0"/>
          <c:showPercent val="0"/>
          <c:showBubbleSize val="0"/>
          <c:showLeaderLines val="0"/>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stacked"/>
        <c:varyColors val="0"/>
        <c:ser>
          <c:idx val="0"/>
          <c:order val="0"/>
          <c:tx>
            <c:strRef>
              <c:f>Sheet1!$B$1</c:f>
              <c:strCache>
                <c:ptCount val="1"/>
                <c:pt idx="0">
                  <c:v>Series 1</c:v>
                </c:pt>
              </c:strCache>
            </c:strRef>
          </c:tx>
          <c:spPr>
            <a:solidFill>
              <a:schemeClr val="accent1"/>
            </a:solidFill>
            <a:ln>
              <a:noFill/>
            </a:ln>
            <a:effectLst/>
          </c:spPr>
          <c:invertIfNegative val="0"/>
          <c:cat>
            <c:strRef>
              <c:f>Sheet1!$A$2:$A$5</c:f>
              <c:strCache>
                <c:ptCount val="4"/>
                <c:pt idx="0">
                  <c:v>Satisfactory</c:v>
                </c:pt>
                <c:pt idx="1">
                  <c:v>Needs Some Improvement</c:v>
                </c:pt>
                <c:pt idx="2">
                  <c:v>Needs Significant Improvement</c:v>
                </c:pt>
                <c:pt idx="3">
                  <c:v>Unsatisfactory</c:v>
                </c:pt>
              </c:strCache>
            </c:strRef>
          </c:cat>
          <c:val>
            <c:numRef>
              <c:f>Sheet1!$B$2:$B$5</c:f>
              <c:numCache>
                <c:formatCode>General</c:formatCode>
                <c:ptCount val="4"/>
                <c:pt idx="0">
                  <c:v>4.3</c:v>
                </c:pt>
                <c:pt idx="1">
                  <c:v>2.5</c:v>
                </c:pt>
                <c:pt idx="2">
                  <c:v>5</c:v>
                </c:pt>
                <c:pt idx="3">
                  <c:v>3.5</c:v>
                </c:pt>
              </c:numCache>
            </c:numRef>
          </c:val>
          <c:extLst>
            <c:ext xmlns:c16="http://schemas.microsoft.com/office/drawing/2014/chart" uri="{C3380CC4-5D6E-409C-BE32-E72D297353CC}">
              <c16:uniqueId val="{00000000-D4C9-604F-9F07-F49AA72BD819}"/>
            </c:ext>
          </c:extLst>
        </c:ser>
        <c:ser>
          <c:idx val="1"/>
          <c:order val="1"/>
          <c:tx>
            <c:strRef>
              <c:f>Sheet1!$C$1</c:f>
              <c:strCache>
                <c:ptCount val="1"/>
                <c:pt idx="0">
                  <c:v>Series 2</c:v>
                </c:pt>
              </c:strCache>
            </c:strRef>
          </c:tx>
          <c:spPr>
            <a:solidFill>
              <a:schemeClr val="accent2"/>
            </a:solidFill>
            <a:ln>
              <a:noFill/>
            </a:ln>
            <a:effectLst/>
          </c:spPr>
          <c:invertIfNegative val="0"/>
          <c:cat>
            <c:strRef>
              <c:f>Sheet1!$A$2:$A$5</c:f>
              <c:strCache>
                <c:ptCount val="4"/>
                <c:pt idx="0">
                  <c:v>Satisfactory</c:v>
                </c:pt>
                <c:pt idx="1">
                  <c:v>Needs Some Improvement</c:v>
                </c:pt>
                <c:pt idx="2">
                  <c:v>Needs Significant Improvement</c:v>
                </c:pt>
                <c:pt idx="3">
                  <c:v>Unsatisfactory</c:v>
                </c:pt>
              </c:strCache>
            </c:strRef>
          </c:cat>
          <c:val>
            <c:numRef>
              <c:f>Sheet1!$C$2:$C$5</c:f>
              <c:numCache>
                <c:formatCode>General</c:formatCode>
                <c:ptCount val="4"/>
                <c:pt idx="0">
                  <c:v>2.4</c:v>
                </c:pt>
                <c:pt idx="1">
                  <c:v>4.4000000000000004</c:v>
                </c:pt>
                <c:pt idx="2">
                  <c:v>1</c:v>
                </c:pt>
                <c:pt idx="3">
                  <c:v>1.8</c:v>
                </c:pt>
              </c:numCache>
            </c:numRef>
          </c:val>
          <c:extLst>
            <c:ext xmlns:c16="http://schemas.microsoft.com/office/drawing/2014/chart" uri="{C3380CC4-5D6E-409C-BE32-E72D297353CC}">
              <c16:uniqueId val="{00000001-D4C9-604F-9F07-F49AA72BD819}"/>
            </c:ext>
          </c:extLst>
        </c:ser>
        <c:dLbls>
          <c:showLegendKey val="0"/>
          <c:showVal val="0"/>
          <c:showCatName val="0"/>
          <c:showSerName val="0"/>
          <c:showPercent val="0"/>
          <c:showBubbleSize val="0"/>
        </c:dLbls>
        <c:gapWidth val="80"/>
        <c:overlap val="100"/>
        <c:axId val="550478431"/>
        <c:axId val="552185855"/>
      </c:barChart>
      <c:catAx>
        <c:axId val="550478431"/>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2185855"/>
        <c:crosses val="autoZero"/>
        <c:auto val="1"/>
        <c:lblAlgn val="ctr"/>
        <c:lblOffset val="100"/>
        <c:noMultiLvlLbl val="0"/>
      </c:catAx>
      <c:valAx>
        <c:axId val="5521858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047843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353034235816327E-2"/>
          <c:y val="3.339911468677416E-3"/>
          <c:w val="0.58636375508214122"/>
          <c:h val="0.99189690140370945"/>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6603-E74B-B0C2-9053FFF20234}"/>
              </c:ext>
            </c:extLst>
          </c:dPt>
          <c:dPt>
            <c:idx val="1"/>
            <c:bubble3D val="0"/>
            <c:spPr>
              <a:solidFill>
                <a:schemeClr val="accent2"/>
              </a:solidFill>
              <a:ln w="19050">
                <a:noFill/>
              </a:ln>
              <a:effectLst/>
            </c:spPr>
            <c:extLst>
              <c:ext xmlns:c16="http://schemas.microsoft.com/office/drawing/2014/chart" uri="{C3380CC4-5D6E-409C-BE32-E72D297353CC}">
                <c16:uniqueId val="{00000003-6603-E74B-B0C2-9053FFF20234}"/>
              </c:ext>
            </c:extLst>
          </c:dPt>
          <c:dPt>
            <c:idx val="2"/>
            <c:bubble3D val="0"/>
            <c:spPr>
              <a:solidFill>
                <a:schemeClr val="accent3"/>
              </a:solidFill>
              <a:ln w="19050">
                <a:noFill/>
              </a:ln>
              <a:effectLst/>
            </c:spPr>
            <c:extLst>
              <c:ext xmlns:c16="http://schemas.microsoft.com/office/drawing/2014/chart" uri="{C3380CC4-5D6E-409C-BE32-E72D297353CC}">
                <c16:uniqueId val="{00000005-6603-E74B-B0C2-9053FFF20234}"/>
              </c:ext>
            </c:extLst>
          </c:dPt>
          <c:dPt>
            <c:idx val="3"/>
            <c:bubble3D val="0"/>
            <c:spPr>
              <a:solidFill>
                <a:schemeClr val="accent4"/>
              </a:solidFill>
              <a:ln w="19050">
                <a:noFill/>
              </a:ln>
              <a:effectLst/>
            </c:spPr>
            <c:extLst>
              <c:ext xmlns:c16="http://schemas.microsoft.com/office/drawing/2014/chart" uri="{C3380CC4-5D6E-409C-BE32-E72D297353CC}">
                <c16:uniqueId val="{00000007-6603-E74B-B0C2-9053FFF20234}"/>
              </c:ext>
            </c:extLst>
          </c:dPt>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Completed</c:v>
                </c:pt>
                <c:pt idx="1">
                  <c:v>In Progress</c:v>
                </c:pt>
                <c:pt idx="2">
                  <c:v>Not Started</c:v>
                </c:pt>
              </c:strCache>
            </c:strRef>
          </c:cat>
          <c:val>
            <c:numRef>
              <c:f>Sheet1!$B$2:$B$4</c:f>
              <c:numCache>
                <c:formatCode>General</c:formatCode>
                <c:ptCount val="3"/>
                <c:pt idx="0">
                  <c:v>5</c:v>
                </c:pt>
                <c:pt idx="1">
                  <c:v>2</c:v>
                </c:pt>
                <c:pt idx="2">
                  <c:v>4</c:v>
                </c:pt>
              </c:numCache>
            </c:numRef>
          </c:val>
          <c:extLst>
            <c:ext xmlns:c16="http://schemas.microsoft.com/office/drawing/2014/chart" uri="{C3380CC4-5D6E-409C-BE32-E72D297353CC}">
              <c16:uniqueId val="{00000008-6603-E74B-B0C2-9053FFF20234}"/>
            </c:ext>
          </c:extLst>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r"/>
      <c:layout>
        <c:manualLayout>
          <c:xMode val="edge"/>
          <c:yMode val="edge"/>
          <c:x val="0.66091623437113278"/>
          <c:y val="2.3595028107853376E-2"/>
          <c:w val="0.32723735481150834"/>
          <c:h val="0.969509501127680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353034235816327E-2"/>
          <c:y val="3.339911468677416E-3"/>
          <c:w val="0.58636375508214122"/>
          <c:h val="0.99189690140370945"/>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6603-E74B-B0C2-9053FFF20234}"/>
              </c:ext>
            </c:extLst>
          </c:dPt>
          <c:dPt>
            <c:idx val="1"/>
            <c:bubble3D val="0"/>
            <c:spPr>
              <a:solidFill>
                <a:schemeClr val="accent2"/>
              </a:solidFill>
              <a:ln w="19050">
                <a:noFill/>
              </a:ln>
              <a:effectLst/>
            </c:spPr>
            <c:extLst>
              <c:ext xmlns:c16="http://schemas.microsoft.com/office/drawing/2014/chart" uri="{C3380CC4-5D6E-409C-BE32-E72D297353CC}">
                <c16:uniqueId val="{00000003-6603-E74B-B0C2-9053FFF20234}"/>
              </c:ext>
            </c:extLst>
          </c:dPt>
          <c:dPt>
            <c:idx val="2"/>
            <c:bubble3D val="0"/>
            <c:spPr>
              <a:solidFill>
                <a:schemeClr val="accent3"/>
              </a:solidFill>
              <a:ln w="19050">
                <a:noFill/>
              </a:ln>
              <a:effectLst/>
            </c:spPr>
            <c:extLst>
              <c:ext xmlns:c16="http://schemas.microsoft.com/office/drawing/2014/chart" uri="{C3380CC4-5D6E-409C-BE32-E72D297353CC}">
                <c16:uniqueId val="{00000005-6603-E74B-B0C2-9053FFF20234}"/>
              </c:ext>
            </c:extLst>
          </c:dPt>
          <c:dPt>
            <c:idx val="3"/>
            <c:bubble3D val="0"/>
            <c:spPr>
              <a:solidFill>
                <a:schemeClr val="accent4"/>
              </a:solidFill>
              <a:ln w="19050">
                <a:noFill/>
              </a:ln>
              <a:effectLst/>
            </c:spPr>
            <c:extLst>
              <c:ext xmlns:c16="http://schemas.microsoft.com/office/drawing/2014/chart" uri="{C3380CC4-5D6E-409C-BE32-E72D297353CC}">
                <c16:uniqueId val="{00000007-6603-E74B-B0C2-9053FFF20234}"/>
              </c:ext>
            </c:extLst>
          </c:dPt>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Unsatisfactory</c:v>
                </c:pt>
                <c:pt idx="1">
                  <c:v>Needs Significant Improvement</c:v>
                </c:pt>
                <c:pt idx="2">
                  <c:v>Needs Some Improvement</c:v>
                </c:pt>
                <c:pt idx="3">
                  <c:v>Satisfactory</c:v>
                </c:pt>
              </c:strCache>
            </c:strRef>
          </c:cat>
          <c:val>
            <c:numRef>
              <c:f>Sheet1!$B$2:$B$5</c:f>
              <c:numCache>
                <c:formatCode>General</c:formatCode>
                <c:ptCount val="4"/>
                <c:pt idx="0">
                  <c:v>2</c:v>
                </c:pt>
                <c:pt idx="1">
                  <c:v>2</c:v>
                </c:pt>
                <c:pt idx="2">
                  <c:v>4</c:v>
                </c:pt>
                <c:pt idx="3">
                  <c:v>5</c:v>
                </c:pt>
              </c:numCache>
            </c:numRef>
          </c:val>
          <c:extLst>
            <c:ext xmlns:c16="http://schemas.microsoft.com/office/drawing/2014/chart" uri="{C3380CC4-5D6E-409C-BE32-E72D297353CC}">
              <c16:uniqueId val="{00000008-6603-E74B-B0C2-9053FFF20234}"/>
            </c:ext>
          </c:extLst>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r"/>
      <c:layout>
        <c:manualLayout>
          <c:xMode val="edge"/>
          <c:yMode val="edge"/>
          <c:x val="0.66091623437113278"/>
          <c:y val="2.3595028107853376E-2"/>
          <c:w val="0.32723735481150834"/>
          <c:h val="0.969509501127680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1353034235816327E-2"/>
          <c:y val="3.339911468677416E-3"/>
          <c:w val="0.58636375508214122"/>
          <c:h val="0.99189690140370945"/>
        </c:manualLayout>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6603-E74B-B0C2-9053FFF20234}"/>
              </c:ext>
            </c:extLst>
          </c:dPt>
          <c:dPt>
            <c:idx val="1"/>
            <c:bubble3D val="0"/>
            <c:spPr>
              <a:solidFill>
                <a:schemeClr val="accent2"/>
              </a:solidFill>
              <a:ln w="19050">
                <a:noFill/>
              </a:ln>
              <a:effectLst/>
            </c:spPr>
            <c:extLst>
              <c:ext xmlns:c16="http://schemas.microsoft.com/office/drawing/2014/chart" uri="{C3380CC4-5D6E-409C-BE32-E72D297353CC}">
                <c16:uniqueId val="{00000003-6603-E74B-B0C2-9053FFF20234}"/>
              </c:ext>
            </c:extLst>
          </c:dPt>
          <c:dPt>
            <c:idx val="2"/>
            <c:bubble3D val="0"/>
            <c:spPr>
              <a:solidFill>
                <a:schemeClr val="accent3"/>
              </a:solidFill>
              <a:ln w="19050">
                <a:noFill/>
              </a:ln>
              <a:effectLst/>
            </c:spPr>
            <c:extLst>
              <c:ext xmlns:c16="http://schemas.microsoft.com/office/drawing/2014/chart" uri="{C3380CC4-5D6E-409C-BE32-E72D297353CC}">
                <c16:uniqueId val="{00000005-6603-E74B-B0C2-9053FFF20234}"/>
              </c:ext>
            </c:extLst>
          </c:dPt>
          <c:dPt>
            <c:idx val="3"/>
            <c:bubble3D val="0"/>
            <c:spPr>
              <a:solidFill>
                <a:schemeClr val="accent4"/>
              </a:solidFill>
              <a:ln w="19050">
                <a:noFill/>
              </a:ln>
              <a:effectLst/>
            </c:spPr>
            <c:extLst>
              <c:ext xmlns:c16="http://schemas.microsoft.com/office/drawing/2014/chart" uri="{C3380CC4-5D6E-409C-BE32-E72D297353CC}">
                <c16:uniqueId val="{00000007-6603-E74B-B0C2-9053FFF20234}"/>
              </c:ext>
            </c:extLst>
          </c:dPt>
          <c:dLbls>
            <c:spPr>
              <a:noFill/>
              <a:ln>
                <a:noFill/>
              </a:ln>
              <a:effectLst/>
            </c:spPr>
            <c:txPr>
              <a:bodyPr rot="0" spcFirstLastPara="1" vertOverflow="ellipsis" vert="horz" wrap="square" lIns="38100" tIns="19050" rIns="38100" bIns="19050" anchor="ctr" anchorCtr="1">
                <a:spAutoFit/>
              </a:bodyPr>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Sheet1!$A$2:$A$4</c:f>
              <c:strCache>
                <c:ptCount val="3"/>
                <c:pt idx="0">
                  <c:v>High</c:v>
                </c:pt>
                <c:pt idx="1">
                  <c:v>Medium</c:v>
                </c:pt>
                <c:pt idx="2">
                  <c:v>Low</c:v>
                </c:pt>
              </c:strCache>
            </c:strRef>
          </c:cat>
          <c:val>
            <c:numRef>
              <c:f>Sheet1!$B$2:$B$4</c:f>
              <c:numCache>
                <c:formatCode>General</c:formatCode>
                <c:ptCount val="3"/>
                <c:pt idx="0">
                  <c:v>5</c:v>
                </c:pt>
                <c:pt idx="1">
                  <c:v>2</c:v>
                </c:pt>
                <c:pt idx="2">
                  <c:v>4</c:v>
                </c:pt>
              </c:numCache>
            </c:numRef>
          </c:val>
          <c:extLst>
            <c:ext xmlns:c16="http://schemas.microsoft.com/office/drawing/2014/chart" uri="{C3380CC4-5D6E-409C-BE32-E72D297353CC}">
              <c16:uniqueId val="{00000008-6603-E74B-B0C2-9053FFF20234}"/>
            </c:ext>
          </c:extLst>
        </c:ser>
        <c:dLbls>
          <c:showLegendKey val="0"/>
          <c:showVal val="0"/>
          <c:showCatName val="0"/>
          <c:showSerName val="0"/>
          <c:showPercent val="1"/>
          <c:showBubbleSize val="0"/>
          <c:showLeaderLines val="1"/>
        </c:dLbls>
        <c:firstSliceAng val="0"/>
        <c:holeSize val="50"/>
      </c:doughnutChart>
      <c:spPr>
        <a:noFill/>
        <a:ln>
          <a:noFill/>
        </a:ln>
        <a:effectLst/>
      </c:spPr>
    </c:plotArea>
    <c:legend>
      <c:legendPos val="r"/>
      <c:layout>
        <c:manualLayout>
          <c:xMode val="edge"/>
          <c:yMode val="edge"/>
          <c:x val="0.66091623437113278"/>
          <c:y val="2.3595028107853376E-2"/>
          <c:w val="0.32723735481150834"/>
          <c:h val="0.969509501127680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bg1"/>
            </a:solidFill>
            <a:ln>
              <a:noFill/>
            </a:ln>
            <a:effectLst/>
          </c:spPr>
          <c:invertIfNegative val="0"/>
          <c:cat>
            <c:strRef>
              <c:f>Sheet1!$A$2:$A$5</c:f>
              <c:strCache>
                <c:ptCount val="4"/>
                <c:pt idx="0">
                  <c:v>Jan</c:v>
                </c:pt>
                <c:pt idx="1">
                  <c:v>Feb</c:v>
                </c:pt>
                <c:pt idx="2">
                  <c:v>Mar</c:v>
                </c:pt>
                <c:pt idx="3">
                  <c:v>Apr</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0-4C52-0A45-A783-B68A34570748}"/>
            </c:ext>
          </c:extLst>
        </c:ser>
        <c:dLbls>
          <c:showLegendKey val="0"/>
          <c:showVal val="0"/>
          <c:showCatName val="0"/>
          <c:showSerName val="0"/>
          <c:showPercent val="0"/>
          <c:showBubbleSize val="0"/>
        </c:dLbls>
        <c:gapWidth val="100"/>
        <c:overlap val="-27"/>
        <c:axId val="375869183"/>
        <c:axId val="372419343"/>
      </c:barChart>
      <c:catAx>
        <c:axId val="375869183"/>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72419343"/>
        <c:crosses val="autoZero"/>
        <c:auto val="1"/>
        <c:lblAlgn val="ctr"/>
        <c:lblOffset val="100"/>
        <c:noMultiLvlLbl val="0"/>
      </c:catAx>
      <c:valAx>
        <c:axId val="372419343"/>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75869183"/>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stacked"/>
        <c:varyColors val="0"/>
        <c:ser>
          <c:idx val="0"/>
          <c:order val="0"/>
          <c:tx>
            <c:strRef>
              <c:f>Sheet1!$B$1</c:f>
              <c:strCache>
                <c:ptCount val="1"/>
                <c:pt idx="0">
                  <c:v>Jan</c:v>
                </c:pt>
              </c:strCache>
            </c:strRef>
          </c:tx>
          <c:spPr>
            <a:solidFill>
              <a:schemeClr val="bg1"/>
            </a:solidFill>
            <a:ln>
              <a:noFill/>
            </a:ln>
            <a:effectLst/>
          </c:spPr>
          <c:invertIfNegative val="0"/>
          <c:cat>
            <c:strRef>
              <c:f>Sheet1!$A$2:$A$4</c:f>
              <c:strCache>
                <c:ptCount val="3"/>
                <c:pt idx="0">
                  <c:v>Product 1</c:v>
                </c:pt>
                <c:pt idx="1">
                  <c:v>Product 2</c:v>
                </c:pt>
                <c:pt idx="2">
                  <c:v>Product 3</c:v>
                </c:pt>
              </c:strCache>
            </c:strRef>
          </c:cat>
          <c:val>
            <c:numRef>
              <c:f>Sheet1!$B$2:$B$4</c:f>
              <c:numCache>
                <c:formatCode>General</c:formatCode>
                <c:ptCount val="3"/>
                <c:pt idx="0">
                  <c:v>4</c:v>
                </c:pt>
                <c:pt idx="1">
                  <c:v>2</c:v>
                </c:pt>
                <c:pt idx="2">
                  <c:v>3</c:v>
                </c:pt>
              </c:numCache>
            </c:numRef>
          </c:val>
          <c:extLst>
            <c:ext xmlns:c16="http://schemas.microsoft.com/office/drawing/2014/chart" uri="{C3380CC4-5D6E-409C-BE32-E72D297353CC}">
              <c16:uniqueId val="{00000000-4C52-0A45-A783-B68A34570748}"/>
            </c:ext>
          </c:extLst>
        </c:ser>
        <c:ser>
          <c:idx val="1"/>
          <c:order val="1"/>
          <c:tx>
            <c:strRef>
              <c:f>Sheet1!$C$1</c:f>
              <c:strCache>
                <c:ptCount val="1"/>
                <c:pt idx="0">
                  <c:v>Feb</c:v>
                </c:pt>
              </c:strCache>
            </c:strRef>
          </c:tx>
          <c:spPr>
            <a:solidFill>
              <a:schemeClr val="accent2">
                <a:lumMod val="20000"/>
                <a:lumOff val="80000"/>
              </a:schemeClr>
            </a:solidFill>
            <a:ln>
              <a:noFill/>
            </a:ln>
            <a:effectLst/>
          </c:spPr>
          <c:invertIfNegative val="0"/>
          <c:cat>
            <c:strRef>
              <c:f>Sheet1!$A$2:$A$4</c:f>
              <c:strCache>
                <c:ptCount val="3"/>
                <c:pt idx="0">
                  <c:v>Product 1</c:v>
                </c:pt>
                <c:pt idx="1">
                  <c:v>Product 2</c:v>
                </c:pt>
                <c:pt idx="2">
                  <c:v>Product 3</c:v>
                </c:pt>
              </c:strCache>
            </c:strRef>
          </c:cat>
          <c:val>
            <c:numRef>
              <c:f>Sheet1!$C$2:$C$4</c:f>
              <c:numCache>
                <c:formatCode>General</c:formatCode>
                <c:ptCount val="3"/>
                <c:pt idx="0">
                  <c:v>5</c:v>
                </c:pt>
                <c:pt idx="1">
                  <c:v>6</c:v>
                </c:pt>
                <c:pt idx="2">
                  <c:v>1</c:v>
                </c:pt>
              </c:numCache>
            </c:numRef>
          </c:val>
          <c:extLst>
            <c:ext xmlns:c16="http://schemas.microsoft.com/office/drawing/2014/chart" uri="{C3380CC4-5D6E-409C-BE32-E72D297353CC}">
              <c16:uniqueId val="{00000000-9C17-5740-A8D5-9CF0DB6FDE33}"/>
            </c:ext>
          </c:extLst>
        </c:ser>
        <c:ser>
          <c:idx val="2"/>
          <c:order val="2"/>
          <c:tx>
            <c:strRef>
              <c:f>Sheet1!$D$1</c:f>
              <c:strCache>
                <c:ptCount val="1"/>
                <c:pt idx="0">
                  <c:v>Mar</c:v>
                </c:pt>
              </c:strCache>
            </c:strRef>
          </c:tx>
          <c:spPr>
            <a:solidFill>
              <a:schemeClr val="accent2">
                <a:lumMod val="40000"/>
                <a:lumOff val="60000"/>
              </a:schemeClr>
            </a:solidFill>
            <a:ln>
              <a:noFill/>
            </a:ln>
            <a:effectLst/>
          </c:spPr>
          <c:invertIfNegative val="0"/>
          <c:cat>
            <c:strRef>
              <c:f>Sheet1!$A$2:$A$4</c:f>
              <c:strCache>
                <c:ptCount val="3"/>
                <c:pt idx="0">
                  <c:v>Product 1</c:v>
                </c:pt>
                <c:pt idx="1">
                  <c:v>Product 2</c:v>
                </c:pt>
                <c:pt idx="2">
                  <c:v>Product 3</c:v>
                </c:pt>
              </c:strCache>
            </c:strRef>
          </c:cat>
          <c:val>
            <c:numRef>
              <c:f>Sheet1!$D$2:$D$4</c:f>
              <c:numCache>
                <c:formatCode>General</c:formatCode>
                <c:ptCount val="3"/>
                <c:pt idx="0">
                  <c:v>5</c:v>
                </c:pt>
                <c:pt idx="1">
                  <c:v>2</c:v>
                </c:pt>
                <c:pt idx="2">
                  <c:v>4</c:v>
                </c:pt>
              </c:numCache>
            </c:numRef>
          </c:val>
          <c:extLst>
            <c:ext xmlns:c16="http://schemas.microsoft.com/office/drawing/2014/chart" uri="{C3380CC4-5D6E-409C-BE32-E72D297353CC}">
              <c16:uniqueId val="{00000001-9C17-5740-A8D5-9CF0DB6FDE33}"/>
            </c:ext>
          </c:extLst>
        </c:ser>
        <c:ser>
          <c:idx val="3"/>
          <c:order val="3"/>
          <c:tx>
            <c:strRef>
              <c:f>Sheet1!$E$1</c:f>
              <c:strCache>
                <c:ptCount val="1"/>
                <c:pt idx="0">
                  <c:v>Apr</c:v>
                </c:pt>
              </c:strCache>
            </c:strRef>
          </c:tx>
          <c:spPr>
            <a:solidFill>
              <a:schemeClr val="bg1">
                <a:lumMod val="95000"/>
              </a:schemeClr>
            </a:solidFill>
            <a:ln>
              <a:noFill/>
            </a:ln>
            <a:effectLst/>
          </c:spPr>
          <c:invertIfNegative val="0"/>
          <c:cat>
            <c:strRef>
              <c:f>Sheet1!$A$2:$A$4</c:f>
              <c:strCache>
                <c:ptCount val="3"/>
                <c:pt idx="0">
                  <c:v>Product 1</c:v>
                </c:pt>
                <c:pt idx="1">
                  <c:v>Product 2</c:v>
                </c:pt>
                <c:pt idx="2">
                  <c:v>Product 3</c:v>
                </c:pt>
              </c:strCache>
            </c:strRef>
          </c:cat>
          <c:val>
            <c:numRef>
              <c:f>Sheet1!$E$2:$E$4</c:f>
              <c:numCache>
                <c:formatCode>General</c:formatCode>
                <c:ptCount val="3"/>
                <c:pt idx="0">
                  <c:v>3</c:v>
                </c:pt>
                <c:pt idx="1">
                  <c:v>1</c:v>
                </c:pt>
                <c:pt idx="2">
                  <c:v>6</c:v>
                </c:pt>
              </c:numCache>
            </c:numRef>
          </c:val>
          <c:extLst>
            <c:ext xmlns:c16="http://schemas.microsoft.com/office/drawing/2014/chart" uri="{C3380CC4-5D6E-409C-BE32-E72D297353CC}">
              <c16:uniqueId val="{00000002-9C17-5740-A8D5-9CF0DB6FDE33}"/>
            </c:ext>
          </c:extLst>
        </c:ser>
        <c:dLbls>
          <c:showLegendKey val="0"/>
          <c:showVal val="0"/>
          <c:showCatName val="0"/>
          <c:showSerName val="0"/>
          <c:showPercent val="0"/>
          <c:showBubbleSize val="0"/>
        </c:dLbls>
        <c:gapWidth val="100"/>
        <c:overlap val="100"/>
        <c:axId val="375869183"/>
        <c:axId val="372419343"/>
      </c:barChart>
      <c:catAx>
        <c:axId val="375869183"/>
        <c:scaling>
          <c:orientation val="minMax"/>
        </c:scaling>
        <c:delete val="0"/>
        <c:axPos val="b"/>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72419343"/>
        <c:crosses val="autoZero"/>
        <c:auto val="1"/>
        <c:lblAlgn val="ctr"/>
        <c:lblOffset val="100"/>
        <c:noMultiLvlLbl val="0"/>
      </c:catAx>
      <c:valAx>
        <c:axId val="372419343"/>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7586918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Product A</c:v>
                </c:pt>
              </c:strCache>
            </c:strRef>
          </c:tx>
          <c:spPr>
            <a:solidFill>
              <a:schemeClr val="bg1"/>
            </a:solidFill>
            <a:ln>
              <a:noFill/>
            </a:ln>
            <a:effectLst/>
          </c:spPr>
          <c:invertIfNegative val="0"/>
          <c:cat>
            <c:strRef>
              <c:f>Sheet1!$A$2:$A$4</c:f>
              <c:strCache>
                <c:ptCount val="3"/>
                <c:pt idx="0">
                  <c:v>Feb</c:v>
                </c:pt>
                <c:pt idx="1">
                  <c:v>Mar</c:v>
                </c:pt>
                <c:pt idx="2">
                  <c:v>Apr</c:v>
                </c:pt>
              </c:strCache>
            </c:strRef>
          </c:cat>
          <c:val>
            <c:numRef>
              <c:f>Sheet1!$B$2:$B$4</c:f>
              <c:numCache>
                <c:formatCode>General</c:formatCode>
                <c:ptCount val="3"/>
                <c:pt idx="0">
                  <c:v>4</c:v>
                </c:pt>
                <c:pt idx="1">
                  <c:v>2</c:v>
                </c:pt>
                <c:pt idx="2">
                  <c:v>3</c:v>
                </c:pt>
              </c:numCache>
            </c:numRef>
          </c:val>
          <c:extLst>
            <c:ext xmlns:c16="http://schemas.microsoft.com/office/drawing/2014/chart" uri="{C3380CC4-5D6E-409C-BE32-E72D297353CC}">
              <c16:uniqueId val="{00000000-4C52-0A45-A783-B68A34570748}"/>
            </c:ext>
          </c:extLst>
        </c:ser>
        <c:ser>
          <c:idx val="1"/>
          <c:order val="1"/>
          <c:tx>
            <c:strRef>
              <c:f>Sheet1!$C$1</c:f>
              <c:strCache>
                <c:ptCount val="1"/>
                <c:pt idx="0">
                  <c:v>Product B</c:v>
                </c:pt>
              </c:strCache>
            </c:strRef>
          </c:tx>
          <c:spPr>
            <a:solidFill>
              <a:schemeClr val="accent2">
                <a:lumMod val="20000"/>
                <a:lumOff val="80000"/>
              </a:schemeClr>
            </a:solidFill>
            <a:ln>
              <a:noFill/>
            </a:ln>
            <a:effectLst/>
          </c:spPr>
          <c:invertIfNegative val="0"/>
          <c:cat>
            <c:strRef>
              <c:f>Sheet1!$A$2:$A$4</c:f>
              <c:strCache>
                <c:ptCount val="3"/>
                <c:pt idx="0">
                  <c:v>Feb</c:v>
                </c:pt>
                <c:pt idx="1">
                  <c:v>Mar</c:v>
                </c:pt>
                <c:pt idx="2">
                  <c:v>Apr</c:v>
                </c:pt>
              </c:strCache>
            </c:strRef>
          </c:cat>
          <c:val>
            <c:numRef>
              <c:f>Sheet1!$C$2:$C$4</c:f>
              <c:numCache>
                <c:formatCode>General</c:formatCode>
                <c:ptCount val="3"/>
                <c:pt idx="0">
                  <c:v>5</c:v>
                </c:pt>
                <c:pt idx="1">
                  <c:v>6</c:v>
                </c:pt>
                <c:pt idx="2">
                  <c:v>1</c:v>
                </c:pt>
              </c:numCache>
            </c:numRef>
          </c:val>
          <c:extLst>
            <c:ext xmlns:c16="http://schemas.microsoft.com/office/drawing/2014/chart" uri="{C3380CC4-5D6E-409C-BE32-E72D297353CC}">
              <c16:uniqueId val="{00000000-9C17-5740-A8D5-9CF0DB6FDE33}"/>
            </c:ext>
          </c:extLst>
        </c:ser>
        <c:dLbls>
          <c:showLegendKey val="0"/>
          <c:showVal val="0"/>
          <c:showCatName val="0"/>
          <c:showSerName val="0"/>
          <c:showPercent val="0"/>
          <c:showBubbleSize val="0"/>
        </c:dLbls>
        <c:gapWidth val="100"/>
        <c:overlap val="100"/>
        <c:axId val="375869183"/>
        <c:axId val="372419343"/>
      </c:barChart>
      <c:catAx>
        <c:axId val="375869183"/>
        <c:scaling>
          <c:orientation val="minMax"/>
        </c:scaling>
        <c:delete val="0"/>
        <c:axPos val="l"/>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72419343"/>
        <c:crosses val="autoZero"/>
        <c:auto val="1"/>
        <c:lblAlgn val="ctr"/>
        <c:lblOffset val="100"/>
        <c:noMultiLvlLbl val="0"/>
      </c:catAx>
      <c:valAx>
        <c:axId val="372419343"/>
        <c:scaling>
          <c:orientation val="minMax"/>
        </c:scaling>
        <c:delete val="0"/>
        <c:axPos val="b"/>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7586918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Product A</c:v>
                </c:pt>
              </c:strCache>
            </c:strRef>
          </c:tx>
          <c:spPr>
            <a:solidFill>
              <a:schemeClr val="bg1"/>
            </a:solidFill>
            <a:ln>
              <a:noFill/>
            </a:ln>
            <a:effectLst/>
          </c:spPr>
          <c:invertIfNegative val="0"/>
          <c:cat>
            <c:strRef>
              <c:f>Sheet1!$A$2:$A$4</c:f>
              <c:strCache>
                <c:ptCount val="3"/>
                <c:pt idx="0">
                  <c:v>Feb</c:v>
                </c:pt>
                <c:pt idx="1">
                  <c:v>Mar</c:v>
                </c:pt>
                <c:pt idx="2">
                  <c:v>Apr</c:v>
                </c:pt>
              </c:strCache>
            </c:strRef>
          </c:cat>
          <c:val>
            <c:numRef>
              <c:f>Sheet1!$B$2:$B$4</c:f>
              <c:numCache>
                <c:formatCode>General</c:formatCode>
                <c:ptCount val="3"/>
                <c:pt idx="0">
                  <c:v>4</c:v>
                </c:pt>
                <c:pt idx="1">
                  <c:v>2</c:v>
                </c:pt>
                <c:pt idx="2">
                  <c:v>3</c:v>
                </c:pt>
              </c:numCache>
            </c:numRef>
          </c:val>
          <c:extLst>
            <c:ext xmlns:c16="http://schemas.microsoft.com/office/drawing/2014/chart" uri="{C3380CC4-5D6E-409C-BE32-E72D297353CC}">
              <c16:uniqueId val="{00000000-4C52-0A45-A783-B68A34570748}"/>
            </c:ext>
          </c:extLst>
        </c:ser>
        <c:ser>
          <c:idx val="1"/>
          <c:order val="1"/>
          <c:tx>
            <c:strRef>
              <c:f>Sheet1!$C$1</c:f>
              <c:strCache>
                <c:ptCount val="1"/>
                <c:pt idx="0">
                  <c:v>Product B</c:v>
                </c:pt>
              </c:strCache>
            </c:strRef>
          </c:tx>
          <c:spPr>
            <a:solidFill>
              <a:schemeClr val="accent2">
                <a:lumMod val="20000"/>
                <a:lumOff val="80000"/>
              </a:schemeClr>
            </a:solidFill>
            <a:ln>
              <a:noFill/>
            </a:ln>
            <a:effectLst/>
          </c:spPr>
          <c:invertIfNegative val="0"/>
          <c:cat>
            <c:strRef>
              <c:f>Sheet1!$A$2:$A$4</c:f>
              <c:strCache>
                <c:ptCount val="3"/>
                <c:pt idx="0">
                  <c:v>Feb</c:v>
                </c:pt>
                <c:pt idx="1">
                  <c:v>Mar</c:v>
                </c:pt>
                <c:pt idx="2">
                  <c:v>Apr</c:v>
                </c:pt>
              </c:strCache>
            </c:strRef>
          </c:cat>
          <c:val>
            <c:numRef>
              <c:f>Sheet1!$C$2:$C$4</c:f>
              <c:numCache>
                <c:formatCode>General</c:formatCode>
                <c:ptCount val="3"/>
                <c:pt idx="0">
                  <c:v>5</c:v>
                </c:pt>
                <c:pt idx="1">
                  <c:v>6</c:v>
                </c:pt>
                <c:pt idx="2">
                  <c:v>1</c:v>
                </c:pt>
              </c:numCache>
            </c:numRef>
          </c:val>
          <c:extLst>
            <c:ext xmlns:c16="http://schemas.microsoft.com/office/drawing/2014/chart" uri="{C3380CC4-5D6E-409C-BE32-E72D297353CC}">
              <c16:uniqueId val="{00000000-9C17-5740-A8D5-9CF0DB6FDE33}"/>
            </c:ext>
          </c:extLst>
        </c:ser>
        <c:dLbls>
          <c:showLegendKey val="0"/>
          <c:showVal val="0"/>
          <c:showCatName val="0"/>
          <c:showSerName val="0"/>
          <c:showPercent val="0"/>
          <c:showBubbleSize val="0"/>
        </c:dLbls>
        <c:gapWidth val="100"/>
        <c:overlap val="100"/>
        <c:axId val="375869183"/>
        <c:axId val="372419343"/>
      </c:barChart>
      <c:catAx>
        <c:axId val="375869183"/>
        <c:scaling>
          <c:orientation val="minMax"/>
        </c:scaling>
        <c:delete val="0"/>
        <c:axPos val="l"/>
        <c:numFmt formatCode="General" sourceLinked="1"/>
        <c:majorTickMark val="none"/>
        <c:minorTickMark val="none"/>
        <c:tickLblPos val="nextTo"/>
        <c:spPr>
          <a:noFill/>
          <a:ln w="9525" cap="flat" cmpd="sng" algn="ctr">
            <a:solidFill>
              <a:schemeClr val="bg1"/>
            </a:solidFill>
            <a:round/>
          </a:ln>
          <a:effectLst/>
        </c:spPr>
        <c:txPr>
          <a:bodyPr rot="-6000000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72419343"/>
        <c:crosses val="autoZero"/>
        <c:auto val="1"/>
        <c:lblAlgn val="ctr"/>
        <c:lblOffset val="100"/>
        <c:noMultiLvlLbl val="0"/>
      </c:catAx>
      <c:valAx>
        <c:axId val="372419343"/>
        <c:scaling>
          <c:orientation val="minMax"/>
        </c:scaling>
        <c:delete val="0"/>
        <c:axPos val="b"/>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37586918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1"/>
        </c:manualLayout>
      </c:layout>
      <c:lineChart>
        <c:grouping val="standard"/>
        <c:varyColors val="0"/>
        <c:ser>
          <c:idx val="0"/>
          <c:order val="0"/>
          <c:tx>
            <c:strRef>
              <c:f>Sheet1!$B$1</c:f>
              <c:strCache>
                <c:ptCount val="1"/>
                <c:pt idx="0">
                  <c:v>Series 1</c:v>
                </c:pt>
              </c:strCache>
            </c:strRef>
          </c:tx>
          <c:spPr>
            <a:ln w="76200" cap="rnd">
              <a:solidFill>
                <a:schemeClr val="accent1"/>
              </a:solidFill>
              <a:round/>
            </a:ln>
            <a:effectLst/>
          </c:spPr>
          <c:marker>
            <c:symbol val="circle"/>
            <c:size val="5"/>
            <c:spPr>
              <a:solidFill>
                <a:schemeClr val="accent1"/>
              </a:solidFill>
              <a:ln w="76200">
                <a:solidFill>
                  <a:schemeClr val="accent1"/>
                </a:solidFill>
              </a:ln>
              <a:effectLst/>
            </c:spPr>
          </c:marker>
          <c:cat>
            <c:numRef>
              <c:f>Sheet1!$A$2:$A$7</c:f>
              <c:numCache>
                <c:formatCode>General</c:formatCode>
                <c:ptCount val="6"/>
                <c:pt idx="0">
                  <c:v>1</c:v>
                </c:pt>
                <c:pt idx="1">
                  <c:v>2</c:v>
                </c:pt>
                <c:pt idx="2">
                  <c:v>3</c:v>
                </c:pt>
                <c:pt idx="3">
                  <c:v>4</c:v>
                </c:pt>
                <c:pt idx="4">
                  <c:v>5</c:v>
                </c:pt>
                <c:pt idx="5">
                  <c:v>6</c:v>
                </c:pt>
              </c:numCache>
            </c:numRef>
          </c:cat>
          <c:val>
            <c:numRef>
              <c:f>Sheet1!$B$2:$B$7</c:f>
              <c:numCache>
                <c:formatCode>General</c:formatCode>
                <c:ptCount val="6"/>
                <c:pt idx="0">
                  <c:v>4.3</c:v>
                </c:pt>
                <c:pt idx="1">
                  <c:v>2.5</c:v>
                </c:pt>
                <c:pt idx="2">
                  <c:v>3.5</c:v>
                </c:pt>
                <c:pt idx="3">
                  <c:v>4.5</c:v>
                </c:pt>
                <c:pt idx="4">
                  <c:v>2.4</c:v>
                </c:pt>
                <c:pt idx="5">
                  <c:v>4.4000000000000004</c:v>
                </c:pt>
              </c:numCache>
            </c:numRef>
          </c:val>
          <c:smooth val="0"/>
          <c:extLst>
            <c:ext xmlns:c16="http://schemas.microsoft.com/office/drawing/2014/chart" uri="{C3380CC4-5D6E-409C-BE32-E72D297353CC}">
              <c16:uniqueId val="{00000000-7C56-644C-B16F-21C9E8545799}"/>
            </c:ext>
          </c:extLst>
        </c:ser>
        <c:dLbls>
          <c:showLegendKey val="0"/>
          <c:showVal val="0"/>
          <c:showCatName val="0"/>
          <c:showSerName val="0"/>
          <c:showPercent val="0"/>
          <c:showBubbleSize val="0"/>
        </c:dLbls>
        <c:marker val="1"/>
        <c:smooth val="0"/>
        <c:axId val="789944944"/>
        <c:axId val="799994400"/>
      </c:lineChart>
      <c:catAx>
        <c:axId val="789944944"/>
        <c:scaling>
          <c:orientation val="minMax"/>
        </c:scaling>
        <c:delete val="1"/>
        <c:axPos val="b"/>
        <c:numFmt formatCode="General" sourceLinked="1"/>
        <c:majorTickMark val="none"/>
        <c:minorTickMark val="none"/>
        <c:tickLblPos val="nextTo"/>
        <c:crossAx val="799994400"/>
        <c:crosses val="autoZero"/>
        <c:auto val="1"/>
        <c:lblAlgn val="ctr"/>
        <c:lblOffset val="100"/>
        <c:noMultiLvlLbl val="0"/>
      </c:catAx>
      <c:valAx>
        <c:axId val="799994400"/>
        <c:scaling>
          <c:orientation val="minMax"/>
        </c:scaling>
        <c:delete val="1"/>
        <c:axPos val="l"/>
        <c:numFmt formatCode="General" sourceLinked="1"/>
        <c:majorTickMark val="none"/>
        <c:minorTickMark val="none"/>
        <c:tickLblPos val="nextTo"/>
        <c:crossAx val="78994494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
          <c:y val="0"/>
          <c:w val="1"/>
          <c:h val="1"/>
        </c:manualLayout>
      </c:layout>
      <c:lineChart>
        <c:grouping val="standard"/>
        <c:varyColors val="0"/>
        <c:ser>
          <c:idx val="0"/>
          <c:order val="0"/>
          <c:tx>
            <c:strRef>
              <c:f>Sheet1!$B$1</c:f>
              <c:strCache>
                <c:ptCount val="1"/>
                <c:pt idx="0">
                  <c:v>Series 1</c:v>
                </c:pt>
              </c:strCache>
            </c:strRef>
          </c:tx>
          <c:spPr>
            <a:ln w="76200" cap="rnd">
              <a:solidFill>
                <a:schemeClr val="accent3"/>
              </a:solidFill>
              <a:round/>
            </a:ln>
            <a:effectLst/>
          </c:spPr>
          <c:marker>
            <c:symbol val="circle"/>
            <c:size val="5"/>
            <c:spPr>
              <a:solidFill>
                <a:schemeClr val="accent3"/>
              </a:solidFill>
              <a:ln w="76200">
                <a:solidFill>
                  <a:schemeClr val="accent3"/>
                </a:solidFill>
              </a:ln>
              <a:effectLst/>
            </c:spPr>
          </c:marker>
          <c:cat>
            <c:numRef>
              <c:f>Sheet1!$A$2:$A$7</c:f>
              <c:numCache>
                <c:formatCode>General</c:formatCode>
                <c:ptCount val="6"/>
                <c:pt idx="0">
                  <c:v>1</c:v>
                </c:pt>
                <c:pt idx="1">
                  <c:v>2</c:v>
                </c:pt>
                <c:pt idx="2">
                  <c:v>3</c:v>
                </c:pt>
                <c:pt idx="3">
                  <c:v>4</c:v>
                </c:pt>
                <c:pt idx="4">
                  <c:v>5</c:v>
                </c:pt>
                <c:pt idx="5">
                  <c:v>6</c:v>
                </c:pt>
              </c:numCache>
            </c:numRef>
          </c:cat>
          <c:val>
            <c:numRef>
              <c:f>Sheet1!$B$2:$B$7</c:f>
              <c:numCache>
                <c:formatCode>General</c:formatCode>
                <c:ptCount val="6"/>
                <c:pt idx="0">
                  <c:v>4.3</c:v>
                </c:pt>
                <c:pt idx="1">
                  <c:v>2.5</c:v>
                </c:pt>
                <c:pt idx="2">
                  <c:v>3.5</c:v>
                </c:pt>
                <c:pt idx="3">
                  <c:v>4.5</c:v>
                </c:pt>
                <c:pt idx="4">
                  <c:v>2.4</c:v>
                </c:pt>
                <c:pt idx="5">
                  <c:v>4.4000000000000004</c:v>
                </c:pt>
              </c:numCache>
            </c:numRef>
          </c:val>
          <c:smooth val="0"/>
          <c:extLst>
            <c:ext xmlns:c16="http://schemas.microsoft.com/office/drawing/2014/chart" uri="{C3380CC4-5D6E-409C-BE32-E72D297353CC}">
              <c16:uniqueId val="{00000000-7C56-644C-B16F-21C9E8545799}"/>
            </c:ext>
          </c:extLst>
        </c:ser>
        <c:dLbls>
          <c:showLegendKey val="0"/>
          <c:showVal val="0"/>
          <c:showCatName val="0"/>
          <c:showSerName val="0"/>
          <c:showPercent val="0"/>
          <c:showBubbleSize val="0"/>
        </c:dLbls>
        <c:marker val="1"/>
        <c:smooth val="0"/>
        <c:axId val="789944944"/>
        <c:axId val="799994400"/>
      </c:lineChart>
      <c:catAx>
        <c:axId val="789944944"/>
        <c:scaling>
          <c:orientation val="minMax"/>
        </c:scaling>
        <c:delete val="1"/>
        <c:axPos val="b"/>
        <c:numFmt formatCode="General" sourceLinked="1"/>
        <c:majorTickMark val="none"/>
        <c:minorTickMark val="none"/>
        <c:tickLblPos val="nextTo"/>
        <c:crossAx val="799994400"/>
        <c:crosses val="autoZero"/>
        <c:auto val="1"/>
        <c:lblAlgn val="ctr"/>
        <c:lblOffset val="100"/>
        <c:noMultiLvlLbl val="0"/>
      </c:catAx>
      <c:valAx>
        <c:axId val="799994400"/>
        <c:scaling>
          <c:orientation val="minMax"/>
        </c:scaling>
        <c:delete val="1"/>
        <c:axPos val="l"/>
        <c:numFmt formatCode="General" sourceLinked="1"/>
        <c:majorTickMark val="none"/>
        <c:minorTickMark val="none"/>
        <c:tickLblPos val="nextTo"/>
        <c:crossAx val="789944944"/>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10D0-0A4A-8425-FB853039DF46}"/>
              </c:ext>
            </c:extLst>
          </c:dPt>
          <c:dPt>
            <c:idx val="1"/>
            <c:bubble3D val="0"/>
            <c:spPr>
              <a:solidFill>
                <a:schemeClr val="accent2"/>
              </a:solidFill>
              <a:ln w="19050">
                <a:noFill/>
              </a:ln>
              <a:effectLst/>
            </c:spPr>
            <c:extLst>
              <c:ext xmlns:c16="http://schemas.microsoft.com/office/drawing/2014/chart" uri="{C3380CC4-5D6E-409C-BE32-E72D297353CC}">
                <c16:uniqueId val="{00000003-AC4D-7344-B4BB-F97495B7E19B}"/>
              </c:ext>
            </c:extLst>
          </c:dPt>
          <c:dPt>
            <c:idx val="2"/>
            <c:bubble3D val="0"/>
            <c:spPr>
              <a:solidFill>
                <a:schemeClr val="accent3"/>
              </a:solidFill>
              <a:ln w="19050">
                <a:noFill/>
              </a:ln>
              <a:effectLst/>
            </c:spPr>
            <c:extLst>
              <c:ext xmlns:c16="http://schemas.microsoft.com/office/drawing/2014/chart" uri="{C3380CC4-5D6E-409C-BE32-E72D297353CC}">
                <c16:uniqueId val="{00000002-10D0-0A4A-8425-FB853039DF46}"/>
              </c:ext>
            </c:extLst>
          </c:dPt>
          <c:dPt>
            <c:idx val="3"/>
            <c:bubble3D val="0"/>
            <c:spPr>
              <a:solidFill>
                <a:schemeClr val="accent4"/>
              </a:solidFill>
              <a:ln w="19050">
                <a:noFill/>
              </a:ln>
              <a:effectLst/>
            </c:spPr>
            <c:extLst>
              <c:ext xmlns:c16="http://schemas.microsoft.com/office/drawing/2014/chart" uri="{C3380CC4-5D6E-409C-BE32-E72D297353CC}">
                <c16:uniqueId val="{00000003-10D0-0A4A-8425-FB853039DF46}"/>
              </c:ext>
            </c:extLst>
          </c:dPt>
          <c:dPt>
            <c:idx val="4"/>
            <c:bubble3D val="0"/>
            <c:spPr>
              <a:solidFill>
                <a:schemeClr val="accent5"/>
              </a:solidFill>
              <a:ln w="19050">
                <a:noFill/>
              </a:ln>
              <a:effectLst/>
            </c:spPr>
            <c:extLst>
              <c:ext xmlns:c16="http://schemas.microsoft.com/office/drawing/2014/chart" uri="{C3380CC4-5D6E-409C-BE32-E72D297353CC}">
                <c16:uniqueId val="{00000009-ED21-934F-8B85-6E7E712DC7D0}"/>
              </c:ext>
            </c:extLst>
          </c:dPt>
          <c:dPt>
            <c:idx val="5"/>
            <c:bubble3D val="0"/>
            <c:spPr>
              <a:solidFill>
                <a:schemeClr val="accent6"/>
              </a:solidFill>
              <a:ln w="19050">
                <a:noFill/>
              </a:ln>
              <a:effectLst/>
            </c:spPr>
            <c:extLst>
              <c:ext xmlns:c16="http://schemas.microsoft.com/office/drawing/2014/chart" uri="{C3380CC4-5D6E-409C-BE32-E72D297353CC}">
                <c16:uniqueId val="{00000008-0544-5043-A463-A27806689CBA}"/>
              </c:ext>
            </c:extLst>
          </c:dPt>
          <c:dPt>
            <c:idx val="6"/>
            <c:bubble3D val="0"/>
            <c:spPr>
              <a:solidFill>
                <a:schemeClr val="accent1">
                  <a:lumMod val="60000"/>
                </a:schemeClr>
              </a:solidFill>
              <a:ln w="19050">
                <a:noFill/>
              </a:ln>
              <a:effectLst/>
            </c:spPr>
            <c:extLst>
              <c:ext xmlns:c16="http://schemas.microsoft.com/office/drawing/2014/chart" uri="{C3380CC4-5D6E-409C-BE32-E72D297353CC}">
                <c16:uniqueId val="{00000009-0544-5043-A463-A27806689CBA}"/>
              </c:ext>
            </c:extLst>
          </c:dPt>
          <c:dLbls>
            <c:dLbl>
              <c:idx val="2"/>
              <c:layout>
                <c:manualLayout>
                  <c:x val="-2.7415057325864571E-2"/>
                  <c:y val="0"/>
                </c:manualLayout>
              </c:layout>
              <c:dLblPos val="bestFi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2-10D0-0A4A-8425-FB853039DF46}"/>
                </c:ext>
              </c:extLst>
            </c:dLbl>
            <c:dLbl>
              <c:idx val="3"/>
              <c:layout>
                <c:manualLayout>
                  <c:x val="-0.12442218324815459"/>
                  <c:y val="-2.1283534554907665E-2"/>
                </c:manualLayout>
              </c:layout>
              <c:dLblPos val="bestFi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3-10D0-0A4A-8425-FB853039DF46}"/>
                </c:ext>
              </c:extLst>
            </c:dLbl>
            <c:dLbl>
              <c:idx val="5"/>
              <c:layout>
                <c:manualLayout>
                  <c:x val="-2.3197356198808503E-2"/>
                  <c:y val="9.7904258952575277E-2"/>
                </c:manualLayout>
              </c:layout>
              <c:dLblPos val="bestFi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8-0544-5043-A463-A27806689CBA}"/>
                </c:ext>
              </c:extLst>
            </c:dLbl>
            <c:dLbl>
              <c:idx val="6"/>
              <c:layout>
                <c:manualLayout>
                  <c:x val="-7.5918620287009617E-2"/>
                  <c:y val="0"/>
                </c:manualLayout>
              </c:layout>
              <c:dLblPos val="bestFit"/>
              <c:showLegendKey val="0"/>
              <c:showVal val="0"/>
              <c:showCatName val="1"/>
              <c:showSerName val="0"/>
              <c:showPercent val="1"/>
              <c:showBubbleSize val="0"/>
              <c:extLst>
                <c:ext xmlns:c15="http://schemas.microsoft.com/office/drawing/2012/chart" uri="{CE6537A1-D6FC-4f65-9D91-7224C49458BB}"/>
                <c:ext xmlns:c16="http://schemas.microsoft.com/office/drawing/2014/chart" uri="{C3380CC4-5D6E-409C-BE32-E72D297353CC}">
                  <c16:uniqueId val="{00000009-0544-5043-A463-A27806689CBA}"/>
                </c:ext>
              </c:extLst>
            </c:dLbl>
            <c:spPr>
              <a:noFill/>
              <a:ln>
                <a:noFill/>
              </a:ln>
              <a:effectLst/>
            </c:spPr>
            <c:txPr>
              <a:bodyPr rot="0" spcFirstLastPara="1" vertOverflow="ellipsis" vert="horz" wrap="square" lIns="38100" tIns="19050" rIns="38100" bIns="19050" anchor="ctr" anchorCtr="1">
                <a:spAutoFit/>
              </a:bodyPr>
              <a:lstStyle/>
              <a:p>
                <a:pPr>
                  <a:defRPr sz="1800" b="0" i="0" u="none" strike="noStrike" kern="1200" baseline="0">
                    <a:solidFill>
                      <a:schemeClr val="tx2"/>
                    </a:solidFill>
                    <a:latin typeface="Lato Light" panose="020F0502020204030203" pitchFamily="34" charset="0"/>
                    <a:ea typeface="Lato Light" panose="020F0502020204030203" pitchFamily="34" charset="0"/>
                    <a:cs typeface="Lato Light" panose="020F0502020204030203" pitchFamily="34" charset="0"/>
                  </a:defRPr>
                </a:pPr>
                <a:endParaRPr lang="en-US"/>
              </a:p>
            </c:txPr>
            <c:dLblPos val="outEnd"/>
            <c:showLegendKey val="0"/>
            <c:showVal val="0"/>
            <c:showCatName val="1"/>
            <c:showSerName val="0"/>
            <c:showPercent val="1"/>
            <c:showBubbleSize val="0"/>
            <c:showLeaderLines val="0"/>
            <c:extLst>
              <c:ext xmlns:c15="http://schemas.microsoft.com/office/drawing/2012/chart" uri="{CE6537A1-D6FC-4f65-9D91-7224C49458BB}"/>
            </c:extLst>
          </c:dLbls>
          <c:cat>
            <c:strRef>
              <c:f>Sheet1!$A$2:$A$8</c:f>
              <c:strCache>
                <c:ptCount val="7"/>
                <c:pt idx="0">
                  <c:v>Aspect 1</c:v>
                </c:pt>
                <c:pt idx="1">
                  <c:v>Aspect 2</c:v>
                </c:pt>
                <c:pt idx="2">
                  <c:v>Aspect 3</c:v>
                </c:pt>
                <c:pt idx="3">
                  <c:v>Aspect 4</c:v>
                </c:pt>
                <c:pt idx="4">
                  <c:v>Aspect 5</c:v>
                </c:pt>
                <c:pt idx="5">
                  <c:v>Aspect 6</c:v>
                </c:pt>
                <c:pt idx="6">
                  <c:v>Aspect 7</c:v>
                </c:pt>
              </c:strCache>
            </c:strRef>
          </c:cat>
          <c:val>
            <c:numRef>
              <c:f>Sheet1!$B$2:$B$8</c:f>
              <c:numCache>
                <c:formatCode>General</c:formatCode>
                <c:ptCount val="7"/>
                <c:pt idx="0">
                  <c:v>6</c:v>
                </c:pt>
                <c:pt idx="1">
                  <c:v>3.2</c:v>
                </c:pt>
                <c:pt idx="2">
                  <c:v>1.4</c:v>
                </c:pt>
                <c:pt idx="3">
                  <c:v>1.2</c:v>
                </c:pt>
                <c:pt idx="4">
                  <c:v>2</c:v>
                </c:pt>
                <c:pt idx="5">
                  <c:v>3</c:v>
                </c:pt>
                <c:pt idx="6">
                  <c:v>1</c:v>
                </c:pt>
              </c:numCache>
            </c:numRef>
          </c:val>
          <c:extLst>
            <c:ext xmlns:c16="http://schemas.microsoft.com/office/drawing/2014/chart" uri="{C3380CC4-5D6E-409C-BE32-E72D297353CC}">
              <c16:uniqueId val="{00000000-10D0-0A4A-8425-FB853039DF46}"/>
            </c:ext>
          </c:extLst>
        </c:ser>
        <c:dLbls>
          <c:showLegendKey val="0"/>
          <c:showVal val="0"/>
          <c:showCatName val="0"/>
          <c:showSerName val="0"/>
          <c:showPercent val="0"/>
          <c:showBubbleSize val="0"/>
          <c:showLeaderLines val="0"/>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1072079961864449E-2"/>
          <c:y val="3.8953210500515374E-2"/>
          <c:w val="0.70984430907162133"/>
          <c:h val="0.86100577947286694"/>
        </c:manualLayout>
      </c:layout>
      <c:barChart>
        <c:barDir val="col"/>
        <c:grouping val="clustered"/>
        <c:varyColors val="0"/>
        <c:ser>
          <c:idx val="0"/>
          <c:order val="0"/>
          <c:tx>
            <c:strRef>
              <c:f>Sheet1!$B$1</c:f>
              <c:strCache>
                <c:ptCount val="1"/>
                <c:pt idx="0">
                  <c:v>Product 1</c:v>
                </c:pt>
              </c:strCache>
            </c:strRef>
          </c:tx>
          <c:spPr>
            <a:solidFill>
              <a:schemeClr val="accent1"/>
            </a:solidFill>
            <a:ln w="38100">
              <a:noFill/>
            </a:ln>
            <a:effectLst/>
          </c:spPr>
          <c:invertIfNegative val="0"/>
          <c:dPt>
            <c:idx val="1"/>
            <c:invertIfNegative val="0"/>
            <c:bubble3D val="0"/>
            <c:spPr>
              <a:solidFill>
                <a:schemeClr val="accent1"/>
              </a:solidFill>
              <a:ln w="38100" cap="rnd">
                <a:noFill/>
                <a:round/>
              </a:ln>
              <a:effectLst/>
            </c:spPr>
            <c:extLst>
              <c:ext xmlns:c16="http://schemas.microsoft.com/office/drawing/2014/chart" uri="{C3380CC4-5D6E-409C-BE32-E72D297353CC}">
                <c16:uniqueId val="{00000001-7E3F-484F-B415-51A55BBFF047}"/>
              </c:ext>
            </c:extLst>
          </c:dPt>
          <c:dPt>
            <c:idx val="2"/>
            <c:invertIfNegative val="0"/>
            <c:bubble3D val="0"/>
            <c:spPr>
              <a:solidFill>
                <a:schemeClr val="accent1"/>
              </a:solidFill>
              <a:ln w="38100" cap="rnd">
                <a:noFill/>
                <a:round/>
              </a:ln>
              <a:effectLst/>
            </c:spPr>
            <c:extLst>
              <c:ext xmlns:c16="http://schemas.microsoft.com/office/drawing/2014/chart" uri="{C3380CC4-5D6E-409C-BE32-E72D297353CC}">
                <c16:uniqueId val="{00000003-7E3F-484F-B415-51A55BBFF047}"/>
              </c:ext>
            </c:extLst>
          </c:dPt>
          <c:dPt>
            <c:idx val="3"/>
            <c:invertIfNegative val="0"/>
            <c:bubble3D val="0"/>
            <c:spPr>
              <a:solidFill>
                <a:schemeClr val="accent1"/>
              </a:solidFill>
              <a:ln w="38100" cap="rnd">
                <a:noFill/>
                <a:round/>
              </a:ln>
              <a:effectLst/>
            </c:spPr>
            <c:extLst>
              <c:ext xmlns:c16="http://schemas.microsoft.com/office/drawing/2014/chart" uri="{C3380CC4-5D6E-409C-BE32-E72D297353CC}">
                <c16:uniqueId val="{00000005-7E3F-484F-B415-51A55BBFF047}"/>
              </c:ext>
            </c:extLst>
          </c:dPt>
          <c:dPt>
            <c:idx val="4"/>
            <c:invertIfNegative val="0"/>
            <c:bubble3D val="0"/>
            <c:spPr>
              <a:solidFill>
                <a:schemeClr val="accent1"/>
              </a:solidFill>
              <a:ln w="38100" cap="rnd">
                <a:noFill/>
                <a:round/>
              </a:ln>
              <a:effectLst/>
            </c:spPr>
            <c:extLst>
              <c:ext xmlns:c16="http://schemas.microsoft.com/office/drawing/2014/chart" uri="{C3380CC4-5D6E-409C-BE32-E72D297353CC}">
                <c16:uniqueId val="{00000007-7E3F-484F-B415-51A55BBFF047}"/>
              </c:ext>
            </c:extLst>
          </c:dPt>
          <c:cat>
            <c:strRef>
              <c:f>Sheet1!$A$2</c:f>
              <c:strCache>
                <c:ptCount val="1"/>
                <c:pt idx="0">
                  <c:v>Jan</c:v>
                </c:pt>
              </c:strCache>
            </c:strRef>
          </c:cat>
          <c:val>
            <c:numRef>
              <c:f>Sheet1!$B$2</c:f>
              <c:numCache>
                <c:formatCode>General</c:formatCode>
                <c:ptCount val="1"/>
                <c:pt idx="0">
                  <c:v>4</c:v>
                </c:pt>
              </c:numCache>
            </c:numRef>
          </c:val>
          <c:extLst>
            <c:ext xmlns:c16="http://schemas.microsoft.com/office/drawing/2014/chart" uri="{C3380CC4-5D6E-409C-BE32-E72D297353CC}">
              <c16:uniqueId val="{00000008-7E3F-484F-B415-51A55BBFF047}"/>
            </c:ext>
          </c:extLst>
        </c:ser>
        <c:ser>
          <c:idx val="1"/>
          <c:order val="1"/>
          <c:tx>
            <c:strRef>
              <c:f>Sheet1!$C$1</c:f>
              <c:strCache>
                <c:ptCount val="1"/>
                <c:pt idx="0">
                  <c:v>Product 2</c:v>
                </c:pt>
              </c:strCache>
            </c:strRef>
          </c:tx>
          <c:spPr>
            <a:solidFill>
              <a:schemeClr val="accent2"/>
            </a:solidFill>
            <a:ln w="38100">
              <a:noFill/>
            </a:ln>
            <a:effectLst/>
          </c:spPr>
          <c:invertIfNegative val="0"/>
          <c:cat>
            <c:strRef>
              <c:f>Sheet1!$A$2</c:f>
              <c:strCache>
                <c:ptCount val="1"/>
                <c:pt idx="0">
                  <c:v>Jan</c:v>
                </c:pt>
              </c:strCache>
            </c:strRef>
          </c:cat>
          <c:val>
            <c:numRef>
              <c:f>Sheet1!$C$2</c:f>
              <c:numCache>
                <c:formatCode>General</c:formatCode>
                <c:ptCount val="1"/>
                <c:pt idx="0">
                  <c:v>2</c:v>
                </c:pt>
              </c:numCache>
            </c:numRef>
          </c:val>
          <c:extLst>
            <c:ext xmlns:c16="http://schemas.microsoft.com/office/drawing/2014/chart" uri="{C3380CC4-5D6E-409C-BE32-E72D297353CC}">
              <c16:uniqueId val="{00000009-7E3F-484F-B415-51A55BBFF047}"/>
            </c:ext>
          </c:extLst>
        </c:ser>
        <c:ser>
          <c:idx val="2"/>
          <c:order val="2"/>
          <c:tx>
            <c:strRef>
              <c:f>Sheet1!$D$1</c:f>
              <c:strCache>
                <c:ptCount val="1"/>
                <c:pt idx="0">
                  <c:v>Product 3</c:v>
                </c:pt>
              </c:strCache>
            </c:strRef>
          </c:tx>
          <c:spPr>
            <a:solidFill>
              <a:schemeClr val="accent3"/>
            </a:solidFill>
            <a:ln w="38100">
              <a:noFill/>
            </a:ln>
            <a:effectLst/>
          </c:spPr>
          <c:invertIfNegative val="0"/>
          <c:cat>
            <c:strRef>
              <c:f>Sheet1!$A$2</c:f>
              <c:strCache>
                <c:ptCount val="1"/>
                <c:pt idx="0">
                  <c:v>Jan</c:v>
                </c:pt>
              </c:strCache>
            </c:strRef>
          </c:cat>
          <c:val>
            <c:numRef>
              <c:f>Sheet1!$D$2</c:f>
              <c:numCache>
                <c:formatCode>General</c:formatCode>
                <c:ptCount val="1"/>
                <c:pt idx="0">
                  <c:v>6</c:v>
                </c:pt>
              </c:numCache>
            </c:numRef>
          </c:val>
          <c:extLst>
            <c:ext xmlns:c16="http://schemas.microsoft.com/office/drawing/2014/chart" uri="{C3380CC4-5D6E-409C-BE32-E72D297353CC}">
              <c16:uniqueId val="{0000000A-7E3F-484F-B415-51A55BBFF047}"/>
            </c:ext>
          </c:extLst>
        </c:ser>
        <c:dLbls>
          <c:showLegendKey val="0"/>
          <c:showVal val="0"/>
          <c:showCatName val="0"/>
          <c:showSerName val="0"/>
          <c:showPercent val="0"/>
          <c:showBubbleSize val="0"/>
        </c:dLbls>
        <c:gapWidth val="102"/>
        <c:overlap val="-50"/>
        <c:axId val="550478431"/>
        <c:axId val="552185855"/>
      </c:barChart>
      <c:catAx>
        <c:axId val="55047843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2185855"/>
        <c:crosses val="autoZero"/>
        <c:auto val="1"/>
        <c:lblAlgn val="ctr"/>
        <c:lblOffset val="100"/>
        <c:noMultiLvlLbl val="0"/>
      </c:catAx>
      <c:valAx>
        <c:axId val="552185855"/>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0478431"/>
        <c:crosses val="autoZero"/>
        <c:crossBetween val="between"/>
        <c:majorUnit val="1"/>
      </c:valAx>
      <c:spPr>
        <a:noFill/>
        <a:ln>
          <a:noFill/>
        </a:ln>
        <a:effectLst/>
      </c:spPr>
    </c:plotArea>
    <c:legend>
      <c:legendPos val="r"/>
      <c:layout>
        <c:manualLayout>
          <c:xMode val="edge"/>
          <c:yMode val="edge"/>
          <c:x val="0.79433323524626498"/>
          <c:y val="0.17545092535976692"/>
          <c:w val="0.19731255320054009"/>
          <c:h val="0.65138933418155942"/>
        </c:manualLayout>
      </c:layou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percentStacked"/>
        <c:varyColors val="0"/>
        <c:ser>
          <c:idx val="0"/>
          <c:order val="0"/>
          <c:tx>
            <c:strRef>
              <c:f>Sheet1!$B$1</c:f>
              <c:strCache>
                <c:ptCount val="1"/>
                <c:pt idx="0">
                  <c:v>Series 1</c:v>
                </c:pt>
              </c:strCache>
            </c:strRef>
          </c:tx>
          <c:spPr>
            <a:solidFill>
              <a:schemeClr val="accent2"/>
            </a:solidFill>
            <a:ln>
              <a:noFill/>
            </a:ln>
            <a:effectLst/>
          </c:spPr>
          <c:invertIfNegative val="0"/>
          <c:cat>
            <c:strRef>
              <c:f>Sheet1!$A$2:$A$5</c:f>
              <c:strCache>
                <c:ptCount val="4"/>
                <c:pt idx="0">
                  <c:v>Week 1</c:v>
                </c:pt>
                <c:pt idx="1">
                  <c:v>Week 2</c:v>
                </c:pt>
                <c:pt idx="2">
                  <c:v>Week 3</c:v>
                </c:pt>
                <c:pt idx="3">
                  <c:v>Week 4</c:v>
                </c:pt>
              </c:strCache>
            </c:strRef>
          </c:cat>
          <c:val>
            <c:numRef>
              <c:f>Sheet1!$B$2:$B$5</c:f>
              <c:numCache>
                <c:formatCode>General</c:formatCode>
                <c:ptCount val="4"/>
                <c:pt idx="0">
                  <c:v>34</c:v>
                </c:pt>
                <c:pt idx="1">
                  <c:v>76</c:v>
                </c:pt>
                <c:pt idx="2">
                  <c:v>12</c:v>
                </c:pt>
                <c:pt idx="3">
                  <c:v>45</c:v>
                </c:pt>
              </c:numCache>
            </c:numRef>
          </c:val>
          <c:extLst>
            <c:ext xmlns:c16="http://schemas.microsoft.com/office/drawing/2014/chart" uri="{C3380CC4-5D6E-409C-BE32-E72D297353CC}">
              <c16:uniqueId val="{00000000-6F81-5142-B7D2-C8746A725FF4}"/>
            </c:ext>
          </c:extLst>
        </c:ser>
        <c:ser>
          <c:idx val="1"/>
          <c:order val="1"/>
          <c:tx>
            <c:strRef>
              <c:f>Sheet1!$C$1</c:f>
              <c:strCache>
                <c:ptCount val="1"/>
                <c:pt idx="0">
                  <c:v>Series 2</c:v>
                </c:pt>
              </c:strCache>
            </c:strRef>
          </c:tx>
          <c:spPr>
            <a:solidFill>
              <a:schemeClr val="bg1">
                <a:lumMod val="95000"/>
              </a:schemeClr>
            </a:solidFill>
            <a:ln>
              <a:noFill/>
            </a:ln>
            <a:effectLst/>
          </c:spPr>
          <c:invertIfNegative val="0"/>
          <c:cat>
            <c:strRef>
              <c:f>Sheet1!$A$2:$A$5</c:f>
              <c:strCache>
                <c:ptCount val="4"/>
                <c:pt idx="0">
                  <c:v>Week 1</c:v>
                </c:pt>
                <c:pt idx="1">
                  <c:v>Week 2</c:v>
                </c:pt>
                <c:pt idx="2">
                  <c:v>Week 3</c:v>
                </c:pt>
                <c:pt idx="3">
                  <c:v>Week 4</c:v>
                </c:pt>
              </c:strCache>
            </c:strRef>
          </c:cat>
          <c:val>
            <c:numRef>
              <c:f>Sheet1!$C$2:$C$5</c:f>
              <c:numCache>
                <c:formatCode>General</c:formatCode>
                <c:ptCount val="4"/>
                <c:pt idx="0">
                  <c:v>23</c:v>
                </c:pt>
                <c:pt idx="1">
                  <c:v>61</c:v>
                </c:pt>
                <c:pt idx="2">
                  <c:v>19</c:v>
                </c:pt>
                <c:pt idx="3">
                  <c:v>34</c:v>
                </c:pt>
              </c:numCache>
            </c:numRef>
          </c:val>
          <c:extLst>
            <c:ext xmlns:c16="http://schemas.microsoft.com/office/drawing/2014/chart" uri="{C3380CC4-5D6E-409C-BE32-E72D297353CC}">
              <c16:uniqueId val="{00000001-6F81-5142-B7D2-C8746A725FF4}"/>
            </c:ext>
          </c:extLst>
        </c:ser>
        <c:dLbls>
          <c:showLegendKey val="0"/>
          <c:showVal val="0"/>
          <c:showCatName val="0"/>
          <c:showSerName val="0"/>
          <c:showPercent val="0"/>
          <c:showBubbleSize val="0"/>
        </c:dLbls>
        <c:gapWidth val="122"/>
        <c:overlap val="100"/>
        <c:axId val="550478431"/>
        <c:axId val="552185855"/>
      </c:barChart>
      <c:catAx>
        <c:axId val="550478431"/>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2185855"/>
        <c:crosses val="autoZero"/>
        <c:auto val="1"/>
        <c:lblAlgn val="ctr"/>
        <c:lblOffset val="100"/>
        <c:noMultiLvlLbl val="0"/>
      </c:catAx>
      <c:valAx>
        <c:axId val="552185855"/>
        <c:scaling>
          <c:orientation val="minMax"/>
        </c:scaling>
        <c:delete val="0"/>
        <c:axPos val="b"/>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047843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Series 1</c:v>
                </c:pt>
              </c:strCache>
            </c:strRef>
          </c:tx>
          <c:spPr>
            <a:solidFill>
              <a:schemeClr val="accent2"/>
            </a:solidFill>
            <a:ln>
              <a:noFill/>
            </a:ln>
            <a:effectLst/>
          </c:spPr>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2-4A6C-DE4A-B258-189D75BF26B6}"/>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3-4A6C-DE4A-B258-189D75BF26B6}"/>
              </c:ext>
            </c:extLst>
          </c:dPt>
          <c:dPt>
            <c:idx val="3"/>
            <c:invertIfNegative val="0"/>
            <c:bubble3D val="0"/>
            <c:spPr>
              <a:solidFill>
                <a:schemeClr val="accent4"/>
              </a:solidFill>
              <a:ln>
                <a:noFill/>
              </a:ln>
              <a:effectLst/>
            </c:spPr>
            <c:extLst>
              <c:ext xmlns:c16="http://schemas.microsoft.com/office/drawing/2014/chart" uri="{C3380CC4-5D6E-409C-BE32-E72D297353CC}">
                <c16:uniqueId val="{00000004-4A6C-DE4A-B258-189D75BF26B6}"/>
              </c:ext>
            </c:extLst>
          </c:dPt>
          <c:cat>
            <c:strRef>
              <c:f>Sheet1!$A$2:$A$5</c:f>
              <c:strCache>
                <c:ptCount val="4"/>
                <c:pt idx="0">
                  <c:v>Week 1</c:v>
                </c:pt>
                <c:pt idx="1">
                  <c:v>Week 2</c:v>
                </c:pt>
                <c:pt idx="2">
                  <c:v>Week 3</c:v>
                </c:pt>
                <c:pt idx="3">
                  <c:v>Week 4</c:v>
                </c:pt>
              </c:strCache>
            </c:strRef>
          </c:cat>
          <c:val>
            <c:numRef>
              <c:f>Sheet1!$B$2:$B$5</c:f>
              <c:numCache>
                <c:formatCode>General</c:formatCode>
                <c:ptCount val="4"/>
                <c:pt idx="0">
                  <c:v>34</c:v>
                </c:pt>
                <c:pt idx="1">
                  <c:v>58</c:v>
                </c:pt>
                <c:pt idx="2">
                  <c:v>75</c:v>
                </c:pt>
                <c:pt idx="3">
                  <c:v>95</c:v>
                </c:pt>
              </c:numCache>
            </c:numRef>
          </c:val>
          <c:extLst>
            <c:ext xmlns:c16="http://schemas.microsoft.com/office/drawing/2014/chart" uri="{C3380CC4-5D6E-409C-BE32-E72D297353CC}">
              <c16:uniqueId val="{00000000-4A6C-DE4A-B258-189D75BF26B6}"/>
            </c:ext>
          </c:extLst>
        </c:ser>
        <c:dLbls>
          <c:showLegendKey val="0"/>
          <c:showVal val="0"/>
          <c:showCatName val="0"/>
          <c:showSerName val="0"/>
          <c:showPercent val="0"/>
          <c:showBubbleSize val="0"/>
        </c:dLbls>
        <c:gapWidth val="90"/>
        <c:axId val="550478431"/>
        <c:axId val="552185855"/>
      </c:barChart>
      <c:catAx>
        <c:axId val="550478431"/>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2185855"/>
        <c:crosses val="autoZero"/>
        <c:auto val="1"/>
        <c:lblAlgn val="ctr"/>
        <c:lblOffset val="100"/>
        <c:noMultiLvlLbl val="0"/>
      </c:catAx>
      <c:valAx>
        <c:axId val="552185855"/>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047843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2"/>
            </a:solidFill>
            <a:ln>
              <a:noFill/>
            </a:ln>
            <a:effectLst/>
          </c:spPr>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2-4A6C-DE4A-B258-189D75BF26B6}"/>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3-4A6C-DE4A-B258-189D75BF26B6}"/>
              </c:ext>
            </c:extLst>
          </c:dPt>
          <c:dPt>
            <c:idx val="3"/>
            <c:invertIfNegative val="0"/>
            <c:bubble3D val="0"/>
            <c:spPr>
              <a:solidFill>
                <a:schemeClr val="accent4"/>
              </a:solidFill>
              <a:ln>
                <a:noFill/>
              </a:ln>
              <a:effectLst/>
            </c:spPr>
            <c:extLst>
              <c:ext xmlns:c16="http://schemas.microsoft.com/office/drawing/2014/chart" uri="{C3380CC4-5D6E-409C-BE32-E72D297353CC}">
                <c16:uniqueId val="{00000004-4A6C-DE4A-B258-189D75BF26B6}"/>
              </c:ext>
            </c:extLst>
          </c:dPt>
          <c:dPt>
            <c:idx val="4"/>
            <c:invertIfNegative val="0"/>
            <c:bubble3D val="0"/>
            <c:spPr>
              <a:solidFill>
                <a:schemeClr val="accent5"/>
              </a:solidFill>
              <a:ln>
                <a:noFill/>
              </a:ln>
              <a:effectLst/>
            </c:spPr>
            <c:extLst>
              <c:ext xmlns:c16="http://schemas.microsoft.com/office/drawing/2014/chart" uri="{C3380CC4-5D6E-409C-BE32-E72D297353CC}">
                <c16:uniqueId val="{00000006-7B7E-FB42-8DB1-D56F1F689DD8}"/>
              </c:ext>
            </c:extLst>
          </c:dPt>
          <c:cat>
            <c:strRef>
              <c:f>Sheet1!$A$2:$A$6</c:f>
              <c:strCache>
                <c:ptCount val="5"/>
                <c:pt idx="0">
                  <c:v>Campaign 1</c:v>
                </c:pt>
                <c:pt idx="1">
                  <c:v>Campaign 2</c:v>
                </c:pt>
                <c:pt idx="2">
                  <c:v>Campaign 3</c:v>
                </c:pt>
                <c:pt idx="3">
                  <c:v>Campaign 4</c:v>
                </c:pt>
                <c:pt idx="4">
                  <c:v>Campaign 5</c:v>
                </c:pt>
              </c:strCache>
            </c:strRef>
          </c:cat>
          <c:val>
            <c:numRef>
              <c:f>Sheet1!$B$2:$B$6</c:f>
              <c:numCache>
                <c:formatCode>General</c:formatCode>
                <c:ptCount val="5"/>
                <c:pt idx="0">
                  <c:v>255</c:v>
                </c:pt>
                <c:pt idx="1">
                  <c:v>252</c:v>
                </c:pt>
                <c:pt idx="2">
                  <c:v>155</c:v>
                </c:pt>
                <c:pt idx="3">
                  <c:v>153</c:v>
                </c:pt>
                <c:pt idx="4">
                  <c:v>113</c:v>
                </c:pt>
              </c:numCache>
            </c:numRef>
          </c:val>
          <c:extLst>
            <c:ext xmlns:c16="http://schemas.microsoft.com/office/drawing/2014/chart" uri="{C3380CC4-5D6E-409C-BE32-E72D297353CC}">
              <c16:uniqueId val="{00000000-4A6C-DE4A-B258-189D75BF26B6}"/>
            </c:ext>
          </c:extLst>
        </c:ser>
        <c:dLbls>
          <c:showLegendKey val="0"/>
          <c:showVal val="0"/>
          <c:showCatName val="0"/>
          <c:showSerName val="0"/>
          <c:showPercent val="0"/>
          <c:showBubbleSize val="0"/>
        </c:dLbls>
        <c:gapWidth val="90"/>
        <c:axId val="550478431"/>
        <c:axId val="552185855"/>
      </c:barChart>
      <c:catAx>
        <c:axId val="55047843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2185855"/>
        <c:crosses val="autoZero"/>
        <c:auto val="1"/>
        <c:lblAlgn val="ctr"/>
        <c:lblOffset val="100"/>
        <c:noMultiLvlLbl val="0"/>
      </c:catAx>
      <c:valAx>
        <c:axId val="552185855"/>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047843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ubbleChart>
        <c:varyColors val="0"/>
        <c:ser>
          <c:idx val="0"/>
          <c:order val="0"/>
          <c:tx>
            <c:strRef>
              <c:f>Sheet1!$B$1</c:f>
              <c:strCache>
                <c:ptCount val="1"/>
                <c:pt idx="0">
                  <c:v>Y-Values</c:v>
                </c:pt>
              </c:strCache>
            </c:strRef>
          </c:tx>
          <c:spPr>
            <a:solidFill>
              <a:schemeClr val="accent1">
                <a:alpha val="75000"/>
              </a:schemeClr>
            </a:solidFill>
            <a:ln>
              <a:noFill/>
            </a:ln>
            <a:effectLst/>
          </c:spPr>
          <c:invertIfNegative val="0"/>
          <c:xVal>
            <c:numRef>
              <c:f>Sheet1!$A$2:$A$11</c:f>
              <c:numCache>
                <c:formatCode>General</c:formatCode>
                <c:ptCount val="10"/>
                <c:pt idx="0">
                  <c:v>1</c:v>
                </c:pt>
                <c:pt idx="1">
                  <c:v>1.8</c:v>
                </c:pt>
                <c:pt idx="2">
                  <c:v>2.6</c:v>
                </c:pt>
                <c:pt idx="3">
                  <c:v>6</c:v>
                </c:pt>
                <c:pt idx="4">
                  <c:v>4</c:v>
                </c:pt>
                <c:pt idx="5">
                  <c:v>7</c:v>
                </c:pt>
                <c:pt idx="6">
                  <c:v>5</c:v>
                </c:pt>
                <c:pt idx="7">
                  <c:v>3</c:v>
                </c:pt>
                <c:pt idx="8">
                  <c:v>6.5</c:v>
                </c:pt>
                <c:pt idx="9">
                  <c:v>5.2</c:v>
                </c:pt>
              </c:numCache>
            </c:numRef>
          </c:xVal>
          <c:yVal>
            <c:numRef>
              <c:f>Sheet1!$B$2:$B$11</c:f>
              <c:numCache>
                <c:formatCode>General</c:formatCode>
                <c:ptCount val="10"/>
                <c:pt idx="0">
                  <c:v>2.7</c:v>
                </c:pt>
                <c:pt idx="1">
                  <c:v>3.2</c:v>
                </c:pt>
                <c:pt idx="2">
                  <c:v>0.8</c:v>
                </c:pt>
                <c:pt idx="3">
                  <c:v>5</c:v>
                </c:pt>
                <c:pt idx="4">
                  <c:v>3</c:v>
                </c:pt>
                <c:pt idx="5">
                  <c:v>1</c:v>
                </c:pt>
                <c:pt idx="6">
                  <c:v>5</c:v>
                </c:pt>
                <c:pt idx="7">
                  <c:v>5</c:v>
                </c:pt>
                <c:pt idx="8">
                  <c:v>4</c:v>
                </c:pt>
                <c:pt idx="9">
                  <c:v>1.5</c:v>
                </c:pt>
              </c:numCache>
            </c:numRef>
          </c:yVal>
          <c:bubbleSize>
            <c:numRef>
              <c:f>Sheet1!$C$2:$C$11</c:f>
              <c:numCache>
                <c:formatCode>General</c:formatCode>
                <c:ptCount val="10"/>
                <c:pt idx="0">
                  <c:v>10</c:v>
                </c:pt>
                <c:pt idx="1">
                  <c:v>4</c:v>
                </c:pt>
                <c:pt idx="2">
                  <c:v>7</c:v>
                </c:pt>
                <c:pt idx="3">
                  <c:v>3</c:v>
                </c:pt>
                <c:pt idx="4">
                  <c:v>8</c:v>
                </c:pt>
                <c:pt idx="5">
                  <c:v>13</c:v>
                </c:pt>
                <c:pt idx="6">
                  <c:v>12</c:v>
                </c:pt>
                <c:pt idx="7">
                  <c:v>6</c:v>
                </c:pt>
                <c:pt idx="8">
                  <c:v>18</c:v>
                </c:pt>
                <c:pt idx="9">
                  <c:v>6</c:v>
                </c:pt>
              </c:numCache>
            </c:numRef>
          </c:bubbleSize>
          <c:bubble3D val="0"/>
          <c:extLst>
            <c:ext xmlns:c16="http://schemas.microsoft.com/office/drawing/2014/chart" uri="{C3380CC4-5D6E-409C-BE32-E72D297353CC}">
              <c16:uniqueId val="{00000000-AF12-2646-86D1-AD49D1ED62BC}"/>
            </c:ext>
          </c:extLst>
        </c:ser>
        <c:dLbls>
          <c:showLegendKey val="0"/>
          <c:showVal val="0"/>
          <c:showCatName val="0"/>
          <c:showSerName val="0"/>
          <c:showPercent val="0"/>
          <c:showBubbleSize val="0"/>
        </c:dLbls>
        <c:bubbleScale val="100"/>
        <c:showNegBubbles val="0"/>
        <c:axId val="802077088"/>
        <c:axId val="802546464"/>
      </c:bubbleChart>
      <c:valAx>
        <c:axId val="802077088"/>
        <c:scaling>
          <c:orientation val="minMax"/>
          <c:min val="0"/>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802546464"/>
        <c:crosses val="autoZero"/>
        <c:crossBetween val="midCat"/>
      </c:valAx>
      <c:valAx>
        <c:axId val="802546464"/>
        <c:scaling>
          <c:orientation val="minMax"/>
          <c:min val="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802077088"/>
        <c:crosses val="autoZero"/>
        <c:crossBetween val="midCat"/>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7436283459044951E-2"/>
          <c:y val="0.12362980620431178"/>
          <c:w val="0.95224948287906352"/>
          <c:h val="0.73612252120096566"/>
        </c:manualLayout>
      </c:layout>
      <c:barChart>
        <c:barDir val="col"/>
        <c:grouping val="clustered"/>
        <c:varyColors val="0"/>
        <c:ser>
          <c:idx val="0"/>
          <c:order val="0"/>
          <c:tx>
            <c:strRef>
              <c:f>Sheet1!$B$1</c:f>
              <c:strCache>
                <c:ptCount val="1"/>
                <c:pt idx="0">
                  <c:v>Non-Interest Income</c:v>
                </c:pt>
              </c:strCache>
            </c:strRef>
          </c:tx>
          <c:spPr>
            <a:solidFill>
              <a:schemeClr val="accent1"/>
            </a:solidFill>
            <a:ln>
              <a:noFill/>
            </a:ln>
            <a:effectLst/>
          </c:spPr>
          <c:invertIfNegative val="0"/>
          <c:cat>
            <c:strRef>
              <c:f>Sheet1!$A$2:$A$14</c:f>
              <c:strCache>
                <c:ptCount val="13"/>
                <c:pt idx="0">
                  <c:v>Jan</c:v>
                </c:pt>
                <c:pt idx="1">
                  <c:v>Feb</c:v>
                </c:pt>
                <c:pt idx="2">
                  <c:v>Mar</c:v>
                </c:pt>
                <c:pt idx="3">
                  <c:v>Apr</c:v>
                </c:pt>
                <c:pt idx="4">
                  <c:v>May</c:v>
                </c:pt>
                <c:pt idx="5">
                  <c:v>Jun</c:v>
                </c:pt>
                <c:pt idx="6">
                  <c:v>Jul</c:v>
                </c:pt>
                <c:pt idx="7">
                  <c:v>Aug</c:v>
                </c:pt>
                <c:pt idx="8">
                  <c:v>Sep</c:v>
                </c:pt>
                <c:pt idx="9">
                  <c:v>Oct</c:v>
                </c:pt>
                <c:pt idx="10">
                  <c:v>Nov</c:v>
                </c:pt>
                <c:pt idx="11">
                  <c:v>Dec</c:v>
                </c:pt>
                <c:pt idx="12">
                  <c:v>Jan</c:v>
                </c:pt>
              </c:strCache>
            </c:strRef>
          </c:cat>
          <c:val>
            <c:numRef>
              <c:f>Sheet1!$B$2:$B$14</c:f>
              <c:numCache>
                <c:formatCode>General</c:formatCode>
                <c:ptCount val="13"/>
                <c:pt idx="0">
                  <c:v>150</c:v>
                </c:pt>
                <c:pt idx="1">
                  <c:v>245</c:v>
                </c:pt>
                <c:pt idx="2">
                  <c:v>75</c:v>
                </c:pt>
                <c:pt idx="3">
                  <c:v>271</c:v>
                </c:pt>
                <c:pt idx="4">
                  <c:v>183</c:v>
                </c:pt>
                <c:pt idx="5">
                  <c:v>221</c:v>
                </c:pt>
                <c:pt idx="6">
                  <c:v>125</c:v>
                </c:pt>
                <c:pt idx="7">
                  <c:v>300</c:v>
                </c:pt>
                <c:pt idx="8">
                  <c:v>165</c:v>
                </c:pt>
                <c:pt idx="9">
                  <c:v>259</c:v>
                </c:pt>
                <c:pt idx="10">
                  <c:v>356</c:v>
                </c:pt>
                <c:pt idx="11">
                  <c:v>75</c:v>
                </c:pt>
                <c:pt idx="12">
                  <c:v>299</c:v>
                </c:pt>
              </c:numCache>
            </c:numRef>
          </c:val>
          <c:extLst>
            <c:ext xmlns:c16="http://schemas.microsoft.com/office/drawing/2014/chart" uri="{C3380CC4-5D6E-409C-BE32-E72D297353CC}">
              <c16:uniqueId val="{00000000-1AEA-6446-8B78-73B324F80289}"/>
            </c:ext>
          </c:extLst>
        </c:ser>
        <c:dLbls>
          <c:showLegendKey val="0"/>
          <c:showVal val="0"/>
          <c:showCatName val="0"/>
          <c:showSerName val="0"/>
          <c:showPercent val="0"/>
          <c:showBubbleSize val="0"/>
        </c:dLbls>
        <c:gapWidth val="100"/>
        <c:axId val="550478431"/>
        <c:axId val="552185855"/>
      </c:barChart>
      <c:lineChart>
        <c:grouping val="standard"/>
        <c:varyColors val="0"/>
        <c:ser>
          <c:idx val="1"/>
          <c:order val="1"/>
          <c:tx>
            <c:strRef>
              <c:f>Sheet1!$C$1</c:f>
              <c:strCache>
                <c:ptCount val="1"/>
                <c:pt idx="0">
                  <c:v>Interest Income</c:v>
                </c:pt>
              </c:strCache>
            </c:strRef>
          </c:tx>
          <c:spPr>
            <a:ln w="57150" cap="rnd">
              <a:solidFill>
                <a:schemeClr val="accent4"/>
              </a:solidFill>
              <a:round/>
            </a:ln>
            <a:effectLst/>
          </c:spPr>
          <c:marker>
            <c:symbol val="none"/>
          </c:marker>
          <c:cat>
            <c:strRef>
              <c:f>Sheet1!$A$2:$A$14</c:f>
              <c:strCache>
                <c:ptCount val="13"/>
                <c:pt idx="0">
                  <c:v>Jan</c:v>
                </c:pt>
                <c:pt idx="1">
                  <c:v>Feb</c:v>
                </c:pt>
                <c:pt idx="2">
                  <c:v>Mar</c:v>
                </c:pt>
                <c:pt idx="3">
                  <c:v>Apr</c:v>
                </c:pt>
                <c:pt idx="4">
                  <c:v>May</c:v>
                </c:pt>
                <c:pt idx="5">
                  <c:v>Jun</c:v>
                </c:pt>
                <c:pt idx="6">
                  <c:v>Jul</c:v>
                </c:pt>
                <c:pt idx="7">
                  <c:v>Aug</c:v>
                </c:pt>
                <c:pt idx="8">
                  <c:v>Sep</c:v>
                </c:pt>
                <c:pt idx="9">
                  <c:v>Oct</c:v>
                </c:pt>
                <c:pt idx="10">
                  <c:v>Nov</c:v>
                </c:pt>
                <c:pt idx="11">
                  <c:v>Dec</c:v>
                </c:pt>
                <c:pt idx="12">
                  <c:v>Jan</c:v>
                </c:pt>
              </c:strCache>
            </c:strRef>
          </c:cat>
          <c:val>
            <c:numRef>
              <c:f>Sheet1!$C$2:$C$14</c:f>
              <c:numCache>
                <c:formatCode>0%</c:formatCode>
                <c:ptCount val="13"/>
                <c:pt idx="0">
                  <c:v>0.02</c:v>
                </c:pt>
                <c:pt idx="1">
                  <c:v>0.04</c:v>
                </c:pt>
                <c:pt idx="2">
                  <c:v>0.06</c:v>
                </c:pt>
                <c:pt idx="3">
                  <c:v>0.03</c:v>
                </c:pt>
                <c:pt idx="4">
                  <c:v>0.08</c:v>
                </c:pt>
                <c:pt idx="5">
                  <c:v>0.15</c:v>
                </c:pt>
                <c:pt idx="6">
                  <c:v>0.08</c:v>
                </c:pt>
                <c:pt idx="7">
                  <c:v>0.03</c:v>
                </c:pt>
                <c:pt idx="8">
                  <c:v>7.0000000000000007E-2</c:v>
                </c:pt>
                <c:pt idx="9">
                  <c:v>0.09</c:v>
                </c:pt>
                <c:pt idx="10">
                  <c:v>0.1</c:v>
                </c:pt>
                <c:pt idx="11">
                  <c:v>0.09</c:v>
                </c:pt>
                <c:pt idx="12">
                  <c:v>0.1</c:v>
                </c:pt>
              </c:numCache>
            </c:numRef>
          </c:val>
          <c:smooth val="0"/>
          <c:extLst>
            <c:ext xmlns:c16="http://schemas.microsoft.com/office/drawing/2014/chart" uri="{C3380CC4-5D6E-409C-BE32-E72D297353CC}">
              <c16:uniqueId val="{00000001-1AEA-6446-8B78-73B324F80289}"/>
            </c:ext>
          </c:extLst>
        </c:ser>
        <c:dLbls>
          <c:showLegendKey val="0"/>
          <c:showVal val="0"/>
          <c:showCatName val="0"/>
          <c:showSerName val="0"/>
          <c:showPercent val="0"/>
          <c:showBubbleSize val="0"/>
        </c:dLbls>
        <c:marker val="1"/>
        <c:smooth val="0"/>
        <c:axId val="793959440"/>
        <c:axId val="799910640"/>
      </c:lineChart>
      <c:catAx>
        <c:axId val="55047843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2185855"/>
        <c:crosses val="autoZero"/>
        <c:auto val="1"/>
        <c:lblAlgn val="ctr"/>
        <c:lblOffset val="100"/>
        <c:noMultiLvlLbl val="0"/>
      </c:catAx>
      <c:valAx>
        <c:axId val="552185855"/>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0478431"/>
        <c:crosses val="autoZero"/>
        <c:crossBetween val="between"/>
      </c:valAx>
      <c:valAx>
        <c:axId val="799910640"/>
        <c:scaling>
          <c:orientation val="minMax"/>
        </c:scaling>
        <c:delete val="0"/>
        <c:axPos val="r"/>
        <c:numFmt formatCode="0%" sourceLinked="1"/>
        <c:majorTickMark val="out"/>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793959440"/>
        <c:crosses val="max"/>
        <c:crossBetween val="between"/>
      </c:valAx>
      <c:catAx>
        <c:axId val="793959440"/>
        <c:scaling>
          <c:orientation val="minMax"/>
        </c:scaling>
        <c:delete val="1"/>
        <c:axPos val="b"/>
        <c:numFmt formatCode="General" sourceLinked="1"/>
        <c:majorTickMark val="out"/>
        <c:minorTickMark val="none"/>
        <c:tickLblPos val="nextTo"/>
        <c:crossAx val="799910640"/>
        <c:crosses val="autoZero"/>
        <c:auto val="1"/>
        <c:lblAlgn val="ctr"/>
        <c:lblOffset val="100"/>
        <c:noMultiLvlLbl val="0"/>
      </c:catAx>
      <c:spPr>
        <a:noFill/>
        <a:ln>
          <a:noFill/>
        </a:ln>
        <a:effectLst/>
      </c:spPr>
    </c:plotArea>
    <c:legend>
      <c:legendPos val="t"/>
      <c:overlay val="0"/>
      <c:spPr>
        <a:noFill/>
        <a:ln>
          <a:noFill/>
        </a:ln>
        <a:effectLst/>
      </c:spPr>
      <c:txPr>
        <a:bodyPr rot="0" spcFirstLastPara="1" vertOverflow="ellipsis" vert="horz" wrap="square" anchor="ctr" anchorCtr="1"/>
        <a:lstStyle/>
        <a:p>
          <a:pPr>
            <a:defRPr sz="2000" b="0" i="0" u="none" strike="noStrike" kern="1200" baseline="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legend>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7.822899016542352E-3"/>
          <c:y val="7.6234543167635858E-3"/>
          <c:w val="0.99199215679424246"/>
          <c:h val="0.98931697263848872"/>
        </c:manualLayout>
      </c:layout>
      <c:doughnutChart>
        <c:varyColors val="1"/>
        <c:ser>
          <c:idx val="0"/>
          <c:order val="0"/>
          <c:tx>
            <c:strRef>
              <c:f>Sheet1!$B$1</c:f>
              <c:strCache>
                <c:ptCount val="1"/>
                <c:pt idx="0">
                  <c:v>Sales</c:v>
                </c:pt>
              </c:strCache>
            </c:strRef>
          </c:tx>
          <c:spPr>
            <a:ln>
              <a:noFill/>
            </a:ln>
          </c:spPr>
          <c:dPt>
            <c:idx val="0"/>
            <c:bubble3D val="0"/>
            <c:spPr>
              <a:solidFill>
                <a:schemeClr val="bg1"/>
              </a:solidFill>
              <a:ln w="19050">
                <a:noFill/>
              </a:ln>
              <a:effectLst/>
            </c:spPr>
            <c:extLst>
              <c:ext xmlns:c16="http://schemas.microsoft.com/office/drawing/2014/chart" uri="{C3380CC4-5D6E-409C-BE32-E72D297353CC}">
                <c16:uniqueId val="{00000001-0946-434A-9268-1FFD5EFE902D}"/>
              </c:ext>
            </c:extLst>
          </c:dPt>
          <c:dPt>
            <c:idx val="1"/>
            <c:bubble3D val="0"/>
            <c:spPr>
              <a:solidFill>
                <a:schemeClr val="bg1">
                  <a:lumMod val="95000"/>
                </a:schemeClr>
              </a:solidFill>
              <a:ln w="19050">
                <a:noFill/>
              </a:ln>
              <a:effectLst/>
            </c:spPr>
            <c:extLst>
              <c:ext xmlns:c16="http://schemas.microsoft.com/office/drawing/2014/chart" uri="{C3380CC4-5D6E-409C-BE32-E72D297353CC}">
                <c16:uniqueId val="{00000003-0946-434A-9268-1FFD5EFE902D}"/>
              </c:ext>
            </c:extLst>
          </c:dPt>
          <c:dPt>
            <c:idx val="2"/>
            <c:bubble3D val="0"/>
            <c:spPr>
              <a:solidFill>
                <a:schemeClr val="accent1">
                  <a:lumMod val="20000"/>
                  <a:lumOff val="80000"/>
                </a:schemeClr>
              </a:solidFill>
              <a:ln w="19050">
                <a:noFill/>
              </a:ln>
              <a:effectLst/>
            </c:spPr>
            <c:extLst>
              <c:ext xmlns:c16="http://schemas.microsoft.com/office/drawing/2014/chart" uri="{C3380CC4-5D6E-409C-BE32-E72D297353CC}">
                <c16:uniqueId val="{00000005-0946-434A-9268-1FFD5EFE902D}"/>
              </c:ext>
            </c:extLst>
          </c:dPt>
          <c:dPt>
            <c:idx val="3"/>
            <c:bubble3D val="0"/>
            <c:spPr>
              <a:solidFill>
                <a:schemeClr val="accent2">
                  <a:lumMod val="20000"/>
                  <a:lumOff val="80000"/>
                </a:schemeClr>
              </a:solidFill>
              <a:ln w="19050">
                <a:noFill/>
              </a:ln>
              <a:effectLst/>
            </c:spPr>
            <c:extLst>
              <c:ext xmlns:c16="http://schemas.microsoft.com/office/drawing/2014/chart" uri="{C3380CC4-5D6E-409C-BE32-E72D297353CC}">
                <c16:uniqueId val="{00000007-0946-434A-9268-1FFD5EFE902D}"/>
              </c:ext>
            </c:extLst>
          </c:dPt>
          <c:dPt>
            <c:idx val="4"/>
            <c:bubble3D val="0"/>
            <c:spPr>
              <a:solidFill>
                <a:schemeClr val="accent3">
                  <a:lumMod val="20000"/>
                  <a:lumOff val="80000"/>
                </a:schemeClr>
              </a:solidFill>
              <a:ln w="19050">
                <a:noFill/>
              </a:ln>
              <a:effectLst/>
            </c:spPr>
            <c:extLst>
              <c:ext xmlns:c16="http://schemas.microsoft.com/office/drawing/2014/chart" uri="{C3380CC4-5D6E-409C-BE32-E72D297353CC}">
                <c16:uniqueId val="{00000009-0946-434A-9268-1FFD5EFE902D}"/>
              </c:ext>
            </c:extLst>
          </c:dPt>
          <c:dPt>
            <c:idx val="5"/>
            <c:bubble3D val="0"/>
            <c:spPr>
              <a:solidFill>
                <a:schemeClr val="accent4">
                  <a:lumMod val="20000"/>
                  <a:lumOff val="80000"/>
                </a:schemeClr>
              </a:solidFill>
              <a:ln w="19050">
                <a:noFill/>
              </a:ln>
              <a:effectLst/>
            </c:spPr>
            <c:extLst>
              <c:ext xmlns:c16="http://schemas.microsoft.com/office/drawing/2014/chart" uri="{C3380CC4-5D6E-409C-BE32-E72D297353CC}">
                <c16:uniqueId val="{0000000A-0946-434A-9268-1FFD5EFE902D}"/>
              </c:ext>
            </c:extLst>
          </c:dPt>
          <c:dLbls>
            <c:spPr>
              <a:noFill/>
              <a:ln>
                <a:noFill/>
              </a:ln>
              <a:effectLst/>
            </c:spPr>
            <c:txPr>
              <a:bodyPr rot="0" spcFirstLastPara="1" vertOverflow="ellipsis" vert="horz" wrap="square" anchor="ctr" anchorCtr="1"/>
              <a:lstStyle/>
              <a:p>
                <a:pPr>
                  <a:defRPr sz="2000" b="0" i="0" u="none" strike="noStrike" kern="1200" baseline="0">
                    <a:solidFill>
                      <a:schemeClr val="accent1"/>
                    </a:solidFill>
                    <a:latin typeface="Lato Light" panose="020F0502020204030203" pitchFamily="34" charset="0"/>
                    <a:ea typeface="Lato Light" panose="020F0502020204030203" pitchFamily="34" charset="0"/>
                    <a:cs typeface="Lato Light" panose="020F0502020204030203" pitchFamily="34" charset="0"/>
                  </a:defRPr>
                </a:pPr>
                <a:endParaRPr lang="en-US"/>
              </a:p>
            </c:txPr>
            <c:showLegendKey val="0"/>
            <c:showVal val="0"/>
            <c:showCatName val="0"/>
            <c:showSerName val="0"/>
            <c:showPercent val="1"/>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Sheet1!$A$2:$A$7</c:f>
              <c:strCache>
                <c:ptCount val="6"/>
                <c:pt idx="0">
                  <c:v>Product 01</c:v>
                </c:pt>
                <c:pt idx="1">
                  <c:v>Product 02</c:v>
                </c:pt>
                <c:pt idx="2">
                  <c:v>Product 03</c:v>
                </c:pt>
                <c:pt idx="3">
                  <c:v>Product 04</c:v>
                </c:pt>
                <c:pt idx="4">
                  <c:v>Product 05</c:v>
                </c:pt>
                <c:pt idx="5">
                  <c:v>Product 06</c:v>
                </c:pt>
              </c:strCache>
            </c:strRef>
          </c:cat>
          <c:val>
            <c:numRef>
              <c:f>Sheet1!$B$2:$B$7</c:f>
              <c:numCache>
                <c:formatCode>General</c:formatCode>
                <c:ptCount val="6"/>
                <c:pt idx="0">
                  <c:v>10</c:v>
                </c:pt>
                <c:pt idx="1">
                  <c:v>6</c:v>
                </c:pt>
                <c:pt idx="2">
                  <c:v>3</c:v>
                </c:pt>
                <c:pt idx="3">
                  <c:v>7</c:v>
                </c:pt>
                <c:pt idx="4">
                  <c:v>8</c:v>
                </c:pt>
                <c:pt idx="5">
                  <c:v>4</c:v>
                </c:pt>
              </c:numCache>
            </c:numRef>
          </c:val>
          <c:extLst>
            <c:ext xmlns:c16="http://schemas.microsoft.com/office/drawing/2014/chart" uri="{C3380CC4-5D6E-409C-BE32-E72D297353CC}">
              <c16:uniqueId val="{00000008-0946-434A-9268-1FFD5EFE902D}"/>
            </c:ext>
          </c:extLst>
        </c:ser>
        <c:dLbls>
          <c:showLegendKey val="0"/>
          <c:showVal val="1"/>
          <c:showCatName val="0"/>
          <c:showSerName val="0"/>
          <c:showPercent val="0"/>
          <c:showBubbleSize val="0"/>
          <c:showLeaderLines val="1"/>
        </c:dLbls>
        <c:firstSliceAng val="0"/>
        <c:holeSize val="50"/>
      </c:doughnut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accent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Product A</c:v>
                </c:pt>
              </c:strCache>
            </c:strRef>
          </c:tx>
          <c:spPr>
            <a:solidFill>
              <a:schemeClr val="bg1"/>
            </a:solidFill>
            <a:ln>
              <a:noFill/>
            </a:ln>
            <a:effectLst/>
          </c:spPr>
          <c:invertIfNegative val="0"/>
          <c:dPt>
            <c:idx val="1"/>
            <c:invertIfNegative val="0"/>
            <c:bubble3D val="0"/>
            <c:spPr>
              <a:solidFill>
                <a:schemeClr val="bg1"/>
              </a:solidFill>
              <a:ln>
                <a:noFill/>
              </a:ln>
              <a:effectLst/>
            </c:spPr>
            <c:extLst>
              <c:ext xmlns:c16="http://schemas.microsoft.com/office/drawing/2014/chart" uri="{C3380CC4-5D6E-409C-BE32-E72D297353CC}">
                <c16:uniqueId val="{00000001-CE2B-0B46-947D-04198C7F4A9E}"/>
              </c:ext>
            </c:extLst>
          </c:dPt>
          <c:dPt>
            <c:idx val="2"/>
            <c:invertIfNegative val="0"/>
            <c:bubble3D val="0"/>
            <c:spPr>
              <a:solidFill>
                <a:schemeClr val="bg1"/>
              </a:solidFill>
              <a:ln>
                <a:noFill/>
              </a:ln>
              <a:effectLst/>
            </c:spPr>
            <c:extLst>
              <c:ext xmlns:c16="http://schemas.microsoft.com/office/drawing/2014/chart" uri="{C3380CC4-5D6E-409C-BE32-E72D297353CC}">
                <c16:uniqueId val="{00000003-CE2B-0B46-947D-04198C7F4A9E}"/>
              </c:ext>
            </c:extLst>
          </c:dPt>
          <c:dPt>
            <c:idx val="3"/>
            <c:invertIfNegative val="0"/>
            <c:bubble3D val="0"/>
            <c:spPr>
              <a:solidFill>
                <a:schemeClr val="bg1"/>
              </a:solidFill>
              <a:ln>
                <a:noFill/>
              </a:ln>
              <a:effectLst/>
            </c:spPr>
            <c:extLst>
              <c:ext xmlns:c16="http://schemas.microsoft.com/office/drawing/2014/chart" uri="{C3380CC4-5D6E-409C-BE32-E72D297353CC}">
                <c16:uniqueId val="{00000005-CE2B-0B46-947D-04198C7F4A9E}"/>
              </c:ext>
            </c:extLst>
          </c:dPt>
          <c:dPt>
            <c:idx val="4"/>
            <c:invertIfNegative val="0"/>
            <c:bubble3D val="0"/>
            <c:spPr>
              <a:solidFill>
                <a:schemeClr val="bg1"/>
              </a:solidFill>
              <a:ln>
                <a:noFill/>
              </a:ln>
              <a:effectLst/>
            </c:spPr>
            <c:extLst>
              <c:ext xmlns:c16="http://schemas.microsoft.com/office/drawing/2014/chart" uri="{C3380CC4-5D6E-409C-BE32-E72D297353CC}">
                <c16:uniqueId val="{00000007-CE2B-0B46-947D-04198C7F4A9E}"/>
              </c:ext>
            </c:extLst>
          </c:dPt>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4</c:v>
                </c:pt>
                <c:pt idx="1">
                  <c:v>6</c:v>
                </c:pt>
                <c:pt idx="2">
                  <c:v>4</c:v>
                </c:pt>
                <c:pt idx="3">
                  <c:v>5</c:v>
                </c:pt>
                <c:pt idx="4">
                  <c:v>5</c:v>
                </c:pt>
                <c:pt idx="5">
                  <c:v>6</c:v>
                </c:pt>
                <c:pt idx="6">
                  <c:v>5</c:v>
                </c:pt>
                <c:pt idx="7">
                  <c:v>7</c:v>
                </c:pt>
                <c:pt idx="8">
                  <c:v>5</c:v>
                </c:pt>
                <c:pt idx="9">
                  <c:v>4</c:v>
                </c:pt>
                <c:pt idx="10">
                  <c:v>5</c:v>
                </c:pt>
                <c:pt idx="11">
                  <c:v>4</c:v>
                </c:pt>
              </c:numCache>
            </c:numRef>
          </c:val>
          <c:extLst>
            <c:ext xmlns:c16="http://schemas.microsoft.com/office/drawing/2014/chart" uri="{C3380CC4-5D6E-409C-BE32-E72D297353CC}">
              <c16:uniqueId val="{00000008-CE2B-0B46-947D-04198C7F4A9E}"/>
            </c:ext>
          </c:extLst>
        </c:ser>
        <c:ser>
          <c:idx val="1"/>
          <c:order val="1"/>
          <c:tx>
            <c:strRef>
              <c:f>Sheet1!$C$1</c:f>
              <c:strCache>
                <c:ptCount val="1"/>
                <c:pt idx="0">
                  <c:v>Product B</c:v>
                </c:pt>
              </c:strCache>
            </c:strRef>
          </c:tx>
          <c:spPr>
            <a:solidFill>
              <a:schemeClr val="accent1">
                <a:lumMod val="20000"/>
                <a:lumOff val="80000"/>
              </a:schemeClr>
            </a:solidFill>
            <a:ln>
              <a:noFill/>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1</c:v>
                </c:pt>
                <c:pt idx="1">
                  <c:v>2</c:v>
                </c:pt>
                <c:pt idx="2">
                  <c:v>2</c:v>
                </c:pt>
                <c:pt idx="3">
                  <c:v>3</c:v>
                </c:pt>
                <c:pt idx="4">
                  <c:v>1</c:v>
                </c:pt>
                <c:pt idx="5">
                  <c:v>2</c:v>
                </c:pt>
                <c:pt idx="6">
                  <c:v>1</c:v>
                </c:pt>
                <c:pt idx="7">
                  <c:v>1</c:v>
                </c:pt>
                <c:pt idx="8">
                  <c:v>3</c:v>
                </c:pt>
                <c:pt idx="9">
                  <c:v>2</c:v>
                </c:pt>
                <c:pt idx="10">
                  <c:v>2</c:v>
                </c:pt>
                <c:pt idx="11">
                  <c:v>3</c:v>
                </c:pt>
              </c:numCache>
            </c:numRef>
          </c:val>
          <c:extLst>
            <c:ext xmlns:c16="http://schemas.microsoft.com/office/drawing/2014/chart" uri="{C3380CC4-5D6E-409C-BE32-E72D297353CC}">
              <c16:uniqueId val="{00000009-CE2B-0B46-947D-04198C7F4A9E}"/>
            </c:ext>
          </c:extLst>
        </c:ser>
        <c:dLbls>
          <c:showLegendKey val="0"/>
          <c:showVal val="0"/>
          <c:showCatName val="0"/>
          <c:showSerName val="0"/>
          <c:showPercent val="0"/>
          <c:showBubbleSize val="0"/>
        </c:dLbls>
        <c:gapWidth val="100"/>
        <c:overlap val="-20"/>
        <c:axId val="550478431"/>
        <c:axId val="552185855"/>
      </c:barChart>
      <c:catAx>
        <c:axId val="550478431"/>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2185855"/>
        <c:crosses val="autoZero"/>
        <c:auto val="1"/>
        <c:lblAlgn val="ctr"/>
        <c:lblOffset val="100"/>
        <c:noMultiLvlLbl val="0"/>
      </c:catAx>
      <c:valAx>
        <c:axId val="552185855"/>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2000" b="0" i="0" u="none" strike="noStrike" kern="1200" baseline="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crossAx val="550478431"/>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000" b="0" i="0">
          <a:solidFill>
            <a:schemeClr val="bg1"/>
          </a:solidFill>
          <a:latin typeface="Lato Light" panose="020F0502020204030203" pitchFamily="34" charset="0"/>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pieChart>
        <c:varyColors val="1"/>
        <c:ser>
          <c:idx val="0"/>
          <c:order val="0"/>
          <c:tx>
            <c:strRef>
              <c:f>Sheet1!$B$1</c:f>
              <c:strCache>
                <c:ptCount val="1"/>
                <c:pt idx="0">
                  <c:v>Sales</c:v>
                </c:pt>
              </c:strCache>
            </c:strRef>
          </c:tx>
          <c:spPr>
            <a:ln w="76200">
              <a:solidFill>
                <a:schemeClr val="accent4"/>
              </a:solidFill>
            </a:ln>
          </c:spPr>
          <c:dPt>
            <c:idx val="0"/>
            <c:bubble3D val="0"/>
            <c:spPr>
              <a:solidFill>
                <a:schemeClr val="accent1"/>
              </a:solidFill>
              <a:ln w="76200">
                <a:solidFill>
                  <a:schemeClr val="accent4"/>
                </a:solidFill>
              </a:ln>
              <a:effectLst/>
            </c:spPr>
            <c:extLst>
              <c:ext xmlns:c16="http://schemas.microsoft.com/office/drawing/2014/chart" uri="{C3380CC4-5D6E-409C-BE32-E72D297353CC}">
                <c16:uniqueId val="{00000001-D117-2644-B9FE-C6838A19C707}"/>
              </c:ext>
            </c:extLst>
          </c:dPt>
          <c:dPt>
            <c:idx val="1"/>
            <c:bubble3D val="0"/>
            <c:spPr>
              <a:solidFill>
                <a:schemeClr val="accent2"/>
              </a:solidFill>
              <a:ln w="76200">
                <a:solidFill>
                  <a:schemeClr val="accent4"/>
                </a:solidFill>
              </a:ln>
              <a:effectLst/>
            </c:spPr>
            <c:extLst>
              <c:ext xmlns:c16="http://schemas.microsoft.com/office/drawing/2014/chart" uri="{C3380CC4-5D6E-409C-BE32-E72D297353CC}">
                <c16:uniqueId val="{00000003-D117-2644-B9FE-C6838A19C707}"/>
              </c:ext>
            </c:extLst>
          </c:dPt>
          <c:dPt>
            <c:idx val="2"/>
            <c:bubble3D val="0"/>
            <c:spPr>
              <a:solidFill>
                <a:schemeClr val="accent3"/>
              </a:solidFill>
              <a:ln w="76200">
                <a:solidFill>
                  <a:schemeClr val="accent4"/>
                </a:solidFill>
              </a:ln>
              <a:effectLst/>
            </c:spPr>
            <c:extLst>
              <c:ext xmlns:c16="http://schemas.microsoft.com/office/drawing/2014/chart" uri="{C3380CC4-5D6E-409C-BE32-E72D297353CC}">
                <c16:uniqueId val="{00000005-D117-2644-B9FE-C6838A19C707}"/>
              </c:ext>
            </c:extLst>
          </c:dPt>
          <c:cat>
            <c:strRef>
              <c:f>Sheet1!$A$2:$A$4</c:f>
              <c:strCache>
                <c:ptCount val="3"/>
                <c:pt idx="0">
                  <c:v>TITLE 01</c:v>
                </c:pt>
                <c:pt idx="1">
                  <c:v>TITLE 02</c:v>
                </c:pt>
                <c:pt idx="2">
                  <c:v>TITLE 03</c:v>
                </c:pt>
              </c:strCache>
            </c:strRef>
          </c:cat>
          <c:val>
            <c:numRef>
              <c:f>Sheet1!$B$2:$B$4</c:f>
              <c:numCache>
                <c:formatCode>General</c:formatCode>
                <c:ptCount val="3"/>
                <c:pt idx="0">
                  <c:v>3</c:v>
                </c:pt>
                <c:pt idx="1">
                  <c:v>3</c:v>
                </c:pt>
                <c:pt idx="2">
                  <c:v>3</c:v>
                </c:pt>
              </c:numCache>
            </c:numRef>
          </c:val>
          <c:extLst>
            <c:ext xmlns:c16="http://schemas.microsoft.com/office/drawing/2014/chart" uri="{C3380CC4-5D6E-409C-BE32-E72D297353CC}">
              <c16:uniqueId val="{00000000-A6CA-E245-9EBF-4AF821E632B7}"/>
            </c:ext>
          </c:extLst>
        </c:ser>
        <c:dLbls>
          <c:showLegendKey val="0"/>
          <c:showVal val="0"/>
          <c:showCatName val="0"/>
          <c:showSerName val="0"/>
          <c:showPercent val="0"/>
          <c:showBubbleSize val="0"/>
          <c:showLeaderLines val="1"/>
        </c:dLbls>
        <c:firstSliceAng val="0"/>
      </c:pieChart>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NET WORTH</c:v>
                </c:pt>
              </c:strCache>
            </c:strRef>
          </c:tx>
          <c:spPr>
            <a:ln w="38100" cap="rnd">
              <a:solidFill>
                <a:schemeClr val="accent1"/>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1C3F-DE47-8089-CC97828A7765}"/>
            </c:ext>
          </c:extLst>
        </c:ser>
        <c:ser>
          <c:idx val="1"/>
          <c:order val="1"/>
          <c:tx>
            <c:strRef>
              <c:f>Sheet1!$C$1</c:f>
              <c:strCache>
                <c:ptCount val="1"/>
                <c:pt idx="0">
                  <c:v>Series 2</c:v>
                </c:pt>
              </c:strCache>
            </c:strRef>
          </c:tx>
          <c:spPr>
            <a:ln w="38100" cap="rnd">
              <a:solidFill>
                <a:schemeClr val="accent2"/>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1C3F-DE47-8089-CC97828A7765}"/>
            </c:ext>
          </c:extLst>
        </c:ser>
        <c:ser>
          <c:idx val="2"/>
          <c:order val="2"/>
          <c:tx>
            <c:strRef>
              <c:f>Sheet1!$D$1</c:f>
              <c:strCache>
                <c:ptCount val="1"/>
                <c:pt idx="0">
                  <c:v>Series 3</c:v>
                </c:pt>
              </c:strCache>
            </c:strRef>
          </c:tx>
          <c:spPr>
            <a:ln w="38100" cap="rnd">
              <a:solidFill>
                <a:schemeClr val="accent3"/>
              </a:solidFill>
              <a:round/>
            </a:ln>
            <a:effectLst/>
          </c:spPr>
          <c:marker>
            <c:symbol val="none"/>
          </c:marker>
          <c:cat>
            <c:numRef>
              <c:f>Sheet1!$A$2:$A$5</c:f>
              <c:numCache>
                <c:formatCode>General</c:formatCode>
                <c:ptCount val="4"/>
                <c:pt idx="0">
                  <c:v>2014</c:v>
                </c:pt>
                <c:pt idx="1">
                  <c:v>2015</c:v>
                </c:pt>
                <c:pt idx="2">
                  <c:v>2016</c:v>
                </c:pt>
                <c:pt idx="3">
                  <c:v>2017</c:v>
                </c:pt>
              </c:numCache>
            </c:num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2-1C3F-DE47-8089-CC97828A7765}"/>
            </c:ext>
          </c:extLst>
        </c:ser>
        <c:dLbls>
          <c:showLegendKey val="0"/>
          <c:showVal val="0"/>
          <c:showCatName val="0"/>
          <c:showSerName val="0"/>
          <c:showPercent val="0"/>
          <c:showBubbleSize val="0"/>
        </c:dLbls>
        <c:smooth val="0"/>
        <c:axId val="769503088"/>
        <c:axId val="769504768"/>
      </c:lineChart>
      <c:catAx>
        <c:axId val="769503088"/>
        <c:scaling>
          <c:orientation val="minMax"/>
        </c:scaling>
        <c:delete val="1"/>
        <c:axPos val="b"/>
        <c:numFmt formatCode="General" sourceLinked="1"/>
        <c:majorTickMark val="none"/>
        <c:minorTickMark val="none"/>
        <c:tickLblPos val="nextTo"/>
        <c:crossAx val="769504768"/>
        <c:crosses val="autoZero"/>
        <c:auto val="1"/>
        <c:lblAlgn val="ctr"/>
        <c:lblOffset val="100"/>
        <c:noMultiLvlLbl val="0"/>
      </c:catAx>
      <c:valAx>
        <c:axId val="769504768"/>
        <c:scaling>
          <c:orientation val="minMax"/>
        </c:scaling>
        <c:delete val="1"/>
        <c:axPos val="l"/>
        <c:majorGridlines>
          <c:spPr>
            <a:ln w="9525" cap="flat" cmpd="sng" algn="ctr">
              <a:solidFill>
                <a:schemeClr val="bg1">
                  <a:lumMod val="85000"/>
                </a:schemeClr>
              </a:solidFill>
              <a:round/>
            </a:ln>
            <a:effectLst/>
          </c:spPr>
        </c:majorGridlines>
        <c:minorGridlines>
          <c:spPr>
            <a:ln w="9525" cap="flat" cmpd="sng" algn="ctr">
              <a:solidFill>
                <a:schemeClr val="bg1">
                  <a:lumMod val="95000"/>
                </a:schemeClr>
              </a:solidFill>
              <a:round/>
            </a:ln>
            <a:effectLst/>
          </c:spPr>
        </c:minorGridlines>
        <c:numFmt formatCode="General" sourceLinked="1"/>
        <c:majorTickMark val="none"/>
        <c:minorTickMark val="none"/>
        <c:tickLblPos val="nextTo"/>
        <c:crossAx val="769503088"/>
        <c:crosses val="autoZero"/>
        <c:crossBetween val="between"/>
      </c:valAx>
      <c:spPr>
        <a:noFill/>
        <a:ln>
          <a:noFill/>
        </a:ln>
        <a:effectLst/>
      </c:spPr>
    </c:plotArea>
    <c:plotVisOnly val="1"/>
    <c:dispBlanksAs val="gap"/>
    <c:showDLblsOverMax val="0"/>
    <c:extLst>
      <c:ext xmlns:c16r3="http://schemas.microsoft.com/office/drawing/2017/03/chart" uri="{56B9EC1D-385E-4148-901F-78D8002777C0}">
        <c16r3:dataDisplayOptions16>
          <c16r3:dispNaAsBlank val="1"/>
        </c16r3:dataDisplayOptions16>
      </c:ext>
    </c:extLst>
  </c:chart>
  <c:spPr>
    <a:noFill/>
    <a:ln>
      <a:noFill/>
    </a:ln>
    <a:effectLst/>
  </c:spPr>
  <c:txPr>
    <a:bodyPr/>
    <a:lstStyle/>
    <a:p>
      <a:pPr>
        <a:defRPr sz="2400" b="1" i="0">
          <a:solidFill>
            <a:schemeClr val="bg1"/>
          </a:solidFill>
          <a:latin typeface="Poppins" pitchFamily="2" charset="77"/>
          <a:cs typeface="Poppins" pitchFamily="2" charset="77"/>
        </a:defRPr>
      </a:pPr>
      <a:endParaRPr lang="en-US"/>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Sheet1!$A$2:$C$17</cx:f>
        <cx:lvl ptCount="16">
          <cx:pt idx="0">Leaf 1</cx:pt>
          <cx:pt idx="1">Leaf 2</cx:pt>
          <cx:pt idx="2">Leaf 3</cx:pt>
          <cx:pt idx="3">Leaf 4</cx:pt>
          <cx:pt idx="4">Leaf 5</cx:pt>
          <cx:pt idx="7">Leaf 8</cx:pt>
          <cx:pt idx="9">Leaf 10</cx:pt>
          <cx:pt idx="10">Leaf 11</cx:pt>
          <cx:pt idx="11">Leaf 12</cx:pt>
          <cx:pt idx="12">Leaf 13</cx:pt>
          <cx:pt idx="13">Leaf 14</cx:pt>
          <cx:pt idx="14">Leaf 15</cx:pt>
        </cx:lvl>
        <cx:lvl ptCount="16">
          <cx:pt idx="0">Stem 1</cx:pt>
          <cx:pt idx="1">Stem 1</cx:pt>
          <cx:pt idx="2">Stem 1</cx:pt>
          <cx:pt idx="3">Stem 2</cx:pt>
          <cx:pt idx="4">Stem 2</cx:pt>
          <cx:pt idx="5">Leaf 6</cx:pt>
          <cx:pt idx="6">Leaf 7</cx:pt>
          <cx:pt idx="7">Stem 3</cx:pt>
          <cx:pt idx="8">Leaf 9</cx:pt>
          <cx:pt idx="9">Stem 4</cx:pt>
          <cx:pt idx="10">Stem 4</cx:pt>
          <cx:pt idx="11">Stem 5</cx:pt>
          <cx:pt idx="12">Stem 5</cx:pt>
          <cx:pt idx="13">Stem 6</cx:pt>
          <cx:pt idx="14">Stem 6</cx:pt>
          <cx:pt idx="15">Leaf 16</cx:pt>
        </cx:lvl>
        <cx:lvl ptCount="16">
          <cx:pt idx="0">Branch 1</cx:pt>
          <cx:pt idx="1">Branch 1</cx:pt>
          <cx:pt idx="2">Branch 1</cx:pt>
          <cx:pt idx="3">Branch 1</cx:pt>
          <cx:pt idx="4">Branch 1</cx:pt>
          <cx:pt idx="5">Branch 1</cx:pt>
          <cx:pt idx="6">Branch 1</cx:pt>
          <cx:pt idx="7">Branch 2</cx:pt>
          <cx:pt idx="8">Branch 2</cx:pt>
          <cx:pt idx="9">Branch 2</cx:pt>
          <cx:pt idx="10">Branch 2</cx:pt>
          <cx:pt idx="11">Branch 3</cx:pt>
          <cx:pt idx="12">Branch 3</cx:pt>
          <cx:pt idx="13">Branch 3</cx:pt>
          <cx:pt idx="14">Branch 3</cx:pt>
          <cx:pt idx="15">Branch 3</cx:pt>
        </cx:lvl>
      </cx:strDim>
      <cx:numDim type="size">
        <cx:f>Sheet1!$D$2:$D$17</cx:f>
        <cx:lvl ptCount="16" formatCode="General">
          <cx:pt idx="0">22</cx:pt>
          <cx:pt idx="1">12</cx:pt>
          <cx:pt idx="2">18</cx:pt>
          <cx:pt idx="3">87</cx:pt>
          <cx:pt idx="4">88</cx:pt>
          <cx:pt idx="5">17</cx:pt>
          <cx:pt idx="6">14</cx:pt>
          <cx:pt idx="7">25</cx:pt>
          <cx:pt idx="8">16</cx:pt>
          <cx:pt idx="9">24</cx:pt>
          <cx:pt idx="10">89</cx:pt>
          <cx:pt idx="11">16</cx:pt>
          <cx:pt idx="12">19</cx:pt>
          <cx:pt idx="13">86</cx:pt>
          <cx:pt idx="14">23</cx:pt>
          <cx:pt idx="15">21</cx:pt>
        </cx:lvl>
      </cx:numDim>
    </cx:data>
  </cx:chartData>
  <cx:chart>
    <cx:plotArea>
      <cx:plotAreaRegion>
        <cx:series layoutId="sunburst" uniqueId="{046DA3C4-A54D-E042-B2B3-D6032E59B07D}">
          <cx:tx>
            <cx:txData>
              <cx:f>Sheet1!$D$1</cx:f>
              <cx:v>Series1</cx:v>
            </cx:txData>
          </cx:tx>
          <cx:dataPt idx="0"/>
          <cx:dataPt idx="17"/>
          <cx:dataLabels>
            <cx:txPr>
              <a:bodyPr vertOverflow="overflow" horzOverflow="overflow" wrap="square" lIns="0" tIns="0" rIns="0" bIns="0"/>
              <a:lstStyle/>
              <a:p>
                <a:pPr algn="ctr" rtl="0">
                  <a:defRPr sz="1600" b="0" i="0">
                    <a:solidFill>
                      <a:srgbClr val="FFFFFF"/>
                    </a:solidFill>
                    <a:latin typeface="Lato Light" panose="020F0502020204030203" pitchFamily="34" charset="0"/>
                    <a:ea typeface="Lato Light" panose="020F0502020204030203" pitchFamily="34" charset="0"/>
                    <a:cs typeface="Lato Light" panose="020F0502020204030203" pitchFamily="34" charset="0"/>
                  </a:defRPr>
                </a:pPr>
                <a:endParaRPr lang="en-US" sz="1600" b="0" i="0">
                  <a:latin typeface="Lato Light" panose="020F0502020204030203" pitchFamily="34" charset="0"/>
                  <a:ea typeface="Lato Light" panose="020F0502020204030203" pitchFamily="34" charset="0"/>
                  <a:cs typeface="Lato Light" panose="020F0502020204030203" pitchFamily="34" charset="0"/>
                </a:endParaRPr>
              </a:p>
            </cx:txPr>
            <cx:visibility seriesName="0" categoryName="0" value="1"/>
            <cx:separator>, </cx:separator>
          </cx:dataLabels>
          <cx:dataId val="0"/>
        </cx:series>
      </cx:plotAreaRegion>
    </cx:plotArea>
    <cx:legend pos="l" align="ctr" overlay="0">
      <cx:txPr>
        <a:bodyPr vertOverflow="overflow" horzOverflow="overflow" wrap="square" lIns="0" tIns="0" rIns="0" bIns="0"/>
        <a:lstStyle/>
        <a:p>
          <a:pPr algn="ctr" rtl="0">
            <a:defRPr sz="3200" b="0" i="0">
              <a:solidFill>
                <a:srgbClr val="888888"/>
              </a:solidFill>
              <a:latin typeface="Lato Light" panose="020F0502020204030203" pitchFamily="34" charset="0"/>
              <a:ea typeface="Lato Light" panose="020F0502020204030203" pitchFamily="34" charset="0"/>
              <a:cs typeface="Lato Light" panose="020F0502020204030203" pitchFamily="34" charset="0"/>
            </a:defRPr>
          </a:pPr>
          <a:endParaRPr lang="en-US" sz="3200" b="0" i="0">
            <a:latin typeface="Lato Light" panose="020F0502020204030203" pitchFamily="34" charset="0"/>
            <a:ea typeface="Lato Light" panose="020F0502020204030203" pitchFamily="34" charset="0"/>
            <a:cs typeface="Lato Light" panose="020F0502020204030203" pitchFamily="34" charset="0"/>
          </a:endParaRPr>
        </a:p>
      </cx:txPr>
    </cx:legend>
  </cx:chart>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381">
  <cs:axisTitle>
    <cs:lnRef idx="0"/>
    <cs:fillRef idx="0"/>
    <cs:effectRef idx="0"/>
    <cs:fontRef idx="minor">
      <a:schemeClr val="tx1">
        <a:lumMod val="65000"/>
        <a:lumOff val="35000"/>
      </a:schemeClr>
    </cs:fontRef>
    <cs:defRPr sz="1197"/>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cs:chartArea>
  <cs:dataLabel>
    <cs:lnRef idx="0"/>
    <cs:fillRef idx="0"/>
    <cs:effectRef idx="0"/>
    <cs:fontRef idx="minor">
      <a:schemeClr val="lt1"/>
    </cs:fontRef>
    <cs:defRPr sz="1197"/>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ln w="19050">
        <a:solidFill>
          <a:schemeClr val="lt1"/>
        </a:solidFill>
      </a:ln>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1197"/>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862"/>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1197"/>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cs:valueAxis>
  <cs:wall>
    <cs:lnRef idx="0"/>
    <cs:fillRef idx="0"/>
    <cs:effectRef idx="0"/>
    <cs:fontRef idx="minor">
      <a:schemeClr val="tx1"/>
    </cs:fontRef>
  </cs:wall>
</cs:chartStyle>
</file>

<file path=ppt/charts/style37.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0.59065</cdr:x>
      <cdr:y>0.22882</cdr:y>
    </cdr:from>
    <cdr:to>
      <cdr:x>0.62374</cdr:x>
      <cdr:y>0.28132</cdr:y>
    </cdr:to>
    <cdr:sp macro="" textlink="">
      <cdr:nvSpPr>
        <cdr:cNvPr id="2" name="Donut 1">
          <a:extLst xmlns:a="http://schemas.openxmlformats.org/drawingml/2006/main">
            <a:ext uri="{FF2B5EF4-FFF2-40B4-BE49-F238E27FC236}">
              <a16:creationId xmlns:a16="http://schemas.microsoft.com/office/drawing/2014/main" id="{406D2F7E-2AC3-4849-827D-184B18D38E91}"/>
            </a:ext>
          </a:extLst>
        </cdr:cNvPr>
        <cdr:cNvSpPr>
          <a:spLocks xmlns:a="http://schemas.openxmlformats.org/drawingml/2006/main" noChangeAspect="1"/>
        </cdr:cNvSpPr>
      </cdr:nvSpPr>
      <cdr:spPr>
        <a:xfrm xmlns:a="http://schemas.openxmlformats.org/drawingml/2006/main">
          <a:off x="4897101" y="1195646"/>
          <a:ext cx="274320" cy="274320"/>
        </a:xfrm>
        <a:prstGeom xmlns:a="http://schemas.openxmlformats.org/drawingml/2006/main" prst="donut">
          <a:avLst>
            <a:gd name="adj" fmla="val 32139"/>
          </a:avLst>
        </a:prstGeom>
        <a:solidFill xmlns:a="http://schemas.openxmlformats.org/drawingml/2006/main">
          <a:schemeClr val="accent2">
            <a:lumMod val="50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en-US" dirty="0">
            <a:latin typeface="Lato Light" panose="020F0502020204030203" pitchFamily="34" charset="0"/>
          </a:endParaRPr>
        </a:p>
      </cdr:txBody>
    </cdr:sp>
  </cdr:relSizeAnchor>
  <cdr:relSizeAnchor xmlns:cdr="http://schemas.openxmlformats.org/drawingml/2006/chartDrawing">
    <cdr:from>
      <cdr:x>0.52859</cdr:x>
      <cdr:y>0.04623</cdr:y>
    </cdr:from>
    <cdr:to>
      <cdr:x>0.66747</cdr:x>
      <cdr:y>0.16847</cdr:y>
    </cdr:to>
    <cdr:sp macro="" textlink="">
      <cdr:nvSpPr>
        <cdr:cNvPr id="3" name="Rounded Rectangular Callout 2">
          <a:extLst xmlns:a="http://schemas.openxmlformats.org/drawingml/2006/main">
            <a:ext uri="{FF2B5EF4-FFF2-40B4-BE49-F238E27FC236}">
              <a16:creationId xmlns:a16="http://schemas.microsoft.com/office/drawing/2014/main" id="{1BECAFAC-0667-7148-9395-11A037B00C04}"/>
            </a:ext>
          </a:extLst>
        </cdr:cNvPr>
        <cdr:cNvSpPr/>
      </cdr:nvSpPr>
      <cdr:spPr>
        <a:xfrm xmlns:a="http://schemas.openxmlformats.org/drawingml/2006/main">
          <a:off x="4382546" y="215842"/>
          <a:ext cx="1151467" cy="570677"/>
        </a:xfrm>
        <a:prstGeom xmlns:a="http://schemas.openxmlformats.org/drawingml/2006/main" prst="wedgeRoundRectCallout">
          <a:avLst>
            <a:gd name="adj1" fmla="val 735"/>
            <a:gd name="adj2" fmla="val 78325"/>
            <a:gd name="adj3" fmla="val 16667"/>
          </a:avLst>
        </a:prstGeom>
        <a:solidFill xmlns:a="http://schemas.openxmlformats.org/drawingml/2006/main">
          <a:schemeClr val="accent2">
            <a:lumMod val="60000"/>
            <a:lumOff val="40000"/>
            <a:alpha val="63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en-US" dirty="0">
            <a:latin typeface="Lato Light" panose="020F0502020204030203" pitchFamily="34" charset="0"/>
          </a:endParaRPr>
        </a:p>
      </cdr:txBody>
    </cdr:sp>
  </cdr:relSizeAnchor>
</c:userShapes>
</file>

<file path=ppt/drawings/drawing2.xml><?xml version="1.0" encoding="utf-8"?>
<c:userShapes xmlns:c="http://schemas.openxmlformats.org/drawingml/2006/chart">
  <cdr:relSizeAnchor xmlns:cdr="http://schemas.openxmlformats.org/drawingml/2006/chartDrawing">
    <cdr:from>
      <cdr:x>0.5809</cdr:x>
      <cdr:y>0.15537</cdr:y>
    </cdr:from>
    <cdr:to>
      <cdr:x>0.60167</cdr:x>
      <cdr:y>0.22368</cdr:y>
    </cdr:to>
    <cdr:sp macro="" textlink="">
      <cdr:nvSpPr>
        <cdr:cNvPr id="2" name="Oval 1">
          <a:extLst xmlns:a="http://schemas.openxmlformats.org/drawingml/2006/main">
            <a:ext uri="{FF2B5EF4-FFF2-40B4-BE49-F238E27FC236}">
              <a16:creationId xmlns:a16="http://schemas.microsoft.com/office/drawing/2014/main" id="{406D2F7E-2AC3-4849-827D-184B18D38E91}"/>
            </a:ext>
          </a:extLst>
        </cdr:cNvPr>
        <cdr:cNvSpPr>
          <a:spLocks xmlns:a="http://schemas.openxmlformats.org/drawingml/2006/main" noChangeAspect="1"/>
        </cdr:cNvSpPr>
      </cdr:nvSpPr>
      <cdr:spPr>
        <a:xfrm xmlns:a="http://schemas.openxmlformats.org/drawingml/2006/main">
          <a:off x="8587387" y="716877"/>
          <a:ext cx="306953" cy="315227"/>
        </a:xfrm>
        <a:prstGeom xmlns:a="http://schemas.openxmlformats.org/drawingml/2006/main" prst="ellipse">
          <a:avLst/>
        </a:prstGeom>
        <a:solidFill xmlns:a="http://schemas.openxmlformats.org/drawingml/2006/main">
          <a:schemeClr val="accent4"/>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vertOverflow="clip"/>
        <a:lstStyle xmlns:a="http://schemas.openxmlformats.org/drawingml/2006/main"/>
        <a:p xmlns:a="http://schemas.openxmlformats.org/drawingml/2006/main">
          <a:endParaRPr lang="en-US" dirty="0">
            <a:latin typeface="Lato Light" panose="020F0502020204030203" pitchFamily="34" charset="0"/>
          </a:endParaRP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Espace réservé de la date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633B4FBA-86B6-476E-AA23-2BE92E4C7873}" type="datetimeFigureOut">
              <a:rPr lang="en-US" smtClean="0"/>
              <a:t>1/23/2026</a:t>
            </a:fld>
            <a:endParaRPr lang="en-US"/>
          </a:p>
        </p:txBody>
      </p:sp>
      <p:sp>
        <p:nvSpPr>
          <p:cNvPr id="4" name="Espace réservé de l'image des diapositives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Espace réservé des not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6" name="Espace réservé du pied de page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Espace réservé du numéro de diapositiv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90717F4-F8BF-4104-8E6E-74E4800A4AFA}" type="slidenum">
              <a:rPr lang="en-US" smtClean="0"/>
              <a:t>‹N°›</a:t>
            </a:fld>
            <a:endParaRPr lang="en-US"/>
          </a:p>
        </p:txBody>
      </p:sp>
    </p:spTree>
    <p:extLst>
      <p:ext uri="{BB962C8B-B14F-4D97-AF65-F5344CB8AC3E}">
        <p14:creationId xmlns:p14="http://schemas.microsoft.com/office/powerpoint/2010/main" val="76817031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1224DFB5-77EA-E547-9920-794466987745}"/>
              </a:ext>
            </a:extLst>
          </p:cNvPr>
          <p:cNvSpPr>
            <a:spLocks noGrp="1" noChangeArrowheads="1"/>
          </p:cNvSpPr>
          <p:nvPr>
            <p:ph type="sldNum"/>
          </p:nvPr>
        </p:nvSpPr>
        <p:spPr>
          <a:ln/>
        </p:spPr>
        <p:txBody>
          <a:bodyPr/>
          <a:lstStyle/>
          <a:p>
            <a:fld id="{09CEA3CF-5FD4-AA43-B904-CDE47C524246}" type="slidenum">
              <a:rPr lang="en-US" altLang="en-US"/>
              <a:pPr/>
              <a:t>337</a:t>
            </a:fld>
            <a:endParaRPr lang="en-US" altLang="en-US"/>
          </a:p>
        </p:txBody>
      </p:sp>
      <p:sp>
        <p:nvSpPr>
          <p:cNvPr id="14337" name="Text Box 1">
            <a:extLst>
              <a:ext uri="{FF2B5EF4-FFF2-40B4-BE49-F238E27FC236}">
                <a16:creationId xmlns:a16="http://schemas.microsoft.com/office/drawing/2014/main" id="{21B1ABB3-F0AD-AA4A-B519-7611E20C67D4}"/>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4338" name="Text Box 2">
            <a:extLst>
              <a:ext uri="{FF2B5EF4-FFF2-40B4-BE49-F238E27FC236}">
                <a16:creationId xmlns:a16="http://schemas.microsoft.com/office/drawing/2014/main" id="{2BBF9139-35F6-DF41-89C4-E37A02C7CE82}"/>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66012483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CC7BAA74-F2D5-EA4C-9B26-DA3A4DE7949B}"/>
              </a:ext>
            </a:extLst>
          </p:cNvPr>
          <p:cNvSpPr>
            <a:spLocks noGrp="1" noChangeArrowheads="1"/>
          </p:cNvSpPr>
          <p:nvPr>
            <p:ph type="sldNum"/>
          </p:nvPr>
        </p:nvSpPr>
        <p:spPr>
          <a:ln/>
        </p:spPr>
        <p:txBody>
          <a:bodyPr/>
          <a:lstStyle/>
          <a:p>
            <a:fld id="{B6E2FBB7-DD17-584E-AD85-7AA405D9D28A}" type="slidenum">
              <a:rPr lang="en-US" altLang="en-US"/>
              <a:pPr/>
              <a:t>346</a:t>
            </a:fld>
            <a:endParaRPr lang="en-US" altLang="en-US"/>
          </a:p>
        </p:txBody>
      </p:sp>
      <p:sp>
        <p:nvSpPr>
          <p:cNvPr id="23553" name="Text Box 1">
            <a:extLst>
              <a:ext uri="{FF2B5EF4-FFF2-40B4-BE49-F238E27FC236}">
                <a16:creationId xmlns:a16="http://schemas.microsoft.com/office/drawing/2014/main" id="{97431D8A-2F89-2149-B301-343277F90142}"/>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3554" name="Text Box 2">
            <a:extLst>
              <a:ext uri="{FF2B5EF4-FFF2-40B4-BE49-F238E27FC236}">
                <a16:creationId xmlns:a16="http://schemas.microsoft.com/office/drawing/2014/main" id="{D6CF9FED-AD38-0C4A-B7D2-0D9085BFCCBD}"/>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391828427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8906FA1-1559-5948-B258-D0B3844A283C}"/>
              </a:ext>
            </a:extLst>
          </p:cNvPr>
          <p:cNvSpPr>
            <a:spLocks noGrp="1" noChangeArrowheads="1"/>
          </p:cNvSpPr>
          <p:nvPr>
            <p:ph type="sldNum"/>
          </p:nvPr>
        </p:nvSpPr>
        <p:spPr>
          <a:ln/>
        </p:spPr>
        <p:txBody>
          <a:bodyPr/>
          <a:lstStyle/>
          <a:p>
            <a:fld id="{5DD5B942-DE3A-B245-944B-E72CF382F534}" type="slidenum">
              <a:rPr lang="en-US" altLang="en-US"/>
              <a:pPr/>
              <a:t>347</a:t>
            </a:fld>
            <a:endParaRPr lang="en-US" altLang="en-US"/>
          </a:p>
        </p:txBody>
      </p:sp>
      <p:sp>
        <p:nvSpPr>
          <p:cNvPr id="24577" name="Text Box 1">
            <a:extLst>
              <a:ext uri="{FF2B5EF4-FFF2-40B4-BE49-F238E27FC236}">
                <a16:creationId xmlns:a16="http://schemas.microsoft.com/office/drawing/2014/main" id="{8F1AF22C-00CA-7342-81E5-9BBE169E2816}"/>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4578" name="Text Box 2">
            <a:extLst>
              <a:ext uri="{FF2B5EF4-FFF2-40B4-BE49-F238E27FC236}">
                <a16:creationId xmlns:a16="http://schemas.microsoft.com/office/drawing/2014/main" id="{A835FFF9-6C2A-174E-BE05-F896256A3B76}"/>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29616882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5720E4B6-C8B5-CF41-816D-F35CD818EF97}"/>
              </a:ext>
            </a:extLst>
          </p:cNvPr>
          <p:cNvSpPr>
            <a:spLocks noGrp="1" noChangeArrowheads="1"/>
          </p:cNvSpPr>
          <p:nvPr>
            <p:ph type="sldNum"/>
          </p:nvPr>
        </p:nvSpPr>
        <p:spPr>
          <a:ln/>
        </p:spPr>
        <p:txBody>
          <a:bodyPr/>
          <a:lstStyle/>
          <a:p>
            <a:fld id="{21F8309B-EE55-1A43-98CD-E2A1BEE7EB18}" type="slidenum">
              <a:rPr lang="en-US" altLang="en-US"/>
              <a:pPr/>
              <a:t>353</a:t>
            </a:fld>
            <a:endParaRPr lang="en-US" altLang="en-US"/>
          </a:p>
        </p:txBody>
      </p:sp>
      <p:sp>
        <p:nvSpPr>
          <p:cNvPr id="4097" name="Text Box 1">
            <a:extLst>
              <a:ext uri="{FF2B5EF4-FFF2-40B4-BE49-F238E27FC236}">
                <a16:creationId xmlns:a16="http://schemas.microsoft.com/office/drawing/2014/main" id="{0EC01627-05C1-1449-956D-1874AF8E9962}"/>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4098" name="Text Box 2">
            <a:extLst>
              <a:ext uri="{FF2B5EF4-FFF2-40B4-BE49-F238E27FC236}">
                <a16:creationId xmlns:a16="http://schemas.microsoft.com/office/drawing/2014/main" id="{16DA8E64-4C4C-0F4A-ABE0-1A188912A9F7}"/>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50689279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F1F8348-242C-3041-99C7-3AF3E66D1FA3}"/>
              </a:ext>
            </a:extLst>
          </p:cNvPr>
          <p:cNvSpPr>
            <a:spLocks noGrp="1" noChangeArrowheads="1"/>
          </p:cNvSpPr>
          <p:nvPr>
            <p:ph type="sldNum"/>
          </p:nvPr>
        </p:nvSpPr>
        <p:spPr>
          <a:ln/>
        </p:spPr>
        <p:txBody>
          <a:bodyPr/>
          <a:lstStyle/>
          <a:p>
            <a:fld id="{2E751489-85AE-804A-9078-EB8E8066D213}" type="slidenum">
              <a:rPr lang="en-US" altLang="en-US"/>
              <a:pPr/>
              <a:t>385</a:t>
            </a:fld>
            <a:endParaRPr lang="en-US" altLang="en-US"/>
          </a:p>
        </p:txBody>
      </p:sp>
      <p:sp>
        <p:nvSpPr>
          <p:cNvPr id="7169" name="Text Box 1">
            <a:extLst>
              <a:ext uri="{FF2B5EF4-FFF2-40B4-BE49-F238E27FC236}">
                <a16:creationId xmlns:a16="http://schemas.microsoft.com/office/drawing/2014/main" id="{07060EE1-307E-6246-96EE-17B63A2A8162}"/>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7170" name="Text Box 2">
            <a:extLst>
              <a:ext uri="{FF2B5EF4-FFF2-40B4-BE49-F238E27FC236}">
                <a16:creationId xmlns:a16="http://schemas.microsoft.com/office/drawing/2014/main" id="{0BAD69E5-F0E6-7A40-818B-85EBCEBA6538}"/>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244769413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69891AD3-06C7-D34F-9401-DDC44CD8F6A9}"/>
              </a:ext>
            </a:extLst>
          </p:cNvPr>
          <p:cNvSpPr>
            <a:spLocks noGrp="1" noChangeArrowheads="1"/>
          </p:cNvSpPr>
          <p:nvPr>
            <p:ph type="sldNum"/>
          </p:nvPr>
        </p:nvSpPr>
        <p:spPr>
          <a:ln/>
        </p:spPr>
        <p:txBody>
          <a:bodyPr/>
          <a:lstStyle/>
          <a:p>
            <a:fld id="{CB14A8F5-5C24-EF4A-BBC8-321835605611}" type="slidenum">
              <a:rPr lang="en-US" altLang="en-US"/>
              <a:pPr/>
              <a:t>386</a:t>
            </a:fld>
            <a:endParaRPr lang="en-US" altLang="en-US"/>
          </a:p>
        </p:txBody>
      </p:sp>
      <p:sp>
        <p:nvSpPr>
          <p:cNvPr id="8193" name="Text Box 1">
            <a:extLst>
              <a:ext uri="{FF2B5EF4-FFF2-40B4-BE49-F238E27FC236}">
                <a16:creationId xmlns:a16="http://schemas.microsoft.com/office/drawing/2014/main" id="{425680A0-72F5-FD4E-9B91-BCD2A9B9F062}"/>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8194" name="Text Box 2">
            <a:extLst>
              <a:ext uri="{FF2B5EF4-FFF2-40B4-BE49-F238E27FC236}">
                <a16:creationId xmlns:a16="http://schemas.microsoft.com/office/drawing/2014/main" id="{6DE13F77-B571-4F4E-8F8B-BF821B1C992F}"/>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14505879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554FC3A9-83B1-2B44-A8CB-3ABDD75B07A6}"/>
              </a:ext>
            </a:extLst>
          </p:cNvPr>
          <p:cNvSpPr>
            <a:spLocks noGrp="1" noChangeArrowheads="1"/>
          </p:cNvSpPr>
          <p:nvPr>
            <p:ph type="sldNum"/>
          </p:nvPr>
        </p:nvSpPr>
        <p:spPr>
          <a:ln/>
        </p:spPr>
        <p:txBody>
          <a:bodyPr/>
          <a:lstStyle/>
          <a:p>
            <a:fld id="{4B2A8F1B-226A-8A45-9607-5A24BDC49493}" type="slidenum">
              <a:rPr lang="en-US" altLang="en-US"/>
              <a:pPr/>
              <a:t>387</a:t>
            </a:fld>
            <a:endParaRPr lang="en-US" altLang="en-US"/>
          </a:p>
        </p:txBody>
      </p:sp>
      <p:sp>
        <p:nvSpPr>
          <p:cNvPr id="9217" name="Text Box 1">
            <a:extLst>
              <a:ext uri="{FF2B5EF4-FFF2-40B4-BE49-F238E27FC236}">
                <a16:creationId xmlns:a16="http://schemas.microsoft.com/office/drawing/2014/main" id="{5162C741-5E38-A344-A260-D71F924E037F}"/>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9218" name="Text Box 2">
            <a:extLst>
              <a:ext uri="{FF2B5EF4-FFF2-40B4-BE49-F238E27FC236}">
                <a16:creationId xmlns:a16="http://schemas.microsoft.com/office/drawing/2014/main" id="{B9F21B4A-1384-304E-88BB-30F213AE4DB5}"/>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56185276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0B6EEECC-87E3-1045-865A-053EC30E9C15}"/>
              </a:ext>
            </a:extLst>
          </p:cNvPr>
          <p:cNvSpPr>
            <a:spLocks noGrp="1" noChangeArrowheads="1"/>
          </p:cNvSpPr>
          <p:nvPr>
            <p:ph type="sldNum"/>
          </p:nvPr>
        </p:nvSpPr>
        <p:spPr>
          <a:ln/>
        </p:spPr>
        <p:txBody>
          <a:bodyPr/>
          <a:lstStyle/>
          <a:p>
            <a:fld id="{141342B7-31B1-DD4B-8539-5AB7AE9C527A}" type="slidenum">
              <a:rPr lang="en-US" altLang="en-US"/>
              <a:pPr/>
              <a:t>388</a:t>
            </a:fld>
            <a:endParaRPr lang="en-US" altLang="en-US"/>
          </a:p>
        </p:txBody>
      </p:sp>
      <p:sp>
        <p:nvSpPr>
          <p:cNvPr id="10241" name="Text Box 1">
            <a:extLst>
              <a:ext uri="{FF2B5EF4-FFF2-40B4-BE49-F238E27FC236}">
                <a16:creationId xmlns:a16="http://schemas.microsoft.com/office/drawing/2014/main" id="{96F90E78-D81F-8C4F-BA01-8544A95B6BE2}"/>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0242" name="Text Box 2">
            <a:extLst>
              <a:ext uri="{FF2B5EF4-FFF2-40B4-BE49-F238E27FC236}">
                <a16:creationId xmlns:a16="http://schemas.microsoft.com/office/drawing/2014/main" id="{7D5AA1E1-D433-6746-B366-80F564BD5378}"/>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6188599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8434" name="Rectangle 7">
            <a:extLst>
              <a:ext uri="{FF2B5EF4-FFF2-40B4-BE49-F238E27FC236}">
                <a16:creationId xmlns:a16="http://schemas.microsoft.com/office/drawing/2014/main" id="{E5F7E12F-E767-3647-9BDC-0413AE57C824}"/>
              </a:ext>
            </a:extLst>
          </p:cNvPr>
          <p:cNvSpPr>
            <a:spLocks noGrp="1" noChangeArrowheads="1"/>
          </p:cNvSpPr>
          <p:nvPr>
            <p:ph type="sldNum" sz="quarter"/>
          </p:nvPr>
        </p:nvSpPr>
        <p:spPr>
          <a:noFill/>
          <a:extLst>
            <a:ext uri="{91240B29-F687-4F45-9708-019B960494DF}">
              <a14:hiddenLine xmlns:a14="http://schemas.microsoft.com/office/drawing/2010/main" w="9525">
                <a:solidFill>
                  <a:srgbClr val="808080"/>
                </a:solidFill>
                <a:round/>
                <a:headEnd/>
                <a:tailEnd/>
              </a14:hiddenLine>
            </a:ext>
          </a:extLst>
        </p:spPr>
        <p:txBody>
          <a:bodyPr/>
          <a:lstStyle>
            <a:lvl1pPr>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1pPr>
            <a:lvl2pPr>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2pPr>
            <a:lvl3pPr>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3pPr>
            <a:lvl4pPr>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4pPr>
            <a:lvl5pPr>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5pPr>
            <a:lvl6pPr marL="2514600" indent="-228600" defTabSz="457200" eaLnBrk="0" fontAlgn="base" hangingPunct="0">
              <a:spcBef>
                <a:spcPct val="0"/>
              </a:spcBef>
              <a:spcAft>
                <a:spcPct val="0"/>
              </a:spcAft>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6pPr>
            <a:lvl7pPr marL="2971800" indent="-228600" defTabSz="457200" eaLnBrk="0" fontAlgn="base" hangingPunct="0">
              <a:spcBef>
                <a:spcPct val="0"/>
              </a:spcBef>
              <a:spcAft>
                <a:spcPct val="0"/>
              </a:spcAft>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7pPr>
            <a:lvl8pPr marL="3429000" indent="-228600" defTabSz="457200" eaLnBrk="0" fontAlgn="base" hangingPunct="0">
              <a:spcBef>
                <a:spcPct val="0"/>
              </a:spcBef>
              <a:spcAft>
                <a:spcPct val="0"/>
              </a:spcAft>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8pPr>
            <a:lvl9pPr marL="3886200" indent="-228600" defTabSz="457200" eaLnBrk="0" fontAlgn="base" hangingPunct="0">
              <a:spcBef>
                <a:spcPct val="0"/>
              </a:spcBef>
              <a:spcAft>
                <a:spcPct val="0"/>
              </a:spcAft>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9pPr>
          </a:lstStyle>
          <a:p>
            <a:pPr>
              <a:buClrTx/>
              <a:buFontTx/>
              <a:buNone/>
            </a:pPr>
            <a:fld id="{A852B4C8-E293-8440-BE5D-74C24DB55589}" type="slidenum">
              <a:rPr lang="en-US" altLang="en-US">
                <a:solidFill>
                  <a:srgbClr val="000000"/>
                </a:solidFill>
                <a:latin typeface="Lato Light" panose="020F0502020204030203" pitchFamily="34" charset="0"/>
              </a:rPr>
              <a:pPr>
                <a:buClrTx/>
                <a:buFontTx/>
                <a:buNone/>
              </a:pPr>
              <a:t>408</a:t>
            </a:fld>
            <a:endParaRPr lang="en-US" altLang="en-US" dirty="0">
              <a:solidFill>
                <a:srgbClr val="000000"/>
              </a:solidFill>
              <a:latin typeface="Lato Light" panose="020F0502020204030203" pitchFamily="34" charset="0"/>
            </a:endParaRPr>
          </a:p>
        </p:txBody>
      </p:sp>
      <p:sp>
        <p:nvSpPr>
          <p:cNvPr id="18435" name="Text Box 1">
            <a:extLst>
              <a:ext uri="{FF2B5EF4-FFF2-40B4-BE49-F238E27FC236}">
                <a16:creationId xmlns:a16="http://schemas.microsoft.com/office/drawing/2014/main" id="{F6EEEDF7-8B27-1F4C-B4D3-E874FCE54BC4}"/>
              </a:ext>
            </a:extLst>
          </p:cNvPr>
          <p:cNvSpPr txBox="1">
            <a:spLocks noChangeArrowheads="1"/>
          </p:cNvSpPr>
          <p:nvPr/>
        </p:nvSpPr>
        <p:spPr bwMode="auto">
          <a:xfrm>
            <a:off x="4398963" y="9555163"/>
            <a:ext cx="3371850" cy="5016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b"/>
          <a:lstStyle>
            <a:lvl1pPr>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1pPr>
            <a:lvl2pPr>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2pPr>
            <a:lvl3pPr>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3pPr>
            <a:lvl4pPr>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4pPr>
            <a:lvl5pPr>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5pPr>
            <a:lvl6pPr marL="2514600" indent="-228600" defTabSz="457200" eaLnBrk="0" fontAlgn="base" hangingPunct="0">
              <a:spcBef>
                <a:spcPct val="0"/>
              </a:spcBef>
              <a:spcAft>
                <a:spcPct val="0"/>
              </a:spcAft>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6pPr>
            <a:lvl7pPr marL="2971800" indent="-228600" defTabSz="457200" eaLnBrk="0" fontAlgn="base" hangingPunct="0">
              <a:spcBef>
                <a:spcPct val="0"/>
              </a:spcBef>
              <a:spcAft>
                <a:spcPct val="0"/>
              </a:spcAft>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7pPr>
            <a:lvl8pPr marL="3429000" indent="-228600" defTabSz="457200" eaLnBrk="0" fontAlgn="base" hangingPunct="0">
              <a:spcBef>
                <a:spcPct val="0"/>
              </a:spcBef>
              <a:spcAft>
                <a:spcPct val="0"/>
              </a:spcAft>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8pPr>
            <a:lvl9pPr marL="3886200" indent="-228600" defTabSz="457200" eaLnBrk="0" fontAlgn="base" hangingPunct="0">
              <a:spcBef>
                <a:spcPct val="0"/>
              </a:spcBef>
              <a:spcAft>
                <a:spcPct val="0"/>
              </a:spcAft>
              <a:buClr>
                <a:srgbClr val="000000"/>
              </a:buClr>
              <a:buSzPct val="100000"/>
              <a:buFont typeface="Times New Roman" panose="02020603050405020304" pitchFamily="18" charset="0"/>
              <a:tabLst>
                <a:tab pos="0" algn="l"/>
                <a:tab pos="457200" algn="l"/>
                <a:tab pos="914400" algn="l"/>
                <a:tab pos="1371600" algn="l"/>
                <a:tab pos="1828800" algn="l"/>
                <a:tab pos="2286000" algn="l"/>
                <a:tab pos="2743200" algn="l"/>
                <a:tab pos="3200400" algn="l"/>
                <a:tab pos="3657600" algn="l"/>
                <a:tab pos="4114800" algn="l"/>
                <a:tab pos="4572000" algn="l"/>
                <a:tab pos="5029200" algn="l"/>
                <a:tab pos="5486400" algn="l"/>
                <a:tab pos="5943600" algn="l"/>
                <a:tab pos="6400800" algn="l"/>
                <a:tab pos="6858000" algn="l"/>
                <a:tab pos="7315200" algn="l"/>
                <a:tab pos="7772400" algn="l"/>
                <a:tab pos="8229600" algn="l"/>
                <a:tab pos="8686800" algn="l"/>
                <a:tab pos="9144000" algn="l"/>
              </a:tabLst>
              <a:defRPr>
                <a:solidFill>
                  <a:schemeClr val="bg1"/>
                </a:solidFill>
                <a:latin typeface="Calibri" panose="020F0502020204030204" pitchFamily="34" charset="0"/>
                <a:ea typeface="Arial Unicode MS" panose="020B0604020202020204" pitchFamily="34" charset="-128"/>
                <a:cs typeface="Arial Unicode MS" panose="020B0604020202020204" pitchFamily="34" charset="-128"/>
              </a:defRPr>
            </a:lvl9pPr>
          </a:lstStyle>
          <a:p>
            <a:pPr algn="r">
              <a:buClrTx/>
              <a:buFontTx/>
              <a:buNone/>
            </a:pPr>
            <a:fld id="{AE7E9F37-C258-0146-AB07-0A6F63C09269}" type="slidenum">
              <a:rPr lang="en-US" altLang="en-US" sz="1400">
                <a:solidFill>
                  <a:srgbClr val="000000"/>
                </a:solidFill>
                <a:latin typeface="Lato Light" panose="020F0502020204030203" pitchFamily="34" charset="0"/>
              </a:rPr>
              <a:pPr algn="r">
                <a:buClrTx/>
                <a:buFontTx/>
                <a:buNone/>
              </a:pPr>
              <a:t>408</a:t>
            </a:fld>
            <a:endParaRPr lang="en-US" altLang="en-US" sz="1400" dirty="0">
              <a:solidFill>
                <a:srgbClr val="000000"/>
              </a:solidFill>
              <a:latin typeface="Lato Light" panose="020F0502020204030203" pitchFamily="34" charset="0"/>
            </a:endParaRPr>
          </a:p>
        </p:txBody>
      </p:sp>
      <p:sp>
        <p:nvSpPr>
          <p:cNvPr id="18436" name="Text Box 2">
            <a:extLst>
              <a:ext uri="{FF2B5EF4-FFF2-40B4-BE49-F238E27FC236}">
                <a16:creationId xmlns:a16="http://schemas.microsoft.com/office/drawing/2014/main" id="{5C37F1B8-0199-A044-862B-0AF15F378F74}"/>
              </a:ext>
            </a:extLst>
          </p:cNvPr>
          <p:cNvSpPr txBox="1">
            <a:spLocks noGrp="1" noRot="1" noChangeAspect="1" noChangeArrowheads="1" noTextEdit="1"/>
          </p:cNvSpPr>
          <p:nvPr>
            <p:ph type="sldImg"/>
          </p:nvPr>
        </p:nvSpPr>
        <p:spPr>
          <a:xfrm>
            <a:off x="533400" y="763588"/>
            <a:ext cx="6705600" cy="3771900"/>
          </a:xfr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8437" name="Text Box 3">
            <a:extLst>
              <a:ext uri="{FF2B5EF4-FFF2-40B4-BE49-F238E27FC236}">
                <a16:creationId xmlns:a16="http://schemas.microsoft.com/office/drawing/2014/main" id="{EB146B6C-EB9F-4D40-8F5B-AEAC4BCD9615}"/>
              </a:ext>
            </a:extLst>
          </p:cNvPr>
          <p:cNvSpPr txBox="1">
            <a:spLocks noGrp="1" noChangeArrowheads="1"/>
          </p:cNvSpPr>
          <p:nvPr>
            <p:ph type="body" idx="1"/>
          </p:nvPr>
        </p:nvSpPr>
        <p:spPr>
          <a:xfrm>
            <a:off x="777875" y="4776788"/>
            <a:ext cx="6218238" cy="4525962"/>
          </a:xfrm>
          <a:noFill/>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64595509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2BC44AB8-5C11-6048-BC88-70EC5A956CB9}"/>
              </a:ext>
            </a:extLst>
          </p:cNvPr>
          <p:cNvSpPr>
            <a:spLocks noGrp="1" noChangeArrowheads="1"/>
          </p:cNvSpPr>
          <p:nvPr>
            <p:ph type="sldNum"/>
          </p:nvPr>
        </p:nvSpPr>
        <p:spPr>
          <a:ln/>
        </p:spPr>
        <p:txBody>
          <a:bodyPr/>
          <a:lstStyle/>
          <a:p>
            <a:fld id="{80160251-FA86-884A-AE2E-1A132A26FFC1}" type="slidenum">
              <a:rPr lang="en-US" altLang="en-US"/>
              <a:pPr/>
              <a:t>437</a:t>
            </a:fld>
            <a:endParaRPr lang="en-US" altLang="en-US"/>
          </a:p>
        </p:txBody>
      </p:sp>
      <p:sp>
        <p:nvSpPr>
          <p:cNvPr id="6145" name="Text Box 1">
            <a:extLst>
              <a:ext uri="{FF2B5EF4-FFF2-40B4-BE49-F238E27FC236}">
                <a16:creationId xmlns:a16="http://schemas.microsoft.com/office/drawing/2014/main" id="{7AC52A03-F290-A74C-A378-D0FA905E02EC}"/>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6146" name="Text Box 2">
            <a:extLst>
              <a:ext uri="{FF2B5EF4-FFF2-40B4-BE49-F238E27FC236}">
                <a16:creationId xmlns:a16="http://schemas.microsoft.com/office/drawing/2014/main" id="{059CE677-217B-E04A-B191-7DF36D33417C}"/>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248316203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DC7178E1-EAF4-3840-89EA-F530EF49A376}"/>
              </a:ext>
            </a:extLst>
          </p:cNvPr>
          <p:cNvSpPr>
            <a:spLocks noGrp="1" noChangeArrowheads="1"/>
          </p:cNvSpPr>
          <p:nvPr>
            <p:ph type="sldNum"/>
          </p:nvPr>
        </p:nvSpPr>
        <p:spPr>
          <a:ln/>
        </p:spPr>
        <p:txBody>
          <a:bodyPr/>
          <a:lstStyle/>
          <a:p>
            <a:fld id="{926917E0-2847-3140-8EA0-D04CD85DE1C6}" type="slidenum">
              <a:rPr lang="en-US" altLang="en-US"/>
              <a:pPr/>
              <a:t>439</a:t>
            </a:fld>
            <a:endParaRPr lang="en-US" altLang="en-US"/>
          </a:p>
        </p:txBody>
      </p:sp>
      <p:sp>
        <p:nvSpPr>
          <p:cNvPr id="7169" name="Text Box 1">
            <a:extLst>
              <a:ext uri="{FF2B5EF4-FFF2-40B4-BE49-F238E27FC236}">
                <a16:creationId xmlns:a16="http://schemas.microsoft.com/office/drawing/2014/main" id="{5F0E8E37-F212-BF41-AA27-3A00FD3C0379}"/>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7170" name="Text Box 2">
            <a:extLst>
              <a:ext uri="{FF2B5EF4-FFF2-40B4-BE49-F238E27FC236}">
                <a16:creationId xmlns:a16="http://schemas.microsoft.com/office/drawing/2014/main" id="{9AAAFC3B-C1A0-1444-A7FF-5C2727228CCC}"/>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417322916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465091D-2277-6C48-9EC6-181816970C08}"/>
              </a:ext>
            </a:extLst>
          </p:cNvPr>
          <p:cNvSpPr>
            <a:spLocks noGrp="1" noChangeArrowheads="1"/>
          </p:cNvSpPr>
          <p:nvPr>
            <p:ph type="sldNum"/>
          </p:nvPr>
        </p:nvSpPr>
        <p:spPr>
          <a:ln/>
        </p:spPr>
        <p:txBody>
          <a:bodyPr/>
          <a:lstStyle/>
          <a:p>
            <a:fld id="{2FB8B380-6778-1144-AEF8-A07483C9F6A1}" type="slidenum">
              <a:rPr lang="en-US" altLang="en-US"/>
              <a:pPr/>
              <a:t>338</a:t>
            </a:fld>
            <a:endParaRPr lang="en-US" altLang="en-US"/>
          </a:p>
        </p:txBody>
      </p:sp>
      <p:sp>
        <p:nvSpPr>
          <p:cNvPr id="15361" name="Text Box 1">
            <a:extLst>
              <a:ext uri="{FF2B5EF4-FFF2-40B4-BE49-F238E27FC236}">
                <a16:creationId xmlns:a16="http://schemas.microsoft.com/office/drawing/2014/main" id="{26BCC0C1-E68E-CB4F-B400-35868F328825}"/>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5362" name="Text Box 2">
            <a:extLst>
              <a:ext uri="{FF2B5EF4-FFF2-40B4-BE49-F238E27FC236}">
                <a16:creationId xmlns:a16="http://schemas.microsoft.com/office/drawing/2014/main" id="{0973C6CF-9281-DC4A-BCFD-771EA19D238E}"/>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5922589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DFD7585-C1B9-8440-A453-AF317DA38121}"/>
              </a:ext>
            </a:extLst>
          </p:cNvPr>
          <p:cNvSpPr>
            <a:spLocks noGrp="1" noChangeArrowheads="1"/>
          </p:cNvSpPr>
          <p:nvPr>
            <p:ph type="sldNum"/>
          </p:nvPr>
        </p:nvSpPr>
        <p:spPr>
          <a:ln/>
        </p:spPr>
        <p:txBody>
          <a:bodyPr/>
          <a:lstStyle/>
          <a:p>
            <a:fld id="{40E12492-F342-484F-ACAB-A997BB41BC94}" type="slidenum">
              <a:rPr lang="en-US" altLang="en-US"/>
              <a:pPr/>
              <a:t>441</a:t>
            </a:fld>
            <a:endParaRPr lang="en-US" altLang="en-US"/>
          </a:p>
        </p:txBody>
      </p:sp>
      <p:sp>
        <p:nvSpPr>
          <p:cNvPr id="8193" name="Text Box 1">
            <a:extLst>
              <a:ext uri="{FF2B5EF4-FFF2-40B4-BE49-F238E27FC236}">
                <a16:creationId xmlns:a16="http://schemas.microsoft.com/office/drawing/2014/main" id="{42C9F888-FCA0-A74E-99FB-46DA77F881B5}"/>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8194" name="Text Box 2">
            <a:extLst>
              <a:ext uri="{FF2B5EF4-FFF2-40B4-BE49-F238E27FC236}">
                <a16:creationId xmlns:a16="http://schemas.microsoft.com/office/drawing/2014/main" id="{B40A0EBC-9755-DB4C-AB63-7A2099DB2461}"/>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221021166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8C3A322-430E-5441-A843-B9D5DBB7057C}"/>
              </a:ext>
            </a:extLst>
          </p:cNvPr>
          <p:cNvSpPr>
            <a:spLocks noGrp="1" noChangeArrowheads="1"/>
          </p:cNvSpPr>
          <p:nvPr>
            <p:ph type="sldNum"/>
          </p:nvPr>
        </p:nvSpPr>
        <p:spPr>
          <a:ln/>
        </p:spPr>
        <p:txBody>
          <a:bodyPr/>
          <a:lstStyle/>
          <a:p>
            <a:fld id="{CED46A69-78E1-EC42-9416-7EDBE5E4C6A7}" type="slidenum">
              <a:rPr lang="en-US" altLang="en-US"/>
              <a:pPr/>
              <a:t>449</a:t>
            </a:fld>
            <a:endParaRPr lang="en-US" altLang="en-US"/>
          </a:p>
        </p:txBody>
      </p:sp>
      <p:sp>
        <p:nvSpPr>
          <p:cNvPr id="8193" name="Text Box 1">
            <a:extLst>
              <a:ext uri="{FF2B5EF4-FFF2-40B4-BE49-F238E27FC236}">
                <a16:creationId xmlns:a16="http://schemas.microsoft.com/office/drawing/2014/main" id="{85F41C9D-7C1B-384F-9BB3-7280B7665ABA}"/>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8194" name="Text Box 2">
            <a:extLst>
              <a:ext uri="{FF2B5EF4-FFF2-40B4-BE49-F238E27FC236}">
                <a16:creationId xmlns:a16="http://schemas.microsoft.com/office/drawing/2014/main" id="{8DEED2F5-3782-204D-9C46-148A6F125BAE}"/>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59206560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17F9899C-77BF-AC4C-86B9-67E0168B3390}"/>
              </a:ext>
            </a:extLst>
          </p:cNvPr>
          <p:cNvSpPr>
            <a:spLocks noGrp="1" noChangeArrowheads="1"/>
          </p:cNvSpPr>
          <p:nvPr>
            <p:ph type="sldNum"/>
          </p:nvPr>
        </p:nvSpPr>
        <p:spPr>
          <a:ln/>
        </p:spPr>
        <p:txBody>
          <a:bodyPr/>
          <a:lstStyle/>
          <a:p>
            <a:fld id="{8CCAA0E6-2FC8-7D40-8D91-534B6BE85D03}" type="slidenum">
              <a:rPr lang="en-US" altLang="en-US"/>
              <a:pPr/>
              <a:t>450</a:t>
            </a:fld>
            <a:endParaRPr lang="en-US" altLang="en-US"/>
          </a:p>
        </p:txBody>
      </p:sp>
      <p:sp>
        <p:nvSpPr>
          <p:cNvPr id="10241" name="Text Box 1">
            <a:extLst>
              <a:ext uri="{FF2B5EF4-FFF2-40B4-BE49-F238E27FC236}">
                <a16:creationId xmlns:a16="http://schemas.microsoft.com/office/drawing/2014/main" id="{82492AD1-3508-BE40-98AF-AFBED731DC86}"/>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0242" name="Text Box 2">
            <a:extLst>
              <a:ext uri="{FF2B5EF4-FFF2-40B4-BE49-F238E27FC236}">
                <a16:creationId xmlns:a16="http://schemas.microsoft.com/office/drawing/2014/main" id="{3167A4F2-2128-C64E-BDDA-209E56DA564E}"/>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3667793608"/>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 name="Rectangle 10"/>
          <p:cNvSpPr>
            <a:spLocks noGrp="1" noChangeArrowheads="1"/>
          </p:cNvSpPr>
          <p:nvPr>
            <p:ph type="sldNum"/>
          </p:nvPr>
        </p:nvSpPr>
        <p:spPr>
          <a:ln/>
        </p:spPr>
        <p:txBody>
          <a:bodyPr/>
          <a:lstStyle/>
          <a:p>
            <a:fld id="{77BD35B7-DAF1-5B4D-94FA-36B61FD74AC4}" type="slidenum">
              <a:rPr lang="en-US" altLang="x-none"/>
              <a:pPr/>
              <a:t>453</a:t>
            </a:fld>
            <a:endParaRPr lang="en-US" altLang="x-none"/>
          </a:p>
        </p:txBody>
      </p:sp>
      <p:sp>
        <p:nvSpPr>
          <p:cNvPr id="18433" name="Text Box 1"/>
          <p:cNvSpPr txBox="1">
            <a:spLocks noGrp="1" noRot="1" noChangeAspect="1" noChangeArrowheads="1"/>
          </p:cNvSpPr>
          <p:nvPr>
            <p:ph type="sldImg"/>
          </p:nvPr>
        </p:nvSpPr>
        <p:spPr bwMode="auto">
          <a:xfrm>
            <a:off x="688975" y="1143000"/>
            <a:ext cx="5475288" cy="3081338"/>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sp>
      <p:sp>
        <p:nvSpPr>
          <p:cNvPr id="18434" name="Text Box 2"/>
          <p:cNvSpPr txBox="1">
            <a:spLocks noGrp="1" noChangeArrowheads="1"/>
          </p:cNvSpPr>
          <p:nvPr>
            <p:ph type="body" idx="1"/>
          </p:nvPr>
        </p:nvSpPr>
        <p:spPr bwMode="auto">
          <a:xfrm>
            <a:off x="685800" y="4400550"/>
            <a:ext cx="5481638" cy="3595688"/>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wrap="none" anchor="ctr"/>
          <a:lstStyle/>
          <a:p>
            <a:endParaRPr lang="x-none" altLang="x-none"/>
          </a:p>
        </p:txBody>
      </p:sp>
    </p:spTree>
    <p:extLst>
      <p:ext uri="{BB962C8B-B14F-4D97-AF65-F5344CB8AC3E}">
        <p14:creationId xmlns:p14="http://schemas.microsoft.com/office/powerpoint/2010/main" val="415390804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B2C7CCC4-C9EA-C841-A7A5-880D8FCC78ED}"/>
              </a:ext>
            </a:extLst>
          </p:cNvPr>
          <p:cNvSpPr>
            <a:spLocks noGrp="1" noChangeArrowheads="1"/>
          </p:cNvSpPr>
          <p:nvPr>
            <p:ph type="sldNum"/>
          </p:nvPr>
        </p:nvSpPr>
        <p:spPr>
          <a:ln/>
        </p:spPr>
        <p:txBody>
          <a:bodyPr/>
          <a:lstStyle/>
          <a:p>
            <a:fld id="{A387AB69-8516-A64C-9288-26D7080C7CCB}" type="slidenum">
              <a:rPr lang="en-US" altLang="en-US"/>
              <a:pPr/>
              <a:t>339</a:t>
            </a:fld>
            <a:endParaRPr lang="en-US" altLang="en-US"/>
          </a:p>
        </p:txBody>
      </p:sp>
      <p:sp>
        <p:nvSpPr>
          <p:cNvPr id="16385" name="Text Box 1">
            <a:extLst>
              <a:ext uri="{FF2B5EF4-FFF2-40B4-BE49-F238E27FC236}">
                <a16:creationId xmlns:a16="http://schemas.microsoft.com/office/drawing/2014/main" id="{B36F8981-4414-2E4D-A8D3-603C8360BC57}"/>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6386" name="Text Box 2">
            <a:extLst>
              <a:ext uri="{FF2B5EF4-FFF2-40B4-BE49-F238E27FC236}">
                <a16:creationId xmlns:a16="http://schemas.microsoft.com/office/drawing/2014/main" id="{FFB38333-D426-1C42-ABB7-534EEB1DE8E5}"/>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444390054"/>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690A024-AC28-D44A-8373-23D979444185}"/>
              </a:ext>
            </a:extLst>
          </p:cNvPr>
          <p:cNvSpPr>
            <a:spLocks noGrp="1" noChangeArrowheads="1"/>
          </p:cNvSpPr>
          <p:nvPr>
            <p:ph type="sldNum"/>
          </p:nvPr>
        </p:nvSpPr>
        <p:spPr>
          <a:ln/>
        </p:spPr>
        <p:txBody>
          <a:bodyPr/>
          <a:lstStyle/>
          <a:p>
            <a:fld id="{86C8EC64-BC17-D046-B8F4-794FF1515837}" type="slidenum">
              <a:rPr lang="en-US" altLang="en-US"/>
              <a:pPr/>
              <a:t>340</a:t>
            </a:fld>
            <a:endParaRPr lang="en-US" altLang="en-US"/>
          </a:p>
        </p:txBody>
      </p:sp>
      <p:sp>
        <p:nvSpPr>
          <p:cNvPr id="17409" name="Text Box 1">
            <a:extLst>
              <a:ext uri="{FF2B5EF4-FFF2-40B4-BE49-F238E27FC236}">
                <a16:creationId xmlns:a16="http://schemas.microsoft.com/office/drawing/2014/main" id="{2A085D19-4A77-CF44-B712-A06000BDE89E}"/>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7410" name="Text Box 2">
            <a:extLst>
              <a:ext uri="{FF2B5EF4-FFF2-40B4-BE49-F238E27FC236}">
                <a16:creationId xmlns:a16="http://schemas.microsoft.com/office/drawing/2014/main" id="{0AEA02CE-4E8E-EC43-ADE8-8EE6F6E21492}"/>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399783425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52236884-4AA9-A644-925B-367E32C3DF67}"/>
              </a:ext>
            </a:extLst>
          </p:cNvPr>
          <p:cNvSpPr>
            <a:spLocks noGrp="1" noChangeArrowheads="1"/>
          </p:cNvSpPr>
          <p:nvPr>
            <p:ph type="sldNum"/>
          </p:nvPr>
        </p:nvSpPr>
        <p:spPr>
          <a:ln/>
        </p:spPr>
        <p:txBody>
          <a:bodyPr/>
          <a:lstStyle/>
          <a:p>
            <a:fld id="{0F5887B6-B1D0-2D44-B006-7C2B791FA0A4}" type="slidenum">
              <a:rPr lang="en-US" altLang="en-US"/>
              <a:pPr/>
              <a:t>341</a:t>
            </a:fld>
            <a:endParaRPr lang="en-US" altLang="en-US"/>
          </a:p>
        </p:txBody>
      </p:sp>
      <p:sp>
        <p:nvSpPr>
          <p:cNvPr id="18433" name="Text Box 1">
            <a:extLst>
              <a:ext uri="{FF2B5EF4-FFF2-40B4-BE49-F238E27FC236}">
                <a16:creationId xmlns:a16="http://schemas.microsoft.com/office/drawing/2014/main" id="{92AF8C9B-2897-A64E-90FC-C4AF7DE4776E}"/>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8434" name="Text Box 2">
            <a:extLst>
              <a:ext uri="{FF2B5EF4-FFF2-40B4-BE49-F238E27FC236}">
                <a16:creationId xmlns:a16="http://schemas.microsoft.com/office/drawing/2014/main" id="{3D2489AB-6663-0246-8963-54C22775D352}"/>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318542811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F477A14-2A31-494F-AF34-A7D343BE742F}"/>
              </a:ext>
            </a:extLst>
          </p:cNvPr>
          <p:cNvSpPr>
            <a:spLocks noGrp="1" noChangeArrowheads="1"/>
          </p:cNvSpPr>
          <p:nvPr>
            <p:ph type="sldNum"/>
          </p:nvPr>
        </p:nvSpPr>
        <p:spPr>
          <a:ln/>
        </p:spPr>
        <p:txBody>
          <a:bodyPr/>
          <a:lstStyle/>
          <a:p>
            <a:fld id="{CE764085-CDCF-6E4E-A29E-09B02F9173C8}" type="slidenum">
              <a:rPr lang="en-US" altLang="en-US"/>
              <a:pPr/>
              <a:t>342</a:t>
            </a:fld>
            <a:endParaRPr lang="en-US" altLang="en-US"/>
          </a:p>
        </p:txBody>
      </p:sp>
      <p:sp>
        <p:nvSpPr>
          <p:cNvPr id="19457" name="Text Box 1">
            <a:extLst>
              <a:ext uri="{FF2B5EF4-FFF2-40B4-BE49-F238E27FC236}">
                <a16:creationId xmlns:a16="http://schemas.microsoft.com/office/drawing/2014/main" id="{FFA1F86E-63F9-3446-8300-77CB214A6290}"/>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19458" name="Text Box 2">
            <a:extLst>
              <a:ext uri="{FF2B5EF4-FFF2-40B4-BE49-F238E27FC236}">
                <a16:creationId xmlns:a16="http://schemas.microsoft.com/office/drawing/2014/main" id="{8EDCF5FA-457F-574F-BA51-B631039F5230}"/>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814650401"/>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77F90DC7-088B-7A47-B163-3E3DBEE06D14}"/>
              </a:ext>
            </a:extLst>
          </p:cNvPr>
          <p:cNvSpPr>
            <a:spLocks noGrp="1" noChangeArrowheads="1"/>
          </p:cNvSpPr>
          <p:nvPr>
            <p:ph type="sldNum"/>
          </p:nvPr>
        </p:nvSpPr>
        <p:spPr>
          <a:ln/>
        </p:spPr>
        <p:txBody>
          <a:bodyPr/>
          <a:lstStyle/>
          <a:p>
            <a:fld id="{58093DFE-3F68-DE44-837C-C944580FADA8}" type="slidenum">
              <a:rPr lang="en-US" altLang="en-US"/>
              <a:pPr/>
              <a:t>343</a:t>
            </a:fld>
            <a:endParaRPr lang="en-US" altLang="en-US"/>
          </a:p>
        </p:txBody>
      </p:sp>
      <p:sp>
        <p:nvSpPr>
          <p:cNvPr id="20481" name="Text Box 1">
            <a:extLst>
              <a:ext uri="{FF2B5EF4-FFF2-40B4-BE49-F238E27FC236}">
                <a16:creationId xmlns:a16="http://schemas.microsoft.com/office/drawing/2014/main" id="{243C25D1-515B-9045-9021-84FC0A60BA64}"/>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0482" name="Text Box 2">
            <a:extLst>
              <a:ext uri="{FF2B5EF4-FFF2-40B4-BE49-F238E27FC236}">
                <a16:creationId xmlns:a16="http://schemas.microsoft.com/office/drawing/2014/main" id="{CB2AA59C-8FF0-0F48-9A95-148B96D382B1}"/>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249638228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9BCE678E-F08D-FD4E-A0DC-403A7C5E8867}"/>
              </a:ext>
            </a:extLst>
          </p:cNvPr>
          <p:cNvSpPr>
            <a:spLocks noGrp="1" noChangeArrowheads="1"/>
          </p:cNvSpPr>
          <p:nvPr>
            <p:ph type="sldNum"/>
          </p:nvPr>
        </p:nvSpPr>
        <p:spPr>
          <a:ln/>
        </p:spPr>
        <p:txBody>
          <a:bodyPr/>
          <a:lstStyle/>
          <a:p>
            <a:fld id="{513B9964-3B68-2A4E-88DD-9C51DBE69AC3}" type="slidenum">
              <a:rPr lang="en-US" altLang="en-US"/>
              <a:pPr/>
              <a:t>344</a:t>
            </a:fld>
            <a:endParaRPr lang="en-US" altLang="en-US"/>
          </a:p>
        </p:txBody>
      </p:sp>
      <p:sp>
        <p:nvSpPr>
          <p:cNvPr id="21505" name="Text Box 1">
            <a:extLst>
              <a:ext uri="{FF2B5EF4-FFF2-40B4-BE49-F238E27FC236}">
                <a16:creationId xmlns:a16="http://schemas.microsoft.com/office/drawing/2014/main" id="{AD9A6C6B-91C3-E54B-B3C5-E129BB41D40B}"/>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1506" name="Text Box 2">
            <a:extLst>
              <a:ext uri="{FF2B5EF4-FFF2-40B4-BE49-F238E27FC236}">
                <a16:creationId xmlns:a16="http://schemas.microsoft.com/office/drawing/2014/main" id="{E6392C39-DC04-034F-91FF-22148CB985D7}"/>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149641264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3471C5DC-3F73-AD40-AB41-9373F761565A}"/>
              </a:ext>
            </a:extLst>
          </p:cNvPr>
          <p:cNvSpPr>
            <a:spLocks noGrp="1" noChangeArrowheads="1"/>
          </p:cNvSpPr>
          <p:nvPr>
            <p:ph type="sldNum"/>
          </p:nvPr>
        </p:nvSpPr>
        <p:spPr>
          <a:ln/>
        </p:spPr>
        <p:txBody>
          <a:bodyPr/>
          <a:lstStyle/>
          <a:p>
            <a:fld id="{A7E4F116-979A-F14D-9B01-00DA606601CD}" type="slidenum">
              <a:rPr lang="en-US" altLang="en-US"/>
              <a:pPr/>
              <a:t>345</a:t>
            </a:fld>
            <a:endParaRPr lang="en-US" altLang="en-US"/>
          </a:p>
        </p:txBody>
      </p:sp>
      <p:sp>
        <p:nvSpPr>
          <p:cNvPr id="22529" name="Text Box 1">
            <a:extLst>
              <a:ext uri="{FF2B5EF4-FFF2-40B4-BE49-F238E27FC236}">
                <a16:creationId xmlns:a16="http://schemas.microsoft.com/office/drawing/2014/main" id="{C903F160-CEB8-C64C-AB48-49F1377927D9}"/>
              </a:ext>
            </a:extLst>
          </p:cNvPr>
          <p:cNvSpPr txBox="1">
            <a:spLocks noGrp="1" noRot="1" noChangeAspect="1" noChangeArrowheads="1"/>
          </p:cNvSpPr>
          <p:nvPr>
            <p:ph type="sldImg"/>
          </p:nvPr>
        </p:nvSpPr>
        <p:spPr bwMode="auto">
          <a:xfrm>
            <a:off x="533400" y="763588"/>
            <a:ext cx="6705600" cy="3771900"/>
          </a:xfrm>
          <a:prstGeom prst="rect">
            <a:avLst/>
          </a:prstGeom>
          <a:solidFill>
            <a:srgbClr val="FFFFFF"/>
          </a:solidFill>
          <a:ln>
            <a:solidFill>
              <a:srgbClr val="000000"/>
            </a:solidFill>
            <a:miter lim="800000"/>
            <a:headEnd/>
            <a:tailEnd/>
          </a:ln>
          <a:extLst>
            <a:ext uri="{AF507438-7753-43E0-B8FC-AC1667EBCBE1}">
              <a14:hiddenEffects xmlns:a14="http://schemas.microsoft.com/office/drawing/2010/main">
                <a:effectLst>
                  <a:outerShdw dist="35921" dir="2700000" algn="ctr" rotWithShape="0">
                    <a:srgbClr val="808080"/>
                  </a:outerShdw>
                </a:effectLst>
              </a14:hiddenEffects>
            </a:ext>
          </a:extLst>
        </p:spPr>
      </p:sp>
      <p:sp>
        <p:nvSpPr>
          <p:cNvPr id="22530" name="Text Box 2">
            <a:extLst>
              <a:ext uri="{FF2B5EF4-FFF2-40B4-BE49-F238E27FC236}">
                <a16:creationId xmlns:a16="http://schemas.microsoft.com/office/drawing/2014/main" id="{02BFC18D-7FDA-3C4D-9EBB-EDE7EF84720A}"/>
              </a:ext>
            </a:extLst>
          </p:cNvPr>
          <p:cNvSpPr txBox="1">
            <a:spLocks noGrp="1" noChangeArrowheads="1"/>
          </p:cNvSpPr>
          <p:nvPr>
            <p:ph type="body" idx="1"/>
          </p:nvPr>
        </p:nvSpPr>
        <p:spPr bwMode="auto">
          <a:xfrm>
            <a:off x="777875" y="4776788"/>
            <a:ext cx="6218238" cy="4525962"/>
          </a:xfrm>
          <a:prstGeom prst="rect">
            <a:avLst/>
          </a:prstGeo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ltLang="en-US"/>
          </a:p>
        </p:txBody>
      </p:sp>
    </p:spTree>
    <p:extLst>
      <p:ext uri="{BB962C8B-B14F-4D97-AF65-F5344CB8AC3E}">
        <p14:creationId xmlns:p14="http://schemas.microsoft.com/office/powerpoint/2010/main" val="34232967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ACC585E9-FE46-276A-EC82-7615DC1F5B43}"/>
              </a:ext>
            </a:extLst>
          </p:cNvPr>
          <p:cNvSpPr>
            <a:spLocks noGrp="1"/>
          </p:cNvSpPr>
          <p:nvPr>
            <p:ph type="ctrTitle"/>
          </p:nvPr>
        </p:nvSpPr>
        <p:spPr>
          <a:xfrm>
            <a:off x="1524000" y="1122363"/>
            <a:ext cx="9144000" cy="2387600"/>
          </a:xfrm>
        </p:spPr>
        <p:txBody>
          <a:bodyPr anchor="b"/>
          <a:lstStyle>
            <a:lvl1pPr algn="ctr">
              <a:defRPr sz="6000"/>
            </a:lvl1pPr>
          </a:lstStyle>
          <a:p>
            <a:r>
              <a:rPr lang="fr-FR"/>
              <a:t>Modifiez le style du titre</a:t>
            </a:r>
            <a:endParaRPr lang="en-US"/>
          </a:p>
        </p:txBody>
      </p:sp>
      <p:sp>
        <p:nvSpPr>
          <p:cNvPr id="3" name="Sous-titre 2">
            <a:extLst>
              <a:ext uri="{FF2B5EF4-FFF2-40B4-BE49-F238E27FC236}">
                <a16:creationId xmlns:a16="http://schemas.microsoft.com/office/drawing/2014/main" id="{6C350C6C-52AB-5750-D9C8-530A3A9FCE53}"/>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fr-FR"/>
              <a:t>Modifiez le style des sous-titres du masque</a:t>
            </a:r>
            <a:endParaRPr lang="en-US"/>
          </a:p>
        </p:txBody>
      </p:sp>
      <p:sp>
        <p:nvSpPr>
          <p:cNvPr id="4" name="Espace réservé de la date 3">
            <a:extLst>
              <a:ext uri="{FF2B5EF4-FFF2-40B4-BE49-F238E27FC236}">
                <a16:creationId xmlns:a16="http://schemas.microsoft.com/office/drawing/2014/main" id="{33599324-7512-B850-6FD9-36F0272A818D}"/>
              </a:ext>
            </a:extLst>
          </p:cNvPr>
          <p:cNvSpPr>
            <a:spLocks noGrp="1"/>
          </p:cNvSpPr>
          <p:nvPr>
            <p:ph type="dt" sz="half" idx="10"/>
          </p:nvPr>
        </p:nvSpPr>
        <p:spPr/>
        <p:txBody>
          <a:bodyPr/>
          <a:lstStyle/>
          <a:p>
            <a:fld id="{D052F521-EE4F-4605-B486-AD6E9C531B6E}" type="datetimeFigureOut">
              <a:rPr lang="en-US" smtClean="0"/>
              <a:t>1/23/2026</a:t>
            </a:fld>
            <a:endParaRPr lang="en-US"/>
          </a:p>
        </p:txBody>
      </p:sp>
      <p:sp>
        <p:nvSpPr>
          <p:cNvPr id="5" name="Espace réservé du pied de page 4">
            <a:extLst>
              <a:ext uri="{FF2B5EF4-FFF2-40B4-BE49-F238E27FC236}">
                <a16:creationId xmlns:a16="http://schemas.microsoft.com/office/drawing/2014/main" id="{AC7FD725-0D7F-76CA-A25C-0789843EC36B}"/>
              </a:ext>
            </a:extLst>
          </p:cNvPr>
          <p:cNvSpPr>
            <a:spLocks noGrp="1"/>
          </p:cNvSpPr>
          <p:nvPr>
            <p:ph type="ftr" sz="quarter" idx="11"/>
          </p:nvPr>
        </p:nvSpPr>
        <p:spPr/>
        <p:txBody>
          <a:bodyPr/>
          <a:lstStyle/>
          <a:p>
            <a:endParaRPr lang="en-US"/>
          </a:p>
        </p:txBody>
      </p:sp>
      <p:sp>
        <p:nvSpPr>
          <p:cNvPr id="6" name="Espace réservé du numéro de diapositive 5">
            <a:extLst>
              <a:ext uri="{FF2B5EF4-FFF2-40B4-BE49-F238E27FC236}">
                <a16:creationId xmlns:a16="http://schemas.microsoft.com/office/drawing/2014/main" id="{A6107470-CE3E-6D5A-F35C-EB20FE9310E3}"/>
              </a:ext>
            </a:extLst>
          </p:cNvPr>
          <p:cNvSpPr>
            <a:spLocks noGrp="1"/>
          </p:cNvSpPr>
          <p:nvPr>
            <p:ph type="sldNum" sz="quarter" idx="12"/>
          </p:nvPr>
        </p:nvSpPr>
        <p:spPr/>
        <p:txBody>
          <a:bodyPr/>
          <a:lstStyle/>
          <a:p>
            <a:fld id="{B05502C7-54CB-4C55-9264-8E6E87C98913}" type="slidenum">
              <a:rPr lang="en-US" smtClean="0"/>
              <a:t>‹N°›</a:t>
            </a:fld>
            <a:endParaRPr lang="en-US"/>
          </a:p>
        </p:txBody>
      </p:sp>
    </p:spTree>
    <p:extLst>
      <p:ext uri="{BB962C8B-B14F-4D97-AF65-F5344CB8AC3E}">
        <p14:creationId xmlns:p14="http://schemas.microsoft.com/office/powerpoint/2010/main" val="14976145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0ED588C8-FF1C-2AD3-C6A3-459CC8BF4B8D}"/>
              </a:ext>
            </a:extLst>
          </p:cNvPr>
          <p:cNvSpPr>
            <a:spLocks noGrp="1"/>
          </p:cNvSpPr>
          <p:nvPr>
            <p:ph type="title"/>
          </p:nvPr>
        </p:nvSpPr>
        <p:spPr/>
        <p:txBody>
          <a:bodyPr/>
          <a:lstStyle/>
          <a:p>
            <a:r>
              <a:rPr lang="fr-FR"/>
              <a:t>Modifiez le style du titre</a:t>
            </a:r>
            <a:endParaRPr lang="en-US"/>
          </a:p>
        </p:txBody>
      </p:sp>
      <p:sp>
        <p:nvSpPr>
          <p:cNvPr id="3" name="Espace réservé du texte vertical 2">
            <a:extLst>
              <a:ext uri="{FF2B5EF4-FFF2-40B4-BE49-F238E27FC236}">
                <a16:creationId xmlns:a16="http://schemas.microsoft.com/office/drawing/2014/main" id="{B2A65489-6081-05B4-44C0-FF3B85D4BC51}"/>
              </a:ext>
            </a:extLst>
          </p:cNvPr>
          <p:cNvSpPr>
            <a:spLocks noGrp="1"/>
          </p:cNvSpPr>
          <p:nvPr>
            <p:ph type="body" orient="vert" idx="1"/>
          </p:nvPr>
        </p:nvSpPr>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e la date 3">
            <a:extLst>
              <a:ext uri="{FF2B5EF4-FFF2-40B4-BE49-F238E27FC236}">
                <a16:creationId xmlns:a16="http://schemas.microsoft.com/office/drawing/2014/main" id="{F56B1D24-AFED-3A90-92B8-C355A7234105}"/>
              </a:ext>
            </a:extLst>
          </p:cNvPr>
          <p:cNvSpPr>
            <a:spLocks noGrp="1"/>
          </p:cNvSpPr>
          <p:nvPr>
            <p:ph type="dt" sz="half" idx="10"/>
          </p:nvPr>
        </p:nvSpPr>
        <p:spPr/>
        <p:txBody>
          <a:bodyPr/>
          <a:lstStyle/>
          <a:p>
            <a:fld id="{D052F521-EE4F-4605-B486-AD6E9C531B6E}" type="datetimeFigureOut">
              <a:rPr lang="en-US" smtClean="0"/>
              <a:t>1/23/2026</a:t>
            </a:fld>
            <a:endParaRPr lang="en-US"/>
          </a:p>
        </p:txBody>
      </p:sp>
      <p:sp>
        <p:nvSpPr>
          <p:cNvPr id="5" name="Espace réservé du pied de page 4">
            <a:extLst>
              <a:ext uri="{FF2B5EF4-FFF2-40B4-BE49-F238E27FC236}">
                <a16:creationId xmlns:a16="http://schemas.microsoft.com/office/drawing/2014/main" id="{3C68A7B7-C911-67FF-B687-D0DAE37C9719}"/>
              </a:ext>
            </a:extLst>
          </p:cNvPr>
          <p:cNvSpPr>
            <a:spLocks noGrp="1"/>
          </p:cNvSpPr>
          <p:nvPr>
            <p:ph type="ftr" sz="quarter" idx="11"/>
          </p:nvPr>
        </p:nvSpPr>
        <p:spPr/>
        <p:txBody>
          <a:bodyPr/>
          <a:lstStyle/>
          <a:p>
            <a:endParaRPr lang="en-US"/>
          </a:p>
        </p:txBody>
      </p:sp>
      <p:sp>
        <p:nvSpPr>
          <p:cNvPr id="6" name="Espace réservé du numéro de diapositive 5">
            <a:extLst>
              <a:ext uri="{FF2B5EF4-FFF2-40B4-BE49-F238E27FC236}">
                <a16:creationId xmlns:a16="http://schemas.microsoft.com/office/drawing/2014/main" id="{CB08BED8-6B6C-E7BF-23C2-7F28D79EB3B1}"/>
              </a:ext>
            </a:extLst>
          </p:cNvPr>
          <p:cNvSpPr>
            <a:spLocks noGrp="1"/>
          </p:cNvSpPr>
          <p:nvPr>
            <p:ph type="sldNum" sz="quarter" idx="12"/>
          </p:nvPr>
        </p:nvSpPr>
        <p:spPr/>
        <p:txBody>
          <a:bodyPr/>
          <a:lstStyle/>
          <a:p>
            <a:fld id="{B05502C7-54CB-4C55-9264-8E6E87C98913}" type="slidenum">
              <a:rPr lang="en-US" smtClean="0"/>
              <a:t>‹N°›</a:t>
            </a:fld>
            <a:endParaRPr lang="en-US"/>
          </a:p>
        </p:txBody>
      </p:sp>
    </p:spTree>
    <p:extLst>
      <p:ext uri="{BB962C8B-B14F-4D97-AF65-F5344CB8AC3E}">
        <p14:creationId xmlns:p14="http://schemas.microsoft.com/office/powerpoint/2010/main" val="334822568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a:extLst>
              <a:ext uri="{FF2B5EF4-FFF2-40B4-BE49-F238E27FC236}">
                <a16:creationId xmlns:a16="http://schemas.microsoft.com/office/drawing/2014/main" id="{AF9158AA-782E-0584-8606-D4CA390C7116}"/>
              </a:ext>
            </a:extLst>
          </p:cNvPr>
          <p:cNvSpPr>
            <a:spLocks noGrp="1"/>
          </p:cNvSpPr>
          <p:nvPr>
            <p:ph type="title" orient="vert"/>
          </p:nvPr>
        </p:nvSpPr>
        <p:spPr>
          <a:xfrm>
            <a:off x="8724900" y="365125"/>
            <a:ext cx="2628900" cy="5811838"/>
          </a:xfrm>
        </p:spPr>
        <p:txBody>
          <a:bodyPr vert="eaVert"/>
          <a:lstStyle/>
          <a:p>
            <a:r>
              <a:rPr lang="fr-FR"/>
              <a:t>Modifiez le style du titre</a:t>
            </a:r>
            <a:endParaRPr lang="en-US"/>
          </a:p>
        </p:txBody>
      </p:sp>
      <p:sp>
        <p:nvSpPr>
          <p:cNvPr id="3" name="Espace réservé du texte vertical 2">
            <a:extLst>
              <a:ext uri="{FF2B5EF4-FFF2-40B4-BE49-F238E27FC236}">
                <a16:creationId xmlns:a16="http://schemas.microsoft.com/office/drawing/2014/main" id="{06AC2F5B-1499-C746-AA61-C02541711A06}"/>
              </a:ext>
            </a:extLst>
          </p:cNvPr>
          <p:cNvSpPr>
            <a:spLocks noGrp="1"/>
          </p:cNvSpPr>
          <p:nvPr>
            <p:ph type="body" orient="vert" idx="1"/>
          </p:nvPr>
        </p:nvSpPr>
        <p:spPr>
          <a:xfrm>
            <a:off x="838200" y="365125"/>
            <a:ext cx="7734300" cy="5811838"/>
          </a:xfrm>
        </p:spPr>
        <p:txBody>
          <a:bodyPr vert="eaVert"/>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e la date 3">
            <a:extLst>
              <a:ext uri="{FF2B5EF4-FFF2-40B4-BE49-F238E27FC236}">
                <a16:creationId xmlns:a16="http://schemas.microsoft.com/office/drawing/2014/main" id="{E0EDC0DA-44F3-FF8D-55D5-F5BCC94B76DF}"/>
              </a:ext>
            </a:extLst>
          </p:cNvPr>
          <p:cNvSpPr>
            <a:spLocks noGrp="1"/>
          </p:cNvSpPr>
          <p:nvPr>
            <p:ph type="dt" sz="half" idx="10"/>
          </p:nvPr>
        </p:nvSpPr>
        <p:spPr/>
        <p:txBody>
          <a:bodyPr/>
          <a:lstStyle/>
          <a:p>
            <a:fld id="{D052F521-EE4F-4605-B486-AD6E9C531B6E}" type="datetimeFigureOut">
              <a:rPr lang="en-US" smtClean="0"/>
              <a:t>1/23/2026</a:t>
            </a:fld>
            <a:endParaRPr lang="en-US"/>
          </a:p>
        </p:txBody>
      </p:sp>
      <p:sp>
        <p:nvSpPr>
          <p:cNvPr id="5" name="Espace réservé du pied de page 4">
            <a:extLst>
              <a:ext uri="{FF2B5EF4-FFF2-40B4-BE49-F238E27FC236}">
                <a16:creationId xmlns:a16="http://schemas.microsoft.com/office/drawing/2014/main" id="{85D03005-353A-E3CF-4BE3-CFA6ED4A2CC9}"/>
              </a:ext>
            </a:extLst>
          </p:cNvPr>
          <p:cNvSpPr>
            <a:spLocks noGrp="1"/>
          </p:cNvSpPr>
          <p:nvPr>
            <p:ph type="ftr" sz="quarter" idx="11"/>
          </p:nvPr>
        </p:nvSpPr>
        <p:spPr/>
        <p:txBody>
          <a:bodyPr/>
          <a:lstStyle/>
          <a:p>
            <a:endParaRPr lang="en-US"/>
          </a:p>
        </p:txBody>
      </p:sp>
      <p:sp>
        <p:nvSpPr>
          <p:cNvPr id="6" name="Espace réservé du numéro de diapositive 5">
            <a:extLst>
              <a:ext uri="{FF2B5EF4-FFF2-40B4-BE49-F238E27FC236}">
                <a16:creationId xmlns:a16="http://schemas.microsoft.com/office/drawing/2014/main" id="{739B90BC-EC72-91BB-F45C-C63C3FEE9912}"/>
              </a:ext>
            </a:extLst>
          </p:cNvPr>
          <p:cNvSpPr>
            <a:spLocks noGrp="1"/>
          </p:cNvSpPr>
          <p:nvPr>
            <p:ph type="sldNum" sz="quarter" idx="12"/>
          </p:nvPr>
        </p:nvSpPr>
        <p:spPr/>
        <p:txBody>
          <a:bodyPr/>
          <a:lstStyle/>
          <a:p>
            <a:fld id="{B05502C7-54CB-4C55-9264-8E6E87C98913}" type="slidenum">
              <a:rPr lang="en-US" smtClean="0"/>
              <a:t>‹N°›</a:t>
            </a:fld>
            <a:endParaRPr lang="en-US"/>
          </a:p>
        </p:txBody>
      </p:sp>
    </p:spTree>
    <p:extLst>
      <p:ext uri="{BB962C8B-B14F-4D97-AF65-F5344CB8AC3E}">
        <p14:creationId xmlns:p14="http://schemas.microsoft.com/office/powerpoint/2010/main" val="293507931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Default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28527580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Customer Journey 1">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37F20856-C2CE-5141-AA55-71B36945A019}"/>
              </a:ext>
            </a:extLst>
          </p:cNvPr>
          <p:cNvSpPr>
            <a:spLocks noGrp="1"/>
          </p:cNvSpPr>
          <p:nvPr>
            <p:ph type="pic" sz="quarter" idx="10"/>
          </p:nvPr>
        </p:nvSpPr>
        <p:spPr>
          <a:xfrm>
            <a:off x="1614864" y="1122439"/>
            <a:ext cx="963633" cy="963382"/>
          </a:xfrm>
          <a:prstGeom prst="ellipse">
            <a:avLst/>
          </a:prstGeom>
          <a:solidFill>
            <a:schemeClr val="bg1">
              <a:lumMod val="95000"/>
            </a:schemeClr>
          </a:solidFill>
        </p:spPr>
        <p:txBody>
          <a:bodyPr>
            <a:normAutofit/>
          </a:bodyPr>
          <a:lstStyle>
            <a:lvl1pPr algn="ctr">
              <a:defRPr sz="800"/>
            </a:lvl1pPr>
          </a:lstStyle>
          <a:p>
            <a:endParaRPr lang="en-US"/>
          </a:p>
        </p:txBody>
      </p:sp>
    </p:spTree>
    <p:extLst>
      <p:ext uri="{BB962C8B-B14F-4D97-AF65-F5344CB8AC3E}">
        <p14:creationId xmlns:p14="http://schemas.microsoft.com/office/powerpoint/2010/main" val="296186318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1_Blank">
    <p:spTree>
      <p:nvGrpSpPr>
        <p:cNvPr id="1" name=""/>
        <p:cNvGrpSpPr/>
        <p:nvPr/>
      </p:nvGrpSpPr>
      <p:grpSpPr>
        <a:xfrm>
          <a:off x="0" y="0"/>
          <a:ext cx="0" cy="0"/>
          <a:chOff x="0" y="0"/>
          <a:chExt cx="0" cy="0"/>
        </a:xfrm>
      </p:grpSpPr>
      <p:sp>
        <p:nvSpPr>
          <p:cNvPr id="15" name="Picture Placeholder 14">
            <a:extLst>
              <a:ext uri="{FF2B5EF4-FFF2-40B4-BE49-F238E27FC236}">
                <a16:creationId xmlns:a16="http://schemas.microsoft.com/office/drawing/2014/main" id="{777FB066-C497-3447-AFBC-355A0B2950FD}"/>
              </a:ext>
            </a:extLst>
          </p:cNvPr>
          <p:cNvSpPr>
            <a:spLocks noGrp="1"/>
          </p:cNvSpPr>
          <p:nvPr>
            <p:ph type="pic" sz="quarter" idx="10"/>
          </p:nvPr>
        </p:nvSpPr>
        <p:spPr>
          <a:xfrm>
            <a:off x="891614" y="1773238"/>
            <a:ext cx="1078987" cy="1078707"/>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
        <p:nvSpPr>
          <p:cNvPr id="16" name="Picture Placeholder 14">
            <a:extLst>
              <a:ext uri="{FF2B5EF4-FFF2-40B4-BE49-F238E27FC236}">
                <a16:creationId xmlns:a16="http://schemas.microsoft.com/office/drawing/2014/main" id="{E8691FDF-DF05-0244-9389-84535F62087E}"/>
              </a:ext>
            </a:extLst>
          </p:cNvPr>
          <p:cNvSpPr>
            <a:spLocks noGrp="1"/>
          </p:cNvSpPr>
          <p:nvPr>
            <p:ph type="pic" sz="quarter" idx="11"/>
          </p:nvPr>
        </p:nvSpPr>
        <p:spPr>
          <a:xfrm>
            <a:off x="3568363" y="1773238"/>
            <a:ext cx="1078987" cy="1078707"/>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
        <p:nvSpPr>
          <p:cNvPr id="17" name="Picture Placeholder 14">
            <a:extLst>
              <a:ext uri="{FF2B5EF4-FFF2-40B4-BE49-F238E27FC236}">
                <a16:creationId xmlns:a16="http://schemas.microsoft.com/office/drawing/2014/main" id="{0228ACD1-B509-8246-98F4-2E2EAFBB2332}"/>
              </a:ext>
            </a:extLst>
          </p:cNvPr>
          <p:cNvSpPr>
            <a:spLocks noGrp="1"/>
          </p:cNvSpPr>
          <p:nvPr>
            <p:ph type="pic" sz="quarter" idx="12"/>
          </p:nvPr>
        </p:nvSpPr>
        <p:spPr>
          <a:xfrm>
            <a:off x="6245108" y="1773238"/>
            <a:ext cx="1078987" cy="1078707"/>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
        <p:nvSpPr>
          <p:cNvPr id="18" name="Picture Placeholder 14">
            <a:extLst>
              <a:ext uri="{FF2B5EF4-FFF2-40B4-BE49-F238E27FC236}">
                <a16:creationId xmlns:a16="http://schemas.microsoft.com/office/drawing/2014/main" id="{B2EA797C-D871-6640-B9E3-1714389672BA}"/>
              </a:ext>
            </a:extLst>
          </p:cNvPr>
          <p:cNvSpPr>
            <a:spLocks noGrp="1"/>
          </p:cNvSpPr>
          <p:nvPr>
            <p:ph type="pic" sz="quarter" idx="13"/>
          </p:nvPr>
        </p:nvSpPr>
        <p:spPr>
          <a:xfrm>
            <a:off x="8905809" y="1773238"/>
            <a:ext cx="1078987" cy="1078707"/>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
        <p:nvSpPr>
          <p:cNvPr id="19" name="Picture Placeholder 14">
            <a:extLst>
              <a:ext uri="{FF2B5EF4-FFF2-40B4-BE49-F238E27FC236}">
                <a16:creationId xmlns:a16="http://schemas.microsoft.com/office/drawing/2014/main" id="{64D4B74A-6E38-6A49-BD5E-8E78B96F4656}"/>
              </a:ext>
            </a:extLst>
          </p:cNvPr>
          <p:cNvSpPr>
            <a:spLocks noGrp="1"/>
          </p:cNvSpPr>
          <p:nvPr>
            <p:ph type="pic" sz="quarter" idx="14"/>
          </p:nvPr>
        </p:nvSpPr>
        <p:spPr>
          <a:xfrm>
            <a:off x="1074793" y="3429000"/>
            <a:ext cx="708845" cy="708661"/>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
        <p:nvSpPr>
          <p:cNvPr id="20" name="Picture Placeholder 14">
            <a:extLst>
              <a:ext uri="{FF2B5EF4-FFF2-40B4-BE49-F238E27FC236}">
                <a16:creationId xmlns:a16="http://schemas.microsoft.com/office/drawing/2014/main" id="{16A09D8D-A7BA-104A-9BE1-074748E80DBA}"/>
              </a:ext>
            </a:extLst>
          </p:cNvPr>
          <p:cNvSpPr>
            <a:spLocks noGrp="1"/>
          </p:cNvSpPr>
          <p:nvPr>
            <p:ph type="pic" sz="quarter" idx="15"/>
          </p:nvPr>
        </p:nvSpPr>
        <p:spPr>
          <a:xfrm>
            <a:off x="1074793" y="4703312"/>
            <a:ext cx="708845" cy="708661"/>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
        <p:nvSpPr>
          <p:cNvPr id="21" name="Picture Placeholder 14">
            <a:extLst>
              <a:ext uri="{FF2B5EF4-FFF2-40B4-BE49-F238E27FC236}">
                <a16:creationId xmlns:a16="http://schemas.microsoft.com/office/drawing/2014/main" id="{0B0F68C6-12B4-4546-B3A5-36451D33CF2E}"/>
              </a:ext>
            </a:extLst>
          </p:cNvPr>
          <p:cNvSpPr>
            <a:spLocks noGrp="1"/>
          </p:cNvSpPr>
          <p:nvPr>
            <p:ph type="pic" sz="quarter" idx="16"/>
          </p:nvPr>
        </p:nvSpPr>
        <p:spPr>
          <a:xfrm>
            <a:off x="3751788" y="3429000"/>
            <a:ext cx="708845" cy="708661"/>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
        <p:nvSpPr>
          <p:cNvPr id="22" name="Picture Placeholder 14">
            <a:extLst>
              <a:ext uri="{FF2B5EF4-FFF2-40B4-BE49-F238E27FC236}">
                <a16:creationId xmlns:a16="http://schemas.microsoft.com/office/drawing/2014/main" id="{0C9DE70E-897C-154C-9827-196F1ED27C94}"/>
              </a:ext>
            </a:extLst>
          </p:cNvPr>
          <p:cNvSpPr>
            <a:spLocks noGrp="1"/>
          </p:cNvSpPr>
          <p:nvPr>
            <p:ph type="pic" sz="quarter" idx="17"/>
          </p:nvPr>
        </p:nvSpPr>
        <p:spPr>
          <a:xfrm>
            <a:off x="3751788" y="4703312"/>
            <a:ext cx="708845" cy="708661"/>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
        <p:nvSpPr>
          <p:cNvPr id="23" name="Picture Placeholder 14">
            <a:extLst>
              <a:ext uri="{FF2B5EF4-FFF2-40B4-BE49-F238E27FC236}">
                <a16:creationId xmlns:a16="http://schemas.microsoft.com/office/drawing/2014/main" id="{7924C9AA-3FB8-C748-9EF0-11EF66BD8BFA}"/>
              </a:ext>
            </a:extLst>
          </p:cNvPr>
          <p:cNvSpPr>
            <a:spLocks noGrp="1"/>
          </p:cNvSpPr>
          <p:nvPr>
            <p:ph type="pic" sz="quarter" idx="18"/>
          </p:nvPr>
        </p:nvSpPr>
        <p:spPr>
          <a:xfrm>
            <a:off x="6420513" y="3429000"/>
            <a:ext cx="708845" cy="708661"/>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
        <p:nvSpPr>
          <p:cNvPr id="24" name="Picture Placeholder 14">
            <a:extLst>
              <a:ext uri="{FF2B5EF4-FFF2-40B4-BE49-F238E27FC236}">
                <a16:creationId xmlns:a16="http://schemas.microsoft.com/office/drawing/2014/main" id="{0EB6B7DF-AE3F-6A41-8BF0-00084486263F}"/>
              </a:ext>
            </a:extLst>
          </p:cNvPr>
          <p:cNvSpPr>
            <a:spLocks noGrp="1"/>
          </p:cNvSpPr>
          <p:nvPr>
            <p:ph type="pic" sz="quarter" idx="19"/>
          </p:nvPr>
        </p:nvSpPr>
        <p:spPr>
          <a:xfrm>
            <a:off x="6420513" y="4703312"/>
            <a:ext cx="708845" cy="708661"/>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
        <p:nvSpPr>
          <p:cNvPr id="25" name="Picture Placeholder 14">
            <a:extLst>
              <a:ext uri="{FF2B5EF4-FFF2-40B4-BE49-F238E27FC236}">
                <a16:creationId xmlns:a16="http://schemas.microsoft.com/office/drawing/2014/main" id="{6EB9483B-E659-FC43-B20A-43E4143BFA02}"/>
              </a:ext>
            </a:extLst>
          </p:cNvPr>
          <p:cNvSpPr>
            <a:spLocks noGrp="1"/>
          </p:cNvSpPr>
          <p:nvPr>
            <p:ph type="pic" sz="quarter" idx="20"/>
          </p:nvPr>
        </p:nvSpPr>
        <p:spPr>
          <a:xfrm>
            <a:off x="9089239" y="3429000"/>
            <a:ext cx="708845" cy="708661"/>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
        <p:nvSpPr>
          <p:cNvPr id="26" name="Picture Placeholder 14">
            <a:extLst>
              <a:ext uri="{FF2B5EF4-FFF2-40B4-BE49-F238E27FC236}">
                <a16:creationId xmlns:a16="http://schemas.microsoft.com/office/drawing/2014/main" id="{437E2DCB-0482-A244-851A-4226926BBD32}"/>
              </a:ext>
            </a:extLst>
          </p:cNvPr>
          <p:cNvSpPr>
            <a:spLocks noGrp="1"/>
          </p:cNvSpPr>
          <p:nvPr>
            <p:ph type="pic" sz="quarter" idx="21"/>
          </p:nvPr>
        </p:nvSpPr>
        <p:spPr>
          <a:xfrm>
            <a:off x="9089239" y="4703312"/>
            <a:ext cx="708845" cy="708661"/>
          </a:xfr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lvl1pPr>
              <a:defRPr lang="en-US" sz="1200" b="0" i="0">
                <a:solidFill>
                  <a:schemeClr val="tx1"/>
                </a:solidFill>
                <a:latin typeface="Lato Light" panose="020F0502020204030203" pitchFamily="34" charset="0"/>
                <a:ea typeface="Lato Light" panose="020F0502020204030203" pitchFamily="34" charset="0"/>
                <a:cs typeface="Lato Light" panose="020F0502020204030203" pitchFamily="34" charset="0"/>
              </a:defRPr>
            </a:lvl1pPr>
          </a:lstStyle>
          <a:p>
            <a:pPr lvl="0" algn="ctr" defTabSz="914217"/>
            <a:endParaRPr lang="en-US" dirty="0"/>
          </a:p>
        </p:txBody>
      </p:sp>
    </p:spTree>
    <p:extLst>
      <p:ext uri="{BB962C8B-B14F-4D97-AF65-F5344CB8AC3E}">
        <p14:creationId xmlns:p14="http://schemas.microsoft.com/office/powerpoint/2010/main" val="338577463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58513010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37_Custom Layout">
    <p:spTree>
      <p:nvGrpSpPr>
        <p:cNvPr id="1" name=""/>
        <p:cNvGrpSpPr/>
        <p:nvPr/>
      </p:nvGrpSpPr>
      <p:grpSpPr>
        <a:xfrm>
          <a:off x="0" y="0"/>
          <a:ext cx="0" cy="0"/>
          <a:chOff x="0" y="0"/>
          <a:chExt cx="0" cy="0"/>
        </a:xfrm>
      </p:grpSpPr>
      <p:sp>
        <p:nvSpPr>
          <p:cNvPr id="25" name="Picture Placeholder 24"/>
          <p:cNvSpPr>
            <a:spLocks noGrp="1"/>
          </p:cNvSpPr>
          <p:nvPr>
            <p:ph type="pic" sz="quarter" idx="10"/>
          </p:nvPr>
        </p:nvSpPr>
        <p:spPr>
          <a:xfrm>
            <a:off x="2856123" y="3083170"/>
            <a:ext cx="1125628" cy="1148275"/>
          </a:xfrm>
          <a:custGeom>
            <a:avLst/>
            <a:gdLst>
              <a:gd name="connsiteX0" fmla="*/ 0 w 962789"/>
              <a:gd name="connsiteY0" fmla="*/ 0 h 982160"/>
              <a:gd name="connsiteX1" fmla="*/ 962789 w 962789"/>
              <a:gd name="connsiteY1" fmla="*/ 0 h 982160"/>
              <a:gd name="connsiteX2" fmla="*/ 962789 w 962789"/>
              <a:gd name="connsiteY2" fmla="*/ 982160 h 982160"/>
              <a:gd name="connsiteX3" fmla="*/ 0 w 962789"/>
              <a:gd name="connsiteY3" fmla="*/ 982160 h 982160"/>
            </a:gdLst>
            <a:ahLst/>
            <a:cxnLst>
              <a:cxn ang="0">
                <a:pos x="connsiteX0" y="connsiteY0"/>
              </a:cxn>
              <a:cxn ang="0">
                <a:pos x="connsiteX1" y="connsiteY1"/>
              </a:cxn>
              <a:cxn ang="0">
                <a:pos x="connsiteX2" y="connsiteY2"/>
              </a:cxn>
              <a:cxn ang="0">
                <a:pos x="connsiteX3" y="connsiteY3"/>
              </a:cxn>
            </a:cxnLst>
            <a:rect l="l" t="t" r="r" b="b"/>
            <a:pathLst>
              <a:path w="962789" h="982160">
                <a:moveTo>
                  <a:pt x="0" y="0"/>
                </a:moveTo>
                <a:lnTo>
                  <a:pt x="962789" y="0"/>
                </a:lnTo>
                <a:lnTo>
                  <a:pt x="962789" y="982160"/>
                </a:lnTo>
                <a:lnTo>
                  <a:pt x="0" y="982160"/>
                </a:lnTo>
                <a:close/>
              </a:path>
            </a:pathLst>
          </a:custGeom>
          <a:solidFill>
            <a:schemeClr val="bg1">
              <a:lumMod val="95000"/>
            </a:schemeClr>
          </a:solidFill>
          <a:ln w="38100">
            <a:noFill/>
          </a:ln>
        </p:spPr>
        <p:txBody>
          <a:bodyPr wrap="square">
            <a:noAutofit/>
          </a:bodyPr>
          <a:lstStyle>
            <a:lvl1pPr algn="ctr">
              <a:defRPr sz="1200"/>
            </a:lvl1pPr>
          </a:lstStyle>
          <a:p>
            <a:endParaRPr lang="en-US" dirty="0"/>
          </a:p>
        </p:txBody>
      </p:sp>
      <p:sp>
        <p:nvSpPr>
          <p:cNvPr id="26" name="Picture Placeholder 25"/>
          <p:cNvSpPr>
            <a:spLocks noGrp="1"/>
          </p:cNvSpPr>
          <p:nvPr>
            <p:ph type="pic" sz="quarter" idx="11"/>
          </p:nvPr>
        </p:nvSpPr>
        <p:spPr>
          <a:xfrm>
            <a:off x="2010445" y="4828470"/>
            <a:ext cx="1154906" cy="1154906"/>
          </a:xfrm>
          <a:custGeom>
            <a:avLst/>
            <a:gdLst>
              <a:gd name="connsiteX0" fmla="*/ 0 w 987831"/>
              <a:gd name="connsiteY0" fmla="*/ 0 h 987831"/>
              <a:gd name="connsiteX1" fmla="*/ 987831 w 987831"/>
              <a:gd name="connsiteY1" fmla="*/ 0 h 987831"/>
              <a:gd name="connsiteX2" fmla="*/ 987831 w 987831"/>
              <a:gd name="connsiteY2" fmla="*/ 987831 h 987831"/>
              <a:gd name="connsiteX3" fmla="*/ 0 w 987831"/>
              <a:gd name="connsiteY3" fmla="*/ 987831 h 987831"/>
            </a:gdLst>
            <a:ahLst/>
            <a:cxnLst>
              <a:cxn ang="0">
                <a:pos x="connsiteX0" y="connsiteY0"/>
              </a:cxn>
              <a:cxn ang="0">
                <a:pos x="connsiteX1" y="connsiteY1"/>
              </a:cxn>
              <a:cxn ang="0">
                <a:pos x="connsiteX2" y="connsiteY2"/>
              </a:cxn>
              <a:cxn ang="0">
                <a:pos x="connsiteX3" y="connsiteY3"/>
              </a:cxn>
            </a:cxnLst>
            <a:rect l="l" t="t" r="r" b="b"/>
            <a:pathLst>
              <a:path w="987831" h="987831">
                <a:moveTo>
                  <a:pt x="0" y="0"/>
                </a:moveTo>
                <a:lnTo>
                  <a:pt x="987831" y="0"/>
                </a:lnTo>
                <a:lnTo>
                  <a:pt x="987831" y="987831"/>
                </a:lnTo>
                <a:lnTo>
                  <a:pt x="0" y="987831"/>
                </a:lnTo>
                <a:close/>
              </a:path>
            </a:pathLst>
          </a:custGeom>
          <a:solidFill>
            <a:schemeClr val="bg1">
              <a:lumMod val="95000"/>
            </a:schemeClr>
          </a:solidFill>
          <a:ln w="38100">
            <a:noFill/>
          </a:ln>
        </p:spPr>
        <p:txBody>
          <a:bodyPr wrap="square">
            <a:noAutofit/>
          </a:bodyPr>
          <a:lstStyle>
            <a:lvl1pPr algn="ctr">
              <a:defRPr sz="1200"/>
            </a:lvl1pPr>
          </a:lstStyle>
          <a:p>
            <a:endParaRPr lang="en-US" dirty="0"/>
          </a:p>
        </p:txBody>
      </p:sp>
      <p:sp>
        <p:nvSpPr>
          <p:cNvPr id="28" name="Picture Placeholder 27"/>
          <p:cNvSpPr>
            <a:spLocks noGrp="1"/>
          </p:cNvSpPr>
          <p:nvPr>
            <p:ph type="pic" sz="quarter" idx="12"/>
          </p:nvPr>
        </p:nvSpPr>
        <p:spPr>
          <a:xfrm>
            <a:off x="3756939" y="4837569"/>
            <a:ext cx="1155105" cy="1155105"/>
          </a:xfrm>
          <a:custGeom>
            <a:avLst/>
            <a:gdLst>
              <a:gd name="connsiteX0" fmla="*/ 0 w 988002"/>
              <a:gd name="connsiteY0" fmla="*/ 0 h 988002"/>
              <a:gd name="connsiteX1" fmla="*/ 988002 w 988002"/>
              <a:gd name="connsiteY1" fmla="*/ 0 h 988002"/>
              <a:gd name="connsiteX2" fmla="*/ 988002 w 988002"/>
              <a:gd name="connsiteY2" fmla="*/ 988002 h 988002"/>
              <a:gd name="connsiteX3" fmla="*/ 0 w 988002"/>
              <a:gd name="connsiteY3" fmla="*/ 988002 h 988002"/>
            </a:gdLst>
            <a:ahLst/>
            <a:cxnLst>
              <a:cxn ang="0">
                <a:pos x="connsiteX0" y="connsiteY0"/>
              </a:cxn>
              <a:cxn ang="0">
                <a:pos x="connsiteX1" y="connsiteY1"/>
              </a:cxn>
              <a:cxn ang="0">
                <a:pos x="connsiteX2" y="connsiteY2"/>
              </a:cxn>
              <a:cxn ang="0">
                <a:pos x="connsiteX3" y="connsiteY3"/>
              </a:cxn>
            </a:cxnLst>
            <a:rect l="l" t="t" r="r" b="b"/>
            <a:pathLst>
              <a:path w="988002" h="988002">
                <a:moveTo>
                  <a:pt x="0" y="0"/>
                </a:moveTo>
                <a:lnTo>
                  <a:pt x="988002" y="0"/>
                </a:lnTo>
                <a:lnTo>
                  <a:pt x="988002" y="988002"/>
                </a:lnTo>
                <a:lnTo>
                  <a:pt x="0" y="988002"/>
                </a:lnTo>
                <a:close/>
              </a:path>
            </a:pathLst>
          </a:custGeom>
          <a:solidFill>
            <a:schemeClr val="bg1">
              <a:lumMod val="95000"/>
            </a:schemeClr>
          </a:solidFill>
          <a:ln w="38100">
            <a:noFill/>
          </a:ln>
        </p:spPr>
        <p:txBody>
          <a:bodyPr wrap="square">
            <a:noAutofit/>
          </a:bodyPr>
          <a:lstStyle>
            <a:lvl1pPr algn="ctr">
              <a:defRPr sz="1200"/>
            </a:lvl1pPr>
          </a:lstStyle>
          <a:p>
            <a:endParaRPr lang="en-US" dirty="0"/>
          </a:p>
        </p:txBody>
      </p:sp>
      <p:sp>
        <p:nvSpPr>
          <p:cNvPr id="27" name="Picture Placeholder 26"/>
          <p:cNvSpPr>
            <a:spLocks noGrp="1"/>
          </p:cNvSpPr>
          <p:nvPr>
            <p:ph type="pic" sz="quarter" idx="13"/>
          </p:nvPr>
        </p:nvSpPr>
        <p:spPr>
          <a:xfrm>
            <a:off x="4678305" y="3094320"/>
            <a:ext cx="1172342" cy="1139158"/>
          </a:xfrm>
          <a:custGeom>
            <a:avLst/>
            <a:gdLst>
              <a:gd name="connsiteX0" fmla="*/ 0 w 1002745"/>
              <a:gd name="connsiteY0" fmla="*/ 0 h 974362"/>
              <a:gd name="connsiteX1" fmla="*/ 1002745 w 1002745"/>
              <a:gd name="connsiteY1" fmla="*/ 0 h 974362"/>
              <a:gd name="connsiteX2" fmla="*/ 1002745 w 1002745"/>
              <a:gd name="connsiteY2" fmla="*/ 974362 h 974362"/>
              <a:gd name="connsiteX3" fmla="*/ 0 w 1002745"/>
              <a:gd name="connsiteY3" fmla="*/ 974362 h 974362"/>
            </a:gdLst>
            <a:ahLst/>
            <a:cxnLst>
              <a:cxn ang="0">
                <a:pos x="connsiteX0" y="connsiteY0"/>
              </a:cxn>
              <a:cxn ang="0">
                <a:pos x="connsiteX1" y="connsiteY1"/>
              </a:cxn>
              <a:cxn ang="0">
                <a:pos x="connsiteX2" y="connsiteY2"/>
              </a:cxn>
              <a:cxn ang="0">
                <a:pos x="connsiteX3" y="connsiteY3"/>
              </a:cxn>
            </a:cxnLst>
            <a:rect l="l" t="t" r="r" b="b"/>
            <a:pathLst>
              <a:path w="1002745" h="974362">
                <a:moveTo>
                  <a:pt x="0" y="0"/>
                </a:moveTo>
                <a:lnTo>
                  <a:pt x="1002745" y="0"/>
                </a:lnTo>
                <a:lnTo>
                  <a:pt x="1002745" y="974362"/>
                </a:lnTo>
                <a:lnTo>
                  <a:pt x="0" y="974362"/>
                </a:lnTo>
                <a:close/>
              </a:path>
            </a:pathLst>
          </a:custGeom>
          <a:solidFill>
            <a:schemeClr val="bg1">
              <a:lumMod val="95000"/>
            </a:schemeClr>
          </a:solidFill>
          <a:ln w="38100">
            <a:noFill/>
          </a:ln>
        </p:spPr>
        <p:txBody>
          <a:bodyPr wrap="square">
            <a:noAutofit/>
          </a:bodyPr>
          <a:lstStyle>
            <a:lvl1pPr algn="ctr">
              <a:defRPr sz="1200"/>
            </a:lvl1pPr>
          </a:lstStyle>
          <a:p>
            <a:endParaRPr lang="en-US" dirty="0"/>
          </a:p>
        </p:txBody>
      </p:sp>
      <p:sp>
        <p:nvSpPr>
          <p:cNvPr id="24" name="Picture Placeholder 23"/>
          <p:cNvSpPr>
            <a:spLocks noGrp="1"/>
          </p:cNvSpPr>
          <p:nvPr>
            <p:ph type="pic" sz="quarter" idx="14"/>
          </p:nvPr>
        </p:nvSpPr>
        <p:spPr>
          <a:xfrm>
            <a:off x="5528478" y="1358536"/>
            <a:ext cx="1147424" cy="1147424"/>
          </a:xfrm>
          <a:custGeom>
            <a:avLst/>
            <a:gdLst>
              <a:gd name="connsiteX0" fmla="*/ 0 w 981432"/>
              <a:gd name="connsiteY0" fmla="*/ 0 h 981432"/>
              <a:gd name="connsiteX1" fmla="*/ 981432 w 981432"/>
              <a:gd name="connsiteY1" fmla="*/ 0 h 981432"/>
              <a:gd name="connsiteX2" fmla="*/ 981432 w 981432"/>
              <a:gd name="connsiteY2" fmla="*/ 981432 h 981432"/>
              <a:gd name="connsiteX3" fmla="*/ 0 w 981432"/>
              <a:gd name="connsiteY3" fmla="*/ 981432 h 981432"/>
            </a:gdLst>
            <a:ahLst/>
            <a:cxnLst>
              <a:cxn ang="0">
                <a:pos x="connsiteX0" y="connsiteY0"/>
              </a:cxn>
              <a:cxn ang="0">
                <a:pos x="connsiteX1" y="connsiteY1"/>
              </a:cxn>
              <a:cxn ang="0">
                <a:pos x="connsiteX2" y="connsiteY2"/>
              </a:cxn>
              <a:cxn ang="0">
                <a:pos x="connsiteX3" y="connsiteY3"/>
              </a:cxn>
            </a:cxnLst>
            <a:rect l="l" t="t" r="r" b="b"/>
            <a:pathLst>
              <a:path w="981432" h="981432">
                <a:moveTo>
                  <a:pt x="0" y="0"/>
                </a:moveTo>
                <a:lnTo>
                  <a:pt x="981432" y="0"/>
                </a:lnTo>
                <a:lnTo>
                  <a:pt x="981432" y="981432"/>
                </a:lnTo>
                <a:lnTo>
                  <a:pt x="0" y="981432"/>
                </a:lnTo>
                <a:close/>
              </a:path>
            </a:pathLst>
          </a:custGeom>
          <a:solidFill>
            <a:schemeClr val="bg1">
              <a:lumMod val="95000"/>
            </a:schemeClr>
          </a:solidFill>
          <a:ln w="38100">
            <a:noFill/>
          </a:ln>
        </p:spPr>
        <p:txBody>
          <a:bodyPr wrap="square">
            <a:noAutofit/>
          </a:bodyPr>
          <a:lstStyle>
            <a:lvl1pPr algn="ctr">
              <a:defRPr sz="1200"/>
            </a:lvl1pPr>
          </a:lstStyle>
          <a:p>
            <a:endParaRPr lang="en-US" dirty="0"/>
          </a:p>
        </p:txBody>
      </p:sp>
      <p:sp>
        <p:nvSpPr>
          <p:cNvPr id="31" name="Picture Placeholder 30"/>
          <p:cNvSpPr>
            <a:spLocks noGrp="1"/>
          </p:cNvSpPr>
          <p:nvPr>
            <p:ph type="pic" sz="quarter" idx="15"/>
          </p:nvPr>
        </p:nvSpPr>
        <p:spPr>
          <a:xfrm>
            <a:off x="8182650" y="3086524"/>
            <a:ext cx="1153227" cy="1148274"/>
          </a:xfrm>
          <a:custGeom>
            <a:avLst/>
            <a:gdLst>
              <a:gd name="connsiteX0" fmla="*/ 0 w 986396"/>
              <a:gd name="connsiteY0" fmla="*/ 0 h 982159"/>
              <a:gd name="connsiteX1" fmla="*/ 986396 w 986396"/>
              <a:gd name="connsiteY1" fmla="*/ 0 h 982159"/>
              <a:gd name="connsiteX2" fmla="*/ 986396 w 986396"/>
              <a:gd name="connsiteY2" fmla="*/ 982159 h 982159"/>
              <a:gd name="connsiteX3" fmla="*/ 0 w 986396"/>
              <a:gd name="connsiteY3" fmla="*/ 982159 h 982159"/>
            </a:gdLst>
            <a:ahLst/>
            <a:cxnLst>
              <a:cxn ang="0">
                <a:pos x="connsiteX0" y="connsiteY0"/>
              </a:cxn>
              <a:cxn ang="0">
                <a:pos x="connsiteX1" y="connsiteY1"/>
              </a:cxn>
              <a:cxn ang="0">
                <a:pos x="connsiteX2" y="connsiteY2"/>
              </a:cxn>
              <a:cxn ang="0">
                <a:pos x="connsiteX3" y="connsiteY3"/>
              </a:cxn>
            </a:cxnLst>
            <a:rect l="l" t="t" r="r" b="b"/>
            <a:pathLst>
              <a:path w="986396" h="982159">
                <a:moveTo>
                  <a:pt x="0" y="0"/>
                </a:moveTo>
                <a:lnTo>
                  <a:pt x="986396" y="0"/>
                </a:lnTo>
                <a:lnTo>
                  <a:pt x="986396" y="982159"/>
                </a:lnTo>
                <a:lnTo>
                  <a:pt x="0" y="982159"/>
                </a:lnTo>
                <a:close/>
              </a:path>
            </a:pathLst>
          </a:custGeom>
          <a:solidFill>
            <a:schemeClr val="bg1">
              <a:lumMod val="95000"/>
            </a:schemeClr>
          </a:solidFill>
          <a:ln w="38100">
            <a:noFill/>
          </a:ln>
        </p:spPr>
        <p:txBody>
          <a:bodyPr wrap="square">
            <a:noAutofit/>
          </a:bodyPr>
          <a:lstStyle>
            <a:lvl1pPr algn="ctr">
              <a:defRPr sz="1200"/>
            </a:lvl1pPr>
          </a:lstStyle>
          <a:p>
            <a:endParaRPr lang="en-US" dirty="0"/>
          </a:p>
        </p:txBody>
      </p:sp>
      <p:sp>
        <p:nvSpPr>
          <p:cNvPr id="32" name="Picture Placeholder 31"/>
          <p:cNvSpPr>
            <a:spLocks noGrp="1"/>
          </p:cNvSpPr>
          <p:nvPr>
            <p:ph type="pic" sz="quarter" idx="16"/>
          </p:nvPr>
        </p:nvSpPr>
        <p:spPr>
          <a:xfrm>
            <a:off x="9039540" y="4844063"/>
            <a:ext cx="1148232" cy="1148232"/>
          </a:xfrm>
          <a:custGeom>
            <a:avLst/>
            <a:gdLst>
              <a:gd name="connsiteX0" fmla="*/ 0 w 982123"/>
              <a:gd name="connsiteY0" fmla="*/ 0 h 982123"/>
              <a:gd name="connsiteX1" fmla="*/ 982123 w 982123"/>
              <a:gd name="connsiteY1" fmla="*/ 0 h 982123"/>
              <a:gd name="connsiteX2" fmla="*/ 982123 w 982123"/>
              <a:gd name="connsiteY2" fmla="*/ 982123 h 982123"/>
              <a:gd name="connsiteX3" fmla="*/ 0 w 982123"/>
              <a:gd name="connsiteY3" fmla="*/ 982123 h 982123"/>
            </a:gdLst>
            <a:ahLst/>
            <a:cxnLst>
              <a:cxn ang="0">
                <a:pos x="connsiteX0" y="connsiteY0"/>
              </a:cxn>
              <a:cxn ang="0">
                <a:pos x="connsiteX1" y="connsiteY1"/>
              </a:cxn>
              <a:cxn ang="0">
                <a:pos x="connsiteX2" y="connsiteY2"/>
              </a:cxn>
              <a:cxn ang="0">
                <a:pos x="connsiteX3" y="connsiteY3"/>
              </a:cxn>
            </a:cxnLst>
            <a:rect l="l" t="t" r="r" b="b"/>
            <a:pathLst>
              <a:path w="982123" h="982123">
                <a:moveTo>
                  <a:pt x="0" y="0"/>
                </a:moveTo>
                <a:lnTo>
                  <a:pt x="982123" y="0"/>
                </a:lnTo>
                <a:lnTo>
                  <a:pt x="982123" y="982123"/>
                </a:lnTo>
                <a:lnTo>
                  <a:pt x="0" y="982123"/>
                </a:lnTo>
                <a:close/>
              </a:path>
            </a:pathLst>
          </a:custGeom>
          <a:solidFill>
            <a:schemeClr val="bg1">
              <a:lumMod val="95000"/>
            </a:schemeClr>
          </a:solidFill>
          <a:ln w="38100">
            <a:noFill/>
          </a:ln>
        </p:spPr>
        <p:txBody>
          <a:bodyPr wrap="square">
            <a:noAutofit/>
          </a:bodyPr>
          <a:lstStyle>
            <a:lvl1pPr algn="ctr">
              <a:defRPr sz="1200"/>
            </a:lvl1pPr>
          </a:lstStyle>
          <a:p>
            <a:endParaRPr lang="en-US" dirty="0"/>
          </a:p>
        </p:txBody>
      </p:sp>
      <p:sp>
        <p:nvSpPr>
          <p:cNvPr id="30" name="Picture Placeholder 29"/>
          <p:cNvSpPr>
            <a:spLocks noGrp="1"/>
          </p:cNvSpPr>
          <p:nvPr>
            <p:ph type="pic" sz="quarter" idx="17"/>
          </p:nvPr>
        </p:nvSpPr>
        <p:spPr>
          <a:xfrm>
            <a:off x="7279957" y="4842716"/>
            <a:ext cx="1141541" cy="1133368"/>
          </a:xfrm>
          <a:custGeom>
            <a:avLst/>
            <a:gdLst>
              <a:gd name="connsiteX0" fmla="*/ 0 w 976400"/>
              <a:gd name="connsiteY0" fmla="*/ 0 h 969409"/>
              <a:gd name="connsiteX1" fmla="*/ 976400 w 976400"/>
              <a:gd name="connsiteY1" fmla="*/ 0 h 969409"/>
              <a:gd name="connsiteX2" fmla="*/ 976400 w 976400"/>
              <a:gd name="connsiteY2" fmla="*/ 969409 h 969409"/>
              <a:gd name="connsiteX3" fmla="*/ 0 w 976400"/>
              <a:gd name="connsiteY3" fmla="*/ 969409 h 969409"/>
            </a:gdLst>
            <a:ahLst/>
            <a:cxnLst>
              <a:cxn ang="0">
                <a:pos x="connsiteX0" y="connsiteY0"/>
              </a:cxn>
              <a:cxn ang="0">
                <a:pos x="connsiteX1" y="connsiteY1"/>
              </a:cxn>
              <a:cxn ang="0">
                <a:pos x="connsiteX2" y="connsiteY2"/>
              </a:cxn>
              <a:cxn ang="0">
                <a:pos x="connsiteX3" y="connsiteY3"/>
              </a:cxn>
            </a:cxnLst>
            <a:rect l="l" t="t" r="r" b="b"/>
            <a:pathLst>
              <a:path w="976400" h="969409">
                <a:moveTo>
                  <a:pt x="0" y="0"/>
                </a:moveTo>
                <a:lnTo>
                  <a:pt x="976400" y="0"/>
                </a:lnTo>
                <a:lnTo>
                  <a:pt x="976400" y="969409"/>
                </a:lnTo>
                <a:lnTo>
                  <a:pt x="0" y="969409"/>
                </a:lnTo>
                <a:close/>
              </a:path>
            </a:pathLst>
          </a:custGeom>
          <a:solidFill>
            <a:schemeClr val="bg1">
              <a:lumMod val="95000"/>
            </a:schemeClr>
          </a:solidFill>
          <a:ln w="38100">
            <a:noFill/>
          </a:ln>
        </p:spPr>
        <p:txBody>
          <a:bodyPr wrap="square">
            <a:noAutofit/>
          </a:bodyPr>
          <a:lstStyle>
            <a:lvl1pPr algn="ctr">
              <a:defRPr sz="1200"/>
            </a:lvl1pPr>
          </a:lstStyle>
          <a:p>
            <a:endParaRPr lang="en-US" dirty="0"/>
          </a:p>
        </p:txBody>
      </p:sp>
      <p:sp>
        <p:nvSpPr>
          <p:cNvPr id="29" name="Picture Placeholder 28"/>
          <p:cNvSpPr>
            <a:spLocks noGrp="1"/>
          </p:cNvSpPr>
          <p:nvPr>
            <p:ph type="pic" sz="quarter" idx="18"/>
          </p:nvPr>
        </p:nvSpPr>
        <p:spPr>
          <a:xfrm>
            <a:off x="6341354" y="3106344"/>
            <a:ext cx="1139158" cy="1125102"/>
          </a:xfrm>
          <a:custGeom>
            <a:avLst/>
            <a:gdLst>
              <a:gd name="connsiteX0" fmla="*/ 0 w 974361"/>
              <a:gd name="connsiteY0" fmla="*/ 0 h 962339"/>
              <a:gd name="connsiteX1" fmla="*/ 974361 w 974361"/>
              <a:gd name="connsiteY1" fmla="*/ 0 h 962339"/>
              <a:gd name="connsiteX2" fmla="*/ 974361 w 974361"/>
              <a:gd name="connsiteY2" fmla="*/ 962339 h 962339"/>
              <a:gd name="connsiteX3" fmla="*/ 0 w 974361"/>
              <a:gd name="connsiteY3" fmla="*/ 962339 h 962339"/>
            </a:gdLst>
            <a:ahLst/>
            <a:cxnLst>
              <a:cxn ang="0">
                <a:pos x="connsiteX0" y="connsiteY0"/>
              </a:cxn>
              <a:cxn ang="0">
                <a:pos x="connsiteX1" y="connsiteY1"/>
              </a:cxn>
              <a:cxn ang="0">
                <a:pos x="connsiteX2" y="connsiteY2"/>
              </a:cxn>
              <a:cxn ang="0">
                <a:pos x="connsiteX3" y="connsiteY3"/>
              </a:cxn>
            </a:cxnLst>
            <a:rect l="l" t="t" r="r" b="b"/>
            <a:pathLst>
              <a:path w="974361" h="962339">
                <a:moveTo>
                  <a:pt x="0" y="0"/>
                </a:moveTo>
                <a:lnTo>
                  <a:pt x="974361" y="0"/>
                </a:lnTo>
                <a:lnTo>
                  <a:pt x="974361" y="962339"/>
                </a:lnTo>
                <a:lnTo>
                  <a:pt x="0" y="962339"/>
                </a:lnTo>
                <a:close/>
              </a:path>
            </a:pathLst>
          </a:custGeom>
          <a:solidFill>
            <a:schemeClr val="bg1">
              <a:lumMod val="95000"/>
            </a:schemeClr>
          </a:solidFill>
          <a:ln w="38100">
            <a:noFill/>
          </a:ln>
        </p:spPr>
        <p:txBody>
          <a:bodyPr wrap="square">
            <a:noAutofit/>
          </a:bodyPr>
          <a:lstStyle>
            <a:lvl1pPr algn="ctr">
              <a:defRPr sz="1200"/>
            </a:lvl1pPr>
          </a:lstStyle>
          <a:p>
            <a:endParaRPr lang="en-US" dirty="0"/>
          </a:p>
        </p:txBody>
      </p:sp>
    </p:spTree>
    <p:extLst>
      <p:ext uri="{BB962C8B-B14F-4D97-AF65-F5344CB8AC3E}">
        <p14:creationId xmlns:p14="http://schemas.microsoft.com/office/powerpoint/2010/main" val="322800496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38_Custom Layout">
    <p:spTree>
      <p:nvGrpSpPr>
        <p:cNvPr id="1" name=""/>
        <p:cNvGrpSpPr/>
        <p:nvPr/>
      </p:nvGrpSpPr>
      <p:grpSpPr>
        <a:xfrm>
          <a:off x="0" y="0"/>
          <a:ext cx="0" cy="0"/>
          <a:chOff x="0" y="0"/>
          <a:chExt cx="0" cy="0"/>
        </a:xfrm>
      </p:grpSpPr>
      <p:sp>
        <p:nvSpPr>
          <p:cNvPr id="33" name="Picture Placeholder 32"/>
          <p:cNvSpPr>
            <a:spLocks noGrp="1"/>
          </p:cNvSpPr>
          <p:nvPr>
            <p:ph type="pic" sz="quarter" idx="10"/>
          </p:nvPr>
        </p:nvSpPr>
        <p:spPr>
          <a:xfrm>
            <a:off x="5199284" y="1322465"/>
            <a:ext cx="1793432" cy="1793432"/>
          </a:xfrm>
          <a:custGeom>
            <a:avLst/>
            <a:gdLst>
              <a:gd name="connsiteX0" fmla="*/ 896716 w 1793432"/>
              <a:gd name="connsiteY0" fmla="*/ 0 h 1793432"/>
              <a:gd name="connsiteX1" fmla="*/ 1793432 w 1793432"/>
              <a:gd name="connsiteY1" fmla="*/ 896716 h 1793432"/>
              <a:gd name="connsiteX2" fmla="*/ 896716 w 1793432"/>
              <a:gd name="connsiteY2" fmla="*/ 1793432 h 1793432"/>
              <a:gd name="connsiteX3" fmla="*/ 0 w 1793432"/>
              <a:gd name="connsiteY3" fmla="*/ 896716 h 1793432"/>
              <a:gd name="connsiteX4" fmla="*/ 896716 w 1793432"/>
              <a:gd name="connsiteY4" fmla="*/ 0 h 1793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3432" h="1793432">
                <a:moveTo>
                  <a:pt x="896716" y="0"/>
                </a:moveTo>
                <a:cubicBezTo>
                  <a:pt x="1391959" y="0"/>
                  <a:pt x="1793432" y="401473"/>
                  <a:pt x="1793432" y="896716"/>
                </a:cubicBezTo>
                <a:cubicBezTo>
                  <a:pt x="1793432" y="1391959"/>
                  <a:pt x="1391959" y="1793432"/>
                  <a:pt x="896716" y="1793432"/>
                </a:cubicBezTo>
                <a:cubicBezTo>
                  <a:pt x="401473" y="1793432"/>
                  <a:pt x="0" y="1391959"/>
                  <a:pt x="0" y="896716"/>
                </a:cubicBezTo>
                <a:cubicBezTo>
                  <a:pt x="0" y="401473"/>
                  <a:pt x="401473" y="0"/>
                  <a:pt x="896716"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
        <p:nvSpPr>
          <p:cNvPr id="44" name="Picture Placeholder 43"/>
          <p:cNvSpPr>
            <a:spLocks noGrp="1"/>
          </p:cNvSpPr>
          <p:nvPr>
            <p:ph type="pic" sz="quarter" idx="11"/>
          </p:nvPr>
        </p:nvSpPr>
        <p:spPr>
          <a:xfrm>
            <a:off x="1946608" y="2347583"/>
            <a:ext cx="1119688" cy="1119688"/>
          </a:xfrm>
          <a:custGeom>
            <a:avLst/>
            <a:gdLst>
              <a:gd name="connsiteX0" fmla="*/ 559844 w 1119688"/>
              <a:gd name="connsiteY0" fmla="*/ 0 h 1119688"/>
              <a:gd name="connsiteX1" fmla="*/ 1119688 w 1119688"/>
              <a:gd name="connsiteY1" fmla="*/ 559844 h 1119688"/>
              <a:gd name="connsiteX2" fmla="*/ 559844 w 1119688"/>
              <a:gd name="connsiteY2" fmla="*/ 1119688 h 1119688"/>
              <a:gd name="connsiteX3" fmla="*/ 0 w 1119688"/>
              <a:gd name="connsiteY3" fmla="*/ 559844 h 1119688"/>
              <a:gd name="connsiteX4" fmla="*/ 559844 w 1119688"/>
              <a:gd name="connsiteY4" fmla="*/ 0 h 1119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688" h="1119688">
                <a:moveTo>
                  <a:pt x="559844" y="0"/>
                </a:moveTo>
                <a:cubicBezTo>
                  <a:pt x="869037" y="0"/>
                  <a:pt x="1119688" y="250651"/>
                  <a:pt x="1119688" y="559844"/>
                </a:cubicBezTo>
                <a:cubicBezTo>
                  <a:pt x="1119688" y="869037"/>
                  <a:pt x="869037" y="1119688"/>
                  <a:pt x="559844" y="1119688"/>
                </a:cubicBezTo>
                <a:cubicBezTo>
                  <a:pt x="250651" y="1119688"/>
                  <a:pt x="0" y="869037"/>
                  <a:pt x="0" y="559844"/>
                </a:cubicBezTo>
                <a:cubicBezTo>
                  <a:pt x="0" y="250651"/>
                  <a:pt x="250651" y="0"/>
                  <a:pt x="559844"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
        <p:nvSpPr>
          <p:cNvPr id="43" name="Picture Placeholder 42"/>
          <p:cNvSpPr>
            <a:spLocks noGrp="1"/>
          </p:cNvSpPr>
          <p:nvPr>
            <p:ph type="pic" sz="quarter" idx="12"/>
          </p:nvPr>
        </p:nvSpPr>
        <p:spPr>
          <a:xfrm>
            <a:off x="3686621" y="2342210"/>
            <a:ext cx="1119688" cy="1119688"/>
          </a:xfrm>
          <a:custGeom>
            <a:avLst/>
            <a:gdLst>
              <a:gd name="connsiteX0" fmla="*/ 559844 w 1119688"/>
              <a:gd name="connsiteY0" fmla="*/ 0 h 1119688"/>
              <a:gd name="connsiteX1" fmla="*/ 1119688 w 1119688"/>
              <a:gd name="connsiteY1" fmla="*/ 559844 h 1119688"/>
              <a:gd name="connsiteX2" fmla="*/ 559844 w 1119688"/>
              <a:gd name="connsiteY2" fmla="*/ 1119688 h 1119688"/>
              <a:gd name="connsiteX3" fmla="*/ 0 w 1119688"/>
              <a:gd name="connsiteY3" fmla="*/ 559844 h 1119688"/>
              <a:gd name="connsiteX4" fmla="*/ 559844 w 1119688"/>
              <a:gd name="connsiteY4" fmla="*/ 0 h 1119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688" h="1119688">
                <a:moveTo>
                  <a:pt x="559844" y="0"/>
                </a:moveTo>
                <a:cubicBezTo>
                  <a:pt x="869037" y="0"/>
                  <a:pt x="1119688" y="250651"/>
                  <a:pt x="1119688" y="559844"/>
                </a:cubicBezTo>
                <a:cubicBezTo>
                  <a:pt x="1119688" y="869037"/>
                  <a:pt x="869037" y="1119688"/>
                  <a:pt x="559844" y="1119688"/>
                </a:cubicBezTo>
                <a:cubicBezTo>
                  <a:pt x="250651" y="1119688"/>
                  <a:pt x="0" y="869037"/>
                  <a:pt x="0" y="559844"/>
                </a:cubicBezTo>
                <a:cubicBezTo>
                  <a:pt x="0" y="250651"/>
                  <a:pt x="250651" y="0"/>
                  <a:pt x="559844"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
        <p:nvSpPr>
          <p:cNvPr id="42" name="Picture Placeholder 41"/>
          <p:cNvSpPr>
            <a:spLocks noGrp="1"/>
          </p:cNvSpPr>
          <p:nvPr>
            <p:ph type="pic" sz="quarter" idx="13"/>
          </p:nvPr>
        </p:nvSpPr>
        <p:spPr>
          <a:xfrm>
            <a:off x="705872" y="4609878"/>
            <a:ext cx="1009438" cy="1009438"/>
          </a:xfrm>
          <a:custGeom>
            <a:avLst/>
            <a:gdLst>
              <a:gd name="connsiteX0" fmla="*/ 504719 w 1009438"/>
              <a:gd name="connsiteY0" fmla="*/ 0 h 1009438"/>
              <a:gd name="connsiteX1" fmla="*/ 1009438 w 1009438"/>
              <a:gd name="connsiteY1" fmla="*/ 504719 h 1009438"/>
              <a:gd name="connsiteX2" fmla="*/ 504719 w 1009438"/>
              <a:gd name="connsiteY2" fmla="*/ 1009438 h 1009438"/>
              <a:gd name="connsiteX3" fmla="*/ 0 w 1009438"/>
              <a:gd name="connsiteY3" fmla="*/ 504719 h 1009438"/>
              <a:gd name="connsiteX4" fmla="*/ 504719 w 1009438"/>
              <a:gd name="connsiteY4" fmla="*/ 0 h 1009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438" h="1009438">
                <a:moveTo>
                  <a:pt x="504719" y="0"/>
                </a:moveTo>
                <a:cubicBezTo>
                  <a:pt x="783468" y="0"/>
                  <a:pt x="1009438" y="225970"/>
                  <a:pt x="1009438" y="504719"/>
                </a:cubicBezTo>
                <a:cubicBezTo>
                  <a:pt x="1009438" y="783468"/>
                  <a:pt x="783468" y="1009438"/>
                  <a:pt x="504719" y="1009438"/>
                </a:cubicBezTo>
                <a:cubicBezTo>
                  <a:pt x="225970" y="1009438"/>
                  <a:pt x="0" y="783468"/>
                  <a:pt x="0" y="504719"/>
                </a:cubicBezTo>
                <a:cubicBezTo>
                  <a:pt x="0" y="225970"/>
                  <a:pt x="225970" y="0"/>
                  <a:pt x="504719"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
        <p:nvSpPr>
          <p:cNvPr id="41" name="Picture Placeholder 40"/>
          <p:cNvSpPr>
            <a:spLocks noGrp="1"/>
          </p:cNvSpPr>
          <p:nvPr>
            <p:ph type="pic" sz="quarter" idx="14"/>
          </p:nvPr>
        </p:nvSpPr>
        <p:spPr>
          <a:xfrm>
            <a:off x="2042501" y="4629466"/>
            <a:ext cx="1009438" cy="1009438"/>
          </a:xfrm>
          <a:custGeom>
            <a:avLst/>
            <a:gdLst>
              <a:gd name="connsiteX0" fmla="*/ 504719 w 1009438"/>
              <a:gd name="connsiteY0" fmla="*/ 0 h 1009438"/>
              <a:gd name="connsiteX1" fmla="*/ 1009438 w 1009438"/>
              <a:gd name="connsiteY1" fmla="*/ 504719 h 1009438"/>
              <a:gd name="connsiteX2" fmla="*/ 504719 w 1009438"/>
              <a:gd name="connsiteY2" fmla="*/ 1009438 h 1009438"/>
              <a:gd name="connsiteX3" fmla="*/ 0 w 1009438"/>
              <a:gd name="connsiteY3" fmla="*/ 504719 h 1009438"/>
              <a:gd name="connsiteX4" fmla="*/ 504719 w 1009438"/>
              <a:gd name="connsiteY4" fmla="*/ 0 h 1009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438" h="1009438">
                <a:moveTo>
                  <a:pt x="504719" y="0"/>
                </a:moveTo>
                <a:cubicBezTo>
                  <a:pt x="783468" y="0"/>
                  <a:pt x="1009438" y="225970"/>
                  <a:pt x="1009438" y="504719"/>
                </a:cubicBezTo>
                <a:cubicBezTo>
                  <a:pt x="1009438" y="783468"/>
                  <a:pt x="783468" y="1009438"/>
                  <a:pt x="504719" y="1009438"/>
                </a:cubicBezTo>
                <a:cubicBezTo>
                  <a:pt x="225970" y="1009438"/>
                  <a:pt x="0" y="783468"/>
                  <a:pt x="0" y="504719"/>
                </a:cubicBezTo>
                <a:cubicBezTo>
                  <a:pt x="0" y="225970"/>
                  <a:pt x="225970" y="0"/>
                  <a:pt x="504719"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
        <p:nvSpPr>
          <p:cNvPr id="40" name="Picture Placeholder 39"/>
          <p:cNvSpPr>
            <a:spLocks noGrp="1"/>
          </p:cNvSpPr>
          <p:nvPr>
            <p:ph type="pic" sz="quarter" idx="15"/>
          </p:nvPr>
        </p:nvSpPr>
        <p:spPr>
          <a:xfrm>
            <a:off x="3379130" y="4631919"/>
            <a:ext cx="1009438" cy="1009438"/>
          </a:xfrm>
          <a:custGeom>
            <a:avLst/>
            <a:gdLst>
              <a:gd name="connsiteX0" fmla="*/ 504719 w 1009438"/>
              <a:gd name="connsiteY0" fmla="*/ 0 h 1009438"/>
              <a:gd name="connsiteX1" fmla="*/ 1009438 w 1009438"/>
              <a:gd name="connsiteY1" fmla="*/ 504719 h 1009438"/>
              <a:gd name="connsiteX2" fmla="*/ 504719 w 1009438"/>
              <a:gd name="connsiteY2" fmla="*/ 1009438 h 1009438"/>
              <a:gd name="connsiteX3" fmla="*/ 0 w 1009438"/>
              <a:gd name="connsiteY3" fmla="*/ 504719 h 1009438"/>
              <a:gd name="connsiteX4" fmla="*/ 504719 w 1009438"/>
              <a:gd name="connsiteY4" fmla="*/ 0 h 1009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438" h="1009438">
                <a:moveTo>
                  <a:pt x="504719" y="0"/>
                </a:moveTo>
                <a:cubicBezTo>
                  <a:pt x="783468" y="0"/>
                  <a:pt x="1009438" y="225970"/>
                  <a:pt x="1009438" y="504719"/>
                </a:cubicBezTo>
                <a:cubicBezTo>
                  <a:pt x="1009438" y="783468"/>
                  <a:pt x="783468" y="1009438"/>
                  <a:pt x="504719" y="1009438"/>
                </a:cubicBezTo>
                <a:cubicBezTo>
                  <a:pt x="225970" y="1009438"/>
                  <a:pt x="0" y="783468"/>
                  <a:pt x="0" y="504719"/>
                </a:cubicBezTo>
                <a:cubicBezTo>
                  <a:pt x="0" y="225970"/>
                  <a:pt x="225970" y="0"/>
                  <a:pt x="504719"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
        <p:nvSpPr>
          <p:cNvPr id="39" name="Picture Placeholder 38"/>
          <p:cNvSpPr>
            <a:spLocks noGrp="1"/>
          </p:cNvSpPr>
          <p:nvPr>
            <p:ph type="pic" sz="quarter" idx="16"/>
          </p:nvPr>
        </p:nvSpPr>
        <p:spPr>
          <a:xfrm>
            <a:off x="5530008" y="4073236"/>
            <a:ext cx="1119688" cy="1119688"/>
          </a:xfrm>
          <a:custGeom>
            <a:avLst/>
            <a:gdLst>
              <a:gd name="connsiteX0" fmla="*/ 559844 w 1119688"/>
              <a:gd name="connsiteY0" fmla="*/ 0 h 1119688"/>
              <a:gd name="connsiteX1" fmla="*/ 1119688 w 1119688"/>
              <a:gd name="connsiteY1" fmla="*/ 559844 h 1119688"/>
              <a:gd name="connsiteX2" fmla="*/ 559844 w 1119688"/>
              <a:gd name="connsiteY2" fmla="*/ 1119688 h 1119688"/>
              <a:gd name="connsiteX3" fmla="*/ 0 w 1119688"/>
              <a:gd name="connsiteY3" fmla="*/ 559844 h 1119688"/>
              <a:gd name="connsiteX4" fmla="*/ 559844 w 1119688"/>
              <a:gd name="connsiteY4" fmla="*/ 0 h 1119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688" h="1119688">
                <a:moveTo>
                  <a:pt x="559844" y="0"/>
                </a:moveTo>
                <a:cubicBezTo>
                  <a:pt x="869037" y="0"/>
                  <a:pt x="1119688" y="250651"/>
                  <a:pt x="1119688" y="559844"/>
                </a:cubicBezTo>
                <a:cubicBezTo>
                  <a:pt x="1119688" y="869037"/>
                  <a:pt x="869037" y="1119688"/>
                  <a:pt x="559844" y="1119688"/>
                </a:cubicBezTo>
                <a:cubicBezTo>
                  <a:pt x="250651" y="1119688"/>
                  <a:pt x="0" y="869037"/>
                  <a:pt x="0" y="559844"/>
                </a:cubicBezTo>
                <a:cubicBezTo>
                  <a:pt x="0" y="250651"/>
                  <a:pt x="250651" y="0"/>
                  <a:pt x="559844"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
        <p:nvSpPr>
          <p:cNvPr id="38" name="Picture Placeholder 37"/>
          <p:cNvSpPr>
            <a:spLocks noGrp="1"/>
          </p:cNvSpPr>
          <p:nvPr>
            <p:ph type="pic" sz="quarter" idx="17"/>
          </p:nvPr>
        </p:nvSpPr>
        <p:spPr>
          <a:xfrm>
            <a:off x="7780050" y="4595541"/>
            <a:ext cx="1009438" cy="1009438"/>
          </a:xfrm>
          <a:custGeom>
            <a:avLst/>
            <a:gdLst>
              <a:gd name="connsiteX0" fmla="*/ 504719 w 1009438"/>
              <a:gd name="connsiteY0" fmla="*/ 0 h 1009438"/>
              <a:gd name="connsiteX1" fmla="*/ 1009438 w 1009438"/>
              <a:gd name="connsiteY1" fmla="*/ 504719 h 1009438"/>
              <a:gd name="connsiteX2" fmla="*/ 504719 w 1009438"/>
              <a:gd name="connsiteY2" fmla="*/ 1009438 h 1009438"/>
              <a:gd name="connsiteX3" fmla="*/ 0 w 1009438"/>
              <a:gd name="connsiteY3" fmla="*/ 504719 h 1009438"/>
              <a:gd name="connsiteX4" fmla="*/ 504719 w 1009438"/>
              <a:gd name="connsiteY4" fmla="*/ 0 h 1009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438" h="1009438">
                <a:moveTo>
                  <a:pt x="504719" y="0"/>
                </a:moveTo>
                <a:cubicBezTo>
                  <a:pt x="783468" y="0"/>
                  <a:pt x="1009438" y="225970"/>
                  <a:pt x="1009438" y="504719"/>
                </a:cubicBezTo>
                <a:cubicBezTo>
                  <a:pt x="1009438" y="783468"/>
                  <a:pt x="783468" y="1009438"/>
                  <a:pt x="504719" y="1009438"/>
                </a:cubicBezTo>
                <a:cubicBezTo>
                  <a:pt x="225970" y="1009438"/>
                  <a:pt x="0" y="783468"/>
                  <a:pt x="0" y="504719"/>
                </a:cubicBezTo>
                <a:cubicBezTo>
                  <a:pt x="0" y="225970"/>
                  <a:pt x="225970" y="0"/>
                  <a:pt x="504719"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
        <p:nvSpPr>
          <p:cNvPr id="37" name="Picture Placeholder 36"/>
          <p:cNvSpPr>
            <a:spLocks noGrp="1"/>
          </p:cNvSpPr>
          <p:nvPr>
            <p:ph type="pic" sz="quarter" idx="18"/>
          </p:nvPr>
        </p:nvSpPr>
        <p:spPr>
          <a:xfrm>
            <a:off x="9143962" y="4615129"/>
            <a:ext cx="1009438" cy="1009438"/>
          </a:xfrm>
          <a:custGeom>
            <a:avLst/>
            <a:gdLst>
              <a:gd name="connsiteX0" fmla="*/ 504719 w 1009438"/>
              <a:gd name="connsiteY0" fmla="*/ 0 h 1009438"/>
              <a:gd name="connsiteX1" fmla="*/ 1009438 w 1009438"/>
              <a:gd name="connsiteY1" fmla="*/ 504719 h 1009438"/>
              <a:gd name="connsiteX2" fmla="*/ 504719 w 1009438"/>
              <a:gd name="connsiteY2" fmla="*/ 1009438 h 1009438"/>
              <a:gd name="connsiteX3" fmla="*/ 0 w 1009438"/>
              <a:gd name="connsiteY3" fmla="*/ 504719 h 1009438"/>
              <a:gd name="connsiteX4" fmla="*/ 504719 w 1009438"/>
              <a:gd name="connsiteY4" fmla="*/ 0 h 1009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438" h="1009438">
                <a:moveTo>
                  <a:pt x="504719" y="0"/>
                </a:moveTo>
                <a:cubicBezTo>
                  <a:pt x="783468" y="0"/>
                  <a:pt x="1009438" y="225970"/>
                  <a:pt x="1009438" y="504719"/>
                </a:cubicBezTo>
                <a:cubicBezTo>
                  <a:pt x="1009438" y="783468"/>
                  <a:pt x="783468" y="1009438"/>
                  <a:pt x="504719" y="1009438"/>
                </a:cubicBezTo>
                <a:cubicBezTo>
                  <a:pt x="225970" y="1009438"/>
                  <a:pt x="0" y="783468"/>
                  <a:pt x="0" y="504719"/>
                </a:cubicBezTo>
                <a:cubicBezTo>
                  <a:pt x="0" y="225970"/>
                  <a:pt x="225970" y="0"/>
                  <a:pt x="504719"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
        <p:nvSpPr>
          <p:cNvPr id="36" name="Picture Placeholder 35"/>
          <p:cNvSpPr>
            <a:spLocks noGrp="1"/>
          </p:cNvSpPr>
          <p:nvPr>
            <p:ph type="pic" sz="quarter" idx="19"/>
          </p:nvPr>
        </p:nvSpPr>
        <p:spPr>
          <a:xfrm>
            <a:off x="10464395" y="4633672"/>
            <a:ext cx="1009438" cy="1009438"/>
          </a:xfrm>
          <a:custGeom>
            <a:avLst/>
            <a:gdLst>
              <a:gd name="connsiteX0" fmla="*/ 504719 w 1009438"/>
              <a:gd name="connsiteY0" fmla="*/ 0 h 1009438"/>
              <a:gd name="connsiteX1" fmla="*/ 1009438 w 1009438"/>
              <a:gd name="connsiteY1" fmla="*/ 504719 h 1009438"/>
              <a:gd name="connsiteX2" fmla="*/ 504719 w 1009438"/>
              <a:gd name="connsiteY2" fmla="*/ 1009438 h 1009438"/>
              <a:gd name="connsiteX3" fmla="*/ 0 w 1009438"/>
              <a:gd name="connsiteY3" fmla="*/ 504719 h 1009438"/>
              <a:gd name="connsiteX4" fmla="*/ 504719 w 1009438"/>
              <a:gd name="connsiteY4" fmla="*/ 0 h 10094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9438" h="1009438">
                <a:moveTo>
                  <a:pt x="504719" y="0"/>
                </a:moveTo>
                <a:cubicBezTo>
                  <a:pt x="783468" y="0"/>
                  <a:pt x="1009438" y="225970"/>
                  <a:pt x="1009438" y="504719"/>
                </a:cubicBezTo>
                <a:cubicBezTo>
                  <a:pt x="1009438" y="783468"/>
                  <a:pt x="783468" y="1009438"/>
                  <a:pt x="504719" y="1009438"/>
                </a:cubicBezTo>
                <a:cubicBezTo>
                  <a:pt x="225970" y="1009438"/>
                  <a:pt x="0" y="783468"/>
                  <a:pt x="0" y="504719"/>
                </a:cubicBezTo>
                <a:cubicBezTo>
                  <a:pt x="0" y="225970"/>
                  <a:pt x="225970" y="0"/>
                  <a:pt x="504719"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
        <p:nvSpPr>
          <p:cNvPr id="35" name="Picture Placeholder 34"/>
          <p:cNvSpPr>
            <a:spLocks noGrp="1"/>
          </p:cNvSpPr>
          <p:nvPr>
            <p:ph type="pic" sz="quarter" idx="20"/>
          </p:nvPr>
        </p:nvSpPr>
        <p:spPr>
          <a:xfrm>
            <a:off x="9122899" y="2350012"/>
            <a:ext cx="1119688" cy="1119688"/>
          </a:xfrm>
          <a:custGeom>
            <a:avLst/>
            <a:gdLst>
              <a:gd name="connsiteX0" fmla="*/ 559844 w 1119688"/>
              <a:gd name="connsiteY0" fmla="*/ 0 h 1119688"/>
              <a:gd name="connsiteX1" fmla="*/ 1119688 w 1119688"/>
              <a:gd name="connsiteY1" fmla="*/ 559844 h 1119688"/>
              <a:gd name="connsiteX2" fmla="*/ 559844 w 1119688"/>
              <a:gd name="connsiteY2" fmla="*/ 1119688 h 1119688"/>
              <a:gd name="connsiteX3" fmla="*/ 0 w 1119688"/>
              <a:gd name="connsiteY3" fmla="*/ 559844 h 1119688"/>
              <a:gd name="connsiteX4" fmla="*/ 559844 w 1119688"/>
              <a:gd name="connsiteY4" fmla="*/ 0 h 1119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688" h="1119688">
                <a:moveTo>
                  <a:pt x="559844" y="0"/>
                </a:moveTo>
                <a:cubicBezTo>
                  <a:pt x="869037" y="0"/>
                  <a:pt x="1119688" y="250651"/>
                  <a:pt x="1119688" y="559844"/>
                </a:cubicBezTo>
                <a:cubicBezTo>
                  <a:pt x="1119688" y="869037"/>
                  <a:pt x="869037" y="1119688"/>
                  <a:pt x="559844" y="1119688"/>
                </a:cubicBezTo>
                <a:cubicBezTo>
                  <a:pt x="250651" y="1119688"/>
                  <a:pt x="0" y="869037"/>
                  <a:pt x="0" y="559844"/>
                </a:cubicBezTo>
                <a:cubicBezTo>
                  <a:pt x="0" y="250651"/>
                  <a:pt x="250651" y="0"/>
                  <a:pt x="559844"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
        <p:nvSpPr>
          <p:cNvPr id="34" name="Picture Placeholder 33"/>
          <p:cNvSpPr>
            <a:spLocks noGrp="1"/>
          </p:cNvSpPr>
          <p:nvPr>
            <p:ph type="pic" sz="quarter" idx="21"/>
          </p:nvPr>
        </p:nvSpPr>
        <p:spPr>
          <a:xfrm>
            <a:off x="7382886" y="2355385"/>
            <a:ext cx="1119688" cy="1119688"/>
          </a:xfrm>
          <a:custGeom>
            <a:avLst/>
            <a:gdLst>
              <a:gd name="connsiteX0" fmla="*/ 559844 w 1119688"/>
              <a:gd name="connsiteY0" fmla="*/ 0 h 1119688"/>
              <a:gd name="connsiteX1" fmla="*/ 1119688 w 1119688"/>
              <a:gd name="connsiteY1" fmla="*/ 559844 h 1119688"/>
              <a:gd name="connsiteX2" fmla="*/ 559844 w 1119688"/>
              <a:gd name="connsiteY2" fmla="*/ 1119688 h 1119688"/>
              <a:gd name="connsiteX3" fmla="*/ 0 w 1119688"/>
              <a:gd name="connsiteY3" fmla="*/ 559844 h 1119688"/>
              <a:gd name="connsiteX4" fmla="*/ 559844 w 1119688"/>
              <a:gd name="connsiteY4" fmla="*/ 0 h 11196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9688" h="1119688">
                <a:moveTo>
                  <a:pt x="559844" y="0"/>
                </a:moveTo>
                <a:cubicBezTo>
                  <a:pt x="869037" y="0"/>
                  <a:pt x="1119688" y="250651"/>
                  <a:pt x="1119688" y="559844"/>
                </a:cubicBezTo>
                <a:cubicBezTo>
                  <a:pt x="1119688" y="869037"/>
                  <a:pt x="869037" y="1119688"/>
                  <a:pt x="559844" y="1119688"/>
                </a:cubicBezTo>
                <a:cubicBezTo>
                  <a:pt x="250651" y="1119688"/>
                  <a:pt x="0" y="869037"/>
                  <a:pt x="0" y="559844"/>
                </a:cubicBezTo>
                <a:cubicBezTo>
                  <a:pt x="0" y="250651"/>
                  <a:pt x="250651" y="0"/>
                  <a:pt x="559844" y="0"/>
                </a:cubicBezTo>
                <a:close/>
              </a:path>
            </a:pathLst>
          </a:custGeom>
          <a:solidFill>
            <a:schemeClr val="bg1">
              <a:lumMod val="95000"/>
            </a:schemeClr>
          </a:solidFill>
          <a:ln w="38100">
            <a:noFill/>
          </a:ln>
        </p:spPr>
        <p:txBody>
          <a:bodyPr wrap="square">
            <a:noAutofit/>
          </a:bodyPr>
          <a:lstStyle>
            <a:lvl1pPr algn="ctr">
              <a:defRPr sz="1200">
                <a:solidFill>
                  <a:schemeClr val="tx1"/>
                </a:solidFill>
              </a:defRPr>
            </a:lvl1pPr>
          </a:lstStyle>
          <a:p>
            <a:endParaRPr lang="en-US" dirty="0"/>
          </a:p>
        </p:txBody>
      </p:sp>
    </p:spTree>
    <p:extLst>
      <p:ext uri="{BB962C8B-B14F-4D97-AF65-F5344CB8AC3E}">
        <p14:creationId xmlns:p14="http://schemas.microsoft.com/office/powerpoint/2010/main" val="3550580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Business Model Canva 2">
    <p:spTree>
      <p:nvGrpSpPr>
        <p:cNvPr id="1" name=""/>
        <p:cNvGrpSpPr/>
        <p:nvPr/>
      </p:nvGrpSpPr>
      <p:grpSpPr>
        <a:xfrm>
          <a:off x="0" y="0"/>
          <a:ext cx="0" cy="0"/>
          <a:chOff x="0" y="0"/>
          <a:chExt cx="0" cy="0"/>
        </a:xfrm>
      </p:grpSpPr>
      <p:sp>
        <p:nvSpPr>
          <p:cNvPr id="6" name="Freeform: Shape 5">
            <a:extLst>
              <a:ext uri="{FF2B5EF4-FFF2-40B4-BE49-F238E27FC236}">
                <a16:creationId xmlns:a16="http://schemas.microsoft.com/office/drawing/2014/main" id="{8D50AF42-663F-4C7D-B610-C01BB172E244}"/>
              </a:ext>
            </a:extLst>
          </p:cNvPr>
          <p:cNvSpPr>
            <a:spLocks noGrp="1"/>
          </p:cNvSpPr>
          <p:nvPr>
            <p:ph type="pic" sz="quarter" idx="10"/>
          </p:nvPr>
        </p:nvSpPr>
        <p:spPr>
          <a:xfrm>
            <a:off x="-123" y="1340"/>
            <a:ext cx="3048812" cy="6854699"/>
          </a:xfrm>
          <a:custGeom>
            <a:avLst/>
            <a:gdLst>
              <a:gd name="connsiteX0" fmla="*/ 0 w 6096036"/>
              <a:gd name="connsiteY0" fmla="*/ 0 h 13709397"/>
              <a:gd name="connsiteX1" fmla="*/ 6096036 w 6096036"/>
              <a:gd name="connsiteY1" fmla="*/ 0 h 13709397"/>
              <a:gd name="connsiteX2" fmla="*/ 6096036 w 6096036"/>
              <a:gd name="connsiteY2" fmla="*/ 13709397 h 13709397"/>
              <a:gd name="connsiteX3" fmla="*/ 0 w 6096036"/>
              <a:gd name="connsiteY3" fmla="*/ 13709397 h 13709397"/>
            </a:gdLst>
            <a:ahLst/>
            <a:cxnLst>
              <a:cxn ang="0">
                <a:pos x="connsiteX0" y="connsiteY0"/>
              </a:cxn>
              <a:cxn ang="0">
                <a:pos x="connsiteX1" y="connsiteY1"/>
              </a:cxn>
              <a:cxn ang="0">
                <a:pos x="connsiteX2" y="connsiteY2"/>
              </a:cxn>
              <a:cxn ang="0">
                <a:pos x="connsiteX3" y="connsiteY3"/>
              </a:cxn>
            </a:cxnLst>
            <a:rect l="l" t="t" r="r" b="b"/>
            <a:pathLst>
              <a:path w="6096036" h="13709397">
                <a:moveTo>
                  <a:pt x="0" y="0"/>
                </a:moveTo>
                <a:lnTo>
                  <a:pt x="6096036" y="0"/>
                </a:lnTo>
                <a:lnTo>
                  <a:pt x="6096036" y="13709397"/>
                </a:lnTo>
                <a:lnTo>
                  <a:pt x="0" y="13709397"/>
                </a:lnTo>
                <a:close/>
              </a:path>
            </a:pathLst>
          </a:custGeom>
          <a:solidFill>
            <a:schemeClr val="bg2">
              <a:lumMod val="95000"/>
            </a:schemeClr>
          </a:solidFill>
        </p:spPr>
        <p:txBody>
          <a:bodyPr wrap="square" anchor="ctr">
            <a:noAutofit/>
          </a:bodyPr>
          <a:lstStyle>
            <a:lvl1pPr marL="0" indent="0" algn="ctr">
              <a:buNone/>
              <a:defRPr sz="1200"/>
            </a:lvl1pPr>
          </a:lstStyle>
          <a:p>
            <a:endParaRPr lang="en-US" dirty="0"/>
          </a:p>
        </p:txBody>
      </p:sp>
    </p:spTree>
    <p:extLst>
      <p:ext uri="{BB962C8B-B14F-4D97-AF65-F5344CB8AC3E}">
        <p14:creationId xmlns:p14="http://schemas.microsoft.com/office/powerpoint/2010/main" val="74388805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Business Model Canva 7">
    <p:spTree>
      <p:nvGrpSpPr>
        <p:cNvPr id="1" name=""/>
        <p:cNvGrpSpPr/>
        <p:nvPr/>
      </p:nvGrpSpPr>
      <p:grpSpPr>
        <a:xfrm>
          <a:off x="0" y="0"/>
          <a:ext cx="0" cy="0"/>
          <a:chOff x="0" y="0"/>
          <a:chExt cx="0" cy="0"/>
        </a:xfrm>
      </p:grpSpPr>
      <p:sp>
        <p:nvSpPr>
          <p:cNvPr id="7" name="Freeform: Shape 6">
            <a:extLst>
              <a:ext uri="{FF2B5EF4-FFF2-40B4-BE49-F238E27FC236}">
                <a16:creationId xmlns:a16="http://schemas.microsoft.com/office/drawing/2014/main" id="{39A9A273-8C78-40ED-94E2-F3698C5BA19A}"/>
              </a:ext>
            </a:extLst>
          </p:cNvPr>
          <p:cNvSpPr>
            <a:spLocks noGrp="1"/>
          </p:cNvSpPr>
          <p:nvPr>
            <p:ph type="pic" sz="quarter" idx="10"/>
          </p:nvPr>
        </p:nvSpPr>
        <p:spPr>
          <a:xfrm>
            <a:off x="247127" y="811565"/>
            <a:ext cx="2241125" cy="2240541"/>
          </a:xfrm>
          <a:custGeom>
            <a:avLst/>
            <a:gdLst>
              <a:gd name="connsiteX0" fmla="*/ 2240541 w 4481082"/>
              <a:gd name="connsiteY0" fmla="*/ 0 h 4481081"/>
              <a:gd name="connsiteX1" fmla="*/ 4481082 w 4481082"/>
              <a:gd name="connsiteY1" fmla="*/ 2240540 h 4481081"/>
              <a:gd name="connsiteX2" fmla="*/ 2240541 w 4481082"/>
              <a:gd name="connsiteY2" fmla="*/ 4481081 h 4481081"/>
              <a:gd name="connsiteX3" fmla="*/ 0 w 4481082"/>
              <a:gd name="connsiteY3" fmla="*/ 2240540 h 4481081"/>
              <a:gd name="connsiteX4" fmla="*/ 2240541 w 4481082"/>
              <a:gd name="connsiteY4" fmla="*/ 0 h 44810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81082" h="4481081">
                <a:moveTo>
                  <a:pt x="2240541" y="0"/>
                </a:moveTo>
                <a:cubicBezTo>
                  <a:pt x="3478505" y="0"/>
                  <a:pt x="4481082" y="1003822"/>
                  <a:pt x="4481082" y="2240540"/>
                </a:cubicBezTo>
                <a:cubicBezTo>
                  <a:pt x="4481082" y="3477259"/>
                  <a:pt x="3478505" y="4481081"/>
                  <a:pt x="2240541" y="4481081"/>
                </a:cubicBezTo>
                <a:cubicBezTo>
                  <a:pt x="1003822" y="4481081"/>
                  <a:pt x="0" y="3477259"/>
                  <a:pt x="0" y="2240540"/>
                </a:cubicBezTo>
                <a:cubicBezTo>
                  <a:pt x="0" y="1003822"/>
                  <a:pt x="1003822" y="0"/>
                  <a:pt x="2240541" y="0"/>
                </a:cubicBezTo>
                <a:close/>
              </a:path>
            </a:pathLst>
          </a:custGeom>
          <a:solidFill>
            <a:schemeClr val="bg2">
              <a:lumMod val="95000"/>
            </a:schemeClr>
          </a:solidFill>
        </p:spPr>
        <p:txBody>
          <a:bodyPr vert="horz" wrap="square" lIns="182843" tIns="91422" rIns="182843" bIns="91422" rtlCol="0" anchor="ctr">
            <a:noAutofit/>
          </a:bodyPr>
          <a:lstStyle>
            <a:lvl1pPr>
              <a:defRPr lang="en-US" sz="1200" dirty="0"/>
            </a:lvl1pPr>
          </a:lstStyle>
          <a:p>
            <a:pPr marL="0" lvl="0" indent="0" algn="ctr">
              <a:buNone/>
            </a:pPr>
            <a:endParaRPr lang="en-US" dirty="0"/>
          </a:p>
        </p:txBody>
      </p:sp>
    </p:spTree>
    <p:extLst>
      <p:ext uri="{BB962C8B-B14F-4D97-AF65-F5344CB8AC3E}">
        <p14:creationId xmlns:p14="http://schemas.microsoft.com/office/powerpoint/2010/main" val="248665798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2AF38B8-C63A-C064-5EBA-13348FF526E9}"/>
              </a:ext>
            </a:extLst>
          </p:cNvPr>
          <p:cNvSpPr>
            <a:spLocks noGrp="1"/>
          </p:cNvSpPr>
          <p:nvPr>
            <p:ph type="title"/>
          </p:nvPr>
        </p:nvSpPr>
        <p:spPr/>
        <p:txBody>
          <a:bodyPr/>
          <a:lstStyle/>
          <a:p>
            <a:r>
              <a:rPr lang="fr-FR"/>
              <a:t>Modifiez le style du titre</a:t>
            </a:r>
            <a:endParaRPr lang="en-US"/>
          </a:p>
        </p:txBody>
      </p:sp>
      <p:sp>
        <p:nvSpPr>
          <p:cNvPr id="3" name="Espace réservé du contenu 2">
            <a:extLst>
              <a:ext uri="{FF2B5EF4-FFF2-40B4-BE49-F238E27FC236}">
                <a16:creationId xmlns:a16="http://schemas.microsoft.com/office/drawing/2014/main" id="{BB38147B-AE11-55AD-BF9B-93AE8D91C862}"/>
              </a:ext>
            </a:extLst>
          </p:cNvPr>
          <p:cNvSpPr>
            <a:spLocks noGrp="1"/>
          </p:cNvSpPr>
          <p:nvPr>
            <p:ph idx="1"/>
          </p:nvPr>
        </p:nvSpPr>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e la date 3">
            <a:extLst>
              <a:ext uri="{FF2B5EF4-FFF2-40B4-BE49-F238E27FC236}">
                <a16:creationId xmlns:a16="http://schemas.microsoft.com/office/drawing/2014/main" id="{46CF7ADB-348D-49DA-1335-4977C2108E86}"/>
              </a:ext>
            </a:extLst>
          </p:cNvPr>
          <p:cNvSpPr>
            <a:spLocks noGrp="1"/>
          </p:cNvSpPr>
          <p:nvPr>
            <p:ph type="dt" sz="half" idx="10"/>
          </p:nvPr>
        </p:nvSpPr>
        <p:spPr/>
        <p:txBody>
          <a:bodyPr/>
          <a:lstStyle/>
          <a:p>
            <a:fld id="{D052F521-EE4F-4605-B486-AD6E9C531B6E}" type="datetimeFigureOut">
              <a:rPr lang="en-US" smtClean="0"/>
              <a:t>1/23/2026</a:t>
            </a:fld>
            <a:endParaRPr lang="en-US"/>
          </a:p>
        </p:txBody>
      </p:sp>
      <p:sp>
        <p:nvSpPr>
          <p:cNvPr id="5" name="Espace réservé du pied de page 4">
            <a:extLst>
              <a:ext uri="{FF2B5EF4-FFF2-40B4-BE49-F238E27FC236}">
                <a16:creationId xmlns:a16="http://schemas.microsoft.com/office/drawing/2014/main" id="{F35EBE39-DE6C-AF07-05C8-58C7FF6B12E9}"/>
              </a:ext>
            </a:extLst>
          </p:cNvPr>
          <p:cNvSpPr>
            <a:spLocks noGrp="1"/>
          </p:cNvSpPr>
          <p:nvPr>
            <p:ph type="ftr" sz="quarter" idx="11"/>
          </p:nvPr>
        </p:nvSpPr>
        <p:spPr/>
        <p:txBody>
          <a:bodyPr/>
          <a:lstStyle/>
          <a:p>
            <a:endParaRPr lang="en-US"/>
          </a:p>
        </p:txBody>
      </p:sp>
      <p:sp>
        <p:nvSpPr>
          <p:cNvPr id="6" name="Espace réservé du numéro de diapositive 5">
            <a:extLst>
              <a:ext uri="{FF2B5EF4-FFF2-40B4-BE49-F238E27FC236}">
                <a16:creationId xmlns:a16="http://schemas.microsoft.com/office/drawing/2014/main" id="{3CED2C85-2BFE-7375-E614-F040464B6B22}"/>
              </a:ext>
            </a:extLst>
          </p:cNvPr>
          <p:cNvSpPr>
            <a:spLocks noGrp="1"/>
          </p:cNvSpPr>
          <p:nvPr>
            <p:ph type="sldNum" sz="quarter" idx="12"/>
          </p:nvPr>
        </p:nvSpPr>
        <p:spPr/>
        <p:txBody>
          <a:bodyPr/>
          <a:lstStyle/>
          <a:p>
            <a:fld id="{B05502C7-54CB-4C55-9264-8E6E87C98913}" type="slidenum">
              <a:rPr lang="en-US" smtClean="0"/>
              <a:t>‹N°›</a:t>
            </a:fld>
            <a:endParaRPr lang="en-US"/>
          </a:p>
        </p:txBody>
      </p:sp>
    </p:spTree>
    <p:extLst>
      <p:ext uri="{BB962C8B-B14F-4D97-AF65-F5344CB8AC3E}">
        <p14:creationId xmlns:p14="http://schemas.microsoft.com/office/powerpoint/2010/main" val="411983656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Business Model Canva 16">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3BDF1EE1-DDD2-A548-8444-5A278CABA368}"/>
              </a:ext>
            </a:extLst>
          </p:cNvPr>
          <p:cNvSpPr>
            <a:spLocks noGrp="1"/>
          </p:cNvSpPr>
          <p:nvPr>
            <p:ph type="pic" sz="quarter" idx="10"/>
          </p:nvPr>
        </p:nvSpPr>
        <p:spPr>
          <a:xfrm>
            <a:off x="9454437" y="0"/>
            <a:ext cx="2735181" cy="6854032"/>
          </a:xfrm>
          <a:solidFill>
            <a:schemeClr val="bg2">
              <a:lumMod val="95000"/>
            </a:schemeClr>
          </a:solidFill>
        </p:spPr>
        <p:txBody>
          <a:bodyPr anchor="ctr">
            <a:normAutofit/>
          </a:bodyPr>
          <a:lstStyle>
            <a:lvl1pPr marL="0" indent="0" algn="ctr">
              <a:buNone/>
              <a:defRPr sz="1000"/>
            </a:lvl1pPr>
          </a:lstStyle>
          <a:p>
            <a:endParaRPr lang="en-US"/>
          </a:p>
        </p:txBody>
      </p:sp>
    </p:spTree>
    <p:extLst>
      <p:ext uri="{BB962C8B-B14F-4D97-AF65-F5344CB8AC3E}">
        <p14:creationId xmlns:p14="http://schemas.microsoft.com/office/powerpoint/2010/main" val="366738822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Business Model Canva 20">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14722876-3C74-3945-A164-A28CAED230B6}"/>
              </a:ext>
            </a:extLst>
          </p:cNvPr>
          <p:cNvSpPr>
            <a:spLocks noGrp="1"/>
          </p:cNvSpPr>
          <p:nvPr>
            <p:ph type="pic" sz="quarter" idx="10"/>
          </p:nvPr>
        </p:nvSpPr>
        <p:spPr>
          <a:xfrm>
            <a:off x="247127" y="811567"/>
            <a:ext cx="2241125" cy="3432531"/>
          </a:xfrm>
          <a:custGeom>
            <a:avLst/>
            <a:gdLst>
              <a:gd name="connsiteX0" fmla="*/ 0 w 4481082"/>
              <a:gd name="connsiteY0" fmla="*/ 0 h 6865061"/>
              <a:gd name="connsiteX1" fmla="*/ 4163495 w 4481082"/>
              <a:gd name="connsiteY1" fmla="*/ 0 h 6865061"/>
              <a:gd name="connsiteX2" fmla="*/ 4481082 w 4481082"/>
              <a:gd name="connsiteY2" fmla="*/ 317654 h 6865061"/>
              <a:gd name="connsiteX3" fmla="*/ 4481082 w 4481082"/>
              <a:gd name="connsiteY3" fmla="*/ 6865061 h 6865061"/>
              <a:gd name="connsiteX4" fmla="*/ 317587 w 4481082"/>
              <a:gd name="connsiteY4" fmla="*/ 6865061 h 6865061"/>
              <a:gd name="connsiteX5" fmla="*/ 0 w 4481082"/>
              <a:gd name="connsiteY5" fmla="*/ 6548653 h 6865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81082" h="6865061">
                <a:moveTo>
                  <a:pt x="0" y="0"/>
                </a:moveTo>
                <a:lnTo>
                  <a:pt x="4163495" y="0"/>
                </a:lnTo>
                <a:cubicBezTo>
                  <a:pt x="4339102" y="0"/>
                  <a:pt x="4481082" y="142010"/>
                  <a:pt x="4481082" y="317654"/>
                </a:cubicBezTo>
                <a:lnTo>
                  <a:pt x="4481082" y="6865061"/>
                </a:lnTo>
                <a:lnTo>
                  <a:pt x="317587" y="6865061"/>
                </a:lnTo>
                <a:cubicBezTo>
                  <a:pt x="143225" y="6865061"/>
                  <a:pt x="0" y="6723052"/>
                  <a:pt x="0" y="6548653"/>
                </a:cubicBezTo>
                <a:close/>
              </a:path>
            </a:pathLst>
          </a:custGeom>
          <a:solidFill>
            <a:schemeClr val="bg2">
              <a:lumMod val="95000"/>
            </a:schemeClr>
          </a:solidFill>
        </p:spPr>
        <p:txBody>
          <a:bodyPr wrap="square" anchor="ctr">
            <a:noAutofit/>
          </a:bodyPr>
          <a:lstStyle>
            <a:lvl1pPr marL="0" indent="0" algn="ctr">
              <a:buNone/>
              <a:defRPr sz="1000"/>
            </a:lvl1pPr>
          </a:lstStyle>
          <a:p>
            <a:endParaRPr lang="en-US"/>
          </a:p>
        </p:txBody>
      </p:sp>
    </p:spTree>
    <p:extLst>
      <p:ext uri="{BB962C8B-B14F-4D97-AF65-F5344CB8AC3E}">
        <p14:creationId xmlns:p14="http://schemas.microsoft.com/office/powerpoint/2010/main" val="32887101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Titre de secti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5165CB27-46D8-321B-BA01-702933189F75}"/>
              </a:ext>
            </a:extLst>
          </p:cNvPr>
          <p:cNvSpPr>
            <a:spLocks noGrp="1"/>
          </p:cNvSpPr>
          <p:nvPr>
            <p:ph type="title"/>
          </p:nvPr>
        </p:nvSpPr>
        <p:spPr>
          <a:xfrm>
            <a:off x="831850" y="1709738"/>
            <a:ext cx="10515600" cy="2852737"/>
          </a:xfrm>
        </p:spPr>
        <p:txBody>
          <a:bodyPr anchor="b"/>
          <a:lstStyle>
            <a:lvl1pPr>
              <a:defRPr sz="6000"/>
            </a:lvl1pPr>
          </a:lstStyle>
          <a:p>
            <a:r>
              <a:rPr lang="fr-FR"/>
              <a:t>Modifiez le style du titre</a:t>
            </a:r>
            <a:endParaRPr lang="en-US"/>
          </a:p>
        </p:txBody>
      </p:sp>
      <p:sp>
        <p:nvSpPr>
          <p:cNvPr id="3" name="Espace réservé du texte 2">
            <a:extLst>
              <a:ext uri="{FF2B5EF4-FFF2-40B4-BE49-F238E27FC236}">
                <a16:creationId xmlns:a16="http://schemas.microsoft.com/office/drawing/2014/main" id="{9CDF61B5-2277-2811-D5CA-25FC3C4B1B1D}"/>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fr-FR"/>
              <a:t>Cliquez pour modifier les styles du texte du masque</a:t>
            </a:r>
          </a:p>
        </p:txBody>
      </p:sp>
      <p:sp>
        <p:nvSpPr>
          <p:cNvPr id="4" name="Espace réservé de la date 3">
            <a:extLst>
              <a:ext uri="{FF2B5EF4-FFF2-40B4-BE49-F238E27FC236}">
                <a16:creationId xmlns:a16="http://schemas.microsoft.com/office/drawing/2014/main" id="{0771D0C1-7B7F-C30A-0CEB-AFB169250331}"/>
              </a:ext>
            </a:extLst>
          </p:cNvPr>
          <p:cNvSpPr>
            <a:spLocks noGrp="1"/>
          </p:cNvSpPr>
          <p:nvPr>
            <p:ph type="dt" sz="half" idx="10"/>
          </p:nvPr>
        </p:nvSpPr>
        <p:spPr/>
        <p:txBody>
          <a:bodyPr/>
          <a:lstStyle/>
          <a:p>
            <a:fld id="{D052F521-EE4F-4605-B486-AD6E9C531B6E}" type="datetimeFigureOut">
              <a:rPr lang="en-US" smtClean="0"/>
              <a:t>1/23/2026</a:t>
            </a:fld>
            <a:endParaRPr lang="en-US"/>
          </a:p>
        </p:txBody>
      </p:sp>
      <p:sp>
        <p:nvSpPr>
          <p:cNvPr id="5" name="Espace réservé du pied de page 4">
            <a:extLst>
              <a:ext uri="{FF2B5EF4-FFF2-40B4-BE49-F238E27FC236}">
                <a16:creationId xmlns:a16="http://schemas.microsoft.com/office/drawing/2014/main" id="{C5866A98-195E-BA16-1B9A-65C0E0B5800A}"/>
              </a:ext>
            </a:extLst>
          </p:cNvPr>
          <p:cNvSpPr>
            <a:spLocks noGrp="1"/>
          </p:cNvSpPr>
          <p:nvPr>
            <p:ph type="ftr" sz="quarter" idx="11"/>
          </p:nvPr>
        </p:nvSpPr>
        <p:spPr/>
        <p:txBody>
          <a:bodyPr/>
          <a:lstStyle/>
          <a:p>
            <a:endParaRPr lang="en-US"/>
          </a:p>
        </p:txBody>
      </p:sp>
      <p:sp>
        <p:nvSpPr>
          <p:cNvPr id="6" name="Espace réservé du numéro de diapositive 5">
            <a:extLst>
              <a:ext uri="{FF2B5EF4-FFF2-40B4-BE49-F238E27FC236}">
                <a16:creationId xmlns:a16="http://schemas.microsoft.com/office/drawing/2014/main" id="{53CBD012-B213-B221-E880-74E4CB1F2FB2}"/>
              </a:ext>
            </a:extLst>
          </p:cNvPr>
          <p:cNvSpPr>
            <a:spLocks noGrp="1"/>
          </p:cNvSpPr>
          <p:nvPr>
            <p:ph type="sldNum" sz="quarter" idx="12"/>
          </p:nvPr>
        </p:nvSpPr>
        <p:spPr/>
        <p:txBody>
          <a:bodyPr/>
          <a:lstStyle/>
          <a:p>
            <a:fld id="{B05502C7-54CB-4C55-9264-8E6E87C98913}" type="slidenum">
              <a:rPr lang="en-US" smtClean="0"/>
              <a:t>‹N°›</a:t>
            </a:fld>
            <a:endParaRPr lang="en-US"/>
          </a:p>
        </p:txBody>
      </p:sp>
    </p:spTree>
    <p:extLst>
      <p:ext uri="{BB962C8B-B14F-4D97-AF65-F5344CB8AC3E}">
        <p14:creationId xmlns:p14="http://schemas.microsoft.com/office/powerpoint/2010/main" val="267260733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226D9383-1E4A-70D3-165D-2FD2C71658C8}"/>
              </a:ext>
            </a:extLst>
          </p:cNvPr>
          <p:cNvSpPr>
            <a:spLocks noGrp="1"/>
          </p:cNvSpPr>
          <p:nvPr>
            <p:ph type="title"/>
          </p:nvPr>
        </p:nvSpPr>
        <p:spPr/>
        <p:txBody>
          <a:bodyPr/>
          <a:lstStyle/>
          <a:p>
            <a:r>
              <a:rPr lang="fr-FR"/>
              <a:t>Modifiez le style du titre</a:t>
            </a:r>
            <a:endParaRPr lang="en-US"/>
          </a:p>
        </p:txBody>
      </p:sp>
      <p:sp>
        <p:nvSpPr>
          <p:cNvPr id="3" name="Espace réservé du contenu 2">
            <a:extLst>
              <a:ext uri="{FF2B5EF4-FFF2-40B4-BE49-F238E27FC236}">
                <a16:creationId xmlns:a16="http://schemas.microsoft.com/office/drawing/2014/main" id="{595ABF4D-5A64-D77C-833D-DB07E065D52F}"/>
              </a:ext>
            </a:extLst>
          </p:cNvPr>
          <p:cNvSpPr>
            <a:spLocks noGrp="1"/>
          </p:cNvSpPr>
          <p:nvPr>
            <p:ph sz="half" idx="1"/>
          </p:nvPr>
        </p:nvSpPr>
        <p:spPr>
          <a:xfrm>
            <a:off x="838200" y="1825625"/>
            <a:ext cx="5181600" cy="435133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u contenu 3">
            <a:extLst>
              <a:ext uri="{FF2B5EF4-FFF2-40B4-BE49-F238E27FC236}">
                <a16:creationId xmlns:a16="http://schemas.microsoft.com/office/drawing/2014/main" id="{5D658121-A214-7791-A595-43F39E032A86}"/>
              </a:ext>
            </a:extLst>
          </p:cNvPr>
          <p:cNvSpPr>
            <a:spLocks noGrp="1"/>
          </p:cNvSpPr>
          <p:nvPr>
            <p:ph sz="half" idx="2"/>
          </p:nvPr>
        </p:nvSpPr>
        <p:spPr>
          <a:xfrm>
            <a:off x="6172200" y="1825625"/>
            <a:ext cx="5181600" cy="435133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5" name="Espace réservé de la date 4">
            <a:extLst>
              <a:ext uri="{FF2B5EF4-FFF2-40B4-BE49-F238E27FC236}">
                <a16:creationId xmlns:a16="http://schemas.microsoft.com/office/drawing/2014/main" id="{EF311E31-8E68-2E3D-CE49-4FB6A9B4EF25}"/>
              </a:ext>
            </a:extLst>
          </p:cNvPr>
          <p:cNvSpPr>
            <a:spLocks noGrp="1"/>
          </p:cNvSpPr>
          <p:nvPr>
            <p:ph type="dt" sz="half" idx="10"/>
          </p:nvPr>
        </p:nvSpPr>
        <p:spPr/>
        <p:txBody>
          <a:bodyPr/>
          <a:lstStyle/>
          <a:p>
            <a:fld id="{D052F521-EE4F-4605-B486-AD6E9C531B6E}" type="datetimeFigureOut">
              <a:rPr lang="en-US" smtClean="0"/>
              <a:t>1/23/2026</a:t>
            </a:fld>
            <a:endParaRPr lang="en-US"/>
          </a:p>
        </p:txBody>
      </p:sp>
      <p:sp>
        <p:nvSpPr>
          <p:cNvPr id="6" name="Espace réservé du pied de page 5">
            <a:extLst>
              <a:ext uri="{FF2B5EF4-FFF2-40B4-BE49-F238E27FC236}">
                <a16:creationId xmlns:a16="http://schemas.microsoft.com/office/drawing/2014/main" id="{DA16A337-A15A-4E5F-B2C3-5CABF42B6E59}"/>
              </a:ext>
            </a:extLst>
          </p:cNvPr>
          <p:cNvSpPr>
            <a:spLocks noGrp="1"/>
          </p:cNvSpPr>
          <p:nvPr>
            <p:ph type="ftr" sz="quarter" idx="11"/>
          </p:nvPr>
        </p:nvSpPr>
        <p:spPr/>
        <p:txBody>
          <a:bodyPr/>
          <a:lstStyle/>
          <a:p>
            <a:endParaRPr lang="en-US"/>
          </a:p>
        </p:txBody>
      </p:sp>
      <p:sp>
        <p:nvSpPr>
          <p:cNvPr id="7" name="Espace réservé du numéro de diapositive 6">
            <a:extLst>
              <a:ext uri="{FF2B5EF4-FFF2-40B4-BE49-F238E27FC236}">
                <a16:creationId xmlns:a16="http://schemas.microsoft.com/office/drawing/2014/main" id="{364B37EA-F016-17EB-3958-9ACCF6DA9391}"/>
              </a:ext>
            </a:extLst>
          </p:cNvPr>
          <p:cNvSpPr>
            <a:spLocks noGrp="1"/>
          </p:cNvSpPr>
          <p:nvPr>
            <p:ph type="sldNum" sz="quarter" idx="12"/>
          </p:nvPr>
        </p:nvSpPr>
        <p:spPr/>
        <p:txBody>
          <a:bodyPr/>
          <a:lstStyle/>
          <a:p>
            <a:fld id="{B05502C7-54CB-4C55-9264-8E6E87C98913}" type="slidenum">
              <a:rPr lang="en-US" smtClean="0"/>
              <a:t>‹N°›</a:t>
            </a:fld>
            <a:endParaRPr lang="en-US"/>
          </a:p>
        </p:txBody>
      </p:sp>
    </p:spTree>
    <p:extLst>
      <p:ext uri="{BB962C8B-B14F-4D97-AF65-F5344CB8AC3E}">
        <p14:creationId xmlns:p14="http://schemas.microsoft.com/office/powerpoint/2010/main" val="3968498349"/>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303BECB4-8C95-EB0D-24BD-595FF1893901}"/>
              </a:ext>
            </a:extLst>
          </p:cNvPr>
          <p:cNvSpPr>
            <a:spLocks noGrp="1"/>
          </p:cNvSpPr>
          <p:nvPr>
            <p:ph type="title"/>
          </p:nvPr>
        </p:nvSpPr>
        <p:spPr>
          <a:xfrm>
            <a:off x="839788" y="365125"/>
            <a:ext cx="10515600" cy="1325563"/>
          </a:xfrm>
        </p:spPr>
        <p:txBody>
          <a:bodyPr/>
          <a:lstStyle/>
          <a:p>
            <a:r>
              <a:rPr lang="fr-FR"/>
              <a:t>Modifiez le style du titre</a:t>
            </a:r>
            <a:endParaRPr lang="en-US"/>
          </a:p>
        </p:txBody>
      </p:sp>
      <p:sp>
        <p:nvSpPr>
          <p:cNvPr id="3" name="Espace réservé du texte 2">
            <a:extLst>
              <a:ext uri="{FF2B5EF4-FFF2-40B4-BE49-F238E27FC236}">
                <a16:creationId xmlns:a16="http://schemas.microsoft.com/office/drawing/2014/main" id="{1846259F-836E-3C19-908D-7F34319B6148}"/>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4" name="Espace réservé du contenu 3">
            <a:extLst>
              <a:ext uri="{FF2B5EF4-FFF2-40B4-BE49-F238E27FC236}">
                <a16:creationId xmlns:a16="http://schemas.microsoft.com/office/drawing/2014/main" id="{537EE0DD-7C2C-A9E2-FA39-692C4553EB43}"/>
              </a:ext>
            </a:extLst>
          </p:cNvPr>
          <p:cNvSpPr>
            <a:spLocks noGrp="1"/>
          </p:cNvSpPr>
          <p:nvPr>
            <p:ph sz="half" idx="2"/>
          </p:nvPr>
        </p:nvSpPr>
        <p:spPr>
          <a:xfrm>
            <a:off x="839788" y="2505075"/>
            <a:ext cx="5157787" cy="368458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5" name="Espace réservé du texte 4">
            <a:extLst>
              <a:ext uri="{FF2B5EF4-FFF2-40B4-BE49-F238E27FC236}">
                <a16:creationId xmlns:a16="http://schemas.microsoft.com/office/drawing/2014/main" id="{48853F37-9B01-2545-2325-C2A1365EA412}"/>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fr-FR"/>
              <a:t>Cliquez pour modifier les styles du texte du masque</a:t>
            </a:r>
          </a:p>
        </p:txBody>
      </p:sp>
      <p:sp>
        <p:nvSpPr>
          <p:cNvPr id="6" name="Espace réservé du contenu 5">
            <a:extLst>
              <a:ext uri="{FF2B5EF4-FFF2-40B4-BE49-F238E27FC236}">
                <a16:creationId xmlns:a16="http://schemas.microsoft.com/office/drawing/2014/main" id="{B2DA4798-5582-B79C-101A-C6E313A103BF}"/>
              </a:ext>
            </a:extLst>
          </p:cNvPr>
          <p:cNvSpPr>
            <a:spLocks noGrp="1"/>
          </p:cNvSpPr>
          <p:nvPr>
            <p:ph sz="quarter" idx="4"/>
          </p:nvPr>
        </p:nvSpPr>
        <p:spPr>
          <a:xfrm>
            <a:off x="6172200" y="2505075"/>
            <a:ext cx="5183188" cy="3684588"/>
          </a:xfrm>
        </p:spPr>
        <p:txBody>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7" name="Espace réservé de la date 6">
            <a:extLst>
              <a:ext uri="{FF2B5EF4-FFF2-40B4-BE49-F238E27FC236}">
                <a16:creationId xmlns:a16="http://schemas.microsoft.com/office/drawing/2014/main" id="{2FB99365-FCC1-52AB-388D-06FB62E9F187}"/>
              </a:ext>
            </a:extLst>
          </p:cNvPr>
          <p:cNvSpPr>
            <a:spLocks noGrp="1"/>
          </p:cNvSpPr>
          <p:nvPr>
            <p:ph type="dt" sz="half" idx="10"/>
          </p:nvPr>
        </p:nvSpPr>
        <p:spPr/>
        <p:txBody>
          <a:bodyPr/>
          <a:lstStyle/>
          <a:p>
            <a:fld id="{D052F521-EE4F-4605-B486-AD6E9C531B6E}" type="datetimeFigureOut">
              <a:rPr lang="en-US" smtClean="0"/>
              <a:t>1/23/2026</a:t>
            </a:fld>
            <a:endParaRPr lang="en-US"/>
          </a:p>
        </p:txBody>
      </p:sp>
      <p:sp>
        <p:nvSpPr>
          <p:cNvPr id="8" name="Espace réservé du pied de page 7">
            <a:extLst>
              <a:ext uri="{FF2B5EF4-FFF2-40B4-BE49-F238E27FC236}">
                <a16:creationId xmlns:a16="http://schemas.microsoft.com/office/drawing/2014/main" id="{4FAFBE33-C99A-4147-84FB-44D2BFC34532}"/>
              </a:ext>
            </a:extLst>
          </p:cNvPr>
          <p:cNvSpPr>
            <a:spLocks noGrp="1"/>
          </p:cNvSpPr>
          <p:nvPr>
            <p:ph type="ftr" sz="quarter" idx="11"/>
          </p:nvPr>
        </p:nvSpPr>
        <p:spPr/>
        <p:txBody>
          <a:bodyPr/>
          <a:lstStyle/>
          <a:p>
            <a:endParaRPr lang="en-US"/>
          </a:p>
        </p:txBody>
      </p:sp>
      <p:sp>
        <p:nvSpPr>
          <p:cNvPr id="9" name="Espace réservé du numéro de diapositive 8">
            <a:extLst>
              <a:ext uri="{FF2B5EF4-FFF2-40B4-BE49-F238E27FC236}">
                <a16:creationId xmlns:a16="http://schemas.microsoft.com/office/drawing/2014/main" id="{2A1A0C31-B826-656D-DB24-08EAF2CBA7F7}"/>
              </a:ext>
            </a:extLst>
          </p:cNvPr>
          <p:cNvSpPr>
            <a:spLocks noGrp="1"/>
          </p:cNvSpPr>
          <p:nvPr>
            <p:ph type="sldNum" sz="quarter" idx="12"/>
          </p:nvPr>
        </p:nvSpPr>
        <p:spPr/>
        <p:txBody>
          <a:bodyPr/>
          <a:lstStyle/>
          <a:p>
            <a:fld id="{B05502C7-54CB-4C55-9264-8E6E87C98913}" type="slidenum">
              <a:rPr lang="en-US" smtClean="0"/>
              <a:t>‹N°›</a:t>
            </a:fld>
            <a:endParaRPr lang="en-US"/>
          </a:p>
        </p:txBody>
      </p:sp>
    </p:spTree>
    <p:extLst>
      <p:ext uri="{BB962C8B-B14F-4D97-AF65-F5344CB8AC3E}">
        <p14:creationId xmlns:p14="http://schemas.microsoft.com/office/powerpoint/2010/main" val="16505356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seul">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12AC7A84-E237-9665-4E09-354C2843F7F8}"/>
              </a:ext>
            </a:extLst>
          </p:cNvPr>
          <p:cNvSpPr>
            <a:spLocks noGrp="1"/>
          </p:cNvSpPr>
          <p:nvPr>
            <p:ph type="title"/>
          </p:nvPr>
        </p:nvSpPr>
        <p:spPr/>
        <p:txBody>
          <a:bodyPr/>
          <a:lstStyle/>
          <a:p>
            <a:r>
              <a:rPr lang="fr-FR"/>
              <a:t>Modifiez le style du titre</a:t>
            </a:r>
            <a:endParaRPr lang="en-US"/>
          </a:p>
        </p:txBody>
      </p:sp>
      <p:sp>
        <p:nvSpPr>
          <p:cNvPr id="3" name="Espace réservé de la date 2">
            <a:extLst>
              <a:ext uri="{FF2B5EF4-FFF2-40B4-BE49-F238E27FC236}">
                <a16:creationId xmlns:a16="http://schemas.microsoft.com/office/drawing/2014/main" id="{730CE242-F041-AFF0-3F7E-D821B8093C5F}"/>
              </a:ext>
            </a:extLst>
          </p:cNvPr>
          <p:cNvSpPr>
            <a:spLocks noGrp="1"/>
          </p:cNvSpPr>
          <p:nvPr>
            <p:ph type="dt" sz="half" idx="10"/>
          </p:nvPr>
        </p:nvSpPr>
        <p:spPr/>
        <p:txBody>
          <a:bodyPr/>
          <a:lstStyle/>
          <a:p>
            <a:fld id="{D052F521-EE4F-4605-B486-AD6E9C531B6E}" type="datetimeFigureOut">
              <a:rPr lang="en-US" smtClean="0"/>
              <a:t>1/23/2026</a:t>
            </a:fld>
            <a:endParaRPr lang="en-US"/>
          </a:p>
        </p:txBody>
      </p:sp>
      <p:sp>
        <p:nvSpPr>
          <p:cNvPr id="4" name="Espace réservé du pied de page 3">
            <a:extLst>
              <a:ext uri="{FF2B5EF4-FFF2-40B4-BE49-F238E27FC236}">
                <a16:creationId xmlns:a16="http://schemas.microsoft.com/office/drawing/2014/main" id="{34E76C84-0B84-E360-2711-053FF2B8F828}"/>
              </a:ext>
            </a:extLst>
          </p:cNvPr>
          <p:cNvSpPr>
            <a:spLocks noGrp="1"/>
          </p:cNvSpPr>
          <p:nvPr>
            <p:ph type="ftr" sz="quarter" idx="11"/>
          </p:nvPr>
        </p:nvSpPr>
        <p:spPr/>
        <p:txBody>
          <a:bodyPr/>
          <a:lstStyle/>
          <a:p>
            <a:endParaRPr lang="en-US"/>
          </a:p>
        </p:txBody>
      </p:sp>
      <p:sp>
        <p:nvSpPr>
          <p:cNvPr id="5" name="Espace réservé du numéro de diapositive 4">
            <a:extLst>
              <a:ext uri="{FF2B5EF4-FFF2-40B4-BE49-F238E27FC236}">
                <a16:creationId xmlns:a16="http://schemas.microsoft.com/office/drawing/2014/main" id="{088400B3-ADD0-BC29-D63F-DC2604297094}"/>
              </a:ext>
            </a:extLst>
          </p:cNvPr>
          <p:cNvSpPr>
            <a:spLocks noGrp="1"/>
          </p:cNvSpPr>
          <p:nvPr>
            <p:ph type="sldNum" sz="quarter" idx="12"/>
          </p:nvPr>
        </p:nvSpPr>
        <p:spPr/>
        <p:txBody>
          <a:bodyPr/>
          <a:lstStyle/>
          <a:p>
            <a:fld id="{B05502C7-54CB-4C55-9264-8E6E87C98913}" type="slidenum">
              <a:rPr lang="en-US" smtClean="0"/>
              <a:t>‹N°›</a:t>
            </a:fld>
            <a:endParaRPr lang="en-US"/>
          </a:p>
        </p:txBody>
      </p:sp>
    </p:spTree>
    <p:extLst>
      <p:ext uri="{BB962C8B-B14F-4D97-AF65-F5344CB8AC3E}">
        <p14:creationId xmlns:p14="http://schemas.microsoft.com/office/powerpoint/2010/main" val="200712503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a:extLst>
              <a:ext uri="{FF2B5EF4-FFF2-40B4-BE49-F238E27FC236}">
                <a16:creationId xmlns:a16="http://schemas.microsoft.com/office/drawing/2014/main" id="{431D08EF-EF49-D5EF-24E7-E489C1C6564A}"/>
              </a:ext>
            </a:extLst>
          </p:cNvPr>
          <p:cNvSpPr>
            <a:spLocks noGrp="1"/>
          </p:cNvSpPr>
          <p:nvPr>
            <p:ph type="dt" sz="half" idx="10"/>
          </p:nvPr>
        </p:nvSpPr>
        <p:spPr/>
        <p:txBody>
          <a:bodyPr/>
          <a:lstStyle/>
          <a:p>
            <a:fld id="{D052F521-EE4F-4605-B486-AD6E9C531B6E}" type="datetimeFigureOut">
              <a:rPr lang="en-US" smtClean="0"/>
              <a:t>1/23/2026</a:t>
            </a:fld>
            <a:endParaRPr lang="en-US"/>
          </a:p>
        </p:txBody>
      </p:sp>
      <p:sp>
        <p:nvSpPr>
          <p:cNvPr id="3" name="Espace réservé du pied de page 2">
            <a:extLst>
              <a:ext uri="{FF2B5EF4-FFF2-40B4-BE49-F238E27FC236}">
                <a16:creationId xmlns:a16="http://schemas.microsoft.com/office/drawing/2014/main" id="{4B136044-D58F-2448-BEE4-85980D624797}"/>
              </a:ext>
            </a:extLst>
          </p:cNvPr>
          <p:cNvSpPr>
            <a:spLocks noGrp="1"/>
          </p:cNvSpPr>
          <p:nvPr>
            <p:ph type="ftr" sz="quarter" idx="11"/>
          </p:nvPr>
        </p:nvSpPr>
        <p:spPr/>
        <p:txBody>
          <a:bodyPr/>
          <a:lstStyle/>
          <a:p>
            <a:endParaRPr lang="en-US"/>
          </a:p>
        </p:txBody>
      </p:sp>
      <p:sp>
        <p:nvSpPr>
          <p:cNvPr id="4" name="Espace réservé du numéro de diapositive 3">
            <a:extLst>
              <a:ext uri="{FF2B5EF4-FFF2-40B4-BE49-F238E27FC236}">
                <a16:creationId xmlns:a16="http://schemas.microsoft.com/office/drawing/2014/main" id="{83CAABD7-AD7F-7C12-1D06-B0531C70F2E8}"/>
              </a:ext>
            </a:extLst>
          </p:cNvPr>
          <p:cNvSpPr>
            <a:spLocks noGrp="1"/>
          </p:cNvSpPr>
          <p:nvPr>
            <p:ph type="sldNum" sz="quarter" idx="12"/>
          </p:nvPr>
        </p:nvSpPr>
        <p:spPr/>
        <p:txBody>
          <a:bodyPr/>
          <a:lstStyle/>
          <a:p>
            <a:fld id="{B05502C7-54CB-4C55-9264-8E6E87C98913}" type="slidenum">
              <a:rPr lang="en-US" smtClean="0"/>
              <a:t>‹N°›</a:t>
            </a:fld>
            <a:endParaRPr lang="en-US"/>
          </a:p>
        </p:txBody>
      </p:sp>
    </p:spTree>
    <p:extLst>
      <p:ext uri="{BB962C8B-B14F-4D97-AF65-F5344CB8AC3E}">
        <p14:creationId xmlns:p14="http://schemas.microsoft.com/office/powerpoint/2010/main" val="62005598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60F5B4A5-03F8-1B7C-986C-B9855415523E}"/>
              </a:ext>
            </a:extLst>
          </p:cNvPr>
          <p:cNvSpPr>
            <a:spLocks noGrp="1"/>
          </p:cNvSpPr>
          <p:nvPr>
            <p:ph type="title"/>
          </p:nvPr>
        </p:nvSpPr>
        <p:spPr>
          <a:xfrm>
            <a:off x="839788" y="457200"/>
            <a:ext cx="3932237" cy="1600200"/>
          </a:xfrm>
        </p:spPr>
        <p:txBody>
          <a:bodyPr anchor="b"/>
          <a:lstStyle>
            <a:lvl1pPr>
              <a:defRPr sz="3200"/>
            </a:lvl1pPr>
          </a:lstStyle>
          <a:p>
            <a:r>
              <a:rPr lang="fr-FR"/>
              <a:t>Modifiez le style du titre</a:t>
            </a:r>
            <a:endParaRPr lang="en-US"/>
          </a:p>
        </p:txBody>
      </p:sp>
      <p:sp>
        <p:nvSpPr>
          <p:cNvPr id="3" name="Espace réservé du contenu 2">
            <a:extLst>
              <a:ext uri="{FF2B5EF4-FFF2-40B4-BE49-F238E27FC236}">
                <a16:creationId xmlns:a16="http://schemas.microsoft.com/office/drawing/2014/main" id="{B2133595-5420-6032-214D-390BB1FECCEC}"/>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u texte 3">
            <a:extLst>
              <a:ext uri="{FF2B5EF4-FFF2-40B4-BE49-F238E27FC236}">
                <a16:creationId xmlns:a16="http://schemas.microsoft.com/office/drawing/2014/main" id="{AA7BD681-9B7F-69CE-8C9D-3736D2BA5E7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99A14586-FB3F-F6D1-9476-03C7511387C6}"/>
              </a:ext>
            </a:extLst>
          </p:cNvPr>
          <p:cNvSpPr>
            <a:spLocks noGrp="1"/>
          </p:cNvSpPr>
          <p:nvPr>
            <p:ph type="dt" sz="half" idx="10"/>
          </p:nvPr>
        </p:nvSpPr>
        <p:spPr/>
        <p:txBody>
          <a:bodyPr/>
          <a:lstStyle/>
          <a:p>
            <a:fld id="{D052F521-EE4F-4605-B486-AD6E9C531B6E}" type="datetimeFigureOut">
              <a:rPr lang="en-US" smtClean="0"/>
              <a:t>1/23/2026</a:t>
            </a:fld>
            <a:endParaRPr lang="en-US"/>
          </a:p>
        </p:txBody>
      </p:sp>
      <p:sp>
        <p:nvSpPr>
          <p:cNvPr id="6" name="Espace réservé du pied de page 5">
            <a:extLst>
              <a:ext uri="{FF2B5EF4-FFF2-40B4-BE49-F238E27FC236}">
                <a16:creationId xmlns:a16="http://schemas.microsoft.com/office/drawing/2014/main" id="{7CC4B00A-8570-69D1-17CA-AAD5A069F450}"/>
              </a:ext>
            </a:extLst>
          </p:cNvPr>
          <p:cNvSpPr>
            <a:spLocks noGrp="1"/>
          </p:cNvSpPr>
          <p:nvPr>
            <p:ph type="ftr" sz="quarter" idx="11"/>
          </p:nvPr>
        </p:nvSpPr>
        <p:spPr/>
        <p:txBody>
          <a:bodyPr/>
          <a:lstStyle/>
          <a:p>
            <a:endParaRPr lang="en-US"/>
          </a:p>
        </p:txBody>
      </p:sp>
      <p:sp>
        <p:nvSpPr>
          <p:cNvPr id="7" name="Espace réservé du numéro de diapositive 6">
            <a:extLst>
              <a:ext uri="{FF2B5EF4-FFF2-40B4-BE49-F238E27FC236}">
                <a16:creationId xmlns:a16="http://schemas.microsoft.com/office/drawing/2014/main" id="{66D08500-ADE6-A711-7ACA-053AAC354BB0}"/>
              </a:ext>
            </a:extLst>
          </p:cNvPr>
          <p:cNvSpPr>
            <a:spLocks noGrp="1"/>
          </p:cNvSpPr>
          <p:nvPr>
            <p:ph type="sldNum" sz="quarter" idx="12"/>
          </p:nvPr>
        </p:nvSpPr>
        <p:spPr/>
        <p:txBody>
          <a:bodyPr/>
          <a:lstStyle/>
          <a:p>
            <a:fld id="{B05502C7-54CB-4C55-9264-8E6E87C98913}" type="slidenum">
              <a:rPr lang="en-US" smtClean="0"/>
              <a:t>‹N°›</a:t>
            </a:fld>
            <a:endParaRPr lang="en-US"/>
          </a:p>
        </p:txBody>
      </p:sp>
    </p:spTree>
    <p:extLst>
      <p:ext uri="{BB962C8B-B14F-4D97-AF65-F5344CB8AC3E}">
        <p14:creationId xmlns:p14="http://schemas.microsoft.com/office/powerpoint/2010/main" val="82592100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a:extLst>
              <a:ext uri="{FF2B5EF4-FFF2-40B4-BE49-F238E27FC236}">
                <a16:creationId xmlns:a16="http://schemas.microsoft.com/office/drawing/2014/main" id="{8C152DC5-E889-06A6-1EF1-6F67BECBE35E}"/>
              </a:ext>
            </a:extLst>
          </p:cNvPr>
          <p:cNvSpPr>
            <a:spLocks noGrp="1"/>
          </p:cNvSpPr>
          <p:nvPr>
            <p:ph type="title"/>
          </p:nvPr>
        </p:nvSpPr>
        <p:spPr>
          <a:xfrm>
            <a:off x="839788" y="457200"/>
            <a:ext cx="3932237" cy="1600200"/>
          </a:xfrm>
        </p:spPr>
        <p:txBody>
          <a:bodyPr anchor="b"/>
          <a:lstStyle>
            <a:lvl1pPr>
              <a:defRPr sz="3200"/>
            </a:lvl1pPr>
          </a:lstStyle>
          <a:p>
            <a:r>
              <a:rPr lang="fr-FR"/>
              <a:t>Modifiez le style du titre</a:t>
            </a:r>
            <a:endParaRPr lang="en-US"/>
          </a:p>
        </p:txBody>
      </p:sp>
      <p:sp>
        <p:nvSpPr>
          <p:cNvPr id="3" name="Espace réservé pour une image  2">
            <a:extLst>
              <a:ext uri="{FF2B5EF4-FFF2-40B4-BE49-F238E27FC236}">
                <a16:creationId xmlns:a16="http://schemas.microsoft.com/office/drawing/2014/main" id="{4A3D4C20-77BD-0DB4-C024-D4DC5C08FECA}"/>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Espace réservé du texte 3">
            <a:extLst>
              <a:ext uri="{FF2B5EF4-FFF2-40B4-BE49-F238E27FC236}">
                <a16:creationId xmlns:a16="http://schemas.microsoft.com/office/drawing/2014/main" id="{531B482D-72D9-B98D-AD48-06704FA61E87}"/>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fr-FR"/>
              <a:t>Cliquez pour modifier les styles du texte du masque</a:t>
            </a:r>
          </a:p>
        </p:txBody>
      </p:sp>
      <p:sp>
        <p:nvSpPr>
          <p:cNvPr id="5" name="Espace réservé de la date 4">
            <a:extLst>
              <a:ext uri="{FF2B5EF4-FFF2-40B4-BE49-F238E27FC236}">
                <a16:creationId xmlns:a16="http://schemas.microsoft.com/office/drawing/2014/main" id="{F034B4AA-2C22-3E6B-07F1-3E7BCCE8FAB6}"/>
              </a:ext>
            </a:extLst>
          </p:cNvPr>
          <p:cNvSpPr>
            <a:spLocks noGrp="1"/>
          </p:cNvSpPr>
          <p:nvPr>
            <p:ph type="dt" sz="half" idx="10"/>
          </p:nvPr>
        </p:nvSpPr>
        <p:spPr/>
        <p:txBody>
          <a:bodyPr/>
          <a:lstStyle/>
          <a:p>
            <a:fld id="{D052F521-EE4F-4605-B486-AD6E9C531B6E}" type="datetimeFigureOut">
              <a:rPr lang="en-US" smtClean="0"/>
              <a:t>1/23/2026</a:t>
            </a:fld>
            <a:endParaRPr lang="en-US"/>
          </a:p>
        </p:txBody>
      </p:sp>
      <p:sp>
        <p:nvSpPr>
          <p:cNvPr id="6" name="Espace réservé du pied de page 5">
            <a:extLst>
              <a:ext uri="{FF2B5EF4-FFF2-40B4-BE49-F238E27FC236}">
                <a16:creationId xmlns:a16="http://schemas.microsoft.com/office/drawing/2014/main" id="{00D8992C-21F2-AB7C-B5D0-C66EF211ECF9}"/>
              </a:ext>
            </a:extLst>
          </p:cNvPr>
          <p:cNvSpPr>
            <a:spLocks noGrp="1"/>
          </p:cNvSpPr>
          <p:nvPr>
            <p:ph type="ftr" sz="quarter" idx="11"/>
          </p:nvPr>
        </p:nvSpPr>
        <p:spPr/>
        <p:txBody>
          <a:bodyPr/>
          <a:lstStyle/>
          <a:p>
            <a:endParaRPr lang="en-US"/>
          </a:p>
        </p:txBody>
      </p:sp>
      <p:sp>
        <p:nvSpPr>
          <p:cNvPr id="7" name="Espace réservé du numéro de diapositive 6">
            <a:extLst>
              <a:ext uri="{FF2B5EF4-FFF2-40B4-BE49-F238E27FC236}">
                <a16:creationId xmlns:a16="http://schemas.microsoft.com/office/drawing/2014/main" id="{CECBA7E5-8A84-E1A1-9C62-F4A1292626F1}"/>
              </a:ext>
            </a:extLst>
          </p:cNvPr>
          <p:cNvSpPr>
            <a:spLocks noGrp="1"/>
          </p:cNvSpPr>
          <p:nvPr>
            <p:ph type="sldNum" sz="quarter" idx="12"/>
          </p:nvPr>
        </p:nvSpPr>
        <p:spPr/>
        <p:txBody>
          <a:bodyPr/>
          <a:lstStyle/>
          <a:p>
            <a:fld id="{B05502C7-54CB-4C55-9264-8E6E87C98913}" type="slidenum">
              <a:rPr lang="en-US" smtClean="0"/>
              <a:t>‹N°›</a:t>
            </a:fld>
            <a:endParaRPr lang="en-US"/>
          </a:p>
        </p:txBody>
      </p:sp>
    </p:spTree>
    <p:extLst>
      <p:ext uri="{BB962C8B-B14F-4D97-AF65-F5344CB8AC3E}">
        <p14:creationId xmlns:p14="http://schemas.microsoft.com/office/powerpoint/2010/main" val="673783723"/>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a:extLst>
              <a:ext uri="{FF2B5EF4-FFF2-40B4-BE49-F238E27FC236}">
                <a16:creationId xmlns:a16="http://schemas.microsoft.com/office/drawing/2014/main" id="{E654E253-21FF-3A69-1150-08DDC903AF37}"/>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fr-FR"/>
              <a:t>Modifiez le style du titre</a:t>
            </a:r>
            <a:endParaRPr lang="en-US"/>
          </a:p>
        </p:txBody>
      </p:sp>
      <p:sp>
        <p:nvSpPr>
          <p:cNvPr id="3" name="Espace réservé du texte 2">
            <a:extLst>
              <a:ext uri="{FF2B5EF4-FFF2-40B4-BE49-F238E27FC236}">
                <a16:creationId xmlns:a16="http://schemas.microsoft.com/office/drawing/2014/main" id="{2EB2DBE5-4881-46DB-35A1-A5F4958B6513}"/>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fr-FR"/>
              <a:t>Cliquez pour modifier les styles du texte du masque</a:t>
            </a:r>
          </a:p>
          <a:p>
            <a:pPr lvl="1"/>
            <a:r>
              <a:rPr lang="fr-FR"/>
              <a:t>Deuxième niveau</a:t>
            </a:r>
          </a:p>
          <a:p>
            <a:pPr lvl="2"/>
            <a:r>
              <a:rPr lang="fr-FR"/>
              <a:t>Troisième niveau</a:t>
            </a:r>
          </a:p>
          <a:p>
            <a:pPr lvl="3"/>
            <a:r>
              <a:rPr lang="fr-FR"/>
              <a:t>Quatrième niveau</a:t>
            </a:r>
          </a:p>
          <a:p>
            <a:pPr lvl="4"/>
            <a:r>
              <a:rPr lang="fr-FR"/>
              <a:t>Cinquième niveau</a:t>
            </a:r>
            <a:endParaRPr lang="en-US"/>
          </a:p>
        </p:txBody>
      </p:sp>
      <p:sp>
        <p:nvSpPr>
          <p:cNvPr id="4" name="Espace réservé de la date 3">
            <a:extLst>
              <a:ext uri="{FF2B5EF4-FFF2-40B4-BE49-F238E27FC236}">
                <a16:creationId xmlns:a16="http://schemas.microsoft.com/office/drawing/2014/main" id="{0584A49A-7911-E301-7166-167755AD9F4E}"/>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052F521-EE4F-4605-B486-AD6E9C531B6E}" type="datetimeFigureOut">
              <a:rPr lang="en-US" smtClean="0"/>
              <a:t>1/23/2026</a:t>
            </a:fld>
            <a:endParaRPr lang="en-US"/>
          </a:p>
        </p:txBody>
      </p:sp>
      <p:sp>
        <p:nvSpPr>
          <p:cNvPr id="5" name="Espace réservé du pied de page 4">
            <a:extLst>
              <a:ext uri="{FF2B5EF4-FFF2-40B4-BE49-F238E27FC236}">
                <a16:creationId xmlns:a16="http://schemas.microsoft.com/office/drawing/2014/main" id="{EAC01A3F-B83A-AA27-DFDE-D58A70CBC407}"/>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Espace réservé du numéro de diapositive 5">
            <a:extLst>
              <a:ext uri="{FF2B5EF4-FFF2-40B4-BE49-F238E27FC236}">
                <a16:creationId xmlns:a16="http://schemas.microsoft.com/office/drawing/2014/main" id="{3FDD387E-ABB7-B88A-04D0-85857D4B3BF2}"/>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05502C7-54CB-4C55-9264-8E6E87C98913}" type="slidenum">
              <a:rPr lang="en-US" smtClean="0"/>
              <a:t>‹N°›</a:t>
            </a:fld>
            <a:endParaRPr lang="en-US"/>
          </a:p>
        </p:txBody>
      </p:sp>
    </p:spTree>
    <p:extLst>
      <p:ext uri="{BB962C8B-B14F-4D97-AF65-F5344CB8AC3E}">
        <p14:creationId xmlns:p14="http://schemas.microsoft.com/office/powerpoint/2010/main" val="124512797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3" r:id="rId14"/>
    <p:sldLayoutId id="2147483664" r:id="rId15"/>
    <p:sldLayoutId id="2147483665" r:id="rId16"/>
    <p:sldLayoutId id="2147483666" r:id="rId17"/>
    <p:sldLayoutId id="2147483667" r:id="rId18"/>
    <p:sldLayoutId id="2147483668" r:id="rId19"/>
    <p:sldLayoutId id="2147483669" r:id="rId20"/>
    <p:sldLayoutId id="2147483670" r:id="rId2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2.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2.xml"/></Relationships>
</file>

<file path=ppt/slides/_rels/slide133.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8.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12.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9.xml.rels><?xml version="1.0" encoding="UTF-8" standalone="yes"?>
<Relationships xmlns="http://schemas.openxmlformats.org/package/2006/relationships"><Relationship Id="rId3" Type="http://schemas.openxmlformats.org/officeDocument/2006/relationships/chart" Target="../charts/chart60.xml"/><Relationship Id="rId2" Type="http://schemas.openxmlformats.org/officeDocument/2006/relationships/chart" Target="../charts/chart59.xml"/><Relationship Id="rId1" Type="http://schemas.openxmlformats.org/officeDocument/2006/relationships/slideLayout" Target="../slideLayouts/slideLayout12.xml"/><Relationship Id="rId4" Type="http://schemas.openxmlformats.org/officeDocument/2006/relationships/chart" Target="../charts/chart61.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1.xml.rels><?xml version="1.0" encoding="UTF-8" standalone="yes"?>
<Relationships xmlns="http://schemas.openxmlformats.org/package/2006/relationships"><Relationship Id="rId3" Type="http://schemas.openxmlformats.org/officeDocument/2006/relationships/chart" Target="../charts/chart63.xml"/><Relationship Id="rId2" Type="http://schemas.openxmlformats.org/officeDocument/2006/relationships/chart" Target="../charts/chart62.xml"/><Relationship Id="rId1" Type="http://schemas.openxmlformats.org/officeDocument/2006/relationships/slideLayout" Target="../slideLayouts/slideLayout12.xml"/><Relationship Id="rId4" Type="http://schemas.openxmlformats.org/officeDocument/2006/relationships/chart" Target="../charts/chart64.xml"/></Relationships>
</file>

<file path=ppt/slides/_rels/slide152.xml.rels><?xml version="1.0" encoding="UTF-8" standalone="yes"?>
<Relationships xmlns="http://schemas.openxmlformats.org/package/2006/relationships"><Relationship Id="rId3" Type="http://schemas.openxmlformats.org/officeDocument/2006/relationships/chart" Target="../charts/chart66.xml"/><Relationship Id="rId2" Type="http://schemas.openxmlformats.org/officeDocument/2006/relationships/chart" Target="../charts/chart65.xml"/><Relationship Id="rId1" Type="http://schemas.openxmlformats.org/officeDocument/2006/relationships/slideLayout" Target="../slideLayouts/slideLayout12.xml"/><Relationship Id="rId6" Type="http://schemas.openxmlformats.org/officeDocument/2006/relationships/chart" Target="../charts/chart69.xml"/><Relationship Id="rId5" Type="http://schemas.openxmlformats.org/officeDocument/2006/relationships/chart" Target="../charts/chart68.xml"/><Relationship Id="rId4" Type="http://schemas.openxmlformats.org/officeDocument/2006/relationships/chart" Target="../charts/chart6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4.xml.rels><?xml version="1.0" encoding="UTF-8" standalone="yes"?>
<Relationships xmlns="http://schemas.openxmlformats.org/package/2006/relationships"><Relationship Id="rId3" Type="http://schemas.openxmlformats.org/officeDocument/2006/relationships/chart" Target="../charts/chart71.xml"/><Relationship Id="rId2" Type="http://schemas.openxmlformats.org/officeDocument/2006/relationships/chart" Target="../charts/chart70.xml"/><Relationship Id="rId1" Type="http://schemas.openxmlformats.org/officeDocument/2006/relationships/slideLayout" Target="../slideLayouts/slideLayout12.xml"/><Relationship Id="rId5" Type="http://schemas.openxmlformats.org/officeDocument/2006/relationships/chart" Target="../charts/chart73.xml"/><Relationship Id="rId4" Type="http://schemas.openxmlformats.org/officeDocument/2006/relationships/chart" Target="../charts/chart72.xml"/></Relationships>
</file>

<file path=ppt/slides/_rels/slide155.xml.rels><?xml version="1.0" encoding="UTF-8" standalone="yes"?>
<Relationships xmlns="http://schemas.openxmlformats.org/package/2006/relationships"><Relationship Id="rId3" Type="http://schemas.openxmlformats.org/officeDocument/2006/relationships/chart" Target="../charts/chart75.xml"/><Relationship Id="rId2" Type="http://schemas.openxmlformats.org/officeDocument/2006/relationships/chart" Target="../charts/chart74.xml"/><Relationship Id="rId1" Type="http://schemas.openxmlformats.org/officeDocument/2006/relationships/slideLayout" Target="../slideLayouts/slideLayout12.xml"/><Relationship Id="rId5" Type="http://schemas.openxmlformats.org/officeDocument/2006/relationships/chart" Target="../charts/chart77.xml"/><Relationship Id="rId4" Type="http://schemas.openxmlformats.org/officeDocument/2006/relationships/chart" Target="../charts/chart76.xml"/></Relationships>
</file>

<file path=ppt/slides/_rels/slide156.xml.rels><?xml version="1.0" encoding="UTF-8" standalone="yes"?>
<Relationships xmlns="http://schemas.openxmlformats.org/package/2006/relationships"><Relationship Id="rId3" Type="http://schemas.openxmlformats.org/officeDocument/2006/relationships/chart" Target="../charts/chart79.xml"/><Relationship Id="rId2" Type="http://schemas.openxmlformats.org/officeDocument/2006/relationships/chart" Target="../charts/chart78.xml"/><Relationship Id="rId1" Type="http://schemas.openxmlformats.org/officeDocument/2006/relationships/slideLayout" Target="../slideLayouts/slideLayout12.xml"/><Relationship Id="rId5" Type="http://schemas.openxmlformats.org/officeDocument/2006/relationships/chart" Target="../charts/chart81.xml"/><Relationship Id="rId4" Type="http://schemas.openxmlformats.org/officeDocument/2006/relationships/chart" Target="../charts/chart80.xml"/></Relationships>
</file>

<file path=ppt/slides/_rels/slide157.xml.rels><?xml version="1.0" encoding="UTF-8" standalone="yes"?>
<Relationships xmlns="http://schemas.openxmlformats.org/package/2006/relationships"><Relationship Id="rId3" Type="http://schemas.openxmlformats.org/officeDocument/2006/relationships/chart" Target="../charts/chart83.xml"/><Relationship Id="rId2" Type="http://schemas.openxmlformats.org/officeDocument/2006/relationships/chart" Target="../charts/chart82.xml"/><Relationship Id="rId1" Type="http://schemas.openxmlformats.org/officeDocument/2006/relationships/slideLayout" Target="../slideLayouts/slideLayout12.xml"/><Relationship Id="rId5" Type="http://schemas.openxmlformats.org/officeDocument/2006/relationships/chart" Target="../charts/chart85.xml"/><Relationship Id="rId4" Type="http://schemas.openxmlformats.org/officeDocument/2006/relationships/chart" Target="../charts/chart84.xml"/></Relationships>
</file>

<file path=ppt/slides/_rels/slide158.xml.rels><?xml version="1.0" encoding="UTF-8" standalone="yes"?>
<Relationships xmlns="http://schemas.openxmlformats.org/package/2006/relationships"><Relationship Id="rId3" Type="http://schemas.openxmlformats.org/officeDocument/2006/relationships/chart" Target="../charts/chart87.xml"/><Relationship Id="rId2" Type="http://schemas.openxmlformats.org/officeDocument/2006/relationships/chart" Target="../charts/chart86.xml"/><Relationship Id="rId1" Type="http://schemas.openxmlformats.org/officeDocument/2006/relationships/slideLayout" Target="../slideLayouts/slideLayout1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2.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2.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2.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12.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2.xml"/></Relationships>
</file>

<file path=ppt/slides/_rels/slide344.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2.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2.xml"/></Relationships>
</file>

<file path=ppt/slides/_rels/slide346.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2.xml"/></Relationships>
</file>

<file path=ppt/slides/_rels/slide347.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2.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4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3.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2.xml"/></Relationships>
</file>

<file path=ppt/slides/_rels/slide35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xml"/></Relationships>
</file>

<file path=ppt/slides/_rels/slide38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2.xml"/></Relationships>
</file>

<file path=ppt/slides/_rels/slide38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2.xml"/></Relationships>
</file>

<file path=ppt/slides/_rels/slide38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2.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8.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3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7.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2.xml"/></Relationships>
</file>

<file path=ppt/slides/_rels/slide4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1.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2.xml"/></Relationships>
</file>

<file path=ppt/slides/_rels/slide44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9.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0.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2.xml"/></Relationships>
</file>

<file path=ppt/slides/_rels/slide45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2.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8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3.xml.rels><?xml version="1.0" encoding="UTF-8" standalone="yes"?>
<Relationships xmlns="http://schemas.openxmlformats.org/package/2006/relationships"><Relationship Id="rId2" Type="http://schemas.openxmlformats.org/officeDocument/2006/relationships/chart" Target="../charts/chart88.xml"/><Relationship Id="rId1" Type="http://schemas.openxmlformats.org/officeDocument/2006/relationships/slideLayout" Target="../slideLayouts/slideLayout12.xml"/></Relationships>
</file>

<file path=ppt/slides/_rels/slide49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9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0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0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0.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1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8.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chart" Target="../charts/chart2.xml"/><Relationship Id="rId1" Type="http://schemas.openxmlformats.org/officeDocument/2006/relationships/slideLayout" Target="../slideLayouts/slideLayout12.xml"/><Relationship Id="rId4" Type="http://schemas.openxmlformats.org/officeDocument/2006/relationships/chart" Target="../charts/chart4.xml"/></Relationships>
</file>

<file path=ppt/slides/_rels/slide79.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12.xml"/><Relationship Id="rId5" Type="http://schemas.openxmlformats.org/officeDocument/2006/relationships/chart" Target="../charts/chart8.xml"/><Relationship Id="rId4" Type="http://schemas.openxmlformats.org/officeDocument/2006/relationships/chart" Target="../charts/char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0.xml.rels><?xml version="1.0" encoding="UTF-8" standalone="yes"?>
<Relationships xmlns="http://schemas.openxmlformats.org/package/2006/relationships"><Relationship Id="rId8" Type="http://schemas.openxmlformats.org/officeDocument/2006/relationships/chart" Target="../charts/chart15.xml"/><Relationship Id="rId3" Type="http://schemas.openxmlformats.org/officeDocument/2006/relationships/chart" Target="../charts/chart10.xml"/><Relationship Id="rId7" Type="http://schemas.openxmlformats.org/officeDocument/2006/relationships/chart" Target="../charts/chart14.xml"/><Relationship Id="rId2" Type="http://schemas.openxmlformats.org/officeDocument/2006/relationships/chart" Target="../charts/chart9.xml"/><Relationship Id="rId1" Type="http://schemas.openxmlformats.org/officeDocument/2006/relationships/slideLayout" Target="../slideLayouts/slideLayout12.xml"/><Relationship Id="rId6" Type="http://schemas.openxmlformats.org/officeDocument/2006/relationships/chart" Target="../charts/chart13.xml"/><Relationship Id="rId5" Type="http://schemas.openxmlformats.org/officeDocument/2006/relationships/chart" Target="../charts/chart12.xml"/><Relationship Id="rId4" Type="http://schemas.openxmlformats.org/officeDocument/2006/relationships/chart" Target="../charts/chart11.xml"/></Relationships>
</file>

<file path=ppt/slides/_rels/slide81.xml.rels><?xml version="1.0" encoding="UTF-8" standalone="yes"?>
<Relationships xmlns="http://schemas.openxmlformats.org/package/2006/relationships"><Relationship Id="rId3" Type="http://schemas.openxmlformats.org/officeDocument/2006/relationships/chart" Target="../charts/chart17.xml"/><Relationship Id="rId7" Type="http://schemas.openxmlformats.org/officeDocument/2006/relationships/chart" Target="../charts/chart21.xml"/><Relationship Id="rId2" Type="http://schemas.openxmlformats.org/officeDocument/2006/relationships/chart" Target="../charts/chart16.xml"/><Relationship Id="rId1" Type="http://schemas.openxmlformats.org/officeDocument/2006/relationships/slideLayout" Target="../slideLayouts/slideLayout12.xml"/><Relationship Id="rId6" Type="http://schemas.openxmlformats.org/officeDocument/2006/relationships/chart" Target="../charts/chart20.xml"/><Relationship Id="rId5" Type="http://schemas.openxmlformats.org/officeDocument/2006/relationships/chart" Target="../charts/chart19.xml"/><Relationship Id="rId4" Type="http://schemas.openxmlformats.org/officeDocument/2006/relationships/chart" Target="../charts/chart18.xml"/></Relationships>
</file>

<file path=ppt/slides/_rels/slide82.xml.rels><?xml version="1.0" encoding="UTF-8" standalone="yes"?>
<Relationships xmlns="http://schemas.openxmlformats.org/package/2006/relationships"><Relationship Id="rId3" Type="http://schemas.openxmlformats.org/officeDocument/2006/relationships/chart" Target="../charts/chart23.xml"/><Relationship Id="rId2" Type="http://schemas.openxmlformats.org/officeDocument/2006/relationships/chart" Target="../charts/chart22.xml"/><Relationship Id="rId1" Type="http://schemas.openxmlformats.org/officeDocument/2006/relationships/slideLayout" Target="../slideLayouts/slideLayout12.xml"/><Relationship Id="rId6" Type="http://schemas.openxmlformats.org/officeDocument/2006/relationships/chart" Target="../charts/chart26.xml"/><Relationship Id="rId5" Type="http://schemas.openxmlformats.org/officeDocument/2006/relationships/chart" Target="../charts/chart25.xml"/><Relationship Id="rId4" Type="http://schemas.openxmlformats.org/officeDocument/2006/relationships/chart" Target="../charts/chart24.xml"/></Relationships>
</file>

<file path=ppt/slides/_rels/slide83.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chart" Target="../charts/chart27.xml"/><Relationship Id="rId1" Type="http://schemas.openxmlformats.org/officeDocument/2006/relationships/slideLayout" Target="../slideLayouts/slideLayout12.xml"/><Relationship Id="rId4" Type="http://schemas.openxmlformats.org/officeDocument/2006/relationships/chart" Target="../charts/chart29.xml"/></Relationships>
</file>

<file path=ppt/slides/_rels/slide84.xml.rels><?xml version="1.0" encoding="UTF-8" standalone="yes"?>
<Relationships xmlns="http://schemas.openxmlformats.org/package/2006/relationships"><Relationship Id="rId3" Type="http://schemas.openxmlformats.org/officeDocument/2006/relationships/chart" Target="../charts/chart31.xml"/><Relationship Id="rId2" Type="http://schemas.openxmlformats.org/officeDocument/2006/relationships/chart" Target="../charts/chart30.xml"/><Relationship Id="rId1" Type="http://schemas.openxmlformats.org/officeDocument/2006/relationships/slideLayout" Target="../slideLayouts/slideLayout12.xml"/><Relationship Id="rId4" Type="http://schemas.openxmlformats.org/officeDocument/2006/relationships/chart" Target="../charts/chart32.xml"/></Relationships>
</file>

<file path=ppt/slides/_rels/slide85.xml.rels><?xml version="1.0" encoding="UTF-8" standalone="yes"?>
<Relationships xmlns="http://schemas.openxmlformats.org/package/2006/relationships"><Relationship Id="rId3" Type="http://schemas.openxmlformats.org/officeDocument/2006/relationships/chart" Target="../charts/chart34.xml"/><Relationship Id="rId2" Type="http://schemas.openxmlformats.org/officeDocument/2006/relationships/chart" Target="../charts/chart33.xml"/><Relationship Id="rId1" Type="http://schemas.openxmlformats.org/officeDocument/2006/relationships/slideLayout" Target="../slideLayouts/slideLayout12.xml"/><Relationship Id="rId4" Type="http://schemas.openxmlformats.org/officeDocument/2006/relationships/chart" Target="../charts/chart35.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7.xml.rels><?xml version="1.0" encoding="UTF-8" standalone="yes"?>
<Relationships xmlns="http://schemas.openxmlformats.org/package/2006/relationships"><Relationship Id="rId3" Type="http://schemas.openxmlformats.org/officeDocument/2006/relationships/image" Target="../media/image3.png"/><Relationship Id="rId2" Type="http://schemas.microsoft.com/office/2014/relationships/chartEx" Target="../charts/chartEx1.xml"/><Relationship Id="rId1" Type="http://schemas.openxmlformats.org/officeDocument/2006/relationships/slideLayout" Target="../slideLayouts/slideLayout12.xml"/></Relationships>
</file>

<file path=ppt/slides/_rels/slide88.xml.rels><?xml version="1.0" encoding="UTF-8" standalone="yes"?>
<Relationships xmlns="http://schemas.openxmlformats.org/package/2006/relationships"><Relationship Id="rId8" Type="http://schemas.openxmlformats.org/officeDocument/2006/relationships/image" Target="../media/image5.svg"/><Relationship Id="rId3" Type="http://schemas.openxmlformats.org/officeDocument/2006/relationships/chart" Target="../charts/chart37.xml"/><Relationship Id="rId7" Type="http://schemas.openxmlformats.org/officeDocument/2006/relationships/image" Target="../media/image4.png"/><Relationship Id="rId12" Type="http://schemas.openxmlformats.org/officeDocument/2006/relationships/image" Target="../media/image9.svg"/><Relationship Id="rId2" Type="http://schemas.openxmlformats.org/officeDocument/2006/relationships/chart" Target="../charts/chart36.xml"/><Relationship Id="rId1" Type="http://schemas.openxmlformats.org/officeDocument/2006/relationships/slideLayout" Target="../slideLayouts/slideLayout12.xml"/><Relationship Id="rId6" Type="http://schemas.openxmlformats.org/officeDocument/2006/relationships/chart" Target="../charts/chart40.xml"/><Relationship Id="rId11" Type="http://schemas.openxmlformats.org/officeDocument/2006/relationships/image" Target="../media/image8.png"/><Relationship Id="rId5" Type="http://schemas.openxmlformats.org/officeDocument/2006/relationships/chart" Target="../charts/chart39.xml"/><Relationship Id="rId10" Type="http://schemas.openxmlformats.org/officeDocument/2006/relationships/image" Target="../media/image7.svg"/><Relationship Id="rId4" Type="http://schemas.openxmlformats.org/officeDocument/2006/relationships/chart" Target="../charts/chart38.xml"/><Relationship Id="rId9" Type="http://schemas.openxmlformats.org/officeDocument/2006/relationships/image" Target="../media/image6.png"/></Relationships>
</file>

<file path=ppt/slides/_rels/slide89.xml.rels><?xml version="1.0" encoding="UTF-8" standalone="yes"?>
<Relationships xmlns="http://schemas.openxmlformats.org/package/2006/relationships"><Relationship Id="rId2" Type="http://schemas.openxmlformats.org/officeDocument/2006/relationships/chart" Target="../charts/chart41.xml"/><Relationship Id="rId1" Type="http://schemas.openxmlformats.org/officeDocument/2006/relationships/slideLayout" Target="../slideLayouts/slideLayout1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0.xml.rels><?xml version="1.0" encoding="UTF-8" standalone="yes"?>
<Relationships xmlns="http://schemas.openxmlformats.org/package/2006/relationships"><Relationship Id="rId2" Type="http://schemas.openxmlformats.org/officeDocument/2006/relationships/chart" Target="../charts/chart42.xml"/><Relationship Id="rId1" Type="http://schemas.openxmlformats.org/officeDocument/2006/relationships/slideLayout" Target="../slideLayouts/slideLayout12.xml"/></Relationships>
</file>

<file path=ppt/slides/_rels/slide91.xml.rels><?xml version="1.0" encoding="UTF-8" standalone="yes"?>
<Relationships xmlns="http://schemas.openxmlformats.org/package/2006/relationships"><Relationship Id="rId3" Type="http://schemas.openxmlformats.org/officeDocument/2006/relationships/chart" Target="../charts/chart44.xml"/><Relationship Id="rId2" Type="http://schemas.openxmlformats.org/officeDocument/2006/relationships/chart" Target="../charts/chart43.xml"/><Relationship Id="rId1" Type="http://schemas.openxmlformats.org/officeDocument/2006/relationships/slideLayout" Target="../slideLayouts/slideLayout12.xml"/></Relationships>
</file>

<file path=ppt/slides/_rels/slide92.xml.rels><?xml version="1.0" encoding="UTF-8" standalone="yes"?>
<Relationships xmlns="http://schemas.openxmlformats.org/package/2006/relationships"><Relationship Id="rId3" Type="http://schemas.openxmlformats.org/officeDocument/2006/relationships/chart" Target="../charts/chart46.xml"/><Relationship Id="rId2" Type="http://schemas.openxmlformats.org/officeDocument/2006/relationships/chart" Target="../charts/chart45.xml"/><Relationship Id="rId1" Type="http://schemas.openxmlformats.org/officeDocument/2006/relationships/slideLayout" Target="../slideLayouts/slideLayout12.xml"/></Relationships>
</file>

<file path=ppt/slides/_rels/slide93.xml.rels><?xml version="1.0" encoding="UTF-8" standalone="yes"?>
<Relationships xmlns="http://schemas.openxmlformats.org/package/2006/relationships"><Relationship Id="rId3" Type="http://schemas.openxmlformats.org/officeDocument/2006/relationships/chart" Target="../charts/chart48.xml"/><Relationship Id="rId2" Type="http://schemas.openxmlformats.org/officeDocument/2006/relationships/chart" Target="../charts/chart47.xml"/><Relationship Id="rId1" Type="http://schemas.openxmlformats.org/officeDocument/2006/relationships/slideLayout" Target="../slideLayouts/slideLayout12.xml"/><Relationship Id="rId5" Type="http://schemas.openxmlformats.org/officeDocument/2006/relationships/chart" Target="../charts/chart50.xml"/><Relationship Id="rId4" Type="http://schemas.openxmlformats.org/officeDocument/2006/relationships/chart" Target="../charts/chart49.xml"/></Relationships>
</file>

<file path=ppt/slides/_rels/slide94.xml.rels><?xml version="1.0" encoding="UTF-8" standalone="yes"?>
<Relationships xmlns="http://schemas.openxmlformats.org/package/2006/relationships"><Relationship Id="rId3" Type="http://schemas.openxmlformats.org/officeDocument/2006/relationships/chart" Target="../charts/chart52.xml"/><Relationship Id="rId2" Type="http://schemas.openxmlformats.org/officeDocument/2006/relationships/chart" Target="../charts/chart51.xml"/><Relationship Id="rId1" Type="http://schemas.openxmlformats.org/officeDocument/2006/relationships/slideLayout" Target="../slideLayouts/slideLayout12.xml"/><Relationship Id="rId4" Type="http://schemas.openxmlformats.org/officeDocument/2006/relationships/chart" Target="../charts/chart53.xml"/></Relationships>
</file>

<file path=ppt/slides/_rels/slide95.xml.rels><?xml version="1.0" encoding="UTF-8" standalone="yes"?>
<Relationships xmlns="http://schemas.openxmlformats.org/package/2006/relationships"><Relationship Id="rId3" Type="http://schemas.openxmlformats.org/officeDocument/2006/relationships/chart" Target="../charts/chart55.xml"/><Relationship Id="rId2" Type="http://schemas.openxmlformats.org/officeDocument/2006/relationships/chart" Target="../charts/chart54.xml"/><Relationship Id="rId1" Type="http://schemas.openxmlformats.org/officeDocument/2006/relationships/slideLayout" Target="../slideLayouts/slideLayout12.xml"/><Relationship Id="rId6" Type="http://schemas.openxmlformats.org/officeDocument/2006/relationships/chart" Target="../charts/chart58.xml"/><Relationship Id="rId5" Type="http://schemas.openxmlformats.org/officeDocument/2006/relationships/chart" Target="../charts/chart57.xml"/><Relationship Id="rId4" Type="http://schemas.openxmlformats.org/officeDocument/2006/relationships/chart" Target="../charts/chart56.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Image 7">
            <a:extLst>
              <a:ext uri="{FF2B5EF4-FFF2-40B4-BE49-F238E27FC236}">
                <a16:creationId xmlns:a16="http://schemas.microsoft.com/office/drawing/2014/main" id="{D2C68DE7-134C-2F86-7B83-52370BFED03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12192000" cy="6858000"/>
          </a:xfrm>
          <a:prstGeom prst="rect">
            <a:avLst/>
          </a:prstGeom>
        </p:spPr>
      </p:pic>
      <p:pic>
        <p:nvPicPr>
          <p:cNvPr id="5" name="Image 4">
            <a:extLst>
              <a:ext uri="{FF2B5EF4-FFF2-40B4-BE49-F238E27FC236}">
                <a16:creationId xmlns:a16="http://schemas.microsoft.com/office/drawing/2014/main" id="{CA4AEC40-7DF4-1F1E-026B-433F193DC34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440024" y="0"/>
            <a:ext cx="3057952" cy="2286319"/>
          </a:xfrm>
          <a:prstGeom prst="rect">
            <a:avLst/>
          </a:prstGeom>
        </p:spPr>
      </p:pic>
      <p:sp>
        <p:nvSpPr>
          <p:cNvPr id="9" name="Rectangle 8">
            <a:extLst>
              <a:ext uri="{FF2B5EF4-FFF2-40B4-BE49-F238E27FC236}">
                <a16:creationId xmlns:a16="http://schemas.microsoft.com/office/drawing/2014/main" id="{7D2E1BA1-092F-45BC-FB23-0C73B204062B}"/>
              </a:ext>
            </a:extLst>
          </p:cNvPr>
          <p:cNvSpPr/>
          <p:nvPr/>
        </p:nvSpPr>
        <p:spPr>
          <a:xfrm>
            <a:off x="0" y="3111500"/>
            <a:ext cx="12192000" cy="1828800"/>
          </a:xfrm>
          <a:prstGeom prst="rect">
            <a:avLst/>
          </a:prstGeom>
          <a:solidFill>
            <a:srgbClr val="0070C0">
              <a:alpha val="75000"/>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ZoneTexte 5">
            <a:extLst>
              <a:ext uri="{FF2B5EF4-FFF2-40B4-BE49-F238E27FC236}">
                <a16:creationId xmlns:a16="http://schemas.microsoft.com/office/drawing/2014/main" id="{009EBA94-4919-157B-4F1C-CCD4F3647BE8}"/>
              </a:ext>
            </a:extLst>
          </p:cNvPr>
          <p:cNvSpPr txBox="1"/>
          <p:nvPr/>
        </p:nvSpPr>
        <p:spPr>
          <a:xfrm>
            <a:off x="1384300" y="3302000"/>
            <a:ext cx="9601200" cy="1446550"/>
          </a:xfrm>
          <a:prstGeom prst="rect">
            <a:avLst/>
          </a:prstGeom>
          <a:noFill/>
        </p:spPr>
        <p:txBody>
          <a:bodyPr wrap="square" rtlCol="0">
            <a:spAutoFit/>
          </a:bodyPr>
          <a:lstStyle/>
          <a:p>
            <a:pPr algn="ctr"/>
            <a:r>
              <a:rPr lang="fr-FR" sz="4400" b="1" dirty="0">
                <a:solidFill>
                  <a:schemeClr val="bg1"/>
                </a:solidFill>
                <a:effectLst>
                  <a:outerShdw blurRad="38100" dist="38100" dir="2700000" algn="tl">
                    <a:srgbClr val="000000">
                      <a:alpha val="43137"/>
                    </a:srgbClr>
                  </a:outerShdw>
                </a:effectLst>
                <a:latin typeface="Arial Black" panose="020B0A04020102020204" pitchFamily="34" charset="0"/>
              </a:rPr>
              <a:t>PowerPoint </a:t>
            </a:r>
            <a:r>
              <a:rPr lang="fr-FR" sz="4400" b="1" dirty="0" err="1">
                <a:solidFill>
                  <a:schemeClr val="bg1"/>
                </a:solidFill>
                <a:effectLst>
                  <a:outerShdw blurRad="38100" dist="38100" dir="2700000" algn="tl">
                    <a:srgbClr val="000000">
                      <a:alpha val="43137"/>
                    </a:srgbClr>
                  </a:outerShdw>
                </a:effectLst>
                <a:latin typeface="Arial Black" panose="020B0A04020102020204" pitchFamily="34" charset="0"/>
              </a:rPr>
              <a:t>templates</a:t>
            </a:r>
            <a:r>
              <a:rPr lang="fr-FR" sz="4400" b="1" dirty="0">
                <a:solidFill>
                  <a:schemeClr val="bg1"/>
                </a:solidFill>
                <a:effectLst>
                  <a:outerShdw blurRad="38100" dist="38100" dir="2700000" algn="tl">
                    <a:srgbClr val="000000">
                      <a:alpha val="43137"/>
                    </a:srgbClr>
                  </a:outerShdw>
                </a:effectLst>
                <a:latin typeface="Arial Black" panose="020B0A04020102020204" pitchFamily="34" charset="0"/>
              </a:rPr>
              <a:t> for business </a:t>
            </a:r>
            <a:r>
              <a:rPr lang="fr-FR" sz="4400" b="1" dirty="0" err="1">
                <a:solidFill>
                  <a:schemeClr val="bg1"/>
                </a:solidFill>
                <a:effectLst>
                  <a:outerShdw blurRad="38100" dist="38100" dir="2700000" algn="tl">
                    <a:srgbClr val="000000">
                      <a:alpha val="43137"/>
                    </a:srgbClr>
                  </a:outerShdw>
                </a:effectLst>
                <a:latin typeface="Arial Black" panose="020B0A04020102020204" pitchFamily="34" charset="0"/>
              </a:rPr>
              <a:t>presentation</a:t>
            </a:r>
            <a:endParaRPr lang="en-US" sz="4400" b="1" dirty="0">
              <a:solidFill>
                <a:schemeClr val="bg1"/>
              </a:solidFill>
              <a:effectLst>
                <a:outerShdw blurRad="38100" dist="38100" dir="2700000" algn="tl">
                  <a:srgbClr val="000000">
                    <a:alpha val="43137"/>
                  </a:srgbClr>
                </a:outerShdw>
              </a:effectLst>
              <a:latin typeface="Arial Black" panose="020B0A04020102020204" pitchFamily="34" charset="0"/>
            </a:endParaRPr>
          </a:p>
        </p:txBody>
      </p:sp>
    </p:spTree>
    <p:extLst>
      <p:ext uri="{BB962C8B-B14F-4D97-AF65-F5344CB8AC3E}">
        <p14:creationId xmlns:p14="http://schemas.microsoft.com/office/powerpoint/2010/main" val="238918057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Shape 52720">
            <a:extLst>
              <a:ext uri="{FF2B5EF4-FFF2-40B4-BE49-F238E27FC236}">
                <a16:creationId xmlns:a16="http://schemas.microsoft.com/office/drawing/2014/main" id="{40763FC1-4B76-9840-8BB4-BC44350EE47F}"/>
              </a:ext>
            </a:extLst>
          </p:cNvPr>
          <p:cNvSpPr/>
          <p:nvPr/>
        </p:nvSpPr>
        <p:spPr>
          <a:xfrm rot="18900000">
            <a:off x="1762989" y="3537686"/>
            <a:ext cx="1081445" cy="2159895"/>
          </a:xfrm>
          <a:prstGeom prst="rect">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4" name="Shape 52721">
            <a:extLst>
              <a:ext uri="{FF2B5EF4-FFF2-40B4-BE49-F238E27FC236}">
                <a16:creationId xmlns:a16="http://schemas.microsoft.com/office/drawing/2014/main" id="{18F95632-DDCB-6D48-8A36-9D5D422F2775}"/>
              </a:ext>
            </a:extLst>
          </p:cNvPr>
          <p:cNvSpPr/>
          <p:nvPr/>
        </p:nvSpPr>
        <p:spPr>
          <a:xfrm rot="2700000">
            <a:off x="2523485" y="3539267"/>
            <a:ext cx="1081446" cy="2158042"/>
          </a:xfrm>
          <a:prstGeom prst="rect">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5" name="Shape 52722">
            <a:extLst>
              <a:ext uri="{FF2B5EF4-FFF2-40B4-BE49-F238E27FC236}">
                <a16:creationId xmlns:a16="http://schemas.microsoft.com/office/drawing/2014/main" id="{AC81D0D7-ABF6-8A4D-BFBB-08B533D537E5}"/>
              </a:ext>
            </a:extLst>
          </p:cNvPr>
          <p:cNvSpPr/>
          <p:nvPr/>
        </p:nvSpPr>
        <p:spPr>
          <a:xfrm rot="13500000" flipH="1">
            <a:off x="4034020" y="2023663"/>
            <a:ext cx="1081445" cy="2159895"/>
          </a:xfrm>
          <a:prstGeom prst="rect">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6" name="Shape 52723">
            <a:extLst>
              <a:ext uri="{FF2B5EF4-FFF2-40B4-BE49-F238E27FC236}">
                <a16:creationId xmlns:a16="http://schemas.microsoft.com/office/drawing/2014/main" id="{D762B2BA-D22D-EC43-8C87-C235276C3C0E}"/>
              </a:ext>
            </a:extLst>
          </p:cNvPr>
          <p:cNvSpPr/>
          <p:nvPr/>
        </p:nvSpPr>
        <p:spPr>
          <a:xfrm rot="8100000" flipH="1">
            <a:off x="4794517" y="2023935"/>
            <a:ext cx="1081446" cy="2158042"/>
          </a:xfrm>
          <a:prstGeom prst="rect">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7" name="Shape 52724">
            <a:extLst>
              <a:ext uri="{FF2B5EF4-FFF2-40B4-BE49-F238E27FC236}">
                <a16:creationId xmlns:a16="http://schemas.microsoft.com/office/drawing/2014/main" id="{33B04158-2786-E34D-90B9-6A527F27F15E}"/>
              </a:ext>
            </a:extLst>
          </p:cNvPr>
          <p:cNvSpPr/>
          <p:nvPr/>
        </p:nvSpPr>
        <p:spPr>
          <a:xfrm rot="18900000">
            <a:off x="6305052" y="3537686"/>
            <a:ext cx="1081445" cy="2159895"/>
          </a:xfrm>
          <a:prstGeom prst="rect">
            <a:avLst/>
          </a:prstGeom>
          <a:solidFill>
            <a:schemeClr val="accent3"/>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8" name="Shape 52725">
            <a:extLst>
              <a:ext uri="{FF2B5EF4-FFF2-40B4-BE49-F238E27FC236}">
                <a16:creationId xmlns:a16="http://schemas.microsoft.com/office/drawing/2014/main" id="{408BFBAE-43F0-274E-9D3A-54E4299310D7}"/>
              </a:ext>
            </a:extLst>
          </p:cNvPr>
          <p:cNvSpPr/>
          <p:nvPr/>
        </p:nvSpPr>
        <p:spPr>
          <a:xfrm rot="2700000">
            <a:off x="7065548" y="3539267"/>
            <a:ext cx="1081446" cy="2158042"/>
          </a:xfrm>
          <a:prstGeom prst="rect">
            <a:avLst/>
          </a:prstGeom>
          <a:solidFill>
            <a:schemeClr val="accent3"/>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9" name="Shape 52726">
            <a:extLst>
              <a:ext uri="{FF2B5EF4-FFF2-40B4-BE49-F238E27FC236}">
                <a16:creationId xmlns:a16="http://schemas.microsoft.com/office/drawing/2014/main" id="{8D9BBA64-C5A3-2B46-A521-7FA53A996C31}"/>
              </a:ext>
            </a:extLst>
          </p:cNvPr>
          <p:cNvSpPr/>
          <p:nvPr/>
        </p:nvSpPr>
        <p:spPr>
          <a:xfrm rot="13500000" flipH="1">
            <a:off x="8576084" y="2023663"/>
            <a:ext cx="1081445" cy="2159895"/>
          </a:xfrm>
          <a:prstGeom prst="rect">
            <a:avLst/>
          </a:prstGeom>
          <a:solidFill>
            <a:schemeClr val="accent4"/>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40" name="Shape 52727">
            <a:extLst>
              <a:ext uri="{FF2B5EF4-FFF2-40B4-BE49-F238E27FC236}">
                <a16:creationId xmlns:a16="http://schemas.microsoft.com/office/drawing/2014/main" id="{A5ABABAF-030C-944B-B929-2AC1BBD9C85B}"/>
              </a:ext>
            </a:extLst>
          </p:cNvPr>
          <p:cNvSpPr/>
          <p:nvPr/>
        </p:nvSpPr>
        <p:spPr>
          <a:xfrm rot="8100000" flipH="1">
            <a:off x="9336582" y="2023935"/>
            <a:ext cx="1081446" cy="2158042"/>
          </a:xfrm>
          <a:prstGeom prst="rect">
            <a:avLst/>
          </a:prstGeom>
          <a:solidFill>
            <a:schemeClr val="accent4"/>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1" name="Shape 52729">
            <a:extLst>
              <a:ext uri="{FF2B5EF4-FFF2-40B4-BE49-F238E27FC236}">
                <a16:creationId xmlns:a16="http://schemas.microsoft.com/office/drawing/2014/main" id="{A5AD261E-1CED-2640-A979-910767BCBAC6}"/>
              </a:ext>
            </a:extLst>
          </p:cNvPr>
          <p:cNvSpPr/>
          <p:nvPr/>
        </p:nvSpPr>
        <p:spPr>
          <a:xfrm rot="16200000" flipH="1">
            <a:off x="2215439" y="2468672"/>
            <a:ext cx="968065" cy="968061"/>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5" name="Shape 52736">
            <a:extLst>
              <a:ext uri="{FF2B5EF4-FFF2-40B4-BE49-F238E27FC236}">
                <a16:creationId xmlns:a16="http://schemas.microsoft.com/office/drawing/2014/main" id="{0D8C5975-5674-2548-B966-1A7ED3576E09}"/>
              </a:ext>
            </a:extLst>
          </p:cNvPr>
          <p:cNvSpPr/>
          <p:nvPr/>
        </p:nvSpPr>
        <p:spPr>
          <a:xfrm rot="16200000" flipH="1">
            <a:off x="4481797" y="4322143"/>
            <a:ext cx="968063" cy="968063"/>
          </a:xfrm>
          <a:prstGeom prst="ellipse">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9" name="Shape 52743">
            <a:extLst>
              <a:ext uri="{FF2B5EF4-FFF2-40B4-BE49-F238E27FC236}">
                <a16:creationId xmlns:a16="http://schemas.microsoft.com/office/drawing/2014/main" id="{DE1178BE-296E-E944-BE00-5C4092EBFE5E}"/>
              </a:ext>
            </a:extLst>
          </p:cNvPr>
          <p:cNvSpPr/>
          <p:nvPr/>
        </p:nvSpPr>
        <p:spPr>
          <a:xfrm rot="16200000" flipH="1">
            <a:off x="6761165" y="2468670"/>
            <a:ext cx="968065" cy="968063"/>
          </a:xfrm>
          <a:prstGeom prst="ellipse">
            <a:avLst/>
          </a:prstGeom>
          <a:solidFill>
            <a:schemeClr val="accent3"/>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3" name="Shape 52750">
            <a:extLst>
              <a:ext uri="{FF2B5EF4-FFF2-40B4-BE49-F238E27FC236}">
                <a16:creationId xmlns:a16="http://schemas.microsoft.com/office/drawing/2014/main" id="{3F32F9E9-DC30-0C41-8D56-2F6174882636}"/>
              </a:ext>
            </a:extLst>
          </p:cNvPr>
          <p:cNvSpPr/>
          <p:nvPr/>
        </p:nvSpPr>
        <p:spPr>
          <a:xfrm rot="16200000" flipH="1">
            <a:off x="9012590" y="4322143"/>
            <a:ext cx="968063" cy="968063"/>
          </a:xfrm>
          <a:prstGeom prst="ellipse">
            <a:avLst/>
          </a:pr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1" name="Freeform 40">
            <a:extLst>
              <a:ext uri="{FF2B5EF4-FFF2-40B4-BE49-F238E27FC236}">
                <a16:creationId xmlns:a16="http://schemas.microsoft.com/office/drawing/2014/main" id="{315EA406-ECB5-354B-86D1-9224D023C38B}"/>
              </a:ext>
            </a:extLst>
          </p:cNvPr>
          <p:cNvSpPr>
            <a:spLocks noChangeArrowheads="1"/>
          </p:cNvSpPr>
          <p:nvPr/>
        </p:nvSpPr>
        <p:spPr bwMode="auto">
          <a:xfrm>
            <a:off x="2517726" y="2687206"/>
            <a:ext cx="364758" cy="530991"/>
          </a:xfrm>
          <a:custGeom>
            <a:avLst/>
            <a:gdLst>
              <a:gd name="connsiteX0" fmla="*/ 0 w 623528"/>
              <a:gd name="connsiteY0" fmla="*/ 850900 h 907691"/>
              <a:gd name="connsiteX1" fmla="*/ 623528 w 623528"/>
              <a:gd name="connsiteY1" fmla="*/ 850900 h 907691"/>
              <a:gd name="connsiteX2" fmla="*/ 623528 w 623528"/>
              <a:gd name="connsiteY2" fmla="*/ 907691 h 907691"/>
              <a:gd name="connsiteX3" fmla="*/ 0 w 623528"/>
              <a:gd name="connsiteY3" fmla="*/ 907691 h 907691"/>
              <a:gd name="connsiteX4" fmla="*/ 0 w 623528"/>
              <a:gd name="connsiteY4" fmla="*/ 765175 h 907691"/>
              <a:gd name="connsiteX5" fmla="*/ 623528 w 623528"/>
              <a:gd name="connsiteY5" fmla="*/ 765175 h 907691"/>
              <a:gd name="connsiteX6" fmla="*/ 623528 w 623528"/>
              <a:gd name="connsiteY6" fmla="*/ 821966 h 907691"/>
              <a:gd name="connsiteX7" fmla="*/ 0 w 623528"/>
              <a:gd name="connsiteY7" fmla="*/ 821966 h 907691"/>
              <a:gd name="connsiteX8" fmla="*/ 84961 w 623528"/>
              <a:gd name="connsiteY8" fmla="*/ 539321 h 907691"/>
              <a:gd name="connsiteX9" fmla="*/ 84961 w 623528"/>
              <a:gd name="connsiteY9" fmla="*/ 595883 h 907691"/>
              <a:gd name="connsiteX10" fmla="*/ 396725 w 623528"/>
              <a:gd name="connsiteY10" fmla="*/ 595883 h 907691"/>
              <a:gd name="connsiteX11" fmla="*/ 396725 w 623528"/>
              <a:gd name="connsiteY11" fmla="*/ 539321 h 907691"/>
              <a:gd name="connsiteX12" fmla="*/ 368285 w 623528"/>
              <a:gd name="connsiteY12" fmla="*/ 425476 h 907691"/>
              <a:gd name="connsiteX13" fmla="*/ 368285 w 623528"/>
              <a:gd name="connsiteY13" fmla="*/ 482398 h 907691"/>
              <a:gd name="connsiteX14" fmla="*/ 481686 w 623528"/>
              <a:gd name="connsiteY14" fmla="*/ 482398 h 907691"/>
              <a:gd name="connsiteX15" fmla="*/ 481686 w 623528"/>
              <a:gd name="connsiteY15" fmla="*/ 425476 h 907691"/>
              <a:gd name="connsiteX16" fmla="*/ 84961 w 623528"/>
              <a:gd name="connsiteY16" fmla="*/ 425476 h 907691"/>
              <a:gd name="connsiteX17" fmla="*/ 84961 w 623528"/>
              <a:gd name="connsiteY17" fmla="*/ 482398 h 907691"/>
              <a:gd name="connsiteX18" fmla="*/ 311764 w 623528"/>
              <a:gd name="connsiteY18" fmla="*/ 482398 h 907691"/>
              <a:gd name="connsiteX19" fmla="*/ 311764 w 623528"/>
              <a:gd name="connsiteY19" fmla="*/ 425476 h 907691"/>
              <a:gd name="connsiteX20" fmla="*/ 425166 w 623528"/>
              <a:gd name="connsiteY20" fmla="*/ 311992 h 907691"/>
              <a:gd name="connsiteX21" fmla="*/ 425166 w 623528"/>
              <a:gd name="connsiteY21" fmla="*/ 368914 h 907691"/>
              <a:gd name="connsiteX22" fmla="*/ 538567 w 623528"/>
              <a:gd name="connsiteY22" fmla="*/ 368914 h 907691"/>
              <a:gd name="connsiteX23" fmla="*/ 538567 w 623528"/>
              <a:gd name="connsiteY23" fmla="*/ 311992 h 907691"/>
              <a:gd name="connsiteX24" fmla="*/ 84961 w 623528"/>
              <a:gd name="connsiteY24" fmla="*/ 311992 h 907691"/>
              <a:gd name="connsiteX25" fmla="*/ 84961 w 623528"/>
              <a:gd name="connsiteY25" fmla="*/ 368914 h 907691"/>
              <a:gd name="connsiteX26" fmla="*/ 368285 w 623528"/>
              <a:gd name="connsiteY26" fmla="*/ 368914 h 907691"/>
              <a:gd name="connsiteX27" fmla="*/ 368285 w 623528"/>
              <a:gd name="connsiteY27" fmla="*/ 311992 h 907691"/>
              <a:gd name="connsiteX28" fmla="*/ 141842 w 623528"/>
              <a:gd name="connsiteY28" fmla="*/ 0 h 907691"/>
              <a:gd name="connsiteX29" fmla="*/ 198363 w 623528"/>
              <a:gd name="connsiteY29" fmla="*/ 0 h 907691"/>
              <a:gd name="connsiteX30" fmla="*/ 198363 w 623528"/>
              <a:gd name="connsiteY30" fmla="*/ 141946 h 907691"/>
              <a:gd name="connsiteX31" fmla="*/ 254883 w 623528"/>
              <a:gd name="connsiteY31" fmla="*/ 56562 h 907691"/>
              <a:gd name="connsiteX32" fmla="*/ 425166 w 623528"/>
              <a:gd name="connsiteY32" fmla="*/ 56562 h 907691"/>
              <a:gd name="connsiteX33" fmla="*/ 425166 w 623528"/>
              <a:gd name="connsiteY33" fmla="*/ 0 h 907691"/>
              <a:gd name="connsiteX34" fmla="*/ 481686 w 623528"/>
              <a:gd name="connsiteY34" fmla="*/ 0 h 907691"/>
              <a:gd name="connsiteX35" fmla="*/ 481686 w 623528"/>
              <a:gd name="connsiteY35" fmla="*/ 141946 h 907691"/>
              <a:gd name="connsiteX36" fmla="*/ 538567 w 623528"/>
              <a:gd name="connsiteY36" fmla="*/ 56562 h 907691"/>
              <a:gd name="connsiteX37" fmla="*/ 623528 w 623528"/>
              <a:gd name="connsiteY37" fmla="*/ 56562 h 907691"/>
              <a:gd name="connsiteX38" fmla="*/ 623528 w 623528"/>
              <a:gd name="connsiteY38" fmla="*/ 737828 h 907691"/>
              <a:gd name="connsiteX39" fmla="*/ 0 w 623528"/>
              <a:gd name="connsiteY39" fmla="*/ 737828 h 907691"/>
              <a:gd name="connsiteX40" fmla="*/ 0 w 623528"/>
              <a:gd name="connsiteY40" fmla="*/ 56562 h 907691"/>
              <a:gd name="connsiteX41" fmla="*/ 141842 w 623528"/>
              <a:gd name="connsiteY41" fmla="*/ 56562 h 907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23528" h="907691">
                <a:moveTo>
                  <a:pt x="0" y="850900"/>
                </a:moveTo>
                <a:lnTo>
                  <a:pt x="623528" y="850900"/>
                </a:lnTo>
                <a:lnTo>
                  <a:pt x="623528" y="907691"/>
                </a:lnTo>
                <a:lnTo>
                  <a:pt x="0" y="907691"/>
                </a:lnTo>
                <a:close/>
                <a:moveTo>
                  <a:pt x="0" y="765175"/>
                </a:moveTo>
                <a:lnTo>
                  <a:pt x="623528" y="765175"/>
                </a:lnTo>
                <a:lnTo>
                  <a:pt x="623528" y="821966"/>
                </a:lnTo>
                <a:lnTo>
                  <a:pt x="0" y="821966"/>
                </a:lnTo>
                <a:close/>
                <a:moveTo>
                  <a:pt x="84961" y="539321"/>
                </a:moveTo>
                <a:lnTo>
                  <a:pt x="84961" y="595883"/>
                </a:lnTo>
                <a:lnTo>
                  <a:pt x="396725" y="595883"/>
                </a:lnTo>
                <a:lnTo>
                  <a:pt x="396725" y="539321"/>
                </a:lnTo>
                <a:close/>
                <a:moveTo>
                  <a:pt x="368285" y="425476"/>
                </a:moveTo>
                <a:lnTo>
                  <a:pt x="368285" y="482398"/>
                </a:lnTo>
                <a:lnTo>
                  <a:pt x="481686" y="482398"/>
                </a:lnTo>
                <a:lnTo>
                  <a:pt x="481686" y="425476"/>
                </a:lnTo>
                <a:close/>
                <a:moveTo>
                  <a:pt x="84961" y="425476"/>
                </a:moveTo>
                <a:lnTo>
                  <a:pt x="84961" y="482398"/>
                </a:lnTo>
                <a:lnTo>
                  <a:pt x="311764" y="482398"/>
                </a:lnTo>
                <a:lnTo>
                  <a:pt x="311764" y="425476"/>
                </a:lnTo>
                <a:close/>
                <a:moveTo>
                  <a:pt x="425166" y="311992"/>
                </a:moveTo>
                <a:lnTo>
                  <a:pt x="425166" y="368914"/>
                </a:lnTo>
                <a:lnTo>
                  <a:pt x="538567" y="368914"/>
                </a:lnTo>
                <a:lnTo>
                  <a:pt x="538567" y="311992"/>
                </a:lnTo>
                <a:close/>
                <a:moveTo>
                  <a:pt x="84961" y="311992"/>
                </a:moveTo>
                <a:lnTo>
                  <a:pt x="84961" y="368914"/>
                </a:lnTo>
                <a:lnTo>
                  <a:pt x="368285" y="368914"/>
                </a:lnTo>
                <a:lnTo>
                  <a:pt x="368285" y="311992"/>
                </a:lnTo>
                <a:close/>
                <a:moveTo>
                  <a:pt x="141842" y="0"/>
                </a:moveTo>
                <a:lnTo>
                  <a:pt x="198363" y="0"/>
                </a:lnTo>
                <a:lnTo>
                  <a:pt x="198363" y="141946"/>
                </a:lnTo>
                <a:lnTo>
                  <a:pt x="254883" y="56562"/>
                </a:lnTo>
                <a:lnTo>
                  <a:pt x="425166" y="56562"/>
                </a:lnTo>
                <a:lnTo>
                  <a:pt x="425166" y="0"/>
                </a:lnTo>
                <a:lnTo>
                  <a:pt x="481686" y="0"/>
                </a:lnTo>
                <a:lnTo>
                  <a:pt x="481686" y="141946"/>
                </a:lnTo>
                <a:lnTo>
                  <a:pt x="538567" y="56562"/>
                </a:lnTo>
                <a:lnTo>
                  <a:pt x="623528" y="56562"/>
                </a:lnTo>
                <a:lnTo>
                  <a:pt x="623528" y="737828"/>
                </a:lnTo>
                <a:lnTo>
                  <a:pt x="0" y="737828"/>
                </a:lnTo>
                <a:lnTo>
                  <a:pt x="0" y="56562"/>
                </a:lnTo>
                <a:lnTo>
                  <a:pt x="141842" y="56562"/>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2" name="Freeform 41">
            <a:extLst>
              <a:ext uri="{FF2B5EF4-FFF2-40B4-BE49-F238E27FC236}">
                <a16:creationId xmlns:a16="http://schemas.microsoft.com/office/drawing/2014/main" id="{6011B9BA-F5C9-B745-B11E-C242994625E5}"/>
              </a:ext>
            </a:extLst>
          </p:cNvPr>
          <p:cNvSpPr>
            <a:spLocks noChangeArrowheads="1"/>
          </p:cNvSpPr>
          <p:nvPr/>
        </p:nvSpPr>
        <p:spPr bwMode="auto">
          <a:xfrm>
            <a:off x="6979703" y="2687206"/>
            <a:ext cx="530990" cy="530990"/>
          </a:xfrm>
          <a:custGeom>
            <a:avLst/>
            <a:gdLst>
              <a:gd name="connsiteX0" fmla="*/ 424911 w 907690"/>
              <a:gd name="connsiteY0" fmla="*/ 227013 h 907690"/>
              <a:gd name="connsiteX1" fmla="*/ 481702 w 907690"/>
              <a:gd name="connsiteY1" fmla="*/ 227013 h 907690"/>
              <a:gd name="connsiteX2" fmla="*/ 481702 w 907690"/>
              <a:gd name="connsiteY2" fmla="*/ 405158 h 907690"/>
              <a:gd name="connsiteX3" fmla="*/ 509737 w 907690"/>
              <a:gd name="connsiteY3" fmla="*/ 454202 h 907690"/>
              <a:gd name="connsiteX4" fmla="*/ 507940 w 907690"/>
              <a:gd name="connsiteY4" fmla="*/ 468627 h 907690"/>
              <a:gd name="connsiteX5" fmla="*/ 663216 w 907690"/>
              <a:gd name="connsiteY5" fmla="*/ 624774 h 907690"/>
              <a:gd name="connsiteX6" fmla="*/ 623319 w 907690"/>
              <a:gd name="connsiteY6" fmla="*/ 664803 h 907690"/>
              <a:gd name="connsiteX7" fmla="*/ 468043 w 907690"/>
              <a:gd name="connsiteY7" fmla="*/ 509016 h 907690"/>
              <a:gd name="connsiteX8" fmla="*/ 453306 w 907690"/>
              <a:gd name="connsiteY8" fmla="*/ 510819 h 907690"/>
              <a:gd name="connsiteX9" fmla="*/ 396875 w 907690"/>
              <a:gd name="connsiteY9" fmla="*/ 454202 h 907690"/>
              <a:gd name="connsiteX10" fmla="*/ 424911 w 907690"/>
              <a:gd name="connsiteY10" fmla="*/ 405158 h 907690"/>
              <a:gd name="connsiteX11" fmla="*/ 425390 w 907690"/>
              <a:gd name="connsiteY11" fmla="*/ 114902 h 907690"/>
              <a:gd name="connsiteX12" fmla="*/ 114902 w 907690"/>
              <a:gd name="connsiteY12" fmla="*/ 425390 h 907690"/>
              <a:gd name="connsiteX13" fmla="*/ 141917 w 907690"/>
              <a:gd name="connsiteY13" fmla="*/ 425390 h 907690"/>
              <a:gd name="connsiteX14" fmla="*/ 170372 w 907690"/>
              <a:gd name="connsiteY14" fmla="*/ 453845 h 907690"/>
              <a:gd name="connsiteX15" fmla="*/ 141917 w 907690"/>
              <a:gd name="connsiteY15" fmla="*/ 482300 h 907690"/>
              <a:gd name="connsiteX16" fmla="*/ 114902 w 907690"/>
              <a:gd name="connsiteY16" fmla="*/ 482300 h 907690"/>
              <a:gd name="connsiteX17" fmla="*/ 425390 w 907690"/>
              <a:gd name="connsiteY17" fmla="*/ 792788 h 907690"/>
              <a:gd name="connsiteX18" fmla="*/ 425390 w 907690"/>
              <a:gd name="connsiteY18" fmla="*/ 765773 h 907690"/>
              <a:gd name="connsiteX19" fmla="*/ 453845 w 907690"/>
              <a:gd name="connsiteY19" fmla="*/ 737678 h 907690"/>
              <a:gd name="connsiteX20" fmla="*/ 482300 w 907690"/>
              <a:gd name="connsiteY20" fmla="*/ 765773 h 907690"/>
              <a:gd name="connsiteX21" fmla="*/ 482300 w 907690"/>
              <a:gd name="connsiteY21" fmla="*/ 792788 h 907690"/>
              <a:gd name="connsiteX22" fmla="*/ 792788 w 907690"/>
              <a:gd name="connsiteY22" fmla="*/ 482300 h 907690"/>
              <a:gd name="connsiteX23" fmla="*/ 765773 w 907690"/>
              <a:gd name="connsiteY23" fmla="*/ 482300 h 907690"/>
              <a:gd name="connsiteX24" fmla="*/ 737678 w 907690"/>
              <a:gd name="connsiteY24" fmla="*/ 453845 h 907690"/>
              <a:gd name="connsiteX25" fmla="*/ 765773 w 907690"/>
              <a:gd name="connsiteY25" fmla="*/ 425390 h 907690"/>
              <a:gd name="connsiteX26" fmla="*/ 792788 w 907690"/>
              <a:gd name="connsiteY26" fmla="*/ 425390 h 907690"/>
              <a:gd name="connsiteX27" fmla="*/ 482300 w 907690"/>
              <a:gd name="connsiteY27" fmla="*/ 114902 h 907690"/>
              <a:gd name="connsiteX28" fmla="*/ 482300 w 907690"/>
              <a:gd name="connsiteY28" fmla="*/ 141917 h 907690"/>
              <a:gd name="connsiteX29" fmla="*/ 453845 w 907690"/>
              <a:gd name="connsiteY29" fmla="*/ 170372 h 907690"/>
              <a:gd name="connsiteX30" fmla="*/ 425390 w 907690"/>
              <a:gd name="connsiteY30" fmla="*/ 141917 h 907690"/>
              <a:gd name="connsiteX31" fmla="*/ 453845 w 907690"/>
              <a:gd name="connsiteY31" fmla="*/ 0 h 907690"/>
              <a:gd name="connsiteX32" fmla="*/ 907690 w 907690"/>
              <a:gd name="connsiteY32" fmla="*/ 453845 h 907690"/>
              <a:gd name="connsiteX33" fmla="*/ 453845 w 907690"/>
              <a:gd name="connsiteY33" fmla="*/ 907690 h 907690"/>
              <a:gd name="connsiteX34" fmla="*/ 0 w 907690"/>
              <a:gd name="connsiteY34" fmla="*/ 453845 h 907690"/>
              <a:gd name="connsiteX35" fmla="*/ 453845 w 907690"/>
              <a:gd name="connsiteY35" fmla="*/ 0 h 90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907690" h="907690">
                <a:moveTo>
                  <a:pt x="424911" y="227013"/>
                </a:moveTo>
                <a:lnTo>
                  <a:pt x="481702" y="227013"/>
                </a:lnTo>
                <a:lnTo>
                  <a:pt x="481702" y="405158"/>
                </a:lnTo>
                <a:cubicBezTo>
                  <a:pt x="498595" y="415255"/>
                  <a:pt x="509737" y="433286"/>
                  <a:pt x="509737" y="454202"/>
                </a:cubicBezTo>
                <a:cubicBezTo>
                  <a:pt x="509737" y="459251"/>
                  <a:pt x="509019" y="464299"/>
                  <a:pt x="507940" y="468627"/>
                </a:cubicBezTo>
                <a:lnTo>
                  <a:pt x="663216" y="624774"/>
                </a:lnTo>
                <a:lnTo>
                  <a:pt x="623319" y="664803"/>
                </a:lnTo>
                <a:lnTo>
                  <a:pt x="468043" y="509016"/>
                </a:lnTo>
                <a:cubicBezTo>
                  <a:pt x="463370" y="510098"/>
                  <a:pt x="458338" y="510819"/>
                  <a:pt x="453306" y="510819"/>
                </a:cubicBezTo>
                <a:cubicBezTo>
                  <a:pt x="422036" y="510819"/>
                  <a:pt x="396875" y="485576"/>
                  <a:pt x="396875" y="454202"/>
                </a:cubicBezTo>
                <a:cubicBezTo>
                  <a:pt x="396875" y="433286"/>
                  <a:pt x="408377" y="415255"/>
                  <a:pt x="424911" y="405158"/>
                </a:cubicBezTo>
                <a:close/>
                <a:moveTo>
                  <a:pt x="425390" y="114902"/>
                </a:moveTo>
                <a:cubicBezTo>
                  <a:pt x="260421" y="128590"/>
                  <a:pt x="128590" y="260421"/>
                  <a:pt x="114902" y="425390"/>
                </a:cubicBezTo>
                <a:lnTo>
                  <a:pt x="141917" y="425390"/>
                </a:lnTo>
                <a:lnTo>
                  <a:pt x="170372" y="453845"/>
                </a:lnTo>
                <a:lnTo>
                  <a:pt x="141917" y="482300"/>
                </a:lnTo>
                <a:lnTo>
                  <a:pt x="114902" y="482300"/>
                </a:lnTo>
                <a:cubicBezTo>
                  <a:pt x="128590" y="647630"/>
                  <a:pt x="260421" y="779101"/>
                  <a:pt x="425390" y="792788"/>
                </a:cubicBezTo>
                <a:lnTo>
                  <a:pt x="425390" y="765773"/>
                </a:lnTo>
                <a:lnTo>
                  <a:pt x="453845" y="737678"/>
                </a:lnTo>
                <a:lnTo>
                  <a:pt x="482300" y="765773"/>
                </a:lnTo>
                <a:lnTo>
                  <a:pt x="482300" y="792788"/>
                </a:lnTo>
                <a:cubicBezTo>
                  <a:pt x="647630" y="779101"/>
                  <a:pt x="779101" y="647630"/>
                  <a:pt x="792788" y="482300"/>
                </a:cubicBezTo>
                <a:lnTo>
                  <a:pt x="765773" y="482300"/>
                </a:lnTo>
                <a:lnTo>
                  <a:pt x="737678" y="453845"/>
                </a:lnTo>
                <a:lnTo>
                  <a:pt x="765773" y="425390"/>
                </a:lnTo>
                <a:lnTo>
                  <a:pt x="792788" y="425390"/>
                </a:lnTo>
                <a:cubicBezTo>
                  <a:pt x="779101" y="260421"/>
                  <a:pt x="647630" y="128590"/>
                  <a:pt x="482300" y="114902"/>
                </a:cubicBezTo>
                <a:lnTo>
                  <a:pt x="482300" y="141917"/>
                </a:lnTo>
                <a:lnTo>
                  <a:pt x="453845" y="170372"/>
                </a:lnTo>
                <a:lnTo>
                  <a:pt x="425390" y="141917"/>
                </a:lnTo>
                <a:close/>
                <a:moveTo>
                  <a:pt x="453845" y="0"/>
                </a:moveTo>
                <a:cubicBezTo>
                  <a:pt x="704540" y="0"/>
                  <a:pt x="907690" y="203150"/>
                  <a:pt x="907690" y="453845"/>
                </a:cubicBezTo>
                <a:cubicBezTo>
                  <a:pt x="907690" y="704540"/>
                  <a:pt x="704540" y="907690"/>
                  <a:pt x="453845" y="907690"/>
                </a:cubicBezTo>
                <a:cubicBezTo>
                  <a:pt x="203510" y="907690"/>
                  <a:pt x="0" y="704540"/>
                  <a:pt x="0" y="453845"/>
                </a:cubicBezTo>
                <a:cubicBezTo>
                  <a:pt x="0" y="203150"/>
                  <a:pt x="203510" y="0"/>
                  <a:pt x="453845"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3" name="Freeform 42">
            <a:extLst>
              <a:ext uri="{FF2B5EF4-FFF2-40B4-BE49-F238E27FC236}">
                <a16:creationId xmlns:a16="http://schemas.microsoft.com/office/drawing/2014/main" id="{069E3849-6DAD-4340-984C-A9BA9FE66D45}"/>
              </a:ext>
            </a:extLst>
          </p:cNvPr>
          <p:cNvSpPr>
            <a:spLocks noChangeArrowheads="1"/>
          </p:cNvSpPr>
          <p:nvPr/>
        </p:nvSpPr>
        <p:spPr bwMode="auto">
          <a:xfrm>
            <a:off x="4767197" y="4540679"/>
            <a:ext cx="397262" cy="530991"/>
          </a:xfrm>
          <a:custGeom>
            <a:avLst/>
            <a:gdLst>
              <a:gd name="connsiteX0" fmla="*/ 112712 w 679091"/>
              <a:gd name="connsiteY0" fmla="*/ 681038 h 907690"/>
              <a:gd name="connsiteX1" fmla="*/ 339366 w 679091"/>
              <a:gd name="connsiteY1" fmla="*/ 681038 h 907690"/>
              <a:gd name="connsiteX2" fmla="*/ 339366 w 679091"/>
              <a:gd name="connsiteY2" fmla="*/ 737829 h 907690"/>
              <a:gd name="connsiteX3" fmla="*/ 112712 w 679091"/>
              <a:gd name="connsiteY3" fmla="*/ 737829 h 907690"/>
              <a:gd name="connsiteX4" fmla="*/ 396875 w 679091"/>
              <a:gd name="connsiteY4" fmla="*/ 566738 h 907690"/>
              <a:gd name="connsiteX5" fmla="*/ 566378 w 679091"/>
              <a:gd name="connsiteY5" fmla="*/ 566738 h 907690"/>
              <a:gd name="connsiteX6" fmla="*/ 566378 w 679091"/>
              <a:gd name="connsiteY6" fmla="*/ 623529 h 907690"/>
              <a:gd name="connsiteX7" fmla="*/ 396875 w 679091"/>
              <a:gd name="connsiteY7" fmla="*/ 623529 h 907690"/>
              <a:gd name="connsiteX8" fmla="*/ 112712 w 679091"/>
              <a:gd name="connsiteY8" fmla="*/ 566738 h 907690"/>
              <a:gd name="connsiteX9" fmla="*/ 339366 w 679091"/>
              <a:gd name="connsiteY9" fmla="*/ 566738 h 907690"/>
              <a:gd name="connsiteX10" fmla="*/ 339366 w 679091"/>
              <a:gd name="connsiteY10" fmla="*/ 623529 h 907690"/>
              <a:gd name="connsiteX11" fmla="*/ 112712 w 679091"/>
              <a:gd name="connsiteY11" fmla="*/ 623529 h 907690"/>
              <a:gd name="connsiteX12" fmla="*/ 282575 w 679091"/>
              <a:gd name="connsiteY12" fmla="*/ 454025 h 907690"/>
              <a:gd name="connsiteX13" fmla="*/ 480652 w 679091"/>
              <a:gd name="connsiteY13" fmla="*/ 454025 h 907690"/>
              <a:gd name="connsiteX14" fmla="*/ 480652 w 679091"/>
              <a:gd name="connsiteY14" fmla="*/ 510814 h 907690"/>
              <a:gd name="connsiteX15" fmla="*/ 282575 w 679091"/>
              <a:gd name="connsiteY15" fmla="*/ 510814 h 907690"/>
              <a:gd name="connsiteX16" fmla="*/ 112712 w 679091"/>
              <a:gd name="connsiteY16" fmla="*/ 454025 h 907690"/>
              <a:gd name="connsiteX17" fmla="*/ 226651 w 679091"/>
              <a:gd name="connsiteY17" fmla="*/ 454025 h 907690"/>
              <a:gd name="connsiteX18" fmla="*/ 226651 w 679091"/>
              <a:gd name="connsiteY18" fmla="*/ 510814 h 907690"/>
              <a:gd name="connsiteX19" fmla="*/ 112712 w 679091"/>
              <a:gd name="connsiteY19" fmla="*/ 510814 h 907690"/>
              <a:gd name="connsiteX20" fmla="*/ 425450 w 679091"/>
              <a:gd name="connsiteY20" fmla="*/ 339725 h 907690"/>
              <a:gd name="connsiteX21" fmla="*/ 566379 w 679091"/>
              <a:gd name="connsiteY21" fmla="*/ 339725 h 907690"/>
              <a:gd name="connsiteX22" fmla="*/ 566379 w 679091"/>
              <a:gd name="connsiteY22" fmla="*/ 396516 h 907690"/>
              <a:gd name="connsiteX23" fmla="*/ 425450 w 679091"/>
              <a:gd name="connsiteY23" fmla="*/ 396516 h 907690"/>
              <a:gd name="connsiteX24" fmla="*/ 112712 w 679091"/>
              <a:gd name="connsiteY24" fmla="*/ 339725 h 907690"/>
              <a:gd name="connsiteX25" fmla="*/ 367940 w 679091"/>
              <a:gd name="connsiteY25" fmla="*/ 339725 h 907690"/>
              <a:gd name="connsiteX26" fmla="*/ 367940 w 679091"/>
              <a:gd name="connsiteY26" fmla="*/ 396516 h 907690"/>
              <a:gd name="connsiteX27" fmla="*/ 112712 w 679091"/>
              <a:gd name="connsiteY27" fmla="*/ 396516 h 907690"/>
              <a:gd name="connsiteX28" fmla="*/ 44961 w 679091"/>
              <a:gd name="connsiteY28" fmla="*/ 85725 h 907690"/>
              <a:gd name="connsiteX29" fmla="*/ 141357 w 679091"/>
              <a:gd name="connsiteY29" fmla="*/ 85725 h 907690"/>
              <a:gd name="connsiteX30" fmla="*/ 141357 w 679091"/>
              <a:gd name="connsiteY30" fmla="*/ 142251 h 907690"/>
              <a:gd name="connsiteX31" fmla="*/ 68340 w 679091"/>
              <a:gd name="connsiteY31" fmla="*/ 142251 h 907690"/>
              <a:gd name="connsiteX32" fmla="*/ 56471 w 679091"/>
              <a:gd name="connsiteY32" fmla="*/ 154132 h 907690"/>
              <a:gd name="connsiteX33" fmla="*/ 56471 w 679091"/>
              <a:gd name="connsiteY33" fmla="*/ 839283 h 907690"/>
              <a:gd name="connsiteX34" fmla="*/ 68340 w 679091"/>
              <a:gd name="connsiteY34" fmla="*/ 850804 h 907690"/>
              <a:gd name="connsiteX35" fmla="*/ 610750 w 679091"/>
              <a:gd name="connsiteY35" fmla="*/ 850804 h 907690"/>
              <a:gd name="connsiteX36" fmla="*/ 622620 w 679091"/>
              <a:gd name="connsiteY36" fmla="*/ 839283 h 907690"/>
              <a:gd name="connsiteX37" fmla="*/ 622620 w 679091"/>
              <a:gd name="connsiteY37" fmla="*/ 154132 h 907690"/>
              <a:gd name="connsiteX38" fmla="*/ 610750 w 679091"/>
              <a:gd name="connsiteY38" fmla="*/ 142251 h 907690"/>
              <a:gd name="connsiteX39" fmla="*/ 537733 w 679091"/>
              <a:gd name="connsiteY39" fmla="*/ 142251 h 907690"/>
              <a:gd name="connsiteX40" fmla="*/ 537733 w 679091"/>
              <a:gd name="connsiteY40" fmla="*/ 85725 h 907690"/>
              <a:gd name="connsiteX41" fmla="*/ 634489 w 679091"/>
              <a:gd name="connsiteY41" fmla="*/ 85725 h 907690"/>
              <a:gd name="connsiteX42" fmla="*/ 679091 w 679091"/>
              <a:gd name="connsiteY42" fmla="*/ 130370 h 907690"/>
              <a:gd name="connsiteX43" fmla="*/ 679091 w 679091"/>
              <a:gd name="connsiteY43" fmla="*/ 862686 h 907690"/>
              <a:gd name="connsiteX44" fmla="*/ 634489 w 679091"/>
              <a:gd name="connsiteY44" fmla="*/ 907690 h 907690"/>
              <a:gd name="connsiteX45" fmla="*/ 44961 w 679091"/>
              <a:gd name="connsiteY45" fmla="*/ 907690 h 907690"/>
              <a:gd name="connsiteX46" fmla="*/ 0 w 679091"/>
              <a:gd name="connsiteY46" fmla="*/ 862686 h 907690"/>
              <a:gd name="connsiteX47" fmla="*/ 0 w 679091"/>
              <a:gd name="connsiteY47" fmla="*/ 130370 h 907690"/>
              <a:gd name="connsiteX48" fmla="*/ 339904 w 679091"/>
              <a:gd name="connsiteY48" fmla="*/ 56484 h 907690"/>
              <a:gd name="connsiteX49" fmla="*/ 311504 w 679091"/>
              <a:gd name="connsiteY49" fmla="*/ 85265 h 907690"/>
              <a:gd name="connsiteX50" fmla="*/ 339904 w 679091"/>
              <a:gd name="connsiteY50" fmla="*/ 113687 h 907690"/>
              <a:gd name="connsiteX51" fmla="*/ 367586 w 679091"/>
              <a:gd name="connsiteY51" fmla="*/ 85265 h 907690"/>
              <a:gd name="connsiteX52" fmla="*/ 339904 w 679091"/>
              <a:gd name="connsiteY52" fmla="*/ 56484 h 907690"/>
              <a:gd name="connsiteX53" fmla="*/ 283104 w 679091"/>
              <a:gd name="connsiteY53" fmla="*/ 0 h 907690"/>
              <a:gd name="connsiteX54" fmla="*/ 395986 w 679091"/>
              <a:gd name="connsiteY54" fmla="*/ 0 h 907690"/>
              <a:gd name="connsiteX55" fmla="*/ 484422 w 679091"/>
              <a:gd name="connsiteY55" fmla="*/ 76631 h 907690"/>
              <a:gd name="connsiteX56" fmla="*/ 509228 w 679091"/>
              <a:gd name="connsiteY56" fmla="*/ 85265 h 907690"/>
              <a:gd name="connsiteX57" fmla="*/ 509228 w 679091"/>
              <a:gd name="connsiteY57" fmla="*/ 226653 h 907690"/>
              <a:gd name="connsiteX58" fmla="*/ 169862 w 679091"/>
              <a:gd name="connsiteY58" fmla="*/ 226653 h 907690"/>
              <a:gd name="connsiteX59" fmla="*/ 169862 w 679091"/>
              <a:gd name="connsiteY59" fmla="*/ 85265 h 907690"/>
              <a:gd name="connsiteX60" fmla="*/ 194668 w 679091"/>
              <a:gd name="connsiteY60" fmla="*/ 76631 h 907690"/>
              <a:gd name="connsiteX61" fmla="*/ 283104 w 679091"/>
              <a:gd name="connsiteY61" fmla="*/ 0 h 90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679091" h="907690">
                <a:moveTo>
                  <a:pt x="112712" y="681038"/>
                </a:moveTo>
                <a:lnTo>
                  <a:pt x="339366" y="681038"/>
                </a:lnTo>
                <a:lnTo>
                  <a:pt x="339366" y="737829"/>
                </a:lnTo>
                <a:lnTo>
                  <a:pt x="112712" y="737829"/>
                </a:lnTo>
                <a:close/>
                <a:moveTo>
                  <a:pt x="396875" y="566738"/>
                </a:moveTo>
                <a:lnTo>
                  <a:pt x="566378" y="566738"/>
                </a:lnTo>
                <a:lnTo>
                  <a:pt x="566378" y="623529"/>
                </a:lnTo>
                <a:lnTo>
                  <a:pt x="396875" y="623529"/>
                </a:lnTo>
                <a:close/>
                <a:moveTo>
                  <a:pt x="112712" y="566738"/>
                </a:moveTo>
                <a:lnTo>
                  <a:pt x="339366" y="566738"/>
                </a:lnTo>
                <a:lnTo>
                  <a:pt x="339366" y="623529"/>
                </a:lnTo>
                <a:lnTo>
                  <a:pt x="112712" y="623529"/>
                </a:lnTo>
                <a:close/>
                <a:moveTo>
                  <a:pt x="282575" y="454025"/>
                </a:moveTo>
                <a:lnTo>
                  <a:pt x="480652" y="454025"/>
                </a:lnTo>
                <a:lnTo>
                  <a:pt x="480652" y="510814"/>
                </a:lnTo>
                <a:lnTo>
                  <a:pt x="282575" y="510814"/>
                </a:lnTo>
                <a:close/>
                <a:moveTo>
                  <a:pt x="112712" y="454025"/>
                </a:moveTo>
                <a:lnTo>
                  <a:pt x="226651" y="454025"/>
                </a:lnTo>
                <a:lnTo>
                  <a:pt x="226651" y="510814"/>
                </a:lnTo>
                <a:lnTo>
                  <a:pt x="112712" y="510814"/>
                </a:lnTo>
                <a:close/>
                <a:moveTo>
                  <a:pt x="425450" y="339725"/>
                </a:moveTo>
                <a:lnTo>
                  <a:pt x="566379" y="339725"/>
                </a:lnTo>
                <a:lnTo>
                  <a:pt x="566379" y="396516"/>
                </a:lnTo>
                <a:lnTo>
                  <a:pt x="425450" y="396516"/>
                </a:lnTo>
                <a:close/>
                <a:moveTo>
                  <a:pt x="112712" y="339725"/>
                </a:moveTo>
                <a:lnTo>
                  <a:pt x="367940" y="339725"/>
                </a:lnTo>
                <a:lnTo>
                  <a:pt x="367940" y="396516"/>
                </a:lnTo>
                <a:lnTo>
                  <a:pt x="112712" y="396516"/>
                </a:lnTo>
                <a:close/>
                <a:moveTo>
                  <a:pt x="44961" y="85725"/>
                </a:moveTo>
                <a:lnTo>
                  <a:pt x="141357" y="85725"/>
                </a:lnTo>
                <a:lnTo>
                  <a:pt x="141357" y="142251"/>
                </a:lnTo>
                <a:lnTo>
                  <a:pt x="68340" y="142251"/>
                </a:lnTo>
                <a:lnTo>
                  <a:pt x="56471" y="154132"/>
                </a:lnTo>
                <a:lnTo>
                  <a:pt x="56471" y="839283"/>
                </a:lnTo>
                <a:lnTo>
                  <a:pt x="68340" y="850804"/>
                </a:lnTo>
                <a:lnTo>
                  <a:pt x="610750" y="850804"/>
                </a:lnTo>
                <a:lnTo>
                  <a:pt x="622620" y="839283"/>
                </a:lnTo>
                <a:lnTo>
                  <a:pt x="622620" y="154132"/>
                </a:lnTo>
                <a:lnTo>
                  <a:pt x="610750" y="142251"/>
                </a:lnTo>
                <a:lnTo>
                  <a:pt x="537733" y="142251"/>
                </a:lnTo>
                <a:lnTo>
                  <a:pt x="537733" y="85725"/>
                </a:lnTo>
                <a:lnTo>
                  <a:pt x="634489" y="85725"/>
                </a:lnTo>
                <a:lnTo>
                  <a:pt x="679091" y="130370"/>
                </a:lnTo>
                <a:lnTo>
                  <a:pt x="679091" y="862686"/>
                </a:lnTo>
                <a:lnTo>
                  <a:pt x="634489" y="907690"/>
                </a:lnTo>
                <a:lnTo>
                  <a:pt x="44961" y="907690"/>
                </a:lnTo>
                <a:lnTo>
                  <a:pt x="0" y="862686"/>
                </a:lnTo>
                <a:lnTo>
                  <a:pt x="0" y="130370"/>
                </a:lnTo>
                <a:close/>
                <a:moveTo>
                  <a:pt x="339904" y="56484"/>
                </a:moveTo>
                <a:cubicBezTo>
                  <a:pt x="324087" y="56484"/>
                  <a:pt x="311504" y="69435"/>
                  <a:pt x="311504" y="85265"/>
                </a:cubicBezTo>
                <a:cubicBezTo>
                  <a:pt x="311504" y="100735"/>
                  <a:pt x="324087" y="113687"/>
                  <a:pt x="339904" y="113687"/>
                </a:cubicBezTo>
                <a:cubicBezTo>
                  <a:pt x="355003" y="113687"/>
                  <a:pt x="367586" y="100735"/>
                  <a:pt x="367586" y="85265"/>
                </a:cubicBezTo>
                <a:cubicBezTo>
                  <a:pt x="367586" y="69435"/>
                  <a:pt x="355003" y="56484"/>
                  <a:pt x="339904" y="56484"/>
                </a:cubicBezTo>
                <a:close/>
                <a:moveTo>
                  <a:pt x="283104" y="0"/>
                </a:moveTo>
                <a:lnTo>
                  <a:pt x="395986" y="0"/>
                </a:lnTo>
                <a:cubicBezTo>
                  <a:pt x="414320" y="36337"/>
                  <a:pt x="445956" y="64039"/>
                  <a:pt x="484422" y="76631"/>
                </a:cubicBezTo>
                <a:lnTo>
                  <a:pt x="509228" y="85265"/>
                </a:lnTo>
                <a:lnTo>
                  <a:pt x="509228" y="226653"/>
                </a:lnTo>
                <a:lnTo>
                  <a:pt x="169862" y="226653"/>
                </a:lnTo>
                <a:lnTo>
                  <a:pt x="169862" y="85265"/>
                </a:lnTo>
                <a:lnTo>
                  <a:pt x="194668" y="76631"/>
                </a:lnTo>
                <a:cubicBezTo>
                  <a:pt x="233134" y="64039"/>
                  <a:pt x="265129" y="36337"/>
                  <a:pt x="283104"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4" name="Freeform 43">
            <a:extLst>
              <a:ext uri="{FF2B5EF4-FFF2-40B4-BE49-F238E27FC236}">
                <a16:creationId xmlns:a16="http://schemas.microsoft.com/office/drawing/2014/main" id="{9F07C7D4-189E-8349-BD96-6DDE9594BDB3}"/>
              </a:ext>
            </a:extLst>
          </p:cNvPr>
          <p:cNvSpPr>
            <a:spLocks noChangeArrowheads="1"/>
          </p:cNvSpPr>
          <p:nvPr/>
        </p:nvSpPr>
        <p:spPr bwMode="auto">
          <a:xfrm>
            <a:off x="9308103" y="4540679"/>
            <a:ext cx="398190" cy="530990"/>
          </a:xfrm>
          <a:custGeom>
            <a:avLst/>
            <a:gdLst>
              <a:gd name="connsiteX0" fmla="*/ 481925 w 680677"/>
              <a:gd name="connsiteY0" fmla="*/ 414338 h 907690"/>
              <a:gd name="connsiteX1" fmla="*/ 521927 w 680677"/>
              <a:gd name="connsiteY1" fmla="*/ 454297 h 907690"/>
              <a:gd name="connsiteX2" fmla="*/ 368405 w 680677"/>
              <a:gd name="connsiteY2" fmla="*/ 607653 h 907690"/>
              <a:gd name="connsiteX3" fmla="*/ 271462 w 680677"/>
              <a:gd name="connsiteY3" fmla="*/ 510816 h 907690"/>
              <a:gd name="connsiteX4" fmla="*/ 311465 w 680677"/>
              <a:gd name="connsiteY4" fmla="*/ 470857 h 907690"/>
              <a:gd name="connsiteX5" fmla="*/ 368405 w 680677"/>
              <a:gd name="connsiteY5" fmla="*/ 527735 h 907690"/>
              <a:gd name="connsiteX6" fmla="*/ 169862 w 680677"/>
              <a:gd name="connsiteY6" fmla="*/ 368300 h 907690"/>
              <a:gd name="connsiteX7" fmla="*/ 395986 w 680677"/>
              <a:gd name="connsiteY7" fmla="*/ 368300 h 907690"/>
              <a:gd name="connsiteX8" fmla="*/ 395986 w 680677"/>
              <a:gd name="connsiteY8" fmla="*/ 424945 h 907690"/>
              <a:gd name="connsiteX9" fmla="*/ 226303 w 680677"/>
              <a:gd name="connsiteY9" fmla="*/ 424945 h 907690"/>
              <a:gd name="connsiteX10" fmla="*/ 226303 w 680677"/>
              <a:gd name="connsiteY10" fmla="*/ 652247 h 907690"/>
              <a:gd name="connsiteX11" fmla="*/ 452787 w 680677"/>
              <a:gd name="connsiteY11" fmla="*/ 652247 h 907690"/>
              <a:gd name="connsiteX12" fmla="*/ 452787 w 680677"/>
              <a:gd name="connsiteY12" fmla="*/ 567099 h 907690"/>
              <a:gd name="connsiteX13" fmla="*/ 509228 w 680677"/>
              <a:gd name="connsiteY13" fmla="*/ 567099 h 907690"/>
              <a:gd name="connsiteX14" fmla="*/ 509228 w 680677"/>
              <a:gd name="connsiteY14" fmla="*/ 709252 h 907690"/>
              <a:gd name="connsiteX15" fmla="*/ 169862 w 680677"/>
              <a:gd name="connsiteY15" fmla="*/ 709252 h 907690"/>
              <a:gd name="connsiteX16" fmla="*/ 45018 w 680677"/>
              <a:gd name="connsiteY16" fmla="*/ 85725 h 907690"/>
              <a:gd name="connsiteX17" fmla="*/ 141897 w 680677"/>
              <a:gd name="connsiteY17" fmla="*/ 85725 h 907690"/>
              <a:gd name="connsiteX18" fmla="*/ 141897 w 680677"/>
              <a:gd name="connsiteY18" fmla="*/ 142251 h 907690"/>
              <a:gd name="connsiteX19" fmla="*/ 68428 w 680677"/>
              <a:gd name="connsiteY19" fmla="*/ 142251 h 907690"/>
              <a:gd name="connsiteX20" fmla="*/ 56543 w 680677"/>
              <a:gd name="connsiteY20" fmla="*/ 154132 h 907690"/>
              <a:gd name="connsiteX21" fmla="*/ 56543 w 680677"/>
              <a:gd name="connsiteY21" fmla="*/ 839283 h 907690"/>
              <a:gd name="connsiteX22" fmla="*/ 68428 w 680677"/>
              <a:gd name="connsiteY22" fmla="*/ 850804 h 907690"/>
              <a:gd name="connsiteX23" fmla="*/ 612249 w 680677"/>
              <a:gd name="connsiteY23" fmla="*/ 850804 h 907690"/>
              <a:gd name="connsiteX24" fmla="*/ 624134 w 680677"/>
              <a:gd name="connsiteY24" fmla="*/ 839283 h 907690"/>
              <a:gd name="connsiteX25" fmla="*/ 624134 w 680677"/>
              <a:gd name="connsiteY25" fmla="*/ 154132 h 907690"/>
              <a:gd name="connsiteX26" fmla="*/ 612249 w 680677"/>
              <a:gd name="connsiteY26" fmla="*/ 142251 h 907690"/>
              <a:gd name="connsiteX27" fmla="*/ 538779 w 680677"/>
              <a:gd name="connsiteY27" fmla="*/ 142251 h 907690"/>
              <a:gd name="connsiteX28" fmla="*/ 538779 w 680677"/>
              <a:gd name="connsiteY28" fmla="*/ 85725 h 907690"/>
              <a:gd name="connsiteX29" fmla="*/ 635659 w 680677"/>
              <a:gd name="connsiteY29" fmla="*/ 85725 h 907690"/>
              <a:gd name="connsiteX30" fmla="*/ 680677 w 680677"/>
              <a:gd name="connsiteY30" fmla="*/ 130370 h 907690"/>
              <a:gd name="connsiteX31" fmla="*/ 680677 w 680677"/>
              <a:gd name="connsiteY31" fmla="*/ 862686 h 907690"/>
              <a:gd name="connsiteX32" fmla="*/ 635659 w 680677"/>
              <a:gd name="connsiteY32" fmla="*/ 907690 h 907690"/>
              <a:gd name="connsiteX33" fmla="*/ 45018 w 680677"/>
              <a:gd name="connsiteY33" fmla="*/ 907690 h 907690"/>
              <a:gd name="connsiteX34" fmla="*/ 0 w 680677"/>
              <a:gd name="connsiteY34" fmla="*/ 862686 h 907690"/>
              <a:gd name="connsiteX35" fmla="*/ 0 w 680677"/>
              <a:gd name="connsiteY35" fmla="*/ 130370 h 907690"/>
              <a:gd name="connsiteX36" fmla="*/ 339545 w 680677"/>
              <a:gd name="connsiteY36" fmla="*/ 56484 h 907690"/>
              <a:gd name="connsiteX37" fmla="*/ 311145 w 680677"/>
              <a:gd name="connsiteY37" fmla="*/ 85265 h 907690"/>
              <a:gd name="connsiteX38" fmla="*/ 339545 w 680677"/>
              <a:gd name="connsiteY38" fmla="*/ 113687 h 907690"/>
              <a:gd name="connsiteX39" fmla="*/ 367945 w 680677"/>
              <a:gd name="connsiteY39" fmla="*/ 85265 h 907690"/>
              <a:gd name="connsiteX40" fmla="*/ 339545 w 680677"/>
              <a:gd name="connsiteY40" fmla="*/ 56484 h 907690"/>
              <a:gd name="connsiteX41" fmla="*/ 282744 w 680677"/>
              <a:gd name="connsiteY41" fmla="*/ 0 h 907690"/>
              <a:gd name="connsiteX42" fmla="*/ 395986 w 680677"/>
              <a:gd name="connsiteY42" fmla="*/ 0 h 907690"/>
              <a:gd name="connsiteX43" fmla="*/ 484782 w 680677"/>
              <a:gd name="connsiteY43" fmla="*/ 76631 h 907690"/>
              <a:gd name="connsiteX44" fmla="*/ 509228 w 680677"/>
              <a:gd name="connsiteY44" fmla="*/ 85265 h 907690"/>
              <a:gd name="connsiteX45" fmla="*/ 509228 w 680677"/>
              <a:gd name="connsiteY45" fmla="*/ 226653 h 907690"/>
              <a:gd name="connsiteX46" fmla="*/ 169862 w 680677"/>
              <a:gd name="connsiteY46" fmla="*/ 226653 h 907690"/>
              <a:gd name="connsiteX47" fmla="*/ 169862 w 680677"/>
              <a:gd name="connsiteY47" fmla="*/ 85265 h 907690"/>
              <a:gd name="connsiteX48" fmla="*/ 194308 w 680677"/>
              <a:gd name="connsiteY48" fmla="*/ 76631 h 907690"/>
              <a:gd name="connsiteX49" fmla="*/ 282744 w 680677"/>
              <a:gd name="connsiteY49" fmla="*/ 0 h 907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680677" h="907690">
                <a:moveTo>
                  <a:pt x="481925" y="414338"/>
                </a:moveTo>
                <a:lnTo>
                  <a:pt x="521927" y="454297"/>
                </a:lnTo>
                <a:lnTo>
                  <a:pt x="368405" y="607653"/>
                </a:lnTo>
                <a:lnTo>
                  <a:pt x="271462" y="510816"/>
                </a:lnTo>
                <a:lnTo>
                  <a:pt x="311465" y="470857"/>
                </a:lnTo>
                <a:lnTo>
                  <a:pt x="368405" y="527735"/>
                </a:lnTo>
                <a:close/>
                <a:moveTo>
                  <a:pt x="169862" y="368300"/>
                </a:moveTo>
                <a:lnTo>
                  <a:pt x="395986" y="368300"/>
                </a:lnTo>
                <a:lnTo>
                  <a:pt x="395986" y="424945"/>
                </a:lnTo>
                <a:lnTo>
                  <a:pt x="226303" y="424945"/>
                </a:lnTo>
                <a:lnTo>
                  <a:pt x="226303" y="652247"/>
                </a:lnTo>
                <a:lnTo>
                  <a:pt x="452787" y="652247"/>
                </a:lnTo>
                <a:lnTo>
                  <a:pt x="452787" y="567099"/>
                </a:lnTo>
                <a:lnTo>
                  <a:pt x="509228" y="567099"/>
                </a:lnTo>
                <a:lnTo>
                  <a:pt x="509228" y="709252"/>
                </a:lnTo>
                <a:lnTo>
                  <a:pt x="169862" y="709252"/>
                </a:lnTo>
                <a:close/>
                <a:moveTo>
                  <a:pt x="45018" y="85725"/>
                </a:moveTo>
                <a:lnTo>
                  <a:pt x="141897" y="85725"/>
                </a:lnTo>
                <a:lnTo>
                  <a:pt x="141897" y="142251"/>
                </a:lnTo>
                <a:lnTo>
                  <a:pt x="68428" y="142251"/>
                </a:lnTo>
                <a:lnTo>
                  <a:pt x="56543" y="154132"/>
                </a:lnTo>
                <a:lnTo>
                  <a:pt x="56543" y="839283"/>
                </a:lnTo>
                <a:lnTo>
                  <a:pt x="68428" y="850804"/>
                </a:lnTo>
                <a:lnTo>
                  <a:pt x="612249" y="850804"/>
                </a:lnTo>
                <a:lnTo>
                  <a:pt x="624134" y="839283"/>
                </a:lnTo>
                <a:lnTo>
                  <a:pt x="624134" y="154132"/>
                </a:lnTo>
                <a:lnTo>
                  <a:pt x="612249" y="142251"/>
                </a:lnTo>
                <a:lnTo>
                  <a:pt x="538779" y="142251"/>
                </a:lnTo>
                <a:lnTo>
                  <a:pt x="538779" y="85725"/>
                </a:lnTo>
                <a:lnTo>
                  <a:pt x="635659" y="85725"/>
                </a:lnTo>
                <a:lnTo>
                  <a:pt x="680677" y="130370"/>
                </a:lnTo>
                <a:lnTo>
                  <a:pt x="680677" y="862686"/>
                </a:lnTo>
                <a:lnTo>
                  <a:pt x="635659" y="907690"/>
                </a:lnTo>
                <a:lnTo>
                  <a:pt x="45018" y="907690"/>
                </a:lnTo>
                <a:lnTo>
                  <a:pt x="0" y="862686"/>
                </a:lnTo>
                <a:lnTo>
                  <a:pt x="0" y="130370"/>
                </a:lnTo>
                <a:close/>
                <a:moveTo>
                  <a:pt x="339545" y="56484"/>
                </a:moveTo>
                <a:cubicBezTo>
                  <a:pt x="324087" y="56484"/>
                  <a:pt x="311145" y="69435"/>
                  <a:pt x="311145" y="85265"/>
                </a:cubicBezTo>
                <a:cubicBezTo>
                  <a:pt x="311145" y="100735"/>
                  <a:pt x="324087" y="113687"/>
                  <a:pt x="339545" y="113687"/>
                </a:cubicBezTo>
                <a:cubicBezTo>
                  <a:pt x="355003" y="113687"/>
                  <a:pt x="367945" y="100735"/>
                  <a:pt x="367945" y="85265"/>
                </a:cubicBezTo>
                <a:cubicBezTo>
                  <a:pt x="367945" y="69435"/>
                  <a:pt x="355003" y="56484"/>
                  <a:pt x="339545" y="56484"/>
                </a:cubicBezTo>
                <a:close/>
                <a:moveTo>
                  <a:pt x="282744" y="0"/>
                </a:moveTo>
                <a:lnTo>
                  <a:pt x="395986" y="0"/>
                </a:lnTo>
                <a:cubicBezTo>
                  <a:pt x="414320" y="36337"/>
                  <a:pt x="445956" y="64039"/>
                  <a:pt x="484782" y="76631"/>
                </a:cubicBezTo>
                <a:lnTo>
                  <a:pt x="509228" y="85265"/>
                </a:lnTo>
                <a:lnTo>
                  <a:pt x="509228" y="226653"/>
                </a:lnTo>
                <a:lnTo>
                  <a:pt x="169862" y="226653"/>
                </a:lnTo>
                <a:lnTo>
                  <a:pt x="169862" y="85265"/>
                </a:lnTo>
                <a:lnTo>
                  <a:pt x="194308" y="76631"/>
                </a:lnTo>
                <a:cubicBezTo>
                  <a:pt x="233134" y="64039"/>
                  <a:pt x="264770" y="36337"/>
                  <a:pt x="282744"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6" name="TextBox 45">
            <a:extLst>
              <a:ext uri="{FF2B5EF4-FFF2-40B4-BE49-F238E27FC236}">
                <a16:creationId xmlns:a16="http://schemas.microsoft.com/office/drawing/2014/main" id="{80CA59A2-8236-BD43-902D-2D0D98D3B1E2}"/>
              </a:ext>
            </a:extLst>
          </p:cNvPr>
          <p:cNvSpPr txBox="1"/>
          <p:nvPr/>
        </p:nvSpPr>
        <p:spPr>
          <a:xfrm>
            <a:off x="2491723" y="4437425"/>
            <a:ext cx="415498" cy="830997"/>
          </a:xfrm>
          <a:prstGeom prst="rect">
            <a:avLst/>
          </a:prstGeom>
          <a:noFill/>
        </p:spPr>
        <p:txBody>
          <a:bodyPr wrap="none" rtlCol="0" anchor="ctr">
            <a:spAutoFit/>
          </a:bodyPr>
          <a:lstStyle/>
          <a:p>
            <a:pPr algn="ctr"/>
            <a:r>
              <a:rPr lang="en-US" sz="4800" b="1" dirty="0">
                <a:solidFill>
                  <a:schemeClr val="bg1"/>
                </a:solidFill>
                <a:latin typeface="Poppins" pitchFamily="2" charset="77"/>
                <a:cs typeface="Poppins" pitchFamily="2" charset="77"/>
              </a:rPr>
              <a:t>1</a:t>
            </a:r>
          </a:p>
        </p:txBody>
      </p:sp>
      <p:sp>
        <p:nvSpPr>
          <p:cNvPr id="47" name="TextBox 46">
            <a:extLst>
              <a:ext uri="{FF2B5EF4-FFF2-40B4-BE49-F238E27FC236}">
                <a16:creationId xmlns:a16="http://schemas.microsoft.com/office/drawing/2014/main" id="{6E83F875-5A35-A345-8153-525652FF88B8}"/>
              </a:ext>
            </a:extLst>
          </p:cNvPr>
          <p:cNvSpPr txBox="1"/>
          <p:nvPr/>
        </p:nvSpPr>
        <p:spPr>
          <a:xfrm>
            <a:off x="4684995" y="2397326"/>
            <a:ext cx="535724" cy="830997"/>
          </a:xfrm>
          <a:prstGeom prst="rect">
            <a:avLst/>
          </a:prstGeom>
          <a:noFill/>
        </p:spPr>
        <p:txBody>
          <a:bodyPr wrap="none" rtlCol="0" anchor="ctr">
            <a:spAutoFit/>
          </a:bodyPr>
          <a:lstStyle/>
          <a:p>
            <a:pPr algn="ctr"/>
            <a:r>
              <a:rPr lang="en-US" sz="4800" b="1" dirty="0">
                <a:solidFill>
                  <a:schemeClr val="bg1"/>
                </a:solidFill>
                <a:latin typeface="Poppins" pitchFamily="2" charset="77"/>
                <a:cs typeface="Poppins" pitchFamily="2" charset="77"/>
              </a:rPr>
              <a:t>2</a:t>
            </a:r>
          </a:p>
        </p:txBody>
      </p:sp>
      <p:sp>
        <p:nvSpPr>
          <p:cNvPr id="48" name="TextBox 47">
            <a:extLst>
              <a:ext uri="{FF2B5EF4-FFF2-40B4-BE49-F238E27FC236}">
                <a16:creationId xmlns:a16="http://schemas.microsoft.com/office/drawing/2014/main" id="{66D04A23-A89C-0143-A72A-3D11E733950C}"/>
              </a:ext>
            </a:extLst>
          </p:cNvPr>
          <p:cNvSpPr txBox="1"/>
          <p:nvPr/>
        </p:nvSpPr>
        <p:spPr>
          <a:xfrm>
            <a:off x="6966918" y="4437425"/>
            <a:ext cx="556563" cy="830997"/>
          </a:xfrm>
          <a:prstGeom prst="rect">
            <a:avLst/>
          </a:prstGeom>
          <a:noFill/>
        </p:spPr>
        <p:txBody>
          <a:bodyPr wrap="none" rtlCol="0" anchor="ctr">
            <a:spAutoFit/>
          </a:bodyPr>
          <a:lstStyle/>
          <a:p>
            <a:pPr algn="ctr"/>
            <a:r>
              <a:rPr lang="en-US" sz="4800" b="1" dirty="0">
                <a:solidFill>
                  <a:schemeClr val="bg1"/>
                </a:solidFill>
                <a:latin typeface="Poppins" pitchFamily="2" charset="77"/>
                <a:cs typeface="Poppins" pitchFamily="2" charset="77"/>
              </a:rPr>
              <a:t>3</a:t>
            </a:r>
          </a:p>
        </p:txBody>
      </p:sp>
      <p:sp>
        <p:nvSpPr>
          <p:cNvPr id="64" name="TextBox 63">
            <a:extLst>
              <a:ext uri="{FF2B5EF4-FFF2-40B4-BE49-F238E27FC236}">
                <a16:creationId xmlns:a16="http://schemas.microsoft.com/office/drawing/2014/main" id="{63E5B492-E2F7-184C-9D11-CDB9C3491BD5}"/>
              </a:ext>
            </a:extLst>
          </p:cNvPr>
          <p:cNvSpPr txBox="1"/>
          <p:nvPr/>
        </p:nvSpPr>
        <p:spPr>
          <a:xfrm>
            <a:off x="9206474" y="2397326"/>
            <a:ext cx="601448" cy="830997"/>
          </a:xfrm>
          <a:prstGeom prst="rect">
            <a:avLst/>
          </a:prstGeom>
          <a:noFill/>
        </p:spPr>
        <p:txBody>
          <a:bodyPr wrap="none" rtlCol="0" anchor="ctr">
            <a:spAutoFit/>
          </a:bodyPr>
          <a:lstStyle/>
          <a:p>
            <a:pPr algn="ctr"/>
            <a:r>
              <a:rPr lang="en-US" sz="4800" b="1" dirty="0">
                <a:solidFill>
                  <a:schemeClr val="bg1"/>
                </a:solidFill>
                <a:latin typeface="Poppins" pitchFamily="2" charset="77"/>
                <a:cs typeface="Poppins" pitchFamily="2" charset="77"/>
              </a:rPr>
              <a:t>4</a:t>
            </a:r>
          </a:p>
        </p:txBody>
      </p:sp>
      <p:sp>
        <p:nvSpPr>
          <p:cNvPr id="65" name="TextBox 64">
            <a:extLst>
              <a:ext uri="{FF2B5EF4-FFF2-40B4-BE49-F238E27FC236}">
                <a16:creationId xmlns:a16="http://schemas.microsoft.com/office/drawing/2014/main" id="{9F51F79D-C54D-174D-ADC3-A56BE97C5CD1}"/>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66" name="TextBox 65">
            <a:extLst>
              <a:ext uri="{FF2B5EF4-FFF2-40B4-BE49-F238E27FC236}">
                <a16:creationId xmlns:a16="http://schemas.microsoft.com/office/drawing/2014/main" id="{6DD25352-E4FC-1048-9CC4-CB87181A6E7B}"/>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67" name="TextBox 66">
            <a:extLst>
              <a:ext uri="{FF2B5EF4-FFF2-40B4-BE49-F238E27FC236}">
                <a16:creationId xmlns:a16="http://schemas.microsoft.com/office/drawing/2014/main" id="{6472DF21-7753-5A4D-BF2B-2620B32E3BFB}"/>
              </a:ext>
            </a:extLst>
          </p:cNvPr>
          <p:cNvSpPr txBox="1"/>
          <p:nvPr/>
        </p:nvSpPr>
        <p:spPr>
          <a:xfrm>
            <a:off x="3768950" y="5758100"/>
            <a:ext cx="2392370" cy="759888"/>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68" name="TextBox 67">
            <a:extLst>
              <a:ext uri="{FF2B5EF4-FFF2-40B4-BE49-F238E27FC236}">
                <a16:creationId xmlns:a16="http://schemas.microsoft.com/office/drawing/2014/main" id="{839512B5-CC2C-8B4C-8ACA-F8D0C7E78A29}"/>
              </a:ext>
            </a:extLst>
          </p:cNvPr>
          <p:cNvSpPr txBox="1"/>
          <p:nvPr/>
        </p:nvSpPr>
        <p:spPr>
          <a:xfrm>
            <a:off x="4306141" y="5464403"/>
            <a:ext cx="1317990" cy="338554"/>
          </a:xfrm>
          <a:prstGeom prst="rect">
            <a:avLst/>
          </a:prstGeom>
          <a:noFill/>
        </p:spPr>
        <p:txBody>
          <a:bodyPr wrap="none" rtlCol="0" anchor="t">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YOUR TITLE</a:t>
            </a:r>
          </a:p>
        </p:txBody>
      </p:sp>
      <p:sp>
        <p:nvSpPr>
          <p:cNvPr id="71" name="TextBox 70">
            <a:extLst>
              <a:ext uri="{FF2B5EF4-FFF2-40B4-BE49-F238E27FC236}">
                <a16:creationId xmlns:a16="http://schemas.microsoft.com/office/drawing/2014/main" id="{4E654EA5-F7E7-634D-9054-E41E25D88A13}"/>
              </a:ext>
            </a:extLst>
          </p:cNvPr>
          <p:cNvSpPr txBox="1"/>
          <p:nvPr/>
        </p:nvSpPr>
        <p:spPr>
          <a:xfrm>
            <a:off x="8316568" y="5758100"/>
            <a:ext cx="2392370" cy="759888"/>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72" name="TextBox 71">
            <a:extLst>
              <a:ext uri="{FF2B5EF4-FFF2-40B4-BE49-F238E27FC236}">
                <a16:creationId xmlns:a16="http://schemas.microsoft.com/office/drawing/2014/main" id="{6E88B904-E49B-DF4E-8205-9494DBDD46F8}"/>
              </a:ext>
            </a:extLst>
          </p:cNvPr>
          <p:cNvSpPr txBox="1"/>
          <p:nvPr/>
        </p:nvSpPr>
        <p:spPr>
          <a:xfrm>
            <a:off x="8853759" y="5464403"/>
            <a:ext cx="1317990" cy="338554"/>
          </a:xfrm>
          <a:prstGeom prst="rect">
            <a:avLst/>
          </a:prstGeom>
          <a:noFill/>
        </p:spPr>
        <p:txBody>
          <a:bodyPr wrap="none" rtlCol="0" anchor="t">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YOUR TITLE</a:t>
            </a:r>
          </a:p>
        </p:txBody>
      </p:sp>
      <p:sp>
        <p:nvSpPr>
          <p:cNvPr id="74" name="TextBox 73">
            <a:extLst>
              <a:ext uri="{FF2B5EF4-FFF2-40B4-BE49-F238E27FC236}">
                <a16:creationId xmlns:a16="http://schemas.microsoft.com/office/drawing/2014/main" id="{7B17848A-FC22-5941-8E72-756412808BB4}"/>
              </a:ext>
            </a:extLst>
          </p:cNvPr>
          <p:cNvSpPr txBox="1"/>
          <p:nvPr/>
        </p:nvSpPr>
        <p:spPr>
          <a:xfrm>
            <a:off x="1510659" y="1638820"/>
            <a:ext cx="2392370" cy="759888"/>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75" name="TextBox 74">
            <a:extLst>
              <a:ext uri="{FF2B5EF4-FFF2-40B4-BE49-F238E27FC236}">
                <a16:creationId xmlns:a16="http://schemas.microsoft.com/office/drawing/2014/main" id="{0009F7D9-F5BD-5843-A1E2-80F50CF13F71}"/>
              </a:ext>
            </a:extLst>
          </p:cNvPr>
          <p:cNvSpPr txBox="1"/>
          <p:nvPr/>
        </p:nvSpPr>
        <p:spPr>
          <a:xfrm>
            <a:off x="2047850" y="1345123"/>
            <a:ext cx="1317990" cy="338554"/>
          </a:xfrm>
          <a:prstGeom prst="rect">
            <a:avLst/>
          </a:prstGeom>
          <a:noFill/>
        </p:spPr>
        <p:txBody>
          <a:bodyPr wrap="none" rtlCol="0" anchor="t">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YOUR TITLE</a:t>
            </a:r>
          </a:p>
        </p:txBody>
      </p:sp>
      <p:sp>
        <p:nvSpPr>
          <p:cNvPr id="77" name="TextBox 76">
            <a:extLst>
              <a:ext uri="{FF2B5EF4-FFF2-40B4-BE49-F238E27FC236}">
                <a16:creationId xmlns:a16="http://schemas.microsoft.com/office/drawing/2014/main" id="{BC8A6061-FE85-DE48-A65C-A62BBB7D5A31}"/>
              </a:ext>
            </a:extLst>
          </p:cNvPr>
          <p:cNvSpPr txBox="1"/>
          <p:nvPr/>
        </p:nvSpPr>
        <p:spPr>
          <a:xfrm>
            <a:off x="6058277" y="1638820"/>
            <a:ext cx="2392370" cy="759888"/>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78" name="TextBox 77">
            <a:extLst>
              <a:ext uri="{FF2B5EF4-FFF2-40B4-BE49-F238E27FC236}">
                <a16:creationId xmlns:a16="http://schemas.microsoft.com/office/drawing/2014/main" id="{358852EB-A602-CB4E-BD0E-621789D3C10A}"/>
              </a:ext>
            </a:extLst>
          </p:cNvPr>
          <p:cNvSpPr txBox="1"/>
          <p:nvPr/>
        </p:nvSpPr>
        <p:spPr>
          <a:xfrm>
            <a:off x="6595468" y="1345123"/>
            <a:ext cx="1317990" cy="338554"/>
          </a:xfrm>
          <a:prstGeom prst="rect">
            <a:avLst/>
          </a:prstGeom>
          <a:noFill/>
        </p:spPr>
        <p:txBody>
          <a:bodyPr wrap="none" rtlCol="0" anchor="t">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YOUR TITLE</a:t>
            </a:r>
          </a:p>
        </p:txBody>
      </p:sp>
    </p:spTree>
    <p:extLst>
      <p:ext uri="{BB962C8B-B14F-4D97-AF65-F5344CB8AC3E}">
        <p14:creationId xmlns:p14="http://schemas.microsoft.com/office/powerpoint/2010/main" val="3311354637"/>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ound Diagonal Corner Rectangle 30">
            <a:extLst>
              <a:ext uri="{FF2B5EF4-FFF2-40B4-BE49-F238E27FC236}">
                <a16:creationId xmlns:a16="http://schemas.microsoft.com/office/drawing/2014/main" id="{4F51816E-42E6-7E4C-B545-0F3925A72477}"/>
              </a:ext>
            </a:extLst>
          </p:cNvPr>
          <p:cNvSpPr/>
          <p:nvPr/>
        </p:nvSpPr>
        <p:spPr>
          <a:xfrm>
            <a:off x="3262168" y="3773590"/>
            <a:ext cx="2157984" cy="744558"/>
          </a:xfrm>
          <a:prstGeom prst="round2DiagRect">
            <a:avLst>
              <a:gd name="adj1" fmla="val 26795"/>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Round Diagonal Corner Rectangle 29">
            <a:extLst>
              <a:ext uri="{FF2B5EF4-FFF2-40B4-BE49-F238E27FC236}">
                <a16:creationId xmlns:a16="http://schemas.microsoft.com/office/drawing/2014/main" id="{C02CB345-3ED7-F949-B8E4-684CB8ABD53A}"/>
              </a:ext>
            </a:extLst>
          </p:cNvPr>
          <p:cNvSpPr/>
          <p:nvPr/>
        </p:nvSpPr>
        <p:spPr>
          <a:xfrm>
            <a:off x="6604829" y="1852846"/>
            <a:ext cx="2157301" cy="744558"/>
          </a:xfrm>
          <a:prstGeom prst="round2DiagRect">
            <a:avLst>
              <a:gd name="adj1" fmla="val 26795"/>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ound Diagonal Corner Rectangle 28">
            <a:extLst>
              <a:ext uri="{FF2B5EF4-FFF2-40B4-BE49-F238E27FC236}">
                <a16:creationId xmlns:a16="http://schemas.microsoft.com/office/drawing/2014/main" id="{BA752441-A492-BB4A-8150-6383CC63B6DD}"/>
              </a:ext>
            </a:extLst>
          </p:cNvPr>
          <p:cNvSpPr/>
          <p:nvPr/>
        </p:nvSpPr>
        <p:spPr>
          <a:xfrm>
            <a:off x="7156863" y="4488775"/>
            <a:ext cx="2157301" cy="744558"/>
          </a:xfrm>
          <a:prstGeom prst="round2DiagRect">
            <a:avLst>
              <a:gd name="adj1" fmla="val 26795"/>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Round Diagonal Corner Rectangle 27">
            <a:extLst>
              <a:ext uri="{FF2B5EF4-FFF2-40B4-BE49-F238E27FC236}">
                <a16:creationId xmlns:a16="http://schemas.microsoft.com/office/drawing/2014/main" id="{6D992E2D-A141-FB41-BB08-CACEE19EA437}"/>
              </a:ext>
            </a:extLst>
          </p:cNvPr>
          <p:cNvSpPr/>
          <p:nvPr/>
        </p:nvSpPr>
        <p:spPr>
          <a:xfrm>
            <a:off x="6699033" y="3584273"/>
            <a:ext cx="2157301" cy="744558"/>
          </a:xfrm>
          <a:prstGeom prst="round2DiagRect">
            <a:avLst>
              <a:gd name="adj1" fmla="val 0"/>
              <a:gd name="adj2" fmla="val 2655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Round Diagonal Corner Rectangle 26">
            <a:extLst>
              <a:ext uri="{FF2B5EF4-FFF2-40B4-BE49-F238E27FC236}">
                <a16:creationId xmlns:a16="http://schemas.microsoft.com/office/drawing/2014/main" id="{52C66834-053E-BC41-881E-5B1DE0C2C333}"/>
              </a:ext>
            </a:extLst>
          </p:cNvPr>
          <p:cNvSpPr/>
          <p:nvPr/>
        </p:nvSpPr>
        <p:spPr>
          <a:xfrm>
            <a:off x="7739397" y="2728368"/>
            <a:ext cx="2157301" cy="744558"/>
          </a:xfrm>
          <a:prstGeom prst="round2DiagRect">
            <a:avLst>
              <a:gd name="adj1" fmla="val 0"/>
              <a:gd name="adj2" fmla="val 2655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Round Diagonal Corner Rectangle 25">
            <a:extLst>
              <a:ext uri="{FF2B5EF4-FFF2-40B4-BE49-F238E27FC236}">
                <a16:creationId xmlns:a16="http://schemas.microsoft.com/office/drawing/2014/main" id="{8441295F-8A47-7849-BD6E-22BD84C96DBD}"/>
              </a:ext>
            </a:extLst>
          </p:cNvPr>
          <p:cNvSpPr/>
          <p:nvPr/>
        </p:nvSpPr>
        <p:spPr>
          <a:xfrm>
            <a:off x="2546205" y="4667352"/>
            <a:ext cx="2157984" cy="744558"/>
          </a:xfrm>
          <a:prstGeom prst="round2DiagRect">
            <a:avLst>
              <a:gd name="adj1" fmla="val 0"/>
              <a:gd name="adj2" fmla="val 2655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Round Diagonal Corner Rectangle 24">
            <a:extLst>
              <a:ext uri="{FF2B5EF4-FFF2-40B4-BE49-F238E27FC236}">
                <a16:creationId xmlns:a16="http://schemas.microsoft.com/office/drawing/2014/main" id="{91B3D115-29C2-4441-84D4-DE7A5AEEA7B8}"/>
              </a:ext>
            </a:extLst>
          </p:cNvPr>
          <p:cNvSpPr/>
          <p:nvPr/>
        </p:nvSpPr>
        <p:spPr>
          <a:xfrm>
            <a:off x="2236308" y="2927871"/>
            <a:ext cx="2157984" cy="744558"/>
          </a:xfrm>
          <a:prstGeom prst="round2DiagRect">
            <a:avLst>
              <a:gd name="adj1" fmla="val 0"/>
              <a:gd name="adj2" fmla="val 2655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Round Diagonal Corner Rectangle 23">
            <a:extLst>
              <a:ext uri="{FF2B5EF4-FFF2-40B4-BE49-F238E27FC236}">
                <a16:creationId xmlns:a16="http://schemas.microsoft.com/office/drawing/2014/main" id="{7B07F349-97D3-9E41-A119-8DB40AF56E25}"/>
              </a:ext>
            </a:extLst>
          </p:cNvPr>
          <p:cNvSpPr/>
          <p:nvPr/>
        </p:nvSpPr>
        <p:spPr>
          <a:xfrm>
            <a:off x="3182487" y="2087109"/>
            <a:ext cx="2157984" cy="744558"/>
          </a:xfrm>
          <a:prstGeom prst="round2DiagRect">
            <a:avLst>
              <a:gd name="adj1" fmla="val 0"/>
              <a:gd name="adj2" fmla="val 2655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 name="TextBox 1">
            <a:extLst>
              <a:ext uri="{FF2B5EF4-FFF2-40B4-BE49-F238E27FC236}">
                <a16:creationId xmlns:a16="http://schemas.microsoft.com/office/drawing/2014/main" id="{173A021E-7495-AA49-A2CF-D5C3429DB530}"/>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3" name="TextBox 2">
            <a:extLst>
              <a:ext uri="{FF2B5EF4-FFF2-40B4-BE49-F238E27FC236}">
                <a16:creationId xmlns:a16="http://schemas.microsoft.com/office/drawing/2014/main" id="{6B103D66-32AE-6846-A3D5-8D752AC64855}"/>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3" name="Freeform 10">
            <a:extLst>
              <a:ext uri="{FF2B5EF4-FFF2-40B4-BE49-F238E27FC236}">
                <a16:creationId xmlns:a16="http://schemas.microsoft.com/office/drawing/2014/main" id="{D357D388-0E4F-F043-8970-973004D39EDC}"/>
              </a:ext>
            </a:extLst>
          </p:cNvPr>
          <p:cNvSpPr>
            <a:spLocks noChangeArrowheads="1"/>
          </p:cNvSpPr>
          <p:nvPr/>
        </p:nvSpPr>
        <p:spPr bwMode="auto">
          <a:xfrm>
            <a:off x="5174305" y="2273493"/>
            <a:ext cx="963461" cy="934659"/>
          </a:xfrm>
          <a:custGeom>
            <a:avLst/>
            <a:gdLst>
              <a:gd name="T0" fmla="*/ 2604 w 2951"/>
              <a:gd name="T1" fmla="*/ 1625 h 2861"/>
              <a:gd name="T2" fmla="*/ 2746 w 2951"/>
              <a:gd name="T3" fmla="*/ 1486 h 2861"/>
              <a:gd name="T4" fmla="*/ 2746 w 2951"/>
              <a:gd name="T5" fmla="*/ 979 h 2861"/>
              <a:gd name="T6" fmla="*/ 2482 w 2951"/>
              <a:gd name="T7" fmla="*/ 709 h 2861"/>
              <a:gd name="T8" fmla="*/ 1116 w 2951"/>
              <a:gd name="T9" fmla="*/ 709 h 2861"/>
              <a:gd name="T10" fmla="*/ 1116 w 2951"/>
              <a:gd name="T11" fmla="*/ 709 h 2861"/>
              <a:gd name="T12" fmla="*/ 566 w 2951"/>
              <a:gd name="T13" fmla="*/ 1133 h 2861"/>
              <a:gd name="T14" fmla="*/ 566 w 2951"/>
              <a:gd name="T15" fmla="*/ 1133 h 2861"/>
              <a:gd name="T16" fmla="*/ 0 w 2951"/>
              <a:gd name="T17" fmla="*/ 566 h 2861"/>
              <a:gd name="T18" fmla="*/ 0 w 2951"/>
              <a:gd name="T19" fmla="*/ 566 h 2861"/>
              <a:gd name="T20" fmla="*/ 566 w 2951"/>
              <a:gd name="T21" fmla="*/ 0 h 2861"/>
              <a:gd name="T22" fmla="*/ 566 w 2951"/>
              <a:gd name="T23" fmla="*/ 0 h 2861"/>
              <a:gd name="T24" fmla="*/ 1130 w 2951"/>
              <a:gd name="T25" fmla="*/ 505 h 2861"/>
              <a:gd name="T26" fmla="*/ 2566 w 2951"/>
              <a:gd name="T27" fmla="*/ 505 h 2861"/>
              <a:gd name="T28" fmla="*/ 2950 w 2951"/>
              <a:gd name="T29" fmla="*/ 897 h 2861"/>
              <a:gd name="T30" fmla="*/ 2950 w 2951"/>
              <a:gd name="T31" fmla="*/ 2652 h 2861"/>
              <a:gd name="T32" fmla="*/ 2746 w 2951"/>
              <a:gd name="T33" fmla="*/ 2860 h 2861"/>
              <a:gd name="T34" fmla="*/ 2746 w 2951"/>
              <a:gd name="T35" fmla="*/ 1588 h 2861"/>
              <a:gd name="T36" fmla="*/ 2746 w 2951"/>
              <a:gd name="T37" fmla="*/ 1588 h 2861"/>
              <a:gd name="T38" fmla="*/ 2636 w 2951"/>
              <a:gd name="T39" fmla="*/ 1699 h 2861"/>
              <a:gd name="T40" fmla="*/ 1579 w 2951"/>
              <a:gd name="T41" fmla="*/ 1699 h 2861"/>
              <a:gd name="T42" fmla="*/ 1482 w 2951"/>
              <a:gd name="T43" fmla="*/ 1794 h 2861"/>
              <a:gd name="T44" fmla="*/ 1482 w 2951"/>
              <a:gd name="T45" fmla="*/ 2316 h 2861"/>
              <a:gd name="T46" fmla="*/ 1482 w 2951"/>
              <a:gd name="T47" fmla="*/ 2420 h 2861"/>
              <a:gd name="T48" fmla="*/ 1482 w 2951"/>
              <a:gd name="T49" fmla="*/ 2420 h 2861"/>
              <a:gd name="T50" fmla="*/ 1367 w 2951"/>
              <a:gd name="T51" fmla="*/ 2533 h 2861"/>
              <a:gd name="T52" fmla="*/ 314 w 2951"/>
              <a:gd name="T53" fmla="*/ 2533 h 2861"/>
              <a:gd name="T54" fmla="*/ 314 w 2951"/>
              <a:gd name="T55" fmla="*/ 2533 h 2861"/>
              <a:gd name="T56" fmla="*/ 202 w 2951"/>
              <a:gd name="T57" fmla="*/ 2608 h 2861"/>
              <a:gd name="T58" fmla="*/ 202 w 2951"/>
              <a:gd name="T59" fmla="*/ 2608 h 2861"/>
              <a:gd name="T60" fmla="*/ 81 w 2951"/>
              <a:gd name="T61" fmla="*/ 2487 h 2861"/>
              <a:gd name="T62" fmla="*/ 81 w 2951"/>
              <a:gd name="T63" fmla="*/ 2487 h 2861"/>
              <a:gd name="T64" fmla="*/ 202 w 2951"/>
              <a:gd name="T65" fmla="*/ 2367 h 2861"/>
              <a:gd name="T66" fmla="*/ 202 w 2951"/>
              <a:gd name="T67" fmla="*/ 2367 h 2861"/>
              <a:gd name="T68" fmla="*/ 321 w 2951"/>
              <a:gd name="T69" fmla="*/ 2458 h 2861"/>
              <a:gd name="T70" fmla="*/ 1336 w 2951"/>
              <a:gd name="T71" fmla="*/ 2458 h 2861"/>
              <a:gd name="T72" fmla="*/ 1407 w 2951"/>
              <a:gd name="T73" fmla="*/ 2388 h 2861"/>
              <a:gd name="T74" fmla="*/ 1407 w 2951"/>
              <a:gd name="T75" fmla="*/ 1763 h 2861"/>
              <a:gd name="T76" fmla="*/ 1550 w 2951"/>
              <a:gd name="T77" fmla="*/ 1625 h 2861"/>
              <a:gd name="T78" fmla="*/ 2604 w 2951"/>
              <a:gd name="T79" fmla="*/ 1625 h 2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51" h="2861">
                <a:moveTo>
                  <a:pt x="2604" y="1625"/>
                </a:moveTo>
                <a:lnTo>
                  <a:pt x="2746" y="1486"/>
                </a:lnTo>
                <a:lnTo>
                  <a:pt x="2746" y="979"/>
                </a:lnTo>
                <a:lnTo>
                  <a:pt x="2482" y="709"/>
                </a:lnTo>
                <a:lnTo>
                  <a:pt x="1116" y="709"/>
                </a:lnTo>
                <a:lnTo>
                  <a:pt x="1116" y="709"/>
                </a:lnTo>
                <a:cubicBezTo>
                  <a:pt x="1052" y="952"/>
                  <a:pt x="831" y="1133"/>
                  <a:pt x="566" y="1133"/>
                </a:cubicBezTo>
                <a:lnTo>
                  <a:pt x="566" y="1133"/>
                </a:lnTo>
                <a:cubicBezTo>
                  <a:pt x="254" y="1133"/>
                  <a:pt x="0" y="878"/>
                  <a:pt x="0" y="566"/>
                </a:cubicBezTo>
                <a:lnTo>
                  <a:pt x="0" y="566"/>
                </a:lnTo>
                <a:cubicBezTo>
                  <a:pt x="0" y="253"/>
                  <a:pt x="254" y="0"/>
                  <a:pt x="566" y="0"/>
                </a:cubicBezTo>
                <a:lnTo>
                  <a:pt x="566" y="0"/>
                </a:lnTo>
                <a:cubicBezTo>
                  <a:pt x="859" y="0"/>
                  <a:pt x="1099" y="221"/>
                  <a:pt x="1130" y="505"/>
                </a:cubicBezTo>
                <a:lnTo>
                  <a:pt x="2566" y="505"/>
                </a:lnTo>
                <a:lnTo>
                  <a:pt x="2950" y="897"/>
                </a:lnTo>
                <a:lnTo>
                  <a:pt x="2950" y="2652"/>
                </a:lnTo>
                <a:lnTo>
                  <a:pt x="2746" y="2860"/>
                </a:lnTo>
                <a:lnTo>
                  <a:pt x="2746" y="1588"/>
                </a:lnTo>
                <a:lnTo>
                  <a:pt x="2746" y="1588"/>
                </a:lnTo>
                <a:cubicBezTo>
                  <a:pt x="2709" y="1625"/>
                  <a:pt x="2672" y="1661"/>
                  <a:pt x="2636" y="1699"/>
                </a:cubicBezTo>
                <a:lnTo>
                  <a:pt x="1579" y="1699"/>
                </a:lnTo>
                <a:lnTo>
                  <a:pt x="1482" y="1794"/>
                </a:lnTo>
                <a:lnTo>
                  <a:pt x="1482" y="2316"/>
                </a:lnTo>
                <a:lnTo>
                  <a:pt x="1482" y="2420"/>
                </a:lnTo>
                <a:lnTo>
                  <a:pt x="1482" y="2420"/>
                </a:lnTo>
                <a:cubicBezTo>
                  <a:pt x="1443" y="2456"/>
                  <a:pt x="1406" y="2494"/>
                  <a:pt x="1367" y="2533"/>
                </a:cubicBezTo>
                <a:lnTo>
                  <a:pt x="314" y="2533"/>
                </a:lnTo>
                <a:lnTo>
                  <a:pt x="314" y="2533"/>
                </a:lnTo>
                <a:cubicBezTo>
                  <a:pt x="297" y="2577"/>
                  <a:pt x="253" y="2608"/>
                  <a:pt x="202" y="2608"/>
                </a:cubicBezTo>
                <a:lnTo>
                  <a:pt x="202" y="2608"/>
                </a:lnTo>
                <a:cubicBezTo>
                  <a:pt x="136" y="2608"/>
                  <a:pt x="81" y="2553"/>
                  <a:pt x="81" y="2487"/>
                </a:cubicBezTo>
                <a:lnTo>
                  <a:pt x="81" y="2487"/>
                </a:lnTo>
                <a:cubicBezTo>
                  <a:pt x="81" y="2421"/>
                  <a:pt x="136" y="2367"/>
                  <a:pt x="202" y="2367"/>
                </a:cubicBezTo>
                <a:lnTo>
                  <a:pt x="202" y="2367"/>
                </a:lnTo>
                <a:cubicBezTo>
                  <a:pt x="259" y="2367"/>
                  <a:pt x="307" y="2406"/>
                  <a:pt x="321" y="2458"/>
                </a:cubicBezTo>
                <a:lnTo>
                  <a:pt x="1336" y="2458"/>
                </a:lnTo>
                <a:lnTo>
                  <a:pt x="1407" y="2388"/>
                </a:lnTo>
                <a:lnTo>
                  <a:pt x="1407" y="1763"/>
                </a:lnTo>
                <a:lnTo>
                  <a:pt x="1550" y="1625"/>
                </a:lnTo>
                <a:lnTo>
                  <a:pt x="2604" y="1625"/>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14" name="Freeform 11">
            <a:extLst>
              <a:ext uri="{FF2B5EF4-FFF2-40B4-BE49-F238E27FC236}">
                <a16:creationId xmlns:a16="http://schemas.microsoft.com/office/drawing/2014/main" id="{7B54BCFB-0BBF-8543-9A81-A58B8C8DD0AC}"/>
              </a:ext>
            </a:extLst>
          </p:cNvPr>
          <p:cNvSpPr>
            <a:spLocks noChangeArrowheads="1"/>
          </p:cNvSpPr>
          <p:nvPr/>
        </p:nvSpPr>
        <p:spPr bwMode="auto">
          <a:xfrm>
            <a:off x="6070079" y="2813550"/>
            <a:ext cx="1852035" cy="581821"/>
          </a:xfrm>
          <a:custGeom>
            <a:avLst/>
            <a:gdLst>
              <a:gd name="T0" fmla="*/ 4540 w 5670"/>
              <a:gd name="T1" fmla="*/ 817 h 1782"/>
              <a:gd name="T2" fmla="*/ 2310 w 5670"/>
              <a:gd name="T3" fmla="*/ 817 h 1782"/>
              <a:gd name="T4" fmla="*/ 2310 w 5670"/>
              <a:gd name="T5" fmla="*/ 817 h 1782"/>
              <a:gd name="T6" fmla="*/ 2414 w 5670"/>
              <a:gd name="T7" fmla="*/ 714 h 1782"/>
              <a:gd name="T8" fmla="*/ 2414 w 5670"/>
              <a:gd name="T9" fmla="*/ 494 h 1782"/>
              <a:gd name="T10" fmla="*/ 2510 w 5670"/>
              <a:gd name="T11" fmla="*/ 395 h 1782"/>
              <a:gd name="T12" fmla="*/ 2934 w 5670"/>
              <a:gd name="T13" fmla="*/ 395 h 1782"/>
              <a:gd name="T14" fmla="*/ 2934 w 5670"/>
              <a:gd name="T15" fmla="*/ 395 h 1782"/>
              <a:gd name="T16" fmla="*/ 3046 w 5670"/>
              <a:gd name="T17" fmla="*/ 469 h 1782"/>
              <a:gd name="T18" fmla="*/ 3046 w 5670"/>
              <a:gd name="T19" fmla="*/ 469 h 1782"/>
              <a:gd name="T20" fmla="*/ 3167 w 5670"/>
              <a:gd name="T21" fmla="*/ 349 h 1782"/>
              <a:gd name="T22" fmla="*/ 3167 w 5670"/>
              <a:gd name="T23" fmla="*/ 349 h 1782"/>
              <a:gd name="T24" fmla="*/ 3046 w 5670"/>
              <a:gd name="T25" fmla="*/ 228 h 1782"/>
              <a:gd name="T26" fmla="*/ 3046 w 5670"/>
              <a:gd name="T27" fmla="*/ 228 h 1782"/>
              <a:gd name="T28" fmla="*/ 2929 w 5670"/>
              <a:gd name="T29" fmla="*/ 322 h 1782"/>
              <a:gd name="T30" fmla="*/ 2478 w 5670"/>
              <a:gd name="T31" fmla="*/ 322 h 1782"/>
              <a:gd name="T32" fmla="*/ 2415 w 5670"/>
              <a:gd name="T33" fmla="*/ 387 h 1782"/>
              <a:gd name="T34" fmla="*/ 2415 w 5670"/>
              <a:gd name="T35" fmla="*/ 215 h 1782"/>
              <a:gd name="T36" fmla="*/ 2275 w 5670"/>
              <a:gd name="T37" fmla="*/ 73 h 1782"/>
              <a:gd name="T38" fmla="*/ 1803 w 5670"/>
              <a:gd name="T39" fmla="*/ 73 h 1782"/>
              <a:gd name="T40" fmla="*/ 1803 w 5670"/>
              <a:gd name="T41" fmla="*/ 73 h 1782"/>
              <a:gd name="T42" fmla="*/ 1692 w 5670"/>
              <a:gd name="T43" fmla="*/ 0 h 1782"/>
              <a:gd name="T44" fmla="*/ 1692 w 5670"/>
              <a:gd name="T45" fmla="*/ 0 h 1782"/>
              <a:gd name="T46" fmla="*/ 1571 w 5670"/>
              <a:gd name="T47" fmla="*/ 121 h 1782"/>
              <a:gd name="T48" fmla="*/ 1571 w 5670"/>
              <a:gd name="T49" fmla="*/ 121 h 1782"/>
              <a:gd name="T50" fmla="*/ 1692 w 5670"/>
              <a:gd name="T51" fmla="*/ 243 h 1782"/>
              <a:gd name="T52" fmla="*/ 1692 w 5670"/>
              <a:gd name="T53" fmla="*/ 243 h 1782"/>
              <a:gd name="T54" fmla="*/ 1810 w 5670"/>
              <a:gd name="T55" fmla="*/ 147 h 1782"/>
              <a:gd name="T56" fmla="*/ 2245 w 5670"/>
              <a:gd name="T57" fmla="*/ 147 h 1782"/>
              <a:gd name="T58" fmla="*/ 2341 w 5670"/>
              <a:gd name="T59" fmla="*/ 245 h 1782"/>
              <a:gd name="T60" fmla="*/ 2341 w 5670"/>
              <a:gd name="T61" fmla="*/ 245 h 1782"/>
              <a:gd name="T62" fmla="*/ 2339 w 5670"/>
              <a:gd name="T63" fmla="*/ 682 h 1782"/>
              <a:gd name="T64" fmla="*/ 2206 w 5670"/>
              <a:gd name="T65" fmla="*/ 817 h 1782"/>
              <a:gd name="T66" fmla="*/ 383 w 5670"/>
              <a:gd name="T67" fmla="*/ 817 h 1782"/>
              <a:gd name="T68" fmla="*/ 0 w 5670"/>
              <a:gd name="T69" fmla="*/ 1211 h 1782"/>
              <a:gd name="T70" fmla="*/ 0 w 5670"/>
              <a:gd name="T71" fmla="*/ 1572 h 1782"/>
              <a:gd name="T72" fmla="*/ 204 w 5670"/>
              <a:gd name="T73" fmla="*/ 1781 h 1782"/>
              <a:gd name="T74" fmla="*/ 204 w 5670"/>
              <a:gd name="T75" fmla="*/ 1292 h 1782"/>
              <a:gd name="T76" fmla="*/ 468 w 5670"/>
              <a:gd name="T77" fmla="*/ 1021 h 1782"/>
              <a:gd name="T78" fmla="*/ 4553 w 5670"/>
              <a:gd name="T79" fmla="*/ 1021 h 1782"/>
              <a:gd name="T80" fmla="*/ 4553 w 5670"/>
              <a:gd name="T81" fmla="*/ 1021 h 1782"/>
              <a:gd name="T82" fmla="*/ 5103 w 5670"/>
              <a:gd name="T83" fmla="*/ 1450 h 1782"/>
              <a:gd name="T84" fmla="*/ 5103 w 5670"/>
              <a:gd name="T85" fmla="*/ 1450 h 1782"/>
              <a:gd name="T86" fmla="*/ 5669 w 5670"/>
              <a:gd name="T87" fmla="*/ 884 h 1782"/>
              <a:gd name="T88" fmla="*/ 5669 w 5670"/>
              <a:gd name="T89" fmla="*/ 884 h 1782"/>
              <a:gd name="T90" fmla="*/ 5103 w 5670"/>
              <a:gd name="T91" fmla="*/ 317 h 1782"/>
              <a:gd name="T92" fmla="*/ 5103 w 5670"/>
              <a:gd name="T93" fmla="*/ 317 h 1782"/>
              <a:gd name="T94" fmla="*/ 4540 w 5670"/>
              <a:gd name="T95" fmla="*/ 817 h 17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670" h="1782">
                <a:moveTo>
                  <a:pt x="4540" y="817"/>
                </a:moveTo>
                <a:lnTo>
                  <a:pt x="2310" y="817"/>
                </a:lnTo>
                <a:lnTo>
                  <a:pt x="2310" y="817"/>
                </a:lnTo>
                <a:cubicBezTo>
                  <a:pt x="2345" y="782"/>
                  <a:pt x="2379" y="749"/>
                  <a:pt x="2414" y="714"/>
                </a:cubicBezTo>
                <a:lnTo>
                  <a:pt x="2414" y="494"/>
                </a:lnTo>
                <a:lnTo>
                  <a:pt x="2510" y="395"/>
                </a:lnTo>
                <a:lnTo>
                  <a:pt x="2934" y="395"/>
                </a:lnTo>
                <a:lnTo>
                  <a:pt x="2934" y="395"/>
                </a:lnTo>
                <a:cubicBezTo>
                  <a:pt x="2952" y="439"/>
                  <a:pt x="2996" y="469"/>
                  <a:pt x="3046" y="469"/>
                </a:cubicBezTo>
                <a:lnTo>
                  <a:pt x="3046" y="469"/>
                </a:lnTo>
                <a:cubicBezTo>
                  <a:pt x="3113" y="469"/>
                  <a:pt x="3167" y="417"/>
                  <a:pt x="3167" y="349"/>
                </a:cubicBezTo>
                <a:lnTo>
                  <a:pt x="3167" y="349"/>
                </a:lnTo>
                <a:cubicBezTo>
                  <a:pt x="3167" y="283"/>
                  <a:pt x="3113" y="228"/>
                  <a:pt x="3046" y="228"/>
                </a:cubicBezTo>
                <a:lnTo>
                  <a:pt x="3046" y="228"/>
                </a:lnTo>
                <a:cubicBezTo>
                  <a:pt x="2989" y="228"/>
                  <a:pt x="2941" y="268"/>
                  <a:pt x="2929" y="322"/>
                </a:cubicBezTo>
                <a:lnTo>
                  <a:pt x="2478" y="322"/>
                </a:lnTo>
                <a:lnTo>
                  <a:pt x="2415" y="387"/>
                </a:lnTo>
                <a:lnTo>
                  <a:pt x="2415" y="215"/>
                </a:lnTo>
                <a:lnTo>
                  <a:pt x="2275" y="73"/>
                </a:lnTo>
                <a:lnTo>
                  <a:pt x="1803" y="73"/>
                </a:lnTo>
                <a:lnTo>
                  <a:pt x="1803" y="73"/>
                </a:lnTo>
                <a:cubicBezTo>
                  <a:pt x="1784" y="30"/>
                  <a:pt x="1741" y="0"/>
                  <a:pt x="1692" y="0"/>
                </a:cubicBezTo>
                <a:lnTo>
                  <a:pt x="1692" y="0"/>
                </a:lnTo>
                <a:cubicBezTo>
                  <a:pt x="1625" y="0"/>
                  <a:pt x="1571" y="55"/>
                  <a:pt x="1571" y="121"/>
                </a:cubicBezTo>
                <a:lnTo>
                  <a:pt x="1571" y="121"/>
                </a:lnTo>
                <a:cubicBezTo>
                  <a:pt x="1571" y="189"/>
                  <a:pt x="1625" y="243"/>
                  <a:pt x="1692" y="243"/>
                </a:cubicBezTo>
                <a:lnTo>
                  <a:pt x="1692" y="243"/>
                </a:lnTo>
                <a:cubicBezTo>
                  <a:pt x="1750" y="243"/>
                  <a:pt x="1798" y="202"/>
                  <a:pt x="1810" y="147"/>
                </a:cubicBezTo>
                <a:lnTo>
                  <a:pt x="2245" y="147"/>
                </a:lnTo>
                <a:lnTo>
                  <a:pt x="2341" y="245"/>
                </a:lnTo>
                <a:lnTo>
                  <a:pt x="2341" y="245"/>
                </a:lnTo>
                <a:cubicBezTo>
                  <a:pt x="2341" y="391"/>
                  <a:pt x="2339" y="536"/>
                  <a:pt x="2339" y="682"/>
                </a:cubicBezTo>
                <a:lnTo>
                  <a:pt x="2206" y="817"/>
                </a:lnTo>
                <a:lnTo>
                  <a:pt x="383" y="817"/>
                </a:lnTo>
                <a:lnTo>
                  <a:pt x="0" y="1211"/>
                </a:lnTo>
                <a:lnTo>
                  <a:pt x="0" y="1572"/>
                </a:lnTo>
                <a:lnTo>
                  <a:pt x="204" y="1781"/>
                </a:lnTo>
                <a:lnTo>
                  <a:pt x="204" y="1292"/>
                </a:lnTo>
                <a:lnTo>
                  <a:pt x="468" y="1021"/>
                </a:lnTo>
                <a:lnTo>
                  <a:pt x="4553" y="1021"/>
                </a:lnTo>
                <a:lnTo>
                  <a:pt x="4553" y="1021"/>
                </a:lnTo>
                <a:cubicBezTo>
                  <a:pt x="4615" y="1267"/>
                  <a:pt x="4838" y="1450"/>
                  <a:pt x="5103" y="1450"/>
                </a:cubicBezTo>
                <a:lnTo>
                  <a:pt x="5103" y="1450"/>
                </a:lnTo>
                <a:cubicBezTo>
                  <a:pt x="5416" y="1450"/>
                  <a:pt x="5669" y="1197"/>
                  <a:pt x="5669" y="884"/>
                </a:cubicBezTo>
                <a:lnTo>
                  <a:pt x="5669" y="884"/>
                </a:lnTo>
                <a:cubicBezTo>
                  <a:pt x="5669" y="570"/>
                  <a:pt x="5416" y="317"/>
                  <a:pt x="5103" y="317"/>
                </a:cubicBezTo>
                <a:lnTo>
                  <a:pt x="5103" y="317"/>
                </a:lnTo>
                <a:cubicBezTo>
                  <a:pt x="4812" y="317"/>
                  <a:pt x="4573" y="536"/>
                  <a:pt x="4540" y="817"/>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15" name="Freeform 12">
            <a:extLst>
              <a:ext uri="{FF2B5EF4-FFF2-40B4-BE49-F238E27FC236}">
                <a16:creationId xmlns:a16="http://schemas.microsoft.com/office/drawing/2014/main" id="{91495C74-292E-DC45-9437-515EEF2F481D}"/>
              </a:ext>
            </a:extLst>
          </p:cNvPr>
          <p:cNvSpPr>
            <a:spLocks noChangeArrowheads="1"/>
          </p:cNvSpPr>
          <p:nvPr/>
        </p:nvSpPr>
        <p:spPr bwMode="auto">
          <a:xfrm>
            <a:off x="4228125" y="3107341"/>
            <a:ext cx="1909641" cy="963461"/>
          </a:xfrm>
          <a:custGeom>
            <a:avLst/>
            <a:gdLst>
              <a:gd name="T0" fmla="*/ 5846 w 5847"/>
              <a:gd name="T1" fmla="*/ 2949 h 2950"/>
              <a:gd name="T2" fmla="*/ 5846 w 5847"/>
              <a:gd name="T3" fmla="*/ 2949 h 2950"/>
              <a:gd name="T4" fmla="*/ 5845 w 5847"/>
              <a:gd name="T5" fmla="*/ 2949 h 2950"/>
              <a:gd name="T6" fmla="*/ 5846 w 5847"/>
              <a:gd name="T7" fmla="*/ 2949 h 2950"/>
              <a:gd name="T8" fmla="*/ 566 w 5847"/>
              <a:gd name="T9" fmla="*/ 0 h 2950"/>
              <a:gd name="T10" fmla="*/ 566 w 5847"/>
              <a:gd name="T11" fmla="*/ 0 h 2950"/>
              <a:gd name="T12" fmla="*/ 1127 w 5847"/>
              <a:gd name="T13" fmla="*/ 486 h 2950"/>
              <a:gd name="T14" fmla="*/ 5462 w 5847"/>
              <a:gd name="T15" fmla="*/ 486 h 2950"/>
              <a:gd name="T16" fmla="*/ 5846 w 5847"/>
              <a:gd name="T17" fmla="*/ 879 h 2950"/>
              <a:gd name="T18" fmla="*/ 5846 w 5847"/>
              <a:gd name="T19" fmla="*/ 2658 h 2950"/>
              <a:gd name="T20" fmla="*/ 5642 w 5847"/>
              <a:gd name="T21" fmla="*/ 2867 h 2950"/>
              <a:gd name="T22" fmla="*/ 5642 w 5847"/>
              <a:gd name="T23" fmla="*/ 961 h 2950"/>
              <a:gd name="T24" fmla="*/ 5378 w 5847"/>
              <a:gd name="T25" fmla="*/ 690 h 2950"/>
              <a:gd name="T26" fmla="*/ 1120 w 5847"/>
              <a:gd name="T27" fmla="*/ 690 h 2950"/>
              <a:gd name="T28" fmla="*/ 1120 w 5847"/>
              <a:gd name="T29" fmla="*/ 690 h 2950"/>
              <a:gd name="T30" fmla="*/ 566 w 5847"/>
              <a:gd name="T31" fmla="*/ 1133 h 2950"/>
              <a:gd name="T32" fmla="*/ 566 w 5847"/>
              <a:gd name="T33" fmla="*/ 1133 h 2950"/>
              <a:gd name="T34" fmla="*/ 0 w 5847"/>
              <a:gd name="T35" fmla="*/ 567 h 2950"/>
              <a:gd name="T36" fmla="*/ 0 w 5847"/>
              <a:gd name="T37" fmla="*/ 567 h 2950"/>
              <a:gd name="T38" fmla="*/ 566 w 5847"/>
              <a:gd name="T39" fmla="*/ 0 h 2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847" h="2950">
                <a:moveTo>
                  <a:pt x="5846" y="2949"/>
                </a:moveTo>
                <a:lnTo>
                  <a:pt x="5846" y="2949"/>
                </a:lnTo>
                <a:lnTo>
                  <a:pt x="5845" y="2949"/>
                </a:lnTo>
                <a:lnTo>
                  <a:pt x="5846" y="2949"/>
                </a:lnTo>
                <a:close/>
                <a:moveTo>
                  <a:pt x="566" y="0"/>
                </a:moveTo>
                <a:lnTo>
                  <a:pt x="566" y="0"/>
                </a:lnTo>
                <a:cubicBezTo>
                  <a:pt x="852" y="0"/>
                  <a:pt x="1088" y="212"/>
                  <a:pt x="1127" y="486"/>
                </a:cubicBezTo>
                <a:lnTo>
                  <a:pt x="5462" y="486"/>
                </a:lnTo>
                <a:lnTo>
                  <a:pt x="5846" y="879"/>
                </a:lnTo>
                <a:lnTo>
                  <a:pt x="5846" y="2658"/>
                </a:lnTo>
                <a:lnTo>
                  <a:pt x="5642" y="2867"/>
                </a:lnTo>
                <a:lnTo>
                  <a:pt x="5642" y="961"/>
                </a:lnTo>
                <a:lnTo>
                  <a:pt x="5378" y="690"/>
                </a:lnTo>
                <a:lnTo>
                  <a:pt x="1120" y="690"/>
                </a:lnTo>
                <a:lnTo>
                  <a:pt x="1120" y="690"/>
                </a:lnTo>
                <a:cubicBezTo>
                  <a:pt x="1063" y="944"/>
                  <a:pt x="837" y="1133"/>
                  <a:pt x="566" y="1133"/>
                </a:cubicBezTo>
                <a:lnTo>
                  <a:pt x="566" y="1133"/>
                </a:lnTo>
                <a:cubicBezTo>
                  <a:pt x="253" y="1133"/>
                  <a:pt x="0" y="880"/>
                  <a:pt x="0" y="567"/>
                </a:cubicBezTo>
                <a:lnTo>
                  <a:pt x="0" y="567"/>
                </a:lnTo>
                <a:cubicBezTo>
                  <a:pt x="0" y="253"/>
                  <a:pt x="253" y="0"/>
                  <a:pt x="566" y="0"/>
                </a:cubicBezTo>
                <a:close/>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16" name="Freeform 13">
            <a:extLst>
              <a:ext uri="{FF2B5EF4-FFF2-40B4-BE49-F238E27FC236}">
                <a16:creationId xmlns:a16="http://schemas.microsoft.com/office/drawing/2014/main" id="{65F11EB6-B278-B84C-93BF-EAAC8ED02913}"/>
              </a:ext>
            </a:extLst>
          </p:cNvPr>
          <p:cNvSpPr>
            <a:spLocks noChangeArrowheads="1"/>
          </p:cNvSpPr>
          <p:nvPr/>
        </p:nvSpPr>
        <p:spPr bwMode="auto">
          <a:xfrm>
            <a:off x="6070078" y="3385290"/>
            <a:ext cx="1019627" cy="845369"/>
          </a:xfrm>
          <a:custGeom>
            <a:avLst/>
            <a:gdLst>
              <a:gd name="T0" fmla="*/ 1385 w 3124"/>
              <a:gd name="T1" fmla="*/ 1623 h 2587"/>
              <a:gd name="T2" fmla="*/ 1033 w 3124"/>
              <a:gd name="T3" fmla="*/ 1623 h 2587"/>
              <a:gd name="T4" fmla="*/ 1033 w 3124"/>
              <a:gd name="T5" fmla="*/ 1623 h 2587"/>
              <a:gd name="T6" fmla="*/ 1134 w 3124"/>
              <a:gd name="T7" fmla="*/ 1522 h 2587"/>
              <a:gd name="T8" fmla="*/ 1134 w 3124"/>
              <a:gd name="T9" fmla="*/ 263 h 2587"/>
              <a:gd name="T10" fmla="*/ 1230 w 3124"/>
              <a:gd name="T11" fmla="*/ 164 h 2587"/>
              <a:gd name="T12" fmla="*/ 2889 w 3124"/>
              <a:gd name="T13" fmla="*/ 164 h 2587"/>
              <a:gd name="T14" fmla="*/ 2889 w 3124"/>
              <a:gd name="T15" fmla="*/ 164 h 2587"/>
              <a:gd name="T16" fmla="*/ 3002 w 3124"/>
              <a:gd name="T17" fmla="*/ 242 h 2587"/>
              <a:gd name="T18" fmla="*/ 3002 w 3124"/>
              <a:gd name="T19" fmla="*/ 242 h 2587"/>
              <a:gd name="T20" fmla="*/ 3123 w 3124"/>
              <a:gd name="T21" fmla="*/ 121 h 2587"/>
              <a:gd name="T22" fmla="*/ 3123 w 3124"/>
              <a:gd name="T23" fmla="*/ 121 h 2587"/>
              <a:gd name="T24" fmla="*/ 3002 w 3124"/>
              <a:gd name="T25" fmla="*/ 0 h 2587"/>
              <a:gd name="T26" fmla="*/ 3002 w 3124"/>
              <a:gd name="T27" fmla="*/ 0 h 2587"/>
              <a:gd name="T28" fmla="*/ 2884 w 3124"/>
              <a:gd name="T29" fmla="*/ 90 h 2587"/>
              <a:gd name="T30" fmla="*/ 1199 w 3124"/>
              <a:gd name="T31" fmla="*/ 90 h 2587"/>
              <a:gd name="T32" fmla="*/ 1060 w 3124"/>
              <a:gd name="T33" fmla="*/ 233 h 2587"/>
              <a:gd name="T34" fmla="*/ 1060 w 3124"/>
              <a:gd name="T35" fmla="*/ 1491 h 2587"/>
              <a:gd name="T36" fmla="*/ 929 w 3124"/>
              <a:gd name="T37" fmla="*/ 1623 h 2587"/>
              <a:gd name="T38" fmla="*/ 383 w 3124"/>
              <a:gd name="T39" fmla="*/ 1623 h 2587"/>
              <a:gd name="T40" fmla="*/ 0 w 3124"/>
              <a:gd name="T41" fmla="*/ 2015 h 2587"/>
              <a:gd name="T42" fmla="*/ 0 w 3124"/>
              <a:gd name="T43" fmla="*/ 2378 h 2587"/>
              <a:gd name="T44" fmla="*/ 204 w 3124"/>
              <a:gd name="T45" fmla="*/ 2586 h 2587"/>
              <a:gd name="T46" fmla="*/ 204 w 3124"/>
              <a:gd name="T47" fmla="*/ 2097 h 2587"/>
              <a:gd name="T48" fmla="*/ 468 w 3124"/>
              <a:gd name="T49" fmla="*/ 1827 h 2587"/>
              <a:gd name="T50" fmla="*/ 1374 w 3124"/>
              <a:gd name="T51" fmla="*/ 1827 h 2587"/>
              <a:gd name="T52" fmla="*/ 1374 w 3124"/>
              <a:gd name="T53" fmla="*/ 1827 h 2587"/>
              <a:gd name="T54" fmla="*/ 1936 w 3124"/>
              <a:gd name="T55" fmla="*/ 2321 h 2587"/>
              <a:gd name="T56" fmla="*/ 1936 w 3124"/>
              <a:gd name="T57" fmla="*/ 2321 h 2587"/>
              <a:gd name="T58" fmla="*/ 2502 w 3124"/>
              <a:gd name="T59" fmla="*/ 1755 h 2587"/>
              <a:gd name="T60" fmla="*/ 2502 w 3124"/>
              <a:gd name="T61" fmla="*/ 1755 h 2587"/>
              <a:gd name="T62" fmla="*/ 1936 w 3124"/>
              <a:gd name="T63" fmla="*/ 1188 h 2587"/>
              <a:gd name="T64" fmla="*/ 1936 w 3124"/>
              <a:gd name="T65" fmla="*/ 1188 h 2587"/>
              <a:gd name="T66" fmla="*/ 1385 w 3124"/>
              <a:gd name="T67" fmla="*/ 1623 h 2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24" h="2587">
                <a:moveTo>
                  <a:pt x="1385" y="1623"/>
                </a:moveTo>
                <a:lnTo>
                  <a:pt x="1033" y="1623"/>
                </a:lnTo>
                <a:lnTo>
                  <a:pt x="1033" y="1623"/>
                </a:lnTo>
                <a:cubicBezTo>
                  <a:pt x="1066" y="1588"/>
                  <a:pt x="1100" y="1555"/>
                  <a:pt x="1134" y="1522"/>
                </a:cubicBezTo>
                <a:lnTo>
                  <a:pt x="1134" y="263"/>
                </a:lnTo>
                <a:lnTo>
                  <a:pt x="1230" y="164"/>
                </a:lnTo>
                <a:lnTo>
                  <a:pt x="2889" y="164"/>
                </a:lnTo>
                <a:lnTo>
                  <a:pt x="2889" y="164"/>
                </a:lnTo>
                <a:cubicBezTo>
                  <a:pt x="2906" y="209"/>
                  <a:pt x="2950" y="242"/>
                  <a:pt x="3002" y="242"/>
                </a:cubicBezTo>
                <a:lnTo>
                  <a:pt x="3002" y="242"/>
                </a:lnTo>
                <a:cubicBezTo>
                  <a:pt x="3069" y="242"/>
                  <a:pt x="3123" y="187"/>
                  <a:pt x="3123" y="121"/>
                </a:cubicBezTo>
                <a:lnTo>
                  <a:pt x="3123" y="121"/>
                </a:lnTo>
                <a:cubicBezTo>
                  <a:pt x="3123" y="53"/>
                  <a:pt x="3069" y="0"/>
                  <a:pt x="3002" y="0"/>
                </a:cubicBezTo>
                <a:lnTo>
                  <a:pt x="3002" y="0"/>
                </a:lnTo>
                <a:cubicBezTo>
                  <a:pt x="2945" y="0"/>
                  <a:pt x="2898" y="38"/>
                  <a:pt x="2884" y="90"/>
                </a:cubicBezTo>
                <a:lnTo>
                  <a:pt x="1199" y="90"/>
                </a:lnTo>
                <a:lnTo>
                  <a:pt x="1060" y="233"/>
                </a:lnTo>
                <a:lnTo>
                  <a:pt x="1060" y="1491"/>
                </a:lnTo>
                <a:lnTo>
                  <a:pt x="929" y="1623"/>
                </a:lnTo>
                <a:lnTo>
                  <a:pt x="383" y="1623"/>
                </a:lnTo>
                <a:lnTo>
                  <a:pt x="0" y="2015"/>
                </a:lnTo>
                <a:lnTo>
                  <a:pt x="0" y="2378"/>
                </a:lnTo>
                <a:lnTo>
                  <a:pt x="204" y="2586"/>
                </a:lnTo>
                <a:lnTo>
                  <a:pt x="204" y="2097"/>
                </a:lnTo>
                <a:lnTo>
                  <a:pt x="468" y="1827"/>
                </a:lnTo>
                <a:lnTo>
                  <a:pt x="1374" y="1827"/>
                </a:lnTo>
                <a:lnTo>
                  <a:pt x="1374" y="1827"/>
                </a:lnTo>
                <a:cubicBezTo>
                  <a:pt x="1410" y="2105"/>
                  <a:pt x="1647" y="2321"/>
                  <a:pt x="1936" y="2321"/>
                </a:cubicBezTo>
                <a:lnTo>
                  <a:pt x="1936" y="2321"/>
                </a:lnTo>
                <a:cubicBezTo>
                  <a:pt x="2248" y="2321"/>
                  <a:pt x="2502" y="2068"/>
                  <a:pt x="2502" y="1755"/>
                </a:cubicBezTo>
                <a:lnTo>
                  <a:pt x="2502" y="1755"/>
                </a:lnTo>
                <a:cubicBezTo>
                  <a:pt x="2502" y="1443"/>
                  <a:pt x="2248" y="1188"/>
                  <a:pt x="1936" y="1188"/>
                </a:cubicBezTo>
                <a:lnTo>
                  <a:pt x="1936" y="1188"/>
                </a:lnTo>
                <a:cubicBezTo>
                  <a:pt x="1668" y="1188"/>
                  <a:pt x="1444" y="1374"/>
                  <a:pt x="1385" y="1623"/>
                </a:cubicBez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17" name="Freeform 14">
            <a:extLst>
              <a:ext uri="{FF2B5EF4-FFF2-40B4-BE49-F238E27FC236}">
                <a16:creationId xmlns:a16="http://schemas.microsoft.com/office/drawing/2014/main" id="{151F18C5-298C-434D-9ACC-1B51E9378AE5}"/>
              </a:ext>
            </a:extLst>
          </p:cNvPr>
          <p:cNvSpPr>
            <a:spLocks noChangeArrowheads="1"/>
          </p:cNvSpPr>
          <p:nvPr/>
        </p:nvSpPr>
        <p:spPr bwMode="auto">
          <a:xfrm>
            <a:off x="5197347" y="3526424"/>
            <a:ext cx="940419" cy="1434391"/>
          </a:xfrm>
          <a:custGeom>
            <a:avLst/>
            <a:gdLst>
              <a:gd name="T0" fmla="*/ 710 w 2880"/>
              <a:gd name="T1" fmla="*/ 1347 h 4394"/>
              <a:gd name="T2" fmla="*/ 1929 w 2880"/>
              <a:gd name="T3" fmla="*/ 1762 h 4394"/>
              <a:gd name="T4" fmla="*/ 1838 w 2880"/>
              <a:gd name="T5" fmla="*/ 1669 h 4394"/>
              <a:gd name="T6" fmla="*/ 1741 w 2880"/>
              <a:gd name="T7" fmla="*/ 996 h 4394"/>
              <a:gd name="T8" fmla="*/ 1117 w 2880"/>
              <a:gd name="T9" fmla="*/ 996 h 4394"/>
              <a:gd name="T10" fmla="*/ 1003 w 2880"/>
              <a:gd name="T11" fmla="*/ 881 h 4394"/>
              <a:gd name="T12" fmla="*/ 907 w 2880"/>
              <a:gd name="T13" fmla="*/ 157 h 4394"/>
              <a:gd name="T14" fmla="*/ 237 w 2880"/>
              <a:gd name="T15" fmla="*/ 157 h 4394"/>
              <a:gd name="T16" fmla="*/ 121 w 2880"/>
              <a:gd name="T17" fmla="*/ 242 h 4394"/>
              <a:gd name="T18" fmla="*/ 0 w 2880"/>
              <a:gd name="T19" fmla="*/ 121 h 4394"/>
              <a:gd name="T20" fmla="*/ 121 w 2880"/>
              <a:gd name="T21" fmla="*/ 0 h 4394"/>
              <a:gd name="T22" fmla="*/ 938 w 2880"/>
              <a:gd name="T23" fmla="*/ 82 h 4394"/>
              <a:gd name="T24" fmla="*/ 1077 w 2880"/>
              <a:gd name="T25" fmla="*/ 851 h 4394"/>
              <a:gd name="T26" fmla="*/ 1772 w 2880"/>
              <a:gd name="T27" fmla="*/ 922 h 4394"/>
              <a:gd name="T28" fmla="*/ 1911 w 2880"/>
              <a:gd name="T29" fmla="*/ 1638 h 4394"/>
              <a:gd name="T30" fmla="*/ 2495 w 2880"/>
              <a:gd name="T31" fmla="*/ 1762 h 4394"/>
              <a:gd name="T32" fmla="*/ 2879 w 2880"/>
              <a:gd name="T33" fmla="*/ 4184 h 4394"/>
              <a:gd name="T34" fmla="*/ 2675 w 2880"/>
              <a:gd name="T35" fmla="*/ 2236 h 4394"/>
              <a:gd name="T36" fmla="*/ 2047 w 2880"/>
              <a:gd name="T37" fmla="*/ 1965 h 4394"/>
              <a:gd name="T38" fmla="*/ 1911 w 2880"/>
              <a:gd name="T39" fmla="*/ 2678 h 4394"/>
              <a:gd name="T40" fmla="*/ 1148 w 2880"/>
              <a:gd name="T41" fmla="*/ 2819 h 4394"/>
              <a:gd name="T42" fmla="*/ 1077 w 2880"/>
              <a:gd name="T43" fmla="*/ 3210 h 4394"/>
              <a:gd name="T44" fmla="*/ 1158 w 2880"/>
              <a:gd name="T45" fmla="*/ 3324 h 4394"/>
              <a:gd name="T46" fmla="*/ 1037 w 2880"/>
              <a:gd name="T47" fmla="*/ 3445 h 4394"/>
              <a:gd name="T48" fmla="*/ 915 w 2880"/>
              <a:gd name="T49" fmla="*/ 3324 h 4394"/>
              <a:gd name="T50" fmla="*/ 1003 w 2880"/>
              <a:gd name="T51" fmla="*/ 3208 h 4394"/>
              <a:gd name="T52" fmla="*/ 1003 w 2880"/>
              <a:gd name="T53" fmla="*/ 2860 h 4394"/>
              <a:gd name="T54" fmla="*/ 1221 w 2880"/>
              <a:gd name="T55" fmla="*/ 2746 h 4394"/>
              <a:gd name="T56" fmla="*/ 1838 w 2880"/>
              <a:gd name="T57" fmla="*/ 2648 h 4394"/>
              <a:gd name="T58" fmla="*/ 1838 w 2880"/>
              <a:gd name="T59" fmla="*/ 2072 h 4394"/>
              <a:gd name="T60" fmla="*/ 1274 w 2880"/>
              <a:gd name="T61" fmla="*/ 1965 h 4394"/>
              <a:gd name="T62" fmla="*/ 710 w 2880"/>
              <a:gd name="T63" fmla="*/ 2480 h 4394"/>
              <a:gd name="T64" fmla="*/ 143 w 2880"/>
              <a:gd name="T65" fmla="*/ 1914 h 4394"/>
              <a:gd name="T66" fmla="*/ 710 w 2880"/>
              <a:gd name="T67" fmla="*/ 1347 h 4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880" h="4394">
                <a:moveTo>
                  <a:pt x="710" y="1347"/>
                </a:moveTo>
                <a:lnTo>
                  <a:pt x="710" y="1347"/>
                </a:lnTo>
                <a:cubicBezTo>
                  <a:pt x="970" y="1347"/>
                  <a:pt x="1189" y="1522"/>
                  <a:pt x="1255" y="1762"/>
                </a:cubicBezTo>
                <a:lnTo>
                  <a:pt x="1929" y="1762"/>
                </a:lnTo>
                <a:lnTo>
                  <a:pt x="1929" y="1762"/>
                </a:lnTo>
                <a:cubicBezTo>
                  <a:pt x="1898" y="1730"/>
                  <a:pt x="1868" y="1700"/>
                  <a:pt x="1838" y="1669"/>
                </a:cubicBezTo>
                <a:lnTo>
                  <a:pt x="1838" y="1093"/>
                </a:lnTo>
                <a:lnTo>
                  <a:pt x="1741" y="996"/>
                </a:lnTo>
                <a:lnTo>
                  <a:pt x="1221" y="996"/>
                </a:lnTo>
                <a:lnTo>
                  <a:pt x="1117" y="996"/>
                </a:lnTo>
                <a:lnTo>
                  <a:pt x="1117" y="996"/>
                </a:lnTo>
                <a:cubicBezTo>
                  <a:pt x="1079" y="958"/>
                  <a:pt x="1041" y="920"/>
                  <a:pt x="1003" y="881"/>
                </a:cubicBezTo>
                <a:lnTo>
                  <a:pt x="1003" y="254"/>
                </a:lnTo>
                <a:lnTo>
                  <a:pt x="907" y="157"/>
                </a:lnTo>
                <a:lnTo>
                  <a:pt x="237" y="157"/>
                </a:lnTo>
                <a:lnTo>
                  <a:pt x="237" y="157"/>
                </a:lnTo>
                <a:cubicBezTo>
                  <a:pt x="222" y="205"/>
                  <a:pt x="176" y="242"/>
                  <a:pt x="121" y="242"/>
                </a:cubicBezTo>
                <a:lnTo>
                  <a:pt x="121" y="242"/>
                </a:lnTo>
                <a:cubicBezTo>
                  <a:pt x="55" y="242"/>
                  <a:pt x="0" y="187"/>
                  <a:pt x="0" y="121"/>
                </a:cubicBezTo>
                <a:lnTo>
                  <a:pt x="0" y="121"/>
                </a:lnTo>
                <a:cubicBezTo>
                  <a:pt x="0" y="54"/>
                  <a:pt x="55" y="0"/>
                  <a:pt x="121" y="0"/>
                </a:cubicBezTo>
                <a:lnTo>
                  <a:pt x="121" y="0"/>
                </a:lnTo>
                <a:cubicBezTo>
                  <a:pt x="174" y="0"/>
                  <a:pt x="220" y="34"/>
                  <a:pt x="236" y="82"/>
                </a:cubicBezTo>
                <a:lnTo>
                  <a:pt x="938" y="82"/>
                </a:lnTo>
                <a:lnTo>
                  <a:pt x="1077" y="224"/>
                </a:lnTo>
                <a:lnTo>
                  <a:pt x="1077" y="851"/>
                </a:lnTo>
                <a:lnTo>
                  <a:pt x="1148" y="922"/>
                </a:lnTo>
                <a:lnTo>
                  <a:pt x="1772" y="922"/>
                </a:lnTo>
                <a:lnTo>
                  <a:pt x="1911" y="1064"/>
                </a:lnTo>
                <a:lnTo>
                  <a:pt x="1911" y="1638"/>
                </a:lnTo>
                <a:lnTo>
                  <a:pt x="2032" y="1762"/>
                </a:lnTo>
                <a:lnTo>
                  <a:pt x="2495" y="1762"/>
                </a:lnTo>
                <a:lnTo>
                  <a:pt x="2879" y="2153"/>
                </a:lnTo>
                <a:lnTo>
                  <a:pt x="2879" y="4184"/>
                </a:lnTo>
                <a:lnTo>
                  <a:pt x="2675" y="4393"/>
                </a:lnTo>
                <a:lnTo>
                  <a:pt x="2675" y="2236"/>
                </a:lnTo>
                <a:lnTo>
                  <a:pt x="2411" y="1965"/>
                </a:lnTo>
                <a:lnTo>
                  <a:pt x="2047" y="1965"/>
                </a:lnTo>
                <a:lnTo>
                  <a:pt x="1911" y="2103"/>
                </a:lnTo>
                <a:lnTo>
                  <a:pt x="1911" y="2678"/>
                </a:lnTo>
                <a:lnTo>
                  <a:pt x="1772" y="2819"/>
                </a:lnTo>
                <a:lnTo>
                  <a:pt x="1148" y="2819"/>
                </a:lnTo>
                <a:lnTo>
                  <a:pt x="1077" y="2893"/>
                </a:lnTo>
                <a:lnTo>
                  <a:pt x="1077" y="3210"/>
                </a:lnTo>
                <a:lnTo>
                  <a:pt x="1077" y="3210"/>
                </a:lnTo>
                <a:cubicBezTo>
                  <a:pt x="1123" y="3227"/>
                  <a:pt x="1158" y="3272"/>
                  <a:pt x="1158" y="3324"/>
                </a:cubicBezTo>
                <a:lnTo>
                  <a:pt x="1158" y="3324"/>
                </a:lnTo>
                <a:cubicBezTo>
                  <a:pt x="1158" y="3390"/>
                  <a:pt x="1103" y="3445"/>
                  <a:pt x="1037" y="3445"/>
                </a:cubicBezTo>
                <a:lnTo>
                  <a:pt x="1037" y="3445"/>
                </a:lnTo>
                <a:cubicBezTo>
                  <a:pt x="970" y="3445"/>
                  <a:pt x="915" y="3390"/>
                  <a:pt x="915" y="3324"/>
                </a:cubicBezTo>
                <a:lnTo>
                  <a:pt x="915" y="3324"/>
                </a:lnTo>
                <a:cubicBezTo>
                  <a:pt x="915" y="3268"/>
                  <a:pt x="952" y="3222"/>
                  <a:pt x="1003" y="3208"/>
                </a:cubicBezTo>
                <a:lnTo>
                  <a:pt x="1003" y="2860"/>
                </a:lnTo>
                <a:lnTo>
                  <a:pt x="1003" y="2860"/>
                </a:lnTo>
                <a:cubicBezTo>
                  <a:pt x="1041" y="2822"/>
                  <a:pt x="1079" y="2785"/>
                  <a:pt x="1117" y="2746"/>
                </a:cubicBezTo>
                <a:lnTo>
                  <a:pt x="1221" y="2746"/>
                </a:lnTo>
                <a:lnTo>
                  <a:pt x="1741" y="2746"/>
                </a:lnTo>
                <a:lnTo>
                  <a:pt x="1838" y="2648"/>
                </a:lnTo>
                <a:lnTo>
                  <a:pt x="1838" y="2072"/>
                </a:lnTo>
                <a:lnTo>
                  <a:pt x="1838" y="2072"/>
                </a:lnTo>
                <a:cubicBezTo>
                  <a:pt x="1872" y="2036"/>
                  <a:pt x="1908" y="2001"/>
                  <a:pt x="1943" y="1965"/>
                </a:cubicBezTo>
                <a:lnTo>
                  <a:pt x="1274" y="1965"/>
                </a:lnTo>
                <a:lnTo>
                  <a:pt x="1274" y="1965"/>
                </a:lnTo>
                <a:cubicBezTo>
                  <a:pt x="1249" y="2254"/>
                  <a:pt x="1006" y="2480"/>
                  <a:pt x="710" y="2480"/>
                </a:cubicBezTo>
                <a:lnTo>
                  <a:pt x="710" y="2480"/>
                </a:lnTo>
                <a:cubicBezTo>
                  <a:pt x="397" y="2480"/>
                  <a:pt x="143" y="2227"/>
                  <a:pt x="143" y="1914"/>
                </a:cubicBezTo>
                <a:lnTo>
                  <a:pt x="143" y="1914"/>
                </a:lnTo>
                <a:cubicBezTo>
                  <a:pt x="143" y="1601"/>
                  <a:pt x="397" y="1347"/>
                  <a:pt x="710" y="1347"/>
                </a:cubicBez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18" name="Freeform 15">
            <a:extLst>
              <a:ext uri="{FF2B5EF4-FFF2-40B4-BE49-F238E27FC236}">
                <a16:creationId xmlns:a16="http://schemas.microsoft.com/office/drawing/2014/main" id="{0CD80377-69C2-0D4B-98A4-0991981372DA}"/>
              </a:ext>
            </a:extLst>
          </p:cNvPr>
          <p:cNvSpPr>
            <a:spLocks noChangeArrowheads="1"/>
          </p:cNvSpPr>
          <p:nvPr/>
        </p:nvSpPr>
        <p:spPr bwMode="auto">
          <a:xfrm>
            <a:off x="6070079" y="4675665"/>
            <a:ext cx="1274534" cy="565980"/>
          </a:xfrm>
          <a:custGeom>
            <a:avLst/>
            <a:gdLst>
              <a:gd name="T0" fmla="*/ 3333 w 3901"/>
              <a:gd name="T1" fmla="*/ 0 h 1732"/>
              <a:gd name="T2" fmla="*/ 3333 w 3901"/>
              <a:gd name="T3" fmla="*/ 0 h 1732"/>
              <a:gd name="T4" fmla="*/ 3900 w 3901"/>
              <a:gd name="T5" fmla="*/ 567 h 1732"/>
              <a:gd name="T6" fmla="*/ 3900 w 3901"/>
              <a:gd name="T7" fmla="*/ 567 h 1732"/>
              <a:gd name="T8" fmla="*/ 3333 w 3901"/>
              <a:gd name="T9" fmla="*/ 1133 h 1732"/>
              <a:gd name="T10" fmla="*/ 3333 w 3901"/>
              <a:gd name="T11" fmla="*/ 1133 h 1732"/>
              <a:gd name="T12" fmla="*/ 2780 w 3901"/>
              <a:gd name="T13" fmla="*/ 689 h 1732"/>
              <a:gd name="T14" fmla="*/ 1024 w 3901"/>
              <a:gd name="T15" fmla="*/ 689 h 1732"/>
              <a:gd name="T16" fmla="*/ 1024 w 3901"/>
              <a:gd name="T17" fmla="*/ 689 h 1732"/>
              <a:gd name="T18" fmla="*/ 1134 w 3901"/>
              <a:gd name="T19" fmla="*/ 799 h 1732"/>
              <a:gd name="T20" fmla="*/ 1134 w 3901"/>
              <a:gd name="T21" fmla="*/ 1477 h 1732"/>
              <a:gd name="T22" fmla="*/ 1230 w 3901"/>
              <a:gd name="T23" fmla="*/ 1576 h 1732"/>
              <a:gd name="T24" fmla="*/ 1586 w 3901"/>
              <a:gd name="T25" fmla="*/ 1576 h 1732"/>
              <a:gd name="T26" fmla="*/ 1586 w 3901"/>
              <a:gd name="T27" fmla="*/ 1576 h 1732"/>
              <a:gd name="T28" fmla="*/ 1703 w 3901"/>
              <a:gd name="T29" fmla="*/ 1489 h 1732"/>
              <a:gd name="T30" fmla="*/ 1703 w 3901"/>
              <a:gd name="T31" fmla="*/ 1489 h 1732"/>
              <a:gd name="T32" fmla="*/ 1824 w 3901"/>
              <a:gd name="T33" fmla="*/ 1610 h 1732"/>
              <a:gd name="T34" fmla="*/ 1824 w 3901"/>
              <a:gd name="T35" fmla="*/ 1610 h 1732"/>
              <a:gd name="T36" fmla="*/ 1703 w 3901"/>
              <a:gd name="T37" fmla="*/ 1731 h 1732"/>
              <a:gd name="T38" fmla="*/ 1703 w 3901"/>
              <a:gd name="T39" fmla="*/ 1731 h 1732"/>
              <a:gd name="T40" fmla="*/ 1588 w 3901"/>
              <a:gd name="T41" fmla="*/ 1650 h 1732"/>
              <a:gd name="T42" fmla="*/ 1199 w 3901"/>
              <a:gd name="T43" fmla="*/ 1650 h 1732"/>
              <a:gd name="T44" fmla="*/ 1060 w 3901"/>
              <a:gd name="T45" fmla="*/ 1508 h 1732"/>
              <a:gd name="T46" fmla="*/ 1060 w 3901"/>
              <a:gd name="T47" fmla="*/ 831 h 1732"/>
              <a:gd name="T48" fmla="*/ 920 w 3901"/>
              <a:gd name="T49" fmla="*/ 689 h 1732"/>
              <a:gd name="T50" fmla="*/ 468 w 3901"/>
              <a:gd name="T51" fmla="*/ 689 h 1732"/>
              <a:gd name="T52" fmla="*/ 204 w 3901"/>
              <a:gd name="T53" fmla="*/ 960 h 1732"/>
              <a:gd name="T54" fmla="*/ 204 w 3901"/>
              <a:gd name="T55" fmla="*/ 1449 h 1732"/>
              <a:gd name="T56" fmla="*/ 0 w 3901"/>
              <a:gd name="T57" fmla="*/ 1239 h 1732"/>
              <a:gd name="T58" fmla="*/ 0 w 3901"/>
              <a:gd name="T59" fmla="*/ 879 h 1732"/>
              <a:gd name="T60" fmla="*/ 383 w 3901"/>
              <a:gd name="T61" fmla="*/ 486 h 1732"/>
              <a:gd name="T62" fmla="*/ 2772 w 3901"/>
              <a:gd name="T63" fmla="*/ 486 h 1732"/>
              <a:gd name="T64" fmla="*/ 2772 w 3901"/>
              <a:gd name="T65" fmla="*/ 486 h 1732"/>
              <a:gd name="T66" fmla="*/ 3333 w 3901"/>
              <a:gd name="T67" fmla="*/ 0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901" h="1732">
                <a:moveTo>
                  <a:pt x="3333" y="0"/>
                </a:moveTo>
                <a:lnTo>
                  <a:pt x="3333" y="0"/>
                </a:lnTo>
                <a:cubicBezTo>
                  <a:pt x="3646" y="0"/>
                  <a:pt x="3900" y="254"/>
                  <a:pt x="3900" y="567"/>
                </a:cubicBezTo>
                <a:lnTo>
                  <a:pt x="3900" y="567"/>
                </a:lnTo>
                <a:cubicBezTo>
                  <a:pt x="3900" y="880"/>
                  <a:pt x="3646" y="1133"/>
                  <a:pt x="3333" y="1133"/>
                </a:cubicBezTo>
                <a:lnTo>
                  <a:pt x="3333" y="1133"/>
                </a:lnTo>
                <a:cubicBezTo>
                  <a:pt x="3062" y="1133"/>
                  <a:pt x="2836" y="943"/>
                  <a:pt x="2780" y="689"/>
                </a:cubicBezTo>
                <a:lnTo>
                  <a:pt x="1024" y="689"/>
                </a:lnTo>
                <a:lnTo>
                  <a:pt x="1024" y="689"/>
                </a:lnTo>
                <a:cubicBezTo>
                  <a:pt x="1060" y="726"/>
                  <a:pt x="1097" y="763"/>
                  <a:pt x="1134" y="799"/>
                </a:cubicBezTo>
                <a:lnTo>
                  <a:pt x="1134" y="1477"/>
                </a:lnTo>
                <a:lnTo>
                  <a:pt x="1230" y="1576"/>
                </a:lnTo>
                <a:lnTo>
                  <a:pt x="1586" y="1576"/>
                </a:lnTo>
                <a:lnTo>
                  <a:pt x="1586" y="1576"/>
                </a:lnTo>
                <a:cubicBezTo>
                  <a:pt x="1601" y="1526"/>
                  <a:pt x="1647" y="1489"/>
                  <a:pt x="1703" y="1489"/>
                </a:cubicBezTo>
                <a:lnTo>
                  <a:pt x="1703" y="1489"/>
                </a:lnTo>
                <a:cubicBezTo>
                  <a:pt x="1770" y="1489"/>
                  <a:pt x="1824" y="1544"/>
                  <a:pt x="1824" y="1610"/>
                </a:cubicBezTo>
                <a:lnTo>
                  <a:pt x="1824" y="1610"/>
                </a:lnTo>
                <a:cubicBezTo>
                  <a:pt x="1824" y="1677"/>
                  <a:pt x="1770" y="1731"/>
                  <a:pt x="1703" y="1731"/>
                </a:cubicBezTo>
                <a:lnTo>
                  <a:pt x="1703" y="1731"/>
                </a:lnTo>
                <a:cubicBezTo>
                  <a:pt x="1649" y="1731"/>
                  <a:pt x="1605" y="1697"/>
                  <a:pt x="1588" y="1650"/>
                </a:cubicBezTo>
                <a:lnTo>
                  <a:pt x="1199" y="1650"/>
                </a:lnTo>
                <a:lnTo>
                  <a:pt x="1060" y="1508"/>
                </a:lnTo>
                <a:lnTo>
                  <a:pt x="1060" y="831"/>
                </a:lnTo>
                <a:lnTo>
                  <a:pt x="920" y="689"/>
                </a:lnTo>
                <a:lnTo>
                  <a:pt x="468" y="689"/>
                </a:lnTo>
                <a:lnTo>
                  <a:pt x="204" y="960"/>
                </a:lnTo>
                <a:lnTo>
                  <a:pt x="204" y="1449"/>
                </a:lnTo>
                <a:lnTo>
                  <a:pt x="0" y="1239"/>
                </a:lnTo>
                <a:lnTo>
                  <a:pt x="0" y="879"/>
                </a:lnTo>
                <a:lnTo>
                  <a:pt x="383" y="486"/>
                </a:lnTo>
                <a:lnTo>
                  <a:pt x="2772" y="486"/>
                </a:lnTo>
                <a:lnTo>
                  <a:pt x="2772" y="486"/>
                </a:lnTo>
                <a:cubicBezTo>
                  <a:pt x="2812" y="211"/>
                  <a:pt x="3048" y="0"/>
                  <a:pt x="3333" y="0"/>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19" name="Freeform 16">
            <a:extLst>
              <a:ext uri="{FF2B5EF4-FFF2-40B4-BE49-F238E27FC236}">
                <a16:creationId xmlns:a16="http://schemas.microsoft.com/office/drawing/2014/main" id="{1C81512C-27F7-6843-B211-A19600761171}"/>
              </a:ext>
            </a:extLst>
          </p:cNvPr>
          <p:cNvSpPr>
            <a:spLocks noChangeArrowheads="1"/>
          </p:cNvSpPr>
          <p:nvPr/>
        </p:nvSpPr>
        <p:spPr bwMode="auto">
          <a:xfrm>
            <a:off x="4530556" y="4862885"/>
            <a:ext cx="1607209" cy="877053"/>
          </a:xfrm>
          <a:custGeom>
            <a:avLst/>
            <a:gdLst>
              <a:gd name="T0" fmla="*/ 566 w 4921"/>
              <a:gd name="T1" fmla="*/ 0 h 2684"/>
              <a:gd name="T2" fmla="*/ 566 w 4921"/>
              <a:gd name="T3" fmla="*/ 0 h 2684"/>
              <a:gd name="T4" fmla="*/ 1126 w 4921"/>
              <a:gd name="T5" fmla="*/ 480 h 2684"/>
              <a:gd name="T6" fmla="*/ 4536 w 4921"/>
              <a:gd name="T7" fmla="*/ 480 h 2684"/>
              <a:gd name="T8" fmla="*/ 4920 w 4921"/>
              <a:gd name="T9" fmla="*/ 873 h 2684"/>
              <a:gd name="T10" fmla="*/ 4920 w 4921"/>
              <a:gd name="T11" fmla="*/ 2683 h 2684"/>
              <a:gd name="T12" fmla="*/ 4716 w 4921"/>
              <a:gd name="T13" fmla="*/ 2683 h 2684"/>
              <a:gd name="T14" fmla="*/ 4716 w 4921"/>
              <a:gd name="T15" fmla="*/ 955 h 2684"/>
              <a:gd name="T16" fmla="*/ 4452 w 4921"/>
              <a:gd name="T17" fmla="*/ 684 h 2684"/>
              <a:gd name="T18" fmla="*/ 4137 w 4921"/>
              <a:gd name="T19" fmla="*/ 684 h 2684"/>
              <a:gd name="T20" fmla="*/ 3994 w 4921"/>
              <a:gd name="T21" fmla="*/ 830 h 2684"/>
              <a:gd name="T22" fmla="*/ 3994 w 4921"/>
              <a:gd name="T23" fmla="*/ 1803 h 2684"/>
              <a:gd name="T24" fmla="*/ 3854 w 4921"/>
              <a:gd name="T25" fmla="*/ 1945 h 2684"/>
              <a:gd name="T26" fmla="*/ 2703 w 4921"/>
              <a:gd name="T27" fmla="*/ 1945 h 2684"/>
              <a:gd name="T28" fmla="*/ 2703 w 4921"/>
              <a:gd name="T29" fmla="*/ 1945 h 2684"/>
              <a:gd name="T30" fmla="*/ 2591 w 4921"/>
              <a:gd name="T31" fmla="*/ 2022 h 2684"/>
              <a:gd name="T32" fmla="*/ 2591 w 4921"/>
              <a:gd name="T33" fmla="*/ 2022 h 2684"/>
              <a:gd name="T34" fmla="*/ 2470 w 4921"/>
              <a:gd name="T35" fmla="*/ 1900 h 2684"/>
              <a:gd name="T36" fmla="*/ 2470 w 4921"/>
              <a:gd name="T37" fmla="*/ 1900 h 2684"/>
              <a:gd name="T38" fmla="*/ 2591 w 4921"/>
              <a:gd name="T39" fmla="*/ 1780 h 2684"/>
              <a:gd name="T40" fmla="*/ 2591 w 4921"/>
              <a:gd name="T41" fmla="*/ 1780 h 2684"/>
              <a:gd name="T42" fmla="*/ 2709 w 4921"/>
              <a:gd name="T43" fmla="*/ 1871 h 2684"/>
              <a:gd name="T44" fmla="*/ 3823 w 4921"/>
              <a:gd name="T45" fmla="*/ 1871 h 2684"/>
              <a:gd name="T46" fmla="*/ 3919 w 4921"/>
              <a:gd name="T47" fmla="*/ 1774 h 2684"/>
              <a:gd name="T48" fmla="*/ 3919 w 4921"/>
              <a:gd name="T49" fmla="*/ 798 h 2684"/>
              <a:gd name="T50" fmla="*/ 3919 w 4921"/>
              <a:gd name="T51" fmla="*/ 798 h 2684"/>
              <a:gd name="T52" fmla="*/ 4033 w 4921"/>
              <a:gd name="T53" fmla="*/ 684 h 2684"/>
              <a:gd name="T54" fmla="*/ 1120 w 4921"/>
              <a:gd name="T55" fmla="*/ 684 h 2684"/>
              <a:gd name="T56" fmla="*/ 1120 w 4921"/>
              <a:gd name="T57" fmla="*/ 684 h 2684"/>
              <a:gd name="T58" fmla="*/ 566 w 4921"/>
              <a:gd name="T59" fmla="*/ 1134 h 2684"/>
              <a:gd name="T60" fmla="*/ 566 w 4921"/>
              <a:gd name="T61" fmla="*/ 1134 h 2684"/>
              <a:gd name="T62" fmla="*/ 0 w 4921"/>
              <a:gd name="T63" fmla="*/ 567 h 2684"/>
              <a:gd name="T64" fmla="*/ 0 w 4921"/>
              <a:gd name="T65" fmla="*/ 567 h 2684"/>
              <a:gd name="T66" fmla="*/ 566 w 4921"/>
              <a:gd name="T67" fmla="*/ 0 h 2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21" h="2684">
                <a:moveTo>
                  <a:pt x="566" y="0"/>
                </a:moveTo>
                <a:lnTo>
                  <a:pt x="566" y="0"/>
                </a:lnTo>
                <a:cubicBezTo>
                  <a:pt x="850" y="0"/>
                  <a:pt x="1084" y="209"/>
                  <a:pt x="1126" y="480"/>
                </a:cubicBezTo>
                <a:lnTo>
                  <a:pt x="4536" y="480"/>
                </a:lnTo>
                <a:lnTo>
                  <a:pt x="4920" y="873"/>
                </a:lnTo>
                <a:lnTo>
                  <a:pt x="4920" y="2683"/>
                </a:lnTo>
                <a:lnTo>
                  <a:pt x="4716" y="2683"/>
                </a:lnTo>
                <a:lnTo>
                  <a:pt x="4716" y="955"/>
                </a:lnTo>
                <a:lnTo>
                  <a:pt x="4452" y="684"/>
                </a:lnTo>
                <a:lnTo>
                  <a:pt x="4137" y="684"/>
                </a:lnTo>
                <a:lnTo>
                  <a:pt x="3994" y="830"/>
                </a:lnTo>
                <a:lnTo>
                  <a:pt x="3994" y="1803"/>
                </a:lnTo>
                <a:lnTo>
                  <a:pt x="3854" y="1945"/>
                </a:lnTo>
                <a:lnTo>
                  <a:pt x="2703" y="1945"/>
                </a:lnTo>
                <a:lnTo>
                  <a:pt x="2703" y="1945"/>
                </a:lnTo>
                <a:cubicBezTo>
                  <a:pt x="2686" y="1990"/>
                  <a:pt x="2642" y="2022"/>
                  <a:pt x="2591" y="2022"/>
                </a:cubicBezTo>
                <a:lnTo>
                  <a:pt x="2591" y="2022"/>
                </a:lnTo>
                <a:cubicBezTo>
                  <a:pt x="2524" y="2022"/>
                  <a:pt x="2470" y="1967"/>
                  <a:pt x="2470" y="1900"/>
                </a:cubicBezTo>
                <a:lnTo>
                  <a:pt x="2470" y="1900"/>
                </a:lnTo>
                <a:cubicBezTo>
                  <a:pt x="2470" y="1834"/>
                  <a:pt x="2524" y="1780"/>
                  <a:pt x="2591" y="1780"/>
                </a:cubicBezTo>
                <a:lnTo>
                  <a:pt x="2591" y="1780"/>
                </a:lnTo>
                <a:cubicBezTo>
                  <a:pt x="2648" y="1780"/>
                  <a:pt x="2695" y="1818"/>
                  <a:pt x="2709" y="1871"/>
                </a:cubicBezTo>
                <a:lnTo>
                  <a:pt x="3823" y="1871"/>
                </a:lnTo>
                <a:lnTo>
                  <a:pt x="3919" y="1774"/>
                </a:lnTo>
                <a:lnTo>
                  <a:pt x="3919" y="798"/>
                </a:lnTo>
                <a:lnTo>
                  <a:pt x="3919" y="798"/>
                </a:lnTo>
                <a:cubicBezTo>
                  <a:pt x="3958" y="760"/>
                  <a:pt x="3995" y="722"/>
                  <a:pt x="4033" y="684"/>
                </a:cubicBezTo>
                <a:lnTo>
                  <a:pt x="1120" y="684"/>
                </a:lnTo>
                <a:lnTo>
                  <a:pt x="1120" y="684"/>
                </a:lnTo>
                <a:cubicBezTo>
                  <a:pt x="1067" y="942"/>
                  <a:pt x="839" y="1134"/>
                  <a:pt x="566" y="1134"/>
                </a:cubicBezTo>
                <a:lnTo>
                  <a:pt x="566" y="1134"/>
                </a:lnTo>
                <a:cubicBezTo>
                  <a:pt x="253" y="1134"/>
                  <a:pt x="0" y="879"/>
                  <a:pt x="0" y="567"/>
                </a:cubicBezTo>
                <a:lnTo>
                  <a:pt x="0" y="567"/>
                </a:lnTo>
                <a:cubicBezTo>
                  <a:pt x="0" y="254"/>
                  <a:pt x="253" y="0"/>
                  <a:pt x="566" y="0"/>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20" name="Freeform 17">
            <a:extLst>
              <a:ext uri="{FF2B5EF4-FFF2-40B4-BE49-F238E27FC236}">
                <a16:creationId xmlns:a16="http://schemas.microsoft.com/office/drawing/2014/main" id="{970C56BA-A720-E043-BAC9-6F0DE37C0448}"/>
              </a:ext>
            </a:extLst>
          </p:cNvPr>
          <p:cNvSpPr>
            <a:spLocks noChangeArrowheads="1"/>
          </p:cNvSpPr>
          <p:nvPr/>
        </p:nvSpPr>
        <p:spPr bwMode="auto">
          <a:xfrm>
            <a:off x="3761516" y="5739938"/>
            <a:ext cx="4683372" cy="733037"/>
          </a:xfrm>
          <a:custGeom>
            <a:avLst/>
            <a:gdLst>
              <a:gd name="T0" fmla="*/ 11731 w 14341"/>
              <a:gd name="T1" fmla="*/ 1110 h 2243"/>
              <a:gd name="T2" fmla="*/ 11731 w 14341"/>
              <a:gd name="T3" fmla="*/ 1838 h 2243"/>
              <a:gd name="T4" fmla="*/ 11842 w 14341"/>
              <a:gd name="T5" fmla="*/ 2027 h 2243"/>
              <a:gd name="T6" fmla="*/ 11627 w 14341"/>
              <a:gd name="T7" fmla="*/ 2242 h 2243"/>
              <a:gd name="T8" fmla="*/ 11412 w 14341"/>
              <a:gd name="T9" fmla="*/ 2027 h 2243"/>
              <a:gd name="T10" fmla="*/ 11527 w 14341"/>
              <a:gd name="T11" fmla="*/ 1193 h 2243"/>
              <a:gd name="T12" fmla="*/ 11263 w 14341"/>
              <a:gd name="T13" fmla="*/ 922 h 2243"/>
              <a:gd name="T14" fmla="*/ 7171 w 14341"/>
              <a:gd name="T15" fmla="*/ 631 h 2243"/>
              <a:gd name="T16" fmla="*/ 6889 w 14341"/>
              <a:gd name="T17" fmla="*/ 919 h 2243"/>
              <a:gd name="T18" fmla="*/ 2813 w 14341"/>
              <a:gd name="T19" fmla="*/ 1193 h 2243"/>
              <a:gd name="T20" fmla="*/ 2813 w 14341"/>
              <a:gd name="T21" fmla="*/ 1837 h 2243"/>
              <a:gd name="T22" fmla="*/ 2928 w 14341"/>
              <a:gd name="T23" fmla="*/ 2027 h 2243"/>
              <a:gd name="T24" fmla="*/ 2713 w 14341"/>
              <a:gd name="T25" fmla="*/ 2242 h 2243"/>
              <a:gd name="T26" fmla="*/ 2498 w 14341"/>
              <a:gd name="T27" fmla="*/ 2027 h 2243"/>
              <a:gd name="T28" fmla="*/ 2609 w 14341"/>
              <a:gd name="T29" fmla="*/ 1110 h 2243"/>
              <a:gd name="T30" fmla="*/ 579 w 14341"/>
              <a:gd name="T31" fmla="*/ 922 h 2243"/>
              <a:gd name="T32" fmla="*/ 314 w 14341"/>
              <a:gd name="T33" fmla="*/ 1497 h 2243"/>
              <a:gd name="T34" fmla="*/ 430 w 14341"/>
              <a:gd name="T35" fmla="*/ 1687 h 2243"/>
              <a:gd name="T36" fmla="*/ 214 w 14341"/>
              <a:gd name="T37" fmla="*/ 1902 h 2243"/>
              <a:gd name="T38" fmla="*/ 0 w 14341"/>
              <a:gd name="T39" fmla="*/ 1687 h 2243"/>
              <a:gd name="T40" fmla="*/ 111 w 14341"/>
              <a:gd name="T41" fmla="*/ 1498 h 2243"/>
              <a:gd name="T42" fmla="*/ 494 w 14341"/>
              <a:gd name="T43" fmla="*/ 717 h 2243"/>
              <a:gd name="T44" fmla="*/ 6805 w 14341"/>
              <a:gd name="T45" fmla="*/ 714 h 2243"/>
              <a:gd name="T46" fmla="*/ 7068 w 14341"/>
              <a:gd name="T47" fmla="*/ 0 h 2243"/>
              <a:gd name="T48" fmla="*/ 7273 w 14341"/>
              <a:gd name="T49" fmla="*/ 444 h 2243"/>
              <a:gd name="T50" fmla="*/ 7536 w 14341"/>
              <a:gd name="T51" fmla="*/ 714 h 2243"/>
              <a:gd name="T52" fmla="*/ 14230 w 14341"/>
              <a:gd name="T53" fmla="*/ 1110 h 2243"/>
              <a:gd name="T54" fmla="*/ 14230 w 14341"/>
              <a:gd name="T55" fmla="*/ 1498 h 2243"/>
              <a:gd name="T56" fmla="*/ 14340 w 14341"/>
              <a:gd name="T57" fmla="*/ 1687 h 2243"/>
              <a:gd name="T58" fmla="*/ 14126 w 14341"/>
              <a:gd name="T59" fmla="*/ 1902 h 2243"/>
              <a:gd name="T60" fmla="*/ 13911 w 14341"/>
              <a:gd name="T61" fmla="*/ 1687 h 2243"/>
              <a:gd name="T62" fmla="*/ 14026 w 14341"/>
              <a:gd name="T63" fmla="*/ 1193 h 2243"/>
              <a:gd name="T64" fmla="*/ 11547 w 14341"/>
              <a:gd name="T65" fmla="*/ 922 h 2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341" h="2243">
                <a:moveTo>
                  <a:pt x="11547" y="922"/>
                </a:moveTo>
                <a:lnTo>
                  <a:pt x="11731" y="1110"/>
                </a:lnTo>
                <a:lnTo>
                  <a:pt x="11731" y="1838"/>
                </a:lnTo>
                <a:lnTo>
                  <a:pt x="11731" y="1838"/>
                </a:lnTo>
                <a:cubicBezTo>
                  <a:pt x="11797" y="1875"/>
                  <a:pt x="11842" y="1946"/>
                  <a:pt x="11842" y="2027"/>
                </a:cubicBezTo>
                <a:lnTo>
                  <a:pt x="11842" y="2027"/>
                </a:lnTo>
                <a:cubicBezTo>
                  <a:pt x="11842" y="2146"/>
                  <a:pt x="11745" y="2242"/>
                  <a:pt x="11627" y="2242"/>
                </a:cubicBezTo>
                <a:lnTo>
                  <a:pt x="11627" y="2242"/>
                </a:lnTo>
                <a:cubicBezTo>
                  <a:pt x="11508" y="2242"/>
                  <a:pt x="11412" y="2146"/>
                  <a:pt x="11412" y="2027"/>
                </a:cubicBezTo>
                <a:lnTo>
                  <a:pt x="11412" y="2027"/>
                </a:lnTo>
                <a:cubicBezTo>
                  <a:pt x="11412" y="1945"/>
                  <a:pt x="11458" y="1873"/>
                  <a:pt x="11527" y="1837"/>
                </a:cubicBezTo>
                <a:lnTo>
                  <a:pt x="11527" y="1193"/>
                </a:lnTo>
                <a:lnTo>
                  <a:pt x="11263" y="922"/>
                </a:lnTo>
                <a:lnTo>
                  <a:pt x="11263" y="922"/>
                </a:lnTo>
                <a:cubicBezTo>
                  <a:pt x="9990" y="922"/>
                  <a:pt x="8720" y="919"/>
                  <a:pt x="7451" y="919"/>
                </a:cubicBezTo>
                <a:lnTo>
                  <a:pt x="7171" y="631"/>
                </a:lnTo>
                <a:lnTo>
                  <a:pt x="6889" y="919"/>
                </a:lnTo>
                <a:lnTo>
                  <a:pt x="6889" y="919"/>
                </a:lnTo>
                <a:cubicBezTo>
                  <a:pt x="5620" y="919"/>
                  <a:pt x="4350" y="922"/>
                  <a:pt x="3078" y="922"/>
                </a:cubicBezTo>
                <a:lnTo>
                  <a:pt x="2813" y="1193"/>
                </a:lnTo>
                <a:lnTo>
                  <a:pt x="2813" y="1837"/>
                </a:lnTo>
                <a:lnTo>
                  <a:pt x="2813" y="1837"/>
                </a:lnTo>
                <a:cubicBezTo>
                  <a:pt x="2882" y="1873"/>
                  <a:pt x="2928" y="1945"/>
                  <a:pt x="2928" y="2027"/>
                </a:cubicBezTo>
                <a:lnTo>
                  <a:pt x="2928" y="2027"/>
                </a:lnTo>
                <a:cubicBezTo>
                  <a:pt x="2928" y="2146"/>
                  <a:pt x="2832" y="2242"/>
                  <a:pt x="2713" y="2242"/>
                </a:cubicBezTo>
                <a:lnTo>
                  <a:pt x="2713" y="2242"/>
                </a:lnTo>
                <a:cubicBezTo>
                  <a:pt x="2594" y="2242"/>
                  <a:pt x="2498" y="2146"/>
                  <a:pt x="2498" y="2027"/>
                </a:cubicBezTo>
                <a:lnTo>
                  <a:pt x="2498" y="2027"/>
                </a:lnTo>
                <a:cubicBezTo>
                  <a:pt x="2498" y="1946"/>
                  <a:pt x="2543" y="1875"/>
                  <a:pt x="2609" y="1838"/>
                </a:cubicBezTo>
                <a:lnTo>
                  <a:pt x="2609" y="1110"/>
                </a:lnTo>
                <a:lnTo>
                  <a:pt x="2793" y="922"/>
                </a:lnTo>
                <a:lnTo>
                  <a:pt x="579" y="922"/>
                </a:lnTo>
                <a:lnTo>
                  <a:pt x="314" y="1193"/>
                </a:lnTo>
                <a:lnTo>
                  <a:pt x="314" y="1497"/>
                </a:lnTo>
                <a:lnTo>
                  <a:pt x="314" y="1497"/>
                </a:lnTo>
                <a:cubicBezTo>
                  <a:pt x="383" y="1533"/>
                  <a:pt x="430" y="1605"/>
                  <a:pt x="430" y="1687"/>
                </a:cubicBezTo>
                <a:lnTo>
                  <a:pt x="430" y="1687"/>
                </a:lnTo>
                <a:cubicBezTo>
                  <a:pt x="430" y="1805"/>
                  <a:pt x="333" y="1902"/>
                  <a:pt x="214" y="1902"/>
                </a:cubicBezTo>
                <a:lnTo>
                  <a:pt x="214" y="1902"/>
                </a:lnTo>
                <a:cubicBezTo>
                  <a:pt x="96" y="1902"/>
                  <a:pt x="0" y="1805"/>
                  <a:pt x="0" y="1687"/>
                </a:cubicBezTo>
                <a:lnTo>
                  <a:pt x="0" y="1687"/>
                </a:lnTo>
                <a:cubicBezTo>
                  <a:pt x="0" y="1606"/>
                  <a:pt x="44" y="1536"/>
                  <a:pt x="111" y="1498"/>
                </a:cubicBezTo>
                <a:lnTo>
                  <a:pt x="111" y="1110"/>
                </a:lnTo>
                <a:lnTo>
                  <a:pt x="494" y="717"/>
                </a:lnTo>
                <a:lnTo>
                  <a:pt x="494" y="717"/>
                </a:lnTo>
                <a:cubicBezTo>
                  <a:pt x="2595" y="717"/>
                  <a:pt x="4700" y="714"/>
                  <a:pt x="6805" y="714"/>
                </a:cubicBezTo>
                <a:lnTo>
                  <a:pt x="7068" y="444"/>
                </a:lnTo>
                <a:lnTo>
                  <a:pt x="7068" y="0"/>
                </a:lnTo>
                <a:lnTo>
                  <a:pt x="7273" y="0"/>
                </a:lnTo>
                <a:lnTo>
                  <a:pt x="7273" y="444"/>
                </a:lnTo>
                <a:lnTo>
                  <a:pt x="7536" y="714"/>
                </a:lnTo>
                <a:lnTo>
                  <a:pt x="7536" y="714"/>
                </a:lnTo>
                <a:cubicBezTo>
                  <a:pt x="9641" y="714"/>
                  <a:pt x="11745" y="717"/>
                  <a:pt x="13846" y="717"/>
                </a:cubicBezTo>
                <a:lnTo>
                  <a:pt x="14230" y="1110"/>
                </a:lnTo>
                <a:lnTo>
                  <a:pt x="14230" y="1498"/>
                </a:lnTo>
                <a:lnTo>
                  <a:pt x="14230" y="1498"/>
                </a:lnTo>
                <a:cubicBezTo>
                  <a:pt x="14296" y="1536"/>
                  <a:pt x="14340" y="1606"/>
                  <a:pt x="14340" y="1687"/>
                </a:cubicBezTo>
                <a:lnTo>
                  <a:pt x="14340" y="1687"/>
                </a:lnTo>
                <a:cubicBezTo>
                  <a:pt x="14340" y="1805"/>
                  <a:pt x="14244" y="1902"/>
                  <a:pt x="14126" y="1902"/>
                </a:cubicBezTo>
                <a:lnTo>
                  <a:pt x="14126" y="1902"/>
                </a:lnTo>
                <a:cubicBezTo>
                  <a:pt x="14007" y="1902"/>
                  <a:pt x="13911" y="1805"/>
                  <a:pt x="13911" y="1687"/>
                </a:cubicBezTo>
                <a:lnTo>
                  <a:pt x="13911" y="1687"/>
                </a:lnTo>
                <a:cubicBezTo>
                  <a:pt x="13911" y="1605"/>
                  <a:pt x="13958" y="1533"/>
                  <a:pt x="14026" y="1497"/>
                </a:cubicBezTo>
                <a:lnTo>
                  <a:pt x="14026" y="1193"/>
                </a:lnTo>
                <a:lnTo>
                  <a:pt x="13761" y="922"/>
                </a:lnTo>
                <a:lnTo>
                  <a:pt x="11547" y="922"/>
                </a:ln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23" name="Freeform 22">
            <a:extLst>
              <a:ext uri="{FF2B5EF4-FFF2-40B4-BE49-F238E27FC236}">
                <a16:creationId xmlns:a16="http://schemas.microsoft.com/office/drawing/2014/main" id="{4FCE505A-6FF0-8540-B148-139D26BA523B}"/>
              </a:ext>
            </a:extLst>
          </p:cNvPr>
          <p:cNvSpPr>
            <a:spLocks noChangeArrowheads="1"/>
          </p:cNvSpPr>
          <p:nvPr/>
        </p:nvSpPr>
        <p:spPr bwMode="auto">
          <a:xfrm>
            <a:off x="5580427" y="1281229"/>
            <a:ext cx="1196439" cy="1285728"/>
          </a:xfrm>
          <a:custGeom>
            <a:avLst/>
            <a:gdLst>
              <a:gd name="connsiteX0" fmla="*/ 1033242 w 2392877"/>
              <a:gd name="connsiteY0" fmla="*/ 106368 h 2571456"/>
              <a:gd name="connsiteX1" fmla="*/ 763128 w 2392877"/>
              <a:gd name="connsiteY1" fmla="*/ 375227 h 2571456"/>
              <a:gd name="connsiteX2" fmla="*/ 1033242 w 2392877"/>
              <a:gd name="connsiteY2" fmla="*/ 644738 h 2571456"/>
              <a:gd name="connsiteX3" fmla="*/ 1302048 w 2392877"/>
              <a:gd name="connsiteY3" fmla="*/ 375227 h 2571456"/>
              <a:gd name="connsiteX4" fmla="*/ 1033242 w 2392877"/>
              <a:gd name="connsiteY4" fmla="*/ 106368 h 2571456"/>
              <a:gd name="connsiteX5" fmla="*/ 1033242 w 2392877"/>
              <a:gd name="connsiteY5" fmla="*/ 83528 h 2571456"/>
              <a:gd name="connsiteX6" fmla="*/ 1324285 w 2392877"/>
              <a:gd name="connsiteY6" fmla="*/ 375227 h 2571456"/>
              <a:gd name="connsiteX7" fmla="*/ 1033242 w 2392877"/>
              <a:gd name="connsiteY7" fmla="*/ 667578 h 2571456"/>
              <a:gd name="connsiteX8" fmla="*/ 740237 w 2392877"/>
              <a:gd name="connsiteY8" fmla="*/ 375227 h 2571456"/>
              <a:gd name="connsiteX9" fmla="*/ 1033242 w 2392877"/>
              <a:gd name="connsiteY9" fmla="*/ 83528 h 2571456"/>
              <a:gd name="connsiteX10" fmla="*/ 1030557 w 2392877"/>
              <a:gd name="connsiteY10" fmla="*/ 65985 h 2571456"/>
              <a:gd name="connsiteX11" fmla="*/ 719039 w 2392877"/>
              <a:gd name="connsiteY11" fmla="*/ 377617 h 2571456"/>
              <a:gd name="connsiteX12" fmla="*/ 1030557 w 2392877"/>
              <a:gd name="connsiteY12" fmla="*/ 688596 h 2571456"/>
              <a:gd name="connsiteX13" fmla="*/ 1340769 w 2392877"/>
              <a:gd name="connsiteY13" fmla="*/ 377617 h 2571456"/>
              <a:gd name="connsiteX14" fmla="*/ 1030557 w 2392877"/>
              <a:gd name="connsiteY14" fmla="*/ 65985 h 2571456"/>
              <a:gd name="connsiteX15" fmla="*/ 1030557 w 2392877"/>
              <a:gd name="connsiteY15" fmla="*/ 0 h 2571456"/>
              <a:gd name="connsiteX16" fmla="*/ 1406729 w 2392877"/>
              <a:gd name="connsiteY16" fmla="*/ 377617 h 2571456"/>
              <a:gd name="connsiteX17" fmla="*/ 1054721 w 2392877"/>
              <a:gd name="connsiteY17" fmla="*/ 753928 h 2571456"/>
              <a:gd name="connsiteX18" fmla="*/ 1054721 w 2392877"/>
              <a:gd name="connsiteY18" fmla="*/ 1086466 h 2571456"/>
              <a:gd name="connsiteX19" fmla="*/ 1097171 w 2392877"/>
              <a:gd name="connsiteY19" fmla="*/ 1043347 h 2571456"/>
              <a:gd name="connsiteX20" fmla="*/ 1504691 w 2392877"/>
              <a:gd name="connsiteY20" fmla="*/ 1043347 h 2571456"/>
              <a:gd name="connsiteX21" fmla="*/ 1550407 w 2392877"/>
              <a:gd name="connsiteY21" fmla="*/ 995655 h 2571456"/>
              <a:gd name="connsiteX22" fmla="*/ 1550407 w 2392877"/>
              <a:gd name="connsiteY22" fmla="*/ 627184 h 2571456"/>
              <a:gd name="connsiteX23" fmla="*/ 1641184 w 2392877"/>
              <a:gd name="connsiteY23" fmla="*/ 533760 h 2571456"/>
              <a:gd name="connsiteX24" fmla="*/ 1884129 w 2392877"/>
              <a:gd name="connsiteY24" fmla="*/ 533760 h 2571456"/>
              <a:gd name="connsiteX25" fmla="*/ 1962499 w 2392877"/>
              <a:gd name="connsiteY25" fmla="*/ 465815 h 2571456"/>
              <a:gd name="connsiteX26" fmla="*/ 2041521 w 2392877"/>
              <a:gd name="connsiteY26" fmla="*/ 544867 h 2571456"/>
              <a:gd name="connsiteX27" fmla="*/ 1962499 w 2392877"/>
              <a:gd name="connsiteY27" fmla="*/ 623265 h 2571456"/>
              <a:gd name="connsiteX28" fmla="*/ 1892619 w 2392877"/>
              <a:gd name="connsiteY28" fmla="*/ 582759 h 2571456"/>
              <a:gd name="connsiteX29" fmla="*/ 1662083 w 2392877"/>
              <a:gd name="connsiteY29" fmla="*/ 582759 h 2571456"/>
              <a:gd name="connsiteX30" fmla="*/ 1598734 w 2392877"/>
              <a:gd name="connsiteY30" fmla="*/ 646784 h 2571456"/>
              <a:gd name="connsiteX31" fmla="*/ 1598734 w 2392877"/>
              <a:gd name="connsiteY31" fmla="*/ 1016561 h 2571456"/>
              <a:gd name="connsiteX32" fmla="*/ 1524283 w 2392877"/>
              <a:gd name="connsiteY32" fmla="*/ 1091693 h 2571456"/>
              <a:gd name="connsiteX33" fmla="*/ 1117416 w 2392877"/>
              <a:gd name="connsiteY33" fmla="*/ 1091040 h 2571456"/>
              <a:gd name="connsiteX34" fmla="*/ 1054721 w 2392877"/>
              <a:gd name="connsiteY34" fmla="*/ 1155065 h 2571456"/>
              <a:gd name="connsiteX35" fmla="*/ 1055374 w 2392877"/>
              <a:gd name="connsiteY35" fmla="*/ 1891353 h 2571456"/>
              <a:gd name="connsiteX36" fmla="*/ 1112191 w 2392877"/>
              <a:gd name="connsiteY36" fmla="*/ 1948845 h 2571456"/>
              <a:gd name="connsiteX37" fmla="*/ 1229092 w 2392877"/>
              <a:gd name="connsiteY37" fmla="*/ 1829288 h 2571456"/>
              <a:gd name="connsiteX38" fmla="*/ 1660777 w 2392877"/>
              <a:gd name="connsiteY38" fmla="*/ 1829288 h 2571456"/>
              <a:gd name="connsiteX39" fmla="*/ 2023235 w 2392877"/>
              <a:gd name="connsiteY39" fmla="*/ 1532029 h 2571456"/>
              <a:gd name="connsiteX40" fmla="*/ 2392877 w 2392877"/>
              <a:gd name="connsiteY40" fmla="*/ 1902459 h 2571456"/>
              <a:gd name="connsiteX41" fmla="*/ 2023235 w 2392877"/>
              <a:gd name="connsiteY41" fmla="*/ 2272890 h 2571456"/>
              <a:gd name="connsiteX42" fmla="*/ 1658165 w 2392877"/>
              <a:gd name="connsiteY42" fmla="*/ 1962564 h 2571456"/>
              <a:gd name="connsiteX43" fmla="*/ 1284604 w 2392877"/>
              <a:gd name="connsiteY43" fmla="*/ 1962564 h 2571456"/>
              <a:gd name="connsiteX44" fmla="*/ 1112191 w 2392877"/>
              <a:gd name="connsiteY44" fmla="*/ 2139613 h 2571456"/>
              <a:gd name="connsiteX45" fmla="*/ 1112191 w 2392877"/>
              <a:gd name="connsiteY45" fmla="*/ 2571456 h 2571456"/>
              <a:gd name="connsiteX46" fmla="*/ 978964 w 2392877"/>
              <a:gd name="connsiteY46" fmla="*/ 2435566 h 2571456"/>
              <a:gd name="connsiteX47" fmla="*/ 978964 w 2392877"/>
              <a:gd name="connsiteY47" fmla="*/ 2086041 h 2571456"/>
              <a:gd name="connsiteX48" fmla="*/ 1078885 w 2392877"/>
              <a:gd name="connsiteY48" fmla="*/ 1983471 h 2571456"/>
              <a:gd name="connsiteX49" fmla="*/ 1007046 w 2392877"/>
              <a:gd name="connsiteY49" fmla="*/ 1912259 h 2571456"/>
              <a:gd name="connsiteX50" fmla="*/ 1007046 w 2392877"/>
              <a:gd name="connsiteY50" fmla="*/ 1535295 h 2571456"/>
              <a:gd name="connsiteX51" fmla="*/ 945003 w 2392877"/>
              <a:gd name="connsiteY51" fmla="*/ 1470617 h 2571456"/>
              <a:gd name="connsiteX52" fmla="*/ 536830 w 2392877"/>
              <a:gd name="connsiteY52" fmla="*/ 1470617 h 2571456"/>
              <a:gd name="connsiteX53" fmla="*/ 462379 w 2392877"/>
              <a:gd name="connsiteY53" fmla="*/ 1396139 h 2571456"/>
              <a:gd name="connsiteX54" fmla="*/ 462379 w 2392877"/>
              <a:gd name="connsiteY54" fmla="*/ 986509 h 2571456"/>
              <a:gd name="connsiteX55" fmla="*/ 400337 w 2392877"/>
              <a:gd name="connsiteY55" fmla="*/ 921830 h 2571456"/>
              <a:gd name="connsiteX56" fmla="*/ 152820 w 2392877"/>
              <a:gd name="connsiteY56" fmla="*/ 921830 h 2571456"/>
              <a:gd name="connsiteX57" fmla="*/ 79022 w 2392877"/>
              <a:gd name="connsiteY57" fmla="*/ 973442 h 2571456"/>
              <a:gd name="connsiteX58" fmla="*/ 0 w 2392877"/>
              <a:gd name="connsiteY58" fmla="*/ 894391 h 2571456"/>
              <a:gd name="connsiteX59" fmla="*/ 79022 w 2392877"/>
              <a:gd name="connsiteY59" fmla="*/ 814686 h 2571456"/>
              <a:gd name="connsiteX60" fmla="*/ 156086 w 2392877"/>
              <a:gd name="connsiteY60" fmla="*/ 873485 h 2571456"/>
              <a:gd name="connsiteX61" fmla="*/ 419929 w 2392877"/>
              <a:gd name="connsiteY61" fmla="*/ 873485 h 2571456"/>
              <a:gd name="connsiteX62" fmla="*/ 510707 w 2392877"/>
              <a:gd name="connsiteY62" fmla="*/ 966909 h 2571456"/>
              <a:gd name="connsiteX63" fmla="*/ 510707 w 2392877"/>
              <a:gd name="connsiteY63" fmla="*/ 1375886 h 2571456"/>
              <a:gd name="connsiteX64" fmla="*/ 557075 w 2392877"/>
              <a:gd name="connsiteY64" fmla="*/ 1422271 h 2571456"/>
              <a:gd name="connsiteX65" fmla="*/ 964596 w 2392877"/>
              <a:gd name="connsiteY65" fmla="*/ 1422271 h 2571456"/>
              <a:gd name="connsiteX66" fmla="*/ 1006393 w 2392877"/>
              <a:gd name="connsiteY66" fmla="*/ 1465390 h 2571456"/>
              <a:gd name="connsiteX67" fmla="*/ 1006393 w 2392877"/>
              <a:gd name="connsiteY67" fmla="*/ 753928 h 2571456"/>
              <a:gd name="connsiteX68" fmla="*/ 652425 w 2392877"/>
              <a:gd name="connsiteY68" fmla="*/ 377617 h 2571456"/>
              <a:gd name="connsiteX69" fmla="*/ 1030557 w 2392877"/>
              <a:gd name="connsiteY69" fmla="*/ 0 h 2571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392877" h="2571456">
                <a:moveTo>
                  <a:pt x="1033242" y="106368"/>
                </a:moveTo>
                <a:cubicBezTo>
                  <a:pt x="884123" y="106368"/>
                  <a:pt x="763128" y="226441"/>
                  <a:pt x="763128" y="375227"/>
                </a:cubicBezTo>
                <a:cubicBezTo>
                  <a:pt x="763128" y="524012"/>
                  <a:pt x="884123" y="644738"/>
                  <a:pt x="1033242" y="644738"/>
                </a:cubicBezTo>
                <a:cubicBezTo>
                  <a:pt x="1181707" y="644738"/>
                  <a:pt x="1302048" y="524012"/>
                  <a:pt x="1302048" y="375227"/>
                </a:cubicBezTo>
                <a:cubicBezTo>
                  <a:pt x="1302048" y="226441"/>
                  <a:pt x="1181707" y="106368"/>
                  <a:pt x="1033242" y="106368"/>
                </a:cubicBezTo>
                <a:close/>
                <a:moveTo>
                  <a:pt x="1033242" y="83528"/>
                </a:moveTo>
                <a:cubicBezTo>
                  <a:pt x="1194133" y="83528"/>
                  <a:pt x="1324285" y="215347"/>
                  <a:pt x="1324285" y="375227"/>
                </a:cubicBezTo>
                <a:cubicBezTo>
                  <a:pt x="1324285" y="535759"/>
                  <a:pt x="1194133" y="667578"/>
                  <a:pt x="1033242" y="667578"/>
                </a:cubicBezTo>
                <a:cubicBezTo>
                  <a:pt x="871697" y="667578"/>
                  <a:pt x="740237" y="535759"/>
                  <a:pt x="740237" y="375227"/>
                </a:cubicBezTo>
                <a:cubicBezTo>
                  <a:pt x="740237" y="215347"/>
                  <a:pt x="871697" y="83528"/>
                  <a:pt x="1033242" y="83528"/>
                </a:cubicBezTo>
                <a:close/>
                <a:moveTo>
                  <a:pt x="1030557" y="65985"/>
                </a:moveTo>
                <a:cubicBezTo>
                  <a:pt x="858144" y="65985"/>
                  <a:pt x="719039" y="205795"/>
                  <a:pt x="719039" y="377617"/>
                </a:cubicBezTo>
                <a:cubicBezTo>
                  <a:pt x="719039" y="549440"/>
                  <a:pt x="858144" y="688596"/>
                  <a:pt x="1030557" y="688596"/>
                </a:cubicBezTo>
                <a:cubicBezTo>
                  <a:pt x="1201663" y="688596"/>
                  <a:pt x="1340769" y="549440"/>
                  <a:pt x="1340769" y="377617"/>
                </a:cubicBezTo>
                <a:cubicBezTo>
                  <a:pt x="1340769" y="205795"/>
                  <a:pt x="1201663" y="65985"/>
                  <a:pt x="1030557" y="65985"/>
                </a:cubicBezTo>
                <a:close/>
                <a:moveTo>
                  <a:pt x="1030557" y="0"/>
                </a:moveTo>
                <a:cubicBezTo>
                  <a:pt x="1238235" y="0"/>
                  <a:pt x="1406729" y="168556"/>
                  <a:pt x="1406729" y="377617"/>
                </a:cubicBezTo>
                <a:cubicBezTo>
                  <a:pt x="1406729" y="577532"/>
                  <a:pt x="1251297" y="741515"/>
                  <a:pt x="1054721" y="753928"/>
                </a:cubicBezTo>
                <a:lnTo>
                  <a:pt x="1054721" y="1086466"/>
                </a:lnTo>
                <a:lnTo>
                  <a:pt x="1097171" y="1043347"/>
                </a:lnTo>
                <a:lnTo>
                  <a:pt x="1504691" y="1043347"/>
                </a:lnTo>
                <a:lnTo>
                  <a:pt x="1550407" y="995655"/>
                </a:lnTo>
                <a:lnTo>
                  <a:pt x="1550407" y="627184"/>
                </a:lnTo>
                <a:lnTo>
                  <a:pt x="1641184" y="533760"/>
                </a:lnTo>
                <a:lnTo>
                  <a:pt x="1884129" y="533760"/>
                </a:lnTo>
                <a:cubicBezTo>
                  <a:pt x="1889354" y="495214"/>
                  <a:pt x="1922661" y="465815"/>
                  <a:pt x="1962499" y="465815"/>
                </a:cubicBezTo>
                <a:cubicBezTo>
                  <a:pt x="2005602" y="465815"/>
                  <a:pt x="2041521" y="501748"/>
                  <a:pt x="2041521" y="544867"/>
                </a:cubicBezTo>
                <a:cubicBezTo>
                  <a:pt x="2041521" y="589292"/>
                  <a:pt x="2005602" y="623265"/>
                  <a:pt x="1962499" y="623265"/>
                </a:cubicBezTo>
                <a:cubicBezTo>
                  <a:pt x="1932457" y="623265"/>
                  <a:pt x="1906334" y="606932"/>
                  <a:pt x="1892619" y="582759"/>
                </a:cubicBezTo>
                <a:lnTo>
                  <a:pt x="1662083" y="582759"/>
                </a:lnTo>
                <a:lnTo>
                  <a:pt x="1598734" y="646784"/>
                </a:lnTo>
                <a:lnTo>
                  <a:pt x="1598734" y="1016561"/>
                </a:lnTo>
                <a:cubicBezTo>
                  <a:pt x="1573917" y="1041387"/>
                  <a:pt x="1549753" y="1066214"/>
                  <a:pt x="1524283" y="1091693"/>
                </a:cubicBezTo>
                <a:cubicBezTo>
                  <a:pt x="1388443" y="1091693"/>
                  <a:pt x="1252603" y="1091040"/>
                  <a:pt x="1117416" y="1091040"/>
                </a:cubicBezTo>
                <a:lnTo>
                  <a:pt x="1054721" y="1155065"/>
                </a:lnTo>
                <a:cubicBezTo>
                  <a:pt x="1054721" y="1403978"/>
                  <a:pt x="1055374" y="1643092"/>
                  <a:pt x="1055374" y="1891353"/>
                </a:cubicBezTo>
                <a:lnTo>
                  <a:pt x="1112191" y="1948845"/>
                </a:lnTo>
                <a:lnTo>
                  <a:pt x="1229092" y="1829288"/>
                </a:lnTo>
                <a:lnTo>
                  <a:pt x="1660777" y="1829288"/>
                </a:lnTo>
                <a:cubicBezTo>
                  <a:pt x="1694737" y="1659425"/>
                  <a:pt x="1843639" y="1532029"/>
                  <a:pt x="2023235" y="1532029"/>
                </a:cubicBezTo>
                <a:cubicBezTo>
                  <a:pt x="2227648" y="1532029"/>
                  <a:pt x="2392877" y="1697971"/>
                  <a:pt x="2392877" y="1902459"/>
                </a:cubicBezTo>
                <a:cubicBezTo>
                  <a:pt x="2392877" y="2106294"/>
                  <a:pt x="2227648" y="2272890"/>
                  <a:pt x="2023235" y="2272890"/>
                </a:cubicBezTo>
                <a:cubicBezTo>
                  <a:pt x="1839720" y="2272890"/>
                  <a:pt x="1686900" y="2138307"/>
                  <a:pt x="1658165" y="1962564"/>
                </a:cubicBezTo>
                <a:lnTo>
                  <a:pt x="1284604" y="1962564"/>
                </a:lnTo>
                <a:lnTo>
                  <a:pt x="1112191" y="2139613"/>
                </a:lnTo>
                <a:lnTo>
                  <a:pt x="1112191" y="2571456"/>
                </a:lnTo>
                <a:lnTo>
                  <a:pt x="978964" y="2435566"/>
                </a:lnTo>
                <a:lnTo>
                  <a:pt x="978964" y="2086041"/>
                </a:lnTo>
                <a:lnTo>
                  <a:pt x="1078885" y="1983471"/>
                </a:lnTo>
                <a:cubicBezTo>
                  <a:pt x="1055374" y="1959298"/>
                  <a:pt x="1031210" y="1935778"/>
                  <a:pt x="1007046" y="1912259"/>
                </a:cubicBezTo>
                <a:lnTo>
                  <a:pt x="1007046" y="1535295"/>
                </a:lnTo>
                <a:lnTo>
                  <a:pt x="945003" y="1470617"/>
                </a:lnTo>
                <a:lnTo>
                  <a:pt x="536830" y="1470617"/>
                </a:lnTo>
                <a:cubicBezTo>
                  <a:pt x="512013" y="1445791"/>
                  <a:pt x="487849" y="1420965"/>
                  <a:pt x="462379" y="1396139"/>
                </a:cubicBezTo>
                <a:lnTo>
                  <a:pt x="462379" y="986509"/>
                </a:lnTo>
                <a:lnTo>
                  <a:pt x="400337" y="921830"/>
                </a:lnTo>
                <a:lnTo>
                  <a:pt x="152820" y="921830"/>
                </a:lnTo>
                <a:cubicBezTo>
                  <a:pt x="141718" y="952536"/>
                  <a:pt x="112329" y="973442"/>
                  <a:pt x="79022" y="973442"/>
                </a:cubicBezTo>
                <a:cubicBezTo>
                  <a:pt x="35266" y="973442"/>
                  <a:pt x="0" y="937510"/>
                  <a:pt x="0" y="894391"/>
                </a:cubicBezTo>
                <a:cubicBezTo>
                  <a:pt x="0" y="849966"/>
                  <a:pt x="35266" y="814686"/>
                  <a:pt x="79022" y="814686"/>
                </a:cubicBezTo>
                <a:cubicBezTo>
                  <a:pt x="116248" y="814686"/>
                  <a:pt x="146943" y="839512"/>
                  <a:pt x="156086" y="873485"/>
                </a:cubicBezTo>
                <a:lnTo>
                  <a:pt x="419929" y="873485"/>
                </a:lnTo>
                <a:lnTo>
                  <a:pt x="510707" y="966909"/>
                </a:lnTo>
                <a:lnTo>
                  <a:pt x="510707" y="1375886"/>
                </a:lnTo>
                <a:lnTo>
                  <a:pt x="557075" y="1422271"/>
                </a:lnTo>
                <a:lnTo>
                  <a:pt x="964596" y="1422271"/>
                </a:lnTo>
                <a:lnTo>
                  <a:pt x="1006393" y="1465390"/>
                </a:lnTo>
                <a:lnTo>
                  <a:pt x="1006393" y="753928"/>
                </a:lnTo>
                <a:cubicBezTo>
                  <a:pt x="809163" y="742822"/>
                  <a:pt x="652425" y="577532"/>
                  <a:pt x="652425" y="377617"/>
                </a:cubicBezTo>
                <a:cubicBezTo>
                  <a:pt x="652425" y="168556"/>
                  <a:pt x="822225" y="0"/>
                  <a:pt x="1030557" y="0"/>
                </a:cubicBezTo>
                <a:close/>
              </a:path>
            </a:pathLst>
          </a:custGeom>
          <a:solidFill>
            <a:schemeClr val="bg1">
              <a:lumMod val="75000"/>
            </a:schemeClr>
          </a:solidFill>
          <a:ln>
            <a:noFill/>
          </a:ln>
          <a:effectLst/>
        </p:spPr>
        <p:txBody>
          <a:bodyPr wrap="square" anchor="ctr">
            <a:noAutofit/>
          </a:bodyPr>
          <a:lstStyle/>
          <a:p>
            <a:endParaRPr lang="en-US" sz="3266" dirty="0">
              <a:latin typeface="Lato Light" panose="020F0502020204030203" pitchFamily="34" charset="0"/>
            </a:endParaRPr>
          </a:p>
        </p:txBody>
      </p:sp>
      <p:sp>
        <p:nvSpPr>
          <p:cNvPr id="32" name="TextBox 31">
            <a:extLst>
              <a:ext uri="{FF2B5EF4-FFF2-40B4-BE49-F238E27FC236}">
                <a16:creationId xmlns:a16="http://schemas.microsoft.com/office/drawing/2014/main" id="{68124F92-DF0E-084D-9489-97121A325D42}"/>
              </a:ext>
            </a:extLst>
          </p:cNvPr>
          <p:cNvSpPr txBox="1"/>
          <p:nvPr/>
        </p:nvSpPr>
        <p:spPr>
          <a:xfrm>
            <a:off x="3304850" y="2146905"/>
            <a:ext cx="103425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YOUR TITLE</a:t>
            </a:r>
          </a:p>
        </p:txBody>
      </p:sp>
      <p:sp>
        <p:nvSpPr>
          <p:cNvPr id="33" name="Subtitle 2">
            <a:extLst>
              <a:ext uri="{FF2B5EF4-FFF2-40B4-BE49-F238E27FC236}">
                <a16:creationId xmlns:a16="http://schemas.microsoft.com/office/drawing/2014/main" id="{CB284CB8-FDF2-574B-BE4E-823C5A6436E3}"/>
              </a:ext>
            </a:extLst>
          </p:cNvPr>
          <p:cNvSpPr txBox="1">
            <a:spLocks/>
          </p:cNvSpPr>
          <p:nvPr/>
        </p:nvSpPr>
        <p:spPr>
          <a:xfrm>
            <a:off x="3297090" y="2386879"/>
            <a:ext cx="1820532" cy="3539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4" name="TextBox 33">
            <a:extLst>
              <a:ext uri="{FF2B5EF4-FFF2-40B4-BE49-F238E27FC236}">
                <a16:creationId xmlns:a16="http://schemas.microsoft.com/office/drawing/2014/main" id="{D4C8A24D-1D6D-C944-A67A-BE22D02C99CE}"/>
              </a:ext>
            </a:extLst>
          </p:cNvPr>
          <p:cNvSpPr txBox="1"/>
          <p:nvPr/>
        </p:nvSpPr>
        <p:spPr>
          <a:xfrm>
            <a:off x="2408987" y="2973462"/>
            <a:ext cx="103425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YOUR TITLE</a:t>
            </a:r>
          </a:p>
        </p:txBody>
      </p:sp>
      <p:sp>
        <p:nvSpPr>
          <p:cNvPr id="35" name="Subtitle 2">
            <a:extLst>
              <a:ext uri="{FF2B5EF4-FFF2-40B4-BE49-F238E27FC236}">
                <a16:creationId xmlns:a16="http://schemas.microsoft.com/office/drawing/2014/main" id="{5E456C57-AFD8-D146-9A5F-2EEEFD7E2D05}"/>
              </a:ext>
            </a:extLst>
          </p:cNvPr>
          <p:cNvSpPr txBox="1">
            <a:spLocks/>
          </p:cNvSpPr>
          <p:nvPr/>
        </p:nvSpPr>
        <p:spPr>
          <a:xfrm>
            <a:off x="2401227" y="3213436"/>
            <a:ext cx="1820532" cy="3539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6" name="TextBox 35">
            <a:extLst>
              <a:ext uri="{FF2B5EF4-FFF2-40B4-BE49-F238E27FC236}">
                <a16:creationId xmlns:a16="http://schemas.microsoft.com/office/drawing/2014/main" id="{C54D6C8D-EEE0-CA49-BEF3-7BF5D1298427}"/>
              </a:ext>
            </a:extLst>
          </p:cNvPr>
          <p:cNvSpPr txBox="1"/>
          <p:nvPr/>
        </p:nvSpPr>
        <p:spPr>
          <a:xfrm>
            <a:off x="3419413" y="3820922"/>
            <a:ext cx="103425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YOUR TITLE</a:t>
            </a:r>
          </a:p>
        </p:txBody>
      </p:sp>
      <p:sp>
        <p:nvSpPr>
          <p:cNvPr id="37" name="Subtitle 2">
            <a:extLst>
              <a:ext uri="{FF2B5EF4-FFF2-40B4-BE49-F238E27FC236}">
                <a16:creationId xmlns:a16="http://schemas.microsoft.com/office/drawing/2014/main" id="{2A114F8D-B85D-3E4D-87BE-59CBD6C21C52}"/>
              </a:ext>
            </a:extLst>
          </p:cNvPr>
          <p:cNvSpPr txBox="1">
            <a:spLocks/>
          </p:cNvSpPr>
          <p:nvPr/>
        </p:nvSpPr>
        <p:spPr>
          <a:xfrm>
            <a:off x="3411653" y="4060896"/>
            <a:ext cx="1820532" cy="3539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8" name="TextBox 37">
            <a:extLst>
              <a:ext uri="{FF2B5EF4-FFF2-40B4-BE49-F238E27FC236}">
                <a16:creationId xmlns:a16="http://schemas.microsoft.com/office/drawing/2014/main" id="{11D53481-BAF1-9742-A32C-28A8ACE19087}"/>
              </a:ext>
            </a:extLst>
          </p:cNvPr>
          <p:cNvSpPr txBox="1"/>
          <p:nvPr/>
        </p:nvSpPr>
        <p:spPr>
          <a:xfrm>
            <a:off x="2709900" y="4726026"/>
            <a:ext cx="103425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YOUR TITLE</a:t>
            </a:r>
          </a:p>
        </p:txBody>
      </p:sp>
      <p:sp>
        <p:nvSpPr>
          <p:cNvPr id="39" name="Subtitle 2">
            <a:extLst>
              <a:ext uri="{FF2B5EF4-FFF2-40B4-BE49-F238E27FC236}">
                <a16:creationId xmlns:a16="http://schemas.microsoft.com/office/drawing/2014/main" id="{F81D7B66-7B20-AC43-A5C6-0B15EDE4EA6D}"/>
              </a:ext>
            </a:extLst>
          </p:cNvPr>
          <p:cNvSpPr txBox="1">
            <a:spLocks/>
          </p:cNvSpPr>
          <p:nvPr/>
        </p:nvSpPr>
        <p:spPr>
          <a:xfrm>
            <a:off x="2702140" y="4966000"/>
            <a:ext cx="1820532" cy="3539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0" name="TextBox 39">
            <a:extLst>
              <a:ext uri="{FF2B5EF4-FFF2-40B4-BE49-F238E27FC236}">
                <a16:creationId xmlns:a16="http://schemas.microsoft.com/office/drawing/2014/main" id="{B5D0FA34-0400-6C4A-95A2-79CA8D11DD17}"/>
              </a:ext>
            </a:extLst>
          </p:cNvPr>
          <p:cNvSpPr txBox="1"/>
          <p:nvPr/>
        </p:nvSpPr>
        <p:spPr>
          <a:xfrm>
            <a:off x="6911046" y="3646811"/>
            <a:ext cx="103425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YOUR TITLE</a:t>
            </a:r>
          </a:p>
        </p:txBody>
      </p:sp>
      <p:sp>
        <p:nvSpPr>
          <p:cNvPr id="41" name="Subtitle 2">
            <a:extLst>
              <a:ext uri="{FF2B5EF4-FFF2-40B4-BE49-F238E27FC236}">
                <a16:creationId xmlns:a16="http://schemas.microsoft.com/office/drawing/2014/main" id="{979A99C2-2327-604A-96E9-7E9BF4F2BD77}"/>
              </a:ext>
            </a:extLst>
          </p:cNvPr>
          <p:cNvSpPr txBox="1">
            <a:spLocks/>
          </p:cNvSpPr>
          <p:nvPr/>
        </p:nvSpPr>
        <p:spPr>
          <a:xfrm>
            <a:off x="6903286" y="3886784"/>
            <a:ext cx="1820532" cy="3539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2" name="TextBox 41">
            <a:extLst>
              <a:ext uri="{FF2B5EF4-FFF2-40B4-BE49-F238E27FC236}">
                <a16:creationId xmlns:a16="http://schemas.microsoft.com/office/drawing/2014/main" id="{C68C0965-AC9F-AA4A-8FC3-00D23923340C}"/>
              </a:ext>
            </a:extLst>
          </p:cNvPr>
          <p:cNvSpPr txBox="1"/>
          <p:nvPr/>
        </p:nvSpPr>
        <p:spPr>
          <a:xfrm>
            <a:off x="7368138" y="4549055"/>
            <a:ext cx="103425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YOUR TITLE</a:t>
            </a:r>
          </a:p>
        </p:txBody>
      </p:sp>
      <p:sp>
        <p:nvSpPr>
          <p:cNvPr id="43" name="Subtitle 2">
            <a:extLst>
              <a:ext uri="{FF2B5EF4-FFF2-40B4-BE49-F238E27FC236}">
                <a16:creationId xmlns:a16="http://schemas.microsoft.com/office/drawing/2014/main" id="{CC5B2D1E-BDCF-6E42-B6EA-F67A53267036}"/>
              </a:ext>
            </a:extLst>
          </p:cNvPr>
          <p:cNvSpPr txBox="1">
            <a:spLocks/>
          </p:cNvSpPr>
          <p:nvPr/>
        </p:nvSpPr>
        <p:spPr>
          <a:xfrm>
            <a:off x="7360378" y="4789028"/>
            <a:ext cx="1820532" cy="3539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4" name="TextBox 43">
            <a:extLst>
              <a:ext uri="{FF2B5EF4-FFF2-40B4-BE49-F238E27FC236}">
                <a16:creationId xmlns:a16="http://schemas.microsoft.com/office/drawing/2014/main" id="{2A88C8A6-A1EF-4C4D-9477-83574150EA5E}"/>
              </a:ext>
            </a:extLst>
          </p:cNvPr>
          <p:cNvSpPr txBox="1"/>
          <p:nvPr/>
        </p:nvSpPr>
        <p:spPr>
          <a:xfrm>
            <a:off x="7999016" y="2791206"/>
            <a:ext cx="103425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YOUR TITLE</a:t>
            </a:r>
          </a:p>
        </p:txBody>
      </p:sp>
      <p:sp>
        <p:nvSpPr>
          <p:cNvPr id="45" name="Subtitle 2">
            <a:extLst>
              <a:ext uri="{FF2B5EF4-FFF2-40B4-BE49-F238E27FC236}">
                <a16:creationId xmlns:a16="http://schemas.microsoft.com/office/drawing/2014/main" id="{6919EBB9-8FC0-674B-A880-F333A5556D86}"/>
              </a:ext>
            </a:extLst>
          </p:cNvPr>
          <p:cNvSpPr txBox="1">
            <a:spLocks/>
          </p:cNvSpPr>
          <p:nvPr/>
        </p:nvSpPr>
        <p:spPr>
          <a:xfrm>
            <a:off x="7991256" y="3031180"/>
            <a:ext cx="1820532" cy="3539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6" name="TextBox 45">
            <a:extLst>
              <a:ext uri="{FF2B5EF4-FFF2-40B4-BE49-F238E27FC236}">
                <a16:creationId xmlns:a16="http://schemas.microsoft.com/office/drawing/2014/main" id="{B202B528-D222-014E-A94A-8AA9A841BA2E}"/>
              </a:ext>
            </a:extLst>
          </p:cNvPr>
          <p:cNvSpPr txBox="1"/>
          <p:nvPr/>
        </p:nvSpPr>
        <p:spPr>
          <a:xfrm>
            <a:off x="6836891" y="1917560"/>
            <a:ext cx="103425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YOUR TITLE</a:t>
            </a:r>
          </a:p>
        </p:txBody>
      </p:sp>
      <p:sp>
        <p:nvSpPr>
          <p:cNvPr id="47" name="Subtitle 2">
            <a:extLst>
              <a:ext uri="{FF2B5EF4-FFF2-40B4-BE49-F238E27FC236}">
                <a16:creationId xmlns:a16="http://schemas.microsoft.com/office/drawing/2014/main" id="{05979A5D-61FA-B54A-B879-75CEE16F9981}"/>
              </a:ext>
            </a:extLst>
          </p:cNvPr>
          <p:cNvSpPr txBox="1">
            <a:spLocks/>
          </p:cNvSpPr>
          <p:nvPr/>
        </p:nvSpPr>
        <p:spPr>
          <a:xfrm>
            <a:off x="6829131" y="2157534"/>
            <a:ext cx="1820532" cy="3539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8" name="Freeform 697">
            <a:extLst>
              <a:ext uri="{FF2B5EF4-FFF2-40B4-BE49-F238E27FC236}">
                <a16:creationId xmlns:a16="http://schemas.microsoft.com/office/drawing/2014/main" id="{F9CB2D74-48DB-3F46-AEAE-EBB89095F417}"/>
              </a:ext>
            </a:extLst>
          </p:cNvPr>
          <p:cNvSpPr>
            <a:spLocks noChangeArrowheads="1"/>
          </p:cNvSpPr>
          <p:nvPr/>
        </p:nvSpPr>
        <p:spPr bwMode="auto">
          <a:xfrm>
            <a:off x="6676547" y="1391777"/>
            <a:ext cx="305169" cy="305168"/>
          </a:xfrm>
          <a:custGeom>
            <a:avLst/>
            <a:gdLst/>
            <a:ahLst/>
            <a:cxnLst/>
            <a:rect l="0" t="0" r="r" b="b"/>
            <a:pathLst>
              <a:path w="309203" h="309203">
                <a:moveTo>
                  <a:pt x="160319" y="149225"/>
                </a:moveTo>
                <a:lnTo>
                  <a:pt x="181851" y="149225"/>
                </a:lnTo>
                <a:cubicBezTo>
                  <a:pt x="184770" y="149225"/>
                  <a:pt x="186960" y="151342"/>
                  <a:pt x="186960" y="153811"/>
                </a:cubicBezTo>
                <a:cubicBezTo>
                  <a:pt x="186960" y="156281"/>
                  <a:pt x="184770" y="158397"/>
                  <a:pt x="181851" y="158397"/>
                </a:cubicBezTo>
                <a:lnTo>
                  <a:pt x="160319" y="158397"/>
                </a:lnTo>
                <a:cubicBezTo>
                  <a:pt x="157765" y="158397"/>
                  <a:pt x="155575" y="156281"/>
                  <a:pt x="155575" y="153811"/>
                </a:cubicBezTo>
                <a:cubicBezTo>
                  <a:pt x="155575" y="151342"/>
                  <a:pt x="157765" y="149225"/>
                  <a:pt x="160319" y="149225"/>
                </a:cubicBezTo>
                <a:close/>
                <a:moveTo>
                  <a:pt x="90372" y="149225"/>
                </a:moveTo>
                <a:lnTo>
                  <a:pt x="134696" y="149225"/>
                </a:lnTo>
                <a:cubicBezTo>
                  <a:pt x="137198" y="149225"/>
                  <a:pt x="139343" y="151342"/>
                  <a:pt x="139343" y="153811"/>
                </a:cubicBezTo>
                <a:cubicBezTo>
                  <a:pt x="139343" y="156281"/>
                  <a:pt x="137198" y="158397"/>
                  <a:pt x="134696" y="158397"/>
                </a:cubicBezTo>
                <a:lnTo>
                  <a:pt x="90372" y="158397"/>
                </a:lnTo>
                <a:cubicBezTo>
                  <a:pt x="87870" y="158397"/>
                  <a:pt x="85725" y="156281"/>
                  <a:pt x="85725" y="153811"/>
                </a:cubicBezTo>
                <a:cubicBezTo>
                  <a:pt x="85725" y="151342"/>
                  <a:pt x="87870" y="149225"/>
                  <a:pt x="90372" y="149225"/>
                </a:cubicBezTo>
                <a:close/>
                <a:moveTo>
                  <a:pt x="193657" y="115887"/>
                </a:moveTo>
                <a:lnTo>
                  <a:pt x="215554" y="115887"/>
                </a:lnTo>
                <a:cubicBezTo>
                  <a:pt x="218108" y="115887"/>
                  <a:pt x="220298" y="118004"/>
                  <a:pt x="220298" y="120473"/>
                </a:cubicBezTo>
                <a:cubicBezTo>
                  <a:pt x="220298" y="122942"/>
                  <a:pt x="218108" y="125059"/>
                  <a:pt x="215554" y="125059"/>
                </a:cubicBezTo>
                <a:lnTo>
                  <a:pt x="193657" y="125059"/>
                </a:lnTo>
                <a:cubicBezTo>
                  <a:pt x="191103" y="125059"/>
                  <a:pt x="188913" y="122942"/>
                  <a:pt x="188913" y="120473"/>
                </a:cubicBezTo>
                <a:cubicBezTo>
                  <a:pt x="188913" y="118004"/>
                  <a:pt x="191103" y="115887"/>
                  <a:pt x="193657" y="115887"/>
                </a:cubicBezTo>
                <a:close/>
                <a:moveTo>
                  <a:pt x="131750" y="115887"/>
                </a:moveTo>
                <a:lnTo>
                  <a:pt x="167923" y="115887"/>
                </a:lnTo>
                <a:cubicBezTo>
                  <a:pt x="170480" y="115887"/>
                  <a:pt x="172673" y="118004"/>
                  <a:pt x="172673" y="120473"/>
                </a:cubicBezTo>
                <a:cubicBezTo>
                  <a:pt x="172673" y="122942"/>
                  <a:pt x="170480" y="125059"/>
                  <a:pt x="167923" y="125059"/>
                </a:cubicBezTo>
                <a:lnTo>
                  <a:pt x="131750" y="125059"/>
                </a:lnTo>
                <a:cubicBezTo>
                  <a:pt x="129192" y="125059"/>
                  <a:pt x="127000" y="122942"/>
                  <a:pt x="127000" y="120473"/>
                </a:cubicBezTo>
                <a:cubicBezTo>
                  <a:pt x="127000" y="118004"/>
                  <a:pt x="129192" y="115887"/>
                  <a:pt x="131750" y="115887"/>
                </a:cubicBezTo>
                <a:close/>
                <a:moveTo>
                  <a:pt x="76186" y="115887"/>
                </a:moveTo>
                <a:lnTo>
                  <a:pt x="107599" y="115887"/>
                </a:lnTo>
                <a:cubicBezTo>
                  <a:pt x="110156" y="115887"/>
                  <a:pt x="112348" y="118004"/>
                  <a:pt x="112348" y="120473"/>
                </a:cubicBezTo>
                <a:cubicBezTo>
                  <a:pt x="112348" y="122942"/>
                  <a:pt x="110156" y="125059"/>
                  <a:pt x="107599" y="125059"/>
                </a:cubicBezTo>
                <a:lnTo>
                  <a:pt x="76186" y="125059"/>
                </a:lnTo>
                <a:cubicBezTo>
                  <a:pt x="73630" y="125059"/>
                  <a:pt x="71438" y="122942"/>
                  <a:pt x="71438" y="120473"/>
                </a:cubicBezTo>
                <a:cubicBezTo>
                  <a:pt x="71438" y="118004"/>
                  <a:pt x="73630" y="115887"/>
                  <a:pt x="76186" y="115887"/>
                </a:cubicBezTo>
                <a:close/>
                <a:moveTo>
                  <a:pt x="155441" y="84137"/>
                </a:moveTo>
                <a:lnTo>
                  <a:pt x="204566" y="84137"/>
                </a:lnTo>
                <a:cubicBezTo>
                  <a:pt x="207058" y="84137"/>
                  <a:pt x="209194" y="85901"/>
                  <a:pt x="209194" y="88370"/>
                </a:cubicBezTo>
                <a:cubicBezTo>
                  <a:pt x="209194" y="91192"/>
                  <a:pt x="207058" y="93309"/>
                  <a:pt x="204566" y="93309"/>
                </a:cubicBezTo>
                <a:lnTo>
                  <a:pt x="155441" y="93309"/>
                </a:lnTo>
                <a:cubicBezTo>
                  <a:pt x="152949" y="93309"/>
                  <a:pt x="150813" y="91192"/>
                  <a:pt x="150813" y="88370"/>
                </a:cubicBezTo>
                <a:cubicBezTo>
                  <a:pt x="150813" y="85901"/>
                  <a:pt x="152949" y="84137"/>
                  <a:pt x="155441" y="84137"/>
                </a:cubicBezTo>
                <a:close/>
                <a:moveTo>
                  <a:pt x="90361" y="84137"/>
                </a:moveTo>
                <a:lnTo>
                  <a:pt x="129945" y="84137"/>
                </a:lnTo>
                <a:cubicBezTo>
                  <a:pt x="132442" y="84137"/>
                  <a:pt x="134581" y="85901"/>
                  <a:pt x="134581" y="88370"/>
                </a:cubicBezTo>
                <a:cubicBezTo>
                  <a:pt x="134581" y="91192"/>
                  <a:pt x="132442" y="93309"/>
                  <a:pt x="129945" y="93309"/>
                </a:cubicBezTo>
                <a:lnTo>
                  <a:pt x="90361" y="93309"/>
                </a:lnTo>
                <a:cubicBezTo>
                  <a:pt x="87865" y="93309"/>
                  <a:pt x="85725" y="91192"/>
                  <a:pt x="85725" y="88370"/>
                </a:cubicBezTo>
                <a:cubicBezTo>
                  <a:pt x="85725" y="85901"/>
                  <a:pt x="87865" y="84137"/>
                  <a:pt x="90361" y="84137"/>
                </a:cubicBezTo>
                <a:close/>
                <a:moveTo>
                  <a:pt x="121142" y="46037"/>
                </a:moveTo>
                <a:cubicBezTo>
                  <a:pt x="138031" y="46037"/>
                  <a:pt x="154920" y="52156"/>
                  <a:pt x="168216" y="62954"/>
                </a:cubicBezTo>
                <a:cubicBezTo>
                  <a:pt x="170372" y="64394"/>
                  <a:pt x="170372" y="67273"/>
                  <a:pt x="168935" y="69433"/>
                </a:cubicBezTo>
                <a:cubicBezTo>
                  <a:pt x="167857" y="70513"/>
                  <a:pt x="166779" y="71232"/>
                  <a:pt x="164982" y="71232"/>
                </a:cubicBezTo>
                <a:cubicBezTo>
                  <a:pt x="163904" y="71232"/>
                  <a:pt x="163185" y="70872"/>
                  <a:pt x="162107" y="70153"/>
                </a:cubicBezTo>
                <a:cubicBezTo>
                  <a:pt x="150608" y="60794"/>
                  <a:pt x="135875" y="55395"/>
                  <a:pt x="121142" y="55395"/>
                </a:cubicBezTo>
                <a:cubicBezTo>
                  <a:pt x="84847" y="55395"/>
                  <a:pt x="55381" y="84910"/>
                  <a:pt x="55381" y="121263"/>
                </a:cubicBezTo>
                <a:cubicBezTo>
                  <a:pt x="55381" y="157257"/>
                  <a:pt x="84847" y="187132"/>
                  <a:pt x="121142" y="187132"/>
                </a:cubicBezTo>
                <a:cubicBezTo>
                  <a:pt x="136234" y="187132"/>
                  <a:pt x="150967" y="181373"/>
                  <a:pt x="162826" y="172015"/>
                </a:cubicBezTo>
                <a:cubicBezTo>
                  <a:pt x="164622" y="170215"/>
                  <a:pt x="167497" y="170575"/>
                  <a:pt x="169294" y="172734"/>
                </a:cubicBezTo>
                <a:cubicBezTo>
                  <a:pt x="171091" y="174534"/>
                  <a:pt x="170731" y="177414"/>
                  <a:pt x="168575" y="179213"/>
                </a:cubicBezTo>
                <a:cubicBezTo>
                  <a:pt x="155279" y="190011"/>
                  <a:pt x="138390" y="196490"/>
                  <a:pt x="121142" y="196490"/>
                </a:cubicBezTo>
                <a:cubicBezTo>
                  <a:pt x="79457" y="196490"/>
                  <a:pt x="46038" y="162656"/>
                  <a:pt x="46038" y="121263"/>
                </a:cubicBezTo>
                <a:cubicBezTo>
                  <a:pt x="46038" y="79871"/>
                  <a:pt x="79457" y="46037"/>
                  <a:pt x="121142" y="46037"/>
                </a:cubicBezTo>
                <a:close/>
                <a:moveTo>
                  <a:pt x="120946" y="9348"/>
                </a:moveTo>
                <a:cubicBezTo>
                  <a:pt x="59393" y="9348"/>
                  <a:pt x="9719" y="59324"/>
                  <a:pt x="9719" y="120445"/>
                </a:cubicBezTo>
                <a:cubicBezTo>
                  <a:pt x="9719" y="181567"/>
                  <a:pt x="59393" y="231542"/>
                  <a:pt x="120946" y="231542"/>
                </a:cubicBezTo>
                <a:cubicBezTo>
                  <a:pt x="139663" y="231542"/>
                  <a:pt x="158381" y="226509"/>
                  <a:pt x="174579" y="217520"/>
                </a:cubicBezTo>
                <a:cubicBezTo>
                  <a:pt x="176739" y="216442"/>
                  <a:pt x="179259" y="216801"/>
                  <a:pt x="180698" y="218599"/>
                </a:cubicBezTo>
                <a:cubicBezTo>
                  <a:pt x="180698" y="218959"/>
                  <a:pt x="180698" y="218959"/>
                  <a:pt x="181058" y="218959"/>
                </a:cubicBezTo>
                <a:lnTo>
                  <a:pt x="205176" y="243048"/>
                </a:lnTo>
                <a:lnTo>
                  <a:pt x="223893" y="243048"/>
                </a:lnTo>
                <a:cubicBezTo>
                  <a:pt x="230732" y="243048"/>
                  <a:pt x="236492" y="248441"/>
                  <a:pt x="236492" y="255631"/>
                </a:cubicBezTo>
                <a:lnTo>
                  <a:pt x="236492" y="271811"/>
                </a:lnTo>
                <a:lnTo>
                  <a:pt x="253410" y="271811"/>
                </a:lnTo>
                <a:cubicBezTo>
                  <a:pt x="260249" y="271811"/>
                  <a:pt x="265648" y="277204"/>
                  <a:pt x="265648" y="284035"/>
                </a:cubicBezTo>
                <a:lnTo>
                  <a:pt x="265648" y="299855"/>
                </a:lnTo>
                <a:lnTo>
                  <a:pt x="299844" y="299855"/>
                </a:lnTo>
                <a:lnTo>
                  <a:pt x="299844" y="260665"/>
                </a:lnTo>
                <a:lnTo>
                  <a:pt x="219214" y="180488"/>
                </a:lnTo>
                <a:cubicBezTo>
                  <a:pt x="217414" y="179050"/>
                  <a:pt x="216694" y="176533"/>
                  <a:pt x="218134" y="174376"/>
                </a:cubicBezTo>
                <a:cubicBezTo>
                  <a:pt x="227133" y="157837"/>
                  <a:pt x="232172" y="139141"/>
                  <a:pt x="232172" y="120445"/>
                </a:cubicBezTo>
                <a:cubicBezTo>
                  <a:pt x="232172" y="59324"/>
                  <a:pt x="182138" y="9348"/>
                  <a:pt x="120946" y="9348"/>
                </a:cubicBezTo>
                <a:close/>
                <a:moveTo>
                  <a:pt x="120946" y="0"/>
                </a:moveTo>
                <a:cubicBezTo>
                  <a:pt x="187178" y="0"/>
                  <a:pt x="241171" y="53931"/>
                  <a:pt x="241171" y="120445"/>
                </a:cubicBezTo>
                <a:cubicBezTo>
                  <a:pt x="241171" y="139501"/>
                  <a:pt x="236492" y="158556"/>
                  <a:pt x="227853" y="175814"/>
                </a:cubicBezTo>
                <a:lnTo>
                  <a:pt x="307763" y="255272"/>
                </a:lnTo>
                <a:cubicBezTo>
                  <a:pt x="308483" y="256351"/>
                  <a:pt x="309203" y="257429"/>
                  <a:pt x="309203" y="258867"/>
                </a:cubicBezTo>
                <a:lnTo>
                  <a:pt x="309203" y="304529"/>
                </a:lnTo>
                <a:cubicBezTo>
                  <a:pt x="309203" y="305967"/>
                  <a:pt x="308483" y="307045"/>
                  <a:pt x="307763" y="308124"/>
                </a:cubicBezTo>
                <a:cubicBezTo>
                  <a:pt x="307043" y="308843"/>
                  <a:pt x="305604" y="309203"/>
                  <a:pt x="304524" y="309203"/>
                </a:cubicBezTo>
                <a:lnTo>
                  <a:pt x="261329" y="309203"/>
                </a:lnTo>
                <a:cubicBezTo>
                  <a:pt x="258449" y="309203"/>
                  <a:pt x="256649" y="307045"/>
                  <a:pt x="256649" y="304529"/>
                </a:cubicBezTo>
                <a:lnTo>
                  <a:pt x="256649" y="284035"/>
                </a:lnTo>
                <a:cubicBezTo>
                  <a:pt x="256649" y="282237"/>
                  <a:pt x="254850" y="280799"/>
                  <a:pt x="253410" y="280799"/>
                </a:cubicBezTo>
                <a:lnTo>
                  <a:pt x="231812" y="280799"/>
                </a:lnTo>
                <a:cubicBezTo>
                  <a:pt x="228933" y="280799"/>
                  <a:pt x="227133" y="279001"/>
                  <a:pt x="227133" y="276125"/>
                </a:cubicBezTo>
                <a:lnTo>
                  <a:pt x="227133" y="255631"/>
                </a:lnTo>
                <a:cubicBezTo>
                  <a:pt x="227133" y="253834"/>
                  <a:pt x="225693" y="252396"/>
                  <a:pt x="223893" y="252396"/>
                </a:cubicBezTo>
                <a:lnTo>
                  <a:pt x="203376" y="252396"/>
                </a:lnTo>
                <a:cubicBezTo>
                  <a:pt x="201936" y="252396"/>
                  <a:pt x="200856" y="252036"/>
                  <a:pt x="199776" y="251317"/>
                </a:cubicBezTo>
                <a:lnTo>
                  <a:pt x="176379" y="227228"/>
                </a:lnTo>
                <a:cubicBezTo>
                  <a:pt x="159101" y="236216"/>
                  <a:pt x="140023" y="240890"/>
                  <a:pt x="120946" y="240890"/>
                </a:cubicBezTo>
                <a:cubicBezTo>
                  <a:pt x="54353" y="240890"/>
                  <a:pt x="0" y="186600"/>
                  <a:pt x="0" y="120445"/>
                </a:cubicBezTo>
                <a:cubicBezTo>
                  <a:pt x="0" y="53931"/>
                  <a:pt x="54353" y="0"/>
                  <a:pt x="120946" y="0"/>
                </a:cubicBezTo>
                <a:close/>
              </a:path>
            </a:pathLst>
          </a:custGeom>
          <a:solidFill>
            <a:schemeClr val="accent5">
              <a:lumMod val="75000"/>
            </a:schemeClr>
          </a:solidFill>
          <a:ln>
            <a:noFill/>
          </a:ln>
          <a:effectLst/>
        </p:spPr>
        <p:txBody>
          <a:bodyPr anchor="ctr"/>
          <a:lstStyle/>
          <a:p>
            <a:endParaRPr lang="en-US" sz="900" dirty="0">
              <a:latin typeface="Lato Light" panose="020F0502020204030203" pitchFamily="34" charset="0"/>
            </a:endParaRPr>
          </a:p>
        </p:txBody>
      </p:sp>
      <p:sp>
        <p:nvSpPr>
          <p:cNvPr id="49" name="Freeform 698">
            <a:extLst>
              <a:ext uri="{FF2B5EF4-FFF2-40B4-BE49-F238E27FC236}">
                <a16:creationId xmlns:a16="http://schemas.microsoft.com/office/drawing/2014/main" id="{73BD0A7C-83E6-7440-A89F-ADCB5631F143}"/>
              </a:ext>
            </a:extLst>
          </p:cNvPr>
          <p:cNvSpPr>
            <a:spLocks noChangeArrowheads="1"/>
          </p:cNvSpPr>
          <p:nvPr/>
        </p:nvSpPr>
        <p:spPr bwMode="auto">
          <a:xfrm>
            <a:off x="6226847" y="2705996"/>
            <a:ext cx="305168" cy="302039"/>
          </a:xfrm>
          <a:custGeom>
            <a:avLst/>
            <a:gdLst/>
            <a:ahLst/>
            <a:cxnLst/>
            <a:rect l="0" t="0" r="r" b="b"/>
            <a:pathLst>
              <a:path w="309204" h="306035">
                <a:moveTo>
                  <a:pt x="247617" y="296863"/>
                </a:moveTo>
                <a:lnTo>
                  <a:pt x="290182" y="296863"/>
                </a:lnTo>
                <a:cubicBezTo>
                  <a:pt x="292728" y="296863"/>
                  <a:pt x="294911" y="298980"/>
                  <a:pt x="294911" y="301449"/>
                </a:cubicBezTo>
                <a:cubicBezTo>
                  <a:pt x="294911" y="304271"/>
                  <a:pt x="292728" y="306035"/>
                  <a:pt x="290182" y="306035"/>
                </a:cubicBezTo>
                <a:lnTo>
                  <a:pt x="247617" y="306035"/>
                </a:lnTo>
                <a:cubicBezTo>
                  <a:pt x="245070" y="306035"/>
                  <a:pt x="242887" y="304271"/>
                  <a:pt x="242887" y="301449"/>
                </a:cubicBezTo>
                <a:cubicBezTo>
                  <a:pt x="242887" y="298980"/>
                  <a:pt x="245070" y="296863"/>
                  <a:pt x="247617" y="296863"/>
                </a:cubicBezTo>
                <a:close/>
                <a:moveTo>
                  <a:pt x="134904" y="296863"/>
                </a:moveTo>
                <a:lnTo>
                  <a:pt x="177469" y="296863"/>
                </a:lnTo>
                <a:cubicBezTo>
                  <a:pt x="180015" y="296863"/>
                  <a:pt x="182198" y="298980"/>
                  <a:pt x="182198" y="301449"/>
                </a:cubicBezTo>
                <a:cubicBezTo>
                  <a:pt x="182198" y="304271"/>
                  <a:pt x="180015" y="306035"/>
                  <a:pt x="177469" y="306035"/>
                </a:cubicBezTo>
                <a:lnTo>
                  <a:pt x="134904" y="306035"/>
                </a:lnTo>
                <a:cubicBezTo>
                  <a:pt x="132358" y="306035"/>
                  <a:pt x="130175" y="304271"/>
                  <a:pt x="130175" y="301449"/>
                </a:cubicBezTo>
                <a:cubicBezTo>
                  <a:pt x="130175" y="298980"/>
                  <a:pt x="132358" y="296863"/>
                  <a:pt x="134904" y="296863"/>
                </a:cubicBezTo>
                <a:close/>
                <a:moveTo>
                  <a:pt x="20968" y="296863"/>
                </a:moveTo>
                <a:lnTo>
                  <a:pt x="63532" y="296863"/>
                </a:lnTo>
                <a:cubicBezTo>
                  <a:pt x="66079" y="296863"/>
                  <a:pt x="67898" y="298980"/>
                  <a:pt x="67898" y="301449"/>
                </a:cubicBezTo>
                <a:cubicBezTo>
                  <a:pt x="67898" y="304271"/>
                  <a:pt x="66079" y="306035"/>
                  <a:pt x="63532" y="306035"/>
                </a:cubicBezTo>
                <a:lnTo>
                  <a:pt x="20968" y="306035"/>
                </a:lnTo>
                <a:cubicBezTo>
                  <a:pt x="18058" y="306035"/>
                  <a:pt x="15875" y="304271"/>
                  <a:pt x="15875" y="301449"/>
                </a:cubicBezTo>
                <a:cubicBezTo>
                  <a:pt x="15875" y="298980"/>
                  <a:pt x="18058" y="296863"/>
                  <a:pt x="20968" y="296863"/>
                </a:cubicBezTo>
                <a:close/>
                <a:moveTo>
                  <a:pt x="234734" y="226380"/>
                </a:moveTo>
                <a:lnTo>
                  <a:pt x="234734" y="272972"/>
                </a:lnTo>
                <a:lnTo>
                  <a:pt x="300253" y="272972"/>
                </a:lnTo>
                <a:lnTo>
                  <a:pt x="300253" y="226380"/>
                </a:lnTo>
                <a:lnTo>
                  <a:pt x="234734" y="226380"/>
                </a:lnTo>
                <a:close/>
                <a:moveTo>
                  <a:pt x="122021" y="226380"/>
                </a:moveTo>
                <a:lnTo>
                  <a:pt x="122021" y="272972"/>
                </a:lnTo>
                <a:lnTo>
                  <a:pt x="187183" y="272972"/>
                </a:lnTo>
                <a:lnTo>
                  <a:pt x="187183" y="226380"/>
                </a:lnTo>
                <a:lnTo>
                  <a:pt x="122021" y="226380"/>
                </a:lnTo>
                <a:close/>
                <a:moveTo>
                  <a:pt x="9309" y="226380"/>
                </a:moveTo>
                <a:lnTo>
                  <a:pt x="9309" y="272972"/>
                </a:lnTo>
                <a:lnTo>
                  <a:pt x="74470" y="272972"/>
                </a:lnTo>
                <a:lnTo>
                  <a:pt x="74470" y="226380"/>
                </a:lnTo>
                <a:lnTo>
                  <a:pt x="9309" y="226380"/>
                </a:lnTo>
                <a:close/>
                <a:moveTo>
                  <a:pt x="230438" y="217488"/>
                </a:moveTo>
                <a:lnTo>
                  <a:pt x="304550" y="217488"/>
                </a:lnTo>
                <a:cubicBezTo>
                  <a:pt x="307414" y="217488"/>
                  <a:pt x="309204" y="219266"/>
                  <a:pt x="309204" y="221756"/>
                </a:cubicBezTo>
                <a:lnTo>
                  <a:pt x="309204" y="277596"/>
                </a:lnTo>
                <a:cubicBezTo>
                  <a:pt x="309204" y="280085"/>
                  <a:pt x="307414" y="282219"/>
                  <a:pt x="304550" y="282219"/>
                </a:cubicBezTo>
                <a:lnTo>
                  <a:pt x="230438" y="282219"/>
                </a:lnTo>
                <a:cubicBezTo>
                  <a:pt x="227931" y="282219"/>
                  <a:pt x="225425" y="280085"/>
                  <a:pt x="225425" y="277596"/>
                </a:cubicBezTo>
                <a:lnTo>
                  <a:pt x="225425" y="221756"/>
                </a:lnTo>
                <a:cubicBezTo>
                  <a:pt x="225425" y="219266"/>
                  <a:pt x="227931" y="217488"/>
                  <a:pt x="230438" y="217488"/>
                </a:cubicBezTo>
                <a:close/>
                <a:moveTo>
                  <a:pt x="117724" y="217488"/>
                </a:moveTo>
                <a:lnTo>
                  <a:pt x="191838" y="217488"/>
                </a:lnTo>
                <a:cubicBezTo>
                  <a:pt x="194344" y="217488"/>
                  <a:pt x="196492" y="219266"/>
                  <a:pt x="196492" y="221756"/>
                </a:cubicBezTo>
                <a:lnTo>
                  <a:pt x="196492" y="277596"/>
                </a:lnTo>
                <a:cubicBezTo>
                  <a:pt x="196492" y="280085"/>
                  <a:pt x="194344" y="282219"/>
                  <a:pt x="191838" y="282219"/>
                </a:cubicBezTo>
                <a:lnTo>
                  <a:pt x="117724" y="282219"/>
                </a:lnTo>
                <a:cubicBezTo>
                  <a:pt x="114860" y="282219"/>
                  <a:pt x="112712" y="280085"/>
                  <a:pt x="112712" y="277596"/>
                </a:cubicBezTo>
                <a:lnTo>
                  <a:pt x="112712" y="221756"/>
                </a:lnTo>
                <a:cubicBezTo>
                  <a:pt x="112712" y="219266"/>
                  <a:pt x="114860" y="217488"/>
                  <a:pt x="117724" y="217488"/>
                </a:cubicBezTo>
                <a:close/>
                <a:moveTo>
                  <a:pt x="4654" y="217488"/>
                </a:moveTo>
                <a:lnTo>
                  <a:pt x="79124" y="217488"/>
                </a:lnTo>
                <a:cubicBezTo>
                  <a:pt x="81631" y="217488"/>
                  <a:pt x="83779" y="219266"/>
                  <a:pt x="83779" y="221756"/>
                </a:cubicBezTo>
                <a:lnTo>
                  <a:pt x="83779" y="277596"/>
                </a:lnTo>
                <a:cubicBezTo>
                  <a:pt x="83779" y="280085"/>
                  <a:pt x="81631" y="282219"/>
                  <a:pt x="79124" y="282219"/>
                </a:cubicBezTo>
                <a:lnTo>
                  <a:pt x="4654" y="282219"/>
                </a:lnTo>
                <a:cubicBezTo>
                  <a:pt x="2148" y="282219"/>
                  <a:pt x="0" y="280085"/>
                  <a:pt x="0" y="277596"/>
                </a:cubicBezTo>
                <a:lnTo>
                  <a:pt x="0" y="221756"/>
                </a:lnTo>
                <a:cubicBezTo>
                  <a:pt x="0" y="219266"/>
                  <a:pt x="2148" y="217488"/>
                  <a:pt x="4654" y="217488"/>
                </a:cubicBezTo>
                <a:close/>
                <a:moveTo>
                  <a:pt x="193634" y="93663"/>
                </a:moveTo>
                <a:cubicBezTo>
                  <a:pt x="196177" y="93663"/>
                  <a:pt x="198356" y="95827"/>
                  <a:pt x="198356" y="98351"/>
                </a:cubicBezTo>
                <a:lnTo>
                  <a:pt x="198356" y="181281"/>
                </a:lnTo>
                <a:lnTo>
                  <a:pt x="269915" y="181281"/>
                </a:lnTo>
                <a:cubicBezTo>
                  <a:pt x="272458" y="181281"/>
                  <a:pt x="274274" y="183445"/>
                  <a:pt x="274274" y="185968"/>
                </a:cubicBezTo>
                <a:lnTo>
                  <a:pt x="274274" y="202915"/>
                </a:lnTo>
                <a:cubicBezTo>
                  <a:pt x="274274" y="205800"/>
                  <a:pt x="272458" y="207603"/>
                  <a:pt x="269915" y="207603"/>
                </a:cubicBezTo>
                <a:cubicBezTo>
                  <a:pt x="267009" y="207603"/>
                  <a:pt x="264830" y="205800"/>
                  <a:pt x="264830" y="202915"/>
                </a:cubicBezTo>
                <a:lnTo>
                  <a:pt x="264830" y="190656"/>
                </a:lnTo>
                <a:lnTo>
                  <a:pt x="193634" y="190656"/>
                </a:lnTo>
                <a:cubicBezTo>
                  <a:pt x="191092" y="190656"/>
                  <a:pt x="188912" y="188492"/>
                  <a:pt x="188912" y="185968"/>
                </a:cubicBezTo>
                <a:lnTo>
                  <a:pt x="188912" y="98351"/>
                </a:lnTo>
                <a:cubicBezTo>
                  <a:pt x="188912" y="95827"/>
                  <a:pt x="191092" y="93663"/>
                  <a:pt x="193634" y="93663"/>
                </a:cubicBezTo>
                <a:close/>
                <a:moveTo>
                  <a:pt x="155208" y="93663"/>
                </a:moveTo>
                <a:cubicBezTo>
                  <a:pt x="158139" y="93663"/>
                  <a:pt x="159971" y="95827"/>
                  <a:pt x="159971" y="98351"/>
                </a:cubicBezTo>
                <a:lnTo>
                  <a:pt x="159971" y="202915"/>
                </a:lnTo>
                <a:cubicBezTo>
                  <a:pt x="159971" y="205800"/>
                  <a:pt x="158139" y="207603"/>
                  <a:pt x="155208" y="207603"/>
                </a:cubicBezTo>
                <a:cubicBezTo>
                  <a:pt x="152644" y="207603"/>
                  <a:pt x="150812" y="205800"/>
                  <a:pt x="150812" y="202915"/>
                </a:cubicBezTo>
                <a:lnTo>
                  <a:pt x="150812" y="98351"/>
                </a:lnTo>
                <a:cubicBezTo>
                  <a:pt x="150812" y="95827"/>
                  <a:pt x="152644" y="93663"/>
                  <a:pt x="155208" y="93663"/>
                </a:cubicBezTo>
                <a:close/>
                <a:moveTo>
                  <a:pt x="119103" y="93663"/>
                </a:moveTo>
                <a:cubicBezTo>
                  <a:pt x="121282" y="93663"/>
                  <a:pt x="123462" y="95827"/>
                  <a:pt x="123462" y="98351"/>
                </a:cubicBezTo>
                <a:lnTo>
                  <a:pt x="123462" y="185968"/>
                </a:lnTo>
                <a:cubicBezTo>
                  <a:pt x="123462" y="188492"/>
                  <a:pt x="121282" y="190656"/>
                  <a:pt x="119103" y="190656"/>
                </a:cubicBezTo>
                <a:lnTo>
                  <a:pt x="47544" y="190656"/>
                </a:lnTo>
                <a:lnTo>
                  <a:pt x="47544" y="202915"/>
                </a:lnTo>
                <a:cubicBezTo>
                  <a:pt x="47544" y="205800"/>
                  <a:pt x="45728" y="207603"/>
                  <a:pt x="42822" y="207603"/>
                </a:cubicBezTo>
                <a:cubicBezTo>
                  <a:pt x="40279" y="207603"/>
                  <a:pt x="38100" y="205800"/>
                  <a:pt x="38100" y="202915"/>
                </a:cubicBezTo>
                <a:lnTo>
                  <a:pt x="38100" y="185968"/>
                </a:lnTo>
                <a:cubicBezTo>
                  <a:pt x="38100" y="183445"/>
                  <a:pt x="40279" y="181281"/>
                  <a:pt x="42822" y="181281"/>
                </a:cubicBezTo>
                <a:lnTo>
                  <a:pt x="114017" y="181281"/>
                </a:lnTo>
                <a:lnTo>
                  <a:pt x="114017" y="98351"/>
                </a:lnTo>
                <a:cubicBezTo>
                  <a:pt x="114017" y="95827"/>
                  <a:pt x="116197" y="93663"/>
                  <a:pt x="119103" y="93663"/>
                </a:cubicBezTo>
                <a:close/>
                <a:moveTo>
                  <a:pt x="144733" y="0"/>
                </a:moveTo>
                <a:cubicBezTo>
                  <a:pt x="170570" y="0"/>
                  <a:pt x="193178" y="18015"/>
                  <a:pt x="199996" y="42877"/>
                </a:cubicBezTo>
                <a:cubicBezTo>
                  <a:pt x="204661" y="39994"/>
                  <a:pt x="210403" y="38553"/>
                  <a:pt x="216145" y="38553"/>
                </a:cubicBezTo>
                <a:cubicBezTo>
                  <a:pt x="234805" y="38553"/>
                  <a:pt x="249876" y="53686"/>
                  <a:pt x="249876" y="72422"/>
                </a:cubicBezTo>
                <a:cubicBezTo>
                  <a:pt x="249876" y="76386"/>
                  <a:pt x="249518" y="79989"/>
                  <a:pt x="248082" y="83592"/>
                </a:cubicBezTo>
                <a:cubicBezTo>
                  <a:pt x="263513" y="89357"/>
                  <a:pt x="274278" y="103769"/>
                  <a:pt x="274278" y="120704"/>
                </a:cubicBezTo>
                <a:cubicBezTo>
                  <a:pt x="274278" y="142323"/>
                  <a:pt x="256695" y="159978"/>
                  <a:pt x="235164" y="159978"/>
                </a:cubicBezTo>
                <a:lnTo>
                  <a:pt x="220092" y="159978"/>
                </a:lnTo>
                <a:cubicBezTo>
                  <a:pt x="217221" y="159978"/>
                  <a:pt x="215427" y="157816"/>
                  <a:pt x="215427" y="155294"/>
                </a:cubicBezTo>
                <a:cubicBezTo>
                  <a:pt x="215427" y="152411"/>
                  <a:pt x="217221" y="150249"/>
                  <a:pt x="220092" y="150249"/>
                </a:cubicBezTo>
                <a:lnTo>
                  <a:pt x="235164" y="150249"/>
                </a:lnTo>
                <a:cubicBezTo>
                  <a:pt x="251312" y="150249"/>
                  <a:pt x="264589" y="137278"/>
                  <a:pt x="264589" y="120704"/>
                </a:cubicBezTo>
                <a:cubicBezTo>
                  <a:pt x="264589" y="106292"/>
                  <a:pt x="254542" y="94041"/>
                  <a:pt x="240546" y="91158"/>
                </a:cubicBezTo>
                <a:cubicBezTo>
                  <a:pt x="239111" y="91158"/>
                  <a:pt x="237676" y="90077"/>
                  <a:pt x="237317" y="88997"/>
                </a:cubicBezTo>
                <a:cubicBezTo>
                  <a:pt x="236599" y="87195"/>
                  <a:pt x="236599" y="85754"/>
                  <a:pt x="237317" y="84673"/>
                </a:cubicBezTo>
                <a:cubicBezTo>
                  <a:pt x="239470" y="80709"/>
                  <a:pt x="240546" y="76386"/>
                  <a:pt x="240546" y="72422"/>
                </a:cubicBezTo>
                <a:cubicBezTo>
                  <a:pt x="240546" y="59091"/>
                  <a:pt x="229781" y="47561"/>
                  <a:pt x="216145" y="47561"/>
                </a:cubicBezTo>
                <a:cubicBezTo>
                  <a:pt x="210044" y="47561"/>
                  <a:pt x="204302" y="50083"/>
                  <a:pt x="199637" y="54407"/>
                </a:cubicBezTo>
                <a:cubicBezTo>
                  <a:pt x="198561" y="55488"/>
                  <a:pt x="196767" y="55848"/>
                  <a:pt x="194972" y="55127"/>
                </a:cubicBezTo>
                <a:cubicBezTo>
                  <a:pt x="193537" y="54407"/>
                  <a:pt x="192102" y="52966"/>
                  <a:pt x="191743" y="51164"/>
                </a:cubicBezTo>
                <a:cubicBezTo>
                  <a:pt x="188872" y="27384"/>
                  <a:pt x="168417" y="9728"/>
                  <a:pt x="144733" y="9728"/>
                </a:cubicBezTo>
                <a:cubicBezTo>
                  <a:pt x="118178" y="9728"/>
                  <a:pt x="96647" y="30987"/>
                  <a:pt x="96647" y="57650"/>
                </a:cubicBezTo>
                <a:cubicBezTo>
                  <a:pt x="96647" y="60532"/>
                  <a:pt x="97006" y="63415"/>
                  <a:pt x="97724" y="66297"/>
                </a:cubicBezTo>
                <a:cubicBezTo>
                  <a:pt x="97724" y="68099"/>
                  <a:pt x="97365" y="69540"/>
                  <a:pt x="96288" y="70621"/>
                </a:cubicBezTo>
                <a:cubicBezTo>
                  <a:pt x="95212" y="71702"/>
                  <a:pt x="93417" y="72422"/>
                  <a:pt x="91982" y="72062"/>
                </a:cubicBezTo>
                <a:cubicBezTo>
                  <a:pt x="66863" y="66657"/>
                  <a:pt x="44255" y="86474"/>
                  <a:pt x="44255" y="110976"/>
                </a:cubicBezTo>
                <a:cubicBezTo>
                  <a:pt x="44255" y="132594"/>
                  <a:pt x="62197" y="150249"/>
                  <a:pt x="84087" y="150249"/>
                </a:cubicBezTo>
                <a:lnTo>
                  <a:pt x="89111" y="150249"/>
                </a:lnTo>
                <a:cubicBezTo>
                  <a:pt x="91623" y="150249"/>
                  <a:pt x="93776" y="152411"/>
                  <a:pt x="93776" y="155294"/>
                </a:cubicBezTo>
                <a:cubicBezTo>
                  <a:pt x="93776" y="157816"/>
                  <a:pt x="91623" y="159978"/>
                  <a:pt x="89111" y="159978"/>
                </a:cubicBezTo>
                <a:lnTo>
                  <a:pt x="84087" y="159978"/>
                </a:lnTo>
                <a:cubicBezTo>
                  <a:pt x="56815" y="159978"/>
                  <a:pt x="34925" y="137999"/>
                  <a:pt x="34925" y="110976"/>
                </a:cubicBezTo>
                <a:cubicBezTo>
                  <a:pt x="34925" y="82511"/>
                  <a:pt x="58968" y="59451"/>
                  <a:pt x="87676" y="61613"/>
                </a:cubicBezTo>
                <a:cubicBezTo>
                  <a:pt x="87317" y="60532"/>
                  <a:pt x="87317" y="59091"/>
                  <a:pt x="87317" y="57650"/>
                </a:cubicBezTo>
                <a:cubicBezTo>
                  <a:pt x="87317" y="25942"/>
                  <a:pt x="113154" y="0"/>
                  <a:pt x="144733" y="0"/>
                </a:cubicBezTo>
                <a:close/>
              </a:path>
            </a:pathLst>
          </a:custGeom>
          <a:solidFill>
            <a:schemeClr val="accent5">
              <a:lumMod val="75000"/>
            </a:schemeClr>
          </a:solidFill>
          <a:ln>
            <a:noFill/>
          </a:ln>
          <a:effectLst/>
        </p:spPr>
        <p:txBody>
          <a:bodyPr anchor="ctr"/>
          <a:lstStyle/>
          <a:p>
            <a:endParaRPr lang="en-US" sz="900" dirty="0">
              <a:latin typeface="Lato Light" panose="020F0502020204030203" pitchFamily="34" charset="0"/>
            </a:endParaRPr>
          </a:p>
        </p:txBody>
      </p:sp>
      <p:sp>
        <p:nvSpPr>
          <p:cNvPr id="50" name="Freeform 699">
            <a:extLst>
              <a:ext uri="{FF2B5EF4-FFF2-40B4-BE49-F238E27FC236}">
                <a16:creationId xmlns:a16="http://schemas.microsoft.com/office/drawing/2014/main" id="{B9AF2FAF-B7F3-BA44-A9F3-6B5EFD06D5AE}"/>
              </a:ext>
            </a:extLst>
          </p:cNvPr>
          <p:cNvSpPr>
            <a:spLocks noChangeArrowheads="1"/>
          </p:cNvSpPr>
          <p:nvPr/>
        </p:nvSpPr>
        <p:spPr bwMode="auto">
          <a:xfrm>
            <a:off x="7179705" y="2757347"/>
            <a:ext cx="305168" cy="305168"/>
          </a:xfrm>
          <a:custGeom>
            <a:avLst/>
            <a:gdLst/>
            <a:ahLst/>
            <a:cxnLst/>
            <a:rect l="0" t="0" r="r" b="b"/>
            <a:pathLst>
              <a:path w="309203" h="309203">
                <a:moveTo>
                  <a:pt x="111350" y="277873"/>
                </a:moveTo>
                <a:cubicBezTo>
                  <a:pt x="103795" y="277873"/>
                  <a:pt x="97318" y="283995"/>
                  <a:pt x="97318" y="291917"/>
                </a:cubicBezTo>
                <a:lnTo>
                  <a:pt x="97318" y="299839"/>
                </a:lnTo>
                <a:lnTo>
                  <a:pt x="209936" y="299839"/>
                </a:lnTo>
                <a:lnTo>
                  <a:pt x="209936" y="291917"/>
                </a:lnTo>
                <a:cubicBezTo>
                  <a:pt x="209936" y="283995"/>
                  <a:pt x="203820" y="277873"/>
                  <a:pt x="195904" y="277873"/>
                </a:cubicBezTo>
                <a:lnTo>
                  <a:pt x="185830" y="277873"/>
                </a:lnTo>
                <a:lnTo>
                  <a:pt x="121425" y="277873"/>
                </a:lnTo>
                <a:lnTo>
                  <a:pt x="111350" y="277873"/>
                </a:lnTo>
                <a:close/>
                <a:moveTo>
                  <a:pt x="144452" y="229619"/>
                </a:moveTo>
                <a:cubicBezTo>
                  <a:pt x="144093" y="247984"/>
                  <a:pt x="137616" y="260588"/>
                  <a:pt x="132219" y="268150"/>
                </a:cubicBezTo>
                <a:lnTo>
                  <a:pt x="175395" y="268150"/>
                </a:lnTo>
                <a:cubicBezTo>
                  <a:pt x="169998" y="260588"/>
                  <a:pt x="163522" y="247984"/>
                  <a:pt x="163162" y="229619"/>
                </a:cubicBezTo>
                <a:cubicBezTo>
                  <a:pt x="159924" y="229979"/>
                  <a:pt x="156686" y="230339"/>
                  <a:pt x="153447" y="230339"/>
                </a:cubicBezTo>
                <a:cubicBezTo>
                  <a:pt x="150569" y="230339"/>
                  <a:pt x="147331" y="229979"/>
                  <a:pt x="144452" y="229619"/>
                </a:cubicBezTo>
                <a:close/>
                <a:moveTo>
                  <a:pt x="129894" y="103546"/>
                </a:moveTo>
                <a:cubicBezTo>
                  <a:pt x="132509" y="103187"/>
                  <a:pt x="135124" y="105340"/>
                  <a:pt x="135124" y="107852"/>
                </a:cubicBezTo>
                <a:lnTo>
                  <a:pt x="139606" y="174592"/>
                </a:lnTo>
                <a:cubicBezTo>
                  <a:pt x="139980" y="184639"/>
                  <a:pt x="141474" y="193968"/>
                  <a:pt x="143715" y="201862"/>
                </a:cubicBezTo>
                <a:cubicBezTo>
                  <a:pt x="144089" y="204015"/>
                  <a:pt x="142968" y="206886"/>
                  <a:pt x="140353" y="207244"/>
                </a:cubicBezTo>
                <a:cubicBezTo>
                  <a:pt x="139980" y="207244"/>
                  <a:pt x="139606" y="207603"/>
                  <a:pt x="138859" y="207603"/>
                </a:cubicBezTo>
                <a:cubicBezTo>
                  <a:pt x="136618" y="207603"/>
                  <a:pt x="134750" y="206168"/>
                  <a:pt x="134003" y="204015"/>
                </a:cubicBezTo>
                <a:cubicBezTo>
                  <a:pt x="132136" y="195762"/>
                  <a:pt x="130268" y="186074"/>
                  <a:pt x="129521" y="175310"/>
                </a:cubicBezTo>
                <a:lnTo>
                  <a:pt x="125412" y="108211"/>
                </a:lnTo>
                <a:cubicBezTo>
                  <a:pt x="125412" y="105699"/>
                  <a:pt x="127280" y="103546"/>
                  <a:pt x="129894" y="103546"/>
                </a:cubicBezTo>
                <a:close/>
                <a:moveTo>
                  <a:pt x="232963" y="93139"/>
                </a:moveTo>
                <a:lnTo>
                  <a:pt x="218571" y="175604"/>
                </a:lnTo>
                <a:cubicBezTo>
                  <a:pt x="218571" y="175964"/>
                  <a:pt x="218212" y="176324"/>
                  <a:pt x="218212" y="177044"/>
                </a:cubicBezTo>
                <a:cubicBezTo>
                  <a:pt x="236921" y="171282"/>
                  <a:pt x="251673" y="155078"/>
                  <a:pt x="254551" y="134912"/>
                </a:cubicBezTo>
                <a:lnTo>
                  <a:pt x="260668" y="93139"/>
                </a:lnTo>
                <a:lnTo>
                  <a:pt x="232963" y="93139"/>
                </a:lnTo>
                <a:close/>
                <a:moveTo>
                  <a:pt x="84006" y="93139"/>
                </a:moveTo>
                <a:lnTo>
                  <a:pt x="98038" y="173803"/>
                </a:lnTo>
                <a:cubicBezTo>
                  <a:pt x="102715" y="201171"/>
                  <a:pt x="126103" y="220616"/>
                  <a:pt x="153447" y="220616"/>
                </a:cubicBezTo>
                <a:cubicBezTo>
                  <a:pt x="181152" y="220616"/>
                  <a:pt x="204539" y="201171"/>
                  <a:pt x="209576" y="173803"/>
                </a:cubicBezTo>
                <a:lnTo>
                  <a:pt x="223249" y="93139"/>
                </a:lnTo>
                <a:lnTo>
                  <a:pt x="84006" y="93139"/>
                </a:lnTo>
                <a:close/>
                <a:moveTo>
                  <a:pt x="46586" y="93139"/>
                </a:moveTo>
                <a:lnTo>
                  <a:pt x="52703" y="134912"/>
                </a:lnTo>
                <a:cubicBezTo>
                  <a:pt x="55581" y="155078"/>
                  <a:pt x="70333" y="171282"/>
                  <a:pt x="89403" y="177044"/>
                </a:cubicBezTo>
                <a:cubicBezTo>
                  <a:pt x="89043" y="176324"/>
                  <a:pt x="89043" y="175964"/>
                  <a:pt x="88683" y="175604"/>
                </a:cubicBezTo>
                <a:lnTo>
                  <a:pt x="74651" y="93139"/>
                </a:lnTo>
                <a:lnTo>
                  <a:pt x="46586" y="93139"/>
                </a:lnTo>
                <a:close/>
                <a:moveTo>
                  <a:pt x="40829" y="84137"/>
                </a:moveTo>
                <a:lnTo>
                  <a:pt x="78609" y="84137"/>
                </a:lnTo>
                <a:lnTo>
                  <a:pt x="227566" y="84137"/>
                </a:lnTo>
                <a:lnTo>
                  <a:pt x="229006" y="84137"/>
                </a:lnTo>
                <a:lnTo>
                  <a:pt x="266065" y="84137"/>
                </a:lnTo>
                <a:cubicBezTo>
                  <a:pt x="267504" y="84137"/>
                  <a:pt x="268944" y="84857"/>
                  <a:pt x="269663" y="85577"/>
                </a:cubicBezTo>
                <a:cubicBezTo>
                  <a:pt x="270743" y="86658"/>
                  <a:pt x="271102" y="88098"/>
                  <a:pt x="271102" y="89178"/>
                </a:cubicBezTo>
                <a:lnTo>
                  <a:pt x="263906" y="136352"/>
                </a:lnTo>
                <a:cubicBezTo>
                  <a:pt x="260308" y="161920"/>
                  <a:pt x="240159" y="182085"/>
                  <a:pt x="215333" y="187127"/>
                </a:cubicBezTo>
                <a:cubicBezTo>
                  <a:pt x="208137" y="206572"/>
                  <a:pt x="192306" y="221337"/>
                  <a:pt x="172517" y="227458"/>
                </a:cubicBezTo>
                <a:cubicBezTo>
                  <a:pt x="172157" y="251585"/>
                  <a:pt x="184031" y="264549"/>
                  <a:pt x="187629" y="268150"/>
                </a:cubicBezTo>
                <a:lnTo>
                  <a:pt x="195904" y="268150"/>
                </a:lnTo>
                <a:cubicBezTo>
                  <a:pt x="208857" y="268150"/>
                  <a:pt x="219291" y="278953"/>
                  <a:pt x="219291" y="291917"/>
                </a:cubicBezTo>
                <a:lnTo>
                  <a:pt x="219291" y="304521"/>
                </a:lnTo>
                <a:cubicBezTo>
                  <a:pt x="219291" y="307041"/>
                  <a:pt x="217132" y="309202"/>
                  <a:pt x="214614" y="309202"/>
                </a:cubicBezTo>
                <a:lnTo>
                  <a:pt x="93001" y="309202"/>
                </a:lnTo>
                <a:cubicBezTo>
                  <a:pt x="90122" y="309202"/>
                  <a:pt x="87963" y="307041"/>
                  <a:pt x="87963" y="304521"/>
                </a:cubicBezTo>
                <a:lnTo>
                  <a:pt x="87963" y="291917"/>
                </a:lnTo>
                <a:cubicBezTo>
                  <a:pt x="87963" y="278953"/>
                  <a:pt x="98398" y="268150"/>
                  <a:pt x="111350" y="268150"/>
                </a:cubicBezTo>
                <a:lnTo>
                  <a:pt x="119626" y="268150"/>
                </a:lnTo>
                <a:cubicBezTo>
                  <a:pt x="123584" y="264549"/>
                  <a:pt x="135098" y="251585"/>
                  <a:pt x="134738" y="227458"/>
                </a:cubicBezTo>
                <a:cubicBezTo>
                  <a:pt x="115308" y="221337"/>
                  <a:pt x="99117" y="206572"/>
                  <a:pt x="91921" y="187127"/>
                </a:cubicBezTo>
                <a:cubicBezTo>
                  <a:pt x="67095" y="182445"/>
                  <a:pt x="47306" y="161920"/>
                  <a:pt x="43348" y="136352"/>
                </a:cubicBezTo>
                <a:lnTo>
                  <a:pt x="36512" y="89178"/>
                </a:lnTo>
                <a:cubicBezTo>
                  <a:pt x="36512" y="88098"/>
                  <a:pt x="36512" y="86658"/>
                  <a:pt x="37591" y="85577"/>
                </a:cubicBezTo>
                <a:cubicBezTo>
                  <a:pt x="38671" y="84857"/>
                  <a:pt x="39750" y="84137"/>
                  <a:pt x="40829" y="84137"/>
                </a:cubicBezTo>
                <a:close/>
                <a:moveTo>
                  <a:pt x="275736" y="23926"/>
                </a:moveTo>
                <a:cubicBezTo>
                  <a:pt x="277568" y="22225"/>
                  <a:pt x="280499" y="22225"/>
                  <a:pt x="282697" y="23926"/>
                </a:cubicBezTo>
                <a:cubicBezTo>
                  <a:pt x="283429" y="24606"/>
                  <a:pt x="283796" y="25967"/>
                  <a:pt x="283796" y="26987"/>
                </a:cubicBezTo>
                <a:cubicBezTo>
                  <a:pt x="283796" y="28008"/>
                  <a:pt x="283429" y="29369"/>
                  <a:pt x="282697" y="30049"/>
                </a:cubicBezTo>
                <a:cubicBezTo>
                  <a:pt x="281598" y="31070"/>
                  <a:pt x="280499" y="31410"/>
                  <a:pt x="279400" y="31410"/>
                </a:cubicBezTo>
                <a:cubicBezTo>
                  <a:pt x="277934" y="31410"/>
                  <a:pt x="276469" y="31070"/>
                  <a:pt x="275736" y="30049"/>
                </a:cubicBezTo>
                <a:cubicBezTo>
                  <a:pt x="275003" y="29369"/>
                  <a:pt x="274637" y="28008"/>
                  <a:pt x="274637" y="26987"/>
                </a:cubicBezTo>
                <a:cubicBezTo>
                  <a:pt x="274637" y="25967"/>
                  <a:pt x="275003" y="24606"/>
                  <a:pt x="275736" y="23926"/>
                </a:cubicBezTo>
                <a:close/>
                <a:moveTo>
                  <a:pt x="215723" y="23926"/>
                </a:moveTo>
                <a:cubicBezTo>
                  <a:pt x="217487" y="22225"/>
                  <a:pt x="220309" y="22225"/>
                  <a:pt x="222073" y="23926"/>
                </a:cubicBezTo>
                <a:cubicBezTo>
                  <a:pt x="222779" y="24606"/>
                  <a:pt x="223484" y="25967"/>
                  <a:pt x="223484" y="26987"/>
                </a:cubicBezTo>
                <a:cubicBezTo>
                  <a:pt x="223484" y="28008"/>
                  <a:pt x="222779" y="29369"/>
                  <a:pt x="222073" y="30049"/>
                </a:cubicBezTo>
                <a:cubicBezTo>
                  <a:pt x="221368" y="31070"/>
                  <a:pt x="219957" y="31410"/>
                  <a:pt x="218898" y="31410"/>
                </a:cubicBezTo>
                <a:cubicBezTo>
                  <a:pt x="217840" y="31410"/>
                  <a:pt x="216429" y="31070"/>
                  <a:pt x="215723" y="30049"/>
                </a:cubicBezTo>
                <a:cubicBezTo>
                  <a:pt x="215018" y="29369"/>
                  <a:pt x="214312" y="28008"/>
                  <a:pt x="214312" y="26987"/>
                </a:cubicBezTo>
                <a:cubicBezTo>
                  <a:pt x="214312" y="25967"/>
                  <a:pt x="215018" y="24606"/>
                  <a:pt x="215723" y="23926"/>
                </a:cubicBezTo>
                <a:close/>
                <a:moveTo>
                  <a:pt x="249238" y="23812"/>
                </a:moveTo>
                <a:cubicBezTo>
                  <a:pt x="251619" y="23812"/>
                  <a:pt x="253660" y="25929"/>
                  <a:pt x="253660" y="28398"/>
                </a:cubicBezTo>
                <a:cubicBezTo>
                  <a:pt x="253660" y="31220"/>
                  <a:pt x="251619" y="32984"/>
                  <a:pt x="249238" y="32984"/>
                </a:cubicBezTo>
                <a:cubicBezTo>
                  <a:pt x="246516" y="32984"/>
                  <a:pt x="244475" y="31220"/>
                  <a:pt x="244475" y="28398"/>
                </a:cubicBezTo>
                <a:cubicBezTo>
                  <a:pt x="244475" y="25929"/>
                  <a:pt x="246516" y="23812"/>
                  <a:pt x="249238" y="23812"/>
                </a:cubicBezTo>
                <a:close/>
                <a:moveTo>
                  <a:pt x="8988" y="9348"/>
                </a:moveTo>
                <a:lnTo>
                  <a:pt x="8988" y="46740"/>
                </a:lnTo>
                <a:lnTo>
                  <a:pt x="299855" y="46740"/>
                </a:lnTo>
                <a:lnTo>
                  <a:pt x="299855" y="9348"/>
                </a:lnTo>
                <a:lnTo>
                  <a:pt x="8988" y="9348"/>
                </a:lnTo>
                <a:close/>
                <a:moveTo>
                  <a:pt x="4674" y="0"/>
                </a:moveTo>
                <a:lnTo>
                  <a:pt x="304529" y="0"/>
                </a:lnTo>
                <a:cubicBezTo>
                  <a:pt x="307045" y="0"/>
                  <a:pt x="309203" y="2157"/>
                  <a:pt x="309203" y="4674"/>
                </a:cubicBezTo>
                <a:lnTo>
                  <a:pt x="309203" y="51773"/>
                </a:lnTo>
                <a:lnTo>
                  <a:pt x="309203" y="304529"/>
                </a:lnTo>
                <a:cubicBezTo>
                  <a:pt x="309203" y="307045"/>
                  <a:pt x="307045" y="309203"/>
                  <a:pt x="304529" y="309203"/>
                </a:cubicBezTo>
                <a:lnTo>
                  <a:pt x="248081" y="309203"/>
                </a:lnTo>
                <a:cubicBezTo>
                  <a:pt x="245564" y="309203"/>
                  <a:pt x="243767" y="307045"/>
                  <a:pt x="243767" y="304529"/>
                </a:cubicBezTo>
                <a:cubicBezTo>
                  <a:pt x="243767" y="302012"/>
                  <a:pt x="245564" y="299855"/>
                  <a:pt x="248081" y="299855"/>
                </a:cubicBezTo>
                <a:lnTo>
                  <a:pt x="299855" y="299855"/>
                </a:lnTo>
                <a:lnTo>
                  <a:pt x="299855" y="56447"/>
                </a:lnTo>
                <a:lnTo>
                  <a:pt x="8988" y="56447"/>
                </a:lnTo>
                <a:lnTo>
                  <a:pt x="8988" y="299855"/>
                </a:lnTo>
                <a:lnTo>
                  <a:pt x="60762" y="299855"/>
                </a:lnTo>
                <a:cubicBezTo>
                  <a:pt x="63279" y="299855"/>
                  <a:pt x="65436" y="302012"/>
                  <a:pt x="65436" y="304529"/>
                </a:cubicBezTo>
                <a:cubicBezTo>
                  <a:pt x="65436" y="307045"/>
                  <a:pt x="63279" y="309203"/>
                  <a:pt x="60762" y="309203"/>
                </a:cubicBezTo>
                <a:lnTo>
                  <a:pt x="4674" y="309203"/>
                </a:lnTo>
                <a:cubicBezTo>
                  <a:pt x="1798" y="309203"/>
                  <a:pt x="0" y="307045"/>
                  <a:pt x="0" y="304529"/>
                </a:cubicBezTo>
                <a:lnTo>
                  <a:pt x="0" y="51773"/>
                </a:lnTo>
                <a:lnTo>
                  <a:pt x="0" y="4674"/>
                </a:lnTo>
                <a:cubicBezTo>
                  <a:pt x="0" y="2157"/>
                  <a:pt x="1798" y="0"/>
                  <a:pt x="4674" y="0"/>
                </a:cubicBezTo>
                <a:close/>
              </a:path>
            </a:pathLst>
          </a:custGeom>
          <a:solidFill>
            <a:schemeClr val="accent5">
              <a:lumMod val="75000"/>
            </a:schemeClr>
          </a:solidFill>
          <a:ln>
            <a:noFill/>
          </a:ln>
          <a:effectLst/>
        </p:spPr>
        <p:txBody>
          <a:bodyPr anchor="ctr"/>
          <a:lstStyle/>
          <a:p>
            <a:endParaRPr lang="en-US" sz="900" dirty="0">
              <a:latin typeface="Lato Light" panose="020F0502020204030203" pitchFamily="34" charset="0"/>
            </a:endParaRPr>
          </a:p>
        </p:txBody>
      </p:sp>
      <p:sp>
        <p:nvSpPr>
          <p:cNvPr id="51" name="Freeform 700">
            <a:extLst>
              <a:ext uri="{FF2B5EF4-FFF2-40B4-BE49-F238E27FC236}">
                <a16:creationId xmlns:a16="http://schemas.microsoft.com/office/drawing/2014/main" id="{93880F4B-6B78-9949-BBD8-367686076200}"/>
              </a:ext>
            </a:extLst>
          </p:cNvPr>
          <p:cNvSpPr>
            <a:spLocks noChangeArrowheads="1"/>
          </p:cNvSpPr>
          <p:nvPr/>
        </p:nvSpPr>
        <p:spPr bwMode="auto">
          <a:xfrm>
            <a:off x="4784226" y="2932828"/>
            <a:ext cx="305169" cy="306734"/>
          </a:xfrm>
          <a:custGeom>
            <a:avLst/>
            <a:gdLst/>
            <a:ahLst/>
            <a:cxnLst/>
            <a:rect l="0" t="0" r="r" b="b"/>
            <a:pathLst>
              <a:path w="309204" h="310790">
                <a:moveTo>
                  <a:pt x="220142" y="211292"/>
                </a:moveTo>
                <a:lnTo>
                  <a:pt x="220142" y="261041"/>
                </a:lnTo>
                <a:cubicBezTo>
                  <a:pt x="220142" y="283392"/>
                  <a:pt x="237739" y="301056"/>
                  <a:pt x="259645" y="301056"/>
                </a:cubicBezTo>
                <a:cubicBezTo>
                  <a:pt x="281552" y="301056"/>
                  <a:pt x="299508" y="283392"/>
                  <a:pt x="299508" y="261041"/>
                </a:cubicBezTo>
                <a:lnTo>
                  <a:pt x="299508" y="211292"/>
                </a:lnTo>
                <a:cubicBezTo>
                  <a:pt x="287657" y="219223"/>
                  <a:pt x="274010" y="222828"/>
                  <a:pt x="259645" y="222828"/>
                </a:cubicBezTo>
                <a:cubicBezTo>
                  <a:pt x="245639" y="222828"/>
                  <a:pt x="231993" y="219223"/>
                  <a:pt x="220142" y="211292"/>
                </a:cubicBezTo>
                <a:close/>
                <a:moveTo>
                  <a:pt x="260010" y="163512"/>
                </a:moveTo>
                <a:cubicBezTo>
                  <a:pt x="262732" y="163512"/>
                  <a:pt x="264773" y="165710"/>
                  <a:pt x="264773" y="168275"/>
                </a:cubicBezTo>
                <a:lnTo>
                  <a:pt x="264773" y="196483"/>
                </a:lnTo>
                <a:cubicBezTo>
                  <a:pt x="264773" y="199048"/>
                  <a:pt x="262732" y="201246"/>
                  <a:pt x="260010" y="201246"/>
                </a:cubicBezTo>
                <a:cubicBezTo>
                  <a:pt x="257629" y="201246"/>
                  <a:pt x="255588" y="199048"/>
                  <a:pt x="255588" y="196483"/>
                </a:cubicBezTo>
                <a:lnTo>
                  <a:pt x="255588" y="168275"/>
                </a:lnTo>
                <a:cubicBezTo>
                  <a:pt x="255588" y="165710"/>
                  <a:pt x="257629" y="163512"/>
                  <a:pt x="260010" y="163512"/>
                </a:cubicBezTo>
                <a:close/>
                <a:moveTo>
                  <a:pt x="4676" y="163512"/>
                </a:moveTo>
                <a:cubicBezTo>
                  <a:pt x="7194" y="163512"/>
                  <a:pt x="9352" y="165676"/>
                  <a:pt x="9352" y="168200"/>
                </a:cubicBezTo>
                <a:lnTo>
                  <a:pt x="9352" y="300186"/>
                </a:lnTo>
                <a:lnTo>
                  <a:pt x="206102" y="300186"/>
                </a:lnTo>
                <a:cubicBezTo>
                  <a:pt x="208980" y="300186"/>
                  <a:pt x="210778" y="301989"/>
                  <a:pt x="210778" y="304874"/>
                </a:cubicBezTo>
                <a:cubicBezTo>
                  <a:pt x="210778" y="307398"/>
                  <a:pt x="208980" y="309202"/>
                  <a:pt x="206102" y="309202"/>
                </a:cubicBezTo>
                <a:lnTo>
                  <a:pt x="4676" y="309202"/>
                </a:lnTo>
                <a:cubicBezTo>
                  <a:pt x="1798" y="309202"/>
                  <a:pt x="0" y="307398"/>
                  <a:pt x="0" y="304874"/>
                </a:cubicBezTo>
                <a:lnTo>
                  <a:pt x="0" y="168200"/>
                </a:lnTo>
                <a:cubicBezTo>
                  <a:pt x="0" y="165676"/>
                  <a:pt x="1798" y="163512"/>
                  <a:pt x="4676" y="163512"/>
                </a:cubicBezTo>
                <a:close/>
                <a:moveTo>
                  <a:pt x="259645" y="152170"/>
                </a:moveTo>
                <a:cubicBezTo>
                  <a:pt x="237739" y="152170"/>
                  <a:pt x="220142" y="170195"/>
                  <a:pt x="220142" y="192185"/>
                </a:cubicBezTo>
                <a:lnTo>
                  <a:pt x="220142" y="199756"/>
                </a:lnTo>
                <a:cubicBezTo>
                  <a:pt x="242407" y="218141"/>
                  <a:pt x="277242" y="218141"/>
                  <a:pt x="299508" y="199756"/>
                </a:cubicBezTo>
                <a:lnTo>
                  <a:pt x="299508" y="192185"/>
                </a:lnTo>
                <a:cubicBezTo>
                  <a:pt x="299508" y="170195"/>
                  <a:pt x="281552" y="152170"/>
                  <a:pt x="259645" y="152170"/>
                </a:cubicBezTo>
                <a:close/>
                <a:moveTo>
                  <a:pt x="63321" y="69850"/>
                </a:moveTo>
                <a:cubicBezTo>
                  <a:pt x="65833" y="69850"/>
                  <a:pt x="67987" y="71645"/>
                  <a:pt x="67987" y="74516"/>
                </a:cubicBezTo>
                <a:lnTo>
                  <a:pt x="67987" y="78105"/>
                </a:lnTo>
                <a:cubicBezTo>
                  <a:pt x="74447" y="79541"/>
                  <a:pt x="79831" y="83847"/>
                  <a:pt x="82343" y="89590"/>
                </a:cubicBezTo>
                <a:cubicBezTo>
                  <a:pt x="83420" y="92102"/>
                  <a:pt x="82343" y="94615"/>
                  <a:pt x="79831" y="95692"/>
                </a:cubicBezTo>
                <a:cubicBezTo>
                  <a:pt x="77319" y="96768"/>
                  <a:pt x="74806" y="95692"/>
                  <a:pt x="73729" y="93179"/>
                </a:cubicBezTo>
                <a:cubicBezTo>
                  <a:pt x="71935" y="89590"/>
                  <a:pt x="67987" y="87078"/>
                  <a:pt x="63321" y="87078"/>
                </a:cubicBezTo>
                <a:cubicBezTo>
                  <a:pt x="57219" y="87078"/>
                  <a:pt x="52195" y="91385"/>
                  <a:pt x="52195" y="96768"/>
                </a:cubicBezTo>
                <a:cubicBezTo>
                  <a:pt x="52195" y="102870"/>
                  <a:pt x="55784" y="106100"/>
                  <a:pt x="63321" y="106100"/>
                </a:cubicBezTo>
                <a:cubicBezTo>
                  <a:pt x="78395" y="106100"/>
                  <a:pt x="83779" y="116150"/>
                  <a:pt x="83779" y="125122"/>
                </a:cubicBezTo>
                <a:cubicBezTo>
                  <a:pt x="83779" y="134095"/>
                  <a:pt x="76960" y="141632"/>
                  <a:pt x="67987" y="143786"/>
                </a:cubicBezTo>
                <a:lnTo>
                  <a:pt x="67987" y="147375"/>
                </a:lnTo>
                <a:cubicBezTo>
                  <a:pt x="67987" y="149887"/>
                  <a:pt x="65833" y="152041"/>
                  <a:pt x="63321" y="152041"/>
                </a:cubicBezTo>
                <a:cubicBezTo>
                  <a:pt x="60809" y="152041"/>
                  <a:pt x="58655" y="149887"/>
                  <a:pt x="58655" y="147375"/>
                </a:cubicBezTo>
                <a:lnTo>
                  <a:pt x="58655" y="143786"/>
                </a:lnTo>
                <a:cubicBezTo>
                  <a:pt x="52195" y="141991"/>
                  <a:pt x="46811" y="138043"/>
                  <a:pt x="44299" y="131942"/>
                </a:cubicBezTo>
                <a:cubicBezTo>
                  <a:pt x="43222" y="129788"/>
                  <a:pt x="44657" y="126917"/>
                  <a:pt x="46811" y="125840"/>
                </a:cubicBezTo>
                <a:cubicBezTo>
                  <a:pt x="48964" y="124764"/>
                  <a:pt x="51836" y="126199"/>
                  <a:pt x="52912" y="128353"/>
                </a:cubicBezTo>
                <a:cubicBezTo>
                  <a:pt x="54707" y="132301"/>
                  <a:pt x="59014" y="134813"/>
                  <a:pt x="63321" y="134813"/>
                </a:cubicBezTo>
                <a:cubicBezTo>
                  <a:pt x="69422" y="134813"/>
                  <a:pt x="74447" y="130506"/>
                  <a:pt x="74447" y="125122"/>
                </a:cubicBezTo>
                <a:cubicBezTo>
                  <a:pt x="74447" y="118662"/>
                  <a:pt x="70499" y="115791"/>
                  <a:pt x="63321" y="115791"/>
                </a:cubicBezTo>
                <a:cubicBezTo>
                  <a:pt x="48247" y="115791"/>
                  <a:pt x="42863" y="105741"/>
                  <a:pt x="42863" y="96768"/>
                </a:cubicBezTo>
                <a:cubicBezTo>
                  <a:pt x="42863" y="87437"/>
                  <a:pt x="49682" y="80258"/>
                  <a:pt x="58655" y="78105"/>
                </a:cubicBezTo>
                <a:lnTo>
                  <a:pt x="58655" y="74516"/>
                </a:lnTo>
                <a:cubicBezTo>
                  <a:pt x="58655" y="71645"/>
                  <a:pt x="60809" y="69850"/>
                  <a:pt x="63321" y="69850"/>
                </a:cubicBezTo>
                <a:close/>
                <a:moveTo>
                  <a:pt x="63205" y="56998"/>
                </a:moveTo>
                <a:cubicBezTo>
                  <a:pt x="33398" y="56998"/>
                  <a:pt x="9337" y="81512"/>
                  <a:pt x="9337" y="111433"/>
                </a:cubicBezTo>
                <a:cubicBezTo>
                  <a:pt x="9337" y="140994"/>
                  <a:pt x="33398" y="165148"/>
                  <a:pt x="63205" y="165148"/>
                </a:cubicBezTo>
                <a:cubicBezTo>
                  <a:pt x="93012" y="165148"/>
                  <a:pt x="117074" y="140994"/>
                  <a:pt x="117074" y="111433"/>
                </a:cubicBezTo>
                <a:cubicBezTo>
                  <a:pt x="117074" y="81512"/>
                  <a:pt x="93012" y="56998"/>
                  <a:pt x="63205" y="56998"/>
                </a:cubicBezTo>
                <a:close/>
                <a:moveTo>
                  <a:pt x="63205" y="47625"/>
                </a:moveTo>
                <a:cubicBezTo>
                  <a:pt x="98040" y="47625"/>
                  <a:pt x="126411" y="76104"/>
                  <a:pt x="126411" y="111433"/>
                </a:cubicBezTo>
                <a:cubicBezTo>
                  <a:pt x="126411" y="144599"/>
                  <a:pt x="100554" y="171997"/>
                  <a:pt x="67874" y="174521"/>
                </a:cubicBezTo>
                <a:lnTo>
                  <a:pt x="67874" y="255633"/>
                </a:lnTo>
                <a:cubicBezTo>
                  <a:pt x="67874" y="265006"/>
                  <a:pt x="75415" y="272577"/>
                  <a:pt x="84753" y="272577"/>
                </a:cubicBezTo>
                <a:cubicBezTo>
                  <a:pt x="93731" y="272577"/>
                  <a:pt x="101631" y="265006"/>
                  <a:pt x="101631" y="255633"/>
                </a:cubicBezTo>
                <a:lnTo>
                  <a:pt x="101631" y="207326"/>
                </a:lnTo>
                <a:cubicBezTo>
                  <a:pt x="101631" y="194709"/>
                  <a:pt x="111328" y="184615"/>
                  <a:pt x="123897" y="184615"/>
                </a:cubicBezTo>
                <a:cubicBezTo>
                  <a:pt x="136107" y="184615"/>
                  <a:pt x="146162" y="194709"/>
                  <a:pt x="146162" y="207326"/>
                </a:cubicBezTo>
                <a:lnTo>
                  <a:pt x="146162" y="239771"/>
                </a:lnTo>
                <a:cubicBezTo>
                  <a:pt x="146162" y="247342"/>
                  <a:pt x="152627" y="254191"/>
                  <a:pt x="160527" y="254191"/>
                </a:cubicBezTo>
                <a:cubicBezTo>
                  <a:pt x="168428" y="254191"/>
                  <a:pt x="174892" y="247342"/>
                  <a:pt x="174892" y="239771"/>
                </a:cubicBezTo>
                <a:lnTo>
                  <a:pt x="174892" y="122609"/>
                </a:lnTo>
                <a:cubicBezTo>
                  <a:pt x="174892" y="97734"/>
                  <a:pt x="195003" y="77546"/>
                  <a:pt x="219782" y="77546"/>
                </a:cubicBezTo>
                <a:cubicBezTo>
                  <a:pt x="244203" y="77546"/>
                  <a:pt x="264673" y="97734"/>
                  <a:pt x="264673" y="122609"/>
                </a:cubicBezTo>
                <a:lnTo>
                  <a:pt x="264673" y="143157"/>
                </a:lnTo>
                <a:cubicBezTo>
                  <a:pt x="289452" y="145320"/>
                  <a:pt x="309204" y="166590"/>
                  <a:pt x="309204" y="192185"/>
                </a:cubicBezTo>
                <a:lnTo>
                  <a:pt x="309204" y="261041"/>
                </a:lnTo>
                <a:cubicBezTo>
                  <a:pt x="309204" y="288439"/>
                  <a:pt x="286938" y="310790"/>
                  <a:pt x="259645" y="310790"/>
                </a:cubicBezTo>
                <a:cubicBezTo>
                  <a:pt x="232711" y="310790"/>
                  <a:pt x="210445" y="288439"/>
                  <a:pt x="210445" y="261041"/>
                </a:cubicBezTo>
                <a:lnTo>
                  <a:pt x="210445" y="192185"/>
                </a:lnTo>
                <a:cubicBezTo>
                  <a:pt x="210445" y="166590"/>
                  <a:pt x="230197" y="145320"/>
                  <a:pt x="254976" y="143157"/>
                </a:cubicBezTo>
                <a:lnTo>
                  <a:pt x="254976" y="122609"/>
                </a:lnTo>
                <a:cubicBezTo>
                  <a:pt x="254976" y="103142"/>
                  <a:pt x="239175" y="86919"/>
                  <a:pt x="219782" y="86919"/>
                </a:cubicBezTo>
                <a:cubicBezTo>
                  <a:pt x="200031" y="86919"/>
                  <a:pt x="184229" y="103142"/>
                  <a:pt x="184229" y="122609"/>
                </a:cubicBezTo>
                <a:lnTo>
                  <a:pt x="184229" y="239771"/>
                </a:lnTo>
                <a:cubicBezTo>
                  <a:pt x="184229" y="252749"/>
                  <a:pt x="173456" y="263204"/>
                  <a:pt x="160527" y="263204"/>
                </a:cubicBezTo>
                <a:cubicBezTo>
                  <a:pt x="147599" y="263204"/>
                  <a:pt x="136825" y="252749"/>
                  <a:pt x="136825" y="239771"/>
                </a:cubicBezTo>
                <a:lnTo>
                  <a:pt x="136825" y="207326"/>
                </a:lnTo>
                <a:cubicBezTo>
                  <a:pt x="136825" y="200116"/>
                  <a:pt x="131079" y="193988"/>
                  <a:pt x="123897" y="193988"/>
                </a:cubicBezTo>
                <a:cubicBezTo>
                  <a:pt x="116714" y="193988"/>
                  <a:pt x="110969" y="200116"/>
                  <a:pt x="110969" y="207326"/>
                </a:cubicBezTo>
                <a:lnTo>
                  <a:pt x="110969" y="255633"/>
                </a:lnTo>
                <a:cubicBezTo>
                  <a:pt x="110969" y="270053"/>
                  <a:pt x="99117" y="281950"/>
                  <a:pt x="84753" y="281950"/>
                </a:cubicBezTo>
                <a:cubicBezTo>
                  <a:pt x="70388" y="281950"/>
                  <a:pt x="58537" y="270053"/>
                  <a:pt x="58537" y="255633"/>
                </a:cubicBezTo>
                <a:lnTo>
                  <a:pt x="58537" y="174521"/>
                </a:lnTo>
                <a:cubicBezTo>
                  <a:pt x="25857" y="171997"/>
                  <a:pt x="0" y="144599"/>
                  <a:pt x="0" y="111433"/>
                </a:cubicBezTo>
                <a:cubicBezTo>
                  <a:pt x="0" y="76104"/>
                  <a:pt x="28370" y="47625"/>
                  <a:pt x="63205" y="47625"/>
                </a:cubicBezTo>
                <a:close/>
                <a:moveTo>
                  <a:pt x="277636" y="25513"/>
                </a:moveTo>
                <a:cubicBezTo>
                  <a:pt x="279047" y="23812"/>
                  <a:pt x="282222" y="23812"/>
                  <a:pt x="283986" y="25513"/>
                </a:cubicBezTo>
                <a:cubicBezTo>
                  <a:pt x="285045" y="26533"/>
                  <a:pt x="285397" y="27554"/>
                  <a:pt x="285397" y="28574"/>
                </a:cubicBezTo>
                <a:cubicBezTo>
                  <a:pt x="285397" y="29935"/>
                  <a:pt x="285045" y="30956"/>
                  <a:pt x="283986" y="31976"/>
                </a:cubicBezTo>
                <a:cubicBezTo>
                  <a:pt x="282928" y="32657"/>
                  <a:pt x="282222" y="32997"/>
                  <a:pt x="280811" y="32997"/>
                </a:cubicBezTo>
                <a:cubicBezTo>
                  <a:pt x="279400" y="32997"/>
                  <a:pt x="278342" y="32657"/>
                  <a:pt x="277636" y="31976"/>
                </a:cubicBezTo>
                <a:cubicBezTo>
                  <a:pt x="276578" y="30956"/>
                  <a:pt x="276225" y="29935"/>
                  <a:pt x="276225" y="28574"/>
                </a:cubicBezTo>
                <a:cubicBezTo>
                  <a:pt x="276225" y="27554"/>
                  <a:pt x="276578" y="26533"/>
                  <a:pt x="277636" y="25513"/>
                </a:cubicBezTo>
                <a:close/>
                <a:moveTo>
                  <a:pt x="216077" y="25513"/>
                </a:moveTo>
                <a:cubicBezTo>
                  <a:pt x="217488" y="23812"/>
                  <a:pt x="220663" y="23812"/>
                  <a:pt x="222427" y="25513"/>
                </a:cubicBezTo>
                <a:cubicBezTo>
                  <a:pt x="223132" y="26533"/>
                  <a:pt x="223485" y="27554"/>
                  <a:pt x="223485" y="28574"/>
                </a:cubicBezTo>
                <a:cubicBezTo>
                  <a:pt x="223485" y="29935"/>
                  <a:pt x="223132" y="30956"/>
                  <a:pt x="222427" y="31976"/>
                </a:cubicBezTo>
                <a:cubicBezTo>
                  <a:pt x="221368" y="32657"/>
                  <a:pt x="220310" y="32997"/>
                  <a:pt x="218899" y="32997"/>
                </a:cubicBezTo>
                <a:cubicBezTo>
                  <a:pt x="217841" y="32997"/>
                  <a:pt x="216782" y="32657"/>
                  <a:pt x="216077" y="31976"/>
                </a:cubicBezTo>
                <a:cubicBezTo>
                  <a:pt x="215018" y="30956"/>
                  <a:pt x="214313" y="29935"/>
                  <a:pt x="214313" y="28574"/>
                </a:cubicBezTo>
                <a:cubicBezTo>
                  <a:pt x="214313" y="27554"/>
                  <a:pt x="215018" y="26533"/>
                  <a:pt x="216077" y="25513"/>
                </a:cubicBezTo>
                <a:close/>
                <a:moveTo>
                  <a:pt x="250649" y="23812"/>
                </a:moveTo>
                <a:cubicBezTo>
                  <a:pt x="253471" y="23812"/>
                  <a:pt x="255235" y="25929"/>
                  <a:pt x="255235" y="28398"/>
                </a:cubicBezTo>
                <a:cubicBezTo>
                  <a:pt x="255235" y="30867"/>
                  <a:pt x="253471" y="32984"/>
                  <a:pt x="250649" y="32984"/>
                </a:cubicBezTo>
                <a:cubicBezTo>
                  <a:pt x="248180" y="32984"/>
                  <a:pt x="246063" y="30867"/>
                  <a:pt x="246063" y="28398"/>
                </a:cubicBezTo>
                <a:cubicBezTo>
                  <a:pt x="246063" y="25929"/>
                  <a:pt x="248180" y="23812"/>
                  <a:pt x="250649" y="23812"/>
                </a:cubicBezTo>
                <a:close/>
                <a:moveTo>
                  <a:pt x="4668" y="0"/>
                </a:moveTo>
                <a:lnTo>
                  <a:pt x="304176" y="0"/>
                </a:lnTo>
                <a:cubicBezTo>
                  <a:pt x="307049" y="0"/>
                  <a:pt x="309204" y="2165"/>
                  <a:pt x="309204" y="4690"/>
                </a:cubicBezTo>
                <a:lnTo>
                  <a:pt x="309204" y="51594"/>
                </a:lnTo>
                <a:lnTo>
                  <a:pt x="309204" y="137824"/>
                </a:lnTo>
                <a:cubicBezTo>
                  <a:pt x="309204" y="140349"/>
                  <a:pt x="307049" y="142514"/>
                  <a:pt x="304176" y="142514"/>
                </a:cubicBezTo>
                <a:cubicBezTo>
                  <a:pt x="301662" y="142514"/>
                  <a:pt x="299508" y="140349"/>
                  <a:pt x="299508" y="137824"/>
                </a:cubicBezTo>
                <a:lnTo>
                  <a:pt x="299508" y="56284"/>
                </a:lnTo>
                <a:lnTo>
                  <a:pt x="121742" y="56284"/>
                </a:lnTo>
                <a:cubicBezTo>
                  <a:pt x="118869" y="56284"/>
                  <a:pt x="117074" y="54119"/>
                  <a:pt x="117074" y="51594"/>
                </a:cubicBezTo>
                <a:cubicBezTo>
                  <a:pt x="117074" y="49068"/>
                  <a:pt x="118869" y="46903"/>
                  <a:pt x="121742" y="46903"/>
                </a:cubicBezTo>
                <a:lnTo>
                  <a:pt x="299508" y="46903"/>
                </a:lnTo>
                <a:lnTo>
                  <a:pt x="299508" y="9381"/>
                </a:lnTo>
                <a:lnTo>
                  <a:pt x="9337" y="9381"/>
                </a:lnTo>
                <a:lnTo>
                  <a:pt x="9337" y="51594"/>
                </a:lnTo>
                <a:cubicBezTo>
                  <a:pt x="9337" y="54119"/>
                  <a:pt x="7182" y="56284"/>
                  <a:pt x="4668" y="56284"/>
                </a:cubicBezTo>
                <a:cubicBezTo>
                  <a:pt x="1795" y="56284"/>
                  <a:pt x="0" y="54119"/>
                  <a:pt x="0" y="51594"/>
                </a:cubicBezTo>
                <a:lnTo>
                  <a:pt x="0" y="4690"/>
                </a:lnTo>
                <a:cubicBezTo>
                  <a:pt x="0" y="2165"/>
                  <a:pt x="1795" y="0"/>
                  <a:pt x="4668" y="0"/>
                </a:cubicBezTo>
                <a:close/>
              </a:path>
            </a:pathLst>
          </a:custGeom>
          <a:solidFill>
            <a:schemeClr val="accent5">
              <a:lumMod val="75000"/>
            </a:schemeClr>
          </a:solidFill>
          <a:ln>
            <a:noFill/>
          </a:ln>
          <a:effectLst/>
        </p:spPr>
        <p:txBody>
          <a:bodyPr anchor="ctr"/>
          <a:lstStyle/>
          <a:p>
            <a:endParaRPr lang="en-US" sz="900" dirty="0">
              <a:latin typeface="Lato Light" panose="020F0502020204030203" pitchFamily="34" charset="0"/>
            </a:endParaRPr>
          </a:p>
        </p:txBody>
      </p:sp>
      <p:sp>
        <p:nvSpPr>
          <p:cNvPr id="52" name="Freeform 701">
            <a:extLst>
              <a:ext uri="{FF2B5EF4-FFF2-40B4-BE49-F238E27FC236}">
                <a16:creationId xmlns:a16="http://schemas.microsoft.com/office/drawing/2014/main" id="{450157D2-A131-4C47-B18F-8C29190905CD}"/>
              </a:ext>
            </a:extLst>
          </p:cNvPr>
          <p:cNvSpPr>
            <a:spLocks noChangeArrowheads="1"/>
          </p:cNvSpPr>
          <p:nvPr/>
        </p:nvSpPr>
        <p:spPr bwMode="auto">
          <a:xfrm>
            <a:off x="5174305" y="1616459"/>
            <a:ext cx="305169" cy="305169"/>
          </a:xfrm>
          <a:custGeom>
            <a:avLst/>
            <a:gdLst/>
            <a:ahLst/>
            <a:cxnLst/>
            <a:rect l="0" t="0" r="r" b="b"/>
            <a:pathLst>
              <a:path w="309204" h="309202">
                <a:moveTo>
                  <a:pt x="95638" y="146123"/>
                </a:moveTo>
                <a:cubicBezTo>
                  <a:pt x="93840" y="146123"/>
                  <a:pt x="92042" y="146844"/>
                  <a:pt x="90604" y="147927"/>
                </a:cubicBezTo>
                <a:cubicBezTo>
                  <a:pt x="87368" y="150452"/>
                  <a:pt x="86649" y="155864"/>
                  <a:pt x="89166" y="159833"/>
                </a:cubicBezTo>
                <a:lnTo>
                  <a:pt x="153883" y="258691"/>
                </a:lnTo>
                <a:cubicBezTo>
                  <a:pt x="154962" y="260134"/>
                  <a:pt x="154962" y="261577"/>
                  <a:pt x="154242" y="262660"/>
                </a:cubicBezTo>
                <a:cubicBezTo>
                  <a:pt x="153883" y="264103"/>
                  <a:pt x="152804" y="265546"/>
                  <a:pt x="151366" y="265907"/>
                </a:cubicBezTo>
                <a:cubicBezTo>
                  <a:pt x="149568" y="266268"/>
                  <a:pt x="148490" y="266628"/>
                  <a:pt x="146333" y="266989"/>
                </a:cubicBezTo>
                <a:cubicBezTo>
                  <a:pt x="142737" y="267350"/>
                  <a:pt x="137704" y="267711"/>
                  <a:pt x="128356" y="272040"/>
                </a:cubicBezTo>
                <a:cubicBezTo>
                  <a:pt x="120086" y="275648"/>
                  <a:pt x="108581" y="284307"/>
                  <a:pt x="111457" y="293327"/>
                </a:cubicBezTo>
                <a:cubicBezTo>
                  <a:pt x="112536" y="296574"/>
                  <a:pt x="113974" y="298378"/>
                  <a:pt x="114693" y="299100"/>
                </a:cubicBezTo>
                <a:cubicBezTo>
                  <a:pt x="120446" y="296214"/>
                  <a:pt x="138063" y="287915"/>
                  <a:pt x="154242" y="286833"/>
                </a:cubicBezTo>
                <a:cubicBezTo>
                  <a:pt x="162152" y="286472"/>
                  <a:pt x="168264" y="287194"/>
                  <a:pt x="174017" y="287915"/>
                </a:cubicBezTo>
                <a:cubicBezTo>
                  <a:pt x="182286" y="288637"/>
                  <a:pt x="188399" y="289359"/>
                  <a:pt x="195230" y="284668"/>
                </a:cubicBezTo>
                <a:lnTo>
                  <a:pt x="224353" y="265546"/>
                </a:lnTo>
                <a:cubicBezTo>
                  <a:pt x="238015" y="256526"/>
                  <a:pt x="241970" y="238126"/>
                  <a:pt x="232622" y="224415"/>
                </a:cubicBezTo>
                <a:lnTo>
                  <a:pt x="203140" y="178955"/>
                </a:lnTo>
                <a:cubicBezTo>
                  <a:pt x="199904" y="174986"/>
                  <a:pt x="194151" y="173904"/>
                  <a:pt x="190196" y="176790"/>
                </a:cubicBezTo>
                <a:cubicBezTo>
                  <a:pt x="188758" y="177512"/>
                  <a:pt x="187680" y="178955"/>
                  <a:pt x="186601" y="180398"/>
                </a:cubicBezTo>
                <a:cubicBezTo>
                  <a:pt x="185882" y="181841"/>
                  <a:pt x="184803" y="182563"/>
                  <a:pt x="183365" y="182924"/>
                </a:cubicBezTo>
                <a:cubicBezTo>
                  <a:pt x="181927" y="183285"/>
                  <a:pt x="180489" y="182563"/>
                  <a:pt x="179410" y="181841"/>
                </a:cubicBezTo>
                <a:cubicBezTo>
                  <a:pt x="176174" y="178233"/>
                  <a:pt x="171141" y="177873"/>
                  <a:pt x="167186" y="180398"/>
                </a:cubicBezTo>
                <a:cubicBezTo>
                  <a:pt x="165029" y="181841"/>
                  <a:pt x="163590" y="183645"/>
                  <a:pt x="163231" y="186171"/>
                </a:cubicBezTo>
                <a:cubicBezTo>
                  <a:pt x="162871" y="187614"/>
                  <a:pt x="162152" y="188696"/>
                  <a:pt x="160714" y="189418"/>
                </a:cubicBezTo>
                <a:cubicBezTo>
                  <a:pt x="159636" y="189779"/>
                  <a:pt x="158197" y="189779"/>
                  <a:pt x="156759" y="189418"/>
                </a:cubicBezTo>
                <a:cubicBezTo>
                  <a:pt x="154242" y="188336"/>
                  <a:pt x="151007" y="189057"/>
                  <a:pt x="148490" y="190500"/>
                </a:cubicBezTo>
                <a:cubicBezTo>
                  <a:pt x="145614" y="192304"/>
                  <a:pt x="144175" y="194830"/>
                  <a:pt x="144175" y="198077"/>
                </a:cubicBezTo>
                <a:cubicBezTo>
                  <a:pt x="143816" y="200242"/>
                  <a:pt x="142378" y="201685"/>
                  <a:pt x="140580" y="202407"/>
                </a:cubicBezTo>
                <a:cubicBezTo>
                  <a:pt x="138423" y="202768"/>
                  <a:pt x="136625" y="202046"/>
                  <a:pt x="135187" y="200242"/>
                </a:cubicBezTo>
                <a:lnTo>
                  <a:pt x="102469" y="150091"/>
                </a:lnTo>
                <a:cubicBezTo>
                  <a:pt x="101390" y="148287"/>
                  <a:pt x="99233" y="146844"/>
                  <a:pt x="97076" y="146483"/>
                </a:cubicBezTo>
                <a:cubicBezTo>
                  <a:pt x="96716" y="146483"/>
                  <a:pt x="95997" y="146123"/>
                  <a:pt x="95638" y="146123"/>
                </a:cubicBezTo>
                <a:close/>
                <a:moveTo>
                  <a:pt x="285574" y="115888"/>
                </a:moveTo>
                <a:cubicBezTo>
                  <a:pt x="288044" y="115888"/>
                  <a:pt x="290160" y="118269"/>
                  <a:pt x="290160" y="120310"/>
                </a:cubicBezTo>
                <a:cubicBezTo>
                  <a:pt x="290160" y="123032"/>
                  <a:pt x="288044" y="125073"/>
                  <a:pt x="285574" y="125073"/>
                </a:cubicBezTo>
                <a:cubicBezTo>
                  <a:pt x="283105" y="125073"/>
                  <a:pt x="280988" y="123032"/>
                  <a:pt x="280988" y="120310"/>
                </a:cubicBezTo>
                <a:cubicBezTo>
                  <a:pt x="280988" y="118269"/>
                  <a:pt x="283105" y="115888"/>
                  <a:pt x="285574" y="115888"/>
                </a:cubicBezTo>
                <a:close/>
                <a:moveTo>
                  <a:pt x="142296" y="94043"/>
                </a:moveTo>
                <a:cubicBezTo>
                  <a:pt x="166144" y="92315"/>
                  <a:pt x="190845" y="95317"/>
                  <a:pt x="212223" y="103320"/>
                </a:cubicBezTo>
                <a:lnTo>
                  <a:pt x="215457" y="96044"/>
                </a:lnTo>
                <a:lnTo>
                  <a:pt x="229829" y="117145"/>
                </a:lnTo>
                <a:lnTo>
                  <a:pt x="204678" y="119328"/>
                </a:lnTo>
                <a:lnTo>
                  <a:pt x="208271" y="112052"/>
                </a:lnTo>
                <a:cubicBezTo>
                  <a:pt x="167671" y="97136"/>
                  <a:pt x="115573" y="100774"/>
                  <a:pt x="82518" y="121147"/>
                </a:cubicBezTo>
                <a:cubicBezTo>
                  <a:pt x="81440" y="121511"/>
                  <a:pt x="80721" y="121874"/>
                  <a:pt x="80003" y="121874"/>
                </a:cubicBezTo>
                <a:cubicBezTo>
                  <a:pt x="78206" y="121874"/>
                  <a:pt x="76769" y="121147"/>
                  <a:pt x="75691" y="119692"/>
                </a:cubicBezTo>
                <a:cubicBezTo>
                  <a:pt x="74613" y="117145"/>
                  <a:pt x="75332" y="114598"/>
                  <a:pt x="77488" y="113143"/>
                </a:cubicBezTo>
                <a:cubicBezTo>
                  <a:pt x="95453" y="102229"/>
                  <a:pt x="118447" y="95772"/>
                  <a:pt x="142296" y="94043"/>
                </a:cubicBezTo>
                <a:close/>
                <a:moveTo>
                  <a:pt x="272171" y="9381"/>
                </a:moveTo>
                <a:lnTo>
                  <a:pt x="272171" y="234878"/>
                </a:lnTo>
                <a:lnTo>
                  <a:pt x="290508" y="234878"/>
                </a:lnTo>
                <a:cubicBezTo>
                  <a:pt x="295901" y="234878"/>
                  <a:pt x="300215" y="230910"/>
                  <a:pt x="300215" y="225858"/>
                </a:cubicBezTo>
                <a:lnTo>
                  <a:pt x="300215" y="18761"/>
                </a:lnTo>
                <a:cubicBezTo>
                  <a:pt x="300215" y="13710"/>
                  <a:pt x="295901" y="9381"/>
                  <a:pt x="290508" y="9381"/>
                </a:cubicBezTo>
                <a:lnTo>
                  <a:pt x="272171" y="9381"/>
                </a:lnTo>
                <a:close/>
                <a:moveTo>
                  <a:pt x="47099" y="9381"/>
                </a:moveTo>
                <a:lnTo>
                  <a:pt x="47099" y="234878"/>
                </a:lnTo>
                <a:lnTo>
                  <a:pt x="127277" y="234878"/>
                </a:lnTo>
                <a:lnTo>
                  <a:pt x="81256" y="164884"/>
                </a:lnTo>
                <a:cubicBezTo>
                  <a:pt x="75863" y="156586"/>
                  <a:pt x="77661" y="146123"/>
                  <a:pt x="85211" y="140350"/>
                </a:cubicBezTo>
                <a:cubicBezTo>
                  <a:pt x="89166" y="137463"/>
                  <a:pt x="94199" y="136381"/>
                  <a:pt x="98514" y="137103"/>
                </a:cubicBezTo>
                <a:cubicBezTo>
                  <a:pt x="103547" y="138185"/>
                  <a:pt x="107862" y="140711"/>
                  <a:pt x="110379" y="145040"/>
                </a:cubicBezTo>
                <a:lnTo>
                  <a:pt x="138063" y="187253"/>
                </a:lnTo>
                <a:cubicBezTo>
                  <a:pt x="139501" y="185810"/>
                  <a:pt x="141299" y="184006"/>
                  <a:pt x="143097" y="182563"/>
                </a:cubicBezTo>
                <a:cubicBezTo>
                  <a:pt x="147052" y="180037"/>
                  <a:pt x="151366" y="178955"/>
                  <a:pt x="155681" y="179677"/>
                </a:cubicBezTo>
                <a:cubicBezTo>
                  <a:pt x="157119" y="176790"/>
                  <a:pt x="159636" y="174265"/>
                  <a:pt x="162152" y="172461"/>
                </a:cubicBezTo>
                <a:cubicBezTo>
                  <a:pt x="168264" y="168492"/>
                  <a:pt x="175455" y="168131"/>
                  <a:pt x="181567" y="171739"/>
                </a:cubicBezTo>
                <a:cubicBezTo>
                  <a:pt x="182646" y="170657"/>
                  <a:pt x="183725" y="169935"/>
                  <a:pt x="184803" y="168853"/>
                </a:cubicBezTo>
                <a:cubicBezTo>
                  <a:pt x="193073" y="163441"/>
                  <a:pt x="203859" y="165245"/>
                  <a:pt x="210331" y="172821"/>
                </a:cubicBezTo>
                <a:cubicBezTo>
                  <a:pt x="210331" y="173182"/>
                  <a:pt x="210690" y="173543"/>
                  <a:pt x="211050" y="173904"/>
                </a:cubicBezTo>
                <a:lnTo>
                  <a:pt x="240532" y="219003"/>
                </a:lnTo>
                <a:cubicBezTo>
                  <a:pt x="243768" y="224054"/>
                  <a:pt x="245925" y="229466"/>
                  <a:pt x="246644" y="234878"/>
                </a:cubicBezTo>
                <a:lnTo>
                  <a:pt x="262464" y="234878"/>
                </a:lnTo>
                <a:lnTo>
                  <a:pt x="262464" y="9381"/>
                </a:lnTo>
                <a:lnTo>
                  <a:pt x="47099" y="9381"/>
                </a:lnTo>
                <a:close/>
                <a:moveTo>
                  <a:pt x="18696" y="9381"/>
                </a:moveTo>
                <a:cubicBezTo>
                  <a:pt x="13662" y="9381"/>
                  <a:pt x="9348" y="13710"/>
                  <a:pt x="9348" y="18761"/>
                </a:cubicBezTo>
                <a:lnTo>
                  <a:pt x="9348" y="225858"/>
                </a:lnTo>
                <a:cubicBezTo>
                  <a:pt x="9348" y="230910"/>
                  <a:pt x="13662" y="234878"/>
                  <a:pt x="18696" y="234878"/>
                </a:cubicBezTo>
                <a:lnTo>
                  <a:pt x="37751" y="234878"/>
                </a:lnTo>
                <a:lnTo>
                  <a:pt x="37751" y="9381"/>
                </a:lnTo>
                <a:lnTo>
                  <a:pt x="18696" y="9381"/>
                </a:lnTo>
                <a:close/>
                <a:moveTo>
                  <a:pt x="18696" y="0"/>
                </a:moveTo>
                <a:lnTo>
                  <a:pt x="290508" y="0"/>
                </a:lnTo>
                <a:cubicBezTo>
                  <a:pt x="300934" y="0"/>
                  <a:pt x="309204" y="8298"/>
                  <a:pt x="309204" y="18761"/>
                </a:cubicBezTo>
                <a:lnTo>
                  <a:pt x="309204" y="225858"/>
                </a:lnTo>
                <a:cubicBezTo>
                  <a:pt x="309204" y="236322"/>
                  <a:pt x="300934" y="244620"/>
                  <a:pt x="290508" y="244620"/>
                </a:cubicBezTo>
                <a:lnTo>
                  <a:pt x="247003" y="244620"/>
                </a:lnTo>
                <a:cubicBezTo>
                  <a:pt x="246644" y="245702"/>
                  <a:pt x="246644" y="247145"/>
                  <a:pt x="246284" y="248589"/>
                </a:cubicBezTo>
                <a:cubicBezTo>
                  <a:pt x="244127" y="258691"/>
                  <a:pt x="238015" y="267711"/>
                  <a:pt x="229386" y="273484"/>
                </a:cubicBezTo>
                <a:lnTo>
                  <a:pt x="200263" y="292606"/>
                </a:lnTo>
                <a:cubicBezTo>
                  <a:pt x="190556" y="299461"/>
                  <a:pt x="181927" y="298378"/>
                  <a:pt x="172579" y="297296"/>
                </a:cubicBezTo>
                <a:cubicBezTo>
                  <a:pt x="167545" y="296574"/>
                  <a:pt x="161793" y="295853"/>
                  <a:pt x="154962" y="296214"/>
                </a:cubicBezTo>
                <a:cubicBezTo>
                  <a:pt x="137704" y="297657"/>
                  <a:pt x="117569" y="308120"/>
                  <a:pt x="117210" y="308481"/>
                </a:cubicBezTo>
                <a:cubicBezTo>
                  <a:pt x="116491" y="308842"/>
                  <a:pt x="115772" y="309202"/>
                  <a:pt x="115053" y="309202"/>
                </a:cubicBezTo>
                <a:cubicBezTo>
                  <a:pt x="115053" y="309202"/>
                  <a:pt x="114693" y="309202"/>
                  <a:pt x="114693" y="308842"/>
                </a:cubicBezTo>
                <a:cubicBezTo>
                  <a:pt x="113255" y="308842"/>
                  <a:pt x="105705" y="307398"/>
                  <a:pt x="102109" y="296214"/>
                </a:cubicBezTo>
                <a:cubicBezTo>
                  <a:pt x="98154" y="282143"/>
                  <a:pt x="110379" y="269876"/>
                  <a:pt x="124760" y="263381"/>
                </a:cubicBezTo>
                <a:cubicBezTo>
                  <a:pt x="133030" y="259773"/>
                  <a:pt x="138423" y="258691"/>
                  <a:pt x="142018" y="257969"/>
                </a:cubicBezTo>
                <a:lnTo>
                  <a:pt x="133389" y="244620"/>
                </a:lnTo>
                <a:lnTo>
                  <a:pt x="18696" y="244620"/>
                </a:lnTo>
                <a:cubicBezTo>
                  <a:pt x="8629" y="244620"/>
                  <a:pt x="0" y="236322"/>
                  <a:pt x="0" y="225858"/>
                </a:cubicBezTo>
                <a:lnTo>
                  <a:pt x="0" y="18761"/>
                </a:lnTo>
                <a:cubicBezTo>
                  <a:pt x="0" y="8298"/>
                  <a:pt x="8629" y="0"/>
                  <a:pt x="18696" y="0"/>
                </a:cubicBezTo>
                <a:close/>
              </a:path>
            </a:pathLst>
          </a:custGeom>
          <a:solidFill>
            <a:schemeClr val="accent5">
              <a:lumMod val="75000"/>
            </a:schemeClr>
          </a:solidFill>
          <a:ln>
            <a:noFill/>
          </a:ln>
          <a:effectLst/>
        </p:spPr>
        <p:txBody>
          <a:bodyPr anchor="ctr"/>
          <a:lstStyle/>
          <a:p>
            <a:endParaRPr lang="en-US" sz="900" dirty="0">
              <a:latin typeface="Lato Light" panose="020F0502020204030203" pitchFamily="34" charset="0"/>
            </a:endParaRPr>
          </a:p>
        </p:txBody>
      </p:sp>
      <p:sp>
        <p:nvSpPr>
          <p:cNvPr id="53" name="Freeform 716">
            <a:extLst>
              <a:ext uri="{FF2B5EF4-FFF2-40B4-BE49-F238E27FC236}">
                <a16:creationId xmlns:a16="http://schemas.microsoft.com/office/drawing/2014/main" id="{45931777-6E05-8D49-8023-239C2EB5E81D}"/>
              </a:ext>
            </a:extLst>
          </p:cNvPr>
          <p:cNvSpPr>
            <a:spLocks noChangeArrowheads="1"/>
          </p:cNvSpPr>
          <p:nvPr/>
        </p:nvSpPr>
        <p:spPr bwMode="auto">
          <a:xfrm>
            <a:off x="6736511" y="5051354"/>
            <a:ext cx="241005" cy="305169"/>
          </a:xfrm>
          <a:custGeom>
            <a:avLst/>
            <a:gdLst/>
            <a:ahLst/>
            <a:cxnLst/>
            <a:rect l="0" t="0" r="r" b="b"/>
            <a:pathLst>
              <a:path w="244116" h="309204">
                <a:moveTo>
                  <a:pt x="137140" y="139256"/>
                </a:moveTo>
                <a:cubicBezTo>
                  <a:pt x="119238" y="139256"/>
                  <a:pt x="104559" y="154512"/>
                  <a:pt x="104559" y="172674"/>
                </a:cubicBezTo>
                <a:cubicBezTo>
                  <a:pt x="104559" y="190836"/>
                  <a:pt x="119238" y="205729"/>
                  <a:pt x="137140" y="205729"/>
                </a:cubicBezTo>
                <a:cubicBezTo>
                  <a:pt x="155400" y="205729"/>
                  <a:pt x="169721" y="190836"/>
                  <a:pt x="169721" y="172674"/>
                </a:cubicBezTo>
                <a:cubicBezTo>
                  <a:pt x="169721" y="154512"/>
                  <a:pt x="155400" y="139256"/>
                  <a:pt x="137140" y="139256"/>
                </a:cubicBezTo>
                <a:close/>
                <a:moveTo>
                  <a:pt x="137140" y="130175"/>
                </a:moveTo>
                <a:cubicBezTo>
                  <a:pt x="160412" y="130175"/>
                  <a:pt x="179030" y="149427"/>
                  <a:pt x="179030" y="172674"/>
                </a:cubicBezTo>
                <a:cubicBezTo>
                  <a:pt x="179030" y="196285"/>
                  <a:pt x="160412" y="215537"/>
                  <a:pt x="137140" y="215537"/>
                </a:cubicBezTo>
                <a:cubicBezTo>
                  <a:pt x="113868" y="215537"/>
                  <a:pt x="95250" y="196285"/>
                  <a:pt x="95250" y="172674"/>
                </a:cubicBezTo>
                <a:cubicBezTo>
                  <a:pt x="95250" y="149427"/>
                  <a:pt x="113868" y="130175"/>
                  <a:pt x="137140" y="130175"/>
                </a:cubicBezTo>
                <a:close/>
                <a:moveTo>
                  <a:pt x="138312" y="107745"/>
                </a:moveTo>
                <a:cubicBezTo>
                  <a:pt x="102551" y="107745"/>
                  <a:pt x="73652" y="136423"/>
                  <a:pt x="73652" y="171911"/>
                </a:cubicBezTo>
                <a:cubicBezTo>
                  <a:pt x="73652" y="183740"/>
                  <a:pt x="76903" y="195211"/>
                  <a:pt x="83405" y="205249"/>
                </a:cubicBezTo>
                <a:cubicBezTo>
                  <a:pt x="84128" y="207399"/>
                  <a:pt x="84128" y="209550"/>
                  <a:pt x="82683" y="210984"/>
                </a:cubicBezTo>
                <a:lnTo>
                  <a:pt x="45477" y="247906"/>
                </a:lnTo>
                <a:cubicBezTo>
                  <a:pt x="41864" y="251491"/>
                  <a:pt x="41864" y="256868"/>
                  <a:pt x="45477" y="260094"/>
                </a:cubicBezTo>
                <a:lnTo>
                  <a:pt x="49450" y="264037"/>
                </a:lnTo>
                <a:cubicBezTo>
                  <a:pt x="52701" y="267263"/>
                  <a:pt x="58481" y="267263"/>
                  <a:pt x="61732" y="264037"/>
                </a:cubicBezTo>
                <a:lnTo>
                  <a:pt x="98577" y="227115"/>
                </a:lnTo>
                <a:cubicBezTo>
                  <a:pt x="100383" y="226040"/>
                  <a:pt x="102551" y="225323"/>
                  <a:pt x="104718" y="226757"/>
                </a:cubicBezTo>
                <a:cubicBezTo>
                  <a:pt x="114832" y="232851"/>
                  <a:pt x="126392" y="236077"/>
                  <a:pt x="138312" y="236077"/>
                </a:cubicBezTo>
                <a:cubicBezTo>
                  <a:pt x="174074" y="236077"/>
                  <a:pt x="202972" y="207399"/>
                  <a:pt x="202972" y="171911"/>
                </a:cubicBezTo>
                <a:cubicBezTo>
                  <a:pt x="202972" y="136423"/>
                  <a:pt x="174074" y="107745"/>
                  <a:pt x="138312" y="107745"/>
                </a:cubicBezTo>
                <a:close/>
                <a:moveTo>
                  <a:pt x="138312" y="98425"/>
                </a:moveTo>
                <a:cubicBezTo>
                  <a:pt x="179492" y="98425"/>
                  <a:pt x="212364" y="131404"/>
                  <a:pt x="212364" y="171911"/>
                </a:cubicBezTo>
                <a:cubicBezTo>
                  <a:pt x="212364" y="212418"/>
                  <a:pt x="179492" y="245397"/>
                  <a:pt x="138312" y="245397"/>
                </a:cubicBezTo>
                <a:cubicBezTo>
                  <a:pt x="126030" y="245397"/>
                  <a:pt x="113749" y="242171"/>
                  <a:pt x="102912" y="236435"/>
                </a:cubicBezTo>
                <a:lnTo>
                  <a:pt x="68234" y="270490"/>
                </a:lnTo>
                <a:cubicBezTo>
                  <a:pt x="64983" y="274074"/>
                  <a:pt x="60287" y="275867"/>
                  <a:pt x="55591" y="275867"/>
                </a:cubicBezTo>
                <a:cubicBezTo>
                  <a:pt x="50895" y="275867"/>
                  <a:pt x="46199" y="274074"/>
                  <a:pt x="42587" y="270490"/>
                </a:cubicBezTo>
                <a:lnTo>
                  <a:pt x="38974" y="266547"/>
                </a:lnTo>
                <a:cubicBezTo>
                  <a:pt x="31750" y="259736"/>
                  <a:pt x="31750" y="248265"/>
                  <a:pt x="38974" y="241095"/>
                </a:cubicBezTo>
                <a:lnTo>
                  <a:pt x="73291" y="207041"/>
                </a:lnTo>
                <a:cubicBezTo>
                  <a:pt x="67150" y="196287"/>
                  <a:pt x="64260" y="184099"/>
                  <a:pt x="64260" y="171911"/>
                </a:cubicBezTo>
                <a:cubicBezTo>
                  <a:pt x="64260" y="131404"/>
                  <a:pt x="97493" y="98425"/>
                  <a:pt x="138312" y="98425"/>
                </a:cubicBezTo>
                <a:close/>
                <a:moveTo>
                  <a:pt x="9707" y="74784"/>
                </a:moveTo>
                <a:lnTo>
                  <a:pt x="9707" y="299856"/>
                </a:lnTo>
                <a:lnTo>
                  <a:pt x="84488" y="299856"/>
                </a:lnTo>
                <a:lnTo>
                  <a:pt x="84488" y="270373"/>
                </a:lnTo>
                <a:cubicBezTo>
                  <a:pt x="84488" y="267497"/>
                  <a:pt x="86645" y="265699"/>
                  <a:pt x="89161" y="265699"/>
                </a:cubicBezTo>
                <a:cubicBezTo>
                  <a:pt x="92038" y="265699"/>
                  <a:pt x="93835" y="267497"/>
                  <a:pt x="93835" y="270373"/>
                </a:cubicBezTo>
                <a:lnTo>
                  <a:pt x="93835" y="299856"/>
                </a:lnTo>
                <a:lnTo>
                  <a:pt x="150280" y="299856"/>
                </a:lnTo>
                <a:lnTo>
                  <a:pt x="150280" y="260306"/>
                </a:lnTo>
                <a:cubicBezTo>
                  <a:pt x="150280" y="257790"/>
                  <a:pt x="152437" y="255632"/>
                  <a:pt x="154954" y="255632"/>
                </a:cubicBezTo>
                <a:cubicBezTo>
                  <a:pt x="157471" y="255632"/>
                  <a:pt x="159628" y="257790"/>
                  <a:pt x="159628" y="260306"/>
                </a:cubicBezTo>
                <a:lnTo>
                  <a:pt x="159628" y="299856"/>
                </a:lnTo>
                <a:lnTo>
                  <a:pt x="234408" y="299856"/>
                </a:lnTo>
                <a:lnTo>
                  <a:pt x="234408" y="74784"/>
                </a:lnTo>
                <a:lnTo>
                  <a:pt x="159628" y="74784"/>
                </a:lnTo>
                <a:lnTo>
                  <a:pt x="159628" y="84851"/>
                </a:lnTo>
                <a:cubicBezTo>
                  <a:pt x="159628" y="87727"/>
                  <a:pt x="157471" y="89525"/>
                  <a:pt x="154954" y="89525"/>
                </a:cubicBezTo>
                <a:cubicBezTo>
                  <a:pt x="152437" y="89525"/>
                  <a:pt x="150280" y="87727"/>
                  <a:pt x="150280" y="84851"/>
                </a:cubicBezTo>
                <a:lnTo>
                  <a:pt x="150280" y="74784"/>
                </a:lnTo>
                <a:lnTo>
                  <a:pt x="93835" y="74784"/>
                </a:lnTo>
                <a:lnTo>
                  <a:pt x="93835" y="96356"/>
                </a:lnTo>
                <a:cubicBezTo>
                  <a:pt x="93835" y="98873"/>
                  <a:pt x="92038" y="101030"/>
                  <a:pt x="89161" y="101030"/>
                </a:cubicBezTo>
                <a:cubicBezTo>
                  <a:pt x="86645" y="101030"/>
                  <a:pt x="84488" y="98873"/>
                  <a:pt x="84488" y="96356"/>
                </a:cubicBezTo>
                <a:lnTo>
                  <a:pt x="84488" y="74784"/>
                </a:lnTo>
                <a:lnTo>
                  <a:pt x="9707" y="74784"/>
                </a:lnTo>
                <a:close/>
                <a:moveTo>
                  <a:pt x="148842" y="9348"/>
                </a:moveTo>
                <a:lnTo>
                  <a:pt x="158909" y="65795"/>
                </a:lnTo>
                <a:lnTo>
                  <a:pt x="230813" y="65795"/>
                </a:lnTo>
                <a:lnTo>
                  <a:pt x="194502" y="9348"/>
                </a:lnTo>
                <a:lnTo>
                  <a:pt x="148842" y="9348"/>
                </a:lnTo>
                <a:close/>
                <a:moveTo>
                  <a:pt x="104981" y="9348"/>
                </a:moveTo>
                <a:lnTo>
                  <a:pt x="94914" y="65795"/>
                </a:lnTo>
                <a:lnTo>
                  <a:pt x="149202" y="65795"/>
                </a:lnTo>
                <a:lnTo>
                  <a:pt x="139135" y="9348"/>
                </a:lnTo>
                <a:lnTo>
                  <a:pt x="104981" y="9348"/>
                </a:lnTo>
                <a:close/>
                <a:moveTo>
                  <a:pt x="49614" y="9348"/>
                </a:moveTo>
                <a:lnTo>
                  <a:pt x="13302" y="65795"/>
                </a:lnTo>
                <a:lnTo>
                  <a:pt x="85566" y="65795"/>
                </a:lnTo>
                <a:lnTo>
                  <a:pt x="95633" y="9348"/>
                </a:lnTo>
                <a:lnTo>
                  <a:pt x="49614" y="9348"/>
                </a:lnTo>
                <a:close/>
                <a:moveTo>
                  <a:pt x="47097" y="0"/>
                </a:moveTo>
                <a:lnTo>
                  <a:pt x="101026" y="0"/>
                </a:lnTo>
                <a:lnTo>
                  <a:pt x="143090" y="0"/>
                </a:lnTo>
                <a:lnTo>
                  <a:pt x="197018" y="0"/>
                </a:lnTo>
                <a:cubicBezTo>
                  <a:pt x="198456" y="0"/>
                  <a:pt x="200254" y="719"/>
                  <a:pt x="200973" y="2157"/>
                </a:cubicBezTo>
                <a:lnTo>
                  <a:pt x="243037" y="67593"/>
                </a:lnTo>
                <a:cubicBezTo>
                  <a:pt x="243397" y="67953"/>
                  <a:pt x="243397" y="68312"/>
                  <a:pt x="243397" y="68312"/>
                </a:cubicBezTo>
                <a:cubicBezTo>
                  <a:pt x="243756" y="68312"/>
                  <a:pt x="243756" y="68672"/>
                  <a:pt x="243756" y="68672"/>
                </a:cubicBezTo>
                <a:cubicBezTo>
                  <a:pt x="243756" y="69391"/>
                  <a:pt x="244116" y="69750"/>
                  <a:pt x="244116" y="70110"/>
                </a:cubicBezTo>
                <a:lnTo>
                  <a:pt x="244116" y="304530"/>
                </a:lnTo>
                <a:cubicBezTo>
                  <a:pt x="244116" y="307046"/>
                  <a:pt x="241958" y="309204"/>
                  <a:pt x="239442" y="309204"/>
                </a:cubicBezTo>
                <a:lnTo>
                  <a:pt x="154954" y="309204"/>
                </a:lnTo>
                <a:lnTo>
                  <a:pt x="89161" y="309204"/>
                </a:lnTo>
                <a:lnTo>
                  <a:pt x="5033" y="309204"/>
                </a:lnTo>
                <a:cubicBezTo>
                  <a:pt x="2157" y="309204"/>
                  <a:pt x="0" y="307046"/>
                  <a:pt x="0" y="304530"/>
                </a:cubicBezTo>
                <a:lnTo>
                  <a:pt x="0" y="70110"/>
                </a:lnTo>
                <a:lnTo>
                  <a:pt x="359" y="70110"/>
                </a:lnTo>
                <a:cubicBezTo>
                  <a:pt x="359" y="69750"/>
                  <a:pt x="359" y="69391"/>
                  <a:pt x="359" y="68672"/>
                </a:cubicBezTo>
                <a:lnTo>
                  <a:pt x="719" y="68312"/>
                </a:lnTo>
                <a:cubicBezTo>
                  <a:pt x="719" y="68312"/>
                  <a:pt x="1079" y="67953"/>
                  <a:pt x="1079" y="67593"/>
                </a:cubicBezTo>
                <a:lnTo>
                  <a:pt x="43143" y="2157"/>
                </a:lnTo>
                <a:cubicBezTo>
                  <a:pt x="43862" y="719"/>
                  <a:pt x="45659" y="0"/>
                  <a:pt x="47097" y="0"/>
                </a:cubicBezTo>
                <a:close/>
              </a:path>
            </a:pathLst>
          </a:custGeom>
          <a:solidFill>
            <a:schemeClr val="accent5">
              <a:lumMod val="75000"/>
            </a:schemeClr>
          </a:solidFill>
          <a:ln>
            <a:noFill/>
          </a:ln>
          <a:effectLst/>
        </p:spPr>
        <p:txBody>
          <a:bodyPr anchor="ctr"/>
          <a:lstStyle/>
          <a:p>
            <a:endParaRPr lang="en-US" sz="900" dirty="0">
              <a:latin typeface="Lato Light" panose="020F0502020204030203" pitchFamily="34" charset="0"/>
            </a:endParaRPr>
          </a:p>
        </p:txBody>
      </p:sp>
      <p:sp>
        <p:nvSpPr>
          <p:cNvPr id="54" name="Freeform 715">
            <a:extLst>
              <a:ext uri="{FF2B5EF4-FFF2-40B4-BE49-F238E27FC236}">
                <a16:creationId xmlns:a16="http://schemas.microsoft.com/office/drawing/2014/main" id="{67BBEC9D-EA46-5E4B-B8F1-780CE84A36AB}"/>
              </a:ext>
            </a:extLst>
          </p:cNvPr>
          <p:cNvSpPr>
            <a:spLocks noChangeArrowheads="1"/>
          </p:cNvSpPr>
          <p:nvPr/>
        </p:nvSpPr>
        <p:spPr bwMode="auto">
          <a:xfrm>
            <a:off x="4805520" y="3412749"/>
            <a:ext cx="305168" cy="305169"/>
          </a:xfrm>
          <a:custGeom>
            <a:avLst/>
            <a:gdLst/>
            <a:ahLst/>
            <a:cxnLst/>
            <a:rect l="0" t="0" r="r" b="b"/>
            <a:pathLst>
              <a:path w="309203" h="309204">
                <a:moveTo>
                  <a:pt x="39549" y="222656"/>
                </a:moveTo>
                <a:lnTo>
                  <a:pt x="9348" y="252822"/>
                </a:lnTo>
                <a:lnTo>
                  <a:pt x="9348" y="280833"/>
                </a:lnTo>
                <a:cubicBezTo>
                  <a:pt x="9348" y="291248"/>
                  <a:pt x="17977" y="299508"/>
                  <a:pt x="28044" y="299508"/>
                </a:cubicBezTo>
                <a:lnTo>
                  <a:pt x="116850" y="299508"/>
                </a:lnTo>
                <a:lnTo>
                  <a:pt x="39549" y="222656"/>
                </a:lnTo>
                <a:close/>
                <a:moveTo>
                  <a:pt x="110378" y="152268"/>
                </a:moveTo>
                <a:lnTo>
                  <a:pt x="46380" y="216191"/>
                </a:lnTo>
                <a:lnTo>
                  <a:pt x="130153" y="299508"/>
                </a:lnTo>
                <a:lnTo>
                  <a:pt x="159635" y="299508"/>
                </a:lnTo>
                <a:lnTo>
                  <a:pt x="208891" y="251026"/>
                </a:lnTo>
                <a:lnTo>
                  <a:pt x="143815" y="186025"/>
                </a:lnTo>
                <a:lnTo>
                  <a:pt x="110378" y="152268"/>
                </a:lnTo>
                <a:close/>
                <a:moveTo>
                  <a:pt x="9348" y="51714"/>
                </a:moveTo>
                <a:lnTo>
                  <a:pt x="9348" y="239534"/>
                </a:lnTo>
                <a:lnTo>
                  <a:pt x="36313" y="212600"/>
                </a:lnTo>
                <a:lnTo>
                  <a:pt x="103547" y="145804"/>
                </a:lnTo>
                <a:lnTo>
                  <a:pt x="55009" y="96963"/>
                </a:lnTo>
                <a:lnTo>
                  <a:pt x="9348" y="51714"/>
                </a:lnTo>
                <a:close/>
                <a:moveTo>
                  <a:pt x="244294" y="42760"/>
                </a:moveTo>
                <a:cubicBezTo>
                  <a:pt x="231320" y="42760"/>
                  <a:pt x="220508" y="53268"/>
                  <a:pt x="220508" y="66676"/>
                </a:cubicBezTo>
                <a:cubicBezTo>
                  <a:pt x="220508" y="79721"/>
                  <a:pt x="231320" y="90592"/>
                  <a:pt x="244294" y="90592"/>
                </a:cubicBezTo>
                <a:cubicBezTo>
                  <a:pt x="257269" y="90592"/>
                  <a:pt x="268081" y="79721"/>
                  <a:pt x="268081" y="66676"/>
                </a:cubicBezTo>
                <a:cubicBezTo>
                  <a:pt x="268081" y="53268"/>
                  <a:pt x="257269" y="42760"/>
                  <a:pt x="244294" y="42760"/>
                </a:cubicBezTo>
                <a:close/>
                <a:moveTo>
                  <a:pt x="244294" y="33338"/>
                </a:moveTo>
                <a:cubicBezTo>
                  <a:pt x="262315" y="33338"/>
                  <a:pt x="277452" y="48195"/>
                  <a:pt x="277452" y="66676"/>
                </a:cubicBezTo>
                <a:cubicBezTo>
                  <a:pt x="277452" y="84794"/>
                  <a:pt x="262315" y="99651"/>
                  <a:pt x="244294" y="99651"/>
                </a:cubicBezTo>
                <a:cubicBezTo>
                  <a:pt x="225914" y="99651"/>
                  <a:pt x="211137" y="84794"/>
                  <a:pt x="211137" y="66676"/>
                </a:cubicBezTo>
                <a:cubicBezTo>
                  <a:pt x="211137" y="48195"/>
                  <a:pt x="225914" y="33338"/>
                  <a:pt x="244294" y="33338"/>
                </a:cubicBezTo>
                <a:close/>
                <a:moveTo>
                  <a:pt x="243681" y="9375"/>
                </a:moveTo>
                <a:cubicBezTo>
                  <a:pt x="212361" y="9375"/>
                  <a:pt x="187160" y="34975"/>
                  <a:pt x="187160" y="65984"/>
                </a:cubicBezTo>
                <a:cubicBezTo>
                  <a:pt x="187160" y="87618"/>
                  <a:pt x="200120" y="107810"/>
                  <a:pt x="220281" y="117185"/>
                </a:cubicBezTo>
                <a:cubicBezTo>
                  <a:pt x="221361" y="117545"/>
                  <a:pt x="222081" y="118988"/>
                  <a:pt x="222801" y="120069"/>
                </a:cubicBezTo>
                <a:lnTo>
                  <a:pt x="243681" y="204082"/>
                </a:lnTo>
                <a:lnTo>
                  <a:pt x="264561" y="120069"/>
                </a:lnTo>
                <a:cubicBezTo>
                  <a:pt x="264921" y="118988"/>
                  <a:pt x="266001" y="117545"/>
                  <a:pt x="267441" y="117185"/>
                </a:cubicBezTo>
                <a:cubicBezTo>
                  <a:pt x="287242" y="107810"/>
                  <a:pt x="300202" y="87618"/>
                  <a:pt x="300202" y="65984"/>
                </a:cubicBezTo>
                <a:cubicBezTo>
                  <a:pt x="300202" y="34975"/>
                  <a:pt x="274642" y="9375"/>
                  <a:pt x="243681" y="9375"/>
                </a:cubicBezTo>
                <a:close/>
                <a:moveTo>
                  <a:pt x="28044" y="9337"/>
                </a:moveTo>
                <a:cubicBezTo>
                  <a:pt x="17977" y="9337"/>
                  <a:pt x="9348" y="17956"/>
                  <a:pt x="9348" y="28011"/>
                </a:cubicBezTo>
                <a:lnTo>
                  <a:pt x="9348" y="38426"/>
                </a:lnTo>
                <a:lnTo>
                  <a:pt x="58245" y="87267"/>
                </a:lnTo>
                <a:lnTo>
                  <a:pt x="136265" y="9337"/>
                </a:lnTo>
                <a:lnTo>
                  <a:pt x="28044" y="9337"/>
                </a:lnTo>
                <a:close/>
                <a:moveTo>
                  <a:pt x="243681" y="0"/>
                </a:moveTo>
                <a:cubicBezTo>
                  <a:pt x="280042" y="0"/>
                  <a:pt x="309202" y="29566"/>
                  <a:pt x="309202" y="65984"/>
                </a:cubicBezTo>
                <a:cubicBezTo>
                  <a:pt x="309202" y="90863"/>
                  <a:pt x="295162" y="113579"/>
                  <a:pt x="273202" y="124757"/>
                </a:cubicBezTo>
                <a:lnTo>
                  <a:pt x="248361" y="224634"/>
                </a:lnTo>
                <a:cubicBezTo>
                  <a:pt x="247641" y="226797"/>
                  <a:pt x="245841" y="228240"/>
                  <a:pt x="243681" y="228240"/>
                </a:cubicBezTo>
                <a:cubicBezTo>
                  <a:pt x="241521" y="228240"/>
                  <a:pt x="239361" y="226797"/>
                  <a:pt x="239001" y="224634"/>
                </a:cubicBezTo>
                <a:lnTo>
                  <a:pt x="213801" y="124757"/>
                </a:lnTo>
                <a:cubicBezTo>
                  <a:pt x="191840" y="113579"/>
                  <a:pt x="177800" y="90863"/>
                  <a:pt x="177800" y="65984"/>
                </a:cubicBezTo>
                <a:cubicBezTo>
                  <a:pt x="177800" y="29566"/>
                  <a:pt x="207320" y="0"/>
                  <a:pt x="243681" y="0"/>
                </a:cubicBezTo>
                <a:close/>
                <a:moveTo>
                  <a:pt x="28044" y="0"/>
                </a:moveTo>
                <a:lnTo>
                  <a:pt x="183005" y="0"/>
                </a:lnTo>
                <a:cubicBezTo>
                  <a:pt x="185162" y="0"/>
                  <a:pt x="187319" y="2155"/>
                  <a:pt x="187319" y="4668"/>
                </a:cubicBezTo>
                <a:cubicBezTo>
                  <a:pt x="187319" y="7182"/>
                  <a:pt x="185162" y="9337"/>
                  <a:pt x="183005" y="9337"/>
                </a:cubicBezTo>
                <a:lnTo>
                  <a:pt x="149568" y="9337"/>
                </a:lnTo>
                <a:lnTo>
                  <a:pt x="64717" y="94090"/>
                </a:lnTo>
                <a:lnTo>
                  <a:pt x="147051" y="176329"/>
                </a:lnTo>
                <a:lnTo>
                  <a:pt x="191274" y="132157"/>
                </a:lnTo>
                <a:cubicBezTo>
                  <a:pt x="193072" y="130361"/>
                  <a:pt x="195948" y="130361"/>
                  <a:pt x="198105" y="132157"/>
                </a:cubicBezTo>
                <a:cubicBezTo>
                  <a:pt x="199543" y="133953"/>
                  <a:pt x="199543" y="136826"/>
                  <a:pt x="198105" y="138621"/>
                </a:cubicBezTo>
                <a:lnTo>
                  <a:pt x="153882" y="182793"/>
                </a:lnTo>
                <a:lnTo>
                  <a:pt x="215363" y="244203"/>
                </a:lnTo>
                <a:lnTo>
                  <a:pt x="222194" y="237380"/>
                </a:lnTo>
                <a:cubicBezTo>
                  <a:pt x="223992" y="235584"/>
                  <a:pt x="226868" y="235584"/>
                  <a:pt x="228666" y="237380"/>
                </a:cubicBezTo>
                <a:cubicBezTo>
                  <a:pt x="230823" y="239175"/>
                  <a:pt x="230823" y="242407"/>
                  <a:pt x="228666" y="243844"/>
                </a:cubicBezTo>
                <a:lnTo>
                  <a:pt x="218599" y="254258"/>
                </a:lnTo>
                <a:lnTo>
                  <a:pt x="173297" y="299508"/>
                </a:lnTo>
                <a:lnTo>
                  <a:pt x="281159" y="299508"/>
                </a:lnTo>
                <a:cubicBezTo>
                  <a:pt x="291585" y="299508"/>
                  <a:pt x="300214" y="291248"/>
                  <a:pt x="300214" y="280833"/>
                </a:cubicBezTo>
                <a:lnTo>
                  <a:pt x="300214" y="173097"/>
                </a:lnTo>
                <a:lnTo>
                  <a:pt x="275766" y="197158"/>
                </a:lnTo>
                <a:cubicBezTo>
                  <a:pt x="274687" y="198235"/>
                  <a:pt x="273608" y="198594"/>
                  <a:pt x="272170" y="198594"/>
                </a:cubicBezTo>
                <a:cubicBezTo>
                  <a:pt x="271092" y="198594"/>
                  <a:pt x="270013" y="198235"/>
                  <a:pt x="268934" y="197158"/>
                </a:cubicBezTo>
                <a:cubicBezTo>
                  <a:pt x="267496" y="195362"/>
                  <a:pt x="267496" y="192489"/>
                  <a:pt x="268934" y="190694"/>
                </a:cubicBezTo>
                <a:lnTo>
                  <a:pt x="300214" y="159809"/>
                </a:lnTo>
                <a:lnTo>
                  <a:pt x="300214" y="126411"/>
                </a:lnTo>
                <a:cubicBezTo>
                  <a:pt x="300214" y="123897"/>
                  <a:pt x="302012" y="121742"/>
                  <a:pt x="304529" y="121742"/>
                </a:cubicBezTo>
                <a:cubicBezTo>
                  <a:pt x="307405" y="121742"/>
                  <a:pt x="309203" y="123897"/>
                  <a:pt x="309203" y="126411"/>
                </a:cubicBezTo>
                <a:lnTo>
                  <a:pt x="309203" y="280833"/>
                </a:lnTo>
                <a:cubicBezTo>
                  <a:pt x="309203" y="296276"/>
                  <a:pt x="296978" y="309204"/>
                  <a:pt x="281159" y="309204"/>
                </a:cubicBezTo>
                <a:lnTo>
                  <a:pt x="28044" y="309204"/>
                </a:lnTo>
                <a:cubicBezTo>
                  <a:pt x="12584" y="309204"/>
                  <a:pt x="0" y="296276"/>
                  <a:pt x="0" y="280833"/>
                </a:cubicBezTo>
                <a:lnTo>
                  <a:pt x="0" y="28011"/>
                </a:lnTo>
                <a:cubicBezTo>
                  <a:pt x="0" y="12569"/>
                  <a:pt x="12584" y="0"/>
                  <a:pt x="28044" y="0"/>
                </a:cubicBezTo>
                <a:close/>
              </a:path>
            </a:pathLst>
          </a:custGeom>
          <a:solidFill>
            <a:schemeClr val="accent5">
              <a:lumMod val="75000"/>
            </a:schemeClr>
          </a:solidFill>
          <a:ln>
            <a:noFill/>
          </a:ln>
          <a:effectLst/>
        </p:spPr>
        <p:txBody>
          <a:bodyPr anchor="ctr"/>
          <a:lstStyle/>
          <a:p>
            <a:endParaRPr lang="en-US" sz="900" dirty="0">
              <a:latin typeface="Lato Light" panose="020F0502020204030203" pitchFamily="34" charset="0"/>
            </a:endParaRPr>
          </a:p>
        </p:txBody>
      </p:sp>
      <p:sp>
        <p:nvSpPr>
          <p:cNvPr id="55" name="Freeform 714">
            <a:extLst>
              <a:ext uri="{FF2B5EF4-FFF2-40B4-BE49-F238E27FC236}">
                <a16:creationId xmlns:a16="http://schemas.microsoft.com/office/drawing/2014/main" id="{934490CB-5F6F-EE44-8C47-299DD249DD4F}"/>
              </a:ext>
            </a:extLst>
          </p:cNvPr>
          <p:cNvSpPr>
            <a:spLocks noChangeArrowheads="1"/>
          </p:cNvSpPr>
          <p:nvPr/>
        </p:nvSpPr>
        <p:spPr bwMode="auto">
          <a:xfrm>
            <a:off x="7166223" y="3237323"/>
            <a:ext cx="283260" cy="305169"/>
          </a:xfrm>
          <a:custGeom>
            <a:avLst/>
            <a:gdLst/>
            <a:ahLst/>
            <a:cxnLst/>
            <a:rect l="0" t="0" r="r" b="b"/>
            <a:pathLst>
              <a:path w="286977" h="309204">
                <a:moveTo>
                  <a:pt x="218899" y="277636"/>
                </a:moveTo>
                <a:cubicBezTo>
                  <a:pt x="220663" y="276225"/>
                  <a:pt x="223485" y="276225"/>
                  <a:pt x="225249" y="277636"/>
                </a:cubicBezTo>
                <a:cubicBezTo>
                  <a:pt x="226308" y="278695"/>
                  <a:pt x="226660" y="279753"/>
                  <a:pt x="226660" y="280811"/>
                </a:cubicBezTo>
                <a:cubicBezTo>
                  <a:pt x="226660" y="281870"/>
                  <a:pt x="226308" y="283281"/>
                  <a:pt x="225249" y="283986"/>
                </a:cubicBezTo>
                <a:cubicBezTo>
                  <a:pt x="224544" y="285045"/>
                  <a:pt x="223133" y="285397"/>
                  <a:pt x="222074" y="285397"/>
                </a:cubicBezTo>
                <a:cubicBezTo>
                  <a:pt x="220663" y="285397"/>
                  <a:pt x="219605" y="285045"/>
                  <a:pt x="218899" y="283986"/>
                </a:cubicBezTo>
                <a:cubicBezTo>
                  <a:pt x="217841" y="283281"/>
                  <a:pt x="217488" y="281870"/>
                  <a:pt x="217488" y="280811"/>
                </a:cubicBezTo>
                <a:cubicBezTo>
                  <a:pt x="217488" y="279753"/>
                  <a:pt x="217841" y="278695"/>
                  <a:pt x="218899" y="277636"/>
                </a:cubicBezTo>
                <a:close/>
                <a:moveTo>
                  <a:pt x="129999" y="277636"/>
                </a:moveTo>
                <a:cubicBezTo>
                  <a:pt x="131763" y="276225"/>
                  <a:pt x="134585" y="276225"/>
                  <a:pt x="136702" y="277636"/>
                </a:cubicBezTo>
                <a:cubicBezTo>
                  <a:pt x="137407" y="278695"/>
                  <a:pt x="137760" y="279753"/>
                  <a:pt x="137760" y="280811"/>
                </a:cubicBezTo>
                <a:cubicBezTo>
                  <a:pt x="137760" y="281870"/>
                  <a:pt x="137407" y="283281"/>
                  <a:pt x="136702" y="283986"/>
                </a:cubicBezTo>
                <a:cubicBezTo>
                  <a:pt x="135643" y="285045"/>
                  <a:pt x="134585" y="285397"/>
                  <a:pt x="133174" y="285397"/>
                </a:cubicBezTo>
                <a:cubicBezTo>
                  <a:pt x="132116" y="285397"/>
                  <a:pt x="130705" y="285045"/>
                  <a:pt x="129999" y="283986"/>
                </a:cubicBezTo>
                <a:cubicBezTo>
                  <a:pt x="129293" y="283281"/>
                  <a:pt x="128588" y="281870"/>
                  <a:pt x="128588" y="280811"/>
                </a:cubicBezTo>
                <a:cubicBezTo>
                  <a:pt x="128588" y="279753"/>
                  <a:pt x="129293" y="278695"/>
                  <a:pt x="129999" y="277636"/>
                </a:cubicBezTo>
                <a:close/>
                <a:moveTo>
                  <a:pt x="177801" y="276225"/>
                </a:moveTo>
                <a:cubicBezTo>
                  <a:pt x="180182" y="276225"/>
                  <a:pt x="182223" y="278342"/>
                  <a:pt x="182223" y="280811"/>
                </a:cubicBezTo>
                <a:cubicBezTo>
                  <a:pt x="182223" y="283633"/>
                  <a:pt x="180182" y="285397"/>
                  <a:pt x="177801" y="285397"/>
                </a:cubicBezTo>
                <a:cubicBezTo>
                  <a:pt x="175079" y="285397"/>
                  <a:pt x="173038" y="283633"/>
                  <a:pt x="173038" y="280811"/>
                </a:cubicBezTo>
                <a:cubicBezTo>
                  <a:pt x="173038" y="278342"/>
                  <a:pt x="175079" y="276225"/>
                  <a:pt x="177801" y="276225"/>
                </a:cubicBezTo>
                <a:close/>
                <a:moveTo>
                  <a:pt x="80137" y="262159"/>
                </a:moveTo>
                <a:lnTo>
                  <a:pt x="80137" y="290530"/>
                </a:lnTo>
                <a:cubicBezTo>
                  <a:pt x="80137" y="295198"/>
                  <a:pt x="84108" y="299508"/>
                  <a:pt x="89522" y="299508"/>
                </a:cubicBezTo>
                <a:lnTo>
                  <a:pt x="268206" y="299508"/>
                </a:lnTo>
                <a:cubicBezTo>
                  <a:pt x="273621" y="299508"/>
                  <a:pt x="277953" y="295198"/>
                  <a:pt x="277953" y="290530"/>
                </a:cubicBezTo>
                <a:lnTo>
                  <a:pt x="277953" y="262159"/>
                </a:lnTo>
                <a:lnTo>
                  <a:pt x="80137" y="262159"/>
                </a:lnTo>
                <a:close/>
                <a:moveTo>
                  <a:pt x="124898" y="156218"/>
                </a:moveTo>
                <a:lnTo>
                  <a:pt x="60644" y="220142"/>
                </a:lnTo>
                <a:lnTo>
                  <a:pt x="188791" y="220142"/>
                </a:lnTo>
                <a:lnTo>
                  <a:pt x="124898" y="156218"/>
                </a:lnTo>
                <a:close/>
                <a:moveTo>
                  <a:pt x="34293" y="131798"/>
                </a:moveTo>
                <a:lnTo>
                  <a:pt x="9746" y="156218"/>
                </a:lnTo>
                <a:lnTo>
                  <a:pt x="9746" y="220142"/>
                </a:lnTo>
                <a:lnTo>
                  <a:pt x="47288" y="220142"/>
                </a:lnTo>
                <a:lnTo>
                  <a:pt x="85191" y="182434"/>
                </a:lnTo>
                <a:lnTo>
                  <a:pt x="34293" y="131798"/>
                </a:lnTo>
                <a:close/>
                <a:moveTo>
                  <a:pt x="186714" y="120366"/>
                </a:moveTo>
                <a:cubicBezTo>
                  <a:pt x="178329" y="120366"/>
                  <a:pt x="171768" y="127119"/>
                  <a:pt x="171768" y="134938"/>
                </a:cubicBezTo>
                <a:cubicBezTo>
                  <a:pt x="171768" y="142757"/>
                  <a:pt x="178329" y="149154"/>
                  <a:pt x="186714" y="149154"/>
                </a:cubicBezTo>
                <a:cubicBezTo>
                  <a:pt x="194734" y="149154"/>
                  <a:pt x="201296" y="142757"/>
                  <a:pt x="201296" y="134938"/>
                </a:cubicBezTo>
                <a:cubicBezTo>
                  <a:pt x="201296" y="127119"/>
                  <a:pt x="194734" y="120366"/>
                  <a:pt x="186714" y="120366"/>
                </a:cubicBezTo>
                <a:close/>
                <a:moveTo>
                  <a:pt x="186714" y="111125"/>
                </a:moveTo>
                <a:cubicBezTo>
                  <a:pt x="199837" y="111125"/>
                  <a:pt x="210774" y="121787"/>
                  <a:pt x="210774" y="134938"/>
                </a:cubicBezTo>
                <a:cubicBezTo>
                  <a:pt x="210774" y="147732"/>
                  <a:pt x="199837" y="158395"/>
                  <a:pt x="186714" y="158395"/>
                </a:cubicBezTo>
                <a:cubicBezTo>
                  <a:pt x="172861" y="158395"/>
                  <a:pt x="161925" y="147732"/>
                  <a:pt x="161925" y="134938"/>
                </a:cubicBezTo>
                <a:cubicBezTo>
                  <a:pt x="161925" y="121787"/>
                  <a:pt x="172861" y="111125"/>
                  <a:pt x="186714" y="111125"/>
                </a:cubicBezTo>
                <a:close/>
                <a:moveTo>
                  <a:pt x="129948" y="71438"/>
                </a:moveTo>
                <a:lnTo>
                  <a:pt x="129948" y="79713"/>
                </a:lnTo>
                <a:lnTo>
                  <a:pt x="249316" y="79713"/>
                </a:lnTo>
                <a:cubicBezTo>
                  <a:pt x="251480" y="79713"/>
                  <a:pt x="253644" y="81512"/>
                  <a:pt x="253644" y="84390"/>
                </a:cubicBezTo>
                <a:lnTo>
                  <a:pt x="253644" y="203119"/>
                </a:lnTo>
                <a:lnTo>
                  <a:pt x="261578" y="203119"/>
                </a:lnTo>
                <a:lnTo>
                  <a:pt x="249316" y="225065"/>
                </a:lnTo>
                <a:lnTo>
                  <a:pt x="236334" y="203119"/>
                </a:lnTo>
                <a:lnTo>
                  <a:pt x="244267" y="203119"/>
                </a:lnTo>
                <a:lnTo>
                  <a:pt x="244267" y="88707"/>
                </a:lnTo>
                <a:lnTo>
                  <a:pt x="129948" y="88707"/>
                </a:lnTo>
                <a:lnTo>
                  <a:pt x="129948" y="96982"/>
                </a:lnTo>
                <a:lnTo>
                  <a:pt x="107950" y="84390"/>
                </a:lnTo>
                <a:lnTo>
                  <a:pt x="129948" y="71438"/>
                </a:lnTo>
                <a:close/>
                <a:moveTo>
                  <a:pt x="80137" y="56023"/>
                </a:moveTo>
                <a:lnTo>
                  <a:pt x="80137" y="79725"/>
                </a:lnTo>
                <a:lnTo>
                  <a:pt x="89522" y="79725"/>
                </a:lnTo>
                <a:cubicBezTo>
                  <a:pt x="92049" y="79725"/>
                  <a:pt x="94215" y="81521"/>
                  <a:pt x="94215" y="84393"/>
                </a:cubicBezTo>
                <a:cubicBezTo>
                  <a:pt x="94215" y="86907"/>
                  <a:pt x="92049" y="88703"/>
                  <a:pt x="89522" y="88703"/>
                </a:cubicBezTo>
                <a:lnTo>
                  <a:pt x="9746" y="88703"/>
                </a:lnTo>
                <a:lnTo>
                  <a:pt x="9746" y="143290"/>
                </a:lnTo>
                <a:lnTo>
                  <a:pt x="30683" y="122102"/>
                </a:lnTo>
                <a:cubicBezTo>
                  <a:pt x="32849" y="119947"/>
                  <a:pt x="35737" y="119947"/>
                  <a:pt x="37542" y="122102"/>
                </a:cubicBezTo>
                <a:lnTo>
                  <a:pt x="91688" y="175611"/>
                </a:lnTo>
                <a:lnTo>
                  <a:pt x="121288" y="146522"/>
                </a:lnTo>
                <a:cubicBezTo>
                  <a:pt x="123093" y="144726"/>
                  <a:pt x="126342" y="144726"/>
                  <a:pt x="128147" y="146522"/>
                </a:cubicBezTo>
                <a:lnTo>
                  <a:pt x="202147" y="220142"/>
                </a:lnTo>
                <a:lnTo>
                  <a:pt x="225972" y="220142"/>
                </a:lnTo>
                <a:cubicBezTo>
                  <a:pt x="228499" y="220142"/>
                  <a:pt x="230665" y="222297"/>
                  <a:pt x="230665" y="224810"/>
                </a:cubicBezTo>
                <a:cubicBezTo>
                  <a:pt x="230665" y="227324"/>
                  <a:pt x="228499" y="229479"/>
                  <a:pt x="225972" y="229479"/>
                </a:cubicBezTo>
                <a:lnTo>
                  <a:pt x="199982" y="229479"/>
                </a:lnTo>
                <a:lnTo>
                  <a:pt x="80137" y="229479"/>
                </a:lnTo>
                <a:lnTo>
                  <a:pt x="80137" y="252822"/>
                </a:lnTo>
                <a:lnTo>
                  <a:pt x="277953" y="252822"/>
                </a:lnTo>
                <a:lnTo>
                  <a:pt x="277953" y="56023"/>
                </a:lnTo>
                <a:lnTo>
                  <a:pt x="80137" y="56023"/>
                </a:lnTo>
                <a:close/>
                <a:moveTo>
                  <a:pt x="157051" y="23813"/>
                </a:moveTo>
                <a:lnTo>
                  <a:pt x="198192" y="23813"/>
                </a:lnTo>
                <a:cubicBezTo>
                  <a:pt x="201054" y="23813"/>
                  <a:pt x="202842" y="25930"/>
                  <a:pt x="202842" y="28399"/>
                </a:cubicBezTo>
                <a:cubicBezTo>
                  <a:pt x="202842" y="30868"/>
                  <a:pt x="201054" y="32985"/>
                  <a:pt x="198192" y="32985"/>
                </a:cubicBezTo>
                <a:lnTo>
                  <a:pt x="157051" y="32985"/>
                </a:lnTo>
                <a:cubicBezTo>
                  <a:pt x="154546" y="32985"/>
                  <a:pt x="152400" y="30868"/>
                  <a:pt x="152400" y="28399"/>
                </a:cubicBezTo>
                <a:cubicBezTo>
                  <a:pt x="152400" y="25930"/>
                  <a:pt x="154546" y="23813"/>
                  <a:pt x="157051" y="23813"/>
                </a:cubicBezTo>
                <a:close/>
                <a:moveTo>
                  <a:pt x="89522" y="9337"/>
                </a:moveTo>
                <a:cubicBezTo>
                  <a:pt x="84108" y="9337"/>
                  <a:pt x="80137" y="13647"/>
                  <a:pt x="80137" y="18674"/>
                </a:cubicBezTo>
                <a:lnTo>
                  <a:pt x="80137" y="47045"/>
                </a:lnTo>
                <a:lnTo>
                  <a:pt x="277953" y="47045"/>
                </a:lnTo>
                <a:lnTo>
                  <a:pt x="277953" y="18674"/>
                </a:lnTo>
                <a:cubicBezTo>
                  <a:pt x="277953" y="13647"/>
                  <a:pt x="273621" y="9337"/>
                  <a:pt x="268206" y="9337"/>
                </a:cubicBezTo>
                <a:lnTo>
                  <a:pt x="89522" y="9337"/>
                </a:lnTo>
                <a:close/>
                <a:moveTo>
                  <a:pt x="89522" y="0"/>
                </a:moveTo>
                <a:lnTo>
                  <a:pt x="268206" y="0"/>
                </a:lnTo>
                <a:cubicBezTo>
                  <a:pt x="278675" y="0"/>
                  <a:pt x="286977" y="8260"/>
                  <a:pt x="286977" y="18674"/>
                </a:cubicBezTo>
                <a:lnTo>
                  <a:pt x="286977" y="51354"/>
                </a:lnTo>
                <a:lnTo>
                  <a:pt x="286977" y="257490"/>
                </a:lnTo>
                <a:lnTo>
                  <a:pt x="286977" y="290530"/>
                </a:lnTo>
                <a:cubicBezTo>
                  <a:pt x="286977" y="300585"/>
                  <a:pt x="278675" y="309204"/>
                  <a:pt x="268206" y="309204"/>
                </a:cubicBezTo>
                <a:lnTo>
                  <a:pt x="89522" y="309204"/>
                </a:lnTo>
                <a:cubicBezTo>
                  <a:pt x="79054" y="309204"/>
                  <a:pt x="70751" y="300585"/>
                  <a:pt x="70751" y="290530"/>
                </a:cubicBezTo>
                <a:lnTo>
                  <a:pt x="70751" y="229479"/>
                </a:lnTo>
                <a:lnTo>
                  <a:pt x="49093" y="229479"/>
                </a:lnTo>
                <a:lnTo>
                  <a:pt x="4693" y="229479"/>
                </a:lnTo>
                <a:cubicBezTo>
                  <a:pt x="2166" y="229479"/>
                  <a:pt x="0" y="227324"/>
                  <a:pt x="0" y="224810"/>
                </a:cubicBezTo>
                <a:lnTo>
                  <a:pt x="0" y="84393"/>
                </a:lnTo>
                <a:cubicBezTo>
                  <a:pt x="0" y="81521"/>
                  <a:pt x="2166" y="79725"/>
                  <a:pt x="4693" y="79725"/>
                </a:cubicBezTo>
                <a:lnTo>
                  <a:pt x="70751" y="79725"/>
                </a:lnTo>
                <a:lnTo>
                  <a:pt x="70751" y="18674"/>
                </a:lnTo>
                <a:cubicBezTo>
                  <a:pt x="70751" y="8260"/>
                  <a:pt x="79054" y="0"/>
                  <a:pt x="89522" y="0"/>
                </a:cubicBezTo>
                <a:close/>
              </a:path>
            </a:pathLst>
          </a:custGeom>
          <a:solidFill>
            <a:schemeClr val="accent5">
              <a:lumMod val="75000"/>
            </a:schemeClr>
          </a:solidFill>
          <a:ln>
            <a:noFill/>
          </a:ln>
          <a:effectLst/>
        </p:spPr>
        <p:txBody>
          <a:bodyPr anchor="ctr"/>
          <a:lstStyle/>
          <a:p>
            <a:endParaRPr lang="en-US" sz="900" dirty="0">
              <a:latin typeface="Lato Light" panose="020F0502020204030203" pitchFamily="34" charset="0"/>
            </a:endParaRPr>
          </a:p>
        </p:txBody>
      </p:sp>
      <p:sp>
        <p:nvSpPr>
          <p:cNvPr id="56" name="Freeform 713">
            <a:extLst>
              <a:ext uri="{FF2B5EF4-FFF2-40B4-BE49-F238E27FC236}">
                <a16:creationId xmlns:a16="http://schemas.microsoft.com/office/drawing/2014/main" id="{8E433677-C29A-604D-9F6D-DF3240B69E25}"/>
              </a:ext>
            </a:extLst>
          </p:cNvPr>
          <p:cNvSpPr>
            <a:spLocks noChangeArrowheads="1"/>
          </p:cNvSpPr>
          <p:nvPr/>
        </p:nvSpPr>
        <p:spPr bwMode="auto">
          <a:xfrm>
            <a:off x="5365746" y="4703027"/>
            <a:ext cx="305169" cy="305169"/>
          </a:xfrm>
          <a:custGeom>
            <a:avLst/>
            <a:gdLst/>
            <a:ahLst/>
            <a:cxnLst/>
            <a:rect l="0" t="0" r="r" b="b"/>
            <a:pathLst>
              <a:path w="309204" h="309204">
                <a:moveTo>
                  <a:pt x="124256" y="276165"/>
                </a:moveTo>
                <a:lnTo>
                  <a:pt x="124256" y="299508"/>
                </a:lnTo>
                <a:lnTo>
                  <a:pt x="184948" y="299508"/>
                </a:lnTo>
                <a:lnTo>
                  <a:pt x="184948" y="276165"/>
                </a:lnTo>
                <a:lnTo>
                  <a:pt x="124256" y="276165"/>
                </a:lnTo>
                <a:close/>
                <a:moveTo>
                  <a:pt x="155399" y="250825"/>
                </a:moveTo>
                <a:cubicBezTo>
                  <a:pt x="157869" y="250825"/>
                  <a:pt x="159985" y="252866"/>
                  <a:pt x="159985" y="255247"/>
                </a:cubicBezTo>
                <a:cubicBezTo>
                  <a:pt x="159985" y="257969"/>
                  <a:pt x="157869" y="260010"/>
                  <a:pt x="155399" y="260010"/>
                </a:cubicBezTo>
                <a:cubicBezTo>
                  <a:pt x="152930" y="260010"/>
                  <a:pt x="150813" y="257969"/>
                  <a:pt x="150813" y="255247"/>
                </a:cubicBezTo>
                <a:cubicBezTo>
                  <a:pt x="150813" y="252866"/>
                  <a:pt x="152930" y="250825"/>
                  <a:pt x="155399" y="250825"/>
                </a:cubicBezTo>
                <a:close/>
                <a:moveTo>
                  <a:pt x="9337" y="243485"/>
                </a:moveTo>
                <a:lnTo>
                  <a:pt x="9337" y="257490"/>
                </a:lnTo>
                <a:cubicBezTo>
                  <a:pt x="9337" y="262518"/>
                  <a:pt x="13647" y="266828"/>
                  <a:pt x="18674" y="266828"/>
                </a:cubicBezTo>
                <a:lnTo>
                  <a:pt x="119587" y="266828"/>
                </a:lnTo>
                <a:lnTo>
                  <a:pt x="189616" y="266828"/>
                </a:lnTo>
                <a:lnTo>
                  <a:pt x="290171" y="266828"/>
                </a:lnTo>
                <a:cubicBezTo>
                  <a:pt x="295557" y="266828"/>
                  <a:pt x="299508" y="262518"/>
                  <a:pt x="299508" y="257490"/>
                </a:cubicBezTo>
                <a:lnTo>
                  <a:pt x="299508" y="243485"/>
                </a:lnTo>
                <a:lnTo>
                  <a:pt x="9337" y="243485"/>
                </a:lnTo>
                <a:close/>
                <a:moveTo>
                  <a:pt x="230011" y="92075"/>
                </a:moveTo>
                <a:cubicBezTo>
                  <a:pt x="232481" y="92075"/>
                  <a:pt x="234597" y="94192"/>
                  <a:pt x="234597" y="96661"/>
                </a:cubicBezTo>
                <a:cubicBezTo>
                  <a:pt x="234597" y="99131"/>
                  <a:pt x="232481" y="101247"/>
                  <a:pt x="230011" y="101247"/>
                </a:cubicBezTo>
                <a:cubicBezTo>
                  <a:pt x="227542" y="101247"/>
                  <a:pt x="225425" y="99131"/>
                  <a:pt x="225425" y="96661"/>
                </a:cubicBezTo>
                <a:cubicBezTo>
                  <a:pt x="225425" y="94192"/>
                  <a:pt x="227542" y="92075"/>
                  <a:pt x="230011" y="92075"/>
                </a:cubicBezTo>
                <a:close/>
                <a:moveTo>
                  <a:pt x="150636" y="49213"/>
                </a:moveTo>
                <a:cubicBezTo>
                  <a:pt x="153106" y="49213"/>
                  <a:pt x="155222" y="51330"/>
                  <a:pt x="155222" y="53799"/>
                </a:cubicBezTo>
                <a:cubicBezTo>
                  <a:pt x="155222" y="56621"/>
                  <a:pt x="153106" y="58385"/>
                  <a:pt x="150636" y="58385"/>
                </a:cubicBezTo>
                <a:cubicBezTo>
                  <a:pt x="148167" y="58385"/>
                  <a:pt x="146050" y="56621"/>
                  <a:pt x="146050" y="53799"/>
                </a:cubicBezTo>
                <a:cubicBezTo>
                  <a:pt x="146050" y="51330"/>
                  <a:pt x="148167" y="49213"/>
                  <a:pt x="150636" y="49213"/>
                </a:cubicBezTo>
                <a:close/>
                <a:moveTo>
                  <a:pt x="18635" y="9338"/>
                </a:moveTo>
                <a:cubicBezTo>
                  <a:pt x="13618" y="9338"/>
                  <a:pt x="9317" y="13647"/>
                  <a:pt x="9317" y="18675"/>
                </a:cubicBezTo>
                <a:lnTo>
                  <a:pt x="9317" y="90504"/>
                </a:lnTo>
                <a:cubicBezTo>
                  <a:pt x="9317" y="95532"/>
                  <a:pt x="13618" y="99841"/>
                  <a:pt x="18635" y="99841"/>
                </a:cubicBezTo>
                <a:lnTo>
                  <a:pt x="150870" y="99841"/>
                </a:lnTo>
                <a:cubicBezTo>
                  <a:pt x="156245" y="99841"/>
                  <a:pt x="160546" y="95532"/>
                  <a:pt x="160546" y="90504"/>
                </a:cubicBezTo>
                <a:lnTo>
                  <a:pt x="160546" y="18675"/>
                </a:lnTo>
                <a:cubicBezTo>
                  <a:pt x="160546" y="13647"/>
                  <a:pt x="156245" y="9338"/>
                  <a:pt x="150870" y="9338"/>
                </a:cubicBezTo>
                <a:lnTo>
                  <a:pt x="18635" y="9338"/>
                </a:lnTo>
                <a:close/>
                <a:moveTo>
                  <a:pt x="274010" y="0"/>
                </a:moveTo>
                <a:lnTo>
                  <a:pt x="290171" y="0"/>
                </a:lnTo>
                <a:cubicBezTo>
                  <a:pt x="300585" y="0"/>
                  <a:pt x="309204" y="8260"/>
                  <a:pt x="309204" y="18674"/>
                </a:cubicBezTo>
                <a:lnTo>
                  <a:pt x="309204" y="238816"/>
                </a:lnTo>
                <a:lnTo>
                  <a:pt x="309204" y="257490"/>
                </a:lnTo>
                <a:cubicBezTo>
                  <a:pt x="309204" y="267905"/>
                  <a:pt x="300585" y="276165"/>
                  <a:pt x="290171" y="276165"/>
                </a:cubicBezTo>
                <a:lnTo>
                  <a:pt x="194285" y="276165"/>
                </a:lnTo>
                <a:lnTo>
                  <a:pt x="194285" y="299508"/>
                </a:lnTo>
                <a:lnTo>
                  <a:pt x="224810" y="299508"/>
                </a:lnTo>
                <a:cubicBezTo>
                  <a:pt x="227324" y="299508"/>
                  <a:pt x="229479" y="301662"/>
                  <a:pt x="229479" y="304176"/>
                </a:cubicBezTo>
                <a:cubicBezTo>
                  <a:pt x="229479" y="307049"/>
                  <a:pt x="227324" y="309204"/>
                  <a:pt x="224810" y="309204"/>
                </a:cubicBezTo>
                <a:lnTo>
                  <a:pt x="189616" y="309204"/>
                </a:lnTo>
                <a:lnTo>
                  <a:pt x="119587" y="309204"/>
                </a:lnTo>
                <a:lnTo>
                  <a:pt x="84393" y="309204"/>
                </a:lnTo>
                <a:cubicBezTo>
                  <a:pt x="81880" y="309204"/>
                  <a:pt x="79725" y="307049"/>
                  <a:pt x="79725" y="304176"/>
                </a:cubicBezTo>
                <a:cubicBezTo>
                  <a:pt x="79725" y="301662"/>
                  <a:pt x="81880" y="299508"/>
                  <a:pt x="84393" y="299508"/>
                </a:cubicBezTo>
                <a:lnTo>
                  <a:pt x="114560" y="299508"/>
                </a:lnTo>
                <a:lnTo>
                  <a:pt x="114560" y="276165"/>
                </a:lnTo>
                <a:lnTo>
                  <a:pt x="18674" y="276165"/>
                </a:lnTo>
                <a:cubicBezTo>
                  <a:pt x="8260" y="276165"/>
                  <a:pt x="0" y="267905"/>
                  <a:pt x="0" y="257490"/>
                </a:cubicBezTo>
                <a:lnTo>
                  <a:pt x="0" y="238816"/>
                </a:lnTo>
                <a:lnTo>
                  <a:pt x="0" y="216551"/>
                </a:lnTo>
                <a:cubicBezTo>
                  <a:pt x="0" y="214037"/>
                  <a:pt x="1795" y="211882"/>
                  <a:pt x="4668" y="211882"/>
                </a:cubicBezTo>
                <a:cubicBezTo>
                  <a:pt x="7182" y="211882"/>
                  <a:pt x="9337" y="214037"/>
                  <a:pt x="9337" y="216551"/>
                </a:cubicBezTo>
                <a:lnTo>
                  <a:pt x="9337" y="233788"/>
                </a:lnTo>
                <a:lnTo>
                  <a:pt x="299508" y="233788"/>
                </a:lnTo>
                <a:lnTo>
                  <a:pt x="299508" y="18674"/>
                </a:lnTo>
                <a:cubicBezTo>
                  <a:pt x="299508" y="13647"/>
                  <a:pt x="295557" y="9337"/>
                  <a:pt x="290171" y="9337"/>
                </a:cubicBezTo>
                <a:lnTo>
                  <a:pt x="274010" y="9337"/>
                </a:lnTo>
                <a:cubicBezTo>
                  <a:pt x="271137" y="9337"/>
                  <a:pt x="269341" y="7182"/>
                  <a:pt x="269341" y="4668"/>
                </a:cubicBezTo>
                <a:cubicBezTo>
                  <a:pt x="269341" y="2155"/>
                  <a:pt x="271137" y="0"/>
                  <a:pt x="274010" y="0"/>
                </a:cubicBezTo>
                <a:close/>
                <a:moveTo>
                  <a:pt x="193689" y="0"/>
                </a:moveTo>
                <a:lnTo>
                  <a:pt x="231780" y="0"/>
                </a:lnTo>
                <a:cubicBezTo>
                  <a:pt x="242201" y="0"/>
                  <a:pt x="250466" y="8264"/>
                  <a:pt x="250466" y="18685"/>
                </a:cubicBezTo>
                <a:lnTo>
                  <a:pt x="250466" y="174990"/>
                </a:lnTo>
                <a:cubicBezTo>
                  <a:pt x="250466" y="185051"/>
                  <a:pt x="242201" y="193316"/>
                  <a:pt x="231780" y="193316"/>
                </a:cubicBezTo>
                <a:lnTo>
                  <a:pt x="18686" y="193316"/>
                </a:lnTo>
                <a:cubicBezTo>
                  <a:pt x="8265" y="193316"/>
                  <a:pt x="0" y="185051"/>
                  <a:pt x="0" y="174990"/>
                </a:cubicBezTo>
                <a:lnTo>
                  <a:pt x="0" y="132590"/>
                </a:lnTo>
                <a:cubicBezTo>
                  <a:pt x="0" y="130075"/>
                  <a:pt x="1797" y="127919"/>
                  <a:pt x="4671" y="127919"/>
                </a:cubicBezTo>
                <a:cubicBezTo>
                  <a:pt x="7187" y="127919"/>
                  <a:pt x="9343" y="130075"/>
                  <a:pt x="9343" y="132590"/>
                </a:cubicBezTo>
                <a:lnTo>
                  <a:pt x="9343" y="174990"/>
                </a:lnTo>
                <a:cubicBezTo>
                  <a:pt x="9343" y="180021"/>
                  <a:pt x="13655" y="183973"/>
                  <a:pt x="18686" y="183973"/>
                </a:cubicBezTo>
                <a:lnTo>
                  <a:pt x="231780" y="183973"/>
                </a:lnTo>
                <a:cubicBezTo>
                  <a:pt x="237170" y="183973"/>
                  <a:pt x="241482" y="180021"/>
                  <a:pt x="241482" y="174990"/>
                </a:cubicBezTo>
                <a:lnTo>
                  <a:pt x="241482" y="18685"/>
                </a:lnTo>
                <a:cubicBezTo>
                  <a:pt x="241482" y="13654"/>
                  <a:pt x="237170" y="9342"/>
                  <a:pt x="231780" y="9342"/>
                </a:cubicBezTo>
                <a:lnTo>
                  <a:pt x="193689" y="9342"/>
                </a:lnTo>
                <a:cubicBezTo>
                  <a:pt x="191173" y="9342"/>
                  <a:pt x="189017" y="7186"/>
                  <a:pt x="189017" y="4671"/>
                </a:cubicBezTo>
                <a:cubicBezTo>
                  <a:pt x="189017" y="2156"/>
                  <a:pt x="191173" y="0"/>
                  <a:pt x="193689" y="0"/>
                </a:cubicBezTo>
                <a:close/>
                <a:moveTo>
                  <a:pt x="18635" y="0"/>
                </a:moveTo>
                <a:lnTo>
                  <a:pt x="150870" y="0"/>
                </a:lnTo>
                <a:cubicBezTo>
                  <a:pt x="161262" y="0"/>
                  <a:pt x="169505" y="8260"/>
                  <a:pt x="169505" y="18675"/>
                </a:cubicBezTo>
                <a:lnTo>
                  <a:pt x="169505" y="90504"/>
                </a:lnTo>
                <a:cubicBezTo>
                  <a:pt x="169505" y="100919"/>
                  <a:pt x="161262" y="109179"/>
                  <a:pt x="150870" y="109179"/>
                </a:cubicBezTo>
                <a:lnTo>
                  <a:pt x="18635" y="109179"/>
                </a:lnTo>
                <a:cubicBezTo>
                  <a:pt x="8242" y="109179"/>
                  <a:pt x="0" y="100919"/>
                  <a:pt x="0" y="90504"/>
                </a:cubicBezTo>
                <a:lnTo>
                  <a:pt x="0" y="18675"/>
                </a:lnTo>
                <a:cubicBezTo>
                  <a:pt x="0" y="8260"/>
                  <a:pt x="8242" y="0"/>
                  <a:pt x="18635" y="0"/>
                </a:cubicBezTo>
                <a:close/>
              </a:path>
            </a:pathLst>
          </a:custGeom>
          <a:solidFill>
            <a:schemeClr val="accent5">
              <a:lumMod val="75000"/>
            </a:schemeClr>
          </a:solidFill>
          <a:ln>
            <a:noFill/>
          </a:ln>
          <a:effectLst/>
        </p:spPr>
        <p:txBody>
          <a:bodyPr anchor="ctr"/>
          <a:lstStyle/>
          <a:p>
            <a:endParaRPr lang="en-US" sz="900" dirty="0">
              <a:latin typeface="Lato Light" panose="020F0502020204030203" pitchFamily="34" charset="0"/>
            </a:endParaRPr>
          </a:p>
        </p:txBody>
      </p:sp>
      <p:sp>
        <p:nvSpPr>
          <p:cNvPr id="57" name="Freeform 712">
            <a:extLst>
              <a:ext uri="{FF2B5EF4-FFF2-40B4-BE49-F238E27FC236}">
                <a16:creationId xmlns:a16="http://schemas.microsoft.com/office/drawing/2014/main" id="{E3CFF39F-1776-B54B-8769-5537A83CBF78}"/>
              </a:ext>
            </a:extLst>
          </p:cNvPr>
          <p:cNvSpPr>
            <a:spLocks noChangeArrowheads="1"/>
          </p:cNvSpPr>
          <p:nvPr/>
        </p:nvSpPr>
        <p:spPr bwMode="auto">
          <a:xfrm>
            <a:off x="4936028" y="5326777"/>
            <a:ext cx="306734" cy="305169"/>
          </a:xfrm>
          <a:custGeom>
            <a:avLst/>
            <a:gdLst/>
            <a:ahLst/>
            <a:cxnLst/>
            <a:rect l="0" t="0" r="r" b="b"/>
            <a:pathLst>
              <a:path w="310790" h="309204">
                <a:moveTo>
                  <a:pt x="126411" y="276150"/>
                </a:moveTo>
                <a:lnTo>
                  <a:pt x="109891" y="299503"/>
                </a:lnTo>
                <a:lnTo>
                  <a:pt x="199313" y="299503"/>
                </a:lnTo>
                <a:lnTo>
                  <a:pt x="182434" y="276150"/>
                </a:lnTo>
                <a:lnTo>
                  <a:pt x="126411" y="276150"/>
                </a:lnTo>
                <a:close/>
                <a:moveTo>
                  <a:pt x="9337" y="150044"/>
                </a:moveTo>
                <a:lnTo>
                  <a:pt x="9337" y="229444"/>
                </a:lnTo>
                <a:lnTo>
                  <a:pt x="149754" y="229444"/>
                </a:lnTo>
                <a:lnTo>
                  <a:pt x="149754" y="150044"/>
                </a:lnTo>
                <a:lnTo>
                  <a:pt x="82239" y="195313"/>
                </a:lnTo>
                <a:cubicBezTo>
                  <a:pt x="81520" y="195672"/>
                  <a:pt x="80443" y="195672"/>
                  <a:pt x="79725" y="195672"/>
                </a:cubicBezTo>
                <a:cubicBezTo>
                  <a:pt x="78647" y="195672"/>
                  <a:pt x="77570" y="195672"/>
                  <a:pt x="77211" y="195313"/>
                </a:cubicBezTo>
                <a:lnTo>
                  <a:pt x="9337" y="150044"/>
                </a:lnTo>
                <a:close/>
                <a:moveTo>
                  <a:pt x="49559" y="106212"/>
                </a:moveTo>
                <a:cubicBezTo>
                  <a:pt x="51713" y="104775"/>
                  <a:pt x="54586" y="105134"/>
                  <a:pt x="55664" y="107290"/>
                </a:cubicBezTo>
                <a:cubicBezTo>
                  <a:pt x="57459" y="109446"/>
                  <a:pt x="56741" y="112320"/>
                  <a:pt x="54586" y="113757"/>
                </a:cubicBezTo>
                <a:lnTo>
                  <a:pt x="13287" y="141421"/>
                </a:lnTo>
                <a:lnTo>
                  <a:pt x="79725" y="185612"/>
                </a:lnTo>
                <a:lnTo>
                  <a:pt x="151908" y="137469"/>
                </a:lnTo>
                <a:lnTo>
                  <a:pt x="152267" y="137469"/>
                </a:lnTo>
                <a:cubicBezTo>
                  <a:pt x="152627" y="137110"/>
                  <a:pt x="152986" y="137110"/>
                  <a:pt x="153345" y="136751"/>
                </a:cubicBezTo>
                <a:cubicBezTo>
                  <a:pt x="153345" y="136751"/>
                  <a:pt x="153704" y="136751"/>
                  <a:pt x="154063" y="136751"/>
                </a:cubicBezTo>
                <a:cubicBezTo>
                  <a:pt x="154422" y="136751"/>
                  <a:pt x="154422" y="136751"/>
                  <a:pt x="154422" y="136751"/>
                </a:cubicBezTo>
                <a:cubicBezTo>
                  <a:pt x="154781" y="136751"/>
                  <a:pt x="154781" y="136751"/>
                  <a:pt x="154781" y="136751"/>
                </a:cubicBezTo>
                <a:cubicBezTo>
                  <a:pt x="155500" y="136751"/>
                  <a:pt x="155500" y="136751"/>
                  <a:pt x="155859" y="136751"/>
                </a:cubicBezTo>
                <a:cubicBezTo>
                  <a:pt x="156218" y="137110"/>
                  <a:pt x="156577" y="137110"/>
                  <a:pt x="156577" y="137469"/>
                </a:cubicBezTo>
                <a:cubicBezTo>
                  <a:pt x="156936" y="137469"/>
                  <a:pt x="157295" y="137469"/>
                  <a:pt x="157295" y="137829"/>
                </a:cubicBezTo>
                <a:cubicBezTo>
                  <a:pt x="157654" y="137829"/>
                  <a:pt x="158013" y="138188"/>
                  <a:pt x="158013" y="138188"/>
                </a:cubicBezTo>
                <a:cubicBezTo>
                  <a:pt x="158372" y="138547"/>
                  <a:pt x="158372" y="138547"/>
                  <a:pt x="158372" y="138906"/>
                </a:cubicBezTo>
                <a:cubicBezTo>
                  <a:pt x="158372" y="138906"/>
                  <a:pt x="158372" y="138906"/>
                  <a:pt x="158372" y="139266"/>
                </a:cubicBezTo>
                <a:cubicBezTo>
                  <a:pt x="158732" y="139266"/>
                  <a:pt x="159091" y="139625"/>
                  <a:pt x="159091" y="139984"/>
                </a:cubicBezTo>
                <a:cubicBezTo>
                  <a:pt x="159091" y="140344"/>
                  <a:pt x="159091" y="140703"/>
                  <a:pt x="159091" y="141062"/>
                </a:cubicBezTo>
                <a:cubicBezTo>
                  <a:pt x="159091" y="141062"/>
                  <a:pt x="159091" y="141062"/>
                  <a:pt x="159091" y="141421"/>
                </a:cubicBezTo>
                <a:lnTo>
                  <a:pt x="159091" y="233756"/>
                </a:lnTo>
                <a:cubicBezTo>
                  <a:pt x="159091" y="236630"/>
                  <a:pt x="156936" y="238786"/>
                  <a:pt x="154422" y="238786"/>
                </a:cubicBezTo>
                <a:lnTo>
                  <a:pt x="9337" y="238786"/>
                </a:lnTo>
                <a:lnTo>
                  <a:pt x="9337" y="257468"/>
                </a:lnTo>
                <a:cubicBezTo>
                  <a:pt x="9337" y="262498"/>
                  <a:pt x="13646" y="266809"/>
                  <a:pt x="18674" y="266809"/>
                </a:cubicBezTo>
                <a:lnTo>
                  <a:pt x="124256" y="266809"/>
                </a:lnTo>
                <a:lnTo>
                  <a:pt x="184948" y="266809"/>
                </a:lnTo>
                <a:lnTo>
                  <a:pt x="290530" y="266809"/>
                </a:lnTo>
                <a:cubicBezTo>
                  <a:pt x="295557" y="266809"/>
                  <a:pt x="299508" y="262498"/>
                  <a:pt x="299508" y="257468"/>
                </a:cubicBezTo>
                <a:lnTo>
                  <a:pt x="299508" y="238786"/>
                </a:lnTo>
                <a:lnTo>
                  <a:pt x="178125" y="238786"/>
                </a:lnTo>
                <a:cubicBezTo>
                  <a:pt x="175252" y="238786"/>
                  <a:pt x="173456" y="236630"/>
                  <a:pt x="173456" y="233756"/>
                </a:cubicBezTo>
                <a:cubicBezTo>
                  <a:pt x="173456" y="231600"/>
                  <a:pt x="175252" y="229444"/>
                  <a:pt x="178125" y="229444"/>
                </a:cubicBezTo>
                <a:lnTo>
                  <a:pt x="299508" y="229444"/>
                </a:lnTo>
                <a:lnTo>
                  <a:pt x="299508" y="141062"/>
                </a:lnTo>
                <a:cubicBezTo>
                  <a:pt x="299508" y="138188"/>
                  <a:pt x="301663" y="136392"/>
                  <a:pt x="304176" y="136392"/>
                </a:cubicBezTo>
                <a:cubicBezTo>
                  <a:pt x="307049" y="136392"/>
                  <a:pt x="309204" y="138188"/>
                  <a:pt x="309204" y="141062"/>
                </a:cubicBezTo>
                <a:lnTo>
                  <a:pt x="309204" y="233756"/>
                </a:lnTo>
                <a:lnTo>
                  <a:pt x="309204" y="257468"/>
                </a:lnTo>
                <a:cubicBezTo>
                  <a:pt x="309204" y="267887"/>
                  <a:pt x="300585" y="276150"/>
                  <a:pt x="290530" y="276150"/>
                </a:cubicBezTo>
                <a:lnTo>
                  <a:pt x="194285" y="276150"/>
                </a:lnTo>
                <a:lnTo>
                  <a:pt x="210805" y="299503"/>
                </a:lnTo>
                <a:lnTo>
                  <a:pt x="234148" y="299503"/>
                </a:lnTo>
                <a:cubicBezTo>
                  <a:pt x="236662" y="299503"/>
                  <a:pt x="238816" y="301659"/>
                  <a:pt x="238816" y="304174"/>
                </a:cubicBezTo>
                <a:cubicBezTo>
                  <a:pt x="238816" y="307048"/>
                  <a:pt x="236662" y="309204"/>
                  <a:pt x="234148" y="309204"/>
                </a:cubicBezTo>
                <a:lnTo>
                  <a:pt x="208291" y="309204"/>
                </a:lnTo>
                <a:lnTo>
                  <a:pt x="100913" y="309204"/>
                </a:lnTo>
                <a:lnTo>
                  <a:pt x="75056" y="309204"/>
                </a:lnTo>
                <a:cubicBezTo>
                  <a:pt x="72542" y="309204"/>
                  <a:pt x="70388" y="307048"/>
                  <a:pt x="70388" y="304174"/>
                </a:cubicBezTo>
                <a:cubicBezTo>
                  <a:pt x="70388" y="301659"/>
                  <a:pt x="72542" y="299503"/>
                  <a:pt x="75056" y="299503"/>
                </a:cubicBezTo>
                <a:lnTo>
                  <a:pt x="98040" y="299503"/>
                </a:lnTo>
                <a:lnTo>
                  <a:pt x="114919" y="276150"/>
                </a:lnTo>
                <a:lnTo>
                  <a:pt x="18674" y="276150"/>
                </a:lnTo>
                <a:cubicBezTo>
                  <a:pt x="8260" y="276150"/>
                  <a:pt x="0" y="267887"/>
                  <a:pt x="0" y="257468"/>
                </a:cubicBezTo>
                <a:lnTo>
                  <a:pt x="0" y="233756"/>
                </a:lnTo>
                <a:lnTo>
                  <a:pt x="0" y="141421"/>
                </a:lnTo>
                <a:cubicBezTo>
                  <a:pt x="0" y="140703"/>
                  <a:pt x="0" y="140344"/>
                  <a:pt x="359" y="139625"/>
                </a:cubicBezTo>
                <a:lnTo>
                  <a:pt x="718" y="139266"/>
                </a:lnTo>
                <a:cubicBezTo>
                  <a:pt x="718" y="138906"/>
                  <a:pt x="1077" y="138547"/>
                  <a:pt x="1436" y="138188"/>
                </a:cubicBezTo>
                <a:cubicBezTo>
                  <a:pt x="1436" y="137829"/>
                  <a:pt x="1436" y="137829"/>
                  <a:pt x="1436" y="137829"/>
                </a:cubicBezTo>
                <a:cubicBezTo>
                  <a:pt x="1795" y="137829"/>
                  <a:pt x="2154" y="137469"/>
                  <a:pt x="2154" y="137469"/>
                </a:cubicBezTo>
                <a:lnTo>
                  <a:pt x="49559" y="106212"/>
                </a:lnTo>
                <a:close/>
                <a:moveTo>
                  <a:pt x="177734" y="42514"/>
                </a:moveTo>
                <a:lnTo>
                  <a:pt x="177734" y="82900"/>
                </a:lnTo>
                <a:lnTo>
                  <a:pt x="207566" y="62885"/>
                </a:lnTo>
                <a:lnTo>
                  <a:pt x="177734" y="42514"/>
                </a:lnTo>
                <a:close/>
                <a:moveTo>
                  <a:pt x="170822" y="29290"/>
                </a:moveTo>
                <a:cubicBezTo>
                  <a:pt x="172277" y="28575"/>
                  <a:pt x="174460" y="28933"/>
                  <a:pt x="175551" y="29647"/>
                </a:cubicBezTo>
                <a:lnTo>
                  <a:pt x="218480" y="58597"/>
                </a:lnTo>
                <a:cubicBezTo>
                  <a:pt x="219572" y="59669"/>
                  <a:pt x="220299" y="61098"/>
                  <a:pt x="220299" y="62885"/>
                </a:cubicBezTo>
                <a:cubicBezTo>
                  <a:pt x="220299" y="64315"/>
                  <a:pt x="219572" y="65745"/>
                  <a:pt x="218480" y="66459"/>
                </a:cubicBezTo>
                <a:lnTo>
                  <a:pt x="175551" y="95766"/>
                </a:lnTo>
                <a:cubicBezTo>
                  <a:pt x="174824" y="96123"/>
                  <a:pt x="174096" y="96481"/>
                  <a:pt x="173005" y="96481"/>
                </a:cubicBezTo>
                <a:cubicBezTo>
                  <a:pt x="172277" y="96481"/>
                  <a:pt x="171549" y="96481"/>
                  <a:pt x="170822" y="95766"/>
                </a:cubicBezTo>
                <a:cubicBezTo>
                  <a:pt x="169003" y="95051"/>
                  <a:pt x="168275" y="93622"/>
                  <a:pt x="168275" y="91835"/>
                </a:cubicBezTo>
                <a:lnTo>
                  <a:pt x="168275" y="33579"/>
                </a:lnTo>
                <a:cubicBezTo>
                  <a:pt x="168275" y="31792"/>
                  <a:pt x="169003" y="30362"/>
                  <a:pt x="170822" y="29290"/>
                </a:cubicBezTo>
                <a:close/>
                <a:moveTo>
                  <a:pt x="79574" y="9326"/>
                </a:moveTo>
                <a:lnTo>
                  <a:pt x="79574" y="112636"/>
                </a:lnTo>
                <a:lnTo>
                  <a:pt x="99022" y="112636"/>
                </a:lnTo>
                <a:cubicBezTo>
                  <a:pt x="101543" y="112636"/>
                  <a:pt x="103704" y="114789"/>
                  <a:pt x="103704" y="117300"/>
                </a:cubicBezTo>
                <a:lnTo>
                  <a:pt x="103704" y="135594"/>
                </a:lnTo>
                <a:lnTo>
                  <a:pt x="137198" y="113712"/>
                </a:lnTo>
                <a:cubicBezTo>
                  <a:pt x="138278" y="112995"/>
                  <a:pt x="138998" y="112636"/>
                  <a:pt x="140079" y="112636"/>
                </a:cubicBezTo>
                <a:lnTo>
                  <a:pt x="301066" y="112636"/>
                </a:lnTo>
                <a:lnTo>
                  <a:pt x="301066" y="9326"/>
                </a:lnTo>
                <a:lnTo>
                  <a:pt x="79574" y="9326"/>
                </a:lnTo>
                <a:close/>
                <a:moveTo>
                  <a:pt x="74892" y="0"/>
                </a:moveTo>
                <a:lnTo>
                  <a:pt x="305748" y="0"/>
                </a:lnTo>
                <a:cubicBezTo>
                  <a:pt x="308629" y="0"/>
                  <a:pt x="310790" y="2152"/>
                  <a:pt x="310790" y="4663"/>
                </a:cubicBezTo>
                <a:lnTo>
                  <a:pt x="310790" y="117300"/>
                </a:lnTo>
                <a:cubicBezTo>
                  <a:pt x="310790" y="119811"/>
                  <a:pt x="308629" y="121963"/>
                  <a:pt x="305748" y="121963"/>
                </a:cubicBezTo>
                <a:lnTo>
                  <a:pt x="141159" y="121963"/>
                </a:lnTo>
                <a:lnTo>
                  <a:pt x="101543" y="148149"/>
                </a:lnTo>
                <a:cubicBezTo>
                  <a:pt x="100462" y="148866"/>
                  <a:pt x="99742" y="148866"/>
                  <a:pt x="99022" y="148866"/>
                </a:cubicBezTo>
                <a:cubicBezTo>
                  <a:pt x="98302" y="148866"/>
                  <a:pt x="97581" y="148866"/>
                  <a:pt x="96501" y="148508"/>
                </a:cubicBezTo>
                <a:cubicBezTo>
                  <a:pt x="95060" y="147432"/>
                  <a:pt x="94340" y="145997"/>
                  <a:pt x="94340" y="144562"/>
                </a:cubicBezTo>
                <a:lnTo>
                  <a:pt x="94340" y="121963"/>
                </a:lnTo>
                <a:lnTo>
                  <a:pt x="74892" y="121963"/>
                </a:lnTo>
                <a:cubicBezTo>
                  <a:pt x="72011" y="121963"/>
                  <a:pt x="69850" y="119811"/>
                  <a:pt x="69850" y="117300"/>
                </a:cubicBezTo>
                <a:lnTo>
                  <a:pt x="69850" y="4663"/>
                </a:lnTo>
                <a:cubicBezTo>
                  <a:pt x="69850" y="2152"/>
                  <a:pt x="72011" y="0"/>
                  <a:pt x="74892" y="0"/>
                </a:cubicBezTo>
                <a:close/>
                <a:moveTo>
                  <a:pt x="18640" y="0"/>
                </a:moveTo>
                <a:lnTo>
                  <a:pt x="50544" y="0"/>
                </a:lnTo>
                <a:cubicBezTo>
                  <a:pt x="53053" y="0"/>
                  <a:pt x="55204" y="2158"/>
                  <a:pt x="55204" y="4676"/>
                </a:cubicBezTo>
                <a:cubicBezTo>
                  <a:pt x="55204" y="7194"/>
                  <a:pt x="53053" y="9352"/>
                  <a:pt x="50544" y="9352"/>
                </a:cubicBezTo>
                <a:lnTo>
                  <a:pt x="18640" y="9352"/>
                </a:lnTo>
                <a:cubicBezTo>
                  <a:pt x="13622" y="9352"/>
                  <a:pt x="9320" y="13669"/>
                  <a:pt x="9320" y="18705"/>
                </a:cubicBezTo>
                <a:lnTo>
                  <a:pt x="9320" y="114027"/>
                </a:lnTo>
                <a:cubicBezTo>
                  <a:pt x="9320" y="116545"/>
                  <a:pt x="7169" y="118703"/>
                  <a:pt x="4660" y="118703"/>
                </a:cubicBezTo>
                <a:cubicBezTo>
                  <a:pt x="2151" y="118703"/>
                  <a:pt x="0" y="116545"/>
                  <a:pt x="0" y="114027"/>
                </a:cubicBezTo>
                <a:lnTo>
                  <a:pt x="0" y="18705"/>
                </a:lnTo>
                <a:cubicBezTo>
                  <a:pt x="0" y="8273"/>
                  <a:pt x="8245" y="0"/>
                  <a:pt x="18640" y="0"/>
                </a:cubicBezTo>
                <a:close/>
              </a:path>
            </a:pathLst>
          </a:custGeom>
          <a:solidFill>
            <a:schemeClr val="accent5">
              <a:lumMod val="75000"/>
            </a:schemeClr>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207957214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CD8F16A-6521-7644-8B08-838D0CFBAB0D}"/>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3" name="TextBox 2">
            <a:extLst>
              <a:ext uri="{FF2B5EF4-FFF2-40B4-BE49-F238E27FC236}">
                <a16:creationId xmlns:a16="http://schemas.microsoft.com/office/drawing/2014/main" id="{A5984EA0-5E0C-A44E-B551-7B542DCF509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Rounded Rectangle 4">
            <a:extLst>
              <a:ext uri="{FF2B5EF4-FFF2-40B4-BE49-F238E27FC236}">
                <a16:creationId xmlns:a16="http://schemas.microsoft.com/office/drawing/2014/main" id="{CEEC444C-444A-3449-BBEB-2FFFE6883764}"/>
              </a:ext>
            </a:extLst>
          </p:cNvPr>
          <p:cNvSpPr/>
          <p:nvPr/>
        </p:nvSpPr>
        <p:spPr>
          <a:xfrm>
            <a:off x="4738684" y="1295425"/>
            <a:ext cx="2714632" cy="898072"/>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69F255D1-DEAB-4842-849C-B261AAF5A4AB}"/>
              </a:ext>
            </a:extLst>
          </p:cNvPr>
          <p:cNvSpPr/>
          <p:nvPr/>
        </p:nvSpPr>
        <p:spPr>
          <a:xfrm>
            <a:off x="5212102" y="2781039"/>
            <a:ext cx="1767796" cy="11374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2D40E2C3-3D17-C948-A05E-82E3C7717577}"/>
              </a:ext>
            </a:extLst>
          </p:cNvPr>
          <p:cNvSpPr/>
          <p:nvPr/>
        </p:nvSpPr>
        <p:spPr>
          <a:xfrm>
            <a:off x="7158786" y="2781039"/>
            <a:ext cx="1767796" cy="11374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1573D7F3-9860-374F-B16B-A3918DE25D01}"/>
              </a:ext>
            </a:extLst>
          </p:cNvPr>
          <p:cNvSpPr/>
          <p:nvPr/>
        </p:nvSpPr>
        <p:spPr>
          <a:xfrm>
            <a:off x="3265419" y="2781039"/>
            <a:ext cx="1767796" cy="11374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91C9D36C-2E06-654C-8D16-2015E50C8200}"/>
              </a:ext>
            </a:extLst>
          </p:cNvPr>
          <p:cNvSpPr/>
          <p:nvPr/>
        </p:nvSpPr>
        <p:spPr>
          <a:xfrm>
            <a:off x="8926581" y="1280196"/>
            <a:ext cx="1767796" cy="11374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F1D9D430-8292-A544-A9A0-74CEB9DEC5CF}"/>
              </a:ext>
            </a:extLst>
          </p:cNvPr>
          <p:cNvSpPr/>
          <p:nvPr/>
        </p:nvSpPr>
        <p:spPr>
          <a:xfrm>
            <a:off x="1497624" y="1280196"/>
            <a:ext cx="1767796" cy="113741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ounded Rectangle 11">
            <a:extLst>
              <a:ext uri="{FF2B5EF4-FFF2-40B4-BE49-F238E27FC236}">
                <a16:creationId xmlns:a16="http://schemas.microsoft.com/office/drawing/2014/main" id="{A738B2CB-E608-9843-841D-94043B643BAA}"/>
              </a:ext>
            </a:extLst>
          </p:cNvPr>
          <p:cNvSpPr/>
          <p:nvPr/>
        </p:nvSpPr>
        <p:spPr>
          <a:xfrm>
            <a:off x="9746963" y="3102030"/>
            <a:ext cx="1861457" cy="32697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ounded Rectangle 12">
            <a:extLst>
              <a:ext uri="{FF2B5EF4-FFF2-40B4-BE49-F238E27FC236}">
                <a16:creationId xmlns:a16="http://schemas.microsoft.com/office/drawing/2014/main" id="{ADF24CA3-8938-3146-B3F6-DCC47B9A6BC7}"/>
              </a:ext>
            </a:extLst>
          </p:cNvPr>
          <p:cNvSpPr/>
          <p:nvPr/>
        </p:nvSpPr>
        <p:spPr>
          <a:xfrm>
            <a:off x="9746963" y="3660449"/>
            <a:ext cx="1861457" cy="32697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ounded Rectangle 13">
            <a:extLst>
              <a:ext uri="{FF2B5EF4-FFF2-40B4-BE49-F238E27FC236}">
                <a16:creationId xmlns:a16="http://schemas.microsoft.com/office/drawing/2014/main" id="{C0B4ECBF-F3F9-2641-83DE-14CD354FA302}"/>
              </a:ext>
            </a:extLst>
          </p:cNvPr>
          <p:cNvSpPr/>
          <p:nvPr/>
        </p:nvSpPr>
        <p:spPr>
          <a:xfrm>
            <a:off x="9746963" y="4218869"/>
            <a:ext cx="1861457" cy="32697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Rounded Rectangle 19">
            <a:extLst>
              <a:ext uri="{FF2B5EF4-FFF2-40B4-BE49-F238E27FC236}">
                <a16:creationId xmlns:a16="http://schemas.microsoft.com/office/drawing/2014/main" id="{2BD756B8-FA97-3B48-99A7-4E138DB4DC71}"/>
              </a:ext>
            </a:extLst>
          </p:cNvPr>
          <p:cNvSpPr/>
          <p:nvPr/>
        </p:nvSpPr>
        <p:spPr>
          <a:xfrm>
            <a:off x="7806650" y="4777288"/>
            <a:ext cx="1861457" cy="326971"/>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Rounded Rectangle 20">
            <a:extLst>
              <a:ext uri="{FF2B5EF4-FFF2-40B4-BE49-F238E27FC236}">
                <a16:creationId xmlns:a16="http://schemas.microsoft.com/office/drawing/2014/main" id="{C5FEFB7F-0170-9946-A44A-F49DDB49471C}"/>
              </a:ext>
            </a:extLst>
          </p:cNvPr>
          <p:cNvSpPr/>
          <p:nvPr/>
        </p:nvSpPr>
        <p:spPr>
          <a:xfrm>
            <a:off x="7806650" y="5335708"/>
            <a:ext cx="1861457" cy="326971"/>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 name="Rounded Rectangle 21">
            <a:extLst>
              <a:ext uri="{FF2B5EF4-FFF2-40B4-BE49-F238E27FC236}">
                <a16:creationId xmlns:a16="http://schemas.microsoft.com/office/drawing/2014/main" id="{44FAF790-C7A0-8F47-B1CA-D301B8BD9AF1}"/>
              </a:ext>
            </a:extLst>
          </p:cNvPr>
          <p:cNvSpPr/>
          <p:nvPr/>
        </p:nvSpPr>
        <p:spPr>
          <a:xfrm>
            <a:off x="7806650" y="5894127"/>
            <a:ext cx="1861457" cy="326971"/>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Rounded Rectangle 22">
            <a:extLst>
              <a:ext uri="{FF2B5EF4-FFF2-40B4-BE49-F238E27FC236}">
                <a16:creationId xmlns:a16="http://schemas.microsoft.com/office/drawing/2014/main" id="{4EB3766C-B570-2345-A420-EB97004270F9}"/>
              </a:ext>
            </a:extLst>
          </p:cNvPr>
          <p:cNvSpPr/>
          <p:nvPr/>
        </p:nvSpPr>
        <p:spPr>
          <a:xfrm>
            <a:off x="2523894" y="4777288"/>
            <a:ext cx="1861457" cy="32697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Rounded Rectangle 23">
            <a:extLst>
              <a:ext uri="{FF2B5EF4-FFF2-40B4-BE49-F238E27FC236}">
                <a16:creationId xmlns:a16="http://schemas.microsoft.com/office/drawing/2014/main" id="{349BF952-B216-8E4D-B9FC-975CE994945B}"/>
              </a:ext>
            </a:extLst>
          </p:cNvPr>
          <p:cNvSpPr/>
          <p:nvPr/>
        </p:nvSpPr>
        <p:spPr>
          <a:xfrm>
            <a:off x="2523894" y="5335708"/>
            <a:ext cx="1861457" cy="32697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Rounded Rectangle 24">
            <a:extLst>
              <a:ext uri="{FF2B5EF4-FFF2-40B4-BE49-F238E27FC236}">
                <a16:creationId xmlns:a16="http://schemas.microsoft.com/office/drawing/2014/main" id="{CE6CD620-9EA8-8444-8635-84105ECB8814}"/>
              </a:ext>
            </a:extLst>
          </p:cNvPr>
          <p:cNvSpPr/>
          <p:nvPr/>
        </p:nvSpPr>
        <p:spPr>
          <a:xfrm>
            <a:off x="2523894" y="5894127"/>
            <a:ext cx="1861457" cy="32697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Rounded Rectangle 25">
            <a:extLst>
              <a:ext uri="{FF2B5EF4-FFF2-40B4-BE49-F238E27FC236}">
                <a16:creationId xmlns:a16="http://schemas.microsoft.com/office/drawing/2014/main" id="{7FE0F6E1-AB6B-5D44-93E8-C18F83A486DE}"/>
              </a:ext>
            </a:extLst>
          </p:cNvPr>
          <p:cNvSpPr/>
          <p:nvPr/>
        </p:nvSpPr>
        <p:spPr>
          <a:xfrm>
            <a:off x="583581" y="3102030"/>
            <a:ext cx="1861457" cy="32697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Rounded Rectangle 26">
            <a:extLst>
              <a:ext uri="{FF2B5EF4-FFF2-40B4-BE49-F238E27FC236}">
                <a16:creationId xmlns:a16="http://schemas.microsoft.com/office/drawing/2014/main" id="{508D70D3-EF82-CD48-9BE0-031B42AB6868}"/>
              </a:ext>
            </a:extLst>
          </p:cNvPr>
          <p:cNvSpPr/>
          <p:nvPr/>
        </p:nvSpPr>
        <p:spPr>
          <a:xfrm>
            <a:off x="583581" y="3660449"/>
            <a:ext cx="1861457" cy="32697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Rounded Rectangle 27">
            <a:extLst>
              <a:ext uri="{FF2B5EF4-FFF2-40B4-BE49-F238E27FC236}">
                <a16:creationId xmlns:a16="http://schemas.microsoft.com/office/drawing/2014/main" id="{781B7598-2658-D848-9AB8-CB451E9CFB98}"/>
              </a:ext>
            </a:extLst>
          </p:cNvPr>
          <p:cNvSpPr/>
          <p:nvPr/>
        </p:nvSpPr>
        <p:spPr>
          <a:xfrm>
            <a:off x="583581" y="4218869"/>
            <a:ext cx="1861457" cy="326971"/>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ounded Rectangle 28">
            <a:extLst>
              <a:ext uri="{FF2B5EF4-FFF2-40B4-BE49-F238E27FC236}">
                <a16:creationId xmlns:a16="http://schemas.microsoft.com/office/drawing/2014/main" id="{5F0C3A58-D496-9143-96B8-0FFB122B0330}"/>
              </a:ext>
            </a:extLst>
          </p:cNvPr>
          <p:cNvSpPr/>
          <p:nvPr/>
        </p:nvSpPr>
        <p:spPr>
          <a:xfrm>
            <a:off x="5165272" y="4506001"/>
            <a:ext cx="1861457" cy="32697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Rounded Rectangle 29">
            <a:extLst>
              <a:ext uri="{FF2B5EF4-FFF2-40B4-BE49-F238E27FC236}">
                <a16:creationId xmlns:a16="http://schemas.microsoft.com/office/drawing/2014/main" id="{D02BD22A-D1AC-2C4C-AB51-99A834E00CEC}"/>
              </a:ext>
            </a:extLst>
          </p:cNvPr>
          <p:cNvSpPr/>
          <p:nvPr/>
        </p:nvSpPr>
        <p:spPr>
          <a:xfrm>
            <a:off x="5165272" y="5064421"/>
            <a:ext cx="1861457" cy="32697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Rounded Rectangle 30">
            <a:extLst>
              <a:ext uri="{FF2B5EF4-FFF2-40B4-BE49-F238E27FC236}">
                <a16:creationId xmlns:a16="http://schemas.microsoft.com/office/drawing/2014/main" id="{9D74E777-6A98-E043-97F3-4070A85F1620}"/>
              </a:ext>
            </a:extLst>
          </p:cNvPr>
          <p:cNvSpPr/>
          <p:nvPr/>
        </p:nvSpPr>
        <p:spPr>
          <a:xfrm>
            <a:off x="5165272" y="5622840"/>
            <a:ext cx="1861457" cy="32697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36" name="Elbow Connector 35">
            <a:extLst>
              <a:ext uri="{FF2B5EF4-FFF2-40B4-BE49-F238E27FC236}">
                <a16:creationId xmlns:a16="http://schemas.microsoft.com/office/drawing/2014/main" id="{DF0C5DEB-E22F-5140-8E9E-859946BEE6A5}"/>
              </a:ext>
            </a:extLst>
          </p:cNvPr>
          <p:cNvCxnSpPr>
            <a:endCxn id="14" idx="1"/>
          </p:cNvCxnSpPr>
          <p:nvPr/>
        </p:nvCxnSpPr>
        <p:spPr>
          <a:xfrm rot="16200000" flipH="1">
            <a:off x="8448997" y="3084388"/>
            <a:ext cx="1964739" cy="631193"/>
          </a:xfrm>
          <a:prstGeom prst="bentConnector2">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7" name="Elbow Connector 36">
            <a:extLst>
              <a:ext uri="{FF2B5EF4-FFF2-40B4-BE49-F238E27FC236}">
                <a16:creationId xmlns:a16="http://schemas.microsoft.com/office/drawing/2014/main" id="{43BBFC1C-C521-6F4D-BCE6-19BEAA3B2C46}"/>
              </a:ext>
            </a:extLst>
          </p:cNvPr>
          <p:cNvCxnSpPr>
            <a:cxnSpLocks/>
          </p:cNvCxnSpPr>
          <p:nvPr/>
        </p:nvCxnSpPr>
        <p:spPr>
          <a:xfrm rot="16200000" flipH="1">
            <a:off x="8728207" y="2805179"/>
            <a:ext cx="1406320" cy="631192"/>
          </a:xfrm>
          <a:prstGeom prst="bentConnector3">
            <a:avLst>
              <a:gd name="adj1" fmla="val 100179"/>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0" name="Elbow Connector 39">
            <a:extLst>
              <a:ext uri="{FF2B5EF4-FFF2-40B4-BE49-F238E27FC236}">
                <a16:creationId xmlns:a16="http://schemas.microsoft.com/office/drawing/2014/main" id="{72C5B114-6295-B549-8368-E04053E47D09}"/>
              </a:ext>
            </a:extLst>
          </p:cNvPr>
          <p:cNvCxnSpPr>
            <a:cxnSpLocks/>
          </p:cNvCxnSpPr>
          <p:nvPr/>
        </p:nvCxnSpPr>
        <p:spPr>
          <a:xfrm rot="16200000" flipH="1">
            <a:off x="9001952" y="2531434"/>
            <a:ext cx="858830" cy="631193"/>
          </a:xfrm>
          <a:prstGeom prst="bentConnector3">
            <a:avLst>
              <a:gd name="adj1" fmla="val 99763"/>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5" name="Elbow Connector 44">
            <a:extLst>
              <a:ext uri="{FF2B5EF4-FFF2-40B4-BE49-F238E27FC236}">
                <a16:creationId xmlns:a16="http://schemas.microsoft.com/office/drawing/2014/main" id="{41A9983B-F421-E343-9F2C-8A1D21FF5A8B}"/>
              </a:ext>
            </a:extLst>
          </p:cNvPr>
          <p:cNvCxnSpPr>
            <a:cxnSpLocks/>
            <a:endCxn id="22" idx="1"/>
          </p:cNvCxnSpPr>
          <p:nvPr/>
        </p:nvCxnSpPr>
        <p:spPr>
          <a:xfrm rot="16200000" flipH="1">
            <a:off x="6502350" y="4753312"/>
            <a:ext cx="2139155" cy="469447"/>
          </a:xfrm>
          <a:prstGeom prst="bentConnector2">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6" name="Elbow Connector 45">
            <a:extLst>
              <a:ext uri="{FF2B5EF4-FFF2-40B4-BE49-F238E27FC236}">
                <a16:creationId xmlns:a16="http://schemas.microsoft.com/office/drawing/2014/main" id="{777A48E3-9527-8B49-8376-800B065911FF}"/>
              </a:ext>
            </a:extLst>
          </p:cNvPr>
          <p:cNvCxnSpPr>
            <a:cxnSpLocks/>
            <a:endCxn id="21" idx="1"/>
          </p:cNvCxnSpPr>
          <p:nvPr/>
        </p:nvCxnSpPr>
        <p:spPr>
          <a:xfrm rot="16200000" flipH="1">
            <a:off x="6781557" y="4474100"/>
            <a:ext cx="1580737" cy="469449"/>
          </a:xfrm>
          <a:prstGeom prst="bentConnector2">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7" name="Elbow Connector 46">
            <a:extLst>
              <a:ext uri="{FF2B5EF4-FFF2-40B4-BE49-F238E27FC236}">
                <a16:creationId xmlns:a16="http://schemas.microsoft.com/office/drawing/2014/main" id="{15CDCFA6-7AF6-314A-9708-BCF2087C21CC}"/>
              </a:ext>
            </a:extLst>
          </p:cNvPr>
          <p:cNvCxnSpPr>
            <a:cxnSpLocks/>
            <a:endCxn id="20" idx="1"/>
          </p:cNvCxnSpPr>
          <p:nvPr/>
        </p:nvCxnSpPr>
        <p:spPr>
          <a:xfrm rot="16200000" flipH="1">
            <a:off x="7060768" y="4194891"/>
            <a:ext cx="1022317" cy="469448"/>
          </a:xfrm>
          <a:prstGeom prst="bentConnector2">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0" name="Elbow Connector 59">
            <a:extLst>
              <a:ext uri="{FF2B5EF4-FFF2-40B4-BE49-F238E27FC236}">
                <a16:creationId xmlns:a16="http://schemas.microsoft.com/office/drawing/2014/main" id="{1D5F50F3-CF6F-7644-9B9C-3184C2AA7187}"/>
              </a:ext>
            </a:extLst>
          </p:cNvPr>
          <p:cNvCxnSpPr>
            <a:cxnSpLocks/>
            <a:endCxn id="25" idx="3"/>
          </p:cNvCxnSpPr>
          <p:nvPr/>
        </p:nvCxnSpPr>
        <p:spPr>
          <a:xfrm rot="5400000">
            <a:off x="3550495" y="4753313"/>
            <a:ext cx="2139155" cy="469444"/>
          </a:xfrm>
          <a:prstGeom prst="bentConnector2">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1" name="Elbow Connector 60">
            <a:extLst>
              <a:ext uri="{FF2B5EF4-FFF2-40B4-BE49-F238E27FC236}">
                <a16:creationId xmlns:a16="http://schemas.microsoft.com/office/drawing/2014/main" id="{86F80857-55D3-DA4B-A69B-CB2BC69B5D37}"/>
              </a:ext>
            </a:extLst>
          </p:cNvPr>
          <p:cNvCxnSpPr>
            <a:cxnSpLocks/>
            <a:endCxn id="24" idx="3"/>
          </p:cNvCxnSpPr>
          <p:nvPr/>
        </p:nvCxnSpPr>
        <p:spPr>
          <a:xfrm rot="5400000">
            <a:off x="3829704" y="4474104"/>
            <a:ext cx="1580737" cy="469442"/>
          </a:xfrm>
          <a:prstGeom prst="bentConnector2">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2" name="Elbow Connector 61">
            <a:extLst>
              <a:ext uri="{FF2B5EF4-FFF2-40B4-BE49-F238E27FC236}">
                <a16:creationId xmlns:a16="http://schemas.microsoft.com/office/drawing/2014/main" id="{526D16E2-7A63-AC45-9C2E-26D82DA4E163}"/>
              </a:ext>
            </a:extLst>
          </p:cNvPr>
          <p:cNvCxnSpPr>
            <a:cxnSpLocks/>
            <a:endCxn id="23" idx="3"/>
          </p:cNvCxnSpPr>
          <p:nvPr/>
        </p:nvCxnSpPr>
        <p:spPr>
          <a:xfrm rot="5400000">
            <a:off x="4108914" y="4194894"/>
            <a:ext cx="1022317" cy="469443"/>
          </a:xfrm>
          <a:prstGeom prst="bentConnector2">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6" name="Elbow Connector 65">
            <a:extLst>
              <a:ext uri="{FF2B5EF4-FFF2-40B4-BE49-F238E27FC236}">
                <a16:creationId xmlns:a16="http://schemas.microsoft.com/office/drawing/2014/main" id="{804E7963-B2BA-9647-8B79-745B28865253}"/>
              </a:ext>
            </a:extLst>
          </p:cNvPr>
          <p:cNvCxnSpPr>
            <a:cxnSpLocks/>
            <a:endCxn id="28" idx="3"/>
          </p:cNvCxnSpPr>
          <p:nvPr/>
        </p:nvCxnSpPr>
        <p:spPr>
          <a:xfrm rot="5400000">
            <a:off x="1760845" y="3101808"/>
            <a:ext cx="1964739" cy="596353"/>
          </a:xfrm>
          <a:prstGeom prst="bentConnector2">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7" name="Elbow Connector 66">
            <a:extLst>
              <a:ext uri="{FF2B5EF4-FFF2-40B4-BE49-F238E27FC236}">
                <a16:creationId xmlns:a16="http://schemas.microsoft.com/office/drawing/2014/main" id="{F9A74191-267C-CB49-BE49-1A04CAC99D34}"/>
              </a:ext>
            </a:extLst>
          </p:cNvPr>
          <p:cNvCxnSpPr>
            <a:cxnSpLocks/>
            <a:endCxn id="27" idx="3"/>
          </p:cNvCxnSpPr>
          <p:nvPr/>
        </p:nvCxnSpPr>
        <p:spPr>
          <a:xfrm rot="5400000">
            <a:off x="2040056" y="2822597"/>
            <a:ext cx="1406320" cy="596355"/>
          </a:xfrm>
          <a:prstGeom prst="bentConnector2">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8" name="Elbow Connector 67">
            <a:extLst>
              <a:ext uri="{FF2B5EF4-FFF2-40B4-BE49-F238E27FC236}">
                <a16:creationId xmlns:a16="http://schemas.microsoft.com/office/drawing/2014/main" id="{473C5206-EDA1-9C4F-BB6C-545AF8B80BED}"/>
              </a:ext>
            </a:extLst>
          </p:cNvPr>
          <p:cNvCxnSpPr>
            <a:cxnSpLocks/>
            <a:endCxn id="26" idx="3"/>
          </p:cNvCxnSpPr>
          <p:nvPr/>
        </p:nvCxnSpPr>
        <p:spPr>
          <a:xfrm rot="5400000">
            <a:off x="2319265" y="2543388"/>
            <a:ext cx="847900" cy="596354"/>
          </a:xfrm>
          <a:prstGeom prst="bentConnector2">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6" name="Elbow Connector 75">
            <a:extLst>
              <a:ext uri="{FF2B5EF4-FFF2-40B4-BE49-F238E27FC236}">
                <a16:creationId xmlns:a16="http://schemas.microsoft.com/office/drawing/2014/main" id="{8FB39583-8AB1-D54D-9EF2-B1E84AB37E99}"/>
              </a:ext>
            </a:extLst>
          </p:cNvPr>
          <p:cNvCxnSpPr>
            <a:cxnSpLocks/>
            <a:stCxn id="6" idx="2"/>
            <a:endCxn id="29" idx="0"/>
          </p:cNvCxnSpPr>
          <p:nvPr/>
        </p:nvCxnSpPr>
        <p:spPr>
          <a:xfrm rot="5400000">
            <a:off x="5802229" y="4212230"/>
            <a:ext cx="587543" cy="6350"/>
          </a:xfrm>
          <a:prstGeom prst="bentConnector3">
            <a:avLst>
              <a:gd name="adj1" fmla="val 770"/>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0" name="Elbow Connector 79">
            <a:extLst>
              <a:ext uri="{FF2B5EF4-FFF2-40B4-BE49-F238E27FC236}">
                <a16:creationId xmlns:a16="http://schemas.microsoft.com/office/drawing/2014/main" id="{D1278925-0CCC-034C-AA81-E978F7636671}"/>
              </a:ext>
            </a:extLst>
          </p:cNvPr>
          <p:cNvCxnSpPr>
            <a:cxnSpLocks/>
            <a:stCxn id="29" idx="2"/>
            <a:endCxn id="30" idx="0"/>
          </p:cNvCxnSpPr>
          <p:nvPr/>
        </p:nvCxnSpPr>
        <p:spPr>
          <a:xfrm rot="5400000">
            <a:off x="5980276" y="4948696"/>
            <a:ext cx="231449" cy="6350"/>
          </a:xfrm>
          <a:prstGeom prst="bentConnector3">
            <a:avLst>
              <a:gd name="adj1" fmla="val 50000"/>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4" name="Elbow Connector 83">
            <a:extLst>
              <a:ext uri="{FF2B5EF4-FFF2-40B4-BE49-F238E27FC236}">
                <a16:creationId xmlns:a16="http://schemas.microsoft.com/office/drawing/2014/main" id="{350E4B8C-DC19-A94E-AFB6-4F2F0F231126}"/>
              </a:ext>
            </a:extLst>
          </p:cNvPr>
          <p:cNvCxnSpPr>
            <a:cxnSpLocks/>
          </p:cNvCxnSpPr>
          <p:nvPr/>
        </p:nvCxnSpPr>
        <p:spPr>
          <a:xfrm rot="5400000">
            <a:off x="5980276" y="5503941"/>
            <a:ext cx="231449" cy="6350"/>
          </a:xfrm>
          <a:prstGeom prst="bentConnector3">
            <a:avLst>
              <a:gd name="adj1" fmla="val 50000"/>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5" name="Subtitle 2">
            <a:extLst>
              <a:ext uri="{FF2B5EF4-FFF2-40B4-BE49-F238E27FC236}">
                <a16:creationId xmlns:a16="http://schemas.microsoft.com/office/drawing/2014/main" id="{B6BD7D56-F0FD-1442-9AA7-268465089899}"/>
              </a:ext>
            </a:extLst>
          </p:cNvPr>
          <p:cNvSpPr txBox="1">
            <a:spLocks/>
          </p:cNvSpPr>
          <p:nvPr/>
        </p:nvSpPr>
        <p:spPr>
          <a:xfrm>
            <a:off x="674034" y="3156639"/>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6" name="Subtitle 2">
            <a:extLst>
              <a:ext uri="{FF2B5EF4-FFF2-40B4-BE49-F238E27FC236}">
                <a16:creationId xmlns:a16="http://schemas.microsoft.com/office/drawing/2014/main" id="{22F7AEB2-6EC3-6B42-8086-681482884693}"/>
              </a:ext>
            </a:extLst>
          </p:cNvPr>
          <p:cNvSpPr txBox="1">
            <a:spLocks/>
          </p:cNvSpPr>
          <p:nvPr/>
        </p:nvSpPr>
        <p:spPr>
          <a:xfrm>
            <a:off x="674034" y="3715059"/>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7" name="Subtitle 2">
            <a:extLst>
              <a:ext uri="{FF2B5EF4-FFF2-40B4-BE49-F238E27FC236}">
                <a16:creationId xmlns:a16="http://schemas.microsoft.com/office/drawing/2014/main" id="{5D2E41B5-075B-264E-AFB2-495A6B32EE4A}"/>
              </a:ext>
            </a:extLst>
          </p:cNvPr>
          <p:cNvSpPr txBox="1">
            <a:spLocks/>
          </p:cNvSpPr>
          <p:nvPr/>
        </p:nvSpPr>
        <p:spPr>
          <a:xfrm>
            <a:off x="674034" y="4273478"/>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8" name="Subtitle 2">
            <a:extLst>
              <a:ext uri="{FF2B5EF4-FFF2-40B4-BE49-F238E27FC236}">
                <a16:creationId xmlns:a16="http://schemas.microsoft.com/office/drawing/2014/main" id="{EFAA3310-DEBC-6744-AF2B-D871C6AD1B3B}"/>
              </a:ext>
            </a:extLst>
          </p:cNvPr>
          <p:cNvSpPr txBox="1">
            <a:spLocks/>
          </p:cNvSpPr>
          <p:nvPr/>
        </p:nvSpPr>
        <p:spPr>
          <a:xfrm>
            <a:off x="2614347" y="4831898"/>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9" name="Subtitle 2">
            <a:extLst>
              <a:ext uri="{FF2B5EF4-FFF2-40B4-BE49-F238E27FC236}">
                <a16:creationId xmlns:a16="http://schemas.microsoft.com/office/drawing/2014/main" id="{80DC63B1-47C3-4A4B-A7E7-ED085EB210E9}"/>
              </a:ext>
            </a:extLst>
          </p:cNvPr>
          <p:cNvSpPr txBox="1">
            <a:spLocks/>
          </p:cNvSpPr>
          <p:nvPr/>
        </p:nvSpPr>
        <p:spPr>
          <a:xfrm>
            <a:off x="2614347" y="5390317"/>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0" name="Subtitle 2">
            <a:extLst>
              <a:ext uri="{FF2B5EF4-FFF2-40B4-BE49-F238E27FC236}">
                <a16:creationId xmlns:a16="http://schemas.microsoft.com/office/drawing/2014/main" id="{0407D5C8-F4D5-4C41-B23B-2906F28F06E4}"/>
              </a:ext>
            </a:extLst>
          </p:cNvPr>
          <p:cNvSpPr txBox="1">
            <a:spLocks/>
          </p:cNvSpPr>
          <p:nvPr/>
        </p:nvSpPr>
        <p:spPr>
          <a:xfrm>
            <a:off x="2614347" y="5948737"/>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1" name="Subtitle 2">
            <a:extLst>
              <a:ext uri="{FF2B5EF4-FFF2-40B4-BE49-F238E27FC236}">
                <a16:creationId xmlns:a16="http://schemas.microsoft.com/office/drawing/2014/main" id="{85417221-F840-8D42-9CEC-1C767516B7A0}"/>
              </a:ext>
            </a:extLst>
          </p:cNvPr>
          <p:cNvSpPr txBox="1">
            <a:spLocks/>
          </p:cNvSpPr>
          <p:nvPr/>
        </p:nvSpPr>
        <p:spPr>
          <a:xfrm>
            <a:off x="7897103" y="4831898"/>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2" name="Subtitle 2">
            <a:extLst>
              <a:ext uri="{FF2B5EF4-FFF2-40B4-BE49-F238E27FC236}">
                <a16:creationId xmlns:a16="http://schemas.microsoft.com/office/drawing/2014/main" id="{BC4B2E8E-787C-BF4A-9E0F-C78687B10F81}"/>
              </a:ext>
            </a:extLst>
          </p:cNvPr>
          <p:cNvSpPr txBox="1">
            <a:spLocks/>
          </p:cNvSpPr>
          <p:nvPr/>
        </p:nvSpPr>
        <p:spPr>
          <a:xfrm>
            <a:off x="7897103" y="5390317"/>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3" name="Subtitle 2">
            <a:extLst>
              <a:ext uri="{FF2B5EF4-FFF2-40B4-BE49-F238E27FC236}">
                <a16:creationId xmlns:a16="http://schemas.microsoft.com/office/drawing/2014/main" id="{00A7C860-1651-F14A-A004-0A9521FE1CAC}"/>
              </a:ext>
            </a:extLst>
          </p:cNvPr>
          <p:cNvSpPr txBox="1">
            <a:spLocks/>
          </p:cNvSpPr>
          <p:nvPr/>
        </p:nvSpPr>
        <p:spPr>
          <a:xfrm>
            <a:off x="7897103" y="5948737"/>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4" name="Subtitle 2">
            <a:extLst>
              <a:ext uri="{FF2B5EF4-FFF2-40B4-BE49-F238E27FC236}">
                <a16:creationId xmlns:a16="http://schemas.microsoft.com/office/drawing/2014/main" id="{09A322A1-7D18-C04B-BD3F-05D93CAA913B}"/>
              </a:ext>
            </a:extLst>
          </p:cNvPr>
          <p:cNvSpPr txBox="1">
            <a:spLocks/>
          </p:cNvSpPr>
          <p:nvPr/>
        </p:nvSpPr>
        <p:spPr>
          <a:xfrm>
            <a:off x="9837415" y="3156639"/>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5" name="Subtitle 2">
            <a:extLst>
              <a:ext uri="{FF2B5EF4-FFF2-40B4-BE49-F238E27FC236}">
                <a16:creationId xmlns:a16="http://schemas.microsoft.com/office/drawing/2014/main" id="{013000E3-1BD3-6B42-9DE1-5587F4D08B9C}"/>
              </a:ext>
            </a:extLst>
          </p:cNvPr>
          <p:cNvSpPr txBox="1">
            <a:spLocks/>
          </p:cNvSpPr>
          <p:nvPr/>
        </p:nvSpPr>
        <p:spPr>
          <a:xfrm>
            <a:off x="9837415" y="3715059"/>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6" name="Subtitle 2">
            <a:extLst>
              <a:ext uri="{FF2B5EF4-FFF2-40B4-BE49-F238E27FC236}">
                <a16:creationId xmlns:a16="http://schemas.microsoft.com/office/drawing/2014/main" id="{29257907-4384-7F4C-A6D2-1F2FABCAC59E}"/>
              </a:ext>
            </a:extLst>
          </p:cNvPr>
          <p:cNvSpPr txBox="1">
            <a:spLocks/>
          </p:cNvSpPr>
          <p:nvPr/>
        </p:nvSpPr>
        <p:spPr>
          <a:xfrm>
            <a:off x="9837415" y="4273478"/>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7" name="Subtitle 2">
            <a:extLst>
              <a:ext uri="{FF2B5EF4-FFF2-40B4-BE49-F238E27FC236}">
                <a16:creationId xmlns:a16="http://schemas.microsoft.com/office/drawing/2014/main" id="{DAC87FAE-5ADD-FF4D-B830-73F05CC3BBDD}"/>
              </a:ext>
            </a:extLst>
          </p:cNvPr>
          <p:cNvSpPr txBox="1">
            <a:spLocks/>
          </p:cNvSpPr>
          <p:nvPr/>
        </p:nvSpPr>
        <p:spPr>
          <a:xfrm>
            <a:off x="5255722" y="4553373"/>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8" name="Subtitle 2">
            <a:extLst>
              <a:ext uri="{FF2B5EF4-FFF2-40B4-BE49-F238E27FC236}">
                <a16:creationId xmlns:a16="http://schemas.microsoft.com/office/drawing/2014/main" id="{594731E6-EC0D-0B4F-898D-F3673EEA20F9}"/>
              </a:ext>
            </a:extLst>
          </p:cNvPr>
          <p:cNvSpPr txBox="1">
            <a:spLocks/>
          </p:cNvSpPr>
          <p:nvPr/>
        </p:nvSpPr>
        <p:spPr>
          <a:xfrm>
            <a:off x="5255722" y="5111792"/>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9" name="Subtitle 2">
            <a:extLst>
              <a:ext uri="{FF2B5EF4-FFF2-40B4-BE49-F238E27FC236}">
                <a16:creationId xmlns:a16="http://schemas.microsoft.com/office/drawing/2014/main" id="{6EED69DF-28E7-A741-98F8-5A22617E40D5}"/>
              </a:ext>
            </a:extLst>
          </p:cNvPr>
          <p:cNvSpPr txBox="1">
            <a:spLocks/>
          </p:cNvSpPr>
          <p:nvPr/>
        </p:nvSpPr>
        <p:spPr>
          <a:xfrm>
            <a:off x="5255722" y="5670212"/>
            <a:ext cx="1680551" cy="217752"/>
          </a:xfrm>
          <a:prstGeom prst="rect">
            <a:avLst/>
          </a:prstGeom>
        </p:spPr>
        <p:txBody>
          <a:bodyPr vert="horz" wrap="square" lIns="22860" tIns="22860" rIns="2286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0" name="TextBox 99">
            <a:extLst>
              <a:ext uri="{FF2B5EF4-FFF2-40B4-BE49-F238E27FC236}">
                <a16:creationId xmlns:a16="http://schemas.microsoft.com/office/drawing/2014/main" id="{52AE4278-7EAB-0842-8B36-A0A15C473D1E}"/>
              </a:ext>
            </a:extLst>
          </p:cNvPr>
          <p:cNvSpPr txBox="1"/>
          <p:nvPr/>
        </p:nvSpPr>
        <p:spPr>
          <a:xfrm>
            <a:off x="5250290" y="1389043"/>
            <a:ext cx="1685077" cy="710836"/>
          </a:xfrm>
          <a:prstGeom prst="rect">
            <a:avLst/>
          </a:prstGeom>
          <a:noFill/>
        </p:spPr>
        <p:txBody>
          <a:bodyPr wrap="none" rtlCol="0" anchor="ctr" anchorCtr="0">
            <a:spAutoFit/>
          </a:bodyPr>
          <a:lstStyle/>
          <a:p>
            <a:pPr algn="ctr">
              <a:lnSpc>
                <a:spcPts val="2500"/>
              </a:lnSpc>
            </a:pPr>
            <a:r>
              <a:rPr lang="en-US" sz="1600" b="1" dirty="0">
                <a:solidFill>
                  <a:schemeClr val="bg1"/>
                </a:solidFill>
                <a:latin typeface="Poppins" pitchFamily="2" charset="77"/>
                <a:ea typeface="League Spartan" charset="0"/>
                <a:cs typeface="Poppins" pitchFamily="2" charset="77"/>
              </a:rPr>
              <a:t>DECISION TREE</a:t>
            </a:r>
          </a:p>
          <a:p>
            <a:pPr algn="ctr">
              <a:lnSpc>
                <a:spcPts val="2500"/>
              </a:lnSpc>
            </a:pPr>
            <a:r>
              <a:rPr lang="en-US" sz="1600" b="1" dirty="0">
                <a:solidFill>
                  <a:schemeClr val="bg1"/>
                </a:solidFill>
                <a:latin typeface="Poppins" pitchFamily="2" charset="77"/>
                <a:ea typeface="League Spartan" charset="0"/>
                <a:cs typeface="Poppins" pitchFamily="2" charset="77"/>
              </a:rPr>
              <a:t>ANALYSIS</a:t>
            </a:r>
          </a:p>
        </p:txBody>
      </p:sp>
      <p:sp>
        <p:nvSpPr>
          <p:cNvPr id="101" name="TextBox 100">
            <a:extLst>
              <a:ext uri="{FF2B5EF4-FFF2-40B4-BE49-F238E27FC236}">
                <a16:creationId xmlns:a16="http://schemas.microsoft.com/office/drawing/2014/main" id="{EE1F91E4-0DFE-B441-9705-9DE5770A6E64}"/>
              </a:ext>
            </a:extLst>
          </p:cNvPr>
          <p:cNvSpPr txBox="1"/>
          <p:nvPr/>
        </p:nvSpPr>
        <p:spPr>
          <a:xfrm>
            <a:off x="1906071" y="1323174"/>
            <a:ext cx="950902"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TITLE 01</a:t>
            </a:r>
          </a:p>
        </p:txBody>
      </p:sp>
      <p:sp>
        <p:nvSpPr>
          <p:cNvPr id="102" name="Rounded Rectangle 101">
            <a:extLst>
              <a:ext uri="{FF2B5EF4-FFF2-40B4-BE49-F238E27FC236}">
                <a16:creationId xmlns:a16="http://schemas.microsoft.com/office/drawing/2014/main" id="{C9FB8BD2-4039-3A4C-BC5E-6862B7A307E7}"/>
              </a:ext>
            </a:extLst>
          </p:cNvPr>
          <p:cNvSpPr/>
          <p:nvPr/>
        </p:nvSpPr>
        <p:spPr>
          <a:xfrm>
            <a:off x="1695721" y="1666172"/>
            <a:ext cx="1371600" cy="36577"/>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3" name="Subtitle 2">
            <a:extLst>
              <a:ext uri="{FF2B5EF4-FFF2-40B4-BE49-F238E27FC236}">
                <a16:creationId xmlns:a16="http://schemas.microsoft.com/office/drawing/2014/main" id="{7473B512-7316-5C43-B8AC-164432F15538}"/>
              </a:ext>
            </a:extLst>
          </p:cNvPr>
          <p:cNvSpPr txBox="1">
            <a:spLocks/>
          </p:cNvSpPr>
          <p:nvPr/>
        </p:nvSpPr>
        <p:spPr>
          <a:xfrm>
            <a:off x="1548149" y="1723462"/>
            <a:ext cx="1666745" cy="56720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4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104" name="TextBox 103">
            <a:extLst>
              <a:ext uri="{FF2B5EF4-FFF2-40B4-BE49-F238E27FC236}">
                <a16:creationId xmlns:a16="http://schemas.microsoft.com/office/drawing/2014/main" id="{49C873E7-4A41-C84C-A66A-58E9238851CD}"/>
              </a:ext>
            </a:extLst>
          </p:cNvPr>
          <p:cNvSpPr txBox="1"/>
          <p:nvPr/>
        </p:nvSpPr>
        <p:spPr>
          <a:xfrm>
            <a:off x="3648992" y="2839631"/>
            <a:ext cx="99097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TITLE 02</a:t>
            </a:r>
          </a:p>
        </p:txBody>
      </p:sp>
      <p:sp>
        <p:nvSpPr>
          <p:cNvPr id="105" name="Rounded Rectangle 104">
            <a:extLst>
              <a:ext uri="{FF2B5EF4-FFF2-40B4-BE49-F238E27FC236}">
                <a16:creationId xmlns:a16="http://schemas.microsoft.com/office/drawing/2014/main" id="{467B75ED-9263-0B4A-B3A3-2FDA55BF0BCB}"/>
              </a:ext>
            </a:extLst>
          </p:cNvPr>
          <p:cNvSpPr/>
          <p:nvPr/>
        </p:nvSpPr>
        <p:spPr>
          <a:xfrm>
            <a:off x="3458680" y="3182629"/>
            <a:ext cx="1371600" cy="36577"/>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6" name="Subtitle 2">
            <a:extLst>
              <a:ext uri="{FF2B5EF4-FFF2-40B4-BE49-F238E27FC236}">
                <a16:creationId xmlns:a16="http://schemas.microsoft.com/office/drawing/2014/main" id="{5D5D50A9-D06F-7641-997D-157DD6238B83}"/>
              </a:ext>
            </a:extLst>
          </p:cNvPr>
          <p:cNvSpPr txBox="1">
            <a:spLocks/>
          </p:cNvSpPr>
          <p:nvPr/>
        </p:nvSpPr>
        <p:spPr>
          <a:xfrm>
            <a:off x="3311108" y="3239919"/>
            <a:ext cx="1666745" cy="56720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4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107" name="TextBox 106">
            <a:extLst>
              <a:ext uri="{FF2B5EF4-FFF2-40B4-BE49-F238E27FC236}">
                <a16:creationId xmlns:a16="http://schemas.microsoft.com/office/drawing/2014/main" id="{09E6D2C6-0F72-D24D-BB6B-6BE66CE122D2}"/>
              </a:ext>
            </a:extLst>
          </p:cNvPr>
          <p:cNvSpPr txBox="1"/>
          <p:nvPr/>
        </p:nvSpPr>
        <p:spPr>
          <a:xfrm>
            <a:off x="5596591" y="2839631"/>
            <a:ext cx="997389"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TITLE 03</a:t>
            </a:r>
          </a:p>
        </p:txBody>
      </p:sp>
      <p:sp>
        <p:nvSpPr>
          <p:cNvPr id="108" name="Rounded Rectangle 107">
            <a:extLst>
              <a:ext uri="{FF2B5EF4-FFF2-40B4-BE49-F238E27FC236}">
                <a16:creationId xmlns:a16="http://schemas.microsoft.com/office/drawing/2014/main" id="{6A469335-278B-124A-AE60-A8AF62E5BFF1}"/>
              </a:ext>
            </a:extLst>
          </p:cNvPr>
          <p:cNvSpPr/>
          <p:nvPr/>
        </p:nvSpPr>
        <p:spPr>
          <a:xfrm>
            <a:off x="5409485" y="3182630"/>
            <a:ext cx="1371600" cy="36576"/>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9" name="Subtitle 2">
            <a:extLst>
              <a:ext uri="{FF2B5EF4-FFF2-40B4-BE49-F238E27FC236}">
                <a16:creationId xmlns:a16="http://schemas.microsoft.com/office/drawing/2014/main" id="{950C93AF-54C8-944F-878B-0B647DDEC59D}"/>
              </a:ext>
            </a:extLst>
          </p:cNvPr>
          <p:cNvSpPr txBox="1">
            <a:spLocks/>
          </p:cNvSpPr>
          <p:nvPr/>
        </p:nvSpPr>
        <p:spPr>
          <a:xfrm>
            <a:off x="5261912" y="3239919"/>
            <a:ext cx="1666745" cy="56720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4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110" name="TextBox 109">
            <a:extLst>
              <a:ext uri="{FF2B5EF4-FFF2-40B4-BE49-F238E27FC236}">
                <a16:creationId xmlns:a16="http://schemas.microsoft.com/office/drawing/2014/main" id="{17C6EEFF-8B68-6346-AF00-549D1B256D5C}"/>
              </a:ext>
            </a:extLst>
          </p:cNvPr>
          <p:cNvSpPr txBox="1"/>
          <p:nvPr/>
        </p:nvSpPr>
        <p:spPr>
          <a:xfrm>
            <a:off x="7541729" y="2839631"/>
            <a:ext cx="1013419"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TITLE 04</a:t>
            </a:r>
          </a:p>
        </p:txBody>
      </p:sp>
      <p:sp>
        <p:nvSpPr>
          <p:cNvPr id="111" name="Rounded Rectangle 110">
            <a:extLst>
              <a:ext uri="{FF2B5EF4-FFF2-40B4-BE49-F238E27FC236}">
                <a16:creationId xmlns:a16="http://schemas.microsoft.com/office/drawing/2014/main" id="{D2191634-4894-7542-B6FF-1BE171708512}"/>
              </a:ext>
            </a:extLst>
          </p:cNvPr>
          <p:cNvSpPr/>
          <p:nvPr/>
        </p:nvSpPr>
        <p:spPr>
          <a:xfrm>
            <a:off x="7362639" y="3182629"/>
            <a:ext cx="1371600" cy="36577"/>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2" name="Subtitle 2">
            <a:extLst>
              <a:ext uri="{FF2B5EF4-FFF2-40B4-BE49-F238E27FC236}">
                <a16:creationId xmlns:a16="http://schemas.microsoft.com/office/drawing/2014/main" id="{6901ADA4-0628-DB46-BF9B-7F25980D14FD}"/>
              </a:ext>
            </a:extLst>
          </p:cNvPr>
          <p:cNvSpPr txBox="1">
            <a:spLocks/>
          </p:cNvSpPr>
          <p:nvPr/>
        </p:nvSpPr>
        <p:spPr>
          <a:xfrm>
            <a:off x="7215066" y="3239919"/>
            <a:ext cx="1666745" cy="56720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4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113" name="TextBox 112">
            <a:extLst>
              <a:ext uri="{FF2B5EF4-FFF2-40B4-BE49-F238E27FC236}">
                <a16:creationId xmlns:a16="http://schemas.microsoft.com/office/drawing/2014/main" id="{2AC2BB21-59C1-6641-BBB2-7DED907D46B0}"/>
              </a:ext>
            </a:extLst>
          </p:cNvPr>
          <p:cNvSpPr txBox="1"/>
          <p:nvPr/>
        </p:nvSpPr>
        <p:spPr>
          <a:xfrm>
            <a:off x="9306976" y="1323174"/>
            <a:ext cx="100700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TITLE 05</a:t>
            </a:r>
          </a:p>
        </p:txBody>
      </p:sp>
      <p:sp>
        <p:nvSpPr>
          <p:cNvPr id="114" name="Rounded Rectangle 113">
            <a:extLst>
              <a:ext uri="{FF2B5EF4-FFF2-40B4-BE49-F238E27FC236}">
                <a16:creationId xmlns:a16="http://schemas.microsoft.com/office/drawing/2014/main" id="{AFA1EDEB-DDE1-FF45-BCDE-34C2425C15E6}"/>
              </a:ext>
            </a:extLst>
          </p:cNvPr>
          <p:cNvSpPr/>
          <p:nvPr/>
        </p:nvSpPr>
        <p:spPr>
          <a:xfrm>
            <a:off x="9124679" y="1666172"/>
            <a:ext cx="1371600" cy="36577"/>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5" name="Subtitle 2">
            <a:extLst>
              <a:ext uri="{FF2B5EF4-FFF2-40B4-BE49-F238E27FC236}">
                <a16:creationId xmlns:a16="http://schemas.microsoft.com/office/drawing/2014/main" id="{272D1D96-F1A5-AB49-9E00-B16381343C39}"/>
              </a:ext>
            </a:extLst>
          </p:cNvPr>
          <p:cNvSpPr txBox="1">
            <a:spLocks/>
          </p:cNvSpPr>
          <p:nvPr/>
        </p:nvSpPr>
        <p:spPr>
          <a:xfrm>
            <a:off x="8977107" y="1723462"/>
            <a:ext cx="1666745" cy="567207"/>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4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Tree>
    <p:extLst>
      <p:ext uri="{BB962C8B-B14F-4D97-AF65-F5344CB8AC3E}">
        <p14:creationId xmlns:p14="http://schemas.microsoft.com/office/powerpoint/2010/main" val="1092707206"/>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25">
            <a:extLst>
              <a:ext uri="{FF2B5EF4-FFF2-40B4-BE49-F238E27FC236}">
                <a16:creationId xmlns:a16="http://schemas.microsoft.com/office/drawing/2014/main" id="{CC9001B5-7791-074D-9C6D-E98D7CBB357B}"/>
              </a:ext>
            </a:extLst>
          </p:cNvPr>
          <p:cNvSpPr>
            <a:spLocks noChangeArrowheads="1"/>
          </p:cNvSpPr>
          <p:nvPr/>
        </p:nvSpPr>
        <p:spPr bwMode="auto">
          <a:xfrm>
            <a:off x="5601134" y="3028733"/>
            <a:ext cx="541448" cy="1747546"/>
          </a:xfrm>
          <a:custGeom>
            <a:avLst/>
            <a:gdLst>
              <a:gd name="connsiteX0" fmla="*/ 163732 w 1082895"/>
              <a:gd name="connsiteY0" fmla="*/ 0 h 3495092"/>
              <a:gd name="connsiteX1" fmla="*/ 169734 w 1082895"/>
              <a:gd name="connsiteY1" fmla="*/ 17521 h 3495092"/>
              <a:gd name="connsiteX2" fmla="*/ 213381 w 1082895"/>
              <a:gd name="connsiteY2" fmla="*/ 99075 h 3495092"/>
              <a:gd name="connsiteX3" fmla="*/ 901283 w 1082895"/>
              <a:gd name="connsiteY3" fmla="*/ 787421 h 3495092"/>
              <a:gd name="connsiteX4" fmla="*/ 1082895 w 1082895"/>
              <a:gd name="connsiteY4" fmla="*/ 1226291 h 3495092"/>
              <a:gd name="connsiteX5" fmla="*/ 1082895 w 1082895"/>
              <a:gd name="connsiteY5" fmla="*/ 3495092 h 3495092"/>
              <a:gd name="connsiteX6" fmla="*/ 916309 w 1082895"/>
              <a:gd name="connsiteY6" fmla="*/ 3495092 h 3495092"/>
              <a:gd name="connsiteX7" fmla="*/ 916309 w 1082895"/>
              <a:gd name="connsiteY7" fmla="*/ 1226291 h 3495092"/>
              <a:gd name="connsiteX8" fmla="*/ 784347 w 1082895"/>
              <a:gd name="connsiteY8" fmla="*/ 904976 h 3495092"/>
              <a:gd name="connsiteX9" fmla="*/ 65740 w 1082895"/>
              <a:gd name="connsiteY9" fmla="*/ 186587 h 3495092"/>
              <a:gd name="connsiteX10" fmla="*/ 0 w 1082895"/>
              <a:gd name="connsiteY10" fmla="*/ 151594 h 3495092"/>
              <a:gd name="connsiteX11" fmla="*/ 4589 w 1082895"/>
              <a:gd name="connsiteY11" fmla="*/ 149103 h 3495092"/>
              <a:gd name="connsiteX12" fmla="*/ 117733 w 1082895"/>
              <a:gd name="connsiteY12" fmla="*/ 55751 h 3495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2895" h="3495092">
                <a:moveTo>
                  <a:pt x="163732" y="0"/>
                </a:moveTo>
                <a:lnTo>
                  <a:pt x="169734" y="17521"/>
                </a:lnTo>
                <a:cubicBezTo>
                  <a:pt x="182759" y="46828"/>
                  <a:pt x="197702" y="74094"/>
                  <a:pt x="213381" y="99075"/>
                </a:cubicBezTo>
                <a:lnTo>
                  <a:pt x="901283" y="787421"/>
                </a:lnTo>
                <a:cubicBezTo>
                  <a:pt x="1018220" y="904323"/>
                  <a:pt x="1082895" y="1060409"/>
                  <a:pt x="1082895" y="1226291"/>
                </a:cubicBezTo>
                <a:lnTo>
                  <a:pt x="1082895" y="3495092"/>
                </a:lnTo>
                <a:lnTo>
                  <a:pt x="916309" y="3495092"/>
                </a:lnTo>
                <a:lnTo>
                  <a:pt x="916309" y="1226291"/>
                </a:lnTo>
                <a:cubicBezTo>
                  <a:pt x="916309" y="1104165"/>
                  <a:pt x="869926" y="990529"/>
                  <a:pt x="784347" y="904976"/>
                </a:cubicBezTo>
                <a:lnTo>
                  <a:pt x="65740" y="186587"/>
                </a:lnTo>
                <a:lnTo>
                  <a:pt x="0" y="151594"/>
                </a:lnTo>
                <a:lnTo>
                  <a:pt x="4589" y="149103"/>
                </a:lnTo>
                <a:cubicBezTo>
                  <a:pt x="45261" y="121626"/>
                  <a:pt x="83146" y="90338"/>
                  <a:pt x="117733" y="55751"/>
                </a:cubicBezTo>
                <a:close/>
              </a:path>
            </a:pathLst>
          </a:custGeom>
          <a:solidFill>
            <a:schemeClr val="accent1"/>
          </a:solidFill>
          <a:ln>
            <a:noFill/>
          </a:ln>
          <a:effectLst/>
        </p:spPr>
        <p:txBody>
          <a:bodyPr wrap="square" anchor="ctr">
            <a:noAutofit/>
          </a:bodyPr>
          <a:lstStyle/>
          <a:p>
            <a:endParaRPr lang="en-US" sz="3266" dirty="0">
              <a:latin typeface="Lato Light" panose="020F0502020204030203" pitchFamily="34" charset="0"/>
            </a:endParaRPr>
          </a:p>
        </p:txBody>
      </p:sp>
      <p:sp>
        <p:nvSpPr>
          <p:cNvPr id="24" name="Freeform 23">
            <a:extLst>
              <a:ext uri="{FF2B5EF4-FFF2-40B4-BE49-F238E27FC236}">
                <a16:creationId xmlns:a16="http://schemas.microsoft.com/office/drawing/2014/main" id="{40B1227C-03FE-CB4F-9E82-A70B28FF361D}"/>
              </a:ext>
            </a:extLst>
          </p:cNvPr>
          <p:cNvSpPr>
            <a:spLocks noChangeArrowheads="1"/>
          </p:cNvSpPr>
          <p:nvPr/>
        </p:nvSpPr>
        <p:spPr bwMode="auto">
          <a:xfrm>
            <a:off x="2914089" y="1068217"/>
            <a:ext cx="2264852" cy="1532631"/>
          </a:xfrm>
          <a:custGeom>
            <a:avLst/>
            <a:gdLst>
              <a:gd name="connsiteX0" fmla="*/ 276884 w 4529703"/>
              <a:gd name="connsiteY0" fmla="*/ 0 h 3065261"/>
              <a:gd name="connsiteX1" fmla="*/ 3183515 w 4529703"/>
              <a:gd name="connsiteY1" fmla="*/ 0 h 3065261"/>
              <a:gd name="connsiteX2" fmla="*/ 4291052 w 4529703"/>
              <a:gd name="connsiteY2" fmla="*/ 1107371 h 3065261"/>
              <a:gd name="connsiteX3" fmla="*/ 4291052 w 4529703"/>
              <a:gd name="connsiteY3" fmla="*/ 2374805 h 3065261"/>
              <a:gd name="connsiteX4" fmla="*/ 4479072 w 4529703"/>
              <a:gd name="connsiteY4" fmla="*/ 2766979 h 3065261"/>
              <a:gd name="connsiteX5" fmla="*/ 4529703 w 4529703"/>
              <a:gd name="connsiteY5" fmla="*/ 2799066 h 3065261"/>
              <a:gd name="connsiteX6" fmla="*/ 4523803 w 4529703"/>
              <a:gd name="connsiteY6" fmla="*/ 2802268 h 3065261"/>
              <a:gd name="connsiteX7" fmla="*/ 4317307 w 4529703"/>
              <a:gd name="connsiteY7" fmla="*/ 3008764 h 3065261"/>
              <a:gd name="connsiteX8" fmla="*/ 4286642 w 4529703"/>
              <a:gd name="connsiteY8" fmla="*/ 3065261 h 3065261"/>
              <a:gd name="connsiteX9" fmla="*/ 4257294 w 4529703"/>
              <a:gd name="connsiteY9" fmla="*/ 3014625 h 3065261"/>
              <a:gd name="connsiteX10" fmla="*/ 3914255 w 4529703"/>
              <a:gd name="connsiteY10" fmla="*/ 2847152 h 3065261"/>
              <a:gd name="connsiteX11" fmla="*/ 1107537 w 4529703"/>
              <a:gd name="connsiteY11" fmla="*/ 2847152 h 3065261"/>
              <a:gd name="connsiteX12" fmla="*/ 0 w 4529703"/>
              <a:gd name="connsiteY12" fmla="*/ 1739128 h 3065261"/>
              <a:gd name="connsiteX13" fmla="*/ 0 w 4529703"/>
              <a:gd name="connsiteY13" fmla="*/ 277006 h 3065261"/>
              <a:gd name="connsiteX14" fmla="*/ 276884 w 4529703"/>
              <a:gd name="connsiteY14" fmla="*/ 0 h 3065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29703" h="3065261">
                <a:moveTo>
                  <a:pt x="276884" y="0"/>
                </a:moveTo>
                <a:lnTo>
                  <a:pt x="3183515" y="0"/>
                </a:lnTo>
                <a:cubicBezTo>
                  <a:pt x="3794750" y="0"/>
                  <a:pt x="4291052" y="495867"/>
                  <a:pt x="4291052" y="1107371"/>
                </a:cubicBezTo>
                <a:lnTo>
                  <a:pt x="4291052" y="2374805"/>
                </a:lnTo>
                <a:cubicBezTo>
                  <a:pt x="4300848" y="2449119"/>
                  <a:pt x="4339978" y="2647207"/>
                  <a:pt x="4479072" y="2766979"/>
                </a:cubicBezTo>
                <a:lnTo>
                  <a:pt x="4529703" y="2799066"/>
                </a:lnTo>
                <a:lnTo>
                  <a:pt x="4523803" y="2802268"/>
                </a:lnTo>
                <a:cubicBezTo>
                  <a:pt x="4442460" y="2857223"/>
                  <a:pt x="4372261" y="2927421"/>
                  <a:pt x="4317307" y="3008764"/>
                </a:cubicBezTo>
                <a:lnTo>
                  <a:pt x="4286642" y="3065261"/>
                </a:lnTo>
                <a:lnTo>
                  <a:pt x="4257294" y="3014625"/>
                </a:lnTo>
                <a:cubicBezTo>
                  <a:pt x="4191711" y="2926622"/>
                  <a:pt x="4085675" y="2854502"/>
                  <a:pt x="3914255" y="2847152"/>
                </a:cubicBezTo>
                <a:lnTo>
                  <a:pt x="1107537" y="2847152"/>
                </a:lnTo>
                <a:cubicBezTo>
                  <a:pt x="496302" y="2847152"/>
                  <a:pt x="0" y="2350632"/>
                  <a:pt x="0" y="1739128"/>
                </a:cubicBezTo>
                <a:lnTo>
                  <a:pt x="0" y="277006"/>
                </a:lnTo>
                <a:cubicBezTo>
                  <a:pt x="0" y="123477"/>
                  <a:pt x="124076" y="0"/>
                  <a:pt x="276884" y="0"/>
                </a:cubicBezTo>
                <a:close/>
              </a:path>
            </a:pathLst>
          </a:custGeom>
          <a:solidFill>
            <a:schemeClr val="accent1"/>
          </a:solidFill>
          <a:ln>
            <a:noFill/>
          </a:ln>
          <a:effectLst/>
        </p:spPr>
        <p:txBody>
          <a:bodyPr wrap="square" anchor="ctr">
            <a:noAutofit/>
          </a:bodyPr>
          <a:lstStyle/>
          <a:p>
            <a:endParaRPr lang="en-US" sz="3266" dirty="0">
              <a:latin typeface="Lato Light" panose="020F0502020204030203" pitchFamily="34" charset="0"/>
            </a:endParaRPr>
          </a:p>
        </p:txBody>
      </p:sp>
      <p:sp>
        <p:nvSpPr>
          <p:cNvPr id="4" name="Freeform 75">
            <a:extLst>
              <a:ext uri="{FF2B5EF4-FFF2-40B4-BE49-F238E27FC236}">
                <a16:creationId xmlns:a16="http://schemas.microsoft.com/office/drawing/2014/main" id="{D49C1EC9-551B-7647-8DE3-45078C084A15}"/>
              </a:ext>
            </a:extLst>
          </p:cNvPr>
          <p:cNvSpPr>
            <a:spLocks noChangeArrowheads="1"/>
          </p:cNvSpPr>
          <p:nvPr/>
        </p:nvSpPr>
        <p:spPr bwMode="auto">
          <a:xfrm>
            <a:off x="5094478" y="2491086"/>
            <a:ext cx="590462" cy="590462"/>
          </a:xfrm>
          <a:custGeom>
            <a:avLst/>
            <a:gdLst>
              <a:gd name="T0" fmla="*/ 1809 w 1810"/>
              <a:gd name="T1" fmla="*/ 903 h 1809"/>
              <a:gd name="T2" fmla="*/ 1809 w 1810"/>
              <a:gd name="T3" fmla="*/ 903 h 1809"/>
              <a:gd name="T4" fmla="*/ 1759 w 1810"/>
              <a:gd name="T5" fmla="*/ 1201 h 1809"/>
              <a:gd name="T6" fmla="*/ 1759 w 1810"/>
              <a:gd name="T7" fmla="*/ 1201 h 1809"/>
              <a:gd name="T8" fmla="*/ 1152 w 1810"/>
              <a:gd name="T9" fmla="*/ 1774 h 1809"/>
              <a:gd name="T10" fmla="*/ 1152 w 1810"/>
              <a:gd name="T11" fmla="*/ 1774 h 1809"/>
              <a:gd name="T12" fmla="*/ 905 w 1810"/>
              <a:gd name="T13" fmla="*/ 1808 h 1809"/>
              <a:gd name="T14" fmla="*/ 905 w 1810"/>
              <a:gd name="T15" fmla="*/ 1808 h 1809"/>
              <a:gd name="T16" fmla="*/ 0 w 1810"/>
              <a:gd name="T17" fmla="*/ 903 h 1809"/>
              <a:gd name="T18" fmla="*/ 0 w 1810"/>
              <a:gd name="T19" fmla="*/ 903 h 1809"/>
              <a:gd name="T20" fmla="*/ 9 w 1810"/>
              <a:gd name="T21" fmla="*/ 786 h 1809"/>
              <a:gd name="T22" fmla="*/ 9 w 1810"/>
              <a:gd name="T23" fmla="*/ 786 h 1809"/>
              <a:gd name="T24" fmla="*/ 757 w 1810"/>
              <a:gd name="T25" fmla="*/ 12 h 1809"/>
              <a:gd name="T26" fmla="*/ 757 w 1810"/>
              <a:gd name="T27" fmla="*/ 12 h 1809"/>
              <a:gd name="T28" fmla="*/ 905 w 1810"/>
              <a:gd name="T29" fmla="*/ 0 h 1809"/>
              <a:gd name="T30" fmla="*/ 905 w 1810"/>
              <a:gd name="T31" fmla="*/ 0 h 1809"/>
              <a:gd name="T32" fmla="*/ 1809 w 1810"/>
              <a:gd name="T33" fmla="*/ 903 h 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10" h="1809">
                <a:moveTo>
                  <a:pt x="1809" y="903"/>
                </a:moveTo>
                <a:lnTo>
                  <a:pt x="1809" y="903"/>
                </a:lnTo>
                <a:cubicBezTo>
                  <a:pt x="1809" y="1008"/>
                  <a:pt x="1792" y="1108"/>
                  <a:pt x="1759" y="1201"/>
                </a:cubicBezTo>
                <a:lnTo>
                  <a:pt x="1759" y="1201"/>
                </a:lnTo>
                <a:cubicBezTo>
                  <a:pt x="1663" y="1477"/>
                  <a:pt x="1436" y="1693"/>
                  <a:pt x="1152" y="1774"/>
                </a:cubicBezTo>
                <a:lnTo>
                  <a:pt x="1152" y="1774"/>
                </a:lnTo>
                <a:cubicBezTo>
                  <a:pt x="1073" y="1796"/>
                  <a:pt x="991" y="1808"/>
                  <a:pt x="905" y="1808"/>
                </a:cubicBezTo>
                <a:lnTo>
                  <a:pt x="905" y="1808"/>
                </a:lnTo>
                <a:cubicBezTo>
                  <a:pt x="406" y="1808"/>
                  <a:pt x="0" y="1404"/>
                  <a:pt x="0" y="903"/>
                </a:cubicBezTo>
                <a:lnTo>
                  <a:pt x="0" y="903"/>
                </a:lnTo>
                <a:cubicBezTo>
                  <a:pt x="0" y="864"/>
                  <a:pt x="3" y="824"/>
                  <a:pt x="9" y="786"/>
                </a:cubicBezTo>
                <a:lnTo>
                  <a:pt x="9" y="786"/>
                </a:lnTo>
                <a:cubicBezTo>
                  <a:pt x="60" y="390"/>
                  <a:pt x="366" y="76"/>
                  <a:pt x="757" y="12"/>
                </a:cubicBezTo>
                <a:lnTo>
                  <a:pt x="757" y="12"/>
                </a:lnTo>
                <a:cubicBezTo>
                  <a:pt x="806" y="4"/>
                  <a:pt x="855" y="0"/>
                  <a:pt x="905" y="0"/>
                </a:cubicBezTo>
                <a:lnTo>
                  <a:pt x="905" y="0"/>
                </a:lnTo>
                <a:cubicBezTo>
                  <a:pt x="1404" y="0"/>
                  <a:pt x="1809" y="404"/>
                  <a:pt x="1809" y="903"/>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5" name="Freeform 78">
            <a:extLst>
              <a:ext uri="{FF2B5EF4-FFF2-40B4-BE49-F238E27FC236}">
                <a16:creationId xmlns:a16="http://schemas.microsoft.com/office/drawing/2014/main" id="{2E3FD328-64E4-A042-B248-A16AE5B86D94}"/>
              </a:ext>
            </a:extLst>
          </p:cNvPr>
          <p:cNvSpPr>
            <a:spLocks noChangeArrowheads="1"/>
          </p:cNvSpPr>
          <p:nvPr/>
        </p:nvSpPr>
        <p:spPr bwMode="auto">
          <a:xfrm>
            <a:off x="3631284" y="1650038"/>
            <a:ext cx="1244291" cy="36004"/>
          </a:xfrm>
          <a:custGeom>
            <a:avLst/>
            <a:gdLst>
              <a:gd name="T0" fmla="*/ 3755 w 3810"/>
              <a:gd name="T1" fmla="*/ 110 h 111"/>
              <a:gd name="T2" fmla="*/ 55 w 3810"/>
              <a:gd name="T3" fmla="*/ 110 h 111"/>
              <a:gd name="T4" fmla="*/ 55 w 3810"/>
              <a:gd name="T5" fmla="*/ 110 h 111"/>
              <a:gd name="T6" fmla="*/ 0 w 3810"/>
              <a:gd name="T7" fmla="*/ 55 h 111"/>
              <a:gd name="T8" fmla="*/ 0 w 3810"/>
              <a:gd name="T9" fmla="*/ 55 h 111"/>
              <a:gd name="T10" fmla="*/ 55 w 3810"/>
              <a:gd name="T11" fmla="*/ 0 h 111"/>
              <a:gd name="T12" fmla="*/ 3755 w 3810"/>
              <a:gd name="T13" fmla="*/ 0 h 111"/>
              <a:gd name="T14" fmla="*/ 3755 w 3810"/>
              <a:gd name="T15" fmla="*/ 0 h 111"/>
              <a:gd name="T16" fmla="*/ 3809 w 3810"/>
              <a:gd name="T17" fmla="*/ 55 h 111"/>
              <a:gd name="T18" fmla="*/ 3809 w 3810"/>
              <a:gd name="T19" fmla="*/ 55 h 111"/>
              <a:gd name="T20" fmla="*/ 3755 w 3810"/>
              <a:gd name="T21" fmla="*/ 11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10" h="111">
                <a:moveTo>
                  <a:pt x="3755" y="110"/>
                </a:moveTo>
                <a:lnTo>
                  <a:pt x="55" y="110"/>
                </a:lnTo>
                <a:lnTo>
                  <a:pt x="55" y="110"/>
                </a:lnTo>
                <a:cubicBezTo>
                  <a:pt x="25" y="110"/>
                  <a:pt x="0" y="85"/>
                  <a:pt x="0" y="55"/>
                </a:cubicBezTo>
                <a:lnTo>
                  <a:pt x="0" y="55"/>
                </a:lnTo>
                <a:cubicBezTo>
                  <a:pt x="0" y="24"/>
                  <a:pt x="25" y="0"/>
                  <a:pt x="55" y="0"/>
                </a:cubicBezTo>
                <a:lnTo>
                  <a:pt x="3755" y="0"/>
                </a:lnTo>
                <a:lnTo>
                  <a:pt x="3755" y="0"/>
                </a:lnTo>
                <a:cubicBezTo>
                  <a:pt x="3786" y="0"/>
                  <a:pt x="3809" y="24"/>
                  <a:pt x="3809" y="55"/>
                </a:cubicBezTo>
                <a:lnTo>
                  <a:pt x="3809" y="55"/>
                </a:lnTo>
                <a:cubicBezTo>
                  <a:pt x="3809" y="85"/>
                  <a:pt x="3786" y="110"/>
                  <a:pt x="3755" y="11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0" name="Freeform 39">
            <a:extLst>
              <a:ext uri="{FF2B5EF4-FFF2-40B4-BE49-F238E27FC236}">
                <a16:creationId xmlns:a16="http://schemas.microsoft.com/office/drawing/2014/main" id="{FFC9BEE5-1D1B-A042-AEC6-593C27057AC4}"/>
              </a:ext>
            </a:extLst>
          </p:cNvPr>
          <p:cNvSpPr>
            <a:spLocks noChangeArrowheads="1"/>
          </p:cNvSpPr>
          <p:nvPr/>
        </p:nvSpPr>
        <p:spPr bwMode="auto">
          <a:xfrm>
            <a:off x="6059379" y="3847160"/>
            <a:ext cx="543427" cy="1744245"/>
          </a:xfrm>
          <a:custGeom>
            <a:avLst/>
            <a:gdLst>
              <a:gd name="connsiteX0" fmla="*/ 921034 w 1086853"/>
              <a:gd name="connsiteY0" fmla="*/ 0 h 3488490"/>
              <a:gd name="connsiteX1" fmla="*/ 965817 w 1086853"/>
              <a:gd name="connsiteY1" fmla="*/ 54278 h 3488490"/>
              <a:gd name="connsiteX2" fmla="*/ 1078961 w 1086853"/>
              <a:gd name="connsiteY2" fmla="*/ 147630 h 3488490"/>
              <a:gd name="connsiteX3" fmla="*/ 1086853 w 1086853"/>
              <a:gd name="connsiteY3" fmla="*/ 151914 h 3488490"/>
              <a:gd name="connsiteX4" fmla="*/ 1017809 w 1086853"/>
              <a:gd name="connsiteY4" fmla="*/ 188691 h 3488490"/>
              <a:gd name="connsiteX5" fmla="*/ 299202 w 1086853"/>
              <a:gd name="connsiteY5" fmla="*/ 905868 h 3488490"/>
              <a:gd name="connsiteX6" fmla="*/ 166586 w 1086853"/>
              <a:gd name="connsiteY6" fmla="*/ 1227226 h 3488490"/>
              <a:gd name="connsiteX7" fmla="*/ 166586 w 1086853"/>
              <a:gd name="connsiteY7" fmla="*/ 3488490 h 3488490"/>
              <a:gd name="connsiteX8" fmla="*/ 0 w 1086853"/>
              <a:gd name="connsiteY8" fmla="*/ 3488490 h 3488490"/>
              <a:gd name="connsiteX9" fmla="*/ 0 w 1086853"/>
              <a:gd name="connsiteY9" fmla="*/ 1227226 h 3488490"/>
              <a:gd name="connsiteX10" fmla="*/ 182265 w 1086853"/>
              <a:gd name="connsiteY10" fmla="*/ 788951 h 3488490"/>
              <a:gd name="connsiteX11" fmla="*/ 870821 w 1086853"/>
              <a:gd name="connsiteY11" fmla="*/ 101167 h 3488490"/>
              <a:gd name="connsiteX12" fmla="*/ 914366 w 1086853"/>
              <a:gd name="connsiteY12" fmla="*/ 19603 h 348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6853" h="3488490">
                <a:moveTo>
                  <a:pt x="921034" y="0"/>
                </a:moveTo>
                <a:lnTo>
                  <a:pt x="965817" y="54278"/>
                </a:lnTo>
                <a:cubicBezTo>
                  <a:pt x="1000404" y="88865"/>
                  <a:pt x="1038289" y="120153"/>
                  <a:pt x="1078961" y="147630"/>
                </a:cubicBezTo>
                <a:lnTo>
                  <a:pt x="1086853" y="151914"/>
                </a:lnTo>
                <a:lnTo>
                  <a:pt x="1017809" y="188691"/>
                </a:lnTo>
                <a:lnTo>
                  <a:pt x="299202" y="905868"/>
                </a:lnTo>
                <a:cubicBezTo>
                  <a:pt x="213622" y="992086"/>
                  <a:pt x="166586" y="1105737"/>
                  <a:pt x="166586" y="1227226"/>
                </a:cubicBezTo>
                <a:lnTo>
                  <a:pt x="166586" y="3488490"/>
                </a:lnTo>
                <a:lnTo>
                  <a:pt x="0" y="3488490"/>
                </a:lnTo>
                <a:lnTo>
                  <a:pt x="0" y="1227226"/>
                </a:lnTo>
                <a:cubicBezTo>
                  <a:pt x="0" y="1061322"/>
                  <a:pt x="65328" y="905868"/>
                  <a:pt x="182265" y="788951"/>
                </a:cubicBezTo>
                <a:lnTo>
                  <a:pt x="870821" y="101167"/>
                </a:lnTo>
                <a:cubicBezTo>
                  <a:pt x="886500" y="76183"/>
                  <a:pt x="901403" y="48913"/>
                  <a:pt x="914366" y="19603"/>
                </a:cubicBezTo>
                <a:close/>
              </a:path>
            </a:pathLst>
          </a:custGeom>
          <a:solidFill>
            <a:schemeClr val="accent2"/>
          </a:solidFill>
          <a:ln>
            <a:noFill/>
          </a:ln>
          <a:effectLst/>
        </p:spPr>
        <p:txBody>
          <a:bodyPr wrap="square" anchor="ctr">
            <a:noAutofit/>
          </a:bodyPr>
          <a:lstStyle/>
          <a:p>
            <a:endParaRPr lang="en-US" sz="3266" dirty="0">
              <a:latin typeface="Lato Light" panose="020F0502020204030203" pitchFamily="34" charset="0"/>
            </a:endParaRPr>
          </a:p>
        </p:txBody>
      </p:sp>
      <p:sp>
        <p:nvSpPr>
          <p:cNvPr id="42" name="Freeform 41">
            <a:extLst>
              <a:ext uri="{FF2B5EF4-FFF2-40B4-BE49-F238E27FC236}">
                <a16:creationId xmlns:a16="http://schemas.microsoft.com/office/drawing/2014/main" id="{5F5C80FC-4704-8843-BC76-CD70E2E54C5A}"/>
              </a:ext>
            </a:extLst>
          </p:cNvPr>
          <p:cNvSpPr>
            <a:spLocks noChangeArrowheads="1"/>
          </p:cNvSpPr>
          <p:nvPr/>
        </p:nvSpPr>
        <p:spPr bwMode="auto">
          <a:xfrm>
            <a:off x="7022868" y="1886222"/>
            <a:ext cx="2145473" cy="1530961"/>
          </a:xfrm>
          <a:custGeom>
            <a:avLst/>
            <a:gdLst>
              <a:gd name="connsiteX0" fmla="*/ 1344579 w 4290945"/>
              <a:gd name="connsiteY0" fmla="*/ 0 h 3061922"/>
              <a:gd name="connsiteX1" fmla="*/ 4014007 w 4290945"/>
              <a:gd name="connsiteY1" fmla="*/ 0 h 3061922"/>
              <a:gd name="connsiteX2" fmla="*/ 4290945 w 4290945"/>
              <a:gd name="connsiteY2" fmla="*/ 277060 h 3061922"/>
              <a:gd name="connsiteX3" fmla="*/ 4290945 w 4290945"/>
              <a:gd name="connsiteY3" fmla="*/ 1738813 h 3061922"/>
              <a:gd name="connsiteX4" fmla="*/ 3183199 w 4290945"/>
              <a:gd name="connsiteY4" fmla="*/ 2847706 h 3061922"/>
              <a:gd name="connsiteX5" fmla="*/ 613049 w 4290945"/>
              <a:gd name="connsiteY5" fmla="*/ 2847706 h 3061922"/>
              <a:gd name="connsiteX6" fmla="*/ 266995 w 4290945"/>
              <a:gd name="connsiteY6" fmla="*/ 3018622 h 3061922"/>
              <a:gd name="connsiteX7" fmla="*/ 242552 w 4290945"/>
              <a:gd name="connsiteY7" fmla="*/ 3061922 h 3061922"/>
              <a:gd name="connsiteX8" fmla="*/ 213356 w 4290945"/>
              <a:gd name="connsiteY8" fmla="*/ 3008133 h 3061922"/>
              <a:gd name="connsiteX9" fmla="*/ 6860 w 4290945"/>
              <a:gd name="connsiteY9" fmla="*/ 2801637 h 3061922"/>
              <a:gd name="connsiteX10" fmla="*/ 0 w 4290945"/>
              <a:gd name="connsiteY10" fmla="*/ 2797914 h 3061922"/>
              <a:gd name="connsiteX11" fmla="*/ 48413 w 4290945"/>
              <a:gd name="connsiteY11" fmla="*/ 2767230 h 3061922"/>
              <a:gd name="connsiteX12" fmla="*/ 236181 w 4290945"/>
              <a:gd name="connsiteY12" fmla="*/ 2375266 h 3061922"/>
              <a:gd name="connsiteX13" fmla="*/ 236181 w 4290945"/>
              <a:gd name="connsiteY13" fmla="*/ 1108240 h 3061922"/>
              <a:gd name="connsiteX14" fmla="*/ 1344579 w 4290945"/>
              <a:gd name="connsiteY14" fmla="*/ 0 h 3061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290945" h="3061922">
                <a:moveTo>
                  <a:pt x="1344579" y="0"/>
                </a:moveTo>
                <a:lnTo>
                  <a:pt x="4014007" y="0"/>
                </a:lnTo>
                <a:cubicBezTo>
                  <a:pt x="4167499" y="0"/>
                  <a:pt x="4290945" y="123501"/>
                  <a:pt x="4290945" y="277060"/>
                </a:cubicBezTo>
                <a:lnTo>
                  <a:pt x="4290945" y="1738813"/>
                </a:lnTo>
                <a:cubicBezTo>
                  <a:pt x="4290945" y="2351089"/>
                  <a:pt x="3795201" y="2847706"/>
                  <a:pt x="3183199" y="2847706"/>
                </a:cubicBezTo>
                <a:lnTo>
                  <a:pt x="613049" y="2847706"/>
                </a:lnTo>
                <a:cubicBezTo>
                  <a:pt x="438903" y="2855057"/>
                  <a:pt x="332266" y="2929029"/>
                  <a:pt x="266995" y="3018622"/>
                </a:cubicBezTo>
                <a:lnTo>
                  <a:pt x="242552" y="3061922"/>
                </a:lnTo>
                <a:lnTo>
                  <a:pt x="213356" y="3008133"/>
                </a:lnTo>
                <a:cubicBezTo>
                  <a:pt x="158402" y="2926790"/>
                  <a:pt x="88203" y="2856592"/>
                  <a:pt x="6860" y="2801637"/>
                </a:cubicBezTo>
                <a:lnTo>
                  <a:pt x="0" y="2797914"/>
                </a:lnTo>
                <a:lnTo>
                  <a:pt x="48413" y="2767230"/>
                </a:lnTo>
                <a:cubicBezTo>
                  <a:pt x="187501" y="2647466"/>
                  <a:pt x="226384" y="2449596"/>
                  <a:pt x="236181" y="2375266"/>
                </a:cubicBezTo>
                <a:lnTo>
                  <a:pt x="236181" y="1108240"/>
                </a:lnTo>
                <a:cubicBezTo>
                  <a:pt x="236181" y="495964"/>
                  <a:pt x="732576" y="0"/>
                  <a:pt x="1344579" y="0"/>
                </a:cubicBezTo>
                <a:close/>
              </a:path>
            </a:pathLst>
          </a:custGeom>
          <a:solidFill>
            <a:schemeClr val="accent2"/>
          </a:solidFill>
          <a:ln>
            <a:noFill/>
          </a:ln>
          <a:effectLst/>
        </p:spPr>
        <p:txBody>
          <a:bodyPr wrap="square" anchor="ctr">
            <a:noAutofit/>
          </a:bodyPr>
          <a:lstStyle/>
          <a:p>
            <a:endParaRPr lang="en-US" sz="3266" dirty="0">
              <a:latin typeface="Lato Light" panose="020F0502020204030203" pitchFamily="34" charset="0"/>
            </a:endParaRPr>
          </a:p>
        </p:txBody>
      </p:sp>
      <p:sp>
        <p:nvSpPr>
          <p:cNvPr id="8" name="Freeform 230">
            <a:extLst>
              <a:ext uri="{FF2B5EF4-FFF2-40B4-BE49-F238E27FC236}">
                <a16:creationId xmlns:a16="http://schemas.microsoft.com/office/drawing/2014/main" id="{1BE545F3-F639-2B42-8CFC-0E21290912C6}"/>
              </a:ext>
            </a:extLst>
          </p:cNvPr>
          <p:cNvSpPr>
            <a:spLocks noChangeArrowheads="1"/>
          </p:cNvSpPr>
          <p:nvPr/>
        </p:nvSpPr>
        <p:spPr bwMode="auto">
          <a:xfrm>
            <a:off x="6517347" y="3310532"/>
            <a:ext cx="590462" cy="590462"/>
          </a:xfrm>
          <a:custGeom>
            <a:avLst/>
            <a:gdLst>
              <a:gd name="T0" fmla="*/ 1809 w 1810"/>
              <a:gd name="T1" fmla="*/ 904 h 1809"/>
              <a:gd name="T2" fmla="*/ 1809 w 1810"/>
              <a:gd name="T3" fmla="*/ 904 h 1809"/>
              <a:gd name="T4" fmla="*/ 905 w 1810"/>
              <a:gd name="T5" fmla="*/ 1808 h 1809"/>
              <a:gd name="T6" fmla="*/ 905 w 1810"/>
              <a:gd name="T7" fmla="*/ 1808 h 1809"/>
              <a:gd name="T8" fmla="*/ 656 w 1810"/>
              <a:gd name="T9" fmla="*/ 1773 h 1809"/>
              <a:gd name="T10" fmla="*/ 656 w 1810"/>
              <a:gd name="T11" fmla="*/ 1773 h 1809"/>
              <a:gd name="T12" fmla="*/ 51 w 1810"/>
              <a:gd name="T13" fmla="*/ 1201 h 1809"/>
              <a:gd name="T14" fmla="*/ 51 w 1810"/>
              <a:gd name="T15" fmla="*/ 1201 h 1809"/>
              <a:gd name="T16" fmla="*/ 0 w 1810"/>
              <a:gd name="T17" fmla="*/ 904 h 1809"/>
              <a:gd name="T18" fmla="*/ 0 w 1810"/>
              <a:gd name="T19" fmla="*/ 904 h 1809"/>
              <a:gd name="T20" fmla="*/ 905 w 1810"/>
              <a:gd name="T21" fmla="*/ 0 h 1809"/>
              <a:gd name="T22" fmla="*/ 905 w 1810"/>
              <a:gd name="T23" fmla="*/ 0 h 1809"/>
              <a:gd name="T24" fmla="*/ 1051 w 1810"/>
              <a:gd name="T25" fmla="*/ 11 h 1809"/>
              <a:gd name="T26" fmla="*/ 1051 w 1810"/>
              <a:gd name="T27" fmla="*/ 12 h 1809"/>
              <a:gd name="T28" fmla="*/ 1051 w 1810"/>
              <a:gd name="T29" fmla="*/ 12 h 1809"/>
              <a:gd name="T30" fmla="*/ 1801 w 1810"/>
              <a:gd name="T31" fmla="*/ 785 h 1809"/>
              <a:gd name="T32" fmla="*/ 1801 w 1810"/>
              <a:gd name="T33" fmla="*/ 785 h 1809"/>
              <a:gd name="T34" fmla="*/ 1809 w 1810"/>
              <a:gd name="T35" fmla="*/ 904 h 1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10" h="1809">
                <a:moveTo>
                  <a:pt x="1809" y="904"/>
                </a:moveTo>
                <a:lnTo>
                  <a:pt x="1809" y="904"/>
                </a:lnTo>
                <a:cubicBezTo>
                  <a:pt x="1809" y="1403"/>
                  <a:pt x="1404" y="1808"/>
                  <a:pt x="905" y="1808"/>
                </a:cubicBezTo>
                <a:lnTo>
                  <a:pt x="905" y="1808"/>
                </a:lnTo>
                <a:cubicBezTo>
                  <a:pt x="818" y="1808"/>
                  <a:pt x="734" y="1796"/>
                  <a:pt x="656" y="1773"/>
                </a:cubicBezTo>
                <a:lnTo>
                  <a:pt x="656" y="1773"/>
                </a:lnTo>
                <a:cubicBezTo>
                  <a:pt x="373" y="1692"/>
                  <a:pt x="146" y="1477"/>
                  <a:pt x="51" y="1201"/>
                </a:cubicBezTo>
                <a:lnTo>
                  <a:pt x="51" y="1201"/>
                </a:lnTo>
                <a:cubicBezTo>
                  <a:pt x="18" y="1108"/>
                  <a:pt x="0" y="1008"/>
                  <a:pt x="0" y="904"/>
                </a:cubicBezTo>
                <a:lnTo>
                  <a:pt x="0" y="904"/>
                </a:lnTo>
                <a:cubicBezTo>
                  <a:pt x="0" y="404"/>
                  <a:pt x="405" y="0"/>
                  <a:pt x="905" y="0"/>
                </a:cubicBezTo>
                <a:lnTo>
                  <a:pt x="905" y="0"/>
                </a:lnTo>
                <a:cubicBezTo>
                  <a:pt x="954" y="0"/>
                  <a:pt x="1003" y="4"/>
                  <a:pt x="1051" y="11"/>
                </a:cubicBezTo>
                <a:lnTo>
                  <a:pt x="1051" y="12"/>
                </a:lnTo>
                <a:lnTo>
                  <a:pt x="1051" y="12"/>
                </a:lnTo>
                <a:cubicBezTo>
                  <a:pt x="1442" y="75"/>
                  <a:pt x="1750" y="390"/>
                  <a:pt x="1801" y="785"/>
                </a:cubicBezTo>
                <a:lnTo>
                  <a:pt x="1801" y="785"/>
                </a:lnTo>
                <a:cubicBezTo>
                  <a:pt x="1806" y="824"/>
                  <a:pt x="1809" y="864"/>
                  <a:pt x="1809" y="904"/>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9" name="Freeform 232">
            <a:extLst>
              <a:ext uri="{FF2B5EF4-FFF2-40B4-BE49-F238E27FC236}">
                <a16:creationId xmlns:a16="http://schemas.microsoft.com/office/drawing/2014/main" id="{FF07E1DA-13D1-FF4E-987E-53FBF14766F0}"/>
              </a:ext>
            </a:extLst>
          </p:cNvPr>
          <p:cNvSpPr>
            <a:spLocks noChangeArrowheads="1"/>
          </p:cNvSpPr>
          <p:nvPr/>
        </p:nvSpPr>
        <p:spPr bwMode="auto">
          <a:xfrm>
            <a:off x="7338233" y="2410437"/>
            <a:ext cx="1244291" cy="36004"/>
          </a:xfrm>
          <a:custGeom>
            <a:avLst/>
            <a:gdLst>
              <a:gd name="T0" fmla="*/ 3756 w 3812"/>
              <a:gd name="T1" fmla="*/ 109 h 110"/>
              <a:gd name="T2" fmla="*/ 55 w 3812"/>
              <a:gd name="T3" fmla="*/ 109 h 110"/>
              <a:gd name="T4" fmla="*/ 55 w 3812"/>
              <a:gd name="T5" fmla="*/ 109 h 110"/>
              <a:gd name="T6" fmla="*/ 0 w 3812"/>
              <a:gd name="T7" fmla="*/ 55 h 110"/>
              <a:gd name="T8" fmla="*/ 0 w 3812"/>
              <a:gd name="T9" fmla="*/ 55 h 110"/>
              <a:gd name="T10" fmla="*/ 55 w 3812"/>
              <a:gd name="T11" fmla="*/ 0 h 110"/>
              <a:gd name="T12" fmla="*/ 3756 w 3812"/>
              <a:gd name="T13" fmla="*/ 0 h 110"/>
              <a:gd name="T14" fmla="*/ 3756 w 3812"/>
              <a:gd name="T15" fmla="*/ 0 h 110"/>
              <a:gd name="T16" fmla="*/ 3811 w 3812"/>
              <a:gd name="T17" fmla="*/ 55 h 110"/>
              <a:gd name="T18" fmla="*/ 3811 w 3812"/>
              <a:gd name="T19" fmla="*/ 55 h 110"/>
              <a:gd name="T20" fmla="*/ 3756 w 3812"/>
              <a:gd name="T21" fmla="*/ 10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12" h="110">
                <a:moveTo>
                  <a:pt x="3756" y="109"/>
                </a:moveTo>
                <a:lnTo>
                  <a:pt x="55" y="109"/>
                </a:lnTo>
                <a:lnTo>
                  <a:pt x="55" y="109"/>
                </a:lnTo>
                <a:cubicBezTo>
                  <a:pt x="25" y="109"/>
                  <a:pt x="0" y="85"/>
                  <a:pt x="0" y="55"/>
                </a:cubicBezTo>
                <a:lnTo>
                  <a:pt x="0" y="55"/>
                </a:lnTo>
                <a:cubicBezTo>
                  <a:pt x="0" y="25"/>
                  <a:pt x="25" y="0"/>
                  <a:pt x="55" y="0"/>
                </a:cubicBezTo>
                <a:lnTo>
                  <a:pt x="3756" y="0"/>
                </a:lnTo>
                <a:lnTo>
                  <a:pt x="3756" y="0"/>
                </a:lnTo>
                <a:cubicBezTo>
                  <a:pt x="3786" y="0"/>
                  <a:pt x="3811" y="25"/>
                  <a:pt x="3811" y="55"/>
                </a:cubicBezTo>
                <a:lnTo>
                  <a:pt x="3811" y="55"/>
                </a:lnTo>
                <a:cubicBezTo>
                  <a:pt x="3811" y="85"/>
                  <a:pt x="3786" y="109"/>
                  <a:pt x="3756" y="109"/>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8" name="Freeform 27">
            <a:extLst>
              <a:ext uri="{FF2B5EF4-FFF2-40B4-BE49-F238E27FC236}">
                <a16:creationId xmlns:a16="http://schemas.microsoft.com/office/drawing/2014/main" id="{5DE18212-575F-624B-A834-2BF014638A8E}"/>
              </a:ext>
            </a:extLst>
          </p:cNvPr>
          <p:cNvSpPr>
            <a:spLocks noChangeArrowheads="1"/>
          </p:cNvSpPr>
          <p:nvPr/>
        </p:nvSpPr>
        <p:spPr bwMode="auto">
          <a:xfrm>
            <a:off x="2914088" y="2665344"/>
            <a:ext cx="2265641" cy="1534126"/>
          </a:xfrm>
          <a:custGeom>
            <a:avLst/>
            <a:gdLst>
              <a:gd name="connsiteX0" fmla="*/ 276884 w 4531282"/>
              <a:gd name="connsiteY0" fmla="*/ 0 h 3068252"/>
              <a:gd name="connsiteX1" fmla="*/ 3183515 w 4531282"/>
              <a:gd name="connsiteY1" fmla="*/ 0 h 3068252"/>
              <a:gd name="connsiteX2" fmla="*/ 4291052 w 4531282"/>
              <a:gd name="connsiteY2" fmla="*/ 1108241 h 3068252"/>
              <a:gd name="connsiteX3" fmla="*/ 4291052 w 4531282"/>
              <a:gd name="connsiteY3" fmla="*/ 2375921 h 3068252"/>
              <a:gd name="connsiteX4" fmla="*/ 4479072 w 4531282"/>
              <a:gd name="connsiteY4" fmla="*/ 2767107 h 3068252"/>
              <a:gd name="connsiteX5" fmla="*/ 4531282 w 4531282"/>
              <a:gd name="connsiteY5" fmla="*/ 2800130 h 3068252"/>
              <a:gd name="connsiteX6" fmla="*/ 4527345 w 4531282"/>
              <a:gd name="connsiteY6" fmla="*/ 2802267 h 3068252"/>
              <a:gd name="connsiteX7" fmla="*/ 4320849 w 4531282"/>
              <a:gd name="connsiteY7" fmla="*/ 3008763 h 3068252"/>
              <a:gd name="connsiteX8" fmla="*/ 4288559 w 4531282"/>
              <a:gd name="connsiteY8" fmla="*/ 3068252 h 3068252"/>
              <a:gd name="connsiteX9" fmla="*/ 4257294 w 4531282"/>
              <a:gd name="connsiteY9" fmla="*/ 3014272 h 3068252"/>
              <a:gd name="connsiteX10" fmla="*/ 3914255 w 4531282"/>
              <a:gd name="connsiteY10" fmla="*/ 2847054 h 3068252"/>
              <a:gd name="connsiteX11" fmla="*/ 1107537 w 4531282"/>
              <a:gd name="connsiteY11" fmla="*/ 2847054 h 3068252"/>
              <a:gd name="connsiteX12" fmla="*/ 0 w 4531282"/>
              <a:gd name="connsiteY12" fmla="*/ 1738814 h 3068252"/>
              <a:gd name="connsiteX13" fmla="*/ 0 w 4531282"/>
              <a:gd name="connsiteY13" fmla="*/ 277060 h 3068252"/>
              <a:gd name="connsiteX14" fmla="*/ 276884 w 4531282"/>
              <a:gd name="connsiteY14" fmla="*/ 0 h 3068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31282" h="3068252">
                <a:moveTo>
                  <a:pt x="276884" y="0"/>
                </a:moveTo>
                <a:lnTo>
                  <a:pt x="3183515" y="0"/>
                </a:lnTo>
                <a:cubicBezTo>
                  <a:pt x="3794750" y="0"/>
                  <a:pt x="4291052" y="495964"/>
                  <a:pt x="4291052" y="1108241"/>
                </a:cubicBezTo>
                <a:lnTo>
                  <a:pt x="4291052" y="2375921"/>
                </a:lnTo>
                <a:cubicBezTo>
                  <a:pt x="4300848" y="2449842"/>
                  <a:pt x="4339978" y="2647560"/>
                  <a:pt x="4479072" y="2767107"/>
                </a:cubicBezTo>
                <a:lnTo>
                  <a:pt x="4531282" y="2800130"/>
                </a:lnTo>
                <a:lnTo>
                  <a:pt x="4527345" y="2802267"/>
                </a:lnTo>
                <a:cubicBezTo>
                  <a:pt x="4446002" y="2857222"/>
                  <a:pt x="4375803" y="2927420"/>
                  <a:pt x="4320849" y="3008763"/>
                </a:cubicBezTo>
                <a:lnTo>
                  <a:pt x="4288559" y="3068252"/>
                </a:lnTo>
                <a:lnTo>
                  <a:pt x="4257294" y="3014272"/>
                </a:lnTo>
                <a:cubicBezTo>
                  <a:pt x="4191711" y="2926233"/>
                  <a:pt x="4085675" y="2854161"/>
                  <a:pt x="3914255" y="2847054"/>
                </a:cubicBezTo>
                <a:lnTo>
                  <a:pt x="1107537" y="2847054"/>
                </a:lnTo>
                <a:cubicBezTo>
                  <a:pt x="496302" y="2847054"/>
                  <a:pt x="0" y="2351090"/>
                  <a:pt x="0" y="1738814"/>
                </a:cubicBezTo>
                <a:lnTo>
                  <a:pt x="0" y="277060"/>
                </a:lnTo>
                <a:cubicBezTo>
                  <a:pt x="0" y="124155"/>
                  <a:pt x="124076" y="0"/>
                  <a:pt x="276884" y="0"/>
                </a:cubicBezTo>
                <a:close/>
              </a:path>
            </a:pathLst>
          </a:custGeom>
          <a:solidFill>
            <a:schemeClr val="accent3"/>
          </a:solidFill>
          <a:ln>
            <a:noFill/>
          </a:ln>
          <a:effectLst/>
        </p:spPr>
        <p:txBody>
          <a:bodyPr wrap="square" anchor="ctr">
            <a:noAutofit/>
          </a:bodyPr>
          <a:lstStyle/>
          <a:p>
            <a:endParaRPr lang="en-US" sz="3266" dirty="0">
              <a:latin typeface="Lato Light" panose="020F0502020204030203" pitchFamily="34" charset="0"/>
            </a:endParaRPr>
          </a:p>
        </p:txBody>
      </p:sp>
      <p:sp>
        <p:nvSpPr>
          <p:cNvPr id="30" name="Freeform 29">
            <a:extLst>
              <a:ext uri="{FF2B5EF4-FFF2-40B4-BE49-F238E27FC236}">
                <a16:creationId xmlns:a16="http://schemas.microsoft.com/office/drawing/2014/main" id="{3129B74E-17B2-7C41-BBD9-215173B79BE3}"/>
              </a:ext>
            </a:extLst>
          </p:cNvPr>
          <p:cNvSpPr>
            <a:spLocks noChangeArrowheads="1"/>
          </p:cNvSpPr>
          <p:nvPr/>
        </p:nvSpPr>
        <p:spPr bwMode="auto">
          <a:xfrm>
            <a:off x="5601002" y="4627735"/>
            <a:ext cx="541579" cy="1747112"/>
          </a:xfrm>
          <a:custGeom>
            <a:avLst/>
            <a:gdLst>
              <a:gd name="connsiteX0" fmla="*/ 164443 w 1083158"/>
              <a:gd name="connsiteY0" fmla="*/ 0 h 3494223"/>
              <a:gd name="connsiteX1" fmla="*/ 169997 w 1083158"/>
              <a:gd name="connsiteY1" fmla="*/ 16231 h 3494223"/>
              <a:gd name="connsiteX2" fmla="*/ 213644 w 1083158"/>
              <a:gd name="connsiteY2" fmla="*/ 98138 h 3494223"/>
              <a:gd name="connsiteX3" fmla="*/ 901546 w 1083158"/>
              <a:gd name="connsiteY3" fmla="*/ 785713 h 3494223"/>
              <a:gd name="connsiteX4" fmla="*/ 1083158 w 1083158"/>
              <a:gd name="connsiteY4" fmla="*/ 1223854 h 3494223"/>
              <a:gd name="connsiteX5" fmla="*/ 1083158 w 1083158"/>
              <a:gd name="connsiteY5" fmla="*/ 3494223 h 3494223"/>
              <a:gd name="connsiteX6" fmla="*/ 916572 w 1083158"/>
              <a:gd name="connsiteY6" fmla="*/ 3494223 h 3494223"/>
              <a:gd name="connsiteX7" fmla="*/ 916572 w 1083158"/>
              <a:gd name="connsiteY7" fmla="*/ 1223854 h 3494223"/>
              <a:gd name="connsiteX8" fmla="*/ 784610 w 1083158"/>
              <a:gd name="connsiteY8" fmla="*/ 903247 h 3494223"/>
              <a:gd name="connsiteX9" fmla="*/ 66003 w 1083158"/>
              <a:gd name="connsiteY9" fmla="*/ 184982 h 3494223"/>
              <a:gd name="connsiteX10" fmla="*/ 0 w 1083158"/>
              <a:gd name="connsiteY10" fmla="*/ 149909 h 3494223"/>
              <a:gd name="connsiteX11" fmla="*/ 8394 w 1083158"/>
              <a:gd name="connsiteY11" fmla="*/ 145353 h 3494223"/>
              <a:gd name="connsiteX12" fmla="*/ 121538 w 1083158"/>
              <a:gd name="connsiteY12" fmla="*/ 52001 h 3494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158" h="3494223">
                <a:moveTo>
                  <a:pt x="164443" y="0"/>
                </a:moveTo>
                <a:lnTo>
                  <a:pt x="169997" y="16231"/>
                </a:lnTo>
                <a:cubicBezTo>
                  <a:pt x="183022" y="45615"/>
                  <a:pt x="197966" y="72999"/>
                  <a:pt x="213644" y="98138"/>
                </a:cubicBezTo>
                <a:lnTo>
                  <a:pt x="901546" y="785713"/>
                </a:lnTo>
                <a:cubicBezTo>
                  <a:pt x="1018483" y="902594"/>
                  <a:pt x="1083158" y="1058653"/>
                  <a:pt x="1083158" y="1223854"/>
                </a:cubicBezTo>
                <a:lnTo>
                  <a:pt x="1083158" y="3494223"/>
                </a:lnTo>
                <a:lnTo>
                  <a:pt x="916572" y="3494223"/>
                </a:lnTo>
                <a:lnTo>
                  <a:pt x="916572" y="1223854"/>
                </a:lnTo>
                <a:cubicBezTo>
                  <a:pt x="916572" y="1103055"/>
                  <a:pt x="870189" y="988786"/>
                  <a:pt x="784610" y="903247"/>
                </a:cubicBezTo>
                <a:lnTo>
                  <a:pt x="66003" y="184982"/>
                </a:lnTo>
                <a:lnTo>
                  <a:pt x="0" y="149909"/>
                </a:lnTo>
                <a:lnTo>
                  <a:pt x="8394" y="145353"/>
                </a:lnTo>
                <a:cubicBezTo>
                  <a:pt x="49066" y="117876"/>
                  <a:pt x="86951" y="86588"/>
                  <a:pt x="121538" y="52001"/>
                </a:cubicBezTo>
                <a:close/>
              </a:path>
            </a:pathLst>
          </a:custGeom>
          <a:solidFill>
            <a:schemeClr val="accent3"/>
          </a:solidFill>
          <a:ln>
            <a:noFill/>
          </a:ln>
          <a:effectLst/>
        </p:spPr>
        <p:txBody>
          <a:bodyPr wrap="square" anchor="ctr">
            <a:noAutofit/>
          </a:bodyPr>
          <a:lstStyle/>
          <a:p>
            <a:endParaRPr lang="en-US" sz="3266" dirty="0">
              <a:latin typeface="Lato Light" panose="020F0502020204030203" pitchFamily="34" charset="0"/>
            </a:endParaRPr>
          </a:p>
        </p:txBody>
      </p:sp>
      <p:sp>
        <p:nvSpPr>
          <p:cNvPr id="12" name="Freeform 384">
            <a:extLst>
              <a:ext uri="{FF2B5EF4-FFF2-40B4-BE49-F238E27FC236}">
                <a16:creationId xmlns:a16="http://schemas.microsoft.com/office/drawing/2014/main" id="{C0DD5A66-A946-0B43-9333-30B50AC38ECA}"/>
              </a:ext>
            </a:extLst>
          </p:cNvPr>
          <p:cNvSpPr>
            <a:spLocks noChangeArrowheads="1"/>
          </p:cNvSpPr>
          <p:nvPr/>
        </p:nvSpPr>
        <p:spPr bwMode="auto">
          <a:xfrm>
            <a:off x="5094478" y="4088213"/>
            <a:ext cx="590462" cy="590462"/>
          </a:xfrm>
          <a:custGeom>
            <a:avLst/>
            <a:gdLst>
              <a:gd name="T0" fmla="*/ 1809 w 1810"/>
              <a:gd name="T1" fmla="*/ 904 h 1810"/>
              <a:gd name="T2" fmla="*/ 1809 w 1810"/>
              <a:gd name="T3" fmla="*/ 904 h 1810"/>
              <a:gd name="T4" fmla="*/ 1759 w 1810"/>
              <a:gd name="T5" fmla="*/ 1201 h 1810"/>
              <a:gd name="T6" fmla="*/ 1759 w 1810"/>
              <a:gd name="T7" fmla="*/ 1201 h 1810"/>
              <a:gd name="T8" fmla="*/ 1152 w 1810"/>
              <a:gd name="T9" fmla="*/ 1774 h 1810"/>
              <a:gd name="T10" fmla="*/ 1152 w 1810"/>
              <a:gd name="T11" fmla="*/ 1774 h 1810"/>
              <a:gd name="T12" fmla="*/ 905 w 1810"/>
              <a:gd name="T13" fmla="*/ 1809 h 1810"/>
              <a:gd name="T14" fmla="*/ 905 w 1810"/>
              <a:gd name="T15" fmla="*/ 1809 h 1810"/>
              <a:gd name="T16" fmla="*/ 0 w 1810"/>
              <a:gd name="T17" fmla="*/ 904 h 1810"/>
              <a:gd name="T18" fmla="*/ 0 w 1810"/>
              <a:gd name="T19" fmla="*/ 904 h 1810"/>
              <a:gd name="T20" fmla="*/ 9 w 1810"/>
              <a:gd name="T21" fmla="*/ 786 h 1810"/>
              <a:gd name="T22" fmla="*/ 9 w 1810"/>
              <a:gd name="T23" fmla="*/ 786 h 1810"/>
              <a:gd name="T24" fmla="*/ 757 w 1810"/>
              <a:gd name="T25" fmla="*/ 12 h 1810"/>
              <a:gd name="T26" fmla="*/ 757 w 1810"/>
              <a:gd name="T27" fmla="*/ 12 h 1810"/>
              <a:gd name="T28" fmla="*/ 905 w 1810"/>
              <a:gd name="T29" fmla="*/ 0 h 1810"/>
              <a:gd name="T30" fmla="*/ 905 w 1810"/>
              <a:gd name="T31" fmla="*/ 0 h 1810"/>
              <a:gd name="T32" fmla="*/ 1809 w 1810"/>
              <a:gd name="T33" fmla="*/ 904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10" h="1810">
                <a:moveTo>
                  <a:pt x="1809" y="904"/>
                </a:moveTo>
                <a:lnTo>
                  <a:pt x="1809" y="904"/>
                </a:lnTo>
                <a:cubicBezTo>
                  <a:pt x="1809" y="1008"/>
                  <a:pt x="1792" y="1108"/>
                  <a:pt x="1759" y="1201"/>
                </a:cubicBezTo>
                <a:lnTo>
                  <a:pt x="1759" y="1201"/>
                </a:lnTo>
                <a:cubicBezTo>
                  <a:pt x="1663" y="1478"/>
                  <a:pt x="1436" y="1693"/>
                  <a:pt x="1152" y="1774"/>
                </a:cubicBezTo>
                <a:lnTo>
                  <a:pt x="1152" y="1774"/>
                </a:lnTo>
                <a:cubicBezTo>
                  <a:pt x="1073" y="1797"/>
                  <a:pt x="991" y="1809"/>
                  <a:pt x="905" y="1809"/>
                </a:cubicBezTo>
                <a:lnTo>
                  <a:pt x="905" y="1809"/>
                </a:lnTo>
                <a:cubicBezTo>
                  <a:pt x="406" y="1809"/>
                  <a:pt x="0" y="1403"/>
                  <a:pt x="0" y="904"/>
                </a:cubicBezTo>
                <a:lnTo>
                  <a:pt x="0" y="904"/>
                </a:lnTo>
                <a:cubicBezTo>
                  <a:pt x="0" y="863"/>
                  <a:pt x="3" y="824"/>
                  <a:pt x="9" y="786"/>
                </a:cubicBezTo>
                <a:lnTo>
                  <a:pt x="9" y="786"/>
                </a:lnTo>
                <a:cubicBezTo>
                  <a:pt x="60" y="391"/>
                  <a:pt x="366" y="75"/>
                  <a:pt x="757" y="12"/>
                </a:cubicBezTo>
                <a:lnTo>
                  <a:pt x="757" y="12"/>
                </a:lnTo>
                <a:cubicBezTo>
                  <a:pt x="806" y="4"/>
                  <a:pt x="855" y="0"/>
                  <a:pt x="905" y="0"/>
                </a:cubicBezTo>
                <a:lnTo>
                  <a:pt x="905" y="0"/>
                </a:lnTo>
                <a:cubicBezTo>
                  <a:pt x="1404" y="0"/>
                  <a:pt x="1809" y="405"/>
                  <a:pt x="1809" y="904"/>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3" name="Freeform 463">
            <a:extLst>
              <a:ext uri="{FF2B5EF4-FFF2-40B4-BE49-F238E27FC236}">
                <a16:creationId xmlns:a16="http://schemas.microsoft.com/office/drawing/2014/main" id="{8120252B-2093-F34F-92A1-B9E585C8FCCD}"/>
              </a:ext>
            </a:extLst>
          </p:cNvPr>
          <p:cNvSpPr>
            <a:spLocks noChangeArrowheads="1"/>
          </p:cNvSpPr>
          <p:nvPr/>
        </p:nvSpPr>
        <p:spPr bwMode="auto">
          <a:xfrm>
            <a:off x="3631284" y="3261566"/>
            <a:ext cx="1244291" cy="36004"/>
          </a:xfrm>
          <a:custGeom>
            <a:avLst/>
            <a:gdLst>
              <a:gd name="T0" fmla="*/ 3755 w 3810"/>
              <a:gd name="T1" fmla="*/ 110 h 111"/>
              <a:gd name="T2" fmla="*/ 55 w 3810"/>
              <a:gd name="T3" fmla="*/ 110 h 111"/>
              <a:gd name="T4" fmla="*/ 55 w 3810"/>
              <a:gd name="T5" fmla="*/ 110 h 111"/>
              <a:gd name="T6" fmla="*/ 0 w 3810"/>
              <a:gd name="T7" fmla="*/ 55 h 111"/>
              <a:gd name="T8" fmla="*/ 0 w 3810"/>
              <a:gd name="T9" fmla="*/ 55 h 111"/>
              <a:gd name="T10" fmla="*/ 55 w 3810"/>
              <a:gd name="T11" fmla="*/ 0 h 111"/>
              <a:gd name="T12" fmla="*/ 3755 w 3810"/>
              <a:gd name="T13" fmla="*/ 0 h 111"/>
              <a:gd name="T14" fmla="*/ 3755 w 3810"/>
              <a:gd name="T15" fmla="*/ 0 h 111"/>
              <a:gd name="T16" fmla="*/ 3809 w 3810"/>
              <a:gd name="T17" fmla="*/ 55 h 111"/>
              <a:gd name="T18" fmla="*/ 3809 w 3810"/>
              <a:gd name="T19" fmla="*/ 55 h 111"/>
              <a:gd name="T20" fmla="*/ 3755 w 3810"/>
              <a:gd name="T21" fmla="*/ 11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10" h="111">
                <a:moveTo>
                  <a:pt x="3755" y="110"/>
                </a:moveTo>
                <a:lnTo>
                  <a:pt x="55" y="110"/>
                </a:lnTo>
                <a:lnTo>
                  <a:pt x="55" y="110"/>
                </a:lnTo>
                <a:cubicBezTo>
                  <a:pt x="25" y="110"/>
                  <a:pt x="0" y="86"/>
                  <a:pt x="0" y="55"/>
                </a:cubicBezTo>
                <a:lnTo>
                  <a:pt x="0" y="55"/>
                </a:lnTo>
                <a:cubicBezTo>
                  <a:pt x="0" y="25"/>
                  <a:pt x="25" y="0"/>
                  <a:pt x="55" y="0"/>
                </a:cubicBezTo>
                <a:lnTo>
                  <a:pt x="3755" y="0"/>
                </a:lnTo>
                <a:lnTo>
                  <a:pt x="3755" y="0"/>
                </a:lnTo>
                <a:cubicBezTo>
                  <a:pt x="3786" y="0"/>
                  <a:pt x="3809" y="25"/>
                  <a:pt x="3809" y="55"/>
                </a:cubicBezTo>
                <a:lnTo>
                  <a:pt x="3809" y="55"/>
                </a:lnTo>
                <a:cubicBezTo>
                  <a:pt x="3809" y="86"/>
                  <a:pt x="3786" y="110"/>
                  <a:pt x="3755" y="110"/>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38" name="Freeform 37">
            <a:extLst>
              <a:ext uri="{FF2B5EF4-FFF2-40B4-BE49-F238E27FC236}">
                <a16:creationId xmlns:a16="http://schemas.microsoft.com/office/drawing/2014/main" id="{5D7A9872-CFF5-C148-8EB6-FBD3CDF73481}"/>
              </a:ext>
            </a:extLst>
          </p:cNvPr>
          <p:cNvSpPr>
            <a:spLocks noChangeArrowheads="1"/>
          </p:cNvSpPr>
          <p:nvPr/>
        </p:nvSpPr>
        <p:spPr bwMode="auto">
          <a:xfrm>
            <a:off x="6059379" y="5646078"/>
            <a:ext cx="543904" cy="1208339"/>
          </a:xfrm>
          <a:custGeom>
            <a:avLst/>
            <a:gdLst>
              <a:gd name="connsiteX0" fmla="*/ 920794 w 1087807"/>
              <a:gd name="connsiteY0" fmla="*/ 0 h 2416678"/>
              <a:gd name="connsiteX1" fmla="*/ 965817 w 1087807"/>
              <a:gd name="connsiteY1" fmla="*/ 54568 h 2416678"/>
              <a:gd name="connsiteX2" fmla="*/ 1078961 w 1087807"/>
              <a:gd name="connsiteY2" fmla="*/ 147920 h 2416678"/>
              <a:gd name="connsiteX3" fmla="*/ 1087807 w 1087807"/>
              <a:gd name="connsiteY3" fmla="*/ 152721 h 2416678"/>
              <a:gd name="connsiteX4" fmla="*/ 1016821 w 1087807"/>
              <a:gd name="connsiteY4" fmla="*/ 190597 h 2416678"/>
              <a:gd name="connsiteX5" fmla="*/ 298912 w 1087807"/>
              <a:gd name="connsiteY5" fmla="*/ 908456 h 2416678"/>
              <a:gd name="connsiteX6" fmla="*/ 166425 w 1087807"/>
              <a:gd name="connsiteY6" fmla="*/ 1229826 h 2416678"/>
              <a:gd name="connsiteX7" fmla="*/ 166425 w 1087807"/>
              <a:gd name="connsiteY7" fmla="*/ 2333722 h 2416678"/>
              <a:gd name="connsiteX8" fmla="*/ 83539 w 1087807"/>
              <a:gd name="connsiteY8" fmla="*/ 2416678 h 2416678"/>
              <a:gd name="connsiteX9" fmla="*/ 0 w 1087807"/>
              <a:gd name="connsiteY9" fmla="*/ 2333722 h 2416678"/>
              <a:gd name="connsiteX10" fmla="*/ 0 w 1087807"/>
              <a:gd name="connsiteY10" fmla="*/ 1229826 h 2416678"/>
              <a:gd name="connsiteX11" fmla="*/ 182088 w 1087807"/>
              <a:gd name="connsiteY11" fmla="*/ 791534 h 2416678"/>
              <a:gd name="connsiteX12" fmla="*/ 869976 w 1087807"/>
              <a:gd name="connsiteY12" fmla="*/ 103069 h 2416678"/>
              <a:gd name="connsiteX13" fmla="*/ 913479 w 1087807"/>
              <a:gd name="connsiteY13" fmla="*/ 21512 h 2416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87807" h="2416678">
                <a:moveTo>
                  <a:pt x="920794" y="0"/>
                </a:moveTo>
                <a:lnTo>
                  <a:pt x="965817" y="54568"/>
                </a:lnTo>
                <a:cubicBezTo>
                  <a:pt x="1000404" y="89155"/>
                  <a:pt x="1038289" y="120443"/>
                  <a:pt x="1078961" y="147920"/>
                </a:cubicBezTo>
                <a:lnTo>
                  <a:pt x="1087807" y="152721"/>
                </a:lnTo>
                <a:lnTo>
                  <a:pt x="1016821" y="190597"/>
                </a:lnTo>
                <a:lnTo>
                  <a:pt x="298912" y="908456"/>
                </a:lnTo>
                <a:cubicBezTo>
                  <a:pt x="213415" y="994024"/>
                  <a:pt x="166425" y="1108986"/>
                  <a:pt x="166425" y="1229826"/>
                </a:cubicBezTo>
                <a:lnTo>
                  <a:pt x="166425" y="2333722"/>
                </a:lnTo>
                <a:cubicBezTo>
                  <a:pt x="166425" y="2379446"/>
                  <a:pt x="129224" y="2416678"/>
                  <a:pt x="83539" y="2416678"/>
                </a:cubicBezTo>
                <a:cubicBezTo>
                  <a:pt x="37201" y="2416678"/>
                  <a:pt x="0" y="2379446"/>
                  <a:pt x="0" y="2333722"/>
                </a:cubicBezTo>
                <a:lnTo>
                  <a:pt x="0" y="1229826"/>
                </a:lnTo>
                <a:cubicBezTo>
                  <a:pt x="0" y="1064569"/>
                  <a:pt x="65265" y="908456"/>
                  <a:pt x="182088" y="791534"/>
                </a:cubicBezTo>
                <a:lnTo>
                  <a:pt x="869976" y="103069"/>
                </a:lnTo>
                <a:cubicBezTo>
                  <a:pt x="885640" y="78085"/>
                  <a:pt x="900528" y="50814"/>
                  <a:pt x="913479" y="21512"/>
                </a:cubicBezTo>
                <a:close/>
              </a:path>
            </a:pathLst>
          </a:custGeom>
          <a:solidFill>
            <a:schemeClr val="accent4"/>
          </a:solidFill>
          <a:ln>
            <a:noFill/>
          </a:ln>
          <a:effectLst/>
        </p:spPr>
        <p:txBody>
          <a:bodyPr wrap="square" anchor="ctr">
            <a:noAutofit/>
          </a:bodyPr>
          <a:lstStyle/>
          <a:p>
            <a:endParaRPr lang="en-US" sz="3266" dirty="0">
              <a:latin typeface="Lato Light" panose="020F0502020204030203" pitchFamily="34" charset="0"/>
            </a:endParaRPr>
          </a:p>
        </p:txBody>
      </p:sp>
      <p:sp>
        <p:nvSpPr>
          <p:cNvPr id="36" name="Freeform 35">
            <a:extLst>
              <a:ext uri="{FF2B5EF4-FFF2-40B4-BE49-F238E27FC236}">
                <a16:creationId xmlns:a16="http://schemas.microsoft.com/office/drawing/2014/main" id="{46EA2757-3A38-654C-8715-3E7C4B9A8BF5}"/>
              </a:ext>
            </a:extLst>
          </p:cNvPr>
          <p:cNvSpPr>
            <a:spLocks noChangeArrowheads="1"/>
          </p:cNvSpPr>
          <p:nvPr/>
        </p:nvSpPr>
        <p:spPr bwMode="auto">
          <a:xfrm>
            <a:off x="7022767" y="3686411"/>
            <a:ext cx="2151333" cy="1529748"/>
          </a:xfrm>
          <a:custGeom>
            <a:avLst/>
            <a:gdLst>
              <a:gd name="connsiteX0" fmla="*/ 1344930 w 4302666"/>
              <a:gd name="connsiteY0" fmla="*/ 0 h 3059496"/>
              <a:gd name="connsiteX1" fmla="*/ 4025704 w 4302666"/>
              <a:gd name="connsiteY1" fmla="*/ 0 h 3059496"/>
              <a:gd name="connsiteX2" fmla="*/ 4302666 w 4302666"/>
              <a:gd name="connsiteY2" fmla="*/ 276877 h 3059496"/>
              <a:gd name="connsiteX3" fmla="*/ 4302666 w 4302666"/>
              <a:gd name="connsiteY3" fmla="*/ 1737008 h 3059496"/>
              <a:gd name="connsiteX4" fmla="*/ 3194822 w 4302666"/>
              <a:gd name="connsiteY4" fmla="*/ 2844514 h 3059496"/>
              <a:gd name="connsiteX5" fmla="*/ 613335 w 4302666"/>
              <a:gd name="connsiteY5" fmla="*/ 2844514 h 3059496"/>
              <a:gd name="connsiteX6" fmla="*/ 270235 w 4302666"/>
              <a:gd name="connsiteY6" fmla="*/ 3011908 h 3059496"/>
              <a:gd name="connsiteX7" fmla="*/ 242658 w 4302666"/>
              <a:gd name="connsiteY7" fmla="*/ 3059496 h 3059496"/>
              <a:gd name="connsiteX8" fmla="*/ 213557 w 4302666"/>
              <a:gd name="connsiteY8" fmla="*/ 3005882 h 3059496"/>
              <a:gd name="connsiteX9" fmla="*/ 7061 w 4302666"/>
              <a:gd name="connsiteY9" fmla="*/ 2799386 h 3059496"/>
              <a:gd name="connsiteX10" fmla="*/ 0 w 4302666"/>
              <a:gd name="connsiteY10" fmla="*/ 2795553 h 3059496"/>
              <a:gd name="connsiteX11" fmla="*/ 48648 w 4302666"/>
              <a:gd name="connsiteY11" fmla="*/ 2764744 h 3059496"/>
              <a:gd name="connsiteX12" fmla="*/ 236433 w 4302666"/>
              <a:gd name="connsiteY12" fmla="*/ 2373040 h 3059496"/>
              <a:gd name="connsiteX13" fmla="*/ 236433 w 4302666"/>
              <a:gd name="connsiteY13" fmla="*/ 1106200 h 3059496"/>
              <a:gd name="connsiteX14" fmla="*/ 1344930 w 4302666"/>
              <a:gd name="connsiteY14" fmla="*/ 0 h 3059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02666" h="3059496">
                <a:moveTo>
                  <a:pt x="1344930" y="0"/>
                </a:moveTo>
                <a:lnTo>
                  <a:pt x="4025704" y="0"/>
                </a:lnTo>
                <a:cubicBezTo>
                  <a:pt x="4178556" y="0"/>
                  <a:pt x="4302666" y="123419"/>
                  <a:pt x="4302666" y="276877"/>
                </a:cubicBezTo>
                <a:lnTo>
                  <a:pt x="4302666" y="1737008"/>
                </a:lnTo>
                <a:cubicBezTo>
                  <a:pt x="4302666" y="2348879"/>
                  <a:pt x="3806226" y="2844514"/>
                  <a:pt x="3194822" y="2844514"/>
                </a:cubicBezTo>
                <a:lnTo>
                  <a:pt x="613335" y="2844514"/>
                </a:lnTo>
                <a:cubicBezTo>
                  <a:pt x="441867" y="2851860"/>
                  <a:pt x="335802" y="2923946"/>
                  <a:pt x="270235" y="3011908"/>
                </a:cubicBezTo>
                <a:lnTo>
                  <a:pt x="242658" y="3059496"/>
                </a:lnTo>
                <a:lnTo>
                  <a:pt x="213557" y="3005882"/>
                </a:lnTo>
                <a:cubicBezTo>
                  <a:pt x="158603" y="2924539"/>
                  <a:pt x="88404" y="2854340"/>
                  <a:pt x="7061" y="2799386"/>
                </a:cubicBezTo>
                <a:lnTo>
                  <a:pt x="0" y="2795553"/>
                </a:lnTo>
                <a:lnTo>
                  <a:pt x="48648" y="2764744"/>
                </a:lnTo>
                <a:cubicBezTo>
                  <a:pt x="187749" y="2645060"/>
                  <a:pt x="226635" y="2447320"/>
                  <a:pt x="236433" y="2373040"/>
                </a:cubicBezTo>
                <a:lnTo>
                  <a:pt x="236433" y="1106200"/>
                </a:lnTo>
                <a:cubicBezTo>
                  <a:pt x="236433" y="494982"/>
                  <a:pt x="732872" y="0"/>
                  <a:pt x="1344930" y="0"/>
                </a:cubicBezTo>
                <a:close/>
              </a:path>
            </a:pathLst>
          </a:custGeom>
          <a:solidFill>
            <a:schemeClr val="accent4"/>
          </a:solidFill>
          <a:ln>
            <a:noFill/>
          </a:ln>
          <a:effectLst/>
        </p:spPr>
        <p:txBody>
          <a:bodyPr wrap="square" anchor="ctr">
            <a:noAutofit/>
          </a:bodyPr>
          <a:lstStyle/>
          <a:p>
            <a:endParaRPr lang="en-US" sz="3266" dirty="0">
              <a:latin typeface="Lato Light" panose="020F0502020204030203" pitchFamily="34" charset="0"/>
            </a:endParaRPr>
          </a:p>
        </p:txBody>
      </p:sp>
      <p:sp>
        <p:nvSpPr>
          <p:cNvPr id="16" name="Freeform 545">
            <a:extLst>
              <a:ext uri="{FF2B5EF4-FFF2-40B4-BE49-F238E27FC236}">
                <a16:creationId xmlns:a16="http://schemas.microsoft.com/office/drawing/2014/main" id="{2A8A6FF2-1A70-0942-B5F2-BCBA7DD78D64}"/>
              </a:ext>
            </a:extLst>
          </p:cNvPr>
          <p:cNvSpPr>
            <a:spLocks noChangeArrowheads="1"/>
          </p:cNvSpPr>
          <p:nvPr/>
        </p:nvSpPr>
        <p:spPr bwMode="auto">
          <a:xfrm>
            <a:off x="6517347" y="5107840"/>
            <a:ext cx="590462" cy="590462"/>
          </a:xfrm>
          <a:custGeom>
            <a:avLst/>
            <a:gdLst>
              <a:gd name="T0" fmla="*/ 1809 w 1810"/>
              <a:gd name="T1" fmla="*/ 905 h 1810"/>
              <a:gd name="T2" fmla="*/ 1809 w 1810"/>
              <a:gd name="T3" fmla="*/ 905 h 1810"/>
              <a:gd name="T4" fmla="*/ 905 w 1810"/>
              <a:gd name="T5" fmla="*/ 1809 h 1810"/>
              <a:gd name="T6" fmla="*/ 905 w 1810"/>
              <a:gd name="T7" fmla="*/ 1809 h 1810"/>
              <a:gd name="T8" fmla="*/ 658 w 1810"/>
              <a:gd name="T9" fmla="*/ 1775 h 1810"/>
              <a:gd name="T10" fmla="*/ 658 w 1810"/>
              <a:gd name="T11" fmla="*/ 1775 h 1810"/>
              <a:gd name="T12" fmla="*/ 51 w 1810"/>
              <a:gd name="T13" fmla="*/ 1201 h 1810"/>
              <a:gd name="T14" fmla="*/ 51 w 1810"/>
              <a:gd name="T15" fmla="*/ 1201 h 1810"/>
              <a:gd name="T16" fmla="*/ 0 w 1810"/>
              <a:gd name="T17" fmla="*/ 905 h 1810"/>
              <a:gd name="T18" fmla="*/ 0 w 1810"/>
              <a:gd name="T19" fmla="*/ 905 h 1810"/>
              <a:gd name="T20" fmla="*/ 905 w 1810"/>
              <a:gd name="T21" fmla="*/ 0 h 1810"/>
              <a:gd name="T22" fmla="*/ 905 w 1810"/>
              <a:gd name="T23" fmla="*/ 0 h 1810"/>
              <a:gd name="T24" fmla="*/ 1051 w 1810"/>
              <a:gd name="T25" fmla="*/ 12 h 1810"/>
              <a:gd name="T26" fmla="*/ 1051 w 1810"/>
              <a:gd name="T27" fmla="*/ 13 h 1810"/>
              <a:gd name="T28" fmla="*/ 1051 w 1810"/>
              <a:gd name="T29" fmla="*/ 13 h 1810"/>
              <a:gd name="T30" fmla="*/ 1801 w 1810"/>
              <a:gd name="T31" fmla="*/ 786 h 1810"/>
              <a:gd name="T32" fmla="*/ 1801 w 1810"/>
              <a:gd name="T33" fmla="*/ 786 h 1810"/>
              <a:gd name="T34" fmla="*/ 1809 w 1810"/>
              <a:gd name="T35" fmla="*/ 905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10" h="1810">
                <a:moveTo>
                  <a:pt x="1809" y="905"/>
                </a:moveTo>
                <a:lnTo>
                  <a:pt x="1809" y="905"/>
                </a:lnTo>
                <a:cubicBezTo>
                  <a:pt x="1809" y="1404"/>
                  <a:pt x="1404" y="1809"/>
                  <a:pt x="905" y="1809"/>
                </a:cubicBezTo>
                <a:lnTo>
                  <a:pt x="905" y="1809"/>
                </a:lnTo>
                <a:cubicBezTo>
                  <a:pt x="819" y="1809"/>
                  <a:pt x="736" y="1797"/>
                  <a:pt x="658" y="1775"/>
                </a:cubicBezTo>
                <a:lnTo>
                  <a:pt x="658" y="1775"/>
                </a:lnTo>
                <a:cubicBezTo>
                  <a:pt x="373" y="1694"/>
                  <a:pt x="146" y="1479"/>
                  <a:pt x="51" y="1201"/>
                </a:cubicBezTo>
                <a:lnTo>
                  <a:pt x="51" y="1201"/>
                </a:lnTo>
                <a:cubicBezTo>
                  <a:pt x="18" y="1108"/>
                  <a:pt x="0" y="1009"/>
                  <a:pt x="0" y="905"/>
                </a:cubicBezTo>
                <a:lnTo>
                  <a:pt x="0" y="905"/>
                </a:lnTo>
                <a:cubicBezTo>
                  <a:pt x="0" y="405"/>
                  <a:pt x="405" y="0"/>
                  <a:pt x="905" y="0"/>
                </a:cubicBezTo>
                <a:lnTo>
                  <a:pt x="905" y="0"/>
                </a:lnTo>
                <a:cubicBezTo>
                  <a:pt x="954" y="0"/>
                  <a:pt x="1003" y="4"/>
                  <a:pt x="1051" y="12"/>
                </a:cubicBezTo>
                <a:lnTo>
                  <a:pt x="1051" y="13"/>
                </a:lnTo>
                <a:lnTo>
                  <a:pt x="1051" y="13"/>
                </a:lnTo>
                <a:cubicBezTo>
                  <a:pt x="1442" y="76"/>
                  <a:pt x="1750" y="391"/>
                  <a:pt x="1801" y="786"/>
                </a:cubicBezTo>
                <a:lnTo>
                  <a:pt x="1801" y="786"/>
                </a:lnTo>
                <a:cubicBezTo>
                  <a:pt x="1806" y="825"/>
                  <a:pt x="1809" y="864"/>
                  <a:pt x="1809" y="905"/>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17" name="Freeform 547">
            <a:extLst>
              <a:ext uri="{FF2B5EF4-FFF2-40B4-BE49-F238E27FC236}">
                <a16:creationId xmlns:a16="http://schemas.microsoft.com/office/drawing/2014/main" id="{0FB91D84-6FD1-8E48-809D-4C2B79C480E0}"/>
              </a:ext>
            </a:extLst>
          </p:cNvPr>
          <p:cNvSpPr>
            <a:spLocks noChangeArrowheads="1"/>
          </p:cNvSpPr>
          <p:nvPr/>
        </p:nvSpPr>
        <p:spPr bwMode="auto">
          <a:xfrm>
            <a:off x="7338233" y="4181823"/>
            <a:ext cx="1244291" cy="36004"/>
          </a:xfrm>
          <a:custGeom>
            <a:avLst/>
            <a:gdLst>
              <a:gd name="T0" fmla="*/ 3756 w 3812"/>
              <a:gd name="T1" fmla="*/ 109 h 110"/>
              <a:gd name="T2" fmla="*/ 55 w 3812"/>
              <a:gd name="T3" fmla="*/ 109 h 110"/>
              <a:gd name="T4" fmla="*/ 55 w 3812"/>
              <a:gd name="T5" fmla="*/ 109 h 110"/>
              <a:gd name="T6" fmla="*/ 0 w 3812"/>
              <a:gd name="T7" fmla="*/ 55 h 110"/>
              <a:gd name="T8" fmla="*/ 0 w 3812"/>
              <a:gd name="T9" fmla="*/ 55 h 110"/>
              <a:gd name="T10" fmla="*/ 55 w 3812"/>
              <a:gd name="T11" fmla="*/ 0 h 110"/>
              <a:gd name="T12" fmla="*/ 3756 w 3812"/>
              <a:gd name="T13" fmla="*/ 0 h 110"/>
              <a:gd name="T14" fmla="*/ 3756 w 3812"/>
              <a:gd name="T15" fmla="*/ 0 h 110"/>
              <a:gd name="T16" fmla="*/ 3811 w 3812"/>
              <a:gd name="T17" fmla="*/ 55 h 110"/>
              <a:gd name="T18" fmla="*/ 3811 w 3812"/>
              <a:gd name="T19" fmla="*/ 55 h 110"/>
              <a:gd name="T20" fmla="*/ 3756 w 3812"/>
              <a:gd name="T21" fmla="*/ 10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12" h="110">
                <a:moveTo>
                  <a:pt x="3756" y="109"/>
                </a:moveTo>
                <a:lnTo>
                  <a:pt x="55" y="109"/>
                </a:lnTo>
                <a:lnTo>
                  <a:pt x="55" y="109"/>
                </a:lnTo>
                <a:cubicBezTo>
                  <a:pt x="25" y="109"/>
                  <a:pt x="0" y="85"/>
                  <a:pt x="0" y="55"/>
                </a:cubicBezTo>
                <a:lnTo>
                  <a:pt x="0" y="55"/>
                </a:lnTo>
                <a:cubicBezTo>
                  <a:pt x="0" y="25"/>
                  <a:pt x="25" y="0"/>
                  <a:pt x="55" y="0"/>
                </a:cubicBezTo>
                <a:lnTo>
                  <a:pt x="3756" y="0"/>
                </a:lnTo>
                <a:lnTo>
                  <a:pt x="3756" y="0"/>
                </a:lnTo>
                <a:cubicBezTo>
                  <a:pt x="3786" y="0"/>
                  <a:pt x="3811" y="25"/>
                  <a:pt x="3811" y="55"/>
                </a:cubicBezTo>
                <a:lnTo>
                  <a:pt x="3811" y="55"/>
                </a:lnTo>
                <a:cubicBezTo>
                  <a:pt x="3811" y="85"/>
                  <a:pt x="3786" y="109"/>
                  <a:pt x="3756" y="109"/>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32" name="Freeform 31">
            <a:extLst>
              <a:ext uri="{FF2B5EF4-FFF2-40B4-BE49-F238E27FC236}">
                <a16:creationId xmlns:a16="http://schemas.microsoft.com/office/drawing/2014/main" id="{F6405D13-8A9F-B048-AF0E-D639B5C630CC}"/>
              </a:ext>
            </a:extLst>
          </p:cNvPr>
          <p:cNvSpPr>
            <a:spLocks noChangeArrowheads="1"/>
          </p:cNvSpPr>
          <p:nvPr/>
        </p:nvSpPr>
        <p:spPr bwMode="auto">
          <a:xfrm>
            <a:off x="2914088" y="4236549"/>
            <a:ext cx="2265263" cy="1534031"/>
          </a:xfrm>
          <a:custGeom>
            <a:avLst/>
            <a:gdLst>
              <a:gd name="connsiteX0" fmla="*/ 276884 w 4530526"/>
              <a:gd name="connsiteY0" fmla="*/ 0 h 3068062"/>
              <a:gd name="connsiteX1" fmla="*/ 3183515 w 4530526"/>
              <a:gd name="connsiteY1" fmla="*/ 0 h 3068062"/>
              <a:gd name="connsiteX2" fmla="*/ 4291052 w 4530526"/>
              <a:gd name="connsiteY2" fmla="*/ 1108024 h 3068062"/>
              <a:gd name="connsiteX3" fmla="*/ 4291052 w 4530526"/>
              <a:gd name="connsiteY3" fmla="*/ 2374805 h 3068062"/>
              <a:gd name="connsiteX4" fmla="*/ 4479072 w 4530526"/>
              <a:gd name="connsiteY4" fmla="*/ 2767139 h 3068062"/>
              <a:gd name="connsiteX5" fmla="*/ 4530526 w 4530526"/>
              <a:gd name="connsiteY5" fmla="*/ 2799809 h 3068062"/>
              <a:gd name="connsiteX6" fmla="*/ 4527345 w 4530526"/>
              <a:gd name="connsiteY6" fmla="*/ 2801536 h 3068062"/>
              <a:gd name="connsiteX7" fmla="*/ 4320849 w 4530526"/>
              <a:gd name="connsiteY7" fmla="*/ 3008032 h 3068062"/>
              <a:gd name="connsiteX8" fmla="*/ 4288266 w 4530526"/>
              <a:gd name="connsiteY8" fmla="*/ 3068062 h 3068062"/>
              <a:gd name="connsiteX9" fmla="*/ 4257294 w 4530526"/>
              <a:gd name="connsiteY9" fmla="*/ 3014624 h 3068062"/>
              <a:gd name="connsiteX10" fmla="*/ 3914255 w 4530526"/>
              <a:gd name="connsiteY10" fmla="*/ 2847152 h 3068062"/>
              <a:gd name="connsiteX11" fmla="*/ 1107537 w 4530526"/>
              <a:gd name="connsiteY11" fmla="*/ 2847152 h 3068062"/>
              <a:gd name="connsiteX12" fmla="*/ 0 w 4530526"/>
              <a:gd name="connsiteY12" fmla="*/ 1739128 h 3068062"/>
              <a:gd name="connsiteX13" fmla="*/ 0 w 4530526"/>
              <a:gd name="connsiteY13" fmla="*/ 277659 h 3068062"/>
              <a:gd name="connsiteX14" fmla="*/ 276884 w 4530526"/>
              <a:gd name="connsiteY14" fmla="*/ 0 h 3068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30526" h="3068062">
                <a:moveTo>
                  <a:pt x="276884" y="0"/>
                </a:moveTo>
                <a:lnTo>
                  <a:pt x="3183515" y="0"/>
                </a:lnTo>
                <a:cubicBezTo>
                  <a:pt x="3794750" y="0"/>
                  <a:pt x="4291052" y="495867"/>
                  <a:pt x="4291052" y="1108024"/>
                </a:cubicBezTo>
                <a:lnTo>
                  <a:pt x="4291052" y="2374805"/>
                </a:lnTo>
                <a:cubicBezTo>
                  <a:pt x="4300848" y="2449119"/>
                  <a:pt x="4339978" y="2647207"/>
                  <a:pt x="4479072" y="2767139"/>
                </a:cubicBezTo>
                <a:lnTo>
                  <a:pt x="4530526" y="2799809"/>
                </a:lnTo>
                <a:lnTo>
                  <a:pt x="4527345" y="2801536"/>
                </a:lnTo>
                <a:cubicBezTo>
                  <a:pt x="4446002" y="2856490"/>
                  <a:pt x="4375803" y="2926689"/>
                  <a:pt x="4320849" y="3008032"/>
                </a:cubicBezTo>
                <a:lnTo>
                  <a:pt x="4288266" y="3068062"/>
                </a:lnTo>
                <a:lnTo>
                  <a:pt x="4257294" y="3014624"/>
                </a:lnTo>
                <a:cubicBezTo>
                  <a:pt x="4191711" y="2926622"/>
                  <a:pt x="4085675" y="2854502"/>
                  <a:pt x="3914255" y="2847152"/>
                </a:cubicBezTo>
                <a:lnTo>
                  <a:pt x="1107537" y="2847152"/>
                </a:lnTo>
                <a:cubicBezTo>
                  <a:pt x="496302" y="2847152"/>
                  <a:pt x="0" y="2350632"/>
                  <a:pt x="0" y="1739128"/>
                </a:cubicBezTo>
                <a:lnTo>
                  <a:pt x="0" y="277659"/>
                </a:lnTo>
                <a:cubicBezTo>
                  <a:pt x="0" y="124130"/>
                  <a:pt x="124076" y="0"/>
                  <a:pt x="276884" y="0"/>
                </a:cubicBezTo>
                <a:close/>
              </a:path>
            </a:pathLst>
          </a:custGeom>
          <a:solidFill>
            <a:schemeClr val="accent5"/>
          </a:solidFill>
          <a:ln>
            <a:noFill/>
          </a:ln>
          <a:effectLst/>
        </p:spPr>
        <p:txBody>
          <a:bodyPr wrap="square" anchor="ctr">
            <a:noAutofit/>
          </a:bodyPr>
          <a:lstStyle/>
          <a:p>
            <a:endParaRPr lang="en-US" sz="3266" dirty="0">
              <a:latin typeface="Lato Light" panose="020F0502020204030203" pitchFamily="34" charset="0"/>
            </a:endParaRPr>
          </a:p>
        </p:txBody>
      </p:sp>
      <p:sp>
        <p:nvSpPr>
          <p:cNvPr id="34" name="Freeform 33">
            <a:extLst>
              <a:ext uri="{FF2B5EF4-FFF2-40B4-BE49-F238E27FC236}">
                <a16:creationId xmlns:a16="http://schemas.microsoft.com/office/drawing/2014/main" id="{6856EB6C-F727-5042-B9FF-DFD95911CC9F}"/>
              </a:ext>
            </a:extLst>
          </p:cNvPr>
          <p:cNvSpPr>
            <a:spLocks noChangeArrowheads="1"/>
          </p:cNvSpPr>
          <p:nvPr/>
        </p:nvSpPr>
        <p:spPr bwMode="auto">
          <a:xfrm>
            <a:off x="5600895" y="6199632"/>
            <a:ext cx="541687" cy="654785"/>
          </a:xfrm>
          <a:custGeom>
            <a:avLst/>
            <a:gdLst>
              <a:gd name="connsiteX0" fmla="*/ 164054 w 1083373"/>
              <a:gd name="connsiteY0" fmla="*/ 0 h 1309570"/>
              <a:gd name="connsiteX1" fmla="*/ 170212 w 1083373"/>
              <a:gd name="connsiteY1" fmla="*/ 17944 h 1309570"/>
              <a:gd name="connsiteX2" fmla="*/ 213859 w 1083373"/>
              <a:gd name="connsiteY2" fmla="*/ 99138 h 1309570"/>
              <a:gd name="connsiteX3" fmla="*/ 901761 w 1083373"/>
              <a:gd name="connsiteY3" fmla="*/ 787640 h 1309570"/>
              <a:gd name="connsiteX4" fmla="*/ 1083373 w 1083373"/>
              <a:gd name="connsiteY4" fmla="*/ 1226610 h 1309570"/>
              <a:gd name="connsiteX5" fmla="*/ 1000406 w 1083373"/>
              <a:gd name="connsiteY5" fmla="*/ 1309570 h 1309570"/>
              <a:gd name="connsiteX6" fmla="*/ 916787 w 1083373"/>
              <a:gd name="connsiteY6" fmla="*/ 1226610 h 1309570"/>
              <a:gd name="connsiteX7" fmla="*/ 784825 w 1083373"/>
              <a:gd name="connsiteY7" fmla="*/ 905221 h 1309570"/>
              <a:gd name="connsiteX8" fmla="*/ 66218 w 1083373"/>
              <a:gd name="connsiteY8" fmla="*/ 187323 h 1309570"/>
              <a:gd name="connsiteX9" fmla="*/ 8801 w 1083373"/>
              <a:gd name="connsiteY9" fmla="*/ 153465 h 1309570"/>
              <a:gd name="connsiteX10" fmla="*/ 0 w 1083373"/>
              <a:gd name="connsiteY10" fmla="*/ 149294 h 1309570"/>
              <a:gd name="connsiteX11" fmla="*/ 8609 w 1083373"/>
              <a:gd name="connsiteY11" fmla="*/ 144621 h 1309570"/>
              <a:gd name="connsiteX12" fmla="*/ 121753 w 1083373"/>
              <a:gd name="connsiteY12" fmla="*/ 51269 h 130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83373" h="1309570">
                <a:moveTo>
                  <a:pt x="164054" y="0"/>
                </a:moveTo>
                <a:lnTo>
                  <a:pt x="170212" y="17944"/>
                </a:lnTo>
                <a:cubicBezTo>
                  <a:pt x="183237" y="47165"/>
                  <a:pt x="198181" y="74315"/>
                  <a:pt x="213859" y="99138"/>
                </a:cubicBezTo>
                <a:lnTo>
                  <a:pt x="901761" y="787640"/>
                </a:lnTo>
                <a:cubicBezTo>
                  <a:pt x="1018698" y="905221"/>
                  <a:pt x="1083373" y="1060690"/>
                  <a:pt x="1083373" y="1226610"/>
                </a:cubicBezTo>
                <a:cubicBezTo>
                  <a:pt x="1083373" y="1272336"/>
                  <a:pt x="1046136" y="1309570"/>
                  <a:pt x="1000406" y="1309570"/>
                </a:cubicBezTo>
                <a:cubicBezTo>
                  <a:pt x="954024" y="1309570"/>
                  <a:pt x="916787" y="1272336"/>
                  <a:pt x="916787" y="1226610"/>
                </a:cubicBezTo>
                <a:cubicBezTo>
                  <a:pt x="916787" y="1105109"/>
                  <a:pt x="870404" y="990794"/>
                  <a:pt x="784825" y="905221"/>
                </a:cubicBezTo>
                <a:lnTo>
                  <a:pt x="66218" y="187323"/>
                </a:lnTo>
                <a:cubicBezTo>
                  <a:pt x="46701" y="174585"/>
                  <a:pt x="27511" y="163358"/>
                  <a:pt x="8801" y="153465"/>
                </a:cubicBezTo>
                <a:lnTo>
                  <a:pt x="0" y="149294"/>
                </a:lnTo>
                <a:lnTo>
                  <a:pt x="8609" y="144621"/>
                </a:lnTo>
                <a:cubicBezTo>
                  <a:pt x="49281" y="117144"/>
                  <a:pt x="87166" y="85856"/>
                  <a:pt x="121753" y="51269"/>
                </a:cubicBezTo>
                <a:close/>
              </a:path>
            </a:pathLst>
          </a:custGeom>
          <a:solidFill>
            <a:schemeClr val="accent5"/>
          </a:solidFill>
          <a:ln>
            <a:noFill/>
          </a:ln>
          <a:effectLst/>
        </p:spPr>
        <p:txBody>
          <a:bodyPr wrap="square" anchor="ctr">
            <a:noAutofit/>
          </a:bodyPr>
          <a:lstStyle/>
          <a:p>
            <a:endParaRPr lang="en-US" sz="3266" dirty="0">
              <a:latin typeface="Lato Light" panose="020F0502020204030203" pitchFamily="34" charset="0"/>
            </a:endParaRPr>
          </a:p>
        </p:txBody>
      </p:sp>
      <p:sp>
        <p:nvSpPr>
          <p:cNvPr id="20" name="Freeform 698">
            <a:extLst>
              <a:ext uri="{FF2B5EF4-FFF2-40B4-BE49-F238E27FC236}">
                <a16:creationId xmlns:a16="http://schemas.microsoft.com/office/drawing/2014/main" id="{1F18A361-1617-2442-B34F-0EAFE3D2844D}"/>
              </a:ext>
            </a:extLst>
          </p:cNvPr>
          <p:cNvSpPr>
            <a:spLocks noChangeArrowheads="1"/>
          </p:cNvSpPr>
          <p:nvPr/>
        </p:nvSpPr>
        <p:spPr bwMode="auto">
          <a:xfrm>
            <a:off x="5094478" y="5660858"/>
            <a:ext cx="590462" cy="590462"/>
          </a:xfrm>
          <a:custGeom>
            <a:avLst/>
            <a:gdLst>
              <a:gd name="T0" fmla="*/ 1809 w 1810"/>
              <a:gd name="T1" fmla="*/ 905 h 1810"/>
              <a:gd name="T2" fmla="*/ 1809 w 1810"/>
              <a:gd name="T3" fmla="*/ 905 h 1810"/>
              <a:gd name="T4" fmla="*/ 1759 w 1810"/>
              <a:gd name="T5" fmla="*/ 1201 h 1810"/>
              <a:gd name="T6" fmla="*/ 1759 w 1810"/>
              <a:gd name="T7" fmla="*/ 1201 h 1810"/>
              <a:gd name="T8" fmla="*/ 1152 w 1810"/>
              <a:gd name="T9" fmla="*/ 1774 h 1810"/>
              <a:gd name="T10" fmla="*/ 1152 w 1810"/>
              <a:gd name="T11" fmla="*/ 1774 h 1810"/>
              <a:gd name="T12" fmla="*/ 905 w 1810"/>
              <a:gd name="T13" fmla="*/ 1809 h 1810"/>
              <a:gd name="T14" fmla="*/ 905 w 1810"/>
              <a:gd name="T15" fmla="*/ 1809 h 1810"/>
              <a:gd name="T16" fmla="*/ 0 w 1810"/>
              <a:gd name="T17" fmla="*/ 905 h 1810"/>
              <a:gd name="T18" fmla="*/ 0 w 1810"/>
              <a:gd name="T19" fmla="*/ 905 h 1810"/>
              <a:gd name="T20" fmla="*/ 9 w 1810"/>
              <a:gd name="T21" fmla="*/ 786 h 1810"/>
              <a:gd name="T22" fmla="*/ 9 w 1810"/>
              <a:gd name="T23" fmla="*/ 786 h 1810"/>
              <a:gd name="T24" fmla="*/ 757 w 1810"/>
              <a:gd name="T25" fmla="*/ 12 h 1810"/>
              <a:gd name="T26" fmla="*/ 757 w 1810"/>
              <a:gd name="T27" fmla="*/ 12 h 1810"/>
              <a:gd name="T28" fmla="*/ 905 w 1810"/>
              <a:gd name="T29" fmla="*/ 0 h 1810"/>
              <a:gd name="T30" fmla="*/ 905 w 1810"/>
              <a:gd name="T31" fmla="*/ 0 h 1810"/>
              <a:gd name="T32" fmla="*/ 1809 w 1810"/>
              <a:gd name="T33" fmla="*/ 905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10" h="1810">
                <a:moveTo>
                  <a:pt x="1809" y="905"/>
                </a:moveTo>
                <a:lnTo>
                  <a:pt x="1809" y="905"/>
                </a:lnTo>
                <a:cubicBezTo>
                  <a:pt x="1809" y="1008"/>
                  <a:pt x="1792" y="1108"/>
                  <a:pt x="1759" y="1201"/>
                </a:cubicBezTo>
                <a:lnTo>
                  <a:pt x="1759" y="1201"/>
                </a:lnTo>
                <a:cubicBezTo>
                  <a:pt x="1663" y="1478"/>
                  <a:pt x="1436" y="1694"/>
                  <a:pt x="1152" y="1774"/>
                </a:cubicBezTo>
                <a:lnTo>
                  <a:pt x="1152" y="1774"/>
                </a:lnTo>
                <a:cubicBezTo>
                  <a:pt x="1073" y="1797"/>
                  <a:pt x="991" y="1809"/>
                  <a:pt x="905" y="1809"/>
                </a:cubicBezTo>
                <a:lnTo>
                  <a:pt x="905" y="1809"/>
                </a:lnTo>
                <a:cubicBezTo>
                  <a:pt x="406" y="1809"/>
                  <a:pt x="0" y="1404"/>
                  <a:pt x="0" y="905"/>
                </a:cubicBezTo>
                <a:lnTo>
                  <a:pt x="0" y="905"/>
                </a:lnTo>
                <a:cubicBezTo>
                  <a:pt x="0" y="864"/>
                  <a:pt x="3" y="825"/>
                  <a:pt x="9" y="786"/>
                </a:cubicBezTo>
                <a:lnTo>
                  <a:pt x="9" y="786"/>
                </a:lnTo>
                <a:cubicBezTo>
                  <a:pt x="60" y="391"/>
                  <a:pt x="366" y="76"/>
                  <a:pt x="757" y="12"/>
                </a:cubicBezTo>
                <a:lnTo>
                  <a:pt x="757" y="12"/>
                </a:lnTo>
                <a:cubicBezTo>
                  <a:pt x="806" y="4"/>
                  <a:pt x="855" y="0"/>
                  <a:pt x="905" y="0"/>
                </a:cubicBezTo>
                <a:lnTo>
                  <a:pt x="905" y="0"/>
                </a:lnTo>
                <a:cubicBezTo>
                  <a:pt x="1404" y="0"/>
                  <a:pt x="1809" y="405"/>
                  <a:pt x="1809" y="905"/>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21" name="Freeform 769">
            <a:extLst>
              <a:ext uri="{FF2B5EF4-FFF2-40B4-BE49-F238E27FC236}">
                <a16:creationId xmlns:a16="http://schemas.microsoft.com/office/drawing/2014/main" id="{9B62A939-798B-5049-9561-E6AC067B59D6}"/>
              </a:ext>
            </a:extLst>
          </p:cNvPr>
          <p:cNvSpPr>
            <a:spLocks noChangeArrowheads="1"/>
          </p:cNvSpPr>
          <p:nvPr/>
        </p:nvSpPr>
        <p:spPr bwMode="auto">
          <a:xfrm>
            <a:off x="3631284" y="4832772"/>
            <a:ext cx="1244291" cy="36004"/>
          </a:xfrm>
          <a:custGeom>
            <a:avLst/>
            <a:gdLst>
              <a:gd name="T0" fmla="*/ 3755 w 3810"/>
              <a:gd name="T1" fmla="*/ 109 h 110"/>
              <a:gd name="T2" fmla="*/ 55 w 3810"/>
              <a:gd name="T3" fmla="*/ 109 h 110"/>
              <a:gd name="T4" fmla="*/ 55 w 3810"/>
              <a:gd name="T5" fmla="*/ 109 h 110"/>
              <a:gd name="T6" fmla="*/ 0 w 3810"/>
              <a:gd name="T7" fmla="*/ 55 h 110"/>
              <a:gd name="T8" fmla="*/ 0 w 3810"/>
              <a:gd name="T9" fmla="*/ 55 h 110"/>
              <a:gd name="T10" fmla="*/ 55 w 3810"/>
              <a:gd name="T11" fmla="*/ 0 h 110"/>
              <a:gd name="T12" fmla="*/ 3755 w 3810"/>
              <a:gd name="T13" fmla="*/ 0 h 110"/>
              <a:gd name="T14" fmla="*/ 3755 w 3810"/>
              <a:gd name="T15" fmla="*/ 0 h 110"/>
              <a:gd name="T16" fmla="*/ 3809 w 3810"/>
              <a:gd name="T17" fmla="*/ 55 h 110"/>
              <a:gd name="T18" fmla="*/ 3809 w 3810"/>
              <a:gd name="T19" fmla="*/ 55 h 110"/>
              <a:gd name="T20" fmla="*/ 3755 w 3810"/>
              <a:gd name="T21" fmla="*/ 10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10" h="110">
                <a:moveTo>
                  <a:pt x="3755" y="109"/>
                </a:moveTo>
                <a:lnTo>
                  <a:pt x="55" y="109"/>
                </a:lnTo>
                <a:lnTo>
                  <a:pt x="55" y="109"/>
                </a:lnTo>
                <a:cubicBezTo>
                  <a:pt x="25" y="109"/>
                  <a:pt x="0" y="85"/>
                  <a:pt x="0" y="55"/>
                </a:cubicBezTo>
                <a:lnTo>
                  <a:pt x="0" y="55"/>
                </a:lnTo>
                <a:cubicBezTo>
                  <a:pt x="0" y="25"/>
                  <a:pt x="25" y="0"/>
                  <a:pt x="55" y="0"/>
                </a:cubicBezTo>
                <a:lnTo>
                  <a:pt x="3755" y="0"/>
                </a:lnTo>
                <a:lnTo>
                  <a:pt x="3755" y="0"/>
                </a:lnTo>
                <a:cubicBezTo>
                  <a:pt x="3786" y="0"/>
                  <a:pt x="3809" y="25"/>
                  <a:pt x="3809" y="55"/>
                </a:cubicBezTo>
                <a:lnTo>
                  <a:pt x="3809" y="55"/>
                </a:lnTo>
                <a:cubicBezTo>
                  <a:pt x="3809" y="85"/>
                  <a:pt x="3786" y="109"/>
                  <a:pt x="3755" y="109"/>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3" name="TextBox 42">
            <a:extLst>
              <a:ext uri="{FF2B5EF4-FFF2-40B4-BE49-F238E27FC236}">
                <a16:creationId xmlns:a16="http://schemas.microsoft.com/office/drawing/2014/main" id="{3D08F527-4C1A-F14B-AED9-CA1249ABF09B}"/>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44" name="TextBox 43">
            <a:extLst>
              <a:ext uri="{FF2B5EF4-FFF2-40B4-BE49-F238E27FC236}">
                <a16:creationId xmlns:a16="http://schemas.microsoft.com/office/drawing/2014/main" id="{02046198-0170-AA45-9639-721FF72DC7B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5" name="TextBox 44">
            <a:extLst>
              <a:ext uri="{FF2B5EF4-FFF2-40B4-BE49-F238E27FC236}">
                <a16:creationId xmlns:a16="http://schemas.microsoft.com/office/drawing/2014/main" id="{8C6F13B4-6D7A-E343-8029-8A1B60A063D0}"/>
              </a:ext>
            </a:extLst>
          </p:cNvPr>
          <p:cNvSpPr txBox="1"/>
          <p:nvPr/>
        </p:nvSpPr>
        <p:spPr>
          <a:xfrm>
            <a:off x="3612166" y="1270008"/>
            <a:ext cx="1317990"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YOUR TITLE</a:t>
            </a:r>
          </a:p>
        </p:txBody>
      </p:sp>
      <p:sp>
        <p:nvSpPr>
          <p:cNvPr id="46" name="Subtitle 2">
            <a:extLst>
              <a:ext uri="{FF2B5EF4-FFF2-40B4-BE49-F238E27FC236}">
                <a16:creationId xmlns:a16="http://schemas.microsoft.com/office/drawing/2014/main" id="{45ABA10C-161C-F140-9C7D-DFF6D871B17F}"/>
              </a:ext>
            </a:extLst>
          </p:cNvPr>
          <p:cNvSpPr txBox="1">
            <a:spLocks/>
          </p:cNvSpPr>
          <p:nvPr/>
        </p:nvSpPr>
        <p:spPr>
          <a:xfrm>
            <a:off x="3100259" y="1748672"/>
            <a:ext cx="1820532" cy="60247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7" name="TextBox 46">
            <a:extLst>
              <a:ext uri="{FF2B5EF4-FFF2-40B4-BE49-F238E27FC236}">
                <a16:creationId xmlns:a16="http://schemas.microsoft.com/office/drawing/2014/main" id="{F34E7341-22C7-9741-A23D-5E73F6E28071}"/>
              </a:ext>
            </a:extLst>
          </p:cNvPr>
          <p:cNvSpPr txBox="1"/>
          <p:nvPr/>
        </p:nvSpPr>
        <p:spPr>
          <a:xfrm>
            <a:off x="3612166" y="2880259"/>
            <a:ext cx="1317990"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YOUR TITLE</a:t>
            </a:r>
          </a:p>
        </p:txBody>
      </p:sp>
      <p:sp>
        <p:nvSpPr>
          <p:cNvPr id="48" name="Subtitle 2">
            <a:extLst>
              <a:ext uri="{FF2B5EF4-FFF2-40B4-BE49-F238E27FC236}">
                <a16:creationId xmlns:a16="http://schemas.microsoft.com/office/drawing/2014/main" id="{0557C52A-466B-D943-8351-A0DAAAD83E5A}"/>
              </a:ext>
            </a:extLst>
          </p:cNvPr>
          <p:cNvSpPr txBox="1">
            <a:spLocks/>
          </p:cNvSpPr>
          <p:nvPr/>
        </p:nvSpPr>
        <p:spPr>
          <a:xfrm>
            <a:off x="3100259" y="3358923"/>
            <a:ext cx="1820532" cy="60247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9" name="TextBox 48">
            <a:extLst>
              <a:ext uri="{FF2B5EF4-FFF2-40B4-BE49-F238E27FC236}">
                <a16:creationId xmlns:a16="http://schemas.microsoft.com/office/drawing/2014/main" id="{03255090-5ED6-7A44-B1DF-80460F0F762E}"/>
              </a:ext>
            </a:extLst>
          </p:cNvPr>
          <p:cNvSpPr txBox="1"/>
          <p:nvPr/>
        </p:nvSpPr>
        <p:spPr>
          <a:xfrm>
            <a:off x="3612166" y="4455788"/>
            <a:ext cx="1317990"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YOUR TITLE</a:t>
            </a:r>
          </a:p>
        </p:txBody>
      </p:sp>
      <p:sp>
        <p:nvSpPr>
          <p:cNvPr id="50" name="Subtitle 2">
            <a:extLst>
              <a:ext uri="{FF2B5EF4-FFF2-40B4-BE49-F238E27FC236}">
                <a16:creationId xmlns:a16="http://schemas.microsoft.com/office/drawing/2014/main" id="{6E35D3DC-D963-9546-B24C-F5E7AB91E759}"/>
              </a:ext>
            </a:extLst>
          </p:cNvPr>
          <p:cNvSpPr txBox="1">
            <a:spLocks/>
          </p:cNvSpPr>
          <p:nvPr/>
        </p:nvSpPr>
        <p:spPr>
          <a:xfrm>
            <a:off x="3100259" y="4934452"/>
            <a:ext cx="1820532" cy="60247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51" name="TextBox 50">
            <a:extLst>
              <a:ext uri="{FF2B5EF4-FFF2-40B4-BE49-F238E27FC236}">
                <a16:creationId xmlns:a16="http://schemas.microsoft.com/office/drawing/2014/main" id="{9321B6D5-D8DB-CC49-9AE7-72A25C4C6866}"/>
              </a:ext>
            </a:extLst>
          </p:cNvPr>
          <p:cNvSpPr txBox="1"/>
          <p:nvPr/>
        </p:nvSpPr>
        <p:spPr>
          <a:xfrm>
            <a:off x="7303588" y="3802263"/>
            <a:ext cx="1317990"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a:t>
            </a:r>
          </a:p>
        </p:txBody>
      </p:sp>
      <p:sp>
        <p:nvSpPr>
          <p:cNvPr id="52" name="Subtitle 2">
            <a:extLst>
              <a:ext uri="{FF2B5EF4-FFF2-40B4-BE49-F238E27FC236}">
                <a16:creationId xmlns:a16="http://schemas.microsoft.com/office/drawing/2014/main" id="{CE9D3ABE-2C92-6649-91D0-5CE43D80ACCA}"/>
              </a:ext>
            </a:extLst>
          </p:cNvPr>
          <p:cNvSpPr txBox="1">
            <a:spLocks/>
          </p:cNvSpPr>
          <p:nvPr/>
        </p:nvSpPr>
        <p:spPr>
          <a:xfrm>
            <a:off x="7296864" y="4280927"/>
            <a:ext cx="1820532" cy="60247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53" name="TextBox 52">
            <a:extLst>
              <a:ext uri="{FF2B5EF4-FFF2-40B4-BE49-F238E27FC236}">
                <a16:creationId xmlns:a16="http://schemas.microsoft.com/office/drawing/2014/main" id="{BE56B1F0-E83E-C542-BAB3-75795F1C73CA}"/>
              </a:ext>
            </a:extLst>
          </p:cNvPr>
          <p:cNvSpPr txBox="1"/>
          <p:nvPr/>
        </p:nvSpPr>
        <p:spPr>
          <a:xfrm>
            <a:off x="7303588" y="2033679"/>
            <a:ext cx="1317990"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a:t>
            </a:r>
          </a:p>
        </p:txBody>
      </p:sp>
      <p:sp>
        <p:nvSpPr>
          <p:cNvPr id="54" name="Subtitle 2">
            <a:extLst>
              <a:ext uri="{FF2B5EF4-FFF2-40B4-BE49-F238E27FC236}">
                <a16:creationId xmlns:a16="http://schemas.microsoft.com/office/drawing/2014/main" id="{E03F02A9-DE8F-AD44-B3AD-0E6F0FB8760B}"/>
              </a:ext>
            </a:extLst>
          </p:cNvPr>
          <p:cNvSpPr txBox="1">
            <a:spLocks/>
          </p:cNvSpPr>
          <p:nvPr/>
        </p:nvSpPr>
        <p:spPr>
          <a:xfrm>
            <a:off x="7296864" y="2512343"/>
            <a:ext cx="1820532" cy="60247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55" name="Freeform 716">
            <a:extLst>
              <a:ext uri="{FF2B5EF4-FFF2-40B4-BE49-F238E27FC236}">
                <a16:creationId xmlns:a16="http://schemas.microsoft.com/office/drawing/2014/main" id="{469F3BD0-B420-8A41-8F07-B7A41C2DAFB1}"/>
              </a:ext>
            </a:extLst>
          </p:cNvPr>
          <p:cNvSpPr>
            <a:spLocks noChangeArrowheads="1"/>
          </p:cNvSpPr>
          <p:nvPr/>
        </p:nvSpPr>
        <p:spPr bwMode="auto">
          <a:xfrm>
            <a:off x="5248908" y="2607115"/>
            <a:ext cx="283047" cy="358404"/>
          </a:xfrm>
          <a:custGeom>
            <a:avLst/>
            <a:gdLst/>
            <a:ahLst/>
            <a:cxnLst/>
            <a:rect l="0" t="0" r="r" b="b"/>
            <a:pathLst>
              <a:path w="244116" h="309204">
                <a:moveTo>
                  <a:pt x="137140" y="139256"/>
                </a:moveTo>
                <a:cubicBezTo>
                  <a:pt x="119238" y="139256"/>
                  <a:pt x="104559" y="154512"/>
                  <a:pt x="104559" y="172674"/>
                </a:cubicBezTo>
                <a:cubicBezTo>
                  <a:pt x="104559" y="190836"/>
                  <a:pt x="119238" y="205729"/>
                  <a:pt x="137140" y="205729"/>
                </a:cubicBezTo>
                <a:cubicBezTo>
                  <a:pt x="155400" y="205729"/>
                  <a:pt x="169721" y="190836"/>
                  <a:pt x="169721" y="172674"/>
                </a:cubicBezTo>
                <a:cubicBezTo>
                  <a:pt x="169721" y="154512"/>
                  <a:pt x="155400" y="139256"/>
                  <a:pt x="137140" y="139256"/>
                </a:cubicBezTo>
                <a:close/>
                <a:moveTo>
                  <a:pt x="137140" y="130175"/>
                </a:moveTo>
                <a:cubicBezTo>
                  <a:pt x="160412" y="130175"/>
                  <a:pt x="179030" y="149427"/>
                  <a:pt x="179030" y="172674"/>
                </a:cubicBezTo>
                <a:cubicBezTo>
                  <a:pt x="179030" y="196285"/>
                  <a:pt x="160412" y="215537"/>
                  <a:pt x="137140" y="215537"/>
                </a:cubicBezTo>
                <a:cubicBezTo>
                  <a:pt x="113868" y="215537"/>
                  <a:pt x="95250" y="196285"/>
                  <a:pt x="95250" y="172674"/>
                </a:cubicBezTo>
                <a:cubicBezTo>
                  <a:pt x="95250" y="149427"/>
                  <a:pt x="113868" y="130175"/>
                  <a:pt x="137140" y="130175"/>
                </a:cubicBezTo>
                <a:close/>
                <a:moveTo>
                  <a:pt x="138312" y="107745"/>
                </a:moveTo>
                <a:cubicBezTo>
                  <a:pt x="102551" y="107745"/>
                  <a:pt x="73652" y="136423"/>
                  <a:pt x="73652" y="171911"/>
                </a:cubicBezTo>
                <a:cubicBezTo>
                  <a:pt x="73652" y="183740"/>
                  <a:pt x="76903" y="195211"/>
                  <a:pt x="83405" y="205249"/>
                </a:cubicBezTo>
                <a:cubicBezTo>
                  <a:pt x="84128" y="207399"/>
                  <a:pt x="84128" y="209550"/>
                  <a:pt x="82683" y="210984"/>
                </a:cubicBezTo>
                <a:lnTo>
                  <a:pt x="45477" y="247906"/>
                </a:lnTo>
                <a:cubicBezTo>
                  <a:pt x="41864" y="251491"/>
                  <a:pt x="41864" y="256868"/>
                  <a:pt x="45477" y="260094"/>
                </a:cubicBezTo>
                <a:lnTo>
                  <a:pt x="49450" y="264037"/>
                </a:lnTo>
                <a:cubicBezTo>
                  <a:pt x="52701" y="267263"/>
                  <a:pt x="58481" y="267263"/>
                  <a:pt x="61732" y="264037"/>
                </a:cubicBezTo>
                <a:lnTo>
                  <a:pt x="98577" y="227115"/>
                </a:lnTo>
                <a:cubicBezTo>
                  <a:pt x="100383" y="226040"/>
                  <a:pt x="102551" y="225323"/>
                  <a:pt x="104718" y="226757"/>
                </a:cubicBezTo>
                <a:cubicBezTo>
                  <a:pt x="114832" y="232851"/>
                  <a:pt x="126392" y="236077"/>
                  <a:pt x="138312" y="236077"/>
                </a:cubicBezTo>
                <a:cubicBezTo>
                  <a:pt x="174074" y="236077"/>
                  <a:pt x="202972" y="207399"/>
                  <a:pt x="202972" y="171911"/>
                </a:cubicBezTo>
                <a:cubicBezTo>
                  <a:pt x="202972" y="136423"/>
                  <a:pt x="174074" y="107745"/>
                  <a:pt x="138312" y="107745"/>
                </a:cubicBezTo>
                <a:close/>
                <a:moveTo>
                  <a:pt x="138312" y="98425"/>
                </a:moveTo>
                <a:cubicBezTo>
                  <a:pt x="179492" y="98425"/>
                  <a:pt x="212364" y="131404"/>
                  <a:pt x="212364" y="171911"/>
                </a:cubicBezTo>
                <a:cubicBezTo>
                  <a:pt x="212364" y="212418"/>
                  <a:pt x="179492" y="245397"/>
                  <a:pt x="138312" y="245397"/>
                </a:cubicBezTo>
                <a:cubicBezTo>
                  <a:pt x="126030" y="245397"/>
                  <a:pt x="113749" y="242171"/>
                  <a:pt x="102912" y="236435"/>
                </a:cubicBezTo>
                <a:lnTo>
                  <a:pt x="68234" y="270490"/>
                </a:lnTo>
                <a:cubicBezTo>
                  <a:pt x="64983" y="274074"/>
                  <a:pt x="60287" y="275867"/>
                  <a:pt x="55591" y="275867"/>
                </a:cubicBezTo>
                <a:cubicBezTo>
                  <a:pt x="50895" y="275867"/>
                  <a:pt x="46199" y="274074"/>
                  <a:pt x="42587" y="270490"/>
                </a:cubicBezTo>
                <a:lnTo>
                  <a:pt x="38974" y="266547"/>
                </a:lnTo>
                <a:cubicBezTo>
                  <a:pt x="31750" y="259736"/>
                  <a:pt x="31750" y="248265"/>
                  <a:pt x="38974" y="241095"/>
                </a:cubicBezTo>
                <a:lnTo>
                  <a:pt x="73291" y="207041"/>
                </a:lnTo>
                <a:cubicBezTo>
                  <a:pt x="67150" y="196287"/>
                  <a:pt x="64260" y="184099"/>
                  <a:pt x="64260" y="171911"/>
                </a:cubicBezTo>
                <a:cubicBezTo>
                  <a:pt x="64260" y="131404"/>
                  <a:pt x="97493" y="98425"/>
                  <a:pt x="138312" y="98425"/>
                </a:cubicBezTo>
                <a:close/>
                <a:moveTo>
                  <a:pt x="9707" y="74784"/>
                </a:moveTo>
                <a:lnTo>
                  <a:pt x="9707" y="299856"/>
                </a:lnTo>
                <a:lnTo>
                  <a:pt x="84488" y="299856"/>
                </a:lnTo>
                <a:lnTo>
                  <a:pt x="84488" y="270373"/>
                </a:lnTo>
                <a:cubicBezTo>
                  <a:pt x="84488" y="267497"/>
                  <a:pt x="86645" y="265699"/>
                  <a:pt x="89161" y="265699"/>
                </a:cubicBezTo>
                <a:cubicBezTo>
                  <a:pt x="92038" y="265699"/>
                  <a:pt x="93835" y="267497"/>
                  <a:pt x="93835" y="270373"/>
                </a:cubicBezTo>
                <a:lnTo>
                  <a:pt x="93835" y="299856"/>
                </a:lnTo>
                <a:lnTo>
                  <a:pt x="150280" y="299856"/>
                </a:lnTo>
                <a:lnTo>
                  <a:pt x="150280" y="260306"/>
                </a:lnTo>
                <a:cubicBezTo>
                  <a:pt x="150280" y="257790"/>
                  <a:pt x="152437" y="255632"/>
                  <a:pt x="154954" y="255632"/>
                </a:cubicBezTo>
                <a:cubicBezTo>
                  <a:pt x="157471" y="255632"/>
                  <a:pt x="159628" y="257790"/>
                  <a:pt x="159628" y="260306"/>
                </a:cubicBezTo>
                <a:lnTo>
                  <a:pt x="159628" y="299856"/>
                </a:lnTo>
                <a:lnTo>
                  <a:pt x="234408" y="299856"/>
                </a:lnTo>
                <a:lnTo>
                  <a:pt x="234408" y="74784"/>
                </a:lnTo>
                <a:lnTo>
                  <a:pt x="159628" y="74784"/>
                </a:lnTo>
                <a:lnTo>
                  <a:pt x="159628" y="84851"/>
                </a:lnTo>
                <a:cubicBezTo>
                  <a:pt x="159628" y="87727"/>
                  <a:pt x="157471" y="89525"/>
                  <a:pt x="154954" y="89525"/>
                </a:cubicBezTo>
                <a:cubicBezTo>
                  <a:pt x="152437" y="89525"/>
                  <a:pt x="150280" y="87727"/>
                  <a:pt x="150280" y="84851"/>
                </a:cubicBezTo>
                <a:lnTo>
                  <a:pt x="150280" y="74784"/>
                </a:lnTo>
                <a:lnTo>
                  <a:pt x="93835" y="74784"/>
                </a:lnTo>
                <a:lnTo>
                  <a:pt x="93835" y="96356"/>
                </a:lnTo>
                <a:cubicBezTo>
                  <a:pt x="93835" y="98873"/>
                  <a:pt x="92038" y="101030"/>
                  <a:pt x="89161" y="101030"/>
                </a:cubicBezTo>
                <a:cubicBezTo>
                  <a:pt x="86645" y="101030"/>
                  <a:pt x="84488" y="98873"/>
                  <a:pt x="84488" y="96356"/>
                </a:cubicBezTo>
                <a:lnTo>
                  <a:pt x="84488" y="74784"/>
                </a:lnTo>
                <a:lnTo>
                  <a:pt x="9707" y="74784"/>
                </a:lnTo>
                <a:close/>
                <a:moveTo>
                  <a:pt x="148842" y="9348"/>
                </a:moveTo>
                <a:lnTo>
                  <a:pt x="158909" y="65795"/>
                </a:lnTo>
                <a:lnTo>
                  <a:pt x="230813" y="65795"/>
                </a:lnTo>
                <a:lnTo>
                  <a:pt x="194502" y="9348"/>
                </a:lnTo>
                <a:lnTo>
                  <a:pt x="148842" y="9348"/>
                </a:lnTo>
                <a:close/>
                <a:moveTo>
                  <a:pt x="104981" y="9348"/>
                </a:moveTo>
                <a:lnTo>
                  <a:pt x="94914" y="65795"/>
                </a:lnTo>
                <a:lnTo>
                  <a:pt x="149202" y="65795"/>
                </a:lnTo>
                <a:lnTo>
                  <a:pt x="139135" y="9348"/>
                </a:lnTo>
                <a:lnTo>
                  <a:pt x="104981" y="9348"/>
                </a:lnTo>
                <a:close/>
                <a:moveTo>
                  <a:pt x="49614" y="9348"/>
                </a:moveTo>
                <a:lnTo>
                  <a:pt x="13302" y="65795"/>
                </a:lnTo>
                <a:lnTo>
                  <a:pt x="85566" y="65795"/>
                </a:lnTo>
                <a:lnTo>
                  <a:pt x="95633" y="9348"/>
                </a:lnTo>
                <a:lnTo>
                  <a:pt x="49614" y="9348"/>
                </a:lnTo>
                <a:close/>
                <a:moveTo>
                  <a:pt x="47097" y="0"/>
                </a:moveTo>
                <a:lnTo>
                  <a:pt x="101026" y="0"/>
                </a:lnTo>
                <a:lnTo>
                  <a:pt x="143090" y="0"/>
                </a:lnTo>
                <a:lnTo>
                  <a:pt x="197018" y="0"/>
                </a:lnTo>
                <a:cubicBezTo>
                  <a:pt x="198456" y="0"/>
                  <a:pt x="200254" y="719"/>
                  <a:pt x="200973" y="2157"/>
                </a:cubicBezTo>
                <a:lnTo>
                  <a:pt x="243037" y="67593"/>
                </a:lnTo>
                <a:cubicBezTo>
                  <a:pt x="243397" y="67953"/>
                  <a:pt x="243397" y="68312"/>
                  <a:pt x="243397" y="68312"/>
                </a:cubicBezTo>
                <a:cubicBezTo>
                  <a:pt x="243756" y="68312"/>
                  <a:pt x="243756" y="68672"/>
                  <a:pt x="243756" y="68672"/>
                </a:cubicBezTo>
                <a:cubicBezTo>
                  <a:pt x="243756" y="69391"/>
                  <a:pt x="244116" y="69750"/>
                  <a:pt x="244116" y="70110"/>
                </a:cubicBezTo>
                <a:lnTo>
                  <a:pt x="244116" y="304530"/>
                </a:lnTo>
                <a:cubicBezTo>
                  <a:pt x="244116" y="307046"/>
                  <a:pt x="241958" y="309204"/>
                  <a:pt x="239442" y="309204"/>
                </a:cubicBezTo>
                <a:lnTo>
                  <a:pt x="154954" y="309204"/>
                </a:lnTo>
                <a:lnTo>
                  <a:pt x="89161" y="309204"/>
                </a:lnTo>
                <a:lnTo>
                  <a:pt x="5033" y="309204"/>
                </a:lnTo>
                <a:cubicBezTo>
                  <a:pt x="2157" y="309204"/>
                  <a:pt x="0" y="307046"/>
                  <a:pt x="0" y="304530"/>
                </a:cubicBezTo>
                <a:lnTo>
                  <a:pt x="0" y="70110"/>
                </a:lnTo>
                <a:lnTo>
                  <a:pt x="359" y="70110"/>
                </a:lnTo>
                <a:cubicBezTo>
                  <a:pt x="359" y="69750"/>
                  <a:pt x="359" y="69391"/>
                  <a:pt x="359" y="68672"/>
                </a:cubicBezTo>
                <a:lnTo>
                  <a:pt x="719" y="68312"/>
                </a:lnTo>
                <a:cubicBezTo>
                  <a:pt x="719" y="68312"/>
                  <a:pt x="1079" y="67953"/>
                  <a:pt x="1079" y="67593"/>
                </a:cubicBezTo>
                <a:lnTo>
                  <a:pt x="43143" y="2157"/>
                </a:lnTo>
                <a:cubicBezTo>
                  <a:pt x="43862" y="719"/>
                  <a:pt x="45659" y="0"/>
                  <a:pt x="47097"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6" name="Freeform 715">
            <a:extLst>
              <a:ext uri="{FF2B5EF4-FFF2-40B4-BE49-F238E27FC236}">
                <a16:creationId xmlns:a16="http://schemas.microsoft.com/office/drawing/2014/main" id="{96AE463B-17A0-B045-AE58-93050A607DC4}"/>
              </a:ext>
            </a:extLst>
          </p:cNvPr>
          <p:cNvSpPr>
            <a:spLocks noChangeArrowheads="1"/>
          </p:cNvSpPr>
          <p:nvPr/>
        </p:nvSpPr>
        <p:spPr bwMode="auto">
          <a:xfrm>
            <a:off x="6633377" y="3426561"/>
            <a:ext cx="358402" cy="358403"/>
          </a:xfrm>
          <a:custGeom>
            <a:avLst/>
            <a:gdLst/>
            <a:ahLst/>
            <a:cxnLst/>
            <a:rect l="0" t="0" r="r" b="b"/>
            <a:pathLst>
              <a:path w="309203" h="309204">
                <a:moveTo>
                  <a:pt x="39549" y="222656"/>
                </a:moveTo>
                <a:lnTo>
                  <a:pt x="9348" y="252822"/>
                </a:lnTo>
                <a:lnTo>
                  <a:pt x="9348" y="280833"/>
                </a:lnTo>
                <a:cubicBezTo>
                  <a:pt x="9348" y="291248"/>
                  <a:pt x="17977" y="299508"/>
                  <a:pt x="28044" y="299508"/>
                </a:cubicBezTo>
                <a:lnTo>
                  <a:pt x="116850" y="299508"/>
                </a:lnTo>
                <a:lnTo>
                  <a:pt x="39549" y="222656"/>
                </a:lnTo>
                <a:close/>
                <a:moveTo>
                  <a:pt x="110378" y="152268"/>
                </a:moveTo>
                <a:lnTo>
                  <a:pt x="46380" y="216191"/>
                </a:lnTo>
                <a:lnTo>
                  <a:pt x="130153" y="299508"/>
                </a:lnTo>
                <a:lnTo>
                  <a:pt x="159635" y="299508"/>
                </a:lnTo>
                <a:lnTo>
                  <a:pt x="208891" y="251026"/>
                </a:lnTo>
                <a:lnTo>
                  <a:pt x="143815" y="186025"/>
                </a:lnTo>
                <a:lnTo>
                  <a:pt x="110378" y="152268"/>
                </a:lnTo>
                <a:close/>
                <a:moveTo>
                  <a:pt x="9348" y="51714"/>
                </a:moveTo>
                <a:lnTo>
                  <a:pt x="9348" y="239534"/>
                </a:lnTo>
                <a:lnTo>
                  <a:pt x="36313" y="212600"/>
                </a:lnTo>
                <a:lnTo>
                  <a:pt x="103547" y="145804"/>
                </a:lnTo>
                <a:lnTo>
                  <a:pt x="55009" y="96963"/>
                </a:lnTo>
                <a:lnTo>
                  <a:pt x="9348" y="51714"/>
                </a:lnTo>
                <a:close/>
                <a:moveTo>
                  <a:pt x="244294" y="42760"/>
                </a:moveTo>
                <a:cubicBezTo>
                  <a:pt x="231320" y="42760"/>
                  <a:pt x="220508" y="53268"/>
                  <a:pt x="220508" y="66676"/>
                </a:cubicBezTo>
                <a:cubicBezTo>
                  <a:pt x="220508" y="79721"/>
                  <a:pt x="231320" y="90592"/>
                  <a:pt x="244294" y="90592"/>
                </a:cubicBezTo>
                <a:cubicBezTo>
                  <a:pt x="257269" y="90592"/>
                  <a:pt x="268081" y="79721"/>
                  <a:pt x="268081" y="66676"/>
                </a:cubicBezTo>
                <a:cubicBezTo>
                  <a:pt x="268081" y="53268"/>
                  <a:pt x="257269" y="42760"/>
                  <a:pt x="244294" y="42760"/>
                </a:cubicBezTo>
                <a:close/>
                <a:moveTo>
                  <a:pt x="244294" y="33338"/>
                </a:moveTo>
                <a:cubicBezTo>
                  <a:pt x="262315" y="33338"/>
                  <a:pt x="277452" y="48195"/>
                  <a:pt x="277452" y="66676"/>
                </a:cubicBezTo>
                <a:cubicBezTo>
                  <a:pt x="277452" y="84794"/>
                  <a:pt x="262315" y="99651"/>
                  <a:pt x="244294" y="99651"/>
                </a:cubicBezTo>
                <a:cubicBezTo>
                  <a:pt x="225914" y="99651"/>
                  <a:pt x="211137" y="84794"/>
                  <a:pt x="211137" y="66676"/>
                </a:cubicBezTo>
                <a:cubicBezTo>
                  <a:pt x="211137" y="48195"/>
                  <a:pt x="225914" y="33338"/>
                  <a:pt x="244294" y="33338"/>
                </a:cubicBezTo>
                <a:close/>
                <a:moveTo>
                  <a:pt x="243681" y="9375"/>
                </a:moveTo>
                <a:cubicBezTo>
                  <a:pt x="212361" y="9375"/>
                  <a:pt x="187160" y="34975"/>
                  <a:pt x="187160" y="65984"/>
                </a:cubicBezTo>
                <a:cubicBezTo>
                  <a:pt x="187160" y="87618"/>
                  <a:pt x="200120" y="107810"/>
                  <a:pt x="220281" y="117185"/>
                </a:cubicBezTo>
                <a:cubicBezTo>
                  <a:pt x="221361" y="117545"/>
                  <a:pt x="222081" y="118988"/>
                  <a:pt x="222801" y="120069"/>
                </a:cubicBezTo>
                <a:lnTo>
                  <a:pt x="243681" y="204082"/>
                </a:lnTo>
                <a:lnTo>
                  <a:pt x="264561" y="120069"/>
                </a:lnTo>
                <a:cubicBezTo>
                  <a:pt x="264921" y="118988"/>
                  <a:pt x="266001" y="117545"/>
                  <a:pt x="267441" y="117185"/>
                </a:cubicBezTo>
                <a:cubicBezTo>
                  <a:pt x="287242" y="107810"/>
                  <a:pt x="300202" y="87618"/>
                  <a:pt x="300202" y="65984"/>
                </a:cubicBezTo>
                <a:cubicBezTo>
                  <a:pt x="300202" y="34975"/>
                  <a:pt x="274642" y="9375"/>
                  <a:pt x="243681" y="9375"/>
                </a:cubicBezTo>
                <a:close/>
                <a:moveTo>
                  <a:pt x="28044" y="9337"/>
                </a:moveTo>
                <a:cubicBezTo>
                  <a:pt x="17977" y="9337"/>
                  <a:pt x="9348" y="17956"/>
                  <a:pt x="9348" y="28011"/>
                </a:cubicBezTo>
                <a:lnTo>
                  <a:pt x="9348" y="38426"/>
                </a:lnTo>
                <a:lnTo>
                  <a:pt x="58245" y="87267"/>
                </a:lnTo>
                <a:lnTo>
                  <a:pt x="136265" y="9337"/>
                </a:lnTo>
                <a:lnTo>
                  <a:pt x="28044" y="9337"/>
                </a:lnTo>
                <a:close/>
                <a:moveTo>
                  <a:pt x="243681" y="0"/>
                </a:moveTo>
                <a:cubicBezTo>
                  <a:pt x="280042" y="0"/>
                  <a:pt x="309202" y="29566"/>
                  <a:pt x="309202" y="65984"/>
                </a:cubicBezTo>
                <a:cubicBezTo>
                  <a:pt x="309202" y="90863"/>
                  <a:pt x="295162" y="113579"/>
                  <a:pt x="273202" y="124757"/>
                </a:cubicBezTo>
                <a:lnTo>
                  <a:pt x="248361" y="224634"/>
                </a:lnTo>
                <a:cubicBezTo>
                  <a:pt x="247641" y="226797"/>
                  <a:pt x="245841" y="228240"/>
                  <a:pt x="243681" y="228240"/>
                </a:cubicBezTo>
                <a:cubicBezTo>
                  <a:pt x="241521" y="228240"/>
                  <a:pt x="239361" y="226797"/>
                  <a:pt x="239001" y="224634"/>
                </a:cubicBezTo>
                <a:lnTo>
                  <a:pt x="213801" y="124757"/>
                </a:lnTo>
                <a:cubicBezTo>
                  <a:pt x="191840" y="113579"/>
                  <a:pt x="177800" y="90863"/>
                  <a:pt x="177800" y="65984"/>
                </a:cubicBezTo>
                <a:cubicBezTo>
                  <a:pt x="177800" y="29566"/>
                  <a:pt x="207320" y="0"/>
                  <a:pt x="243681" y="0"/>
                </a:cubicBezTo>
                <a:close/>
                <a:moveTo>
                  <a:pt x="28044" y="0"/>
                </a:moveTo>
                <a:lnTo>
                  <a:pt x="183005" y="0"/>
                </a:lnTo>
                <a:cubicBezTo>
                  <a:pt x="185162" y="0"/>
                  <a:pt x="187319" y="2155"/>
                  <a:pt x="187319" y="4668"/>
                </a:cubicBezTo>
                <a:cubicBezTo>
                  <a:pt x="187319" y="7182"/>
                  <a:pt x="185162" y="9337"/>
                  <a:pt x="183005" y="9337"/>
                </a:cubicBezTo>
                <a:lnTo>
                  <a:pt x="149568" y="9337"/>
                </a:lnTo>
                <a:lnTo>
                  <a:pt x="64717" y="94090"/>
                </a:lnTo>
                <a:lnTo>
                  <a:pt x="147051" y="176329"/>
                </a:lnTo>
                <a:lnTo>
                  <a:pt x="191274" y="132157"/>
                </a:lnTo>
                <a:cubicBezTo>
                  <a:pt x="193072" y="130361"/>
                  <a:pt x="195948" y="130361"/>
                  <a:pt x="198105" y="132157"/>
                </a:cubicBezTo>
                <a:cubicBezTo>
                  <a:pt x="199543" y="133953"/>
                  <a:pt x="199543" y="136826"/>
                  <a:pt x="198105" y="138621"/>
                </a:cubicBezTo>
                <a:lnTo>
                  <a:pt x="153882" y="182793"/>
                </a:lnTo>
                <a:lnTo>
                  <a:pt x="215363" y="244203"/>
                </a:lnTo>
                <a:lnTo>
                  <a:pt x="222194" y="237380"/>
                </a:lnTo>
                <a:cubicBezTo>
                  <a:pt x="223992" y="235584"/>
                  <a:pt x="226868" y="235584"/>
                  <a:pt x="228666" y="237380"/>
                </a:cubicBezTo>
                <a:cubicBezTo>
                  <a:pt x="230823" y="239175"/>
                  <a:pt x="230823" y="242407"/>
                  <a:pt x="228666" y="243844"/>
                </a:cubicBezTo>
                <a:lnTo>
                  <a:pt x="218599" y="254258"/>
                </a:lnTo>
                <a:lnTo>
                  <a:pt x="173297" y="299508"/>
                </a:lnTo>
                <a:lnTo>
                  <a:pt x="281159" y="299508"/>
                </a:lnTo>
                <a:cubicBezTo>
                  <a:pt x="291585" y="299508"/>
                  <a:pt x="300214" y="291248"/>
                  <a:pt x="300214" y="280833"/>
                </a:cubicBezTo>
                <a:lnTo>
                  <a:pt x="300214" y="173097"/>
                </a:lnTo>
                <a:lnTo>
                  <a:pt x="275766" y="197158"/>
                </a:lnTo>
                <a:cubicBezTo>
                  <a:pt x="274687" y="198235"/>
                  <a:pt x="273608" y="198594"/>
                  <a:pt x="272170" y="198594"/>
                </a:cubicBezTo>
                <a:cubicBezTo>
                  <a:pt x="271092" y="198594"/>
                  <a:pt x="270013" y="198235"/>
                  <a:pt x="268934" y="197158"/>
                </a:cubicBezTo>
                <a:cubicBezTo>
                  <a:pt x="267496" y="195362"/>
                  <a:pt x="267496" y="192489"/>
                  <a:pt x="268934" y="190694"/>
                </a:cubicBezTo>
                <a:lnTo>
                  <a:pt x="300214" y="159809"/>
                </a:lnTo>
                <a:lnTo>
                  <a:pt x="300214" y="126411"/>
                </a:lnTo>
                <a:cubicBezTo>
                  <a:pt x="300214" y="123897"/>
                  <a:pt x="302012" y="121742"/>
                  <a:pt x="304529" y="121742"/>
                </a:cubicBezTo>
                <a:cubicBezTo>
                  <a:pt x="307405" y="121742"/>
                  <a:pt x="309203" y="123897"/>
                  <a:pt x="309203" y="126411"/>
                </a:cubicBezTo>
                <a:lnTo>
                  <a:pt x="309203" y="280833"/>
                </a:lnTo>
                <a:cubicBezTo>
                  <a:pt x="309203" y="296276"/>
                  <a:pt x="296978" y="309204"/>
                  <a:pt x="281159" y="309204"/>
                </a:cubicBezTo>
                <a:lnTo>
                  <a:pt x="28044" y="309204"/>
                </a:lnTo>
                <a:cubicBezTo>
                  <a:pt x="12584" y="309204"/>
                  <a:pt x="0" y="296276"/>
                  <a:pt x="0" y="280833"/>
                </a:cubicBezTo>
                <a:lnTo>
                  <a:pt x="0" y="28011"/>
                </a:lnTo>
                <a:cubicBezTo>
                  <a:pt x="0" y="12569"/>
                  <a:pt x="12584" y="0"/>
                  <a:pt x="2804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7" name="Freeform 714">
            <a:extLst>
              <a:ext uri="{FF2B5EF4-FFF2-40B4-BE49-F238E27FC236}">
                <a16:creationId xmlns:a16="http://schemas.microsoft.com/office/drawing/2014/main" id="{E7C9F0CB-625D-2F43-B2F8-7E5A20FDAE9C}"/>
              </a:ext>
            </a:extLst>
          </p:cNvPr>
          <p:cNvSpPr>
            <a:spLocks noChangeArrowheads="1"/>
          </p:cNvSpPr>
          <p:nvPr/>
        </p:nvSpPr>
        <p:spPr bwMode="auto">
          <a:xfrm>
            <a:off x="5222996" y="4202833"/>
            <a:ext cx="332672" cy="358404"/>
          </a:xfrm>
          <a:custGeom>
            <a:avLst/>
            <a:gdLst/>
            <a:ahLst/>
            <a:cxnLst/>
            <a:rect l="0" t="0" r="r" b="b"/>
            <a:pathLst>
              <a:path w="286977" h="309204">
                <a:moveTo>
                  <a:pt x="218899" y="277636"/>
                </a:moveTo>
                <a:cubicBezTo>
                  <a:pt x="220663" y="276225"/>
                  <a:pt x="223485" y="276225"/>
                  <a:pt x="225249" y="277636"/>
                </a:cubicBezTo>
                <a:cubicBezTo>
                  <a:pt x="226308" y="278695"/>
                  <a:pt x="226660" y="279753"/>
                  <a:pt x="226660" y="280811"/>
                </a:cubicBezTo>
                <a:cubicBezTo>
                  <a:pt x="226660" y="281870"/>
                  <a:pt x="226308" y="283281"/>
                  <a:pt x="225249" y="283986"/>
                </a:cubicBezTo>
                <a:cubicBezTo>
                  <a:pt x="224544" y="285045"/>
                  <a:pt x="223133" y="285397"/>
                  <a:pt x="222074" y="285397"/>
                </a:cubicBezTo>
                <a:cubicBezTo>
                  <a:pt x="220663" y="285397"/>
                  <a:pt x="219605" y="285045"/>
                  <a:pt x="218899" y="283986"/>
                </a:cubicBezTo>
                <a:cubicBezTo>
                  <a:pt x="217841" y="283281"/>
                  <a:pt x="217488" y="281870"/>
                  <a:pt x="217488" y="280811"/>
                </a:cubicBezTo>
                <a:cubicBezTo>
                  <a:pt x="217488" y="279753"/>
                  <a:pt x="217841" y="278695"/>
                  <a:pt x="218899" y="277636"/>
                </a:cubicBezTo>
                <a:close/>
                <a:moveTo>
                  <a:pt x="129999" y="277636"/>
                </a:moveTo>
                <a:cubicBezTo>
                  <a:pt x="131763" y="276225"/>
                  <a:pt x="134585" y="276225"/>
                  <a:pt x="136702" y="277636"/>
                </a:cubicBezTo>
                <a:cubicBezTo>
                  <a:pt x="137407" y="278695"/>
                  <a:pt x="137760" y="279753"/>
                  <a:pt x="137760" y="280811"/>
                </a:cubicBezTo>
                <a:cubicBezTo>
                  <a:pt x="137760" y="281870"/>
                  <a:pt x="137407" y="283281"/>
                  <a:pt x="136702" y="283986"/>
                </a:cubicBezTo>
                <a:cubicBezTo>
                  <a:pt x="135643" y="285045"/>
                  <a:pt x="134585" y="285397"/>
                  <a:pt x="133174" y="285397"/>
                </a:cubicBezTo>
                <a:cubicBezTo>
                  <a:pt x="132116" y="285397"/>
                  <a:pt x="130705" y="285045"/>
                  <a:pt x="129999" y="283986"/>
                </a:cubicBezTo>
                <a:cubicBezTo>
                  <a:pt x="129293" y="283281"/>
                  <a:pt x="128588" y="281870"/>
                  <a:pt x="128588" y="280811"/>
                </a:cubicBezTo>
                <a:cubicBezTo>
                  <a:pt x="128588" y="279753"/>
                  <a:pt x="129293" y="278695"/>
                  <a:pt x="129999" y="277636"/>
                </a:cubicBezTo>
                <a:close/>
                <a:moveTo>
                  <a:pt x="177801" y="276225"/>
                </a:moveTo>
                <a:cubicBezTo>
                  <a:pt x="180182" y="276225"/>
                  <a:pt x="182223" y="278342"/>
                  <a:pt x="182223" y="280811"/>
                </a:cubicBezTo>
                <a:cubicBezTo>
                  <a:pt x="182223" y="283633"/>
                  <a:pt x="180182" y="285397"/>
                  <a:pt x="177801" y="285397"/>
                </a:cubicBezTo>
                <a:cubicBezTo>
                  <a:pt x="175079" y="285397"/>
                  <a:pt x="173038" y="283633"/>
                  <a:pt x="173038" y="280811"/>
                </a:cubicBezTo>
                <a:cubicBezTo>
                  <a:pt x="173038" y="278342"/>
                  <a:pt x="175079" y="276225"/>
                  <a:pt x="177801" y="276225"/>
                </a:cubicBezTo>
                <a:close/>
                <a:moveTo>
                  <a:pt x="80137" y="262159"/>
                </a:moveTo>
                <a:lnTo>
                  <a:pt x="80137" y="290530"/>
                </a:lnTo>
                <a:cubicBezTo>
                  <a:pt x="80137" y="295198"/>
                  <a:pt x="84108" y="299508"/>
                  <a:pt x="89522" y="299508"/>
                </a:cubicBezTo>
                <a:lnTo>
                  <a:pt x="268206" y="299508"/>
                </a:lnTo>
                <a:cubicBezTo>
                  <a:pt x="273621" y="299508"/>
                  <a:pt x="277953" y="295198"/>
                  <a:pt x="277953" y="290530"/>
                </a:cubicBezTo>
                <a:lnTo>
                  <a:pt x="277953" y="262159"/>
                </a:lnTo>
                <a:lnTo>
                  <a:pt x="80137" y="262159"/>
                </a:lnTo>
                <a:close/>
                <a:moveTo>
                  <a:pt x="124898" y="156218"/>
                </a:moveTo>
                <a:lnTo>
                  <a:pt x="60644" y="220142"/>
                </a:lnTo>
                <a:lnTo>
                  <a:pt x="188791" y="220142"/>
                </a:lnTo>
                <a:lnTo>
                  <a:pt x="124898" y="156218"/>
                </a:lnTo>
                <a:close/>
                <a:moveTo>
                  <a:pt x="34293" y="131798"/>
                </a:moveTo>
                <a:lnTo>
                  <a:pt x="9746" y="156218"/>
                </a:lnTo>
                <a:lnTo>
                  <a:pt x="9746" y="220142"/>
                </a:lnTo>
                <a:lnTo>
                  <a:pt x="47288" y="220142"/>
                </a:lnTo>
                <a:lnTo>
                  <a:pt x="85191" y="182434"/>
                </a:lnTo>
                <a:lnTo>
                  <a:pt x="34293" y="131798"/>
                </a:lnTo>
                <a:close/>
                <a:moveTo>
                  <a:pt x="186714" y="120366"/>
                </a:moveTo>
                <a:cubicBezTo>
                  <a:pt x="178329" y="120366"/>
                  <a:pt x="171768" y="127119"/>
                  <a:pt x="171768" y="134938"/>
                </a:cubicBezTo>
                <a:cubicBezTo>
                  <a:pt x="171768" y="142757"/>
                  <a:pt x="178329" y="149154"/>
                  <a:pt x="186714" y="149154"/>
                </a:cubicBezTo>
                <a:cubicBezTo>
                  <a:pt x="194734" y="149154"/>
                  <a:pt x="201296" y="142757"/>
                  <a:pt x="201296" y="134938"/>
                </a:cubicBezTo>
                <a:cubicBezTo>
                  <a:pt x="201296" y="127119"/>
                  <a:pt x="194734" y="120366"/>
                  <a:pt x="186714" y="120366"/>
                </a:cubicBezTo>
                <a:close/>
                <a:moveTo>
                  <a:pt x="186714" y="111125"/>
                </a:moveTo>
                <a:cubicBezTo>
                  <a:pt x="199837" y="111125"/>
                  <a:pt x="210774" y="121787"/>
                  <a:pt x="210774" y="134938"/>
                </a:cubicBezTo>
                <a:cubicBezTo>
                  <a:pt x="210774" y="147732"/>
                  <a:pt x="199837" y="158395"/>
                  <a:pt x="186714" y="158395"/>
                </a:cubicBezTo>
                <a:cubicBezTo>
                  <a:pt x="172861" y="158395"/>
                  <a:pt x="161925" y="147732"/>
                  <a:pt x="161925" y="134938"/>
                </a:cubicBezTo>
                <a:cubicBezTo>
                  <a:pt x="161925" y="121787"/>
                  <a:pt x="172861" y="111125"/>
                  <a:pt x="186714" y="111125"/>
                </a:cubicBezTo>
                <a:close/>
                <a:moveTo>
                  <a:pt x="129948" y="71438"/>
                </a:moveTo>
                <a:lnTo>
                  <a:pt x="129948" y="79713"/>
                </a:lnTo>
                <a:lnTo>
                  <a:pt x="249316" y="79713"/>
                </a:lnTo>
                <a:cubicBezTo>
                  <a:pt x="251480" y="79713"/>
                  <a:pt x="253644" y="81512"/>
                  <a:pt x="253644" y="84390"/>
                </a:cubicBezTo>
                <a:lnTo>
                  <a:pt x="253644" y="203119"/>
                </a:lnTo>
                <a:lnTo>
                  <a:pt x="261578" y="203119"/>
                </a:lnTo>
                <a:lnTo>
                  <a:pt x="249316" y="225065"/>
                </a:lnTo>
                <a:lnTo>
                  <a:pt x="236334" y="203119"/>
                </a:lnTo>
                <a:lnTo>
                  <a:pt x="244267" y="203119"/>
                </a:lnTo>
                <a:lnTo>
                  <a:pt x="244267" y="88707"/>
                </a:lnTo>
                <a:lnTo>
                  <a:pt x="129948" y="88707"/>
                </a:lnTo>
                <a:lnTo>
                  <a:pt x="129948" y="96982"/>
                </a:lnTo>
                <a:lnTo>
                  <a:pt x="107950" y="84390"/>
                </a:lnTo>
                <a:lnTo>
                  <a:pt x="129948" y="71438"/>
                </a:lnTo>
                <a:close/>
                <a:moveTo>
                  <a:pt x="80137" y="56023"/>
                </a:moveTo>
                <a:lnTo>
                  <a:pt x="80137" y="79725"/>
                </a:lnTo>
                <a:lnTo>
                  <a:pt x="89522" y="79725"/>
                </a:lnTo>
                <a:cubicBezTo>
                  <a:pt x="92049" y="79725"/>
                  <a:pt x="94215" y="81521"/>
                  <a:pt x="94215" y="84393"/>
                </a:cubicBezTo>
                <a:cubicBezTo>
                  <a:pt x="94215" y="86907"/>
                  <a:pt x="92049" y="88703"/>
                  <a:pt x="89522" y="88703"/>
                </a:cubicBezTo>
                <a:lnTo>
                  <a:pt x="9746" y="88703"/>
                </a:lnTo>
                <a:lnTo>
                  <a:pt x="9746" y="143290"/>
                </a:lnTo>
                <a:lnTo>
                  <a:pt x="30683" y="122102"/>
                </a:lnTo>
                <a:cubicBezTo>
                  <a:pt x="32849" y="119947"/>
                  <a:pt x="35737" y="119947"/>
                  <a:pt x="37542" y="122102"/>
                </a:cubicBezTo>
                <a:lnTo>
                  <a:pt x="91688" y="175611"/>
                </a:lnTo>
                <a:lnTo>
                  <a:pt x="121288" y="146522"/>
                </a:lnTo>
                <a:cubicBezTo>
                  <a:pt x="123093" y="144726"/>
                  <a:pt x="126342" y="144726"/>
                  <a:pt x="128147" y="146522"/>
                </a:cubicBezTo>
                <a:lnTo>
                  <a:pt x="202147" y="220142"/>
                </a:lnTo>
                <a:lnTo>
                  <a:pt x="225972" y="220142"/>
                </a:lnTo>
                <a:cubicBezTo>
                  <a:pt x="228499" y="220142"/>
                  <a:pt x="230665" y="222297"/>
                  <a:pt x="230665" y="224810"/>
                </a:cubicBezTo>
                <a:cubicBezTo>
                  <a:pt x="230665" y="227324"/>
                  <a:pt x="228499" y="229479"/>
                  <a:pt x="225972" y="229479"/>
                </a:cubicBezTo>
                <a:lnTo>
                  <a:pt x="199982" y="229479"/>
                </a:lnTo>
                <a:lnTo>
                  <a:pt x="80137" y="229479"/>
                </a:lnTo>
                <a:lnTo>
                  <a:pt x="80137" y="252822"/>
                </a:lnTo>
                <a:lnTo>
                  <a:pt x="277953" y="252822"/>
                </a:lnTo>
                <a:lnTo>
                  <a:pt x="277953" y="56023"/>
                </a:lnTo>
                <a:lnTo>
                  <a:pt x="80137" y="56023"/>
                </a:lnTo>
                <a:close/>
                <a:moveTo>
                  <a:pt x="157051" y="23813"/>
                </a:moveTo>
                <a:lnTo>
                  <a:pt x="198192" y="23813"/>
                </a:lnTo>
                <a:cubicBezTo>
                  <a:pt x="201054" y="23813"/>
                  <a:pt x="202842" y="25930"/>
                  <a:pt x="202842" y="28399"/>
                </a:cubicBezTo>
                <a:cubicBezTo>
                  <a:pt x="202842" y="30868"/>
                  <a:pt x="201054" y="32985"/>
                  <a:pt x="198192" y="32985"/>
                </a:cubicBezTo>
                <a:lnTo>
                  <a:pt x="157051" y="32985"/>
                </a:lnTo>
                <a:cubicBezTo>
                  <a:pt x="154546" y="32985"/>
                  <a:pt x="152400" y="30868"/>
                  <a:pt x="152400" y="28399"/>
                </a:cubicBezTo>
                <a:cubicBezTo>
                  <a:pt x="152400" y="25930"/>
                  <a:pt x="154546" y="23813"/>
                  <a:pt x="157051" y="23813"/>
                </a:cubicBezTo>
                <a:close/>
                <a:moveTo>
                  <a:pt x="89522" y="9337"/>
                </a:moveTo>
                <a:cubicBezTo>
                  <a:pt x="84108" y="9337"/>
                  <a:pt x="80137" y="13647"/>
                  <a:pt x="80137" y="18674"/>
                </a:cubicBezTo>
                <a:lnTo>
                  <a:pt x="80137" y="47045"/>
                </a:lnTo>
                <a:lnTo>
                  <a:pt x="277953" y="47045"/>
                </a:lnTo>
                <a:lnTo>
                  <a:pt x="277953" y="18674"/>
                </a:lnTo>
                <a:cubicBezTo>
                  <a:pt x="277953" y="13647"/>
                  <a:pt x="273621" y="9337"/>
                  <a:pt x="268206" y="9337"/>
                </a:cubicBezTo>
                <a:lnTo>
                  <a:pt x="89522" y="9337"/>
                </a:lnTo>
                <a:close/>
                <a:moveTo>
                  <a:pt x="89522" y="0"/>
                </a:moveTo>
                <a:lnTo>
                  <a:pt x="268206" y="0"/>
                </a:lnTo>
                <a:cubicBezTo>
                  <a:pt x="278675" y="0"/>
                  <a:pt x="286977" y="8260"/>
                  <a:pt x="286977" y="18674"/>
                </a:cubicBezTo>
                <a:lnTo>
                  <a:pt x="286977" y="51354"/>
                </a:lnTo>
                <a:lnTo>
                  <a:pt x="286977" y="257490"/>
                </a:lnTo>
                <a:lnTo>
                  <a:pt x="286977" y="290530"/>
                </a:lnTo>
                <a:cubicBezTo>
                  <a:pt x="286977" y="300585"/>
                  <a:pt x="278675" y="309204"/>
                  <a:pt x="268206" y="309204"/>
                </a:cubicBezTo>
                <a:lnTo>
                  <a:pt x="89522" y="309204"/>
                </a:lnTo>
                <a:cubicBezTo>
                  <a:pt x="79054" y="309204"/>
                  <a:pt x="70751" y="300585"/>
                  <a:pt x="70751" y="290530"/>
                </a:cubicBezTo>
                <a:lnTo>
                  <a:pt x="70751" y="229479"/>
                </a:lnTo>
                <a:lnTo>
                  <a:pt x="49093" y="229479"/>
                </a:lnTo>
                <a:lnTo>
                  <a:pt x="4693" y="229479"/>
                </a:lnTo>
                <a:cubicBezTo>
                  <a:pt x="2166" y="229479"/>
                  <a:pt x="0" y="227324"/>
                  <a:pt x="0" y="224810"/>
                </a:cubicBezTo>
                <a:lnTo>
                  <a:pt x="0" y="84393"/>
                </a:lnTo>
                <a:cubicBezTo>
                  <a:pt x="0" y="81521"/>
                  <a:pt x="2166" y="79725"/>
                  <a:pt x="4693" y="79725"/>
                </a:cubicBezTo>
                <a:lnTo>
                  <a:pt x="70751" y="79725"/>
                </a:lnTo>
                <a:lnTo>
                  <a:pt x="70751" y="18674"/>
                </a:lnTo>
                <a:cubicBezTo>
                  <a:pt x="70751" y="8260"/>
                  <a:pt x="79054" y="0"/>
                  <a:pt x="89522"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8" name="Freeform 713">
            <a:extLst>
              <a:ext uri="{FF2B5EF4-FFF2-40B4-BE49-F238E27FC236}">
                <a16:creationId xmlns:a16="http://schemas.microsoft.com/office/drawing/2014/main" id="{55009458-615E-274C-9626-7F1D823BF9FC}"/>
              </a:ext>
            </a:extLst>
          </p:cNvPr>
          <p:cNvSpPr>
            <a:spLocks noChangeArrowheads="1"/>
          </p:cNvSpPr>
          <p:nvPr/>
        </p:nvSpPr>
        <p:spPr bwMode="auto">
          <a:xfrm>
            <a:off x="6631860" y="5223870"/>
            <a:ext cx="358403" cy="358403"/>
          </a:xfrm>
          <a:custGeom>
            <a:avLst/>
            <a:gdLst/>
            <a:ahLst/>
            <a:cxnLst/>
            <a:rect l="0" t="0" r="r" b="b"/>
            <a:pathLst>
              <a:path w="309204" h="309204">
                <a:moveTo>
                  <a:pt x="124256" y="276165"/>
                </a:moveTo>
                <a:lnTo>
                  <a:pt x="124256" y="299508"/>
                </a:lnTo>
                <a:lnTo>
                  <a:pt x="184948" y="299508"/>
                </a:lnTo>
                <a:lnTo>
                  <a:pt x="184948" y="276165"/>
                </a:lnTo>
                <a:lnTo>
                  <a:pt x="124256" y="276165"/>
                </a:lnTo>
                <a:close/>
                <a:moveTo>
                  <a:pt x="155399" y="250825"/>
                </a:moveTo>
                <a:cubicBezTo>
                  <a:pt x="157869" y="250825"/>
                  <a:pt x="159985" y="252866"/>
                  <a:pt x="159985" y="255247"/>
                </a:cubicBezTo>
                <a:cubicBezTo>
                  <a:pt x="159985" y="257969"/>
                  <a:pt x="157869" y="260010"/>
                  <a:pt x="155399" y="260010"/>
                </a:cubicBezTo>
                <a:cubicBezTo>
                  <a:pt x="152930" y="260010"/>
                  <a:pt x="150813" y="257969"/>
                  <a:pt x="150813" y="255247"/>
                </a:cubicBezTo>
                <a:cubicBezTo>
                  <a:pt x="150813" y="252866"/>
                  <a:pt x="152930" y="250825"/>
                  <a:pt x="155399" y="250825"/>
                </a:cubicBezTo>
                <a:close/>
                <a:moveTo>
                  <a:pt x="9337" y="243485"/>
                </a:moveTo>
                <a:lnTo>
                  <a:pt x="9337" y="257490"/>
                </a:lnTo>
                <a:cubicBezTo>
                  <a:pt x="9337" y="262518"/>
                  <a:pt x="13647" y="266828"/>
                  <a:pt x="18674" y="266828"/>
                </a:cubicBezTo>
                <a:lnTo>
                  <a:pt x="119587" y="266828"/>
                </a:lnTo>
                <a:lnTo>
                  <a:pt x="189616" y="266828"/>
                </a:lnTo>
                <a:lnTo>
                  <a:pt x="290171" y="266828"/>
                </a:lnTo>
                <a:cubicBezTo>
                  <a:pt x="295557" y="266828"/>
                  <a:pt x="299508" y="262518"/>
                  <a:pt x="299508" y="257490"/>
                </a:cubicBezTo>
                <a:lnTo>
                  <a:pt x="299508" y="243485"/>
                </a:lnTo>
                <a:lnTo>
                  <a:pt x="9337" y="243485"/>
                </a:lnTo>
                <a:close/>
                <a:moveTo>
                  <a:pt x="230011" y="92075"/>
                </a:moveTo>
                <a:cubicBezTo>
                  <a:pt x="232481" y="92075"/>
                  <a:pt x="234597" y="94192"/>
                  <a:pt x="234597" y="96661"/>
                </a:cubicBezTo>
                <a:cubicBezTo>
                  <a:pt x="234597" y="99131"/>
                  <a:pt x="232481" y="101247"/>
                  <a:pt x="230011" y="101247"/>
                </a:cubicBezTo>
                <a:cubicBezTo>
                  <a:pt x="227542" y="101247"/>
                  <a:pt x="225425" y="99131"/>
                  <a:pt x="225425" y="96661"/>
                </a:cubicBezTo>
                <a:cubicBezTo>
                  <a:pt x="225425" y="94192"/>
                  <a:pt x="227542" y="92075"/>
                  <a:pt x="230011" y="92075"/>
                </a:cubicBezTo>
                <a:close/>
                <a:moveTo>
                  <a:pt x="150636" y="49213"/>
                </a:moveTo>
                <a:cubicBezTo>
                  <a:pt x="153106" y="49213"/>
                  <a:pt x="155222" y="51330"/>
                  <a:pt x="155222" y="53799"/>
                </a:cubicBezTo>
                <a:cubicBezTo>
                  <a:pt x="155222" y="56621"/>
                  <a:pt x="153106" y="58385"/>
                  <a:pt x="150636" y="58385"/>
                </a:cubicBezTo>
                <a:cubicBezTo>
                  <a:pt x="148167" y="58385"/>
                  <a:pt x="146050" y="56621"/>
                  <a:pt x="146050" y="53799"/>
                </a:cubicBezTo>
                <a:cubicBezTo>
                  <a:pt x="146050" y="51330"/>
                  <a:pt x="148167" y="49213"/>
                  <a:pt x="150636" y="49213"/>
                </a:cubicBezTo>
                <a:close/>
                <a:moveTo>
                  <a:pt x="18635" y="9338"/>
                </a:moveTo>
                <a:cubicBezTo>
                  <a:pt x="13618" y="9338"/>
                  <a:pt x="9317" y="13647"/>
                  <a:pt x="9317" y="18675"/>
                </a:cubicBezTo>
                <a:lnTo>
                  <a:pt x="9317" y="90504"/>
                </a:lnTo>
                <a:cubicBezTo>
                  <a:pt x="9317" y="95532"/>
                  <a:pt x="13618" y="99841"/>
                  <a:pt x="18635" y="99841"/>
                </a:cubicBezTo>
                <a:lnTo>
                  <a:pt x="150870" y="99841"/>
                </a:lnTo>
                <a:cubicBezTo>
                  <a:pt x="156245" y="99841"/>
                  <a:pt x="160546" y="95532"/>
                  <a:pt x="160546" y="90504"/>
                </a:cubicBezTo>
                <a:lnTo>
                  <a:pt x="160546" y="18675"/>
                </a:lnTo>
                <a:cubicBezTo>
                  <a:pt x="160546" y="13647"/>
                  <a:pt x="156245" y="9338"/>
                  <a:pt x="150870" y="9338"/>
                </a:cubicBezTo>
                <a:lnTo>
                  <a:pt x="18635" y="9338"/>
                </a:lnTo>
                <a:close/>
                <a:moveTo>
                  <a:pt x="274010" y="0"/>
                </a:moveTo>
                <a:lnTo>
                  <a:pt x="290171" y="0"/>
                </a:lnTo>
                <a:cubicBezTo>
                  <a:pt x="300585" y="0"/>
                  <a:pt x="309204" y="8260"/>
                  <a:pt x="309204" y="18674"/>
                </a:cubicBezTo>
                <a:lnTo>
                  <a:pt x="309204" y="238816"/>
                </a:lnTo>
                <a:lnTo>
                  <a:pt x="309204" y="257490"/>
                </a:lnTo>
                <a:cubicBezTo>
                  <a:pt x="309204" y="267905"/>
                  <a:pt x="300585" y="276165"/>
                  <a:pt x="290171" y="276165"/>
                </a:cubicBezTo>
                <a:lnTo>
                  <a:pt x="194285" y="276165"/>
                </a:lnTo>
                <a:lnTo>
                  <a:pt x="194285" y="299508"/>
                </a:lnTo>
                <a:lnTo>
                  <a:pt x="224810" y="299508"/>
                </a:lnTo>
                <a:cubicBezTo>
                  <a:pt x="227324" y="299508"/>
                  <a:pt x="229479" y="301662"/>
                  <a:pt x="229479" y="304176"/>
                </a:cubicBezTo>
                <a:cubicBezTo>
                  <a:pt x="229479" y="307049"/>
                  <a:pt x="227324" y="309204"/>
                  <a:pt x="224810" y="309204"/>
                </a:cubicBezTo>
                <a:lnTo>
                  <a:pt x="189616" y="309204"/>
                </a:lnTo>
                <a:lnTo>
                  <a:pt x="119587" y="309204"/>
                </a:lnTo>
                <a:lnTo>
                  <a:pt x="84393" y="309204"/>
                </a:lnTo>
                <a:cubicBezTo>
                  <a:pt x="81880" y="309204"/>
                  <a:pt x="79725" y="307049"/>
                  <a:pt x="79725" y="304176"/>
                </a:cubicBezTo>
                <a:cubicBezTo>
                  <a:pt x="79725" y="301662"/>
                  <a:pt x="81880" y="299508"/>
                  <a:pt x="84393" y="299508"/>
                </a:cubicBezTo>
                <a:lnTo>
                  <a:pt x="114560" y="299508"/>
                </a:lnTo>
                <a:lnTo>
                  <a:pt x="114560" y="276165"/>
                </a:lnTo>
                <a:lnTo>
                  <a:pt x="18674" y="276165"/>
                </a:lnTo>
                <a:cubicBezTo>
                  <a:pt x="8260" y="276165"/>
                  <a:pt x="0" y="267905"/>
                  <a:pt x="0" y="257490"/>
                </a:cubicBezTo>
                <a:lnTo>
                  <a:pt x="0" y="238816"/>
                </a:lnTo>
                <a:lnTo>
                  <a:pt x="0" y="216551"/>
                </a:lnTo>
                <a:cubicBezTo>
                  <a:pt x="0" y="214037"/>
                  <a:pt x="1795" y="211882"/>
                  <a:pt x="4668" y="211882"/>
                </a:cubicBezTo>
                <a:cubicBezTo>
                  <a:pt x="7182" y="211882"/>
                  <a:pt x="9337" y="214037"/>
                  <a:pt x="9337" y="216551"/>
                </a:cubicBezTo>
                <a:lnTo>
                  <a:pt x="9337" y="233788"/>
                </a:lnTo>
                <a:lnTo>
                  <a:pt x="299508" y="233788"/>
                </a:lnTo>
                <a:lnTo>
                  <a:pt x="299508" y="18674"/>
                </a:lnTo>
                <a:cubicBezTo>
                  <a:pt x="299508" y="13647"/>
                  <a:pt x="295557" y="9337"/>
                  <a:pt x="290171" y="9337"/>
                </a:cubicBezTo>
                <a:lnTo>
                  <a:pt x="274010" y="9337"/>
                </a:lnTo>
                <a:cubicBezTo>
                  <a:pt x="271137" y="9337"/>
                  <a:pt x="269341" y="7182"/>
                  <a:pt x="269341" y="4668"/>
                </a:cubicBezTo>
                <a:cubicBezTo>
                  <a:pt x="269341" y="2155"/>
                  <a:pt x="271137" y="0"/>
                  <a:pt x="274010" y="0"/>
                </a:cubicBezTo>
                <a:close/>
                <a:moveTo>
                  <a:pt x="193689" y="0"/>
                </a:moveTo>
                <a:lnTo>
                  <a:pt x="231780" y="0"/>
                </a:lnTo>
                <a:cubicBezTo>
                  <a:pt x="242201" y="0"/>
                  <a:pt x="250466" y="8264"/>
                  <a:pt x="250466" y="18685"/>
                </a:cubicBezTo>
                <a:lnTo>
                  <a:pt x="250466" y="174990"/>
                </a:lnTo>
                <a:cubicBezTo>
                  <a:pt x="250466" y="185051"/>
                  <a:pt x="242201" y="193316"/>
                  <a:pt x="231780" y="193316"/>
                </a:cubicBezTo>
                <a:lnTo>
                  <a:pt x="18686" y="193316"/>
                </a:lnTo>
                <a:cubicBezTo>
                  <a:pt x="8265" y="193316"/>
                  <a:pt x="0" y="185051"/>
                  <a:pt x="0" y="174990"/>
                </a:cubicBezTo>
                <a:lnTo>
                  <a:pt x="0" y="132590"/>
                </a:lnTo>
                <a:cubicBezTo>
                  <a:pt x="0" y="130075"/>
                  <a:pt x="1797" y="127919"/>
                  <a:pt x="4671" y="127919"/>
                </a:cubicBezTo>
                <a:cubicBezTo>
                  <a:pt x="7187" y="127919"/>
                  <a:pt x="9343" y="130075"/>
                  <a:pt x="9343" y="132590"/>
                </a:cubicBezTo>
                <a:lnTo>
                  <a:pt x="9343" y="174990"/>
                </a:lnTo>
                <a:cubicBezTo>
                  <a:pt x="9343" y="180021"/>
                  <a:pt x="13655" y="183973"/>
                  <a:pt x="18686" y="183973"/>
                </a:cubicBezTo>
                <a:lnTo>
                  <a:pt x="231780" y="183973"/>
                </a:lnTo>
                <a:cubicBezTo>
                  <a:pt x="237170" y="183973"/>
                  <a:pt x="241482" y="180021"/>
                  <a:pt x="241482" y="174990"/>
                </a:cubicBezTo>
                <a:lnTo>
                  <a:pt x="241482" y="18685"/>
                </a:lnTo>
                <a:cubicBezTo>
                  <a:pt x="241482" y="13654"/>
                  <a:pt x="237170" y="9342"/>
                  <a:pt x="231780" y="9342"/>
                </a:cubicBezTo>
                <a:lnTo>
                  <a:pt x="193689" y="9342"/>
                </a:lnTo>
                <a:cubicBezTo>
                  <a:pt x="191173" y="9342"/>
                  <a:pt x="189017" y="7186"/>
                  <a:pt x="189017" y="4671"/>
                </a:cubicBezTo>
                <a:cubicBezTo>
                  <a:pt x="189017" y="2156"/>
                  <a:pt x="191173" y="0"/>
                  <a:pt x="193689" y="0"/>
                </a:cubicBezTo>
                <a:close/>
                <a:moveTo>
                  <a:pt x="18635" y="0"/>
                </a:moveTo>
                <a:lnTo>
                  <a:pt x="150870" y="0"/>
                </a:lnTo>
                <a:cubicBezTo>
                  <a:pt x="161262" y="0"/>
                  <a:pt x="169505" y="8260"/>
                  <a:pt x="169505" y="18675"/>
                </a:cubicBezTo>
                <a:lnTo>
                  <a:pt x="169505" y="90504"/>
                </a:lnTo>
                <a:cubicBezTo>
                  <a:pt x="169505" y="100919"/>
                  <a:pt x="161262" y="109179"/>
                  <a:pt x="150870" y="109179"/>
                </a:cubicBezTo>
                <a:lnTo>
                  <a:pt x="18635" y="109179"/>
                </a:lnTo>
                <a:cubicBezTo>
                  <a:pt x="8242" y="109179"/>
                  <a:pt x="0" y="100919"/>
                  <a:pt x="0" y="90504"/>
                </a:cubicBezTo>
                <a:lnTo>
                  <a:pt x="0" y="18675"/>
                </a:lnTo>
                <a:cubicBezTo>
                  <a:pt x="0" y="8260"/>
                  <a:pt x="8242" y="0"/>
                  <a:pt x="1863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9" name="Freeform 712">
            <a:extLst>
              <a:ext uri="{FF2B5EF4-FFF2-40B4-BE49-F238E27FC236}">
                <a16:creationId xmlns:a16="http://schemas.microsoft.com/office/drawing/2014/main" id="{64F1D656-2DFB-7A4B-BD24-01B44FA1C09D}"/>
              </a:ext>
            </a:extLst>
          </p:cNvPr>
          <p:cNvSpPr>
            <a:spLocks noChangeArrowheads="1"/>
          </p:cNvSpPr>
          <p:nvPr/>
        </p:nvSpPr>
        <p:spPr bwMode="auto">
          <a:xfrm>
            <a:off x="5214974" y="5776888"/>
            <a:ext cx="360241" cy="358403"/>
          </a:xfrm>
          <a:custGeom>
            <a:avLst/>
            <a:gdLst/>
            <a:ahLst/>
            <a:cxnLst/>
            <a:rect l="0" t="0" r="r" b="b"/>
            <a:pathLst>
              <a:path w="310790" h="309204">
                <a:moveTo>
                  <a:pt x="126411" y="276150"/>
                </a:moveTo>
                <a:lnTo>
                  <a:pt x="109891" y="299503"/>
                </a:lnTo>
                <a:lnTo>
                  <a:pt x="199313" y="299503"/>
                </a:lnTo>
                <a:lnTo>
                  <a:pt x="182434" y="276150"/>
                </a:lnTo>
                <a:lnTo>
                  <a:pt x="126411" y="276150"/>
                </a:lnTo>
                <a:close/>
                <a:moveTo>
                  <a:pt x="9337" y="150044"/>
                </a:moveTo>
                <a:lnTo>
                  <a:pt x="9337" y="229444"/>
                </a:lnTo>
                <a:lnTo>
                  <a:pt x="149754" y="229444"/>
                </a:lnTo>
                <a:lnTo>
                  <a:pt x="149754" y="150044"/>
                </a:lnTo>
                <a:lnTo>
                  <a:pt x="82239" y="195313"/>
                </a:lnTo>
                <a:cubicBezTo>
                  <a:pt x="81520" y="195672"/>
                  <a:pt x="80443" y="195672"/>
                  <a:pt x="79725" y="195672"/>
                </a:cubicBezTo>
                <a:cubicBezTo>
                  <a:pt x="78647" y="195672"/>
                  <a:pt x="77570" y="195672"/>
                  <a:pt x="77211" y="195313"/>
                </a:cubicBezTo>
                <a:lnTo>
                  <a:pt x="9337" y="150044"/>
                </a:lnTo>
                <a:close/>
                <a:moveTo>
                  <a:pt x="49559" y="106212"/>
                </a:moveTo>
                <a:cubicBezTo>
                  <a:pt x="51713" y="104775"/>
                  <a:pt x="54586" y="105134"/>
                  <a:pt x="55664" y="107290"/>
                </a:cubicBezTo>
                <a:cubicBezTo>
                  <a:pt x="57459" y="109446"/>
                  <a:pt x="56741" y="112320"/>
                  <a:pt x="54586" y="113757"/>
                </a:cubicBezTo>
                <a:lnTo>
                  <a:pt x="13287" y="141421"/>
                </a:lnTo>
                <a:lnTo>
                  <a:pt x="79725" y="185612"/>
                </a:lnTo>
                <a:lnTo>
                  <a:pt x="151908" y="137469"/>
                </a:lnTo>
                <a:lnTo>
                  <a:pt x="152267" y="137469"/>
                </a:lnTo>
                <a:cubicBezTo>
                  <a:pt x="152627" y="137110"/>
                  <a:pt x="152986" y="137110"/>
                  <a:pt x="153345" y="136751"/>
                </a:cubicBezTo>
                <a:cubicBezTo>
                  <a:pt x="153345" y="136751"/>
                  <a:pt x="153704" y="136751"/>
                  <a:pt x="154063" y="136751"/>
                </a:cubicBezTo>
                <a:cubicBezTo>
                  <a:pt x="154422" y="136751"/>
                  <a:pt x="154422" y="136751"/>
                  <a:pt x="154422" y="136751"/>
                </a:cubicBezTo>
                <a:cubicBezTo>
                  <a:pt x="154781" y="136751"/>
                  <a:pt x="154781" y="136751"/>
                  <a:pt x="154781" y="136751"/>
                </a:cubicBezTo>
                <a:cubicBezTo>
                  <a:pt x="155500" y="136751"/>
                  <a:pt x="155500" y="136751"/>
                  <a:pt x="155859" y="136751"/>
                </a:cubicBezTo>
                <a:cubicBezTo>
                  <a:pt x="156218" y="137110"/>
                  <a:pt x="156577" y="137110"/>
                  <a:pt x="156577" y="137469"/>
                </a:cubicBezTo>
                <a:cubicBezTo>
                  <a:pt x="156936" y="137469"/>
                  <a:pt x="157295" y="137469"/>
                  <a:pt x="157295" y="137829"/>
                </a:cubicBezTo>
                <a:cubicBezTo>
                  <a:pt x="157654" y="137829"/>
                  <a:pt x="158013" y="138188"/>
                  <a:pt x="158013" y="138188"/>
                </a:cubicBezTo>
                <a:cubicBezTo>
                  <a:pt x="158372" y="138547"/>
                  <a:pt x="158372" y="138547"/>
                  <a:pt x="158372" y="138906"/>
                </a:cubicBezTo>
                <a:cubicBezTo>
                  <a:pt x="158372" y="138906"/>
                  <a:pt x="158372" y="138906"/>
                  <a:pt x="158372" y="139266"/>
                </a:cubicBezTo>
                <a:cubicBezTo>
                  <a:pt x="158732" y="139266"/>
                  <a:pt x="159091" y="139625"/>
                  <a:pt x="159091" y="139984"/>
                </a:cubicBezTo>
                <a:cubicBezTo>
                  <a:pt x="159091" y="140344"/>
                  <a:pt x="159091" y="140703"/>
                  <a:pt x="159091" y="141062"/>
                </a:cubicBezTo>
                <a:cubicBezTo>
                  <a:pt x="159091" y="141062"/>
                  <a:pt x="159091" y="141062"/>
                  <a:pt x="159091" y="141421"/>
                </a:cubicBezTo>
                <a:lnTo>
                  <a:pt x="159091" y="233756"/>
                </a:lnTo>
                <a:cubicBezTo>
                  <a:pt x="159091" y="236630"/>
                  <a:pt x="156936" y="238786"/>
                  <a:pt x="154422" y="238786"/>
                </a:cubicBezTo>
                <a:lnTo>
                  <a:pt x="9337" y="238786"/>
                </a:lnTo>
                <a:lnTo>
                  <a:pt x="9337" y="257468"/>
                </a:lnTo>
                <a:cubicBezTo>
                  <a:pt x="9337" y="262498"/>
                  <a:pt x="13646" y="266809"/>
                  <a:pt x="18674" y="266809"/>
                </a:cubicBezTo>
                <a:lnTo>
                  <a:pt x="124256" y="266809"/>
                </a:lnTo>
                <a:lnTo>
                  <a:pt x="184948" y="266809"/>
                </a:lnTo>
                <a:lnTo>
                  <a:pt x="290530" y="266809"/>
                </a:lnTo>
                <a:cubicBezTo>
                  <a:pt x="295557" y="266809"/>
                  <a:pt x="299508" y="262498"/>
                  <a:pt x="299508" y="257468"/>
                </a:cubicBezTo>
                <a:lnTo>
                  <a:pt x="299508" y="238786"/>
                </a:lnTo>
                <a:lnTo>
                  <a:pt x="178125" y="238786"/>
                </a:lnTo>
                <a:cubicBezTo>
                  <a:pt x="175252" y="238786"/>
                  <a:pt x="173456" y="236630"/>
                  <a:pt x="173456" y="233756"/>
                </a:cubicBezTo>
                <a:cubicBezTo>
                  <a:pt x="173456" y="231600"/>
                  <a:pt x="175252" y="229444"/>
                  <a:pt x="178125" y="229444"/>
                </a:cubicBezTo>
                <a:lnTo>
                  <a:pt x="299508" y="229444"/>
                </a:lnTo>
                <a:lnTo>
                  <a:pt x="299508" y="141062"/>
                </a:lnTo>
                <a:cubicBezTo>
                  <a:pt x="299508" y="138188"/>
                  <a:pt x="301663" y="136392"/>
                  <a:pt x="304176" y="136392"/>
                </a:cubicBezTo>
                <a:cubicBezTo>
                  <a:pt x="307049" y="136392"/>
                  <a:pt x="309204" y="138188"/>
                  <a:pt x="309204" y="141062"/>
                </a:cubicBezTo>
                <a:lnTo>
                  <a:pt x="309204" y="233756"/>
                </a:lnTo>
                <a:lnTo>
                  <a:pt x="309204" y="257468"/>
                </a:lnTo>
                <a:cubicBezTo>
                  <a:pt x="309204" y="267887"/>
                  <a:pt x="300585" y="276150"/>
                  <a:pt x="290530" y="276150"/>
                </a:cubicBezTo>
                <a:lnTo>
                  <a:pt x="194285" y="276150"/>
                </a:lnTo>
                <a:lnTo>
                  <a:pt x="210805" y="299503"/>
                </a:lnTo>
                <a:lnTo>
                  <a:pt x="234148" y="299503"/>
                </a:lnTo>
                <a:cubicBezTo>
                  <a:pt x="236662" y="299503"/>
                  <a:pt x="238816" y="301659"/>
                  <a:pt x="238816" y="304174"/>
                </a:cubicBezTo>
                <a:cubicBezTo>
                  <a:pt x="238816" y="307048"/>
                  <a:pt x="236662" y="309204"/>
                  <a:pt x="234148" y="309204"/>
                </a:cubicBezTo>
                <a:lnTo>
                  <a:pt x="208291" y="309204"/>
                </a:lnTo>
                <a:lnTo>
                  <a:pt x="100913" y="309204"/>
                </a:lnTo>
                <a:lnTo>
                  <a:pt x="75056" y="309204"/>
                </a:lnTo>
                <a:cubicBezTo>
                  <a:pt x="72542" y="309204"/>
                  <a:pt x="70388" y="307048"/>
                  <a:pt x="70388" y="304174"/>
                </a:cubicBezTo>
                <a:cubicBezTo>
                  <a:pt x="70388" y="301659"/>
                  <a:pt x="72542" y="299503"/>
                  <a:pt x="75056" y="299503"/>
                </a:cubicBezTo>
                <a:lnTo>
                  <a:pt x="98040" y="299503"/>
                </a:lnTo>
                <a:lnTo>
                  <a:pt x="114919" y="276150"/>
                </a:lnTo>
                <a:lnTo>
                  <a:pt x="18674" y="276150"/>
                </a:lnTo>
                <a:cubicBezTo>
                  <a:pt x="8260" y="276150"/>
                  <a:pt x="0" y="267887"/>
                  <a:pt x="0" y="257468"/>
                </a:cubicBezTo>
                <a:lnTo>
                  <a:pt x="0" y="233756"/>
                </a:lnTo>
                <a:lnTo>
                  <a:pt x="0" y="141421"/>
                </a:lnTo>
                <a:cubicBezTo>
                  <a:pt x="0" y="140703"/>
                  <a:pt x="0" y="140344"/>
                  <a:pt x="359" y="139625"/>
                </a:cubicBezTo>
                <a:lnTo>
                  <a:pt x="718" y="139266"/>
                </a:lnTo>
                <a:cubicBezTo>
                  <a:pt x="718" y="138906"/>
                  <a:pt x="1077" y="138547"/>
                  <a:pt x="1436" y="138188"/>
                </a:cubicBezTo>
                <a:cubicBezTo>
                  <a:pt x="1436" y="137829"/>
                  <a:pt x="1436" y="137829"/>
                  <a:pt x="1436" y="137829"/>
                </a:cubicBezTo>
                <a:cubicBezTo>
                  <a:pt x="1795" y="137829"/>
                  <a:pt x="2154" y="137469"/>
                  <a:pt x="2154" y="137469"/>
                </a:cubicBezTo>
                <a:lnTo>
                  <a:pt x="49559" y="106212"/>
                </a:lnTo>
                <a:close/>
                <a:moveTo>
                  <a:pt x="177734" y="42514"/>
                </a:moveTo>
                <a:lnTo>
                  <a:pt x="177734" y="82900"/>
                </a:lnTo>
                <a:lnTo>
                  <a:pt x="207566" y="62885"/>
                </a:lnTo>
                <a:lnTo>
                  <a:pt x="177734" y="42514"/>
                </a:lnTo>
                <a:close/>
                <a:moveTo>
                  <a:pt x="170822" y="29290"/>
                </a:moveTo>
                <a:cubicBezTo>
                  <a:pt x="172277" y="28575"/>
                  <a:pt x="174460" y="28933"/>
                  <a:pt x="175551" y="29647"/>
                </a:cubicBezTo>
                <a:lnTo>
                  <a:pt x="218480" y="58597"/>
                </a:lnTo>
                <a:cubicBezTo>
                  <a:pt x="219572" y="59669"/>
                  <a:pt x="220299" y="61098"/>
                  <a:pt x="220299" y="62885"/>
                </a:cubicBezTo>
                <a:cubicBezTo>
                  <a:pt x="220299" y="64315"/>
                  <a:pt x="219572" y="65745"/>
                  <a:pt x="218480" y="66459"/>
                </a:cubicBezTo>
                <a:lnTo>
                  <a:pt x="175551" y="95766"/>
                </a:lnTo>
                <a:cubicBezTo>
                  <a:pt x="174824" y="96123"/>
                  <a:pt x="174096" y="96481"/>
                  <a:pt x="173005" y="96481"/>
                </a:cubicBezTo>
                <a:cubicBezTo>
                  <a:pt x="172277" y="96481"/>
                  <a:pt x="171549" y="96481"/>
                  <a:pt x="170822" y="95766"/>
                </a:cubicBezTo>
                <a:cubicBezTo>
                  <a:pt x="169003" y="95051"/>
                  <a:pt x="168275" y="93622"/>
                  <a:pt x="168275" y="91835"/>
                </a:cubicBezTo>
                <a:lnTo>
                  <a:pt x="168275" y="33579"/>
                </a:lnTo>
                <a:cubicBezTo>
                  <a:pt x="168275" y="31792"/>
                  <a:pt x="169003" y="30362"/>
                  <a:pt x="170822" y="29290"/>
                </a:cubicBezTo>
                <a:close/>
                <a:moveTo>
                  <a:pt x="79574" y="9326"/>
                </a:moveTo>
                <a:lnTo>
                  <a:pt x="79574" y="112636"/>
                </a:lnTo>
                <a:lnTo>
                  <a:pt x="99022" y="112636"/>
                </a:lnTo>
                <a:cubicBezTo>
                  <a:pt x="101543" y="112636"/>
                  <a:pt x="103704" y="114789"/>
                  <a:pt x="103704" y="117300"/>
                </a:cubicBezTo>
                <a:lnTo>
                  <a:pt x="103704" y="135594"/>
                </a:lnTo>
                <a:lnTo>
                  <a:pt x="137198" y="113712"/>
                </a:lnTo>
                <a:cubicBezTo>
                  <a:pt x="138278" y="112995"/>
                  <a:pt x="138998" y="112636"/>
                  <a:pt x="140079" y="112636"/>
                </a:cubicBezTo>
                <a:lnTo>
                  <a:pt x="301066" y="112636"/>
                </a:lnTo>
                <a:lnTo>
                  <a:pt x="301066" y="9326"/>
                </a:lnTo>
                <a:lnTo>
                  <a:pt x="79574" y="9326"/>
                </a:lnTo>
                <a:close/>
                <a:moveTo>
                  <a:pt x="74892" y="0"/>
                </a:moveTo>
                <a:lnTo>
                  <a:pt x="305748" y="0"/>
                </a:lnTo>
                <a:cubicBezTo>
                  <a:pt x="308629" y="0"/>
                  <a:pt x="310790" y="2152"/>
                  <a:pt x="310790" y="4663"/>
                </a:cubicBezTo>
                <a:lnTo>
                  <a:pt x="310790" y="117300"/>
                </a:lnTo>
                <a:cubicBezTo>
                  <a:pt x="310790" y="119811"/>
                  <a:pt x="308629" y="121963"/>
                  <a:pt x="305748" y="121963"/>
                </a:cubicBezTo>
                <a:lnTo>
                  <a:pt x="141159" y="121963"/>
                </a:lnTo>
                <a:lnTo>
                  <a:pt x="101543" y="148149"/>
                </a:lnTo>
                <a:cubicBezTo>
                  <a:pt x="100462" y="148866"/>
                  <a:pt x="99742" y="148866"/>
                  <a:pt x="99022" y="148866"/>
                </a:cubicBezTo>
                <a:cubicBezTo>
                  <a:pt x="98302" y="148866"/>
                  <a:pt x="97581" y="148866"/>
                  <a:pt x="96501" y="148508"/>
                </a:cubicBezTo>
                <a:cubicBezTo>
                  <a:pt x="95060" y="147432"/>
                  <a:pt x="94340" y="145997"/>
                  <a:pt x="94340" y="144562"/>
                </a:cubicBezTo>
                <a:lnTo>
                  <a:pt x="94340" y="121963"/>
                </a:lnTo>
                <a:lnTo>
                  <a:pt x="74892" y="121963"/>
                </a:lnTo>
                <a:cubicBezTo>
                  <a:pt x="72011" y="121963"/>
                  <a:pt x="69850" y="119811"/>
                  <a:pt x="69850" y="117300"/>
                </a:cubicBezTo>
                <a:lnTo>
                  <a:pt x="69850" y="4663"/>
                </a:lnTo>
                <a:cubicBezTo>
                  <a:pt x="69850" y="2152"/>
                  <a:pt x="72011" y="0"/>
                  <a:pt x="74892" y="0"/>
                </a:cubicBezTo>
                <a:close/>
                <a:moveTo>
                  <a:pt x="18640" y="0"/>
                </a:moveTo>
                <a:lnTo>
                  <a:pt x="50544" y="0"/>
                </a:lnTo>
                <a:cubicBezTo>
                  <a:pt x="53053" y="0"/>
                  <a:pt x="55204" y="2158"/>
                  <a:pt x="55204" y="4676"/>
                </a:cubicBezTo>
                <a:cubicBezTo>
                  <a:pt x="55204" y="7194"/>
                  <a:pt x="53053" y="9352"/>
                  <a:pt x="50544" y="9352"/>
                </a:cubicBezTo>
                <a:lnTo>
                  <a:pt x="18640" y="9352"/>
                </a:lnTo>
                <a:cubicBezTo>
                  <a:pt x="13622" y="9352"/>
                  <a:pt x="9320" y="13669"/>
                  <a:pt x="9320" y="18705"/>
                </a:cubicBezTo>
                <a:lnTo>
                  <a:pt x="9320" y="114027"/>
                </a:lnTo>
                <a:cubicBezTo>
                  <a:pt x="9320" y="116545"/>
                  <a:pt x="7169" y="118703"/>
                  <a:pt x="4660" y="118703"/>
                </a:cubicBezTo>
                <a:cubicBezTo>
                  <a:pt x="2151" y="118703"/>
                  <a:pt x="0" y="116545"/>
                  <a:pt x="0" y="114027"/>
                </a:cubicBezTo>
                <a:lnTo>
                  <a:pt x="0" y="18705"/>
                </a:lnTo>
                <a:cubicBezTo>
                  <a:pt x="0" y="8273"/>
                  <a:pt x="8245" y="0"/>
                  <a:pt x="1864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1257219027"/>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4" name="Straight Connector 33">
            <a:extLst>
              <a:ext uri="{FF2B5EF4-FFF2-40B4-BE49-F238E27FC236}">
                <a16:creationId xmlns:a16="http://schemas.microsoft.com/office/drawing/2014/main" id="{ADA002C1-6D68-9D48-AB77-5FE821405E17}"/>
              </a:ext>
            </a:extLst>
          </p:cNvPr>
          <p:cNvCxnSpPr/>
          <p:nvPr/>
        </p:nvCxnSpPr>
        <p:spPr>
          <a:xfrm flipV="1">
            <a:off x="2817968" y="2376116"/>
            <a:ext cx="1001023" cy="134809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083E2EA-873C-9B42-8081-93023110D21B}"/>
              </a:ext>
            </a:extLst>
          </p:cNvPr>
          <p:cNvCxnSpPr>
            <a:cxnSpLocks/>
          </p:cNvCxnSpPr>
          <p:nvPr/>
        </p:nvCxnSpPr>
        <p:spPr>
          <a:xfrm>
            <a:off x="2824978" y="3724215"/>
            <a:ext cx="994012" cy="1441838"/>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123AE999-DB7F-5E4A-8B3D-A5584B50CC7F}"/>
              </a:ext>
            </a:extLst>
          </p:cNvPr>
          <p:cNvCxnSpPr/>
          <p:nvPr/>
        </p:nvCxnSpPr>
        <p:spPr>
          <a:xfrm flipV="1">
            <a:off x="5567445" y="1678632"/>
            <a:ext cx="1029066" cy="697484"/>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F716B089-FE07-E344-A9BF-BE657118CC27}"/>
              </a:ext>
            </a:extLst>
          </p:cNvPr>
          <p:cNvCxnSpPr>
            <a:cxnSpLocks/>
          </p:cNvCxnSpPr>
          <p:nvPr/>
        </p:nvCxnSpPr>
        <p:spPr>
          <a:xfrm>
            <a:off x="5567445" y="2376116"/>
            <a:ext cx="1057111" cy="69748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2D393A8D-EF85-F74A-BC80-11B3375C3C35}"/>
              </a:ext>
            </a:extLst>
          </p:cNvPr>
          <p:cNvCxnSpPr/>
          <p:nvPr/>
        </p:nvCxnSpPr>
        <p:spPr>
          <a:xfrm flipV="1">
            <a:off x="5567445" y="4468568"/>
            <a:ext cx="1029067" cy="697484"/>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FC40D317-AE83-C14B-A32D-11218459A9AC}"/>
              </a:ext>
            </a:extLst>
          </p:cNvPr>
          <p:cNvCxnSpPr>
            <a:cxnSpLocks/>
          </p:cNvCxnSpPr>
          <p:nvPr/>
        </p:nvCxnSpPr>
        <p:spPr>
          <a:xfrm>
            <a:off x="5567445" y="5166052"/>
            <a:ext cx="1029067" cy="69748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CE7D9BE6-01F2-3E40-B96E-015984A5D2F8}"/>
              </a:ext>
            </a:extLst>
          </p:cNvPr>
          <p:cNvCxnSpPr/>
          <p:nvPr/>
        </p:nvCxnSpPr>
        <p:spPr>
          <a:xfrm flipV="1">
            <a:off x="8344967" y="1329890"/>
            <a:ext cx="1029066" cy="34874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0C8ED9AD-66B3-0642-88E4-14577CE169F4}"/>
              </a:ext>
            </a:extLst>
          </p:cNvPr>
          <p:cNvCxnSpPr/>
          <p:nvPr/>
        </p:nvCxnSpPr>
        <p:spPr>
          <a:xfrm>
            <a:off x="8344967" y="1678632"/>
            <a:ext cx="1029066" cy="34874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5D050D44-D4DC-2E43-8541-F13B8DB2B8C5}"/>
              </a:ext>
            </a:extLst>
          </p:cNvPr>
          <p:cNvCxnSpPr/>
          <p:nvPr/>
        </p:nvCxnSpPr>
        <p:spPr>
          <a:xfrm flipV="1">
            <a:off x="8344967" y="2724858"/>
            <a:ext cx="1029066" cy="34874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703DA832-6BC4-3942-8C82-FCA11C3024A5}"/>
              </a:ext>
            </a:extLst>
          </p:cNvPr>
          <p:cNvCxnSpPr/>
          <p:nvPr/>
        </p:nvCxnSpPr>
        <p:spPr>
          <a:xfrm>
            <a:off x="8344967" y="3073600"/>
            <a:ext cx="1029066" cy="34874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C381BBE8-96D1-C142-87B9-53880C385988}"/>
              </a:ext>
            </a:extLst>
          </p:cNvPr>
          <p:cNvCxnSpPr/>
          <p:nvPr/>
        </p:nvCxnSpPr>
        <p:spPr>
          <a:xfrm flipV="1">
            <a:off x="8344967" y="4099333"/>
            <a:ext cx="1029066" cy="34874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BACFCF15-16B3-6749-AB5D-D89458B55043}"/>
              </a:ext>
            </a:extLst>
          </p:cNvPr>
          <p:cNvCxnSpPr/>
          <p:nvPr/>
        </p:nvCxnSpPr>
        <p:spPr>
          <a:xfrm>
            <a:off x="8344967" y="4448075"/>
            <a:ext cx="1029066" cy="34874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E4AAA200-AEFB-614E-897D-2C3C2DF68105}"/>
              </a:ext>
            </a:extLst>
          </p:cNvPr>
          <p:cNvCxnSpPr/>
          <p:nvPr/>
        </p:nvCxnSpPr>
        <p:spPr>
          <a:xfrm flipV="1">
            <a:off x="8344967" y="5503158"/>
            <a:ext cx="1029066" cy="34874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A3BDCAE5-5FE7-EF44-B99D-DCC181C5C370}"/>
              </a:ext>
            </a:extLst>
          </p:cNvPr>
          <p:cNvCxnSpPr/>
          <p:nvPr/>
        </p:nvCxnSpPr>
        <p:spPr>
          <a:xfrm>
            <a:off x="8344967" y="5851900"/>
            <a:ext cx="1029066" cy="34874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8" name="Freeform 17">
            <a:extLst>
              <a:ext uri="{FF2B5EF4-FFF2-40B4-BE49-F238E27FC236}">
                <a16:creationId xmlns:a16="http://schemas.microsoft.com/office/drawing/2014/main" id="{B8C60B68-6DB8-3F47-8DCA-40A872D89005}"/>
              </a:ext>
            </a:extLst>
          </p:cNvPr>
          <p:cNvSpPr/>
          <p:nvPr/>
        </p:nvSpPr>
        <p:spPr>
          <a:xfrm>
            <a:off x="1069512" y="3457575"/>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19" name="Freeform 18">
            <a:extLst>
              <a:ext uri="{FF2B5EF4-FFF2-40B4-BE49-F238E27FC236}">
                <a16:creationId xmlns:a16="http://schemas.microsoft.com/office/drawing/2014/main" id="{33AEAB42-78E2-C942-A2D3-3F4239749ADD}"/>
              </a:ext>
            </a:extLst>
          </p:cNvPr>
          <p:cNvSpPr/>
          <p:nvPr/>
        </p:nvSpPr>
        <p:spPr>
          <a:xfrm>
            <a:off x="3818990" y="2109476"/>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2"/>
          </a:solidFill>
          <a:ln>
            <a:noFill/>
          </a:ln>
        </p:spPr>
        <p:style>
          <a:lnRef idx="2">
            <a:scrgbClr r="0" g="0" b="0"/>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20" name="Freeform 19">
            <a:extLst>
              <a:ext uri="{FF2B5EF4-FFF2-40B4-BE49-F238E27FC236}">
                <a16:creationId xmlns:a16="http://schemas.microsoft.com/office/drawing/2014/main" id="{0DE4CB7B-FBBE-5246-919A-201BE8063AB8}"/>
              </a:ext>
            </a:extLst>
          </p:cNvPr>
          <p:cNvSpPr/>
          <p:nvPr/>
        </p:nvSpPr>
        <p:spPr>
          <a:xfrm>
            <a:off x="6596511" y="1411992"/>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3"/>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21" name="Freeform 20">
            <a:extLst>
              <a:ext uri="{FF2B5EF4-FFF2-40B4-BE49-F238E27FC236}">
                <a16:creationId xmlns:a16="http://schemas.microsoft.com/office/drawing/2014/main" id="{DF8B79FB-7016-7E43-80B9-F99ECCBF7C32}"/>
              </a:ext>
            </a:extLst>
          </p:cNvPr>
          <p:cNvSpPr/>
          <p:nvPr/>
        </p:nvSpPr>
        <p:spPr>
          <a:xfrm>
            <a:off x="9374033" y="1063250"/>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22" name="Freeform 21">
            <a:extLst>
              <a:ext uri="{FF2B5EF4-FFF2-40B4-BE49-F238E27FC236}">
                <a16:creationId xmlns:a16="http://schemas.microsoft.com/office/drawing/2014/main" id="{3113BCB9-5117-5645-AF03-C3FD7B92B632}"/>
              </a:ext>
            </a:extLst>
          </p:cNvPr>
          <p:cNvSpPr/>
          <p:nvPr/>
        </p:nvSpPr>
        <p:spPr>
          <a:xfrm>
            <a:off x="9374033" y="1760734"/>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23" name="Freeform 22">
            <a:extLst>
              <a:ext uri="{FF2B5EF4-FFF2-40B4-BE49-F238E27FC236}">
                <a16:creationId xmlns:a16="http://schemas.microsoft.com/office/drawing/2014/main" id="{0B1E08DA-BD38-0145-8728-B8E40F6ABD1E}"/>
              </a:ext>
            </a:extLst>
          </p:cNvPr>
          <p:cNvSpPr/>
          <p:nvPr/>
        </p:nvSpPr>
        <p:spPr>
          <a:xfrm>
            <a:off x="6596511" y="2806961"/>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3"/>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24" name="Freeform 23">
            <a:extLst>
              <a:ext uri="{FF2B5EF4-FFF2-40B4-BE49-F238E27FC236}">
                <a16:creationId xmlns:a16="http://schemas.microsoft.com/office/drawing/2014/main" id="{2D7E330A-7365-B449-8802-05C09618E0DD}"/>
              </a:ext>
            </a:extLst>
          </p:cNvPr>
          <p:cNvSpPr/>
          <p:nvPr/>
        </p:nvSpPr>
        <p:spPr>
          <a:xfrm>
            <a:off x="9374033" y="2458219"/>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25" name="Freeform 24">
            <a:extLst>
              <a:ext uri="{FF2B5EF4-FFF2-40B4-BE49-F238E27FC236}">
                <a16:creationId xmlns:a16="http://schemas.microsoft.com/office/drawing/2014/main" id="{201A4542-3AB1-494D-84CF-22A4FB21FA7C}"/>
              </a:ext>
            </a:extLst>
          </p:cNvPr>
          <p:cNvSpPr/>
          <p:nvPr/>
        </p:nvSpPr>
        <p:spPr>
          <a:xfrm>
            <a:off x="9374033" y="3155703"/>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26" name="Freeform 25">
            <a:extLst>
              <a:ext uri="{FF2B5EF4-FFF2-40B4-BE49-F238E27FC236}">
                <a16:creationId xmlns:a16="http://schemas.microsoft.com/office/drawing/2014/main" id="{1CE1B573-83BB-6341-846D-DC7398291FAC}"/>
              </a:ext>
            </a:extLst>
          </p:cNvPr>
          <p:cNvSpPr/>
          <p:nvPr/>
        </p:nvSpPr>
        <p:spPr>
          <a:xfrm>
            <a:off x="3818990" y="4899413"/>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2"/>
          </a:solidFill>
          <a:ln>
            <a:noFill/>
          </a:ln>
        </p:spPr>
        <p:style>
          <a:lnRef idx="2">
            <a:scrgbClr r="0" g="0" b="0"/>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27" name="Freeform 26">
            <a:extLst>
              <a:ext uri="{FF2B5EF4-FFF2-40B4-BE49-F238E27FC236}">
                <a16:creationId xmlns:a16="http://schemas.microsoft.com/office/drawing/2014/main" id="{8AA51AE5-E5F7-EB40-BACC-52E6CDFAEC79}"/>
              </a:ext>
            </a:extLst>
          </p:cNvPr>
          <p:cNvSpPr/>
          <p:nvPr/>
        </p:nvSpPr>
        <p:spPr>
          <a:xfrm>
            <a:off x="6596511" y="4201929"/>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3"/>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28" name="Freeform 27">
            <a:extLst>
              <a:ext uri="{FF2B5EF4-FFF2-40B4-BE49-F238E27FC236}">
                <a16:creationId xmlns:a16="http://schemas.microsoft.com/office/drawing/2014/main" id="{0744DD38-2CC5-9E4C-9050-3348668B37F3}"/>
              </a:ext>
            </a:extLst>
          </p:cNvPr>
          <p:cNvSpPr/>
          <p:nvPr/>
        </p:nvSpPr>
        <p:spPr>
          <a:xfrm>
            <a:off x="9374033" y="3853187"/>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29" name="Freeform 28">
            <a:extLst>
              <a:ext uri="{FF2B5EF4-FFF2-40B4-BE49-F238E27FC236}">
                <a16:creationId xmlns:a16="http://schemas.microsoft.com/office/drawing/2014/main" id="{1CF1F1F3-8871-8140-8C66-CEEB977D203B}"/>
              </a:ext>
            </a:extLst>
          </p:cNvPr>
          <p:cNvSpPr/>
          <p:nvPr/>
        </p:nvSpPr>
        <p:spPr>
          <a:xfrm>
            <a:off x="9374033" y="4550671"/>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30" name="Freeform 29">
            <a:extLst>
              <a:ext uri="{FF2B5EF4-FFF2-40B4-BE49-F238E27FC236}">
                <a16:creationId xmlns:a16="http://schemas.microsoft.com/office/drawing/2014/main" id="{F2878E34-DE78-1841-AF5F-20778136F1BA}"/>
              </a:ext>
            </a:extLst>
          </p:cNvPr>
          <p:cNvSpPr/>
          <p:nvPr/>
        </p:nvSpPr>
        <p:spPr>
          <a:xfrm>
            <a:off x="6596511" y="5596897"/>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3"/>
          </a:solidFill>
          <a:ln>
            <a:noFill/>
          </a:ln>
        </p:spPr>
        <p:style>
          <a:lnRef idx="2">
            <a:scrgbClr r="0" g="0" b="0"/>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31" name="Freeform 30">
            <a:extLst>
              <a:ext uri="{FF2B5EF4-FFF2-40B4-BE49-F238E27FC236}">
                <a16:creationId xmlns:a16="http://schemas.microsoft.com/office/drawing/2014/main" id="{8400EA58-D0CE-3E48-B515-E04B36922D09}"/>
              </a:ext>
            </a:extLst>
          </p:cNvPr>
          <p:cNvSpPr/>
          <p:nvPr/>
        </p:nvSpPr>
        <p:spPr>
          <a:xfrm>
            <a:off x="9374033" y="5248155"/>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32" name="Freeform 31">
            <a:extLst>
              <a:ext uri="{FF2B5EF4-FFF2-40B4-BE49-F238E27FC236}">
                <a16:creationId xmlns:a16="http://schemas.microsoft.com/office/drawing/2014/main" id="{0EB06859-0FB5-E04C-914A-DBE578A48148}"/>
              </a:ext>
            </a:extLst>
          </p:cNvPr>
          <p:cNvSpPr/>
          <p:nvPr/>
        </p:nvSpPr>
        <p:spPr>
          <a:xfrm>
            <a:off x="9374033" y="5945639"/>
            <a:ext cx="1748456" cy="533279"/>
          </a:xfrm>
          <a:custGeom>
            <a:avLst/>
            <a:gdLst>
              <a:gd name="connsiteX0" fmla="*/ 0 w 3496911"/>
              <a:gd name="connsiteY0" fmla="*/ 177763 h 1066558"/>
              <a:gd name="connsiteX1" fmla="*/ 177763 w 3496911"/>
              <a:gd name="connsiteY1" fmla="*/ 0 h 1066558"/>
              <a:gd name="connsiteX2" fmla="*/ 3319148 w 3496911"/>
              <a:gd name="connsiteY2" fmla="*/ 0 h 1066558"/>
              <a:gd name="connsiteX3" fmla="*/ 3496911 w 3496911"/>
              <a:gd name="connsiteY3" fmla="*/ 177763 h 1066558"/>
              <a:gd name="connsiteX4" fmla="*/ 3496911 w 3496911"/>
              <a:gd name="connsiteY4" fmla="*/ 888795 h 1066558"/>
              <a:gd name="connsiteX5" fmla="*/ 3319148 w 3496911"/>
              <a:gd name="connsiteY5" fmla="*/ 1066558 h 1066558"/>
              <a:gd name="connsiteX6" fmla="*/ 177763 w 3496911"/>
              <a:gd name="connsiteY6" fmla="*/ 1066558 h 1066558"/>
              <a:gd name="connsiteX7" fmla="*/ 0 w 3496911"/>
              <a:gd name="connsiteY7" fmla="*/ 888795 h 1066558"/>
              <a:gd name="connsiteX8" fmla="*/ 0 w 3496911"/>
              <a:gd name="connsiteY8" fmla="*/ 177763 h 106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96911" h="1066558">
                <a:moveTo>
                  <a:pt x="0" y="177763"/>
                </a:moveTo>
                <a:cubicBezTo>
                  <a:pt x="0" y="79587"/>
                  <a:pt x="79587" y="0"/>
                  <a:pt x="177763" y="0"/>
                </a:cubicBezTo>
                <a:lnTo>
                  <a:pt x="3319148" y="0"/>
                </a:lnTo>
                <a:cubicBezTo>
                  <a:pt x="3417324" y="0"/>
                  <a:pt x="3496911" y="79587"/>
                  <a:pt x="3496911" y="177763"/>
                </a:cubicBezTo>
                <a:lnTo>
                  <a:pt x="3496911" y="888795"/>
                </a:lnTo>
                <a:cubicBezTo>
                  <a:pt x="3496911" y="986971"/>
                  <a:pt x="3417324" y="1066558"/>
                  <a:pt x="3319148" y="1066558"/>
                </a:cubicBezTo>
                <a:lnTo>
                  <a:pt x="177763" y="1066558"/>
                </a:lnTo>
                <a:cubicBezTo>
                  <a:pt x="79587" y="1066558"/>
                  <a:pt x="0" y="986971"/>
                  <a:pt x="0" y="888795"/>
                </a:cubicBezTo>
                <a:lnTo>
                  <a:pt x="0" y="177763"/>
                </a:lnTo>
                <a:close/>
              </a:path>
            </a:pathLst>
          </a:custGeom>
          <a:solidFill>
            <a:schemeClr val="accent4"/>
          </a:solidFill>
          <a:ln>
            <a:noFill/>
          </a:ln>
        </p:spPr>
        <p:style>
          <a:lnRef idx="2">
            <a:scrgbClr r="0" g="0" b="0"/>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spcFirstLastPara="0" vert="horz" wrap="square" lIns="46035" tIns="46035" rIns="46035" bIns="46035" numCol="1" spcCol="1270" anchor="ctr" anchorCtr="0">
            <a:noAutofit/>
          </a:bodyPr>
          <a:lstStyle/>
          <a:p>
            <a:pPr algn="ctr" defTabSz="1400175">
              <a:lnSpc>
                <a:spcPct val="90000"/>
              </a:lnSpc>
              <a:spcBef>
                <a:spcPct val="0"/>
              </a:spcBef>
              <a:spcAft>
                <a:spcPct val="35000"/>
              </a:spcAft>
            </a:pPr>
            <a:endParaRPr lang="en-US" sz="3150" dirty="0">
              <a:latin typeface="Lato Light" panose="020F0502020204030203" pitchFamily="34" charset="0"/>
            </a:endParaRPr>
          </a:p>
        </p:txBody>
      </p:sp>
      <p:sp>
        <p:nvSpPr>
          <p:cNvPr id="58" name="TextBox 57">
            <a:extLst>
              <a:ext uri="{FF2B5EF4-FFF2-40B4-BE49-F238E27FC236}">
                <a16:creationId xmlns:a16="http://schemas.microsoft.com/office/drawing/2014/main" id="{780E5805-6D7D-274C-8096-42A09BEF4C19}"/>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59" name="TextBox 58">
            <a:extLst>
              <a:ext uri="{FF2B5EF4-FFF2-40B4-BE49-F238E27FC236}">
                <a16:creationId xmlns:a16="http://schemas.microsoft.com/office/drawing/2014/main" id="{2DD8B546-3C14-2340-80C3-64EFA42C0ED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0" name="Subtitle 2">
            <a:extLst>
              <a:ext uri="{FF2B5EF4-FFF2-40B4-BE49-F238E27FC236}">
                <a16:creationId xmlns:a16="http://schemas.microsoft.com/office/drawing/2014/main" id="{A99BC2A9-1C04-A841-9446-232745B80EC6}"/>
              </a:ext>
            </a:extLst>
          </p:cNvPr>
          <p:cNvSpPr txBox="1">
            <a:spLocks/>
          </p:cNvSpPr>
          <p:nvPr/>
        </p:nvSpPr>
        <p:spPr>
          <a:xfrm>
            <a:off x="1138539" y="3482771"/>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1" name="Subtitle 2">
            <a:extLst>
              <a:ext uri="{FF2B5EF4-FFF2-40B4-BE49-F238E27FC236}">
                <a16:creationId xmlns:a16="http://schemas.microsoft.com/office/drawing/2014/main" id="{270457F8-3273-9847-95AC-72C9C62A2790}"/>
              </a:ext>
            </a:extLst>
          </p:cNvPr>
          <p:cNvSpPr txBox="1">
            <a:spLocks/>
          </p:cNvSpPr>
          <p:nvPr/>
        </p:nvSpPr>
        <p:spPr>
          <a:xfrm>
            <a:off x="3888016" y="2134672"/>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2" name="Subtitle 2">
            <a:extLst>
              <a:ext uri="{FF2B5EF4-FFF2-40B4-BE49-F238E27FC236}">
                <a16:creationId xmlns:a16="http://schemas.microsoft.com/office/drawing/2014/main" id="{08EB2DB2-08E0-A341-A71E-4ED79600CA30}"/>
              </a:ext>
            </a:extLst>
          </p:cNvPr>
          <p:cNvSpPr txBox="1">
            <a:spLocks/>
          </p:cNvSpPr>
          <p:nvPr/>
        </p:nvSpPr>
        <p:spPr>
          <a:xfrm>
            <a:off x="3888016" y="4924608"/>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3" name="Subtitle 2">
            <a:extLst>
              <a:ext uri="{FF2B5EF4-FFF2-40B4-BE49-F238E27FC236}">
                <a16:creationId xmlns:a16="http://schemas.microsoft.com/office/drawing/2014/main" id="{B3E7CEDB-1E61-B949-A11B-39F797A7FDF9}"/>
              </a:ext>
            </a:extLst>
          </p:cNvPr>
          <p:cNvSpPr txBox="1">
            <a:spLocks/>
          </p:cNvSpPr>
          <p:nvPr/>
        </p:nvSpPr>
        <p:spPr>
          <a:xfrm>
            <a:off x="6667971" y="1434263"/>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4" name="Subtitle 2">
            <a:extLst>
              <a:ext uri="{FF2B5EF4-FFF2-40B4-BE49-F238E27FC236}">
                <a16:creationId xmlns:a16="http://schemas.microsoft.com/office/drawing/2014/main" id="{3F3D30A5-0AE2-CB43-AD7F-2D24619E3891}"/>
              </a:ext>
            </a:extLst>
          </p:cNvPr>
          <p:cNvSpPr txBox="1">
            <a:spLocks/>
          </p:cNvSpPr>
          <p:nvPr/>
        </p:nvSpPr>
        <p:spPr>
          <a:xfrm>
            <a:off x="6667971" y="2832156"/>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5" name="Subtitle 2">
            <a:extLst>
              <a:ext uri="{FF2B5EF4-FFF2-40B4-BE49-F238E27FC236}">
                <a16:creationId xmlns:a16="http://schemas.microsoft.com/office/drawing/2014/main" id="{E039ABA7-8D62-F649-98A9-7F20C44C5A0F}"/>
              </a:ext>
            </a:extLst>
          </p:cNvPr>
          <p:cNvSpPr txBox="1">
            <a:spLocks/>
          </p:cNvSpPr>
          <p:nvPr/>
        </p:nvSpPr>
        <p:spPr>
          <a:xfrm>
            <a:off x="6667971" y="4227124"/>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6" name="Subtitle 2">
            <a:extLst>
              <a:ext uri="{FF2B5EF4-FFF2-40B4-BE49-F238E27FC236}">
                <a16:creationId xmlns:a16="http://schemas.microsoft.com/office/drawing/2014/main" id="{2CB24C1A-9131-494A-9E3A-19D9B16DF7FC}"/>
              </a:ext>
            </a:extLst>
          </p:cNvPr>
          <p:cNvSpPr txBox="1">
            <a:spLocks/>
          </p:cNvSpPr>
          <p:nvPr/>
        </p:nvSpPr>
        <p:spPr>
          <a:xfrm>
            <a:off x="6667971" y="5623720"/>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7" name="Subtitle 2">
            <a:extLst>
              <a:ext uri="{FF2B5EF4-FFF2-40B4-BE49-F238E27FC236}">
                <a16:creationId xmlns:a16="http://schemas.microsoft.com/office/drawing/2014/main" id="{91E04621-0D13-F749-98BB-276EC4F581AE}"/>
              </a:ext>
            </a:extLst>
          </p:cNvPr>
          <p:cNvSpPr txBox="1">
            <a:spLocks/>
          </p:cNvSpPr>
          <p:nvPr/>
        </p:nvSpPr>
        <p:spPr>
          <a:xfrm>
            <a:off x="9443059" y="5273350"/>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8" name="Subtitle 2">
            <a:extLst>
              <a:ext uri="{FF2B5EF4-FFF2-40B4-BE49-F238E27FC236}">
                <a16:creationId xmlns:a16="http://schemas.microsoft.com/office/drawing/2014/main" id="{693321D9-D87B-6D45-ADD4-FC4FFB72A9C6}"/>
              </a:ext>
            </a:extLst>
          </p:cNvPr>
          <p:cNvSpPr txBox="1">
            <a:spLocks/>
          </p:cNvSpPr>
          <p:nvPr/>
        </p:nvSpPr>
        <p:spPr>
          <a:xfrm>
            <a:off x="9443059" y="5970835"/>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9" name="Subtitle 2">
            <a:extLst>
              <a:ext uri="{FF2B5EF4-FFF2-40B4-BE49-F238E27FC236}">
                <a16:creationId xmlns:a16="http://schemas.microsoft.com/office/drawing/2014/main" id="{603779ED-0DDE-A54D-BB60-62903B04B499}"/>
              </a:ext>
            </a:extLst>
          </p:cNvPr>
          <p:cNvSpPr txBox="1">
            <a:spLocks/>
          </p:cNvSpPr>
          <p:nvPr/>
        </p:nvSpPr>
        <p:spPr>
          <a:xfrm>
            <a:off x="9443059" y="3878382"/>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70" name="Subtitle 2">
            <a:extLst>
              <a:ext uri="{FF2B5EF4-FFF2-40B4-BE49-F238E27FC236}">
                <a16:creationId xmlns:a16="http://schemas.microsoft.com/office/drawing/2014/main" id="{142B2147-A88F-B54F-A92C-CFE7A4091A85}"/>
              </a:ext>
            </a:extLst>
          </p:cNvPr>
          <p:cNvSpPr txBox="1">
            <a:spLocks/>
          </p:cNvSpPr>
          <p:nvPr/>
        </p:nvSpPr>
        <p:spPr>
          <a:xfrm>
            <a:off x="9443059" y="4575866"/>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71" name="Subtitle 2">
            <a:extLst>
              <a:ext uri="{FF2B5EF4-FFF2-40B4-BE49-F238E27FC236}">
                <a16:creationId xmlns:a16="http://schemas.microsoft.com/office/drawing/2014/main" id="{8D69FA01-AACA-3443-8394-67FD6A062388}"/>
              </a:ext>
            </a:extLst>
          </p:cNvPr>
          <p:cNvSpPr txBox="1">
            <a:spLocks/>
          </p:cNvSpPr>
          <p:nvPr/>
        </p:nvSpPr>
        <p:spPr>
          <a:xfrm>
            <a:off x="9443059" y="2483414"/>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72" name="Subtitle 2">
            <a:extLst>
              <a:ext uri="{FF2B5EF4-FFF2-40B4-BE49-F238E27FC236}">
                <a16:creationId xmlns:a16="http://schemas.microsoft.com/office/drawing/2014/main" id="{12FD6758-71D8-C247-B2EA-A7CA18090270}"/>
              </a:ext>
            </a:extLst>
          </p:cNvPr>
          <p:cNvSpPr txBox="1">
            <a:spLocks/>
          </p:cNvSpPr>
          <p:nvPr/>
        </p:nvSpPr>
        <p:spPr>
          <a:xfrm>
            <a:off x="9443059" y="3180898"/>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73" name="Subtitle 2">
            <a:extLst>
              <a:ext uri="{FF2B5EF4-FFF2-40B4-BE49-F238E27FC236}">
                <a16:creationId xmlns:a16="http://schemas.microsoft.com/office/drawing/2014/main" id="{DBFBF029-B03F-9A4F-A417-2EA6C4841348}"/>
              </a:ext>
            </a:extLst>
          </p:cNvPr>
          <p:cNvSpPr txBox="1">
            <a:spLocks/>
          </p:cNvSpPr>
          <p:nvPr/>
        </p:nvSpPr>
        <p:spPr>
          <a:xfrm>
            <a:off x="9443059" y="1084491"/>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74" name="Subtitle 2">
            <a:extLst>
              <a:ext uri="{FF2B5EF4-FFF2-40B4-BE49-F238E27FC236}">
                <a16:creationId xmlns:a16="http://schemas.microsoft.com/office/drawing/2014/main" id="{352834D7-3177-D545-ADF7-79AF4B9C3533}"/>
              </a:ext>
            </a:extLst>
          </p:cNvPr>
          <p:cNvSpPr txBox="1">
            <a:spLocks/>
          </p:cNvSpPr>
          <p:nvPr/>
        </p:nvSpPr>
        <p:spPr>
          <a:xfrm>
            <a:off x="9443059" y="1781975"/>
            <a:ext cx="1610403"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Tree>
    <p:extLst>
      <p:ext uri="{BB962C8B-B14F-4D97-AF65-F5344CB8AC3E}">
        <p14:creationId xmlns:p14="http://schemas.microsoft.com/office/powerpoint/2010/main" val="836267760"/>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9" name="Straight Connector 158">
            <a:extLst>
              <a:ext uri="{FF2B5EF4-FFF2-40B4-BE49-F238E27FC236}">
                <a16:creationId xmlns:a16="http://schemas.microsoft.com/office/drawing/2014/main" id="{7ADD173D-932C-084F-9B6C-B16A53DEA7DA}"/>
              </a:ext>
            </a:extLst>
          </p:cNvPr>
          <p:cNvCxnSpPr>
            <a:cxnSpLocks/>
          </p:cNvCxnSpPr>
          <p:nvPr/>
        </p:nvCxnSpPr>
        <p:spPr>
          <a:xfrm flipV="1">
            <a:off x="4567516" y="3161088"/>
            <a:ext cx="773545" cy="914946"/>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326287FC-4B9E-4A4D-8D71-9433F376E042}"/>
              </a:ext>
            </a:extLst>
          </p:cNvPr>
          <p:cNvCxnSpPr>
            <a:cxnSpLocks/>
          </p:cNvCxnSpPr>
          <p:nvPr/>
        </p:nvCxnSpPr>
        <p:spPr>
          <a:xfrm>
            <a:off x="4567516" y="2262148"/>
            <a:ext cx="773545" cy="90260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15931BFE-E39A-7A4E-B8E3-FC00ECB4FDD9}"/>
              </a:ext>
            </a:extLst>
          </p:cNvPr>
          <p:cNvCxnSpPr>
            <a:cxnSpLocks/>
          </p:cNvCxnSpPr>
          <p:nvPr/>
        </p:nvCxnSpPr>
        <p:spPr>
          <a:xfrm flipV="1">
            <a:off x="2284553" y="2239567"/>
            <a:ext cx="773545" cy="46418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0B6223A2-2838-2140-B3AF-E00F34E4D0DB}"/>
              </a:ext>
            </a:extLst>
          </p:cNvPr>
          <p:cNvCxnSpPr>
            <a:cxnSpLocks/>
          </p:cNvCxnSpPr>
          <p:nvPr/>
        </p:nvCxnSpPr>
        <p:spPr>
          <a:xfrm>
            <a:off x="2284553" y="1789961"/>
            <a:ext cx="773545" cy="45112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CEBCE3CB-9B43-BF4E-8845-9C83351E57CE}"/>
              </a:ext>
            </a:extLst>
          </p:cNvPr>
          <p:cNvCxnSpPr>
            <a:cxnSpLocks/>
          </p:cNvCxnSpPr>
          <p:nvPr/>
        </p:nvCxnSpPr>
        <p:spPr>
          <a:xfrm flipV="1">
            <a:off x="2284553" y="4070177"/>
            <a:ext cx="773545" cy="46418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EAB81026-6629-2D49-B785-93E44CDA9CF3}"/>
              </a:ext>
            </a:extLst>
          </p:cNvPr>
          <p:cNvCxnSpPr>
            <a:cxnSpLocks/>
          </p:cNvCxnSpPr>
          <p:nvPr/>
        </p:nvCxnSpPr>
        <p:spPr>
          <a:xfrm>
            <a:off x="2284553" y="3620212"/>
            <a:ext cx="773545" cy="45112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8DA74279-F0C5-F348-9FA2-24CAECE7FA58}"/>
              </a:ext>
            </a:extLst>
          </p:cNvPr>
          <p:cNvCxnSpPr>
            <a:cxnSpLocks/>
            <a:stCxn id="103" idx="3"/>
            <a:endCxn id="105" idx="1"/>
          </p:cNvCxnSpPr>
          <p:nvPr/>
        </p:nvCxnSpPr>
        <p:spPr>
          <a:xfrm flipV="1">
            <a:off x="9142751" y="1789961"/>
            <a:ext cx="773545" cy="46418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a:extLst>
              <a:ext uri="{FF2B5EF4-FFF2-40B4-BE49-F238E27FC236}">
                <a16:creationId xmlns:a16="http://schemas.microsoft.com/office/drawing/2014/main" id="{E945DDD5-A93F-4245-8063-61DBD87DCCE8}"/>
              </a:ext>
            </a:extLst>
          </p:cNvPr>
          <p:cNvCxnSpPr>
            <a:cxnSpLocks/>
            <a:stCxn id="103" idx="3"/>
            <a:endCxn id="107" idx="1"/>
          </p:cNvCxnSpPr>
          <p:nvPr/>
        </p:nvCxnSpPr>
        <p:spPr>
          <a:xfrm>
            <a:off x="9142751" y="2254146"/>
            <a:ext cx="773545" cy="45112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a:extLst>
              <a:ext uri="{FF2B5EF4-FFF2-40B4-BE49-F238E27FC236}">
                <a16:creationId xmlns:a16="http://schemas.microsoft.com/office/drawing/2014/main" id="{3D9F3652-628B-2248-801A-E816B2DFD000}"/>
              </a:ext>
            </a:extLst>
          </p:cNvPr>
          <p:cNvCxnSpPr>
            <a:cxnSpLocks/>
          </p:cNvCxnSpPr>
          <p:nvPr/>
        </p:nvCxnSpPr>
        <p:spPr>
          <a:xfrm flipV="1">
            <a:off x="9142751" y="3620212"/>
            <a:ext cx="773545" cy="46418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7" name="Straight Connector 136">
            <a:extLst>
              <a:ext uri="{FF2B5EF4-FFF2-40B4-BE49-F238E27FC236}">
                <a16:creationId xmlns:a16="http://schemas.microsoft.com/office/drawing/2014/main" id="{664C8DBA-2669-9442-A71D-0C171600F282}"/>
              </a:ext>
            </a:extLst>
          </p:cNvPr>
          <p:cNvCxnSpPr>
            <a:cxnSpLocks/>
          </p:cNvCxnSpPr>
          <p:nvPr/>
        </p:nvCxnSpPr>
        <p:spPr>
          <a:xfrm>
            <a:off x="9142751" y="4084397"/>
            <a:ext cx="773545" cy="45112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a:extLst>
              <a:ext uri="{FF2B5EF4-FFF2-40B4-BE49-F238E27FC236}">
                <a16:creationId xmlns:a16="http://schemas.microsoft.com/office/drawing/2014/main" id="{8C6B13D5-2C0A-114C-85B9-7297C3E6150F}"/>
              </a:ext>
            </a:extLst>
          </p:cNvPr>
          <p:cNvCxnSpPr>
            <a:cxnSpLocks/>
            <a:endCxn id="103" idx="1"/>
          </p:cNvCxnSpPr>
          <p:nvPr/>
        </p:nvCxnSpPr>
        <p:spPr>
          <a:xfrm flipV="1">
            <a:off x="6853735" y="2254146"/>
            <a:ext cx="773545" cy="914946"/>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a:extLst>
              <a:ext uri="{FF2B5EF4-FFF2-40B4-BE49-F238E27FC236}">
                <a16:creationId xmlns:a16="http://schemas.microsoft.com/office/drawing/2014/main" id="{AF57AE35-C709-F54E-806A-561CC88DA441}"/>
              </a:ext>
            </a:extLst>
          </p:cNvPr>
          <p:cNvCxnSpPr>
            <a:cxnSpLocks/>
            <a:endCxn id="109" idx="1"/>
          </p:cNvCxnSpPr>
          <p:nvPr/>
        </p:nvCxnSpPr>
        <p:spPr>
          <a:xfrm>
            <a:off x="6853735" y="3169091"/>
            <a:ext cx="773545" cy="90260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111BA7EF-7C02-C147-8F06-D9D01DD1D8DB}"/>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3" name="TextBox 2">
            <a:extLst>
              <a:ext uri="{FF2B5EF4-FFF2-40B4-BE49-F238E27FC236}">
                <a16:creationId xmlns:a16="http://schemas.microsoft.com/office/drawing/2014/main" id="{AD1E3DAE-2585-624B-850E-5D4EA000C8F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01" name="Rounded Rectangle 100">
            <a:extLst>
              <a:ext uri="{FF2B5EF4-FFF2-40B4-BE49-F238E27FC236}">
                <a16:creationId xmlns:a16="http://schemas.microsoft.com/office/drawing/2014/main" id="{B5B6D9B7-49C3-B443-AA3B-9A45D84514D6}"/>
              </a:ext>
            </a:extLst>
          </p:cNvPr>
          <p:cNvSpPr/>
          <p:nvPr/>
        </p:nvSpPr>
        <p:spPr>
          <a:xfrm>
            <a:off x="5338265" y="2782879"/>
            <a:ext cx="1515471" cy="771087"/>
          </a:xfrm>
          <a:prstGeom prst="roundRect">
            <a:avLst/>
          </a:prstGeom>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03" name="Rounded Rectangle 102">
            <a:extLst>
              <a:ext uri="{FF2B5EF4-FFF2-40B4-BE49-F238E27FC236}">
                <a16:creationId xmlns:a16="http://schemas.microsoft.com/office/drawing/2014/main" id="{2EB072CE-C651-6144-BE47-A022638F4FD5}"/>
              </a:ext>
            </a:extLst>
          </p:cNvPr>
          <p:cNvSpPr/>
          <p:nvPr/>
        </p:nvSpPr>
        <p:spPr>
          <a:xfrm>
            <a:off x="7627280" y="1868602"/>
            <a:ext cx="1515471" cy="771087"/>
          </a:xfrm>
          <a:prstGeom prst="roundRect">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05" name="Rounded Rectangle 104">
            <a:extLst>
              <a:ext uri="{FF2B5EF4-FFF2-40B4-BE49-F238E27FC236}">
                <a16:creationId xmlns:a16="http://schemas.microsoft.com/office/drawing/2014/main" id="{3819CF8B-F7AD-A140-9106-DF0B985B610A}"/>
              </a:ext>
            </a:extLst>
          </p:cNvPr>
          <p:cNvSpPr/>
          <p:nvPr/>
        </p:nvSpPr>
        <p:spPr>
          <a:xfrm>
            <a:off x="9916296" y="1404418"/>
            <a:ext cx="1513704" cy="771087"/>
          </a:xfrm>
          <a:prstGeom prst="roundRect">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07" name="Rounded Rectangle 106">
            <a:extLst>
              <a:ext uri="{FF2B5EF4-FFF2-40B4-BE49-F238E27FC236}">
                <a16:creationId xmlns:a16="http://schemas.microsoft.com/office/drawing/2014/main" id="{8EA57ADE-4BA2-AC4C-BDD3-F892AD760809}"/>
              </a:ext>
            </a:extLst>
          </p:cNvPr>
          <p:cNvSpPr/>
          <p:nvPr/>
        </p:nvSpPr>
        <p:spPr>
          <a:xfrm>
            <a:off x="9916296" y="2319723"/>
            <a:ext cx="1513704" cy="771087"/>
          </a:xfrm>
          <a:prstGeom prst="roundRect">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09" name="Rounded Rectangle 108">
            <a:extLst>
              <a:ext uri="{FF2B5EF4-FFF2-40B4-BE49-F238E27FC236}">
                <a16:creationId xmlns:a16="http://schemas.microsoft.com/office/drawing/2014/main" id="{5934F147-CE5D-1F48-8910-A0008A3002BE}"/>
              </a:ext>
            </a:extLst>
          </p:cNvPr>
          <p:cNvSpPr/>
          <p:nvPr/>
        </p:nvSpPr>
        <p:spPr>
          <a:xfrm>
            <a:off x="7627280" y="3686150"/>
            <a:ext cx="1515471" cy="771087"/>
          </a:xfrm>
          <a:prstGeom prst="roundRect">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11" name="Rounded Rectangle 110">
            <a:extLst>
              <a:ext uri="{FF2B5EF4-FFF2-40B4-BE49-F238E27FC236}">
                <a16:creationId xmlns:a16="http://schemas.microsoft.com/office/drawing/2014/main" id="{A1BB9F65-CCAC-3049-A089-6D82F99032D5}"/>
              </a:ext>
            </a:extLst>
          </p:cNvPr>
          <p:cNvSpPr/>
          <p:nvPr/>
        </p:nvSpPr>
        <p:spPr>
          <a:xfrm>
            <a:off x="9916296" y="3235029"/>
            <a:ext cx="1513704" cy="771087"/>
          </a:xfrm>
          <a:prstGeom prst="roundRect">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13" name="Rounded Rectangle 112">
            <a:extLst>
              <a:ext uri="{FF2B5EF4-FFF2-40B4-BE49-F238E27FC236}">
                <a16:creationId xmlns:a16="http://schemas.microsoft.com/office/drawing/2014/main" id="{DB0CC188-DF8A-C145-884F-2449A71CBA5E}"/>
              </a:ext>
            </a:extLst>
          </p:cNvPr>
          <p:cNvSpPr/>
          <p:nvPr/>
        </p:nvSpPr>
        <p:spPr>
          <a:xfrm>
            <a:off x="9916296" y="4150334"/>
            <a:ext cx="1513704" cy="771087"/>
          </a:xfrm>
          <a:prstGeom prst="roundRect">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20" name="Subtitle 2">
            <a:extLst>
              <a:ext uri="{FF2B5EF4-FFF2-40B4-BE49-F238E27FC236}">
                <a16:creationId xmlns:a16="http://schemas.microsoft.com/office/drawing/2014/main" id="{C18ECCE3-221B-BA44-BF22-4433C90DC7DC}"/>
              </a:ext>
            </a:extLst>
          </p:cNvPr>
          <p:cNvSpPr txBox="1">
            <a:spLocks/>
          </p:cNvSpPr>
          <p:nvPr/>
        </p:nvSpPr>
        <p:spPr>
          <a:xfrm>
            <a:off x="5443560" y="2931320"/>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21" name="Subtitle 2">
            <a:extLst>
              <a:ext uri="{FF2B5EF4-FFF2-40B4-BE49-F238E27FC236}">
                <a16:creationId xmlns:a16="http://schemas.microsoft.com/office/drawing/2014/main" id="{2A3463FA-2559-1C42-A234-A36FD91DBB95}"/>
              </a:ext>
            </a:extLst>
          </p:cNvPr>
          <p:cNvSpPr txBox="1">
            <a:spLocks/>
          </p:cNvSpPr>
          <p:nvPr/>
        </p:nvSpPr>
        <p:spPr>
          <a:xfrm>
            <a:off x="7733776" y="3834591"/>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22" name="Subtitle 2">
            <a:extLst>
              <a:ext uri="{FF2B5EF4-FFF2-40B4-BE49-F238E27FC236}">
                <a16:creationId xmlns:a16="http://schemas.microsoft.com/office/drawing/2014/main" id="{05E99F4E-6421-7F4A-B79D-5F00186AE389}"/>
              </a:ext>
            </a:extLst>
          </p:cNvPr>
          <p:cNvSpPr txBox="1">
            <a:spLocks/>
          </p:cNvSpPr>
          <p:nvPr/>
        </p:nvSpPr>
        <p:spPr>
          <a:xfrm>
            <a:off x="7733776" y="2014928"/>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26" name="Subtitle 2">
            <a:extLst>
              <a:ext uri="{FF2B5EF4-FFF2-40B4-BE49-F238E27FC236}">
                <a16:creationId xmlns:a16="http://schemas.microsoft.com/office/drawing/2014/main" id="{435D5688-ACBD-3246-A070-5101B7BABC5A}"/>
              </a:ext>
            </a:extLst>
          </p:cNvPr>
          <p:cNvSpPr txBox="1">
            <a:spLocks/>
          </p:cNvSpPr>
          <p:nvPr/>
        </p:nvSpPr>
        <p:spPr>
          <a:xfrm>
            <a:off x="10020799" y="3381354"/>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27" name="Subtitle 2">
            <a:extLst>
              <a:ext uri="{FF2B5EF4-FFF2-40B4-BE49-F238E27FC236}">
                <a16:creationId xmlns:a16="http://schemas.microsoft.com/office/drawing/2014/main" id="{0521F5BF-9774-284A-B117-C44E727CDF8C}"/>
              </a:ext>
            </a:extLst>
          </p:cNvPr>
          <p:cNvSpPr txBox="1">
            <a:spLocks/>
          </p:cNvSpPr>
          <p:nvPr/>
        </p:nvSpPr>
        <p:spPr>
          <a:xfrm>
            <a:off x="10020799" y="4296660"/>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28" name="Subtitle 2">
            <a:extLst>
              <a:ext uri="{FF2B5EF4-FFF2-40B4-BE49-F238E27FC236}">
                <a16:creationId xmlns:a16="http://schemas.microsoft.com/office/drawing/2014/main" id="{B437E853-4150-E747-9BAE-AD03AC2B694F}"/>
              </a:ext>
            </a:extLst>
          </p:cNvPr>
          <p:cNvSpPr txBox="1">
            <a:spLocks/>
          </p:cNvSpPr>
          <p:nvPr/>
        </p:nvSpPr>
        <p:spPr>
          <a:xfrm>
            <a:off x="10020799" y="1550743"/>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29" name="Subtitle 2">
            <a:extLst>
              <a:ext uri="{FF2B5EF4-FFF2-40B4-BE49-F238E27FC236}">
                <a16:creationId xmlns:a16="http://schemas.microsoft.com/office/drawing/2014/main" id="{72034938-C944-EF49-8AFB-AB9FE324DE29}"/>
              </a:ext>
            </a:extLst>
          </p:cNvPr>
          <p:cNvSpPr txBox="1">
            <a:spLocks/>
          </p:cNvSpPr>
          <p:nvPr/>
        </p:nvSpPr>
        <p:spPr>
          <a:xfrm>
            <a:off x="10020799" y="2466049"/>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45" name="Rounded Rectangle 144">
            <a:extLst>
              <a:ext uri="{FF2B5EF4-FFF2-40B4-BE49-F238E27FC236}">
                <a16:creationId xmlns:a16="http://schemas.microsoft.com/office/drawing/2014/main" id="{F1306957-F538-D34F-9B10-A8433172C050}"/>
              </a:ext>
            </a:extLst>
          </p:cNvPr>
          <p:cNvSpPr/>
          <p:nvPr/>
        </p:nvSpPr>
        <p:spPr>
          <a:xfrm>
            <a:off x="762001" y="1404418"/>
            <a:ext cx="1513704" cy="771087"/>
          </a:xfrm>
          <a:prstGeom prst="roundRect">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46" name="Rounded Rectangle 145">
            <a:extLst>
              <a:ext uri="{FF2B5EF4-FFF2-40B4-BE49-F238E27FC236}">
                <a16:creationId xmlns:a16="http://schemas.microsoft.com/office/drawing/2014/main" id="{F5663131-B0D0-9F47-8675-2248DC169CCF}"/>
              </a:ext>
            </a:extLst>
          </p:cNvPr>
          <p:cNvSpPr/>
          <p:nvPr/>
        </p:nvSpPr>
        <p:spPr>
          <a:xfrm>
            <a:off x="762001" y="2319723"/>
            <a:ext cx="1513704" cy="771087"/>
          </a:xfrm>
          <a:prstGeom prst="roundRect">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47" name="Rounded Rectangle 146">
            <a:extLst>
              <a:ext uri="{FF2B5EF4-FFF2-40B4-BE49-F238E27FC236}">
                <a16:creationId xmlns:a16="http://schemas.microsoft.com/office/drawing/2014/main" id="{831AF4A3-4B87-D947-A33D-01ED530ABD7C}"/>
              </a:ext>
            </a:extLst>
          </p:cNvPr>
          <p:cNvSpPr/>
          <p:nvPr/>
        </p:nvSpPr>
        <p:spPr>
          <a:xfrm>
            <a:off x="762001" y="3235029"/>
            <a:ext cx="1513704" cy="771087"/>
          </a:xfrm>
          <a:prstGeom prst="roundRect">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48" name="Rounded Rectangle 147">
            <a:extLst>
              <a:ext uri="{FF2B5EF4-FFF2-40B4-BE49-F238E27FC236}">
                <a16:creationId xmlns:a16="http://schemas.microsoft.com/office/drawing/2014/main" id="{BE2B1F14-5838-FD45-8E48-33A2885F9B76}"/>
              </a:ext>
            </a:extLst>
          </p:cNvPr>
          <p:cNvSpPr/>
          <p:nvPr/>
        </p:nvSpPr>
        <p:spPr>
          <a:xfrm>
            <a:off x="762001" y="4150334"/>
            <a:ext cx="1513704" cy="771087"/>
          </a:xfrm>
          <a:prstGeom prst="roundRect">
            <a:avLst/>
          </a:pr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49" name="Subtitle 2">
            <a:extLst>
              <a:ext uri="{FF2B5EF4-FFF2-40B4-BE49-F238E27FC236}">
                <a16:creationId xmlns:a16="http://schemas.microsoft.com/office/drawing/2014/main" id="{1A7B485A-888D-A24D-A29C-BAA4C0E012CA}"/>
              </a:ext>
            </a:extLst>
          </p:cNvPr>
          <p:cNvSpPr txBox="1">
            <a:spLocks/>
          </p:cNvSpPr>
          <p:nvPr/>
        </p:nvSpPr>
        <p:spPr>
          <a:xfrm>
            <a:off x="866504" y="3381354"/>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50" name="Subtitle 2">
            <a:extLst>
              <a:ext uri="{FF2B5EF4-FFF2-40B4-BE49-F238E27FC236}">
                <a16:creationId xmlns:a16="http://schemas.microsoft.com/office/drawing/2014/main" id="{49888CDB-1360-1B47-B56E-8AE746DB036F}"/>
              </a:ext>
            </a:extLst>
          </p:cNvPr>
          <p:cNvSpPr txBox="1">
            <a:spLocks/>
          </p:cNvSpPr>
          <p:nvPr/>
        </p:nvSpPr>
        <p:spPr>
          <a:xfrm>
            <a:off x="866504" y="4296660"/>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51" name="Subtitle 2">
            <a:extLst>
              <a:ext uri="{FF2B5EF4-FFF2-40B4-BE49-F238E27FC236}">
                <a16:creationId xmlns:a16="http://schemas.microsoft.com/office/drawing/2014/main" id="{B6B33C7F-EB74-CD4D-91F6-D5C34C246A9F}"/>
              </a:ext>
            </a:extLst>
          </p:cNvPr>
          <p:cNvSpPr txBox="1">
            <a:spLocks/>
          </p:cNvSpPr>
          <p:nvPr/>
        </p:nvSpPr>
        <p:spPr>
          <a:xfrm>
            <a:off x="866504" y="1550743"/>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52" name="Subtitle 2">
            <a:extLst>
              <a:ext uri="{FF2B5EF4-FFF2-40B4-BE49-F238E27FC236}">
                <a16:creationId xmlns:a16="http://schemas.microsoft.com/office/drawing/2014/main" id="{041C7B7B-3924-0842-A244-1B31373457C4}"/>
              </a:ext>
            </a:extLst>
          </p:cNvPr>
          <p:cNvSpPr txBox="1">
            <a:spLocks/>
          </p:cNvSpPr>
          <p:nvPr/>
        </p:nvSpPr>
        <p:spPr>
          <a:xfrm>
            <a:off x="866504" y="2466049"/>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55" name="Rounded Rectangle 154">
            <a:extLst>
              <a:ext uri="{FF2B5EF4-FFF2-40B4-BE49-F238E27FC236}">
                <a16:creationId xmlns:a16="http://schemas.microsoft.com/office/drawing/2014/main" id="{56B3EDDB-3380-1C4E-9D8D-303AFDA0B73B}"/>
              </a:ext>
            </a:extLst>
          </p:cNvPr>
          <p:cNvSpPr/>
          <p:nvPr/>
        </p:nvSpPr>
        <p:spPr>
          <a:xfrm>
            <a:off x="3054841" y="1868602"/>
            <a:ext cx="1515471" cy="771087"/>
          </a:xfrm>
          <a:prstGeom prst="roundRect">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56" name="Rounded Rectangle 155">
            <a:extLst>
              <a:ext uri="{FF2B5EF4-FFF2-40B4-BE49-F238E27FC236}">
                <a16:creationId xmlns:a16="http://schemas.microsoft.com/office/drawing/2014/main" id="{2E0AED32-D25E-9A4E-B1C7-8AD7CF988263}"/>
              </a:ext>
            </a:extLst>
          </p:cNvPr>
          <p:cNvSpPr/>
          <p:nvPr/>
        </p:nvSpPr>
        <p:spPr>
          <a:xfrm>
            <a:off x="3054841" y="3686150"/>
            <a:ext cx="1515471" cy="771087"/>
          </a:xfrm>
          <a:prstGeom prst="roundRect">
            <a:avLst/>
          </a:pr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57" name="Subtitle 2">
            <a:extLst>
              <a:ext uri="{FF2B5EF4-FFF2-40B4-BE49-F238E27FC236}">
                <a16:creationId xmlns:a16="http://schemas.microsoft.com/office/drawing/2014/main" id="{4A8C9111-E629-094D-A237-08A4134BD8E6}"/>
              </a:ext>
            </a:extLst>
          </p:cNvPr>
          <p:cNvSpPr txBox="1">
            <a:spLocks/>
          </p:cNvSpPr>
          <p:nvPr/>
        </p:nvSpPr>
        <p:spPr>
          <a:xfrm>
            <a:off x="3161337" y="3834591"/>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58" name="Subtitle 2">
            <a:extLst>
              <a:ext uri="{FF2B5EF4-FFF2-40B4-BE49-F238E27FC236}">
                <a16:creationId xmlns:a16="http://schemas.microsoft.com/office/drawing/2014/main" id="{B259F9D5-1425-3040-9CDE-7DFD5D833733}"/>
              </a:ext>
            </a:extLst>
          </p:cNvPr>
          <p:cNvSpPr txBox="1">
            <a:spLocks/>
          </p:cNvSpPr>
          <p:nvPr/>
        </p:nvSpPr>
        <p:spPr>
          <a:xfrm>
            <a:off x="3161337" y="2014928"/>
            <a:ext cx="1308430"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65" name="TextBox 164">
            <a:extLst>
              <a:ext uri="{FF2B5EF4-FFF2-40B4-BE49-F238E27FC236}">
                <a16:creationId xmlns:a16="http://schemas.microsoft.com/office/drawing/2014/main" id="{E3330766-75D6-4D43-8200-C7CCF2EEB56D}"/>
              </a:ext>
            </a:extLst>
          </p:cNvPr>
          <p:cNvSpPr txBox="1"/>
          <p:nvPr/>
        </p:nvSpPr>
        <p:spPr>
          <a:xfrm>
            <a:off x="5437007" y="5272858"/>
            <a:ext cx="1317990"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166" name="Subtitle 2">
            <a:extLst>
              <a:ext uri="{FF2B5EF4-FFF2-40B4-BE49-F238E27FC236}">
                <a16:creationId xmlns:a16="http://schemas.microsoft.com/office/drawing/2014/main" id="{E2250D9C-6E39-8E45-9E7D-EC1753C47B90}"/>
              </a:ext>
            </a:extLst>
          </p:cNvPr>
          <p:cNvSpPr txBox="1">
            <a:spLocks/>
          </p:cNvSpPr>
          <p:nvPr/>
        </p:nvSpPr>
        <p:spPr>
          <a:xfrm>
            <a:off x="762000" y="5582951"/>
            <a:ext cx="10668000" cy="777363"/>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 marketing by promoting environmental core values in the hope that consumers will associate these values with their company or brand. </a:t>
            </a:r>
            <a:r>
              <a:rPr lang="en-US" sz="1200" dirty="0">
                <a:latin typeface="Lato Light" panose="020F0502020204030203" pitchFamily="34" charset="0"/>
                <a:cs typeface="Lato Light" panose="020F0502020204030203" pitchFamily="34" charset="0"/>
              </a:rPr>
              <a:t>Engaging in these sustainable activities can lead to creating a new product line that caters to a new target market. This is also sometimes known as sustainable marketing, environmental marketing or ecological marketing.</a:t>
            </a:r>
            <a:endParaRPr lang="en-US" sz="120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p:txBody>
      </p:sp>
    </p:spTree>
    <p:extLst>
      <p:ext uri="{BB962C8B-B14F-4D97-AF65-F5344CB8AC3E}">
        <p14:creationId xmlns:p14="http://schemas.microsoft.com/office/powerpoint/2010/main" val="374097880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E71D2638-C786-5346-BC2D-6A52E5D01D35}"/>
              </a:ext>
            </a:extLst>
          </p:cNvPr>
          <p:cNvCxnSpPr>
            <a:cxnSpLocks/>
          </p:cNvCxnSpPr>
          <p:nvPr/>
        </p:nvCxnSpPr>
        <p:spPr>
          <a:xfrm flipV="1">
            <a:off x="6789378" y="3771665"/>
            <a:ext cx="2805388" cy="824587"/>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9E43511B-F33D-8C44-939D-FD246A75D591}"/>
              </a:ext>
            </a:extLst>
          </p:cNvPr>
          <p:cNvCxnSpPr/>
          <p:nvPr/>
        </p:nvCxnSpPr>
        <p:spPr>
          <a:xfrm rot="391200" flipV="1">
            <a:off x="3726077" y="4375529"/>
            <a:ext cx="3082228" cy="1065683"/>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6179C34B-8FA3-AC4E-BA70-4608F09D351D}"/>
              </a:ext>
            </a:extLst>
          </p:cNvPr>
          <p:cNvCxnSpPr>
            <a:cxnSpLocks/>
          </p:cNvCxnSpPr>
          <p:nvPr/>
        </p:nvCxnSpPr>
        <p:spPr>
          <a:xfrm flipH="1">
            <a:off x="1587887" y="5259946"/>
            <a:ext cx="2147888" cy="53331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15860F48-0DAB-7D41-809F-46CA5699EAC0}"/>
              </a:ext>
            </a:extLst>
          </p:cNvPr>
          <p:cNvCxnSpPr/>
          <p:nvPr/>
        </p:nvCxnSpPr>
        <p:spPr>
          <a:xfrm rot="391200" flipH="1" flipV="1">
            <a:off x="1582380" y="4367856"/>
            <a:ext cx="2141475" cy="822378"/>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EA6E02E-F843-9949-9937-38CC061502C9}"/>
              </a:ext>
            </a:extLst>
          </p:cNvPr>
          <p:cNvCxnSpPr/>
          <p:nvPr/>
        </p:nvCxnSpPr>
        <p:spPr>
          <a:xfrm rot="391200" flipH="1" flipV="1">
            <a:off x="2931085" y="3999289"/>
            <a:ext cx="787360" cy="121711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5A01A567-4BC4-4F47-8DF9-D6130EB360C6}"/>
              </a:ext>
            </a:extLst>
          </p:cNvPr>
          <p:cNvCxnSpPr>
            <a:cxnSpLocks/>
          </p:cNvCxnSpPr>
          <p:nvPr/>
        </p:nvCxnSpPr>
        <p:spPr>
          <a:xfrm flipV="1">
            <a:off x="3670287" y="3101669"/>
            <a:ext cx="677747" cy="2158178"/>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9466CA9B-E378-4C44-AC3D-8DA21999F808}"/>
              </a:ext>
            </a:extLst>
          </p:cNvPr>
          <p:cNvCxnSpPr/>
          <p:nvPr/>
        </p:nvCxnSpPr>
        <p:spPr>
          <a:xfrm rot="391200">
            <a:off x="9449296" y="3795120"/>
            <a:ext cx="27967" cy="224093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7CD56392-A8C1-E946-86D2-18AA77685436}"/>
              </a:ext>
            </a:extLst>
          </p:cNvPr>
          <p:cNvCxnSpPr>
            <a:cxnSpLocks/>
          </p:cNvCxnSpPr>
          <p:nvPr/>
        </p:nvCxnSpPr>
        <p:spPr>
          <a:xfrm flipH="1" flipV="1">
            <a:off x="9576617" y="3800778"/>
            <a:ext cx="1320401" cy="887874"/>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D4A7350C-462D-3A4E-AA47-966C978F77A0}"/>
              </a:ext>
            </a:extLst>
          </p:cNvPr>
          <p:cNvCxnSpPr>
            <a:cxnSpLocks/>
          </p:cNvCxnSpPr>
          <p:nvPr/>
        </p:nvCxnSpPr>
        <p:spPr>
          <a:xfrm flipH="1">
            <a:off x="9567210" y="3610040"/>
            <a:ext cx="1609108" cy="22174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BDDB22D4-BE89-784C-B0F3-710E4E6A1A99}"/>
              </a:ext>
            </a:extLst>
          </p:cNvPr>
          <p:cNvCxnSpPr>
            <a:cxnSpLocks/>
          </p:cNvCxnSpPr>
          <p:nvPr/>
        </p:nvCxnSpPr>
        <p:spPr>
          <a:xfrm>
            <a:off x="8668881" y="1812475"/>
            <a:ext cx="903959" cy="197005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0926BBAF-26E1-F54F-A25A-391D02FAEE72}"/>
              </a:ext>
            </a:extLst>
          </p:cNvPr>
          <p:cNvCxnSpPr>
            <a:cxnSpLocks/>
          </p:cNvCxnSpPr>
          <p:nvPr/>
        </p:nvCxnSpPr>
        <p:spPr>
          <a:xfrm flipH="1">
            <a:off x="9606195" y="2110477"/>
            <a:ext cx="957862" cy="1677824"/>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DAD047D-441D-D64F-9288-611F8162A3CD}"/>
              </a:ext>
            </a:extLst>
          </p:cNvPr>
          <p:cNvCxnSpPr>
            <a:cxnSpLocks/>
          </p:cNvCxnSpPr>
          <p:nvPr/>
        </p:nvCxnSpPr>
        <p:spPr>
          <a:xfrm flipH="1" flipV="1">
            <a:off x="8275578" y="2932457"/>
            <a:ext cx="1297040" cy="852008"/>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9" name="Oval 28">
            <a:extLst>
              <a:ext uri="{FF2B5EF4-FFF2-40B4-BE49-F238E27FC236}">
                <a16:creationId xmlns:a16="http://schemas.microsoft.com/office/drawing/2014/main" id="{3ABA3903-3C14-4242-994B-501CA818007E}"/>
              </a:ext>
            </a:extLst>
          </p:cNvPr>
          <p:cNvSpPr/>
          <p:nvPr/>
        </p:nvSpPr>
        <p:spPr>
          <a:xfrm flipH="1">
            <a:off x="5240309" y="3036229"/>
            <a:ext cx="3100385" cy="310034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latin typeface="Lato Light" panose="020F0502020204030203" pitchFamily="34" charset="0"/>
            </a:endParaRPr>
          </a:p>
        </p:txBody>
      </p:sp>
      <p:sp>
        <p:nvSpPr>
          <p:cNvPr id="16" name="Oval 15">
            <a:extLst>
              <a:ext uri="{FF2B5EF4-FFF2-40B4-BE49-F238E27FC236}">
                <a16:creationId xmlns:a16="http://schemas.microsoft.com/office/drawing/2014/main" id="{FBF4AE08-C85E-144E-A1A7-18AFE5BD4F24}"/>
              </a:ext>
            </a:extLst>
          </p:cNvPr>
          <p:cNvSpPr/>
          <p:nvPr/>
        </p:nvSpPr>
        <p:spPr>
          <a:xfrm flipH="1">
            <a:off x="8743204" y="2955059"/>
            <a:ext cx="1658823" cy="165880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Oval 16">
            <a:extLst>
              <a:ext uri="{FF2B5EF4-FFF2-40B4-BE49-F238E27FC236}">
                <a16:creationId xmlns:a16="http://schemas.microsoft.com/office/drawing/2014/main" id="{7FBB4289-85C0-7A43-BAD2-0BAA79FC13D9}"/>
              </a:ext>
            </a:extLst>
          </p:cNvPr>
          <p:cNvSpPr/>
          <p:nvPr/>
        </p:nvSpPr>
        <p:spPr>
          <a:xfrm flipH="1">
            <a:off x="8018426" y="2675308"/>
            <a:ext cx="514304" cy="51429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bg1"/>
              </a:solidFill>
              <a:latin typeface="Lato Light" panose="020F0502020204030203" pitchFamily="34" charset="0"/>
            </a:endParaRPr>
          </a:p>
        </p:txBody>
      </p:sp>
      <p:sp>
        <p:nvSpPr>
          <p:cNvPr id="18" name="Oval 17">
            <a:extLst>
              <a:ext uri="{FF2B5EF4-FFF2-40B4-BE49-F238E27FC236}">
                <a16:creationId xmlns:a16="http://schemas.microsoft.com/office/drawing/2014/main" id="{16B60AF1-CE03-AB46-8C3E-90FCE34B4262}"/>
              </a:ext>
            </a:extLst>
          </p:cNvPr>
          <p:cNvSpPr/>
          <p:nvPr/>
        </p:nvSpPr>
        <p:spPr>
          <a:xfrm flipH="1">
            <a:off x="8024320" y="1188791"/>
            <a:ext cx="1282678" cy="128266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bg1"/>
              </a:solidFill>
              <a:latin typeface="Lato Light" panose="020F0502020204030203" pitchFamily="34" charset="0"/>
            </a:endParaRPr>
          </a:p>
        </p:txBody>
      </p:sp>
      <p:sp>
        <p:nvSpPr>
          <p:cNvPr id="19" name="Oval 18">
            <a:extLst>
              <a:ext uri="{FF2B5EF4-FFF2-40B4-BE49-F238E27FC236}">
                <a16:creationId xmlns:a16="http://schemas.microsoft.com/office/drawing/2014/main" id="{D6433623-0CB0-6744-8822-DD9815B99F6F}"/>
              </a:ext>
            </a:extLst>
          </p:cNvPr>
          <p:cNvSpPr/>
          <p:nvPr/>
        </p:nvSpPr>
        <p:spPr>
          <a:xfrm flipH="1">
            <a:off x="10919166" y="3356786"/>
            <a:ext cx="514304" cy="51429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bg1"/>
              </a:solidFill>
              <a:latin typeface="Lato Light" panose="020F0502020204030203" pitchFamily="34" charset="0"/>
            </a:endParaRPr>
          </a:p>
        </p:txBody>
      </p:sp>
      <p:sp>
        <p:nvSpPr>
          <p:cNvPr id="20" name="Oval 19">
            <a:extLst>
              <a:ext uri="{FF2B5EF4-FFF2-40B4-BE49-F238E27FC236}">
                <a16:creationId xmlns:a16="http://schemas.microsoft.com/office/drawing/2014/main" id="{370ED136-499C-474C-AB2F-B5BBF2DBAF64}"/>
              </a:ext>
            </a:extLst>
          </p:cNvPr>
          <p:cNvSpPr/>
          <p:nvPr/>
        </p:nvSpPr>
        <p:spPr>
          <a:xfrm flipH="1">
            <a:off x="9800141" y="1364517"/>
            <a:ext cx="1491937" cy="149191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00" dirty="0">
              <a:latin typeface="Lato Light" panose="020F0502020204030203" pitchFamily="34" charset="0"/>
            </a:endParaRPr>
          </a:p>
        </p:txBody>
      </p:sp>
      <p:sp>
        <p:nvSpPr>
          <p:cNvPr id="21" name="Oval 20">
            <a:extLst>
              <a:ext uri="{FF2B5EF4-FFF2-40B4-BE49-F238E27FC236}">
                <a16:creationId xmlns:a16="http://schemas.microsoft.com/office/drawing/2014/main" id="{B43ECE5C-1870-2245-841D-E1C2DE25DD33}"/>
              </a:ext>
            </a:extLst>
          </p:cNvPr>
          <p:cNvSpPr/>
          <p:nvPr/>
        </p:nvSpPr>
        <p:spPr>
          <a:xfrm flipH="1">
            <a:off x="10585865" y="4377502"/>
            <a:ext cx="622307" cy="6223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bg1"/>
              </a:solidFill>
              <a:latin typeface="Lato Light" panose="020F0502020204030203" pitchFamily="34" charset="0"/>
            </a:endParaRPr>
          </a:p>
        </p:txBody>
      </p:sp>
      <p:sp>
        <p:nvSpPr>
          <p:cNvPr id="22" name="Oval 21">
            <a:extLst>
              <a:ext uri="{FF2B5EF4-FFF2-40B4-BE49-F238E27FC236}">
                <a16:creationId xmlns:a16="http://schemas.microsoft.com/office/drawing/2014/main" id="{8C0864AA-8EDC-4B4E-9E6E-289CB7DCD864}"/>
              </a:ext>
            </a:extLst>
          </p:cNvPr>
          <p:cNvSpPr/>
          <p:nvPr/>
        </p:nvSpPr>
        <p:spPr>
          <a:xfrm flipH="1">
            <a:off x="8708162" y="4982203"/>
            <a:ext cx="1484173" cy="14841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bg1"/>
              </a:solidFill>
              <a:latin typeface="Lato Light" panose="020F0502020204030203" pitchFamily="34" charset="0"/>
            </a:endParaRPr>
          </a:p>
        </p:txBody>
      </p:sp>
      <p:sp>
        <p:nvSpPr>
          <p:cNvPr id="23" name="Oval 22">
            <a:extLst>
              <a:ext uri="{FF2B5EF4-FFF2-40B4-BE49-F238E27FC236}">
                <a16:creationId xmlns:a16="http://schemas.microsoft.com/office/drawing/2014/main" id="{33DE884C-B022-984C-A343-9063F5E555FB}"/>
              </a:ext>
            </a:extLst>
          </p:cNvPr>
          <p:cNvSpPr/>
          <p:nvPr/>
        </p:nvSpPr>
        <p:spPr>
          <a:xfrm flipH="1">
            <a:off x="2666568" y="4253812"/>
            <a:ext cx="2017942" cy="201792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Oval 23">
            <a:extLst>
              <a:ext uri="{FF2B5EF4-FFF2-40B4-BE49-F238E27FC236}">
                <a16:creationId xmlns:a16="http://schemas.microsoft.com/office/drawing/2014/main" id="{C48A1296-198D-A645-A462-6FA484289B5C}"/>
              </a:ext>
            </a:extLst>
          </p:cNvPr>
          <p:cNvSpPr/>
          <p:nvPr/>
        </p:nvSpPr>
        <p:spPr>
          <a:xfrm flipH="1">
            <a:off x="3785001" y="2561139"/>
            <a:ext cx="1126833" cy="112682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bg1"/>
              </a:solidFill>
              <a:latin typeface="Lato Light" panose="020F0502020204030203" pitchFamily="34" charset="0"/>
            </a:endParaRPr>
          </a:p>
        </p:txBody>
      </p:sp>
      <p:sp>
        <p:nvSpPr>
          <p:cNvPr id="25" name="Oval 24">
            <a:extLst>
              <a:ext uri="{FF2B5EF4-FFF2-40B4-BE49-F238E27FC236}">
                <a16:creationId xmlns:a16="http://schemas.microsoft.com/office/drawing/2014/main" id="{24190834-040D-DB4B-8AAA-0F57988AE509}"/>
              </a:ext>
            </a:extLst>
          </p:cNvPr>
          <p:cNvSpPr/>
          <p:nvPr/>
        </p:nvSpPr>
        <p:spPr>
          <a:xfrm flipH="1">
            <a:off x="2750828" y="3692688"/>
            <a:ext cx="514303" cy="51429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bg1"/>
              </a:solidFill>
              <a:latin typeface="Lato Light" panose="020F0502020204030203" pitchFamily="34" charset="0"/>
            </a:endParaRPr>
          </a:p>
        </p:txBody>
      </p:sp>
      <p:sp>
        <p:nvSpPr>
          <p:cNvPr id="26" name="Oval 25">
            <a:extLst>
              <a:ext uri="{FF2B5EF4-FFF2-40B4-BE49-F238E27FC236}">
                <a16:creationId xmlns:a16="http://schemas.microsoft.com/office/drawing/2014/main" id="{80D213DB-3256-C443-8568-28A5E8EC507E}"/>
              </a:ext>
            </a:extLst>
          </p:cNvPr>
          <p:cNvSpPr/>
          <p:nvPr/>
        </p:nvSpPr>
        <p:spPr>
          <a:xfrm flipH="1">
            <a:off x="758531" y="3348640"/>
            <a:ext cx="1385237" cy="138522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bg1"/>
              </a:solidFill>
              <a:latin typeface="Lato Light" panose="020F0502020204030203" pitchFamily="34" charset="0"/>
            </a:endParaRPr>
          </a:p>
        </p:txBody>
      </p:sp>
      <p:sp>
        <p:nvSpPr>
          <p:cNvPr id="27" name="Oval 26">
            <a:extLst>
              <a:ext uri="{FF2B5EF4-FFF2-40B4-BE49-F238E27FC236}">
                <a16:creationId xmlns:a16="http://schemas.microsoft.com/office/drawing/2014/main" id="{DA49C20C-4988-6944-852F-E7706B163FE6}"/>
              </a:ext>
            </a:extLst>
          </p:cNvPr>
          <p:cNvSpPr/>
          <p:nvPr/>
        </p:nvSpPr>
        <p:spPr>
          <a:xfrm flipH="1">
            <a:off x="899922" y="5109530"/>
            <a:ext cx="1367485" cy="13674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bg1"/>
              </a:solidFill>
              <a:latin typeface="Lato Light" panose="020F0502020204030203" pitchFamily="34" charset="0"/>
            </a:endParaRPr>
          </a:p>
        </p:txBody>
      </p:sp>
      <p:sp>
        <p:nvSpPr>
          <p:cNvPr id="39" name="Rectangle 38">
            <a:extLst>
              <a:ext uri="{FF2B5EF4-FFF2-40B4-BE49-F238E27FC236}">
                <a16:creationId xmlns:a16="http://schemas.microsoft.com/office/drawing/2014/main" id="{326431A1-4940-A940-8633-6DF2D1EF4EC2}"/>
              </a:ext>
            </a:extLst>
          </p:cNvPr>
          <p:cNvSpPr/>
          <p:nvPr/>
        </p:nvSpPr>
        <p:spPr>
          <a:xfrm flipH="1">
            <a:off x="762000" y="1347156"/>
            <a:ext cx="4650131" cy="38886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200" dirty="0">
              <a:latin typeface="Lato Light" panose="020F0502020204030203" pitchFamily="34" charset="0"/>
            </a:endParaRPr>
          </a:p>
        </p:txBody>
      </p:sp>
      <p:sp>
        <p:nvSpPr>
          <p:cNvPr id="64" name="TextBox 63">
            <a:extLst>
              <a:ext uri="{FF2B5EF4-FFF2-40B4-BE49-F238E27FC236}">
                <a16:creationId xmlns:a16="http://schemas.microsoft.com/office/drawing/2014/main" id="{4C9990CD-7556-8B4A-AB0E-27432BA9ACC8}"/>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65" name="TextBox 64">
            <a:extLst>
              <a:ext uri="{FF2B5EF4-FFF2-40B4-BE49-F238E27FC236}">
                <a16:creationId xmlns:a16="http://schemas.microsoft.com/office/drawing/2014/main" id="{D1A2366A-F910-954F-BA28-B125D2F275E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78" name="Freeform 741">
            <a:extLst>
              <a:ext uri="{FF2B5EF4-FFF2-40B4-BE49-F238E27FC236}">
                <a16:creationId xmlns:a16="http://schemas.microsoft.com/office/drawing/2014/main" id="{BEE1FF81-7EB3-DA4E-A4CF-9720BBFE604D}"/>
              </a:ext>
            </a:extLst>
          </p:cNvPr>
          <p:cNvSpPr>
            <a:spLocks noChangeArrowheads="1"/>
          </p:cNvSpPr>
          <p:nvPr/>
        </p:nvSpPr>
        <p:spPr bwMode="auto">
          <a:xfrm>
            <a:off x="2882056" y="3831852"/>
            <a:ext cx="265431" cy="238067"/>
          </a:xfrm>
          <a:custGeom>
            <a:avLst/>
            <a:gdLst>
              <a:gd name="T0" fmla="*/ 39262 w 307389"/>
              <a:gd name="T1" fmla="*/ 249035 h 275685"/>
              <a:gd name="T2" fmla="*/ 18010 w 307389"/>
              <a:gd name="T3" fmla="*/ 266322 h 275685"/>
              <a:gd name="T4" fmla="*/ 59434 w 307389"/>
              <a:gd name="T5" fmla="*/ 266322 h 275685"/>
              <a:gd name="T6" fmla="*/ 153765 w 307389"/>
              <a:gd name="T7" fmla="*/ 41095 h 275685"/>
              <a:gd name="T8" fmla="*/ 144351 w 307389"/>
              <a:gd name="T9" fmla="*/ 50620 h 275685"/>
              <a:gd name="T10" fmla="*/ 153765 w 307389"/>
              <a:gd name="T11" fmla="*/ 60145 h 275685"/>
              <a:gd name="T12" fmla="*/ 219298 w 307389"/>
              <a:gd name="T13" fmla="*/ 60145 h 275685"/>
              <a:gd name="T14" fmla="*/ 228350 w 307389"/>
              <a:gd name="T15" fmla="*/ 50620 h 275685"/>
              <a:gd name="T16" fmla="*/ 219298 w 307389"/>
              <a:gd name="T17" fmla="*/ 41095 h 275685"/>
              <a:gd name="T18" fmla="*/ 153765 w 307389"/>
              <a:gd name="T19" fmla="*/ 31570 h 275685"/>
              <a:gd name="T20" fmla="*/ 219298 w 307389"/>
              <a:gd name="T21" fmla="*/ 31570 h 275685"/>
              <a:gd name="T22" fmla="*/ 237763 w 307389"/>
              <a:gd name="T23" fmla="*/ 50620 h 275685"/>
              <a:gd name="T24" fmla="*/ 219298 w 307389"/>
              <a:gd name="T25" fmla="*/ 69304 h 275685"/>
              <a:gd name="T26" fmla="*/ 153765 w 307389"/>
              <a:gd name="T27" fmla="*/ 69304 h 275685"/>
              <a:gd name="T28" fmla="*/ 134937 w 307389"/>
              <a:gd name="T29" fmla="*/ 50620 h 275685"/>
              <a:gd name="T30" fmla="*/ 153765 w 307389"/>
              <a:gd name="T31" fmla="*/ 31570 h 275685"/>
              <a:gd name="T32" fmla="*/ 31338 w 307389"/>
              <a:gd name="T33" fmla="*/ 12785 h 275685"/>
              <a:gd name="T34" fmla="*/ 10446 w 307389"/>
              <a:gd name="T35" fmla="*/ 260559 h 275685"/>
              <a:gd name="T36" fmla="*/ 34940 w 307389"/>
              <a:gd name="T37" fmla="*/ 240392 h 275685"/>
              <a:gd name="T38" fmla="*/ 52229 w 307389"/>
              <a:gd name="T39" fmla="*/ 25750 h 275685"/>
              <a:gd name="T40" fmla="*/ 88250 w 307389"/>
              <a:gd name="T41" fmla="*/ 12425 h 275685"/>
              <a:gd name="T42" fmla="*/ 61595 w 307389"/>
              <a:gd name="T43" fmla="*/ 26110 h 275685"/>
              <a:gd name="T44" fmla="*/ 44305 w 307389"/>
              <a:gd name="T45" fmla="*/ 241112 h 275685"/>
              <a:gd name="T46" fmla="*/ 68078 w 307389"/>
              <a:gd name="T47" fmla="*/ 261640 h 275685"/>
              <a:gd name="T48" fmla="*/ 98696 w 307389"/>
              <a:gd name="T49" fmla="*/ 9543 h 275685"/>
              <a:gd name="T50" fmla="*/ 77084 w 307389"/>
              <a:gd name="T51" fmla="*/ 266322 h 275685"/>
              <a:gd name="T52" fmla="*/ 297529 w 307389"/>
              <a:gd name="T53" fmla="*/ 266322 h 275685"/>
              <a:gd name="T54" fmla="*/ 276277 w 307389"/>
              <a:gd name="T55" fmla="*/ 9543 h 275685"/>
              <a:gd name="T56" fmla="*/ 94013 w 307389"/>
              <a:gd name="T57" fmla="*/ 180 h 275685"/>
              <a:gd name="T58" fmla="*/ 94373 w 307389"/>
              <a:gd name="T59" fmla="*/ 180 h 275685"/>
              <a:gd name="T60" fmla="*/ 280600 w 307389"/>
              <a:gd name="T61" fmla="*/ 180 h 275685"/>
              <a:gd name="T62" fmla="*/ 285282 w 307389"/>
              <a:gd name="T63" fmla="*/ 4141 h 275685"/>
              <a:gd name="T64" fmla="*/ 307255 w 307389"/>
              <a:gd name="T65" fmla="*/ 270643 h 275685"/>
              <a:gd name="T66" fmla="*/ 306174 w 307389"/>
              <a:gd name="T67" fmla="*/ 273884 h 275685"/>
              <a:gd name="T68" fmla="*/ 302572 w 307389"/>
              <a:gd name="T69" fmla="*/ 275685 h 275685"/>
              <a:gd name="T70" fmla="*/ 71680 w 307389"/>
              <a:gd name="T71" fmla="*/ 275685 h 275685"/>
              <a:gd name="T72" fmla="*/ 4682 w 307389"/>
              <a:gd name="T73" fmla="*/ 275685 h 275685"/>
              <a:gd name="T74" fmla="*/ 4682 w 307389"/>
              <a:gd name="T75" fmla="*/ 275325 h 275685"/>
              <a:gd name="T76" fmla="*/ 3242 w 307389"/>
              <a:gd name="T77" fmla="*/ 275325 h 275685"/>
              <a:gd name="T78" fmla="*/ 2881 w 307389"/>
              <a:gd name="T79" fmla="*/ 274965 h 275685"/>
              <a:gd name="T80" fmla="*/ 2521 w 307389"/>
              <a:gd name="T81" fmla="*/ 274965 h 275685"/>
              <a:gd name="T82" fmla="*/ 1441 w 307389"/>
              <a:gd name="T83" fmla="*/ 274245 h 275685"/>
              <a:gd name="T84" fmla="*/ 720 w 307389"/>
              <a:gd name="T85" fmla="*/ 272804 h 275685"/>
              <a:gd name="T86" fmla="*/ 720 w 307389"/>
              <a:gd name="T87" fmla="*/ 272444 h 275685"/>
              <a:gd name="T88" fmla="*/ 0 w 307389"/>
              <a:gd name="T89" fmla="*/ 271363 h 275685"/>
              <a:gd name="T90" fmla="*/ 0 w 307389"/>
              <a:gd name="T91" fmla="*/ 270643 h 275685"/>
              <a:gd name="T92" fmla="*/ 22693 w 307389"/>
              <a:gd name="T93" fmla="*/ 4141 h 275685"/>
              <a:gd name="T94" fmla="*/ 25214 w 307389"/>
              <a:gd name="T95" fmla="*/ 540 h 275685"/>
              <a:gd name="T96" fmla="*/ 29537 w 307389"/>
              <a:gd name="T97" fmla="*/ 540 h 275685"/>
              <a:gd name="T98" fmla="*/ 57272 w 307389"/>
              <a:gd name="T99" fmla="*/ 17827 h 275685"/>
              <a:gd name="T100" fmla="*/ 91492 w 307389"/>
              <a:gd name="T101" fmla="*/ 540 h 275685"/>
              <a:gd name="T102" fmla="*/ 94013 w 307389"/>
              <a:gd name="T103" fmla="*/ 180 h 27568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307389" h="275685">
                <a:moveTo>
                  <a:pt x="39262" y="249035"/>
                </a:moveTo>
                <a:lnTo>
                  <a:pt x="18010" y="266322"/>
                </a:lnTo>
                <a:lnTo>
                  <a:pt x="59434" y="266322"/>
                </a:lnTo>
                <a:lnTo>
                  <a:pt x="39262" y="249035"/>
                </a:lnTo>
                <a:close/>
                <a:moveTo>
                  <a:pt x="153765" y="41095"/>
                </a:moveTo>
                <a:cubicBezTo>
                  <a:pt x="148334" y="41095"/>
                  <a:pt x="144351" y="45491"/>
                  <a:pt x="144351" y="50620"/>
                </a:cubicBezTo>
                <a:cubicBezTo>
                  <a:pt x="144351" y="55749"/>
                  <a:pt x="148334" y="60145"/>
                  <a:pt x="153765" y="60145"/>
                </a:cubicBezTo>
                <a:lnTo>
                  <a:pt x="219298" y="60145"/>
                </a:lnTo>
                <a:cubicBezTo>
                  <a:pt x="224367" y="60145"/>
                  <a:pt x="228350" y="55749"/>
                  <a:pt x="228350" y="50620"/>
                </a:cubicBezTo>
                <a:cubicBezTo>
                  <a:pt x="228350" y="45491"/>
                  <a:pt x="224367" y="41095"/>
                  <a:pt x="219298" y="41095"/>
                </a:cubicBezTo>
                <a:lnTo>
                  <a:pt x="153765" y="41095"/>
                </a:lnTo>
                <a:close/>
                <a:moveTo>
                  <a:pt x="153765" y="31570"/>
                </a:moveTo>
                <a:lnTo>
                  <a:pt x="219298" y="31570"/>
                </a:lnTo>
                <a:cubicBezTo>
                  <a:pt x="229436" y="31570"/>
                  <a:pt x="237763" y="39996"/>
                  <a:pt x="237763" y="50620"/>
                </a:cubicBezTo>
                <a:cubicBezTo>
                  <a:pt x="237763" y="60878"/>
                  <a:pt x="229436" y="69304"/>
                  <a:pt x="219298" y="69304"/>
                </a:cubicBezTo>
                <a:lnTo>
                  <a:pt x="153765" y="69304"/>
                </a:lnTo>
                <a:cubicBezTo>
                  <a:pt x="143265" y="69304"/>
                  <a:pt x="134937" y="60878"/>
                  <a:pt x="134937" y="50620"/>
                </a:cubicBezTo>
                <a:cubicBezTo>
                  <a:pt x="134937" y="39996"/>
                  <a:pt x="143265" y="31570"/>
                  <a:pt x="153765" y="31570"/>
                </a:cubicBezTo>
                <a:close/>
                <a:moveTo>
                  <a:pt x="31338" y="12785"/>
                </a:moveTo>
                <a:lnTo>
                  <a:pt x="10446" y="260559"/>
                </a:lnTo>
                <a:lnTo>
                  <a:pt x="34940" y="240392"/>
                </a:lnTo>
                <a:lnTo>
                  <a:pt x="52229" y="25750"/>
                </a:lnTo>
                <a:lnTo>
                  <a:pt x="31338" y="12785"/>
                </a:lnTo>
                <a:close/>
                <a:moveTo>
                  <a:pt x="88250" y="12425"/>
                </a:moveTo>
                <a:lnTo>
                  <a:pt x="61595" y="26110"/>
                </a:lnTo>
                <a:lnTo>
                  <a:pt x="44305" y="241112"/>
                </a:lnTo>
                <a:lnTo>
                  <a:pt x="68078" y="261640"/>
                </a:lnTo>
                <a:lnTo>
                  <a:pt x="88250" y="12425"/>
                </a:lnTo>
                <a:close/>
                <a:moveTo>
                  <a:pt x="98696" y="9543"/>
                </a:moveTo>
                <a:lnTo>
                  <a:pt x="77084" y="266322"/>
                </a:lnTo>
                <a:lnTo>
                  <a:pt x="297529" y="266322"/>
                </a:lnTo>
                <a:lnTo>
                  <a:pt x="276277" y="9543"/>
                </a:lnTo>
                <a:lnTo>
                  <a:pt x="98696" y="9543"/>
                </a:lnTo>
                <a:close/>
                <a:moveTo>
                  <a:pt x="94013" y="180"/>
                </a:moveTo>
                <a:cubicBezTo>
                  <a:pt x="94013" y="180"/>
                  <a:pt x="94013" y="180"/>
                  <a:pt x="94373" y="180"/>
                </a:cubicBezTo>
                <a:lnTo>
                  <a:pt x="280600" y="180"/>
                </a:lnTo>
                <a:cubicBezTo>
                  <a:pt x="282761" y="180"/>
                  <a:pt x="284922" y="1981"/>
                  <a:pt x="285282" y="4141"/>
                </a:cubicBezTo>
                <a:lnTo>
                  <a:pt x="307255" y="270643"/>
                </a:lnTo>
                <a:cubicBezTo>
                  <a:pt x="307615" y="271724"/>
                  <a:pt x="307255" y="273164"/>
                  <a:pt x="306174" y="273884"/>
                </a:cubicBezTo>
                <a:cubicBezTo>
                  <a:pt x="305094" y="274965"/>
                  <a:pt x="304013" y="275685"/>
                  <a:pt x="302572" y="275685"/>
                </a:cubicBezTo>
                <a:lnTo>
                  <a:pt x="71680" y="275685"/>
                </a:lnTo>
                <a:lnTo>
                  <a:pt x="4682" y="275685"/>
                </a:lnTo>
                <a:lnTo>
                  <a:pt x="4682" y="275325"/>
                </a:lnTo>
                <a:cubicBezTo>
                  <a:pt x="4322" y="275325"/>
                  <a:pt x="3602" y="275325"/>
                  <a:pt x="3242" y="275325"/>
                </a:cubicBezTo>
                <a:cubicBezTo>
                  <a:pt x="3242" y="275325"/>
                  <a:pt x="3242" y="275325"/>
                  <a:pt x="2881" y="274965"/>
                </a:cubicBezTo>
                <a:lnTo>
                  <a:pt x="2521" y="274965"/>
                </a:lnTo>
                <a:cubicBezTo>
                  <a:pt x="2161" y="274965"/>
                  <a:pt x="1801" y="274605"/>
                  <a:pt x="1441" y="274245"/>
                </a:cubicBezTo>
                <a:cubicBezTo>
                  <a:pt x="1080" y="273884"/>
                  <a:pt x="720" y="273164"/>
                  <a:pt x="720" y="272804"/>
                </a:cubicBezTo>
                <a:lnTo>
                  <a:pt x="720" y="272444"/>
                </a:lnTo>
                <a:cubicBezTo>
                  <a:pt x="360" y="272084"/>
                  <a:pt x="360" y="271724"/>
                  <a:pt x="0" y="271363"/>
                </a:cubicBezTo>
                <a:cubicBezTo>
                  <a:pt x="0" y="271003"/>
                  <a:pt x="0" y="271003"/>
                  <a:pt x="0" y="270643"/>
                </a:cubicBezTo>
                <a:lnTo>
                  <a:pt x="22693" y="4141"/>
                </a:lnTo>
                <a:cubicBezTo>
                  <a:pt x="22693" y="2701"/>
                  <a:pt x="23413" y="1260"/>
                  <a:pt x="25214" y="540"/>
                </a:cubicBezTo>
                <a:cubicBezTo>
                  <a:pt x="26655" y="-180"/>
                  <a:pt x="28096" y="-180"/>
                  <a:pt x="29537" y="540"/>
                </a:cubicBezTo>
                <a:lnTo>
                  <a:pt x="57272" y="17827"/>
                </a:lnTo>
                <a:lnTo>
                  <a:pt x="91492" y="540"/>
                </a:lnTo>
                <a:cubicBezTo>
                  <a:pt x="92212" y="180"/>
                  <a:pt x="93293" y="180"/>
                  <a:pt x="94013" y="18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9" name="Freeform 742">
            <a:extLst>
              <a:ext uri="{FF2B5EF4-FFF2-40B4-BE49-F238E27FC236}">
                <a16:creationId xmlns:a16="http://schemas.microsoft.com/office/drawing/2014/main" id="{24595C0D-7BB6-9545-A1C3-C327ACAD50A3}"/>
              </a:ext>
            </a:extLst>
          </p:cNvPr>
          <p:cNvSpPr>
            <a:spLocks noChangeArrowheads="1"/>
          </p:cNvSpPr>
          <p:nvPr/>
        </p:nvSpPr>
        <p:spPr bwMode="auto">
          <a:xfrm>
            <a:off x="8144212" y="2820948"/>
            <a:ext cx="264063" cy="223017"/>
          </a:xfrm>
          <a:custGeom>
            <a:avLst/>
            <a:gdLst/>
            <a:ahLst/>
            <a:cxnLst/>
            <a:rect l="0" t="0" r="r" b="b"/>
            <a:pathLst>
              <a:path w="306027" h="258400">
                <a:moveTo>
                  <a:pt x="114072" y="228698"/>
                </a:moveTo>
                <a:lnTo>
                  <a:pt x="114072" y="248982"/>
                </a:lnTo>
                <a:lnTo>
                  <a:pt x="180766" y="248982"/>
                </a:lnTo>
                <a:lnTo>
                  <a:pt x="180766" y="228698"/>
                </a:lnTo>
                <a:lnTo>
                  <a:pt x="114072" y="228698"/>
                </a:lnTo>
                <a:close/>
                <a:moveTo>
                  <a:pt x="229696" y="227359"/>
                </a:moveTo>
                <a:lnTo>
                  <a:pt x="229696" y="247476"/>
                </a:lnTo>
                <a:lnTo>
                  <a:pt x="295946" y="247476"/>
                </a:lnTo>
                <a:lnTo>
                  <a:pt x="295946" y="227359"/>
                </a:lnTo>
                <a:lnTo>
                  <a:pt x="286584" y="227359"/>
                </a:lnTo>
                <a:lnTo>
                  <a:pt x="229696" y="227359"/>
                </a:lnTo>
                <a:close/>
                <a:moveTo>
                  <a:pt x="114072" y="198996"/>
                </a:moveTo>
                <a:lnTo>
                  <a:pt x="114072" y="219281"/>
                </a:lnTo>
                <a:lnTo>
                  <a:pt x="180766" y="219281"/>
                </a:lnTo>
                <a:lnTo>
                  <a:pt x="180766" y="198996"/>
                </a:lnTo>
                <a:lnTo>
                  <a:pt x="180405" y="198996"/>
                </a:lnTo>
                <a:lnTo>
                  <a:pt x="114072" y="198996"/>
                </a:lnTo>
                <a:close/>
                <a:moveTo>
                  <a:pt x="215654" y="197902"/>
                </a:moveTo>
                <a:lnTo>
                  <a:pt x="215654" y="218019"/>
                </a:lnTo>
                <a:lnTo>
                  <a:pt x="225016" y="218019"/>
                </a:lnTo>
                <a:lnTo>
                  <a:pt x="281904" y="218019"/>
                </a:lnTo>
                <a:lnTo>
                  <a:pt x="281904" y="197902"/>
                </a:lnTo>
                <a:lnTo>
                  <a:pt x="220695" y="197902"/>
                </a:lnTo>
                <a:lnTo>
                  <a:pt x="215654" y="197902"/>
                </a:lnTo>
                <a:close/>
                <a:moveTo>
                  <a:pt x="109385" y="169295"/>
                </a:moveTo>
                <a:lnTo>
                  <a:pt x="109385" y="189579"/>
                </a:lnTo>
                <a:lnTo>
                  <a:pt x="175719" y="189579"/>
                </a:lnTo>
                <a:lnTo>
                  <a:pt x="175719" y="169295"/>
                </a:lnTo>
                <a:lnTo>
                  <a:pt x="109385" y="169295"/>
                </a:lnTo>
                <a:close/>
                <a:moveTo>
                  <a:pt x="225376" y="168444"/>
                </a:moveTo>
                <a:lnTo>
                  <a:pt x="225376" y="188561"/>
                </a:lnTo>
                <a:lnTo>
                  <a:pt x="286584" y="188561"/>
                </a:lnTo>
                <a:lnTo>
                  <a:pt x="291625" y="188561"/>
                </a:lnTo>
                <a:lnTo>
                  <a:pt x="291625" y="168444"/>
                </a:lnTo>
                <a:lnTo>
                  <a:pt x="281904" y="168444"/>
                </a:lnTo>
                <a:lnTo>
                  <a:pt x="225376" y="168444"/>
                </a:lnTo>
                <a:close/>
                <a:moveTo>
                  <a:pt x="109385" y="139593"/>
                </a:moveTo>
                <a:lnTo>
                  <a:pt x="109385" y="159877"/>
                </a:lnTo>
                <a:lnTo>
                  <a:pt x="175719" y="159877"/>
                </a:lnTo>
                <a:lnTo>
                  <a:pt x="175719" y="139593"/>
                </a:lnTo>
                <a:lnTo>
                  <a:pt x="109385" y="139593"/>
                </a:lnTo>
                <a:close/>
                <a:moveTo>
                  <a:pt x="210974" y="138987"/>
                </a:moveTo>
                <a:lnTo>
                  <a:pt x="210974" y="159104"/>
                </a:lnTo>
                <a:lnTo>
                  <a:pt x="220695" y="159104"/>
                </a:lnTo>
                <a:lnTo>
                  <a:pt x="277223" y="159104"/>
                </a:lnTo>
                <a:lnTo>
                  <a:pt x="277223" y="138987"/>
                </a:lnTo>
                <a:lnTo>
                  <a:pt x="225736" y="138987"/>
                </a:lnTo>
                <a:lnTo>
                  <a:pt x="210974" y="138987"/>
                </a:lnTo>
                <a:close/>
                <a:moveTo>
                  <a:pt x="104698" y="130175"/>
                </a:moveTo>
                <a:lnTo>
                  <a:pt x="180405" y="130175"/>
                </a:lnTo>
                <a:cubicBezTo>
                  <a:pt x="182929" y="130175"/>
                  <a:pt x="185092" y="132349"/>
                  <a:pt x="185092" y="134884"/>
                </a:cubicBezTo>
                <a:lnTo>
                  <a:pt x="185092" y="164586"/>
                </a:lnTo>
                <a:lnTo>
                  <a:pt x="185092" y="189579"/>
                </a:lnTo>
                <a:lnTo>
                  <a:pt x="185453" y="189579"/>
                </a:lnTo>
                <a:cubicBezTo>
                  <a:pt x="187976" y="189579"/>
                  <a:pt x="190139" y="191752"/>
                  <a:pt x="190139" y="194650"/>
                </a:cubicBezTo>
                <a:lnTo>
                  <a:pt x="190139" y="223989"/>
                </a:lnTo>
                <a:lnTo>
                  <a:pt x="190139" y="253691"/>
                </a:lnTo>
                <a:cubicBezTo>
                  <a:pt x="190139" y="256227"/>
                  <a:pt x="187976" y="258400"/>
                  <a:pt x="185453" y="258400"/>
                </a:cubicBezTo>
                <a:lnTo>
                  <a:pt x="109385" y="258400"/>
                </a:lnTo>
                <a:cubicBezTo>
                  <a:pt x="106861" y="258400"/>
                  <a:pt x="105059" y="256227"/>
                  <a:pt x="105059" y="253691"/>
                </a:cubicBezTo>
                <a:lnTo>
                  <a:pt x="105059" y="223989"/>
                </a:lnTo>
                <a:lnTo>
                  <a:pt x="105059" y="198996"/>
                </a:lnTo>
                <a:lnTo>
                  <a:pt x="104698" y="198996"/>
                </a:lnTo>
                <a:cubicBezTo>
                  <a:pt x="102175" y="198996"/>
                  <a:pt x="100012" y="196823"/>
                  <a:pt x="100012" y="194650"/>
                </a:cubicBezTo>
                <a:lnTo>
                  <a:pt x="100012" y="164586"/>
                </a:lnTo>
                <a:lnTo>
                  <a:pt x="100012" y="134884"/>
                </a:lnTo>
                <a:cubicBezTo>
                  <a:pt x="100012" y="132349"/>
                  <a:pt x="102175" y="130175"/>
                  <a:pt x="104698" y="130175"/>
                </a:cubicBezTo>
                <a:close/>
                <a:moveTo>
                  <a:pt x="34894" y="130175"/>
                </a:moveTo>
                <a:lnTo>
                  <a:pt x="82216" y="130175"/>
                </a:lnTo>
                <a:cubicBezTo>
                  <a:pt x="84764" y="130175"/>
                  <a:pt x="86948" y="132292"/>
                  <a:pt x="86948" y="134761"/>
                </a:cubicBezTo>
                <a:cubicBezTo>
                  <a:pt x="86948" y="137231"/>
                  <a:pt x="84764" y="139347"/>
                  <a:pt x="82216" y="139347"/>
                </a:cubicBezTo>
                <a:lnTo>
                  <a:pt x="34894" y="139347"/>
                </a:lnTo>
                <a:cubicBezTo>
                  <a:pt x="32346" y="139347"/>
                  <a:pt x="30162" y="137231"/>
                  <a:pt x="30162" y="134761"/>
                </a:cubicBezTo>
                <a:cubicBezTo>
                  <a:pt x="30162" y="132292"/>
                  <a:pt x="32346" y="130175"/>
                  <a:pt x="34894" y="130175"/>
                </a:cubicBezTo>
                <a:close/>
                <a:moveTo>
                  <a:pt x="230056" y="109530"/>
                </a:moveTo>
                <a:lnTo>
                  <a:pt x="230056" y="129647"/>
                </a:lnTo>
                <a:lnTo>
                  <a:pt x="281904" y="129647"/>
                </a:lnTo>
                <a:lnTo>
                  <a:pt x="296666" y="129647"/>
                </a:lnTo>
                <a:lnTo>
                  <a:pt x="296666" y="109530"/>
                </a:lnTo>
                <a:lnTo>
                  <a:pt x="291625" y="109530"/>
                </a:lnTo>
                <a:lnTo>
                  <a:pt x="230056" y="109530"/>
                </a:lnTo>
                <a:close/>
                <a:moveTo>
                  <a:pt x="155494" y="100012"/>
                </a:moveTo>
                <a:lnTo>
                  <a:pt x="188632" y="100012"/>
                </a:lnTo>
                <a:cubicBezTo>
                  <a:pt x="191153" y="100012"/>
                  <a:pt x="193315" y="102129"/>
                  <a:pt x="193315" y="104598"/>
                </a:cubicBezTo>
                <a:cubicBezTo>
                  <a:pt x="193315" y="107068"/>
                  <a:pt x="191153" y="109184"/>
                  <a:pt x="188632" y="109184"/>
                </a:cubicBezTo>
                <a:lnTo>
                  <a:pt x="155494" y="109184"/>
                </a:lnTo>
                <a:cubicBezTo>
                  <a:pt x="152973" y="109184"/>
                  <a:pt x="150812" y="107068"/>
                  <a:pt x="150812" y="104598"/>
                </a:cubicBezTo>
                <a:cubicBezTo>
                  <a:pt x="150812" y="102129"/>
                  <a:pt x="152973" y="100012"/>
                  <a:pt x="155494" y="100012"/>
                </a:cubicBezTo>
                <a:close/>
                <a:moveTo>
                  <a:pt x="95169" y="100012"/>
                </a:moveTo>
                <a:lnTo>
                  <a:pt x="128307" y="100012"/>
                </a:lnTo>
                <a:cubicBezTo>
                  <a:pt x="130828" y="100012"/>
                  <a:pt x="132990" y="102129"/>
                  <a:pt x="132990" y="104598"/>
                </a:cubicBezTo>
                <a:cubicBezTo>
                  <a:pt x="132990" y="107068"/>
                  <a:pt x="130828" y="109184"/>
                  <a:pt x="128307" y="109184"/>
                </a:cubicBezTo>
                <a:lnTo>
                  <a:pt x="95169" y="109184"/>
                </a:lnTo>
                <a:cubicBezTo>
                  <a:pt x="92648" y="109184"/>
                  <a:pt x="90487" y="107068"/>
                  <a:pt x="90487" y="104598"/>
                </a:cubicBezTo>
                <a:cubicBezTo>
                  <a:pt x="90487" y="102129"/>
                  <a:pt x="92648" y="100012"/>
                  <a:pt x="95169" y="100012"/>
                </a:cubicBezTo>
                <a:close/>
                <a:moveTo>
                  <a:pt x="35204" y="100012"/>
                </a:moveTo>
                <a:lnTo>
                  <a:pt x="68342" y="100012"/>
                </a:lnTo>
                <a:cubicBezTo>
                  <a:pt x="70864" y="100012"/>
                  <a:pt x="72665" y="102129"/>
                  <a:pt x="72665" y="104598"/>
                </a:cubicBezTo>
                <a:cubicBezTo>
                  <a:pt x="72665" y="107068"/>
                  <a:pt x="70864" y="109184"/>
                  <a:pt x="68342" y="109184"/>
                </a:cubicBezTo>
                <a:lnTo>
                  <a:pt x="35204" y="109184"/>
                </a:lnTo>
                <a:cubicBezTo>
                  <a:pt x="32683" y="109184"/>
                  <a:pt x="30162" y="107068"/>
                  <a:pt x="30162" y="104598"/>
                </a:cubicBezTo>
                <a:cubicBezTo>
                  <a:pt x="30162" y="102129"/>
                  <a:pt x="32683" y="100012"/>
                  <a:pt x="35204" y="100012"/>
                </a:cubicBezTo>
                <a:close/>
                <a:moveTo>
                  <a:pt x="220695" y="80073"/>
                </a:moveTo>
                <a:lnTo>
                  <a:pt x="220695" y="100190"/>
                </a:lnTo>
                <a:lnTo>
                  <a:pt x="225736" y="100190"/>
                </a:lnTo>
                <a:lnTo>
                  <a:pt x="286944" y="100190"/>
                </a:lnTo>
                <a:lnTo>
                  <a:pt x="286944" y="80073"/>
                </a:lnTo>
                <a:lnTo>
                  <a:pt x="286584" y="80073"/>
                </a:lnTo>
                <a:lnTo>
                  <a:pt x="220695" y="80073"/>
                </a:lnTo>
                <a:close/>
                <a:moveTo>
                  <a:pt x="215654" y="50615"/>
                </a:moveTo>
                <a:lnTo>
                  <a:pt x="215654" y="70732"/>
                </a:lnTo>
                <a:lnTo>
                  <a:pt x="216014" y="70732"/>
                </a:lnTo>
                <a:lnTo>
                  <a:pt x="281904" y="70732"/>
                </a:lnTo>
                <a:lnTo>
                  <a:pt x="281904" y="50615"/>
                </a:lnTo>
                <a:lnTo>
                  <a:pt x="215654" y="50615"/>
                </a:lnTo>
                <a:close/>
                <a:moveTo>
                  <a:pt x="41610" y="44212"/>
                </a:moveTo>
                <a:cubicBezTo>
                  <a:pt x="40536" y="44212"/>
                  <a:pt x="39463" y="45284"/>
                  <a:pt x="39463" y="46355"/>
                </a:cubicBezTo>
                <a:lnTo>
                  <a:pt x="39463" y="66000"/>
                </a:lnTo>
                <a:cubicBezTo>
                  <a:pt x="39463" y="67072"/>
                  <a:pt x="40536" y="68143"/>
                  <a:pt x="41610" y="68143"/>
                </a:cubicBezTo>
                <a:lnTo>
                  <a:pt x="69156" y="68143"/>
                </a:lnTo>
                <a:cubicBezTo>
                  <a:pt x="70587" y="68143"/>
                  <a:pt x="71660" y="67072"/>
                  <a:pt x="71660" y="66000"/>
                </a:cubicBezTo>
                <a:lnTo>
                  <a:pt x="71660" y="46355"/>
                </a:lnTo>
                <a:cubicBezTo>
                  <a:pt x="71660" y="45284"/>
                  <a:pt x="70587" y="44212"/>
                  <a:pt x="69156" y="44212"/>
                </a:cubicBezTo>
                <a:lnTo>
                  <a:pt x="41610" y="44212"/>
                </a:lnTo>
                <a:close/>
                <a:moveTo>
                  <a:pt x="210974" y="41275"/>
                </a:moveTo>
                <a:lnTo>
                  <a:pt x="286584" y="41275"/>
                </a:lnTo>
                <a:cubicBezTo>
                  <a:pt x="289105" y="41275"/>
                  <a:pt x="291265" y="43431"/>
                  <a:pt x="291265" y="45945"/>
                </a:cubicBezTo>
                <a:lnTo>
                  <a:pt x="291265" y="70732"/>
                </a:lnTo>
                <a:lnTo>
                  <a:pt x="291625" y="70732"/>
                </a:lnTo>
                <a:cubicBezTo>
                  <a:pt x="294145" y="70732"/>
                  <a:pt x="296306" y="72888"/>
                  <a:pt x="296306" y="75403"/>
                </a:cubicBezTo>
                <a:lnTo>
                  <a:pt x="296306" y="100190"/>
                </a:lnTo>
                <a:lnTo>
                  <a:pt x="301347" y="100190"/>
                </a:lnTo>
                <a:cubicBezTo>
                  <a:pt x="303867" y="100190"/>
                  <a:pt x="306027" y="102345"/>
                  <a:pt x="306027" y="104860"/>
                </a:cubicBezTo>
                <a:lnTo>
                  <a:pt x="306027" y="134317"/>
                </a:lnTo>
                <a:cubicBezTo>
                  <a:pt x="306027" y="136832"/>
                  <a:pt x="303867" y="138987"/>
                  <a:pt x="301347" y="138987"/>
                </a:cubicBezTo>
                <a:lnTo>
                  <a:pt x="286584" y="138987"/>
                </a:lnTo>
                <a:lnTo>
                  <a:pt x="286584" y="159104"/>
                </a:lnTo>
                <a:lnTo>
                  <a:pt x="296306" y="159104"/>
                </a:lnTo>
                <a:cubicBezTo>
                  <a:pt x="298826" y="159104"/>
                  <a:pt x="300986" y="161260"/>
                  <a:pt x="300986" y="163774"/>
                </a:cubicBezTo>
                <a:lnTo>
                  <a:pt x="300986" y="193231"/>
                </a:lnTo>
                <a:cubicBezTo>
                  <a:pt x="300986" y="195746"/>
                  <a:pt x="298826" y="197902"/>
                  <a:pt x="296306" y="197902"/>
                </a:cubicBezTo>
                <a:lnTo>
                  <a:pt x="291265" y="197902"/>
                </a:lnTo>
                <a:lnTo>
                  <a:pt x="291265" y="218019"/>
                </a:lnTo>
                <a:lnTo>
                  <a:pt x="300626" y="218019"/>
                </a:lnTo>
                <a:cubicBezTo>
                  <a:pt x="303147" y="218019"/>
                  <a:pt x="305307" y="220174"/>
                  <a:pt x="305307" y="222689"/>
                </a:cubicBezTo>
                <a:lnTo>
                  <a:pt x="305307" y="252146"/>
                </a:lnTo>
                <a:cubicBezTo>
                  <a:pt x="305307" y="254661"/>
                  <a:pt x="303147" y="256816"/>
                  <a:pt x="300626" y="256816"/>
                </a:cubicBezTo>
                <a:lnTo>
                  <a:pt x="225016" y="256816"/>
                </a:lnTo>
                <a:cubicBezTo>
                  <a:pt x="222495" y="256816"/>
                  <a:pt x="220335" y="254661"/>
                  <a:pt x="220335" y="252146"/>
                </a:cubicBezTo>
                <a:lnTo>
                  <a:pt x="220335" y="227359"/>
                </a:lnTo>
                <a:lnTo>
                  <a:pt x="210974" y="227359"/>
                </a:lnTo>
                <a:cubicBezTo>
                  <a:pt x="208453" y="227359"/>
                  <a:pt x="206293" y="225203"/>
                  <a:pt x="206293" y="222689"/>
                </a:cubicBezTo>
                <a:lnTo>
                  <a:pt x="206293" y="193231"/>
                </a:lnTo>
                <a:cubicBezTo>
                  <a:pt x="206293" y="190717"/>
                  <a:pt x="208453" y="188561"/>
                  <a:pt x="210974" y="188561"/>
                </a:cubicBezTo>
                <a:lnTo>
                  <a:pt x="216014" y="188561"/>
                </a:lnTo>
                <a:lnTo>
                  <a:pt x="216014" y="168444"/>
                </a:lnTo>
                <a:lnTo>
                  <a:pt x="206293" y="168444"/>
                </a:lnTo>
                <a:cubicBezTo>
                  <a:pt x="203773" y="168444"/>
                  <a:pt x="201612" y="166289"/>
                  <a:pt x="201612" y="163774"/>
                </a:cubicBezTo>
                <a:lnTo>
                  <a:pt x="201612" y="134317"/>
                </a:lnTo>
                <a:cubicBezTo>
                  <a:pt x="201612" y="131802"/>
                  <a:pt x="203773" y="129647"/>
                  <a:pt x="206293" y="129647"/>
                </a:cubicBezTo>
                <a:lnTo>
                  <a:pt x="221055" y="129647"/>
                </a:lnTo>
                <a:lnTo>
                  <a:pt x="221055" y="109530"/>
                </a:lnTo>
                <a:lnTo>
                  <a:pt x="216014" y="109530"/>
                </a:lnTo>
                <a:cubicBezTo>
                  <a:pt x="213494" y="109530"/>
                  <a:pt x="211334" y="107374"/>
                  <a:pt x="211334" y="104860"/>
                </a:cubicBezTo>
                <a:lnTo>
                  <a:pt x="211334" y="80073"/>
                </a:lnTo>
                <a:lnTo>
                  <a:pt x="210974" y="80073"/>
                </a:lnTo>
                <a:cubicBezTo>
                  <a:pt x="208453" y="80073"/>
                  <a:pt x="206293" y="77917"/>
                  <a:pt x="206293" y="75403"/>
                </a:cubicBezTo>
                <a:lnTo>
                  <a:pt x="206293" y="45945"/>
                </a:lnTo>
                <a:cubicBezTo>
                  <a:pt x="206293" y="43431"/>
                  <a:pt x="208453" y="41275"/>
                  <a:pt x="210974" y="41275"/>
                </a:cubicBezTo>
                <a:close/>
                <a:moveTo>
                  <a:pt x="41610" y="34925"/>
                </a:moveTo>
                <a:lnTo>
                  <a:pt x="69156" y="34925"/>
                </a:lnTo>
                <a:cubicBezTo>
                  <a:pt x="75953" y="34925"/>
                  <a:pt x="80604" y="40283"/>
                  <a:pt x="80604" y="46355"/>
                </a:cubicBezTo>
                <a:lnTo>
                  <a:pt x="80604" y="66000"/>
                </a:lnTo>
                <a:cubicBezTo>
                  <a:pt x="80604" y="72072"/>
                  <a:pt x="75953" y="77430"/>
                  <a:pt x="69156" y="77430"/>
                </a:cubicBezTo>
                <a:lnTo>
                  <a:pt x="41610" y="77430"/>
                </a:lnTo>
                <a:cubicBezTo>
                  <a:pt x="35528" y="77430"/>
                  <a:pt x="30162" y="72072"/>
                  <a:pt x="30162" y="66000"/>
                </a:cubicBezTo>
                <a:lnTo>
                  <a:pt x="30162" y="46355"/>
                </a:lnTo>
                <a:cubicBezTo>
                  <a:pt x="30162" y="40283"/>
                  <a:pt x="35528" y="34925"/>
                  <a:pt x="41610" y="34925"/>
                </a:cubicBezTo>
                <a:close/>
                <a:moveTo>
                  <a:pt x="23358" y="0"/>
                </a:moveTo>
                <a:lnTo>
                  <a:pt x="246158" y="0"/>
                </a:lnTo>
                <a:cubicBezTo>
                  <a:pt x="259095" y="0"/>
                  <a:pt x="269516" y="10395"/>
                  <a:pt x="269516" y="23300"/>
                </a:cubicBezTo>
                <a:cubicBezTo>
                  <a:pt x="269516" y="25809"/>
                  <a:pt x="267360" y="27602"/>
                  <a:pt x="264844" y="27602"/>
                </a:cubicBezTo>
                <a:cubicBezTo>
                  <a:pt x="262329" y="27602"/>
                  <a:pt x="260173" y="25809"/>
                  <a:pt x="260173" y="23300"/>
                </a:cubicBezTo>
                <a:cubicBezTo>
                  <a:pt x="260173" y="15414"/>
                  <a:pt x="254064" y="8961"/>
                  <a:pt x="246158" y="8961"/>
                </a:cubicBezTo>
                <a:lnTo>
                  <a:pt x="23358" y="8961"/>
                </a:lnTo>
                <a:cubicBezTo>
                  <a:pt x="15452" y="8961"/>
                  <a:pt x="9343" y="15414"/>
                  <a:pt x="9343" y="23300"/>
                </a:cubicBezTo>
                <a:lnTo>
                  <a:pt x="9343" y="154141"/>
                </a:lnTo>
                <a:cubicBezTo>
                  <a:pt x="9343" y="162028"/>
                  <a:pt x="15452" y="168122"/>
                  <a:pt x="23358" y="168122"/>
                </a:cubicBezTo>
                <a:lnTo>
                  <a:pt x="77261" y="168122"/>
                </a:lnTo>
                <a:cubicBezTo>
                  <a:pt x="80136" y="168122"/>
                  <a:pt x="81933" y="170272"/>
                  <a:pt x="81933" y="172782"/>
                </a:cubicBezTo>
                <a:cubicBezTo>
                  <a:pt x="81933" y="175291"/>
                  <a:pt x="80136" y="177442"/>
                  <a:pt x="77261" y="177442"/>
                </a:cubicBezTo>
                <a:lnTo>
                  <a:pt x="23358" y="177442"/>
                </a:lnTo>
                <a:cubicBezTo>
                  <a:pt x="10421" y="177442"/>
                  <a:pt x="0" y="167046"/>
                  <a:pt x="0" y="154141"/>
                </a:cubicBezTo>
                <a:lnTo>
                  <a:pt x="0" y="23300"/>
                </a:lnTo>
                <a:cubicBezTo>
                  <a:pt x="0" y="10395"/>
                  <a:pt x="10421" y="0"/>
                  <a:pt x="23358"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80" name="Freeform 743">
            <a:extLst>
              <a:ext uri="{FF2B5EF4-FFF2-40B4-BE49-F238E27FC236}">
                <a16:creationId xmlns:a16="http://schemas.microsoft.com/office/drawing/2014/main" id="{490BF306-560F-6941-BD47-0650866DFCE6}"/>
              </a:ext>
            </a:extLst>
          </p:cNvPr>
          <p:cNvSpPr>
            <a:spLocks noChangeArrowheads="1"/>
          </p:cNvSpPr>
          <p:nvPr/>
        </p:nvSpPr>
        <p:spPr bwMode="auto">
          <a:xfrm>
            <a:off x="11043602" y="3504139"/>
            <a:ext cx="265431" cy="224385"/>
          </a:xfrm>
          <a:custGeom>
            <a:avLst/>
            <a:gdLst/>
            <a:ahLst/>
            <a:cxnLst/>
            <a:rect l="0" t="0" r="r" b="b"/>
            <a:pathLst>
              <a:path w="307615" h="259991">
                <a:moveTo>
                  <a:pt x="9376" y="232301"/>
                </a:moveTo>
                <a:lnTo>
                  <a:pt x="9376" y="241291"/>
                </a:lnTo>
                <a:cubicBezTo>
                  <a:pt x="9376" y="246326"/>
                  <a:pt x="13704" y="250641"/>
                  <a:pt x="18752" y="250641"/>
                </a:cubicBezTo>
                <a:lnTo>
                  <a:pt x="288862" y="250641"/>
                </a:lnTo>
                <a:cubicBezTo>
                  <a:pt x="293911" y="250641"/>
                  <a:pt x="298238" y="246326"/>
                  <a:pt x="298238" y="241291"/>
                </a:cubicBezTo>
                <a:lnTo>
                  <a:pt x="298238" y="232301"/>
                </a:lnTo>
                <a:lnTo>
                  <a:pt x="9376" y="232301"/>
                </a:lnTo>
                <a:close/>
                <a:moveTo>
                  <a:pt x="31374" y="190228"/>
                </a:moveTo>
                <a:lnTo>
                  <a:pt x="12982" y="222952"/>
                </a:lnTo>
                <a:lnTo>
                  <a:pt x="294993" y="222952"/>
                </a:lnTo>
                <a:lnTo>
                  <a:pt x="276601" y="190228"/>
                </a:lnTo>
                <a:lnTo>
                  <a:pt x="31374" y="190228"/>
                </a:lnTo>
                <a:close/>
                <a:moveTo>
                  <a:pt x="181224" y="136976"/>
                </a:moveTo>
                <a:cubicBezTo>
                  <a:pt x="176549" y="136976"/>
                  <a:pt x="172954" y="140562"/>
                  <a:pt x="172954" y="145224"/>
                </a:cubicBezTo>
                <a:cubicBezTo>
                  <a:pt x="172954" y="150245"/>
                  <a:pt x="176549" y="153831"/>
                  <a:pt x="181224" y="153831"/>
                </a:cubicBezTo>
                <a:cubicBezTo>
                  <a:pt x="185898" y="153831"/>
                  <a:pt x="189854" y="150245"/>
                  <a:pt x="189854" y="145224"/>
                </a:cubicBezTo>
                <a:cubicBezTo>
                  <a:pt x="189854" y="140562"/>
                  <a:pt x="185898" y="136976"/>
                  <a:pt x="181224" y="136976"/>
                </a:cubicBezTo>
                <a:close/>
                <a:moveTo>
                  <a:pt x="112185" y="136976"/>
                </a:moveTo>
                <a:cubicBezTo>
                  <a:pt x="107510" y="136976"/>
                  <a:pt x="103915" y="140562"/>
                  <a:pt x="103915" y="145224"/>
                </a:cubicBezTo>
                <a:cubicBezTo>
                  <a:pt x="103915" y="150245"/>
                  <a:pt x="107510" y="153831"/>
                  <a:pt x="112185" y="153831"/>
                </a:cubicBezTo>
                <a:cubicBezTo>
                  <a:pt x="116859" y="153831"/>
                  <a:pt x="120815" y="150245"/>
                  <a:pt x="120815" y="145224"/>
                </a:cubicBezTo>
                <a:cubicBezTo>
                  <a:pt x="120815" y="140562"/>
                  <a:pt x="116859" y="136976"/>
                  <a:pt x="112185" y="136976"/>
                </a:cubicBezTo>
                <a:close/>
                <a:moveTo>
                  <a:pt x="101757" y="89998"/>
                </a:moveTo>
                <a:lnTo>
                  <a:pt x="106432" y="107212"/>
                </a:lnTo>
                <a:lnTo>
                  <a:pt x="189494" y="107212"/>
                </a:lnTo>
                <a:lnTo>
                  <a:pt x="192371" y="94302"/>
                </a:lnTo>
                <a:lnTo>
                  <a:pt x="193090" y="89998"/>
                </a:lnTo>
                <a:lnTo>
                  <a:pt x="101757" y="89998"/>
                </a:lnTo>
                <a:close/>
                <a:moveTo>
                  <a:pt x="236141" y="80963"/>
                </a:moveTo>
                <a:lnTo>
                  <a:pt x="279070" y="80963"/>
                </a:lnTo>
                <a:cubicBezTo>
                  <a:pt x="281617" y="80963"/>
                  <a:pt x="283799" y="82795"/>
                  <a:pt x="283799" y="85726"/>
                </a:cubicBezTo>
                <a:cubicBezTo>
                  <a:pt x="283799" y="88290"/>
                  <a:pt x="281617" y="90122"/>
                  <a:pt x="279070" y="90122"/>
                </a:cubicBezTo>
                <a:lnTo>
                  <a:pt x="236141" y="90122"/>
                </a:lnTo>
                <a:cubicBezTo>
                  <a:pt x="233594" y="90122"/>
                  <a:pt x="231775" y="88290"/>
                  <a:pt x="231775" y="85726"/>
                </a:cubicBezTo>
                <a:cubicBezTo>
                  <a:pt x="231775" y="82795"/>
                  <a:pt x="233594" y="80963"/>
                  <a:pt x="236141" y="80963"/>
                </a:cubicBezTo>
                <a:close/>
                <a:moveTo>
                  <a:pt x="95285" y="64178"/>
                </a:moveTo>
                <a:lnTo>
                  <a:pt x="99600" y="81033"/>
                </a:lnTo>
                <a:lnTo>
                  <a:pt x="195247" y="81033"/>
                </a:lnTo>
                <a:lnTo>
                  <a:pt x="198484" y="64178"/>
                </a:lnTo>
                <a:lnTo>
                  <a:pt x="95285" y="64178"/>
                </a:lnTo>
                <a:close/>
                <a:moveTo>
                  <a:pt x="228329" y="33338"/>
                </a:moveTo>
                <a:cubicBezTo>
                  <a:pt x="230846" y="33338"/>
                  <a:pt x="233004" y="35489"/>
                  <a:pt x="233004" y="38000"/>
                </a:cubicBezTo>
                <a:cubicBezTo>
                  <a:pt x="233004" y="40510"/>
                  <a:pt x="230846" y="42662"/>
                  <a:pt x="228329" y="42662"/>
                </a:cubicBezTo>
                <a:cubicBezTo>
                  <a:pt x="219339" y="42662"/>
                  <a:pt x="211428" y="49117"/>
                  <a:pt x="209271" y="58082"/>
                </a:cubicBezTo>
                <a:lnTo>
                  <a:pt x="208911" y="60592"/>
                </a:lnTo>
                <a:lnTo>
                  <a:pt x="198124" y="112591"/>
                </a:lnTo>
                <a:lnTo>
                  <a:pt x="193809" y="132673"/>
                </a:lnTo>
                <a:cubicBezTo>
                  <a:pt x="197045" y="135900"/>
                  <a:pt x="199203" y="140204"/>
                  <a:pt x="199203" y="145224"/>
                </a:cubicBezTo>
                <a:cubicBezTo>
                  <a:pt x="199203" y="154907"/>
                  <a:pt x="191292" y="163155"/>
                  <a:pt x="181224" y="163155"/>
                </a:cubicBezTo>
                <a:cubicBezTo>
                  <a:pt x="173313" y="163155"/>
                  <a:pt x="166481" y="157776"/>
                  <a:pt x="164324" y="150245"/>
                </a:cubicBezTo>
                <a:lnTo>
                  <a:pt x="129085" y="150245"/>
                </a:lnTo>
                <a:cubicBezTo>
                  <a:pt x="127287" y="157776"/>
                  <a:pt x="120455" y="163155"/>
                  <a:pt x="112185" y="163155"/>
                </a:cubicBezTo>
                <a:cubicBezTo>
                  <a:pt x="102476" y="163155"/>
                  <a:pt x="94566" y="154907"/>
                  <a:pt x="94566" y="145224"/>
                </a:cubicBezTo>
                <a:cubicBezTo>
                  <a:pt x="94566" y="135900"/>
                  <a:pt x="102476" y="127652"/>
                  <a:pt x="112185" y="127652"/>
                </a:cubicBezTo>
                <a:cubicBezTo>
                  <a:pt x="120455" y="127652"/>
                  <a:pt x="127287" y="133031"/>
                  <a:pt x="129085" y="140562"/>
                </a:cubicBezTo>
                <a:lnTo>
                  <a:pt x="164324" y="140562"/>
                </a:lnTo>
                <a:cubicBezTo>
                  <a:pt x="166481" y="133031"/>
                  <a:pt x="173313" y="127652"/>
                  <a:pt x="181224" y="127652"/>
                </a:cubicBezTo>
                <a:cubicBezTo>
                  <a:pt x="182662" y="127652"/>
                  <a:pt x="184101" y="128011"/>
                  <a:pt x="185179" y="128011"/>
                </a:cubicBezTo>
                <a:lnTo>
                  <a:pt x="187696" y="116177"/>
                </a:lnTo>
                <a:lnTo>
                  <a:pt x="102836" y="116177"/>
                </a:lnTo>
                <a:cubicBezTo>
                  <a:pt x="100678" y="116177"/>
                  <a:pt x="98880" y="114742"/>
                  <a:pt x="98161" y="112949"/>
                </a:cubicBezTo>
                <a:lnTo>
                  <a:pt x="84497" y="60592"/>
                </a:lnTo>
                <a:cubicBezTo>
                  <a:pt x="84138" y="59158"/>
                  <a:pt x="84497" y="57723"/>
                  <a:pt x="85576" y="56647"/>
                </a:cubicBezTo>
                <a:cubicBezTo>
                  <a:pt x="86295" y="55571"/>
                  <a:pt x="87374" y="54854"/>
                  <a:pt x="89172" y="54854"/>
                </a:cubicBezTo>
                <a:lnTo>
                  <a:pt x="200641" y="54854"/>
                </a:lnTo>
                <a:cubicBezTo>
                  <a:pt x="203877" y="42303"/>
                  <a:pt x="215384" y="33338"/>
                  <a:pt x="228329" y="33338"/>
                </a:cubicBezTo>
                <a:close/>
                <a:moveTo>
                  <a:pt x="42554" y="0"/>
                </a:moveTo>
                <a:lnTo>
                  <a:pt x="265421" y="0"/>
                </a:lnTo>
                <a:cubicBezTo>
                  <a:pt x="275519" y="0"/>
                  <a:pt x="284174" y="8271"/>
                  <a:pt x="284174" y="18339"/>
                </a:cubicBezTo>
                <a:lnTo>
                  <a:pt x="284174" y="58614"/>
                </a:lnTo>
                <a:cubicBezTo>
                  <a:pt x="284174" y="61132"/>
                  <a:pt x="282010" y="63289"/>
                  <a:pt x="279486" y="63289"/>
                </a:cubicBezTo>
                <a:lnTo>
                  <a:pt x="242702" y="63289"/>
                </a:lnTo>
                <a:cubicBezTo>
                  <a:pt x="240177" y="63289"/>
                  <a:pt x="238014" y="61132"/>
                  <a:pt x="238014" y="58614"/>
                </a:cubicBezTo>
                <a:cubicBezTo>
                  <a:pt x="238014" y="56097"/>
                  <a:pt x="240177" y="53940"/>
                  <a:pt x="242702" y="53940"/>
                </a:cubicBezTo>
                <a:lnTo>
                  <a:pt x="274798" y="53940"/>
                </a:lnTo>
                <a:lnTo>
                  <a:pt x="274798" y="18339"/>
                </a:lnTo>
                <a:cubicBezTo>
                  <a:pt x="274798" y="13305"/>
                  <a:pt x="270470" y="8990"/>
                  <a:pt x="265421" y="8990"/>
                </a:cubicBezTo>
                <a:lnTo>
                  <a:pt x="42554" y="8990"/>
                </a:lnTo>
                <a:cubicBezTo>
                  <a:pt x="37144" y="8990"/>
                  <a:pt x="33177" y="13305"/>
                  <a:pt x="33177" y="18339"/>
                </a:cubicBezTo>
                <a:lnTo>
                  <a:pt x="33177" y="180879"/>
                </a:lnTo>
                <a:lnTo>
                  <a:pt x="274798" y="180879"/>
                </a:lnTo>
                <a:lnTo>
                  <a:pt x="274798" y="115432"/>
                </a:lnTo>
                <a:lnTo>
                  <a:pt x="231522" y="115432"/>
                </a:lnTo>
                <a:cubicBezTo>
                  <a:pt x="228998" y="115432"/>
                  <a:pt x="226834" y="113634"/>
                  <a:pt x="226834" y="110757"/>
                </a:cubicBezTo>
                <a:cubicBezTo>
                  <a:pt x="226834" y="108240"/>
                  <a:pt x="228998" y="106442"/>
                  <a:pt x="231522" y="106442"/>
                </a:cubicBezTo>
                <a:lnTo>
                  <a:pt x="279486" y="106442"/>
                </a:lnTo>
                <a:cubicBezTo>
                  <a:pt x="282010" y="106442"/>
                  <a:pt x="284174" y="108240"/>
                  <a:pt x="284174" y="110757"/>
                </a:cubicBezTo>
                <a:lnTo>
                  <a:pt x="284174" y="184475"/>
                </a:lnTo>
                <a:lnTo>
                  <a:pt x="306893" y="225109"/>
                </a:lnTo>
                <a:cubicBezTo>
                  <a:pt x="307254" y="225469"/>
                  <a:pt x="307254" y="225469"/>
                  <a:pt x="307254" y="225469"/>
                </a:cubicBezTo>
                <a:lnTo>
                  <a:pt x="307254" y="225829"/>
                </a:lnTo>
                <a:cubicBezTo>
                  <a:pt x="307615" y="226548"/>
                  <a:pt x="307615" y="226907"/>
                  <a:pt x="307615" y="227627"/>
                </a:cubicBezTo>
                <a:lnTo>
                  <a:pt x="307615" y="241291"/>
                </a:lnTo>
                <a:cubicBezTo>
                  <a:pt x="307615" y="251720"/>
                  <a:pt x="299320" y="259991"/>
                  <a:pt x="288862" y="259991"/>
                </a:cubicBezTo>
                <a:lnTo>
                  <a:pt x="18752" y="259991"/>
                </a:lnTo>
                <a:cubicBezTo>
                  <a:pt x="8294" y="259991"/>
                  <a:pt x="0" y="251720"/>
                  <a:pt x="0" y="241291"/>
                </a:cubicBezTo>
                <a:lnTo>
                  <a:pt x="0" y="227627"/>
                </a:lnTo>
                <a:cubicBezTo>
                  <a:pt x="0" y="226907"/>
                  <a:pt x="360" y="226548"/>
                  <a:pt x="360" y="225829"/>
                </a:cubicBezTo>
                <a:lnTo>
                  <a:pt x="360" y="225469"/>
                </a:lnTo>
                <a:cubicBezTo>
                  <a:pt x="360" y="225469"/>
                  <a:pt x="721" y="225469"/>
                  <a:pt x="721" y="225109"/>
                </a:cubicBezTo>
                <a:lnTo>
                  <a:pt x="23801" y="184475"/>
                </a:lnTo>
                <a:lnTo>
                  <a:pt x="23801" y="18339"/>
                </a:lnTo>
                <a:cubicBezTo>
                  <a:pt x="23801" y="8271"/>
                  <a:pt x="32096" y="0"/>
                  <a:pt x="4255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81" name="Freeform 744">
            <a:extLst>
              <a:ext uri="{FF2B5EF4-FFF2-40B4-BE49-F238E27FC236}">
                <a16:creationId xmlns:a16="http://schemas.microsoft.com/office/drawing/2014/main" id="{60910D8F-E104-CE42-9EE3-100F69FB7C6A}"/>
              </a:ext>
            </a:extLst>
          </p:cNvPr>
          <p:cNvSpPr>
            <a:spLocks noChangeArrowheads="1"/>
          </p:cNvSpPr>
          <p:nvPr/>
        </p:nvSpPr>
        <p:spPr bwMode="auto">
          <a:xfrm>
            <a:off x="10769776" y="4556621"/>
            <a:ext cx="254485" cy="264063"/>
          </a:xfrm>
          <a:custGeom>
            <a:avLst/>
            <a:gdLst/>
            <a:ahLst/>
            <a:cxnLst/>
            <a:rect l="0" t="0" r="r" b="b"/>
            <a:pathLst>
              <a:path w="294916" h="306029">
                <a:moveTo>
                  <a:pt x="214452" y="123774"/>
                </a:moveTo>
                <a:lnTo>
                  <a:pt x="151948" y="151813"/>
                </a:lnTo>
                <a:lnTo>
                  <a:pt x="151948" y="181650"/>
                </a:lnTo>
                <a:lnTo>
                  <a:pt x="198287" y="161160"/>
                </a:lnTo>
                <a:cubicBezTo>
                  <a:pt x="200442" y="160081"/>
                  <a:pt x="203316" y="161160"/>
                  <a:pt x="204394" y="163316"/>
                </a:cubicBezTo>
                <a:cubicBezTo>
                  <a:pt x="205471" y="165833"/>
                  <a:pt x="204394" y="168709"/>
                  <a:pt x="201879" y="169428"/>
                </a:cubicBezTo>
                <a:lnTo>
                  <a:pt x="151948" y="192075"/>
                </a:lnTo>
                <a:lnTo>
                  <a:pt x="151948" y="294166"/>
                </a:lnTo>
                <a:lnTo>
                  <a:pt x="214452" y="266486"/>
                </a:lnTo>
                <a:lnTo>
                  <a:pt x="214452" y="123774"/>
                </a:lnTo>
                <a:close/>
                <a:moveTo>
                  <a:pt x="80823" y="123774"/>
                </a:moveTo>
                <a:lnTo>
                  <a:pt x="80823" y="266486"/>
                </a:lnTo>
                <a:lnTo>
                  <a:pt x="142609" y="294166"/>
                </a:lnTo>
                <a:lnTo>
                  <a:pt x="142609" y="192075"/>
                </a:lnTo>
                <a:lnTo>
                  <a:pt x="93037" y="169428"/>
                </a:lnTo>
                <a:cubicBezTo>
                  <a:pt x="90523" y="168709"/>
                  <a:pt x="89445" y="165833"/>
                  <a:pt x="90523" y="163316"/>
                </a:cubicBezTo>
                <a:cubicBezTo>
                  <a:pt x="91600" y="161160"/>
                  <a:pt x="94115" y="160081"/>
                  <a:pt x="96629" y="161160"/>
                </a:cubicBezTo>
                <a:lnTo>
                  <a:pt x="142609" y="181650"/>
                </a:lnTo>
                <a:lnTo>
                  <a:pt x="142609" y="151813"/>
                </a:lnTo>
                <a:lnTo>
                  <a:pt x="80823" y="123774"/>
                </a:lnTo>
                <a:close/>
                <a:moveTo>
                  <a:pt x="285576" y="92140"/>
                </a:moveTo>
                <a:lnTo>
                  <a:pt x="223432" y="119820"/>
                </a:lnTo>
                <a:lnTo>
                  <a:pt x="223432" y="262173"/>
                </a:lnTo>
                <a:lnTo>
                  <a:pt x="285576" y="234493"/>
                </a:lnTo>
                <a:lnTo>
                  <a:pt x="285576" y="132401"/>
                </a:lnTo>
                <a:lnTo>
                  <a:pt x="237801" y="153611"/>
                </a:lnTo>
                <a:cubicBezTo>
                  <a:pt x="237441" y="153970"/>
                  <a:pt x="236723" y="154330"/>
                  <a:pt x="236004" y="154330"/>
                </a:cubicBezTo>
                <a:cubicBezTo>
                  <a:pt x="234208" y="154330"/>
                  <a:pt x="232412" y="153251"/>
                  <a:pt x="231694" y="151454"/>
                </a:cubicBezTo>
                <a:cubicBezTo>
                  <a:pt x="230616" y="148937"/>
                  <a:pt x="231694" y="146421"/>
                  <a:pt x="234208" y="145343"/>
                </a:cubicBezTo>
                <a:lnTo>
                  <a:pt x="285576" y="121977"/>
                </a:lnTo>
                <a:lnTo>
                  <a:pt x="285576" y="92140"/>
                </a:lnTo>
                <a:close/>
                <a:moveTo>
                  <a:pt x="9339" y="92140"/>
                </a:moveTo>
                <a:lnTo>
                  <a:pt x="9339" y="121977"/>
                </a:lnTo>
                <a:lnTo>
                  <a:pt x="60707" y="145343"/>
                </a:lnTo>
                <a:cubicBezTo>
                  <a:pt x="63222" y="146421"/>
                  <a:pt x="64299" y="148937"/>
                  <a:pt x="63222" y="151454"/>
                </a:cubicBezTo>
                <a:cubicBezTo>
                  <a:pt x="62503" y="153251"/>
                  <a:pt x="60707" y="154330"/>
                  <a:pt x="58911" y="154330"/>
                </a:cubicBezTo>
                <a:cubicBezTo>
                  <a:pt x="58552" y="154330"/>
                  <a:pt x="57833" y="153970"/>
                  <a:pt x="57115" y="153611"/>
                </a:cubicBezTo>
                <a:lnTo>
                  <a:pt x="9339" y="132401"/>
                </a:lnTo>
                <a:lnTo>
                  <a:pt x="9339" y="234493"/>
                </a:lnTo>
                <a:lnTo>
                  <a:pt x="71484" y="262173"/>
                </a:lnTo>
                <a:lnTo>
                  <a:pt x="71484" y="119820"/>
                </a:lnTo>
                <a:lnTo>
                  <a:pt x="9339" y="92140"/>
                </a:lnTo>
                <a:close/>
                <a:moveTo>
                  <a:pt x="66814" y="51879"/>
                </a:moveTo>
                <a:cubicBezTo>
                  <a:pt x="69328" y="50800"/>
                  <a:pt x="71843" y="51879"/>
                  <a:pt x="72920" y="54395"/>
                </a:cubicBezTo>
                <a:cubicBezTo>
                  <a:pt x="73998" y="56552"/>
                  <a:pt x="72920" y="59428"/>
                  <a:pt x="70406" y="60506"/>
                </a:cubicBezTo>
                <a:lnTo>
                  <a:pt x="15805" y="84951"/>
                </a:lnTo>
                <a:lnTo>
                  <a:pt x="78668" y="112990"/>
                </a:lnTo>
                <a:lnTo>
                  <a:pt x="104891" y="100768"/>
                </a:lnTo>
                <a:cubicBezTo>
                  <a:pt x="107406" y="100049"/>
                  <a:pt x="109920" y="100768"/>
                  <a:pt x="110998" y="103643"/>
                </a:cubicBezTo>
                <a:cubicBezTo>
                  <a:pt x="112075" y="105800"/>
                  <a:pt x="110998" y="108317"/>
                  <a:pt x="108842" y="109754"/>
                </a:cubicBezTo>
                <a:lnTo>
                  <a:pt x="90163" y="118022"/>
                </a:lnTo>
                <a:lnTo>
                  <a:pt x="147279" y="143545"/>
                </a:lnTo>
                <a:lnTo>
                  <a:pt x="207267" y="116944"/>
                </a:lnTo>
                <a:lnTo>
                  <a:pt x="190743" y="109754"/>
                </a:lnTo>
                <a:cubicBezTo>
                  <a:pt x="188229" y="108317"/>
                  <a:pt x="187151" y="105800"/>
                  <a:pt x="188229" y="103643"/>
                </a:cubicBezTo>
                <a:cubicBezTo>
                  <a:pt x="189306" y="101127"/>
                  <a:pt x="192180" y="100049"/>
                  <a:pt x="194335" y="100768"/>
                </a:cubicBezTo>
                <a:lnTo>
                  <a:pt x="218762" y="111552"/>
                </a:lnTo>
                <a:lnTo>
                  <a:pt x="278751" y="84951"/>
                </a:lnTo>
                <a:lnTo>
                  <a:pt x="252169" y="73088"/>
                </a:lnTo>
                <a:cubicBezTo>
                  <a:pt x="250014" y="72009"/>
                  <a:pt x="248936" y="69134"/>
                  <a:pt x="250014" y="66977"/>
                </a:cubicBezTo>
                <a:cubicBezTo>
                  <a:pt x="251092" y="64460"/>
                  <a:pt x="253606" y="63741"/>
                  <a:pt x="256121" y="64460"/>
                </a:cubicBezTo>
                <a:lnTo>
                  <a:pt x="292042" y="80637"/>
                </a:lnTo>
                <a:cubicBezTo>
                  <a:pt x="292401" y="80637"/>
                  <a:pt x="292401" y="80637"/>
                  <a:pt x="292401" y="80996"/>
                </a:cubicBezTo>
                <a:lnTo>
                  <a:pt x="292761" y="80996"/>
                </a:lnTo>
                <a:cubicBezTo>
                  <a:pt x="292761" y="80996"/>
                  <a:pt x="292761" y="80996"/>
                  <a:pt x="293120" y="81356"/>
                </a:cubicBezTo>
                <a:lnTo>
                  <a:pt x="293479" y="81715"/>
                </a:lnTo>
                <a:cubicBezTo>
                  <a:pt x="293479" y="81715"/>
                  <a:pt x="293838" y="82075"/>
                  <a:pt x="294197" y="82075"/>
                </a:cubicBezTo>
                <a:cubicBezTo>
                  <a:pt x="294197" y="82434"/>
                  <a:pt x="294197" y="82434"/>
                  <a:pt x="294197" y="82434"/>
                </a:cubicBezTo>
                <a:cubicBezTo>
                  <a:pt x="294557" y="82794"/>
                  <a:pt x="294557" y="83153"/>
                  <a:pt x="294557" y="83513"/>
                </a:cubicBezTo>
                <a:cubicBezTo>
                  <a:pt x="294916" y="83872"/>
                  <a:pt x="294916" y="84591"/>
                  <a:pt x="294916" y="84951"/>
                </a:cubicBezTo>
                <a:lnTo>
                  <a:pt x="294916" y="125212"/>
                </a:lnTo>
                <a:lnTo>
                  <a:pt x="294916" y="237728"/>
                </a:lnTo>
                <a:cubicBezTo>
                  <a:pt x="294916" y="239166"/>
                  <a:pt x="293838" y="240963"/>
                  <a:pt x="292042" y="241682"/>
                </a:cubicBezTo>
                <a:lnTo>
                  <a:pt x="149434" y="305310"/>
                </a:lnTo>
                <a:cubicBezTo>
                  <a:pt x="149434" y="305310"/>
                  <a:pt x="149434" y="305310"/>
                  <a:pt x="149075" y="305310"/>
                </a:cubicBezTo>
                <a:cubicBezTo>
                  <a:pt x="148715" y="305669"/>
                  <a:pt x="147997" y="306029"/>
                  <a:pt x="147279" y="306029"/>
                </a:cubicBezTo>
                <a:cubicBezTo>
                  <a:pt x="146919" y="306029"/>
                  <a:pt x="146201" y="305669"/>
                  <a:pt x="145842" y="305310"/>
                </a:cubicBezTo>
                <a:cubicBezTo>
                  <a:pt x="145842" y="305310"/>
                  <a:pt x="145842" y="305310"/>
                  <a:pt x="145482" y="305310"/>
                </a:cubicBezTo>
                <a:lnTo>
                  <a:pt x="73998" y="273676"/>
                </a:lnTo>
                <a:lnTo>
                  <a:pt x="2514" y="241682"/>
                </a:lnTo>
                <a:cubicBezTo>
                  <a:pt x="1077" y="240963"/>
                  <a:pt x="0" y="239166"/>
                  <a:pt x="0" y="237728"/>
                </a:cubicBezTo>
                <a:lnTo>
                  <a:pt x="0" y="125212"/>
                </a:lnTo>
                <a:lnTo>
                  <a:pt x="0" y="85310"/>
                </a:lnTo>
                <a:lnTo>
                  <a:pt x="0" y="84951"/>
                </a:lnTo>
                <a:cubicBezTo>
                  <a:pt x="0" y="84591"/>
                  <a:pt x="0" y="83872"/>
                  <a:pt x="0" y="83872"/>
                </a:cubicBezTo>
                <a:cubicBezTo>
                  <a:pt x="0" y="83513"/>
                  <a:pt x="359" y="83153"/>
                  <a:pt x="359" y="82794"/>
                </a:cubicBezTo>
                <a:cubicBezTo>
                  <a:pt x="718" y="82794"/>
                  <a:pt x="718" y="82794"/>
                  <a:pt x="718" y="82434"/>
                </a:cubicBezTo>
                <a:cubicBezTo>
                  <a:pt x="718" y="82434"/>
                  <a:pt x="718" y="82075"/>
                  <a:pt x="1077" y="82075"/>
                </a:cubicBezTo>
                <a:cubicBezTo>
                  <a:pt x="1077" y="82075"/>
                  <a:pt x="1077" y="81715"/>
                  <a:pt x="1437" y="81715"/>
                </a:cubicBezTo>
                <a:cubicBezTo>
                  <a:pt x="1437" y="81715"/>
                  <a:pt x="1437" y="81356"/>
                  <a:pt x="1796" y="80996"/>
                </a:cubicBezTo>
                <a:cubicBezTo>
                  <a:pt x="2155" y="80996"/>
                  <a:pt x="2155" y="80996"/>
                  <a:pt x="2155" y="80996"/>
                </a:cubicBezTo>
                <a:cubicBezTo>
                  <a:pt x="2155" y="80996"/>
                  <a:pt x="2155" y="80996"/>
                  <a:pt x="2514" y="80996"/>
                </a:cubicBezTo>
                <a:lnTo>
                  <a:pt x="2514" y="80637"/>
                </a:lnTo>
                <a:lnTo>
                  <a:pt x="66814" y="51879"/>
                </a:lnTo>
                <a:close/>
                <a:moveTo>
                  <a:pt x="120413" y="31982"/>
                </a:moveTo>
                <a:cubicBezTo>
                  <a:pt x="105328" y="31982"/>
                  <a:pt x="93475" y="44200"/>
                  <a:pt x="93475" y="58934"/>
                </a:cubicBezTo>
                <a:cubicBezTo>
                  <a:pt x="93475" y="74026"/>
                  <a:pt x="105328" y="85885"/>
                  <a:pt x="120413" y="85885"/>
                </a:cubicBezTo>
                <a:lnTo>
                  <a:pt x="147350" y="85885"/>
                </a:lnTo>
                <a:lnTo>
                  <a:pt x="147350" y="58215"/>
                </a:lnTo>
                <a:cubicBezTo>
                  <a:pt x="146991" y="43482"/>
                  <a:pt x="135138" y="31982"/>
                  <a:pt x="120413" y="31982"/>
                </a:cubicBezTo>
                <a:close/>
                <a:moveTo>
                  <a:pt x="195118" y="9343"/>
                </a:moveTo>
                <a:cubicBezTo>
                  <a:pt x="173928" y="9343"/>
                  <a:pt x="156688" y="26233"/>
                  <a:pt x="156688" y="47794"/>
                </a:cubicBezTo>
                <a:lnTo>
                  <a:pt x="156688" y="58215"/>
                </a:lnTo>
                <a:cubicBezTo>
                  <a:pt x="156688" y="58574"/>
                  <a:pt x="156688" y="58934"/>
                  <a:pt x="156688" y="58934"/>
                </a:cubicBezTo>
                <a:lnTo>
                  <a:pt x="156688" y="85885"/>
                </a:lnTo>
                <a:lnTo>
                  <a:pt x="195118" y="85885"/>
                </a:lnTo>
                <a:cubicBezTo>
                  <a:pt x="215950" y="85885"/>
                  <a:pt x="233190" y="68636"/>
                  <a:pt x="233190" y="47794"/>
                </a:cubicBezTo>
                <a:cubicBezTo>
                  <a:pt x="233190" y="26233"/>
                  <a:pt x="215950" y="9343"/>
                  <a:pt x="195118" y="9343"/>
                </a:cubicBezTo>
                <a:close/>
                <a:moveTo>
                  <a:pt x="195118" y="0"/>
                </a:moveTo>
                <a:cubicBezTo>
                  <a:pt x="221337" y="0"/>
                  <a:pt x="242528" y="21202"/>
                  <a:pt x="242528" y="47794"/>
                </a:cubicBezTo>
                <a:cubicBezTo>
                  <a:pt x="242528" y="74026"/>
                  <a:pt x="221337" y="95228"/>
                  <a:pt x="195118" y="95228"/>
                </a:cubicBezTo>
                <a:lnTo>
                  <a:pt x="157047" y="95228"/>
                </a:lnTo>
                <a:cubicBezTo>
                  <a:pt x="158843" y="104571"/>
                  <a:pt x="165308" y="112477"/>
                  <a:pt x="174287" y="116070"/>
                </a:cubicBezTo>
                <a:cubicBezTo>
                  <a:pt x="177160" y="116789"/>
                  <a:pt x="178238" y="119664"/>
                  <a:pt x="177519" y="122179"/>
                </a:cubicBezTo>
                <a:cubicBezTo>
                  <a:pt x="176801" y="123976"/>
                  <a:pt x="175005" y="125054"/>
                  <a:pt x="172850" y="125054"/>
                </a:cubicBezTo>
                <a:cubicBezTo>
                  <a:pt x="172491" y="125054"/>
                  <a:pt x="172132" y="125054"/>
                  <a:pt x="171414" y="124695"/>
                </a:cubicBezTo>
                <a:cubicBezTo>
                  <a:pt x="162794" y="121820"/>
                  <a:pt x="155970" y="115711"/>
                  <a:pt x="152019" y="108164"/>
                </a:cubicBezTo>
                <a:cubicBezTo>
                  <a:pt x="147709" y="115711"/>
                  <a:pt x="140885" y="121820"/>
                  <a:pt x="132265" y="124695"/>
                </a:cubicBezTo>
                <a:cubicBezTo>
                  <a:pt x="131906" y="125054"/>
                  <a:pt x="131547" y="125054"/>
                  <a:pt x="130828" y="125054"/>
                </a:cubicBezTo>
                <a:cubicBezTo>
                  <a:pt x="129033" y="125054"/>
                  <a:pt x="127237" y="123976"/>
                  <a:pt x="126518" y="122179"/>
                </a:cubicBezTo>
                <a:cubicBezTo>
                  <a:pt x="125441" y="119664"/>
                  <a:pt x="126878" y="116789"/>
                  <a:pt x="129392" y="116070"/>
                </a:cubicBezTo>
                <a:cubicBezTo>
                  <a:pt x="138730" y="112836"/>
                  <a:pt x="145195" y="104571"/>
                  <a:pt x="146991" y="95228"/>
                </a:cubicBezTo>
                <a:lnTo>
                  <a:pt x="120413" y="95228"/>
                </a:lnTo>
                <a:cubicBezTo>
                  <a:pt x="100300" y="95228"/>
                  <a:pt x="84137" y="79057"/>
                  <a:pt x="84137" y="58934"/>
                </a:cubicBezTo>
                <a:cubicBezTo>
                  <a:pt x="84137" y="39169"/>
                  <a:pt x="100300" y="22639"/>
                  <a:pt x="120413" y="22639"/>
                </a:cubicBezTo>
                <a:cubicBezTo>
                  <a:pt x="131906" y="22639"/>
                  <a:pt x="141962" y="28030"/>
                  <a:pt x="148787" y="36295"/>
                </a:cubicBezTo>
                <a:cubicBezTo>
                  <a:pt x="153815" y="15452"/>
                  <a:pt x="172491" y="0"/>
                  <a:pt x="195118"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82" name="TextBox 81">
            <a:extLst>
              <a:ext uri="{FF2B5EF4-FFF2-40B4-BE49-F238E27FC236}">
                <a16:creationId xmlns:a16="http://schemas.microsoft.com/office/drawing/2014/main" id="{3ED7AA44-53BF-6E4A-B038-916437B9349C}"/>
              </a:ext>
            </a:extLst>
          </p:cNvPr>
          <p:cNvSpPr txBox="1"/>
          <p:nvPr/>
        </p:nvSpPr>
        <p:spPr>
          <a:xfrm>
            <a:off x="772522" y="1369742"/>
            <a:ext cx="1866217"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YOUR TITLE HERE</a:t>
            </a:r>
          </a:p>
        </p:txBody>
      </p:sp>
      <p:sp>
        <p:nvSpPr>
          <p:cNvPr id="83" name="Subtitle 2">
            <a:extLst>
              <a:ext uri="{FF2B5EF4-FFF2-40B4-BE49-F238E27FC236}">
                <a16:creationId xmlns:a16="http://schemas.microsoft.com/office/drawing/2014/main" id="{7210A8F9-F8F9-4B44-B1D3-093267E4C01C}"/>
              </a:ext>
            </a:extLst>
          </p:cNvPr>
          <p:cNvSpPr txBox="1">
            <a:spLocks/>
          </p:cNvSpPr>
          <p:nvPr/>
        </p:nvSpPr>
        <p:spPr>
          <a:xfrm>
            <a:off x="762000" y="1783406"/>
            <a:ext cx="465013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a:t>
            </a:r>
          </a:p>
        </p:txBody>
      </p:sp>
      <p:sp>
        <p:nvSpPr>
          <p:cNvPr id="84" name="TextBox 83">
            <a:extLst>
              <a:ext uri="{FF2B5EF4-FFF2-40B4-BE49-F238E27FC236}">
                <a16:creationId xmlns:a16="http://schemas.microsoft.com/office/drawing/2014/main" id="{579DCACD-476C-A14D-BE30-8138DE22B40F}"/>
              </a:ext>
            </a:extLst>
          </p:cNvPr>
          <p:cNvSpPr txBox="1"/>
          <p:nvPr/>
        </p:nvSpPr>
        <p:spPr>
          <a:xfrm>
            <a:off x="5494814" y="3842312"/>
            <a:ext cx="2586234" cy="1477328"/>
          </a:xfrm>
          <a:prstGeom prst="rect">
            <a:avLst/>
          </a:prstGeom>
          <a:noFill/>
        </p:spPr>
        <p:txBody>
          <a:bodyPr wrap="square" rtlCol="0" anchor="ctr">
            <a:spAutoFit/>
          </a:bodyPr>
          <a:lstStyle/>
          <a:p>
            <a:pPr algn="ctr"/>
            <a:r>
              <a:rPr lang="en-US" sz="3000" b="1" dirty="0">
                <a:solidFill>
                  <a:schemeClr val="bg1"/>
                </a:solidFill>
                <a:latin typeface="Poppins" pitchFamily="2" charset="77"/>
                <a:cs typeface="Poppins" pitchFamily="2" charset="77"/>
              </a:rPr>
              <a:t>DECISION TREE DIAGRAM</a:t>
            </a:r>
          </a:p>
        </p:txBody>
      </p:sp>
      <p:sp>
        <p:nvSpPr>
          <p:cNvPr id="85" name="TextBox 84">
            <a:extLst>
              <a:ext uri="{FF2B5EF4-FFF2-40B4-BE49-F238E27FC236}">
                <a16:creationId xmlns:a16="http://schemas.microsoft.com/office/drawing/2014/main" id="{B5324B5D-05BB-0644-8CBB-0B88EA4F32D9}"/>
              </a:ext>
            </a:extLst>
          </p:cNvPr>
          <p:cNvSpPr txBox="1"/>
          <p:nvPr/>
        </p:nvSpPr>
        <p:spPr>
          <a:xfrm>
            <a:off x="2962775" y="4757060"/>
            <a:ext cx="1425528" cy="1015663"/>
          </a:xfrm>
          <a:prstGeom prst="rect">
            <a:avLst/>
          </a:prstGeom>
          <a:noFill/>
        </p:spPr>
        <p:txBody>
          <a:bodyPr wrap="square" rtlCol="0" anchor="ctr" anchorCtr="0">
            <a:spAutoFit/>
          </a:bodyPr>
          <a:lstStyle/>
          <a:p>
            <a:pPr algn="ctr"/>
            <a:r>
              <a:rPr lang="en-US" sz="2000" b="1" dirty="0">
                <a:solidFill>
                  <a:schemeClr val="bg1"/>
                </a:solidFill>
                <a:latin typeface="Poppins" pitchFamily="2" charset="77"/>
                <a:ea typeface="League Spartan" charset="0"/>
                <a:cs typeface="Poppins" pitchFamily="2" charset="77"/>
              </a:rPr>
              <a:t>YOUR TITLE HERE</a:t>
            </a:r>
          </a:p>
        </p:txBody>
      </p:sp>
      <p:sp>
        <p:nvSpPr>
          <p:cNvPr id="86" name="TextBox 85">
            <a:extLst>
              <a:ext uri="{FF2B5EF4-FFF2-40B4-BE49-F238E27FC236}">
                <a16:creationId xmlns:a16="http://schemas.microsoft.com/office/drawing/2014/main" id="{795AEB77-813E-F348-9810-F03BF6F58ACB}"/>
              </a:ext>
            </a:extLst>
          </p:cNvPr>
          <p:cNvSpPr txBox="1"/>
          <p:nvPr/>
        </p:nvSpPr>
        <p:spPr>
          <a:xfrm>
            <a:off x="8863853" y="3263833"/>
            <a:ext cx="1425528" cy="1015663"/>
          </a:xfrm>
          <a:prstGeom prst="rect">
            <a:avLst/>
          </a:prstGeom>
          <a:noFill/>
        </p:spPr>
        <p:txBody>
          <a:bodyPr wrap="square" rtlCol="0" anchor="ctr" anchorCtr="0">
            <a:spAutoFit/>
          </a:bodyPr>
          <a:lstStyle/>
          <a:p>
            <a:pPr algn="ctr"/>
            <a:r>
              <a:rPr lang="en-US" sz="2000" b="1" dirty="0">
                <a:solidFill>
                  <a:schemeClr val="bg1"/>
                </a:solidFill>
                <a:latin typeface="Poppins" pitchFamily="2" charset="77"/>
                <a:ea typeface="League Spartan" charset="0"/>
                <a:cs typeface="Poppins" pitchFamily="2" charset="77"/>
              </a:rPr>
              <a:t>YOUR TITLE HERE</a:t>
            </a:r>
          </a:p>
        </p:txBody>
      </p:sp>
      <p:sp>
        <p:nvSpPr>
          <p:cNvPr id="87" name="Subtitle 2">
            <a:extLst>
              <a:ext uri="{FF2B5EF4-FFF2-40B4-BE49-F238E27FC236}">
                <a16:creationId xmlns:a16="http://schemas.microsoft.com/office/drawing/2014/main" id="{677D9431-F71C-8A40-9630-32B07C21C36E}"/>
              </a:ext>
            </a:extLst>
          </p:cNvPr>
          <p:cNvSpPr txBox="1">
            <a:spLocks/>
          </p:cNvSpPr>
          <p:nvPr/>
        </p:nvSpPr>
        <p:spPr>
          <a:xfrm>
            <a:off x="967211" y="5450756"/>
            <a:ext cx="123290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88" name="Subtitle 2">
            <a:extLst>
              <a:ext uri="{FF2B5EF4-FFF2-40B4-BE49-F238E27FC236}">
                <a16:creationId xmlns:a16="http://schemas.microsoft.com/office/drawing/2014/main" id="{1DA4D730-FBCC-D84C-99FC-D6860F2C9031}"/>
              </a:ext>
            </a:extLst>
          </p:cNvPr>
          <p:cNvSpPr txBox="1">
            <a:spLocks/>
          </p:cNvSpPr>
          <p:nvPr/>
        </p:nvSpPr>
        <p:spPr>
          <a:xfrm>
            <a:off x="833028" y="3702638"/>
            <a:ext cx="123290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89" name="Subtitle 2">
            <a:extLst>
              <a:ext uri="{FF2B5EF4-FFF2-40B4-BE49-F238E27FC236}">
                <a16:creationId xmlns:a16="http://schemas.microsoft.com/office/drawing/2014/main" id="{4CE6ADC4-804B-3441-B04F-A596A9A99763}"/>
              </a:ext>
            </a:extLst>
          </p:cNvPr>
          <p:cNvSpPr txBox="1">
            <a:spLocks/>
          </p:cNvSpPr>
          <p:nvPr/>
        </p:nvSpPr>
        <p:spPr>
          <a:xfrm>
            <a:off x="3786542" y="2724409"/>
            <a:ext cx="1125292" cy="80028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90" name="Subtitle 2">
            <a:extLst>
              <a:ext uri="{FF2B5EF4-FFF2-40B4-BE49-F238E27FC236}">
                <a16:creationId xmlns:a16="http://schemas.microsoft.com/office/drawing/2014/main" id="{4FF420AD-E7E5-964B-836B-016164D756EC}"/>
              </a:ext>
            </a:extLst>
          </p:cNvPr>
          <p:cNvSpPr txBox="1">
            <a:spLocks/>
          </p:cNvSpPr>
          <p:nvPr/>
        </p:nvSpPr>
        <p:spPr>
          <a:xfrm>
            <a:off x="8833795" y="5367421"/>
            <a:ext cx="123290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91" name="Subtitle 2">
            <a:extLst>
              <a:ext uri="{FF2B5EF4-FFF2-40B4-BE49-F238E27FC236}">
                <a16:creationId xmlns:a16="http://schemas.microsoft.com/office/drawing/2014/main" id="{9D0AFBEE-5E5B-5544-B651-5465A3731434}"/>
              </a:ext>
            </a:extLst>
          </p:cNvPr>
          <p:cNvSpPr txBox="1">
            <a:spLocks/>
          </p:cNvSpPr>
          <p:nvPr/>
        </p:nvSpPr>
        <p:spPr>
          <a:xfrm>
            <a:off x="9929656" y="1755335"/>
            <a:ext cx="123290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92" name="Subtitle 2">
            <a:extLst>
              <a:ext uri="{FF2B5EF4-FFF2-40B4-BE49-F238E27FC236}">
                <a16:creationId xmlns:a16="http://schemas.microsoft.com/office/drawing/2014/main" id="{CCDEB706-04D1-4445-BB55-A646C95DCE2A}"/>
              </a:ext>
            </a:extLst>
          </p:cNvPr>
          <p:cNvSpPr txBox="1">
            <a:spLocks/>
          </p:cNvSpPr>
          <p:nvPr/>
        </p:nvSpPr>
        <p:spPr>
          <a:xfrm>
            <a:off x="8052428" y="1471205"/>
            <a:ext cx="123290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Tree>
    <p:extLst>
      <p:ext uri="{BB962C8B-B14F-4D97-AF65-F5344CB8AC3E}">
        <p14:creationId xmlns:p14="http://schemas.microsoft.com/office/powerpoint/2010/main" val="1643373159"/>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Connector 4">
            <a:extLst>
              <a:ext uri="{FF2B5EF4-FFF2-40B4-BE49-F238E27FC236}">
                <a16:creationId xmlns:a16="http://schemas.microsoft.com/office/drawing/2014/main" id="{2F10AAF6-DA53-1148-8B61-F09734C0DF00}"/>
              </a:ext>
            </a:extLst>
          </p:cNvPr>
          <p:cNvCxnSpPr/>
          <p:nvPr/>
        </p:nvCxnSpPr>
        <p:spPr>
          <a:xfrm>
            <a:off x="1430603" y="2670374"/>
            <a:ext cx="0" cy="2032939"/>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8D0B274F-320D-0549-8915-03C0B85E3D5A}"/>
              </a:ext>
            </a:extLst>
          </p:cNvPr>
          <p:cNvSpPr/>
          <p:nvPr/>
        </p:nvSpPr>
        <p:spPr>
          <a:xfrm>
            <a:off x="2057513" y="1903874"/>
            <a:ext cx="1250894" cy="403877"/>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8" name="Rectangle 7">
            <a:extLst>
              <a:ext uri="{FF2B5EF4-FFF2-40B4-BE49-F238E27FC236}">
                <a16:creationId xmlns:a16="http://schemas.microsoft.com/office/drawing/2014/main" id="{ECF63969-7E5E-0F46-B218-2C7216D54CE0}"/>
              </a:ext>
            </a:extLst>
          </p:cNvPr>
          <p:cNvSpPr/>
          <p:nvPr/>
        </p:nvSpPr>
        <p:spPr>
          <a:xfrm>
            <a:off x="4732269" y="1903873"/>
            <a:ext cx="1250894" cy="403877"/>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10" name="Rectangle 9">
            <a:extLst>
              <a:ext uri="{FF2B5EF4-FFF2-40B4-BE49-F238E27FC236}">
                <a16:creationId xmlns:a16="http://schemas.microsoft.com/office/drawing/2014/main" id="{DD36B787-F881-244B-9510-407E322321CC}"/>
              </a:ext>
            </a:extLst>
          </p:cNvPr>
          <p:cNvSpPr/>
          <p:nvPr/>
        </p:nvSpPr>
        <p:spPr>
          <a:xfrm>
            <a:off x="7394671" y="1903873"/>
            <a:ext cx="1250894" cy="403877"/>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12" name="Rectangle 11">
            <a:extLst>
              <a:ext uri="{FF2B5EF4-FFF2-40B4-BE49-F238E27FC236}">
                <a16:creationId xmlns:a16="http://schemas.microsoft.com/office/drawing/2014/main" id="{0C9E62F4-C8AC-5146-8C9D-C5D118BEA200}"/>
              </a:ext>
            </a:extLst>
          </p:cNvPr>
          <p:cNvSpPr/>
          <p:nvPr/>
        </p:nvSpPr>
        <p:spPr>
          <a:xfrm>
            <a:off x="10078262" y="1903873"/>
            <a:ext cx="1250894" cy="403877"/>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50" name="TextBox 49">
            <a:extLst>
              <a:ext uri="{FF2B5EF4-FFF2-40B4-BE49-F238E27FC236}">
                <a16:creationId xmlns:a16="http://schemas.microsoft.com/office/drawing/2014/main" id="{8F5C98EF-231C-D94F-BAB0-81ED3E2DD07E}"/>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51" name="TextBox 50">
            <a:extLst>
              <a:ext uri="{FF2B5EF4-FFF2-40B4-BE49-F238E27FC236}">
                <a16:creationId xmlns:a16="http://schemas.microsoft.com/office/drawing/2014/main" id="{AE6692FB-6A28-0845-BE15-65F408A68C5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cxnSp>
        <p:nvCxnSpPr>
          <p:cNvPr id="55" name="Straight Connector 54">
            <a:extLst>
              <a:ext uri="{FF2B5EF4-FFF2-40B4-BE49-F238E27FC236}">
                <a16:creationId xmlns:a16="http://schemas.microsoft.com/office/drawing/2014/main" id="{9EA7A714-FF76-404D-8EF8-20E421E19EF7}"/>
              </a:ext>
            </a:extLst>
          </p:cNvPr>
          <p:cNvCxnSpPr/>
          <p:nvPr/>
        </p:nvCxnSpPr>
        <p:spPr>
          <a:xfrm>
            <a:off x="4106901" y="2670374"/>
            <a:ext cx="0" cy="2032939"/>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1450E509-FE3E-A340-A56D-734229BD3C32}"/>
              </a:ext>
            </a:extLst>
          </p:cNvPr>
          <p:cNvCxnSpPr/>
          <p:nvPr/>
        </p:nvCxnSpPr>
        <p:spPr>
          <a:xfrm>
            <a:off x="6774932" y="2670374"/>
            <a:ext cx="0" cy="2032939"/>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A6C77F84-60C4-2248-9D88-02F767D123F8}"/>
              </a:ext>
            </a:extLst>
          </p:cNvPr>
          <p:cNvCxnSpPr/>
          <p:nvPr/>
        </p:nvCxnSpPr>
        <p:spPr>
          <a:xfrm>
            <a:off x="9442962" y="2670374"/>
            <a:ext cx="0" cy="2032939"/>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5" name="TextBox 114">
            <a:extLst>
              <a:ext uri="{FF2B5EF4-FFF2-40B4-BE49-F238E27FC236}">
                <a16:creationId xmlns:a16="http://schemas.microsoft.com/office/drawing/2014/main" id="{1918FBCE-8A9F-AC47-9D85-651E99B5E7C1}"/>
              </a:ext>
            </a:extLst>
          </p:cNvPr>
          <p:cNvSpPr txBox="1"/>
          <p:nvPr/>
        </p:nvSpPr>
        <p:spPr>
          <a:xfrm>
            <a:off x="2023966" y="1936535"/>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116" name="TextBox 115">
            <a:extLst>
              <a:ext uri="{FF2B5EF4-FFF2-40B4-BE49-F238E27FC236}">
                <a16:creationId xmlns:a16="http://schemas.microsoft.com/office/drawing/2014/main" id="{BC3DA9FB-8D2F-E544-B1D8-5DB2583968F0}"/>
              </a:ext>
            </a:extLst>
          </p:cNvPr>
          <p:cNvSpPr txBox="1"/>
          <p:nvPr/>
        </p:nvSpPr>
        <p:spPr>
          <a:xfrm>
            <a:off x="4698722" y="1936535"/>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117" name="TextBox 116">
            <a:extLst>
              <a:ext uri="{FF2B5EF4-FFF2-40B4-BE49-F238E27FC236}">
                <a16:creationId xmlns:a16="http://schemas.microsoft.com/office/drawing/2014/main" id="{F9F054DE-4E2F-0044-B87F-E9726B9958AD}"/>
              </a:ext>
            </a:extLst>
          </p:cNvPr>
          <p:cNvSpPr txBox="1"/>
          <p:nvPr/>
        </p:nvSpPr>
        <p:spPr>
          <a:xfrm>
            <a:off x="7361123" y="1936535"/>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118" name="TextBox 117">
            <a:extLst>
              <a:ext uri="{FF2B5EF4-FFF2-40B4-BE49-F238E27FC236}">
                <a16:creationId xmlns:a16="http://schemas.microsoft.com/office/drawing/2014/main" id="{B648BD49-232B-9648-8F90-1CA5DD88CFBE}"/>
              </a:ext>
            </a:extLst>
          </p:cNvPr>
          <p:cNvSpPr txBox="1"/>
          <p:nvPr/>
        </p:nvSpPr>
        <p:spPr>
          <a:xfrm>
            <a:off x="10043326" y="1936535"/>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119" name="TextBox 118">
            <a:extLst>
              <a:ext uri="{FF2B5EF4-FFF2-40B4-BE49-F238E27FC236}">
                <a16:creationId xmlns:a16="http://schemas.microsoft.com/office/drawing/2014/main" id="{E30230C7-A36C-F248-8A18-18ABAC0090D5}"/>
              </a:ext>
            </a:extLst>
          </p:cNvPr>
          <p:cNvSpPr txBox="1"/>
          <p:nvPr/>
        </p:nvSpPr>
        <p:spPr>
          <a:xfrm>
            <a:off x="2074589" y="2417102"/>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20" name="Subtitle 2">
            <a:extLst>
              <a:ext uri="{FF2B5EF4-FFF2-40B4-BE49-F238E27FC236}">
                <a16:creationId xmlns:a16="http://schemas.microsoft.com/office/drawing/2014/main" id="{7A184F62-A797-FF40-9E68-377BFF25AA7D}"/>
              </a:ext>
            </a:extLst>
          </p:cNvPr>
          <p:cNvSpPr txBox="1">
            <a:spLocks/>
          </p:cNvSpPr>
          <p:nvPr/>
        </p:nvSpPr>
        <p:spPr>
          <a:xfrm>
            <a:off x="2065679" y="2637424"/>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121" name="TextBox 120">
            <a:extLst>
              <a:ext uri="{FF2B5EF4-FFF2-40B4-BE49-F238E27FC236}">
                <a16:creationId xmlns:a16="http://schemas.microsoft.com/office/drawing/2014/main" id="{18B2802D-40FE-4044-BD1D-747FEDF1E9B6}"/>
              </a:ext>
            </a:extLst>
          </p:cNvPr>
          <p:cNvSpPr txBox="1"/>
          <p:nvPr/>
        </p:nvSpPr>
        <p:spPr>
          <a:xfrm>
            <a:off x="1902033" y="3594183"/>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22" name="Subtitle 2">
            <a:extLst>
              <a:ext uri="{FF2B5EF4-FFF2-40B4-BE49-F238E27FC236}">
                <a16:creationId xmlns:a16="http://schemas.microsoft.com/office/drawing/2014/main" id="{6801B6C0-C975-E343-9534-432F12730DF3}"/>
              </a:ext>
            </a:extLst>
          </p:cNvPr>
          <p:cNvSpPr txBox="1">
            <a:spLocks/>
          </p:cNvSpPr>
          <p:nvPr/>
        </p:nvSpPr>
        <p:spPr>
          <a:xfrm>
            <a:off x="1893123" y="3814506"/>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123" name="TextBox 122">
            <a:extLst>
              <a:ext uri="{FF2B5EF4-FFF2-40B4-BE49-F238E27FC236}">
                <a16:creationId xmlns:a16="http://schemas.microsoft.com/office/drawing/2014/main" id="{05703E6F-6600-ED4D-9CC8-FC42EFDA9B5E}"/>
              </a:ext>
            </a:extLst>
          </p:cNvPr>
          <p:cNvSpPr txBox="1"/>
          <p:nvPr/>
        </p:nvSpPr>
        <p:spPr>
          <a:xfrm>
            <a:off x="1902033" y="4860680"/>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24" name="Subtitle 2">
            <a:extLst>
              <a:ext uri="{FF2B5EF4-FFF2-40B4-BE49-F238E27FC236}">
                <a16:creationId xmlns:a16="http://schemas.microsoft.com/office/drawing/2014/main" id="{3BA8A17C-B931-B24A-BFE9-8D8206D63C3D}"/>
              </a:ext>
            </a:extLst>
          </p:cNvPr>
          <p:cNvSpPr txBox="1">
            <a:spLocks/>
          </p:cNvSpPr>
          <p:nvPr/>
        </p:nvSpPr>
        <p:spPr>
          <a:xfrm>
            <a:off x="1893123" y="5081003"/>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125" name="TextBox 124">
            <a:extLst>
              <a:ext uri="{FF2B5EF4-FFF2-40B4-BE49-F238E27FC236}">
                <a16:creationId xmlns:a16="http://schemas.microsoft.com/office/drawing/2014/main" id="{0A34D33C-3278-6B42-A3F9-6BB1C3AE9AD6}"/>
              </a:ext>
            </a:extLst>
          </p:cNvPr>
          <p:cNvSpPr txBox="1"/>
          <p:nvPr/>
        </p:nvSpPr>
        <p:spPr>
          <a:xfrm>
            <a:off x="4759234" y="2417102"/>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26" name="Subtitle 2">
            <a:extLst>
              <a:ext uri="{FF2B5EF4-FFF2-40B4-BE49-F238E27FC236}">
                <a16:creationId xmlns:a16="http://schemas.microsoft.com/office/drawing/2014/main" id="{01485D82-0741-F149-BC29-AEBDB3C07F33}"/>
              </a:ext>
            </a:extLst>
          </p:cNvPr>
          <p:cNvSpPr txBox="1">
            <a:spLocks/>
          </p:cNvSpPr>
          <p:nvPr/>
        </p:nvSpPr>
        <p:spPr>
          <a:xfrm>
            <a:off x="4750324" y="2637424"/>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127" name="TextBox 126">
            <a:extLst>
              <a:ext uri="{FF2B5EF4-FFF2-40B4-BE49-F238E27FC236}">
                <a16:creationId xmlns:a16="http://schemas.microsoft.com/office/drawing/2014/main" id="{24470894-308A-0149-9B6B-6B7E6414A34B}"/>
              </a:ext>
            </a:extLst>
          </p:cNvPr>
          <p:cNvSpPr txBox="1"/>
          <p:nvPr/>
        </p:nvSpPr>
        <p:spPr>
          <a:xfrm>
            <a:off x="4586678" y="3594183"/>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28" name="Subtitle 2">
            <a:extLst>
              <a:ext uri="{FF2B5EF4-FFF2-40B4-BE49-F238E27FC236}">
                <a16:creationId xmlns:a16="http://schemas.microsoft.com/office/drawing/2014/main" id="{E69B3C56-B119-B64F-8B73-5B16ACCFB132}"/>
              </a:ext>
            </a:extLst>
          </p:cNvPr>
          <p:cNvSpPr txBox="1">
            <a:spLocks/>
          </p:cNvSpPr>
          <p:nvPr/>
        </p:nvSpPr>
        <p:spPr>
          <a:xfrm>
            <a:off x="4577768" y="3814506"/>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129" name="TextBox 128">
            <a:extLst>
              <a:ext uri="{FF2B5EF4-FFF2-40B4-BE49-F238E27FC236}">
                <a16:creationId xmlns:a16="http://schemas.microsoft.com/office/drawing/2014/main" id="{C1D508FD-A7C3-D34D-9B1E-1097D2B7A5A8}"/>
              </a:ext>
            </a:extLst>
          </p:cNvPr>
          <p:cNvSpPr txBox="1"/>
          <p:nvPr/>
        </p:nvSpPr>
        <p:spPr>
          <a:xfrm>
            <a:off x="4586678" y="4860680"/>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30" name="Subtitle 2">
            <a:extLst>
              <a:ext uri="{FF2B5EF4-FFF2-40B4-BE49-F238E27FC236}">
                <a16:creationId xmlns:a16="http://schemas.microsoft.com/office/drawing/2014/main" id="{ED6AB832-6396-C640-9F42-0E4918810F99}"/>
              </a:ext>
            </a:extLst>
          </p:cNvPr>
          <p:cNvSpPr txBox="1">
            <a:spLocks/>
          </p:cNvSpPr>
          <p:nvPr/>
        </p:nvSpPr>
        <p:spPr>
          <a:xfrm>
            <a:off x="4577768" y="5081003"/>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131" name="TextBox 130">
            <a:extLst>
              <a:ext uri="{FF2B5EF4-FFF2-40B4-BE49-F238E27FC236}">
                <a16:creationId xmlns:a16="http://schemas.microsoft.com/office/drawing/2014/main" id="{1B9ADE36-C812-AB4C-9EE1-58D224ADB56A}"/>
              </a:ext>
            </a:extLst>
          </p:cNvPr>
          <p:cNvSpPr txBox="1"/>
          <p:nvPr/>
        </p:nvSpPr>
        <p:spPr>
          <a:xfrm>
            <a:off x="7435618" y="2417102"/>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32" name="Subtitle 2">
            <a:extLst>
              <a:ext uri="{FF2B5EF4-FFF2-40B4-BE49-F238E27FC236}">
                <a16:creationId xmlns:a16="http://schemas.microsoft.com/office/drawing/2014/main" id="{B3ADBC71-03D6-BE47-B6D4-B9FBB4AFD07D}"/>
              </a:ext>
            </a:extLst>
          </p:cNvPr>
          <p:cNvSpPr txBox="1">
            <a:spLocks/>
          </p:cNvSpPr>
          <p:nvPr/>
        </p:nvSpPr>
        <p:spPr>
          <a:xfrm>
            <a:off x="7426708" y="2637424"/>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133" name="TextBox 132">
            <a:extLst>
              <a:ext uri="{FF2B5EF4-FFF2-40B4-BE49-F238E27FC236}">
                <a16:creationId xmlns:a16="http://schemas.microsoft.com/office/drawing/2014/main" id="{25E5D3A8-A29E-AF4D-9681-C66A09B60EE3}"/>
              </a:ext>
            </a:extLst>
          </p:cNvPr>
          <p:cNvSpPr txBox="1"/>
          <p:nvPr/>
        </p:nvSpPr>
        <p:spPr>
          <a:xfrm>
            <a:off x="7263062" y="3594183"/>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34" name="Subtitle 2">
            <a:extLst>
              <a:ext uri="{FF2B5EF4-FFF2-40B4-BE49-F238E27FC236}">
                <a16:creationId xmlns:a16="http://schemas.microsoft.com/office/drawing/2014/main" id="{30560CA2-3824-A94A-A983-CCBAA680701E}"/>
              </a:ext>
            </a:extLst>
          </p:cNvPr>
          <p:cNvSpPr txBox="1">
            <a:spLocks/>
          </p:cNvSpPr>
          <p:nvPr/>
        </p:nvSpPr>
        <p:spPr>
          <a:xfrm>
            <a:off x="7254152" y="3814506"/>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135" name="TextBox 134">
            <a:extLst>
              <a:ext uri="{FF2B5EF4-FFF2-40B4-BE49-F238E27FC236}">
                <a16:creationId xmlns:a16="http://schemas.microsoft.com/office/drawing/2014/main" id="{8E7A6EE0-A608-984E-A3C3-E405882A4F01}"/>
              </a:ext>
            </a:extLst>
          </p:cNvPr>
          <p:cNvSpPr txBox="1"/>
          <p:nvPr/>
        </p:nvSpPr>
        <p:spPr>
          <a:xfrm>
            <a:off x="7263062" y="4860680"/>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36" name="Subtitle 2">
            <a:extLst>
              <a:ext uri="{FF2B5EF4-FFF2-40B4-BE49-F238E27FC236}">
                <a16:creationId xmlns:a16="http://schemas.microsoft.com/office/drawing/2014/main" id="{02B9A1C9-545F-064E-B330-466AE083667E}"/>
              </a:ext>
            </a:extLst>
          </p:cNvPr>
          <p:cNvSpPr txBox="1">
            <a:spLocks/>
          </p:cNvSpPr>
          <p:nvPr/>
        </p:nvSpPr>
        <p:spPr>
          <a:xfrm>
            <a:off x="7254152" y="5081003"/>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137" name="TextBox 136">
            <a:extLst>
              <a:ext uri="{FF2B5EF4-FFF2-40B4-BE49-F238E27FC236}">
                <a16:creationId xmlns:a16="http://schemas.microsoft.com/office/drawing/2014/main" id="{B1596A1A-DDEE-D240-B422-BBF3D4AAD13D}"/>
              </a:ext>
            </a:extLst>
          </p:cNvPr>
          <p:cNvSpPr txBox="1"/>
          <p:nvPr/>
        </p:nvSpPr>
        <p:spPr>
          <a:xfrm>
            <a:off x="10094013" y="2417102"/>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38" name="Subtitle 2">
            <a:extLst>
              <a:ext uri="{FF2B5EF4-FFF2-40B4-BE49-F238E27FC236}">
                <a16:creationId xmlns:a16="http://schemas.microsoft.com/office/drawing/2014/main" id="{7B485C9D-0776-1645-90AF-8D6AE992AA8A}"/>
              </a:ext>
            </a:extLst>
          </p:cNvPr>
          <p:cNvSpPr txBox="1">
            <a:spLocks/>
          </p:cNvSpPr>
          <p:nvPr/>
        </p:nvSpPr>
        <p:spPr>
          <a:xfrm>
            <a:off x="10085103" y="2637424"/>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139" name="TextBox 138">
            <a:extLst>
              <a:ext uri="{FF2B5EF4-FFF2-40B4-BE49-F238E27FC236}">
                <a16:creationId xmlns:a16="http://schemas.microsoft.com/office/drawing/2014/main" id="{58F3B65A-8AD3-DA4B-AA09-0BCE02523AB4}"/>
              </a:ext>
            </a:extLst>
          </p:cNvPr>
          <p:cNvSpPr txBox="1"/>
          <p:nvPr/>
        </p:nvSpPr>
        <p:spPr>
          <a:xfrm>
            <a:off x="9921457" y="3594183"/>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40" name="Subtitle 2">
            <a:extLst>
              <a:ext uri="{FF2B5EF4-FFF2-40B4-BE49-F238E27FC236}">
                <a16:creationId xmlns:a16="http://schemas.microsoft.com/office/drawing/2014/main" id="{42705463-4F16-9645-ABF3-692399E4C19A}"/>
              </a:ext>
            </a:extLst>
          </p:cNvPr>
          <p:cNvSpPr txBox="1">
            <a:spLocks/>
          </p:cNvSpPr>
          <p:nvPr/>
        </p:nvSpPr>
        <p:spPr>
          <a:xfrm>
            <a:off x="9912547" y="3814506"/>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141" name="TextBox 140">
            <a:extLst>
              <a:ext uri="{FF2B5EF4-FFF2-40B4-BE49-F238E27FC236}">
                <a16:creationId xmlns:a16="http://schemas.microsoft.com/office/drawing/2014/main" id="{3CFD8584-02DE-9F40-ACB9-4BD7CE108A7C}"/>
              </a:ext>
            </a:extLst>
          </p:cNvPr>
          <p:cNvSpPr txBox="1"/>
          <p:nvPr/>
        </p:nvSpPr>
        <p:spPr>
          <a:xfrm>
            <a:off x="9921457" y="4860680"/>
            <a:ext cx="1034257"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YOUR TITLE</a:t>
            </a:r>
          </a:p>
        </p:txBody>
      </p:sp>
      <p:sp>
        <p:nvSpPr>
          <p:cNvPr id="142" name="Subtitle 2">
            <a:extLst>
              <a:ext uri="{FF2B5EF4-FFF2-40B4-BE49-F238E27FC236}">
                <a16:creationId xmlns:a16="http://schemas.microsoft.com/office/drawing/2014/main" id="{F42E7C89-8F4B-AA45-A698-5F7BB7194BAC}"/>
              </a:ext>
            </a:extLst>
          </p:cNvPr>
          <p:cNvSpPr txBox="1">
            <a:spLocks/>
          </p:cNvSpPr>
          <p:nvPr/>
        </p:nvSpPr>
        <p:spPr>
          <a:xfrm>
            <a:off x="9912547" y="5081003"/>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7" name="Picture Placeholder 6">
            <a:extLst>
              <a:ext uri="{FF2B5EF4-FFF2-40B4-BE49-F238E27FC236}">
                <a16:creationId xmlns:a16="http://schemas.microsoft.com/office/drawing/2014/main" id="{05DA1CBD-5F51-2B4D-992D-4022496D3C75}"/>
              </a:ext>
            </a:extLst>
          </p:cNvPr>
          <p:cNvSpPr>
            <a:spLocks noGrp="1"/>
          </p:cNvSpPr>
          <p:nvPr>
            <p:ph type="pic" sz="quarter" idx="10"/>
          </p:nvPr>
        </p:nvSpPr>
        <p:spPr/>
      </p:sp>
      <p:sp>
        <p:nvSpPr>
          <p:cNvPr id="11" name="Picture Placeholder 10">
            <a:extLst>
              <a:ext uri="{FF2B5EF4-FFF2-40B4-BE49-F238E27FC236}">
                <a16:creationId xmlns:a16="http://schemas.microsoft.com/office/drawing/2014/main" id="{D1B8FA84-676A-7C44-BD21-609A8ED45ACD}"/>
              </a:ext>
            </a:extLst>
          </p:cNvPr>
          <p:cNvSpPr>
            <a:spLocks noGrp="1"/>
          </p:cNvSpPr>
          <p:nvPr>
            <p:ph type="pic" sz="quarter" idx="14"/>
          </p:nvPr>
        </p:nvSpPr>
        <p:spPr/>
      </p:sp>
      <p:sp>
        <p:nvSpPr>
          <p:cNvPr id="14" name="Picture Placeholder 13">
            <a:extLst>
              <a:ext uri="{FF2B5EF4-FFF2-40B4-BE49-F238E27FC236}">
                <a16:creationId xmlns:a16="http://schemas.microsoft.com/office/drawing/2014/main" id="{20286F2B-000C-D04A-B58F-0B1C0458319A}"/>
              </a:ext>
            </a:extLst>
          </p:cNvPr>
          <p:cNvSpPr>
            <a:spLocks noGrp="1"/>
          </p:cNvSpPr>
          <p:nvPr>
            <p:ph type="pic" sz="quarter" idx="15"/>
          </p:nvPr>
        </p:nvSpPr>
        <p:spPr/>
      </p:sp>
      <p:sp>
        <p:nvSpPr>
          <p:cNvPr id="16" name="Picture Placeholder 15">
            <a:extLst>
              <a:ext uri="{FF2B5EF4-FFF2-40B4-BE49-F238E27FC236}">
                <a16:creationId xmlns:a16="http://schemas.microsoft.com/office/drawing/2014/main" id="{918D221B-F2EE-B24B-84A5-1FE39FE6024C}"/>
              </a:ext>
            </a:extLst>
          </p:cNvPr>
          <p:cNvSpPr>
            <a:spLocks noGrp="1"/>
          </p:cNvSpPr>
          <p:nvPr>
            <p:ph type="pic" sz="quarter" idx="11"/>
          </p:nvPr>
        </p:nvSpPr>
        <p:spPr/>
      </p:sp>
      <p:sp>
        <p:nvSpPr>
          <p:cNvPr id="18" name="Picture Placeholder 17">
            <a:extLst>
              <a:ext uri="{FF2B5EF4-FFF2-40B4-BE49-F238E27FC236}">
                <a16:creationId xmlns:a16="http://schemas.microsoft.com/office/drawing/2014/main" id="{8F65A81F-4963-364E-BB96-ACC80991985F}"/>
              </a:ext>
            </a:extLst>
          </p:cNvPr>
          <p:cNvSpPr>
            <a:spLocks noGrp="1"/>
          </p:cNvSpPr>
          <p:nvPr>
            <p:ph type="pic" sz="quarter" idx="12"/>
          </p:nvPr>
        </p:nvSpPr>
        <p:spPr/>
      </p:sp>
      <p:sp>
        <p:nvSpPr>
          <p:cNvPr id="20" name="Picture Placeholder 19">
            <a:extLst>
              <a:ext uri="{FF2B5EF4-FFF2-40B4-BE49-F238E27FC236}">
                <a16:creationId xmlns:a16="http://schemas.microsoft.com/office/drawing/2014/main" id="{C24F9BE2-3413-FB47-AC7A-2662C7481459}"/>
              </a:ext>
            </a:extLst>
          </p:cNvPr>
          <p:cNvSpPr>
            <a:spLocks noGrp="1"/>
          </p:cNvSpPr>
          <p:nvPr>
            <p:ph type="pic" sz="quarter" idx="13"/>
          </p:nvPr>
        </p:nvSpPr>
        <p:spPr/>
      </p:sp>
      <p:sp>
        <p:nvSpPr>
          <p:cNvPr id="22" name="Picture Placeholder 21">
            <a:extLst>
              <a:ext uri="{FF2B5EF4-FFF2-40B4-BE49-F238E27FC236}">
                <a16:creationId xmlns:a16="http://schemas.microsoft.com/office/drawing/2014/main" id="{740EB278-CC6D-BF4F-BE72-A3625963E9DB}"/>
              </a:ext>
            </a:extLst>
          </p:cNvPr>
          <p:cNvSpPr>
            <a:spLocks noGrp="1"/>
          </p:cNvSpPr>
          <p:nvPr>
            <p:ph type="pic" sz="quarter" idx="20"/>
          </p:nvPr>
        </p:nvSpPr>
        <p:spPr/>
      </p:sp>
      <p:sp>
        <p:nvSpPr>
          <p:cNvPr id="24" name="Picture Placeholder 23">
            <a:extLst>
              <a:ext uri="{FF2B5EF4-FFF2-40B4-BE49-F238E27FC236}">
                <a16:creationId xmlns:a16="http://schemas.microsoft.com/office/drawing/2014/main" id="{FCB704AF-EA2E-BA4F-B75C-F4DB75E7C10A}"/>
              </a:ext>
            </a:extLst>
          </p:cNvPr>
          <p:cNvSpPr>
            <a:spLocks noGrp="1"/>
          </p:cNvSpPr>
          <p:nvPr>
            <p:ph type="pic" sz="quarter" idx="18"/>
          </p:nvPr>
        </p:nvSpPr>
        <p:spPr/>
      </p:sp>
      <p:sp>
        <p:nvSpPr>
          <p:cNvPr id="26" name="Picture Placeholder 25">
            <a:extLst>
              <a:ext uri="{FF2B5EF4-FFF2-40B4-BE49-F238E27FC236}">
                <a16:creationId xmlns:a16="http://schemas.microsoft.com/office/drawing/2014/main" id="{81DD9A4D-24ED-2040-A92A-BCF015528101}"/>
              </a:ext>
            </a:extLst>
          </p:cNvPr>
          <p:cNvSpPr>
            <a:spLocks noGrp="1"/>
          </p:cNvSpPr>
          <p:nvPr>
            <p:ph type="pic" sz="quarter" idx="16"/>
          </p:nvPr>
        </p:nvSpPr>
        <p:spPr/>
      </p:sp>
      <p:sp>
        <p:nvSpPr>
          <p:cNvPr id="28" name="Picture Placeholder 27">
            <a:extLst>
              <a:ext uri="{FF2B5EF4-FFF2-40B4-BE49-F238E27FC236}">
                <a16:creationId xmlns:a16="http://schemas.microsoft.com/office/drawing/2014/main" id="{4702EE40-BE6D-B149-AD85-1FD449903468}"/>
              </a:ext>
            </a:extLst>
          </p:cNvPr>
          <p:cNvSpPr>
            <a:spLocks noGrp="1"/>
          </p:cNvSpPr>
          <p:nvPr>
            <p:ph type="pic" sz="quarter" idx="17"/>
          </p:nvPr>
        </p:nvSpPr>
        <p:spPr/>
      </p:sp>
      <p:sp>
        <p:nvSpPr>
          <p:cNvPr id="30" name="Picture Placeholder 29">
            <a:extLst>
              <a:ext uri="{FF2B5EF4-FFF2-40B4-BE49-F238E27FC236}">
                <a16:creationId xmlns:a16="http://schemas.microsoft.com/office/drawing/2014/main" id="{BF15D213-8CE2-1C44-A3E2-B037AF3EC67F}"/>
              </a:ext>
            </a:extLst>
          </p:cNvPr>
          <p:cNvSpPr>
            <a:spLocks noGrp="1"/>
          </p:cNvSpPr>
          <p:nvPr>
            <p:ph type="pic" sz="quarter" idx="19"/>
          </p:nvPr>
        </p:nvSpPr>
        <p:spPr/>
      </p:sp>
      <p:sp>
        <p:nvSpPr>
          <p:cNvPr id="33" name="Picture Placeholder 32">
            <a:extLst>
              <a:ext uri="{FF2B5EF4-FFF2-40B4-BE49-F238E27FC236}">
                <a16:creationId xmlns:a16="http://schemas.microsoft.com/office/drawing/2014/main" id="{E6C12C3A-CFF1-9E4E-A2CD-B5D575689ACB}"/>
              </a:ext>
            </a:extLst>
          </p:cNvPr>
          <p:cNvSpPr>
            <a:spLocks noGrp="1"/>
          </p:cNvSpPr>
          <p:nvPr>
            <p:ph type="pic" sz="quarter" idx="21"/>
          </p:nvPr>
        </p:nvSpPr>
        <p:spPr/>
      </p:sp>
    </p:spTree>
    <p:extLst>
      <p:ext uri="{BB962C8B-B14F-4D97-AF65-F5344CB8AC3E}">
        <p14:creationId xmlns:p14="http://schemas.microsoft.com/office/powerpoint/2010/main" val="2535256291"/>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lowchart: Action">
            <a:extLst>
              <a:ext uri="{FF2B5EF4-FFF2-40B4-BE49-F238E27FC236}">
                <a16:creationId xmlns:a16="http://schemas.microsoft.com/office/drawing/2014/main" id="{F4EC064E-2F3A-E646-8B31-E78CE3D3DE0A}"/>
              </a:ext>
            </a:extLst>
          </p:cNvPr>
          <p:cNvSpPr/>
          <p:nvPr/>
        </p:nvSpPr>
        <p:spPr>
          <a:xfrm>
            <a:off x="1628385" y="1683002"/>
            <a:ext cx="1487542" cy="596270"/>
          </a:xfrm>
          <a:prstGeom prst="flowChartProcess">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3" name="Flowchart: Action">
            <a:extLst>
              <a:ext uri="{FF2B5EF4-FFF2-40B4-BE49-F238E27FC236}">
                <a16:creationId xmlns:a16="http://schemas.microsoft.com/office/drawing/2014/main" id="{9E733371-DDAB-9B42-A5A0-5F2069E28013}"/>
              </a:ext>
            </a:extLst>
          </p:cNvPr>
          <p:cNvSpPr/>
          <p:nvPr/>
        </p:nvSpPr>
        <p:spPr>
          <a:xfrm>
            <a:off x="1628385" y="2577077"/>
            <a:ext cx="1487542" cy="596270"/>
          </a:xfrm>
          <a:prstGeom prst="flowChartProcess">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4" name="Flowchart: Action">
            <a:extLst>
              <a:ext uri="{FF2B5EF4-FFF2-40B4-BE49-F238E27FC236}">
                <a16:creationId xmlns:a16="http://schemas.microsoft.com/office/drawing/2014/main" id="{5FD1C4CD-B24C-F045-9184-E81712CE0ED4}"/>
              </a:ext>
            </a:extLst>
          </p:cNvPr>
          <p:cNvSpPr/>
          <p:nvPr/>
        </p:nvSpPr>
        <p:spPr>
          <a:xfrm>
            <a:off x="1628385" y="3471152"/>
            <a:ext cx="1487542" cy="596270"/>
          </a:xfrm>
          <a:prstGeom prst="flowChartProcess">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5" name="Flowchart: Action">
            <a:extLst>
              <a:ext uri="{FF2B5EF4-FFF2-40B4-BE49-F238E27FC236}">
                <a16:creationId xmlns:a16="http://schemas.microsoft.com/office/drawing/2014/main" id="{A6F530EB-48CE-0E4F-B469-A9AFD2371E1B}"/>
              </a:ext>
            </a:extLst>
          </p:cNvPr>
          <p:cNvSpPr/>
          <p:nvPr/>
        </p:nvSpPr>
        <p:spPr>
          <a:xfrm>
            <a:off x="9067540" y="2288488"/>
            <a:ext cx="1487542" cy="596270"/>
          </a:xfrm>
          <a:prstGeom prst="flowChartProcess">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6" name="Flowchart: Action">
            <a:extLst>
              <a:ext uri="{FF2B5EF4-FFF2-40B4-BE49-F238E27FC236}">
                <a16:creationId xmlns:a16="http://schemas.microsoft.com/office/drawing/2014/main" id="{0D94C801-6BD7-BF44-97C8-223C296D5B7E}"/>
              </a:ext>
            </a:extLst>
          </p:cNvPr>
          <p:cNvSpPr/>
          <p:nvPr/>
        </p:nvSpPr>
        <p:spPr>
          <a:xfrm>
            <a:off x="9067540" y="3182563"/>
            <a:ext cx="1487542" cy="596270"/>
          </a:xfrm>
          <a:prstGeom prst="flowChartProcess">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7" name="Flowchart: Action">
            <a:extLst>
              <a:ext uri="{FF2B5EF4-FFF2-40B4-BE49-F238E27FC236}">
                <a16:creationId xmlns:a16="http://schemas.microsoft.com/office/drawing/2014/main" id="{B6DE81EA-660F-9F40-8621-7E85A9EB4286}"/>
              </a:ext>
            </a:extLst>
          </p:cNvPr>
          <p:cNvSpPr/>
          <p:nvPr/>
        </p:nvSpPr>
        <p:spPr>
          <a:xfrm>
            <a:off x="5354016" y="2102165"/>
            <a:ext cx="1487542" cy="596270"/>
          </a:xfrm>
          <a:prstGeom prst="flowChartProcess">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8" name="Flowchart: Action">
            <a:extLst>
              <a:ext uri="{FF2B5EF4-FFF2-40B4-BE49-F238E27FC236}">
                <a16:creationId xmlns:a16="http://schemas.microsoft.com/office/drawing/2014/main" id="{7F4E9E72-6B30-BC4F-BE6B-37B1F924EA5E}"/>
              </a:ext>
            </a:extLst>
          </p:cNvPr>
          <p:cNvSpPr/>
          <p:nvPr/>
        </p:nvSpPr>
        <p:spPr>
          <a:xfrm>
            <a:off x="5354016" y="3695406"/>
            <a:ext cx="1487542" cy="596270"/>
          </a:xfrm>
          <a:prstGeom prst="flowChartProcess">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9" name="Flowchart: Action">
            <a:extLst>
              <a:ext uri="{FF2B5EF4-FFF2-40B4-BE49-F238E27FC236}">
                <a16:creationId xmlns:a16="http://schemas.microsoft.com/office/drawing/2014/main" id="{1E5043E9-B8F0-9D40-A1C8-E1EC9B528ACA}"/>
              </a:ext>
            </a:extLst>
          </p:cNvPr>
          <p:cNvSpPr/>
          <p:nvPr/>
        </p:nvSpPr>
        <p:spPr>
          <a:xfrm>
            <a:off x="5354016" y="5288647"/>
            <a:ext cx="1487542" cy="596270"/>
          </a:xfrm>
          <a:prstGeom prst="flowChartProcess">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10" name="Flowchart: Action">
            <a:extLst>
              <a:ext uri="{FF2B5EF4-FFF2-40B4-BE49-F238E27FC236}">
                <a16:creationId xmlns:a16="http://schemas.microsoft.com/office/drawing/2014/main" id="{8F3D2B18-FB7F-B143-984F-B65572234954}"/>
              </a:ext>
            </a:extLst>
          </p:cNvPr>
          <p:cNvSpPr/>
          <p:nvPr/>
        </p:nvSpPr>
        <p:spPr>
          <a:xfrm>
            <a:off x="9076074" y="4067422"/>
            <a:ext cx="1487542" cy="596270"/>
          </a:xfrm>
          <a:prstGeom prst="flowChartProcess">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11" name="Flowchart: Action">
            <a:extLst>
              <a:ext uri="{FF2B5EF4-FFF2-40B4-BE49-F238E27FC236}">
                <a16:creationId xmlns:a16="http://schemas.microsoft.com/office/drawing/2014/main" id="{8DAA8F5F-EC34-0649-85CE-A622C140E950}"/>
              </a:ext>
            </a:extLst>
          </p:cNvPr>
          <p:cNvSpPr/>
          <p:nvPr/>
        </p:nvSpPr>
        <p:spPr>
          <a:xfrm>
            <a:off x="9076074" y="4961496"/>
            <a:ext cx="1487542" cy="596270"/>
          </a:xfrm>
          <a:prstGeom prst="flowChartProcess">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12" name="Flowchart: Action">
            <a:extLst>
              <a:ext uri="{FF2B5EF4-FFF2-40B4-BE49-F238E27FC236}">
                <a16:creationId xmlns:a16="http://schemas.microsoft.com/office/drawing/2014/main" id="{C7A769DD-2272-7649-9A1A-98CB513C6824}"/>
              </a:ext>
            </a:extLst>
          </p:cNvPr>
          <p:cNvSpPr/>
          <p:nvPr/>
        </p:nvSpPr>
        <p:spPr>
          <a:xfrm>
            <a:off x="9076074" y="5855572"/>
            <a:ext cx="1487542" cy="596270"/>
          </a:xfrm>
          <a:prstGeom prst="flowChartProcess">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13" name="Flowchart: Action">
            <a:extLst>
              <a:ext uri="{FF2B5EF4-FFF2-40B4-BE49-F238E27FC236}">
                <a16:creationId xmlns:a16="http://schemas.microsoft.com/office/drawing/2014/main" id="{67802681-670C-FD46-855A-DEB8C0ADBA1A}"/>
              </a:ext>
            </a:extLst>
          </p:cNvPr>
          <p:cNvSpPr/>
          <p:nvPr/>
        </p:nvSpPr>
        <p:spPr>
          <a:xfrm>
            <a:off x="1628385" y="4986656"/>
            <a:ext cx="1487542" cy="596270"/>
          </a:xfrm>
          <a:prstGeom prst="flowChartProcess">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sp>
        <p:nvSpPr>
          <p:cNvPr id="14" name="Flowchart: Action">
            <a:extLst>
              <a:ext uri="{FF2B5EF4-FFF2-40B4-BE49-F238E27FC236}">
                <a16:creationId xmlns:a16="http://schemas.microsoft.com/office/drawing/2014/main" id="{1755ED6B-CB99-7D4D-A73F-9D5F0D37ACC5}"/>
              </a:ext>
            </a:extLst>
          </p:cNvPr>
          <p:cNvSpPr/>
          <p:nvPr/>
        </p:nvSpPr>
        <p:spPr>
          <a:xfrm>
            <a:off x="1628385" y="5880731"/>
            <a:ext cx="1487542" cy="596270"/>
          </a:xfrm>
          <a:prstGeom prst="flowChartProcess">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cxnSp>
        <p:nvCxnSpPr>
          <p:cNvPr id="17" name="Flowchart: Flow Line">
            <a:extLst>
              <a:ext uri="{FF2B5EF4-FFF2-40B4-BE49-F238E27FC236}">
                <a16:creationId xmlns:a16="http://schemas.microsoft.com/office/drawing/2014/main" id="{6C09A48D-1FDF-B346-9C74-C7F5B010FA4C}"/>
              </a:ext>
            </a:extLst>
          </p:cNvPr>
          <p:cNvCxnSpPr>
            <a:cxnSpLocks/>
            <a:stCxn id="23" idx="2"/>
            <a:endCxn id="2" idx="3"/>
          </p:cNvCxnSpPr>
          <p:nvPr/>
        </p:nvCxnSpPr>
        <p:spPr>
          <a:xfrm rot="10800000">
            <a:off x="3115927" y="1981138"/>
            <a:ext cx="1627177" cy="419164"/>
          </a:xfrm>
          <a:prstGeom prst="bentConnector3">
            <a:avLst>
              <a:gd name="adj1" fmla="val 50000"/>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8" name="Flowchart: Flow Line">
            <a:extLst>
              <a:ext uri="{FF2B5EF4-FFF2-40B4-BE49-F238E27FC236}">
                <a16:creationId xmlns:a16="http://schemas.microsoft.com/office/drawing/2014/main" id="{F4D687E0-87E3-AC4B-A3E8-AB3350B54F68}"/>
              </a:ext>
            </a:extLst>
          </p:cNvPr>
          <p:cNvCxnSpPr>
            <a:cxnSpLocks/>
            <a:stCxn id="31" idx="2"/>
            <a:endCxn id="3" idx="3"/>
          </p:cNvCxnSpPr>
          <p:nvPr/>
        </p:nvCxnSpPr>
        <p:spPr>
          <a:xfrm rot="10800000">
            <a:off x="3115927" y="2875212"/>
            <a:ext cx="1627177" cy="820195"/>
          </a:xfrm>
          <a:prstGeom prst="bentConnector3">
            <a:avLst>
              <a:gd name="adj1" fmla="val 50000"/>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9" name="Flowchart: Flow Line">
            <a:extLst>
              <a:ext uri="{FF2B5EF4-FFF2-40B4-BE49-F238E27FC236}">
                <a16:creationId xmlns:a16="http://schemas.microsoft.com/office/drawing/2014/main" id="{18C76D0D-5849-9645-8A00-921ACDF9AA82}"/>
              </a:ext>
            </a:extLst>
          </p:cNvPr>
          <p:cNvCxnSpPr>
            <a:cxnSpLocks/>
            <a:stCxn id="25" idx="6"/>
            <a:endCxn id="44" idx="1"/>
          </p:cNvCxnSpPr>
          <p:nvPr/>
        </p:nvCxnSpPr>
        <p:spPr>
          <a:xfrm flipV="1">
            <a:off x="7448898" y="1693920"/>
            <a:ext cx="1627176" cy="706380"/>
          </a:xfrm>
          <a:prstGeom prst="bentConnector3">
            <a:avLst>
              <a:gd name="adj1" fmla="val 50000"/>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0" name="Flowchart: Flow Line">
            <a:extLst>
              <a:ext uri="{FF2B5EF4-FFF2-40B4-BE49-F238E27FC236}">
                <a16:creationId xmlns:a16="http://schemas.microsoft.com/office/drawing/2014/main" id="{F8FDA235-1454-2F4D-B08F-1A60A88D7772}"/>
              </a:ext>
            </a:extLst>
          </p:cNvPr>
          <p:cNvCxnSpPr>
            <a:cxnSpLocks/>
            <a:stCxn id="27" idx="6"/>
            <a:endCxn id="6" idx="1"/>
          </p:cNvCxnSpPr>
          <p:nvPr/>
        </p:nvCxnSpPr>
        <p:spPr>
          <a:xfrm flipV="1">
            <a:off x="7448898" y="3480698"/>
            <a:ext cx="1618642" cy="2106084"/>
          </a:xfrm>
          <a:prstGeom prst="bentConnector3">
            <a:avLst>
              <a:gd name="adj1" fmla="val 50000"/>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 name="Flowchart: Flow Line">
            <a:extLst>
              <a:ext uri="{FF2B5EF4-FFF2-40B4-BE49-F238E27FC236}">
                <a16:creationId xmlns:a16="http://schemas.microsoft.com/office/drawing/2014/main" id="{45FC0A1B-DCCB-CE42-B4BE-1F7DF44D9F12}"/>
              </a:ext>
            </a:extLst>
          </p:cNvPr>
          <p:cNvCxnSpPr>
            <a:cxnSpLocks/>
            <a:stCxn id="29" idx="2"/>
            <a:endCxn id="13" idx="3"/>
          </p:cNvCxnSpPr>
          <p:nvPr/>
        </p:nvCxnSpPr>
        <p:spPr>
          <a:xfrm rot="10800000" flipV="1">
            <a:off x="3115927" y="4291675"/>
            <a:ext cx="1627177" cy="993116"/>
          </a:xfrm>
          <a:prstGeom prst="bentConnector3">
            <a:avLst>
              <a:gd name="adj1" fmla="val 50000"/>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3" name="Oval 22">
            <a:extLst>
              <a:ext uri="{FF2B5EF4-FFF2-40B4-BE49-F238E27FC236}">
                <a16:creationId xmlns:a16="http://schemas.microsoft.com/office/drawing/2014/main" id="{B2C6E2F1-54E8-1747-94A0-143A3D7E0364}"/>
              </a:ext>
            </a:extLst>
          </p:cNvPr>
          <p:cNvSpPr/>
          <p:nvPr/>
        </p:nvSpPr>
        <p:spPr>
          <a:xfrm>
            <a:off x="4743104" y="2169713"/>
            <a:ext cx="461112" cy="461175"/>
          </a:xfrm>
          <a:prstGeom prst="ellipse">
            <a:avLst/>
          </a:prstGeom>
          <a:solidFill>
            <a:schemeClr val="accent3"/>
          </a:solidFill>
          <a:ln>
            <a:solidFill>
              <a:schemeClr val="bg1"/>
            </a:solidFill>
          </a:ln>
          <a:scene3d>
            <a:camera prst="orthographicFront"/>
            <a:lightRig rig="threePt" dir="t"/>
          </a:scene3d>
          <a:sp3d extrusionH="254000"/>
        </p:spPr>
        <p:style>
          <a:lnRef idx="2">
            <a:schemeClr val="accent2">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CA" sz="1400" dirty="0">
              <a:latin typeface="Lato Light" panose="020F0502020204030203" pitchFamily="34" charset="0"/>
            </a:endParaRPr>
          </a:p>
        </p:txBody>
      </p:sp>
      <p:sp>
        <p:nvSpPr>
          <p:cNvPr id="25" name="Oval 24">
            <a:extLst>
              <a:ext uri="{FF2B5EF4-FFF2-40B4-BE49-F238E27FC236}">
                <a16:creationId xmlns:a16="http://schemas.microsoft.com/office/drawing/2014/main" id="{53077126-2E4E-1241-8A4D-5102C2304C5D}"/>
              </a:ext>
            </a:extLst>
          </p:cNvPr>
          <p:cNvSpPr/>
          <p:nvPr/>
        </p:nvSpPr>
        <p:spPr>
          <a:xfrm>
            <a:off x="6987786" y="2169712"/>
            <a:ext cx="461112" cy="461175"/>
          </a:xfrm>
          <a:prstGeom prst="ellipse">
            <a:avLst/>
          </a:prstGeom>
          <a:solidFill>
            <a:schemeClr val="accent1"/>
          </a:solidFill>
          <a:ln>
            <a:solidFill>
              <a:schemeClr val="bg1"/>
            </a:solidFill>
          </a:ln>
          <a:scene3d>
            <a:camera prst="orthographicFront"/>
            <a:lightRig rig="threePt" dir="t"/>
          </a:scene3d>
          <a:sp3d extrusionH="254000"/>
        </p:spPr>
        <p:style>
          <a:lnRef idx="2">
            <a:schemeClr val="accent2">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CA" sz="1400" dirty="0">
              <a:latin typeface="Lato Light" panose="020F0502020204030203" pitchFamily="34" charset="0"/>
            </a:endParaRPr>
          </a:p>
        </p:txBody>
      </p:sp>
      <p:sp>
        <p:nvSpPr>
          <p:cNvPr id="27" name="Oval 26">
            <a:extLst>
              <a:ext uri="{FF2B5EF4-FFF2-40B4-BE49-F238E27FC236}">
                <a16:creationId xmlns:a16="http://schemas.microsoft.com/office/drawing/2014/main" id="{9E3B68C2-0E62-E94A-ABCB-414C2D637B15}"/>
              </a:ext>
            </a:extLst>
          </p:cNvPr>
          <p:cNvSpPr/>
          <p:nvPr/>
        </p:nvSpPr>
        <p:spPr>
          <a:xfrm>
            <a:off x="6987786" y="5356194"/>
            <a:ext cx="461112" cy="461175"/>
          </a:xfrm>
          <a:prstGeom prst="ellipse">
            <a:avLst/>
          </a:prstGeom>
          <a:solidFill>
            <a:schemeClr val="accent4"/>
          </a:solidFill>
          <a:ln>
            <a:solidFill>
              <a:schemeClr val="bg1"/>
            </a:solidFill>
          </a:ln>
          <a:scene3d>
            <a:camera prst="orthographicFront"/>
            <a:lightRig rig="threePt" dir="t"/>
          </a:scene3d>
          <a:sp3d extrusionH="254000"/>
        </p:spPr>
        <p:style>
          <a:lnRef idx="2">
            <a:schemeClr val="accent2">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CA" sz="1400" dirty="0">
              <a:latin typeface="Lato Light" panose="020F0502020204030203" pitchFamily="34" charset="0"/>
            </a:endParaRPr>
          </a:p>
        </p:txBody>
      </p:sp>
      <p:sp>
        <p:nvSpPr>
          <p:cNvPr id="29" name="Oval 28">
            <a:extLst>
              <a:ext uri="{FF2B5EF4-FFF2-40B4-BE49-F238E27FC236}">
                <a16:creationId xmlns:a16="http://schemas.microsoft.com/office/drawing/2014/main" id="{4A4383EC-9A02-A84F-801F-300BB869E2B2}"/>
              </a:ext>
            </a:extLst>
          </p:cNvPr>
          <p:cNvSpPr/>
          <p:nvPr/>
        </p:nvSpPr>
        <p:spPr>
          <a:xfrm>
            <a:off x="4743104" y="4061088"/>
            <a:ext cx="461112" cy="461175"/>
          </a:xfrm>
          <a:prstGeom prst="ellipse">
            <a:avLst/>
          </a:prstGeom>
          <a:solidFill>
            <a:schemeClr val="accent4"/>
          </a:solidFill>
          <a:ln>
            <a:solidFill>
              <a:schemeClr val="bg1"/>
            </a:solidFill>
          </a:ln>
          <a:scene3d>
            <a:camera prst="orthographicFront"/>
            <a:lightRig rig="threePt" dir="t"/>
          </a:scene3d>
          <a:sp3d extrusionH="254000"/>
        </p:spPr>
        <p:style>
          <a:lnRef idx="2">
            <a:schemeClr val="accent2">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CA" sz="1400" dirty="0">
              <a:latin typeface="Lato Light" panose="020F0502020204030203" pitchFamily="34" charset="0"/>
            </a:endParaRPr>
          </a:p>
        </p:txBody>
      </p:sp>
      <p:sp>
        <p:nvSpPr>
          <p:cNvPr id="31" name="Oval 30">
            <a:extLst>
              <a:ext uri="{FF2B5EF4-FFF2-40B4-BE49-F238E27FC236}">
                <a16:creationId xmlns:a16="http://schemas.microsoft.com/office/drawing/2014/main" id="{4347147C-E86D-844E-B4F4-275222FEDB9D}"/>
              </a:ext>
            </a:extLst>
          </p:cNvPr>
          <p:cNvSpPr/>
          <p:nvPr/>
        </p:nvSpPr>
        <p:spPr>
          <a:xfrm>
            <a:off x="4743104" y="3464819"/>
            <a:ext cx="461112" cy="461175"/>
          </a:xfrm>
          <a:prstGeom prst="ellipse">
            <a:avLst/>
          </a:prstGeom>
          <a:solidFill>
            <a:schemeClr val="accent3"/>
          </a:solidFill>
          <a:ln>
            <a:solidFill>
              <a:schemeClr val="bg1"/>
            </a:solidFill>
          </a:ln>
          <a:scene3d>
            <a:camera prst="orthographicFront"/>
            <a:lightRig rig="threePt" dir="t"/>
          </a:scene3d>
          <a:sp3d extrusionH="254000"/>
        </p:spPr>
        <p:style>
          <a:lnRef idx="2">
            <a:schemeClr val="accent2">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CA" sz="1400" dirty="0">
              <a:latin typeface="Lato Light" panose="020F0502020204030203" pitchFamily="34" charset="0"/>
            </a:endParaRPr>
          </a:p>
        </p:txBody>
      </p:sp>
      <p:cxnSp>
        <p:nvCxnSpPr>
          <p:cNvPr id="32" name="Flowchart: Flow Line">
            <a:extLst>
              <a:ext uri="{FF2B5EF4-FFF2-40B4-BE49-F238E27FC236}">
                <a16:creationId xmlns:a16="http://schemas.microsoft.com/office/drawing/2014/main" id="{9B7CD178-4502-3D47-AB1A-25559E13054D}"/>
              </a:ext>
            </a:extLst>
          </p:cNvPr>
          <p:cNvCxnSpPr>
            <a:cxnSpLocks/>
            <a:stCxn id="33" idx="2"/>
            <a:endCxn id="14" idx="3"/>
          </p:cNvCxnSpPr>
          <p:nvPr/>
        </p:nvCxnSpPr>
        <p:spPr>
          <a:xfrm rot="10800000" flipV="1">
            <a:off x="3115927" y="5586781"/>
            <a:ext cx="1627177" cy="592085"/>
          </a:xfrm>
          <a:prstGeom prst="bentConnector3">
            <a:avLst>
              <a:gd name="adj1" fmla="val 50000"/>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3" name="Oval 32">
            <a:extLst>
              <a:ext uri="{FF2B5EF4-FFF2-40B4-BE49-F238E27FC236}">
                <a16:creationId xmlns:a16="http://schemas.microsoft.com/office/drawing/2014/main" id="{7B6E53C3-3595-1E4C-9621-2DB5499B5CA9}"/>
              </a:ext>
            </a:extLst>
          </p:cNvPr>
          <p:cNvSpPr/>
          <p:nvPr/>
        </p:nvSpPr>
        <p:spPr>
          <a:xfrm>
            <a:off x="4743104" y="5356194"/>
            <a:ext cx="461112" cy="461175"/>
          </a:xfrm>
          <a:prstGeom prst="ellipse">
            <a:avLst/>
          </a:prstGeom>
          <a:solidFill>
            <a:schemeClr val="accent3"/>
          </a:solidFill>
          <a:ln>
            <a:solidFill>
              <a:schemeClr val="bg1"/>
            </a:solidFill>
          </a:ln>
          <a:scene3d>
            <a:camera prst="orthographicFront"/>
            <a:lightRig rig="threePt" dir="t"/>
          </a:scene3d>
          <a:sp3d extrusionH="254000"/>
        </p:spPr>
        <p:style>
          <a:lnRef idx="2">
            <a:schemeClr val="accent2">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CA" sz="1400" dirty="0">
              <a:latin typeface="Lato Light" panose="020F0502020204030203" pitchFamily="34" charset="0"/>
            </a:endParaRPr>
          </a:p>
        </p:txBody>
      </p:sp>
      <p:cxnSp>
        <p:nvCxnSpPr>
          <p:cNvPr id="35" name="Flowchart: Flow Line">
            <a:extLst>
              <a:ext uri="{FF2B5EF4-FFF2-40B4-BE49-F238E27FC236}">
                <a16:creationId xmlns:a16="http://schemas.microsoft.com/office/drawing/2014/main" id="{E99CDD81-FE86-FD46-8DFA-479A0FB19334}"/>
              </a:ext>
            </a:extLst>
          </p:cNvPr>
          <p:cNvCxnSpPr>
            <a:cxnSpLocks/>
            <a:stCxn id="36" idx="6"/>
            <a:endCxn id="12" idx="1"/>
          </p:cNvCxnSpPr>
          <p:nvPr/>
        </p:nvCxnSpPr>
        <p:spPr>
          <a:xfrm>
            <a:off x="7448898" y="3993541"/>
            <a:ext cx="1627176" cy="2160166"/>
          </a:xfrm>
          <a:prstGeom prst="bentConnector3">
            <a:avLst>
              <a:gd name="adj1" fmla="val 50000"/>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36" name="Oval 35">
            <a:extLst>
              <a:ext uri="{FF2B5EF4-FFF2-40B4-BE49-F238E27FC236}">
                <a16:creationId xmlns:a16="http://schemas.microsoft.com/office/drawing/2014/main" id="{2EFC240D-3779-8E4F-876B-75ECD276C018}"/>
              </a:ext>
            </a:extLst>
          </p:cNvPr>
          <p:cNvSpPr/>
          <p:nvPr/>
        </p:nvSpPr>
        <p:spPr>
          <a:xfrm>
            <a:off x="6987786" y="3762953"/>
            <a:ext cx="461112" cy="461175"/>
          </a:xfrm>
          <a:prstGeom prst="ellipse">
            <a:avLst/>
          </a:prstGeom>
          <a:solidFill>
            <a:schemeClr val="accent1"/>
          </a:solidFill>
          <a:ln>
            <a:solidFill>
              <a:schemeClr val="bg1"/>
            </a:solidFill>
          </a:ln>
          <a:scene3d>
            <a:camera prst="orthographicFront"/>
            <a:lightRig rig="threePt" dir="t"/>
          </a:scene3d>
          <a:sp3d extrusionH="254000"/>
        </p:spPr>
        <p:style>
          <a:lnRef idx="2">
            <a:schemeClr val="accent2">
              <a:hueOff val="0"/>
              <a:satOff val="0"/>
              <a:lumOff val="0"/>
              <a:alphaOff val="0"/>
            </a:schemeClr>
          </a:lnRef>
          <a:fillRef idx="1">
            <a:schemeClr val="lt1">
              <a:hueOff val="0"/>
              <a:satOff val="0"/>
              <a:lumOff val="0"/>
              <a:alphaOff val="0"/>
            </a:schemeClr>
          </a:fillRef>
          <a:effectRef idx="0">
            <a:schemeClr val="lt1">
              <a:hueOff val="0"/>
              <a:satOff val="0"/>
              <a:lumOff val="0"/>
              <a:alphaOff val="0"/>
            </a:schemeClr>
          </a:effectRef>
          <a:fontRef idx="minor">
            <a:schemeClr val="dk1">
              <a:hueOff val="0"/>
              <a:satOff val="0"/>
              <a:lumOff val="0"/>
              <a:alphaOff val="0"/>
            </a:schemeClr>
          </a:fontRef>
        </p:style>
        <p:txBody>
          <a:bodyPr/>
          <a:lstStyle/>
          <a:p>
            <a:endParaRPr lang="en-CA" sz="1400" dirty="0">
              <a:latin typeface="Lato Light" panose="020F0502020204030203" pitchFamily="34" charset="0"/>
            </a:endParaRPr>
          </a:p>
        </p:txBody>
      </p:sp>
      <p:sp>
        <p:nvSpPr>
          <p:cNvPr id="42" name="TextBox 41">
            <a:extLst>
              <a:ext uri="{FF2B5EF4-FFF2-40B4-BE49-F238E27FC236}">
                <a16:creationId xmlns:a16="http://schemas.microsoft.com/office/drawing/2014/main" id="{9D5322CB-B71B-4F49-B987-840DF705A517}"/>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43" name="TextBox 42">
            <a:extLst>
              <a:ext uri="{FF2B5EF4-FFF2-40B4-BE49-F238E27FC236}">
                <a16:creationId xmlns:a16="http://schemas.microsoft.com/office/drawing/2014/main" id="{83FAB6F6-5098-D643-951F-CAD3FB20FFC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4" name="Flowchart: Action">
            <a:extLst>
              <a:ext uri="{FF2B5EF4-FFF2-40B4-BE49-F238E27FC236}">
                <a16:creationId xmlns:a16="http://schemas.microsoft.com/office/drawing/2014/main" id="{C3DA71DF-5879-9A4D-B9D5-B7AC6CA28B77}"/>
              </a:ext>
            </a:extLst>
          </p:cNvPr>
          <p:cNvSpPr/>
          <p:nvPr/>
        </p:nvSpPr>
        <p:spPr>
          <a:xfrm>
            <a:off x="9076074" y="1395785"/>
            <a:ext cx="1487542" cy="596270"/>
          </a:xfrm>
          <a:prstGeom prst="flowChartProcess">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lIns="45708" rIns="45708" rtlCol="0" anchor="ctr">
            <a:normAutofit/>
          </a:bodyPr>
          <a:lstStyle>
            <a:defPPr>
              <a:defRPr lang="en-US"/>
            </a:defPPr>
            <a:lvl1pPr marL="0" algn="l" defTabSz="914400" rtl="0" eaLnBrk="1" latinLnBrk="0" hangingPunct="1">
              <a:defRPr sz="1800" kern="1200">
                <a:solidFill>
                  <a:schemeClr val="lt1"/>
                </a:solidFill>
                <a:latin typeface="+mn-lt"/>
                <a:ea typeface="+mn-ea"/>
                <a:cs typeface="+mn-cs"/>
              </a:defRPr>
            </a:lvl1pPr>
            <a:lvl2pPr marL="457200" algn="l" defTabSz="914400" rtl="0" eaLnBrk="1" latinLnBrk="0" hangingPunct="1">
              <a:defRPr sz="1800" kern="1200">
                <a:solidFill>
                  <a:schemeClr val="lt1"/>
                </a:solidFill>
                <a:latin typeface="+mn-lt"/>
                <a:ea typeface="+mn-ea"/>
                <a:cs typeface="+mn-cs"/>
              </a:defRPr>
            </a:lvl2pPr>
            <a:lvl3pPr marL="914400" algn="l" defTabSz="914400" rtl="0" eaLnBrk="1" latinLnBrk="0" hangingPunct="1">
              <a:defRPr sz="1800" kern="1200">
                <a:solidFill>
                  <a:schemeClr val="lt1"/>
                </a:solidFill>
                <a:latin typeface="+mn-lt"/>
                <a:ea typeface="+mn-ea"/>
                <a:cs typeface="+mn-cs"/>
              </a:defRPr>
            </a:lvl3pPr>
            <a:lvl4pPr marL="1371600" algn="l" defTabSz="914400" rtl="0" eaLnBrk="1" latinLnBrk="0" hangingPunct="1">
              <a:defRPr sz="1800" kern="1200">
                <a:solidFill>
                  <a:schemeClr val="lt1"/>
                </a:solidFill>
                <a:latin typeface="+mn-lt"/>
                <a:ea typeface="+mn-ea"/>
                <a:cs typeface="+mn-cs"/>
              </a:defRPr>
            </a:lvl4pPr>
            <a:lvl5pPr marL="1828800" algn="l" defTabSz="914400" rtl="0" eaLnBrk="1" latinLnBrk="0" hangingPunct="1">
              <a:defRPr sz="1800" kern="1200">
                <a:solidFill>
                  <a:schemeClr val="lt1"/>
                </a:solidFill>
                <a:latin typeface="+mn-lt"/>
                <a:ea typeface="+mn-ea"/>
                <a:cs typeface="+mn-cs"/>
              </a:defRPr>
            </a:lvl5pPr>
            <a:lvl6pPr marL="2286000" algn="l" defTabSz="914400" rtl="0" eaLnBrk="1" latinLnBrk="0" hangingPunct="1">
              <a:defRPr sz="1800" kern="1200">
                <a:solidFill>
                  <a:schemeClr val="lt1"/>
                </a:solidFill>
                <a:latin typeface="+mn-lt"/>
                <a:ea typeface="+mn-ea"/>
                <a:cs typeface="+mn-cs"/>
              </a:defRPr>
            </a:lvl6pPr>
            <a:lvl7pPr marL="2743200" algn="l" defTabSz="914400" rtl="0" eaLnBrk="1" latinLnBrk="0" hangingPunct="1">
              <a:defRPr sz="1800" kern="1200">
                <a:solidFill>
                  <a:schemeClr val="lt1"/>
                </a:solidFill>
                <a:latin typeface="+mn-lt"/>
                <a:ea typeface="+mn-ea"/>
                <a:cs typeface="+mn-cs"/>
              </a:defRPr>
            </a:lvl7pPr>
            <a:lvl8pPr marL="3200400" algn="l" defTabSz="914400" rtl="0" eaLnBrk="1" latinLnBrk="0" hangingPunct="1">
              <a:defRPr sz="1800" kern="1200">
                <a:solidFill>
                  <a:schemeClr val="lt1"/>
                </a:solidFill>
                <a:latin typeface="+mn-lt"/>
                <a:ea typeface="+mn-ea"/>
                <a:cs typeface="+mn-cs"/>
              </a:defRPr>
            </a:lvl8pPr>
            <a:lvl9pPr marL="3657600" algn="l" defTabSz="914400" rtl="0" eaLnBrk="1" latinLnBrk="0" hangingPunct="1">
              <a:defRPr sz="1800" kern="1200">
                <a:solidFill>
                  <a:schemeClr val="lt1"/>
                </a:solidFill>
                <a:latin typeface="+mn-lt"/>
                <a:ea typeface="+mn-ea"/>
                <a:cs typeface="+mn-cs"/>
              </a:defRPr>
            </a:lvl9pPr>
          </a:lstStyle>
          <a:p>
            <a:pPr algn="ctr"/>
            <a:endParaRPr lang="en-US" sz="1200" dirty="0">
              <a:latin typeface="Lato Light" panose="020F0502020204030203" pitchFamily="34" charset="0"/>
            </a:endParaRPr>
          </a:p>
        </p:txBody>
      </p:sp>
      <p:cxnSp>
        <p:nvCxnSpPr>
          <p:cNvPr id="64" name="Straight Arrow Connector 63">
            <a:extLst>
              <a:ext uri="{FF2B5EF4-FFF2-40B4-BE49-F238E27FC236}">
                <a16:creationId xmlns:a16="http://schemas.microsoft.com/office/drawing/2014/main" id="{47C17345-CDD3-1748-AA92-E30A7BE1EC21}"/>
              </a:ext>
            </a:extLst>
          </p:cNvPr>
          <p:cNvCxnSpPr>
            <a:stCxn id="7" idx="2"/>
            <a:endCxn id="8" idx="0"/>
          </p:cNvCxnSpPr>
          <p:nvPr/>
        </p:nvCxnSpPr>
        <p:spPr>
          <a:xfrm>
            <a:off x="6097787" y="2698435"/>
            <a:ext cx="0" cy="996972"/>
          </a:xfrm>
          <a:prstGeom prst="straightConnector1">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7C99BA5-67E9-FA47-BE03-D41F8C128F9F}"/>
              </a:ext>
            </a:extLst>
          </p:cNvPr>
          <p:cNvCxnSpPr>
            <a:cxnSpLocks/>
            <a:stCxn id="8" idx="2"/>
            <a:endCxn id="9" idx="0"/>
          </p:cNvCxnSpPr>
          <p:nvPr/>
        </p:nvCxnSpPr>
        <p:spPr>
          <a:xfrm>
            <a:off x="6097787" y="4291676"/>
            <a:ext cx="0" cy="996971"/>
          </a:xfrm>
          <a:prstGeom prst="straightConnector1">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04012168-659D-C843-B1A2-1471ABAAD41E}"/>
              </a:ext>
            </a:extLst>
          </p:cNvPr>
          <p:cNvCxnSpPr>
            <a:cxnSpLocks/>
            <a:stCxn id="2" idx="2"/>
            <a:endCxn id="3" idx="0"/>
          </p:cNvCxnSpPr>
          <p:nvPr/>
        </p:nvCxnSpPr>
        <p:spPr>
          <a:xfrm>
            <a:off x="2372156" y="2279272"/>
            <a:ext cx="0" cy="297805"/>
          </a:xfrm>
          <a:prstGeom prst="straightConnector1">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B01000B7-C2B7-0549-BBB2-FB15CC62257F}"/>
              </a:ext>
            </a:extLst>
          </p:cNvPr>
          <p:cNvCxnSpPr>
            <a:cxnSpLocks/>
            <a:stCxn id="3" idx="2"/>
            <a:endCxn id="4" idx="0"/>
          </p:cNvCxnSpPr>
          <p:nvPr/>
        </p:nvCxnSpPr>
        <p:spPr>
          <a:xfrm>
            <a:off x="2372156" y="3173346"/>
            <a:ext cx="0" cy="297806"/>
          </a:xfrm>
          <a:prstGeom prst="straightConnector1">
            <a:avLst/>
          </a:prstGeom>
          <a:ln w="381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7" name="TextBox 86">
            <a:extLst>
              <a:ext uri="{FF2B5EF4-FFF2-40B4-BE49-F238E27FC236}">
                <a16:creationId xmlns:a16="http://schemas.microsoft.com/office/drawing/2014/main" id="{F11C8330-E65D-664B-9BEB-9C0CC6A06CC1}"/>
              </a:ext>
            </a:extLst>
          </p:cNvPr>
          <p:cNvSpPr txBox="1"/>
          <p:nvPr/>
        </p:nvSpPr>
        <p:spPr>
          <a:xfrm>
            <a:off x="5434107" y="2231023"/>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88" name="TextBox 87">
            <a:extLst>
              <a:ext uri="{FF2B5EF4-FFF2-40B4-BE49-F238E27FC236}">
                <a16:creationId xmlns:a16="http://schemas.microsoft.com/office/drawing/2014/main" id="{3089F227-6B88-1E40-A1B0-7E1E74D78FEF}"/>
              </a:ext>
            </a:extLst>
          </p:cNvPr>
          <p:cNvSpPr txBox="1"/>
          <p:nvPr/>
        </p:nvSpPr>
        <p:spPr>
          <a:xfrm>
            <a:off x="5434107" y="3824264"/>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89" name="TextBox 88">
            <a:extLst>
              <a:ext uri="{FF2B5EF4-FFF2-40B4-BE49-F238E27FC236}">
                <a16:creationId xmlns:a16="http://schemas.microsoft.com/office/drawing/2014/main" id="{A0A019AB-2F78-8048-8BB5-24F724480B70}"/>
              </a:ext>
            </a:extLst>
          </p:cNvPr>
          <p:cNvSpPr txBox="1"/>
          <p:nvPr/>
        </p:nvSpPr>
        <p:spPr>
          <a:xfrm>
            <a:off x="5434107" y="5417505"/>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90" name="TextBox 89">
            <a:extLst>
              <a:ext uri="{FF2B5EF4-FFF2-40B4-BE49-F238E27FC236}">
                <a16:creationId xmlns:a16="http://schemas.microsoft.com/office/drawing/2014/main" id="{60E260ED-35C0-2444-B9D8-FEAFE4188CB1}"/>
              </a:ext>
            </a:extLst>
          </p:cNvPr>
          <p:cNvSpPr txBox="1"/>
          <p:nvPr/>
        </p:nvSpPr>
        <p:spPr>
          <a:xfrm>
            <a:off x="1713161" y="1822777"/>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91" name="TextBox 90">
            <a:extLst>
              <a:ext uri="{FF2B5EF4-FFF2-40B4-BE49-F238E27FC236}">
                <a16:creationId xmlns:a16="http://schemas.microsoft.com/office/drawing/2014/main" id="{2107E272-D2DE-0647-BD2A-77FE36575497}"/>
              </a:ext>
            </a:extLst>
          </p:cNvPr>
          <p:cNvSpPr txBox="1"/>
          <p:nvPr/>
        </p:nvSpPr>
        <p:spPr>
          <a:xfrm>
            <a:off x="1713162" y="2715480"/>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92" name="TextBox 91">
            <a:extLst>
              <a:ext uri="{FF2B5EF4-FFF2-40B4-BE49-F238E27FC236}">
                <a16:creationId xmlns:a16="http://schemas.microsoft.com/office/drawing/2014/main" id="{239FEA86-1324-2B42-81F1-CF19A295152E}"/>
              </a:ext>
            </a:extLst>
          </p:cNvPr>
          <p:cNvSpPr txBox="1"/>
          <p:nvPr/>
        </p:nvSpPr>
        <p:spPr>
          <a:xfrm>
            <a:off x="1713162" y="6009588"/>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96" name="TextBox 95">
            <a:extLst>
              <a:ext uri="{FF2B5EF4-FFF2-40B4-BE49-F238E27FC236}">
                <a16:creationId xmlns:a16="http://schemas.microsoft.com/office/drawing/2014/main" id="{39190656-F379-1A48-A92B-84DDDD3177E4}"/>
              </a:ext>
            </a:extLst>
          </p:cNvPr>
          <p:cNvSpPr txBox="1"/>
          <p:nvPr/>
        </p:nvSpPr>
        <p:spPr>
          <a:xfrm>
            <a:off x="1713162" y="5115514"/>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97" name="TextBox 96">
            <a:extLst>
              <a:ext uri="{FF2B5EF4-FFF2-40B4-BE49-F238E27FC236}">
                <a16:creationId xmlns:a16="http://schemas.microsoft.com/office/drawing/2014/main" id="{4A1EB891-C4CF-9E41-8F18-13D38AF34B2F}"/>
              </a:ext>
            </a:extLst>
          </p:cNvPr>
          <p:cNvSpPr txBox="1"/>
          <p:nvPr/>
        </p:nvSpPr>
        <p:spPr>
          <a:xfrm>
            <a:off x="1713162" y="3615299"/>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98" name="TextBox 97">
            <a:extLst>
              <a:ext uri="{FF2B5EF4-FFF2-40B4-BE49-F238E27FC236}">
                <a16:creationId xmlns:a16="http://schemas.microsoft.com/office/drawing/2014/main" id="{7AD21A75-FD4A-FA42-8F32-73B4FB8FDE4C}"/>
              </a:ext>
            </a:extLst>
          </p:cNvPr>
          <p:cNvSpPr txBox="1"/>
          <p:nvPr/>
        </p:nvSpPr>
        <p:spPr>
          <a:xfrm>
            <a:off x="9156582" y="1524642"/>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99" name="TextBox 98">
            <a:extLst>
              <a:ext uri="{FF2B5EF4-FFF2-40B4-BE49-F238E27FC236}">
                <a16:creationId xmlns:a16="http://schemas.microsoft.com/office/drawing/2014/main" id="{12C38B71-5882-6948-9D3F-6DFD0DE65D39}"/>
              </a:ext>
            </a:extLst>
          </p:cNvPr>
          <p:cNvSpPr txBox="1"/>
          <p:nvPr/>
        </p:nvSpPr>
        <p:spPr>
          <a:xfrm>
            <a:off x="9156583" y="2418032"/>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100" name="TextBox 99">
            <a:extLst>
              <a:ext uri="{FF2B5EF4-FFF2-40B4-BE49-F238E27FC236}">
                <a16:creationId xmlns:a16="http://schemas.microsoft.com/office/drawing/2014/main" id="{A63AC3DC-838A-7D48-BC5A-23D0AEA19AE6}"/>
              </a:ext>
            </a:extLst>
          </p:cNvPr>
          <p:cNvSpPr txBox="1"/>
          <p:nvPr/>
        </p:nvSpPr>
        <p:spPr>
          <a:xfrm>
            <a:off x="9156583" y="5983054"/>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101" name="TextBox 100">
            <a:extLst>
              <a:ext uri="{FF2B5EF4-FFF2-40B4-BE49-F238E27FC236}">
                <a16:creationId xmlns:a16="http://schemas.microsoft.com/office/drawing/2014/main" id="{EF104C82-6829-0C4F-8D8E-DFAA863E72F9}"/>
              </a:ext>
            </a:extLst>
          </p:cNvPr>
          <p:cNvSpPr txBox="1"/>
          <p:nvPr/>
        </p:nvSpPr>
        <p:spPr>
          <a:xfrm>
            <a:off x="9156583" y="5093029"/>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102" name="TextBox 101">
            <a:extLst>
              <a:ext uri="{FF2B5EF4-FFF2-40B4-BE49-F238E27FC236}">
                <a16:creationId xmlns:a16="http://schemas.microsoft.com/office/drawing/2014/main" id="{4F889FBB-08CC-324A-B948-B3638214B6D5}"/>
              </a:ext>
            </a:extLst>
          </p:cNvPr>
          <p:cNvSpPr txBox="1"/>
          <p:nvPr/>
        </p:nvSpPr>
        <p:spPr>
          <a:xfrm>
            <a:off x="9156583" y="3310048"/>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103" name="TextBox 102">
            <a:extLst>
              <a:ext uri="{FF2B5EF4-FFF2-40B4-BE49-F238E27FC236}">
                <a16:creationId xmlns:a16="http://schemas.microsoft.com/office/drawing/2014/main" id="{BA08FB69-BE31-3342-939C-CABEAE5A7D08}"/>
              </a:ext>
            </a:extLst>
          </p:cNvPr>
          <p:cNvSpPr txBox="1"/>
          <p:nvPr/>
        </p:nvSpPr>
        <p:spPr>
          <a:xfrm>
            <a:off x="9156583" y="4196279"/>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104" name="TextBox 103">
            <a:extLst>
              <a:ext uri="{FF2B5EF4-FFF2-40B4-BE49-F238E27FC236}">
                <a16:creationId xmlns:a16="http://schemas.microsoft.com/office/drawing/2014/main" id="{C6516DBC-763F-D343-951A-EA442538291A}"/>
              </a:ext>
            </a:extLst>
          </p:cNvPr>
          <p:cNvSpPr txBox="1"/>
          <p:nvPr/>
        </p:nvSpPr>
        <p:spPr>
          <a:xfrm>
            <a:off x="4842855" y="2231023"/>
            <a:ext cx="26161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1</a:t>
            </a:r>
          </a:p>
        </p:txBody>
      </p:sp>
      <p:sp>
        <p:nvSpPr>
          <p:cNvPr id="105" name="TextBox 104">
            <a:extLst>
              <a:ext uri="{FF2B5EF4-FFF2-40B4-BE49-F238E27FC236}">
                <a16:creationId xmlns:a16="http://schemas.microsoft.com/office/drawing/2014/main" id="{1768E9D1-9995-EA4F-AF02-F8F9F9ABC4AD}"/>
              </a:ext>
            </a:extLst>
          </p:cNvPr>
          <p:cNvSpPr txBox="1"/>
          <p:nvPr/>
        </p:nvSpPr>
        <p:spPr>
          <a:xfrm>
            <a:off x="4822817" y="3524986"/>
            <a:ext cx="30168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a:t>
            </a:r>
          </a:p>
        </p:txBody>
      </p:sp>
      <p:sp>
        <p:nvSpPr>
          <p:cNvPr id="106" name="TextBox 105">
            <a:extLst>
              <a:ext uri="{FF2B5EF4-FFF2-40B4-BE49-F238E27FC236}">
                <a16:creationId xmlns:a16="http://schemas.microsoft.com/office/drawing/2014/main" id="{221FF426-C7AD-2F41-89F8-C972867B12C5}"/>
              </a:ext>
            </a:extLst>
          </p:cNvPr>
          <p:cNvSpPr txBox="1"/>
          <p:nvPr/>
        </p:nvSpPr>
        <p:spPr>
          <a:xfrm>
            <a:off x="4819611" y="4122398"/>
            <a:ext cx="30809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3</a:t>
            </a:r>
          </a:p>
        </p:txBody>
      </p:sp>
      <p:sp>
        <p:nvSpPr>
          <p:cNvPr id="107" name="TextBox 106">
            <a:extLst>
              <a:ext uri="{FF2B5EF4-FFF2-40B4-BE49-F238E27FC236}">
                <a16:creationId xmlns:a16="http://schemas.microsoft.com/office/drawing/2014/main" id="{0F4EE7C8-5277-4546-A475-39D9561B389D}"/>
              </a:ext>
            </a:extLst>
          </p:cNvPr>
          <p:cNvSpPr txBox="1"/>
          <p:nvPr/>
        </p:nvSpPr>
        <p:spPr>
          <a:xfrm>
            <a:off x="4811596" y="5417505"/>
            <a:ext cx="32412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4</a:t>
            </a:r>
          </a:p>
        </p:txBody>
      </p:sp>
      <p:sp>
        <p:nvSpPr>
          <p:cNvPr id="108" name="TextBox 107">
            <a:extLst>
              <a:ext uri="{FF2B5EF4-FFF2-40B4-BE49-F238E27FC236}">
                <a16:creationId xmlns:a16="http://schemas.microsoft.com/office/drawing/2014/main" id="{FC0E3466-9D81-264C-8C9B-4717460B45E4}"/>
              </a:ext>
            </a:extLst>
          </p:cNvPr>
          <p:cNvSpPr txBox="1"/>
          <p:nvPr/>
        </p:nvSpPr>
        <p:spPr>
          <a:xfrm>
            <a:off x="7061620" y="5417505"/>
            <a:ext cx="31771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5</a:t>
            </a:r>
          </a:p>
        </p:txBody>
      </p:sp>
      <p:sp>
        <p:nvSpPr>
          <p:cNvPr id="109" name="TextBox 108">
            <a:extLst>
              <a:ext uri="{FF2B5EF4-FFF2-40B4-BE49-F238E27FC236}">
                <a16:creationId xmlns:a16="http://schemas.microsoft.com/office/drawing/2014/main" id="{82658E20-E3B7-B64D-86A5-090EA622E449}"/>
              </a:ext>
            </a:extLst>
          </p:cNvPr>
          <p:cNvSpPr txBox="1"/>
          <p:nvPr/>
        </p:nvSpPr>
        <p:spPr>
          <a:xfrm>
            <a:off x="7062422" y="3821948"/>
            <a:ext cx="31611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6</a:t>
            </a:r>
          </a:p>
        </p:txBody>
      </p:sp>
      <p:sp>
        <p:nvSpPr>
          <p:cNvPr id="110" name="TextBox 109">
            <a:extLst>
              <a:ext uri="{FF2B5EF4-FFF2-40B4-BE49-F238E27FC236}">
                <a16:creationId xmlns:a16="http://schemas.microsoft.com/office/drawing/2014/main" id="{926D14BB-B55B-8547-9B88-E9CB34AEC698}"/>
              </a:ext>
            </a:extLst>
          </p:cNvPr>
          <p:cNvSpPr txBox="1"/>
          <p:nvPr/>
        </p:nvSpPr>
        <p:spPr>
          <a:xfrm>
            <a:off x="7073643" y="2231022"/>
            <a:ext cx="29367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7</a:t>
            </a:r>
          </a:p>
        </p:txBody>
      </p:sp>
    </p:spTree>
    <p:extLst>
      <p:ext uri="{BB962C8B-B14F-4D97-AF65-F5344CB8AC3E}">
        <p14:creationId xmlns:p14="http://schemas.microsoft.com/office/powerpoint/2010/main" val="3390118970"/>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C5F833D-5439-9842-ADDE-55354A29D88B}"/>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3" name="TextBox 2">
            <a:extLst>
              <a:ext uri="{FF2B5EF4-FFF2-40B4-BE49-F238E27FC236}">
                <a16:creationId xmlns:a16="http://schemas.microsoft.com/office/drawing/2014/main" id="{C40ED291-ACCE-3F41-B11D-1557DBD0AD5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7" name="Rounded Rectangle 36">
            <a:extLst>
              <a:ext uri="{FF2B5EF4-FFF2-40B4-BE49-F238E27FC236}">
                <a16:creationId xmlns:a16="http://schemas.microsoft.com/office/drawing/2014/main" id="{F3BD469F-D885-2942-A75F-949672FB40D2}"/>
              </a:ext>
            </a:extLst>
          </p:cNvPr>
          <p:cNvSpPr/>
          <p:nvPr/>
        </p:nvSpPr>
        <p:spPr>
          <a:xfrm>
            <a:off x="2247285" y="3567463"/>
            <a:ext cx="2036866" cy="1018433"/>
          </a:xfrm>
          <a:prstGeom prst="roundRect">
            <a:avLst/>
          </a:prstGeom>
          <a:solidFill>
            <a:schemeClr val="accent1">
              <a:alpha val="70000"/>
            </a:schemeClr>
          </a:solidFill>
        </p:spPr>
        <p:style>
          <a:lnRef idx="0">
            <a:schemeClr val="lt1">
              <a:hueOff val="0"/>
              <a:satOff val="0"/>
              <a:lumOff val="0"/>
              <a:alphaOff val="0"/>
            </a:schemeClr>
          </a:lnRef>
          <a:fillRef idx="3">
            <a:scrgbClr r="0" g="0" b="0"/>
          </a:fillRef>
          <a:effectRef idx="2">
            <a:schemeClr val="accent1">
              <a:hueOff val="0"/>
              <a:satOff val="0"/>
              <a:lumOff val="0"/>
              <a:alphaOff val="0"/>
            </a:schemeClr>
          </a:effectRef>
          <a:fontRef idx="minor">
            <a:schemeClr val="lt1"/>
          </a:fontRef>
        </p:style>
        <p:txBody>
          <a:bodyPr spcFirstLastPara="0" vert="horz" wrap="square" lIns="50467" tIns="50467" rIns="50467" bIns="50467"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38" name="Freeform 37">
            <a:extLst>
              <a:ext uri="{FF2B5EF4-FFF2-40B4-BE49-F238E27FC236}">
                <a16:creationId xmlns:a16="http://schemas.microsoft.com/office/drawing/2014/main" id="{68D5D354-328B-0049-A886-3A3309BD1EC5}"/>
              </a:ext>
            </a:extLst>
          </p:cNvPr>
          <p:cNvSpPr/>
          <p:nvPr/>
        </p:nvSpPr>
        <p:spPr>
          <a:xfrm rot="18770822">
            <a:off x="4092484" y="3623857"/>
            <a:ext cx="1198080" cy="27246"/>
          </a:xfrm>
          <a:custGeom>
            <a:avLst/>
            <a:gdLst>
              <a:gd name="connsiteX0" fmla="*/ 0 w 2396160"/>
              <a:gd name="connsiteY0" fmla="*/ 27246 h 54492"/>
              <a:gd name="connsiteX1" fmla="*/ 2396160 w 2396160"/>
              <a:gd name="connsiteY1" fmla="*/ 27246 h 54492"/>
            </a:gdLst>
            <a:ahLst/>
            <a:cxnLst>
              <a:cxn ang="0">
                <a:pos x="connsiteX0" y="connsiteY0"/>
              </a:cxn>
              <a:cxn ang="0">
                <a:pos x="connsiteX1" y="connsiteY1"/>
              </a:cxn>
            </a:cxnLst>
            <a:rect l="l" t="t" r="r" b="b"/>
            <a:pathLst>
              <a:path w="2396160" h="54492">
                <a:moveTo>
                  <a:pt x="0" y="27246"/>
                </a:moveTo>
                <a:lnTo>
                  <a:pt x="2396160" y="27246"/>
                </a:lnTo>
              </a:path>
            </a:pathLst>
          </a:custGeom>
          <a:noFill/>
          <a:ln w="38100">
            <a:solidFill>
              <a:schemeClr val="bg1">
                <a:lumMod val="75000"/>
              </a:schemeClr>
            </a:solidFill>
            <a:prstDash val="solid"/>
          </a:ln>
        </p:spPr>
        <p:style>
          <a:lnRef idx="1">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575438" tIns="-16329" rIns="575438" bIns="-16330" numCol="1" spcCol="1270" anchor="ctr" anchorCtr="0">
            <a:noAutofit/>
          </a:bodyPr>
          <a:lstStyle/>
          <a:p>
            <a:pPr algn="ctr" defTabSz="177800">
              <a:lnSpc>
                <a:spcPct val="90000"/>
              </a:lnSpc>
              <a:spcBef>
                <a:spcPct val="0"/>
              </a:spcBef>
              <a:spcAft>
                <a:spcPct val="35000"/>
              </a:spcAft>
            </a:pPr>
            <a:endParaRPr lang="en-US" sz="400" dirty="0">
              <a:latin typeface="Lato Light" panose="020F0502020204030203" pitchFamily="34" charset="0"/>
            </a:endParaRPr>
          </a:p>
        </p:txBody>
      </p:sp>
      <p:sp>
        <p:nvSpPr>
          <p:cNvPr id="39" name="Rounded Rectangle 38">
            <a:extLst>
              <a:ext uri="{FF2B5EF4-FFF2-40B4-BE49-F238E27FC236}">
                <a16:creationId xmlns:a16="http://schemas.microsoft.com/office/drawing/2014/main" id="{84FC307A-BAA6-1E40-B3D3-83F2EFD4D463}"/>
              </a:ext>
            </a:extLst>
          </p:cNvPr>
          <p:cNvSpPr/>
          <p:nvPr/>
        </p:nvSpPr>
        <p:spPr>
          <a:xfrm>
            <a:off x="5098897" y="2689065"/>
            <a:ext cx="2036866" cy="1018433"/>
          </a:xfrm>
          <a:prstGeom prst="roundRect">
            <a:avLst/>
          </a:prstGeom>
          <a:solidFill>
            <a:schemeClr val="accent2">
              <a:alpha val="95000"/>
            </a:schemeClr>
          </a:solidFill>
          <a:ln w="12700">
            <a:noFill/>
          </a:ln>
        </p:spPr>
        <p:style>
          <a:lnRef idx="0">
            <a:scrgbClr r="0" g="0" b="0"/>
          </a:lnRef>
          <a:fillRef idx="3">
            <a:scrgbClr r="0" g="0" b="0"/>
          </a:fillRef>
          <a:effectRef idx="2">
            <a:schemeClr val="accent1">
              <a:hueOff val="0"/>
              <a:satOff val="0"/>
              <a:lumOff val="0"/>
              <a:alphaOff val="0"/>
            </a:schemeClr>
          </a:effectRef>
          <a:fontRef idx="minor">
            <a:schemeClr val="lt1"/>
          </a:fontRef>
        </p:style>
        <p:txBody>
          <a:bodyPr spcFirstLastPara="0" vert="horz" wrap="square" lIns="50467" tIns="50467" rIns="50467" bIns="50467"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40" name="Freeform 39">
            <a:extLst>
              <a:ext uri="{FF2B5EF4-FFF2-40B4-BE49-F238E27FC236}">
                <a16:creationId xmlns:a16="http://schemas.microsoft.com/office/drawing/2014/main" id="{15543E73-9FC8-6A4A-B234-3BCDDD381944}"/>
              </a:ext>
            </a:extLst>
          </p:cNvPr>
          <p:cNvSpPr/>
          <p:nvPr/>
        </p:nvSpPr>
        <p:spPr>
          <a:xfrm>
            <a:off x="7135764" y="3184658"/>
            <a:ext cx="814746" cy="27246"/>
          </a:xfrm>
          <a:custGeom>
            <a:avLst/>
            <a:gdLst>
              <a:gd name="connsiteX0" fmla="*/ 0 w 1629492"/>
              <a:gd name="connsiteY0" fmla="*/ 27246 h 54492"/>
              <a:gd name="connsiteX1" fmla="*/ 1629492 w 1629492"/>
              <a:gd name="connsiteY1" fmla="*/ 27246 h 54492"/>
            </a:gdLst>
            <a:ahLst/>
            <a:cxnLst>
              <a:cxn ang="0">
                <a:pos x="connsiteX0" y="connsiteY0"/>
              </a:cxn>
              <a:cxn ang="0">
                <a:pos x="connsiteX1" y="connsiteY1"/>
              </a:cxn>
            </a:cxnLst>
            <a:rect l="l" t="t" r="r" b="b"/>
            <a:pathLst>
              <a:path w="1629492" h="54492">
                <a:moveTo>
                  <a:pt x="0" y="27246"/>
                </a:moveTo>
                <a:lnTo>
                  <a:pt x="1629492" y="27246"/>
                </a:lnTo>
              </a:path>
            </a:pathLst>
          </a:custGeom>
          <a:noFill/>
          <a:ln w="38100">
            <a:solidFill>
              <a:schemeClr val="bg1">
                <a:lumMod val="75000"/>
              </a:schemeClr>
            </a:solidFill>
            <a:prstDash val="solid"/>
          </a:ln>
        </p:spPr>
        <p:style>
          <a:lnRef idx="1">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393355" tIns="-6746" rIns="393355" bIns="-6746" numCol="1" spcCol="1270" anchor="ctr" anchorCtr="0">
            <a:noAutofit/>
          </a:bodyPr>
          <a:lstStyle/>
          <a:p>
            <a:pPr algn="ctr" defTabSz="111125">
              <a:lnSpc>
                <a:spcPct val="90000"/>
              </a:lnSpc>
              <a:spcBef>
                <a:spcPct val="0"/>
              </a:spcBef>
              <a:spcAft>
                <a:spcPct val="35000"/>
              </a:spcAft>
            </a:pPr>
            <a:endParaRPr lang="en-US" sz="250" dirty="0">
              <a:latin typeface="Lato Light" panose="020F0502020204030203" pitchFamily="34" charset="0"/>
            </a:endParaRPr>
          </a:p>
        </p:txBody>
      </p:sp>
      <p:sp>
        <p:nvSpPr>
          <p:cNvPr id="41" name="Rounded Rectangle 40">
            <a:extLst>
              <a:ext uri="{FF2B5EF4-FFF2-40B4-BE49-F238E27FC236}">
                <a16:creationId xmlns:a16="http://schemas.microsoft.com/office/drawing/2014/main" id="{40428DDF-118C-EC4C-890D-ECDA7AC1A2AB}"/>
              </a:ext>
            </a:extLst>
          </p:cNvPr>
          <p:cNvSpPr/>
          <p:nvPr/>
        </p:nvSpPr>
        <p:spPr>
          <a:xfrm>
            <a:off x="7950510" y="2689065"/>
            <a:ext cx="2036866" cy="1018433"/>
          </a:xfrm>
          <a:prstGeom prst="roundRect">
            <a:avLst/>
          </a:prstGeom>
          <a:solidFill>
            <a:schemeClr val="accent3">
              <a:alpha val="80000"/>
            </a:schemeClr>
          </a:solidFill>
          <a:ln w="12700">
            <a:noFill/>
          </a:ln>
        </p:spPr>
        <p:style>
          <a:lnRef idx="0">
            <a:scrgbClr r="0" g="0" b="0"/>
          </a:lnRef>
          <a:fillRef idx="3">
            <a:scrgbClr r="0" g="0" b="0"/>
          </a:fillRef>
          <a:effectRef idx="2">
            <a:schemeClr val="accent1">
              <a:hueOff val="0"/>
              <a:satOff val="0"/>
              <a:lumOff val="0"/>
              <a:alphaOff val="0"/>
            </a:schemeClr>
          </a:effectRef>
          <a:fontRef idx="minor">
            <a:schemeClr val="lt1"/>
          </a:fontRef>
        </p:style>
        <p:txBody>
          <a:bodyPr spcFirstLastPara="0" vert="horz" wrap="square" lIns="50467" tIns="50467" rIns="50467" bIns="50467"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42" name="Freeform 41">
            <a:extLst>
              <a:ext uri="{FF2B5EF4-FFF2-40B4-BE49-F238E27FC236}">
                <a16:creationId xmlns:a16="http://schemas.microsoft.com/office/drawing/2014/main" id="{81B11266-D439-C540-B7BC-F56446E87CA7}"/>
              </a:ext>
            </a:extLst>
          </p:cNvPr>
          <p:cNvSpPr/>
          <p:nvPr/>
        </p:nvSpPr>
        <p:spPr>
          <a:xfrm rot="2829178">
            <a:off x="4092484" y="4502256"/>
            <a:ext cx="1198080" cy="27246"/>
          </a:xfrm>
          <a:custGeom>
            <a:avLst/>
            <a:gdLst>
              <a:gd name="connsiteX0" fmla="*/ 0 w 2396160"/>
              <a:gd name="connsiteY0" fmla="*/ 27246 h 54492"/>
              <a:gd name="connsiteX1" fmla="*/ 2396160 w 2396160"/>
              <a:gd name="connsiteY1" fmla="*/ 27246 h 54492"/>
            </a:gdLst>
            <a:ahLst/>
            <a:cxnLst>
              <a:cxn ang="0">
                <a:pos x="connsiteX0" y="connsiteY0"/>
              </a:cxn>
              <a:cxn ang="0">
                <a:pos x="connsiteX1" y="connsiteY1"/>
              </a:cxn>
            </a:cxnLst>
            <a:rect l="l" t="t" r="r" b="b"/>
            <a:pathLst>
              <a:path w="2396160" h="54492">
                <a:moveTo>
                  <a:pt x="0" y="27246"/>
                </a:moveTo>
                <a:lnTo>
                  <a:pt x="2396160" y="27246"/>
                </a:lnTo>
              </a:path>
            </a:pathLst>
          </a:custGeom>
          <a:noFill/>
          <a:ln w="38100">
            <a:solidFill>
              <a:schemeClr val="bg1">
                <a:lumMod val="75000"/>
              </a:schemeClr>
            </a:solidFill>
            <a:prstDash val="solid"/>
          </a:ln>
        </p:spPr>
        <p:style>
          <a:lnRef idx="1">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575438" tIns="-16329" rIns="575438" bIns="-16330" numCol="1" spcCol="1270" anchor="ctr" anchorCtr="0">
            <a:noAutofit/>
          </a:bodyPr>
          <a:lstStyle/>
          <a:p>
            <a:pPr algn="ctr" defTabSz="177800">
              <a:lnSpc>
                <a:spcPct val="90000"/>
              </a:lnSpc>
              <a:spcBef>
                <a:spcPct val="0"/>
              </a:spcBef>
              <a:spcAft>
                <a:spcPct val="35000"/>
              </a:spcAft>
            </a:pPr>
            <a:endParaRPr lang="en-US" sz="400" dirty="0">
              <a:latin typeface="Lato Light" panose="020F0502020204030203" pitchFamily="34" charset="0"/>
            </a:endParaRPr>
          </a:p>
        </p:txBody>
      </p:sp>
      <p:sp>
        <p:nvSpPr>
          <p:cNvPr id="43" name="Rounded Rectangle 42">
            <a:extLst>
              <a:ext uri="{FF2B5EF4-FFF2-40B4-BE49-F238E27FC236}">
                <a16:creationId xmlns:a16="http://schemas.microsoft.com/office/drawing/2014/main" id="{FAC839BA-F449-2345-A3A9-7F9A150FD0E2}"/>
              </a:ext>
            </a:extLst>
          </p:cNvPr>
          <p:cNvSpPr/>
          <p:nvPr/>
        </p:nvSpPr>
        <p:spPr>
          <a:xfrm>
            <a:off x="5098897" y="4445862"/>
            <a:ext cx="2036866" cy="1018433"/>
          </a:xfrm>
          <a:prstGeom prst="roundRect">
            <a:avLst/>
          </a:prstGeom>
          <a:solidFill>
            <a:schemeClr val="accent2">
              <a:alpha val="80000"/>
            </a:schemeClr>
          </a:solidFill>
          <a:ln w="12700">
            <a:noFill/>
          </a:ln>
        </p:spPr>
        <p:style>
          <a:lnRef idx="0">
            <a:scrgbClr r="0" g="0" b="0"/>
          </a:lnRef>
          <a:fillRef idx="3">
            <a:scrgbClr r="0" g="0" b="0"/>
          </a:fillRef>
          <a:effectRef idx="2">
            <a:schemeClr val="accent1">
              <a:hueOff val="0"/>
              <a:satOff val="0"/>
              <a:lumOff val="0"/>
              <a:alphaOff val="0"/>
            </a:schemeClr>
          </a:effectRef>
          <a:fontRef idx="minor">
            <a:schemeClr val="lt1"/>
          </a:fontRef>
        </p:style>
        <p:txBody>
          <a:bodyPr spcFirstLastPara="0" vert="horz" wrap="square" lIns="50467" tIns="50467" rIns="50467" bIns="50467"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44" name="Freeform 43">
            <a:extLst>
              <a:ext uri="{FF2B5EF4-FFF2-40B4-BE49-F238E27FC236}">
                <a16:creationId xmlns:a16="http://schemas.microsoft.com/office/drawing/2014/main" id="{2DAAA4EF-BD8F-F54F-9447-57E54F23EAB9}"/>
              </a:ext>
            </a:extLst>
          </p:cNvPr>
          <p:cNvSpPr/>
          <p:nvPr/>
        </p:nvSpPr>
        <p:spPr>
          <a:xfrm rot="19457599">
            <a:off x="7041455" y="4648656"/>
            <a:ext cx="1003363" cy="27246"/>
          </a:xfrm>
          <a:custGeom>
            <a:avLst/>
            <a:gdLst>
              <a:gd name="connsiteX0" fmla="*/ 0 w 2006726"/>
              <a:gd name="connsiteY0" fmla="*/ 27246 h 54492"/>
              <a:gd name="connsiteX1" fmla="*/ 2006726 w 2006726"/>
              <a:gd name="connsiteY1" fmla="*/ 27246 h 54492"/>
            </a:gdLst>
            <a:ahLst/>
            <a:cxnLst>
              <a:cxn ang="0">
                <a:pos x="connsiteX0" y="connsiteY0"/>
              </a:cxn>
              <a:cxn ang="0">
                <a:pos x="connsiteX1" y="connsiteY1"/>
              </a:cxn>
            </a:cxnLst>
            <a:rect l="l" t="t" r="r" b="b"/>
            <a:pathLst>
              <a:path w="2006726" h="54492">
                <a:moveTo>
                  <a:pt x="0" y="27246"/>
                </a:moveTo>
                <a:lnTo>
                  <a:pt x="2006726" y="27246"/>
                </a:lnTo>
              </a:path>
            </a:pathLst>
          </a:custGeom>
          <a:noFill/>
          <a:ln w="38100">
            <a:solidFill>
              <a:schemeClr val="bg1">
                <a:lumMod val="75000"/>
              </a:schemeClr>
            </a:solidFill>
            <a:prstDash val="solid"/>
          </a:ln>
        </p:spPr>
        <p:style>
          <a:lnRef idx="1">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482948" tIns="-11461" rIns="482948" bIns="-11461" numCol="1" spcCol="1270" anchor="ctr" anchorCtr="0">
            <a:noAutofit/>
          </a:bodyPr>
          <a:lstStyle/>
          <a:p>
            <a:pPr algn="ctr" defTabSz="155575">
              <a:lnSpc>
                <a:spcPct val="90000"/>
              </a:lnSpc>
              <a:spcBef>
                <a:spcPct val="0"/>
              </a:spcBef>
              <a:spcAft>
                <a:spcPct val="35000"/>
              </a:spcAft>
            </a:pPr>
            <a:endParaRPr lang="en-US" sz="350" dirty="0">
              <a:latin typeface="Lato Light" panose="020F0502020204030203" pitchFamily="34" charset="0"/>
            </a:endParaRPr>
          </a:p>
        </p:txBody>
      </p:sp>
      <p:sp>
        <p:nvSpPr>
          <p:cNvPr id="45" name="Rounded Rectangle 44">
            <a:extLst>
              <a:ext uri="{FF2B5EF4-FFF2-40B4-BE49-F238E27FC236}">
                <a16:creationId xmlns:a16="http://schemas.microsoft.com/office/drawing/2014/main" id="{BBBFE01B-4631-F64D-8017-7A4C83BB0703}"/>
              </a:ext>
            </a:extLst>
          </p:cNvPr>
          <p:cNvSpPr/>
          <p:nvPr/>
        </p:nvSpPr>
        <p:spPr>
          <a:xfrm>
            <a:off x="7950510" y="3860263"/>
            <a:ext cx="2036866" cy="1018433"/>
          </a:xfrm>
          <a:prstGeom prst="roundRect">
            <a:avLst/>
          </a:prstGeom>
          <a:solidFill>
            <a:schemeClr val="accent4">
              <a:alpha val="95000"/>
            </a:schemeClr>
          </a:solidFill>
          <a:ln w="12700">
            <a:noFill/>
          </a:ln>
        </p:spPr>
        <p:style>
          <a:lnRef idx="0">
            <a:scrgbClr r="0" g="0" b="0"/>
          </a:lnRef>
          <a:fillRef idx="3">
            <a:scrgbClr r="0" g="0" b="0"/>
          </a:fillRef>
          <a:effectRef idx="2">
            <a:schemeClr val="accent1">
              <a:hueOff val="0"/>
              <a:satOff val="0"/>
              <a:lumOff val="0"/>
              <a:alphaOff val="0"/>
            </a:schemeClr>
          </a:effectRef>
          <a:fontRef idx="minor">
            <a:schemeClr val="lt1"/>
          </a:fontRef>
        </p:style>
        <p:txBody>
          <a:bodyPr spcFirstLastPara="0" vert="horz" wrap="square" lIns="50467" tIns="50467" rIns="50467" bIns="50467"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46" name="Freeform 45">
            <a:extLst>
              <a:ext uri="{FF2B5EF4-FFF2-40B4-BE49-F238E27FC236}">
                <a16:creationId xmlns:a16="http://schemas.microsoft.com/office/drawing/2014/main" id="{D31D9109-E9C5-7345-A241-804898B6EB1A}"/>
              </a:ext>
            </a:extLst>
          </p:cNvPr>
          <p:cNvSpPr/>
          <p:nvPr/>
        </p:nvSpPr>
        <p:spPr>
          <a:xfrm rot="2142401">
            <a:off x="7041455" y="5234255"/>
            <a:ext cx="1003363" cy="27246"/>
          </a:xfrm>
          <a:custGeom>
            <a:avLst/>
            <a:gdLst>
              <a:gd name="connsiteX0" fmla="*/ 0 w 2006726"/>
              <a:gd name="connsiteY0" fmla="*/ 27246 h 54492"/>
              <a:gd name="connsiteX1" fmla="*/ 2006726 w 2006726"/>
              <a:gd name="connsiteY1" fmla="*/ 27246 h 54492"/>
            </a:gdLst>
            <a:ahLst/>
            <a:cxnLst>
              <a:cxn ang="0">
                <a:pos x="connsiteX0" y="connsiteY0"/>
              </a:cxn>
              <a:cxn ang="0">
                <a:pos x="connsiteX1" y="connsiteY1"/>
              </a:cxn>
            </a:cxnLst>
            <a:rect l="l" t="t" r="r" b="b"/>
            <a:pathLst>
              <a:path w="2006726" h="54492">
                <a:moveTo>
                  <a:pt x="0" y="27246"/>
                </a:moveTo>
                <a:lnTo>
                  <a:pt x="2006726" y="27246"/>
                </a:lnTo>
              </a:path>
            </a:pathLst>
          </a:custGeom>
          <a:noFill/>
          <a:ln w="38100">
            <a:solidFill>
              <a:schemeClr val="bg1">
                <a:lumMod val="75000"/>
              </a:schemeClr>
            </a:solidFill>
            <a:prstDash val="solid"/>
          </a:ln>
        </p:spPr>
        <p:style>
          <a:lnRef idx="1">
            <a:scrgbClr r="0" g="0" b="0"/>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482947" tIns="-11462" rIns="482948" bIns="-11461" numCol="1" spcCol="1270" anchor="ctr" anchorCtr="0">
            <a:noAutofit/>
          </a:bodyPr>
          <a:lstStyle/>
          <a:p>
            <a:pPr algn="ctr" defTabSz="155575">
              <a:lnSpc>
                <a:spcPct val="90000"/>
              </a:lnSpc>
              <a:spcBef>
                <a:spcPct val="0"/>
              </a:spcBef>
              <a:spcAft>
                <a:spcPct val="35000"/>
              </a:spcAft>
            </a:pPr>
            <a:endParaRPr lang="en-US" sz="350" dirty="0">
              <a:latin typeface="Lato Light" panose="020F0502020204030203" pitchFamily="34" charset="0"/>
            </a:endParaRPr>
          </a:p>
        </p:txBody>
      </p:sp>
      <p:sp>
        <p:nvSpPr>
          <p:cNvPr id="47" name="Rounded Rectangle 46">
            <a:extLst>
              <a:ext uri="{FF2B5EF4-FFF2-40B4-BE49-F238E27FC236}">
                <a16:creationId xmlns:a16="http://schemas.microsoft.com/office/drawing/2014/main" id="{C9AA80F4-444F-4B41-9FC8-BB9F0AE1B67F}"/>
              </a:ext>
            </a:extLst>
          </p:cNvPr>
          <p:cNvSpPr/>
          <p:nvPr/>
        </p:nvSpPr>
        <p:spPr>
          <a:xfrm>
            <a:off x="7950510" y="5031461"/>
            <a:ext cx="2036866" cy="1018433"/>
          </a:xfrm>
          <a:prstGeom prst="roundRect">
            <a:avLst/>
          </a:prstGeom>
          <a:solidFill>
            <a:schemeClr val="accent4">
              <a:alpha val="80000"/>
            </a:schemeClr>
          </a:solidFill>
          <a:ln w="12700">
            <a:noFill/>
          </a:ln>
        </p:spPr>
        <p:style>
          <a:lnRef idx="0">
            <a:scrgbClr r="0" g="0" b="0"/>
          </a:lnRef>
          <a:fillRef idx="3">
            <a:scrgbClr r="0" g="0" b="0"/>
          </a:fillRef>
          <a:effectRef idx="2">
            <a:schemeClr val="accent1">
              <a:hueOff val="0"/>
              <a:satOff val="0"/>
              <a:lumOff val="0"/>
              <a:alphaOff val="0"/>
            </a:schemeClr>
          </a:effectRef>
          <a:fontRef idx="minor">
            <a:schemeClr val="lt1"/>
          </a:fontRef>
        </p:style>
        <p:txBody>
          <a:bodyPr spcFirstLastPara="0" vert="horz" wrap="square" lIns="50467" tIns="50467" rIns="50467" bIns="50467"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5" name="Rounded Rectangle 4">
            <a:extLst>
              <a:ext uri="{FF2B5EF4-FFF2-40B4-BE49-F238E27FC236}">
                <a16:creationId xmlns:a16="http://schemas.microsoft.com/office/drawing/2014/main" id="{F4E0AD4D-8A65-1D42-86A5-9311ECA004B7}"/>
              </a:ext>
            </a:extLst>
          </p:cNvPr>
          <p:cNvSpPr/>
          <p:nvPr/>
        </p:nvSpPr>
        <p:spPr>
          <a:xfrm>
            <a:off x="7954796" y="1676400"/>
            <a:ext cx="2029440" cy="4375136"/>
          </a:xfrm>
          <a:prstGeom prst="roundRect">
            <a:avLst>
              <a:gd name="adj" fmla="val 9382"/>
            </a:avLst>
          </a:prstGeom>
          <a:noFill/>
          <a:ln w="38100" cap="rnd">
            <a:solidFill>
              <a:schemeClr val="accent3">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4" name="Rounded Rectangle 3">
            <a:extLst>
              <a:ext uri="{FF2B5EF4-FFF2-40B4-BE49-F238E27FC236}">
                <a16:creationId xmlns:a16="http://schemas.microsoft.com/office/drawing/2014/main" id="{005D742A-E091-AD49-B22D-2C97360C740E}"/>
              </a:ext>
            </a:extLst>
          </p:cNvPr>
          <p:cNvSpPr/>
          <p:nvPr/>
        </p:nvSpPr>
        <p:spPr>
          <a:xfrm>
            <a:off x="2250422" y="1676400"/>
            <a:ext cx="2024870" cy="2894194"/>
          </a:xfrm>
          <a:prstGeom prst="roundRect">
            <a:avLst>
              <a:gd name="adj" fmla="val 7106"/>
            </a:avLst>
          </a:prstGeom>
          <a:noFill/>
          <a:ln w="38100" cap="rnd">
            <a:solidFill>
              <a:schemeClr val="accent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48" name="TextBox 47">
            <a:extLst>
              <a:ext uri="{FF2B5EF4-FFF2-40B4-BE49-F238E27FC236}">
                <a16:creationId xmlns:a16="http://schemas.microsoft.com/office/drawing/2014/main" id="{239A59D2-EDCE-C34C-86A5-963CE128ED85}"/>
              </a:ext>
            </a:extLst>
          </p:cNvPr>
          <p:cNvSpPr txBox="1"/>
          <p:nvPr/>
        </p:nvSpPr>
        <p:spPr>
          <a:xfrm>
            <a:off x="5437007" y="1823421"/>
            <a:ext cx="1317990" cy="338554"/>
          </a:xfrm>
          <a:prstGeom prst="rect">
            <a:avLst/>
          </a:prstGeom>
          <a:noFill/>
        </p:spPr>
        <p:txBody>
          <a:bodyPr wrap="none" rtlCol="0" anchor="t" anchorCtr="0">
            <a:spAutoFit/>
          </a:bodyPr>
          <a:lstStyle/>
          <a:p>
            <a:pPr algn="ctr"/>
            <a:r>
              <a:rPr lang="en-US" sz="1600" b="1" dirty="0">
                <a:solidFill>
                  <a:schemeClr val="accent2"/>
                </a:solidFill>
                <a:latin typeface="Poppins" pitchFamily="2" charset="77"/>
                <a:ea typeface="League Spartan" charset="0"/>
                <a:cs typeface="Poppins" pitchFamily="2" charset="77"/>
              </a:rPr>
              <a:t>YOUR TITLE</a:t>
            </a:r>
          </a:p>
        </p:txBody>
      </p:sp>
      <p:sp>
        <p:nvSpPr>
          <p:cNvPr id="49" name="TextBox 48">
            <a:extLst>
              <a:ext uri="{FF2B5EF4-FFF2-40B4-BE49-F238E27FC236}">
                <a16:creationId xmlns:a16="http://schemas.microsoft.com/office/drawing/2014/main" id="{B27EAAF8-1C05-034A-8C21-B1BC32E8148F}"/>
              </a:ext>
            </a:extLst>
          </p:cNvPr>
          <p:cNvSpPr txBox="1"/>
          <p:nvPr/>
        </p:nvSpPr>
        <p:spPr>
          <a:xfrm>
            <a:off x="8309949" y="1823421"/>
            <a:ext cx="1317990" cy="338554"/>
          </a:xfrm>
          <a:prstGeom prst="rect">
            <a:avLst/>
          </a:prstGeom>
          <a:noFill/>
        </p:spPr>
        <p:txBody>
          <a:bodyPr wrap="none" rtlCol="0" anchor="t" anchorCtr="0">
            <a:spAutoFit/>
          </a:bodyPr>
          <a:lstStyle/>
          <a:p>
            <a:pPr algn="ctr"/>
            <a:r>
              <a:rPr lang="en-US" sz="1600" b="1" dirty="0">
                <a:solidFill>
                  <a:schemeClr val="accent3"/>
                </a:solidFill>
                <a:latin typeface="Poppins" pitchFamily="2" charset="77"/>
                <a:ea typeface="League Spartan" charset="0"/>
                <a:cs typeface="Poppins" pitchFamily="2" charset="77"/>
              </a:rPr>
              <a:t>YOUR TITLE</a:t>
            </a:r>
          </a:p>
        </p:txBody>
      </p:sp>
      <p:sp>
        <p:nvSpPr>
          <p:cNvPr id="50" name="TextBox 49">
            <a:extLst>
              <a:ext uri="{FF2B5EF4-FFF2-40B4-BE49-F238E27FC236}">
                <a16:creationId xmlns:a16="http://schemas.microsoft.com/office/drawing/2014/main" id="{17C0FDF4-1558-CA4A-AF4F-148C4558DD88}"/>
              </a:ext>
            </a:extLst>
          </p:cNvPr>
          <p:cNvSpPr txBox="1"/>
          <p:nvPr/>
        </p:nvSpPr>
        <p:spPr>
          <a:xfrm>
            <a:off x="2603862" y="1823421"/>
            <a:ext cx="1317990" cy="338554"/>
          </a:xfrm>
          <a:prstGeom prst="rect">
            <a:avLst/>
          </a:prstGeom>
          <a:noFill/>
        </p:spPr>
        <p:txBody>
          <a:bodyPr wrap="none" rtlCol="0" anchor="t" anchorCtr="0">
            <a:spAutoFit/>
          </a:bodyPr>
          <a:lstStyle/>
          <a:p>
            <a:pPr algn="ctr"/>
            <a:r>
              <a:rPr lang="en-US" sz="1600" b="1" dirty="0">
                <a:solidFill>
                  <a:schemeClr val="accent1"/>
                </a:solidFill>
                <a:latin typeface="Poppins" pitchFamily="2" charset="77"/>
                <a:ea typeface="League Spartan" charset="0"/>
                <a:cs typeface="Poppins" pitchFamily="2" charset="77"/>
              </a:rPr>
              <a:t>YOUR TITLE</a:t>
            </a:r>
          </a:p>
        </p:txBody>
      </p:sp>
      <p:sp>
        <p:nvSpPr>
          <p:cNvPr id="51" name="Subtitle 2">
            <a:extLst>
              <a:ext uri="{FF2B5EF4-FFF2-40B4-BE49-F238E27FC236}">
                <a16:creationId xmlns:a16="http://schemas.microsoft.com/office/drawing/2014/main" id="{8FDE356E-A7F2-5F4B-8978-9573572F9C25}"/>
              </a:ext>
            </a:extLst>
          </p:cNvPr>
          <p:cNvSpPr txBox="1">
            <a:spLocks/>
          </p:cNvSpPr>
          <p:nvPr/>
        </p:nvSpPr>
        <p:spPr>
          <a:xfrm>
            <a:off x="2460140" y="3988048"/>
            <a:ext cx="1610403"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57" name="Freeform 717">
            <a:extLst>
              <a:ext uri="{FF2B5EF4-FFF2-40B4-BE49-F238E27FC236}">
                <a16:creationId xmlns:a16="http://schemas.microsoft.com/office/drawing/2014/main" id="{D1679797-0800-9F4D-8E05-AA671D927EA5}"/>
              </a:ext>
            </a:extLst>
          </p:cNvPr>
          <p:cNvSpPr>
            <a:spLocks noChangeArrowheads="1"/>
          </p:cNvSpPr>
          <p:nvPr/>
        </p:nvSpPr>
        <p:spPr bwMode="auto">
          <a:xfrm>
            <a:off x="3049503" y="2134866"/>
            <a:ext cx="432429" cy="434646"/>
          </a:xfrm>
          <a:custGeom>
            <a:avLst/>
            <a:gdLst/>
            <a:ahLst/>
            <a:cxnLst/>
            <a:rect l="0" t="0" r="r" b="b"/>
            <a:pathLst>
              <a:path w="309201" h="310797">
                <a:moveTo>
                  <a:pt x="4665" y="301625"/>
                </a:moveTo>
                <a:lnTo>
                  <a:pt x="181942" y="301625"/>
                </a:lnTo>
                <a:cubicBezTo>
                  <a:pt x="184813" y="301625"/>
                  <a:pt x="186966" y="303742"/>
                  <a:pt x="186966" y="306211"/>
                </a:cubicBezTo>
                <a:cubicBezTo>
                  <a:pt x="186966" y="308681"/>
                  <a:pt x="184813" y="310797"/>
                  <a:pt x="181942" y="310797"/>
                </a:cubicBezTo>
                <a:lnTo>
                  <a:pt x="4665" y="310797"/>
                </a:lnTo>
                <a:cubicBezTo>
                  <a:pt x="2153" y="310797"/>
                  <a:pt x="0" y="308681"/>
                  <a:pt x="0" y="306211"/>
                </a:cubicBezTo>
                <a:cubicBezTo>
                  <a:pt x="0" y="303742"/>
                  <a:pt x="2153" y="301625"/>
                  <a:pt x="4665" y="301625"/>
                </a:cubicBezTo>
                <a:close/>
                <a:moveTo>
                  <a:pt x="257426" y="279783"/>
                </a:moveTo>
                <a:lnTo>
                  <a:pt x="257426" y="292041"/>
                </a:lnTo>
                <a:cubicBezTo>
                  <a:pt x="257426" y="297449"/>
                  <a:pt x="261409" y="301415"/>
                  <a:pt x="266839" y="301415"/>
                </a:cubicBezTo>
                <a:lnTo>
                  <a:pt x="290374" y="301415"/>
                </a:lnTo>
                <a:cubicBezTo>
                  <a:pt x="295443" y="301415"/>
                  <a:pt x="299787" y="297449"/>
                  <a:pt x="299787" y="292041"/>
                </a:cubicBezTo>
                <a:lnTo>
                  <a:pt x="299787" y="279783"/>
                </a:lnTo>
                <a:lnTo>
                  <a:pt x="257426" y="279783"/>
                </a:lnTo>
                <a:close/>
                <a:moveTo>
                  <a:pt x="44375" y="228600"/>
                </a:moveTo>
                <a:lnTo>
                  <a:pt x="148940" y="228600"/>
                </a:lnTo>
                <a:cubicBezTo>
                  <a:pt x="151464" y="228600"/>
                  <a:pt x="153627" y="230717"/>
                  <a:pt x="153627" y="233186"/>
                </a:cubicBezTo>
                <a:cubicBezTo>
                  <a:pt x="153627" y="235656"/>
                  <a:pt x="151464" y="237772"/>
                  <a:pt x="148940" y="237772"/>
                </a:cubicBezTo>
                <a:lnTo>
                  <a:pt x="44375" y="237772"/>
                </a:lnTo>
                <a:cubicBezTo>
                  <a:pt x="41851" y="237772"/>
                  <a:pt x="39688" y="235656"/>
                  <a:pt x="39688" y="233186"/>
                </a:cubicBezTo>
                <a:cubicBezTo>
                  <a:pt x="39688" y="230717"/>
                  <a:pt x="41851" y="228600"/>
                  <a:pt x="44375" y="228600"/>
                </a:cubicBezTo>
                <a:close/>
                <a:moveTo>
                  <a:pt x="115785" y="192088"/>
                </a:moveTo>
                <a:lnTo>
                  <a:pt x="173140" y="192088"/>
                </a:lnTo>
                <a:cubicBezTo>
                  <a:pt x="175291" y="192088"/>
                  <a:pt x="177442" y="194205"/>
                  <a:pt x="177442" y="196674"/>
                </a:cubicBezTo>
                <a:cubicBezTo>
                  <a:pt x="177442" y="199143"/>
                  <a:pt x="175291" y="201260"/>
                  <a:pt x="173140" y="201260"/>
                </a:cubicBezTo>
                <a:lnTo>
                  <a:pt x="115785" y="201260"/>
                </a:lnTo>
                <a:cubicBezTo>
                  <a:pt x="112917" y="201260"/>
                  <a:pt x="111125" y="199143"/>
                  <a:pt x="111125" y="196674"/>
                </a:cubicBezTo>
                <a:cubicBezTo>
                  <a:pt x="111125" y="194205"/>
                  <a:pt x="112917" y="192088"/>
                  <a:pt x="115785" y="192088"/>
                </a:cubicBezTo>
                <a:close/>
                <a:moveTo>
                  <a:pt x="44429" y="192088"/>
                </a:moveTo>
                <a:lnTo>
                  <a:pt x="88557" y="192088"/>
                </a:lnTo>
                <a:cubicBezTo>
                  <a:pt x="91110" y="192088"/>
                  <a:pt x="93298" y="194205"/>
                  <a:pt x="93298" y="196674"/>
                </a:cubicBezTo>
                <a:cubicBezTo>
                  <a:pt x="93298" y="199143"/>
                  <a:pt x="91110" y="201260"/>
                  <a:pt x="88557" y="201260"/>
                </a:cubicBezTo>
                <a:lnTo>
                  <a:pt x="44429" y="201260"/>
                </a:lnTo>
                <a:cubicBezTo>
                  <a:pt x="41876" y="201260"/>
                  <a:pt x="39688" y="199143"/>
                  <a:pt x="39688" y="196674"/>
                </a:cubicBezTo>
                <a:cubicBezTo>
                  <a:pt x="39688" y="194205"/>
                  <a:pt x="41876" y="192088"/>
                  <a:pt x="44429" y="192088"/>
                </a:cubicBezTo>
                <a:close/>
                <a:moveTo>
                  <a:pt x="44356" y="153988"/>
                </a:moveTo>
                <a:lnTo>
                  <a:pt x="125148" y="153988"/>
                </a:lnTo>
                <a:cubicBezTo>
                  <a:pt x="127662" y="153988"/>
                  <a:pt x="129816" y="156105"/>
                  <a:pt x="129816" y="158574"/>
                </a:cubicBezTo>
                <a:cubicBezTo>
                  <a:pt x="129816" y="161043"/>
                  <a:pt x="127662" y="163160"/>
                  <a:pt x="125148" y="163160"/>
                </a:cubicBezTo>
                <a:lnTo>
                  <a:pt x="44356" y="163160"/>
                </a:lnTo>
                <a:cubicBezTo>
                  <a:pt x="41843" y="163160"/>
                  <a:pt x="39688" y="161043"/>
                  <a:pt x="39688" y="158574"/>
                </a:cubicBezTo>
                <a:cubicBezTo>
                  <a:pt x="39688" y="156105"/>
                  <a:pt x="41843" y="153988"/>
                  <a:pt x="44356" y="153988"/>
                </a:cubicBezTo>
                <a:close/>
                <a:moveTo>
                  <a:pt x="101156" y="115888"/>
                </a:moveTo>
                <a:lnTo>
                  <a:pt x="173122" y="115888"/>
                </a:lnTo>
                <a:cubicBezTo>
                  <a:pt x="175281" y="115888"/>
                  <a:pt x="177440" y="117929"/>
                  <a:pt x="177440" y="120310"/>
                </a:cubicBezTo>
                <a:cubicBezTo>
                  <a:pt x="177440" y="123032"/>
                  <a:pt x="175281" y="125073"/>
                  <a:pt x="173122" y="125073"/>
                </a:cubicBezTo>
                <a:lnTo>
                  <a:pt x="101156" y="125073"/>
                </a:lnTo>
                <a:cubicBezTo>
                  <a:pt x="98637" y="125073"/>
                  <a:pt x="96838" y="123032"/>
                  <a:pt x="96838" y="120310"/>
                </a:cubicBezTo>
                <a:cubicBezTo>
                  <a:pt x="96838" y="117929"/>
                  <a:pt x="98637" y="115888"/>
                  <a:pt x="101156" y="115888"/>
                </a:cubicBezTo>
                <a:close/>
                <a:moveTo>
                  <a:pt x="44421" y="115888"/>
                </a:moveTo>
                <a:lnTo>
                  <a:pt x="73914" y="115888"/>
                </a:lnTo>
                <a:cubicBezTo>
                  <a:pt x="76826" y="115888"/>
                  <a:pt x="79011" y="117929"/>
                  <a:pt x="79011" y="120310"/>
                </a:cubicBezTo>
                <a:cubicBezTo>
                  <a:pt x="79011" y="123032"/>
                  <a:pt x="76826" y="125073"/>
                  <a:pt x="73914" y="125073"/>
                </a:cubicBezTo>
                <a:lnTo>
                  <a:pt x="44421" y="125073"/>
                </a:lnTo>
                <a:cubicBezTo>
                  <a:pt x="41873" y="125073"/>
                  <a:pt x="39688" y="123032"/>
                  <a:pt x="39688" y="120310"/>
                </a:cubicBezTo>
                <a:cubicBezTo>
                  <a:pt x="39688" y="117929"/>
                  <a:pt x="41873" y="115888"/>
                  <a:pt x="44421" y="115888"/>
                </a:cubicBezTo>
                <a:close/>
                <a:moveTo>
                  <a:pt x="152420" y="79375"/>
                </a:moveTo>
                <a:lnTo>
                  <a:pt x="173018" y="79375"/>
                </a:lnTo>
                <a:cubicBezTo>
                  <a:pt x="175225" y="79375"/>
                  <a:pt x="177432" y="81492"/>
                  <a:pt x="177432" y="83961"/>
                </a:cubicBezTo>
                <a:cubicBezTo>
                  <a:pt x="177432" y="86430"/>
                  <a:pt x="175225" y="88547"/>
                  <a:pt x="173018" y="88547"/>
                </a:cubicBezTo>
                <a:lnTo>
                  <a:pt x="152420" y="88547"/>
                </a:lnTo>
                <a:cubicBezTo>
                  <a:pt x="149845" y="88547"/>
                  <a:pt x="147638" y="86430"/>
                  <a:pt x="147638" y="83961"/>
                </a:cubicBezTo>
                <a:cubicBezTo>
                  <a:pt x="147638" y="81492"/>
                  <a:pt x="149845" y="79375"/>
                  <a:pt x="152420" y="79375"/>
                </a:cubicBezTo>
                <a:close/>
                <a:moveTo>
                  <a:pt x="44356" y="79375"/>
                </a:moveTo>
                <a:lnTo>
                  <a:pt x="125148" y="79375"/>
                </a:lnTo>
                <a:cubicBezTo>
                  <a:pt x="127662" y="79375"/>
                  <a:pt x="129816" y="81492"/>
                  <a:pt x="129816" y="83961"/>
                </a:cubicBezTo>
                <a:cubicBezTo>
                  <a:pt x="129816" y="86430"/>
                  <a:pt x="127662" y="88547"/>
                  <a:pt x="125148" y="88547"/>
                </a:cubicBezTo>
                <a:lnTo>
                  <a:pt x="44356" y="88547"/>
                </a:lnTo>
                <a:cubicBezTo>
                  <a:pt x="41843" y="88547"/>
                  <a:pt x="39688" y="86430"/>
                  <a:pt x="39688" y="83961"/>
                </a:cubicBezTo>
                <a:cubicBezTo>
                  <a:pt x="39688" y="81492"/>
                  <a:pt x="41843" y="79375"/>
                  <a:pt x="44356" y="79375"/>
                </a:cubicBezTo>
                <a:close/>
                <a:moveTo>
                  <a:pt x="263219" y="46510"/>
                </a:moveTo>
                <a:lnTo>
                  <a:pt x="257426" y="58408"/>
                </a:lnTo>
                <a:lnTo>
                  <a:pt x="257426" y="270409"/>
                </a:lnTo>
                <a:lnTo>
                  <a:pt x="273719" y="270409"/>
                </a:lnTo>
                <a:lnTo>
                  <a:pt x="273719" y="66701"/>
                </a:lnTo>
                <a:cubicBezTo>
                  <a:pt x="273719" y="63816"/>
                  <a:pt x="275891" y="62014"/>
                  <a:pt x="278426" y="62014"/>
                </a:cubicBezTo>
                <a:cubicBezTo>
                  <a:pt x="280960" y="62014"/>
                  <a:pt x="283132" y="63816"/>
                  <a:pt x="283132" y="66701"/>
                </a:cubicBezTo>
                <a:lnTo>
                  <a:pt x="283132" y="270409"/>
                </a:lnTo>
                <a:lnTo>
                  <a:pt x="299787" y="270409"/>
                </a:lnTo>
                <a:lnTo>
                  <a:pt x="299787" y="58408"/>
                </a:lnTo>
                <a:lnTo>
                  <a:pt x="293994" y="46510"/>
                </a:lnTo>
                <a:lnTo>
                  <a:pt x="263219" y="46510"/>
                </a:lnTo>
                <a:close/>
                <a:moveTo>
                  <a:pt x="44339" y="41275"/>
                </a:moveTo>
                <a:lnTo>
                  <a:pt x="110880" y="41275"/>
                </a:lnTo>
                <a:cubicBezTo>
                  <a:pt x="113384" y="41275"/>
                  <a:pt x="115530" y="43392"/>
                  <a:pt x="115530" y="45861"/>
                </a:cubicBezTo>
                <a:cubicBezTo>
                  <a:pt x="115530" y="48330"/>
                  <a:pt x="113384" y="50447"/>
                  <a:pt x="110880" y="50447"/>
                </a:cubicBezTo>
                <a:lnTo>
                  <a:pt x="44339" y="50447"/>
                </a:lnTo>
                <a:cubicBezTo>
                  <a:pt x="41835" y="50447"/>
                  <a:pt x="39688" y="48330"/>
                  <a:pt x="39688" y="45861"/>
                </a:cubicBezTo>
                <a:cubicBezTo>
                  <a:pt x="39688" y="43392"/>
                  <a:pt x="41835" y="41275"/>
                  <a:pt x="44339" y="41275"/>
                </a:cubicBezTo>
                <a:close/>
                <a:moveTo>
                  <a:pt x="278426" y="15864"/>
                </a:moveTo>
                <a:lnTo>
                  <a:pt x="267926" y="37136"/>
                </a:lnTo>
                <a:lnTo>
                  <a:pt x="289287" y="37136"/>
                </a:lnTo>
                <a:lnTo>
                  <a:pt x="278426" y="15864"/>
                </a:lnTo>
                <a:close/>
                <a:moveTo>
                  <a:pt x="9338" y="9348"/>
                </a:moveTo>
                <a:lnTo>
                  <a:pt x="9338" y="271812"/>
                </a:lnTo>
                <a:lnTo>
                  <a:pt x="186034" y="271812"/>
                </a:lnTo>
                <a:cubicBezTo>
                  <a:pt x="195013" y="271812"/>
                  <a:pt x="203632" y="275407"/>
                  <a:pt x="209378" y="281519"/>
                </a:cubicBezTo>
                <a:lnTo>
                  <a:pt x="209378" y="32718"/>
                </a:lnTo>
                <a:cubicBezTo>
                  <a:pt x="209378" y="19775"/>
                  <a:pt x="198963" y="9348"/>
                  <a:pt x="186034" y="9348"/>
                </a:cubicBezTo>
                <a:lnTo>
                  <a:pt x="9338" y="9348"/>
                </a:lnTo>
                <a:close/>
                <a:moveTo>
                  <a:pt x="274081" y="3245"/>
                </a:moveTo>
                <a:cubicBezTo>
                  <a:pt x="275891" y="0"/>
                  <a:pt x="280960" y="0"/>
                  <a:pt x="282770" y="3245"/>
                </a:cubicBezTo>
                <a:lnTo>
                  <a:pt x="308839" y="55163"/>
                </a:lnTo>
                <a:cubicBezTo>
                  <a:pt x="308839" y="55884"/>
                  <a:pt x="309201" y="56245"/>
                  <a:pt x="309201" y="56966"/>
                </a:cubicBezTo>
                <a:lnTo>
                  <a:pt x="309201" y="292041"/>
                </a:lnTo>
                <a:cubicBezTo>
                  <a:pt x="309201" y="302497"/>
                  <a:pt x="300511" y="310790"/>
                  <a:pt x="290374" y="310790"/>
                </a:cubicBezTo>
                <a:lnTo>
                  <a:pt x="266839" y="310790"/>
                </a:lnTo>
                <a:cubicBezTo>
                  <a:pt x="256340" y="310790"/>
                  <a:pt x="247650" y="302497"/>
                  <a:pt x="247650" y="292041"/>
                </a:cubicBezTo>
                <a:lnTo>
                  <a:pt x="247650" y="56966"/>
                </a:lnTo>
                <a:cubicBezTo>
                  <a:pt x="247650" y="56245"/>
                  <a:pt x="248012" y="55884"/>
                  <a:pt x="248374" y="55163"/>
                </a:cubicBezTo>
                <a:lnTo>
                  <a:pt x="274081" y="3245"/>
                </a:lnTo>
                <a:close/>
                <a:moveTo>
                  <a:pt x="4669" y="0"/>
                </a:moveTo>
                <a:lnTo>
                  <a:pt x="186034" y="0"/>
                </a:lnTo>
                <a:cubicBezTo>
                  <a:pt x="203991" y="0"/>
                  <a:pt x="218716" y="14741"/>
                  <a:pt x="218716" y="32718"/>
                </a:cubicBezTo>
                <a:lnTo>
                  <a:pt x="218716" y="304530"/>
                </a:lnTo>
                <a:cubicBezTo>
                  <a:pt x="218716" y="307046"/>
                  <a:pt x="216561" y="309204"/>
                  <a:pt x="214047" y="309204"/>
                </a:cubicBezTo>
                <a:cubicBezTo>
                  <a:pt x="211533" y="309204"/>
                  <a:pt x="209378" y="307046"/>
                  <a:pt x="209378" y="304530"/>
                </a:cubicBezTo>
                <a:cubicBezTo>
                  <a:pt x="209378" y="291586"/>
                  <a:pt x="198963" y="281160"/>
                  <a:pt x="186034" y="281160"/>
                </a:cubicBezTo>
                <a:lnTo>
                  <a:pt x="4669" y="281160"/>
                </a:lnTo>
                <a:cubicBezTo>
                  <a:pt x="2155" y="281160"/>
                  <a:pt x="0" y="279002"/>
                  <a:pt x="0" y="276486"/>
                </a:cubicBezTo>
                <a:lnTo>
                  <a:pt x="0" y="4674"/>
                </a:lnTo>
                <a:cubicBezTo>
                  <a:pt x="0" y="2157"/>
                  <a:pt x="2155" y="0"/>
                  <a:pt x="4669" y="0"/>
                </a:cubicBezTo>
                <a:close/>
              </a:path>
            </a:pathLst>
          </a:custGeom>
          <a:solidFill>
            <a:schemeClr val="accent1">
              <a:lumMod val="75000"/>
            </a:schemeClr>
          </a:solidFill>
          <a:ln>
            <a:noFill/>
          </a:ln>
          <a:effectLst/>
        </p:spPr>
        <p:txBody>
          <a:bodyPr anchor="ctr"/>
          <a:lstStyle/>
          <a:p>
            <a:endParaRPr lang="en-US" sz="900" dirty="0">
              <a:latin typeface="Lato Light" panose="020F0502020204030203" pitchFamily="34" charset="0"/>
            </a:endParaRPr>
          </a:p>
        </p:txBody>
      </p:sp>
      <p:sp>
        <p:nvSpPr>
          <p:cNvPr id="58" name="Freeform 133">
            <a:extLst>
              <a:ext uri="{FF2B5EF4-FFF2-40B4-BE49-F238E27FC236}">
                <a16:creationId xmlns:a16="http://schemas.microsoft.com/office/drawing/2014/main" id="{4A3DF268-2128-504C-BACB-AC7D56E5A2BC}"/>
              </a:ext>
            </a:extLst>
          </p:cNvPr>
          <p:cNvSpPr>
            <a:spLocks noChangeArrowheads="1"/>
          </p:cNvSpPr>
          <p:nvPr/>
        </p:nvSpPr>
        <p:spPr bwMode="auto">
          <a:xfrm>
            <a:off x="5901116" y="2147940"/>
            <a:ext cx="432428" cy="394730"/>
          </a:xfrm>
          <a:custGeom>
            <a:avLst/>
            <a:gdLst>
              <a:gd name="T0" fmla="*/ 290888 w 862"/>
              <a:gd name="T1" fmla="*/ 272843 h 784"/>
              <a:gd name="T2" fmla="*/ 90139 w 862"/>
              <a:gd name="T3" fmla="*/ 70283 h 784"/>
              <a:gd name="T4" fmla="*/ 86189 w 862"/>
              <a:gd name="T5" fmla="*/ 64156 h 784"/>
              <a:gd name="T6" fmla="*/ 9337 w 862"/>
              <a:gd name="T7" fmla="*/ 131196 h 784"/>
              <a:gd name="T8" fmla="*/ 120305 w 862"/>
              <a:gd name="T9" fmla="*/ 18021 h 784"/>
              <a:gd name="T10" fmla="*/ 116714 w 862"/>
              <a:gd name="T11" fmla="*/ 66679 h 784"/>
              <a:gd name="T12" fmla="*/ 105222 w 862"/>
              <a:gd name="T13" fmla="*/ 193549 h 784"/>
              <a:gd name="T14" fmla="*/ 99476 w 862"/>
              <a:gd name="T15" fmla="*/ 69202 h 784"/>
              <a:gd name="T16" fmla="*/ 95167 w 862"/>
              <a:gd name="T17" fmla="*/ 18021 h 784"/>
              <a:gd name="T18" fmla="*/ 170223 w 862"/>
              <a:gd name="T19" fmla="*/ 23067 h 784"/>
              <a:gd name="T20" fmla="*/ 180997 w 862"/>
              <a:gd name="T21" fmla="*/ 86863 h 784"/>
              <a:gd name="T22" fmla="*/ 157295 w 862"/>
              <a:gd name="T23" fmla="*/ 157507 h 784"/>
              <a:gd name="T24" fmla="*/ 125333 w 862"/>
              <a:gd name="T25" fmla="*/ 70283 h 784"/>
              <a:gd name="T26" fmla="*/ 136825 w 862"/>
              <a:gd name="T27" fmla="*/ 49379 h 784"/>
              <a:gd name="T28" fmla="*/ 186743 w 862"/>
              <a:gd name="T29" fmla="*/ 60191 h 784"/>
              <a:gd name="T30" fmla="*/ 226246 w 862"/>
              <a:gd name="T31" fmla="*/ 60191 h 784"/>
              <a:gd name="T32" fmla="*/ 228401 w 862"/>
              <a:gd name="T33" fmla="*/ 21626 h 784"/>
              <a:gd name="T34" fmla="*/ 224810 w 862"/>
              <a:gd name="T35" fmla="*/ 80375 h 784"/>
              <a:gd name="T36" fmla="*/ 223014 w 862"/>
              <a:gd name="T37" fmla="*/ 179132 h 784"/>
              <a:gd name="T38" fmla="*/ 189975 w 862"/>
              <a:gd name="T39" fmla="*/ 84340 h 784"/>
              <a:gd name="T40" fmla="*/ 187820 w 862"/>
              <a:gd name="T41" fmla="*/ 80375 h 784"/>
              <a:gd name="T42" fmla="*/ 184588 w 862"/>
              <a:gd name="T43" fmla="*/ 21626 h 784"/>
              <a:gd name="T44" fmla="*/ 186743 w 862"/>
              <a:gd name="T45" fmla="*/ 60191 h 784"/>
              <a:gd name="T46" fmla="*/ 231992 w 862"/>
              <a:gd name="T47" fmla="*/ 86863 h 784"/>
              <a:gd name="T48" fmla="*/ 296634 w 862"/>
              <a:gd name="T49" fmla="*/ 121464 h 784"/>
              <a:gd name="T50" fmla="*/ 299507 w 862"/>
              <a:gd name="T51" fmla="*/ 131196 h 784"/>
              <a:gd name="T52" fmla="*/ 309203 w 862"/>
              <a:gd name="T53" fmla="*/ 121464 h 784"/>
              <a:gd name="T54" fmla="*/ 308485 w 862"/>
              <a:gd name="T55" fmla="*/ 119301 h 784"/>
              <a:gd name="T56" fmla="*/ 307407 w 862"/>
              <a:gd name="T57" fmla="*/ 117860 h 784"/>
              <a:gd name="T58" fmla="*/ 246357 w 862"/>
              <a:gd name="T59" fmla="*/ 70283 h 784"/>
              <a:gd name="T60" fmla="*/ 225887 w 862"/>
              <a:gd name="T61" fmla="*/ 8650 h 784"/>
              <a:gd name="T62" fmla="*/ 221218 w 862"/>
              <a:gd name="T63" fmla="*/ 9371 h 784"/>
              <a:gd name="T64" fmla="*/ 219064 w 862"/>
              <a:gd name="T65" fmla="*/ 53343 h 784"/>
              <a:gd name="T66" fmla="*/ 193925 w 862"/>
              <a:gd name="T67" fmla="*/ 12975 h 784"/>
              <a:gd name="T68" fmla="*/ 187102 w 862"/>
              <a:gd name="T69" fmla="*/ 8650 h 784"/>
              <a:gd name="T70" fmla="*/ 157295 w 862"/>
              <a:gd name="T71" fmla="*/ 1081 h 784"/>
              <a:gd name="T72" fmla="*/ 130002 w 862"/>
              <a:gd name="T73" fmla="*/ 18021 h 784"/>
              <a:gd name="T74" fmla="*/ 124256 w 862"/>
              <a:gd name="T75" fmla="*/ 8290 h 784"/>
              <a:gd name="T76" fmla="*/ 86907 w 862"/>
              <a:gd name="T77" fmla="*/ 12255 h 784"/>
              <a:gd name="T78" fmla="*/ 79007 w 862"/>
              <a:gd name="T79" fmla="*/ 52622 h 784"/>
              <a:gd name="T80" fmla="*/ 1796 w 862"/>
              <a:gd name="T81" fmla="*/ 117860 h 784"/>
              <a:gd name="T82" fmla="*/ 718 w 862"/>
              <a:gd name="T83" fmla="*/ 119301 h 784"/>
              <a:gd name="T84" fmla="*/ 718 w 862"/>
              <a:gd name="T85" fmla="*/ 119662 h 784"/>
              <a:gd name="T86" fmla="*/ 0 w 862"/>
              <a:gd name="T87" fmla="*/ 277889 h 784"/>
              <a:gd name="T88" fmla="*/ 359 w 862"/>
              <a:gd name="T89" fmla="*/ 278971 h 784"/>
              <a:gd name="T90" fmla="*/ 359 w 862"/>
              <a:gd name="T91" fmla="*/ 279331 h 784"/>
              <a:gd name="T92" fmla="*/ 1436 w 862"/>
              <a:gd name="T93" fmla="*/ 280773 h 784"/>
              <a:gd name="T94" fmla="*/ 1436 w 862"/>
              <a:gd name="T95" fmla="*/ 281494 h 784"/>
              <a:gd name="T96" fmla="*/ 2873 w 862"/>
              <a:gd name="T97" fmla="*/ 282215 h 784"/>
              <a:gd name="T98" fmla="*/ 304534 w 862"/>
              <a:gd name="T99" fmla="*/ 282215 h 784"/>
              <a:gd name="T100" fmla="*/ 305971 w 862"/>
              <a:gd name="T101" fmla="*/ 282215 h 784"/>
              <a:gd name="T102" fmla="*/ 307407 w 862"/>
              <a:gd name="T103" fmla="*/ 281494 h 784"/>
              <a:gd name="T104" fmla="*/ 307766 w 862"/>
              <a:gd name="T105" fmla="*/ 280773 h 784"/>
              <a:gd name="T106" fmla="*/ 308844 w 862"/>
              <a:gd name="T107" fmla="*/ 279331 h 784"/>
              <a:gd name="T108" fmla="*/ 308844 w 862"/>
              <a:gd name="T109" fmla="*/ 278971 h 784"/>
              <a:gd name="T110" fmla="*/ 309203 w 862"/>
              <a:gd name="T111" fmla="*/ 277889 h 78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62" h="784">
                <a:moveTo>
                  <a:pt x="51" y="757"/>
                </a:moveTo>
                <a:lnTo>
                  <a:pt x="430" y="464"/>
                </a:lnTo>
                <a:lnTo>
                  <a:pt x="810" y="757"/>
                </a:lnTo>
                <a:lnTo>
                  <a:pt x="51" y="757"/>
                </a:lnTo>
                <a:close/>
                <a:moveTo>
                  <a:pt x="240" y="178"/>
                </a:moveTo>
                <a:lnTo>
                  <a:pt x="251" y="195"/>
                </a:lnTo>
                <a:lnTo>
                  <a:pt x="251" y="505"/>
                </a:lnTo>
                <a:lnTo>
                  <a:pt x="34" y="337"/>
                </a:lnTo>
                <a:lnTo>
                  <a:pt x="240" y="178"/>
                </a:lnTo>
                <a:close/>
                <a:moveTo>
                  <a:pt x="272" y="554"/>
                </a:moveTo>
                <a:lnTo>
                  <a:pt x="26" y="744"/>
                </a:lnTo>
                <a:lnTo>
                  <a:pt x="26" y="364"/>
                </a:lnTo>
                <a:lnTo>
                  <a:pt x="272" y="554"/>
                </a:lnTo>
                <a:close/>
                <a:moveTo>
                  <a:pt x="265" y="50"/>
                </a:moveTo>
                <a:lnTo>
                  <a:pt x="335" y="50"/>
                </a:lnTo>
                <a:lnTo>
                  <a:pt x="355" y="137"/>
                </a:lnTo>
                <a:lnTo>
                  <a:pt x="325" y="185"/>
                </a:lnTo>
                <a:cubicBezTo>
                  <a:pt x="323" y="187"/>
                  <a:pt x="323" y="189"/>
                  <a:pt x="323" y="192"/>
                </a:cubicBezTo>
                <a:lnTo>
                  <a:pt x="323" y="514"/>
                </a:lnTo>
                <a:lnTo>
                  <a:pt x="293" y="537"/>
                </a:lnTo>
                <a:lnTo>
                  <a:pt x="277" y="525"/>
                </a:lnTo>
                <a:lnTo>
                  <a:pt x="277" y="192"/>
                </a:lnTo>
                <a:cubicBezTo>
                  <a:pt x="277" y="189"/>
                  <a:pt x="276" y="187"/>
                  <a:pt x="275" y="185"/>
                </a:cubicBezTo>
                <a:lnTo>
                  <a:pt x="245" y="137"/>
                </a:lnTo>
                <a:lnTo>
                  <a:pt x="265" y="50"/>
                </a:lnTo>
                <a:close/>
                <a:moveTo>
                  <a:pt x="430" y="30"/>
                </a:moveTo>
                <a:lnTo>
                  <a:pt x="474" y="64"/>
                </a:lnTo>
                <a:cubicBezTo>
                  <a:pt x="458" y="85"/>
                  <a:pt x="450" y="111"/>
                  <a:pt x="450" y="138"/>
                </a:cubicBezTo>
                <a:cubicBezTo>
                  <a:pt x="450" y="179"/>
                  <a:pt x="470" y="218"/>
                  <a:pt x="504" y="241"/>
                </a:cubicBezTo>
                <a:lnTo>
                  <a:pt x="504" y="487"/>
                </a:lnTo>
                <a:lnTo>
                  <a:pt x="438" y="437"/>
                </a:lnTo>
                <a:cubicBezTo>
                  <a:pt x="434" y="433"/>
                  <a:pt x="427" y="433"/>
                  <a:pt x="422" y="437"/>
                </a:cubicBezTo>
                <a:lnTo>
                  <a:pt x="349" y="494"/>
                </a:lnTo>
                <a:lnTo>
                  <a:pt x="349" y="195"/>
                </a:lnTo>
                <a:lnTo>
                  <a:pt x="380" y="146"/>
                </a:lnTo>
                <a:cubicBezTo>
                  <a:pt x="381" y="143"/>
                  <a:pt x="382" y="140"/>
                  <a:pt x="381" y="137"/>
                </a:cubicBezTo>
                <a:lnTo>
                  <a:pt x="368" y="78"/>
                </a:lnTo>
                <a:lnTo>
                  <a:pt x="430" y="30"/>
                </a:lnTo>
                <a:close/>
                <a:moveTo>
                  <a:pt x="520" y="167"/>
                </a:moveTo>
                <a:lnTo>
                  <a:pt x="520" y="167"/>
                </a:lnTo>
                <a:cubicBezTo>
                  <a:pt x="554" y="187"/>
                  <a:pt x="596" y="187"/>
                  <a:pt x="630" y="167"/>
                </a:cubicBezTo>
                <a:cubicBezTo>
                  <a:pt x="633" y="165"/>
                  <a:pt x="636" y="161"/>
                  <a:pt x="636" y="156"/>
                </a:cubicBezTo>
                <a:lnTo>
                  <a:pt x="636" y="60"/>
                </a:lnTo>
                <a:cubicBezTo>
                  <a:pt x="660" y="78"/>
                  <a:pt x="674" y="107"/>
                  <a:pt x="674" y="138"/>
                </a:cubicBezTo>
                <a:cubicBezTo>
                  <a:pt x="674" y="173"/>
                  <a:pt x="656" y="205"/>
                  <a:pt x="626" y="223"/>
                </a:cubicBezTo>
                <a:cubicBezTo>
                  <a:pt x="623" y="225"/>
                  <a:pt x="621" y="229"/>
                  <a:pt x="621" y="234"/>
                </a:cubicBezTo>
                <a:lnTo>
                  <a:pt x="621" y="497"/>
                </a:lnTo>
                <a:lnTo>
                  <a:pt x="568" y="537"/>
                </a:lnTo>
                <a:lnTo>
                  <a:pt x="529" y="507"/>
                </a:lnTo>
                <a:lnTo>
                  <a:pt x="529" y="234"/>
                </a:lnTo>
                <a:cubicBezTo>
                  <a:pt x="529" y="229"/>
                  <a:pt x="527" y="225"/>
                  <a:pt x="523" y="223"/>
                </a:cubicBezTo>
                <a:cubicBezTo>
                  <a:pt x="494" y="205"/>
                  <a:pt x="475" y="173"/>
                  <a:pt x="475" y="138"/>
                </a:cubicBezTo>
                <a:cubicBezTo>
                  <a:pt x="475" y="107"/>
                  <a:pt x="490" y="78"/>
                  <a:pt x="514" y="60"/>
                </a:cubicBezTo>
                <a:lnTo>
                  <a:pt x="514" y="156"/>
                </a:lnTo>
                <a:cubicBezTo>
                  <a:pt x="514" y="161"/>
                  <a:pt x="517" y="165"/>
                  <a:pt x="520" y="167"/>
                </a:cubicBezTo>
                <a:close/>
                <a:moveTo>
                  <a:pt x="826" y="337"/>
                </a:moveTo>
                <a:lnTo>
                  <a:pt x="646" y="477"/>
                </a:lnTo>
                <a:lnTo>
                  <a:pt x="646" y="241"/>
                </a:lnTo>
                <a:cubicBezTo>
                  <a:pt x="656" y="234"/>
                  <a:pt x="664" y="227"/>
                  <a:pt x="672" y="217"/>
                </a:cubicBezTo>
                <a:lnTo>
                  <a:pt x="826" y="337"/>
                </a:lnTo>
                <a:close/>
                <a:moveTo>
                  <a:pt x="834" y="744"/>
                </a:moveTo>
                <a:lnTo>
                  <a:pt x="589" y="554"/>
                </a:lnTo>
                <a:lnTo>
                  <a:pt x="834" y="364"/>
                </a:lnTo>
                <a:lnTo>
                  <a:pt x="834" y="744"/>
                </a:lnTo>
                <a:close/>
                <a:moveTo>
                  <a:pt x="861" y="337"/>
                </a:moveTo>
                <a:lnTo>
                  <a:pt x="861" y="337"/>
                </a:lnTo>
                <a:cubicBezTo>
                  <a:pt x="861" y="335"/>
                  <a:pt x="860" y="333"/>
                  <a:pt x="860" y="332"/>
                </a:cubicBezTo>
                <a:lnTo>
                  <a:pt x="859" y="331"/>
                </a:lnTo>
                <a:cubicBezTo>
                  <a:pt x="858" y="329"/>
                  <a:pt x="857" y="328"/>
                  <a:pt x="856" y="327"/>
                </a:cubicBezTo>
                <a:cubicBezTo>
                  <a:pt x="855" y="327"/>
                  <a:pt x="855" y="327"/>
                  <a:pt x="855" y="327"/>
                </a:cubicBezTo>
                <a:lnTo>
                  <a:pt x="686" y="195"/>
                </a:lnTo>
                <a:cubicBezTo>
                  <a:pt x="696" y="178"/>
                  <a:pt x="700" y="158"/>
                  <a:pt x="700" y="138"/>
                </a:cubicBezTo>
                <a:cubicBezTo>
                  <a:pt x="700" y="90"/>
                  <a:pt x="672" y="46"/>
                  <a:pt x="629" y="24"/>
                </a:cubicBezTo>
                <a:cubicBezTo>
                  <a:pt x="624" y="23"/>
                  <a:pt x="620" y="23"/>
                  <a:pt x="616" y="26"/>
                </a:cubicBezTo>
                <a:cubicBezTo>
                  <a:pt x="612" y="28"/>
                  <a:pt x="610" y="32"/>
                  <a:pt x="610" y="36"/>
                </a:cubicBezTo>
                <a:lnTo>
                  <a:pt x="610" y="148"/>
                </a:lnTo>
                <a:cubicBezTo>
                  <a:pt x="588" y="159"/>
                  <a:pt x="562" y="159"/>
                  <a:pt x="540" y="148"/>
                </a:cubicBezTo>
                <a:lnTo>
                  <a:pt x="540" y="36"/>
                </a:lnTo>
                <a:cubicBezTo>
                  <a:pt x="540" y="32"/>
                  <a:pt x="538" y="28"/>
                  <a:pt x="534" y="26"/>
                </a:cubicBezTo>
                <a:cubicBezTo>
                  <a:pt x="530" y="23"/>
                  <a:pt x="525" y="23"/>
                  <a:pt x="521" y="24"/>
                </a:cubicBezTo>
                <a:cubicBezTo>
                  <a:pt x="511" y="30"/>
                  <a:pt x="501" y="37"/>
                  <a:pt x="492" y="44"/>
                </a:cubicBezTo>
                <a:lnTo>
                  <a:pt x="438" y="3"/>
                </a:lnTo>
                <a:cubicBezTo>
                  <a:pt x="434" y="0"/>
                  <a:pt x="427" y="0"/>
                  <a:pt x="422" y="3"/>
                </a:cubicBezTo>
                <a:lnTo>
                  <a:pt x="362" y="50"/>
                </a:lnTo>
                <a:lnTo>
                  <a:pt x="359" y="34"/>
                </a:lnTo>
                <a:cubicBezTo>
                  <a:pt x="357" y="27"/>
                  <a:pt x="351" y="23"/>
                  <a:pt x="346" y="23"/>
                </a:cubicBezTo>
                <a:lnTo>
                  <a:pt x="254" y="23"/>
                </a:lnTo>
                <a:cubicBezTo>
                  <a:pt x="248" y="23"/>
                  <a:pt x="243" y="27"/>
                  <a:pt x="242" y="34"/>
                </a:cubicBezTo>
                <a:lnTo>
                  <a:pt x="219" y="137"/>
                </a:lnTo>
                <a:cubicBezTo>
                  <a:pt x="218" y="140"/>
                  <a:pt x="218" y="143"/>
                  <a:pt x="220" y="146"/>
                </a:cubicBezTo>
                <a:lnTo>
                  <a:pt x="226" y="155"/>
                </a:lnTo>
                <a:lnTo>
                  <a:pt x="5" y="327"/>
                </a:lnTo>
                <a:cubicBezTo>
                  <a:pt x="4" y="328"/>
                  <a:pt x="3" y="329"/>
                  <a:pt x="2" y="331"/>
                </a:cubicBezTo>
                <a:lnTo>
                  <a:pt x="2" y="332"/>
                </a:lnTo>
                <a:cubicBezTo>
                  <a:pt x="1" y="333"/>
                  <a:pt x="0" y="335"/>
                  <a:pt x="0" y="337"/>
                </a:cubicBezTo>
                <a:lnTo>
                  <a:pt x="0" y="771"/>
                </a:lnTo>
                <a:cubicBezTo>
                  <a:pt x="0" y="772"/>
                  <a:pt x="0" y="773"/>
                  <a:pt x="1" y="774"/>
                </a:cubicBezTo>
                <a:cubicBezTo>
                  <a:pt x="1" y="775"/>
                  <a:pt x="1" y="775"/>
                  <a:pt x="1" y="775"/>
                </a:cubicBezTo>
                <a:cubicBezTo>
                  <a:pt x="2" y="776"/>
                  <a:pt x="2" y="776"/>
                  <a:pt x="2" y="776"/>
                </a:cubicBezTo>
                <a:cubicBezTo>
                  <a:pt x="2" y="777"/>
                  <a:pt x="3" y="779"/>
                  <a:pt x="4" y="779"/>
                </a:cubicBezTo>
                <a:cubicBezTo>
                  <a:pt x="4" y="780"/>
                  <a:pt x="4" y="780"/>
                  <a:pt x="4" y="781"/>
                </a:cubicBezTo>
                <a:cubicBezTo>
                  <a:pt x="5" y="781"/>
                  <a:pt x="6" y="782"/>
                  <a:pt x="7" y="782"/>
                </a:cubicBezTo>
                <a:cubicBezTo>
                  <a:pt x="8" y="782"/>
                  <a:pt x="8" y="783"/>
                  <a:pt x="8" y="783"/>
                </a:cubicBezTo>
                <a:cubicBezTo>
                  <a:pt x="10" y="783"/>
                  <a:pt x="12" y="783"/>
                  <a:pt x="13" y="783"/>
                </a:cubicBezTo>
                <a:lnTo>
                  <a:pt x="848" y="783"/>
                </a:lnTo>
                <a:cubicBezTo>
                  <a:pt x="849" y="783"/>
                  <a:pt x="851" y="783"/>
                  <a:pt x="852" y="783"/>
                </a:cubicBezTo>
                <a:cubicBezTo>
                  <a:pt x="853" y="783"/>
                  <a:pt x="853" y="782"/>
                  <a:pt x="854" y="782"/>
                </a:cubicBezTo>
                <a:cubicBezTo>
                  <a:pt x="854" y="782"/>
                  <a:pt x="855" y="781"/>
                  <a:pt x="856" y="781"/>
                </a:cubicBezTo>
                <a:cubicBezTo>
                  <a:pt x="856" y="780"/>
                  <a:pt x="856" y="780"/>
                  <a:pt x="857" y="779"/>
                </a:cubicBezTo>
                <a:cubicBezTo>
                  <a:pt x="858" y="779"/>
                  <a:pt x="858" y="777"/>
                  <a:pt x="859" y="776"/>
                </a:cubicBezTo>
                <a:cubicBezTo>
                  <a:pt x="859" y="776"/>
                  <a:pt x="860" y="776"/>
                  <a:pt x="860" y="775"/>
                </a:cubicBezTo>
                <a:cubicBezTo>
                  <a:pt x="860" y="775"/>
                  <a:pt x="860" y="775"/>
                  <a:pt x="860" y="774"/>
                </a:cubicBezTo>
                <a:cubicBezTo>
                  <a:pt x="860" y="773"/>
                  <a:pt x="861" y="772"/>
                  <a:pt x="861" y="771"/>
                </a:cubicBezTo>
                <a:lnTo>
                  <a:pt x="861" y="337"/>
                </a:lnTo>
                <a:close/>
              </a:path>
            </a:pathLst>
          </a:custGeom>
          <a:solidFill>
            <a:schemeClr val="accent2">
              <a:lumMod val="75000"/>
            </a:schemeClr>
          </a:solidFill>
          <a:ln>
            <a:noFill/>
          </a:ln>
          <a:effectLst/>
        </p:spPr>
        <p:txBody>
          <a:bodyPr wrap="none" anchor="ctr"/>
          <a:lstStyle/>
          <a:p>
            <a:endParaRPr lang="en-US" sz="900" dirty="0">
              <a:latin typeface="Lato Light" panose="020F0502020204030203" pitchFamily="34" charset="0"/>
            </a:endParaRPr>
          </a:p>
        </p:txBody>
      </p:sp>
      <p:sp>
        <p:nvSpPr>
          <p:cNvPr id="59" name="Freeform 718">
            <a:extLst>
              <a:ext uri="{FF2B5EF4-FFF2-40B4-BE49-F238E27FC236}">
                <a16:creationId xmlns:a16="http://schemas.microsoft.com/office/drawing/2014/main" id="{C6B1AE7F-49A5-2E44-8CAE-0DBA0A321468}"/>
              </a:ext>
            </a:extLst>
          </p:cNvPr>
          <p:cNvSpPr>
            <a:spLocks noChangeArrowheads="1"/>
          </p:cNvSpPr>
          <p:nvPr/>
        </p:nvSpPr>
        <p:spPr bwMode="auto">
          <a:xfrm>
            <a:off x="8756055" y="2134866"/>
            <a:ext cx="425776" cy="434646"/>
          </a:xfrm>
          <a:custGeom>
            <a:avLst/>
            <a:gdLst/>
            <a:ahLst/>
            <a:cxnLst/>
            <a:rect l="0" t="0" r="r" b="b"/>
            <a:pathLst>
              <a:path w="304440" h="310465">
                <a:moveTo>
                  <a:pt x="9367" y="169183"/>
                </a:moveTo>
                <a:lnTo>
                  <a:pt x="9367" y="270718"/>
                </a:lnTo>
                <a:lnTo>
                  <a:pt x="37830" y="270718"/>
                </a:lnTo>
                <a:cubicBezTo>
                  <a:pt x="40352" y="270718"/>
                  <a:pt x="42513" y="272886"/>
                  <a:pt x="42513" y="275415"/>
                </a:cubicBezTo>
                <a:lnTo>
                  <a:pt x="42513" y="297818"/>
                </a:lnTo>
                <a:lnTo>
                  <a:pt x="86108" y="271441"/>
                </a:lnTo>
                <a:cubicBezTo>
                  <a:pt x="87189" y="271079"/>
                  <a:pt x="87909" y="270718"/>
                  <a:pt x="88630" y="270718"/>
                </a:cubicBezTo>
                <a:lnTo>
                  <a:pt x="177260" y="270718"/>
                </a:lnTo>
                <a:lnTo>
                  <a:pt x="177260" y="237475"/>
                </a:lnTo>
                <a:lnTo>
                  <a:pt x="51881" y="237475"/>
                </a:lnTo>
                <a:cubicBezTo>
                  <a:pt x="49359" y="237475"/>
                  <a:pt x="47197" y="235669"/>
                  <a:pt x="47197" y="233139"/>
                </a:cubicBezTo>
                <a:lnTo>
                  <a:pt x="47197" y="169183"/>
                </a:lnTo>
                <a:lnTo>
                  <a:pt x="9367" y="169183"/>
                </a:lnTo>
                <a:close/>
                <a:moveTo>
                  <a:pt x="51881" y="117151"/>
                </a:moveTo>
                <a:lnTo>
                  <a:pt x="68814" y="117151"/>
                </a:lnTo>
                <a:cubicBezTo>
                  <a:pt x="71336" y="117151"/>
                  <a:pt x="73498" y="119319"/>
                  <a:pt x="73498" y="121848"/>
                </a:cubicBezTo>
                <a:cubicBezTo>
                  <a:pt x="73498" y="124378"/>
                  <a:pt x="71336" y="126546"/>
                  <a:pt x="68814" y="126546"/>
                </a:cubicBezTo>
                <a:lnTo>
                  <a:pt x="56564" y="126546"/>
                </a:lnTo>
                <a:lnTo>
                  <a:pt x="56564" y="228442"/>
                </a:lnTo>
                <a:lnTo>
                  <a:pt x="215810" y="228442"/>
                </a:lnTo>
                <a:cubicBezTo>
                  <a:pt x="216891" y="228442"/>
                  <a:pt x="217611" y="228442"/>
                  <a:pt x="218332" y="228803"/>
                </a:cubicBezTo>
                <a:lnTo>
                  <a:pt x="261926" y="255181"/>
                </a:lnTo>
                <a:lnTo>
                  <a:pt x="261926" y="233139"/>
                </a:lnTo>
                <a:cubicBezTo>
                  <a:pt x="261926" y="230249"/>
                  <a:pt x="264088" y="228442"/>
                  <a:pt x="266610" y="228442"/>
                </a:cubicBezTo>
                <a:lnTo>
                  <a:pt x="295072" y="228442"/>
                </a:lnTo>
                <a:lnTo>
                  <a:pt x="295072" y="126546"/>
                </a:lnTo>
                <a:lnTo>
                  <a:pt x="286065" y="126546"/>
                </a:lnTo>
                <a:cubicBezTo>
                  <a:pt x="283543" y="126546"/>
                  <a:pt x="281382" y="124378"/>
                  <a:pt x="281382" y="121848"/>
                </a:cubicBezTo>
                <a:cubicBezTo>
                  <a:pt x="281382" y="119319"/>
                  <a:pt x="283543" y="117151"/>
                  <a:pt x="286065" y="117151"/>
                </a:cubicBezTo>
                <a:lnTo>
                  <a:pt x="299756" y="117151"/>
                </a:lnTo>
                <a:cubicBezTo>
                  <a:pt x="302278" y="117151"/>
                  <a:pt x="304440" y="119319"/>
                  <a:pt x="304440" y="121848"/>
                </a:cubicBezTo>
                <a:lnTo>
                  <a:pt x="304440" y="233139"/>
                </a:lnTo>
                <a:cubicBezTo>
                  <a:pt x="304440" y="235669"/>
                  <a:pt x="302278" y="237475"/>
                  <a:pt x="299756" y="237475"/>
                </a:cubicBezTo>
                <a:lnTo>
                  <a:pt x="271294" y="237475"/>
                </a:lnTo>
                <a:lnTo>
                  <a:pt x="271294" y="263130"/>
                </a:lnTo>
                <a:cubicBezTo>
                  <a:pt x="271294" y="264937"/>
                  <a:pt x="270573" y="266382"/>
                  <a:pt x="269132" y="267466"/>
                </a:cubicBezTo>
                <a:cubicBezTo>
                  <a:pt x="268411" y="267827"/>
                  <a:pt x="267691" y="267827"/>
                  <a:pt x="266610" y="267827"/>
                </a:cubicBezTo>
                <a:cubicBezTo>
                  <a:pt x="265890" y="267827"/>
                  <a:pt x="264809" y="267827"/>
                  <a:pt x="264448" y="267466"/>
                </a:cubicBezTo>
                <a:lnTo>
                  <a:pt x="214729" y="237475"/>
                </a:lnTo>
                <a:lnTo>
                  <a:pt x="186627" y="237475"/>
                </a:lnTo>
                <a:lnTo>
                  <a:pt x="186627" y="275415"/>
                </a:lnTo>
                <a:cubicBezTo>
                  <a:pt x="186627" y="278306"/>
                  <a:pt x="184465" y="280474"/>
                  <a:pt x="181943" y="280474"/>
                </a:cubicBezTo>
                <a:lnTo>
                  <a:pt x="90071" y="280474"/>
                </a:lnTo>
                <a:lnTo>
                  <a:pt x="39991" y="310103"/>
                </a:lnTo>
                <a:cubicBezTo>
                  <a:pt x="39271" y="310465"/>
                  <a:pt x="38550" y="310465"/>
                  <a:pt x="37830" y="310465"/>
                </a:cubicBezTo>
                <a:cubicBezTo>
                  <a:pt x="37109" y="310465"/>
                  <a:pt x="36389" y="310465"/>
                  <a:pt x="35308" y="310103"/>
                </a:cubicBezTo>
                <a:cubicBezTo>
                  <a:pt x="33867" y="309019"/>
                  <a:pt x="33146" y="307574"/>
                  <a:pt x="33146" y="306129"/>
                </a:cubicBezTo>
                <a:lnTo>
                  <a:pt x="33146" y="280474"/>
                </a:lnTo>
                <a:lnTo>
                  <a:pt x="4684" y="280474"/>
                </a:lnTo>
                <a:cubicBezTo>
                  <a:pt x="2162" y="280474"/>
                  <a:pt x="0" y="278306"/>
                  <a:pt x="0" y="275415"/>
                </a:cubicBezTo>
                <a:lnTo>
                  <a:pt x="0" y="164486"/>
                </a:lnTo>
                <a:cubicBezTo>
                  <a:pt x="0" y="161957"/>
                  <a:pt x="2162" y="159789"/>
                  <a:pt x="4684" y="159789"/>
                </a:cubicBezTo>
                <a:lnTo>
                  <a:pt x="47197" y="159789"/>
                </a:lnTo>
                <a:lnTo>
                  <a:pt x="47197" y="121848"/>
                </a:lnTo>
                <a:cubicBezTo>
                  <a:pt x="47197" y="119319"/>
                  <a:pt x="49359" y="117151"/>
                  <a:pt x="51881" y="117151"/>
                </a:cubicBezTo>
                <a:close/>
                <a:moveTo>
                  <a:pt x="93091" y="96514"/>
                </a:moveTo>
                <a:lnTo>
                  <a:pt x="101124" y="96514"/>
                </a:lnTo>
                <a:cubicBezTo>
                  <a:pt x="103918" y="96514"/>
                  <a:pt x="106014" y="98665"/>
                  <a:pt x="106014" y="101174"/>
                </a:cubicBezTo>
                <a:cubicBezTo>
                  <a:pt x="106014" y="103683"/>
                  <a:pt x="103918" y="105834"/>
                  <a:pt x="101124" y="105834"/>
                </a:cubicBezTo>
                <a:lnTo>
                  <a:pt x="97631" y="105834"/>
                </a:lnTo>
                <a:lnTo>
                  <a:pt x="97631" y="186848"/>
                </a:lnTo>
                <a:lnTo>
                  <a:pt x="101124" y="186848"/>
                </a:lnTo>
                <a:cubicBezTo>
                  <a:pt x="103918" y="186848"/>
                  <a:pt x="106014" y="188998"/>
                  <a:pt x="106014" y="191508"/>
                </a:cubicBezTo>
                <a:cubicBezTo>
                  <a:pt x="106014" y="194017"/>
                  <a:pt x="103918" y="196168"/>
                  <a:pt x="101124" y="196168"/>
                </a:cubicBezTo>
                <a:lnTo>
                  <a:pt x="93091" y="196168"/>
                </a:lnTo>
                <a:cubicBezTo>
                  <a:pt x="90646" y="196168"/>
                  <a:pt x="88900" y="194017"/>
                  <a:pt x="88900" y="191508"/>
                </a:cubicBezTo>
                <a:lnTo>
                  <a:pt x="88900" y="101174"/>
                </a:lnTo>
                <a:cubicBezTo>
                  <a:pt x="88900" y="98665"/>
                  <a:pt x="90646" y="96514"/>
                  <a:pt x="93091" y="96514"/>
                </a:cubicBezTo>
                <a:close/>
                <a:moveTo>
                  <a:pt x="171960" y="9393"/>
                </a:moveTo>
                <a:cubicBezTo>
                  <a:pt x="166928" y="9033"/>
                  <a:pt x="163693" y="9753"/>
                  <a:pt x="161896" y="10112"/>
                </a:cubicBezTo>
                <a:cubicBezTo>
                  <a:pt x="163333" y="18389"/>
                  <a:pt x="165849" y="36023"/>
                  <a:pt x="163333" y="44300"/>
                </a:cubicBezTo>
                <a:cubicBezTo>
                  <a:pt x="155785" y="68052"/>
                  <a:pt x="130984" y="96122"/>
                  <a:pt x="125233" y="102600"/>
                </a:cubicBezTo>
                <a:lnTo>
                  <a:pt x="125233" y="186810"/>
                </a:lnTo>
                <a:lnTo>
                  <a:pt x="231266" y="186810"/>
                </a:lnTo>
                <a:cubicBezTo>
                  <a:pt x="231626" y="186810"/>
                  <a:pt x="231626" y="186810"/>
                  <a:pt x="231985" y="186810"/>
                </a:cubicBezTo>
                <a:cubicBezTo>
                  <a:pt x="238815" y="186090"/>
                  <a:pt x="244206" y="180332"/>
                  <a:pt x="244206" y="173494"/>
                </a:cubicBezTo>
                <a:cubicBezTo>
                  <a:pt x="244206" y="171335"/>
                  <a:pt x="243487" y="168816"/>
                  <a:pt x="242409" y="167017"/>
                </a:cubicBezTo>
                <a:cubicBezTo>
                  <a:pt x="241690" y="165937"/>
                  <a:pt x="241690" y="164138"/>
                  <a:pt x="242409" y="162698"/>
                </a:cubicBezTo>
                <a:cubicBezTo>
                  <a:pt x="242768" y="161619"/>
                  <a:pt x="244206" y="160539"/>
                  <a:pt x="245284" y="160179"/>
                </a:cubicBezTo>
                <a:cubicBezTo>
                  <a:pt x="251754" y="158740"/>
                  <a:pt x="256067" y="153341"/>
                  <a:pt x="256067" y="147224"/>
                </a:cubicBezTo>
                <a:cubicBezTo>
                  <a:pt x="256067" y="143625"/>
                  <a:pt x="254989" y="140386"/>
                  <a:pt x="252473" y="137867"/>
                </a:cubicBezTo>
                <a:cubicBezTo>
                  <a:pt x="251395" y="137147"/>
                  <a:pt x="251035" y="135708"/>
                  <a:pt x="251035" y="134268"/>
                </a:cubicBezTo>
                <a:cubicBezTo>
                  <a:pt x="251395" y="133189"/>
                  <a:pt x="251754" y="131749"/>
                  <a:pt x="252832" y="131029"/>
                </a:cubicBezTo>
                <a:cubicBezTo>
                  <a:pt x="256427" y="128150"/>
                  <a:pt x="258583" y="124552"/>
                  <a:pt x="258583" y="120233"/>
                </a:cubicBezTo>
                <a:cubicBezTo>
                  <a:pt x="258583" y="113396"/>
                  <a:pt x="253911" y="110517"/>
                  <a:pt x="251754" y="110517"/>
                </a:cubicBezTo>
                <a:cubicBezTo>
                  <a:pt x="248879" y="110517"/>
                  <a:pt x="246722" y="108357"/>
                  <a:pt x="246722" y="105838"/>
                </a:cubicBezTo>
                <a:cubicBezTo>
                  <a:pt x="246722" y="103319"/>
                  <a:pt x="248879" y="101160"/>
                  <a:pt x="251395" y="101160"/>
                </a:cubicBezTo>
                <a:cubicBezTo>
                  <a:pt x="252473" y="100800"/>
                  <a:pt x="257146" y="98281"/>
                  <a:pt x="257146" y="89644"/>
                </a:cubicBezTo>
                <a:cubicBezTo>
                  <a:pt x="257146" y="82807"/>
                  <a:pt x="251754" y="78128"/>
                  <a:pt x="247082" y="78128"/>
                </a:cubicBezTo>
                <a:lnTo>
                  <a:pt x="191729" y="78128"/>
                </a:lnTo>
                <a:cubicBezTo>
                  <a:pt x="190650" y="78128"/>
                  <a:pt x="188853" y="77049"/>
                  <a:pt x="188134" y="75969"/>
                </a:cubicBezTo>
                <a:cubicBezTo>
                  <a:pt x="187415" y="74889"/>
                  <a:pt x="187056" y="73450"/>
                  <a:pt x="187415" y="72010"/>
                </a:cubicBezTo>
                <a:cubicBezTo>
                  <a:pt x="188494" y="67332"/>
                  <a:pt x="191729" y="54737"/>
                  <a:pt x="190291" y="39622"/>
                </a:cubicBezTo>
                <a:cubicBezTo>
                  <a:pt x="188853" y="22708"/>
                  <a:pt x="180946" y="9753"/>
                  <a:pt x="171960" y="9393"/>
                </a:cubicBezTo>
                <a:close/>
                <a:moveTo>
                  <a:pt x="171960" y="36"/>
                </a:moveTo>
                <a:cubicBezTo>
                  <a:pt x="186337" y="756"/>
                  <a:pt x="197839" y="16230"/>
                  <a:pt x="199636" y="38902"/>
                </a:cubicBezTo>
                <a:cubicBezTo>
                  <a:pt x="200715" y="51138"/>
                  <a:pt x="199277" y="61934"/>
                  <a:pt x="197839" y="68412"/>
                </a:cubicBezTo>
                <a:lnTo>
                  <a:pt x="247082" y="68412"/>
                </a:lnTo>
                <a:cubicBezTo>
                  <a:pt x="257505" y="68412"/>
                  <a:pt x="266491" y="78128"/>
                  <a:pt x="266491" y="89644"/>
                </a:cubicBezTo>
                <a:cubicBezTo>
                  <a:pt x="266491" y="96482"/>
                  <a:pt x="264334" y="101520"/>
                  <a:pt x="261459" y="105119"/>
                </a:cubicBezTo>
                <a:cubicBezTo>
                  <a:pt x="265053" y="108357"/>
                  <a:pt x="267929" y="113396"/>
                  <a:pt x="267929" y="120233"/>
                </a:cubicBezTo>
                <a:cubicBezTo>
                  <a:pt x="267929" y="125991"/>
                  <a:pt x="265772" y="131029"/>
                  <a:pt x="262178" y="135348"/>
                </a:cubicBezTo>
                <a:cubicBezTo>
                  <a:pt x="264334" y="138947"/>
                  <a:pt x="265413" y="142905"/>
                  <a:pt x="265413" y="147224"/>
                </a:cubicBezTo>
                <a:cubicBezTo>
                  <a:pt x="265413" y="155861"/>
                  <a:pt x="260381" y="163778"/>
                  <a:pt x="252473" y="167376"/>
                </a:cubicBezTo>
                <a:cubicBezTo>
                  <a:pt x="253192" y="169536"/>
                  <a:pt x="253551" y="171335"/>
                  <a:pt x="253551" y="173494"/>
                </a:cubicBezTo>
                <a:cubicBezTo>
                  <a:pt x="253551" y="185370"/>
                  <a:pt x="244565" y="195087"/>
                  <a:pt x="232704" y="196166"/>
                </a:cubicBezTo>
                <a:cubicBezTo>
                  <a:pt x="232345" y="196166"/>
                  <a:pt x="231985" y="196166"/>
                  <a:pt x="231266" y="196166"/>
                </a:cubicBezTo>
                <a:lnTo>
                  <a:pt x="120201" y="196166"/>
                </a:lnTo>
                <a:cubicBezTo>
                  <a:pt x="118045" y="196166"/>
                  <a:pt x="115888" y="194007"/>
                  <a:pt x="115888" y="191488"/>
                </a:cubicBezTo>
                <a:lnTo>
                  <a:pt x="115888" y="100800"/>
                </a:lnTo>
                <a:cubicBezTo>
                  <a:pt x="115888" y="99361"/>
                  <a:pt x="116248" y="98281"/>
                  <a:pt x="116966" y="97561"/>
                </a:cubicBezTo>
                <a:cubicBezTo>
                  <a:pt x="117326" y="97201"/>
                  <a:pt x="146440" y="65893"/>
                  <a:pt x="154707" y="41421"/>
                </a:cubicBezTo>
                <a:cubicBezTo>
                  <a:pt x="156145" y="35663"/>
                  <a:pt x="153988" y="17670"/>
                  <a:pt x="151832" y="7593"/>
                </a:cubicBezTo>
                <a:cubicBezTo>
                  <a:pt x="151472" y="5794"/>
                  <a:pt x="152191" y="3995"/>
                  <a:pt x="153988" y="2915"/>
                </a:cubicBezTo>
                <a:cubicBezTo>
                  <a:pt x="154707" y="2195"/>
                  <a:pt x="159739" y="-324"/>
                  <a:pt x="171960" y="36"/>
                </a:cubicBezTo>
                <a:close/>
              </a:path>
            </a:pathLst>
          </a:custGeom>
          <a:solidFill>
            <a:schemeClr val="accent3">
              <a:lumMod val="75000"/>
            </a:schemeClr>
          </a:solidFill>
          <a:ln>
            <a:noFill/>
          </a:ln>
          <a:effectLst/>
        </p:spPr>
        <p:txBody>
          <a:bodyPr anchor="ctr"/>
          <a:lstStyle/>
          <a:p>
            <a:endParaRPr lang="en-US" sz="900" dirty="0">
              <a:latin typeface="Lato Light" panose="020F0502020204030203" pitchFamily="34" charset="0"/>
            </a:endParaRPr>
          </a:p>
        </p:txBody>
      </p:sp>
      <p:sp>
        <p:nvSpPr>
          <p:cNvPr id="6" name="Rounded Rectangle 5">
            <a:extLst>
              <a:ext uri="{FF2B5EF4-FFF2-40B4-BE49-F238E27FC236}">
                <a16:creationId xmlns:a16="http://schemas.microsoft.com/office/drawing/2014/main" id="{A2F83D5D-A503-3644-8364-95428DC17D79}"/>
              </a:ext>
            </a:extLst>
          </p:cNvPr>
          <p:cNvSpPr/>
          <p:nvPr/>
        </p:nvSpPr>
        <p:spPr>
          <a:xfrm>
            <a:off x="5105925" y="1676400"/>
            <a:ext cx="2024869" cy="3787895"/>
          </a:xfrm>
          <a:prstGeom prst="roundRect">
            <a:avLst>
              <a:gd name="adj" fmla="val 8174"/>
            </a:avLst>
          </a:prstGeom>
          <a:noFill/>
          <a:ln w="38100" cap="rnd">
            <a:solidFill>
              <a:schemeClr val="accent2">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60" name="TextBox 59">
            <a:extLst>
              <a:ext uri="{FF2B5EF4-FFF2-40B4-BE49-F238E27FC236}">
                <a16:creationId xmlns:a16="http://schemas.microsoft.com/office/drawing/2014/main" id="{4FBF68B2-459D-8749-9638-B5DBE4716C95}"/>
              </a:ext>
            </a:extLst>
          </p:cNvPr>
          <p:cNvSpPr txBox="1"/>
          <p:nvPr/>
        </p:nvSpPr>
        <p:spPr>
          <a:xfrm>
            <a:off x="2606723" y="3638849"/>
            <a:ext cx="131799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61" name="Subtitle 2">
            <a:extLst>
              <a:ext uri="{FF2B5EF4-FFF2-40B4-BE49-F238E27FC236}">
                <a16:creationId xmlns:a16="http://schemas.microsoft.com/office/drawing/2014/main" id="{C87A323A-1A4D-4849-BA68-4F2410477A94}"/>
              </a:ext>
            </a:extLst>
          </p:cNvPr>
          <p:cNvSpPr txBox="1">
            <a:spLocks/>
          </p:cNvSpPr>
          <p:nvPr/>
        </p:nvSpPr>
        <p:spPr>
          <a:xfrm>
            <a:off x="5311667" y="3115926"/>
            <a:ext cx="1610403"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2" name="TextBox 61">
            <a:extLst>
              <a:ext uri="{FF2B5EF4-FFF2-40B4-BE49-F238E27FC236}">
                <a16:creationId xmlns:a16="http://schemas.microsoft.com/office/drawing/2014/main" id="{E6E1379E-FA56-2942-A823-F942B2FC65E7}"/>
              </a:ext>
            </a:extLst>
          </p:cNvPr>
          <p:cNvSpPr txBox="1"/>
          <p:nvPr/>
        </p:nvSpPr>
        <p:spPr>
          <a:xfrm>
            <a:off x="5458250" y="2766726"/>
            <a:ext cx="131799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63" name="Subtitle 2">
            <a:extLst>
              <a:ext uri="{FF2B5EF4-FFF2-40B4-BE49-F238E27FC236}">
                <a16:creationId xmlns:a16="http://schemas.microsoft.com/office/drawing/2014/main" id="{B4C1C7E4-6238-B547-ACFC-0B092F5F5135}"/>
              </a:ext>
            </a:extLst>
          </p:cNvPr>
          <p:cNvSpPr txBox="1">
            <a:spLocks/>
          </p:cNvSpPr>
          <p:nvPr/>
        </p:nvSpPr>
        <p:spPr>
          <a:xfrm>
            <a:off x="5311667" y="4870576"/>
            <a:ext cx="1610403"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4" name="TextBox 63">
            <a:extLst>
              <a:ext uri="{FF2B5EF4-FFF2-40B4-BE49-F238E27FC236}">
                <a16:creationId xmlns:a16="http://schemas.microsoft.com/office/drawing/2014/main" id="{61DDF067-9659-8A44-9598-023F56532BDD}"/>
              </a:ext>
            </a:extLst>
          </p:cNvPr>
          <p:cNvSpPr txBox="1"/>
          <p:nvPr/>
        </p:nvSpPr>
        <p:spPr>
          <a:xfrm>
            <a:off x="5458250" y="4521376"/>
            <a:ext cx="131799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65" name="Subtitle 2">
            <a:extLst>
              <a:ext uri="{FF2B5EF4-FFF2-40B4-BE49-F238E27FC236}">
                <a16:creationId xmlns:a16="http://schemas.microsoft.com/office/drawing/2014/main" id="{DAFA03DF-0AB2-814B-A984-A11C043AD834}"/>
              </a:ext>
            </a:extLst>
          </p:cNvPr>
          <p:cNvSpPr txBox="1">
            <a:spLocks/>
          </p:cNvSpPr>
          <p:nvPr/>
        </p:nvSpPr>
        <p:spPr>
          <a:xfrm>
            <a:off x="8166147" y="4288172"/>
            <a:ext cx="1610403"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6" name="TextBox 65">
            <a:extLst>
              <a:ext uri="{FF2B5EF4-FFF2-40B4-BE49-F238E27FC236}">
                <a16:creationId xmlns:a16="http://schemas.microsoft.com/office/drawing/2014/main" id="{E46F180C-C492-6544-82A2-0EBC7523096A}"/>
              </a:ext>
            </a:extLst>
          </p:cNvPr>
          <p:cNvSpPr txBox="1"/>
          <p:nvPr/>
        </p:nvSpPr>
        <p:spPr>
          <a:xfrm>
            <a:off x="8312730" y="3938972"/>
            <a:ext cx="131799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67" name="Subtitle 2">
            <a:extLst>
              <a:ext uri="{FF2B5EF4-FFF2-40B4-BE49-F238E27FC236}">
                <a16:creationId xmlns:a16="http://schemas.microsoft.com/office/drawing/2014/main" id="{B4881578-F8D8-E244-B2A2-2CC9643DA279}"/>
              </a:ext>
            </a:extLst>
          </p:cNvPr>
          <p:cNvSpPr txBox="1">
            <a:spLocks/>
          </p:cNvSpPr>
          <p:nvPr/>
        </p:nvSpPr>
        <p:spPr>
          <a:xfrm>
            <a:off x="8166147" y="3142769"/>
            <a:ext cx="1610403"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8" name="TextBox 67">
            <a:extLst>
              <a:ext uri="{FF2B5EF4-FFF2-40B4-BE49-F238E27FC236}">
                <a16:creationId xmlns:a16="http://schemas.microsoft.com/office/drawing/2014/main" id="{26EB4D44-5C74-3649-8B04-D5DB4C68416B}"/>
              </a:ext>
            </a:extLst>
          </p:cNvPr>
          <p:cNvSpPr txBox="1"/>
          <p:nvPr/>
        </p:nvSpPr>
        <p:spPr>
          <a:xfrm>
            <a:off x="8312730" y="2793569"/>
            <a:ext cx="131799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69" name="Subtitle 2">
            <a:extLst>
              <a:ext uri="{FF2B5EF4-FFF2-40B4-BE49-F238E27FC236}">
                <a16:creationId xmlns:a16="http://schemas.microsoft.com/office/drawing/2014/main" id="{66D509AF-2FFA-C84A-879D-AF8C07925BD5}"/>
              </a:ext>
            </a:extLst>
          </p:cNvPr>
          <p:cNvSpPr txBox="1">
            <a:spLocks/>
          </p:cNvSpPr>
          <p:nvPr/>
        </p:nvSpPr>
        <p:spPr>
          <a:xfrm>
            <a:off x="8166147" y="5457555"/>
            <a:ext cx="1610403"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70" name="TextBox 69">
            <a:extLst>
              <a:ext uri="{FF2B5EF4-FFF2-40B4-BE49-F238E27FC236}">
                <a16:creationId xmlns:a16="http://schemas.microsoft.com/office/drawing/2014/main" id="{80469A58-113D-5D46-95FB-6DC6CCD5B5E8}"/>
              </a:ext>
            </a:extLst>
          </p:cNvPr>
          <p:cNvSpPr txBox="1"/>
          <p:nvPr/>
        </p:nvSpPr>
        <p:spPr>
          <a:xfrm>
            <a:off x="8312730" y="5108356"/>
            <a:ext cx="131799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Tree>
    <p:extLst>
      <p:ext uri="{BB962C8B-B14F-4D97-AF65-F5344CB8AC3E}">
        <p14:creationId xmlns:p14="http://schemas.microsoft.com/office/powerpoint/2010/main" val="3165471253"/>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 name="TextBox 64">
            <a:extLst>
              <a:ext uri="{FF2B5EF4-FFF2-40B4-BE49-F238E27FC236}">
                <a16:creationId xmlns:a16="http://schemas.microsoft.com/office/drawing/2014/main" id="{65652796-4432-104B-A00F-91E61004DA75}"/>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66" name="TextBox 65">
            <a:extLst>
              <a:ext uri="{FF2B5EF4-FFF2-40B4-BE49-F238E27FC236}">
                <a16:creationId xmlns:a16="http://schemas.microsoft.com/office/drawing/2014/main" id="{35F208F8-9EBC-404F-8DAC-99558B61AC0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
            <a:extLst>
              <a:ext uri="{FF2B5EF4-FFF2-40B4-BE49-F238E27FC236}">
                <a16:creationId xmlns:a16="http://schemas.microsoft.com/office/drawing/2014/main" id="{F7C16281-31EB-8447-87AC-886B54EE46E2}"/>
              </a:ext>
            </a:extLst>
          </p:cNvPr>
          <p:cNvSpPr/>
          <p:nvPr/>
        </p:nvSpPr>
        <p:spPr>
          <a:xfrm>
            <a:off x="9670328" y="6141917"/>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5" name="Freeform 4">
            <a:extLst>
              <a:ext uri="{FF2B5EF4-FFF2-40B4-BE49-F238E27FC236}">
                <a16:creationId xmlns:a16="http://schemas.microsoft.com/office/drawing/2014/main" id="{251CE84B-C62B-5F49-8C51-ED0DAA0B0175}"/>
              </a:ext>
            </a:extLst>
          </p:cNvPr>
          <p:cNvSpPr/>
          <p:nvPr/>
        </p:nvSpPr>
        <p:spPr>
          <a:xfrm>
            <a:off x="7991033" y="6141917"/>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6" name="Freeform 5">
            <a:extLst>
              <a:ext uri="{FF2B5EF4-FFF2-40B4-BE49-F238E27FC236}">
                <a16:creationId xmlns:a16="http://schemas.microsoft.com/office/drawing/2014/main" id="{FB00571E-2198-CC4F-9589-C18CAC7EDE0B}"/>
              </a:ext>
            </a:extLst>
          </p:cNvPr>
          <p:cNvSpPr/>
          <p:nvPr/>
        </p:nvSpPr>
        <p:spPr>
          <a:xfrm>
            <a:off x="6311737" y="6141917"/>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7" name="Freeform 6">
            <a:extLst>
              <a:ext uri="{FF2B5EF4-FFF2-40B4-BE49-F238E27FC236}">
                <a16:creationId xmlns:a16="http://schemas.microsoft.com/office/drawing/2014/main" id="{87227CF0-4F98-8648-B397-DB317D37FBE8}"/>
              </a:ext>
            </a:extLst>
          </p:cNvPr>
          <p:cNvSpPr/>
          <p:nvPr/>
        </p:nvSpPr>
        <p:spPr>
          <a:xfrm>
            <a:off x="4632442" y="6141917"/>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8" name="Freeform 7">
            <a:extLst>
              <a:ext uri="{FF2B5EF4-FFF2-40B4-BE49-F238E27FC236}">
                <a16:creationId xmlns:a16="http://schemas.microsoft.com/office/drawing/2014/main" id="{C541A380-8DFD-1D44-AB2F-B4940EAF8E58}"/>
              </a:ext>
            </a:extLst>
          </p:cNvPr>
          <p:cNvSpPr/>
          <p:nvPr/>
        </p:nvSpPr>
        <p:spPr>
          <a:xfrm>
            <a:off x="2953147" y="4100896"/>
            <a:ext cx="279882" cy="2066585"/>
          </a:xfrm>
          <a:custGeom>
            <a:avLst/>
            <a:gdLst>
              <a:gd name="connsiteX0" fmla="*/ 0 w 500570"/>
              <a:gd name="connsiteY0" fmla="*/ 0 h 3696095"/>
              <a:gd name="connsiteX1" fmla="*/ 250285 w 500570"/>
              <a:gd name="connsiteY1" fmla="*/ 0 h 3696095"/>
              <a:gd name="connsiteX2" fmla="*/ 250285 w 500570"/>
              <a:gd name="connsiteY2" fmla="*/ 3696095 h 3696095"/>
              <a:gd name="connsiteX3" fmla="*/ 500570 w 500570"/>
              <a:gd name="connsiteY3" fmla="*/ 3696095 h 3696095"/>
            </a:gdLst>
            <a:ahLst/>
            <a:cxnLst>
              <a:cxn ang="0">
                <a:pos x="connsiteX0" y="connsiteY0"/>
              </a:cxn>
              <a:cxn ang="0">
                <a:pos x="connsiteX1" y="connsiteY1"/>
              </a:cxn>
              <a:cxn ang="0">
                <a:pos x="connsiteX2" y="connsiteY2"/>
              </a:cxn>
              <a:cxn ang="0">
                <a:pos x="connsiteX3" y="connsiteY3"/>
              </a:cxn>
            </a:cxnLst>
            <a:rect l="l" t="t" r="r" b="b"/>
            <a:pathLst>
              <a:path w="500570" h="3696095">
                <a:moveTo>
                  <a:pt x="0" y="0"/>
                </a:moveTo>
                <a:lnTo>
                  <a:pt x="250285" y="0"/>
                </a:lnTo>
                <a:lnTo>
                  <a:pt x="250285" y="3696095"/>
                </a:lnTo>
                <a:lnTo>
                  <a:pt x="500570" y="3696095"/>
                </a:lnTo>
              </a:path>
            </a:pathLst>
          </a:custGeom>
          <a:noFill/>
          <a:ln w="38100">
            <a:solidFill>
              <a:schemeClr val="bg1">
                <a:lumMod val="75000"/>
              </a:schemeClr>
            </a:solidFill>
          </a:ln>
        </p:spPr>
        <p:style>
          <a:lnRef idx="2">
            <a:schemeClr val="accent6">
              <a:tint val="80000"/>
              <a:hueOff val="0"/>
              <a:satOff val="0"/>
              <a:lumOff val="0"/>
              <a:alphaOff val="0"/>
            </a:schemeClr>
          </a:lnRef>
          <a:fillRef idx="0">
            <a:scrgbClr r="0" g="0" b="0"/>
          </a:fillRef>
          <a:effectRef idx="0">
            <a:schemeClr val="accent6">
              <a:tint val="80000"/>
              <a:hueOff val="0"/>
              <a:satOff val="0"/>
              <a:lumOff val="0"/>
              <a:alphaOff val="0"/>
            </a:schemeClr>
          </a:effectRef>
          <a:fontRef idx="minor">
            <a:schemeClr val="tx1">
              <a:hueOff val="0"/>
              <a:satOff val="0"/>
              <a:lumOff val="0"/>
              <a:alphaOff val="0"/>
            </a:schemeClr>
          </a:fontRef>
        </p:style>
        <p:txBody>
          <a:bodyPr spcFirstLastPara="0" vert="horz" wrap="square" lIns="84870" tIns="877401" rIns="84870" bIns="877401"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9" name="Freeform 8">
            <a:extLst>
              <a:ext uri="{FF2B5EF4-FFF2-40B4-BE49-F238E27FC236}">
                <a16:creationId xmlns:a16="http://schemas.microsoft.com/office/drawing/2014/main" id="{3BC06B1F-8BD3-6643-AFD9-03C1CB64D270}"/>
              </a:ext>
            </a:extLst>
          </p:cNvPr>
          <p:cNvSpPr/>
          <p:nvPr/>
        </p:nvSpPr>
        <p:spPr>
          <a:xfrm>
            <a:off x="7991033" y="5367512"/>
            <a:ext cx="279882" cy="266656"/>
          </a:xfrm>
          <a:custGeom>
            <a:avLst/>
            <a:gdLst>
              <a:gd name="connsiteX0" fmla="*/ 0 w 500570"/>
              <a:gd name="connsiteY0" fmla="*/ 0 h 476915"/>
              <a:gd name="connsiteX1" fmla="*/ 250285 w 500570"/>
              <a:gd name="connsiteY1" fmla="*/ 0 h 476915"/>
              <a:gd name="connsiteX2" fmla="*/ 250285 w 500570"/>
              <a:gd name="connsiteY2" fmla="*/ 476915 h 476915"/>
              <a:gd name="connsiteX3" fmla="*/ 500570 w 500570"/>
              <a:gd name="connsiteY3" fmla="*/ 476915 h 476915"/>
            </a:gdLst>
            <a:ahLst/>
            <a:cxnLst>
              <a:cxn ang="0">
                <a:pos x="connsiteX0" y="connsiteY0"/>
              </a:cxn>
              <a:cxn ang="0">
                <a:pos x="connsiteX1" y="connsiteY1"/>
              </a:cxn>
              <a:cxn ang="0">
                <a:pos x="connsiteX2" y="connsiteY2"/>
              </a:cxn>
              <a:cxn ang="0">
                <a:pos x="connsiteX3" y="connsiteY3"/>
              </a:cxn>
            </a:cxnLst>
            <a:rect l="l" t="t" r="r" b="b"/>
            <a:pathLst>
              <a:path w="500570" h="476915">
                <a:moveTo>
                  <a:pt x="0" y="0"/>
                </a:moveTo>
                <a:lnTo>
                  <a:pt x="250285" y="0"/>
                </a:lnTo>
                <a:lnTo>
                  <a:pt x="250285" y="476915"/>
                </a:lnTo>
                <a:lnTo>
                  <a:pt x="500570" y="476915"/>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2850" tIns="110587" rIns="122851" bIns="110587"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10" name="Freeform 9">
            <a:extLst>
              <a:ext uri="{FF2B5EF4-FFF2-40B4-BE49-F238E27FC236}">
                <a16:creationId xmlns:a16="http://schemas.microsoft.com/office/drawing/2014/main" id="{A26BC888-4DD5-F347-A126-54DAA0ABFC49}"/>
              </a:ext>
            </a:extLst>
          </p:cNvPr>
          <p:cNvSpPr/>
          <p:nvPr/>
        </p:nvSpPr>
        <p:spPr>
          <a:xfrm>
            <a:off x="7991033" y="5100856"/>
            <a:ext cx="279882" cy="266656"/>
          </a:xfrm>
          <a:custGeom>
            <a:avLst/>
            <a:gdLst>
              <a:gd name="connsiteX0" fmla="*/ 0 w 500570"/>
              <a:gd name="connsiteY0" fmla="*/ 476915 h 476915"/>
              <a:gd name="connsiteX1" fmla="*/ 250285 w 500570"/>
              <a:gd name="connsiteY1" fmla="*/ 476915 h 476915"/>
              <a:gd name="connsiteX2" fmla="*/ 250285 w 500570"/>
              <a:gd name="connsiteY2" fmla="*/ 0 h 476915"/>
              <a:gd name="connsiteX3" fmla="*/ 500570 w 500570"/>
              <a:gd name="connsiteY3" fmla="*/ 0 h 476915"/>
            </a:gdLst>
            <a:ahLst/>
            <a:cxnLst>
              <a:cxn ang="0">
                <a:pos x="connsiteX0" y="connsiteY0"/>
              </a:cxn>
              <a:cxn ang="0">
                <a:pos x="connsiteX1" y="connsiteY1"/>
              </a:cxn>
              <a:cxn ang="0">
                <a:pos x="connsiteX2" y="connsiteY2"/>
              </a:cxn>
              <a:cxn ang="0">
                <a:pos x="connsiteX3" y="connsiteY3"/>
              </a:cxn>
            </a:cxnLst>
            <a:rect l="l" t="t" r="r" b="b"/>
            <a:pathLst>
              <a:path w="500570" h="476915">
                <a:moveTo>
                  <a:pt x="0" y="476915"/>
                </a:moveTo>
                <a:lnTo>
                  <a:pt x="250285" y="476915"/>
                </a:lnTo>
                <a:lnTo>
                  <a:pt x="250285" y="0"/>
                </a:lnTo>
                <a:lnTo>
                  <a:pt x="500570" y="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2850" tIns="110587" rIns="122851" bIns="110587"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11" name="Freeform 10">
            <a:extLst>
              <a:ext uri="{FF2B5EF4-FFF2-40B4-BE49-F238E27FC236}">
                <a16:creationId xmlns:a16="http://schemas.microsoft.com/office/drawing/2014/main" id="{BFF0FF35-8BBF-F240-8CEB-8A8B5CCC167D}"/>
              </a:ext>
            </a:extLst>
          </p:cNvPr>
          <p:cNvSpPr/>
          <p:nvPr/>
        </p:nvSpPr>
        <p:spPr>
          <a:xfrm>
            <a:off x="6311737" y="5100856"/>
            <a:ext cx="279882" cy="266656"/>
          </a:xfrm>
          <a:custGeom>
            <a:avLst/>
            <a:gdLst>
              <a:gd name="connsiteX0" fmla="*/ 0 w 500570"/>
              <a:gd name="connsiteY0" fmla="*/ 0 h 476915"/>
              <a:gd name="connsiteX1" fmla="*/ 250285 w 500570"/>
              <a:gd name="connsiteY1" fmla="*/ 0 h 476915"/>
              <a:gd name="connsiteX2" fmla="*/ 250285 w 500570"/>
              <a:gd name="connsiteY2" fmla="*/ 476915 h 476915"/>
              <a:gd name="connsiteX3" fmla="*/ 500570 w 500570"/>
              <a:gd name="connsiteY3" fmla="*/ 476915 h 476915"/>
            </a:gdLst>
            <a:ahLst/>
            <a:cxnLst>
              <a:cxn ang="0">
                <a:pos x="connsiteX0" y="connsiteY0"/>
              </a:cxn>
              <a:cxn ang="0">
                <a:pos x="connsiteX1" y="connsiteY1"/>
              </a:cxn>
              <a:cxn ang="0">
                <a:pos x="connsiteX2" y="connsiteY2"/>
              </a:cxn>
              <a:cxn ang="0">
                <a:pos x="connsiteX3" y="connsiteY3"/>
              </a:cxn>
            </a:cxnLst>
            <a:rect l="l" t="t" r="r" b="b"/>
            <a:pathLst>
              <a:path w="500570" h="476915">
                <a:moveTo>
                  <a:pt x="0" y="0"/>
                </a:moveTo>
                <a:lnTo>
                  <a:pt x="250285" y="0"/>
                </a:lnTo>
                <a:lnTo>
                  <a:pt x="250285" y="476915"/>
                </a:lnTo>
                <a:lnTo>
                  <a:pt x="500570" y="476915"/>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2851" tIns="110587" rIns="122850" bIns="110587"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12" name="Freeform 11">
            <a:extLst>
              <a:ext uri="{FF2B5EF4-FFF2-40B4-BE49-F238E27FC236}">
                <a16:creationId xmlns:a16="http://schemas.microsoft.com/office/drawing/2014/main" id="{559A1533-406B-3340-9476-1798F6506B68}"/>
              </a:ext>
            </a:extLst>
          </p:cNvPr>
          <p:cNvSpPr/>
          <p:nvPr/>
        </p:nvSpPr>
        <p:spPr>
          <a:xfrm>
            <a:off x="6311737" y="4834199"/>
            <a:ext cx="279882" cy="266656"/>
          </a:xfrm>
          <a:custGeom>
            <a:avLst/>
            <a:gdLst>
              <a:gd name="connsiteX0" fmla="*/ 0 w 500570"/>
              <a:gd name="connsiteY0" fmla="*/ 476915 h 476915"/>
              <a:gd name="connsiteX1" fmla="*/ 250285 w 500570"/>
              <a:gd name="connsiteY1" fmla="*/ 476915 h 476915"/>
              <a:gd name="connsiteX2" fmla="*/ 250285 w 500570"/>
              <a:gd name="connsiteY2" fmla="*/ 0 h 476915"/>
              <a:gd name="connsiteX3" fmla="*/ 500570 w 500570"/>
              <a:gd name="connsiteY3" fmla="*/ 0 h 476915"/>
            </a:gdLst>
            <a:ahLst/>
            <a:cxnLst>
              <a:cxn ang="0">
                <a:pos x="connsiteX0" y="connsiteY0"/>
              </a:cxn>
              <a:cxn ang="0">
                <a:pos x="connsiteX1" y="connsiteY1"/>
              </a:cxn>
              <a:cxn ang="0">
                <a:pos x="connsiteX2" y="connsiteY2"/>
              </a:cxn>
              <a:cxn ang="0">
                <a:pos x="connsiteX3" y="connsiteY3"/>
              </a:cxn>
            </a:cxnLst>
            <a:rect l="l" t="t" r="r" b="b"/>
            <a:pathLst>
              <a:path w="500570" h="476915">
                <a:moveTo>
                  <a:pt x="0" y="476915"/>
                </a:moveTo>
                <a:lnTo>
                  <a:pt x="250285" y="476915"/>
                </a:lnTo>
                <a:lnTo>
                  <a:pt x="250285" y="0"/>
                </a:lnTo>
                <a:lnTo>
                  <a:pt x="500570" y="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2851" tIns="110587" rIns="122850" bIns="110586"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13" name="Freeform 12">
            <a:extLst>
              <a:ext uri="{FF2B5EF4-FFF2-40B4-BE49-F238E27FC236}">
                <a16:creationId xmlns:a16="http://schemas.microsoft.com/office/drawing/2014/main" id="{51D0F583-CBC4-3544-B1C1-0ECA114A5037}"/>
              </a:ext>
            </a:extLst>
          </p:cNvPr>
          <p:cNvSpPr/>
          <p:nvPr/>
        </p:nvSpPr>
        <p:spPr>
          <a:xfrm>
            <a:off x="4632442" y="4434215"/>
            <a:ext cx="279882" cy="666640"/>
          </a:xfrm>
          <a:custGeom>
            <a:avLst/>
            <a:gdLst>
              <a:gd name="connsiteX0" fmla="*/ 0 w 500570"/>
              <a:gd name="connsiteY0" fmla="*/ 0 h 1192288"/>
              <a:gd name="connsiteX1" fmla="*/ 250285 w 500570"/>
              <a:gd name="connsiteY1" fmla="*/ 0 h 1192288"/>
              <a:gd name="connsiteX2" fmla="*/ 250285 w 500570"/>
              <a:gd name="connsiteY2" fmla="*/ 1192288 h 1192288"/>
              <a:gd name="connsiteX3" fmla="*/ 500570 w 500570"/>
              <a:gd name="connsiteY3" fmla="*/ 1192288 h 1192288"/>
            </a:gdLst>
            <a:ahLst/>
            <a:cxnLst>
              <a:cxn ang="0">
                <a:pos x="connsiteX0" y="connsiteY0"/>
              </a:cxn>
              <a:cxn ang="0">
                <a:pos x="connsiteX1" y="connsiteY1"/>
              </a:cxn>
              <a:cxn ang="0">
                <a:pos x="connsiteX2" y="connsiteY2"/>
              </a:cxn>
              <a:cxn ang="0">
                <a:pos x="connsiteX3" y="connsiteY3"/>
              </a:cxn>
            </a:cxnLst>
            <a:rect l="l" t="t" r="r" b="b"/>
            <a:pathLst>
              <a:path w="500570" h="1192288">
                <a:moveTo>
                  <a:pt x="0" y="0"/>
                </a:moveTo>
                <a:lnTo>
                  <a:pt x="250285" y="0"/>
                </a:lnTo>
                <a:lnTo>
                  <a:pt x="250285" y="1192288"/>
                </a:lnTo>
                <a:lnTo>
                  <a:pt x="500570" y="1192288"/>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15329" tIns="281909" rIns="115329" bIns="281908"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14" name="Freeform 13">
            <a:extLst>
              <a:ext uri="{FF2B5EF4-FFF2-40B4-BE49-F238E27FC236}">
                <a16:creationId xmlns:a16="http://schemas.microsoft.com/office/drawing/2014/main" id="{218E310D-F8AD-B947-87E9-38D51248A277}"/>
              </a:ext>
            </a:extLst>
          </p:cNvPr>
          <p:cNvSpPr/>
          <p:nvPr/>
        </p:nvSpPr>
        <p:spPr>
          <a:xfrm>
            <a:off x="6311737" y="4275324"/>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15" name="Freeform 14">
            <a:extLst>
              <a:ext uri="{FF2B5EF4-FFF2-40B4-BE49-F238E27FC236}">
                <a16:creationId xmlns:a16="http://schemas.microsoft.com/office/drawing/2014/main" id="{A51C6D63-087D-0940-87A8-279AA24828DA}"/>
              </a:ext>
            </a:extLst>
          </p:cNvPr>
          <p:cNvSpPr/>
          <p:nvPr/>
        </p:nvSpPr>
        <p:spPr>
          <a:xfrm>
            <a:off x="4632442" y="4300887"/>
            <a:ext cx="279882" cy="133328"/>
          </a:xfrm>
          <a:custGeom>
            <a:avLst/>
            <a:gdLst>
              <a:gd name="connsiteX0" fmla="*/ 0 w 500570"/>
              <a:gd name="connsiteY0" fmla="*/ 238457 h 238457"/>
              <a:gd name="connsiteX1" fmla="*/ 250285 w 500570"/>
              <a:gd name="connsiteY1" fmla="*/ 238457 h 238457"/>
              <a:gd name="connsiteX2" fmla="*/ 250285 w 500570"/>
              <a:gd name="connsiteY2" fmla="*/ 0 h 238457"/>
              <a:gd name="connsiteX3" fmla="*/ 500570 w 500570"/>
              <a:gd name="connsiteY3" fmla="*/ 0 h 238457"/>
            </a:gdLst>
            <a:ahLst/>
            <a:cxnLst>
              <a:cxn ang="0">
                <a:pos x="connsiteX0" y="connsiteY0"/>
              </a:cxn>
              <a:cxn ang="0">
                <a:pos x="connsiteX1" y="connsiteY1"/>
              </a:cxn>
              <a:cxn ang="0">
                <a:pos x="connsiteX2" y="connsiteY2"/>
              </a:cxn>
              <a:cxn ang="0">
                <a:pos x="connsiteX3" y="connsiteY3"/>
              </a:cxn>
            </a:cxnLst>
            <a:rect l="l" t="t" r="r" b="b"/>
            <a:pathLst>
              <a:path w="500570" h="238457">
                <a:moveTo>
                  <a:pt x="0" y="238457"/>
                </a:moveTo>
                <a:lnTo>
                  <a:pt x="250285" y="238457"/>
                </a:lnTo>
                <a:lnTo>
                  <a:pt x="250285" y="0"/>
                </a:lnTo>
                <a:lnTo>
                  <a:pt x="500570" y="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4562" tIns="52684" rIns="124562" bIns="5268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16" name="Freeform 15">
            <a:extLst>
              <a:ext uri="{FF2B5EF4-FFF2-40B4-BE49-F238E27FC236}">
                <a16:creationId xmlns:a16="http://schemas.microsoft.com/office/drawing/2014/main" id="{B1B5CE28-3D35-B947-A1DF-351D774143E6}"/>
              </a:ext>
            </a:extLst>
          </p:cNvPr>
          <p:cNvSpPr/>
          <p:nvPr/>
        </p:nvSpPr>
        <p:spPr>
          <a:xfrm>
            <a:off x="9670328" y="3742012"/>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17" name="Freeform 16">
            <a:extLst>
              <a:ext uri="{FF2B5EF4-FFF2-40B4-BE49-F238E27FC236}">
                <a16:creationId xmlns:a16="http://schemas.microsoft.com/office/drawing/2014/main" id="{8E34D5B9-52B1-B64C-9FC1-793D99537009}"/>
              </a:ext>
            </a:extLst>
          </p:cNvPr>
          <p:cNvSpPr/>
          <p:nvPr/>
        </p:nvSpPr>
        <p:spPr>
          <a:xfrm>
            <a:off x="7991033" y="3742012"/>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18" name="Freeform 17">
            <a:extLst>
              <a:ext uri="{FF2B5EF4-FFF2-40B4-BE49-F238E27FC236}">
                <a16:creationId xmlns:a16="http://schemas.microsoft.com/office/drawing/2014/main" id="{9A674522-49E2-FB46-95C3-85C4768A8C9B}"/>
              </a:ext>
            </a:extLst>
          </p:cNvPr>
          <p:cNvSpPr/>
          <p:nvPr/>
        </p:nvSpPr>
        <p:spPr>
          <a:xfrm>
            <a:off x="6311737" y="3742012"/>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19" name="Freeform 18">
            <a:extLst>
              <a:ext uri="{FF2B5EF4-FFF2-40B4-BE49-F238E27FC236}">
                <a16:creationId xmlns:a16="http://schemas.microsoft.com/office/drawing/2014/main" id="{019AA216-6196-BA47-88CB-51372E7876DF}"/>
              </a:ext>
            </a:extLst>
          </p:cNvPr>
          <p:cNvSpPr/>
          <p:nvPr/>
        </p:nvSpPr>
        <p:spPr>
          <a:xfrm>
            <a:off x="4632442" y="3767575"/>
            <a:ext cx="279882" cy="666640"/>
          </a:xfrm>
          <a:custGeom>
            <a:avLst/>
            <a:gdLst>
              <a:gd name="connsiteX0" fmla="*/ 0 w 500570"/>
              <a:gd name="connsiteY0" fmla="*/ 1192288 h 1192288"/>
              <a:gd name="connsiteX1" fmla="*/ 250285 w 500570"/>
              <a:gd name="connsiteY1" fmla="*/ 1192288 h 1192288"/>
              <a:gd name="connsiteX2" fmla="*/ 250285 w 500570"/>
              <a:gd name="connsiteY2" fmla="*/ 0 h 1192288"/>
              <a:gd name="connsiteX3" fmla="*/ 500570 w 500570"/>
              <a:gd name="connsiteY3" fmla="*/ 0 h 1192288"/>
            </a:gdLst>
            <a:ahLst/>
            <a:cxnLst>
              <a:cxn ang="0">
                <a:pos x="connsiteX0" y="connsiteY0"/>
              </a:cxn>
              <a:cxn ang="0">
                <a:pos x="connsiteX1" y="connsiteY1"/>
              </a:cxn>
              <a:cxn ang="0">
                <a:pos x="connsiteX2" y="connsiteY2"/>
              </a:cxn>
              <a:cxn ang="0">
                <a:pos x="connsiteX3" y="connsiteY3"/>
              </a:cxn>
            </a:cxnLst>
            <a:rect l="l" t="t" r="r" b="b"/>
            <a:pathLst>
              <a:path w="500570" h="1192288">
                <a:moveTo>
                  <a:pt x="0" y="1192288"/>
                </a:moveTo>
                <a:lnTo>
                  <a:pt x="250285" y="1192288"/>
                </a:lnTo>
                <a:lnTo>
                  <a:pt x="250285" y="0"/>
                </a:lnTo>
                <a:lnTo>
                  <a:pt x="500570" y="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15329" tIns="281909" rIns="115329" bIns="281908"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20" name="Freeform 19">
            <a:extLst>
              <a:ext uri="{FF2B5EF4-FFF2-40B4-BE49-F238E27FC236}">
                <a16:creationId xmlns:a16="http://schemas.microsoft.com/office/drawing/2014/main" id="{59ECBC01-B1CC-A843-AE40-CB92DF678FD4}"/>
              </a:ext>
            </a:extLst>
          </p:cNvPr>
          <p:cNvSpPr/>
          <p:nvPr/>
        </p:nvSpPr>
        <p:spPr>
          <a:xfrm>
            <a:off x="2953147" y="4100896"/>
            <a:ext cx="279882" cy="333320"/>
          </a:xfrm>
          <a:custGeom>
            <a:avLst/>
            <a:gdLst>
              <a:gd name="connsiteX0" fmla="*/ 0 w 500570"/>
              <a:gd name="connsiteY0" fmla="*/ 0 h 596144"/>
              <a:gd name="connsiteX1" fmla="*/ 250285 w 500570"/>
              <a:gd name="connsiteY1" fmla="*/ 0 h 596144"/>
              <a:gd name="connsiteX2" fmla="*/ 250285 w 500570"/>
              <a:gd name="connsiteY2" fmla="*/ 596144 h 596144"/>
              <a:gd name="connsiteX3" fmla="*/ 500570 w 500570"/>
              <a:gd name="connsiteY3" fmla="*/ 596144 h 596144"/>
            </a:gdLst>
            <a:ahLst/>
            <a:cxnLst>
              <a:cxn ang="0">
                <a:pos x="connsiteX0" y="connsiteY0"/>
              </a:cxn>
              <a:cxn ang="0">
                <a:pos x="connsiteX1" y="connsiteY1"/>
              </a:cxn>
              <a:cxn ang="0">
                <a:pos x="connsiteX2" y="connsiteY2"/>
              </a:cxn>
              <a:cxn ang="0">
                <a:pos x="connsiteX3" y="connsiteY3"/>
              </a:cxn>
            </a:cxnLst>
            <a:rect l="l" t="t" r="r" b="b"/>
            <a:pathLst>
              <a:path w="500570" h="596144">
                <a:moveTo>
                  <a:pt x="0" y="0"/>
                </a:moveTo>
                <a:lnTo>
                  <a:pt x="250285" y="0"/>
                </a:lnTo>
                <a:lnTo>
                  <a:pt x="250285" y="596144"/>
                </a:lnTo>
                <a:lnTo>
                  <a:pt x="500570" y="596144"/>
                </a:lnTo>
              </a:path>
            </a:pathLst>
          </a:custGeom>
          <a:noFill/>
          <a:ln w="38100">
            <a:solidFill>
              <a:schemeClr val="bg1">
                <a:lumMod val="75000"/>
              </a:schemeClr>
            </a:solidFill>
          </a:ln>
        </p:spPr>
        <p:style>
          <a:lnRef idx="2">
            <a:schemeClr val="accent6">
              <a:tint val="80000"/>
              <a:hueOff val="0"/>
              <a:satOff val="0"/>
              <a:lumOff val="0"/>
              <a:alphaOff val="0"/>
            </a:schemeClr>
          </a:lnRef>
          <a:fillRef idx="0">
            <a:scrgbClr r="0" g="0" b="0"/>
          </a:fillRef>
          <a:effectRef idx="0">
            <a:schemeClr val="accent6">
              <a:tint val="80000"/>
              <a:hueOff val="0"/>
              <a:satOff val="0"/>
              <a:lumOff val="0"/>
              <a:alphaOff val="0"/>
            </a:schemeClr>
          </a:effectRef>
          <a:fontRef idx="minor">
            <a:schemeClr val="tx1">
              <a:hueOff val="0"/>
              <a:satOff val="0"/>
              <a:lumOff val="0"/>
              <a:alphaOff val="0"/>
            </a:schemeClr>
          </a:fontRef>
        </p:style>
        <p:txBody>
          <a:bodyPr spcFirstLastPara="0" vert="horz" wrap="square" lIns="121762" tIns="139306" rIns="121763" bIns="139306"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21" name="Freeform 20">
            <a:extLst>
              <a:ext uri="{FF2B5EF4-FFF2-40B4-BE49-F238E27FC236}">
                <a16:creationId xmlns:a16="http://schemas.microsoft.com/office/drawing/2014/main" id="{BD60A54A-028B-954A-86B6-C519819EF815}"/>
              </a:ext>
            </a:extLst>
          </p:cNvPr>
          <p:cNvSpPr/>
          <p:nvPr/>
        </p:nvSpPr>
        <p:spPr>
          <a:xfrm>
            <a:off x="6311737" y="3208700"/>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22" name="Freeform 21">
            <a:extLst>
              <a:ext uri="{FF2B5EF4-FFF2-40B4-BE49-F238E27FC236}">
                <a16:creationId xmlns:a16="http://schemas.microsoft.com/office/drawing/2014/main" id="{61A16182-4114-904F-8536-AD33240D0CDB}"/>
              </a:ext>
            </a:extLst>
          </p:cNvPr>
          <p:cNvSpPr/>
          <p:nvPr/>
        </p:nvSpPr>
        <p:spPr>
          <a:xfrm>
            <a:off x="4632442" y="3208700"/>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23" name="Freeform 22">
            <a:extLst>
              <a:ext uri="{FF2B5EF4-FFF2-40B4-BE49-F238E27FC236}">
                <a16:creationId xmlns:a16="http://schemas.microsoft.com/office/drawing/2014/main" id="{07AA9116-B411-3946-A6AA-569419907E74}"/>
              </a:ext>
            </a:extLst>
          </p:cNvPr>
          <p:cNvSpPr/>
          <p:nvPr/>
        </p:nvSpPr>
        <p:spPr>
          <a:xfrm>
            <a:off x="2953147" y="3234263"/>
            <a:ext cx="279882" cy="866632"/>
          </a:xfrm>
          <a:custGeom>
            <a:avLst/>
            <a:gdLst>
              <a:gd name="connsiteX0" fmla="*/ 0 w 500570"/>
              <a:gd name="connsiteY0" fmla="*/ 1549975 h 1549975"/>
              <a:gd name="connsiteX1" fmla="*/ 250285 w 500570"/>
              <a:gd name="connsiteY1" fmla="*/ 1549975 h 1549975"/>
              <a:gd name="connsiteX2" fmla="*/ 250285 w 500570"/>
              <a:gd name="connsiteY2" fmla="*/ 0 h 1549975"/>
              <a:gd name="connsiteX3" fmla="*/ 500570 w 500570"/>
              <a:gd name="connsiteY3" fmla="*/ 0 h 1549975"/>
            </a:gdLst>
            <a:ahLst/>
            <a:cxnLst>
              <a:cxn ang="0">
                <a:pos x="connsiteX0" y="connsiteY0"/>
              </a:cxn>
              <a:cxn ang="0">
                <a:pos x="connsiteX1" y="connsiteY1"/>
              </a:cxn>
              <a:cxn ang="0">
                <a:pos x="connsiteX2" y="connsiteY2"/>
              </a:cxn>
              <a:cxn ang="0">
                <a:pos x="connsiteX3" y="connsiteY3"/>
              </a:cxn>
            </a:cxnLst>
            <a:rect l="l" t="t" r="r" b="b"/>
            <a:pathLst>
              <a:path w="500570" h="1549975">
                <a:moveTo>
                  <a:pt x="0" y="1549975"/>
                </a:moveTo>
                <a:lnTo>
                  <a:pt x="250285" y="1549975"/>
                </a:lnTo>
                <a:lnTo>
                  <a:pt x="250285" y="0"/>
                </a:lnTo>
                <a:lnTo>
                  <a:pt x="500570" y="0"/>
                </a:lnTo>
              </a:path>
            </a:pathLst>
          </a:custGeom>
          <a:noFill/>
          <a:ln w="38100">
            <a:solidFill>
              <a:schemeClr val="bg1">
                <a:lumMod val="75000"/>
              </a:schemeClr>
            </a:solidFill>
          </a:ln>
        </p:spPr>
        <p:style>
          <a:lnRef idx="2">
            <a:schemeClr val="accent6">
              <a:tint val="80000"/>
              <a:hueOff val="0"/>
              <a:satOff val="0"/>
              <a:lumOff val="0"/>
              <a:alphaOff val="0"/>
            </a:schemeClr>
          </a:lnRef>
          <a:fillRef idx="0">
            <a:scrgbClr r="0" g="0" b="0"/>
          </a:fillRef>
          <a:effectRef idx="0">
            <a:schemeClr val="accent6">
              <a:tint val="80000"/>
              <a:hueOff val="0"/>
              <a:satOff val="0"/>
              <a:lumOff val="0"/>
              <a:alphaOff val="0"/>
            </a:schemeClr>
          </a:effectRef>
          <a:fontRef idx="minor">
            <a:schemeClr val="tx1">
              <a:hueOff val="0"/>
              <a:satOff val="0"/>
              <a:lumOff val="0"/>
              <a:alphaOff val="0"/>
            </a:schemeClr>
          </a:fontRef>
        </p:style>
        <p:txBody>
          <a:bodyPr spcFirstLastPara="0" vert="horz" wrap="square" lIns="111133" tIns="367134" rIns="111133" bIns="367134"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24" name="Freeform 23">
            <a:extLst>
              <a:ext uri="{FF2B5EF4-FFF2-40B4-BE49-F238E27FC236}">
                <a16:creationId xmlns:a16="http://schemas.microsoft.com/office/drawing/2014/main" id="{88742F4F-E22C-AD43-8BC7-9BF9BBD82C61}"/>
              </a:ext>
            </a:extLst>
          </p:cNvPr>
          <p:cNvSpPr/>
          <p:nvPr/>
        </p:nvSpPr>
        <p:spPr>
          <a:xfrm>
            <a:off x="7991033" y="2675388"/>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25" name="Freeform 24">
            <a:extLst>
              <a:ext uri="{FF2B5EF4-FFF2-40B4-BE49-F238E27FC236}">
                <a16:creationId xmlns:a16="http://schemas.microsoft.com/office/drawing/2014/main" id="{45C89404-7EE0-B749-99AD-7C90A18A6903}"/>
              </a:ext>
            </a:extLst>
          </p:cNvPr>
          <p:cNvSpPr/>
          <p:nvPr/>
        </p:nvSpPr>
        <p:spPr>
          <a:xfrm>
            <a:off x="6311737" y="2434294"/>
            <a:ext cx="279882" cy="266656"/>
          </a:xfrm>
          <a:custGeom>
            <a:avLst/>
            <a:gdLst>
              <a:gd name="connsiteX0" fmla="*/ 0 w 500570"/>
              <a:gd name="connsiteY0" fmla="*/ 0 h 476915"/>
              <a:gd name="connsiteX1" fmla="*/ 250285 w 500570"/>
              <a:gd name="connsiteY1" fmla="*/ 0 h 476915"/>
              <a:gd name="connsiteX2" fmla="*/ 250285 w 500570"/>
              <a:gd name="connsiteY2" fmla="*/ 476915 h 476915"/>
              <a:gd name="connsiteX3" fmla="*/ 500570 w 500570"/>
              <a:gd name="connsiteY3" fmla="*/ 476915 h 476915"/>
            </a:gdLst>
            <a:ahLst/>
            <a:cxnLst>
              <a:cxn ang="0">
                <a:pos x="connsiteX0" y="connsiteY0"/>
              </a:cxn>
              <a:cxn ang="0">
                <a:pos x="connsiteX1" y="connsiteY1"/>
              </a:cxn>
              <a:cxn ang="0">
                <a:pos x="connsiteX2" y="connsiteY2"/>
              </a:cxn>
              <a:cxn ang="0">
                <a:pos x="connsiteX3" y="connsiteY3"/>
              </a:cxn>
            </a:cxnLst>
            <a:rect l="l" t="t" r="r" b="b"/>
            <a:pathLst>
              <a:path w="500570" h="476915">
                <a:moveTo>
                  <a:pt x="0" y="0"/>
                </a:moveTo>
                <a:lnTo>
                  <a:pt x="250285" y="0"/>
                </a:lnTo>
                <a:lnTo>
                  <a:pt x="250285" y="476915"/>
                </a:lnTo>
                <a:lnTo>
                  <a:pt x="500570" y="476915"/>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2851" tIns="110587" rIns="122850" bIns="110587"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26" name="Freeform 25">
            <a:extLst>
              <a:ext uri="{FF2B5EF4-FFF2-40B4-BE49-F238E27FC236}">
                <a16:creationId xmlns:a16="http://schemas.microsoft.com/office/drawing/2014/main" id="{1125CD29-A621-1044-A7CA-5F9EC0B91F74}"/>
              </a:ext>
            </a:extLst>
          </p:cNvPr>
          <p:cNvSpPr/>
          <p:nvPr/>
        </p:nvSpPr>
        <p:spPr>
          <a:xfrm>
            <a:off x="6311737" y="2167639"/>
            <a:ext cx="279882" cy="266656"/>
          </a:xfrm>
          <a:custGeom>
            <a:avLst/>
            <a:gdLst>
              <a:gd name="connsiteX0" fmla="*/ 0 w 500570"/>
              <a:gd name="connsiteY0" fmla="*/ 476915 h 476915"/>
              <a:gd name="connsiteX1" fmla="*/ 250285 w 500570"/>
              <a:gd name="connsiteY1" fmla="*/ 476915 h 476915"/>
              <a:gd name="connsiteX2" fmla="*/ 250285 w 500570"/>
              <a:gd name="connsiteY2" fmla="*/ 0 h 476915"/>
              <a:gd name="connsiteX3" fmla="*/ 500570 w 500570"/>
              <a:gd name="connsiteY3" fmla="*/ 0 h 476915"/>
            </a:gdLst>
            <a:ahLst/>
            <a:cxnLst>
              <a:cxn ang="0">
                <a:pos x="connsiteX0" y="connsiteY0"/>
              </a:cxn>
              <a:cxn ang="0">
                <a:pos x="connsiteX1" y="connsiteY1"/>
              </a:cxn>
              <a:cxn ang="0">
                <a:pos x="connsiteX2" y="connsiteY2"/>
              </a:cxn>
              <a:cxn ang="0">
                <a:pos x="connsiteX3" y="connsiteY3"/>
              </a:cxn>
            </a:cxnLst>
            <a:rect l="l" t="t" r="r" b="b"/>
            <a:pathLst>
              <a:path w="500570" h="476915">
                <a:moveTo>
                  <a:pt x="0" y="476915"/>
                </a:moveTo>
                <a:lnTo>
                  <a:pt x="250285" y="476915"/>
                </a:lnTo>
                <a:lnTo>
                  <a:pt x="250285" y="0"/>
                </a:lnTo>
                <a:lnTo>
                  <a:pt x="500570" y="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2851" tIns="110587" rIns="122850" bIns="110587"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27" name="Freeform 26">
            <a:extLst>
              <a:ext uri="{FF2B5EF4-FFF2-40B4-BE49-F238E27FC236}">
                <a16:creationId xmlns:a16="http://schemas.microsoft.com/office/drawing/2014/main" id="{33BC1324-388E-6243-AF84-5CFA9E1F544C}"/>
              </a:ext>
            </a:extLst>
          </p:cNvPr>
          <p:cNvSpPr/>
          <p:nvPr/>
        </p:nvSpPr>
        <p:spPr>
          <a:xfrm>
            <a:off x="4587353" y="1994530"/>
            <a:ext cx="324972" cy="439765"/>
          </a:xfrm>
          <a:custGeom>
            <a:avLst/>
            <a:gdLst>
              <a:gd name="connsiteX0" fmla="*/ 0 w 581212"/>
              <a:gd name="connsiteY0" fmla="*/ 0 h 786521"/>
              <a:gd name="connsiteX1" fmla="*/ 290606 w 581212"/>
              <a:gd name="connsiteY1" fmla="*/ 0 h 786521"/>
              <a:gd name="connsiteX2" fmla="*/ 290606 w 581212"/>
              <a:gd name="connsiteY2" fmla="*/ 786521 h 786521"/>
              <a:gd name="connsiteX3" fmla="*/ 581212 w 581212"/>
              <a:gd name="connsiteY3" fmla="*/ 786521 h 786521"/>
            </a:gdLst>
            <a:ahLst/>
            <a:cxnLst>
              <a:cxn ang="0">
                <a:pos x="connsiteX0" y="connsiteY0"/>
              </a:cxn>
              <a:cxn ang="0">
                <a:pos x="connsiteX1" y="connsiteY1"/>
              </a:cxn>
              <a:cxn ang="0">
                <a:pos x="connsiteX2" y="connsiteY2"/>
              </a:cxn>
              <a:cxn ang="0">
                <a:pos x="connsiteX3" y="connsiteY3"/>
              </a:cxn>
            </a:cxnLst>
            <a:rect l="l" t="t" r="r" b="b"/>
            <a:pathLst>
              <a:path w="581212" h="786521">
                <a:moveTo>
                  <a:pt x="0" y="0"/>
                </a:moveTo>
                <a:lnTo>
                  <a:pt x="290606" y="0"/>
                </a:lnTo>
                <a:lnTo>
                  <a:pt x="290606" y="786521"/>
                </a:lnTo>
                <a:lnTo>
                  <a:pt x="581212" y="786521"/>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39429" tIns="184406" rIns="139429" bIns="184406"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28" name="Freeform 27">
            <a:extLst>
              <a:ext uri="{FF2B5EF4-FFF2-40B4-BE49-F238E27FC236}">
                <a16:creationId xmlns:a16="http://schemas.microsoft.com/office/drawing/2014/main" id="{2F72423A-8D18-C54D-884A-BB473F71DB5B}"/>
              </a:ext>
            </a:extLst>
          </p:cNvPr>
          <p:cNvSpPr/>
          <p:nvPr/>
        </p:nvSpPr>
        <p:spPr>
          <a:xfrm>
            <a:off x="9670328" y="1608763"/>
            <a:ext cx="274320" cy="51127"/>
          </a:xfrm>
          <a:custGeom>
            <a:avLst/>
            <a:gdLst>
              <a:gd name="connsiteX0" fmla="*/ 0 w 769452"/>
              <a:gd name="connsiteY0" fmla="*/ 45720 h 91440"/>
              <a:gd name="connsiteX1" fmla="*/ 769452 w 769452"/>
              <a:gd name="connsiteY1" fmla="*/ 45720 h 91440"/>
            </a:gdLst>
            <a:ahLst/>
            <a:cxnLst>
              <a:cxn ang="0">
                <a:pos x="connsiteX0" y="connsiteY0"/>
              </a:cxn>
              <a:cxn ang="0">
                <a:pos x="connsiteX1" y="connsiteY1"/>
              </a:cxn>
            </a:cxnLst>
            <a:rect l="l" t="t" r="r" b="b"/>
            <a:pathLst>
              <a:path w="769452" h="91440">
                <a:moveTo>
                  <a:pt x="0" y="45720"/>
                </a:moveTo>
                <a:lnTo>
                  <a:pt x="769452"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89095" tIns="13242" rIns="189095" bIns="13243"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29" name="Freeform 28">
            <a:extLst>
              <a:ext uri="{FF2B5EF4-FFF2-40B4-BE49-F238E27FC236}">
                <a16:creationId xmlns:a16="http://schemas.microsoft.com/office/drawing/2014/main" id="{310FAC0E-ACC1-9D4A-A313-08AF50BEC968}"/>
              </a:ext>
            </a:extLst>
          </p:cNvPr>
          <p:cNvSpPr/>
          <p:nvPr/>
        </p:nvSpPr>
        <p:spPr>
          <a:xfrm>
            <a:off x="7991033" y="1608763"/>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4"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30" name="Freeform 29">
            <a:extLst>
              <a:ext uri="{FF2B5EF4-FFF2-40B4-BE49-F238E27FC236}">
                <a16:creationId xmlns:a16="http://schemas.microsoft.com/office/drawing/2014/main" id="{22A3EC82-0CC6-0649-84CB-AB85F00CF757}"/>
              </a:ext>
            </a:extLst>
          </p:cNvPr>
          <p:cNvSpPr/>
          <p:nvPr/>
        </p:nvSpPr>
        <p:spPr>
          <a:xfrm>
            <a:off x="6311737" y="1608763"/>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4"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31" name="Freeform 30">
            <a:extLst>
              <a:ext uri="{FF2B5EF4-FFF2-40B4-BE49-F238E27FC236}">
                <a16:creationId xmlns:a16="http://schemas.microsoft.com/office/drawing/2014/main" id="{21DCAC83-9BB5-E14A-B848-D6F75AEBC644}"/>
              </a:ext>
            </a:extLst>
          </p:cNvPr>
          <p:cNvSpPr/>
          <p:nvPr/>
        </p:nvSpPr>
        <p:spPr>
          <a:xfrm>
            <a:off x="4587353" y="1634326"/>
            <a:ext cx="324972" cy="360204"/>
          </a:xfrm>
          <a:custGeom>
            <a:avLst/>
            <a:gdLst>
              <a:gd name="connsiteX0" fmla="*/ 0 w 581212"/>
              <a:gd name="connsiteY0" fmla="*/ 644225 h 644225"/>
              <a:gd name="connsiteX1" fmla="*/ 290606 w 581212"/>
              <a:gd name="connsiteY1" fmla="*/ 644225 h 644225"/>
              <a:gd name="connsiteX2" fmla="*/ 290606 w 581212"/>
              <a:gd name="connsiteY2" fmla="*/ 0 h 644225"/>
              <a:gd name="connsiteX3" fmla="*/ 581212 w 581212"/>
              <a:gd name="connsiteY3" fmla="*/ 0 h 644225"/>
            </a:gdLst>
            <a:ahLst/>
            <a:cxnLst>
              <a:cxn ang="0">
                <a:pos x="connsiteX0" y="connsiteY0"/>
              </a:cxn>
              <a:cxn ang="0">
                <a:pos x="connsiteX1" y="connsiteY1"/>
              </a:cxn>
              <a:cxn ang="0">
                <a:pos x="connsiteX2" y="connsiteY2"/>
              </a:cxn>
              <a:cxn ang="0">
                <a:pos x="connsiteX3" y="connsiteY3"/>
              </a:cxn>
            </a:cxnLst>
            <a:rect l="l" t="t" r="r" b="b"/>
            <a:pathLst>
              <a:path w="581212" h="644225">
                <a:moveTo>
                  <a:pt x="0" y="644225"/>
                </a:moveTo>
                <a:lnTo>
                  <a:pt x="290606" y="644225"/>
                </a:lnTo>
                <a:lnTo>
                  <a:pt x="290606" y="0"/>
                </a:lnTo>
                <a:lnTo>
                  <a:pt x="581212" y="0"/>
                </a:lnTo>
              </a:path>
            </a:pathLst>
          </a:custGeom>
          <a:noFill/>
          <a:ln w="38100">
            <a:solidFill>
              <a:schemeClr val="bg1">
                <a:lumMod val="75000"/>
              </a:schemeClr>
            </a:solidFill>
          </a:ln>
        </p:spPr>
        <p:style>
          <a:lnRef idx="2">
            <a:schemeClr val="accent6">
              <a:tint val="70000"/>
              <a:hueOff val="0"/>
              <a:satOff val="0"/>
              <a:lumOff val="0"/>
              <a:alphaOff val="0"/>
            </a:schemeClr>
          </a:lnRef>
          <a:fillRef idx="0">
            <a:scrgbClr r="0" g="0" b="0"/>
          </a:fillRef>
          <a:effectRef idx="0">
            <a:schemeClr val="accent6">
              <a:tint val="70000"/>
              <a:hueOff val="0"/>
              <a:satOff val="0"/>
              <a:lumOff val="0"/>
              <a:alphaOff val="0"/>
            </a:schemeClr>
          </a:effectRef>
          <a:fontRef idx="minor">
            <a:schemeClr val="tx1">
              <a:hueOff val="0"/>
              <a:satOff val="0"/>
              <a:lumOff val="0"/>
              <a:alphaOff val="0"/>
            </a:schemeClr>
          </a:fontRef>
        </p:style>
        <p:txBody>
          <a:bodyPr spcFirstLastPara="0" vert="horz" wrap="square" lIns="140808" tIns="150211" rIns="140807" bIns="150211"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32" name="Freeform 31">
            <a:extLst>
              <a:ext uri="{FF2B5EF4-FFF2-40B4-BE49-F238E27FC236}">
                <a16:creationId xmlns:a16="http://schemas.microsoft.com/office/drawing/2014/main" id="{FFED7BC3-5234-4D4F-B843-BB2C0C8AB945}"/>
              </a:ext>
            </a:extLst>
          </p:cNvPr>
          <p:cNvSpPr/>
          <p:nvPr/>
        </p:nvSpPr>
        <p:spPr>
          <a:xfrm>
            <a:off x="2953144" y="1994530"/>
            <a:ext cx="269434" cy="2106366"/>
          </a:xfrm>
          <a:custGeom>
            <a:avLst/>
            <a:gdLst>
              <a:gd name="connsiteX0" fmla="*/ 0 w 419928"/>
              <a:gd name="connsiteY0" fmla="*/ 3767243 h 3767243"/>
              <a:gd name="connsiteX1" fmla="*/ 209964 w 419928"/>
              <a:gd name="connsiteY1" fmla="*/ 3767243 h 3767243"/>
              <a:gd name="connsiteX2" fmla="*/ 209964 w 419928"/>
              <a:gd name="connsiteY2" fmla="*/ 0 h 3767243"/>
              <a:gd name="connsiteX3" fmla="*/ 419928 w 419928"/>
              <a:gd name="connsiteY3" fmla="*/ 0 h 3767243"/>
            </a:gdLst>
            <a:ahLst/>
            <a:cxnLst>
              <a:cxn ang="0">
                <a:pos x="connsiteX0" y="connsiteY0"/>
              </a:cxn>
              <a:cxn ang="0">
                <a:pos x="connsiteX1" y="connsiteY1"/>
              </a:cxn>
              <a:cxn ang="0">
                <a:pos x="connsiteX2" y="connsiteY2"/>
              </a:cxn>
              <a:cxn ang="0">
                <a:pos x="connsiteX3" y="connsiteY3"/>
              </a:cxn>
            </a:cxnLst>
            <a:rect l="l" t="t" r="r" b="b"/>
            <a:pathLst>
              <a:path w="419928" h="3767243">
                <a:moveTo>
                  <a:pt x="0" y="3767243"/>
                </a:moveTo>
                <a:lnTo>
                  <a:pt x="209964" y="3767243"/>
                </a:lnTo>
                <a:lnTo>
                  <a:pt x="209964" y="0"/>
                </a:lnTo>
                <a:lnTo>
                  <a:pt x="419928" y="0"/>
                </a:lnTo>
              </a:path>
            </a:pathLst>
          </a:custGeom>
          <a:noFill/>
          <a:ln w="38100">
            <a:solidFill>
              <a:schemeClr val="bg1">
                <a:lumMod val="75000"/>
              </a:schemeClr>
            </a:solidFill>
          </a:ln>
        </p:spPr>
        <p:style>
          <a:lnRef idx="2">
            <a:schemeClr val="accent6">
              <a:tint val="80000"/>
              <a:hueOff val="0"/>
              <a:satOff val="0"/>
              <a:lumOff val="0"/>
              <a:alphaOff val="0"/>
            </a:schemeClr>
          </a:lnRef>
          <a:fillRef idx="0">
            <a:scrgbClr r="0" g="0" b="0"/>
          </a:fillRef>
          <a:effectRef idx="0">
            <a:schemeClr val="accent6">
              <a:tint val="80000"/>
              <a:hueOff val="0"/>
              <a:satOff val="0"/>
              <a:lumOff val="0"/>
              <a:alphaOff val="0"/>
            </a:schemeClr>
          </a:effectRef>
          <a:fontRef idx="minor">
            <a:schemeClr val="tx1">
              <a:hueOff val="0"/>
              <a:satOff val="0"/>
              <a:lumOff val="0"/>
              <a:alphaOff val="0"/>
            </a:schemeClr>
          </a:fontRef>
        </p:style>
        <p:txBody>
          <a:bodyPr spcFirstLastPara="0" vert="horz" wrap="square" lIns="63950" tIns="894429" rIns="63951" bIns="894429"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33" name="Freeform 32">
            <a:extLst>
              <a:ext uri="{FF2B5EF4-FFF2-40B4-BE49-F238E27FC236}">
                <a16:creationId xmlns:a16="http://schemas.microsoft.com/office/drawing/2014/main" id="{4810E594-E89E-074B-9EAA-A0F7729AC15C}"/>
              </a:ext>
            </a:extLst>
          </p:cNvPr>
          <p:cNvSpPr/>
          <p:nvPr/>
        </p:nvSpPr>
        <p:spPr>
          <a:xfrm>
            <a:off x="1273851" y="4075332"/>
            <a:ext cx="279882" cy="51127"/>
          </a:xfrm>
          <a:custGeom>
            <a:avLst/>
            <a:gdLst>
              <a:gd name="connsiteX0" fmla="*/ 0 w 500570"/>
              <a:gd name="connsiteY0" fmla="*/ 45720 h 91440"/>
              <a:gd name="connsiteX1" fmla="*/ 500570 w 500570"/>
              <a:gd name="connsiteY1" fmla="*/ 45720 h 91440"/>
            </a:gdLst>
            <a:ahLst/>
            <a:cxnLst>
              <a:cxn ang="0">
                <a:pos x="connsiteX0" y="connsiteY0"/>
              </a:cxn>
              <a:cxn ang="0">
                <a:pos x="connsiteX1" y="connsiteY1"/>
              </a:cxn>
            </a:cxnLst>
            <a:rect l="l" t="t" r="r" b="b"/>
            <a:pathLst>
              <a:path w="500570" h="91440">
                <a:moveTo>
                  <a:pt x="0" y="45720"/>
                </a:moveTo>
                <a:lnTo>
                  <a:pt x="500570" y="45720"/>
                </a:lnTo>
              </a:path>
            </a:pathLst>
          </a:custGeom>
          <a:noFill/>
          <a:ln w="38100">
            <a:solidFill>
              <a:schemeClr val="bg1">
                <a:lumMod val="75000"/>
              </a:schemeClr>
            </a:solidFill>
          </a:ln>
        </p:spPr>
        <p:style>
          <a:lnRef idx="2">
            <a:schemeClr val="accent6">
              <a:tint val="99000"/>
              <a:hueOff val="0"/>
              <a:satOff val="0"/>
              <a:lumOff val="0"/>
              <a:alphaOff val="0"/>
            </a:schemeClr>
          </a:lnRef>
          <a:fillRef idx="0">
            <a:scrgbClr r="0" g="0" b="0"/>
          </a:fillRef>
          <a:effectRef idx="0">
            <a:schemeClr val="accent6">
              <a:tint val="99000"/>
              <a:hueOff val="0"/>
              <a:satOff val="0"/>
              <a:lumOff val="0"/>
              <a:alphaOff val="0"/>
            </a:schemeClr>
          </a:effectRef>
          <a:fontRef idx="minor">
            <a:schemeClr val="tx1">
              <a:hueOff val="0"/>
              <a:satOff val="0"/>
              <a:lumOff val="0"/>
              <a:alphaOff val="0"/>
            </a:schemeClr>
          </a:fontRef>
        </p:style>
        <p:txBody>
          <a:bodyPr spcFirstLastPara="0" vert="horz" wrap="square" lIns="125236" tIns="16603" rIns="125236" bIns="16604"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34" name="Freeform 33">
            <a:extLst>
              <a:ext uri="{FF2B5EF4-FFF2-40B4-BE49-F238E27FC236}">
                <a16:creationId xmlns:a16="http://schemas.microsoft.com/office/drawing/2014/main" id="{F649CFF6-713E-464B-82A0-520C9F09A2CD}"/>
              </a:ext>
            </a:extLst>
          </p:cNvPr>
          <p:cNvSpPr/>
          <p:nvPr/>
        </p:nvSpPr>
        <p:spPr>
          <a:xfrm rot="16200000">
            <a:off x="-62237" y="3887570"/>
            <a:ext cx="2245525" cy="426650"/>
          </a:xfrm>
          <a:custGeom>
            <a:avLst/>
            <a:gdLst>
              <a:gd name="connsiteX0" fmla="*/ 0 w 4016131"/>
              <a:gd name="connsiteY0" fmla="*/ 0 h 763064"/>
              <a:gd name="connsiteX1" fmla="*/ 4016131 w 4016131"/>
              <a:gd name="connsiteY1" fmla="*/ 0 h 763064"/>
              <a:gd name="connsiteX2" fmla="*/ 4016131 w 4016131"/>
              <a:gd name="connsiteY2" fmla="*/ 763064 h 763064"/>
              <a:gd name="connsiteX3" fmla="*/ 0 w 4016131"/>
              <a:gd name="connsiteY3" fmla="*/ 763064 h 763064"/>
              <a:gd name="connsiteX4" fmla="*/ 0 w 4016131"/>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6131" h="763064">
                <a:moveTo>
                  <a:pt x="0" y="0"/>
                </a:moveTo>
                <a:lnTo>
                  <a:pt x="4016131" y="0"/>
                </a:lnTo>
                <a:lnTo>
                  <a:pt x="4016131" y="763064"/>
                </a:lnTo>
                <a:lnTo>
                  <a:pt x="0" y="763064"/>
                </a:lnTo>
                <a:lnTo>
                  <a:pt x="0" y="0"/>
                </a:lnTo>
                <a:close/>
              </a:path>
            </a:pathLst>
          </a:custGeom>
          <a:solidFill>
            <a:schemeClr val="accent5"/>
          </a:solidFill>
          <a:ln>
            <a:noFill/>
          </a:ln>
        </p:spPr>
        <p:style>
          <a:lnRef idx="3">
            <a:scrgbClr r="0" g="0" b="0"/>
          </a:lnRef>
          <a:fillRef idx="1">
            <a:scrgbClr r="0" g="0" b="0"/>
          </a:fillRef>
          <a:effectRef idx="1">
            <a:schemeClr val="accent6">
              <a:shade val="8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35" name="Freeform 34">
            <a:extLst>
              <a:ext uri="{FF2B5EF4-FFF2-40B4-BE49-F238E27FC236}">
                <a16:creationId xmlns:a16="http://schemas.microsoft.com/office/drawing/2014/main" id="{2BFFE2B8-0B36-754C-8F20-8BCC23C0C057}"/>
              </a:ext>
            </a:extLst>
          </p:cNvPr>
          <p:cNvSpPr/>
          <p:nvPr/>
        </p:nvSpPr>
        <p:spPr>
          <a:xfrm>
            <a:off x="1553734" y="3887570"/>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accent6"/>
          </a:solidFill>
          <a:ln>
            <a:noFill/>
          </a:ln>
        </p:spPr>
        <p:style>
          <a:lnRef idx="3">
            <a:scrgbClr r="0" g="0" b="0"/>
          </a:lnRef>
          <a:fillRef idx="1">
            <a:scrgbClr r="0" g="0" b="0"/>
          </a:fillRef>
          <a:effectRef idx="1">
            <a:schemeClr val="accent6">
              <a:tint val="99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cs typeface="Lato Regular" panose="020F0502020204030203" pitchFamily="34" charset="0"/>
            </a:endParaRPr>
          </a:p>
        </p:txBody>
      </p:sp>
      <p:sp>
        <p:nvSpPr>
          <p:cNvPr id="36" name="Freeform 35">
            <a:extLst>
              <a:ext uri="{FF2B5EF4-FFF2-40B4-BE49-F238E27FC236}">
                <a16:creationId xmlns:a16="http://schemas.microsoft.com/office/drawing/2014/main" id="{F8584985-DFAE-E049-893F-FB294C649C30}"/>
              </a:ext>
            </a:extLst>
          </p:cNvPr>
          <p:cNvSpPr/>
          <p:nvPr/>
        </p:nvSpPr>
        <p:spPr>
          <a:xfrm>
            <a:off x="3233029" y="1781205"/>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accent1"/>
          </a:solidFill>
          <a:ln>
            <a:noFill/>
          </a:ln>
        </p:spPr>
        <p:style>
          <a:lnRef idx="3">
            <a:scrgbClr r="0" g="0" b="0"/>
          </a:lnRef>
          <a:fillRef idx="1">
            <a:scrgbClr r="0" g="0" b="0"/>
          </a:fillRef>
          <a:effectRef idx="1">
            <a:schemeClr val="accent6">
              <a:tint val="8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37" name="Freeform 36">
            <a:extLst>
              <a:ext uri="{FF2B5EF4-FFF2-40B4-BE49-F238E27FC236}">
                <a16:creationId xmlns:a16="http://schemas.microsoft.com/office/drawing/2014/main" id="{E1622C46-846A-044F-A1E8-613FB9BDBF73}"/>
              </a:ext>
            </a:extLst>
          </p:cNvPr>
          <p:cNvSpPr/>
          <p:nvPr/>
        </p:nvSpPr>
        <p:spPr>
          <a:xfrm>
            <a:off x="4912325" y="1421001"/>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38" name="Freeform 37">
            <a:extLst>
              <a:ext uri="{FF2B5EF4-FFF2-40B4-BE49-F238E27FC236}">
                <a16:creationId xmlns:a16="http://schemas.microsoft.com/office/drawing/2014/main" id="{40202BF4-88AC-FC41-AB49-6B56F5426209}"/>
              </a:ext>
            </a:extLst>
          </p:cNvPr>
          <p:cNvSpPr/>
          <p:nvPr/>
        </p:nvSpPr>
        <p:spPr>
          <a:xfrm>
            <a:off x="6591620" y="1421001"/>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39" name="Freeform 38">
            <a:extLst>
              <a:ext uri="{FF2B5EF4-FFF2-40B4-BE49-F238E27FC236}">
                <a16:creationId xmlns:a16="http://schemas.microsoft.com/office/drawing/2014/main" id="{FAF9F6B9-BEE5-1B4E-835A-CF5268B053EB}"/>
              </a:ext>
            </a:extLst>
          </p:cNvPr>
          <p:cNvSpPr/>
          <p:nvPr/>
        </p:nvSpPr>
        <p:spPr>
          <a:xfrm>
            <a:off x="8270916" y="1421001"/>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40" name="Freeform 39">
            <a:extLst>
              <a:ext uri="{FF2B5EF4-FFF2-40B4-BE49-F238E27FC236}">
                <a16:creationId xmlns:a16="http://schemas.microsoft.com/office/drawing/2014/main" id="{050D4F89-57B0-DB4F-B494-A356C9B23146}"/>
              </a:ext>
            </a:extLst>
          </p:cNvPr>
          <p:cNvSpPr/>
          <p:nvPr/>
        </p:nvSpPr>
        <p:spPr>
          <a:xfrm>
            <a:off x="9950211" y="1421001"/>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41" name="Freeform 40">
            <a:extLst>
              <a:ext uri="{FF2B5EF4-FFF2-40B4-BE49-F238E27FC236}">
                <a16:creationId xmlns:a16="http://schemas.microsoft.com/office/drawing/2014/main" id="{2EB91378-7FFC-6746-A697-411869DC6110}"/>
              </a:ext>
            </a:extLst>
          </p:cNvPr>
          <p:cNvSpPr/>
          <p:nvPr/>
        </p:nvSpPr>
        <p:spPr>
          <a:xfrm>
            <a:off x="4912325" y="2220970"/>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42" name="Freeform 41">
            <a:extLst>
              <a:ext uri="{FF2B5EF4-FFF2-40B4-BE49-F238E27FC236}">
                <a16:creationId xmlns:a16="http://schemas.microsoft.com/office/drawing/2014/main" id="{BD5A386D-9E8A-514F-A088-A0D98FC574AD}"/>
              </a:ext>
            </a:extLst>
          </p:cNvPr>
          <p:cNvSpPr/>
          <p:nvPr/>
        </p:nvSpPr>
        <p:spPr>
          <a:xfrm>
            <a:off x="6591620" y="1954313"/>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43" name="Freeform 42">
            <a:extLst>
              <a:ext uri="{FF2B5EF4-FFF2-40B4-BE49-F238E27FC236}">
                <a16:creationId xmlns:a16="http://schemas.microsoft.com/office/drawing/2014/main" id="{27F1897A-139D-9540-96FF-D9D996245831}"/>
              </a:ext>
            </a:extLst>
          </p:cNvPr>
          <p:cNvSpPr/>
          <p:nvPr/>
        </p:nvSpPr>
        <p:spPr>
          <a:xfrm>
            <a:off x="6591620" y="2487626"/>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44" name="Freeform 43">
            <a:extLst>
              <a:ext uri="{FF2B5EF4-FFF2-40B4-BE49-F238E27FC236}">
                <a16:creationId xmlns:a16="http://schemas.microsoft.com/office/drawing/2014/main" id="{C2E6F87B-56AC-5F49-AB81-3A94AC1D8EA6}"/>
              </a:ext>
            </a:extLst>
          </p:cNvPr>
          <p:cNvSpPr/>
          <p:nvPr/>
        </p:nvSpPr>
        <p:spPr>
          <a:xfrm>
            <a:off x="8270916" y="2487626"/>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45" name="Freeform 44">
            <a:extLst>
              <a:ext uri="{FF2B5EF4-FFF2-40B4-BE49-F238E27FC236}">
                <a16:creationId xmlns:a16="http://schemas.microsoft.com/office/drawing/2014/main" id="{2DE70146-23E7-C747-BC90-25806D91D3AE}"/>
              </a:ext>
            </a:extLst>
          </p:cNvPr>
          <p:cNvSpPr/>
          <p:nvPr/>
        </p:nvSpPr>
        <p:spPr>
          <a:xfrm>
            <a:off x="3233029" y="3020938"/>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accent2"/>
          </a:solidFill>
          <a:ln>
            <a:noFill/>
          </a:ln>
        </p:spPr>
        <p:style>
          <a:lnRef idx="3">
            <a:scrgbClr r="0" g="0" b="0"/>
          </a:lnRef>
          <a:fillRef idx="1">
            <a:scrgbClr r="0" g="0" b="0"/>
          </a:fillRef>
          <a:effectRef idx="1">
            <a:schemeClr val="accent6">
              <a:tint val="8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46" name="Freeform 45">
            <a:extLst>
              <a:ext uri="{FF2B5EF4-FFF2-40B4-BE49-F238E27FC236}">
                <a16:creationId xmlns:a16="http://schemas.microsoft.com/office/drawing/2014/main" id="{5A59ED3A-D67C-B94D-9EB3-2552FDBD7878}"/>
              </a:ext>
            </a:extLst>
          </p:cNvPr>
          <p:cNvSpPr/>
          <p:nvPr/>
        </p:nvSpPr>
        <p:spPr>
          <a:xfrm>
            <a:off x="4912325" y="3020938"/>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47" name="Freeform 46">
            <a:extLst>
              <a:ext uri="{FF2B5EF4-FFF2-40B4-BE49-F238E27FC236}">
                <a16:creationId xmlns:a16="http://schemas.microsoft.com/office/drawing/2014/main" id="{E6B041D8-4902-604A-8F53-DB6E51374D99}"/>
              </a:ext>
            </a:extLst>
          </p:cNvPr>
          <p:cNvSpPr/>
          <p:nvPr/>
        </p:nvSpPr>
        <p:spPr>
          <a:xfrm>
            <a:off x="6591620" y="3020938"/>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48" name="Freeform 47">
            <a:extLst>
              <a:ext uri="{FF2B5EF4-FFF2-40B4-BE49-F238E27FC236}">
                <a16:creationId xmlns:a16="http://schemas.microsoft.com/office/drawing/2014/main" id="{0E710361-947F-B44C-8B45-90FEF3CBD326}"/>
              </a:ext>
            </a:extLst>
          </p:cNvPr>
          <p:cNvSpPr/>
          <p:nvPr/>
        </p:nvSpPr>
        <p:spPr>
          <a:xfrm>
            <a:off x="3233029" y="4220891"/>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accent3"/>
          </a:solidFill>
          <a:ln>
            <a:noFill/>
          </a:ln>
        </p:spPr>
        <p:style>
          <a:lnRef idx="3">
            <a:scrgbClr r="0" g="0" b="0"/>
          </a:lnRef>
          <a:fillRef idx="1">
            <a:scrgbClr r="0" g="0" b="0"/>
          </a:fillRef>
          <a:effectRef idx="1">
            <a:schemeClr val="accent6">
              <a:tint val="8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49" name="Freeform 48">
            <a:extLst>
              <a:ext uri="{FF2B5EF4-FFF2-40B4-BE49-F238E27FC236}">
                <a16:creationId xmlns:a16="http://schemas.microsoft.com/office/drawing/2014/main" id="{8B18AC23-75E8-5A49-A192-2DACFFC9EBAF}"/>
              </a:ext>
            </a:extLst>
          </p:cNvPr>
          <p:cNvSpPr/>
          <p:nvPr/>
        </p:nvSpPr>
        <p:spPr>
          <a:xfrm>
            <a:off x="4912325" y="3554250"/>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50" name="Freeform 49">
            <a:extLst>
              <a:ext uri="{FF2B5EF4-FFF2-40B4-BE49-F238E27FC236}">
                <a16:creationId xmlns:a16="http://schemas.microsoft.com/office/drawing/2014/main" id="{B94F40D5-26C6-3B4E-A8A4-5EDC6BD8A17A}"/>
              </a:ext>
            </a:extLst>
          </p:cNvPr>
          <p:cNvSpPr/>
          <p:nvPr/>
        </p:nvSpPr>
        <p:spPr>
          <a:xfrm>
            <a:off x="6591620" y="3554250"/>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51" name="Freeform 50">
            <a:extLst>
              <a:ext uri="{FF2B5EF4-FFF2-40B4-BE49-F238E27FC236}">
                <a16:creationId xmlns:a16="http://schemas.microsoft.com/office/drawing/2014/main" id="{E92344CD-0810-F643-A9AF-397751123B64}"/>
              </a:ext>
            </a:extLst>
          </p:cNvPr>
          <p:cNvSpPr/>
          <p:nvPr/>
        </p:nvSpPr>
        <p:spPr>
          <a:xfrm>
            <a:off x="8270916" y="3554250"/>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52" name="Freeform 51">
            <a:extLst>
              <a:ext uri="{FF2B5EF4-FFF2-40B4-BE49-F238E27FC236}">
                <a16:creationId xmlns:a16="http://schemas.microsoft.com/office/drawing/2014/main" id="{70B6D163-7869-564F-876F-D6A20268E918}"/>
              </a:ext>
            </a:extLst>
          </p:cNvPr>
          <p:cNvSpPr/>
          <p:nvPr/>
        </p:nvSpPr>
        <p:spPr>
          <a:xfrm>
            <a:off x="9950211" y="3554250"/>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53" name="Freeform 52">
            <a:extLst>
              <a:ext uri="{FF2B5EF4-FFF2-40B4-BE49-F238E27FC236}">
                <a16:creationId xmlns:a16="http://schemas.microsoft.com/office/drawing/2014/main" id="{B2A226F8-BADA-5C49-B3FF-6720B88FDA6B}"/>
              </a:ext>
            </a:extLst>
          </p:cNvPr>
          <p:cNvSpPr/>
          <p:nvPr/>
        </p:nvSpPr>
        <p:spPr>
          <a:xfrm>
            <a:off x="4912325" y="4087563"/>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54" name="Freeform 53">
            <a:extLst>
              <a:ext uri="{FF2B5EF4-FFF2-40B4-BE49-F238E27FC236}">
                <a16:creationId xmlns:a16="http://schemas.microsoft.com/office/drawing/2014/main" id="{7DC63347-D3DD-8242-A448-FFB044BFB9C0}"/>
              </a:ext>
            </a:extLst>
          </p:cNvPr>
          <p:cNvSpPr/>
          <p:nvPr/>
        </p:nvSpPr>
        <p:spPr>
          <a:xfrm>
            <a:off x="6591620" y="4087563"/>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55" name="Freeform 54">
            <a:extLst>
              <a:ext uri="{FF2B5EF4-FFF2-40B4-BE49-F238E27FC236}">
                <a16:creationId xmlns:a16="http://schemas.microsoft.com/office/drawing/2014/main" id="{5B4504EC-0DA6-354B-9327-43B52D54BD48}"/>
              </a:ext>
            </a:extLst>
          </p:cNvPr>
          <p:cNvSpPr/>
          <p:nvPr/>
        </p:nvSpPr>
        <p:spPr>
          <a:xfrm>
            <a:off x="4912325" y="4887531"/>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56" name="Freeform 55">
            <a:extLst>
              <a:ext uri="{FF2B5EF4-FFF2-40B4-BE49-F238E27FC236}">
                <a16:creationId xmlns:a16="http://schemas.microsoft.com/office/drawing/2014/main" id="{24ED1357-921C-9549-B12E-737443AB82D6}"/>
              </a:ext>
            </a:extLst>
          </p:cNvPr>
          <p:cNvSpPr/>
          <p:nvPr/>
        </p:nvSpPr>
        <p:spPr>
          <a:xfrm>
            <a:off x="6591620" y="4620875"/>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57" name="Freeform 56">
            <a:extLst>
              <a:ext uri="{FF2B5EF4-FFF2-40B4-BE49-F238E27FC236}">
                <a16:creationId xmlns:a16="http://schemas.microsoft.com/office/drawing/2014/main" id="{CDE1453F-6E65-4942-907C-60AD147ACBAE}"/>
              </a:ext>
            </a:extLst>
          </p:cNvPr>
          <p:cNvSpPr/>
          <p:nvPr/>
        </p:nvSpPr>
        <p:spPr>
          <a:xfrm>
            <a:off x="6591620" y="5154187"/>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58" name="Freeform 57">
            <a:extLst>
              <a:ext uri="{FF2B5EF4-FFF2-40B4-BE49-F238E27FC236}">
                <a16:creationId xmlns:a16="http://schemas.microsoft.com/office/drawing/2014/main" id="{7EF384EE-737E-8840-8B3A-6081F9C8E972}"/>
              </a:ext>
            </a:extLst>
          </p:cNvPr>
          <p:cNvSpPr/>
          <p:nvPr/>
        </p:nvSpPr>
        <p:spPr>
          <a:xfrm>
            <a:off x="8270916" y="4887531"/>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59" name="Freeform 58">
            <a:extLst>
              <a:ext uri="{FF2B5EF4-FFF2-40B4-BE49-F238E27FC236}">
                <a16:creationId xmlns:a16="http://schemas.microsoft.com/office/drawing/2014/main" id="{29F9AD30-EB44-FF4F-A9A3-7AF8DDC952C4}"/>
              </a:ext>
            </a:extLst>
          </p:cNvPr>
          <p:cNvSpPr/>
          <p:nvPr/>
        </p:nvSpPr>
        <p:spPr>
          <a:xfrm>
            <a:off x="8270916" y="5420843"/>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60" name="Freeform 59">
            <a:extLst>
              <a:ext uri="{FF2B5EF4-FFF2-40B4-BE49-F238E27FC236}">
                <a16:creationId xmlns:a16="http://schemas.microsoft.com/office/drawing/2014/main" id="{F3720D13-F191-DD40-AC82-9273FED0B05A}"/>
              </a:ext>
            </a:extLst>
          </p:cNvPr>
          <p:cNvSpPr/>
          <p:nvPr/>
        </p:nvSpPr>
        <p:spPr>
          <a:xfrm>
            <a:off x="3233029" y="5954155"/>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accent4"/>
          </a:solidFill>
          <a:ln>
            <a:noFill/>
          </a:ln>
        </p:spPr>
        <p:style>
          <a:lnRef idx="3">
            <a:scrgbClr r="0" g="0" b="0"/>
          </a:lnRef>
          <a:fillRef idx="1">
            <a:scrgbClr r="0" g="0" b="0"/>
          </a:fillRef>
          <a:effectRef idx="1">
            <a:schemeClr val="accent6">
              <a:tint val="8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61" name="Freeform 60">
            <a:extLst>
              <a:ext uri="{FF2B5EF4-FFF2-40B4-BE49-F238E27FC236}">
                <a16:creationId xmlns:a16="http://schemas.microsoft.com/office/drawing/2014/main" id="{4185E24C-AEB4-3D44-ABFF-48C8992B63DD}"/>
              </a:ext>
            </a:extLst>
          </p:cNvPr>
          <p:cNvSpPr/>
          <p:nvPr/>
        </p:nvSpPr>
        <p:spPr>
          <a:xfrm>
            <a:off x="4912325" y="5954155"/>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62" name="Freeform 61">
            <a:extLst>
              <a:ext uri="{FF2B5EF4-FFF2-40B4-BE49-F238E27FC236}">
                <a16:creationId xmlns:a16="http://schemas.microsoft.com/office/drawing/2014/main" id="{08EB0217-A7F9-4544-B30C-484F6B2F30DA}"/>
              </a:ext>
            </a:extLst>
          </p:cNvPr>
          <p:cNvSpPr/>
          <p:nvPr/>
        </p:nvSpPr>
        <p:spPr>
          <a:xfrm>
            <a:off x="6591620" y="5954155"/>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63" name="Freeform 62">
            <a:extLst>
              <a:ext uri="{FF2B5EF4-FFF2-40B4-BE49-F238E27FC236}">
                <a16:creationId xmlns:a16="http://schemas.microsoft.com/office/drawing/2014/main" id="{0DBB5AEB-A681-0D46-989D-5D23E17FBA2E}"/>
              </a:ext>
            </a:extLst>
          </p:cNvPr>
          <p:cNvSpPr/>
          <p:nvPr/>
        </p:nvSpPr>
        <p:spPr>
          <a:xfrm>
            <a:off x="8270916" y="5954155"/>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64" name="Freeform 63">
            <a:extLst>
              <a:ext uri="{FF2B5EF4-FFF2-40B4-BE49-F238E27FC236}">
                <a16:creationId xmlns:a16="http://schemas.microsoft.com/office/drawing/2014/main" id="{10B8AE2F-326B-1746-A1CE-8053673FB223}"/>
              </a:ext>
            </a:extLst>
          </p:cNvPr>
          <p:cNvSpPr/>
          <p:nvPr/>
        </p:nvSpPr>
        <p:spPr>
          <a:xfrm>
            <a:off x="9950211" y="5954155"/>
            <a:ext cx="1399413" cy="426650"/>
          </a:xfrm>
          <a:custGeom>
            <a:avLst/>
            <a:gdLst>
              <a:gd name="connsiteX0" fmla="*/ 0 w 2502852"/>
              <a:gd name="connsiteY0" fmla="*/ 0 h 763064"/>
              <a:gd name="connsiteX1" fmla="*/ 2502852 w 2502852"/>
              <a:gd name="connsiteY1" fmla="*/ 0 h 763064"/>
              <a:gd name="connsiteX2" fmla="*/ 2502852 w 2502852"/>
              <a:gd name="connsiteY2" fmla="*/ 763064 h 763064"/>
              <a:gd name="connsiteX3" fmla="*/ 0 w 2502852"/>
              <a:gd name="connsiteY3" fmla="*/ 763064 h 763064"/>
              <a:gd name="connsiteX4" fmla="*/ 0 w 2502852"/>
              <a:gd name="connsiteY4" fmla="*/ 0 h 7630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02852" h="763064">
                <a:moveTo>
                  <a:pt x="0" y="0"/>
                </a:moveTo>
                <a:lnTo>
                  <a:pt x="2502852" y="0"/>
                </a:lnTo>
                <a:lnTo>
                  <a:pt x="2502852" y="763064"/>
                </a:lnTo>
                <a:lnTo>
                  <a:pt x="0" y="763064"/>
                </a:lnTo>
                <a:lnTo>
                  <a:pt x="0" y="0"/>
                </a:lnTo>
                <a:close/>
              </a:path>
            </a:pathLst>
          </a:custGeom>
          <a:solidFill>
            <a:schemeClr val="bg1">
              <a:lumMod val="95000"/>
            </a:schemeClr>
          </a:solidFill>
          <a:ln>
            <a:noFill/>
          </a:ln>
        </p:spPr>
        <p:style>
          <a:lnRef idx="3">
            <a:scrgbClr r="0" g="0" b="0"/>
          </a:lnRef>
          <a:fillRef idx="1">
            <a:schemeClr val="accent6">
              <a:tint val="70000"/>
              <a:hueOff val="0"/>
              <a:satOff val="0"/>
              <a:lumOff val="0"/>
              <a:alphaOff val="0"/>
            </a:schemeClr>
          </a:fillRef>
          <a:effectRef idx="1">
            <a:schemeClr val="accent6">
              <a:tint val="70000"/>
              <a:hueOff val="0"/>
              <a:satOff val="0"/>
              <a:lumOff val="0"/>
              <a:alphaOff val="0"/>
            </a:schemeClr>
          </a:effectRef>
          <a:fontRef idx="minor">
            <a:schemeClr val="lt1"/>
          </a:fontRef>
        </p:style>
        <p:txBody>
          <a:bodyPr spcFirstLastPara="0" vert="horz" wrap="square" lIns="7620" tIns="7620" rIns="7620" bIns="7620" numCol="1" spcCol="1270" anchor="ctr" anchorCtr="0">
            <a:noAutofit/>
          </a:bodyPr>
          <a:lstStyle/>
          <a:p>
            <a:pPr algn="ctr" defTabSz="533400">
              <a:lnSpc>
                <a:spcPct val="90000"/>
              </a:lnSpc>
              <a:spcBef>
                <a:spcPct val="0"/>
              </a:spcBef>
              <a:spcAft>
                <a:spcPct val="35000"/>
              </a:spcAft>
            </a:pPr>
            <a:endParaRPr lang="id-ID" sz="1200" dirty="0">
              <a:latin typeface="Lato Light" panose="020F0502020204030203" pitchFamily="34" charset="0"/>
            </a:endParaRPr>
          </a:p>
        </p:txBody>
      </p:sp>
      <p:sp>
        <p:nvSpPr>
          <p:cNvPr id="68" name="TextBox 67">
            <a:extLst>
              <a:ext uri="{FF2B5EF4-FFF2-40B4-BE49-F238E27FC236}">
                <a16:creationId xmlns:a16="http://schemas.microsoft.com/office/drawing/2014/main" id="{CCBB96E9-60DC-694D-872F-862F40E72881}"/>
              </a:ext>
            </a:extLst>
          </p:cNvPr>
          <p:cNvSpPr txBox="1"/>
          <p:nvPr/>
        </p:nvSpPr>
        <p:spPr>
          <a:xfrm>
            <a:off x="1904626" y="3940564"/>
            <a:ext cx="69762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TITLE</a:t>
            </a:r>
          </a:p>
        </p:txBody>
      </p:sp>
      <p:sp>
        <p:nvSpPr>
          <p:cNvPr id="69" name="TextBox 68">
            <a:extLst>
              <a:ext uri="{FF2B5EF4-FFF2-40B4-BE49-F238E27FC236}">
                <a16:creationId xmlns:a16="http://schemas.microsoft.com/office/drawing/2014/main" id="{B0F8A270-65CB-0049-901A-A0E7FA344504}"/>
              </a:ext>
            </a:extLst>
          </p:cNvPr>
          <p:cNvSpPr txBox="1"/>
          <p:nvPr/>
        </p:nvSpPr>
        <p:spPr>
          <a:xfrm>
            <a:off x="3583922" y="1825252"/>
            <a:ext cx="69762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TITLE</a:t>
            </a:r>
          </a:p>
        </p:txBody>
      </p:sp>
      <p:sp>
        <p:nvSpPr>
          <p:cNvPr id="70" name="TextBox 69">
            <a:extLst>
              <a:ext uri="{FF2B5EF4-FFF2-40B4-BE49-F238E27FC236}">
                <a16:creationId xmlns:a16="http://schemas.microsoft.com/office/drawing/2014/main" id="{C2B8E455-2CD2-3A4E-968A-19F396AD118A}"/>
              </a:ext>
            </a:extLst>
          </p:cNvPr>
          <p:cNvSpPr txBox="1"/>
          <p:nvPr/>
        </p:nvSpPr>
        <p:spPr>
          <a:xfrm>
            <a:off x="3583922" y="3064986"/>
            <a:ext cx="69762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TITLE</a:t>
            </a:r>
          </a:p>
        </p:txBody>
      </p:sp>
      <p:sp>
        <p:nvSpPr>
          <p:cNvPr id="71" name="TextBox 70">
            <a:extLst>
              <a:ext uri="{FF2B5EF4-FFF2-40B4-BE49-F238E27FC236}">
                <a16:creationId xmlns:a16="http://schemas.microsoft.com/office/drawing/2014/main" id="{39B2DC66-8C75-DF4C-B046-2EF65AC9B370}"/>
              </a:ext>
            </a:extLst>
          </p:cNvPr>
          <p:cNvSpPr txBox="1"/>
          <p:nvPr/>
        </p:nvSpPr>
        <p:spPr>
          <a:xfrm>
            <a:off x="3583922" y="4264938"/>
            <a:ext cx="69762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TITLE</a:t>
            </a:r>
          </a:p>
        </p:txBody>
      </p:sp>
      <p:sp>
        <p:nvSpPr>
          <p:cNvPr id="72" name="TextBox 71">
            <a:extLst>
              <a:ext uri="{FF2B5EF4-FFF2-40B4-BE49-F238E27FC236}">
                <a16:creationId xmlns:a16="http://schemas.microsoft.com/office/drawing/2014/main" id="{16C728FD-AD66-CC43-BEC6-45DF5FD3B47B}"/>
              </a:ext>
            </a:extLst>
          </p:cNvPr>
          <p:cNvSpPr txBox="1"/>
          <p:nvPr/>
        </p:nvSpPr>
        <p:spPr>
          <a:xfrm>
            <a:off x="3583922" y="5998203"/>
            <a:ext cx="69762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TITLE</a:t>
            </a:r>
          </a:p>
        </p:txBody>
      </p:sp>
      <p:sp>
        <p:nvSpPr>
          <p:cNvPr id="73" name="TextBox 72">
            <a:extLst>
              <a:ext uri="{FF2B5EF4-FFF2-40B4-BE49-F238E27FC236}">
                <a16:creationId xmlns:a16="http://schemas.microsoft.com/office/drawing/2014/main" id="{DBFF395F-470B-8D48-A3C1-96B3F55E52E2}"/>
              </a:ext>
            </a:extLst>
          </p:cNvPr>
          <p:cNvSpPr txBox="1"/>
          <p:nvPr/>
        </p:nvSpPr>
        <p:spPr>
          <a:xfrm>
            <a:off x="5060437" y="1467368"/>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74" name="TextBox 73">
            <a:extLst>
              <a:ext uri="{FF2B5EF4-FFF2-40B4-BE49-F238E27FC236}">
                <a16:creationId xmlns:a16="http://schemas.microsoft.com/office/drawing/2014/main" id="{82704590-CBD3-2745-8733-8E2A3EBBA46C}"/>
              </a:ext>
            </a:extLst>
          </p:cNvPr>
          <p:cNvSpPr txBox="1"/>
          <p:nvPr/>
        </p:nvSpPr>
        <p:spPr>
          <a:xfrm>
            <a:off x="5060437" y="2265952"/>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75" name="TextBox 74">
            <a:extLst>
              <a:ext uri="{FF2B5EF4-FFF2-40B4-BE49-F238E27FC236}">
                <a16:creationId xmlns:a16="http://schemas.microsoft.com/office/drawing/2014/main" id="{545B8FF9-9ACA-2E4D-83B8-5C83BFE63FB9}"/>
              </a:ext>
            </a:extLst>
          </p:cNvPr>
          <p:cNvSpPr txBox="1"/>
          <p:nvPr/>
        </p:nvSpPr>
        <p:spPr>
          <a:xfrm>
            <a:off x="5060437" y="3064985"/>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76" name="TextBox 75">
            <a:extLst>
              <a:ext uri="{FF2B5EF4-FFF2-40B4-BE49-F238E27FC236}">
                <a16:creationId xmlns:a16="http://schemas.microsoft.com/office/drawing/2014/main" id="{6EAD06B1-4C8D-DF43-BCF4-84755CB02033}"/>
              </a:ext>
            </a:extLst>
          </p:cNvPr>
          <p:cNvSpPr txBox="1"/>
          <p:nvPr/>
        </p:nvSpPr>
        <p:spPr>
          <a:xfrm>
            <a:off x="5060437" y="3599233"/>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77" name="TextBox 76">
            <a:extLst>
              <a:ext uri="{FF2B5EF4-FFF2-40B4-BE49-F238E27FC236}">
                <a16:creationId xmlns:a16="http://schemas.microsoft.com/office/drawing/2014/main" id="{691342B4-C4E9-1642-82DE-6A354106048F}"/>
              </a:ext>
            </a:extLst>
          </p:cNvPr>
          <p:cNvSpPr txBox="1"/>
          <p:nvPr/>
        </p:nvSpPr>
        <p:spPr>
          <a:xfrm>
            <a:off x="5060437" y="4131610"/>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78" name="TextBox 77">
            <a:extLst>
              <a:ext uri="{FF2B5EF4-FFF2-40B4-BE49-F238E27FC236}">
                <a16:creationId xmlns:a16="http://schemas.microsoft.com/office/drawing/2014/main" id="{3C05B775-C56D-F14F-A438-664D13941961}"/>
              </a:ext>
            </a:extLst>
          </p:cNvPr>
          <p:cNvSpPr txBox="1"/>
          <p:nvPr/>
        </p:nvSpPr>
        <p:spPr>
          <a:xfrm>
            <a:off x="5060437" y="4931578"/>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79" name="TextBox 78">
            <a:extLst>
              <a:ext uri="{FF2B5EF4-FFF2-40B4-BE49-F238E27FC236}">
                <a16:creationId xmlns:a16="http://schemas.microsoft.com/office/drawing/2014/main" id="{7DB67901-A66A-B54B-93EB-7709E4EB8F09}"/>
              </a:ext>
            </a:extLst>
          </p:cNvPr>
          <p:cNvSpPr txBox="1"/>
          <p:nvPr/>
        </p:nvSpPr>
        <p:spPr>
          <a:xfrm>
            <a:off x="5060437" y="5998202"/>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80" name="TextBox 79">
            <a:extLst>
              <a:ext uri="{FF2B5EF4-FFF2-40B4-BE49-F238E27FC236}">
                <a16:creationId xmlns:a16="http://schemas.microsoft.com/office/drawing/2014/main" id="{E6CED099-FFA6-F04B-96C5-B99FBBD6510A}"/>
              </a:ext>
            </a:extLst>
          </p:cNvPr>
          <p:cNvSpPr txBox="1"/>
          <p:nvPr/>
        </p:nvSpPr>
        <p:spPr>
          <a:xfrm>
            <a:off x="6739732" y="1467368"/>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81" name="TextBox 80">
            <a:extLst>
              <a:ext uri="{FF2B5EF4-FFF2-40B4-BE49-F238E27FC236}">
                <a16:creationId xmlns:a16="http://schemas.microsoft.com/office/drawing/2014/main" id="{7535C4EC-25DF-544F-9150-D91AC6C10259}"/>
              </a:ext>
            </a:extLst>
          </p:cNvPr>
          <p:cNvSpPr txBox="1"/>
          <p:nvPr/>
        </p:nvSpPr>
        <p:spPr>
          <a:xfrm>
            <a:off x="6739732" y="2000563"/>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82" name="TextBox 81">
            <a:extLst>
              <a:ext uri="{FF2B5EF4-FFF2-40B4-BE49-F238E27FC236}">
                <a16:creationId xmlns:a16="http://schemas.microsoft.com/office/drawing/2014/main" id="{E329C762-681F-B241-BBAE-E3670B3DFD91}"/>
              </a:ext>
            </a:extLst>
          </p:cNvPr>
          <p:cNvSpPr txBox="1"/>
          <p:nvPr/>
        </p:nvSpPr>
        <p:spPr>
          <a:xfrm>
            <a:off x="6739732" y="3064985"/>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83" name="TextBox 82">
            <a:extLst>
              <a:ext uri="{FF2B5EF4-FFF2-40B4-BE49-F238E27FC236}">
                <a16:creationId xmlns:a16="http://schemas.microsoft.com/office/drawing/2014/main" id="{A8EF57F6-2870-E347-BAD7-9342B8DBD30E}"/>
              </a:ext>
            </a:extLst>
          </p:cNvPr>
          <p:cNvSpPr txBox="1"/>
          <p:nvPr/>
        </p:nvSpPr>
        <p:spPr>
          <a:xfrm>
            <a:off x="6739732" y="3599233"/>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84" name="TextBox 83">
            <a:extLst>
              <a:ext uri="{FF2B5EF4-FFF2-40B4-BE49-F238E27FC236}">
                <a16:creationId xmlns:a16="http://schemas.microsoft.com/office/drawing/2014/main" id="{F81F9640-E1ED-AD4D-AF34-0FAE0DEBF464}"/>
              </a:ext>
            </a:extLst>
          </p:cNvPr>
          <p:cNvSpPr txBox="1"/>
          <p:nvPr/>
        </p:nvSpPr>
        <p:spPr>
          <a:xfrm>
            <a:off x="6739732" y="4131610"/>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85" name="TextBox 84">
            <a:extLst>
              <a:ext uri="{FF2B5EF4-FFF2-40B4-BE49-F238E27FC236}">
                <a16:creationId xmlns:a16="http://schemas.microsoft.com/office/drawing/2014/main" id="{2FEA14FE-C226-3F4E-956A-674243ECBB31}"/>
              </a:ext>
            </a:extLst>
          </p:cNvPr>
          <p:cNvSpPr txBox="1"/>
          <p:nvPr/>
        </p:nvSpPr>
        <p:spPr>
          <a:xfrm>
            <a:off x="6739732" y="4665857"/>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86" name="TextBox 85">
            <a:extLst>
              <a:ext uri="{FF2B5EF4-FFF2-40B4-BE49-F238E27FC236}">
                <a16:creationId xmlns:a16="http://schemas.microsoft.com/office/drawing/2014/main" id="{16E1511B-087C-734E-B3B2-AA1C70E5F2E7}"/>
              </a:ext>
            </a:extLst>
          </p:cNvPr>
          <p:cNvSpPr txBox="1"/>
          <p:nvPr/>
        </p:nvSpPr>
        <p:spPr>
          <a:xfrm>
            <a:off x="6739732" y="5998202"/>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87" name="TextBox 86">
            <a:extLst>
              <a:ext uri="{FF2B5EF4-FFF2-40B4-BE49-F238E27FC236}">
                <a16:creationId xmlns:a16="http://schemas.microsoft.com/office/drawing/2014/main" id="{6F33C145-1BFE-6A45-8FB4-B355F316777E}"/>
              </a:ext>
            </a:extLst>
          </p:cNvPr>
          <p:cNvSpPr txBox="1"/>
          <p:nvPr/>
        </p:nvSpPr>
        <p:spPr>
          <a:xfrm>
            <a:off x="6739732" y="2531673"/>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88" name="TextBox 87">
            <a:extLst>
              <a:ext uri="{FF2B5EF4-FFF2-40B4-BE49-F238E27FC236}">
                <a16:creationId xmlns:a16="http://schemas.microsoft.com/office/drawing/2014/main" id="{97C7812B-B5CF-BB47-9698-96287B348BB5}"/>
              </a:ext>
            </a:extLst>
          </p:cNvPr>
          <p:cNvSpPr txBox="1"/>
          <p:nvPr/>
        </p:nvSpPr>
        <p:spPr>
          <a:xfrm>
            <a:off x="6739732" y="5197073"/>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89" name="TextBox 88">
            <a:extLst>
              <a:ext uri="{FF2B5EF4-FFF2-40B4-BE49-F238E27FC236}">
                <a16:creationId xmlns:a16="http://schemas.microsoft.com/office/drawing/2014/main" id="{D224CD03-D667-AB4B-B1D7-DE13E9A4A7CC}"/>
              </a:ext>
            </a:extLst>
          </p:cNvPr>
          <p:cNvSpPr txBox="1"/>
          <p:nvPr/>
        </p:nvSpPr>
        <p:spPr>
          <a:xfrm>
            <a:off x="8419027" y="1467368"/>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90" name="TextBox 89">
            <a:extLst>
              <a:ext uri="{FF2B5EF4-FFF2-40B4-BE49-F238E27FC236}">
                <a16:creationId xmlns:a16="http://schemas.microsoft.com/office/drawing/2014/main" id="{CF1E6AB1-8B2E-1F40-B143-3A6808877A45}"/>
              </a:ext>
            </a:extLst>
          </p:cNvPr>
          <p:cNvSpPr txBox="1"/>
          <p:nvPr/>
        </p:nvSpPr>
        <p:spPr>
          <a:xfrm>
            <a:off x="8419027" y="3599233"/>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91" name="TextBox 90">
            <a:extLst>
              <a:ext uri="{FF2B5EF4-FFF2-40B4-BE49-F238E27FC236}">
                <a16:creationId xmlns:a16="http://schemas.microsoft.com/office/drawing/2014/main" id="{BBE6B777-CE87-E347-8BD9-0F46A8BD8DC7}"/>
              </a:ext>
            </a:extLst>
          </p:cNvPr>
          <p:cNvSpPr txBox="1"/>
          <p:nvPr/>
        </p:nvSpPr>
        <p:spPr>
          <a:xfrm>
            <a:off x="8419027" y="5998202"/>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92" name="TextBox 91">
            <a:extLst>
              <a:ext uri="{FF2B5EF4-FFF2-40B4-BE49-F238E27FC236}">
                <a16:creationId xmlns:a16="http://schemas.microsoft.com/office/drawing/2014/main" id="{7AA71DE9-0198-6740-BE6C-2C8137FAED8A}"/>
              </a:ext>
            </a:extLst>
          </p:cNvPr>
          <p:cNvSpPr txBox="1"/>
          <p:nvPr/>
        </p:nvSpPr>
        <p:spPr>
          <a:xfrm>
            <a:off x="8419027" y="2531673"/>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93" name="TextBox 92">
            <a:extLst>
              <a:ext uri="{FF2B5EF4-FFF2-40B4-BE49-F238E27FC236}">
                <a16:creationId xmlns:a16="http://schemas.microsoft.com/office/drawing/2014/main" id="{B2DCA856-5B8C-8041-B0CE-6F033D6F99AD}"/>
              </a:ext>
            </a:extLst>
          </p:cNvPr>
          <p:cNvSpPr txBox="1"/>
          <p:nvPr/>
        </p:nvSpPr>
        <p:spPr>
          <a:xfrm>
            <a:off x="8419027" y="4933721"/>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94" name="TextBox 93">
            <a:extLst>
              <a:ext uri="{FF2B5EF4-FFF2-40B4-BE49-F238E27FC236}">
                <a16:creationId xmlns:a16="http://schemas.microsoft.com/office/drawing/2014/main" id="{0C590959-B451-4B4C-B10E-EEB05B214E7C}"/>
              </a:ext>
            </a:extLst>
          </p:cNvPr>
          <p:cNvSpPr txBox="1"/>
          <p:nvPr/>
        </p:nvSpPr>
        <p:spPr>
          <a:xfrm>
            <a:off x="8419027" y="5464891"/>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95" name="TextBox 94">
            <a:extLst>
              <a:ext uri="{FF2B5EF4-FFF2-40B4-BE49-F238E27FC236}">
                <a16:creationId xmlns:a16="http://schemas.microsoft.com/office/drawing/2014/main" id="{07868F2E-585E-FC48-9294-528D936C1FA3}"/>
              </a:ext>
            </a:extLst>
          </p:cNvPr>
          <p:cNvSpPr txBox="1"/>
          <p:nvPr/>
        </p:nvSpPr>
        <p:spPr>
          <a:xfrm>
            <a:off x="10098323" y="1467368"/>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96" name="TextBox 95">
            <a:extLst>
              <a:ext uri="{FF2B5EF4-FFF2-40B4-BE49-F238E27FC236}">
                <a16:creationId xmlns:a16="http://schemas.microsoft.com/office/drawing/2014/main" id="{1C881C54-524A-0240-9EDA-1D616F439249}"/>
              </a:ext>
            </a:extLst>
          </p:cNvPr>
          <p:cNvSpPr txBox="1"/>
          <p:nvPr/>
        </p:nvSpPr>
        <p:spPr>
          <a:xfrm>
            <a:off x="10098324" y="3599233"/>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97" name="TextBox 96">
            <a:extLst>
              <a:ext uri="{FF2B5EF4-FFF2-40B4-BE49-F238E27FC236}">
                <a16:creationId xmlns:a16="http://schemas.microsoft.com/office/drawing/2014/main" id="{B20C5543-086D-7140-A100-BD46B20D6565}"/>
              </a:ext>
            </a:extLst>
          </p:cNvPr>
          <p:cNvSpPr txBox="1"/>
          <p:nvPr/>
        </p:nvSpPr>
        <p:spPr>
          <a:xfrm>
            <a:off x="10098324" y="5998202"/>
            <a:ext cx="1103187" cy="338554"/>
          </a:xfrm>
          <a:prstGeom prst="rect">
            <a:avLst/>
          </a:prstGeom>
          <a:noFill/>
        </p:spPr>
        <p:txBody>
          <a:bodyPr wrap="none" rtlCol="0" anchor="ctr" anchorCtr="0">
            <a:spAutoFit/>
          </a:bodyPr>
          <a:lstStyle/>
          <a:p>
            <a:pPr algn="ctr"/>
            <a:r>
              <a:rPr lang="en-US" sz="1600" b="1" dirty="0">
                <a:latin typeface="Poppins" pitchFamily="2" charset="77"/>
                <a:ea typeface="League Spartan" charset="0"/>
                <a:cs typeface="Poppins" pitchFamily="2" charset="77"/>
              </a:rPr>
              <a:t>SUBTITLE</a:t>
            </a:r>
          </a:p>
        </p:txBody>
      </p:sp>
      <p:sp>
        <p:nvSpPr>
          <p:cNvPr id="98" name="TextBox 97">
            <a:extLst>
              <a:ext uri="{FF2B5EF4-FFF2-40B4-BE49-F238E27FC236}">
                <a16:creationId xmlns:a16="http://schemas.microsoft.com/office/drawing/2014/main" id="{473A323D-3061-F64B-866C-A7E1BC7E507F}"/>
              </a:ext>
            </a:extLst>
          </p:cNvPr>
          <p:cNvSpPr txBox="1"/>
          <p:nvPr/>
        </p:nvSpPr>
        <p:spPr>
          <a:xfrm rot="16200000">
            <a:off x="127420" y="3940564"/>
            <a:ext cx="186621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 HERE</a:t>
            </a:r>
          </a:p>
        </p:txBody>
      </p:sp>
    </p:spTree>
    <p:extLst>
      <p:ext uri="{BB962C8B-B14F-4D97-AF65-F5344CB8AC3E}">
        <p14:creationId xmlns:p14="http://schemas.microsoft.com/office/powerpoint/2010/main" val="878298004"/>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50157">
            <a:extLst>
              <a:ext uri="{FF2B5EF4-FFF2-40B4-BE49-F238E27FC236}">
                <a16:creationId xmlns:a16="http://schemas.microsoft.com/office/drawing/2014/main" id="{8F2FF752-0EA0-B74D-908C-6ECD7F5A0998}"/>
              </a:ext>
            </a:extLst>
          </p:cNvPr>
          <p:cNvGrpSpPr/>
          <p:nvPr/>
        </p:nvGrpSpPr>
        <p:grpSpPr>
          <a:xfrm>
            <a:off x="4083709" y="2095585"/>
            <a:ext cx="1085638" cy="1085529"/>
            <a:chOff x="0" y="0"/>
            <a:chExt cx="1016662" cy="1016561"/>
          </a:xfrm>
        </p:grpSpPr>
        <p:sp>
          <p:nvSpPr>
            <p:cNvPr id="66" name="Shape 50155">
              <a:extLst>
                <a:ext uri="{FF2B5EF4-FFF2-40B4-BE49-F238E27FC236}">
                  <a16:creationId xmlns:a16="http://schemas.microsoft.com/office/drawing/2014/main" id="{C0893C51-23E4-0947-947E-3ABD38456246}"/>
                </a:ext>
              </a:extLst>
            </p:cNvPr>
            <p:cNvSpPr/>
            <p:nvPr/>
          </p:nvSpPr>
          <p:spPr>
            <a:xfrm>
              <a:off x="25399" y="25397"/>
              <a:ext cx="965864" cy="965767"/>
            </a:xfrm>
            <a:custGeom>
              <a:avLst/>
              <a:gdLst/>
              <a:ahLst/>
              <a:cxnLst>
                <a:cxn ang="0">
                  <a:pos x="wd2" y="hd2"/>
                </a:cxn>
                <a:cxn ang="5400000">
                  <a:pos x="wd2" y="hd2"/>
                </a:cxn>
                <a:cxn ang="10800000">
                  <a:pos x="wd2" y="hd2"/>
                </a:cxn>
                <a:cxn ang="16200000">
                  <a:pos x="wd2" y="hd2"/>
                </a:cxn>
              </a:cxnLst>
              <a:rect l="0" t="0" r="r" b="b"/>
              <a:pathLst>
                <a:path w="19679" h="20595" extrusionOk="0">
                  <a:moveTo>
                    <a:pt x="9838" y="0"/>
                  </a:moveTo>
                  <a:cubicBezTo>
                    <a:pt x="7320" y="0"/>
                    <a:pt x="4803" y="1006"/>
                    <a:pt x="2881" y="3016"/>
                  </a:cubicBezTo>
                  <a:cubicBezTo>
                    <a:pt x="-961" y="7038"/>
                    <a:pt x="-961" y="13557"/>
                    <a:pt x="2881" y="17578"/>
                  </a:cubicBezTo>
                  <a:cubicBezTo>
                    <a:pt x="6724" y="21600"/>
                    <a:pt x="12954" y="21600"/>
                    <a:pt x="16797" y="17578"/>
                  </a:cubicBezTo>
                  <a:cubicBezTo>
                    <a:pt x="20639" y="13557"/>
                    <a:pt x="20639" y="7038"/>
                    <a:pt x="16797" y="3016"/>
                  </a:cubicBezTo>
                  <a:cubicBezTo>
                    <a:pt x="14875" y="1006"/>
                    <a:pt x="12356" y="0"/>
                    <a:pt x="9838" y="0"/>
                  </a:cubicBezTo>
                  <a:close/>
                </a:path>
              </a:pathLst>
            </a:cu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67" name="Shape 50156">
              <a:extLst>
                <a:ext uri="{FF2B5EF4-FFF2-40B4-BE49-F238E27FC236}">
                  <a16:creationId xmlns:a16="http://schemas.microsoft.com/office/drawing/2014/main" id="{7716B470-12FF-E84E-95A0-FFCD446787A2}"/>
                </a:ext>
              </a:extLst>
            </p:cNvPr>
            <p:cNvSpPr/>
            <p:nvPr/>
          </p:nvSpPr>
          <p:spPr>
            <a:xfrm>
              <a:off x="-1" y="0"/>
              <a:ext cx="1016664" cy="1016562"/>
            </a:xfrm>
            <a:custGeom>
              <a:avLst/>
              <a:gdLst/>
              <a:ahLst/>
              <a:cxnLst>
                <a:cxn ang="0">
                  <a:pos x="wd2" y="hd2"/>
                </a:cxn>
                <a:cxn ang="5400000">
                  <a:pos x="wd2" y="hd2"/>
                </a:cxn>
                <a:cxn ang="10800000">
                  <a:pos x="wd2" y="hd2"/>
                </a:cxn>
                <a:cxn ang="16200000">
                  <a:pos x="wd2" y="hd2"/>
                </a:cxn>
              </a:cxnLst>
              <a:rect l="0" t="0" r="r" b="b"/>
              <a:pathLst>
                <a:path w="19679" h="20595" extrusionOk="0">
                  <a:moveTo>
                    <a:pt x="9838" y="0"/>
                  </a:moveTo>
                  <a:cubicBezTo>
                    <a:pt x="7320" y="0"/>
                    <a:pt x="4803" y="1006"/>
                    <a:pt x="2881" y="3016"/>
                  </a:cubicBezTo>
                  <a:cubicBezTo>
                    <a:pt x="-961" y="7038"/>
                    <a:pt x="-961" y="13557"/>
                    <a:pt x="2881" y="17578"/>
                  </a:cubicBezTo>
                  <a:cubicBezTo>
                    <a:pt x="6724" y="21600"/>
                    <a:pt x="12954" y="21600"/>
                    <a:pt x="16797" y="17578"/>
                  </a:cubicBezTo>
                  <a:cubicBezTo>
                    <a:pt x="20639" y="13557"/>
                    <a:pt x="20639" y="7038"/>
                    <a:pt x="16797" y="3016"/>
                  </a:cubicBezTo>
                  <a:cubicBezTo>
                    <a:pt x="14875" y="1006"/>
                    <a:pt x="12356" y="0"/>
                    <a:pt x="9838" y="0"/>
                  </a:cubicBezTo>
                  <a:close/>
                  <a:moveTo>
                    <a:pt x="9840" y="685"/>
                  </a:moveTo>
                  <a:cubicBezTo>
                    <a:pt x="14914" y="685"/>
                    <a:pt x="19024" y="4986"/>
                    <a:pt x="19024" y="10297"/>
                  </a:cubicBezTo>
                  <a:cubicBezTo>
                    <a:pt x="19024" y="15608"/>
                    <a:pt x="14914" y="19909"/>
                    <a:pt x="9840" y="19909"/>
                  </a:cubicBezTo>
                  <a:cubicBezTo>
                    <a:pt x="4766" y="19909"/>
                    <a:pt x="654" y="15608"/>
                    <a:pt x="654" y="10297"/>
                  </a:cubicBezTo>
                  <a:cubicBezTo>
                    <a:pt x="654" y="4986"/>
                    <a:pt x="4766" y="685"/>
                    <a:pt x="9840" y="685"/>
                  </a:cubicBezTo>
                  <a:close/>
                  <a:moveTo>
                    <a:pt x="9840" y="2376"/>
                  </a:moveTo>
                  <a:cubicBezTo>
                    <a:pt x="9659" y="2376"/>
                    <a:pt x="9477" y="2440"/>
                    <a:pt x="9339" y="2585"/>
                  </a:cubicBezTo>
                  <a:cubicBezTo>
                    <a:pt x="9063" y="2873"/>
                    <a:pt x="9062" y="3345"/>
                    <a:pt x="9339" y="3635"/>
                  </a:cubicBezTo>
                  <a:cubicBezTo>
                    <a:pt x="9616" y="3924"/>
                    <a:pt x="10062" y="3924"/>
                    <a:pt x="10339" y="3635"/>
                  </a:cubicBezTo>
                  <a:cubicBezTo>
                    <a:pt x="10615" y="3347"/>
                    <a:pt x="10615" y="2873"/>
                    <a:pt x="10339" y="2585"/>
                  </a:cubicBezTo>
                  <a:cubicBezTo>
                    <a:pt x="10201" y="2440"/>
                    <a:pt x="10021" y="2376"/>
                    <a:pt x="9840" y="2376"/>
                  </a:cubicBezTo>
                  <a:close/>
                  <a:moveTo>
                    <a:pt x="9840" y="4443"/>
                  </a:moveTo>
                  <a:cubicBezTo>
                    <a:pt x="9628" y="4443"/>
                    <a:pt x="9468" y="4627"/>
                    <a:pt x="9468" y="4849"/>
                  </a:cubicBezTo>
                  <a:lnTo>
                    <a:pt x="9468" y="9694"/>
                  </a:lnTo>
                  <a:cubicBezTo>
                    <a:pt x="9491" y="9680"/>
                    <a:pt x="9511" y="9664"/>
                    <a:pt x="9534" y="9653"/>
                  </a:cubicBezTo>
                  <a:cubicBezTo>
                    <a:pt x="9511" y="9665"/>
                    <a:pt x="9491" y="9683"/>
                    <a:pt x="9468" y="9698"/>
                  </a:cubicBezTo>
                  <a:lnTo>
                    <a:pt x="9468" y="9694"/>
                  </a:lnTo>
                  <a:cubicBezTo>
                    <a:pt x="9427" y="9719"/>
                    <a:pt x="9384" y="9744"/>
                    <a:pt x="9347" y="9782"/>
                  </a:cubicBezTo>
                  <a:cubicBezTo>
                    <a:pt x="9279" y="9853"/>
                    <a:pt x="9227" y="9934"/>
                    <a:pt x="9193" y="10022"/>
                  </a:cubicBezTo>
                  <a:cubicBezTo>
                    <a:pt x="9125" y="10198"/>
                    <a:pt x="9125" y="10394"/>
                    <a:pt x="9193" y="10570"/>
                  </a:cubicBezTo>
                  <a:cubicBezTo>
                    <a:pt x="9227" y="10659"/>
                    <a:pt x="9279" y="10741"/>
                    <a:pt x="9347" y="10813"/>
                  </a:cubicBezTo>
                  <a:cubicBezTo>
                    <a:pt x="9415" y="10884"/>
                    <a:pt x="9493" y="10936"/>
                    <a:pt x="9577" y="10972"/>
                  </a:cubicBezTo>
                  <a:cubicBezTo>
                    <a:pt x="9662" y="11009"/>
                    <a:pt x="9749" y="11026"/>
                    <a:pt x="9840" y="11026"/>
                  </a:cubicBezTo>
                  <a:cubicBezTo>
                    <a:pt x="10019" y="11026"/>
                    <a:pt x="10197" y="10956"/>
                    <a:pt x="10333" y="10813"/>
                  </a:cubicBezTo>
                  <a:cubicBezTo>
                    <a:pt x="10364" y="10780"/>
                    <a:pt x="10387" y="10742"/>
                    <a:pt x="10411" y="10703"/>
                  </a:cubicBezTo>
                  <a:lnTo>
                    <a:pt x="10405" y="10703"/>
                  </a:lnTo>
                  <a:cubicBezTo>
                    <a:pt x="10425" y="10672"/>
                    <a:pt x="10447" y="10641"/>
                    <a:pt x="10462" y="10607"/>
                  </a:cubicBezTo>
                  <a:cubicBezTo>
                    <a:pt x="10448" y="10641"/>
                    <a:pt x="10430" y="10672"/>
                    <a:pt x="10411" y="10703"/>
                  </a:cubicBezTo>
                  <a:lnTo>
                    <a:pt x="13974" y="10703"/>
                  </a:lnTo>
                  <a:cubicBezTo>
                    <a:pt x="14186" y="10703"/>
                    <a:pt x="14362" y="10519"/>
                    <a:pt x="14362" y="10297"/>
                  </a:cubicBezTo>
                  <a:cubicBezTo>
                    <a:pt x="14362" y="10076"/>
                    <a:pt x="14186" y="9891"/>
                    <a:pt x="13974" y="9891"/>
                  </a:cubicBezTo>
                  <a:lnTo>
                    <a:pt x="10405" y="9891"/>
                  </a:lnTo>
                  <a:cubicBezTo>
                    <a:pt x="10380" y="9854"/>
                    <a:pt x="10364" y="9815"/>
                    <a:pt x="10333" y="9782"/>
                  </a:cubicBezTo>
                  <a:cubicBezTo>
                    <a:pt x="10303" y="9750"/>
                    <a:pt x="10264" y="9737"/>
                    <a:pt x="10230" y="9713"/>
                  </a:cubicBezTo>
                  <a:lnTo>
                    <a:pt x="10228" y="9324"/>
                  </a:lnTo>
                  <a:lnTo>
                    <a:pt x="10228" y="4849"/>
                  </a:lnTo>
                  <a:cubicBezTo>
                    <a:pt x="10228" y="4627"/>
                    <a:pt x="10052" y="4443"/>
                    <a:pt x="9840" y="4443"/>
                  </a:cubicBezTo>
                  <a:close/>
                  <a:moveTo>
                    <a:pt x="2959" y="9565"/>
                  </a:moveTo>
                  <a:cubicBezTo>
                    <a:pt x="2779" y="9565"/>
                    <a:pt x="2597" y="9629"/>
                    <a:pt x="2459" y="9773"/>
                  </a:cubicBezTo>
                  <a:cubicBezTo>
                    <a:pt x="2183" y="10062"/>
                    <a:pt x="2182" y="10532"/>
                    <a:pt x="2459" y="10822"/>
                  </a:cubicBezTo>
                  <a:cubicBezTo>
                    <a:pt x="2735" y="11111"/>
                    <a:pt x="3182" y="11111"/>
                    <a:pt x="3458" y="10822"/>
                  </a:cubicBezTo>
                  <a:cubicBezTo>
                    <a:pt x="3734" y="10533"/>
                    <a:pt x="3734" y="10062"/>
                    <a:pt x="3458" y="9773"/>
                  </a:cubicBezTo>
                  <a:cubicBezTo>
                    <a:pt x="3320" y="9629"/>
                    <a:pt x="3140" y="9565"/>
                    <a:pt x="2959" y="9565"/>
                  </a:cubicBezTo>
                  <a:close/>
                  <a:moveTo>
                    <a:pt x="16735" y="9565"/>
                  </a:moveTo>
                  <a:cubicBezTo>
                    <a:pt x="16554" y="9565"/>
                    <a:pt x="16372" y="9629"/>
                    <a:pt x="16234" y="9773"/>
                  </a:cubicBezTo>
                  <a:cubicBezTo>
                    <a:pt x="15958" y="10062"/>
                    <a:pt x="15958" y="10533"/>
                    <a:pt x="16234" y="10822"/>
                  </a:cubicBezTo>
                  <a:cubicBezTo>
                    <a:pt x="16510" y="11110"/>
                    <a:pt x="16948" y="11110"/>
                    <a:pt x="17223" y="10822"/>
                  </a:cubicBezTo>
                  <a:cubicBezTo>
                    <a:pt x="17499" y="10533"/>
                    <a:pt x="17499" y="10062"/>
                    <a:pt x="17223" y="9773"/>
                  </a:cubicBezTo>
                  <a:cubicBezTo>
                    <a:pt x="17086" y="9629"/>
                    <a:pt x="16916" y="9565"/>
                    <a:pt x="16735" y="9565"/>
                  </a:cubicBezTo>
                  <a:close/>
                  <a:moveTo>
                    <a:pt x="9840" y="16751"/>
                  </a:moveTo>
                  <a:cubicBezTo>
                    <a:pt x="9659" y="16751"/>
                    <a:pt x="9477" y="16815"/>
                    <a:pt x="9339" y="16960"/>
                  </a:cubicBezTo>
                  <a:cubicBezTo>
                    <a:pt x="9063" y="17248"/>
                    <a:pt x="9062" y="17721"/>
                    <a:pt x="9339" y="18010"/>
                  </a:cubicBezTo>
                  <a:cubicBezTo>
                    <a:pt x="9616" y="18299"/>
                    <a:pt x="10062" y="18299"/>
                    <a:pt x="10339" y="18010"/>
                  </a:cubicBezTo>
                  <a:cubicBezTo>
                    <a:pt x="10615" y="17722"/>
                    <a:pt x="10615" y="17248"/>
                    <a:pt x="10339" y="16960"/>
                  </a:cubicBezTo>
                  <a:cubicBezTo>
                    <a:pt x="10201" y="16815"/>
                    <a:pt x="10021" y="16751"/>
                    <a:pt x="9840" y="16751"/>
                  </a:cubicBezTo>
                  <a:close/>
                </a:path>
              </a:pathLst>
            </a:custGeom>
            <a:solidFill>
              <a:schemeClr val="bg1">
                <a:lumMod val="95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grpSp>
      <p:grpSp>
        <p:nvGrpSpPr>
          <p:cNvPr id="21" name="Group 50177">
            <a:extLst>
              <a:ext uri="{FF2B5EF4-FFF2-40B4-BE49-F238E27FC236}">
                <a16:creationId xmlns:a16="http://schemas.microsoft.com/office/drawing/2014/main" id="{E4539085-3A07-E946-8F4B-F22B859AD152}"/>
              </a:ext>
            </a:extLst>
          </p:cNvPr>
          <p:cNvGrpSpPr/>
          <p:nvPr/>
        </p:nvGrpSpPr>
        <p:grpSpPr>
          <a:xfrm>
            <a:off x="1853568" y="3513963"/>
            <a:ext cx="8442867" cy="2990749"/>
            <a:chOff x="0" y="0"/>
            <a:chExt cx="7906467" cy="2800735"/>
          </a:xfrm>
        </p:grpSpPr>
        <p:sp>
          <p:nvSpPr>
            <p:cNvPr id="47" name="Shape 50158">
              <a:extLst>
                <a:ext uri="{FF2B5EF4-FFF2-40B4-BE49-F238E27FC236}">
                  <a16:creationId xmlns:a16="http://schemas.microsoft.com/office/drawing/2014/main" id="{F355F4AE-5749-D848-9543-7F37931195AB}"/>
                </a:ext>
              </a:extLst>
            </p:cNvPr>
            <p:cNvSpPr/>
            <p:nvPr/>
          </p:nvSpPr>
          <p:spPr>
            <a:xfrm>
              <a:off x="0" y="2672915"/>
              <a:ext cx="7906468" cy="127821"/>
            </a:xfrm>
            <a:prstGeom prst="rect">
              <a:avLst/>
            </a:prstGeom>
            <a:solidFill>
              <a:schemeClr val="bg1">
                <a:lumMod val="8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grpSp>
          <p:nvGrpSpPr>
            <p:cNvPr id="48" name="Group 50164">
              <a:extLst>
                <a:ext uri="{FF2B5EF4-FFF2-40B4-BE49-F238E27FC236}">
                  <a16:creationId xmlns:a16="http://schemas.microsoft.com/office/drawing/2014/main" id="{8667BC7E-32F4-824A-90EB-1BF4C4A4580C}"/>
                </a:ext>
              </a:extLst>
            </p:cNvPr>
            <p:cNvGrpSpPr/>
            <p:nvPr/>
          </p:nvGrpSpPr>
          <p:grpSpPr>
            <a:xfrm>
              <a:off x="2596786" y="586100"/>
              <a:ext cx="2697457" cy="2092064"/>
              <a:chOff x="0" y="7713"/>
              <a:chExt cx="2697456" cy="2092062"/>
            </a:xfrm>
          </p:grpSpPr>
          <p:sp>
            <p:nvSpPr>
              <p:cNvPr id="61" name="Shape 50159">
                <a:extLst>
                  <a:ext uri="{FF2B5EF4-FFF2-40B4-BE49-F238E27FC236}">
                    <a16:creationId xmlns:a16="http://schemas.microsoft.com/office/drawing/2014/main" id="{9270759E-D40B-F74D-A7E0-5435D523D8A2}"/>
                  </a:ext>
                </a:extLst>
              </p:cNvPr>
              <p:cNvSpPr/>
              <p:nvPr/>
            </p:nvSpPr>
            <p:spPr>
              <a:xfrm>
                <a:off x="0" y="7713"/>
                <a:ext cx="2697457" cy="1618950"/>
              </a:xfrm>
              <a:custGeom>
                <a:avLst/>
                <a:gdLst/>
                <a:ahLst/>
                <a:cxnLst>
                  <a:cxn ang="0">
                    <a:pos x="wd2" y="hd2"/>
                  </a:cxn>
                  <a:cxn ang="5400000">
                    <a:pos x="wd2" y="hd2"/>
                  </a:cxn>
                  <a:cxn ang="10800000">
                    <a:pos x="wd2" y="hd2"/>
                  </a:cxn>
                  <a:cxn ang="16200000">
                    <a:pos x="wd2" y="hd2"/>
                  </a:cxn>
                </a:cxnLst>
                <a:rect l="0" t="0" r="r" b="b"/>
                <a:pathLst>
                  <a:path w="21600" h="21600" extrusionOk="0">
                    <a:moveTo>
                      <a:pt x="20984" y="0"/>
                    </a:moveTo>
                    <a:lnTo>
                      <a:pt x="616" y="0"/>
                    </a:lnTo>
                    <a:cubicBezTo>
                      <a:pt x="277" y="0"/>
                      <a:pt x="0" y="464"/>
                      <a:pt x="0" y="1030"/>
                    </a:cubicBezTo>
                    <a:lnTo>
                      <a:pt x="0" y="21600"/>
                    </a:lnTo>
                    <a:lnTo>
                      <a:pt x="21600" y="21600"/>
                    </a:lnTo>
                    <a:lnTo>
                      <a:pt x="21600" y="1030"/>
                    </a:lnTo>
                    <a:cubicBezTo>
                      <a:pt x="21600" y="464"/>
                      <a:pt x="21323" y="0"/>
                      <a:pt x="20984" y="0"/>
                    </a:cubicBezTo>
                    <a:close/>
                  </a:path>
                </a:pathLst>
              </a:custGeom>
              <a:solidFill>
                <a:schemeClr val="bg1">
                  <a:lumMod val="50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62" name="Shape 50160">
                <a:extLst>
                  <a:ext uri="{FF2B5EF4-FFF2-40B4-BE49-F238E27FC236}">
                    <a16:creationId xmlns:a16="http://schemas.microsoft.com/office/drawing/2014/main" id="{63476CD6-6710-4848-962E-7B44D0717FCE}"/>
                  </a:ext>
                </a:extLst>
              </p:cNvPr>
              <p:cNvSpPr/>
              <p:nvPr/>
            </p:nvSpPr>
            <p:spPr>
              <a:xfrm>
                <a:off x="0" y="1618390"/>
                <a:ext cx="2697457" cy="24216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12"/>
                    </a:lnTo>
                    <a:cubicBezTo>
                      <a:pt x="0" y="18500"/>
                      <a:pt x="277" y="21600"/>
                      <a:pt x="616" y="21600"/>
                    </a:cubicBezTo>
                    <a:lnTo>
                      <a:pt x="8721" y="21600"/>
                    </a:lnTo>
                    <a:lnTo>
                      <a:pt x="13066" y="21600"/>
                    </a:lnTo>
                    <a:lnTo>
                      <a:pt x="20984" y="21600"/>
                    </a:lnTo>
                    <a:cubicBezTo>
                      <a:pt x="21323" y="21600"/>
                      <a:pt x="21600" y="18500"/>
                      <a:pt x="21600" y="14712"/>
                    </a:cubicBezTo>
                    <a:lnTo>
                      <a:pt x="21600" y="0"/>
                    </a:lnTo>
                    <a:cubicBezTo>
                      <a:pt x="21600" y="0"/>
                      <a:pt x="0" y="0"/>
                      <a:pt x="0" y="0"/>
                    </a:cubicBezTo>
                    <a:close/>
                  </a:path>
                </a:pathLst>
              </a:custGeom>
              <a:solidFill>
                <a:schemeClr val="bg1">
                  <a:lumMod val="95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63" name="Shape 50161">
                <a:extLst>
                  <a:ext uri="{FF2B5EF4-FFF2-40B4-BE49-F238E27FC236}">
                    <a16:creationId xmlns:a16="http://schemas.microsoft.com/office/drawing/2014/main" id="{6A7D8CE3-54EA-5A40-95B8-56B1228016C2}"/>
                  </a:ext>
                </a:extLst>
              </p:cNvPr>
              <p:cNvSpPr/>
              <p:nvPr/>
            </p:nvSpPr>
            <p:spPr>
              <a:xfrm>
                <a:off x="1307377" y="1698123"/>
                <a:ext cx="82703" cy="82703"/>
              </a:xfrm>
              <a:prstGeom prst="ellipse">
                <a:avLst/>
              </a:prstGeom>
              <a:solidFill>
                <a:schemeClr val="bg1">
                  <a:lumMod val="50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4" name="Shape 50162">
                <a:extLst>
                  <a:ext uri="{FF2B5EF4-FFF2-40B4-BE49-F238E27FC236}">
                    <a16:creationId xmlns:a16="http://schemas.microsoft.com/office/drawing/2014/main" id="{F08543FF-C196-8143-BD73-1332E9E2974F}"/>
                  </a:ext>
                </a:extLst>
              </p:cNvPr>
              <p:cNvSpPr/>
              <p:nvPr/>
            </p:nvSpPr>
            <p:spPr>
              <a:xfrm>
                <a:off x="96158" y="100467"/>
                <a:ext cx="2505141" cy="1433443"/>
              </a:xfrm>
              <a:prstGeom prst="rect">
                <a:avLst/>
              </a:prstGeom>
              <a:solidFill>
                <a:srgbClr val="FFFFFF"/>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5" name="Shape 50163">
                <a:extLst>
                  <a:ext uri="{FF2B5EF4-FFF2-40B4-BE49-F238E27FC236}">
                    <a16:creationId xmlns:a16="http://schemas.microsoft.com/office/drawing/2014/main" id="{57079CE5-80B1-BB40-9FC1-17757FD6274E}"/>
                  </a:ext>
                </a:extLst>
              </p:cNvPr>
              <p:cNvSpPr/>
              <p:nvPr/>
            </p:nvSpPr>
            <p:spPr>
              <a:xfrm>
                <a:off x="943927" y="1858724"/>
                <a:ext cx="809453" cy="241053"/>
              </a:xfrm>
              <a:custGeom>
                <a:avLst/>
                <a:gdLst/>
                <a:ahLst/>
                <a:cxnLst>
                  <a:cxn ang="0">
                    <a:pos x="wd2" y="hd2"/>
                  </a:cxn>
                  <a:cxn ang="5400000">
                    <a:pos x="wd2" y="hd2"/>
                  </a:cxn>
                  <a:cxn ang="10800000">
                    <a:pos x="wd2" y="hd2"/>
                  </a:cxn>
                  <a:cxn ang="16200000">
                    <a:pos x="wd2" y="hd2"/>
                  </a:cxn>
                </a:cxnLst>
                <a:rect l="0" t="0" r="r" b="b"/>
                <a:pathLst>
                  <a:path w="21600" h="21600" extrusionOk="0">
                    <a:moveTo>
                      <a:pt x="3531" y="0"/>
                    </a:moveTo>
                    <a:cubicBezTo>
                      <a:pt x="3453" y="1513"/>
                      <a:pt x="3348" y="5058"/>
                      <a:pt x="2959" y="8662"/>
                    </a:cubicBezTo>
                    <a:cubicBezTo>
                      <a:pt x="2396" y="13878"/>
                      <a:pt x="1333" y="18318"/>
                      <a:pt x="0" y="21600"/>
                    </a:cubicBezTo>
                    <a:lnTo>
                      <a:pt x="10800" y="21600"/>
                    </a:lnTo>
                    <a:lnTo>
                      <a:pt x="21600" y="21600"/>
                    </a:lnTo>
                    <a:cubicBezTo>
                      <a:pt x="20267" y="18319"/>
                      <a:pt x="19204" y="13878"/>
                      <a:pt x="18641" y="8662"/>
                    </a:cubicBezTo>
                    <a:cubicBezTo>
                      <a:pt x="18252" y="5058"/>
                      <a:pt x="18147" y="1513"/>
                      <a:pt x="18069" y="0"/>
                    </a:cubicBezTo>
                    <a:lnTo>
                      <a:pt x="10800" y="0"/>
                    </a:lnTo>
                    <a:lnTo>
                      <a:pt x="3531" y="0"/>
                    </a:lnTo>
                    <a:close/>
                  </a:path>
                </a:pathLst>
              </a:custGeom>
              <a:solidFill>
                <a:schemeClr val="bg1">
                  <a:lumMod val="65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grpSp>
        <p:grpSp>
          <p:nvGrpSpPr>
            <p:cNvPr id="49" name="Group 50168">
              <a:extLst>
                <a:ext uri="{FF2B5EF4-FFF2-40B4-BE49-F238E27FC236}">
                  <a16:creationId xmlns:a16="http://schemas.microsoft.com/office/drawing/2014/main" id="{1E8F80AB-07EE-CC45-B95B-C7D10814D640}"/>
                </a:ext>
              </a:extLst>
            </p:cNvPr>
            <p:cNvGrpSpPr/>
            <p:nvPr/>
          </p:nvGrpSpPr>
          <p:grpSpPr>
            <a:xfrm>
              <a:off x="5938657" y="1892227"/>
              <a:ext cx="702210" cy="785937"/>
              <a:chOff x="0" y="0"/>
              <a:chExt cx="702208" cy="785936"/>
            </a:xfrm>
          </p:grpSpPr>
          <p:sp>
            <p:nvSpPr>
              <p:cNvPr id="58" name="Shape 50165">
                <a:extLst>
                  <a:ext uri="{FF2B5EF4-FFF2-40B4-BE49-F238E27FC236}">
                    <a16:creationId xmlns:a16="http://schemas.microsoft.com/office/drawing/2014/main" id="{3C10F2F0-34BE-8846-8CD9-7757984821D8}"/>
                  </a:ext>
                </a:extLst>
              </p:cNvPr>
              <p:cNvSpPr/>
              <p:nvPr/>
            </p:nvSpPr>
            <p:spPr>
              <a:xfrm>
                <a:off x="0" y="0"/>
                <a:ext cx="702209" cy="186226"/>
              </a:xfrm>
              <a:custGeom>
                <a:avLst/>
                <a:gdLst/>
                <a:ahLst/>
                <a:cxnLst>
                  <a:cxn ang="0">
                    <a:pos x="wd2" y="hd2"/>
                  </a:cxn>
                  <a:cxn ang="5400000">
                    <a:pos x="wd2" y="hd2"/>
                  </a:cxn>
                  <a:cxn ang="10800000">
                    <a:pos x="wd2" y="hd2"/>
                  </a:cxn>
                  <a:cxn ang="16200000">
                    <a:pos x="wd2" y="hd2"/>
                  </a:cxn>
                </a:cxnLst>
                <a:rect l="0" t="0" r="r" b="b"/>
                <a:pathLst>
                  <a:path w="21155" h="21600" extrusionOk="0">
                    <a:moveTo>
                      <a:pt x="21136" y="21600"/>
                    </a:moveTo>
                    <a:lnTo>
                      <a:pt x="21136" y="14478"/>
                    </a:lnTo>
                    <a:cubicBezTo>
                      <a:pt x="21136" y="14478"/>
                      <a:pt x="21378" y="11175"/>
                      <a:pt x="20164" y="9638"/>
                    </a:cubicBezTo>
                    <a:lnTo>
                      <a:pt x="19401" y="9638"/>
                    </a:lnTo>
                    <a:lnTo>
                      <a:pt x="19401" y="4665"/>
                    </a:lnTo>
                    <a:cubicBezTo>
                      <a:pt x="19401" y="4665"/>
                      <a:pt x="19365" y="0"/>
                      <a:pt x="18199" y="0"/>
                    </a:cubicBezTo>
                    <a:lnTo>
                      <a:pt x="2957" y="0"/>
                    </a:lnTo>
                    <a:cubicBezTo>
                      <a:pt x="1792" y="0"/>
                      <a:pt x="1755" y="4665"/>
                      <a:pt x="1755" y="4665"/>
                    </a:cubicBezTo>
                    <a:lnTo>
                      <a:pt x="1755" y="9638"/>
                    </a:lnTo>
                    <a:lnTo>
                      <a:pt x="992" y="9638"/>
                    </a:lnTo>
                    <a:cubicBezTo>
                      <a:pt x="-222" y="11175"/>
                      <a:pt x="20" y="14478"/>
                      <a:pt x="20" y="14478"/>
                    </a:cubicBezTo>
                    <a:lnTo>
                      <a:pt x="20" y="21600"/>
                    </a:lnTo>
                    <a:cubicBezTo>
                      <a:pt x="20" y="21600"/>
                      <a:pt x="21136" y="21600"/>
                      <a:pt x="21136" y="21600"/>
                    </a:cubicBezTo>
                    <a:close/>
                  </a:path>
                </a:pathLst>
              </a:custGeom>
              <a:solidFill>
                <a:schemeClr val="bg1">
                  <a:lumMod val="9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59" name="Shape 50166">
                <a:extLst>
                  <a:ext uri="{FF2B5EF4-FFF2-40B4-BE49-F238E27FC236}">
                    <a16:creationId xmlns:a16="http://schemas.microsoft.com/office/drawing/2014/main" id="{C846271B-C792-7E4F-8C69-508AAC2BAA19}"/>
                  </a:ext>
                </a:extLst>
              </p:cNvPr>
              <p:cNvSpPr/>
              <p:nvPr/>
            </p:nvSpPr>
            <p:spPr>
              <a:xfrm>
                <a:off x="59639" y="178917"/>
                <a:ext cx="559553" cy="60702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230" y="21600"/>
                    </a:lnTo>
                    <a:lnTo>
                      <a:pt x="18370" y="21600"/>
                    </a:lnTo>
                    <a:lnTo>
                      <a:pt x="21600" y="0"/>
                    </a:lnTo>
                    <a:cubicBezTo>
                      <a:pt x="21600" y="0"/>
                      <a:pt x="0" y="0"/>
                      <a:pt x="0" y="0"/>
                    </a:cubicBezTo>
                    <a:close/>
                  </a:path>
                </a:pathLst>
              </a:custGeom>
              <a:solidFill>
                <a:schemeClr val="accent3"/>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60" name="Shape 50167">
                <a:extLst>
                  <a:ext uri="{FF2B5EF4-FFF2-40B4-BE49-F238E27FC236}">
                    <a16:creationId xmlns:a16="http://schemas.microsoft.com/office/drawing/2014/main" id="{B3E8F806-C3AD-4945-8E1F-45165FB3B4A4}"/>
                  </a:ext>
                </a:extLst>
              </p:cNvPr>
              <p:cNvSpPr/>
              <p:nvPr/>
            </p:nvSpPr>
            <p:spPr>
              <a:xfrm>
                <a:off x="223646" y="313104"/>
                <a:ext cx="249522" cy="249535"/>
              </a:xfrm>
              <a:prstGeom prst="ellipse">
                <a:avLst/>
              </a:prstGeom>
              <a:solidFill>
                <a:schemeClr val="bg1">
                  <a:lumMod val="9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nvGrpSpPr>
            <p:cNvPr id="50" name="Group 50176">
              <a:extLst>
                <a:ext uri="{FF2B5EF4-FFF2-40B4-BE49-F238E27FC236}">
                  <a16:creationId xmlns:a16="http://schemas.microsoft.com/office/drawing/2014/main" id="{6FD093D5-1B65-E644-8280-C1FAA800E112}"/>
                </a:ext>
              </a:extLst>
            </p:cNvPr>
            <p:cNvGrpSpPr/>
            <p:nvPr/>
          </p:nvGrpSpPr>
          <p:grpSpPr>
            <a:xfrm>
              <a:off x="369471" y="-1"/>
              <a:ext cx="2059435" cy="2678165"/>
              <a:chOff x="0" y="0"/>
              <a:chExt cx="2059434" cy="2678163"/>
            </a:xfrm>
          </p:grpSpPr>
          <p:sp>
            <p:nvSpPr>
              <p:cNvPr id="51" name="Shape 50169">
                <a:extLst>
                  <a:ext uri="{FF2B5EF4-FFF2-40B4-BE49-F238E27FC236}">
                    <a16:creationId xmlns:a16="http://schemas.microsoft.com/office/drawing/2014/main" id="{7D838655-79BA-3D44-AA8D-B2792EFE84EF}"/>
                  </a:ext>
                </a:extLst>
              </p:cNvPr>
              <p:cNvSpPr/>
              <p:nvPr/>
            </p:nvSpPr>
            <p:spPr>
              <a:xfrm>
                <a:off x="0" y="108993"/>
                <a:ext cx="1545014" cy="2274063"/>
              </a:xfrm>
              <a:custGeom>
                <a:avLst/>
                <a:gdLst/>
                <a:ahLst/>
                <a:cxnLst>
                  <a:cxn ang="0">
                    <a:pos x="wd2" y="hd2"/>
                  </a:cxn>
                  <a:cxn ang="5400000">
                    <a:pos x="wd2" y="hd2"/>
                  </a:cxn>
                  <a:cxn ang="10800000">
                    <a:pos x="wd2" y="hd2"/>
                  </a:cxn>
                  <a:cxn ang="16200000">
                    <a:pos x="wd2" y="hd2"/>
                  </a:cxn>
                </a:cxnLst>
                <a:rect l="0" t="0" r="r" b="b"/>
                <a:pathLst>
                  <a:path w="21600" h="21600" extrusionOk="0">
                    <a:moveTo>
                      <a:pt x="21600" y="21255"/>
                    </a:moveTo>
                    <a:lnTo>
                      <a:pt x="3149" y="8719"/>
                    </a:lnTo>
                    <a:cubicBezTo>
                      <a:pt x="3336" y="8532"/>
                      <a:pt x="3445" y="8307"/>
                      <a:pt x="3445" y="8064"/>
                    </a:cubicBezTo>
                    <a:cubicBezTo>
                      <a:pt x="3445" y="7804"/>
                      <a:pt x="3319" y="7565"/>
                      <a:pt x="3108" y="7371"/>
                    </a:cubicBezTo>
                    <a:lnTo>
                      <a:pt x="13449" y="345"/>
                    </a:lnTo>
                    <a:lnTo>
                      <a:pt x="12941" y="0"/>
                    </a:lnTo>
                    <a:lnTo>
                      <a:pt x="2570" y="7046"/>
                    </a:lnTo>
                    <a:cubicBezTo>
                      <a:pt x="2320" y="6949"/>
                      <a:pt x="2031" y="6894"/>
                      <a:pt x="1723" y="6894"/>
                    </a:cubicBezTo>
                    <a:cubicBezTo>
                      <a:pt x="771" y="6894"/>
                      <a:pt x="0" y="7418"/>
                      <a:pt x="0" y="8064"/>
                    </a:cubicBezTo>
                    <a:cubicBezTo>
                      <a:pt x="0" y="8710"/>
                      <a:pt x="771" y="9234"/>
                      <a:pt x="1723" y="9234"/>
                    </a:cubicBezTo>
                    <a:cubicBezTo>
                      <a:pt x="2056" y="9234"/>
                      <a:pt x="2366" y="9168"/>
                      <a:pt x="2630" y="9057"/>
                    </a:cubicBezTo>
                    <a:lnTo>
                      <a:pt x="21092" y="21600"/>
                    </a:lnTo>
                    <a:cubicBezTo>
                      <a:pt x="21092" y="21600"/>
                      <a:pt x="21600" y="21255"/>
                      <a:pt x="21600" y="21255"/>
                    </a:cubicBezTo>
                    <a:close/>
                  </a:path>
                </a:pathLst>
              </a:custGeom>
              <a:solidFill>
                <a:schemeClr val="bg1">
                  <a:lumMod val="50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nvGrpSpPr>
              <p:cNvPr id="52" name="Group 50172">
                <a:extLst>
                  <a:ext uri="{FF2B5EF4-FFF2-40B4-BE49-F238E27FC236}">
                    <a16:creationId xmlns:a16="http://schemas.microsoft.com/office/drawing/2014/main" id="{174D4FCD-920B-0C4C-B1F1-B1C5B5C17D2B}"/>
                  </a:ext>
                </a:extLst>
              </p:cNvPr>
              <p:cNvGrpSpPr/>
              <p:nvPr/>
            </p:nvGrpSpPr>
            <p:grpSpPr>
              <a:xfrm>
                <a:off x="1226176" y="2220742"/>
                <a:ext cx="833259" cy="457422"/>
                <a:chOff x="0" y="0"/>
                <a:chExt cx="833257" cy="457421"/>
              </a:xfrm>
            </p:grpSpPr>
            <p:sp>
              <p:nvSpPr>
                <p:cNvPr id="56" name="Shape 50170">
                  <a:extLst>
                    <a:ext uri="{FF2B5EF4-FFF2-40B4-BE49-F238E27FC236}">
                      <a16:creationId xmlns:a16="http://schemas.microsoft.com/office/drawing/2014/main" id="{3CD0C9DB-AE58-A64D-B0DF-ED119AE5AA35}"/>
                    </a:ext>
                  </a:extLst>
                </p:cNvPr>
                <p:cNvSpPr/>
                <p:nvPr/>
              </p:nvSpPr>
              <p:spPr>
                <a:xfrm>
                  <a:off x="381477" y="0"/>
                  <a:ext cx="81746" cy="176570"/>
                </a:xfrm>
                <a:custGeom>
                  <a:avLst/>
                  <a:gdLst/>
                  <a:ahLst/>
                  <a:cxnLst>
                    <a:cxn ang="0">
                      <a:pos x="wd2" y="hd2"/>
                    </a:cxn>
                    <a:cxn ang="5400000">
                      <a:pos x="wd2" y="hd2"/>
                    </a:cxn>
                    <a:cxn ang="10800000">
                      <a:pos x="wd2" y="hd2"/>
                    </a:cxn>
                    <a:cxn ang="16200000">
                      <a:pos x="wd2" y="hd2"/>
                    </a:cxn>
                  </a:cxnLst>
                  <a:rect l="0" t="0" r="r" b="b"/>
                  <a:pathLst>
                    <a:path w="21600" h="21600" extrusionOk="0">
                      <a:moveTo>
                        <a:pt x="21600" y="16600"/>
                      </a:moveTo>
                      <a:cubicBezTo>
                        <a:pt x="21600" y="19362"/>
                        <a:pt x="16764" y="21600"/>
                        <a:pt x="10800" y="21600"/>
                      </a:cubicBezTo>
                      <a:lnTo>
                        <a:pt x="10800" y="21600"/>
                      </a:lnTo>
                      <a:cubicBezTo>
                        <a:pt x="4836" y="21600"/>
                        <a:pt x="0" y="19362"/>
                        <a:pt x="0" y="16600"/>
                      </a:cubicBezTo>
                      <a:lnTo>
                        <a:pt x="0" y="5000"/>
                      </a:lnTo>
                      <a:cubicBezTo>
                        <a:pt x="0" y="2238"/>
                        <a:pt x="4836" y="0"/>
                        <a:pt x="10800" y="0"/>
                      </a:cubicBezTo>
                      <a:lnTo>
                        <a:pt x="10800" y="0"/>
                      </a:lnTo>
                      <a:cubicBezTo>
                        <a:pt x="16764" y="0"/>
                        <a:pt x="21600" y="2238"/>
                        <a:pt x="21600" y="5000"/>
                      </a:cubicBezTo>
                      <a:cubicBezTo>
                        <a:pt x="21600" y="5000"/>
                        <a:pt x="21600" y="16600"/>
                        <a:pt x="21600" y="16600"/>
                      </a:cubicBezTo>
                      <a:close/>
                    </a:path>
                  </a:pathLst>
                </a:custGeom>
                <a:solidFill>
                  <a:srgbClr val="7F7F7F"/>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57" name="Shape 50171">
                  <a:extLst>
                    <a:ext uri="{FF2B5EF4-FFF2-40B4-BE49-F238E27FC236}">
                      <a16:creationId xmlns:a16="http://schemas.microsoft.com/office/drawing/2014/main" id="{DC824447-0324-D049-8C72-1A12B64D2BE2}"/>
                    </a:ext>
                  </a:extLst>
                </p:cNvPr>
                <p:cNvSpPr/>
                <p:nvPr/>
              </p:nvSpPr>
              <p:spPr>
                <a:xfrm>
                  <a:off x="0" y="40872"/>
                  <a:ext cx="833258" cy="416550"/>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4" y="0"/>
                        <a:pt x="21600" y="9672"/>
                        <a:pt x="21600" y="21600"/>
                      </a:cubicBezTo>
                      <a:cubicBezTo>
                        <a:pt x="10115" y="21600"/>
                        <a:pt x="8658" y="21599"/>
                        <a:pt x="0" y="21600"/>
                      </a:cubicBezTo>
                      <a:cubicBezTo>
                        <a:pt x="0" y="9672"/>
                        <a:pt x="4835" y="0"/>
                        <a:pt x="10800" y="0"/>
                      </a:cubicBezTo>
                      <a:close/>
                    </a:path>
                  </a:pathLst>
                </a:custGeom>
                <a:solidFill>
                  <a:schemeClr val="accent1"/>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nvGrpSpPr>
              <p:cNvPr id="53" name="Group 50175">
                <a:extLst>
                  <a:ext uri="{FF2B5EF4-FFF2-40B4-BE49-F238E27FC236}">
                    <a16:creationId xmlns:a16="http://schemas.microsoft.com/office/drawing/2014/main" id="{6486DB67-8FED-B944-873E-E075CBBA665D}"/>
                  </a:ext>
                </a:extLst>
              </p:cNvPr>
              <p:cNvGrpSpPr/>
              <p:nvPr/>
            </p:nvGrpSpPr>
            <p:grpSpPr>
              <a:xfrm>
                <a:off x="762954" y="-1"/>
                <a:ext cx="820174" cy="779295"/>
                <a:chOff x="0" y="0"/>
                <a:chExt cx="820172" cy="779293"/>
              </a:xfrm>
            </p:grpSpPr>
            <p:sp>
              <p:nvSpPr>
                <p:cNvPr id="54" name="Shape 50173">
                  <a:extLst>
                    <a:ext uri="{FF2B5EF4-FFF2-40B4-BE49-F238E27FC236}">
                      <a16:creationId xmlns:a16="http://schemas.microsoft.com/office/drawing/2014/main" id="{6EAA6427-1161-7243-8657-5E056C36B570}"/>
                    </a:ext>
                  </a:extLst>
                </p:cNvPr>
                <p:cNvSpPr/>
                <p:nvPr/>
              </p:nvSpPr>
              <p:spPr>
                <a:xfrm>
                  <a:off x="0" y="0"/>
                  <a:ext cx="387938" cy="391032"/>
                </a:xfrm>
                <a:custGeom>
                  <a:avLst/>
                  <a:gdLst/>
                  <a:ahLst/>
                  <a:cxnLst>
                    <a:cxn ang="0">
                      <a:pos x="wd2" y="hd2"/>
                    </a:cxn>
                    <a:cxn ang="5400000">
                      <a:pos x="wd2" y="hd2"/>
                    </a:cxn>
                    <a:cxn ang="10800000">
                      <a:pos x="wd2" y="hd2"/>
                    </a:cxn>
                    <a:cxn ang="16200000">
                      <a:pos x="wd2" y="hd2"/>
                    </a:cxn>
                  </a:cxnLst>
                  <a:rect l="0" t="0" r="r" b="b"/>
                  <a:pathLst>
                    <a:path w="19825" h="19748" extrusionOk="0">
                      <a:moveTo>
                        <a:pt x="19825" y="8950"/>
                      </a:moveTo>
                      <a:lnTo>
                        <a:pt x="8899" y="19748"/>
                      </a:lnTo>
                      <a:lnTo>
                        <a:pt x="837" y="11782"/>
                      </a:lnTo>
                      <a:cubicBezTo>
                        <a:pt x="837" y="11782"/>
                        <a:pt x="-1775" y="6061"/>
                        <a:pt x="2228" y="2104"/>
                      </a:cubicBezTo>
                      <a:cubicBezTo>
                        <a:pt x="6232" y="-1852"/>
                        <a:pt x="11764" y="984"/>
                        <a:pt x="11764" y="984"/>
                      </a:cubicBezTo>
                      <a:cubicBezTo>
                        <a:pt x="11764" y="984"/>
                        <a:pt x="19825" y="8950"/>
                        <a:pt x="19825" y="8950"/>
                      </a:cubicBezTo>
                      <a:close/>
                    </a:path>
                  </a:pathLst>
                </a:custGeom>
                <a:solidFill>
                  <a:schemeClr val="accent1">
                    <a:lumMod val="7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55" name="Shape 50174">
                  <a:extLst>
                    <a:ext uri="{FF2B5EF4-FFF2-40B4-BE49-F238E27FC236}">
                      <a16:creationId xmlns:a16="http://schemas.microsoft.com/office/drawing/2014/main" id="{172C81AA-B5AD-2844-8E01-0E2C0CBCEC43}"/>
                    </a:ext>
                  </a:extLst>
                </p:cNvPr>
                <p:cNvSpPr/>
                <p:nvPr/>
              </p:nvSpPr>
              <p:spPr>
                <a:xfrm>
                  <a:off x="108993" y="68121"/>
                  <a:ext cx="711180" cy="711173"/>
                </a:xfrm>
                <a:custGeom>
                  <a:avLst/>
                  <a:gdLst/>
                  <a:ahLst/>
                  <a:cxnLst>
                    <a:cxn ang="0">
                      <a:pos x="wd2" y="hd2"/>
                    </a:cxn>
                    <a:cxn ang="5400000">
                      <a:pos x="wd2" y="hd2"/>
                    </a:cxn>
                    <a:cxn ang="10800000">
                      <a:pos x="wd2" y="hd2"/>
                    </a:cxn>
                    <a:cxn ang="16200000">
                      <a:pos x="wd2" y="hd2"/>
                    </a:cxn>
                  </a:cxnLst>
                  <a:rect l="0" t="0" r="r" b="b"/>
                  <a:pathLst>
                    <a:path w="20431" h="20431" extrusionOk="0">
                      <a:moveTo>
                        <a:pt x="3506" y="3506"/>
                      </a:moveTo>
                      <a:cubicBezTo>
                        <a:pt x="8180" y="-1168"/>
                        <a:pt x="15758" y="-1169"/>
                        <a:pt x="20431" y="3504"/>
                      </a:cubicBezTo>
                      <a:cubicBezTo>
                        <a:pt x="11431" y="12504"/>
                        <a:pt x="10289" y="13646"/>
                        <a:pt x="3504" y="20431"/>
                      </a:cubicBezTo>
                      <a:cubicBezTo>
                        <a:pt x="-1169" y="15758"/>
                        <a:pt x="-1168" y="8180"/>
                        <a:pt x="3506" y="3506"/>
                      </a:cubicBezTo>
                      <a:close/>
                    </a:path>
                  </a:pathLst>
                </a:custGeom>
                <a:solidFill>
                  <a:schemeClr val="accent1"/>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grpSp>
      <p:grpSp>
        <p:nvGrpSpPr>
          <p:cNvPr id="22" name="Group 50181">
            <a:extLst>
              <a:ext uri="{FF2B5EF4-FFF2-40B4-BE49-F238E27FC236}">
                <a16:creationId xmlns:a16="http://schemas.microsoft.com/office/drawing/2014/main" id="{0570C1DB-8BCA-3145-B05E-DAD584A892B7}"/>
              </a:ext>
            </a:extLst>
          </p:cNvPr>
          <p:cNvGrpSpPr/>
          <p:nvPr/>
        </p:nvGrpSpPr>
        <p:grpSpPr>
          <a:xfrm>
            <a:off x="6019095" y="2652333"/>
            <a:ext cx="1003559" cy="1086547"/>
            <a:chOff x="0" y="81443"/>
            <a:chExt cx="939798" cy="1017514"/>
          </a:xfrm>
        </p:grpSpPr>
        <p:sp>
          <p:nvSpPr>
            <p:cNvPr id="44" name="Shape 50178">
              <a:extLst>
                <a:ext uri="{FF2B5EF4-FFF2-40B4-BE49-F238E27FC236}">
                  <a16:creationId xmlns:a16="http://schemas.microsoft.com/office/drawing/2014/main" id="{3B3B2E99-F992-954A-856B-588A4CBDB44B}"/>
                </a:ext>
              </a:extLst>
            </p:cNvPr>
            <p:cNvSpPr/>
            <p:nvPr/>
          </p:nvSpPr>
          <p:spPr>
            <a:xfrm>
              <a:off x="0" y="81443"/>
              <a:ext cx="939799" cy="222869"/>
            </a:xfrm>
            <a:custGeom>
              <a:avLst/>
              <a:gdLst/>
              <a:ahLst/>
              <a:cxnLst>
                <a:cxn ang="0">
                  <a:pos x="wd2" y="hd2"/>
                </a:cxn>
                <a:cxn ang="5400000">
                  <a:pos x="wd2" y="hd2"/>
                </a:cxn>
                <a:cxn ang="10800000">
                  <a:pos x="wd2" y="hd2"/>
                </a:cxn>
                <a:cxn ang="16200000">
                  <a:pos x="wd2" y="hd2"/>
                </a:cxn>
              </a:cxnLst>
              <a:rect l="0" t="0" r="r" b="b"/>
              <a:pathLst>
                <a:path w="21600" h="21600" extrusionOk="0">
                  <a:moveTo>
                    <a:pt x="1661" y="21600"/>
                  </a:moveTo>
                  <a:lnTo>
                    <a:pt x="1661" y="14538"/>
                  </a:lnTo>
                  <a:lnTo>
                    <a:pt x="3323" y="14538"/>
                  </a:lnTo>
                  <a:lnTo>
                    <a:pt x="3323" y="21600"/>
                  </a:lnTo>
                  <a:lnTo>
                    <a:pt x="4985" y="21600"/>
                  </a:lnTo>
                  <a:lnTo>
                    <a:pt x="4985" y="14538"/>
                  </a:lnTo>
                  <a:lnTo>
                    <a:pt x="6646" y="14538"/>
                  </a:lnTo>
                  <a:lnTo>
                    <a:pt x="6646" y="21600"/>
                  </a:lnTo>
                  <a:lnTo>
                    <a:pt x="8308" y="21600"/>
                  </a:lnTo>
                  <a:lnTo>
                    <a:pt x="8308" y="14538"/>
                  </a:lnTo>
                  <a:lnTo>
                    <a:pt x="9969" y="14538"/>
                  </a:lnTo>
                  <a:lnTo>
                    <a:pt x="9969" y="21600"/>
                  </a:lnTo>
                  <a:lnTo>
                    <a:pt x="11631" y="21600"/>
                  </a:lnTo>
                  <a:lnTo>
                    <a:pt x="11631" y="14538"/>
                  </a:lnTo>
                  <a:lnTo>
                    <a:pt x="13292" y="14538"/>
                  </a:lnTo>
                  <a:lnTo>
                    <a:pt x="13292" y="21600"/>
                  </a:lnTo>
                  <a:lnTo>
                    <a:pt x="14954" y="21600"/>
                  </a:lnTo>
                  <a:lnTo>
                    <a:pt x="14954" y="14538"/>
                  </a:lnTo>
                  <a:lnTo>
                    <a:pt x="16615" y="14538"/>
                  </a:lnTo>
                  <a:lnTo>
                    <a:pt x="16615" y="21600"/>
                  </a:lnTo>
                  <a:lnTo>
                    <a:pt x="18277" y="21600"/>
                  </a:lnTo>
                  <a:lnTo>
                    <a:pt x="18277" y="14538"/>
                  </a:lnTo>
                  <a:lnTo>
                    <a:pt x="19938" y="14538"/>
                  </a:lnTo>
                  <a:lnTo>
                    <a:pt x="19938" y="21600"/>
                  </a:lnTo>
                  <a:lnTo>
                    <a:pt x="21600" y="21600"/>
                  </a:lnTo>
                  <a:lnTo>
                    <a:pt x="21600" y="0"/>
                  </a:lnTo>
                  <a:lnTo>
                    <a:pt x="0" y="0"/>
                  </a:lnTo>
                  <a:lnTo>
                    <a:pt x="0" y="21600"/>
                  </a:lnTo>
                  <a:lnTo>
                    <a:pt x="1661" y="21600"/>
                  </a:lnTo>
                  <a:close/>
                </a:path>
              </a:pathLst>
            </a:custGeom>
            <a:solidFill>
              <a:schemeClr val="accent4"/>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45" name="Shape 50179">
              <a:extLst>
                <a:ext uri="{FF2B5EF4-FFF2-40B4-BE49-F238E27FC236}">
                  <a16:creationId xmlns:a16="http://schemas.microsoft.com/office/drawing/2014/main" id="{2B25F52C-61C9-4547-85A1-6F2104F13292}"/>
                </a:ext>
              </a:extLst>
            </p:cNvPr>
            <p:cNvSpPr/>
            <p:nvPr/>
          </p:nvSpPr>
          <p:spPr>
            <a:xfrm>
              <a:off x="0" y="224841"/>
              <a:ext cx="939799" cy="874117"/>
            </a:xfrm>
            <a:custGeom>
              <a:avLst/>
              <a:gdLst/>
              <a:ahLst/>
              <a:cxnLst>
                <a:cxn ang="0">
                  <a:pos x="wd2" y="hd2"/>
                </a:cxn>
                <a:cxn ang="5400000">
                  <a:pos x="wd2" y="hd2"/>
                </a:cxn>
                <a:cxn ang="10800000">
                  <a:pos x="wd2" y="hd2"/>
                </a:cxn>
                <a:cxn ang="16200000">
                  <a:pos x="wd2" y="hd2"/>
                </a:cxn>
              </a:cxnLst>
              <a:rect l="0" t="0" r="r" b="b"/>
              <a:pathLst>
                <a:path w="21600" h="21600" extrusionOk="0">
                  <a:moveTo>
                    <a:pt x="19938" y="0"/>
                  </a:moveTo>
                  <a:lnTo>
                    <a:pt x="18277" y="0"/>
                  </a:lnTo>
                  <a:lnTo>
                    <a:pt x="18277" y="1801"/>
                  </a:lnTo>
                  <a:lnTo>
                    <a:pt x="16615" y="1801"/>
                  </a:lnTo>
                  <a:lnTo>
                    <a:pt x="16615" y="0"/>
                  </a:lnTo>
                  <a:lnTo>
                    <a:pt x="14954" y="0"/>
                  </a:lnTo>
                  <a:lnTo>
                    <a:pt x="14954" y="1801"/>
                  </a:lnTo>
                  <a:lnTo>
                    <a:pt x="13292" y="1801"/>
                  </a:lnTo>
                  <a:lnTo>
                    <a:pt x="13292" y="0"/>
                  </a:lnTo>
                  <a:lnTo>
                    <a:pt x="11631" y="0"/>
                  </a:lnTo>
                  <a:lnTo>
                    <a:pt x="11631" y="1801"/>
                  </a:lnTo>
                  <a:lnTo>
                    <a:pt x="9969" y="1801"/>
                  </a:lnTo>
                  <a:lnTo>
                    <a:pt x="9969" y="0"/>
                  </a:lnTo>
                  <a:lnTo>
                    <a:pt x="8308" y="0"/>
                  </a:lnTo>
                  <a:lnTo>
                    <a:pt x="8308" y="1801"/>
                  </a:lnTo>
                  <a:lnTo>
                    <a:pt x="6646" y="1801"/>
                  </a:lnTo>
                  <a:lnTo>
                    <a:pt x="6646" y="0"/>
                  </a:lnTo>
                  <a:lnTo>
                    <a:pt x="4985" y="0"/>
                  </a:lnTo>
                  <a:lnTo>
                    <a:pt x="4985" y="1801"/>
                  </a:lnTo>
                  <a:lnTo>
                    <a:pt x="3323" y="1801"/>
                  </a:lnTo>
                  <a:lnTo>
                    <a:pt x="3323" y="0"/>
                  </a:lnTo>
                  <a:lnTo>
                    <a:pt x="1661" y="0"/>
                  </a:lnTo>
                  <a:lnTo>
                    <a:pt x="1661" y="1801"/>
                  </a:lnTo>
                  <a:lnTo>
                    <a:pt x="0" y="1801"/>
                  </a:lnTo>
                  <a:lnTo>
                    <a:pt x="0" y="18899"/>
                  </a:lnTo>
                  <a:cubicBezTo>
                    <a:pt x="0" y="19790"/>
                    <a:pt x="218" y="20466"/>
                    <a:pt x="639" y="20918"/>
                  </a:cubicBezTo>
                  <a:cubicBezTo>
                    <a:pt x="1060" y="21370"/>
                    <a:pt x="1683" y="21600"/>
                    <a:pt x="2492" y="21600"/>
                  </a:cubicBezTo>
                  <a:lnTo>
                    <a:pt x="19108" y="21600"/>
                  </a:lnTo>
                  <a:cubicBezTo>
                    <a:pt x="19930" y="21600"/>
                    <a:pt x="20553" y="21385"/>
                    <a:pt x="20971" y="20939"/>
                  </a:cubicBezTo>
                  <a:cubicBezTo>
                    <a:pt x="21388" y="20494"/>
                    <a:pt x="21600" y="19819"/>
                    <a:pt x="21600" y="18899"/>
                  </a:cubicBezTo>
                  <a:lnTo>
                    <a:pt x="21600" y="1801"/>
                  </a:lnTo>
                  <a:lnTo>
                    <a:pt x="19938" y="1801"/>
                  </a:lnTo>
                  <a:lnTo>
                    <a:pt x="19938" y="0"/>
                  </a:lnTo>
                  <a:close/>
                </a:path>
              </a:pathLst>
            </a:custGeom>
            <a:solidFill>
              <a:schemeClr val="bg1">
                <a:lumMod val="8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46" name="Shape 50180">
              <a:extLst>
                <a:ext uri="{FF2B5EF4-FFF2-40B4-BE49-F238E27FC236}">
                  <a16:creationId xmlns:a16="http://schemas.microsoft.com/office/drawing/2014/main" id="{EFF39C4E-CDF9-D744-89B7-15CD36EE8454}"/>
                </a:ext>
              </a:extLst>
            </p:cNvPr>
            <p:cNvSpPr/>
            <p:nvPr/>
          </p:nvSpPr>
          <p:spPr>
            <a:xfrm>
              <a:off x="289081" y="448252"/>
              <a:ext cx="379531" cy="530826"/>
            </a:xfrm>
            <a:custGeom>
              <a:avLst/>
              <a:gdLst/>
              <a:ahLst/>
              <a:cxnLst>
                <a:cxn ang="0">
                  <a:pos x="wd2" y="hd2"/>
                </a:cxn>
                <a:cxn ang="5400000">
                  <a:pos x="wd2" y="hd2"/>
                </a:cxn>
                <a:cxn ang="10800000">
                  <a:pos x="wd2" y="hd2"/>
                </a:cxn>
                <a:cxn ang="16200000">
                  <a:pos x="wd2" y="hd2"/>
                </a:cxn>
              </a:cxnLst>
              <a:rect l="0" t="0" r="r" b="b"/>
              <a:pathLst>
                <a:path w="21600" h="21288" extrusionOk="0">
                  <a:moveTo>
                    <a:pt x="8290" y="16337"/>
                  </a:moveTo>
                  <a:cubicBezTo>
                    <a:pt x="8290" y="18224"/>
                    <a:pt x="6058" y="18632"/>
                    <a:pt x="6058" y="19098"/>
                  </a:cubicBezTo>
                  <a:cubicBezTo>
                    <a:pt x="6058" y="19500"/>
                    <a:pt x="7566" y="19624"/>
                    <a:pt x="8243" y="19663"/>
                  </a:cubicBezTo>
                  <a:lnTo>
                    <a:pt x="8243" y="21273"/>
                  </a:lnTo>
                  <a:cubicBezTo>
                    <a:pt x="4525" y="21024"/>
                    <a:pt x="0" y="19629"/>
                    <a:pt x="0" y="16664"/>
                  </a:cubicBezTo>
                  <a:cubicBezTo>
                    <a:pt x="0" y="14996"/>
                    <a:pt x="1754" y="13684"/>
                    <a:pt x="4265" y="13684"/>
                  </a:cubicBezTo>
                  <a:cubicBezTo>
                    <a:pt x="6257" y="13684"/>
                    <a:pt x="8290" y="14942"/>
                    <a:pt x="8290" y="16337"/>
                  </a:cubicBezTo>
                  <a:close/>
                  <a:moveTo>
                    <a:pt x="8768" y="4961"/>
                  </a:moveTo>
                  <a:cubicBezTo>
                    <a:pt x="8768" y="6355"/>
                    <a:pt x="7014" y="7640"/>
                    <a:pt x="4942" y="7640"/>
                  </a:cubicBezTo>
                  <a:cubicBezTo>
                    <a:pt x="2630" y="7640"/>
                    <a:pt x="997" y="6464"/>
                    <a:pt x="997" y="4905"/>
                  </a:cubicBezTo>
                  <a:cubicBezTo>
                    <a:pt x="997" y="2158"/>
                    <a:pt x="4667" y="528"/>
                    <a:pt x="8243" y="113"/>
                  </a:cubicBezTo>
                  <a:lnTo>
                    <a:pt x="8243" y="1730"/>
                  </a:lnTo>
                  <a:cubicBezTo>
                    <a:pt x="7607" y="1826"/>
                    <a:pt x="6736" y="2047"/>
                    <a:pt x="6736" y="2498"/>
                  </a:cubicBezTo>
                  <a:cubicBezTo>
                    <a:pt x="6736" y="3100"/>
                    <a:pt x="8768" y="3154"/>
                    <a:pt x="8768" y="4961"/>
                  </a:cubicBezTo>
                  <a:close/>
                  <a:moveTo>
                    <a:pt x="14865" y="10430"/>
                  </a:moveTo>
                  <a:lnTo>
                    <a:pt x="14865" y="10484"/>
                  </a:lnTo>
                  <a:cubicBezTo>
                    <a:pt x="19209" y="11305"/>
                    <a:pt x="21600" y="12645"/>
                    <a:pt x="21600" y="15488"/>
                  </a:cubicBezTo>
                  <a:cubicBezTo>
                    <a:pt x="21600" y="17968"/>
                    <a:pt x="19341" y="21395"/>
                    <a:pt x="10300" y="21286"/>
                  </a:cubicBezTo>
                  <a:lnTo>
                    <a:pt x="10300" y="19651"/>
                  </a:lnTo>
                  <a:cubicBezTo>
                    <a:pt x="12090" y="19335"/>
                    <a:pt x="12673" y="18473"/>
                    <a:pt x="12673" y="17212"/>
                  </a:cubicBezTo>
                  <a:lnTo>
                    <a:pt x="12673" y="13547"/>
                  </a:lnTo>
                  <a:cubicBezTo>
                    <a:pt x="12673" y="12289"/>
                    <a:pt x="12395" y="11195"/>
                    <a:pt x="10083" y="11114"/>
                  </a:cubicBezTo>
                  <a:cubicBezTo>
                    <a:pt x="9325" y="11085"/>
                    <a:pt x="8449" y="11031"/>
                    <a:pt x="8449" y="10347"/>
                  </a:cubicBezTo>
                  <a:cubicBezTo>
                    <a:pt x="8449" y="9637"/>
                    <a:pt x="9246" y="9581"/>
                    <a:pt x="10083" y="9527"/>
                  </a:cubicBezTo>
                  <a:cubicBezTo>
                    <a:pt x="12634" y="9363"/>
                    <a:pt x="12673" y="7585"/>
                    <a:pt x="12673" y="7311"/>
                  </a:cubicBezTo>
                  <a:lnTo>
                    <a:pt x="12673" y="4139"/>
                  </a:lnTo>
                  <a:cubicBezTo>
                    <a:pt x="12673" y="2932"/>
                    <a:pt x="12128" y="1966"/>
                    <a:pt x="10300" y="1645"/>
                  </a:cubicBezTo>
                  <a:lnTo>
                    <a:pt x="10300" y="9"/>
                  </a:lnTo>
                  <a:cubicBezTo>
                    <a:pt x="18155" y="-205"/>
                    <a:pt x="21122" y="3137"/>
                    <a:pt x="21122" y="5425"/>
                  </a:cubicBezTo>
                  <a:cubicBezTo>
                    <a:pt x="21122" y="8132"/>
                    <a:pt x="18492" y="9800"/>
                    <a:pt x="14865" y="10430"/>
                  </a:cubicBezTo>
                  <a:close/>
                </a:path>
              </a:pathLst>
            </a:custGeom>
            <a:solidFill>
              <a:schemeClr val="bg1">
                <a:lumMod val="50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nvGrpSpPr>
          <p:cNvPr id="23" name="Group 50202">
            <a:extLst>
              <a:ext uri="{FF2B5EF4-FFF2-40B4-BE49-F238E27FC236}">
                <a16:creationId xmlns:a16="http://schemas.microsoft.com/office/drawing/2014/main" id="{0A8DCC5B-E26F-114E-8B7D-56C2ADDF182E}"/>
              </a:ext>
            </a:extLst>
          </p:cNvPr>
          <p:cNvGrpSpPr/>
          <p:nvPr/>
        </p:nvGrpSpPr>
        <p:grpSpPr>
          <a:xfrm>
            <a:off x="7855344" y="1634490"/>
            <a:ext cx="2441090" cy="2109164"/>
            <a:chOff x="0" y="0"/>
            <a:chExt cx="2286000" cy="1975161"/>
          </a:xfrm>
        </p:grpSpPr>
        <p:grpSp>
          <p:nvGrpSpPr>
            <p:cNvPr id="24" name="Group 50200">
              <a:extLst>
                <a:ext uri="{FF2B5EF4-FFF2-40B4-BE49-F238E27FC236}">
                  <a16:creationId xmlns:a16="http://schemas.microsoft.com/office/drawing/2014/main" id="{F4BD6A13-3864-C546-94F7-CE3F9AA020D8}"/>
                </a:ext>
              </a:extLst>
            </p:cNvPr>
            <p:cNvGrpSpPr/>
            <p:nvPr/>
          </p:nvGrpSpPr>
          <p:grpSpPr>
            <a:xfrm>
              <a:off x="195014" y="0"/>
              <a:ext cx="1776554" cy="1847341"/>
              <a:chOff x="0" y="0"/>
              <a:chExt cx="1776553" cy="1847340"/>
            </a:xfrm>
          </p:grpSpPr>
          <p:grpSp>
            <p:nvGrpSpPr>
              <p:cNvPr id="26" name="Group 50184">
                <a:extLst>
                  <a:ext uri="{FF2B5EF4-FFF2-40B4-BE49-F238E27FC236}">
                    <a16:creationId xmlns:a16="http://schemas.microsoft.com/office/drawing/2014/main" id="{DF4B2BF6-57AC-994D-8A17-59C66676D8FA}"/>
                  </a:ext>
                </a:extLst>
              </p:cNvPr>
              <p:cNvGrpSpPr/>
              <p:nvPr/>
            </p:nvGrpSpPr>
            <p:grpSpPr>
              <a:xfrm>
                <a:off x="0" y="0"/>
                <a:ext cx="1105572" cy="1847341"/>
                <a:chOff x="0" y="0"/>
                <a:chExt cx="1105571" cy="1847340"/>
              </a:xfrm>
            </p:grpSpPr>
            <p:sp>
              <p:nvSpPr>
                <p:cNvPr id="42" name="Shape 50182">
                  <a:extLst>
                    <a:ext uri="{FF2B5EF4-FFF2-40B4-BE49-F238E27FC236}">
                      <a16:creationId xmlns:a16="http://schemas.microsoft.com/office/drawing/2014/main" id="{8E48B094-AE6A-4448-B8A9-1A7F427BD716}"/>
                    </a:ext>
                  </a:extLst>
                </p:cNvPr>
                <p:cNvSpPr/>
                <p:nvPr/>
              </p:nvSpPr>
              <p:spPr>
                <a:xfrm>
                  <a:off x="0" y="1103976"/>
                  <a:ext cx="929206" cy="74336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17712" y="21600"/>
                      </a:lnTo>
                      <a:lnTo>
                        <a:pt x="3888" y="21600"/>
                      </a:lnTo>
                      <a:lnTo>
                        <a:pt x="0" y="0"/>
                      </a:lnTo>
                      <a:close/>
                    </a:path>
                  </a:pathLst>
                </a:custGeom>
                <a:solidFill>
                  <a:schemeClr val="bg1">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3" name="Shape 50183">
                  <a:extLst>
                    <a:ext uri="{FF2B5EF4-FFF2-40B4-BE49-F238E27FC236}">
                      <a16:creationId xmlns:a16="http://schemas.microsoft.com/office/drawing/2014/main" id="{78468407-AC72-B843-8AF0-9B419D474209}"/>
                    </a:ext>
                  </a:extLst>
                </p:cNvPr>
                <p:cNvSpPr/>
                <p:nvPr/>
              </p:nvSpPr>
              <p:spPr>
                <a:xfrm>
                  <a:off x="362573" y="-1"/>
                  <a:ext cx="742999" cy="1104234"/>
                </a:xfrm>
                <a:custGeom>
                  <a:avLst/>
                  <a:gdLst/>
                  <a:ahLst/>
                  <a:cxnLst>
                    <a:cxn ang="0">
                      <a:pos x="wd2" y="hd2"/>
                    </a:cxn>
                    <a:cxn ang="5400000">
                      <a:pos x="wd2" y="hd2"/>
                    </a:cxn>
                    <a:cxn ang="10800000">
                      <a:pos x="wd2" y="hd2"/>
                    </a:cxn>
                    <a:cxn ang="16200000">
                      <a:pos x="wd2" y="hd2"/>
                    </a:cxn>
                  </a:cxnLst>
                  <a:rect l="0" t="0" r="r" b="b"/>
                  <a:pathLst>
                    <a:path w="21153" h="21518" extrusionOk="0">
                      <a:moveTo>
                        <a:pt x="13748" y="5"/>
                      </a:moveTo>
                      <a:cubicBezTo>
                        <a:pt x="10257" y="-82"/>
                        <a:pt x="5982" y="785"/>
                        <a:pt x="4674" y="5209"/>
                      </a:cubicBezTo>
                      <a:cubicBezTo>
                        <a:pt x="9070" y="2384"/>
                        <a:pt x="12957" y="2642"/>
                        <a:pt x="15855" y="3724"/>
                      </a:cubicBezTo>
                      <a:cubicBezTo>
                        <a:pt x="16891" y="2980"/>
                        <a:pt x="17863" y="1998"/>
                        <a:pt x="18703" y="717"/>
                      </a:cubicBezTo>
                      <a:cubicBezTo>
                        <a:pt x="18703" y="717"/>
                        <a:pt x="16463" y="73"/>
                        <a:pt x="13748" y="5"/>
                      </a:cubicBezTo>
                      <a:close/>
                      <a:moveTo>
                        <a:pt x="11596" y="3566"/>
                      </a:moveTo>
                      <a:cubicBezTo>
                        <a:pt x="10042" y="3579"/>
                        <a:pt x="8347" y="3914"/>
                        <a:pt x="6545" y="4747"/>
                      </a:cubicBezTo>
                      <a:cubicBezTo>
                        <a:pt x="6231" y="4892"/>
                        <a:pt x="5508" y="5195"/>
                        <a:pt x="3938" y="6058"/>
                      </a:cubicBezTo>
                      <a:cubicBezTo>
                        <a:pt x="2140" y="7047"/>
                        <a:pt x="622" y="8984"/>
                        <a:pt x="174" y="11496"/>
                      </a:cubicBezTo>
                      <a:cubicBezTo>
                        <a:pt x="-447" y="14975"/>
                        <a:pt x="721" y="19442"/>
                        <a:pt x="1646" y="21518"/>
                      </a:cubicBezTo>
                      <a:lnTo>
                        <a:pt x="3882" y="21518"/>
                      </a:lnTo>
                      <a:cubicBezTo>
                        <a:pt x="3043" y="19675"/>
                        <a:pt x="829" y="15950"/>
                        <a:pt x="1241" y="11623"/>
                      </a:cubicBezTo>
                      <a:cubicBezTo>
                        <a:pt x="1473" y="9199"/>
                        <a:pt x="3086" y="6899"/>
                        <a:pt x="4899" y="6212"/>
                      </a:cubicBezTo>
                      <a:cubicBezTo>
                        <a:pt x="6287" y="7478"/>
                        <a:pt x="11724" y="11537"/>
                        <a:pt x="21153" y="7897"/>
                      </a:cubicBezTo>
                      <a:cubicBezTo>
                        <a:pt x="21153" y="7897"/>
                        <a:pt x="19126" y="5567"/>
                        <a:pt x="15799" y="4324"/>
                      </a:cubicBezTo>
                      <a:cubicBezTo>
                        <a:pt x="14565" y="3863"/>
                        <a:pt x="13151" y="3554"/>
                        <a:pt x="11596" y="3566"/>
                      </a:cubicBezTo>
                      <a:close/>
                    </a:path>
                  </a:pathLst>
                </a:custGeom>
                <a:solidFill>
                  <a:schemeClr val="accent2"/>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nvGrpSpPr>
              <p:cNvPr id="27" name="Group 50199">
                <a:extLst>
                  <a:ext uri="{FF2B5EF4-FFF2-40B4-BE49-F238E27FC236}">
                    <a16:creationId xmlns:a16="http://schemas.microsoft.com/office/drawing/2014/main" id="{37BFB5C9-243D-2641-B7B4-D2EC6FC6539B}"/>
                  </a:ext>
                </a:extLst>
              </p:cNvPr>
              <p:cNvGrpSpPr/>
              <p:nvPr/>
            </p:nvGrpSpPr>
            <p:grpSpPr>
              <a:xfrm>
                <a:off x="1266175" y="944322"/>
                <a:ext cx="510379" cy="903019"/>
                <a:chOff x="0" y="0"/>
                <a:chExt cx="510377" cy="903018"/>
              </a:xfrm>
            </p:grpSpPr>
            <p:grpSp>
              <p:nvGrpSpPr>
                <p:cNvPr id="28" name="Group 50197">
                  <a:extLst>
                    <a:ext uri="{FF2B5EF4-FFF2-40B4-BE49-F238E27FC236}">
                      <a16:creationId xmlns:a16="http://schemas.microsoft.com/office/drawing/2014/main" id="{83472C59-B442-BD41-B54B-1FF8C4D63C4A}"/>
                    </a:ext>
                  </a:extLst>
                </p:cNvPr>
                <p:cNvGrpSpPr/>
                <p:nvPr/>
              </p:nvGrpSpPr>
              <p:grpSpPr>
                <a:xfrm>
                  <a:off x="67997" y="0"/>
                  <a:ext cx="371250" cy="839536"/>
                  <a:chOff x="0" y="0"/>
                  <a:chExt cx="371249" cy="839535"/>
                </a:xfrm>
              </p:grpSpPr>
              <p:grpSp>
                <p:nvGrpSpPr>
                  <p:cNvPr id="30" name="Group 50188">
                    <a:extLst>
                      <a:ext uri="{FF2B5EF4-FFF2-40B4-BE49-F238E27FC236}">
                        <a16:creationId xmlns:a16="http://schemas.microsoft.com/office/drawing/2014/main" id="{270688FC-D62F-DF4A-93D4-638CB3F65391}"/>
                      </a:ext>
                    </a:extLst>
                  </p:cNvPr>
                  <p:cNvGrpSpPr/>
                  <p:nvPr/>
                </p:nvGrpSpPr>
                <p:grpSpPr>
                  <a:xfrm>
                    <a:off x="122394" y="77355"/>
                    <a:ext cx="98484" cy="707241"/>
                    <a:chOff x="0" y="0"/>
                    <a:chExt cx="98482" cy="707240"/>
                  </a:xfrm>
                </p:grpSpPr>
                <p:sp>
                  <p:nvSpPr>
                    <p:cNvPr id="39" name="Shape 50185">
                      <a:extLst>
                        <a:ext uri="{FF2B5EF4-FFF2-40B4-BE49-F238E27FC236}">
                          <a16:creationId xmlns:a16="http://schemas.microsoft.com/office/drawing/2014/main" id="{916864C5-631C-0B43-8EF3-283267A8ED52}"/>
                        </a:ext>
                      </a:extLst>
                    </p:cNvPr>
                    <p:cNvSpPr/>
                    <p:nvPr/>
                  </p:nvSpPr>
                  <p:spPr>
                    <a:xfrm>
                      <a:off x="0" y="13599"/>
                      <a:ext cx="97215" cy="592706"/>
                    </a:xfrm>
                    <a:custGeom>
                      <a:avLst/>
                      <a:gdLst/>
                      <a:ahLst/>
                      <a:cxnLst>
                        <a:cxn ang="0">
                          <a:pos x="wd2" y="hd2"/>
                        </a:cxn>
                        <a:cxn ang="5400000">
                          <a:pos x="wd2" y="hd2"/>
                        </a:cxn>
                        <a:cxn ang="10800000">
                          <a:pos x="wd2" y="hd2"/>
                        </a:cxn>
                        <a:cxn ang="16200000">
                          <a:pos x="wd2" y="hd2"/>
                        </a:cxn>
                      </a:cxnLst>
                      <a:rect l="0" t="0" r="r" b="b"/>
                      <a:pathLst>
                        <a:path w="21600" h="21600" extrusionOk="0">
                          <a:moveTo>
                            <a:pt x="21600" y="21504"/>
                          </a:moveTo>
                          <a:lnTo>
                            <a:pt x="4491" y="21600"/>
                          </a:lnTo>
                          <a:lnTo>
                            <a:pt x="0" y="96"/>
                          </a:lnTo>
                          <a:lnTo>
                            <a:pt x="17109" y="0"/>
                          </a:lnTo>
                          <a:cubicBezTo>
                            <a:pt x="17109" y="0"/>
                            <a:pt x="21600" y="21504"/>
                            <a:pt x="21600" y="21504"/>
                          </a:cubicBezTo>
                          <a:close/>
                        </a:path>
                      </a:pathLst>
                    </a:custGeom>
                    <a:solidFill>
                      <a:schemeClr val="accent4"/>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40" name="Shape 50186">
                      <a:extLst>
                        <a:ext uri="{FF2B5EF4-FFF2-40B4-BE49-F238E27FC236}">
                          <a16:creationId xmlns:a16="http://schemas.microsoft.com/office/drawing/2014/main" id="{CF8E41C6-A990-794D-B03D-A409C82E99BE}"/>
                        </a:ext>
                      </a:extLst>
                    </p:cNvPr>
                    <p:cNvSpPr/>
                    <p:nvPr/>
                  </p:nvSpPr>
                  <p:spPr>
                    <a:xfrm>
                      <a:off x="0" y="0"/>
                      <a:ext cx="77320" cy="18534"/>
                    </a:xfrm>
                    <a:custGeom>
                      <a:avLst/>
                      <a:gdLst/>
                      <a:ahLst/>
                      <a:cxnLst>
                        <a:cxn ang="0">
                          <a:pos x="wd2" y="hd2"/>
                        </a:cxn>
                        <a:cxn ang="5400000">
                          <a:pos x="wd2" y="hd2"/>
                        </a:cxn>
                        <a:cxn ang="10800000">
                          <a:pos x="wd2" y="hd2"/>
                        </a:cxn>
                        <a:cxn ang="16200000">
                          <a:pos x="wd2" y="hd2"/>
                        </a:cxn>
                      </a:cxnLst>
                      <a:rect l="0" t="0" r="r" b="b"/>
                      <a:pathLst>
                        <a:path w="21600" h="21600" extrusionOk="0">
                          <a:moveTo>
                            <a:pt x="21600" y="18071"/>
                          </a:moveTo>
                          <a:lnTo>
                            <a:pt x="178" y="21600"/>
                          </a:lnTo>
                          <a:lnTo>
                            <a:pt x="0" y="3529"/>
                          </a:lnTo>
                          <a:lnTo>
                            <a:pt x="21426" y="0"/>
                          </a:lnTo>
                          <a:cubicBezTo>
                            <a:pt x="21426" y="0"/>
                            <a:pt x="21600" y="18071"/>
                            <a:pt x="21600" y="18071"/>
                          </a:cubicBezTo>
                          <a:close/>
                        </a:path>
                      </a:pathLst>
                    </a:custGeom>
                    <a:solidFill>
                      <a:srgbClr val="E5E5E5"/>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41" name="Shape 50187">
                      <a:extLst>
                        <a:ext uri="{FF2B5EF4-FFF2-40B4-BE49-F238E27FC236}">
                          <a16:creationId xmlns:a16="http://schemas.microsoft.com/office/drawing/2014/main" id="{438F28E1-FC18-1146-A394-AFE0F9B282A5}"/>
                        </a:ext>
                      </a:extLst>
                    </p:cNvPr>
                    <p:cNvSpPr/>
                    <p:nvPr/>
                  </p:nvSpPr>
                  <p:spPr>
                    <a:xfrm>
                      <a:off x="17950" y="601191"/>
                      <a:ext cx="80533" cy="106050"/>
                    </a:xfrm>
                    <a:custGeom>
                      <a:avLst/>
                      <a:gdLst/>
                      <a:ahLst/>
                      <a:cxnLst>
                        <a:cxn ang="0">
                          <a:pos x="wd2" y="hd2"/>
                        </a:cxn>
                        <a:cxn ang="5400000">
                          <a:pos x="wd2" y="hd2"/>
                        </a:cxn>
                        <a:cxn ang="10800000">
                          <a:pos x="wd2" y="hd2"/>
                        </a:cxn>
                        <a:cxn ang="16200000">
                          <a:pos x="wd2" y="hd2"/>
                        </a:cxn>
                      </a:cxnLst>
                      <a:rect l="0" t="0" r="r" b="b"/>
                      <a:pathLst>
                        <a:path w="21600" h="21600" extrusionOk="0">
                          <a:moveTo>
                            <a:pt x="0" y="838"/>
                          </a:moveTo>
                          <a:lnTo>
                            <a:pt x="21600" y="0"/>
                          </a:lnTo>
                          <a:lnTo>
                            <a:pt x="12548" y="21600"/>
                          </a:lnTo>
                          <a:lnTo>
                            <a:pt x="0" y="838"/>
                          </a:lnTo>
                          <a:close/>
                        </a:path>
                      </a:pathLst>
                    </a:custGeom>
                    <a:solidFill>
                      <a:srgbClr val="E5E5E5"/>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nvGrpSpPr>
                  <p:cNvPr id="31" name="Group 50192">
                    <a:extLst>
                      <a:ext uri="{FF2B5EF4-FFF2-40B4-BE49-F238E27FC236}">
                        <a16:creationId xmlns:a16="http://schemas.microsoft.com/office/drawing/2014/main" id="{D24B4376-C4CA-644E-8A9C-E924E5007BD9}"/>
                      </a:ext>
                    </a:extLst>
                  </p:cNvPr>
                  <p:cNvGrpSpPr/>
                  <p:nvPr/>
                </p:nvGrpSpPr>
                <p:grpSpPr>
                  <a:xfrm>
                    <a:off x="0" y="131753"/>
                    <a:ext cx="121432" cy="707783"/>
                    <a:chOff x="0" y="0"/>
                    <a:chExt cx="121431" cy="707782"/>
                  </a:xfrm>
                </p:grpSpPr>
                <p:sp>
                  <p:nvSpPr>
                    <p:cNvPr id="36" name="Shape 50189">
                      <a:extLst>
                        <a:ext uri="{FF2B5EF4-FFF2-40B4-BE49-F238E27FC236}">
                          <a16:creationId xmlns:a16="http://schemas.microsoft.com/office/drawing/2014/main" id="{70B150B1-17E5-244F-B584-0FD9E11DFD47}"/>
                        </a:ext>
                      </a:extLst>
                    </p:cNvPr>
                    <p:cNvSpPr/>
                    <p:nvPr/>
                  </p:nvSpPr>
                  <p:spPr>
                    <a:xfrm>
                      <a:off x="0" y="13599"/>
                      <a:ext cx="119261" cy="594420"/>
                    </a:xfrm>
                    <a:custGeom>
                      <a:avLst/>
                      <a:gdLst/>
                      <a:ahLst/>
                      <a:cxnLst>
                        <a:cxn ang="0">
                          <a:pos x="wd2" y="hd2"/>
                        </a:cxn>
                        <a:cxn ang="5400000">
                          <a:pos x="wd2" y="hd2"/>
                        </a:cxn>
                        <a:cxn ang="10800000">
                          <a:pos x="wd2" y="hd2"/>
                        </a:cxn>
                        <a:cxn ang="16200000">
                          <a:pos x="wd2" y="hd2"/>
                        </a:cxn>
                      </a:cxnLst>
                      <a:rect l="0" t="0" r="r" b="b"/>
                      <a:pathLst>
                        <a:path w="21600" h="21600" extrusionOk="0">
                          <a:moveTo>
                            <a:pt x="21600" y="21399"/>
                          </a:moveTo>
                          <a:lnTo>
                            <a:pt x="7678" y="21600"/>
                          </a:lnTo>
                          <a:lnTo>
                            <a:pt x="0" y="201"/>
                          </a:lnTo>
                          <a:lnTo>
                            <a:pt x="13922" y="0"/>
                          </a:lnTo>
                          <a:cubicBezTo>
                            <a:pt x="13922" y="0"/>
                            <a:pt x="21600" y="21399"/>
                            <a:pt x="21600" y="21399"/>
                          </a:cubicBezTo>
                          <a:close/>
                        </a:path>
                      </a:pathLst>
                    </a:custGeom>
                    <a:solidFill>
                      <a:schemeClr val="accent2"/>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7" name="Shape 50190">
                      <a:extLst>
                        <a:ext uri="{FF2B5EF4-FFF2-40B4-BE49-F238E27FC236}">
                          <a16:creationId xmlns:a16="http://schemas.microsoft.com/office/drawing/2014/main" id="{48798347-38DD-B041-A5A2-8168409ECBB2}"/>
                        </a:ext>
                      </a:extLst>
                    </p:cNvPr>
                    <p:cNvSpPr/>
                    <p:nvPr/>
                  </p:nvSpPr>
                  <p:spPr>
                    <a:xfrm>
                      <a:off x="0" y="0"/>
                      <a:ext cx="77706" cy="21641"/>
                    </a:xfrm>
                    <a:custGeom>
                      <a:avLst/>
                      <a:gdLst/>
                      <a:ahLst/>
                      <a:cxnLst>
                        <a:cxn ang="0">
                          <a:pos x="wd2" y="hd2"/>
                        </a:cxn>
                        <a:cxn ang="5400000">
                          <a:pos x="wd2" y="hd2"/>
                        </a:cxn>
                        <a:cxn ang="10800000">
                          <a:pos x="wd2" y="hd2"/>
                        </a:cxn>
                        <a:cxn ang="16200000">
                          <a:pos x="wd2" y="hd2"/>
                        </a:cxn>
                      </a:cxnLst>
                      <a:rect l="0" t="0" r="r" b="b"/>
                      <a:pathLst>
                        <a:path w="21600" h="21600" extrusionOk="0">
                          <a:moveTo>
                            <a:pt x="21600" y="15436"/>
                          </a:moveTo>
                          <a:lnTo>
                            <a:pt x="354" y="21600"/>
                          </a:lnTo>
                          <a:lnTo>
                            <a:pt x="0" y="6164"/>
                          </a:lnTo>
                          <a:lnTo>
                            <a:pt x="21249" y="0"/>
                          </a:lnTo>
                          <a:cubicBezTo>
                            <a:pt x="21249" y="0"/>
                            <a:pt x="21600" y="15436"/>
                            <a:pt x="21600" y="15436"/>
                          </a:cubicBezTo>
                          <a:close/>
                        </a:path>
                      </a:pathLst>
                    </a:custGeom>
                    <a:solidFill>
                      <a:srgbClr val="E5E5E5"/>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8" name="Shape 50191">
                      <a:extLst>
                        <a:ext uri="{FF2B5EF4-FFF2-40B4-BE49-F238E27FC236}">
                          <a16:creationId xmlns:a16="http://schemas.microsoft.com/office/drawing/2014/main" id="{57D5A16B-EDF3-8F45-96FF-ADD8995D27C0}"/>
                        </a:ext>
                      </a:extLst>
                    </p:cNvPr>
                    <p:cNvSpPr/>
                    <p:nvPr/>
                  </p:nvSpPr>
                  <p:spPr>
                    <a:xfrm>
                      <a:off x="41091" y="600620"/>
                      <a:ext cx="80341" cy="107163"/>
                    </a:xfrm>
                    <a:custGeom>
                      <a:avLst/>
                      <a:gdLst/>
                      <a:ahLst/>
                      <a:cxnLst>
                        <a:cxn ang="0">
                          <a:pos x="wd2" y="hd2"/>
                        </a:cxn>
                        <a:cxn ang="5400000">
                          <a:pos x="wd2" y="hd2"/>
                        </a:cxn>
                        <a:cxn ang="10800000">
                          <a:pos x="wd2" y="hd2"/>
                        </a:cxn>
                        <a:cxn ang="16200000">
                          <a:pos x="wd2" y="hd2"/>
                        </a:cxn>
                      </a:cxnLst>
                      <a:rect l="0" t="0" r="r" b="b"/>
                      <a:pathLst>
                        <a:path w="21600" h="21600" extrusionOk="0">
                          <a:moveTo>
                            <a:pt x="0" y="1395"/>
                          </a:moveTo>
                          <a:lnTo>
                            <a:pt x="21600" y="0"/>
                          </a:lnTo>
                          <a:lnTo>
                            <a:pt x="13527" y="21600"/>
                          </a:lnTo>
                          <a:lnTo>
                            <a:pt x="0" y="1395"/>
                          </a:lnTo>
                          <a:close/>
                        </a:path>
                      </a:pathLst>
                    </a:custGeom>
                    <a:solidFill>
                      <a:srgbClr val="E5E5E5"/>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nvGrpSpPr>
                  <p:cNvPr id="32" name="Group 50196">
                    <a:extLst>
                      <a:ext uri="{FF2B5EF4-FFF2-40B4-BE49-F238E27FC236}">
                        <a16:creationId xmlns:a16="http://schemas.microsoft.com/office/drawing/2014/main" id="{D80DD953-B143-DD48-B4E9-926C24E06D6E}"/>
                      </a:ext>
                    </a:extLst>
                  </p:cNvPr>
                  <p:cNvGrpSpPr/>
                  <p:nvPr/>
                </p:nvGrpSpPr>
                <p:grpSpPr>
                  <a:xfrm>
                    <a:off x="214689" y="0"/>
                    <a:ext cx="156561" cy="704719"/>
                    <a:chOff x="0" y="0"/>
                    <a:chExt cx="156559" cy="704718"/>
                  </a:xfrm>
                </p:grpSpPr>
                <p:sp>
                  <p:nvSpPr>
                    <p:cNvPr id="33" name="Shape 50193">
                      <a:extLst>
                        <a:ext uri="{FF2B5EF4-FFF2-40B4-BE49-F238E27FC236}">
                          <a16:creationId xmlns:a16="http://schemas.microsoft.com/office/drawing/2014/main" id="{D01A73CA-F1E8-974F-AFD1-8F07D99DD86C}"/>
                        </a:ext>
                      </a:extLst>
                    </p:cNvPr>
                    <p:cNvSpPr/>
                    <p:nvPr/>
                  </p:nvSpPr>
                  <p:spPr>
                    <a:xfrm>
                      <a:off x="2901" y="90955"/>
                      <a:ext cx="153659" cy="595415"/>
                    </a:xfrm>
                    <a:custGeom>
                      <a:avLst/>
                      <a:gdLst/>
                      <a:ahLst/>
                      <a:cxnLst>
                        <a:cxn ang="0">
                          <a:pos x="wd2" y="hd2"/>
                        </a:cxn>
                        <a:cxn ang="5400000">
                          <a:pos x="wd2" y="hd2"/>
                        </a:cxn>
                        <a:cxn ang="10800000">
                          <a:pos x="wd2" y="hd2"/>
                        </a:cxn>
                        <a:cxn ang="16200000">
                          <a:pos x="wd2" y="hd2"/>
                        </a:cxn>
                      </a:cxnLst>
                      <a:rect l="0" t="0" r="r" b="b"/>
                      <a:pathLst>
                        <a:path w="21600" h="21600" extrusionOk="0">
                          <a:moveTo>
                            <a:pt x="10738" y="21600"/>
                          </a:moveTo>
                          <a:lnTo>
                            <a:pt x="0" y="21234"/>
                          </a:lnTo>
                          <a:lnTo>
                            <a:pt x="10862" y="0"/>
                          </a:lnTo>
                          <a:lnTo>
                            <a:pt x="21600" y="366"/>
                          </a:lnTo>
                          <a:cubicBezTo>
                            <a:pt x="21600" y="366"/>
                            <a:pt x="10738" y="21600"/>
                            <a:pt x="10738" y="21600"/>
                          </a:cubicBezTo>
                          <a:close/>
                        </a:path>
                      </a:pathLst>
                    </a:custGeom>
                    <a:solidFill>
                      <a:schemeClr val="accent1"/>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4" name="Shape 50194">
                      <a:extLst>
                        <a:ext uri="{FF2B5EF4-FFF2-40B4-BE49-F238E27FC236}">
                          <a16:creationId xmlns:a16="http://schemas.microsoft.com/office/drawing/2014/main" id="{11A6BACE-6AA7-9048-829C-D4CDE22CE82B}"/>
                        </a:ext>
                      </a:extLst>
                    </p:cNvPr>
                    <p:cNvSpPr/>
                    <p:nvPr/>
                  </p:nvSpPr>
                  <p:spPr>
                    <a:xfrm>
                      <a:off x="76509" y="0"/>
                      <a:ext cx="80051" cy="103903"/>
                    </a:xfrm>
                    <a:custGeom>
                      <a:avLst/>
                      <a:gdLst/>
                      <a:ahLst/>
                      <a:cxnLst>
                        <a:cxn ang="0">
                          <a:pos x="wd2" y="hd2"/>
                        </a:cxn>
                        <a:cxn ang="5400000">
                          <a:pos x="wd2" y="hd2"/>
                        </a:cxn>
                        <a:cxn ang="10800000">
                          <a:pos x="wd2" y="hd2"/>
                        </a:cxn>
                        <a:cxn ang="16200000">
                          <a:pos x="wd2" y="hd2"/>
                        </a:cxn>
                      </a:cxnLst>
                      <a:rect l="0" t="0" r="r" b="b"/>
                      <a:pathLst>
                        <a:path w="21600" h="21600" extrusionOk="0">
                          <a:moveTo>
                            <a:pt x="0" y="19579"/>
                          </a:moveTo>
                          <a:lnTo>
                            <a:pt x="21600" y="21600"/>
                          </a:lnTo>
                          <a:lnTo>
                            <a:pt x="15309" y="0"/>
                          </a:lnTo>
                          <a:lnTo>
                            <a:pt x="0" y="19579"/>
                          </a:lnTo>
                          <a:close/>
                        </a:path>
                      </a:pathLst>
                    </a:custGeom>
                    <a:solidFill>
                      <a:srgbClr val="E5E5E5"/>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5" name="Shape 50195">
                      <a:extLst>
                        <a:ext uri="{FF2B5EF4-FFF2-40B4-BE49-F238E27FC236}">
                          <a16:creationId xmlns:a16="http://schemas.microsoft.com/office/drawing/2014/main" id="{B7FD7095-FA0B-2548-ABE8-7BBD82CE9901}"/>
                        </a:ext>
                      </a:extLst>
                    </p:cNvPr>
                    <p:cNvSpPr/>
                    <p:nvPr/>
                  </p:nvSpPr>
                  <p:spPr>
                    <a:xfrm rot="480000">
                      <a:off x="913" y="680894"/>
                      <a:ext cx="77321" cy="18534"/>
                    </a:xfrm>
                    <a:custGeom>
                      <a:avLst/>
                      <a:gdLst/>
                      <a:ahLst/>
                      <a:cxnLst>
                        <a:cxn ang="0">
                          <a:pos x="wd2" y="hd2"/>
                        </a:cxn>
                        <a:cxn ang="5400000">
                          <a:pos x="wd2" y="hd2"/>
                        </a:cxn>
                        <a:cxn ang="10800000">
                          <a:pos x="wd2" y="hd2"/>
                        </a:cxn>
                        <a:cxn ang="16200000">
                          <a:pos x="wd2" y="hd2"/>
                        </a:cxn>
                      </a:cxnLst>
                      <a:rect l="0" t="0" r="r" b="b"/>
                      <a:pathLst>
                        <a:path w="21600" h="21600" extrusionOk="0">
                          <a:moveTo>
                            <a:pt x="21600" y="18071"/>
                          </a:moveTo>
                          <a:lnTo>
                            <a:pt x="178" y="21600"/>
                          </a:lnTo>
                          <a:lnTo>
                            <a:pt x="0" y="3529"/>
                          </a:lnTo>
                          <a:lnTo>
                            <a:pt x="21426" y="0"/>
                          </a:lnTo>
                          <a:lnTo>
                            <a:pt x="21600" y="18071"/>
                          </a:lnTo>
                          <a:close/>
                        </a:path>
                      </a:pathLst>
                    </a:custGeom>
                    <a:solidFill>
                      <a:srgbClr val="E5E5E5"/>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sp>
              <p:nvSpPr>
                <p:cNvPr id="29" name="Shape 50198">
                  <a:extLst>
                    <a:ext uri="{FF2B5EF4-FFF2-40B4-BE49-F238E27FC236}">
                      <a16:creationId xmlns:a16="http://schemas.microsoft.com/office/drawing/2014/main" id="{E3A9CFC3-D38D-AD4C-A42F-9BC562E7955E}"/>
                    </a:ext>
                  </a:extLst>
                </p:cNvPr>
                <p:cNvSpPr/>
                <p:nvPr/>
              </p:nvSpPr>
              <p:spPr>
                <a:xfrm>
                  <a:off x="0" y="349344"/>
                  <a:ext cx="510378" cy="553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228" y="21600"/>
                      </a:lnTo>
                      <a:lnTo>
                        <a:pt x="18370" y="21600"/>
                      </a:lnTo>
                      <a:lnTo>
                        <a:pt x="21600" y="0"/>
                      </a:lnTo>
                      <a:cubicBezTo>
                        <a:pt x="21600" y="0"/>
                        <a:pt x="0" y="0"/>
                        <a:pt x="0" y="0"/>
                      </a:cubicBezTo>
                      <a:close/>
                    </a:path>
                  </a:pathLst>
                </a:custGeom>
                <a:solidFill>
                  <a:schemeClr val="accent3"/>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sp>
          <p:nvSpPr>
            <p:cNvPr id="25" name="Shape 50201">
              <a:extLst>
                <a:ext uri="{FF2B5EF4-FFF2-40B4-BE49-F238E27FC236}">
                  <a16:creationId xmlns:a16="http://schemas.microsoft.com/office/drawing/2014/main" id="{4DEB43BD-9842-3A44-8001-6BDB23BEF17E}"/>
                </a:ext>
              </a:extLst>
            </p:cNvPr>
            <p:cNvSpPr/>
            <p:nvPr/>
          </p:nvSpPr>
          <p:spPr>
            <a:xfrm>
              <a:off x="0" y="1847340"/>
              <a:ext cx="2286000" cy="127822"/>
            </a:xfrm>
            <a:prstGeom prst="rect">
              <a:avLst/>
            </a:prstGeom>
            <a:solidFill>
              <a:schemeClr val="bg1">
                <a:lumMod val="8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grpSp>
      <p:sp>
        <p:nvSpPr>
          <p:cNvPr id="68" name="TextBox 67">
            <a:extLst>
              <a:ext uri="{FF2B5EF4-FFF2-40B4-BE49-F238E27FC236}">
                <a16:creationId xmlns:a16="http://schemas.microsoft.com/office/drawing/2014/main" id="{1093BB98-4DB4-5F45-8546-ACB6E7FC8185}"/>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69" name="TextBox 68">
            <a:extLst>
              <a:ext uri="{FF2B5EF4-FFF2-40B4-BE49-F238E27FC236}">
                <a16:creationId xmlns:a16="http://schemas.microsoft.com/office/drawing/2014/main" id="{E7578B54-374A-DF43-9597-43B5B04BADCF}"/>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70" name="TextBox 69">
            <a:extLst>
              <a:ext uri="{FF2B5EF4-FFF2-40B4-BE49-F238E27FC236}">
                <a16:creationId xmlns:a16="http://schemas.microsoft.com/office/drawing/2014/main" id="{E731F1CD-265F-124E-BF3D-74F41D46681F}"/>
              </a:ext>
            </a:extLst>
          </p:cNvPr>
          <p:cNvSpPr txBox="1"/>
          <p:nvPr/>
        </p:nvSpPr>
        <p:spPr>
          <a:xfrm>
            <a:off x="8063589" y="4672145"/>
            <a:ext cx="1812021" cy="990720"/>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stable. </a:t>
            </a:r>
          </a:p>
        </p:txBody>
      </p:sp>
      <p:sp>
        <p:nvSpPr>
          <p:cNvPr id="71" name="TextBox 70">
            <a:extLst>
              <a:ext uri="{FF2B5EF4-FFF2-40B4-BE49-F238E27FC236}">
                <a16:creationId xmlns:a16="http://schemas.microsoft.com/office/drawing/2014/main" id="{8E567FFA-5023-A945-8440-6FFE52F1FD0B}"/>
              </a:ext>
            </a:extLst>
          </p:cNvPr>
          <p:cNvSpPr txBox="1"/>
          <p:nvPr/>
        </p:nvSpPr>
        <p:spPr>
          <a:xfrm>
            <a:off x="8063589" y="4086060"/>
            <a:ext cx="1812021" cy="584775"/>
          </a:xfrm>
          <a:prstGeom prst="rect">
            <a:avLst/>
          </a:prstGeom>
          <a:noFill/>
        </p:spPr>
        <p:txBody>
          <a:bodyPr wrap="square" rtlCol="0" anchor="b">
            <a:spAutoFit/>
          </a:bodyPr>
          <a:lstStyle/>
          <a:p>
            <a:r>
              <a:rPr lang="en-US" sz="1600" b="1" dirty="0">
                <a:solidFill>
                  <a:schemeClr val="tx2"/>
                </a:solidFill>
                <a:latin typeface="Poppins" pitchFamily="2" charset="77"/>
                <a:ea typeface="Lato Light" panose="020F0502020204030203" pitchFamily="34" charset="0"/>
                <a:cs typeface="Poppins" pitchFamily="2" charset="77"/>
              </a:rPr>
              <a:t>RODUCTS &amp; SERVICES</a:t>
            </a:r>
          </a:p>
        </p:txBody>
      </p:sp>
      <p:sp>
        <p:nvSpPr>
          <p:cNvPr id="74" name="TextBox 73">
            <a:extLst>
              <a:ext uri="{FF2B5EF4-FFF2-40B4-BE49-F238E27FC236}">
                <a16:creationId xmlns:a16="http://schemas.microsoft.com/office/drawing/2014/main" id="{C9E8C20E-EEF0-4D44-A30F-8B58868489B7}"/>
              </a:ext>
            </a:extLst>
          </p:cNvPr>
          <p:cNvSpPr txBox="1"/>
          <p:nvPr/>
        </p:nvSpPr>
        <p:spPr>
          <a:xfrm>
            <a:off x="772609" y="3555844"/>
            <a:ext cx="1812021" cy="990720"/>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stable. </a:t>
            </a:r>
          </a:p>
        </p:txBody>
      </p:sp>
      <p:sp>
        <p:nvSpPr>
          <p:cNvPr id="75" name="TextBox 74">
            <a:extLst>
              <a:ext uri="{FF2B5EF4-FFF2-40B4-BE49-F238E27FC236}">
                <a16:creationId xmlns:a16="http://schemas.microsoft.com/office/drawing/2014/main" id="{FB07C952-2FFB-0549-84E2-FFE8B0889B55}"/>
              </a:ext>
            </a:extLst>
          </p:cNvPr>
          <p:cNvSpPr txBox="1"/>
          <p:nvPr/>
        </p:nvSpPr>
        <p:spPr>
          <a:xfrm>
            <a:off x="772609" y="2969759"/>
            <a:ext cx="1696603" cy="584775"/>
          </a:xfrm>
          <a:prstGeom prst="rect">
            <a:avLst/>
          </a:prstGeom>
          <a:noFill/>
        </p:spPr>
        <p:txBody>
          <a:bodyPr wrap="square" rtlCol="0" anchor="b">
            <a:spAutoFit/>
          </a:bodyPr>
          <a:lstStyle/>
          <a:p>
            <a:r>
              <a:rPr lang="en-US" sz="1600" b="1" dirty="0">
                <a:solidFill>
                  <a:schemeClr val="tx2"/>
                </a:solidFill>
                <a:latin typeface="Poppins" pitchFamily="2" charset="77"/>
                <a:ea typeface="Lato Light" panose="020F0502020204030203" pitchFamily="34" charset="0"/>
                <a:cs typeface="Poppins" pitchFamily="2" charset="77"/>
              </a:rPr>
              <a:t>MARKETING STRATEGY</a:t>
            </a:r>
          </a:p>
        </p:txBody>
      </p:sp>
      <p:sp>
        <p:nvSpPr>
          <p:cNvPr id="77" name="TextBox 76">
            <a:extLst>
              <a:ext uri="{FF2B5EF4-FFF2-40B4-BE49-F238E27FC236}">
                <a16:creationId xmlns:a16="http://schemas.microsoft.com/office/drawing/2014/main" id="{35289063-74EA-7B47-A1F1-D26D29D895D8}"/>
              </a:ext>
            </a:extLst>
          </p:cNvPr>
          <p:cNvSpPr txBox="1"/>
          <p:nvPr/>
        </p:nvSpPr>
        <p:spPr>
          <a:xfrm>
            <a:off x="2085918" y="1918964"/>
            <a:ext cx="1812021" cy="990720"/>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stable. </a:t>
            </a:r>
          </a:p>
        </p:txBody>
      </p:sp>
      <p:sp>
        <p:nvSpPr>
          <p:cNvPr id="78" name="TextBox 77">
            <a:extLst>
              <a:ext uri="{FF2B5EF4-FFF2-40B4-BE49-F238E27FC236}">
                <a16:creationId xmlns:a16="http://schemas.microsoft.com/office/drawing/2014/main" id="{61AFAB46-5D44-674D-B203-461357B3F6E4}"/>
              </a:ext>
            </a:extLst>
          </p:cNvPr>
          <p:cNvSpPr txBox="1"/>
          <p:nvPr/>
        </p:nvSpPr>
        <p:spPr>
          <a:xfrm>
            <a:off x="2085918" y="1625267"/>
            <a:ext cx="1002197" cy="338554"/>
          </a:xfrm>
          <a:prstGeom prst="rect">
            <a:avLst/>
          </a:prstGeom>
          <a:noFill/>
        </p:spPr>
        <p:txBody>
          <a:bodyPr wrap="none" rtlCol="0" anchor="t">
            <a:spAutoFit/>
          </a:bodyPr>
          <a:lstStyle/>
          <a:p>
            <a:r>
              <a:rPr lang="en-US" sz="1600" b="1" dirty="0">
                <a:solidFill>
                  <a:schemeClr val="tx2"/>
                </a:solidFill>
                <a:latin typeface="Poppins" pitchFamily="2" charset="77"/>
                <a:ea typeface="Lato Light" panose="020F0502020204030203" pitchFamily="34" charset="0"/>
                <a:cs typeface="Poppins" pitchFamily="2" charset="77"/>
              </a:rPr>
              <a:t>BUDGET</a:t>
            </a:r>
          </a:p>
        </p:txBody>
      </p:sp>
      <p:sp>
        <p:nvSpPr>
          <p:cNvPr id="80" name="TextBox 79">
            <a:extLst>
              <a:ext uri="{FF2B5EF4-FFF2-40B4-BE49-F238E27FC236}">
                <a16:creationId xmlns:a16="http://schemas.microsoft.com/office/drawing/2014/main" id="{11DB3216-1036-D14E-A861-20DE77389051}"/>
              </a:ext>
            </a:extLst>
          </p:cNvPr>
          <p:cNvSpPr txBox="1"/>
          <p:nvPr/>
        </p:nvSpPr>
        <p:spPr>
          <a:xfrm>
            <a:off x="9415666" y="1806387"/>
            <a:ext cx="1812021" cy="990720"/>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stable. </a:t>
            </a:r>
          </a:p>
        </p:txBody>
      </p:sp>
      <p:sp>
        <p:nvSpPr>
          <p:cNvPr id="81" name="TextBox 80">
            <a:extLst>
              <a:ext uri="{FF2B5EF4-FFF2-40B4-BE49-F238E27FC236}">
                <a16:creationId xmlns:a16="http://schemas.microsoft.com/office/drawing/2014/main" id="{F004A4A2-EA8F-D74C-A591-03AC5A8A5C03}"/>
              </a:ext>
            </a:extLst>
          </p:cNvPr>
          <p:cNvSpPr txBox="1"/>
          <p:nvPr/>
        </p:nvSpPr>
        <p:spPr>
          <a:xfrm>
            <a:off x="9415666" y="1220302"/>
            <a:ext cx="1812021" cy="584775"/>
          </a:xfrm>
          <a:prstGeom prst="rect">
            <a:avLst/>
          </a:prstGeom>
          <a:noFill/>
        </p:spPr>
        <p:txBody>
          <a:bodyPr wrap="square" rtlCol="0" anchor="b">
            <a:spAutoFit/>
          </a:bodyPr>
          <a:lstStyle/>
          <a:p>
            <a:r>
              <a:rPr lang="en-US" sz="1600" b="1" dirty="0">
                <a:solidFill>
                  <a:schemeClr val="tx2"/>
                </a:solidFill>
                <a:latin typeface="Poppins" pitchFamily="2" charset="77"/>
                <a:ea typeface="Lato Light" panose="020F0502020204030203" pitchFamily="34" charset="0"/>
                <a:cs typeface="Poppins" pitchFamily="2" charset="77"/>
              </a:rPr>
              <a:t>MARKET ANALYSIS</a:t>
            </a:r>
          </a:p>
        </p:txBody>
      </p:sp>
      <p:sp>
        <p:nvSpPr>
          <p:cNvPr id="86" name="TextBox 85">
            <a:extLst>
              <a:ext uri="{FF2B5EF4-FFF2-40B4-BE49-F238E27FC236}">
                <a16:creationId xmlns:a16="http://schemas.microsoft.com/office/drawing/2014/main" id="{B6234BD7-E2A8-1C47-B8FD-23583043E0BC}"/>
              </a:ext>
            </a:extLst>
          </p:cNvPr>
          <p:cNvSpPr txBox="1"/>
          <p:nvPr/>
        </p:nvSpPr>
        <p:spPr>
          <a:xfrm>
            <a:off x="5716302" y="1809096"/>
            <a:ext cx="1812021" cy="990720"/>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stable. </a:t>
            </a:r>
          </a:p>
        </p:txBody>
      </p:sp>
      <p:sp>
        <p:nvSpPr>
          <p:cNvPr id="87" name="TextBox 86">
            <a:extLst>
              <a:ext uri="{FF2B5EF4-FFF2-40B4-BE49-F238E27FC236}">
                <a16:creationId xmlns:a16="http://schemas.microsoft.com/office/drawing/2014/main" id="{B0C209D7-DAC1-514A-93DE-43A597858C81}"/>
              </a:ext>
            </a:extLst>
          </p:cNvPr>
          <p:cNvSpPr txBox="1"/>
          <p:nvPr/>
        </p:nvSpPr>
        <p:spPr>
          <a:xfrm>
            <a:off x="5716302" y="1223011"/>
            <a:ext cx="1812021" cy="584775"/>
          </a:xfrm>
          <a:prstGeom prst="rect">
            <a:avLst/>
          </a:prstGeom>
          <a:noFill/>
        </p:spPr>
        <p:txBody>
          <a:bodyPr wrap="square" rtlCol="0" anchor="b">
            <a:spAutoFit/>
          </a:bodyPr>
          <a:lstStyle/>
          <a:p>
            <a:r>
              <a:rPr lang="en-US" sz="1600" b="1" dirty="0">
                <a:solidFill>
                  <a:schemeClr val="tx2"/>
                </a:solidFill>
                <a:latin typeface="Poppins" pitchFamily="2" charset="77"/>
                <a:ea typeface="Lato Light" panose="020F0502020204030203" pitchFamily="34" charset="0"/>
                <a:cs typeface="Poppins" pitchFamily="2" charset="77"/>
              </a:rPr>
              <a:t>FINANCIAL PLANNING</a:t>
            </a:r>
          </a:p>
        </p:txBody>
      </p:sp>
    </p:spTree>
    <p:extLst>
      <p:ext uri="{BB962C8B-B14F-4D97-AF65-F5344CB8AC3E}">
        <p14:creationId xmlns:p14="http://schemas.microsoft.com/office/powerpoint/2010/main" val="1525314448"/>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9" name="Straight Connector 68">
            <a:extLst>
              <a:ext uri="{FF2B5EF4-FFF2-40B4-BE49-F238E27FC236}">
                <a16:creationId xmlns:a16="http://schemas.microsoft.com/office/drawing/2014/main" id="{63A4EC3B-6493-E042-B64B-8375F3D299F2}"/>
              </a:ext>
            </a:extLst>
          </p:cNvPr>
          <p:cNvCxnSpPr>
            <a:cxnSpLocks/>
          </p:cNvCxnSpPr>
          <p:nvPr/>
        </p:nvCxnSpPr>
        <p:spPr>
          <a:xfrm>
            <a:off x="2583335" y="3666281"/>
            <a:ext cx="7029405" cy="0"/>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ECE32857-1D54-4743-B873-2E0A791E2D58}"/>
              </a:ext>
            </a:extLst>
          </p:cNvPr>
          <p:cNvCxnSpPr>
            <a:cxnSpLocks/>
          </p:cNvCxnSpPr>
          <p:nvPr/>
        </p:nvCxnSpPr>
        <p:spPr>
          <a:xfrm flipV="1">
            <a:off x="6909073" y="1931695"/>
            <a:ext cx="0" cy="1174649"/>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3EA64689-E1AB-E345-BC17-DC3265EBDF36}"/>
              </a:ext>
            </a:extLst>
          </p:cNvPr>
          <p:cNvCxnSpPr>
            <a:cxnSpLocks/>
          </p:cNvCxnSpPr>
          <p:nvPr/>
        </p:nvCxnSpPr>
        <p:spPr>
          <a:xfrm>
            <a:off x="6682785" y="1931695"/>
            <a:ext cx="233323" cy="0"/>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A5248A23-FFF6-CA42-97B7-4449B954C9B9}"/>
              </a:ext>
            </a:extLst>
          </p:cNvPr>
          <p:cNvCxnSpPr>
            <a:cxnSpLocks/>
          </p:cNvCxnSpPr>
          <p:nvPr/>
        </p:nvCxnSpPr>
        <p:spPr>
          <a:xfrm flipV="1">
            <a:off x="5258195" y="1931695"/>
            <a:ext cx="0" cy="1162626"/>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73" name="Straight Connector 72">
            <a:extLst>
              <a:ext uri="{FF2B5EF4-FFF2-40B4-BE49-F238E27FC236}">
                <a16:creationId xmlns:a16="http://schemas.microsoft.com/office/drawing/2014/main" id="{9E4575FA-D702-3C4E-A91B-11CEE2074209}"/>
              </a:ext>
            </a:extLst>
          </p:cNvPr>
          <p:cNvCxnSpPr>
            <a:cxnSpLocks/>
          </p:cNvCxnSpPr>
          <p:nvPr/>
        </p:nvCxnSpPr>
        <p:spPr>
          <a:xfrm flipH="1">
            <a:off x="5257659" y="1931695"/>
            <a:ext cx="263932" cy="0"/>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AEA5C388-0D05-C741-994B-51129E365531}"/>
              </a:ext>
            </a:extLst>
          </p:cNvPr>
          <p:cNvCxnSpPr>
            <a:cxnSpLocks/>
          </p:cNvCxnSpPr>
          <p:nvPr/>
        </p:nvCxnSpPr>
        <p:spPr>
          <a:xfrm flipV="1">
            <a:off x="9612740" y="3663899"/>
            <a:ext cx="0" cy="1178817"/>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D70F498D-E757-1743-98B4-511122D9FB53}"/>
              </a:ext>
            </a:extLst>
          </p:cNvPr>
          <p:cNvCxnSpPr>
            <a:cxnSpLocks/>
          </p:cNvCxnSpPr>
          <p:nvPr/>
        </p:nvCxnSpPr>
        <p:spPr>
          <a:xfrm flipV="1">
            <a:off x="7846389" y="3663899"/>
            <a:ext cx="0" cy="1178817"/>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79DA4A92-1CCB-6147-8359-1F952B4A2261}"/>
              </a:ext>
            </a:extLst>
          </p:cNvPr>
          <p:cNvCxnSpPr>
            <a:cxnSpLocks/>
          </p:cNvCxnSpPr>
          <p:nvPr/>
        </p:nvCxnSpPr>
        <p:spPr>
          <a:xfrm flipV="1">
            <a:off x="4335618" y="3663900"/>
            <a:ext cx="0" cy="1173669"/>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A36B4F81-F1CA-9147-A4C8-DBAB0CF46BF8}"/>
              </a:ext>
            </a:extLst>
          </p:cNvPr>
          <p:cNvCxnSpPr>
            <a:cxnSpLocks/>
          </p:cNvCxnSpPr>
          <p:nvPr/>
        </p:nvCxnSpPr>
        <p:spPr>
          <a:xfrm flipV="1">
            <a:off x="2583335" y="3668895"/>
            <a:ext cx="0" cy="1144370"/>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2064F3A4-CA22-AD4B-97B3-173AEAFB9167}"/>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3" name="TextBox 2">
            <a:extLst>
              <a:ext uri="{FF2B5EF4-FFF2-40B4-BE49-F238E27FC236}">
                <a16:creationId xmlns:a16="http://schemas.microsoft.com/office/drawing/2014/main" id="{5F0FE577-4226-5D47-A65A-DC6CECFB0BC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78" name="TextBox 77">
            <a:extLst>
              <a:ext uri="{FF2B5EF4-FFF2-40B4-BE49-F238E27FC236}">
                <a16:creationId xmlns:a16="http://schemas.microsoft.com/office/drawing/2014/main" id="{A01BAB85-D8A1-3E48-80D4-531C79F5A776}"/>
              </a:ext>
            </a:extLst>
          </p:cNvPr>
          <p:cNvSpPr txBox="1"/>
          <p:nvPr/>
        </p:nvSpPr>
        <p:spPr>
          <a:xfrm>
            <a:off x="5585059" y="2569562"/>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79" name="Subtitle 2">
            <a:extLst>
              <a:ext uri="{FF2B5EF4-FFF2-40B4-BE49-F238E27FC236}">
                <a16:creationId xmlns:a16="http://schemas.microsoft.com/office/drawing/2014/main" id="{F4073BE2-B24D-4846-848D-2A7C4C076291}"/>
              </a:ext>
            </a:extLst>
          </p:cNvPr>
          <p:cNvSpPr txBox="1">
            <a:spLocks/>
          </p:cNvSpPr>
          <p:nvPr/>
        </p:nvSpPr>
        <p:spPr>
          <a:xfrm>
            <a:off x="5442070" y="2789885"/>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80" name="TextBox 79">
            <a:extLst>
              <a:ext uri="{FF2B5EF4-FFF2-40B4-BE49-F238E27FC236}">
                <a16:creationId xmlns:a16="http://schemas.microsoft.com/office/drawing/2014/main" id="{DBBCCCF7-C2B2-3C41-9DE8-93F68B274D32}"/>
              </a:ext>
            </a:extLst>
          </p:cNvPr>
          <p:cNvSpPr txBox="1"/>
          <p:nvPr/>
        </p:nvSpPr>
        <p:spPr>
          <a:xfrm>
            <a:off x="4748043" y="4303839"/>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81" name="Subtitle 2">
            <a:extLst>
              <a:ext uri="{FF2B5EF4-FFF2-40B4-BE49-F238E27FC236}">
                <a16:creationId xmlns:a16="http://schemas.microsoft.com/office/drawing/2014/main" id="{4D213F96-7DA4-B949-8180-9E06F875D7F4}"/>
              </a:ext>
            </a:extLst>
          </p:cNvPr>
          <p:cNvSpPr txBox="1">
            <a:spLocks/>
          </p:cNvSpPr>
          <p:nvPr/>
        </p:nvSpPr>
        <p:spPr>
          <a:xfrm>
            <a:off x="4605055" y="4524161"/>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82" name="TextBox 81">
            <a:extLst>
              <a:ext uri="{FF2B5EF4-FFF2-40B4-BE49-F238E27FC236}">
                <a16:creationId xmlns:a16="http://schemas.microsoft.com/office/drawing/2014/main" id="{F84F1305-18A8-304A-84E9-7281A32C69D1}"/>
              </a:ext>
            </a:extLst>
          </p:cNvPr>
          <p:cNvSpPr txBox="1"/>
          <p:nvPr/>
        </p:nvSpPr>
        <p:spPr>
          <a:xfrm>
            <a:off x="6391944" y="4303839"/>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83" name="Subtitle 2">
            <a:extLst>
              <a:ext uri="{FF2B5EF4-FFF2-40B4-BE49-F238E27FC236}">
                <a16:creationId xmlns:a16="http://schemas.microsoft.com/office/drawing/2014/main" id="{2BD49E3A-569D-E248-B3C4-FC988E399D5A}"/>
              </a:ext>
            </a:extLst>
          </p:cNvPr>
          <p:cNvSpPr txBox="1">
            <a:spLocks/>
          </p:cNvSpPr>
          <p:nvPr/>
        </p:nvSpPr>
        <p:spPr>
          <a:xfrm>
            <a:off x="6248956" y="4524161"/>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84" name="TextBox 83">
            <a:extLst>
              <a:ext uri="{FF2B5EF4-FFF2-40B4-BE49-F238E27FC236}">
                <a16:creationId xmlns:a16="http://schemas.microsoft.com/office/drawing/2014/main" id="{25C16D40-0750-C947-94F9-4A0D8BBEF9D5}"/>
              </a:ext>
            </a:extLst>
          </p:cNvPr>
          <p:cNvSpPr txBox="1"/>
          <p:nvPr/>
        </p:nvSpPr>
        <p:spPr>
          <a:xfrm>
            <a:off x="8242485" y="4303839"/>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85" name="Subtitle 2">
            <a:extLst>
              <a:ext uri="{FF2B5EF4-FFF2-40B4-BE49-F238E27FC236}">
                <a16:creationId xmlns:a16="http://schemas.microsoft.com/office/drawing/2014/main" id="{3535026C-4599-D648-A90D-835B8657978B}"/>
              </a:ext>
            </a:extLst>
          </p:cNvPr>
          <p:cNvSpPr txBox="1">
            <a:spLocks/>
          </p:cNvSpPr>
          <p:nvPr/>
        </p:nvSpPr>
        <p:spPr>
          <a:xfrm>
            <a:off x="8099496" y="4524161"/>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86" name="TextBox 85">
            <a:extLst>
              <a:ext uri="{FF2B5EF4-FFF2-40B4-BE49-F238E27FC236}">
                <a16:creationId xmlns:a16="http://schemas.microsoft.com/office/drawing/2014/main" id="{08EC9A7D-B796-7B47-82ED-EA81A467AD5E}"/>
              </a:ext>
            </a:extLst>
          </p:cNvPr>
          <p:cNvSpPr txBox="1"/>
          <p:nvPr/>
        </p:nvSpPr>
        <p:spPr>
          <a:xfrm>
            <a:off x="2901596" y="4303839"/>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87" name="Subtitle 2">
            <a:extLst>
              <a:ext uri="{FF2B5EF4-FFF2-40B4-BE49-F238E27FC236}">
                <a16:creationId xmlns:a16="http://schemas.microsoft.com/office/drawing/2014/main" id="{875C37A5-4EEA-CE45-9A92-2DAB1B2C8AC2}"/>
              </a:ext>
            </a:extLst>
          </p:cNvPr>
          <p:cNvSpPr txBox="1">
            <a:spLocks/>
          </p:cNvSpPr>
          <p:nvPr/>
        </p:nvSpPr>
        <p:spPr>
          <a:xfrm>
            <a:off x="2758607" y="4524161"/>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88" name="TextBox 87">
            <a:extLst>
              <a:ext uri="{FF2B5EF4-FFF2-40B4-BE49-F238E27FC236}">
                <a16:creationId xmlns:a16="http://schemas.microsoft.com/office/drawing/2014/main" id="{C5C06683-0A0D-4740-8D67-D2ADAE461FE9}"/>
              </a:ext>
            </a:extLst>
          </p:cNvPr>
          <p:cNvSpPr txBox="1"/>
          <p:nvPr/>
        </p:nvSpPr>
        <p:spPr>
          <a:xfrm>
            <a:off x="2071461" y="6069711"/>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89" name="Subtitle 2">
            <a:extLst>
              <a:ext uri="{FF2B5EF4-FFF2-40B4-BE49-F238E27FC236}">
                <a16:creationId xmlns:a16="http://schemas.microsoft.com/office/drawing/2014/main" id="{0EF85406-813A-8A48-B808-46D6FBA56BE6}"/>
              </a:ext>
            </a:extLst>
          </p:cNvPr>
          <p:cNvSpPr txBox="1">
            <a:spLocks/>
          </p:cNvSpPr>
          <p:nvPr/>
        </p:nvSpPr>
        <p:spPr>
          <a:xfrm>
            <a:off x="1928473" y="6290034"/>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90" name="TextBox 89">
            <a:extLst>
              <a:ext uri="{FF2B5EF4-FFF2-40B4-BE49-F238E27FC236}">
                <a16:creationId xmlns:a16="http://schemas.microsoft.com/office/drawing/2014/main" id="{DC9A19CD-E29B-FC4D-9F79-56535512D21E}"/>
              </a:ext>
            </a:extLst>
          </p:cNvPr>
          <p:cNvSpPr txBox="1"/>
          <p:nvPr/>
        </p:nvSpPr>
        <p:spPr>
          <a:xfrm>
            <a:off x="3815572" y="6069711"/>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91" name="Subtitle 2">
            <a:extLst>
              <a:ext uri="{FF2B5EF4-FFF2-40B4-BE49-F238E27FC236}">
                <a16:creationId xmlns:a16="http://schemas.microsoft.com/office/drawing/2014/main" id="{AB418D95-2A5F-1B49-882A-B0036A5C32D3}"/>
              </a:ext>
            </a:extLst>
          </p:cNvPr>
          <p:cNvSpPr txBox="1">
            <a:spLocks/>
          </p:cNvSpPr>
          <p:nvPr/>
        </p:nvSpPr>
        <p:spPr>
          <a:xfrm>
            <a:off x="3672584" y="6290034"/>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92" name="TextBox 91">
            <a:extLst>
              <a:ext uri="{FF2B5EF4-FFF2-40B4-BE49-F238E27FC236}">
                <a16:creationId xmlns:a16="http://schemas.microsoft.com/office/drawing/2014/main" id="{5E93334E-9FBE-CD44-9D72-88A8D2099B73}"/>
              </a:ext>
            </a:extLst>
          </p:cNvPr>
          <p:cNvSpPr txBox="1"/>
          <p:nvPr/>
        </p:nvSpPr>
        <p:spPr>
          <a:xfrm>
            <a:off x="7333869" y="6069711"/>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93" name="Subtitle 2">
            <a:extLst>
              <a:ext uri="{FF2B5EF4-FFF2-40B4-BE49-F238E27FC236}">
                <a16:creationId xmlns:a16="http://schemas.microsoft.com/office/drawing/2014/main" id="{A32B37A4-1615-174F-9627-5570A3964C62}"/>
              </a:ext>
            </a:extLst>
          </p:cNvPr>
          <p:cNvSpPr txBox="1">
            <a:spLocks/>
          </p:cNvSpPr>
          <p:nvPr/>
        </p:nvSpPr>
        <p:spPr>
          <a:xfrm>
            <a:off x="7190880" y="6290034"/>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94" name="TextBox 93">
            <a:extLst>
              <a:ext uri="{FF2B5EF4-FFF2-40B4-BE49-F238E27FC236}">
                <a16:creationId xmlns:a16="http://schemas.microsoft.com/office/drawing/2014/main" id="{5AACF3AC-C258-D84B-A76A-EA48FC7CF423}"/>
              </a:ext>
            </a:extLst>
          </p:cNvPr>
          <p:cNvSpPr txBox="1"/>
          <p:nvPr/>
        </p:nvSpPr>
        <p:spPr>
          <a:xfrm>
            <a:off x="9086282" y="6069711"/>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95" name="Subtitle 2">
            <a:extLst>
              <a:ext uri="{FF2B5EF4-FFF2-40B4-BE49-F238E27FC236}">
                <a16:creationId xmlns:a16="http://schemas.microsoft.com/office/drawing/2014/main" id="{A19A9EF5-87A0-3140-8BF5-E90AA07FC476}"/>
              </a:ext>
            </a:extLst>
          </p:cNvPr>
          <p:cNvSpPr txBox="1">
            <a:spLocks/>
          </p:cNvSpPr>
          <p:nvPr/>
        </p:nvSpPr>
        <p:spPr>
          <a:xfrm>
            <a:off x="8943293" y="6290034"/>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5" name="Picture Placeholder 4">
            <a:extLst>
              <a:ext uri="{FF2B5EF4-FFF2-40B4-BE49-F238E27FC236}">
                <a16:creationId xmlns:a16="http://schemas.microsoft.com/office/drawing/2014/main" id="{17EFCF2A-4FD5-4640-AA83-957DEDABF35F}"/>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A8F08015-5DBE-A542-96A8-FFEAB191A8F7}"/>
              </a:ext>
            </a:extLst>
          </p:cNvPr>
          <p:cNvSpPr>
            <a:spLocks noGrp="1"/>
          </p:cNvSpPr>
          <p:nvPr>
            <p:ph type="pic" sz="quarter" idx="10"/>
          </p:nvPr>
        </p:nvSpPr>
        <p:spPr/>
      </p:sp>
      <p:sp>
        <p:nvSpPr>
          <p:cNvPr id="9" name="Picture Placeholder 8">
            <a:extLst>
              <a:ext uri="{FF2B5EF4-FFF2-40B4-BE49-F238E27FC236}">
                <a16:creationId xmlns:a16="http://schemas.microsoft.com/office/drawing/2014/main" id="{5E1CB3D4-F50F-0D4D-84F5-EDC861C25D6F}"/>
              </a:ext>
            </a:extLst>
          </p:cNvPr>
          <p:cNvSpPr>
            <a:spLocks noGrp="1"/>
          </p:cNvSpPr>
          <p:nvPr>
            <p:ph type="pic" sz="quarter" idx="13"/>
          </p:nvPr>
        </p:nvSpPr>
        <p:spPr/>
      </p:sp>
      <p:sp>
        <p:nvSpPr>
          <p:cNvPr id="11" name="Picture Placeholder 10">
            <a:extLst>
              <a:ext uri="{FF2B5EF4-FFF2-40B4-BE49-F238E27FC236}">
                <a16:creationId xmlns:a16="http://schemas.microsoft.com/office/drawing/2014/main" id="{DC9CF568-4112-FC44-AD67-CC32AF86E31B}"/>
              </a:ext>
            </a:extLst>
          </p:cNvPr>
          <p:cNvSpPr>
            <a:spLocks noGrp="1"/>
          </p:cNvSpPr>
          <p:nvPr>
            <p:ph type="pic" sz="quarter" idx="18"/>
          </p:nvPr>
        </p:nvSpPr>
        <p:spPr/>
      </p:sp>
      <p:sp>
        <p:nvSpPr>
          <p:cNvPr id="13" name="Picture Placeholder 12">
            <a:extLst>
              <a:ext uri="{FF2B5EF4-FFF2-40B4-BE49-F238E27FC236}">
                <a16:creationId xmlns:a16="http://schemas.microsoft.com/office/drawing/2014/main" id="{B0478F08-83EF-1045-837D-F945ACA4D1DF}"/>
              </a:ext>
            </a:extLst>
          </p:cNvPr>
          <p:cNvSpPr>
            <a:spLocks noGrp="1"/>
          </p:cNvSpPr>
          <p:nvPr>
            <p:ph type="pic" sz="quarter" idx="15"/>
          </p:nvPr>
        </p:nvSpPr>
        <p:spPr/>
      </p:sp>
      <p:sp>
        <p:nvSpPr>
          <p:cNvPr id="15" name="Picture Placeholder 14">
            <a:extLst>
              <a:ext uri="{FF2B5EF4-FFF2-40B4-BE49-F238E27FC236}">
                <a16:creationId xmlns:a16="http://schemas.microsoft.com/office/drawing/2014/main" id="{3D12AA90-8313-4C49-860B-E5CA0327A791}"/>
              </a:ext>
            </a:extLst>
          </p:cNvPr>
          <p:cNvSpPr>
            <a:spLocks noGrp="1"/>
          </p:cNvSpPr>
          <p:nvPr>
            <p:ph type="pic" sz="quarter" idx="16"/>
          </p:nvPr>
        </p:nvSpPr>
        <p:spPr/>
      </p:sp>
      <p:sp>
        <p:nvSpPr>
          <p:cNvPr id="17" name="Picture Placeholder 16">
            <a:extLst>
              <a:ext uri="{FF2B5EF4-FFF2-40B4-BE49-F238E27FC236}">
                <a16:creationId xmlns:a16="http://schemas.microsoft.com/office/drawing/2014/main" id="{9D725C7C-5BC9-B941-A9C4-A68CD0D00FD5}"/>
              </a:ext>
            </a:extLst>
          </p:cNvPr>
          <p:cNvSpPr>
            <a:spLocks noGrp="1"/>
          </p:cNvSpPr>
          <p:nvPr>
            <p:ph type="pic" sz="quarter" idx="17"/>
          </p:nvPr>
        </p:nvSpPr>
        <p:spPr/>
      </p:sp>
      <p:sp>
        <p:nvSpPr>
          <p:cNvPr id="19" name="Picture Placeholder 18">
            <a:extLst>
              <a:ext uri="{FF2B5EF4-FFF2-40B4-BE49-F238E27FC236}">
                <a16:creationId xmlns:a16="http://schemas.microsoft.com/office/drawing/2014/main" id="{66BC3F9A-5608-A747-ADB9-2123FA9E1D16}"/>
              </a:ext>
            </a:extLst>
          </p:cNvPr>
          <p:cNvSpPr>
            <a:spLocks noGrp="1"/>
          </p:cNvSpPr>
          <p:nvPr>
            <p:ph type="pic" sz="quarter" idx="12"/>
          </p:nvPr>
        </p:nvSpPr>
        <p:spPr/>
      </p:sp>
      <p:sp>
        <p:nvSpPr>
          <p:cNvPr id="21" name="Picture Placeholder 20">
            <a:extLst>
              <a:ext uri="{FF2B5EF4-FFF2-40B4-BE49-F238E27FC236}">
                <a16:creationId xmlns:a16="http://schemas.microsoft.com/office/drawing/2014/main" id="{F6666126-B284-6E4D-B776-2E938511CF2B}"/>
              </a:ext>
            </a:extLst>
          </p:cNvPr>
          <p:cNvSpPr>
            <a:spLocks noGrp="1"/>
          </p:cNvSpPr>
          <p:nvPr>
            <p:ph type="pic" sz="quarter" idx="11"/>
          </p:nvPr>
        </p:nvSpPr>
        <p:spPr/>
      </p:sp>
    </p:spTree>
    <p:extLst>
      <p:ext uri="{BB962C8B-B14F-4D97-AF65-F5344CB8AC3E}">
        <p14:creationId xmlns:p14="http://schemas.microsoft.com/office/powerpoint/2010/main" val="3258754738"/>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8" name="Straight Connector 37">
            <a:extLst>
              <a:ext uri="{FF2B5EF4-FFF2-40B4-BE49-F238E27FC236}">
                <a16:creationId xmlns:a16="http://schemas.microsoft.com/office/drawing/2014/main" id="{9E128FB2-FD3C-A242-B922-1E07DD974A22}"/>
              </a:ext>
            </a:extLst>
          </p:cNvPr>
          <p:cNvCxnSpPr>
            <a:cxnSpLocks/>
          </p:cNvCxnSpPr>
          <p:nvPr/>
        </p:nvCxnSpPr>
        <p:spPr>
          <a:xfrm>
            <a:off x="6089854" y="3675128"/>
            <a:ext cx="0" cy="411643"/>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85AE787-28B7-A140-AD17-52B3F7DCBA27}"/>
              </a:ext>
            </a:extLst>
          </p:cNvPr>
          <p:cNvCxnSpPr/>
          <p:nvPr/>
        </p:nvCxnSpPr>
        <p:spPr>
          <a:xfrm>
            <a:off x="2544246" y="1878777"/>
            <a:ext cx="7103511"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D26CD199-F813-D14C-9139-DAB1BD17575F}"/>
              </a:ext>
            </a:extLst>
          </p:cNvPr>
          <p:cNvCxnSpPr>
            <a:cxnSpLocks/>
          </p:cNvCxnSpPr>
          <p:nvPr/>
        </p:nvCxnSpPr>
        <p:spPr>
          <a:xfrm>
            <a:off x="1209226" y="4086773"/>
            <a:ext cx="2663655"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DDB64DF7-A79F-7F41-931B-9A83B268ABBD}"/>
              </a:ext>
            </a:extLst>
          </p:cNvPr>
          <p:cNvCxnSpPr>
            <a:cxnSpLocks/>
          </p:cNvCxnSpPr>
          <p:nvPr/>
        </p:nvCxnSpPr>
        <p:spPr>
          <a:xfrm>
            <a:off x="8288582" y="4086773"/>
            <a:ext cx="2677795"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8F382DCC-2F40-5746-BB51-43C35D8A634B}"/>
              </a:ext>
            </a:extLst>
          </p:cNvPr>
          <p:cNvCxnSpPr/>
          <p:nvPr/>
        </p:nvCxnSpPr>
        <p:spPr>
          <a:xfrm>
            <a:off x="2544894" y="1865622"/>
            <a:ext cx="0" cy="2850237"/>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5E1A3085-5BE6-2040-AEEC-53D128D49629}"/>
              </a:ext>
            </a:extLst>
          </p:cNvPr>
          <p:cNvCxnSpPr/>
          <p:nvPr/>
        </p:nvCxnSpPr>
        <p:spPr>
          <a:xfrm>
            <a:off x="4238549" y="1878775"/>
            <a:ext cx="0" cy="52810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3AEBE5F5-5C48-B042-8745-B6A3F222883A}"/>
              </a:ext>
            </a:extLst>
          </p:cNvPr>
          <p:cNvCxnSpPr/>
          <p:nvPr/>
        </p:nvCxnSpPr>
        <p:spPr>
          <a:xfrm>
            <a:off x="7953453" y="1878775"/>
            <a:ext cx="0" cy="52810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03083DB8-6EB4-5B41-A14A-011ED8472845}"/>
              </a:ext>
            </a:extLst>
          </p:cNvPr>
          <p:cNvCxnSpPr/>
          <p:nvPr/>
        </p:nvCxnSpPr>
        <p:spPr>
          <a:xfrm>
            <a:off x="9651822" y="1878774"/>
            <a:ext cx="0" cy="285023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D19ED1E-E10B-6A40-BBB0-8468A965E7CE}"/>
              </a:ext>
            </a:extLst>
          </p:cNvPr>
          <p:cNvCxnSpPr/>
          <p:nvPr/>
        </p:nvCxnSpPr>
        <p:spPr>
          <a:xfrm>
            <a:off x="10966377" y="4086772"/>
            <a:ext cx="0" cy="52810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89438A49-5ACA-D14D-BEEF-F86D3175899D}"/>
              </a:ext>
            </a:extLst>
          </p:cNvPr>
          <p:cNvCxnSpPr/>
          <p:nvPr/>
        </p:nvCxnSpPr>
        <p:spPr>
          <a:xfrm>
            <a:off x="8288582" y="4086772"/>
            <a:ext cx="0" cy="52810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1887E1FD-420C-DF45-BEDA-662C22E24279}"/>
              </a:ext>
            </a:extLst>
          </p:cNvPr>
          <p:cNvCxnSpPr/>
          <p:nvPr/>
        </p:nvCxnSpPr>
        <p:spPr>
          <a:xfrm>
            <a:off x="3872881" y="4086772"/>
            <a:ext cx="0" cy="52810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75C68BA3-4C87-DF4F-995B-9E5191FA192A}"/>
              </a:ext>
            </a:extLst>
          </p:cNvPr>
          <p:cNvCxnSpPr/>
          <p:nvPr/>
        </p:nvCxnSpPr>
        <p:spPr>
          <a:xfrm>
            <a:off x="1209226" y="4086772"/>
            <a:ext cx="0" cy="52810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A53236D1-FBAA-B946-A442-49AFE940FC14}"/>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12" name="TextBox 11">
            <a:extLst>
              <a:ext uri="{FF2B5EF4-FFF2-40B4-BE49-F238E27FC236}">
                <a16:creationId xmlns:a16="http://schemas.microsoft.com/office/drawing/2014/main" id="{FC656CF9-32AC-CD49-BD77-FFFC8582287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1" name="TextBox 50">
            <a:extLst>
              <a:ext uri="{FF2B5EF4-FFF2-40B4-BE49-F238E27FC236}">
                <a16:creationId xmlns:a16="http://schemas.microsoft.com/office/drawing/2014/main" id="{B9A1E4F7-134F-3A41-8501-95AD067DED17}"/>
              </a:ext>
            </a:extLst>
          </p:cNvPr>
          <p:cNvSpPr txBox="1"/>
          <p:nvPr/>
        </p:nvSpPr>
        <p:spPr>
          <a:xfrm>
            <a:off x="3728794" y="3563667"/>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52" name="Subtitle 2">
            <a:extLst>
              <a:ext uri="{FF2B5EF4-FFF2-40B4-BE49-F238E27FC236}">
                <a16:creationId xmlns:a16="http://schemas.microsoft.com/office/drawing/2014/main" id="{605EBFF8-FD38-2148-BF53-CE11F2627484}"/>
              </a:ext>
            </a:extLst>
          </p:cNvPr>
          <p:cNvSpPr txBox="1">
            <a:spLocks/>
          </p:cNvSpPr>
          <p:nvPr/>
        </p:nvSpPr>
        <p:spPr>
          <a:xfrm>
            <a:off x="3585806" y="3783989"/>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53" name="TextBox 52">
            <a:extLst>
              <a:ext uri="{FF2B5EF4-FFF2-40B4-BE49-F238E27FC236}">
                <a16:creationId xmlns:a16="http://schemas.microsoft.com/office/drawing/2014/main" id="{C5A368CB-D6ED-664E-9E51-F1B66EFE0EDB}"/>
              </a:ext>
            </a:extLst>
          </p:cNvPr>
          <p:cNvSpPr txBox="1"/>
          <p:nvPr/>
        </p:nvSpPr>
        <p:spPr>
          <a:xfrm>
            <a:off x="697094" y="5722044"/>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54" name="Subtitle 2">
            <a:extLst>
              <a:ext uri="{FF2B5EF4-FFF2-40B4-BE49-F238E27FC236}">
                <a16:creationId xmlns:a16="http://schemas.microsoft.com/office/drawing/2014/main" id="{FE193D3A-985B-8049-BCDC-F0573A9F6953}"/>
              </a:ext>
            </a:extLst>
          </p:cNvPr>
          <p:cNvSpPr txBox="1">
            <a:spLocks/>
          </p:cNvSpPr>
          <p:nvPr/>
        </p:nvSpPr>
        <p:spPr>
          <a:xfrm>
            <a:off x="554106" y="5942366"/>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55" name="TextBox 54">
            <a:extLst>
              <a:ext uri="{FF2B5EF4-FFF2-40B4-BE49-F238E27FC236}">
                <a16:creationId xmlns:a16="http://schemas.microsoft.com/office/drawing/2014/main" id="{EE89D7E9-42D2-0B43-8E1B-674263CC1F63}"/>
              </a:ext>
            </a:extLst>
          </p:cNvPr>
          <p:cNvSpPr txBox="1"/>
          <p:nvPr/>
        </p:nvSpPr>
        <p:spPr>
          <a:xfrm>
            <a:off x="2034261" y="5722044"/>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56" name="Subtitle 2">
            <a:extLst>
              <a:ext uri="{FF2B5EF4-FFF2-40B4-BE49-F238E27FC236}">
                <a16:creationId xmlns:a16="http://schemas.microsoft.com/office/drawing/2014/main" id="{F9719EF5-89BF-0148-A907-8695C536C943}"/>
              </a:ext>
            </a:extLst>
          </p:cNvPr>
          <p:cNvSpPr txBox="1">
            <a:spLocks/>
          </p:cNvSpPr>
          <p:nvPr/>
        </p:nvSpPr>
        <p:spPr>
          <a:xfrm>
            <a:off x="1891272" y="5942366"/>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57" name="TextBox 56">
            <a:extLst>
              <a:ext uri="{FF2B5EF4-FFF2-40B4-BE49-F238E27FC236}">
                <a16:creationId xmlns:a16="http://schemas.microsoft.com/office/drawing/2014/main" id="{2DAA8A70-B755-EF43-8DB0-39B0CBCC9401}"/>
              </a:ext>
            </a:extLst>
          </p:cNvPr>
          <p:cNvSpPr txBox="1"/>
          <p:nvPr/>
        </p:nvSpPr>
        <p:spPr>
          <a:xfrm>
            <a:off x="3371426" y="5722044"/>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58" name="Subtitle 2">
            <a:extLst>
              <a:ext uri="{FF2B5EF4-FFF2-40B4-BE49-F238E27FC236}">
                <a16:creationId xmlns:a16="http://schemas.microsoft.com/office/drawing/2014/main" id="{1166D688-6B8C-634C-8B80-77DB32A700A1}"/>
              </a:ext>
            </a:extLst>
          </p:cNvPr>
          <p:cNvSpPr txBox="1">
            <a:spLocks/>
          </p:cNvSpPr>
          <p:nvPr/>
        </p:nvSpPr>
        <p:spPr>
          <a:xfrm>
            <a:off x="3228438" y="5942366"/>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83" name="TextBox 82">
            <a:extLst>
              <a:ext uri="{FF2B5EF4-FFF2-40B4-BE49-F238E27FC236}">
                <a16:creationId xmlns:a16="http://schemas.microsoft.com/office/drawing/2014/main" id="{987C6A8D-E86F-5C49-8BC9-49FAF8229797}"/>
              </a:ext>
            </a:extLst>
          </p:cNvPr>
          <p:cNvSpPr txBox="1"/>
          <p:nvPr/>
        </p:nvSpPr>
        <p:spPr>
          <a:xfrm>
            <a:off x="7771453" y="5722044"/>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84" name="Subtitle 2">
            <a:extLst>
              <a:ext uri="{FF2B5EF4-FFF2-40B4-BE49-F238E27FC236}">
                <a16:creationId xmlns:a16="http://schemas.microsoft.com/office/drawing/2014/main" id="{805FAD06-ECFF-BF48-A422-C8F4775D807F}"/>
              </a:ext>
            </a:extLst>
          </p:cNvPr>
          <p:cNvSpPr txBox="1">
            <a:spLocks/>
          </p:cNvSpPr>
          <p:nvPr/>
        </p:nvSpPr>
        <p:spPr>
          <a:xfrm>
            <a:off x="7628465" y="5942366"/>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85" name="TextBox 84">
            <a:extLst>
              <a:ext uri="{FF2B5EF4-FFF2-40B4-BE49-F238E27FC236}">
                <a16:creationId xmlns:a16="http://schemas.microsoft.com/office/drawing/2014/main" id="{8D5C8B88-DC3E-BD4C-BEDB-C0A37CD02A0C}"/>
              </a:ext>
            </a:extLst>
          </p:cNvPr>
          <p:cNvSpPr txBox="1"/>
          <p:nvPr/>
        </p:nvSpPr>
        <p:spPr>
          <a:xfrm>
            <a:off x="9128715" y="5722044"/>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86" name="Subtitle 2">
            <a:extLst>
              <a:ext uri="{FF2B5EF4-FFF2-40B4-BE49-F238E27FC236}">
                <a16:creationId xmlns:a16="http://schemas.microsoft.com/office/drawing/2014/main" id="{8FB44287-1251-6E4F-A6D5-FB18E8650166}"/>
              </a:ext>
            </a:extLst>
          </p:cNvPr>
          <p:cNvSpPr txBox="1">
            <a:spLocks/>
          </p:cNvSpPr>
          <p:nvPr/>
        </p:nvSpPr>
        <p:spPr>
          <a:xfrm>
            <a:off x="8985727" y="5942366"/>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87" name="TextBox 86">
            <a:extLst>
              <a:ext uri="{FF2B5EF4-FFF2-40B4-BE49-F238E27FC236}">
                <a16:creationId xmlns:a16="http://schemas.microsoft.com/office/drawing/2014/main" id="{2B2AB61A-5EB8-124A-BDDB-0B237E8C7CC4}"/>
              </a:ext>
            </a:extLst>
          </p:cNvPr>
          <p:cNvSpPr txBox="1"/>
          <p:nvPr/>
        </p:nvSpPr>
        <p:spPr>
          <a:xfrm>
            <a:off x="10450809" y="5722044"/>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88" name="Subtitle 2">
            <a:extLst>
              <a:ext uri="{FF2B5EF4-FFF2-40B4-BE49-F238E27FC236}">
                <a16:creationId xmlns:a16="http://schemas.microsoft.com/office/drawing/2014/main" id="{4E0E4CC4-58BE-8146-A22C-5DC70B6415AB}"/>
              </a:ext>
            </a:extLst>
          </p:cNvPr>
          <p:cNvSpPr txBox="1">
            <a:spLocks/>
          </p:cNvSpPr>
          <p:nvPr/>
        </p:nvSpPr>
        <p:spPr>
          <a:xfrm>
            <a:off x="10307820" y="5942366"/>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91" name="TextBox 90">
            <a:extLst>
              <a:ext uri="{FF2B5EF4-FFF2-40B4-BE49-F238E27FC236}">
                <a16:creationId xmlns:a16="http://schemas.microsoft.com/office/drawing/2014/main" id="{9BEE4655-0AAA-BB4A-84E7-73B4576DAB7C}"/>
              </a:ext>
            </a:extLst>
          </p:cNvPr>
          <p:cNvSpPr txBox="1"/>
          <p:nvPr/>
        </p:nvSpPr>
        <p:spPr>
          <a:xfrm>
            <a:off x="7431544" y="3563667"/>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92" name="Subtitle 2">
            <a:extLst>
              <a:ext uri="{FF2B5EF4-FFF2-40B4-BE49-F238E27FC236}">
                <a16:creationId xmlns:a16="http://schemas.microsoft.com/office/drawing/2014/main" id="{5C036C77-6BFF-5A4B-A443-594452D68F74}"/>
              </a:ext>
            </a:extLst>
          </p:cNvPr>
          <p:cNvSpPr txBox="1">
            <a:spLocks/>
          </p:cNvSpPr>
          <p:nvPr/>
        </p:nvSpPr>
        <p:spPr>
          <a:xfrm>
            <a:off x="7288555" y="3783989"/>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93" name="TextBox 92">
            <a:extLst>
              <a:ext uri="{FF2B5EF4-FFF2-40B4-BE49-F238E27FC236}">
                <a16:creationId xmlns:a16="http://schemas.microsoft.com/office/drawing/2014/main" id="{11F1B8E7-7E7E-E242-BB6F-4C6B2023547E}"/>
              </a:ext>
            </a:extLst>
          </p:cNvPr>
          <p:cNvSpPr txBox="1"/>
          <p:nvPr/>
        </p:nvSpPr>
        <p:spPr>
          <a:xfrm>
            <a:off x="5572725" y="5322760"/>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94" name="Subtitle 2">
            <a:extLst>
              <a:ext uri="{FF2B5EF4-FFF2-40B4-BE49-F238E27FC236}">
                <a16:creationId xmlns:a16="http://schemas.microsoft.com/office/drawing/2014/main" id="{69F48429-E844-DB4B-AE0D-FABEDBC33AE7}"/>
              </a:ext>
            </a:extLst>
          </p:cNvPr>
          <p:cNvSpPr txBox="1">
            <a:spLocks/>
          </p:cNvSpPr>
          <p:nvPr/>
        </p:nvSpPr>
        <p:spPr>
          <a:xfrm>
            <a:off x="5429737" y="5543083"/>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95" name="TextBox 94">
            <a:extLst>
              <a:ext uri="{FF2B5EF4-FFF2-40B4-BE49-F238E27FC236}">
                <a16:creationId xmlns:a16="http://schemas.microsoft.com/office/drawing/2014/main" id="{F2F843A2-8405-D04B-B62C-792BEE7F4B32}"/>
              </a:ext>
            </a:extLst>
          </p:cNvPr>
          <p:cNvSpPr txBox="1"/>
          <p:nvPr/>
        </p:nvSpPr>
        <p:spPr>
          <a:xfrm>
            <a:off x="9165820" y="3563667"/>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96" name="Subtitle 2">
            <a:extLst>
              <a:ext uri="{FF2B5EF4-FFF2-40B4-BE49-F238E27FC236}">
                <a16:creationId xmlns:a16="http://schemas.microsoft.com/office/drawing/2014/main" id="{D7A65F73-D398-BF4F-B508-FE714467D2B6}"/>
              </a:ext>
            </a:extLst>
          </p:cNvPr>
          <p:cNvSpPr txBox="1">
            <a:spLocks/>
          </p:cNvSpPr>
          <p:nvPr/>
        </p:nvSpPr>
        <p:spPr>
          <a:xfrm>
            <a:off x="9022831" y="3783989"/>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97" name="TextBox 96">
            <a:extLst>
              <a:ext uri="{FF2B5EF4-FFF2-40B4-BE49-F238E27FC236}">
                <a16:creationId xmlns:a16="http://schemas.microsoft.com/office/drawing/2014/main" id="{AE11A92B-E6B9-D54D-9C1E-0F391E068DF2}"/>
              </a:ext>
            </a:extLst>
          </p:cNvPr>
          <p:cNvSpPr txBox="1"/>
          <p:nvPr/>
        </p:nvSpPr>
        <p:spPr>
          <a:xfrm>
            <a:off x="1992297" y="3563667"/>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98" name="Subtitle 2">
            <a:extLst>
              <a:ext uri="{FF2B5EF4-FFF2-40B4-BE49-F238E27FC236}">
                <a16:creationId xmlns:a16="http://schemas.microsoft.com/office/drawing/2014/main" id="{EC56BE91-3607-F742-AD1D-B031C2AF0C28}"/>
              </a:ext>
            </a:extLst>
          </p:cNvPr>
          <p:cNvSpPr txBox="1">
            <a:spLocks/>
          </p:cNvSpPr>
          <p:nvPr/>
        </p:nvSpPr>
        <p:spPr>
          <a:xfrm>
            <a:off x="1849308" y="3783989"/>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99" name="TextBox 98">
            <a:extLst>
              <a:ext uri="{FF2B5EF4-FFF2-40B4-BE49-F238E27FC236}">
                <a16:creationId xmlns:a16="http://schemas.microsoft.com/office/drawing/2014/main" id="{F919DC48-01F0-CC46-9BA7-962A61EE6266}"/>
              </a:ext>
            </a:extLst>
          </p:cNvPr>
          <p:cNvSpPr txBox="1"/>
          <p:nvPr/>
        </p:nvSpPr>
        <p:spPr>
          <a:xfrm>
            <a:off x="5572725" y="3254751"/>
            <a:ext cx="1034257"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100" name="Subtitle 2">
            <a:extLst>
              <a:ext uri="{FF2B5EF4-FFF2-40B4-BE49-F238E27FC236}">
                <a16:creationId xmlns:a16="http://schemas.microsoft.com/office/drawing/2014/main" id="{ADAFA64B-FF18-7A4A-89E2-0485DE65AC85}"/>
              </a:ext>
            </a:extLst>
          </p:cNvPr>
          <p:cNvSpPr txBox="1">
            <a:spLocks/>
          </p:cNvSpPr>
          <p:nvPr/>
        </p:nvSpPr>
        <p:spPr>
          <a:xfrm>
            <a:off x="5429737" y="3475073"/>
            <a:ext cx="1320235" cy="200055"/>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a:t>
            </a:r>
          </a:p>
        </p:txBody>
      </p:sp>
      <p:sp>
        <p:nvSpPr>
          <p:cNvPr id="3" name="Picture Placeholder 2">
            <a:extLst>
              <a:ext uri="{FF2B5EF4-FFF2-40B4-BE49-F238E27FC236}">
                <a16:creationId xmlns:a16="http://schemas.microsoft.com/office/drawing/2014/main" id="{879A7879-A6E2-654A-AA5B-396820EFCEBA}"/>
              </a:ext>
            </a:extLst>
          </p:cNvPr>
          <p:cNvSpPr>
            <a:spLocks noGrp="1"/>
          </p:cNvSpPr>
          <p:nvPr>
            <p:ph type="pic" sz="quarter" idx="11"/>
          </p:nvPr>
        </p:nvSpPr>
        <p:spPr/>
      </p:sp>
      <p:sp>
        <p:nvSpPr>
          <p:cNvPr id="5" name="Picture Placeholder 4">
            <a:extLst>
              <a:ext uri="{FF2B5EF4-FFF2-40B4-BE49-F238E27FC236}">
                <a16:creationId xmlns:a16="http://schemas.microsoft.com/office/drawing/2014/main" id="{4C14BBE2-67E9-5C49-BBAE-D389D3312B10}"/>
              </a:ext>
            </a:extLst>
          </p:cNvPr>
          <p:cNvSpPr>
            <a:spLocks noGrp="1"/>
          </p:cNvSpPr>
          <p:nvPr>
            <p:ph type="pic" sz="quarter" idx="12"/>
          </p:nvPr>
        </p:nvSpPr>
        <p:spPr/>
      </p:sp>
      <p:sp>
        <p:nvSpPr>
          <p:cNvPr id="7" name="Picture Placeholder 6">
            <a:extLst>
              <a:ext uri="{FF2B5EF4-FFF2-40B4-BE49-F238E27FC236}">
                <a16:creationId xmlns:a16="http://schemas.microsoft.com/office/drawing/2014/main" id="{F479424B-EE60-7E41-9E08-7A8D94B25AF8}"/>
              </a:ext>
            </a:extLst>
          </p:cNvPr>
          <p:cNvSpPr>
            <a:spLocks noGrp="1"/>
          </p:cNvSpPr>
          <p:nvPr>
            <p:ph type="pic" sz="quarter" idx="10"/>
          </p:nvPr>
        </p:nvSpPr>
        <p:spPr/>
      </p:sp>
      <p:sp>
        <p:nvSpPr>
          <p:cNvPr id="9" name="Picture Placeholder 8">
            <a:extLst>
              <a:ext uri="{FF2B5EF4-FFF2-40B4-BE49-F238E27FC236}">
                <a16:creationId xmlns:a16="http://schemas.microsoft.com/office/drawing/2014/main" id="{E81D5E41-04C8-B749-B501-6C6FB60096CB}"/>
              </a:ext>
            </a:extLst>
          </p:cNvPr>
          <p:cNvSpPr>
            <a:spLocks noGrp="1"/>
          </p:cNvSpPr>
          <p:nvPr>
            <p:ph type="pic" sz="quarter" idx="21"/>
          </p:nvPr>
        </p:nvSpPr>
        <p:spPr/>
      </p:sp>
      <p:sp>
        <p:nvSpPr>
          <p:cNvPr id="13" name="Picture Placeholder 12">
            <a:extLst>
              <a:ext uri="{FF2B5EF4-FFF2-40B4-BE49-F238E27FC236}">
                <a16:creationId xmlns:a16="http://schemas.microsoft.com/office/drawing/2014/main" id="{F403245B-00D0-5241-BC6E-DA5DD90E855E}"/>
              </a:ext>
            </a:extLst>
          </p:cNvPr>
          <p:cNvSpPr>
            <a:spLocks noGrp="1"/>
          </p:cNvSpPr>
          <p:nvPr>
            <p:ph type="pic" sz="quarter" idx="20"/>
          </p:nvPr>
        </p:nvSpPr>
        <p:spPr/>
      </p:sp>
      <p:sp>
        <p:nvSpPr>
          <p:cNvPr id="15" name="Picture Placeholder 14">
            <a:extLst>
              <a:ext uri="{FF2B5EF4-FFF2-40B4-BE49-F238E27FC236}">
                <a16:creationId xmlns:a16="http://schemas.microsoft.com/office/drawing/2014/main" id="{41528486-72D5-D642-A247-62BA1E2DFF2E}"/>
              </a:ext>
            </a:extLst>
          </p:cNvPr>
          <p:cNvSpPr>
            <a:spLocks noGrp="1"/>
          </p:cNvSpPr>
          <p:nvPr>
            <p:ph type="pic" sz="quarter" idx="13"/>
          </p:nvPr>
        </p:nvSpPr>
        <p:spPr/>
      </p:sp>
      <p:sp>
        <p:nvSpPr>
          <p:cNvPr id="17" name="Picture Placeholder 16">
            <a:extLst>
              <a:ext uri="{FF2B5EF4-FFF2-40B4-BE49-F238E27FC236}">
                <a16:creationId xmlns:a16="http://schemas.microsoft.com/office/drawing/2014/main" id="{897B26C7-C2D6-7740-BF1B-CA78F87F07A0}"/>
              </a:ext>
            </a:extLst>
          </p:cNvPr>
          <p:cNvSpPr>
            <a:spLocks noGrp="1"/>
          </p:cNvSpPr>
          <p:nvPr>
            <p:ph type="pic" sz="quarter" idx="14"/>
          </p:nvPr>
        </p:nvSpPr>
        <p:spPr/>
      </p:sp>
      <p:sp>
        <p:nvSpPr>
          <p:cNvPr id="19" name="Picture Placeholder 18">
            <a:extLst>
              <a:ext uri="{FF2B5EF4-FFF2-40B4-BE49-F238E27FC236}">
                <a16:creationId xmlns:a16="http://schemas.microsoft.com/office/drawing/2014/main" id="{EDF00B33-9043-1E47-87A3-5AEB48ACF742}"/>
              </a:ext>
            </a:extLst>
          </p:cNvPr>
          <p:cNvSpPr>
            <a:spLocks noGrp="1"/>
          </p:cNvSpPr>
          <p:nvPr>
            <p:ph type="pic" sz="quarter" idx="15"/>
          </p:nvPr>
        </p:nvSpPr>
        <p:spPr/>
      </p:sp>
      <p:sp>
        <p:nvSpPr>
          <p:cNvPr id="21" name="Picture Placeholder 20">
            <a:extLst>
              <a:ext uri="{FF2B5EF4-FFF2-40B4-BE49-F238E27FC236}">
                <a16:creationId xmlns:a16="http://schemas.microsoft.com/office/drawing/2014/main" id="{932084DB-219B-1547-AC43-8D9A421F636A}"/>
              </a:ext>
            </a:extLst>
          </p:cNvPr>
          <p:cNvSpPr>
            <a:spLocks noGrp="1"/>
          </p:cNvSpPr>
          <p:nvPr>
            <p:ph type="pic" sz="quarter" idx="16"/>
          </p:nvPr>
        </p:nvSpPr>
        <p:spPr/>
      </p:sp>
      <p:sp>
        <p:nvSpPr>
          <p:cNvPr id="23" name="Picture Placeholder 22">
            <a:extLst>
              <a:ext uri="{FF2B5EF4-FFF2-40B4-BE49-F238E27FC236}">
                <a16:creationId xmlns:a16="http://schemas.microsoft.com/office/drawing/2014/main" id="{C60F9B8D-BE42-8340-AADF-0A8E37CA5AE8}"/>
              </a:ext>
            </a:extLst>
          </p:cNvPr>
          <p:cNvSpPr>
            <a:spLocks noGrp="1"/>
          </p:cNvSpPr>
          <p:nvPr>
            <p:ph type="pic" sz="quarter" idx="17"/>
          </p:nvPr>
        </p:nvSpPr>
        <p:spPr/>
      </p:sp>
      <p:sp>
        <p:nvSpPr>
          <p:cNvPr id="25" name="Picture Placeholder 24">
            <a:extLst>
              <a:ext uri="{FF2B5EF4-FFF2-40B4-BE49-F238E27FC236}">
                <a16:creationId xmlns:a16="http://schemas.microsoft.com/office/drawing/2014/main" id="{60DCF948-7DEC-244B-AB58-35A8B2FD585F}"/>
              </a:ext>
            </a:extLst>
          </p:cNvPr>
          <p:cNvSpPr>
            <a:spLocks noGrp="1"/>
          </p:cNvSpPr>
          <p:nvPr>
            <p:ph type="pic" sz="quarter" idx="18"/>
          </p:nvPr>
        </p:nvSpPr>
        <p:spPr/>
      </p:sp>
      <p:sp>
        <p:nvSpPr>
          <p:cNvPr id="27" name="Picture Placeholder 26">
            <a:extLst>
              <a:ext uri="{FF2B5EF4-FFF2-40B4-BE49-F238E27FC236}">
                <a16:creationId xmlns:a16="http://schemas.microsoft.com/office/drawing/2014/main" id="{137FBB84-D3C0-3D4D-96AA-5A1C1429929B}"/>
              </a:ext>
            </a:extLst>
          </p:cNvPr>
          <p:cNvSpPr>
            <a:spLocks noGrp="1"/>
          </p:cNvSpPr>
          <p:nvPr>
            <p:ph type="pic" sz="quarter" idx="19"/>
          </p:nvPr>
        </p:nvSpPr>
        <p:spPr/>
      </p:sp>
    </p:spTree>
    <p:extLst>
      <p:ext uri="{BB962C8B-B14F-4D97-AF65-F5344CB8AC3E}">
        <p14:creationId xmlns:p14="http://schemas.microsoft.com/office/powerpoint/2010/main" val="171369622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Arrow Connector 14">
            <a:extLst>
              <a:ext uri="{FF2B5EF4-FFF2-40B4-BE49-F238E27FC236}">
                <a16:creationId xmlns:a16="http://schemas.microsoft.com/office/drawing/2014/main" id="{D3254255-C5C1-394F-B911-C692F2C023FB}"/>
              </a:ext>
            </a:extLst>
          </p:cNvPr>
          <p:cNvCxnSpPr>
            <a:cxnSpLocks/>
          </p:cNvCxnSpPr>
          <p:nvPr/>
        </p:nvCxnSpPr>
        <p:spPr>
          <a:xfrm flipV="1">
            <a:off x="6358936" y="4935938"/>
            <a:ext cx="990000" cy="0"/>
          </a:xfrm>
          <a:prstGeom prst="straightConnector1">
            <a:avLst/>
          </a:prstGeom>
          <a:ln w="3810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A5CDC8B4-276C-4A43-9A93-066EE37949D2}"/>
              </a:ext>
            </a:extLst>
          </p:cNvPr>
          <p:cNvCxnSpPr/>
          <p:nvPr/>
        </p:nvCxnSpPr>
        <p:spPr>
          <a:xfrm flipH="1" flipV="1">
            <a:off x="3886746" y="3605901"/>
            <a:ext cx="759746" cy="0"/>
          </a:xfrm>
          <a:prstGeom prst="straightConnector1">
            <a:avLst/>
          </a:prstGeom>
          <a:ln w="3810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A4BAE05D-DAE3-CC49-92A0-BFD8473A383F}"/>
              </a:ext>
            </a:extLst>
          </p:cNvPr>
          <p:cNvCxnSpPr>
            <a:cxnSpLocks/>
          </p:cNvCxnSpPr>
          <p:nvPr/>
        </p:nvCxnSpPr>
        <p:spPr>
          <a:xfrm>
            <a:off x="7620737" y="2226564"/>
            <a:ext cx="1246114" cy="0"/>
          </a:xfrm>
          <a:prstGeom prst="straightConnector1">
            <a:avLst/>
          </a:prstGeom>
          <a:ln w="38100">
            <a:solidFill>
              <a:schemeClr val="accent1"/>
            </a:solidFill>
            <a:tailEnd type="oval"/>
          </a:ln>
        </p:spPr>
        <p:style>
          <a:lnRef idx="1">
            <a:schemeClr val="accent1"/>
          </a:lnRef>
          <a:fillRef idx="0">
            <a:schemeClr val="accent1"/>
          </a:fillRef>
          <a:effectRef idx="0">
            <a:schemeClr val="accent1"/>
          </a:effectRef>
          <a:fontRef idx="minor">
            <a:schemeClr val="tx1"/>
          </a:fontRef>
        </p:style>
      </p:cxnSp>
      <p:sp>
        <p:nvSpPr>
          <p:cNvPr id="4" name="Freeform 5">
            <a:extLst>
              <a:ext uri="{FF2B5EF4-FFF2-40B4-BE49-F238E27FC236}">
                <a16:creationId xmlns:a16="http://schemas.microsoft.com/office/drawing/2014/main" id="{6D17F3BF-52AC-4D45-866A-49D257F5C85F}"/>
              </a:ext>
            </a:extLst>
          </p:cNvPr>
          <p:cNvSpPr>
            <a:spLocks/>
          </p:cNvSpPr>
          <p:nvPr/>
        </p:nvSpPr>
        <p:spPr bwMode="auto">
          <a:xfrm>
            <a:off x="4209216" y="3231190"/>
            <a:ext cx="3574119" cy="669751"/>
          </a:xfrm>
          <a:custGeom>
            <a:avLst/>
            <a:gdLst>
              <a:gd name="T0" fmla="*/ 238 w 2252"/>
              <a:gd name="T1" fmla="*/ 422 h 422"/>
              <a:gd name="T2" fmla="*/ 2016 w 2252"/>
              <a:gd name="T3" fmla="*/ 422 h 422"/>
              <a:gd name="T4" fmla="*/ 2252 w 2252"/>
              <a:gd name="T5" fmla="*/ 0 h 422"/>
              <a:gd name="T6" fmla="*/ 0 w 2252"/>
              <a:gd name="T7" fmla="*/ 0 h 422"/>
              <a:gd name="T8" fmla="*/ 238 w 2252"/>
              <a:gd name="T9" fmla="*/ 422 h 422"/>
            </a:gdLst>
            <a:ahLst/>
            <a:cxnLst>
              <a:cxn ang="0">
                <a:pos x="T0" y="T1"/>
              </a:cxn>
              <a:cxn ang="0">
                <a:pos x="T2" y="T3"/>
              </a:cxn>
              <a:cxn ang="0">
                <a:pos x="T4" y="T5"/>
              </a:cxn>
              <a:cxn ang="0">
                <a:pos x="T6" y="T7"/>
              </a:cxn>
              <a:cxn ang="0">
                <a:pos x="T8" y="T9"/>
              </a:cxn>
            </a:cxnLst>
            <a:rect l="0" t="0" r="r" b="b"/>
            <a:pathLst>
              <a:path w="2252" h="422">
                <a:moveTo>
                  <a:pt x="238" y="422"/>
                </a:moveTo>
                <a:lnTo>
                  <a:pt x="2016" y="422"/>
                </a:lnTo>
                <a:lnTo>
                  <a:pt x="2252" y="0"/>
                </a:lnTo>
                <a:lnTo>
                  <a:pt x="0" y="0"/>
                </a:lnTo>
                <a:lnTo>
                  <a:pt x="238" y="422"/>
                </a:lnTo>
                <a:close/>
              </a:path>
            </a:pathLst>
          </a:custGeom>
          <a:solidFill>
            <a:schemeClr val="accent2"/>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5" name="Freeform 6">
            <a:extLst>
              <a:ext uri="{FF2B5EF4-FFF2-40B4-BE49-F238E27FC236}">
                <a16:creationId xmlns:a16="http://schemas.microsoft.com/office/drawing/2014/main" id="{A61DD90C-C7B7-4B43-807F-BAA09CDDD90C}"/>
              </a:ext>
            </a:extLst>
          </p:cNvPr>
          <p:cNvSpPr>
            <a:spLocks/>
          </p:cNvSpPr>
          <p:nvPr/>
        </p:nvSpPr>
        <p:spPr bwMode="auto">
          <a:xfrm>
            <a:off x="4959909" y="4570691"/>
            <a:ext cx="2072735" cy="671338"/>
          </a:xfrm>
          <a:custGeom>
            <a:avLst/>
            <a:gdLst>
              <a:gd name="T0" fmla="*/ 0 w 1306"/>
              <a:gd name="T1" fmla="*/ 0 h 423"/>
              <a:gd name="T2" fmla="*/ 237 w 1306"/>
              <a:gd name="T3" fmla="*/ 423 h 423"/>
              <a:gd name="T4" fmla="*/ 1071 w 1306"/>
              <a:gd name="T5" fmla="*/ 423 h 423"/>
              <a:gd name="T6" fmla="*/ 1306 w 1306"/>
              <a:gd name="T7" fmla="*/ 0 h 423"/>
              <a:gd name="T8" fmla="*/ 0 w 1306"/>
              <a:gd name="T9" fmla="*/ 0 h 423"/>
            </a:gdLst>
            <a:ahLst/>
            <a:cxnLst>
              <a:cxn ang="0">
                <a:pos x="T0" y="T1"/>
              </a:cxn>
              <a:cxn ang="0">
                <a:pos x="T2" y="T3"/>
              </a:cxn>
              <a:cxn ang="0">
                <a:pos x="T4" y="T5"/>
              </a:cxn>
              <a:cxn ang="0">
                <a:pos x="T6" y="T7"/>
              </a:cxn>
              <a:cxn ang="0">
                <a:pos x="T8" y="T9"/>
              </a:cxn>
            </a:cxnLst>
            <a:rect l="0" t="0" r="r" b="b"/>
            <a:pathLst>
              <a:path w="1306" h="423">
                <a:moveTo>
                  <a:pt x="0" y="0"/>
                </a:moveTo>
                <a:lnTo>
                  <a:pt x="237" y="423"/>
                </a:lnTo>
                <a:lnTo>
                  <a:pt x="1071" y="423"/>
                </a:lnTo>
                <a:lnTo>
                  <a:pt x="1306" y="0"/>
                </a:lnTo>
                <a:lnTo>
                  <a:pt x="0" y="0"/>
                </a:lnTo>
                <a:close/>
              </a:path>
            </a:pathLst>
          </a:custGeom>
          <a:solidFill>
            <a:schemeClr val="accent3"/>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6" name="Freeform 7">
            <a:extLst>
              <a:ext uri="{FF2B5EF4-FFF2-40B4-BE49-F238E27FC236}">
                <a16:creationId xmlns:a16="http://schemas.microsoft.com/office/drawing/2014/main" id="{BF81F958-BBF2-BE4E-9138-8192F59F9FD0}"/>
              </a:ext>
            </a:extLst>
          </p:cNvPr>
          <p:cNvSpPr>
            <a:spLocks/>
          </p:cNvSpPr>
          <p:nvPr/>
        </p:nvSpPr>
        <p:spPr bwMode="auto">
          <a:xfrm>
            <a:off x="3460111" y="1891689"/>
            <a:ext cx="5072329" cy="669751"/>
          </a:xfrm>
          <a:custGeom>
            <a:avLst/>
            <a:gdLst>
              <a:gd name="T0" fmla="*/ 2961 w 3196"/>
              <a:gd name="T1" fmla="*/ 422 h 422"/>
              <a:gd name="T2" fmla="*/ 3196 w 3196"/>
              <a:gd name="T3" fmla="*/ 0 h 422"/>
              <a:gd name="T4" fmla="*/ 0 w 3196"/>
              <a:gd name="T5" fmla="*/ 0 h 422"/>
              <a:gd name="T6" fmla="*/ 237 w 3196"/>
              <a:gd name="T7" fmla="*/ 422 h 422"/>
              <a:gd name="T8" fmla="*/ 2961 w 3196"/>
              <a:gd name="T9" fmla="*/ 422 h 422"/>
            </a:gdLst>
            <a:ahLst/>
            <a:cxnLst>
              <a:cxn ang="0">
                <a:pos x="T0" y="T1"/>
              </a:cxn>
              <a:cxn ang="0">
                <a:pos x="T2" y="T3"/>
              </a:cxn>
              <a:cxn ang="0">
                <a:pos x="T4" y="T5"/>
              </a:cxn>
              <a:cxn ang="0">
                <a:pos x="T6" y="T7"/>
              </a:cxn>
              <a:cxn ang="0">
                <a:pos x="T8" y="T9"/>
              </a:cxn>
            </a:cxnLst>
            <a:rect l="0" t="0" r="r" b="b"/>
            <a:pathLst>
              <a:path w="3196" h="422">
                <a:moveTo>
                  <a:pt x="2961" y="422"/>
                </a:moveTo>
                <a:lnTo>
                  <a:pt x="3196" y="0"/>
                </a:lnTo>
                <a:lnTo>
                  <a:pt x="0" y="0"/>
                </a:lnTo>
                <a:lnTo>
                  <a:pt x="237" y="422"/>
                </a:lnTo>
                <a:lnTo>
                  <a:pt x="2961" y="422"/>
                </a:ln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7" name="Freeform 8">
            <a:extLst>
              <a:ext uri="{FF2B5EF4-FFF2-40B4-BE49-F238E27FC236}">
                <a16:creationId xmlns:a16="http://schemas.microsoft.com/office/drawing/2014/main" id="{BA680302-3837-C94B-BB22-9F8B327533C0}"/>
              </a:ext>
            </a:extLst>
          </p:cNvPr>
          <p:cNvSpPr>
            <a:spLocks/>
          </p:cNvSpPr>
          <p:nvPr/>
        </p:nvSpPr>
        <p:spPr bwMode="auto">
          <a:xfrm>
            <a:off x="5621723" y="5242030"/>
            <a:ext cx="1037955" cy="1185554"/>
          </a:xfrm>
          <a:custGeom>
            <a:avLst/>
            <a:gdLst>
              <a:gd name="T0" fmla="*/ 182 w 654"/>
              <a:gd name="T1" fmla="*/ 0 h 747"/>
              <a:gd name="T2" fmla="*/ 0 w 654"/>
              <a:gd name="T3" fmla="*/ 324 h 747"/>
              <a:gd name="T4" fmla="*/ 237 w 654"/>
              <a:gd name="T5" fmla="*/ 747 h 747"/>
              <a:gd name="T6" fmla="*/ 654 w 654"/>
              <a:gd name="T7" fmla="*/ 0 h 747"/>
              <a:gd name="T8" fmla="*/ 182 w 654"/>
              <a:gd name="T9" fmla="*/ 0 h 747"/>
            </a:gdLst>
            <a:ahLst/>
            <a:cxnLst>
              <a:cxn ang="0">
                <a:pos x="T0" y="T1"/>
              </a:cxn>
              <a:cxn ang="0">
                <a:pos x="T2" y="T3"/>
              </a:cxn>
              <a:cxn ang="0">
                <a:pos x="T4" y="T5"/>
              </a:cxn>
              <a:cxn ang="0">
                <a:pos x="T6" y="T7"/>
              </a:cxn>
              <a:cxn ang="0">
                <a:pos x="T8" y="T9"/>
              </a:cxn>
            </a:cxnLst>
            <a:rect l="0" t="0" r="r" b="b"/>
            <a:pathLst>
              <a:path w="654" h="747">
                <a:moveTo>
                  <a:pt x="182" y="0"/>
                </a:moveTo>
                <a:lnTo>
                  <a:pt x="0" y="324"/>
                </a:lnTo>
                <a:lnTo>
                  <a:pt x="237" y="747"/>
                </a:lnTo>
                <a:lnTo>
                  <a:pt x="654" y="0"/>
                </a:lnTo>
                <a:lnTo>
                  <a:pt x="182" y="0"/>
                </a:lnTo>
                <a:close/>
              </a:path>
            </a:pathLst>
          </a:custGeom>
          <a:solidFill>
            <a:schemeClr val="accent3">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8" name="Freeform 9">
            <a:extLst>
              <a:ext uri="{FF2B5EF4-FFF2-40B4-BE49-F238E27FC236}">
                <a16:creationId xmlns:a16="http://schemas.microsoft.com/office/drawing/2014/main" id="{5B1D6C39-179E-6144-882C-D1419D217C3D}"/>
              </a:ext>
            </a:extLst>
          </p:cNvPr>
          <p:cNvSpPr>
            <a:spLocks/>
          </p:cNvSpPr>
          <p:nvPr/>
        </p:nvSpPr>
        <p:spPr bwMode="auto">
          <a:xfrm>
            <a:off x="4959909" y="3900941"/>
            <a:ext cx="2448875" cy="669751"/>
          </a:xfrm>
          <a:custGeom>
            <a:avLst/>
            <a:gdLst>
              <a:gd name="T0" fmla="*/ 1543 w 1543"/>
              <a:gd name="T1" fmla="*/ 0 h 422"/>
              <a:gd name="T2" fmla="*/ 654 w 1543"/>
              <a:gd name="T3" fmla="*/ 0 h 422"/>
              <a:gd name="T4" fmla="*/ 0 w 1543"/>
              <a:gd name="T5" fmla="*/ 422 h 422"/>
              <a:gd name="T6" fmla="*/ 889 w 1543"/>
              <a:gd name="T7" fmla="*/ 422 h 422"/>
              <a:gd name="T8" fmla="*/ 1543 w 1543"/>
              <a:gd name="T9" fmla="*/ 0 h 422"/>
            </a:gdLst>
            <a:ahLst/>
            <a:cxnLst>
              <a:cxn ang="0">
                <a:pos x="T0" y="T1"/>
              </a:cxn>
              <a:cxn ang="0">
                <a:pos x="T2" y="T3"/>
              </a:cxn>
              <a:cxn ang="0">
                <a:pos x="T4" y="T5"/>
              </a:cxn>
              <a:cxn ang="0">
                <a:pos x="T6" y="T7"/>
              </a:cxn>
              <a:cxn ang="0">
                <a:pos x="T8" y="T9"/>
              </a:cxn>
            </a:cxnLst>
            <a:rect l="0" t="0" r="r" b="b"/>
            <a:pathLst>
              <a:path w="1543" h="422">
                <a:moveTo>
                  <a:pt x="1543" y="0"/>
                </a:moveTo>
                <a:lnTo>
                  <a:pt x="654" y="0"/>
                </a:lnTo>
                <a:lnTo>
                  <a:pt x="0" y="422"/>
                </a:lnTo>
                <a:lnTo>
                  <a:pt x="889" y="422"/>
                </a:lnTo>
                <a:lnTo>
                  <a:pt x="1543" y="0"/>
                </a:lnTo>
                <a:close/>
              </a:path>
            </a:pathLst>
          </a:custGeom>
          <a:solidFill>
            <a:schemeClr val="accent2">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9" name="Freeform 11">
            <a:extLst>
              <a:ext uri="{FF2B5EF4-FFF2-40B4-BE49-F238E27FC236}">
                <a16:creationId xmlns:a16="http://schemas.microsoft.com/office/drawing/2014/main" id="{2D037B18-034E-5840-B3FA-057DDC76A6A5}"/>
              </a:ext>
            </a:extLst>
          </p:cNvPr>
          <p:cNvSpPr>
            <a:spLocks/>
          </p:cNvSpPr>
          <p:nvPr/>
        </p:nvSpPr>
        <p:spPr bwMode="auto">
          <a:xfrm>
            <a:off x="4209216" y="2561440"/>
            <a:ext cx="3950259" cy="669751"/>
          </a:xfrm>
          <a:custGeom>
            <a:avLst/>
            <a:gdLst>
              <a:gd name="T0" fmla="*/ 2489 w 2489"/>
              <a:gd name="T1" fmla="*/ 0 h 422"/>
              <a:gd name="T2" fmla="*/ 1127 w 2489"/>
              <a:gd name="T3" fmla="*/ 0 h 422"/>
              <a:gd name="T4" fmla="*/ 0 w 2489"/>
              <a:gd name="T5" fmla="*/ 422 h 422"/>
              <a:gd name="T6" fmla="*/ 1362 w 2489"/>
              <a:gd name="T7" fmla="*/ 422 h 422"/>
              <a:gd name="T8" fmla="*/ 2489 w 2489"/>
              <a:gd name="T9" fmla="*/ 0 h 422"/>
            </a:gdLst>
            <a:ahLst/>
            <a:cxnLst>
              <a:cxn ang="0">
                <a:pos x="T0" y="T1"/>
              </a:cxn>
              <a:cxn ang="0">
                <a:pos x="T2" y="T3"/>
              </a:cxn>
              <a:cxn ang="0">
                <a:pos x="T4" y="T5"/>
              </a:cxn>
              <a:cxn ang="0">
                <a:pos x="T6" y="T7"/>
              </a:cxn>
              <a:cxn ang="0">
                <a:pos x="T8" y="T9"/>
              </a:cxn>
            </a:cxnLst>
            <a:rect l="0" t="0" r="r" b="b"/>
            <a:pathLst>
              <a:path w="2489" h="422">
                <a:moveTo>
                  <a:pt x="2489" y="0"/>
                </a:moveTo>
                <a:lnTo>
                  <a:pt x="1127" y="0"/>
                </a:lnTo>
                <a:lnTo>
                  <a:pt x="0" y="422"/>
                </a:lnTo>
                <a:lnTo>
                  <a:pt x="1362" y="422"/>
                </a:lnTo>
                <a:lnTo>
                  <a:pt x="2489" y="0"/>
                </a:lnTo>
                <a:close/>
              </a:path>
            </a:pathLst>
          </a:custGeom>
          <a:solidFill>
            <a:schemeClr val="accent1">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0" name="TextBox 9">
            <a:extLst>
              <a:ext uri="{FF2B5EF4-FFF2-40B4-BE49-F238E27FC236}">
                <a16:creationId xmlns:a16="http://schemas.microsoft.com/office/drawing/2014/main" id="{E1688279-30BC-3941-8300-A7BC8A0E4A98}"/>
              </a:ext>
            </a:extLst>
          </p:cNvPr>
          <p:cNvSpPr txBox="1"/>
          <p:nvPr/>
        </p:nvSpPr>
        <p:spPr>
          <a:xfrm>
            <a:off x="3659128" y="273618"/>
            <a:ext cx="4878260" cy="553998"/>
          </a:xfrm>
          <a:prstGeom prst="rect">
            <a:avLst/>
          </a:prstGeom>
          <a:noFill/>
        </p:spPr>
        <p:txBody>
          <a:bodyPr wrap="none" rtlCol="0">
            <a:spAutoFit/>
          </a:bodyPr>
          <a:lstStyle/>
          <a:p>
            <a:pPr algn="ctr"/>
            <a:r>
              <a:rPr lang="en-US" sz="3000" b="1" dirty="0">
                <a:latin typeface="Montserrat" pitchFamily="2" charset="77"/>
              </a:rPr>
              <a:t>RIBBON FUNNEL SLIDE</a:t>
            </a:r>
          </a:p>
        </p:txBody>
      </p:sp>
      <p:sp>
        <p:nvSpPr>
          <p:cNvPr id="11" name="TextBox 10">
            <a:extLst>
              <a:ext uri="{FF2B5EF4-FFF2-40B4-BE49-F238E27FC236}">
                <a16:creationId xmlns:a16="http://schemas.microsoft.com/office/drawing/2014/main" id="{3FEC4564-77A4-DC4A-868F-FC10AAD67A40}"/>
              </a:ext>
            </a:extLst>
          </p:cNvPr>
          <p:cNvSpPr txBox="1"/>
          <p:nvPr/>
        </p:nvSpPr>
        <p:spPr>
          <a:xfrm>
            <a:off x="5133236" y="750454"/>
            <a:ext cx="1925528" cy="276999"/>
          </a:xfrm>
          <a:prstGeom prst="rect">
            <a:avLst/>
          </a:prstGeom>
          <a:noFill/>
        </p:spPr>
        <p:txBody>
          <a:bodyPr wrap="none" rtlCol="0">
            <a:spAutoFit/>
          </a:bodyPr>
          <a:lstStyle/>
          <a:p>
            <a:pPr algn="ctr"/>
            <a:r>
              <a:rPr lang="en-US" sz="1200" spc="300" dirty="0">
                <a:solidFill>
                  <a:schemeClr val="bg1">
                    <a:lumMod val="75000"/>
                  </a:schemeClr>
                </a:solidFill>
                <a:latin typeface="Montserrat Medium" pitchFamily="2" charset="77"/>
              </a:rPr>
              <a:t>SUBTITLE HERE</a:t>
            </a:r>
          </a:p>
        </p:txBody>
      </p:sp>
      <p:sp>
        <p:nvSpPr>
          <p:cNvPr id="12" name="TextBox 11">
            <a:extLst>
              <a:ext uri="{FF2B5EF4-FFF2-40B4-BE49-F238E27FC236}">
                <a16:creationId xmlns:a16="http://schemas.microsoft.com/office/drawing/2014/main" id="{02C089B5-1A8E-E94D-9CEF-03E7922C15FF}"/>
              </a:ext>
            </a:extLst>
          </p:cNvPr>
          <p:cNvSpPr txBox="1"/>
          <p:nvPr/>
        </p:nvSpPr>
        <p:spPr>
          <a:xfrm>
            <a:off x="5382966" y="2080370"/>
            <a:ext cx="1226619" cy="338554"/>
          </a:xfrm>
          <a:prstGeom prst="rect">
            <a:avLst/>
          </a:prstGeom>
          <a:noFill/>
        </p:spPr>
        <p:txBody>
          <a:bodyPr wrap="none" rtlCol="0">
            <a:spAutoFit/>
          </a:bodyPr>
          <a:lstStyle/>
          <a:p>
            <a:pPr algn="ctr"/>
            <a:r>
              <a:rPr lang="en-US" sz="1600" b="1" dirty="0">
                <a:solidFill>
                  <a:schemeClr val="bg1"/>
                </a:solidFill>
                <a:latin typeface="Montserrat" pitchFamily="2" charset="77"/>
              </a:rPr>
              <a:t>Title Here</a:t>
            </a:r>
          </a:p>
        </p:txBody>
      </p:sp>
      <p:sp>
        <p:nvSpPr>
          <p:cNvPr id="13" name="TextBox 12">
            <a:extLst>
              <a:ext uri="{FF2B5EF4-FFF2-40B4-BE49-F238E27FC236}">
                <a16:creationId xmlns:a16="http://schemas.microsoft.com/office/drawing/2014/main" id="{7AF4F1C9-7A4B-964B-95CE-0AA69FBD255F}"/>
              </a:ext>
            </a:extLst>
          </p:cNvPr>
          <p:cNvSpPr txBox="1"/>
          <p:nvPr/>
        </p:nvSpPr>
        <p:spPr>
          <a:xfrm>
            <a:off x="5382965" y="3419085"/>
            <a:ext cx="1226619" cy="338554"/>
          </a:xfrm>
          <a:prstGeom prst="rect">
            <a:avLst/>
          </a:prstGeom>
          <a:noFill/>
        </p:spPr>
        <p:txBody>
          <a:bodyPr wrap="none" rtlCol="0">
            <a:spAutoFit/>
          </a:bodyPr>
          <a:lstStyle/>
          <a:p>
            <a:pPr algn="ctr"/>
            <a:r>
              <a:rPr lang="en-US" sz="1600" b="1" dirty="0">
                <a:solidFill>
                  <a:schemeClr val="bg1"/>
                </a:solidFill>
                <a:latin typeface="Montserrat" pitchFamily="2" charset="77"/>
              </a:rPr>
              <a:t>Title Here</a:t>
            </a:r>
          </a:p>
        </p:txBody>
      </p:sp>
      <p:sp>
        <p:nvSpPr>
          <p:cNvPr id="14" name="TextBox 13">
            <a:extLst>
              <a:ext uri="{FF2B5EF4-FFF2-40B4-BE49-F238E27FC236}">
                <a16:creationId xmlns:a16="http://schemas.microsoft.com/office/drawing/2014/main" id="{C45CF18D-F9AF-4C49-9282-D8354ECA8186}"/>
              </a:ext>
            </a:extLst>
          </p:cNvPr>
          <p:cNvSpPr txBox="1"/>
          <p:nvPr/>
        </p:nvSpPr>
        <p:spPr>
          <a:xfrm>
            <a:off x="5382965" y="4760166"/>
            <a:ext cx="1226619" cy="338554"/>
          </a:xfrm>
          <a:prstGeom prst="rect">
            <a:avLst/>
          </a:prstGeom>
          <a:noFill/>
        </p:spPr>
        <p:txBody>
          <a:bodyPr wrap="none" rtlCol="0">
            <a:spAutoFit/>
          </a:bodyPr>
          <a:lstStyle/>
          <a:p>
            <a:pPr algn="ctr"/>
            <a:r>
              <a:rPr lang="en-US" sz="1600" b="1" dirty="0">
                <a:solidFill>
                  <a:schemeClr val="bg1"/>
                </a:solidFill>
                <a:latin typeface="Montserrat" pitchFamily="2" charset="77"/>
              </a:rPr>
              <a:t>Title Here</a:t>
            </a:r>
          </a:p>
        </p:txBody>
      </p:sp>
      <p:sp>
        <p:nvSpPr>
          <p:cNvPr id="18" name="Freeform 920">
            <a:extLst>
              <a:ext uri="{FF2B5EF4-FFF2-40B4-BE49-F238E27FC236}">
                <a16:creationId xmlns:a16="http://schemas.microsoft.com/office/drawing/2014/main" id="{E09E2850-83B6-E84A-BF6D-9951F6D846FE}"/>
              </a:ext>
            </a:extLst>
          </p:cNvPr>
          <p:cNvSpPr>
            <a:spLocks noChangeArrowheads="1"/>
          </p:cNvSpPr>
          <p:nvPr/>
        </p:nvSpPr>
        <p:spPr bwMode="auto">
          <a:xfrm>
            <a:off x="9132411" y="1967158"/>
            <a:ext cx="499181" cy="518812"/>
          </a:xfrm>
          <a:custGeom>
            <a:avLst/>
            <a:gdLst>
              <a:gd name="T0" fmla="*/ 157988 w 282215"/>
              <a:gd name="T1" fmla="*/ 262900 h 293328"/>
              <a:gd name="T2" fmla="*/ 157988 w 282215"/>
              <a:gd name="T3" fmla="*/ 272093 h 293328"/>
              <a:gd name="T4" fmla="*/ 145016 w 282215"/>
              <a:gd name="T5" fmla="*/ 267680 h 293328"/>
              <a:gd name="T6" fmla="*/ 101585 w 282215"/>
              <a:gd name="T7" fmla="*/ 262900 h 293328"/>
              <a:gd name="T8" fmla="*/ 127123 w 282215"/>
              <a:gd name="T9" fmla="*/ 267680 h 293328"/>
              <a:gd name="T10" fmla="*/ 101585 w 282215"/>
              <a:gd name="T11" fmla="*/ 272093 h 293328"/>
              <a:gd name="T12" fmla="*/ 101585 w 282215"/>
              <a:gd name="T13" fmla="*/ 262900 h 293328"/>
              <a:gd name="T14" fmla="*/ 71935 w 282215"/>
              <a:gd name="T15" fmla="*/ 262900 h 293328"/>
              <a:gd name="T16" fmla="*/ 71935 w 282215"/>
              <a:gd name="T17" fmla="*/ 272093 h 293328"/>
              <a:gd name="T18" fmla="*/ 58962 w 282215"/>
              <a:gd name="T19" fmla="*/ 267680 h 293328"/>
              <a:gd name="T20" fmla="*/ 9046 w 282215"/>
              <a:gd name="T21" fmla="*/ 246782 h 293328"/>
              <a:gd name="T22" fmla="*/ 28221 w 282215"/>
              <a:gd name="T23" fmla="*/ 285386 h 293328"/>
              <a:gd name="T24" fmla="*/ 214914 w 282215"/>
              <a:gd name="T25" fmla="*/ 266264 h 293328"/>
              <a:gd name="T26" fmla="*/ 9046 w 282215"/>
              <a:gd name="T27" fmla="*/ 246782 h 293328"/>
              <a:gd name="T28" fmla="*/ 173899 w 282215"/>
              <a:gd name="T29" fmla="*/ 164335 h 293328"/>
              <a:gd name="T30" fmla="*/ 235676 w 282215"/>
              <a:gd name="T31" fmla="*/ 125907 h 293328"/>
              <a:gd name="T32" fmla="*/ 174982 w 282215"/>
              <a:gd name="T33" fmla="*/ 87477 h 293328"/>
              <a:gd name="T34" fmla="*/ 161615 w 282215"/>
              <a:gd name="T35" fmla="*/ 116928 h 293328"/>
              <a:gd name="T36" fmla="*/ 214000 w 282215"/>
              <a:gd name="T37" fmla="*/ 93582 h 293328"/>
              <a:gd name="T38" fmla="*/ 221587 w 282215"/>
              <a:gd name="T39" fmla="*/ 88914 h 293328"/>
              <a:gd name="T40" fmla="*/ 248682 w 282215"/>
              <a:gd name="T41" fmla="*/ 116928 h 293328"/>
              <a:gd name="T42" fmla="*/ 248682 w 282215"/>
              <a:gd name="T43" fmla="*/ 125907 h 293328"/>
              <a:gd name="T44" fmla="*/ 223032 w 282215"/>
              <a:gd name="T45" fmla="*/ 170800 h 293328"/>
              <a:gd name="T46" fmla="*/ 171369 w 282215"/>
              <a:gd name="T47" fmla="*/ 173314 h 293328"/>
              <a:gd name="T48" fmla="*/ 144635 w 282215"/>
              <a:gd name="T49" fmla="*/ 125907 h 293328"/>
              <a:gd name="T50" fmla="*/ 137048 w 282215"/>
              <a:gd name="T51" fmla="*/ 121596 h 293328"/>
              <a:gd name="T52" fmla="*/ 150777 w 282215"/>
              <a:gd name="T53" fmla="*/ 116928 h 293328"/>
              <a:gd name="T54" fmla="*/ 174982 w 282215"/>
              <a:gd name="T55" fmla="*/ 87477 h 293328"/>
              <a:gd name="T56" fmla="*/ 116502 w 282215"/>
              <a:gd name="T57" fmla="*/ 129164 h 293328"/>
              <a:gd name="T58" fmla="*/ 128080 w 282215"/>
              <a:gd name="T59" fmla="*/ 173180 h 293328"/>
              <a:gd name="T60" fmla="*/ 151236 w 282215"/>
              <a:gd name="T61" fmla="*/ 196271 h 293328"/>
              <a:gd name="T62" fmla="*/ 154854 w 282215"/>
              <a:gd name="T63" fmla="*/ 196993 h 293328"/>
              <a:gd name="T64" fmla="*/ 274251 w 282215"/>
              <a:gd name="T65" fmla="*/ 129164 h 293328"/>
              <a:gd name="T66" fmla="*/ 152792 w 282215"/>
              <a:gd name="T67" fmla="*/ 23899 h 293328"/>
              <a:gd name="T68" fmla="*/ 152792 w 282215"/>
              <a:gd name="T69" fmla="*/ 33076 h 293328"/>
              <a:gd name="T70" fmla="*/ 152792 w 282215"/>
              <a:gd name="T71" fmla="*/ 23899 h 293328"/>
              <a:gd name="T72" fmla="*/ 132346 w 282215"/>
              <a:gd name="T73" fmla="*/ 23899 h 293328"/>
              <a:gd name="T74" fmla="*/ 132346 w 282215"/>
              <a:gd name="T75" fmla="*/ 33076 h 293328"/>
              <a:gd name="T76" fmla="*/ 86053 w 282215"/>
              <a:gd name="T77" fmla="*/ 28489 h 293328"/>
              <a:gd name="T78" fmla="*/ 28221 w 282215"/>
              <a:gd name="T79" fmla="*/ 8660 h 293328"/>
              <a:gd name="T80" fmla="*/ 9046 w 282215"/>
              <a:gd name="T81" fmla="*/ 238122 h 293328"/>
              <a:gd name="T82" fmla="*/ 214914 w 282215"/>
              <a:gd name="T83" fmla="*/ 214671 h 293328"/>
              <a:gd name="T84" fmla="*/ 151960 w 282215"/>
              <a:gd name="T85" fmla="*/ 205651 h 293328"/>
              <a:gd name="T86" fmla="*/ 111798 w 282215"/>
              <a:gd name="T87" fmla="*/ 216836 h 293328"/>
              <a:gd name="T88" fmla="*/ 107458 w 282215"/>
              <a:gd name="T89" fmla="*/ 211063 h 293328"/>
              <a:gd name="T90" fmla="*/ 107458 w 282215"/>
              <a:gd name="T91" fmla="*/ 129164 h 293328"/>
              <a:gd name="T92" fmla="*/ 214914 w 282215"/>
              <a:gd name="T93" fmla="*/ 44017 h 293328"/>
              <a:gd name="T94" fmla="*/ 195377 w 282215"/>
              <a:gd name="T95" fmla="*/ 8660 h 293328"/>
              <a:gd name="T96" fmla="*/ 28221 w 282215"/>
              <a:gd name="T97" fmla="*/ 0 h 293328"/>
              <a:gd name="T98" fmla="*/ 223597 w 282215"/>
              <a:gd name="T99" fmla="*/ 28141 h 293328"/>
              <a:gd name="T100" fmla="*/ 283296 w 282215"/>
              <a:gd name="T101" fmla="*/ 129164 h 293328"/>
              <a:gd name="T102" fmla="*/ 223597 w 282215"/>
              <a:gd name="T103" fmla="*/ 266264 h 293328"/>
              <a:gd name="T104" fmla="*/ 28221 w 282215"/>
              <a:gd name="T105" fmla="*/ 294406 h 293328"/>
              <a:gd name="T106" fmla="*/ 0 w 282215"/>
              <a:gd name="T107" fmla="*/ 28141 h 2933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82215" h="293328">
                <a:moveTo>
                  <a:pt x="148653" y="261937"/>
                </a:moveTo>
                <a:lnTo>
                  <a:pt x="157385" y="261937"/>
                </a:lnTo>
                <a:cubicBezTo>
                  <a:pt x="159830" y="261937"/>
                  <a:pt x="161576" y="264135"/>
                  <a:pt x="161576" y="266700"/>
                </a:cubicBezTo>
                <a:cubicBezTo>
                  <a:pt x="161576" y="269264"/>
                  <a:pt x="159830" y="271096"/>
                  <a:pt x="157385" y="271096"/>
                </a:cubicBezTo>
                <a:lnTo>
                  <a:pt x="148653" y="271096"/>
                </a:lnTo>
                <a:cubicBezTo>
                  <a:pt x="146208" y="271096"/>
                  <a:pt x="144462" y="269264"/>
                  <a:pt x="144462" y="266700"/>
                </a:cubicBezTo>
                <a:cubicBezTo>
                  <a:pt x="144462" y="264135"/>
                  <a:pt x="146208" y="261937"/>
                  <a:pt x="148653" y="261937"/>
                </a:cubicBezTo>
                <a:close/>
                <a:moveTo>
                  <a:pt x="101198" y="261937"/>
                </a:moveTo>
                <a:lnTo>
                  <a:pt x="122276" y="261937"/>
                </a:lnTo>
                <a:cubicBezTo>
                  <a:pt x="124819" y="261937"/>
                  <a:pt x="126637" y="264135"/>
                  <a:pt x="126637" y="266700"/>
                </a:cubicBezTo>
                <a:cubicBezTo>
                  <a:pt x="126637" y="269264"/>
                  <a:pt x="124819" y="271096"/>
                  <a:pt x="122276" y="271096"/>
                </a:cubicBezTo>
                <a:lnTo>
                  <a:pt x="101198" y="271096"/>
                </a:lnTo>
                <a:cubicBezTo>
                  <a:pt x="98654" y="271096"/>
                  <a:pt x="96837" y="269264"/>
                  <a:pt x="96837" y="266700"/>
                </a:cubicBezTo>
                <a:cubicBezTo>
                  <a:pt x="96837" y="264135"/>
                  <a:pt x="98654" y="261937"/>
                  <a:pt x="101198" y="261937"/>
                </a:cubicBezTo>
                <a:close/>
                <a:moveTo>
                  <a:pt x="62928" y="261937"/>
                </a:moveTo>
                <a:lnTo>
                  <a:pt x="71660" y="261937"/>
                </a:lnTo>
                <a:cubicBezTo>
                  <a:pt x="74104" y="261937"/>
                  <a:pt x="75851" y="264135"/>
                  <a:pt x="75851" y="266700"/>
                </a:cubicBezTo>
                <a:cubicBezTo>
                  <a:pt x="75851" y="269264"/>
                  <a:pt x="74104" y="271096"/>
                  <a:pt x="71660" y="271096"/>
                </a:cubicBezTo>
                <a:lnTo>
                  <a:pt x="62928" y="271096"/>
                </a:lnTo>
                <a:cubicBezTo>
                  <a:pt x="60483" y="271096"/>
                  <a:pt x="58737" y="269264"/>
                  <a:pt x="58737" y="266700"/>
                </a:cubicBezTo>
                <a:cubicBezTo>
                  <a:pt x="58737" y="264135"/>
                  <a:pt x="60483" y="261937"/>
                  <a:pt x="62928" y="261937"/>
                </a:cubicBezTo>
                <a:close/>
                <a:moveTo>
                  <a:pt x="9011" y="245878"/>
                </a:moveTo>
                <a:lnTo>
                  <a:pt x="9011" y="265289"/>
                </a:lnTo>
                <a:cubicBezTo>
                  <a:pt x="9011" y="275714"/>
                  <a:pt x="17300" y="284341"/>
                  <a:pt x="28113" y="284341"/>
                </a:cubicBezTo>
                <a:lnTo>
                  <a:pt x="194631" y="284341"/>
                </a:lnTo>
                <a:cubicBezTo>
                  <a:pt x="205083" y="284341"/>
                  <a:pt x="214094" y="275714"/>
                  <a:pt x="214094" y="265289"/>
                </a:cubicBezTo>
                <a:lnTo>
                  <a:pt x="214094" y="245878"/>
                </a:lnTo>
                <a:lnTo>
                  <a:pt x="9011" y="245878"/>
                </a:lnTo>
                <a:close/>
                <a:moveTo>
                  <a:pt x="154160" y="125445"/>
                </a:moveTo>
                <a:lnTo>
                  <a:pt x="173235" y="163733"/>
                </a:lnTo>
                <a:lnTo>
                  <a:pt x="215343" y="163733"/>
                </a:lnTo>
                <a:lnTo>
                  <a:pt x="234777" y="125445"/>
                </a:lnTo>
                <a:lnTo>
                  <a:pt x="154160" y="125445"/>
                </a:lnTo>
                <a:close/>
                <a:moveTo>
                  <a:pt x="174314" y="87156"/>
                </a:moveTo>
                <a:cubicBezTo>
                  <a:pt x="176474" y="88588"/>
                  <a:pt x="176834" y="91093"/>
                  <a:pt x="175754" y="93240"/>
                </a:cubicBezTo>
                <a:lnTo>
                  <a:pt x="160998" y="116499"/>
                </a:lnTo>
                <a:lnTo>
                  <a:pt x="227939" y="116499"/>
                </a:lnTo>
                <a:lnTo>
                  <a:pt x="213183" y="93240"/>
                </a:lnTo>
                <a:cubicBezTo>
                  <a:pt x="211744" y="91093"/>
                  <a:pt x="212463" y="88588"/>
                  <a:pt x="214263" y="87156"/>
                </a:cubicBezTo>
                <a:cubicBezTo>
                  <a:pt x="216422" y="85725"/>
                  <a:pt x="219301" y="86441"/>
                  <a:pt x="220741" y="88588"/>
                </a:cubicBezTo>
                <a:lnTo>
                  <a:pt x="238376" y="116499"/>
                </a:lnTo>
                <a:lnTo>
                  <a:pt x="247733" y="116499"/>
                </a:lnTo>
                <a:cubicBezTo>
                  <a:pt x="250253" y="116499"/>
                  <a:pt x="252052" y="118646"/>
                  <a:pt x="252052" y="121151"/>
                </a:cubicBezTo>
                <a:cubicBezTo>
                  <a:pt x="252052" y="123298"/>
                  <a:pt x="250253" y="125445"/>
                  <a:pt x="247733" y="125445"/>
                </a:cubicBezTo>
                <a:lnTo>
                  <a:pt x="244494" y="125445"/>
                </a:lnTo>
                <a:lnTo>
                  <a:pt x="222181" y="170174"/>
                </a:lnTo>
                <a:cubicBezTo>
                  <a:pt x="221461" y="171606"/>
                  <a:pt x="220021" y="172679"/>
                  <a:pt x="218222" y="172679"/>
                </a:cubicBezTo>
                <a:lnTo>
                  <a:pt x="170715" y="172679"/>
                </a:lnTo>
                <a:cubicBezTo>
                  <a:pt x="168916" y="172679"/>
                  <a:pt x="167476" y="171606"/>
                  <a:pt x="166756" y="170174"/>
                </a:cubicBezTo>
                <a:lnTo>
                  <a:pt x="144083" y="125445"/>
                </a:lnTo>
                <a:lnTo>
                  <a:pt x="140844" y="125445"/>
                </a:lnTo>
                <a:cubicBezTo>
                  <a:pt x="138325" y="125445"/>
                  <a:pt x="136525" y="123298"/>
                  <a:pt x="136525" y="121151"/>
                </a:cubicBezTo>
                <a:cubicBezTo>
                  <a:pt x="136525" y="118646"/>
                  <a:pt x="138325" y="116499"/>
                  <a:pt x="140844" y="116499"/>
                </a:cubicBezTo>
                <a:lnTo>
                  <a:pt x="150201" y="116499"/>
                </a:lnTo>
                <a:lnTo>
                  <a:pt x="168196" y="88588"/>
                </a:lnTo>
                <a:cubicBezTo>
                  <a:pt x="169636" y="86441"/>
                  <a:pt x="172155" y="85725"/>
                  <a:pt x="174314" y="87156"/>
                </a:cubicBezTo>
                <a:close/>
                <a:moveTo>
                  <a:pt x="194631" y="50326"/>
                </a:moveTo>
                <a:cubicBezTo>
                  <a:pt x="151019" y="50326"/>
                  <a:pt x="116058" y="85554"/>
                  <a:pt x="116058" y="128690"/>
                </a:cubicBezTo>
                <a:cubicBezTo>
                  <a:pt x="116058" y="143069"/>
                  <a:pt x="119662" y="157088"/>
                  <a:pt x="126870" y="168951"/>
                </a:cubicBezTo>
                <a:cubicBezTo>
                  <a:pt x="127591" y="170029"/>
                  <a:pt x="127591" y="171467"/>
                  <a:pt x="127591" y="172546"/>
                </a:cubicBezTo>
                <a:lnTo>
                  <a:pt x="118220" y="205257"/>
                </a:lnTo>
                <a:lnTo>
                  <a:pt x="150659" y="195552"/>
                </a:lnTo>
                <a:cubicBezTo>
                  <a:pt x="151019" y="195552"/>
                  <a:pt x="151380" y="195552"/>
                  <a:pt x="151740" y="195552"/>
                </a:cubicBezTo>
                <a:cubicBezTo>
                  <a:pt x="152821" y="195552"/>
                  <a:pt x="153182" y="195911"/>
                  <a:pt x="154263" y="196271"/>
                </a:cubicBezTo>
                <a:cubicBezTo>
                  <a:pt x="166157" y="203460"/>
                  <a:pt x="180214" y="207414"/>
                  <a:pt x="194631" y="207414"/>
                </a:cubicBezTo>
                <a:cubicBezTo>
                  <a:pt x="237882" y="207414"/>
                  <a:pt x="273204" y="172186"/>
                  <a:pt x="273204" y="128690"/>
                </a:cubicBezTo>
                <a:cubicBezTo>
                  <a:pt x="273204" y="85554"/>
                  <a:pt x="237882" y="50326"/>
                  <a:pt x="194631" y="50326"/>
                </a:cubicBezTo>
                <a:close/>
                <a:moveTo>
                  <a:pt x="152209" y="23812"/>
                </a:moveTo>
                <a:cubicBezTo>
                  <a:pt x="154876" y="23812"/>
                  <a:pt x="156781" y="26098"/>
                  <a:pt x="156781" y="28384"/>
                </a:cubicBezTo>
                <a:cubicBezTo>
                  <a:pt x="156781" y="31051"/>
                  <a:pt x="154876" y="32956"/>
                  <a:pt x="152209" y="32956"/>
                </a:cubicBezTo>
                <a:cubicBezTo>
                  <a:pt x="149542" y="32956"/>
                  <a:pt x="147637" y="31051"/>
                  <a:pt x="147637" y="28384"/>
                </a:cubicBezTo>
                <a:cubicBezTo>
                  <a:pt x="147637" y="26098"/>
                  <a:pt x="149542" y="23812"/>
                  <a:pt x="152209" y="23812"/>
                </a:cubicBezTo>
                <a:close/>
                <a:moveTo>
                  <a:pt x="90048" y="23812"/>
                </a:moveTo>
                <a:lnTo>
                  <a:pt x="131841" y="23812"/>
                </a:lnTo>
                <a:cubicBezTo>
                  <a:pt x="134003" y="23812"/>
                  <a:pt x="136165" y="26098"/>
                  <a:pt x="136165" y="28384"/>
                </a:cubicBezTo>
                <a:cubicBezTo>
                  <a:pt x="136165" y="31051"/>
                  <a:pt x="134003" y="32956"/>
                  <a:pt x="131841" y="32956"/>
                </a:cubicBezTo>
                <a:lnTo>
                  <a:pt x="90048" y="32956"/>
                </a:lnTo>
                <a:cubicBezTo>
                  <a:pt x="87887" y="32956"/>
                  <a:pt x="85725" y="31051"/>
                  <a:pt x="85725" y="28384"/>
                </a:cubicBezTo>
                <a:cubicBezTo>
                  <a:pt x="85725" y="26098"/>
                  <a:pt x="87887" y="23812"/>
                  <a:pt x="90048" y="23812"/>
                </a:cubicBezTo>
                <a:close/>
                <a:moveTo>
                  <a:pt x="28113" y="8627"/>
                </a:moveTo>
                <a:cubicBezTo>
                  <a:pt x="17300" y="8627"/>
                  <a:pt x="9011" y="17614"/>
                  <a:pt x="9011" y="28039"/>
                </a:cubicBezTo>
                <a:lnTo>
                  <a:pt x="9011" y="237250"/>
                </a:lnTo>
                <a:lnTo>
                  <a:pt x="214094" y="237250"/>
                </a:lnTo>
                <a:lnTo>
                  <a:pt x="214094" y="213885"/>
                </a:lnTo>
                <a:cubicBezTo>
                  <a:pt x="207606" y="215682"/>
                  <a:pt x="201119" y="216042"/>
                  <a:pt x="194631" y="216042"/>
                </a:cubicBezTo>
                <a:cubicBezTo>
                  <a:pt x="179493" y="216042"/>
                  <a:pt x="164355" y="212447"/>
                  <a:pt x="151380" y="204898"/>
                </a:cubicBezTo>
                <a:lnTo>
                  <a:pt x="112453" y="216042"/>
                </a:lnTo>
                <a:cubicBezTo>
                  <a:pt x="112453" y="216042"/>
                  <a:pt x="111732" y="216042"/>
                  <a:pt x="111372" y="216042"/>
                </a:cubicBezTo>
                <a:cubicBezTo>
                  <a:pt x="110291" y="216042"/>
                  <a:pt x="109209" y="215682"/>
                  <a:pt x="108128" y="214963"/>
                </a:cubicBezTo>
                <a:cubicBezTo>
                  <a:pt x="107047" y="213885"/>
                  <a:pt x="106686" y="212087"/>
                  <a:pt x="107047" y="210290"/>
                </a:cubicBezTo>
                <a:lnTo>
                  <a:pt x="118581" y="172186"/>
                </a:lnTo>
                <a:cubicBezTo>
                  <a:pt x="111012" y="158886"/>
                  <a:pt x="107047" y="143788"/>
                  <a:pt x="107047" y="128690"/>
                </a:cubicBezTo>
                <a:cubicBezTo>
                  <a:pt x="107047" y="80521"/>
                  <a:pt x="145973" y="41339"/>
                  <a:pt x="194631" y="41339"/>
                </a:cubicBezTo>
                <a:cubicBezTo>
                  <a:pt x="201119" y="41339"/>
                  <a:pt x="207606" y="42058"/>
                  <a:pt x="214094" y="43855"/>
                </a:cubicBezTo>
                <a:lnTo>
                  <a:pt x="214094" y="28039"/>
                </a:lnTo>
                <a:cubicBezTo>
                  <a:pt x="214094" y="17614"/>
                  <a:pt x="205083" y="8627"/>
                  <a:pt x="194631" y="8627"/>
                </a:cubicBezTo>
                <a:lnTo>
                  <a:pt x="28113" y="8627"/>
                </a:lnTo>
                <a:close/>
                <a:moveTo>
                  <a:pt x="28113" y="0"/>
                </a:moveTo>
                <a:lnTo>
                  <a:pt x="194631" y="0"/>
                </a:lnTo>
                <a:cubicBezTo>
                  <a:pt x="210129" y="0"/>
                  <a:pt x="222744" y="12581"/>
                  <a:pt x="222744" y="28039"/>
                </a:cubicBezTo>
                <a:lnTo>
                  <a:pt x="222744" y="46012"/>
                </a:lnTo>
                <a:cubicBezTo>
                  <a:pt x="257345" y="58234"/>
                  <a:pt x="282215" y="90586"/>
                  <a:pt x="282215" y="128690"/>
                </a:cubicBezTo>
                <a:cubicBezTo>
                  <a:pt x="282215" y="167154"/>
                  <a:pt x="257345" y="199865"/>
                  <a:pt x="222744" y="211728"/>
                </a:cubicBezTo>
                <a:lnTo>
                  <a:pt x="222744" y="265289"/>
                </a:lnTo>
                <a:cubicBezTo>
                  <a:pt x="222744" y="280746"/>
                  <a:pt x="210129" y="293328"/>
                  <a:pt x="194631" y="293328"/>
                </a:cubicBezTo>
                <a:lnTo>
                  <a:pt x="28113" y="293328"/>
                </a:lnTo>
                <a:cubicBezTo>
                  <a:pt x="12615" y="293328"/>
                  <a:pt x="0" y="280746"/>
                  <a:pt x="0" y="265289"/>
                </a:cubicBezTo>
                <a:lnTo>
                  <a:pt x="0" y="28039"/>
                </a:lnTo>
                <a:cubicBezTo>
                  <a:pt x="0" y="12581"/>
                  <a:pt x="12615" y="0"/>
                  <a:pt x="28113"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dirty="0">
              <a:latin typeface="Montserrat Light" pitchFamily="2" charset="77"/>
            </a:endParaRPr>
          </a:p>
        </p:txBody>
      </p:sp>
      <p:sp>
        <p:nvSpPr>
          <p:cNvPr id="19" name="Freeform 938">
            <a:extLst>
              <a:ext uri="{FF2B5EF4-FFF2-40B4-BE49-F238E27FC236}">
                <a16:creationId xmlns:a16="http://schemas.microsoft.com/office/drawing/2014/main" id="{8DF45451-AC5D-F74A-88AC-F6DDB26343C0}"/>
              </a:ext>
            </a:extLst>
          </p:cNvPr>
          <p:cNvSpPr>
            <a:spLocks noChangeArrowheads="1"/>
          </p:cNvSpPr>
          <p:nvPr/>
        </p:nvSpPr>
        <p:spPr bwMode="auto">
          <a:xfrm>
            <a:off x="7640662" y="4676531"/>
            <a:ext cx="518813" cy="518813"/>
          </a:xfrm>
          <a:custGeom>
            <a:avLst/>
            <a:gdLst>
              <a:gd name="T0" fmla="*/ 107980 w 293327"/>
              <a:gd name="T1" fmla="*/ 251566 h 293328"/>
              <a:gd name="T2" fmla="*/ 127836 w 293327"/>
              <a:gd name="T3" fmla="*/ 251566 h 293328"/>
              <a:gd name="T4" fmla="*/ 117908 w 293327"/>
              <a:gd name="T5" fmla="*/ 232627 h 293328"/>
              <a:gd name="T6" fmla="*/ 117908 w 293327"/>
              <a:gd name="T7" fmla="*/ 270503 h 293328"/>
              <a:gd name="T8" fmla="*/ 117908 w 293327"/>
              <a:gd name="T9" fmla="*/ 232627 h 293328"/>
              <a:gd name="T10" fmla="*/ 58499 w 293327"/>
              <a:gd name="T11" fmla="*/ 201986 h 293328"/>
              <a:gd name="T12" fmla="*/ 78166 w 293327"/>
              <a:gd name="T13" fmla="*/ 201986 h 293328"/>
              <a:gd name="T14" fmla="*/ 125573 w 293327"/>
              <a:gd name="T15" fmla="*/ 187864 h 293328"/>
              <a:gd name="T16" fmla="*/ 132044 w 293327"/>
              <a:gd name="T17" fmla="*/ 194365 h 293328"/>
              <a:gd name="T18" fmla="*/ 57614 w 293327"/>
              <a:gd name="T19" fmla="*/ 267319 h 293328"/>
              <a:gd name="T20" fmla="*/ 54378 w 293327"/>
              <a:gd name="T21" fmla="*/ 259735 h 293328"/>
              <a:gd name="T22" fmla="*/ 68332 w 293327"/>
              <a:gd name="T23" fmla="*/ 183233 h 293328"/>
              <a:gd name="T24" fmla="*/ 68332 w 293327"/>
              <a:gd name="T25" fmla="*/ 221106 h 293328"/>
              <a:gd name="T26" fmla="*/ 68332 w 293327"/>
              <a:gd name="T27" fmla="*/ 183233 h 293328"/>
              <a:gd name="T28" fmla="*/ 9381 w 293327"/>
              <a:gd name="T29" fmla="*/ 285402 h 293328"/>
              <a:gd name="T30" fmla="*/ 160950 w 293327"/>
              <a:gd name="T31" fmla="*/ 152146 h 293328"/>
              <a:gd name="T32" fmla="*/ 145793 w 293327"/>
              <a:gd name="T33" fmla="*/ 165470 h 293328"/>
              <a:gd name="T34" fmla="*/ 136771 w 293327"/>
              <a:gd name="T35" fmla="*/ 165470 h 293328"/>
              <a:gd name="T36" fmla="*/ 50523 w 293327"/>
              <a:gd name="T37" fmla="*/ 152146 h 293328"/>
              <a:gd name="T38" fmla="*/ 46192 w 293327"/>
              <a:gd name="T39" fmla="*/ 169793 h 293328"/>
              <a:gd name="T40" fmla="*/ 41861 w 293327"/>
              <a:gd name="T41" fmla="*/ 152146 h 293328"/>
              <a:gd name="T42" fmla="*/ 93466 w 293327"/>
              <a:gd name="T43" fmla="*/ 104605 h 293328"/>
              <a:gd name="T44" fmla="*/ 136771 w 293327"/>
              <a:gd name="T45" fmla="*/ 143142 h 293328"/>
              <a:gd name="T46" fmla="*/ 93466 w 293327"/>
              <a:gd name="T47" fmla="*/ 95601 h 293328"/>
              <a:gd name="T48" fmla="*/ 164920 w 293327"/>
              <a:gd name="T49" fmla="*/ 143142 h 293328"/>
              <a:gd name="T50" fmla="*/ 187294 w 293327"/>
              <a:gd name="T51" fmla="*/ 289724 h 293328"/>
              <a:gd name="T52" fmla="*/ 182963 w 293327"/>
              <a:gd name="T53" fmla="*/ 294406 h 293328"/>
              <a:gd name="T54" fmla="*/ 1082 w 293327"/>
              <a:gd name="T55" fmla="*/ 292966 h 293328"/>
              <a:gd name="T56" fmla="*/ 18043 w 293327"/>
              <a:gd name="T57" fmla="*/ 147103 h 293328"/>
              <a:gd name="T58" fmla="*/ 41861 w 293327"/>
              <a:gd name="T59" fmla="*/ 143142 h 293328"/>
              <a:gd name="T60" fmla="*/ 188507 w 293327"/>
              <a:gd name="T61" fmla="*/ 9030 h 293328"/>
              <a:gd name="T62" fmla="*/ 145494 w 293327"/>
              <a:gd name="T63" fmla="*/ 59601 h 293328"/>
              <a:gd name="T64" fmla="*/ 231879 w 293327"/>
              <a:gd name="T65" fmla="*/ 52376 h 293328"/>
              <a:gd name="T66" fmla="*/ 188507 w 293327"/>
              <a:gd name="T67" fmla="*/ 0 h 293328"/>
              <a:gd name="T68" fmla="*/ 240915 w 293327"/>
              <a:gd name="T69" fmla="*/ 59601 h 293328"/>
              <a:gd name="T70" fmla="*/ 270554 w 293327"/>
              <a:gd name="T71" fmla="*/ 63575 h 293328"/>
              <a:gd name="T72" fmla="*/ 293325 w 293327"/>
              <a:gd name="T73" fmla="*/ 257546 h 293328"/>
              <a:gd name="T74" fmla="*/ 196096 w 293327"/>
              <a:gd name="T75" fmla="*/ 259352 h 293328"/>
              <a:gd name="T76" fmla="*/ 196096 w 293327"/>
              <a:gd name="T77" fmla="*/ 250322 h 293328"/>
              <a:gd name="T78" fmla="*/ 280674 w 293327"/>
              <a:gd name="T79" fmla="*/ 217451 h 293328"/>
              <a:gd name="T80" fmla="*/ 186337 w 293327"/>
              <a:gd name="T81" fmla="*/ 212755 h 293328"/>
              <a:gd name="T82" fmla="*/ 279589 w 293327"/>
              <a:gd name="T83" fmla="*/ 208420 h 293328"/>
              <a:gd name="T84" fmla="*/ 240915 w 293327"/>
              <a:gd name="T85" fmla="*/ 68631 h 293328"/>
              <a:gd name="T86" fmla="*/ 236217 w 293327"/>
              <a:gd name="T87" fmla="*/ 92471 h 293328"/>
              <a:gd name="T88" fmla="*/ 231879 w 293327"/>
              <a:gd name="T89" fmla="*/ 68631 h 293328"/>
              <a:gd name="T90" fmla="*/ 145494 w 293327"/>
              <a:gd name="T91" fmla="*/ 87775 h 293328"/>
              <a:gd name="T92" fmla="*/ 136458 w 293327"/>
              <a:gd name="T93" fmla="*/ 87775 h 293328"/>
              <a:gd name="T94" fmla="*/ 115134 w 293327"/>
              <a:gd name="T95" fmla="*/ 68631 h 293328"/>
              <a:gd name="T96" fmla="*/ 107544 w 293327"/>
              <a:gd name="T97" fmla="*/ 92471 h 293328"/>
              <a:gd name="T98" fmla="*/ 106821 w 293327"/>
              <a:gd name="T99" fmla="*/ 63575 h 293328"/>
              <a:gd name="T100" fmla="*/ 136458 w 293327"/>
              <a:gd name="T101" fmla="*/ 59601 h 293328"/>
              <a:gd name="T102" fmla="*/ 188507 w 293327"/>
              <a:gd name="T103" fmla="*/ 0 h 29332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3327" h="293328">
                <a:moveTo>
                  <a:pt x="117475" y="240846"/>
                </a:moveTo>
                <a:cubicBezTo>
                  <a:pt x="111980" y="240846"/>
                  <a:pt x="107584" y="245201"/>
                  <a:pt x="107584" y="250644"/>
                </a:cubicBezTo>
                <a:cubicBezTo>
                  <a:pt x="107584" y="256086"/>
                  <a:pt x="111980" y="260441"/>
                  <a:pt x="117475" y="260441"/>
                </a:cubicBezTo>
                <a:cubicBezTo>
                  <a:pt x="122604" y="260441"/>
                  <a:pt x="127366" y="256086"/>
                  <a:pt x="127366" y="250644"/>
                </a:cubicBezTo>
                <a:cubicBezTo>
                  <a:pt x="127366" y="245201"/>
                  <a:pt x="122604" y="240846"/>
                  <a:pt x="117475" y="240846"/>
                </a:cubicBezTo>
                <a:close/>
                <a:moveTo>
                  <a:pt x="117475" y="231775"/>
                </a:moveTo>
                <a:cubicBezTo>
                  <a:pt x="127733" y="231775"/>
                  <a:pt x="136159" y="240121"/>
                  <a:pt x="136159" y="250644"/>
                </a:cubicBezTo>
                <a:cubicBezTo>
                  <a:pt x="136159" y="260804"/>
                  <a:pt x="127733" y="269512"/>
                  <a:pt x="117475" y="269512"/>
                </a:cubicBezTo>
                <a:cubicBezTo>
                  <a:pt x="106851" y="269512"/>
                  <a:pt x="98425" y="260804"/>
                  <a:pt x="98425" y="250644"/>
                </a:cubicBezTo>
                <a:cubicBezTo>
                  <a:pt x="98425" y="240121"/>
                  <a:pt x="106851" y="231775"/>
                  <a:pt x="117475" y="231775"/>
                </a:cubicBezTo>
                <a:close/>
                <a:moveTo>
                  <a:pt x="68080" y="191354"/>
                </a:moveTo>
                <a:cubicBezTo>
                  <a:pt x="62638" y="191354"/>
                  <a:pt x="58283" y="195751"/>
                  <a:pt x="58283" y="201246"/>
                </a:cubicBezTo>
                <a:cubicBezTo>
                  <a:pt x="58283" y="206741"/>
                  <a:pt x="62638" y="211503"/>
                  <a:pt x="68080" y="211503"/>
                </a:cubicBezTo>
                <a:cubicBezTo>
                  <a:pt x="73523" y="211503"/>
                  <a:pt x="77878" y="206741"/>
                  <a:pt x="77878" y="201246"/>
                </a:cubicBezTo>
                <a:cubicBezTo>
                  <a:pt x="77878" y="195751"/>
                  <a:pt x="73523" y="191354"/>
                  <a:pt x="68080" y="191354"/>
                </a:cubicBezTo>
                <a:close/>
                <a:moveTo>
                  <a:pt x="125111" y="187176"/>
                </a:moveTo>
                <a:cubicBezTo>
                  <a:pt x="126902" y="185737"/>
                  <a:pt x="129409" y="185737"/>
                  <a:pt x="131559" y="187176"/>
                </a:cubicBezTo>
                <a:cubicBezTo>
                  <a:pt x="132992" y="188976"/>
                  <a:pt x="132992" y="191854"/>
                  <a:pt x="131559" y="193653"/>
                </a:cubicBezTo>
                <a:lnTo>
                  <a:pt x="60626" y="264901"/>
                </a:lnTo>
                <a:cubicBezTo>
                  <a:pt x="59552" y="265980"/>
                  <a:pt x="58477" y="266340"/>
                  <a:pt x="57402" y="266340"/>
                </a:cubicBezTo>
                <a:cubicBezTo>
                  <a:pt x="56328" y="266340"/>
                  <a:pt x="54895" y="265980"/>
                  <a:pt x="54178" y="264901"/>
                </a:cubicBezTo>
                <a:cubicBezTo>
                  <a:pt x="52387" y="263102"/>
                  <a:pt x="52387" y="260223"/>
                  <a:pt x="54178" y="258784"/>
                </a:cubicBezTo>
                <a:lnTo>
                  <a:pt x="125111" y="187176"/>
                </a:lnTo>
                <a:close/>
                <a:moveTo>
                  <a:pt x="68080" y="182562"/>
                </a:moveTo>
                <a:cubicBezTo>
                  <a:pt x="78240" y="182562"/>
                  <a:pt x="86949" y="190988"/>
                  <a:pt x="86949" y="201246"/>
                </a:cubicBezTo>
                <a:cubicBezTo>
                  <a:pt x="86949" y="211870"/>
                  <a:pt x="78240" y="220296"/>
                  <a:pt x="68080" y="220296"/>
                </a:cubicBezTo>
                <a:cubicBezTo>
                  <a:pt x="57558" y="220296"/>
                  <a:pt x="49212" y="211870"/>
                  <a:pt x="49212" y="201246"/>
                </a:cubicBezTo>
                <a:cubicBezTo>
                  <a:pt x="49212" y="190988"/>
                  <a:pt x="57558" y="182562"/>
                  <a:pt x="68080" y="182562"/>
                </a:cubicBezTo>
                <a:close/>
                <a:moveTo>
                  <a:pt x="26247" y="151588"/>
                </a:moveTo>
                <a:lnTo>
                  <a:pt x="9348" y="284357"/>
                </a:lnTo>
                <a:lnTo>
                  <a:pt x="177258" y="284357"/>
                </a:lnTo>
                <a:lnTo>
                  <a:pt x="160359" y="151588"/>
                </a:lnTo>
                <a:lnTo>
                  <a:pt x="145258" y="151588"/>
                </a:lnTo>
                <a:lnTo>
                  <a:pt x="145258" y="164864"/>
                </a:lnTo>
                <a:cubicBezTo>
                  <a:pt x="145258" y="167376"/>
                  <a:pt x="143101" y="169171"/>
                  <a:pt x="140943" y="169171"/>
                </a:cubicBezTo>
                <a:cubicBezTo>
                  <a:pt x="138426" y="169171"/>
                  <a:pt x="136269" y="167376"/>
                  <a:pt x="136269" y="164864"/>
                </a:cubicBezTo>
                <a:lnTo>
                  <a:pt x="136269" y="151588"/>
                </a:lnTo>
                <a:lnTo>
                  <a:pt x="50337" y="151588"/>
                </a:lnTo>
                <a:lnTo>
                  <a:pt x="50337" y="164864"/>
                </a:lnTo>
                <a:cubicBezTo>
                  <a:pt x="50337" y="167376"/>
                  <a:pt x="48179" y="169171"/>
                  <a:pt x="46022" y="169171"/>
                </a:cubicBezTo>
                <a:cubicBezTo>
                  <a:pt x="43505" y="169171"/>
                  <a:pt x="41708" y="167376"/>
                  <a:pt x="41708" y="164864"/>
                </a:cubicBezTo>
                <a:lnTo>
                  <a:pt x="41708" y="151588"/>
                </a:lnTo>
                <a:lnTo>
                  <a:pt x="26247" y="151588"/>
                </a:lnTo>
                <a:close/>
                <a:moveTo>
                  <a:pt x="93123" y="104221"/>
                </a:moveTo>
                <a:cubicBezTo>
                  <a:pt x="71191" y="104221"/>
                  <a:pt x="52854" y="121086"/>
                  <a:pt x="50696" y="142617"/>
                </a:cubicBezTo>
                <a:lnTo>
                  <a:pt x="136269" y="142617"/>
                </a:lnTo>
                <a:cubicBezTo>
                  <a:pt x="133752" y="121086"/>
                  <a:pt x="115415" y="104221"/>
                  <a:pt x="93123" y="104221"/>
                </a:cubicBezTo>
                <a:close/>
                <a:moveTo>
                  <a:pt x="93123" y="95250"/>
                </a:moveTo>
                <a:cubicBezTo>
                  <a:pt x="120449" y="95250"/>
                  <a:pt x="142741" y="116063"/>
                  <a:pt x="144898" y="142617"/>
                </a:cubicBezTo>
                <a:lnTo>
                  <a:pt x="164314" y="142617"/>
                </a:lnTo>
                <a:cubicBezTo>
                  <a:pt x="166831" y="142617"/>
                  <a:pt x="168629" y="144411"/>
                  <a:pt x="168988" y="146564"/>
                </a:cubicBezTo>
                <a:lnTo>
                  <a:pt x="186606" y="288663"/>
                </a:lnTo>
                <a:cubicBezTo>
                  <a:pt x="186966" y="289740"/>
                  <a:pt x="186606" y="291175"/>
                  <a:pt x="185527" y="291893"/>
                </a:cubicBezTo>
                <a:cubicBezTo>
                  <a:pt x="184808" y="292969"/>
                  <a:pt x="183370" y="293328"/>
                  <a:pt x="182291" y="293328"/>
                </a:cubicBezTo>
                <a:lnTo>
                  <a:pt x="4314" y="293328"/>
                </a:lnTo>
                <a:cubicBezTo>
                  <a:pt x="3236" y="293328"/>
                  <a:pt x="2157" y="292969"/>
                  <a:pt x="1079" y="291893"/>
                </a:cubicBezTo>
                <a:cubicBezTo>
                  <a:pt x="359" y="291175"/>
                  <a:pt x="0" y="289740"/>
                  <a:pt x="0" y="288663"/>
                </a:cubicBezTo>
                <a:lnTo>
                  <a:pt x="17977" y="146564"/>
                </a:lnTo>
                <a:cubicBezTo>
                  <a:pt x="18337" y="144411"/>
                  <a:pt x="20135" y="142617"/>
                  <a:pt x="22292" y="142617"/>
                </a:cubicBezTo>
                <a:lnTo>
                  <a:pt x="41708" y="142617"/>
                </a:lnTo>
                <a:cubicBezTo>
                  <a:pt x="44224" y="116063"/>
                  <a:pt x="66157" y="95250"/>
                  <a:pt x="93123" y="95250"/>
                </a:cubicBezTo>
                <a:close/>
                <a:moveTo>
                  <a:pt x="187814" y="8997"/>
                </a:moveTo>
                <a:cubicBezTo>
                  <a:pt x="164046" y="8997"/>
                  <a:pt x="144960" y="28431"/>
                  <a:pt x="144960" y="52184"/>
                </a:cubicBezTo>
                <a:lnTo>
                  <a:pt x="144960" y="59382"/>
                </a:lnTo>
                <a:lnTo>
                  <a:pt x="231027" y="59382"/>
                </a:lnTo>
                <a:lnTo>
                  <a:pt x="231027" y="52184"/>
                </a:lnTo>
                <a:cubicBezTo>
                  <a:pt x="231027" y="28431"/>
                  <a:pt x="211941" y="8997"/>
                  <a:pt x="187814" y="8997"/>
                </a:cubicBezTo>
                <a:close/>
                <a:moveTo>
                  <a:pt x="187814" y="0"/>
                </a:moveTo>
                <a:cubicBezTo>
                  <a:pt x="216623" y="0"/>
                  <a:pt x="240030" y="23393"/>
                  <a:pt x="240030" y="52184"/>
                </a:cubicBezTo>
                <a:lnTo>
                  <a:pt x="240030" y="59382"/>
                </a:lnTo>
                <a:lnTo>
                  <a:pt x="265238" y="59382"/>
                </a:lnTo>
                <a:cubicBezTo>
                  <a:pt x="267399" y="59382"/>
                  <a:pt x="269199" y="61182"/>
                  <a:pt x="269560" y="63341"/>
                </a:cubicBezTo>
                <a:lnTo>
                  <a:pt x="293327" y="253004"/>
                </a:lnTo>
                <a:cubicBezTo>
                  <a:pt x="293327" y="254443"/>
                  <a:pt x="292967" y="255523"/>
                  <a:pt x="292247" y="256603"/>
                </a:cubicBezTo>
                <a:cubicBezTo>
                  <a:pt x="291526" y="257682"/>
                  <a:pt x="290086" y="258402"/>
                  <a:pt x="288646" y="258402"/>
                </a:cubicBezTo>
                <a:lnTo>
                  <a:pt x="195376" y="258402"/>
                </a:lnTo>
                <a:cubicBezTo>
                  <a:pt x="192855" y="258402"/>
                  <a:pt x="190695" y="255883"/>
                  <a:pt x="190695" y="253724"/>
                </a:cubicBezTo>
                <a:cubicBezTo>
                  <a:pt x="190695" y="251204"/>
                  <a:pt x="192855" y="249405"/>
                  <a:pt x="195376" y="249405"/>
                </a:cubicBezTo>
                <a:lnTo>
                  <a:pt x="283964" y="249405"/>
                </a:lnTo>
                <a:lnTo>
                  <a:pt x="279643" y="216655"/>
                </a:lnTo>
                <a:lnTo>
                  <a:pt x="190335" y="216655"/>
                </a:lnTo>
                <a:cubicBezTo>
                  <a:pt x="187814" y="216655"/>
                  <a:pt x="185653" y="214855"/>
                  <a:pt x="185653" y="211976"/>
                </a:cubicBezTo>
                <a:cubicBezTo>
                  <a:pt x="185653" y="209817"/>
                  <a:pt x="187814" y="207657"/>
                  <a:pt x="190335" y="207657"/>
                </a:cubicBezTo>
                <a:lnTo>
                  <a:pt x="278562" y="207657"/>
                </a:lnTo>
                <a:lnTo>
                  <a:pt x="261277" y="68379"/>
                </a:lnTo>
                <a:lnTo>
                  <a:pt x="240030" y="68379"/>
                </a:lnTo>
                <a:lnTo>
                  <a:pt x="240030" y="87454"/>
                </a:lnTo>
                <a:cubicBezTo>
                  <a:pt x="240030" y="90333"/>
                  <a:pt x="237870" y="92132"/>
                  <a:pt x="235349" y="92132"/>
                </a:cubicBezTo>
                <a:cubicBezTo>
                  <a:pt x="232828" y="92132"/>
                  <a:pt x="231027" y="90333"/>
                  <a:pt x="231027" y="87454"/>
                </a:cubicBezTo>
                <a:lnTo>
                  <a:pt x="231027" y="68379"/>
                </a:lnTo>
                <a:lnTo>
                  <a:pt x="144960" y="68379"/>
                </a:lnTo>
                <a:lnTo>
                  <a:pt x="144960" y="87454"/>
                </a:lnTo>
                <a:cubicBezTo>
                  <a:pt x="144960" y="90333"/>
                  <a:pt x="142800" y="92132"/>
                  <a:pt x="140639" y="92132"/>
                </a:cubicBezTo>
                <a:cubicBezTo>
                  <a:pt x="138118" y="92132"/>
                  <a:pt x="135957" y="90333"/>
                  <a:pt x="135957" y="87454"/>
                </a:cubicBezTo>
                <a:lnTo>
                  <a:pt x="135957" y="68379"/>
                </a:lnTo>
                <a:lnTo>
                  <a:pt x="114711" y="68379"/>
                </a:lnTo>
                <a:lnTo>
                  <a:pt x="112190" y="88173"/>
                </a:lnTo>
                <a:cubicBezTo>
                  <a:pt x="111830" y="90693"/>
                  <a:pt x="109669" y="92132"/>
                  <a:pt x="107148" y="92132"/>
                </a:cubicBezTo>
                <a:cubicBezTo>
                  <a:pt x="104628" y="91772"/>
                  <a:pt x="103187" y="89613"/>
                  <a:pt x="103547" y="87094"/>
                </a:cubicBezTo>
                <a:lnTo>
                  <a:pt x="106428" y="63341"/>
                </a:lnTo>
                <a:cubicBezTo>
                  <a:pt x="106788" y="61182"/>
                  <a:pt x="108589" y="59382"/>
                  <a:pt x="110750" y="59382"/>
                </a:cubicBezTo>
                <a:lnTo>
                  <a:pt x="135957" y="59382"/>
                </a:lnTo>
                <a:lnTo>
                  <a:pt x="135957" y="52184"/>
                </a:lnTo>
                <a:cubicBezTo>
                  <a:pt x="135957" y="23393"/>
                  <a:pt x="159365" y="0"/>
                  <a:pt x="187814"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dirty="0">
              <a:latin typeface="Montserrat Light" pitchFamily="2" charset="77"/>
            </a:endParaRPr>
          </a:p>
        </p:txBody>
      </p:sp>
      <p:sp>
        <p:nvSpPr>
          <p:cNvPr id="20" name="Freeform 959">
            <a:extLst>
              <a:ext uri="{FF2B5EF4-FFF2-40B4-BE49-F238E27FC236}">
                <a16:creationId xmlns:a16="http://schemas.microsoft.com/office/drawing/2014/main" id="{C9709811-D434-3049-86E2-CCFB6AA33D3E}"/>
              </a:ext>
            </a:extLst>
          </p:cNvPr>
          <p:cNvSpPr>
            <a:spLocks noChangeArrowheads="1"/>
          </p:cNvSpPr>
          <p:nvPr/>
        </p:nvSpPr>
        <p:spPr bwMode="auto">
          <a:xfrm>
            <a:off x="3183721" y="3346496"/>
            <a:ext cx="457114" cy="518811"/>
          </a:xfrm>
          <a:custGeom>
            <a:avLst/>
            <a:gdLst>
              <a:gd name="T0" fmla="*/ 168882 w 258403"/>
              <a:gd name="T1" fmla="*/ 218546 h 293329"/>
              <a:gd name="T2" fmla="*/ 133004 w 258403"/>
              <a:gd name="T3" fmla="*/ 254309 h 293329"/>
              <a:gd name="T4" fmla="*/ 129742 w 258403"/>
              <a:gd name="T5" fmla="*/ 255754 h 293329"/>
              <a:gd name="T6" fmla="*/ 126842 w 258403"/>
              <a:gd name="T7" fmla="*/ 254309 h 293329"/>
              <a:gd name="T8" fmla="*/ 90964 w 258403"/>
              <a:gd name="T9" fmla="*/ 218909 h 293329"/>
              <a:gd name="T10" fmla="*/ 9062 w 258403"/>
              <a:gd name="T11" fmla="*/ 251419 h 293329"/>
              <a:gd name="T12" fmla="*/ 129742 w 258403"/>
              <a:gd name="T13" fmla="*/ 285736 h 293329"/>
              <a:gd name="T14" fmla="*/ 251147 w 258403"/>
              <a:gd name="T15" fmla="*/ 251419 h 293329"/>
              <a:gd name="T16" fmla="*/ 168882 w 258403"/>
              <a:gd name="T17" fmla="*/ 218546 h 293329"/>
              <a:gd name="T18" fmla="*/ 129745 w 258403"/>
              <a:gd name="T19" fmla="*/ 60507 h 293329"/>
              <a:gd name="T20" fmla="*/ 84029 w 258403"/>
              <a:gd name="T21" fmla="*/ 106702 h 293329"/>
              <a:gd name="T22" fmla="*/ 129745 w 258403"/>
              <a:gd name="T23" fmla="*/ 153262 h 293329"/>
              <a:gd name="T24" fmla="*/ 176179 w 258403"/>
              <a:gd name="T25" fmla="*/ 106702 h 293329"/>
              <a:gd name="T26" fmla="*/ 129745 w 258403"/>
              <a:gd name="T27" fmla="*/ 60507 h 293329"/>
              <a:gd name="T28" fmla="*/ 129745 w 258403"/>
              <a:gd name="T29" fmla="*/ 51048 h 293329"/>
              <a:gd name="T30" fmla="*/ 184818 w 258403"/>
              <a:gd name="T31" fmla="*/ 106702 h 293329"/>
              <a:gd name="T32" fmla="*/ 129745 w 258403"/>
              <a:gd name="T33" fmla="*/ 162355 h 293329"/>
              <a:gd name="T34" fmla="*/ 75029 w 258403"/>
              <a:gd name="T35" fmla="*/ 106702 h 293329"/>
              <a:gd name="T36" fmla="*/ 129745 w 258403"/>
              <a:gd name="T37" fmla="*/ 51048 h 293329"/>
              <a:gd name="T38" fmla="*/ 129742 w 258403"/>
              <a:gd name="T39" fmla="*/ 8671 h 293329"/>
              <a:gd name="T40" fmla="*/ 60522 w 258403"/>
              <a:gd name="T41" fmla="*/ 37569 h 293329"/>
              <a:gd name="T42" fmla="*/ 31890 w 258403"/>
              <a:gd name="T43" fmla="*/ 106564 h 293329"/>
              <a:gd name="T44" fmla="*/ 60522 w 258403"/>
              <a:gd name="T45" fmla="*/ 175922 h 293329"/>
              <a:gd name="T46" fmla="*/ 129742 w 258403"/>
              <a:gd name="T47" fmla="*/ 244917 h 293329"/>
              <a:gd name="T48" fmla="*/ 199324 w 258403"/>
              <a:gd name="T49" fmla="*/ 175922 h 293329"/>
              <a:gd name="T50" fmla="*/ 227954 w 258403"/>
              <a:gd name="T51" fmla="*/ 106564 h 293329"/>
              <a:gd name="T52" fmla="*/ 199324 w 258403"/>
              <a:gd name="T53" fmla="*/ 37569 h 293329"/>
              <a:gd name="T54" fmla="*/ 129742 w 258403"/>
              <a:gd name="T55" fmla="*/ 8671 h 293329"/>
              <a:gd name="T56" fmla="*/ 129742 w 258403"/>
              <a:gd name="T57" fmla="*/ 0 h 293329"/>
              <a:gd name="T58" fmla="*/ 205847 w 258403"/>
              <a:gd name="T59" fmla="*/ 31066 h 293329"/>
              <a:gd name="T60" fmla="*/ 237014 w 258403"/>
              <a:gd name="T61" fmla="*/ 106564 h 293329"/>
              <a:gd name="T62" fmla="*/ 205847 w 258403"/>
              <a:gd name="T63" fmla="*/ 182063 h 293329"/>
              <a:gd name="T64" fmla="*/ 176855 w 258403"/>
              <a:gd name="T65" fmla="*/ 210599 h 293329"/>
              <a:gd name="T66" fmla="*/ 259847 w 258403"/>
              <a:gd name="T67" fmla="*/ 251419 h 293329"/>
              <a:gd name="T68" fmla="*/ 129742 w 258403"/>
              <a:gd name="T69" fmla="*/ 294767 h 293329"/>
              <a:gd name="T70" fmla="*/ 0 w 258403"/>
              <a:gd name="T71" fmla="*/ 251419 h 293329"/>
              <a:gd name="T72" fmla="*/ 82991 w 258403"/>
              <a:gd name="T73" fmla="*/ 210599 h 293329"/>
              <a:gd name="T74" fmla="*/ 54361 w 258403"/>
              <a:gd name="T75" fmla="*/ 182063 h 293329"/>
              <a:gd name="T76" fmla="*/ 22833 w 258403"/>
              <a:gd name="T77" fmla="*/ 106564 h 293329"/>
              <a:gd name="T78" fmla="*/ 54361 w 258403"/>
              <a:gd name="T79" fmla="*/ 31066 h 293329"/>
              <a:gd name="T80" fmla="*/ 129742 w 258403"/>
              <a:gd name="T81" fmla="*/ 0 h 2933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58403" h="293329">
                <a:moveTo>
                  <a:pt x="167944" y="217480"/>
                </a:moveTo>
                <a:lnTo>
                  <a:pt x="132265" y="253068"/>
                </a:lnTo>
                <a:cubicBezTo>
                  <a:pt x="131544" y="253787"/>
                  <a:pt x="130463" y="254506"/>
                  <a:pt x="129021" y="254506"/>
                </a:cubicBezTo>
                <a:cubicBezTo>
                  <a:pt x="128301" y="254506"/>
                  <a:pt x="126859" y="253787"/>
                  <a:pt x="126138" y="253068"/>
                </a:cubicBezTo>
                <a:lnTo>
                  <a:pt x="90459" y="217840"/>
                </a:lnTo>
                <a:cubicBezTo>
                  <a:pt x="41085" y="222872"/>
                  <a:pt x="9010" y="236892"/>
                  <a:pt x="9010" y="250192"/>
                </a:cubicBezTo>
                <a:cubicBezTo>
                  <a:pt x="9010" y="266009"/>
                  <a:pt x="58384" y="284342"/>
                  <a:pt x="129021" y="284342"/>
                </a:cubicBezTo>
                <a:cubicBezTo>
                  <a:pt x="200019" y="284342"/>
                  <a:pt x="249753" y="266009"/>
                  <a:pt x="249753" y="250192"/>
                </a:cubicBezTo>
                <a:cubicBezTo>
                  <a:pt x="249753" y="236892"/>
                  <a:pt x="217318" y="222513"/>
                  <a:pt x="167944" y="217480"/>
                </a:cubicBezTo>
                <a:close/>
                <a:moveTo>
                  <a:pt x="129024" y="60211"/>
                </a:moveTo>
                <a:cubicBezTo>
                  <a:pt x="103966" y="60211"/>
                  <a:pt x="83562" y="80844"/>
                  <a:pt x="83562" y="106182"/>
                </a:cubicBezTo>
                <a:cubicBezTo>
                  <a:pt x="83562" y="131882"/>
                  <a:pt x="103966" y="152514"/>
                  <a:pt x="129024" y="152514"/>
                </a:cubicBezTo>
                <a:cubicBezTo>
                  <a:pt x="154439" y="152514"/>
                  <a:pt x="175201" y="131882"/>
                  <a:pt x="175201" y="106182"/>
                </a:cubicBezTo>
                <a:cubicBezTo>
                  <a:pt x="175201" y="80844"/>
                  <a:pt x="154439" y="60211"/>
                  <a:pt x="129024" y="60211"/>
                </a:cubicBezTo>
                <a:close/>
                <a:moveTo>
                  <a:pt x="129024" y="50800"/>
                </a:moveTo>
                <a:cubicBezTo>
                  <a:pt x="159093" y="50800"/>
                  <a:pt x="183792" y="75776"/>
                  <a:pt x="183792" y="106182"/>
                </a:cubicBezTo>
                <a:cubicBezTo>
                  <a:pt x="183792" y="136587"/>
                  <a:pt x="159093" y="161563"/>
                  <a:pt x="129024" y="161563"/>
                </a:cubicBezTo>
                <a:cubicBezTo>
                  <a:pt x="99313" y="161563"/>
                  <a:pt x="74613" y="136587"/>
                  <a:pt x="74613" y="106182"/>
                </a:cubicBezTo>
                <a:cubicBezTo>
                  <a:pt x="74613" y="75776"/>
                  <a:pt x="99313" y="50800"/>
                  <a:pt x="129024" y="50800"/>
                </a:cubicBezTo>
                <a:close/>
                <a:moveTo>
                  <a:pt x="129021" y="8627"/>
                </a:moveTo>
                <a:cubicBezTo>
                  <a:pt x="103073" y="8627"/>
                  <a:pt x="78566" y="19052"/>
                  <a:pt x="60186" y="37385"/>
                </a:cubicBezTo>
                <a:cubicBezTo>
                  <a:pt x="41805" y="55718"/>
                  <a:pt x="31714" y="80162"/>
                  <a:pt x="31714" y="106044"/>
                </a:cubicBezTo>
                <a:cubicBezTo>
                  <a:pt x="31714" y="131926"/>
                  <a:pt x="41805" y="156370"/>
                  <a:pt x="60186" y="175063"/>
                </a:cubicBezTo>
                <a:lnTo>
                  <a:pt x="129021" y="243722"/>
                </a:lnTo>
                <a:lnTo>
                  <a:pt x="198217" y="175063"/>
                </a:lnTo>
                <a:cubicBezTo>
                  <a:pt x="216597" y="156370"/>
                  <a:pt x="226688" y="131926"/>
                  <a:pt x="226688" y="106044"/>
                </a:cubicBezTo>
                <a:cubicBezTo>
                  <a:pt x="226688" y="80162"/>
                  <a:pt x="216597" y="55718"/>
                  <a:pt x="198217" y="37385"/>
                </a:cubicBezTo>
                <a:cubicBezTo>
                  <a:pt x="179837" y="19052"/>
                  <a:pt x="155330" y="8627"/>
                  <a:pt x="129021" y="8627"/>
                </a:cubicBezTo>
                <a:close/>
                <a:moveTo>
                  <a:pt x="129021" y="0"/>
                </a:moveTo>
                <a:cubicBezTo>
                  <a:pt x="157853" y="0"/>
                  <a:pt x="184522" y="10784"/>
                  <a:pt x="204704" y="30914"/>
                </a:cubicBezTo>
                <a:cubicBezTo>
                  <a:pt x="224526" y="51045"/>
                  <a:pt x="235698" y="78005"/>
                  <a:pt x="235698" y="106044"/>
                </a:cubicBezTo>
                <a:cubicBezTo>
                  <a:pt x="235698" y="134442"/>
                  <a:pt x="224526" y="161043"/>
                  <a:pt x="204704" y="181174"/>
                </a:cubicBezTo>
                <a:lnTo>
                  <a:pt x="175873" y="209572"/>
                </a:lnTo>
                <a:cubicBezTo>
                  <a:pt x="220922" y="215323"/>
                  <a:pt x="258403" y="228983"/>
                  <a:pt x="258403" y="250192"/>
                </a:cubicBezTo>
                <a:cubicBezTo>
                  <a:pt x="258403" y="278231"/>
                  <a:pt x="191730" y="293329"/>
                  <a:pt x="129021" y="293329"/>
                </a:cubicBezTo>
                <a:cubicBezTo>
                  <a:pt x="66673" y="293329"/>
                  <a:pt x="0" y="278231"/>
                  <a:pt x="0" y="250192"/>
                </a:cubicBezTo>
                <a:cubicBezTo>
                  <a:pt x="0" y="228983"/>
                  <a:pt x="37481" y="215323"/>
                  <a:pt x="82531" y="209572"/>
                </a:cubicBezTo>
                <a:lnTo>
                  <a:pt x="54059" y="181174"/>
                </a:lnTo>
                <a:cubicBezTo>
                  <a:pt x="33877" y="161043"/>
                  <a:pt x="22705" y="134442"/>
                  <a:pt x="22705" y="106044"/>
                </a:cubicBezTo>
                <a:cubicBezTo>
                  <a:pt x="22705" y="78005"/>
                  <a:pt x="33877" y="51045"/>
                  <a:pt x="54059" y="30914"/>
                </a:cubicBezTo>
                <a:cubicBezTo>
                  <a:pt x="74241" y="10784"/>
                  <a:pt x="100911" y="0"/>
                  <a:pt x="129021"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dirty="0">
              <a:latin typeface="Montserrat Light" pitchFamily="2" charset="77"/>
            </a:endParaRPr>
          </a:p>
        </p:txBody>
      </p:sp>
      <p:sp>
        <p:nvSpPr>
          <p:cNvPr id="21" name="TextBox 20">
            <a:extLst>
              <a:ext uri="{FF2B5EF4-FFF2-40B4-BE49-F238E27FC236}">
                <a16:creationId xmlns:a16="http://schemas.microsoft.com/office/drawing/2014/main" id="{E8F718D7-FE5E-7146-9E1A-5942A0C61B87}"/>
              </a:ext>
            </a:extLst>
          </p:cNvPr>
          <p:cNvSpPr txBox="1"/>
          <p:nvPr/>
        </p:nvSpPr>
        <p:spPr>
          <a:xfrm>
            <a:off x="8973836" y="2555290"/>
            <a:ext cx="1226619" cy="338554"/>
          </a:xfrm>
          <a:prstGeom prst="rect">
            <a:avLst/>
          </a:prstGeom>
          <a:noFill/>
        </p:spPr>
        <p:txBody>
          <a:bodyPr wrap="none" rtlCol="0" anchor="ctr" anchorCtr="0">
            <a:spAutoFit/>
          </a:bodyPr>
          <a:lstStyle/>
          <a:p>
            <a:pPr algn="r"/>
            <a:r>
              <a:rPr lang="en-US" sz="1600" b="1" dirty="0">
                <a:solidFill>
                  <a:schemeClr val="tx2"/>
                </a:solidFill>
                <a:latin typeface="Montserrat" pitchFamily="2" charset="77"/>
                <a:ea typeface="League Spartan" charset="0"/>
                <a:cs typeface="Poppins" pitchFamily="2" charset="77"/>
              </a:rPr>
              <a:t>Title Here</a:t>
            </a:r>
          </a:p>
        </p:txBody>
      </p:sp>
      <p:sp>
        <p:nvSpPr>
          <p:cNvPr id="22" name="Subtitle 2">
            <a:extLst>
              <a:ext uri="{FF2B5EF4-FFF2-40B4-BE49-F238E27FC236}">
                <a16:creationId xmlns:a16="http://schemas.microsoft.com/office/drawing/2014/main" id="{28BEC59C-3061-A242-B63E-1AB077454105}"/>
              </a:ext>
            </a:extLst>
          </p:cNvPr>
          <p:cNvSpPr txBox="1">
            <a:spLocks/>
          </p:cNvSpPr>
          <p:nvPr/>
        </p:nvSpPr>
        <p:spPr>
          <a:xfrm>
            <a:off x="9034942" y="2888466"/>
            <a:ext cx="2395058"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
        <p:nvSpPr>
          <p:cNvPr id="23" name="TextBox 22">
            <a:extLst>
              <a:ext uri="{FF2B5EF4-FFF2-40B4-BE49-F238E27FC236}">
                <a16:creationId xmlns:a16="http://schemas.microsoft.com/office/drawing/2014/main" id="{59FED88B-AB12-C849-848D-2E821D5776A3}"/>
              </a:ext>
            </a:extLst>
          </p:cNvPr>
          <p:cNvSpPr txBox="1"/>
          <p:nvPr/>
        </p:nvSpPr>
        <p:spPr>
          <a:xfrm>
            <a:off x="7496995" y="5323199"/>
            <a:ext cx="1226619" cy="338554"/>
          </a:xfrm>
          <a:prstGeom prst="rect">
            <a:avLst/>
          </a:prstGeom>
          <a:noFill/>
        </p:spPr>
        <p:txBody>
          <a:bodyPr wrap="none" rtlCol="0" anchor="ctr" anchorCtr="0">
            <a:spAutoFit/>
          </a:bodyPr>
          <a:lstStyle/>
          <a:p>
            <a:pPr algn="r"/>
            <a:r>
              <a:rPr lang="en-US" sz="1600" b="1" dirty="0">
                <a:solidFill>
                  <a:schemeClr val="tx2"/>
                </a:solidFill>
                <a:latin typeface="Montserrat" pitchFamily="2" charset="77"/>
                <a:ea typeface="League Spartan" charset="0"/>
                <a:cs typeface="Poppins" pitchFamily="2" charset="77"/>
              </a:rPr>
              <a:t>Title Here</a:t>
            </a:r>
          </a:p>
        </p:txBody>
      </p:sp>
      <p:sp>
        <p:nvSpPr>
          <p:cNvPr id="24" name="Subtitle 2">
            <a:extLst>
              <a:ext uri="{FF2B5EF4-FFF2-40B4-BE49-F238E27FC236}">
                <a16:creationId xmlns:a16="http://schemas.microsoft.com/office/drawing/2014/main" id="{76844C2E-4727-CE40-A256-B1EF73D675EA}"/>
              </a:ext>
            </a:extLst>
          </p:cNvPr>
          <p:cNvSpPr txBox="1">
            <a:spLocks/>
          </p:cNvSpPr>
          <p:nvPr/>
        </p:nvSpPr>
        <p:spPr>
          <a:xfrm>
            <a:off x="7558101" y="5656375"/>
            <a:ext cx="2395058"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
        <p:nvSpPr>
          <p:cNvPr id="25" name="TextBox 24">
            <a:extLst>
              <a:ext uri="{FF2B5EF4-FFF2-40B4-BE49-F238E27FC236}">
                <a16:creationId xmlns:a16="http://schemas.microsoft.com/office/drawing/2014/main" id="{8E6DC59D-905A-BA4F-91CC-16F3A02B0109}"/>
              </a:ext>
            </a:extLst>
          </p:cNvPr>
          <p:cNvSpPr txBox="1"/>
          <p:nvPr/>
        </p:nvSpPr>
        <p:spPr>
          <a:xfrm>
            <a:off x="2442665" y="4046919"/>
            <a:ext cx="1226619" cy="338554"/>
          </a:xfrm>
          <a:prstGeom prst="rect">
            <a:avLst/>
          </a:prstGeom>
          <a:noFill/>
        </p:spPr>
        <p:txBody>
          <a:bodyPr wrap="none" rtlCol="0" anchor="ctr" anchorCtr="0">
            <a:spAutoFit/>
          </a:bodyPr>
          <a:lstStyle/>
          <a:p>
            <a:pPr algn="r"/>
            <a:r>
              <a:rPr lang="en-US" sz="1600" b="1" dirty="0">
                <a:solidFill>
                  <a:schemeClr val="tx2"/>
                </a:solidFill>
                <a:latin typeface="Montserrat" pitchFamily="2" charset="77"/>
                <a:ea typeface="League Spartan" charset="0"/>
                <a:cs typeface="Poppins" pitchFamily="2" charset="77"/>
              </a:rPr>
              <a:t>Title Here</a:t>
            </a:r>
          </a:p>
        </p:txBody>
      </p:sp>
      <p:sp>
        <p:nvSpPr>
          <p:cNvPr id="26" name="Subtitle 2">
            <a:extLst>
              <a:ext uri="{FF2B5EF4-FFF2-40B4-BE49-F238E27FC236}">
                <a16:creationId xmlns:a16="http://schemas.microsoft.com/office/drawing/2014/main" id="{DD18083A-032B-5D4C-83E9-B35C5656F10E}"/>
              </a:ext>
            </a:extLst>
          </p:cNvPr>
          <p:cNvSpPr txBox="1">
            <a:spLocks/>
          </p:cNvSpPr>
          <p:nvPr/>
        </p:nvSpPr>
        <p:spPr>
          <a:xfrm>
            <a:off x="1329728" y="4380095"/>
            <a:ext cx="2395058"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Tree>
    <p:extLst>
      <p:ext uri="{BB962C8B-B14F-4D97-AF65-F5344CB8AC3E}">
        <p14:creationId xmlns:p14="http://schemas.microsoft.com/office/powerpoint/2010/main" val="3110451535"/>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10999FE-6B09-0C42-9F94-0266A989A59F}"/>
              </a:ext>
            </a:extLst>
          </p:cNvPr>
          <p:cNvSpPr txBox="1"/>
          <p:nvPr/>
        </p:nvSpPr>
        <p:spPr>
          <a:xfrm>
            <a:off x="3486806" y="273618"/>
            <a:ext cx="5222905" cy="553998"/>
          </a:xfrm>
          <a:prstGeom prst="rect">
            <a:avLst/>
          </a:prstGeom>
          <a:noFill/>
        </p:spPr>
        <p:txBody>
          <a:bodyPr wrap="none" rtlCol="0">
            <a:spAutoFit/>
          </a:bodyPr>
          <a:lstStyle/>
          <a:p>
            <a:pPr algn="ctr"/>
            <a:r>
              <a:rPr lang="en-US" sz="3000" b="1" dirty="0">
                <a:latin typeface="Montserrat" pitchFamily="2" charset="77"/>
              </a:rPr>
              <a:t>FUNNEL DIAGRAM SLIDE</a:t>
            </a:r>
          </a:p>
        </p:txBody>
      </p:sp>
      <p:sp>
        <p:nvSpPr>
          <p:cNvPr id="3" name="TextBox 2">
            <a:extLst>
              <a:ext uri="{FF2B5EF4-FFF2-40B4-BE49-F238E27FC236}">
                <a16:creationId xmlns:a16="http://schemas.microsoft.com/office/drawing/2014/main" id="{5C53A067-B91D-3443-BFF8-6AD1C8E5830E}"/>
              </a:ext>
            </a:extLst>
          </p:cNvPr>
          <p:cNvSpPr txBox="1"/>
          <p:nvPr/>
        </p:nvSpPr>
        <p:spPr>
          <a:xfrm>
            <a:off x="5133236" y="750454"/>
            <a:ext cx="1925528" cy="276999"/>
          </a:xfrm>
          <a:prstGeom prst="rect">
            <a:avLst/>
          </a:prstGeom>
          <a:noFill/>
        </p:spPr>
        <p:txBody>
          <a:bodyPr wrap="none" rtlCol="0">
            <a:spAutoFit/>
          </a:bodyPr>
          <a:lstStyle/>
          <a:p>
            <a:pPr algn="ctr"/>
            <a:r>
              <a:rPr lang="en-US" sz="1200" spc="300" dirty="0">
                <a:solidFill>
                  <a:schemeClr val="bg1">
                    <a:lumMod val="75000"/>
                  </a:schemeClr>
                </a:solidFill>
                <a:latin typeface="Montserrat Medium" pitchFamily="2" charset="77"/>
              </a:rPr>
              <a:t>SUBTITLE HERE</a:t>
            </a:r>
          </a:p>
        </p:txBody>
      </p:sp>
      <p:sp>
        <p:nvSpPr>
          <p:cNvPr id="4" name="Freeform: Shape 27">
            <a:extLst>
              <a:ext uri="{FF2B5EF4-FFF2-40B4-BE49-F238E27FC236}">
                <a16:creationId xmlns:a16="http://schemas.microsoft.com/office/drawing/2014/main" id="{C78DBB32-A744-BE44-83CB-5AB83CC052B6}"/>
              </a:ext>
            </a:extLst>
          </p:cNvPr>
          <p:cNvSpPr>
            <a:spLocks/>
          </p:cNvSpPr>
          <p:nvPr/>
        </p:nvSpPr>
        <p:spPr bwMode="auto">
          <a:xfrm>
            <a:off x="1588" y="2271707"/>
            <a:ext cx="4438531" cy="1059830"/>
          </a:xfrm>
          <a:custGeom>
            <a:avLst/>
            <a:gdLst>
              <a:gd name="connsiteX0" fmla="*/ 0 w 4458263"/>
              <a:gd name="connsiteY0" fmla="*/ 0 h 1060106"/>
              <a:gd name="connsiteX1" fmla="*/ 1180805 w 4458263"/>
              <a:gd name="connsiteY1" fmla="*/ 0 h 1060106"/>
              <a:gd name="connsiteX2" fmla="*/ 1459259 w 4458263"/>
              <a:gd name="connsiteY2" fmla="*/ 0 h 1060106"/>
              <a:gd name="connsiteX3" fmla="*/ 1463559 w 4458263"/>
              <a:gd name="connsiteY3" fmla="*/ 0 h 1060106"/>
              <a:gd name="connsiteX4" fmla="*/ 1474797 w 4458263"/>
              <a:gd name="connsiteY4" fmla="*/ 0 h 1060106"/>
              <a:gd name="connsiteX5" fmla="*/ 1493657 w 4458263"/>
              <a:gd name="connsiteY5" fmla="*/ 0 h 1060106"/>
              <a:gd name="connsiteX6" fmla="*/ 1575351 w 4458263"/>
              <a:gd name="connsiteY6" fmla="*/ 0 h 1060106"/>
              <a:gd name="connsiteX7" fmla="*/ 1734440 w 4458263"/>
              <a:gd name="connsiteY7" fmla="*/ 0 h 1060106"/>
              <a:gd name="connsiteX8" fmla="*/ 1813936 w 4458263"/>
              <a:gd name="connsiteY8" fmla="*/ 0 h 1060106"/>
              <a:gd name="connsiteX9" fmla="*/ 1851069 w 4458263"/>
              <a:gd name="connsiteY9" fmla="*/ 0 h 1060106"/>
              <a:gd name="connsiteX10" fmla="*/ 1996722 w 4458263"/>
              <a:gd name="connsiteY10" fmla="*/ 0 h 1060106"/>
              <a:gd name="connsiteX11" fmla="*/ 2174622 w 4458263"/>
              <a:gd name="connsiteY11" fmla="*/ 0 h 1060106"/>
              <a:gd name="connsiteX12" fmla="*/ 2201446 w 4458263"/>
              <a:gd name="connsiteY12" fmla="*/ 0 h 1060106"/>
              <a:gd name="connsiteX13" fmla="*/ 2387994 w 4458263"/>
              <a:gd name="connsiteY13" fmla="*/ 0 h 1060106"/>
              <a:gd name="connsiteX14" fmla="*/ 3660705 w 4458263"/>
              <a:gd name="connsiteY14" fmla="*/ 0 h 1060106"/>
              <a:gd name="connsiteX15" fmla="*/ 4458263 w 4458263"/>
              <a:gd name="connsiteY15" fmla="*/ 1060106 h 1060106"/>
              <a:gd name="connsiteX16" fmla="*/ 3193058 w 4458263"/>
              <a:gd name="connsiteY16" fmla="*/ 1060106 h 1060106"/>
              <a:gd name="connsiteX17" fmla="*/ 2999004 w 4458263"/>
              <a:gd name="connsiteY17" fmla="*/ 1060106 h 1060106"/>
              <a:gd name="connsiteX18" fmla="*/ 2952145 w 4458263"/>
              <a:gd name="connsiteY18" fmla="*/ 1060106 h 1060106"/>
              <a:gd name="connsiteX19" fmla="*/ 2849667 w 4458263"/>
              <a:gd name="connsiteY19" fmla="*/ 1060106 h 1060106"/>
              <a:gd name="connsiteX20" fmla="*/ 2840854 w 4458263"/>
              <a:gd name="connsiteY20" fmla="*/ 1060106 h 1060106"/>
              <a:gd name="connsiteX21" fmla="*/ 2465246 w 4458263"/>
              <a:gd name="connsiteY21" fmla="*/ 1060106 h 1060106"/>
              <a:gd name="connsiteX22" fmla="*/ 2449165 w 4458263"/>
              <a:gd name="connsiteY22" fmla="*/ 1060106 h 1060106"/>
              <a:gd name="connsiteX23" fmla="*/ 2266825 w 4458263"/>
              <a:gd name="connsiteY23" fmla="*/ 1060106 h 1060106"/>
              <a:gd name="connsiteX24" fmla="*/ 2024474 w 4458263"/>
              <a:gd name="connsiteY24" fmla="*/ 1060106 h 1060106"/>
              <a:gd name="connsiteX25" fmla="*/ 1987160 w 4458263"/>
              <a:gd name="connsiteY25" fmla="*/ 1060106 h 1060106"/>
              <a:gd name="connsiteX26" fmla="*/ 1733799 w 4458263"/>
              <a:gd name="connsiteY26" fmla="*/ 1060106 h 1060106"/>
              <a:gd name="connsiteX27" fmla="*/ 1459259 w 4458263"/>
              <a:gd name="connsiteY27" fmla="*/ 1060106 h 1060106"/>
              <a:gd name="connsiteX28" fmla="*/ 1390407 w 4458263"/>
              <a:gd name="connsiteY28" fmla="*/ 1060106 h 1060106"/>
              <a:gd name="connsiteX29" fmla="*/ 0 w 4458263"/>
              <a:gd name="connsiteY29" fmla="*/ 1060106 h 1060106"/>
              <a:gd name="connsiteX30" fmla="*/ 0 w 4458263"/>
              <a:gd name="connsiteY30" fmla="*/ 0 h 1060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458263" h="1060106">
                <a:moveTo>
                  <a:pt x="0" y="0"/>
                </a:moveTo>
                <a:cubicBezTo>
                  <a:pt x="0" y="0"/>
                  <a:pt x="0" y="0"/>
                  <a:pt x="1180805" y="0"/>
                </a:cubicBezTo>
                <a:lnTo>
                  <a:pt x="1459259" y="0"/>
                </a:lnTo>
                <a:lnTo>
                  <a:pt x="1463559" y="0"/>
                </a:lnTo>
                <a:lnTo>
                  <a:pt x="1474797" y="0"/>
                </a:lnTo>
                <a:lnTo>
                  <a:pt x="1493657" y="0"/>
                </a:lnTo>
                <a:lnTo>
                  <a:pt x="1575351" y="0"/>
                </a:lnTo>
                <a:lnTo>
                  <a:pt x="1734440" y="0"/>
                </a:lnTo>
                <a:lnTo>
                  <a:pt x="1813936" y="0"/>
                </a:lnTo>
                <a:lnTo>
                  <a:pt x="1851069" y="0"/>
                </a:lnTo>
                <a:lnTo>
                  <a:pt x="1996722" y="0"/>
                </a:lnTo>
                <a:lnTo>
                  <a:pt x="2174622" y="0"/>
                </a:lnTo>
                <a:lnTo>
                  <a:pt x="2201446" y="0"/>
                </a:lnTo>
                <a:lnTo>
                  <a:pt x="2387994" y="0"/>
                </a:lnTo>
                <a:cubicBezTo>
                  <a:pt x="2697573" y="0"/>
                  <a:pt x="3110344" y="0"/>
                  <a:pt x="3660705" y="0"/>
                </a:cubicBezTo>
                <a:cubicBezTo>
                  <a:pt x="3795964" y="140102"/>
                  <a:pt x="4127113" y="504368"/>
                  <a:pt x="4458263" y="1060106"/>
                </a:cubicBezTo>
                <a:cubicBezTo>
                  <a:pt x="4458263" y="1060106"/>
                  <a:pt x="4458263" y="1060106"/>
                  <a:pt x="3193058" y="1060106"/>
                </a:cubicBezTo>
                <a:lnTo>
                  <a:pt x="2999004" y="1060106"/>
                </a:lnTo>
                <a:cubicBezTo>
                  <a:pt x="2999004" y="1060106"/>
                  <a:pt x="2999004" y="1060106"/>
                  <a:pt x="2952145" y="1060106"/>
                </a:cubicBezTo>
                <a:lnTo>
                  <a:pt x="2849667" y="1060106"/>
                </a:lnTo>
                <a:lnTo>
                  <a:pt x="2840854" y="1060106"/>
                </a:lnTo>
                <a:cubicBezTo>
                  <a:pt x="2761778" y="1060106"/>
                  <a:pt x="2643165" y="1060106"/>
                  <a:pt x="2465246" y="1060106"/>
                </a:cubicBezTo>
                <a:lnTo>
                  <a:pt x="2449165" y="1060106"/>
                </a:lnTo>
                <a:lnTo>
                  <a:pt x="2266825" y="1060106"/>
                </a:lnTo>
                <a:cubicBezTo>
                  <a:pt x="2193608" y="1060106"/>
                  <a:pt x="2113068" y="1060106"/>
                  <a:pt x="2024474" y="1060106"/>
                </a:cubicBezTo>
                <a:lnTo>
                  <a:pt x="1987160" y="1060106"/>
                </a:lnTo>
                <a:lnTo>
                  <a:pt x="1733799" y="1060106"/>
                </a:lnTo>
                <a:lnTo>
                  <a:pt x="1459259" y="1060106"/>
                </a:lnTo>
                <a:lnTo>
                  <a:pt x="1390407" y="1060106"/>
                </a:lnTo>
                <a:cubicBezTo>
                  <a:pt x="1019193" y="1060106"/>
                  <a:pt x="562313" y="1060106"/>
                  <a:pt x="0" y="1060106"/>
                </a:cubicBezTo>
                <a:cubicBezTo>
                  <a:pt x="0" y="1060106"/>
                  <a:pt x="0" y="1060106"/>
                  <a:pt x="0" y="0"/>
                </a:cubicBezTo>
                <a:close/>
              </a:path>
            </a:pathLst>
          </a:custGeom>
          <a:solidFill>
            <a:schemeClr val="accent1"/>
          </a:solidFill>
          <a:ln w="9525">
            <a:noFill/>
            <a:round/>
            <a:headEnd/>
            <a:tailEnd/>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5" name="Freeform 33">
            <a:extLst>
              <a:ext uri="{FF2B5EF4-FFF2-40B4-BE49-F238E27FC236}">
                <a16:creationId xmlns:a16="http://schemas.microsoft.com/office/drawing/2014/main" id="{2D479834-8233-8D4A-AAB6-9A2FB88CEED7}"/>
              </a:ext>
            </a:extLst>
          </p:cNvPr>
          <p:cNvSpPr>
            <a:spLocks/>
          </p:cNvSpPr>
          <p:nvPr/>
        </p:nvSpPr>
        <p:spPr bwMode="auto">
          <a:xfrm>
            <a:off x="4721227" y="3324750"/>
            <a:ext cx="2722243" cy="1134950"/>
          </a:xfrm>
          <a:custGeom>
            <a:avLst/>
            <a:gdLst>
              <a:gd name="T0" fmla="*/ 287 w 584"/>
              <a:gd name="T1" fmla="*/ 243 h 243"/>
              <a:gd name="T2" fmla="*/ 498 w 584"/>
              <a:gd name="T3" fmla="*/ 208 h 243"/>
              <a:gd name="T4" fmla="*/ 584 w 584"/>
              <a:gd name="T5" fmla="*/ 0 h 243"/>
              <a:gd name="T6" fmla="*/ 291 w 584"/>
              <a:gd name="T7" fmla="*/ 33 h 243"/>
              <a:gd name="T8" fmla="*/ 0 w 584"/>
              <a:gd name="T9" fmla="*/ 0 h 243"/>
              <a:gd name="T10" fmla="*/ 84 w 584"/>
              <a:gd name="T11" fmla="*/ 211 h 243"/>
              <a:gd name="T12" fmla="*/ 287 w 584"/>
              <a:gd name="T13" fmla="*/ 243 h 243"/>
            </a:gdLst>
            <a:ahLst/>
            <a:cxnLst>
              <a:cxn ang="0">
                <a:pos x="T0" y="T1"/>
              </a:cxn>
              <a:cxn ang="0">
                <a:pos x="T2" y="T3"/>
              </a:cxn>
              <a:cxn ang="0">
                <a:pos x="T4" y="T5"/>
              </a:cxn>
              <a:cxn ang="0">
                <a:pos x="T6" y="T7"/>
              </a:cxn>
              <a:cxn ang="0">
                <a:pos x="T8" y="T9"/>
              </a:cxn>
              <a:cxn ang="0">
                <a:pos x="T10" y="T11"/>
              </a:cxn>
              <a:cxn ang="0">
                <a:pos x="T12" y="T13"/>
              </a:cxn>
            </a:cxnLst>
            <a:rect l="0" t="0" r="r" b="b"/>
            <a:pathLst>
              <a:path w="584" h="243">
                <a:moveTo>
                  <a:pt x="287" y="243"/>
                </a:moveTo>
                <a:cubicBezTo>
                  <a:pt x="379" y="243"/>
                  <a:pt x="458" y="229"/>
                  <a:pt x="498" y="208"/>
                </a:cubicBezTo>
                <a:cubicBezTo>
                  <a:pt x="519" y="141"/>
                  <a:pt x="547" y="71"/>
                  <a:pt x="584" y="0"/>
                </a:cubicBezTo>
                <a:cubicBezTo>
                  <a:pt x="526" y="19"/>
                  <a:pt x="417" y="33"/>
                  <a:pt x="291" y="33"/>
                </a:cubicBezTo>
                <a:cubicBezTo>
                  <a:pt x="167" y="33"/>
                  <a:pt x="59" y="20"/>
                  <a:pt x="0" y="0"/>
                </a:cubicBezTo>
                <a:cubicBezTo>
                  <a:pt x="29" y="60"/>
                  <a:pt x="59" y="130"/>
                  <a:pt x="84" y="211"/>
                </a:cubicBezTo>
                <a:cubicBezTo>
                  <a:pt x="125" y="231"/>
                  <a:pt x="201" y="243"/>
                  <a:pt x="287" y="243"/>
                </a:cubicBezTo>
              </a:path>
            </a:pathLst>
          </a:custGeom>
          <a:solidFill>
            <a:schemeClr val="accent2"/>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6" name="Freeform 34">
            <a:extLst>
              <a:ext uri="{FF2B5EF4-FFF2-40B4-BE49-F238E27FC236}">
                <a16:creationId xmlns:a16="http://schemas.microsoft.com/office/drawing/2014/main" id="{2027796A-3F5F-1949-A512-DE994168C138}"/>
              </a:ext>
            </a:extLst>
          </p:cNvPr>
          <p:cNvSpPr>
            <a:spLocks/>
          </p:cNvSpPr>
          <p:nvPr/>
        </p:nvSpPr>
        <p:spPr bwMode="auto">
          <a:xfrm>
            <a:off x="5112922" y="4288306"/>
            <a:ext cx="1930228" cy="1120251"/>
          </a:xfrm>
          <a:custGeom>
            <a:avLst/>
            <a:gdLst>
              <a:gd name="T0" fmla="*/ 203 w 414"/>
              <a:gd name="T1" fmla="*/ 35 h 240"/>
              <a:gd name="T2" fmla="*/ 0 w 414"/>
              <a:gd name="T3" fmla="*/ 3 h 240"/>
              <a:gd name="T4" fmla="*/ 46 w 414"/>
              <a:gd name="T5" fmla="*/ 204 h 240"/>
              <a:gd name="T6" fmla="*/ 49 w 414"/>
              <a:gd name="T7" fmla="*/ 215 h 240"/>
              <a:gd name="T8" fmla="*/ 205 w 414"/>
              <a:gd name="T9" fmla="*/ 240 h 240"/>
              <a:gd name="T10" fmla="*/ 354 w 414"/>
              <a:gd name="T11" fmla="*/ 217 h 240"/>
              <a:gd name="T12" fmla="*/ 362 w 414"/>
              <a:gd name="T13" fmla="*/ 214 h 240"/>
              <a:gd name="T14" fmla="*/ 376 w 414"/>
              <a:gd name="T15" fmla="*/ 139 h 240"/>
              <a:gd name="T16" fmla="*/ 414 w 414"/>
              <a:gd name="T17" fmla="*/ 0 h 240"/>
              <a:gd name="T18" fmla="*/ 203 w 414"/>
              <a:gd name="T19" fmla="*/ 35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4" h="240">
                <a:moveTo>
                  <a:pt x="203" y="35"/>
                </a:moveTo>
                <a:cubicBezTo>
                  <a:pt x="117" y="35"/>
                  <a:pt x="41" y="23"/>
                  <a:pt x="0" y="3"/>
                </a:cubicBezTo>
                <a:cubicBezTo>
                  <a:pt x="18" y="64"/>
                  <a:pt x="35" y="131"/>
                  <a:pt x="46" y="204"/>
                </a:cubicBezTo>
                <a:cubicBezTo>
                  <a:pt x="47" y="208"/>
                  <a:pt x="48" y="211"/>
                  <a:pt x="49" y="215"/>
                </a:cubicBezTo>
                <a:cubicBezTo>
                  <a:pt x="85" y="230"/>
                  <a:pt x="142" y="240"/>
                  <a:pt x="205" y="240"/>
                </a:cubicBezTo>
                <a:cubicBezTo>
                  <a:pt x="264" y="240"/>
                  <a:pt x="317" y="231"/>
                  <a:pt x="354" y="217"/>
                </a:cubicBezTo>
                <a:cubicBezTo>
                  <a:pt x="357" y="216"/>
                  <a:pt x="359" y="215"/>
                  <a:pt x="362" y="214"/>
                </a:cubicBezTo>
                <a:cubicBezTo>
                  <a:pt x="366" y="190"/>
                  <a:pt x="371" y="165"/>
                  <a:pt x="376" y="139"/>
                </a:cubicBezTo>
                <a:cubicBezTo>
                  <a:pt x="386" y="96"/>
                  <a:pt x="398" y="49"/>
                  <a:pt x="414" y="0"/>
                </a:cubicBezTo>
                <a:cubicBezTo>
                  <a:pt x="374" y="21"/>
                  <a:pt x="295" y="35"/>
                  <a:pt x="203" y="35"/>
                </a:cubicBezTo>
              </a:path>
            </a:pathLst>
          </a:custGeom>
          <a:solidFill>
            <a:schemeClr val="accent3"/>
          </a:solidFill>
          <a:ln w="9525">
            <a:noFill/>
            <a:round/>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nvGrpSpPr>
          <p:cNvPr id="7" name="Group 6">
            <a:extLst>
              <a:ext uri="{FF2B5EF4-FFF2-40B4-BE49-F238E27FC236}">
                <a16:creationId xmlns:a16="http://schemas.microsoft.com/office/drawing/2014/main" id="{939A5F23-041B-5646-A6F9-7F552754F641}"/>
              </a:ext>
            </a:extLst>
          </p:cNvPr>
          <p:cNvGrpSpPr/>
          <p:nvPr/>
        </p:nvGrpSpPr>
        <p:grpSpPr>
          <a:xfrm>
            <a:off x="3990904" y="1894007"/>
            <a:ext cx="4207126" cy="1585062"/>
            <a:chOff x="3990355" y="1893606"/>
            <a:chExt cx="4208222" cy="1585475"/>
          </a:xfrm>
        </p:grpSpPr>
        <p:sp>
          <p:nvSpPr>
            <p:cNvPr id="8" name="Freeform 31">
              <a:extLst>
                <a:ext uri="{FF2B5EF4-FFF2-40B4-BE49-F238E27FC236}">
                  <a16:creationId xmlns:a16="http://schemas.microsoft.com/office/drawing/2014/main" id="{C5317497-828D-1B46-9983-0609C1E64AFB}"/>
                </a:ext>
              </a:extLst>
            </p:cNvPr>
            <p:cNvSpPr>
              <a:spLocks/>
            </p:cNvSpPr>
            <p:nvPr/>
          </p:nvSpPr>
          <p:spPr bwMode="auto">
            <a:xfrm>
              <a:off x="3990355" y="1893606"/>
              <a:ext cx="4208222" cy="612542"/>
            </a:xfrm>
            <a:custGeom>
              <a:avLst/>
              <a:gdLst>
                <a:gd name="T0" fmla="*/ 452 w 903"/>
                <a:gd name="T1" fmla="*/ 0 h 131"/>
                <a:gd name="T2" fmla="*/ 0 w 903"/>
                <a:gd name="T3" fmla="*/ 65 h 131"/>
                <a:gd name="T4" fmla="*/ 11 w 903"/>
                <a:gd name="T5" fmla="*/ 80 h 131"/>
                <a:gd name="T6" fmla="*/ 452 w 903"/>
                <a:gd name="T7" fmla="*/ 131 h 131"/>
                <a:gd name="T8" fmla="*/ 686 w 903"/>
                <a:gd name="T9" fmla="*/ 121 h 131"/>
                <a:gd name="T10" fmla="*/ 686 w 903"/>
                <a:gd name="T11" fmla="*/ 121 h 131"/>
                <a:gd name="T12" fmla="*/ 753 w 903"/>
                <a:gd name="T13" fmla="*/ 114 h 131"/>
                <a:gd name="T14" fmla="*/ 753 w 903"/>
                <a:gd name="T15" fmla="*/ 114 h 131"/>
                <a:gd name="T16" fmla="*/ 760 w 903"/>
                <a:gd name="T17" fmla="*/ 113 h 131"/>
                <a:gd name="T18" fmla="*/ 761 w 903"/>
                <a:gd name="T19" fmla="*/ 113 h 131"/>
                <a:gd name="T20" fmla="*/ 768 w 903"/>
                <a:gd name="T21" fmla="*/ 112 h 131"/>
                <a:gd name="T22" fmla="*/ 768 w 903"/>
                <a:gd name="T23" fmla="*/ 112 h 131"/>
                <a:gd name="T24" fmla="*/ 775 w 903"/>
                <a:gd name="T25" fmla="*/ 111 h 131"/>
                <a:gd name="T26" fmla="*/ 776 w 903"/>
                <a:gd name="T27" fmla="*/ 111 h 131"/>
                <a:gd name="T28" fmla="*/ 783 w 903"/>
                <a:gd name="T29" fmla="*/ 110 h 131"/>
                <a:gd name="T30" fmla="*/ 783 w 903"/>
                <a:gd name="T31" fmla="*/ 110 h 131"/>
                <a:gd name="T32" fmla="*/ 893 w 903"/>
                <a:gd name="T33" fmla="*/ 80 h 131"/>
                <a:gd name="T34" fmla="*/ 903 w 903"/>
                <a:gd name="T35" fmla="*/ 65 h 131"/>
                <a:gd name="T36" fmla="*/ 452 w 903"/>
                <a:gd name="T37" fmla="*/ 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03" h="131">
                  <a:moveTo>
                    <a:pt x="452" y="0"/>
                  </a:moveTo>
                  <a:cubicBezTo>
                    <a:pt x="203" y="0"/>
                    <a:pt x="0" y="29"/>
                    <a:pt x="0" y="65"/>
                  </a:cubicBezTo>
                  <a:cubicBezTo>
                    <a:pt x="0" y="70"/>
                    <a:pt x="4" y="75"/>
                    <a:pt x="11" y="80"/>
                  </a:cubicBezTo>
                  <a:cubicBezTo>
                    <a:pt x="56" y="109"/>
                    <a:pt x="236" y="131"/>
                    <a:pt x="452" y="131"/>
                  </a:cubicBezTo>
                  <a:cubicBezTo>
                    <a:pt x="538" y="131"/>
                    <a:pt x="618" y="127"/>
                    <a:pt x="686" y="121"/>
                  </a:cubicBezTo>
                  <a:cubicBezTo>
                    <a:pt x="686" y="121"/>
                    <a:pt x="686" y="121"/>
                    <a:pt x="686" y="121"/>
                  </a:cubicBezTo>
                  <a:cubicBezTo>
                    <a:pt x="710" y="119"/>
                    <a:pt x="732" y="117"/>
                    <a:pt x="753" y="114"/>
                  </a:cubicBezTo>
                  <a:cubicBezTo>
                    <a:pt x="753" y="114"/>
                    <a:pt x="753" y="114"/>
                    <a:pt x="753" y="114"/>
                  </a:cubicBezTo>
                  <a:cubicBezTo>
                    <a:pt x="756" y="114"/>
                    <a:pt x="758" y="114"/>
                    <a:pt x="760" y="113"/>
                  </a:cubicBezTo>
                  <a:cubicBezTo>
                    <a:pt x="761" y="113"/>
                    <a:pt x="761" y="113"/>
                    <a:pt x="761" y="113"/>
                  </a:cubicBezTo>
                  <a:cubicBezTo>
                    <a:pt x="763" y="113"/>
                    <a:pt x="766" y="113"/>
                    <a:pt x="768" y="112"/>
                  </a:cubicBezTo>
                  <a:cubicBezTo>
                    <a:pt x="768" y="112"/>
                    <a:pt x="768" y="112"/>
                    <a:pt x="768" y="112"/>
                  </a:cubicBezTo>
                  <a:cubicBezTo>
                    <a:pt x="771" y="112"/>
                    <a:pt x="773" y="111"/>
                    <a:pt x="775" y="111"/>
                  </a:cubicBezTo>
                  <a:cubicBezTo>
                    <a:pt x="776" y="111"/>
                    <a:pt x="776" y="111"/>
                    <a:pt x="776" y="111"/>
                  </a:cubicBezTo>
                  <a:cubicBezTo>
                    <a:pt x="778" y="111"/>
                    <a:pt x="780" y="110"/>
                    <a:pt x="783" y="110"/>
                  </a:cubicBezTo>
                  <a:cubicBezTo>
                    <a:pt x="783" y="110"/>
                    <a:pt x="783" y="110"/>
                    <a:pt x="783" y="110"/>
                  </a:cubicBezTo>
                  <a:cubicBezTo>
                    <a:pt x="836" y="102"/>
                    <a:pt x="875" y="91"/>
                    <a:pt x="893" y="80"/>
                  </a:cubicBezTo>
                  <a:cubicBezTo>
                    <a:pt x="900" y="75"/>
                    <a:pt x="903" y="70"/>
                    <a:pt x="903" y="65"/>
                  </a:cubicBezTo>
                  <a:cubicBezTo>
                    <a:pt x="903" y="29"/>
                    <a:pt x="701" y="0"/>
                    <a:pt x="452" y="0"/>
                  </a:cubicBezTo>
                </a:path>
              </a:pathLst>
            </a:custGeom>
            <a:solidFill>
              <a:schemeClr val="accent1">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9" name="Oval 32">
              <a:extLst>
                <a:ext uri="{FF2B5EF4-FFF2-40B4-BE49-F238E27FC236}">
                  <a16:creationId xmlns:a16="http://schemas.microsoft.com/office/drawing/2014/main" id="{D5ACA616-3724-4549-83CD-55BDED2B4C50}"/>
                </a:ext>
              </a:extLst>
            </p:cNvPr>
            <p:cNvSpPr>
              <a:spLocks noChangeArrowheads="1"/>
            </p:cNvSpPr>
            <p:nvPr/>
          </p:nvSpPr>
          <p:spPr bwMode="auto">
            <a:xfrm>
              <a:off x="4633931" y="2053551"/>
              <a:ext cx="2857153" cy="341390"/>
            </a:xfrm>
            <a:prstGeom prst="ellipse">
              <a:avLst/>
            </a:prstGeom>
            <a:solidFill>
              <a:schemeClr val="accent1">
                <a:lumMod val="50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0" name="Freeform 35">
              <a:extLst>
                <a:ext uri="{FF2B5EF4-FFF2-40B4-BE49-F238E27FC236}">
                  <a16:creationId xmlns:a16="http://schemas.microsoft.com/office/drawing/2014/main" id="{03F1CCBC-5344-794A-A7CD-EDED555D95C3}"/>
                </a:ext>
              </a:extLst>
            </p:cNvPr>
            <p:cNvSpPr>
              <a:spLocks/>
            </p:cNvSpPr>
            <p:nvPr/>
          </p:nvSpPr>
          <p:spPr bwMode="auto">
            <a:xfrm>
              <a:off x="4042625" y="2265431"/>
              <a:ext cx="4108687" cy="1213650"/>
            </a:xfrm>
            <a:custGeom>
              <a:avLst/>
              <a:gdLst>
                <a:gd name="T0" fmla="*/ 882 w 882"/>
                <a:gd name="T1" fmla="*/ 0 h 260"/>
                <a:gd name="T2" fmla="*/ 798 w 882"/>
                <a:gd name="T3" fmla="*/ 25 h 260"/>
                <a:gd name="T4" fmla="*/ 675 w 882"/>
                <a:gd name="T5" fmla="*/ 41 h 260"/>
                <a:gd name="T6" fmla="*/ 441 w 882"/>
                <a:gd name="T7" fmla="*/ 51 h 260"/>
                <a:gd name="T8" fmla="*/ 0 w 882"/>
                <a:gd name="T9" fmla="*/ 0 h 260"/>
                <a:gd name="T10" fmla="*/ 0 w 882"/>
                <a:gd name="T11" fmla="*/ 0 h 260"/>
                <a:gd name="T12" fmla="*/ 146 w 882"/>
                <a:gd name="T13" fmla="*/ 227 h 260"/>
                <a:gd name="T14" fmla="*/ 437 w 882"/>
                <a:gd name="T15" fmla="*/ 260 h 260"/>
                <a:gd name="T16" fmla="*/ 604 w 882"/>
                <a:gd name="T17" fmla="*/ 251 h 260"/>
                <a:gd name="T18" fmla="*/ 683 w 882"/>
                <a:gd name="T19" fmla="*/ 239 h 260"/>
                <a:gd name="T20" fmla="*/ 730 w 882"/>
                <a:gd name="T21" fmla="*/ 227 h 260"/>
                <a:gd name="T22" fmla="*/ 882 w 882"/>
                <a:gd name="T23" fmla="*/ 0 h 260"/>
                <a:gd name="T24" fmla="*/ 882 w 882"/>
                <a:gd name="T25"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2" h="260">
                  <a:moveTo>
                    <a:pt x="882" y="0"/>
                  </a:moveTo>
                  <a:cubicBezTo>
                    <a:pt x="867" y="9"/>
                    <a:pt x="838" y="18"/>
                    <a:pt x="798" y="25"/>
                  </a:cubicBezTo>
                  <a:cubicBezTo>
                    <a:pt x="765" y="32"/>
                    <a:pt x="723" y="37"/>
                    <a:pt x="675" y="41"/>
                  </a:cubicBezTo>
                  <a:cubicBezTo>
                    <a:pt x="607" y="47"/>
                    <a:pt x="527" y="51"/>
                    <a:pt x="441" y="51"/>
                  </a:cubicBezTo>
                  <a:cubicBezTo>
                    <a:pt x="225" y="51"/>
                    <a:pt x="45" y="29"/>
                    <a:pt x="0" y="0"/>
                  </a:cubicBezTo>
                  <a:cubicBezTo>
                    <a:pt x="0" y="0"/>
                    <a:pt x="0" y="0"/>
                    <a:pt x="0" y="0"/>
                  </a:cubicBezTo>
                  <a:cubicBezTo>
                    <a:pt x="0" y="0"/>
                    <a:pt x="73" y="78"/>
                    <a:pt x="146" y="227"/>
                  </a:cubicBezTo>
                  <a:cubicBezTo>
                    <a:pt x="205" y="247"/>
                    <a:pt x="313" y="260"/>
                    <a:pt x="437" y="260"/>
                  </a:cubicBezTo>
                  <a:cubicBezTo>
                    <a:pt x="498" y="260"/>
                    <a:pt x="555" y="257"/>
                    <a:pt x="604" y="251"/>
                  </a:cubicBezTo>
                  <a:cubicBezTo>
                    <a:pt x="634" y="248"/>
                    <a:pt x="660" y="244"/>
                    <a:pt x="683" y="239"/>
                  </a:cubicBezTo>
                  <a:cubicBezTo>
                    <a:pt x="701" y="235"/>
                    <a:pt x="717" y="231"/>
                    <a:pt x="730" y="227"/>
                  </a:cubicBezTo>
                  <a:cubicBezTo>
                    <a:pt x="770" y="150"/>
                    <a:pt x="819" y="73"/>
                    <a:pt x="882" y="0"/>
                  </a:cubicBezTo>
                  <a:cubicBezTo>
                    <a:pt x="882" y="0"/>
                    <a:pt x="882" y="0"/>
                    <a:pt x="882" y="0"/>
                  </a:cubicBezTo>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sp>
        <p:nvSpPr>
          <p:cNvPr id="11" name="Freeform 36">
            <a:extLst>
              <a:ext uri="{FF2B5EF4-FFF2-40B4-BE49-F238E27FC236}">
                <a16:creationId xmlns:a16="http://schemas.microsoft.com/office/drawing/2014/main" id="{0FCDE1DD-6203-8740-8E1E-A1006F27190B}"/>
              </a:ext>
            </a:extLst>
          </p:cNvPr>
          <p:cNvSpPr>
            <a:spLocks/>
          </p:cNvSpPr>
          <p:nvPr/>
        </p:nvSpPr>
        <p:spPr bwMode="auto">
          <a:xfrm>
            <a:off x="5340044" y="5284445"/>
            <a:ext cx="1463184" cy="1112087"/>
          </a:xfrm>
          <a:custGeom>
            <a:avLst/>
            <a:gdLst>
              <a:gd name="T0" fmla="*/ 314 w 314"/>
              <a:gd name="T1" fmla="*/ 0 h 238"/>
              <a:gd name="T2" fmla="*/ 306 w 314"/>
              <a:gd name="T3" fmla="*/ 3 h 238"/>
              <a:gd name="T4" fmla="*/ 293 w 314"/>
              <a:gd name="T5" fmla="*/ 8 h 238"/>
              <a:gd name="T6" fmla="*/ 248 w 314"/>
              <a:gd name="T7" fmla="*/ 18 h 238"/>
              <a:gd name="T8" fmla="*/ 157 w 314"/>
              <a:gd name="T9" fmla="*/ 26 h 238"/>
              <a:gd name="T10" fmla="*/ 1 w 314"/>
              <a:gd name="T11" fmla="*/ 1 h 238"/>
              <a:gd name="T12" fmla="*/ 0 w 314"/>
              <a:gd name="T13" fmla="*/ 0 h 238"/>
              <a:gd name="T14" fmla="*/ 16 w 314"/>
              <a:gd name="T15" fmla="*/ 153 h 238"/>
              <a:gd name="T16" fmla="*/ 18 w 314"/>
              <a:gd name="T17" fmla="*/ 208 h 238"/>
              <a:gd name="T18" fmla="*/ 31 w 314"/>
              <a:gd name="T19" fmla="*/ 221 h 238"/>
              <a:gd name="T20" fmla="*/ 47 w 314"/>
              <a:gd name="T21" fmla="*/ 227 h 238"/>
              <a:gd name="T22" fmla="*/ 157 w 314"/>
              <a:gd name="T23" fmla="*/ 238 h 238"/>
              <a:gd name="T24" fmla="*/ 235 w 314"/>
              <a:gd name="T25" fmla="*/ 233 h 238"/>
              <a:gd name="T26" fmla="*/ 258 w 314"/>
              <a:gd name="T27" fmla="*/ 229 h 238"/>
              <a:gd name="T28" fmla="*/ 273 w 314"/>
              <a:gd name="T29" fmla="*/ 225 h 238"/>
              <a:gd name="T30" fmla="*/ 279 w 314"/>
              <a:gd name="T31" fmla="*/ 223 h 238"/>
              <a:gd name="T32" fmla="*/ 296 w 314"/>
              <a:gd name="T33" fmla="*/ 208 h 238"/>
              <a:gd name="T34" fmla="*/ 298 w 314"/>
              <a:gd name="T35" fmla="*/ 142 h 238"/>
              <a:gd name="T36" fmla="*/ 314 w 314"/>
              <a:gd name="T37"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4" h="238">
                <a:moveTo>
                  <a:pt x="314" y="0"/>
                </a:moveTo>
                <a:cubicBezTo>
                  <a:pt x="311" y="1"/>
                  <a:pt x="309" y="2"/>
                  <a:pt x="306" y="3"/>
                </a:cubicBezTo>
                <a:cubicBezTo>
                  <a:pt x="302" y="5"/>
                  <a:pt x="297" y="6"/>
                  <a:pt x="293" y="8"/>
                </a:cubicBezTo>
                <a:cubicBezTo>
                  <a:pt x="280" y="12"/>
                  <a:pt x="264" y="16"/>
                  <a:pt x="248" y="18"/>
                </a:cubicBezTo>
                <a:cubicBezTo>
                  <a:pt x="220" y="23"/>
                  <a:pt x="189" y="26"/>
                  <a:pt x="157" y="26"/>
                </a:cubicBezTo>
                <a:cubicBezTo>
                  <a:pt x="94" y="26"/>
                  <a:pt x="37" y="16"/>
                  <a:pt x="1" y="1"/>
                </a:cubicBezTo>
                <a:cubicBezTo>
                  <a:pt x="1" y="1"/>
                  <a:pt x="0" y="0"/>
                  <a:pt x="0" y="0"/>
                </a:cubicBezTo>
                <a:cubicBezTo>
                  <a:pt x="7" y="49"/>
                  <a:pt x="13" y="100"/>
                  <a:pt x="16" y="153"/>
                </a:cubicBezTo>
                <a:cubicBezTo>
                  <a:pt x="17" y="171"/>
                  <a:pt x="18" y="190"/>
                  <a:pt x="18" y="208"/>
                </a:cubicBezTo>
                <a:cubicBezTo>
                  <a:pt x="18" y="213"/>
                  <a:pt x="23" y="217"/>
                  <a:pt x="31" y="221"/>
                </a:cubicBezTo>
                <a:cubicBezTo>
                  <a:pt x="35" y="223"/>
                  <a:pt x="41" y="225"/>
                  <a:pt x="47" y="227"/>
                </a:cubicBezTo>
                <a:cubicBezTo>
                  <a:pt x="72" y="234"/>
                  <a:pt x="112" y="238"/>
                  <a:pt x="157" y="238"/>
                </a:cubicBezTo>
                <a:cubicBezTo>
                  <a:pt x="186" y="238"/>
                  <a:pt x="213" y="236"/>
                  <a:pt x="235" y="233"/>
                </a:cubicBezTo>
                <a:cubicBezTo>
                  <a:pt x="244" y="232"/>
                  <a:pt x="251" y="230"/>
                  <a:pt x="258" y="229"/>
                </a:cubicBezTo>
                <a:cubicBezTo>
                  <a:pt x="263" y="228"/>
                  <a:pt x="268" y="226"/>
                  <a:pt x="273" y="225"/>
                </a:cubicBezTo>
                <a:cubicBezTo>
                  <a:pt x="275" y="224"/>
                  <a:pt x="277" y="224"/>
                  <a:pt x="279" y="223"/>
                </a:cubicBezTo>
                <a:cubicBezTo>
                  <a:pt x="290" y="219"/>
                  <a:pt x="296" y="214"/>
                  <a:pt x="296" y="208"/>
                </a:cubicBezTo>
                <a:cubicBezTo>
                  <a:pt x="296" y="208"/>
                  <a:pt x="295" y="184"/>
                  <a:pt x="298" y="142"/>
                </a:cubicBezTo>
                <a:cubicBezTo>
                  <a:pt x="300" y="106"/>
                  <a:pt x="305" y="57"/>
                  <a:pt x="314" y="0"/>
                </a:cubicBezTo>
              </a:path>
            </a:pathLst>
          </a:custGeom>
          <a:solidFill>
            <a:schemeClr val="accent4"/>
          </a:solidFill>
          <a:ln w="9525">
            <a:noFill/>
            <a:round/>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nvGrpSpPr>
          <p:cNvPr id="12" name="Group 11">
            <a:extLst>
              <a:ext uri="{FF2B5EF4-FFF2-40B4-BE49-F238E27FC236}">
                <a16:creationId xmlns:a16="http://schemas.microsoft.com/office/drawing/2014/main" id="{1B221C85-122C-B74A-BFC8-61E61CA6C996}"/>
              </a:ext>
            </a:extLst>
          </p:cNvPr>
          <p:cNvGrpSpPr/>
          <p:nvPr/>
        </p:nvGrpSpPr>
        <p:grpSpPr>
          <a:xfrm>
            <a:off x="6432402" y="2380864"/>
            <a:ext cx="1329278" cy="4002530"/>
            <a:chOff x="6432489" y="2380591"/>
            <a:chExt cx="1329624" cy="4003572"/>
          </a:xfrm>
          <a:solidFill>
            <a:schemeClr val="bg2">
              <a:alpha val="20000"/>
            </a:schemeClr>
          </a:solidFill>
        </p:grpSpPr>
        <p:sp>
          <p:nvSpPr>
            <p:cNvPr id="13" name="Freeform 38">
              <a:extLst>
                <a:ext uri="{FF2B5EF4-FFF2-40B4-BE49-F238E27FC236}">
                  <a16:creationId xmlns:a16="http://schemas.microsoft.com/office/drawing/2014/main" id="{820460F3-CA67-D748-BF4E-473B24D17773}"/>
                </a:ext>
              </a:extLst>
            </p:cNvPr>
            <p:cNvSpPr>
              <a:spLocks/>
            </p:cNvSpPr>
            <p:nvPr/>
          </p:nvSpPr>
          <p:spPr bwMode="auto">
            <a:xfrm>
              <a:off x="6628502" y="3380259"/>
              <a:ext cx="596208" cy="1037238"/>
            </a:xfrm>
            <a:custGeom>
              <a:avLst/>
              <a:gdLst>
                <a:gd name="T0" fmla="*/ 128 w 128"/>
                <a:gd name="T1" fmla="*/ 0 h 222"/>
                <a:gd name="T2" fmla="*/ 49 w 128"/>
                <a:gd name="T3" fmla="*/ 12 h 222"/>
                <a:gd name="T4" fmla="*/ 0 w 128"/>
                <a:gd name="T5" fmla="*/ 222 h 222"/>
                <a:gd name="T6" fmla="*/ 59 w 128"/>
                <a:gd name="T7" fmla="*/ 208 h 222"/>
                <a:gd name="T8" fmla="*/ 128 w 128"/>
                <a:gd name="T9" fmla="*/ 0 h 222"/>
              </a:gdLst>
              <a:ahLst/>
              <a:cxnLst>
                <a:cxn ang="0">
                  <a:pos x="T0" y="T1"/>
                </a:cxn>
                <a:cxn ang="0">
                  <a:pos x="T2" y="T3"/>
                </a:cxn>
                <a:cxn ang="0">
                  <a:pos x="T4" y="T5"/>
                </a:cxn>
                <a:cxn ang="0">
                  <a:pos x="T6" y="T7"/>
                </a:cxn>
                <a:cxn ang="0">
                  <a:pos x="T8" y="T9"/>
                </a:cxn>
              </a:cxnLst>
              <a:rect l="0" t="0" r="r" b="b"/>
              <a:pathLst>
                <a:path w="128" h="222">
                  <a:moveTo>
                    <a:pt x="128" y="0"/>
                  </a:moveTo>
                  <a:cubicBezTo>
                    <a:pt x="105" y="5"/>
                    <a:pt x="79" y="9"/>
                    <a:pt x="49" y="12"/>
                  </a:cubicBezTo>
                  <a:cubicBezTo>
                    <a:pt x="32" y="72"/>
                    <a:pt x="15" y="142"/>
                    <a:pt x="0" y="222"/>
                  </a:cubicBezTo>
                  <a:cubicBezTo>
                    <a:pt x="22" y="218"/>
                    <a:pt x="42" y="214"/>
                    <a:pt x="59" y="208"/>
                  </a:cubicBezTo>
                  <a:cubicBezTo>
                    <a:pt x="76" y="140"/>
                    <a:pt x="99" y="70"/>
                    <a:pt x="128" y="0"/>
                  </a:cubicBezTo>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4" name="Freeform 39">
              <a:extLst>
                <a:ext uri="{FF2B5EF4-FFF2-40B4-BE49-F238E27FC236}">
                  <a16:creationId xmlns:a16="http://schemas.microsoft.com/office/drawing/2014/main" id="{A6B0EC7E-E1DC-F540-A2DC-5F8DA55B8820}"/>
                </a:ext>
              </a:extLst>
            </p:cNvPr>
            <p:cNvSpPr>
              <a:spLocks/>
            </p:cNvSpPr>
            <p:nvPr/>
          </p:nvSpPr>
          <p:spPr bwMode="auto">
            <a:xfrm>
              <a:off x="6492926" y="4352158"/>
              <a:ext cx="409995" cy="1027437"/>
            </a:xfrm>
            <a:custGeom>
              <a:avLst/>
              <a:gdLst>
                <a:gd name="T0" fmla="*/ 88 w 88"/>
                <a:gd name="T1" fmla="*/ 0 h 220"/>
                <a:gd name="T2" fmla="*/ 29 w 88"/>
                <a:gd name="T3" fmla="*/ 14 h 220"/>
                <a:gd name="T4" fmla="*/ 0 w 88"/>
                <a:gd name="T5" fmla="*/ 220 h 220"/>
                <a:gd name="T6" fmla="*/ 0 w 88"/>
                <a:gd name="T7" fmla="*/ 220 h 220"/>
                <a:gd name="T8" fmla="*/ 0 w 88"/>
                <a:gd name="T9" fmla="*/ 220 h 220"/>
                <a:gd name="T10" fmla="*/ 45 w 88"/>
                <a:gd name="T11" fmla="*/ 210 h 220"/>
                <a:gd name="T12" fmla="*/ 45 w 88"/>
                <a:gd name="T13" fmla="*/ 210 h 220"/>
                <a:gd name="T14" fmla="*/ 88 w 88"/>
                <a:gd name="T15" fmla="*/ 0 h 2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220">
                  <a:moveTo>
                    <a:pt x="88" y="0"/>
                  </a:moveTo>
                  <a:cubicBezTo>
                    <a:pt x="71" y="6"/>
                    <a:pt x="51" y="10"/>
                    <a:pt x="29" y="14"/>
                  </a:cubicBezTo>
                  <a:cubicBezTo>
                    <a:pt x="18" y="77"/>
                    <a:pt x="7" y="146"/>
                    <a:pt x="0" y="220"/>
                  </a:cubicBezTo>
                  <a:cubicBezTo>
                    <a:pt x="0" y="220"/>
                    <a:pt x="0" y="220"/>
                    <a:pt x="0" y="220"/>
                  </a:cubicBezTo>
                  <a:cubicBezTo>
                    <a:pt x="0" y="220"/>
                    <a:pt x="0" y="220"/>
                    <a:pt x="0" y="220"/>
                  </a:cubicBezTo>
                  <a:cubicBezTo>
                    <a:pt x="16" y="218"/>
                    <a:pt x="32" y="214"/>
                    <a:pt x="45" y="210"/>
                  </a:cubicBezTo>
                  <a:cubicBezTo>
                    <a:pt x="45" y="210"/>
                    <a:pt x="45" y="210"/>
                    <a:pt x="45" y="210"/>
                  </a:cubicBezTo>
                  <a:cubicBezTo>
                    <a:pt x="55" y="145"/>
                    <a:pt x="68" y="74"/>
                    <a:pt x="88" y="0"/>
                  </a:cubicBezTo>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5" name="Freeform 40">
              <a:extLst>
                <a:ext uri="{FF2B5EF4-FFF2-40B4-BE49-F238E27FC236}">
                  <a16:creationId xmlns:a16="http://schemas.microsoft.com/office/drawing/2014/main" id="{74198D30-5FDD-8040-9353-307FBA1806C7}"/>
                </a:ext>
              </a:extLst>
            </p:cNvPr>
            <p:cNvSpPr>
              <a:spLocks/>
            </p:cNvSpPr>
            <p:nvPr/>
          </p:nvSpPr>
          <p:spPr bwMode="auto">
            <a:xfrm>
              <a:off x="6857185" y="2380591"/>
              <a:ext cx="904928" cy="1055205"/>
            </a:xfrm>
            <a:custGeom>
              <a:avLst/>
              <a:gdLst>
                <a:gd name="T0" fmla="*/ 194 w 194"/>
                <a:gd name="T1" fmla="*/ 0 h 226"/>
                <a:gd name="T2" fmla="*/ 180 w 194"/>
                <a:gd name="T3" fmla="*/ 3 h 226"/>
                <a:gd name="T4" fmla="*/ 180 w 194"/>
                <a:gd name="T5" fmla="*/ 3 h 226"/>
                <a:gd name="T6" fmla="*/ 180 w 194"/>
                <a:gd name="T7" fmla="*/ 3 h 226"/>
                <a:gd name="T8" fmla="*/ 168 w 194"/>
                <a:gd name="T9" fmla="*/ 5 h 226"/>
                <a:gd name="T10" fmla="*/ 166 w 194"/>
                <a:gd name="T11" fmla="*/ 5 h 226"/>
                <a:gd name="T12" fmla="*/ 164 w 194"/>
                <a:gd name="T13" fmla="*/ 6 h 226"/>
                <a:gd name="T14" fmla="*/ 140 w 194"/>
                <a:gd name="T15" fmla="*/ 9 h 226"/>
                <a:gd name="T16" fmla="*/ 138 w 194"/>
                <a:gd name="T17" fmla="*/ 9 h 226"/>
                <a:gd name="T18" fmla="*/ 71 w 194"/>
                <a:gd name="T19" fmla="*/ 16 h 226"/>
                <a:gd name="T20" fmla="*/ 71 w 194"/>
                <a:gd name="T21" fmla="*/ 16 h 226"/>
                <a:gd name="T22" fmla="*/ 71 w 194"/>
                <a:gd name="T23" fmla="*/ 16 h 226"/>
                <a:gd name="T24" fmla="*/ 0 w 194"/>
                <a:gd name="T25" fmla="*/ 226 h 226"/>
                <a:gd name="T26" fmla="*/ 0 w 194"/>
                <a:gd name="T27" fmla="*/ 226 h 226"/>
                <a:gd name="T28" fmla="*/ 0 w 194"/>
                <a:gd name="T29" fmla="*/ 226 h 226"/>
                <a:gd name="T30" fmla="*/ 79 w 194"/>
                <a:gd name="T31" fmla="*/ 214 h 226"/>
                <a:gd name="T32" fmla="*/ 79 w 194"/>
                <a:gd name="T33" fmla="*/ 214 h 226"/>
                <a:gd name="T34" fmla="*/ 194 w 194"/>
                <a:gd name="T35"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4" h="226">
                  <a:moveTo>
                    <a:pt x="194" y="0"/>
                  </a:moveTo>
                  <a:cubicBezTo>
                    <a:pt x="190" y="1"/>
                    <a:pt x="185" y="2"/>
                    <a:pt x="180" y="3"/>
                  </a:cubicBezTo>
                  <a:cubicBezTo>
                    <a:pt x="180" y="3"/>
                    <a:pt x="180" y="3"/>
                    <a:pt x="180" y="3"/>
                  </a:cubicBezTo>
                  <a:cubicBezTo>
                    <a:pt x="180" y="3"/>
                    <a:pt x="180" y="3"/>
                    <a:pt x="180" y="3"/>
                  </a:cubicBezTo>
                  <a:cubicBezTo>
                    <a:pt x="176" y="4"/>
                    <a:pt x="172" y="4"/>
                    <a:pt x="168" y="5"/>
                  </a:cubicBezTo>
                  <a:cubicBezTo>
                    <a:pt x="167" y="5"/>
                    <a:pt x="167" y="5"/>
                    <a:pt x="166" y="5"/>
                  </a:cubicBezTo>
                  <a:cubicBezTo>
                    <a:pt x="165" y="5"/>
                    <a:pt x="165" y="5"/>
                    <a:pt x="164" y="6"/>
                  </a:cubicBezTo>
                  <a:cubicBezTo>
                    <a:pt x="156" y="7"/>
                    <a:pt x="148" y="8"/>
                    <a:pt x="140" y="9"/>
                  </a:cubicBezTo>
                  <a:cubicBezTo>
                    <a:pt x="139" y="9"/>
                    <a:pt x="139" y="9"/>
                    <a:pt x="138" y="9"/>
                  </a:cubicBezTo>
                  <a:cubicBezTo>
                    <a:pt x="118" y="12"/>
                    <a:pt x="95" y="14"/>
                    <a:pt x="71" y="16"/>
                  </a:cubicBezTo>
                  <a:cubicBezTo>
                    <a:pt x="71" y="16"/>
                    <a:pt x="71" y="16"/>
                    <a:pt x="71" y="16"/>
                  </a:cubicBezTo>
                  <a:cubicBezTo>
                    <a:pt x="71" y="16"/>
                    <a:pt x="71" y="16"/>
                    <a:pt x="71" y="16"/>
                  </a:cubicBezTo>
                  <a:cubicBezTo>
                    <a:pt x="71" y="16"/>
                    <a:pt x="37" y="93"/>
                    <a:pt x="0" y="226"/>
                  </a:cubicBezTo>
                  <a:cubicBezTo>
                    <a:pt x="0" y="226"/>
                    <a:pt x="0" y="226"/>
                    <a:pt x="0" y="226"/>
                  </a:cubicBezTo>
                  <a:cubicBezTo>
                    <a:pt x="0" y="226"/>
                    <a:pt x="0" y="226"/>
                    <a:pt x="0" y="226"/>
                  </a:cubicBezTo>
                  <a:cubicBezTo>
                    <a:pt x="30" y="223"/>
                    <a:pt x="56" y="219"/>
                    <a:pt x="79" y="214"/>
                  </a:cubicBezTo>
                  <a:cubicBezTo>
                    <a:pt x="79" y="214"/>
                    <a:pt x="79" y="214"/>
                    <a:pt x="79" y="214"/>
                  </a:cubicBezTo>
                  <a:cubicBezTo>
                    <a:pt x="110" y="140"/>
                    <a:pt x="148" y="68"/>
                    <a:pt x="194" y="0"/>
                  </a:cubicBezTo>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6" name="Freeform 41">
              <a:extLst>
                <a:ext uri="{FF2B5EF4-FFF2-40B4-BE49-F238E27FC236}">
                  <a16:creationId xmlns:a16="http://schemas.microsoft.com/office/drawing/2014/main" id="{1E80790B-FD46-724A-9655-9D1CA91814EB}"/>
                </a:ext>
              </a:extLst>
            </p:cNvPr>
            <p:cNvSpPr>
              <a:spLocks/>
            </p:cNvSpPr>
            <p:nvPr/>
          </p:nvSpPr>
          <p:spPr bwMode="auto">
            <a:xfrm>
              <a:off x="6432489" y="5332225"/>
              <a:ext cx="269519" cy="1051938"/>
            </a:xfrm>
            <a:custGeom>
              <a:avLst/>
              <a:gdLst>
                <a:gd name="T0" fmla="*/ 58 w 58"/>
                <a:gd name="T1" fmla="*/ 0 h 225"/>
                <a:gd name="T2" fmla="*/ 13 w 58"/>
                <a:gd name="T3" fmla="*/ 10 h 225"/>
                <a:gd name="T4" fmla="*/ 13 w 58"/>
                <a:gd name="T5" fmla="*/ 10 h 225"/>
                <a:gd name="T6" fmla="*/ 0 w 58"/>
                <a:gd name="T7" fmla="*/ 225 h 225"/>
                <a:gd name="T8" fmla="*/ 23 w 58"/>
                <a:gd name="T9" fmla="*/ 221 h 225"/>
                <a:gd name="T10" fmla="*/ 38 w 58"/>
                <a:gd name="T11" fmla="*/ 217 h 225"/>
                <a:gd name="T12" fmla="*/ 58 w 58"/>
                <a:gd name="T13" fmla="*/ 0 h 225"/>
              </a:gdLst>
              <a:ahLst/>
              <a:cxnLst>
                <a:cxn ang="0">
                  <a:pos x="T0" y="T1"/>
                </a:cxn>
                <a:cxn ang="0">
                  <a:pos x="T2" y="T3"/>
                </a:cxn>
                <a:cxn ang="0">
                  <a:pos x="T4" y="T5"/>
                </a:cxn>
                <a:cxn ang="0">
                  <a:pos x="T6" y="T7"/>
                </a:cxn>
                <a:cxn ang="0">
                  <a:pos x="T8" y="T9"/>
                </a:cxn>
                <a:cxn ang="0">
                  <a:pos x="T10" y="T11"/>
                </a:cxn>
                <a:cxn ang="0">
                  <a:pos x="T12" y="T13"/>
                </a:cxn>
              </a:cxnLst>
              <a:rect l="0" t="0" r="r" b="b"/>
              <a:pathLst>
                <a:path w="58" h="225">
                  <a:moveTo>
                    <a:pt x="58" y="0"/>
                  </a:moveTo>
                  <a:cubicBezTo>
                    <a:pt x="45" y="4"/>
                    <a:pt x="29" y="8"/>
                    <a:pt x="13" y="10"/>
                  </a:cubicBezTo>
                  <a:cubicBezTo>
                    <a:pt x="13" y="10"/>
                    <a:pt x="13" y="10"/>
                    <a:pt x="13" y="10"/>
                  </a:cubicBezTo>
                  <a:cubicBezTo>
                    <a:pt x="6" y="78"/>
                    <a:pt x="1" y="150"/>
                    <a:pt x="0" y="225"/>
                  </a:cubicBezTo>
                  <a:cubicBezTo>
                    <a:pt x="9" y="224"/>
                    <a:pt x="16" y="222"/>
                    <a:pt x="23" y="221"/>
                  </a:cubicBezTo>
                  <a:cubicBezTo>
                    <a:pt x="28" y="220"/>
                    <a:pt x="33" y="218"/>
                    <a:pt x="38" y="217"/>
                  </a:cubicBezTo>
                  <a:cubicBezTo>
                    <a:pt x="40" y="166"/>
                    <a:pt x="45" y="90"/>
                    <a:pt x="58" y="0"/>
                  </a:cubicBezTo>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sp>
        <p:nvSpPr>
          <p:cNvPr id="21" name="Freeform 20">
            <a:extLst>
              <a:ext uri="{FF2B5EF4-FFF2-40B4-BE49-F238E27FC236}">
                <a16:creationId xmlns:a16="http://schemas.microsoft.com/office/drawing/2014/main" id="{BCF7A71E-7E3B-1C4A-8473-BA8287AF80F3}"/>
              </a:ext>
            </a:extLst>
          </p:cNvPr>
          <p:cNvSpPr>
            <a:spLocks/>
          </p:cNvSpPr>
          <p:nvPr/>
        </p:nvSpPr>
        <p:spPr bwMode="auto">
          <a:xfrm>
            <a:off x="1588" y="3329867"/>
            <a:ext cx="4916695" cy="962042"/>
          </a:xfrm>
          <a:custGeom>
            <a:avLst/>
            <a:gdLst>
              <a:gd name="connsiteX0" fmla="*/ 0 w 9833390"/>
              <a:gd name="connsiteY0" fmla="*/ 0 h 1924083"/>
              <a:gd name="connsiteX1" fmla="*/ 4270075 w 9833390"/>
              <a:gd name="connsiteY1" fmla="*/ 0 h 1924083"/>
              <a:gd name="connsiteX2" fmla="*/ 4270075 w 9833390"/>
              <a:gd name="connsiteY2" fmla="*/ 830 h 1924083"/>
              <a:gd name="connsiteX3" fmla="*/ 4340635 w 9833390"/>
              <a:gd name="connsiteY3" fmla="*/ 830 h 1924083"/>
              <a:gd name="connsiteX4" fmla="*/ 8872886 w 9833390"/>
              <a:gd name="connsiteY4" fmla="*/ 830 h 1924083"/>
              <a:gd name="connsiteX5" fmla="*/ 9833390 w 9833390"/>
              <a:gd name="connsiteY5" fmla="*/ 1924083 h 1924083"/>
              <a:gd name="connsiteX6" fmla="*/ 5172972 w 9833390"/>
              <a:gd name="connsiteY6" fmla="*/ 1924083 h 1924083"/>
              <a:gd name="connsiteX7" fmla="*/ 4270075 w 9833390"/>
              <a:gd name="connsiteY7" fmla="*/ 1924083 h 1924083"/>
              <a:gd name="connsiteX8" fmla="*/ 4101279 w 9833390"/>
              <a:gd name="connsiteY8" fmla="*/ 1924083 h 1924083"/>
              <a:gd name="connsiteX9" fmla="*/ 2876730 w 9833390"/>
              <a:gd name="connsiteY9" fmla="*/ 1924083 h 1924083"/>
              <a:gd name="connsiteX10" fmla="*/ 0 w 9833390"/>
              <a:gd name="connsiteY10" fmla="*/ 1924083 h 1924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33390" h="1924083">
                <a:moveTo>
                  <a:pt x="0" y="0"/>
                </a:moveTo>
                <a:lnTo>
                  <a:pt x="4270075" y="0"/>
                </a:lnTo>
                <a:lnTo>
                  <a:pt x="4270075" y="830"/>
                </a:lnTo>
                <a:lnTo>
                  <a:pt x="4340635" y="830"/>
                </a:lnTo>
                <a:cubicBezTo>
                  <a:pt x="5218978" y="830"/>
                  <a:pt x="6624328" y="830"/>
                  <a:pt x="8872886" y="830"/>
                </a:cubicBezTo>
                <a:cubicBezTo>
                  <a:pt x="9208597" y="547728"/>
                  <a:pt x="9553631" y="1194888"/>
                  <a:pt x="9833390" y="1924083"/>
                </a:cubicBezTo>
                <a:cubicBezTo>
                  <a:pt x="9833390" y="1924083"/>
                  <a:pt x="9833390" y="1924083"/>
                  <a:pt x="5172972" y="1924083"/>
                </a:cubicBezTo>
                <a:lnTo>
                  <a:pt x="4270075" y="1924083"/>
                </a:lnTo>
                <a:lnTo>
                  <a:pt x="4101279" y="1924083"/>
                </a:lnTo>
                <a:cubicBezTo>
                  <a:pt x="3719139" y="1924083"/>
                  <a:pt x="3311521" y="1924083"/>
                  <a:pt x="2876730" y="1924083"/>
                </a:cubicBezTo>
                <a:lnTo>
                  <a:pt x="0" y="1924083"/>
                </a:lnTo>
                <a:close/>
              </a:path>
            </a:pathLst>
          </a:custGeom>
          <a:solidFill>
            <a:schemeClr val="accent2"/>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18" name="Freeform 17">
            <a:extLst>
              <a:ext uri="{FF2B5EF4-FFF2-40B4-BE49-F238E27FC236}">
                <a16:creationId xmlns:a16="http://schemas.microsoft.com/office/drawing/2014/main" id="{C9C277E2-184F-3041-8808-97E0CA2A07FB}"/>
              </a:ext>
            </a:extLst>
          </p:cNvPr>
          <p:cNvSpPr/>
          <p:nvPr/>
        </p:nvSpPr>
        <p:spPr>
          <a:xfrm>
            <a:off x="1586" y="4294048"/>
            <a:ext cx="5199518" cy="989611"/>
          </a:xfrm>
          <a:custGeom>
            <a:avLst/>
            <a:gdLst>
              <a:gd name="connsiteX0" fmla="*/ 0 w 5200872"/>
              <a:gd name="connsiteY0" fmla="*/ 0 h 989869"/>
              <a:gd name="connsiteX1" fmla="*/ 2142907 w 5200872"/>
              <a:gd name="connsiteY1" fmla="*/ 0 h 989869"/>
              <a:gd name="connsiteX2" fmla="*/ 2142907 w 5200872"/>
              <a:gd name="connsiteY2" fmla="*/ 1 h 989869"/>
              <a:gd name="connsiteX3" fmla="*/ 4920957 w 5200872"/>
              <a:gd name="connsiteY3" fmla="*/ 1 h 989869"/>
              <a:gd name="connsiteX4" fmla="*/ 5200872 w 5200872"/>
              <a:gd name="connsiteY4" fmla="*/ 989869 h 989869"/>
              <a:gd name="connsiteX5" fmla="*/ 2681840 w 5200872"/>
              <a:gd name="connsiteY5" fmla="*/ 989869 h 989869"/>
              <a:gd name="connsiteX6" fmla="*/ 2142907 w 5200872"/>
              <a:gd name="connsiteY6" fmla="*/ 989869 h 989869"/>
              <a:gd name="connsiteX7" fmla="*/ 2102573 w 5200872"/>
              <a:gd name="connsiteY7" fmla="*/ 989869 h 989869"/>
              <a:gd name="connsiteX8" fmla="*/ 1440684 w 5200872"/>
              <a:gd name="connsiteY8" fmla="*/ 989869 h 989869"/>
              <a:gd name="connsiteX9" fmla="*/ 0 w 5200872"/>
              <a:gd name="connsiteY9" fmla="*/ 989869 h 9898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00872" h="989869">
                <a:moveTo>
                  <a:pt x="0" y="0"/>
                </a:moveTo>
                <a:lnTo>
                  <a:pt x="2142907" y="0"/>
                </a:lnTo>
                <a:lnTo>
                  <a:pt x="2142907" y="1"/>
                </a:lnTo>
                <a:lnTo>
                  <a:pt x="4920957" y="1"/>
                </a:lnTo>
                <a:cubicBezTo>
                  <a:pt x="5037589" y="303498"/>
                  <a:pt x="5130893" y="635011"/>
                  <a:pt x="5200872" y="989869"/>
                </a:cubicBezTo>
                <a:cubicBezTo>
                  <a:pt x="5200872" y="989869"/>
                  <a:pt x="5200872" y="989869"/>
                  <a:pt x="2681840" y="989869"/>
                </a:cubicBezTo>
                <a:lnTo>
                  <a:pt x="2142907" y="989869"/>
                </a:lnTo>
                <a:lnTo>
                  <a:pt x="2102573" y="989869"/>
                </a:lnTo>
                <a:lnTo>
                  <a:pt x="1440684" y="989869"/>
                </a:lnTo>
                <a:lnTo>
                  <a:pt x="0" y="989869"/>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599" dirty="0">
              <a:latin typeface="Montserrat Light" pitchFamily="2" charset="77"/>
            </a:endParaRPr>
          </a:p>
        </p:txBody>
      </p:sp>
      <p:sp>
        <p:nvSpPr>
          <p:cNvPr id="19" name="Freeform 18">
            <a:extLst>
              <a:ext uri="{FF2B5EF4-FFF2-40B4-BE49-F238E27FC236}">
                <a16:creationId xmlns:a16="http://schemas.microsoft.com/office/drawing/2014/main" id="{62F9BB82-20A3-C747-9D8C-3C2F85328523}"/>
              </a:ext>
            </a:extLst>
          </p:cNvPr>
          <p:cNvSpPr/>
          <p:nvPr/>
        </p:nvSpPr>
        <p:spPr>
          <a:xfrm>
            <a:off x="1588" y="5284445"/>
            <a:ext cx="5292602" cy="961850"/>
          </a:xfrm>
          <a:custGeom>
            <a:avLst/>
            <a:gdLst>
              <a:gd name="connsiteX0" fmla="*/ 0 w 5293980"/>
              <a:gd name="connsiteY0" fmla="*/ 0 h 962100"/>
              <a:gd name="connsiteX1" fmla="*/ 1440685 w 5293980"/>
              <a:gd name="connsiteY1" fmla="*/ 0 h 962100"/>
              <a:gd name="connsiteX2" fmla="*/ 1448029 w 5293980"/>
              <a:gd name="connsiteY2" fmla="*/ 0 h 962100"/>
              <a:gd name="connsiteX3" fmla="*/ 1499435 w 5293980"/>
              <a:gd name="connsiteY3" fmla="*/ 0 h 962100"/>
              <a:gd name="connsiteX4" fmla="*/ 1638966 w 5293980"/>
              <a:gd name="connsiteY4" fmla="*/ 0 h 962100"/>
              <a:gd name="connsiteX5" fmla="*/ 1755548 w 5293980"/>
              <a:gd name="connsiteY5" fmla="*/ 0 h 962100"/>
              <a:gd name="connsiteX6" fmla="*/ 1910685 w 5293980"/>
              <a:gd name="connsiteY6" fmla="*/ 0 h 962100"/>
              <a:gd name="connsiteX7" fmla="*/ 2109884 w 5293980"/>
              <a:gd name="connsiteY7" fmla="*/ 0 h 962100"/>
              <a:gd name="connsiteX8" fmla="*/ 2142907 w 5293980"/>
              <a:gd name="connsiteY8" fmla="*/ 0 h 962100"/>
              <a:gd name="connsiteX9" fmla="*/ 2358653 w 5293980"/>
              <a:gd name="connsiteY9" fmla="*/ 0 h 962100"/>
              <a:gd name="connsiteX10" fmla="*/ 5200680 w 5293980"/>
              <a:gd name="connsiteY10" fmla="*/ 0 h 962100"/>
              <a:gd name="connsiteX11" fmla="*/ 5293980 w 5293980"/>
              <a:gd name="connsiteY11" fmla="*/ 962100 h 962100"/>
              <a:gd name="connsiteX12" fmla="*/ 2712574 w 5293980"/>
              <a:gd name="connsiteY12" fmla="*/ 962100 h 962100"/>
              <a:gd name="connsiteX13" fmla="*/ 2142907 w 5293980"/>
              <a:gd name="connsiteY13" fmla="*/ 962100 h 962100"/>
              <a:gd name="connsiteX14" fmla="*/ 2118963 w 5293980"/>
              <a:gd name="connsiteY14" fmla="*/ 962100 h 962100"/>
              <a:gd name="connsiteX15" fmla="*/ 1440685 w 5293980"/>
              <a:gd name="connsiteY15" fmla="*/ 962100 h 962100"/>
              <a:gd name="connsiteX16" fmla="*/ 0 w 5293980"/>
              <a:gd name="connsiteY16" fmla="*/ 962100 h 962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293980" h="962100">
                <a:moveTo>
                  <a:pt x="0" y="0"/>
                </a:moveTo>
                <a:lnTo>
                  <a:pt x="1440685" y="0"/>
                </a:lnTo>
                <a:lnTo>
                  <a:pt x="1448029" y="0"/>
                </a:lnTo>
                <a:lnTo>
                  <a:pt x="1499435" y="0"/>
                </a:lnTo>
                <a:lnTo>
                  <a:pt x="1638966" y="0"/>
                </a:lnTo>
                <a:lnTo>
                  <a:pt x="1755548" y="0"/>
                </a:lnTo>
                <a:lnTo>
                  <a:pt x="1910685" y="0"/>
                </a:lnTo>
                <a:lnTo>
                  <a:pt x="2109884" y="0"/>
                </a:lnTo>
                <a:lnTo>
                  <a:pt x="2142907" y="0"/>
                </a:lnTo>
                <a:lnTo>
                  <a:pt x="2358653" y="0"/>
                </a:lnTo>
                <a:cubicBezTo>
                  <a:pt x="2909433" y="0"/>
                  <a:pt x="3790682" y="0"/>
                  <a:pt x="5200680" y="0"/>
                </a:cubicBezTo>
                <a:cubicBezTo>
                  <a:pt x="5256660" y="303575"/>
                  <a:pt x="5289315" y="621162"/>
                  <a:pt x="5293980" y="962100"/>
                </a:cubicBezTo>
                <a:cubicBezTo>
                  <a:pt x="5293980" y="962100"/>
                  <a:pt x="5293980" y="962100"/>
                  <a:pt x="2712574" y="962100"/>
                </a:cubicBezTo>
                <a:lnTo>
                  <a:pt x="2142907" y="962100"/>
                </a:lnTo>
                <a:lnTo>
                  <a:pt x="2118963" y="962100"/>
                </a:lnTo>
                <a:lnTo>
                  <a:pt x="1440685" y="962100"/>
                </a:lnTo>
                <a:lnTo>
                  <a:pt x="0" y="9621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599" dirty="0">
              <a:ln w="12700">
                <a:solidFill>
                  <a:schemeClr val="tx2">
                    <a:satMod val="155000"/>
                  </a:schemeClr>
                </a:solidFill>
                <a:prstDash val="solid"/>
              </a:ln>
              <a:solidFill>
                <a:schemeClr val="bg2">
                  <a:tint val="85000"/>
                  <a:satMod val="155000"/>
                </a:schemeClr>
              </a:solidFill>
              <a:effectLst>
                <a:outerShdw blurRad="41275" dist="20320" dir="1800000" algn="tl" rotWithShape="0">
                  <a:srgbClr val="000000">
                    <a:alpha val="40000"/>
                  </a:srgbClr>
                </a:outerShdw>
              </a:effectLst>
              <a:latin typeface="Montserrat Light" pitchFamily="2" charset="77"/>
            </a:endParaRPr>
          </a:p>
        </p:txBody>
      </p:sp>
      <p:sp>
        <p:nvSpPr>
          <p:cNvPr id="22" name="Freeform 923">
            <a:extLst>
              <a:ext uri="{FF2B5EF4-FFF2-40B4-BE49-F238E27FC236}">
                <a16:creationId xmlns:a16="http://schemas.microsoft.com/office/drawing/2014/main" id="{5E3742CD-CC30-9847-B7CC-F31CB1982047}"/>
              </a:ext>
            </a:extLst>
          </p:cNvPr>
          <p:cNvSpPr>
            <a:spLocks noChangeArrowheads="1"/>
          </p:cNvSpPr>
          <p:nvPr/>
        </p:nvSpPr>
        <p:spPr bwMode="auto">
          <a:xfrm>
            <a:off x="5833339" y="2726696"/>
            <a:ext cx="556016" cy="553028"/>
          </a:xfrm>
          <a:custGeom>
            <a:avLst/>
            <a:gdLst>
              <a:gd name="T0" fmla="*/ 152601 w 294913"/>
              <a:gd name="T1" fmla="*/ 249786 h 293328"/>
              <a:gd name="T2" fmla="*/ 84447 w 294913"/>
              <a:gd name="T3" fmla="*/ 249786 h 293328"/>
              <a:gd name="T4" fmla="*/ 39125 w 294913"/>
              <a:gd name="T5" fmla="*/ 248206 h 293328"/>
              <a:gd name="T6" fmla="*/ 49039 w 294913"/>
              <a:gd name="T7" fmla="*/ 238292 h 293328"/>
              <a:gd name="T8" fmla="*/ 49039 w 294913"/>
              <a:gd name="T9" fmla="*/ 267326 h 293328"/>
              <a:gd name="T10" fmla="*/ 178935 w 294913"/>
              <a:gd name="T11" fmla="*/ 223042 h 293328"/>
              <a:gd name="T12" fmla="*/ 284730 w 294913"/>
              <a:gd name="T13" fmla="*/ 223042 h 293328"/>
              <a:gd name="T14" fmla="*/ 147913 w 294913"/>
              <a:gd name="T15" fmla="*/ 184827 h 293328"/>
              <a:gd name="T16" fmla="*/ 88775 w 294913"/>
              <a:gd name="T17" fmla="*/ 194020 h 293328"/>
              <a:gd name="T18" fmla="*/ 49039 w 294913"/>
              <a:gd name="T19" fmla="*/ 178985 h 293328"/>
              <a:gd name="T20" fmla="*/ 59309 w 294913"/>
              <a:gd name="T21" fmla="*/ 189252 h 293328"/>
              <a:gd name="T22" fmla="*/ 68159 w 294913"/>
              <a:gd name="T23" fmla="*/ 189252 h 293328"/>
              <a:gd name="T24" fmla="*/ 49039 w 294913"/>
              <a:gd name="T25" fmla="*/ 170486 h 293328"/>
              <a:gd name="T26" fmla="*/ 283640 w 294913"/>
              <a:gd name="T27" fmla="*/ 214025 h 293328"/>
              <a:gd name="T28" fmla="*/ 260008 w 294913"/>
              <a:gd name="T29" fmla="*/ 147298 h 293328"/>
              <a:gd name="T30" fmla="*/ 251283 w 294913"/>
              <a:gd name="T31" fmla="*/ 133591 h 293328"/>
              <a:gd name="T32" fmla="*/ 207657 w 294913"/>
              <a:gd name="T33" fmla="*/ 151626 h 293328"/>
              <a:gd name="T34" fmla="*/ 188025 w 294913"/>
              <a:gd name="T35" fmla="*/ 133591 h 293328"/>
              <a:gd name="T36" fmla="*/ 152601 w 294913"/>
              <a:gd name="T37" fmla="*/ 130285 h 293328"/>
              <a:gd name="T38" fmla="*/ 84447 w 294913"/>
              <a:gd name="T39" fmla="*/ 130285 h 293328"/>
              <a:gd name="T40" fmla="*/ 39125 w 294913"/>
              <a:gd name="T41" fmla="*/ 130299 h 293328"/>
              <a:gd name="T42" fmla="*/ 49039 w 294913"/>
              <a:gd name="T43" fmla="*/ 120032 h 293328"/>
              <a:gd name="T44" fmla="*/ 49039 w 294913"/>
              <a:gd name="T45" fmla="*/ 149419 h 293328"/>
              <a:gd name="T46" fmla="*/ 231651 w 294913"/>
              <a:gd name="T47" fmla="*/ 98244 h 293328"/>
              <a:gd name="T48" fmla="*/ 251283 w 294913"/>
              <a:gd name="T49" fmla="*/ 124935 h 293328"/>
              <a:gd name="T50" fmla="*/ 231651 w 294913"/>
              <a:gd name="T51" fmla="*/ 89227 h 293328"/>
              <a:gd name="T52" fmla="*/ 279640 w 294913"/>
              <a:gd name="T53" fmla="*/ 124935 h 293328"/>
              <a:gd name="T54" fmla="*/ 294910 w 294913"/>
              <a:gd name="T55" fmla="*/ 251176 h 293328"/>
              <a:gd name="T56" fmla="*/ 168392 w 294913"/>
              <a:gd name="T57" fmla="*/ 251176 h 293328"/>
              <a:gd name="T58" fmla="*/ 184025 w 294913"/>
              <a:gd name="T59" fmla="*/ 124935 h 293328"/>
              <a:gd name="T60" fmla="*/ 231651 w 294913"/>
              <a:gd name="T61" fmla="*/ 89227 h 293328"/>
              <a:gd name="T62" fmla="*/ 205181 w 294913"/>
              <a:gd name="T63" fmla="*/ 70106 h 293328"/>
              <a:gd name="T64" fmla="*/ 138622 w 294913"/>
              <a:gd name="T65" fmla="*/ 70106 h 293328"/>
              <a:gd name="T66" fmla="*/ 120742 w 294913"/>
              <a:gd name="T67" fmla="*/ 65327 h 293328"/>
              <a:gd name="T68" fmla="*/ 88847 w 294913"/>
              <a:gd name="T69" fmla="*/ 74519 h 293328"/>
              <a:gd name="T70" fmla="*/ 49039 w 294913"/>
              <a:gd name="T71" fmla="*/ 59838 h 293328"/>
              <a:gd name="T72" fmla="*/ 59309 w 294913"/>
              <a:gd name="T73" fmla="*/ 70107 h 293328"/>
              <a:gd name="T74" fmla="*/ 68159 w 294913"/>
              <a:gd name="T75" fmla="*/ 70107 h 293328"/>
              <a:gd name="T76" fmla="*/ 49039 w 294913"/>
              <a:gd name="T77" fmla="*/ 50986 h 293328"/>
              <a:gd name="T78" fmla="*/ 75591 w 294913"/>
              <a:gd name="T79" fmla="*/ 29585 h 293328"/>
              <a:gd name="T80" fmla="*/ 166734 w 294913"/>
              <a:gd name="T81" fmla="*/ 8660 h 293328"/>
              <a:gd name="T82" fmla="*/ 213031 w 294913"/>
              <a:gd name="T83" fmla="*/ 0 h 293328"/>
              <a:gd name="T84" fmla="*/ 230753 w 294913"/>
              <a:gd name="T85" fmla="*/ 80456 h 293328"/>
              <a:gd name="T86" fmla="*/ 213031 w 294913"/>
              <a:gd name="T87" fmla="*/ 8660 h 293328"/>
              <a:gd name="T88" fmla="*/ 159140 w 294913"/>
              <a:gd name="T89" fmla="*/ 38604 h 293328"/>
              <a:gd name="T90" fmla="*/ 59317 w 294913"/>
              <a:gd name="T91" fmla="*/ 8660 h 293328"/>
              <a:gd name="T92" fmla="*/ 8681 w 294913"/>
              <a:gd name="T93" fmla="*/ 272037 h 293328"/>
              <a:gd name="T94" fmla="*/ 226413 w 294913"/>
              <a:gd name="T95" fmla="*/ 272037 h 293328"/>
              <a:gd name="T96" fmla="*/ 235455 w 294913"/>
              <a:gd name="T97" fmla="*/ 266264 h 293328"/>
              <a:gd name="T98" fmla="*/ 22423 w 294913"/>
              <a:gd name="T99" fmla="*/ 294406 h 293328"/>
              <a:gd name="T100" fmla="*/ 22423 w 294913"/>
              <a:gd name="T101" fmla="*/ 0 h 29332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4913" h="293328">
                <a:moveTo>
                  <a:pt x="88448" y="244475"/>
                </a:moveTo>
                <a:lnTo>
                  <a:pt x="147370" y="244475"/>
                </a:lnTo>
                <a:cubicBezTo>
                  <a:pt x="150244" y="244475"/>
                  <a:pt x="152040" y="246307"/>
                  <a:pt x="152040" y="248871"/>
                </a:cubicBezTo>
                <a:cubicBezTo>
                  <a:pt x="152040" y="251436"/>
                  <a:pt x="150244" y="253634"/>
                  <a:pt x="147370" y="253634"/>
                </a:cubicBezTo>
                <a:lnTo>
                  <a:pt x="88448" y="253634"/>
                </a:lnTo>
                <a:cubicBezTo>
                  <a:pt x="85933" y="253634"/>
                  <a:pt x="84137" y="251436"/>
                  <a:pt x="84137" y="248871"/>
                </a:cubicBezTo>
                <a:cubicBezTo>
                  <a:pt x="84137" y="246307"/>
                  <a:pt x="85933" y="244475"/>
                  <a:pt x="88448" y="244475"/>
                </a:cubicBezTo>
                <a:close/>
                <a:moveTo>
                  <a:pt x="48859" y="237419"/>
                </a:moveTo>
                <a:cubicBezTo>
                  <a:pt x="43567" y="237419"/>
                  <a:pt x="38981" y="241653"/>
                  <a:pt x="38981" y="247297"/>
                </a:cubicBezTo>
                <a:cubicBezTo>
                  <a:pt x="38981" y="252942"/>
                  <a:pt x="43567" y="257528"/>
                  <a:pt x="48859" y="257528"/>
                </a:cubicBezTo>
                <a:cubicBezTo>
                  <a:pt x="54503" y="257528"/>
                  <a:pt x="59090" y="252942"/>
                  <a:pt x="59090" y="247297"/>
                </a:cubicBezTo>
                <a:cubicBezTo>
                  <a:pt x="59090" y="241653"/>
                  <a:pt x="54503" y="237419"/>
                  <a:pt x="48859" y="237419"/>
                </a:cubicBezTo>
                <a:close/>
                <a:moveTo>
                  <a:pt x="48859" y="228600"/>
                </a:moveTo>
                <a:cubicBezTo>
                  <a:pt x="59442" y="228600"/>
                  <a:pt x="67909" y="237067"/>
                  <a:pt x="67909" y="247297"/>
                </a:cubicBezTo>
                <a:cubicBezTo>
                  <a:pt x="67909" y="257881"/>
                  <a:pt x="59442" y="266347"/>
                  <a:pt x="48859" y="266347"/>
                </a:cubicBezTo>
                <a:cubicBezTo>
                  <a:pt x="38628" y="266347"/>
                  <a:pt x="30162" y="257881"/>
                  <a:pt x="30162" y="247297"/>
                </a:cubicBezTo>
                <a:cubicBezTo>
                  <a:pt x="30162" y="237067"/>
                  <a:pt x="38628" y="228600"/>
                  <a:pt x="48859" y="228600"/>
                </a:cubicBezTo>
                <a:close/>
                <a:moveTo>
                  <a:pt x="178278" y="222225"/>
                </a:moveTo>
                <a:lnTo>
                  <a:pt x="176105" y="243068"/>
                </a:lnTo>
                <a:lnTo>
                  <a:pt x="285858" y="243068"/>
                </a:lnTo>
                <a:lnTo>
                  <a:pt x="283684" y="222225"/>
                </a:lnTo>
                <a:lnTo>
                  <a:pt x="178278" y="222225"/>
                </a:lnTo>
                <a:close/>
                <a:moveTo>
                  <a:pt x="88448" y="184150"/>
                </a:moveTo>
                <a:lnTo>
                  <a:pt x="147370" y="184150"/>
                </a:lnTo>
                <a:cubicBezTo>
                  <a:pt x="150244" y="184150"/>
                  <a:pt x="152040" y="186348"/>
                  <a:pt x="152040" y="188546"/>
                </a:cubicBezTo>
                <a:cubicBezTo>
                  <a:pt x="152040" y="191111"/>
                  <a:pt x="150244" y="193309"/>
                  <a:pt x="147370" y="193309"/>
                </a:cubicBezTo>
                <a:lnTo>
                  <a:pt x="88448" y="193309"/>
                </a:lnTo>
                <a:cubicBezTo>
                  <a:pt x="85933" y="193309"/>
                  <a:pt x="84137" y="191111"/>
                  <a:pt x="84137" y="188546"/>
                </a:cubicBezTo>
                <a:cubicBezTo>
                  <a:pt x="84137" y="186348"/>
                  <a:pt x="85933" y="184150"/>
                  <a:pt x="88448" y="184150"/>
                </a:cubicBezTo>
                <a:close/>
                <a:moveTo>
                  <a:pt x="48859" y="178329"/>
                </a:moveTo>
                <a:cubicBezTo>
                  <a:pt x="43567" y="178329"/>
                  <a:pt x="38981" y="182915"/>
                  <a:pt x="38981" y="188559"/>
                </a:cubicBezTo>
                <a:cubicBezTo>
                  <a:pt x="38981" y="194204"/>
                  <a:pt x="43567" y="198790"/>
                  <a:pt x="48859" y="198790"/>
                </a:cubicBezTo>
                <a:cubicBezTo>
                  <a:pt x="54503" y="198790"/>
                  <a:pt x="59090" y="194204"/>
                  <a:pt x="59090" y="188559"/>
                </a:cubicBezTo>
                <a:cubicBezTo>
                  <a:pt x="59090" y="182915"/>
                  <a:pt x="54503" y="178329"/>
                  <a:pt x="48859" y="178329"/>
                </a:cubicBezTo>
                <a:close/>
                <a:moveTo>
                  <a:pt x="48859" y="169862"/>
                </a:moveTo>
                <a:cubicBezTo>
                  <a:pt x="59442" y="169862"/>
                  <a:pt x="67909" y="178329"/>
                  <a:pt x="67909" y="188559"/>
                </a:cubicBezTo>
                <a:cubicBezTo>
                  <a:pt x="67909" y="198790"/>
                  <a:pt x="59442" y="207609"/>
                  <a:pt x="48859" y="207609"/>
                </a:cubicBezTo>
                <a:cubicBezTo>
                  <a:pt x="38628" y="207609"/>
                  <a:pt x="30162" y="198790"/>
                  <a:pt x="30162" y="188559"/>
                </a:cubicBezTo>
                <a:cubicBezTo>
                  <a:pt x="30162" y="178329"/>
                  <a:pt x="38628" y="169862"/>
                  <a:pt x="48859" y="169862"/>
                </a:cubicBezTo>
                <a:close/>
                <a:moveTo>
                  <a:pt x="187334" y="133102"/>
                </a:moveTo>
                <a:lnTo>
                  <a:pt x="179365" y="213241"/>
                </a:lnTo>
                <a:lnTo>
                  <a:pt x="282598" y="213241"/>
                </a:lnTo>
                <a:lnTo>
                  <a:pt x="274629" y="133102"/>
                </a:lnTo>
                <a:lnTo>
                  <a:pt x="259053" y="133102"/>
                </a:lnTo>
                <a:lnTo>
                  <a:pt x="259053" y="146758"/>
                </a:lnTo>
                <a:cubicBezTo>
                  <a:pt x="259053" y="149274"/>
                  <a:pt x="257242" y="151071"/>
                  <a:pt x="254707" y="151071"/>
                </a:cubicBezTo>
                <a:cubicBezTo>
                  <a:pt x="252533" y="151071"/>
                  <a:pt x="250360" y="149274"/>
                  <a:pt x="250360" y="146758"/>
                </a:cubicBezTo>
                <a:lnTo>
                  <a:pt x="250360" y="133102"/>
                </a:lnTo>
                <a:lnTo>
                  <a:pt x="211602" y="133102"/>
                </a:lnTo>
                <a:lnTo>
                  <a:pt x="211602" y="146758"/>
                </a:lnTo>
                <a:cubicBezTo>
                  <a:pt x="211602" y="149274"/>
                  <a:pt x="209791" y="151071"/>
                  <a:pt x="206894" y="151071"/>
                </a:cubicBezTo>
                <a:cubicBezTo>
                  <a:pt x="204358" y="151071"/>
                  <a:pt x="202547" y="149274"/>
                  <a:pt x="202547" y="146758"/>
                </a:cubicBezTo>
                <a:lnTo>
                  <a:pt x="202547" y="133102"/>
                </a:lnTo>
                <a:lnTo>
                  <a:pt x="187334" y="133102"/>
                </a:lnTo>
                <a:close/>
                <a:moveTo>
                  <a:pt x="88448" y="125412"/>
                </a:moveTo>
                <a:lnTo>
                  <a:pt x="147370" y="125412"/>
                </a:lnTo>
                <a:cubicBezTo>
                  <a:pt x="150244" y="125412"/>
                  <a:pt x="152040" y="127610"/>
                  <a:pt x="152040" y="129808"/>
                </a:cubicBezTo>
                <a:cubicBezTo>
                  <a:pt x="152040" y="132373"/>
                  <a:pt x="150244" y="134571"/>
                  <a:pt x="147370" y="134571"/>
                </a:cubicBezTo>
                <a:lnTo>
                  <a:pt x="88448" y="134571"/>
                </a:lnTo>
                <a:cubicBezTo>
                  <a:pt x="85933" y="134571"/>
                  <a:pt x="84137" y="132373"/>
                  <a:pt x="84137" y="129808"/>
                </a:cubicBezTo>
                <a:cubicBezTo>
                  <a:pt x="84137" y="127610"/>
                  <a:pt x="85933" y="125412"/>
                  <a:pt x="88448" y="125412"/>
                </a:cubicBezTo>
                <a:close/>
                <a:moveTo>
                  <a:pt x="48859" y="119592"/>
                </a:moveTo>
                <a:cubicBezTo>
                  <a:pt x="43567" y="119592"/>
                  <a:pt x="38981" y="124178"/>
                  <a:pt x="38981" y="129822"/>
                </a:cubicBezTo>
                <a:cubicBezTo>
                  <a:pt x="38981" y="135819"/>
                  <a:pt x="43567" y="140406"/>
                  <a:pt x="48859" y="140406"/>
                </a:cubicBezTo>
                <a:cubicBezTo>
                  <a:pt x="54503" y="140406"/>
                  <a:pt x="59090" y="135819"/>
                  <a:pt x="59090" y="129822"/>
                </a:cubicBezTo>
                <a:cubicBezTo>
                  <a:pt x="59090" y="124178"/>
                  <a:pt x="54503" y="119592"/>
                  <a:pt x="48859" y="119592"/>
                </a:cubicBezTo>
                <a:close/>
                <a:moveTo>
                  <a:pt x="48859" y="111125"/>
                </a:moveTo>
                <a:cubicBezTo>
                  <a:pt x="59442" y="111125"/>
                  <a:pt x="67909" y="119592"/>
                  <a:pt x="67909" y="129822"/>
                </a:cubicBezTo>
                <a:cubicBezTo>
                  <a:pt x="67909" y="140406"/>
                  <a:pt x="59442" y="148872"/>
                  <a:pt x="48859" y="148872"/>
                </a:cubicBezTo>
                <a:cubicBezTo>
                  <a:pt x="38628" y="148872"/>
                  <a:pt x="30162" y="140406"/>
                  <a:pt x="30162" y="129822"/>
                </a:cubicBezTo>
                <a:cubicBezTo>
                  <a:pt x="30162" y="119592"/>
                  <a:pt x="38628" y="111125"/>
                  <a:pt x="48859" y="111125"/>
                </a:cubicBezTo>
                <a:close/>
                <a:moveTo>
                  <a:pt x="230800" y="97884"/>
                </a:moveTo>
                <a:cubicBezTo>
                  <a:pt x="220296" y="97884"/>
                  <a:pt x="211602" y="106509"/>
                  <a:pt x="211602" y="116931"/>
                </a:cubicBezTo>
                <a:lnTo>
                  <a:pt x="211602" y="124477"/>
                </a:lnTo>
                <a:lnTo>
                  <a:pt x="250360" y="124477"/>
                </a:lnTo>
                <a:lnTo>
                  <a:pt x="250360" y="116931"/>
                </a:lnTo>
                <a:cubicBezTo>
                  <a:pt x="250360" y="106509"/>
                  <a:pt x="241667" y="97884"/>
                  <a:pt x="230800" y="97884"/>
                </a:cubicBezTo>
                <a:close/>
                <a:moveTo>
                  <a:pt x="230800" y="88900"/>
                </a:moveTo>
                <a:cubicBezTo>
                  <a:pt x="246738" y="88900"/>
                  <a:pt x="259053" y="101478"/>
                  <a:pt x="259053" y="116931"/>
                </a:cubicBezTo>
                <a:lnTo>
                  <a:pt x="259053" y="124477"/>
                </a:lnTo>
                <a:lnTo>
                  <a:pt x="278613" y="124477"/>
                </a:lnTo>
                <a:cubicBezTo>
                  <a:pt x="281149" y="124477"/>
                  <a:pt x="282960" y="126274"/>
                  <a:pt x="283322" y="128430"/>
                </a:cubicBezTo>
                <a:lnTo>
                  <a:pt x="294913" y="247022"/>
                </a:lnTo>
                <a:cubicBezTo>
                  <a:pt x="294913" y="248459"/>
                  <a:pt x="294551" y="249178"/>
                  <a:pt x="293826" y="250256"/>
                </a:cubicBezTo>
                <a:cubicBezTo>
                  <a:pt x="293102" y="251334"/>
                  <a:pt x="292015" y="252053"/>
                  <a:pt x="290566" y="252053"/>
                </a:cubicBezTo>
                <a:lnTo>
                  <a:pt x="171396" y="252053"/>
                </a:lnTo>
                <a:cubicBezTo>
                  <a:pt x="169947" y="252053"/>
                  <a:pt x="168861" y="251334"/>
                  <a:pt x="167774" y="250256"/>
                </a:cubicBezTo>
                <a:cubicBezTo>
                  <a:pt x="167049" y="249178"/>
                  <a:pt x="166687" y="248459"/>
                  <a:pt x="166687" y="247022"/>
                </a:cubicBezTo>
                <a:lnTo>
                  <a:pt x="178641" y="128430"/>
                </a:lnTo>
                <a:cubicBezTo>
                  <a:pt x="179003" y="126274"/>
                  <a:pt x="180814" y="124477"/>
                  <a:pt x="183349" y="124477"/>
                </a:cubicBezTo>
                <a:lnTo>
                  <a:pt x="202547" y="124477"/>
                </a:lnTo>
                <a:lnTo>
                  <a:pt x="202547" y="116931"/>
                </a:lnTo>
                <a:cubicBezTo>
                  <a:pt x="202547" y="101478"/>
                  <a:pt x="215225" y="88900"/>
                  <a:pt x="230800" y="88900"/>
                </a:cubicBezTo>
                <a:close/>
                <a:moveTo>
                  <a:pt x="142437" y="65087"/>
                </a:moveTo>
                <a:lnTo>
                  <a:pt x="200102" y="65087"/>
                </a:lnTo>
                <a:cubicBezTo>
                  <a:pt x="202264" y="65087"/>
                  <a:pt x="204427" y="67285"/>
                  <a:pt x="204427" y="69849"/>
                </a:cubicBezTo>
                <a:cubicBezTo>
                  <a:pt x="204427" y="72048"/>
                  <a:pt x="202264" y="74246"/>
                  <a:pt x="200102" y="74246"/>
                </a:cubicBezTo>
                <a:lnTo>
                  <a:pt x="142437" y="74246"/>
                </a:lnTo>
                <a:cubicBezTo>
                  <a:pt x="139914" y="74246"/>
                  <a:pt x="138112" y="72048"/>
                  <a:pt x="138112" y="69849"/>
                </a:cubicBezTo>
                <a:cubicBezTo>
                  <a:pt x="138112" y="67285"/>
                  <a:pt x="139914" y="65087"/>
                  <a:pt x="142437" y="65087"/>
                </a:cubicBezTo>
                <a:close/>
                <a:moveTo>
                  <a:pt x="88520" y="65087"/>
                </a:moveTo>
                <a:lnTo>
                  <a:pt x="120298" y="65087"/>
                </a:lnTo>
                <a:cubicBezTo>
                  <a:pt x="122855" y="65087"/>
                  <a:pt x="125046" y="67285"/>
                  <a:pt x="125046" y="69849"/>
                </a:cubicBezTo>
                <a:cubicBezTo>
                  <a:pt x="125046" y="72048"/>
                  <a:pt x="122855" y="74246"/>
                  <a:pt x="120298" y="74246"/>
                </a:cubicBezTo>
                <a:lnTo>
                  <a:pt x="88520" y="74246"/>
                </a:lnTo>
                <a:cubicBezTo>
                  <a:pt x="85963" y="74246"/>
                  <a:pt x="84137" y="72048"/>
                  <a:pt x="84137" y="69849"/>
                </a:cubicBezTo>
                <a:cubicBezTo>
                  <a:pt x="84137" y="67285"/>
                  <a:pt x="85963" y="65087"/>
                  <a:pt x="88520" y="65087"/>
                </a:cubicBezTo>
                <a:close/>
                <a:moveTo>
                  <a:pt x="48859" y="59619"/>
                </a:moveTo>
                <a:cubicBezTo>
                  <a:pt x="43567" y="59619"/>
                  <a:pt x="38981" y="64206"/>
                  <a:pt x="38981" y="69850"/>
                </a:cubicBezTo>
                <a:cubicBezTo>
                  <a:pt x="38981" y="75494"/>
                  <a:pt x="43567" y="80081"/>
                  <a:pt x="48859" y="80081"/>
                </a:cubicBezTo>
                <a:cubicBezTo>
                  <a:pt x="54503" y="80081"/>
                  <a:pt x="59090" y="75494"/>
                  <a:pt x="59090" y="69850"/>
                </a:cubicBezTo>
                <a:cubicBezTo>
                  <a:pt x="59090" y="64206"/>
                  <a:pt x="54503" y="59619"/>
                  <a:pt x="48859" y="59619"/>
                </a:cubicBezTo>
                <a:close/>
                <a:moveTo>
                  <a:pt x="48859" y="50800"/>
                </a:moveTo>
                <a:cubicBezTo>
                  <a:pt x="59442" y="50800"/>
                  <a:pt x="67909" y="59267"/>
                  <a:pt x="67909" y="69850"/>
                </a:cubicBezTo>
                <a:cubicBezTo>
                  <a:pt x="67909" y="80081"/>
                  <a:pt x="59442" y="88547"/>
                  <a:pt x="48859" y="88547"/>
                </a:cubicBezTo>
                <a:cubicBezTo>
                  <a:pt x="38628" y="88547"/>
                  <a:pt x="30162" y="80081"/>
                  <a:pt x="30162" y="69850"/>
                </a:cubicBezTo>
                <a:cubicBezTo>
                  <a:pt x="30162" y="59267"/>
                  <a:pt x="38628" y="50800"/>
                  <a:pt x="48859" y="50800"/>
                </a:cubicBezTo>
                <a:close/>
                <a:moveTo>
                  <a:pt x="68106" y="8627"/>
                </a:moveTo>
                <a:lnTo>
                  <a:pt x="68106" y="22287"/>
                </a:lnTo>
                <a:cubicBezTo>
                  <a:pt x="68106" y="26241"/>
                  <a:pt x="71350" y="29477"/>
                  <a:pt x="75313" y="29477"/>
                </a:cubicBezTo>
                <a:lnTo>
                  <a:pt x="158555" y="29477"/>
                </a:lnTo>
                <a:cubicBezTo>
                  <a:pt x="162879" y="29477"/>
                  <a:pt x="166122" y="26241"/>
                  <a:pt x="166122" y="22287"/>
                </a:cubicBezTo>
                <a:lnTo>
                  <a:pt x="166122" y="8627"/>
                </a:lnTo>
                <a:lnTo>
                  <a:pt x="68106" y="8627"/>
                </a:lnTo>
                <a:close/>
                <a:moveTo>
                  <a:pt x="22342" y="0"/>
                </a:moveTo>
                <a:lnTo>
                  <a:pt x="212248" y="0"/>
                </a:lnTo>
                <a:cubicBezTo>
                  <a:pt x="224500" y="0"/>
                  <a:pt x="234590" y="9706"/>
                  <a:pt x="234590" y="22287"/>
                </a:cubicBezTo>
                <a:lnTo>
                  <a:pt x="234590" y="75489"/>
                </a:lnTo>
                <a:cubicBezTo>
                  <a:pt x="234590" y="78005"/>
                  <a:pt x="232428" y="80162"/>
                  <a:pt x="229905" y="80162"/>
                </a:cubicBezTo>
                <a:cubicBezTo>
                  <a:pt x="227743" y="80162"/>
                  <a:pt x="225581" y="78005"/>
                  <a:pt x="225581" y="75489"/>
                </a:cubicBezTo>
                <a:lnTo>
                  <a:pt x="225581" y="22287"/>
                </a:lnTo>
                <a:cubicBezTo>
                  <a:pt x="225581" y="14738"/>
                  <a:pt x="219815" y="8627"/>
                  <a:pt x="212248" y="8627"/>
                </a:cubicBezTo>
                <a:lnTo>
                  <a:pt x="175132" y="8627"/>
                </a:lnTo>
                <a:lnTo>
                  <a:pt x="175132" y="22287"/>
                </a:lnTo>
                <a:cubicBezTo>
                  <a:pt x="175132" y="31274"/>
                  <a:pt x="167925" y="38463"/>
                  <a:pt x="158555" y="38463"/>
                </a:cubicBezTo>
                <a:lnTo>
                  <a:pt x="75313" y="38463"/>
                </a:lnTo>
                <a:cubicBezTo>
                  <a:pt x="66665" y="38463"/>
                  <a:pt x="59098" y="31274"/>
                  <a:pt x="59098" y="22287"/>
                </a:cubicBezTo>
                <a:lnTo>
                  <a:pt x="59098" y="8627"/>
                </a:lnTo>
                <a:lnTo>
                  <a:pt x="22342" y="8627"/>
                </a:lnTo>
                <a:cubicBezTo>
                  <a:pt x="14774" y="8627"/>
                  <a:pt x="8648" y="14738"/>
                  <a:pt x="8648" y="22287"/>
                </a:cubicBezTo>
                <a:lnTo>
                  <a:pt x="8648" y="271040"/>
                </a:lnTo>
                <a:cubicBezTo>
                  <a:pt x="8648" y="278230"/>
                  <a:pt x="14774" y="284341"/>
                  <a:pt x="22342" y="284341"/>
                </a:cubicBezTo>
                <a:lnTo>
                  <a:pt x="212248" y="284341"/>
                </a:lnTo>
                <a:cubicBezTo>
                  <a:pt x="219815" y="284341"/>
                  <a:pt x="225581" y="278230"/>
                  <a:pt x="225581" y="271040"/>
                </a:cubicBezTo>
                <a:lnTo>
                  <a:pt x="225581" y="265289"/>
                </a:lnTo>
                <a:cubicBezTo>
                  <a:pt x="225581" y="262773"/>
                  <a:pt x="227743" y="260616"/>
                  <a:pt x="229905" y="260616"/>
                </a:cubicBezTo>
                <a:cubicBezTo>
                  <a:pt x="232428" y="260616"/>
                  <a:pt x="234590" y="262773"/>
                  <a:pt x="234590" y="265289"/>
                </a:cubicBezTo>
                <a:lnTo>
                  <a:pt x="234590" y="271040"/>
                </a:lnTo>
                <a:cubicBezTo>
                  <a:pt x="234590" y="283262"/>
                  <a:pt x="224500" y="293328"/>
                  <a:pt x="212248" y="293328"/>
                </a:cubicBezTo>
                <a:lnTo>
                  <a:pt x="22342" y="293328"/>
                </a:lnTo>
                <a:cubicBezTo>
                  <a:pt x="9729" y="293328"/>
                  <a:pt x="0" y="283262"/>
                  <a:pt x="0" y="271040"/>
                </a:cubicBezTo>
                <a:lnTo>
                  <a:pt x="0" y="22287"/>
                </a:lnTo>
                <a:cubicBezTo>
                  <a:pt x="0" y="9706"/>
                  <a:pt x="9729" y="0"/>
                  <a:pt x="22342" y="0"/>
                </a:cubicBezTo>
                <a:close/>
              </a:path>
            </a:pathLst>
          </a:custGeom>
          <a:solidFill>
            <a:schemeClr val="bg1"/>
          </a:solidFill>
          <a:ln>
            <a:noFill/>
          </a:ln>
          <a:effectLst/>
        </p:spPr>
        <p:txBody>
          <a:bodyPr anchor="ctr"/>
          <a:lstStyle/>
          <a:p>
            <a:endParaRPr lang="en-US" sz="900" dirty="0">
              <a:latin typeface="Montserrat Light" pitchFamily="2" charset="77"/>
            </a:endParaRPr>
          </a:p>
        </p:txBody>
      </p:sp>
      <p:sp>
        <p:nvSpPr>
          <p:cNvPr id="23" name="Freeform 931">
            <a:extLst>
              <a:ext uri="{FF2B5EF4-FFF2-40B4-BE49-F238E27FC236}">
                <a16:creationId xmlns:a16="http://schemas.microsoft.com/office/drawing/2014/main" id="{60502EBA-08E1-1642-B400-821BAD33E2BA}"/>
              </a:ext>
            </a:extLst>
          </p:cNvPr>
          <p:cNvSpPr>
            <a:spLocks noChangeArrowheads="1"/>
          </p:cNvSpPr>
          <p:nvPr/>
        </p:nvSpPr>
        <p:spPr bwMode="auto">
          <a:xfrm>
            <a:off x="5815991" y="3663348"/>
            <a:ext cx="553026" cy="553028"/>
          </a:xfrm>
          <a:custGeom>
            <a:avLst/>
            <a:gdLst>
              <a:gd name="T0" fmla="*/ 217126 w 293328"/>
              <a:gd name="T1" fmla="*/ 227883 h 293326"/>
              <a:gd name="T2" fmla="*/ 113558 w 293328"/>
              <a:gd name="T3" fmla="*/ 209926 h 293326"/>
              <a:gd name="T4" fmla="*/ 122719 w 293328"/>
              <a:gd name="T5" fmla="*/ 219088 h 293326"/>
              <a:gd name="T6" fmla="*/ 235450 w 293328"/>
              <a:gd name="T7" fmla="*/ 219088 h 293326"/>
              <a:gd name="T8" fmla="*/ 217126 w 293328"/>
              <a:gd name="T9" fmla="*/ 200764 h 293326"/>
              <a:gd name="T10" fmla="*/ 113558 w 293328"/>
              <a:gd name="T11" fmla="*/ 237045 h 293326"/>
              <a:gd name="T12" fmla="*/ 165527 w 293328"/>
              <a:gd name="T13" fmla="*/ 181644 h 293326"/>
              <a:gd name="T14" fmla="*/ 183008 w 293328"/>
              <a:gd name="T15" fmla="*/ 199733 h 293326"/>
              <a:gd name="T16" fmla="*/ 165527 w 293328"/>
              <a:gd name="T17" fmla="*/ 197563 h 293326"/>
              <a:gd name="T18" fmla="*/ 184465 w 293328"/>
              <a:gd name="T19" fmla="*/ 231569 h 293326"/>
              <a:gd name="T20" fmla="*/ 165527 w 293328"/>
              <a:gd name="T21" fmla="*/ 256170 h 293326"/>
              <a:gd name="T22" fmla="*/ 148045 w 293328"/>
              <a:gd name="T23" fmla="*/ 238081 h 293326"/>
              <a:gd name="T24" fmla="*/ 165527 w 293328"/>
              <a:gd name="T25" fmla="*/ 239891 h 293326"/>
              <a:gd name="T26" fmla="*/ 146588 w 293328"/>
              <a:gd name="T27" fmla="*/ 205883 h 293326"/>
              <a:gd name="T28" fmla="*/ 165527 w 293328"/>
              <a:gd name="T29" fmla="*/ 181644 h 293326"/>
              <a:gd name="T30" fmla="*/ 70812 w 293328"/>
              <a:gd name="T31" fmla="*/ 240908 h 293326"/>
              <a:gd name="T32" fmla="*/ 258652 w 293328"/>
              <a:gd name="T33" fmla="*/ 240908 h 293326"/>
              <a:gd name="T34" fmla="*/ 88150 w 293328"/>
              <a:gd name="T35" fmla="*/ 177943 h 293326"/>
              <a:gd name="T36" fmla="*/ 249622 w 293328"/>
              <a:gd name="T37" fmla="*/ 173239 h 293326"/>
              <a:gd name="T38" fmla="*/ 267322 w 293328"/>
              <a:gd name="T39" fmla="*/ 244889 h 293326"/>
              <a:gd name="T40" fmla="*/ 245287 w 293328"/>
              <a:gd name="T41" fmla="*/ 267325 h 293326"/>
              <a:gd name="T42" fmla="*/ 66475 w 293328"/>
              <a:gd name="T43" fmla="*/ 249231 h 293326"/>
              <a:gd name="T44" fmla="*/ 66475 w 293328"/>
              <a:gd name="T45" fmla="*/ 186628 h 293326"/>
              <a:gd name="T46" fmla="*/ 44097 w 293328"/>
              <a:gd name="T47" fmla="*/ 151234 h 293326"/>
              <a:gd name="T48" fmla="*/ 285727 w 293328"/>
              <a:gd name="T49" fmla="*/ 151234 h 293326"/>
              <a:gd name="T50" fmla="*/ 290069 w 293328"/>
              <a:gd name="T51" fmla="*/ 141809 h 293326"/>
              <a:gd name="T52" fmla="*/ 290069 w 293328"/>
              <a:gd name="T53" fmla="*/ 294410 h 293326"/>
              <a:gd name="T54" fmla="*/ 35054 w 293328"/>
              <a:gd name="T55" fmla="*/ 146522 h 293326"/>
              <a:gd name="T56" fmla="*/ 175023 w 293328"/>
              <a:gd name="T57" fmla="*/ 116316 h 293326"/>
              <a:gd name="T58" fmla="*/ 107877 w 293328"/>
              <a:gd name="T59" fmla="*/ 125508 h 293326"/>
              <a:gd name="T60" fmla="*/ 33008 w 293328"/>
              <a:gd name="T61" fmla="*/ 116316 h 293326"/>
              <a:gd name="T62" fmla="*/ 81351 w 293328"/>
              <a:gd name="T63" fmla="*/ 125508 h 293326"/>
              <a:gd name="T64" fmla="*/ 33008 w 293328"/>
              <a:gd name="T65" fmla="*/ 116316 h 293326"/>
              <a:gd name="T66" fmla="*/ 205182 w 293328"/>
              <a:gd name="T67" fmla="*/ 95234 h 293326"/>
              <a:gd name="T68" fmla="*/ 170489 w 293328"/>
              <a:gd name="T69" fmla="*/ 95234 h 293326"/>
              <a:gd name="T70" fmla="*/ 153044 w 293328"/>
              <a:gd name="T71" fmla="*/ 90822 h 293326"/>
              <a:gd name="T72" fmla="*/ 127387 w 293328"/>
              <a:gd name="T73" fmla="*/ 100015 h 293326"/>
              <a:gd name="T74" fmla="*/ 80817 w 293328"/>
              <a:gd name="T75" fmla="*/ 90822 h 293326"/>
              <a:gd name="T76" fmla="*/ 106475 w 293328"/>
              <a:gd name="T77" fmla="*/ 100015 h 293326"/>
              <a:gd name="T78" fmla="*/ 80817 w 293328"/>
              <a:gd name="T79" fmla="*/ 90822 h 293326"/>
              <a:gd name="T80" fmla="*/ 63369 w 293328"/>
              <a:gd name="T81" fmla="*/ 95234 h 293326"/>
              <a:gd name="T82" fmla="*/ 28680 w 293328"/>
              <a:gd name="T83" fmla="*/ 95234 h 293326"/>
              <a:gd name="T84" fmla="*/ 178897 w 293328"/>
              <a:gd name="T85" fmla="*/ 40740 h 293326"/>
              <a:gd name="T86" fmla="*/ 186099 w 293328"/>
              <a:gd name="T87" fmla="*/ 59012 h 293326"/>
              <a:gd name="T88" fmla="*/ 161253 w 293328"/>
              <a:gd name="T89" fmla="*/ 37815 h 293326"/>
              <a:gd name="T90" fmla="*/ 171695 w 293328"/>
              <a:gd name="T91" fmla="*/ 48414 h 293326"/>
              <a:gd name="T92" fmla="*/ 37720 w 293328"/>
              <a:gd name="T93" fmla="*/ 39278 h 293326"/>
              <a:gd name="T94" fmla="*/ 68818 w 293328"/>
              <a:gd name="T95" fmla="*/ 59012 h 293326"/>
              <a:gd name="T96" fmla="*/ 68818 w 293328"/>
              <a:gd name="T97" fmla="*/ 37815 h 293326"/>
              <a:gd name="T98" fmla="*/ 173496 w 293328"/>
              <a:gd name="T99" fmla="*/ 33431 h 293326"/>
              <a:gd name="T100" fmla="*/ 186099 w 293328"/>
              <a:gd name="T101" fmla="*/ 68150 h 293326"/>
              <a:gd name="T102" fmla="*/ 141809 w 293328"/>
              <a:gd name="T103" fmla="*/ 48414 h 293326"/>
              <a:gd name="T104" fmla="*/ 68818 w 293328"/>
              <a:gd name="T105" fmla="*/ 28680 h 293326"/>
              <a:gd name="T106" fmla="*/ 68818 w 293328"/>
              <a:gd name="T107" fmla="*/ 68150 h 293326"/>
              <a:gd name="T108" fmla="*/ 28680 w 293328"/>
              <a:gd name="T109" fmla="*/ 39278 h 293326"/>
              <a:gd name="T110" fmla="*/ 218818 w 293328"/>
              <a:gd name="T111" fmla="*/ 0 h 293326"/>
              <a:gd name="T112" fmla="*/ 230753 w 293328"/>
              <a:gd name="T113" fmla="*/ 133483 h 293326"/>
              <a:gd name="T114" fmla="*/ 218818 w 293328"/>
              <a:gd name="T115" fmla="*/ 8995 h 293326"/>
              <a:gd name="T116" fmla="*/ 8681 w 293328"/>
              <a:gd name="T117" fmla="*/ 161547 h 293326"/>
              <a:gd name="T118" fmla="*/ 26402 w 293328"/>
              <a:gd name="T119" fmla="*/ 173420 h 293326"/>
              <a:gd name="T120" fmla="*/ 0 w 293328"/>
              <a:gd name="T121" fmla="*/ 161547 h 2933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93328" h="293326">
                <a:moveTo>
                  <a:pt x="216329" y="209153"/>
                </a:moveTo>
                <a:cubicBezTo>
                  <a:pt x="211582" y="209153"/>
                  <a:pt x="207566" y="213169"/>
                  <a:pt x="207566" y="218281"/>
                </a:cubicBezTo>
                <a:cubicBezTo>
                  <a:pt x="207566" y="223028"/>
                  <a:pt x="211582" y="227044"/>
                  <a:pt x="216329" y="227044"/>
                </a:cubicBezTo>
                <a:cubicBezTo>
                  <a:pt x="221441" y="227044"/>
                  <a:pt x="225457" y="223028"/>
                  <a:pt x="225457" y="218281"/>
                </a:cubicBezTo>
                <a:cubicBezTo>
                  <a:pt x="225457" y="213169"/>
                  <a:pt x="221441" y="209153"/>
                  <a:pt x="216329" y="209153"/>
                </a:cubicBezTo>
                <a:close/>
                <a:moveTo>
                  <a:pt x="113141" y="209153"/>
                </a:moveTo>
                <a:cubicBezTo>
                  <a:pt x="108395" y="209153"/>
                  <a:pt x="104013" y="213169"/>
                  <a:pt x="104013" y="218281"/>
                </a:cubicBezTo>
                <a:cubicBezTo>
                  <a:pt x="104013" y="223028"/>
                  <a:pt x="108395" y="227044"/>
                  <a:pt x="113141" y="227044"/>
                </a:cubicBezTo>
                <a:cubicBezTo>
                  <a:pt x="118253" y="227044"/>
                  <a:pt x="122269" y="223028"/>
                  <a:pt x="122269" y="218281"/>
                </a:cubicBezTo>
                <a:cubicBezTo>
                  <a:pt x="122269" y="213169"/>
                  <a:pt x="118253" y="209153"/>
                  <a:pt x="113141" y="209153"/>
                </a:cubicBezTo>
                <a:close/>
                <a:moveTo>
                  <a:pt x="216329" y="200025"/>
                </a:moveTo>
                <a:cubicBezTo>
                  <a:pt x="226552" y="200025"/>
                  <a:pt x="234585" y="208423"/>
                  <a:pt x="234585" y="218281"/>
                </a:cubicBezTo>
                <a:cubicBezTo>
                  <a:pt x="234585" y="228139"/>
                  <a:pt x="226552" y="236172"/>
                  <a:pt x="216329" y="236172"/>
                </a:cubicBezTo>
                <a:cubicBezTo>
                  <a:pt x="206836" y="236172"/>
                  <a:pt x="198438" y="228139"/>
                  <a:pt x="198438" y="218281"/>
                </a:cubicBezTo>
                <a:cubicBezTo>
                  <a:pt x="198438" y="208423"/>
                  <a:pt x="206836" y="200025"/>
                  <a:pt x="216329" y="200025"/>
                </a:cubicBezTo>
                <a:close/>
                <a:moveTo>
                  <a:pt x="113141" y="200025"/>
                </a:moveTo>
                <a:cubicBezTo>
                  <a:pt x="123000" y="200025"/>
                  <a:pt x="131398" y="208423"/>
                  <a:pt x="131398" y="218281"/>
                </a:cubicBezTo>
                <a:cubicBezTo>
                  <a:pt x="131398" y="228139"/>
                  <a:pt x="123000" y="236172"/>
                  <a:pt x="113141" y="236172"/>
                </a:cubicBezTo>
                <a:cubicBezTo>
                  <a:pt x="103283" y="236172"/>
                  <a:pt x="95250" y="228139"/>
                  <a:pt x="95250" y="218281"/>
                </a:cubicBezTo>
                <a:cubicBezTo>
                  <a:pt x="95250" y="208423"/>
                  <a:pt x="103283" y="200025"/>
                  <a:pt x="113141" y="200025"/>
                </a:cubicBezTo>
                <a:close/>
                <a:moveTo>
                  <a:pt x="164919" y="180975"/>
                </a:moveTo>
                <a:cubicBezTo>
                  <a:pt x="167096" y="180975"/>
                  <a:pt x="169273" y="182777"/>
                  <a:pt x="169273" y="185300"/>
                </a:cubicBezTo>
                <a:lnTo>
                  <a:pt x="169273" y="188544"/>
                </a:lnTo>
                <a:cubicBezTo>
                  <a:pt x="175079" y="189986"/>
                  <a:pt x="180159" y="193591"/>
                  <a:pt x="182336" y="198997"/>
                </a:cubicBezTo>
                <a:cubicBezTo>
                  <a:pt x="183062" y="201160"/>
                  <a:pt x="182336" y="203683"/>
                  <a:pt x="179796" y="204764"/>
                </a:cubicBezTo>
                <a:cubicBezTo>
                  <a:pt x="177256" y="205846"/>
                  <a:pt x="175079" y="204764"/>
                  <a:pt x="173990" y="202241"/>
                </a:cubicBezTo>
                <a:cubicBezTo>
                  <a:pt x="172539" y="198997"/>
                  <a:pt x="168910" y="196835"/>
                  <a:pt x="164919" y="196835"/>
                </a:cubicBezTo>
                <a:cubicBezTo>
                  <a:pt x="159476" y="196835"/>
                  <a:pt x="155122" y="200800"/>
                  <a:pt x="155122" y="205125"/>
                </a:cubicBezTo>
                <a:cubicBezTo>
                  <a:pt x="155122" y="210892"/>
                  <a:pt x="158387" y="213415"/>
                  <a:pt x="164919" y="213415"/>
                </a:cubicBezTo>
                <a:cubicBezTo>
                  <a:pt x="176167" y="213415"/>
                  <a:pt x="183787" y="220264"/>
                  <a:pt x="183787" y="230716"/>
                </a:cubicBezTo>
                <a:cubicBezTo>
                  <a:pt x="183787" y="239007"/>
                  <a:pt x="177256" y="245495"/>
                  <a:pt x="169273" y="247657"/>
                </a:cubicBezTo>
                <a:lnTo>
                  <a:pt x="169273" y="250901"/>
                </a:lnTo>
                <a:cubicBezTo>
                  <a:pt x="169273" y="253064"/>
                  <a:pt x="167096" y="255227"/>
                  <a:pt x="164919" y="255227"/>
                </a:cubicBezTo>
                <a:cubicBezTo>
                  <a:pt x="162379" y="255227"/>
                  <a:pt x="160564" y="253064"/>
                  <a:pt x="160564" y="250901"/>
                </a:cubicBezTo>
                <a:lnTo>
                  <a:pt x="160564" y="247657"/>
                </a:lnTo>
                <a:cubicBezTo>
                  <a:pt x="154759" y="246216"/>
                  <a:pt x="149679" y="242611"/>
                  <a:pt x="147502" y="237204"/>
                </a:cubicBezTo>
                <a:cubicBezTo>
                  <a:pt x="146413" y="235042"/>
                  <a:pt x="147502" y="232519"/>
                  <a:pt x="150042" y="231437"/>
                </a:cubicBezTo>
                <a:cubicBezTo>
                  <a:pt x="152219" y="230356"/>
                  <a:pt x="154759" y="231437"/>
                  <a:pt x="155847" y="233600"/>
                </a:cubicBezTo>
                <a:cubicBezTo>
                  <a:pt x="157299" y="237204"/>
                  <a:pt x="160927" y="239007"/>
                  <a:pt x="164919" y="239007"/>
                </a:cubicBezTo>
                <a:cubicBezTo>
                  <a:pt x="170362" y="239007"/>
                  <a:pt x="174716" y="235402"/>
                  <a:pt x="174716" y="230716"/>
                </a:cubicBezTo>
                <a:cubicBezTo>
                  <a:pt x="174716" y="225310"/>
                  <a:pt x="171450" y="222426"/>
                  <a:pt x="164919" y="222426"/>
                </a:cubicBezTo>
                <a:cubicBezTo>
                  <a:pt x="151130" y="222426"/>
                  <a:pt x="146050" y="213415"/>
                  <a:pt x="146050" y="205125"/>
                </a:cubicBezTo>
                <a:cubicBezTo>
                  <a:pt x="146050" y="197195"/>
                  <a:pt x="152219" y="190347"/>
                  <a:pt x="160564" y="188544"/>
                </a:cubicBezTo>
                <a:lnTo>
                  <a:pt x="160564" y="185300"/>
                </a:lnTo>
                <a:cubicBezTo>
                  <a:pt x="160564" y="182777"/>
                  <a:pt x="162379" y="180975"/>
                  <a:pt x="164919" y="180975"/>
                </a:cubicBezTo>
                <a:close/>
                <a:moveTo>
                  <a:pt x="87826" y="177288"/>
                </a:moveTo>
                <a:cubicBezTo>
                  <a:pt x="86387" y="185941"/>
                  <a:pt x="79548" y="192791"/>
                  <a:pt x="70551" y="194594"/>
                </a:cubicBezTo>
                <a:lnTo>
                  <a:pt x="70551" y="240021"/>
                </a:lnTo>
                <a:cubicBezTo>
                  <a:pt x="79548" y="241823"/>
                  <a:pt x="86387" y="248674"/>
                  <a:pt x="87826" y="257326"/>
                </a:cubicBezTo>
                <a:lnTo>
                  <a:pt x="240067" y="257326"/>
                </a:lnTo>
                <a:cubicBezTo>
                  <a:pt x="241867" y="248674"/>
                  <a:pt x="248705" y="241823"/>
                  <a:pt x="257702" y="240021"/>
                </a:cubicBezTo>
                <a:lnTo>
                  <a:pt x="257702" y="194594"/>
                </a:lnTo>
                <a:cubicBezTo>
                  <a:pt x="248705" y="192791"/>
                  <a:pt x="241867" y="185941"/>
                  <a:pt x="240067" y="177288"/>
                </a:cubicBezTo>
                <a:lnTo>
                  <a:pt x="87826" y="177288"/>
                </a:lnTo>
                <a:close/>
                <a:moveTo>
                  <a:pt x="83867" y="168275"/>
                </a:moveTo>
                <a:lnTo>
                  <a:pt x="244386" y="168275"/>
                </a:lnTo>
                <a:cubicBezTo>
                  <a:pt x="246545" y="168275"/>
                  <a:pt x="248705" y="170078"/>
                  <a:pt x="248705" y="172601"/>
                </a:cubicBezTo>
                <a:cubicBezTo>
                  <a:pt x="248705" y="180172"/>
                  <a:pt x="254463" y="185941"/>
                  <a:pt x="262021" y="185941"/>
                </a:cubicBezTo>
                <a:cubicBezTo>
                  <a:pt x="264541" y="185941"/>
                  <a:pt x="266340" y="188104"/>
                  <a:pt x="266340" y="190628"/>
                </a:cubicBezTo>
                <a:lnTo>
                  <a:pt x="266340" y="243987"/>
                </a:lnTo>
                <a:cubicBezTo>
                  <a:pt x="266340" y="246510"/>
                  <a:pt x="264541" y="248313"/>
                  <a:pt x="262021" y="248313"/>
                </a:cubicBezTo>
                <a:cubicBezTo>
                  <a:pt x="254463" y="248313"/>
                  <a:pt x="248705" y="254442"/>
                  <a:pt x="248705" y="262013"/>
                </a:cubicBezTo>
                <a:cubicBezTo>
                  <a:pt x="248705" y="264176"/>
                  <a:pt x="246545" y="266340"/>
                  <a:pt x="244386" y="266340"/>
                </a:cubicBezTo>
                <a:lnTo>
                  <a:pt x="83867" y="266340"/>
                </a:lnTo>
                <a:cubicBezTo>
                  <a:pt x="81348" y="266340"/>
                  <a:pt x="79548" y="264176"/>
                  <a:pt x="79548" y="262013"/>
                </a:cubicBezTo>
                <a:cubicBezTo>
                  <a:pt x="79548" y="254442"/>
                  <a:pt x="73790" y="248313"/>
                  <a:pt x="66232" y="248313"/>
                </a:cubicBezTo>
                <a:cubicBezTo>
                  <a:pt x="63712" y="248313"/>
                  <a:pt x="61913" y="246510"/>
                  <a:pt x="61913" y="243987"/>
                </a:cubicBezTo>
                <a:lnTo>
                  <a:pt x="61913" y="190628"/>
                </a:lnTo>
                <a:cubicBezTo>
                  <a:pt x="61913" y="188104"/>
                  <a:pt x="63712" y="185941"/>
                  <a:pt x="66232" y="185941"/>
                </a:cubicBezTo>
                <a:cubicBezTo>
                  <a:pt x="73790" y="185941"/>
                  <a:pt x="79548" y="180172"/>
                  <a:pt x="79548" y="172601"/>
                </a:cubicBezTo>
                <a:cubicBezTo>
                  <a:pt x="79548" y="170078"/>
                  <a:pt x="81348" y="168275"/>
                  <a:pt x="83867" y="168275"/>
                </a:cubicBezTo>
                <a:close/>
                <a:moveTo>
                  <a:pt x="43935" y="150677"/>
                </a:moveTo>
                <a:lnTo>
                  <a:pt x="43935" y="284297"/>
                </a:lnTo>
                <a:lnTo>
                  <a:pt x="284678" y="284297"/>
                </a:lnTo>
                <a:lnTo>
                  <a:pt x="284678" y="150677"/>
                </a:lnTo>
                <a:lnTo>
                  <a:pt x="43935" y="150677"/>
                </a:lnTo>
                <a:close/>
                <a:moveTo>
                  <a:pt x="39610" y="141287"/>
                </a:moveTo>
                <a:lnTo>
                  <a:pt x="289003" y="141287"/>
                </a:lnTo>
                <a:cubicBezTo>
                  <a:pt x="291526" y="141287"/>
                  <a:pt x="293328" y="143454"/>
                  <a:pt x="293328" y="145982"/>
                </a:cubicBezTo>
                <a:lnTo>
                  <a:pt x="293328" y="288992"/>
                </a:lnTo>
                <a:cubicBezTo>
                  <a:pt x="293328" y="291520"/>
                  <a:pt x="291526" y="293326"/>
                  <a:pt x="289003" y="293326"/>
                </a:cubicBezTo>
                <a:lnTo>
                  <a:pt x="39610" y="293326"/>
                </a:lnTo>
                <a:cubicBezTo>
                  <a:pt x="37087" y="293326"/>
                  <a:pt x="34925" y="291520"/>
                  <a:pt x="34925" y="288992"/>
                </a:cubicBezTo>
                <a:lnTo>
                  <a:pt x="34925" y="145982"/>
                </a:lnTo>
                <a:cubicBezTo>
                  <a:pt x="34925" y="143454"/>
                  <a:pt x="37087" y="141287"/>
                  <a:pt x="39610" y="141287"/>
                </a:cubicBezTo>
                <a:close/>
                <a:moveTo>
                  <a:pt x="107481" y="115887"/>
                </a:moveTo>
                <a:lnTo>
                  <a:pt x="174380" y="115887"/>
                </a:lnTo>
                <a:cubicBezTo>
                  <a:pt x="177242" y="115887"/>
                  <a:pt x="179030" y="118085"/>
                  <a:pt x="179030" y="120283"/>
                </a:cubicBezTo>
                <a:cubicBezTo>
                  <a:pt x="179030" y="122848"/>
                  <a:pt x="177242" y="125046"/>
                  <a:pt x="174380" y="125046"/>
                </a:cubicBezTo>
                <a:lnTo>
                  <a:pt x="107481" y="125046"/>
                </a:lnTo>
                <a:cubicBezTo>
                  <a:pt x="104977" y="125046"/>
                  <a:pt x="103188" y="122848"/>
                  <a:pt x="103188" y="120283"/>
                </a:cubicBezTo>
                <a:cubicBezTo>
                  <a:pt x="103188" y="118085"/>
                  <a:pt x="104977" y="115887"/>
                  <a:pt x="107481" y="115887"/>
                </a:cubicBezTo>
                <a:close/>
                <a:moveTo>
                  <a:pt x="32888" y="115887"/>
                </a:moveTo>
                <a:lnTo>
                  <a:pt x="81052" y="115887"/>
                </a:lnTo>
                <a:cubicBezTo>
                  <a:pt x="83568" y="115887"/>
                  <a:pt x="85365" y="118085"/>
                  <a:pt x="85365" y="120283"/>
                </a:cubicBezTo>
                <a:cubicBezTo>
                  <a:pt x="85365" y="122848"/>
                  <a:pt x="83568" y="125046"/>
                  <a:pt x="81052" y="125046"/>
                </a:cubicBezTo>
                <a:lnTo>
                  <a:pt x="32888" y="125046"/>
                </a:lnTo>
                <a:cubicBezTo>
                  <a:pt x="30372" y="125046"/>
                  <a:pt x="28575" y="122848"/>
                  <a:pt x="28575" y="120283"/>
                </a:cubicBezTo>
                <a:cubicBezTo>
                  <a:pt x="28575" y="118085"/>
                  <a:pt x="30372" y="115887"/>
                  <a:pt x="32888" y="115887"/>
                </a:cubicBezTo>
                <a:close/>
                <a:moveTo>
                  <a:pt x="174544" y="90487"/>
                </a:moveTo>
                <a:lnTo>
                  <a:pt x="200107" y="90487"/>
                </a:lnTo>
                <a:cubicBezTo>
                  <a:pt x="202628" y="90487"/>
                  <a:pt x="204428" y="92685"/>
                  <a:pt x="204428" y="94883"/>
                </a:cubicBezTo>
                <a:cubicBezTo>
                  <a:pt x="204428" y="97448"/>
                  <a:pt x="202628" y="99646"/>
                  <a:pt x="200107" y="99646"/>
                </a:cubicBezTo>
                <a:lnTo>
                  <a:pt x="174544" y="99646"/>
                </a:lnTo>
                <a:cubicBezTo>
                  <a:pt x="172023" y="99646"/>
                  <a:pt x="169863" y="97448"/>
                  <a:pt x="169863" y="94883"/>
                </a:cubicBezTo>
                <a:cubicBezTo>
                  <a:pt x="169863" y="92685"/>
                  <a:pt x="172023" y="90487"/>
                  <a:pt x="174544" y="90487"/>
                </a:cubicBezTo>
                <a:close/>
                <a:moveTo>
                  <a:pt x="126919" y="90487"/>
                </a:moveTo>
                <a:lnTo>
                  <a:pt x="152482" y="90487"/>
                </a:lnTo>
                <a:cubicBezTo>
                  <a:pt x="154643" y="90487"/>
                  <a:pt x="156803" y="92685"/>
                  <a:pt x="156803" y="94883"/>
                </a:cubicBezTo>
                <a:cubicBezTo>
                  <a:pt x="156803" y="97448"/>
                  <a:pt x="154643" y="99646"/>
                  <a:pt x="152482" y="99646"/>
                </a:cubicBezTo>
                <a:lnTo>
                  <a:pt x="126919" y="99646"/>
                </a:lnTo>
                <a:cubicBezTo>
                  <a:pt x="124398" y="99646"/>
                  <a:pt x="122238" y="97448"/>
                  <a:pt x="122238" y="94883"/>
                </a:cubicBezTo>
                <a:cubicBezTo>
                  <a:pt x="122238" y="92685"/>
                  <a:pt x="124398" y="90487"/>
                  <a:pt x="126919" y="90487"/>
                </a:cubicBezTo>
                <a:close/>
                <a:moveTo>
                  <a:pt x="80520" y="90487"/>
                </a:moveTo>
                <a:lnTo>
                  <a:pt x="106084" y="90487"/>
                </a:lnTo>
                <a:cubicBezTo>
                  <a:pt x="108965" y="90487"/>
                  <a:pt x="110765" y="92685"/>
                  <a:pt x="110765" y="94883"/>
                </a:cubicBezTo>
                <a:cubicBezTo>
                  <a:pt x="110765" y="97448"/>
                  <a:pt x="108965" y="99646"/>
                  <a:pt x="106084" y="99646"/>
                </a:cubicBezTo>
                <a:lnTo>
                  <a:pt x="80520" y="99646"/>
                </a:lnTo>
                <a:cubicBezTo>
                  <a:pt x="78000" y="99646"/>
                  <a:pt x="76200" y="97448"/>
                  <a:pt x="76200" y="94883"/>
                </a:cubicBezTo>
                <a:cubicBezTo>
                  <a:pt x="76200" y="92685"/>
                  <a:pt x="78000" y="90487"/>
                  <a:pt x="80520" y="90487"/>
                </a:cubicBezTo>
                <a:close/>
                <a:moveTo>
                  <a:pt x="32940" y="90487"/>
                </a:moveTo>
                <a:lnTo>
                  <a:pt x="58770" y="90487"/>
                </a:lnTo>
                <a:cubicBezTo>
                  <a:pt x="61317" y="90487"/>
                  <a:pt x="63136" y="92685"/>
                  <a:pt x="63136" y="94883"/>
                </a:cubicBezTo>
                <a:cubicBezTo>
                  <a:pt x="63136" y="97448"/>
                  <a:pt x="61317" y="99646"/>
                  <a:pt x="58770" y="99646"/>
                </a:cubicBezTo>
                <a:lnTo>
                  <a:pt x="32940" y="99646"/>
                </a:lnTo>
                <a:cubicBezTo>
                  <a:pt x="30394" y="99646"/>
                  <a:pt x="28575" y="97448"/>
                  <a:pt x="28575" y="94883"/>
                </a:cubicBezTo>
                <a:cubicBezTo>
                  <a:pt x="28575" y="92685"/>
                  <a:pt x="30394" y="90487"/>
                  <a:pt x="32940" y="90487"/>
                </a:cubicBezTo>
                <a:close/>
                <a:moveTo>
                  <a:pt x="185415" y="37677"/>
                </a:moveTo>
                <a:cubicBezTo>
                  <a:pt x="182545" y="37677"/>
                  <a:pt x="180034" y="38770"/>
                  <a:pt x="178240" y="40590"/>
                </a:cubicBezTo>
                <a:cubicBezTo>
                  <a:pt x="179316" y="42775"/>
                  <a:pt x="179675" y="45688"/>
                  <a:pt x="179675" y="48236"/>
                </a:cubicBezTo>
                <a:cubicBezTo>
                  <a:pt x="179675" y="50785"/>
                  <a:pt x="179316" y="53698"/>
                  <a:pt x="178240" y="56247"/>
                </a:cubicBezTo>
                <a:cubicBezTo>
                  <a:pt x="180034" y="57703"/>
                  <a:pt x="182545" y="58795"/>
                  <a:pt x="185415" y="58795"/>
                </a:cubicBezTo>
                <a:cubicBezTo>
                  <a:pt x="190797" y="58795"/>
                  <a:pt x="195460" y="54062"/>
                  <a:pt x="195460" y="48236"/>
                </a:cubicBezTo>
                <a:cubicBezTo>
                  <a:pt x="195460" y="42411"/>
                  <a:pt x="190797" y="37677"/>
                  <a:pt x="185415" y="37677"/>
                </a:cubicBezTo>
                <a:close/>
                <a:moveTo>
                  <a:pt x="160661" y="37677"/>
                </a:moveTo>
                <a:cubicBezTo>
                  <a:pt x="154921" y="37677"/>
                  <a:pt x="150257" y="42411"/>
                  <a:pt x="150257" y="48236"/>
                </a:cubicBezTo>
                <a:cubicBezTo>
                  <a:pt x="150257" y="54062"/>
                  <a:pt x="154921" y="58795"/>
                  <a:pt x="160661" y="58795"/>
                </a:cubicBezTo>
                <a:cubicBezTo>
                  <a:pt x="166401" y="58795"/>
                  <a:pt x="171065" y="54062"/>
                  <a:pt x="171065" y="48236"/>
                </a:cubicBezTo>
                <a:cubicBezTo>
                  <a:pt x="171065" y="42411"/>
                  <a:pt x="166401" y="37677"/>
                  <a:pt x="160661" y="37677"/>
                </a:cubicBezTo>
                <a:close/>
                <a:moveTo>
                  <a:pt x="39023" y="37677"/>
                </a:moveTo>
                <a:cubicBezTo>
                  <a:pt x="38303" y="37677"/>
                  <a:pt x="37582" y="38406"/>
                  <a:pt x="37582" y="39134"/>
                </a:cubicBezTo>
                <a:lnTo>
                  <a:pt x="37582" y="57339"/>
                </a:lnTo>
                <a:cubicBezTo>
                  <a:pt x="37582" y="58067"/>
                  <a:pt x="38303" y="58795"/>
                  <a:pt x="39023" y="58795"/>
                </a:cubicBezTo>
                <a:lnTo>
                  <a:pt x="68566" y="58795"/>
                </a:lnTo>
                <a:cubicBezTo>
                  <a:pt x="69647" y="58795"/>
                  <a:pt x="70007" y="58067"/>
                  <a:pt x="70007" y="57339"/>
                </a:cubicBezTo>
                <a:lnTo>
                  <a:pt x="70007" y="39134"/>
                </a:lnTo>
                <a:cubicBezTo>
                  <a:pt x="70007" y="38406"/>
                  <a:pt x="69647" y="37677"/>
                  <a:pt x="68566" y="37677"/>
                </a:cubicBezTo>
                <a:lnTo>
                  <a:pt x="39023" y="37677"/>
                </a:lnTo>
                <a:close/>
                <a:moveTo>
                  <a:pt x="160661" y="28575"/>
                </a:moveTo>
                <a:cubicBezTo>
                  <a:pt x="165325" y="28575"/>
                  <a:pt x="169630" y="30760"/>
                  <a:pt x="172859" y="33308"/>
                </a:cubicBezTo>
                <a:cubicBezTo>
                  <a:pt x="176446" y="30395"/>
                  <a:pt x="180393" y="28575"/>
                  <a:pt x="185415" y="28575"/>
                </a:cubicBezTo>
                <a:cubicBezTo>
                  <a:pt x="195819" y="28575"/>
                  <a:pt x="204429" y="37313"/>
                  <a:pt x="204429" y="48236"/>
                </a:cubicBezTo>
                <a:cubicBezTo>
                  <a:pt x="204429" y="59159"/>
                  <a:pt x="195819" y="67898"/>
                  <a:pt x="185415" y="67898"/>
                </a:cubicBezTo>
                <a:cubicBezTo>
                  <a:pt x="180393" y="67898"/>
                  <a:pt x="176446" y="66077"/>
                  <a:pt x="172859" y="63165"/>
                </a:cubicBezTo>
                <a:cubicBezTo>
                  <a:pt x="169630" y="66077"/>
                  <a:pt x="165325" y="67898"/>
                  <a:pt x="160661" y="67898"/>
                </a:cubicBezTo>
                <a:cubicBezTo>
                  <a:pt x="149898" y="67898"/>
                  <a:pt x="141288" y="59159"/>
                  <a:pt x="141288" y="48236"/>
                </a:cubicBezTo>
                <a:cubicBezTo>
                  <a:pt x="141288" y="37313"/>
                  <a:pt x="149898" y="28575"/>
                  <a:pt x="160661" y="28575"/>
                </a:cubicBezTo>
                <a:close/>
                <a:moveTo>
                  <a:pt x="39023" y="28575"/>
                </a:moveTo>
                <a:lnTo>
                  <a:pt x="68566" y="28575"/>
                </a:lnTo>
                <a:cubicBezTo>
                  <a:pt x="74331" y="28575"/>
                  <a:pt x="79015" y="33308"/>
                  <a:pt x="79015" y="39134"/>
                </a:cubicBezTo>
                <a:lnTo>
                  <a:pt x="79015" y="57339"/>
                </a:lnTo>
                <a:cubicBezTo>
                  <a:pt x="79015" y="63165"/>
                  <a:pt x="74331" y="67898"/>
                  <a:pt x="68566" y="67898"/>
                </a:cubicBezTo>
                <a:lnTo>
                  <a:pt x="39023" y="67898"/>
                </a:lnTo>
                <a:cubicBezTo>
                  <a:pt x="32898" y="67898"/>
                  <a:pt x="28575" y="63165"/>
                  <a:pt x="28575" y="57339"/>
                </a:cubicBezTo>
                <a:lnTo>
                  <a:pt x="28575" y="39134"/>
                </a:lnTo>
                <a:cubicBezTo>
                  <a:pt x="28575" y="33308"/>
                  <a:pt x="32898" y="28575"/>
                  <a:pt x="39023" y="28575"/>
                </a:cubicBezTo>
                <a:close/>
                <a:moveTo>
                  <a:pt x="16216" y="0"/>
                </a:moveTo>
                <a:lnTo>
                  <a:pt x="218014" y="0"/>
                </a:lnTo>
                <a:cubicBezTo>
                  <a:pt x="227022" y="0"/>
                  <a:pt x="234590" y="7169"/>
                  <a:pt x="234590" y="16131"/>
                </a:cubicBezTo>
                <a:lnTo>
                  <a:pt x="234590" y="128331"/>
                </a:lnTo>
                <a:cubicBezTo>
                  <a:pt x="234590" y="130841"/>
                  <a:pt x="232428" y="132991"/>
                  <a:pt x="229905" y="132991"/>
                </a:cubicBezTo>
                <a:cubicBezTo>
                  <a:pt x="227383" y="132991"/>
                  <a:pt x="225581" y="130841"/>
                  <a:pt x="225581" y="128331"/>
                </a:cubicBezTo>
                <a:lnTo>
                  <a:pt x="225581" y="16131"/>
                </a:lnTo>
                <a:cubicBezTo>
                  <a:pt x="225581" y="12188"/>
                  <a:pt x="222338" y="8962"/>
                  <a:pt x="218014" y="8962"/>
                </a:cubicBezTo>
                <a:lnTo>
                  <a:pt x="16216" y="8962"/>
                </a:lnTo>
                <a:cubicBezTo>
                  <a:pt x="11892" y="8962"/>
                  <a:pt x="8648" y="12188"/>
                  <a:pt x="8648" y="16131"/>
                </a:cubicBezTo>
                <a:lnTo>
                  <a:pt x="8648" y="160952"/>
                </a:lnTo>
                <a:cubicBezTo>
                  <a:pt x="8648" y="165254"/>
                  <a:pt x="11892" y="168480"/>
                  <a:pt x="16216" y="168480"/>
                </a:cubicBezTo>
                <a:lnTo>
                  <a:pt x="21981" y="168480"/>
                </a:lnTo>
                <a:cubicBezTo>
                  <a:pt x="24504" y="168480"/>
                  <a:pt x="26306" y="170272"/>
                  <a:pt x="26306" y="172781"/>
                </a:cubicBezTo>
                <a:cubicBezTo>
                  <a:pt x="26306" y="175291"/>
                  <a:pt x="24504" y="177441"/>
                  <a:pt x="21981" y="177441"/>
                </a:cubicBezTo>
                <a:lnTo>
                  <a:pt x="16216" y="177441"/>
                </a:lnTo>
                <a:cubicBezTo>
                  <a:pt x="7207" y="177441"/>
                  <a:pt x="0" y="169914"/>
                  <a:pt x="0" y="160952"/>
                </a:cubicBezTo>
                <a:lnTo>
                  <a:pt x="0" y="16131"/>
                </a:lnTo>
                <a:cubicBezTo>
                  <a:pt x="0" y="7169"/>
                  <a:pt x="7207" y="0"/>
                  <a:pt x="16216" y="0"/>
                </a:cubicBezTo>
                <a:close/>
              </a:path>
            </a:pathLst>
          </a:custGeom>
          <a:solidFill>
            <a:schemeClr val="bg1"/>
          </a:solidFill>
          <a:ln>
            <a:noFill/>
          </a:ln>
          <a:effectLst/>
        </p:spPr>
        <p:txBody>
          <a:bodyPr anchor="ctr"/>
          <a:lstStyle/>
          <a:p>
            <a:endParaRPr lang="en-US" sz="900" dirty="0">
              <a:latin typeface="Montserrat Light" pitchFamily="2" charset="77"/>
            </a:endParaRPr>
          </a:p>
        </p:txBody>
      </p:sp>
      <p:sp>
        <p:nvSpPr>
          <p:cNvPr id="24" name="Freeform 941">
            <a:extLst>
              <a:ext uri="{FF2B5EF4-FFF2-40B4-BE49-F238E27FC236}">
                <a16:creationId xmlns:a16="http://schemas.microsoft.com/office/drawing/2014/main" id="{9046D413-D664-6C41-B632-29D7C159089D}"/>
              </a:ext>
            </a:extLst>
          </p:cNvPr>
          <p:cNvSpPr>
            <a:spLocks noChangeArrowheads="1"/>
          </p:cNvSpPr>
          <p:nvPr/>
        </p:nvSpPr>
        <p:spPr bwMode="auto">
          <a:xfrm>
            <a:off x="5815989" y="4642879"/>
            <a:ext cx="553028" cy="553028"/>
          </a:xfrm>
          <a:custGeom>
            <a:avLst/>
            <a:gdLst>
              <a:gd name="T0" fmla="*/ 242652 w 293297"/>
              <a:gd name="T1" fmla="*/ 272758 h 293328"/>
              <a:gd name="T2" fmla="*/ 263957 w 293297"/>
              <a:gd name="T3" fmla="*/ 283583 h 293328"/>
              <a:gd name="T4" fmla="*/ 285622 w 293297"/>
              <a:gd name="T5" fmla="*/ 258687 h 293328"/>
              <a:gd name="T6" fmla="*/ 272623 w 293297"/>
              <a:gd name="T7" fmla="*/ 242452 h 293328"/>
              <a:gd name="T8" fmla="*/ 200405 w 293297"/>
              <a:gd name="T9" fmla="*/ 230907 h 293328"/>
              <a:gd name="T10" fmla="*/ 266484 w 293297"/>
              <a:gd name="T11" fmla="*/ 236319 h 293328"/>
              <a:gd name="T12" fmla="*/ 198961 w 293297"/>
              <a:gd name="T13" fmla="*/ 184004 h 293328"/>
              <a:gd name="T14" fmla="*/ 184156 w 293297"/>
              <a:gd name="T15" fmla="*/ 199157 h 293328"/>
              <a:gd name="T16" fmla="*/ 217015 w 293297"/>
              <a:gd name="T17" fmla="*/ 202043 h 293328"/>
              <a:gd name="T18" fmla="*/ 113162 w 293297"/>
              <a:gd name="T19" fmla="*/ 82034 h 293328"/>
              <a:gd name="T20" fmla="*/ 113162 w 293297"/>
              <a:gd name="T21" fmla="*/ 114811 h 293328"/>
              <a:gd name="T22" fmla="*/ 113162 w 293297"/>
              <a:gd name="T23" fmla="*/ 82034 h 293328"/>
              <a:gd name="T24" fmla="*/ 138299 w 293297"/>
              <a:gd name="T25" fmla="*/ 98422 h 293328"/>
              <a:gd name="T26" fmla="*/ 87660 w 293297"/>
              <a:gd name="T27" fmla="*/ 98422 h 293328"/>
              <a:gd name="T28" fmla="*/ 113779 w 293297"/>
              <a:gd name="T29" fmla="*/ 51724 h 293328"/>
              <a:gd name="T30" fmla="*/ 66715 w 293297"/>
              <a:gd name="T31" fmla="*/ 98878 h 293328"/>
              <a:gd name="T32" fmla="*/ 113779 w 293297"/>
              <a:gd name="T33" fmla="*/ 165615 h 293328"/>
              <a:gd name="T34" fmla="*/ 147085 w 293297"/>
              <a:gd name="T35" fmla="*/ 65508 h 293328"/>
              <a:gd name="T36" fmla="*/ 113779 w 293297"/>
              <a:gd name="T37" fmla="*/ 43020 h 293328"/>
              <a:gd name="T38" fmla="*/ 153239 w 293297"/>
              <a:gd name="T39" fmla="*/ 138413 h 293328"/>
              <a:gd name="T40" fmla="*/ 170617 w 293297"/>
              <a:gd name="T41" fmla="*/ 167429 h 293328"/>
              <a:gd name="T42" fmla="*/ 170617 w 293297"/>
              <a:gd name="T43" fmla="*/ 176497 h 293328"/>
              <a:gd name="T44" fmla="*/ 52597 w 293297"/>
              <a:gd name="T45" fmla="*/ 172144 h 293328"/>
              <a:gd name="T46" fmla="*/ 102917 w 293297"/>
              <a:gd name="T47" fmla="*/ 167429 h 293328"/>
              <a:gd name="T48" fmla="*/ 74318 w 293297"/>
              <a:gd name="T49" fmla="*/ 59341 h 293328"/>
              <a:gd name="T50" fmla="*/ 112299 w 293297"/>
              <a:gd name="T51" fmla="*/ 9020 h 293328"/>
              <a:gd name="T52" fmla="*/ 8666 w 293297"/>
              <a:gd name="T53" fmla="*/ 112567 h 293328"/>
              <a:gd name="T54" fmla="*/ 112299 w 293297"/>
              <a:gd name="T55" fmla="*/ 215753 h 293328"/>
              <a:gd name="T56" fmla="*/ 215932 w 293297"/>
              <a:gd name="T57" fmla="*/ 112567 h 293328"/>
              <a:gd name="T58" fmla="*/ 112299 w 293297"/>
              <a:gd name="T59" fmla="*/ 9020 h 293328"/>
              <a:gd name="T60" fmla="*/ 191739 w 293297"/>
              <a:gd name="T61" fmla="*/ 32832 h 293328"/>
              <a:gd name="T62" fmla="*/ 204377 w 293297"/>
              <a:gd name="T63" fmla="*/ 176788 h 293328"/>
              <a:gd name="T64" fmla="*/ 227487 w 293297"/>
              <a:gd name="T65" fmla="*/ 191219 h 293328"/>
              <a:gd name="T66" fmla="*/ 289595 w 293297"/>
              <a:gd name="T67" fmla="*/ 247142 h 293328"/>
              <a:gd name="T68" fmla="*/ 270096 w 293297"/>
              <a:gd name="T69" fmla="*/ 289715 h 293328"/>
              <a:gd name="T70" fmla="*/ 246986 w 293297"/>
              <a:gd name="T71" fmla="*/ 289715 h 293328"/>
              <a:gd name="T72" fmla="*/ 191377 w 293297"/>
              <a:gd name="T73" fmla="*/ 227660 h 293328"/>
              <a:gd name="T74" fmla="*/ 176934 w 293297"/>
              <a:gd name="T75" fmla="*/ 204569 h 293328"/>
              <a:gd name="T76" fmla="*/ 32861 w 293297"/>
              <a:gd name="T77" fmla="*/ 191941 h 293328"/>
              <a:gd name="T78" fmla="*/ 32861 w 293297"/>
              <a:gd name="T79" fmla="*/ 32832 h 2933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93297" h="293328">
                <a:moveTo>
                  <a:pt x="271538" y="241564"/>
                </a:moveTo>
                <a:lnTo>
                  <a:pt x="241687" y="271759"/>
                </a:lnTo>
                <a:lnTo>
                  <a:pt x="252117" y="282544"/>
                </a:lnTo>
                <a:cubicBezTo>
                  <a:pt x="254994" y="285419"/>
                  <a:pt x="259670" y="285419"/>
                  <a:pt x="262906" y="282544"/>
                </a:cubicBezTo>
                <a:lnTo>
                  <a:pt x="282328" y="262773"/>
                </a:lnTo>
                <a:cubicBezTo>
                  <a:pt x="283766" y="261694"/>
                  <a:pt x="284486" y="259537"/>
                  <a:pt x="284486" y="257740"/>
                </a:cubicBezTo>
                <a:cubicBezTo>
                  <a:pt x="284486" y="255583"/>
                  <a:pt x="283766" y="253786"/>
                  <a:pt x="282328" y="252348"/>
                </a:cubicBezTo>
                <a:lnTo>
                  <a:pt x="271538" y="241564"/>
                </a:lnTo>
                <a:close/>
                <a:moveTo>
                  <a:pt x="229818" y="200225"/>
                </a:moveTo>
                <a:lnTo>
                  <a:pt x="199608" y="230061"/>
                </a:lnTo>
                <a:lnTo>
                  <a:pt x="235213" y="265289"/>
                </a:lnTo>
                <a:lnTo>
                  <a:pt x="265424" y="235453"/>
                </a:lnTo>
                <a:lnTo>
                  <a:pt x="229818" y="200225"/>
                </a:lnTo>
                <a:close/>
                <a:moveTo>
                  <a:pt x="198169" y="183330"/>
                </a:moveTo>
                <a:cubicBezTo>
                  <a:pt x="196011" y="186206"/>
                  <a:pt x="193493" y="188722"/>
                  <a:pt x="190976" y="191238"/>
                </a:cubicBezTo>
                <a:cubicBezTo>
                  <a:pt x="188458" y="193754"/>
                  <a:pt x="185941" y="195911"/>
                  <a:pt x="183423" y="198428"/>
                </a:cubicBezTo>
                <a:lnTo>
                  <a:pt x="201046" y="216042"/>
                </a:lnTo>
                <a:lnTo>
                  <a:pt x="216152" y="201303"/>
                </a:lnTo>
                <a:lnTo>
                  <a:pt x="198169" y="183330"/>
                </a:lnTo>
                <a:close/>
                <a:moveTo>
                  <a:pt x="112712" y="81734"/>
                </a:moveTo>
                <a:cubicBezTo>
                  <a:pt x="103641" y="81734"/>
                  <a:pt x="96384" y="88991"/>
                  <a:pt x="96384" y="98062"/>
                </a:cubicBezTo>
                <a:cubicBezTo>
                  <a:pt x="96384" y="107134"/>
                  <a:pt x="103641" y="114391"/>
                  <a:pt x="112712" y="114391"/>
                </a:cubicBezTo>
                <a:cubicBezTo>
                  <a:pt x="121784" y="114391"/>
                  <a:pt x="129041" y="107134"/>
                  <a:pt x="129041" y="98062"/>
                </a:cubicBezTo>
                <a:cubicBezTo>
                  <a:pt x="129041" y="88991"/>
                  <a:pt x="121784" y="81734"/>
                  <a:pt x="112712" y="81734"/>
                </a:cubicBezTo>
                <a:close/>
                <a:moveTo>
                  <a:pt x="112712" y="73025"/>
                </a:moveTo>
                <a:cubicBezTo>
                  <a:pt x="126501" y="73025"/>
                  <a:pt x="137749" y="84274"/>
                  <a:pt x="137749" y="98062"/>
                </a:cubicBezTo>
                <a:cubicBezTo>
                  <a:pt x="137749" y="112214"/>
                  <a:pt x="126501" y="123462"/>
                  <a:pt x="112712" y="123462"/>
                </a:cubicBezTo>
                <a:cubicBezTo>
                  <a:pt x="98924" y="123462"/>
                  <a:pt x="87312" y="112214"/>
                  <a:pt x="87312" y="98062"/>
                </a:cubicBezTo>
                <a:cubicBezTo>
                  <a:pt x="87312" y="84274"/>
                  <a:pt x="98924" y="73025"/>
                  <a:pt x="112712" y="73025"/>
                </a:cubicBezTo>
                <a:close/>
                <a:moveTo>
                  <a:pt x="113326" y="51535"/>
                </a:moveTo>
                <a:cubicBezTo>
                  <a:pt x="100706" y="51535"/>
                  <a:pt x="89167" y="56595"/>
                  <a:pt x="80152" y="65268"/>
                </a:cubicBezTo>
                <a:cubicBezTo>
                  <a:pt x="71498" y="74302"/>
                  <a:pt x="66450" y="85867"/>
                  <a:pt x="66450" y="98515"/>
                </a:cubicBezTo>
                <a:cubicBezTo>
                  <a:pt x="66450" y="111163"/>
                  <a:pt x="71498" y="123089"/>
                  <a:pt x="80152" y="131762"/>
                </a:cubicBezTo>
                <a:lnTo>
                  <a:pt x="113326" y="165009"/>
                </a:lnTo>
                <a:lnTo>
                  <a:pt x="146500" y="131762"/>
                </a:lnTo>
                <a:cubicBezTo>
                  <a:pt x="164529" y="113332"/>
                  <a:pt x="164529" y="83698"/>
                  <a:pt x="146500" y="65268"/>
                </a:cubicBezTo>
                <a:cubicBezTo>
                  <a:pt x="137485" y="56595"/>
                  <a:pt x="125946" y="51535"/>
                  <a:pt x="113326" y="51535"/>
                </a:cubicBezTo>
                <a:close/>
                <a:moveTo>
                  <a:pt x="113326" y="42862"/>
                </a:moveTo>
                <a:cubicBezTo>
                  <a:pt x="128110" y="42862"/>
                  <a:pt x="142173" y="48644"/>
                  <a:pt x="152630" y="59124"/>
                </a:cubicBezTo>
                <a:cubicBezTo>
                  <a:pt x="174265" y="80807"/>
                  <a:pt x="174265" y="116223"/>
                  <a:pt x="152630" y="137906"/>
                </a:cubicBezTo>
                <a:lnTo>
                  <a:pt x="124143" y="166816"/>
                </a:lnTo>
                <a:lnTo>
                  <a:pt x="169938" y="166816"/>
                </a:lnTo>
                <a:cubicBezTo>
                  <a:pt x="172101" y="166816"/>
                  <a:pt x="174265" y="168623"/>
                  <a:pt x="174265" y="171514"/>
                </a:cubicBezTo>
                <a:cubicBezTo>
                  <a:pt x="174265" y="173682"/>
                  <a:pt x="172101" y="175851"/>
                  <a:pt x="169938" y="175851"/>
                </a:cubicBezTo>
                <a:lnTo>
                  <a:pt x="56714" y="175851"/>
                </a:lnTo>
                <a:cubicBezTo>
                  <a:pt x="54551" y="175851"/>
                  <a:pt x="52387" y="173682"/>
                  <a:pt x="52387" y="171514"/>
                </a:cubicBezTo>
                <a:cubicBezTo>
                  <a:pt x="52387" y="168623"/>
                  <a:pt x="54551" y="166816"/>
                  <a:pt x="56714" y="166816"/>
                </a:cubicBezTo>
                <a:lnTo>
                  <a:pt x="102508" y="166816"/>
                </a:lnTo>
                <a:lnTo>
                  <a:pt x="74022" y="137906"/>
                </a:lnTo>
                <a:cubicBezTo>
                  <a:pt x="52387" y="116223"/>
                  <a:pt x="52387" y="80807"/>
                  <a:pt x="74022" y="59124"/>
                </a:cubicBezTo>
                <a:cubicBezTo>
                  <a:pt x="84479" y="48644"/>
                  <a:pt x="98542" y="42862"/>
                  <a:pt x="113326" y="42862"/>
                </a:cubicBezTo>
                <a:close/>
                <a:moveTo>
                  <a:pt x="111852" y="8987"/>
                </a:moveTo>
                <a:cubicBezTo>
                  <a:pt x="84159" y="8987"/>
                  <a:pt x="58624" y="19771"/>
                  <a:pt x="38843" y="39182"/>
                </a:cubicBezTo>
                <a:cubicBezTo>
                  <a:pt x="19422" y="58594"/>
                  <a:pt x="8632" y="84476"/>
                  <a:pt x="8632" y="112155"/>
                </a:cubicBezTo>
                <a:cubicBezTo>
                  <a:pt x="8632" y="139474"/>
                  <a:pt x="19422" y="165356"/>
                  <a:pt x="38843" y="185127"/>
                </a:cubicBezTo>
                <a:cubicBezTo>
                  <a:pt x="58624" y="204539"/>
                  <a:pt x="84159" y="214963"/>
                  <a:pt x="111852" y="214963"/>
                </a:cubicBezTo>
                <a:cubicBezTo>
                  <a:pt x="139186" y="214963"/>
                  <a:pt x="165441" y="204539"/>
                  <a:pt x="184862" y="185127"/>
                </a:cubicBezTo>
                <a:cubicBezTo>
                  <a:pt x="204283" y="165356"/>
                  <a:pt x="215073" y="139474"/>
                  <a:pt x="215073" y="112155"/>
                </a:cubicBezTo>
                <a:cubicBezTo>
                  <a:pt x="215073" y="84476"/>
                  <a:pt x="204283" y="58594"/>
                  <a:pt x="184862" y="39182"/>
                </a:cubicBezTo>
                <a:cubicBezTo>
                  <a:pt x="165441" y="19771"/>
                  <a:pt x="139186" y="8987"/>
                  <a:pt x="111852" y="8987"/>
                </a:cubicBezTo>
                <a:close/>
                <a:moveTo>
                  <a:pt x="111852" y="0"/>
                </a:moveTo>
                <a:cubicBezTo>
                  <a:pt x="142063" y="0"/>
                  <a:pt x="170116" y="11863"/>
                  <a:pt x="190976" y="32712"/>
                </a:cubicBezTo>
                <a:cubicBezTo>
                  <a:pt x="212195" y="54280"/>
                  <a:pt x="223704" y="82319"/>
                  <a:pt x="223704" y="112155"/>
                </a:cubicBezTo>
                <a:cubicBezTo>
                  <a:pt x="223704" y="135520"/>
                  <a:pt x="216511" y="157448"/>
                  <a:pt x="203564" y="176140"/>
                </a:cubicBezTo>
                <a:lnTo>
                  <a:pt x="222266" y="194833"/>
                </a:lnTo>
                <a:lnTo>
                  <a:pt x="226582" y="190519"/>
                </a:lnTo>
                <a:cubicBezTo>
                  <a:pt x="228380" y="188722"/>
                  <a:pt x="231257" y="188722"/>
                  <a:pt x="233055" y="190519"/>
                </a:cubicBezTo>
                <a:lnTo>
                  <a:pt x="288442" y="246237"/>
                </a:lnTo>
                <a:cubicBezTo>
                  <a:pt x="294916" y="252348"/>
                  <a:pt x="294916" y="262773"/>
                  <a:pt x="288442" y="269243"/>
                </a:cubicBezTo>
                <a:lnTo>
                  <a:pt x="269021" y="288654"/>
                </a:lnTo>
                <a:cubicBezTo>
                  <a:pt x="265784" y="291890"/>
                  <a:pt x="261828" y="293328"/>
                  <a:pt x="257512" y="293328"/>
                </a:cubicBezTo>
                <a:cubicBezTo>
                  <a:pt x="253196" y="293328"/>
                  <a:pt x="249240" y="291890"/>
                  <a:pt x="246003" y="288654"/>
                </a:cubicBezTo>
                <a:lnTo>
                  <a:pt x="190616" y="233296"/>
                </a:lnTo>
                <a:cubicBezTo>
                  <a:pt x="188458" y="231139"/>
                  <a:pt x="188458" y="228623"/>
                  <a:pt x="190616" y="226826"/>
                </a:cubicBezTo>
                <a:lnTo>
                  <a:pt x="194572" y="222512"/>
                </a:lnTo>
                <a:lnTo>
                  <a:pt x="176230" y="203820"/>
                </a:lnTo>
                <a:cubicBezTo>
                  <a:pt x="157169" y="217120"/>
                  <a:pt x="135230" y="224309"/>
                  <a:pt x="111852" y="224309"/>
                </a:cubicBezTo>
                <a:cubicBezTo>
                  <a:pt x="82001" y="224309"/>
                  <a:pt x="53948" y="212087"/>
                  <a:pt x="32729" y="191238"/>
                </a:cubicBezTo>
                <a:cubicBezTo>
                  <a:pt x="11509" y="170029"/>
                  <a:pt x="0" y="141991"/>
                  <a:pt x="0" y="112155"/>
                </a:cubicBezTo>
                <a:cubicBezTo>
                  <a:pt x="0" y="82319"/>
                  <a:pt x="11509" y="54280"/>
                  <a:pt x="32729" y="32712"/>
                </a:cubicBezTo>
                <a:cubicBezTo>
                  <a:pt x="53948" y="11863"/>
                  <a:pt x="82001" y="0"/>
                  <a:pt x="111852" y="0"/>
                </a:cubicBezTo>
                <a:close/>
              </a:path>
            </a:pathLst>
          </a:custGeom>
          <a:solidFill>
            <a:schemeClr val="bg1"/>
          </a:solidFill>
          <a:ln>
            <a:noFill/>
          </a:ln>
          <a:effectLst/>
        </p:spPr>
        <p:txBody>
          <a:bodyPr anchor="ctr"/>
          <a:lstStyle/>
          <a:p>
            <a:endParaRPr lang="en-US" sz="900" dirty="0">
              <a:latin typeface="Montserrat Light" pitchFamily="2" charset="77"/>
            </a:endParaRPr>
          </a:p>
        </p:txBody>
      </p:sp>
      <p:sp>
        <p:nvSpPr>
          <p:cNvPr id="25" name="Freeform 946">
            <a:extLst>
              <a:ext uri="{FF2B5EF4-FFF2-40B4-BE49-F238E27FC236}">
                <a16:creationId xmlns:a16="http://schemas.microsoft.com/office/drawing/2014/main" id="{D3E1588C-D025-714A-A7F1-E3B2415590D9}"/>
              </a:ext>
            </a:extLst>
          </p:cNvPr>
          <p:cNvSpPr>
            <a:spLocks noChangeArrowheads="1"/>
          </p:cNvSpPr>
          <p:nvPr/>
        </p:nvSpPr>
        <p:spPr bwMode="auto">
          <a:xfrm>
            <a:off x="5833338" y="5626031"/>
            <a:ext cx="553028" cy="553026"/>
          </a:xfrm>
          <a:custGeom>
            <a:avLst/>
            <a:gdLst>
              <a:gd name="T0" fmla="*/ 137271 w 293328"/>
              <a:gd name="T1" fmla="*/ 201198 h 293329"/>
              <a:gd name="T2" fmla="*/ 156349 w 293328"/>
              <a:gd name="T3" fmla="*/ 201198 h 293329"/>
              <a:gd name="T4" fmla="*/ 75718 w 293328"/>
              <a:gd name="T5" fmla="*/ 191857 h 293329"/>
              <a:gd name="T6" fmla="*/ 75718 w 293328"/>
              <a:gd name="T7" fmla="*/ 210898 h 293329"/>
              <a:gd name="T8" fmla="*/ 75718 w 293328"/>
              <a:gd name="T9" fmla="*/ 191857 h 293329"/>
              <a:gd name="T10" fmla="*/ 220083 w 293328"/>
              <a:gd name="T11" fmla="*/ 277811 h 293329"/>
              <a:gd name="T12" fmla="*/ 239205 w 293328"/>
              <a:gd name="T13" fmla="*/ 237041 h 293329"/>
              <a:gd name="T14" fmla="*/ 190137 w 293328"/>
              <a:gd name="T15" fmla="*/ 190137 h 293329"/>
              <a:gd name="T16" fmla="*/ 93716 w 293328"/>
              <a:gd name="T17" fmla="*/ 196887 h 293329"/>
              <a:gd name="T18" fmla="*/ 146989 w 293328"/>
              <a:gd name="T19" fmla="*/ 183234 h 293329"/>
              <a:gd name="T20" fmla="*/ 146989 w 293328"/>
              <a:gd name="T21" fmla="*/ 219521 h 293329"/>
              <a:gd name="T22" fmla="*/ 93716 w 293328"/>
              <a:gd name="T23" fmla="*/ 205869 h 293329"/>
              <a:gd name="T24" fmla="*/ 57360 w 293328"/>
              <a:gd name="T25" fmla="*/ 201198 h 293329"/>
              <a:gd name="T26" fmla="*/ 147284 w 293328"/>
              <a:gd name="T27" fmla="*/ 118363 h 293329"/>
              <a:gd name="T28" fmla="*/ 157446 w 293328"/>
              <a:gd name="T29" fmla="*/ 163006 h 293329"/>
              <a:gd name="T30" fmla="*/ 179949 w 293328"/>
              <a:gd name="T31" fmla="*/ 122355 h 293329"/>
              <a:gd name="T32" fmla="*/ 103367 w 293328"/>
              <a:gd name="T33" fmla="*/ 112919 h 293329"/>
              <a:gd name="T34" fmla="*/ 129499 w 293328"/>
              <a:gd name="T35" fmla="*/ 163006 h 293329"/>
              <a:gd name="T36" fmla="*/ 103367 w 293328"/>
              <a:gd name="T37" fmla="*/ 112919 h 293329"/>
              <a:gd name="T38" fmla="*/ 60540 w 293328"/>
              <a:gd name="T39" fmla="*/ 153206 h 293329"/>
              <a:gd name="T40" fmla="*/ 89213 w 293328"/>
              <a:gd name="T41" fmla="*/ 163006 h 293329"/>
              <a:gd name="T42" fmla="*/ 60540 w 293328"/>
              <a:gd name="T43" fmla="*/ 107473 h 293329"/>
              <a:gd name="T44" fmla="*/ 60176 w 293328"/>
              <a:gd name="T45" fmla="*/ 98399 h 293329"/>
              <a:gd name="T46" fmla="*/ 190111 w 293328"/>
              <a:gd name="T47" fmla="*/ 116185 h 293329"/>
              <a:gd name="T48" fmla="*/ 174867 w 293328"/>
              <a:gd name="T49" fmla="*/ 160102 h 293329"/>
              <a:gd name="T50" fmla="*/ 69976 w 293328"/>
              <a:gd name="T51" fmla="*/ 171717 h 293329"/>
              <a:gd name="T52" fmla="*/ 51828 w 293328"/>
              <a:gd name="T53" fmla="*/ 102392 h 293329"/>
              <a:gd name="T54" fmla="*/ 31867 w 293328"/>
              <a:gd name="T55" fmla="*/ 82792 h 293329"/>
              <a:gd name="T56" fmla="*/ 128884 w 293328"/>
              <a:gd name="T57" fmla="*/ 38241 h 293329"/>
              <a:gd name="T58" fmla="*/ 210888 w 293328"/>
              <a:gd name="T59" fmla="*/ 167589 h 293329"/>
              <a:gd name="T60" fmla="*/ 205134 w 293328"/>
              <a:gd name="T61" fmla="*/ 169763 h 293329"/>
              <a:gd name="T62" fmla="*/ 210529 w 293328"/>
              <a:gd name="T63" fmla="*/ 129184 h 293329"/>
              <a:gd name="T64" fmla="*/ 68819 w 293328"/>
              <a:gd name="T65" fmla="*/ 73748 h 293329"/>
              <a:gd name="T66" fmla="*/ 62345 w 293328"/>
              <a:gd name="T67" fmla="*/ 67589 h 293329"/>
              <a:gd name="T68" fmla="*/ 129524 w 293328"/>
              <a:gd name="T69" fmla="*/ 9020 h 293329"/>
              <a:gd name="T70" fmla="*/ 129524 w 293328"/>
              <a:gd name="T71" fmla="*/ 249668 h 293329"/>
              <a:gd name="T72" fmla="*/ 178592 w 293328"/>
              <a:gd name="T73" fmla="*/ 184365 h 293329"/>
              <a:gd name="T74" fmla="*/ 184364 w 293328"/>
              <a:gd name="T75" fmla="*/ 178592 h 293329"/>
              <a:gd name="T76" fmla="*/ 250029 w 293328"/>
              <a:gd name="T77" fmla="*/ 129165 h 293329"/>
              <a:gd name="T78" fmla="*/ 129524 w 293328"/>
              <a:gd name="T79" fmla="*/ 0 h 293329"/>
              <a:gd name="T80" fmla="*/ 239205 w 293328"/>
              <a:gd name="T81" fmla="*/ 197714 h 293329"/>
              <a:gd name="T82" fmla="*/ 294406 w 293328"/>
              <a:gd name="T83" fmla="*/ 219362 h 293329"/>
              <a:gd name="T84" fmla="*/ 244617 w 293328"/>
              <a:gd name="T85" fmla="*/ 244618 h 293329"/>
              <a:gd name="T86" fmla="*/ 219361 w 293328"/>
              <a:gd name="T87" fmla="*/ 294407 h 293329"/>
              <a:gd name="T88" fmla="*/ 197353 w 293328"/>
              <a:gd name="T89" fmla="*/ 239206 h 293329"/>
              <a:gd name="T90" fmla="*/ 0 w 293328"/>
              <a:gd name="T91" fmla="*/ 129165 h 2933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93328" h="293329">
                <a:moveTo>
                  <a:pt x="146451" y="191154"/>
                </a:moveTo>
                <a:cubicBezTo>
                  <a:pt x="141071" y="191154"/>
                  <a:pt x="136768" y="195450"/>
                  <a:pt x="136768" y="200461"/>
                </a:cubicBezTo>
                <a:cubicBezTo>
                  <a:pt x="136768" y="205831"/>
                  <a:pt x="141071" y="210126"/>
                  <a:pt x="146451" y="210126"/>
                </a:cubicBezTo>
                <a:cubicBezTo>
                  <a:pt x="151472" y="210126"/>
                  <a:pt x="155776" y="205831"/>
                  <a:pt x="155776" y="200461"/>
                </a:cubicBezTo>
                <a:cubicBezTo>
                  <a:pt x="155776" y="195450"/>
                  <a:pt x="151472" y="191154"/>
                  <a:pt x="146451" y="191154"/>
                </a:cubicBezTo>
                <a:close/>
                <a:moveTo>
                  <a:pt x="75441" y="191154"/>
                </a:moveTo>
                <a:cubicBezTo>
                  <a:pt x="70420" y="191154"/>
                  <a:pt x="66116" y="195450"/>
                  <a:pt x="66116" y="200461"/>
                </a:cubicBezTo>
                <a:cubicBezTo>
                  <a:pt x="66116" y="205831"/>
                  <a:pt x="70420" y="210126"/>
                  <a:pt x="75441" y="210126"/>
                </a:cubicBezTo>
                <a:cubicBezTo>
                  <a:pt x="80462" y="210126"/>
                  <a:pt x="84765" y="205831"/>
                  <a:pt x="84765" y="200461"/>
                </a:cubicBezTo>
                <a:cubicBezTo>
                  <a:pt x="84765" y="195450"/>
                  <a:pt x="80462" y="191154"/>
                  <a:pt x="75441" y="191154"/>
                </a:cubicBezTo>
                <a:close/>
                <a:moveTo>
                  <a:pt x="189441" y="189441"/>
                </a:moveTo>
                <a:lnTo>
                  <a:pt x="219277" y="276793"/>
                </a:lnTo>
                <a:lnTo>
                  <a:pt x="236172" y="238330"/>
                </a:lnTo>
                <a:cubicBezTo>
                  <a:pt x="236531" y="237611"/>
                  <a:pt x="237610" y="236892"/>
                  <a:pt x="238329" y="236173"/>
                </a:cubicBezTo>
                <a:lnTo>
                  <a:pt x="276792" y="219278"/>
                </a:lnTo>
                <a:lnTo>
                  <a:pt x="189441" y="189441"/>
                </a:lnTo>
                <a:close/>
                <a:moveTo>
                  <a:pt x="75441" y="182563"/>
                </a:moveTo>
                <a:cubicBezTo>
                  <a:pt x="84048" y="182563"/>
                  <a:pt x="91221" y="188290"/>
                  <a:pt x="93373" y="196166"/>
                </a:cubicBezTo>
                <a:lnTo>
                  <a:pt x="128519" y="196166"/>
                </a:lnTo>
                <a:cubicBezTo>
                  <a:pt x="130671" y="188290"/>
                  <a:pt x="137844" y="182563"/>
                  <a:pt x="146451" y="182563"/>
                </a:cubicBezTo>
                <a:cubicBezTo>
                  <a:pt x="156493" y="182563"/>
                  <a:pt x="164741" y="190796"/>
                  <a:pt x="164741" y="200461"/>
                </a:cubicBezTo>
                <a:cubicBezTo>
                  <a:pt x="164741" y="210842"/>
                  <a:pt x="156493" y="218717"/>
                  <a:pt x="146451" y="218717"/>
                </a:cubicBezTo>
                <a:cubicBezTo>
                  <a:pt x="137844" y="218717"/>
                  <a:pt x="130671" y="212990"/>
                  <a:pt x="128519" y="205115"/>
                </a:cubicBezTo>
                <a:lnTo>
                  <a:pt x="93373" y="205115"/>
                </a:lnTo>
                <a:cubicBezTo>
                  <a:pt x="91221" y="212990"/>
                  <a:pt x="84048" y="218717"/>
                  <a:pt x="75441" y="218717"/>
                </a:cubicBezTo>
                <a:cubicBezTo>
                  <a:pt x="65399" y="218717"/>
                  <a:pt x="57150" y="210842"/>
                  <a:pt x="57150" y="200461"/>
                </a:cubicBezTo>
                <a:cubicBezTo>
                  <a:pt x="57150" y="190796"/>
                  <a:pt x="65399" y="182563"/>
                  <a:pt x="75441" y="182563"/>
                </a:cubicBezTo>
                <a:close/>
                <a:moveTo>
                  <a:pt x="146744" y="117929"/>
                </a:moveTo>
                <a:lnTo>
                  <a:pt x="138427" y="162409"/>
                </a:lnTo>
                <a:lnTo>
                  <a:pt x="156870" y="162409"/>
                </a:lnTo>
                <a:cubicBezTo>
                  <a:pt x="160848" y="162409"/>
                  <a:pt x="164102" y="159878"/>
                  <a:pt x="165549" y="156262"/>
                </a:cubicBezTo>
                <a:lnTo>
                  <a:pt x="179290" y="121907"/>
                </a:lnTo>
                <a:lnTo>
                  <a:pt x="146744" y="117929"/>
                </a:lnTo>
                <a:close/>
                <a:moveTo>
                  <a:pt x="102989" y="112505"/>
                </a:moveTo>
                <a:lnTo>
                  <a:pt x="97926" y="162409"/>
                </a:lnTo>
                <a:lnTo>
                  <a:pt x="129025" y="162409"/>
                </a:lnTo>
                <a:lnTo>
                  <a:pt x="137704" y="116482"/>
                </a:lnTo>
                <a:lnTo>
                  <a:pt x="102989" y="112505"/>
                </a:lnTo>
                <a:close/>
                <a:moveTo>
                  <a:pt x="60318" y="107080"/>
                </a:moveTo>
                <a:lnTo>
                  <a:pt x="60318" y="152645"/>
                </a:lnTo>
                <a:cubicBezTo>
                  <a:pt x="60318" y="158070"/>
                  <a:pt x="64657" y="162409"/>
                  <a:pt x="69720" y="162409"/>
                </a:cubicBezTo>
                <a:lnTo>
                  <a:pt x="88886" y="162409"/>
                </a:lnTo>
                <a:lnTo>
                  <a:pt x="94310" y="111420"/>
                </a:lnTo>
                <a:lnTo>
                  <a:pt x="60318" y="107080"/>
                </a:lnTo>
                <a:close/>
                <a:moveTo>
                  <a:pt x="36451" y="77788"/>
                </a:moveTo>
                <a:cubicBezTo>
                  <a:pt x="48385" y="77788"/>
                  <a:pt x="58148" y="86829"/>
                  <a:pt x="59956" y="98039"/>
                </a:cubicBezTo>
                <a:lnTo>
                  <a:pt x="186161" y="113589"/>
                </a:lnTo>
                <a:cubicBezTo>
                  <a:pt x="187246" y="113951"/>
                  <a:pt x="188692" y="114674"/>
                  <a:pt x="189415" y="115759"/>
                </a:cubicBezTo>
                <a:cubicBezTo>
                  <a:pt x="190139" y="116844"/>
                  <a:pt x="190139" y="118652"/>
                  <a:pt x="189777" y="119737"/>
                </a:cubicBezTo>
                <a:lnTo>
                  <a:pt x="174227" y="159516"/>
                </a:lnTo>
                <a:cubicBezTo>
                  <a:pt x="171334" y="166387"/>
                  <a:pt x="164464" y="171088"/>
                  <a:pt x="156870" y="171088"/>
                </a:cubicBezTo>
                <a:lnTo>
                  <a:pt x="69720" y="171088"/>
                </a:lnTo>
                <a:cubicBezTo>
                  <a:pt x="59595" y="171088"/>
                  <a:pt x="51639" y="162771"/>
                  <a:pt x="51639" y="152645"/>
                </a:cubicBezTo>
                <a:lnTo>
                  <a:pt x="51639" y="102017"/>
                </a:lnTo>
                <a:cubicBezTo>
                  <a:pt x="51639" y="93700"/>
                  <a:pt x="44768" y="86829"/>
                  <a:pt x="36451" y="86829"/>
                </a:cubicBezTo>
                <a:cubicBezTo>
                  <a:pt x="33920" y="86829"/>
                  <a:pt x="31750" y="84659"/>
                  <a:pt x="31750" y="82489"/>
                </a:cubicBezTo>
                <a:cubicBezTo>
                  <a:pt x="31750" y="79958"/>
                  <a:pt x="33920" y="77788"/>
                  <a:pt x="36451" y="77788"/>
                </a:cubicBezTo>
                <a:close/>
                <a:moveTo>
                  <a:pt x="128412" y="38100"/>
                </a:moveTo>
                <a:cubicBezTo>
                  <a:pt x="178223" y="38100"/>
                  <a:pt x="218717" y="78893"/>
                  <a:pt x="218717" y="128710"/>
                </a:cubicBezTo>
                <a:cubicBezTo>
                  <a:pt x="218717" y="142428"/>
                  <a:pt x="215492" y="155062"/>
                  <a:pt x="210116" y="166975"/>
                </a:cubicBezTo>
                <a:cubicBezTo>
                  <a:pt x="209400" y="168780"/>
                  <a:pt x="207966" y="169502"/>
                  <a:pt x="206174" y="169502"/>
                </a:cubicBezTo>
                <a:cubicBezTo>
                  <a:pt x="205458" y="169502"/>
                  <a:pt x="204741" y="169502"/>
                  <a:pt x="204383" y="169141"/>
                </a:cubicBezTo>
                <a:cubicBezTo>
                  <a:pt x="201874" y="168419"/>
                  <a:pt x="201158" y="165531"/>
                  <a:pt x="202233" y="163365"/>
                </a:cubicBezTo>
                <a:cubicBezTo>
                  <a:pt x="207250" y="152535"/>
                  <a:pt x="209758" y="140984"/>
                  <a:pt x="209758" y="128710"/>
                </a:cubicBezTo>
                <a:cubicBezTo>
                  <a:pt x="209758" y="83585"/>
                  <a:pt x="173206" y="47125"/>
                  <a:pt x="128412" y="47125"/>
                </a:cubicBezTo>
                <a:cubicBezTo>
                  <a:pt x="105836" y="47125"/>
                  <a:pt x="83976" y="56511"/>
                  <a:pt x="68567" y="73478"/>
                </a:cubicBezTo>
                <a:cubicBezTo>
                  <a:pt x="66775" y="75283"/>
                  <a:pt x="64267" y="75283"/>
                  <a:pt x="62117" y="73839"/>
                </a:cubicBezTo>
                <a:cubicBezTo>
                  <a:pt x="60683" y="72034"/>
                  <a:pt x="60325" y="69146"/>
                  <a:pt x="62117" y="67341"/>
                </a:cubicBezTo>
                <a:cubicBezTo>
                  <a:pt x="78959" y="48569"/>
                  <a:pt x="103327" y="38100"/>
                  <a:pt x="128412" y="38100"/>
                </a:cubicBezTo>
                <a:close/>
                <a:moveTo>
                  <a:pt x="129050" y="8987"/>
                </a:moveTo>
                <a:cubicBezTo>
                  <a:pt x="62907" y="8987"/>
                  <a:pt x="8987" y="62548"/>
                  <a:pt x="8987" y="128691"/>
                </a:cubicBezTo>
                <a:cubicBezTo>
                  <a:pt x="8987" y="194834"/>
                  <a:pt x="62907" y="248754"/>
                  <a:pt x="129050" y="248754"/>
                </a:cubicBezTo>
                <a:cubicBezTo>
                  <a:pt x="152775" y="248754"/>
                  <a:pt x="175062" y="241924"/>
                  <a:pt x="193754" y="229702"/>
                </a:cubicBezTo>
                <a:lnTo>
                  <a:pt x="177938" y="183690"/>
                </a:lnTo>
                <a:cubicBezTo>
                  <a:pt x="177219" y="182252"/>
                  <a:pt x="177578" y="180095"/>
                  <a:pt x="179016" y="179017"/>
                </a:cubicBezTo>
                <a:cubicBezTo>
                  <a:pt x="180095" y="177938"/>
                  <a:pt x="181892" y="177219"/>
                  <a:pt x="183689" y="177938"/>
                </a:cubicBezTo>
                <a:lnTo>
                  <a:pt x="230061" y="193755"/>
                </a:lnTo>
                <a:cubicBezTo>
                  <a:pt x="241923" y="175063"/>
                  <a:pt x="249113" y="152775"/>
                  <a:pt x="249113" y="128691"/>
                </a:cubicBezTo>
                <a:cubicBezTo>
                  <a:pt x="249113" y="62548"/>
                  <a:pt x="195192" y="8987"/>
                  <a:pt x="129050" y="8987"/>
                </a:cubicBezTo>
                <a:close/>
                <a:moveTo>
                  <a:pt x="129050" y="0"/>
                </a:moveTo>
                <a:cubicBezTo>
                  <a:pt x="200225" y="0"/>
                  <a:pt x="258100" y="57875"/>
                  <a:pt x="258100" y="128691"/>
                </a:cubicBezTo>
                <a:cubicBezTo>
                  <a:pt x="258100" y="153854"/>
                  <a:pt x="250910" y="176860"/>
                  <a:pt x="238329" y="196990"/>
                </a:cubicBezTo>
                <a:lnTo>
                  <a:pt x="290092" y="214604"/>
                </a:lnTo>
                <a:cubicBezTo>
                  <a:pt x="292249" y="215323"/>
                  <a:pt x="293328" y="216761"/>
                  <a:pt x="293328" y="218559"/>
                </a:cubicBezTo>
                <a:cubicBezTo>
                  <a:pt x="293328" y="220356"/>
                  <a:pt x="292249" y="222153"/>
                  <a:pt x="290811" y="222872"/>
                </a:cubicBezTo>
                <a:lnTo>
                  <a:pt x="243721" y="243722"/>
                </a:lnTo>
                <a:lnTo>
                  <a:pt x="222872" y="290453"/>
                </a:lnTo>
                <a:cubicBezTo>
                  <a:pt x="222153" y="292250"/>
                  <a:pt x="220715" y="293329"/>
                  <a:pt x="218558" y="293329"/>
                </a:cubicBezTo>
                <a:cubicBezTo>
                  <a:pt x="216761" y="292969"/>
                  <a:pt x="214963" y="292250"/>
                  <a:pt x="214604" y="290093"/>
                </a:cubicBezTo>
                <a:lnTo>
                  <a:pt x="196630" y="238330"/>
                </a:lnTo>
                <a:cubicBezTo>
                  <a:pt x="177219" y="250552"/>
                  <a:pt x="153853" y="257741"/>
                  <a:pt x="129050" y="257741"/>
                </a:cubicBezTo>
                <a:cubicBezTo>
                  <a:pt x="57875" y="257741"/>
                  <a:pt x="0" y="199866"/>
                  <a:pt x="0" y="128691"/>
                </a:cubicBezTo>
                <a:cubicBezTo>
                  <a:pt x="0" y="57875"/>
                  <a:pt x="57875" y="0"/>
                  <a:pt x="129050" y="0"/>
                </a:cubicBezTo>
                <a:close/>
              </a:path>
            </a:pathLst>
          </a:custGeom>
          <a:solidFill>
            <a:schemeClr val="bg1"/>
          </a:solidFill>
          <a:ln>
            <a:noFill/>
          </a:ln>
          <a:effectLst/>
        </p:spPr>
        <p:txBody>
          <a:bodyPr anchor="ctr"/>
          <a:lstStyle/>
          <a:p>
            <a:endParaRPr lang="en-US" sz="900" dirty="0">
              <a:latin typeface="Montserrat Light" pitchFamily="2" charset="77"/>
            </a:endParaRPr>
          </a:p>
        </p:txBody>
      </p:sp>
      <p:sp>
        <p:nvSpPr>
          <p:cNvPr id="26" name="TextBox 25">
            <a:extLst>
              <a:ext uri="{FF2B5EF4-FFF2-40B4-BE49-F238E27FC236}">
                <a16:creationId xmlns:a16="http://schemas.microsoft.com/office/drawing/2014/main" id="{C2E18C87-A2D3-1148-B588-05048A4D06B8}"/>
              </a:ext>
            </a:extLst>
          </p:cNvPr>
          <p:cNvSpPr txBox="1"/>
          <p:nvPr/>
        </p:nvSpPr>
        <p:spPr>
          <a:xfrm>
            <a:off x="715581" y="2348081"/>
            <a:ext cx="933269" cy="338554"/>
          </a:xfrm>
          <a:prstGeom prst="rect">
            <a:avLst/>
          </a:prstGeom>
          <a:noFill/>
        </p:spPr>
        <p:txBody>
          <a:bodyPr wrap="none" rtlCol="0" anchor="ctr" anchorCtr="0">
            <a:spAutoFit/>
          </a:bodyPr>
          <a:lstStyle/>
          <a:p>
            <a:r>
              <a:rPr lang="en-US" sz="1600" b="1" dirty="0">
                <a:solidFill>
                  <a:schemeClr val="bg1"/>
                </a:solidFill>
                <a:latin typeface="Montserrat" pitchFamily="2" charset="77"/>
                <a:ea typeface="League Spartan" charset="0"/>
                <a:cs typeface="Poppins" pitchFamily="2" charset="77"/>
              </a:rPr>
              <a:t>Title 01</a:t>
            </a:r>
          </a:p>
        </p:txBody>
      </p:sp>
      <p:sp>
        <p:nvSpPr>
          <p:cNvPr id="27" name="Subtitle 2">
            <a:extLst>
              <a:ext uri="{FF2B5EF4-FFF2-40B4-BE49-F238E27FC236}">
                <a16:creationId xmlns:a16="http://schemas.microsoft.com/office/drawing/2014/main" id="{A6A1E7B7-9F1B-5349-8893-BDE6A5153ECA}"/>
              </a:ext>
            </a:extLst>
          </p:cNvPr>
          <p:cNvSpPr txBox="1">
            <a:spLocks/>
          </p:cNvSpPr>
          <p:nvPr/>
        </p:nvSpPr>
        <p:spPr>
          <a:xfrm>
            <a:off x="660308" y="2681257"/>
            <a:ext cx="3382852"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Montserrat Light" pitchFamily="2" charset="77"/>
                <a:ea typeface="Lato Light" panose="020F0502020204030203" pitchFamily="34" charset="0"/>
                <a:cs typeface="Mukta ExtraLight" panose="020B0000000000000000" pitchFamily="34" charset="77"/>
              </a:rPr>
              <a:t>A good business plan starts with an executive summary of the business goals</a:t>
            </a:r>
          </a:p>
        </p:txBody>
      </p:sp>
      <p:sp>
        <p:nvSpPr>
          <p:cNvPr id="28" name="TextBox 27">
            <a:extLst>
              <a:ext uri="{FF2B5EF4-FFF2-40B4-BE49-F238E27FC236}">
                <a16:creationId xmlns:a16="http://schemas.microsoft.com/office/drawing/2014/main" id="{2078381A-EBDC-5848-8601-BE515401EB2F}"/>
              </a:ext>
            </a:extLst>
          </p:cNvPr>
          <p:cNvSpPr txBox="1"/>
          <p:nvPr/>
        </p:nvSpPr>
        <p:spPr>
          <a:xfrm>
            <a:off x="715581" y="3353551"/>
            <a:ext cx="974947" cy="338554"/>
          </a:xfrm>
          <a:prstGeom prst="rect">
            <a:avLst/>
          </a:prstGeom>
          <a:noFill/>
        </p:spPr>
        <p:txBody>
          <a:bodyPr wrap="none" rtlCol="0" anchor="ctr" anchorCtr="0">
            <a:spAutoFit/>
          </a:bodyPr>
          <a:lstStyle/>
          <a:p>
            <a:r>
              <a:rPr lang="en-US" sz="1600" b="1" dirty="0">
                <a:solidFill>
                  <a:schemeClr val="bg1"/>
                </a:solidFill>
                <a:latin typeface="Montserrat" pitchFamily="2" charset="77"/>
                <a:ea typeface="League Spartan" charset="0"/>
                <a:cs typeface="Poppins" pitchFamily="2" charset="77"/>
              </a:rPr>
              <a:t>Title 02</a:t>
            </a:r>
          </a:p>
        </p:txBody>
      </p:sp>
      <p:sp>
        <p:nvSpPr>
          <p:cNvPr id="29" name="Subtitle 2">
            <a:extLst>
              <a:ext uri="{FF2B5EF4-FFF2-40B4-BE49-F238E27FC236}">
                <a16:creationId xmlns:a16="http://schemas.microsoft.com/office/drawing/2014/main" id="{A1EDC685-2120-8A44-97FE-435571D54C6D}"/>
              </a:ext>
            </a:extLst>
          </p:cNvPr>
          <p:cNvSpPr txBox="1">
            <a:spLocks/>
          </p:cNvSpPr>
          <p:nvPr/>
        </p:nvSpPr>
        <p:spPr>
          <a:xfrm>
            <a:off x="660308" y="3686727"/>
            <a:ext cx="3382852"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Montserrat Light" pitchFamily="2" charset="77"/>
                <a:ea typeface="Lato Light" panose="020F0502020204030203" pitchFamily="34" charset="0"/>
                <a:cs typeface="Mukta ExtraLight" panose="020B0000000000000000" pitchFamily="34" charset="77"/>
              </a:rPr>
              <a:t>A good business plan starts with an executive summary of the business goals</a:t>
            </a:r>
          </a:p>
        </p:txBody>
      </p:sp>
      <p:sp>
        <p:nvSpPr>
          <p:cNvPr id="30" name="TextBox 29">
            <a:extLst>
              <a:ext uri="{FF2B5EF4-FFF2-40B4-BE49-F238E27FC236}">
                <a16:creationId xmlns:a16="http://schemas.microsoft.com/office/drawing/2014/main" id="{D9F91D2B-E934-454D-89FF-0A2C0B64D818}"/>
              </a:ext>
            </a:extLst>
          </p:cNvPr>
          <p:cNvSpPr txBox="1"/>
          <p:nvPr/>
        </p:nvSpPr>
        <p:spPr>
          <a:xfrm>
            <a:off x="715581" y="4333082"/>
            <a:ext cx="974947" cy="338554"/>
          </a:xfrm>
          <a:prstGeom prst="rect">
            <a:avLst/>
          </a:prstGeom>
          <a:noFill/>
        </p:spPr>
        <p:txBody>
          <a:bodyPr wrap="none" rtlCol="0" anchor="ctr" anchorCtr="0">
            <a:spAutoFit/>
          </a:bodyPr>
          <a:lstStyle/>
          <a:p>
            <a:r>
              <a:rPr lang="en-US" sz="1600" b="1" dirty="0">
                <a:solidFill>
                  <a:schemeClr val="bg1"/>
                </a:solidFill>
                <a:latin typeface="Montserrat" pitchFamily="2" charset="77"/>
                <a:ea typeface="League Spartan" charset="0"/>
                <a:cs typeface="Poppins" pitchFamily="2" charset="77"/>
              </a:rPr>
              <a:t>Title 03</a:t>
            </a:r>
          </a:p>
        </p:txBody>
      </p:sp>
      <p:sp>
        <p:nvSpPr>
          <p:cNvPr id="31" name="Subtitle 2">
            <a:extLst>
              <a:ext uri="{FF2B5EF4-FFF2-40B4-BE49-F238E27FC236}">
                <a16:creationId xmlns:a16="http://schemas.microsoft.com/office/drawing/2014/main" id="{77204638-8B8E-C240-BD69-003802E8AF2A}"/>
              </a:ext>
            </a:extLst>
          </p:cNvPr>
          <p:cNvSpPr txBox="1">
            <a:spLocks/>
          </p:cNvSpPr>
          <p:nvPr/>
        </p:nvSpPr>
        <p:spPr>
          <a:xfrm>
            <a:off x="660308" y="4666258"/>
            <a:ext cx="3382852"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Montserrat Light" pitchFamily="2" charset="77"/>
                <a:ea typeface="Lato Light" panose="020F0502020204030203" pitchFamily="34" charset="0"/>
                <a:cs typeface="Mukta ExtraLight" panose="020B0000000000000000" pitchFamily="34" charset="77"/>
              </a:rPr>
              <a:t>A good business plan starts with an executive summary of the business goals</a:t>
            </a:r>
          </a:p>
        </p:txBody>
      </p:sp>
      <p:sp>
        <p:nvSpPr>
          <p:cNvPr id="32" name="TextBox 31">
            <a:extLst>
              <a:ext uri="{FF2B5EF4-FFF2-40B4-BE49-F238E27FC236}">
                <a16:creationId xmlns:a16="http://schemas.microsoft.com/office/drawing/2014/main" id="{4B30E6BA-8441-8C49-B901-A98315D10890}"/>
              </a:ext>
            </a:extLst>
          </p:cNvPr>
          <p:cNvSpPr txBox="1"/>
          <p:nvPr/>
        </p:nvSpPr>
        <p:spPr>
          <a:xfrm>
            <a:off x="715581" y="5305933"/>
            <a:ext cx="994183" cy="338554"/>
          </a:xfrm>
          <a:prstGeom prst="rect">
            <a:avLst/>
          </a:prstGeom>
          <a:noFill/>
        </p:spPr>
        <p:txBody>
          <a:bodyPr wrap="none" rtlCol="0" anchor="ctr" anchorCtr="0">
            <a:spAutoFit/>
          </a:bodyPr>
          <a:lstStyle/>
          <a:p>
            <a:r>
              <a:rPr lang="en-US" sz="1600" b="1" dirty="0">
                <a:solidFill>
                  <a:schemeClr val="bg1"/>
                </a:solidFill>
                <a:latin typeface="Montserrat" pitchFamily="2" charset="77"/>
                <a:ea typeface="League Spartan" charset="0"/>
                <a:cs typeface="Poppins" pitchFamily="2" charset="77"/>
              </a:rPr>
              <a:t>Title 04</a:t>
            </a:r>
          </a:p>
        </p:txBody>
      </p:sp>
      <p:sp>
        <p:nvSpPr>
          <p:cNvPr id="33" name="Subtitle 2">
            <a:extLst>
              <a:ext uri="{FF2B5EF4-FFF2-40B4-BE49-F238E27FC236}">
                <a16:creationId xmlns:a16="http://schemas.microsoft.com/office/drawing/2014/main" id="{1BCDBEB8-23A8-FB48-BB70-DA702B78775F}"/>
              </a:ext>
            </a:extLst>
          </p:cNvPr>
          <p:cNvSpPr txBox="1">
            <a:spLocks/>
          </p:cNvSpPr>
          <p:nvPr/>
        </p:nvSpPr>
        <p:spPr>
          <a:xfrm>
            <a:off x="660308" y="5639109"/>
            <a:ext cx="3382852"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Montserrat Light" pitchFamily="2" charset="77"/>
                <a:ea typeface="Lato Light" panose="020F0502020204030203" pitchFamily="34" charset="0"/>
                <a:cs typeface="Mukta ExtraLight" panose="020B0000000000000000" pitchFamily="34" charset="77"/>
              </a:rPr>
              <a:t>A good business plan starts with an executive summary of the business goals</a:t>
            </a:r>
          </a:p>
        </p:txBody>
      </p:sp>
      <p:sp>
        <p:nvSpPr>
          <p:cNvPr id="34" name="Subtitle 2">
            <a:extLst>
              <a:ext uri="{FF2B5EF4-FFF2-40B4-BE49-F238E27FC236}">
                <a16:creationId xmlns:a16="http://schemas.microsoft.com/office/drawing/2014/main" id="{224468A7-F45B-4445-B3A4-65433B7C906D}"/>
              </a:ext>
            </a:extLst>
          </p:cNvPr>
          <p:cNvSpPr txBox="1">
            <a:spLocks/>
          </p:cNvSpPr>
          <p:nvPr/>
        </p:nvSpPr>
        <p:spPr>
          <a:xfrm>
            <a:off x="8198030" y="3568658"/>
            <a:ext cx="3333663" cy="1745512"/>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business plan is a written document that describes in detail how a business, usually a new one, is going to achieve its goals. A business plan lays out a written plan from a marketing, financial and operational viewpoint.</a:t>
            </a:r>
          </a:p>
          <a:p>
            <a:pPr algn="just">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Business plans are important to allow a company lay out its goals and attract investment.</a:t>
            </a:r>
          </a:p>
        </p:txBody>
      </p:sp>
      <p:sp>
        <p:nvSpPr>
          <p:cNvPr id="35" name="TextBox 34">
            <a:extLst>
              <a:ext uri="{FF2B5EF4-FFF2-40B4-BE49-F238E27FC236}">
                <a16:creationId xmlns:a16="http://schemas.microsoft.com/office/drawing/2014/main" id="{F7541EB9-4AEB-9E41-8120-EA49411B2055}"/>
              </a:ext>
            </a:extLst>
          </p:cNvPr>
          <p:cNvSpPr txBox="1"/>
          <p:nvPr/>
        </p:nvSpPr>
        <p:spPr>
          <a:xfrm>
            <a:off x="8247149" y="3214768"/>
            <a:ext cx="1191352" cy="338554"/>
          </a:xfrm>
          <a:prstGeom prst="rect">
            <a:avLst/>
          </a:prstGeom>
          <a:noFill/>
        </p:spPr>
        <p:txBody>
          <a:bodyPr wrap="none" rtlCol="0" anchor="ctr" anchorCtr="0">
            <a:spAutoFit/>
          </a:bodyPr>
          <a:lstStyle/>
          <a:p>
            <a:r>
              <a:rPr lang="en-US" sz="1600" b="1" dirty="0">
                <a:solidFill>
                  <a:schemeClr val="tx2"/>
                </a:solidFill>
                <a:latin typeface="Montserrat" pitchFamily="2" charset="77"/>
                <a:ea typeface="League Spartan" charset="0"/>
                <a:cs typeface="Poppins" pitchFamily="2" charset="77"/>
              </a:rPr>
              <a:t>Solutions</a:t>
            </a:r>
          </a:p>
        </p:txBody>
      </p:sp>
    </p:spTree>
    <p:extLst>
      <p:ext uri="{BB962C8B-B14F-4D97-AF65-F5344CB8AC3E}">
        <p14:creationId xmlns:p14="http://schemas.microsoft.com/office/powerpoint/2010/main" val="378996573"/>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A4249F90-3809-E647-A8D1-C0255E6EA901}"/>
              </a:ext>
            </a:extLst>
          </p:cNvPr>
          <p:cNvSpPr>
            <a:spLocks/>
          </p:cNvSpPr>
          <p:nvPr/>
        </p:nvSpPr>
        <p:spPr bwMode="auto">
          <a:xfrm>
            <a:off x="3686725" y="2155101"/>
            <a:ext cx="5451113" cy="1286598"/>
          </a:xfrm>
          <a:custGeom>
            <a:avLst/>
            <a:gdLst>
              <a:gd name="T0" fmla="*/ 222 w 3106"/>
              <a:gd name="T1" fmla="*/ 733 h 733"/>
              <a:gd name="T2" fmla="*/ 2877 w 3106"/>
              <a:gd name="T3" fmla="*/ 335 h 733"/>
              <a:gd name="T4" fmla="*/ 3106 w 3106"/>
              <a:gd name="T5" fmla="*/ 72 h 733"/>
              <a:gd name="T6" fmla="*/ 0 w 3106"/>
              <a:gd name="T7" fmla="*/ 403 h 733"/>
              <a:gd name="T8" fmla="*/ 222 w 3106"/>
              <a:gd name="T9" fmla="*/ 733 h 733"/>
            </a:gdLst>
            <a:ahLst/>
            <a:cxnLst>
              <a:cxn ang="0">
                <a:pos x="T0" y="T1"/>
              </a:cxn>
              <a:cxn ang="0">
                <a:pos x="T2" y="T3"/>
              </a:cxn>
              <a:cxn ang="0">
                <a:pos x="T4" y="T5"/>
              </a:cxn>
              <a:cxn ang="0">
                <a:pos x="T6" y="T7"/>
              </a:cxn>
              <a:cxn ang="0">
                <a:pos x="T8" y="T9"/>
              </a:cxn>
            </a:cxnLst>
            <a:rect l="0" t="0" r="r" b="b"/>
            <a:pathLst>
              <a:path w="3106" h="733">
                <a:moveTo>
                  <a:pt x="222" y="733"/>
                </a:moveTo>
                <a:cubicBezTo>
                  <a:pt x="1084" y="459"/>
                  <a:pt x="1977" y="327"/>
                  <a:pt x="2877" y="335"/>
                </a:cubicBezTo>
                <a:cubicBezTo>
                  <a:pt x="2952" y="246"/>
                  <a:pt x="3028" y="158"/>
                  <a:pt x="3106" y="72"/>
                </a:cubicBezTo>
                <a:cubicBezTo>
                  <a:pt x="2060" y="0"/>
                  <a:pt x="1012" y="110"/>
                  <a:pt x="0" y="403"/>
                </a:cubicBezTo>
                <a:cubicBezTo>
                  <a:pt x="75" y="512"/>
                  <a:pt x="149" y="622"/>
                  <a:pt x="222" y="733"/>
                </a:cubicBezTo>
                <a:close/>
              </a:path>
            </a:pathLst>
          </a:custGeom>
          <a:solidFill>
            <a:schemeClr val="accent1">
              <a:lumMod val="75000"/>
            </a:schemeClr>
          </a:solidFill>
          <a:ln>
            <a:noFill/>
          </a:ln>
        </p:spPr>
        <p:txBody>
          <a:bodyPr vert="horz" wrap="square" lIns="121889" tIns="60944" rIns="121889" bIns="60944" numCol="1" anchor="t" anchorCtr="0" compatLnSpc="1">
            <a:prstTxWarp prst="textNoShape">
              <a:avLst/>
            </a:prstTxWarp>
          </a:bodyPr>
          <a:lstStyle/>
          <a:p>
            <a:endParaRPr lang="en-US" sz="2400" dirty="0">
              <a:latin typeface="Montserrat Light" pitchFamily="2" charset="77"/>
            </a:endParaRPr>
          </a:p>
        </p:txBody>
      </p:sp>
      <p:sp>
        <p:nvSpPr>
          <p:cNvPr id="3" name="Freeform 6">
            <a:extLst>
              <a:ext uri="{FF2B5EF4-FFF2-40B4-BE49-F238E27FC236}">
                <a16:creationId xmlns:a16="http://schemas.microsoft.com/office/drawing/2014/main" id="{80FD798A-1070-3B4C-BCE2-167AF0389C7B}"/>
              </a:ext>
            </a:extLst>
          </p:cNvPr>
          <p:cNvSpPr>
            <a:spLocks/>
          </p:cNvSpPr>
          <p:nvPr/>
        </p:nvSpPr>
        <p:spPr bwMode="auto">
          <a:xfrm>
            <a:off x="4294050" y="3020592"/>
            <a:ext cx="4213187" cy="1333153"/>
          </a:xfrm>
          <a:custGeom>
            <a:avLst/>
            <a:gdLst>
              <a:gd name="T0" fmla="*/ 205 w 2401"/>
              <a:gd name="T1" fmla="*/ 759 h 759"/>
              <a:gd name="T2" fmla="*/ 2186 w 2401"/>
              <a:gd name="T3" fmla="*/ 280 h 759"/>
              <a:gd name="T4" fmla="*/ 2401 w 2401"/>
              <a:gd name="T5" fmla="*/ 0 h 759"/>
              <a:gd name="T6" fmla="*/ 0 w 2401"/>
              <a:gd name="T7" fmla="*/ 431 h 759"/>
              <a:gd name="T8" fmla="*/ 205 w 2401"/>
              <a:gd name="T9" fmla="*/ 759 h 759"/>
            </a:gdLst>
            <a:ahLst/>
            <a:cxnLst>
              <a:cxn ang="0">
                <a:pos x="T0" y="T1"/>
              </a:cxn>
              <a:cxn ang="0">
                <a:pos x="T2" y="T3"/>
              </a:cxn>
              <a:cxn ang="0">
                <a:pos x="T4" y="T5"/>
              </a:cxn>
              <a:cxn ang="0">
                <a:pos x="T6" y="T7"/>
              </a:cxn>
              <a:cxn ang="0">
                <a:pos x="T8" y="T9"/>
              </a:cxn>
            </a:cxnLst>
            <a:rect l="0" t="0" r="r" b="b"/>
            <a:pathLst>
              <a:path w="2401" h="759">
                <a:moveTo>
                  <a:pt x="205" y="759"/>
                </a:moveTo>
                <a:cubicBezTo>
                  <a:pt x="845" y="512"/>
                  <a:pt x="1509" y="353"/>
                  <a:pt x="2186" y="280"/>
                </a:cubicBezTo>
                <a:cubicBezTo>
                  <a:pt x="2256" y="186"/>
                  <a:pt x="2328" y="92"/>
                  <a:pt x="2401" y="0"/>
                </a:cubicBezTo>
                <a:cubicBezTo>
                  <a:pt x="1585" y="25"/>
                  <a:pt x="779" y="168"/>
                  <a:pt x="0" y="431"/>
                </a:cubicBezTo>
                <a:cubicBezTo>
                  <a:pt x="69" y="539"/>
                  <a:pt x="138" y="649"/>
                  <a:pt x="205" y="759"/>
                </a:cubicBezTo>
                <a:close/>
              </a:path>
            </a:pathLst>
          </a:custGeom>
          <a:solidFill>
            <a:schemeClr val="accent2">
              <a:lumMod val="75000"/>
            </a:schemeClr>
          </a:solidFill>
          <a:ln>
            <a:noFill/>
          </a:ln>
        </p:spPr>
        <p:txBody>
          <a:bodyPr vert="horz" wrap="square" lIns="121889" tIns="60944" rIns="121889" bIns="60944" numCol="1" anchor="t" anchorCtr="0" compatLnSpc="1">
            <a:prstTxWarp prst="textNoShape">
              <a:avLst/>
            </a:prstTxWarp>
          </a:bodyPr>
          <a:lstStyle/>
          <a:p>
            <a:endParaRPr lang="en-US" sz="2400" dirty="0">
              <a:latin typeface="Montserrat Light" pitchFamily="2" charset="77"/>
            </a:endParaRPr>
          </a:p>
        </p:txBody>
      </p:sp>
      <p:sp>
        <p:nvSpPr>
          <p:cNvPr id="4" name="Freeform 7">
            <a:extLst>
              <a:ext uri="{FF2B5EF4-FFF2-40B4-BE49-F238E27FC236}">
                <a16:creationId xmlns:a16="http://schemas.microsoft.com/office/drawing/2014/main" id="{0454A69B-C48D-D640-8704-F21EC50F8E99}"/>
              </a:ext>
            </a:extLst>
          </p:cNvPr>
          <p:cNvSpPr>
            <a:spLocks/>
          </p:cNvSpPr>
          <p:nvPr/>
        </p:nvSpPr>
        <p:spPr bwMode="auto">
          <a:xfrm>
            <a:off x="4852704" y="3807786"/>
            <a:ext cx="3066253" cy="1447423"/>
          </a:xfrm>
          <a:custGeom>
            <a:avLst/>
            <a:gdLst>
              <a:gd name="T0" fmla="*/ 187 w 1747"/>
              <a:gd name="T1" fmla="*/ 825 h 825"/>
              <a:gd name="T2" fmla="*/ 1547 w 1747"/>
              <a:gd name="T3" fmla="*/ 297 h 825"/>
              <a:gd name="T4" fmla="*/ 1747 w 1747"/>
              <a:gd name="T5" fmla="*/ 0 h 825"/>
              <a:gd name="T6" fmla="*/ 0 w 1747"/>
              <a:gd name="T7" fmla="*/ 500 h 825"/>
              <a:gd name="T8" fmla="*/ 187 w 1747"/>
              <a:gd name="T9" fmla="*/ 825 h 825"/>
            </a:gdLst>
            <a:ahLst/>
            <a:cxnLst>
              <a:cxn ang="0">
                <a:pos x="T0" y="T1"/>
              </a:cxn>
              <a:cxn ang="0">
                <a:pos x="T2" y="T3"/>
              </a:cxn>
              <a:cxn ang="0">
                <a:pos x="T4" y="T5"/>
              </a:cxn>
              <a:cxn ang="0">
                <a:pos x="T6" y="T7"/>
              </a:cxn>
              <a:cxn ang="0">
                <a:pos x="T8" y="T9"/>
              </a:cxn>
            </a:cxnLst>
            <a:rect l="0" t="0" r="r" b="b"/>
            <a:pathLst>
              <a:path w="1747" h="825">
                <a:moveTo>
                  <a:pt x="187" y="825"/>
                </a:moveTo>
                <a:cubicBezTo>
                  <a:pt x="623" y="601"/>
                  <a:pt x="1078" y="425"/>
                  <a:pt x="1547" y="297"/>
                </a:cubicBezTo>
                <a:cubicBezTo>
                  <a:pt x="1612" y="197"/>
                  <a:pt x="1679" y="98"/>
                  <a:pt x="1747" y="0"/>
                </a:cubicBezTo>
                <a:cubicBezTo>
                  <a:pt x="1148" y="96"/>
                  <a:pt x="563" y="262"/>
                  <a:pt x="0" y="500"/>
                </a:cubicBezTo>
                <a:cubicBezTo>
                  <a:pt x="64" y="608"/>
                  <a:pt x="126" y="716"/>
                  <a:pt x="187" y="825"/>
                </a:cubicBezTo>
                <a:close/>
              </a:path>
            </a:pathLst>
          </a:custGeom>
          <a:solidFill>
            <a:schemeClr val="accent3">
              <a:lumMod val="75000"/>
            </a:schemeClr>
          </a:solidFill>
          <a:ln>
            <a:noFill/>
          </a:ln>
        </p:spPr>
        <p:txBody>
          <a:bodyPr vert="horz" wrap="square" lIns="121889" tIns="60944" rIns="121889" bIns="60944" numCol="1" anchor="t" anchorCtr="0" compatLnSpc="1">
            <a:prstTxWarp prst="textNoShape">
              <a:avLst/>
            </a:prstTxWarp>
          </a:bodyPr>
          <a:lstStyle/>
          <a:p>
            <a:endParaRPr lang="en-US" sz="2400" dirty="0">
              <a:latin typeface="Montserrat Light" pitchFamily="2" charset="77"/>
            </a:endParaRPr>
          </a:p>
        </p:txBody>
      </p:sp>
      <p:sp>
        <p:nvSpPr>
          <p:cNvPr id="5" name="Freeform 8">
            <a:extLst>
              <a:ext uri="{FF2B5EF4-FFF2-40B4-BE49-F238E27FC236}">
                <a16:creationId xmlns:a16="http://schemas.microsoft.com/office/drawing/2014/main" id="{52FBEC9B-A1E1-B844-A967-9A7F354D2CA8}"/>
              </a:ext>
            </a:extLst>
          </p:cNvPr>
          <p:cNvSpPr>
            <a:spLocks/>
          </p:cNvSpPr>
          <p:nvPr/>
        </p:nvSpPr>
        <p:spPr bwMode="auto">
          <a:xfrm>
            <a:off x="5362688" y="4639421"/>
            <a:ext cx="2010310" cy="1519371"/>
          </a:xfrm>
          <a:custGeom>
            <a:avLst/>
            <a:gdLst>
              <a:gd name="T0" fmla="*/ 171 w 1145"/>
              <a:gd name="T1" fmla="*/ 865 h 865"/>
              <a:gd name="T2" fmla="*/ 961 w 1145"/>
              <a:gd name="T3" fmla="*/ 312 h 865"/>
              <a:gd name="T4" fmla="*/ 1145 w 1145"/>
              <a:gd name="T5" fmla="*/ 0 h 865"/>
              <a:gd name="T6" fmla="*/ 0 w 1145"/>
              <a:gd name="T7" fmla="*/ 539 h 865"/>
              <a:gd name="T8" fmla="*/ 171 w 1145"/>
              <a:gd name="T9" fmla="*/ 865 h 865"/>
            </a:gdLst>
            <a:ahLst/>
            <a:cxnLst>
              <a:cxn ang="0">
                <a:pos x="T0" y="T1"/>
              </a:cxn>
              <a:cxn ang="0">
                <a:pos x="T2" y="T3"/>
              </a:cxn>
              <a:cxn ang="0">
                <a:pos x="T4" y="T5"/>
              </a:cxn>
              <a:cxn ang="0">
                <a:pos x="T6" y="T7"/>
              </a:cxn>
              <a:cxn ang="0">
                <a:pos x="T8" y="T9"/>
              </a:cxn>
            </a:cxnLst>
            <a:rect l="0" t="0" r="r" b="b"/>
            <a:pathLst>
              <a:path w="1145" h="865">
                <a:moveTo>
                  <a:pt x="171" y="865"/>
                </a:moveTo>
                <a:cubicBezTo>
                  <a:pt x="422" y="660"/>
                  <a:pt x="685" y="476"/>
                  <a:pt x="961" y="312"/>
                </a:cubicBezTo>
                <a:cubicBezTo>
                  <a:pt x="1020" y="207"/>
                  <a:pt x="1082" y="103"/>
                  <a:pt x="1145" y="0"/>
                </a:cubicBezTo>
                <a:cubicBezTo>
                  <a:pt x="748" y="144"/>
                  <a:pt x="366" y="323"/>
                  <a:pt x="0" y="539"/>
                </a:cubicBezTo>
                <a:cubicBezTo>
                  <a:pt x="58" y="647"/>
                  <a:pt x="115" y="756"/>
                  <a:pt x="171" y="865"/>
                </a:cubicBezTo>
                <a:close/>
              </a:path>
            </a:pathLst>
          </a:custGeom>
          <a:solidFill>
            <a:schemeClr val="accent4">
              <a:lumMod val="75000"/>
            </a:schemeClr>
          </a:solidFill>
          <a:ln>
            <a:noFill/>
          </a:ln>
        </p:spPr>
        <p:txBody>
          <a:bodyPr vert="horz" wrap="square" lIns="121889" tIns="60944" rIns="121889" bIns="60944" numCol="1" anchor="t" anchorCtr="0" compatLnSpc="1">
            <a:prstTxWarp prst="textNoShape">
              <a:avLst/>
            </a:prstTxWarp>
          </a:bodyPr>
          <a:lstStyle/>
          <a:p>
            <a:endParaRPr lang="en-US" sz="2400" dirty="0">
              <a:latin typeface="Montserrat Light" pitchFamily="2" charset="77"/>
            </a:endParaRPr>
          </a:p>
        </p:txBody>
      </p:sp>
      <p:sp>
        <p:nvSpPr>
          <p:cNvPr id="6" name="Freeform 9">
            <a:extLst>
              <a:ext uri="{FF2B5EF4-FFF2-40B4-BE49-F238E27FC236}">
                <a16:creationId xmlns:a16="http://schemas.microsoft.com/office/drawing/2014/main" id="{272F50B8-61BA-AB4A-9654-00C251524059}"/>
              </a:ext>
            </a:extLst>
          </p:cNvPr>
          <p:cNvSpPr>
            <a:spLocks/>
          </p:cNvSpPr>
          <p:nvPr/>
        </p:nvSpPr>
        <p:spPr bwMode="auto">
          <a:xfrm>
            <a:off x="3686724" y="2696826"/>
            <a:ext cx="4820512" cy="814705"/>
          </a:xfrm>
          <a:custGeom>
            <a:avLst/>
            <a:gdLst>
              <a:gd name="T0" fmla="*/ 0 w 2747"/>
              <a:gd name="T1" fmla="*/ 94 h 464"/>
              <a:gd name="T2" fmla="*/ 222 w 2747"/>
              <a:gd name="T3" fmla="*/ 424 h 464"/>
              <a:gd name="T4" fmla="*/ 2532 w 2747"/>
              <a:gd name="T5" fmla="*/ 464 h 464"/>
              <a:gd name="T6" fmla="*/ 2747 w 2747"/>
              <a:gd name="T7" fmla="*/ 184 h 464"/>
              <a:gd name="T8" fmla="*/ 0 w 2747"/>
              <a:gd name="T9" fmla="*/ 94 h 464"/>
            </a:gdLst>
            <a:ahLst/>
            <a:cxnLst>
              <a:cxn ang="0">
                <a:pos x="T0" y="T1"/>
              </a:cxn>
              <a:cxn ang="0">
                <a:pos x="T2" y="T3"/>
              </a:cxn>
              <a:cxn ang="0">
                <a:pos x="T4" y="T5"/>
              </a:cxn>
              <a:cxn ang="0">
                <a:pos x="T6" y="T7"/>
              </a:cxn>
              <a:cxn ang="0">
                <a:pos x="T8" y="T9"/>
              </a:cxn>
            </a:cxnLst>
            <a:rect l="0" t="0" r="r" b="b"/>
            <a:pathLst>
              <a:path w="2747" h="464">
                <a:moveTo>
                  <a:pt x="0" y="94"/>
                </a:moveTo>
                <a:cubicBezTo>
                  <a:pt x="75" y="203"/>
                  <a:pt x="149" y="313"/>
                  <a:pt x="222" y="424"/>
                </a:cubicBezTo>
                <a:cubicBezTo>
                  <a:pt x="992" y="348"/>
                  <a:pt x="1765" y="361"/>
                  <a:pt x="2532" y="464"/>
                </a:cubicBezTo>
                <a:cubicBezTo>
                  <a:pt x="2602" y="370"/>
                  <a:pt x="2674" y="276"/>
                  <a:pt x="2747" y="184"/>
                </a:cubicBezTo>
                <a:cubicBezTo>
                  <a:pt x="1838" y="31"/>
                  <a:pt x="916" y="0"/>
                  <a:pt x="0" y="94"/>
                </a:cubicBezTo>
                <a:close/>
              </a:path>
            </a:pathLst>
          </a:custGeom>
          <a:solidFill>
            <a:schemeClr val="accent2"/>
          </a:solidFill>
          <a:ln>
            <a:noFill/>
          </a:ln>
        </p:spPr>
        <p:txBody>
          <a:bodyPr vert="horz" wrap="square" lIns="121889" tIns="60944" rIns="121889" bIns="60944" numCol="1" anchor="t" anchorCtr="0" compatLnSpc="1">
            <a:prstTxWarp prst="textNoShape">
              <a:avLst/>
            </a:prstTxWarp>
          </a:bodyPr>
          <a:lstStyle/>
          <a:p>
            <a:endParaRPr lang="en-US" sz="2400" dirty="0">
              <a:latin typeface="Montserrat Light" pitchFamily="2" charset="77"/>
            </a:endParaRPr>
          </a:p>
        </p:txBody>
      </p:sp>
      <p:sp>
        <p:nvSpPr>
          <p:cNvPr id="7" name="Freeform 10">
            <a:extLst>
              <a:ext uri="{FF2B5EF4-FFF2-40B4-BE49-F238E27FC236}">
                <a16:creationId xmlns:a16="http://schemas.microsoft.com/office/drawing/2014/main" id="{07D52192-1FD8-814E-AACF-88B5DFE1681C}"/>
              </a:ext>
            </a:extLst>
          </p:cNvPr>
          <p:cNvSpPr>
            <a:spLocks/>
          </p:cNvSpPr>
          <p:nvPr/>
        </p:nvSpPr>
        <p:spPr bwMode="auto">
          <a:xfrm>
            <a:off x="4294049" y="3659658"/>
            <a:ext cx="3624907" cy="694086"/>
          </a:xfrm>
          <a:custGeom>
            <a:avLst/>
            <a:gdLst>
              <a:gd name="T0" fmla="*/ 1865 w 2065"/>
              <a:gd name="T1" fmla="*/ 381 h 395"/>
              <a:gd name="T2" fmla="*/ 2065 w 2065"/>
              <a:gd name="T3" fmla="*/ 84 h 395"/>
              <a:gd name="T4" fmla="*/ 0 w 2065"/>
              <a:gd name="T5" fmla="*/ 67 h 395"/>
              <a:gd name="T6" fmla="*/ 205 w 2065"/>
              <a:gd name="T7" fmla="*/ 395 h 395"/>
              <a:gd name="T8" fmla="*/ 1865 w 2065"/>
              <a:gd name="T9" fmla="*/ 381 h 395"/>
            </a:gdLst>
            <a:ahLst/>
            <a:cxnLst>
              <a:cxn ang="0">
                <a:pos x="T0" y="T1"/>
              </a:cxn>
              <a:cxn ang="0">
                <a:pos x="T2" y="T3"/>
              </a:cxn>
              <a:cxn ang="0">
                <a:pos x="T4" y="T5"/>
              </a:cxn>
              <a:cxn ang="0">
                <a:pos x="T6" y="T7"/>
              </a:cxn>
              <a:cxn ang="0">
                <a:pos x="T8" y="T9"/>
              </a:cxn>
            </a:cxnLst>
            <a:rect l="0" t="0" r="r" b="b"/>
            <a:pathLst>
              <a:path w="2065" h="395">
                <a:moveTo>
                  <a:pt x="1865" y="381"/>
                </a:moveTo>
                <a:cubicBezTo>
                  <a:pt x="1930" y="281"/>
                  <a:pt x="1997" y="182"/>
                  <a:pt x="2065" y="84"/>
                </a:cubicBezTo>
                <a:cubicBezTo>
                  <a:pt x="1378" y="6"/>
                  <a:pt x="688" y="0"/>
                  <a:pt x="0" y="67"/>
                </a:cubicBezTo>
                <a:cubicBezTo>
                  <a:pt x="69" y="175"/>
                  <a:pt x="138" y="285"/>
                  <a:pt x="205" y="395"/>
                </a:cubicBezTo>
                <a:cubicBezTo>
                  <a:pt x="757" y="342"/>
                  <a:pt x="1312" y="337"/>
                  <a:pt x="1865" y="381"/>
                </a:cubicBezTo>
                <a:close/>
              </a:path>
            </a:pathLst>
          </a:custGeom>
          <a:solidFill>
            <a:schemeClr val="accent3"/>
          </a:solidFill>
          <a:ln>
            <a:noFill/>
          </a:ln>
        </p:spPr>
        <p:txBody>
          <a:bodyPr vert="horz" wrap="square" lIns="121889" tIns="60944" rIns="121889" bIns="60944" numCol="1" anchor="t" anchorCtr="0" compatLnSpc="1">
            <a:prstTxWarp prst="textNoShape">
              <a:avLst/>
            </a:prstTxWarp>
          </a:bodyPr>
          <a:lstStyle/>
          <a:p>
            <a:endParaRPr lang="en-US" sz="2400" dirty="0">
              <a:latin typeface="Montserrat Light" pitchFamily="2" charset="77"/>
            </a:endParaRPr>
          </a:p>
        </p:txBody>
      </p:sp>
      <p:sp>
        <p:nvSpPr>
          <p:cNvPr id="8" name="Freeform 11">
            <a:extLst>
              <a:ext uri="{FF2B5EF4-FFF2-40B4-BE49-F238E27FC236}">
                <a16:creationId xmlns:a16="http://schemas.microsoft.com/office/drawing/2014/main" id="{98A48B70-B2F5-044A-BED5-44CD71EE671E}"/>
              </a:ext>
            </a:extLst>
          </p:cNvPr>
          <p:cNvSpPr>
            <a:spLocks/>
          </p:cNvSpPr>
          <p:nvPr/>
        </p:nvSpPr>
        <p:spPr bwMode="auto">
          <a:xfrm>
            <a:off x="5362687" y="5513374"/>
            <a:ext cx="1506675" cy="645416"/>
          </a:xfrm>
          <a:custGeom>
            <a:avLst/>
            <a:gdLst>
              <a:gd name="T0" fmla="*/ 0 w 858"/>
              <a:gd name="T1" fmla="*/ 41 h 367"/>
              <a:gd name="T2" fmla="*/ 171 w 858"/>
              <a:gd name="T3" fmla="*/ 367 h 367"/>
              <a:gd name="T4" fmla="*/ 689 w 858"/>
              <a:gd name="T5" fmla="*/ 331 h 367"/>
              <a:gd name="T6" fmla="*/ 858 w 858"/>
              <a:gd name="T7" fmla="*/ 0 h 367"/>
              <a:gd name="T8" fmla="*/ 0 w 858"/>
              <a:gd name="T9" fmla="*/ 41 h 367"/>
            </a:gdLst>
            <a:ahLst/>
            <a:cxnLst>
              <a:cxn ang="0">
                <a:pos x="T0" y="T1"/>
              </a:cxn>
              <a:cxn ang="0">
                <a:pos x="T2" y="T3"/>
              </a:cxn>
              <a:cxn ang="0">
                <a:pos x="T4" y="T5"/>
              </a:cxn>
              <a:cxn ang="0">
                <a:pos x="T6" y="T7"/>
              </a:cxn>
              <a:cxn ang="0">
                <a:pos x="T8" y="T9"/>
              </a:cxn>
            </a:cxnLst>
            <a:rect l="0" t="0" r="r" b="b"/>
            <a:pathLst>
              <a:path w="858" h="367">
                <a:moveTo>
                  <a:pt x="0" y="41"/>
                </a:moveTo>
                <a:cubicBezTo>
                  <a:pt x="58" y="149"/>
                  <a:pt x="115" y="258"/>
                  <a:pt x="171" y="367"/>
                </a:cubicBezTo>
                <a:cubicBezTo>
                  <a:pt x="343" y="350"/>
                  <a:pt x="516" y="338"/>
                  <a:pt x="689" y="331"/>
                </a:cubicBezTo>
                <a:cubicBezTo>
                  <a:pt x="744" y="219"/>
                  <a:pt x="800" y="109"/>
                  <a:pt x="858" y="0"/>
                </a:cubicBezTo>
                <a:cubicBezTo>
                  <a:pt x="572" y="0"/>
                  <a:pt x="285" y="14"/>
                  <a:pt x="0" y="41"/>
                </a:cubicBezTo>
                <a:close/>
              </a:path>
            </a:pathLst>
          </a:custGeom>
          <a:solidFill>
            <a:schemeClr val="accent5"/>
          </a:solidFill>
          <a:ln>
            <a:noFill/>
          </a:ln>
        </p:spPr>
        <p:txBody>
          <a:bodyPr vert="horz" wrap="square" lIns="121889" tIns="60944" rIns="121889" bIns="60944" numCol="1" anchor="t" anchorCtr="0" compatLnSpc="1">
            <a:prstTxWarp prst="textNoShape">
              <a:avLst/>
            </a:prstTxWarp>
          </a:bodyPr>
          <a:lstStyle/>
          <a:p>
            <a:endParaRPr lang="en-US" sz="2400" dirty="0">
              <a:latin typeface="Montserrat Light" pitchFamily="2" charset="77"/>
            </a:endParaRPr>
          </a:p>
        </p:txBody>
      </p:sp>
      <p:sp>
        <p:nvSpPr>
          <p:cNvPr id="9" name="Freeform 12">
            <a:extLst>
              <a:ext uri="{FF2B5EF4-FFF2-40B4-BE49-F238E27FC236}">
                <a16:creationId xmlns:a16="http://schemas.microsoft.com/office/drawing/2014/main" id="{429508E4-0593-F742-BA19-81B84ACD90A2}"/>
              </a:ext>
            </a:extLst>
          </p:cNvPr>
          <p:cNvSpPr>
            <a:spLocks/>
          </p:cNvSpPr>
          <p:nvPr/>
        </p:nvSpPr>
        <p:spPr bwMode="auto">
          <a:xfrm>
            <a:off x="4852705" y="4590750"/>
            <a:ext cx="2520295" cy="664460"/>
          </a:xfrm>
          <a:custGeom>
            <a:avLst/>
            <a:gdLst>
              <a:gd name="T0" fmla="*/ 1252 w 1436"/>
              <a:gd name="T1" fmla="*/ 340 h 379"/>
              <a:gd name="T2" fmla="*/ 1436 w 1436"/>
              <a:gd name="T3" fmla="*/ 28 h 379"/>
              <a:gd name="T4" fmla="*/ 0 w 1436"/>
              <a:gd name="T5" fmla="*/ 54 h 379"/>
              <a:gd name="T6" fmla="*/ 187 w 1436"/>
              <a:gd name="T7" fmla="*/ 379 h 379"/>
              <a:gd name="T8" fmla="*/ 1252 w 1436"/>
              <a:gd name="T9" fmla="*/ 340 h 379"/>
            </a:gdLst>
            <a:ahLst/>
            <a:cxnLst>
              <a:cxn ang="0">
                <a:pos x="T0" y="T1"/>
              </a:cxn>
              <a:cxn ang="0">
                <a:pos x="T2" y="T3"/>
              </a:cxn>
              <a:cxn ang="0">
                <a:pos x="T4" y="T5"/>
              </a:cxn>
              <a:cxn ang="0">
                <a:pos x="T6" y="T7"/>
              </a:cxn>
              <a:cxn ang="0">
                <a:pos x="T8" y="T9"/>
              </a:cxn>
            </a:cxnLst>
            <a:rect l="0" t="0" r="r" b="b"/>
            <a:pathLst>
              <a:path w="1436" h="379">
                <a:moveTo>
                  <a:pt x="1252" y="340"/>
                </a:moveTo>
                <a:cubicBezTo>
                  <a:pt x="1311" y="235"/>
                  <a:pt x="1373" y="131"/>
                  <a:pt x="1436" y="28"/>
                </a:cubicBezTo>
                <a:cubicBezTo>
                  <a:pt x="957" y="0"/>
                  <a:pt x="478" y="9"/>
                  <a:pt x="0" y="54"/>
                </a:cubicBezTo>
                <a:cubicBezTo>
                  <a:pt x="64" y="162"/>
                  <a:pt x="126" y="270"/>
                  <a:pt x="187" y="379"/>
                </a:cubicBezTo>
                <a:cubicBezTo>
                  <a:pt x="541" y="345"/>
                  <a:pt x="896" y="332"/>
                  <a:pt x="1252" y="340"/>
                </a:cubicBezTo>
                <a:close/>
              </a:path>
            </a:pathLst>
          </a:custGeom>
          <a:solidFill>
            <a:schemeClr val="accent4"/>
          </a:solidFill>
          <a:ln>
            <a:noFill/>
          </a:ln>
        </p:spPr>
        <p:txBody>
          <a:bodyPr vert="horz" wrap="square" lIns="121889" tIns="60944" rIns="121889" bIns="60944" numCol="1" anchor="t" anchorCtr="0" compatLnSpc="1">
            <a:prstTxWarp prst="textNoShape">
              <a:avLst/>
            </a:prstTxWarp>
          </a:bodyPr>
          <a:lstStyle/>
          <a:p>
            <a:endParaRPr lang="en-US" sz="2400" dirty="0">
              <a:latin typeface="Montserrat Light" pitchFamily="2" charset="77"/>
            </a:endParaRPr>
          </a:p>
        </p:txBody>
      </p:sp>
      <p:sp>
        <p:nvSpPr>
          <p:cNvPr id="10" name="Freeform 13">
            <a:extLst>
              <a:ext uri="{FF2B5EF4-FFF2-40B4-BE49-F238E27FC236}">
                <a16:creationId xmlns:a16="http://schemas.microsoft.com/office/drawing/2014/main" id="{B4B199E2-F4FA-9D42-AF7A-790C56BF1E9D}"/>
              </a:ext>
            </a:extLst>
          </p:cNvPr>
          <p:cNvSpPr>
            <a:spLocks/>
          </p:cNvSpPr>
          <p:nvPr/>
        </p:nvSpPr>
        <p:spPr bwMode="auto">
          <a:xfrm>
            <a:off x="3028614" y="1721296"/>
            <a:ext cx="6109226" cy="1022085"/>
          </a:xfrm>
          <a:custGeom>
            <a:avLst/>
            <a:gdLst>
              <a:gd name="T0" fmla="*/ 3252 w 3481"/>
              <a:gd name="T1" fmla="*/ 582 h 582"/>
              <a:gd name="T2" fmla="*/ 3481 w 3481"/>
              <a:gd name="T3" fmla="*/ 319 h 582"/>
              <a:gd name="T4" fmla="*/ 0 w 3481"/>
              <a:gd name="T5" fmla="*/ 127 h 582"/>
              <a:gd name="T6" fmla="*/ 240 w 3481"/>
              <a:gd name="T7" fmla="*/ 458 h 582"/>
              <a:gd name="T8" fmla="*/ 3252 w 3481"/>
              <a:gd name="T9" fmla="*/ 582 h 582"/>
            </a:gdLst>
            <a:ahLst/>
            <a:cxnLst>
              <a:cxn ang="0">
                <a:pos x="T0" y="T1"/>
              </a:cxn>
              <a:cxn ang="0">
                <a:pos x="T2" y="T3"/>
              </a:cxn>
              <a:cxn ang="0">
                <a:pos x="T4" y="T5"/>
              </a:cxn>
              <a:cxn ang="0">
                <a:pos x="T6" y="T7"/>
              </a:cxn>
              <a:cxn ang="0">
                <a:pos x="T8" y="T9"/>
              </a:cxn>
            </a:cxnLst>
            <a:rect l="0" t="0" r="r" b="b"/>
            <a:pathLst>
              <a:path w="3481" h="582">
                <a:moveTo>
                  <a:pt x="3252" y="582"/>
                </a:moveTo>
                <a:cubicBezTo>
                  <a:pt x="3327" y="493"/>
                  <a:pt x="3403" y="405"/>
                  <a:pt x="3481" y="319"/>
                </a:cubicBezTo>
                <a:cubicBezTo>
                  <a:pt x="2337" y="64"/>
                  <a:pt x="1163" y="0"/>
                  <a:pt x="0" y="127"/>
                </a:cubicBezTo>
                <a:cubicBezTo>
                  <a:pt x="81" y="237"/>
                  <a:pt x="161" y="347"/>
                  <a:pt x="240" y="458"/>
                </a:cubicBezTo>
                <a:cubicBezTo>
                  <a:pt x="1245" y="353"/>
                  <a:pt x="2257" y="394"/>
                  <a:pt x="3252" y="582"/>
                </a:cubicBezTo>
                <a:close/>
              </a:path>
            </a:pathLst>
          </a:custGeom>
          <a:solidFill>
            <a:schemeClr val="accent1"/>
          </a:solidFill>
          <a:ln>
            <a:noFill/>
          </a:ln>
        </p:spPr>
        <p:txBody>
          <a:bodyPr vert="horz" wrap="square" lIns="121889" tIns="60944" rIns="121889" bIns="60944" numCol="1" anchor="t" anchorCtr="0" compatLnSpc="1">
            <a:prstTxWarp prst="textNoShape">
              <a:avLst/>
            </a:prstTxWarp>
          </a:bodyPr>
          <a:lstStyle/>
          <a:p>
            <a:endParaRPr lang="en-US" sz="2400" dirty="0">
              <a:latin typeface="Montserrat Light" pitchFamily="2" charset="77"/>
            </a:endParaRPr>
          </a:p>
        </p:txBody>
      </p:sp>
      <p:cxnSp>
        <p:nvCxnSpPr>
          <p:cNvPr id="16" name="Straight Arrow Connector 15">
            <a:extLst>
              <a:ext uri="{FF2B5EF4-FFF2-40B4-BE49-F238E27FC236}">
                <a16:creationId xmlns:a16="http://schemas.microsoft.com/office/drawing/2014/main" id="{4A95898B-F1A8-4040-BD8F-B17D71F0DF4F}"/>
              </a:ext>
            </a:extLst>
          </p:cNvPr>
          <p:cNvCxnSpPr/>
          <p:nvPr/>
        </p:nvCxnSpPr>
        <p:spPr>
          <a:xfrm flipH="1">
            <a:off x="2758861" y="2296451"/>
            <a:ext cx="414212" cy="0"/>
          </a:xfrm>
          <a:prstGeom prst="straightConnector1">
            <a:avLst/>
          </a:prstGeom>
          <a:ln w="38100">
            <a:solidFill>
              <a:schemeClr val="accent1"/>
            </a:solidFill>
            <a:tailEnd type="oval"/>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5B1C6BB3-19CC-C84D-8F5B-56926B4C15C6}"/>
              </a:ext>
            </a:extLst>
          </p:cNvPr>
          <p:cNvCxnSpPr/>
          <p:nvPr/>
        </p:nvCxnSpPr>
        <p:spPr>
          <a:xfrm flipH="1">
            <a:off x="3940868" y="4114618"/>
            <a:ext cx="414212" cy="0"/>
          </a:xfrm>
          <a:prstGeom prst="straightConnector1">
            <a:avLst/>
          </a:prstGeom>
          <a:ln w="3810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5137BF4E-9D87-D44F-BF1A-2FAAB7BE23CE}"/>
              </a:ext>
            </a:extLst>
          </p:cNvPr>
          <p:cNvCxnSpPr/>
          <p:nvPr/>
        </p:nvCxnSpPr>
        <p:spPr>
          <a:xfrm flipH="1">
            <a:off x="4968789" y="5908329"/>
            <a:ext cx="414212" cy="0"/>
          </a:xfrm>
          <a:prstGeom prst="straightConnector1">
            <a:avLst/>
          </a:prstGeom>
          <a:ln w="38100">
            <a:solidFill>
              <a:schemeClr val="accent5"/>
            </a:solidFill>
            <a:tailEnd type="oval"/>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599F9E2A-8763-B24A-AE98-F3F1A170E25A}"/>
              </a:ext>
            </a:extLst>
          </p:cNvPr>
          <p:cNvCxnSpPr/>
          <p:nvPr/>
        </p:nvCxnSpPr>
        <p:spPr>
          <a:xfrm>
            <a:off x="7278399" y="4959840"/>
            <a:ext cx="414212" cy="0"/>
          </a:xfrm>
          <a:prstGeom prst="straightConnector1">
            <a:avLst/>
          </a:prstGeom>
          <a:ln w="3810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6DF65027-4FF6-EA4B-9D3E-DC0CFA0D9F84}"/>
              </a:ext>
            </a:extLst>
          </p:cNvPr>
          <p:cNvCxnSpPr/>
          <p:nvPr/>
        </p:nvCxnSpPr>
        <p:spPr>
          <a:xfrm>
            <a:off x="8442352" y="3289134"/>
            <a:ext cx="414212" cy="0"/>
          </a:xfrm>
          <a:prstGeom prst="straightConnector1">
            <a:avLst/>
          </a:prstGeom>
          <a:ln w="38100">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779C4206-F995-6E41-8F2F-0D82E38B9B50}"/>
              </a:ext>
            </a:extLst>
          </p:cNvPr>
          <p:cNvSpPr txBox="1"/>
          <p:nvPr/>
        </p:nvSpPr>
        <p:spPr>
          <a:xfrm>
            <a:off x="3659128" y="273618"/>
            <a:ext cx="4878260" cy="553998"/>
          </a:xfrm>
          <a:prstGeom prst="rect">
            <a:avLst/>
          </a:prstGeom>
          <a:noFill/>
        </p:spPr>
        <p:txBody>
          <a:bodyPr wrap="none" rtlCol="0">
            <a:spAutoFit/>
          </a:bodyPr>
          <a:lstStyle/>
          <a:p>
            <a:pPr algn="ctr"/>
            <a:r>
              <a:rPr lang="en-US" sz="3000" b="1" dirty="0">
                <a:latin typeface="Montserrat" pitchFamily="2" charset="77"/>
              </a:rPr>
              <a:t>RIBBON FUNNEL SLIDE</a:t>
            </a:r>
          </a:p>
        </p:txBody>
      </p:sp>
      <p:sp>
        <p:nvSpPr>
          <p:cNvPr id="22" name="TextBox 21">
            <a:extLst>
              <a:ext uri="{FF2B5EF4-FFF2-40B4-BE49-F238E27FC236}">
                <a16:creationId xmlns:a16="http://schemas.microsoft.com/office/drawing/2014/main" id="{59266402-85F6-F74B-9447-FCD1656E915E}"/>
              </a:ext>
            </a:extLst>
          </p:cNvPr>
          <p:cNvSpPr txBox="1"/>
          <p:nvPr/>
        </p:nvSpPr>
        <p:spPr>
          <a:xfrm>
            <a:off x="5133236" y="750454"/>
            <a:ext cx="1925528" cy="276999"/>
          </a:xfrm>
          <a:prstGeom prst="rect">
            <a:avLst/>
          </a:prstGeom>
          <a:noFill/>
        </p:spPr>
        <p:txBody>
          <a:bodyPr wrap="none" rtlCol="0">
            <a:spAutoFit/>
          </a:bodyPr>
          <a:lstStyle/>
          <a:p>
            <a:pPr algn="ctr"/>
            <a:r>
              <a:rPr lang="en-US" sz="1200" spc="300" dirty="0">
                <a:solidFill>
                  <a:schemeClr val="bg1">
                    <a:lumMod val="75000"/>
                  </a:schemeClr>
                </a:solidFill>
                <a:latin typeface="Montserrat Medium" pitchFamily="2" charset="77"/>
              </a:rPr>
              <a:t>SUBTITLE HERE</a:t>
            </a:r>
          </a:p>
        </p:txBody>
      </p:sp>
      <p:sp>
        <p:nvSpPr>
          <p:cNvPr id="23" name="TextBox 22">
            <a:extLst>
              <a:ext uri="{FF2B5EF4-FFF2-40B4-BE49-F238E27FC236}">
                <a16:creationId xmlns:a16="http://schemas.microsoft.com/office/drawing/2014/main" id="{42B8E51C-7988-0D41-A73A-5EFA4BEDD461}"/>
              </a:ext>
            </a:extLst>
          </p:cNvPr>
          <p:cNvSpPr txBox="1"/>
          <p:nvPr/>
        </p:nvSpPr>
        <p:spPr>
          <a:xfrm>
            <a:off x="5469917" y="1980981"/>
            <a:ext cx="1226619" cy="338554"/>
          </a:xfrm>
          <a:prstGeom prst="rect">
            <a:avLst/>
          </a:prstGeom>
          <a:noFill/>
        </p:spPr>
        <p:txBody>
          <a:bodyPr wrap="none" rtlCol="0" anchor="ctr">
            <a:spAutoFit/>
          </a:bodyPr>
          <a:lstStyle/>
          <a:p>
            <a:pPr algn="ctr"/>
            <a:r>
              <a:rPr lang="en-US" sz="1600" b="1" dirty="0">
                <a:solidFill>
                  <a:schemeClr val="bg1"/>
                </a:solidFill>
                <a:latin typeface="Montserrat" pitchFamily="2" charset="77"/>
              </a:rPr>
              <a:t>Title Here</a:t>
            </a:r>
          </a:p>
        </p:txBody>
      </p:sp>
      <p:sp>
        <p:nvSpPr>
          <p:cNvPr id="24" name="TextBox 23">
            <a:extLst>
              <a:ext uri="{FF2B5EF4-FFF2-40B4-BE49-F238E27FC236}">
                <a16:creationId xmlns:a16="http://schemas.microsoft.com/office/drawing/2014/main" id="{63E127BD-D578-D747-9D66-41FFA9217499}"/>
              </a:ext>
            </a:extLst>
          </p:cNvPr>
          <p:cNvSpPr txBox="1"/>
          <p:nvPr/>
        </p:nvSpPr>
        <p:spPr>
          <a:xfrm>
            <a:off x="5469917" y="2900664"/>
            <a:ext cx="1226619" cy="338554"/>
          </a:xfrm>
          <a:prstGeom prst="rect">
            <a:avLst/>
          </a:prstGeom>
          <a:noFill/>
        </p:spPr>
        <p:txBody>
          <a:bodyPr wrap="none" rtlCol="0" anchor="ctr">
            <a:spAutoFit/>
          </a:bodyPr>
          <a:lstStyle/>
          <a:p>
            <a:pPr algn="ctr"/>
            <a:r>
              <a:rPr lang="en-US" sz="1600" b="1" dirty="0">
                <a:solidFill>
                  <a:schemeClr val="bg1"/>
                </a:solidFill>
                <a:latin typeface="Montserrat" pitchFamily="2" charset="77"/>
              </a:rPr>
              <a:t>Title Here</a:t>
            </a:r>
          </a:p>
        </p:txBody>
      </p:sp>
      <p:sp>
        <p:nvSpPr>
          <p:cNvPr id="25" name="TextBox 24">
            <a:extLst>
              <a:ext uri="{FF2B5EF4-FFF2-40B4-BE49-F238E27FC236}">
                <a16:creationId xmlns:a16="http://schemas.microsoft.com/office/drawing/2014/main" id="{A0652D7B-1570-3F4C-B629-3862FA1A6E10}"/>
              </a:ext>
            </a:extLst>
          </p:cNvPr>
          <p:cNvSpPr txBox="1"/>
          <p:nvPr/>
        </p:nvSpPr>
        <p:spPr>
          <a:xfrm>
            <a:off x="5469917" y="3803347"/>
            <a:ext cx="1226619" cy="338554"/>
          </a:xfrm>
          <a:prstGeom prst="rect">
            <a:avLst/>
          </a:prstGeom>
          <a:noFill/>
        </p:spPr>
        <p:txBody>
          <a:bodyPr wrap="none" rtlCol="0" anchor="ctr">
            <a:spAutoFit/>
          </a:bodyPr>
          <a:lstStyle/>
          <a:p>
            <a:pPr algn="ctr"/>
            <a:r>
              <a:rPr lang="en-US" sz="1600" b="1" dirty="0">
                <a:solidFill>
                  <a:schemeClr val="bg1"/>
                </a:solidFill>
                <a:latin typeface="Montserrat" pitchFamily="2" charset="77"/>
              </a:rPr>
              <a:t>Title Here</a:t>
            </a:r>
          </a:p>
        </p:txBody>
      </p:sp>
      <p:sp>
        <p:nvSpPr>
          <p:cNvPr id="26" name="TextBox 25">
            <a:extLst>
              <a:ext uri="{FF2B5EF4-FFF2-40B4-BE49-F238E27FC236}">
                <a16:creationId xmlns:a16="http://schemas.microsoft.com/office/drawing/2014/main" id="{A7BE19BD-6023-6D4F-92D4-B1157810B42E}"/>
              </a:ext>
            </a:extLst>
          </p:cNvPr>
          <p:cNvSpPr txBox="1"/>
          <p:nvPr/>
        </p:nvSpPr>
        <p:spPr>
          <a:xfrm>
            <a:off x="5469917" y="4753703"/>
            <a:ext cx="1226619" cy="338554"/>
          </a:xfrm>
          <a:prstGeom prst="rect">
            <a:avLst/>
          </a:prstGeom>
          <a:noFill/>
        </p:spPr>
        <p:txBody>
          <a:bodyPr wrap="none" rtlCol="0" anchor="ctr">
            <a:spAutoFit/>
          </a:bodyPr>
          <a:lstStyle/>
          <a:p>
            <a:pPr algn="ctr"/>
            <a:r>
              <a:rPr lang="en-US" sz="1600" b="1" dirty="0">
                <a:solidFill>
                  <a:schemeClr val="bg1"/>
                </a:solidFill>
                <a:latin typeface="Montserrat" pitchFamily="2" charset="77"/>
              </a:rPr>
              <a:t>Title Here</a:t>
            </a:r>
          </a:p>
        </p:txBody>
      </p:sp>
      <p:sp>
        <p:nvSpPr>
          <p:cNvPr id="27" name="TextBox 26">
            <a:extLst>
              <a:ext uri="{FF2B5EF4-FFF2-40B4-BE49-F238E27FC236}">
                <a16:creationId xmlns:a16="http://schemas.microsoft.com/office/drawing/2014/main" id="{2C04B9AC-D60E-9440-A8DD-0EBBEF8F07F4}"/>
              </a:ext>
            </a:extLst>
          </p:cNvPr>
          <p:cNvSpPr txBox="1"/>
          <p:nvPr/>
        </p:nvSpPr>
        <p:spPr>
          <a:xfrm>
            <a:off x="5469917" y="5647274"/>
            <a:ext cx="1226619" cy="338554"/>
          </a:xfrm>
          <a:prstGeom prst="rect">
            <a:avLst/>
          </a:prstGeom>
          <a:noFill/>
        </p:spPr>
        <p:txBody>
          <a:bodyPr wrap="none" rtlCol="0" anchor="ctr">
            <a:spAutoFit/>
          </a:bodyPr>
          <a:lstStyle/>
          <a:p>
            <a:pPr algn="ctr"/>
            <a:r>
              <a:rPr lang="en-US" sz="1600" b="1" dirty="0">
                <a:solidFill>
                  <a:schemeClr val="bg1"/>
                </a:solidFill>
                <a:latin typeface="Montserrat" pitchFamily="2" charset="77"/>
              </a:rPr>
              <a:t>Title Here</a:t>
            </a:r>
          </a:p>
        </p:txBody>
      </p:sp>
      <p:sp>
        <p:nvSpPr>
          <p:cNvPr id="28" name="Subtitle 2">
            <a:extLst>
              <a:ext uri="{FF2B5EF4-FFF2-40B4-BE49-F238E27FC236}">
                <a16:creationId xmlns:a16="http://schemas.microsoft.com/office/drawing/2014/main" id="{9CEE9D8A-7C5E-504B-8C40-F6EEAF883768}"/>
              </a:ext>
            </a:extLst>
          </p:cNvPr>
          <p:cNvSpPr txBox="1">
            <a:spLocks/>
          </p:cNvSpPr>
          <p:nvPr/>
        </p:nvSpPr>
        <p:spPr>
          <a:xfrm>
            <a:off x="9034942" y="3013650"/>
            <a:ext cx="2395058" cy="554417"/>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
        <p:nvSpPr>
          <p:cNvPr id="29" name="Subtitle 2">
            <a:extLst>
              <a:ext uri="{FF2B5EF4-FFF2-40B4-BE49-F238E27FC236}">
                <a16:creationId xmlns:a16="http://schemas.microsoft.com/office/drawing/2014/main" id="{EFB0A555-B542-414F-8F1C-CDCCF785BC58}"/>
              </a:ext>
            </a:extLst>
          </p:cNvPr>
          <p:cNvSpPr txBox="1">
            <a:spLocks/>
          </p:cNvSpPr>
          <p:nvPr/>
        </p:nvSpPr>
        <p:spPr>
          <a:xfrm>
            <a:off x="7882980" y="4682632"/>
            <a:ext cx="2395058" cy="554417"/>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
        <p:nvSpPr>
          <p:cNvPr id="30" name="Subtitle 2">
            <a:extLst>
              <a:ext uri="{FF2B5EF4-FFF2-40B4-BE49-F238E27FC236}">
                <a16:creationId xmlns:a16="http://schemas.microsoft.com/office/drawing/2014/main" id="{387E16BB-39C2-7341-BFDC-1EF3C7402BCF}"/>
              </a:ext>
            </a:extLst>
          </p:cNvPr>
          <p:cNvSpPr txBox="1">
            <a:spLocks/>
          </p:cNvSpPr>
          <p:nvPr/>
        </p:nvSpPr>
        <p:spPr>
          <a:xfrm>
            <a:off x="2392479" y="5631121"/>
            <a:ext cx="2395058" cy="554417"/>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
        <p:nvSpPr>
          <p:cNvPr id="31" name="Subtitle 2">
            <a:extLst>
              <a:ext uri="{FF2B5EF4-FFF2-40B4-BE49-F238E27FC236}">
                <a16:creationId xmlns:a16="http://schemas.microsoft.com/office/drawing/2014/main" id="{8C3B79D2-25E9-6244-97D3-ABC8725B58A3}"/>
              </a:ext>
            </a:extLst>
          </p:cNvPr>
          <p:cNvSpPr txBox="1">
            <a:spLocks/>
          </p:cNvSpPr>
          <p:nvPr/>
        </p:nvSpPr>
        <p:spPr>
          <a:xfrm>
            <a:off x="1371285" y="3841609"/>
            <a:ext cx="2395058" cy="554417"/>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
        <p:nvSpPr>
          <p:cNvPr id="32" name="Subtitle 2">
            <a:extLst>
              <a:ext uri="{FF2B5EF4-FFF2-40B4-BE49-F238E27FC236}">
                <a16:creationId xmlns:a16="http://schemas.microsoft.com/office/drawing/2014/main" id="{7B76B635-4673-6040-B9A7-8D84B4293900}"/>
              </a:ext>
            </a:extLst>
          </p:cNvPr>
          <p:cNvSpPr txBox="1">
            <a:spLocks/>
          </p:cNvSpPr>
          <p:nvPr/>
        </p:nvSpPr>
        <p:spPr>
          <a:xfrm>
            <a:off x="736452" y="1903844"/>
            <a:ext cx="1824575" cy="785249"/>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Tree>
    <p:extLst>
      <p:ext uri="{BB962C8B-B14F-4D97-AF65-F5344CB8AC3E}">
        <p14:creationId xmlns:p14="http://schemas.microsoft.com/office/powerpoint/2010/main" val="4145433181"/>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Round Same Side Corner Rectangle 54">
            <a:extLst>
              <a:ext uri="{FF2B5EF4-FFF2-40B4-BE49-F238E27FC236}">
                <a16:creationId xmlns:a16="http://schemas.microsoft.com/office/drawing/2014/main" id="{E3760687-7DD9-B642-98AE-B7C684C9F85A}"/>
              </a:ext>
            </a:extLst>
          </p:cNvPr>
          <p:cNvSpPr/>
          <p:nvPr/>
        </p:nvSpPr>
        <p:spPr>
          <a:xfrm rot="16200000">
            <a:off x="1670366" y="5363632"/>
            <a:ext cx="411480" cy="1815257"/>
          </a:xfrm>
          <a:prstGeom prst="round2SameRect">
            <a:avLst>
              <a:gd name="adj1" fmla="val 0"/>
              <a:gd name="adj2"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2" name="TextBox 1">
            <a:extLst>
              <a:ext uri="{FF2B5EF4-FFF2-40B4-BE49-F238E27FC236}">
                <a16:creationId xmlns:a16="http://schemas.microsoft.com/office/drawing/2014/main" id="{C0EE529B-C01E-0841-A56B-1C55FBB7FE78}"/>
              </a:ext>
            </a:extLst>
          </p:cNvPr>
          <p:cNvSpPr txBox="1"/>
          <p:nvPr/>
        </p:nvSpPr>
        <p:spPr>
          <a:xfrm>
            <a:off x="3364176" y="273618"/>
            <a:ext cx="5468164" cy="553998"/>
          </a:xfrm>
          <a:prstGeom prst="rect">
            <a:avLst/>
          </a:prstGeom>
          <a:noFill/>
        </p:spPr>
        <p:txBody>
          <a:bodyPr wrap="none" rtlCol="0">
            <a:spAutoFit/>
          </a:bodyPr>
          <a:lstStyle/>
          <a:p>
            <a:pPr algn="ctr"/>
            <a:r>
              <a:rPr lang="en-US" sz="3000" b="1" dirty="0">
                <a:latin typeface="Montserrat" pitchFamily="2" charset="77"/>
              </a:rPr>
              <a:t>FUNNEL DIAGRAMS SLIDE</a:t>
            </a:r>
          </a:p>
        </p:txBody>
      </p:sp>
      <p:sp>
        <p:nvSpPr>
          <p:cNvPr id="3" name="TextBox 2">
            <a:extLst>
              <a:ext uri="{FF2B5EF4-FFF2-40B4-BE49-F238E27FC236}">
                <a16:creationId xmlns:a16="http://schemas.microsoft.com/office/drawing/2014/main" id="{D94AC938-BB93-D64D-8197-C571845F1EB3}"/>
              </a:ext>
            </a:extLst>
          </p:cNvPr>
          <p:cNvSpPr txBox="1"/>
          <p:nvPr/>
        </p:nvSpPr>
        <p:spPr>
          <a:xfrm>
            <a:off x="5133236" y="750454"/>
            <a:ext cx="1925528" cy="276999"/>
          </a:xfrm>
          <a:prstGeom prst="rect">
            <a:avLst/>
          </a:prstGeom>
          <a:noFill/>
        </p:spPr>
        <p:txBody>
          <a:bodyPr wrap="none" rtlCol="0">
            <a:spAutoFit/>
          </a:bodyPr>
          <a:lstStyle/>
          <a:p>
            <a:pPr algn="ctr"/>
            <a:r>
              <a:rPr lang="en-US" sz="1200" spc="300" dirty="0">
                <a:solidFill>
                  <a:schemeClr val="bg1">
                    <a:lumMod val="75000"/>
                  </a:schemeClr>
                </a:solidFill>
                <a:latin typeface="Montserrat Medium" pitchFamily="2" charset="77"/>
              </a:rPr>
              <a:t>SUBTITLE HERE</a:t>
            </a:r>
          </a:p>
        </p:txBody>
      </p:sp>
      <p:grpSp>
        <p:nvGrpSpPr>
          <p:cNvPr id="4" name="Group 3">
            <a:extLst>
              <a:ext uri="{FF2B5EF4-FFF2-40B4-BE49-F238E27FC236}">
                <a16:creationId xmlns:a16="http://schemas.microsoft.com/office/drawing/2014/main" id="{AEBEFCA3-0ACC-5E4C-889D-6B2C656FD7EF}"/>
              </a:ext>
            </a:extLst>
          </p:cNvPr>
          <p:cNvGrpSpPr/>
          <p:nvPr/>
        </p:nvGrpSpPr>
        <p:grpSpPr>
          <a:xfrm>
            <a:off x="2837696" y="2036629"/>
            <a:ext cx="3029471" cy="3057054"/>
            <a:chOff x="2913662" y="2405108"/>
            <a:chExt cx="3120166" cy="3148574"/>
          </a:xfrm>
        </p:grpSpPr>
        <p:sp>
          <p:nvSpPr>
            <p:cNvPr id="5" name="Freeform 192">
              <a:extLst>
                <a:ext uri="{FF2B5EF4-FFF2-40B4-BE49-F238E27FC236}">
                  <a16:creationId xmlns:a16="http://schemas.microsoft.com/office/drawing/2014/main" id="{04EB84CF-ED64-BD47-A76E-F7614833809C}"/>
                </a:ext>
              </a:extLst>
            </p:cNvPr>
            <p:cNvSpPr>
              <a:spLocks/>
            </p:cNvSpPr>
            <p:nvPr/>
          </p:nvSpPr>
          <p:spPr bwMode="auto">
            <a:xfrm>
              <a:off x="3559833" y="3818024"/>
              <a:ext cx="1824832" cy="382048"/>
            </a:xfrm>
            <a:custGeom>
              <a:avLst/>
              <a:gdLst>
                <a:gd name="T0" fmla="*/ 673 w 679"/>
                <a:gd name="T1" fmla="*/ 79 h 129"/>
                <a:gd name="T2" fmla="*/ 342 w 679"/>
                <a:gd name="T3" fmla="*/ 0 h 129"/>
                <a:gd name="T4" fmla="*/ 342 w 679"/>
                <a:gd name="T5" fmla="*/ 0 h 129"/>
                <a:gd name="T6" fmla="*/ 339 w 679"/>
                <a:gd name="T7" fmla="*/ 0 h 129"/>
                <a:gd name="T8" fmla="*/ 337 w 679"/>
                <a:gd name="T9" fmla="*/ 0 h 129"/>
                <a:gd name="T10" fmla="*/ 337 w 679"/>
                <a:gd name="T11" fmla="*/ 0 h 129"/>
                <a:gd name="T12" fmla="*/ 6 w 679"/>
                <a:gd name="T13" fmla="*/ 79 h 129"/>
                <a:gd name="T14" fmla="*/ 0 w 679"/>
                <a:gd name="T15" fmla="*/ 98 h 129"/>
                <a:gd name="T16" fmla="*/ 0 w 679"/>
                <a:gd name="T17" fmla="*/ 99 h 129"/>
                <a:gd name="T18" fmla="*/ 1 w 679"/>
                <a:gd name="T19" fmla="*/ 103 h 129"/>
                <a:gd name="T20" fmla="*/ 15 w 679"/>
                <a:gd name="T21" fmla="*/ 112 h 129"/>
                <a:gd name="T22" fmla="*/ 43 w 679"/>
                <a:gd name="T23" fmla="*/ 124 h 129"/>
                <a:gd name="T24" fmla="*/ 57 w 679"/>
                <a:gd name="T25" fmla="*/ 129 h 129"/>
                <a:gd name="T26" fmla="*/ 58 w 679"/>
                <a:gd name="T27" fmla="*/ 128 h 129"/>
                <a:gd name="T28" fmla="*/ 62 w 679"/>
                <a:gd name="T29" fmla="*/ 126 h 129"/>
                <a:gd name="T30" fmla="*/ 63 w 679"/>
                <a:gd name="T31" fmla="*/ 125 h 129"/>
                <a:gd name="T32" fmla="*/ 68 w 679"/>
                <a:gd name="T33" fmla="*/ 122 h 129"/>
                <a:gd name="T34" fmla="*/ 71 w 679"/>
                <a:gd name="T35" fmla="*/ 121 h 129"/>
                <a:gd name="T36" fmla="*/ 74 w 679"/>
                <a:gd name="T37" fmla="*/ 119 h 129"/>
                <a:gd name="T38" fmla="*/ 78 w 679"/>
                <a:gd name="T39" fmla="*/ 117 h 129"/>
                <a:gd name="T40" fmla="*/ 79 w 679"/>
                <a:gd name="T41" fmla="*/ 117 h 129"/>
                <a:gd name="T42" fmla="*/ 81 w 679"/>
                <a:gd name="T43" fmla="*/ 116 h 129"/>
                <a:gd name="T44" fmla="*/ 85 w 679"/>
                <a:gd name="T45" fmla="*/ 114 h 129"/>
                <a:gd name="T46" fmla="*/ 87 w 679"/>
                <a:gd name="T47" fmla="*/ 114 h 129"/>
                <a:gd name="T48" fmla="*/ 94 w 679"/>
                <a:gd name="T49" fmla="*/ 111 h 129"/>
                <a:gd name="T50" fmla="*/ 95 w 679"/>
                <a:gd name="T51" fmla="*/ 110 h 129"/>
                <a:gd name="T52" fmla="*/ 100 w 679"/>
                <a:gd name="T53" fmla="*/ 108 h 129"/>
                <a:gd name="T54" fmla="*/ 339 w 679"/>
                <a:gd name="T55" fmla="*/ 73 h 129"/>
                <a:gd name="T56" fmla="*/ 579 w 679"/>
                <a:gd name="T57" fmla="*/ 108 h 129"/>
                <a:gd name="T58" fmla="*/ 583 w 679"/>
                <a:gd name="T59" fmla="*/ 110 h 129"/>
                <a:gd name="T60" fmla="*/ 585 w 679"/>
                <a:gd name="T61" fmla="*/ 111 h 129"/>
                <a:gd name="T62" fmla="*/ 592 w 679"/>
                <a:gd name="T63" fmla="*/ 114 h 129"/>
                <a:gd name="T64" fmla="*/ 594 w 679"/>
                <a:gd name="T65" fmla="*/ 114 h 129"/>
                <a:gd name="T66" fmla="*/ 598 w 679"/>
                <a:gd name="T67" fmla="*/ 116 h 129"/>
                <a:gd name="T68" fmla="*/ 600 w 679"/>
                <a:gd name="T69" fmla="*/ 117 h 129"/>
                <a:gd name="T70" fmla="*/ 605 w 679"/>
                <a:gd name="T71" fmla="*/ 119 h 129"/>
                <a:gd name="T72" fmla="*/ 608 w 679"/>
                <a:gd name="T73" fmla="*/ 121 h 129"/>
                <a:gd name="T74" fmla="*/ 611 w 679"/>
                <a:gd name="T75" fmla="*/ 122 h 129"/>
                <a:gd name="T76" fmla="*/ 615 w 679"/>
                <a:gd name="T77" fmla="*/ 125 h 129"/>
                <a:gd name="T78" fmla="*/ 617 w 679"/>
                <a:gd name="T79" fmla="*/ 126 h 129"/>
                <a:gd name="T80" fmla="*/ 620 w 679"/>
                <a:gd name="T81" fmla="*/ 127 h 129"/>
                <a:gd name="T82" fmla="*/ 626 w 679"/>
                <a:gd name="T83" fmla="*/ 128 h 129"/>
                <a:gd name="T84" fmla="*/ 665 w 679"/>
                <a:gd name="T85" fmla="*/ 112 h 129"/>
                <a:gd name="T86" fmla="*/ 678 w 679"/>
                <a:gd name="T87" fmla="*/ 104 h 129"/>
                <a:gd name="T88" fmla="*/ 679 w 679"/>
                <a:gd name="T89" fmla="*/ 99 h 129"/>
                <a:gd name="T90" fmla="*/ 679 w 679"/>
                <a:gd name="T91" fmla="*/ 98 h 129"/>
                <a:gd name="T92" fmla="*/ 673 w 679"/>
                <a:gd name="T93" fmla="*/ 7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79" h="129">
                  <a:moveTo>
                    <a:pt x="673" y="79"/>
                  </a:moveTo>
                  <a:cubicBezTo>
                    <a:pt x="643" y="34"/>
                    <a:pt x="506" y="0"/>
                    <a:pt x="342" y="0"/>
                  </a:cubicBezTo>
                  <a:cubicBezTo>
                    <a:pt x="342" y="0"/>
                    <a:pt x="342" y="0"/>
                    <a:pt x="342" y="0"/>
                  </a:cubicBezTo>
                  <a:cubicBezTo>
                    <a:pt x="341" y="0"/>
                    <a:pt x="340" y="0"/>
                    <a:pt x="339" y="0"/>
                  </a:cubicBezTo>
                  <a:cubicBezTo>
                    <a:pt x="339" y="0"/>
                    <a:pt x="338" y="0"/>
                    <a:pt x="337" y="0"/>
                  </a:cubicBezTo>
                  <a:cubicBezTo>
                    <a:pt x="337" y="0"/>
                    <a:pt x="337" y="0"/>
                    <a:pt x="337" y="0"/>
                  </a:cubicBezTo>
                  <a:cubicBezTo>
                    <a:pt x="172" y="0"/>
                    <a:pt x="36" y="34"/>
                    <a:pt x="6" y="79"/>
                  </a:cubicBezTo>
                  <a:cubicBezTo>
                    <a:pt x="2" y="85"/>
                    <a:pt x="0" y="92"/>
                    <a:pt x="0" y="98"/>
                  </a:cubicBezTo>
                  <a:cubicBezTo>
                    <a:pt x="0" y="98"/>
                    <a:pt x="0" y="99"/>
                    <a:pt x="0" y="99"/>
                  </a:cubicBezTo>
                  <a:cubicBezTo>
                    <a:pt x="0" y="101"/>
                    <a:pt x="0" y="102"/>
                    <a:pt x="1" y="103"/>
                  </a:cubicBezTo>
                  <a:cubicBezTo>
                    <a:pt x="5" y="106"/>
                    <a:pt x="10" y="109"/>
                    <a:pt x="15" y="112"/>
                  </a:cubicBezTo>
                  <a:cubicBezTo>
                    <a:pt x="24" y="116"/>
                    <a:pt x="33" y="120"/>
                    <a:pt x="43" y="124"/>
                  </a:cubicBezTo>
                  <a:cubicBezTo>
                    <a:pt x="47" y="125"/>
                    <a:pt x="52" y="127"/>
                    <a:pt x="57" y="129"/>
                  </a:cubicBezTo>
                  <a:cubicBezTo>
                    <a:pt x="58" y="128"/>
                    <a:pt x="58" y="128"/>
                    <a:pt x="58" y="128"/>
                  </a:cubicBezTo>
                  <a:cubicBezTo>
                    <a:pt x="59" y="127"/>
                    <a:pt x="60" y="127"/>
                    <a:pt x="62" y="126"/>
                  </a:cubicBezTo>
                  <a:cubicBezTo>
                    <a:pt x="62" y="126"/>
                    <a:pt x="63" y="125"/>
                    <a:pt x="63" y="125"/>
                  </a:cubicBezTo>
                  <a:cubicBezTo>
                    <a:pt x="65" y="124"/>
                    <a:pt x="66" y="123"/>
                    <a:pt x="68" y="122"/>
                  </a:cubicBezTo>
                  <a:cubicBezTo>
                    <a:pt x="69" y="122"/>
                    <a:pt x="70" y="121"/>
                    <a:pt x="71" y="121"/>
                  </a:cubicBezTo>
                  <a:cubicBezTo>
                    <a:pt x="72" y="120"/>
                    <a:pt x="73" y="120"/>
                    <a:pt x="74" y="119"/>
                  </a:cubicBezTo>
                  <a:cubicBezTo>
                    <a:pt x="75" y="119"/>
                    <a:pt x="77" y="118"/>
                    <a:pt x="78" y="117"/>
                  </a:cubicBezTo>
                  <a:cubicBezTo>
                    <a:pt x="79" y="117"/>
                    <a:pt x="79" y="117"/>
                    <a:pt x="79" y="117"/>
                  </a:cubicBezTo>
                  <a:cubicBezTo>
                    <a:pt x="80" y="117"/>
                    <a:pt x="80" y="116"/>
                    <a:pt x="81" y="116"/>
                  </a:cubicBezTo>
                  <a:cubicBezTo>
                    <a:pt x="82" y="115"/>
                    <a:pt x="83" y="115"/>
                    <a:pt x="85" y="114"/>
                  </a:cubicBezTo>
                  <a:cubicBezTo>
                    <a:pt x="85" y="114"/>
                    <a:pt x="86" y="114"/>
                    <a:pt x="87" y="114"/>
                  </a:cubicBezTo>
                  <a:cubicBezTo>
                    <a:pt x="89" y="113"/>
                    <a:pt x="91" y="112"/>
                    <a:pt x="94" y="111"/>
                  </a:cubicBezTo>
                  <a:cubicBezTo>
                    <a:pt x="94" y="110"/>
                    <a:pt x="95" y="110"/>
                    <a:pt x="95" y="110"/>
                  </a:cubicBezTo>
                  <a:cubicBezTo>
                    <a:pt x="97" y="109"/>
                    <a:pt x="98" y="109"/>
                    <a:pt x="100" y="108"/>
                  </a:cubicBezTo>
                  <a:cubicBezTo>
                    <a:pt x="157" y="87"/>
                    <a:pt x="243" y="74"/>
                    <a:pt x="339" y="73"/>
                  </a:cubicBezTo>
                  <a:cubicBezTo>
                    <a:pt x="436" y="74"/>
                    <a:pt x="522" y="87"/>
                    <a:pt x="579" y="108"/>
                  </a:cubicBezTo>
                  <a:cubicBezTo>
                    <a:pt x="581" y="109"/>
                    <a:pt x="582" y="109"/>
                    <a:pt x="583" y="110"/>
                  </a:cubicBezTo>
                  <a:cubicBezTo>
                    <a:pt x="584" y="110"/>
                    <a:pt x="585" y="110"/>
                    <a:pt x="585" y="111"/>
                  </a:cubicBezTo>
                  <a:cubicBezTo>
                    <a:pt x="588" y="112"/>
                    <a:pt x="590" y="113"/>
                    <a:pt x="592" y="114"/>
                  </a:cubicBezTo>
                  <a:cubicBezTo>
                    <a:pt x="593" y="114"/>
                    <a:pt x="594" y="114"/>
                    <a:pt x="594" y="114"/>
                  </a:cubicBezTo>
                  <a:cubicBezTo>
                    <a:pt x="595" y="115"/>
                    <a:pt x="597" y="115"/>
                    <a:pt x="598" y="116"/>
                  </a:cubicBezTo>
                  <a:cubicBezTo>
                    <a:pt x="599" y="116"/>
                    <a:pt x="600" y="117"/>
                    <a:pt x="600" y="117"/>
                  </a:cubicBezTo>
                  <a:cubicBezTo>
                    <a:pt x="602" y="118"/>
                    <a:pt x="604" y="119"/>
                    <a:pt x="605" y="119"/>
                  </a:cubicBezTo>
                  <a:cubicBezTo>
                    <a:pt x="606" y="120"/>
                    <a:pt x="607" y="120"/>
                    <a:pt x="608" y="121"/>
                  </a:cubicBezTo>
                  <a:cubicBezTo>
                    <a:pt x="609" y="121"/>
                    <a:pt x="610" y="122"/>
                    <a:pt x="611" y="122"/>
                  </a:cubicBezTo>
                  <a:cubicBezTo>
                    <a:pt x="612" y="123"/>
                    <a:pt x="614" y="124"/>
                    <a:pt x="615" y="125"/>
                  </a:cubicBezTo>
                  <a:cubicBezTo>
                    <a:pt x="616" y="125"/>
                    <a:pt x="617" y="126"/>
                    <a:pt x="617" y="126"/>
                  </a:cubicBezTo>
                  <a:cubicBezTo>
                    <a:pt x="618" y="126"/>
                    <a:pt x="619" y="127"/>
                    <a:pt x="620" y="127"/>
                  </a:cubicBezTo>
                  <a:cubicBezTo>
                    <a:pt x="622" y="128"/>
                    <a:pt x="624" y="128"/>
                    <a:pt x="626" y="128"/>
                  </a:cubicBezTo>
                  <a:cubicBezTo>
                    <a:pt x="641" y="123"/>
                    <a:pt x="654" y="117"/>
                    <a:pt x="665" y="112"/>
                  </a:cubicBezTo>
                  <a:cubicBezTo>
                    <a:pt x="670" y="109"/>
                    <a:pt x="674" y="107"/>
                    <a:pt x="678" y="104"/>
                  </a:cubicBezTo>
                  <a:cubicBezTo>
                    <a:pt x="678" y="103"/>
                    <a:pt x="679" y="101"/>
                    <a:pt x="679" y="99"/>
                  </a:cubicBezTo>
                  <a:cubicBezTo>
                    <a:pt x="679" y="99"/>
                    <a:pt x="679" y="98"/>
                    <a:pt x="679" y="98"/>
                  </a:cubicBezTo>
                  <a:cubicBezTo>
                    <a:pt x="679" y="92"/>
                    <a:pt x="677" y="85"/>
                    <a:pt x="673" y="79"/>
                  </a:cubicBezTo>
                  <a:close/>
                </a:path>
              </a:pathLst>
            </a:custGeom>
            <a:solidFill>
              <a:schemeClr val="accent3">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6" name="Freeform 144">
              <a:extLst>
                <a:ext uri="{FF2B5EF4-FFF2-40B4-BE49-F238E27FC236}">
                  <a16:creationId xmlns:a16="http://schemas.microsoft.com/office/drawing/2014/main" id="{D1297BDB-E301-3442-8A90-D4B83C458297}"/>
                </a:ext>
              </a:extLst>
            </p:cNvPr>
            <p:cNvSpPr>
              <a:spLocks/>
            </p:cNvSpPr>
            <p:nvPr/>
          </p:nvSpPr>
          <p:spPr bwMode="auto">
            <a:xfrm>
              <a:off x="3858987" y="4384507"/>
              <a:ext cx="1205585" cy="421568"/>
            </a:xfrm>
            <a:custGeom>
              <a:avLst/>
              <a:gdLst>
                <a:gd name="T0" fmla="*/ 444 w 448"/>
                <a:gd name="T1" fmla="*/ 75 h 143"/>
                <a:gd name="T2" fmla="*/ 225 w 448"/>
                <a:gd name="T3" fmla="*/ 0 h 143"/>
                <a:gd name="T4" fmla="*/ 225 w 448"/>
                <a:gd name="T5" fmla="*/ 0 h 143"/>
                <a:gd name="T6" fmla="*/ 224 w 448"/>
                <a:gd name="T7" fmla="*/ 0 h 143"/>
                <a:gd name="T8" fmla="*/ 222 w 448"/>
                <a:gd name="T9" fmla="*/ 0 h 143"/>
                <a:gd name="T10" fmla="*/ 222 w 448"/>
                <a:gd name="T11" fmla="*/ 0 h 143"/>
                <a:gd name="T12" fmla="*/ 4 w 448"/>
                <a:gd name="T13" fmla="*/ 75 h 143"/>
                <a:gd name="T14" fmla="*/ 0 w 448"/>
                <a:gd name="T15" fmla="*/ 92 h 143"/>
                <a:gd name="T16" fmla="*/ 0 w 448"/>
                <a:gd name="T17" fmla="*/ 94 h 143"/>
                <a:gd name="T18" fmla="*/ 0 w 448"/>
                <a:gd name="T19" fmla="*/ 97 h 143"/>
                <a:gd name="T20" fmla="*/ 10 w 448"/>
                <a:gd name="T21" fmla="*/ 105 h 143"/>
                <a:gd name="T22" fmla="*/ 28 w 448"/>
                <a:gd name="T23" fmla="*/ 116 h 143"/>
                <a:gd name="T24" fmla="*/ 28 w 448"/>
                <a:gd name="T25" fmla="*/ 116 h 143"/>
                <a:gd name="T26" fmla="*/ 28 w 448"/>
                <a:gd name="T27" fmla="*/ 117 h 143"/>
                <a:gd name="T28" fmla="*/ 32 w 448"/>
                <a:gd name="T29" fmla="*/ 118 h 143"/>
                <a:gd name="T30" fmla="*/ 32 w 448"/>
                <a:gd name="T31" fmla="*/ 118 h 143"/>
                <a:gd name="T32" fmla="*/ 38 w 448"/>
                <a:gd name="T33" fmla="*/ 121 h 143"/>
                <a:gd name="T34" fmla="*/ 48 w 448"/>
                <a:gd name="T35" fmla="*/ 126 h 143"/>
                <a:gd name="T36" fmla="*/ 48 w 448"/>
                <a:gd name="T37" fmla="*/ 126 h 143"/>
                <a:gd name="T38" fmla="*/ 52 w 448"/>
                <a:gd name="T39" fmla="*/ 127 h 143"/>
                <a:gd name="T40" fmla="*/ 52 w 448"/>
                <a:gd name="T41" fmla="*/ 127 h 143"/>
                <a:gd name="T42" fmla="*/ 55 w 448"/>
                <a:gd name="T43" fmla="*/ 129 h 143"/>
                <a:gd name="T44" fmla="*/ 56 w 448"/>
                <a:gd name="T45" fmla="*/ 129 h 143"/>
                <a:gd name="T46" fmla="*/ 60 w 448"/>
                <a:gd name="T47" fmla="*/ 130 h 143"/>
                <a:gd name="T48" fmla="*/ 60 w 448"/>
                <a:gd name="T49" fmla="*/ 130 h 143"/>
                <a:gd name="T50" fmla="*/ 64 w 448"/>
                <a:gd name="T51" fmla="*/ 132 h 143"/>
                <a:gd name="T52" fmla="*/ 64 w 448"/>
                <a:gd name="T53" fmla="*/ 132 h 143"/>
                <a:gd name="T54" fmla="*/ 100 w 448"/>
                <a:gd name="T55" fmla="*/ 142 h 143"/>
                <a:gd name="T56" fmla="*/ 100 w 448"/>
                <a:gd name="T57" fmla="*/ 142 h 143"/>
                <a:gd name="T58" fmla="*/ 104 w 448"/>
                <a:gd name="T59" fmla="*/ 143 h 143"/>
                <a:gd name="T60" fmla="*/ 224 w 448"/>
                <a:gd name="T61" fmla="*/ 130 h 143"/>
                <a:gd name="T62" fmla="*/ 344 w 448"/>
                <a:gd name="T63" fmla="*/ 143 h 143"/>
                <a:gd name="T64" fmla="*/ 349 w 448"/>
                <a:gd name="T65" fmla="*/ 142 h 143"/>
                <a:gd name="T66" fmla="*/ 349 w 448"/>
                <a:gd name="T67" fmla="*/ 142 h 143"/>
                <a:gd name="T68" fmla="*/ 385 w 448"/>
                <a:gd name="T69" fmla="*/ 132 h 143"/>
                <a:gd name="T70" fmla="*/ 385 w 448"/>
                <a:gd name="T71" fmla="*/ 132 h 143"/>
                <a:gd name="T72" fmla="*/ 389 w 448"/>
                <a:gd name="T73" fmla="*/ 130 h 143"/>
                <a:gd name="T74" fmla="*/ 389 w 448"/>
                <a:gd name="T75" fmla="*/ 130 h 143"/>
                <a:gd name="T76" fmla="*/ 393 w 448"/>
                <a:gd name="T77" fmla="*/ 129 h 143"/>
                <a:gd name="T78" fmla="*/ 393 w 448"/>
                <a:gd name="T79" fmla="*/ 129 h 143"/>
                <a:gd name="T80" fmla="*/ 397 w 448"/>
                <a:gd name="T81" fmla="*/ 127 h 143"/>
                <a:gd name="T82" fmla="*/ 397 w 448"/>
                <a:gd name="T83" fmla="*/ 127 h 143"/>
                <a:gd name="T84" fmla="*/ 401 w 448"/>
                <a:gd name="T85" fmla="*/ 126 h 143"/>
                <a:gd name="T86" fmla="*/ 401 w 448"/>
                <a:gd name="T87" fmla="*/ 126 h 143"/>
                <a:gd name="T88" fmla="*/ 410 w 448"/>
                <a:gd name="T89" fmla="*/ 122 h 143"/>
                <a:gd name="T90" fmla="*/ 420 w 448"/>
                <a:gd name="T91" fmla="*/ 117 h 143"/>
                <a:gd name="T92" fmla="*/ 420 w 448"/>
                <a:gd name="T93" fmla="*/ 117 h 143"/>
                <a:gd name="T94" fmla="*/ 439 w 448"/>
                <a:gd name="T95" fmla="*/ 105 h 143"/>
                <a:gd name="T96" fmla="*/ 447 w 448"/>
                <a:gd name="T97" fmla="*/ 99 h 143"/>
                <a:gd name="T98" fmla="*/ 448 w 448"/>
                <a:gd name="T99" fmla="*/ 94 h 143"/>
                <a:gd name="T100" fmla="*/ 448 w 448"/>
                <a:gd name="T101" fmla="*/ 92 h 143"/>
                <a:gd name="T102" fmla="*/ 444 w 448"/>
                <a:gd name="T103" fmla="*/ 7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8" h="143">
                  <a:moveTo>
                    <a:pt x="444" y="75"/>
                  </a:moveTo>
                  <a:cubicBezTo>
                    <a:pt x="424" y="33"/>
                    <a:pt x="334" y="1"/>
                    <a:pt x="225" y="0"/>
                  </a:cubicBezTo>
                  <a:cubicBezTo>
                    <a:pt x="225" y="0"/>
                    <a:pt x="225" y="0"/>
                    <a:pt x="225" y="0"/>
                  </a:cubicBezTo>
                  <a:cubicBezTo>
                    <a:pt x="225" y="0"/>
                    <a:pt x="224" y="0"/>
                    <a:pt x="224" y="0"/>
                  </a:cubicBezTo>
                  <a:cubicBezTo>
                    <a:pt x="223" y="0"/>
                    <a:pt x="223" y="0"/>
                    <a:pt x="222" y="0"/>
                  </a:cubicBezTo>
                  <a:cubicBezTo>
                    <a:pt x="222" y="0"/>
                    <a:pt x="222" y="0"/>
                    <a:pt x="222" y="0"/>
                  </a:cubicBezTo>
                  <a:cubicBezTo>
                    <a:pt x="114" y="1"/>
                    <a:pt x="24" y="33"/>
                    <a:pt x="4" y="75"/>
                  </a:cubicBezTo>
                  <a:cubicBezTo>
                    <a:pt x="1" y="81"/>
                    <a:pt x="0" y="87"/>
                    <a:pt x="0" y="92"/>
                  </a:cubicBezTo>
                  <a:cubicBezTo>
                    <a:pt x="0" y="93"/>
                    <a:pt x="0" y="93"/>
                    <a:pt x="0" y="94"/>
                  </a:cubicBezTo>
                  <a:cubicBezTo>
                    <a:pt x="0" y="95"/>
                    <a:pt x="0" y="96"/>
                    <a:pt x="0" y="97"/>
                  </a:cubicBezTo>
                  <a:cubicBezTo>
                    <a:pt x="3" y="100"/>
                    <a:pt x="7" y="103"/>
                    <a:pt x="10" y="105"/>
                  </a:cubicBezTo>
                  <a:cubicBezTo>
                    <a:pt x="15" y="109"/>
                    <a:pt x="22" y="113"/>
                    <a:pt x="28" y="116"/>
                  </a:cubicBezTo>
                  <a:cubicBezTo>
                    <a:pt x="28" y="116"/>
                    <a:pt x="28" y="116"/>
                    <a:pt x="28" y="116"/>
                  </a:cubicBezTo>
                  <a:cubicBezTo>
                    <a:pt x="28" y="117"/>
                    <a:pt x="28" y="117"/>
                    <a:pt x="28" y="117"/>
                  </a:cubicBezTo>
                  <a:cubicBezTo>
                    <a:pt x="29" y="117"/>
                    <a:pt x="31" y="118"/>
                    <a:pt x="32" y="118"/>
                  </a:cubicBezTo>
                  <a:cubicBezTo>
                    <a:pt x="32" y="118"/>
                    <a:pt x="32" y="118"/>
                    <a:pt x="32" y="118"/>
                  </a:cubicBezTo>
                  <a:cubicBezTo>
                    <a:pt x="34" y="119"/>
                    <a:pt x="36" y="120"/>
                    <a:pt x="38" y="121"/>
                  </a:cubicBezTo>
                  <a:cubicBezTo>
                    <a:pt x="41" y="123"/>
                    <a:pt x="44" y="124"/>
                    <a:pt x="48" y="126"/>
                  </a:cubicBezTo>
                  <a:cubicBezTo>
                    <a:pt x="48" y="126"/>
                    <a:pt x="48" y="126"/>
                    <a:pt x="48" y="126"/>
                  </a:cubicBezTo>
                  <a:cubicBezTo>
                    <a:pt x="49" y="126"/>
                    <a:pt x="50" y="127"/>
                    <a:pt x="52" y="127"/>
                  </a:cubicBezTo>
                  <a:cubicBezTo>
                    <a:pt x="52" y="127"/>
                    <a:pt x="52" y="127"/>
                    <a:pt x="52" y="127"/>
                  </a:cubicBezTo>
                  <a:cubicBezTo>
                    <a:pt x="53" y="128"/>
                    <a:pt x="54" y="128"/>
                    <a:pt x="55" y="129"/>
                  </a:cubicBezTo>
                  <a:cubicBezTo>
                    <a:pt x="56" y="129"/>
                    <a:pt x="56" y="129"/>
                    <a:pt x="56" y="129"/>
                  </a:cubicBezTo>
                  <a:cubicBezTo>
                    <a:pt x="57" y="129"/>
                    <a:pt x="58" y="130"/>
                    <a:pt x="60" y="130"/>
                  </a:cubicBezTo>
                  <a:cubicBezTo>
                    <a:pt x="60" y="130"/>
                    <a:pt x="60" y="130"/>
                    <a:pt x="60" y="130"/>
                  </a:cubicBezTo>
                  <a:cubicBezTo>
                    <a:pt x="61" y="131"/>
                    <a:pt x="62" y="131"/>
                    <a:pt x="64" y="132"/>
                  </a:cubicBezTo>
                  <a:cubicBezTo>
                    <a:pt x="64" y="132"/>
                    <a:pt x="64" y="132"/>
                    <a:pt x="64" y="132"/>
                  </a:cubicBezTo>
                  <a:cubicBezTo>
                    <a:pt x="75" y="135"/>
                    <a:pt x="87" y="139"/>
                    <a:pt x="100" y="142"/>
                  </a:cubicBezTo>
                  <a:cubicBezTo>
                    <a:pt x="100" y="142"/>
                    <a:pt x="100" y="142"/>
                    <a:pt x="100" y="142"/>
                  </a:cubicBezTo>
                  <a:cubicBezTo>
                    <a:pt x="101" y="142"/>
                    <a:pt x="103" y="142"/>
                    <a:pt x="104" y="143"/>
                  </a:cubicBezTo>
                  <a:cubicBezTo>
                    <a:pt x="140" y="135"/>
                    <a:pt x="181" y="130"/>
                    <a:pt x="224" y="130"/>
                  </a:cubicBezTo>
                  <a:cubicBezTo>
                    <a:pt x="268" y="130"/>
                    <a:pt x="309" y="135"/>
                    <a:pt x="344" y="143"/>
                  </a:cubicBezTo>
                  <a:cubicBezTo>
                    <a:pt x="346" y="142"/>
                    <a:pt x="348" y="142"/>
                    <a:pt x="349" y="142"/>
                  </a:cubicBezTo>
                  <a:cubicBezTo>
                    <a:pt x="349" y="142"/>
                    <a:pt x="349" y="142"/>
                    <a:pt x="349" y="142"/>
                  </a:cubicBezTo>
                  <a:cubicBezTo>
                    <a:pt x="362" y="139"/>
                    <a:pt x="374" y="135"/>
                    <a:pt x="385" y="132"/>
                  </a:cubicBezTo>
                  <a:cubicBezTo>
                    <a:pt x="385" y="132"/>
                    <a:pt x="385" y="132"/>
                    <a:pt x="385" y="132"/>
                  </a:cubicBezTo>
                  <a:cubicBezTo>
                    <a:pt x="386" y="131"/>
                    <a:pt x="388" y="131"/>
                    <a:pt x="389" y="130"/>
                  </a:cubicBezTo>
                  <a:cubicBezTo>
                    <a:pt x="389" y="130"/>
                    <a:pt x="389" y="130"/>
                    <a:pt x="389" y="130"/>
                  </a:cubicBezTo>
                  <a:cubicBezTo>
                    <a:pt x="391" y="130"/>
                    <a:pt x="392" y="129"/>
                    <a:pt x="393" y="129"/>
                  </a:cubicBezTo>
                  <a:cubicBezTo>
                    <a:pt x="393" y="129"/>
                    <a:pt x="393" y="129"/>
                    <a:pt x="393" y="129"/>
                  </a:cubicBezTo>
                  <a:cubicBezTo>
                    <a:pt x="395" y="128"/>
                    <a:pt x="396" y="128"/>
                    <a:pt x="397" y="127"/>
                  </a:cubicBezTo>
                  <a:cubicBezTo>
                    <a:pt x="397" y="127"/>
                    <a:pt x="397" y="127"/>
                    <a:pt x="397" y="127"/>
                  </a:cubicBezTo>
                  <a:cubicBezTo>
                    <a:pt x="399" y="127"/>
                    <a:pt x="400" y="126"/>
                    <a:pt x="401" y="126"/>
                  </a:cubicBezTo>
                  <a:cubicBezTo>
                    <a:pt x="401" y="126"/>
                    <a:pt x="401" y="126"/>
                    <a:pt x="401" y="126"/>
                  </a:cubicBezTo>
                  <a:cubicBezTo>
                    <a:pt x="404" y="124"/>
                    <a:pt x="407" y="123"/>
                    <a:pt x="410" y="122"/>
                  </a:cubicBezTo>
                  <a:cubicBezTo>
                    <a:pt x="414" y="120"/>
                    <a:pt x="417" y="119"/>
                    <a:pt x="420" y="117"/>
                  </a:cubicBezTo>
                  <a:cubicBezTo>
                    <a:pt x="420" y="117"/>
                    <a:pt x="420" y="117"/>
                    <a:pt x="420" y="117"/>
                  </a:cubicBezTo>
                  <a:cubicBezTo>
                    <a:pt x="427" y="113"/>
                    <a:pt x="433" y="109"/>
                    <a:pt x="439" y="105"/>
                  </a:cubicBezTo>
                  <a:cubicBezTo>
                    <a:pt x="442" y="103"/>
                    <a:pt x="445" y="101"/>
                    <a:pt x="447" y="99"/>
                  </a:cubicBezTo>
                  <a:cubicBezTo>
                    <a:pt x="447" y="97"/>
                    <a:pt x="448" y="95"/>
                    <a:pt x="448" y="94"/>
                  </a:cubicBezTo>
                  <a:cubicBezTo>
                    <a:pt x="448" y="93"/>
                    <a:pt x="448" y="93"/>
                    <a:pt x="448" y="92"/>
                  </a:cubicBezTo>
                  <a:cubicBezTo>
                    <a:pt x="448" y="87"/>
                    <a:pt x="446" y="81"/>
                    <a:pt x="444" y="75"/>
                  </a:cubicBezTo>
                  <a:close/>
                </a:path>
              </a:pathLst>
            </a:custGeom>
            <a:solidFill>
              <a:schemeClr val="accent4">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7" name="Freeform 145">
              <a:extLst>
                <a:ext uri="{FF2B5EF4-FFF2-40B4-BE49-F238E27FC236}">
                  <a16:creationId xmlns:a16="http://schemas.microsoft.com/office/drawing/2014/main" id="{D5762CB9-79D8-814A-A209-BFCEA09C274A}"/>
                </a:ext>
              </a:extLst>
            </p:cNvPr>
            <p:cNvSpPr>
              <a:spLocks/>
            </p:cNvSpPr>
            <p:nvPr/>
          </p:nvSpPr>
          <p:spPr bwMode="auto">
            <a:xfrm>
              <a:off x="3858987" y="4671041"/>
              <a:ext cx="1202596" cy="421568"/>
            </a:xfrm>
            <a:custGeom>
              <a:avLst/>
              <a:gdLst>
                <a:gd name="T0" fmla="*/ 439 w 447"/>
                <a:gd name="T1" fmla="*/ 8 h 143"/>
                <a:gd name="T2" fmla="*/ 420 w 447"/>
                <a:gd name="T3" fmla="*/ 20 h 143"/>
                <a:gd name="T4" fmla="*/ 410 w 447"/>
                <a:gd name="T5" fmla="*/ 25 h 143"/>
                <a:gd name="T6" fmla="*/ 401 w 447"/>
                <a:gd name="T7" fmla="*/ 29 h 143"/>
                <a:gd name="T8" fmla="*/ 401 w 447"/>
                <a:gd name="T9" fmla="*/ 29 h 143"/>
                <a:gd name="T10" fmla="*/ 397 w 447"/>
                <a:gd name="T11" fmla="*/ 30 h 143"/>
                <a:gd name="T12" fmla="*/ 397 w 447"/>
                <a:gd name="T13" fmla="*/ 30 h 143"/>
                <a:gd name="T14" fmla="*/ 393 w 447"/>
                <a:gd name="T15" fmla="*/ 32 h 143"/>
                <a:gd name="T16" fmla="*/ 393 w 447"/>
                <a:gd name="T17" fmla="*/ 32 h 143"/>
                <a:gd name="T18" fmla="*/ 389 w 447"/>
                <a:gd name="T19" fmla="*/ 33 h 143"/>
                <a:gd name="T20" fmla="*/ 389 w 447"/>
                <a:gd name="T21" fmla="*/ 33 h 143"/>
                <a:gd name="T22" fmla="*/ 385 w 447"/>
                <a:gd name="T23" fmla="*/ 35 h 143"/>
                <a:gd name="T24" fmla="*/ 385 w 447"/>
                <a:gd name="T25" fmla="*/ 35 h 143"/>
                <a:gd name="T26" fmla="*/ 349 w 447"/>
                <a:gd name="T27" fmla="*/ 45 h 143"/>
                <a:gd name="T28" fmla="*/ 349 w 447"/>
                <a:gd name="T29" fmla="*/ 45 h 143"/>
                <a:gd name="T30" fmla="*/ 344 w 447"/>
                <a:gd name="T31" fmla="*/ 46 h 143"/>
                <a:gd name="T32" fmla="*/ 224 w 447"/>
                <a:gd name="T33" fmla="*/ 58 h 143"/>
                <a:gd name="T34" fmla="*/ 104 w 447"/>
                <a:gd name="T35" fmla="*/ 46 h 143"/>
                <a:gd name="T36" fmla="*/ 100 w 447"/>
                <a:gd name="T37" fmla="*/ 45 h 143"/>
                <a:gd name="T38" fmla="*/ 100 w 447"/>
                <a:gd name="T39" fmla="*/ 45 h 143"/>
                <a:gd name="T40" fmla="*/ 64 w 447"/>
                <a:gd name="T41" fmla="*/ 35 h 143"/>
                <a:gd name="T42" fmla="*/ 64 w 447"/>
                <a:gd name="T43" fmla="*/ 35 h 143"/>
                <a:gd name="T44" fmla="*/ 60 w 447"/>
                <a:gd name="T45" fmla="*/ 33 h 143"/>
                <a:gd name="T46" fmla="*/ 60 w 447"/>
                <a:gd name="T47" fmla="*/ 33 h 143"/>
                <a:gd name="T48" fmla="*/ 56 w 447"/>
                <a:gd name="T49" fmla="*/ 32 h 143"/>
                <a:gd name="T50" fmla="*/ 55 w 447"/>
                <a:gd name="T51" fmla="*/ 32 h 143"/>
                <a:gd name="T52" fmla="*/ 52 w 447"/>
                <a:gd name="T53" fmla="*/ 30 h 143"/>
                <a:gd name="T54" fmla="*/ 52 w 447"/>
                <a:gd name="T55" fmla="*/ 30 h 143"/>
                <a:gd name="T56" fmla="*/ 48 w 447"/>
                <a:gd name="T57" fmla="*/ 29 h 143"/>
                <a:gd name="T58" fmla="*/ 48 w 447"/>
                <a:gd name="T59" fmla="*/ 29 h 143"/>
                <a:gd name="T60" fmla="*/ 38 w 447"/>
                <a:gd name="T61" fmla="*/ 24 h 143"/>
                <a:gd name="T62" fmla="*/ 32 w 447"/>
                <a:gd name="T63" fmla="*/ 21 h 143"/>
                <a:gd name="T64" fmla="*/ 28 w 447"/>
                <a:gd name="T65" fmla="*/ 20 h 143"/>
                <a:gd name="T66" fmla="*/ 28 w 447"/>
                <a:gd name="T67" fmla="*/ 19 h 143"/>
                <a:gd name="T68" fmla="*/ 10 w 447"/>
                <a:gd name="T69" fmla="*/ 8 h 143"/>
                <a:gd name="T70" fmla="*/ 0 w 447"/>
                <a:gd name="T71" fmla="*/ 0 h 143"/>
                <a:gd name="T72" fmla="*/ 5 w 447"/>
                <a:gd name="T73" fmla="*/ 16 h 143"/>
                <a:gd name="T74" fmla="*/ 9 w 447"/>
                <a:gd name="T75" fmla="*/ 22 h 143"/>
                <a:gd name="T76" fmla="*/ 18 w 447"/>
                <a:gd name="T77" fmla="*/ 44 h 143"/>
                <a:gd name="T78" fmla="*/ 18 w 447"/>
                <a:gd name="T79" fmla="*/ 46 h 143"/>
                <a:gd name="T80" fmla="*/ 28 w 447"/>
                <a:gd name="T81" fmla="*/ 72 h 143"/>
                <a:gd name="T82" fmla="*/ 34 w 447"/>
                <a:gd name="T83" fmla="*/ 89 h 143"/>
                <a:gd name="T84" fmla="*/ 102 w 447"/>
                <a:gd name="T85" fmla="*/ 123 h 143"/>
                <a:gd name="T86" fmla="*/ 217 w 447"/>
                <a:gd name="T87" fmla="*/ 143 h 143"/>
                <a:gd name="T88" fmla="*/ 224 w 447"/>
                <a:gd name="T89" fmla="*/ 143 h 143"/>
                <a:gd name="T90" fmla="*/ 231 w 447"/>
                <a:gd name="T91" fmla="*/ 143 h 143"/>
                <a:gd name="T92" fmla="*/ 345 w 447"/>
                <a:gd name="T93" fmla="*/ 123 h 143"/>
                <a:gd name="T94" fmla="*/ 413 w 447"/>
                <a:gd name="T95" fmla="*/ 89 h 143"/>
                <a:gd name="T96" fmla="*/ 420 w 447"/>
                <a:gd name="T97" fmla="*/ 71 h 143"/>
                <a:gd name="T98" fmla="*/ 429 w 447"/>
                <a:gd name="T99" fmla="*/ 46 h 143"/>
                <a:gd name="T100" fmla="*/ 430 w 447"/>
                <a:gd name="T101" fmla="*/ 44 h 143"/>
                <a:gd name="T102" fmla="*/ 438 w 447"/>
                <a:gd name="T103" fmla="*/ 22 h 143"/>
                <a:gd name="T104" fmla="*/ 442 w 447"/>
                <a:gd name="T105" fmla="*/ 16 h 143"/>
                <a:gd name="T106" fmla="*/ 447 w 447"/>
                <a:gd name="T107" fmla="*/ 2 h 143"/>
                <a:gd name="T108" fmla="*/ 439 w 447"/>
                <a:gd name="T109" fmla="*/ 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7" h="143">
                  <a:moveTo>
                    <a:pt x="439" y="8"/>
                  </a:moveTo>
                  <a:cubicBezTo>
                    <a:pt x="433" y="12"/>
                    <a:pt x="427" y="16"/>
                    <a:pt x="420" y="20"/>
                  </a:cubicBezTo>
                  <a:cubicBezTo>
                    <a:pt x="417" y="22"/>
                    <a:pt x="414" y="23"/>
                    <a:pt x="410" y="25"/>
                  </a:cubicBezTo>
                  <a:cubicBezTo>
                    <a:pt x="407" y="26"/>
                    <a:pt x="404" y="27"/>
                    <a:pt x="401" y="29"/>
                  </a:cubicBezTo>
                  <a:cubicBezTo>
                    <a:pt x="401" y="29"/>
                    <a:pt x="401" y="29"/>
                    <a:pt x="401" y="29"/>
                  </a:cubicBezTo>
                  <a:cubicBezTo>
                    <a:pt x="400" y="29"/>
                    <a:pt x="399" y="30"/>
                    <a:pt x="397" y="30"/>
                  </a:cubicBezTo>
                  <a:cubicBezTo>
                    <a:pt x="397" y="30"/>
                    <a:pt x="397" y="30"/>
                    <a:pt x="397" y="30"/>
                  </a:cubicBezTo>
                  <a:cubicBezTo>
                    <a:pt x="396" y="31"/>
                    <a:pt x="395" y="31"/>
                    <a:pt x="393" y="32"/>
                  </a:cubicBezTo>
                  <a:cubicBezTo>
                    <a:pt x="393" y="32"/>
                    <a:pt x="393" y="32"/>
                    <a:pt x="393" y="32"/>
                  </a:cubicBezTo>
                  <a:cubicBezTo>
                    <a:pt x="392" y="32"/>
                    <a:pt x="391" y="33"/>
                    <a:pt x="389" y="33"/>
                  </a:cubicBezTo>
                  <a:cubicBezTo>
                    <a:pt x="389" y="33"/>
                    <a:pt x="389" y="33"/>
                    <a:pt x="389" y="33"/>
                  </a:cubicBezTo>
                  <a:cubicBezTo>
                    <a:pt x="388" y="34"/>
                    <a:pt x="386" y="34"/>
                    <a:pt x="385" y="35"/>
                  </a:cubicBezTo>
                  <a:cubicBezTo>
                    <a:pt x="385" y="35"/>
                    <a:pt x="385" y="35"/>
                    <a:pt x="385" y="35"/>
                  </a:cubicBezTo>
                  <a:cubicBezTo>
                    <a:pt x="374" y="38"/>
                    <a:pt x="362" y="42"/>
                    <a:pt x="349" y="45"/>
                  </a:cubicBezTo>
                  <a:cubicBezTo>
                    <a:pt x="349" y="45"/>
                    <a:pt x="349" y="45"/>
                    <a:pt x="349" y="45"/>
                  </a:cubicBezTo>
                  <a:cubicBezTo>
                    <a:pt x="348" y="45"/>
                    <a:pt x="346" y="45"/>
                    <a:pt x="344" y="46"/>
                  </a:cubicBezTo>
                  <a:cubicBezTo>
                    <a:pt x="309" y="53"/>
                    <a:pt x="268" y="58"/>
                    <a:pt x="224" y="58"/>
                  </a:cubicBezTo>
                  <a:cubicBezTo>
                    <a:pt x="181" y="58"/>
                    <a:pt x="140" y="53"/>
                    <a:pt x="104" y="46"/>
                  </a:cubicBezTo>
                  <a:cubicBezTo>
                    <a:pt x="103" y="45"/>
                    <a:pt x="101" y="45"/>
                    <a:pt x="100" y="45"/>
                  </a:cubicBezTo>
                  <a:cubicBezTo>
                    <a:pt x="100" y="45"/>
                    <a:pt x="100" y="45"/>
                    <a:pt x="100" y="45"/>
                  </a:cubicBezTo>
                  <a:cubicBezTo>
                    <a:pt x="87" y="42"/>
                    <a:pt x="75" y="38"/>
                    <a:pt x="64" y="35"/>
                  </a:cubicBezTo>
                  <a:cubicBezTo>
                    <a:pt x="64" y="35"/>
                    <a:pt x="64" y="35"/>
                    <a:pt x="64" y="35"/>
                  </a:cubicBezTo>
                  <a:cubicBezTo>
                    <a:pt x="62" y="34"/>
                    <a:pt x="61" y="34"/>
                    <a:pt x="60" y="33"/>
                  </a:cubicBezTo>
                  <a:cubicBezTo>
                    <a:pt x="60" y="33"/>
                    <a:pt x="60" y="33"/>
                    <a:pt x="60" y="33"/>
                  </a:cubicBezTo>
                  <a:cubicBezTo>
                    <a:pt x="58" y="33"/>
                    <a:pt x="57" y="32"/>
                    <a:pt x="56" y="32"/>
                  </a:cubicBezTo>
                  <a:cubicBezTo>
                    <a:pt x="56" y="32"/>
                    <a:pt x="56" y="32"/>
                    <a:pt x="55" y="32"/>
                  </a:cubicBezTo>
                  <a:cubicBezTo>
                    <a:pt x="54" y="31"/>
                    <a:pt x="53" y="31"/>
                    <a:pt x="52" y="30"/>
                  </a:cubicBezTo>
                  <a:cubicBezTo>
                    <a:pt x="52" y="30"/>
                    <a:pt x="52" y="30"/>
                    <a:pt x="52" y="30"/>
                  </a:cubicBezTo>
                  <a:cubicBezTo>
                    <a:pt x="50" y="30"/>
                    <a:pt x="49" y="29"/>
                    <a:pt x="48" y="29"/>
                  </a:cubicBezTo>
                  <a:cubicBezTo>
                    <a:pt x="48" y="29"/>
                    <a:pt x="48" y="29"/>
                    <a:pt x="48" y="29"/>
                  </a:cubicBezTo>
                  <a:cubicBezTo>
                    <a:pt x="44" y="27"/>
                    <a:pt x="41" y="26"/>
                    <a:pt x="38" y="24"/>
                  </a:cubicBezTo>
                  <a:cubicBezTo>
                    <a:pt x="36" y="23"/>
                    <a:pt x="34" y="22"/>
                    <a:pt x="32" y="21"/>
                  </a:cubicBezTo>
                  <a:cubicBezTo>
                    <a:pt x="31" y="21"/>
                    <a:pt x="29" y="20"/>
                    <a:pt x="28" y="20"/>
                  </a:cubicBezTo>
                  <a:cubicBezTo>
                    <a:pt x="28" y="20"/>
                    <a:pt x="28" y="20"/>
                    <a:pt x="28" y="19"/>
                  </a:cubicBezTo>
                  <a:cubicBezTo>
                    <a:pt x="22" y="16"/>
                    <a:pt x="15" y="12"/>
                    <a:pt x="10" y="8"/>
                  </a:cubicBezTo>
                  <a:cubicBezTo>
                    <a:pt x="7" y="6"/>
                    <a:pt x="3" y="3"/>
                    <a:pt x="0" y="0"/>
                  </a:cubicBezTo>
                  <a:cubicBezTo>
                    <a:pt x="1" y="6"/>
                    <a:pt x="3" y="11"/>
                    <a:pt x="5" y="16"/>
                  </a:cubicBezTo>
                  <a:cubicBezTo>
                    <a:pt x="7" y="18"/>
                    <a:pt x="8" y="20"/>
                    <a:pt x="9" y="22"/>
                  </a:cubicBezTo>
                  <a:cubicBezTo>
                    <a:pt x="18" y="44"/>
                    <a:pt x="18" y="44"/>
                    <a:pt x="18" y="44"/>
                  </a:cubicBezTo>
                  <a:cubicBezTo>
                    <a:pt x="18" y="46"/>
                    <a:pt x="18" y="46"/>
                    <a:pt x="18" y="46"/>
                  </a:cubicBezTo>
                  <a:cubicBezTo>
                    <a:pt x="28" y="72"/>
                    <a:pt x="28" y="72"/>
                    <a:pt x="28" y="72"/>
                  </a:cubicBezTo>
                  <a:cubicBezTo>
                    <a:pt x="34" y="89"/>
                    <a:pt x="34" y="89"/>
                    <a:pt x="34" y="89"/>
                  </a:cubicBezTo>
                  <a:cubicBezTo>
                    <a:pt x="55" y="103"/>
                    <a:pt x="78" y="114"/>
                    <a:pt x="102" y="123"/>
                  </a:cubicBezTo>
                  <a:cubicBezTo>
                    <a:pt x="138" y="136"/>
                    <a:pt x="176" y="143"/>
                    <a:pt x="217" y="143"/>
                  </a:cubicBezTo>
                  <a:cubicBezTo>
                    <a:pt x="219" y="143"/>
                    <a:pt x="221" y="143"/>
                    <a:pt x="224" y="143"/>
                  </a:cubicBezTo>
                  <a:cubicBezTo>
                    <a:pt x="226" y="143"/>
                    <a:pt x="229" y="143"/>
                    <a:pt x="231" y="143"/>
                  </a:cubicBezTo>
                  <a:cubicBezTo>
                    <a:pt x="271" y="143"/>
                    <a:pt x="310" y="136"/>
                    <a:pt x="345" y="123"/>
                  </a:cubicBezTo>
                  <a:cubicBezTo>
                    <a:pt x="370" y="114"/>
                    <a:pt x="393" y="103"/>
                    <a:pt x="413" y="89"/>
                  </a:cubicBezTo>
                  <a:cubicBezTo>
                    <a:pt x="420" y="71"/>
                    <a:pt x="420" y="71"/>
                    <a:pt x="420" y="71"/>
                  </a:cubicBezTo>
                  <a:cubicBezTo>
                    <a:pt x="429" y="46"/>
                    <a:pt x="429" y="46"/>
                    <a:pt x="429" y="46"/>
                  </a:cubicBezTo>
                  <a:cubicBezTo>
                    <a:pt x="430" y="44"/>
                    <a:pt x="430" y="44"/>
                    <a:pt x="430" y="44"/>
                  </a:cubicBezTo>
                  <a:cubicBezTo>
                    <a:pt x="438" y="22"/>
                    <a:pt x="438" y="22"/>
                    <a:pt x="438" y="22"/>
                  </a:cubicBezTo>
                  <a:cubicBezTo>
                    <a:pt x="440" y="20"/>
                    <a:pt x="441" y="18"/>
                    <a:pt x="442" y="16"/>
                  </a:cubicBezTo>
                  <a:cubicBezTo>
                    <a:pt x="445" y="11"/>
                    <a:pt x="446" y="6"/>
                    <a:pt x="447" y="2"/>
                  </a:cubicBezTo>
                  <a:cubicBezTo>
                    <a:pt x="445" y="4"/>
                    <a:pt x="442" y="6"/>
                    <a:pt x="439" y="8"/>
                  </a:cubicBezTo>
                  <a:close/>
                </a:path>
              </a:pathLst>
            </a:custGeom>
            <a:solidFill>
              <a:schemeClr val="accent4"/>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8" name="Freeform 146">
              <a:extLst>
                <a:ext uri="{FF2B5EF4-FFF2-40B4-BE49-F238E27FC236}">
                  <a16:creationId xmlns:a16="http://schemas.microsoft.com/office/drawing/2014/main" id="{2CDE9668-34F3-2548-B27E-E5F0601EE445}"/>
                </a:ext>
              </a:extLst>
            </p:cNvPr>
            <p:cNvSpPr>
              <a:spLocks/>
            </p:cNvSpPr>
            <p:nvPr/>
          </p:nvSpPr>
          <p:spPr bwMode="auto">
            <a:xfrm>
              <a:off x="3275639" y="3630293"/>
              <a:ext cx="2375274" cy="470972"/>
            </a:xfrm>
            <a:custGeom>
              <a:avLst/>
              <a:gdLst>
                <a:gd name="T0" fmla="*/ 852 w 885"/>
                <a:gd name="T1" fmla="*/ 21 h 159"/>
                <a:gd name="T2" fmla="*/ 780 w 885"/>
                <a:gd name="T3" fmla="*/ 48 h 159"/>
                <a:gd name="T4" fmla="*/ 780 w 885"/>
                <a:gd name="T5" fmla="*/ 48 h 159"/>
                <a:gd name="T6" fmla="*/ 773 w 885"/>
                <a:gd name="T7" fmla="*/ 50 h 159"/>
                <a:gd name="T8" fmla="*/ 772 w 885"/>
                <a:gd name="T9" fmla="*/ 50 h 159"/>
                <a:gd name="T10" fmla="*/ 765 w 885"/>
                <a:gd name="T11" fmla="*/ 52 h 159"/>
                <a:gd name="T12" fmla="*/ 764 w 885"/>
                <a:gd name="T13" fmla="*/ 52 h 159"/>
                <a:gd name="T14" fmla="*/ 757 w 885"/>
                <a:gd name="T15" fmla="*/ 54 h 159"/>
                <a:gd name="T16" fmla="*/ 757 w 885"/>
                <a:gd name="T17" fmla="*/ 54 h 159"/>
                <a:gd name="T18" fmla="*/ 749 w 885"/>
                <a:gd name="T19" fmla="*/ 56 h 159"/>
                <a:gd name="T20" fmla="*/ 749 w 885"/>
                <a:gd name="T21" fmla="*/ 56 h 159"/>
                <a:gd name="T22" fmla="*/ 681 w 885"/>
                <a:gd name="T23" fmla="*/ 69 h 159"/>
                <a:gd name="T24" fmla="*/ 681 w 885"/>
                <a:gd name="T25" fmla="*/ 69 h 159"/>
                <a:gd name="T26" fmla="*/ 442 w 885"/>
                <a:gd name="T27" fmla="*/ 86 h 159"/>
                <a:gd name="T28" fmla="*/ 204 w 885"/>
                <a:gd name="T29" fmla="*/ 69 h 159"/>
                <a:gd name="T30" fmla="*/ 204 w 885"/>
                <a:gd name="T31" fmla="*/ 69 h 159"/>
                <a:gd name="T32" fmla="*/ 135 w 885"/>
                <a:gd name="T33" fmla="*/ 56 h 159"/>
                <a:gd name="T34" fmla="*/ 135 w 885"/>
                <a:gd name="T35" fmla="*/ 56 h 159"/>
                <a:gd name="T36" fmla="*/ 128 w 885"/>
                <a:gd name="T37" fmla="*/ 54 h 159"/>
                <a:gd name="T38" fmla="*/ 127 w 885"/>
                <a:gd name="T39" fmla="*/ 54 h 159"/>
                <a:gd name="T40" fmla="*/ 120 w 885"/>
                <a:gd name="T41" fmla="*/ 52 h 159"/>
                <a:gd name="T42" fmla="*/ 120 w 885"/>
                <a:gd name="T43" fmla="*/ 52 h 159"/>
                <a:gd name="T44" fmla="*/ 113 w 885"/>
                <a:gd name="T45" fmla="*/ 50 h 159"/>
                <a:gd name="T46" fmla="*/ 112 w 885"/>
                <a:gd name="T47" fmla="*/ 50 h 159"/>
                <a:gd name="T48" fmla="*/ 105 w 885"/>
                <a:gd name="T49" fmla="*/ 48 h 159"/>
                <a:gd name="T50" fmla="*/ 105 w 885"/>
                <a:gd name="T51" fmla="*/ 48 h 159"/>
                <a:gd name="T52" fmla="*/ 33 w 885"/>
                <a:gd name="T53" fmla="*/ 21 h 159"/>
                <a:gd name="T54" fmla="*/ 0 w 885"/>
                <a:gd name="T55" fmla="*/ 0 h 159"/>
                <a:gd name="T56" fmla="*/ 17 w 885"/>
                <a:gd name="T57" fmla="*/ 29 h 159"/>
                <a:gd name="T58" fmla="*/ 52 w 885"/>
                <a:gd name="T59" fmla="*/ 88 h 159"/>
                <a:gd name="T60" fmla="*/ 192 w 885"/>
                <a:gd name="T61" fmla="*/ 133 h 159"/>
                <a:gd name="T62" fmla="*/ 428 w 885"/>
                <a:gd name="T63" fmla="*/ 159 h 159"/>
                <a:gd name="T64" fmla="*/ 442 w 885"/>
                <a:gd name="T65" fmla="*/ 158 h 159"/>
                <a:gd name="T66" fmla="*/ 457 w 885"/>
                <a:gd name="T67" fmla="*/ 159 h 159"/>
                <a:gd name="T68" fmla="*/ 693 w 885"/>
                <a:gd name="T69" fmla="*/ 133 h 159"/>
                <a:gd name="T70" fmla="*/ 833 w 885"/>
                <a:gd name="T71" fmla="*/ 88 h 159"/>
                <a:gd name="T72" fmla="*/ 867 w 885"/>
                <a:gd name="T73" fmla="*/ 29 h 159"/>
                <a:gd name="T74" fmla="*/ 885 w 885"/>
                <a:gd name="T75" fmla="*/ 0 h 159"/>
                <a:gd name="T76" fmla="*/ 852 w 885"/>
                <a:gd name="T77" fmla="*/ 2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5" h="159">
                  <a:moveTo>
                    <a:pt x="852" y="21"/>
                  </a:moveTo>
                  <a:cubicBezTo>
                    <a:pt x="832" y="31"/>
                    <a:pt x="808" y="40"/>
                    <a:pt x="780" y="48"/>
                  </a:cubicBezTo>
                  <a:cubicBezTo>
                    <a:pt x="780" y="48"/>
                    <a:pt x="780" y="48"/>
                    <a:pt x="780" y="48"/>
                  </a:cubicBezTo>
                  <a:cubicBezTo>
                    <a:pt x="777" y="49"/>
                    <a:pt x="775" y="49"/>
                    <a:pt x="773" y="50"/>
                  </a:cubicBezTo>
                  <a:cubicBezTo>
                    <a:pt x="772" y="50"/>
                    <a:pt x="772" y="50"/>
                    <a:pt x="772" y="50"/>
                  </a:cubicBezTo>
                  <a:cubicBezTo>
                    <a:pt x="770" y="51"/>
                    <a:pt x="767" y="51"/>
                    <a:pt x="765" y="52"/>
                  </a:cubicBezTo>
                  <a:cubicBezTo>
                    <a:pt x="765" y="52"/>
                    <a:pt x="765" y="52"/>
                    <a:pt x="764" y="52"/>
                  </a:cubicBezTo>
                  <a:cubicBezTo>
                    <a:pt x="762" y="52"/>
                    <a:pt x="760" y="53"/>
                    <a:pt x="757" y="54"/>
                  </a:cubicBezTo>
                  <a:cubicBezTo>
                    <a:pt x="757" y="54"/>
                    <a:pt x="757" y="54"/>
                    <a:pt x="757" y="54"/>
                  </a:cubicBezTo>
                  <a:cubicBezTo>
                    <a:pt x="754" y="54"/>
                    <a:pt x="752" y="55"/>
                    <a:pt x="749" y="56"/>
                  </a:cubicBezTo>
                  <a:cubicBezTo>
                    <a:pt x="749" y="56"/>
                    <a:pt x="749" y="56"/>
                    <a:pt x="749" y="56"/>
                  </a:cubicBezTo>
                  <a:cubicBezTo>
                    <a:pt x="728" y="61"/>
                    <a:pt x="705" y="65"/>
                    <a:pt x="681" y="69"/>
                  </a:cubicBezTo>
                  <a:cubicBezTo>
                    <a:pt x="681" y="69"/>
                    <a:pt x="681" y="69"/>
                    <a:pt x="681" y="69"/>
                  </a:cubicBezTo>
                  <a:cubicBezTo>
                    <a:pt x="611" y="80"/>
                    <a:pt x="530" y="86"/>
                    <a:pt x="442" y="86"/>
                  </a:cubicBezTo>
                  <a:cubicBezTo>
                    <a:pt x="355" y="86"/>
                    <a:pt x="274" y="80"/>
                    <a:pt x="204" y="69"/>
                  </a:cubicBezTo>
                  <a:cubicBezTo>
                    <a:pt x="204" y="69"/>
                    <a:pt x="204" y="69"/>
                    <a:pt x="204" y="69"/>
                  </a:cubicBezTo>
                  <a:cubicBezTo>
                    <a:pt x="180" y="65"/>
                    <a:pt x="157" y="61"/>
                    <a:pt x="135" y="56"/>
                  </a:cubicBezTo>
                  <a:cubicBezTo>
                    <a:pt x="135" y="56"/>
                    <a:pt x="135" y="56"/>
                    <a:pt x="135" y="56"/>
                  </a:cubicBezTo>
                  <a:cubicBezTo>
                    <a:pt x="133" y="55"/>
                    <a:pt x="130" y="54"/>
                    <a:pt x="128" y="54"/>
                  </a:cubicBezTo>
                  <a:cubicBezTo>
                    <a:pt x="128" y="54"/>
                    <a:pt x="127" y="54"/>
                    <a:pt x="127" y="54"/>
                  </a:cubicBezTo>
                  <a:cubicBezTo>
                    <a:pt x="125" y="53"/>
                    <a:pt x="123" y="52"/>
                    <a:pt x="120" y="52"/>
                  </a:cubicBezTo>
                  <a:cubicBezTo>
                    <a:pt x="120" y="52"/>
                    <a:pt x="120" y="52"/>
                    <a:pt x="120" y="52"/>
                  </a:cubicBezTo>
                  <a:cubicBezTo>
                    <a:pt x="117" y="51"/>
                    <a:pt x="115" y="51"/>
                    <a:pt x="113" y="50"/>
                  </a:cubicBezTo>
                  <a:cubicBezTo>
                    <a:pt x="112" y="50"/>
                    <a:pt x="112" y="50"/>
                    <a:pt x="112" y="50"/>
                  </a:cubicBezTo>
                  <a:cubicBezTo>
                    <a:pt x="110" y="49"/>
                    <a:pt x="107" y="49"/>
                    <a:pt x="105" y="48"/>
                  </a:cubicBezTo>
                  <a:cubicBezTo>
                    <a:pt x="105" y="48"/>
                    <a:pt x="105" y="48"/>
                    <a:pt x="105" y="48"/>
                  </a:cubicBezTo>
                  <a:cubicBezTo>
                    <a:pt x="77" y="40"/>
                    <a:pt x="52" y="31"/>
                    <a:pt x="33" y="21"/>
                  </a:cubicBezTo>
                  <a:cubicBezTo>
                    <a:pt x="20" y="15"/>
                    <a:pt x="8" y="8"/>
                    <a:pt x="0" y="0"/>
                  </a:cubicBezTo>
                  <a:cubicBezTo>
                    <a:pt x="17" y="29"/>
                    <a:pt x="17" y="29"/>
                    <a:pt x="17" y="29"/>
                  </a:cubicBezTo>
                  <a:cubicBezTo>
                    <a:pt x="52" y="88"/>
                    <a:pt x="52" y="88"/>
                    <a:pt x="52" y="88"/>
                  </a:cubicBezTo>
                  <a:cubicBezTo>
                    <a:pt x="94" y="106"/>
                    <a:pt x="141" y="121"/>
                    <a:pt x="192" y="133"/>
                  </a:cubicBezTo>
                  <a:cubicBezTo>
                    <a:pt x="264" y="149"/>
                    <a:pt x="344" y="159"/>
                    <a:pt x="428" y="159"/>
                  </a:cubicBezTo>
                  <a:cubicBezTo>
                    <a:pt x="433" y="159"/>
                    <a:pt x="437" y="159"/>
                    <a:pt x="442" y="158"/>
                  </a:cubicBezTo>
                  <a:cubicBezTo>
                    <a:pt x="447" y="159"/>
                    <a:pt x="452" y="159"/>
                    <a:pt x="457" y="159"/>
                  </a:cubicBezTo>
                  <a:cubicBezTo>
                    <a:pt x="541" y="159"/>
                    <a:pt x="620" y="149"/>
                    <a:pt x="693" y="133"/>
                  </a:cubicBezTo>
                  <a:cubicBezTo>
                    <a:pt x="743" y="121"/>
                    <a:pt x="790" y="106"/>
                    <a:pt x="833" y="88"/>
                  </a:cubicBezTo>
                  <a:cubicBezTo>
                    <a:pt x="867" y="29"/>
                    <a:pt x="867" y="29"/>
                    <a:pt x="867" y="29"/>
                  </a:cubicBezTo>
                  <a:cubicBezTo>
                    <a:pt x="885" y="0"/>
                    <a:pt x="885" y="0"/>
                    <a:pt x="885" y="0"/>
                  </a:cubicBezTo>
                  <a:cubicBezTo>
                    <a:pt x="876" y="8"/>
                    <a:pt x="865" y="15"/>
                    <a:pt x="852" y="21"/>
                  </a:cubicBezTo>
                  <a:close/>
                </a:path>
              </a:pathLst>
            </a:custGeom>
            <a:solidFill>
              <a:schemeClr val="accent2"/>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9" name="Freeform 147">
              <a:extLst>
                <a:ext uri="{FF2B5EF4-FFF2-40B4-BE49-F238E27FC236}">
                  <a16:creationId xmlns:a16="http://schemas.microsoft.com/office/drawing/2014/main" id="{EBEF38E1-7975-2747-B6C4-C9514BFABD74}"/>
                </a:ext>
              </a:extLst>
            </p:cNvPr>
            <p:cNvSpPr>
              <a:spLocks/>
            </p:cNvSpPr>
            <p:nvPr/>
          </p:nvSpPr>
          <p:spPr bwMode="auto">
            <a:xfrm>
              <a:off x="3224782" y="3175789"/>
              <a:ext cx="2476987" cy="517082"/>
            </a:xfrm>
            <a:custGeom>
              <a:avLst/>
              <a:gdLst>
                <a:gd name="T0" fmla="*/ 915 w 923"/>
                <a:gd name="T1" fmla="*/ 97 h 175"/>
                <a:gd name="T2" fmla="*/ 465 w 923"/>
                <a:gd name="T3" fmla="*/ 0 h 175"/>
                <a:gd name="T4" fmla="*/ 465 w 923"/>
                <a:gd name="T5" fmla="*/ 0 h 175"/>
                <a:gd name="T6" fmla="*/ 461 w 923"/>
                <a:gd name="T7" fmla="*/ 0 h 175"/>
                <a:gd name="T8" fmla="*/ 458 w 923"/>
                <a:gd name="T9" fmla="*/ 0 h 175"/>
                <a:gd name="T10" fmla="*/ 458 w 923"/>
                <a:gd name="T11" fmla="*/ 0 h 175"/>
                <a:gd name="T12" fmla="*/ 8 w 923"/>
                <a:gd name="T13" fmla="*/ 97 h 175"/>
                <a:gd name="T14" fmla="*/ 0 w 923"/>
                <a:gd name="T15" fmla="*/ 120 h 175"/>
                <a:gd name="T16" fmla="*/ 0 w 923"/>
                <a:gd name="T17" fmla="*/ 122 h 175"/>
                <a:gd name="T18" fmla="*/ 11 w 923"/>
                <a:gd name="T19" fmla="*/ 146 h 175"/>
                <a:gd name="T20" fmla="*/ 19 w 923"/>
                <a:gd name="T21" fmla="*/ 154 h 175"/>
                <a:gd name="T22" fmla="*/ 52 w 923"/>
                <a:gd name="T23" fmla="*/ 175 h 175"/>
                <a:gd name="T24" fmla="*/ 57 w 923"/>
                <a:gd name="T25" fmla="*/ 171 h 175"/>
                <a:gd name="T26" fmla="*/ 58 w 923"/>
                <a:gd name="T27" fmla="*/ 170 h 175"/>
                <a:gd name="T28" fmla="*/ 63 w 923"/>
                <a:gd name="T29" fmla="*/ 166 h 175"/>
                <a:gd name="T30" fmla="*/ 64 w 923"/>
                <a:gd name="T31" fmla="*/ 166 h 175"/>
                <a:gd name="T32" fmla="*/ 69 w 923"/>
                <a:gd name="T33" fmla="*/ 163 h 175"/>
                <a:gd name="T34" fmla="*/ 71 w 923"/>
                <a:gd name="T35" fmla="*/ 161 h 175"/>
                <a:gd name="T36" fmla="*/ 76 w 923"/>
                <a:gd name="T37" fmla="*/ 158 h 175"/>
                <a:gd name="T38" fmla="*/ 79 w 923"/>
                <a:gd name="T39" fmla="*/ 157 h 175"/>
                <a:gd name="T40" fmla="*/ 83 w 923"/>
                <a:gd name="T41" fmla="*/ 154 h 175"/>
                <a:gd name="T42" fmla="*/ 86 w 923"/>
                <a:gd name="T43" fmla="*/ 153 h 175"/>
                <a:gd name="T44" fmla="*/ 92 w 923"/>
                <a:gd name="T45" fmla="*/ 150 h 175"/>
                <a:gd name="T46" fmla="*/ 96 w 923"/>
                <a:gd name="T47" fmla="*/ 148 h 175"/>
                <a:gd name="T48" fmla="*/ 99 w 923"/>
                <a:gd name="T49" fmla="*/ 146 h 175"/>
                <a:gd name="T50" fmla="*/ 106 w 923"/>
                <a:gd name="T51" fmla="*/ 143 h 175"/>
                <a:gd name="T52" fmla="*/ 110 w 923"/>
                <a:gd name="T53" fmla="*/ 142 h 175"/>
                <a:gd name="T54" fmla="*/ 115 w 923"/>
                <a:gd name="T55" fmla="*/ 140 h 175"/>
                <a:gd name="T56" fmla="*/ 117 w 923"/>
                <a:gd name="T57" fmla="*/ 139 h 175"/>
                <a:gd name="T58" fmla="*/ 127 w 923"/>
                <a:gd name="T59" fmla="*/ 136 h 175"/>
                <a:gd name="T60" fmla="*/ 129 w 923"/>
                <a:gd name="T61" fmla="*/ 135 h 175"/>
                <a:gd name="T62" fmla="*/ 135 w 923"/>
                <a:gd name="T63" fmla="*/ 133 h 175"/>
                <a:gd name="T64" fmla="*/ 461 w 923"/>
                <a:gd name="T65" fmla="*/ 90 h 175"/>
                <a:gd name="T66" fmla="*/ 787 w 923"/>
                <a:gd name="T67" fmla="*/ 133 h 175"/>
                <a:gd name="T68" fmla="*/ 793 w 923"/>
                <a:gd name="T69" fmla="*/ 135 h 175"/>
                <a:gd name="T70" fmla="*/ 796 w 923"/>
                <a:gd name="T71" fmla="*/ 136 h 175"/>
                <a:gd name="T72" fmla="*/ 805 w 923"/>
                <a:gd name="T73" fmla="*/ 139 h 175"/>
                <a:gd name="T74" fmla="*/ 808 w 923"/>
                <a:gd name="T75" fmla="*/ 140 h 175"/>
                <a:gd name="T76" fmla="*/ 813 w 923"/>
                <a:gd name="T77" fmla="*/ 142 h 175"/>
                <a:gd name="T78" fmla="*/ 816 w 923"/>
                <a:gd name="T79" fmla="*/ 143 h 175"/>
                <a:gd name="T80" fmla="*/ 823 w 923"/>
                <a:gd name="T81" fmla="*/ 146 h 175"/>
                <a:gd name="T82" fmla="*/ 827 w 923"/>
                <a:gd name="T83" fmla="*/ 148 h 175"/>
                <a:gd name="T84" fmla="*/ 831 w 923"/>
                <a:gd name="T85" fmla="*/ 150 h 175"/>
                <a:gd name="T86" fmla="*/ 837 w 923"/>
                <a:gd name="T87" fmla="*/ 153 h 175"/>
                <a:gd name="T88" fmla="*/ 839 w 923"/>
                <a:gd name="T89" fmla="*/ 154 h 175"/>
                <a:gd name="T90" fmla="*/ 844 w 923"/>
                <a:gd name="T91" fmla="*/ 157 h 175"/>
                <a:gd name="T92" fmla="*/ 846 w 923"/>
                <a:gd name="T93" fmla="*/ 158 h 175"/>
                <a:gd name="T94" fmla="*/ 852 w 923"/>
                <a:gd name="T95" fmla="*/ 161 h 175"/>
                <a:gd name="T96" fmla="*/ 854 w 923"/>
                <a:gd name="T97" fmla="*/ 163 h 175"/>
                <a:gd name="T98" fmla="*/ 859 w 923"/>
                <a:gd name="T99" fmla="*/ 166 h 175"/>
                <a:gd name="T100" fmla="*/ 860 w 923"/>
                <a:gd name="T101" fmla="*/ 166 h 175"/>
                <a:gd name="T102" fmla="*/ 865 w 923"/>
                <a:gd name="T103" fmla="*/ 170 h 175"/>
                <a:gd name="T104" fmla="*/ 866 w 923"/>
                <a:gd name="T105" fmla="*/ 171 h 175"/>
                <a:gd name="T106" fmla="*/ 871 w 923"/>
                <a:gd name="T107" fmla="*/ 175 h 175"/>
                <a:gd name="T108" fmla="*/ 904 w 923"/>
                <a:gd name="T109" fmla="*/ 154 h 175"/>
                <a:gd name="T110" fmla="*/ 912 w 923"/>
                <a:gd name="T111" fmla="*/ 146 h 175"/>
                <a:gd name="T112" fmla="*/ 923 w 923"/>
                <a:gd name="T113" fmla="*/ 122 h 175"/>
                <a:gd name="T114" fmla="*/ 923 w 923"/>
                <a:gd name="T115" fmla="*/ 120 h 175"/>
                <a:gd name="T116" fmla="*/ 915 w 923"/>
                <a:gd name="T117" fmla="*/ 9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3" h="175">
                  <a:moveTo>
                    <a:pt x="915" y="97"/>
                  </a:moveTo>
                  <a:cubicBezTo>
                    <a:pt x="874" y="42"/>
                    <a:pt x="689" y="0"/>
                    <a:pt x="465" y="0"/>
                  </a:cubicBezTo>
                  <a:cubicBezTo>
                    <a:pt x="465" y="0"/>
                    <a:pt x="465" y="0"/>
                    <a:pt x="465" y="0"/>
                  </a:cubicBezTo>
                  <a:cubicBezTo>
                    <a:pt x="463" y="0"/>
                    <a:pt x="462" y="0"/>
                    <a:pt x="461" y="0"/>
                  </a:cubicBezTo>
                  <a:cubicBezTo>
                    <a:pt x="460" y="0"/>
                    <a:pt x="459" y="0"/>
                    <a:pt x="458" y="0"/>
                  </a:cubicBezTo>
                  <a:cubicBezTo>
                    <a:pt x="458" y="0"/>
                    <a:pt x="458" y="0"/>
                    <a:pt x="458" y="0"/>
                  </a:cubicBezTo>
                  <a:cubicBezTo>
                    <a:pt x="234" y="0"/>
                    <a:pt x="48" y="42"/>
                    <a:pt x="8" y="97"/>
                  </a:cubicBezTo>
                  <a:cubicBezTo>
                    <a:pt x="2" y="105"/>
                    <a:pt x="0" y="112"/>
                    <a:pt x="0" y="120"/>
                  </a:cubicBezTo>
                  <a:cubicBezTo>
                    <a:pt x="0" y="121"/>
                    <a:pt x="0" y="121"/>
                    <a:pt x="0" y="122"/>
                  </a:cubicBezTo>
                  <a:cubicBezTo>
                    <a:pt x="0" y="130"/>
                    <a:pt x="4" y="138"/>
                    <a:pt x="11" y="146"/>
                  </a:cubicBezTo>
                  <a:cubicBezTo>
                    <a:pt x="13" y="149"/>
                    <a:pt x="16" y="152"/>
                    <a:pt x="19" y="154"/>
                  </a:cubicBezTo>
                  <a:cubicBezTo>
                    <a:pt x="27" y="162"/>
                    <a:pt x="39" y="169"/>
                    <a:pt x="52" y="175"/>
                  </a:cubicBezTo>
                  <a:cubicBezTo>
                    <a:pt x="53" y="174"/>
                    <a:pt x="55" y="173"/>
                    <a:pt x="57" y="171"/>
                  </a:cubicBezTo>
                  <a:cubicBezTo>
                    <a:pt x="57" y="171"/>
                    <a:pt x="57" y="171"/>
                    <a:pt x="58" y="170"/>
                  </a:cubicBezTo>
                  <a:cubicBezTo>
                    <a:pt x="59" y="169"/>
                    <a:pt x="61" y="168"/>
                    <a:pt x="63" y="166"/>
                  </a:cubicBezTo>
                  <a:cubicBezTo>
                    <a:pt x="63" y="166"/>
                    <a:pt x="64" y="166"/>
                    <a:pt x="64" y="166"/>
                  </a:cubicBezTo>
                  <a:cubicBezTo>
                    <a:pt x="66" y="165"/>
                    <a:pt x="67" y="164"/>
                    <a:pt x="69" y="163"/>
                  </a:cubicBezTo>
                  <a:cubicBezTo>
                    <a:pt x="69" y="162"/>
                    <a:pt x="70" y="162"/>
                    <a:pt x="71" y="161"/>
                  </a:cubicBezTo>
                  <a:cubicBezTo>
                    <a:pt x="72" y="160"/>
                    <a:pt x="74" y="159"/>
                    <a:pt x="76" y="158"/>
                  </a:cubicBezTo>
                  <a:cubicBezTo>
                    <a:pt x="77" y="157"/>
                    <a:pt x="78" y="157"/>
                    <a:pt x="79" y="157"/>
                  </a:cubicBezTo>
                  <a:cubicBezTo>
                    <a:pt x="80" y="156"/>
                    <a:pt x="82" y="155"/>
                    <a:pt x="83" y="154"/>
                  </a:cubicBezTo>
                  <a:cubicBezTo>
                    <a:pt x="84" y="154"/>
                    <a:pt x="85" y="153"/>
                    <a:pt x="86" y="153"/>
                  </a:cubicBezTo>
                  <a:cubicBezTo>
                    <a:pt x="88" y="152"/>
                    <a:pt x="90" y="151"/>
                    <a:pt x="92" y="150"/>
                  </a:cubicBezTo>
                  <a:cubicBezTo>
                    <a:pt x="93" y="149"/>
                    <a:pt x="94" y="149"/>
                    <a:pt x="96" y="148"/>
                  </a:cubicBezTo>
                  <a:cubicBezTo>
                    <a:pt x="97" y="147"/>
                    <a:pt x="98" y="147"/>
                    <a:pt x="99" y="146"/>
                  </a:cubicBezTo>
                  <a:cubicBezTo>
                    <a:pt x="102" y="145"/>
                    <a:pt x="104" y="144"/>
                    <a:pt x="106" y="143"/>
                  </a:cubicBezTo>
                  <a:cubicBezTo>
                    <a:pt x="107" y="143"/>
                    <a:pt x="108" y="143"/>
                    <a:pt x="110" y="142"/>
                  </a:cubicBezTo>
                  <a:cubicBezTo>
                    <a:pt x="111" y="141"/>
                    <a:pt x="113" y="141"/>
                    <a:pt x="115" y="140"/>
                  </a:cubicBezTo>
                  <a:cubicBezTo>
                    <a:pt x="115" y="140"/>
                    <a:pt x="116" y="139"/>
                    <a:pt x="117" y="139"/>
                  </a:cubicBezTo>
                  <a:cubicBezTo>
                    <a:pt x="120" y="138"/>
                    <a:pt x="123" y="137"/>
                    <a:pt x="127" y="136"/>
                  </a:cubicBezTo>
                  <a:cubicBezTo>
                    <a:pt x="128" y="135"/>
                    <a:pt x="128" y="135"/>
                    <a:pt x="129" y="135"/>
                  </a:cubicBezTo>
                  <a:cubicBezTo>
                    <a:pt x="131" y="134"/>
                    <a:pt x="133" y="133"/>
                    <a:pt x="135" y="133"/>
                  </a:cubicBezTo>
                  <a:cubicBezTo>
                    <a:pt x="213" y="107"/>
                    <a:pt x="330" y="90"/>
                    <a:pt x="461" y="90"/>
                  </a:cubicBezTo>
                  <a:cubicBezTo>
                    <a:pt x="592" y="90"/>
                    <a:pt x="709" y="107"/>
                    <a:pt x="787" y="133"/>
                  </a:cubicBezTo>
                  <a:cubicBezTo>
                    <a:pt x="789" y="133"/>
                    <a:pt x="791" y="134"/>
                    <a:pt x="793" y="135"/>
                  </a:cubicBezTo>
                  <a:cubicBezTo>
                    <a:pt x="794" y="135"/>
                    <a:pt x="795" y="135"/>
                    <a:pt x="796" y="136"/>
                  </a:cubicBezTo>
                  <a:cubicBezTo>
                    <a:pt x="799" y="137"/>
                    <a:pt x="802" y="138"/>
                    <a:pt x="805" y="139"/>
                  </a:cubicBezTo>
                  <a:cubicBezTo>
                    <a:pt x="806" y="139"/>
                    <a:pt x="807" y="140"/>
                    <a:pt x="808" y="140"/>
                  </a:cubicBezTo>
                  <a:cubicBezTo>
                    <a:pt x="810" y="141"/>
                    <a:pt x="811" y="141"/>
                    <a:pt x="813" y="142"/>
                  </a:cubicBezTo>
                  <a:cubicBezTo>
                    <a:pt x="814" y="143"/>
                    <a:pt x="815" y="143"/>
                    <a:pt x="816" y="143"/>
                  </a:cubicBezTo>
                  <a:cubicBezTo>
                    <a:pt x="819" y="144"/>
                    <a:pt x="821" y="145"/>
                    <a:pt x="823" y="146"/>
                  </a:cubicBezTo>
                  <a:cubicBezTo>
                    <a:pt x="824" y="147"/>
                    <a:pt x="826" y="147"/>
                    <a:pt x="827" y="148"/>
                  </a:cubicBezTo>
                  <a:cubicBezTo>
                    <a:pt x="828" y="149"/>
                    <a:pt x="829" y="149"/>
                    <a:pt x="831" y="150"/>
                  </a:cubicBezTo>
                  <a:cubicBezTo>
                    <a:pt x="833" y="151"/>
                    <a:pt x="835" y="152"/>
                    <a:pt x="837" y="153"/>
                  </a:cubicBezTo>
                  <a:cubicBezTo>
                    <a:pt x="838" y="153"/>
                    <a:pt x="839" y="154"/>
                    <a:pt x="839" y="154"/>
                  </a:cubicBezTo>
                  <a:cubicBezTo>
                    <a:pt x="841" y="155"/>
                    <a:pt x="842" y="156"/>
                    <a:pt x="844" y="157"/>
                  </a:cubicBezTo>
                  <a:cubicBezTo>
                    <a:pt x="845" y="157"/>
                    <a:pt x="845" y="157"/>
                    <a:pt x="846" y="158"/>
                  </a:cubicBezTo>
                  <a:cubicBezTo>
                    <a:pt x="848" y="159"/>
                    <a:pt x="850" y="160"/>
                    <a:pt x="852" y="161"/>
                  </a:cubicBezTo>
                  <a:cubicBezTo>
                    <a:pt x="853" y="162"/>
                    <a:pt x="853" y="162"/>
                    <a:pt x="854" y="163"/>
                  </a:cubicBezTo>
                  <a:cubicBezTo>
                    <a:pt x="855" y="164"/>
                    <a:pt x="857" y="165"/>
                    <a:pt x="859" y="166"/>
                  </a:cubicBezTo>
                  <a:cubicBezTo>
                    <a:pt x="859" y="166"/>
                    <a:pt x="859" y="166"/>
                    <a:pt x="860" y="166"/>
                  </a:cubicBezTo>
                  <a:cubicBezTo>
                    <a:pt x="861" y="168"/>
                    <a:pt x="863" y="169"/>
                    <a:pt x="865" y="170"/>
                  </a:cubicBezTo>
                  <a:cubicBezTo>
                    <a:pt x="865" y="171"/>
                    <a:pt x="866" y="171"/>
                    <a:pt x="866" y="171"/>
                  </a:cubicBezTo>
                  <a:cubicBezTo>
                    <a:pt x="868" y="173"/>
                    <a:pt x="869" y="174"/>
                    <a:pt x="871" y="175"/>
                  </a:cubicBezTo>
                  <a:cubicBezTo>
                    <a:pt x="884" y="169"/>
                    <a:pt x="895" y="162"/>
                    <a:pt x="904" y="154"/>
                  </a:cubicBezTo>
                  <a:cubicBezTo>
                    <a:pt x="907" y="152"/>
                    <a:pt x="910" y="149"/>
                    <a:pt x="912" y="146"/>
                  </a:cubicBezTo>
                  <a:cubicBezTo>
                    <a:pt x="919" y="138"/>
                    <a:pt x="922" y="130"/>
                    <a:pt x="923" y="122"/>
                  </a:cubicBezTo>
                  <a:cubicBezTo>
                    <a:pt x="923" y="121"/>
                    <a:pt x="923" y="121"/>
                    <a:pt x="923" y="120"/>
                  </a:cubicBezTo>
                  <a:cubicBezTo>
                    <a:pt x="923" y="112"/>
                    <a:pt x="920" y="105"/>
                    <a:pt x="915" y="97"/>
                  </a:cubicBezTo>
                  <a:close/>
                </a:path>
              </a:pathLst>
            </a:custGeom>
            <a:solidFill>
              <a:schemeClr val="accent2">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0" name="Freeform 188">
              <a:extLst>
                <a:ext uri="{FF2B5EF4-FFF2-40B4-BE49-F238E27FC236}">
                  <a16:creationId xmlns:a16="http://schemas.microsoft.com/office/drawing/2014/main" id="{551FAFB3-D686-834B-A136-C070583B0B7C}"/>
                </a:ext>
              </a:extLst>
            </p:cNvPr>
            <p:cNvSpPr>
              <a:spLocks/>
            </p:cNvSpPr>
            <p:nvPr/>
          </p:nvSpPr>
          <p:spPr bwMode="auto">
            <a:xfrm>
              <a:off x="2979476" y="3014409"/>
              <a:ext cx="2988537" cy="622472"/>
            </a:xfrm>
            <a:custGeom>
              <a:avLst/>
              <a:gdLst>
                <a:gd name="T0" fmla="*/ 1071 w 1113"/>
                <a:gd name="T1" fmla="*/ 28 h 210"/>
                <a:gd name="T2" fmla="*/ 981 w 1113"/>
                <a:gd name="T3" fmla="*/ 63 h 210"/>
                <a:gd name="T4" fmla="*/ 981 w 1113"/>
                <a:gd name="T5" fmla="*/ 63 h 210"/>
                <a:gd name="T6" fmla="*/ 972 w 1113"/>
                <a:gd name="T7" fmla="*/ 65 h 210"/>
                <a:gd name="T8" fmla="*/ 971 w 1113"/>
                <a:gd name="T9" fmla="*/ 66 h 210"/>
                <a:gd name="T10" fmla="*/ 962 w 1113"/>
                <a:gd name="T11" fmla="*/ 68 h 210"/>
                <a:gd name="T12" fmla="*/ 961 w 1113"/>
                <a:gd name="T13" fmla="*/ 68 h 210"/>
                <a:gd name="T14" fmla="*/ 953 w 1113"/>
                <a:gd name="T15" fmla="*/ 71 h 210"/>
                <a:gd name="T16" fmla="*/ 952 w 1113"/>
                <a:gd name="T17" fmla="*/ 71 h 210"/>
                <a:gd name="T18" fmla="*/ 943 w 1113"/>
                <a:gd name="T19" fmla="*/ 73 h 210"/>
                <a:gd name="T20" fmla="*/ 942 w 1113"/>
                <a:gd name="T21" fmla="*/ 73 h 210"/>
                <a:gd name="T22" fmla="*/ 856 w 1113"/>
                <a:gd name="T23" fmla="*/ 91 h 210"/>
                <a:gd name="T24" fmla="*/ 856 w 1113"/>
                <a:gd name="T25" fmla="*/ 91 h 210"/>
                <a:gd name="T26" fmla="*/ 556 w 1113"/>
                <a:gd name="T27" fmla="*/ 114 h 210"/>
                <a:gd name="T28" fmla="*/ 257 w 1113"/>
                <a:gd name="T29" fmla="*/ 91 h 210"/>
                <a:gd name="T30" fmla="*/ 257 w 1113"/>
                <a:gd name="T31" fmla="*/ 91 h 210"/>
                <a:gd name="T32" fmla="*/ 170 w 1113"/>
                <a:gd name="T33" fmla="*/ 73 h 210"/>
                <a:gd name="T34" fmla="*/ 170 w 1113"/>
                <a:gd name="T35" fmla="*/ 73 h 210"/>
                <a:gd name="T36" fmla="*/ 161 w 1113"/>
                <a:gd name="T37" fmla="*/ 71 h 210"/>
                <a:gd name="T38" fmla="*/ 160 w 1113"/>
                <a:gd name="T39" fmla="*/ 71 h 210"/>
                <a:gd name="T40" fmla="*/ 151 w 1113"/>
                <a:gd name="T41" fmla="*/ 68 h 210"/>
                <a:gd name="T42" fmla="*/ 150 w 1113"/>
                <a:gd name="T43" fmla="*/ 68 h 210"/>
                <a:gd name="T44" fmla="*/ 142 w 1113"/>
                <a:gd name="T45" fmla="*/ 66 h 210"/>
                <a:gd name="T46" fmla="*/ 141 w 1113"/>
                <a:gd name="T47" fmla="*/ 65 h 210"/>
                <a:gd name="T48" fmla="*/ 132 w 1113"/>
                <a:gd name="T49" fmla="*/ 63 h 210"/>
                <a:gd name="T50" fmla="*/ 132 w 1113"/>
                <a:gd name="T51" fmla="*/ 63 h 210"/>
                <a:gd name="T52" fmla="*/ 41 w 1113"/>
                <a:gd name="T53" fmla="*/ 28 h 210"/>
                <a:gd name="T54" fmla="*/ 0 w 1113"/>
                <a:gd name="T55" fmla="*/ 0 h 210"/>
                <a:gd name="T56" fmla="*/ 22 w 1113"/>
                <a:gd name="T57" fmla="*/ 38 h 210"/>
                <a:gd name="T58" fmla="*/ 65 w 1113"/>
                <a:gd name="T59" fmla="*/ 116 h 210"/>
                <a:gd name="T60" fmla="*/ 241 w 1113"/>
                <a:gd name="T61" fmla="*/ 175 h 210"/>
                <a:gd name="T62" fmla="*/ 538 w 1113"/>
                <a:gd name="T63" fmla="*/ 210 h 210"/>
                <a:gd name="T64" fmla="*/ 556 w 1113"/>
                <a:gd name="T65" fmla="*/ 210 h 210"/>
                <a:gd name="T66" fmla="*/ 575 w 1113"/>
                <a:gd name="T67" fmla="*/ 210 h 210"/>
                <a:gd name="T68" fmla="*/ 872 w 1113"/>
                <a:gd name="T69" fmla="*/ 175 h 210"/>
                <a:gd name="T70" fmla="*/ 1048 w 1113"/>
                <a:gd name="T71" fmla="*/ 116 h 210"/>
                <a:gd name="T72" fmla="*/ 1091 w 1113"/>
                <a:gd name="T73" fmla="*/ 38 h 210"/>
                <a:gd name="T74" fmla="*/ 1113 w 1113"/>
                <a:gd name="T75" fmla="*/ 0 h 210"/>
                <a:gd name="T76" fmla="*/ 1071 w 1113"/>
                <a:gd name="T77" fmla="*/ 2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13" h="210">
                  <a:moveTo>
                    <a:pt x="1071" y="28"/>
                  </a:moveTo>
                  <a:cubicBezTo>
                    <a:pt x="1047" y="41"/>
                    <a:pt x="1016" y="52"/>
                    <a:pt x="981" y="63"/>
                  </a:cubicBezTo>
                  <a:cubicBezTo>
                    <a:pt x="981" y="63"/>
                    <a:pt x="981" y="63"/>
                    <a:pt x="981" y="63"/>
                  </a:cubicBezTo>
                  <a:cubicBezTo>
                    <a:pt x="978" y="64"/>
                    <a:pt x="975" y="65"/>
                    <a:pt x="972" y="65"/>
                  </a:cubicBezTo>
                  <a:cubicBezTo>
                    <a:pt x="971" y="66"/>
                    <a:pt x="971" y="66"/>
                    <a:pt x="971" y="66"/>
                  </a:cubicBezTo>
                  <a:cubicBezTo>
                    <a:pt x="968" y="66"/>
                    <a:pt x="965" y="67"/>
                    <a:pt x="962" y="68"/>
                  </a:cubicBezTo>
                  <a:cubicBezTo>
                    <a:pt x="962" y="68"/>
                    <a:pt x="962" y="68"/>
                    <a:pt x="961" y="68"/>
                  </a:cubicBezTo>
                  <a:cubicBezTo>
                    <a:pt x="959" y="69"/>
                    <a:pt x="956" y="70"/>
                    <a:pt x="953" y="71"/>
                  </a:cubicBezTo>
                  <a:cubicBezTo>
                    <a:pt x="952" y="71"/>
                    <a:pt x="952" y="71"/>
                    <a:pt x="952" y="71"/>
                  </a:cubicBezTo>
                  <a:cubicBezTo>
                    <a:pt x="949" y="72"/>
                    <a:pt x="946" y="72"/>
                    <a:pt x="943" y="73"/>
                  </a:cubicBezTo>
                  <a:cubicBezTo>
                    <a:pt x="942" y="73"/>
                    <a:pt x="942" y="73"/>
                    <a:pt x="942" y="73"/>
                  </a:cubicBezTo>
                  <a:cubicBezTo>
                    <a:pt x="916" y="80"/>
                    <a:pt x="887" y="86"/>
                    <a:pt x="856" y="91"/>
                  </a:cubicBezTo>
                  <a:cubicBezTo>
                    <a:pt x="856" y="91"/>
                    <a:pt x="856" y="91"/>
                    <a:pt x="856" y="91"/>
                  </a:cubicBezTo>
                  <a:cubicBezTo>
                    <a:pt x="769" y="105"/>
                    <a:pt x="666" y="114"/>
                    <a:pt x="556" y="114"/>
                  </a:cubicBezTo>
                  <a:cubicBezTo>
                    <a:pt x="447" y="114"/>
                    <a:pt x="344" y="105"/>
                    <a:pt x="257" y="91"/>
                  </a:cubicBezTo>
                  <a:cubicBezTo>
                    <a:pt x="257" y="91"/>
                    <a:pt x="257" y="91"/>
                    <a:pt x="257" y="91"/>
                  </a:cubicBezTo>
                  <a:cubicBezTo>
                    <a:pt x="226" y="86"/>
                    <a:pt x="197" y="80"/>
                    <a:pt x="170" y="73"/>
                  </a:cubicBezTo>
                  <a:cubicBezTo>
                    <a:pt x="170" y="73"/>
                    <a:pt x="170" y="73"/>
                    <a:pt x="170" y="73"/>
                  </a:cubicBezTo>
                  <a:cubicBezTo>
                    <a:pt x="167" y="72"/>
                    <a:pt x="164" y="72"/>
                    <a:pt x="161" y="71"/>
                  </a:cubicBezTo>
                  <a:cubicBezTo>
                    <a:pt x="161" y="71"/>
                    <a:pt x="160" y="71"/>
                    <a:pt x="160" y="71"/>
                  </a:cubicBezTo>
                  <a:cubicBezTo>
                    <a:pt x="157" y="70"/>
                    <a:pt x="154" y="69"/>
                    <a:pt x="151" y="68"/>
                  </a:cubicBezTo>
                  <a:cubicBezTo>
                    <a:pt x="151" y="68"/>
                    <a:pt x="151" y="68"/>
                    <a:pt x="150" y="68"/>
                  </a:cubicBezTo>
                  <a:cubicBezTo>
                    <a:pt x="147" y="67"/>
                    <a:pt x="145" y="66"/>
                    <a:pt x="142" y="66"/>
                  </a:cubicBezTo>
                  <a:cubicBezTo>
                    <a:pt x="142" y="66"/>
                    <a:pt x="141" y="66"/>
                    <a:pt x="141" y="65"/>
                  </a:cubicBezTo>
                  <a:cubicBezTo>
                    <a:pt x="138" y="65"/>
                    <a:pt x="135" y="64"/>
                    <a:pt x="132" y="63"/>
                  </a:cubicBezTo>
                  <a:cubicBezTo>
                    <a:pt x="132" y="63"/>
                    <a:pt x="132" y="63"/>
                    <a:pt x="132" y="63"/>
                  </a:cubicBezTo>
                  <a:cubicBezTo>
                    <a:pt x="96" y="52"/>
                    <a:pt x="66" y="41"/>
                    <a:pt x="41" y="28"/>
                  </a:cubicBezTo>
                  <a:cubicBezTo>
                    <a:pt x="25" y="19"/>
                    <a:pt x="11" y="10"/>
                    <a:pt x="0" y="0"/>
                  </a:cubicBezTo>
                  <a:cubicBezTo>
                    <a:pt x="22" y="38"/>
                    <a:pt x="22" y="38"/>
                    <a:pt x="22" y="38"/>
                  </a:cubicBezTo>
                  <a:cubicBezTo>
                    <a:pt x="65" y="116"/>
                    <a:pt x="65" y="116"/>
                    <a:pt x="65" y="116"/>
                  </a:cubicBezTo>
                  <a:cubicBezTo>
                    <a:pt x="119" y="140"/>
                    <a:pt x="178" y="160"/>
                    <a:pt x="241" y="175"/>
                  </a:cubicBezTo>
                  <a:cubicBezTo>
                    <a:pt x="333" y="198"/>
                    <a:pt x="433" y="210"/>
                    <a:pt x="538" y="210"/>
                  </a:cubicBezTo>
                  <a:cubicBezTo>
                    <a:pt x="544" y="210"/>
                    <a:pt x="550" y="210"/>
                    <a:pt x="556" y="210"/>
                  </a:cubicBezTo>
                  <a:cubicBezTo>
                    <a:pt x="562" y="210"/>
                    <a:pt x="569" y="210"/>
                    <a:pt x="575" y="210"/>
                  </a:cubicBezTo>
                  <a:cubicBezTo>
                    <a:pt x="680" y="210"/>
                    <a:pt x="780" y="198"/>
                    <a:pt x="872" y="175"/>
                  </a:cubicBezTo>
                  <a:cubicBezTo>
                    <a:pt x="935" y="160"/>
                    <a:pt x="994" y="140"/>
                    <a:pt x="1048" y="116"/>
                  </a:cubicBezTo>
                  <a:cubicBezTo>
                    <a:pt x="1091" y="38"/>
                    <a:pt x="1091" y="38"/>
                    <a:pt x="1091" y="38"/>
                  </a:cubicBezTo>
                  <a:cubicBezTo>
                    <a:pt x="1113" y="0"/>
                    <a:pt x="1113" y="0"/>
                    <a:pt x="1113" y="0"/>
                  </a:cubicBezTo>
                  <a:cubicBezTo>
                    <a:pt x="1102" y="10"/>
                    <a:pt x="1088" y="19"/>
                    <a:pt x="1071" y="28"/>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1" name="Freeform 189">
              <a:extLst>
                <a:ext uri="{FF2B5EF4-FFF2-40B4-BE49-F238E27FC236}">
                  <a16:creationId xmlns:a16="http://schemas.microsoft.com/office/drawing/2014/main" id="{AFE7FDDB-E68E-514A-BFC7-2E1674815612}"/>
                </a:ext>
              </a:extLst>
            </p:cNvPr>
            <p:cNvSpPr>
              <a:spLocks/>
            </p:cNvSpPr>
            <p:nvPr/>
          </p:nvSpPr>
          <p:spPr bwMode="auto">
            <a:xfrm>
              <a:off x="2913662" y="2405108"/>
              <a:ext cx="3120166" cy="691636"/>
            </a:xfrm>
            <a:custGeom>
              <a:avLst/>
              <a:gdLst>
                <a:gd name="T0" fmla="*/ 1151 w 1161"/>
                <a:gd name="T1" fmla="*/ 130 h 234"/>
                <a:gd name="T2" fmla="*/ 584 w 1161"/>
                <a:gd name="T3" fmla="*/ 0 h 234"/>
                <a:gd name="T4" fmla="*/ 584 w 1161"/>
                <a:gd name="T5" fmla="*/ 0 h 234"/>
                <a:gd name="T6" fmla="*/ 580 w 1161"/>
                <a:gd name="T7" fmla="*/ 0 h 234"/>
                <a:gd name="T8" fmla="*/ 576 w 1161"/>
                <a:gd name="T9" fmla="*/ 0 h 234"/>
                <a:gd name="T10" fmla="*/ 576 w 1161"/>
                <a:gd name="T11" fmla="*/ 0 h 234"/>
                <a:gd name="T12" fmla="*/ 10 w 1161"/>
                <a:gd name="T13" fmla="*/ 130 h 234"/>
                <a:gd name="T14" fmla="*/ 0 w 1161"/>
                <a:gd name="T15" fmla="*/ 160 h 234"/>
                <a:gd name="T16" fmla="*/ 0 w 1161"/>
                <a:gd name="T17" fmla="*/ 162 h 234"/>
                <a:gd name="T18" fmla="*/ 14 w 1161"/>
                <a:gd name="T19" fmla="*/ 195 h 234"/>
                <a:gd name="T20" fmla="*/ 24 w 1161"/>
                <a:gd name="T21" fmla="*/ 206 h 234"/>
                <a:gd name="T22" fmla="*/ 65 w 1161"/>
                <a:gd name="T23" fmla="*/ 234 h 234"/>
                <a:gd name="T24" fmla="*/ 71 w 1161"/>
                <a:gd name="T25" fmla="*/ 228 h 234"/>
                <a:gd name="T26" fmla="*/ 73 w 1161"/>
                <a:gd name="T27" fmla="*/ 227 h 234"/>
                <a:gd name="T28" fmla="*/ 79 w 1161"/>
                <a:gd name="T29" fmla="*/ 222 h 234"/>
                <a:gd name="T30" fmla="*/ 81 w 1161"/>
                <a:gd name="T31" fmla="*/ 221 h 234"/>
                <a:gd name="T32" fmla="*/ 87 w 1161"/>
                <a:gd name="T33" fmla="*/ 217 h 234"/>
                <a:gd name="T34" fmla="*/ 89 w 1161"/>
                <a:gd name="T35" fmla="*/ 215 h 234"/>
                <a:gd name="T36" fmla="*/ 96 w 1161"/>
                <a:gd name="T37" fmla="*/ 210 h 234"/>
                <a:gd name="T38" fmla="*/ 99 w 1161"/>
                <a:gd name="T39" fmla="*/ 209 h 234"/>
                <a:gd name="T40" fmla="*/ 105 w 1161"/>
                <a:gd name="T41" fmla="*/ 205 h 234"/>
                <a:gd name="T42" fmla="*/ 108 w 1161"/>
                <a:gd name="T43" fmla="*/ 204 h 234"/>
                <a:gd name="T44" fmla="*/ 116 w 1161"/>
                <a:gd name="T45" fmla="*/ 200 h 234"/>
                <a:gd name="T46" fmla="*/ 120 w 1161"/>
                <a:gd name="T47" fmla="*/ 197 h 234"/>
                <a:gd name="T48" fmla="*/ 125 w 1161"/>
                <a:gd name="T49" fmla="*/ 195 h 234"/>
                <a:gd name="T50" fmla="*/ 134 w 1161"/>
                <a:gd name="T51" fmla="*/ 191 h 234"/>
                <a:gd name="T52" fmla="*/ 138 w 1161"/>
                <a:gd name="T53" fmla="*/ 189 h 234"/>
                <a:gd name="T54" fmla="*/ 144 w 1161"/>
                <a:gd name="T55" fmla="*/ 187 h 234"/>
                <a:gd name="T56" fmla="*/ 148 w 1161"/>
                <a:gd name="T57" fmla="*/ 185 h 234"/>
                <a:gd name="T58" fmla="*/ 160 w 1161"/>
                <a:gd name="T59" fmla="*/ 181 h 234"/>
                <a:gd name="T60" fmla="*/ 163 w 1161"/>
                <a:gd name="T61" fmla="*/ 180 h 234"/>
                <a:gd name="T62" fmla="*/ 170 w 1161"/>
                <a:gd name="T63" fmla="*/ 177 h 234"/>
                <a:gd name="T64" fmla="*/ 580 w 1161"/>
                <a:gd name="T65" fmla="*/ 120 h 234"/>
                <a:gd name="T66" fmla="*/ 990 w 1161"/>
                <a:gd name="T67" fmla="*/ 177 h 234"/>
                <a:gd name="T68" fmla="*/ 998 w 1161"/>
                <a:gd name="T69" fmla="*/ 180 h 234"/>
                <a:gd name="T70" fmla="*/ 1001 w 1161"/>
                <a:gd name="T71" fmla="*/ 181 h 234"/>
                <a:gd name="T72" fmla="*/ 1013 w 1161"/>
                <a:gd name="T73" fmla="*/ 185 h 234"/>
                <a:gd name="T74" fmla="*/ 1016 w 1161"/>
                <a:gd name="T75" fmla="*/ 187 h 234"/>
                <a:gd name="T76" fmla="*/ 1023 w 1161"/>
                <a:gd name="T77" fmla="*/ 189 h 234"/>
                <a:gd name="T78" fmla="*/ 1027 w 1161"/>
                <a:gd name="T79" fmla="*/ 191 h 234"/>
                <a:gd name="T80" fmla="*/ 1035 w 1161"/>
                <a:gd name="T81" fmla="*/ 195 h 234"/>
                <a:gd name="T82" fmla="*/ 1040 w 1161"/>
                <a:gd name="T83" fmla="*/ 197 h 234"/>
                <a:gd name="T84" fmla="*/ 1045 w 1161"/>
                <a:gd name="T85" fmla="*/ 200 h 234"/>
                <a:gd name="T86" fmla="*/ 1053 w 1161"/>
                <a:gd name="T87" fmla="*/ 204 h 234"/>
                <a:gd name="T88" fmla="*/ 1056 w 1161"/>
                <a:gd name="T89" fmla="*/ 205 h 234"/>
                <a:gd name="T90" fmla="*/ 1061 w 1161"/>
                <a:gd name="T91" fmla="*/ 209 h 234"/>
                <a:gd name="T92" fmla="*/ 1064 w 1161"/>
                <a:gd name="T93" fmla="*/ 210 h 234"/>
                <a:gd name="T94" fmla="*/ 1072 w 1161"/>
                <a:gd name="T95" fmla="*/ 215 h 234"/>
                <a:gd name="T96" fmla="*/ 1074 w 1161"/>
                <a:gd name="T97" fmla="*/ 217 h 234"/>
                <a:gd name="T98" fmla="*/ 1080 w 1161"/>
                <a:gd name="T99" fmla="*/ 221 h 234"/>
                <a:gd name="T100" fmla="*/ 1081 w 1161"/>
                <a:gd name="T101" fmla="*/ 222 h 234"/>
                <a:gd name="T102" fmla="*/ 1088 w 1161"/>
                <a:gd name="T103" fmla="*/ 227 h 234"/>
                <a:gd name="T104" fmla="*/ 1089 w 1161"/>
                <a:gd name="T105" fmla="*/ 228 h 234"/>
                <a:gd name="T106" fmla="*/ 1095 w 1161"/>
                <a:gd name="T107" fmla="*/ 234 h 234"/>
                <a:gd name="T108" fmla="*/ 1137 w 1161"/>
                <a:gd name="T109" fmla="*/ 206 h 234"/>
                <a:gd name="T110" fmla="*/ 1147 w 1161"/>
                <a:gd name="T111" fmla="*/ 195 h 234"/>
                <a:gd name="T112" fmla="*/ 1161 w 1161"/>
                <a:gd name="T113" fmla="*/ 162 h 234"/>
                <a:gd name="T114" fmla="*/ 1161 w 1161"/>
                <a:gd name="T115" fmla="*/ 160 h 234"/>
                <a:gd name="T116" fmla="*/ 1151 w 1161"/>
                <a:gd name="T117" fmla="*/ 13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61" h="234">
                  <a:moveTo>
                    <a:pt x="1151" y="130"/>
                  </a:moveTo>
                  <a:cubicBezTo>
                    <a:pt x="1100" y="57"/>
                    <a:pt x="866" y="1"/>
                    <a:pt x="584" y="0"/>
                  </a:cubicBezTo>
                  <a:cubicBezTo>
                    <a:pt x="584" y="0"/>
                    <a:pt x="584" y="0"/>
                    <a:pt x="584" y="0"/>
                  </a:cubicBezTo>
                  <a:cubicBezTo>
                    <a:pt x="583" y="0"/>
                    <a:pt x="582" y="0"/>
                    <a:pt x="580" y="0"/>
                  </a:cubicBezTo>
                  <a:cubicBezTo>
                    <a:pt x="579" y="0"/>
                    <a:pt x="578" y="0"/>
                    <a:pt x="576" y="0"/>
                  </a:cubicBezTo>
                  <a:cubicBezTo>
                    <a:pt x="576" y="0"/>
                    <a:pt x="576" y="0"/>
                    <a:pt x="576" y="0"/>
                  </a:cubicBezTo>
                  <a:cubicBezTo>
                    <a:pt x="295" y="1"/>
                    <a:pt x="61" y="57"/>
                    <a:pt x="10" y="130"/>
                  </a:cubicBezTo>
                  <a:cubicBezTo>
                    <a:pt x="3" y="140"/>
                    <a:pt x="0" y="150"/>
                    <a:pt x="0" y="160"/>
                  </a:cubicBezTo>
                  <a:cubicBezTo>
                    <a:pt x="0" y="161"/>
                    <a:pt x="0" y="162"/>
                    <a:pt x="0" y="162"/>
                  </a:cubicBezTo>
                  <a:cubicBezTo>
                    <a:pt x="0" y="174"/>
                    <a:pt x="5" y="184"/>
                    <a:pt x="14" y="195"/>
                  </a:cubicBezTo>
                  <a:cubicBezTo>
                    <a:pt x="17" y="199"/>
                    <a:pt x="20" y="202"/>
                    <a:pt x="24" y="206"/>
                  </a:cubicBezTo>
                  <a:cubicBezTo>
                    <a:pt x="35" y="216"/>
                    <a:pt x="49" y="225"/>
                    <a:pt x="65" y="234"/>
                  </a:cubicBezTo>
                  <a:cubicBezTo>
                    <a:pt x="67" y="232"/>
                    <a:pt x="69" y="230"/>
                    <a:pt x="71" y="228"/>
                  </a:cubicBezTo>
                  <a:cubicBezTo>
                    <a:pt x="72" y="228"/>
                    <a:pt x="72" y="227"/>
                    <a:pt x="73" y="227"/>
                  </a:cubicBezTo>
                  <a:cubicBezTo>
                    <a:pt x="75" y="225"/>
                    <a:pt x="77" y="224"/>
                    <a:pt x="79" y="222"/>
                  </a:cubicBezTo>
                  <a:cubicBezTo>
                    <a:pt x="80" y="222"/>
                    <a:pt x="80" y="221"/>
                    <a:pt x="81" y="221"/>
                  </a:cubicBezTo>
                  <a:cubicBezTo>
                    <a:pt x="83" y="219"/>
                    <a:pt x="85" y="218"/>
                    <a:pt x="87" y="217"/>
                  </a:cubicBezTo>
                  <a:cubicBezTo>
                    <a:pt x="88" y="216"/>
                    <a:pt x="88" y="216"/>
                    <a:pt x="89" y="215"/>
                  </a:cubicBezTo>
                  <a:cubicBezTo>
                    <a:pt x="91" y="214"/>
                    <a:pt x="94" y="212"/>
                    <a:pt x="96" y="210"/>
                  </a:cubicBezTo>
                  <a:cubicBezTo>
                    <a:pt x="97" y="210"/>
                    <a:pt x="98" y="209"/>
                    <a:pt x="99" y="209"/>
                  </a:cubicBezTo>
                  <a:cubicBezTo>
                    <a:pt x="101" y="208"/>
                    <a:pt x="103" y="207"/>
                    <a:pt x="105" y="205"/>
                  </a:cubicBezTo>
                  <a:cubicBezTo>
                    <a:pt x="106" y="205"/>
                    <a:pt x="107" y="204"/>
                    <a:pt x="108" y="204"/>
                  </a:cubicBezTo>
                  <a:cubicBezTo>
                    <a:pt x="111" y="202"/>
                    <a:pt x="113" y="201"/>
                    <a:pt x="116" y="200"/>
                  </a:cubicBezTo>
                  <a:cubicBezTo>
                    <a:pt x="117" y="199"/>
                    <a:pt x="119" y="198"/>
                    <a:pt x="120" y="197"/>
                  </a:cubicBezTo>
                  <a:cubicBezTo>
                    <a:pt x="122" y="197"/>
                    <a:pt x="124" y="196"/>
                    <a:pt x="125" y="195"/>
                  </a:cubicBezTo>
                  <a:cubicBezTo>
                    <a:pt x="128" y="194"/>
                    <a:pt x="131" y="193"/>
                    <a:pt x="134" y="191"/>
                  </a:cubicBezTo>
                  <a:cubicBezTo>
                    <a:pt x="135" y="191"/>
                    <a:pt x="137" y="190"/>
                    <a:pt x="138" y="189"/>
                  </a:cubicBezTo>
                  <a:cubicBezTo>
                    <a:pt x="140" y="189"/>
                    <a:pt x="142" y="188"/>
                    <a:pt x="144" y="187"/>
                  </a:cubicBezTo>
                  <a:cubicBezTo>
                    <a:pt x="145" y="186"/>
                    <a:pt x="146" y="186"/>
                    <a:pt x="148" y="185"/>
                  </a:cubicBezTo>
                  <a:cubicBezTo>
                    <a:pt x="151" y="184"/>
                    <a:pt x="155" y="182"/>
                    <a:pt x="160" y="181"/>
                  </a:cubicBezTo>
                  <a:cubicBezTo>
                    <a:pt x="161" y="180"/>
                    <a:pt x="162" y="180"/>
                    <a:pt x="163" y="180"/>
                  </a:cubicBezTo>
                  <a:cubicBezTo>
                    <a:pt x="165" y="179"/>
                    <a:pt x="168" y="178"/>
                    <a:pt x="170" y="177"/>
                  </a:cubicBezTo>
                  <a:cubicBezTo>
                    <a:pt x="269" y="143"/>
                    <a:pt x="416" y="120"/>
                    <a:pt x="580" y="120"/>
                  </a:cubicBezTo>
                  <a:cubicBezTo>
                    <a:pt x="745" y="120"/>
                    <a:pt x="892" y="143"/>
                    <a:pt x="990" y="177"/>
                  </a:cubicBezTo>
                  <a:cubicBezTo>
                    <a:pt x="993" y="178"/>
                    <a:pt x="995" y="179"/>
                    <a:pt x="998" y="180"/>
                  </a:cubicBezTo>
                  <a:cubicBezTo>
                    <a:pt x="999" y="180"/>
                    <a:pt x="1000" y="180"/>
                    <a:pt x="1001" y="181"/>
                  </a:cubicBezTo>
                  <a:cubicBezTo>
                    <a:pt x="1005" y="182"/>
                    <a:pt x="1009" y="184"/>
                    <a:pt x="1013" y="185"/>
                  </a:cubicBezTo>
                  <a:cubicBezTo>
                    <a:pt x="1014" y="186"/>
                    <a:pt x="1015" y="186"/>
                    <a:pt x="1016" y="187"/>
                  </a:cubicBezTo>
                  <a:cubicBezTo>
                    <a:pt x="1019" y="188"/>
                    <a:pt x="1021" y="189"/>
                    <a:pt x="1023" y="189"/>
                  </a:cubicBezTo>
                  <a:cubicBezTo>
                    <a:pt x="1024" y="190"/>
                    <a:pt x="1025" y="191"/>
                    <a:pt x="1027" y="191"/>
                  </a:cubicBezTo>
                  <a:cubicBezTo>
                    <a:pt x="1030" y="193"/>
                    <a:pt x="1033" y="194"/>
                    <a:pt x="1035" y="195"/>
                  </a:cubicBezTo>
                  <a:cubicBezTo>
                    <a:pt x="1037" y="196"/>
                    <a:pt x="1039" y="197"/>
                    <a:pt x="1040" y="197"/>
                  </a:cubicBezTo>
                  <a:cubicBezTo>
                    <a:pt x="1042" y="198"/>
                    <a:pt x="1043" y="199"/>
                    <a:pt x="1045" y="200"/>
                  </a:cubicBezTo>
                  <a:cubicBezTo>
                    <a:pt x="1047" y="201"/>
                    <a:pt x="1050" y="202"/>
                    <a:pt x="1053" y="204"/>
                  </a:cubicBezTo>
                  <a:cubicBezTo>
                    <a:pt x="1054" y="204"/>
                    <a:pt x="1055" y="205"/>
                    <a:pt x="1056" y="205"/>
                  </a:cubicBezTo>
                  <a:cubicBezTo>
                    <a:pt x="1058" y="207"/>
                    <a:pt x="1060" y="208"/>
                    <a:pt x="1061" y="209"/>
                  </a:cubicBezTo>
                  <a:cubicBezTo>
                    <a:pt x="1062" y="209"/>
                    <a:pt x="1063" y="210"/>
                    <a:pt x="1064" y="210"/>
                  </a:cubicBezTo>
                  <a:cubicBezTo>
                    <a:pt x="1067" y="212"/>
                    <a:pt x="1069" y="214"/>
                    <a:pt x="1072" y="215"/>
                  </a:cubicBezTo>
                  <a:cubicBezTo>
                    <a:pt x="1072" y="216"/>
                    <a:pt x="1073" y="216"/>
                    <a:pt x="1074" y="217"/>
                  </a:cubicBezTo>
                  <a:cubicBezTo>
                    <a:pt x="1076" y="218"/>
                    <a:pt x="1078" y="219"/>
                    <a:pt x="1080" y="221"/>
                  </a:cubicBezTo>
                  <a:cubicBezTo>
                    <a:pt x="1080" y="221"/>
                    <a:pt x="1081" y="222"/>
                    <a:pt x="1081" y="222"/>
                  </a:cubicBezTo>
                  <a:cubicBezTo>
                    <a:pt x="1084" y="224"/>
                    <a:pt x="1086" y="225"/>
                    <a:pt x="1088" y="227"/>
                  </a:cubicBezTo>
                  <a:cubicBezTo>
                    <a:pt x="1088" y="227"/>
                    <a:pt x="1089" y="228"/>
                    <a:pt x="1089" y="228"/>
                  </a:cubicBezTo>
                  <a:cubicBezTo>
                    <a:pt x="1091" y="230"/>
                    <a:pt x="1093" y="232"/>
                    <a:pt x="1095" y="234"/>
                  </a:cubicBezTo>
                  <a:cubicBezTo>
                    <a:pt x="1112" y="225"/>
                    <a:pt x="1126" y="216"/>
                    <a:pt x="1137" y="206"/>
                  </a:cubicBezTo>
                  <a:cubicBezTo>
                    <a:pt x="1141" y="202"/>
                    <a:pt x="1144" y="199"/>
                    <a:pt x="1147" y="195"/>
                  </a:cubicBezTo>
                  <a:cubicBezTo>
                    <a:pt x="1156" y="184"/>
                    <a:pt x="1160" y="174"/>
                    <a:pt x="1161" y="162"/>
                  </a:cubicBezTo>
                  <a:cubicBezTo>
                    <a:pt x="1161" y="162"/>
                    <a:pt x="1161" y="161"/>
                    <a:pt x="1161" y="160"/>
                  </a:cubicBezTo>
                  <a:cubicBezTo>
                    <a:pt x="1161" y="150"/>
                    <a:pt x="1157" y="140"/>
                    <a:pt x="1151" y="130"/>
                  </a:cubicBezTo>
                  <a:close/>
                </a:path>
              </a:pathLst>
            </a:custGeom>
            <a:solidFill>
              <a:schemeClr val="accent1">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2" name="Freeform 190">
              <a:extLst>
                <a:ext uri="{FF2B5EF4-FFF2-40B4-BE49-F238E27FC236}">
                  <a16:creationId xmlns:a16="http://schemas.microsoft.com/office/drawing/2014/main" id="{1447587F-8A51-A043-891B-491380905B1A}"/>
                </a:ext>
              </a:extLst>
            </p:cNvPr>
            <p:cNvSpPr>
              <a:spLocks/>
            </p:cNvSpPr>
            <p:nvPr/>
          </p:nvSpPr>
          <p:spPr bwMode="auto">
            <a:xfrm>
              <a:off x="5226116" y="4193483"/>
              <a:ext cx="0" cy="3295"/>
            </a:xfrm>
            <a:custGeom>
              <a:avLst/>
              <a:gdLst>
                <a:gd name="T0" fmla="*/ 1 w 1"/>
                <a:gd name="T1" fmla="*/ 1 h 1"/>
                <a:gd name="T2" fmla="*/ 0 w 1"/>
                <a:gd name="T3" fmla="*/ 0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0" y="1"/>
                    <a:pt x="0" y="0"/>
                  </a:cubicBezTo>
                  <a:cubicBezTo>
                    <a:pt x="0" y="0"/>
                    <a:pt x="0" y="0"/>
                    <a:pt x="0" y="0"/>
                  </a:cubicBezTo>
                  <a:cubicBezTo>
                    <a:pt x="0" y="1"/>
                    <a:pt x="0" y="1"/>
                    <a:pt x="1" y="1"/>
                  </a:cubicBezTo>
                  <a:close/>
                </a:path>
              </a:pathLst>
            </a:custGeom>
            <a:solidFill>
              <a:srgbClr val="CD7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3" name="Freeform 191">
              <a:extLst>
                <a:ext uri="{FF2B5EF4-FFF2-40B4-BE49-F238E27FC236}">
                  <a16:creationId xmlns:a16="http://schemas.microsoft.com/office/drawing/2014/main" id="{8B44030C-578D-4647-A856-5ADF2B9C0FCA}"/>
                </a:ext>
              </a:extLst>
            </p:cNvPr>
            <p:cNvSpPr>
              <a:spLocks/>
            </p:cNvSpPr>
            <p:nvPr/>
          </p:nvSpPr>
          <p:spPr bwMode="auto">
            <a:xfrm>
              <a:off x="3769240" y="4163841"/>
              <a:ext cx="2989"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close/>
                </a:path>
              </a:pathLst>
            </a:custGeom>
            <a:solidFill>
              <a:srgbClr val="CD7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4" name="Freeform 193">
              <a:extLst>
                <a:ext uri="{FF2B5EF4-FFF2-40B4-BE49-F238E27FC236}">
                  <a16:creationId xmlns:a16="http://schemas.microsoft.com/office/drawing/2014/main" id="{BC932806-82F5-D94C-A8E6-EE8C07359F19}"/>
                </a:ext>
              </a:extLst>
            </p:cNvPr>
            <p:cNvSpPr>
              <a:spLocks/>
            </p:cNvSpPr>
            <p:nvPr/>
          </p:nvSpPr>
          <p:spPr bwMode="auto">
            <a:xfrm>
              <a:off x="5226116" y="4193483"/>
              <a:ext cx="14956" cy="6586"/>
            </a:xfrm>
            <a:custGeom>
              <a:avLst/>
              <a:gdLst>
                <a:gd name="T0" fmla="*/ 1 w 6"/>
                <a:gd name="T1" fmla="*/ 1 h 2"/>
                <a:gd name="T2" fmla="*/ 2 w 6"/>
                <a:gd name="T3" fmla="*/ 2 h 2"/>
                <a:gd name="T4" fmla="*/ 2 w 6"/>
                <a:gd name="T5" fmla="*/ 2 h 2"/>
                <a:gd name="T6" fmla="*/ 6 w 6"/>
                <a:gd name="T7" fmla="*/ 1 h 2"/>
                <a:gd name="T8" fmla="*/ 0 w 6"/>
                <a:gd name="T9" fmla="*/ 0 h 2"/>
                <a:gd name="T10" fmla="*/ 1 w 6"/>
                <a:gd name="T11" fmla="*/ 1 h 2"/>
              </a:gdLst>
              <a:ahLst/>
              <a:cxnLst>
                <a:cxn ang="0">
                  <a:pos x="T0" y="T1"/>
                </a:cxn>
                <a:cxn ang="0">
                  <a:pos x="T2" y="T3"/>
                </a:cxn>
                <a:cxn ang="0">
                  <a:pos x="T4" y="T5"/>
                </a:cxn>
                <a:cxn ang="0">
                  <a:pos x="T6" y="T7"/>
                </a:cxn>
                <a:cxn ang="0">
                  <a:pos x="T8" y="T9"/>
                </a:cxn>
                <a:cxn ang="0">
                  <a:pos x="T10" y="T11"/>
                </a:cxn>
              </a:cxnLst>
              <a:rect l="0" t="0" r="r" b="b"/>
              <a:pathLst>
                <a:path w="6" h="2">
                  <a:moveTo>
                    <a:pt x="1" y="1"/>
                  </a:moveTo>
                  <a:cubicBezTo>
                    <a:pt x="1" y="1"/>
                    <a:pt x="2" y="2"/>
                    <a:pt x="2" y="2"/>
                  </a:cubicBezTo>
                  <a:cubicBezTo>
                    <a:pt x="2" y="2"/>
                    <a:pt x="2" y="2"/>
                    <a:pt x="2" y="2"/>
                  </a:cubicBezTo>
                  <a:cubicBezTo>
                    <a:pt x="4" y="2"/>
                    <a:pt x="5" y="1"/>
                    <a:pt x="6" y="1"/>
                  </a:cubicBezTo>
                  <a:cubicBezTo>
                    <a:pt x="4" y="1"/>
                    <a:pt x="2" y="1"/>
                    <a:pt x="0" y="0"/>
                  </a:cubicBezTo>
                  <a:cubicBezTo>
                    <a:pt x="0" y="1"/>
                    <a:pt x="0" y="1"/>
                    <a:pt x="1" y="1"/>
                  </a:cubicBezTo>
                  <a:close/>
                </a:path>
              </a:pathLst>
            </a:custGeom>
            <a:solidFill>
              <a:srgbClr val="E94E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5" name="Freeform 194">
              <a:extLst>
                <a:ext uri="{FF2B5EF4-FFF2-40B4-BE49-F238E27FC236}">
                  <a16:creationId xmlns:a16="http://schemas.microsoft.com/office/drawing/2014/main" id="{ADF87BE9-6B25-4A42-97EE-EAB1A2540380}"/>
                </a:ext>
              </a:extLst>
            </p:cNvPr>
            <p:cNvSpPr>
              <a:spLocks/>
            </p:cNvSpPr>
            <p:nvPr/>
          </p:nvSpPr>
          <p:spPr bwMode="auto">
            <a:xfrm>
              <a:off x="3562824" y="4124319"/>
              <a:ext cx="1818851" cy="447916"/>
            </a:xfrm>
            <a:custGeom>
              <a:avLst/>
              <a:gdLst>
                <a:gd name="T0" fmla="*/ 664 w 677"/>
                <a:gd name="T1" fmla="*/ 9 h 152"/>
                <a:gd name="T2" fmla="*/ 621 w 677"/>
                <a:gd name="T3" fmla="*/ 26 h 152"/>
                <a:gd name="T4" fmla="*/ 607 w 677"/>
                <a:gd name="T5" fmla="*/ 30 h 152"/>
                <a:gd name="T6" fmla="*/ 607 w 677"/>
                <a:gd name="T7" fmla="*/ 30 h 152"/>
                <a:gd name="T8" fmla="*/ 601 w 677"/>
                <a:gd name="T9" fmla="*/ 32 h 152"/>
                <a:gd name="T10" fmla="*/ 601 w 677"/>
                <a:gd name="T11" fmla="*/ 32 h 152"/>
                <a:gd name="T12" fmla="*/ 596 w 677"/>
                <a:gd name="T13" fmla="*/ 33 h 152"/>
                <a:gd name="T14" fmla="*/ 595 w 677"/>
                <a:gd name="T15" fmla="*/ 34 h 152"/>
                <a:gd name="T16" fmla="*/ 589 w 677"/>
                <a:gd name="T17" fmla="*/ 35 h 152"/>
                <a:gd name="T18" fmla="*/ 589 w 677"/>
                <a:gd name="T19" fmla="*/ 35 h 152"/>
                <a:gd name="T20" fmla="*/ 583 w 677"/>
                <a:gd name="T21" fmla="*/ 37 h 152"/>
                <a:gd name="T22" fmla="*/ 583 w 677"/>
                <a:gd name="T23" fmla="*/ 37 h 152"/>
                <a:gd name="T24" fmla="*/ 528 w 677"/>
                <a:gd name="T25" fmla="*/ 47 h 152"/>
                <a:gd name="T26" fmla="*/ 528 w 677"/>
                <a:gd name="T27" fmla="*/ 47 h 152"/>
                <a:gd name="T28" fmla="*/ 339 w 677"/>
                <a:gd name="T29" fmla="*/ 62 h 152"/>
                <a:gd name="T30" fmla="*/ 150 w 677"/>
                <a:gd name="T31" fmla="*/ 47 h 152"/>
                <a:gd name="T32" fmla="*/ 150 w 677"/>
                <a:gd name="T33" fmla="*/ 47 h 152"/>
                <a:gd name="T34" fmla="*/ 96 w 677"/>
                <a:gd name="T35" fmla="*/ 37 h 152"/>
                <a:gd name="T36" fmla="*/ 96 w 677"/>
                <a:gd name="T37" fmla="*/ 37 h 152"/>
                <a:gd name="T38" fmla="*/ 90 w 677"/>
                <a:gd name="T39" fmla="*/ 35 h 152"/>
                <a:gd name="T40" fmla="*/ 89 w 677"/>
                <a:gd name="T41" fmla="*/ 35 h 152"/>
                <a:gd name="T42" fmla="*/ 84 w 677"/>
                <a:gd name="T43" fmla="*/ 34 h 152"/>
                <a:gd name="T44" fmla="*/ 83 w 677"/>
                <a:gd name="T45" fmla="*/ 33 h 152"/>
                <a:gd name="T46" fmla="*/ 78 w 677"/>
                <a:gd name="T47" fmla="*/ 32 h 152"/>
                <a:gd name="T48" fmla="*/ 77 w 677"/>
                <a:gd name="T49" fmla="*/ 32 h 152"/>
                <a:gd name="T50" fmla="*/ 72 w 677"/>
                <a:gd name="T51" fmla="*/ 30 h 152"/>
                <a:gd name="T52" fmla="*/ 72 w 677"/>
                <a:gd name="T53" fmla="*/ 30 h 152"/>
                <a:gd name="T54" fmla="*/ 56 w 677"/>
                <a:gd name="T55" fmla="*/ 26 h 152"/>
                <a:gd name="T56" fmla="*/ 47 w 677"/>
                <a:gd name="T57" fmla="*/ 23 h 152"/>
                <a:gd name="T58" fmla="*/ 42 w 677"/>
                <a:gd name="T59" fmla="*/ 21 h 152"/>
                <a:gd name="T60" fmla="*/ 14 w 677"/>
                <a:gd name="T61" fmla="*/ 9 h 152"/>
                <a:gd name="T62" fmla="*/ 0 w 677"/>
                <a:gd name="T63" fmla="*/ 0 h 152"/>
                <a:gd name="T64" fmla="*/ 7 w 677"/>
                <a:gd name="T65" fmla="*/ 16 h 152"/>
                <a:gd name="T66" fmla="*/ 13 w 677"/>
                <a:gd name="T67" fmla="*/ 23 h 152"/>
                <a:gd name="T68" fmla="*/ 26 w 677"/>
                <a:gd name="T69" fmla="*/ 47 h 152"/>
                <a:gd name="T70" fmla="*/ 51 w 677"/>
                <a:gd name="T71" fmla="*/ 94 h 152"/>
                <a:gd name="T72" fmla="*/ 154 w 677"/>
                <a:gd name="T73" fmla="*/ 131 h 152"/>
                <a:gd name="T74" fmla="*/ 328 w 677"/>
                <a:gd name="T75" fmla="*/ 152 h 152"/>
                <a:gd name="T76" fmla="*/ 338 w 677"/>
                <a:gd name="T77" fmla="*/ 152 h 152"/>
                <a:gd name="T78" fmla="*/ 349 w 677"/>
                <a:gd name="T79" fmla="*/ 152 h 152"/>
                <a:gd name="T80" fmla="*/ 523 w 677"/>
                <a:gd name="T81" fmla="*/ 131 h 152"/>
                <a:gd name="T82" fmla="*/ 626 w 677"/>
                <a:gd name="T83" fmla="*/ 94 h 152"/>
                <a:gd name="T84" fmla="*/ 651 w 677"/>
                <a:gd name="T85" fmla="*/ 47 h 152"/>
                <a:gd name="T86" fmla="*/ 663 w 677"/>
                <a:gd name="T87" fmla="*/ 23 h 152"/>
                <a:gd name="T88" fmla="*/ 670 w 677"/>
                <a:gd name="T89" fmla="*/ 16 h 152"/>
                <a:gd name="T90" fmla="*/ 677 w 677"/>
                <a:gd name="T91" fmla="*/ 1 h 152"/>
                <a:gd name="T92" fmla="*/ 664 w 677"/>
                <a:gd name="T93"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77" h="152">
                  <a:moveTo>
                    <a:pt x="664" y="9"/>
                  </a:moveTo>
                  <a:cubicBezTo>
                    <a:pt x="652" y="15"/>
                    <a:pt x="638" y="21"/>
                    <a:pt x="621" y="26"/>
                  </a:cubicBezTo>
                  <a:cubicBezTo>
                    <a:pt x="617" y="27"/>
                    <a:pt x="612" y="29"/>
                    <a:pt x="607" y="30"/>
                  </a:cubicBezTo>
                  <a:cubicBezTo>
                    <a:pt x="607" y="30"/>
                    <a:pt x="607" y="30"/>
                    <a:pt x="607" y="30"/>
                  </a:cubicBezTo>
                  <a:cubicBezTo>
                    <a:pt x="605" y="31"/>
                    <a:pt x="603" y="31"/>
                    <a:pt x="601" y="32"/>
                  </a:cubicBezTo>
                  <a:cubicBezTo>
                    <a:pt x="601" y="32"/>
                    <a:pt x="601" y="32"/>
                    <a:pt x="601" y="32"/>
                  </a:cubicBezTo>
                  <a:cubicBezTo>
                    <a:pt x="599" y="33"/>
                    <a:pt x="597" y="33"/>
                    <a:pt x="596" y="33"/>
                  </a:cubicBezTo>
                  <a:cubicBezTo>
                    <a:pt x="595" y="34"/>
                    <a:pt x="595" y="34"/>
                    <a:pt x="595" y="34"/>
                  </a:cubicBezTo>
                  <a:cubicBezTo>
                    <a:pt x="593" y="34"/>
                    <a:pt x="591" y="35"/>
                    <a:pt x="589" y="35"/>
                  </a:cubicBezTo>
                  <a:cubicBezTo>
                    <a:pt x="589" y="35"/>
                    <a:pt x="589" y="35"/>
                    <a:pt x="589" y="35"/>
                  </a:cubicBezTo>
                  <a:cubicBezTo>
                    <a:pt x="587" y="36"/>
                    <a:pt x="585" y="36"/>
                    <a:pt x="583" y="37"/>
                  </a:cubicBezTo>
                  <a:cubicBezTo>
                    <a:pt x="583" y="37"/>
                    <a:pt x="583" y="37"/>
                    <a:pt x="583" y="37"/>
                  </a:cubicBezTo>
                  <a:cubicBezTo>
                    <a:pt x="566" y="41"/>
                    <a:pt x="548" y="44"/>
                    <a:pt x="528" y="47"/>
                  </a:cubicBezTo>
                  <a:cubicBezTo>
                    <a:pt x="528" y="47"/>
                    <a:pt x="528" y="47"/>
                    <a:pt x="528" y="47"/>
                  </a:cubicBezTo>
                  <a:cubicBezTo>
                    <a:pt x="473" y="56"/>
                    <a:pt x="409" y="62"/>
                    <a:pt x="339" y="62"/>
                  </a:cubicBezTo>
                  <a:cubicBezTo>
                    <a:pt x="270" y="62"/>
                    <a:pt x="205" y="56"/>
                    <a:pt x="150" y="47"/>
                  </a:cubicBezTo>
                  <a:cubicBezTo>
                    <a:pt x="150" y="47"/>
                    <a:pt x="150" y="47"/>
                    <a:pt x="150" y="47"/>
                  </a:cubicBezTo>
                  <a:cubicBezTo>
                    <a:pt x="131" y="44"/>
                    <a:pt x="113" y="41"/>
                    <a:pt x="96" y="37"/>
                  </a:cubicBezTo>
                  <a:cubicBezTo>
                    <a:pt x="96" y="37"/>
                    <a:pt x="96" y="37"/>
                    <a:pt x="96" y="37"/>
                  </a:cubicBezTo>
                  <a:cubicBezTo>
                    <a:pt x="94" y="36"/>
                    <a:pt x="92" y="36"/>
                    <a:pt x="90" y="35"/>
                  </a:cubicBezTo>
                  <a:cubicBezTo>
                    <a:pt x="90" y="35"/>
                    <a:pt x="89" y="35"/>
                    <a:pt x="89" y="35"/>
                  </a:cubicBezTo>
                  <a:cubicBezTo>
                    <a:pt x="87" y="35"/>
                    <a:pt x="86" y="34"/>
                    <a:pt x="84" y="34"/>
                  </a:cubicBezTo>
                  <a:cubicBezTo>
                    <a:pt x="84" y="34"/>
                    <a:pt x="83" y="34"/>
                    <a:pt x="83" y="33"/>
                  </a:cubicBezTo>
                  <a:cubicBezTo>
                    <a:pt x="81" y="33"/>
                    <a:pt x="80" y="33"/>
                    <a:pt x="78" y="32"/>
                  </a:cubicBezTo>
                  <a:cubicBezTo>
                    <a:pt x="78" y="32"/>
                    <a:pt x="77" y="32"/>
                    <a:pt x="77" y="32"/>
                  </a:cubicBezTo>
                  <a:cubicBezTo>
                    <a:pt x="75" y="31"/>
                    <a:pt x="74" y="31"/>
                    <a:pt x="72" y="30"/>
                  </a:cubicBezTo>
                  <a:cubicBezTo>
                    <a:pt x="72" y="30"/>
                    <a:pt x="72" y="30"/>
                    <a:pt x="72" y="30"/>
                  </a:cubicBezTo>
                  <a:cubicBezTo>
                    <a:pt x="66" y="29"/>
                    <a:pt x="61" y="27"/>
                    <a:pt x="56" y="26"/>
                  </a:cubicBezTo>
                  <a:cubicBezTo>
                    <a:pt x="53" y="25"/>
                    <a:pt x="50" y="24"/>
                    <a:pt x="47" y="23"/>
                  </a:cubicBezTo>
                  <a:cubicBezTo>
                    <a:pt x="46" y="22"/>
                    <a:pt x="44" y="21"/>
                    <a:pt x="42" y="21"/>
                  </a:cubicBezTo>
                  <a:cubicBezTo>
                    <a:pt x="32" y="17"/>
                    <a:pt x="23" y="13"/>
                    <a:pt x="14" y="9"/>
                  </a:cubicBezTo>
                  <a:cubicBezTo>
                    <a:pt x="9" y="6"/>
                    <a:pt x="4" y="3"/>
                    <a:pt x="0" y="0"/>
                  </a:cubicBezTo>
                  <a:cubicBezTo>
                    <a:pt x="1" y="6"/>
                    <a:pt x="3" y="11"/>
                    <a:pt x="7" y="16"/>
                  </a:cubicBezTo>
                  <a:cubicBezTo>
                    <a:pt x="9" y="19"/>
                    <a:pt x="11" y="21"/>
                    <a:pt x="13" y="23"/>
                  </a:cubicBezTo>
                  <a:cubicBezTo>
                    <a:pt x="26" y="47"/>
                    <a:pt x="26" y="47"/>
                    <a:pt x="26" y="47"/>
                  </a:cubicBezTo>
                  <a:cubicBezTo>
                    <a:pt x="51" y="94"/>
                    <a:pt x="51" y="94"/>
                    <a:pt x="51" y="94"/>
                  </a:cubicBezTo>
                  <a:cubicBezTo>
                    <a:pt x="83" y="109"/>
                    <a:pt x="117" y="122"/>
                    <a:pt x="154" y="131"/>
                  </a:cubicBezTo>
                  <a:cubicBezTo>
                    <a:pt x="208" y="145"/>
                    <a:pt x="266" y="152"/>
                    <a:pt x="328" y="152"/>
                  </a:cubicBezTo>
                  <a:cubicBezTo>
                    <a:pt x="331" y="152"/>
                    <a:pt x="335" y="152"/>
                    <a:pt x="338" y="152"/>
                  </a:cubicBezTo>
                  <a:cubicBezTo>
                    <a:pt x="342" y="152"/>
                    <a:pt x="346" y="152"/>
                    <a:pt x="349" y="152"/>
                  </a:cubicBezTo>
                  <a:cubicBezTo>
                    <a:pt x="411" y="152"/>
                    <a:pt x="469" y="145"/>
                    <a:pt x="523" y="131"/>
                  </a:cubicBezTo>
                  <a:cubicBezTo>
                    <a:pt x="560" y="122"/>
                    <a:pt x="594" y="109"/>
                    <a:pt x="626" y="94"/>
                  </a:cubicBezTo>
                  <a:cubicBezTo>
                    <a:pt x="651" y="47"/>
                    <a:pt x="651" y="47"/>
                    <a:pt x="651" y="47"/>
                  </a:cubicBezTo>
                  <a:cubicBezTo>
                    <a:pt x="663" y="23"/>
                    <a:pt x="663" y="23"/>
                    <a:pt x="663" y="23"/>
                  </a:cubicBezTo>
                  <a:cubicBezTo>
                    <a:pt x="666" y="21"/>
                    <a:pt x="668" y="19"/>
                    <a:pt x="670" y="16"/>
                  </a:cubicBezTo>
                  <a:cubicBezTo>
                    <a:pt x="673" y="11"/>
                    <a:pt x="676" y="6"/>
                    <a:pt x="677" y="1"/>
                  </a:cubicBezTo>
                  <a:cubicBezTo>
                    <a:pt x="673" y="4"/>
                    <a:pt x="669" y="6"/>
                    <a:pt x="664" y="9"/>
                  </a:cubicBezTo>
                  <a:close/>
                </a:path>
              </a:pathLst>
            </a:custGeom>
            <a:solidFill>
              <a:schemeClr val="accent3"/>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6" name="Freeform 195">
              <a:extLst>
                <a:ext uri="{FF2B5EF4-FFF2-40B4-BE49-F238E27FC236}">
                  <a16:creationId xmlns:a16="http://schemas.microsoft.com/office/drawing/2014/main" id="{0CFB99BE-1D29-2A46-BE41-B33C5D3CF222}"/>
                </a:ext>
              </a:extLst>
            </p:cNvPr>
            <p:cNvSpPr>
              <a:spLocks/>
            </p:cNvSpPr>
            <p:nvPr/>
          </p:nvSpPr>
          <p:spPr bwMode="auto">
            <a:xfrm>
              <a:off x="4747472" y="519471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rgbClr val="016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7" name="Freeform 196">
              <a:extLst>
                <a:ext uri="{FF2B5EF4-FFF2-40B4-BE49-F238E27FC236}">
                  <a16:creationId xmlns:a16="http://schemas.microsoft.com/office/drawing/2014/main" id="{35E88206-E2B9-0A43-B42B-B038988F3843}"/>
                </a:ext>
              </a:extLst>
            </p:cNvPr>
            <p:cNvSpPr>
              <a:spLocks/>
            </p:cNvSpPr>
            <p:nvPr/>
          </p:nvSpPr>
          <p:spPr bwMode="auto">
            <a:xfrm>
              <a:off x="4176088" y="5194710"/>
              <a:ext cx="0" cy="3295"/>
            </a:xfrm>
            <a:custGeom>
              <a:avLst/>
              <a:gdLst>
                <a:gd name="T0" fmla="*/ 0 h 1"/>
                <a:gd name="T1" fmla="*/ 1 h 1"/>
                <a:gd name="T2" fmla="*/ 0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0"/>
                  </a:cubicBezTo>
                  <a:cubicBezTo>
                    <a:pt x="0" y="0"/>
                    <a:pt x="0" y="0"/>
                    <a:pt x="0" y="0"/>
                  </a:cubicBezTo>
                  <a:close/>
                </a:path>
              </a:pathLst>
            </a:custGeom>
            <a:solidFill>
              <a:srgbClr val="01678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8" name="Freeform 197">
              <a:extLst>
                <a:ext uri="{FF2B5EF4-FFF2-40B4-BE49-F238E27FC236}">
                  <a16:creationId xmlns:a16="http://schemas.microsoft.com/office/drawing/2014/main" id="{3A788C54-D075-DE43-BA5D-FF2E673A2C0E}"/>
                </a:ext>
              </a:extLst>
            </p:cNvPr>
            <p:cNvSpPr>
              <a:spLocks/>
            </p:cNvSpPr>
            <p:nvPr/>
          </p:nvSpPr>
          <p:spPr bwMode="auto">
            <a:xfrm>
              <a:off x="4176088" y="5122251"/>
              <a:ext cx="571382" cy="125152"/>
            </a:xfrm>
            <a:custGeom>
              <a:avLst/>
              <a:gdLst>
                <a:gd name="T0" fmla="*/ 105 w 212"/>
                <a:gd name="T1" fmla="*/ 42 h 42"/>
                <a:gd name="T2" fmla="*/ 167 w 212"/>
                <a:gd name="T3" fmla="*/ 37 h 42"/>
                <a:gd name="T4" fmla="*/ 198 w 212"/>
                <a:gd name="T5" fmla="*/ 29 h 42"/>
                <a:gd name="T6" fmla="*/ 206 w 212"/>
                <a:gd name="T7" fmla="*/ 26 h 42"/>
                <a:gd name="T8" fmla="*/ 212 w 212"/>
                <a:gd name="T9" fmla="*/ 24 h 42"/>
                <a:gd name="T10" fmla="*/ 106 w 212"/>
                <a:gd name="T11" fmla="*/ 0 h 42"/>
                <a:gd name="T12" fmla="*/ 0 w 212"/>
                <a:gd name="T13" fmla="*/ 24 h 42"/>
                <a:gd name="T14" fmla="*/ 0 w 212"/>
                <a:gd name="T15" fmla="*/ 24 h 42"/>
                <a:gd name="T16" fmla="*/ 0 w 212"/>
                <a:gd name="T17" fmla="*/ 25 h 42"/>
                <a:gd name="T18" fmla="*/ 105 w 212"/>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2" h="42">
                  <a:moveTo>
                    <a:pt x="105" y="42"/>
                  </a:moveTo>
                  <a:cubicBezTo>
                    <a:pt x="128" y="42"/>
                    <a:pt x="149" y="40"/>
                    <a:pt x="167" y="37"/>
                  </a:cubicBezTo>
                  <a:cubicBezTo>
                    <a:pt x="178" y="35"/>
                    <a:pt x="189" y="32"/>
                    <a:pt x="198" y="29"/>
                  </a:cubicBezTo>
                  <a:cubicBezTo>
                    <a:pt x="201" y="28"/>
                    <a:pt x="203" y="27"/>
                    <a:pt x="206" y="26"/>
                  </a:cubicBezTo>
                  <a:cubicBezTo>
                    <a:pt x="208" y="26"/>
                    <a:pt x="210" y="25"/>
                    <a:pt x="212" y="24"/>
                  </a:cubicBezTo>
                  <a:cubicBezTo>
                    <a:pt x="212" y="11"/>
                    <a:pt x="164" y="0"/>
                    <a:pt x="106" y="0"/>
                  </a:cubicBezTo>
                  <a:cubicBezTo>
                    <a:pt x="47" y="0"/>
                    <a:pt x="0" y="11"/>
                    <a:pt x="0" y="24"/>
                  </a:cubicBezTo>
                  <a:cubicBezTo>
                    <a:pt x="0" y="24"/>
                    <a:pt x="0" y="24"/>
                    <a:pt x="0" y="24"/>
                  </a:cubicBezTo>
                  <a:cubicBezTo>
                    <a:pt x="0" y="25"/>
                    <a:pt x="0" y="25"/>
                    <a:pt x="0" y="25"/>
                  </a:cubicBezTo>
                  <a:cubicBezTo>
                    <a:pt x="25" y="35"/>
                    <a:pt x="63" y="42"/>
                    <a:pt x="105" y="42"/>
                  </a:cubicBezTo>
                  <a:close/>
                </a:path>
              </a:pathLst>
            </a:custGeom>
            <a:solidFill>
              <a:schemeClr val="accent5">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9" name="Freeform 198">
              <a:extLst>
                <a:ext uri="{FF2B5EF4-FFF2-40B4-BE49-F238E27FC236}">
                  <a16:creationId xmlns:a16="http://schemas.microsoft.com/office/drawing/2014/main" id="{933B8260-50D1-E142-9D36-682FA965AD82}"/>
                </a:ext>
              </a:extLst>
            </p:cNvPr>
            <p:cNvSpPr>
              <a:spLocks/>
            </p:cNvSpPr>
            <p:nvPr/>
          </p:nvSpPr>
          <p:spPr bwMode="auto">
            <a:xfrm>
              <a:off x="4747472" y="5194710"/>
              <a:ext cx="0" cy="6586"/>
            </a:xfrm>
            <a:custGeom>
              <a:avLst/>
              <a:gdLst>
                <a:gd name="T0" fmla="*/ 0 h 2"/>
                <a:gd name="T1" fmla="*/ 2 h 2"/>
                <a:gd name="T2" fmla="*/ 0 h 2"/>
                <a:gd name="T3" fmla="*/ 0 h 2"/>
              </a:gdLst>
              <a:ahLst/>
              <a:cxnLst>
                <a:cxn ang="0">
                  <a:pos x="0" y="T0"/>
                </a:cxn>
                <a:cxn ang="0">
                  <a:pos x="0" y="T1"/>
                </a:cxn>
                <a:cxn ang="0">
                  <a:pos x="0" y="T2"/>
                </a:cxn>
                <a:cxn ang="0">
                  <a:pos x="0" y="T3"/>
                </a:cxn>
              </a:cxnLst>
              <a:rect l="0" t="0" r="r" b="b"/>
              <a:pathLst>
                <a:path h="2">
                  <a:moveTo>
                    <a:pt x="0" y="0"/>
                  </a:moveTo>
                  <a:cubicBezTo>
                    <a:pt x="0" y="1"/>
                    <a:pt x="0" y="1"/>
                    <a:pt x="0" y="2"/>
                  </a:cubicBezTo>
                  <a:cubicBezTo>
                    <a:pt x="0" y="1"/>
                    <a:pt x="0" y="1"/>
                    <a:pt x="0" y="0"/>
                  </a:cubicBezTo>
                  <a:cubicBezTo>
                    <a:pt x="0" y="0"/>
                    <a:pt x="0" y="0"/>
                    <a:pt x="0" y="0"/>
                  </a:cubicBezTo>
                  <a:close/>
                </a:path>
              </a:pathLst>
            </a:custGeom>
            <a:solidFill>
              <a:srgbClr val="E94E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0" name="Freeform 199">
              <a:extLst>
                <a:ext uri="{FF2B5EF4-FFF2-40B4-BE49-F238E27FC236}">
                  <a16:creationId xmlns:a16="http://schemas.microsoft.com/office/drawing/2014/main" id="{5977F67A-D961-7949-91B7-D67A34801C66}"/>
                </a:ext>
              </a:extLst>
            </p:cNvPr>
            <p:cNvSpPr>
              <a:spLocks/>
            </p:cNvSpPr>
            <p:nvPr/>
          </p:nvSpPr>
          <p:spPr bwMode="auto">
            <a:xfrm>
              <a:off x="4176088" y="5198001"/>
              <a:ext cx="0" cy="3295"/>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cubicBezTo>
                    <a:pt x="0" y="0"/>
                    <a:pt x="0" y="0"/>
                    <a:pt x="0" y="1"/>
                  </a:cubicBezTo>
                  <a:close/>
                </a:path>
              </a:pathLst>
            </a:custGeom>
            <a:solidFill>
              <a:srgbClr val="E94E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1" name="Freeform 200">
              <a:extLst>
                <a:ext uri="{FF2B5EF4-FFF2-40B4-BE49-F238E27FC236}">
                  <a16:creationId xmlns:a16="http://schemas.microsoft.com/office/drawing/2014/main" id="{E9031422-2DFC-D542-B21E-29FF92B2EAF4}"/>
                </a:ext>
              </a:extLst>
            </p:cNvPr>
            <p:cNvSpPr>
              <a:spLocks/>
            </p:cNvSpPr>
            <p:nvPr/>
          </p:nvSpPr>
          <p:spPr bwMode="auto">
            <a:xfrm>
              <a:off x="4176088" y="5194710"/>
              <a:ext cx="571382" cy="358972"/>
            </a:xfrm>
            <a:custGeom>
              <a:avLst/>
              <a:gdLst>
                <a:gd name="T0" fmla="*/ 212 w 212"/>
                <a:gd name="T1" fmla="*/ 0 h 161"/>
                <a:gd name="T2" fmla="*/ 206 w 212"/>
                <a:gd name="T3" fmla="*/ 2 h 161"/>
                <a:gd name="T4" fmla="*/ 198 w 212"/>
                <a:gd name="T5" fmla="*/ 5 h 161"/>
                <a:gd name="T6" fmla="*/ 167 w 212"/>
                <a:gd name="T7" fmla="*/ 13 h 161"/>
                <a:gd name="T8" fmla="*/ 105 w 212"/>
                <a:gd name="T9" fmla="*/ 18 h 161"/>
                <a:gd name="T10" fmla="*/ 0 w 212"/>
                <a:gd name="T11" fmla="*/ 1 h 161"/>
                <a:gd name="T12" fmla="*/ 0 w 212"/>
                <a:gd name="T13" fmla="*/ 0 h 161"/>
                <a:gd name="T14" fmla="*/ 0 w 212"/>
                <a:gd name="T15" fmla="*/ 1 h 161"/>
                <a:gd name="T16" fmla="*/ 0 w 212"/>
                <a:gd name="T17" fmla="*/ 2 h 161"/>
                <a:gd name="T18" fmla="*/ 12 w 212"/>
                <a:gd name="T19" fmla="*/ 141 h 161"/>
                <a:gd name="T20" fmla="*/ 21 w 212"/>
                <a:gd name="T21" fmla="*/ 149 h 161"/>
                <a:gd name="T22" fmla="*/ 31 w 212"/>
                <a:gd name="T23" fmla="*/ 153 h 161"/>
                <a:gd name="T24" fmla="*/ 106 w 212"/>
                <a:gd name="T25" fmla="*/ 161 h 161"/>
                <a:gd name="T26" fmla="*/ 159 w 212"/>
                <a:gd name="T27" fmla="*/ 158 h 161"/>
                <a:gd name="T28" fmla="*/ 174 w 212"/>
                <a:gd name="T29" fmla="*/ 155 h 161"/>
                <a:gd name="T30" fmla="*/ 184 w 212"/>
                <a:gd name="T31" fmla="*/ 152 h 161"/>
                <a:gd name="T32" fmla="*/ 188 w 212"/>
                <a:gd name="T33" fmla="*/ 151 h 161"/>
                <a:gd name="T34" fmla="*/ 200 w 212"/>
                <a:gd name="T35" fmla="*/ 141 h 161"/>
                <a:gd name="T36" fmla="*/ 212 w 212"/>
                <a:gd name="T37" fmla="*/ 2 h 161"/>
                <a:gd name="T38" fmla="*/ 212 w 212"/>
                <a:gd name="T39" fmla="*/ 0 h 161"/>
                <a:gd name="T40" fmla="*/ 212 w 212"/>
                <a:gd name="T41"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2" h="161">
                  <a:moveTo>
                    <a:pt x="212" y="0"/>
                  </a:moveTo>
                  <a:cubicBezTo>
                    <a:pt x="210" y="1"/>
                    <a:pt x="208" y="2"/>
                    <a:pt x="206" y="2"/>
                  </a:cubicBezTo>
                  <a:cubicBezTo>
                    <a:pt x="203" y="3"/>
                    <a:pt x="201" y="4"/>
                    <a:pt x="198" y="5"/>
                  </a:cubicBezTo>
                  <a:cubicBezTo>
                    <a:pt x="189" y="8"/>
                    <a:pt x="178" y="11"/>
                    <a:pt x="167" y="13"/>
                  </a:cubicBezTo>
                  <a:cubicBezTo>
                    <a:pt x="149" y="16"/>
                    <a:pt x="128" y="18"/>
                    <a:pt x="105" y="18"/>
                  </a:cubicBezTo>
                  <a:cubicBezTo>
                    <a:pt x="63" y="18"/>
                    <a:pt x="25" y="11"/>
                    <a:pt x="0" y="1"/>
                  </a:cubicBezTo>
                  <a:cubicBezTo>
                    <a:pt x="0" y="1"/>
                    <a:pt x="0" y="1"/>
                    <a:pt x="0" y="0"/>
                  </a:cubicBezTo>
                  <a:cubicBezTo>
                    <a:pt x="0" y="1"/>
                    <a:pt x="0" y="1"/>
                    <a:pt x="0" y="1"/>
                  </a:cubicBezTo>
                  <a:cubicBezTo>
                    <a:pt x="0" y="1"/>
                    <a:pt x="0" y="1"/>
                    <a:pt x="0" y="2"/>
                  </a:cubicBezTo>
                  <a:cubicBezTo>
                    <a:pt x="5" y="36"/>
                    <a:pt x="12" y="129"/>
                    <a:pt x="12" y="141"/>
                  </a:cubicBezTo>
                  <a:cubicBezTo>
                    <a:pt x="12" y="144"/>
                    <a:pt x="15" y="147"/>
                    <a:pt x="21" y="149"/>
                  </a:cubicBezTo>
                  <a:cubicBezTo>
                    <a:pt x="24" y="151"/>
                    <a:pt x="27" y="152"/>
                    <a:pt x="31" y="153"/>
                  </a:cubicBezTo>
                  <a:cubicBezTo>
                    <a:pt x="49" y="158"/>
                    <a:pt x="76" y="161"/>
                    <a:pt x="106" y="161"/>
                  </a:cubicBezTo>
                  <a:cubicBezTo>
                    <a:pt x="125" y="161"/>
                    <a:pt x="144" y="160"/>
                    <a:pt x="159" y="158"/>
                  </a:cubicBezTo>
                  <a:cubicBezTo>
                    <a:pt x="164" y="157"/>
                    <a:pt x="169" y="156"/>
                    <a:pt x="174" y="155"/>
                  </a:cubicBezTo>
                  <a:cubicBezTo>
                    <a:pt x="178" y="154"/>
                    <a:pt x="181" y="153"/>
                    <a:pt x="184" y="152"/>
                  </a:cubicBezTo>
                  <a:cubicBezTo>
                    <a:pt x="185" y="152"/>
                    <a:pt x="187" y="151"/>
                    <a:pt x="188" y="151"/>
                  </a:cubicBezTo>
                  <a:cubicBezTo>
                    <a:pt x="195" y="148"/>
                    <a:pt x="200" y="145"/>
                    <a:pt x="200" y="141"/>
                  </a:cubicBezTo>
                  <a:cubicBezTo>
                    <a:pt x="200" y="141"/>
                    <a:pt x="205" y="42"/>
                    <a:pt x="212" y="2"/>
                  </a:cubicBezTo>
                  <a:cubicBezTo>
                    <a:pt x="212" y="1"/>
                    <a:pt x="212" y="1"/>
                    <a:pt x="212" y="0"/>
                  </a:cubicBezTo>
                  <a:cubicBezTo>
                    <a:pt x="212" y="0"/>
                    <a:pt x="212" y="0"/>
                    <a:pt x="212" y="0"/>
                  </a:cubicBezTo>
                  <a:close/>
                </a:path>
              </a:pathLst>
            </a:custGeom>
            <a:solidFill>
              <a:schemeClr val="accent5"/>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grpSp>
        <p:nvGrpSpPr>
          <p:cNvPr id="22" name="Group 21">
            <a:extLst>
              <a:ext uri="{FF2B5EF4-FFF2-40B4-BE49-F238E27FC236}">
                <a16:creationId xmlns:a16="http://schemas.microsoft.com/office/drawing/2014/main" id="{654DA463-EE86-C645-9CA7-F583EBDD9D81}"/>
              </a:ext>
            </a:extLst>
          </p:cNvPr>
          <p:cNvGrpSpPr/>
          <p:nvPr/>
        </p:nvGrpSpPr>
        <p:grpSpPr>
          <a:xfrm>
            <a:off x="6334927" y="2311639"/>
            <a:ext cx="3029471" cy="2609381"/>
            <a:chOff x="8133884" y="2688351"/>
            <a:chExt cx="3120166" cy="2687499"/>
          </a:xfrm>
        </p:grpSpPr>
        <p:sp>
          <p:nvSpPr>
            <p:cNvPr id="23" name="Freeform 259">
              <a:extLst>
                <a:ext uri="{FF2B5EF4-FFF2-40B4-BE49-F238E27FC236}">
                  <a16:creationId xmlns:a16="http://schemas.microsoft.com/office/drawing/2014/main" id="{7F667F92-C647-E44A-B03C-FDBC303F8BB5}"/>
                </a:ext>
              </a:extLst>
            </p:cNvPr>
            <p:cNvSpPr>
              <a:spLocks/>
            </p:cNvSpPr>
            <p:nvPr/>
          </p:nvSpPr>
          <p:spPr bwMode="auto">
            <a:xfrm>
              <a:off x="8780055" y="4101266"/>
              <a:ext cx="1821842" cy="378753"/>
            </a:xfrm>
            <a:custGeom>
              <a:avLst/>
              <a:gdLst>
                <a:gd name="T0" fmla="*/ 672 w 678"/>
                <a:gd name="T1" fmla="*/ 80 h 129"/>
                <a:gd name="T2" fmla="*/ 341 w 678"/>
                <a:gd name="T3" fmla="*/ 0 h 129"/>
                <a:gd name="T4" fmla="*/ 341 w 678"/>
                <a:gd name="T5" fmla="*/ 0 h 129"/>
                <a:gd name="T6" fmla="*/ 339 w 678"/>
                <a:gd name="T7" fmla="*/ 0 h 129"/>
                <a:gd name="T8" fmla="*/ 337 w 678"/>
                <a:gd name="T9" fmla="*/ 0 h 129"/>
                <a:gd name="T10" fmla="*/ 337 w 678"/>
                <a:gd name="T11" fmla="*/ 0 h 129"/>
                <a:gd name="T12" fmla="*/ 6 w 678"/>
                <a:gd name="T13" fmla="*/ 80 h 129"/>
                <a:gd name="T14" fmla="*/ 0 w 678"/>
                <a:gd name="T15" fmla="*/ 99 h 129"/>
                <a:gd name="T16" fmla="*/ 0 w 678"/>
                <a:gd name="T17" fmla="*/ 100 h 129"/>
                <a:gd name="T18" fmla="*/ 0 w 678"/>
                <a:gd name="T19" fmla="*/ 104 h 129"/>
                <a:gd name="T20" fmla="*/ 15 w 678"/>
                <a:gd name="T21" fmla="*/ 113 h 129"/>
                <a:gd name="T22" fmla="*/ 43 w 678"/>
                <a:gd name="T23" fmla="*/ 124 h 129"/>
                <a:gd name="T24" fmla="*/ 57 w 678"/>
                <a:gd name="T25" fmla="*/ 129 h 129"/>
                <a:gd name="T26" fmla="*/ 58 w 678"/>
                <a:gd name="T27" fmla="*/ 129 h 129"/>
                <a:gd name="T28" fmla="*/ 61 w 678"/>
                <a:gd name="T29" fmla="*/ 127 h 129"/>
                <a:gd name="T30" fmla="*/ 63 w 678"/>
                <a:gd name="T31" fmla="*/ 126 h 129"/>
                <a:gd name="T32" fmla="*/ 68 w 678"/>
                <a:gd name="T33" fmla="*/ 123 h 129"/>
                <a:gd name="T34" fmla="*/ 70 w 678"/>
                <a:gd name="T35" fmla="*/ 122 h 129"/>
                <a:gd name="T36" fmla="*/ 73 w 678"/>
                <a:gd name="T37" fmla="*/ 120 h 129"/>
                <a:gd name="T38" fmla="*/ 78 w 678"/>
                <a:gd name="T39" fmla="*/ 118 h 129"/>
                <a:gd name="T40" fmla="*/ 79 w 678"/>
                <a:gd name="T41" fmla="*/ 118 h 129"/>
                <a:gd name="T42" fmla="*/ 81 w 678"/>
                <a:gd name="T43" fmla="*/ 117 h 129"/>
                <a:gd name="T44" fmla="*/ 84 w 678"/>
                <a:gd name="T45" fmla="*/ 115 h 129"/>
                <a:gd name="T46" fmla="*/ 86 w 678"/>
                <a:gd name="T47" fmla="*/ 114 h 129"/>
                <a:gd name="T48" fmla="*/ 93 w 678"/>
                <a:gd name="T49" fmla="*/ 112 h 129"/>
                <a:gd name="T50" fmla="*/ 95 w 678"/>
                <a:gd name="T51" fmla="*/ 111 h 129"/>
                <a:gd name="T52" fmla="*/ 99 w 678"/>
                <a:gd name="T53" fmla="*/ 109 h 129"/>
                <a:gd name="T54" fmla="*/ 339 w 678"/>
                <a:gd name="T55" fmla="*/ 74 h 129"/>
                <a:gd name="T56" fmla="*/ 579 w 678"/>
                <a:gd name="T57" fmla="*/ 109 h 129"/>
                <a:gd name="T58" fmla="*/ 583 w 678"/>
                <a:gd name="T59" fmla="*/ 111 h 129"/>
                <a:gd name="T60" fmla="*/ 585 w 678"/>
                <a:gd name="T61" fmla="*/ 112 h 129"/>
                <a:gd name="T62" fmla="*/ 592 w 678"/>
                <a:gd name="T63" fmla="*/ 114 h 129"/>
                <a:gd name="T64" fmla="*/ 594 w 678"/>
                <a:gd name="T65" fmla="*/ 115 h 129"/>
                <a:gd name="T66" fmla="*/ 598 w 678"/>
                <a:gd name="T67" fmla="*/ 117 h 129"/>
                <a:gd name="T68" fmla="*/ 600 w 678"/>
                <a:gd name="T69" fmla="*/ 118 h 129"/>
                <a:gd name="T70" fmla="*/ 605 w 678"/>
                <a:gd name="T71" fmla="*/ 120 h 129"/>
                <a:gd name="T72" fmla="*/ 608 w 678"/>
                <a:gd name="T73" fmla="*/ 122 h 129"/>
                <a:gd name="T74" fmla="*/ 610 w 678"/>
                <a:gd name="T75" fmla="*/ 123 h 129"/>
                <a:gd name="T76" fmla="*/ 615 w 678"/>
                <a:gd name="T77" fmla="*/ 126 h 129"/>
                <a:gd name="T78" fmla="*/ 617 w 678"/>
                <a:gd name="T79" fmla="*/ 127 h 129"/>
                <a:gd name="T80" fmla="*/ 620 w 678"/>
                <a:gd name="T81" fmla="*/ 128 h 129"/>
                <a:gd name="T82" fmla="*/ 626 w 678"/>
                <a:gd name="T83" fmla="*/ 128 h 129"/>
                <a:gd name="T84" fmla="*/ 665 w 678"/>
                <a:gd name="T85" fmla="*/ 113 h 129"/>
                <a:gd name="T86" fmla="*/ 678 w 678"/>
                <a:gd name="T87" fmla="*/ 105 h 129"/>
                <a:gd name="T88" fmla="*/ 678 w 678"/>
                <a:gd name="T89" fmla="*/ 100 h 129"/>
                <a:gd name="T90" fmla="*/ 678 w 678"/>
                <a:gd name="T91" fmla="*/ 99 h 129"/>
                <a:gd name="T92" fmla="*/ 672 w 678"/>
                <a:gd name="T93" fmla="*/ 8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78" h="129">
                  <a:moveTo>
                    <a:pt x="672" y="80"/>
                  </a:moveTo>
                  <a:cubicBezTo>
                    <a:pt x="643" y="35"/>
                    <a:pt x="506" y="1"/>
                    <a:pt x="341" y="0"/>
                  </a:cubicBezTo>
                  <a:cubicBezTo>
                    <a:pt x="341" y="0"/>
                    <a:pt x="341" y="0"/>
                    <a:pt x="341" y="0"/>
                  </a:cubicBezTo>
                  <a:cubicBezTo>
                    <a:pt x="341" y="0"/>
                    <a:pt x="340" y="0"/>
                    <a:pt x="339" y="0"/>
                  </a:cubicBezTo>
                  <a:cubicBezTo>
                    <a:pt x="338" y="0"/>
                    <a:pt x="338" y="0"/>
                    <a:pt x="337" y="0"/>
                  </a:cubicBezTo>
                  <a:cubicBezTo>
                    <a:pt x="337" y="0"/>
                    <a:pt x="337" y="0"/>
                    <a:pt x="337" y="0"/>
                  </a:cubicBezTo>
                  <a:cubicBezTo>
                    <a:pt x="172" y="1"/>
                    <a:pt x="36" y="35"/>
                    <a:pt x="6" y="80"/>
                  </a:cubicBezTo>
                  <a:cubicBezTo>
                    <a:pt x="2" y="86"/>
                    <a:pt x="0" y="92"/>
                    <a:pt x="0" y="99"/>
                  </a:cubicBezTo>
                  <a:cubicBezTo>
                    <a:pt x="0" y="99"/>
                    <a:pt x="0" y="100"/>
                    <a:pt x="0" y="100"/>
                  </a:cubicBezTo>
                  <a:cubicBezTo>
                    <a:pt x="0" y="101"/>
                    <a:pt x="0" y="103"/>
                    <a:pt x="0" y="104"/>
                  </a:cubicBezTo>
                  <a:cubicBezTo>
                    <a:pt x="5" y="107"/>
                    <a:pt x="10" y="110"/>
                    <a:pt x="15" y="113"/>
                  </a:cubicBezTo>
                  <a:cubicBezTo>
                    <a:pt x="23" y="117"/>
                    <a:pt x="32" y="121"/>
                    <a:pt x="43" y="124"/>
                  </a:cubicBezTo>
                  <a:cubicBezTo>
                    <a:pt x="47" y="126"/>
                    <a:pt x="52" y="128"/>
                    <a:pt x="57" y="129"/>
                  </a:cubicBezTo>
                  <a:cubicBezTo>
                    <a:pt x="57" y="129"/>
                    <a:pt x="58" y="129"/>
                    <a:pt x="58" y="129"/>
                  </a:cubicBezTo>
                  <a:cubicBezTo>
                    <a:pt x="59" y="128"/>
                    <a:pt x="60" y="127"/>
                    <a:pt x="61" y="127"/>
                  </a:cubicBezTo>
                  <a:cubicBezTo>
                    <a:pt x="62" y="126"/>
                    <a:pt x="63" y="126"/>
                    <a:pt x="63" y="126"/>
                  </a:cubicBezTo>
                  <a:cubicBezTo>
                    <a:pt x="65" y="125"/>
                    <a:pt x="66" y="124"/>
                    <a:pt x="68" y="123"/>
                  </a:cubicBezTo>
                  <a:cubicBezTo>
                    <a:pt x="69" y="123"/>
                    <a:pt x="69" y="122"/>
                    <a:pt x="70" y="122"/>
                  </a:cubicBezTo>
                  <a:cubicBezTo>
                    <a:pt x="71" y="121"/>
                    <a:pt x="72" y="121"/>
                    <a:pt x="73" y="120"/>
                  </a:cubicBezTo>
                  <a:cubicBezTo>
                    <a:pt x="75" y="120"/>
                    <a:pt x="76" y="119"/>
                    <a:pt x="78" y="118"/>
                  </a:cubicBezTo>
                  <a:cubicBezTo>
                    <a:pt x="78" y="118"/>
                    <a:pt x="79" y="118"/>
                    <a:pt x="79" y="118"/>
                  </a:cubicBezTo>
                  <a:cubicBezTo>
                    <a:pt x="79" y="117"/>
                    <a:pt x="80" y="117"/>
                    <a:pt x="81" y="117"/>
                  </a:cubicBezTo>
                  <a:cubicBezTo>
                    <a:pt x="82" y="116"/>
                    <a:pt x="83" y="116"/>
                    <a:pt x="84" y="115"/>
                  </a:cubicBezTo>
                  <a:cubicBezTo>
                    <a:pt x="85" y="115"/>
                    <a:pt x="86" y="115"/>
                    <a:pt x="86" y="114"/>
                  </a:cubicBezTo>
                  <a:cubicBezTo>
                    <a:pt x="88" y="113"/>
                    <a:pt x="91" y="112"/>
                    <a:pt x="93" y="112"/>
                  </a:cubicBezTo>
                  <a:cubicBezTo>
                    <a:pt x="94" y="111"/>
                    <a:pt x="94" y="111"/>
                    <a:pt x="95" y="111"/>
                  </a:cubicBezTo>
                  <a:cubicBezTo>
                    <a:pt x="97" y="110"/>
                    <a:pt x="98" y="110"/>
                    <a:pt x="99" y="109"/>
                  </a:cubicBezTo>
                  <a:cubicBezTo>
                    <a:pt x="157" y="88"/>
                    <a:pt x="243" y="74"/>
                    <a:pt x="339" y="74"/>
                  </a:cubicBezTo>
                  <a:cubicBezTo>
                    <a:pt x="435" y="74"/>
                    <a:pt x="521" y="88"/>
                    <a:pt x="579" y="109"/>
                  </a:cubicBezTo>
                  <a:cubicBezTo>
                    <a:pt x="580" y="110"/>
                    <a:pt x="582" y="110"/>
                    <a:pt x="583" y="111"/>
                  </a:cubicBezTo>
                  <a:cubicBezTo>
                    <a:pt x="584" y="111"/>
                    <a:pt x="584" y="111"/>
                    <a:pt x="585" y="112"/>
                  </a:cubicBezTo>
                  <a:cubicBezTo>
                    <a:pt x="587" y="112"/>
                    <a:pt x="590" y="113"/>
                    <a:pt x="592" y="114"/>
                  </a:cubicBezTo>
                  <a:cubicBezTo>
                    <a:pt x="593" y="115"/>
                    <a:pt x="593" y="115"/>
                    <a:pt x="594" y="115"/>
                  </a:cubicBezTo>
                  <a:cubicBezTo>
                    <a:pt x="595" y="116"/>
                    <a:pt x="596" y="116"/>
                    <a:pt x="598" y="117"/>
                  </a:cubicBezTo>
                  <a:cubicBezTo>
                    <a:pt x="598" y="117"/>
                    <a:pt x="599" y="118"/>
                    <a:pt x="600" y="118"/>
                  </a:cubicBezTo>
                  <a:cubicBezTo>
                    <a:pt x="602" y="119"/>
                    <a:pt x="603" y="120"/>
                    <a:pt x="605" y="120"/>
                  </a:cubicBezTo>
                  <a:cubicBezTo>
                    <a:pt x="606" y="121"/>
                    <a:pt x="607" y="121"/>
                    <a:pt x="608" y="122"/>
                  </a:cubicBezTo>
                  <a:cubicBezTo>
                    <a:pt x="609" y="122"/>
                    <a:pt x="610" y="123"/>
                    <a:pt x="610" y="123"/>
                  </a:cubicBezTo>
                  <a:cubicBezTo>
                    <a:pt x="612" y="124"/>
                    <a:pt x="614" y="125"/>
                    <a:pt x="615" y="126"/>
                  </a:cubicBezTo>
                  <a:cubicBezTo>
                    <a:pt x="616" y="126"/>
                    <a:pt x="616" y="126"/>
                    <a:pt x="617" y="127"/>
                  </a:cubicBezTo>
                  <a:cubicBezTo>
                    <a:pt x="618" y="127"/>
                    <a:pt x="619" y="128"/>
                    <a:pt x="620" y="128"/>
                  </a:cubicBezTo>
                  <a:cubicBezTo>
                    <a:pt x="622" y="128"/>
                    <a:pt x="624" y="128"/>
                    <a:pt x="626" y="128"/>
                  </a:cubicBezTo>
                  <a:cubicBezTo>
                    <a:pt x="641" y="123"/>
                    <a:pt x="654" y="118"/>
                    <a:pt x="665" y="113"/>
                  </a:cubicBezTo>
                  <a:cubicBezTo>
                    <a:pt x="670" y="110"/>
                    <a:pt x="674" y="108"/>
                    <a:pt x="678" y="105"/>
                  </a:cubicBezTo>
                  <a:cubicBezTo>
                    <a:pt x="678" y="104"/>
                    <a:pt x="678" y="102"/>
                    <a:pt x="678" y="100"/>
                  </a:cubicBezTo>
                  <a:cubicBezTo>
                    <a:pt x="678" y="100"/>
                    <a:pt x="678" y="99"/>
                    <a:pt x="678" y="99"/>
                  </a:cubicBezTo>
                  <a:cubicBezTo>
                    <a:pt x="678" y="92"/>
                    <a:pt x="676" y="86"/>
                    <a:pt x="672" y="80"/>
                  </a:cubicBezTo>
                  <a:close/>
                </a:path>
              </a:pathLst>
            </a:custGeom>
            <a:solidFill>
              <a:schemeClr val="accent3">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4" name="Freeform 211">
              <a:extLst>
                <a:ext uri="{FF2B5EF4-FFF2-40B4-BE49-F238E27FC236}">
                  <a16:creationId xmlns:a16="http://schemas.microsoft.com/office/drawing/2014/main" id="{8715DFF6-EA25-B947-9CE1-9BF12DF793CF}"/>
                </a:ext>
              </a:extLst>
            </p:cNvPr>
            <p:cNvSpPr>
              <a:spLocks/>
            </p:cNvSpPr>
            <p:nvPr/>
          </p:nvSpPr>
          <p:spPr bwMode="auto">
            <a:xfrm>
              <a:off x="9082198" y="4667748"/>
              <a:ext cx="1199603" cy="421568"/>
            </a:xfrm>
            <a:custGeom>
              <a:avLst/>
              <a:gdLst>
                <a:gd name="T0" fmla="*/ 443 w 447"/>
                <a:gd name="T1" fmla="*/ 75 h 143"/>
                <a:gd name="T2" fmla="*/ 225 w 447"/>
                <a:gd name="T3" fmla="*/ 0 h 143"/>
                <a:gd name="T4" fmla="*/ 225 w 447"/>
                <a:gd name="T5" fmla="*/ 0 h 143"/>
                <a:gd name="T6" fmla="*/ 224 w 447"/>
                <a:gd name="T7" fmla="*/ 0 h 143"/>
                <a:gd name="T8" fmla="*/ 222 w 447"/>
                <a:gd name="T9" fmla="*/ 0 h 143"/>
                <a:gd name="T10" fmla="*/ 222 w 447"/>
                <a:gd name="T11" fmla="*/ 0 h 143"/>
                <a:gd name="T12" fmla="*/ 4 w 447"/>
                <a:gd name="T13" fmla="*/ 75 h 143"/>
                <a:gd name="T14" fmla="*/ 0 w 447"/>
                <a:gd name="T15" fmla="*/ 92 h 143"/>
                <a:gd name="T16" fmla="*/ 0 w 447"/>
                <a:gd name="T17" fmla="*/ 94 h 143"/>
                <a:gd name="T18" fmla="*/ 0 w 447"/>
                <a:gd name="T19" fmla="*/ 97 h 143"/>
                <a:gd name="T20" fmla="*/ 10 w 447"/>
                <a:gd name="T21" fmla="*/ 105 h 143"/>
                <a:gd name="T22" fmla="*/ 28 w 447"/>
                <a:gd name="T23" fmla="*/ 116 h 143"/>
                <a:gd name="T24" fmla="*/ 28 w 447"/>
                <a:gd name="T25" fmla="*/ 116 h 143"/>
                <a:gd name="T26" fmla="*/ 28 w 447"/>
                <a:gd name="T27" fmla="*/ 116 h 143"/>
                <a:gd name="T28" fmla="*/ 32 w 447"/>
                <a:gd name="T29" fmla="*/ 118 h 143"/>
                <a:gd name="T30" fmla="*/ 32 w 447"/>
                <a:gd name="T31" fmla="*/ 118 h 143"/>
                <a:gd name="T32" fmla="*/ 37 w 447"/>
                <a:gd name="T33" fmla="*/ 121 h 143"/>
                <a:gd name="T34" fmla="*/ 48 w 447"/>
                <a:gd name="T35" fmla="*/ 125 h 143"/>
                <a:gd name="T36" fmla="*/ 48 w 447"/>
                <a:gd name="T37" fmla="*/ 125 h 143"/>
                <a:gd name="T38" fmla="*/ 51 w 447"/>
                <a:gd name="T39" fmla="*/ 127 h 143"/>
                <a:gd name="T40" fmla="*/ 52 w 447"/>
                <a:gd name="T41" fmla="*/ 127 h 143"/>
                <a:gd name="T42" fmla="*/ 55 w 447"/>
                <a:gd name="T43" fmla="*/ 128 h 143"/>
                <a:gd name="T44" fmla="*/ 56 w 447"/>
                <a:gd name="T45" fmla="*/ 129 h 143"/>
                <a:gd name="T46" fmla="*/ 59 w 447"/>
                <a:gd name="T47" fmla="*/ 130 h 143"/>
                <a:gd name="T48" fmla="*/ 60 w 447"/>
                <a:gd name="T49" fmla="*/ 130 h 143"/>
                <a:gd name="T50" fmla="*/ 63 w 447"/>
                <a:gd name="T51" fmla="*/ 131 h 143"/>
                <a:gd name="T52" fmla="*/ 64 w 447"/>
                <a:gd name="T53" fmla="*/ 131 h 143"/>
                <a:gd name="T54" fmla="*/ 99 w 447"/>
                <a:gd name="T55" fmla="*/ 142 h 143"/>
                <a:gd name="T56" fmla="*/ 99 w 447"/>
                <a:gd name="T57" fmla="*/ 142 h 143"/>
                <a:gd name="T58" fmla="*/ 104 w 447"/>
                <a:gd name="T59" fmla="*/ 143 h 143"/>
                <a:gd name="T60" fmla="*/ 224 w 447"/>
                <a:gd name="T61" fmla="*/ 130 h 143"/>
                <a:gd name="T62" fmla="*/ 344 w 447"/>
                <a:gd name="T63" fmla="*/ 143 h 143"/>
                <a:gd name="T64" fmla="*/ 349 w 447"/>
                <a:gd name="T65" fmla="*/ 142 h 143"/>
                <a:gd name="T66" fmla="*/ 349 w 447"/>
                <a:gd name="T67" fmla="*/ 142 h 143"/>
                <a:gd name="T68" fmla="*/ 385 w 447"/>
                <a:gd name="T69" fmla="*/ 131 h 143"/>
                <a:gd name="T70" fmla="*/ 385 w 447"/>
                <a:gd name="T71" fmla="*/ 131 h 143"/>
                <a:gd name="T72" fmla="*/ 389 w 447"/>
                <a:gd name="T73" fmla="*/ 130 h 143"/>
                <a:gd name="T74" fmla="*/ 389 w 447"/>
                <a:gd name="T75" fmla="*/ 130 h 143"/>
                <a:gd name="T76" fmla="*/ 393 w 447"/>
                <a:gd name="T77" fmla="*/ 129 h 143"/>
                <a:gd name="T78" fmla="*/ 393 w 447"/>
                <a:gd name="T79" fmla="*/ 128 h 143"/>
                <a:gd name="T80" fmla="*/ 397 w 447"/>
                <a:gd name="T81" fmla="*/ 127 h 143"/>
                <a:gd name="T82" fmla="*/ 397 w 447"/>
                <a:gd name="T83" fmla="*/ 127 h 143"/>
                <a:gd name="T84" fmla="*/ 401 w 447"/>
                <a:gd name="T85" fmla="*/ 125 h 143"/>
                <a:gd name="T86" fmla="*/ 401 w 447"/>
                <a:gd name="T87" fmla="*/ 125 h 143"/>
                <a:gd name="T88" fmla="*/ 410 w 447"/>
                <a:gd name="T89" fmla="*/ 121 h 143"/>
                <a:gd name="T90" fmla="*/ 419 w 447"/>
                <a:gd name="T91" fmla="*/ 117 h 143"/>
                <a:gd name="T92" fmla="*/ 419 w 447"/>
                <a:gd name="T93" fmla="*/ 117 h 143"/>
                <a:gd name="T94" fmla="*/ 438 w 447"/>
                <a:gd name="T95" fmla="*/ 105 h 143"/>
                <a:gd name="T96" fmla="*/ 447 w 447"/>
                <a:gd name="T97" fmla="*/ 98 h 143"/>
                <a:gd name="T98" fmla="*/ 447 w 447"/>
                <a:gd name="T99" fmla="*/ 94 h 143"/>
                <a:gd name="T100" fmla="*/ 447 w 447"/>
                <a:gd name="T101" fmla="*/ 92 h 143"/>
                <a:gd name="T102" fmla="*/ 443 w 447"/>
                <a:gd name="T103" fmla="*/ 75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47" h="143">
                  <a:moveTo>
                    <a:pt x="443" y="75"/>
                  </a:moveTo>
                  <a:cubicBezTo>
                    <a:pt x="424" y="33"/>
                    <a:pt x="334" y="1"/>
                    <a:pt x="225" y="0"/>
                  </a:cubicBezTo>
                  <a:cubicBezTo>
                    <a:pt x="225" y="0"/>
                    <a:pt x="225" y="0"/>
                    <a:pt x="225" y="0"/>
                  </a:cubicBezTo>
                  <a:cubicBezTo>
                    <a:pt x="225" y="0"/>
                    <a:pt x="224" y="0"/>
                    <a:pt x="224" y="0"/>
                  </a:cubicBezTo>
                  <a:cubicBezTo>
                    <a:pt x="223" y="0"/>
                    <a:pt x="222" y="0"/>
                    <a:pt x="222" y="0"/>
                  </a:cubicBezTo>
                  <a:cubicBezTo>
                    <a:pt x="222" y="0"/>
                    <a:pt x="222" y="0"/>
                    <a:pt x="222" y="0"/>
                  </a:cubicBezTo>
                  <a:cubicBezTo>
                    <a:pt x="113" y="1"/>
                    <a:pt x="23" y="33"/>
                    <a:pt x="4" y="75"/>
                  </a:cubicBezTo>
                  <a:cubicBezTo>
                    <a:pt x="1" y="81"/>
                    <a:pt x="0" y="86"/>
                    <a:pt x="0" y="92"/>
                  </a:cubicBezTo>
                  <a:cubicBezTo>
                    <a:pt x="0" y="93"/>
                    <a:pt x="0" y="93"/>
                    <a:pt x="0" y="94"/>
                  </a:cubicBezTo>
                  <a:cubicBezTo>
                    <a:pt x="0" y="95"/>
                    <a:pt x="0" y="96"/>
                    <a:pt x="0" y="97"/>
                  </a:cubicBezTo>
                  <a:cubicBezTo>
                    <a:pt x="3" y="100"/>
                    <a:pt x="6" y="103"/>
                    <a:pt x="10" y="105"/>
                  </a:cubicBezTo>
                  <a:cubicBezTo>
                    <a:pt x="15" y="109"/>
                    <a:pt x="21" y="113"/>
                    <a:pt x="28" y="116"/>
                  </a:cubicBezTo>
                  <a:cubicBezTo>
                    <a:pt x="28" y="116"/>
                    <a:pt x="28" y="116"/>
                    <a:pt x="28" y="116"/>
                  </a:cubicBezTo>
                  <a:cubicBezTo>
                    <a:pt x="28" y="116"/>
                    <a:pt x="28" y="116"/>
                    <a:pt x="28" y="116"/>
                  </a:cubicBezTo>
                  <a:cubicBezTo>
                    <a:pt x="29" y="117"/>
                    <a:pt x="30" y="118"/>
                    <a:pt x="32" y="118"/>
                  </a:cubicBezTo>
                  <a:cubicBezTo>
                    <a:pt x="32" y="118"/>
                    <a:pt x="32" y="118"/>
                    <a:pt x="32" y="118"/>
                  </a:cubicBezTo>
                  <a:cubicBezTo>
                    <a:pt x="33" y="119"/>
                    <a:pt x="35" y="120"/>
                    <a:pt x="37" y="121"/>
                  </a:cubicBezTo>
                  <a:cubicBezTo>
                    <a:pt x="41" y="123"/>
                    <a:pt x="44" y="124"/>
                    <a:pt x="48" y="125"/>
                  </a:cubicBezTo>
                  <a:cubicBezTo>
                    <a:pt x="48" y="125"/>
                    <a:pt x="48" y="125"/>
                    <a:pt x="48" y="125"/>
                  </a:cubicBezTo>
                  <a:cubicBezTo>
                    <a:pt x="49" y="126"/>
                    <a:pt x="50" y="126"/>
                    <a:pt x="51" y="127"/>
                  </a:cubicBezTo>
                  <a:cubicBezTo>
                    <a:pt x="51" y="127"/>
                    <a:pt x="51" y="127"/>
                    <a:pt x="52" y="127"/>
                  </a:cubicBezTo>
                  <a:cubicBezTo>
                    <a:pt x="53" y="128"/>
                    <a:pt x="54" y="128"/>
                    <a:pt x="55" y="128"/>
                  </a:cubicBezTo>
                  <a:cubicBezTo>
                    <a:pt x="55" y="129"/>
                    <a:pt x="55" y="129"/>
                    <a:pt x="56" y="129"/>
                  </a:cubicBezTo>
                  <a:cubicBezTo>
                    <a:pt x="57" y="129"/>
                    <a:pt x="58" y="129"/>
                    <a:pt x="59" y="130"/>
                  </a:cubicBezTo>
                  <a:cubicBezTo>
                    <a:pt x="59" y="130"/>
                    <a:pt x="59" y="130"/>
                    <a:pt x="60" y="130"/>
                  </a:cubicBezTo>
                  <a:cubicBezTo>
                    <a:pt x="61" y="130"/>
                    <a:pt x="62" y="131"/>
                    <a:pt x="63" y="131"/>
                  </a:cubicBezTo>
                  <a:cubicBezTo>
                    <a:pt x="63" y="131"/>
                    <a:pt x="63" y="131"/>
                    <a:pt x="64" y="131"/>
                  </a:cubicBezTo>
                  <a:cubicBezTo>
                    <a:pt x="75" y="135"/>
                    <a:pt x="87" y="139"/>
                    <a:pt x="99" y="142"/>
                  </a:cubicBezTo>
                  <a:cubicBezTo>
                    <a:pt x="99" y="142"/>
                    <a:pt x="99" y="142"/>
                    <a:pt x="99" y="142"/>
                  </a:cubicBezTo>
                  <a:cubicBezTo>
                    <a:pt x="101" y="142"/>
                    <a:pt x="103" y="142"/>
                    <a:pt x="104" y="143"/>
                  </a:cubicBezTo>
                  <a:cubicBezTo>
                    <a:pt x="140" y="135"/>
                    <a:pt x="180" y="130"/>
                    <a:pt x="224" y="130"/>
                  </a:cubicBezTo>
                  <a:cubicBezTo>
                    <a:pt x="268" y="130"/>
                    <a:pt x="309" y="135"/>
                    <a:pt x="344" y="143"/>
                  </a:cubicBezTo>
                  <a:cubicBezTo>
                    <a:pt x="346" y="142"/>
                    <a:pt x="347" y="142"/>
                    <a:pt x="349" y="142"/>
                  </a:cubicBezTo>
                  <a:cubicBezTo>
                    <a:pt x="349" y="142"/>
                    <a:pt x="349" y="142"/>
                    <a:pt x="349" y="142"/>
                  </a:cubicBezTo>
                  <a:cubicBezTo>
                    <a:pt x="362" y="139"/>
                    <a:pt x="374" y="135"/>
                    <a:pt x="385" y="131"/>
                  </a:cubicBezTo>
                  <a:cubicBezTo>
                    <a:pt x="385" y="131"/>
                    <a:pt x="385" y="131"/>
                    <a:pt x="385" y="131"/>
                  </a:cubicBezTo>
                  <a:cubicBezTo>
                    <a:pt x="386" y="131"/>
                    <a:pt x="387" y="130"/>
                    <a:pt x="389" y="130"/>
                  </a:cubicBezTo>
                  <a:cubicBezTo>
                    <a:pt x="389" y="130"/>
                    <a:pt x="389" y="130"/>
                    <a:pt x="389" y="130"/>
                  </a:cubicBezTo>
                  <a:cubicBezTo>
                    <a:pt x="390" y="129"/>
                    <a:pt x="391" y="129"/>
                    <a:pt x="393" y="129"/>
                  </a:cubicBezTo>
                  <a:cubicBezTo>
                    <a:pt x="393" y="129"/>
                    <a:pt x="393" y="129"/>
                    <a:pt x="393" y="128"/>
                  </a:cubicBezTo>
                  <a:cubicBezTo>
                    <a:pt x="394" y="128"/>
                    <a:pt x="395" y="128"/>
                    <a:pt x="397" y="127"/>
                  </a:cubicBezTo>
                  <a:cubicBezTo>
                    <a:pt x="397" y="127"/>
                    <a:pt x="397" y="127"/>
                    <a:pt x="397" y="127"/>
                  </a:cubicBezTo>
                  <a:cubicBezTo>
                    <a:pt x="398" y="126"/>
                    <a:pt x="399" y="126"/>
                    <a:pt x="401" y="125"/>
                  </a:cubicBezTo>
                  <a:cubicBezTo>
                    <a:pt x="401" y="125"/>
                    <a:pt x="401" y="125"/>
                    <a:pt x="401" y="125"/>
                  </a:cubicBezTo>
                  <a:cubicBezTo>
                    <a:pt x="404" y="124"/>
                    <a:pt x="407" y="123"/>
                    <a:pt x="410" y="121"/>
                  </a:cubicBezTo>
                  <a:cubicBezTo>
                    <a:pt x="413" y="120"/>
                    <a:pt x="416" y="118"/>
                    <a:pt x="419" y="117"/>
                  </a:cubicBezTo>
                  <a:cubicBezTo>
                    <a:pt x="419" y="117"/>
                    <a:pt x="419" y="117"/>
                    <a:pt x="419" y="117"/>
                  </a:cubicBezTo>
                  <a:cubicBezTo>
                    <a:pt x="426" y="113"/>
                    <a:pt x="433" y="109"/>
                    <a:pt x="438" y="105"/>
                  </a:cubicBezTo>
                  <a:cubicBezTo>
                    <a:pt x="441" y="103"/>
                    <a:pt x="444" y="101"/>
                    <a:pt x="447" y="98"/>
                  </a:cubicBezTo>
                  <a:cubicBezTo>
                    <a:pt x="447" y="97"/>
                    <a:pt x="447" y="95"/>
                    <a:pt x="447" y="94"/>
                  </a:cubicBezTo>
                  <a:cubicBezTo>
                    <a:pt x="447" y="93"/>
                    <a:pt x="447" y="93"/>
                    <a:pt x="447" y="92"/>
                  </a:cubicBezTo>
                  <a:cubicBezTo>
                    <a:pt x="447" y="86"/>
                    <a:pt x="446" y="81"/>
                    <a:pt x="443" y="75"/>
                  </a:cubicBezTo>
                  <a:close/>
                </a:path>
              </a:pathLst>
            </a:custGeom>
            <a:solidFill>
              <a:schemeClr val="accent4">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5" name="Freeform 212">
              <a:extLst>
                <a:ext uri="{FF2B5EF4-FFF2-40B4-BE49-F238E27FC236}">
                  <a16:creationId xmlns:a16="http://schemas.microsoft.com/office/drawing/2014/main" id="{620FDAE5-FA3A-2E4D-8929-9410C2E781B6}"/>
                </a:ext>
              </a:extLst>
            </p:cNvPr>
            <p:cNvSpPr>
              <a:spLocks/>
            </p:cNvSpPr>
            <p:nvPr/>
          </p:nvSpPr>
          <p:spPr bwMode="auto">
            <a:xfrm>
              <a:off x="9082198" y="4954282"/>
              <a:ext cx="1199603" cy="421568"/>
            </a:xfrm>
            <a:custGeom>
              <a:avLst/>
              <a:gdLst>
                <a:gd name="T0" fmla="*/ 438 w 447"/>
                <a:gd name="T1" fmla="*/ 8 h 143"/>
                <a:gd name="T2" fmla="*/ 419 w 447"/>
                <a:gd name="T3" fmla="*/ 20 h 143"/>
                <a:gd name="T4" fmla="*/ 410 w 447"/>
                <a:gd name="T5" fmla="*/ 24 h 143"/>
                <a:gd name="T6" fmla="*/ 401 w 447"/>
                <a:gd name="T7" fmla="*/ 28 h 143"/>
                <a:gd name="T8" fmla="*/ 401 w 447"/>
                <a:gd name="T9" fmla="*/ 28 h 143"/>
                <a:gd name="T10" fmla="*/ 397 w 447"/>
                <a:gd name="T11" fmla="*/ 30 h 143"/>
                <a:gd name="T12" fmla="*/ 397 w 447"/>
                <a:gd name="T13" fmla="*/ 30 h 143"/>
                <a:gd name="T14" fmla="*/ 393 w 447"/>
                <a:gd name="T15" fmla="*/ 31 h 143"/>
                <a:gd name="T16" fmla="*/ 393 w 447"/>
                <a:gd name="T17" fmla="*/ 32 h 143"/>
                <a:gd name="T18" fmla="*/ 389 w 447"/>
                <a:gd name="T19" fmla="*/ 33 h 143"/>
                <a:gd name="T20" fmla="*/ 389 w 447"/>
                <a:gd name="T21" fmla="*/ 33 h 143"/>
                <a:gd name="T22" fmla="*/ 385 w 447"/>
                <a:gd name="T23" fmla="*/ 34 h 143"/>
                <a:gd name="T24" fmla="*/ 385 w 447"/>
                <a:gd name="T25" fmla="*/ 34 h 143"/>
                <a:gd name="T26" fmla="*/ 349 w 447"/>
                <a:gd name="T27" fmla="*/ 45 h 143"/>
                <a:gd name="T28" fmla="*/ 349 w 447"/>
                <a:gd name="T29" fmla="*/ 45 h 143"/>
                <a:gd name="T30" fmla="*/ 344 w 447"/>
                <a:gd name="T31" fmla="*/ 46 h 143"/>
                <a:gd name="T32" fmla="*/ 224 w 447"/>
                <a:gd name="T33" fmla="*/ 58 h 143"/>
                <a:gd name="T34" fmla="*/ 104 w 447"/>
                <a:gd name="T35" fmla="*/ 46 h 143"/>
                <a:gd name="T36" fmla="*/ 99 w 447"/>
                <a:gd name="T37" fmla="*/ 45 h 143"/>
                <a:gd name="T38" fmla="*/ 99 w 447"/>
                <a:gd name="T39" fmla="*/ 45 h 143"/>
                <a:gd name="T40" fmla="*/ 64 w 447"/>
                <a:gd name="T41" fmla="*/ 34 h 143"/>
                <a:gd name="T42" fmla="*/ 63 w 447"/>
                <a:gd name="T43" fmla="*/ 34 h 143"/>
                <a:gd name="T44" fmla="*/ 60 w 447"/>
                <a:gd name="T45" fmla="*/ 33 h 143"/>
                <a:gd name="T46" fmla="*/ 59 w 447"/>
                <a:gd name="T47" fmla="*/ 33 h 143"/>
                <a:gd name="T48" fmla="*/ 56 w 447"/>
                <a:gd name="T49" fmla="*/ 32 h 143"/>
                <a:gd name="T50" fmla="*/ 55 w 447"/>
                <a:gd name="T51" fmla="*/ 31 h 143"/>
                <a:gd name="T52" fmla="*/ 52 w 447"/>
                <a:gd name="T53" fmla="*/ 30 h 143"/>
                <a:gd name="T54" fmla="*/ 51 w 447"/>
                <a:gd name="T55" fmla="*/ 30 h 143"/>
                <a:gd name="T56" fmla="*/ 48 w 447"/>
                <a:gd name="T57" fmla="*/ 28 h 143"/>
                <a:gd name="T58" fmla="*/ 48 w 447"/>
                <a:gd name="T59" fmla="*/ 28 h 143"/>
                <a:gd name="T60" fmla="*/ 37 w 447"/>
                <a:gd name="T61" fmla="*/ 24 h 143"/>
                <a:gd name="T62" fmla="*/ 32 w 447"/>
                <a:gd name="T63" fmla="*/ 21 h 143"/>
                <a:gd name="T64" fmla="*/ 28 w 447"/>
                <a:gd name="T65" fmla="*/ 19 h 143"/>
                <a:gd name="T66" fmla="*/ 28 w 447"/>
                <a:gd name="T67" fmla="*/ 19 h 143"/>
                <a:gd name="T68" fmla="*/ 10 w 447"/>
                <a:gd name="T69" fmla="*/ 8 h 143"/>
                <a:gd name="T70" fmla="*/ 0 w 447"/>
                <a:gd name="T71" fmla="*/ 0 h 143"/>
                <a:gd name="T72" fmla="*/ 5 w 447"/>
                <a:gd name="T73" fmla="*/ 15 h 143"/>
                <a:gd name="T74" fmla="*/ 9 w 447"/>
                <a:gd name="T75" fmla="*/ 22 h 143"/>
                <a:gd name="T76" fmla="*/ 17 w 447"/>
                <a:gd name="T77" fmla="*/ 44 h 143"/>
                <a:gd name="T78" fmla="*/ 18 w 447"/>
                <a:gd name="T79" fmla="*/ 46 h 143"/>
                <a:gd name="T80" fmla="*/ 28 w 447"/>
                <a:gd name="T81" fmla="*/ 72 h 143"/>
                <a:gd name="T82" fmla="*/ 34 w 447"/>
                <a:gd name="T83" fmla="*/ 88 h 143"/>
                <a:gd name="T84" fmla="*/ 102 w 447"/>
                <a:gd name="T85" fmla="*/ 123 h 143"/>
                <a:gd name="T86" fmla="*/ 216 w 447"/>
                <a:gd name="T87" fmla="*/ 143 h 143"/>
                <a:gd name="T88" fmla="*/ 224 w 447"/>
                <a:gd name="T89" fmla="*/ 143 h 143"/>
                <a:gd name="T90" fmla="*/ 231 w 447"/>
                <a:gd name="T91" fmla="*/ 143 h 143"/>
                <a:gd name="T92" fmla="*/ 345 w 447"/>
                <a:gd name="T93" fmla="*/ 123 h 143"/>
                <a:gd name="T94" fmla="*/ 413 w 447"/>
                <a:gd name="T95" fmla="*/ 88 h 143"/>
                <a:gd name="T96" fmla="*/ 419 w 447"/>
                <a:gd name="T97" fmla="*/ 71 h 143"/>
                <a:gd name="T98" fmla="*/ 429 w 447"/>
                <a:gd name="T99" fmla="*/ 46 h 143"/>
                <a:gd name="T100" fmla="*/ 430 w 447"/>
                <a:gd name="T101" fmla="*/ 44 h 143"/>
                <a:gd name="T102" fmla="*/ 438 w 447"/>
                <a:gd name="T103" fmla="*/ 22 h 143"/>
                <a:gd name="T104" fmla="*/ 442 w 447"/>
                <a:gd name="T105" fmla="*/ 15 h 143"/>
                <a:gd name="T106" fmla="*/ 447 w 447"/>
                <a:gd name="T107" fmla="*/ 1 h 143"/>
                <a:gd name="T108" fmla="*/ 438 w 447"/>
                <a:gd name="T109" fmla="*/ 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7" h="143">
                  <a:moveTo>
                    <a:pt x="438" y="8"/>
                  </a:moveTo>
                  <a:cubicBezTo>
                    <a:pt x="433" y="12"/>
                    <a:pt x="426" y="16"/>
                    <a:pt x="419" y="20"/>
                  </a:cubicBezTo>
                  <a:cubicBezTo>
                    <a:pt x="416" y="21"/>
                    <a:pt x="413" y="23"/>
                    <a:pt x="410" y="24"/>
                  </a:cubicBezTo>
                  <a:cubicBezTo>
                    <a:pt x="407" y="26"/>
                    <a:pt x="404" y="27"/>
                    <a:pt x="401" y="28"/>
                  </a:cubicBezTo>
                  <a:cubicBezTo>
                    <a:pt x="401" y="28"/>
                    <a:pt x="401" y="28"/>
                    <a:pt x="401" y="28"/>
                  </a:cubicBezTo>
                  <a:cubicBezTo>
                    <a:pt x="399" y="29"/>
                    <a:pt x="398" y="29"/>
                    <a:pt x="397" y="30"/>
                  </a:cubicBezTo>
                  <a:cubicBezTo>
                    <a:pt x="397" y="30"/>
                    <a:pt x="397" y="30"/>
                    <a:pt x="397" y="30"/>
                  </a:cubicBezTo>
                  <a:cubicBezTo>
                    <a:pt x="395" y="31"/>
                    <a:pt x="394" y="31"/>
                    <a:pt x="393" y="31"/>
                  </a:cubicBezTo>
                  <a:cubicBezTo>
                    <a:pt x="393" y="32"/>
                    <a:pt x="393" y="32"/>
                    <a:pt x="393" y="32"/>
                  </a:cubicBezTo>
                  <a:cubicBezTo>
                    <a:pt x="391" y="32"/>
                    <a:pt x="390" y="32"/>
                    <a:pt x="389" y="33"/>
                  </a:cubicBezTo>
                  <a:cubicBezTo>
                    <a:pt x="389" y="33"/>
                    <a:pt x="389" y="33"/>
                    <a:pt x="389" y="33"/>
                  </a:cubicBezTo>
                  <a:cubicBezTo>
                    <a:pt x="387" y="33"/>
                    <a:pt x="386" y="34"/>
                    <a:pt x="385" y="34"/>
                  </a:cubicBezTo>
                  <a:cubicBezTo>
                    <a:pt x="385" y="34"/>
                    <a:pt x="385" y="34"/>
                    <a:pt x="385" y="34"/>
                  </a:cubicBezTo>
                  <a:cubicBezTo>
                    <a:pt x="374" y="38"/>
                    <a:pt x="362" y="42"/>
                    <a:pt x="349" y="45"/>
                  </a:cubicBezTo>
                  <a:cubicBezTo>
                    <a:pt x="349" y="45"/>
                    <a:pt x="349" y="45"/>
                    <a:pt x="349" y="45"/>
                  </a:cubicBezTo>
                  <a:cubicBezTo>
                    <a:pt x="347" y="45"/>
                    <a:pt x="346" y="45"/>
                    <a:pt x="344" y="46"/>
                  </a:cubicBezTo>
                  <a:cubicBezTo>
                    <a:pt x="309" y="53"/>
                    <a:pt x="268" y="58"/>
                    <a:pt x="224" y="58"/>
                  </a:cubicBezTo>
                  <a:cubicBezTo>
                    <a:pt x="180" y="58"/>
                    <a:pt x="140" y="53"/>
                    <a:pt x="104" y="46"/>
                  </a:cubicBezTo>
                  <a:cubicBezTo>
                    <a:pt x="103" y="45"/>
                    <a:pt x="101" y="45"/>
                    <a:pt x="99" y="45"/>
                  </a:cubicBezTo>
                  <a:cubicBezTo>
                    <a:pt x="99" y="45"/>
                    <a:pt x="99" y="45"/>
                    <a:pt x="99" y="45"/>
                  </a:cubicBezTo>
                  <a:cubicBezTo>
                    <a:pt x="87" y="42"/>
                    <a:pt x="75" y="38"/>
                    <a:pt x="64" y="34"/>
                  </a:cubicBezTo>
                  <a:cubicBezTo>
                    <a:pt x="63" y="34"/>
                    <a:pt x="63" y="34"/>
                    <a:pt x="63" y="34"/>
                  </a:cubicBezTo>
                  <a:cubicBezTo>
                    <a:pt x="62" y="34"/>
                    <a:pt x="61" y="33"/>
                    <a:pt x="60" y="33"/>
                  </a:cubicBezTo>
                  <a:cubicBezTo>
                    <a:pt x="59" y="33"/>
                    <a:pt x="59" y="33"/>
                    <a:pt x="59" y="33"/>
                  </a:cubicBezTo>
                  <a:cubicBezTo>
                    <a:pt x="58" y="32"/>
                    <a:pt x="57" y="32"/>
                    <a:pt x="56" y="32"/>
                  </a:cubicBezTo>
                  <a:cubicBezTo>
                    <a:pt x="55" y="32"/>
                    <a:pt x="55" y="32"/>
                    <a:pt x="55" y="31"/>
                  </a:cubicBezTo>
                  <a:cubicBezTo>
                    <a:pt x="54" y="31"/>
                    <a:pt x="53" y="31"/>
                    <a:pt x="52" y="30"/>
                  </a:cubicBezTo>
                  <a:cubicBezTo>
                    <a:pt x="51" y="30"/>
                    <a:pt x="51" y="30"/>
                    <a:pt x="51" y="30"/>
                  </a:cubicBezTo>
                  <a:cubicBezTo>
                    <a:pt x="50" y="29"/>
                    <a:pt x="49" y="29"/>
                    <a:pt x="48" y="28"/>
                  </a:cubicBezTo>
                  <a:cubicBezTo>
                    <a:pt x="48" y="28"/>
                    <a:pt x="48" y="28"/>
                    <a:pt x="48" y="28"/>
                  </a:cubicBezTo>
                  <a:cubicBezTo>
                    <a:pt x="44" y="27"/>
                    <a:pt x="41" y="26"/>
                    <a:pt x="37" y="24"/>
                  </a:cubicBezTo>
                  <a:cubicBezTo>
                    <a:pt x="35" y="23"/>
                    <a:pt x="33" y="22"/>
                    <a:pt x="32" y="21"/>
                  </a:cubicBezTo>
                  <a:cubicBezTo>
                    <a:pt x="30" y="21"/>
                    <a:pt x="29" y="20"/>
                    <a:pt x="28" y="19"/>
                  </a:cubicBezTo>
                  <a:cubicBezTo>
                    <a:pt x="28" y="19"/>
                    <a:pt x="28" y="19"/>
                    <a:pt x="28" y="19"/>
                  </a:cubicBezTo>
                  <a:cubicBezTo>
                    <a:pt x="21" y="16"/>
                    <a:pt x="15" y="12"/>
                    <a:pt x="10" y="8"/>
                  </a:cubicBezTo>
                  <a:cubicBezTo>
                    <a:pt x="6" y="6"/>
                    <a:pt x="3" y="3"/>
                    <a:pt x="0" y="0"/>
                  </a:cubicBezTo>
                  <a:cubicBezTo>
                    <a:pt x="1" y="5"/>
                    <a:pt x="2" y="10"/>
                    <a:pt x="5" y="15"/>
                  </a:cubicBezTo>
                  <a:cubicBezTo>
                    <a:pt x="6" y="18"/>
                    <a:pt x="8" y="20"/>
                    <a:pt x="9" y="22"/>
                  </a:cubicBezTo>
                  <a:cubicBezTo>
                    <a:pt x="17" y="44"/>
                    <a:pt x="17" y="44"/>
                    <a:pt x="17" y="44"/>
                  </a:cubicBezTo>
                  <a:cubicBezTo>
                    <a:pt x="18" y="46"/>
                    <a:pt x="18" y="46"/>
                    <a:pt x="18" y="46"/>
                  </a:cubicBezTo>
                  <a:cubicBezTo>
                    <a:pt x="28" y="72"/>
                    <a:pt x="28" y="72"/>
                    <a:pt x="28" y="72"/>
                  </a:cubicBezTo>
                  <a:cubicBezTo>
                    <a:pt x="34" y="88"/>
                    <a:pt x="34" y="88"/>
                    <a:pt x="34" y="88"/>
                  </a:cubicBezTo>
                  <a:cubicBezTo>
                    <a:pt x="55" y="102"/>
                    <a:pt x="78" y="114"/>
                    <a:pt x="102" y="123"/>
                  </a:cubicBezTo>
                  <a:cubicBezTo>
                    <a:pt x="137" y="136"/>
                    <a:pt x="176" y="143"/>
                    <a:pt x="216" y="143"/>
                  </a:cubicBezTo>
                  <a:cubicBezTo>
                    <a:pt x="219" y="143"/>
                    <a:pt x="221" y="143"/>
                    <a:pt x="224" y="143"/>
                  </a:cubicBezTo>
                  <a:cubicBezTo>
                    <a:pt x="226" y="143"/>
                    <a:pt x="228" y="143"/>
                    <a:pt x="231" y="143"/>
                  </a:cubicBezTo>
                  <a:cubicBezTo>
                    <a:pt x="271" y="143"/>
                    <a:pt x="310" y="136"/>
                    <a:pt x="345" y="123"/>
                  </a:cubicBezTo>
                  <a:cubicBezTo>
                    <a:pt x="369" y="114"/>
                    <a:pt x="392" y="102"/>
                    <a:pt x="413" y="88"/>
                  </a:cubicBezTo>
                  <a:cubicBezTo>
                    <a:pt x="419" y="71"/>
                    <a:pt x="419" y="71"/>
                    <a:pt x="419" y="71"/>
                  </a:cubicBezTo>
                  <a:cubicBezTo>
                    <a:pt x="429" y="46"/>
                    <a:pt x="429" y="46"/>
                    <a:pt x="429" y="46"/>
                  </a:cubicBezTo>
                  <a:cubicBezTo>
                    <a:pt x="430" y="44"/>
                    <a:pt x="430" y="44"/>
                    <a:pt x="430" y="44"/>
                  </a:cubicBezTo>
                  <a:cubicBezTo>
                    <a:pt x="438" y="22"/>
                    <a:pt x="438" y="22"/>
                    <a:pt x="438" y="22"/>
                  </a:cubicBezTo>
                  <a:cubicBezTo>
                    <a:pt x="439" y="20"/>
                    <a:pt x="441" y="18"/>
                    <a:pt x="442" y="15"/>
                  </a:cubicBezTo>
                  <a:cubicBezTo>
                    <a:pt x="444" y="11"/>
                    <a:pt x="446" y="6"/>
                    <a:pt x="447" y="1"/>
                  </a:cubicBezTo>
                  <a:cubicBezTo>
                    <a:pt x="444" y="4"/>
                    <a:pt x="441" y="6"/>
                    <a:pt x="438" y="8"/>
                  </a:cubicBezTo>
                  <a:close/>
                </a:path>
              </a:pathLst>
            </a:custGeom>
            <a:solidFill>
              <a:schemeClr val="accent4"/>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6" name="Freeform 213">
              <a:extLst>
                <a:ext uri="{FF2B5EF4-FFF2-40B4-BE49-F238E27FC236}">
                  <a16:creationId xmlns:a16="http://schemas.microsoft.com/office/drawing/2014/main" id="{DEE18B59-69E4-4242-80E8-0788B9B9AA36}"/>
                </a:ext>
              </a:extLst>
            </p:cNvPr>
            <p:cNvSpPr>
              <a:spLocks/>
            </p:cNvSpPr>
            <p:nvPr/>
          </p:nvSpPr>
          <p:spPr bwMode="auto">
            <a:xfrm>
              <a:off x="8495858" y="3913535"/>
              <a:ext cx="2375274" cy="467678"/>
            </a:xfrm>
            <a:custGeom>
              <a:avLst/>
              <a:gdLst>
                <a:gd name="T0" fmla="*/ 851 w 884"/>
                <a:gd name="T1" fmla="*/ 21 h 158"/>
                <a:gd name="T2" fmla="*/ 779 w 884"/>
                <a:gd name="T3" fmla="*/ 48 h 158"/>
                <a:gd name="T4" fmla="*/ 779 w 884"/>
                <a:gd name="T5" fmla="*/ 48 h 158"/>
                <a:gd name="T6" fmla="*/ 772 w 884"/>
                <a:gd name="T7" fmla="*/ 50 h 158"/>
                <a:gd name="T8" fmla="*/ 772 w 884"/>
                <a:gd name="T9" fmla="*/ 50 h 158"/>
                <a:gd name="T10" fmla="*/ 765 w 884"/>
                <a:gd name="T11" fmla="*/ 52 h 158"/>
                <a:gd name="T12" fmla="*/ 764 w 884"/>
                <a:gd name="T13" fmla="*/ 52 h 158"/>
                <a:gd name="T14" fmla="*/ 757 w 884"/>
                <a:gd name="T15" fmla="*/ 53 h 158"/>
                <a:gd name="T16" fmla="*/ 756 w 884"/>
                <a:gd name="T17" fmla="*/ 54 h 158"/>
                <a:gd name="T18" fmla="*/ 749 w 884"/>
                <a:gd name="T19" fmla="*/ 55 h 158"/>
                <a:gd name="T20" fmla="*/ 749 w 884"/>
                <a:gd name="T21" fmla="*/ 55 h 158"/>
                <a:gd name="T22" fmla="*/ 680 w 884"/>
                <a:gd name="T23" fmla="*/ 69 h 158"/>
                <a:gd name="T24" fmla="*/ 680 w 884"/>
                <a:gd name="T25" fmla="*/ 69 h 158"/>
                <a:gd name="T26" fmla="*/ 442 w 884"/>
                <a:gd name="T27" fmla="*/ 86 h 158"/>
                <a:gd name="T28" fmla="*/ 204 w 884"/>
                <a:gd name="T29" fmla="*/ 69 h 158"/>
                <a:gd name="T30" fmla="*/ 204 w 884"/>
                <a:gd name="T31" fmla="*/ 69 h 158"/>
                <a:gd name="T32" fmla="*/ 135 w 884"/>
                <a:gd name="T33" fmla="*/ 55 h 158"/>
                <a:gd name="T34" fmla="*/ 135 w 884"/>
                <a:gd name="T35" fmla="*/ 55 h 158"/>
                <a:gd name="T36" fmla="*/ 127 w 884"/>
                <a:gd name="T37" fmla="*/ 54 h 158"/>
                <a:gd name="T38" fmla="*/ 127 w 884"/>
                <a:gd name="T39" fmla="*/ 53 h 158"/>
                <a:gd name="T40" fmla="*/ 120 w 884"/>
                <a:gd name="T41" fmla="*/ 52 h 158"/>
                <a:gd name="T42" fmla="*/ 119 w 884"/>
                <a:gd name="T43" fmla="*/ 52 h 158"/>
                <a:gd name="T44" fmla="*/ 112 w 884"/>
                <a:gd name="T45" fmla="*/ 50 h 158"/>
                <a:gd name="T46" fmla="*/ 112 w 884"/>
                <a:gd name="T47" fmla="*/ 50 h 158"/>
                <a:gd name="T48" fmla="*/ 105 w 884"/>
                <a:gd name="T49" fmla="*/ 48 h 158"/>
                <a:gd name="T50" fmla="*/ 105 w 884"/>
                <a:gd name="T51" fmla="*/ 48 h 158"/>
                <a:gd name="T52" fmla="*/ 33 w 884"/>
                <a:gd name="T53" fmla="*/ 21 h 158"/>
                <a:gd name="T54" fmla="*/ 0 w 884"/>
                <a:gd name="T55" fmla="*/ 0 h 158"/>
                <a:gd name="T56" fmla="*/ 17 w 884"/>
                <a:gd name="T57" fmla="*/ 29 h 158"/>
                <a:gd name="T58" fmla="*/ 51 w 884"/>
                <a:gd name="T59" fmla="*/ 87 h 158"/>
                <a:gd name="T60" fmla="*/ 191 w 884"/>
                <a:gd name="T61" fmla="*/ 132 h 158"/>
                <a:gd name="T62" fmla="*/ 427 w 884"/>
                <a:gd name="T63" fmla="*/ 158 h 158"/>
                <a:gd name="T64" fmla="*/ 442 w 884"/>
                <a:gd name="T65" fmla="*/ 158 h 158"/>
                <a:gd name="T66" fmla="*/ 457 w 884"/>
                <a:gd name="T67" fmla="*/ 158 h 158"/>
                <a:gd name="T68" fmla="*/ 693 w 884"/>
                <a:gd name="T69" fmla="*/ 132 h 158"/>
                <a:gd name="T70" fmla="*/ 833 w 884"/>
                <a:gd name="T71" fmla="*/ 87 h 158"/>
                <a:gd name="T72" fmla="*/ 867 w 884"/>
                <a:gd name="T73" fmla="*/ 29 h 158"/>
                <a:gd name="T74" fmla="*/ 884 w 884"/>
                <a:gd name="T75" fmla="*/ 0 h 158"/>
                <a:gd name="T76" fmla="*/ 851 w 884"/>
                <a:gd name="T77" fmla="*/ 2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84" h="158">
                  <a:moveTo>
                    <a:pt x="851" y="21"/>
                  </a:moveTo>
                  <a:cubicBezTo>
                    <a:pt x="832" y="31"/>
                    <a:pt x="808" y="40"/>
                    <a:pt x="779" y="48"/>
                  </a:cubicBezTo>
                  <a:cubicBezTo>
                    <a:pt x="779" y="48"/>
                    <a:pt x="779" y="48"/>
                    <a:pt x="779" y="48"/>
                  </a:cubicBezTo>
                  <a:cubicBezTo>
                    <a:pt x="777" y="48"/>
                    <a:pt x="775" y="49"/>
                    <a:pt x="772" y="50"/>
                  </a:cubicBezTo>
                  <a:cubicBezTo>
                    <a:pt x="772" y="50"/>
                    <a:pt x="772" y="50"/>
                    <a:pt x="772" y="50"/>
                  </a:cubicBezTo>
                  <a:cubicBezTo>
                    <a:pt x="769" y="50"/>
                    <a:pt x="767" y="51"/>
                    <a:pt x="765" y="52"/>
                  </a:cubicBezTo>
                  <a:cubicBezTo>
                    <a:pt x="765" y="52"/>
                    <a:pt x="764" y="52"/>
                    <a:pt x="764" y="52"/>
                  </a:cubicBezTo>
                  <a:cubicBezTo>
                    <a:pt x="762" y="52"/>
                    <a:pt x="759" y="53"/>
                    <a:pt x="757" y="53"/>
                  </a:cubicBezTo>
                  <a:cubicBezTo>
                    <a:pt x="757" y="54"/>
                    <a:pt x="757" y="54"/>
                    <a:pt x="756" y="54"/>
                  </a:cubicBezTo>
                  <a:cubicBezTo>
                    <a:pt x="754" y="54"/>
                    <a:pt x="752" y="55"/>
                    <a:pt x="749" y="55"/>
                  </a:cubicBezTo>
                  <a:cubicBezTo>
                    <a:pt x="749" y="55"/>
                    <a:pt x="749" y="55"/>
                    <a:pt x="749" y="55"/>
                  </a:cubicBezTo>
                  <a:cubicBezTo>
                    <a:pt x="728" y="60"/>
                    <a:pt x="705" y="65"/>
                    <a:pt x="680" y="69"/>
                  </a:cubicBezTo>
                  <a:cubicBezTo>
                    <a:pt x="680" y="69"/>
                    <a:pt x="680" y="69"/>
                    <a:pt x="680" y="69"/>
                  </a:cubicBezTo>
                  <a:cubicBezTo>
                    <a:pt x="611" y="80"/>
                    <a:pt x="529" y="86"/>
                    <a:pt x="442" y="86"/>
                  </a:cubicBezTo>
                  <a:cubicBezTo>
                    <a:pt x="355" y="86"/>
                    <a:pt x="273" y="80"/>
                    <a:pt x="204" y="69"/>
                  </a:cubicBezTo>
                  <a:cubicBezTo>
                    <a:pt x="204" y="69"/>
                    <a:pt x="204" y="69"/>
                    <a:pt x="204" y="69"/>
                  </a:cubicBezTo>
                  <a:cubicBezTo>
                    <a:pt x="179" y="65"/>
                    <a:pt x="156" y="60"/>
                    <a:pt x="135" y="55"/>
                  </a:cubicBezTo>
                  <a:cubicBezTo>
                    <a:pt x="135" y="55"/>
                    <a:pt x="135" y="55"/>
                    <a:pt x="135" y="55"/>
                  </a:cubicBezTo>
                  <a:cubicBezTo>
                    <a:pt x="132" y="55"/>
                    <a:pt x="130" y="54"/>
                    <a:pt x="127" y="54"/>
                  </a:cubicBezTo>
                  <a:cubicBezTo>
                    <a:pt x="127" y="54"/>
                    <a:pt x="127" y="54"/>
                    <a:pt x="127" y="53"/>
                  </a:cubicBezTo>
                  <a:cubicBezTo>
                    <a:pt x="125" y="53"/>
                    <a:pt x="122" y="52"/>
                    <a:pt x="120" y="52"/>
                  </a:cubicBezTo>
                  <a:cubicBezTo>
                    <a:pt x="120" y="52"/>
                    <a:pt x="119" y="52"/>
                    <a:pt x="119" y="52"/>
                  </a:cubicBezTo>
                  <a:cubicBezTo>
                    <a:pt x="117" y="51"/>
                    <a:pt x="115" y="50"/>
                    <a:pt x="112" y="50"/>
                  </a:cubicBezTo>
                  <a:cubicBezTo>
                    <a:pt x="112" y="50"/>
                    <a:pt x="112" y="50"/>
                    <a:pt x="112" y="50"/>
                  </a:cubicBezTo>
                  <a:cubicBezTo>
                    <a:pt x="109" y="49"/>
                    <a:pt x="107" y="48"/>
                    <a:pt x="105" y="48"/>
                  </a:cubicBezTo>
                  <a:cubicBezTo>
                    <a:pt x="105" y="48"/>
                    <a:pt x="105" y="48"/>
                    <a:pt x="105" y="48"/>
                  </a:cubicBezTo>
                  <a:cubicBezTo>
                    <a:pt x="76" y="40"/>
                    <a:pt x="52" y="31"/>
                    <a:pt x="33" y="21"/>
                  </a:cubicBezTo>
                  <a:cubicBezTo>
                    <a:pt x="19" y="15"/>
                    <a:pt x="8" y="8"/>
                    <a:pt x="0" y="0"/>
                  </a:cubicBezTo>
                  <a:cubicBezTo>
                    <a:pt x="17" y="29"/>
                    <a:pt x="17" y="29"/>
                    <a:pt x="17" y="29"/>
                  </a:cubicBezTo>
                  <a:cubicBezTo>
                    <a:pt x="51" y="87"/>
                    <a:pt x="51" y="87"/>
                    <a:pt x="51" y="87"/>
                  </a:cubicBezTo>
                  <a:cubicBezTo>
                    <a:pt x="94" y="106"/>
                    <a:pt x="141" y="121"/>
                    <a:pt x="191" y="132"/>
                  </a:cubicBezTo>
                  <a:cubicBezTo>
                    <a:pt x="264" y="149"/>
                    <a:pt x="344" y="158"/>
                    <a:pt x="427" y="158"/>
                  </a:cubicBezTo>
                  <a:cubicBezTo>
                    <a:pt x="432" y="158"/>
                    <a:pt x="437" y="158"/>
                    <a:pt x="442" y="158"/>
                  </a:cubicBezTo>
                  <a:cubicBezTo>
                    <a:pt x="447" y="158"/>
                    <a:pt x="452" y="158"/>
                    <a:pt x="457" y="158"/>
                  </a:cubicBezTo>
                  <a:cubicBezTo>
                    <a:pt x="540" y="158"/>
                    <a:pt x="620" y="149"/>
                    <a:pt x="693" y="132"/>
                  </a:cubicBezTo>
                  <a:cubicBezTo>
                    <a:pt x="743" y="121"/>
                    <a:pt x="790" y="106"/>
                    <a:pt x="833" y="87"/>
                  </a:cubicBezTo>
                  <a:cubicBezTo>
                    <a:pt x="867" y="29"/>
                    <a:pt x="867" y="29"/>
                    <a:pt x="867" y="29"/>
                  </a:cubicBezTo>
                  <a:cubicBezTo>
                    <a:pt x="884" y="0"/>
                    <a:pt x="884" y="0"/>
                    <a:pt x="884" y="0"/>
                  </a:cubicBezTo>
                  <a:cubicBezTo>
                    <a:pt x="876" y="8"/>
                    <a:pt x="865" y="15"/>
                    <a:pt x="851" y="21"/>
                  </a:cubicBezTo>
                  <a:close/>
                </a:path>
              </a:pathLst>
            </a:custGeom>
            <a:solidFill>
              <a:schemeClr val="accent2"/>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7" name="Freeform 214">
              <a:extLst>
                <a:ext uri="{FF2B5EF4-FFF2-40B4-BE49-F238E27FC236}">
                  <a16:creationId xmlns:a16="http://schemas.microsoft.com/office/drawing/2014/main" id="{5C7B5AAE-AF85-414C-862A-2B252F43D2F8}"/>
                </a:ext>
              </a:extLst>
            </p:cNvPr>
            <p:cNvSpPr>
              <a:spLocks/>
            </p:cNvSpPr>
            <p:nvPr/>
          </p:nvSpPr>
          <p:spPr bwMode="auto">
            <a:xfrm>
              <a:off x="8442011" y="3455739"/>
              <a:ext cx="2482969" cy="520374"/>
            </a:xfrm>
            <a:custGeom>
              <a:avLst/>
              <a:gdLst>
                <a:gd name="T0" fmla="*/ 915 w 924"/>
                <a:gd name="T1" fmla="*/ 98 h 176"/>
                <a:gd name="T2" fmla="*/ 465 w 924"/>
                <a:gd name="T3" fmla="*/ 0 h 176"/>
                <a:gd name="T4" fmla="*/ 465 w 924"/>
                <a:gd name="T5" fmla="*/ 0 h 176"/>
                <a:gd name="T6" fmla="*/ 462 w 924"/>
                <a:gd name="T7" fmla="*/ 0 h 176"/>
                <a:gd name="T8" fmla="*/ 459 w 924"/>
                <a:gd name="T9" fmla="*/ 0 h 176"/>
                <a:gd name="T10" fmla="*/ 459 w 924"/>
                <a:gd name="T11" fmla="*/ 0 h 176"/>
                <a:gd name="T12" fmla="*/ 8 w 924"/>
                <a:gd name="T13" fmla="*/ 98 h 176"/>
                <a:gd name="T14" fmla="*/ 0 w 924"/>
                <a:gd name="T15" fmla="*/ 121 h 176"/>
                <a:gd name="T16" fmla="*/ 0 w 924"/>
                <a:gd name="T17" fmla="*/ 123 h 176"/>
                <a:gd name="T18" fmla="*/ 11 w 924"/>
                <a:gd name="T19" fmla="*/ 147 h 176"/>
                <a:gd name="T20" fmla="*/ 20 w 924"/>
                <a:gd name="T21" fmla="*/ 155 h 176"/>
                <a:gd name="T22" fmla="*/ 53 w 924"/>
                <a:gd name="T23" fmla="*/ 176 h 176"/>
                <a:gd name="T24" fmla="*/ 57 w 924"/>
                <a:gd name="T25" fmla="*/ 172 h 176"/>
                <a:gd name="T26" fmla="*/ 59 w 924"/>
                <a:gd name="T27" fmla="*/ 171 h 176"/>
                <a:gd name="T28" fmla="*/ 64 w 924"/>
                <a:gd name="T29" fmla="*/ 167 h 176"/>
                <a:gd name="T30" fmla="*/ 65 w 924"/>
                <a:gd name="T31" fmla="*/ 167 h 176"/>
                <a:gd name="T32" fmla="*/ 70 w 924"/>
                <a:gd name="T33" fmla="*/ 163 h 176"/>
                <a:gd name="T34" fmla="*/ 71 w 924"/>
                <a:gd name="T35" fmla="*/ 162 h 176"/>
                <a:gd name="T36" fmla="*/ 77 w 924"/>
                <a:gd name="T37" fmla="*/ 159 h 176"/>
                <a:gd name="T38" fmla="*/ 79 w 924"/>
                <a:gd name="T39" fmla="*/ 157 h 176"/>
                <a:gd name="T40" fmla="*/ 84 w 924"/>
                <a:gd name="T41" fmla="*/ 155 h 176"/>
                <a:gd name="T42" fmla="*/ 87 w 924"/>
                <a:gd name="T43" fmla="*/ 154 h 176"/>
                <a:gd name="T44" fmla="*/ 93 w 924"/>
                <a:gd name="T45" fmla="*/ 151 h 176"/>
                <a:gd name="T46" fmla="*/ 96 w 924"/>
                <a:gd name="T47" fmla="*/ 149 h 176"/>
                <a:gd name="T48" fmla="*/ 100 w 924"/>
                <a:gd name="T49" fmla="*/ 147 h 176"/>
                <a:gd name="T50" fmla="*/ 107 w 924"/>
                <a:gd name="T51" fmla="*/ 144 h 176"/>
                <a:gd name="T52" fmla="*/ 110 w 924"/>
                <a:gd name="T53" fmla="*/ 143 h 176"/>
                <a:gd name="T54" fmla="*/ 115 w 924"/>
                <a:gd name="T55" fmla="*/ 141 h 176"/>
                <a:gd name="T56" fmla="*/ 118 w 924"/>
                <a:gd name="T57" fmla="*/ 140 h 176"/>
                <a:gd name="T58" fmla="*/ 127 w 924"/>
                <a:gd name="T59" fmla="*/ 136 h 176"/>
                <a:gd name="T60" fmla="*/ 130 w 924"/>
                <a:gd name="T61" fmla="*/ 136 h 176"/>
                <a:gd name="T62" fmla="*/ 136 w 924"/>
                <a:gd name="T63" fmla="*/ 134 h 176"/>
                <a:gd name="T64" fmla="*/ 462 w 924"/>
                <a:gd name="T65" fmla="*/ 90 h 176"/>
                <a:gd name="T66" fmla="*/ 788 w 924"/>
                <a:gd name="T67" fmla="*/ 134 h 176"/>
                <a:gd name="T68" fmla="*/ 794 w 924"/>
                <a:gd name="T69" fmla="*/ 136 h 176"/>
                <a:gd name="T70" fmla="*/ 797 w 924"/>
                <a:gd name="T71" fmla="*/ 136 h 176"/>
                <a:gd name="T72" fmla="*/ 806 w 924"/>
                <a:gd name="T73" fmla="*/ 140 h 176"/>
                <a:gd name="T74" fmla="*/ 809 w 924"/>
                <a:gd name="T75" fmla="*/ 141 h 176"/>
                <a:gd name="T76" fmla="*/ 814 w 924"/>
                <a:gd name="T77" fmla="*/ 143 h 176"/>
                <a:gd name="T78" fmla="*/ 817 w 924"/>
                <a:gd name="T79" fmla="*/ 144 h 176"/>
                <a:gd name="T80" fmla="*/ 824 w 924"/>
                <a:gd name="T81" fmla="*/ 147 h 176"/>
                <a:gd name="T82" fmla="*/ 828 w 924"/>
                <a:gd name="T83" fmla="*/ 149 h 176"/>
                <a:gd name="T84" fmla="*/ 831 w 924"/>
                <a:gd name="T85" fmla="*/ 151 h 176"/>
                <a:gd name="T86" fmla="*/ 837 w 924"/>
                <a:gd name="T87" fmla="*/ 154 h 176"/>
                <a:gd name="T88" fmla="*/ 840 w 924"/>
                <a:gd name="T89" fmla="*/ 155 h 176"/>
                <a:gd name="T90" fmla="*/ 845 w 924"/>
                <a:gd name="T91" fmla="*/ 157 h 176"/>
                <a:gd name="T92" fmla="*/ 847 w 924"/>
                <a:gd name="T93" fmla="*/ 159 h 176"/>
                <a:gd name="T94" fmla="*/ 853 w 924"/>
                <a:gd name="T95" fmla="*/ 162 h 176"/>
                <a:gd name="T96" fmla="*/ 854 w 924"/>
                <a:gd name="T97" fmla="*/ 163 h 176"/>
                <a:gd name="T98" fmla="*/ 859 w 924"/>
                <a:gd name="T99" fmla="*/ 167 h 176"/>
                <a:gd name="T100" fmla="*/ 860 w 924"/>
                <a:gd name="T101" fmla="*/ 167 h 176"/>
                <a:gd name="T102" fmla="*/ 865 w 924"/>
                <a:gd name="T103" fmla="*/ 171 h 176"/>
                <a:gd name="T104" fmla="*/ 867 w 924"/>
                <a:gd name="T105" fmla="*/ 172 h 176"/>
                <a:gd name="T106" fmla="*/ 871 w 924"/>
                <a:gd name="T107" fmla="*/ 176 h 176"/>
                <a:gd name="T108" fmla="*/ 904 w 924"/>
                <a:gd name="T109" fmla="*/ 155 h 176"/>
                <a:gd name="T110" fmla="*/ 913 w 924"/>
                <a:gd name="T111" fmla="*/ 147 h 176"/>
                <a:gd name="T112" fmla="*/ 924 w 924"/>
                <a:gd name="T113" fmla="*/ 123 h 176"/>
                <a:gd name="T114" fmla="*/ 924 w 924"/>
                <a:gd name="T115" fmla="*/ 121 h 176"/>
                <a:gd name="T116" fmla="*/ 915 w 924"/>
                <a:gd name="T117" fmla="*/ 9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4" h="176">
                  <a:moveTo>
                    <a:pt x="915" y="98"/>
                  </a:moveTo>
                  <a:cubicBezTo>
                    <a:pt x="875" y="43"/>
                    <a:pt x="689" y="1"/>
                    <a:pt x="465" y="0"/>
                  </a:cubicBezTo>
                  <a:cubicBezTo>
                    <a:pt x="465" y="0"/>
                    <a:pt x="465" y="0"/>
                    <a:pt x="465" y="0"/>
                  </a:cubicBezTo>
                  <a:cubicBezTo>
                    <a:pt x="464" y="0"/>
                    <a:pt x="463" y="0"/>
                    <a:pt x="462" y="0"/>
                  </a:cubicBezTo>
                  <a:cubicBezTo>
                    <a:pt x="461" y="0"/>
                    <a:pt x="460" y="0"/>
                    <a:pt x="459" y="0"/>
                  </a:cubicBezTo>
                  <a:cubicBezTo>
                    <a:pt x="459" y="0"/>
                    <a:pt x="459" y="0"/>
                    <a:pt x="459" y="0"/>
                  </a:cubicBezTo>
                  <a:cubicBezTo>
                    <a:pt x="235" y="1"/>
                    <a:pt x="49" y="43"/>
                    <a:pt x="8" y="98"/>
                  </a:cubicBezTo>
                  <a:cubicBezTo>
                    <a:pt x="3" y="106"/>
                    <a:pt x="0" y="113"/>
                    <a:pt x="0" y="121"/>
                  </a:cubicBezTo>
                  <a:cubicBezTo>
                    <a:pt x="0" y="121"/>
                    <a:pt x="0" y="122"/>
                    <a:pt x="0" y="123"/>
                  </a:cubicBezTo>
                  <a:cubicBezTo>
                    <a:pt x="1" y="131"/>
                    <a:pt x="5" y="139"/>
                    <a:pt x="11" y="147"/>
                  </a:cubicBezTo>
                  <a:cubicBezTo>
                    <a:pt x="14" y="150"/>
                    <a:pt x="17" y="153"/>
                    <a:pt x="20" y="155"/>
                  </a:cubicBezTo>
                  <a:cubicBezTo>
                    <a:pt x="28" y="163"/>
                    <a:pt x="39" y="170"/>
                    <a:pt x="53" y="176"/>
                  </a:cubicBezTo>
                  <a:cubicBezTo>
                    <a:pt x="54" y="175"/>
                    <a:pt x="56" y="174"/>
                    <a:pt x="57" y="172"/>
                  </a:cubicBezTo>
                  <a:cubicBezTo>
                    <a:pt x="58" y="172"/>
                    <a:pt x="58" y="172"/>
                    <a:pt x="59" y="171"/>
                  </a:cubicBezTo>
                  <a:cubicBezTo>
                    <a:pt x="60" y="170"/>
                    <a:pt x="62" y="169"/>
                    <a:pt x="64" y="167"/>
                  </a:cubicBezTo>
                  <a:cubicBezTo>
                    <a:pt x="64" y="167"/>
                    <a:pt x="64" y="167"/>
                    <a:pt x="65" y="167"/>
                  </a:cubicBezTo>
                  <a:cubicBezTo>
                    <a:pt x="66" y="165"/>
                    <a:pt x="68" y="164"/>
                    <a:pt x="70" y="163"/>
                  </a:cubicBezTo>
                  <a:cubicBezTo>
                    <a:pt x="70" y="163"/>
                    <a:pt x="71" y="163"/>
                    <a:pt x="71" y="162"/>
                  </a:cubicBezTo>
                  <a:cubicBezTo>
                    <a:pt x="73" y="161"/>
                    <a:pt x="75" y="160"/>
                    <a:pt x="77" y="159"/>
                  </a:cubicBezTo>
                  <a:cubicBezTo>
                    <a:pt x="78" y="158"/>
                    <a:pt x="79" y="158"/>
                    <a:pt x="79" y="157"/>
                  </a:cubicBezTo>
                  <a:cubicBezTo>
                    <a:pt x="81" y="157"/>
                    <a:pt x="82" y="156"/>
                    <a:pt x="84" y="155"/>
                  </a:cubicBezTo>
                  <a:cubicBezTo>
                    <a:pt x="85" y="155"/>
                    <a:pt x="86" y="154"/>
                    <a:pt x="87" y="154"/>
                  </a:cubicBezTo>
                  <a:cubicBezTo>
                    <a:pt x="88" y="153"/>
                    <a:pt x="91" y="152"/>
                    <a:pt x="93" y="151"/>
                  </a:cubicBezTo>
                  <a:cubicBezTo>
                    <a:pt x="94" y="150"/>
                    <a:pt x="95" y="149"/>
                    <a:pt x="96" y="149"/>
                  </a:cubicBezTo>
                  <a:cubicBezTo>
                    <a:pt x="98" y="148"/>
                    <a:pt x="99" y="148"/>
                    <a:pt x="100" y="147"/>
                  </a:cubicBezTo>
                  <a:cubicBezTo>
                    <a:pt x="102" y="146"/>
                    <a:pt x="105" y="145"/>
                    <a:pt x="107" y="144"/>
                  </a:cubicBezTo>
                  <a:cubicBezTo>
                    <a:pt x="108" y="144"/>
                    <a:pt x="109" y="143"/>
                    <a:pt x="110" y="143"/>
                  </a:cubicBezTo>
                  <a:cubicBezTo>
                    <a:pt x="112" y="142"/>
                    <a:pt x="114" y="142"/>
                    <a:pt x="115" y="141"/>
                  </a:cubicBezTo>
                  <a:cubicBezTo>
                    <a:pt x="116" y="141"/>
                    <a:pt x="117" y="140"/>
                    <a:pt x="118" y="140"/>
                  </a:cubicBezTo>
                  <a:cubicBezTo>
                    <a:pt x="121" y="139"/>
                    <a:pt x="124" y="138"/>
                    <a:pt x="127" y="136"/>
                  </a:cubicBezTo>
                  <a:cubicBezTo>
                    <a:pt x="128" y="136"/>
                    <a:pt x="129" y="136"/>
                    <a:pt x="130" y="136"/>
                  </a:cubicBezTo>
                  <a:cubicBezTo>
                    <a:pt x="132" y="135"/>
                    <a:pt x="134" y="134"/>
                    <a:pt x="136" y="134"/>
                  </a:cubicBezTo>
                  <a:cubicBezTo>
                    <a:pt x="214" y="108"/>
                    <a:pt x="331" y="91"/>
                    <a:pt x="462" y="90"/>
                  </a:cubicBezTo>
                  <a:cubicBezTo>
                    <a:pt x="593" y="91"/>
                    <a:pt x="710" y="108"/>
                    <a:pt x="788" y="134"/>
                  </a:cubicBezTo>
                  <a:cubicBezTo>
                    <a:pt x="790" y="134"/>
                    <a:pt x="792" y="135"/>
                    <a:pt x="794" y="136"/>
                  </a:cubicBezTo>
                  <a:cubicBezTo>
                    <a:pt x="795" y="136"/>
                    <a:pt x="796" y="136"/>
                    <a:pt x="797" y="136"/>
                  </a:cubicBezTo>
                  <a:cubicBezTo>
                    <a:pt x="800" y="138"/>
                    <a:pt x="803" y="139"/>
                    <a:pt x="806" y="140"/>
                  </a:cubicBezTo>
                  <a:cubicBezTo>
                    <a:pt x="807" y="140"/>
                    <a:pt x="808" y="141"/>
                    <a:pt x="809" y="141"/>
                  </a:cubicBezTo>
                  <a:cubicBezTo>
                    <a:pt x="810" y="142"/>
                    <a:pt x="812" y="142"/>
                    <a:pt x="814" y="143"/>
                  </a:cubicBezTo>
                  <a:cubicBezTo>
                    <a:pt x="815" y="143"/>
                    <a:pt x="816" y="144"/>
                    <a:pt x="817" y="144"/>
                  </a:cubicBezTo>
                  <a:cubicBezTo>
                    <a:pt x="819" y="145"/>
                    <a:pt x="822" y="146"/>
                    <a:pt x="824" y="147"/>
                  </a:cubicBezTo>
                  <a:cubicBezTo>
                    <a:pt x="825" y="148"/>
                    <a:pt x="826" y="148"/>
                    <a:pt x="828" y="149"/>
                  </a:cubicBezTo>
                  <a:cubicBezTo>
                    <a:pt x="829" y="149"/>
                    <a:pt x="830" y="150"/>
                    <a:pt x="831" y="151"/>
                  </a:cubicBezTo>
                  <a:cubicBezTo>
                    <a:pt x="833" y="152"/>
                    <a:pt x="835" y="153"/>
                    <a:pt x="837" y="154"/>
                  </a:cubicBezTo>
                  <a:cubicBezTo>
                    <a:pt x="838" y="154"/>
                    <a:pt x="839" y="155"/>
                    <a:pt x="840" y="155"/>
                  </a:cubicBezTo>
                  <a:cubicBezTo>
                    <a:pt x="842" y="156"/>
                    <a:pt x="843" y="157"/>
                    <a:pt x="845" y="157"/>
                  </a:cubicBezTo>
                  <a:cubicBezTo>
                    <a:pt x="845" y="158"/>
                    <a:pt x="846" y="158"/>
                    <a:pt x="847" y="159"/>
                  </a:cubicBezTo>
                  <a:cubicBezTo>
                    <a:pt x="849" y="160"/>
                    <a:pt x="851" y="161"/>
                    <a:pt x="853" y="162"/>
                  </a:cubicBezTo>
                  <a:cubicBezTo>
                    <a:pt x="853" y="163"/>
                    <a:pt x="854" y="163"/>
                    <a:pt x="854" y="163"/>
                  </a:cubicBezTo>
                  <a:cubicBezTo>
                    <a:pt x="856" y="164"/>
                    <a:pt x="858" y="165"/>
                    <a:pt x="859" y="167"/>
                  </a:cubicBezTo>
                  <a:cubicBezTo>
                    <a:pt x="860" y="167"/>
                    <a:pt x="860" y="167"/>
                    <a:pt x="860" y="167"/>
                  </a:cubicBezTo>
                  <a:cubicBezTo>
                    <a:pt x="862" y="169"/>
                    <a:pt x="864" y="170"/>
                    <a:pt x="865" y="171"/>
                  </a:cubicBezTo>
                  <a:cubicBezTo>
                    <a:pt x="866" y="172"/>
                    <a:pt x="866" y="172"/>
                    <a:pt x="867" y="172"/>
                  </a:cubicBezTo>
                  <a:cubicBezTo>
                    <a:pt x="868" y="174"/>
                    <a:pt x="870" y="175"/>
                    <a:pt x="871" y="176"/>
                  </a:cubicBezTo>
                  <a:cubicBezTo>
                    <a:pt x="885" y="170"/>
                    <a:pt x="896" y="163"/>
                    <a:pt x="904" y="155"/>
                  </a:cubicBezTo>
                  <a:cubicBezTo>
                    <a:pt x="907" y="153"/>
                    <a:pt x="910" y="150"/>
                    <a:pt x="913" y="147"/>
                  </a:cubicBezTo>
                  <a:cubicBezTo>
                    <a:pt x="919" y="139"/>
                    <a:pt x="923" y="131"/>
                    <a:pt x="924" y="123"/>
                  </a:cubicBezTo>
                  <a:cubicBezTo>
                    <a:pt x="924" y="122"/>
                    <a:pt x="924" y="121"/>
                    <a:pt x="924" y="121"/>
                  </a:cubicBezTo>
                  <a:cubicBezTo>
                    <a:pt x="924" y="113"/>
                    <a:pt x="921" y="106"/>
                    <a:pt x="915" y="98"/>
                  </a:cubicBezTo>
                  <a:close/>
                </a:path>
              </a:pathLst>
            </a:custGeom>
            <a:solidFill>
              <a:schemeClr val="accent2">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8" name="Freeform 255">
              <a:extLst>
                <a:ext uri="{FF2B5EF4-FFF2-40B4-BE49-F238E27FC236}">
                  <a16:creationId xmlns:a16="http://schemas.microsoft.com/office/drawing/2014/main" id="{86F73FB5-AFFA-F945-B52F-2C13561E3173}"/>
                </a:ext>
              </a:extLst>
            </p:cNvPr>
            <p:cNvSpPr>
              <a:spLocks/>
            </p:cNvSpPr>
            <p:nvPr/>
          </p:nvSpPr>
          <p:spPr bwMode="auto">
            <a:xfrm>
              <a:off x="8199697" y="3297650"/>
              <a:ext cx="2988537" cy="622472"/>
            </a:xfrm>
            <a:custGeom>
              <a:avLst/>
              <a:gdLst>
                <a:gd name="T0" fmla="*/ 1071 w 1112"/>
                <a:gd name="T1" fmla="*/ 28 h 210"/>
                <a:gd name="T2" fmla="*/ 980 w 1112"/>
                <a:gd name="T3" fmla="*/ 63 h 210"/>
                <a:gd name="T4" fmla="*/ 980 w 1112"/>
                <a:gd name="T5" fmla="*/ 63 h 210"/>
                <a:gd name="T6" fmla="*/ 971 w 1112"/>
                <a:gd name="T7" fmla="*/ 65 h 210"/>
                <a:gd name="T8" fmla="*/ 971 w 1112"/>
                <a:gd name="T9" fmla="*/ 66 h 210"/>
                <a:gd name="T10" fmla="*/ 962 w 1112"/>
                <a:gd name="T11" fmla="*/ 68 h 210"/>
                <a:gd name="T12" fmla="*/ 961 w 1112"/>
                <a:gd name="T13" fmla="*/ 68 h 210"/>
                <a:gd name="T14" fmla="*/ 952 w 1112"/>
                <a:gd name="T15" fmla="*/ 70 h 210"/>
                <a:gd name="T16" fmla="*/ 952 w 1112"/>
                <a:gd name="T17" fmla="*/ 71 h 210"/>
                <a:gd name="T18" fmla="*/ 942 w 1112"/>
                <a:gd name="T19" fmla="*/ 73 h 210"/>
                <a:gd name="T20" fmla="*/ 942 w 1112"/>
                <a:gd name="T21" fmla="*/ 73 h 210"/>
                <a:gd name="T22" fmla="*/ 856 w 1112"/>
                <a:gd name="T23" fmla="*/ 91 h 210"/>
                <a:gd name="T24" fmla="*/ 856 w 1112"/>
                <a:gd name="T25" fmla="*/ 91 h 210"/>
                <a:gd name="T26" fmla="*/ 556 w 1112"/>
                <a:gd name="T27" fmla="*/ 114 h 210"/>
                <a:gd name="T28" fmla="*/ 256 w 1112"/>
                <a:gd name="T29" fmla="*/ 91 h 210"/>
                <a:gd name="T30" fmla="*/ 256 w 1112"/>
                <a:gd name="T31" fmla="*/ 91 h 210"/>
                <a:gd name="T32" fmla="*/ 170 w 1112"/>
                <a:gd name="T33" fmla="*/ 73 h 210"/>
                <a:gd name="T34" fmla="*/ 170 w 1112"/>
                <a:gd name="T35" fmla="*/ 73 h 210"/>
                <a:gd name="T36" fmla="*/ 160 w 1112"/>
                <a:gd name="T37" fmla="*/ 71 h 210"/>
                <a:gd name="T38" fmla="*/ 160 w 1112"/>
                <a:gd name="T39" fmla="*/ 70 h 210"/>
                <a:gd name="T40" fmla="*/ 151 w 1112"/>
                <a:gd name="T41" fmla="*/ 68 h 210"/>
                <a:gd name="T42" fmla="*/ 150 w 1112"/>
                <a:gd name="T43" fmla="*/ 68 h 210"/>
                <a:gd name="T44" fmla="*/ 141 w 1112"/>
                <a:gd name="T45" fmla="*/ 66 h 210"/>
                <a:gd name="T46" fmla="*/ 141 w 1112"/>
                <a:gd name="T47" fmla="*/ 65 h 210"/>
                <a:gd name="T48" fmla="*/ 132 w 1112"/>
                <a:gd name="T49" fmla="*/ 63 h 210"/>
                <a:gd name="T50" fmla="*/ 132 w 1112"/>
                <a:gd name="T51" fmla="*/ 63 h 210"/>
                <a:gd name="T52" fmla="*/ 41 w 1112"/>
                <a:gd name="T53" fmla="*/ 28 h 210"/>
                <a:gd name="T54" fmla="*/ 0 w 1112"/>
                <a:gd name="T55" fmla="*/ 0 h 210"/>
                <a:gd name="T56" fmla="*/ 21 w 1112"/>
                <a:gd name="T57" fmla="*/ 38 h 210"/>
                <a:gd name="T58" fmla="*/ 65 w 1112"/>
                <a:gd name="T59" fmla="*/ 115 h 210"/>
                <a:gd name="T60" fmla="*/ 241 w 1112"/>
                <a:gd name="T61" fmla="*/ 175 h 210"/>
                <a:gd name="T62" fmla="*/ 538 w 1112"/>
                <a:gd name="T63" fmla="*/ 210 h 210"/>
                <a:gd name="T64" fmla="*/ 556 w 1112"/>
                <a:gd name="T65" fmla="*/ 210 h 210"/>
                <a:gd name="T66" fmla="*/ 574 w 1112"/>
                <a:gd name="T67" fmla="*/ 210 h 210"/>
                <a:gd name="T68" fmla="*/ 871 w 1112"/>
                <a:gd name="T69" fmla="*/ 175 h 210"/>
                <a:gd name="T70" fmla="*/ 1047 w 1112"/>
                <a:gd name="T71" fmla="*/ 115 h 210"/>
                <a:gd name="T72" fmla="*/ 1091 w 1112"/>
                <a:gd name="T73" fmla="*/ 38 h 210"/>
                <a:gd name="T74" fmla="*/ 1112 w 1112"/>
                <a:gd name="T75" fmla="*/ 0 h 210"/>
                <a:gd name="T76" fmla="*/ 1071 w 1112"/>
                <a:gd name="T77" fmla="*/ 28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12" h="210">
                  <a:moveTo>
                    <a:pt x="1071" y="28"/>
                  </a:moveTo>
                  <a:cubicBezTo>
                    <a:pt x="1046" y="40"/>
                    <a:pt x="1016" y="52"/>
                    <a:pt x="980" y="63"/>
                  </a:cubicBezTo>
                  <a:cubicBezTo>
                    <a:pt x="980" y="63"/>
                    <a:pt x="980" y="63"/>
                    <a:pt x="980" y="63"/>
                  </a:cubicBezTo>
                  <a:cubicBezTo>
                    <a:pt x="977" y="64"/>
                    <a:pt x="974" y="64"/>
                    <a:pt x="971" y="65"/>
                  </a:cubicBezTo>
                  <a:cubicBezTo>
                    <a:pt x="971" y="65"/>
                    <a:pt x="971" y="65"/>
                    <a:pt x="971" y="66"/>
                  </a:cubicBezTo>
                  <a:cubicBezTo>
                    <a:pt x="968" y="66"/>
                    <a:pt x="965" y="67"/>
                    <a:pt x="962" y="68"/>
                  </a:cubicBezTo>
                  <a:cubicBezTo>
                    <a:pt x="962" y="68"/>
                    <a:pt x="961" y="68"/>
                    <a:pt x="961" y="68"/>
                  </a:cubicBezTo>
                  <a:cubicBezTo>
                    <a:pt x="958" y="69"/>
                    <a:pt x="955" y="70"/>
                    <a:pt x="952" y="70"/>
                  </a:cubicBezTo>
                  <a:cubicBezTo>
                    <a:pt x="952" y="70"/>
                    <a:pt x="952" y="71"/>
                    <a:pt x="952" y="71"/>
                  </a:cubicBezTo>
                  <a:cubicBezTo>
                    <a:pt x="948" y="71"/>
                    <a:pt x="945" y="72"/>
                    <a:pt x="942" y="73"/>
                  </a:cubicBezTo>
                  <a:cubicBezTo>
                    <a:pt x="942" y="73"/>
                    <a:pt x="942" y="73"/>
                    <a:pt x="942" y="73"/>
                  </a:cubicBezTo>
                  <a:cubicBezTo>
                    <a:pt x="915" y="80"/>
                    <a:pt x="886" y="85"/>
                    <a:pt x="856" y="91"/>
                  </a:cubicBezTo>
                  <a:cubicBezTo>
                    <a:pt x="856" y="91"/>
                    <a:pt x="856" y="91"/>
                    <a:pt x="856" y="91"/>
                  </a:cubicBezTo>
                  <a:cubicBezTo>
                    <a:pt x="768" y="105"/>
                    <a:pt x="666" y="114"/>
                    <a:pt x="556" y="114"/>
                  </a:cubicBezTo>
                  <a:cubicBezTo>
                    <a:pt x="446" y="114"/>
                    <a:pt x="344" y="105"/>
                    <a:pt x="256" y="91"/>
                  </a:cubicBezTo>
                  <a:cubicBezTo>
                    <a:pt x="256" y="91"/>
                    <a:pt x="256" y="91"/>
                    <a:pt x="256" y="91"/>
                  </a:cubicBezTo>
                  <a:cubicBezTo>
                    <a:pt x="226" y="85"/>
                    <a:pt x="197" y="80"/>
                    <a:pt x="170" y="73"/>
                  </a:cubicBezTo>
                  <a:cubicBezTo>
                    <a:pt x="170" y="73"/>
                    <a:pt x="170" y="73"/>
                    <a:pt x="170" y="73"/>
                  </a:cubicBezTo>
                  <a:cubicBezTo>
                    <a:pt x="167" y="72"/>
                    <a:pt x="164" y="71"/>
                    <a:pt x="160" y="71"/>
                  </a:cubicBezTo>
                  <a:cubicBezTo>
                    <a:pt x="160" y="71"/>
                    <a:pt x="160" y="70"/>
                    <a:pt x="160" y="70"/>
                  </a:cubicBezTo>
                  <a:cubicBezTo>
                    <a:pt x="157" y="70"/>
                    <a:pt x="154" y="69"/>
                    <a:pt x="151" y="68"/>
                  </a:cubicBezTo>
                  <a:cubicBezTo>
                    <a:pt x="151" y="68"/>
                    <a:pt x="150" y="68"/>
                    <a:pt x="150" y="68"/>
                  </a:cubicBezTo>
                  <a:cubicBezTo>
                    <a:pt x="147" y="67"/>
                    <a:pt x="144" y="66"/>
                    <a:pt x="141" y="66"/>
                  </a:cubicBezTo>
                  <a:cubicBezTo>
                    <a:pt x="141" y="65"/>
                    <a:pt x="141" y="65"/>
                    <a:pt x="141" y="65"/>
                  </a:cubicBezTo>
                  <a:cubicBezTo>
                    <a:pt x="138" y="64"/>
                    <a:pt x="135" y="64"/>
                    <a:pt x="132" y="63"/>
                  </a:cubicBezTo>
                  <a:cubicBezTo>
                    <a:pt x="132" y="63"/>
                    <a:pt x="132" y="63"/>
                    <a:pt x="132" y="63"/>
                  </a:cubicBezTo>
                  <a:cubicBezTo>
                    <a:pt x="96" y="52"/>
                    <a:pt x="66" y="40"/>
                    <a:pt x="41" y="28"/>
                  </a:cubicBezTo>
                  <a:cubicBezTo>
                    <a:pt x="24" y="19"/>
                    <a:pt x="10" y="9"/>
                    <a:pt x="0" y="0"/>
                  </a:cubicBezTo>
                  <a:cubicBezTo>
                    <a:pt x="21" y="38"/>
                    <a:pt x="21" y="38"/>
                    <a:pt x="21" y="38"/>
                  </a:cubicBezTo>
                  <a:cubicBezTo>
                    <a:pt x="65" y="115"/>
                    <a:pt x="65" y="115"/>
                    <a:pt x="65" y="115"/>
                  </a:cubicBezTo>
                  <a:cubicBezTo>
                    <a:pt x="118" y="140"/>
                    <a:pt x="177" y="160"/>
                    <a:pt x="241" y="175"/>
                  </a:cubicBezTo>
                  <a:cubicBezTo>
                    <a:pt x="332" y="198"/>
                    <a:pt x="432" y="210"/>
                    <a:pt x="538" y="210"/>
                  </a:cubicBezTo>
                  <a:cubicBezTo>
                    <a:pt x="544" y="210"/>
                    <a:pt x="550" y="210"/>
                    <a:pt x="556" y="210"/>
                  </a:cubicBezTo>
                  <a:cubicBezTo>
                    <a:pt x="562" y="210"/>
                    <a:pt x="568" y="210"/>
                    <a:pt x="574" y="210"/>
                  </a:cubicBezTo>
                  <a:cubicBezTo>
                    <a:pt x="680" y="210"/>
                    <a:pt x="780" y="198"/>
                    <a:pt x="871" y="175"/>
                  </a:cubicBezTo>
                  <a:cubicBezTo>
                    <a:pt x="935" y="160"/>
                    <a:pt x="994" y="140"/>
                    <a:pt x="1047" y="115"/>
                  </a:cubicBezTo>
                  <a:cubicBezTo>
                    <a:pt x="1091" y="38"/>
                    <a:pt x="1091" y="38"/>
                    <a:pt x="1091" y="38"/>
                  </a:cubicBezTo>
                  <a:cubicBezTo>
                    <a:pt x="1112" y="0"/>
                    <a:pt x="1112" y="0"/>
                    <a:pt x="1112" y="0"/>
                  </a:cubicBezTo>
                  <a:cubicBezTo>
                    <a:pt x="1102" y="9"/>
                    <a:pt x="1088" y="19"/>
                    <a:pt x="1071" y="28"/>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9" name="Freeform 256">
              <a:extLst>
                <a:ext uri="{FF2B5EF4-FFF2-40B4-BE49-F238E27FC236}">
                  <a16:creationId xmlns:a16="http://schemas.microsoft.com/office/drawing/2014/main" id="{84E993BD-1BBE-E343-BBCF-B83C7AB584CD}"/>
                </a:ext>
              </a:extLst>
            </p:cNvPr>
            <p:cNvSpPr>
              <a:spLocks/>
            </p:cNvSpPr>
            <p:nvPr/>
          </p:nvSpPr>
          <p:spPr bwMode="auto">
            <a:xfrm>
              <a:off x="8133884" y="2688351"/>
              <a:ext cx="3120166" cy="691636"/>
            </a:xfrm>
            <a:custGeom>
              <a:avLst/>
              <a:gdLst>
                <a:gd name="T0" fmla="*/ 1151 w 1162"/>
                <a:gd name="T1" fmla="*/ 130 h 234"/>
                <a:gd name="T2" fmla="*/ 585 w 1162"/>
                <a:gd name="T3" fmla="*/ 0 h 234"/>
                <a:gd name="T4" fmla="*/ 585 w 1162"/>
                <a:gd name="T5" fmla="*/ 0 h 234"/>
                <a:gd name="T6" fmla="*/ 581 w 1162"/>
                <a:gd name="T7" fmla="*/ 0 h 234"/>
                <a:gd name="T8" fmla="*/ 577 w 1162"/>
                <a:gd name="T9" fmla="*/ 0 h 234"/>
                <a:gd name="T10" fmla="*/ 577 w 1162"/>
                <a:gd name="T11" fmla="*/ 0 h 234"/>
                <a:gd name="T12" fmla="*/ 11 w 1162"/>
                <a:gd name="T13" fmla="*/ 130 h 234"/>
                <a:gd name="T14" fmla="*/ 0 w 1162"/>
                <a:gd name="T15" fmla="*/ 160 h 234"/>
                <a:gd name="T16" fmla="*/ 0 w 1162"/>
                <a:gd name="T17" fmla="*/ 162 h 234"/>
                <a:gd name="T18" fmla="*/ 14 w 1162"/>
                <a:gd name="T19" fmla="*/ 195 h 234"/>
                <a:gd name="T20" fmla="*/ 25 w 1162"/>
                <a:gd name="T21" fmla="*/ 206 h 234"/>
                <a:gd name="T22" fmla="*/ 66 w 1162"/>
                <a:gd name="T23" fmla="*/ 234 h 234"/>
                <a:gd name="T24" fmla="*/ 72 w 1162"/>
                <a:gd name="T25" fmla="*/ 228 h 234"/>
                <a:gd name="T26" fmla="*/ 74 w 1162"/>
                <a:gd name="T27" fmla="*/ 227 h 234"/>
                <a:gd name="T28" fmla="*/ 80 w 1162"/>
                <a:gd name="T29" fmla="*/ 222 h 234"/>
                <a:gd name="T30" fmla="*/ 81 w 1162"/>
                <a:gd name="T31" fmla="*/ 221 h 234"/>
                <a:gd name="T32" fmla="*/ 87 w 1162"/>
                <a:gd name="T33" fmla="*/ 216 h 234"/>
                <a:gd name="T34" fmla="*/ 90 w 1162"/>
                <a:gd name="T35" fmla="*/ 215 h 234"/>
                <a:gd name="T36" fmla="*/ 97 w 1162"/>
                <a:gd name="T37" fmla="*/ 210 h 234"/>
                <a:gd name="T38" fmla="*/ 100 w 1162"/>
                <a:gd name="T39" fmla="*/ 209 h 234"/>
                <a:gd name="T40" fmla="*/ 106 w 1162"/>
                <a:gd name="T41" fmla="*/ 205 h 234"/>
                <a:gd name="T42" fmla="*/ 109 w 1162"/>
                <a:gd name="T43" fmla="*/ 204 h 234"/>
                <a:gd name="T44" fmla="*/ 117 w 1162"/>
                <a:gd name="T45" fmla="*/ 199 h 234"/>
                <a:gd name="T46" fmla="*/ 121 w 1162"/>
                <a:gd name="T47" fmla="*/ 197 h 234"/>
                <a:gd name="T48" fmla="*/ 126 w 1162"/>
                <a:gd name="T49" fmla="*/ 195 h 234"/>
                <a:gd name="T50" fmla="*/ 134 w 1162"/>
                <a:gd name="T51" fmla="*/ 191 h 234"/>
                <a:gd name="T52" fmla="*/ 139 w 1162"/>
                <a:gd name="T53" fmla="*/ 189 h 234"/>
                <a:gd name="T54" fmla="*/ 145 w 1162"/>
                <a:gd name="T55" fmla="*/ 187 h 234"/>
                <a:gd name="T56" fmla="*/ 148 w 1162"/>
                <a:gd name="T57" fmla="*/ 185 h 234"/>
                <a:gd name="T58" fmla="*/ 160 w 1162"/>
                <a:gd name="T59" fmla="*/ 181 h 234"/>
                <a:gd name="T60" fmla="*/ 163 w 1162"/>
                <a:gd name="T61" fmla="*/ 179 h 234"/>
                <a:gd name="T62" fmla="*/ 171 w 1162"/>
                <a:gd name="T63" fmla="*/ 177 h 234"/>
                <a:gd name="T64" fmla="*/ 581 w 1162"/>
                <a:gd name="T65" fmla="*/ 119 h 234"/>
                <a:gd name="T66" fmla="*/ 991 w 1162"/>
                <a:gd name="T67" fmla="*/ 177 h 234"/>
                <a:gd name="T68" fmla="*/ 999 w 1162"/>
                <a:gd name="T69" fmla="*/ 179 h 234"/>
                <a:gd name="T70" fmla="*/ 1002 w 1162"/>
                <a:gd name="T71" fmla="*/ 181 h 234"/>
                <a:gd name="T72" fmla="*/ 1014 w 1162"/>
                <a:gd name="T73" fmla="*/ 185 h 234"/>
                <a:gd name="T74" fmla="*/ 1017 w 1162"/>
                <a:gd name="T75" fmla="*/ 187 h 234"/>
                <a:gd name="T76" fmla="*/ 1023 w 1162"/>
                <a:gd name="T77" fmla="*/ 189 h 234"/>
                <a:gd name="T78" fmla="*/ 1028 w 1162"/>
                <a:gd name="T79" fmla="*/ 191 h 234"/>
                <a:gd name="T80" fmla="*/ 1036 w 1162"/>
                <a:gd name="T81" fmla="*/ 195 h 234"/>
                <a:gd name="T82" fmla="*/ 1041 w 1162"/>
                <a:gd name="T83" fmla="*/ 197 h 234"/>
                <a:gd name="T84" fmla="*/ 1045 w 1162"/>
                <a:gd name="T85" fmla="*/ 199 h 234"/>
                <a:gd name="T86" fmla="*/ 1053 w 1162"/>
                <a:gd name="T87" fmla="*/ 204 h 234"/>
                <a:gd name="T88" fmla="*/ 1056 w 1162"/>
                <a:gd name="T89" fmla="*/ 205 h 234"/>
                <a:gd name="T90" fmla="*/ 1062 w 1162"/>
                <a:gd name="T91" fmla="*/ 209 h 234"/>
                <a:gd name="T92" fmla="*/ 1065 w 1162"/>
                <a:gd name="T93" fmla="*/ 210 h 234"/>
                <a:gd name="T94" fmla="*/ 1072 w 1162"/>
                <a:gd name="T95" fmla="*/ 215 h 234"/>
                <a:gd name="T96" fmla="*/ 1075 w 1162"/>
                <a:gd name="T97" fmla="*/ 216 h 234"/>
                <a:gd name="T98" fmla="*/ 1081 w 1162"/>
                <a:gd name="T99" fmla="*/ 221 h 234"/>
                <a:gd name="T100" fmla="*/ 1082 w 1162"/>
                <a:gd name="T101" fmla="*/ 222 h 234"/>
                <a:gd name="T102" fmla="*/ 1088 w 1162"/>
                <a:gd name="T103" fmla="*/ 227 h 234"/>
                <a:gd name="T104" fmla="*/ 1090 w 1162"/>
                <a:gd name="T105" fmla="*/ 228 h 234"/>
                <a:gd name="T106" fmla="*/ 1096 w 1162"/>
                <a:gd name="T107" fmla="*/ 234 h 234"/>
                <a:gd name="T108" fmla="*/ 1137 w 1162"/>
                <a:gd name="T109" fmla="*/ 206 h 234"/>
                <a:gd name="T110" fmla="*/ 1148 w 1162"/>
                <a:gd name="T111" fmla="*/ 195 h 234"/>
                <a:gd name="T112" fmla="*/ 1162 w 1162"/>
                <a:gd name="T113" fmla="*/ 162 h 234"/>
                <a:gd name="T114" fmla="*/ 1162 w 1162"/>
                <a:gd name="T115" fmla="*/ 160 h 234"/>
                <a:gd name="T116" fmla="*/ 1151 w 1162"/>
                <a:gd name="T117" fmla="*/ 13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62" h="234">
                  <a:moveTo>
                    <a:pt x="1151" y="130"/>
                  </a:moveTo>
                  <a:cubicBezTo>
                    <a:pt x="1100" y="56"/>
                    <a:pt x="867" y="1"/>
                    <a:pt x="585" y="0"/>
                  </a:cubicBezTo>
                  <a:cubicBezTo>
                    <a:pt x="585" y="0"/>
                    <a:pt x="585" y="0"/>
                    <a:pt x="585" y="0"/>
                  </a:cubicBezTo>
                  <a:cubicBezTo>
                    <a:pt x="584" y="0"/>
                    <a:pt x="582" y="0"/>
                    <a:pt x="581" y="0"/>
                  </a:cubicBezTo>
                  <a:cubicBezTo>
                    <a:pt x="580" y="0"/>
                    <a:pt x="578" y="0"/>
                    <a:pt x="577" y="0"/>
                  </a:cubicBezTo>
                  <a:cubicBezTo>
                    <a:pt x="577" y="0"/>
                    <a:pt x="577" y="0"/>
                    <a:pt x="577" y="0"/>
                  </a:cubicBezTo>
                  <a:cubicBezTo>
                    <a:pt x="295" y="1"/>
                    <a:pt x="62" y="56"/>
                    <a:pt x="11" y="130"/>
                  </a:cubicBezTo>
                  <a:cubicBezTo>
                    <a:pt x="4" y="140"/>
                    <a:pt x="0" y="150"/>
                    <a:pt x="0" y="160"/>
                  </a:cubicBezTo>
                  <a:cubicBezTo>
                    <a:pt x="0" y="161"/>
                    <a:pt x="0" y="161"/>
                    <a:pt x="0" y="162"/>
                  </a:cubicBezTo>
                  <a:cubicBezTo>
                    <a:pt x="1" y="173"/>
                    <a:pt x="6" y="184"/>
                    <a:pt x="14" y="195"/>
                  </a:cubicBezTo>
                  <a:cubicBezTo>
                    <a:pt x="17" y="198"/>
                    <a:pt x="21" y="202"/>
                    <a:pt x="25" y="206"/>
                  </a:cubicBezTo>
                  <a:cubicBezTo>
                    <a:pt x="35" y="215"/>
                    <a:pt x="49" y="225"/>
                    <a:pt x="66" y="234"/>
                  </a:cubicBezTo>
                  <a:cubicBezTo>
                    <a:pt x="68" y="232"/>
                    <a:pt x="70" y="230"/>
                    <a:pt x="72" y="228"/>
                  </a:cubicBezTo>
                  <a:cubicBezTo>
                    <a:pt x="73" y="228"/>
                    <a:pt x="73" y="227"/>
                    <a:pt x="74" y="227"/>
                  </a:cubicBezTo>
                  <a:cubicBezTo>
                    <a:pt x="76" y="225"/>
                    <a:pt x="78" y="223"/>
                    <a:pt x="80" y="222"/>
                  </a:cubicBezTo>
                  <a:cubicBezTo>
                    <a:pt x="81" y="221"/>
                    <a:pt x="81" y="221"/>
                    <a:pt x="81" y="221"/>
                  </a:cubicBezTo>
                  <a:cubicBezTo>
                    <a:pt x="83" y="219"/>
                    <a:pt x="85" y="218"/>
                    <a:pt x="87" y="216"/>
                  </a:cubicBezTo>
                  <a:cubicBezTo>
                    <a:pt x="88" y="216"/>
                    <a:pt x="89" y="215"/>
                    <a:pt x="90" y="215"/>
                  </a:cubicBezTo>
                  <a:cubicBezTo>
                    <a:pt x="92" y="213"/>
                    <a:pt x="94" y="212"/>
                    <a:pt x="97" y="210"/>
                  </a:cubicBezTo>
                  <a:cubicBezTo>
                    <a:pt x="98" y="210"/>
                    <a:pt x="99" y="209"/>
                    <a:pt x="100" y="209"/>
                  </a:cubicBezTo>
                  <a:cubicBezTo>
                    <a:pt x="102" y="207"/>
                    <a:pt x="104" y="206"/>
                    <a:pt x="106" y="205"/>
                  </a:cubicBezTo>
                  <a:cubicBezTo>
                    <a:pt x="107" y="205"/>
                    <a:pt x="108" y="204"/>
                    <a:pt x="109" y="204"/>
                  </a:cubicBezTo>
                  <a:cubicBezTo>
                    <a:pt x="111" y="202"/>
                    <a:pt x="114" y="201"/>
                    <a:pt x="117" y="199"/>
                  </a:cubicBezTo>
                  <a:cubicBezTo>
                    <a:pt x="118" y="199"/>
                    <a:pt x="120" y="198"/>
                    <a:pt x="121" y="197"/>
                  </a:cubicBezTo>
                  <a:cubicBezTo>
                    <a:pt x="123" y="196"/>
                    <a:pt x="124" y="196"/>
                    <a:pt x="126" y="195"/>
                  </a:cubicBezTo>
                  <a:cubicBezTo>
                    <a:pt x="129" y="194"/>
                    <a:pt x="132" y="192"/>
                    <a:pt x="134" y="191"/>
                  </a:cubicBezTo>
                  <a:cubicBezTo>
                    <a:pt x="136" y="190"/>
                    <a:pt x="137" y="190"/>
                    <a:pt x="139" y="189"/>
                  </a:cubicBezTo>
                  <a:cubicBezTo>
                    <a:pt x="141" y="188"/>
                    <a:pt x="143" y="187"/>
                    <a:pt x="145" y="187"/>
                  </a:cubicBezTo>
                  <a:cubicBezTo>
                    <a:pt x="146" y="186"/>
                    <a:pt x="147" y="186"/>
                    <a:pt x="148" y="185"/>
                  </a:cubicBezTo>
                  <a:cubicBezTo>
                    <a:pt x="152" y="184"/>
                    <a:pt x="156" y="182"/>
                    <a:pt x="160" y="181"/>
                  </a:cubicBezTo>
                  <a:cubicBezTo>
                    <a:pt x="161" y="180"/>
                    <a:pt x="162" y="180"/>
                    <a:pt x="163" y="179"/>
                  </a:cubicBezTo>
                  <a:cubicBezTo>
                    <a:pt x="166" y="179"/>
                    <a:pt x="168" y="178"/>
                    <a:pt x="171" y="177"/>
                  </a:cubicBezTo>
                  <a:cubicBezTo>
                    <a:pt x="269" y="142"/>
                    <a:pt x="416" y="120"/>
                    <a:pt x="581" y="119"/>
                  </a:cubicBezTo>
                  <a:cubicBezTo>
                    <a:pt x="746" y="120"/>
                    <a:pt x="893" y="142"/>
                    <a:pt x="991" y="177"/>
                  </a:cubicBezTo>
                  <a:cubicBezTo>
                    <a:pt x="994" y="178"/>
                    <a:pt x="996" y="179"/>
                    <a:pt x="999" y="179"/>
                  </a:cubicBezTo>
                  <a:cubicBezTo>
                    <a:pt x="1000" y="180"/>
                    <a:pt x="1001" y="180"/>
                    <a:pt x="1002" y="181"/>
                  </a:cubicBezTo>
                  <a:cubicBezTo>
                    <a:pt x="1006" y="182"/>
                    <a:pt x="1010" y="184"/>
                    <a:pt x="1014" y="185"/>
                  </a:cubicBezTo>
                  <a:cubicBezTo>
                    <a:pt x="1015" y="186"/>
                    <a:pt x="1016" y="186"/>
                    <a:pt x="1017" y="187"/>
                  </a:cubicBezTo>
                  <a:cubicBezTo>
                    <a:pt x="1019" y="187"/>
                    <a:pt x="1021" y="188"/>
                    <a:pt x="1023" y="189"/>
                  </a:cubicBezTo>
                  <a:cubicBezTo>
                    <a:pt x="1025" y="190"/>
                    <a:pt x="1026" y="190"/>
                    <a:pt x="1028" y="191"/>
                  </a:cubicBezTo>
                  <a:cubicBezTo>
                    <a:pt x="1030" y="192"/>
                    <a:pt x="1033" y="194"/>
                    <a:pt x="1036" y="195"/>
                  </a:cubicBezTo>
                  <a:cubicBezTo>
                    <a:pt x="1038" y="196"/>
                    <a:pt x="1039" y="196"/>
                    <a:pt x="1041" y="197"/>
                  </a:cubicBezTo>
                  <a:cubicBezTo>
                    <a:pt x="1042" y="198"/>
                    <a:pt x="1044" y="199"/>
                    <a:pt x="1045" y="199"/>
                  </a:cubicBezTo>
                  <a:cubicBezTo>
                    <a:pt x="1048" y="201"/>
                    <a:pt x="1051" y="202"/>
                    <a:pt x="1053" y="204"/>
                  </a:cubicBezTo>
                  <a:cubicBezTo>
                    <a:pt x="1054" y="204"/>
                    <a:pt x="1055" y="205"/>
                    <a:pt x="1056" y="205"/>
                  </a:cubicBezTo>
                  <a:cubicBezTo>
                    <a:pt x="1058" y="206"/>
                    <a:pt x="1060" y="207"/>
                    <a:pt x="1062" y="209"/>
                  </a:cubicBezTo>
                  <a:cubicBezTo>
                    <a:pt x="1063" y="209"/>
                    <a:pt x="1064" y="210"/>
                    <a:pt x="1065" y="210"/>
                  </a:cubicBezTo>
                  <a:cubicBezTo>
                    <a:pt x="1068" y="212"/>
                    <a:pt x="1070" y="213"/>
                    <a:pt x="1072" y="215"/>
                  </a:cubicBezTo>
                  <a:cubicBezTo>
                    <a:pt x="1073" y="215"/>
                    <a:pt x="1074" y="216"/>
                    <a:pt x="1075" y="216"/>
                  </a:cubicBezTo>
                  <a:cubicBezTo>
                    <a:pt x="1077" y="218"/>
                    <a:pt x="1079" y="219"/>
                    <a:pt x="1081" y="221"/>
                  </a:cubicBezTo>
                  <a:cubicBezTo>
                    <a:pt x="1081" y="221"/>
                    <a:pt x="1081" y="221"/>
                    <a:pt x="1082" y="222"/>
                  </a:cubicBezTo>
                  <a:cubicBezTo>
                    <a:pt x="1084" y="223"/>
                    <a:pt x="1086" y="225"/>
                    <a:pt x="1088" y="227"/>
                  </a:cubicBezTo>
                  <a:cubicBezTo>
                    <a:pt x="1089" y="227"/>
                    <a:pt x="1089" y="228"/>
                    <a:pt x="1090" y="228"/>
                  </a:cubicBezTo>
                  <a:cubicBezTo>
                    <a:pt x="1092" y="230"/>
                    <a:pt x="1094" y="232"/>
                    <a:pt x="1096" y="234"/>
                  </a:cubicBezTo>
                  <a:cubicBezTo>
                    <a:pt x="1113" y="225"/>
                    <a:pt x="1127" y="215"/>
                    <a:pt x="1137" y="206"/>
                  </a:cubicBezTo>
                  <a:cubicBezTo>
                    <a:pt x="1141" y="202"/>
                    <a:pt x="1145" y="198"/>
                    <a:pt x="1148" y="195"/>
                  </a:cubicBezTo>
                  <a:cubicBezTo>
                    <a:pt x="1156" y="184"/>
                    <a:pt x="1161" y="173"/>
                    <a:pt x="1162" y="162"/>
                  </a:cubicBezTo>
                  <a:cubicBezTo>
                    <a:pt x="1162" y="161"/>
                    <a:pt x="1162" y="161"/>
                    <a:pt x="1162" y="160"/>
                  </a:cubicBezTo>
                  <a:cubicBezTo>
                    <a:pt x="1162" y="150"/>
                    <a:pt x="1158" y="140"/>
                    <a:pt x="1151" y="130"/>
                  </a:cubicBezTo>
                  <a:close/>
                </a:path>
              </a:pathLst>
            </a:custGeom>
            <a:solidFill>
              <a:schemeClr val="accent1">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30" name="Freeform 257">
              <a:extLst>
                <a:ext uri="{FF2B5EF4-FFF2-40B4-BE49-F238E27FC236}">
                  <a16:creationId xmlns:a16="http://schemas.microsoft.com/office/drawing/2014/main" id="{F3ECE0AB-7EA8-184E-B1A3-F0D8783F8B8C}"/>
                </a:ext>
              </a:extLst>
            </p:cNvPr>
            <p:cNvSpPr>
              <a:spLocks/>
            </p:cNvSpPr>
            <p:nvPr/>
          </p:nvSpPr>
          <p:spPr bwMode="auto">
            <a:xfrm>
              <a:off x="10446336" y="4476724"/>
              <a:ext cx="0" cy="3295"/>
            </a:xfrm>
            <a:custGeom>
              <a:avLst/>
              <a:gdLst>
                <a:gd name="T0" fmla="*/ 1 h 1"/>
                <a:gd name="T1" fmla="*/ 0 h 1"/>
                <a:gd name="T2" fmla="*/ 0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0"/>
                    <a:pt x="0" y="0"/>
                    <a:pt x="0" y="0"/>
                  </a:cubicBezTo>
                  <a:cubicBezTo>
                    <a:pt x="0" y="0"/>
                    <a:pt x="0" y="1"/>
                    <a:pt x="0" y="1"/>
                  </a:cubicBezTo>
                  <a:close/>
                </a:path>
              </a:pathLst>
            </a:custGeom>
            <a:solidFill>
              <a:srgbClr val="CD7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31" name="Freeform 258">
              <a:extLst>
                <a:ext uri="{FF2B5EF4-FFF2-40B4-BE49-F238E27FC236}">
                  <a16:creationId xmlns:a16="http://schemas.microsoft.com/office/drawing/2014/main" id="{79C70F51-9439-404D-9FA3-1F584C3B4EEE}"/>
                </a:ext>
              </a:extLst>
            </p:cNvPr>
            <p:cNvSpPr>
              <a:spLocks/>
            </p:cNvSpPr>
            <p:nvPr/>
          </p:nvSpPr>
          <p:spPr bwMode="auto">
            <a:xfrm>
              <a:off x="8989461" y="4450377"/>
              <a:ext cx="2989"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cubicBezTo>
                    <a:pt x="0" y="0"/>
                    <a:pt x="1" y="0"/>
                    <a:pt x="1" y="0"/>
                  </a:cubicBezTo>
                  <a:close/>
                </a:path>
              </a:pathLst>
            </a:custGeom>
            <a:solidFill>
              <a:srgbClr val="CD75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32" name="Freeform 260">
              <a:extLst>
                <a:ext uri="{FF2B5EF4-FFF2-40B4-BE49-F238E27FC236}">
                  <a16:creationId xmlns:a16="http://schemas.microsoft.com/office/drawing/2014/main" id="{6247E4E5-DE0F-AA45-8530-5DC22AB84756}"/>
                </a:ext>
              </a:extLst>
            </p:cNvPr>
            <p:cNvSpPr>
              <a:spLocks/>
            </p:cNvSpPr>
            <p:nvPr/>
          </p:nvSpPr>
          <p:spPr bwMode="auto">
            <a:xfrm>
              <a:off x="10446336" y="4476724"/>
              <a:ext cx="14956" cy="6586"/>
            </a:xfrm>
            <a:custGeom>
              <a:avLst/>
              <a:gdLst>
                <a:gd name="T0" fmla="*/ 0 w 6"/>
                <a:gd name="T1" fmla="*/ 1 h 2"/>
                <a:gd name="T2" fmla="*/ 2 w 6"/>
                <a:gd name="T3" fmla="*/ 2 h 2"/>
                <a:gd name="T4" fmla="*/ 2 w 6"/>
                <a:gd name="T5" fmla="*/ 2 h 2"/>
                <a:gd name="T6" fmla="*/ 6 w 6"/>
                <a:gd name="T7" fmla="*/ 0 h 2"/>
                <a:gd name="T8" fmla="*/ 0 w 6"/>
                <a:gd name="T9" fmla="*/ 0 h 2"/>
                <a:gd name="T10" fmla="*/ 0 w 6"/>
                <a:gd name="T11" fmla="*/ 1 h 2"/>
              </a:gdLst>
              <a:ahLst/>
              <a:cxnLst>
                <a:cxn ang="0">
                  <a:pos x="T0" y="T1"/>
                </a:cxn>
                <a:cxn ang="0">
                  <a:pos x="T2" y="T3"/>
                </a:cxn>
                <a:cxn ang="0">
                  <a:pos x="T4" y="T5"/>
                </a:cxn>
                <a:cxn ang="0">
                  <a:pos x="T6" y="T7"/>
                </a:cxn>
                <a:cxn ang="0">
                  <a:pos x="T8" y="T9"/>
                </a:cxn>
                <a:cxn ang="0">
                  <a:pos x="T10" y="T11"/>
                </a:cxn>
              </a:cxnLst>
              <a:rect l="0" t="0" r="r" b="b"/>
              <a:pathLst>
                <a:path w="6" h="2">
                  <a:moveTo>
                    <a:pt x="0" y="1"/>
                  </a:moveTo>
                  <a:cubicBezTo>
                    <a:pt x="1" y="1"/>
                    <a:pt x="1" y="1"/>
                    <a:pt x="2" y="2"/>
                  </a:cubicBezTo>
                  <a:cubicBezTo>
                    <a:pt x="2" y="2"/>
                    <a:pt x="2" y="2"/>
                    <a:pt x="2" y="2"/>
                  </a:cubicBezTo>
                  <a:cubicBezTo>
                    <a:pt x="3" y="1"/>
                    <a:pt x="5" y="1"/>
                    <a:pt x="6" y="0"/>
                  </a:cubicBezTo>
                  <a:cubicBezTo>
                    <a:pt x="4" y="0"/>
                    <a:pt x="2" y="0"/>
                    <a:pt x="0" y="0"/>
                  </a:cubicBezTo>
                  <a:cubicBezTo>
                    <a:pt x="0" y="0"/>
                    <a:pt x="0" y="1"/>
                    <a:pt x="0" y="1"/>
                  </a:cubicBezTo>
                  <a:close/>
                </a:path>
              </a:pathLst>
            </a:custGeom>
            <a:solidFill>
              <a:srgbClr val="E94E1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33" name="Freeform 261">
              <a:extLst>
                <a:ext uri="{FF2B5EF4-FFF2-40B4-BE49-F238E27FC236}">
                  <a16:creationId xmlns:a16="http://schemas.microsoft.com/office/drawing/2014/main" id="{B1F01871-B470-274D-A721-443DF8E61144}"/>
                </a:ext>
              </a:extLst>
            </p:cNvPr>
            <p:cNvSpPr>
              <a:spLocks/>
            </p:cNvSpPr>
            <p:nvPr/>
          </p:nvSpPr>
          <p:spPr bwMode="auto">
            <a:xfrm>
              <a:off x="8780055" y="4407560"/>
              <a:ext cx="1821842" cy="447916"/>
            </a:xfrm>
            <a:custGeom>
              <a:avLst/>
              <a:gdLst>
                <a:gd name="T0" fmla="*/ 665 w 678"/>
                <a:gd name="T1" fmla="*/ 9 h 152"/>
                <a:gd name="T2" fmla="*/ 622 w 678"/>
                <a:gd name="T3" fmla="*/ 26 h 152"/>
                <a:gd name="T4" fmla="*/ 608 w 678"/>
                <a:gd name="T5" fmla="*/ 30 h 152"/>
                <a:gd name="T6" fmla="*/ 608 w 678"/>
                <a:gd name="T7" fmla="*/ 30 h 152"/>
                <a:gd name="T8" fmla="*/ 602 w 678"/>
                <a:gd name="T9" fmla="*/ 32 h 152"/>
                <a:gd name="T10" fmla="*/ 602 w 678"/>
                <a:gd name="T11" fmla="*/ 32 h 152"/>
                <a:gd name="T12" fmla="*/ 596 w 678"/>
                <a:gd name="T13" fmla="*/ 33 h 152"/>
                <a:gd name="T14" fmla="*/ 596 w 678"/>
                <a:gd name="T15" fmla="*/ 33 h 152"/>
                <a:gd name="T16" fmla="*/ 590 w 678"/>
                <a:gd name="T17" fmla="*/ 35 h 152"/>
                <a:gd name="T18" fmla="*/ 590 w 678"/>
                <a:gd name="T19" fmla="*/ 35 h 152"/>
                <a:gd name="T20" fmla="*/ 584 w 678"/>
                <a:gd name="T21" fmla="*/ 36 h 152"/>
                <a:gd name="T22" fmla="*/ 583 w 678"/>
                <a:gd name="T23" fmla="*/ 36 h 152"/>
                <a:gd name="T24" fmla="*/ 529 w 678"/>
                <a:gd name="T25" fmla="*/ 47 h 152"/>
                <a:gd name="T26" fmla="*/ 529 w 678"/>
                <a:gd name="T27" fmla="*/ 47 h 152"/>
                <a:gd name="T28" fmla="*/ 340 w 678"/>
                <a:gd name="T29" fmla="*/ 62 h 152"/>
                <a:gd name="T30" fmla="*/ 151 w 678"/>
                <a:gd name="T31" fmla="*/ 47 h 152"/>
                <a:gd name="T32" fmla="*/ 151 w 678"/>
                <a:gd name="T33" fmla="*/ 47 h 152"/>
                <a:gd name="T34" fmla="*/ 97 w 678"/>
                <a:gd name="T35" fmla="*/ 36 h 152"/>
                <a:gd name="T36" fmla="*/ 96 w 678"/>
                <a:gd name="T37" fmla="*/ 36 h 152"/>
                <a:gd name="T38" fmla="*/ 90 w 678"/>
                <a:gd name="T39" fmla="*/ 35 h 152"/>
                <a:gd name="T40" fmla="*/ 90 w 678"/>
                <a:gd name="T41" fmla="*/ 35 h 152"/>
                <a:gd name="T42" fmla="*/ 84 w 678"/>
                <a:gd name="T43" fmla="*/ 33 h 152"/>
                <a:gd name="T44" fmla="*/ 84 w 678"/>
                <a:gd name="T45" fmla="*/ 33 h 152"/>
                <a:gd name="T46" fmla="*/ 78 w 678"/>
                <a:gd name="T47" fmla="*/ 32 h 152"/>
                <a:gd name="T48" fmla="*/ 78 w 678"/>
                <a:gd name="T49" fmla="*/ 32 h 152"/>
                <a:gd name="T50" fmla="*/ 72 w 678"/>
                <a:gd name="T51" fmla="*/ 30 h 152"/>
                <a:gd name="T52" fmla="*/ 72 w 678"/>
                <a:gd name="T53" fmla="*/ 30 h 152"/>
                <a:gd name="T54" fmla="*/ 57 w 678"/>
                <a:gd name="T55" fmla="*/ 25 h 152"/>
                <a:gd name="T56" fmla="*/ 48 w 678"/>
                <a:gd name="T57" fmla="*/ 22 h 152"/>
                <a:gd name="T58" fmla="*/ 43 w 678"/>
                <a:gd name="T59" fmla="*/ 20 h 152"/>
                <a:gd name="T60" fmla="*/ 15 w 678"/>
                <a:gd name="T61" fmla="*/ 9 h 152"/>
                <a:gd name="T62" fmla="*/ 0 w 678"/>
                <a:gd name="T63" fmla="*/ 0 h 152"/>
                <a:gd name="T64" fmla="*/ 8 w 678"/>
                <a:gd name="T65" fmla="*/ 16 h 152"/>
                <a:gd name="T66" fmla="*/ 14 w 678"/>
                <a:gd name="T67" fmla="*/ 23 h 152"/>
                <a:gd name="T68" fmla="*/ 27 w 678"/>
                <a:gd name="T69" fmla="*/ 47 h 152"/>
                <a:gd name="T70" fmla="*/ 52 w 678"/>
                <a:gd name="T71" fmla="*/ 94 h 152"/>
                <a:gd name="T72" fmla="*/ 155 w 678"/>
                <a:gd name="T73" fmla="*/ 131 h 152"/>
                <a:gd name="T74" fmla="*/ 328 w 678"/>
                <a:gd name="T75" fmla="*/ 152 h 152"/>
                <a:gd name="T76" fmla="*/ 339 w 678"/>
                <a:gd name="T77" fmla="*/ 152 h 152"/>
                <a:gd name="T78" fmla="*/ 350 w 678"/>
                <a:gd name="T79" fmla="*/ 152 h 152"/>
                <a:gd name="T80" fmla="*/ 523 w 678"/>
                <a:gd name="T81" fmla="*/ 131 h 152"/>
                <a:gd name="T82" fmla="*/ 626 w 678"/>
                <a:gd name="T83" fmla="*/ 94 h 152"/>
                <a:gd name="T84" fmla="*/ 652 w 678"/>
                <a:gd name="T85" fmla="*/ 47 h 152"/>
                <a:gd name="T86" fmla="*/ 664 w 678"/>
                <a:gd name="T87" fmla="*/ 23 h 152"/>
                <a:gd name="T88" fmla="*/ 670 w 678"/>
                <a:gd name="T89" fmla="*/ 16 h 152"/>
                <a:gd name="T90" fmla="*/ 678 w 678"/>
                <a:gd name="T91" fmla="*/ 1 h 152"/>
                <a:gd name="T92" fmla="*/ 665 w 678"/>
                <a:gd name="T93" fmla="*/ 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78" h="152">
                  <a:moveTo>
                    <a:pt x="665" y="9"/>
                  </a:moveTo>
                  <a:cubicBezTo>
                    <a:pt x="653" y="15"/>
                    <a:pt x="638" y="20"/>
                    <a:pt x="622" y="26"/>
                  </a:cubicBezTo>
                  <a:cubicBezTo>
                    <a:pt x="617" y="27"/>
                    <a:pt x="613" y="29"/>
                    <a:pt x="608" y="30"/>
                  </a:cubicBezTo>
                  <a:cubicBezTo>
                    <a:pt x="608" y="30"/>
                    <a:pt x="608" y="30"/>
                    <a:pt x="608" y="30"/>
                  </a:cubicBezTo>
                  <a:cubicBezTo>
                    <a:pt x="606" y="31"/>
                    <a:pt x="604" y="31"/>
                    <a:pt x="602" y="32"/>
                  </a:cubicBezTo>
                  <a:cubicBezTo>
                    <a:pt x="602" y="32"/>
                    <a:pt x="602" y="32"/>
                    <a:pt x="602" y="32"/>
                  </a:cubicBezTo>
                  <a:cubicBezTo>
                    <a:pt x="600" y="32"/>
                    <a:pt x="598" y="33"/>
                    <a:pt x="596" y="33"/>
                  </a:cubicBezTo>
                  <a:cubicBezTo>
                    <a:pt x="596" y="33"/>
                    <a:pt x="596" y="33"/>
                    <a:pt x="596" y="33"/>
                  </a:cubicBezTo>
                  <a:cubicBezTo>
                    <a:pt x="594" y="34"/>
                    <a:pt x="592" y="34"/>
                    <a:pt x="590" y="35"/>
                  </a:cubicBezTo>
                  <a:cubicBezTo>
                    <a:pt x="590" y="35"/>
                    <a:pt x="590" y="35"/>
                    <a:pt x="590" y="35"/>
                  </a:cubicBezTo>
                  <a:cubicBezTo>
                    <a:pt x="588" y="35"/>
                    <a:pt x="586" y="36"/>
                    <a:pt x="584" y="36"/>
                  </a:cubicBezTo>
                  <a:cubicBezTo>
                    <a:pt x="584" y="36"/>
                    <a:pt x="584" y="36"/>
                    <a:pt x="583" y="36"/>
                  </a:cubicBezTo>
                  <a:cubicBezTo>
                    <a:pt x="567" y="41"/>
                    <a:pt x="549" y="44"/>
                    <a:pt x="529" y="47"/>
                  </a:cubicBezTo>
                  <a:cubicBezTo>
                    <a:pt x="529" y="47"/>
                    <a:pt x="529" y="47"/>
                    <a:pt x="529" y="47"/>
                  </a:cubicBezTo>
                  <a:cubicBezTo>
                    <a:pt x="474" y="56"/>
                    <a:pt x="409" y="61"/>
                    <a:pt x="340" y="62"/>
                  </a:cubicBezTo>
                  <a:cubicBezTo>
                    <a:pt x="271" y="61"/>
                    <a:pt x="206" y="56"/>
                    <a:pt x="151" y="47"/>
                  </a:cubicBezTo>
                  <a:cubicBezTo>
                    <a:pt x="151" y="47"/>
                    <a:pt x="151" y="47"/>
                    <a:pt x="151" y="47"/>
                  </a:cubicBezTo>
                  <a:cubicBezTo>
                    <a:pt x="132" y="44"/>
                    <a:pt x="113" y="41"/>
                    <a:pt x="97" y="36"/>
                  </a:cubicBezTo>
                  <a:cubicBezTo>
                    <a:pt x="96" y="36"/>
                    <a:pt x="96" y="36"/>
                    <a:pt x="96" y="36"/>
                  </a:cubicBezTo>
                  <a:cubicBezTo>
                    <a:pt x="94" y="36"/>
                    <a:pt x="92" y="35"/>
                    <a:pt x="90" y="35"/>
                  </a:cubicBezTo>
                  <a:cubicBezTo>
                    <a:pt x="90" y="35"/>
                    <a:pt x="90" y="35"/>
                    <a:pt x="90" y="35"/>
                  </a:cubicBezTo>
                  <a:cubicBezTo>
                    <a:pt x="88" y="34"/>
                    <a:pt x="86" y="34"/>
                    <a:pt x="84" y="33"/>
                  </a:cubicBezTo>
                  <a:cubicBezTo>
                    <a:pt x="84" y="33"/>
                    <a:pt x="84" y="33"/>
                    <a:pt x="84" y="33"/>
                  </a:cubicBezTo>
                  <a:cubicBezTo>
                    <a:pt x="82" y="33"/>
                    <a:pt x="80" y="32"/>
                    <a:pt x="78" y="32"/>
                  </a:cubicBezTo>
                  <a:cubicBezTo>
                    <a:pt x="78" y="32"/>
                    <a:pt x="78" y="32"/>
                    <a:pt x="78" y="32"/>
                  </a:cubicBezTo>
                  <a:cubicBezTo>
                    <a:pt x="76" y="31"/>
                    <a:pt x="74" y="31"/>
                    <a:pt x="72" y="30"/>
                  </a:cubicBezTo>
                  <a:cubicBezTo>
                    <a:pt x="72" y="30"/>
                    <a:pt x="72" y="30"/>
                    <a:pt x="72" y="30"/>
                  </a:cubicBezTo>
                  <a:cubicBezTo>
                    <a:pt x="67" y="29"/>
                    <a:pt x="62" y="27"/>
                    <a:pt x="57" y="25"/>
                  </a:cubicBezTo>
                  <a:cubicBezTo>
                    <a:pt x="54" y="24"/>
                    <a:pt x="51" y="23"/>
                    <a:pt x="48" y="22"/>
                  </a:cubicBezTo>
                  <a:cubicBezTo>
                    <a:pt x="46" y="22"/>
                    <a:pt x="44" y="21"/>
                    <a:pt x="43" y="20"/>
                  </a:cubicBezTo>
                  <a:cubicBezTo>
                    <a:pt x="32" y="17"/>
                    <a:pt x="23" y="13"/>
                    <a:pt x="15" y="9"/>
                  </a:cubicBezTo>
                  <a:cubicBezTo>
                    <a:pt x="10" y="6"/>
                    <a:pt x="5" y="3"/>
                    <a:pt x="0" y="0"/>
                  </a:cubicBezTo>
                  <a:cubicBezTo>
                    <a:pt x="1" y="5"/>
                    <a:pt x="4" y="11"/>
                    <a:pt x="8" y="16"/>
                  </a:cubicBezTo>
                  <a:cubicBezTo>
                    <a:pt x="10" y="18"/>
                    <a:pt x="12" y="21"/>
                    <a:pt x="14" y="23"/>
                  </a:cubicBezTo>
                  <a:cubicBezTo>
                    <a:pt x="27" y="47"/>
                    <a:pt x="27" y="47"/>
                    <a:pt x="27" y="47"/>
                  </a:cubicBezTo>
                  <a:cubicBezTo>
                    <a:pt x="52" y="94"/>
                    <a:pt x="52" y="94"/>
                    <a:pt x="52" y="94"/>
                  </a:cubicBezTo>
                  <a:cubicBezTo>
                    <a:pt x="83" y="109"/>
                    <a:pt x="118" y="121"/>
                    <a:pt x="155" y="131"/>
                  </a:cubicBezTo>
                  <a:cubicBezTo>
                    <a:pt x="208" y="145"/>
                    <a:pt x="267" y="152"/>
                    <a:pt x="328" y="152"/>
                  </a:cubicBezTo>
                  <a:cubicBezTo>
                    <a:pt x="332" y="152"/>
                    <a:pt x="336" y="152"/>
                    <a:pt x="339" y="152"/>
                  </a:cubicBezTo>
                  <a:cubicBezTo>
                    <a:pt x="343" y="152"/>
                    <a:pt x="346" y="152"/>
                    <a:pt x="350" y="152"/>
                  </a:cubicBezTo>
                  <a:cubicBezTo>
                    <a:pt x="411" y="152"/>
                    <a:pt x="470" y="145"/>
                    <a:pt x="523" y="131"/>
                  </a:cubicBezTo>
                  <a:cubicBezTo>
                    <a:pt x="560" y="121"/>
                    <a:pt x="595" y="109"/>
                    <a:pt x="626" y="94"/>
                  </a:cubicBezTo>
                  <a:cubicBezTo>
                    <a:pt x="652" y="47"/>
                    <a:pt x="652" y="47"/>
                    <a:pt x="652" y="47"/>
                  </a:cubicBezTo>
                  <a:cubicBezTo>
                    <a:pt x="664" y="23"/>
                    <a:pt x="664" y="23"/>
                    <a:pt x="664" y="23"/>
                  </a:cubicBezTo>
                  <a:cubicBezTo>
                    <a:pt x="666" y="21"/>
                    <a:pt x="669" y="18"/>
                    <a:pt x="670" y="16"/>
                  </a:cubicBezTo>
                  <a:cubicBezTo>
                    <a:pt x="674" y="11"/>
                    <a:pt x="676" y="6"/>
                    <a:pt x="678" y="1"/>
                  </a:cubicBezTo>
                  <a:cubicBezTo>
                    <a:pt x="674" y="4"/>
                    <a:pt x="670" y="6"/>
                    <a:pt x="665" y="9"/>
                  </a:cubicBezTo>
                  <a:close/>
                </a:path>
              </a:pathLst>
            </a:custGeom>
            <a:solidFill>
              <a:schemeClr val="accent3"/>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sp>
        <p:nvSpPr>
          <p:cNvPr id="54" name="Freeform 209">
            <a:extLst>
              <a:ext uri="{FF2B5EF4-FFF2-40B4-BE49-F238E27FC236}">
                <a16:creationId xmlns:a16="http://schemas.microsoft.com/office/drawing/2014/main" id="{B028A879-CA9D-F84A-9885-C3FA7FC392A2}"/>
              </a:ext>
            </a:extLst>
          </p:cNvPr>
          <p:cNvSpPr>
            <a:spLocks/>
          </p:cNvSpPr>
          <p:nvPr/>
        </p:nvSpPr>
        <p:spPr bwMode="auto">
          <a:xfrm>
            <a:off x="762737" y="6065520"/>
            <a:ext cx="411480" cy="411480"/>
          </a:xfrm>
          <a:custGeom>
            <a:avLst/>
            <a:gdLst>
              <a:gd name="T0" fmla="*/ 217 w 324"/>
              <a:gd name="T1" fmla="*/ 9 h 302"/>
              <a:gd name="T2" fmla="*/ 162 w 324"/>
              <a:gd name="T3" fmla="*/ 0 h 302"/>
              <a:gd name="T4" fmla="*/ 0 w 324"/>
              <a:gd name="T5" fmla="*/ 151 h 302"/>
              <a:gd name="T6" fmla="*/ 162 w 324"/>
              <a:gd name="T7" fmla="*/ 302 h 302"/>
              <a:gd name="T8" fmla="*/ 232 w 324"/>
              <a:gd name="T9" fmla="*/ 287 h 302"/>
              <a:gd name="T10" fmla="*/ 324 w 324"/>
              <a:gd name="T11" fmla="*/ 151 h 302"/>
              <a:gd name="T12" fmla="*/ 217 w 324"/>
              <a:gd name="T13" fmla="*/ 9 h 302"/>
            </a:gdLst>
            <a:ahLst/>
            <a:cxnLst>
              <a:cxn ang="0">
                <a:pos x="T0" y="T1"/>
              </a:cxn>
              <a:cxn ang="0">
                <a:pos x="T2" y="T3"/>
              </a:cxn>
              <a:cxn ang="0">
                <a:pos x="T4" y="T5"/>
              </a:cxn>
              <a:cxn ang="0">
                <a:pos x="T6" y="T7"/>
              </a:cxn>
              <a:cxn ang="0">
                <a:pos x="T8" y="T9"/>
              </a:cxn>
              <a:cxn ang="0">
                <a:pos x="T10" y="T11"/>
              </a:cxn>
              <a:cxn ang="0">
                <a:pos x="T12" y="T13"/>
              </a:cxn>
            </a:cxnLst>
            <a:rect l="0" t="0" r="r" b="b"/>
            <a:pathLst>
              <a:path w="324" h="302">
                <a:moveTo>
                  <a:pt x="217" y="9"/>
                </a:moveTo>
                <a:cubicBezTo>
                  <a:pt x="200" y="3"/>
                  <a:pt x="181" y="0"/>
                  <a:pt x="162" y="0"/>
                </a:cubicBezTo>
                <a:cubicBezTo>
                  <a:pt x="73" y="0"/>
                  <a:pt x="0" y="67"/>
                  <a:pt x="0" y="151"/>
                </a:cubicBezTo>
                <a:cubicBezTo>
                  <a:pt x="0" y="234"/>
                  <a:pt x="73" y="302"/>
                  <a:pt x="162" y="302"/>
                </a:cubicBezTo>
                <a:cubicBezTo>
                  <a:pt x="187" y="302"/>
                  <a:pt x="211" y="297"/>
                  <a:pt x="232" y="287"/>
                </a:cubicBezTo>
                <a:cubicBezTo>
                  <a:pt x="286" y="263"/>
                  <a:pt x="324" y="211"/>
                  <a:pt x="324" y="151"/>
                </a:cubicBezTo>
                <a:cubicBezTo>
                  <a:pt x="324" y="85"/>
                  <a:pt x="280" y="30"/>
                  <a:pt x="217" y="9"/>
                </a:cubicBezTo>
                <a:close/>
              </a:path>
            </a:pathLst>
          </a:custGeom>
          <a:solidFill>
            <a:schemeClr val="accent5">
              <a:lumMod val="20000"/>
              <a:lumOff val="80000"/>
            </a:schemeClr>
          </a:solidFill>
          <a:ln w="285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56" name="Round Same Side Corner Rectangle 55">
            <a:extLst>
              <a:ext uri="{FF2B5EF4-FFF2-40B4-BE49-F238E27FC236}">
                <a16:creationId xmlns:a16="http://schemas.microsoft.com/office/drawing/2014/main" id="{9C9D2099-01B9-AB4E-872F-7B06479B218A}"/>
              </a:ext>
            </a:extLst>
          </p:cNvPr>
          <p:cNvSpPr/>
          <p:nvPr/>
        </p:nvSpPr>
        <p:spPr>
          <a:xfrm rot="16200000">
            <a:off x="1670366" y="4875012"/>
            <a:ext cx="411480" cy="1815257"/>
          </a:xfrm>
          <a:prstGeom prst="round2SameRect">
            <a:avLst>
              <a:gd name="adj1" fmla="val 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57" name="Freeform 209">
            <a:extLst>
              <a:ext uri="{FF2B5EF4-FFF2-40B4-BE49-F238E27FC236}">
                <a16:creationId xmlns:a16="http://schemas.microsoft.com/office/drawing/2014/main" id="{F407FC9B-C377-1D4E-B402-C99EF54904DC}"/>
              </a:ext>
            </a:extLst>
          </p:cNvPr>
          <p:cNvSpPr>
            <a:spLocks/>
          </p:cNvSpPr>
          <p:nvPr/>
        </p:nvSpPr>
        <p:spPr bwMode="auto">
          <a:xfrm>
            <a:off x="762737" y="5576901"/>
            <a:ext cx="411480" cy="411480"/>
          </a:xfrm>
          <a:custGeom>
            <a:avLst/>
            <a:gdLst>
              <a:gd name="T0" fmla="*/ 217 w 324"/>
              <a:gd name="T1" fmla="*/ 9 h 302"/>
              <a:gd name="T2" fmla="*/ 162 w 324"/>
              <a:gd name="T3" fmla="*/ 0 h 302"/>
              <a:gd name="T4" fmla="*/ 0 w 324"/>
              <a:gd name="T5" fmla="*/ 151 h 302"/>
              <a:gd name="T6" fmla="*/ 162 w 324"/>
              <a:gd name="T7" fmla="*/ 302 h 302"/>
              <a:gd name="T8" fmla="*/ 232 w 324"/>
              <a:gd name="T9" fmla="*/ 287 h 302"/>
              <a:gd name="T10" fmla="*/ 324 w 324"/>
              <a:gd name="T11" fmla="*/ 151 h 302"/>
              <a:gd name="T12" fmla="*/ 217 w 324"/>
              <a:gd name="T13" fmla="*/ 9 h 302"/>
            </a:gdLst>
            <a:ahLst/>
            <a:cxnLst>
              <a:cxn ang="0">
                <a:pos x="T0" y="T1"/>
              </a:cxn>
              <a:cxn ang="0">
                <a:pos x="T2" y="T3"/>
              </a:cxn>
              <a:cxn ang="0">
                <a:pos x="T4" y="T5"/>
              </a:cxn>
              <a:cxn ang="0">
                <a:pos x="T6" y="T7"/>
              </a:cxn>
              <a:cxn ang="0">
                <a:pos x="T8" y="T9"/>
              </a:cxn>
              <a:cxn ang="0">
                <a:pos x="T10" y="T11"/>
              </a:cxn>
              <a:cxn ang="0">
                <a:pos x="T12" y="T13"/>
              </a:cxn>
            </a:cxnLst>
            <a:rect l="0" t="0" r="r" b="b"/>
            <a:pathLst>
              <a:path w="324" h="302">
                <a:moveTo>
                  <a:pt x="217" y="9"/>
                </a:moveTo>
                <a:cubicBezTo>
                  <a:pt x="200" y="3"/>
                  <a:pt x="181" y="0"/>
                  <a:pt x="162" y="0"/>
                </a:cubicBezTo>
                <a:cubicBezTo>
                  <a:pt x="73" y="0"/>
                  <a:pt x="0" y="67"/>
                  <a:pt x="0" y="151"/>
                </a:cubicBezTo>
                <a:cubicBezTo>
                  <a:pt x="0" y="234"/>
                  <a:pt x="73" y="302"/>
                  <a:pt x="162" y="302"/>
                </a:cubicBezTo>
                <a:cubicBezTo>
                  <a:pt x="187" y="302"/>
                  <a:pt x="211" y="297"/>
                  <a:pt x="232" y="287"/>
                </a:cubicBezTo>
                <a:cubicBezTo>
                  <a:pt x="286" y="263"/>
                  <a:pt x="324" y="211"/>
                  <a:pt x="324" y="151"/>
                </a:cubicBezTo>
                <a:cubicBezTo>
                  <a:pt x="324" y="85"/>
                  <a:pt x="280" y="30"/>
                  <a:pt x="217" y="9"/>
                </a:cubicBezTo>
                <a:close/>
              </a:path>
            </a:pathLst>
          </a:custGeom>
          <a:solidFill>
            <a:schemeClr val="accent4">
              <a:lumMod val="20000"/>
              <a:lumOff val="80000"/>
            </a:schemeClr>
          </a:solidFill>
          <a:ln w="285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62" name="Round Same Side Corner Rectangle 61">
            <a:extLst>
              <a:ext uri="{FF2B5EF4-FFF2-40B4-BE49-F238E27FC236}">
                <a16:creationId xmlns:a16="http://schemas.microsoft.com/office/drawing/2014/main" id="{21F53FFE-9D0C-F94E-BE81-E3D711278D02}"/>
              </a:ext>
            </a:extLst>
          </p:cNvPr>
          <p:cNvSpPr/>
          <p:nvPr/>
        </p:nvSpPr>
        <p:spPr>
          <a:xfrm rot="16200000">
            <a:off x="1670366" y="4386393"/>
            <a:ext cx="411480" cy="1815257"/>
          </a:xfrm>
          <a:prstGeom prst="round2SameRect">
            <a:avLst>
              <a:gd name="adj1" fmla="val 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63" name="Freeform 209">
            <a:extLst>
              <a:ext uri="{FF2B5EF4-FFF2-40B4-BE49-F238E27FC236}">
                <a16:creationId xmlns:a16="http://schemas.microsoft.com/office/drawing/2014/main" id="{B49B592D-F55E-0C41-A6EE-446A8FD177DE}"/>
              </a:ext>
            </a:extLst>
          </p:cNvPr>
          <p:cNvSpPr>
            <a:spLocks/>
          </p:cNvSpPr>
          <p:nvPr/>
        </p:nvSpPr>
        <p:spPr bwMode="auto">
          <a:xfrm>
            <a:off x="762737" y="5088281"/>
            <a:ext cx="411480" cy="411480"/>
          </a:xfrm>
          <a:custGeom>
            <a:avLst/>
            <a:gdLst>
              <a:gd name="T0" fmla="*/ 217 w 324"/>
              <a:gd name="T1" fmla="*/ 9 h 302"/>
              <a:gd name="T2" fmla="*/ 162 w 324"/>
              <a:gd name="T3" fmla="*/ 0 h 302"/>
              <a:gd name="T4" fmla="*/ 0 w 324"/>
              <a:gd name="T5" fmla="*/ 151 h 302"/>
              <a:gd name="T6" fmla="*/ 162 w 324"/>
              <a:gd name="T7" fmla="*/ 302 h 302"/>
              <a:gd name="T8" fmla="*/ 232 w 324"/>
              <a:gd name="T9" fmla="*/ 287 h 302"/>
              <a:gd name="T10" fmla="*/ 324 w 324"/>
              <a:gd name="T11" fmla="*/ 151 h 302"/>
              <a:gd name="T12" fmla="*/ 217 w 324"/>
              <a:gd name="T13" fmla="*/ 9 h 302"/>
            </a:gdLst>
            <a:ahLst/>
            <a:cxnLst>
              <a:cxn ang="0">
                <a:pos x="T0" y="T1"/>
              </a:cxn>
              <a:cxn ang="0">
                <a:pos x="T2" y="T3"/>
              </a:cxn>
              <a:cxn ang="0">
                <a:pos x="T4" y="T5"/>
              </a:cxn>
              <a:cxn ang="0">
                <a:pos x="T6" y="T7"/>
              </a:cxn>
              <a:cxn ang="0">
                <a:pos x="T8" y="T9"/>
              </a:cxn>
              <a:cxn ang="0">
                <a:pos x="T10" y="T11"/>
              </a:cxn>
              <a:cxn ang="0">
                <a:pos x="T12" y="T13"/>
              </a:cxn>
            </a:cxnLst>
            <a:rect l="0" t="0" r="r" b="b"/>
            <a:pathLst>
              <a:path w="324" h="302">
                <a:moveTo>
                  <a:pt x="217" y="9"/>
                </a:moveTo>
                <a:cubicBezTo>
                  <a:pt x="200" y="3"/>
                  <a:pt x="181" y="0"/>
                  <a:pt x="162" y="0"/>
                </a:cubicBezTo>
                <a:cubicBezTo>
                  <a:pt x="73" y="0"/>
                  <a:pt x="0" y="67"/>
                  <a:pt x="0" y="151"/>
                </a:cubicBezTo>
                <a:cubicBezTo>
                  <a:pt x="0" y="234"/>
                  <a:pt x="73" y="302"/>
                  <a:pt x="162" y="302"/>
                </a:cubicBezTo>
                <a:cubicBezTo>
                  <a:pt x="187" y="302"/>
                  <a:pt x="211" y="297"/>
                  <a:pt x="232" y="287"/>
                </a:cubicBezTo>
                <a:cubicBezTo>
                  <a:pt x="286" y="263"/>
                  <a:pt x="324" y="211"/>
                  <a:pt x="324" y="151"/>
                </a:cubicBezTo>
                <a:cubicBezTo>
                  <a:pt x="324" y="85"/>
                  <a:pt x="280" y="30"/>
                  <a:pt x="217" y="9"/>
                </a:cubicBezTo>
                <a:close/>
              </a:path>
            </a:pathLst>
          </a:custGeom>
          <a:solidFill>
            <a:schemeClr val="accent3">
              <a:lumMod val="20000"/>
              <a:lumOff val="80000"/>
            </a:schemeClr>
          </a:solidFill>
          <a:ln w="285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64" name="Round Same Side Corner Rectangle 63">
            <a:extLst>
              <a:ext uri="{FF2B5EF4-FFF2-40B4-BE49-F238E27FC236}">
                <a16:creationId xmlns:a16="http://schemas.microsoft.com/office/drawing/2014/main" id="{F9CC8F3C-0F9C-3A49-89E2-D8B193C5C850}"/>
              </a:ext>
            </a:extLst>
          </p:cNvPr>
          <p:cNvSpPr/>
          <p:nvPr/>
        </p:nvSpPr>
        <p:spPr>
          <a:xfrm rot="16200000">
            <a:off x="1670366" y="3899588"/>
            <a:ext cx="411480" cy="1815257"/>
          </a:xfrm>
          <a:prstGeom prst="round2SameRect">
            <a:avLst>
              <a:gd name="adj1" fmla="val 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65" name="Freeform 209">
            <a:extLst>
              <a:ext uri="{FF2B5EF4-FFF2-40B4-BE49-F238E27FC236}">
                <a16:creationId xmlns:a16="http://schemas.microsoft.com/office/drawing/2014/main" id="{5F0F80CB-0D3C-EC40-B0E0-20E2089AADE1}"/>
              </a:ext>
            </a:extLst>
          </p:cNvPr>
          <p:cNvSpPr>
            <a:spLocks/>
          </p:cNvSpPr>
          <p:nvPr/>
        </p:nvSpPr>
        <p:spPr bwMode="auto">
          <a:xfrm>
            <a:off x="762737" y="4601476"/>
            <a:ext cx="411480" cy="411480"/>
          </a:xfrm>
          <a:custGeom>
            <a:avLst/>
            <a:gdLst>
              <a:gd name="T0" fmla="*/ 217 w 324"/>
              <a:gd name="T1" fmla="*/ 9 h 302"/>
              <a:gd name="T2" fmla="*/ 162 w 324"/>
              <a:gd name="T3" fmla="*/ 0 h 302"/>
              <a:gd name="T4" fmla="*/ 0 w 324"/>
              <a:gd name="T5" fmla="*/ 151 h 302"/>
              <a:gd name="T6" fmla="*/ 162 w 324"/>
              <a:gd name="T7" fmla="*/ 302 h 302"/>
              <a:gd name="T8" fmla="*/ 232 w 324"/>
              <a:gd name="T9" fmla="*/ 287 h 302"/>
              <a:gd name="T10" fmla="*/ 324 w 324"/>
              <a:gd name="T11" fmla="*/ 151 h 302"/>
              <a:gd name="T12" fmla="*/ 217 w 324"/>
              <a:gd name="T13" fmla="*/ 9 h 302"/>
            </a:gdLst>
            <a:ahLst/>
            <a:cxnLst>
              <a:cxn ang="0">
                <a:pos x="T0" y="T1"/>
              </a:cxn>
              <a:cxn ang="0">
                <a:pos x="T2" y="T3"/>
              </a:cxn>
              <a:cxn ang="0">
                <a:pos x="T4" y="T5"/>
              </a:cxn>
              <a:cxn ang="0">
                <a:pos x="T6" y="T7"/>
              </a:cxn>
              <a:cxn ang="0">
                <a:pos x="T8" y="T9"/>
              </a:cxn>
              <a:cxn ang="0">
                <a:pos x="T10" y="T11"/>
              </a:cxn>
              <a:cxn ang="0">
                <a:pos x="T12" y="T13"/>
              </a:cxn>
            </a:cxnLst>
            <a:rect l="0" t="0" r="r" b="b"/>
            <a:pathLst>
              <a:path w="324" h="302">
                <a:moveTo>
                  <a:pt x="217" y="9"/>
                </a:moveTo>
                <a:cubicBezTo>
                  <a:pt x="200" y="3"/>
                  <a:pt x="181" y="0"/>
                  <a:pt x="162" y="0"/>
                </a:cubicBezTo>
                <a:cubicBezTo>
                  <a:pt x="73" y="0"/>
                  <a:pt x="0" y="67"/>
                  <a:pt x="0" y="151"/>
                </a:cubicBezTo>
                <a:cubicBezTo>
                  <a:pt x="0" y="234"/>
                  <a:pt x="73" y="302"/>
                  <a:pt x="162" y="302"/>
                </a:cubicBezTo>
                <a:cubicBezTo>
                  <a:pt x="187" y="302"/>
                  <a:pt x="211" y="297"/>
                  <a:pt x="232" y="287"/>
                </a:cubicBezTo>
                <a:cubicBezTo>
                  <a:pt x="286" y="263"/>
                  <a:pt x="324" y="211"/>
                  <a:pt x="324" y="151"/>
                </a:cubicBezTo>
                <a:cubicBezTo>
                  <a:pt x="324" y="85"/>
                  <a:pt x="280" y="30"/>
                  <a:pt x="217" y="9"/>
                </a:cubicBezTo>
                <a:close/>
              </a:path>
            </a:pathLst>
          </a:custGeom>
          <a:solidFill>
            <a:schemeClr val="accent2">
              <a:lumMod val="20000"/>
              <a:lumOff val="80000"/>
            </a:schemeClr>
          </a:solidFill>
          <a:ln w="285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66" name="Round Same Side Corner Rectangle 65">
            <a:extLst>
              <a:ext uri="{FF2B5EF4-FFF2-40B4-BE49-F238E27FC236}">
                <a16:creationId xmlns:a16="http://schemas.microsoft.com/office/drawing/2014/main" id="{F82478F3-51C7-CE4F-A1F0-739F492DA250}"/>
              </a:ext>
            </a:extLst>
          </p:cNvPr>
          <p:cNvSpPr/>
          <p:nvPr/>
        </p:nvSpPr>
        <p:spPr>
          <a:xfrm rot="16200000">
            <a:off x="1670366" y="3412301"/>
            <a:ext cx="411480" cy="1815257"/>
          </a:xfrm>
          <a:prstGeom prst="round2SameRect">
            <a:avLst>
              <a:gd name="adj1" fmla="val 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67" name="Freeform 209">
            <a:extLst>
              <a:ext uri="{FF2B5EF4-FFF2-40B4-BE49-F238E27FC236}">
                <a16:creationId xmlns:a16="http://schemas.microsoft.com/office/drawing/2014/main" id="{5C8B4B06-CF67-E840-B87E-F2FCD48A8B17}"/>
              </a:ext>
            </a:extLst>
          </p:cNvPr>
          <p:cNvSpPr>
            <a:spLocks/>
          </p:cNvSpPr>
          <p:nvPr/>
        </p:nvSpPr>
        <p:spPr bwMode="auto">
          <a:xfrm>
            <a:off x="762737" y="4114190"/>
            <a:ext cx="411480" cy="411480"/>
          </a:xfrm>
          <a:custGeom>
            <a:avLst/>
            <a:gdLst>
              <a:gd name="T0" fmla="*/ 217 w 324"/>
              <a:gd name="T1" fmla="*/ 9 h 302"/>
              <a:gd name="T2" fmla="*/ 162 w 324"/>
              <a:gd name="T3" fmla="*/ 0 h 302"/>
              <a:gd name="T4" fmla="*/ 0 w 324"/>
              <a:gd name="T5" fmla="*/ 151 h 302"/>
              <a:gd name="T6" fmla="*/ 162 w 324"/>
              <a:gd name="T7" fmla="*/ 302 h 302"/>
              <a:gd name="T8" fmla="*/ 232 w 324"/>
              <a:gd name="T9" fmla="*/ 287 h 302"/>
              <a:gd name="T10" fmla="*/ 324 w 324"/>
              <a:gd name="T11" fmla="*/ 151 h 302"/>
              <a:gd name="T12" fmla="*/ 217 w 324"/>
              <a:gd name="T13" fmla="*/ 9 h 302"/>
            </a:gdLst>
            <a:ahLst/>
            <a:cxnLst>
              <a:cxn ang="0">
                <a:pos x="T0" y="T1"/>
              </a:cxn>
              <a:cxn ang="0">
                <a:pos x="T2" y="T3"/>
              </a:cxn>
              <a:cxn ang="0">
                <a:pos x="T4" y="T5"/>
              </a:cxn>
              <a:cxn ang="0">
                <a:pos x="T6" y="T7"/>
              </a:cxn>
              <a:cxn ang="0">
                <a:pos x="T8" y="T9"/>
              </a:cxn>
              <a:cxn ang="0">
                <a:pos x="T10" y="T11"/>
              </a:cxn>
              <a:cxn ang="0">
                <a:pos x="T12" y="T13"/>
              </a:cxn>
            </a:cxnLst>
            <a:rect l="0" t="0" r="r" b="b"/>
            <a:pathLst>
              <a:path w="324" h="302">
                <a:moveTo>
                  <a:pt x="217" y="9"/>
                </a:moveTo>
                <a:cubicBezTo>
                  <a:pt x="200" y="3"/>
                  <a:pt x="181" y="0"/>
                  <a:pt x="162" y="0"/>
                </a:cubicBezTo>
                <a:cubicBezTo>
                  <a:pt x="73" y="0"/>
                  <a:pt x="0" y="67"/>
                  <a:pt x="0" y="151"/>
                </a:cubicBezTo>
                <a:cubicBezTo>
                  <a:pt x="0" y="234"/>
                  <a:pt x="73" y="302"/>
                  <a:pt x="162" y="302"/>
                </a:cubicBezTo>
                <a:cubicBezTo>
                  <a:pt x="187" y="302"/>
                  <a:pt x="211" y="297"/>
                  <a:pt x="232" y="287"/>
                </a:cubicBezTo>
                <a:cubicBezTo>
                  <a:pt x="286" y="263"/>
                  <a:pt x="324" y="211"/>
                  <a:pt x="324" y="151"/>
                </a:cubicBezTo>
                <a:cubicBezTo>
                  <a:pt x="324" y="85"/>
                  <a:pt x="280" y="30"/>
                  <a:pt x="217" y="9"/>
                </a:cubicBezTo>
                <a:close/>
              </a:path>
            </a:pathLst>
          </a:custGeom>
          <a:solidFill>
            <a:schemeClr val="accent1">
              <a:lumMod val="20000"/>
              <a:lumOff val="80000"/>
            </a:schemeClr>
          </a:solidFill>
          <a:ln w="285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70" name="Round Same Side Corner Rectangle 69">
            <a:extLst>
              <a:ext uri="{FF2B5EF4-FFF2-40B4-BE49-F238E27FC236}">
                <a16:creationId xmlns:a16="http://schemas.microsoft.com/office/drawing/2014/main" id="{80177314-638D-8443-BE43-0287EE4BE6DE}"/>
              </a:ext>
            </a:extLst>
          </p:cNvPr>
          <p:cNvSpPr/>
          <p:nvPr/>
        </p:nvSpPr>
        <p:spPr>
          <a:xfrm rot="16200000">
            <a:off x="10316632" y="4875012"/>
            <a:ext cx="411480" cy="1815257"/>
          </a:xfrm>
          <a:prstGeom prst="round2SameRect">
            <a:avLst>
              <a:gd name="adj1" fmla="val 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71" name="Freeform 209">
            <a:extLst>
              <a:ext uri="{FF2B5EF4-FFF2-40B4-BE49-F238E27FC236}">
                <a16:creationId xmlns:a16="http://schemas.microsoft.com/office/drawing/2014/main" id="{91FD6216-421B-1F4C-9C75-2DCE7F5111B9}"/>
              </a:ext>
            </a:extLst>
          </p:cNvPr>
          <p:cNvSpPr>
            <a:spLocks/>
          </p:cNvSpPr>
          <p:nvPr/>
        </p:nvSpPr>
        <p:spPr bwMode="auto">
          <a:xfrm>
            <a:off x="9409003" y="5576901"/>
            <a:ext cx="411480" cy="411480"/>
          </a:xfrm>
          <a:custGeom>
            <a:avLst/>
            <a:gdLst>
              <a:gd name="T0" fmla="*/ 217 w 324"/>
              <a:gd name="T1" fmla="*/ 9 h 302"/>
              <a:gd name="T2" fmla="*/ 162 w 324"/>
              <a:gd name="T3" fmla="*/ 0 h 302"/>
              <a:gd name="T4" fmla="*/ 0 w 324"/>
              <a:gd name="T5" fmla="*/ 151 h 302"/>
              <a:gd name="T6" fmla="*/ 162 w 324"/>
              <a:gd name="T7" fmla="*/ 302 h 302"/>
              <a:gd name="T8" fmla="*/ 232 w 324"/>
              <a:gd name="T9" fmla="*/ 287 h 302"/>
              <a:gd name="T10" fmla="*/ 324 w 324"/>
              <a:gd name="T11" fmla="*/ 151 h 302"/>
              <a:gd name="T12" fmla="*/ 217 w 324"/>
              <a:gd name="T13" fmla="*/ 9 h 302"/>
            </a:gdLst>
            <a:ahLst/>
            <a:cxnLst>
              <a:cxn ang="0">
                <a:pos x="T0" y="T1"/>
              </a:cxn>
              <a:cxn ang="0">
                <a:pos x="T2" y="T3"/>
              </a:cxn>
              <a:cxn ang="0">
                <a:pos x="T4" y="T5"/>
              </a:cxn>
              <a:cxn ang="0">
                <a:pos x="T6" y="T7"/>
              </a:cxn>
              <a:cxn ang="0">
                <a:pos x="T8" y="T9"/>
              </a:cxn>
              <a:cxn ang="0">
                <a:pos x="T10" y="T11"/>
              </a:cxn>
              <a:cxn ang="0">
                <a:pos x="T12" y="T13"/>
              </a:cxn>
            </a:cxnLst>
            <a:rect l="0" t="0" r="r" b="b"/>
            <a:pathLst>
              <a:path w="324" h="302">
                <a:moveTo>
                  <a:pt x="217" y="9"/>
                </a:moveTo>
                <a:cubicBezTo>
                  <a:pt x="200" y="3"/>
                  <a:pt x="181" y="0"/>
                  <a:pt x="162" y="0"/>
                </a:cubicBezTo>
                <a:cubicBezTo>
                  <a:pt x="73" y="0"/>
                  <a:pt x="0" y="67"/>
                  <a:pt x="0" y="151"/>
                </a:cubicBezTo>
                <a:cubicBezTo>
                  <a:pt x="0" y="234"/>
                  <a:pt x="73" y="302"/>
                  <a:pt x="162" y="302"/>
                </a:cubicBezTo>
                <a:cubicBezTo>
                  <a:pt x="187" y="302"/>
                  <a:pt x="211" y="297"/>
                  <a:pt x="232" y="287"/>
                </a:cubicBezTo>
                <a:cubicBezTo>
                  <a:pt x="286" y="263"/>
                  <a:pt x="324" y="211"/>
                  <a:pt x="324" y="151"/>
                </a:cubicBezTo>
                <a:cubicBezTo>
                  <a:pt x="324" y="85"/>
                  <a:pt x="280" y="30"/>
                  <a:pt x="217" y="9"/>
                </a:cubicBezTo>
                <a:close/>
              </a:path>
            </a:pathLst>
          </a:custGeom>
          <a:solidFill>
            <a:schemeClr val="accent4">
              <a:lumMod val="20000"/>
              <a:lumOff val="80000"/>
            </a:schemeClr>
          </a:solidFill>
          <a:ln w="285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72" name="Round Same Side Corner Rectangle 71">
            <a:extLst>
              <a:ext uri="{FF2B5EF4-FFF2-40B4-BE49-F238E27FC236}">
                <a16:creationId xmlns:a16="http://schemas.microsoft.com/office/drawing/2014/main" id="{66ED0D68-B097-9C45-891F-9A0B3C62AF79}"/>
              </a:ext>
            </a:extLst>
          </p:cNvPr>
          <p:cNvSpPr/>
          <p:nvPr/>
        </p:nvSpPr>
        <p:spPr>
          <a:xfrm rot="16200000">
            <a:off x="10316632" y="4386393"/>
            <a:ext cx="411480" cy="1815257"/>
          </a:xfrm>
          <a:prstGeom prst="round2SameRect">
            <a:avLst>
              <a:gd name="adj1" fmla="val 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73" name="Freeform 209">
            <a:extLst>
              <a:ext uri="{FF2B5EF4-FFF2-40B4-BE49-F238E27FC236}">
                <a16:creationId xmlns:a16="http://schemas.microsoft.com/office/drawing/2014/main" id="{CAE3F884-051E-D74B-97CB-F0C67B0A1B6C}"/>
              </a:ext>
            </a:extLst>
          </p:cNvPr>
          <p:cNvSpPr>
            <a:spLocks/>
          </p:cNvSpPr>
          <p:nvPr/>
        </p:nvSpPr>
        <p:spPr bwMode="auto">
          <a:xfrm>
            <a:off x="9409003" y="5088281"/>
            <a:ext cx="411480" cy="411480"/>
          </a:xfrm>
          <a:custGeom>
            <a:avLst/>
            <a:gdLst>
              <a:gd name="T0" fmla="*/ 217 w 324"/>
              <a:gd name="T1" fmla="*/ 9 h 302"/>
              <a:gd name="T2" fmla="*/ 162 w 324"/>
              <a:gd name="T3" fmla="*/ 0 h 302"/>
              <a:gd name="T4" fmla="*/ 0 w 324"/>
              <a:gd name="T5" fmla="*/ 151 h 302"/>
              <a:gd name="T6" fmla="*/ 162 w 324"/>
              <a:gd name="T7" fmla="*/ 302 h 302"/>
              <a:gd name="T8" fmla="*/ 232 w 324"/>
              <a:gd name="T9" fmla="*/ 287 h 302"/>
              <a:gd name="T10" fmla="*/ 324 w 324"/>
              <a:gd name="T11" fmla="*/ 151 h 302"/>
              <a:gd name="T12" fmla="*/ 217 w 324"/>
              <a:gd name="T13" fmla="*/ 9 h 302"/>
            </a:gdLst>
            <a:ahLst/>
            <a:cxnLst>
              <a:cxn ang="0">
                <a:pos x="T0" y="T1"/>
              </a:cxn>
              <a:cxn ang="0">
                <a:pos x="T2" y="T3"/>
              </a:cxn>
              <a:cxn ang="0">
                <a:pos x="T4" y="T5"/>
              </a:cxn>
              <a:cxn ang="0">
                <a:pos x="T6" y="T7"/>
              </a:cxn>
              <a:cxn ang="0">
                <a:pos x="T8" y="T9"/>
              </a:cxn>
              <a:cxn ang="0">
                <a:pos x="T10" y="T11"/>
              </a:cxn>
              <a:cxn ang="0">
                <a:pos x="T12" y="T13"/>
              </a:cxn>
            </a:cxnLst>
            <a:rect l="0" t="0" r="r" b="b"/>
            <a:pathLst>
              <a:path w="324" h="302">
                <a:moveTo>
                  <a:pt x="217" y="9"/>
                </a:moveTo>
                <a:cubicBezTo>
                  <a:pt x="200" y="3"/>
                  <a:pt x="181" y="0"/>
                  <a:pt x="162" y="0"/>
                </a:cubicBezTo>
                <a:cubicBezTo>
                  <a:pt x="73" y="0"/>
                  <a:pt x="0" y="67"/>
                  <a:pt x="0" y="151"/>
                </a:cubicBezTo>
                <a:cubicBezTo>
                  <a:pt x="0" y="234"/>
                  <a:pt x="73" y="302"/>
                  <a:pt x="162" y="302"/>
                </a:cubicBezTo>
                <a:cubicBezTo>
                  <a:pt x="187" y="302"/>
                  <a:pt x="211" y="297"/>
                  <a:pt x="232" y="287"/>
                </a:cubicBezTo>
                <a:cubicBezTo>
                  <a:pt x="286" y="263"/>
                  <a:pt x="324" y="211"/>
                  <a:pt x="324" y="151"/>
                </a:cubicBezTo>
                <a:cubicBezTo>
                  <a:pt x="324" y="85"/>
                  <a:pt x="280" y="30"/>
                  <a:pt x="217" y="9"/>
                </a:cubicBezTo>
                <a:close/>
              </a:path>
            </a:pathLst>
          </a:custGeom>
          <a:solidFill>
            <a:schemeClr val="accent3">
              <a:lumMod val="20000"/>
              <a:lumOff val="80000"/>
            </a:schemeClr>
          </a:solidFill>
          <a:ln w="285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74" name="Round Same Side Corner Rectangle 73">
            <a:extLst>
              <a:ext uri="{FF2B5EF4-FFF2-40B4-BE49-F238E27FC236}">
                <a16:creationId xmlns:a16="http://schemas.microsoft.com/office/drawing/2014/main" id="{B7B37FAD-B065-5D44-B8D9-A142D097C9AF}"/>
              </a:ext>
            </a:extLst>
          </p:cNvPr>
          <p:cNvSpPr/>
          <p:nvPr/>
        </p:nvSpPr>
        <p:spPr>
          <a:xfrm rot="16200000">
            <a:off x="10316632" y="3899588"/>
            <a:ext cx="411480" cy="1815257"/>
          </a:xfrm>
          <a:prstGeom prst="round2SameRect">
            <a:avLst>
              <a:gd name="adj1" fmla="val 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75" name="Freeform 209">
            <a:extLst>
              <a:ext uri="{FF2B5EF4-FFF2-40B4-BE49-F238E27FC236}">
                <a16:creationId xmlns:a16="http://schemas.microsoft.com/office/drawing/2014/main" id="{2FE70911-194E-D940-BAD4-4387E5C6465D}"/>
              </a:ext>
            </a:extLst>
          </p:cNvPr>
          <p:cNvSpPr>
            <a:spLocks/>
          </p:cNvSpPr>
          <p:nvPr/>
        </p:nvSpPr>
        <p:spPr bwMode="auto">
          <a:xfrm>
            <a:off x="9409003" y="4601476"/>
            <a:ext cx="411480" cy="411480"/>
          </a:xfrm>
          <a:custGeom>
            <a:avLst/>
            <a:gdLst>
              <a:gd name="T0" fmla="*/ 217 w 324"/>
              <a:gd name="T1" fmla="*/ 9 h 302"/>
              <a:gd name="T2" fmla="*/ 162 w 324"/>
              <a:gd name="T3" fmla="*/ 0 h 302"/>
              <a:gd name="T4" fmla="*/ 0 w 324"/>
              <a:gd name="T5" fmla="*/ 151 h 302"/>
              <a:gd name="T6" fmla="*/ 162 w 324"/>
              <a:gd name="T7" fmla="*/ 302 h 302"/>
              <a:gd name="T8" fmla="*/ 232 w 324"/>
              <a:gd name="T9" fmla="*/ 287 h 302"/>
              <a:gd name="T10" fmla="*/ 324 w 324"/>
              <a:gd name="T11" fmla="*/ 151 h 302"/>
              <a:gd name="T12" fmla="*/ 217 w 324"/>
              <a:gd name="T13" fmla="*/ 9 h 302"/>
            </a:gdLst>
            <a:ahLst/>
            <a:cxnLst>
              <a:cxn ang="0">
                <a:pos x="T0" y="T1"/>
              </a:cxn>
              <a:cxn ang="0">
                <a:pos x="T2" y="T3"/>
              </a:cxn>
              <a:cxn ang="0">
                <a:pos x="T4" y="T5"/>
              </a:cxn>
              <a:cxn ang="0">
                <a:pos x="T6" y="T7"/>
              </a:cxn>
              <a:cxn ang="0">
                <a:pos x="T8" y="T9"/>
              </a:cxn>
              <a:cxn ang="0">
                <a:pos x="T10" y="T11"/>
              </a:cxn>
              <a:cxn ang="0">
                <a:pos x="T12" y="T13"/>
              </a:cxn>
            </a:cxnLst>
            <a:rect l="0" t="0" r="r" b="b"/>
            <a:pathLst>
              <a:path w="324" h="302">
                <a:moveTo>
                  <a:pt x="217" y="9"/>
                </a:moveTo>
                <a:cubicBezTo>
                  <a:pt x="200" y="3"/>
                  <a:pt x="181" y="0"/>
                  <a:pt x="162" y="0"/>
                </a:cubicBezTo>
                <a:cubicBezTo>
                  <a:pt x="73" y="0"/>
                  <a:pt x="0" y="67"/>
                  <a:pt x="0" y="151"/>
                </a:cubicBezTo>
                <a:cubicBezTo>
                  <a:pt x="0" y="234"/>
                  <a:pt x="73" y="302"/>
                  <a:pt x="162" y="302"/>
                </a:cubicBezTo>
                <a:cubicBezTo>
                  <a:pt x="187" y="302"/>
                  <a:pt x="211" y="297"/>
                  <a:pt x="232" y="287"/>
                </a:cubicBezTo>
                <a:cubicBezTo>
                  <a:pt x="286" y="263"/>
                  <a:pt x="324" y="211"/>
                  <a:pt x="324" y="151"/>
                </a:cubicBezTo>
                <a:cubicBezTo>
                  <a:pt x="324" y="85"/>
                  <a:pt x="280" y="30"/>
                  <a:pt x="217" y="9"/>
                </a:cubicBezTo>
                <a:close/>
              </a:path>
            </a:pathLst>
          </a:custGeom>
          <a:solidFill>
            <a:schemeClr val="accent2">
              <a:lumMod val="20000"/>
              <a:lumOff val="80000"/>
            </a:schemeClr>
          </a:solidFill>
          <a:ln w="285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76" name="Round Same Side Corner Rectangle 75">
            <a:extLst>
              <a:ext uri="{FF2B5EF4-FFF2-40B4-BE49-F238E27FC236}">
                <a16:creationId xmlns:a16="http://schemas.microsoft.com/office/drawing/2014/main" id="{B8A86D9E-2AF4-9B43-9F28-B870CC7380BA}"/>
              </a:ext>
            </a:extLst>
          </p:cNvPr>
          <p:cNvSpPr/>
          <p:nvPr/>
        </p:nvSpPr>
        <p:spPr>
          <a:xfrm rot="16200000">
            <a:off x="10316632" y="3412301"/>
            <a:ext cx="411480" cy="1815257"/>
          </a:xfrm>
          <a:prstGeom prst="round2SameRect">
            <a:avLst>
              <a:gd name="adj1" fmla="val 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77" name="Freeform 209">
            <a:extLst>
              <a:ext uri="{FF2B5EF4-FFF2-40B4-BE49-F238E27FC236}">
                <a16:creationId xmlns:a16="http://schemas.microsoft.com/office/drawing/2014/main" id="{D3EDC1F6-0F89-094D-891C-D95819B7D2D9}"/>
              </a:ext>
            </a:extLst>
          </p:cNvPr>
          <p:cNvSpPr>
            <a:spLocks/>
          </p:cNvSpPr>
          <p:nvPr/>
        </p:nvSpPr>
        <p:spPr bwMode="auto">
          <a:xfrm>
            <a:off x="9409003" y="4114190"/>
            <a:ext cx="411480" cy="411480"/>
          </a:xfrm>
          <a:custGeom>
            <a:avLst/>
            <a:gdLst>
              <a:gd name="T0" fmla="*/ 217 w 324"/>
              <a:gd name="T1" fmla="*/ 9 h 302"/>
              <a:gd name="T2" fmla="*/ 162 w 324"/>
              <a:gd name="T3" fmla="*/ 0 h 302"/>
              <a:gd name="T4" fmla="*/ 0 w 324"/>
              <a:gd name="T5" fmla="*/ 151 h 302"/>
              <a:gd name="T6" fmla="*/ 162 w 324"/>
              <a:gd name="T7" fmla="*/ 302 h 302"/>
              <a:gd name="T8" fmla="*/ 232 w 324"/>
              <a:gd name="T9" fmla="*/ 287 h 302"/>
              <a:gd name="T10" fmla="*/ 324 w 324"/>
              <a:gd name="T11" fmla="*/ 151 h 302"/>
              <a:gd name="T12" fmla="*/ 217 w 324"/>
              <a:gd name="T13" fmla="*/ 9 h 302"/>
            </a:gdLst>
            <a:ahLst/>
            <a:cxnLst>
              <a:cxn ang="0">
                <a:pos x="T0" y="T1"/>
              </a:cxn>
              <a:cxn ang="0">
                <a:pos x="T2" y="T3"/>
              </a:cxn>
              <a:cxn ang="0">
                <a:pos x="T4" y="T5"/>
              </a:cxn>
              <a:cxn ang="0">
                <a:pos x="T6" y="T7"/>
              </a:cxn>
              <a:cxn ang="0">
                <a:pos x="T8" y="T9"/>
              </a:cxn>
              <a:cxn ang="0">
                <a:pos x="T10" y="T11"/>
              </a:cxn>
              <a:cxn ang="0">
                <a:pos x="T12" y="T13"/>
              </a:cxn>
            </a:cxnLst>
            <a:rect l="0" t="0" r="r" b="b"/>
            <a:pathLst>
              <a:path w="324" h="302">
                <a:moveTo>
                  <a:pt x="217" y="9"/>
                </a:moveTo>
                <a:cubicBezTo>
                  <a:pt x="200" y="3"/>
                  <a:pt x="181" y="0"/>
                  <a:pt x="162" y="0"/>
                </a:cubicBezTo>
                <a:cubicBezTo>
                  <a:pt x="73" y="0"/>
                  <a:pt x="0" y="67"/>
                  <a:pt x="0" y="151"/>
                </a:cubicBezTo>
                <a:cubicBezTo>
                  <a:pt x="0" y="234"/>
                  <a:pt x="73" y="302"/>
                  <a:pt x="162" y="302"/>
                </a:cubicBezTo>
                <a:cubicBezTo>
                  <a:pt x="187" y="302"/>
                  <a:pt x="211" y="297"/>
                  <a:pt x="232" y="287"/>
                </a:cubicBezTo>
                <a:cubicBezTo>
                  <a:pt x="286" y="263"/>
                  <a:pt x="324" y="211"/>
                  <a:pt x="324" y="151"/>
                </a:cubicBezTo>
                <a:cubicBezTo>
                  <a:pt x="324" y="85"/>
                  <a:pt x="280" y="30"/>
                  <a:pt x="217" y="9"/>
                </a:cubicBezTo>
                <a:close/>
              </a:path>
            </a:pathLst>
          </a:custGeom>
          <a:solidFill>
            <a:schemeClr val="accent1">
              <a:lumMod val="20000"/>
              <a:lumOff val="80000"/>
            </a:schemeClr>
          </a:solidFill>
          <a:ln w="285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78" name="TextBox 77">
            <a:extLst>
              <a:ext uri="{FF2B5EF4-FFF2-40B4-BE49-F238E27FC236}">
                <a16:creationId xmlns:a16="http://schemas.microsoft.com/office/drawing/2014/main" id="{71CD4DEA-CD52-7B48-9D23-BF3C8271762F}"/>
              </a:ext>
            </a:extLst>
          </p:cNvPr>
          <p:cNvSpPr txBox="1"/>
          <p:nvPr/>
        </p:nvSpPr>
        <p:spPr>
          <a:xfrm>
            <a:off x="3209087" y="1505618"/>
            <a:ext cx="2260555" cy="400110"/>
          </a:xfrm>
          <a:prstGeom prst="rect">
            <a:avLst/>
          </a:prstGeom>
          <a:noFill/>
        </p:spPr>
        <p:txBody>
          <a:bodyPr wrap="none" rtlCol="0" anchor="ctr" anchorCtr="0">
            <a:spAutoFit/>
          </a:bodyPr>
          <a:lstStyle/>
          <a:p>
            <a:pPr algn="ctr"/>
            <a:r>
              <a:rPr lang="en-US" sz="2000" b="1" dirty="0">
                <a:solidFill>
                  <a:schemeClr val="tx2"/>
                </a:solidFill>
                <a:latin typeface="Montserrat" pitchFamily="2" charset="77"/>
                <a:ea typeface="League Spartan" charset="0"/>
                <a:cs typeface="Poppins" pitchFamily="2" charset="77"/>
              </a:rPr>
              <a:t>Online Sales ($)</a:t>
            </a:r>
          </a:p>
        </p:txBody>
      </p:sp>
      <p:sp>
        <p:nvSpPr>
          <p:cNvPr id="79" name="TextBox 78">
            <a:extLst>
              <a:ext uri="{FF2B5EF4-FFF2-40B4-BE49-F238E27FC236}">
                <a16:creationId xmlns:a16="http://schemas.microsoft.com/office/drawing/2014/main" id="{38FA25FD-42F0-DC40-A07A-385D1DFD5ADD}"/>
              </a:ext>
            </a:extLst>
          </p:cNvPr>
          <p:cNvSpPr txBox="1"/>
          <p:nvPr/>
        </p:nvSpPr>
        <p:spPr>
          <a:xfrm>
            <a:off x="6633926" y="1505618"/>
            <a:ext cx="2425665" cy="400110"/>
          </a:xfrm>
          <a:prstGeom prst="rect">
            <a:avLst/>
          </a:prstGeom>
          <a:noFill/>
        </p:spPr>
        <p:txBody>
          <a:bodyPr wrap="none" rtlCol="0" anchor="ctr" anchorCtr="0">
            <a:spAutoFit/>
          </a:bodyPr>
          <a:lstStyle/>
          <a:p>
            <a:pPr algn="ctr"/>
            <a:r>
              <a:rPr lang="en-US" sz="2000" b="1" dirty="0">
                <a:solidFill>
                  <a:schemeClr val="tx2"/>
                </a:solidFill>
                <a:latin typeface="Montserrat" pitchFamily="2" charset="77"/>
                <a:ea typeface="League Spartan" charset="0"/>
                <a:cs typeface="Poppins" pitchFamily="2" charset="77"/>
              </a:rPr>
              <a:t>Regular Sales ($)</a:t>
            </a:r>
          </a:p>
        </p:txBody>
      </p:sp>
      <p:sp>
        <p:nvSpPr>
          <p:cNvPr id="80" name="Freeform 921">
            <a:extLst>
              <a:ext uri="{FF2B5EF4-FFF2-40B4-BE49-F238E27FC236}">
                <a16:creationId xmlns:a16="http://schemas.microsoft.com/office/drawing/2014/main" id="{CCD0EE7F-1697-E541-8849-7734C5D07E44}"/>
              </a:ext>
            </a:extLst>
          </p:cNvPr>
          <p:cNvSpPr>
            <a:spLocks noChangeArrowheads="1"/>
          </p:cNvSpPr>
          <p:nvPr/>
        </p:nvSpPr>
        <p:spPr bwMode="auto">
          <a:xfrm>
            <a:off x="866361" y="6171512"/>
            <a:ext cx="198424" cy="199496"/>
          </a:xfrm>
          <a:custGeom>
            <a:avLst/>
            <a:gdLst>
              <a:gd name="T0" fmla="*/ 182567 w 293328"/>
              <a:gd name="T1" fmla="*/ 286845 h 294910"/>
              <a:gd name="T2" fmla="*/ 113794 w 293328"/>
              <a:gd name="T3" fmla="*/ 268886 h 294910"/>
              <a:gd name="T4" fmla="*/ 122527 w 293328"/>
              <a:gd name="T5" fmla="*/ 277681 h 294910"/>
              <a:gd name="T6" fmla="*/ 130897 w 293328"/>
              <a:gd name="T7" fmla="*/ 273284 h 294910"/>
              <a:gd name="T8" fmla="*/ 200397 w 293328"/>
              <a:gd name="T9" fmla="*/ 277681 h 294910"/>
              <a:gd name="T10" fmla="*/ 130897 w 293328"/>
              <a:gd name="T11" fmla="*/ 282446 h 294910"/>
              <a:gd name="T12" fmla="*/ 113794 w 293328"/>
              <a:gd name="T13" fmla="*/ 259724 h 294910"/>
              <a:gd name="T14" fmla="*/ 192038 w 293328"/>
              <a:gd name="T15" fmla="*/ 240718 h 294910"/>
              <a:gd name="T16" fmla="*/ 182252 w 293328"/>
              <a:gd name="T17" fmla="*/ 198212 h 294910"/>
              <a:gd name="T18" fmla="*/ 165216 w 293328"/>
              <a:gd name="T19" fmla="*/ 240718 h 294910"/>
              <a:gd name="T20" fmla="*/ 99610 w 293328"/>
              <a:gd name="T21" fmla="*/ 188040 h 294910"/>
              <a:gd name="T22" fmla="*/ 126432 w 293328"/>
              <a:gd name="T23" fmla="*/ 240718 h 294910"/>
              <a:gd name="T24" fmla="*/ 76050 w 293328"/>
              <a:gd name="T25" fmla="*/ 159340 h 294910"/>
              <a:gd name="T26" fmla="*/ 223573 w 293328"/>
              <a:gd name="T27" fmla="*/ 196033 h 294910"/>
              <a:gd name="T28" fmla="*/ 192038 w 293328"/>
              <a:gd name="T29" fmla="*/ 249800 h 294910"/>
              <a:gd name="T30" fmla="*/ 90548 w 293328"/>
              <a:gd name="T31" fmla="*/ 182591 h 294910"/>
              <a:gd name="T32" fmla="*/ 76050 w 293328"/>
              <a:gd name="T33" fmla="*/ 159340 h 294910"/>
              <a:gd name="T34" fmla="*/ 242452 w 293328"/>
              <a:gd name="T35" fmla="*/ 124839 h 294910"/>
              <a:gd name="T36" fmla="*/ 285386 w 293328"/>
              <a:gd name="T37" fmla="*/ 103911 h 294910"/>
              <a:gd name="T38" fmla="*/ 151533 w 293328"/>
              <a:gd name="T39" fmla="*/ 105355 h 294910"/>
              <a:gd name="T40" fmla="*/ 214310 w 293328"/>
              <a:gd name="T41" fmla="*/ 105355 h 294910"/>
              <a:gd name="T42" fmla="*/ 80456 w 293328"/>
              <a:gd name="T43" fmla="*/ 103911 h 294910"/>
              <a:gd name="T44" fmla="*/ 123391 w 293328"/>
              <a:gd name="T45" fmla="*/ 124839 h 294910"/>
              <a:gd name="T46" fmla="*/ 80456 w 293328"/>
              <a:gd name="T47" fmla="*/ 103911 h 294910"/>
              <a:gd name="T48" fmla="*/ 28503 w 293328"/>
              <a:gd name="T49" fmla="*/ 124839 h 294910"/>
              <a:gd name="T50" fmla="*/ 71436 w 293328"/>
              <a:gd name="T51" fmla="*/ 103911 h 294910"/>
              <a:gd name="T52" fmla="*/ 221526 w 293328"/>
              <a:gd name="T53" fmla="*/ 95253 h 294910"/>
              <a:gd name="T54" fmla="*/ 208176 w 293328"/>
              <a:gd name="T55" fmla="*/ 68554 h 294910"/>
              <a:gd name="T56" fmla="*/ 211424 w 293328"/>
              <a:gd name="T57" fmla="*/ 95253 h 294910"/>
              <a:gd name="T58" fmla="*/ 96332 w 293328"/>
              <a:gd name="T59" fmla="*/ 68554 h 294910"/>
              <a:gd name="T60" fmla="*/ 142873 w 293328"/>
              <a:gd name="T61" fmla="*/ 68554 h 294910"/>
              <a:gd name="T62" fmla="*/ 15154 w 293328"/>
              <a:gd name="T63" fmla="*/ 95253 h 294910"/>
              <a:gd name="T64" fmla="*/ 41851 w 293328"/>
              <a:gd name="T65" fmla="*/ 68554 h 294910"/>
              <a:gd name="T66" fmla="*/ 229073 w 293328"/>
              <a:gd name="T67" fmla="*/ 35053 h 294910"/>
              <a:gd name="T68" fmla="*/ 221352 w 293328"/>
              <a:gd name="T69" fmla="*/ 37996 h 294910"/>
              <a:gd name="T70" fmla="*/ 167178 w 293328"/>
              <a:gd name="T71" fmla="*/ 31744 h 294910"/>
              <a:gd name="T72" fmla="*/ 173796 w 293328"/>
              <a:gd name="T73" fmla="*/ 37996 h 294910"/>
              <a:gd name="T74" fmla="*/ 165707 w 293328"/>
              <a:gd name="T75" fmla="*/ 34687 h 294910"/>
              <a:gd name="T76" fmla="*/ 201971 w 293328"/>
              <a:gd name="T77" fmla="*/ 35053 h 294910"/>
              <a:gd name="T78" fmla="*/ 197382 w 293328"/>
              <a:gd name="T79" fmla="*/ 30273 h 294910"/>
              <a:gd name="T80" fmla="*/ 249667 w 293328"/>
              <a:gd name="T81" fmla="*/ 59534 h 294910"/>
              <a:gd name="T82" fmla="*/ 40408 w 293328"/>
              <a:gd name="T83" fmla="*/ 0 h 294910"/>
              <a:gd name="T84" fmla="*/ 258687 w 293328"/>
              <a:gd name="T85" fmla="*/ 62060 h 294910"/>
              <a:gd name="T86" fmla="*/ 294406 w 293328"/>
              <a:gd name="T87" fmla="*/ 105355 h 294910"/>
              <a:gd name="T88" fmla="*/ 258687 w 293328"/>
              <a:gd name="T89" fmla="*/ 289727 h 294910"/>
              <a:gd name="T90" fmla="*/ 208176 w 293328"/>
              <a:gd name="T91" fmla="*/ 289727 h 294910"/>
              <a:gd name="T92" fmla="*/ 249667 w 293328"/>
              <a:gd name="T93" fmla="*/ 133499 h 294910"/>
              <a:gd name="T94" fmla="*/ 194828 w 293328"/>
              <a:gd name="T95" fmla="*/ 133499 h 294910"/>
              <a:gd name="T96" fmla="*/ 123391 w 293328"/>
              <a:gd name="T97" fmla="*/ 133499 h 294910"/>
              <a:gd name="T98" fmla="*/ 51954 w 293328"/>
              <a:gd name="T99" fmla="*/ 133499 h 294910"/>
              <a:gd name="T100" fmla="*/ 81900 w 293328"/>
              <a:gd name="T101" fmla="*/ 285398 h 294910"/>
              <a:gd name="T102" fmla="*/ 40408 w 293328"/>
              <a:gd name="T103" fmla="*/ 294418 h 294910"/>
              <a:gd name="T104" fmla="*/ 28503 w 293328"/>
              <a:gd name="T105" fmla="*/ 133499 h 294910"/>
              <a:gd name="T106" fmla="*/ 1081 w 293328"/>
              <a:gd name="T107" fmla="*/ 96335 h 294910"/>
              <a:gd name="T108" fmla="*/ 40408 w 293328"/>
              <a:gd name="T109" fmla="*/ 0 h 2949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93328" h="294910">
                <a:moveTo>
                  <a:pt x="181898" y="267890"/>
                </a:moveTo>
                <a:cubicBezTo>
                  <a:pt x="176822" y="267890"/>
                  <a:pt x="172834" y="271907"/>
                  <a:pt x="172834" y="276653"/>
                </a:cubicBezTo>
                <a:cubicBezTo>
                  <a:pt x="172834" y="281765"/>
                  <a:pt x="176822" y="285782"/>
                  <a:pt x="181898" y="285782"/>
                </a:cubicBezTo>
                <a:cubicBezTo>
                  <a:pt x="186611" y="285782"/>
                  <a:pt x="190599" y="281765"/>
                  <a:pt x="190599" y="276653"/>
                </a:cubicBezTo>
                <a:cubicBezTo>
                  <a:pt x="190599" y="271907"/>
                  <a:pt x="186611" y="267890"/>
                  <a:pt x="181898" y="267890"/>
                </a:cubicBezTo>
                <a:close/>
                <a:moveTo>
                  <a:pt x="113377" y="267890"/>
                </a:moveTo>
                <a:cubicBezTo>
                  <a:pt x="107939" y="267890"/>
                  <a:pt x="103951" y="271907"/>
                  <a:pt x="103951" y="276653"/>
                </a:cubicBezTo>
                <a:cubicBezTo>
                  <a:pt x="103951" y="281765"/>
                  <a:pt x="107939" y="285782"/>
                  <a:pt x="113377" y="285782"/>
                </a:cubicBezTo>
                <a:cubicBezTo>
                  <a:pt x="118090" y="285782"/>
                  <a:pt x="122078" y="281765"/>
                  <a:pt x="122078" y="276653"/>
                </a:cubicBezTo>
                <a:cubicBezTo>
                  <a:pt x="122078" y="271907"/>
                  <a:pt x="118090" y="267890"/>
                  <a:pt x="113377" y="267890"/>
                </a:cubicBezTo>
                <a:close/>
                <a:moveTo>
                  <a:pt x="113377" y="258762"/>
                </a:moveTo>
                <a:cubicBezTo>
                  <a:pt x="121353" y="258762"/>
                  <a:pt x="128242" y="264604"/>
                  <a:pt x="130417" y="272272"/>
                </a:cubicBezTo>
                <a:lnTo>
                  <a:pt x="164496" y="272272"/>
                </a:lnTo>
                <a:cubicBezTo>
                  <a:pt x="166309" y="264604"/>
                  <a:pt x="173559" y="258762"/>
                  <a:pt x="181898" y="258762"/>
                </a:cubicBezTo>
                <a:cubicBezTo>
                  <a:pt x="191687" y="258762"/>
                  <a:pt x="199663" y="266795"/>
                  <a:pt x="199663" y="276653"/>
                </a:cubicBezTo>
                <a:cubicBezTo>
                  <a:pt x="199663" y="286512"/>
                  <a:pt x="191687" y="294910"/>
                  <a:pt x="181898" y="294910"/>
                </a:cubicBezTo>
                <a:cubicBezTo>
                  <a:pt x="173559" y="294910"/>
                  <a:pt x="166309" y="289068"/>
                  <a:pt x="164496" y="281400"/>
                </a:cubicBezTo>
                <a:lnTo>
                  <a:pt x="130417" y="281400"/>
                </a:lnTo>
                <a:cubicBezTo>
                  <a:pt x="128242" y="289068"/>
                  <a:pt x="121353" y="294910"/>
                  <a:pt x="113377" y="294910"/>
                </a:cubicBezTo>
                <a:cubicBezTo>
                  <a:pt x="103226" y="294910"/>
                  <a:pt x="95250" y="286512"/>
                  <a:pt x="95250" y="276653"/>
                </a:cubicBezTo>
                <a:cubicBezTo>
                  <a:pt x="95250" y="266795"/>
                  <a:pt x="103226" y="258762"/>
                  <a:pt x="113377" y="258762"/>
                </a:cubicBezTo>
                <a:close/>
                <a:moveTo>
                  <a:pt x="181584" y="197478"/>
                </a:moveTo>
                <a:lnTo>
                  <a:pt x="173639" y="239826"/>
                </a:lnTo>
                <a:lnTo>
                  <a:pt x="191335" y="239826"/>
                </a:lnTo>
                <a:cubicBezTo>
                  <a:pt x="194946" y="239826"/>
                  <a:pt x="198196" y="237655"/>
                  <a:pt x="199641" y="234035"/>
                </a:cubicBezTo>
                <a:lnTo>
                  <a:pt x="212281" y="201460"/>
                </a:lnTo>
                <a:lnTo>
                  <a:pt x="181584" y="197478"/>
                </a:lnTo>
                <a:close/>
                <a:moveTo>
                  <a:pt x="140053" y="192049"/>
                </a:moveTo>
                <a:lnTo>
                  <a:pt x="134997" y="239826"/>
                </a:lnTo>
                <a:lnTo>
                  <a:pt x="164611" y="239826"/>
                </a:lnTo>
                <a:lnTo>
                  <a:pt x="172917" y="196393"/>
                </a:lnTo>
                <a:lnTo>
                  <a:pt x="140053" y="192049"/>
                </a:lnTo>
                <a:close/>
                <a:moveTo>
                  <a:pt x="99245" y="187344"/>
                </a:moveTo>
                <a:lnTo>
                  <a:pt x="99245" y="231140"/>
                </a:lnTo>
                <a:cubicBezTo>
                  <a:pt x="99245" y="235845"/>
                  <a:pt x="103217" y="239826"/>
                  <a:pt x="107912" y="239826"/>
                </a:cubicBezTo>
                <a:lnTo>
                  <a:pt x="125969" y="239826"/>
                </a:lnTo>
                <a:lnTo>
                  <a:pt x="131386" y="191325"/>
                </a:lnTo>
                <a:lnTo>
                  <a:pt x="99245" y="187344"/>
                </a:lnTo>
                <a:close/>
                <a:moveTo>
                  <a:pt x="75771" y="158750"/>
                </a:moveTo>
                <a:cubicBezTo>
                  <a:pt x="87327" y="158750"/>
                  <a:pt x="96717" y="167075"/>
                  <a:pt x="98884" y="177933"/>
                </a:cubicBezTo>
                <a:lnTo>
                  <a:pt x="219142" y="193497"/>
                </a:lnTo>
                <a:cubicBezTo>
                  <a:pt x="220587" y="193497"/>
                  <a:pt x="221670" y="194221"/>
                  <a:pt x="222754" y="195307"/>
                </a:cubicBezTo>
                <a:cubicBezTo>
                  <a:pt x="223115" y="196393"/>
                  <a:pt x="223476" y="198202"/>
                  <a:pt x="222754" y="199288"/>
                </a:cubicBezTo>
                <a:lnTo>
                  <a:pt x="207947" y="237655"/>
                </a:lnTo>
                <a:cubicBezTo>
                  <a:pt x="205058" y="244532"/>
                  <a:pt x="198919" y="248875"/>
                  <a:pt x="191335" y="248875"/>
                </a:cubicBezTo>
                <a:lnTo>
                  <a:pt x="107912" y="248875"/>
                </a:lnTo>
                <a:cubicBezTo>
                  <a:pt x="98161" y="248875"/>
                  <a:pt x="90216" y="240912"/>
                  <a:pt x="90216" y="231140"/>
                </a:cubicBezTo>
                <a:lnTo>
                  <a:pt x="90216" y="181915"/>
                </a:lnTo>
                <a:cubicBezTo>
                  <a:pt x="90216" y="174314"/>
                  <a:pt x="83716" y="167799"/>
                  <a:pt x="75771" y="167799"/>
                </a:cubicBezTo>
                <a:cubicBezTo>
                  <a:pt x="73604" y="167799"/>
                  <a:pt x="71437" y="165627"/>
                  <a:pt x="71437" y="163093"/>
                </a:cubicBezTo>
                <a:cubicBezTo>
                  <a:pt x="71437" y="160922"/>
                  <a:pt x="73604" y="158750"/>
                  <a:pt x="75771" y="158750"/>
                </a:cubicBezTo>
                <a:close/>
                <a:moveTo>
                  <a:pt x="222153" y="103527"/>
                </a:moveTo>
                <a:lnTo>
                  <a:pt x="222153" y="104965"/>
                </a:lnTo>
                <a:cubicBezTo>
                  <a:pt x="222153" y="115749"/>
                  <a:pt x="230780" y="124377"/>
                  <a:pt x="241564" y="124377"/>
                </a:cubicBezTo>
                <a:lnTo>
                  <a:pt x="265289" y="124377"/>
                </a:lnTo>
                <a:cubicBezTo>
                  <a:pt x="276073" y="124377"/>
                  <a:pt x="284341" y="115749"/>
                  <a:pt x="284341" y="104965"/>
                </a:cubicBezTo>
                <a:lnTo>
                  <a:pt x="284341" y="103527"/>
                </a:lnTo>
                <a:lnTo>
                  <a:pt x="222153" y="103527"/>
                </a:lnTo>
                <a:close/>
                <a:moveTo>
                  <a:pt x="150978" y="103527"/>
                </a:moveTo>
                <a:lnTo>
                  <a:pt x="150978" y="104965"/>
                </a:lnTo>
                <a:cubicBezTo>
                  <a:pt x="150978" y="115749"/>
                  <a:pt x="159964" y="124377"/>
                  <a:pt x="170389" y="124377"/>
                </a:cubicBezTo>
                <a:lnTo>
                  <a:pt x="194114" y="124377"/>
                </a:lnTo>
                <a:cubicBezTo>
                  <a:pt x="204898" y="124377"/>
                  <a:pt x="213525" y="115749"/>
                  <a:pt x="213525" y="104965"/>
                </a:cubicBezTo>
                <a:lnTo>
                  <a:pt x="213525" y="103527"/>
                </a:lnTo>
                <a:lnTo>
                  <a:pt x="150978" y="103527"/>
                </a:lnTo>
                <a:close/>
                <a:moveTo>
                  <a:pt x="80162" y="103527"/>
                </a:moveTo>
                <a:lnTo>
                  <a:pt x="80162" y="104965"/>
                </a:lnTo>
                <a:cubicBezTo>
                  <a:pt x="80162" y="115749"/>
                  <a:pt x="88789" y="124377"/>
                  <a:pt x="99214" y="124377"/>
                </a:cubicBezTo>
                <a:lnTo>
                  <a:pt x="122939" y="124377"/>
                </a:lnTo>
                <a:cubicBezTo>
                  <a:pt x="133723" y="124377"/>
                  <a:pt x="142350" y="115749"/>
                  <a:pt x="142350" y="104965"/>
                </a:cubicBezTo>
                <a:lnTo>
                  <a:pt x="142350" y="103527"/>
                </a:lnTo>
                <a:lnTo>
                  <a:pt x="80162" y="103527"/>
                </a:lnTo>
                <a:close/>
                <a:moveTo>
                  <a:pt x="8987" y="103527"/>
                </a:moveTo>
                <a:lnTo>
                  <a:pt x="8987" y="104965"/>
                </a:lnTo>
                <a:cubicBezTo>
                  <a:pt x="8987" y="115749"/>
                  <a:pt x="17614" y="124377"/>
                  <a:pt x="28398" y="124377"/>
                </a:cubicBezTo>
                <a:lnTo>
                  <a:pt x="51764" y="124377"/>
                </a:lnTo>
                <a:cubicBezTo>
                  <a:pt x="62548" y="124377"/>
                  <a:pt x="71175" y="115749"/>
                  <a:pt x="71175" y="104965"/>
                </a:cubicBezTo>
                <a:lnTo>
                  <a:pt x="71175" y="103527"/>
                </a:lnTo>
                <a:lnTo>
                  <a:pt x="8987" y="103527"/>
                </a:lnTo>
                <a:close/>
                <a:moveTo>
                  <a:pt x="207414" y="68299"/>
                </a:moveTo>
                <a:lnTo>
                  <a:pt x="220715" y="94900"/>
                </a:lnTo>
                <a:lnTo>
                  <a:pt x="278230" y="94900"/>
                </a:lnTo>
                <a:lnTo>
                  <a:pt x="251270" y="68299"/>
                </a:lnTo>
                <a:lnTo>
                  <a:pt x="207414" y="68299"/>
                </a:lnTo>
                <a:close/>
                <a:moveTo>
                  <a:pt x="150978" y="68299"/>
                </a:moveTo>
                <a:lnTo>
                  <a:pt x="150978" y="94900"/>
                </a:lnTo>
                <a:lnTo>
                  <a:pt x="210650" y="94900"/>
                </a:lnTo>
                <a:lnTo>
                  <a:pt x="197349" y="68299"/>
                </a:lnTo>
                <a:lnTo>
                  <a:pt x="150978" y="68299"/>
                </a:lnTo>
                <a:close/>
                <a:moveTo>
                  <a:pt x="95979" y="68299"/>
                </a:moveTo>
                <a:lnTo>
                  <a:pt x="82678" y="94900"/>
                </a:lnTo>
                <a:lnTo>
                  <a:pt x="142350" y="94900"/>
                </a:lnTo>
                <a:lnTo>
                  <a:pt x="142350" y="68299"/>
                </a:lnTo>
                <a:lnTo>
                  <a:pt x="95979" y="68299"/>
                </a:lnTo>
                <a:close/>
                <a:moveTo>
                  <a:pt x="41698" y="68299"/>
                </a:moveTo>
                <a:lnTo>
                  <a:pt x="15098" y="94900"/>
                </a:lnTo>
                <a:lnTo>
                  <a:pt x="72972" y="94900"/>
                </a:lnTo>
                <a:lnTo>
                  <a:pt x="85913" y="68299"/>
                </a:lnTo>
                <a:lnTo>
                  <a:pt x="41698" y="68299"/>
                </a:lnTo>
                <a:close/>
                <a:moveTo>
                  <a:pt x="220541" y="31627"/>
                </a:moveTo>
                <a:cubicBezTo>
                  <a:pt x="222006" y="30162"/>
                  <a:pt x="225303" y="30162"/>
                  <a:pt x="226768" y="31627"/>
                </a:cubicBezTo>
                <a:cubicBezTo>
                  <a:pt x="227501" y="32360"/>
                  <a:pt x="228234" y="33825"/>
                  <a:pt x="228234" y="34924"/>
                </a:cubicBezTo>
                <a:cubicBezTo>
                  <a:pt x="228234" y="36024"/>
                  <a:pt x="227501" y="37123"/>
                  <a:pt x="226768" y="37855"/>
                </a:cubicBezTo>
                <a:cubicBezTo>
                  <a:pt x="226036" y="38954"/>
                  <a:pt x="224570" y="39321"/>
                  <a:pt x="223471" y="39321"/>
                </a:cubicBezTo>
                <a:cubicBezTo>
                  <a:pt x="222372" y="39321"/>
                  <a:pt x="221273" y="38954"/>
                  <a:pt x="220541" y="37855"/>
                </a:cubicBezTo>
                <a:cubicBezTo>
                  <a:pt x="219441" y="37123"/>
                  <a:pt x="219075" y="36024"/>
                  <a:pt x="219075" y="34924"/>
                </a:cubicBezTo>
                <a:cubicBezTo>
                  <a:pt x="219075" y="33825"/>
                  <a:pt x="219441" y="32726"/>
                  <a:pt x="220541" y="31627"/>
                </a:cubicBezTo>
                <a:close/>
                <a:moveTo>
                  <a:pt x="166566" y="31627"/>
                </a:moveTo>
                <a:cubicBezTo>
                  <a:pt x="168397" y="30162"/>
                  <a:pt x="171328" y="30162"/>
                  <a:pt x="173160" y="31627"/>
                </a:cubicBezTo>
                <a:cubicBezTo>
                  <a:pt x="173892" y="32360"/>
                  <a:pt x="174259" y="33825"/>
                  <a:pt x="174259" y="34558"/>
                </a:cubicBezTo>
                <a:cubicBezTo>
                  <a:pt x="174259" y="36024"/>
                  <a:pt x="173892" y="37123"/>
                  <a:pt x="173160" y="37855"/>
                </a:cubicBezTo>
                <a:cubicBezTo>
                  <a:pt x="172061" y="38954"/>
                  <a:pt x="170962" y="39321"/>
                  <a:pt x="169863" y="39321"/>
                </a:cubicBezTo>
                <a:cubicBezTo>
                  <a:pt x="168764" y="39321"/>
                  <a:pt x="167298" y="38954"/>
                  <a:pt x="166566" y="37855"/>
                </a:cubicBezTo>
                <a:cubicBezTo>
                  <a:pt x="165833" y="37123"/>
                  <a:pt x="165100" y="36024"/>
                  <a:pt x="165100" y="34558"/>
                </a:cubicBezTo>
                <a:cubicBezTo>
                  <a:pt x="165100" y="33825"/>
                  <a:pt x="165833" y="32360"/>
                  <a:pt x="166566" y="31627"/>
                </a:cubicBezTo>
                <a:close/>
                <a:moveTo>
                  <a:pt x="196659" y="30162"/>
                </a:moveTo>
                <a:cubicBezTo>
                  <a:pt x="199326" y="30162"/>
                  <a:pt x="201231" y="32360"/>
                  <a:pt x="201231" y="34924"/>
                </a:cubicBezTo>
                <a:cubicBezTo>
                  <a:pt x="201231" y="37489"/>
                  <a:pt x="199326" y="39321"/>
                  <a:pt x="196659" y="39321"/>
                </a:cubicBezTo>
                <a:cubicBezTo>
                  <a:pt x="193992" y="39321"/>
                  <a:pt x="192087" y="37489"/>
                  <a:pt x="192087" y="34924"/>
                </a:cubicBezTo>
                <a:cubicBezTo>
                  <a:pt x="192087" y="32360"/>
                  <a:pt x="193992" y="30162"/>
                  <a:pt x="196659" y="30162"/>
                </a:cubicBezTo>
                <a:close/>
                <a:moveTo>
                  <a:pt x="44574" y="8627"/>
                </a:moveTo>
                <a:lnTo>
                  <a:pt x="44574" y="59313"/>
                </a:lnTo>
                <a:lnTo>
                  <a:pt x="248753" y="59313"/>
                </a:lnTo>
                <a:lnTo>
                  <a:pt x="248753" y="8627"/>
                </a:lnTo>
                <a:lnTo>
                  <a:pt x="44574" y="8627"/>
                </a:lnTo>
                <a:close/>
                <a:moveTo>
                  <a:pt x="40261" y="0"/>
                </a:moveTo>
                <a:lnTo>
                  <a:pt x="253426" y="0"/>
                </a:lnTo>
                <a:cubicBezTo>
                  <a:pt x="255943" y="0"/>
                  <a:pt x="257740" y="1797"/>
                  <a:pt x="257740" y="4314"/>
                </a:cubicBezTo>
                <a:lnTo>
                  <a:pt x="257740" y="61829"/>
                </a:lnTo>
                <a:lnTo>
                  <a:pt x="291890" y="95978"/>
                </a:lnTo>
                <a:cubicBezTo>
                  <a:pt x="292609" y="96697"/>
                  <a:pt x="293328" y="98135"/>
                  <a:pt x="293328" y="99214"/>
                </a:cubicBezTo>
                <a:lnTo>
                  <a:pt x="293328" y="104965"/>
                </a:lnTo>
                <a:cubicBezTo>
                  <a:pt x="293328" y="120782"/>
                  <a:pt x="280746" y="133004"/>
                  <a:pt x="265289" y="133004"/>
                </a:cubicBezTo>
                <a:lnTo>
                  <a:pt x="257740" y="133004"/>
                </a:lnTo>
                <a:lnTo>
                  <a:pt x="257740" y="288654"/>
                </a:lnTo>
                <a:cubicBezTo>
                  <a:pt x="257740" y="291530"/>
                  <a:pt x="255943" y="293328"/>
                  <a:pt x="253426" y="293328"/>
                </a:cubicBezTo>
                <a:lnTo>
                  <a:pt x="212087" y="293328"/>
                </a:lnTo>
                <a:cubicBezTo>
                  <a:pt x="209212" y="293328"/>
                  <a:pt x="207414" y="291530"/>
                  <a:pt x="207414" y="288654"/>
                </a:cubicBezTo>
                <a:cubicBezTo>
                  <a:pt x="207414" y="286498"/>
                  <a:pt x="209212" y="284341"/>
                  <a:pt x="212087" y="284341"/>
                </a:cubicBezTo>
                <a:lnTo>
                  <a:pt x="248753" y="284341"/>
                </a:lnTo>
                <a:lnTo>
                  <a:pt x="248753" y="133004"/>
                </a:lnTo>
                <a:lnTo>
                  <a:pt x="241564" y="133004"/>
                </a:lnTo>
                <a:cubicBezTo>
                  <a:pt x="231499" y="133004"/>
                  <a:pt x="222872" y="127971"/>
                  <a:pt x="217839" y="120063"/>
                </a:cubicBezTo>
                <a:cubicBezTo>
                  <a:pt x="212806" y="127971"/>
                  <a:pt x="204179" y="133004"/>
                  <a:pt x="194114" y="133004"/>
                </a:cubicBezTo>
                <a:lnTo>
                  <a:pt x="170389" y="133004"/>
                </a:lnTo>
                <a:cubicBezTo>
                  <a:pt x="160324" y="133004"/>
                  <a:pt x="151696" y="127971"/>
                  <a:pt x="146664" y="120063"/>
                </a:cubicBezTo>
                <a:cubicBezTo>
                  <a:pt x="141631" y="127971"/>
                  <a:pt x="133004" y="133004"/>
                  <a:pt x="122939" y="133004"/>
                </a:cubicBezTo>
                <a:lnTo>
                  <a:pt x="99214" y="133004"/>
                </a:lnTo>
                <a:cubicBezTo>
                  <a:pt x="89148" y="133004"/>
                  <a:pt x="80521" y="127971"/>
                  <a:pt x="75489" y="120063"/>
                </a:cubicBezTo>
                <a:cubicBezTo>
                  <a:pt x="70456" y="127971"/>
                  <a:pt x="61829" y="133004"/>
                  <a:pt x="51764" y="133004"/>
                </a:cubicBezTo>
                <a:lnTo>
                  <a:pt x="44574" y="133004"/>
                </a:lnTo>
                <a:lnTo>
                  <a:pt x="44574" y="284341"/>
                </a:lnTo>
                <a:lnTo>
                  <a:pt x="81600" y="284341"/>
                </a:lnTo>
                <a:cubicBezTo>
                  <a:pt x="84116" y="284341"/>
                  <a:pt x="85913" y="286498"/>
                  <a:pt x="85913" y="288654"/>
                </a:cubicBezTo>
                <a:cubicBezTo>
                  <a:pt x="85913" y="291530"/>
                  <a:pt x="84116" y="293328"/>
                  <a:pt x="81600" y="293328"/>
                </a:cubicBezTo>
                <a:lnTo>
                  <a:pt x="40261" y="293328"/>
                </a:lnTo>
                <a:cubicBezTo>
                  <a:pt x="37385" y="293328"/>
                  <a:pt x="35587" y="291530"/>
                  <a:pt x="35587" y="288654"/>
                </a:cubicBezTo>
                <a:lnTo>
                  <a:pt x="35587" y="133004"/>
                </a:lnTo>
                <a:lnTo>
                  <a:pt x="28398" y="133004"/>
                </a:lnTo>
                <a:cubicBezTo>
                  <a:pt x="12581" y="133004"/>
                  <a:pt x="0" y="120782"/>
                  <a:pt x="0" y="104965"/>
                </a:cubicBezTo>
                <a:lnTo>
                  <a:pt x="0" y="99214"/>
                </a:lnTo>
                <a:cubicBezTo>
                  <a:pt x="0" y="98135"/>
                  <a:pt x="359" y="96697"/>
                  <a:pt x="1078" y="95978"/>
                </a:cubicBezTo>
                <a:lnTo>
                  <a:pt x="35587" y="61829"/>
                </a:lnTo>
                <a:lnTo>
                  <a:pt x="35587" y="4314"/>
                </a:lnTo>
                <a:cubicBezTo>
                  <a:pt x="35587" y="1797"/>
                  <a:pt x="37385" y="0"/>
                  <a:pt x="40261" y="0"/>
                </a:cubicBezTo>
                <a:close/>
              </a:path>
            </a:pathLst>
          </a:custGeom>
          <a:solidFill>
            <a:schemeClr val="tx2"/>
          </a:solidFill>
          <a:ln>
            <a:noFill/>
          </a:ln>
          <a:effectLst/>
        </p:spPr>
        <p:txBody>
          <a:bodyPr anchor="ctr"/>
          <a:lstStyle/>
          <a:p>
            <a:endParaRPr lang="en-US" sz="900" dirty="0">
              <a:latin typeface="Montserrat Light" pitchFamily="2" charset="77"/>
            </a:endParaRPr>
          </a:p>
        </p:txBody>
      </p:sp>
      <p:sp>
        <p:nvSpPr>
          <p:cNvPr id="81" name="Freeform 35">
            <a:extLst>
              <a:ext uri="{FF2B5EF4-FFF2-40B4-BE49-F238E27FC236}">
                <a16:creationId xmlns:a16="http://schemas.microsoft.com/office/drawing/2014/main" id="{7B9BCB7F-20C5-7D45-A972-9C7EC7FD8A88}"/>
              </a:ext>
            </a:extLst>
          </p:cNvPr>
          <p:cNvSpPr>
            <a:spLocks noChangeArrowheads="1"/>
          </p:cNvSpPr>
          <p:nvPr/>
        </p:nvSpPr>
        <p:spPr bwMode="auto">
          <a:xfrm>
            <a:off x="866362" y="5194809"/>
            <a:ext cx="198424" cy="198424"/>
          </a:xfrm>
          <a:custGeom>
            <a:avLst/>
            <a:gdLst>
              <a:gd name="T0" fmla="*/ 2147483646 w 818"/>
              <a:gd name="T1" fmla="*/ 2147483646 h 817"/>
              <a:gd name="T2" fmla="*/ 2147483646 w 818"/>
              <a:gd name="T3" fmla="*/ 2147483646 h 817"/>
              <a:gd name="T4" fmla="*/ 2147483646 w 818"/>
              <a:gd name="T5" fmla="*/ 2147483646 h 817"/>
              <a:gd name="T6" fmla="*/ 2147483646 w 818"/>
              <a:gd name="T7" fmla="*/ 2147483646 h 817"/>
              <a:gd name="T8" fmla="*/ 2147483646 w 818"/>
              <a:gd name="T9" fmla="*/ 2147483646 h 817"/>
              <a:gd name="T10" fmla="*/ 2147483646 w 818"/>
              <a:gd name="T11" fmla="*/ 2147483646 h 817"/>
              <a:gd name="T12" fmla="*/ 2147483646 w 818"/>
              <a:gd name="T13" fmla="*/ 2147483646 h 817"/>
              <a:gd name="T14" fmla="*/ 2147483646 w 818"/>
              <a:gd name="T15" fmla="*/ 2147483646 h 817"/>
              <a:gd name="T16" fmla="*/ 2147483646 w 818"/>
              <a:gd name="T17" fmla="*/ 2147483646 h 817"/>
              <a:gd name="T18" fmla="*/ 2147483646 w 818"/>
              <a:gd name="T19" fmla="*/ 2147483646 h 817"/>
              <a:gd name="T20" fmla="*/ 2147483646 w 818"/>
              <a:gd name="T21" fmla="*/ 2147483646 h 817"/>
              <a:gd name="T22" fmla="*/ 2147483646 w 818"/>
              <a:gd name="T23" fmla="*/ 2147483646 h 817"/>
              <a:gd name="T24" fmla="*/ 2147483646 w 818"/>
              <a:gd name="T25" fmla="*/ 2147483646 h 817"/>
              <a:gd name="T26" fmla="*/ 2147483646 w 818"/>
              <a:gd name="T27" fmla="*/ 2147483646 h 817"/>
              <a:gd name="T28" fmla="*/ 2147483646 w 818"/>
              <a:gd name="T29" fmla="*/ 2147483646 h 817"/>
              <a:gd name="T30" fmla="*/ 2147483646 w 818"/>
              <a:gd name="T31" fmla="*/ 2147483646 h 817"/>
              <a:gd name="T32" fmla="*/ 2147483646 w 818"/>
              <a:gd name="T33" fmla="*/ 2147483646 h 817"/>
              <a:gd name="T34" fmla="*/ 2147483646 w 818"/>
              <a:gd name="T35" fmla="*/ 2147483646 h 817"/>
              <a:gd name="T36" fmla="*/ 2147483646 w 818"/>
              <a:gd name="T37" fmla="*/ 2147483646 h 817"/>
              <a:gd name="T38" fmla="*/ 2147483646 w 818"/>
              <a:gd name="T39" fmla="*/ 2147483646 h 817"/>
              <a:gd name="T40" fmla="*/ 2147483646 w 818"/>
              <a:gd name="T41" fmla="*/ 2147483646 h 817"/>
              <a:gd name="T42" fmla="*/ 2147483646 w 818"/>
              <a:gd name="T43" fmla="*/ 2147483646 h 817"/>
              <a:gd name="T44" fmla="*/ 2147483646 w 818"/>
              <a:gd name="T45" fmla="*/ 2147483646 h 817"/>
              <a:gd name="T46" fmla="*/ 2147483646 w 818"/>
              <a:gd name="T47" fmla="*/ 2147483646 h 817"/>
              <a:gd name="T48" fmla="*/ 2147483646 w 818"/>
              <a:gd name="T49" fmla="*/ 2147483646 h 817"/>
              <a:gd name="T50" fmla="*/ 2147483646 w 818"/>
              <a:gd name="T51" fmla="*/ 2147483646 h 817"/>
              <a:gd name="T52" fmla="*/ 2147483646 w 818"/>
              <a:gd name="T53" fmla="*/ 2147483646 h 817"/>
              <a:gd name="T54" fmla="*/ 2147483646 w 818"/>
              <a:gd name="T55" fmla="*/ 2147483646 h 817"/>
              <a:gd name="T56" fmla="*/ 2147483646 w 818"/>
              <a:gd name="T57" fmla="*/ 2147483646 h 817"/>
              <a:gd name="T58" fmla="*/ 2147483646 w 818"/>
              <a:gd name="T59" fmla="*/ 2147483646 h 817"/>
              <a:gd name="T60" fmla="*/ 2147483646 w 818"/>
              <a:gd name="T61" fmla="*/ 2147483646 h 817"/>
              <a:gd name="T62" fmla="*/ 2147483646 w 818"/>
              <a:gd name="T63" fmla="*/ 2147483646 h 817"/>
              <a:gd name="T64" fmla="*/ 2147483646 w 818"/>
              <a:gd name="T65" fmla="*/ 2147483646 h 817"/>
              <a:gd name="T66" fmla="*/ 2147483646 w 818"/>
              <a:gd name="T67" fmla="*/ 2147483646 h 817"/>
              <a:gd name="T68" fmla="*/ 2147483646 w 818"/>
              <a:gd name="T69" fmla="*/ 2147483646 h 817"/>
              <a:gd name="T70" fmla="*/ 2147483646 w 818"/>
              <a:gd name="T71" fmla="*/ 2147483646 h 817"/>
              <a:gd name="T72" fmla="*/ 2147483646 w 818"/>
              <a:gd name="T73" fmla="*/ 2147483646 h 817"/>
              <a:gd name="T74" fmla="*/ 2147483646 w 818"/>
              <a:gd name="T75" fmla="*/ 2147483646 h 817"/>
              <a:gd name="T76" fmla="*/ 2147483646 w 818"/>
              <a:gd name="T77" fmla="*/ 2147483646 h 817"/>
              <a:gd name="T78" fmla="*/ 2147483646 w 818"/>
              <a:gd name="T79" fmla="*/ 2147483646 h 817"/>
              <a:gd name="T80" fmla="*/ 2147483646 w 818"/>
              <a:gd name="T81" fmla="*/ 2147483646 h 817"/>
              <a:gd name="T82" fmla="*/ 2147483646 w 818"/>
              <a:gd name="T83" fmla="*/ 0 h 817"/>
              <a:gd name="T84" fmla="*/ 2147483646 w 818"/>
              <a:gd name="T85" fmla="*/ 0 h 817"/>
              <a:gd name="T86" fmla="*/ 0 w 818"/>
              <a:gd name="T87" fmla="*/ 2147483646 h 817"/>
              <a:gd name="T88" fmla="*/ 2147483646 w 818"/>
              <a:gd name="T89" fmla="*/ 2147483646 h 817"/>
              <a:gd name="T90" fmla="*/ 2147483646 w 818"/>
              <a:gd name="T91" fmla="*/ 2147483646 h 817"/>
              <a:gd name="T92" fmla="*/ 2147483646 w 818"/>
              <a:gd name="T93" fmla="*/ 2147483646 h 817"/>
              <a:gd name="T94" fmla="*/ 2147483646 w 818"/>
              <a:gd name="T95" fmla="*/ 2147483646 h 817"/>
              <a:gd name="T96" fmla="*/ 2147483646 w 818"/>
              <a:gd name="T97" fmla="*/ 2147483646 h 817"/>
              <a:gd name="T98" fmla="*/ 2147483646 w 818"/>
              <a:gd name="T99" fmla="*/ 2147483646 h 817"/>
              <a:gd name="T100" fmla="*/ 2147483646 w 818"/>
              <a:gd name="T101" fmla="*/ 2147483646 h 817"/>
              <a:gd name="T102" fmla="*/ 2147483646 w 818"/>
              <a:gd name="T103" fmla="*/ 2147483646 h 817"/>
              <a:gd name="T104" fmla="*/ 2147483646 w 818"/>
              <a:gd name="T105" fmla="*/ 2147483646 h 817"/>
              <a:gd name="T106" fmla="*/ 2147483646 w 818"/>
              <a:gd name="T107" fmla="*/ 2147483646 h 817"/>
              <a:gd name="T108" fmla="*/ 2147483646 w 818"/>
              <a:gd name="T109" fmla="*/ 0 h 81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18" h="817">
                <a:moveTo>
                  <a:pt x="588" y="572"/>
                </a:moveTo>
                <a:lnTo>
                  <a:pt x="527" y="395"/>
                </a:lnTo>
                <a:lnTo>
                  <a:pt x="704" y="456"/>
                </a:lnTo>
                <a:lnTo>
                  <a:pt x="628" y="489"/>
                </a:lnTo>
                <a:cubicBezTo>
                  <a:pt x="625" y="491"/>
                  <a:pt x="623" y="493"/>
                  <a:pt x="622" y="496"/>
                </a:cubicBezTo>
                <a:lnTo>
                  <a:pt x="588" y="572"/>
                </a:lnTo>
                <a:close/>
                <a:moveTo>
                  <a:pt x="792" y="593"/>
                </a:moveTo>
                <a:lnTo>
                  <a:pt x="606" y="593"/>
                </a:lnTo>
                <a:lnTo>
                  <a:pt x="643" y="510"/>
                </a:lnTo>
                <a:lnTo>
                  <a:pt x="743" y="465"/>
                </a:lnTo>
                <a:cubicBezTo>
                  <a:pt x="748" y="464"/>
                  <a:pt x="751" y="459"/>
                  <a:pt x="750" y="454"/>
                </a:cubicBezTo>
                <a:cubicBezTo>
                  <a:pt x="750" y="449"/>
                  <a:pt x="747" y="444"/>
                  <a:pt x="742" y="442"/>
                </a:cubicBezTo>
                <a:lnTo>
                  <a:pt x="586" y="389"/>
                </a:lnTo>
                <a:lnTo>
                  <a:pt x="586" y="316"/>
                </a:lnTo>
                <a:cubicBezTo>
                  <a:pt x="586" y="310"/>
                  <a:pt x="580" y="304"/>
                  <a:pt x="573" y="304"/>
                </a:cubicBezTo>
                <a:cubicBezTo>
                  <a:pt x="567" y="304"/>
                  <a:pt x="561" y="310"/>
                  <a:pt x="561" y="316"/>
                </a:cubicBezTo>
                <a:lnTo>
                  <a:pt x="561" y="380"/>
                </a:lnTo>
                <a:lnTo>
                  <a:pt x="511" y="363"/>
                </a:lnTo>
                <a:cubicBezTo>
                  <a:pt x="507" y="362"/>
                  <a:pt x="502" y="363"/>
                  <a:pt x="498" y="367"/>
                </a:cubicBezTo>
                <a:cubicBezTo>
                  <a:pt x="495" y="369"/>
                  <a:pt x="494" y="375"/>
                  <a:pt x="495" y="379"/>
                </a:cubicBezTo>
                <a:lnTo>
                  <a:pt x="524" y="462"/>
                </a:lnTo>
                <a:lnTo>
                  <a:pt x="256" y="462"/>
                </a:lnTo>
                <a:lnTo>
                  <a:pt x="256" y="157"/>
                </a:lnTo>
                <a:lnTo>
                  <a:pt x="561" y="157"/>
                </a:lnTo>
                <a:lnTo>
                  <a:pt x="561" y="220"/>
                </a:lnTo>
                <a:cubicBezTo>
                  <a:pt x="540" y="240"/>
                  <a:pt x="435" y="346"/>
                  <a:pt x="404" y="377"/>
                </a:cubicBezTo>
                <a:lnTo>
                  <a:pt x="327" y="300"/>
                </a:lnTo>
                <a:cubicBezTo>
                  <a:pt x="322" y="296"/>
                  <a:pt x="314" y="296"/>
                  <a:pt x="309" y="300"/>
                </a:cubicBezTo>
                <a:cubicBezTo>
                  <a:pt x="305" y="305"/>
                  <a:pt x="305" y="313"/>
                  <a:pt x="309" y="318"/>
                </a:cubicBezTo>
                <a:lnTo>
                  <a:pt x="395" y="404"/>
                </a:lnTo>
                <a:cubicBezTo>
                  <a:pt x="400" y="408"/>
                  <a:pt x="408" y="408"/>
                  <a:pt x="413" y="404"/>
                </a:cubicBezTo>
                <a:cubicBezTo>
                  <a:pt x="586" y="230"/>
                  <a:pt x="586" y="230"/>
                  <a:pt x="586" y="224"/>
                </a:cubicBezTo>
                <a:lnTo>
                  <a:pt x="586" y="144"/>
                </a:lnTo>
                <a:cubicBezTo>
                  <a:pt x="586" y="138"/>
                  <a:pt x="580" y="132"/>
                  <a:pt x="573" y="132"/>
                </a:cubicBezTo>
                <a:lnTo>
                  <a:pt x="244" y="132"/>
                </a:lnTo>
                <a:cubicBezTo>
                  <a:pt x="237" y="132"/>
                  <a:pt x="231" y="138"/>
                  <a:pt x="231" y="144"/>
                </a:cubicBezTo>
                <a:lnTo>
                  <a:pt x="231" y="474"/>
                </a:lnTo>
                <a:cubicBezTo>
                  <a:pt x="231" y="480"/>
                  <a:pt x="237" y="487"/>
                  <a:pt x="244" y="487"/>
                </a:cubicBezTo>
                <a:lnTo>
                  <a:pt x="532" y="487"/>
                </a:lnTo>
                <a:lnTo>
                  <a:pt x="575" y="610"/>
                </a:lnTo>
                <a:cubicBezTo>
                  <a:pt x="576" y="615"/>
                  <a:pt x="581" y="618"/>
                  <a:pt x="586" y="618"/>
                </a:cubicBezTo>
                <a:lnTo>
                  <a:pt x="792" y="618"/>
                </a:lnTo>
                <a:lnTo>
                  <a:pt x="792" y="656"/>
                </a:lnTo>
                <a:cubicBezTo>
                  <a:pt x="792" y="676"/>
                  <a:pt x="775" y="692"/>
                  <a:pt x="754" y="692"/>
                </a:cubicBezTo>
                <a:lnTo>
                  <a:pt x="63" y="692"/>
                </a:lnTo>
                <a:cubicBezTo>
                  <a:pt x="42" y="692"/>
                  <a:pt x="25" y="676"/>
                  <a:pt x="25" y="656"/>
                </a:cubicBezTo>
                <a:lnTo>
                  <a:pt x="25" y="618"/>
                </a:lnTo>
                <a:lnTo>
                  <a:pt x="521" y="618"/>
                </a:lnTo>
                <a:cubicBezTo>
                  <a:pt x="527" y="618"/>
                  <a:pt x="533" y="613"/>
                  <a:pt x="533" y="606"/>
                </a:cubicBezTo>
                <a:cubicBezTo>
                  <a:pt x="533" y="599"/>
                  <a:pt x="527" y="593"/>
                  <a:pt x="521" y="593"/>
                </a:cubicBezTo>
                <a:lnTo>
                  <a:pt x="25" y="593"/>
                </a:lnTo>
                <a:lnTo>
                  <a:pt x="25" y="62"/>
                </a:lnTo>
                <a:cubicBezTo>
                  <a:pt x="25" y="41"/>
                  <a:pt x="42" y="25"/>
                  <a:pt x="63" y="25"/>
                </a:cubicBezTo>
                <a:lnTo>
                  <a:pt x="754" y="25"/>
                </a:lnTo>
                <a:cubicBezTo>
                  <a:pt x="775" y="25"/>
                  <a:pt x="792" y="41"/>
                  <a:pt x="792" y="62"/>
                </a:cubicBezTo>
                <a:lnTo>
                  <a:pt x="792" y="593"/>
                </a:lnTo>
                <a:close/>
                <a:moveTo>
                  <a:pt x="544" y="791"/>
                </a:moveTo>
                <a:lnTo>
                  <a:pt x="272" y="791"/>
                </a:lnTo>
                <a:lnTo>
                  <a:pt x="272" y="717"/>
                </a:lnTo>
                <a:lnTo>
                  <a:pt x="544" y="717"/>
                </a:lnTo>
                <a:lnTo>
                  <a:pt x="544" y="791"/>
                </a:lnTo>
                <a:close/>
                <a:moveTo>
                  <a:pt x="754" y="0"/>
                </a:moveTo>
                <a:lnTo>
                  <a:pt x="63" y="0"/>
                </a:lnTo>
                <a:cubicBezTo>
                  <a:pt x="28" y="0"/>
                  <a:pt x="0" y="28"/>
                  <a:pt x="0" y="62"/>
                </a:cubicBezTo>
                <a:lnTo>
                  <a:pt x="0" y="656"/>
                </a:lnTo>
                <a:cubicBezTo>
                  <a:pt x="0" y="690"/>
                  <a:pt x="28" y="717"/>
                  <a:pt x="63" y="717"/>
                </a:cubicBezTo>
                <a:lnTo>
                  <a:pt x="248" y="717"/>
                </a:lnTo>
                <a:lnTo>
                  <a:pt x="248" y="791"/>
                </a:lnTo>
                <a:lnTo>
                  <a:pt x="161" y="791"/>
                </a:lnTo>
                <a:cubicBezTo>
                  <a:pt x="154" y="791"/>
                  <a:pt x="149" y="797"/>
                  <a:pt x="149" y="804"/>
                </a:cubicBezTo>
                <a:cubicBezTo>
                  <a:pt x="149" y="811"/>
                  <a:pt x="154" y="816"/>
                  <a:pt x="161" y="816"/>
                </a:cubicBezTo>
                <a:lnTo>
                  <a:pt x="656" y="816"/>
                </a:lnTo>
                <a:cubicBezTo>
                  <a:pt x="663" y="816"/>
                  <a:pt x="668" y="811"/>
                  <a:pt x="668" y="804"/>
                </a:cubicBezTo>
                <a:cubicBezTo>
                  <a:pt x="668" y="797"/>
                  <a:pt x="663" y="791"/>
                  <a:pt x="656" y="791"/>
                </a:cubicBezTo>
                <a:lnTo>
                  <a:pt x="569" y="791"/>
                </a:lnTo>
                <a:lnTo>
                  <a:pt x="569" y="717"/>
                </a:lnTo>
                <a:lnTo>
                  <a:pt x="754" y="717"/>
                </a:lnTo>
                <a:cubicBezTo>
                  <a:pt x="788" y="717"/>
                  <a:pt x="817" y="690"/>
                  <a:pt x="817" y="656"/>
                </a:cubicBezTo>
                <a:lnTo>
                  <a:pt x="817" y="62"/>
                </a:lnTo>
                <a:cubicBezTo>
                  <a:pt x="817" y="28"/>
                  <a:pt x="788" y="0"/>
                  <a:pt x="754" y="0"/>
                </a:cubicBezTo>
                <a:close/>
              </a:path>
            </a:pathLst>
          </a:custGeom>
          <a:solidFill>
            <a:schemeClr val="tx2"/>
          </a:solidFill>
          <a:ln>
            <a:noFill/>
          </a:ln>
          <a:effectLst/>
        </p:spPr>
        <p:txBody>
          <a:bodyPr wrap="none" anchor="ctr"/>
          <a:lstStyle/>
          <a:p>
            <a:endParaRPr lang="en-US" sz="900" dirty="0">
              <a:latin typeface="Montserrat Light" pitchFamily="2" charset="77"/>
            </a:endParaRPr>
          </a:p>
        </p:txBody>
      </p:sp>
      <p:sp>
        <p:nvSpPr>
          <p:cNvPr id="82" name="Freeform 929">
            <a:extLst>
              <a:ext uri="{FF2B5EF4-FFF2-40B4-BE49-F238E27FC236}">
                <a16:creationId xmlns:a16="http://schemas.microsoft.com/office/drawing/2014/main" id="{1ED933EA-00C3-1C48-BFC8-1CD10941E94D}"/>
              </a:ext>
            </a:extLst>
          </p:cNvPr>
          <p:cNvSpPr>
            <a:spLocks noChangeArrowheads="1"/>
          </p:cNvSpPr>
          <p:nvPr/>
        </p:nvSpPr>
        <p:spPr bwMode="auto">
          <a:xfrm>
            <a:off x="866362" y="5683429"/>
            <a:ext cx="198424" cy="198424"/>
          </a:xfrm>
          <a:custGeom>
            <a:avLst/>
            <a:gdLst>
              <a:gd name="T0" fmla="*/ 211550 w 293328"/>
              <a:gd name="T1" fmla="*/ 251889 h 293238"/>
              <a:gd name="T2" fmla="*/ 124281 w 293328"/>
              <a:gd name="T3" fmla="*/ 251889 h 293238"/>
              <a:gd name="T4" fmla="*/ 97297 w 293328"/>
              <a:gd name="T5" fmla="*/ 247104 h 293238"/>
              <a:gd name="T6" fmla="*/ 39731 w 293328"/>
              <a:gd name="T7" fmla="*/ 256305 h 293238"/>
              <a:gd name="T8" fmla="*/ 221474 w 293328"/>
              <a:gd name="T9" fmla="*/ 212018 h 293238"/>
              <a:gd name="T10" fmla="*/ 254934 w 293328"/>
              <a:gd name="T11" fmla="*/ 221219 h 293238"/>
              <a:gd name="T12" fmla="*/ 221474 w 293328"/>
              <a:gd name="T13" fmla="*/ 212018 h 293238"/>
              <a:gd name="T14" fmla="*/ 198799 w 293328"/>
              <a:gd name="T15" fmla="*/ 216802 h 293238"/>
              <a:gd name="T16" fmla="*/ 156147 w 293328"/>
              <a:gd name="T17" fmla="*/ 216802 h 293238"/>
              <a:gd name="T18" fmla="*/ 132384 w 293328"/>
              <a:gd name="T19" fmla="*/ 212018 h 293238"/>
              <a:gd name="T20" fmla="*/ 99886 w 293328"/>
              <a:gd name="T21" fmla="*/ 221219 h 293238"/>
              <a:gd name="T22" fmla="*/ 39834 w 293328"/>
              <a:gd name="T23" fmla="*/ 212018 h 293238"/>
              <a:gd name="T24" fmla="*/ 73292 w 293328"/>
              <a:gd name="T25" fmla="*/ 221219 h 293238"/>
              <a:gd name="T26" fmla="*/ 39834 w 293328"/>
              <a:gd name="T27" fmla="*/ 212018 h 293238"/>
              <a:gd name="T28" fmla="*/ 219909 w 293328"/>
              <a:gd name="T29" fmla="*/ 141248 h 293238"/>
              <a:gd name="T30" fmla="*/ 232527 w 293328"/>
              <a:gd name="T31" fmla="*/ 169479 h 293238"/>
              <a:gd name="T32" fmla="*/ 232527 w 293328"/>
              <a:gd name="T33" fmla="*/ 127494 h 293238"/>
              <a:gd name="T34" fmla="*/ 215584 w 293328"/>
              <a:gd name="T35" fmla="*/ 171651 h 293238"/>
              <a:gd name="T36" fmla="*/ 179896 w 293328"/>
              <a:gd name="T37" fmla="*/ 170927 h 293238"/>
              <a:gd name="T38" fmla="*/ 209455 w 293328"/>
              <a:gd name="T39" fmla="*/ 164412 h 293238"/>
              <a:gd name="T40" fmla="*/ 215223 w 293328"/>
              <a:gd name="T41" fmla="*/ 134370 h 293238"/>
              <a:gd name="T42" fmla="*/ 45455 w 293328"/>
              <a:gd name="T43" fmla="*/ 127494 h 293238"/>
              <a:gd name="T44" fmla="*/ 78097 w 293328"/>
              <a:gd name="T45" fmla="*/ 136542 h 293238"/>
              <a:gd name="T46" fmla="*/ 44022 w 293328"/>
              <a:gd name="T47" fmla="*/ 168032 h 293238"/>
              <a:gd name="T48" fmla="*/ 94240 w 293328"/>
              <a:gd name="T49" fmla="*/ 168032 h 293238"/>
              <a:gd name="T50" fmla="*/ 103207 w 293328"/>
              <a:gd name="T51" fmla="*/ 158621 h 293238"/>
              <a:gd name="T52" fmla="*/ 45455 w 293328"/>
              <a:gd name="T53" fmla="*/ 178166 h 293238"/>
              <a:gd name="T54" fmla="*/ 45455 w 293328"/>
              <a:gd name="T55" fmla="*/ 127494 h 293238"/>
              <a:gd name="T56" fmla="*/ 9020 w 293328"/>
              <a:gd name="T57" fmla="*/ 272197 h 293238"/>
              <a:gd name="T58" fmla="*/ 285386 w 293328"/>
              <a:gd name="T59" fmla="*/ 272197 h 293238"/>
              <a:gd name="T60" fmla="*/ 221526 w 293328"/>
              <a:gd name="T61" fmla="*/ 103913 h 293238"/>
              <a:gd name="T62" fmla="*/ 144316 w 293328"/>
              <a:gd name="T63" fmla="*/ 186610 h 293238"/>
              <a:gd name="T64" fmla="*/ 147204 w 293328"/>
              <a:gd name="T65" fmla="*/ 56444 h 293238"/>
              <a:gd name="T66" fmla="*/ 141418 w 293328"/>
              <a:gd name="T67" fmla="*/ 82516 h 293238"/>
              <a:gd name="T68" fmla="*/ 152988 w 293328"/>
              <a:gd name="T69" fmla="*/ 82516 h 293238"/>
              <a:gd name="T70" fmla="*/ 147204 w 293328"/>
              <a:gd name="T71" fmla="*/ 56444 h 293238"/>
              <a:gd name="T72" fmla="*/ 162386 w 293328"/>
              <a:gd name="T73" fmla="*/ 83240 h 293238"/>
              <a:gd name="T74" fmla="*/ 163832 w 293328"/>
              <a:gd name="T75" fmla="*/ 122347 h 293238"/>
              <a:gd name="T76" fmla="*/ 126234 w 293328"/>
              <a:gd name="T77" fmla="*/ 116915 h 293238"/>
              <a:gd name="T78" fmla="*/ 147204 w 293328"/>
              <a:gd name="T79" fmla="*/ 47754 h 293238"/>
              <a:gd name="T80" fmla="*/ 80456 w 293328"/>
              <a:gd name="T81" fmla="*/ 93801 h 293238"/>
              <a:gd name="T82" fmla="*/ 214310 w 293328"/>
              <a:gd name="T83" fmla="*/ 31328 h 293238"/>
              <a:gd name="T84" fmla="*/ 148646 w 293328"/>
              <a:gd name="T85" fmla="*/ 269 h 293238"/>
              <a:gd name="T86" fmla="*/ 222970 w 293328"/>
              <a:gd name="T87" fmla="*/ 93801 h 293238"/>
              <a:gd name="T88" fmla="*/ 294406 w 293328"/>
              <a:gd name="T89" fmla="*/ 117636 h 293238"/>
              <a:gd name="T90" fmla="*/ 22368 w 293328"/>
              <a:gd name="T91" fmla="*/ 294587 h 293238"/>
              <a:gd name="T92" fmla="*/ 22368 w 293328"/>
              <a:gd name="T93" fmla="*/ 95246 h 293238"/>
              <a:gd name="T94" fmla="*/ 71436 w 293328"/>
              <a:gd name="T95" fmla="*/ 28078 h 2932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3328" h="293238">
                <a:moveTo>
                  <a:pt x="128173" y="245972"/>
                </a:moveTo>
                <a:lnTo>
                  <a:pt x="206065" y="245972"/>
                </a:lnTo>
                <a:cubicBezTo>
                  <a:pt x="208601" y="245972"/>
                  <a:pt x="210775" y="248170"/>
                  <a:pt x="210775" y="250735"/>
                </a:cubicBezTo>
                <a:cubicBezTo>
                  <a:pt x="210775" y="253299"/>
                  <a:pt x="208601" y="255131"/>
                  <a:pt x="206065" y="255131"/>
                </a:cubicBezTo>
                <a:lnTo>
                  <a:pt x="128173" y="255131"/>
                </a:lnTo>
                <a:cubicBezTo>
                  <a:pt x="125999" y="255131"/>
                  <a:pt x="123825" y="253299"/>
                  <a:pt x="123825" y="250735"/>
                </a:cubicBezTo>
                <a:cubicBezTo>
                  <a:pt x="123825" y="248170"/>
                  <a:pt x="125999" y="245972"/>
                  <a:pt x="128173" y="245972"/>
                </a:cubicBezTo>
                <a:close/>
                <a:moveTo>
                  <a:pt x="39585" y="245972"/>
                </a:moveTo>
                <a:lnTo>
                  <a:pt x="96940" y="245972"/>
                </a:lnTo>
                <a:cubicBezTo>
                  <a:pt x="99449" y="245972"/>
                  <a:pt x="101241" y="248170"/>
                  <a:pt x="101241" y="250735"/>
                </a:cubicBezTo>
                <a:cubicBezTo>
                  <a:pt x="101241" y="253299"/>
                  <a:pt x="99449" y="255131"/>
                  <a:pt x="96940" y="255131"/>
                </a:cubicBezTo>
                <a:lnTo>
                  <a:pt x="39585" y="255131"/>
                </a:lnTo>
                <a:cubicBezTo>
                  <a:pt x="36717" y="255131"/>
                  <a:pt x="34925" y="253299"/>
                  <a:pt x="34925" y="250735"/>
                </a:cubicBezTo>
                <a:cubicBezTo>
                  <a:pt x="34925" y="248170"/>
                  <a:pt x="36717" y="245972"/>
                  <a:pt x="39585" y="245972"/>
                </a:cubicBezTo>
                <a:close/>
                <a:moveTo>
                  <a:pt x="220663" y="211047"/>
                </a:moveTo>
                <a:lnTo>
                  <a:pt x="254000" y="211047"/>
                </a:lnTo>
                <a:cubicBezTo>
                  <a:pt x="256564" y="211047"/>
                  <a:pt x="258396" y="213245"/>
                  <a:pt x="258396" y="215810"/>
                </a:cubicBezTo>
                <a:cubicBezTo>
                  <a:pt x="258396" y="218374"/>
                  <a:pt x="256564" y="220206"/>
                  <a:pt x="254000" y="220206"/>
                </a:cubicBezTo>
                <a:lnTo>
                  <a:pt x="220663" y="220206"/>
                </a:lnTo>
                <a:cubicBezTo>
                  <a:pt x="218098" y="220206"/>
                  <a:pt x="215900" y="218374"/>
                  <a:pt x="215900" y="215810"/>
                </a:cubicBezTo>
                <a:cubicBezTo>
                  <a:pt x="215900" y="213245"/>
                  <a:pt x="218098" y="211047"/>
                  <a:pt x="220663" y="211047"/>
                </a:cubicBezTo>
                <a:close/>
                <a:moveTo>
                  <a:pt x="159971" y="211047"/>
                </a:moveTo>
                <a:lnTo>
                  <a:pt x="193308" y="211047"/>
                </a:lnTo>
                <a:cubicBezTo>
                  <a:pt x="195873" y="211047"/>
                  <a:pt x="198071" y="213245"/>
                  <a:pt x="198071" y="215810"/>
                </a:cubicBezTo>
                <a:cubicBezTo>
                  <a:pt x="198071" y="218374"/>
                  <a:pt x="195873" y="220206"/>
                  <a:pt x="193308" y="220206"/>
                </a:cubicBezTo>
                <a:lnTo>
                  <a:pt x="159971" y="220206"/>
                </a:lnTo>
                <a:cubicBezTo>
                  <a:pt x="157407" y="220206"/>
                  <a:pt x="155575" y="218374"/>
                  <a:pt x="155575" y="215810"/>
                </a:cubicBezTo>
                <a:cubicBezTo>
                  <a:pt x="155575" y="213245"/>
                  <a:pt x="157407" y="211047"/>
                  <a:pt x="159971" y="211047"/>
                </a:cubicBezTo>
                <a:close/>
                <a:moveTo>
                  <a:pt x="99520" y="211047"/>
                </a:moveTo>
                <a:lnTo>
                  <a:pt x="131899" y="211047"/>
                </a:lnTo>
                <a:cubicBezTo>
                  <a:pt x="134390" y="211047"/>
                  <a:pt x="136169" y="213245"/>
                  <a:pt x="136169" y="215810"/>
                </a:cubicBezTo>
                <a:cubicBezTo>
                  <a:pt x="136169" y="218374"/>
                  <a:pt x="134390" y="220206"/>
                  <a:pt x="131899" y="220206"/>
                </a:cubicBezTo>
                <a:lnTo>
                  <a:pt x="99520" y="220206"/>
                </a:lnTo>
                <a:cubicBezTo>
                  <a:pt x="97029" y="220206"/>
                  <a:pt x="95250" y="218374"/>
                  <a:pt x="95250" y="215810"/>
                </a:cubicBezTo>
                <a:cubicBezTo>
                  <a:pt x="95250" y="213245"/>
                  <a:pt x="97029" y="211047"/>
                  <a:pt x="99520" y="211047"/>
                </a:cubicBezTo>
                <a:close/>
                <a:moveTo>
                  <a:pt x="39687" y="211047"/>
                </a:moveTo>
                <a:lnTo>
                  <a:pt x="73024" y="211047"/>
                </a:lnTo>
                <a:cubicBezTo>
                  <a:pt x="75589" y="211047"/>
                  <a:pt x="77421" y="213245"/>
                  <a:pt x="77421" y="215810"/>
                </a:cubicBezTo>
                <a:cubicBezTo>
                  <a:pt x="77421" y="218374"/>
                  <a:pt x="75589" y="220206"/>
                  <a:pt x="73024" y="220206"/>
                </a:cubicBezTo>
                <a:lnTo>
                  <a:pt x="39687" y="220206"/>
                </a:lnTo>
                <a:cubicBezTo>
                  <a:pt x="36757" y="220206"/>
                  <a:pt x="34925" y="218374"/>
                  <a:pt x="34925" y="215810"/>
                </a:cubicBezTo>
                <a:cubicBezTo>
                  <a:pt x="34925" y="213245"/>
                  <a:pt x="36757" y="211047"/>
                  <a:pt x="39687" y="211047"/>
                </a:cubicBezTo>
                <a:close/>
                <a:moveTo>
                  <a:pt x="231675" y="135917"/>
                </a:moveTo>
                <a:cubicBezTo>
                  <a:pt x="227365" y="135917"/>
                  <a:pt x="222336" y="137358"/>
                  <a:pt x="219463" y="140241"/>
                </a:cubicBezTo>
                <a:cubicBezTo>
                  <a:pt x="219463" y="140241"/>
                  <a:pt x="219463" y="140601"/>
                  <a:pt x="219104" y="140601"/>
                </a:cubicBezTo>
                <a:cubicBezTo>
                  <a:pt x="223414" y="147807"/>
                  <a:pt x="223414" y="156453"/>
                  <a:pt x="219104" y="164019"/>
                </a:cubicBezTo>
                <a:cubicBezTo>
                  <a:pt x="219463" y="164019"/>
                  <a:pt x="219463" y="164019"/>
                  <a:pt x="219463" y="164019"/>
                </a:cubicBezTo>
                <a:cubicBezTo>
                  <a:pt x="222336" y="166902"/>
                  <a:pt x="227365" y="168703"/>
                  <a:pt x="231675" y="168703"/>
                </a:cubicBezTo>
                <a:cubicBezTo>
                  <a:pt x="240654" y="168703"/>
                  <a:pt x="247837" y="161137"/>
                  <a:pt x="247837" y="152490"/>
                </a:cubicBezTo>
                <a:cubicBezTo>
                  <a:pt x="247837" y="143123"/>
                  <a:pt x="240654" y="135917"/>
                  <a:pt x="231675" y="135917"/>
                </a:cubicBezTo>
                <a:close/>
                <a:moveTo>
                  <a:pt x="231675" y="126910"/>
                </a:moveTo>
                <a:cubicBezTo>
                  <a:pt x="245682" y="126910"/>
                  <a:pt x="256816" y="138439"/>
                  <a:pt x="256816" y="152490"/>
                </a:cubicBezTo>
                <a:cubicBezTo>
                  <a:pt x="256816" y="166181"/>
                  <a:pt x="245682" y="177350"/>
                  <a:pt x="231675" y="177350"/>
                </a:cubicBezTo>
                <a:cubicBezTo>
                  <a:pt x="225569" y="177350"/>
                  <a:pt x="219104" y="174828"/>
                  <a:pt x="214794" y="170865"/>
                </a:cubicBezTo>
                <a:cubicBezTo>
                  <a:pt x="214435" y="170504"/>
                  <a:pt x="214435" y="170504"/>
                  <a:pt x="214435" y="170504"/>
                </a:cubicBezTo>
                <a:cubicBezTo>
                  <a:pt x="209766" y="175188"/>
                  <a:pt x="203301" y="177350"/>
                  <a:pt x="197195" y="177350"/>
                </a:cubicBezTo>
                <a:cubicBezTo>
                  <a:pt x="190730" y="177350"/>
                  <a:pt x="184265" y="174828"/>
                  <a:pt x="179237" y="170144"/>
                </a:cubicBezTo>
                <a:cubicBezTo>
                  <a:pt x="177800" y="168343"/>
                  <a:pt x="177800" y="165460"/>
                  <a:pt x="179237" y="163659"/>
                </a:cubicBezTo>
                <a:cubicBezTo>
                  <a:pt x="181033" y="162218"/>
                  <a:pt x="183906" y="162218"/>
                  <a:pt x="185702" y="163659"/>
                </a:cubicBezTo>
                <a:cubicBezTo>
                  <a:pt x="192167" y="170144"/>
                  <a:pt x="202582" y="170144"/>
                  <a:pt x="208688" y="163659"/>
                </a:cubicBezTo>
                <a:cubicBezTo>
                  <a:pt x="215153" y="157534"/>
                  <a:pt x="215153" y="147086"/>
                  <a:pt x="208688" y="140601"/>
                </a:cubicBezTo>
                <a:cubicBezTo>
                  <a:pt x="206892" y="138799"/>
                  <a:pt x="206892" y="135917"/>
                  <a:pt x="208688" y="134476"/>
                </a:cubicBezTo>
                <a:cubicBezTo>
                  <a:pt x="210125" y="133035"/>
                  <a:pt x="212639" y="132675"/>
                  <a:pt x="214435" y="133755"/>
                </a:cubicBezTo>
                <a:cubicBezTo>
                  <a:pt x="214435" y="133755"/>
                  <a:pt x="214435" y="133755"/>
                  <a:pt x="214794" y="133755"/>
                </a:cubicBezTo>
                <a:cubicBezTo>
                  <a:pt x="219104" y="129432"/>
                  <a:pt x="225569" y="126910"/>
                  <a:pt x="231675" y="126910"/>
                </a:cubicBezTo>
                <a:close/>
                <a:moveTo>
                  <a:pt x="45289" y="126910"/>
                </a:moveTo>
                <a:lnTo>
                  <a:pt x="77812" y="126910"/>
                </a:lnTo>
                <a:cubicBezTo>
                  <a:pt x="80314" y="126910"/>
                  <a:pt x="82458" y="129072"/>
                  <a:pt x="82458" y="131233"/>
                </a:cubicBezTo>
                <a:cubicBezTo>
                  <a:pt x="82458" y="133755"/>
                  <a:pt x="80314" y="135917"/>
                  <a:pt x="77812" y="135917"/>
                </a:cubicBezTo>
                <a:lnTo>
                  <a:pt x="45289" y="135917"/>
                </a:lnTo>
                <a:cubicBezTo>
                  <a:pt x="44217" y="135917"/>
                  <a:pt x="43860" y="136638"/>
                  <a:pt x="43860" y="137358"/>
                </a:cubicBezTo>
                <a:lnTo>
                  <a:pt x="43860" y="167262"/>
                </a:lnTo>
                <a:cubicBezTo>
                  <a:pt x="43860" y="167622"/>
                  <a:pt x="44217" y="168703"/>
                  <a:pt x="45289" y="168703"/>
                </a:cubicBezTo>
                <a:lnTo>
                  <a:pt x="92465" y="168703"/>
                </a:lnTo>
                <a:cubicBezTo>
                  <a:pt x="93180" y="168703"/>
                  <a:pt x="93895" y="167622"/>
                  <a:pt x="93895" y="167262"/>
                </a:cubicBezTo>
                <a:lnTo>
                  <a:pt x="93895" y="157894"/>
                </a:lnTo>
                <a:cubicBezTo>
                  <a:pt x="93895" y="155372"/>
                  <a:pt x="95682" y="153211"/>
                  <a:pt x="98183" y="153211"/>
                </a:cubicBezTo>
                <a:cubicBezTo>
                  <a:pt x="100685" y="153211"/>
                  <a:pt x="102829" y="155372"/>
                  <a:pt x="102829" y="157894"/>
                </a:cubicBezTo>
                <a:lnTo>
                  <a:pt x="102829" y="167262"/>
                </a:lnTo>
                <a:cubicBezTo>
                  <a:pt x="102829" y="173026"/>
                  <a:pt x="98183" y="177350"/>
                  <a:pt x="92465" y="177350"/>
                </a:cubicBezTo>
                <a:lnTo>
                  <a:pt x="45289" y="177350"/>
                </a:lnTo>
                <a:cubicBezTo>
                  <a:pt x="39571" y="177350"/>
                  <a:pt x="34925" y="173026"/>
                  <a:pt x="34925" y="167262"/>
                </a:cubicBezTo>
                <a:lnTo>
                  <a:pt x="34925" y="137358"/>
                </a:lnTo>
                <a:cubicBezTo>
                  <a:pt x="34925" y="131594"/>
                  <a:pt x="39571" y="126910"/>
                  <a:pt x="45289" y="126910"/>
                </a:cubicBezTo>
                <a:close/>
                <a:moveTo>
                  <a:pt x="22287" y="103437"/>
                </a:moveTo>
                <a:cubicBezTo>
                  <a:pt x="15098" y="103437"/>
                  <a:pt x="8987" y="109548"/>
                  <a:pt x="8987" y="117097"/>
                </a:cubicBezTo>
                <a:lnTo>
                  <a:pt x="8987" y="270950"/>
                </a:lnTo>
                <a:cubicBezTo>
                  <a:pt x="8987" y="278499"/>
                  <a:pt x="15098" y="284251"/>
                  <a:pt x="22287" y="284251"/>
                </a:cubicBezTo>
                <a:lnTo>
                  <a:pt x="271041" y="284251"/>
                </a:lnTo>
                <a:cubicBezTo>
                  <a:pt x="278230" y="284251"/>
                  <a:pt x="284341" y="278499"/>
                  <a:pt x="284341" y="270950"/>
                </a:cubicBezTo>
                <a:lnTo>
                  <a:pt x="284341" y="117097"/>
                </a:lnTo>
                <a:cubicBezTo>
                  <a:pt x="284341" y="109548"/>
                  <a:pt x="278230" y="103437"/>
                  <a:pt x="271041" y="103437"/>
                </a:cubicBezTo>
                <a:lnTo>
                  <a:pt x="220715" y="103437"/>
                </a:lnTo>
                <a:cubicBezTo>
                  <a:pt x="210290" y="139744"/>
                  <a:pt x="152056" y="183599"/>
                  <a:pt x="149180" y="185756"/>
                </a:cubicBezTo>
                <a:cubicBezTo>
                  <a:pt x="148461" y="186475"/>
                  <a:pt x="147383" y="186475"/>
                  <a:pt x="146664" y="186475"/>
                </a:cubicBezTo>
                <a:cubicBezTo>
                  <a:pt x="145585" y="186475"/>
                  <a:pt x="144867" y="186475"/>
                  <a:pt x="143788" y="185756"/>
                </a:cubicBezTo>
                <a:cubicBezTo>
                  <a:pt x="141272" y="183599"/>
                  <a:pt x="83037" y="139744"/>
                  <a:pt x="72972" y="103437"/>
                </a:cubicBezTo>
                <a:lnTo>
                  <a:pt x="22287" y="103437"/>
                </a:lnTo>
                <a:close/>
                <a:moveTo>
                  <a:pt x="146664" y="56186"/>
                </a:moveTo>
                <a:cubicBezTo>
                  <a:pt x="139820" y="56186"/>
                  <a:pt x="134417" y="61953"/>
                  <a:pt x="134417" y="68441"/>
                </a:cubicBezTo>
                <a:cubicBezTo>
                  <a:pt x="134417" y="72045"/>
                  <a:pt x="136218" y="75650"/>
                  <a:pt x="139460" y="77812"/>
                </a:cubicBezTo>
                <a:cubicBezTo>
                  <a:pt x="140540" y="78894"/>
                  <a:pt x="141261" y="80335"/>
                  <a:pt x="140900" y="82138"/>
                </a:cubicBezTo>
                <a:lnTo>
                  <a:pt x="135498" y="112776"/>
                </a:lnTo>
                <a:lnTo>
                  <a:pt x="157830" y="112776"/>
                </a:lnTo>
                <a:lnTo>
                  <a:pt x="152427" y="82138"/>
                </a:lnTo>
                <a:cubicBezTo>
                  <a:pt x="152066" y="80335"/>
                  <a:pt x="152787" y="78894"/>
                  <a:pt x="154228" y="77812"/>
                </a:cubicBezTo>
                <a:cubicBezTo>
                  <a:pt x="157109" y="75650"/>
                  <a:pt x="158550" y="72045"/>
                  <a:pt x="158550" y="68441"/>
                </a:cubicBezTo>
                <a:cubicBezTo>
                  <a:pt x="158550" y="61953"/>
                  <a:pt x="153507" y="56186"/>
                  <a:pt x="146664" y="56186"/>
                </a:cubicBezTo>
                <a:close/>
                <a:moveTo>
                  <a:pt x="146664" y="47535"/>
                </a:moveTo>
                <a:cubicBezTo>
                  <a:pt x="158190" y="47535"/>
                  <a:pt x="167915" y="56907"/>
                  <a:pt x="167915" y="68441"/>
                </a:cubicBezTo>
                <a:cubicBezTo>
                  <a:pt x="167915" y="73847"/>
                  <a:pt x="165394" y="79254"/>
                  <a:pt x="161792" y="82859"/>
                </a:cubicBezTo>
                <a:lnTo>
                  <a:pt x="167555" y="116380"/>
                </a:lnTo>
                <a:cubicBezTo>
                  <a:pt x="167915" y="117822"/>
                  <a:pt x="167555" y="119264"/>
                  <a:pt x="166834" y="120345"/>
                </a:cubicBezTo>
                <a:cubicBezTo>
                  <a:pt x="165754" y="121066"/>
                  <a:pt x="164673" y="121787"/>
                  <a:pt x="163232" y="121787"/>
                </a:cubicBezTo>
                <a:lnTo>
                  <a:pt x="130095" y="121787"/>
                </a:lnTo>
                <a:cubicBezTo>
                  <a:pt x="128654" y="121787"/>
                  <a:pt x="127573" y="121066"/>
                  <a:pt x="126493" y="120345"/>
                </a:cubicBezTo>
                <a:cubicBezTo>
                  <a:pt x="125772" y="119264"/>
                  <a:pt x="125412" y="117822"/>
                  <a:pt x="125772" y="116380"/>
                </a:cubicBezTo>
                <a:lnTo>
                  <a:pt x="131535" y="82859"/>
                </a:lnTo>
                <a:cubicBezTo>
                  <a:pt x="127933" y="79254"/>
                  <a:pt x="125412" y="73847"/>
                  <a:pt x="125412" y="68441"/>
                </a:cubicBezTo>
                <a:cubicBezTo>
                  <a:pt x="125412" y="56907"/>
                  <a:pt x="135137" y="47535"/>
                  <a:pt x="146664" y="47535"/>
                </a:cubicBezTo>
                <a:close/>
                <a:moveTo>
                  <a:pt x="146664" y="8897"/>
                </a:moveTo>
                <a:lnTo>
                  <a:pt x="80162" y="31184"/>
                </a:lnTo>
                <a:lnTo>
                  <a:pt x="80162" y="93372"/>
                </a:lnTo>
                <a:cubicBezTo>
                  <a:pt x="80162" y="122849"/>
                  <a:pt x="134082" y="166704"/>
                  <a:pt x="146664" y="176410"/>
                </a:cubicBezTo>
                <a:cubicBezTo>
                  <a:pt x="159245" y="166704"/>
                  <a:pt x="213525" y="122849"/>
                  <a:pt x="213525" y="93372"/>
                </a:cubicBezTo>
                <a:lnTo>
                  <a:pt x="213525" y="31184"/>
                </a:lnTo>
                <a:lnTo>
                  <a:pt x="146664" y="8897"/>
                </a:lnTo>
                <a:close/>
                <a:moveTo>
                  <a:pt x="145226" y="269"/>
                </a:moveTo>
                <a:cubicBezTo>
                  <a:pt x="146304" y="-90"/>
                  <a:pt x="147023" y="-90"/>
                  <a:pt x="148102" y="269"/>
                </a:cubicBezTo>
                <a:lnTo>
                  <a:pt x="219277" y="23635"/>
                </a:lnTo>
                <a:cubicBezTo>
                  <a:pt x="221074" y="24354"/>
                  <a:pt x="222153" y="26151"/>
                  <a:pt x="222153" y="27949"/>
                </a:cubicBezTo>
                <a:lnTo>
                  <a:pt x="222153" y="93372"/>
                </a:lnTo>
                <a:cubicBezTo>
                  <a:pt x="222153" y="93732"/>
                  <a:pt x="222153" y="94451"/>
                  <a:pt x="222153" y="94810"/>
                </a:cubicBezTo>
                <a:lnTo>
                  <a:pt x="271041" y="94810"/>
                </a:lnTo>
                <a:cubicBezTo>
                  <a:pt x="283263" y="94810"/>
                  <a:pt x="293328" y="104875"/>
                  <a:pt x="293328" y="117097"/>
                </a:cubicBezTo>
                <a:lnTo>
                  <a:pt x="293328" y="270950"/>
                </a:lnTo>
                <a:cubicBezTo>
                  <a:pt x="293328" y="283172"/>
                  <a:pt x="283263" y="293238"/>
                  <a:pt x="271041" y="293238"/>
                </a:cubicBezTo>
                <a:lnTo>
                  <a:pt x="22287" y="293238"/>
                </a:lnTo>
                <a:cubicBezTo>
                  <a:pt x="10065" y="293238"/>
                  <a:pt x="0" y="283172"/>
                  <a:pt x="0" y="270950"/>
                </a:cubicBezTo>
                <a:lnTo>
                  <a:pt x="0" y="117097"/>
                </a:lnTo>
                <a:cubicBezTo>
                  <a:pt x="0" y="104875"/>
                  <a:pt x="10065" y="94810"/>
                  <a:pt x="22287" y="94810"/>
                </a:cubicBezTo>
                <a:lnTo>
                  <a:pt x="71175" y="94810"/>
                </a:lnTo>
                <a:cubicBezTo>
                  <a:pt x="71175" y="94451"/>
                  <a:pt x="71175" y="93732"/>
                  <a:pt x="71175" y="93372"/>
                </a:cubicBezTo>
                <a:lnTo>
                  <a:pt x="71175" y="27949"/>
                </a:lnTo>
                <a:cubicBezTo>
                  <a:pt x="71175" y="26151"/>
                  <a:pt x="72253" y="24354"/>
                  <a:pt x="74051" y="23635"/>
                </a:cubicBezTo>
                <a:lnTo>
                  <a:pt x="145226" y="269"/>
                </a:lnTo>
                <a:close/>
              </a:path>
            </a:pathLst>
          </a:custGeom>
          <a:solidFill>
            <a:schemeClr val="tx2"/>
          </a:solidFill>
          <a:ln>
            <a:noFill/>
          </a:ln>
          <a:effectLst/>
        </p:spPr>
        <p:txBody>
          <a:bodyPr anchor="ctr"/>
          <a:lstStyle/>
          <a:p>
            <a:endParaRPr lang="en-US" sz="900" dirty="0">
              <a:latin typeface="Montserrat Light" pitchFamily="2" charset="77"/>
            </a:endParaRPr>
          </a:p>
        </p:txBody>
      </p:sp>
      <p:sp>
        <p:nvSpPr>
          <p:cNvPr id="83" name="Freeform 948">
            <a:extLst>
              <a:ext uri="{FF2B5EF4-FFF2-40B4-BE49-F238E27FC236}">
                <a16:creationId xmlns:a16="http://schemas.microsoft.com/office/drawing/2014/main" id="{D7F31C44-0A6E-E743-BB06-8FCE4468C577}"/>
              </a:ext>
            </a:extLst>
          </p:cNvPr>
          <p:cNvSpPr>
            <a:spLocks noChangeArrowheads="1"/>
          </p:cNvSpPr>
          <p:nvPr/>
        </p:nvSpPr>
        <p:spPr bwMode="auto">
          <a:xfrm>
            <a:off x="869263" y="4719802"/>
            <a:ext cx="198423" cy="174828"/>
          </a:xfrm>
          <a:custGeom>
            <a:avLst/>
            <a:gdLst>
              <a:gd name="T0" fmla="*/ 230668 w 293328"/>
              <a:gd name="T1" fmla="*/ 229192 h 258401"/>
              <a:gd name="T2" fmla="*/ 76482 w 293328"/>
              <a:gd name="T3" fmla="*/ 219994 h 258401"/>
              <a:gd name="T4" fmla="*/ 71702 w 293328"/>
              <a:gd name="T5" fmla="*/ 224778 h 258401"/>
              <a:gd name="T6" fmla="*/ 205184 w 293328"/>
              <a:gd name="T7" fmla="*/ 225419 h 258401"/>
              <a:gd name="T8" fmla="*/ 230471 w 293328"/>
              <a:gd name="T9" fmla="*/ 200050 h 258401"/>
              <a:gd name="T10" fmla="*/ 75860 w 293328"/>
              <a:gd name="T11" fmla="*/ 250788 h 258401"/>
              <a:gd name="T12" fmla="*/ 8671 w 293328"/>
              <a:gd name="T13" fmla="*/ 176131 h 258401"/>
              <a:gd name="T14" fmla="*/ 41903 w 293328"/>
              <a:gd name="T15" fmla="*/ 220707 h 258401"/>
              <a:gd name="T16" fmla="*/ 166531 w 293328"/>
              <a:gd name="T17" fmla="*/ 220707 h 258401"/>
              <a:gd name="T18" fmla="*/ 200638 w 293328"/>
              <a:gd name="T19" fmla="*/ 165793 h 258401"/>
              <a:gd name="T20" fmla="*/ 222837 w 293328"/>
              <a:gd name="T21" fmla="*/ 174990 h 258401"/>
              <a:gd name="T22" fmla="*/ 200638 w 293328"/>
              <a:gd name="T23" fmla="*/ 165793 h 258401"/>
              <a:gd name="T24" fmla="*/ 127879 w 293328"/>
              <a:gd name="T25" fmla="*/ 113434 h 258401"/>
              <a:gd name="T26" fmla="*/ 139799 w 293328"/>
              <a:gd name="T27" fmla="*/ 92415 h 258401"/>
              <a:gd name="T28" fmla="*/ 92116 w 293328"/>
              <a:gd name="T29" fmla="*/ 167071 h 258401"/>
              <a:gd name="T30" fmla="*/ 148830 w 293328"/>
              <a:gd name="T31" fmla="*/ 92415 h 258401"/>
              <a:gd name="T32" fmla="*/ 142689 w 293328"/>
              <a:gd name="T33" fmla="*/ 127930 h 258401"/>
              <a:gd name="T34" fmla="*/ 114512 w 293328"/>
              <a:gd name="T35" fmla="*/ 128293 h 258401"/>
              <a:gd name="T36" fmla="*/ 109816 w 293328"/>
              <a:gd name="T37" fmla="*/ 92415 h 258401"/>
              <a:gd name="T38" fmla="*/ 35400 w 293328"/>
              <a:gd name="T39" fmla="*/ 117058 h 258401"/>
              <a:gd name="T40" fmla="*/ 47682 w 293328"/>
              <a:gd name="T41" fmla="*/ 113434 h 258401"/>
              <a:gd name="T42" fmla="*/ 35400 w 293328"/>
              <a:gd name="T43" fmla="*/ 92415 h 258401"/>
              <a:gd name="T44" fmla="*/ 83086 w 293328"/>
              <a:gd name="T45" fmla="*/ 167071 h 258401"/>
              <a:gd name="T46" fmla="*/ 65384 w 293328"/>
              <a:gd name="T47" fmla="*/ 123581 h 258401"/>
              <a:gd name="T48" fmla="*/ 59243 w 293328"/>
              <a:gd name="T49" fmla="*/ 127930 h 258401"/>
              <a:gd name="T50" fmla="*/ 28538 w 293328"/>
              <a:gd name="T51" fmla="*/ 127205 h 258401"/>
              <a:gd name="T52" fmla="*/ 8671 w 293328"/>
              <a:gd name="T53" fmla="*/ 92415 h 258401"/>
              <a:gd name="T54" fmla="*/ 223246 w 293328"/>
              <a:gd name="T55" fmla="*/ 136991 h 258401"/>
              <a:gd name="T56" fmla="*/ 210964 w 293328"/>
              <a:gd name="T57" fmla="*/ 62335 h 258401"/>
              <a:gd name="T58" fmla="*/ 175562 w 293328"/>
              <a:gd name="T59" fmla="*/ 220707 h 258401"/>
              <a:gd name="T60" fmla="*/ 264427 w 293328"/>
              <a:gd name="T61" fmla="*/ 220707 h 258401"/>
              <a:gd name="T62" fmla="*/ 285739 w 293328"/>
              <a:gd name="T63" fmla="*/ 200050 h 258401"/>
              <a:gd name="T64" fmla="*/ 270206 w 293328"/>
              <a:gd name="T65" fmla="*/ 190990 h 258401"/>
              <a:gd name="T66" fmla="*/ 270206 w 293328"/>
              <a:gd name="T67" fmla="*/ 175045 h 258401"/>
              <a:gd name="T68" fmla="*/ 285739 w 293328"/>
              <a:gd name="T69" fmla="*/ 165984 h 258401"/>
              <a:gd name="T70" fmla="*/ 223246 w 293328"/>
              <a:gd name="T71" fmla="*/ 146051 h 258401"/>
              <a:gd name="T72" fmla="*/ 175562 w 293328"/>
              <a:gd name="T73" fmla="*/ 62335 h 258401"/>
              <a:gd name="T74" fmla="*/ 85974 w 293328"/>
              <a:gd name="T75" fmla="*/ 29716 h 258401"/>
              <a:gd name="T76" fmla="*/ 97896 w 293328"/>
              <a:gd name="T77" fmla="*/ 8697 h 258401"/>
              <a:gd name="T78" fmla="*/ 50574 w 293328"/>
              <a:gd name="T79" fmla="*/ 83354 h 258401"/>
              <a:gd name="T80" fmla="*/ 106927 w 293328"/>
              <a:gd name="T81" fmla="*/ 8697 h 258401"/>
              <a:gd name="T82" fmla="*/ 102592 w 293328"/>
              <a:gd name="T83" fmla="*/ 44576 h 258401"/>
              <a:gd name="T84" fmla="*/ 74415 w 293328"/>
              <a:gd name="T85" fmla="*/ 44215 h 258401"/>
              <a:gd name="T86" fmla="*/ 68274 w 293328"/>
              <a:gd name="T87" fmla="*/ 8697 h 258401"/>
              <a:gd name="T88" fmla="*/ 129323 w 293328"/>
              <a:gd name="T89" fmla="*/ 0 h 258401"/>
              <a:gd name="T90" fmla="*/ 166531 w 293328"/>
              <a:gd name="T91" fmla="*/ 83354 h 258401"/>
              <a:gd name="T92" fmla="*/ 210964 w 293328"/>
              <a:gd name="T93" fmla="*/ 53273 h 258401"/>
              <a:gd name="T94" fmla="*/ 294409 w 293328"/>
              <a:gd name="T95" fmla="*/ 165621 h 258401"/>
              <a:gd name="T96" fmla="*/ 264427 w 293328"/>
              <a:gd name="T97" fmla="*/ 229769 h 258401"/>
              <a:gd name="T98" fmla="*/ 109816 w 293328"/>
              <a:gd name="T99" fmla="*/ 229769 h 258401"/>
              <a:gd name="T100" fmla="*/ 16256 w 293328"/>
              <a:gd name="T101" fmla="*/ 229769 h 258401"/>
              <a:gd name="T102" fmla="*/ 0 w 293328"/>
              <a:gd name="T103" fmla="*/ 88066 h 258401"/>
              <a:gd name="T104" fmla="*/ 41543 w 293328"/>
              <a:gd name="T105" fmla="*/ 4349 h 2584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58401">
                <a:moveTo>
                  <a:pt x="229821" y="219075"/>
                </a:moveTo>
                <a:cubicBezTo>
                  <a:pt x="232386" y="219075"/>
                  <a:pt x="234584" y="220907"/>
                  <a:pt x="234584" y="223838"/>
                </a:cubicBezTo>
                <a:cubicBezTo>
                  <a:pt x="234584" y="226402"/>
                  <a:pt x="232386" y="228234"/>
                  <a:pt x="229821" y="228234"/>
                </a:cubicBezTo>
                <a:cubicBezTo>
                  <a:pt x="227257" y="228234"/>
                  <a:pt x="225425" y="226402"/>
                  <a:pt x="225425" y="223838"/>
                </a:cubicBezTo>
                <a:cubicBezTo>
                  <a:pt x="225425" y="220907"/>
                  <a:pt x="227257" y="219075"/>
                  <a:pt x="229821" y="219075"/>
                </a:cubicBezTo>
                <a:close/>
                <a:moveTo>
                  <a:pt x="76200" y="219075"/>
                </a:moveTo>
                <a:cubicBezTo>
                  <a:pt x="78398" y="219075"/>
                  <a:pt x="80597" y="220907"/>
                  <a:pt x="80597" y="223838"/>
                </a:cubicBezTo>
                <a:cubicBezTo>
                  <a:pt x="80597" y="226402"/>
                  <a:pt x="78398" y="228234"/>
                  <a:pt x="76200" y="228234"/>
                </a:cubicBezTo>
                <a:cubicBezTo>
                  <a:pt x="73636" y="228234"/>
                  <a:pt x="71438" y="226402"/>
                  <a:pt x="71438" y="223838"/>
                </a:cubicBezTo>
                <a:cubicBezTo>
                  <a:pt x="71438" y="220907"/>
                  <a:pt x="73636" y="219075"/>
                  <a:pt x="76200" y="219075"/>
                </a:cubicBezTo>
                <a:close/>
                <a:moveTo>
                  <a:pt x="229624" y="199214"/>
                </a:moveTo>
                <a:cubicBezTo>
                  <a:pt x="215947" y="199214"/>
                  <a:pt x="204430" y="210402"/>
                  <a:pt x="204430" y="224477"/>
                </a:cubicBezTo>
                <a:cubicBezTo>
                  <a:pt x="204430" y="238191"/>
                  <a:pt x="215947" y="249740"/>
                  <a:pt x="229624" y="249740"/>
                </a:cubicBezTo>
                <a:cubicBezTo>
                  <a:pt x="243660" y="249740"/>
                  <a:pt x="254818" y="238191"/>
                  <a:pt x="254818" y="224477"/>
                </a:cubicBezTo>
                <a:cubicBezTo>
                  <a:pt x="254818" y="210402"/>
                  <a:pt x="243660" y="199214"/>
                  <a:pt x="229624" y="199214"/>
                </a:cubicBezTo>
                <a:close/>
                <a:moveTo>
                  <a:pt x="75581" y="199214"/>
                </a:moveTo>
                <a:cubicBezTo>
                  <a:pt x="61545" y="199214"/>
                  <a:pt x="50388" y="210402"/>
                  <a:pt x="50388" y="224477"/>
                </a:cubicBezTo>
                <a:cubicBezTo>
                  <a:pt x="50388" y="238191"/>
                  <a:pt x="61545" y="249740"/>
                  <a:pt x="75581" y="249740"/>
                </a:cubicBezTo>
                <a:cubicBezTo>
                  <a:pt x="89258" y="249740"/>
                  <a:pt x="100415" y="238191"/>
                  <a:pt x="100415" y="224477"/>
                </a:cubicBezTo>
                <a:cubicBezTo>
                  <a:pt x="100415" y="210402"/>
                  <a:pt x="89258" y="199214"/>
                  <a:pt x="75581" y="199214"/>
                </a:cubicBezTo>
                <a:close/>
                <a:moveTo>
                  <a:pt x="8638" y="175395"/>
                </a:moveTo>
                <a:lnTo>
                  <a:pt x="8638" y="212568"/>
                </a:lnTo>
                <a:cubicBezTo>
                  <a:pt x="8638" y="216537"/>
                  <a:pt x="11877" y="219785"/>
                  <a:pt x="16196" y="219785"/>
                </a:cubicBezTo>
                <a:lnTo>
                  <a:pt x="41750" y="219785"/>
                </a:lnTo>
                <a:cubicBezTo>
                  <a:pt x="43909" y="203184"/>
                  <a:pt x="58306" y="190192"/>
                  <a:pt x="75581" y="190192"/>
                </a:cubicBezTo>
                <a:cubicBezTo>
                  <a:pt x="92857" y="190192"/>
                  <a:pt x="106894" y="203184"/>
                  <a:pt x="109413" y="219785"/>
                </a:cubicBezTo>
                <a:lnTo>
                  <a:pt x="165919" y="219785"/>
                </a:lnTo>
                <a:lnTo>
                  <a:pt x="165919" y="175395"/>
                </a:lnTo>
                <a:lnTo>
                  <a:pt x="8638" y="175395"/>
                </a:lnTo>
                <a:close/>
                <a:moveTo>
                  <a:pt x="199901" y="165100"/>
                </a:moveTo>
                <a:lnTo>
                  <a:pt x="222019" y="165100"/>
                </a:lnTo>
                <a:cubicBezTo>
                  <a:pt x="224873" y="165100"/>
                  <a:pt x="226656" y="166932"/>
                  <a:pt x="226656" y="169863"/>
                </a:cubicBezTo>
                <a:cubicBezTo>
                  <a:pt x="226656" y="172061"/>
                  <a:pt x="224873" y="174259"/>
                  <a:pt x="222019" y="174259"/>
                </a:cubicBezTo>
                <a:lnTo>
                  <a:pt x="199901" y="174259"/>
                </a:lnTo>
                <a:cubicBezTo>
                  <a:pt x="197404" y="174259"/>
                  <a:pt x="195263" y="172061"/>
                  <a:pt x="195263" y="169863"/>
                </a:cubicBezTo>
                <a:cubicBezTo>
                  <a:pt x="195263" y="166932"/>
                  <a:pt x="197404" y="165100"/>
                  <a:pt x="199901" y="165100"/>
                </a:cubicBezTo>
                <a:close/>
                <a:moveTo>
                  <a:pt x="118411" y="92028"/>
                </a:moveTo>
                <a:lnTo>
                  <a:pt x="118411" y="116569"/>
                </a:lnTo>
                <a:lnTo>
                  <a:pt x="127409" y="112960"/>
                </a:lnTo>
                <a:cubicBezTo>
                  <a:pt x="128128" y="112599"/>
                  <a:pt x="129208" y="112599"/>
                  <a:pt x="130288" y="112960"/>
                </a:cubicBezTo>
                <a:lnTo>
                  <a:pt x="139286" y="116569"/>
                </a:lnTo>
                <a:lnTo>
                  <a:pt x="139286" y="92028"/>
                </a:lnTo>
                <a:lnTo>
                  <a:pt x="118411" y="92028"/>
                </a:lnTo>
                <a:close/>
                <a:moveTo>
                  <a:pt x="91777" y="92028"/>
                </a:moveTo>
                <a:lnTo>
                  <a:pt x="91777" y="166373"/>
                </a:lnTo>
                <a:lnTo>
                  <a:pt x="165919" y="166373"/>
                </a:lnTo>
                <a:lnTo>
                  <a:pt x="165919" y="92028"/>
                </a:lnTo>
                <a:lnTo>
                  <a:pt x="148284" y="92028"/>
                </a:lnTo>
                <a:lnTo>
                  <a:pt x="148284" y="123065"/>
                </a:lnTo>
                <a:cubicBezTo>
                  <a:pt x="148284" y="124870"/>
                  <a:pt x="147204" y="125952"/>
                  <a:pt x="146124" y="126674"/>
                </a:cubicBezTo>
                <a:cubicBezTo>
                  <a:pt x="145044" y="127757"/>
                  <a:pt x="143245" y="127757"/>
                  <a:pt x="142165" y="127396"/>
                </a:cubicBezTo>
                <a:lnTo>
                  <a:pt x="128848" y="121983"/>
                </a:lnTo>
                <a:lnTo>
                  <a:pt x="115532" y="127396"/>
                </a:lnTo>
                <a:cubicBezTo>
                  <a:pt x="115172" y="127757"/>
                  <a:pt x="114452" y="127757"/>
                  <a:pt x="114092" y="127757"/>
                </a:cubicBezTo>
                <a:cubicBezTo>
                  <a:pt x="113012" y="127757"/>
                  <a:pt x="112292" y="127396"/>
                  <a:pt x="111573" y="126674"/>
                </a:cubicBezTo>
                <a:cubicBezTo>
                  <a:pt x="110493" y="125952"/>
                  <a:pt x="109413" y="124870"/>
                  <a:pt x="109413" y="123065"/>
                </a:cubicBezTo>
                <a:lnTo>
                  <a:pt x="109413" y="92028"/>
                </a:lnTo>
                <a:lnTo>
                  <a:pt x="91777" y="92028"/>
                </a:lnTo>
                <a:close/>
                <a:moveTo>
                  <a:pt x="35271" y="92028"/>
                </a:moveTo>
                <a:lnTo>
                  <a:pt x="35271" y="116569"/>
                </a:lnTo>
                <a:lnTo>
                  <a:pt x="44269" y="112960"/>
                </a:lnTo>
                <a:cubicBezTo>
                  <a:pt x="44629" y="112960"/>
                  <a:pt x="45349" y="112960"/>
                  <a:pt x="45709" y="112960"/>
                </a:cubicBezTo>
                <a:cubicBezTo>
                  <a:pt x="46428" y="112960"/>
                  <a:pt x="46788" y="112960"/>
                  <a:pt x="47508" y="112960"/>
                </a:cubicBezTo>
                <a:lnTo>
                  <a:pt x="56146" y="116569"/>
                </a:lnTo>
                <a:lnTo>
                  <a:pt x="56146" y="92028"/>
                </a:lnTo>
                <a:lnTo>
                  <a:pt x="35271" y="92028"/>
                </a:lnTo>
                <a:close/>
                <a:moveTo>
                  <a:pt x="8638" y="92028"/>
                </a:moveTo>
                <a:lnTo>
                  <a:pt x="8638" y="166373"/>
                </a:lnTo>
                <a:lnTo>
                  <a:pt x="82780" y="166373"/>
                </a:lnTo>
                <a:lnTo>
                  <a:pt x="82780" y="92028"/>
                </a:lnTo>
                <a:lnTo>
                  <a:pt x="65144" y="92028"/>
                </a:lnTo>
                <a:lnTo>
                  <a:pt x="65144" y="123065"/>
                </a:lnTo>
                <a:cubicBezTo>
                  <a:pt x="65144" y="124870"/>
                  <a:pt x="64064" y="125952"/>
                  <a:pt x="63344" y="126674"/>
                </a:cubicBezTo>
                <a:cubicBezTo>
                  <a:pt x="62265" y="127396"/>
                  <a:pt x="61545" y="127757"/>
                  <a:pt x="60825" y="127757"/>
                </a:cubicBezTo>
                <a:cubicBezTo>
                  <a:pt x="60105" y="127757"/>
                  <a:pt x="59385" y="127757"/>
                  <a:pt x="59025" y="127396"/>
                </a:cubicBezTo>
                <a:lnTo>
                  <a:pt x="45709" y="121983"/>
                </a:lnTo>
                <a:lnTo>
                  <a:pt x="32752" y="127396"/>
                </a:lnTo>
                <a:cubicBezTo>
                  <a:pt x="31312" y="127757"/>
                  <a:pt x="29513" y="127757"/>
                  <a:pt x="28433" y="126674"/>
                </a:cubicBezTo>
                <a:cubicBezTo>
                  <a:pt x="27353" y="125952"/>
                  <a:pt x="26273" y="124870"/>
                  <a:pt x="26273" y="123065"/>
                </a:cubicBezTo>
                <a:lnTo>
                  <a:pt x="26273" y="92028"/>
                </a:lnTo>
                <a:lnTo>
                  <a:pt x="8638" y="92028"/>
                </a:lnTo>
                <a:close/>
                <a:moveTo>
                  <a:pt x="204430" y="62074"/>
                </a:moveTo>
                <a:lnTo>
                  <a:pt x="204430" y="118374"/>
                </a:lnTo>
                <a:cubicBezTo>
                  <a:pt x="204430" y="128479"/>
                  <a:pt x="212708" y="136418"/>
                  <a:pt x="222426" y="136418"/>
                </a:cubicBezTo>
                <a:lnTo>
                  <a:pt x="258417" y="136418"/>
                </a:lnTo>
                <a:lnTo>
                  <a:pt x="233223" y="77592"/>
                </a:lnTo>
                <a:cubicBezTo>
                  <a:pt x="229264" y="68209"/>
                  <a:pt x="220266" y="62074"/>
                  <a:pt x="210189" y="62074"/>
                </a:cubicBezTo>
                <a:lnTo>
                  <a:pt x="204430" y="62074"/>
                </a:lnTo>
                <a:close/>
                <a:moveTo>
                  <a:pt x="174917" y="62074"/>
                </a:moveTo>
                <a:lnTo>
                  <a:pt x="174917" y="219785"/>
                </a:lnTo>
                <a:lnTo>
                  <a:pt x="195792" y="219785"/>
                </a:lnTo>
                <a:cubicBezTo>
                  <a:pt x="197952" y="203184"/>
                  <a:pt x="212348" y="190192"/>
                  <a:pt x="229624" y="190192"/>
                </a:cubicBezTo>
                <a:cubicBezTo>
                  <a:pt x="246900" y="190192"/>
                  <a:pt x="261296" y="203184"/>
                  <a:pt x="263456" y="219785"/>
                </a:cubicBezTo>
                <a:lnTo>
                  <a:pt x="277132" y="219785"/>
                </a:lnTo>
                <a:cubicBezTo>
                  <a:pt x="281091" y="219785"/>
                  <a:pt x="284690" y="216537"/>
                  <a:pt x="284690" y="212568"/>
                </a:cubicBezTo>
                <a:lnTo>
                  <a:pt x="284690" y="199214"/>
                </a:lnTo>
                <a:lnTo>
                  <a:pt x="269214" y="199214"/>
                </a:lnTo>
                <a:cubicBezTo>
                  <a:pt x="267055" y="199214"/>
                  <a:pt x="264895" y="197049"/>
                  <a:pt x="264895" y="194523"/>
                </a:cubicBezTo>
                <a:cubicBezTo>
                  <a:pt x="264895" y="191996"/>
                  <a:pt x="267055" y="190192"/>
                  <a:pt x="269214" y="190192"/>
                </a:cubicBezTo>
                <a:lnTo>
                  <a:pt x="284690" y="190192"/>
                </a:lnTo>
                <a:lnTo>
                  <a:pt x="284690" y="174313"/>
                </a:lnTo>
                <a:lnTo>
                  <a:pt x="269214" y="174313"/>
                </a:lnTo>
                <a:cubicBezTo>
                  <a:pt x="267055" y="174313"/>
                  <a:pt x="264895" y="172147"/>
                  <a:pt x="264895" y="169982"/>
                </a:cubicBezTo>
                <a:cubicBezTo>
                  <a:pt x="264895" y="167095"/>
                  <a:pt x="267055" y="165290"/>
                  <a:pt x="269214" y="165290"/>
                </a:cubicBezTo>
                <a:lnTo>
                  <a:pt x="284690" y="165290"/>
                </a:lnTo>
                <a:lnTo>
                  <a:pt x="284690" y="164929"/>
                </a:lnTo>
                <a:cubicBezTo>
                  <a:pt x="284690" y="154102"/>
                  <a:pt x="275693" y="145441"/>
                  <a:pt x="265255" y="145441"/>
                </a:cubicBezTo>
                <a:lnTo>
                  <a:pt x="222426" y="145441"/>
                </a:lnTo>
                <a:cubicBezTo>
                  <a:pt x="207669" y="145441"/>
                  <a:pt x="195432" y="133531"/>
                  <a:pt x="195432" y="118374"/>
                </a:cubicBezTo>
                <a:lnTo>
                  <a:pt x="195432" y="62074"/>
                </a:lnTo>
                <a:lnTo>
                  <a:pt x="174917" y="62074"/>
                </a:lnTo>
                <a:close/>
                <a:moveTo>
                  <a:pt x="77021" y="8661"/>
                </a:moveTo>
                <a:lnTo>
                  <a:pt x="77021" y="33202"/>
                </a:lnTo>
                <a:lnTo>
                  <a:pt x="85659" y="29593"/>
                </a:lnTo>
                <a:cubicBezTo>
                  <a:pt x="86739" y="29232"/>
                  <a:pt x="87818" y="29232"/>
                  <a:pt x="88898" y="29593"/>
                </a:cubicBezTo>
                <a:lnTo>
                  <a:pt x="97536" y="33202"/>
                </a:lnTo>
                <a:lnTo>
                  <a:pt x="97536" y="8661"/>
                </a:lnTo>
                <a:lnTo>
                  <a:pt x="77021" y="8661"/>
                </a:lnTo>
                <a:close/>
                <a:moveTo>
                  <a:pt x="50388" y="8661"/>
                </a:moveTo>
                <a:lnTo>
                  <a:pt x="50388" y="83006"/>
                </a:lnTo>
                <a:lnTo>
                  <a:pt x="124169" y="83006"/>
                </a:lnTo>
                <a:lnTo>
                  <a:pt x="124169" y="8661"/>
                </a:lnTo>
                <a:lnTo>
                  <a:pt x="106534" y="8661"/>
                </a:lnTo>
                <a:lnTo>
                  <a:pt x="106534" y="40059"/>
                </a:lnTo>
                <a:cubicBezTo>
                  <a:pt x="106534" y="41503"/>
                  <a:pt x="105814" y="42946"/>
                  <a:pt x="104734" y="43307"/>
                </a:cubicBezTo>
                <a:cubicBezTo>
                  <a:pt x="104014" y="44029"/>
                  <a:pt x="102935" y="44390"/>
                  <a:pt x="102215" y="44390"/>
                </a:cubicBezTo>
                <a:cubicBezTo>
                  <a:pt x="101855" y="44390"/>
                  <a:pt x="101135" y="44390"/>
                  <a:pt x="100415" y="44029"/>
                </a:cubicBezTo>
                <a:lnTo>
                  <a:pt x="87458" y="38977"/>
                </a:lnTo>
                <a:lnTo>
                  <a:pt x="74142" y="44029"/>
                </a:lnTo>
                <a:cubicBezTo>
                  <a:pt x="72702" y="44751"/>
                  <a:pt x="71262" y="44390"/>
                  <a:pt x="69823" y="43307"/>
                </a:cubicBezTo>
                <a:cubicBezTo>
                  <a:pt x="68743" y="42946"/>
                  <a:pt x="68023" y="41503"/>
                  <a:pt x="68023" y="40059"/>
                </a:cubicBezTo>
                <a:lnTo>
                  <a:pt x="68023" y="8661"/>
                </a:lnTo>
                <a:lnTo>
                  <a:pt x="50388" y="8661"/>
                </a:lnTo>
                <a:close/>
                <a:moveTo>
                  <a:pt x="45709" y="0"/>
                </a:moveTo>
                <a:lnTo>
                  <a:pt x="128848" y="0"/>
                </a:lnTo>
                <a:cubicBezTo>
                  <a:pt x="131368" y="0"/>
                  <a:pt x="133527" y="1804"/>
                  <a:pt x="133527" y="4331"/>
                </a:cubicBezTo>
                <a:lnTo>
                  <a:pt x="133527" y="83006"/>
                </a:lnTo>
                <a:lnTo>
                  <a:pt x="165919" y="83006"/>
                </a:lnTo>
                <a:lnTo>
                  <a:pt x="165919" y="57743"/>
                </a:lnTo>
                <a:cubicBezTo>
                  <a:pt x="165919" y="55578"/>
                  <a:pt x="167719" y="53051"/>
                  <a:pt x="170238" y="53051"/>
                </a:cubicBezTo>
                <a:lnTo>
                  <a:pt x="210189" y="53051"/>
                </a:lnTo>
                <a:cubicBezTo>
                  <a:pt x="223865" y="53051"/>
                  <a:pt x="236102" y="61352"/>
                  <a:pt x="241501" y="73983"/>
                </a:cubicBezTo>
                <a:lnTo>
                  <a:pt x="268134" y="136779"/>
                </a:lnTo>
                <a:cubicBezTo>
                  <a:pt x="282531" y="138223"/>
                  <a:pt x="293328" y="150493"/>
                  <a:pt x="293328" y="164929"/>
                </a:cubicBezTo>
                <a:lnTo>
                  <a:pt x="293328" y="212568"/>
                </a:lnTo>
                <a:cubicBezTo>
                  <a:pt x="293328" y="221590"/>
                  <a:pt x="286130" y="228808"/>
                  <a:pt x="277132" y="228808"/>
                </a:cubicBezTo>
                <a:lnTo>
                  <a:pt x="263456" y="228808"/>
                </a:lnTo>
                <a:cubicBezTo>
                  <a:pt x="261296" y="245409"/>
                  <a:pt x="246900" y="258401"/>
                  <a:pt x="229624" y="258401"/>
                </a:cubicBezTo>
                <a:cubicBezTo>
                  <a:pt x="212348" y="258401"/>
                  <a:pt x="197952" y="245409"/>
                  <a:pt x="195792" y="228808"/>
                </a:cubicBezTo>
                <a:lnTo>
                  <a:pt x="109413" y="228808"/>
                </a:lnTo>
                <a:cubicBezTo>
                  <a:pt x="106894" y="245409"/>
                  <a:pt x="92857" y="258401"/>
                  <a:pt x="75581" y="258401"/>
                </a:cubicBezTo>
                <a:cubicBezTo>
                  <a:pt x="58306" y="258401"/>
                  <a:pt x="43909" y="245409"/>
                  <a:pt x="41750" y="228808"/>
                </a:cubicBezTo>
                <a:lnTo>
                  <a:pt x="16196" y="228808"/>
                </a:lnTo>
                <a:cubicBezTo>
                  <a:pt x="7198" y="228808"/>
                  <a:pt x="0" y="221590"/>
                  <a:pt x="0" y="212568"/>
                </a:cubicBezTo>
                <a:lnTo>
                  <a:pt x="0" y="170704"/>
                </a:lnTo>
                <a:lnTo>
                  <a:pt x="0" y="87697"/>
                </a:lnTo>
                <a:cubicBezTo>
                  <a:pt x="0" y="85171"/>
                  <a:pt x="1799" y="83006"/>
                  <a:pt x="4319" y="83006"/>
                </a:cubicBezTo>
                <a:lnTo>
                  <a:pt x="41390" y="83006"/>
                </a:lnTo>
                <a:lnTo>
                  <a:pt x="41390" y="4331"/>
                </a:lnTo>
                <a:cubicBezTo>
                  <a:pt x="41390" y="1804"/>
                  <a:pt x="43549" y="0"/>
                  <a:pt x="45709" y="0"/>
                </a:cubicBezTo>
                <a:close/>
              </a:path>
            </a:pathLst>
          </a:custGeom>
          <a:solidFill>
            <a:schemeClr val="tx2"/>
          </a:solidFill>
          <a:ln>
            <a:noFill/>
          </a:ln>
          <a:effectLst/>
        </p:spPr>
        <p:txBody>
          <a:bodyPr anchor="ctr"/>
          <a:lstStyle/>
          <a:p>
            <a:endParaRPr lang="en-US" sz="900" dirty="0">
              <a:latin typeface="Montserrat Light" pitchFamily="2" charset="77"/>
            </a:endParaRPr>
          </a:p>
        </p:txBody>
      </p:sp>
      <p:sp>
        <p:nvSpPr>
          <p:cNvPr id="84" name="Freeform 956">
            <a:extLst>
              <a:ext uri="{FF2B5EF4-FFF2-40B4-BE49-F238E27FC236}">
                <a16:creationId xmlns:a16="http://schemas.microsoft.com/office/drawing/2014/main" id="{44701D58-55DD-1C44-A9F2-BE829FAFB5E9}"/>
              </a:ext>
            </a:extLst>
          </p:cNvPr>
          <p:cNvSpPr>
            <a:spLocks noChangeArrowheads="1"/>
          </p:cNvSpPr>
          <p:nvPr/>
        </p:nvSpPr>
        <p:spPr bwMode="auto">
          <a:xfrm>
            <a:off x="866362" y="4221944"/>
            <a:ext cx="198424" cy="198423"/>
          </a:xfrm>
          <a:custGeom>
            <a:avLst/>
            <a:gdLst>
              <a:gd name="T0" fmla="*/ 246608 w 293328"/>
              <a:gd name="T1" fmla="*/ 283603 h 293333"/>
              <a:gd name="T2" fmla="*/ 178454 w 293328"/>
              <a:gd name="T3" fmla="*/ 283603 h 293333"/>
              <a:gd name="T4" fmla="*/ 159420 w 293328"/>
              <a:gd name="T5" fmla="*/ 278823 h 293333"/>
              <a:gd name="T6" fmla="*/ 76032 w 293328"/>
              <a:gd name="T7" fmla="*/ 288015 h 293333"/>
              <a:gd name="T8" fmla="*/ 8923 w 293328"/>
              <a:gd name="T9" fmla="*/ 259066 h 293333"/>
              <a:gd name="T10" fmla="*/ 35334 w 293328"/>
              <a:gd name="T11" fmla="*/ 259066 h 293333"/>
              <a:gd name="T12" fmla="*/ 194500 w 293328"/>
              <a:gd name="T13" fmla="*/ 250144 h 293333"/>
              <a:gd name="T14" fmla="*/ 138506 w 293328"/>
              <a:gd name="T15" fmla="*/ 259336 h 293333"/>
              <a:gd name="T16" fmla="*/ 76013 w 293328"/>
              <a:gd name="T17" fmla="*/ 250144 h 293333"/>
              <a:gd name="T18" fmla="*/ 114827 w 293328"/>
              <a:gd name="T19" fmla="*/ 259336 h 293333"/>
              <a:gd name="T20" fmla="*/ 76013 w 293328"/>
              <a:gd name="T21" fmla="*/ 250144 h 293333"/>
              <a:gd name="T22" fmla="*/ 44257 w 293328"/>
              <a:gd name="T23" fmla="*/ 254784 h 293333"/>
              <a:gd name="T24" fmla="*/ 4282 w 293328"/>
              <a:gd name="T25" fmla="*/ 294399 h 293333"/>
              <a:gd name="T26" fmla="*/ 4282 w 293328"/>
              <a:gd name="T27" fmla="*/ 250144 h 293333"/>
              <a:gd name="T28" fmla="*/ 270502 w 293328"/>
              <a:gd name="T29" fmla="*/ 206758 h 293333"/>
              <a:gd name="T30" fmla="*/ 213507 w 293328"/>
              <a:gd name="T31" fmla="*/ 206758 h 293333"/>
              <a:gd name="T32" fmla="*/ 194473 w 293328"/>
              <a:gd name="T33" fmla="*/ 202346 h 293333"/>
              <a:gd name="T34" fmla="*/ 130567 w 293328"/>
              <a:gd name="T35" fmla="*/ 211538 h 293333"/>
              <a:gd name="T36" fmla="*/ 75968 w 293328"/>
              <a:gd name="T37" fmla="*/ 202346 h 293333"/>
              <a:gd name="T38" fmla="*/ 106554 w 293328"/>
              <a:gd name="T39" fmla="*/ 211538 h 293333"/>
              <a:gd name="T40" fmla="*/ 75968 w 293328"/>
              <a:gd name="T41" fmla="*/ 202346 h 293333"/>
              <a:gd name="T42" fmla="*/ 35334 w 293328"/>
              <a:gd name="T43" fmla="*/ 207331 h 293333"/>
              <a:gd name="T44" fmla="*/ 76002 w 293328"/>
              <a:gd name="T45" fmla="*/ 172073 h 293333"/>
              <a:gd name="T46" fmla="*/ 153080 w 293328"/>
              <a:gd name="T47" fmla="*/ 181251 h 293333"/>
              <a:gd name="T48" fmla="*/ 76002 w 293328"/>
              <a:gd name="T49" fmla="*/ 172073 h 293333"/>
              <a:gd name="T50" fmla="*/ 44257 w 293328"/>
              <a:gd name="T51" fmla="*/ 176391 h 293333"/>
              <a:gd name="T52" fmla="*/ 4282 w 293328"/>
              <a:gd name="T53" fmla="*/ 216325 h 293333"/>
              <a:gd name="T54" fmla="*/ 4282 w 293328"/>
              <a:gd name="T55" fmla="*/ 172073 h 293333"/>
              <a:gd name="T56" fmla="*/ 241823 w 293328"/>
              <a:gd name="T57" fmla="*/ 128687 h 293333"/>
              <a:gd name="T58" fmla="*/ 157740 w 293328"/>
              <a:gd name="T59" fmla="*/ 128687 h 293333"/>
              <a:gd name="T60" fmla="*/ 138716 w 293328"/>
              <a:gd name="T61" fmla="*/ 124275 h 293333"/>
              <a:gd name="T62" fmla="*/ 76024 w 293328"/>
              <a:gd name="T63" fmla="*/ 133467 h 293333"/>
              <a:gd name="T64" fmla="*/ 8923 w 293328"/>
              <a:gd name="T65" fmla="*/ 104518 h 293333"/>
              <a:gd name="T66" fmla="*/ 35334 w 293328"/>
              <a:gd name="T67" fmla="*/ 104518 h 293333"/>
              <a:gd name="T68" fmla="*/ 170614 w 293328"/>
              <a:gd name="T69" fmla="*/ 95596 h 293333"/>
              <a:gd name="T70" fmla="*/ 130526 w 293328"/>
              <a:gd name="T71" fmla="*/ 104789 h 293333"/>
              <a:gd name="T72" fmla="*/ 76007 w 293328"/>
              <a:gd name="T73" fmla="*/ 95596 h 293333"/>
              <a:gd name="T74" fmla="*/ 106509 w 293328"/>
              <a:gd name="T75" fmla="*/ 104789 h 293333"/>
              <a:gd name="T76" fmla="*/ 76007 w 293328"/>
              <a:gd name="T77" fmla="*/ 95596 h 293333"/>
              <a:gd name="T78" fmla="*/ 44257 w 293328"/>
              <a:gd name="T79" fmla="*/ 100236 h 293333"/>
              <a:gd name="T80" fmla="*/ 4282 w 293328"/>
              <a:gd name="T81" fmla="*/ 139852 h 293333"/>
              <a:gd name="T82" fmla="*/ 4282 w 293328"/>
              <a:gd name="T83" fmla="*/ 95596 h 293333"/>
              <a:gd name="T84" fmla="*/ 294399 w 293328"/>
              <a:gd name="T85" fmla="*/ 289688 h 293333"/>
              <a:gd name="T86" fmla="*/ 285207 w 293328"/>
              <a:gd name="T87" fmla="*/ 81183 h 293333"/>
              <a:gd name="T88" fmla="*/ 89262 w 293328"/>
              <a:gd name="T89" fmla="*/ 27087 h 293333"/>
              <a:gd name="T90" fmla="*/ 33058 w 293328"/>
              <a:gd name="T91" fmla="*/ 36264 h 293333"/>
              <a:gd name="T92" fmla="*/ 241009 w 293328"/>
              <a:gd name="T93" fmla="*/ 8570 h 293333"/>
              <a:gd name="T94" fmla="*/ 285386 w 293328"/>
              <a:gd name="T95" fmla="*/ 8570 h 293333"/>
              <a:gd name="T96" fmla="*/ 9020 w 293328"/>
              <a:gd name="T97" fmla="*/ 52854 h 293333"/>
              <a:gd name="T98" fmla="*/ 9020 w 293328"/>
              <a:gd name="T99" fmla="*/ 8570 h 293333"/>
              <a:gd name="T100" fmla="*/ 294406 w 293328"/>
              <a:gd name="T101" fmla="*/ 4285 h 293333"/>
              <a:gd name="T102" fmla="*/ 4329 w 293328"/>
              <a:gd name="T103" fmla="*/ 61781 h 293333"/>
              <a:gd name="T104" fmla="*/ 4329 w 293328"/>
              <a:gd name="T105" fmla="*/ 0 h 29333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93333">
                <a:moveTo>
                  <a:pt x="182446" y="277813"/>
                </a:moveTo>
                <a:lnTo>
                  <a:pt x="241416" y="277813"/>
                </a:lnTo>
                <a:cubicBezTo>
                  <a:pt x="243918" y="277813"/>
                  <a:pt x="245705" y="280011"/>
                  <a:pt x="245705" y="282576"/>
                </a:cubicBezTo>
                <a:cubicBezTo>
                  <a:pt x="245705" y="285140"/>
                  <a:pt x="243918" y="286972"/>
                  <a:pt x="241416" y="286972"/>
                </a:cubicBezTo>
                <a:lnTo>
                  <a:pt x="182446" y="286972"/>
                </a:lnTo>
                <a:cubicBezTo>
                  <a:pt x="179944" y="286972"/>
                  <a:pt x="177800" y="285140"/>
                  <a:pt x="177800" y="282576"/>
                </a:cubicBezTo>
                <a:cubicBezTo>
                  <a:pt x="177800" y="280011"/>
                  <a:pt x="179944" y="277813"/>
                  <a:pt x="182446" y="277813"/>
                </a:cubicBezTo>
                <a:close/>
                <a:moveTo>
                  <a:pt x="75753" y="277813"/>
                </a:moveTo>
                <a:lnTo>
                  <a:pt x="158836" y="277813"/>
                </a:lnTo>
                <a:cubicBezTo>
                  <a:pt x="161354" y="277813"/>
                  <a:pt x="163152" y="280011"/>
                  <a:pt x="163152" y="282576"/>
                </a:cubicBezTo>
                <a:cubicBezTo>
                  <a:pt x="163152" y="285140"/>
                  <a:pt x="161354" y="286972"/>
                  <a:pt x="158836" y="286972"/>
                </a:cubicBezTo>
                <a:lnTo>
                  <a:pt x="75753" y="286972"/>
                </a:lnTo>
                <a:cubicBezTo>
                  <a:pt x="73235" y="286972"/>
                  <a:pt x="71437" y="285140"/>
                  <a:pt x="71437" y="282576"/>
                </a:cubicBezTo>
                <a:cubicBezTo>
                  <a:pt x="71437" y="280011"/>
                  <a:pt x="73235" y="277813"/>
                  <a:pt x="75753" y="277813"/>
                </a:cubicBezTo>
                <a:close/>
                <a:moveTo>
                  <a:pt x="8890" y="258128"/>
                </a:moveTo>
                <a:lnTo>
                  <a:pt x="8890" y="284443"/>
                </a:lnTo>
                <a:lnTo>
                  <a:pt x="35205" y="284443"/>
                </a:lnTo>
                <a:lnTo>
                  <a:pt x="35205" y="258128"/>
                </a:lnTo>
                <a:lnTo>
                  <a:pt x="8890" y="258128"/>
                </a:lnTo>
                <a:close/>
                <a:moveTo>
                  <a:pt x="137999" y="249238"/>
                </a:moveTo>
                <a:lnTo>
                  <a:pt x="193788" y="249238"/>
                </a:lnTo>
                <a:cubicBezTo>
                  <a:pt x="196291" y="249238"/>
                  <a:pt x="198080" y="251070"/>
                  <a:pt x="198080" y="254001"/>
                </a:cubicBezTo>
                <a:cubicBezTo>
                  <a:pt x="198080" y="256199"/>
                  <a:pt x="196291" y="258397"/>
                  <a:pt x="193788" y="258397"/>
                </a:cubicBezTo>
                <a:lnTo>
                  <a:pt x="137999" y="258397"/>
                </a:lnTo>
                <a:cubicBezTo>
                  <a:pt x="135138" y="258397"/>
                  <a:pt x="133350" y="256199"/>
                  <a:pt x="133350" y="254001"/>
                </a:cubicBezTo>
                <a:cubicBezTo>
                  <a:pt x="133350" y="251070"/>
                  <a:pt x="135138" y="249238"/>
                  <a:pt x="137999" y="249238"/>
                </a:cubicBezTo>
                <a:close/>
                <a:moveTo>
                  <a:pt x="75734" y="249238"/>
                </a:moveTo>
                <a:lnTo>
                  <a:pt x="114407" y="249238"/>
                </a:lnTo>
                <a:cubicBezTo>
                  <a:pt x="116556" y="249238"/>
                  <a:pt x="118704" y="251070"/>
                  <a:pt x="118704" y="254001"/>
                </a:cubicBezTo>
                <a:cubicBezTo>
                  <a:pt x="118704" y="256199"/>
                  <a:pt x="116556" y="258397"/>
                  <a:pt x="114407" y="258397"/>
                </a:cubicBezTo>
                <a:lnTo>
                  <a:pt x="75734" y="258397"/>
                </a:lnTo>
                <a:cubicBezTo>
                  <a:pt x="73228" y="258397"/>
                  <a:pt x="71437" y="256199"/>
                  <a:pt x="71437" y="254001"/>
                </a:cubicBezTo>
                <a:cubicBezTo>
                  <a:pt x="71437" y="251070"/>
                  <a:pt x="73228" y="249238"/>
                  <a:pt x="75734" y="249238"/>
                </a:cubicBezTo>
                <a:close/>
                <a:moveTo>
                  <a:pt x="4267" y="249238"/>
                </a:moveTo>
                <a:lnTo>
                  <a:pt x="39827" y="249238"/>
                </a:lnTo>
                <a:cubicBezTo>
                  <a:pt x="41961" y="249238"/>
                  <a:pt x="44095" y="251016"/>
                  <a:pt x="44095" y="253861"/>
                </a:cubicBezTo>
                <a:lnTo>
                  <a:pt x="44095" y="288710"/>
                </a:lnTo>
                <a:cubicBezTo>
                  <a:pt x="44095" y="291199"/>
                  <a:pt x="41961" y="293333"/>
                  <a:pt x="39827" y="293333"/>
                </a:cubicBezTo>
                <a:lnTo>
                  <a:pt x="4267" y="293333"/>
                </a:lnTo>
                <a:cubicBezTo>
                  <a:pt x="2133" y="293333"/>
                  <a:pt x="0" y="291199"/>
                  <a:pt x="0" y="288710"/>
                </a:cubicBezTo>
                <a:lnTo>
                  <a:pt x="0" y="253861"/>
                </a:lnTo>
                <a:cubicBezTo>
                  <a:pt x="0" y="251016"/>
                  <a:pt x="2133" y="249238"/>
                  <a:pt x="4267" y="249238"/>
                </a:cubicBezTo>
                <a:close/>
                <a:moveTo>
                  <a:pt x="217093" y="201613"/>
                </a:moveTo>
                <a:lnTo>
                  <a:pt x="265143" y="201613"/>
                </a:lnTo>
                <a:cubicBezTo>
                  <a:pt x="267691" y="201613"/>
                  <a:pt x="269511" y="203811"/>
                  <a:pt x="269511" y="206009"/>
                </a:cubicBezTo>
                <a:cubicBezTo>
                  <a:pt x="269511" y="208574"/>
                  <a:pt x="267691" y="210772"/>
                  <a:pt x="265143" y="210772"/>
                </a:cubicBezTo>
                <a:lnTo>
                  <a:pt x="217093" y="210772"/>
                </a:lnTo>
                <a:cubicBezTo>
                  <a:pt x="214545" y="210772"/>
                  <a:pt x="212725" y="208574"/>
                  <a:pt x="212725" y="206009"/>
                </a:cubicBezTo>
                <a:cubicBezTo>
                  <a:pt x="212725" y="203811"/>
                  <a:pt x="214545" y="201613"/>
                  <a:pt x="217093" y="201613"/>
                </a:cubicBezTo>
                <a:close/>
                <a:moveTo>
                  <a:pt x="130089" y="201613"/>
                </a:moveTo>
                <a:lnTo>
                  <a:pt x="193761" y="201613"/>
                </a:lnTo>
                <a:cubicBezTo>
                  <a:pt x="196279" y="201613"/>
                  <a:pt x="198077" y="203811"/>
                  <a:pt x="198077" y="206009"/>
                </a:cubicBezTo>
                <a:cubicBezTo>
                  <a:pt x="198077" y="208574"/>
                  <a:pt x="196279" y="210772"/>
                  <a:pt x="193761" y="210772"/>
                </a:cubicBezTo>
                <a:lnTo>
                  <a:pt x="130089" y="210772"/>
                </a:lnTo>
                <a:cubicBezTo>
                  <a:pt x="127570" y="210772"/>
                  <a:pt x="125412" y="208574"/>
                  <a:pt x="125412" y="206009"/>
                </a:cubicBezTo>
                <a:cubicBezTo>
                  <a:pt x="125412" y="203811"/>
                  <a:pt x="127570" y="201613"/>
                  <a:pt x="130089" y="201613"/>
                </a:cubicBezTo>
                <a:close/>
                <a:moveTo>
                  <a:pt x="75689" y="201613"/>
                </a:moveTo>
                <a:lnTo>
                  <a:pt x="106164" y="201613"/>
                </a:lnTo>
                <a:cubicBezTo>
                  <a:pt x="108999" y="201613"/>
                  <a:pt x="110771" y="203811"/>
                  <a:pt x="110771" y="206009"/>
                </a:cubicBezTo>
                <a:cubicBezTo>
                  <a:pt x="110771" y="208574"/>
                  <a:pt x="108999" y="210772"/>
                  <a:pt x="106164" y="210772"/>
                </a:cubicBezTo>
                <a:lnTo>
                  <a:pt x="75689" y="210772"/>
                </a:lnTo>
                <a:cubicBezTo>
                  <a:pt x="73209" y="210772"/>
                  <a:pt x="71437" y="208574"/>
                  <a:pt x="71437" y="206009"/>
                </a:cubicBezTo>
                <a:cubicBezTo>
                  <a:pt x="71437" y="203811"/>
                  <a:pt x="73209" y="201613"/>
                  <a:pt x="75689" y="201613"/>
                </a:cubicBezTo>
                <a:close/>
                <a:moveTo>
                  <a:pt x="8890" y="180053"/>
                </a:moveTo>
                <a:lnTo>
                  <a:pt x="8890" y="206580"/>
                </a:lnTo>
                <a:lnTo>
                  <a:pt x="35205" y="206580"/>
                </a:lnTo>
                <a:lnTo>
                  <a:pt x="35205" y="180053"/>
                </a:lnTo>
                <a:lnTo>
                  <a:pt x="8890" y="180053"/>
                </a:lnTo>
                <a:close/>
                <a:moveTo>
                  <a:pt x="75723" y="171450"/>
                </a:moveTo>
                <a:lnTo>
                  <a:pt x="152519" y="171450"/>
                </a:lnTo>
                <a:cubicBezTo>
                  <a:pt x="155019" y="171450"/>
                  <a:pt x="156805" y="173355"/>
                  <a:pt x="156805" y="176022"/>
                </a:cubicBezTo>
                <a:cubicBezTo>
                  <a:pt x="156805" y="178689"/>
                  <a:pt x="155019" y="180594"/>
                  <a:pt x="152519" y="180594"/>
                </a:cubicBezTo>
                <a:lnTo>
                  <a:pt x="75723" y="180594"/>
                </a:lnTo>
                <a:cubicBezTo>
                  <a:pt x="73223" y="180594"/>
                  <a:pt x="71437" y="178689"/>
                  <a:pt x="71437" y="176022"/>
                </a:cubicBezTo>
                <a:cubicBezTo>
                  <a:pt x="71437" y="173355"/>
                  <a:pt x="73223" y="171450"/>
                  <a:pt x="75723" y="171450"/>
                </a:cubicBezTo>
                <a:close/>
                <a:moveTo>
                  <a:pt x="4267" y="171450"/>
                </a:moveTo>
                <a:lnTo>
                  <a:pt x="39827" y="171450"/>
                </a:lnTo>
                <a:cubicBezTo>
                  <a:pt x="41961" y="171450"/>
                  <a:pt x="44095" y="173242"/>
                  <a:pt x="44095" y="175752"/>
                </a:cubicBezTo>
                <a:lnTo>
                  <a:pt x="44095" y="211240"/>
                </a:lnTo>
                <a:cubicBezTo>
                  <a:pt x="44095" y="213749"/>
                  <a:pt x="41961" y="215542"/>
                  <a:pt x="39827" y="215542"/>
                </a:cubicBezTo>
                <a:lnTo>
                  <a:pt x="4267" y="215542"/>
                </a:lnTo>
                <a:cubicBezTo>
                  <a:pt x="2133" y="215542"/>
                  <a:pt x="0" y="213749"/>
                  <a:pt x="0" y="211240"/>
                </a:cubicBezTo>
                <a:lnTo>
                  <a:pt x="0" y="175752"/>
                </a:lnTo>
                <a:cubicBezTo>
                  <a:pt x="0" y="173242"/>
                  <a:pt x="2133" y="171450"/>
                  <a:pt x="4267" y="171450"/>
                </a:cubicBezTo>
                <a:close/>
                <a:moveTo>
                  <a:pt x="161514" y="123825"/>
                </a:moveTo>
                <a:lnTo>
                  <a:pt x="236223" y="123825"/>
                </a:lnTo>
                <a:cubicBezTo>
                  <a:pt x="238761" y="123825"/>
                  <a:pt x="240937" y="125657"/>
                  <a:pt x="240937" y="128221"/>
                </a:cubicBezTo>
                <a:cubicBezTo>
                  <a:pt x="240937" y="130786"/>
                  <a:pt x="238761" y="132984"/>
                  <a:pt x="236223" y="132984"/>
                </a:cubicBezTo>
                <a:lnTo>
                  <a:pt x="161514" y="132984"/>
                </a:lnTo>
                <a:cubicBezTo>
                  <a:pt x="158975" y="132984"/>
                  <a:pt x="157162" y="130786"/>
                  <a:pt x="157162" y="128221"/>
                </a:cubicBezTo>
                <a:cubicBezTo>
                  <a:pt x="157162" y="125657"/>
                  <a:pt x="158975" y="123825"/>
                  <a:pt x="161514" y="123825"/>
                </a:cubicBezTo>
                <a:close/>
                <a:moveTo>
                  <a:pt x="75745" y="123825"/>
                </a:moveTo>
                <a:lnTo>
                  <a:pt x="138208" y="123825"/>
                </a:lnTo>
                <a:cubicBezTo>
                  <a:pt x="140362" y="123825"/>
                  <a:pt x="142516" y="125657"/>
                  <a:pt x="142516" y="128221"/>
                </a:cubicBezTo>
                <a:cubicBezTo>
                  <a:pt x="142516" y="130786"/>
                  <a:pt x="140362" y="132984"/>
                  <a:pt x="138208" y="132984"/>
                </a:cubicBezTo>
                <a:lnTo>
                  <a:pt x="75745" y="132984"/>
                </a:lnTo>
                <a:cubicBezTo>
                  <a:pt x="73232" y="132984"/>
                  <a:pt x="71437" y="130786"/>
                  <a:pt x="71437" y="128221"/>
                </a:cubicBezTo>
                <a:cubicBezTo>
                  <a:pt x="71437" y="125657"/>
                  <a:pt x="73232" y="123825"/>
                  <a:pt x="75745" y="123825"/>
                </a:cubicBezTo>
                <a:close/>
                <a:moveTo>
                  <a:pt x="8890" y="104140"/>
                </a:moveTo>
                <a:lnTo>
                  <a:pt x="8890" y="130455"/>
                </a:lnTo>
                <a:lnTo>
                  <a:pt x="35205" y="130455"/>
                </a:lnTo>
                <a:lnTo>
                  <a:pt x="35205" y="104140"/>
                </a:lnTo>
                <a:lnTo>
                  <a:pt x="8890" y="104140"/>
                </a:lnTo>
                <a:close/>
                <a:moveTo>
                  <a:pt x="130048" y="95250"/>
                </a:moveTo>
                <a:lnTo>
                  <a:pt x="169989" y="95250"/>
                </a:lnTo>
                <a:cubicBezTo>
                  <a:pt x="172485" y="95250"/>
                  <a:pt x="174269" y="97448"/>
                  <a:pt x="174269" y="100013"/>
                </a:cubicBezTo>
                <a:cubicBezTo>
                  <a:pt x="174269" y="102577"/>
                  <a:pt x="172485" y="104409"/>
                  <a:pt x="169989" y="104409"/>
                </a:cubicBezTo>
                <a:lnTo>
                  <a:pt x="130048" y="104409"/>
                </a:lnTo>
                <a:cubicBezTo>
                  <a:pt x="127552" y="104409"/>
                  <a:pt x="125412" y="102577"/>
                  <a:pt x="125412" y="100013"/>
                </a:cubicBezTo>
                <a:cubicBezTo>
                  <a:pt x="125412" y="97448"/>
                  <a:pt x="127552" y="95250"/>
                  <a:pt x="130048" y="95250"/>
                </a:cubicBezTo>
                <a:close/>
                <a:moveTo>
                  <a:pt x="75728" y="95250"/>
                </a:moveTo>
                <a:lnTo>
                  <a:pt x="106119" y="95250"/>
                </a:lnTo>
                <a:cubicBezTo>
                  <a:pt x="108622" y="95250"/>
                  <a:pt x="110768" y="97448"/>
                  <a:pt x="110768" y="100013"/>
                </a:cubicBezTo>
                <a:cubicBezTo>
                  <a:pt x="110768" y="102577"/>
                  <a:pt x="108622" y="104409"/>
                  <a:pt x="106119" y="104409"/>
                </a:cubicBezTo>
                <a:lnTo>
                  <a:pt x="75728" y="104409"/>
                </a:lnTo>
                <a:cubicBezTo>
                  <a:pt x="73225" y="104409"/>
                  <a:pt x="71437" y="102577"/>
                  <a:pt x="71437" y="100013"/>
                </a:cubicBezTo>
                <a:cubicBezTo>
                  <a:pt x="71437" y="97448"/>
                  <a:pt x="73225" y="95250"/>
                  <a:pt x="75728" y="95250"/>
                </a:cubicBezTo>
                <a:close/>
                <a:moveTo>
                  <a:pt x="4267" y="95250"/>
                </a:moveTo>
                <a:lnTo>
                  <a:pt x="39827" y="95250"/>
                </a:lnTo>
                <a:cubicBezTo>
                  <a:pt x="41961" y="95250"/>
                  <a:pt x="44095" y="97384"/>
                  <a:pt x="44095" y="99873"/>
                </a:cubicBezTo>
                <a:lnTo>
                  <a:pt x="44095" y="135077"/>
                </a:lnTo>
                <a:cubicBezTo>
                  <a:pt x="44095" y="137211"/>
                  <a:pt x="41961" y="139345"/>
                  <a:pt x="39827" y="139345"/>
                </a:cubicBezTo>
                <a:lnTo>
                  <a:pt x="4267" y="139345"/>
                </a:lnTo>
                <a:cubicBezTo>
                  <a:pt x="2133" y="139345"/>
                  <a:pt x="0" y="137211"/>
                  <a:pt x="0" y="135077"/>
                </a:cubicBezTo>
                <a:lnTo>
                  <a:pt x="0" y="99873"/>
                </a:lnTo>
                <a:cubicBezTo>
                  <a:pt x="0" y="97384"/>
                  <a:pt x="2133" y="95250"/>
                  <a:pt x="4267" y="95250"/>
                </a:cubicBezTo>
                <a:close/>
                <a:moveTo>
                  <a:pt x="288558" y="76200"/>
                </a:moveTo>
                <a:cubicBezTo>
                  <a:pt x="291489" y="76200"/>
                  <a:pt x="293321" y="78004"/>
                  <a:pt x="293321" y="80889"/>
                </a:cubicBezTo>
                <a:lnTo>
                  <a:pt x="293321" y="288639"/>
                </a:lnTo>
                <a:cubicBezTo>
                  <a:pt x="293321" y="291163"/>
                  <a:pt x="291489" y="293327"/>
                  <a:pt x="288558" y="293327"/>
                </a:cubicBezTo>
                <a:cubicBezTo>
                  <a:pt x="286360" y="293327"/>
                  <a:pt x="284162" y="291163"/>
                  <a:pt x="284162" y="288639"/>
                </a:cubicBezTo>
                <a:lnTo>
                  <a:pt x="284162" y="80889"/>
                </a:lnTo>
                <a:cubicBezTo>
                  <a:pt x="284162" y="78004"/>
                  <a:pt x="286360" y="76200"/>
                  <a:pt x="288558" y="76200"/>
                </a:cubicBezTo>
                <a:close/>
                <a:moveTo>
                  <a:pt x="32938" y="26988"/>
                </a:moveTo>
                <a:lnTo>
                  <a:pt x="88935" y="26988"/>
                </a:lnTo>
                <a:cubicBezTo>
                  <a:pt x="91117" y="26988"/>
                  <a:pt x="93299" y="28893"/>
                  <a:pt x="93299" y="31560"/>
                </a:cubicBezTo>
                <a:cubicBezTo>
                  <a:pt x="93299" y="34227"/>
                  <a:pt x="91117" y="36132"/>
                  <a:pt x="88935" y="36132"/>
                </a:cubicBezTo>
                <a:lnTo>
                  <a:pt x="32938" y="36132"/>
                </a:lnTo>
                <a:cubicBezTo>
                  <a:pt x="30393" y="36132"/>
                  <a:pt x="28575" y="34227"/>
                  <a:pt x="28575" y="31560"/>
                </a:cubicBezTo>
                <a:cubicBezTo>
                  <a:pt x="28575" y="28893"/>
                  <a:pt x="30393" y="26988"/>
                  <a:pt x="32938" y="26988"/>
                </a:cubicBezTo>
                <a:close/>
                <a:moveTo>
                  <a:pt x="240126" y="8540"/>
                </a:moveTo>
                <a:lnTo>
                  <a:pt x="240126" y="52662"/>
                </a:lnTo>
                <a:lnTo>
                  <a:pt x="284341" y="52662"/>
                </a:lnTo>
                <a:lnTo>
                  <a:pt x="284341" y="8540"/>
                </a:lnTo>
                <a:lnTo>
                  <a:pt x="240126" y="8540"/>
                </a:lnTo>
                <a:close/>
                <a:moveTo>
                  <a:pt x="8987" y="8540"/>
                </a:moveTo>
                <a:lnTo>
                  <a:pt x="8987" y="52662"/>
                </a:lnTo>
                <a:lnTo>
                  <a:pt x="231139" y="52662"/>
                </a:lnTo>
                <a:lnTo>
                  <a:pt x="231139" y="8540"/>
                </a:lnTo>
                <a:lnTo>
                  <a:pt x="8987" y="8540"/>
                </a:lnTo>
                <a:close/>
                <a:moveTo>
                  <a:pt x="4314" y="0"/>
                </a:moveTo>
                <a:lnTo>
                  <a:pt x="288655" y="0"/>
                </a:lnTo>
                <a:cubicBezTo>
                  <a:pt x="291530" y="0"/>
                  <a:pt x="293328" y="1779"/>
                  <a:pt x="293328" y="4270"/>
                </a:cubicBezTo>
                <a:lnTo>
                  <a:pt x="293328" y="56932"/>
                </a:lnTo>
                <a:cubicBezTo>
                  <a:pt x="293328" y="59422"/>
                  <a:pt x="291530" y="61557"/>
                  <a:pt x="288655" y="61557"/>
                </a:cubicBezTo>
                <a:lnTo>
                  <a:pt x="4314" y="61557"/>
                </a:lnTo>
                <a:cubicBezTo>
                  <a:pt x="2157" y="61557"/>
                  <a:pt x="0" y="59422"/>
                  <a:pt x="0" y="56932"/>
                </a:cubicBezTo>
                <a:lnTo>
                  <a:pt x="0" y="4270"/>
                </a:lnTo>
                <a:cubicBezTo>
                  <a:pt x="0" y="1779"/>
                  <a:pt x="2157" y="0"/>
                  <a:pt x="4314" y="0"/>
                </a:cubicBezTo>
                <a:close/>
              </a:path>
            </a:pathLst>
          </a:custGeom>
          <a:solidFill>
            <a:schemeClr val="tx2"/>
          </a:solidFill>
          <a:ln>
            <a:noFill/>
          </a:ln>
          <a:effectLst/>
        </p:spPr>
        <p:txBody>
          <a:bodyPr anchor="ctr"/>
          <a:lstStyle/>
          <a:p>
            <a:endParaRPr lang="en-US" sz="900" dirty="0">
              <a:latin typeface="Montserrat Light" pitchFamily="2" charset="77"/>
            </a:endParaRPr>
          </a:p>
        </p:txBody>
      </p:sp>
      <p:sp>
        <p:nvSpPr>
          <p:cNvPr id="85" name="Freeform 35">
            <a:extLst>
              <a:ext uri="{FF2B5EF4-FFF2-40B4-BE49-F238E27FC236}">
                <a16:creationId xmlns:a16="http://schemas.microsoft.com/office/drawing/2014/main" id="{9B849E00-AC78-1C42-8C39-1B0F9F854449}"/>
              </a:ext>
            </a:extLst>
          </p:cNvPr>
          <p:cNvSpPr>
            <a:spLocks noChangeArrowheads="1"/>
          </p:cNvSpPr>
          <p:nvPr/>
        </p:nvSpPr>
        <p:spPr bwMode="auto">
          <a:xfrm>
            <a:off x="9515532" y="5194809"/>
            <a:ext cx="198424" cy="198424"/>
          </a:xfrm>
          <a:custGeom>
            <a:avLst/>
            <a:gdLst>
              <a:gd name="T0" fmla="*/ 2147483646 w 818"/>
              <a:gd name="T1" fmla="*/ 2147483646 h 817"/>
              <a:gd name="T2" fmla="*/ 2147483646 w 818"/>
              <a:gd name="T3" fmla="*/ 2147483646 h 817"/>
              <a:gd name="T4" fmla="*/ 2147483646 w 818"/>
              <a:gd name="T5" fmla="*/ 2147483646 h 817"/>
              <a:gd name="T6" fmla="*/ 2147483646 w 818"/>
              <a:gd name="T7" fmla="*/ 2147483646 h 817"/>
              <a:gd name="T8" fmla="*/ 2147483646 w 818"/>
              <a:gd name="T9" fmla="*/ 2147483646 h 817"/>
              <a:gd name="T10" fmla="*/ 2147483646 w 818"/>
              <a:gd name="T11" fmla="*/ 2147483646 h 817"/>
              <a:gd name="T12" fmla="*/ 2147483646 w 818"/>
              <a:gd name="T13" fmla="*/ 2147483646 h 817"/>
              <a:gd name="T14" fmla="*/ 2147483646 w 818"/>
              <a:gd name="T15" fmla="*/ 2147483646 h 817"/>
              <a:gd name="T16" fmla="*/ 2147483646 w 818"/>
              <a:gd name="T17" fmla="*/ 2147483646 h 817"/>
              <a:gd name="T18" fmla="*/ 2147483646 w 818"/>
              <a:gd name="T19" fmla="*/ 2147483646 h 817"/>
              <a:gd name="T20" fmla="*/ 2147483646 w 818"/>
              <a:gd name="T21" fmla="*/ 2147483646 h 817"/>
              <a:gd name="T22" fmla="*/ 2147483646 w 818"/>
              <a:gd name="T23" fmla="*/ 2147483646 h 817"/>
              <a:gd name="T24" fmla="*/ 2147483646 w 818"/>
              <a:gd name="T25" fmla="*/ 2147483646 h 817"/>
              <a:gd name="T26" fmla="*/ 2147483646 w 818"/>
              <a:gd name="T27" fmla="*/ 2147483646 h 817"/>
              <a:gd name="T28" fmla="*/ 2147483646 w 818"/>
              <a:gd name="T29" fmla="*/ 2147483646 h 817"/>
              <a:gd name="T30" fmla="*/ 2147483646 w 818"/>
              <a:gd name="T31" fmla="*/ 2147483646 h 817"/>
              <a:gd name="T32" fmla="*/ 2147483646 w 818"/>
              <a:gd name="T33" fmla="*/ 2147483646 h 817"/>
              <a:gd name="T34" fmla="*/ 2147483646 w 818"/>
              <a:gd name="T35" fmla="*/ 2147483646 h 817"/>
              <a:gd name="T36" fmla="*/ 2147483646 w 818"/>
              <a:gd name="T37" fmla="*/ 2147483646 h 817"/>
              <a:gd name="T38" fmla="*/ 2147483646 w 818"/>
              <a:gd name="T39" fmla="*/ 2147483646 h 817"/>
              <a:gd name="T40" fmla="*/ 2147483646 w 818"/>
              <a:gd name="T41" fmla="*/ 2147483646 h 817"/>
              <a:gd name="T42" fmla="*/ 2147483646 w 818"/>
              <a:gd name="T43" fmla="*/ 2147483646 h 817"/>
              <a:gd name="T44" fmla="*/ 2147483646 w 818"/>
              <a:gd name="T45" fmla="*/ 2147483646 h 817"/>
              <a:gd name="T46" fmla="*/ 2147483646 w 818"/>
              <a:gd name="T47" fmla="*/ 2147483646 h 817"/>
              <a:gd name="T48" fmla="*/ 2147483646 w 818"/>
              <a:gd name="T49" fmla="*/ 2147483646 h 817"/>
              <a:gd name="T50" fmla="*/ 2147483646 w 818"/>
              <a:gd name="T51" fmla="*/ 2147483646 h 817"/>
              <a:gd name="T52" fmla="*/ 2147483646 w 818"/>
              <a:gd name="T53" fmla="*/ 2147483646 h 817"/>
              <a:gd name="T54" fmla="*/ 2147483646 w 818"/>
              <a:gd name="T55" fmla="*/ 2147483646 h 817"/>
              <a:gd name="T56" fmla="*/ 2147483646 w 818"/>
              <a:gd name="T57" fmla="*/ 2147483646 h 817"/>
              <a:gd name="T58" fmla="*/ 2147483646 w 818"/>
              <a:gd name="T59" fmla="*/ 2147483646 h 817"/>
              <a:gd name="T60" fmla="*/ 2147483646 w 818"/>
              <a:gd name="T61" fmla="*/ 2147483646 h 817"/>
              <a:gd name="T62" fmla="*/ 2147483646 w 818"/>
              <a:gd name="T63" fmla="*/ 2147483646 h 817"/>
              <a:gd name="T64" fmla="*/ 2147483646 w 818"/>
              <a:gd name="T65" fmla="*/ 2147483646 h 817"/>
              <a:gd name="T66" fmla="*/ 2147483646 w 818"/>
              <a:gd name="T67" fmla="*/ 2147483646 h 817"/>
              <a:gd name="T68" fmla="*/ 2147483646 w 818"/>
              <a:gd name="T69" fmla="*/ 2147483646 h 817"/>
              <a:gd name="T70" fmla="*/ 2147483646 w 818"/>
              <a:gd name="T71" fmla="*/ 2147483646 h 817"/>
              <a:gd name="T72" fmla="*/ 2147483646 w 818"/>
              <a:gd name="T73" fmla="*/ 2147483646 h 817"/>
              <a:gd name="T74" fmla="*/ 2147483646 w 818"/>
              <a:gd name="T75" fmla="*/ 2147483646 h 817"/>
              <a:gd name="T76" fmla="*/ 2147483646 w 818"/>
              <a:gd name="T77" fmla="*/ 2147483646 h 817"/>
              <a:gd name="T78" fmla="*/ 2147483646 w 818"/>
              <a:gd name="T79" fmla="*/ 2147483646 h 817"/>
              <a:gd name="T80" fmla="*/ 2147483646 w 818"/>
              <a:gd name="T81" fmla="*/ 2147483646 h 817"/>
              <a:gd name="T82" fmla="*/ 2147483646 w 818"/>
              <a:gd name="T83" fmla="*/ 0 h 817"/>
              <a:gd name="T84" fmla="*/ 2147483646 w 818"/>
              <a:gd name="T85" fmla="*/ 0 h 817"/>
              <a:gd name="T86" fmla="*/ 0 w 818"/>
              <a:gd name="T87" fmla="*/ 2147483646 h 817"/>
              <a:gd name="T88" fmla="*/ 2147483646 w 818"/>
              <a:gd name="T89" fmla="*/ 2147483646 h 817"/>
              <a:gd name="T90" fmla="*/ 2147483646 w 818"/>
              <a:gd name="T91" fmla="*/ 2147483646 h 817"/>
              <a:gd name="T92" fmla="*/ 2147483646 w 818"/>
              <a:gd name="T93" fmla="*/ 2147483646 h 817"/>
              <a:gd name="T94" fmla="*/ 2147483646 w 818"/>
              <a:gd name="T95" fmla="*/ 2147483646 h 817"/>
              <a:gd name="T96" fmla="*/ 2147483646 w 818"/>
              <a:gd name="T97" fmla="*/ 2147483646 h 817"/>
              <a:gd name="T98" fmla="*/ 2147483646 w 818"/>
              <a:gd name="T99" fmla="*/ 2147483646 h 817"/>
              <a:gd name="T100" fmla="*/ 2147483646 w 818"/>
              <a:gd name="T101" fmla="*/ 2147483646 h 817"/>
              <a:gd name="T102" fmla="*/ 2147483646 w 818"/>
              <a:gd name="T103" fmla="*/ 2147483646 h 817"/>
              <a:gd name="T104" fmla="*/ 2147483646 w 818"/>
              <a:gd name="T105" fmla="*/ 2147483646 h 817"/>
              <a:gd name="T106" fmla="*/ 2147483646 w 818"/>
              <a:gd name="T107" fmla="*/ 2147483646 h 817"/>
              <a:gd name="T108" fmla="*/ 2147483646 w 818"/>
              <a:gd name="T109" fmla="*/ 0 h 81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18" h="817">
                <a:moveTo>
                  <a:pt x="588" y="572"/>
                </a:moveTo>
                <a:lnTo>
                  <a:pt x="527" y="395"/>
                </a:lnTo>
                <a:lnTo>
                  <a:pt x="704" y="456"/>
                </a:lnTo>
                <a:lnTo>
                  <a:pt x="628" y="489"/>
                </a:lnTo>
                <a:cubicBezTo>
                  <a:pt x="625" y="491"/>
                  <a:pt x="623" y="493"/>
                  <a:pt x="622" y="496"/>
                </a:cubicBezTo>
                <a:lnTo>
                  <a:pt x="588" y="572"/>
                </a:lnTo>
                <a:close/>
                <a:moveTo>
                  <a:pt x="792" y="593"/>
                </a:moveTo>
                <a:lnTo>
                  <a:pt x="606" y="593"/>
                </a:lnTo>
                <a:lnTo>
                  <a:pt x="643" y="510"/>
                </a:lnTo>
                <a:lnTo>
                  <a:pt x="743" y="465"/>
                </a:lnTo>
                <a:cubicBezTo>
                  <a:pt x="748" y="464"/>
                  <a:pt x="751" y="459"/>
                  <a:pt x="750" y="454"/>
                </a:cubicBezTo>
                <a:cubicBezTo>
                  <a:pt x="750" y="449"/>
                  <a:pt x="747" y="444"/>
                  <a:pt x="742" y="442"/>
                </a:cubicBezTo>
                <a:lnTo>
                  <a:pt x="586" y="389"/>
                </a:lnTo>
                <a:lnTo>
                  <a:pt x="586" y="316"/>
                </a:lnTo>
                <a:cubicBezTo>
                  <a:pt x="586" y="310"/>
                  <a:pt x="580" y="304"/>
                  <a:pt x="573" y="304"/>
                </a:cubicBezTo>
                <a:cubicBezTo>
                  <a:pt x="567" y="304"/>
                  <a:pt x="561" y="310"/>
                  <a:pt x="561" y="316"/>
                </a:cubicBezTo>
                <a:lnTo>
                  <a:pt x="561" y="380"/>
                </a:lnTo>
                <a:lnTo>
                  <a:pt x="511" y="363"/>
                </a:lnTo>
                <a:cubicBezTo>
                  <a:pt x="507" y="362"/>
                  <a:pt x="502" y="363"/>
                  <a:pt x="498" y="367"/>
                </a:cubicBezTo>
                <a:cubicBezTo>
                  <a:pt x="495" y="369"/>
                  <a:pt x="494" y="375"/>
                  <a:pt x="495" y="379"/>
                </a:cubicBezTo>
                <a:lnTo>
                  <a:pt x="524" y="462"/>
                </a:lnTo>
                <a:lnTo>
                  <a:pt x="256" y="462"/>
                </a:lnTo>
                <a:lnTo>
                  <a:pt x="256" y="157"/>
                </a:lnTo>
                <a:lnTo>
                  <a:pt x="561" y="157"/>
                </a:lnTo>
                <a:lnTo>
                  <a:pt x="561" y="220"/>
                </a:lnTo>
                <a:cubicBezTo>
                  <a:pt x="540" y="240"/>
                  <a:pt x="435" y="346"/>
                  <a:pt x="404" y="377"/>
                </a:cubicBezTo>
                <a:lnTo>
                  <a:pt x="327" y="300"/>
                </a:lnTo>
                <a:cubicBezTo>
                  <a:pt x="322" y="296"/>
                  <a:pt x="314" y="296"/>
                  <a:pt x="309" y="300"/>
                </a:cubicBezTo>
                <a:cubicBezTo>
                  <a:pt x="305" y="305"/>
                  <a:pt x="305" y="313"/>
                  <a:pt x="309" y="318"/>
                </a:cubicBezTo>
                <a:lnTo>
                  <a:pt x="395" y="404"/>
                </a:lnTo>
                <a:cubicBezTo>
                  <a:pt x="400" y="408"/>
                  <a:pt x="408" y="408"/>
                  <a:pt x="413" y="404"/>
                </a:cubicBezTo>
                <a:cubicBezTo>
                  <a:pt x="586" y="230"/>
                  <a:pt x="586" y="230"/>
                  <a:pt x="586" y="224"/>
                </a:cubicBezTo>
                <a:lnTo>
                  <a:pt x="586" y="144"/>
                </a:lnTo>
                <a:cubicBezTo>
                  <a:pt x="586" y="138"/>
                  <a:pt x="580" y="132"/>
                  <a:pt x="573" y="132"/>
                </a:cubicBezTo>
                <a:lnTo>
                  <a:pt x="244" y="132"/>
                </a:lnTo>
                <a:cubicBezTo>
                  <a:pt x="237" y="132"/>
                  <a:pt x="231" y="138"/>
                  <a:pt x="231" y="144"/>
                </a:cubicBezTo>
                <a:lnTo>
                  <a:pt x="231" y="474"/>
                </a:lnTo>
                <a:cubicBezTo>
                  <a:pt x="231" y="480"/>
                  <a:pt x="237" y="487"/>
                  <a:pt x="244" y="487"/>
                </a:cubicBezTo>
                <a:lnTo>
                  <a:pt x="532" y="487"/>
                </a:lnTo>
                <a:lnTo>
                  <a:pt x="575" y="610"/>
                </a:lnTo>
                <a:cubicBezTo>
                  <a:pt x="576" y="615"/>
                  <a:pt x="581" y="618"/>
                  <a:pt x="586" y="618"/>
                </a:cubicBezTo>
                <a:lnTo>
                  <a:pt x="792" y="618"/>
                </a:lnTo>
                <a:lnTo>
                  <a:pt x="792" y="656"/>
                </a:lnTo>
                <a:cubicBezTo>
                  <a:pt x="792" y="676"/>
                  <a:pt x="775" y="692"/>
                  <a:pt x="754" y="692"/>
                </a:cubicBezTo>
                <a:lnTo>
                  <a:pt x="63" y="692"/>
                </a:lnTo>
                <a:cubicBezTo>
                  <a:pt x="42" y="692"/>
                  <a:pt x="25" y="676"/>
                  <a:pt x="25" y="656"/>
                </a:cubicBezTo>
                <a:lnTo>
                  <a:pt x="25" y="618"/>
                </a:lnTo>
                <a:lnTo>
                  <a:pt x="521" y="618"/>
                </a:lnTo>
                <a:cubicBezTo>
                  <a:pt x="527" y="618"/>
                  <a:pt x="533" y="613"/>
                  <a:pt x="533" y="606"/>
                </a:cubicBezTo>
                <a:cubicBezTo>
                  <a:pt x="533" y="599"/>
                  <a:pt x="527" y="593"/>
                  <a:pt x="521" y="593"/>
                </a:cubicBezTo>
                <a:lnTo>
                  <a:pt x="25" y="593"/>
                </a:lnTo>
                <a:lnTo>
                  <a:pt x="25" y="62"/>
                </a:lnTo>
                <a:cubicBezTo>
                  <a:pt x="25" y="41"/>
                  <a:pt x="42" y="25"/>
                  <a:pt x="63" y="25"/>
                </a:cubicBezTo>
                <a:lnTo>
                  <a:pt x="754" y="25"/>
                </a:lnTo>
                <a:cubicBezTo>
                  <a:pt x="775" y="25"/>
                  <a:pt x="792" y="41"/>
                  <a:pt x="792" y="62"/>
                </a:cubicBezTo>
                <a:lnTo>
                  <a:pt x="792" y="593"/>
                </a:lnTo>
                <a:close/>
                <a:moveTo>
                  <a:pt x="544" y="791"/>
                </a:moveTo>
                <a:lnTo>
                  <a:pt x="272" y="791"/>
                </a:lnTo>
                <a:lnTo>
                  <a:pt x="272" y="717"/>
                </a:lnTo>
                <a:lnTo>
                  <a:pt x="544" y="717"/>
                </a:lnTo>
                <a:lnTo>
                  <a:pt x="544" y="791"/>
                </a:lnTo>
                <a:close/>
                <a:moveTo>
                  <a:pt x="754" y="0"/>
                </a:moveTo>
                <a:lnTo>
                  <a:pt x="63" y="0"/>
                </a:lnTo>
                <a:cubicBezTo>
                  <a:pt x="28" y="0"/>
                  <a:pt x="0" y="28"/>
                  <a:pt x="0" y="62"/>
                </a:cubicBezTo>
                <a:lnTo>
                  <a:pt x="0" y="656"/>
                </a:lnTo>
                <a:cubicBezTo>
                  <a:pt x="0" y="690"/>
                  <a:pt x="28" y="717"/>
                  <a:pt x="63" y="717"/>
                </a:cubicBezTo>
                <a:lnTo>
                  <a:pt x="248" y="717"/>
                </a:lnTo>
                <a:lnTo>
                  <a:pt x="248" y="791"/>
                </a:lnTo>
                <a:lnTo>
                  <a:pt x="161" y="791"/>
                </a:lnTo>
                <a:cubicBezTo>
                  <a:pt x="154" y="791"/>
                  <a:pt x="149" y="797"/>
                  <a:pt x="149" y="804"/>
                </a:cubicBezTo>
                <a:cubicBezTo>
                  <a:pt x="149" y="811"/>
                  <a:pt x="154" y="816"/>
                  <a:pt x="161" y="816"/>
                </a:cubicBezTo>
                <a:lnTo>
                  <a:pt x="656" y="816"/>
                </a:lnTo>
                <a:cubicBezTo>
                  <a:pt x="663" y="816"/>
                  <a:pt x="668" y="811"/>
                  <a:pt x="668" y="804"/>
                </a:cubicBezTo>
                <a:cubicBezTo>
                  <a:pt x="668" y="797"/>
                  <a:pt x="663" y="791"/>
                  <a:pt x="656" y="791"/>
                </a:cubicBezTo>
                <a:lnTo>
                  <a:pt x="569" y="791"/>
                </a:lnTo>
                <a:lnTo>
                  <a:pt x="569" y="717"/>
                </a:lnTo>
                <a:lnTo>
                  <a:pt x="754" y="717"/>
                </a:lnTo>
                <a:cubicBezTo>
                  <a:pt x="788" y="717"/>
                  <a:pt x="817" y="690"/>
                  <a:pt x="817" y="656"/>
                </a:cubicBezTo>
                <a:lnTo>
                  <a:pt x="817" y="62"/>
                </a:lnTo>
                <a:cubicBezTo>
                  <a:pt x="817" y="28"/>
                  <a:pt x="788" y="0"/>
                  <a:pt x="754" y="0"/>
                </a:cubicBezTo>
                <a:close/>
              </a:path>
            </a:pathLst>
          </a:custGeom>
          <a:solidFill>
            <a:schemeClr val="tx2"/>
          </a:solidFill>
          <a:ln>
            <a:noFill/>
          </a:ln>
          <a:effectLst/>
        </p:spPr>
        <p:txBody>
          <a:bodyPr wrap="none" anchor="ctr"/>
          <a:lstStyle/>
          <a:p>
            <a:endParaRPr lang="en-US" sz="900" dirty="0">
              <a:latin typeface="Montserrat Light" pitchFamily="2" charset="77"/>
            </a:endParaRPr>
          </a:p>
        </p:txBody>
      </p:sp>
      <p:sp>
        <p:nvSpPr>
          <p:cNvPr id="86" name="Freeform 929">
            <a:extLst>
              <a:ext uri="{FF2B5EF4-FFF2-40B4-BE49-F238E27FC236}">
                <a16:creationId xmlns:a16="http://schemas.microsoft.com/office/drawing/2014/main" id="{AF4146BE-0CA5-0248-85F5-C8FA6B8FC35E}"/>
              </a:ext>
            </a:extLst>
          </p:cNvPr>
          <p:cNvSpPr>
            <a:spLocks noChangeArrowheads="1"/>
          </p:cNvSpPr>
          <p:nvPr/>
        </p:nvSpPr>
        <p:spPr bwMode="auto">
          <a:xfrm>
            <a:off x="9515531" y="5683429"/>
            <a:ext cx="198424" cy="198424"/>
          </a:xfrm>
          <a:custGeom>
            <a:avLst/>
            <a:gdLst>
              <a:gd name="T0" fmla="*/ 211550 w 293328"/>
              <a:gd name="T1" fmla="*/ 251889 h 293238"/>
              <a:gd name="T2" fmla="*/ 124281 w 293328"/>
              <a:gd name="T3" fmla="*/ 251889 h 293238"/>
              <a:gd name="T4" fmla="*/ 97297 w 293328"/>
              <a:gd name="T5" fmla="*/ 247104 h 293238"/>
              <a:gd name="T6" fmla="*/ 39731 w 293328"/>
              <a:gd name="T7" fmla="*/ 256305 h 293238"/>
              <a:gd name="T8" fmla="*/ 221474 w 293328"/>
              <a:gd name="T9" fmla="*/ 212018 h 293238"/>
              <a:gd name="T10" fmla="*/ 254934 w 293328"/>
              <a:gd name="T11" fmla="*/ 221219 h 293238"/>
              <a:gd name="T12" fmla="*/ 221474 w 293328"/>
              <a:gd name="T13" fmla="*/ 212018 h 293238"/>
              <a:gd name="T14" fmla="*/ 198799 w 293328"/>
              <a:gd name="T15" fmla="*/ 216802 h 293238"/>
              <a:gd name="T16" fmla="*/ 156147 w 293328"/>
              <a:gd name="T17" fmla="*/ 216802 h 293238"/>
              <a:gd name="T18" fmla="*/ 132384 w 293328"/>
              <a:gd name="T19" fmla="*/ 212018 h 293238"/>
              <a:gd name="T20" fmla="*/ 99886 w 293328"/>
              <a:gd name="T21" fmla="*/ 221219 h 293238"/>
              <a:gd name="T22" fmla="*/ 39834 w 293328"/>
              <a:gd name="T23" fmla="*/ 212018 h 293238"/>
              <a:gd name="T24" fmla="*/ 73292 w 293328"/>
              <a:gd name="T25" fmla="*/ 221219 h 293238"/>
              <a:gd name="T26" fmla="*/ 39834 w 293328"/>
              <a:gd name="T27" fmla="*/ 212018 h 293238"/>
              <a:gd name="T28" fmla="*/ 219909 w 293328"/>
              <a:gd name="T29" fmla="*/ 141248 h 293238"/>
              <a:gd name="T30" fmla="*/ 232527 w 293328"/>
              <a:gd name="T31" fmla="*/ 169479 h 293238"/>
              <a:gd name="T32" fmla="*/ 232527 w 293328"/>
              <a:gd name="T33" fmla="*/ 127494 h 293238"/>
              <a:gd name="T34" fmla="*/ 215584 w 293328"/>
              <a:gd name="T35" fmla="*/ 171651 h 293238"/>
              <a:gd name="T36" fmla="*/ 179896 w 293328"/>
              <a:gd name="T37" fmla="*/ 170927 h 293238"/>
              <a:gd name="T38" fmla="*/ 209455 w 293328"/>
              <a:gd name="T39" fmla="*/ 164412 h 293238"/>
              <a:gd name="T40" fmla="*/ 215223 w 293328"/>
              <a:gd name="T41" fmla="*/ 134370 h 293238"/>
              <a:gd name="T42" fmla="*/ 45455 w 293328"/>
              <a:gd name="T43" fmla="*/ 127494 h 293238"/>
              <a:gd name="T44" fmla="*/ 78097 w 293328"/>
              <a:gd name="T45" fmla="*/ 136542 h 293238"/>
              <a:gd name="T46" fmla="*/ 44022 w 293328"/>
              <a:gd name="T47" fmla="*/ 168032 h 293238"/>
              <a:gd name="T48" fmla="*/ 94240 w 293328"/>
              <a:gd name="T49" fmla="*/ 168032 h 293238"/>
              <a:gd name="T50" fmla="*/ 103207 w 293328"/>
              <a:gd name="T51" fmla="*/ 158621 h 293238"/>
              <a:gd name="T52" fmla="*/ 45455 w 293328"/>
              <a:gd name="T53" fmla="*/ 178166 h 293238"/>
              <a:gd name="T54" fmla="*/ 45455 w 293328"/>
              <a:gd name="T55" fmla="*/ 127494 h 293238"/>
              <a:gd name="T56" fmla="*/ 9020 w 293328"/>
              <a:gd name="T57" fmla="*/ 272197 h 293238"/>
              <a:gd name="T58" fmla="*/ 285386 w 293328"/>
              <a:gd name="T59" fmla="*/ 272197 h 293238"/>
              <a:gd name="T60" fmla="*/ 221526 w 293328"/>
              <a:gd name="T61" fmla="*/ 103913 h 293238"/>
              <a:gd name="T62" fmla="*/ 144316 w 293328"/>
              <a:gd name="T63" fmla="*/ 186610 h 293238"/>
              <a:gd name="T64" fmla="*/ 147204 w 293328"/>
              <a:gd name="T65" fmla="*/ 56444 h 293238"/>
              <a:gd name="T66" fmla="*/ 141418 w 293328"/>
              <a:gd name="T67" fmla="*/ 82516 h 293238"/>
              <a:gd name="T68" fmla="*/ 152988 w 293328"/>
              <a:gd name="T69" fmla="*/ 82516 h 293238"/>
              <a:gd name="T70" fmla="*/ 147204 w 293328"/>
              <a:gd name="T71" fmla="*/ 56444 h 293238"/>
              <a:gd name="T72" fmla="*/ 162386 w 293328"/>
              <a:gd name="T73" fmla="*/ 83240 h 293238"/>
              <a:gd name="T74" fmla="*/ 163832 w 293328"/>
              <a:gd name="T75" fmla="*/ 122347 h 293238"/>
              <a:gd name="T76" fmla="*/ 126234 w 293328"/>
              <a:gd name="T77" fmla="*/ 116915 h 293238"/>
              <a:gd name="T78" fmla="*/ 147204 w 293328"/>
              <a:gd name="T79" fmla="*/ 47754 h 293238"/>
              <a:gd name="T80" fmla="*/ 80456 w 293328"/>
              <a:gd name="T81" fmla="*/ 93801 h 293238"/>
              <a:gd name="T82" fmla="*/ 214310 w 293328"/>
              <a:gd name="T83" fmla="*/ 31328 h 293238"/>
              <a:gd name="T84" fmla="*/ 148646 w 293328"/>
              <a:gd name="T85" fmla="*/ 269 h 293238"/>
              <a:gd name="T86" fmla="*/ 222970 w 293328"/>
              <a:gd name="T87" fmla="*/ 93801 h 293238"/>
              <a:gd name="T88" fmla="*/ 294406 w 293328"/>
              <a:gd name="T89" fmla="*/ 117636 h 293238"/>
              <a:gd name="T90" fmla="*/ 22368 w 293328"/>
              <a:gd name="T91" fmla="*/ 294587 h 293238"/>
              <a:gd name="T92" fmla="*/ 22368 w 293328"/>
              <a:gd name="T93" fmla="*/ 95246 h 293238"/>
              <a:gd name="T94" fmla="*/ 71436 w 293328"/>
              <a:gd name="T95" fmla="*/ 28078 h 2932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3328" h="293238">
                <a:moveTo>
                  <a:pt x="128173" y="245972"/>
                </a:moveTo>
                <a:lnTo>
                  <a:pt x="206065" y="245972"/>
                </a:lnTo>
                <a:cubicBezTo>
                  <a:pt x="208601" y="245972"/>
                  <a:pt x="210775" y="248170"/>
                  <a:pt x="210775" y="250735"/>
                </a:cubicBezTo>
                <a:cubicBezTo>
                  <a:pt x="210775" y="253299"/>
                  <a:pt x="208601" y="255131"/>
                  <a:pt x="206065" y="255131"/>
                </a:cubicBezTo>
                <a:lnTo>
                  <a:pt x="128173" y="255131"/>
                </a:lnTo>
                <a:cubicBezTo>
                  <a:pt x="125999" y="255131"/>
                  <a:pt x="123825" y="253299"/>
                  <a:pt x="123825" y="250735"/>
                </a:cubicBezTo>
                <a:cubicBezTo>
                  <a:pt x="123825" y="248170"/>
                  <a:pt x="125999" y="245972"/>
                  <a:pt x="128173" y="245972"/>
                </a:cubicBezTo>
                <a:close/>
                <a:moveTo>
                  <a:pt x="39585" y="245972"/>
                </a:moveTo>
                <a:lnTo>
                  <a:pt x="96940" y="245972"/>
                </a:lnTo>
                <a:cubicBezTo>
                  <a:pt x="99449" y="245972"/>
                  <a:pt x="101241" y="248170"/>
                  <a:pt x="101241" y="250735"/>
                </a:cubicBezTo>
                <a:cubicBezTo>
                  <a:pt x="101241" y="253299"/>
                  <a:pt x="99449" y="255131"/>
                  <a:pt x="96940" y="255131"/>
                </a:cubicBezTo>
                <a:lnTo>
                  <a:pt x="39585" y="255131"/>
                </a:lnTo>
                <a:cubicBezTo>
                  <a:pt x="36717" y="255131"/>
                  <a:pt x="34925" y="253299"/>
                  <a:pt x="34925" y="250735"/>
                </a:cubicBezTo>
                <a:cubicBezTo>
                  <a:pt x="34925" y="248170"/>
                  <a:pt x="36717" y="245972"/>
                  <a:pt x="39585" y="245972"/>
                </a:cubicBezTo>
                <a:close/>
                <a:moveTo>
                  <a:pt x="220663" y="211047"/>
                </a:moveTo>
                <a:lnTo>
                  <a:pt x="254000" y="211047"/>
                </a:lnTo>
                <a:cubicBezTo>
                  <a:pt x="256564" y="211047"/>
                  <a:pt x="258396" y="213245"/>
                  <a:pt x="258396" y="215810"/>
                </a:cubicBezTo>
                <a:cubicBezTo>
                  <a:pt x="258396" y="218374"/>
                  <a:pt x="256564" y="220206"/>
                  <a:pt x="254000" y="220206"/>
                </a:cubicBezTo>
                <a:lnTo>
                  <a:pt x="220663" y="220206"/>
                </a:lnTo>
                <a:cubicBezTo>
                  <a:pt x="218098" y="220206"/>
                  <a:pt x="215900" y="218374"/>
                  <a:pt x="215900" y="215810"/>
                </a:cubicBezTo>
                <a:cubicBezTo>
                  <a:pt x="215900" y="213245"/>
                  <a:pt x="218098" y="211047"/>
                  <a:pt x="220663" y="211047"/>
                </a:cubicBezTo>
                <a:close/>
                <a:moveTo>
                  <a:pt x="159971" y="211047"/>
                </a:moveTo>
                <a:lnTo>
                  <a:pt x="193308" y="211047"/>
                </a:lnTo>
                <a:cubicBezTo>
                  <a:pt x="195873" y="211047"/>
                  <a:pt x="198071" y="213245"/>
                  <a:pt x="198071" y="215810"/>
                </a:cubicBezTo>
                <a:cubicBezTo>
                  <a:pt x="198071" y="218374"/>
                  <a:pt x="195873" y="220206"/>
                  <a:pt x="193308" y="220206"/>
                </a:cubicBezTo>
                <a:lnTo>
                  <a:pt x="159971" y="220206"/>
                </a:lnTo>
                <a:cubicBezTo>
                  <a:pt x="157407" y="220206"/>
                  <a:pt x="155575" y="218374"/>
                  <a:pt x="155575" y="215810"/>
                </a:cubicBezTo>
                <a:cubicBezTo>
                  <a:pt x="155575" y="213245"/>
                  <a:pt x="157407" y="211047"/>
                  <a:pt x="159971" y="211047"/>
                </a:cubicBezTo>
                <a:close/>
                <a:moveTo>
                  <a:pt x="99520" y="211047"/>
                </a:moveTo>
                <a:lnTo>
                  <a:pt x="131899" y="211047"/>
                </a:lnTo>
                <a:cubicBezTo>
                  <a:pt x="134390" y="211047"/>
                  <a:pt x="136169" y="213245"/>
                  <a:pt x="136169" y="215810"/>
                </a:cubicBezTo>
                <a:cubicBezTo>
                  <a:pt x="136169" y="218374"/>
                  <a:pt x="134390" y="220206"/>
                  <a:pt x="131899" y="220206"/>
                </a:cubicBezTo>
                <a:lnTo>
                  <a:pt x="99520" y="220206"/>
                </a:lnTo>
                <a:cubicBezTo>
                  <a:pt x="97029" y="220206"/>
                  <a:pt x="95250" y="218374"/>
                  <a:pt x="95250" y="215810"/>
                </a:cubicBezTo>
                <a:cubicBezTo>
                  <a:pt x="95250" y="213245"/>
                  <a:pt x="97029" y="211047"/>
                  <a:pt x="99520" y="211047"/>
                </a:cubicBezTo>
                <a:close/>
                <a:moveTo>
                  <a:pt x="39687" y="211047"/>
                </a:moveTo>
                <a:lnTo>
                  <a:pt x="73024" y="211047"/>
                </a:lnTo>
                <a:cubicBezTo>
                  <a:pt x="75589" y="211047"/>
                  <a:pt x="77421" y="213245"/>
                  <a:pt x="77421" y="215810"/>
                </a:cubicBezTo>
                <a:cubicBezTo>
                  <a:pt x="77421" y="218374"/>
                  <a:pt x="75589" y="220206"/>
                  <a:pt x="73024" y="220206"/>
                </a:cubicBezTo>
                <a:lnTo>
                  <a:pt x="39687" y="220206"/>
                </a:lnTo>
                <a:cubicBezTo>
                  <a:pt x="36757" y="220206"/>
                  <a:pt x="34925" y="218374"/>
                  <a:pt x="34925" y="215810"/>
                </a:cubicBezTo>
                <a:cubicBezTo>
                  <a:pt x="34925" y="213245"/>
                  <a:pt x="36757" y="211047"/>
                  <a:pt x="39687" y="211047"/>
                </a:cubicBezTo>
                <a:close/>
                <a:moveTo>
                  <a:pt x="231675" y="135917"/>
                </a:moveTo>
                <a:cubicBezTo>
                  <a:pt x="227365" y="135917"/>
                  <a:pt x="222336" y="137358"/>
                  <a:pt x="219463" y="140241"/>
                </a:cubicBezTo>
                <a:cubicBezTo>
                  <a:pt x="219463" y="140241"/>
                  <a:pt x="219463" y="140601"/>
                  <a:pt x="219104" y="140601"/>
                </a:cubicBezTo>
                <a:cubicBezTo>
                  <a:pt x="223414" y="147807"/>
                  <a:pt x="223414" y="156453"/>
                  <a:pt x="219104" y="164019"/>
                </a:cubicBezTo>
                <a:cubicBezTo>
                  <a:pt x="219463" y="164019"/>
                  <a:pt x="219463" y="164019"/>
                  <a:pt x="219463" y="164019"/>
                </a:cubicBezTo>
                <a:cubicBezTo>
                  <a:pt x="222336" y="166902"/>
                  <a:pt x="227365" y="168703"/>
                  <a:pt x="231675" y="168703"/>
                </a:cubicBezTo>
                <a:cubicBezTo>
                  <a:pt x="240654" y="168703"/>
                  <a:pt x="247837" y="161137"/>
                  <a:pt x="247837" y="152490"/>
                </a:cubicBezTo>
                <a:cubicBezTo>
                  <a:pt x="247837" y="143123"/>
                  <a:pt x="240654" y="135917"/>
                  <a:pt x="231675" y="135917"/>
                </a:cubicBezTo>
                <a:close/>
                <a:moveTo>
                  <a:pt x="231675" y="126910"/>
                </a:moveTo>
                <a:cubicBezTo>
                  <a:pt x="245682" y="126910"/>
                  <a:pt x="256816" y="138439"/>
                  <a:pt x="256816" y="152490"/>
                </a:cubicBezTo>
                <a:cubicBezTo>
                  <a:pt x="256816" y="166181"/>
                  <a:pt x="245682" y="177350"/>
                  <a:pt x="231675" y="177350"/>
                </a:cubicBezTo>
                <a:cubicBezTo>
                  <a:pt x="225569" y="177350"/>
                  <a:pt x="219104" y="174828"/>
                  <a:pt x="214794" y="170865"/>
                </a:cubicBezTo>
                <a:cubicBezTo>
                  <a:pt x="214435" y="170504"/>
                  <a:pt x="214435" y="170504"/>
                  <a:pt x="214435" y="170504"/>
                </a:cubicBezTo>
                <a:cubicBezTo>
                  <a:pt x="209766" y="175188"/>
                  <a:pt x="203301" y="177350"/>
                  <a:pt x="197195" y="177350"/>
                </a:cubicBezTo>
                <a:cubicBezTo>
                  <a:pt x="190730" y="177350"/>
                  <a:pt x="184265" y="174828"/>
                  <a:pt x="179237" y="170144"/>
                </a:cubicBezTo>
                <a:cubicBezTo>
                  <a:pt x="177800" y="168343"/>
                  <a:pt x="177800" y="165460"/>
                  <a:pt x="179237" y="163659"/>
                </a:cubicBezTo>
                <a:cubicBezTo>
                  <a:pt x="181033" y="162218"/>
                  <a:pt x="183906" y="162218"/>
                  <a:pt x="185702" y="163659"/>
                </a:cubicBezTo>
                <a:cubicBezTo>
                  <a:pt x="192167" y="170144"/>
                  <a:pt x="202582" y="170144"/>
                  <a:pt x="208688" y="163659"/>
                </a:cubicBezTo>
                <a:cubicBezTo>
                  <a:pt x="215153" y="157534"/>
                  <a:pt x="215153" y="147086"/>
                  <a:pt x="208688" y="140601"/>
                </a:cubicBezTo>
                <a:cubicBezTo>
                  <a:pt x="206892" y="138799"/>
                  <a:pt x="206892" y="135917"/>
                  <a:pt x="208688" y="134476"/>
                </a:cubicBezTo>
                <a:cubicBezTo>
                  <a:pt x="210125" y="133035"/>
                  <a:pt x="212639" y="132675"/>
                  <a:pt x="214435" y="133755"/>
                </a:cubicBezTo>
                <a:cubicBezTo>
                  <a:pt x="214435" y="133755"/>
                  <a:pt x="214435" y="133755"/>
                  <a:pt x="214794" y="133755"/>
                </a:cubicBezTo>
                <a:cubicBezTo>
                  <a:pt x="219104" y="129432"/>
                  <a:pt x="225569" y="126910"/>
                  <a:pt x="231675" y="126910"/>
                </a:cubicBezTo>
                <a:close/>
                <a:moveTo>
                  <a:pt x="45289" y="126910"/>
                </a:moveTo>
                <a:lnTo>
                  <a:pt x="77812" y="126910"/>
                </a:lnTo>
                <a:cubicBezTo>
                  <a:pt x="80314" y="126910"/>
                  <a:pt x="82458" y="129072"/>
                  <a:pt x="82458" y="131233"/>
                </a:cubicBezTo>
                <a:cubicBezTo>
                  <a:pt x="82458" y="133755"/>
                  <a:pt x="80314" y="135917"/>
                  <a:pt x="77812" y="135917"/>
                </a:cubicBezTo>
                <a:lnTo>
                  <a:pt x="45289" y="135917"/>
                </a:lnTo>
                <a:cubicBezTo>
                  <a:pt x="44217" y="135917"/>
                  <a:pt x="43860" y="136638"/>
                  <a:pt x="43860" y="137358"/>
                </a:cubicBezTo>
                <a:lnTo>
                  <a:pt x="43860" y="167262"/>
                </a:lnTo>
                <a:cubicBezTo>
                  <a:pt x="43860" y="167622"/>
                  <a:pt x="44217" y="168703"/>
                  <a:pt x="45289" y="168703"/>
                </a:cubicBezTo>
                <a:lnTo>
                  <a:pt x="92465" y="168703"/>
                </a:lnTo>
                <a:cubicBezTo>
                  <a:pt x="93180" y="168703"/>
                  <a:pt x="93895" y="167622"/>
                  <a:pt x="93895" y="167262"/>
                </a:cubicBezTo>
                <a:lnTo>
                  <a:pt x="93895" y="157894"/>
                </a:lnTo>
                <a:cubicBezTo>
                  <a:pt x="93895" y="155372"/>
                  <a:pt x="95682" y="153211"/>
                  <a:pt x="98183" y="153211"/>
                </a:cubicBezTo>
                <a:cubicBezTo>
                  <a:pt x="100685" y="153211"/>
                  <a:pt x="102829" y="155372"/>
                  <a:pt x="102829" y="157894"/>
                </a:cubicBezTo>
                <a:lnTo>
                  <a:pt x="102829" y="167262"/>
                </a:lnTo>
                <a:cubicBezTo>
                  <a:pt x="102829" y="173026"/>
                  <a:pt x="98183" y="177350"/>
                  <a:pt x="92465" y="177350"/>
                </a:cubicBezTo>
                <a:lnTo>
                  <a:pt x="45289" y="177350"/>
                </a:lnTo>
                <a:cubicBezTo>
                  <a:pt x="39571" y="177350"/>
                  <a:pt x="34925" y="173026"/>
                  <a:pt x="34925" y="167262"/>
                </a:cubicBezTo>
                <a:lnTo>
                  <a:pt x="34925" y="137358"/>
                </a:lnTo>
                <a:cubicBezTo>
                  <a:pt x="34925" y="131594"/>
                  <a:pt x="39571" y="126910"/>
                  <a:pt x="45289" y="126910"/>
                </a:cubicBezTo>
                <a:close/>
                <a:moveTo>
                  <a:pt x="22287" y="103437"/>
                </a:moveTo>
                <a:cubicBezTo>
                  <a:pt x="15098" y="103437"/>
                  <a:pt x="8987" y="109548"/>
                  <a:pt x="8987" y="117097"/>
                </a:cubicBezTo>
                <a:lnTo>
                  <a:pt x="8987" y="270950"/>
                </a:lnTo>
                <a:cubicBezTo>
                  <a:pt x="8987" y="278499"/>
                  <a:pt x="15098" y="284251"/>
                  <a:pt x="22287" y="284251"/>
                </a:cubicBezTo>
                <a:lnTo>
                  <a:pt x="271041" y="284251"/>
                </a:lnTo>
                <a:cubicBezTo>
                  <a:pt x="278230" y="284251"/>
                  <a:pt x="284341" y="278499"/>
                  <a:pt x="284341" y="270950"/>
                </a:cubicBezTo>
                <a:lnTo>
                  <a:pt x="284341" y="117097"/>
                </a:lnTo>
                <a:cubicBezTo>
                  <a:pt x="284341" y="109548"/>
                  <a:pt x="278230" y="103437"/>
                  <a:pt x="271041" y="103437"/>
                </a:cubicBezTo>
                <a:lnTo>
                  <a:pt x="220715" y="103437"/>
                </a:lnTo>
                <a:cubicBezTo>
                  <a:pt x="210290" y="139744"/>
                  <a:pt x="152056" y="183599"/>
                  <a:pt x="149180" y="185756"/>
                </a:cubicBezTo>
                <a:cubicBezTo>
                  <a:pt x="148461" y="186475"/>
                  <a:pt x="147383" y="186475"/>
                  <a:pt x="146664" y="186475"/>
                </a:cubicBezTo>
                <a:cubicBezTo>
                  <a:pt x="145585" y="186475"/>
                  <a:pt x="144867" y="186475"/>
                  <a:pt x="143788" y="185756"/>
                </a:cubicBezTo>
                <a:cubicBezTo>
                  <a:pt x="141272" y="183599"/>
                  <a:pt x="83037" y="139744"/>
                  <a:pt x="72972" y="103437"/>
                </a:cubicBezTo>
                <a:lnTo>
                  <a:pt x="22287" y="103437"/>
                </a:lnTo>
                <a:close/>
                <a:moveTo>
                  <a:pt x="146664" y="56186"/>
                </a:moveTo>
                <a:cubicBezTo>
                  <a:pt x="139820" y="56186"/>
                  <a:pt x="134417" y="61953"/>
                  <a:pt x="134417" y="68441"/>
                </a:cubicBezTo>
                <a:cubicBezTo>
                  <a:pt x="134417" y="72045"/>
                  <a:pt x="136218" y="75650"/>
                  <a:pt x="139460" y="77812"/>
                </a:cubicBezTo>
                <a:cubicBezTo>
                  <a:pt x="140540" y="78894"/>
                  <a:pt x="141261" y="80335"/>
                  <a:pt x="140900" y="82138"/>
                </a:cubicBezTo>
                <a:lnTo>
                  <a:pt x="135498" y="112776"/>
                </a:lnTo>
                <a:lnTo>
                  <a:pt x="157830" y="112776"/>
                </a:lnTo>
                <a:lnTo>
                  <a:pt x="152427" y="82138"/>
                </a:lnTo>
                <a:cubicBezTo>
                  <a:pt x="152066" y="80335"/>
                  <a:pt x="152787" y="78894"/>
                  <a:pt x="154228" y="77812"/>
                </a:cubicBezTo>
                <a:cubicBezTo>
                  <a:pt x="157109" y="75650"/>
                  <a:pt x="158550" y="72045"/>
                  <a:pt x="158550" y="68441"/>
                </a:cubicBezTo>
                <a:cubicBezTo>
                  <a:pt x="158550" y="61953"/>
                  <a:pt x="153507" y="56186"/>
                  <a:pt x="146664" y="56186"/>
                </a:cubicBezTo>
                <a:close/>
                <a:moveTo>
                  <a:pt x="146664" y="47535"/>
                </a:moveTo>
                <a:cubicBezTo>
                  <a:pt x="158190" y="47535"/>
                  <a:pt x="167915" y="56907"/>
                  <a:pt x="167915" y="68441"/>
                </a:cubicBezTo>
                <a:cubicBezTo>
                  <a:pt x="167915" y="73847"/>
                  <a:pt x="165394" y="79254"/>
                  <a:pt x="161792" y="82859"/>
                </a:cubicBezTo>
                <a:lnTo>
                  <a:pt x="167555" y="116380"/>
                </a:lnTo>
                <a:cubicBezTo>
                  <a:pt x="167915" y="117822"/>
                  <a:pt x="167555" y="119264"/>
                  <a:pt x="166834" y="120345"/>
                </a:cubicBezTo>
                <a:cubicBezTo>
                  <a:pt x="165754" y="121066"/>
                  <a:pt x="164673" y="121787"/>
                  <a:pt x="163232" y="121787"/>
                </a:cubicBezTo>
                <a:lnTo>
                  <a:pt x="130095" y="121787"/>
                </a:lnTo>
                <a:cubicBezTo>
                  <a:pt x="128654" y="121787"/>
                  <a:pt x="127573" y="121066"/>
                  <a:pt x="126493" y="120345"/>
                </a:cubicBezTo>
                <a:cubicBezTo>
                  <a:pt x="125772" y="119264"/>
                  <a:pt x="125412" y="117822"/>
                  <a:pt x="125772" y="116380"/>
                </a:cubicBezTo>
                <a:lnTo>
                  <a:pt x="131535" y="82859"/>
                </a:lnTo>
                <a:cubicBezTo>
                  <a:pt x="127933" y="79254"/>
                  <a:pt x="125412" y="73847"/>
                  <a:pt x="125412" y="68441"/>
                </a:cubicBezTo>
                <a:cubicBezTo>
                  <a:pt x="125412" y="56907"/>
                  <a:pt x="135137" y="47535"/>
                  <a:pt x="146664" y="47535"/>
                </a:cubicBezTo>
                <a:close/>
                <a:moveTo>
                  <a:pt x="146664" y="8897"/>
                </a:moveTo>
                <a:lnTo>
                  <a:pt x="80162" y="31184"/>
                </a:lnTo>
                <a:lnTo>
                  <a:pt x="80162" y="93372"/>
                </a:lnTo>
                <a:cubicBezTo>
                  <a:pt x="80162" y="122849"/>
                  <a:pt x="134082" y="166704"/>
                  <a:pt x="146664" y="176410"/>
                </a:cubicBezTo>
                <a:cubicBezTo>
                  <a:pt x="159245" y="166704"/>
                  <a:pt x="213525" y="122849"/>
                  <a:pt x="213525" y="93372"/>
                </a:cubicBezTo>
                <a:lnTo>
                  <a:pt x="213525" y="31184"/>
                </a:lnTo>
                <a:lnTo>
                  <a:pt x="146664" y="8897"/>
                </a:lnTo>
                <a:close/>
                <a:moveTo>
                  <a:pt x="145226" y="269"/>
                </a:moveTo>
                <a:cubicBezTo>
                  <a:pt x="146304" y="-90"/>
                  <a:pt x="147023" y="-90"/>
                  <a:pt x="148102" y="269"/>
                </a:cubicBezTo>
                <a:lnTo>
                  <a:pt x="219277" y="23635"/>
                </a:lnTo>
                <a:cubicBezTo>
                  <a:pt x="221074" y="24354"/>
                  <a:pt x="222153" y="26151"/>
                  <a:pt x="222153" y="27949"/>
                </a:cubicBezTo>
                <a:lnTo>
                  <a:pt x="222153" y="93372"/>
                </a:lnTo>
                <a:cubicBezTo>
                  <a:pt x="222153" y="93732"/>
                  <a:pt x="222153" y="94451"/>
                  <a:pt x="222153" y="94810"/>
                </a:cubicBezTo>
                <a:lnTo>
                  <a:pt x="271041" y="94810"/>
                </a:lnTo>
                <a:cubicBezTo>
                  <a:pt x="283263" y="94810"/>
                  <a:pt x="293328" y="104875"/>
                  <a:pt x="293328" y="117097"/>
                </a:cubicBezTo>
                <a:lnTo>
                  <a:pt x="293328" y="270950"/>
                </a:lnTo>
                <a:cubicBezTo>
                  <a:pt x="293328" y="283172"/>
                  <a:pt x="283263" y="293238"/>
                  <a:pt x="271041" y="293238"/>
                </a:cubicBezTo>
                <a:lnTo>
                  <a:pt x="22287" y="293238"/>
                </a:lnTo>
                <a:cubicBezTo>
                  <a:pt x="10065" y="293238"/>
                  <a:pt x="0" y="283172"/>
                  <a:pt x="0" y="270950"/>
                </a:cubicBezTo>
                <a:lnTo>
                  <a:pt x="0" y="117097"/>
                </a:lnTo>
                <a:cubicBezTo>
                  <a:pt x="0" y="104875"/>
                  <a:pt x="10065" y="94810"/>
                  <a:pt x="22287" y="94810"/>
                </a:cubicBezTo>
                <a:lnTo>
                  <a:pt x="71175" y="94810"/>
                </a:lnTo>
                <a:cubicBezTo>
                  <a:pt x="71175" y="94451"/>
                  <a:pt x="71175" y="93732"/>
                  <a:pt x="71175" y="93372"/>
                </a:cubicBezTo>
                <a:lnTo>
                  <a:pt x="71175" y="27949"/>
                </a:lnTo>
                <a:cubicBezTo>
                  <a:pt x="71175" y="26151"/>
                  <a:pt x="72253" y="24354"/>
                  <a:pt x="74051" y="23635"/>
                </a:cubicBezTo>
                <a:lnTo>
                  <a:pt x="145226" y="269"/>
                </a:lnTo>
                <a:close/>
              </a:path>
            </a:pathLst>
          </a:custGeom>
          <a:solidFill>
            <a:schemeClr val="tx2"/>
          </a:solidFill>
          <a:ln>
            <a:noFill/>
          </a:ln>
          <a:effectLst/>
        </p:spPr>
        <p:txBody>
          <a:bodyPr anchor="ctr"/>
          <a:lstStyle/>
          <a:p>
            <a:endParaRPr lang="en-US" sz="900" dirty="0">
              <a:latin typeface="Montserrat Light" pitchFamily="2" charset="77"/>
            </a:endParaRPr>
          </a:p>
        </p:txBody>
      </p:sp>
      <p:sp>
        <p:nvSpPr>
          <p:cNvPr id="87" name="Freeform 948">
            <a:extLst>
              <a:ext uri="{FF2B5EF4-FFF2-40B4-BE49-F238E27FC236}">
                <a16:creationId xmlns:a16="http://schemas.microsoft.com/office/drawing/2014/main" id="{D573DEFB-5C8B-8C46-9806-FD7C35C02DD9}"/>
              </a:ext>
            </a:extLst>
          </p:cNvPr>
          <p:cNvSpPr>
            <a:spLocks noChangeArrowheads="1"/>
          </p:cNvSpPr>
          <p:nvPr/>
        </p:nvSpPr>
        <p:spPr bwMode="auto">
          <a:xfrm>
            <a:off x="9518433" y="4719802"/>
            <a:ext cx="198423" cy="174828"/>
          </a:xfrm>
          <a:custGeom>
            <a:avLst/>
            <a:gdLst>
              <a:gd name="T0" fmla="*/ 230668 w 293328"/>
              <a:gd name="T1" fmla="*/ 229192 h 258401"/>
              <a:gd name="T2" fmla="*/ 76482 w 293328"/>
              <a:gd name="T3" fmla="*/ 219994 h 258401"/>
              <a:gd name="T4" fmla="*/ 71702 w 293328"/>
              <a:gd name="T5" fmla="*/ 224778 h 258401"/>
              <a:gd name="T6" fmla="*/ 205184 w 293328"/>
              <a:gd name="T7" fmla="*/ 225419 h 258401"/>
              <a:gd name="T8" fmla="*/ 230471 w 293328"/>
              <a:gd name="T9" fmla="*/ 200050 h 258401"/>
              <a:gd name="T10" fmla="*/ 75860 w 293328"/>
              <a:gd name="T11" fmla="*/ 250788 h 258401"/>
              <a:gd name="T12" fmla="*/ 8671 w 293328"/>
              <a:gd name="T13" fmla="*/ 176131 h 258401"/>
              <a:gd name="T14" fmla="*/ 41903 w 293328"/>
              <a:gd name="T15" fmla="*/ 220707 h 258401"/>
              <a:gd name="T16" fmla="*/ 166531 w 293328"/>
              <a:gd name="T17" fmla="*/ 220707 h 258401"/>
              <a:gd name="T18" fmla="*/ 200638 w 293328"/>
              <a:gd name="T19" fmla="*/ 165793 h 258401"/>
              <a:gd name="T20" fmla="*/ 222837 w 293328"/>
              <a:gd name="T21" fmla="*/ 174990 h 258401"/>
              <a:gd name="T22" fmla="*/ 200638 w 293328"/>
              <a:gd name="T23" fmla="*/ 165793 h 258401"/>
              <a:gd name="T24" fmla="*/ 127879 w 293328"/>
              <a:gd name="T25" fmla="*/ 113434 h 258401"/>
              <a:gd name="T26" fmla="*/ 139799 w 293328"/>
              <a:gd name="T27" fmla="*/ 92415 h 258401"/>
              <a:gd name="T28" fmla="*/ 92116 w 293328"/>
              <a:gd name="T29" fmla="*/ 167071 h 258401"/>
              <a:gd name="T30" fmla="*/ 148830 w 293328"/>
              <a:gd name="T31" fmla="*/ 92415 h 258401"/>
              <a:gd name="T32" fmla="*/ 142689 w 293328"/>
              <a:gd name="T33" fmla="*/ 127930 h 258401"/>
              <a:gd name="T34" fmla="*/ 114512 w 293328"/>
              <a:gd name="T35" fmla="*/ 128293 h 258401"/>
              <a:gd name="T36" fmla="*/ 109816 w 293328"/>
              <a:gd name="T37" fmla="*/ 92415 h 258401"/>
              <a:gd name="T38" fmla="*/ 35400 w 293328"/>
              <a:gd name="T39" fmla="*/ 117058 h 258401"/>
              <a:gd name="T40" fmla="*/ 47682 w 293328"/>
              <a:gd name="T41" fmla="*/ 113434 h 258401"/>
              <a:gd name="T42" fmla="*/ 35400 w 293328"/>
              <a:gd name="T43" fmla="*/ 92415 h 258401"/>
              <a:gd name="T44" fmla="*/ 83086 w 293328"/>
              <a:gd name="T45" fmla="*/ 167071 h 258401"/>
              <a:gd name="T46" fmla="*/ 65384 w 293328"/>
              <a:gd name="T47" fmla="*/ 123581 h 258401"/>
              <a:gd name="T48" fmla="*/ 59243 w 293328"/>
              <a:gd name="T49" fmla="*/ 127930 h 258401"/>
              <a:gd name="T50" fmla="*/ 28538 w 293328"/>
              <a:gd name="T51" fmla="*/ 127205 h 258401"/>
              <a:gd name="T52" fmla="*/ 8671 w 293328"/>
              <a:gd name="T53" fmla="*/ 92415 h 258401"/>
              <a:gd name="T54" fmla="*/ 223246 w 293328"/>
              <a:gd name="T55" fmla="*/ 136991 h 258401"/>
              <a:gd name="T56" fmla="*/ 210964 w 293328"/>
              <a:gd name="T57" fmla="*/ 62335 h 258401"/>
              <a:gd name="T58" fmla="*/ 175562 w 293328"/>
              <a:gd name="T59" fmla="*/ 220707 h 258401"/>
              <a:gd name="T60" fmla="*/ 264427 w 293328"/>
              <a:gd name="T61" fmla="*/ 220707 h 258401"/>
              <a:gd name="T62" fmla="*/ 285739 w 293328"/>
              <a:gd name="T63" fmla="*/ 200050 h 258401"/>
              <a:gd name="T64" fmla="*/ 270206 w 293328"/>
              <a:gd name="T65" fmla="*/ 190990 h 258401"/>
              <a:gd name="T66" fmla="*/ 270206 w 293328"/>
              <a:gd name="T67" fmla="*/ 175045 h 258401"/>
              <a:gd name="T68" fmla="*/ 285739 w 293328"/>
              <a:gd name="T69" fmla="*/ 165984 h 258401"/>
              <a:gd name="T70" fmla="*/ 223246 w 293328"/>
              <a:gd name="T71" fmla="*/ 146051 h 258401"/>
              <a:gd name="T72" fmla="*/ 175562 w 293328"/>
              <a:gd name="T73" fmla="*/ 62335 h 258401"/>
              <a:gd name="T74" fmla="*/ 85974 w 293328"/>
              <a:gd name="T75" fmla="*/ 29716 h 258401"/>
              <a:gd name="T76" fmla="*/ 97896 w 293328"/>
              <a:gd name="T77" fmla="*/ 8697 h 258401"/>
              <a:gd name="T78" fmla="*/ 50574 w 293328"/>
              <a:gd name="T79" fmla="*/ 83354 h 258401"/>
              <a:gd name="T80" fmla="*/ 106927 w 293328"/>
              <a:gd name="T81" fmla="*/ 8697 h 258401"/>
              <a:gd name="T82" fmla="*/ 102592 w 293328"/>
              <a:gd name="T83" fmla="*/ 44576 h 258401"/>
              <a:gd name="T84" fmla="*/ 74415 w 293328"/>
              <a:gd name="T85" fmla="*/ 44215 h 258401"/>
              <a:gd name="T86" fmla="*/ 68274 w 293328"/>
              <a:gd name="T87" fmla="*/ 8697 h 258401"/>
              <a:gd name="T88" fmla="*/ 129323 w 293328"/>
              <a:gd name="T89" fmla="*/ 0 h 258401"/>
              <a:gd name="T90" fmla="*/ 166531 w 293328"/>
              <a:gd name="T91" fmla="*/ 83354 h 258401"/>
              <a:gd name="T92" fmla="*/ 210964 w 293328"/>
              <a:gd name="T93" fmla="*/ 53273 h 258401"/>
              <a:gd name="T94" fmla="*/ 294409 w 293328"/>
              <a:gd name="T95" fmla="*/ 165621 h 258401"/>
              <a:gd name="T96" fmla="*/ 264427 w 293328"/>
              <a:gd name="T97" fmla="*/ 229769 h 258401"/>
              <a:gd name="T98" fmla="*/ 109816 w 293328"/>
              <a:gd name="T99" fmla="*/ 229769 h 258401"/>
              <a:gd name="T100" fmla="*/ 16256 w 293328"/>
              <a:gd name="T101" fmla="*/ 229769 h 258401"/>
              <a:gd name="T102" fmla="*/ 0 w 293328"/>
              <a:gd name="T103" fmla="*/ 88066 h 258401"/>
              <a:gd name="T104" fmla="*/ 41543 w 293328"/>
              <a:gd name="T105" fmla="*/ 4349 h 2584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58401">
                <a:moveTo>
                  <a:pt x="229821" y="219075"/>
                </a:moveTo>
                <a:cubicBezTo>
                  <a:pt x="232386" y="219075"/>
                  <a:pt x="234584" y="220907"/>
                  <a:pt x="234584" y="223838"/>
                </a:cubicBezTo>
                <a:cubicBezTo>
                  <a:pt x="234584" y="226402"/>
                  <a:pt x="232386" y="228234"/>
                  <a:pt x="229821" y="228234"/>
                </a:cubicBezTo>
                <a:cubicBezTo>
                  <a:pt x="227257" y="228234"/>
                  <a:pt x="225425" y="226402"/>
                  <a:pt x="225425" y="223838"/>
                </a:cubicBezTo>
                <a:cubicBezTo>
                  <a:pt x="225425" y="220907"/>
                  <a:pt x="227257" y="219075"/>
                  <a:pt x="229821" y="219075"/>
                </a:cubicBezTo>
                <a:close/>
                <a:moveTo>
                  <a:pt x="76200" y="219075"/>
                </a:moveTo>
                <a:cubicBezTo>
                  <a:pt x="78398" y="219075"/>
                  <a:pt x="80597" y="220907"/>
                  <a:pt x="80597" y="223838"/>
                </a:cubicBezTo>
                <a:cubicBezTo>
                  <a:pt x="80597" y="226402"/>
                  <a:pt x="78398" y="228234"/>
                  <a:pt x="76200" y="228234"/>
                </a:cubicBezTo>
                <a:cubicBezTo>
                  <a:pt x="73636" y="228234"/>
                  <a:pt x="71438" y="226402"/>
                  <a:pt x="71438" y="223838"/>
                </a:cubicBezTo>
                <a:cubicBezTo>
                  <a:pt x="71438" y="220907"/>
                  <a:pt x="73636" y="219075"/>
                  <a:pt x="76200" y="219075"/>
                </a:cubicBezTo>
                <a:close/>
                <a:moveTo>
                  <a:pt x="229624" y="199214"/>
                </a:moveTo>
                <a:cubicBezTo>
                  <a:pt x="215947" y="199214"/>
                  <a:pt x="204430" y="210402"/>
                  <a:pt x="204430" y="224477"/>
                </a:cubicBezTo>
                <a:cubicBezTo>
                  <a:pt x="204430" y="238191"/>
                  <a:pt x="215947" y="249740"/>
                  <a:pt x="229624" y="249740"/>
                </a:cubicBezTo>
                <a:cubicBezTo>
                  <a:pt x="243660" y="249740"/>
                  <a:pt x="254818" y="238191"/>
                  <a:pt x="254818" y="224477"/>
                </a:cubicBezTo>
                <a:cubicBezTo>
                  <a:pt x="254818" y="210402"/>
                  <a:pt x="243660" y="199214"/>
                  <a:pt x="229624" y="199214"/>
                </a:cubicBezTo>
                <a:close/>
                <a:moveTo>
                  <a:pt x="75581" y="199214"/>
                </a:moveTo>
                <a:cubicBezTo>
                  <a:pt x="61545" y="199214"/>
                  <a:pt x="50388" y="210402"/>
                  <a:pt x="50388" y="224477"/>
                </a:cubicBezTo>
                <a:cubicBezTo>
                  <a:pt x="50388" y="238191"/>
                  <a:pt x="61545" y="249740"/>
                  <a:pt x="75581" y="249740"/>
                </a:cubicBezTo>
                <a:cubicBezTo>
                  <a:pt x="89258" y="249740"/>
                  <a:pt x="100415" y="238191"/>
                  <a:pt x="100415" y="224477"/>
                </a:cubicBezTo>
                <a:cubicBezTo>
                  <a:pt x="100415" y="210402"/>
                  <a:pt x="89258" y="199214"/>
                  <a:pt x="75581" y="199214"/>
                </a:cubicBezTo>
                <a:close/>
                <a:moveTo>
                  <a:pt x="8638" y="175395"/>
                </a:moveTo>
                <a:lnTo>
                  <a:pt x="8638" y="212568"/>
                </a:lnTo>
                <a:cubicBezTo>
                  <a:pt x="8638" y="216537"/>
                  <a:pt x="11877" y="219785"/>
                  <a:pt x="16196" y="219785"/>
                </a:cubicBezTo>
                <a:lnTo>
                  <a:pt x="41750" y="219785"/>
                </a:lnTo>
                <a:cubicBezTo>
                  <a:pt x="43909" y="203184"/>
                  <a:pt x="58306" y="190192"/>
                  <a:pt x="75581" y="190192"/>
                </a:cubicBezTo>
                <a:cubicBezTo>
                  <a:pt x="92857" y="190192"/>
                  <a:pt x="106894" y="203184"/>
                  <a:pt x="109413" y="219785"/>
                </a:cubicBezTo>
                <a:lnTo>
                  <a:pt x="165919" y="219785"/>
                </a:lnTo>
                <a:lnTo>
                  <a:pt x="165919" y="175395"/>
                </a:lnTo>
                <a:lnTo>
                  <a:pt x="8638" y="175395"/>
                </a:lnTo>
                <a:close/>
                <a:moveTo>
                  <a:pt x="199901" y="165100"/>
                </a:moveTo>
                <a:lnTo>
                  <a:pt x="222019" y="165100"/>
                </a:lnTo>
                <a:cubicBezTo>
                  <a:pt x="224873" y="165100"/>
                  <a:pt x="226656" y="166932"/>
                  <a:pt x="226656" y="169863"/>
                </a:cubicBezTo>
                <a:cubicBezTo>
                  <a:pt x="226656" y="172061"/>
                  <a:pt x="224873" y="174259"/>
                  <a:pt x="222019" y="174259"/>
                </a:cubicBezTo>
                <a:lnTo>
                  <a:pt x="199901" y="174259"/>
                </a:lnTo>
                <a:cubicBezTo>
                  <a:pt x="197404" y="174259"/>
                  <a:pt x="195263" y="172061"/>
                  <a:pt x="195263" y="169863"/>
                </a:cubicBezTo>
                <a:cubicBezTo>
                  <a:pt x="195263" y="166932"/>
                  <a:pt x="197404" y="165100"/>
                  <a:pt x="199901" y="165100"/>
                </a:cubicBezTo>
                <a:close/>
                <a:moveTo>
                  <a:pt x="118411" y="92028"/>
                </a:moveTo>
                <a:lnTo>
                  <a:pt x="118411" y="116569"/>
                </a:lnTo>
                <a:lnTo>
                  <a:pt x="127409" y="112960"/>
                </a:lnTo>
                <a:cubicBezTo>
                  <a:pt x="128128" y="112599"/>
                  <a:pt x="129208" y="112599"/>
                  <a:pt x="130288" y="112960"/>
                </a:cubicBezTo>
                <a:lnTo>
                  <a:pt x="139286" y="116569"/>
                </a:lnTo>
                <a:lnTo>
                  <a:pt x="139286" y="92028"/>
                </a:lnTo>
                <a:lnTo>
                  <a:pt x="118411" y="92028"/>
                </a:lnTo>
                <a:close/>
                <a:moveTo>
                  <a:pt x="91777" y="92028"/>
                </a:moveTo>
                <a:lnTo>
                  <a:pt x="91777" y="166373"/>
                </a:lnTo>
                <a:lnTo>
                  <a:pt x="165919" y="166373"/>
                </a:lnTo>
                <a:lnTo>
                  <a:pt x="165919" y="92028"/>
                </a:lnTo>
                <a:lnTo>
                  <a:pt x="148284" y="92028"/>
                </a:lnTo>
                <a:lnTo>
                  <a:pt x="148284" y="123065"/>
                </a:lnTo>
                <a:cubicBezTo>
                  <a:pt x="148284" y="124870"/>
                  <a:pt x="147204" y="125952"/>
                  <a:pt x="146124" y="126674"/>
                </a:cubicBezTo>
                <a:cubicBezTo>
                  <a:pt x="145044" y="127757"/>
                  <a:pt x="143245" y="127757"/>
                  <a:pt x="142165" y="127396"/>
                </a:cubicBezTo>
                <a:lnTo>
                  <a:pt x="128848" y="121983"/>
                </a:lnTo>
                <a:lnTo>
                  <a:pt x="115532" y="127396"/>
                </a:lnTo>
                <a:cubicBezTo>
                  <a:pt x="115172" y="127757"/>
                  <a:pt x="114452" y="127757"/>
                  <a:pt x="114092" y="127757"/>
                </a:cubicBezTo>
                <a:cubicBezTo>
                  <a:pt x="113012" y="127757"/>
                  <a:pt x="112292" y="127396"/>
                  <a:pt x="111573" y="126674"/>
                </a:cubicBezTo>
                <a:cubicBezTo>
                  <a:pt x="110493" y="125952"/>
                  <a:pt x="109413" y="124870"/>
                  <a:pt x="109413" y="123065"/>
                </a:cubicBezTo>
                <a:lnTo>
                  <a:pt x="109413" y="92028"/>
                </a:lnTo>
                <a:lnTo>
                  <a:pt x="91777" y="92028"/>
                </a:lnTo>
                <a:close/>
                <a:moveTo>
                  <a:pt x="35271" y="92028"/>
                </a:moveTo>
                <a:lnTo>
                  <a:pt x="35271" y="116569"/>
                </a:lnTo>
                <a:lnTo>
                  <a:pt x="44269" y="112960"/>
                </a:lnTo>
                <a:cubicBezTo>
                  <a:pt x="44629" y="112960"/>
                  <a:pt x="45349" y="112960"/>
                  <a:pt x="45709" y="112960"/>
                </a:cubicBezTo>
                <a:cubicBezTo>
                  <a:pt x="46428" y="112960"/>
                  <a:pt x="46788" y="112960"/>
                  <a:pt x="47508" y="112960"/>
                </a:cubicBezTo>
                <a:lnTo>
                  <a:pt x="56146" y="116569"/>
                </a:lnTo>
                <a:lnTo>
                  <a:pt x="56146" y="92028"/>
                </a:lnTo>
                <a:lnTo>
                  <a:pt x="35271" y="92028"/>
                </a:lnTo>
                <a:close/>
                <a:moveTo>
                  <a:pt x="8638" y="92028"/>
                </a:moveTo>
                <a:lnTo>
                  <a:pt x="8638" y="166373"/>
                </a:lnTo>
                <a:lnTo>
                  <a:pt x="82780" y="166373"/>
                </a:lnTo>
                <a:lnTo>
                  <a:pt x="82780" y="92028"/>
                </a:lnTo>
                <a:lnTo>
                  <a:pt x="65144" y="92028"/>
                </a:lnTo>
                <a:lnTo>
                  <a:pt x="65144" y="123065"/>
                </a:lnTo>
                <a:cubicBezTo>
                  <a:pt x="65144" y="124870"/>
                  <a:pt x="64064" y="125952"/>
                  <a:pt x="63344" y="126674"/>
                </a:cubicBezTo>
                <a:cubicBezTo>
                  <a:pt x="62265" y="127396"/>
                  <a:pt x="61545" y="127757"/>
                  <a:pt x="60825" y="127757"/>
                </a:cubicBezTo>
                <a:cubicBezTo>
                  <a:pt x="60105" y="127757"/>
                  <a:pt x="59385" y="127757"/>
                  <a:pt x="59025" y="127396"/>
                </a:cubicBezTo>
                <a:lnTo>
                  <a:pt x="45709" y="121983"/>
                </a:lnTo>
                <a:lnTo>
                  <a:pt x="32752" y="127396"/>
                </a:lnTo>
                <a:cubicBezTo>
                  <a:pt x="31312" y="127757"/>
                  <a:pt x="29513" y="127757"/>
                  <a:pt x="28433" y="126674"/>
                </a:cubicBezTo>
                <a:cubicBezTo>
                  <a:pt x="27353" y="125952"/>
                  <a:pt x="26273" y="124870"/>
                  <a:pt x="26273" y="123065"/>
                </a:cubicBezTo>
                <a:lnTo>
                  <a:pt x="26273" y="92028"/>
                </a:lnTo>
                <a:lnTo>
                  <a:pt x="8638" y="92028"/>
                </a:lnTo>
                <a:close/>
                <a:moveTo>
                  <a:pt x="204430" y="62074"/>
                </a:moveTo>
                <a:lnTo>
                  <a:pt x="204430" y="118374"/>
                </a:lnTo>
                <a:cubicBezTo>
                  <a:pt x="204430" y="128479"/>
                  <a:pt x="212708" y="136418"/>
                  <a:pt x="222426" y="136418"/>
                </a:cubicBezTo>
                <a:lnTo>
                  <a:pt x="258417" y="136418"/>
                </a:lnTo>
                <a:lnTo>
                  <a:pt x="233223" y="77592"/>
                </a:lnTo>
                <a:cubicBezTo>
                  <a:pt x="229264" y="68209"/>
                  <a:pt x="220266" y="62074"/>
                  <a:pt x="210189" y="62074"/>
                </a:cubicBezTo>
                <a:lnTo>
                  <a:pt x="204430" y="62074"/>
                </a:lnTo>
                <a:close/>
                <a:moveTo>
                  <a:pt x="174917" y="62074"/>
                </a:moveTo>
                <a:lnTo>
                  <a:pt x="174917" y="219785"/>
                </a:lnTo>
                <a:lnTo>
                  <a:pt x="195792" y="219785"/>
                </a:lnTo>
                <a:cubicBezTo>
                  <a:pt x="197952" y="203184"/>
                  <a:pt x="212348" y="190192"/>
                  <a:pt x="229624" y="190192"/>
                </a:cubicBezTo>
                <a:cubicBezTo>
                  <a:pt x="246900" y="190192"/>
                  <a:pt x="261296" y="203184"/>
                  <a:pt x="263456" y="219785"/>
                </a:cubicBezTo>
                <a:lnTo>
                  <a:pt x="277132" y="219785"/>
                </a:lnTo>
                <a:cubicBezTo>
                  <a:pt x="281091" y="219785"/>
                  <a:pt x="284690" y="216537"/>
                  <a:pt x="284690" y="212568"/>
                </a:cubicBezTo>
                <a:lnTo>
                  <a:pt x="284690" y="199214"/>
                </a:lnTo>
                <a:lnTo>
                  <a:pt x="269214" y="199214"/>
                </a:lnTo>
                <a:cubicBezTo>
                  <a:pt x="267055" y="199214"/>
                  <a:pt x="264895" y="197049"/>
                  <a:pt x="264895" y="194523"/>
                </a:cubicBezTo>
                <a:cubicBezTo>
                  <a:pt x="264895" y="191996"/>
                  <a:pt x="267055" y="190192"/>
                  <a:pt x="269214" y="190192"/>
                </a:cubicBezTo>
                <a:lnTo>
                  <a:pt x="284690" y="190192"/>
                </a:lnTo>
                <a:lnTo>
                  <a:pt x="284690" y="174313"/>
                </a:lnTo>
                <a:lnTo>
                  <a:pt x="269214" y="174313"/>
                </a:lnTo>
                <a:cubicBezTo>
                  <a:pt x="267055" y="174313"/>
                  <a:pt x="264895" y="172147"/>
                  <a:pt x="264895" y="169982"/>
                </a:cubicBezTo>
                <a:cubicBezTo>
                  <a:pt x="264895" y="167095"/>
                  <a:pt x="267055" y="165290"/>
                  <a:pt x="269214" y="165290"/>
                </a:cubicBezTo>
                <a:lnTo>
                  <a:pt x="284690" y="165290"/>
                </a:lnTo>
                <a:lnTo>
                  <a:pt x="284690" y="164929"/>
                </a:lnTo>
                <a:cubicBezTo>
                  <a:pt x="284690" y="154102"/>
                  <a:pt x="275693" y="145441"/>
                  <a:pt x="265255" y="145441"/>
                </a:cubicBezTo>
                <a:lnTo>
                  <a:pt x="222426" y="145441"/>
                </a:lnTo>
                <a:cubicBezTo>
                  <a:pt x="207669" y="145441"/>
                  <a:pt x="195432" y="133531"/>
                  <a:pt x="195432" y="118374"/>
                </a:cubicBezTo>
                <a:lnTo>
                  <a:pt x="195432" y="62074"/>
                </a:lnTo>
                <a:lnTo>
                  <a:pt x="174917" y="62074"/>
                </a:lnTo>
                <a:close/>
                <a:moveTo>
                  <a:pt x="77021" y="8661"/>
                </a:moveTo>
                <a:lnTo>
                  <a:pt x="77021" y="33202"/>
                </a:lnTo>
                <a:lnTo>
                  <a:pt x="85659" y="29593"/>
                </a:lnTo>
                <a:cubicBezTo>
                  <a:pt x="86739" y="29232"/>
                  <a:pt x="87818" y="29232"/>
                  <a:pt x="88898" y="29593"/>
                </a:cubicBezTo>
                <a:lnTo>
                  <a:pt x="97536" y="33202"/>
                </a:lnTo>
                <a:lnTo>
                  <a:pt x="97536" y="8661"/>
                </a:lnTo>
                <a:lnTo>
                  <a:pt x="77021" y="8661"/>
                </a:lnTo>
                <a:close/>
                <a:moveTo>
                  <a:pt x="50388" y="8661"/>
                </a:moveTo>
                <a:lnTo>
                  <a:pt x="50388" y="83006"/>
                </a:lnTo>
                <a:lnTo>
                  <a:pt x="124169" y="83006"/>
                </a:lnTo>
                <a:lnTo>
                  <a:pt x="124169" y="8661"/>
                </a:lnTo>
                <a:lnTo>
                  <a:pt x="106534" y="8661"/>
                </a:lnTo>
                <a:lnTo>
                  <a:pt x="106534" y="40059"/>
                </a:lnTo>
                <a:cubicBezTo>
                  <a:pt x="106534" y="41503"/>
                  <a:pt x="105814" y="42946"/>
                  <a:pt x="104734" y="43307"/>
                </a:cubicBezTo>
                <a:cubicBezTo>
                  <a:pt x="104014" y="44029"/>
                  <a:pt x="102935" y="44390"/>
                  <a:pt x="102215" y="44390"/>
                </a:cubicBezTo>
                <a:cubicBezTo>
                  <a:pt x="101855" y="44390"/>
                  <a:pt x="101135" y="44390"/>
                  <a:pt x="100415" y="44029"/>
                </a:cubicBezTo>
                <a:lnTo>
                  <a:pt x="87458" y="38977"/>
                </a:lnTo>
                <a:lnTo>
                  <a:pt x="74142" y="44029"/>
                </a:lnTo>
                <a:cubicBezTo>
                  <a:pt x="72702" y="44751"/>
                  <a:pt x="71262" y="44390"/>
                  <a:pt x="69823" y="43307"/>
                </a:cubicBezTo>
                <a:cubicBezTo>
                  <a:pt x="68743" y="42946"/>
                  <a:pt x="68023" y="41503"/>
                  <a:pt x="68023" y="40059"/>
                </a:cubicBezTo>
                <a:lnTo>
                  <a:pt x="68023" y="8661"/>
                </a:lnTo>
                <a:lnTo>
                  <a:pt x="50388" y="8661"/>
                </a:lnTo>
                <a:close/>
                <a:moveTo>
                  <a:pt x="45709" y="0"/>
                </a:moveTo>
                <a:lnTo>
                  <a:pt x="128848" y="0"/>
                </a:lnTo>
                <a:cubicBezTo>
                  <a:pt x="131368" y="0"/>
                  <a:pt x="133527" y="1804"/>
                  <a:pt x="133527" y="4331"/>
                </a:cubicBezTo>
                <a:lnTo>
                  <a:pt x="133527" y="83006"/>
                </a:lnTo>
                <a:lnTo>
                  <a:pt x="165919" y="83006"/>
                </a:lnTo>
                <a:lnTo>
                  <a:pt x="165919" y="57743"/>
                </a:lnTo>
                <a:cubicBezTo>
                  <a:pt x="165919" y="55578"/>
                  <a:pt x="167719" y="53051"/>
                  <a:pt x="170238" y="53051"/>
                </a:cubicBezTo>
                <a:lnTo>
                  <a:pt x="210189" y="53051"/>
                </a:lnTo>
                <a:cubicBezTo>
                  <a:pt x="223865" y="53051"/>
                  <a:pt x="236102" y="61352"/>
                  <a:pt x="241501" y="73983"/>
                </a:cubicBezTo>
                <a:lnTo>
                  <a:pt x="268134" y="136779"/>
                </a:lnTo>
                <a:cubicBezTo>
                  <a:pt x="282531" y="138223"/>
                  <a:pt x="293328" y="150493"/>
                  <a:pt x="293328" y="164929"/>
                </a:cubicBezTo>
                <a:lnTo>
                  <a:pt x="293328" y="212568"/>
                </a:lnTo>
                <a:cubicBezTo>
                  <a:pt x="293328" y="221590"/>
                  <a:pt x="286130" y="228808"/>
                  <a:pt x="277132" y="228808"/>
                </a:cubicBezTo>
                <a:lnTo>
                  <a:pt x="263456" y="228808"/>
                </a:lnTo>
                <a:cubicBezTo>
                  <a:pt x="261296" y="245409"/>
                  <a:pt x="246900" y="258401"/>
                  <a:pt x="229624" y="258401"/>
                </a:cubicBezTo>
                <a:cubicBezTo>
                  <a:pt x="212348" y="258401"/>
                  <a:pt x="197952" y="245409"/>
                  <a:pt x="195792" y="228808"/>
                </a:cubicBezTo>
                <a:lnTo>
                  <a:pt x="109413" y="228808"/>
                </a:lnTo>
                <a:cubicBezTo>
                  <a:pt x="106894" y="245409"/>
                  <a:pt x="92857" y="258401"/>
                  <a:pt x="75581" y="258401"/>
                </a:cubicBezTo>
                <a:cubicBezTo>
                  <a:pt x="58306" y="258401"/>
                  <a:pt x="43909" y="245409"/>
                  <a:pt x="41750" y="228808"/>
                </a:cubicBezTo>
                <a:lnTo>
                  <a:pt x="16196" y="228808"/>
                </a:lnTo>
                <a:cubicBezTo>
                  <a:pt x="7198" y="228808"/>
                  <a:pt x="0" y="221590"/>
                  <a:pt x="0" y="212568"/>
                </a:cubicBezTo>
                <a:lnTo>
                  <a:pt x="0" y="170704"/>
                </a:lnTo>
                <a:lnTo>
                  <a:pt x="0" y="87697"/>
                </a:lnTo>
                <a:cubicBezTo>
                  <a:pt x="0" y="85171"/>
                  <a:pt x="1799" y="83006"/>
                  <a:pt x="4319" y="83006"/>
                </a:cubicBezTo>
                <a:lnTo>
                  <a:pt x="41390" y="83006"/>
                </a:lnTo>
                <a:lnTo>
                  <a:pt x="41390" y="4331"/>
                </a:lnTo>
                <a:cubicBezTo>
                  <a:pt x="41390" y="1804"/>
                  <a:pt x="43549" y="0"/>
                  <a:pt x="45709" y="0"/>
                </a:cubicBezTo>
                <a:close/>
              </a:path>
            </a:pathLst>
          </a:custGeom>
          <a:solidFill>
            <a:schemeClr val="tx2"/>
          </a:solidFill>
          <a:ln>
            <a:noFill/>
          </a:ln>
          <a:effectLst/>
        </p:spPr>
        <p:txBody>
          <a:bodyPr anchor="ctr"/>
          <a:lstStyle/>
          <a:p>
            <a:endParaRPr lang="en-US" sz="900" dirty="0">
              <a:latin typeface="Montserrat Light" pitchFamily="2" charset="77"/>
            </a:endParaRPr>
          </a:p>
        </p:txBody>
      </p:sp>
      <p:sp>
        <p:nvSpPr>
          <p:cNvPr id="88" name="Freeform 956">
            <a:extLst>
              <a:ext uri="{FF2B5EF4-FFF2-40B4-BE49-F238E27FC236}">
                <a16:creationId xmlns:a16="http://schemas.microsoft.com/office/drawing/2014/main" id="{E2408B8B-BC35-294B-8095-CFA493D2E813}"/>
              </a:ext>
            </a:extLst>
          </p:cNvPr>
          <p:cNvSpPr>
            <a:spLocks noChangeArrowheads="1"/>
          </p:cNvSpPr>
          <p:nvPr/>
        </p:nvSpPr>
        <p:spPr bwMode="auto">
          <a:xfrm>
            <a:off x="9515532" y="4221944"/>
            <a:ext cx="198424" cy="198423"/>
          </a:xfrm>
          <a:custGeom>
            <a:avLst/>
            <a:gdLst>
              <a:gd name="T0" fmla="*/ 246608 w 293328"/>
              <a:gd name="T1" fmla="*/ 283603 h 293333"/>
              <a:gd name="T2" fmla="*/ 178454 w 293328"/>
              <a:gd name="T3" fmla="*/ 283603 h 293333"/>
              <a:gd name="T4" fmla="*/ 159420 w 293328"/>
              <a:gd name="T5" fmla="*/ 278823 h 293333"/>
              <a:gd name="T6" fmla="*/ 76032 w 293328"/>
              <a:gd name="T7" fmla="*/ 288015 h 293333"/>
              <a:gd name="T8" fmla="*/ 8923 w 293328"/>
              <a:gd name="T9" fmla="*/ 259066 h 293333"/>
              <a:gd name="T10" fmla="*/ 35334 w 293328"/>
              <a:gd name="T11" fmla="*/ 259066 h 293333"/>
              <a:gd name="T12" fmla="*/ 194500 w 293328"/>
              <a:gd name="T13" fmla="*/ 250144 h 293333"/>
              <a:gd name="T14" fmla="*/ 138506 w 293328"/>
              <a:gd name="T15" fmla="*/ 259336 h 293333"/>
              <a:gd name="T16" fmla="*/ 76013 w 293328"/>
              <a:gd name="T17" fmla="*/ 250144 h 293333"/>
              <a:gd name="T18" fmla="*/ 114827 w 293328"/>
              <a:gd name="T19" fmla="*/ 259336 h 293333"/>
              <a:gd name="T20" fmla="*/ 76013 w 293328"/>
              <a:gd name="T21" fmla="*/ 250144 h 293333"/>
              <a:gd name="T22" fmla="*/ 44257 w 293328"/>
              <a:gd name="T23" fmla="*/ 254784 h 293333"/>
              <a:gd name="T24" fmla="*/ 4282 w 293328"/>
              <a:gd name="T25" fmla="*/ 294399 h 293333"/>
              <a:gd name="T26" fmla="*/ 4282 w 293328"/>
              <a:gd name="T27" fmla="*/ 250144 h 293333"/>
              <a:gd name="T28" fmla="*/ 270502 w 293328"/>
              <a:gd name="T29" fmla="*/ 206758 h 293333"/>
              <a:gd name="T30" fmla="*/ 213507 w 293328"/>
              <a:gd name="T31" fmla="*/ 206758 h 293333"/>
              <a:gd name="T32" fmla="*/ 194473 w 293328"/>
              <a:gd name="T33" fmla="*/ 202346 h 293333"/>
              <a:gd name="T34" fmla="*/ 130567 w 293328"/>
              <a:gd name="T35" fmla="*/ 211538 h 293333"/>
              <a:gd name="T36" fmla="*/ 75968 w 293328"/>
              <a:gd name="T37" fmla="*/ 202346 h 293333"/>
              <a:gd name="T38" fmla="*/ 106554 w 293328"/>
              <a:gd name="T39" fmla="*/ 211538 h 293333"/>
              <a:gd name="T40" fmla="*/ 75968 w 293328"/>
              <a:gd name="T41" fmla="*/ 202346 h 293333"/>
              <a:gd name="T42" fmla="*/ 35334 w 293328"/>
              <a:gd name="T43" fmla="*/ 207331 h 293333"/>
              <a:gd name="T44" fmla="*/ 76002 w 293328"/>
              <a:gd name="T45" fmla="*/ 172073 h 293333"/>
              <a:gd name="T46" fmla="*/ 153080 w 293328"/>
              <a:gd name="T47" fmla="*/ 181251 h 293333"/>
              <a:gd name="T48" fmla="*/ 76002 w 293328"/>
              <a:gd name="T49" fmla="*/ 172073 h 293333"/>
              <a:gd name="T50" fmla="*/ 44257 w 293328"/>
              <a:gd name="T51" fmla="*/ 176391 h 293333"/>
              <a:gd name="T52" fmla="*/ 4282 w 293328"/>
              <a:gd name="T53" fmla="*/ 216325 h 293333"/>
              <a:gd name="T54" fmla="*/ 4282 w 293328"/>
              <a:gd name="T55" fmla="*/ 172073 h 293333"/>
              <a:gd name="T56" fmla="*/ 241823 w 293328"/>
              <a:gd name="T57" fmla="*/ 128687 h 293333"/>
              <a:gd name="T58" fmla="*/ 157740 w 293328"/>
              <a:gd name="T59" fmla="*/ 128687 h 293333"/>
              <a:gd name="T60" fmla="*/ 138716 w 293328"/>
              <a:gd name="T61" fmla="*/ 124275 h 293333"/>
              <a:gd name="T62" fmla="*/ 76024 w 293328"/>
              <a:gd name="T63" fmla="*/ 133467 h 293333"/>
              <a:gd name="T64" fmla="*/ 8923 w 293328"/>
              <a:gd name="T65" fmla="*/ 104518 h 293333"/>
              <a:gd name="T66" fmla="*/ 35334 w 293328"/>
              <a:gd name="T67" fmla="*/ 104518 h 293333"/>
              <a:gd name="T68" fmla="*/ 170614 w 293328"/>
              <a:gd name="T69" fmla="*/ 95596 h 293333"/>
              <a:gd name="T70" fmla="*/ 130526 w 293328"/>
              <a:gd name="T71" fmla="*/ 104789 h 293333"/>
              <a:gd name="T72" fmla="*/ 76007 w 293328"/>
              <a:gd name="T73" fmla="*/ 95596 h 293333"/>
              <a:gd name="T74" fmla="*/ 106509 w 293328"/>
              <a:gd name="T75" fmla="*/ 104789 h 293333"/>
              <a:gd name="T76" fmla="*/ 76007 w 293328"/>
              <a:gd name="T77" fmla="*/ 95596 h 293333"/>
              <a:gd name="T78" fmla="*/ 44257 w 293328"/>
              <a:gd name="T79" fmla="*/ 100236 h 293333"/>
              <a:gd name="T80" fmla="*/ 4282 w 293328"/>
              <a:gd name="T81" fmla="*/ 139852 h 293333"/>
              <a:gd name="T82" fmla="*/ 4282 w 293328"/>
              <a:gd name="T83" fmla="*/ 95596 h 293333"/>
              <a:gd name="T84" fmla="*/ 294399 w 293328"/>
              <a:gd name="T85" fmla="*/ 289688 h 293333"/>
              <a:gd name="T86" fmla="*/ 285207 w 293328"/>
              <a:gd name="T87" fmla="*/ 81183 h 293333"/>
              <a:gd name="T88" fmla="*/ 89262 w 293328"/>
              <a:gd name="T89" fmla="*/ 27087 h 293333"/>
              <a:gd name="T90" fmla="*/ 33058 w 293328"/>
              <a:gd name="T91" fmla="*/ 36264 h 293333"/>
              <a:gd name="T92" fmla="*/ 241009 w 293328"/>
              <a:gd name="T93" fmla="*/ 8570 h 293333"/>
              <a:gd name="T94" fmla="*/ 285386 w 293328"/>
              <a:gd name="T95" fmla="*/ 8570 h 293333"/>
              <a:gd name="T96" fmla="*/ 9020 w 293328"/>
              <a:gd name="T97" fmla="*/ 52854 h 293333"/>
              <a:gd name="T98" fmla="*/ 9020 w 293328"/>
              <a:gd name="T99" fmla="*/ 8570 h 293333"/>
              <a:gd name="T100" fmla="*/ 294406 w 293328"/>
              <a:gd name="T101" fmla="*/ 4285 h 293333"/>
              <a:gd name="T102" fmla="*/ 4329 w 293328"/>
              <a:gd name="T103" fmla="*/ 61781 h 293333"/>
              <a:gd name="T104" fmla="*/ 4329 w 293328"/>
              <a:gd name="T105" fmla="*/ 0 h 29333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93333">
                <a:moveTo>
                  <a:pt x="182446" y="277813"/>
                </a:moveTo>
                <a:lnTo>
                  <a:pt x="241416" y="277813"/>
                </a:lnTo>
                <a:cubicBezTo>
                  <a:pt x="243918" y="277813"/>
                  <a:pt x="245705" y="280011"/>
                  <a:pt x="245705" y="282576"/>
                </a:cubicBezTo>
                <a:cubicBezTo>
                  <a:pt x="245705" y="285140"/>
                  <a:pt x="243918" y="286972"/>
                  <a:pt x="241416" y="286972"/>
                </a:cubicBezTo>
                <a:lnTo>
                  <a:pt x="182446" y="286972"/>
                </a:lnTo>
                <a:cubicBezTo>
                  <a:pt x="179944" y="286972"/>
                  <a:pt x="177800" y="285140"/>
                  <a:pt x="177800" y="282576"/>
                </a:cubicBezTo>
                <a:cubicBezTo>
                  <a:pt x="177800" y="280011"/>
                  <a:pt x="179944" y="277813"/>
                  <a:pt x="182446" y="277813"/>
                </a:cubicBezTo>
                <a:close/>
                <a:moveTo>
                  <a:pt x="75753" y="277813"/>
                </a:moveTo>
                <a:lnTo>
                  <a:pt x="158836" y="277813"/>
                </a:lnTo>
                <a:cubicBezTo>
                  <a:pt x="161354" y="277813"/>
                  <a:pt x="163152" y="280011"/>
                  <a:pt x="163152" y="282576"/>
                </a:cubicBezTo>
                <a:cubicBezTo>
                  <a:pt x="163152" y="285140"/>
                  <a:pt x="161354" y="286972"/>
                  <a:pt x="158836" y="286972"/>
                </a:cubicBezTo>
                <a:lnTo>
                  <a:pt x="75753" y="286972"/>
                </a:lnTo>
                <a:cubicBezTo>
                  <a:pt x="73235" y="286972"/>
                  <a:pt x="71437" y="285140"/>
                  <a:pt x="71437" y="282576"/>
                </a:cubicBezTo>
                <a:cubicBezTo>
                  <a:pt x="71437" y="280011"/>
                  <a:pt x="73235" y="277813"/>
                  <a:pt x="75753" y="277813"/>
                </a:cubicBezTo>
                <a:close/>
                <a:moveTo>
                  <a:pt x="8890" y="258128"/>
                </a:moveTo>
                <a:lnTo>
                  <a:pt x="8890" y="284443"/>
                </a:lnTo>
                <a:lnTo>
                  <a:pt x="35205" y="284443"/>
                </a:lnTo>
                <a:lnTo>
                  <a:pt x="35205" y="258128"/>
                </a:lnTo>
                <a:lnTo>
                  <a:pt x="8890" y="258128"/>
                </a:lnTo>
                <a:close/>
                <a:moveTo>
                  <a:pt x="137999" y="249238"/>
                </a:moveTo>
                <a:lnTo>
                  <a:pt x="193788" y="249238"/>
                </a:lnTo>
                <a:cubicBezTo>
                  <a:pt x="196291" y="249238"/>
                  <a:pt x="198080" y="251070"/>
                  <a:pt x="198080" y="254001"/>
                </a:cubicBezTo>
                <a:cubicBezTo>
                  <a:pt x="198080" y="256199"/>
                  <a:pt x="196291" y="258397"/>
                  <a:pt x="193788" y="258397"/>
                </a:cubicBezTo>
                <a:lnTo>
                  <a:pt x="137999" y="258397"/>
                </a:lnTo>
                <a:cubicBezTo>
                  <a:pt x="135138" y="258397"/>
                  <a:pt x="133350" y="256199"/>
                  <a:pt x="133350" y="254001"/>
                </a:cubicBezTo>
                <a:cubicBezTo>
                  <a:pt x="133350" y="251070"/>
                  <a:pt x="135138" y="249238"/>
                  <a:pt x="137999" y="249238"/>
                </a:cubicBezTo>
                <a:close/>
                <a:moveTo>
                  <a:pt x="75734" y="249238"/>
                </a:moveTo>
                <a:lnTo>
                  <a:pt x="114407" y="249238"/>
                </a:lnTo>
                <a:cubicBezTo>
                  <a:pt x="116556" y="249238"/>
                  <a:pt x="118704" y="251070"/>
                  <a:pt x="118704" y="254001"/>
                </a:cubicBezTo>
                <a:cubicBezTo>
                  <a:pt x="118704" y="256199"/>
                  <a:pt x="116556" y="258397"/>
                  <a:pt x="114407" y="258397"/>
                </a:cubicBezTo>
                <a:lnTo>
                  <a:pt x="75734" y="258397"/>
                </a:lnTo>
                <a:cubicBezTo>
                  <a:pt x="73228" y="258397"/>
                  <a:pt x="71437" y="256199"/>
                  <a:pt x="71437" y="254001"/>
                </a:cubicBezTo>
                <a:cubicBezTo>
                  <a:pt x="71437" y="251070"/>
                  <a:pt x="73228" y="249238"/>
                  <a:pt x="75734" y="249238"/>
                </a:cubicBezTo>
                <a:close/>
                <a:moveTo>
                  <a:pt x="4267" y="249238"/>
                </a:moveTo>
                <a:lnTo>
                  <a:pt x="39827" y="249238"/>
                </a:lnTo>
                <a:cubicBezTo>
                  <a:pt x="41961" y="249238"/>
                  <a:pt x="44095" y="251016"/>
                  <a:pt x="44095" y="253861"/>
                </a:cubicBezTo>
                <a:lnTo>
                  <a:pt x="44095" y="288710"/>
                </a:lnTo>
                <a:cubicBezTo>
                  <a:pt x="44095" y="291199"/>
                  <a:pt x="41961" y="293333"/>
                  <a:pt x="39827" y="293333"/>
                </a:cubicBezTo>
                <a:lnTo>
                  <a:pt x="4267" y="293333"/>
                </a:lnTo>
                <a:cubicBezTo>
                  <a:pt x="2133" y="293333"/>
                  <a:pt x="0" y="291199"/>
                  <a:pt x="0" y="288710"/>
                </a:cubicBezTo>
                <a:lnTo>
                  <a:pt x="0" y="253861"/>
                </a:lnTo>
                <a:cubicBezTo>
                  <a:pt x="0" y="251016"/>
                  <a:pt x="2133" y="249238"/>
                  <a:pt x="4267" y="249238"/>
                </a:cubicBezTo>
                <a:close/>
                <a:moveTo>
                  <a:pt x="217093" y="201613"/>
                </a:moveTo>
                <a:lnTo>
                  <a:pt x="265143" y="201613"/>
                </a:lnTo>
                <a:cubicBezTo>
                  <a:pt x="267691" y="201613"/>
                  <a:pt x="269511" y="203811"/>
                  <a:pt x="269511" y="206009"/>
                </a:cubicBezTo>
                <a:cubicBezTo>
                  <a:pt x="269511" y="208574"/>
                  <a:pt x="267691" y="210772"/>
                  <a:pt x="265143" y="210772"/>
                </a:cubicBezTo>
                <a:lnTo>
                  <a:pt x="217093" y="210772"/>
                </a:lnTo>
                <a:cubicBezTo>
                  <a:pt x="214545" y="210772"/>
                  <a:pt x="212725" y="208574"/>
                  <a:pt x="212725" y="206009"/>
                </a:cubicBezTo>
                <a:cubicBezTo>
                  <a:pt x="212725" y="203811"/>
                  <a:pt x="214545" y="201613"/>
                  <a:pt x="217093" y="201613"/>
                </a:cubicBezTo>
                <a:close/>
                <a:moveTo>
                  <a:pt x="130089" y="201613"/>
                </a:moveTo>
                <a:lnTo>
                  <a:pt x="193761" y="201613"/>
                </a:lnTo>
                <a:cubicBezTo>
                  <a:pt x="196279" y="201613"/>
                  <a:pt x="198077" y="203811"/>
                  <a:pt x="198077" y="206009"/>
                </a:cubicBezTo>
                <a:cubicBezTo>
                  <a:pt x="198077" y="208574"/>
                  <a:pt x="196279" y="210772"/>
                  <a:pt x="193761" y="210772"/>
                </a:cubicBezTo>
                <a:lnTo>
                  <a:pt x="130089" y="210772"/>
                </a:lnTo>
                <a:cubicBezTo>
                  <a:pt x="127570" y="210772"/>
                  <a:pt x="125412" y="208574"/>
                  <a:pt x="125412" y="206009"/>
                </a:cubicBezTo>
                <a:cubicBezTo>
                  <a:pt x="125412" y="203811"/>
                  <a:pt x="127570" y="201613"/>
                  <a:pt x="130089" y="201613"/>
                </a:cubicBezTo>
                <a:close/>
                <a:moveTo>
                  <a:pt x="75689" y="201613"/>
                </a:moveTo>
                <a:lnTo>
                  <a:pt x="106164" y="201613"/>
                </a:lnTo>
                <a:cubicBezTo>
                  <a:pt x="108999" y="201613"/>
                  <a:pt x="110771" y="203811"/>
                  <a:pt x="110771" y="206009"/>
                </a:cubicBezTo>
                <a:cubicBezTo>
                  <a:pt x="110771" y="208574"/>
                  <a:pt x="108999" y="210772"/>
                  <a:pt x="106164" y="210772"/>
                </a:cubicBezTo>
                <a:lnTo>
                  <a:pt x="75689" y="210772"/>
                </a:lnTo>
                <a:cubicBezTo>
                  <a:pt x="73209" y="210772"/>
                  <a:pt x="71437" y="208574"/>
                  <a:pt x="71437" y="206009"/>
                </a:cubicBezTo>
                <a:cubicBezTo>
                  <a:pt x="71437" y="203811"/>
                  <a:pt x="73209" y="201613"/>
                  <a:pt x="75689" y="201613"/>
                </a:cubicBezTo>
                <a:close/>
                <a:moveTo>
                  <a:pt x="8890" y="180053"/>
                </a:moveTo>
                <a:lnTo>
                  <a:pt x="8890" y="206580"/>
                </a:lnTo>
                <a:lnTo>
                  <a:pt x="35205" y="206580"/>
                </a:lnTo>
                <a:lnTo>
                  <a:pt x="35205" y="180053"/>
                </a:lnTo>
                <a:lnTo>
                  <a:pt x="8890" y="180053"/>
                </a:lnTo>
                <a:close/>
                <a:moveTo>
                  <a:pt x="75723" y="171450"/>
                </a:moveTo>
                <a:lnTo>
                  <a:pt x="152519" y="171450"/>
                </a:lnTo>
                <a:cubicBezTo>
                  <a:pt x="155019" y="171450"/>
                  <a:pt x="156805" y="173355"/>
                  <a:pt x="156805" y="176022"/>
                </a:cubicBezTo>
                <a:cubicBezTo>
                  <a:pt x="156805" y="178689"/>
                  <a:pt x="155019" y="180594"/>
                  <a:pt x="152519" y="180594"/>
                </a:cubicBezTo>
                <a:lnTo>
                  <a:pt x="75723" y="180594"/>
                </a:lnTo>
                <a:cubicBezTo>
                  <a:pt x="73223" y="180594"/>
                  <a:pt x="71437" y="178689"/>
                  <a:pt x="71437" y="176022"/>
                </a:cubicBezTo>
                <a:cubicBezTo>
                  <a:pt x="71437" y="173355"/>
                  <a:pt x="73223" y="171450"/>
                  <a:pt x="75723" y="171450"/>
                </a:cubicBezTo>
                <a:close/>
                <a:moveTo>
                  <a:pt x="4267" y="171450"/>
                </a:moveTo>
                <a:lnTo>
                  <a:pt x="39827" y="171450"/>
                </a:lnTo>
                <a:cubicBezTo>
                  <a:pt x="41961" y="171450"/>
                  <a:pt x="44095" y="173242"/>
                  <a:pt x="44095" y="175752"/>
                </a:cubicBezTo>
                <a:lnTo>
                  <a:pt x="44095" y="211240"/>
                </a:lnTo>
                <a:cubicBezTo>
                  <a:pt x="44095" y="213749"/>
                  <a:pt x="41961" y="215542"/>
                  <a:pt x="39827" y="215542"/>
                </a:cubicBezTo>
                <a:lnTo>
                  <a:pt x="4267" y="215542"/>
                </a:lnTo>
                <a:cubicBezTo>
                  <a:pt x="2133" y="215542"/>
                  <a:pt x="0" y="213749"/>
                  <a:pt x="0" y="211240"/>
                </a:cubicBezTo>
                <a:lnTo>
                  <a:pt x="0" y="175752"/>
                </a:lnTo>
                <a:cubicBezTo>
                  <a:pt x="0" y="173242"/>
                  <a:pt x="2133" y="171450"/>
                  <a:pt x="4267" y="171450"/>
                </a:cubicBezTo>
                <a:close/>
                <a:moveTo>
                  <a:pt x="161514" y="123825"/>
                </a:moveTo>
                <a:lnTo>
                  <a:pt x="236223" y="123825"/>
                </a:lnTo>
                <a:cubicBezTo>
                  <a:pt x="238761" y="123825"/>
                  <a:pt x="240937" y="125657"/>
                  <a:pt x="240937" y="128221"/>
                </a:cubicBezTo>
                <a:cubicBezTo>
                  <a:pt x="240937" y="130786"/>
                  <a:pt x="238761" y="132984"/>
                  <a:pt x="236223" y="132984"/>
                </a:cubicBezTo>
                <a:lnTo>
                  <a:pt x="161514" y="132984"/>
                </a:lnTo>
                <a:cubicBezTo>
                  <a:pt x="158975" y="132984"/>
                  <a:pt x="157162" y="130786"/>
                  <a:pt x="157162" y="128221"/>
                </a:cubicBezTo>
                <a:cubicBezTo>
                  <a:pt x="157162" y="125657"/>
                  <a:pt x="158975" y="123825"/>
                  <a:pt x="161514" y="123825"/>
                </a:cubicBezTo>
                <a:close/>
                <a:moveTo>
                  <a:pt x="75745" y="123825"/>
                </a:moveTo>
                <a:lnTo>
                  <a:pt x="138208" y="123825"/>
                </a:lnTo>
                <a:cubicBezTo>
                  <a:pt x="140362" y="123825"/>
                  <a:pt x="142516" y="125657"/>
                  <a:pt x="142516" y="128221"/>
                </a:cubicBezTo>
                <a:cubicBezTo>
                  <a:pt x="142516" y="130786"/>
                  <a:pt x="140362" y="132984"/>
                  <a:pt x="138208" y="132984"/>
                </a:cubicBezTo>
                <a:lnTo>
                  <a:pt x="75745" y="132984"/>
                </a:lnTo>
                <a:cubicBezTo>
                  <a:pt x="73232" y="132984"/>
                  <a:pt x="71437" y="130786"/>
                  <a:pt x="71437" y="128221"/>
                </a:cubicBezTo>
                <a:cubicBezTo>
                  <a:pt x="71437" y="125657"/>
                  <a:pt x="73232" y="123825"/>
                  <a:pt x="75745" y="123825"/>
                </a:cubicBezTo>
                <a:close/>
                <a:moveTo>
                  <a:pt x="8890" y="104140"/>
                </a:moveTo>
                <a:lnTo>
                  <a:pt x="8890" y="130455"/>
                </a:lnTo>
                <a:lnTo>
                  <a:pt x="35205" y="130455"/>
                </a:lnTo>
                <a:lnTo>
                  <a:pt x="35205" y="104140"/>
                </a:lnTo>
                <a:lnTo>
                  <a:pt x="8890" y="104140"/>
                </a:lnTo>
                <a:close/>
                <a:moveTo>
                  <a:pt x="130048" y="95250"/>
                </a:moveTo>
                <a:lnTo>
                  <a:pt x="169989" y="95250"/>
                </a:lnTo>
                <a:cubicBezTo>
                  <a:pt x="172485" y="95250"/>
                  <a:pt x="174269" y="97448"/>
                  <a:pt x="174269" y="100013"/>
                </a:cubicBezTo>
                <a:cubicBezTo>
                  <a:pt x="174269" y="102577"/>
                  <a:pt x="172485" y="104409"/>
                  <a:pt x="169989" y="104409"/>
                </a:cubicBezTo>
                <a:lnTo>
                  <a:pt x="130048" y="104409"/>
                </a:lnTo>
                <a:cubicBezTo>
                  <a:pt x="127552" y="104409"/>
                  <a:pt x="125412" y="102577"/>
                  <a:pt x="125412" y="100013"/>
                </a:cubicBezTo>
                <a:cubicBezTo>
                  <a:pt x="125412" y="97448"/>
                  <a:pt x="127552" y="95250"/>
                  <a:pt x="130048" y="95250"/>
                </a:cubicBezTo>
                <a:close/>
                <a:moveTo>
                  <a:pt x="75728" y="95250"/>
                </a:moveTo>
                <a:lnTo>
                  <a:pt x="106119" y="95250"/>
                </a:lnTo>
                <a:cubicBezTo>
                  <a:pt x="108622" y="95250"/>
                  <a:pt x="110768" y="97448"/>
                  <a:pt x="110768" y="100013"/>
                </a:cubicBezTo>
                <a:cubicBezTo>
                  <a:pt x="110768" y="102577"/>
                  <a:pt x="108622" y="104409"/>
                  <a:pt x="106119" y="104409"/>
                </a:cubicBezTo>
                <a:lnTo>
                  <a:pt x="75728" y="104409"/>
                </a:lnTo>
                <a:cubicBezTo>
                  <a:pt x="73225" y="104409"/>
                  <a:pt x="71437" y="102577"/>
                  <a:pt x="71437" y="100013"/>
                </a:cubicBezTo>
                <a:cubicBezTo>
                  <a:pt x="71437" y="97448"/>
                  <a:pt x="73225" y="95250"/>
                  <a:pt x="75728" y="95250"/>
                </a:cubicBezTo>
                <a:close/>
                <a:moveTo>
                  <a:pt x="4267" y="95250"/>
                </a:moveTo>
                <a:lnTo>
                  <a:pt x="39827" y="95250"/>
                </a:lnTo>
                <a:cubicBezTo>
                  <a:pt x="41961" y="95250"/>
                  <a:pt x="44095" y="97384"/>
                  <a:pt x="44095" y="99873"/>
                </a:cubicBezTo>
                <a:lnTo>
                  <a:pt x="44095" y="135077"/>
                </a:lnTo>
                <a:cubicBezTo>
                  <a:pt x="44095" y="137211"/>
                  <a:pt x="41961" y="139345"/>
                  <a:pt x="39827" y="139345"/>
                </a:cubicBezTo>
                <a:lnTo>
                  <a:pt x="4267" y="139345"/>
                </a:lnTo>
                <a:cubicBezTo>
                  <a:pt x="2133" y="139345"/>
                  <a:pt x="0" y="137211"/>
                  <a:pt x="0" y="135077"/>
                </a:cubicBezTo>
                <a:lnTo>
                  <a:pt x="0" y="99873"/>
                </a:lnTo>
                <a:cubicBezTo>
                  <a:pt x="0" y="97384"/>
                  <a:pt x="2133" y="95250"/>
                  <a:pt x="4267" y="95250"/>
                </a:cubicBezTo>
                <a:close/>
                <a:moveTo>
                  <a:pt x="288558" y="76200"/>
                </a:moveTo>
                <a:cubicBezTo>
                  <a:pt x="291489" y="76200"/>
                  <a:pt x="293321" y="78004"/>
                  <a:pt x="293321" y="80889"/>
                </a:cubicBezTo>
                <a:lnTo>
                  <a:pt x="293321" y="288639"/>
                </a:lnTo>
                <a:cubicBezTo>
                  <a:pt x="293321" y="291163"/>
                  <a:pt x="291489" y="293327"/>
                  <a:pt x="288558" y="293327"/>
                </a:cubicBezTo>
                <a:cubicBezTo>
                  <a:pt x="286360" y="293327"/>
                  <a:pt x="284162" y="291163"/>
                  <a:pt x="284162" y="288639"/>
                </a:cubicBezTo>
                <a:lnTo>
                  <a:pt x="284162" y="80889"/>
                </a:lnTo>
                <a:cubicBezTo>
                  <a:pt x="284162" y="78004"/>
                  <a:pt x="286360" y="76200"/>
                  <a:pt x="288558" y="76200"/>
                </a:cubicBezTo>
                <a:close/>
                <a:moveTo>
                  <a:pt x="32938" y="26988"/>
                </a:moveTo>
                <a:lnTo>
                  <a:pt x="88935" y="26988"/>
                </a:lnTo>
                <a:cubicBezTo>
                  <a:pt x="91117" y="26988"/>
                  <a:pt x="93299" y="28893"/>
                  <a:pt x="93299" y="31560"/>
                </a:cubicBezTo>
                <a:cubicBezTo>
                  <a:pt x="93299" y="34227"/>
                  <a:pt x="91117" y="36132"/>
                  <a:pt x="88935" y="36132"/>
                </a:cubicBezTo>
                <a:lnTo>
                  <a:pt x="32938" y="36132"/>
                </a:lnTo>
                <a:cubicBezTo>
                  <a:pt x="30393" y="36132"/>
                  <a:pt x="28575" y="34227"/>
                  <a:pt x="28575" y="31560"/>
                </a:cubicBezTo>
                <a:cubicBezTo>
                  <a:pt x="28575" y="28893"/>
                  <a:pt x="30393" y="26988"/>
                  <a:pt x="32938" y="26988"/>
                </a:cubicBezTo>
                <a:close/>
                <a:moveTo>
                  <a:pt x="240126" y="8540"/>
                </a:moveTo>
                <a:lnTo>
                  <a:pt x="240126" y="52662"/>
                </a:lnTo>
                <a:lnTo>
                  <a:pt x="284341" y="52662"/>
                </a:lnTo>
                <a:lnTo>
                  <a:pt x="284341" y="8540"/>
                </a:lnTo>
                <a:lnTo>
                  <a:pt x="240126" y="8540"/>
                </a:lnTo>
                <a:close/>
                <a:moveTo>
                  <a:pt x="8987" y="8540"/>
                </a:moveTo>
                <a:lnTo>
                  <a:pt x="8987" y="52662"/>
                </a:lnTo>
                <a:lnTo>
                  <a:pt x="231139" y="52662"/>
                </a:lnTo>
                <a:lnTo>
                  <a:pt x="231139" y="8540"/>
                </a:lnTo>
                <a:lnTo>
                  <a:pt x="8987" y="8540"/>
                </a:lnTo>
                <a:close/>
                <a:moveTo>
                  <a:pt x="4314" y="0"/>
                </a:moveTo>
                <a:lnTo>
                  <a:pt x="288655" y="0"/>
                </a:lnTo>
                <a:cubicBezTo>
                  <a:pt x="291530" y="0"/>
                  <a:pt x="293328" y="1779"/>
                  <a:pt x="293328" y="4270"/>
                </a:cubicBezTo>
                <a:lnTo>
                  <a:pt x="293328" y="56932"/>
                </a:lnTo>
                <a:cubicBezTo>
                  <a:pt x="293328" y="59422"/>
                  <a:pt x="291530" y="61557"/>
                  <a:pt x="288655" y="61557"/>
                </a:cubicBezTo>
                <a:lnTo>
                  <a:pt x="4314" y="61557"/>
                </a:lnTo>
                <a:cubicBezTo>
                  <a:pt x="2157" y="61557"/>
                  <a:pt x="0" y="59422"/>
                  <a:pt x="0" y="56932"/>
                </a:cubicBezTo>
                <a:lnTo>
                  <a:pt x="0" y="4270"/>
                </a:lnTo>
                <a:cubicBezTo>
                  <a:pt x="0" y="1779"/>
                  <a:pt x="2157" y="0"/>
                  <a:pt x="4314" y="0"/>
                </a:cubicBezTo>
                <a:close/>
              </a:path>
            </a:pathLst>
          </a:custGeom>
          <a:solidFill>
            <a:schemeClr val="tx2"/>
          </a:solidFill>
          <a:ln>
            <a:noFill/>
          </a:ln>
          <a:effectLst/>
        </p:spPr>
        <p:txBody>
          <a:bodyPr anchor="ctr"/>
          <a:lstStyle/>
          <a:p>
            <a:endParaRPr lang="en-US" sz="900" dirty="0">
              <a:latin typeface="Montserrat Light" pitchFamily="2" charset="77"/>
            </a:endParaRPr>
          </a:p>
        </p:txBody>
      </p:sp>
      <p:sp>
        <p:nvSpPr>
          <p:cNvPr id="89" name="TextBox 88">
            <a:extLst>
              <a:ext uri="{FF2B5EF4-FFF2-40B4-BE49-F238E27FC236}">
                <a16:creationId xmlns:a16="http://schemas.microsoft.com/office/drawing/2014/main" id="{1FC92DAE-2184-374E-B4E3-49355C3482FE}"/>
              </a:ext>
            </a:extLst>
          </p:cNvPr>
          <p:cNvSpPr txBox="1"/>
          <p:nvPr/>
        </p:nvSpPr>
        <p:spPr>
          <a:xfrm>
            <a:off x="1266018" y="4179364"/>
            <a:ext cx="745717" cy="276999"/>
          </a:xfrm>
          <a:prstGeom prst="rect">
            <a:avLst/>
          </a:prstGeom>
          <a:noFill/>
        </p:spPr>
        <p:txBody>
          <a:bodyPr wrap="none" rtlCol="0" anchor="ctr" anchorCtr="0">
            <a:spAutoFit/>
          </a:bodyPr>
          <a:lstStyle/>
          <a:p>
            <a:r>
              <a:rPr lang="en-US" sz="1200" b="1" dirty="0">
                <a:solidFill>
                  <a:schemeClr val="bg1"/>
                </a:solidFill>
                <a:latin typeface="Montserrat" pitchFamily="2" charset="77"/>
                <a:ea typeface="League Spartan" charset="0"/>
                <a:cs typeface="Poppins" pitchFamily="2" charset="77"/>
              </a:rPr>
              <a:t>Title 01</a:t>
            </a:r>
          </a:p>
        </p:txBody>
      </p:sp>
      <p:sp>
        <p:nvSpPr>
          <p:cNvPr id="92" name="TextBox 91">
            <a:extLst>
              <a:ext uri="{FF2B5EF4-FFF2-40B4-BE49-F238E27FC236}">
                <a16:creationId xmlns:a16="http://schemas.microsoft.com/office/drawing/2014/main" id="{F6C6BBB5-50C0-9D44-974E-CC0E0A41DDBE}"/>
              </a:ext>
            </a:extLst>
          </p:cNvPr>
          <p:cNvSpPr txBox="1"/>
          <p:nvPr/>
        </p:nvSpPr>
        <p:spPr>
          <a:xfrm>
            <a:off x="1266018" y="4657807"/>
            <a:ext cx="776175" cy="276999"/>
          </a:xfrm>
          <a:prstGeom prst="rect">
            <a:avLst/>
          </a:prstGeom>
          <a:noFill/>
        </p:spPr>
        <p:txBody>
          <a:bodyPr wrap="none" rtlCol="0" anchor="ctr" anchorCtr="0">
            <a:spAutoFit/>
          </a:bodyPr>
          <a:lstStyle/>
          <a:p>
            <a:r>
              <a:rPr lang="en-US" sz="1200" b="1" dirty="0">
                <a:solidFill>
                  <a:schemeClr val="bg1"/>
                </a:solidFill>
                <a:latin typeface="Montserrat" pitchFamily="2" charset="77"/>
                <a:ea typeface="League Spartan" charset="0"/>
                <a:cs typeface="Poppins" pitchFamily="2" charset="77"/>
              </a:rPr>
              <a:t>Title 02</a:t>
            </a:r>
          </a:p>
        </p:txBody>
      </p:sp>
      <p:sp>
        <p:nvSpPr>
          <p:cNvPr id="93" name="TextBox 92">
            <a:extLst>
              <a:ext uri="{FF2B5EF4-FFF2-40B4-BE49-F238E27FC236}">
                <a16:creationId xmlns:a16="http://schemas.microsoft.com/office/drawing/2014/main" id="{8E873110-F3A3-4246-A1E7-4A999782882B}"/>
              </a:ext>
            </a:extLst>
          </p:cNvPr>
          <p:cNvSpPr txBox="1"/>
          <p:nvPr/>
        </p:nvSpPr>
        <p:spPr>
          <a:xfrm>
            <a:off x="1266018" y="5155522"/>
            <a:ext cx="776175" cy="276999"/>
          </a:xfrm>
          <a:prstGeom prst="rect">
            <a:avLst/>
          </a:prstGeom>
          <a:noFill/>
        </p:spPr>
        <p:txBody>
          <a:bodyPr wrap="none" rtlCol="0" anchor="ctr" anchorCtr="0">
            <a:spAutoFit/>
          </a:bodyPr>
          <a:lstStyle/>
          <a:p>
            <a:r>
              <a:rPr lang="en-US" sz="1200" b="1" dirty="0">
                <a:solidFill>
                  <a:schemeClr val="bg1"/>
                </a:solidFill>
                <a:latin typeface="Montserrat" pitchFamily="2" charset="77"/>
                <a:ea typeface="League Spartan" charset="0"/>
                <a:cs typeface="Poppins" pitchFamily="2" charset="77"/>
              </a:rPr>
              <a:t>Title 03</a:t>
            </a:r>
          </a:p>
        </p:txBody>
      </p:sp>
      <p:sp>
        <p:nvSpPr>
          <p:cNvPr id="94" name="TextBox 93">
            <a:extLst>
              <a:ext uri="{FF2B5EF4-FFF2-40B4-BE49-F238E27FC236}">
                <a16:creationId xmlns:a16="http://schemas.microsoft.com/office/drawing/2014/main" id="{6F32A892-BA12-904C-A163-953D38AEA7C8}"/>
              </a:ext>
            </a:extLst>
          </p:cNvPr>
          <p:cNvSpPr txBox="1"/>
          <p:nvPr/>
        </p:nvSpPr>
        <p:spPr>
          <a:xfrm>
            <a:off x="1266018" y="5644141"/>
            <a:ext cx="790601" cy="276999"/>
          </a:xfrm>
          <a:prstGeom prst="rect">
            <a:avLst/>
          </a:prstGeom>
          <a:noFill/>
        </p:spPr>
        <p:txBody>
          <a:bodyPr wrap="none" rtlCol="0" anchor="ctr" anchorCtr="0">
            <a:spAutoFit/>
          </a:bodyPr>
          <a:lstStyle/>
          <a:p>
            <a:r>
              <a:rPr lang="en-US" sz="1200" b="1" dirty="0">
                <a:solidFill>
                  <a:schemeClr val="bg1"/>
                </a:solidFill>
                <a:latin typeface="Montserrat" pitchFamily="2" charset="77"/>
                <a:ea typeface="League Spartan" charset="0"/>
                <a:cs typeface="Poppins" pitchFamily="2" charset="77"/>
              </a:rPr>
              <a:t>Title 04</a:t>
            </a:r>
          </a:p>
        </p:txBody>
      </p:sp>
      <p:sp>
        <p:nvSpPr>
          <p:cNvPr id="95" name="TextBox 94">
            <a:extLst>
              <a:ext uri="{FF2B5EF4-FFF2-40B4-BE49-F238E27FC236}">
                <a16:creationId xmlns:a16="http://schemas.microsoft.com/office/drawing/2014/main" id="{B29E76B8-06F0-7746-B33D-0D3075E46F4D}"/>
              </a:ext>
            </a:extLst>
          </p:cNvPr>
          <p:cNvSpPr txBox="1"/>
          <p:nvPr/>
        </p:nvSpPr>
        <p:spPr>
          <a:xfrm>
            <a:off x="1266018" y="6132761"/>
            <a:ext cx="776175" cy="276999"/>
          </a:xfrm>
          <a:prstGeom prst="rect">
            <a:avLst/>
          </a:prstGeom>
          <a:noFill/>
        </p:spPr>
        <p:txBody>
          <a:bodyPr wrap="none" rtlCol="0" anchor="ctr" anchorCtr="0">
            <a:spAutoFit/>
          </a:bodyPr>
          <a:lstStyle/>
          <a:p>
            <a:r>
              <a:rPr lang="en-US" sz="1200" b="1" dirty="0">
                <a:solidFill>
                  <a:schemeClr val="bg1"/>
                </a:solidFill>
                <a:latin typeface="Montserrat" pitchFamily="2" charset="77"/>
                <a:ea typeface="League Spartan" charset="0"/>
                <a:cs typeface="Poppins" pitchFamily="2" charset="77"/>
              </a:rPr>
              <a:t>Title 05</a:t>
            </a:r>
          </a:p>
        </p:txBody>
      </p:sp>
      <p:sp>
        <p:nvSpPr>
          <p:cNvPr id="100" name="TextBox 99">
            <a:extLst>
              <a:ext uri="{FF2B5EF4-FFF2-40B4-BE49-F238E27FC236}">
                <a16:creationId xmlns:a16="http://schemas.microsoft.com/office/drawing/2014/main" id="{2868B6A4-2398-5847-8C81-4D37076DFC98}"/>
              </a:ext>
            </a:extLst>
          </p:cNvPr>
          <p:cNvSpPr txBox="1"/>
          <p:nvPr/>
        </p:nvSpPr>
        <p:spPr>
          <a:xfrm>
            <a:off x="9916269" y="4179364"/>
            <a:ext cx="745717" cy="276999"/>
          </a:xfrm>
          <a:prstGeom prst="rect">
            <a:avLst/>
          </a:prstGeom>
          <a:noFill/>
        </p:spPr>
        <p:txBody>
          <a:bodyPr wrap="none" rtlCol="0" anchor="ctr" anchorCtr="0">
            <a:spAutoFit/>
          </a:bodyPr>
          <a:lstStyle/>
          <a:p>
            <a:r>
              <a:rPr lang="en-US" sz="1200" b="1" dirty="0">
                <a:solidFill>
                  <a:schemeClr val="bg1"/>
                </a:solidFill>
                <a:latin typeface="Montserrat" pitchFamily="2" charset="77"/>
                <a:ea typeface="League Spartan" charset="0"/>
                <a:cs typeface="Poppins" pitchFamily="2" charset="77"/>
              </a:rPr>
              <a:t>Title 01</a:t>
            </a:r>
          </a:p>
        </p:txBody>
      </p:sp>
      <p:sp>
        <p:nvSpPr>
          <p:cNvPr id="101" name="TextBox 100">
            <a:extLst>
              <a:ext uri="{FF2B5EF4-FFF2-40B4-BE49-F238E27FC236}">
                <a16:creationId xmlns:a16="http://schemas.microsoft.com/office/drawing/2014/main" id="{6E2C091A-2BB5-624E-BDAC-B6859115F296}"/>
              </a:ext>
            </a:extLst>
          </p:cNvPr>
          <p:cNvSpPr txBox="1"/>
          <p:nvPr/>
        </p:nvSpPr>
        <p:spPr>
          <a:xfrm>
            <a:off x="9916269" y="4657807"/>
            <a:ext cx="776175" cy="276999"/>
          </a:xfrm>
          <a:prstGeom prst="rect">
            <a:avLst/>
          </a:prstGeom>
          <a:noFill/>
        </p:spPr>
        <p:txBody>
          <a:bodyPr wrap="none" rtlCol="0" anchor="ctr" anchorCtr="0">
            <a:spAutoFit/>
          </a:bodyPr>
          <a:lstStyle/>
          <a:p>
            <a:r>
              <a:rPr lang="en-US" sz="1200" b="1" dirty="0">
                <a:solidFill>
                  <a:schemeClr val="bg1"/>
                </a:solidFill>
                <a:latin typeface="Montserrat" pitchFamily="2" charset="77"/>
                <a:ea typeface="League Spartan" charset="0"/>
                <a:cs typeface="Poppins" pitchFamily="2" charset="77"/>
              </a:rPr>
              <a:t>Title 02</a:t>
            </a:r>
          </a:p>
        </p:txBody>
      </p:sp>
      <p:sp>
        <p:nvSpPr>
          <p:cNvPr id="102" name="TextBox 101">
            <a:extLst>
              <a:ext uri="{FF2B5EF4-FFF2-40B4-BE49-F238E27FC236}">
                <a16:creationId xmlns:a16="http://schemas.microsoft.com/office/drawing/2014/main" id="{B556506F-B511-2849-846D-7F244DFB83A2}"/>
              </a:ext>
            </a:extLst>
          </p:cNvPr>
          <p:cNvSpPr txBox="1"/>
          <p:nvPr/>
        </p:nvSpPr>
        <p:spPr>
          <a:xfrm>
            <a:off x="9916269" y="5155522"/>
            <a:ext cx="776175" cy="276999"/>
          </a:xfrm>
          <a:prstGeom prst="rect">
            <a:avLst/>
          </a:prstGeom>
          <a:noFill/>
        </p:spPr>
        <p:txBody>
          <a:bodyPr wrap="none" rtlCol="0" anchor="ctr" anchorCtr="0">
            <a:spAutoFit/>
          </a:bodyPr>
          <a:lstStyle/>
          <a:p>
            <a:r>
              <a:rPr lang="en-US" sz="1200" b="1" dirty="0">
                <a:solidFill>
                  <a:schemeClr val="bg1"/>
                </a:solidFill>
                <a:latin typeface="Montserrat" pitchFamily="2" charset="77"/>
                <a:ea typeface="League Spartan" charset="0"/>
                <a:cs typeface="Poppins" pitchFamily="2" charset="77"/>
              </a:rPr>
              <a:t>Title 03</a:t>
            </a:r>
          </a:p>
        </p:txBody>
      </p:sp>
      <p:sp>
        <p:nvSpPr>
          <p:cNvPr id="103" name="TextBox 102">
            <a:extLst>
              <a:ext uri="{FF2B5EF4-FFF2-40B4-BE49-F238E27FC236}">
                <a16:creationId xmlns:a16="http://schemas.microsoft.com/office/drawing/2014/main" id="{16B99EB8-9CA1-464C-866A-55D242907778}"/>
              </a:ext>
            </a:extLst>
          </p:cNvPr>
          <p:cNvSpPr txBox="1"/>
          <p:nvPr/>
        </p:nvSpPr>
        <p:spPr>
          <a:xfrm>
            <a:off x="9916269" y="5644141"/>
            <a:ext cx="790601" cy="276999"/>
          </a:xfrm>
          <a:prstGeom prst="rect">
            <a:avLst/>
          </a:prstGeom>
          <a:noFill/>
        </p:spPr>
        <p:txBody>
          <a:bodyPr wrap="none" rtlCol="0" anchor="ctr" anchorCtr="0">
            <a:spAutoFit/>
          </a:bodyPr>
          <a:lstStyle/>
          <a:p>
            <a:r>
              <a:rPr lang="en-US" sz="1200" b="1" dirty="0">
                <a:solidFill>
                  <a:schemeClr val="bg1"/>
                </a:solidFill>
                <a:latin typeface="Montserrat" pitchFamily="2" charset="77"/>
                <a:ea typeface="League Spartan" charset="0"/>
                <a:cs typeface="Poppins" pitchFamily="2" charset="77"/>
              </a:rPr>
              <a:t>Title 04</a:t>
            </a:r>
          </a:p>
        </p:txBody>
      </p:sp>
      <p:cxnSp>
        <p:nvCxnSpPr>
          <p:cNvPr id="105" name="Straight Connector 104">
            <a:extLst>
              <a:ext uri="{FF2B5EF4-FFF2-40B4-BE49-F238E27FC236}">
                <a16:creationId xmlns:a16="http://schemas.microsoft.com/office/drawing/2014/main" id="{7A4F402A-AABD-4043-8794-2F1C3211E869}"/>
              </a:ext>
            </a:extLst>
          </p:cNvPr>
          <p:cNvCxnSpPr/>
          <p:nvPr/>
        </p:nvCxnSpPr>
        <p:spPr>
          <a:xfrm>
            <a:off x="6096000" y="1371600"/>
            <a:ext cx="0" cy="5113708"/>
          </a:xfrm>
          <a:prstGeom prst="line">
            <a:avLst/>
          </a:prstGeom>
          <a:ln w="38100" cap="rnd">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10740639"/>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7">
            <a:extLst>
              <a:ext uri="{FF2B5EF4-FFF2-40B4-BE49-F238E27FC236}">
                <a16:creationId xmlns:a16="http://schemas.microsoft.com/office/drawing/2014/main" id="{7BFA03E7-87C9-C142-B551-5BDBBCA2E9AC}"/>
              </a:ext>
            </a:extLst>
          </p:cNvPr>
          <p:cNvSpPr>
            <a:spLocks/>
          </p:cNvSpPr>
          <p:nvPr/>
        </p:nvSpPr>
        <p:spPr bwMode="auto">
          <a:xfrm>
            <a:off x="5431411" y="5054717"/>
            <a:ext cx="1464035" cy="483177"/>
          </a:xfrm>
          <a:custGeom>
            <a:avLst/>
            <a:gdLst>
              <a:gd name="T0" fmla="*/ 872 w 874"/>
              <a:gd name="T1" fmla="*/ 0 h 553"/>
              <a:gd name="T2" fmla="*/ 680 w 874"/>
              <a:gd name="T3" fmla="*/ 71 h 553"/>
              <a:gd name="T4" fmla="*/ 437 w 874"/>
              <a:gd name="T5" fmla="*/ 89 h 553"/>
              <a:gd name="T6" fmla="*/ 3 w 874"/>
              <a:gd name="T7" fmla="*/ 0 h 553"/>
              <a:gd name="T8" fmla="*/ 3 w 874"/>
              <a:gd name="T9" fmla="*/ 0 h 553"/>
              <a:gd name="T10" fmla="*/ 0 w 874"/>
              <a:gd name="T11" fmla="*/ 0 h 553"/>
              <a:gd name="T12" fmla="*/ 1 w 874"/>
              <a:gd name="T13" fmla="*/ 1 h 553"/>
              <a:gd name="T14" fmla="*/ 15 w 874"/>
              <a:gd name="T15" fmla="*/ 35 h 553"/>
              <a:gd name="T16" fmla="*/ 61 w 874"/>
              <a:gd name="T17" fmla="*/ 142 h 553"/>
              <a:gd name="T18" fmla="*/ 224 w 874"/>
              <a:gd name="T19" fmla="*/ 524 h 553"/>
              <a:gd name="T20" fmla="*/ 427 w 874"/>
              <a:gd name="T21" fmla="*/ 553 h 553"/>
              <a:gd name="T22" fmla="*/ 437 w 874"/>
              <a:gd name="T23" fmla="*/ 553 h 553"/>
              <a:gd name="T24" fmla="*/ 448 w 874"/>
              <a:gd name="T25" fmla="*/ 553 h 553"/>
              <a:gd name="T26" fmla="*/ 651 w 874"/>
              <a:gd name="T27" fmla="*/ 524 h 553"/>
              <a:gd name="T28" fmla="*/ 859 w 874"/>
              <a:gd name="T29" fmla="*/ 35 h 553"/>
              <a:gd name="T30" fmla="*/ 874 w 874"/>
              <a:gd name="T31" fmla="*/ 0 h 553"/>
              <a:gd name="T32" fmla="*/ 872 w 874"/>
              <a:gd name="T33" fmla="*/ 0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4" h="553">
                <a:moveTo>
                  <a:pt x="872" y="0"/>
                </a:moveTo>
                <a:cubicBezTo>
                  <a:pt x="843" y="32"/>
                  <a:pt x="771" y="56"/>
                  <a:pt x="680" y="71"/>
                </a:cubicBezTo>
                <a:cubicBezTo>
                  <a:pt x="607" y="83"/>
                  <a:pt x="522" y="89"/>
                  <a:pt x="437" y="89"/>
                </a:cubicBezTo>
                <a:cubicBezTo>
                  <a:pt x="246" y="88"/>
                  <a:pt x="55" y="59"/>
                  <a:pt x="3" y="0"/>
                </a:cubicBezTo>
                <a:cubicBezTo>
                  <a:pt x="3" y="0"/>
                  <a:pt x="3" y="0"/>
                  <a:pt x="3" y="0"/>
                </a:cubicBezTo>
                <a:cubicBezTo>
                  <a:pt x="0" y="0"/>
                  <a:pt x="0" y="0"/>
                  <a:pt x="0" y="0"/>
                </a:cubicBezTo>
                <a:cubicBezTo>
                  <a:pt x="1" y="1"/>
                  <a:pt x="1" y="1"/>
                  <a:pt x="1" y="1"/>
                </a:cubicBezTo>
                <a:cubicBezTo>
                  <a:pt x="15" y="35"/>
                  <a:pt x="15" y="35"/>
                  <a:pt x="15" y="35"/>
                </a:cubicBezTo>
                <a:cubicBezTo>
                  <a:pt x="61" y="142"/>
                  <a:pt x="61" y="142"/>
                  <a:pt x="61" y="142"/>
                </a:cubicBezTo>
                <a:cubicBezTo>
                  <a:pt x="224" y="524"/>
                  <a:pt x="224" y="524"/>
                  <a:pt x="224" y="524"/>
                </a:cubicBezTo>
                <a:cubicBezTo>
                  <a:pt x="289" y="543"/>
                  <a:pt x="357" y="553"/>
                  <a:pt x="427" y="553"/>
                </a:cubicBezTo>
                <a:cubicBezTo>
                  <a:pt x="430" y="553"/>
                  <a:pt x="434" y="553"/>
                  <a:pt x="437" y="553"/>
                </a:cubicBezTo>
                <a:cubicBezTo>
                  <a:pt x="441" y="553"/>
                  <a:pt x="445" y="553"/>
                  <a:pt x="448" y="553"/>
                </a:cubicBezTo>
                <a:cubicBezTo>
                  <a:pt x="518" y="553"/>
                  <a:pt x="586" y="543"/>
                  <a:pt x="651" y="524"/>
                </a:cubicBezTo>
                <a:cubicBezTo>
                  <a:pt x="859" y="35"/>
                  <a:pt x="859" y="35"/>
                  <a:pt x="859" y="35"/>
                </a:cubicBezTo>
                <a:cubicBezTo>
                  <a:pt x="874" y="0"/>
                  <a:pt x="874" y="0"/>
                  <a:pt x="874" y="0"/>
                </a:cubicBezTo>
                <a:lnTo>
                  <a:pt x="872" y="0"/>
                </a:lnTo>
                <a:close/>
              </a:path>
            </a:pathLst>
          </a:custGeom>
          <a:solidFill>
            <a:schemeClr val="accent5"/>
          </a:solidFill>
          <a:ln w="31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3" name="Freeform 10">
            <a:extLst>
              <a:ext uri="{FF2B5EF4-FFF2-40B4-BE49-F238E27FC236}">
                <a16:creationId xmlns:a16="http://schemas.microsoft.com/office/drawing/2014/main" id="{CB5F671E-7D7C-9B4C-A15D-787B5191039D}"/>
              </a:ext>
            </a:extLst>
          </p:cNvPr>
          <p:cNvSpPr>
            <a:spLocks/>
          </p:cNvSpPr>
          <p:nvPr/>
        </p:nvSpPr>
        <p:spPr bwMode="auto">
          <a:xfrm>
            <a:off x="5032659" y="4457725"/>
            <a:ext cx="2279002" cy="484692"/>
          </a:xfrm>
          <a:custGeom>
            <a:avLst/>
            <a:gdLst>
              <a:gd name="T0" fmla="*/ 1357 w 1359"/>
              <a:gd name="T1" fmla="*/ 0 h 555"/>
              <a:gd name="T2" fmla="*/ 1352 w 1359"/>
              <a:gd name="T3" fmla="*/ 2 h 555"/>
              <a:gd name="T4" fmla="*/ 741 w 1359"/>
              <a:gd name="T5" fmla="*/ 122 h 555"/>
              <a:gd name="T6" fmla="*/ 679 w 1359"/>
              <a:gd name="T7" fmla="*/ 123 h 555"/>
              <a:gd name="T8" fmla="*/ 9 w 1359"/>
              <a:gd name="T9" fmla="*/ 3 h 555"/>
              <a:gd name="T10" fmla="*/ 7 w 1359"/>
              <a:gd name="T11" fmla="*/ 2 h 555"/>
              <a:gd name="T12" fmla="*/ 2 w 1359"/>
              <a:gd name="T13" fmla="*/ 0 h 555"/>
              <a:gd name="T14" fmla="*/ 0 w 1359"/>
              <a:gd name="T15" fmla="*/ 0 h 555"/>
              <a:gd name="T16" fmla="*/ 3 w 1359"/>
              <a:gd name="T17" fmla="*/ 6 h 555"/>
              <a:gd name="T18" fmla="*/ 19 w 1359"/>
              <a:gd name="T19" fmla="*/ 45 h 555"/>
              <a:gd name="T20" fmla="*/ 196 w 1359"/>
              <a:gd name="T21" fmla="*/ 469 h 555"/>
              <a:gd name="T22" fmla="*/ 426 w 1359"/>
              <a:gd name="T23" fmla="*/ 535 h 555"/>
              <a:gd name="T24" fmla="*/ 654 w 1359"/>
              <a:gd name="T25" fmla="*/ 555 h 555"/>
              <a:gd name="T26" fmla="*/ 679 w 1359"/>
              <a:gd name="T27" fmla="*/ 555 h 555"/>
              <a:gd name="T28" fmla="*/ 705 w 1359"/>
              <a:gd name="T29" fmla="*/ 555 h 555"/>
              <a:gd name="T30" fmla="*/ 1113 w 1359"/>
              <a:gd name="T31" fmla="*/ 487 h 555"/>
              <a:gd name="T32" fmla="*/ 1162 w 1359"/>
              <a:gd name="T33" fmla="*/ 469 h 555"/>
              <a:gd name="T34" fmla="*/ 1359 w 1359"/>
              <a:gd name="T35" fmla="*/ 0 h 555"/>
              <a:gd name="T36" fmla="*/ 1357 w 1359"/>
              <a:gd name="T37" fmla="*/ 0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359" h="555">
                <a:moveTo>
                  <a:pt x="1357" y="0"/>
                </a:moveTo>
                <a:cubicBezTo>
                  <a:pt x="1355" y="1"/>
                  <a:pt x="1354" y="1"/>
                  <a:pt x="1352" y="2"/>
                </a:cubicBezTo>
                <a:cubicBezTo>
                  <a:pt x="1179" y="71"/>
                  <a:pt x="969" y="114"/>
                  <a:pt x="741" y="122"/>
                </a:cubicBezTo>
                <a:cubicBezTo>
                  <a:pt x="721" y="123"/>
                  <a:pt x="700" y="123"/>
                  <a:pt x="679" y="123"/>
                </a:cubicBezTo>
                <a:cubicBezTo>
                  <a:pt x="428" y="122"/>
                  <a:pt x="197" y="77"/>
                  <a:pt x="9" y="3"/>
                </a:cubicBezTo>
                <a:cubicBezTo>
                  <a:pt x="9" y="3"/>
                  <a:pt x="8" y="2"/>
                  <a:pt x="7" y="2"/>
                </a:cubicBezTo>
                <a:cubicBezTo>
                  <a:pt x="5" y="1"/>
                  <a:pt x="3" y="1"/>
                  <a:pt x="2" y="0"/>
                </a:cubicBezTo>
                <a:cubicBezTo>
                  <a:pt x="0" y="0"/>
                  <a:pt x="0" y="0"/>
                  <a:pt x="0" y="0"/>
                </a:cubicBezTo>
                <a:cubicBezTo>
                  <a:pt x="3" y="6"/>
                  <a:pt x="3" y="6"/>
                  <a:pt x="3" y="6"/>
                </a:cubicBezTo>
                <a:cubicBezTo>
                  <a:pt x="19" y="45"/>
                  <a:pt x="19" y="45"/>
                  <a:pt x="19" y="45"/>
                </a:cubicBezTo>
                <a:cubicBezTo>
                  <a:pt x="196" y="469"/>
                  <a:pt x="196" y="469"/>
                  <a:pt x="196" y="469"/>
                </a:cubicBezTo>
                <a:cubicBezTo>
                  <a:pt x="269" y="498"/>
                  <a:pt x="346" y="520"/>
                  <a:pt x="426" y="535"/>
                </a:cubicBezTo>
                <a:cubicBezTo>
                  <a:pt x="500" y="548"/>
                  <a:pt x="576" y="555"/>
                  <a:pt x="654" y="555"/>
                </a:cubicBezTo>
                <a:cubicBezTo>
                  <a:pt x="663" y="555"/>
                  <a:pt x="671" y="555"/>
                  <a:pt x="679" y="555"/>
                </a:cubicBezTo>
                <a:cubicBezTo>
                  <a:pt x="688" y="555"/>
                  <a:pt x="696" y="555"/>
                  <a:pt x="705" y="555"/>
                </a:cubicBezTo>
                <a:cubicBezTo>
                  <a:pt x="849" y="555"/>
                  <a:pt x="986" y="531"/>
                  <a:pt x="1113" y="487"/>
                </a:cubicBezTo>
                <a:cubicBezTo>
                  <a:pt x="1130" y="482"/>
                  <a:pt x="1146" y="476"/>
                  <a:pt x="1162" y="469"/>
                </a:cubicBezTo>
                <a:cubicBezTo>
                  <a:pt x="1359" y="0"/>
                  <a:pt x="1359" y="0"/>
                  <a:pt x="1359" y="0"/>
                </a:cubicBezTo>
                <a:lnTo>
                  <a:pt x="1357" y="0"/>
                </a:lnTo>
                <a:close/>
              </a:path>
            </a:pathLst>
          </a:custGeom>
          <a:solidFill>
            <a:schemeClr val="accent4"/>
          </a:solidFill>
          <a:ln w="31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4" name="Freeform 12">
            <a:extLst>
              <a:ext uri="{FF2B5EF4-FFF2-40B4-BE49-F238E27FC236}">
                <a16:creationId xmlns:a16="http://schemas.microsoft.com/office/drawing/2014/main" id="{85A8A26C-1794-BC4C-A88F-E4E68CF04E76}"/>
              </a:ext>
            </a:extLst>
          </p:cNvPr>
          <p:cNvSpPr>
            <a:spLocks/>
          </p:cNvSpPr>
          <p:nvPr/>
        </p:nvSpPr>
        <p:spPr bwMode="auto">
          <a:xfrm>
            <a:off x="4651369" y="3798624"/>
            <a:ext cx="3061951" cy="572544"/>
          </a:xfrm>
          <a:custGeom>
            <a:avLst/>
            <a:gdLst>
              <a:gd name="T0" fmla="*/ 1819 w 1825"/>
              <a:gd name="T1" fmla="*/ 0 h 656"/>
              <a:gd name="T2" fmla="*/ 913 w 1825"/>
              <a:gd name="T3" fmla="*/ 224 h 656"/>
              <a:gd name="T4" fmla="*/ 850 w 1825"/>
              <a:gd name="T5" fmla="*/ 223 h 656"/>
              <a:gd name="T6" fmla="*/ 6 w 1825"/>
              <a:gd name="T7" fmla="*/ 0 h 656"/>
              <a:gd name="T8" fmla="*/ 0 w 1825"/>
              <a:gd name="T9" fmla="*/ 0 h 656"/>
              <a:gd name="T10" fmla="*/ 4 w 1825"/>
              <a:gd name="T11" fmla="*/ 9 h 656"/>
              <a:gd name="T12" fmla="*/ 37 w 1825"/>
              <a:gd name="T13" fmla="*/ 94 h 656"/>
              <a:gd name="T14" fmla="*/ 108 w 1825"/>
              <a:gd name="T15" fmla="*/ 279 h 656"/>
              <a:gd name="T16" fmla="*/ 173 w 1825"/>
              <a:gd name="T17" fmla="*/ 449 h 656"/>
              <a:gd name="T18" fmla="*/ 464 w 1825"/>
              <a:gd name="T19" fmla="*/ 590 h 656"/>
              <a:gd name="T20" fmla="*/ 884 w 1825"/>
              <a:gd name="T21" fmla="*/ 656 h 656"/>
              <a:gd name="T22" fmla="*/ 913 w 1825"/>
              <a:gd name="T23" fmla="*/ 656 h 656"/>
              <a:gd name="T24" fmla="*/ 941 w 1825"/>
              <a:gd name="T25" fmla="*/ 656 h 656"/>
              <a:gd name="T26" fmla="*/ 1374 w 1825"/>
              <a:gd name="T27" fmla="*/ 585 h 656"/>
              <a:gd name="T28" fmla="*/ 1652 w 1825"/>
              <a:gd name="T29" fmla="*/ 449 h 656"/>
              <a:gd name="T30" fmla="*/ 1718 w 1825"/>
              <a:gd name="T31" fmla="*/ 279 h 656"/>
              <a:gd name="T32" fmla="*/ 1825 w 1825"/>
              <a:gd name="T33" fmla="*/ 0 h 656"/>
              <a:gd name="T34" fmla="*/ 1819 w 1825"/>
              <a:gd name="T35" fmla="*/ 0 h 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25" h="656">
                <a:moveTo>
                  <a:pt x="1819" y="0"/>
                </a:moveTo>
                <a:cubicBezTo>
                  <a:pt x="1605" y="136"/>
                  <a:pt x="1279" y="223"/>
                  <a:pt x="913" y="224"/>
                </a:cubicBezTo>
                <a:cubicBezTo>
                  <a:pt x="892" y="224"/>
                  <a:pt x="871" y="224"/>
                  <a:pt x="850" y="223"/>
                </a:cubicBezTo>
                <a:cubicBezTo>
                  <a:pt x="510" y="213"/>
                  <a:pt x="208" y="128"/>
                  <a:pt x="6" y="0"/>
                </a:cubicBezTo>
                <a:cubicBezTo>
                  <a:pt x="0" y="0"/>
                  <a:pt x="0" y="0"/>
                  <a:pt x="0" y="0"/>
                </a:cubicBezTo>
                <a:cubicBezTo>
                  <a:pt x="4" y="9"/>
                  <a:pt x="4" y="9"/>
                  <a:pt x="4" y="9"/>
                </a:cubicBezTo>
                <a:cubicBezTo>
                  <a:pt x="37" y="94"/>
                  <a:pt x="37" y="94"/>
                  <a:pt x="37" y="94"/>
                </a:cubicBezTo>
                <a:cubicBezTo>
                  <a:pt x="108" y="279"/>
                  <a:pt x="108" y="279"/>
                  <a:pt x="108" y="279"/>
                </a:cubicBezTo>
                <a:cubicBezTo>
                  <a:pt x="173" y="449"/>
                  <a:pt x="173" y="449"/>
                  <a:pt x="173" y="449"/>
                </a:cubicBezTo>
                <a:cubicBezTo>
                  <a:pt x="261" y="507"/>
                  <a:pt x="359" y="555"/>
                  <a:pt x="464" y="590"/>
                </a:cubicBezTo>
                <a:cubicBezTo>
                  <a:pt x="595" y="633"/>
                  <a:pt x="736" y="656"/>
                  <a:pt x="884" y="656"/>
                </a:cubicBezTo>
                <a:cubicBezTo>
                  <a:pt x="893" y="656"/>
                  <a:pt x="903" y="656"/>
                  <a:pt x="913" y="656"/>
                </a:cubicBezTo>
                <a:cubicBezTo>
                  <a:pt x="922" y="656"/>
                  <a:pt x="932" y="656"/>
                  <a:pt x="941" y="656"/>
                </a:cubicBezTo>
                <a:cubicBezTo>
                  <a:pt x="1094" y="656"/>
                  <a:pt x="1240" y="631"/>
                  <a:pt x="1374" y="585"/>
                </a:cubicBezTo>
                <a:cubicBezTo>
                  <a:pt x="1474" y="551"/>
                  <a:pt x="1568" y="505"/>
                  <a:pt x="1652" y="449"/>
                </a:cubicBezTo>
                <a:cubicBezTo>
                  <a:pt x="1718" y="279"/>
                  <a:pt x="1718" y="279"/>
                  <a:pt x="1718" y="279"/>
                </a:cubicBezTo>
                <a:cubicBezTo>
                  <a:pt x="1825" y="0"/>
                  <a:pt x="1825" y="0"/>
                  <a:pt x="1825" y="0"/>
                </a:cubicBezTo>
                <a:lnTo>
                  <a:pt x="1819" y="0"/>
                </a:lnTo>
                <a:close/>
              </a:path>
            </a:pathLst>
          </a:custGeom>
          <a:solidFill>
            <a:schemeClr val="accent3"/>
          </a:solidFill>
          <a:ln w="31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5" name="Freeform 14">
            <a:extLst>
              <a:ext uri="{FF2B5EF4-FFF2-40B4-BE49-F238E27FC236}">
                <a16:creationId xmlns:a16="http://schemas.microsoft.com/office/drawing/2014/main" id="{2E2E91FB-F005-D747-93F0-9DACCAB92AA6}"/>
              </a:ext>
            </a:extLst>
          </p:cNvPr>
          <p:cNvSpPr>
            <a:spLocks/>
          </p:cNvSpPr>
          <p:nvPr/>
        </p:nvSpPr>
        <p:spPr bwMode="auto">
          <a:xfrm>
            <a:off x="3746172" y="2476670"/>
            <a:ext cx="4837416" cy="705834"/>
          </a:xfrm>
          <a:custGeom>
            <a:avLst/>
            <a:gdLst>
              <a:gd name="T0" fmla="*/ 2876 w 2885"/>
              <a:gd name="T1" fmla="*/ 0 h 808"/>
              <a:gd name="T2" fmla="*/ 1443 w 2885"/>
              <a:gd name="T3" fmla="*/ 276 h 808"/>
              <a:gd name="T4" fmla="*/ 9 w 2885"/>
              <a:gd name="T5" fmla="*/ 0 h 808"/>
              <a:gd name="T6" fmla="*/ 0 w 2885"/>
              <a:gd name="T7" fmla="*/ 0 h 808"/>
              <a:gd name="T8" fmla="*/ 170 w 2885"/>
              <a:gd name="T9" fmla="*/ 344 h 808"/>
              <a:gd name="T10" fmla="*/ 273 w 2885"/>
              <a:gd name="T11" fmla="*/ 553 h 808"/>
              <a:gd name="T12" fmla="*/ 683 w 2885"/>
              <a:gd name="T13" fmla="*/ 712 h 808"/>
              <a:gd name="T14" fmla="*/ 1397 w 2885"/>
              <a:gd name="T15" fmla="*/ 808 h 808"/>
              <a:gd name="T16" fmla="*/ 1443 w 2885"/>
              <a:gd name="T17" fmla="*/ 808 h 808"/>
              <a:gd name="T18" fmla="*/ 1488 w 2885"/>
              <a:gd name="T19" fmla="*/ 808 h 808"/>
              <a:gd name="T20" fmla="*/ 2203 w 2885"/>
              <a:gd name="T21" fmla="*/ 712 h 808"/>
              <a:gd name="T22" fmla="*/ 2612 w 2885"/>
              <a:gd name="T23" fmla="*/ 553 h 808"/>
              <a:gd name="T24" fmla="*/ 2715 w 2885"/>
              <a:gd name="T25" fmla="*/ 344 h 808"/>
              <a:gd name="T26" fmla="*/ 2885 w 2885"/>
              <a:gd name="T27" fmla="*/ 0 h 808"/>
              <a:gd name="T28" fmla="*/ 2876 w 2885"/>
              <a:gd name="T29" fmla="*/ 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85" h="808">
                <a:moveTo>
                  <a:pt x="2876" y="0"/>
                </a:moveTo>
                <a:cubicBezTo>
                  <a:pt x="2537" y="167"/>
                  <a:pt x="2021" y="275"/>
                  <a:pt x="1443" y="276"/>
                </a:cubicBezTo>
                <a:cubicBezTo>
                  <a:pt x="864" y="275"/>
                  <a:pt x="348" y="167"/>
                  <a:pt x="9" y="0"/>
                </a:cubicBezTo>
                <a:cubicBezTo>
                  <a:pt x="0" y="0"/>
                  <a:pt x="0" y="0"/>
                  <a:pt x="0" y="0"/>
                </a:cubicBezTo>
                <a:cubicBezTo>
                  <a:pt x="170" y="344"/>
                  <a:pt x="170" y="344"/>
                  <a:pt x="170" y="344"/>
                </a:cubicBezTo>
                <a:cubicBezTo>
                  <a:pt x="273" y="553"/>
                  <a:pt x="273" y="553"/>
                  <a:pt x="273" y="553"/>
                </a:cubicBezTo>
                <a:cubicBezTo>
                  <a:pt x="398" y="617"/>
                  <a:pt x="536" y="671"/>
                  <a:pt x="683" y="712"/>
                </a:cubicBezTo>
                <a:cubicBezTo>
                  <a:pt x="903" y="774"/>
                  <a:pt x="1144" y="808"/>
                  <a:pt x="1397" y="808"/>
                </a:cubicBezTo>
                <a:cubicBezTo>
                  <a:pt x="1412" y="808"/>
                  <a:pt x="1427" y="808"/>
                  <a:pt x="1443" y="808"/>
                </a:cubicBezTo>
                <a:cubicBezTo>
                  <a:pt x="1458" y="808"/>
                  <a:pt x="1473" y="808"/>
                  <a:pt x="1488" y="808"/>
                </a:cubicBezTo>
                <a:cubicBezTo>
                  <a:pt x="1741" y="808"/>
                  <a:pt x="1983" y="774"/>
                  <a:pt x="2203" y="712"/>
                </a:cubicBezTo>
                <a:cubicBezTo>
                  <a:pt x="2350" y="671"/>
                  <a:pt x="2487" y="617"/>
                  <a:pt x="2612" y="553"/>
                </a:cubicBezTo>
                <a:cubicBezTo>
                  <a:pt x="2715" y="344"/>
                  <a:pt x="2715" y="344"/>
                  <a:pt x="2715" y="344"/>
                </a:cubicBezTo>
                <a:cubicBezTo>
                  <a:pt x="2885" y="0"/>
                  <a:pt x="2885" y="0"/>
                  <a:pt x="2885" y="0"/>
                </a:cubicBezTo>
                <a:lnTo>
                  <a:pt x="2876" y="0"/>
                </a:lnTo>
                <a:close/>
              </a:path>
            </a:pathLst>
          </a:custGeom>
          <a:solidFill>
            <a:schemeClr val="accent1"/>
          </a:solidFill>
          <a:ln w="31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6" name="Freeform 15">
            <a:extLst>
              <a:ext uri="{FF2B5EF4-FFF2-40B4-BE49-F238E27FC236}">
                <a16:creationId xmlns:a16="http://schemas.microsoft.com/office/drawing/2014/main" id="{B7C29943-2C09-FA42-8FEC-2FB15ED2A0CE}"/>
              </a:ext>
            </a:extLst>
          </p:cNvPr>
          <p:cNvSpPr>
            <a:spLocks/>
          </p:cNvSpPr>
          <p:nvPr/>
        </p:nvSpPr>
        <p:spPr bwMode="auto">
          <a:xfrm>
            <a:off x="4210637" y="3154857"/>
            <a:ext cx="3932222" cy="645248"/>
          </a:xfrm>
          <a:custGeom>
            <a:avLst/>
            <a:gdLst>
              <a:gd name="T0" fmla="*/ 2338 w 2345"/>
              <a:gd name="T1" fmla="*/ 0 h 740"/>
              <a:gd name="T2" fmla="*/ 1173 w 2345"/>
              <a:gd name="T3" fmla="*/ 253 h 740"/>
              <a:gd name="T4" fmla="*/ 987 w 2345"/>
              <a:gd name="T5" fmla="*/ 247 h 740"/>
              <a:gd name="T6" fmla="*/ 7 w 2345"/>
              <a:gd name="T7" fmla="*/ 0 h 740"/>
              <a:gd name="T8" fmla="*/ 0 w 2345"/>
              <a:gd name="T9" fmla="*/ 0 h 740"/>
              <a:gd name="T10" fmla="*/ 7 w 2345"/>
              <a:gd name="T11" fmla="*/ 16 h 740"/>
              <a:gd name="T12" fmla="*/ 122 w 2345"/>
              <a:gd name="T13" fmla="*/ 279 h 740"/>
              <a:gd name="T14" fmla="*/ 138 w 2345"/>
              <a:gd name="T15" fmla="*/ 315 h 740"/>
              <a:gd name="T16" fmla="*/ 222 w 2345"/>
              <a:gd name="T17" fmla="*/ 507 h 740"/>
              <a:gd name="T18" fmla="*/ 551 w 2345"/>
              <a:gd name="T19" fmla="*/ 651 h 740"/>
              <a:gd name="T20" fmla="*/ 1136 w 2345"/>
              <a:gd name="T21" fmla="*/ 740 h 740"/>
              <a:gd name="T22" fmla="*/ 1173 w 2345"/>
              <a:gd name="T23" fmla="*/ 740 h 740"/>
              <a:gd name="T24" fmla="*/ 1210 w 2345"/>
              <a:gd name="T25" fmla="*/ 740 h 740"/>
              <a:gd name="T26" fmla="*/ 1783 w 2345"/>
              <a:gd name="T27" fmla="*/ 655 h 740"/>
              <a:gd name="T28" fmla="*/ 2123 w 2345"/>
              <a:gd name="T29" fmla="*/ 507 h 740"/>
              <a:gd name="T30" fmla="*/ 2207 w 2345"/>
              <a:gd name="T31" fmla="*/ 315 h 740"/>
              <a:gd name="T32" fmla="*/ 2345 w 2345"/>
              <a:gd name="T33" fmla="*/ 0 h 740"/>
              <a:gd name="T34" fmla="*/ 2338 w 2345"/>
              <a:gd name="T35" fmla="*/ 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45" h="740">
                <a:moveTo>
                  <a:pt x="2338" y="0"/>
                </a:moveTo>
                <a:cubicBezTo>
                  <a:pt x="2062" y="154"/>
                  <a:pt x="1643" y="252"/>
                  <a:pt x="1173" y="253"/>
                </a:cubicBezTo>
                <a:cubicBezTo>
                  <a:pt x="1110" y="253"/>
                  <a:pt x="1048" y="251"/>
                  <a:pt x="987" y="247"/>
                </a:cubicBezTo>
                <a:cubicBezTo>
                  <a:pt x="593" y="225"/>
                  <a:pt x="246" y="133"/>
                  <a:pt x="7" y="0"/>
                </a:cubicBezTo>
                <a:cubicBezTo>
                  <a:pt x="0" y="0"/>
                  <a:pt x="0" y="0"/>
                  <a:pt x="0" y="0"/>
                </a:cubicBezTo>
                <a:cubicBezTo>
                  <a:pt x="7" y="16"/>
                  <a:pt x="7" y="16"/>
                  <a:pt x="7" y="16"/>
                </a:cubicBezTo>
                <a:cubicBezTo>
                  <a:pt x="122" y="279"/>
                  <a:pt x="122" y="279"/>
                  <a:pt x="122" y="279"/>
                </a:cubicBezTo>
                <a:cubicBezTo>
                  <a:pt x="138" y="315"/>
                  <a:pt x="138" y="315"/>
                  <a:pt x="138" y="315"/>
                </a:cubicBezTo>
                <a:cubicBezTo>
                  <a:pt x="222" y="507"/>
                  <a:pt x="222" y="507"/>
                  <a:pt x="222" y="507"/>
                </a:cubicBezTo>
                <a:cubicBezTo>
                  <a:pt x="322" y="565"/>
                  <a:pt x="433" y="613"/>
                  <a:pt x="551" y="651"/>
                </a:cubicBezTo>
                <a:cubicBezTo>
                  <a:pt x="731" y="709"/>
                  <a:pt x="928" y="740"/>
                  <a:pt x="1136" y="740"/>
                </a:cubicBezTo>
                <a:cubicBezTo>
                  <a:pt x="1148" y="740"/>
                  <a:pt x="1160" y="740"/>
                  <a:pt x="1173" y="740"/>
                </a:cubicBezTo>
                <a:cubicBezTo>
                  <a:pt x="1185" y="740"/>
                  <a:pt x="1197" y="740"/>
                  <a:pt x="1210" y="740"/>
                </a:cubicBezTo>
                <a:cubicBezTo>
                  <a:pt x="1413" y="740"/>
                  <a:pt x="1606" y="710"/>
                  <a:pt x="1783" y="655"/>
                </a:cubicBezTo>
                <a:cubicBezTo>
                  <a:pt x="1905" y="617"/>
                  <a:pt x="2020" y="567"/>
                  <a:pt x="2123" y="507"/>
                </a:cubicBezTo>
                <a:cubicBezTo>
                  <a:pt x="2207" y="315"/>
                  <a:pt x="2207" y="315"/>
                  <a:pt x="2207" y="315"/>
                </a:cubicBezTo>
                <a:cubicBezTo>
                  <a:pt x="2345" y="0"/>
                  <a:pt x="2345" y="0"/>
                  <a:pt x="2345" y="0"/>
                </a:cubicBezTo>
                <a:lnTo>
                  <a:pt x="2338" y="0"/>
                </a:lnTo>
                <a:close/>
              </a:path>
            </a:pathLst>
          </a:custGeom>
          <a:solidFill>
            <a:schemeClr val="accent2"/>
          </a:solidFill>
          <a:ln w="31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nvGrpSpPr>
          <p:cNvPr id="212" name="Group 211">
            <a:extLst>
              <a:ext uri="{FF2B5EF4-FFF2-40B4-BE49-F238E27FC236}">
                <a16:creationId xmlns:a16="http://schemas.microsoft.com/office/drawing/2014/main" id="{FA0F4296-ECFF-D949-B5F6-7F0EFFA98B04}"/>
              </a:ext>
            </a:extLst>
          </p:cNvPr>
          <p:cNvGrpSpPr/>
          <p:nvPr/>
        </p:nvGrpSpPr>
        <p:grpSpPr>
          <a:xfrm>
            <a:off x="4294849" y="5773323"/>
            <a:ext cx="356520" cy="595601"/>
            <a:chOff x="6564469" y="11546645"/>
            <a:chExt cx="713040" cy="1191201"/>
          </a:xfrm>
        </p:grpSpPr>
        <p:sp>
          <p:nvSpPr>
            <p:cNvPr id="128" name="Freeform 16">
              <a:extLst>
                <a:ext uri="{FF2B5EF4-FFF2-40B4-BE49-F238E27FC236}">
                  <a16:creationId xmlns:a16="http://schemas.microsoft.com/office/drawing/2014/main" id="{46BA8200-1010-5548-AB8C-A0C2FD03838E}"/>
                </a:ext>
              </a:extLst>
            </p:cNvPr>
            <p:cNvSpPr>
              <a:spLocks/>
            </p:cNvSpPr>
            <p:nvPr/>
          </p:nvSpPr>
          <p:spPr bwMode="auto">
            <a:xfrm flipH="1">
              <a:off x="6813176" y="11546645"/>
              <a:ext cx="211952" cy="217773"/>
            </a:xfrm>
            <a:custGeom>
              <a:avLst/>
              <a:gdLst>
                <a:gd name="T0" fmla="*/ 235 w 236"/>
                <a:gd name="T1" fmla="*/ 112 h 250"/>
                <a:gd name="T2" fmla="*/ 236 w 236"/>
                <a:gd name="T3" fmla="*/ 117 h 250"/>
                <a:gd name="T4" fmla="*/ 233 w 236"/>
                <a:gd name="T5" fmla="*/ 142 h 250"/>
                <a:gd name="T6" fmla="*/ 175 w 236"/>
                <a:gd name="T7" fmla="*/ 220 h 250"/>
                <a:gd name="T8" fmla="*/ 125 w 236"/>
                <a:gd name="T9" fmla="*/ 234 h 250"/>
                <a:gd name="T10" fmla="*/ 51 w 236"/>
                <a:gd name="T11" fmla="*/ 234 h 250"/>
                <a:gd name="T12" fmla="*/ 33 w 236"/>
                <a:gd name="T13" fmla="*/ 215 h 250"/>
                <a:gd name="T14" fmla="*/ 26 w 236"/>
                <a:gd name="T15" fmla="*/ 207 h 250"/>
                <a:gd name="T16" fmla="*/ 3 w 236"/>
                <a:gd name="T17" fmla="*/ 124 h 250"/>
                <a:gd name="T18" fmla="*/ 108 w 236"/>
                <a:gd name="T19" fmla="*/ 2 h 250"/>
                <a:gd name="T20" fmla="*/ 113 w 236"/>
                <a:gd name="T21" fmla="*/ 2 h 250"/>
                <a:gd name="T22" fmla="*/ 211 w 236"/>
                <a:gd name="T23" fmla="*/ 46 h 250"/>
                <a:gd name="T24" fmla="*/ 211 w 236"/>
                <a:gd name="T25" fmla="*/ 46 h 250"/>
                <a:gd name="T26" fmla="*/ 227 w 236"/>
                <a:gd name="T27" fmla="*/ 74 h 250"/>
                <a:gd name="T28" fmla="*/ 235 w 236"/>
                <a:gd name="T29" fmla="*/ 11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250">
                  <a:moveTo>
                    <a:pt x="235" y="112"/>
                  </a:moveTo>
                  <a:cubicBezTo>
                    <a:pt x="236" y="114"/>
                    <a:pt x="236" y="115"/>
                    <a:pt x="236" y="117"/>
                  </a:cubicBezTo>
                  <a:cubicBezTo>
                    <a:pt x="236" y="126"/>
                    <a:pt x="235" y="134"/>
                    <a:pt x="233" y="142"/>
                  </a:cubicBezTo>
                  <a:cubicBezTo>
                    <a:pt x="226" y="175"/>
                    <a:pt x="204" y="204"/>
                    <a:pt x="175" y="220"/>
                  </a:cubicBezTo>
                  <a:cubicBezTo>
                    <a:pt x="160" y="229"/>
                    <a:pt x="143" y="233"/>
                    <a:pt x="125" y="234"/>
                  </a:cubicBezTo>
                  <a:cubicBezTo>
                    <a:pt x="96" y="236"/>
                    <a:pt x="72" y="250"/>
                    <a:pt x="51" y="234"/>
                  </a:cubicBezTo>
                  <a:cubicBezTo>
                    <a:pt x="44" y="228"/>
                    <a:pt x="38" y="222"/>
                    <a:pt x="33" y="215"/>
                  </a:cubicBezTo>
                  <a:cubicBezTo>
                    <a:pt x="30" y="213"/>
                    <a:pt x="28" y="210"/>
                    <a:pt x="26" y="207"/>
                  </a:cubicBezTo>
                  <a:cubicBezTo>
                    <a:pt x="15" y="190"/>
                    <a:pt x="4" y="146"/>
                    <a:pt x="3" y="124"/>
                  </a:cubicBezTo>
                  <a:cubicBezTo>
                    <a:pt x="0" y="61"/>
                    <a:pt x="46" y="8"/>
                    <a:pt x="108" y="2"/>
                  </a:cubicBezTo>
                  <a:cubicBezTo>
                    <a:pt x="110" y="2"/>
                    <a:pt x="111" y="2"/>
                    <a:pt x="113" y="2"/>
                  </a:cubicBezTo>
                  <a:cubicBezTo>
                    <a:pt x="152" y="0"/>
                    <a:pt x="188" y="17"/>
                    <a:pt x="211" y="46"/>
                  </a:cubicBezTo>
                  <a:cubicBezTo>
                    <a:pt x="211" y="46"/>
                    <a:pt x="211" y="46"/>
                    <a:pt x="211" y="46"/>
                  </a:cubicBezTo>
                  <a:cubicBezTo>
                    <a:pt x="217" y="54"/>
                    <a:pt x="223" y="64"/>
                    <a:pt x="227" y="74"/>
                  </a:cubicBezTo>
                  <a:cubicBezTo>
                    <a:pt x="232" y="85"/>
                    <a:pt x="235" y="98"/>
                    <a:pt x="235" y="112"/>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08" name="Freeform 207">
              <a:extLst>
                <a:ext uri="{FF2B5EF4-FFF2-40B4-BE49-F238E27FC236}">
                  <a16:creationId xmlns:a16="http://schemas.microsoft.com/office/drawing/2014/main" id="{609C366F-E35B-484E-9B3B-1432FC8F35CB}"/>
                </a:ext>
              </a:extLst>
            </p:cNvPr>
            <p:cNvSpPr>
              <a:spLocks/>
            </p:cNvSpPr>
            <p:nvPr/>
          </p:nvSpPr>
          <p:spPr bwMode="auto">
            <a:xfrm flipH="1">
              <a:off x="6639204" y="11794167"/>
              <a:ext cx="638305" cy="943679"/>
            </a:xfrm>
            <a:custGeom>
              <a:avLst/>
              <a:gdLst>
                <a:gd name="connsiteX0" fmla="*/ 568863 w 638305"/>
                <a:gd name="connsiteY0" fmla="*/ 890128 h 943679"/>
                <a:gd name="connsiteX1" fmla="*/ 504763 w 638305"/>
                <a:gd name="connsiteY1" fmla="*/ 897151 h 943679"/>
                <a:gd name="connsiteX2" fmla="*/ 508324 w 638305"/>
                <a:gd name="connsiteY2" fmla="*/ 940167 h 943679"/>
                <a:gd name="connsiteX3" fmla="*/ 509215 w 638305"/>
                <a:gd name="connsiteY3" fmla="*/ 940167 h 943679"/>
                <a:gd name="connsiteX4" fmla="*/ 510105 w 638305"/>
                <a:gd name="connsiteY4" fmla="*/ 943679 h 943679"/>
                <a:gd name="connsiteX5" fmla="*/ 629402 w 638305"/>
                <a:gd name="connsiteY5" fmla="*/ 933144 h 943679"/>
                <a:gd name="connsiteX6" fmla="*/ 636525 w 638305"/>
                <a:gd name="connsiteY6" fmla="*/ 924366 h 943679"/>
                <a:gd name="connsiteX7" fmla="*/ 638305 w 638305"/>
                <a:gd name="connsiteY7" fmla="*/ 916465 h 943679"/>
                <a:gd name="connsiteX8" fmla="*/ 628512 w 638305"/>
                <a:gd name="connsiteY8" fmla="*/ 905052 h 943679"/>
                <a:gd name="connsiteX9" fmla="*/ 568863 w 638305"/>
                <a:gd name="connsiteY9" fmla="*/ 890128 h 943679"/>
                <a:gd name="connsiteX10" fmla="*/ 46311 w 638305"/>
                <a:gd name="connsiteY10" fmla="*/ 727097 h 943679"/>
                <a:gd name="connsiteX11" fmla="*/ 3632 w 638305"/>
                <a:gd name="connsiteY11" fmla="*/ 743592 h 943679"/>
                <a:gd name="connsiteX12" fmla="*/ 3632 w 638305"/>
                <a:gd name="connsiteY12" fmla="*/ 744461 h 943679"/>
                <a:gd name="connsiteX13" fmla="*/ 0 w 638305"/>
                <a:gd name="connsiteY13" fmla="*/ 746197 h 943679"/>
                <a:gd name="connsiteX14" fmla="*/ 48127 w 638305"/>
                <a:gd name="connsiteY14" fmla="*/ 858193 h 943679"/>
                <a:gd name="connsiteX15" fmla="*/ 59932 w 638305"/>
                <a:gd name="connsiteY15" fmla="*/ 862533 h 943679"/>
                <a:gd name="connsiteX16" fmla="*/ 68104 w 638305"/>
                <a:gd name="connsiteY16" fmla="*/ 861665 h 943679"/>
                <a:gd name="connsiteX17" fmla="*/ 77185 w 638305"/>
                <a:gd name="connsiteY17" fmla="*/ 849511 h 943679"/>
                <a:gd name="connsiteX18" fmla="*/ 73553 w 638305"/>
                <a:gd name="connsiteY18" fmla="*/ 786133 h 943679"/>
                <a:gd name="connsiteX19" fmla="*/ 46311 w 638305"/>
                <a:gd name="connsiteY19" fmla="*/ 727097 h 943679"/>
                <a:gd name="connsiteX20" fmla="*/ 304686 w 638305"/>
                <a:gd name="connsiteY20" fmla="*/ 0 h 943679"/>
                <a:gd name="connsiteX21" fmla="*/ 288822 w 638305"/>
                <a:gd name="connsiteY21" fmla="*/ 9883 h 943679"/>
                <a:gd name="connsiteX22" fmla="*/ 268002 w 638305"/>
                <a:gd name="connsiteY22" fmla="*/ 22854 h 943679"/>
                <a:gd name="connsiteX23" fmla="*/ 246503 w 638305"/>
                <a:gd name="connsiteY23" fmla="*/ 34779 h 943679"/>
                <a:gd name="connsiteX24" fmla="*/ 236616 w 638305"/>
                <a:gd name="connsiteY24" fmla="*/ 48312 h 943679"/>
                <a:gd name="connsiteX25" fmla="*/ 233276 w 638305"/>
                <a:gd name="connsiteY25" fmla="*/ 50510 h 943679"/>
                <a:gd name="connsiteX26" fmla="*/ 191113 w 638305"/>
                <a:gd name="connsiteY26" fmla="*/ 81869 h 943679"/>
                <a:gd name="connsiteX27" fmla="*/ 101405 w 638305"/>
                <a:gd name="connsiteY27" fmla="*/ 199468 h 943679"/>
                <a:gd name="connsiteX28" fmla="*/ 110376 w 638305"/>
                <a:gd name="connsiteY28" fmla="*/ 386755 h 943679"/>
                <a:gd name="connsiteX29" fmla="*/ 114862 w 638305"/>
                <a:gd name="connsiteY29" fmla="*/ 385013 h 943679"/>
                <a:gd name="connsiteX30" fmla="*/ 122935 w 638305"/>
                <a:gd name="connsiteY30" fmla="*/ 383271 h 943679"/>
                <a:gd name="connsiteX31" fmla="*/ 157921 w 638305"/>
                <a:gd name="connsiteY31" fmla="*/ 372817 h 943679"/>
                <a:gd name="connsiteX32" fmla="*/ 163304 w 638305"/>
                <a:gd name="connsiteY32" fmla="*/ 371075 h 943679"/>
                <a:gd name="connsiteX33" fmla="*/ 170481 w 638305"/>
                <a:gd name="connsiteY33" fmla="*/ 368462 h 943679"/>
                <a:gd name="connsiteX34" fmla="*/ 175863 w 638305"/>
                <a:gd name="connsiteY34" fmla="*/ 366720 h 943679"/>
                <a:gd name="connsiteX35" fmla="*/ 166892 w 638305"/>
                <a:gd name="connsiteY35" fmla="*/ 217761 h 943679"/>
                <a:gd name="connsiteX36" fmla="*/ 214437 w 638305"/>
                <a:gd name="connsiteY36" fmla="*/ 149924 h 943679"/>
                <a:gd name="connsiteX37" fmla="*/ 228728 w 638305"/>
                <a:gd name="connsiteY37" fmla="*/ 137926 h 943679"/>
                <a:gd name="connsiteX38" fmla="*/ 229330 w 638305"/>
                <a:gd name="connsiteY38" fmla="*/ 178855 h 943679"/>
                <a:gd name="connsiteX39" fmla="*/ 235574 w 638305"/>
                <a:gd name="connsiteY39" fmla="*/ 434993 h 943679"/>
                <a:gd name="connsiteX40" fmla="*/ 237359 w 638305"/>
                <a:gd name="connsiteY40" fmla="*/ 435864 h 943679"/>
                <a:gd name="connsiteX41" fmla="*/ 252570 w 638305"/>
                <a:gd name="connsiteY41" fmla="*/ 435864 h 943679"/>
                <a:gd name="connsiteX42" fmla="*/ 259015 w 638305"/>
                <a:gd name="connsiteY42" fmla="*/ 453368 h 943679"/>
                <a:gd name="connsiteX43" fmla="*/ 273928 w 638305"/>
                <a:gd name="connsiteY43" fmla="*/ 466502 h 943679"/>
                <a:gd name="connsiteX44" fmla="*/ 275579 w 638305"/>
                <a:gd name="connsiteY44" fmla="*/ 488682 h 943679"/>
                <a:gd name="connsiteX45" fmla="*/ 270416 w 638305"/>
                <a:gd name="connsiteY45" fmla="*/ 584428 h 943679"/>
                <a:gd name="connsiteX46" fmla="*/ 46557 w 638305"/>
                <a:gd name="connsiteY46" fmla="*/ 711546 h 943679"/>
                <a:gd name="connsiteX47" fmla="*/ 81479 w 638305"/>
                <a:gd name="connsiteY47" fmla="*/ 779458 h 943679"/>
                <a:gd name="connsiteX48" fmla="*/ 193408 w 638305"/>
                <a:gd name="connsiteY48" fmla="*/ 721123 h 943679"/>
                <a:gd name="connsiteX49" fmla="*/ 338469 w 638305"/>
                <a:gd name="connsiteY49" fmla="*/ 622738 h 943679"/>
                <a:gd name="connsiteX50" fmla="*/ 353580 w 638305"/>
                <a:gd name="connsiteY50" fmla="*/ 476915 h 943679"/>
                <a:gd name="connsiteX51" fmla="*/ 353201 w 638305"/>
                <a:gd name="connsiteY51" fmla="*/ 472401 h 943679"/>
                <a:gd name="connsiteX52" fmla="*/ 373603 w 638305"/>
                <a:gd name="connsiteY52" fmla="*/ 470523 h 943679"/>
                <a:gd name="connsiteX53" fmla="*/ 379223 w 638305"/>
                <a:gd name="connsiteY53" fmla="*/ 470006 h 943679"/>
                <a:gd name="connsiteX54" fmla="*/ 393209 w 638305"/>
                <a:gd name="connsiteY54" fmla="*/ 492414 h 943679"/>
                <a:gd name="connsiteX55" fmla="*/ 458473 w 638305"/>
                <a:gd name="connsiteY55" fmla="*/ 614122 h 943679"/>
                <a:gd name="connsiteX56" fmla="*/ 501387 w 638305"/>
                <a:gd name="connsiteY56" fmla="*/ 882988 h 943679"/>
                <a:gd name="connsiteX57" fmla="*/ 578273 w 638305"/>
                <a:gd name="connsiteY57" fmla="*/ 882988 h 943679"/>
                <a:gd name="connsiteX58" fmla="*/ 551452 w 638305"/>
                <a:gd name="connsiteY58" fmla="*/ 631524 h 943679"/>
                <a:gd name="connsiteX59" fmla="*/ 462063 w 638305"/>
                <a:gd name="connsiteY59" fmla="*/ 431466 h 943679"/>
                <a:gd name="connsiteX60" fmla="*/ 457329 w 638305"/>
                <a:gd name="connsiteY60" fmla="*/ 421903 h 943679"/>
                <a:gd name="connsiteX61" fmla="*/ 466384 w 638305"/>
                <a:gd name="connsiteY61" fmla="*/ 421903 h 943679"/>
                <a:gd name="connsiteX62" fmla="*/ 460516 w 638305"/>
                <a:gd name="connsiteY62" fmla="*/ 268174 h 943679"/>
                <a:gd name="connsiteX63" fmla="*/ 460244 w 638305"/>
                <a:gd name="connsiteY63" fmla="*/ 262176 h 943679"/>
                <a:gd name="connsiteX64" fmla="*/ 507025 w 638305"/>
                <a:gd name="connsiteY64" fmla="*/ 293969 h 943679"/>
                <a:gd name="connsiteX65" fmla="*/ 620919 w 638305"/>
                <a:gd name="connsiteY65" fmla="*/ 321193 h 943679"/>
                <a:gd name="connsiteX66" fmla="*/ 620919 w 638305"/>
                <a:gd name="connsiteY66" fmla="*/ 316833 h 943679"/>
                <a:gd name="connsiteX67" fmla="*/ 621814 w 638305"/>
                <a:gd name="connsiteY67" fmla="*/ 308113 h 943679"/>
                <a:gd name="connsiteX68" fmla="*/ 623604 w 638305"/>
                <a:gd name="connsiteY68" fmla="*/ 270615 h 943679"/>
                <a:gd name="connsiteX69" fmla="*/ 623604 w 638305"/>
                <a:gd name="connsiteY69" fmla="*/ 265383 h 943679"/>
                <a:gd name="connsiteX70" fmla="*/ 503683 w 638305"/>
                <a:gd name="connsiteY70" fmla="*/ 224397 h 943679"/>
                <a:gd name="connsiteX71" fmla="*/ 453566 w 638305"/>
                <a:gd name="connsiteY71" fmla="*/ 111033 h 943679"/>
                <a:gd name="connsiteX72" fmla="*/ 452671 w 638305"/>
                <a:gd name="connsiteY72" fmla="*/ 105801 h 943679"/>
                <a:gd name="connsiteX73" fmla="*/ 452301 w 638305"/>
                <a:gd name="connsiteY73" fmla="*/ 105869 h 943679"/>
                <a:gd name="connsiteX74" fmla="*/ 450736 w 638305"/>
                <a:gd name="connsiteY74" fmla="*/ 88315 h 943679"/>
                <a:gd name="connsiteX75" fmla="*/ 450736 w 638305"/>
                <a:gd name="connsiteY75" fmla="*/ 87444 h 943679"/>
                <a:gd name="connsiteX76" fmla="*/ 445520 w 638305"/>
                <a:gd name="connsiteY76" fmla="*/ 70895 h 943679"/>
                <a:gd name="connsiteX77" fmla="*/ 406920 w 638305"/>
                <a:gd name="connsiteY77" fmla="*/ 27346 h 943679"/>
                <a:gd name="connsiteX78" fmla="*/ 383969 w 638305"/>
                <a:gd name="connsiteY78" fmla="*/ 15152 h 943679"/>
                <a:gd name="connsiteX79" fmla="*/ 400107 w 638305"/>
                <a:gd name="connsiteY79" fmla="*/ 359695 h 943679"/>
                <a:gd name="connsiteX80" fmla="*/ 401472 w 638305"/>
                <a:gd name="connsiteY80" fmla="*/ 383466 h 943679"/>
                <a:gd name="connsiteX81" fmla="*/ 393383 w 638305"/>
                <a:gd name="connsiteY81" fmla="*/ 384300 h 943679"/>
                <a:gd name="connsiteX82" fmla="*/ 365299 w 638305"/>
                <a:gd name="connsiteY82" fmla="*/ 387195 h 943679"/>
                <a:gd name="connsiteX83" fmla="*/ 317176 w 638305"/>
                <a:gd name="connsiteY83" fmla="*/ 392157 h 943679"/>
                <a:gd name="connsiteX84" fmla="*/ 310534 w 638305"/>
                <a:gd name="connsiteY84" fmla="*/ 209009 h 943679"/>
                <a:gd name="connsiteX85" fmla="*/ 310786 w 638305"/>
                <a:gd name="connsiteY85" fmla="*/ 209894 h 943679"/>
                <a:gd name="connsiteX86" fmla="*/ 311849 w 638305"/>
                <a:gd name="connsiteY86" fmla="*/ 214303 h 943679"/>
                <a:gd name="connsiteX87" fmla="*/ 304686 w 638305"/>
                <a:gd name="connsiteY87" fmla="*/ 0 h 94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38305" h="943679">
                  <a:moveTo>
                    <a:pt x="568863" y="890128"/>
                  </a:moveTo>
                  <a:cubicBezTo>
                    <a:pt x="504763" y="897151"/>
                    <a:pt x="504763" y="897151"/>
                    <a:pt x="504763" y="897151"/>
                  </a:cubicBezTo>
                  <a:cubicBezTo>
                    <a:pt x="508324" y="940167"/>
                    <a:pt x="508324" y="940167"/>
                    <a:pt x="508324" y="940167"/>
                  </a:cubicBezTo>
                  <a:cubicBezTo>
                    <a:pt x="509215" y="940167"/>
                    <a:pt x="509215" y="940167"/>
                    <a:pt x="509215" y="940167"/>
                  </a:cubicBezTo>
                  <a:cubicBezTo>
                    <a:pt x="510105" y="943679"/>
                    <a:pt x="510105" y="943679"/>
                    <a:pt x="510105" y="943679"/>
                  </a:cubicBezTo>
                  <a:cubicBezTo>
                    <a:pt x="629402" y="933144"/>
                    <a:pt x="629402" y="933144"/>
                    <a:pt x="629402" y="933144"/>
                  </a:cubicBezTo>
                  <a:cubicBezTo>
                    <a:pt x="633854" y="932266"/>
                    <a:pt x="637415" y="928755"/>
                    <a:pt x="636525" y="924366"/>
                  </a:cubicBezTo>
                  <a:cubicBezTo>
                    <a:pt x="637415" y="921732"/>
                    <a:pt x="638305" y="919098"/>
                    <a:pt x="638305" y="916465"/>
                  </a:cubicBezTo>
                  <a:cubicBezTo>
                    <a:pt x="637415" y="911197"/>
                    <a:pt x="633854" y="906808"/>
                    <a:pt x="628512" y="905052"/>
                  </a:cubicBezTo>
                  <a:cubicBezTo>
                    <a:pt x="568863" y="890128"/>
                    <a:pt x="568863" y="890128"/>
                    <a:pt x="568863" y="890128"/>
                  </a:cubicBezTo>
                  <a:close/>
                  <a:moveTo>
                    <a:pt x="46311" y="727097"/>
                  </a:moveTo>
                  <a:cubicBezTo>
                    <a:pt x="3632" y="743592"/>
                    <a:pt x="3632" y="743592"/>
                    <a:pt x="3632" y="743592"/>
                  </a:cubicBezTo>
                  <a:cubicBezTo>
                    <a:pt x="3632" y="744461"/>
                    <a:pt x="3632" y="744461"/>
                    <a:pt x="3632" y="744461"/>
                  </a:cubicBezTo>
                  <a:cubicBezTo>
                    <a:pt x="0" y="746197"/>
                    <a:pt x="0" y="746197"/>
                    <a:pt x="0" y="746197"/>
                  </a:cubicBezTo>
                  <a:cubicBezTo>
                    <a:pt x="48127" y="858193"/>
                    <a:pt x="48127" y="858193"/>
                    <a:pt x="48127" y="858193"/>
                  </a:cubicBezTo>
                  <a:cubicBezTo>
                    <a:pt x="50851" y="862533"/>
                    <a:pt x="55391" y="865138"/>
                    <a:pt x="59932" y="862533"/>
                  </a:cubicBezTo>
                  <a:cubicBezTo>
                    <a:pt x="62656" y="863402"/>
                    <a:pt x="65380" y="862533"/>
                    <a:pt x="68104" y="861665"/>
                  </a:cubicBezTo>
                  <a:cubicBezTo>
                    <a:pt x="73553" y="859929"/>
                    <a:pt x="77185" y="854720"/>
                    <a:pt x="77185" y="849511"/>
                  </a:cubicBezTo>
                  <a:lnTo>
                    <a:pt x="73553" y="786133"/>
                  </a:lnTo>
                  <a:cubicBezTo>
                    <a:pt x="46311" y="727097"/>
                    <a:pt x="46311" y="727097"/>
                    <a:pt x="46311" y="727097"/>
                  </a:cubicBezTo>
                  <a:close/>
                  <a:moveTo>
                    <a:pt x="304686" y="0"/>
                  </a:moveTo>
                  <a:cubicBezTo>
                    <a:pt x="304686" y="0"/>
                    <a:pt x="304686" y="0"/>
                    <a:pt x="288822" y="9883"/>
                  </a:cubicBezTo>
                  <a:lnTo>
                    <a:pt x="268002" y="22854"/>
                  </a:lnTo>
                  <a:lnTo>
                    <a:pt x="246503" y="34779"/>
                  </a:lnTo>
                  <a:lnTo>
                    <a:pt x="236616" y="48312"/>
                  </a:lnTo>
                  <a:lnTo>
                    <a:pt x="233276" y="50510"/>
                  </a:lnTo>
                  <a:cubicBezTo>
                    <a:pt x="221614" y="58350"/>
                    <a:pt x="206364" y="68803"/>
                    <a:pt x="191113" y="81869"/>
                  </a:cubicBezTo>
                  <a:cubicBezTo>
                    <a:pt x="142671" y="121069"/>
                    <a:pt x="112170" y="160269"/>
                    <a:pt x="101405" y="199468"/>
                  </a:cubicBezTo>
                  <a:cubicBezTo>
                    <a:pt x="77184" y="280481"/>
                    <a:pt x="108582" y="382399"/>
                    <a:pt x="110376" y="386755"/>
                  </a:cubicBezTo>
                  <a:cubicBezTo>
                    <a:pt x="114862" y="385013"/>
                    <a:pt x="114862" y="385013"/>
                    <a:pt x="114862" y="385013"/>
                  </a:cubicBezTo>
                  <a:cubicBezTo>
                    <a:pt x="122935" y="383271"/>
                    <a:pt x="122935" y="383271"/>
                    <a:pt x="122935" y="383271"/>
                  </a:cubicBezTo>
                  <a:cubicBezTo>
                    <a:pt x="157921" y="372817"/>
                    <a:pt x="157921" y="372817"/>
                    <a:pt x="157921" y="372817"/>
                  </a:cubicBezTo>
                  <a:cubicBezTo>
                    <a:pt x="163304" y="371075"/>
                    <a:pt x="163304" y="371075"/>
                    <a:pt x="163304" y="371075"/>
                  </a:cubicBezTo>
                  <a:cubicBezTo>
                    <a:pt x="170481" y="368462"/>
                    <a:pt x="170481" y="368462"/>
                    <a:pt x="170481" y="368462"/>
                  </a:cubicBezTo>
                  <a:cubicBezTo>
                    <a:pt x="175863" y="366720"/>
                    <a:pt x="175863" y="366720"/>
                    <a:pt x="175863" y="366720"/>
                  </a:cubicBezTo>
                  <a:cubicBezTo>
                    <a:pt x="175863" y="366720"/>
                    <a:pt x="148951" y="279609"/>
                    <a:pt x="166892" y="217761"/>
                  </a:cubicBezTo>
                  <a:cubicBezTo>
                    <a:pt x="173620" y="194242"/>
                    <a:pt x="192683" y="170504"/>
                    <a:pt x="214437" y="149924"/>
                  </a:cubicBezTo>
                  <a:lnTo>
                    <a:pt x="228728" y="137926"/>
                  </a:lnTo>
                  <a:lnTo>
                    <a:pt x="229330" y="178855"/>
                  </a:lnTo>
                  <a:cubicBezTo>
                    <a:pt x="229330" y="178855"/>
                    <a:pt x="229330" y="178855"/>
                    <a:pt x="235574" y="434993"/>
                  </a:cubicBezTo>
                  <a:cubicBezTo>
                    <a:pt x="236466" y="435864"/>
                    <a:pt x="236466" y="435864"/>
                    <a:pt x="237359" y="435864"/>
                  </a:cubicBezTo>
                  <a:lnTo>
                    <a:pt x="252570" y="435864"/>
                  </a:lnTo>
                  <a:lnTo>
                    <a:pt x="259015" y="453368"/>
                  </a:lnTo>
                  <a:lnTo>
                    <a:pt x="273928" y="466502"/>
                  </a:lnTo>
                  <a:lnTo>
                    <a:pt x="275579" y="488682"/>
                  </a:lnTo>
                  <a:cubicBezTo>
                    <a:pt x="277636" y="533331"/>
                    <a:pt x="275789" y="573327"/>
                    <a:pt x="270416" y="584428"/>
                  </a:cubicBezTo>
                  <a:cubicBezTo>
                    <a:pt x="255194" y="602712"/>
                    <a:pt x="154905" y="659306"/>
                    <a:pt x="46557" y="711546"/>
                  </a:cubicBezTo>
                  <a:lnTo>
                    <a:pt x="81479" y="779458"/>
                  </a:lnTo>
                  <a:cubicBezTo>
                    <a:pt x="81479" y="779458"/>
                    <a:pt x="136100" y="749855"/>
                    <a:pt x="193408" y="721123"/>
                  </a:cubicBezTo>
                  <a:cubicBezTo>
                    <a:pt x="302652" y="665400"/>
                    <a:pt x="327724" y="640151"/>
                    <a:pt x="338469" y="622738"/>
                  </a:cubicBezTo>
                  <a:cubicBezTo>
                    <a:pt x="356602" y="591394"/>
                    <a:pt x="356602" y="525767"/>
                    <a:pt x="353580" y="476915"/>
                  </a:cubicBezTo>
                  <a:lnTo>
                    <a:pt x="353201" y="472401"/>
                  </a:lnTo>
                  <a:lnTo>
                    <a:pt x="373603" y="470523"/>
                  </a:lnTo>
                  <a:lnTo>
                    <a:pt x="379223" y="470006"/>
                  </a:lnTo>
                  <a:lnTo>
                    <a:pt x="393209" y="492414"/>
                  </a:lnTo>
                  <a:cubicBezTo>
                    <a:pt x="417348" y="532114"/>
                    <a:pt x="444616" y="579753"/>
                    <a:pt x="458473" y="614122"/>
                  </a:cubicBezTo>
                  <a:cubicBezTo>
                    <a:pt x="486188" y="682861"/>
                    <a:pt x="501387" y="882988"/>
                    <a:pt x="501387" y="882988"/>
                  </a:cubicBezTo>
                  <a:cubicBezTo>
                    <a:pt x="578273" y="882988"/>
                    <a:pt x="578273" y="882988"/>
                    <a:pt x="578273" y="882988"/>
                  </a:cubicBezTo>
                  <a:cubicBezTo>
                    <a:pt x="578273" y="882988"/>
                    <a:pt x="570227" y="692432"/>
                    <a:pt x="551452" y="631524"/>
                  </a:cubicBezTo>
                  <a:cubicBezTo>
                    <a:pt x="537371" y="586496"/>
                    <a:pt x="486579" y="481266"/>
                    <a:pt x="462063" y="431466"/>
                  </a:cubicBezTo>
                  <a:lnTo>
                    <a:pt x="457329" y="421903"/>
                  </a:lnTo>
                  <a:lnTo>
                    <a:pt x="466384" y="421903"/>
                  </a:lnTo>
                  <a:cubicBezTo>
                    <a:pt x="466384" y="421903"/>
                    <a:pt x="463776" y="347216"/>
                    <a:pt x="460516" y="268174"/>
                  </a:cubicBezTo>
                  <a:lnTo>
                    <a:pt x="460244" y="262176"/>
                  </a:lnTo>
                  <a:lnTo>
                    <a:pt x="507025" y="293969"/>
                  </a:lnTo>
                  <a:cubicBezTo>
                    <a:pt x="558833" y="318250"/>
                    <a:pt x="617563" y="321193"/>
                    <a:pt x="620919" y="321193"/>
                  </a:cubicBezTo>
                  <a:lnTo>
                    <a:pt x="620919" y="316833"/>
                  </a:lnTo>
                  <a:cubicBezTo>
                    <a:pt x="620919" y="316833"/>
                    <a:pt x="620919" y="316833"/>
                    <a:pt x="621814" y="308113"/>
                  </a:cubicBezTo>
                  <a:cubicBezTo>
                    <a:pt x="621814" y="308113"/>
                    <a:pt x="621814" y="308113"/>
                    <a:pt x="623604" y="270615"/>
                  </a:cubicBezTo>
                  <a:cubicBezTo>
                    <a:pt x="623604" y="270615"/>
                    <a:pt x="623604" y="270615"/>
                    <a:pt x="623604" y="265383"/>
                  </a:cubicBezTo>
                  <a:cubicBezTo>
                    <a:pt x="600336" y="264511"/>
                    <a:pt x="534110" y="254919"/>
                    <a:pt x="503683" y="224397"/>
                  </a:cubicBezTo>
                  <a:cubicBezTo>
                    <a:pt x="477729" y="197364"/>
                    <a:pt x="459831" y="137194"/>
                    <a:pt x="453566" y="111033"/>
                  </a:cubicBezTo>
                  <a:cubicBezTo>
                    <a:pt x="453566" y="109289"/>
                    <a:pt x="453566" y="107545"/>
                    <a:pt x="452671" y="105801"/>
                  </a:cubicBezTo>
                  <a:lnTo>
                    <a:pt x="452301" y="105869"/>
                  </a:lnTo>
                  <a:lnTo>
                    <a:pt x="450736" y="88315"/>
                  </a:lnTo>
                  <a:cubicBezTo>
                    <a:pt x="450736" y="87444"/>
                    <a:pt x="450736" y="87444"/>
                    <a:pt x="450736" y="87444"/>
                  </a:cubicBezTo>
                  <a:cubicBezTo>
                    <a:pt x="449693" y="82218"/>
                    <a:pt x="447606" y="76121"/>
                    <a:pt x="445520" y="70895"/>
                  </a:cubicBezTo>
                  <a:cubicBezTo>
                    <a:pt x="438217" y="53475"/>
                    <a:pt x="422569" y="37798"/>
                    <a:pt x="406920" y="27346"/>
                  </a:cubicBezTo>
                  <a:cubicBezTo>
                    <a:pt x="399618" y="22120"/>
                    <a:pt x="391271" y="18636"/>
                    <a:pt x="383969" y="15152"/>
                  </a:cubicBezTo>
                  <a:cubicBezTo>
                    <a:pt x="380839" y="14499"/>
                    <a:pt x="393554" y="244603"/>
                    <a:pt x="400107" y="359695"/>
                  </a:cubicBezTo>
                  <a:lnTo>
                    <a:pt x="401472" y="383466"/>
                  </a:lnTo>
                  <a:lnTo>
                    <a:pt x="393383" y="384300"/>
                  </a:lnTo>
                  <a:cubicBezTo>
                    <a:pt x="385240" y="385139"/>
                    <a:pt x="375934" y="386099"/>
                    <a:pt x="365299" y="387195"/>
                  </a:cubicBezTo>
                  <a:lnTo>
                    <a:pt x="317176" y="392157"/>
                  </a:lnTo>
                  <a:lnTo>
                    <a:pt x="310534" y="209009"/>
                  </a:lnTo>
                  <a:lnTo>
                    <a:pt x="310786" y="209894"/>
                  </a:lnTo>
                  <a:cubicBezTo>
                    <a:pt x="311667" y="213096"/>
                    <a:pt x="312073" y="214737"/>
                    <a:pt x="311849" y="214303"/>
                  </a:cubicBezTo>
                  <a:cubicBezTo>
                    <a:pt x="309163" y="208229"/>
                    <a:pt x="304686" y="0"/>
                    <a:pt x="304686" y="0"/>
                  </a:cubicBezTo>
                  <a:close/>
                </a:path>
              </a:pathLst>
            </a:custGeom>
            <a:solidFill>
              <a:schemeClr val="accent6"/>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09" name="Freeform 208">
              <a:extLst>
                <a:ext uri="{FF2B5EF4-FFF2-40B4-BE49-F238E27FC236}">
                  <a16:creationId xmlns:a16="http://schemas.microsoft.com/office/drawing/2014/main" id="{6BBAC64B-BBD2-264A-B240-8AD4DADB965F}"/>
                </a:ext>
              </a:extLst>
            </p:cNvPr>
            <p:cNvSpPr>
              <a:spLocks/>
            </p:cNvSpPr>
            <p:nvPr/>
          </p:nvSpPr>
          <p:spPr bwMode="auto">
            <a:xfrm flipH="1">
              <a:off x="6564469" y="11568848"/>
              <a:ext cx="591687" cy="691154"/>
            </a:xfrm>
            <a:custGeom>
              <a:avLst/>
              <a:gdLst>
                <a:gd name="connsiteX0" fmla="*/ 45735 w 591687"/>
                <a:gd name="connsiteY0" fmla="*/ 597792 h 691154"/>
                <a:gd name="connsiteX1" fmla="*/ 11658 w 591687"/>
                <a:gd name="connsiteY1" fmla="*/ 606497 h 691154"/>
                <a:gd name="connsiteX2" fmla="*/ 7174 w 591687"/>
                <a:gd name="connsiteY2" fmla="*/ 650891 h 691154"/>
                <a:gd name="connsiteX3" fmla="*/ 17935 w 591687"/>
                <a:gd name="connsiteY3" fmla="*/ 686580 h 691154"/>
                <a:gd name="connsiteX4" fmla="*/ 27800 w 591687"/>
                <a:gd name="connsiteY4" fmla="*/ 690933 h 691154"/>
                <a:gd name="connsiteX5" fmla="*/ 32284 w 591687"/>
                <a:gd name="connsiteY5" fmla="*/ 682228 h 691154"/>
                <a:gd name="connsiteX6" fmla="*/ 27800 w 591687"/>
                <a:gd name="connsiteY6" fmla="*/ 667430 h 691154"/>
                <a:gd name="connsiteX7" fmla="*/ 30490 w 591687"/>
                <a:gd name="connsiteY7" fmla="*/ 666559 h 691154"/>
                <a:gd name="connsiteX8" fmla="*/ 34974 w 591687"/>
                <a:gd name="connsiteY8" fmla="*/ 681357 h 691154"/>
                <a:gd name="connsiteX9" fmla="*/ 44838 w 591687"/>
                <a:gd name="connsiteY9" fmla="*/ 686580 h 691154"/>
                <a:gd name="connsiteX10" fmla="*/ 49322 w 591687"/>
                <a:gd name="connsiteY10" fmla="*/ 677875 h 691154"/>
                <a:gd name="connsiteX11" fmla="*/ 44838 w 591687"/>
                <a:gd name="connsiteY11" fmla="*/ 663077 h 691154"/>
                <a:gd name="connsiteX12" fmla="*/ 48425 w 591687"/>
                <a:gd name="connsiteY12" fmla="*/ 661336 h 691154"/>
                <a:gd name="connsiteX13" fmla="*/ 52909 w 591687"/>
                <a:gd name="connsiteY13" fmla="*/ 676135 h 691154"/>
                <a:gd name="connsiteX14" fmla="*/ 61877 w 591687"/>
                <a:gd name="connsiteY14" fmla="*/ 681357 h 691154"/>
                <a:gd name="connsiteX15" fmla="*/ 67257 w 591687"/>
                <a:gd name="connsiteY15" fmla="*/ 671782 h 691154"/>
                <a:gd name="connsiteX16" fmla="*/ 65464 w 591687"/>
                <a:gd name="connsiteY16" fmla="*/ 668300 h 691154"/>
                <a:gd name="connsiteX17" fmla="*/ 71741 w 591687"/>
                <a:gd name="connsiteY17" fmla="*/ 668300 h 691154"/>
                <a:gd name="connsiteX18" fmla="*/ 75328 w 591687"/>
                <a:gd name="connsiteY18" fmla="*/ 657855 h 691154"/>
                <a:gd name="connsiteX19" fmla="*/ 50219 w 591687"/>
                <a:gd name="connsiteY19" fmla="*/ 609979 h 691154"/>
                <a:gd name="connsiteX20" fmla="*/ 45735 w 591687"/>
                <a:gd name="connsiteY20" fmla="*/ 597792 h 691154"/>
                <a:gd name="connsiteX21" fmla="*/ 546969 w 591687"/>
                <a:gd name="connsiteY21" fmla="*/ 490283 h 691154"/>
                <a:gd name="connsiteX22" fmla="*/ 507616 w 591687"/>
                <a:gd name="connsiteY22" fmla="*/ 506727 h 691154"/>
                <a:gd name="connsiteX23" fmla="*/ 502250 w 591687"/>
                <a:gd name="connsiteY23" fmla="*/ 507593 h 691154"/>
                <a:gd name="connsiteX24" fmla="*/ 504039 w 591687"/>
                <a:gd name="connsiteY24" fmla="*/ 533556 h 691154"/>
                <a:gd name="connsiteX25" fmla="*/ 533553 w 591687"/>
                <a:gd name="connsiteY25" fmla="*/ 544807 h 691154"/>
                <a:gd name="connsiteX26" fmla="*/ 534448 w 591687"/>
                <a:gd name="connsiteY26" fmla="*/ 544807 h 691154"/>
                <a:gd name="connsiteX27" fmla="*/ 576483 w 591687"/>
                <a:gd name="connsiteY27" fmla="*/ 541345 h 691154"/>
                <a:gd name="connsiteX28" fmla="*/ 581849 w 591687"/>
                <a:gd name="connsiteY28" fmla="*/ 535287 h 691154"/>
                <a:gd name="connsiteX29" fmla="*/ 575589 w 591687"/>
                <a:gd name="connsiteY29" fmla="*/ 530960 h 691154"/>
                <a:gd name="connsiteX30" fmla="*/ 557701 w 591687"/>
                <a:gd name="connsiteY30" fmla="*/ 531825 h 691154"/>
                <a:gd name="connsiteX31" fmla="*/ 557701 w 591687"/>
                <a:gd name="connsiteY31" fmla="*/ 530094 h 691154"/>
                <a:gd name="connsiteX32" fmla="*/ 586321 w 591687"/>
                <a:gd name="connsiteY32" fmla="*/ 527498 h 691154"/>
                <a:gd name="connsiteX33" fmla="*/ 591687 w 591687"/>
                <a:gd name="connsiteY33" fmla="*/ 521440 h 691154"/>
                <a:gd name="connsiteX34" fmla="*/ 585427 w 591687"/>
                <a:gd name="connsiteY34" fmla="*/ 517113 h 691154"/>
                <a:gd name="connsiteX35" fmla="*/ 556807 w 591687"/>
                <a:gd name="connsiteY35" fmla="*/ 518843 h 691154"/>
                <a:gd name="connsiteX36" fmla="*/ 556807 w 591687"/>
                <a:gd name="connsiteY36" fmla="*/ 517113 h 691154"/>
                <a:gd name="connsiteX37" fmla="*/ 584532 w 591687"/>
                <a:gd name="connsiteY37" fmla="*/ 514516 h 691154"/>
                <a:gd name="connsiteX38" fmla="*/ 589899 w 591687"/>
                <a:gd name="connsiteY38" fmla="*/ 508458 h 691154"/>
                <a:gd name="connsiteX39" fmla="*/ 583638 w 591687"/>
                <a:gd name="connsiteY39" fmla="*/ 504131 h 691154"/>
                <a:gd name="connsiteX40" fmla="*/ 552335 w 591687"/>
                <a:gd name="connsiteY40" fmla="*/ 506727 h 691154"/>
                <a:gd name="connsiteX41" fmla="*/ 540708 w 591687"/>
                <a:gd name="connsiteY41" fmla="*/ 504996 h 691154"/>
                <a:gd name="connsiteX42" fmla="*/ 552335 w 591687"/>
                <a:gd name="connsiteY42" fmla="*/ 500669 h 691154"/>
                <a:gd name="connsiteX43" fmla="*/ 555018 w 591687"/>
                <a:gd name="connsiteY43" fmla="*/ 493745 h 691154"/>
                <a:gd name="connsiteX44" fmla="*/ 546969 w 591687"/>
                <a:gd name="connsiteY44" fmla="*/ 490283 h 691154"/>
                <a:gd name="connsiteX45" fmla="*/ 327890 w 591687"/>
                <a:gd name="connsiteY45" fmla="*/ 83 h 691154"/>
                <a:gd name="connsiteX46" fmla="*/ 195641 w 591687"/>
                <a:gd name="connsiteY46" fmla="*/ 15680 h 691154"/>
                <a:gd name="connsiteX47" fmla="*/ 181343 w 591687"/>
                <a:gd name="connsiteY47" fmla="*/ 33010 h 691154"/>
                <a:gd name="connsiteX48" fmla="*/ 187598 w 591687"/>
                <a:gd name="connsiteY48" fmla="*/ 43408 h 691154"/>
                <a:gd name="connsiteX49" fmla="*/ 176875 w 591687"/>
                <a:gd name="connsiteY49" fmla="*/ 59872 h 691154"/>
                <a:gd name="connsiteX50" fmla="*/ 173301 w 591687"/>
                <a:gd name="connsiteY50" fmla="*/ 68537 h 691154"/>
                <a:gd name="connsiteX51" fmla="*/ 173301 w 591687"/>
                <a:gd name="connsiteY51" fmla="*/ 70270 h 691154"/>
                <a:gd name="connsiteX52" fmla="*/ 170620 w 591687"/>
                <a:gd name="connsiteY52" fmla="*/ 80668 h 691154"/>
                <a:gd name="connsiteX53" fmla="*/ 169727 w 591687"/>
                <a:gd name="connsiteY53" fmla="*/ 96266 h 691154"/>
                <a:gd name="connsiteX54" fmla="*/ 169727 w 591687"/>
                <a:gd name="connsiteY54" fmla="*/ 97132 h 691154"/>
                <a:gd name="connsiteX55" fmla="*/ 169727 w 591687"/>
                <a:gd name="connsiteY55" fmla="*/ 100598 h 691154"/>
                <a:gd name="connsiteX56" fmla="*/ 169727 w 591687"/>
                <a:gd name="connsiteY56" fmla="*/ 104064 h 691154"/>
                <a:gd name="connsiteX57" fmla="*/ 170620 w 591687"/>
                <a:gd name="connsiteY57" fmla="*/ 108397 h 691154"/>
                <a:gd name="connsiteX58" fmla="*/ 157217 w 591687"/>
                <a:gd name="connsiteY58" fmla="*/ 114462 h 691154"/>
                <a:gd name="connsiteX59" fmla="*/ 152749 w 591687"/>
                <a:gd name="connsiteY59" fmla="*/ 129193 h 691154"/>
                <a:gd name="connsiteX60" fmla="*/ 173301 w 591687"/>
                <a:gd name="connsiteY60" fmla="*/ 148257 h 691154"/>
                <a:gd name="connsiteX61" fmla="*/ 191173 w 591687"/>
                <a:gd name="connsiteY61" fmla="*/ 185517 h 691154"/>
                <a:gd name="connsiteX62" fmla="*/ 198321 w 591687"/>
                <a:gd name="connsiteY62" fmla="*/ 244440 h 691154"/>
                <a:gd name="connsiteX63" fmla="*/ 226022 w 591687"/>
                <a:gd name="connsiteY63" fmla="*/ 265236 h 691154"/>
                <a:gd name="connsiteX64" fmla="*/ 240319 w 591687"/>
                <a:gd name="connsiteY64" fmla="*/ 263503 h 691154"/>
                <a:gd name="connsiteX65" fmla="*/ 261765 w 591687"/>
                <a:gd name="connsiteY65" fmla="*/ 237507 h 691154"/>
                <a:gd name="connsiteX66" fmla="*/ 259085 w 591687"/>
                <a:gd name="connsiteY66" fmla="*/ 214978 h 691154"/>
                <a:gd name="connsiteX67" fmla="*/ 261765 w 591687"/>
                <a:gd name="connsiteY67" fmla="*/ 214978 h 691154"/>
                <a:gd name="connsiteX68" fmla="*/ 273382 w 591687"/>
                <a:gd name="connsiteY68" fmla="*/ 214112 h 691154"/>
                <a:gd name="connsiteX69" fmla="*/ 276063 w 591687"/>
                <a:gd name="connsiteY69" fmla="*/ 213245 h 691154"/>
                <a:gd name="connsiteX70" fmla="*/ 338613 w 591687"/>
                <a:gd name="connsiteY70" fmla="*/ 141324 h 691154"/>
                <a:gd name="connsiteX71" fmla="*/ 338613 w 591687"/>
                <a:gd name="connsiteY71" fmla="*/ 130060 h 691154"/>
                <a:gd name="connsiteX72" fmla="*/ 338613 w 591687"/>
                <a:gd name="connsiteY72" fmla="*/ 123994 h 691154"/>
                <a:gd name="connsiteX73" fmla="*/ 335039 w 591687"/>
                <a:gd name="connsiteY73" fmla="*/ 85867 h 691154"/>
                <a:gd name="connsiteX74" fmla="*/ 333252 w 591687"/>
                <a:gd name="connsiteY74" fmla="*/ 69404 h 691154"/>
                <a:gd name="connsiteX75" fmla="*/ 328784 w 591687"/>
                <a:gd name="connsiteY75" fmla="*/ 57272 h 691154"/>
                <a:gd name="connsiteX76" fmla="*/ 310912 w 591687"/>
                <a:gd name="connsiteY76" fmla="*/ 33010 h 691154"/>
                <a:gd name="connsiteX77" fmla="*/ 331464 w 591687"/>
                <a:gd name="connsiteY77" fmla="*/ 30411 h 691154"/>
                <a:gd name="connsiteX78" fmla="*/ 345762 w 591687"/>
                <a:gd name="connsiteY78" fmla="*/ 13947 h 691154"/>
                <a:gd name="connsiteX79" fmla="*/ 327890 w 591687"/>
                <a:gd name="connsiteY79" fmla="*/ 83 h 6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1687" h="691154">
                  <a:moveTo>
                    <a:pt x="45735" y="597792"/>
                  </a:moveTo>
                  <a:cubicBezTo>
                    <a:pt x="45735" y="597792"/>
                    <a:pt x="13452" y="605626"/>
                    <a:pt x="11658" y="606497"/>
                  </a:cubicBezTo>
                  <a:cubicBezTo>
                    <a:pt x="-9864" y="610849"/>
                    <a:pt x="4484" y="643927"/>
                    <a:pt x="7174" y="650891"/>
                  </a:cubicBezTo>
                  <a:cubicBezTo>
                    <a:pt x="17935" y="686580"/>
                    <a:pt x="17935" y="686580"/>
                    <a:pt x="17935" y="686580"/>
                  </a:cubicBezTo>
                  <a:cubicBezTo>
                    <a:pt x="19729" y="690062"/>
                    <a:pt x="23316" y="691803"/>
                    <a:pt x="27800" y="690933"/>
                  </a:cubicBezTo>
                  <a:cubicBezTo>
                    <a:pt x="31387" y="690062"/>
                    <a:pt x="34077" y="685710"/>
                    <a:pt x="32284" y="682228"/>
                  </a:cubicBezTo>
                  <a:cubicBezTo>
                    <a:pt x="27800" y="667430"/>
                    <a:pt x="27800" y="667430"/>
                    <a:pt x="27800" y="667430"/>
                  </a:cubicBezTo>
                  <a:cubicBezTo>
                    <a:pt x="28697" y="666559"/>
                    <a:pt x="29593" y="666559"/>
                    <a:pt x="30490" y="666559"/>
                  </a:cubicBezTo>
                  <a:cubicBezTo>
                    <a:pt x="34974" y="681357"/>
                    <a:pt x="34974" y="681357"/>
                    <a:pt x="34974" y="681357"/>
                  </a:cubicBezTo>
                  <a:cubicBezTo>
                    <a:pt x="36767" y="685710"/>
                    <a:pt x="40354" y="687451"/>
                    <a:pt x="44838" y="686580"/>
                  </a:cubicBezTo>
                  <a:cubicBezTo>
                    <a:pt x="48425" y="685710"/>
                    <a:pt x="51116" y="681357"/>
                    <a:pt x="49322" y="677875"/>
                  </a:cubicBezTo>
                  <a:cubicBezTo>
                    <a:pt x="44838" y="663077"/>
                    <a:pt x="44838" y="663077"/>
                    <a:pt x="44838" y="663077"/>
                  </a:cubicBezTo>
                  <a:cubicBezTo>
                    <a:pt x="45735" y="662207"/>
                    <a:pt x="47529" y="662207"/>
                    <a:pt x="48425" y="661336"/>
                  </a:cubicBezTo>
                  <a:cubicBezTo>
                    <a:pt x="52909" y="676135"/>
                    <a:pt x="52909" y="676135"/>
                    <a:pt x="52909" y="676135"/>
                  </a:cubicBezTo>
                  <a:cubicBezTo>
                    <a:pt x="53806" y="680487"/>
                    <a:pt x="58290" y="682228"/>
                    <a:pt x="61877" y="681357"/>
                  </a:cubicBezTo>
                  <a:cubicBezTo>
                    <a:pt x="66361" y="679616"/>
                    <a:pt x="68154" y="676135"/>
                    <a:pt x="67257" y="671782"/>
                  </a:cubicBezTo>
                  <a:cubicBezTo>
                    <a:pt x="65464" y="668300"/>
                    <a:pt x="65464" y="668300"/>
                    <a:pt x="65464" y="668300"/>
                  </a:cubicBezTo>
                  <a:cubicBezTo>
                    <a:pt x="68154" y="669171"/>
                    <a:pt x="69948" y="669171"/>
                    <a:pt x="71741" y="668300"/>
                  </a:cubicBezTo>
                  <a:cubicBezTo>
                    <a:pt x="75328" y="666559"/>
                    <a:pt x="77122" y="662207"/>
                    <a:pt x="75328" y="657855"/>
                  </a:cubicBezTo>
                  <a:cubicBezTo>
                    <a:pt x="50219" y="609979"/>
                    <a:pt x="50219" y="609979"/>
                    <a:pt x="50219" y="609979"/>
                  </a:cubicBezTo>
                  <a:cubicBezTo>
                    <a:pt x="45735" y="597792"/>
                    <a:pt x="45735" y="597792"/>
                    <a:pt x="45735" y="597792"/>
                  </a:cubicBezTo>
                  <a:close/>
                  <a:moveTo>
                    <a:pt x="546969" y="490283"/>
                  </a:moveTo>
                  <a:cubicBezTo>
                    <a:pt x="507616" y="506727"/>
                    <a:pt x="507616" y="506727"/>
                    <a:pt x="507616" y="506727"/>
                  </a:cubicBezTo>
                  <a:cubicBezTo>
                    <a:pt x="502250" y="507593"/>
                    <a:pt x="502250" y="507593"/>
                    <a:pt x="502250" y="507593"/>
                  </a:cubicBezTo>
                  <a:cubicBezTo>
                    <a:pt x="502250" y="507593"/>
                    <a:pt x="504039" y="532691"/>
                    <a:pt x="504039" y="533556"/>
                  </a:cubicBezTo>
                  <a:cubicBezTo>
                    <a:pt x="504039" y="546538"/>
                    <a:pt x="521926" y="546538"/>
                    <a:pt x="533553" y="544807"/>
                  </a:cubicBezTo>
                  <a:cubicBezTo>
                    <a:pt x="533553" y="544807"/>
                    <a:pt x="534448" y="544807"/>
                    <a:pt x="534448" y="544807"/>
                  </a:cubicBezTo>
                  <a:cubicBezTo>
                    <a:pt x="576483" y="541345"/>
                    <a:pt x="576483" y="541345"/>
                    <a:pt x="576483" y="541345"/>
                  </a:cubicBezTo>
                  <a:cubicBezTo>
                    <a:pt x="580060" y="541345"/>
                    <a:pt x="582744" y="538749"/>
                    <a:pt x="581849" y="535287"/>
                  </a:cubicBezTo>
                  <a:cubicBezTo>
                    <a:pt x="581849" y="532691"/>
                    <a:pt x="579166" y="530094"/>
                    <a:pt x="575589" y="530960"/>
                  </a:cubicBezTo>
                  <a:cubicBezTo>
                    <a:pt x="557701" y="531825"/>
                    <a:pt x="557701" y="531825"/>
                    <a:pt x="557701" y="531825"/>
                  </a:cubicBezTo>
                  <a:cubicBezTo>
                    <a:pt x="557701" y="531825"/>
                    <a:pt x="557701" y="530960"/>
                    <a:pt x="557701" y="530094"/>
                  </a:cubicBezTo>
                  <a:cubicBezTo>
                    <a:pt x="586321" y="527498"/>
                    <a:pt x="586321" y="527498"/>
                    <a:pt x="586321" y="527498"/>
                  </a:cubicBezTo>
                  <a:cubicBezTo>
                    <a:pt x="589004" y="527498"/>
                    <a:pt x="591687" y="524902"/>
                    <a:pt x="591687" y="521440"/>
                  </a:cubicBezTo>
                  <a:cubicBezTo>
                    <a:pt x="591687" y="518843"/>
                    <a:pt x="588110" y="516247"/>
                    <a:pt x="585427" y="517113"/>
                  </a:cubicBezTo>
                  <a:cubicBezTo>
                    <a:pt x="556807" y="518843"/>
                    <a:pt x="556807" y="518843"/>
                    <a:pt x="556807" y="518843"/>
                  </a:cubicBezTo>
                  <a:cubicBezTo>
                    <a:pt x="556807" y="517978"/>
                    <a:pt x="556807" y="517978"/>
                    <a:pt x="556807" y="517113"/>
                  </a:cubicBezTo>
                  <a:cubicBezTo>
                    <a:pt x="584532" y="514516"/>
                    <a:pt x="584532" y="514516"/>
                    <a:pt x="584532" y="514516"/>
                  </a:cubicBezTo>
                  <a:cubicBezTo>
                    <a:pt x="587215" y="514516"/>
                    <a:pt x="589899" y="511920"/>
                    <a:pt x="589899" y="508458"/>
                  </a:cubicBezTo>
                  <a:cubicBezTo>
                    <a:pt x="589004" y="505862"/>
                    <a:pt x="586321" y="503265"/>
                    <a:pt x="583638" y="504131"/>
                  </a:cubicBezTo>
                  <a:cubicBezTo>
                    <a:pt x="552335" y="506727"/>
                    <a:pt x="552335" y="506727"/>
                    <a:pt x="552335" y="506727"/>
                  </a:cubicBezTo>
                  <a:cubicBezTo>
                    <a:pt x="548757" y="505862"/>
                    <a:pt x="545180" y="505862"/>
                    <a:pt x="540708" y="504996"/>
                  </a:cubicBezTo>
                  <a:cubicBezTo>
                    <a:pt x="552335" y="500669"/>
                    <a:pt x="552335" y="500669"/>
                    <a:pt x="552335" y="500669"/>
                  </a:cubicBezTo>
                  <a:cubicBezTo>
                    <a:pt x="555018" y="499803"/>
                    <a:pt x="556807" y="496342"/>
                    <a:pt x="555018" y="493745"/>
                  </a:cubicBezTo>
                  <a:cubicBezTo>
                    <a:pt x="554124" y="490283"/>
                    <a:pt x="550546" y="489418"/>
                    <a:pt x="546969" y="490283"/>
                  </a:cubicBezTo>
                  <a:close/>
                  <a:moveTo>
                    <a:pt x="327890" y="83"/>
                  </a:moveTo>
                  <a:cubicBezTo>
                    <a:pt x="195641" y="15680"/>
                    <a:pt x="195641" y="15680"/>
                    <a:pt x="195641" y="15680"/>
                  </a:cubicBezTo>
                  <a:cubicBezTo>
                    <a:pt x="186705" y="16546"/>
                    <a:pt x="180450" y="24345"/>
                    <a:pt x="181343" y="33010"/>
                  </a:cubicBezTo>
                  <a:cubicBezTo>
                    <a:pt x="182237" y="37343"/>
                    <a:pt x="184024" y="40809"/>
                    <a:pt x="187598" y="43408"/>
                  </a:cubicBezTo>
                  <a:cubicBezTo>
                    <a:pt x="183130" y="48607"/>
                    <a:pt x="179556" y="53806"/>
                    <a:pt x="176875" y="59872"/>
                  </a:cubicBezTo>
                  <a:cubicBezTo>
                    <a:pt x="175982" y="63338"/>
                    <a:pt x="174195" y="65938"/>
                    <a:pt x="173301" y="68537"/>
                  </a:cubicBezTo>
                  <a:cubicBezTo>
                    <a:pt x="173301" y="69404"/>
                    <a:pt x="173301" y="69404"/>
                    <a:pt x="173301" y="70270"/>
                  </a:cubicBezTo>
                  <a:cubicBezTo>
                    <a:pt x="172408" y="73736"/>
                    <a:pt x="171514" y="77202"/>
                    <a:pt x="170620" y="80668"/>
                  </a:cubicBezTo>
                  <a:cubicBezTo>
                    <a:pt x="169727" y="85867"/>
                    <a:pt x="168833" y="91067"/>
                    <a:pt x="169727" y="96266"/>
                  </a:cubicBezTo>
                  <a:cubicBezTo>
                    <a:pt x="169727" y="97132"/>
                    <a:pt x="169727" y="97132"/>
                    <a:pt x="169727" y="97132"/>
                  </a:cubicBezTo>
                  <a:cubicBezTo>
                    <a:pt x="169727" y="100598"/>
                    <a:pt x="169727" y="100598"/>
                    <a:pt x="169727" y="100598"/>
                  </a:cubicBezTo>
                  <a:cubicBezTo>
                    <a:pt x="169727" y="104064"/>
                    <a:pt x="169727" y="104064"/>
                    <a:pt x="169727" y="104064"/>
                  </a:cubicBezTo>
                  <a:cubicBezTo>
                    <a:pt x="170620" y="108397"/>
                    <a:pt x="170620" y="108397"/>
                    <a:pt x="170620" y="108397"/>
                  </a:cubicBezTo>
                  <a:cubicBezTo>
                    <a:pt x="165259" y="109263"/>
                    <a:pt x="160791" y="110996"/>
                    <a:pt x="157217" y="114462"/>
                  </a:cubicBezTo>
                  <a:cubicBezTo>
                    <a:pt x="154536" y="118795"/>
                    <a:pt x="151855" y="123128"/>
                    <a:pt x="152749" y="129193"/>
                  </a:cubicBezTo>
                  <a:cubicBezTo>
                    <a:pt x="153642" y="139591"/>
                    <a:pt x="162578" y="148257"/>
                    <a:pt x="173301" y="148257"/>
                  </a:cubicBezTo>
                  <a:cubicBezTo>
                    <a:pt x="175982" y="162121"/>
                    <a:pt x="182237" y="175118"/>
                    <a:pt x="191173" y="185517"/>
                  </a:cubicBezTo>
                  <a:cubicBezTo>
                    <a:pt x="198321" y="244440"/>
                    <a:pt x="198321" y="244440"/>
                    <a:pt x="198321" y="244440"/>
                  </a:cubicBezTo>
                  <a:cubicBezTo>
                    <a:pt x="200108" y="257437"/>
                    <a:pt x="212619" y="266969"/>
                    <a:pt x="226022" y="265236"/>
                  </a:cubicBezTo>
                  <a:cubicBezTo>
                    <a:pt x="240319" y="263503"/>
                    <a:pt x="240319" y="263503"/>
                    <a:pt x="240319" y="263503"/>
                  </a:cubicBezTo>
                  <a:cubicBezTo>
                    <a:pt x="253723" y="261770"/>
                    <a:pt x="263552" y="250505"/>
                    <a:pt x="261765" y="237507"/>
                  </a:cubicBezTo>
                  <a:cubicBezTo>
                    <a:pt x="259085" y="214978"/>
                    <a:pt x="259085" y="214978"/>
                    <a:pt x="259085" y="214978"/>
                  </a:cubicBezTo>
                  <a:cubicBezTo>
                    <a:pt x="259978" y="214978"/>
                    <a:pt x="260872" y="214978"/>
                    <a:pt x="261765" y="214978"/>
                  </a:cubicBezTo>
                  <a:cubicBezTo>
                    <a:pt x="265340" y="214978"/>
                    <a:pt x="268914" y="214112"/>
                    <a:pt x="273382" y="214112"/>
                  </a:cubicBezTo>
                  <a:cubicBezTo>
                    <a:pt x="274275" y="213245"/>
                    <a:pt x="275169" y="213245"/>
                    <a:pt x="276063" y="213245"/>
                  </a:cubicBezTo>
                  <a:cubicBezTo>
                    <a:pt x="310912" y="204580"/>
                    <a:pt x="335932" y="175118"/>
                    <a:pt x="338613" y="141324"/>
                  </a:cubicBezTo>
                  <a:cubicBezTo>
                    <a:pt x="338613" y="137858"/>
                    <a:pt x="338613" y="133526"/>
                    <a:pt x="338613" y="130060"/>
                  </a:cubicBezTo>
                  <a:cubicBezTo>
                    <a:pt x="338613" y="123994"/>
                    <a:pt x="338613" y="123994"/>
                    <a:pt x="338613" y="123994"/>
                  </a:cubicBezTo>
                  <a:cubicBezTo>
                    <a:pt x="335039" y="85867"/>
                    <a:pt x="335039" y="85867"/>
                    <a:pt x="335039" y="85867"/>
                  </a:cubicBezTo>
                  <a:cubicBezTo>
                    <a:pt x="335039" y="80668"/>
                    <a:pt x="334145" y="74603"/>
                    <a:pt x="333252" y="69404"/>
                  </a:cubicBezTo>
                  <a:cubicBezTo>
                    <a:pt x="331464" y="65071"/>
                    <a:pt x="330571" y="61605"/>
                    <a:pt x="328784" y="57272"/>
                  </a:cubicBezTo>
                  <a:cubicBezTo>
                    <a:pt x="324316" y="48607"/>
                    <a:pt x="318061" y="39942"/>
                    <a:pt x="310912" y="33010"/>
                  </a:cubicBezTo>
                  <a:cubicBezTo>
                    <a:pt x="331464" y="30411"/>
                    <a:pt x="331464" y="30411"/>
                    <a:pt x="331464" y="30411"/>
                  </a:cubicBezTo>
                  <a:cubicBezTo>
                    <a:pt x="340400" y="29544"/>
                    <a:pt x="346655" y="21745"/>
                    <a:pt x="345762" y="13947"/>
                  </a:cubicBezTo>
                  <a:cubicBezTo>
                    <a:pt x="344868" y="5282"/>
                    <a:pt x="336826" y="-784"/>
                    <a:pt x="327890" y="83"/>
                  </a:cubicBezTo>
                  <a:close/>
                </a:path>
              </a:pathLst>
            </a:custGeom>
            <a:solidFill>
              <a:schemeClr val="accent3">
                <a:lumMod val="40000"/>
                <a:lumOff val="60000"/>
              </a:schemeClr>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10" name="Freeform 209">
              <a:extLst>
                <a:ext uri="{FF2B5EF4-FFF2-40B4-BE49-F238E27FC236}">
                  <a16:creationId xmlns:a16="http://schemas.microsoft.com/office/drawing/2014/main" id="{F22C675F-C14A-5340-8461-DE6D00DB876B}"/>
                </a:ext>
              </a:extLst>
            </p:cNvPr>
            <p:cNvSpPr>
              <a:spLocks/>
            </p:cNvSpPr>
            <p:nvPr/>
          </p:nvSpPr>
          <p:spPr bwMode="auto">
            <a:xfrm flipH="1">
              <a:off x="6641653" y="12070167"/>
              <a:ext cx="521917" cy="121464"/>
            </a:xfrm>
            <a:custGeom>
              <a:avLst/>
              <a:gdLst>
                <a:gd name="connsiteX0" fmla="*/ 57582 w 521917"/>
                <a:gd name="connsiteY0" fmla="*/ 90524 h 121464"/>
                <a:gd name="connsiteX1" fmla="*/ 0 w 521917"/>
                <a:gd name="connsiteY1" fmla="*/ 108374 h 121464"/>
                <a:gd name="connsiteX2" fmla="*/ 4901 w 521917"/>
                <a:gd name="connsiteY2" fmla="*/ 121464 h 121464"/>
                <a:gd name="connsiteX3" fmla="*/ 63708 w 521917"/>
                <a:gd name="connsiteY3" fmla="*/ 102424 h 121464"/>
                <a:gd name="connsiteX4" fmla="*/ 517017 w 521917"/>
                <a:gd name="connsiteY4" fmla="*/ 0 h 121464"/>
                <a:gd name="connsiteX5" fmla="*/ 509666 w 521917"/>
                <a:gd name="connsiteY5" fmla="*/ 0 h 121464"/>
                <a:gd name="connsiteX6" fmla="*/ 498639 w 521917"/>
                <a:gd name="connsiteY6" fmla="*/ 1190 h 121464"/>
                <a:gd name="connsiteX7" fmla="*/ 502315 w 521917"/>
                <a:gd name="connsiteY7" fmla="*/ 36890 h 121464"/>
                <a:gd name="connsiteX8" fmla="*/ 503540 w 521917"/>
                <a:gd name="connsiteY8" fmla="*/ 47600 h 121464"/>
                <a:gd name="connsiteX9" fmla="*/ 507215 w 521917"/>
                <a:gd name="connsiteY9" fmla="*/ 46410 h 121464"/>
                <a:gd name="connsiteX10" fmla="*/ 514566 w 521917"/>
                <a:gd name="connsiteY10" fmla="*/ 46410 h 121464"/>
                <a:gd name="connsiteX11" fmla="*/ 521917 w 521917"/>
                <a:gd name="connsiteY11" fmla="*/ 45220 h 121464"/>
                <a:gd name="connsiteX12" fmla="*/ 521917 w 521917"/>
                <a:gd name="connsiteY12" fmla="*/ 44030 h 121464"/>
                <a:gd name="connsiteX13" fmla="*/ 518242 w 521917"/>
                <a:gd name="connsiteY13" fmla="*/ 16660 h 121464"/>
                <a:gd name="connsiteX14" fmla="*/ 518242 w 521917"/>
                <a:gd name="connsiteY14" fmla="*/ 5950 h 121464"/>
                <a:gd name="connsiteX15" fmla="*/ 518242 w 521917"/>
                <a:gd name="connsiteY15" fmla="*/ 4760 h 1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1917" h="121464">
                  <a:moveTo>
                    <a:pt x="57582" y="90524"/>
                  </a:moveTo>
                  <a:lnTo>
                    <a:pt x="0" y="108374"/>
                  </a:lnTo>
                  <a:lnTo>
                    <a:pt x="4901" y="121464"/>
                  </a:lnTo>
                  <a:lnTo>
                    <a:pt x="63708" y="102424"/>
                  </a:lnTo>
                  <a:close/>
                  <a:moveTo>
                    <a:pt x="517017" y="0"/>
                  </a:moveTo>
                  <a:lnTo>
                    <a:pt x="509666" y="0"/>
                  </a:lnTo>
                  <a:lnTo>
                    <a:pt x="498639" y="1190"/>
                  </a:lnTo>
                  <a:lnTo>
                    <a:pt x="502315" y="36890"/>
                  </a:lnTo>
                  <a:lnTo>
                    <a:pt x="503540" y="47600"/>
                  </a:lnTo>
                  <a:lnTo>
                    <a:pt x="507215" y="46410"/>
                  </a:lnTo>
                  <a:lnTo>
                    <a:pt x="514566" y="46410"/>
                  </a:lnTo>
                  <a:lnTo>
                    <a:pt x="521917" y="45220"/>
                  </a:lnTo>
                  <a:lnTo>
                    <a:pt x="521917" y="44030"/>
                  </a:lnTo>
                  <a:lnTo>
                    <a:pt x="518242" y="16660"/>
                  </a:lnTo>
                  <a:lnTo>
                    <a:pt x="518242" y="5950"/>
                  </a:lnTo>
                  <a:lnTo>
                    <a:pt x="518242" y="4760"/>
                  </a:lnTo>
                  <a:close/>
                </a:path>
              </a:pathLst>
            </a:custGeom>
            <a:solidFill>
              <a:srgbClr val="EAEC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136" name="Freeform 24">
              <a:extLst>
                <a:ext uri="{FF2B5EF4-FFF2-40B4-BE49-F238E27FC236}">
                  <a16:creationId xmlns:a16="http://schemas.microsoft.com/office/drawing/2014/main" id="{05524118-2F37-4B47-AD80-A869CC8D7DC4}"/>
                </a:ext>
              </a:extLst>
            </p:cNvPr>
            <p:cNvSpPr>
              <a:spLocks/>
            </p:cNvSpPr>
            <p:nvPr/>
          </p:nvSpPr>
          <p:spPr bwMode="auto">
            <a:xfrm flipH="1">
              <a:off x="6794799" y="11556165"/>
              <a:ext cx="205826" cy="160652"/>
            </a:xfrm>
            <a:custGeom>
              <a:avLst/>
              <a:gdLst>
                <a:gd name="T0" fmla="*/ 227 w 230"/>
                <a:gd name="T1" fmla="*/ 25 h 184"/>
                <a:gd name="T2" fmla="*/ 224 w 230"/>
                <a:gd name="T3" fmla="*/ 54 h 184"/>
                <a:gd name="T4" fmla="*/ 209 w 230"/>
                <a:gd name="T5" fmla="*/ 65 h 184"/>
                <a:gd name="T6" fmla="*/ 73 w 230"/>
                <a:gd name="T7" fmla="*/ 81 h 184"/>
                <a:gd name="T8" fmla="*/ 44 w 230"/>
                <a:gd name="T9" fmla="*/ 134 h 184"/>
                <a:gd name="T10" fmla="*/ 48 w 230"/>
                <a:gd name="T11" fmla="*/ 163 h 184"/>
                <a:gd name="T12" fmla="*/ 37 w 230"/>
                <a:gd name="T13" fmla="*/ 183 h 184"/>
                <a:gd name="T14" fmla="*/ 34 w 230"/>
                <a:gd name="T15" fmla="*/ 183 h 184"/>
                <a:gd name="T16" fmla="*/ 18 w 230"/>
                <a:gd name="T17" fmla="*/ 167 h 184"/>
                <a:gd name="T18" fmla="*/ 7 w 230"/>
                <a:gd name="T19" fmla="*/ 77 h 184"/>
                <a:gd name="T20" fmla="*/ 7 w 230"/>
                <a:gd name="T21" fmla="*/ 75 h 184"/>
                <a:gd name="T22" fmla="*/ 1 w 230"/>
                <a:gd name="T23" fmla="*/ 58 h 184"/>
                <a:gd name="T24" fmla="*/ 5 w 230"/>
                <a:gd name="T25" fmla="*/ 35 h 184"/>
                <a:gd name="T26" fmla="*/ 20 w 230"/>
                <a:gd name="T27" fmla="*/ 23 h 184"/>
                <a:gd name="T28" fmla="*/ 200 w 230"/>
                <a:gd name="T29" fmla="*/ 1 h 184"/>
                <a:gd name="T30" fmla="*/ 227 w 230"/>
                <a:gd name="T31" fmla="*/ 2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184">
                  <a:moveTo>
                    <a:pt x="227" y="25"/>
                  </a:moveTo>
                  <a:cubicBezTo>
                    <a:pt x="230" y="35"/>
                    <a:pt x="228" y="46"/>
                    <a:pt x="224" y="54"/>
                  </a:cubicBezTo>
                  <a:cubicBezTo>
                    <a:pt x="221" y="60"/>
                    <a:pt x="215" y="64"/>
                    <a:pt x="209" y="65"/>
                  </a:cubicBezTo>
                  <a:cubicBezTo>
                    <a:pt x="73" y="81"/>
                    <a:pt x="73" y="81"/>
                    <a:pt x="73" y="81"/>
                  </a:cubicBezTo>
                  <a:cubicBezTo>
                    <a:pt x="54" y="84"/>
                    <a:pt x="41" y="107"/>
                    <a:pt x="44" y="134"/>
                  </a:cubicBezTo>
                  <a:cubicBezTo>
                    <a:pt x="48" y="163"/>
                    <a:pt x="48" y="163"/>
                    <a:pt x="48" y="163"/>
                  </a:cubicBezTo>
                  <a:cubicBezTo>
                    <a:pt x="49" y="173"/>
                    <a:pt x="44" y="182"/>
                    <a:pt x="37" y="183"/>
                  </a:cubicBezTo>
                  <a:cubicBezTo>
                    <a:pt x="34" y="183"/>
                    <a:pt x="34" y="183"/>
                    <a:pt x="34" y="183"/>
                  </a:cubicBezTo>
                  <a:cubicBezTo>
                    <a:pt x="26" y="184"/>
                    <a:pt x="19" y="177"/>
                    <a:pt x="18" y="167"/>
                  </a:cubicBezTo>
                  <a:cubicBezTo>
                    <a:pt x="7" y="77"/>
                    <a:pt x="7" y="77"/>
                    <a:pt x="7" y="77"/>
                  </a:cubicBezTo>
                  <a:cubicBezTo>
                    <a:pt x="7" y="77"/>
                    <a:pt x="7" y="76"/>
                    <a:pt x="7" y="75"/>
                  </a:cubicBezTo>
                  <a:cubicBezTo>
                    <a:pt x="4" y="70"/>
                    <a:pt x="2" y="65"/>
                    <a:pt x="1" y="58"/>
                  </a:cubicBezTo>
                  <a:cubicBezTo>
                    <a:pt x="0" y="49"/>
                    <a:pt x="2" y="41"/>
                    <a:pt x="5" y="35"/>
                  </a:cubicBezTo>
                  <a:cubicBezTo>
                    <a:pt x="9" y="29"/>
                    <a:pt x="14" y="24"/>
                    <a:pt x="20" y="23"/>
                  </a:cubicBezTo>
                  <a:cubicBezTo>
                    <a:pt x="200" y="1"/>
                    <a:pt x="200" y="1"/>
                    <a:pt x="200" y="1"/>
                  </a:cubicBezTo>
                  <a:cubicBezTo>
                    <a:pt x="212" y="0"/>
                    <a:pt x="223" y="9"/>
                    <a:pt x="227" y="25"/>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sp>
        <p:nvSpPr>
          <p:cNvPr id="197" name="Freeform 37">
            <a:extLst>
              <a:ext uri="{FF2B5EF4-FFF2-40B4-BE49-F238E27FC236}">
                <a16:creationId xmlns:a16="http://schemas.microsoft.com/office/drawing/2014/main" id="{F5F5135B-ABBA-8C40-8AED-08077B971EA2}"/>
              </a:ext>
            </a:extLst>
          </p:cNvPr>
          <p:cNvSpPr>
            <a:spLocks/>
          </p:cNvSpPr>
          <p:nvPr/>
        </p:nvSpPr>
        <p:spPr bwMode="auto">
          <a:xfrm>
            <a:off x="5911380" y="1727881"/>
            <a:ext cx="6280420" cy="822111"/>
          </a:xfrm>
          <a:custGeom>
            <a:avLst/>
            <a:gdLst>
              <a:gd name="T0" fmla="*/ 4361 w 4361"/>
              <a:gd name="T1" fmla="*/ 0 h 554"/>
              <a:gd name="T2" fmla="*/ 3106 w 4361"/>
              <a:gd name="T3" fmla="*/ 0 h 554"/>
              <a:gd name="T4" fmla="*/ 2747 w 4361"/>
              <a:gd name="T5" fmla="*/ 0 h 554"/>
              <a:gd name="T6" fmla="*/ 651 w 4361"/>
              <a:gd name="T7" fmla="*/ 0 h 554"/>
              <a:gd name="T8" fmla="*/ 627 w 4361"/>
              <a:gd name="T9" fmla="*/ 0 h 554"/>
              <a:gd name="T10" fmla="*/ 304 w 4361"/>
              <a:gd name="T11" fmla="*/ 0 h 554"/>
              <a:gd name="T12" fmla="*/ 85 w 4361"/>
              <a:gd name="T13" fmla="*/ 220 h 554"/>
              <a:gd name="T14" fmla="*/ 85 w 4361"/>
              <a:gd name="T15" fmla="*/ 348 h 554"/>
              <a:gd name="T16" fmla="*/ 0 w 4361"/>
              <a:gd name="T17" fmla="*/ 348 h 554"/>
              <a:gd name="T18" fmla="*/ 162 w 4361"/>
              <a:gd name="T19" fmla="*/ 554 h 554"/>
              <a:gd name="T20" fmla="*/ 324 w 4361"/>
              <a:gd name="T21" fmla="*/ 348 h 554"/>
              <a:gd name="T22" fmla="*/ 241 w 4361"/>
              <a:gd name="T23" fmla="*/ 348 h 554"/>
              <a:gd name="T24" fmla="*/ 241 w 4361"/>
              <a:gd name="T25" fmla="*/ 220 h 554"/>
              <a:gd name="T26" fmla="*/ 304 w 4361"/>
              <a:gd name="T27" fmla="*/ 156 h 554"/>
              <a:gd name="T28" fmla="*/ 627 w 4361"/>
              <a:gd name="T29" fmla="*/ 156 h 554"/>
              <a:gd name="T30" fmla="*/ 651 w 4361"/>
              <a:gd name="T31" fmla="*/ 156 h 554"/>
              <a:gd name="T32" fmla="*/ 3106 w 4361"/>
              <a:gd name="T33" fmla="*/ 156 h 554"/>
              <a:gd name="T34" fmla="*/ 3106 w 4361"/>
              <a:gd name="T35" fmla="*/ 154 h 554"/>
              <a:gd name="T36" fmla="*/ 4361 w 4361"/>
              <a:gd name="T37" fmla="*/ 154 h 554"/>
              <a:gd name="T38" fmla="*/ 4361 w 4361"/>
              <a:gd name="T39" fmla="*/ 0 h 554"/>
              <a:gd name="connsiteX0" fmla="*/ 10000 w 10000"/>
              <a:gd name="connsiteY0" fmla="*/ 0 h 10000"/>
              <a:gd name="connsiteX1" fmla="*/ 7122 w 10000"/>
              <a:gd name="connsiteY1" fmla="*/ 0 h 10000"/>
              <a:gd name="connsiteX2" fmla="*/ 6299 w 10000"/>
              <a:gd name="connsiteY2" fmla="*/ 0 h 10000"/>
              <a:gd name="connsiteX3" fmla="*/ 1493 w 10000"/>
              <a:gd name="connsiteY3" fmla="*/ 0 h 10000"/>
              <a:gd name="connsiteX4" fmla="*/ 1438 w 10000"/>
              <a:gd name="connsiteY4" fmla="*/ 0 h 10000"/>
              <a:gd name="connsiteX5" fmla="*/ 697 w 10000"/>
              <a:gd name="connsiteY5" fmla="*/ 0 h 10000"/>
              <a:gd name="connsiteX6" fmla="*/ 195 w 10000"/>
              <a:gd name="connsiteY6" fmla="*/ 3971 h 10000"/>
              <a:gd name="connsiteX7" fmla="*/ 195 w 10000"/>
              <a:gd name="connsiteY7" fmla="*/ 6282 h 10000"/>
              <a:gd name="connsiteX8" fmla="*/ 0 w 10000"/>
              <a:gd name="connsiteY8" fmla="*/ 6282 h 10000"/>
              <a:gd name="connsiteX9" fmla="*/ 371 w 10000"/>
              <a:gd name="connsiteY9" fmla="*/ 10000 h 10000"/>
              <a:gd name="connsiteX10" fmla="*/ 743 w 10000"/>
              <a:gd name="connsiteY10" fmla="*/ 6282 h 10000"/>
              <a:gd name="connsiteX11" fmla="*/ 553 w 10000"/>
              <a:gd name="connsiteY11" fmla="*/ 6282 h 10000"/>
              <a:gd name="connsiteX12" fmla="*/ 553 w 10000"/>
              <a:gd name="connsiteY12" fmla="*/ 3971 h 10000"/>
              <a:gd name="connsiteX13" fmla="*/ 697 w 10000"/>
              <a:gd name="connsiteY13" fmla="*/ 2816 h 10000"/>
              <a:gd name="connsiteX14" fmla="*/ 1438 w 10000"/>
              <a:gd name="connsiteY14" fmla="*/ 2816 h 10000"/>
              <a:gd name="connsiteX15" fmla="*/ 1493 w 10000"/>
              <a:gd name="connsiteY15" fmla="*/ 2816 h 10000"/>
              <a:gd name="connsiteX16" fmla="*/ 7122 w 10000"/>
              <a:gd name="connsiteY16" fmla="*/ 2816 h 10000"/>
              <a:gd name="connsiteX17" fmla="*/ 7160 w 10000"/>
              <a:gd name="connsiteY17" fmla="*/ 2780 h 10000"/>
              <a:gd name="connsiteX18" fmla="*/ 10000 w 10000"/>
              <a:gd name="connsiteY18" fmla="*/ 2780 h 10000"/>
              <a:gd name="connsiteX19" fmla="*/ 10000 w 10000"/>
              <a:gd name="connsiteY19" fmla="*/ 0 h 10000"/>
              <a:gd name="connsiteX0" fmla="*/ 10000 w 10000"/>
              <a:gd name="connsiteY0" fmla="*/ 0 h 10000"/>
              <a:gd name="connsiteX1" fmla="*/ 7122 w 10000"/>
              <a:gd name="connsiteY1" fmla="*/ 0 h 10000"/>
              <a:gd name="connsiteX2" fmla="*/ 6299 w 10000"/>
              <a:gd name="connsiteY2" fmla="*/ 0 h 10000"/>
              <a:gd name="connsiteX3" fmla="*/ 1493 w 10000"/>
              <a:gd name="connsiteY3" fmla="*/ 0 h 10000"/>
              <a:gd name="connsiteX4" fmla="*/ 1438 w 10000"/>
              <a:gd name="connsiteY4" fmla="*/ 0 h 10000"/>
              <a:gd name="connsiteX5" fmla="*/ 697 w 10000"/>
              <a:gd name="connsiteY5" fmla="*/ 0 h 10000"/>
              <a:gd name="connsiteX6" fmla="*/ 195 w 10000"/>
              <a:gd name="connsiteY6" fmla="*/ 3971 h 10000"/>
              <a:gd name="connsiteX7" fmla="*/ 195 w 10000"/>
              <a:gd name="connsiteY7" fmla="*/ 6282 h 10000"/>
              <a:gd name="connsiteX8" fmla="*/ 0 w 10000"/>
              <a:gd name="connsiteY8" fmla="*/ 6282 h 10000"/>
              <a:gd name="connsiteX9" fmla="*/ 371 w 10000"/>
              <a:gd name="connsiteY9" fmla="*/ 10000 h 10000"/>
              <a:gd name="connsiteX10" fmla="*/ 743 w 10000"/>
              <a:gd name="connsiteY10" fmla="*/ 6282 h 10000"/>
              <a:gd name="connsiteX11" fmla="*/ 553 w 10000"/>
              <a:gd name="connsiteY11" fmla="*/ 6282 h 10000"/>
              <a:gd name="connsiteX12" fmla="*/ 553 w 10000"/>
              <a:gd name="connsiteY12" fmla="*/ 3971 h 10000"/>
              <a:gd name="connsiteX13" fmla="*/ 697 w 10000"/>
              <a:gd name="connsiteY13" fmla="*/ 2816 h 10000"/>
              <a:gd name="connsiteX14" fmla="*/ 1438 w 10000"/>
              <a:gd name="connsiteY14" fmla="*/ 2816 h 10000"/>
              <a:gd name="connsiteX15" fmla="*/ 1493 w 10000"/>
              <a:gd name="connsiteY15" fmla="*/ 2816 h 10000"/>
              <a:gd name="connsiteX16" fmla="*/ 7122 w 10000"/>
              <a:gd name="connsiteY16" fmla="*/ 2816 h 10000"/>
              <a:gd name="connsiteX17" fmla="*/ 7191 w 10000"/>
              <a:gd name="connsiteY17" fmla="*/ 2820 h 10000"/>
              <a:gd name="connsiteX18" fmla="*/ 10000 w 10000"/>
              <a:gd name="connsiteY18" fmla="*/ 2780 h 10000"/>
              <a:gd name="connsiteX19" fmla="*/ 10000 w 10000"/>
              <a:gd name="connsiteY19" fmla="*/ 0 h 10000"/>
              <a:gd name="connsiteX0" fmla="*/ 9742 w 10000"/>
              <a:gd name="connsiteY0" fmla="*/ 0 h 10000"/>
              <a:gd name="connsiteX1" fmla="*/ 7122 w 10000"/>
              <a:gd name="connsiteY1" fmla="*/ 0 h 10000"/>
              <a:gd name="connsiteX2" fmla="*/ 6299 w 10000"/>
              <a:gd name="connsiteY2" fmla="*/ 0 h 10000"/>
              <a:gd name="connsiteX3" fmla="*/ 1493 w 10000"/>
              <a:gd name="connsiteY3" fmla="*/ 0 h 10000"/>
              <a:gd name="connsiteX4" fmla="*/ 1438 w 10000"/>
              <a:gd name="connsiteY4" fmla="*/ 0 h 10000"/>
              <a:gd name="connsiteX5" fmla="*/ 697 w 10000"/>
              <a:gd name="connsiteY5" fmla="*/ 0 h 10000"/>
              <a:gd name="connsiteX6" fmla="*/ 195 w 10000"/>
              <a:gd name="connsiteY6" fmla="*/ 3971 h 10000"/>
              <a:gd name="connsiteX7" fmla="*/ 195 w 10000"/>
              <a:gd name="connsiteY7" fmla="*/ 6282 h 10000"/>
              <a:gd name="connsiteX8" fmla="*/ 0 w 10000"/>
              <a:gd name="connsiteY8" fmla="*/ 6282 h 10000"/>
              <a:gd name="connsiteX9" fmla="*/ 371 w 10000"/>
              <a:gd name="connsiteY9" fmla="*/ 10000 h 10000"/>
              <a:gd name="connsiteX10" fmla="*/ 743 w 10000"/>
              <a:gd name="connsiteY10" fmla="*/ 6282 h 10000"/>
              <a:gd name="connsiteX11" fmla="*/ 553 w 10000"/>
              <a:gd name="connsiteY11" fmla="*/ 6282 h 10000"/>
              <a:gd name="connsiteX12" fmla="*/ 553 w 10000"/>
              <a:gd name="connsiteY12" fmla="*/ 3971 h 10000"/>
              <a:gd name="connsiteX13" fmla="*/ 697 w 10000"/>
              <a:gd name="connsiteY13" fmla="*/ 2816 h 10000"/>
              <a:gd name="connsiteX14" fmla="*/ 1438 w 10000"/>
              <a:gd name="connsiteY14" fmla="*/ 2816 h 10000"/>
              <a:gd name="connsiteX15" fmla="*/ 1493 w 10000"/>
              <a:gd name="connsiteY15" fmla="*/ 2816 h 10000"/>
              <a:gd name="connsiteX16" fmla="*/ 7122 w 10000"/>
              <a:gd name="connsiteY16" fmla="*/ 2816 h 10000"/>
              <a:gd name="connsiteX17" fmla="*/ 7191 w 10000"/>
              <a:gd name="connsiteY17" fmla="*/ 2820 h 10000"/>
              <a:gd name="connsiteX18" fmla="*/ 10000 w 10000"/>
              <a:gd name="connsiteY18" fmla="*/ 2780 h 10000"/>
              <a:gd name="connsiteX19" fmla="*/ 9742 w 10000"/>
              <a:gd name="connsiteY19" fmla="*/ 0 h 10000"/>
              <a:gd name="connsiteX0" fmla="*/ 9742 w 9742"/>
              <a:gd name="connsiteY0" fmla="*/ 0 h 10000"/>
              <a:gd name="connsiteX1" fmla="*/ 7122 w 9742"/>
              <a:gd name="connsiteY1" fmla="*/ 0 h 10000"/>
              <a:gd name="connsiteX2" fmla="*/ 6299 w 9742"/>
              <a:gd name="connsiteY2" fmla="*/ 0 h 10000"/>
              <a:gd name="connsiteX3" fmla="*/ 1493 w 9742"/>
              <a:gd name="connsiteY3" fmla="*/ 0 h 10000"/>
              <a:gd name="connsiteX4" fmla="*/ 1438 w 9742"/>
              <a:gd name="connsiteY4" fmla="*/ 0 h 10000"/>
              <a:gd name="connsiteX5" fmla="*/ 697 w 9742"/>
              <a:gd name="connsiteY5" fmla="*/ 0 h 10000"/>
              <a:gd name="connsiteX6" fmla="*/ 195 w 9742"/>
              <a:gd name="connsiteY6" fmla="*/ 3971 h 10000"/>
              <a:gd name="connsiteX7" fmla="*/ 195 w 9742"/>
              <a:gd name="connsiteY7" fmla="*/ 6282 h 10000"/>
              <a:gd name="connsiteX8" fmla="*/ 0 w 9742"/>
              <a:gd name="connsiteY8" fmla="*/ 6282 h 10000"/>
              <a:gd name="connsiteX9" fmla="*/ 371 w 9742"/>
              <a:gd name="connsiteY9" fmla="*/ 10000 h 10000"/>
              <a:gd name="connsiteX10" fmla="*/ 743 w 9742"/>
              <a:gd name="connsiteY10" fmla="*/ 6282 h 10000"/>
              <a:gd name="connsiteX11" fmla="*/ 553 w 9742"/>
              <a:gd name="connsiteY11" fmla="*/ 6282 h 10000"/>
              <a:gd name="connsiteX12" fmla="*/ 553 w 9742"/>
              <a:gd name="connsiteY12" fmla="*/ 3971 h 10000"/>
              <a:gd name="connsiteX13" fmla="*/ 697 w 9742"/>
              <a:gd name="connsiteY13" fmla="*/ 2816 h 10000"/>
              <a:gd name="connsiteX14" fmla="*/ 1438 w 9742"/>
              <a:gd name="connsiteY14" fmla="*/ 2816 h 10000"/>
              <a:gd name="connsiteX15" fmla="*/ 1493 w 9742"/>
              <a:gd name="connsiteY15" fmla="*/ 2816 h 10000"/>
              <a:gd name="connsiteX16" fmla="*/ 7122 w 9742"/>
              <a:gd name="connsiteY16" fmla="*/ 2816 h 10000"/>
              <a:gd name="connsiteX17" fmla="*/ 7191 w 9742"/>
              <a:gd name="connsiteY17" fmla="*/ 2820 h 10000"/>
              <a:gd name="connsiteX18" fmla="*/ 9742 w 9742"/>
              <a:gd name="connsiteY18" fmla="*/ 2820 h 10000"/>
              <a:gd name="connsiteX19" fmla="*/ 9742 w 9742"/>
              <a:gd name="connsiteY19"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742" h="10000">
                <a:moveTo>
                  <a:pt x="9742" y="0"/>
                </a:moveTo>
                <a:lnTo>
                  <a:pt x="7122" y="0"/>
                </a:lnTo>
                <a:lnTo>
                  <a:pt x="6299" y="0"/>
                </a:lnTo>
                <a:lnTo>
                  <a:pt x="1493" y="0"/>
                </a:lnTo>
                <a:lnTo>
                  <a:pt x="1438" y="0"/>
                </a:lnTo>
                <a:lnTo>
                  <a:pt x="697" y="0"/>
                </a:lnTo>
                <a:cubicBezTo>
                  <a:pt x="420" y="0"/>
                  <a:pt x="195" y="1787"/>
                  <a:pt x="195" y="3971"/>
                </a:cubicBezTo>
                <a:lnTo>
                  <a:pt x="195" y="6282"/>
                </a:lnTo>
                <a:lnTo>
                  <a:pt x="0" y="6282"/>
                </a:lnTo>
                <a:cubicBezTo>
                  <a:pt x="124" y="7521"/>
                  <a:pt x="247" y="8761"/>
                  <a:pt x="371" y="10000"/>
                </a:cubicBezTo>
                <a:lnTo>
                  <a:pt x="743" y="6282"/>
                </a:lnTo>
                <a:lnTo>
                  <a:pt x="553" y="6282"/>
                </a:lnTo>
                <a:lnTo>
                  <a:pt x="553" y="3971"/>
                </a:lnTo>
                <a:cubicBezTo>
                  <a:pt x="553" y="3339"/>
                  <a:pt x="617" y="2816"/>
                  <a:pt x="697" y="2816"/>
                </a:cubicBezTo>
                <a:lnTo>
                  <a:pt x="1438" y="2816"/>
                </a:lnTo>
                <a:lnTo>
                  <a:pt x="1493" y="2816"/>
                </a:lnTo>
                <a:lnTo>
                  <a:pt x="7122" y="2816"/>
                </a:lnTo>
                <a:cubicBezTo>
                  <a:pt x="8072" y="2817"/>
                  <a:pt x="7191" y="2820"/>
                  <a:pt x="7191" y="2820"/>
                </a:cubicBezTo>
                <a:lnTo>
                  <a:pt x="9742" y="2820"/>
                </a:lnTo>
                <a:lnTo>
                  <a:pt x="9742" y="0"/>
                </a:lnTo>
                <a:close/>
              </a:path>
            </a:pathLst>
          </a:custGeom>
          <a:solidFill>
            <a:schemeClr val="bg1">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98" name="Freeform 41">
            <a:extLst>
              <a:ext uri="{FF2B5EF4-FFF2-40B4-BE49-F238E27FC236}">
                <a16:creationId xmlns:a16="http://schemas.microsoft.com/office/drawing/2014/main" id="{EC2DE8A6-ABF9-9949-A71B-9C414C374953}"/>
              </a:ext>
            </a:extLst>
          </p:cNvPr>
          <p:cNvSpPr>
            <a:spLocks/>
          </p:cNvSpPr>
          <p:nvPr/>
        </p:nvSpPr>
        <p:spPr bwMode="auto">
          <a:xfrm>
            <a:off x="28420" y="6126780"/>
            <a:ext cx="6261057" cy="644356"/>
          </a:xfrm>
          <a:custGeom>
            <a:avLst/>
            <a:gdLst>
              <a:gd name="T0" fmla="*/ 4080 w 4236"/>
              <a:gd name="T1" fmla="*/ 0 h 433"/>
              <a:gd name="T2" fmla="*/ 4080 w 4236"/>
              <a:gd name="T3" fmla="*/ 129 h 433"/>
              <a:gd name="T4" fmla="*/ 4016 w 4236"/>
              <a:gd name="T5" fmla="*/ 192 h 433"/>
              <a:gd name="T6" fmla="*/ 3694 w 4236"/>
              <a:gd name="T7" fmla="*/ 192 h 433"/>
              <a:gd name="T8" fmla="*/ 3670 w 4236"/>
              <a:gd name="T9" fmla="*/ 192 h 433"/>
              <a:gd name="T10" fmla="*/ 1314 w 4236"/>
              <a:gd name="T11" fmla="*/ 192 h 433"/>
              <a:gd name="T12" fmla="*/ 1314 w 4236"/>
              <a:gd name="T13" fmla="*/ 191 h 433"/>
              <a:gd name="T14" fmla="*/ 206 w 4236"/>
              <a:gd name="T15" fmla="*/ 191 h 433"/>
              <a:gd name="T16" fmla="*/ 206 w 4236"/>
              <a:gd name="T17" fmla="*/ 109 h 433"/>
              <a:gd name="T18" fmla="*/ 0 w 4236"/>
              <a:gd name="T19" fmla="*/ 271 h 433"/>
              <a:gd name="T20" fmla="*/ 206 w 4236"/>
              <a:gd name="T21" fmla="*/ 433 h 433"/>
              <a:gd name="T22" fmla="*/ 206 w 4236"/>
              <a:gd name="T23" fmla="*/ 348 h 433"/>
              <a:gd name="T24" fmla="*/ 1215 w 4236"/>
              <a:gd name="T25" fmla="*/ 348 h 433"/>
              <a:gd name="T26" fmla="*/ 1314 w 4236"/>
              <a:gd name="T27" fmla="*/ 348 h 433"/>
              <a:gd name="T28" fmla="*/ 3670 w 4236"/>
              <a:gd name="T29" fmla="*/ 348 h 433"/>
              <a:gd name="T30" fmla="*/ 3694 w 4236"/>
              <a:gd name="T31" fmla="*/ 348 h 433"/>
              <a:gd name="T32" fmla="*/ 4016 w 4236"/>
              <a:gd name="T33" fmla="*/ 348 h 433"/>
              <a:gd name="T34" fmla="*/ 4236 w 4236"/>
              <a:gd name="T35" fmla="*/ 129 h 433"/>
              <a:gd name="T36" fmla="*/ 4236 w 4236"/>
              <a:gd name="T37" fmla="*/ 0 h 433"/>
              <a:gd name="T38" fmla="*/ 4080 w 4236"/>
              <a:gd name="T39" fmla="*/ 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36" h="433">
                <a:moveTo>
                  <a:pt x="4080" y="0"/>
                </a:moveTo>
                <a:cubicBezTo>
                  <a:pt x="4080" y="129"/>
                  <a:pt x="4080" y="129"/>
                  <a:pt x="4080" y="129"/>
                </a:cubicBezTo>
                <a:cubicBezTo>
                  <a:pt x="4080" y="164"/>
                  <a:pt x="4051" y="192"/>
                  <a:pt x="4016" y="192"/>
                </a:cubicBezTo>
                <a:cubicBezTo>
                  <a:pt x="3694" y="192"/>
                  <a:pt x="3694" y="192"/>
                  <a:pt x="3694" y="192"/>
                </a:cubicBezTo>
                <a:cubicBezTo>
                  <a:pt x="3670" y="192"/>
                  <a:pt x="3670" y="192"/>
                  <a:pt x="3670" y="192"/>
                </a:cubicBezTo>
                <a:cubicBezTo>
                  <a:pt x="1314" y="192"/>
                  <a:pt x="1314" y="192"/>
                  <a:pt x="1314" y="192"/>
                </a:cubicBezTo>
                <a:cubicBezTo>
                  <a:pt x="1314" y="191"/>
                  <a:pt x="1314" y="191"/>
                  <a:pt x="1314" y="191"/>
                </a:cubicBezTo>
                <a:cubicBezTo>
                  <a:pt x="206" y="191"/>
                  <a:pt x="206" y="191"/>
                  <a:pt x="206" y="191"/>
                </a:cubicBezTo>
                <a:cubicBezTo>
                  <a:pt x="206" y="109"/>
                  <a:pt x="206" y="109"/>
                  <a:pt x="206" y="109"/>
                </a:cubicBezTo>
                <a:cubicBezTo>
                  <a:pt x="0" y="271"/>
                  <a:pt x="0" y="271"/>
                  <a:pt x="0" y="271"/>
                </a:cubicBezTo>
                <a:cubicBezTo>
                  <a:pt x="206" y="433"/>
                  <a:pt x="206" y="433"/>
                  <a:pt x="206" y="433"/>
                </a:cubicBezTo>
                <a:cubicBezTo>
                  <a:pt x="206" y="348"/>
                  <a:pt x="206" y="348"/>
                  <a:pt x="206" y="348"/>
                </a:cubicBezTo>
                <a:cubicBezTo>
                  <a:pt x="1215" y="348"/>
                  <a:pt x="1215" y="348"/>
                  <a:pt x="1215" y="348"/>
                </a:cubicBezTo>
                <a:cubicBezTo>
                  <a:pt x="1314" y="348"/>
                  <a:pt x="1314" y="348"/>
                  <a:pt x="1314" y="348"/>
                </a:cubicBezTo>
                <a:cubicBezTo>
                  <a:pt x="3670" y="348"/>
                  <a:pt x="3670" y="348"/>
                  <a:pt x="3670" y="348"/>
                </a:cubicBezTo>
                <a:cubicBezTo>
                  <a:pt x="3694" y="348"/>
                  <a:pt x="3694" y="348"/>
                  <a:pt x="3694" y="348"/>
                </a:cubicBezTo>
                <a:cubicBezTo>
                  <a:pt x="4016" y="348"/>
                  <a:pt x="4016" y="348"/>
                  <a:pt x="4016" y="348"/>
                </a:cubicBezTo>
                <a:cubicBezTo>
                  <a:pt x="4137" y="348"/>
                  <a:pt x="4236" y="250"/>
                  <a:pt x="4236" y="129"/>
                </a:cubicBezTo>
                <a:cubicBezTo>
                  <a:pt x="4236" y="0"/>
                  <a:pt x="4236" y="0"/>
                  <a:pt x="4236" y="0"/>
                </a:cubicBezTo>
                <a:lnTo>
                  <a:pt x="4080" y="0"/>
                </a:lnTo>
                <a:close/>
              </a:path>
            </a:pathLst>
          </a:custGeom>
          <a:solidFill>
            <a:schemeClr val="bg1">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199" name="TextBox 198">
            <a:extLst>
              <a:ext uri="{FF2B5EF4-FFF2-40B4-BE49-F238E27FC236}">
                <a16:creationId xmlns:a16="http://schemas.microsoft.com/office/drawing/2014/main" id="{D28A4CDC-6ABD-BC4D-A02E-423F637D9F5D}"/>
              </a:ext>
            </a:extLst>
          </p:cNvPr>
          <p:cNvSpPr txBox="1"/>
          <p:nvPr/>
        </p:nvSpPr>
        <p:spPr>
          <a:xfrm>
            <a:off x="3486806" y="273618"/>
            <a:ext cx="5222905" cy="553998"/>
          </a:xfrm>
          <a:prstGeom prst="rect">
            <a:avLst/>
          </a:prstGeom>
          <a:noFill/>
        </p:spPr>
        <p:txBody>
          <a:bodyPr wrap="none" rtlCol="0">
            <a:spAutoFit/>
          </a:bodyPr>
          <a:lstStyle/>
          <a:p>
            <a:pPr algn="ctr"/>
            <a:r>
              <a:rPr lang="en-US" sz="3000" b="1" dirty="0">
                <a:latin typeface="Montserrat" pitchFamily="2" charset="77"/>
              </a:rPr>
              <a:t>FUNNEL DIAGRAM SLIDE</a:t>
            </a:r>
          </a:p>
        </p:txBody>
      </p:sp>
      <p:sp>
        <p:nvSpPr>
          <p:cNvPr id="200" name="TextBox 199">
            <a:extLst>
              <a:ext uri="{FF2B5EF4-FFF2-40B4-BE49-F238E27FC236}">
                <a16:creationId xmlns:a16="http://schemas.microsoft.com/office/drawing/2014/main" id="{95AC280C-E407-F34B-8AE4-A31F0E247F08}"/>
              </a:ext>
            </a:extLst>
          </p:cNvPr>
          <p:cNvSpPr txBox="1"/>
          <p:nvPr/>
        </p:nvSpPr>
        <p:spPr>
          <a:xfrm>
            <a:off x="5133236" y="750454"/>
            <a:ext cx="1925528" cy="276999"/>
          </a:xfrm>
          <a:prstGeom prst="rect">
            <a:avLst/>
          </a:prstGeom>
          <a:noFill/>
        </p:spPr>
        <p:txBody>
          <a:bodyPr wrap="none" rtlCol="0">
            <a:spAutoFit/>
          </a:bodyPr>
          <a:lstStyle/>
          <a:p>
            <a:pPr algn="ctr"/>
            <a:r>
              <a:rPr lang="en-US" sz="1200" spc="300" dirty="0">
                <a:solidFill>
                  <a:schemeClr val="bg1">
                    <a:lumMod val="75000"/>
                  </a:schemeClr>
                </a:solidFill>
                <a:latin typeface="Montserrat Medium" pitchFamily="2" charset="77"/>
              </a:rPr>
              <a:t>SUBTITLE HERE</a:t>
            </a:r>
          </a:p>
        </p:txBody>
      </p:sp>
      <p:grpSp>
        <p:nvGrpSpPr>
          <p:cNvPr id="213" name="Group 212">
            <a:extLst>
              <a:ext uri="{FF2B5EF4-FFF2-40B4-BE49-F238E27FC236}">
                <a16:creationId xmlns:a16="http://schemas.microsoft.com/office/drawing/2014/main" id="{10D6ECAA-0A2E-A749-894A-A8C0BAC2865E}"/>
              </a:ext>
            </a:extLst>
          </p:cNvPr>
          <p:cNvGrpSpPr/>
          <p:nvPr/>
        </p:nvGrpSpPr>
        <p:grpSpPr>
          <a:xfrm>
            <a:off x="3813455" y="5773323"/>
            <a:ext cx="356520" cy="595601"/>
            <a:chOff x="6564469" y="11546645"/>
            <a:chExt cx="713040" cy="1191201"/>
          </a:xfrm>
        </p:grpSpPr>
        <p:sp>
          <p:nvSpPr>
            <p:cNvPr id="214" name="Freeform 16">
              <a:extLst>
                <a:ext uri="{FF2B5EF4-FFF2-40B4-BE49-F238E27FC236}">
                  <a16:creationId xmlns:a16="http://schemas.microsoft.com/office/drawing/2014/main" id="{21100D93-9CCF-7946-B5BA-F5704C42FC1C}"/>
                </a:ext>
              </a:extLst>
            </p:cNvPr>
            <p:cNvSpPr>
              <a:spLocks/>
            </p:cNvSpPr>
            <p:nvPr/>
          </p:nvSpPr>
          <p:spPr bwMode="auto">
            <a:xfrm flipH="1">
              <a:off x="6813176" y="11546645"/>
              <a:ext cx="211952" cy="217773"/>
            </a:xfrm>
            <a:custGeom>
              <a:avLst/>
              <a:gdLst>
                <a:gd name="T0" fmla="*/ 235 w 236"/>
                <a:gd name="T1" fmla="*/ 112 h 250"/>
                <a:gd name="T2" fmla="*/ 236 w 236"/>
                <a:gd name="T3" fmla="*/ 117 h 250"/>
                <a:gd name="T4" fmla="*/ 233 w 236"/>
                <a:gd name="T5" fmla="*/ 142 h 250"/>
                <a:gd name="T6" fmla="*/ 175 w 236"/>
                <a:gd name="T7" fmla="*/ 220 h 250"/>
                <a:gd name="T8" fmla="*/ 125 w 236"/>
                <a:gd name="T9" fmla="*/ 234 h 250"/>
                <a:gd name="T10" fmla="*/ 51 w 236"/>
                <a:gd name="T11" fmla="*/ 234 h 250"/>
                <a:gd name="T12" fmla="*/ 33 w 236"/>
                <a:gd name="T13" fmla="*/ 215 h 250"/>
                <a:gd name="T14" fmla="*/ 26 w 236"/>
                <a:gd name="T15" fmla="*/ 207 h 250"/>
                <a:gd name="T16" fmla="*/ 3 w 236"/>
                <a:gd name="T17" fmla="*/ 124 h 250"/>
                <a:gd name="T18" fmla="*/ 108 w 236"/>
                <a:gd name="T19" fmla="*/ 2 h 250"/>
                <a:gd name="T20" fmla="*/ 113 w 236"/>
                <a:gd name="T21" fmla="*/ 2 h 250"/>
                <a:gd name="T22" fmla="*/ 211 w 236"/>
                <a:gd name="T23" fmla="*/ 46 h 250"/>
                <a:gd name="T24" fmla="*/ 211 w 236"/>
                <a:gd name="T25" fmla="*/ 46 h 250"/>
                <a:gd name="T26" fmla="*/ 227 w 236"/>
                <a:gd name="T27" fmla="*/ 74 h 250"/>
                <a:gd name="T28" fmla="*/ 235 w 236"/>
                <a:gd name="T29" fmla="*/ 11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250">
                  <a:moveTo>
                    <a:pt x="235" y="112"/>
                  </a:moveTo>
                  <a:cubicBezTo>
                    <a:pt x="236" y="114"/>
                    <a:pt x="236" y="115"/>
                    <a:pt x="236" y="117"/>
                  </a:cubicBezTo>
                  <a:cubicBezTo>
                    <a:pt x="236" y="126"/>
                    <a:pt x="235" y="134"/>
                    <a:pt x="233" y="142"/>
                  </a:cubicBezTo>
                  <a:cubicBezTo>
                    <a:pt x="226" y="175"/>
                    <a:pt x="204" y="204"/>
                    <a:pt x="175" y="220"/>
                  </a:cubicBezTo>
                  <a:cubicBezTo>
                    <a:pt x="160" y="229"/>
                    <a:pt x="143" y="233"/>
                    <a:pt x="125" y="234"/>
                  </a:cubicBezTo>
                  <a:cubicBezTo>
                    <a:pt x="96" y="236"/>
                    <a:pt x="72" y="250"/>
                    <a:pt x="51" y="234"/>
                  </a:cubicBezTo>
                  <a:cubicBezTo>
                    <a:pt x="44" y="228"/>
                    <a:pt x="38" y="222"/>
                    <a:pt x="33" y="215"/>
                  </a:cubicBezTo>
                  <a:cubicBezTo>
                    <a:pt x="30" y="213"/>
                    <a:pt x="28" y="210"/>
                    <a:pt x="26" y="207"/>
                  </a:cubicBezTo>
                  <a:cubicBezTo>
                    <a:pt x="15" y="190"/>
                    <a:pt x="4" y="146"/>
                    <a:pt x="3" y="124"/>
                  </a:cubicBezTo>
                  <a:cubicBezTo>
                    <a:pt x="0" y="61"/>
                    <a:pt x="46" y="8"/>
                    <a:pt x="108" y="2"/>
                  </a:cubicBezTo>
                  <a:cubicBezTo>
                    <a:pt x="110" y="2"/>
                    <a:pt x="111" y="2"/>
                    <a:pt x="113" y="2"/>
                  </a:cubicBezTo>
                  <a:cubicBezTo>
                    <a:pt x="152" y="0"/>
                    <a:pt x="188" y="17"/>
                    <a:pt x="211" y="46"/>
                  </a:cubicBezTo>
                  <a:cubicBezTo>
                    <a:pt x="211" y="46"/>
                    <a:pt x="211" y="46"/>
                    <a:pt x="211" y="46"/>
                  </a:cubicBezTo>
                  <a:cubicBezTo>
                    <a:pt x="217" y="54"/>
                    <a:pt x="223" y="64"/>
                    <a:pt x="227" y="74"/>
                  </a:cubicBezTo>
                  <a:cubicBezTo>
                    <a:pt x="232" y="85"/>
                    <a:pt x="235" y="98"/>
                    <a:pt x="235" y="112"/>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15" name="Freeform 214">
              <a:extLst>
                <a:ext uri="{FF2B5EF4-FFF2-40B4-BE49-F238E27FC236}">
                  <a16:creationId xmlns:a16="http://schemas.microsoft.com/office/drawing/2014/main" id="{E1E0A50F-C750-2845-B69B-7412AA4D6CF7}"/>
                </a:ext>
              </a:extLst>
            </p:cNvPr>
            <p:cNvSpPr>
              <a:spLocks/>
            </p:cNvSpPr>
            <p:nvPr/>
          </p:nvSpPr>
          <p:spPr bwMode="auto">
            <a:xfrm flipH="1">
              <a:off x="6639204" y="11794167"/>
              <a:ext cx="638305" cy="943679"/>
            </a:xfrm>
            <a:custGeom>
              <a:avLst/>
              <a:gdLst>
                <a:gd name="connsiteX0" fmla="*/ 568863 w 638305"/>
                <a:gd name="connsiteY0" fmla="*/ 890128 h 943679"/>
                <a:gd name="connsiteX1" fmla="*/ 504763 w 638305"/>
                <a:gd name="connsiteY1" fmla="*/ 897151 h 943679"/>
                <a:gd name="connsiteX2" fmla="*/ 508324 w 638305"/>
                <a:gd name="connsiteY2" fmla="*/ 940167 h 943679"/>
                <a:gd name="connsiteX3" fmla="*/ 509215 w 638305"/>
                <a:gd name="connsiteY3" fmla="*/ 940167 h 943679"/>
                <a:gd name="connsiteX4" fmla="*/ 510105 w 638305"/>
                <a:gd name="connsiteY4" fmla="*/ 943679 h 943679"/>
                <a:gd name="connsiteX5" fmla="*/ 629402 w 638305"/>
                <a:gd name="connsiteY5" fmla="*/ 933144 h 943679"/>
                <a:gd name="connsiteX6" fmla="*/ 636525 w 638305"/>
                <a:gd name="connsiteY6" fmla="*/ 924366 h 943679"/>
                <a:gd name="connsiteX7" fmla="*/ 638305 w 638305"/>
                <a:gd name="connsiteY7" fmla="*/ 916465 h 943679"/>
                <a:gd name="connsiteX8" fmla="*/ 628512 w 638305"/>
                <a:gd name="connsiteY8" fmla="*/ 905052 h 943679"/>
                <a:gd name="connsiteX9" fmla="*/ 568863 w 638305"/>
                <a:gd name="connsiteY9" fmla="*/ 890128 h 943679"/>
                <a:gd name="connsiteX10" fmla="*/ 46311 w 638305"/>
                <a:gd name="connsiteY10" fmla="*/ 727097 h 943679"/>
                <a:gd name="connsiteX11" fmla="*/ 3632 w 638305"/>
                <a:gd name="connsiteY11" fmla="*/ 743592 h 943679"/>
                <a:gd name="connsiteX12" fmla="*/ 3632 w 638305"/>
                <a:gd name="connsiteY12" fmla="*/ 744461 h 943679"/>
                <a:gd name="connsiteX13" fmla="*/ 0 w 638305"/>
                <a:gd name="connsiteY13" fmla="*/ 746197 h 943679"/>
                <a:gd name="connsiteX14" fmla="*/ 48127 w 638305"/>
                <a:gd name="connsiteY14" fmla="*/ 858193 h 943679"/>
                <a:gd name="connsiteX15" fmla="*/ 59932 w 638305"/>
                <a:gd name="connsiteY15" fmla="*/ 862533 h 943679"/>
                <a:gd name="connsiteX16" fmla="*/ 68104 w 638305"/>
                <a:gd name="connsiteY16" fmla="*/ 861665 h 943679"/>
                <a:gd name="connsiteX17" fmla="*/ 77185 w 638305"/>
                <a:gd name="connsiteY17" fmla="*/ 849511 h 943679"/>
                <a:gd name="connsiteX18" fmla="*/ 73553 w 638305"/>
                <a:gd name="connsiteY18" fmla="*/ 786133 h 943679"/>
                <a:gd name="connsiteX19" fmla="*/ 46311 w 638305"/>
                <a:gd name="connsiteY19" fmla="*/ 727097 h 943679"/>
                <a:gd name="connsiteX20" fmla="*/ 304686 w 638305"/>
                <a:gd name="connsiteY20" fmla="*/ 0 h 943679"/>
                <a:gd name="connsiteX21" fmla="*/ 288822 w 638305"/>
                <a:gd name="connsiteY21" fmla="*/ 9883 h 943679"/>
                <a:gd name="connsiteX22" fmla="*/ 268002 w 638305"/>
                <a:gd name="connsiteY22" fmla="*/ 22854 h 943679"/>
                <a:gd name="connsiteX23" fmla="*/ 246503 w 638305"/>
                <a:gd name="connsiteY23" fmla="*/ 34779 h 943679"/>
                <a:gd name="connsiteX24" fmla="*/ 236616 w 638305"/>
                <a:gd name="connsiteY24" fmla="*/ 48312 h 943679"/>
                <a:gd name="connsiteX25" fmla="*/ 233276 w 638305"/>
                <a:gd name="connsiteY25" fmla="*/ 50510 h 943679"/>
                <a:gd name="connsiteX26" fmla="*/ 191113 w 638305"/>
                <a:gd name="connsiteY26" fmla="*/ 81869 h 943679"/>
                <a:gd name="connsiteX27" fmla="*/ 101405 w 638305"/>
                <a:gd name="connsiteY27" fmla="*/ 199468 h 943679"/>
                <a:gd name="connsiteX28" fmla="*/ 110376 w 638305"/>
                <a:gd name="connsiteY28" fmla="*/ 386755 h 943679"/>
                <a:gd name="connsiteX29" fmla="*/ 114862 w 638305"/>
                <a:gd name="connsiteY29" fmla="*/ 385013 h 943679"/>
                <a:gd name="connsiteX30" fmla="*/ 122935 w 638305"/>
                <a:gd name="connsiteY30" fmla="*/ 383271 h 943679"/>
                <a:gd name="connsiteX31" fmla="*/ 157921 w 638305"/>
                <a:gd name="connsiteY31" fmla="*/ 372817 h 943679"/>
                <a:gd name="connsiteX32" fmla="*/ 163304 w 638305"/>
                <a:gd name="connsiteY32" fmla="*/ 371075 h 943679"/>
                <a:gd name="connsiteX33" fmla="*/ 170481 w 638305"/>
                <a:gd name="connsiteY33" fmla="*/ 368462 h 943679"/>
                <a:gd name="connsiteX34" fmla="*/ 175863 w 638305"/>
                <a:gd name="connsiteY34" fmla="*/ 366720 h 943679"/>
                <a:gd name="connsiteX35" fmla="*/ 166892 w 638305"/>
                <a:gd name="connsiteY35" fmla="*/ 217761 h 943679"/>
                <a:gd name="connsiteX36" fmla="*/ 214437 w 638305"/>
                <a:gd name="connsiteY36" fmla="*/ 149924 h 943679"/>
                <a:gd name="connsiteX37" fmla="*/ 228728 w 638305"/>
                <a:gd name="connsiteY37" fmla="*/ 137926 h 943679"/>
                <a:gd name="connsiteX38" fmla="*/ 229330 w 638305"/>
                <a:gd name="connsiteY38" fmla="*/ 178855 h 943679"/>
                <a:gd name="connsiteX39" fmla="*/ 235574 w 638305"/>
                <a:gd name="connsiteY39" fmla="*/ 434993 h 943679"/>
                <a:gd name="connsiteX40" fmla="*/ 237359 w 638305"/>
                <a:gd name="connsiteY40" fmla="*/ 435864 h 943679"/>
                <a:gd name="connsiteX41" fmla="*/ 252570 w 638305"/>
                <a:gd name="connsiteY41" fmla="*/ 435864 h 943679"/>
                <a:gd name="connsiteX42" fmla="*/ 259015 w 638305"/>
                <a:gd name="connsiteY42" fmla="*/ 453368 h 943679"/>
                <a:gd name="connsiteX43" fmla="*/ 273928 w 638305"/>
                <a:gd name="connsiteY43" fmla="*/ 466502 h 943679"/>
                <a:gd name="connsiteX44" fmla="*/ 275579 w 638305"/>
                <a:gd name="connsiteY44" fmla="*/ 488682 h 943679"/>
                <a:gd name="connsiteX45" fmla="*/ 270416 w 638305"/>
                <a:gd name="connsiteY45" fmla="*/ 584428 h 943679"/>
                <a:gd name="connsiteX46" fmla="*/ 46557 w 638305"/>
                <a:gd name="connsiteY46" fmla="*/ 711546 h 943679"/>
                <a:gd name="connsiteX47" fmla="*/ 81479 w 638305"/>
                <a:gd name="connsiteY47" fmla="*/ 779458 h 943679"/>
                <a:gd name="connsiteX48" fmla="*/ 193408 w 638305"/>
                <a:gd name="connsiteY48" fmla="*/ 721123 h 943679"/>
                <a:gd name="connsiteX49" fmla="*/ 338469 w 638305"/>
                <a:gd name="connsiteY49" fmla="*/ 622738 h 943679"/>
                <a:gd name="connsiteX50" fmla="*/ 353580 w 638305"/>
                <a:gd name="connsiteY50" fmla="*/ 476915 h 943679"/>
                <a:gd name="connsiteX51" fmla="*/ 353201 w 638305"/>
                <a:gd name="connsiteY51" fmla="*/ 472401 h 943679"/>
                <a:gd name="connsiteX52" fmla="*/ 373603 w 638305"/>
                <a:gd name="connsiteY52" fmla="*/ 470523 h 943679"/>
                <a:gd name="connsiteX53" fmla="*/ 379223 w 638305"/>
                <a:gd name="connsiteY53" fmla="*/ 470006 h 943679"/>
                <a:gd name="connsiteX54" fmla="*/ 393209 w 638305"/>
                <a:gd name="connsiteY54" fmla="*/ 492414 h 943679"/>
                <a:gd name="connsiteX55" fmla="*/ 458473 w 638305"/>
                <a:gd name="connsiteY55" fmla="*/ 614122 h 943679"/>
                <a:gd name="connsiteX56" fmla="*/ 501387 w 638305"/>
                <a:gd name="connsiteY56" fmla="*/ 882988 h 943679"/>
                <a:gd name="connsiteX57" fmla="*/ 578273 w 638305"/>
                <a:gd name="connsiteY57" fmla="*/ 882988 h 943679"/>
                <a:gd name="connsiteX58" fmla="*/ 551452 w 638305"/>
                <a:gd name="connsiteY58" fmla="*/ 631524 h 943679"/>
                <a:gd name="connsiteX59" fmla="*/ 462063 w 638305"/>
                <a:gd name="connsiteY59" fmla="*/ 431466 h 943679"/>
                <a:gd name="connsiteX60" fmla="*/ 457329 w 638305"/>
                <a:gd name="connsiteY60" fmla="*/ 421903 h 943679"/>
                <a:gd name="connsiteX61" fmla="*/ 466384 w 638305"/>
                <a:gd name="connsiteY61" fmla="*/ 421903 h 943679"/>
                <a:gd name="connsiteX62" fmla="*/ 460516 w 638305"/>
                <a:gd name="connsiteY62" fmla="*/ 268174 h 943679"/>
                <a:gd name="connsiteX63" fmla="*/ 460244 w 638305"/>
                <a:gd name="connsiteY63" fmla="*/ 262176 h 943679"/>
                <a:gd name="connsiteX64" fmla="*/ 507025 w 638305"/>
                <a:gd name="connsiteY64" fmla="*/ 293969 h 943679"/>
                <a:gd name="connsiteX65" fmla="*/ 620919 w 638305"/>
                <a:gd name="connsiteY65" fmla="*/ 321193 h 943679"/>
                <a:gd name="connsiteX66" fmla="*/ 620919 w 638305"/>
                <a:gd name="connsiteY66" fmla="*/ 316833 h 943679"/>
                <a:gd name="connsiteX67" fmla="*/ 621814 w 638305"/>
                <a:gd name="connsiteY67" fmla="*/ 308113 h 943679"/>
                <a:gd name="connsiteX68" fmla="*/ 623604 w 638305"/>
                <a:gd name="connsiteY68" fmla="*/ 270615 h 943679"/>
                <a:gd name="connsiteX69" fmla="*/ 623604 w 638305"/>
                <a:gd name="connsiteY69" fmla="*/ 265383 h 943679"/>
                <a:gd name="connsiteX70" fmla="*/ 503683 w 638305"/>
                <a:gd name="connsiteY70" fmla="*/ 224397 h 943679"/>
                <a:gd name="connsiteX71" fmla="*/ 453566 w 638305"/>
                <a:gd name="connsiteY71" fmla="*/ 111033 h 943679"/>
                <a:gd name="connsiteX72" fmla="*/ 452671 w 638305"/>
                <a:gd name="connsiteY72" fmla="*/ 105801 h 943679"/>
                <a:gd name="connsiteX73" fmla="*/ 452301 w 638305"/>
                <a:gd name="connsiteY73" fmla="*/ 105869 h 943679"/>
                <a:gd name="connsiteX74" fmla="*/ 450736 w 638305"/>
                <a:gd name="connsiteY74" fmla="*/ 88315 h 943679"/>
                <a:gd name="connsiteX75" fmla="*/ 450736 w 638305"/>
                <a:gd name="connsiteY75" fmla="*/ 87444 h 943679"/>
                <a:gd name="connsiteX76" fmla="*/ 445520 w 638305"/>
                <a:gd name="connsiteY76" fmla="*/ 70895 h 943679"/>
                <a:gd name="connsiteX77" fmla="*/ 406920 w 638305"/>
                <a:gd name="connsiteY77" fmla="*/ 27346 h 943679"/>
                <a:gd name="connsiteX78" fmla="*/ 383969 w 638305"/>
                <a:gd name="connsiteY78" fmla="*/ 15152 h 943679"/>
                <a:gd name="connsiteX79" fmla="*/ 400107 w 638305"/>
                <a:gd name="connsiteY79" fmla="*/ 359695 h 943679"/>
                <a:gd name="connsiteX80" fmla="*/ 401472 w 638305"/>
                <a:gd name="connsiteY80" fmla="*/ 383466 h 943679"/>
                <a:gd name="connsiteX81" fmla="*/ 393383 w 638305"/>
                <a:gd name="connsiteY81" fmla="*/ 384300 h 943679"/>
                <a:gd name="connsiteX82" fmla="*/ 365299 w 638305"/>
                <a:gd name="connsiteY82" fmla="*/ 387195 h 943679"/>
                <a:gd name="connsiteX83" fmla="*/ 317176 w 638305"/>
                <a:gd name="connsiteY83" fmla="*/ 392157 h 943679"/>
                <a:gd name="connsiteX84" fmla="*/ 310534 w 638305"/>
                <a:gd name="connsiteY84" fmla="*/ 209009 h 943679"/>
                <a:gd name="connsiteX85" fmla="*/ 310786 w 638305"/>
                <a:gd name="connsiteY85" fmla="*/ 209894 h 943679"/>
                <a:gd name="connsiteX86" fmla="*/ 311849 w 638305"/>
                <a:gd name="connsiteY86" fmla="*/ 214303 h 943679"/>
                <a:gd name="connsiteX87" fmla="*/ 304686 w 638305"/>
                <a:gd name="connsiteY87" fmla="*/ 0 h 94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38305" h="943679">
                  <a:moveTo>
                    <a:pt x="568863" y="890128"/>
                  </a:moveTo>
                  <a:cubicBezTo>
                    <a:pt x="504763" y="897151"/>
                    <a:pt x="504763" y="897151"/>
                    <a:pt x="504763" y="897151"/>
                  </a:cubicBezTo>
                  <a:cubicBezTo>
                    <a:pt x="508324" y="940167"/>
                    <a:pt x="508324" y="940167"/>
                    <a:pt x="508324" y="940167"/>
                  </a:cubicBezTo>
                  <a:cubicBezTo>
                    <a:pt x="509215" y="940167"/>
                    <a:pt x="509215" y="940167"/>
                    <a:pt x="509215" y="940167"/>
                  </a:cubicBezTo>
                  <a:cubicBezTo>
                    <a:pt x="510105" y="943679"/>
                    <a:pt x="510105" y="943679"/>
                    <a:pt x="510105" y="943679"/>
                  </a:cubicBezTo>
                  <a:cubicBezTo>
                    <a:pt x="629402" y="933144"/>
                    <a:pt x="629402" y="933144"/>
                    <a:pt x="629402" y="933144"/>
                  </a:cubicBezTo>
                  <a:cubicBezTo>
                    <a:pt x="633854" y="932266"/>
                    <a:pt x="637415" y="928755"/>
                    <a:pt x="636525" y="924366"/>
                  </a:cubicBezTo>
                  <a:cubicBezTo>
                    <a:pt x="637415" y="921732"/>
                    <a:pt x="638305" y="919098"/>
                    <a:pt x="638305" y="916465"/>
                  </a:cubicBezTo>
                  <a:cubicBezTo>
                    <a:pt x="637415" y="911197"/>
                    <a:pt x="633854" y="906808"/>
                    <a:pt x="628512" y="905052"/>
                  </a:cubicBezTo>
                  <a:cubicBezTo>
                    <a:pt x="568863" y="890128"/>
                    <a:pt x="568863" y="890128"/>
                    <a:pt x="568863" y="890128"/>
                  </a:cubicBezTo>
                  <a:close/>
                  <a:moveTo>
                    <a:pt x="46311" y="727097"/>
                  </a:moveTo>
                  <a:cubicBezTo>
                    <a:pt x="3632" y="743592"/>
                    <a:pt x="3632" y="743592"/>
                    <a:pt x="3632" y="743592"/>
                  </a:cubicBezTo>
                  <a:cubicBezTo>
                    <a:pt x="3632" y="744461"/>
                    <a:pt x="3632" y="744461"/>
                    <a:pt x="3632" y="744461"/>
                  </a:cubicBezTo>
                  <a:cubicBezTo>
                    <a:pt x="0" y="746197"/>
                    <a:pt x="0" y="746197"/>
                    <a:pt x="0" y="746197"/>
                  </a:cubicBezTo>
                  <a:cubicBezTo>
                    <a:pt x="48127" y="858193"/>
                    <a:pt x="48127" y="858193"/>
                    <a:pt x="48127" y="858193"/>
                  </a:cubicBezTo>
                  <a:cubicBezTo>
                    <a:pt x="50851" y="862533"/>
                    <a:pt x="55391" y="865138"/>
                    <a:pt x="59932" y="862533"/>
                  </a:cubicBezTo>
                  <a:cubicBezTo>
                    <a:pt x="62656" y="863402"/>
                    <a:pt x="65380" y="862533"/>
                    <a:pt x="68104" y="861665"/>
                  </a:cubicBezTo>
                  <a:cubicBezTo>
                    <a:pt x="73553" y="859929"/>
                    <a:pt x="77185" y="854720"/>
                    <a:pt x="77185" y="849511"/>
                  </a:cubicBezTo>
                  <a:lnTo>
                    <a:pt x="73553" y="786133"/>
                  </a:lnTo>
                  <a:cubicBezTo>
                    <a:pt x="46311" y="727097"/>
                    <a:pt x="46311" y="727097"/>
                    <a:pt x="46311" y="727097"/>
                  </a:cubicBezTo>
                  <a:close/>
                  <a:moveTo>
                    <a:pt x="304686" y="0"/>
                  </a:moveTo>
                  <a:cubicBezTo>
                    <a:pt x="304686" y="0"/>
                    <a:pt x="304686" y="0"/>
                    <a:pt x="288822" y="9883"/>
                  </a:cubicBezTo>
                  <a:lnTo>
                    <a:pt x="268002" y="22854"/>
                  </a:lnTo>
                  <a:lnTo>
                    <a:pt x="246503" y="34779"/>
                  </a:lnTo>
                  <a:lnTo>
                    <a:pt x="236616" y="48312"/>
                  </a:lnTo>
                  <a:lnTo>
                    <a:pt x="233276" y="50510"/>
                  </a:lnTo>
                  <a:cubicBezTo>
                    <a:pt x="221614" y="58350"/>
                    <a:pt x="206364" y="68803"/>
                    <a:pt x="191113" y="81869"/>
                  </a:cubicBezTo>
                  <a:cubicBezTo>
                    <a:pt x="142671" y="121069"/>
                    <a:pt x="112170" y="160269"/>
                    <a:pt x="101405" y="199468"/>
                  </a:cubicBezTo>
                  <a:cubicBezTo>
                    <a:pt x="77184" y="280481"/>
                    <a:pt x="108582" y="382399"/>
                    <a:pt x="110376" y="386755"/>
                  </a:cubicBezTo>
                  <a:cubicBezTo>
                    <a:pt x="114862" y="385013"/>
                    <a:pt x="114862" y="385013"/>
                    <a:pt x="114862" y="385013"/>
                  </a:cubicBezTo>
                  <a:cubicBezTo>
                    <a:pt x="122935" y="383271"/>
                    <a:pt x="122935" y="383271"/>
                    <a:pt x="122935" y="383271"/>
                  </a:cubicBezTo>
                  <a:cubicBezTo>
                    <a:pt x="157921" y="372817"/>
                    <a:pt x="157921" y="372817"/>
                    <a:pt x="157921" y="372817"/>
                  </a:cubicBezTo>
                  <a:cubicBezTo>
                    <a:pt x="163304" y="371075"/>
                    <a:pt x="163304" y="371075"/>
                    <a:pt x="163304" y="371075"/>
                  </a:cubicBezTo>
                  <a:cubicBezTo>
                    <a:pt x="170481" y="368462"/>
                    <a:pt x="170481" y="368462"/>
                    <a:pt x="170481" y="368462"/>
                  </a:cubicBezTo>
                  <a:cubicBezTo>
                    <a:pt x="175863" y="366720"/>
                    <a:pt x="175863" y="366720"/>
                    <a:pt x="175863" y="366720"/>
                  </a:cubicBezTo>
                  <a:cubicBezTo>
                    <a:pt x="175863" y="366720"/>
                    <a:pt x="148951" y="279609"/>
                    <a:pt x="166892" y="217761"/>
                  </a:cubicBezTo>
                  <a:cubicBezTo>
                    <a:pt x="173620" y="194242"/>
                    <a:pt x="192683" y="170504"/>
                    <a:pt x="214437" y="149924"/>
                  </a:cubicBezTo>
                  <a:lnTo>
                    <a:pt x="228728" y="137926"/>
                  </a:lnTo>
                  <a:lnTo>
                    <a:pt x="229330" y="178855"/>
                  </a:lnTo>
                  <a:cubicBezTo>
                    <a:pt x="229330" y="178855"/>
                    <a:pt x="229330" y="178855"/>
                    <a:pt x="235574" y="434993"/>
                  </a:cubicBezTo>
                  <a:cubicBezTo>
                    <a:pt x="236466" y="435864"/>
                    <a:pt x="236466" y="435864"/>
                    <a:pt x="237359" y="435864"/>
                  </a:cubicBezTo>
                  <a:lnTo>
                    <a:pt x="252570" y="435864"/>
                  </a:lnTo>
                  <a:lnTo>
                    <a:pt x="259015" y="453368"/>
                  </a:lnTo>
                  <a:lnTo>
                    <a:pt x="273928" y="466502"/>
                  </a:lnTo>
                  <a:lnTo>
                    <a:pt x="275579" y="488682"/>
                  </a:lnTo>
                  <a:cubicBezTo>
                    <a:pt x="277636" y="533331"/>
                    <a:pt x="275789" y="573327"/>
                    <a:pt x="270416" y="584428"/>
                  </a:cubicBezTo>
                  <a:cubicBezTo>
                    <a:pt x="255194" y="602712"/>
                    <a:pt x="154905" y="659306"/>
                    <a:pt x="46557" y="711546"/>
                  </a:cubicBezTo>
                  <a:lnTo>
                    <a:pt x="81479" y="779458"/>
                  </a:lnTo>
                  <a:cubicBezTo>
                    <a:pt x="81479" y="779458"/>
                    <a:pt x="136100" y="749855"/>
                    <a:pt x="193408" y="721123"/>
                  </a:cubicBezTo>
                  <a:cubicBezTo>
                    <a:pt x="302652" y="665400"/>
                    <a:pt x="327724" y="640151"/>
                    <a:pt x="338469" y="622738"/>
                  </a:cubicBezTo>
                  <a:cubicBezTo>
                    <a:pt x="356602" y="591394"/>
                    <a:pt x="356602" y="525767"/>
                    <a:pt x="353580" y="476915"/>
                  </a:cubicBezTo>
                  <a:lnTo>
                    <a:pt x="353201" y="472401"/>
                  </a:lnTo>
                  <a:lnTo>
                    <a:pt x="373603" y="470523"/>
                  </a:lnTo>
                  <a:lnTo>
                    <a:pt x="379223" y="470006"/>
                  </a:lnTo>
                  <a:lnTo>
                    <a:pt x="393209" y="492414"/>
                  </a:lnTo>
                  <a:cubicBezTo>
                    <a:pt x="417348" y="532114"/>
                    <a:pt x="444616" y="579753"/>
                    <a:pt x="458473" y="614122"/>
                  </a:cubicBezTo>
                  <a:cubicBezTo>
                    <a:pt x="486188" y="682861"/>
                    <a:pt x="501387" y="882988"/>
                    <a:pt x="501387" y="882988"/>
                  </a:cubicBezTo>
                  <a:cubicBezTo>
                    <a:pt x="578273" y="882988"/>
                    <a:pt x="578273" y="882988"/>
                    <a:pt x="578273" y="882988"/>
                  </a:cubicBezTo>
                  <a:cubicBezTo>
                    <a:pt x="578273" y="882988"/>
                    <a:pt x="570227" y="692432"/>
                    <a:pt x="551452" y="631524"/>
                  </a:cubicBezTo>
                  <a:cubicBezTo>
                    <a:pt x="537371" y="586496"/>
                    <a:pt x="486579" y="481266"/>
                    <a:pt x="462063" y="431466"/>
                  </a:cubicBezTo>
                  <a:lnTo>
                    <a:pt x="457329" y="421903"/>
                  </a:lnTo>
                  <a:lnTo>
                    <a:pt x="466384" y="421903"/>
                  </a:lnTo>
                  <a:cubicBezTo>
                    <a:pt x="466384" y="421903"/>
                    <a:pt x="463776" y="347216"/>
                    <a:pt x="460516" y="268174"/>
                  </a:cubicBezTo>
                  <a:lnTo>
                    <a:pt x="460244" y="262176"/>
                  </a:lnTo>
                  <a:lnTo>
                    <a:pt x="507025" y="293969"/>
                  </a:lnTo>
                  <a:cubicBezTo>
                    <a:pt x="558833" y="318250"/>
                    <a:pt x="617563" y="321193"/>
                    <a:pt x="620919" y="321193"/>
                  </a:cubicBezTo>
                  <a:lnTo>
                    <a:pt x="620919" y="316833"/>
                  </a:lnTo>
                  <a:cubicBezTo>
                    <a:pt x="620919" y="316833"/>
                    <a:pt x="620919" y="316833"/>
                    <a:pt x="621814" y="308113"/>
                  </a:cubicBezTo>
                  <a:cubicBezTo>
                    <a:pt x="621814" y="308113"/>
                    <a:pt x="621814" y="308113"/>
                    <a:pt x="623604" y="270615"/>
                  </a:cubicBezTo>
                  <a:cubicBezTo>
                    <a:pt x="623604" y="270615"/>
                    <a:pt x="623604" y="270615"/>
                    <a:pt x="623604" y="265383"/>
                  </a:cubicBezTo>
                  <a:cubicBezTo>
                    <a:pt x="600336" y="264511"/>
                    <a:pt x="534110" y="254919"/>
                    <a:pt x="503683" y="224397"/>
                  </a:cubicBezTo>
                  <a:cubicBezTo>
                    <a:pt x="477729" y="197364"/>
                    <a:pt x="459831" y="137194"/>
                    <a:pt x="453566" y="111033"/>
                  </a:cubicBezTo>
                  <a:cubicBezTo>
                    <a:pt x="453566" y="109289"/>
                    <a:pt x="453566" y="107545"/>
                    <a:pt x="452671" y="105801"/>
                  </a:cubicBezTo>
                  <a:lnTo>
                    <a:pt x="452301" y="105869"/>
                  </a:lnTo>
                  <a:lnTo>
                    <a:pt x="450736" y="88315"/>
                  </a:lnTo>
                  <a:cubicBezTo>
                    <a:pt x="450736" y="87444"/>
                    <a:pt x="450736" y="87444"/>
                    <a:pt x="450736" y="87444"/>
                  </a:cubicBezTo>
                  <a:cubicBezTo>
                    <a:pt x="449693" y="82218"/>
                    <a:pt x="447606" y="76121"/>
                    <a:pt x="445520" y="70895"/>
                  </a:cubicBezTo>
                  <a:cubicBezTo>
                    <a:pt x="438217" y="53475"/>
                    <a:pt x="422569" y="37798"/>
                    <a:pt x="406920" y="27346"/>
                  </a:cubicBezTo>
                  <a:cubicBezTo>
                    <a:pt x="399618" y="22120"/>
                    <a:pt x="391271" y="18636"/>
                    <a:pt x="383969" y="15152"/>
                  </a:cubicBezTo>
                  <a:cubicBezTo>
                    <a:pt x="380839" y="14499"/>
                    <a:pt x="393554" y="244603"/>
                    <a:pt x="400107" y="359695"/>
                  </a:cubicBezTo>
                  <a:lnTo>
                    <a:pt x="401472" y="383466"/>
                  </a:lnTo>
                  <a:lnTo>
                    <a:pt x="393383" y="384300"/>
                  </a:lnTo>
                  <a:cubicBezTo>
                    <a:pt x="385240" y="385139"/>
                    <a:pt x="375934" y="386099"/>
                    <a:pt x="365299" y="387195"/>
                  </a:cubicBezTo>
                  <a:lnTo>
                    <a:pt x="317176" y="392157"/>
                  </a:lnTo>
                  <a:lnTo>
                    <a:pt x="310534" y="209009"/>
                  </a:lnTo>
                  <a:lnTo>
                    <a:pt x="310786" y="209894"/>
                  </a:lnTo>
                  <a:cubicBezTo>
                    <a:pt x="311667" y="213096"/>
                    <a:pt x="312073" y="214737"/>
                    <a:pt x="311849" y="214303"/>
                  </a:cubicBezTo>
                  <a:cubicBezTo>
                    <a:pt x="309163" y="208229"/>
                    <a:pt x="304686" y="0"/>
                    <a:pt x="304686" y="0"/>
                  </a:cubicBezTo>
                  <a:close/>
                </a:path>
              </a:pathLst>
            </a:custGeom>
            <a:solidFill>
              <a:schemeClr val="accent6"/>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16" name="Freeform 215">
              <a:extLst>
                <a:ext uri="{FF2B5EF4-FFF2-40B4-BE49-F238E27FC236}">
                  <a16:creationId xmlns:a16="http://schemas.microsoft.com/office/drawing/2014/main" id="{D2587BCA-52EB-6D45-87A2-B66556F2340C}"/>
                </a:ext>
              </a:extLst>
            </p:cNvPr>
            <p:cNvSpPr>
              <a:spLocks/>
            </p:cNvSpPr>
            <p:nvPr/>
          </p:nvSpPr>
          <p:spPr bwMode="auto">
            <a:xfrm flipH="1">
              <a:off x="6564469" y="11568848"/>
              <a:ext cx="591687" cy="691154"/>
            </a:xfrm>
            <a:custGeom>
              <a:avLst/>
              <a:gdLst>
                <a:gd name="connsiteX0" fmla="*/ 45735 w 591687"/>
                <a:gd name="connsiteY0" fmla="*/ 597792 h 691154"/>
                <a:gd name="connsiteX1" fmla="*/ 11658 w 591687"/>
                <a:gd name="connsiteY1" fmla="*/ 606497 h 691154"/>
                <a:gd name="connsiteX2" fmla="*/ 7174 w 591687"/>
                <a:gd name="connsiteY2" fmla="*/ 650891 h 691154"/>
                <a:gd name="connsiteX3" fmla="*/ 17935 w 591687"/>
                <a:gd name="connsiteY3" fmla="*/ 686580 h 691154"/>
                <a:gd name="connsiteX4" fmla="*/ 27800 w 591687"/>
                <a:gd name="connsiteY4" fmla="*/ 690933 h 691154"/>
                <a:gd name="connsiteX5" fmla="*/ 32284 w 591687"/>
                <a:gd name="connsiteY5" fmla="*/ 682228 h 691154"/>
                <a:gd name="connsiteX6" fmla="*/ 27800 w 591687"/>
                <a:gd name="connsiteY6" fmla="*/ 667430 h 691154"/>
                <a:gd name="connsiteX7" fmla="*/ 30490 w 591687"/>
                <a:gd name="connsiteY7" fmla="*/ 666559 h 691154"/>
                <a:gd name="connsiteX8" fmla="*/ 34974 w 591687"/>
                <a:gd name="connsiteY8" fmla="*/ 681357 h 691154"/>
                <a:gd name="connsiteX9" fmla="*/ 44838 w 591687"/>
                <a:gd name="connsiteY9" fmla="*/ 686580 h 691154"/>
                <a:gd name="connsiteX10" fmla="*/ 49322 w 591687"/>
                <a:gd name="connsiteY10" fmla="*/ 677875 h 691154"/>
                <a:gd name="connsiteX11" fmla="*/ 44838 w 591687"/>
                <a:gd name="connsiteY11" fmla="*/ 663077 h 691154"/>
                <a:gd name="connsiteX12" fmla="*/ 48425 w 591687"/>
                <a:gd name="connsiteY12" fmla="*/ 661336 h 691154"/>
                <a:gd name="connsiteX13" fmla="*/ 52909 w 591687"/>
                <a:gd name="connsiteY13" fmla="*/ 676135 h 691154"/>
                <a:gd name="connsiteX14" fmla="*/ 61877 w 591687"/>
                <a:gd name="connsiteY14" fmla="*/ 681357 h 691154"/>
                <a:gd name="connsiteX15" fmla="*/ 67257 w 591687"/>
                <a:gd name="connsiteY15" fmla="*/ 671782 h 691154"/>
                <a:gd name="connsiteX16" fmla="*/ 65464 w 591687"/>
                <a:gd name="connsiteY16" fmla="*/ 668300 h 691154"/>
                <a:gd name="connsiteX17" fmla="*/ 71741 w 591687"/>
                <a:gd name="connsiteY17" fmla="*/ 668300 h 691154"/>
                <a:gd name="connsiteX18" fmla="*/ 75328 w 591687"/>
                <a:gd name="connsiteY18" fmla="*/ 657855 h 691154"/>
                <a:gd name="connsiteX19" fmla="*/ 50219 w 591687"/>
                <a:gd name="connsiteY19" fmla="*/ 609979 h 691154"/>
                <a:gd name="connsiteX20" fmla="*/ 45735 w 591687"/>
                <a:gd name="connsiteY20" fmla="*/ 597792 h 691154"/>
                <a:gd name="connsiteX21" fmla="*/ 546969 w 591687"/>
                <a:gd name="connsiteY21" fmla="*/ 490283 h 691154"/>
                <a:gd name="connsiteX22" fmla="*/ 507616 w 591687"/>
                <a:gd name="connsiteY22" fmla="*/ 506727 h 691154"/>
                <a:gd name="connsiteX23" fmla="*/ 502250 w 591687"/>
                <a:gd name="connsiteY23" fmla="*/ 507593 h 691154"/>
                <a:gd name="connsiteX24" fmla="*/ 504039 w 591687"/>
                <a:gd name="connsiteY24" fmla="*/ 533556 h 691154"/>
                <a:gd name="connsiteX25" fmla="*/ 533553 w 591687"/>
                <a:gd name="connsiteY25" fmla="*/ 544807 h 691154"/>
                <a:gd name="connsiteX26" fmla="*/ 534448 w 591687"/>
                <a:gd name="connsiteY26" fmla="*/ 544807 h 691154"/>
                <a:gd name="connsiteX27" fmla="*/ 576483 w 591687"/>
                <a:gd name="connsiteY27" fmla="*/ 541345 h 691154"/>
                <a:gd name="connsiteX28" fmla="*/ 581849 w 591687"/>
                <a:gd name="connsiteY28" fmla="*/ 535287 h 691154"/>
                <a:gd name="connsiteX29" fmla="*/ 575589 w 591687"/>
                <a:gd name="connsiteY29" fmla="*/ 530960 h 691154"/>
                <a:gd name="connsiteX30" fmla="*/ 557701 w 591687"/>
                <a:gd name="connsiteY30" fmla="*/ 531825 h 691154"/>
                <a:gd name="connsiteX31" fmla="*/ 557701 w 591687"/>
                <a:gd name="connsiteY31" fmla="*/ 530094 h 691154"/>
                <a:gd name="connsiteX32" fmla="*/ 586321 w 591687"/>
                <a:gd name="connsiteY32" fmla="*/ 527498 h 691154"/>
                <a:gd name="connsiteX33" fmla="*/ 591687 w 591687"/>
                <a:gd name="connsiteY33" fmla="*/ 521440 h 691154"/>
                <a:gd name="connsiteX34" fmla="*/ 585427 w 591687"/>
                <a:gd name="connsiteY34" fmla="*/ 517113 h 691154"/>
                <a:gd name="connsiteX35" fmla="*/ 556807 w 591687"/>
                <a:gd name="connsiteY35" fmla="*/ 518843 h 691154"/>
                <a:gd name="connsiteX36" fmla="*/ 556807 w 591687"/>
                <a:gd name="connsiteY36" fmla="*/ 517113 h 691154"/>
                <a:gd name="connsiteX37" fmla="*/ 584532 w 591687"/>
                <a:gd name="connsiteY37" fmla="*/ 514516 h 691154"/>
                <a:gd name="connsiteX38" fmla="*/ 589899 w 591687"/>
                <a:gd name="connsiteY38" fmla="*/ 508458 h 691154"/>
                <a:gd name="connsiteX39" fmla="*/ 583638 w 591687"/>
                <a:gd name="connsiteY39" fmla="*/ 504131 h 691154"/>
                <a:gd name="connsiteX40" fmla="*/ 552335 w 591687"/>
                <a:gd name="connsiteY40" fmla="*/ 506727 h 691154"/>
                <a:gd name="connsiteX41" fmla="*/ 540708 w 591687"/>
                <a:gd name="connsiteY41" fmla="*/ 504996 h 691154"/>
                <a:gd name="connsiteX42" fmla="*/ 552335 w 591687"/>
                <a:gd name="connsiteY42" fmla="*/ 500669 h 691154"/>
                <a:gd name="connsiteX43" fmla="*/ 555018 w 591687"/>
                <a:gd name="connsiteY43" fmla="*/ 493745 h 691154"/>
                <a:gd name="connsiteX44" fmla="*/ 546969 w 591687"/>
                <a:gd name="connsiteY44" fmla="*/ 490283 h 691154"/>
                <a:gd name="connsiteX45" fmla="*/ 327890 w 591687"/>
                <a:gd name="connsiteY45" fmla="*/ 83 h 691154"/>
                <a:gd name="connsiteX46" fmla="*/ 195641 w 591687"/>
                <a:gd name="connsiteY46" fmla="*/ 15680 h 691154"/>
                <a:gd name="connsiteX47" fmla="*/ 181343 w 591687"/>
                <a:gd name="connsiteY47" fmla="*/ 33010 h 691154"/>
                <a:gd name="connsiteX48" fmla="*/ 187598 w 591687"/>
                <a:gd name="connsiteY48" fmla="*/ 43408 h 691154"/>
                <a:gd name="connsiteX49" fmla="*/ 176875 w 591687"/>
                <a:gd name="connsiteY49" fmla="*/ 59872 h 691154"/>
                <a:gd name="connsiteX50" fmla="*/ 173301 w 591687"/>
                <a:gd name="connsiteY50" fmla="*/ 68537 h 691154"/>
                <a:gd name="connsiteX51" fmla="*/ 173301 w 591687"/>
                <a:gd name="connsiteY51" fmla="*/ 70270 h 691154"/>
                <a:gd name="connsiteX52" fmla="*/ 170620 w 591687"/>
                <a:gd name="connsiteY52" fmla="*/ 80668 h 691154"/>
                <a:gd name="connsiteX53" fmla="*/ 169727 w 591687"/>
                <a:gd name="connsiteY53" fmla="*/ 96266 h 691154"/>
                <a:gd name="connsiteX54" fmla="*/ 169727 w 591687"/>
                <a:gd name="connsiteY54" fmla="*/ 97132 h 691154"/>
                <a:gd name="connsiteX55" fmla="*/ 169727 w 591687"/>
                <a:gd name="connsiteY55" fmla="*/ 100598 h 691154"/>
                <a:gd name="connsiteX56" fmla="*/ 169727 w 591687"/>
                <a:gd name="connsiteY56" fmla="*/ 104064 h 691154"/>
                <a:gd name="connsiteX57" fmla="*/ 170620 w 591687"/>
                <a:gd name="connsiteY57" fmla="*/ 108397 h 691154"/>
                <a:gd name="connsiteX58" fmla="*/ 157217 w 591687"/>
                <a:gd name="connsiteY58" fmla="*/ 114462 h 691154"/>
                <a:gd name="connsiteX59" fmla="*/ 152749 w 591687"/>
                <a:gd name="connsiteY59" fmla="*/ 129193 h 691154"/>
                <a:gd name="connsiteX60" fmla="*/ 173301 w 591687"/>
                <a:gd name="connsiteY60" fmla="*/ 148257 h 691154"/>
                <a:gd name="connsiteX61" fmla="*/ 191173 w 591687"/>
                <a:gd name="connsiteY61" fmla="*/ 185517 h 691154"/>
                <a:gd name="connsiteX62" fmla="*/ 198321 w 591687"/>
                <a:gd name="connsiteY62" fmla="*/ 244440 h 691154"/>
                <a:gd name="connsiteX63" fmla="*/ 226022 w 591687"/>
                <a:gd name="connsiteY63" fmla="*/ 265236 h 691154"/>
                <a:gd name="connsiteX64" fmla="*/ 240319 w 591687"/>
                <a:gd name="connsiteY64" fmla="*/ 263503 h 691154"/>
                <a:gd name="connsiteX65" fmla="*/ 261765 w 591687"/>
                <a:gd name="connsiteY65" fmla="*/ 237507 h 691154"/>
                <a:gd name="connsiteX66" fmla="*/ 259085 w 591687"/>
                <a:gd name="connsiteY66" fmla="*/ 214978 h 691154"/>
                <a:gd name="connsiteX67" fmla="*/ 261765 w 591687"/>
                <a:gd name="connsiteY67" fmla="*/ 214978 h 691154"/>
                <a:gd name="connsiteX68" fmla="*/ 273382 w 591687"/>
                <a:gd name="connsiteY68" fmla="*/ 214112 h 691154"/>
                <a:gd name="connsiteX69" fmla="*/ 276063 w 591687"/>
                <a:gd name="connsiteY69" fmla="*/ 213245 h 691154"/>
                <a:gd name="connsiteX70" fmla="*/ 338613 w 591687"/>
                <a:gd name="connsiteY70" fmla="*/ 141324 h 691154"/>
                <a:gd name="connsiteX71" fmla="*/ 338613 w 591687"/>
                <a:gd name="connsiteY71" fmla="*/ 130060 h 691154"/>
                <a:gd name="connsiteX72" fmla="*/ 338613 w 591687"/>
                <a:gd name="connsiteY72" fmla="*/ 123994 h 691154"/>
                <a:gd name="connsiteX73" fmla="*/ 335039 w 591687"/>
                <a:gd name="connsiteY73" fmla="*/ 85867 h 691154"/>
                <a:gd name="connsiteX74" fmla="*/ 333252 w 591687"/>
                <a:gd name="connsiteY74" fmla="*/ 69404 h 691154"/>
                <a:gd name="connsiteX75" fmla="*/ 328784 w 591687"/>
                <a:gd name="connsiteY75" fmla="*/ 57272 h 691154"/>
                <a:gd name="connsiteX76" fmla="*/ 310912 w 591687"/>
                <a:gd name="connsiteY76" fmla="*/ 33010 h 691154"/>
                <a:gd name="connsiteX77" fmla="*/ 331464 w 591687"/>
                <a:gd name="connsiteY77" fmla="*/ 30411 h 691154"/>
                <a:gd name="connsiteX78" fmla="*/ 345762 w 591687"/>
                <a:gd name="connsiteY78" fmla="*/ 13947 h 691154"/>
                <a:gd name="connsiteX79" fmla="*/ 327890 w 591687"/>
                <a:gd name="connsiteY79" fmla="*/ 83 h 6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1687" h="691154">
                  <a:moveTo>
                    <a:pt x="45735" y="597792"/>
                  </a:moveTo>
                  <a:cubicBezTo>
                    <a:pt x="45735" y="597792"/>
                    <a:pt x="13452" y="605626"/>
                    <a:pt x="11658" y="606497"/>
                  </a:cubicBezTo>
                  <a:cubicBezTo>
                    <a:pt x="-9864" y="610849"/>
                    <a:pt x="4484" y="643927"/>
                    <a:pt x="7174" y="650891"/>
                  </a:cubicBezTo>
                  <a:cubicBezTo>
                    <a:pt x="17935" y="686580"/>
                    <a:pt x="17935" y="686580"/>
                    <a:pt x="17935" y="686580"/>
                  </a:cubicBezTo>
                  <a:cubicBezTo>
                    <a:pt x="19729" y="690062"/>
                    <a:pt x="23316" y="691803"/>
                    <a:pt x="27800" y="690933"/>
                  </a:cubicBezTo>
                  <a:cubicBezTo>
                    <a:pt x="31387" y="690062"/>
                    <a:pt x="34077" y="685710"/>
                    <a:pt x="32284" y="682228"/>
                  </a:cubicBezTo>
                  <a:cubicBezTo>
                    <a:pt x="27800" y="667430"/>
                    <a:pt x="27800" y="667430"/>
                    <a:pt x="27800" y="667430"/>
                  </a:cubicBezTo>
                  <a:cubicBezTo>
                    <a:pt x="28697" y="666559"/>
                    <a:pt x="29593" y="666559"/>
                    <a:pt x="30490" y="666559"/>
                  </a:cubicBezTo>
                  <a:cubicBezTo>
                    <a:pt x="34974" y="681357"/>
                    <a:pt x="34974" y="681357"/>
                    <a:pt x="34974" y="681357"/>
                  </a:cubicBezTo>
                  <a:cubicBezTo>
                    <a:pt x="36767" y="685710"/>
                    <a:pt x="40354" y="687451"/>
                    <a:pt x="44838" y="686580"/>
                  </a:cubicBezTo>
                  <a:cubicBezTo>
                    <a:pt x="48425" y="685710"/>
                    <a:pt x="51116" y="681357"/>
                    <a:pt x="49322" y="677875"/>
                  </a:cubicBezTo>
                  <a:cubicBezTo>
                    <a:pt x="44838" y="663077"/>
                    <a:pt x="44838" y="663077"/>
                    <a:pt x="44838" y="663077"/>
                  </a:cubicBezTo>
                  <a:cubicBezTo>
                    <a:pt x="45735" y="662207"/>
                    <a:pt x="47529" y="662207"/>
                    <a:pt x="48425" y="661336"/>
                  </a:cubicBezTo>
                  <a:cubicBezTo>
                    <a:pt x="52909" y="676135"/>
                    <a:pt x="52909" y="676135"/>
                    <a:pt x="52909" y="676135"/>
                  </a:cubicBezTo>
                  <a:cubicBezTo>
                    <a:pt x="53806" y="680487"/>
                    <a:pt x="58290" y="682228"/>
                    <a:pt x="61877" y="681357"/>
                  </a:cubicBezTo>
                  <a:cubicBezTo>
                    <a:pt x="66361" y="679616"/>
                    <a:pt x="68154" y="676135"/>
                    <a:pt x="67257" y="671782"/>
                  </a:cubicBezTo>
                  <a:cubicBezTo>
                    <a:pt x="65464" y="668300"/>
                    <a:pt x="65464" y="668300"/>
                    <a:pt x="65464" y="668300"/>
                  </a:cubicBezTo>
                  <a:cubicBezTo>
                    <a:pt x="68154" y="669171"/>
                    <a:pt x="69948" y="669171"/>
                    <a:pt x="71741" y="668300"/>
                  </a:cubicBezTo>
                  <a:cubicBezTo>
                    <a:pt x="75328" y="666559"/>
                    <a:pt x="77122" y="662207"/>
                    <a:pt x="75328" y="657855"/>
                  </a:cubicBezTo>
                  <a:cubicBezTo>
                    <a:pt x="50219" y="609979"/>
                    <a:pt x="50219" y="609979"/>
                    <a:pt x="50219" y="609979"/>
                  </a:cubicBezTo>
                  <a:cubicBezTo>
                    <a:pt x="45735" y="597792"/>
                    <a:pt x="45735" y="597792"/>
                    <a:pt x="45735" y="597792"/>
                  </a:cubicBezTo>
                  <a:close/>
                  <a:moveTo>
                    <a:pt x="546969" y="490283"/>
                  </a:moveTo>
                  <a:cubicBezTo>
                    <a:pt x="507616" y="506727"/>
                    <a:pt x="507616" y="506727"/>
                    <a:pt x="507616" y="506727"/>
                  </a:cubicBezTo>
                  <a:cubicBezTo>
                    <a:pt x="502250" y="507593"/>
                    <a:pt x="502250" y="507593"/>
                    <a:pt x="502250" y="507593"/>
                  </a:cubicBezTo>
                  <a:cubicBezTo>
                    <a:pt x="502250" y="507593"/>
                    <a:pt x="504039" y="532691"/>
                    <a:pt x="504039" y="533556"/>
                  </a:cubicBezTo>
                  <a:cubicBezTo>
                    <a:pt x="504039" y="546538"/>
                    <a:pt x="521926" y="546538"/>
                    <a:pt x="533553" y="544807"/>
                  </a:cubicBezTo>
                  <a:cubicBezTo>
                    <a:pt x="533553" y="544807"/>
                    <a:pt x="534448" y="544807"/>
                    <a:pt x="534448" y="544807"/>
                  </a:cubicBezTo>
                  <a:cubicBezTo>
                    <a:pt x="576483" y="541345"/>
                    <a:pt x="576483" y="541345"/>
                    <a:pt x="576483" y="541345"/>
                  </a:cubicBezTo>
                  <a:cubicBezTo>
                    <a:pt x="580060" y="541345"/>
                    <a:pt x="582744" y="538749"/>
                    <a:pt x="581849" y="535287"/>
                  </a:cubicBezTo>
                  <a:cubicBezTo>
                    <a:pt x="581849" y="532691"/>
                    <a:pt x="579166" y="530094"/>
                    <a:pt x="575589" y="530960"/>
                  </a:cubicBezTo>
                  <a:cubicBezTo>
                    <a:pt x="557701" y="531825"/>
                    <a:pt x="557701" y="531825"/>
                    <a:pt x="557701" y="531825"/>
                  </a:cubicBezTo>
                  <a:cubicBezTo>
                    <a:pt x="557701" y="531825"/>
                    <a:pt x="557701" y="530960"/>
                    <a:pt x="557701" y="530094"/>
                  </a:cubicBezTo>
                  <a:cubicBezTo>
                    <a:pt x="586321" y="527498"/>
                    <a:pt x="586321" y="527498"/>
                    <a:pt x="586321" y="527498"/>
                  </a:cubicBezTo>
                  <a:cubicBezTo>
                    <a:pt x="589004" y="527498"/>
                    <a:pt x="591687" y="524902"/>
                    <a:pt x="591687" y="521440"/>
                  </a:cubicBezTo>
                  <a:cubicBezTo>
                    <a:pt x="591687" y="518843"/>
                    <a:pt x="588110" y="516247"/>
                    <a:pt x="585427" y="517113"/>
                  </a:cubicBezTo>
                  <a:cubicBezTo>
                    <a:pt x="556807" y="518843"/>
                    <a:pt x="556807" y="518843"/>
                    <a:pt x="556807" y="518843"/>
                  </a:cubicBezTo>
                  <a:cubicBezTo>
                    <a:pt x="556807" y="517978"/>
                    <a:pt x="556807" y="517978"/>
                    <a:pt x="556807" y="517113"/>
                  </a:cubicBezTo>
                  <a:cubicBezTo>
                    <a:pt x="584532" y="514516"/>
                    <a:pt x="584532" y="514516"/>
                    <a:pt x="584532" y="514516"/>
                  </a:cubicBezTo>
                  <a:cubicBezTo>
                    <a:pt x="587215" y="514516"/>
                    <a:pt x="589899" y="511920"/>
                    <a:pt x="589899" y="508458"/>
                  </a:cubicBezTo>
                  <a:cubicBezTo>
                    <a:pt x="589004" y="505862"/>
                    <a:pt x="586321" y="503265"/>
                    <a:pt x="583638" y="504131"/>
                  </a:cubicBezTo>
                  <a:cubicBezTo>
                    <a:pt x="552335" y="506727"/>
                    <a:pt x="552335" y="506727"/>
                    <a:pt x="552335" y="506727"/>
                  </a:cubicBezTo>
                  <a:cubicBezTo>
                    <a:pt x="548757" y="505862"/>
                    <a:pt x="545180" y="505862"/>
                    <a:pt x="540708" y="504996"/>
                  </a:cubicBezTo>
                  <a:cubicBezTo>
                    <a:pt x="552335" y="500669"/>
                    <a:pt x="552335" y="500669"/>
                    <a:pt x="552335" y="500669"/>
                  </a:cubicBezTo>
                  <a:cubicBezTo>
                    <a:pt x="555018" y="499803"/>
                    <a:pt x="556807" y="496342"/>
                    <a:pt x="555018" y="493745"/>
                  </a:cubicBezTo>
                  <a:cubicBezTo>
                    <a:pt x="554124" y="490283"/>
                    <a:pt x="550546" y="489418"/>
                    <a:pt x="546969" y="490283"/>
                  </a:cubicBezTo>
                  <a:close/>
                  <a:moveTo>
                    <a:pt x="327890" y="83"/>
                  </a:moveTo>
                  <a:cubicBezTo>
                    <a:pt x="195641" y="15680"/>
                    <a:pt x="195641" y="15680"/>
                    <a:pt x="195641" y="15680"/>
                  </a:cubicBezTo>
                  <a:cubicBezTo>
                    <a:pt x="186705" y="16546"/>
                    <a:pt x="180450" y="24345"/>
                    <a:pt x="181343" y="33010"/>
                  </a:cubicBezTo>
                  <a:cubicBezTo>
                    <a:pt x="182237" y="37343"/>
                    <a:pt x="184024" y="40809"/>
                    <a:pt x="187598" y="43408"/>
                  </a:cubicBezTo>
                  <a:cubicBezTo>
                    <a:pt x="183130" y="48607"/>
                    <a:pt x="179556" y="53806"/>
                    <a:pt x="176875" y="59872"/>
                  </a:cubicBezTo>
                  <a:cubicBezTo>
                    <a:pt x="175982" y="63338"/>
                    <a:pt x="174195" y="65938"/>
                    <a:pt x="173301" y="68537"/>
                  </a:cubicBezTo>
                  <a:cubicBezTo>
                    <a:pt x="173301" y="69404"/>
                    <a:pt x="173301" y="69404"/>
                    <a:pt x="173301" y="70270"/>
                  </a:cubicBezTo>
                  <a:cubicBezTo>
                    <a:pt x="172408" y="73736"/>
                    <a:pt x="171514" y="77202"/>
                    <a:pt x="170620" y="80668"/>
                  </a:cubicBezTo>
                  <a:cubicBezTo>
                    <a:pt x="169727" y="85867"/>
                    <a:pt x="168833" y="91067"/>
                    <a:pt x="169727" y="96266"/>
                  </a:cubicBezTo>
                  <a:cubicBezTo>
                    <a:pt x="169727" y="97132"/>
                    <a:pt x="169727" y="97132"/>
                    <a:pt x="169727" y="97132"/>
                  </a:cubicBezTo>
                  <a:cubicBezTo>
                    <a:pt x="169727" y="100598"/>
                    <a:pt x="169727" y="100598"/>
                    <a:pt x="169727" y="100598"/>
                  </a:cubicBezTo>
                  <a:cubicBezTo>
                    <a:pt x="169727" y="104064"/>
                    <a:pt x="169727" y="104064"/>
                    <a:pt x="169727" y="104064"/>
                  </a:cubicBezTo>
                  <a:cubicBezTo>
                    <a:pt x="170620" y="108397"/>
                    <a:pt x="170620" y="108397"/>
                    <a:pt x="170620" y="108397"/>
                  </a:cubicBezTo>
                  <a:cubicBezTo>
                    <a:pt x="165259" y="109263"/>
                    <a:pt x="160791" y="110996"/>
                    <a:pt x="157217" y="114462"/>
                  </a:cubicBezTo>
                  <a:cubicBezTo>
                    <a:pt x="154536" y="118795"/>
                    <a:pt x="151855" y="123128"/>
                    <a:pt x="152749" y="129193"/>
                  </a:cubicBezTo>
                  <a:cubicBezTo>
                    <a:pt x="153642" y="139591"/>
                    <a:pt x="162578" y="148257"/>
                    <a:pt x="173301" y="148257"/>
                  </a:cubicBezTo>
                  <a:cubicBezTo>
                    <a:pt x="175982" y="162121"/>
                    <a:pt x="182237" y="175118"/>
                    <a:pt x="191173" y="185517"/>
                  </a:cubicBezTo>
                  <a:cubicBezTo>
                    <a:pt x="198321" y="244440"/>
                    <a:pt x="198321" y="244440"/>
                    <a:pt x="198321" y="244440"/>
                  </a:cubicBezTo>
                  <a:cubicBezTo>
                    <a:pt x="200108" y="257437"/>
                    <a:pt x="212619" y="266969"/>
                    <a:pt x="226022" y="265236"/>
                  </a:cubicBezTo>
                  <a:cubicBezTo>
                    <a:pt x="240319" y="263503"/>
                    <a:pt x="240319" y="263503"/>
                    <a:pt x="240319" y="263503"/>
                  </a:cubicBezTo>
                  <a:cubicBezTo>
                    <a:pt x="253723" y="261770"/>
                    <a:pt x="263552" y="250505"/>
                    <a:pt x="261765" y="237507"/>
                  </a:cubicBezTo>
                  <a:cubicBezTo>
                    <a:pt x="259085" y="214978"/>
                    <a:pt x="259085" y="214978"/>
                    <a:pt x="259085" y="214978"/>
                  </a:cubicBezTo>
                  <a:cubicBezTo>
                    <a:pt x="259978" y="214978"/>
                    <a:pt x="260872" y="214978"/>
                    <a:pt x="261765" y="214978"/>
                  </a:cubicBezTo>
                  <a:cubicBezTo>
                    <a:pt x="265340" y="214978"/>
                    <a:pt x="268914" y="214112"/>
                    <a:pt x="273382" y="214112"/>
                  </a:cubicBezTo>
                  <a:cubicBezTo>
                    <a:pt x="274275" y="213245"/>
                    <a:pt x="275169" y="213245"/>
                    <a:pt x="276063" y="213245"/>
                  </a:cubicBezTo>
                  <a:cubicBezTo>
                    <a:pt x="310912" y="204580"/>
                    <a:pt x="335932" y="175118"/>
                    <a:pt x="338613" y="141324"/>
                  </a:cubicBezTo>
                  <a:cubicBezTo>
                    <a:pt x="338613" y="137858"/>
                    <a:pt x="338613" y="133526"/>
                    <a:pt x="338613" y="130060"/>
                  </a:cubicBezTo>
                  <a:cubicBezTo>
                    <a:pt x="338613" y="123994"/>
                    <a:pt x="338613" y="123994"/>
                    <a:pt x="338613" y="123994"/>
                  </a:cubicBezTo>
                  <a:cubicBezTo>
                    <a:pt x="335039" y="85867"/>
                    <a:pt x="335039" y="85867"/>
                    <a:pt x="335039" y="85867"/>
                  </a:cubicBezTo>
                  <a:cubicBezTo>
                    <a:pt x="335039" y="80668"/>
                    <a:pt x="334145" y="74603"/>
                    <a:pt x="333252" y="69404"/>
                  </a:cubicBezTo>
                  <a:cubicBezTo>
                    <a:pt x="331464" y="65071"/>
                    <a:pt x="330571" y="61605"/>
                    <a:pt x="328784" y="57272"/>
                  </a:cubicBezTo>
                  <a:cubicBezTo>
                    <a:pt x="324316" y="48607"/>
                    <a:pt x="318061" y="39942"/>
                    <a:pt x="310912" y="33010"/>
                  </a:cubicBezTo>
                  <a:cubicBezTo>
                    <a:pt x="331464" y="30411"/>
                    <a:pt x="331464" y="30411"/>
                    <a:pt x="331464" y="30411"/>
                  </a:cubicBezTo>
                  <a:cubicBezTo>
                    <a:pt x="340400" y="29544"/>
                    <a:pt x="346655" y="21745"/>
                    <a:pt x="345762" y="13947"/>
                  </a:cubicBezTo>
                  <a:cubicBezTo>
                    <a:pt x="344868" y="5282"/>
                    <a:pt x="336826" y="-784"/>
                    <a:pt x="327890" y="83"/>
                  </a:cubicBezTo>
                  <a:close/>
                </a:path>
              </a:pathLst>
            </a:custGeom>
            <a:solidFill>
              <a:schemeClr val="accent3">
                <a:lumMod val="40000"/>
                <a:lumOff val="60000"/>
              </a:schemeClr>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17" name="Freeform 216">
              <a:extLst>
                <a:ext uri="{FF2B5EF4-FFF2-40B4-BE49-F238E27FC236}">
                  <a16:creationId xmlns:a16="http://schemas.microsoft.com/office/drawing/2014/main" id="{B2083A02-113D-5F4C-A653-7A83403B6CB2}"/>
                </a:ext>
              </a:extLst>
            </p:cNvPr>
            <p:cNvSpPr>
              <a:spLocks/>
            </p:cNvSpPr>
            <p:nvPr/>
          </p:nvSpPr>
          <p:spPr bwMode="auto">
            <a:xfrm flipH="1">
              <a:off x="6641653" y="12070167"/>
              <a:ext cx="521917" cy="121464"/>
            </a:xfrm>
            <a:custGeom>
              <a:avLst/>
              <a:gdLst>
                <a:gd name="connsiteX0" fmla="*/ 57582 w 521917"/>
                <a:gd name="connsiteY0" fmla="*/ 90524 h 121464"/>
                <a:gd name="connsiteX1" fmla="*/ 0 w 521917"/>
                <a:gd name="connsiteY1" fmla="*/ 108374 h 121464"/>
                <a:gd name="connsiteX2" fmla="*/ 4901 w 521917"/>
                <a:gd name="connsiteY2" fmla="*/ 121464 h 121464"/>
                <a:gd name="connsiteX3" fmla="*/ 63708 w 521917"/>
                <a:gd name="connsiteY3" fmla="*/ 102424 h 121464"/>
                <a:gd name="connsiteX4" fmla="*/ 517017 w 521917"/>
                <a:gd name="connsiteY4" fmla="*/ 0 h 121464"/>
                <a:gd name="connsiteX5" fmla="*/ 509666 w 521917"/>
                <a:gd name="connsiteY5" fmla="*/ 0 h 121464"/>
                <a:gd name="connsiteX6" fmla="*/ 498639 w 521917"/>
                <a:gd name="connsiteY6" fmla="*/ 1190 h 121464"/>
                <a:gd name="connsiteX7" fmla="*/ 502315 w 521917"/>
                <a:gd name="connsiteY7" fmla="*/ 36890 h 121464"/>
                <a:gd name="connsiteX8" fmla="*/ 503540 w 521917"/>
                <a:gd name="connsiteY8" fmla="*/ 47600 h 121464"/>
                <a:gd name="connsiteX9" fmla="*/ 507215 w 521917"/>
                <a:gd name="connsiteY9" fmla="*/ 46410 h 121464"/>
                <a:gd name="connsiteX10" fmla="*/ 514566 w 521917"/>
                <a:gd name="connsiteY10" fmla="*/ 46410 h 121464"/>
                <a:gd name="connsiteX11" fmla="*/ 521917 w 521917"/>
                <a:gd name="connsiteY11" fmla="*/ 45220 h 121464"/>
                <a:gd name="connsiteX12" fmla="*/ 521917 w 521917"/>
                <a:gd name="connsiteY12" fmla="*/ 44030 h 121464"/>
                <a:gd name="connsiteX13" fmla="*/ 518242 w 521917"/>
                <a:gd name="connsiteY13" fmla="*/ 16660 h 121464"/>
                <a:gd name="connsiteX14" fmla="*/ 518242 w 521917"/>
                <a:gd name="connsiteY14" fmla="*/ 5950 h 121464"/>
                <a:gd name="connsiteX15" fmla="*/ 518242 w 521917"/>
                <a:gd name="connsiteY15" fmla="*/ 4760 h 1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1917" h="121464">
                  <a:moveTo>
                    <a:pt x="57582" y="90524"/>
                  </a:moveTo>
                  <a:lnTo>
                    <a:pt x="0" y="108374"/>
                  </a:lnTo>
                  <a:lnTo>
                    <a:pt x="4901" y="121464"/>
                  </a:lnTo>
                  <a:lnTo>
                    <a:pt x="63708" y="102424"/>
                  </a:lnTo>
                  <a:close/>
                  <a:moveTo>
                    <a:pt x="517017" y="0"/>
                  </a:moveTo>
                  <a:lnTo>
                    <a:pt x="509666" y="0"/>
                  </a:lnTo>
                  <a:lnTo>
                    <a:pt x="498639" y="1190"/>
                  </a:lnTo>
                  <a:lnTo>
                    <a:pt x="502315" y="36890"/>
                  </a:lnTo>
                  <a:lnTo>
                    <a:pt x="503540" y="47600"/>
                  </a:lnTo>
                  <a:lnTo>
                    <a:pt x="507215" y="46410"/>
                  </a:lnTo>
                  <a:lnTo>
                    <a:pt x="514566" y="46410"/>
                  </a:lnTo>
                  <a:lnTo>
                    <a:pt x="521917" y="45220"/>
                  </a:lnTo>
                  <a:lnTo>
                    <a:pt x="521917" y="44030"/>
                  </a:lnTo>
                  <a:lnTo>
                    <a:pt x="518242" y="16660"/>
                  </a:lnTo>
                  <a:lnTo>
                    <a:pt x="518242" y="5950"/>
                  </a:lnTo>
                  <a:lnTo>
                    <a:pt x="518242" y="4760"/>
                  </a:lnTo>
                  <a:close/>
                </a:path>
              </a:pathLst>
            </a:custGeom>
            <a:solidFill>
              <a:srgbClr val="EAEC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18" name="Freeform 24">
              <a:extLst>
                <a:ext uri="{FF2B5EF4-FFF2-40B4-BE49-F238E27FC236}">
                  <a16:creationId xmlns:a16="http://schemas.microsoft.com/office/drawing/2014/main" id="{DFA1F189-FC16-5F4A-AFD2-6C5EB96F31DC}"/>
                </a:ext>
              </a:extLst>
            </p:cNvPr>
            <p:cNvSpPr>
              <a:spLocks/>
            </p:cNvSpPr>
            <p:nvPr/>
          </p:nvSpPr>
          <p:spPr bwMode="auto">
            <a:xfrm flipH="1">
              <a:off x="6794799" y="11556165"/>
              <a:ext cx="205826" cy="160652"/>
            </a:xfrm>
            <a:custGeom>
              <a:avLst/>
              <a:gdLst>
                <a:gd name="T0" fmla="*/ 227 w 230"/>
                <a:gd name="T1" fmla="*/ 25 h 184"/>
                <a:gd name="T2" fmla="*/ 224 w 230"/>
                <a:gd name="T3" fmla="*/ 54 h 184"/>
                <a:gd name="T4" fmla="*/ 209 w 230"/>
                <a:gd name="T5" fmla="*/ 65 h 184"/>
                <a:gd name="T6" fmla="*/ 73 w 230"/>
                <a:gd name="T7" fmla="*/ 81 h 184"/>
                <a:gd name="T8" fmla="*/ 44 w 230"/>
                <a:gd name="T9" fmla="*/ 134 h 184"/>
                <a:gd name="T10" fmla="*/ 48 w 230"/>
                <a:gd name="T11" fmla="*/ 163 h 184"/>
                <a:gd name="T12" fmla="*/ 37 w 230"/>
                <a:gd name="T13" fmla="*/ 183 h 184"/>
                <a:gd name="T14" fmla="*/ 34 w 230"/>
                <a:gd name="T15" fmla="*/ 183 h 184"/>
                <a:gd name="T16" fmla="*/ 18 w 230"/>
                <a:gd name="T17" fmla="*/ 167 h 184"/>
                <a:gd name="T18" fmla="*/ 7 w 230"/>
                <a:gd name="T19" fmla="*/ 77 h 184"/>
                <a:gd name="T20" fmla="*/ 7 w 230"/>
                <a:gd name="T21" fmla="*/ 75 h 184"/>
                <a:gd name="T22" fmla="*/ 1 w 230"/>
                <a:gd name="T23" fmla="*/ 58 h 184"/>
                <a:gd name="T24" fmla="*/ 5 w 230"/>
                <a:gd name="T25" fmla="*/ 35 h 184"/>
                <a:gd name="T26" fmla="*/ 20 w 230"/>
                <a:gd name="T27" fmla="*/ 23 h 184"/>
                <a:gd name="T28" fmla="*/ 200 w 230"/>
                <a:gd name="T29" fmla="*/ 1 h 184"/>
                <a:gd name="T30" fmla="*/ 227 w 230"/>
                <a:gd name="T31" fmla="*/ 2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184">
                  <a:moveTo>
                    <a:pt x="227" y="25"/>
                  </a:moveTo>
                  <a:cubicBezTo>
                    <a:pt x="230" y="35"/>
                    <a:pt x="228" y="46"/>
                    <a:pt x="224" y="54"/>
                  </a:cubicBezTo>
                  <a:cubicBezTo>
                    <a:pt x="221" y="60"/>
                    <a:pt x="215" y="64"/>
                    <a:pt x="209" y="65"/>
                  </a:cubicBezTo>
                  <a:cubicBezTo>
                    <a:pt x="73" y="81"/>
                    <a:pt x="73" y="81"/>
                    <a:pt x="73" y="81"/>
                  </a:cubicBezTo>
                  <a:cubicBezTo>
                    <a:pt x="54" y="84"/>
                    <a:pt x="41" y="107"/>
                    <a:pt x="44" y="134"/>
                  </a:cubicBezTo>
                  <a:cubicBezTo>
                    <a:pt x="48" y="163"/>
                    <a:pt x="48" y="163"/>
                    <a:pt x="48" y="163"/>
                  </a:cubicBezTo>
                  <a:cubicBezTo>
                    <a:pt x="49" y="173"/>
                    <a:pt x="44" y="182"/>
                    <a:pt x="37" y="183"/>
                  </a:cubicBezTo>
                  <a:cubicBezTo>
                    <a:pt x="34" y="183"/>
                    <a:pt x="34" y="183"/>
                    <a:pt x="34" y="183"/>
                  </a:cubicBezTo>
                  <a:cubicBezTo>
                    <a:pt x="26" y="184"/>
                    <a:pt x="19" y="177"/>
                    <a:pt x="18" y="167"/>
                  </a:cubicBezTo>
                  <a:cubicBezTo>
                    <a:pt x="7" y="77"/>
                    <a:pt x="7" y="77"/>
                    <a:pt x="7" y="77"/>
                  </a:cubicBezTo>
                  <a:cubicBezTo>
                    <a:pt x="7" y="77"/>
                    <a:pt x="7" y="76"/>
                    <a:pt x="7" y="75"/>
                  </a:cubicBezTo>
                  <a:cubicBezTo>
                    <a:pt x="4" y="70"/>
                    <a:pt x="2" y="65"/>
                    <a:pt x="1" y="58"/>
                  </a:cubicBezTo>
                  <a:cubicBezTo>
                    <a:pt x="0" y="49"/>
                    <a:pt x="2" y="41"/>
                    <a:pt x="5" y="35"/>
                  </a:cubicBezTo>
                  <a:cubicBezTo>
                    <a:pt x="9" y="29"/>
                    <a:pt x="14" y="24"/>
                    <a:pt x="20" y="23"/>
                  </a:cubicBezTo>
                  <a:cubicBezTo>
                    <a:pt x="200" y="1"/>
                    <a:pt x="200" y="1"/>
                    <a:pt x="200" y="1"/>
                  </a:cubicBezTo>
                  <a:cubicBezTo>
                    <a:pt x="212" y="0"/>
                    <a:pt x="223" y="9"/>
                    <a:pt x="227" y="25"/>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grpSp>
        <p:nvGrpSpPr>
          <p:cNvPr id="225" name="Group 224">
            <a:extLst>
              <a:ext uri="{FF2B5EF4-FFF2-40B4-BE49-F238E27FC236}">
                <a16:creationId xmlns:a16="http://schemas.microsoft.com/office/drawing/2014/main" id="{7498D062-6E4E-C74F-B0E3-8B66EFAFAAA8}"/>
              </a:ext>
            </a:extLst>
          </p:cNvPr>
          <p:cNvGrpSpPr/>
          <p:nvPr/>
        </p:nvGrpSpPr>
        <p:grpSpPr>
          <a:xfrm>
            <a:off x="3324586" y="5773323"/>
            <a:ext cx="356520" cy="595601"/>
            <a:chOff x="6564469" y="11546645"/>
            <a:chExt cx="713040" cy="1191201"/>
          </a:xfrm>
        </p:grpSpPr>
        <p:sp>
          <p:nvSpPr>
            <p:cNvPr id="226" name="Freeform 16">
              <a:extLst>
                <a:ext uri="{FF2B5EF4-FFF2-40B4-BE49-F238E27FC236}">
                  <a16:creationId xmlns:a16="http://schemas.microsoft.com/office/drawing/2014/main" id="{02E9793A-1E26-E440-909C-5A0DF3D03665}"/>
                </a:ext>
              </a:extLst>
            </p:cNvPr>
            <p:cNvSpPr>
              <a:spLocks/>
            </p:cNvSpPr>
            <p:nvPr/>
          </p:nvSpPr>
          <p:spPr bwMode="auto">
            <a:xfrm flipH="1">
              <a:off x="6813176" y="11546645"/>
              <a:ext cx="211952" cy="217773"/>
            </a:xfrm>
            <a:custGeom>
              <a:avLst/>
              <a:gdLst>
                <a:gd name="T0" fmla="*/ 235 w 236"/>
                <a:gd name="T1" fmla="*/ 112 h 250"/>
                <a:gd name="T2" fmla="*/ 236 w 236"/>
                <a:gd name="T3" fmla="*/ 117 h 250"/>
                <a:gd name="T4" fmla="*/ 233 w 236"/>
                <a:gd name="T5" fmla="*/ 142 h 250"/>
                <a:gd name="T6" fmla="*/ 175 w 236"/>
                <a:gd name="T7" fmla="*/ 220 h 250"/>
                <a:gd name="T8" fmla="*/ 125 w 236"/>
                <a:gd name="T9" fmla="*/ 234 h 250"/>
                <a:gd name="T10" fmla="*/ 51 w 236"/>
                <a:gd name="T11" fmla="*/ 234 h 250"/>
                <a:gd name="T12" fmla="*/ 33 w 236"/>
                <a:gd name="T13" fmla="*/ 215 h 250"/>
                <a:gd name="T14" fmla="*/ 26 w 236"/>
                <a:gd name="T15" fmla="*/ 207 h 250"/>
                <a:gd name="T16" fmla="*/ 3 w 236"/>
                <a:gd name="T17" fmla="*/ 124 h 250"/>
                <a:gd name="T18" fmla="*/ 108 w 236"/>
                <a:gd name="T19" fmla="*/ 2 h 250"/>
                <a:gd name="T20" fmla="*/ 113 w 236"/>
                <a:gd name="T21" fmla="*/ 2 h 250"/>
                <a:gd name="T22" fmla="*/ 211 w 236"/>
                <a:gd name="T23" fmla="*/ 46 h 250"/>
                <a:gd name="T24" fmla="*/ 211 w 236"/>
                <a:gd name="T25" fmla="*/ 46 h 250"/>
                <a:gd name="T26" fmla="*/ 227 w 236"/>
                <a:gd name="T27" fmla="*/ 74 h 250"/>
                <a:gd name="T28" fmla="*/ 235 w 236"/>
                <a:gd name="T29" fmla="*/ 11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250">
                  <a:moveTo>
                    <a:pt x="235" y="112"/>
                  </a:moveTo>
                  <a:cubicBezTo>
                    <a:pt x="236" y="114"/>
                    <a:pt x="236" y="115"/>
                    <a:pt x="236" y="117"/>
                  </a:cubicBezTo>
                  <a:cubicBezTo>
                    <a:pt x="236" y="126"/>
                    <a:pt x="235" y="134"/>
                    <a:pt x="233" y="142"/>
                  </a:cubicBezTo>
                  <a:cubicBezTo>
                    <a:pt x="226" y="175"/>
                    <a:pt x="204" y="204"/>
                    <a:pt x="175" y="220"/>
                  </a:cubicBezTo>
                  <a:cubicBezTo>
                    <a:pt x="160" y="229"/>
                    <a:pt x="143" y="233"/>
                    <a:pt x="125" y="234"/>
                  </a:cubicBezTo>
                  <a:cubicBezTo>
                    <a:pt x="96" y="236"/>
                    <a:pt x="72" y="250"/>
                    <a:pt x="51" y="234"/>
                  </a:cubicBezTo>
                  <a:cubicBezTo>
                    <a:pt x="44" y="228"/>
                    <a:pt x="38" y="222"/>
                    <a:pt x="33" y="215"/>
                  </a:cubicBezTo>
                  <a:cubicBezTo>
                    <a:pt x="30" y="213"/>
                    <a:pt x="28" y="210"/>
                    <a:pt x="26" y="207"/>
                  </a:cubicBezTo>
                  <a:cubicBezTo>
                    <a:pt x="15" y="190"/>
                    <a:pt x="4" y="146"/>
                    <a:pt x="3" y="124"/>
                  </a:cubicBezTo>
                  <a:cubicBezTo>
                    <a:pt x="0" y="61"/>
                    <a:pt x="46" y="8"/>
                    <a:pt x="108" y="2"/>
                  </a:cubicBezTo>
                  <a:cubicBezTo>
                    <a:pt x="110" y="2"/>
                    <a:pt x="111" y="2"/>
                    <a:pt x="113" y="2"/>
                  </a:cubicBezTo>
                  <a:cubicBezTo>
                    <a:pt x="152" y="0"/>
                    <a:pt x="188" y="17"/>
                    <a:pt x="211" y="46"/>
                  </a:cubicBezTo>
                  <a:cubicBezTo>
                    <a:pt x="211" y="46"/>
                    <a:pt x="211" y="46"/>
                    <a:pt x="211" y="46"/>
                  </a:cubicBezTo>
                  <a:cubicBezTo>
                    <a:pt x="217" y="54"/>
                    <a:pt x="223" y="64"/>
                    <a:pt x="227" y="74"/>
                  </a:cubicBezTo>
                  <a:cubicBezTo>
                    <a:pt x="232" y="85"/>
                    <a:pt x="235" y="98"/>
                    <a:pt x="235" y="112"/>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27" name="Freeform 226">
              <a:extLst>
                <a:ext uri="{FF2B5EF4-FFF2-40B4-BE49-F238E27FC236}">
                  <a16:creationId xmlns:a16="http://schemas.microsoft.com/office/drawing/2014/main" id="{6DBFAC07-24C2-A940-A89F-28B5BD49BC63}"/>
                </a:ext>
              </a:extLst>
            </p:cNvPr>
            <p:cNvSpPr>
              <a:spLocks/>
            </p:cNvSpPr>
            <p:nvPr/>
          </p:nvSpPr>
          <p:spPr bwMode="auto">
            <a:xfrm flipH="1">
              <a:off x="6639204" y="11794167"/>
              <a:ext cx="638305" cy="943679"/>
            </a:xfrm>
            <a:custGeom>
              <a:avLst/>
              <a:gdLst>
                <a:gd name="connsiteX0" fmla="*/ 568863 w 638305"/>
                <a:gd name="connsiteY0" fmla="*/ 890128 h 943679"/>
                <a:gd name="connsiteX1" fmla="*/ 504763 w 638305"/>
                <a:gd name="connsiteY1" fmla="*/ 897151 h 943679"/>
                <a:gd name="connsiteX2" fmla="*/ 508324 w 638305"/>
                <a:gd name="connsiteY2" fmla="*/ 940167 h 943679"/>
                <a:gd name="connsiteX3" fmla="*/ 509215 w 638305"/>
                <a:gd name="connsiteY3" fmla="*/ 940167 h 943679"/>
                <a:gd name="connsiteX4" fmla="*/ 510105 w 638305"/>
                <a:gd name="connsiteY4" fmla="*/ 943679 h 943679"/>
                <a:gd name="connsiteX5" fmla="*/ 629402 w 638305"/>
                <a:gd name="connsiteY5" fmla="*/ 933144 h 943679"/>
                <a:gd name="connsiteX6" fmla="*/ 636525 w 638305"/>
                <a:gd name="connsiteY6" fmla="*/ 924366 h 943679"/>
                <a:gd name="connsiteX7" fmla="*/ 638305 w 638305"/>
                <a:gd name="connsiteY7" fmla="*/ 916465 h 943679"/>
                <a:gd name="connsiteX8" fmla="*/ 628512 w 638305"/>
                <a:gd name="connsiteY8" fmla="*/ 905052 h 943679"/>
                <a:gd name="connsiteX9" fmla="*/ 568863 w 638305"/>
                <a:gd name="connsiteY9" fmla="*/ 890128 h 943679"/>
                <a:gd name="connsiteX10" fmla="*/ 46311 w 638305"/>
                <a:gd name="connsiteY10" fmla="*/ 727097 h 943679"/>
                <a:gd name="connsiteX11" fmla="*/ 3632 w 638305"/>
                <a:gd name="connsiteY11" fmla="*/ 743592 h 943679"/>
                <a:gd name="connsiteX12" fmla="*/ 3632 w 638305"/>
                <a:gd name="connsiteY12" fmla="*/ 744461 h 943679"/>
                <a:gd name="connsiteX13" fmla="*/ 0 w 638305"/>
                <a:gd name="connsiteY13" fmla="*/ 746197 h 943679"/>
                <a:gd name="connsiteX14" fmla="*/ 48127 w 638305"/>
                <a:gd name="connsiteY14" fmla="*/ 858193 h 943679"/>
                <a:gd name="connsiteX15" fmla="*/ 59932 w 638305"/>
                <a:gd name="connsiteY15" fmla="*/ 862533 h 943679"/>
                <a:gd name="connsiteX16" fmla="*/ 68104 w 638305"/>
                <a:gd name="connsiteY16" fmla="*/ 861665 h 943679"/>
                <a:gd name="connsiteX17" fmla="*/ 77185 w 638305"/>
                <a:gd name="connsiteY17" fmla="*/ 849511 h 943679"/>
                <a:gd name="connsiteX18" fmla="*/ 73553 w 638305"/>
                <a:gd name="connsiteY18" fmla="*/ 786133 h 943679"/>
                <a:gd name="connsiteX19" fmla="*/ 46311 w 638305"/>
                <a:gd name="connsiteY19" fmla="*/ 727097 h 943679"/>
                <a:gd name="connsiteX20" fmla="*/ 304686 w 638305"/>
                <a:gd name="connsiteY20" fmla="*/ 0 h 943679"/>
                <a:gd name="connsiteX21" fmla="*/ 288822 w 638305"/>
                <a:gd name="connsiteY21" fmla="*/ 9883 h 943679"/>
                <a:gd name="connsiteX22" fmla="*/ 268002 w 638305"/>
                <a:gd name="connsiteY22" fmla="*/ 22854 h 943679"/>
                <a:gd name="connsiteX23" fmla="*/ 246503 w 638305"/>
                <a:gd name="connsiteY23" fmla="*/ 34779 h 943679"/>
                <a:gd name="connsiteX24" fmla="*/ 236616 w 638305"/>
                <a:gd name="connsiteY24" fmla="*/ 48312 h 943679"/>
                <a:gd name="connsiteX25" fmla="*/ 233276 w 638305"/>
                <a:gd name="connsiteY25" fmla="*/ 50510 h 943679"/>
                <a:gd name="connsiteX26" fmla="*/ 191113 w 638305"/>
                <a:gd name="connsiteY26" fmla="*/ 81869 h 943679"/>
                <a:gd name="connsiteX27" fmla="*/ 101405 w 638305"/>
                <a:gd name="connsiteY27" fmla="*/ 199468 h 943679"/>
                <a:gd name="connsiteX28" fmla="*/ 110376 w 638305"/>
                <a:gd name="connsiteY28" fmla="*/ 386755 h 943679"/>
                <a:gd name="connsiteX29" fmla="*/ 114862 w 638305"/>
                <a:gd name="connsiteY29" fmla="*/ 385013 h 943679"/>
                <a:gd name="connsiteX30" fmla="*/ 122935 w 638305"/>
                <a:gd name="connsiteY30" fmla="*/ 383271 h 943679"/>
                <a:gd name="connsiteX31" fmla="*/ 157921 w 638305"/>
                <a:gd name="connsiteY31" fmla="*/ 372817 h 943679"/>
                <a:gd name="connsiteX32" fmla="*/ 163304 w 638305"/>
                <a:gd name="connsiteY32" fmla="*/ 371075 h 943679"/>
                <a:gd name="connsiteX33" fmla="*/ 170481 w 638305"/>
                <a:gd name="connsiteY33" fmla="*/ 368462 h 943679"/>
                <a:gd name="connsiteX34" fmla="*/ 175863 w 638305"/>
                <a:gd name="connsiteY34" fmla="*/ 366720 h 943679"/>
                <a:gd name="connsiteX35" fmla="*/ 166892 w 638305"/>
                <a:gd name="connsiteY35" fmla="*/ 217761 h 943679"/>
                <a:gd name="connsiteX36" fmla="*/ 214437 w 638305"/>
                <a:gd name="connsiteY36" fmla="*/ 149924 h 943679"/>
                <a:gd name="connsiteX37" fmla="*/ 228728 w 638305"/>
                <a:gd name="connsiteY37" fmla="*/ 137926 h 943679"/>
                <a:gd name="connsiteX38" fmla="*/ 229330 w 638305"/>
                <a:gd name="connsiteY38" fmla="*/ 178855 h 943679"/>
                <a:gd name="connsiteX39" fmla="*/ 235574 w 638305"/>
                <a:gd name="connsiteY39" fmla="*/ 434993 h 943679"/>
                <a:gd name="connsiteX40" fmla="*/ 237359 w 638305"/>
                <a:gd name="connsiteY40" fmla="*/ 435864 h 943679"/>
                <a:gd name="connsiteX41" fmla="*/ 252570 w 638305"/>
                <a:gd name="connsiteY41" fmla="*/ 435864 h 943679"/>
                <a:gd name="connsiteX42" fmla="*/ 259015 w 638305"/>
                <a:gd name="connsiteY42" fmla="*/ 453368 h 943679"/>
                <a:gd name="connsiteX43" fmla="*/ 273928 w 638305"/>
                <a:gd name="connsiteY43" fmla="*/ 466502 h 943679"/>
                <a:gd name="connsiteX44" fmla="*/ 275579 w 638305"/>
                <a:gd name="connsiteY44" fmla="*/ 488682 h 943679"/>
                <a:gd name="connsiteX45" fmla="*/ 270416 w 638305"/>
                <a:gd name="connsiteY45" fmla="*/ 584428 h 943679"/>
                <a:gd name="connsiteX46" fmla="*/ 46557 w 638305"/>
                <a:gd name="connsiteY46" fmla="*/ 711546 h 943679"/>
                <a:gd name="connsiteX47" fmla="*/ 81479 w 638305"/>
                <a:gd name="connsiteY47" fmla="*/ 779458 h 943679"/>
                <a:gd name="connsiteX48" fmla="*/ 193408 w 638305"/>
                <a:gd name="connsiteY48" fmla="*/ 721123 h 943679"/>
                <a:gd name="connsiteX49" fmla="*/ 338469 w 638305"/>
                <a:gd name="connsiteY49" fmla="*/ 622738 h 943679"/>
                <a:gd name="connsiteX50" fmla="*/ 353580 w 638305"/>
                <a:gd name="connsiteY50" fmla="*/ 476915 h 943679"/>
                <a:gd name="connsiteX51" fmla="*/ 353201 w 638305"/>
                <a:gd name="connsiteY51" fmla="*/ 472401 h 943679"/>
                <a:gd name="connsiteX52" fmla="*/ 373603 w 638305"/>
                <a:gd name="connsiteY52" fmla="*/ 470523 h 943679"/>
                <a:gd name="connsiteX53" fmla="*/ 379223 w 638305"/>
                <a:gd name="connsiteY53" fmla="*/ 470006 h 943679"/>
                <a:gd name="connsiteX54" fmla="*/ 393209 w 638305"/>
                <a:gd name="connsiteY54" fmla="*/ 492414 h 943679"/>
                <a:gd name="connsiteX55" fmla="*/ 458473 w 638305"/>
                <a:gd name="connsiteY55" fmla="*/ 614122 h 943679"/>
                <a:gd name="connsiteX56" fmla="*/ 501387 w 638305"/>
                <a:gd name="connsiteY56" fmla="*/ 882988 h 943679"/>
                <a:gd name="connsiteX57" fmla="*/ 578273 w 638305"/>
                <a:gd name="connsiteY57" fmla="*/ 882988 h 943679"/>
                <a:gd name="connsiteX58" fmla="*/ 551452 w 638305"/>
                <a:gd name="connsiteY58" fmla="*/ 631524 h 943679"/>
                <a:gd name="connsiteX59" fmla="*/ 462063 w 638305"/>
                <a:gd name="connsiteY59" fmla="*/ 431466 h 943679"/>
                <a:gd name="connsiteX60" fmla="*/ 457329 w 638305"/>
                <a:gd name="connsiteY60" fmla="*/ 421903 h 943679"/>
                <a:gd name="connsiteX61" fmla="*/ 466384 w 638305"/>
                <a:gd name="connsiteY61" fmla="*/ 421903 h 943679"/>
                <a:gd name="connsiteX62" fmla="*/ 460516 w 638305"/>
                <a:gd name="connsiteY62" fmla="*/ 268174 h 943679"/>
                <a:gd name="connsiteX63" fmla="*/ 460244 w 638305"/>
                <a:gd name="connsiteY63" fmla="*/ 262176 h 943679"/>
                <a:gd name="connsiteX64" fmla="*/ 507025 w 638305"/>
                <a:gd name="connsiteY64" fmla="*/ 293969 h 943679"/>
                <a:gd name="connsiteX65" fmla="*/ 620919 w 638305"/>
                <a:gd name="connsiteY65" fmla="*/ 321193 h 943679"/>
                <a:gd name="connsiteX66" fmla="*/ 620919 w 638305"/>
                <a:gd name="connsiteY66" fmla="*/ 316833 h 943679"/>
                <a:gd name="connsiteX67" fmla="*/ 621814 w 638305"/>
                <a:gd name="connsiteY67" fmla="*/ 308113 h 943679"/>
                <a:gd name="connsiteX68" fmla="*/ 623604 w 638305"/>
                <a:gd name="connsiteY68" fmla="*/ 270615 h 943679"/>
                <a:gd name="connsiteX69" fmla="*/ 623604 w 638305"/>
                <a:gd name="connsiteY69" fmla="*/ 265383 h 943679"/>
                <a:gd name="connsiteX70" fmla="*/ 503683 w 638305"/>
                <a:gd name="connsiteY70" fmla="*/ 224397 h 943679"/>
                <a:gd name="connsiteX71" fmla="*/ 453566 w 638305"/>
                <a:gd name="connsiteY71" fmla="*/ 111033 h 943679"/>
                <a:gd name="connsiteX72" fmla="*/ 452671 w 638305"/>
                <a:gd name="connsiteY72" fmla="*/ 105801 h 943679"/>
                <a:gd name="connsiteX73" fmla="*/ 452301 w 638305"/>
                <a:gd name="connsiteY73" fmla="*/ 105869 h 943679"/>
                <a:gd name="connsiteX74" fmla="*/ 450736 w 638305"/>
                <a:gd name="connsiteY74" fmla="*/ 88315 h 943679"/>
                <a:gd name="connsiteX75" fmla="*/ 450736 w 638305"/>
                <a:gd name="connsiteY75" fmla="*/ 87444 h 943679"/>
                <a:gd name="connsiteX76" fmla="*/ 445520 w 638305"/>
                <a:gd name="connsiteY76" fmla="*/ 70895 h 943679"/>
                <a:gd name="connsiteX77" fmla="*/ 406920 w 638305"/>
                <a:gd name="connsiteY77" fmla="*/ 27346 h 943679"/>
                <a:gd name="connsiteX78" fmla="*/ 383969 w 638305"/>
                <a:gd name="connsiteY78" fmla="*/ 15152 h 943679"/>
                <a:gd name="connsiteX79" fmla="*/ 400107 w 638305"/>
                <a:gd name="connsiteY79" fmla="*/ 359695 h 943679"/>
                <a:gd name="connsiteX80" fmla="*/ 401472 w 638305"/>
                <a:gd name="connsiteY80" fmla="*/ 383466 h 943679"/>
                <a:gd name="connsiteX81" fmla="*/ 393383 w 638305"/>
                <a:gd name="connsiteY81" fmla="*/ 384300 h 943679"/>
                <a:gd name="connsiteX82" fmla="*/ 365299 w 638305"/>
                <a:gd name="connsiteY82" fmla="*/ 387195 h 943679"/>
                <a:gd name="connsiteX83" fmla="*/ 317176 w 638305"/>
                <a:gd name="connsiteY83" fmla="*/ 392157 h 943679"/>
                <a:gd name="connsiteX84" fmla="*/ 310534 w 638305"/>
                <a:gd name="connsiteY84" fmla="*/ 209009 h 943679"/>
                <a:gd name="connsiteX85" fmla="*/ 310786 w 638305"/>
                <a:gd name="connsiteY85" fmla="*/ 209894 h 943679"/>
                <a:gd name="connsiteX86" fmla="*/ 311849 w 638305"/>
                <a:gd name="connsiteY86" fmla="*/ 214303 h 943679"/>
                <a:gd name="connsiteX87" fmla="*/ 304686 w 638305"/>
                <a:gd name="connsiteY87" fmla="*/ 0 h 94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38305" h="943679">
                  <a:moveTo>
                    <a:pt x="568863" y="890128"/>
                  </a:moveTo>
                  <a:cubicBezTo>
                    <a:pt x="504763" y="897151"/>
                    <a:pt x="504763" y="897151"/>
                    <a:pt x="504763" y="897151"/>
                  </a:cubicBezTo>
                  <a:cubicBezTo>
                    <a:pt x="508324" y="940167"/>
                    <a:pt x="508324" y="940167"/>
                    <a:pt x="508324" y="940167"/>
                  </a:cubicBezTo>
                  <a:cubicBezTo>
                    <a:pt x="509215" y="940167"/>
                    <a:pt x="509215" y="940167"/>
                    <a:pt x="509215" y="940167"/>
                  </a:cubicBezTo>
                  <a:cubicBezTo>
                    <a:pt x="510105" y="943679"/>
                    <a:pt x="510105" y="943679"/>
                    <a:pt x="510105" y="943679"/>
                  </a:cubicBezTo>
                  <a:cubicBezTo>
                    <a:pt x="629402" y="933144"/>
                    <a:pt x="629402" y="933144"/>
                    <a:pt x="629402" y="933144"/>
                  </a:cubicBezTo>
                  <a:cubicBezTo>
                    <a:pt x="633854" y="932266"/>
                    <a:pt x="637415" y="928755"/>
                    <a:pt x="636525" y="924366"/>
                  </a:cubicBezTo>
                  <a:cubicBezTo>
                    <a:pt x="637415" y="921732"/>
                    <a:pt x="638305" y="919098"/>
                    <a:pt x="638305" y="916465"/>
                  </a:cubicBezTo>
                  <a:cubicBezTo>
                    <a:pt x="637415" y="911197"/>
                    <a:pt x="633854" y="906808"/>
                    <a:pt x="628512" y="905052"/>
                  </a:cubicBezTo>
                  <a:cubicBezTo>
                    <a:pt x="568863" y="890128"/>
                    <a:pt x="568863" y="890128"/>
                    <a:pt x="568863" y="890128"/>
                  </a:cubicBezTo>
                  <a:close/>
                  <a:moveTo>
                    <a:pt x="46311" y="727097"/>
                  </a:moveTo>
                  <a:cubicBezTo>
                    <a:pt x="3632" y="743592"/>
                    <a:pt x="3632" y="743592"/>
                    <a:pt x="3632" y="743592"/>
                  </a:cubicBezTo>
                  <a:cubicBezTo>
                    <a:pt x="3632" y="744461"/>
                    <a:pt x="3632" y="744461"/>
                    <a:pt x="3632" y="744461"/>
                  </a:cubicBezTo>
                  <a:cubicBezTo>
                    <a:pt x="0" y="746197"/>
                    <a:pt x="0" y="746197"/>
                    <a:pt x="0" y="746197"/>
                  </a:cubicBezTo>
                  <a:cubicBezTo>
                    <a:pt x="48127" y="858193"/>
                    <a:pt x="48127" y="858193"/>
                    <a:pt x="48127" y="858193"/>
                  </a:cubicBezTo>
                  <a:cubicBezTo>
                    <a:pt x="50851" y="862533"/>
                    <a:pt x="55391" y="865138"/>
                    <a:pt x="59932" y="862533"/>
                  </a:cubicBezTo>
                  <a:cubicBezTo>
                    <a:pt x="62656" y="863402"/>
                    <a:pt x="65380" y="862533"/>
                    <a:pt x="68104" y="861665"/>
                  </a:cubicBezTo>
                  <a:cubicBezTo>
                    <a:pt x="73553" y="859929"/>
                    <a:pt x="77185" y="854720"/>
                    <a:pt x="77185" y="849511"/>
                  </a:cubicBezTo>
                  <a:lnTo>
                    <a:pt x="73553" y="786133"/>
                  </a:lnTo>
                  <a:cubicBezTo>
                    <a:pt x="46311" y="727097"/>
                    <a:pt x="46311" y="727097"/>
                    <a:pt x="46311" y="727097"/>
                  </a:cubicBezTo>
                  <a:close/>
                  <a:moveTo>
                    <a:pt x="304686" y="0"/>
                  </a:moveTo>
                  <a:cubicBezTo>
                    <a:pt x="304686" y="0"/>
                    <a:pt x="304686" y="0"/>
                    <a:pt x="288822" y="9883"/>
                  </a:cubicBezTo>
                  <a:lnTo>
                    <a:pt x="268002" y="22854"/>
                  </a:lnTo>
                  <a:lnTo>
                    <a:pt x="246503" y="34779"/>
                  </a:lnTo>
                  <a:lnTo>
                    <a:pt x="236616" y="48312"/>
                  </a:lnTo>
                  <a:lnTo>
                    <a:pt x="233276" y="50510"/>
                  </a:lnTo>
                  <a:cubicBezTo>
                    <a:pt x="221614" y="58350"/>
                    <a:pt x="206364" y="68803"/>
                    <a:pt x="191113" y="81869"/>
                  </a:cubicBezTo>
                  <a:cubicBezTo>
                    <a:pt x="142671" y="121069"/>
                    <a:pt x="112170" y="160269"/>
                    <a:pt x="101405" y="199468"/>
                  </a:cubicBezTo>
                  <a:cubicBezTo>
                    <a:pt x="77184" y="280481"/>
                    <a:pt x="108582" y="382399"/>
                    <a:pt x="110376" y="386755"/>
                  </a:cubicBezTo>
                  <a:cubicBezTo>
                    <a:pt x="114862" y="385013"/>
                    <a:pt x="114862" y="385013"/>
                    <a:pt x="114862" y="385013"/>
                  </a:cubicBezTo>
                  <a:cubicBezTo>
                    <a:pt x="122935" y="383271"/>
                    <a:pt x="122935" y="383271"/>
                    <a:pt x="122935" y="383271"/>
                  </a:cubicBezTo>
                  <a:cubicBezTo>
                    <a:pt x="157921" y="372817"/>
                    <a:pt x="157921" y="372817"/>
                    <a:pt x="157921" y="372817"/>
                  </a:cubicBezTo>
                  <a:cubicBezTo>
                    <a:pt x="163304" y="371075"/>
                    <a:pt x="163304" y="371075"/>
                    <a:pt x="163304" y="371075"/>
                  </a:cubicBezTo>
                  <a:cubicBezTo>
                    <a:pt x="170481" y="368462"/>
                    <a:pt x="170481" y="368462"/>
                    <a:pt x="170481" y="368462"/>
                  </a:cubicBezTo>
                  <a:cubicBezTo>
                    <a:pt x="175863" y="366720"/>
                    <a:pt x="175863" y="366720"/>
                    <a:pt x="175863" y="366720"/>
                  </a:cubicBezTo>
                  <a:cubicBezTo>
                    <a:pt x="175863" y="366720"/>
                    <a:pt x="148951" y="279609"/>
                    <a:pt x="166892" y="217761"/>
                  </a:cubicBezTo>
                  <a:cubicBezTo>
                    <a:pt x="173620" y="194242"/>
                    <a:pt x="192683" y="170504"/>
                    <a:pt x="214437" y="149924"/>
                  </a:cubicBezTo>
                  <a:lnTo>
                    <a:pt x="228728" y="137926"/>
                  </a:lnTo>
                  <a:lnTo>
                    <a:pt x="229330" y="178855"/>
                  </a:lnTo>
                  <a:cubicBezTo>
                    <a:pt x="229330" y="178855"/>
                    <a:pt x="229330" y="178855"/>
                    <a:pt x="235574" y="434993"/>
                  </a:cubicBezTo>
                  <a:cubicBezTo>
                    <a:pt x="236466" y="435864"/>
                    <a:pt x="236466" y="435864"/>
                    <a:pt x="237359" y="435864"/>
                  </a:cubicBezTo>
                  <a:lnTo>
                    <a:pt x="252570" y="435864"/>
                  </a:lnTo>
                  <a:lnTo>
                    <a:pt x="259015" y="453368"/>
                  </a:lnTo>
                  <a:lnTo>
                    <a:pt x="273928" y="466502"/>
                  </a:lnTo>
                  <a:lnTo>
                    <a:pt x="275579" y="488682"/>
                  </a:lnTo>
                  <a:cubicBezTo>
                    <a:pt x="277636" y="533331"/>
                    <a:pt x="275789" y="573327"/>
                    <a:pt x="270416" y="584428"/>
                  </a:cubicBezTo>
                  <a:cubicBezTo>
                    <a:pt x="255194" y="602712"/>
                    <a:pt x="154905" y="659306"/>
                    <a:pt x="46557" y="711546"/>
                  </a:cubicBezTo>
                  <a:lnTo>
                    <a:pt x="81479" y="779458"/>
                  </a:lnTo>
                  <a:cubicBezTo>
                    <a:pt x="81479" y="779458"/>
                    <a:pt x="136100" y="749855"/>
                    <a:pt x="193408" y="721123"/>
                  </a:cubicBezTo>
                  <a:cubicBezTo>
                    <a:pt x="302652" y="665400"/>
                    <a:pt x="327724" y="640151"/>
                    <a:pt x="338469" y="622738"/>
                  </a:cubicBezTo>
                  <a:cubicBezTo>
                    <a:pt x="356602" y="591394"/>
                    <a:pt x="356602" y="525767"/>
                    <a:pt x="353580" y="476915"/>
                  </a:cubicBezTo>
                  <a:lnTo>
                    <a:pt x="353201" y="472401"/>
                  </a:lnTo>
                  <a:lnTo>
                    <a:pt x="373603" y="470523"/>
                  </a:lnTo>
                  <a:lnTo>
                    <a:pt x="379223" y="470006"/>
                  </a:lnTo>
                  <a:lnTo>
                    <a:pt x="393209" y="492414"/>
                  </a:lnTo>
                  <a:cubicBezTo>
                    <a:pt x="417348" y="532114"/>
                    <a:pt x="444616" y="579753"/>
                    <a:pt x="458473" y="614122"/>
                  </a:cubicBezTo>
                  <a:cubicBezTo>
                    <a:pt x="486188" y="682861"/>
                    <a:pt x="501387" y="882988"/>
                    <a:pt x="501387" y="882988"/>
                  </a:cubicBezTo>
                  <a:cubicBezTo>
                    <a:pt x="578273" y="882988"/>
                    <a:pt x="578273" y="882988"/>
                    <a:pt x="578273" y="882988"/>
                  </a:cubicBezTo>
                  <a:cubicBezTo>
                    <a:pt x="578273" y="882988"/>
                    <a:pt x="570227" y="692432"/>
                    <a:pt x="551452" y="631524"/>
                  </a:cubicBezTo>
                  <a:cubicBezTo>
                    <a:pt x="537371" y="586496"/>
                    <a:pt x="486579" y="481266"/>
                    <a:pt x="462063" y="431466"/>
                  </a:cubicBezTo>
                  <a:lnTo>
                    <a:pt x="457329" y="421903"/>
                  </a:lnTo>
                  <a:lnTo>
                    <a:pt x="466384" y="421903"/>
                  </a:lnTo>
                  <a:cubicBezTo>
                    <a:pt x="466384" y="421903"/>
                    <a:pt x="463776" y="347216"/>
                    <a:pt x="460516" y="268174"/>
                  </a:cubicBezTo>
                  <a:lnTo>
                    <a:pt x="460244" y="262176"/>
                  </a:lnTo>
                  <a:lnTo>
                    <a:pt x="507025" y="293969"/>
                  </a:lnTo>
                  <a:cubicBezTo>
                    <a:pt x="558833" y="318250"/>
                    <a:pt x="617563" y="321193"/>
                    <a:pt x="620919" y="321193"/>
                  </a:cubicBezTo>
                  <a:lnTo>
                    <a:pt x="620919" y="316833"/>
                  </a:lnTo>
                  <a:cubicBezTo>
                    <a:pt x="620919" y="316833"/>
                    <a:pt x="620919" y="316833"/>
                    <a:pt x="621814" y="308113"/>
                  </a:cubicBezTo>
                  <a:cubicBezTo>
                    <a:pt x="621814" y="308113"/>
                    <a:pt x="621814" y="308113"/>
                    <a:pt x="623604" y="270615"/>
                  </a:cubicBezTo>
                  <a:cubicBezTo>
                    <a:pt x="623604" y="270615"/>
                    <a:pt x="623604" y="270615"/>
                    <a:pt x="623604" y="265383"/>
                  </a:cubicBezTo>
                  <a:cubicBezTo>
                    <a:pt x="600336" y="264511"/>
                    <a:pt x="534110" y="254919"/>
                    <a:pt x="503683" y="224397"/>
                  </a:cubicBezTo>
                  <a:cubicBezTo>
                    <a:pt x="477729" y="197364"/>
                    <a:pt x="459831" y="137194"/>
                    <a:pt x="453566" y="111033"/>
                  </a:cubicBezTo>
                  <a:cubicBezTo>
                    <a:pt x="453566" y="109289"/>
                    <a:pt x="453566" y="107545"/>
                    <a:pt x="452671" y="105801"/>
                  </a:cubicBezTo>
                  <a:lnTo>
                    <a:pt x="452301" y="105869"/>
                  </a:lnTo>
                  <a:lnTo>
                    <a:pt x="450736" y="88315"/>
                  </a:lnTo>
                  <a:cubicBezTo>
                    <a:pt x="450736" y="87444"/>
                    <a:pt x="450736" y="87444"/>
                    <a:pt x="450736" y="87444"/>
                  </a:cubicBezTo>
                  <a:cubicBezTo>
                    <a:pt x="449693" y="82218"/>
                    <a:pt x="447606" y="76121"/>
                    <a:pt x="445520" y="70895"/>
                  </a:cubicBezTo>
                  <a:cubicBezTo>
                    <a:pt x="438217" y="53475"/>
                    <a:pt x="422569" y="37798"/>
                    <a:pt x="406920" y="27346"/>
                  </a:cubicBezTo>
                  <a:cubicBezTo>
                    <a:pt x="399618" y="22120"/>
                    <a:pt x="391271" y="18636"/>
                    <a:pt x="383969" y="15152"/>
                  </a:cubicBezTo>
                  <a:cubicBezTo>
                    <a:pt x="380839" y="14499"/>
                    <a:pt x="393554" y="244603"/>
                    <a:pt x="400107" y="359695"/>
                  </a:cubicBezTo>
                  <a:lnTo>
                    <a:pt x="401472" y="383466"/>
                  </a:lnTo>
                  <a:lnTo>
                    <a:pt x="393383" y="384300"/>
                  </a:lnTo>
                  <a:cubicBezTo>
                    <a:pt x="385240" y="385139"/>
                    <a:pt x="375934" y="386099"/>
                    <a:pt x="365299" y="387195"/>
                  </a:cubicBezTo>
                  <a:lnTo>
                    <a:pt x="317176" y="392157"/>
                  </a:lnTo>
                  <a:lnTo>
                    <a:pt x="310534" y="209009"/>
                  </a:lnTo>
                  <a:lnTo>
                    <a:pt x="310786" y="209894"/>
                  </a:lnTo>
                  <a:cubicBezTo>
                    <a:pt x="311667" y="213096"/>
                    <a:pt x="312073" y="214737"/>
                    <a:pt x="311849" y="214303"/>
                  </a:cubicBezTo>
                  <a:cubicBezTo>
                    <a:pt x="309163" y="208229"/>
                    <a:pt x="304686" y="0"/>
                    <a:pt x="304686" y="0"/>
                  </a:cubicBezTo>
                  <a:close/>
                </a:path>
              </a:pathLst>
            </a:custGeom>
            <a:solidFill>
              <a:schemeClr val="accent6"/>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28" name="Freeform 227">
              <a:extLst>
                <a:ext uri="{FF2B5EF4-FFF2-40B4-BE49-F238E27FC236}">
                  <a16:creationId xmlns:a16="http://schemas.microsoft.com/office/drawing/2014/main" id="{1C978399-50A2-EA40-8162-54A0F601F681}"/>
                </a:ext>
              </a:extLst>
            </p:cNvPr>
            <p:cNvSpPr>
              <a:spLocks/>
            </p:cNvSpPr>
            <p:nvPr/>
          </p:nvSpPr>
          <p:spPr bwMode="auto">
            <a:xfrm flipH="1">
              <a:off x="6564469" y="11568848"/>
              <a:ext cx="591687" cy="691154"/>
            </a:xfrm>
            <a:custGeom>
              <a:avLst/>
              <a:gdLst>
                <a:gd name="connsiteX0" fmla="*/ 45735 w 591687"/>
                <a:gd name="connsiteY0" fmla="*/ 597792 h 691154"/>
                <a:gd name="connsiteX1" fmla="*/ 11658 w 591687"/>
                <a:gd name="connsiteY1" fmla="*/ 606497 h 691154"/>
                <a:gd name="connsiteX2" fmla="*/ 7174 w 591687"/>
                <a:gd name="connsiteY2" fmla="*/ 650891 h 691154"/>
                <a:gd name="connsiteX3" fmla="*/ 17935 w 591687"/>
                <a:gd name="connsiteY3" fmla="*/ 686580 h 691154"/>
                <a:gd name="connsiteX4" fmla="*/ 27800 w 591687"/>
                <a:gd name="connsiteY4" fmla="*/ 690933 h 691154"/>
                <a:gd name="connsiteX5" fmla="*/ 32284 w 591687"/>
                <a:gd name="connsiteY5" fmla="*/ 682228 h 691154"/>
                <a:gd name="connsiteX6" fmla="*/ 27800 w 591687"/>
                <a:gd name="connsiteY6" fmla="*/ 667430 h 691154"/>
                <a:gd name="connsiteX7" fmla="*/ 30490 w 591687"/>
                <a:gd name="connsiteY7" fmla="*/ 666559 h 691154"/>
                <a:gd name="connsiteX8" fmla="*/ 34974 w 591687"/>
                <a:gd name="connsiteY8" fmla="*/ 681357 h 691154"/>
                <a:gd name="connsiteX9" fmla="*/ 44838 w 591687"/>
                <a:gd name="connsiteY9" fmla="*/ 686580 h 691154"/>
                <a:gd name="connsiteX10" fmla="*/ 49322 w 591687"/>
                <a:gd name="connsiteY10" fmla="*/ 677875 h 691154"/>
                <a:gd name="connsiteX11" fmla="*/ 44838 w 591687"/>
                <a:gd name="connsiteY11" fmla="*/ 663077 h 691154"/>
                <a:gd name="connsiteX12" fmla="*/ 48425 w 591687"/>
                <a:gd name="connsiteY12" fmla="*/ 661336 h 691154"/>
                <a:gd name="connsiteX13" fmla="*/ 52909 w 591687"/>
                <a:gd name="connsiteY13" fmla="*/ 676135 h 691154"/>
                <a:gd name="connsiteX14" fmla="*/ 61877 w 591687"/>
                <a:gd name="connsiteY14" fmla="*/ 681357 h 691154"/>
                <a:gd name="connsiteX15" fmla="*/ 67257 w 591687"/>
                <a:gd name="connsiteY15" fmla="*/ 671782 h 691154"/>
                <a:gd name="connsiteX16" fmla="*/ 65464 w 591687"/>
                <a:gd name="connsiteY16" fmla="*/ 668300 h 691154"/>
                <a:gd name="connsiteX17" fmla="*/ 71741 w 591687"/>
                <a:gd name="connsiteY17" fmla="*/ 668300 h 691154"/>
                <a:gd name="connsiteX18" fmla="*/ 75328 w 591687"/>
                <a:gd name="connsiteY18" fmla="*/ 657855 h 691154"/>
                <a:gd name="connsiteX19" fmla="*/ 50219 w 591687"/>
                <a:gd name="connsiteY19" fmla="*/ 609979 h 691154"/>
                <a:gd name="connsiteX20" fmla="*/ 45735 w 591687"/>
                <a:gd name="connsiteY20" fmla="*/ 597792 h 691154"/>
                <a:gd name="connsiteX21" fmla="*/ 546969 w 591687"/>
                <a:gd name="connsiteY21" fmla="*/ 490283 h 691154"/>
                <a:gd name="connsiteX22" fmla="*/ 507616 w 591687"/>
                <a:gd name="connsiteY22" fmla="*/ 506727 h 691154"/>
                <a:gd name="connsiteX23" fmla="*/ 502250 w 591687"/>
                <a:gd name="connsiteY23" fmla="*/ 507593 h 691154"/>
                <a:gd name="connsiteX24" fmla="*/ 504039 w 591687"/>
                <a:gd name="connsiteY24" fmla="*/ 533556 h 691154"/>
                <a:gd name="connsiteX25" fmla="*/ 533553 w 591687"/>
                <a:gd name="connsiteY25" fmla="*/ 544807 h 691154"/>
                <a:gd name="connsiteX26" fmla="*/ 534448 w 591687"/>
                <a:gd name="connsiteY26" fmla="*/ 544807 h 691154"/>
                <a:gd name="connsiteX27" fmla="*/ 576483 w 591687"/>
                <a:gd name="connsiteY27" fmla="*/ 541345 h 691154"/>
                <a:gd name="connsiteX28" fmla="*/ 581849 w 591687"/>
                <a:gd name="connsiteY28" fmla="*/ 535287 h 691154"/>
                <a:gd name="connsiteX29" fmla="*/ 575589 w 591687"/>
                <a:gd name="connsiteY29" fmla="*/ 530960 h 691154"/>
                <a:gd name="connsiteX30" fmla="*/ 557701 w 591687"/>
                <a:gd name="connsiteY30" fmla="*/ 531825 h 691154"/>
                <a:gd name="connsiteX31" fmla="*/ 557701 w 591687"/>
                <a:gd name="connsiteY31" fmla="*/ 530094 h 691154"/>
                <a:gd name="connsiteX32" fmla="*/ 586321 w 591687"/>
                <a:gd name="connsiteY32" fmla="*/ 527498 h 691154"/>
                <a:gd name="connsiteX33" fmla="*/ 591687 w 591687"/>
                <a:gd name="connsiteY33" fmla="*/ 521440 h 691154"/>
                <a:gd name="connsiteX34" fmla="*/ 585427 w 591687"/>
                <a:gd name="connsiteY34" fmla="*/ 517113 h 691154"/>
                <a:gd name="connsiteX35" fmla="*/ 556807 w 591687"/>
                <a:gd name="connsiteY35" fmla="*/ 518843 h 691154"/>
                <a:gd name="connsiteX36" fmla="*/ 556807 w 591687"/>
                <a:gd name="connsiteY36" fmla="*/ 517113 h 691154"/>
                <a:gd name="connsiteX37" fmla="*/ 584532 w 591687"/>
                <a:gd name="connsiteY37" fmla="*/ 514516 h 691154"/>
                <a:gd name="connsiteX38" fmla="*/ 589899 w 591687"/>
                <a:gd name="connsiteY38" fmla="*/ 508458 h 691154"/>
                <a:gd name="connsiteX39" fmla="*/ 583638 w 591687"/>
                <a:gd name="connsiteY39" fmla="*/ 504131 h 691154"/>
                <a:gd name="connsiteX40" fmla="*/ 552335 w 591687"/>
                <a:gd name="connsiteY40" fmla="*/ 506727 h 691154"/>
                <a:gd name="connsiteX41" fmla="*/ 540708 w 591687"/>
                <a:gd name="connsiteY41" fmla="*/ 504996 h 691154"/>
                <a:gd name="connsiteX42" fmla="*/ 552335 w 591687"/>
                <a:gd name="connsiteY42" fmla="*/ 500669 h 691154"/>
                <a:gd name="connsiteX43" fmla="*/ 555018 w 591687"/>
                <a:gd name="connsiteY43" fmla="*/ 493745 h 691154"/>
                <a:gd name="connsiteX44" fmla="*/ 546969 w 591687"/>
                <a:gd name="connsiteY44" fmla="*/ 490283 h 691154"/>
                <a:gd name="connsiteX45" fmla="*/ 327890 w 591687"/>
                <a:gd name="connsiteY45" fmla="*/ 83 h 691154"/>
                <a:gd name="connsiteX46" fmla="*/ 195641 w 591687"/>
                <a:gd name="connsiteY46" fmla="*/ 15680 h 691154"/>
                <a:gd name="connsiteX47" fmla="*/ 181343 w 591687"/>
                <a:gd name="connsiteY47" fmla="*/ 33010 h 691154"/>
                <a:gd name="connsiteX48" fmla="*/ 187598 w 591687"/>
                <a:gd name="connsiteY48" fmla="*/ 43408 h 691154"/>
                <a:gd name="connsiteX49" fmla="*/ 176875 w 591687"/>
                <a:gd name="connsiteY49" fmla="*/ 59872 h 691154"/>
                <a:gd name="connsiteX50" fmla="*/ 173301 w 591687"/>
                <a:gd name="connsiteY50" fmla="*/ 68537 h 691154"/>
                <a:gd name="connsiteX51" fmla="*/ 173301 w 591687"/>
                <a:gd name="connsiteY51" fmla="*/ 70270 h 691154"/>
                <a:gd name="connsiteX52" fmla="*/ 170620 w 591687"/>
                <a:gd name="connsiteY52" fmla="*/ 80668 h 691154"/>
                <a:gd name="connsiteX53" fmla="*/ 169727 w 591687"/>
                <a:gd name="connsiteY53" fmla="*/ 96266 h 691154"/>
                <a:gd name="connsiteX54" fmla="*/ 169727 w 591687"/>
                <a:gd name="connsiteY54" fmla="*/ 97132 h 691154"/>
                <a:gd name="connsiteX55" fmla="*/ 169727 w 591687"/>
                <a:gd name="connsiteY55" fmla="*/ 100598 h 691154"/>
                <a:gd name="connsiteX56" fmla="*/ 169727 w 591687"/>
                <a:gd name="connsiteY56" fmla="*/ 104064 h 691154"/>
                <a:gd name="connsiteX57" fmla="*/ 170620 w 591687"/>
                <a:gd name="connsiteY57" fmla="*/ 108397 h 691154"/>
                <a:gd name="connsiteX58" fmla="*/ 157217 w 591687"/>
                <a:gd name="connsiteY58" fmla="*/ 114462 h 691154"/>
                <a:gd name="connsiteX59" fmla="*/ 152749 w 591687"/>
                <a:gd name="connsiteY59" fmla="*/ 129193 h 691154"/>
                <a:gd name="connsiteX60" fmla="*/ 173301 w 591687"/>
                <a:gd name="connsiteY60" fmla="*/ 148257 h 691154"/>
                <a:gd name="connsiteX61" fmla="*/ 191173 w 591687"/>
                <a:gd name="connsiteY61" fmla="*/ 185517 h 691154"/>
                <a:gd name="connsiteX62" fmla="*/ 198321 w 591687"/>
                <a:gd name="connsiteY62" fmla="*/ 244440 h 691154"/>
                <a:gd name="connsiteX63" fmla="*/ 226022 w 591687"/>
                <a:gd name="connsiteY63" fmla="*/ 265236 h 691154"/>
                <a:gd name="connsiteX64" fmla="*/ 240319 w 591687"/>
                <a:gd name="connsiteY64" fmla="*/ 263503 h 691154"/>
                <a:gd name="connsiteX65" fmla="*/ 261765 w 591687"/>
                <a:gd name="connsiteY65" fmla="*/ 237507 h 691154"/>
                <a:gd name="connsiteX66" fmla="*/ 259085 w 591687"/>
                <a:gd name="connsiteY66" fmla="*/ 214978 h 691154"/>
                <a:gd name="connsiteX67" fmla="*/ 261765 w 591687"/>
                <a:gd name="connsiteY67" fmla="*/ 214978 h 691154"/>
                <a:gd name="connsiteX68" fmla="*/ 273382 w 591687"/>
                <a:gd name="connsiteY68" fmla="*/ 214112 h 691154"/>
                <a:gd name="connsiteX69" fmla="*/ 276063 w 591687"/>
                <a:gd name="connsiteY69" fmla="*/ 213245 h 691154"/>
                <a:gd name="connsiteX70" fmla="*/ 338613 w 591687"/>
                <a:gd name="connsiteY70" fmla="*/ 141324 h 691154"/>
                <a:gd name="connsiteX71" fmla="*/ 338613 w 591687"/>
                <a:gd name="connsiteY71" fmla="*/ 130060 h 691154"/>
                <a:gd name="connsiteX72" fmla="*/ 338613 w 591687"/>
                <a:gd name="connsiteY72" fmla="*/ 123994 h 691154"/>
                <a:gd name="connsiteX73" fmla="*/ 335039 w 591687"/>
                <a:gd name="connsiteY73" fmla="*/ 85867 h 691154"/>
                <a:gd name="connsiteX74" fmla="*/ 333252 w 591687"/>
                <a:gd name="connsiteY74" fmla="*/ 69404 h 691154"/>
                <a:gd name="connsiteX75" fmla="*/ 328784 w 591687"/>
                <a:gd name="connsiteY75" fmla="*/ 57272 h 691154"/>
                <a:gd name="connsiteX76" fmla="*/ 310912 w 591687"/>
                <a:gd name="connsiteY76" fmla="*/ 33010 h 691154"/>
                <a:gd name="connsiteX77" fmla="*/ 331464 w 591687"/>
                <a:gd name="connsiteY77" fmla="*/ 30411 h 691154"/>
                <a:gd name="connsiteX78" fmla="*/ 345762 w 591687"/>
                <a:gd name="connsiteY78" fmla="*/ 13947 h 691154"/>
                <a:gd name="connsiteX79" fmla="*/ 327890 w 591687"/>
                <a:gd name="connsiteY79" fmla="*/ 83 h 6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1687" h="691154">
                  <a:moveTo>
                    <a:pt x="45735" y="597792"/>
                  </a:moveTo>
                  <a:cubicBezTo>
                    <a:pt x="45735" y="597792"/>
                    <a:pt x="13452" y="605626"/>
                    <a:pt x="11658" y="606497"/>
                  </a:cubicBezTo>
                  <a:cubicBezTo>
                    <a:pt x="-9864" y="610849"/>
                    <a:pt x="4484" y="643927"/>
                    <a:pt x="7174" y="650891"/>
                  </a:cubicBezTo>
                  <a:cubicBezTo>
                    <a:pt x="17935" y="686580"/>
                    <a:pt x="17935" y="686580"/>
                    <a:pt x="17935" y="686580"/>
                  </a:cubicBezTo>
                  <a:cubicBezTo>
                    <a:pt x="19729" y="690062"/>
                    <a:pt x="23316" y="691803"/>
                    <a:pt x="27800" y="690933"/>
                  </a:cubicBezTo>
                  <a:cubicBezTo>
                    <a:pt x="31387" y="690062"/>
                    <a:pt x="34077" y="685710"/>
                    <a:pt x="32284" y="682228"/>
                  </a:cubicBezTo>
                  <a:cubicBezTo>
                    <a:pt x="27800" y="667430"/>
                    <a:pt x="27800" y="667430"/>
                    <a:pt x="27800" y="667430"/>
                  </a:cubicBezTo>
                  <a:cubicBezTo>
                    <a:pt x="28697" y="666559"/>
                    <a:pt x="29593" y="666559"/>
                    <a:pt x="30490" y="666559"/>
                  </a:cubicBezTo>
                  <a:cubicBezTo>
                    <a:pt x="34974" y="681357"/>
                    <a:pt x="34974" y="681357"/>
                    <a:pt x="34974" y="681357"/>
                  </a:cubicBezTo>
                  <a:cubicBezTo>
                    <a:pt x="36767" y="685710"/>
                    <a:pt x="40354" y="687451"/>
                    <a:pt x="44838" y="686580"/>
                  </a:cubicBezTo>
                  <a:cubicBezTo>
                    <a:pt x="48425" y="685710"/>
                    <a:pt x="51116" y="681357"/>
                    <a:pt x="49322" y="677875"/>
                  </a:cubicBezTo>
                  <a:cubicBezTo>
                    <a:pt x="44838" y="663077"/>
                    <a:pt x="44838" y="663077"/>
                    <a:pt x="44838" y="663077"/>
                  </a:cubicBezTo>
                  <a:cubicBezTo>
                    <a:pt x="45735" y="662207"/>
                    <a:pt x="47529" y="662207"/>
                    <a:pt x="48425" y="661336"/>
                  </a:cubicBezTo>
                  <a:cubicBezTo>
                    <a:pt x="52909" y="676135"/>
                    <a:pt x="52909" y="676135"/>
                    <a:pt x="52909" y="676135"/>
                  </a:cubicBezTo>
                  <a:cubicBezTo>
                    <a:pt x="53806" y="680487"/>
                    <a:pt x="58290" y="682228"/>
                    <a:pt x="61877" y="681357"/>
                  </a:cubicBezTo>
                  <a:cubicBezTo>
                    <a:pt x="66361" y="679616"/>
                    <a:pt x="68154" y="676135"/>
                    <a:pt x="67257" y="671782"/>
                  </a:cubicBezTo>
                  <a:cubicBezTo>
                    <a:pt x="65464" y="668300"/>
                    <a:pt x="65464" y="668300"/>
                    <a:pt x="65464" y="668300"/>
                  </a:cubicBezTo>
                  <a:cubicBezTo>
                    <a:pt x="68154" y="669171"/>
                    <a:pt x="69948" y="669171"/>
                    <a:pt x="71741" y="668300"/>
                  </a:cubicBezTo>
                  <a:cubicBezTo>
                    <a:pt x="75328" y="666559"/>
                    <a:pt x="77122" y="662207"/>
                    <a:pt x="75328" y="657855"/>
                  </a:cubicBezTo>
                  <a:cubicBezTo>
                    <a:pt x="50219" y="609979"/>
                    <a:pt x="50219" y="609979"/>
                    <a:pt x="50219" y="609979"/>
                  </a:cubicBezTo>
                  <a:cubicBezTo>
                    <a:pt x="45735" y="597792"/>
                    <a:pt x="45735" y="597792"/>
                    <a:pt x="45735" y="597792"/>
                  </a:cubicBezTo>
                  <a:close/>
                  <a:moveTo>
                    <a:pt x="546969" y="490283"/>
                  </a:moveTo>
                  <a:cubicBezTo>
                    <a:pt x="507616" y="506727"/>
                    <a:pt x="507616" y="506727"/>
                    <a:pt x="507616" y="506727"/>
                  </a:cubicBezTo>
                  <a:cubicBezTo>
                    <a:pt x="502250" y="507593"/>
                    <a:pt x="502250" y="507593"/>
                    <a:pt x="502250" y="507593"/>
                  </a:cubicBezTo>
                  <a:cubicBezTo>
                    <a:pt x="502250" y="507593"/>
                    <a:pt x="504039" y="532691"/>
                    <a:pt x="504039" y="533556"/>
                  </a:cubicBezTo>
                  <a:cubicBezTo>
                    <a:pt x="504039" y="546538"/>
                    <a:pt x="521926" y="546538"/>
                    <a:pt x="533553" y="544807"/>
                  </a:cubicBezTo>
                  <a:cubicBezTo>
                    <a:pt x="533553" y="544807"/>
                    <a:pt x="534448" y="544807"/>
                    <a:pt x="534448" y="544807"/>
                  </a:cubicBezTo>
                  <a:cubicBezTo>
                    <a:pt x="576483" y="541345"/>
                    <a:pt x="576483" y="541345"/>
                    <a:pt x="576483" y="541345"/>
                  </a:cubicBezTo>
                  <a:cubicBezTo>
                    <a:pt x="580060" y="541345"/>
                    <a:pt x="582744" y="538749"/>
                    <a:pt x="581849" y="535287"/>
                  </a:cubicBezTo>
                  <a:cubicBezTo>
                    <a:pt x="581849" y="532691"/>
                    <a:pt x="579166" y="530094"/>
                    <a:pt x="575589" y="530960"/>
                  </a:cubicBezTo>
                  <a:cubicBezTo>
                    <a:pt x="557701" y="531825"/>
                    <a:pt x="557701" y="531825"/>
                    <a:pt x="557701" y="531825"/>
                  </a:cubicBezTo>
                  <a:cubicBezTo>
                    <a:pt x="557701" y="531825"/>
                    <a:pt x="557701" y="530960"/>
                    <a:pt x="557701" y="530094"/>
                  </a:cubicBezTo>
                  <a:cubicBezTo>
                    <a:pt x="586321" y="527498"/>
                    <a:pt x="586321" y="527498"/>
                    <a:pt x="586321" y="527498"/>
                  </a:cubicBezTo>
                  <a:cubicBezTo>
                    <a:pt x="589004" y="527498"/>
                    <a:pt x="591687" y="524902"/>
                    <a:pt x="591687" y="521440"/>
                  </a:cubicBezTo>
                  <a:cubicBezTo>
                    <a:pt x="591687" y="518843"/>
                    <a:pt x="588110" y="516247"/>
                    <a:pt x="585427" y="517113"/>
                  </a:cubicBezTo>
                  <a:cubicBezTo>
                    <a:pt x="556807" y="518843"/>
                    <a:pt x="556807" y="518843"/>
                    <a:pt x="556807" y="518843"/>
                  </a:cubicBezTo>
                  <a:cubicBezTo>
                    <a:pt x="556807" y="517978"/>
                    <a:pt x="556807" y="517978"/>
                    <a:pt x="556807" y="517113"/>
                  </a:cubicBezTo>
                  <a:cubicBezTo>
                    <a:pt x="584532" y="514516"/>
                    <a:pt x="584532" y="514516"/>
                    <a:pt x="584532" y="514516"/>
                  </a:cubicBezTo>
                  <a:cubicBezTo>
                    <a:pt x="587215" y="514516"/>
                    <a:pt x="589899" y="511920"/>
                    <a:pt x="589899" y="508458"/>
                  </a:cubicBezTo>
                  <a:cubicBezTo>
                    <a:pt x="589004" y="505862"/>
                    <a:pt x="586321" y="503265"/>
                    <a:pt x="583638" y="504131"/>
                  </a:cubicBezTo>
                  <a:cubicBezTo>
                    <a:pt x="552335" y="506727"/>
                    <a:pt x="552335" y="506727"/>
                    <a:pt x="552335" y="506727"/>
                  </a:cubicBezTo>
                  <a:cubicBezTo>
                    <a:pt x="548757" y="505862"/>
                    <a:pt x="545180" y="505862"/>
                    <a:pt x="540708" y="504996"/>
                  </a:cubicBezTo>
                  <a:cubicBezTo>
                    <a:pt x="552335" y="500669"/>
                    <a:pt x="552335" y="500669"/>
                    <a:pt x="552335" y="500669"/>
                  </a:cubicBezTo>
                  <a:cubicBezTo>
                    <a:pt x="555018" y="499803"/>
                    <a:pt x="556807" y="496342"/>
                    <a:pt x="555018" y="493745"/>
                  </a:cubicBezTo>
                  <a:cubicBezTo>
                    <a:pt x="554124" y="490283"/>
                    <a:pt x="550546" y="489418"/>
                    <a:pt x="546969" y="490283"/>
                  </a:cubicBezTo>
                  <a:close/>
                  <a:moveTo>
                    <a:pt x="327890" y="83"/>
                  </a:moveTo>
                  <a:cubicBezTo>
                    <a:pt x="195641" y="15680"/>
                    <a:pt x="195641" y="15680"/>
                    <a:pt x="195641" y="15680"/>
                  </a:cubicBezTo>
                  <a:cubicBezTo>
                    <a:pt x="186705" y="16546"/>
                    <a:pt x="180450" y="24345"/>
                    <a:pt x="181343" y="33010"/>
                  </a:cubicBezTo>
                  <a:cubicBezTo>
                    <a:pt x="182237" y="37343"/>
                    <a:pt x="184024" y="40809"/>
                    <a:pt x="187598" y="43408"/>
                  </a:cubicBezTo>
                  <a:cubicBezTo>
                    <a:pt x="183130" y="48607"/>
                    <a:pt x="179556" y="53806"/>
                    <a:pt x="176875" y="59872"/>
                  </a:cubicBezTo>
                  <a:cubicBezTo>
                    <a:pt x="175982" y="63338"/>
                    <a:pt x="174195" y="65938"/>
                    <a:pt x="173301" y="68537"/>
                  </a:cubicBezTo>
                  <a:cubicBezTo>
                    <a:pt x="173301" y="69404"/>
                    <a:pt x="173301" y="69404"/>
                    <a:pt x="173301" y="70270"/>
                  </a:cubicBezTo>
                  <a:cubicBezTo>
                    <a:pt x="172408" y="73736"/>
                    <a:pt x="171514" y="77202"/>
                    <a:pt x="170620" y="80668"/>
                  </a:cubicBezTo>
                  <a:cubicBezTo>
                    <a:pt x="169727" y="85867"/>
                    <a:pt x="168833" y="91067"/>
                    <a:pt x="169727" y="96266"/>
                  </a:cubicBezTo>
                  <a:cubicBezTo>
                    <a:pt x="169727" y="97132"/>
                    <a:pt x="169727" y="97132"/>
                    <a:pt x="169727" y="97132"/>
                  </a:cubicBezTo>
                  <a:cubicBezTo>
                    <a:pt x="169727" y="100598"/>
                    <a:pt x="169727" y="100598"/>
                    <a:pt x="169727" y="100598"/>
                  </a:cubicBezTo>
                  <a:cubicBezTo>
                    <a:pt x="169727" y="104064"/>
                    <a:pt x="169727" y="104064"/>
                    <a:pt x="169727" y="104064"/>
                  </a:cubicBezTo>
                  <a:cubicBezTo>
                    <a:pt x="170620" y="108397"/>
                    <a:pt x="170620" y="108397"/>
                    <a:pt x="170620" y="108397"/>
                  </a:cubicBezTo>
                  <a:cubicBezTo>
                    <a:pt x="165259" y="109263"/>
                    <a:pt x="160791" y="110996"/>
                    <a:pt x="157217" y="114462"/>
                  </a:cubicBezTo>
                  <a:cubicBezTo>
                    <a:pt x="154536" y="118795"/>
                    <a:pt x="151855" y="123128"/>
                    <a:pt x="152749" y="129193"/>
                  </a:cubicBezTo>
                  <a:cubicBezTo>
                    <a:pt x="153642" y="139591"/>
                    <a:pt x="162578" y="148257"/>
                    <a:pt x="173301" y="148257"/>
                  </a:cubicBezTo>
                  <a:cubicBezTo>
                    <a:pt x="175982" y="162121"/>
                    <a:pt x="182237" y="175118"/>
                    <a:pt x="191173" y="185517"/>
                  </a:cubicBezTo>
                  <a:cubicBezTo>
                    <a:pt x="198321" y="244440"/>
                    <a:pt x="198321" y="244440"/>
                    <a:pt x="198321" y="244440"/>
                  </a:cubicBezTo>
                  <a:cubicBezTo>
                    <a:pt x="200108" y="257437"/>
                    <a:pt x="212619" y="266969"/>
                    <a:pt x="226022" y="265236"/>
                  </a:cubicBezTo>
                  <a:cubicBezTo>
                    <a:pt x="240319" y="263503"/>
                    <a:pt x="240319" y="263503"/>
                    <a:pt x="240319" y="263503"/>
                  </a:cubicBezTo>
                  <a:cubicBezTo>
                    <a:pt x="253723" y="261770"/>
                    <a:pt x="263552" y="250505"/>
                    <a:pt x="261765" y="237507"/>
                  </a:cubicBezTo>
                  <a:cubicBezTo>
                    <a:pt x="259085" y="214978"/>
                    <a:pt x="259085" y="214978"/>
                    <a:pt x="259085" y="214978"/>
                  </a:cubicBezTo>
                  <a:cubicBezTo>
                    <a:pt x="259978" y="214978"/>
                    <a:pt x="260872" y="214978"/>
                    <a:pt x="261765" y="214978"/>
                  </a:cubicBezTo>
                  <a:cubicBezTo>
                    <a:pt x="265340" y="214978"/>
                    <a:pt x="268914" y="214112"/>
                    <a:pt x="273382" y="214112"/>
                  </a:cubicBezTo>
                  <a:cubicBezTo>
                    <a:pt x="274275" y="213245"/>
                    <a:pt x="275169" y="213245"/>
                    <a:pt x="276063" y="213245"/>
                  </a:cubicBezTo>
                  <a:cubicBezTo>
                    <a:pt x="310912" y="204580"/>
                    <a:pt x="335932" y="175118"/>
                    <a:pt x="338613" y="141324"/>
                  </a:cubicBezTo>
                  <a:cubicBezTo>
                    <a:pt x="338613" y="137858"/>
                    <a:pt x="338613" y="133526"/>
                    <a:pt x="338613" y="130060"/>
                  </a:cubicBezTo>
                  <a:cubicBezTo>
                    <a:pt x="338613" y="123994"/>
                    <a:pt x="338613" y="123994"/>
                    <a:pt x="338613" y="123994"/>
                  </a:cubicBezTo>
                  <a:cubicBezTo>
                    <a:pt x="335039" y="85867"/>
                    <a:pt x="335039" y="85867"/>
                    <a:pt x="335039" y="85867"/>
                  </a:cubicBezTo>
                  <a:cubicBezTo>
                    <a:pt x="335039" y="80668"/>
                    <a:pt x="334145" y="74603"/>
                    <a:pt x="333252" y="69404"/>
                  </a:cubicBezTo>
                  <a:cubicBezTo>
                    <a:pt x="331464" y="65071"/>
                    <a:pt x="330571" y="61605"/>
                    <a:pt x="328784" y="57272"/>
                  </a:cubicBezTo>
                  <a:cubicBezTo>
                    <a:pt x="324316" y="48607"/>
                    <a:pt x="318061" y="39942"/>
                    <a:pt x="310912" y="33010"/>
                  </a:cubicBezTo>
                  <a:cubicBezTo>
                    <a:pt x="331464" y="30411"/>
                    <a:pt x="331464" y="30411"/>
                    <a:pt x="331464" y="30411"/>
                  </a:cubicBezTo>
                  <a:cubicBezTo>
                    <a:pt x="340400" y="29544"/>
                    <a:pt x="346655" y="21745"/>
                    <a:pt x="345762" y="13947"/>
                  </a:cubicBezTo>
                  <a:cubicBezTo>
                    <a:pt x="344868" y="5282"/>
                    <a:pt x="336826" y="-784"/>
                    <a:pt x="327890" y="83"/>
                  </a:cubicBezTo>
                  <a:close/>
                </a:path>
              </a:pathLst>
            </a:custGeom>
            <a:solidFill>
              <a:schemeClr val="accent3">
                <a:lumMod val="40000"/>
                <a:lumOff val="60000"/>
              </a:schemeClr>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29" name="Freeform 228">
              <a:extLst>
                <a:ext uri="{FF2B5EF4-FFF2-40B4-BE49-F238E27FC236}">
                  <a16:creationId xmlns:a16="http://schemas.microsoft.com/office/drawing/2014/main" id="{2D020504-91A0-3142-B206-F214AC06255A}"/>
                </a:ext>
              </a:extLst>
            </p:cNvPr>
            <p:cNvSpPr>
              <a:spLocks/>
            </p:cNvSpPr>
            <p:nvPr/>
          </p:nvSpPr>
          <p:spPr bwMode="auto">
            <a:xfrm flipH="1">
              <a:off x="6641653" y="12070167"/>
              <a:ext cx="521917" cy="121464"/>
            </a:xfrm>
            <a:custGeom>
              <a:avLst/>
              <a:gdLst>
                <a:gd name="connsiteX0" fmla="*/ 57582 w 521917"/>
                <a:gd name="connsiteY0" fmla="*/ 90524 h 121464"/>
                <a:gd name="connsiteX1" fmla="*/ 0 w 521917"/>
                <a:gd name="connsiteY1" fmla="*/ 108374 h 121464"/>
                <a:gd name="connsiteX2" fmla="*/ 4901 w 521917"/>
                <a:gd name="connsiteY2" fmla="*/ 121464 h 121464"/>
                <a:gd name="connsiteX3" fmla="*/ 63708 w 521917"/>
                <a:gd name="connsiteY3" fmla="*/ 102424 h 121464"/>
                <a:gd name="connsiteX4" fmla="*/ 517017 w 521917"/>
                <a:gd name="connsiteY4" fmla="*/ 0 h 121464"/>
                <a:gd name="connsiteX5" fmla="*/ 509666 w 521917"/>
                <a:gd name="connsiteY5" fmla="*/ 0 h 121464"/>
                <a:gd name="connsiteX6" fmla="*/ 498639 w 521917"/>
                <a:gd name="connsiteY6" fmla="*/ 1190 h 121464"/>
                <a:gd name="connsiteX7" fmla="*/ 502315 w 521917"/>
                <a:gd name="connsiteY7" fmla="*/ 36890 h 121464"/>
                <a:gd name="connsiteX8" fmla="*/ 503540 w 521917"/>
                <a:gd name="connsiteY8" fmla="*/ 47600 h 121464"/>
                <a:gd name="connsiteX9" fmla="*/ 507215 w 521917"/>
                <a:gd name="connsiteY9" fmla="*/ 46410 h 121464"/>
                <a:gd name="connsiteX10" fmla="*/ 514566 w 521917"/>
                <a:gd name="connsiteY10" fmla="*/ 46410 h 121464"/>
                <a:gd name="connsiteX11" fmla="*/ 521917 w 521917"/>
                <a:gd name="connsiteY11" fmla="*/ 45220 h 121464"/>
                <a:gd name="connsiteX12" fmla="*/ 521917 w 521917"/>
                <a:gd name="connsiteY12" fmla="*/ 44030 h 121464"/>
                <a:gd name="connsiteX13" fmla="*/ 518242 w 521917"/>
                <a:gd name="connsiteY13" fmla="*/ 16660 h 121464"/>
                <a:gd name="connsiteX14" fmla="*/ 518242 w 521917"/>
                <a:gd name="connsiteY14" fmla="*/ 5950 h 121464"/>
                <a:gd name="connsiteX15" fmla="*/ 518242 w 521917"/>
                <a:gd name="connsiteY15" fmla="*/ 4760 h 1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1917" h="121464">
                  <a:moveTo>
                    <a:pt x="57582" y="90524"/>
                  </a:moveTo>
                  <a:lnTo>
                    <a:pt x="0" y="108374"/>
                  </a:lnTo>
                  <a:lnTo>
                    <a:pt x="4901" y="121464"/>
                  </a:lnTo>
                  <a:lnTo>
                    <a:pt x="63708" y="102424"/>
                  </a:lnTo>
                  <a:close/>
                  <a:moveTo>
                    <a:pt x="517017" y="0"/>
                  </a:moveTo>
                  <a:lnTo>
                    <a:pt x="509666" y="0"/>
                  </a:lnTo>
                  <a:lnTo>
                    <a:pt x="498639" y="1190"/>
                  </a:lnTo>
                  <a:lnTo>
                    <a:pt x="502315" y="36890"/>
                  </a:lnTo>
                  <a:lnTo>
                    <a:pt x="503540" y="47600"/>
                  </a:lnTo>
                  <a:lnTo>
                    <a:pt x="507215" y="46410"/>
                  </a:lnTo>
                  <a:lnTo>
                    <a:pt x="514566" y="46410"/>
                  </a:lnTo>
                  <a:lnTo>
                    <a:pt x="521917" y="45220"/>
                  </a:lnTo>
                  <a:lnTo>
                    <a:pt x="521917" y="44030"/>
                  </a:lnTo>
                  <a:lnTo>
                    <a:pt x="518242" y="16660"/>
                  </a:lnTo>
                  <a:lnTo>
                    <a:pt x="518242" y="5950"/>
                  </a:lnTo>
                  <a:lnTo>
                    <a:pt x="518242" y="4760"/>
                  </a:lnTo>
                  <a:close/>
                </a:path>
              </a:pathLst>
            </a:custGeom>
            <a:solidFill>
              <a:srgbClr val="EAEC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30" name="Freeform 24">
              <a:extLst>
                <a:ext uri="{FF2B5EF4-FFF2-40B4-BE49-F238E27FC236}">
                  <a16:creationId xmlns:a16="http://schemas.microsoft.com/office/drawing/2014/main" id="{AC899441-A2D7-F643-A2B2-4AFDBC62BB2A}"/>
                </a:ext>
              </a:extLst>
            </p:cNvPr>
            <p:cNvSpPr>
              <a:spLocks/>
            </p:cNvSpPr>
            <p:nvPr/>
          </p:nvSpPr>
          <p:spPr bwMode="auto">
            <a:xfrm flipH="1">
              <a:off x="6794799" y="11556165"/>
              <a:ext cx="205826" cy="160652"/>
            </a:xfrm>
            <a:custGeom>
              <a:avLst/>
              <a:gdLst>
                <a:gd name="T0" fmla="*/ 227 w 230"/>
                <a:gd name="T1" fmla="*/ 25 h 184"/>
                <a:gd name="T2" fmla="*/ 224 w 230"/>
                <a:gd name="T3" fmla="*/ 54 h 184"/>
                <a:gd name="T4" fmla="*/ 209 w 230"/>
                <a:gd name="T5" fmla="*/ 65 h 184"/>
                <a:gd name="T6" fmla="*/ 73 w 230"/>
                <a:gd name="T7" fmla="*/ 81 h 184"/>
                <a:gd name="T8" fmla="*/ 44 w 230"/>
                <a:gd name="T9" fmla="*/ 134 h 184"/>
                <a:gd name="T10" fmla="*/ 48 w 230"/>
                <a:gd name="T11" fmla="*/ 163 h 184"/>
                <a:gd name="T12" fmla="*/ 37 w 230"/>
                <a:gd name="T13" fmla="*/ 183 h 184"/>
                <a:gd name="T14" fmla="*/ 34 w 230"/>
                <a:gd name="T15" fmla="*/ 183 h 184"/>
                <a:gd name="T16" fmla="*/ 18 w 230"/>
                <a:gd name="T17" fmla="*/ 167 h 184"/>
                <a:gd name="T18" fmla="*/ 7 w 230"/>
                <a:gd name="T19" fmla="*/ 77 h 184"/>
                <a:gd name="T20" fmla="*/ 7 w 230"/>
                <a:gd name="T21" fmla="*/ 75 h 184"/>
                <a:gd name="T22" fmla="*/ 1 w 230"/>
                <a:gd name="T23" fmla="*/ 58 h 184"/>
                <a:gd name="T24" fmla="*/ 5 w 230"/>
                <a:gd name="T25" fmla="*/ 35 h 184"/>
                <a:gd name="T26" fmla="*/ 20 w 230"/>
                <a:gd name="T27" fmla="*/ 23 h 184"/>
                <a:gd name="T28" fmla="*/ 200 w 230"/>
                <a:gd name="T29" fmla="*/ 1 h 184"/>
                <a:gd name="T30" fmla="*/ 227 w 230"/>
                <a:gd name="T31" fmla="*/ 2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184">
                  <a:moveTo>
                    <a:pt x="227" y="25"/>
                  </a:moveTo>
                  <a:cubicBezTo>
                    <a:pt x="230" y="35"/>
                    <a:pt x="228" y="46"/>
                    <a:pt x="224" y="54"/>
                  </a:cubicBezTo>
                  <a:cubicBezTo>
                    <a:pt x="221" y="60"/>
                    <a:pt x="215" y="64"/>
                    <a:pt x="209" y="65"/>
                  </a:cubicBezTo>
                  <a:cubicBezTo>
                    <a:pt x="73" y="81"/>
                    <a:pt x="73" y="81"/>
                    <a:pt x="73" y="81"/>
                  </a:cubicBezTo>
                  <a:cubicBezTo>
                    <a:pt x="54" y="84"/>
                    <a:pt x="41" y="107"/>
                    <a:pt x="44" y="134"/>
                  </a:cubicBezTo>
                  <a:cubicBezTo>
                    <a:pt x="48" y="163"/>
                    <a:pt x="48" y="163"/>
                    <a:pt x="48" y="163"/>
                  </a:cubicBezTo>
                  <a:cubicBezTo>
                    <a:pt x="49" y="173"/>
                    <a:pt x="44" y="182"/>
                    <a:pt x="37" y="183"/>
                  </a:cubicBezTo>
                  <a:cubicBezTo>
                    <a:pt x="34" y="183"/>
                    <a:pt x="34" y="183"/>
                    <a:pt x="34" y="183"/>
                  </a:cubicBezTo>
                  <a:cubicBezTo>
                    <a:pt x="26" y="184"/>
                    <a:pt x="19" y="177"/>
                    <a:pt x="18" y="167"/>
                  </a:cubicBezTo>
                  <a:cubicBezTo>
                    <a:pt x="7" y="77"/>
                    <a:pt x="7" y="77"/>
                    <a:pt x="7" y="77"/>
                  </a:cubicBezTo>
                  <a:cubicBezTo>
                    <a:pt x="7" y="77"/>
                    <a:pt x="7" y="76"/>
                    <a:pt x="7" y="75"/>
                  </a:cubicBezTo>
                  <a:cubicBezTo>
                    <a:pt x="4" y="70"/>
                    <a:pt x="2" y="65"/>
                    <a:pt x="1" y="58"/>
                  </a:cubicBezTo>
                  <a:cubicBezTo>
                    <a:pt x="0" y="49"/>
                    <a:pt x="2" y="41"/>
                    <a:pt x="5" y="35"/>
                  </a:cubicBezTo>
                  <a:cubicBezTo>
                    <a:pt x="9" y="29"/>
                    <a:pt x="14" y="24"/>
                    <a:pt x="20" y="23"/>
                  </a:cubicBezTo>
                  <a:cubicBezTo>
                    <a:pt x="200" y="1"/>
                    <a:pt x="200" y="1"/>
                    <a:pt x="200" y="1"/>
                  </a:cubicBezTo>
                  <a:cubicBezTo>
                    <a:pt x="212" y="0"/>
                    <a:pt x="223" y="9"/>
                    <a:pt x="227" y="25"/>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grpSp>
        <p:nvGrpSpPr>
          <p:cNvPr id="231" name="Group 230">
            <a:extLst>
              <a:ext uri="{FF2B5EF4-FFF2-40B4-BE49-F238E27FC236}">
                <a16:creationId xmlns:a16="http://schemas.microsoft.com/office/drawing/2014/main" id="{DB2DB8D3-97B9-C64E-9932-EC6EA0DEC71C}"/>
              </a:ext>
            </a:extLst>
          </p:cNvPr>
          <p:cNvGrpSpPr/>
          <p:nvPr/>
        </p:nvGrpSpPr>
        <p:grpSpPr>
          <a:xfrm>
            <a:off x="2843192" y="5773323"/>
            <a:ext cx="356520" cy="595601"/>
            <a:chOff x="6564469" y="11546645"/>
            <a:chExt cx="713040" cy="1191201"/>
          </a:xfrm>
        </p:grpSpPr>
        <p:sp>
          <p:nvSpPr>
            <p:cNvPr id="232" name="Freeform 16">
              <a:extLst>
                <a:ext uri="{FF2B5EF4-FFF2-40B4-BE49-F238E27FC236}">
                  <a16:creationId xmlns:a16="http://schemas.microsoft.com/office/drawing/2014/main" id="{797A4AE1-6F2C-B84A-A905-6CF40958383A}"/>
                </a:ext>
              </a:extLst>
            </p:cNvPr>
            <p:cNvSpPr>
              <a:spLocks/>
            </p:cNvSpPr>
            <p:nvPr/>
          </p:nvSpPr>
          <p:spPr bwMode="auto">
            <a:xfrm flipH="1">
              <a:off x="6813176" y="11546645"/>
              <a:ext cx="211952" cy="217773"/>
            </a:xfrm>
            <a:custGeom>
              <a:avLst/>
              <a:gdLst>
                <a:gd name="T0" fmla="*/ 235 w 236"/>
                <a:gd name="T1" fmla="*/ 112 h 250"/>
                <a:gd name="T2" fmla="*/ 236 w 236"/>
                <a:gd name="T3" fmla="*/ 117 h 250"/>
                <a:gd name="T4" fmla="*/ 233 w 236"/>
                <a:gd name="T5" fmla="*/ 142 h 250"/>
                <a:gd name="T6" fmla="*/ 175 w 236"/>
                <a:gd name="T7" fmla="*/ 220 h 250"/>
                <a:gd name="T8" fmla="*/ 125 w 236"/>
                <a:gd name="T9" fmla="*/ 234 h 250"/>
                <a:gd name="T10" fmla="*/ 51 w 236"/>
                <a:gd name="T11" fmla="*/ 234 h 250"/>
                <a:gd name="T12" fmla="*/ 33 w 236"/>
                <a:gd name="T13" fmla="*/ 215 h 250"/>
                <a:gd name="T14" fmla="*/ 26 w 236"/>
                <a:gd name="T15" fmla="*/ 207 h 250"/>
                <a:gd name="T16" fmla="*/ 3 w 236"/>
                <a:gd name="T17" fmla="*/ 124 h 250"/>
                <a:gd name="T18" fmla="*/ 108 w 236"/>
                <a:gd name="T19" fmla="*/ 2 h 250"/>
                <a:gd name="T20" fmla="*/ 113 w 236"/>
                <a:gd name="T21" fmla="*/ 2 h 250"/>
                <a:gd name="T22" fmla="*/ 211 w 236"/>
                <a:gd name="T23" fmla="*/ 46 h 250"/>
                <a:gd name="T24" fmla="*/ 211 w 236"/>
                <a:gd name="T25" fmla="*/ 46 h 250"/>
                <a:gd name="T26" fmla="*/ 227 w 236"/>
                <a:gd name="T27" fmla="*/ 74 h 250"/>
                <a:gd name="T28" fmla="*/ 235 w 236"/>
                <a:gd name="T29" fmla="*/ 11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250">
                  <a:moveTo>
                    <a:pt x="235" y="112"/>
                  </a:moveTo>
                  <a:cubicBezTo>
                    <a:pt x="236" y="114"/>
                    <a:pt x="236" y="115"/>
                    <a:pt x="236" y="117"/>
                  </a:cubicBezTo>
                  <a:cubicBezTo>
                    <a:pt x="236" y="126"/>
                    <a:pt x="235" y="134"/>
                    <a:pt x="233" y="142"/>
                  </a:cubicBezTo>
                  <a:cubicBezTo>
                    <a:pt x="226" y="175"/>
                    <a:pt x="204" y="204"/>
                    <a:pt x="175" y="220"/>
                  </a:cubicBezTo>
                  <a:cubicBezTo>
                    <a:pt x="160" y="229"/>
                    <a:pt x="143" y="233"/>
                    <a:pt x="125" y="234"/>
                  </a:cubicBezTo>
                  <a:cubicBezTo>
                    <a:pt x="96" y="236"/>
                    <a:pt x="72" y="250"/>
                    <a:pt x="51" y="234"/>
                  </a:cubicBezTo>
                  <a:cubicBezTo>
                    <a:pt x="44" y="228"/>
                    <a:pt x="38" y="222"/>
                    <a:pt x="33" y="215"/>
                  </a:cubicBezTo>
                  <a:cubicBezTo>
                    <a:pt x="30" y="213"/>
                    <a:pt x="28" y="210"/>
                    <a:pt x="26" y="207"/>
                  </a:cubicBezTo>
                  <a:cubicBezTo>
                    <a:pt x="15" y="190"/>
                    <a:pt x="4" y="146"/>
                    <a:pt x="3" y="124"/>
                  </a:cubicBezTo>
                  <a:cubicBezTo>
                    <a:pt x="0" y="61"/>
                    <a:pt x="46" y="8"/>
                    <a:pt x="108" y="2"/>
                  </a:cubicBezTo>
                  <a:cubicBezTo>
                    <a:pt x="110" y="2"/>
                    <a:pt x="111" y="2"/>
                    <a:pt x="113" y="2"/>
                  </a:cubicBezTo>
                  <a:cubicBezTo>
                    <a:pt x="152" y="0"/>
                    <a:pt x="188" y="17"/>
                    <a:pt x="211" y="46"/>
                  </a:cubicBezTo>
                  <a:cubicBezTo>
                    <a:pt x="211" y="46"/>
                    <a:pt x="211" y="46"/>
                    <a:pt x="211" y="46"/>
                  </a:cubicBezTo>
                  <a:cubicBezTo>
                    <a:pt x="217" y="54"/>
                    <a:pt x="223" y="64"/>
                    <a:pt x="227" y="74"/>
                  </a:cubicBezTo>
                  <a:cubicBezTo>
                    <a:pt x="232" y="85"/>
                    <a:pt x="235" y="98"/>
                    <a:pt x="235" y="112"/>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33" name="Freeform 232">
              <a:extLst>
                <a:ext uri="{FF2B5EF4-FFF2-40B4-BE49-F238E27FC236}">
                  <a16:creationId xmlns:a16="http://schemas.microsoft.com/office/drawing/2014/main" id="{89D2395D-F738-EE47-A177-1A3323A537A0}"/>
                </a:ext>
              </a:extLst>
            </p:cNvPr>
            <p:cNvSpPr>
              <a:spLocks/>
            </p:cNvSpPr>
            <p:nvPr/>
          </p:nvSpPr>
          <p:spPr bwMode="auto">
            <a:xfrm flipH="1">
              <a:off x="6639204" y="11794167"/>
              <a:ext cx="638305" cy="943679"/>
            </a:xfrm>
            <a:custGeom>
              <a:avLst/>
              <a:gdLst>
                <a:gd name="connsiteX0" fmla="*/ 568863 w 638305"/>
                <a:gd name="connsiteY0" fmla="*/ 890128 h 943679"/>
                <a:gd name="connsiteX1" fmla="*/ 504763 w 638305"/>
                <a:gd name="connsiteY1" fmla="*/ 897151 h 943679"/>
                <a:gd name="connsiteX2" fmla="*/ 508324 w 638305"/>
                <a:gd name="connsiteY2" fmla="*/ 940167 h 943679"/>
                <a:gd name="connsiteX3" fmla="*/ 509215 w 638305"/>
                <a:gd name="connsiteY3" fmla="*/ 940167 h 943679"/>
                <a:gd name="connsiteX4" fmla="*/ 510105 w 638305"/>
                <a:gd name="connsiteY4" fmla="*/ 943679 h 943679"/>
                <a:gd name="connsiteX5" fmla="*/ 629402 w 638305"/>
                <a:gd name="connsiteY5" fmla="*/ 933144 h 943679"/>
                <a:gd name="connsiteX6" fmla="*/ 636525 w 638305"/>
                <a:gd name="connsiteY6" fmla="*/ 924366 h 943679"/>
                <a:gd name="connsiteX7" fmla="*/ 638305 w 638305"/>
                <a:gd name="connsiteY7" fmla="*/ 916465 h 943679"/>
                <a:gd name="connsiteX8" fmla="*/ 628512 w 638305"/>
                <a:gd name="connsiteY8" fmla="*/ 905052 h 943679"/>
                <a:gd name="connsiteX9" fmla="*/ 568863 w 638305"/>
                <a:gd name="connsiteY9" fmla="*/ 890128 h 943679"/>
                <a:gd name="connsiteX10" fmla="*/ 46311 w 638305"/>
                <a:gd name="connsiteY10" fmla="*/ 727097 h 943679"/>
                <a:gd name="connsiteX11" fmla="*/ 3632 w 638305"/>
                <a:gd name="connsiteY11" fmla="*/ 743592 h 943679"/>
                <a:gd name="connsiteX12" fmla="*/ 3632 w 638305"/>
                <a:gd name="connsiteY12" fmla="*/ 744461 h 943679"/>
                <a:gd name="connsiteX13" fmla="*/ 0 w 638305"/>
                <a:gd name="connsiteY13" fmla="*/ 746197 h 943679"/>
                <a:gd name="connsiteX14" fmla="*/ 48127 w 638305"/>
                <a:gd name="connsiteY14" fmla="*/ 858193 h 943679"/>
                <a:gd name="connsiteX15" fmla="*/ 59932 w 638305"/>
                <a:gd name="connsiteY15" fmla="*/ 862533 h 943679"/>
                <a:gd name="connsiteX16" fmla="*/ 68104 w 638305"/>
                <a:gd name="connsiteY16" fmla="*/ 861665 h 943679"/>
                <a:gd name="connsiteX17" fmla="*/ 77185 w 638305"/>
                <a:gd name="connsiteY17" fmla="*/ 849511 h 943679"/>
                <a:gd name="connsiteX18" fmla="*/ 73553 w 638305"/>
                <a:gd name="connsiteY18" fmla="*/ 786133 h 943679"/>
                <a:gd name="connsiteX19" fmla="*/ 46311 w 638305"/>
                <a:gd name="connsiteY19" fmla="*/ 727097 h 943679"/>
                <a:gd name="connsiteX20" fmla="*/ 304686 w 638305"/>
                <a:gd name="connsiteY20" fmla="*/ 0 h 943679"/>
                <a:gd name="connsiteX21" fmla="*/ 288822 w 638305"/>
                <a:gd name="connsiteY21" fmla="*/ 9883 h 943679"/>
                <a:gd name="connsiteX22" fmla="*/ 268002 w 638305"/>
                <a:gd name="connsiteY22" fmla="*/ 22854 h 943679"/>
                <a:gd name="connsiteX23" fmla="*/ 246503 w 638305"/>
                <a:gd name="connsiteY23" fmla="*/ 34779 h 943679"/>
                <a:gd name="connsiteX24" fmla="*/ 236616 w 638305"/>
                <a:gd name="connsiteY24" fmla="*/ 48312 h 943679"/>
                <a:gd name="connsiteX25" fmla="*/ 233276 w 638305"/>
                <a:gd name="connsiteY25" fmla="*/ 50510 h 943679"/>
                <a:gd name="connsiteX26" fmla="*/ 191113 w 638305"/>
                <a:gd name="connsiteY26" fmla="*/ 81869 h 943679"/>
                <a:gd name="connsiteX27" fmla="*/ 101405 w 638305"/>
                <a:gd name="connsiteY27" fmla="*/ 199468 h 943679"/>
                <a:gd name="connsiteX28" fmla="*/ 110376 w 638305"/>
                <a:gd name="connsiteY28" fmla="*/ 386755 h 943679"/>
                <a:gd name="connsiteX29" fmla="*/ 114862 w 638305"/>
                <a:gd name="connsiteY29" fmla="*/ 385013 h 943679"/>
                <a:gd name="connsiteX30" fmla="*/ 122935 w 638305"/>
                <a:gd name="connsiteY30" fmla="*/ 383271 h 943679"/>
                <a:gd name="connsiteX31" fmla="*/ 157921 w 638305"/>
                <a:gd name="connsiteY31" fmla="*/ 372817 h 943679"/>
                <a:gd name="connsiteX32" fmla="*/ 163304 w 638305"/>
                <a:gd name="connsiteY32" fmla="*/ 371075 h 943679"/>
                <a:gd name="connsiteX33" fmla="*/ 170481 w 638305"/>
                <a:gd name="connsiteY33" fmla="*/ 368462 h 943679"/>
                <a:gd name="connsiteX34" fmla="*/ 175863 w 638305"/>
                <a:gd name="connsiteY34" fmla="*/ 366720 h 943679"/>
                <a:gd name="connsiteX35" fmla="*/ 166892 w 638305"/>
                <a:gd name="connsiteY35" fmla="*/ 217761 h 943679"/>
                <a:gd name="connsiteX36" fmla="*/ 214437 w 638305"/>
                <a:gd name="connsiteY36" fmla="*/ 149924 h 943679"/>
                <a:gd name="connsiteX37" fmla="*/ 228728 w 638305"/>
                <a:gd name="connsiteY37" fmla="*/ 137926 h 943679"/>
                <a:gd name="connsiteX38" fmla="*/ 229330 w 638305"/>
                <a:gd name="connsiteY38" fmla="*/ 178855 h 943679"/>
                <a:gd name="connsiteX39" fmla="*/ 235574 w 638305"/>
                <a:gd name="connsiteY39" fmla="*/ 434993 h 943679"/>
                <a:gd name="connsiteX40" fmla="*/ 237359 w 638305"/>
                <a:gd name="connsiteY40" fmla="*/ 435864 h 943679"/>
                <a:gd name="connsiteX41" fmla="*/ 252570 w 638305"/>
                <a:gd name="connsiteY41" fmla="*/ 435864 h 943679"/>
                <a:gd name="connsiteX42" fmla="*/ 259015 w 638305"/>
                <a:gd name="connsiteY42" fmla="*/ 453368 h 943679"/>
                <a:gd name="connsiteX43" fmla="*/ 273928 w 638305"/>
                <a:gd name="connsiteY43" fmla="*/ 466502 h 943679"/>
                <a:gd name="connsiteX44" fmla="*/ 275579 w 638305"/>
                <a:gd name="connsiteY44" fmla="*/ 488682 h 943679"/>
                <a:gd name="connsiteX45" fmla="*/ 270416 w 638305"/>
                <a:gd name="connsiteY45" fmla="*/ 584428 h 943679"/>
                <a:gd name="connsiteX46" fmla="*/ 46557 w 638305"/>
                <a:gd name="connsiteY46" fmla="*/ 711546 h 943679"/>
                <a:gd name="connsiteX47" fmla="*/ 81479 w 638305"/>
                <a:gd name="connsiteY47" fmla="*/ 779458 h 943679"/>
                <a:gd name="connsiteX48" fmla="*/ 193408 w 638305"/>
                <a:gd name="connsiteY48" fmla="*/ 721123 h 943679"/>
                <a:gd name="connsiteX49" fmla="*/ 338469 w 638305"/>
                <a:gd name="connsiteY49" fmla="*/ 622738 h 943679"/>
                <a:gd name="connsiteX50" fmla="*/ 353580 w 638305"/>
                <a:gd name="connsiteY50" fmla="*/ 476915 h 943679"/>
                <a:gd name="connsiteX51" fmla="*/ 353201 w 638305"/>
                <a:gd name="connsiteY51" fmla="*/ 472401 h 943679"/>
                <a:gd name="connsiteX52" fmla="*/ 373603 w 638305"/>
                <a:gd name="connsiteY52" fmla="*/ 470523 h 943679"/>
                <a:gd name="connsiteX53" fmla="*/ 379223 w 638305"/>
                <a:gd name="connsiteY53" fmla="*/ 470006 h 943679"/>
                <a:gd name="connsiteX54" fmla="*/ 393209 w 638305"/>
                <a:gd name="connsiteY54" fmla="*/ 492414 h 943679"/>
                <a:gd name="connsiteX55" fmla="*/ 458473 w 638305"/>
                <a:gd name="connsiteY55" fmla="*/ 614122 h 943679"/>
                <a:gd name="connsiteX56" fmla="*/ 501387 w 638305"/>
                <a:gd name="connsiteY56" fmla="*/ 882988 h 943679"/>
                <a:gd name="connsiteX57" fmla="*/ 578273 w 638305"/>
                <a:gd name="connsiteY57" fmla="*/ 882988 h 943679"/>
                <a:gd name="connsiteX58" fmla="*/ 551452 w 638305"/>
                <a:gd name="connsiteY58" fmla="*/ 631524 h 943679"/>
                <a:gd name="connsiteX59" fmla="*/ 462063 w 638305"/>
                <a:gd name="connsiteY59" fmla="*/ 431466 h 943679"/>
                <a:gd name="connsiteX60" fmla="*/ 457329 w 638305"/>
                <a:gd name="connsiteY60" fmla="*/ 421903 h 943679"/>
                <a:gd name="connsiteX61" fmla="*/ 466384 w 638305"/>
                <a:gd name="connsiteY61" fmla="*/ 421903 h 943679"/>
                <a:gd name="connsiteX62" fmla="*/ 460516 w 638305"/>
                <a:gd name="connsiteY62" fmla="*/ 268174 h 943679"/>
                <a:gd name="connsiteX63" fmla="*/ 460244 w 638305"/>
                <a:gd name="connsiteY63" fmla="*/ 262176 h 943679"/>
                <a:gd name="connsiteX64" fmla="*/ 507025 w 638305"/>
                <a:gd name="connsiteY64" fmla="*/ 293969 h 943679"/>
                <a:gd name="connsiteX65" fmla="*/ 620919 w 638305"/>
                <a:gd name="connsiteY65" fmla="*/ 321193 h 943679"/>
                <a:gd name="connsiteX66" fmla="*/ 620919 w 638305"/>
                <a:gd name="connsiteY66" fmla="*/ 316833 h 943679"/>
                <a:gd name="connsiteX67" fmla="*/ 621814 w 638305"/>
                <a:gd name="connsiteY67" fmla="*/ 308113 h 943679"/>
                <a:gd name="connsiteX68" fmla="*/ 623604 w 638305"/>
                <a:gd name="connsiteY68" fmla="*/ 270615 h 943679"/>
                <a:gd name="connsiteX69" fmla="*/ 623604 w 638305"/>
                <a:gd name="connsiteY69" fmla="*/ 265383 h 943679"/>
                <a:gd name="connsiteX70" fmla="*/ 503683 w 638305"/>
                <a:gd name="connsiteY70" fmla="*/ 224397 h 943679"/>
                <a:gd name="connsiteX71" fmla="*/ 453566 w 638305"/>
                <a:gd name="connsiteY71" fmla="*/ 111033 h 943679"/>
                <a:gd name="connsiteX72" fmla="*/ 452671 w 638305"/>
                <a:gd name="connsiteY72" fmla="*/ 105801 h 943679"/>
                <a:gd name="connsiteX73" fmla="*/ 452301 w 638305"/>
                <a:gd name="connsiteY73" fmla="*/ 105869 h 943679"/>
                <a:gd name="connsiteX74" fmla="*/ 450736 w 638305"/>
                <a:gd name="connsiteY74" fmla="*/ 88315 h 943679"/>
                <a:gd name="connsiteX75" fmla="*/ 450736 w 638305"/>
                <a:gd name="connsiteY75" fmla="*/ 87444 h 943679"/>
                <a:gd name="connsiteX76" fmla="*/ 445520 w 638305"/>
                <a:gd name="connsiteY76" fmla="*/ 70895 h 943679"/>
                <a:gd name="connsiteX77" fmla="*/ 406920 w 638305"/>
                <a:gd name="connsiteY77" fmla="*/ 27346 h 943679"/>
                <a:gd name="connsiteX78" fmla="*/ 383969 w 638305"/>
                <a:gd name="connsiteY78" fmla="*/ 15152 h 943679"/>
                <a:gd name="connsiteX79" fmla="*/ 400107 w 638305"/>
                <a:gd name="connsiteY79" fmla="*/ 359695 h 943679"/>
                <a:gd name="connsiteX80" fmla="*/ 401472 w 638305"/>
                <a:gd name="connsiteY80" fmla="*/ 383466 h 943679"/>
                <a:gd name="connsiteX81" fmla="*/ 393383 w 638305"/>
                <a:gd name="connsiteY81" fmla="*/ 384300 h 943679"/>
                <a:gd name="connsiteX82" fmla="*/ 365299 w 638305"/>
                <a:gd name="connsiteY82" fmla="*/ 387195 h 943679"/>
                <a:gd name="connsiteX83" fmla="*/ 317176 w 638305"/>
                <a:gd name="connsiteY83" fmla="*/ 392157 h 943679"/>
                <a:gd name="connsiteX84" fmla="*/ 310534 w 638305"/>
                <a:gd name="connsiteY84" fmla="*/ 209009 h 943679"/>
                <a:gd name="connsiteX85" fmla="*/ 310786 w 638305"/>
                <a:gd name="connsiteY85" fmla="*/ 209894 h 943679"/>
                <a:gd name="connsiteX86" fmla="*/ 311849 w 638305"/>
                <a:gd name="connsiteY86" fmla="*/ 214303 h 943679"/>
                <a:gd name="connsiteX87" fmla="*/ 304686 w 638305"/>
                <a:gd name="connsiteY87" fmla="*/ 0 h 94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38305" h="943679">
                  <a:moveTo>
                    <a:pt x="568863" y="890128"/>
                  </a:moveTo>
                  <a:cubicBezTo>
                    <a:pt x="504763" y="897151"/>
                    <a:pt x="504763" y="897151"/>
                    <a:pt x="504763" y="897151"/>
                  </a:cubicBezTo>
                  <a:cubicBezTo>
                    <a:pt x="508324" y="940167"/>
                    <a:pt x="508324" y="940167"/>
                    <a:pt x="508324" y="940167"/>
                  </a:cubicBezTo>
                  <a:cubicBezTo>
                    <a:pt x="509215" y="940167"/>
                    <a:pt x="509215" y="940167"/>
                    <a:pt x="509215" y="940167"/>
                  </a:cubicBezTo>
                  <a:cubicBezTo>
                    <a:pt x="510105" y="943679"/>
                    <a:pt x="510105" y="943679"/>
                    <a:pt x="510105" y="943679"/>
                  </a:cubicBezTo>
                  <a:cubicBezTo>
                    <a:pt x="629402" y="933144"/>
                    <a:pt x="629402" y="933144"/>
                    <a:pt x="629402" y="933144"/>
                  </a:cubicBezTo>
                  <a:cubicBezTo>
                    <a:pt x="633854" y="932266"/>
                    <a:pt x="637415" y="928755"/>
                    <a:pt x="636525" y="924366"/>
                  </a:cubicBezTo>
                  <a:cubicBezTo>
                    <a:pt x="637415" y="921732"/>
                    <a:pt x="638305" y="919098"/>
                    <a:pt x="638305" y="916465"/>
                  </a:cubicBezTo>
                  <a:cubicBezTo>
                    <a:pt x="637415" y="911197"/>
                    <a:pt x="633854" y="906808"/>
                    <a:pt x="628512" y="905052"/>
                  </a:cubicBezTo>
                  <a:cubicBezTo>
                    <a:pt x="568863" y="890128"/>
                    <a:pt x="568863" y="890128"/>
                    <a:pt x="568863" y="890128"/>
                  </a:cubicBezTo>
                  <a:close/>
                  <a:moveTo>
                    <a:pt x="46311" y="727097"/>
                  </a:moveTo>
                  <a:cubicBezTo>
                    <a:pt x="3632" y="743592"/>
                    <a:pt x="3632" y="743592"/>
                    <a:pt x="3632" y="743592"/>
                  </a:cubicBezTo>
                  <a:cubicBezTo>
                    <a:pt x="3632" y="744461"/>
                    <a:pt x="3632" y="744461"/>
                    <a:pt x="3632" y="744461"/>
                  </a:cubicBezTo>
                  <a:cubicBezTo>
                    <a:pt x="0" y="746197"/>
                    <a:pt x="0" y="746197"/>
                    <a:pt x="0" y="746197"/>
                  </a:cubicBezTo>
                  <a:cubicBezTo>
                    <a:pt x="48127" y="858193"/>
                    <a:pt x="48127" y="858193"/>
                    <a:pt x="48127" y="858193"/>
                  </a:cubicBezTo>
                  <a:cubicBezTo>
                    <a:pt x="50851" y="862533"/>
                    <a:pt x="55391" y="865138"/>
                    <a:pt x="59932" y="862533"/>
                  </a:cubicBezTo>
                  <a:cubicBezTo>
                    <a:pt x="62656" y="863402"/>
                    <a:pt x="65380" y="862533"/>
                    <a:pt x="68104" y="861665"/>
                  </a:cubicBezTo>
                  <a:cubicBezTo>
                    <a:pt x="73553" y="859929"/>
                    <a:pt x="77185" y="854720"/>
                    <a:pt x="77185" y="849511"/>
                  </a:cubicBezTo>
                  <a:lnTo>
                    <a:pt x="73553" y="786133"/>
                  </a:lnTo>
                  <a:cubicBezTo>
                    <a:pt x="46311" y="727097"/>
                    <a:pt x="46311" y="727097"/>
                    <a:pt x="46311" y="727097"/>
                  </a:cubicBezTo>
                  <a:close/>
                  <a:moveTo>
                    <a:pt x="304686" y="0"/>
                  </a:moveTo>
                  <a:cubicBezTo>
                    <a:pt x="304686" y="0"/>
                    <a:pt x="304686" y="0"/>
                    <a:pt x="288822" y="9883"/>
                  </a:cubicBezTo>
                  <a:lnTo>
                    <a:pt x="268002" y="22854"/>
                  </a:lnTo>
                  <a:lnTo>
                    <a:pt x="246503" y="34779"/>
                  </a:lnTo>
                  <a:lnTo>
                    <a:pt x="236616" y="48312"/>
                  </a:lnTo>
                  <a:lnTo>
                    <a:pt x="233276" y="50510"/>
                  </a:lnTo>
                  <a:cubicBezTo>
                    <a:pt x="221614" y="58350"/>
                    <a:pt x="206364" y="68803"/>
                    <a:pt x="191113" y="81869"/>
                  </a:cubicBezTo>
                  <a:cubicBezTo>
                    <a:pt x="142671" y="121069"/>
                    <a:pt x="112170" y="160269"/>
                    <a:pt x="101405" y="199468"/>
                  </a:cubicBezTo>
                  <a:cubicBezTo>
                    <a:pt x="77184" y="280481"/>
                    <a:pt x="108582" y="382399"/>
                    <a:pt x="110376" y="386755"/>
                  </a:cubicBezTo>
                  <a:cubicBezTo>
                    <a:pt x="114862" y="385013"/>
                    <a:pt x="114862" y="385013"/>
                    <a:pt x="114862" y="385013"/>
                  </a:cubicBezTo>
                  <a:cubicBezTo>
                    <a:pt x="122935" y="383271"/>
                    <a:pt x="122935" y="383271"/>
                    <a:pt x="122935" y="383271"/>
                  </a:cubicBezTo>
                  <a:cubicBezTo>
                    <a:pt x="157921" y="372817"/>
                    <a:pt x="157921" y="372817"/>
                    <a:pt x="157921" y="372817"/>
                  </a:cubicBezTo>
                  <a:cubicBezTo>
                    <a:pt x="163304" y="371075"/>
                    <a:pt x="163304" y="371075"/>
                    <a:pt x="163304" y="371075"/>
                  </a:cubicBezTo>
                  <a:cubicBezTo>
                    <a:pt x="170481" y="368462"/>
                    <a:pt x="170481" y="368462"/>
                    <a:pt x="170481" y="368462"/>
                  </a:cubicBezTo>
                  <a:cubicBezTo>
                    <a:pt x="175863" y="366720"/>
                    <a:pt x="175863" y="366720"/>
                    <a:pt x="175863" y="366720"/>
                  </a:cubicBezTo>
                  <a:cubicBezTo>
                    <a:pt x="175863" y="366720"/>
                    <a:pt x="148951" y="279609"/>
                    <a:pt x="166892" y="217761"/>
                  </a:cubicBezTo>
                  <a:cubicBezTo>
                    <a:pt x="173620" y="194242"/>
                    <a:pt x="192683" y="170504"/>
                    <a:pt x="214437" y="149924"/>
                  </a:cubicBezTo>
                  <a:lnTo>
                    <a:pt x="228728" y="137926"/>
                  </a:lnTo>
                  <a:lnTo>
                    <a:pt x="229330" y="178855"/>
                  </a:lnTo>
                  <a:cubicBezTo>
                    <a:pt x="229330" y="178855"/>
                    <a:pt x="229330" y="178855"/>
                    <a:pt x="235574" y="434993"/>
                  </a:cubicBezTo>
                  <a:cubicBezTo>
                    <a:pt x="236466" y="435864"/>
                    <a:pt x="236466" y="435864"/>
                    <a:pt x="237359" y="435864"/>
                  </a:cubicBezTo>
                  <a:lnTo>
                    <a:pt x="252570" y="435864"/>
                  </a:lnTo>
                  <a:lnTo>
                    <a:pt x="259015" y="453368"/>
                  </a:lnTo>
                  <a:lnTo>
                    <a:pt x="273928" y="466502"/>
                  </a:lnTo>
                  <a:lnTo>
                    <a:pt x="275579" y="488682"/>
                  </a:lnTo>
                  <a:cubicBezTo>
                    <a:pt x="277636" y="533331"/>
                    <a:pt x="275789" y="573327"/>
                    <a:pt x="270416" y="584428"/>
                  </a:cubicBezTo>
                  <a:cubicBezTo>
                    <a:pt x="255194" y="602712"/>
                    <a:pt x="154905" y="659306"/>
                    <a:pt x="46557" y="711546"/>
                  </a:cubicBezTo>
                  <a:lnTo>
                    <a:pt x="81479" y="779458"/>
                  </a:lnTo>
                  <a:cubicBezTo>
                    <a:pt x="81479" y="779458"/>
                    <a:pt x="136100" y="749855"/>
                    <a:pt x="193408" y="721123"/>
                  </a:cubicBezTo>
                  <a:cubicBezTo>
                    <a:pt x="302652" y="665400"/>
                    <a:pt x="327724" y="640151"/>
                    <a:pt x="338469" y="622738"/>
                  </a:cubicBezTo>
                  <a:cubicBezTo>
                    <a:pt x="356602" y="591394"/>
                    <a:pt x="356602" y="525767"/>
                    <a:pt x="353580" y="476915"/>
                  </a:cubicBezTo>
                  <a:lnTo>
                    <a:pt x="353201" y="472401"/>
                  </a:lnTo>
                  <a:lnTo>
                    <a:pt x="373603" y="470523"/>
                  </a:lnTo>
                  <a:lnTo>
                    <a:pt x="379223" y="470006"/>
                  </a:lnTo>
                  <a:lnTo>
                    <a:pt x="393209" y="492414"/>
                  </a:lnTo>
                  <a:cubicBezTo>
                    <a:pt x="417348" y="532114"/>
                    <a:pt x="444616" y="579753"/>
                    <a:pt x="458473" y="614122"/>
                  </a:cubicBezTo>
                  <a:cubicBezTo>
                    <a:pt x="486188" y="682861"/>
                    <a:pt x="501387" y="882988"/>
                    <a:pt x="501387" y="882988"/>
                  </a:cubicBezTo>
                  <a:cubicBezTo>
                    <a:pt x="578273" y="882988"/>
                    <a:pt x="578273" y="882988"/>
                    <a:pt x="578273" y="882988"/>
                  </a:cubicBezTo>
                  <a:cubicBezTo>
                    <a:pt x="578273" y="882988"/>
                    <a:pt x="570227" y="692432"/>
                    <a:pt x="551452" y="631524"/>
                  </a:cubicBezTo>
                  <a:cubicBezTo>
                    <a:pt x="537371" y="586496"/>
                    <a:pt x="486579" y="481266"/>
                    <a:pt x="462063" y="431466"/>
                  </a:cubicBezTo>
                  <a:lnTo>
                    <a:pt x="457329" y="421903"/>
                  </a:lnTo>
                  <a:lnTo>
                    <a:pt x="466384" y="421903"/>
                  </a:lnTo>
                  <a:cubicBezTo>
                    <a:pt x="466384" y="421903"/>
                    <a:pt x="463776" y="347216"/>
                    <a:pt x="460516" y="268174"/>
                  </a:cubicBezTo>
                  <a:lnTo>
                    <a:pt x="460244" y="262176"/>
                  </a:lnTo>
                  <a:lnTo>
                    <a:pt x="507025" y="293969"/>
                  </a:lnTo>
                  <a:cubicBezTo>
                    <a:pt x="558833" y="318250"/>
                    <a:pt x="617563" y="321193"/>
                    <a:pt x="620919" y="321193"/>
                  </a:cubicBezTo>
                  <a:lnTo>
                    <a:pt x="620919" y="316833"/>
                  </a:lnTo>
                  <a:cubicBezTo>
                    <a:pt x="620919" y="316833"/>
                    <a:pt x="620919" y="316833"/>
                    <a:pt x="621814" y="308113"/>
                  </a:cubicBezTo>
                  <a:cubicBezTo>
                    <a:pt x="621814" y="308113"/>
                    <a:pt x="621814" y="308113"/>
                    <a:pt x="623604" y="270615"/>
                  </a:cubicBezTo>
                  <a:cubicBezTo>
                    <a:pt x="623604" y="270615"/>
                    <a:pt x="623604" y="270615"/>
                    <a:pt x="623604" y="265383"/>
                  </a:cubicBezTo>
                  <a:cubicBezTo>
                    <a:pt x="600336" y="264511"/>
                    <a:pt x="534110" y="254919"/>
                    <a:pt x="503683" y="224397"/>
                  </a:cubicBezTo>
                  <a:cubicBezTo>
                    <a:pt x="477729" y="197364"/>
                    <a:pt x="459831" y="137194"/>
                    <a:pt x="453566" y="111033"/>
                  </a:cubicBezTo>
                  <a:cubicBezTo>
                    <a:pt x="453566" y="109289"/>
                    <a:pt x="453566" y="107545"/>
                    <a:pt x="452671" y="105801"/>
                  </a:cubicBezTo>
                  <a:lnTo>
                    <a:pt x="452301" y="105869"/>
                  </a:lnTo>
                  <a:lnTo>
                    <a:pt x="450736" y="88315"/>
                  </a:lnTo>
                  <a:cubicBezTo>
                    <a:pt x="450736" y="87444"/>
                    <a:pt x="450736" y="87444"/>
                    <a:pt x="450736" y="87444"/>
                  </a:cubicBezTo>
                  <a:cubicBezTo>
                    <a:pt x="449693" y="82218"/>
                    <a:pt x="447606" y="76121"/>
                    <a:pt x="445520" y="70895"/>
                  </a:cubicBezTo>
                  <a:cubicBezTo>
                    <a:pt x="438217" y="53475"/>
                    <a:pt x="422569" y="37798"/>
                    <a:pt x="406920" y="27346"/>
                  </a:cubicBezTo>
                  <a:cubicBezTo>
                    <a:pt x="399618" y="22120"/>
                    <a:pt x="391271" y="18636"/>
                    <a:pt x="383969" y="15152"/>
                  </a:cubicBezTo>
                  <a:cubicBezTo>
                    <a:pt x="380839" y="14499"/>
                    <a:pt x="393554" y="244603"/>
                    <a:pt x="400107" y="359695"/>
                  </a:cubicBezTo>
                  <a:lnTo>
                    <a:pt x="401472" y="383466"/>
                  </a:lnTo>
                  <a:lnTo>
                    <a:pt x="393383" y="384300"/>
                  </a:lnTo>
                  <a:cubicBezTo>
                    <a:pt x="385240" y="385139"/>
                    <a:pt x="375934" y="386099"/>
                    <a:pt x="365299" y="387195"/>
                  </a:cubicBezTo>
                  <a:lnTo>
                    <a:pt x="317176" y="392157"/>
                  </a:lnTo>
                  <a:lnTo>
                    <a:pt x="310534" y="209009"/>
                  </a:lnTo>
                  <a:lnTo>
                    <a:pt x="310786" y="209894"/>
                  </a:lnTo>
                  <a:cubicBezTo>
                    <a:pt x="311667" y="213096"/>
                    <a:pt x="312073" y="214737"/>
                    <a:pt x="311849" y="214303"/>
                  </a:cubicBezTo>
                  <a:cubicBezTo>
                    <a:pt x="309163" y="208229"/>
                    <a:pt x="304686" y="0"/>
                    <a:pt x="304686" y="0"/>
                  </a:cubicBezTo>
                  <a:close/>
                </a:path>
              </a:pathLst>
            </a:custGeom>
            <a:solidFill>
              <a:schemeClr val="accent6"/>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34" name="Freeform 233">
              <a:extLst>
                <a:ext uri="{FF2B5EF4-FFF2-40B4-BE49-F238E27FC236}">
                  <a16:creationId xmlns:a16="http://schemas.microsoft.com/office/drawing/2014/main" id="{7E43CAA4-7CE0-5047-8C57-E9072DDFD93B}"/>
                </a:ext>
              </a:extLst>
            </p:cNvPr>
            <p:cNvSpPr>
              <a:spLocks/>
            </p:cNvSpPr>
            <p:nvPr/>
          </p:nvSpPr>
          <p:spPr bwMode="auto">
            <a:xfrm flipH="1">
              <a:off x="6564469" y="11568848"/>
              <a:ext cx="591687" cy="691154"/>
            </a:xfrm>
            <a:custGeom>
              <a:avLst/>
              <a:gdLst>
                <a:gd name="connsiteX0" fmla="*/ 45735 w 591687"/>
                <a:gd name="connsiteY0" fmla="*/ 597792 h 691154"/>
                <a:gd name="connsiteX1" fmla="*/ 11658 w 591687"/>
                <a:gd name="connsiteY1" fmla="*/ 606497 h 691154"/>
                <a:gd name="connsiteX2" fmla="*/ 7174 w 591687"/>
                <a:gd name="connsiteY2" fmla="*/ 650891 h 691154"/>
                <a:gd name="connsiteX3" fmla="*/ 17935 w 591687"/>
                <a:gd name="connsiteY3" fmla="*/ 686580 h 691154"/>
                <a:gd name="connsiteX4" fmla="*/ 27800 w 591687"/>
                <a:gd name="connsiteY4" fmla="*/ 690933 h 691154"/>
                <a:gd name="connsiteX5" fmla="*/ 32284 w 591687"/>
                <a:gd name="connsiteY5" fmla="*/ 682228 h 691154"/>
                <a:gd name="connsiteX6" fmla="*/ 27800 w 591687"/>
                <a:gd name="connsiteY6" fmla="*/ 667430 h 691154"/>
                <a:gd name="connsiteX7" fmla="*/ 30490 w 591687"/>
                <a:gd name="connsiteY7" fmla="*/ 666559 h 691154"/>
                <a:gd name="connsiteX8" fmla="*/ 34974 w 591687"/>
                <a:gd name="connsiteY8" fmla="*/ 681357 h 691154"/>
                <a:gd name="connsiteX9" fmla="*/ 44838 w 591687"/>
                <a:gd name="connsiteY9" fmla="*/ 686580 h 691154"/>
                <a:gd name="connsiteX10" fmla="*/ 49322 w 591687"/>
                <a:gd name="connsiteY10" fmla="*/ 677875 h 691154"/>
                <a:gd name="connsiteX11" fmla="*/ 44838 w 591687"/>
                <a:gd name="connsiteY11" fmla="*/ 663077 h 691154"/>
                <a:gd name="connsiteX12" fmla="*/ 48425 w 591687"/>
                <a:gd name="connsiteY12" fmla="*/ 661336 h 691154"/>
                <a:gd name="connsiteX13" fmla="*/ 52909 w 591687"/>
                <a:gd name="connsiteY13" fmla="*/ 676135 h 691154"/>
                <a:gd name="connsiteX14" fmla="*/ 61877 w 591687"/>
                <a:gd name="connsiteY14" fmla="*/ 681357 h 691154"/>
                <a:gd name="connsiteX15" fmla="*/ 67257 w 591687"/>
                <a:gd name="connsiteY15" fmla="*/ 671782 h 691154"/>
                <a:gd name="connsiteX16" fmla="*/ 65464 w 591687"/>
                <a:gd name="connsiteY16" fmla="*/ 668300 h 691154"/>
                <a:gd name="connsiteX17" fmla="*/ 71741 w 591687"/>
                <a:gd name="connsiteY17" fmla="*/ 668300 h 691154"/>
                <a:gd name="connsiteX18" fmla="*/ 75328 w 591687"/>
                <a:gd name="connsiteY18" fmla="*/ 657855 h 691154"/>
                <a:gd name="connsiteX19" fmla="*/ 50219 w 591687"/>
                <a:gd name="connsiteY19" fmla="*/ 609979 h 691154"/>
                <a:gd name="connsiteX20" fmla="*/ 45735 w 591687"/>
                <a:gd name="connsiteY20" fmla="*/ 597792 h 691154"/>
                <a:gd name="connsiteX21" fmla="*/ 546969 w 591687"/>
                <a:gd name="connsiteY21" fmla="*/ 490283 h 691154"/>
                <a:gd name="connsiteX22" fmla="*/ 507616 w 591687"/>
                <a:gd name="connsiteY22" fmla="*/ 506727 h 691154"/>
                <a:gd name="connsiteX23" fmla="*/ 502250 w 591687"/>
                <a:gd name="connsiteY23" fmla="*/ 507593 h 691154"/>
                <a:gd name="connsiteX24" fmla="*/ 504039 w 591687"/>
                <a:gd name="connsiteY24" fmla="*/ 533556 h 691154"/>
                <a:gd name="connsiteX25" fmla="*/ 533553 w 591687"/>
                <a:gd name="connsiteY25" fmla="*/ 544807 h 691154"/>
                <a:gd name="connsiteX26" fmla="*/ 534448 w 591687"/>
                <a:gd name="connsiteY26" fmla="*/ 544807 h 691154"/>
                <a:gd name="connsiteX27" fmla="*/ 576483 w 591687"/>
                <a:gd name="connsiteY27" fmla="*/ 541345 h 691154"/>
                <a:gd name="connsiteX28" fmla="*/ 581849 w 591687"/>
                <a:gd name="connsiteY28" fmla="*/ 535287 h 691154"/>
                <a:gd name="connsiteX29" fmla="*/ 575589 w 591687"/>
                <a:gd name="connsiteY29" fmla="*/ 530960 h 691154"/>
                <a:gd name="connsiteX30" fmla="*/ 557701 w 591687"/>
                <a:gd name="connsiteY30" fmla="*/ 531825 h 691154"/>
                <a:gd name="connsiteX31" fmla="*/ 557701 w 591687"/>
                <a:gd name="connsiteY31" fmla="*/ 530094 h 691154"/>
                <a:gd name="connsiteX32" fmla="*/ 586321 w 591687"/>
                <a:gd name="connsiteY32" fmla="*/ 527498 h 691154"/>
                <a:gd name="connsiteX33" fmla="*/ 591687 w 591687"/>
                <a:gd name="connsiteY33" fmla="*/ 521440 h 691154"/>
                <a:gd name="connsiteX34" fmla="*/ 585427 w 591687"/>
                <a:gd name="connsiteY34" fmla="*/ 517113 h 691154"/>
                <a:gd name="connsiteX35" fmla="*/ 556807 w 591687"/>
                <a:gd name="connsiteY35" fmla="*/ 518843 h 691154"/>
                <a:gd name="connsiteX36" fmla="*/ 556807 w 591687"/>
                <a:gd name="connsiteY36" fmla="*/ 517113 h 691154"/>
                <a:gd name="connsiteX37" fmla="*/ 584532 w 591687"/>
                <a:gd name="connsiteY37" fmla="*/ 514516 h 691154"/>
                <a:gd name="connsiteX38" fmla="*/ 589899 w 591687"/>
                <a:gd name="connsiteY38" fmla="*/ 508458 h 691154"/>
                <a:gd name="connsiteX39" fmla="*/ 583638 w 591687"/>
                <a:gd name="connsiteY39" fmla="*/ 504131 h 691154"/>
                <a:gd name="connsiteX40" fmla="*/ 552335 w 591687"/>
                <a:gd name="connsiteY40" fmla="*/ 506727 h 691154"/>
                <a:gd name="connsiteX41" fmla="*/ 540708 w 591687"/>
                <a:gd name="connsiteY41" fmla="*/ 504996 h 691154"/>
                <a:gd name="connsiteX42" fmla="*/ 552335 w 591687"/>
                <a:gd name="connsiteY42" fmla="*/ 500669 h 691154"/>
                <a:gd name="connsiteX43" fmla="*/ 555018 w 591687"/>
                <a:gd name="connsiteY43" fmla="*/ 493745 h 691154"/>
                <a:gd name="connsiteX44" fmla="*/ 546969 w 591687"/>
                <a:gd name="connsiteY44" fmla="*/ 490283 h 691154"/>
                <a:gd name="connsiteX45" fmla="*/ 327890 w 591687"/>
                <a:gd name="connsiteY45" fmla="*/ 83 h 691154"/>
                <a:gd name="connsiteX46" fmla="*/ 195641 w 591687"/>
                <a:gd name="connsiteY46" fmla="*/ 15680 h 691154"/>
                <a:gd name="connsiteX47" fmla="*/ 181343 w 591687"/>
                <a:gd name="connsiteY47" fmla="*/ 33010 h 691154"/>
                <a:gd name="connsiteX48" fmla="*/ 187598 w 591687"/>
                <a:gd name="connsiteY48" fmla="*/ 43408 h 691154"/>
                <a:gd name="connsiteX49" fmla="*/ 176875 w 591687"/>
                <a:gd name="connsiteY49" fmla="*/ 59872 h 691154"/>
                <a:gd name="connsiteX50" fmla="*/ 173301 w 591687"/>
                <a:gd name="connsiteY50" fmla="*/ 68537 h 691154"/>
                <a:gd name="connsiteX51" fmla="*/ 173301 w 591687"/>
                <a:gd name="connsiteY51" fmla="*/ 70270 h 691154"/>
                <a:gd name="connsiteX52" fmla="*/ 170620 w 591687"/>
                <a:gd name="connsiteY52" fmla="*/ 80668 h 691154"/>
                <a:gd name="connsiteX53" fmla="*/ 169727 w 591687"/>
                <a:gd name="connsiteY53" fmla="*/ 96266 h 691154"/>
                <a:gd name="connsiteX54" fmla="*/ 169727 w 591687"/>
                <a:gd name="connsiteY54" fmla="*/ 97132 h 691154"/>
                <a:gd name="connsiteX55" fmla="*/ 169727 w 591687"/>
                <a:gd name="connsiteY55" fmla="*/ 100598 h 691154"/>
                <a:gd name="connsiteX56" fmla="*/ 169727 w 591687"/>
                <a:gd name="connsiteY56" fmla="*/ 104064 h 691154"/>
                <a:gd name="connsiteX57" fmla="*/ 170620 w 591687"/>
                <a:gd name="connsiteY57" fmla="*/ 108397 h 691154"/>
                <a:gd name="connsiteX58" fmla="*/ 157217 w 591687"/>
                <a:gd name="connsiteY58" fmla="*/ 114462 h 691154"/>
                <a:gd name="connsiteX59" fmla="*/ 152749 w 591687"/>
                <a:gd name="connsiteY59" fmla="*/ 129193 h 691154"/>
                <a:gd name="connsiteX60" fmla="*/ 173301 w 591687"/>
                <a:gd name="connsiteY60" fmla="*/ 148257 h 691154"/>
                <a:gd name="connsiteX61" fmla="*/ 191173 w 591687"/>
                <a:gd name="connsiteY61" fmla="*/ 185517 h 691154"/>
                <a:gd name="connsiteX62" fmla="*/ 198321 w 591687"/>
                <a:gd name="connsiteY62" fmla="*/ 244440 h 691154"/>
                <a:gd name="connsiteX63" fmla="*/ 226022 w 591687"/>
                <a:gd name="connsiteY63" fmla="*/ 265236 h 691154"/>
                <a:gd name="connsiteX64" fmla="*/ 240319 w 591687"/>
                <a:gd name="connsiteY64" fmla="*/ 263503 h 691154"/>
                <a:gd name="connsiteX65" fmla="*/ 261765 w 591687"/>
                <a:gd name="connsiteY65" fmla="*/ 237507 h 691154"/>
                <a:gd name="connsiteX66" fmla="*/ 259085 w 591687"/>
                <a:gd name="connsiteY66" fmla="*/ 214978 h 691154"/>
                <a:gd name="connsiteX67" fmla="*/ 261765 w 591687"/>
                <a:gd name="connsiteY67" fmla="*/ 214978 h 691154"/>
                <a:gd name="connsiteX68" fmla="*/ 273382 w 591687"/>
                <a:gd name="connsiteY68" fmla="*/ 214112 h 691154"/>
                <a:gd name="connsiteX69" fmla="*/ 276063 w 591687"/>
                <a:gd name="connsiteY69" fmla="*/ 213245 h 691154"/>
                <a:gd name="connsiteX70" fmla="*/ 338613 w 591687"/>
                <a:gd name="connsiteY70" fmla="*/ 141324 h 691154"/>
                <a:gd name="connsiteX71" fmla="*/ 338613 w 591687"/>
                <a:gd name="connsiteY71" fmla="*/ 130060 h 691154"/>
                <a:gd name="connsiteX72" fmla="*/ 338613 w 591687"/>
                <a:gd name="connsiteY72" fmla="*/ 123994 h 691154"/>
                <a:gd name="connsiteX73" fmla="*/ 335039 w 591687"/>
                <a:gd name="connsiteY73" fmla="*/ 85867 h 691154"/>
                <a:gd name="connsiteX74" fmla="*/ 333252 w 591687"/>
                <a:gd name="connsiteY74" fmla="*/ 69404 h 691154"/>
                <a:gd name="connsiteX75" fmla="*/ 328784 w 591687"/>
                <a:gd name="connsiteY75" fmla="*/ 57272 h 691154"/>
                <a:gd name="connsiteX76" fmla="*/ 310912 w 591687"/>
                <a:gd name="connsiteY76" fmla="*/ 33010 h 691154"/>
                <a:gd name="connsiteX77" fmla="*/ 331464 w 591687"/>
                <a:gd name="connsiteY77" fmla="*/ 30411 h 691154"/>
                <a:gd name="connsiteX78" fmla="*/ 345762 w 591687"/>
                <a:gd name="connsiteY78" fmla="*/ 13947 h 691154"/>
                <a:gd name="connsiteX79" fmla="*/ 327890 w 591687"/>
                <a:gd name="connsiteY79" fmla="*/ 83 h 6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1687" h="691154">
                  <a:moveTo>
                    <a:pt x="45735" y="597792"/>
                  </a:moveTo>
                  <a:cubicBezTo>
                    <a:pt x="45735" y="597792"/>
                    <a:pt x="13452" y="605626"/>
                    <a:pt x="11658" y="606497"/>
                  </a:cubicBezTo>
                  <a:cubicBezTo>
                    <a:pt x="-9864" y="610849"/>
                    <a:pt x="4484" y="643927"/>
                    <a:pt x="7174" y="650891"/>
                  </a:cubicBezTo>
                  <a:cubicBezTo>
                    <a:pt x="17935" y="686580"/>
                    <a:pt x="17935" y="686580"/>
                    <a:pt x="17935" y="686580"/>
                  </a:cubicBezTo>
                  <a:cubicBezTo>
                    <a:pt x="19729" y="690062"/>
                    <a:pt x="23316" y="691803"/>
                    <a:pt x="27800" y="690933"/>
                  </a:cubicBezTo>
                  <a:cubicBezTo>
                    <a:pt x="31387" y="690062"/>
                    <a:pt x="34077" y="685710"/>
                    <a:pt x="32284" y="682228"/>
                  </a:cubicBezTo>
                  <a:cubicBezTo>
                    <a:pt x="27800" y="667430"/>
                    <a:pt x="27800" y="667430"/>
                    <a:pt x="27800" y="667430"/>
                  </a:cubicBezTo>
                  <a:cubicBezTo>
                    <a:pt x="28697" y="666559"/>
                    <a:pt x="29593" y="666559"/>
                    <a:pt x="30490" y="666559"/>
                  </a:cubicBezTo>
                  <a:cubicBezTo>
                    <a:pt x="34974" y="681357"/>
                    <a:pt x="34974" y="681357"/>
                    <a:pt x="34974" y="681357"/>
                  </a:cubicBezTo>
                  <a:cubicBezTo>
                    <a:pt x="36767" y="685710"/>
                    <a:pt x="40354" y="687451"/>
                    <a:pt x="44838" y="686580"/>
                  </a:cubicBezTo>
                  <a:cubicBezTo>
                    <a:pt x="48425" y="685710"/>
                    <a:pt x="51116" y="681357"/>
                    <a:pt x="49322" y="677875"/>
                  </a:cubicBezTo>
                  <a:cubicBezTo>
                    <a:pt x="44838" y="663077"/>
                    <a:pt x="44838" y="663077"/>
                    <a:pt x="44838" y="663077"/>
                  </a:cubicBezTo>
                  <a:cubicBezTo>
                    <a:pt x="45735" y="662207"/>
                    <a:pt x="47529" y="662207"/>
                    <a:pt x="48425" y="661336"/>
                  </a:cubicBezTo>
                  <a:cubicBezTo>
                    <a:pt x="52909" y="676135"/>
                    <a:pt x="52909" y="676135"/>
                    <a:pt x="52909" y="676135"/>
                  </a:cubicBezTo>
                  <a:cubicBezTo>
                    <a:pt x="53806" y="680487"/>
                    <a:pt x="58290" y="682228"/>
                    <a:pt x="61877" y="681357"/>
                  </a:cubicBezTo>
                  <a:cubicBezTo>
                    <a:pt x="66361" y="679616"/>
                    <a:pt x="68154" y="676135"/>
                    <a:pt x="67257" y="671782"/>
                  </a:cubicBezTo>
                  <a:cubicBezTo>
                    <a:pt x="65464" y="668300"/>
                    <a:pt x="65464" y="668300"/>
                    <a:pt x="65464" y="668300"/>
                  </a:cubicBezTo>
                  <a:cubicBezTo>
                    <a:pt x="68154" y="669171"/>
                    <a:pt x="69948" y="669171"/>
                    <a:pt x="71741" y="668300"/>
                  </a:cubicBezTo>
                  <a:cubicBezTo>
                    <a:pt x="75328" y="666559"/>
                    <a:pt x="77122" y="662207"/>
                    <a:pt x="75328" y="657855"/>
                  </a:cubicBezTo>
                  <a:cubicBezTo>
                    <a:pt x="50219" y="609979"/>
                    <a:pt x="50219" y="609979"/>
                    <a:pt x="50219" y="609979"/>
                  </a:cubicBezTo>
                  <a:cubicBezTo>
                    <a:pt x="45735" y="597792"/>
                    <a:pt x="45735" y="597792"/>
                    <a:pt x="45735" y="597792"/>
                  </a:cubicBezTo>
                  <a:close/>
                  <a:moveTo>
                    <a:pt x="546969" y="490283"/>
                  </a:moveTo>
                  <a:cubicBezTo>
                    <a:pt x="507616" y="506727"/>
                    <a:pt x="507616" y="506727"/>
                    <a:pt x="507616" y="506727"/>
                  </a:cubicBezTo>
                  <a:cubicBezTo>
                    <a:pt x="502250" y="507593"/>
                    <a:pt x="502250" y="507593"/>
                    <a:pt x="502250" y="507593"/>
                  </a:cubicBezTo>
                  <a:cubicBezTo>
                    <a:pt x="502250" y="507593"/>
                    <a:pt x="504039" y="532691"/>
                    <a:pt x="504039" y="533556"/>
                  </a:cubicBezTo>
                  <a:cubicBezTo>
                    <a:pt x="504039" y="546538"/>
                    <a:pt x="521926" y="546538"/>
                    <a:pt x="533553" y="544807"/>
                  </a:cubicBezTo>
                  <a:cubicBezTo>
                    <a:pt x="533553" y="544807"/>
                    <a:pt x="534448" y="544807"/>
                    <a:pt x="534448" y="544807"/>
                  </a:cubicBezTo>
                  <a:cubicBezTo>
                    <a:pt x="576483" y="541345"/>
                    <a:pt x="576483" y="541345"/>
                    <a:pt x="576483" y="541345"/>
                  </a:cubicBezTo>
                  <a:cubicBezTo>
                    <a:pt x="580060" y="541345"/>
                    <a:pt x="582744" y="538749"/>
                    <a:pt x="581849" y="535287"/>
                  </a:cubicBezTo>
                  <a:cubicBezTo>
                    <a:pt x="581849" y="532691"/>
                    <a:pt x="579166" y="530094"/>
                    <a:pt x="575589" y="530960"/>
                  </a:cubicBezTo>
                  <a:cubicBezTo>
                    <a:pt x="557701" y="531825"/>
                    <a:pt x="557701" y="531825"/>
                    <a:pt x="557701" y="531825"/>
                  </a:cubicBezTo>
                  <a:cubicBezTo>
                    <a:pt x="557701" y="531825"/>
                    <a:pt x="557701" y="530960"/>
                    <a:pt x="557701" y="530094"/>
                  </a:cubicBezTo>
                  <a:cubicBezTo>
                    <a:pt x="586321" y="527498"/>
                    <a:pt x="586321" y="527498"/>
                    <a:pt x="586321" y="527498"/>
                  </a:cubicBezTo>
                  <a:cubicBezTo>
                    <a:pt x="589004" y="527498"/>
                    <a:pt x="591687" y="524902"/>
                    <a:pt x="591687" y="521440"/>
                  </a:cubicBezTo>
                  <a:cubicBezTo>
                    <a:pt x="591687" y="518843"/>
                    <a:pt x="588110" y="516247"/>
                    <a:pt x="585427" y="517113"/>
                  </a:cubicBezTo>
                  <a:cubicBezTo>
                    <a:pt x="556807" y="518843"/>
                    <a:pt x="556807" y="518843"/>
                    <a:pt x="556807" y="518843"/>
                  </a:cubicBezTo>
                  <a:cubicBezTo>
                    <a:pt x="556807" y="517978"/>
                    <a:pt x="556807" y="517978"/>
                    <a:pt x="556807" y="517113"/>
                  </a:cubicBezTo>
                  <a:cubicBezTo>
                    <a:pt x="584532" y="514516"/>
                    <a:pt x="584532" y="514516"/>
                    <a:pt x="584532" y="514516"/>
                  </a:cubicBezTo>
                  <a:cubicBezTo>
                    <a:pt x="587215" y="514516"/>
                    <a:pt x="589899" y="511920"/>
                    <a:pt x="589899" y="508458"/>
                  </a:cubicBezTo>
                  <a:cubicBezTo>
                    <a:pt x="589004" y="505862"/>
                    <a:pt x="586321" y="503265"/>
                    <a:pt x="583638" y="504131"/>
                  </a:cubicBezTo>
                  <a:cubicBezTo>
                    <a:pt x="552335" y="506727"/>
                    <a:pt x="552335" y="506727"/>
                    <a:pt x="552335" y="506727"/>
                  </a:cubicBezTo>
                  <a:cubicBezTo>
                    <a:pt x="548757" y="505862"/>
                    <a:pt x="545180" y="505862"/>
                    <a:pt x="540708" y="504996"/>
                  </a:cubicBezTo>
                  <a:cubicBezTo>
                    <a:pt x="552335" y="500669"/>
                    <a:pt x="552335" y="500669"/>
                    <a:pt x="552335" y="500669"/>
                  </a:cubicBezTo>
                  <a:cubicBezTo>
                    <a:pt x="555018" y="499803"/>
                    <a:pt x="556807" y="496342"/>
                    <a:pt x="555018" y="493745"/>
                  </a:cubicBezTo>
                  <a:cubicBezTo>
                    <a:pt x="554124" y="490283"/>
                    <a:pt x="550546" y="489418"/>
                    <a:pt x="546969" y="490283"/>
                  </a:cubicBezTo>
                  <a:close/>
                  <a:moveTo>
                    <a:pt x="327890" y="83"/>
                  </a:moveTo>
                  <a:cubicBezTo>
                    <a:pt x="195641" y="15680"/>
                    <a:pt x="195641" y="15680"/>
                    <a:pt x="195641" y="15680"/>
                  </a:cubicBezTo>
                  <a:cubicBezTo>
                    <a:pt x="186705" y="16546"/>
                    <a:pt x="180450" y="24345"/>
                    <a:pt x="181343" y="33010"/>
                  </a:cubicBezTo>
                  <a:cubicBezTo>
                    <a:pt x="182237" y="37343"/>
                    <a:pt x="184024" y="40809"/>
                    <a:pt x="187598" y="43408"/>
                  </a:cubicBezTo>
                  <a:cubicBezTo>
                    <a:pt x="183130" y="48607"/>
                    <a:pt x="179556" y="53806"/>
                    <a:pt x="176875" y="59872"/>
                  </a:cubicBezTo>
                  <a:cubicBezTo>
                    <a:pt x="175982" y="63338"/>
                    <a:pt x="174195" y="65938"/>
                    <a:pt x="173301" y="68537"/>
                  </a:cubicBezTo>
                  <a:cubicBezTo>
                    <a:pt x="173301" y="69404"/>
                    <a:pt x="173301" y="69404"/>
                    <a:pt x="173301" y="70270"/>
                  </a:cubicBezTo>
                  <a:cubicBezTo>
                    <a:pt x="172408" y="73736"/>
                    <a:pt x="171514" y="77202"/>
                    <a:pt x="170620" y="80668"/>
                  </a:cubicBezTo>
                  <a:cubicBezTo>
                    <a:pt x="169727" y="85867"/>
                    <a:pt x="168833" y="91067"/>
                    <a:pt x="169727" y="96266"/>
                  </a:cubicBezTo>
                  <a:cubicBezTo>
                    <a:pt x="169727" y="97132"/>
                    <a:pt x="169727" y="97132"/>
                    <a:pt x="169727" y="97132"/>
                  </a:cubicBezTo>
                  <a:cubicBezTo>
                    <a:pt x="169727" y="100598"/>
                    <a:pt x="169727" y="100598"/>
                    <a:pt x="169727" y="100598"/>
                  </a:cubicBezTo>
                  <a:cubicBezTo>
                    <a:pt x="169727" y="104064"/>
                    <a:pt x="169727" y="104064"/>
                    <a:pt x="169727" y="104064"/>
                  </a:cubicBezTo>
                  <a:cubicBezTo>
                    <a:pt x="170620" y="108397"/>
                    <a:pt x="170620" y="108397"/>
                    <a:pt x="170620" y="108397"/>
                  </a:cubicBezTo>
                  <a:cubicBezTo>
                    <a:pt x="165259" y="109263"/>
                    <a:pt x="160791" y="110996"/>
                    <a:pt x="157217" y="114462"/>
                  </a:cubicBezTo>
                  <a:cubicBezTo>
                    <a:pt x="154536" y="118795"/>
                    <a:pt x="151855" y="123128"/>
                    <a:pt x="152749" y="129193"/>
                  </a:cubicBezTo>
                  <a:cubicBezTo>
                    <a:pt x="153642" y="139591"/>
                    <a:pt x="162578" y="148257"/>
                    <a:pt x="173301" y="148257"/>
                  </a:cubicBezTo>
                  <a:cubicBezTo>
                    <a:pt x="175982" y="162121"/>
                    <a:pt x="182237" y="175118"/>
                    <a:pt x="191173" y="185517"/>
                  </a:cubicBezTo>
                  <a:cubicBezTo>
                    <a:pt x="198321" y="244440"/>
                    <a:pt x="198321" y="244440"/>
                    <a:pt x="198321" y="244440"/>
                  </a:cubicBezTo>
                  <a:cubicBezTo>
                    <a:pt x="200108" y="257437"/>
                    <a:pt x="212619" y="266969"/>
                    <a:pt x="226022" y="265236"/>
                  </a:cubicBezTo>
                  <a:cubicBezTo>
                    <a:pt x="240319" y="263503"/>
                    <a:pt x="240319" y="263503"/>
                    <a:pt x="240319" y="263503"/>
                  </a:cubicBezTo>
                  <a:cubicBezTo>
                    <a:pt x="253723" y="261770"/>
                    <a:pt x="263552" y="250505"/>
                    <a:pt x="261765" y="237507"/>
                  </a:cubicBezTo>
                  <a:cubicBezTo>
                    <a:pt x="259085" y="214978"/>
                    <a:pt x="259085" y="214978"/>
                    <a:pt x="259085" y="214978"/>
                  </a:cubicBezTo>
                  <a:cubicBezTo>
                    <a:pt x="259978" y="214978"/>
                    <a:pt x="260872" y="214978"/>
                    <a:pt x="261765" y="214978"/>
                  </a:cubicBezTo>
                  <a:cubicBezTo>
                    <a:pt x="265340" y="214978"/>
                    <a:pt x="268914" y="214112"/>
                    <a:pt x="273382" y="214112"/>
                  </a:cubicBezTo>
                  <a:cubicBezTo>
                    <a:pt x="274275" y="213245"/>
                    <a:pt x="275169" y="213245"/>
                    <a:pt x="276063" y="213245"/>
                  </a:cubicBezTo>
                  <a:cubicBezTo>
                    <a:pt x="310912" y="204580"/>
                    <a:pt x="335932" y="175118"/>
                    <a:pt x="338613" y="141324"/>
                  </a:cubicBezTo>
                  <a:cubicBezTo>
                    <a:pt x="338613" y="137858"/>
                    <a:pt x="338613" y="133526"/>
                    <a:pt x="338613" y="130060"/>
                  </a:cubicBezTo>
                  <a:cubicBezTo>
                    <a:pt x="338613" y="123994"/>
                    <a:pt x="338613" y="123994"/>
                    <a:pt x="338613" y="123994"/>
                  </a:cubicBezTo>
                  <a:cubicBezTo>
                    <a:pt x="335039" y="85867"/>
                    <a:pt x="335039" y="85867"/>
                    <a:pt x="335039" y="85867"/>
                  </a:cubicBezTo>
                  <a:cubicBezTo>
                    <a:pt x="335039" y="80668"/>
                    <a:pt x="334145" y="74603"/>
                    <a:pt x="333252" y="69404"/>
                  </a:cubicBezTo>
                  <a:cubicBezTo>
                    <a:pt x="331464" y="65071"/>
                    <a:pt x="330571" y="61605"/>
                    <a:pt x="328784" y="57272"/>
                  </a:cubicBezTo>
                  <a:cubicBezTo>
                    <a:pt x="324316" y="48607"/>
                    <a:pt x="318061" y="39942"/>
                    <a:pt x="310912" y="33010"/>
                  </a:cubicBezTo>
                  <a:cubicBezTo>
                    <a:pt x="331464" y="30411"/>
                    <a:pt x="331464" y="30411"/>
                    <a:pt x="331464" y="30411"/>
                  </a:cubicBezTo>
                  <a:cubicBezTo>
                    <a:pt x="340400" y="29544"/>
                    <a:pt x="346655" y="21745"/>
                    <a:pt x="345762" y="13947"/>
                  </a:cubicBezTo>
                  <a:cubicBezTo>
                    <a:pt x="344868" y="5282"/>
                    <a:pt x="336826" y="-784"/>
                    <a:pt x="327890" y="83"/>
                  </a:cubicBezTo>
                  <a:close/>
                </a:path>
              </a:pathLst>
            </a:custGeom>
            <a:solidFill>
              <a:schemeClr val="accent3">
                <a:lumMod val="40000"/>
                <a:lumOff val="60000"/>
              </a:schemeClr>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35" name="Freeform 234">
              <a:extLst>
                <a:ext uri="{FF2B5EF4-FFF2-40B4-BE49-F238E27FC236}">
                  <a16:creationId xmlns:a16="http://schemas.microsoft.com/office/drawing/2014/main" id="{DFD57C7C-1232-AD46-AD9A-78CC8397CE3E}"/>
                </a:ext>
              </a:extLst>
            </p:cNvPr>
            <p:cNvSpPr>
              <a:spLocks/>
            </p:cNvSpPr>
            <p:nvPr/>
          </p:nvSpPr>
          <p:spPr bwMode="auto">
            <a:xfrm flipH="1">
              <a:off x="6641653" y="12070167"/>
              <a:ext cx="521917" cy="121464"/>
            </a:xfrm>
            <a:custGeom>
              <a:avLst/>
              <a:gdLst>
                <a:gd name="connsiteX0" fmla="*/ 57582 w 521917"/>
                <a:gd name="connsiteY0" fmla="*/ 90524 h 121464"/>
                <a:gd name="connsiteX1" fmla="*/ 0 w 521917"/>
                <a:gd name="connsiteY1" fmla="*/ 108374 h 121464"/>
                <a:gd name="connsiteX2" fmla="*/ 4901 w 521917"/>
                <a:gd name="connsiteY2" fmla="*/ 121464 h 121464"/>
                <a:gd name="connsiteX3" fmla="*/ 63708 w 521917"/>
                <a:gd name="connsiteY3" fmla="*/ 102424 h 121464"/>
                <a:gd name="connsiteX4" fmla="*/ 517017 w 521917"/>
                <a:gd name="connsiteY4" fmla="*/ 0 h 121464"/>
                <a:gd name="connsiteX5" fmla="*/ 509666 w 521917"/>
                <a:gd name="connsiteY5" fmla="*/ 0 h 121464"/>
                <a:gd name="connsiteX6" fmla="*/ 498639 w 521917"/>
                <a:gd name="connsiteY6" fmla="*/ 1190 h 121464"/>
                <a:gd name="connsiteX7" fmla="*/ 502315 w 521917"/>
                <a:gd name="connsiteY7" fmla="*/ 36890 h 121464"/>
                <a:gd name="connsiteX8" fmla="*/ 503540 w 521917"/>
                <a:gd name="connsiteY8" fmla="*/ 47600 h 121464"/>
                <a:gd name="connsiteX9" fmla="*/ 507215 w 521917"/>
                <a:gd name="connsiteY9" fmla="*/ 46410 h 121464"/>
                <a:gd name="connsiteX10" fmla="*/ 514566 w 521917"/>
                <a:gd name="connsiteY10" fmla="*/ 46410 h 121464"/>
                <a:gd name="connsiteX11" fmla="*/ 521917 w 521917"/>
                <a:gd name="connsiteY11" fmla="*/ 45220 h 121464"/>
                <a:gd name="connsiteX12" fmla="*/ 521917 w 521917"/>
                <a:gd name="connsiteY12" fmla="*/ 44030 h 121464"/>
                <a:gd name="connsiteX13" fmla="*/ 518242 w 521917"/>
                <a:gd name="connsiteY13" fmla="*/ 16660 h 121464"/>
                <a:gd name="connsiteX14" fmla="*/ 518242 w 521917"/>
                <a:gd name="connsiteY14" fmla="*/ 5950 h 121464"/>
                <a:gd name="connsiteX15" fmla="*/ 518242 w 521917"/>
                <a:gd name="connsiteY15" fmla="*/ 4760 h 1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1917" h="121464">
                  <a:moveTo>
                    <a:pt x="57582" y="90524"/>
                  </a:moveTo>
                  <a:lnTo>
                    <a:pt x="0" y="108374"/>
                  </a:lnTo>
                  <a:lnTo>
                    <a:pt x="4901" y="121464"/>
                  </a:lnTo>
                  <a:lnTo>
                    <a:pt x="63708" y="102424"/>
                  </a:lnTo>
                  <a:close/>
                  <a:moveTo>
                    <a:pt x="517017" y="0"/>
                  </a:moveTo>
                  <a:lnTo>
                    <a:pt x="509666" y="0"/>
                  </a:lnTo>
                  <a:lnTo>
                    <a:pt x="498639" y="1190"/>
                  </a:lnTo>
                  <a:lnTo>
                    <a:pt x="502315" y="36890"/>
                  </a:lnTo>
                  <a:lnTo>
                    <a:pt x="503540" y="47600"/>
                  </a:lnTo>
                  <a:lnTo>
                    <a:pt x="507215" y="46410"/>
                  </a:lnTo>
                  <a:lnTo>
                    <a:pt x="514566" y="46410"/>
                  </a:lnTo>
                  <a:lnTo>
                    <a:pt x="521917" y="45220"/>
                  </a:lnTo>
                  <a:lnTo>
                    <a:pt x="521917" y="44030"/>
                  </a:lnTo>
                  <a:lnTo>
                    <a:pt x="518242" y="16660"/>
                  </a:lnTo>
                  <a:lnTo>
                    <a:pt x="518242" y="5950"/>
                  </a:lnTo>
                  <a:lnTo>
                    <a:pt x="518242" y="4760"/>
                  </a:lnTo>
                  <a:close/>
                </a:path>
              </a:pathLst>
            </a:custGeom>
            <a:solidFill>
              <a:srgbClr val="EAEC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36" name="Freeform 24">
              <a:extLst>
                <a:ext uri="{FF2B5EF4-FFF2-40B4-BE49-F238E27FC236}">
                  <a16:creationId xmlns:a16="http://schemas.microsoft.com/office/drawing/2014/main" id="{11619BEA-B244-0A42-A794-F99AB6009FC4}"/>
                </a:ext>
              </a:extLst>
            </p:cNvPr>
            <p:cNvSpPr>
              <a:spLocks/>
            </p:cNvSpPr>
            <p:nvPr/>
          </p:nvSpPr>
          <p:spPr bwMode="auto">
            <a:xfrm flipH="1">
              <a:off x="6794799" y="11556165"/>
              <a:ext cx="205826" cy="160652"/>
            </a:xfrm>
            <a:custGeom>
              <a:avLst/>
              <a:gdLst>
                <a:gd name="T0" fmla="*/ 227 w 230"/>
                <a:gd name="T1" fmla="*/ 25 h 184"/>
                <a:gd name="T2" fmla="*/ 224 w 230"/>
                <a:gd name="T3" fmla="*/ 54 h 184"/>
                <a:gd name="T4" fmla="*/ 209 w 230"/>
                <a:gd name="T5" fmla="*/ 65 h 184"/>
                <a:gd name="T6" fmla="*/ 73 w 230"/>
                <a:gd name="T7" fmla="*/ 81 h 184"/>
                <a:gd name="T8" fmla="*/ 44 w 230"/>
                <a:gd name="T9" fmla="*/ 134 h 184"/>
                <a:gd name="T10" fmla="*/ 48 w 230"/>
                <a:gd name="T11" fmla="*/ 163 h 184"/>
                <a:gd name="T12" fmla="*/ 37 w 230"/>
                <a:gd name="T13" fmla="*/ 183 h 184"/>
                <a:gd name="T14" fmla="*/ 34 w 230"/>
                <a:gd name="T15" fmla="*/ 183 h 184"/>
                <a:gd name="T16" fmla="*/ 18 w 230"/>
                <a:gd name="T17" fmla="*/ 167 h 184"/>
                <a:gd name="T18" fmla="*/ 7 w 230"/>
                <a:gd name="T19" fmla="*/ 77 h 184"/>
                <a:gd name="T20" fmla="*/ 7 w 230"/>
                <a:gd name="T21" fmla="*/ 75 h 184"/>
                <a:gd name="T22" fmla="*/ 1 w 230"/>
                <a:gd name="T23" fmla="*/ 58 h 184"/>
                <a:gd name="T24" fmla="*/ 5 w 230"/>
                <a:gd name="T25" fmla="*/ 35 h 184"/>
                <a:gd name="T26" fmla="*/ 20 w 230"/>
                <a:gd name="T27" fmla="*/ 23 h 184"/>
                <a:gd name="T28" fmla="*/ 200 w 230"/>
                <a:gd name="T29" fmla="*/ 1 h 184"/>
                <a:gd name="T30" fmla="*/ 227 w 230"/>
                <a:gd name="T31" fmla="*/ 2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184">
                  <a:moveTo>
                    <a:pt x="227" y="25"/>
                  </a:moveTo>
                  <a:cubicBezTo>
                    <a:pt x="230" y="35"/>
                    <a:pt x="228" y="46"/>
                    <a:pt x="224" y="54"/>
                  </a:cubicBezTo>
                  <a:cubicBezTo>
                    <a:pt x="221" y="60"/>
                    <a:pt x="215" y="64"/>
                    <a:pt x="209" y="65"/>
                  </a:cubicBezTo>
                  <a:cubicBezTo>
                    <a:pt x="73" y="81"/>
                    <a:pt x="73" y="81"/>
                    <a:pt x="73" y="81"/>
                  </a:cubicBezTo>
                  <a:cubicBezTo>
                    <a:pt x="54" y="84"/>
                    <a:pt x="41" y="107"/>
                    <a:pt x="44" y="134"/>
                  </a:cubicBezTo>
                  <a:cubicBezTo>
                    <a:pt x="48" y="163"/>
                    <a:pt x="48" y="163"/>
                    <a:pt x="48" y="163"/>
                  </a:cubicBezTo>
                  <a:cubicBezTo>
                    <a:pt x="49" y="173"/>
                    <a:pt x="44" y="182"/>
                    <a:pt x="37" y="183"/>
                  </a:cubicBezTo>
                  <a:cubicBezTo>
                    <a:pt x="34" y="183"/>
                    <a:pt x="34" y="183"/>
                    <a:pt x="34" y="183"/>
                  </a:cubicBezTo>
                  <a:cubicBezTo>
                    <a:pt x="26" y="184"/>
                    <a:pt x="19" y="177"/>
                    <a:pt x="18" y="167"/>
                  </a:cubicBezTo>
                  <a:cubicBezTo>
                    <a:pt x="7" y="77"/>
                    <a:pt x="7" y="77"/>
                    <a:pt x="7" y="77"/>
                  </a:cubicBezTo>
                  <a:cubicBezTo>
                    <a:pt x="7" y="77"/>
                    <a:pt x="7" y="76"/>
                    <a:pt x="7" y="75"/>
                  </a:cubicBezTo>
                  <a:cubicBezTo>
                    <a:pt x="4" y="70"/>
                    <a:pt x="2" y="65"/>
                    <a:pt x="1" y="58"/>
                  </a:cubicBezTo>
                  <a:cubicBezTo>
                    <a:pt x="0" y="49"/>
                    <a:pt x="2" y="41"/>
                    <a:pt x="5" y="35"/>
                  </a:cubicBezTo>
                  <a:cubicBezTo>
                    <a:pt x="9" y="29"/>
                    <a:pt x="14" y="24"/>
                    <a:pt x="20" y="23"/>
                  </a:cubicBezTo>
                  <a:cubicBezTo>
                    <a:pt x="200" y="1"/>
                    <a:pt x="200" y="1"/>
                    <a:pt x="200" y="1"/>
                  </a:cubicBezTo>
                  <a:cubicBezTo>
                    <a:pt x="212" y="0"/>
                    <a:pt x="223" y="9"/>
                    <a:pt x="227" y="25"/>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grpSp>
        <p:nvGrpSpPr>
          <p:cNvPr id="237" name="Group 236">
            <a:extLst>
              <a:ext uri="{FF2B5EF4-FFF2-40B4-BE49-F238E27FC236}">
                <a16:creationId xmlns:a16="http://schemas.microsoft.com/office/drawing/2014/main" id="{F362D8C6-4066-D744-A4E5-BA309AA006C8}"/>
              </a:ext>
            </a:extLst>
          </p:cNvPr>
          <p:cNvGrpSpPr/>
          <p:nvPr/>
        </p:nvGrpSpPr>
        <p:grpSpPr>
          <a:xfrm>
            <a:off x="2361773" y="5773323"/>
            <a:ext cx="356520" cy="595601"/>
            <a:chOff x="6564469" y="11546645"/>
            <a:chExt cx="713040" cy="1191201"/>
          </a:xfrm>
        </p:grpSpPr>
        <p:sp>
          <p:nvSpPr>
            <p:cNvPr id="238" name="Freeform 16">
              <a:extLst>
                <a:ext uri="{FF2B5EF4-FFF2-40B4-BE49-F238E27FC236}">
                  <a16:creationId xmlns:a16="http://schemas.microsoft.com/office/drawing/2014/main" id="{8AA6E107-C980-E74D-92A1-BED56691B009}"/>
                </a:ext>
              </a:extLst>
            </p:cNvPr>
            <p:cNvSpPr>
              <a:spLocks/>
            </p:cNvSpPr>
            <p:nvPr/>
          </p:nvSpPr>
          <p:spPr bwMode="auto">
            <a:xfrm flipH="1">
              <a:off x="6813176" y="11546645"/>
              <a:ext cx="211952" cy="217773"/>
            </a:xfrm>
            <a:custGeom>
              <a:avLst/>
              <a:gdLst>
                <a:gd name="T0" fmla="*/ 235 w 236"/>
                <a:gd name="T1" fmla="*/ 112 h 250"/>
                <a:gd name="T2" fmla="*/ 236 w 236"/>
                <a:gd name="T3" fmla="*/ 117 h 250"/>
                <a:gd name="T4" fmla="*/ 233 w 236"/>
                <a:gd name="T5" fmla="*/ 142 h 250"/>
                <a:gd name="T6" fmla="*/ 175 w 236"/>
                <a:gd name="T7" fmla="*/ 220 h 250"/>
                <a:gd name="T8" fmla="*/ 125 w 236"/>
                <a:gd name="T9" fmla="*/ 234 h 250"/>
                <a:gd name="T10" fmla="*/ 51 w 236"/>
                <a:gd name="T11" fmla="*/ 234 h 250"/>
                <a:gd name="T12" fmla="*/ 33 w 236"/>
                <a:gd name="T13" fmla="*/ 215 h 250"/>
                <a:gd name="T14" fmla="*/ 26 w 236"/>
                <a:gd name="T15" fmla="*/ 207 h 250"/>
                <a:gd name="T16" fmla="*/ 3 w 236"/>
                <a:gd name="T17" fmla="*/ 124 h 250"/>
                <a:gd name="T18" fmla="*/ 108 w 236"/>
                <a:gd name="T19" fmla="*/ 2 h 250"/>
                <a:gd name="T20" fmla="*/ 113 w 236"/>
                <a:gd name="T21" fmla="*/ 2 h 250"/>
                <a:gd name="T22" fmla="*/ 211 w 236"/>
                <a:gd name="T23" fmla="*/ 46 h 250"/>
                <a:gd name="T24" fmla="*/ 211 w 236"/>
                <a:gd name="T25" fmla="*/ 46 h 250"/>
                <a:gd name="T26" fmla="*/ 227 w 236"/>
                <a:gd name="T27" fmla="*/ 74 h 250"/>
                <a:gd name="T28" fmla="*/ 235 w 236"/>
                <a:gd name="T29" fmla="*/ 11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250">
                  <a:moveTo>
                    <a:pt x="235" y="112"/>
                  </a:moveTo>
                  <a:cubicBezTo>
                    <a:pt x="236" y="114"/>
                    <a:pt x="236" y="115"/>
                    <a:pt x="236" y="117"/>
                  </a:cubicBezTo>
                  <a:cubicBezTo>
                    <a:pt x="236" y="126"/>
                    <a:pt x="235" y="134"/>
                    <a:pt x="233" y="142"/>
                  </a:cubicBezTo>
                  <a:cubicBezTo>
                    <a:pt x="226" y="175"/>
                    <a:pt x="204" y="204"/>
                    <a:pt x="175" y="220"/>
                  </a:cubicBezTo>
                  <a:cubicBezTo>
                    <a:pt x="160" y="229"/>
                    <a:pt x="143" y="233"/>
                    <a:pt x="125" y="234"/>
                  </a:cubicBezTo>
                  <a:cubicBezTo>
                    <a:pt x="96" y="236"/>
                    <a:pt x="72" y="250"/>
                    <a:pt x="51" y="234"/>
                  </a:cubicBezTo>
                  <a:cubicBezTo>
                    <a:pt x="44" y="228"/>
                    <a:pt x="38" y="222"/>
                    <a:pt x="33" y="215"/>
                  </a:cubicBezTo>
                  <a:cubicBezTo>
                    <a:pt x="30" y="213"/>
                    <a:pt x="28" y="210"/>
                    <a:pt x="26" y="207"/>
                  </a:cubicBezTo>
                  <a:cubicBezTo>
                    <a:pt x="15" y="190"/>
                    <a:pt x="4" y="146"/>
                    <a:pt x="3" y="124"/>
                  </a:cubicBezTo>
                  <a:cubicBezTo>
                    <a:pt x="0" y="61"/>
                    <a:pt x="46" y="8"/>
                    <a:pt x="108" y="2"/>
                  </a:cubicBezTo>
                  <a:cubicBezTo>
                    <a:pt x="110" y="2"/>
                    <a:pt x="111" y="2"/>
                    <a:pt x="113" y="2"/>
                  </a:cubicBezTo>
                  <a:cubicBezTo>
                    <a:pt x="152" y="0"/>
                    <a:pt x="188" y="17"/>
                    <a:pt x="211" y="46"/>
                  </a:cubicBezTo>
                  <a:cubicBezTo>
                    <a:pt x="211" y="46"/>
                    <a:pt x="211" y="46"/>
                    <a:pt x="211" y="46"/>
                  </a:cubicBezTo>
                  <a:cubicBezTo>
                    <a:pt x="217" y="54"/>
                    <a:pt x="223" y="64"/>
                    <a:pt x="227" y="74"/>
                  </a:cubicBezTo>
                  <a:cubicBezTo>
                    <a:pt x="232" y="85"/>
                    <a:pt x="235" y="98"/>
                    <a:pt x="235" y="112"/>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39" name="Freeform 238">
              <a:extLst>
                <a:ext uri="{FF2B5EF4-FFF2-40B4-BE49-F238E27FC236}">
                  <a16:creationId xmlns:a16="http://schemas.microsoft.com/office/drawing/2014/main" id="{E02EE598-42F7-F049-8BCE-F1DE6C443C62}"/>
                </a:ext>
              </a:extLst>
            </p:cNvPr>
            <p:cNvSpPr>
              <a:spLocks/>
            </p:cNvSpPr>
            <p:nvPr/>
          </p:nvSpPr>
          <p:spPr bwMode="auto">
            <a:xfrm flipH="1">
              <a:off x="6639204" y="11794167"/>
              <a:ext cx="638305" cy="943679"/>
            </a:xfrm>
            <a:custGeom>
              <a:avLst/>
              <a:gdLst>
                <a:gd name="connsiteX0" fmla="*/ 568863 w 638305"/>
                <a:gd name="connsiteY0" fmla="*/ 890128 h 943679"/>
                <a:gd name="connsiteX1" fmla="*/ 504763 w 638305"/>
                <a:gd name="connsiteY1" fmla="*/ 897151 h 943679"/>
                <a:gd name="connsiteX2" fmla="*/ 508324 w 638305"/>
                <a:gd name="connsiteY2" fmla="*/ 940167 h 943679"/>
                <a:gd name="connsiteX3" fmla="*/ 509215 w 638305"/>
                <a:gd name="connsiteY3" fmla="*/ 940167 h 943679"/>
                <a:gd name="connsiteX4" fmla="*/ 510105 w 638305"/>
                <a:gd name="connsiteY4" fmla="*/ 943679 h 943679"/>
                <a:gd name="connsiteX5" fmla="*/ 629402 w 638305"/>
                <a:gd name="connsiteY5" fmla="*/ 933144 h 943679"/>
                <a:gd name="connsiteX6" fmla="*/ 636525 w 638305"/>
                <a:gd name="connsiteY6" fmla="*/ 924366 h 943679"/>
                <a:gd name="connsiteX7" fmla="*/ 638305 w 638305"/>
                <a:gd name="connsiteY7" fmla="*/ 916465 h 943679"/>
                <a:gd name="connsiteX8" fmla="*/ 628512 w 638305"/>
                <a:gd name="connsiteY8" fmla="*/ 905052 h 943679"/>
                <a:gd name="connsiteX9" fmla="*/ 568863 w 638305"/>
                <a:gd name="connsiteY9" fmla="*/ 890128 h 943679"/>
                <a:gd name="connsiteX10" fmla="*/ 46311 w 638305"/>
                <a:gd name="connsiteY10" fmla="*/ 727097 h 943679"/>
                <a:gd name="connsiteX11" fmla="*/ 3632 w 638305"/>
                <a:gd name="connsiteY11" fmla="*/ 743592 h 943679"/>
                <a:gd name="connsiteX12" fmla="*/ 3632 w 638305"/>
                <a:gd name="connsiteY12" fmla="*/ 744461 h 943679"/>
                <a:gd name="connsiteX13" fmla="*/ 0 w 638305"/>
                <a:gd name="connsiteY13" fmla="*/ 746197 h 943679"/>
                <a:gd name="connsiteX14" fmla="*/ 48127 w 638305"/>
                <a:gd name="connsiteY14" fmla="*/ 858193 h 943679"/>
                <a:gd name="connsiteX15" fmla="*/ 59932 w 638305"/>
                <a:gd name="connsiteY15" fmla="*/ 862533 h 943679"/>
                <a:gd name="connsiteX16" fmla="*/ 68104 w 638305"/>
                <a:gd name="connsiteY16" fmla="*/ 861665 h 943679"/>
                <a:gd name="connsiteX17" fmla="*/ 77185 w 638305"/>
                <a:gd name="connsiteY17" fmla="*/ 849511 h 943679"/>
                <a:gd name="connsiteX18" fmla="*/ 73553 w 638305"/>
                <a:gd name="connsiteY18" fmla="*/ 786133 h 943679"/>
                <a:gd name="connsiteX19" fmla="*/ 46311 w 638305"/>
                <a:gd name="connsiteY19" fmla="*/ 727097 h 943679"/>
                <a:gd name="connsiteX20" fmla="*/ 304686 w 638305"/>
                <a:gd name="connsiteY20" fmla="*/ 0 h 943679"/>
                <a:gd name="connsiteX21" fmla="*/ 288822 w 638305"/>
                <a:gd name="connsiteY21" fmla="*/ 9883 h 943679"/>
                <a:gd name="connsiteX22" fmla="*/ 268002 w 638305"/>
                <a:gd name="connsiteY22" fmla="*/ 22854 h 943679"/>
                <a:gd name="connsiteX23" fmla="*/ 246503 w 638305"/>
                <a:gd name="connsiteY23" fmla="*/ 34779 h 943679"/>
                <a:gd name="connsiteX24" fmla="*/ 236616 w 638305"/>
                <a:gd name="connsiteY24" fmla="*/ 48312 h 943679"/>
                <a:gd name="connsiteX25" fmla="*/ 233276 w 638305"/>
                <a:gd name="connsiteY25" fmla="*/ 50510 h 943679"/>
                <a:gd name="connsiteX26" fmla="*/ 191113 w 638305"/>
                <a:gd name="connsiteY26" fmla="*/ 81869 h 943679"/>
                <a:gd name="connsiteX27" fmla="*/ 101405 w 638305"/>
                <a:gd name="connsiteY27" fmla="*/ 199468 h 943679"/>
                <a:gd name="connsiteX28" fmla="*/ 110376 w 638305"/>
                <a:gd name="connsiteY28" fmla="*/ 386755 h 943679"/>
                <a:gd name="connsiteX29" fmla="*/ 114862 w 638305"/>
                <a:gd name="connsiteY29" fmla="*/ 385013 h 943679"/>
                <a:gd name="connsiteX30" fmla="*/ 122935 w 638305"/>
                <a:gd name="connsiteY30" fmla="*/ 383271 h 943679"/>
                <a:gd name="connsiteX31" fmla="*/ 157921 w 638305"/>
                <a:gd name="connsiteY31" fmla="*/ 372817 h 943679"/>
                <a:gd name="connsiteX32" fmla="*/ 163304 w 638305"/>
                <a:gd name="connsiteY32" fmla="*/ 371075 h 943679"/>
                <a:gd name="connsiteX33" fmla="*/ 170481 w 638305"/>
                <a:gd name="connsiteY33" fmla="*/ 368462 h 943679"/>
                <a:gd name="connsiteX34" fmla="*/ 175863 w 638305"/>
                <a:gd name="connsiteY34" fmla="*/ 366720 h 943679"/>
                <a:gd name="connsiteX35" fmla="*/ 166892 w 638305"/>
                <a:gd name="connsiteY35" fmla="*/ 217761 h 943679"/>
                <a:gd name="connsiteX36" fmla="*/ 214437 w 638305"/>
                <a:gd name="connsiteY36" fmla="*/ 149924 h 943679"/>
                <a:gd name="connsiteX37" fmla="*/ 228728 w 638305"/>
                <a:gd name="connsiteY37" fmla="*/ 137926 h 943679"/>
                <a:gd name="connsiteX38" fmla="*/ 229330 w 638305"/>
                <a:gd name="connsiteY38" fmla="*/ 178855 h 943679"/>
                <a:gd name="connsiteX39" fmla="*/ 235574 w 638305"/>
                <a:gd name="connsiteY39" fmla="*/ 434993 h 943679"/>
                <a:gd name="connsiteX40" fmla="*/ 237359 w 638305"/>
                <a:gd name="connsiteY40" fmla="*/ 435864 h 943679"/>
                <a:gd name="connsiteX41" fmla="*/ 252570 w 638305"/>
                <a:gd name="connsiteY41" fmla="*/ 435864 h 943679"/>
                <a:gd name="connsiteX42" fmla="*/ 259015 w 638305"/>
                <a:gd name="connsiteY42" fmla="*/ 453368 h 943679"/>
                <a:gd name="connsiteX43" fmla="*/ 273928 w 638305"/>
                <a:gd name="connsiteY43" fmla="*/ 466502 h 943679"/>
                <a:gd name="connsiteX44" fmla="*/ 275579 w 638305"/>
                <a:gd name="connsiteY44" fmla="*/ 488682 h 943679"/>
                <a:gd name="connsiteX45" fmla="*/ 270416 w 638305"/>
                <a:gd name="connsiteY45" fmla="*/ 584428 h 943679"/>
                <a:gd name="connsiteX46" fmla="*/ 46557 w 638305"/>
                <a:gd name="connsiteY46" fmla="*/ 711546 h 943679"/>
                <a:gd name="connsiteX47" fmla="*/ 81479 w 638305"/>
                <a:gd name="connsiteY47" fmla="*/ 779458 h 943679"/>
                <a:gd name="connsiteX48" fmla="*/ 193408 w 638305"/>
                <a:gd name="connsiteY48" fmla="*/ 721123 h 943679"/>
                <a:gd name="connsiteX49" fmla="*/ 338469 w 638305"/>
                <a:gd name="connsiteY49" fmla="*/ 622738 h 943679"/>
                <a:gd name="connsiteX50" fmla="*/ 353580 w 638305"/>
                <a:gd name="connsiteY50" fmla="*/ 476915 h 943679"/>
                <a:gd name="connsiteX51" fmla="*/ 353201 w 638305"/>
                <a:gd name="connsiteY51" fmla="*/ 472401 h 943679"/>
                <a:gd name="connsiteX52" fmla="*/ 373603 w 638305"/>
                <a:gd name="connsiteY52" fmla="*/ 470523 h 943679"/>
                <a:gd name="connsiteX53" fmla="*/ 379223 w 638305"/>
                <a:gd name="connsiteY53" fmla="*/ 470006 h 943679"/>
                <a:gd name="connsiteX54" fmla="*/ 393209 w 638305"/>
                <a:gd name="connsiteY54" fmla="*/ 492414 h 943679"/>
                <a:gd name="connsiteX55" fmla="*/ 458473 w 638305"/>
                <a:gd name="connsiteY55" fmla="*/ 614122 h 943679"/>
                <a:gd name="connsiteX56" fmla="*/ 501387 w 638305"/>
                <a:gd name="connsiteY56" fmla="*/ 882988 h 943679"/>
                <a:gd name="connsiteX57" fmla="*/ 578273 w 638305"/>
                <a:gd name="connsiteY57" fmla="*/ 882988 h 943679"/>
                <a:gd name="connsiteX58" fmla="*/ 551452 w 638305"/>
                <a:gd name="connsiteY58" fmla="*/ 631524 h 943679"/>
                <a:gd name="connsiteX59" fmla="*/ 462063 w 638305"/>
                <a:gd name="connsiteY59" fmla="*/ 431466 h 943679"/>
                <a:gd name="connsiteX60" fmla="*/ 457329 w 638305"/>
                <a:gd name="connsiteY60" fmla="*/ 421903 h 943679"/>
                <a:gd name="connsiteX61" fmla="*/ 466384 w 638305"/>
                <a:gd name="connsiteY61" fmla="*/ 421903 h 943679"/>
                <a:gd name="connsiteX62" fmla="*/ 460516 w 638305"/>
                <a:gd name="connsiteY62" fmla="*/ 268174 h 943679"/>
                <a:gd name="connsiteX63" fmla="*/ 460244 w 638305"/>
                <a:gd name="connsiteY63" fmla="*/ 262176 h 943679"/>
                <a:gd name="connsiteX64" fmla="*/ 507025 w 638305"/>
                <a:gd name="connsiteY64" fmla="*/ 293969 h 943679"/>
                <a:gd name="connsiteX65" fmla="*/ 620919 w 638305"/>
                <a:gd name="connsiteY65" fmla="*/ 321193 h 943679"/>
                <a:gd name="connsiteX66" fmla="*/ 620919 w 638305"/>
                <a:gd name="connsiteY66" fmla="*/ 316833 h 943679"/>
                <a:gd name="connsiteX67" fmla="*/ 621814 w 638305"/>
                <a:gd name="connsiteY67" fmla="*/ 308113 h 943679"/>
                <a:gd name="connsiteX68" fmla="*/ 623604 w 638305"/>
                <a:gd name="connsiteY68" fmla="*/ 270615 h 943679"/>
                <a:gd name="connsiteX69" fmla="*/ 623604 w 638305"/>
                <a:gd name="connsiteY69" fmla="*/ 265383 h 943679"/>
                <a:gd name="connsiteX70" fmla="*/ 503683 w 638305"/>
                <a:gd name="connsiteY70" fmla="*/ 224397 h 943679"/>
                <a:gd name="connsiteX71" fmla="*/ 453566 w 638305"/>
                <a:gd name="connsiteY71" fmla="*/ 111033 h 943679"/>
                <a:gd name="connsiteX72" fmla="*/ 452671 w 638305"/>
                <a:gd name="connsiteY72" fmla="*/ 105801 h 943679"/>
                <a:gd name="connsiteX73" fmla="*/ 452301 w 638305"/>
                <a:gd name="connsiteY73" fmla="*/ 105869 h 943679"/>
                <a:gd name="connsiteX74" fmla="*/ 450736 w 638305"/>
                <a:gd name="connsiteY74" fmla="*/ 88315 h 943679"/>
                <a:gd name="connsiteX75" fmla="*/ 450736 w 638305"/>
                <a:gd name="connsiteY75" fmla="*/ 87444 h 943679"/>
                <a:gd name="connsiteX76" fmla="*/ 445520 w 638305"/>
                <a:gd name="connsiteY76" fmla="*/ 70895 h 943679"/>
                <a:gd name="connsiteX77" fmla="*/ 406920 w 638305"/>
                <a:gd name="connsiteY77" fmla="*/ 27346 h 943679"/>
                <a:gd name="connsiteX78" fmla="*/ 383969 w 638305"/>
                <a:gd name="connsiteY78" fmla="*/ 15152 h 943679"/>
                <a:gd name="connsiteX79" fmla="*/ 400107 w 638305"/>
                <a:gd name="connsiteY79" fmla="*/ 359695 h 943679"/>
                <a:gd name="connsiteX80" fmla="*/ 401472 w 638305"/>
                <a:gd name="connsiteY80" fmla="*/ 383466 h 943679"/>
                <a:gd name="connsiteX81" fmla="*/ 393383 w 638305"/>
                <a:gd name="connsiteY81" fmla="*/ 384300 h 943679"/>
                <a:gd name="connsiteX82" fmla="*/ 365299 w 638305"/>
                <a:gd name="connsiteY82" fmla="*/ 387195 h 943679"/>
                <a:gd name="connsiteX83" fmla="*/ 317176 w 638305"/>
                <a:gd name="connsiteY83" fmla="*/ 392157 h 943679"/>
                <a:gd name="connsiteX84" fmla="*/ 310534 w 638305"/>
                <a:gd name="connsiteY84" fmla="*/ 209009 h 943679"/>
                <a:gd name="connsiteX85" fmla="*/ 310786 w 638305"/>
                <a:gd name="connsiteY85" fmla="*/ 209894 h 943679"/>
                <a:gd name="connsiteX86" fmla="*/ 311849 w 638305"/>
                <a:gd name="connsiteY86" fmla="*/ 214303 h 943679"/>
                <a:gd name="connsiteX87" fmla="*/ 304686 w 638305"/>
                <a:gd name="connsiteY87" fmla="*/ 0 h 94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38305" h="943679">
                  <a:moveTo>
                    <a:pt x="568863" y="890128"/>
                  </a:moveTo>
                  <a:cubicBezTo>
                    <a:pt x="504763" y="897151"/>
                    <a:pt x="504763" y="897151"/>
                    <a:pt x="504763" y="897151"/>
                  </a:cubicBezTo>
                  <a:cubicBezTo>
                    <a:pt x="508324" y="940167"/>
                    <a:pt x="508324" y="940167"/>
                    <a:pt x="508324" y="940167"/>
                  </a:cubicBezTo>
                  <a:cubicBezTo>
                    <a:pt x="509215" y="940167"/>
                    <a:pt x="509215" y="940167"/>
                    <a:pt x="509215" y="940167"/>
                  </a:cubicBezTo>
                  <a:cubicBezTo>
                    <a:pt x="510105" y="943679"/>
                    <a:pt x="510105" y="943679"/>
                    <a:pt x="510105" y="943679"/>
                  </a:cubicBezTo>
                  <a:cubicBezTo>
                    <a:pt x="629402" y="933144"/>
                    <a:pt x="629402" y="933144"/>
                    <a:pt x="629402" y="933144"/>
                  </a:cubicBezTo>
                  <a:cubicBezTo>
                    <a:pt x="633854" y="932266"/>
                    <a:pt x="637415" y="928755"/>
                    <a:pt x="636525" y="924366"/>
                  </a:cubicBezTo>
                  <a:cubicBezTo>
                    <a:pt x="637415" y="921732"/>
                    <a:pt x="638305" y="919098"/>
                    <a:pt x="638305" y="916465"/>
                  </a:cubicBezTo>
                  <a:cubicBezTo>
                    <a:pt x="637415" y="911197"/>
                    <a:pt x="633854" y="906808"/>
                    <a:pt x="628512" y="905052"/>
                  </a:cubicBezTo>
                  <a:cubicBezTo>
                    <a:pt x="568863" y="890128"/>
                    <a:pt x="568863" y="890128"/>
                    <a:pt x="568863" y="890128"/>
                  </a:cubicBezTo>
                  <a:close/>
                  <a:moveTo>
                    <a:pt x="46311" y="727097"/>
                  </a:moveTo>
                  <a:cubicBezTo>
                    <a:pt x="3632" y="743592"/>
                    <a:pt x="3632" y="743592"/>
                    <a:pt x="3632" y="743592"/>
                  </a:cubicBezTo>
                  <a:cubicBezTo>
                    <a:pt x="3632" y="744461"/>
                    <a:pt x="3632" y="744461"/>
                    <a:pt x="3632" y="744461"/>
                  </a:cubicBezTo>
                  <a:cubicBezTo>
                    <a:pt x="0" y="746197"/>
                    <a:pt x="0" y="746197"/>
                    <a:pt x="0" y="746197"/>
                  </a:cubicBezTo>
                  <a:cubicBezTo>
                    <a:pt x="48127" y="858193"/>
                    <a:pt x="48127" y="858193"/>
                    <a:pt x="48127" y="858193"/>
                  </a:cubicBezTo>
                  <a:cubicBezTo>
                    <a:pt x="50851" y="862533"/>
                    <a:pt x="55391" y="865138"/>
                    <a:pt x="59932" y="862533"/>
                  </a:cubicBezTo>
                  <a:cubicBezTo>
                    <a:pt x="62656" y="863402"/>
                    <a:pt x="65380" y="862533"/>
                    <a:pt x="68104" y="861665"/>
                  </a:cubicBezTo>
                  <a:cubicBezTo>
                    <a:pt x="73553" y="859929"/>
                    <a:pt x="77185" y="854720"/>
                    <a:pt x="77185" y="849511"/>
                  </a:cubicBezTo>
                  <a:lnTo>
                    <a:pt x="73553" y="786133"/>
                  </a:lnTo>
                  <a:cubicBezTo>
                    <a:pt x="46311" y="727097"/>
                    <a:pt x="46311" y="727097"/>
                    <a:pt x="46311" y="727097"/>
                  </a:cubicBezTo>
                  <a:close/>
                  <a:moveTo>
                    <a:pt x="304686" y="0"/>
                  </a:moveTo>
                  <a:cubicBezTo>
                    <a:pt x="304686" y="0"/>
                    <a:pt x="304686" y="0"/>
                    <a:pt x="288822" y="9883"/>
                  </a:cubicBezTo>
                  <a:lnTo>
                    <a:pt x="268002" y="22854"/>
                  </a:lnTo>
                  <a:lnTo>
                    <a:pt x="246503" y="34779"/>
                  </a:lnTo>
                  <a:lnTo>
                    <a:pt x="236616" y="48312"/>
                  </a:lnTo>
                  <a:lnTo>
                    <a:pt x="233276" y="50510"/>
                  </a:lnTo>
                  <a:cubicBezTo>
                    <a:pt x="221614" y="58350"/>
                    <a:pt x="206364" y="68803"/>
                    <a:pt x="191113" y="81869"/>
                  </a:cubicBezTo>
                  <a:cubicBezTo>
                    <a:pt x="142671" y="121069"/>
                    <a:pt x="112170" y="160269"/>
                    <a:pt x="101405" y="199468"/>
                  </a:cubicBezTo>
                  <a:cubicBezTo>
                    <a:pt x="77184" y="280481"/>
                    <a:pt x="108582" y="382399"/>
                    <a:pt x="110376" y="386755"/>
                  </a:cubicBezTo>
                  <a:cubicBezTo>
                    <a:pt x="114862" y="385013"/>
                    <a:pt x="114862" y="385013"/>
                    <a:pt x="114862" y="385013"/>
                  </a:cubicBezTo>
                  <a:cubicBezTo>
                    <a:pt x="122935" y="383271"/>
                    <a:pt x="122935" y="383271"/>
                    <a:pt x="122935" y="383271"/>
                  </a:cubicBezTo>
                  <a:cubicBezTo>
                    <a:pt x="157921" y="372817"/>
                    <a:pt x="157921" y="372817"/>
                    <a:pt x="157921" y="372817"/>
                  </a:cubicBezTo>
                  <a:cubicBezTo>
                    <a:pt x="163304" y="371075"/>
                    <a:pt x="163304" y="371075"/>
                    <a:pt x="163304" y="371075"/>
                  </a:cubicBezTo>
                  <a:cubicBezTo>
                    <a:pt x="170481" y="368462"/>
                    <a:pt x="170481" y="368462"/>
                    <a:pt x="170481" y="368462"/>
                  </a:cubicBezTo>
                  <a:cubicBezTo>
                    <a:pt x="175863" y="366720"/>
                    <a:pt x="175863" y="366720"/>
                    <a:pt x="175863" y="366720"/>
                  </a:cubicBezTo>
                  <a:cubicBezTo>
                    <a:pt x="175863" y="366720"/>
                    <a:pt x="148951" y="279609"/>
                    <a:pt x="166892" y="217761"/>
                  </a:cubicBezTo>
                  <a:cubicBezTo>
                    <a:pt x="173620" y="194242"/>
                    <a:pt x="192683" y="170504"/>
                    <a:pt x="214437" y="149924"/>
                  </a:cubicBezTo>
                  <a:lnTo>
                    <a:pt x="228728" y="137926"/>
                  </a:lnTo>
                  <a:lnTo>
                    <a:pt x="229330" y="178855"/>
                  </a:lnTo>
                  <a:cubicBezTo>
                    <a:pt x="229330" y="178855"/>
                    <a:pt x="229330" y="178855"/>
                    <a:pt x="235574" y="434993"/>
                  </a:cubicBezTo>
                  <a:cubicBezTo>
                    <a:pt x="236466" y="435864"/>
                    <a:pt x="236466" y="435864"/>
                    <a:pt x="237359" y="435864"/>
                  </a:cubicBezTo>
                  <a:lnTo>
                    <a:pt x="252570" y="435864"/>
                  </a:lnTo>
                  <a:lnTo>
                    <a:pt x="259015" y="453368"/>
                  </a:lnTo>
                  <a:lnTo>
                    <a:pt x="273928" y="466502"/>
                  </a:lnTo>
                  <a:lnTo>
                    <a:pt x="275579" y="488682"/>
                  </a:lnTo>
                  <a:cubicBezTo>
                    <a:pt x="277636" y="533331"/>
                    <a:pt x="275789" y="573327"/>
                    <a:pt x="270416" y="584428"/>
                  </a:cubicBezTo>
                  <a:cubicBezTo>
                    <a:pt x="255194" y="602712"/>
                    <a:pt x="154905" y="659306"/>
                    <a:pt x="46557" y="711546"/>
                  </a:cubicBezTo>
                  <a:lnTo>
                    <a:pt x="81479" y="779458"/>
                  </a:lnTo>
                  <a:cubicBezTo>
                    <a:pt x="81479" y="779458"/>
                    <a:pt x="136100" y="749855"/>
                    <a:pt x="193408" y="721123"/>
                  </a:cubicBezTo>
                  <a:cubicBezTo>
                    <a:pt x="302652" y="665400"/>
                    <a:pt x="327724" y="640151"/>
                    <a:pt x="338469" y="622738"/>
                  </a:cubicBezTo>
                  <a:cubicBezTo>
                    <a:pt x="356602" y="591394"/>
                    <a:pt x="356602" y="525767"/>
                    <a:pt x="353580" y="476915"/>
                  </a:cubicBezTo>
                  <a:lnTo>
                    <a:pt x="353201" y="472401"/>
                  </a:lnTo>
                  <a:lnTo>
                    <a:pt x="373603" y="470523"/>
                  </a:lnTo>
                  <a:lnTo>
                    <a:pt x="379223" y="470006"/>
                  </a:lnTo>
                  <a:lnTo>
                    <a:pt x="393209" y="492414"/>
                  </a:lnTo>
                  <a:cubicBezTo>
                    <a:pt x="417348" y="532114"/>
                    <a:pt x="444616" y="579753"/>
                    <a:pt x="458473" y="614122"/>
                  </a:cubicBezTo>
                  <a:cubicBezTo>
                    <a:pt x="486188" y="682861"/>
                    <a:pt x="501387" y="882988"/>
                    <a:pt x="501387" y="882988"/>
                  </a:cubicBezTo>
                  <a:cubicBezTo>
                    <a:pt x="578273" y="882988"/>
                    <a:pt x="578273" y="882988"/>
                    <a:pt x="578273" y="882988"/>
                  </a:cubicBezTo>
                  <a:cubicBezTo>
                    <a:pt x="578273" y="882988"/>
                    <a:pt x="570227" y="692432"/>
                    <a:pt x="551452" y="631524"/>
                  </a:cubicBezTo>
                  <a:cubicBezTo>
                    <a:pt x="537371" y="586496"/>
                    <a:pt x="486579" y="481266"/>
                    <a:pt x="462063" y="431466"/>
                  </a:cubicBezTo>
                  <a:lnTo>
                    <a:pt x="457329" y="421903"/>
                  </a:lnTo>
                  <a:lnTo>
                    <a:pt x="466384" y="421903"/>
                  </a:lnTo>
                  <a:cubicBezTo>
                    <a:pt x="466384" y="421903"/>
                    <a:pt x="463776" y="347216"/>
                    <a:pt x="460516" y="268174"/>
                  </a:cubicBezTo>
                  <a:lnTo>
                    <a:pt x="460244" y="262176"/>
                  </a:lnTo>
                  <a:lnTo>
                    <a:pt x="507025" y="293969"/>
                  </a:lnTo>
                  <a:cubicBezTo>
                    <a:pt x="558833" y="318250"/>
                    <a:pt x="617563" y="321193"/>
                    <a:pt x="620919" y="321193"/>
                  </a:cubicBezTo>
                  <a:lnTo>
                    <a:pt x="620919" y="316833"/>
                  </a:lnTo>
                  <a:cubicBezTo>
                    <a:pt x="620919" y="316833"/>
                    <a:pt x="620919" y="316833"/>
                    <a:pt x="621814" y="308113"/>
                  </a:cubicBezTo>
                  <a:cubicBezTo>
                    <a:pt x="621814" y="308113"/>
                    <a:pt x="621814" y="308113"/>
                    <a:pt x="623604" y="270615"/>
                  </a:cubicBezTo>
                  <a:cubicBezTo>
                    <a:pt x="623604" y="270615"/>
                    <a:pt x="623604" y="270615"/>
                    <a:pt x="623604" y="265383"/>
                  </a:cubicBezTo>
                  <a:cubicBezTo>
                    <a:pt x="600336" y="264511"/>
                    <a:pt x="534110" y="254919"/>
                    <a:pt x="503683" y="224397"/>
                  </a:cubicBezTo>
                  <a:cubicBezTo>
                    <a:pt x="477729" y="197364"/>
                    <a:pt x="459831" y="137194"/>
                    <a:pt x="453566" y="111033"/>
                  </a:cubicBezTo>
                  <a:cubicBezTo>
                    <a:pt x="453566" y="109289"/>
                    <a:pt x="453566" y="107545"/>
                    <a:pt x="452671" y="105801"/>
                  </a:cubicBezTo>
                  <a:lnTo>
                    <a:pt x="452301" y="105869"/>
                  </a:lnTo>
                  <a:lnTo>
                    <a:pt x="450736" y="88315"/>
                  </a:lnTo>
                  <a:cubicBezTo>
                    <a:pt x="450736" y="87444"/>
                    <a:pt x="450736" y="87444"/>
                    <a:pt x="450736" y="87444"/>
                  </a:cubicBezTo>
                  <a:cubicBezTo>
                    <a:pt x="449693" y="82218"/>
                    <a:pt x="447606" y="76121"/>
                    <a:pt x="445520" y="70895"/>
                  </a:cubicBezTo>
                  <a:cubicBezTo>
                    <a:pt x="438217" y="53475"/>
                    <a:pt x="422569" y="37798"/>
                    <a:pt x="406920" y="27346"/>
                  </a:cubicBezTo>
                  <a:cubicBezTo>
                    <a:pt x="399618" y="22120"/>
                    <a:pt x="391271" y="18636"/>
                    <a:pt x="383969" y="15152"/>
                  </a:cubicBezTo>
                  <a:cubicBezTo>
                    <a:pt x="380839" y="14499"/>
                    <a:pt x="393554" y="244603"/>
                    <a:pt x="400107" y="359695"/>
                  </a:cubicBezTo>
                  <a:lnTo>
                    <a:pt x="401472" y="383466"/>
                  </a:lnTo>
                  <a:lnTo>
                    <a:pt x="393383" y="384300"/>
                  </a:lnTo>
                  <a:cubicBezTo>
                    <a:pt x="385240" y="385139"/>
                    <a:pt x="375934" y="386099"/>
                    <a:pt x="365299" y="387195"/>
                  </a:cubicBezTo>
                  <a:lnTo>
                    <a:pt x="317176" y="392157"/>
                  </a:lnTo>
                  <a:lnTo>
                    <a:pt x="310534" y="209009"/>
                  </a:lnTo>
                  <a:lnTo>
                    <a:pt x="310786" y="209894"/>
                  </a:lnTo>
                  <a:cubicBezTo>
                    <a:pt x="311667" y="213096"/>
                    <a:pt x="312073" y="214737"/>
                    <a:pt x="311849" y="214303"/>
                  </a:cubicBezTo>
                  <a:cubicBezTo>
                    <a:pt x="309163" y="208229"/>
                    <a:pt x="304686" y="0"/>
                    <a:pt x="304686" y="0"/>
                  </a:cubicBezTo>
                  <a:close/>
                </a:path>
              </a:pathLst>
            </a:custGeom>
            <a:solidFill>
              <a:schemeClr val="accent6"/>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40" name="Freeform 239">
              <a:extLst>
                <a:ext uri="{FF2B5EF4-FFF2-40B4-BE49-F238E27FC236}">
                  <a16:creationId xmlns:a16="http://schemas.microsoft.com/office/drawing/2014/main" id="{EFAA730E-6BA3-4843-A197-93AA6E133665}"/>
                </a:ext>
              </a:extLst>
            </p:cNvPr>
            <p:cNvSpPr>
              <a:spLocks/>
            </p:cNvSpPr>
            <p:nvPr/>
          </p:nvSpPr>
          <p:spPr bwMode="auto">
            <a:xfrm flipH="1">
              <a:off x="6564469" y="11568848"/>
              <a:ext cx="591687" cy="691154"/>
            </a:xfrm>
            <a:custGeom>
              <a:avLst/>
              <a:gdLst>
                <a:gd name="connsiteX0" fmla="*/ 45735 w 591687"/>
                <a:gd name="connsiteY0" fmla="*/ 597792 h 691154"/>
                <a:gd name="connsiteX1" fmla="*/ 11658 w 591687"/>
                <a:gd name="connsiteY1" fmla="*/ 606497 h 691154"/>
                <a:gd name="connsiteX2" fmla="*/ 7174 w 591687"/>
                <a:gd name="connsiteY2" fmla="*/ 650891 h 691154"/>
                <a:gd name="connsiteX3" fmla="*/ 17935 w 591687"/>
                <a:gd name="connsiteY3" fmla="*/ 686580 h 691154"/>
                <a:gd name="connsiteX4" fmla="*/ 27800 w 591687"/>
                <a:gd name="connsiteY4" fmla="*/ 690933 h 691154"/>
                <a:gd name="connsiteX5" fmla="*/ 32284 w 591687"/>
                <a:gd name="connsiteY5" fmla="*/ 682228 h 691154"/>
                <a:gd name="connsiteX6" fmla="*/ 27800 w 591687"/>
                <a:gd name="connsiteY6" fmla="*/ 667430 h 691154"/>
                <a:gd name="connsiteX7" fmla="*/ 30490 w 591687"/>
                <a:gd name="connsiteY7" fmla="*/ 666559 h 691154"/>
                <a:gd name="connsiteX8" fmla="*/ 34974 w 591687"/>
                <a:gd name="connsiteY8" fmla="*/ 681357 h 691154"/>
                <a:gd name="connsiteX9" fmla="*/ 44838 w 591687"/>
                <a:gd name="connsiteY9" fmla="*/ 686580 h 691154"/>
                <a:gd name="connsiteX10" fmla="*/ 49322 w 591687"/>
                <a:gd name="connsiteY10" fmla="*/ 677875 h 691154"/>
                <a:gd name="connsiteX11" fmla="*/ 44838 w 591687"/>
                <a:gd name="connsiteY11" fmla="*/ 663077 h 691154"/>
                <a:gd name="connsiteX12" fmla="*/ 48425 w 591687"/>
                <a:gd name="connsiteY12" fmla="*/ 661336 h 691154"/>
                <a:gd name="connsiteX13" fmla="*/ 52909 w 591687"/>
                <a:gd name="connsiteY13" fmla="*/ 676135 h 691154"/>
                <a:gd name="connsiteX14" fmla="*/ 61877 w 591687"/>
                <a:gd name="connsiteY14" fmla="*/ 681357 h 691154"/>
                <a:gd name="connsiteX15" fmla="*/ 67257 w 591687"/>
                <a:gd name="connsiteY15" fmla="*/ 671782 h 691154"/>
                <a:gd name="connsiteX16" fmla="*/ 65464 w 591687"/>
                <a:gd name="connsiteY16" fmla="*/ 668300 h 691154"/>
                <a:gd name="connsiteX17" fmla="*/ 71741 w 591687"/>
                <a:gd name="connsiteY17" fmla="*/ 668300 h 691154"/>
                <a:gd name="connsiteX18" fmla="*/ 75328 w 591687"/>
                <a:gd name="connsiteY18" fmla="*/ 657855 h 691154"/>
                <a:gd name="connsiteX19" fmla="*/ 50219 w 591687"/>
                <a:gd name="connsiteY19" fmla="*/ 609979 h 691154"/>
                <a:gd name="connsiteX20" fmla="*/ 45735 w 591687"/>
                <a:gd name="connsiteY20" fmla="*/ 597792 h 691154"/>
                <a:gd name="connsiteX21" fmla="*/ 546969 w 591687"/>
                <a:gd name="connsiteY21" fmla="*/ 490283 h 691154"/>
                <a:gd name="connsiteX22" fmla="*/ 507616 w 591687"/>
                <a:gd name="connsiteY22" fmla="*/ 506727 h 691154"/>
                <a:gd name="connsiteX23" fmla="*/ 502250 w 591687"/>
                <a:gd name="connsiteY23" fmla="*/ 507593 h 691154"/>
                <a:gd name="connsiteX24" fmla="*/ 504039 w 591687"/>
                <a:gd name="connsiteY24" fmla="*/ 533556 h 691154"/>
                <a:gd name="connsiteX25" fmla="*/ 533553 w 591687"/>
                <a:gd name="connsiteY25" fmla="*/ 544807 h 691154"/>
                <a:gd name="connsiteX26" fmla="*/ 534448 w 591687"/>
                <a:gd name="connsiteY26" fmla="*/ 544807 h 691154"/>
                <a:gd name="connsiteX27" fmla="*/ 576483 w 591687"/>
                <a:gd name="connsiteY27" fmla="*/ 541345 h 691154"/>
                <a:gd name="connsiteX28" fmla="*/ 581849 w 591687"/>
                <a:gd name="connsiteY28" fmla="*/ 535287 h 691154"/>
                <a:gd name="connsiteX29" fmla="*/ 575589 w 591687"/>
                <a:gd name="connsiteY29" fmla="*/ 530960 h 691154"/>
                <a:gd name="connsiteX30" fmla="*/ 557701 w 591687"/>
                <a:gd name="connsiteY30" fmla="*/ 531825 h 691154"/>
                <a:gd name="connsiteX31" fmla="*/ 557701 w 591687"/>
                <a:gd name="connsiteY31" fmla="*/ 530094 h 691154"/>
                <a:gd name="connsiteX32" fmla="*/ 586321 w 591687"/>
                <a:gd name="connsiteY32" fmla="*/ 527498 h 691154"/>
                <a:gd name="connsiteX33" fmla="*/ 591687 w 591687"/>
                <a:gd name="connsiteY33" fmla="*/ 521440 h 691154"/>
                <a:gd name="connsiteX34" fmla="*/ 585427 w 591687"/>
                <a:gd name="connsiteY34" fmla="*/ 517113 h 691154"/>
                <a:gd name="connsiteX35" fmla="*/ 556807 w 591687"/>
                <a:gd name="connsiteY35" fmla="*/ 518843 h 691154"/>
                <a:gd name="connsiteX36" fmla="*/ 556807 w 591687"/>
                <a:gd name="connsiteY36" fmla="*/ 517113 h 691154"/>
                <a:gd name="connsiteX37" fmla="*/ 584532 w 591687"/>
                <a:gd name="connsiteY37" fmla="*/ 514516 h 691154"/>
                <a:gd name="connsiteX38" fmla="*/ 589899 w 591687"/>
                <a:gd name="connsiteY38" fmla="*/ 508458 h 691154"/>
                <a:gd name="connsiteX39" fmla="*/ 583638 w 591687"/>
                <a:gd name="connsiteY39" fmla="*/ 504131 h 691154"/>
                <a:gd name="connsiteX40" fmla="*/ 552335 w 591687"/>
                <a:gd name="connsiteY40" fmla="*/ 506727 h 691154"/>
                <a:gd name="connsiteX41" fmla="*/ 540708 w 591687"/>
                <a:gd name="connsiteY41" fmla="*/ 504996 h 691154"/>
                <a:gd name="connsiteX42" fmla="*/ 552335 w 591687"/>
                <a:gd name="connsiteY42" fmla="*/ 500669 h 691154"/>
                <a:gd name="connsiteX43" fmla="*/ 555018 w 591687"/>
                <a:gd name="connsiteY43" fmla="*/ 493745 h 691154"/>
                <a:gd name="connsiteX44" fmla="*/ 546969 w 591687"/>
                <a:gd name="connsiteY44" fmla="*/ 490283 h 691154"/>
                <a:gd name="connsiteX45" fmla="*/ 327890 w 591687"/>
                <a:gd name="connsiteY45" fmla="*/ 83 h 691154"/>
                <a:gd name="connsiteX46" fmla="*/ 195641 w 591687"/>
                <a:gd name="connsiteY46" fmla="*/ 15680 h 691154"/>
                <a:gd name="connsiteX47" fmla="*/ 181343 w 591687"/>
                <a:gd name="connsiteY47" fmla="*/ 33010 h 691154"/>
                <a:gd name="connsiteX48" fmla="*/ 187598 w 591687"/>
                <a:gd name="connsiteY48" fmla="*/ 43408 h 691154"/>
                <a:gd name="connsiteX49" fmla="*/ 176875 w 591687"/>
                <a:gd name="connsiteY49" fmla="*/ 59872 h 691154"/>
                <a:gd name="connsiteX50" fmla="*/ 173301 w 591687"/>
                <a:gd name="connsiteY50" fmla="*/ 68537 h 691154"/>
                <a:gd name="connsiteX51" fmla="*/ 173301 w 591687"/>
                <a:gd name="connsiteY51" fmla="*/ 70270 h 691154"/>
                <a:gd name="connsiteX52" fmla="*/ 170620 w 591687"/>
                <a:gd name="connsiteY52" fmla="*/ 80668 h 691154"/>
                <a:gd name="connsiteX53" fmla="*/ 169727 w 591687"/>
                <a:gd name="connsiteY53" fmla="*/ 96266 h 691154"/>
                <a:gd name="connsiteX54" fmla="*/ 169727 w 591687"/>
                <a:gd name="connsiteY54" fmla="*/ 97132 h 691154"/>
                <a:gd name="connsiteX55" fmla="*/ 169727 w 591687"/>
                <a:gd name="connsiteY55" fmla="*/ 100598 h 691154"/>
                <a:gd name="connsiteX56" fmla="*/ 169727 w 591687"/>
                <a:gd name="connsiteY56" fmla="*/ 104064 h 691154"/>
                <a:gd name="connsiteX57" fmla="*/ 170620 w 591687"/>
                <a:gd name="connsiteY57" fmla="*/ 108397 h 691154"/>
                <a:gd name="connsiteX58" fmla="*/ 157217 w 591687"/>
                <a:gd name="connsiteY58" fmla="*/ 114462 h 691154"/>
                <a:gd name="connsiteX59" fmla="*/ 152749 w 591687"/>
                <a:gd name="connsiteY59" fmla="*/ 129193 h 691154"/>
                <a:gd name="connsiteX60" fmla="*/ 173301 w 591687"/>
                <a:gd name="connsiteY60" fmla="*/ 148257 h 691154"/>
                <a:gd name="connsiteX61" fmla="*/ 191173 w 591687"/>
                <a:gd name="connsiteY61" fmla="*/ 185517 h 691154"/>
                <a:gd name="connsiteX62" fmla="*/ 198321 w 591687"/>
                <a:gd name="connsiteY62" fmla="*/ 244440 h 691154"/>
                <a:gd name="connsiteX63" fmla="*/ 226022 w 591687"/>
                <a:gd name="connsiteY63" fmla="*/ 265236 h 691154"/>
                <a:gd name="connsiteX64" fmla="*/ 240319 w 591687"/>
                <a:gd name="connsiteY64" fmla="*/ 263503 h 691154"/>
                <a:gd name="connsiteX65" fmla="*/ 261765 w 591687"/>
                <a:gd name="connsiteY65" fmla="*/ 237507 h 691154"/>
                <a:gd name="connsiteX66" fmla="*/ 259085 w 591687"/>
                <a:gd name="connsiteY66" fmla="*/ 214978 h 691154"/>
                <a:gd name="connsiteX67" fmla="*/ 261765 w 591687"/>
                <a:gd name="connsiteY67" fmla="*/ 214978 h 691154"/>
                <a:gd name="connsiteX68" fmla="*/ 273382 w 591687"/>
                <a:gd name="connsiteY68" fmla="*/ 214112 h 691154"/>
                <a:gd name="connsiteX69" fmla="*/ 276063 w 591687"/>
                <a:gd name="connsiteY69" fmla="*/ 213245 h 691154"/>
                <a:gd name="connsiteX70" fmla="*/ 338613 w 591687"/>
                <a:gd name="connsiteY70" fmla="*/ 141324 h 691154"/>
                <a:gd name="connsiteX71" fmla="*/ 338613 w 591687"/>
                <a:gd name="connsiteY71" fmla="*/ 130060 h 691154"/>
                <a:gd name="connsiteX72" fmla="*/ 338613 w 591687"/>
                <a:gd name="connsiteY72" fmla="*/ 123994 h 691154"/>
                <a:gd name="connsiteX73" fmla="*/ 335039 w 591687"/>
                <a:gd name="connsiteY73" fmla="*/ 85867 h 691154"/>
                <a:gd name="connsiteX74" fmla="*/ 333252 w 591687"/>
                <a:gd name="connsiteY74" fmla="*/ 69404 h 691154"/>
                <a:gd name="connsiteX75" fmla="*/ 328784 w 591687"/>
                <a:gd name="connsiteY75" fmla="*/ 57272 h 691154"/>
                <a:gd name="connsiteX76" fmla="*/ 310912 w 591687"/>
                <a:gd name="connsiteY76" fmla="*/ 33010 h 691154"/>
                <a:gd name="connsiteX77" fmla="*/ 331464 w 591687"/>
                <a:gd name="connsiteY77" fmla="*/ 30411 h 691154"/>
                <a:gd name="connsiteX78" fmla="*/ 345762 w 591687"/>
                <a:gd name="connsiteY78" fmla="*/ 13947 h 691154"/>
                <a:gd name="connsiteX79" fmla="*/ 327890 w 591687"/>
                <a:gd name="connsiteY79" fmla="*/ 83 h 6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1687" h="691154">
                  <a:moveTo>
                    <a:pt x="45735" y="597792"/>
                  </a:moveTo>
                  <a:cubicBezTo>
                    <a:pt x="45735" y="597792"/>
                    <a:pt x="13452" y="605626"/>
                    <a:pt x="11658" y="606497"/>
                  </a:cubicBezTo>
                  <a:cubicBezTo>
                    <a:pt x="-9864" y="610849"/>
                    <a:pt x="4484" y="643927"/>
                    <a:pt x="7174" y="650891"/>
                  </a:cubicBezTo>
                  <a:cubicBezTo>
                    <a:pt x="17935" y="686580"/>
                    <a:pt x="17935" y="686580"/>
                    <a:pt x="17935" y="686580"/>
                  </a:cubicBezTo>
                  <a:cubicBezTo>
                    <a:pt x="19729" y="690062"/>
                    <a:pt x="23316" y="691803"/>
                    <a:pt x="27800" y="690933"/>
                  </a:cubicBezTo>
                  <a:cubicBezTo>
                    <a:pt x="31387" y="690062"/>
                    <a:pt x="34077" y="685710"/>
                    <a:pt x="32284" y="682228"/>
                  </a:cubicBezTo>
                  <a:cubicBezTo>
                    <a:pt x="27800" y="667430"/>
                    <a:pt x="27800" y="667430"/>
                    <a:pt x="27800" y="667430"/>
                  </a:cubicBezTo>
                  <a:cubicBezTo>
                    <a:pt x="28697" y="666559"/>
                    <a:pt x="29593" y="666559"/>
                    <a:pt x="30490" y="666559"/>
                  </a:cubicBezTo>
                  <a:cubicBezTo>
                    <a:pt x="34974" y="681357"/>
                    <a:pt x="34974" y="681357"/>
                    <a:pt x="34974" y="681357"/>
                  </a:cubicBezTo>
                  <a:cubicBezTo>
                    <a:pt x="36767" y="685710"/>
                    <a:pt x="40354" y="687451"/>
                    <a:pt x="44838" y="686580"/>
                  </a:cubicBezTo>
                  <a:cubicBezTo>
                    <a:pt x="48425" y="685710"/>
                    <a:pt x="51116" y="681357"/>
                    <a:pt x="49322" y="677875"/>
                  </a:cubicBezTo>
                  <a:cubicBezTo>
                    <a:pt x="44838" y="663077"/>
                    <a:pt x="44838" y="663077"/>
                    <a:pt x="44838" y="663077"/>
                  </a:cubicBezTo>
                  <a:cubicBezTo>
                    <a:pt x="45735" y="662207"/>
                    <a:pt x="47529" y="662207"/>
                    <a:pt x="48425" y="661336"/>
                  </a:cubicBezTo>
                  <a:cubicBezTo>
                    <a:pt x="52909" y="676135"/>
                    <a:pt x="52909" y="676135"/>
                    <a:pt x="52909" y="676135"/>
                  </a:cubicBezTo>
                  <a:cubicBezTo>
                    <a:pt x="53806" y="680487"/>
                    <a:pt x="58290" y="682228"/>
                    <a:pt x="61877" y="681357"/>
                  </a:cubicBezTo>
                  <a:cubicBezTo>
                    <a:pt x="66361" y="679616"/>
                    <a:pt x="68154" y="676135"/>
                    <a:pt x="67257" y="671782"/>
                  </a:cubicBezTo>
                  <a:cubicBezTo>
                    <a:pt x="65464" y="668300"/>
                    <a:pt x="65464" y="668300"/>
                    <a:pt x="65464" y="668300"/>
                  </a:cubicBezTo>
                  <a:cubicBezTo>
                    <a:pt x="68154" y="669171"/>
                    <a:pt x="69948" y="669171"/>
                    <a:pt x="71741" y="668300"/>
                  </a:cubicBezTo>
                  <a:cubicBezTo>
                    <a:pt x="75328" y="666559"/>
                    <a:pt x="77122" y="662207"/>
                    <a:pt x="75328" y="657855"/>
                  </a:cubicBezTo>
                  <a:cubicBezTo>
                    <a:pt x="50219" y="609979"/>
                    <a:pt x="50219" y="609979"/>
                    <a:pt x="50219" y="609979"/>
                  </a:cubicBezTo>
                  <a:cubicBezTo>
                    <a:pt x="45735" y="597792"/>
                    <a:pt x="45735" y="597792"/>
                    <a:pt x="45735" y="597792"/>
                  </a:cubicBezTo>
                  <a:close/>
                  <a:moveTo>
                    <a:pt x="546969" y="490283"/>
                  </a:moveTo>
                  <a:cubicBezTo>
                    <a:pt x="507616" y="506727"/>
                    <a:pt x="507616" y="506727"/>
                    <a:pt x="507616" y="506727"/>
                  </a:cubicBezTo>
                  <a:cubicBezTo>
                    <a:pt x="502250" y="507593"/>
                    <a:pt x="502250" y="507593"/>
                    <a:pt x="502250" y="507593"/>
                  </a:cubicBezTo>
                  <a:cubicBezTo>
                    <a:pt x="502250" y="507593"/>
                    <a:pt x="504039" y="532691"/>
                    <a:pt x="504039" y="533556"/>
                  </a:cubicBezTo>
                  <a:cubicBezTo>
                    <a:pt x="504039" y="546538"/>
                    <a:pt x="521926" y="546538"/>
                    <a:pt x="533553" y="544807"/>
                  </a:cubicBezTo>
                  <a:cubicBezTo>
                    <a:pt x="533553" y="544807"/>
                    <a:pt x="534448" y="544807"/>
                    <a:pt x="534448" y="544807"/>
                  </a:cubicBezTo>
                  <a:cubicBezTo>
                    <a:pt x="576483" y="541345"/>
                    <a:pt x="576483" y="541345"/>
                    <a:pt x="576483" y="541345"/>
                  </a:cubicBezTo>
                  <a:cubicBezTo>
                    <a:pt x="580060" y="541345"/>
                    <a:pt x="582744" y="538749"/>
                    <a:pt x="581849" y="535287"/>
                  </a:cubicBezTo>
                  <a:cubicBezTo>
                    <a:pt x="581849" y="532691"/>
                    <a:pt x="579166" y="530094"/>
                    <a:pt x="575589" y="530960"/>
                  </a:cubicBezTo>
                  <a:cubicBezTo>
                    <a:pt x="557701" y="531825"/>
                    <a:pt x="557701" y="531825"/>
                    <a:pt x="557701" y="531825"/>
                  </a:cubicBezTo>
                  <a:cubicBezTo>
                    <a:pt x="557701" y="531825"/>
                    <a:pt x="557701" y="530960"/>
                    <a:pt x="557701" y="530094"/>
                  </a:cubicBezTo>
                  <a:cubicBezTo>
                    <a:pt x="586321" y="527498"/>
                    <a:pt x="586321" y="527498"/>
                    <a:pt x="586321" y="527498"/>
                  </a:cubicBezTo>
                  <a:cubicBezTo>
                    <a:pt x="589004" y="527498"/>
                    <a:pt x="591687" y="524902"/>
                    <a:pt x="591687" y="521440"/>
                  </a:cubicBezTo>
                  <a:cubicBezTo>
                    <a:pt x="591687" y="518843"/>
                    <a:pt x="588110" y="516247"/>
                    <a:pt x="585427" y="517113"/>
                  </a:cubicBezTo>
                  <a:cubicBezTo>
                    <a:pt x="556807" y="518843"/>
                    <a:pt x="556807" y="518843"/>
                    <a:pt x="556807" y="518843"/>
                  </a:cubicBezTo>
                  <a:cubicBezTo>
                    <a:pt x="556807" y="517978"/>
                    <a:pt x="556807" y="517978"/>
                    <a:pt x="556807" y="517113"/>
                  </a:cubicBezTo>
                  <a:cubicBezTo>
                    <a:pt x="584532" y="514516"/>
                    <a:pt x="584532" y="514516"/>
                    <a:pt x="584532" y="514516"/>
                  </a:cubicBezTo>
                  <a:cubicBezTo>
                    <a:pt x="587215" y="514516"/>
                    <a:pt x="589899" y="511920"/>
                    <a:pt x="589899" y="508458"/>
                  </a:cubicBezTo>
                  <a:cubicBezTo>
                    <a:pt x="589004" y="505862"/>
                    <a:pt x="586321" y="503265"/>
                    <a:pt x="583638" y="504131"/>
                  </a:cubicBezTo>
                  <a:cubicBezTo>
                    <a:pt x="552335" y="506727"/>
                    <a:pt x="552335" y="506727"/>
                    <a:pt x="552335" y="506727"/>
                  </a:cubicBezTo>
                  <a:cubicBezTo>
                    <a:pt x="548757" y="505862"/>
                    <a:pt x="545180" y="505862"/>
                    <a:pt x="540708" y="504996"/>
                  </a:cubicBezTo>
                  <a:cubicBezTo>
                    <a:pt x="552335" y="500669"/>
                    <a:pt x="552335" y="500669"/>
                    <a:pt x="552335" y="500669"/>
                  </a:cubicBezTo>
                  <a:cubicBezTo>
                    <a:pt x="555018" y="499803"/>
                    <a:pt x="556807" y="496342"/>
                    <a:pt x="555018" y="493745"/>
                  </a:cubicBezTo>
                  <a:cubicBezTo>
                    <a:pt x="554124" y="490283"/>
                    <a:pt x="550546" y="489418"/>
                    <a:pt x="546969" y="490283"/>
                  </a:cubicBezTo>
                  <a:close/>
                  <a:moveTo>
                    <a:pt x="327890" y="83"/>
                  </a:moveTo>
                  <a:cubicBezTo>
                    <a:pt x="195641" y="15680"/>
                    <a:pt x="195641" y="15680"/>
                    <a:pt x="195641" y="15680"/>
                  </a:cubicBezTo>
                  <a:cubicBezTo>
                    <a:pt x="186705" y="16546"/>
                    <a:pt x="180450" y="24345"/>
                    <a:pt x="181343" y="33010"/>
                  </a:cubicBezTo>
                  <a:cubicBezTo>
                    <a:pt x="182237" y="37343"/>
                    <a:pt x="184024" y="40809"/>
                    <a:pt x="187598" y="43408"/>
                  </a:cubicBezTo>
                  <a:cubicBezTo>
                    <a:pt x="183130" y="48607"/>
                    <a:pt x="179556" y="53806"/>
                    <a:pt x="176875" y="59872"/>
                  </a:cubicBezTo>
                  <a:cubicBezTo>
                    <a:pt x="175982" y="63338"/>
                    <a:pt x="174195" y="65938"/>
                    <a:pt x="173301" y="68537"/>
                  </a:cubicBezTo>
                  <a:cubicBezTo>
                    <a:pt x="173301" y="69404"/>
                    <a:pt x="173301" y="69404"/>
                    <a:pt x="173301" y="70270"/>
                  </a:cubicBezTo>
                  <a:cubicBezTo>
                    <a:pt x="172408" y="73736"/>
                    <a:pt x="171514" y="77202"/>
                    <a:pt x="170620" y="80668"/>
                  </a:cubicBezTo>
                  <a:cubicBezTo>
                    <a:pt x="169727" y="85867"/>
                    <a:pt x="168833" y="91067"/>
                    <a:pt x="169727" y="96266"/>
                  </a:cubicBezTo>
                  <a:cubicBezTo>
                    <a:pt x="169727" y="97132"/>
                    <a:pt x="169727" y="97132"/>
                    <a:pt x="169727" y="97132"/>
                  </a:cubicBezTo>
                  <a:cubicBezTo>
                    <a:pt x="169727" y="100598"/>
                    <a:pt x="169727" y="100598"/>
                    <a:pt x="169727" y="100598"/>
                  </a:cubicBezTo>
                  <a:cubicBezTo>
                    <a:pt x="169727" y="104064"/>
                    <a:pt x="169727" y="104064"/>
                    <a:pt x="169727" y="104064"/>
                  </a:cubicBezTo>
                  <a:cubicBezTo>
                    <a:pt x="170620" y="108397"/>
                    <a:pt x="170620" y="108397"/>
                    <a:pt x="170620" y="108397"/>
                  </a:cubicBezTo>
                  <a:cubicBezTo>
                    <a:pt x="165259" y="109263"/>
                    <a:pt x="160791" y="110996"/>
                    <a:pt x="157217" y="114462"/>
                  </a:cubicBezTo>
                  <a:cubicBezTo>
                    <a:pt x="154536" y="118795"/>
                    <a:pt x="151855" y="123128"/>
                    <a:pt x="152749" y="129193"/>
                  </a:cubicBezTo>
                  <a:cubicBezTo>
                    <a:pt x="153642" y="139591"/>
                    <a:pt x="162578" y="148257"/>
                    <a:pt x="173301" y="148257"/>
                  </a:cubicBezTo>
                  <a:cubicBezTo>
                    <a:pt x="175982" y="162121"/>
                    <a:pt x="182237" y="175118"/>
                    <a:pt x="191173" y="185517"/>
                  </a:cubicBezTo>
                  <a:cubicBezTo>
                    <a:pt x="198321" y="244440"/>
                    <a:pt x="198321" y="244440"/>
                    <a:pt x="198321" y="244440"/>
                  </a:cubicBezTo>
                  <a:cubicBezTo>
                    <a:pt x="200108" y="257437"/>
                    <a:pt x="212619" y="266969"/>
                    <a:pt x="226022" y="265236"/>
                  </a:cubicBezTo>
                  <a:cubicBezTo>
                    <a:pt x="240319" y="263503"/>
                    <a:pt x="240319" y="263503"/>
                    <a:pt x="240319" y="263503"/>
                  </a:cubicBezTo>
                  <a:cubicBezTo>
                    <a:pt x="253723" y="261770"/>
                    <a:pt x="263552" y="250505"/>
                    <a:pt x="261765" y="237507"/>
                  </a:cubicBezTo>
                  <a:cubicBezTo>
                    <a:pt x="259085" y="214978"/>
                    <a:pt x="259085" y="214978"/>
                    <a:pt x="259085" y="214978"/>
                  </a:cubicBezTo>
                  <a:cubicBezTo>
                    <a:pt x="259978" y="214978"/>
                    <a:pt x="260872" y="214978"/>
                    <a:pt x="261765" y="214978"/>
                  </a:cubicBezTo>
                  <a:cubicBezTo>
                    <a:pt x="265340" y="214978"/>
                    <a:pt x="268914" y="214112"/>
                    <a:pt x="273382" y="214112"/>
                  </a:cubicBezTo>
                  <a:cubicBezTo>
                    <a:pt x="274275" y="213245"/>
                    <a:pt x="275169" y="213245"/>
                    <a:pt x="276063" y="213245"/>
                  </a:cubicBezTo>
                  <a:cubicBezTo>
                    <a:pt x="310912" y="204580"/>
                    <a:pt x="335932" y="175118"/>
                    <a:pt x="338613" y="141324"/>
                  </a:cubicBezTo>
                  <a:cubicBezTo>
                    <a:pt x="338613" y="137858"/>
                    <a:pt x="338613" y="133526"/>
                    <a:pt x="338613" y="130060"/>
                  </a:cubicBezTo>
                  <a:cubicBezTo>
                    <a:pt x="338613" y="123994"/>
                    <a:pt x="338613" y="123994"/>
                    <a:pt x="338613" y="123994"/>
                  </a:cubicBezTo>
                  <a:cubicBezTo>
                    <a:pt x="335039" y="85867"/>
                    <a:pt x="335039" y="85867"/>
                    <a:pt x="335039" y="85867"/>
                  </a:cubicBezTo>
                  <a:cubicBezTo>
                    <a:pt x="335039" y="80668"/>
                    <a:pt x="334145" y="74603"/>
                    <a:pt x="333252" y="69404"/>
                  </a:cubicBezTo>
                  <a:cubicBezTo>
                    <a:pt x="331464" y="65071"/>
                    <a:pt x="330571" y="61605"/>
                    <a:pt x="328784" y="57272"/>
                  </a:cubicBezTo>
                  <a:cubicBezTo>
                    <a:pt x="324316" y="48607"/>
                    <a:pt x="318061" y="39942"/>
                    <a:pt x="310912" y="33010"/>
                  </a:cubicBezTo>
                  <a:cubicBezTo>
                    <a:pt x="331464" y="30411"/>
                    <a:pt x="331464" y="30411"/>
                    <a:pt x="331464" y="30411"/>
                  </a:cubicBezTo>
                  <a:cubicBezTo>
                    <a:pt x="340400" y="29544"/>
                    <a:pt x="346655" y="21745"/>
                    <a:pt x="345762" y="13947"/>
                  </a:cubicBezTo>
                  <a:cubicBezTo>
                    <a:pt x="344868" y="5282"/>
                    <a:pt x="336826" y="-784"/>
                    <a:pt x="327890" y="83"/>
                  </a:cubicBezTo>
                  <a:close/>
                </a:path>
              </a:pathLst>
            </a:custGeom>
            <a:solidFill>
              <a:schemeClr val="accent3">
                <a:lumMod val="40000"/>
                <a:lumOff val="60000"/>
              </a:schemeClr>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41" name="Freeform 240">
              <a:extLst>
                <a:ext uri="{FF2B5EF4-FFF2-40B4-BE49-F238E27FC236}">
                  <a16:creationId xmlns:a16="http://schemas.microsoft.com/office/drawing/2014/main" id="{408A87A2-40F7-B34C-9EDB-098680DDB9AA}"/>
                </a:ext>
              </a:extLst>
            </p:cNvPr>
            <p:cNvSpPr>
              <a:spLocks/>
            </p:cNvSpPr>
            <p:nvPr/>
          </p:nvSpPr>
          <p:spPr bwMode="auto">
            <a:xfrm flipH="1">
              <a:off x="6641653" y="12070167"/>
              <a:ext cx="521917" cy="121464"/>
            </a:xfrm>
            <a:custGeom>
              <a:avLst/>
              <a:gdLst>
                <a:gd name="connsiteX0" fmla="*/ 57582 w 521917"/>
                <a:gd name="connsiteY0" fmla="*/ 90524 h 121464"/>
                <a:gd name="connsiteX1" fmla="*/ 0 w 521917"/>
                <a:gd name="connsiteY1" fmla="*/ 108374 h 121464"/>
                <a:gd name="connsiteX2" fmla="*/ 4901 w 521917"/>
                <a:gd name="connsiteY2" fmla="*/ 121464 h 121464"/>
                <a:gd name="connsiteX3" fmla="*/ 63708 w 521917"/>
                <a:gd name="connsiteY3" fmla="*/ 102424 h 121464"/>
                <a:gd name="connsiteX4" fmla="*/ 517017 w 521917"/>
                <a:gd name="connsiteY4" fmla="*/ 0 h 121464"/>
                <a:gd name="connsiteX5" fmla="*/ 509666 w 521917"/>
                <a:gd name="connsiteY5" fmla="*/ 0 h 121464"/>
                <a:gd name="connsiteX6" fmla="*/ 498639 w 521917"/>
                <a:gd name="connsiteY6" fmla="*/ 1190 h 121464"/>
                <a:gd name="connsiteX7" fmla="*/ 502315 w 521917"/>
                <a:gd name="connsiteY7" fmla="*/ 36890 h 121464"/>
                <a:gd name="connsiteX8" fmla="*/ 503540 w 521917"/>
                <a:gd name="connsiteY8" fmla="*/ 47600 h 121464"/>
                <a:gd name="connsiteX9" fmla="*/ 507215 w 521917"/>
                <a:gd name="connsiteY9" fmla="*/ 46410 h 121464"/>
                <a:gd name="connsiteX10" fmla="*/ 514566 w 521917"/>
                <a:gd name="connsiteY10" fmla="*/ 46410 h 121464"/>
                <a:gd name="connsiteX11" fmla="*/ 521917 w 521917"/>
                <a:gd name="connsiteY11" fmla="*/ 45220 h 121464"/>
                <a:gd name="connsiteX12" fmla="*/ 521917 w 521917"/>
                <a:gd name="connsiteY12" fmla="*/ 44030 h 121464"/>
                <a:gd name="connsiteX13" fmla="*/ 518242 w 521917"/>
                <a:gd name="connsiteY13" fmla="*/ 16660 h 121464"/>
                <a:gd name="connsiteX14" fmla="*/ 518242 w 521917"/>
                <a:gd name="connsiteY14" fmla="*/ 5950 h 121464"/>
                <a:gd name="connsiteX15" fmla="*/ 518242 w 521917"/>
                <a:gd name="connsiteY15" fmla="*/ 4760 h 1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1917" h="121464">
                  <a:moveTo>
                    <a:pt x="57582" y="90524"/>
                  </a:moveTo>
                  <a:lnTo>
                    <a:pt x="0" y="108374"/>
                  </a:lnTo>
                  <a:lnTo>
                    <a:pt x="4901" y="121464"/>
                  </a:lnTo>
                  <a:lnTo>
                    <a:pt x="63708" y="102424"/>
                  </a:lnTo>
                  <a:close/>
                  <a:moveTo>
                    <a:pt x="517017" y="0"/>
                  </a:moveTo>
                  <a:lnTo>
                    <a:pt x="509666" y="0"/>
                  </a:lnTo>
                  <a:lnTo>
                    <a:pt x="498639" y="1190"/>
                  </a:lnTo>
                  <a:lnTo>
                    <a:pt x="502315" y="36890"/>
                  </a:lnTo>
                  <a:lnTo>
                    <a:pt x="503540" y="47600"/>
                  </a:lnTo>
                  <a:lnTo>
                    <a:pt x="507215" y="46410"/>
                  </a:lnTo>
                  <a:lnTo>
                    <a:pt x="514566" y="46410"/>
                  </a:lnTo>
                  <a:lnTo>
                    <a:pt x="521917" y="45220"/>
                  </a:lnTo>
                  <a:lnTo>
                    <a:pt x="521917" y="44030"/>
                  </a:lnTo>
                  <a:lnTo>
                    <a:pt x="518242" y="16660"/>
                  </a:lnTo>
                  <a:lnTo>
                    <a:pt x="518242" y="5950"/>
                  </a:lnTo>
                  <a:lnTo>
                    <a:pt x="518242" y="4760"/>
                  </a:lnTo>
                  <a:close/>
                </a:path>
              </a:pathLst>
            </a:custGeom>
            <a:solidFill>
              <a:srgbClr val="EAEC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42" name="Freeform 24">
              <a:extLst>
                <a:ext uri="{FF2B5EF4-FFF2-40B4-BE49-F238E27FC236}">
                  <a16:creationId xmlns:a16="http://schemas.microsoft.com/office/drawing/2014/main" id="{52A28734-068B-D844-9893-B859BDDB401F}"/>
                </a:ext>
              </a:extLst>
            </p:cNvPr>
            <p:cNvSpPr>
              <a:spLocks/>
            </p:cNvSpPr>
            <p:nvPr/>
          </p:nvSpPr>
          <p:spPr bwMode="auto">
            <a:xfrm flipH="1">
              <a:off x="6794799" y="11556165"/>
              <a:ext cx="205826" cy="160652"/>
            </a:xfrm>
            <a:custGeom>
              <a:avLst/>
              <a:gdLst>
                <a:gd name="T0" fmla="*/ 227 w 230"/>
                <a:gd name="T1" fmla="*/ 25 h 184"/>
                <a:gd name="T2" fmla="*/ 224 w 230"/>
                <a:gd name="T3" fmla="*/ 54 h 184"/>
                <a:gd name="T4" fmla="*/ 209 w 230"/>
                <a:gd name="T5" fmla="*/ 65 h 184"/>
                <a:gd name="T6" fmla="*/ 73 w 230"/>
                <a:gd name="T7" fmla="*/ 81 h 184"/>
                <a:gd name="T8" fmla="*/ 44 w 230"/>
                <a:gd name="T9" fmla="*/ 134 h 184"/>
                <a:gd name="T10" fmla="*/ 48 w 230"/>
                <a:gd name="T11" fmla="*/ 163 h 184"/>
                <a:gd name="T12" fmla="*/ 37 w 230"/>
                <a:gd name="T13" fmla="*/ 183 h 184"/>
                <a:gd name="T14" fmla="*/ 34 w 230"/>
                <a:gd name="T15" fmla="*/ 183 h 184"/>
                <a:gd name="T16" fmla="*/ 18 w 230"/>
                <a:gd name="T17" fmla="*/ 167 h 184"/>
                <a:gd name="T18" fmla="*/ 7 w 230"/>
                <a:gd name="T19" fmla="*/ 77 h 184"/>
                <a:gd name="T20" fmla="*/ 7 w 230"/>
                <a:gd name="T21" fmla="*/ 75 h 184"/>
                <a:gd name="T22" fmla="*/ 1 w 230"/>
                <a:gd name="T23" fmla="*/ 58 h 184"/>
                <a:gd name="T24" fmla="*/ 5 w 230"/>
                <a:gd name="T25" fmla="*/ 35 h 184"/>
                <a:gd name="T26" fmla="*/ 20 w 230"/>
                <a:gd name="T27" fmla="*/ 23 h 184"/>
                <a:gd name="T28" fmla="*/ 200 w 230"/>
                <a:gd name="T29" fmla="*/ 1 h 184"/>
                <a:gd name="T30" fmla="*/ 227 w 230"/>
                <a:gd name="T31" fmla="*/ 2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184">
                  <a:moveTo>
                    <a:pt x="227" y="25"/>
                  </a:moveTo>
                  <a:cubicBezTo>
                    <a:pt x="230" y="35"/>
                    <a:pt x="228" y="46"/>
                    <a:pt x="224" y="54"/>
                  </a:cubicBezTo>
                  <a:cubicBezTo>
                    <a:pt x="221" y="60"/>
                    <a:pt x="215" y="64"/>
                    <a:pt x="209" y="65"/>
                  </a:cubicBezTo>
                  <a:cubicBezTo>
                    <a:pt x="73" y="81"/>
                    <a:pt x="73" y="81"/>
                    <a:pt x="73" y="81"/>
                  </a:cubicBezTo>
                  <a:cubicBezTo>
                    <a:pt x="54" y="84"/>
                    <a:pt x="41" y="107"/>
                    <a:pt x="44" y="134"/>
                  </a:cubicBezTo>
                  <a:cubicBezTo>
                    <a:pt x="48" y="163"/>
                    <a:pt x="48" y="163"/>
                    <a:pt x="48" y="163"/>
                  </a:cubicBezTo>
                  <a:cubicBezTo>
                    <a:pt x="49" y="173"/>
                    <a:pt x="44" y="182"/>
                    <a:pt x="37" y="183"/>
                  </a:cubicBezTo>
                  <a:cubicBezTo>
                    <a:pt x="34" y="183"/>
                    <a:pt x="34" y="183"/>
                    <a:pt x="34" y="183"/>
                  </a:cubicBezTo>
                  <a:cubicBezTo>
                    <a:pt x="26" y="184"/>
                    <a:pt x="19" y="177"/>
                    <a:pt x="18" y="167"/>
                  </a:cubicBezTo>
                  <a:cubicBezTo>
                    <a:pt x="7" y="77"/>
                    <a:pt x="7" y="77"/>
                    <a:pt x="7" y="77"/>
                  </a:cubicBezTo>
                  <a:cubicBezTo>
                    <a:pt x="7" y="77"/>
                    <a:pt x="7" y="76"/>
                    <a:pt x="7" y="75"/>
                  </a:cubicBezTo>
                  <a:cubicBezTo>
                    <a:pt x="4" y="70"/>
                    <a:pt x="2" y="65"/>
                    <a:pt x="1" y="58"/>
                  </a:cubicBezTo>
                  <a:cubicBezTo>
                    <a:pt x="0" y="49"/>
                    <a:pt x="2" y="41"/>
                    <a:pt x="5" y="35"/>
                  </a:cubicBezTo>
                  <a:cubicBezTo>
                    <a:pt x="9" y="29"/>
                    <a:pt x="14" y="24"/>
                    <a:pt x="20" y="23"/>
                  </a:cubicBezTo>
                  <a:cubicBezTo>
                    <a:pt x="200" y="1"/>
                    <a:pt x="200" y="1"/>
                    <a:pt x="200" y="1"/>
                  </a:cubicBezTo>
                  <a:cubicBezTo>
                    <a:pt x="212" y="0"/>
                    <a:pt x="223" y="9"/>
                    <a:pt x="227" y="25"/>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grpSp>
        <p:nvGrpSpPr>
          <p:cNvPr id="243" name="Group 242">
            <a:extLst>
              <a:ext uri="{FF2B5EF4-FFF2-40B4-BE49-F238E27FC236}">
                <a16:creationId xmlns:a16="http://schemas.microsoft.com/office/drawing/2014/main" id="{A7AE350C-BE5F-7C4D-ABD4-2F27F82385BD}"/>
              </a:ext>
            </a:extLst>
          </p:cNvPr>
          <p:cNvGrpSpPr/>
          <p:nvPr/>
        </p:nvGrpSpPr>
        <p:grpSpPr>
          <a:xfrm>
            <a:off x="9244736" y="1089002"/>
            <a:ext cx="356520" cy="595601"/>
            <a:chOff x="6564469" y="11546645"/>
            <a:chExt cx="713040" cy="1191201"/>
          </a:xfrm>
        </p:grpSpPr>
        <p:sp>
          <p:nvSpPr>
            <p:cNvPr id="244" name="Freeform 16">
              <a:extLst>
                <a:ext uri="{FF2B5EF4-FFF2-40B4-BE49-F238E27FC236}">
                  <a16:creationId xmlns:a16="http://schemas.microsoft.com/office/drawing/2014/main" id="{F7418BD1-B89E-DE42-8EEB-E45127ED1457}"/>
                </a:ext>
              </a:extLst>
            </p:cNvPr>
            <p:cNvSpPr>
              <a:spLocks/>
            </p:cNvSpPr>
            <p:nvPr/>
          </p:nvSpPr>
          <p:spPr bwMode="auto">
            <a:xfrm flipH="1">
              <a:off x="6813176" y="11546645"/>
              <a:ext cx="211952" cy="217773"/>
            </a:xfrm>
            <a:custGeom>
              <a:avLst/>
              <a:gdLst>
                <a:gd name="T0" fmla="*/ 235 w 236"/>
                <a:gd name="T1" fmla="*/ 112 h 250"/>
                <a:gd name="T2" fmla="*/ 236 w 236"/>
                <a:gd name="T3" fmla="*/ 117 h 250"/>
                <a:gd name="T4" fmla="*/ 233 w 236"/>
                <a:gd name="T5" fmla="*/ 142 h 250"/>
                <a:gd name="T6" fmla="*/ 175 w 236"/>
                <a:gd name="T7" fmla="*/ 220 h 250"/>
                <a:gd name="T8" fmla="*/ 125 w 236"/>
                <a:gd name="T9" fmla="*/ 234 h 250"/>
                <a:gd name="T10" fmla="*/ 51 w 236"/>
                <a:gd name="T11" fmla="*/ 234 h 250"/>
                <a:gd name="T12" fmla="*/ 33 w 236"/>
                <a:gd name="T13" fmla="*/ 215 h 250"/>
                <a:gd name="T14" fmla="*/ 26 w 236"/>
                <a:gd name="T15" fmla="*/ 207 h 250"/>
                <a:gd name="T16" fmla="*/ 3 w 236"/>
                <a:gd name="T17" fmla="*/ 124 h 250"/>
                <a:gd name="T18" fmla="*/ 108 w 236"/>
                <a:gd name="T19" fmla="*/ 2 h 250"/>
                <a:gd name="T20" fmla="*/ 113 w 236"/>
                <a:gd name="T21" fmla="*/ 2 h 250"/>
                <a:gd name="T22" fmla="*/ 211 w 236"/>
                <a:gd name="T23" fmla="*/ 46 h 250"/>
                <a:gd name="T24" fmla="*/ 211 w 236"/>
                <a:gd name="T25" fmla="*/ 46 h 250"/>
                <a:gd name="T26" fmla="*/ 227 w 236"/>
                <a:gd name="T27" fmla="*/ 74 h 250"/>
                <a:gd name="T28" fmla="*/ 235 w 236"/>
                <a:gd name="T29" fmla="*/ 11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250">
                  <a:moveTo>
                    <a:pt x="235" y="112"/>
                  </a:moveTo>
                  <a:cubicBezTo>
                    <a:pt x="236" y="114"/>
                    <a:pt x="236" y="115"/>
                    <a:pt x="236" y="117"/>
                  </a:cubicBezTo>
                  <a:cubicBezTo>
                    <a:pt x="236" y="126"/>
                    <a:pt x="235" y="134"/>
                    <a:pt x="233" y="142"/>
                  </a:cubicBezTo>
                  <a:cubicBezTo>
                    <a:pt x="226" y="175"/>
                    <a:pt x="204" y="204"/>
                    <a:pt x="175" y="220"/>
                  </a:cubicBezTo>
                  <a:cubicBezTo>
                    <a:pt x="160" y="229"/>
                    <a:pt x="143" y="233"/>
                    <a:pt x="125" y="234"/>
                  </a:cubicBezTo>
                  <a:cubicBezTo>
                    <a:pt x="96" y="236"/>
                    <a:pt x="72" y="250"/>
                    <a:pt x="51" y="234"/>
                  </a:cubicBezTo>
                  <a:cubicBezTo>
                    <a:pt x="44" y="228"/>
                    <a:pt x="38" y="222"/>
                    <a:pt x="33" y="215"/>
                  </a:cubicBezTo>
                  <a:cubicBezTo>
                    <a:pt x="30" y="213"/>
                    <a:pt x="28" y="210"/>
                    <a:pt x="26" y="207"/>
                  </a:cubicBezTo>
                  <a:cubicBezTo>
                    <a:pt x="15" y="190"/>
                    <a:pt x="4" y="146"/>
                    <a:pt x="3" y="124"/>
                  </a:cubicBezTo>
                  <a:cubicBezTo>
                    <a:pt x="0" y="61"/>
                    <a:pt x="46" y="8"/>
                    <a:pt x="108" y="2"/>
                  </a:cubicBezTo>
                  <a:cubicBezTo>
                    <a:pt x="110" y="2"/>
                    <a:pt x="111" y="2"/>
                    <a:pt x="113" y="2"/>
                  </a:cubicBezTo>
                  <a:cubicBezTo>
                    <a:pt x="152" y="0"/>
                    <a:pt x="188" y="17"/>
                    <a:pt x="211" y="46"/>
                  </a:cubicBezTo>
                  <a:cubicBezTo>
                    <a:pt x="211" y="46"/>
                    <a:pt x="211" y="46"/>
                    <a:pt x="211" y="46"/>
                  </a:cubicBezTo>
                  <a:cubicBezTo>
                    <a:pt x="217" y="54"/>
                    <a:pt x="223" y="64"/>
                    <a:pt x="227" y="74"/>
                  </a:cubicBezTo>
                  <a:cubicBezTo>
                    <a:pt x="232" y="85"/>
                    <a:pt x="235" y="98"/>
                    <a:pt x="235" y="112"/>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45" name="Freeform 244">
              <a:extLst>
                <a:ext uri="{FF2B5EF4-FFF2-40B4-BE49-F238E27FC236}">
                  <a16:creationId xmlns:a16="http://schemas.microsoft.com/office/drawing/2014/main" id="{19CBF113-6438-624E-94E2-4E7364A3436D}"/>
                </a:ext>
              </a:extLst>
            </p:cNvPr>
            <p:cNvSpPr>
              <a:spLocks/>
            </p:cNvSpPr>
            <p:nvPr/>
          </p:nvSpPr>
          <p:spPr bwMode="auto">
            <a:xfrm flipH="1">
              <a:off x="6639204" y="11794167"/>
              <a:ext cx="638305" cy="943679"/>
            </a:xfrm>
            <a:custGeom>
              <a:avLst/>
              <a:gdLst>
                <a:gd name="connsiteX0" fmla="*/ 568863 w 638305"/>
                <a:gd name="connsiteY0" fmla="*/ 890128 h 943679"/>
                <a:gd name="connsiteX1" fmla="*/ 504763 w 638305"/>
                <a:gd name="connsiteY1" fmla="*/ 897151 h 943679"/>
                <a:gd name="connsiteX2" fmla="*/ 508324 w 638305"/>
                <a:gd name="connsiteY2" fmla="*/ 940167 h 943679"/>
                <a:gd name="connsiteX3" fmla="*/ 509215 w 638305"/>
                <a:gd name="connsiteY3" fmla="*/ 940167 h 943679"/>
                <a:gd name="connsiteX4" fmla="*/ 510105 w 638305"/>
                <a:gd name="connsiteY4" fmla="*/ 943679 h 943679"/>
                <a:gd name="connsiteX5" fmla="*/ 629402 w 638305"/>
                <a:gd name="connsiteY5" fmla="*/ 933144 h 943679"/>
                <a:gd name="connsiteX6" fmla="*/ 636525 w 638305"/>
                <a:gd name="connsiteY6" fmla="*/ 924366 h 943679"/>
                <a:gd name="connsiteX7" fmla="*/ 638305 w 638305"/>
                <a:gd name="connsiteY7" fmla="*/ 916465 h 943679"/>
                <a:gd name="connsiteX8" fmla="*/ 628512 w 638305"/>
                <a:gd name="connsiteY8" fmla="*/ 905052 h 943679"/>
                <a:gd name="connsiteX9" fmla="*/ 568863 w 638305"/>
                <a:gd name="connsiteY9" fmla="*/ 890128 h 943679"/>
                <a:gd name="connsiteX10" fmla="*/ 46311 w 638305"/>
                <a:gd name="connsiteY10" fmla="*/ 727097 h 943679"/>
                <a:gd name="connsiteX11" fmla="*/ 3632 w 638305"/>
                <a:gd name="connsiteY11" fmla="*/ 743592 h 943679"/>
                <a:gd name="connsiteX12" fmla="*/ 3632 w 638305"/>
                <a:gd name="connsiteY12" fmla="*/ 744461 h 943679"/>
                <a:gd name="connsiteX13" fmla="*/ 0 w 638305"/>
                <a:gd name="connsiteY13" fmla="*/ 746197 h 943679"/>
                <a:gd name="connsiteX14" fmla="*/ 48127 w 638305"/>
                <a:gd name="connsiteY14" fmla="*/ 858193 h 943679"/>
                <a:gd name="connsiteX15" fmla="*/ 59932 w 638305"/>
                <a:gd name="connsiteY15" fmla="*/ 862533 h 943679"/>
                <a:gd name="connsiteX16" fmla="*/ 68104 w 638305"/>
                <a:gd name="connsiteY16" fmla="*/ 861665 h 943679"/>
                <a:gd name="connsiteX17" fmla="*/ 77185 w 638305"/>
                <a:gd name="connsiteY17" fmla="*/ 849511 h 943679"/>
                <a:gd name="connsiteX18" fmla="*/ 73553 w 638305"/>
                <a:gd name="connsiteY18" fmla="*/ 786133 h 943679"/>
                <a:gd name="connsiteX19" fmla="*/ 46311 w 638305"/>
                <a:gd name="connsiteY19" fmla="*/ 727097 h 943679"/>
                <a:gd name="connsiteX20" fmla="*/ 304686 w 638305"/>
                <a:gd name="connsiteY20" fmla="*/ 0 h 943679"/>
                <a:gd name="connsiteX21" fmla="*/ 288822 w 638305"/>
                <a:gd name="connsiteY21" fmla="*/ 9883 h 943679"/>
                <a:gd name="connsiteX22" fmla="*/ 268002 w 638305"/>
                <a:gd name="connsiteY22" fmla="*/ 22854 h 943679"/>
                <a:gd name="connsiteX23" fmla="*/ 246503 w 638305"/>
                <a:gd name="connsiteY23" fmla="*/ 34779 h 943679"/>
                <a:gd name="connsiteX24" fmla="*/ 236616 w 638305"/>
                <a:gd name="connsiteY24" fmla="*/ 48312 h 943679"/>
                <a:gd name="connsiteX25" fmla="*/ 233276 w 638305"/>
                <a:gd name="connsiteY25" fmla="*/ 50510 h 943679"/>
                <a:gd name="connsiteX26" fmla="*/ 191113 w 638305"/>
                <a:gd name="connsiteY26" fmla="*/ 81869 h 943679"/>
                <a:gd name="connsiteX27" fmla="*/ 101405 w 638305"/>
                <a:gd name="connsiteY27" fmla="*/ 199468 h 943679"/>
                <a:gd name="connsiteX28" fmla="*/ 110376 w 638305"/>
                <a:gd name="connsiteY28" fmla="*/ 386755 h 943679"/>
                <a:gd name="connsiteX29" fmla="*/ 114862 w 638305"/>
                <a:gd name="connsiteY29" fmla="*/ 385013 h 943679"/>
                <a:gd name="connsiteX30" fmla="*/ 122935 w 638305"/>
                <a:gd name="connsiteY30" fmla="*/ 383271 h 943679"/>
                <a:gd name="connsiteX31" fmla="*/ 157921 w 638305"/>
                <a:gd name="connsiteY31" fmla="*/ 372817 h 943679"/>
                <a:gd name="connsiteX32" fmla="*/ 163304 w 638305"/>
                <a:gd name="connsiteY32" fmla="*/ 371075 h 943679"/>
                <a:gd name="connsiteX33" fmla="*/ 170481 w 638305"/>
                <a:gd name="connsiteY33" fmla="*/ 368462 h 943679"/>
                <a:gd name="connsiteX34" fmla="*/ 175863 w 638305"/>
                <a:gd name="connsiteY34" fmla="*/ 366720 h 943679"/>
                <a:gd name="connsiteX35" fmla="*/ 166892 w 638305"/>
                <a:gd name="connsiteY35" fmla="*/ 217761 h 943679"/>
                <a:gd name="connsiteX36" fmla="*/ 214437 w 638305"/>
                <a:gd name="connsiteY36" fmla="*/ 149924 h 943679"/>
                <a:gd name="connsiteX37" fmla="*/ 228728 w 638305"/>
                <a:gd name="connsiteY37" fmla="*/ 137926 h 943679"/>
                <a:gd name="connsiteX38" fmla="*/ 229330 w 638305"/>
                <a:gd name="connsiteY38" fmla="*/ 178855 h 943679"/>
                <a:gd name="connsiteX39" fmla="*/ 235574 w 638305"/>
                <a:gd name="connsiteY39" fmla="*/ 434993 h 943679"/>
                <a:gd name="connsiteX40" fmla="*/ 237359 w 638305"/>
                <a:gd name="connsiteY40" fmla="*/ 435864 h 943679"/>
                <a:gd name="connsiteX41" fmla="*/ 252570 w 638305"/>
                <a:gd name="connsiteY41" fmla="*/ 435864 h 943679"/>
                <a:gd name="connsiteX42" fmla="*/ 259015 w 638305"/>
                <a:gd name="connsiteY42" fmla="*/ 453368 h 943679"/>
                <a:gd name="connsiteX43" fmla="*/ 273928 w 638305"/>
                <a:gd name="connsiteY43" fmla="*/ 466502 h 943679"/>
                <a:gd name="connsiteX44" fmla="*/ 275579 w 638305"/>
                <a:gd name="connsiteY44" fmla="*/ 488682 h 943679"/>
                <a:gd name="connsiteX45" fmla="*/ 270416 w 638305"/>
                <a:gd name="connsiteY45" fmla="*/ 584428 h 943679"/>
                <a:gd name="connsiteX46" fmla="*/ 46557 w 638305"/>
                <a:gd name="connsiteY46" fmla="*/ 711546 h 943679"/>
                <a:gd name="connsiteX47" fmla="*/ 81479 w 638305"/>
                <a:gd name="connsiteY47" fmla="*/ 779458 h 943679"/>
                <a:gd name="connsiteX48" fmla="*/ 193408 w 638305"/>
                <a:gd name="connsiteY48" fmla="*/ 721123 h 943679"/>
                <a:gd name="connsiteX49" fmla="*/ 338469 w 638305"/>
                <a:gd name="connsiteY49" fmla="*/ 622738 h 943679"/>
                <a:gd name="connsiteX50" fmla="*/ 353580 w 638305"/>
                <a:gd name="connsiteY50" fmla="*/ 476915 h 943679"/>
                <a:gd name="connsiteX51" fmla="*/ 353201 w 638305"/>
                <a:gd name="connsiteY51" fmla="*/ 472401 h 943679"/>
                <a:gd name="connsiteX52" fmla="*/ 373603 w 638305"/>
                <a:gd name="connsiteY52" fmla="*/ 470523 h 943679"/>
                <a:gd name="connsiteX53" fmla="*/ 379223 w 638305"/>
                <a:gd name="connsiteY53" fmla="*/ 470006 h 943679"/>
                <a:gd name="connsiteX54" fmla="*/ 393209 w 638305"/>
                <a:gd name="connsiteY54" fmla="*/ 492414 h 943679"/>
                <a:gd name="connsiteX55" fmla="*/ 458473 w 638305"/>
                <a:gd name="connsiteY55" fmla="*/ 614122 h 943679"/>
                <a:gd name="connsiteX56" fmla="*/ 501387 w 638305"/>
                <a:gd name="connsiteY56" fmla="*/ 882988 h 943679"/>
                <a:gd name="connsiteX57" fmla="*/ 578273 w 638305"/>
                <a:gd name="connsiteY57" fmla="*/ 882988 h 943679"/>
                <a:gd name="connsiteX58" fmla="*/ 551452 w 638305"/>
                <a:gd name="connsiteY58" fmla="*/ 631524 h 943679"/>
                <a:gd name="connsiteX59" fmla="*/ 462063 w 638305"/>
                <a:gd name="connsiteY59" fmla="*/ 431466 h 943679"/>
                <a:gd name="connsiteX60" fmla="*/ 457329 w 638305"/>
                <a:gd name="connsiteY60" fmla="*/ 421903 h 943679"/>
                <a:gd name="connsiteX61" fmla="*/ 466384 w 638305"/>
                <a:gd name="connsiteY61" fmla="*/ 421903 h 943679"/>
                <a:gd name="connsiteX62" fmla="*/ 460516 w 638305"/>
                <a:gd name="connsiteY62" fmla="*/ 268174 h 943679"/>
                <a:gd name="connsiteX63" fmla="*/ 460244 w 638305"/>
                <a:gd name="connsiteY63" fmla="*/ 262176 h 943679"/>
                <a:gd name="connsiteX64" fmla="*/ 507025 w 638305"/>
                <a:gd name="connsiteY64" fmla="*/ 293969 h 943679"/>
                <a:gd name="connsiteX65" fmla="*/ 620919 w 638305"/>
                <a:gd name="connsiteY65" fmla="*/ 321193 h 943679"/>
                <a:gd name="connsiteX66" fmla="*/ 620919 w 638305"/>
                <a:gd name="connsiteY66" fmla="*/ 316833 h 943679"/>
                <a:gd name="connsiteX67" fmla="*/ 621814 w 638305"/>
                <a:gd name="connsiteY67" fmla="*/ 308113 h 943679"/>
                <a:gd name="connsiteX68" fmla="*/ 623604 w 638305"/>
                <a:gd name="connsiteY68" fmla="*/ 270615 h 943679"/>
                <a:gd name="connsiteX69" fmla="*/ 623604 w 638305"/>
                <a:gd name="connsiteY69" fmla="*/ 265383 h 943679"/>
                <a:gd name="connsiteX70" fmla="*/ 503683 w 638305"/>
                <a:gd name="connsiteY70" fmla="*/ 224397 h 943679"/>
                <a:gd name="connsiteX71" fmla="*/ 453566 w 638305"/>
                <a:gd name="connsiteY71" fmla="*/ 111033 h 943679"/>
                <a:gd name="connsiteX72" fmla="*/ 452671 w 638305"/>
                <a:gd name="connsiteY72" fmla="*/ 105801 h 943679"/>
                <a:gd name="connsiteX73" fmla="*/ 452301 w 638305"/>
                <a:gd name="connsiteY73" fmla="*/ 105869 h 943679"/>
                <a:gd name="connsiteX74" fmla="*/ 450736 w 638305"/>
                <a:gd name="connsiteY74" fmla="*/ 88315 h 943679"/>
                <a:gd name="connsiteX75" fmla="*/ 450736 w 638305"/>
                <a:gd name="connsiteY75" fmla="*/ 87444 h 943679"/>
                <a:gd name="connsiteX76" fmla="*/ 445520 w 638305"/>
                <a:gd name="connsiteY76" fmla="*/ 70895 h 943679"/>
                <a:gd name="connsiteX77" fmla="*/ 406920 w 638305"/>
                <a:gd name="connsiteY77" fmla="*/ 27346 h 943679"/>
                <a:gd name="connsiteX78" fmla="*/ 383969 w 638305"/>
                <a:gd name="connsiteY78" fmla="*/ 15152 h 943679"/>
                <a:gd name="connsiteX79" fmla="*/ 400107 w 638305"/>
                <a:gd name="connsiteY79" fmla="*/ 359695 h 943679"/>
                <a:gd name="connsiteX80" fmla="*/ 401472 w 638305"/>
                <a:gd name="connsiteY80" fmla="*/ 383466 h 943679"/>
                <a:gd name="connsiteX81" fmla="*/ 393383 w 638305"/>
                <a:gd name="connsiteY81" fmla="*/ 384300 h 943679"/>
                <a:gd name="connsiteX82" fmla="*/ 365299 w 638305"/>
                <a:gd name="connsiteY82" fmla="*/ 387195 h 943679"/>
                <a:gd name="connsiteX83" fmla="*/ 317176 w 638305"/>
                <a:gd name="connsiteY83" fmla="*/ 392157 h 943679"/>
                <a:gd name="connsiteX84" fmla="*/ 310534 w 638305"/>
                <a:gd name="connsiteY84" fmla="*/ 209009 h 943679"/>
                <a:gd name="connsiteX85" fmla="*/ 310786 w 638305"/>
                <a:gd name="connsiteY85" fmla="*/ 209894 h 943679"/>
                <a:gd name="connsiteX86" fmla="*/ 311849 w 638305"/>
                <a:gd name="connsiteY86" fmla="*/ 214303 h 943679"/>
                <a:gd name="connsiteX87" fmla="*/ 304686 w 638305"/>
                <a:gd name="connsiteY87" fmla="*/ 0 h 94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38305" h="943679">
                  <a:moveTo>
                    <a:pt x="568863" y="890128"/>
                  </a:moveTo>
                  <a:cubicBezTo>
                    <a:pt x="504763" y="897151"/>
                    <a:pt x="504763" y="897151"/>
                    <a:pt x="504763" y="897151"/>
                  </a:cubicBezTo>
                  <a:cubicBezTo>
                    <a:pt x="508324" y="940167"/>
                    <a:pt x="508324" y="940167"/>
                    <a:pt x="508324" y="940167"/>
                  </a:cubicBezTo>
                  <a:cubicBezTo>
                    <a:pt x="509215" y="940167"/>
                    <a:pt x="509215" y="940167"/>
                    <a:pt x="509215" y="940167"/>
                  </a:cubicBezTo>
                  <a:cubicBezTo>
                    <a:pt x="510105" y="943679"/>
                    <a:pt x="510105" y="943679"/>
                    <a:pt x="510105" y="943679"/>
                  </a:cubicBezTo>
                  <a:cubicBezTo>
                    <a:pt x="629402" y="933144"/>
                    <a:pt x="629402" y="933144"/>
                    <a:pt x="629402" y="933144"/>
                  </a:cubicBezTo>
                  <a:cubicBezTo>
                    <a:pt x="633854" y="932266"/>
                    <a:pt x="637415" y="928755"/>
                    <a:pt x="636525" y="924366"/>
                  </a:cubicBezTo>
                  <a:cubicBezTo>
                    <a:pt x="637415" y="921732"/>
                    <a:pt x="638305" y="919098"/>
                    <a:pt x="638305" y="916465"/>
                  </a:cubicBezTo>
                  <a:cubicBezTo>
                    <a:pt x="637415" y="911197"/>
                    <a:pt x="633854" y="906808"/>
                    <a:pt x="628512" y="905052"/>
                  </a:cubicBezTo>
                  <a:cubicBezTo>
                    <a:pt x="568863" y="890128"/>
                    <a:pt x="568863" y="890128"/>
                    <a:pt x="568863" y="890128"/>
                  </a:cubicBezTo>
                  <a:close/>
                  <a:moveTo>
                    <a:pt x="46311" y="727097"/>
                  </a:moveTo>
                  <a:cubicBezTo>
                    <a:pt x="3632" y="743592"/>
                    <a:pt x="3632" y="743592"/>
                    <a:pt x="3632" y="743592"/>
                  </a:cubicBezTo>
                  <a:cubicBezTo>
                    <a:pt x="3632" y="744461"/>
                    <a:pt x="3632" y="744461"/>
                    <a:pt x="3632" y="744461"/>
                  </a:cubicBezTo>
                  <a:cubicBezTo>
                    <a:pt x="0" y="746197"/>
                    <a:pt x="0" y="746197"/>
                    <a:pt x="0" y="746197"/>
                  </a:cubicBezTo>
                  <a:cubicBezTo>
                    <a:pt x="48127" y="858193"/>
                    <a:pt x="48127" y="858193"/>
                    <a:pt x="48127" y="858193"/>
                  </a:cubicBezTo>
                  <a:cubicBezTo>
                    <a:pt x="50851" y="862533"/>
                    <a:pt x="55391" y="865138"/>
                    <a:pt x="59932" y="862533"/>
                  </a:cubicBezTo>
                  <a:cubicBezTo>
                    <a:pt x="62656" y="863402"/>
                    <a:pt x="65380" y="862533"/>
                    <a:pt x="68104" y="861665"/>
                  </a:cubicBezTo>
                  <a:cubicBezTo>
                    <a:pt x="73553" y="859929"/>
                    <a:pt x="77185" y="854720"/>
                    <a:pt x="77185" y="849511"/>
                  </a:cubicBezTo>
                  <a:lnTo>
                    <a:pt x="73553" y="786133"/>
                  </a:lnTo>
                  <a:cubicBezTo>
                    <a:pt x="46311" y="727097"/>
                    <a:pt x="46311" y="727097"/>
                    <a:pt x="46311" y="727097"/>
                  </a:cubicBezTo>
                  <a:close/>
                  <a:moveTo>
                    <a:pt x="304686" y="0"/>
                  </a:moveTo>
                  <a:cubicBezTo>
                    <a:pt x="304686" y="0"/>
                    <a:pt x="304686" y="0"/>
                    <a:pt x="288822" y="9883"/>
                  </a:cubicBezTo>
                  <a:lnTo>
                    <a:pt x="268002" y="22854"/>
                  </a:lnTo>
                  <a:lnTo>
                    <a:pt x="246503" y="34779"/>
                  </a:lnTo>
                  <a:lnTo>
                    <a:pt x="236616" y="48312"/>
                  </a:lnTo>
                  <a:lnTo>
                    <a:pt x="233276" y="50510"/>
                  </a:lnTo>
                  <a:cubicBezTo>
                    <a:pt x="221614" y="58350"/>
                    <a:pt x="206364" y="68803"/>
                    <a:pt x="191113" y="81869"/>
                  </a:cubicBezTo>
                  <a:cubicBezTo>
                    <a:pt x="142671" y="121069"/>
                    <a:pt x="112170" y="160269"/>
                    <a:pt x="101405" y="199468"/>
                  </a:cubicBezTo>
                  <a:cubicBezTo>
                    <a:pt x="77184" y="280481"/>
                    <a:pt x="108582" y="382399"/>
                    <a:pt x="110376" y="386755"/>
                  </a:cubicBezTo>
                  <a:cubicBezTo>
                    <a:pt x="114862" y="385013"/>
                    <a:pt x="114862" y="385013"/>
                    <a:pt x="114862" y="385013"/>
                  </a:cubicBezTo>
                  <a:cubicBezTo>
                    <a:pt x="122935" y="383271"/>
                    <a:pt x="122935" y="383271"/>
                    <a:pt x="122935" y="383271"/>
                  </a:cubicBezTo>
                  <a:cubicBezTo>
                    <a:pt x="157921" y="372817"/>
                    <a:pt x="157921" y="372817"/>
                    <a:pt x="157921" y="372817"/>
                  </a:cubicBezTo>
                  <a:cubicBezTo>
                    <a:pt x="163304" y="371075"/>
                    <a:pt x="163304" y="371075"/>
                    <a:pt x="163304" y="371075"/>
                  </a:cubicBezTo>
                  <a:cubicBezTo>
                    <a:pt x="170481" y="368462"/>
                    <a:pt x="170481" y="368462"/>
                    <a:pt x="170481" y="368462"/>
                  </a:cubicBezTo>
                  <a:cubicBezTo>
                    <a:pt x="175863" y="366720"/>
                    <a:pt x="175863" y="366720"/>
                    <a:pt x="175863" y="366720"/>
                  </a:cubicBezTo>
                  <a:cubicBezTo>
                    <a:pt x="175863" y="366720"/>
                    <a:pt x="148951" y="279609"/>
                    <a:pt x="166892" y="217761"/>
                  </a:cubicBezTo>
                  <a:cubicBezTo>
                    <a:pt x="173620" y="194242"/>
                    <a:pt x="192683" y="170504"/>
                    <a:pt x="214437" y="149924"/>
                  </a:cubicBezTo>
                  <a:lnTo>
                    <a:pt x="228728" y="137926"/>
                  </a:lnTo>
                  <a:lnTo>
                    <a:pt x="229330" y="178855"/>
                  </a:lnTo>
                  <a:cubicBezTo>
                    <a:pt x="229330" y="178855"/>
                    <a:pt x="229330" y="178855"/>
                    <a:pt x="235574" y="434993"/>
                  </a:cubicBezTo>
                  <a:cubicBezTo>
                    <a:pt x="236466" y="435864"/>
                    <a:pt x="236466" y="435864"/>
                    <a:pt x="237359" y="435864"/>
                  </a:cubicBezTo>
                  <a:lnTo>
                    <a:pt x="252570" y="435864"/>
                  </a:lnTo>
                  <a:lnTo>
                    <a:pt x="259015" y="453368"/>
                  </a:lnTo>
                  <a:lnTo>
                    <a:pt x="273928" y="466502"/>
                  </a:lnTo>
                  <a:lnTo>
                    <a:pt x="275579" y="488682"/>
                  </a:lnTo>
                  <a:cubicBezTo>
                    <a:pt x="277636" y="533331"/>
                    <a:pt x="275789" y="573327"/>
                    <a:pt x="270416" y="584428"/>
                  </a:cubicBezTo>
                  <a:cubicBezTo>
                    <a:pt x="255194" y="602712"/>
                    <a:pt x="154905" y="659306"/>
                    <a:pt x="46557" y="711546"/>
                  </a:cubicBezTo>
                  <a:lnTo>
                    <a:pt x="81479" y="779458"/>
                  </a:lnTo>
                  <a:cubicBezTo>
                    <a:pt x="81479" y="779458"/>
                    <a:pt x="136100" y="749855"/>
                    <a:pt x="193408" y="721123"/>
                  </a:cubicBezTo>
                  <a:cubicBezTo>
                    <a:pt x="302652" y="665400"/>
                    <a:pt x="327724" y="640151"/>
                    <a:pt x="338469" y="622738"/>
                  </a:cubicBezTo>
                  <a:cubicBezTo>
                    <a:pt x="356602" y="591394"/>
                    <a:pt x="356602" y="525767"/>
                    <a:pt x="353580" y="476915"/>
                  </a:cubicBezTo>
                  <a:lnTo>
                    <a:pt x="353201" y="472401"/>
                  </a:lnTo>
                  <a:lnTo>
                    <a:pt x="373603" y="470523"/>
                  </a:lnTo>
                  <a:lnTo>
                    <a:pt x="379223" y="470006"/>
                  </a:lnTo>
                  <a:lnTo>
                    <a:pt x="393209" y="492414"/>
                  </a:lnTo>
                  <a:cubicBezTo>
                    <a:pt x="417348" y="532114"/>
                    <a:pt x="444616" y="579753"/>
                    <a:pt x="458473" y="614122"/>
                  </a:cubicBezTo>
                  <a:cubicBezTo>
                    <a:pt x="486188" y="682861"/>
                    <a:pt x="501387" y="882988"/>
                    <a:pt x="501387" y="882988"/>
                  </a:cubicBezTo>
                  <a:cubicBezTo>
                    <a:pt x="578273" y="882988"/>
                    <a:pt x="578273" y="882988"/>
                    <a:pt x="578273" y="882988"/>
                  </a:cubicBezTo>
                  <a:cubicBezTo>
                    <a:pt x="578273" y="882988"/>
                    <a:pt x="570227" y="692432"/>
                    <a:pt x="551452" y="631524"/>
                  </a:cubicBezTo>
                  <a:cubicBezTo>
                    <a:pt x="537371" y="586496"/>
                    <a:pt x="486579" y="481266"/>
                    <a:pt x="462063" y="431466"/>
                  </a:cubicBezTo>
                  <a:lnTo>
                    <a:pt x="457329" y="421903"/>
                  </a:lnTo>
                  <a:lnTo>
                    <a:pt x="466384" y="421903"/>
                  </a:lnTo>
                  <a:cubicBezTo>
                    <a:pt x="466384" y="421903"/>
                    <a:pt x="463776" y="347216"/>
                    <a:pt x="460516" y="268174"/>
                  </a:cubicBezTo>
                  <a:lnTo>
                    <a:pt x="460244" y="262176"/>
                  </a:lnTo>
                  <a:lnTo>
                    <a:pt x="507025" y="293969"/>
                  </a:lnTo>
                  <a:cubicBezTo>
                    <a:pt x="558833" y="318250"/>
                    <a:pt x="617563" y="321193"/>
                    <a:pt x="620919" y="321193"/>
                  </a:cubicBezTo>
                  <a:lnTo>
                    <a:pt x="620919" y="316833"/>
                  </a:lnTo>
                  <a:cubicBezTo>
                    <a:pt x="620919" y="316833"/>
                    <a:pt x="620919" y="316833"/>
                    <a:pt x="621814" y="308113"/>
                  </a:cubicBezTo>
                  <a:cubicBezTo>
                    <a:pt x="621814" y="308113"/>
                    <a:pt x="621814" y="308113"/>
                    <a:pt x="623604" y="270615"/>
                  </a:cubicBezTo>
                  <a:cubicBezTo>
                    <a:pt x="623604" y="270615"/>
                    <a:pt x="623604" y="270615"/>
                    <a:pt x="623604" y="265383"/>
                  </a:cubicBezTo>
                  <a:cubicBezTo>
                    <a:pt x="600336" y="264511"/>
                    <a:pt x="534110" y="254919"/>
                    <a:pt x="503683" y="224397"/>
                  </a:cubicBezTo>
                  <a:cubicBezTo>
                    <a:pt x="477729" y="197364"/>
                    <a:pt x="459831" y="137194"/>
                    <a:pt x="453566" y="111033"/>
                  </a:cubicBezTo>
                  <a:cubicBezTo>
                    <a:pt x="453566" y="109289"/>
                    <a:pt x="453566" y="107545"/>
                    <a:pt x="452671" y="105801"/>
                  </a:cubicBezTo>
                  <a:lnTo>
                    <a:pt x="452301" y="105869"/>
                  </a:lnTo>
                  <a:lnTo>
                    <a:pt x="450736" y="88315"/>
                  </a:lnTo>
                  <a:cubicBezTo>
                    <a:pt x="450736" y="87444"/>
                    <a:pt x="450736" y="87444"/>
                    <a:pt x="450736" y="87444"/>
                  </a:cubicBezTo>
                  <a:cubicBezTo>
                    <a:pt x="449693" y="82218"/>
                    <a:pt x="447606" y="76121"/>
                    <a:pt x="445520" y="70895"/>
                  </a:cubicBezTo>
                  <a:cubicBezTo>
                    <a:pt x="438217" y="53475"/>
                    <a:pt x="422569" y="37798"/>
                    <a:pt x="406920" y="27346"/>
                  </a:cubicBezTo>
                  <a:cubicBezTo>
                    <a:pt x="399618" y="22120"/>
                    <a:pt x="391271" y="18636"/>
                    <a:pt x="383969" y="15152"/>
                  </a:cubicBezTo>
                  <a:cubicBezTo>
                    <a:pt x="380839" y="14499"/>
                    <a:pt x="393554" y="244603"/>
                    <a:pt x="400107" y="359695"/>
                  </a:cubicBezTo>
                  <a:lnTo>
                    <a:pt x="401472" y="383466"/>
                  </a:lnTo>
                  <a:lnTo>
                    <a:pt x="393383" y="384300"/>
                  </a:lnTo>
                  <a:cubicBezTo>
                    <a:pt x="385240" y="385139"/>
                    <a:pt x="375934" y="386099"/>
                    <a:pt x="365299" y="387195"/>
                  </a:cubicBezTo>
                  <a:lnTo>
                    <a:pt x="317176" y="392157"/>
                  </a:lnTo>
                  <a:lnTo>
                    <a:pt x="310534" y="209009"/>
                  </a:lnTo>
                  <a:lnTo>
                    <a:pt x="310786" y="209894"/>
                  </a:lnTo>
                  <a:cubicBezTo>
                    <a:pt x="311667" y="213096"/>
                    <a:pt x="312073" y="214737"/>
                    <a:pt x="311849" y="214303"/>
                  </a:cubicBezTo>
                  <a:cubicBezTo>
                    <a:pt x="309163" y="208229"/>
                    <a:pt x="304686" y="0"/>
                    <a:pt x="304686" y="0"/>
                  </a:cubicBezTo>
                  <a:close/>
                </a:path>
              </a:pathLst>
            </a:custGeom>
            <a:solidFill>
              <a:schemeClr val="accent6"/>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46" name="Freeform 245">
              <a:extLst>
                <a:ext uri="{FF2B5EF4-FFF2-40B4-BE49-F238E27FC236}">
                  <a16:creationId xmlns:a16="http://schemas.microsoft.com/office/drawing/2014/main" id="{6E82BBEB-5034-D94F-94AD-3B3ABF24A953}"/>
                </a:ext>
              </a:extLst>
            </p:cNvPr>
            <p:cNvSpPr>
              <a:spLocks/>
            </p:cNvSpPr>
            <p:nvPr/>
          </p:nvSpPr>
          <p:spPr bwMode="auto">
            <a:xfrm flipH="1">
              <a:off x="6564469" y="11568848"/>
              <a:ext cx="591687" cy="691154"/>
            </a:xfrm>
            <a:custGeom>
              <a:avLst/>
              <a:gdLst>
                <a:gd name="connsiteX0" fmla="*/ 45735 w 591687"/>
                <a:gd name="connsiteY0" fmla="*/ 597792 h 691154"/>
                <a:gd name="connsiteX1" fmla="*/ 11658 w 591687"/>
                <a:gd name="connsiteY1" fmla="*/ 606497 h 691154"/>
                <a:gd name="connsiteX2" fmla="*/ 7174 w 591687"/>
                <a:gd name="connsiteY2" fmla="*/ 650891 h 691154"/>
                <a:gd name="connsiteX3" fmla="*/ 17935 w 591687"/>
                <a:gd name="connsiteY3" fmla="*/ 686580 h 691154"/>
                <a:gd name="connsiteX4" fmla="*/ 27800 w 591687"/>
                <a:gd name="connsiteY4" fmla="*/ 690933 h 691154"/>
                <a:gd name="connsiteX5" fmla="*/ 32284 w 591687"/>
                <a:gd name="connsiteY5" fmla="*/ 682228 h 691154"/>
                <a:gd name="connsiteX6" fmla="*/ 27800 w 591687"/>
                <a:gd name="connsiteY6" fmla="*/ 667430 h 691154"/>
                <a:gd name="connsiteX7" fmla="*/ 30490 w 591687"/>
                <a:gd name="connsiteY7" fmla="*/ 666559 h 691154"/>
                <a:gd name="connsiteX8" fmla="*/ 34974 w 591687"/>
                <a:gd name="connsiteY8" fmla="*/ 681357 h 691154"/>
                <a:gd name="connsiteX9" fmla="*/ 44838 w 591687"/>
                <a:gd name="connsiteY9" fmla="*/ 686580 h 691154"/>
                <a:gd name="connsiteX10" fmla="*/ 49322 w 591687"/>
                <a:gd name="connsiteY10" fmla="*/ 677875 h 691154"/>
                <a:gd name="connsiteX11" fmla="*/ 44838 w 591687"/>
                <a:gd name="connsiteY11" fmla="*/ 663077 h 691154"/>
                <a:gd name="connsiteX12" fmla="*/ 48425 w 591687"/>
                <a:gd name="connsiteY12" fmla="*/ 661336 h 691154"/>
                <a:gd name="connsiteX13" fmla="*/ 52909 w 591687"/>
                <a:gd name="connsiteY13" fmla="*/ 676135 h 691154"/>
                <a:gd name="connsiteX14" fmla="*/ 61877 w 591687"/>
                <a:gd name="connsiteY14" fmla="*/ 681357 h 691154"/>
                <a:gd name="connsiteX15" fmla="*/ 67257 w 591687"/>
                <a:gd name="connsiteY15" fmla="*/ 671782 h 691154"/>
                <a:gd name="connsiteX16" fmla="*/ 65464 w 591687"/>
                <a:gd name="connsiteY16" fmla="*/ 668300 h 691154"/>
                <a:gd name="connsiteX17" fmla="*/ 71741 w 591687"/>
                <a:gd name="connsiteY17" fmla="*/ 668300 h 691154"/>
                <a:gd name="connsiteX18" fmla="*/ 75328 w 591687"/>
                <a:gd name="connsiteY18" fmla="*/ 657855 h 691154"/>
                <a:gd name="connsiteX19" fmla="*/ 50219 w 591687"/>
                <a:gd name="connsiteY19" fmla="*/ 609979 h 691154"/>
                <a:gd name="connsiteX20" fmla="*/ 45735 w 591687"/>
                <a:gd name="connsiteY20" fmla="*/ 597792 h 691154"/>
                <a:gd name="connsiteX21" fmla="*/ 546969 w 591687"/>
                <a:gd name="connsiteY21" fmla="*/ 490283 h 691154"/>
                <a:gd name="connsiteX22" fmla="*/ 507616 w 591687"/>
                <a:gd name="connsiteY22" fmla="*/ 506727 h 691154"/>
                <a:gd name="connsiteX23" fmla="*/ 502250 w 591687"/>
                <a:gd name="connsiteY23" fmla="*/ 507593 h 691154"/>
                <a:gd name="connsiteX24" fmla="*/ 504039 w 591687"/>
                <a:gd name="connsiteY24" fmla="*/ 533556 h 691154"/>
                <a:gd name="connsiteX25" fmla="*/ 533553 w 591687"/>
                <a:gd name="connsiteY25" fmla="*/ 544807 h 691154"/>
                <a:gd name="connsiteX26" fmla="*/ 534448 w 591687"/>
                <a:gd name="connsiteY26" fmla="*/ 544807 h 691154"/>
                <a:gd name="connsiteX27" fmla="*/ 576483 w 591687"/>
                <a:gd name="connsiteY27" fmla="*/ 541345 h 691154"/>
                <a:gd name="connsiteX28" fmla="*/ 581849 w 591687"/>
                <a:gd name="connsiteY28" fmla="*/ 535287 h 691154"/>
                <a:gd name="connsiteX29" fmla="*/ 575589 w 591687"/>
                <a:gd name="connsiteY29" fmla="*/ 530960 h 691154"/>
                <a:gd name="connsiteX30" fmla="*/ 557701 w 591687"/>
                <a:gd name="connsiteY30" fmla="*/ 531825 h 691154"/>
                <a:gd name="connsiteX31" fmla="*/ 557701 w 591687"/>
                <a:gd name="connsiteY31" fmla="*/ 530094 h 691154"/>
                <a:gd name="connsiteX32" fmla="*/ 586321 w 591687"/>
                <a:gd name="connsiteY32" fmla="*/ 527498 h 691154"/>
                <a:gd name="connsiteX33" fmla="*/ 591687 w 591687"/>
                <a:gd name="connsiteY33" fmla="*/ 521440 h 691154"/>
                <a:gd name="connsiteX34" fmla="*/ 585427 w 591687"/>
                <a:gd name="connsiteY34" fmla="*/ 517113 h 691154"/>
                <a:gd name="connsiteX35" fmla="*/ 556807 w 591687"/>
                <a:gd name="connsiteY35" fmla="*/ 518843 h 691154"/>
                <a:gd name="connsiteX36" fmla="*/ 556807 w 591687"/>
                <a:gd name="connsiteY36" fmla="*/ 517113 h 691154"/>
                <a:gd name="connsiteX37" fmla="*/ 584532 w 591687"/>
                <a:gd name="connsiteY37" fmla="*/ 514516 h 691154"/>
                <a:gd name="connsiteX38" fmla="*/ 589899 w 591687"/>
                <a:gd name="connsiteY38" fmla="*/ 508458 h 691154"/>
                <a:gd name="connsiteX39" fmla="*/ 583638 w 591687"/>
                <a:gd name="connsiteY39" fmla="*/ 504131 h 691154"/>
                <a:gd name="connsiteX40" fmla="*/ 552335 w 591687"/>
                <a:gd name="connsiteY40" fmla="*/ 506727 h 691154"/>
                <a:gd name="connsiteX41" fmla="*/ 540708 w 591687"/>
                <a:gd name="connsiteY41" fmla="*/ 504996 h 691154"/>
                <a:gd name="connsiteX42" fmla="*/ 552335 w 591687"/>
                <a:gd name="connsiteY42" fmla="*/ 500669 h 691154"/>
                <a:gd name="connsiteX43" fmla="*/ 555018 w 591687"/>
                <a:gd name="connsiteY43" fmla="*/ 493745 h 691154"/>
                <a:gd name="connsiteX44" fmla="*/ 546969 w 591687"/>
                <a:gd name="connsiteY44" fmla="*/ 490283 h 691154"/>
                <a:gd name="connsiteX45" fmla="*/ 327890 w 591687"/>
                <a:gd name="connsiteY45" fmla="*/ 83 h 691154"/>
                <a:gd name="connsiteX46" fmla="*/ 195641 w 591687"/>
                <a:gd name="connsiteY46" fmla="*/ 15680 h 691154"/>
                <a:gd name="connsiteX47" fmla="*/ 181343 w 591687"/>
                <a:gd name="connsiteY47" fmla="*/ 33010 h 691154"/>
                <a:gd name="connsiteX48" fmla="*/ 187598 w 591687"/>
                <a:gd name="connsiteY48" fmla="*/ 43408 h 691154"/>
                <a:gd name="connsiteX49" fmla="*/ 176875 w 591687"/>
                <a:gd name="connsiteY49" fmla="*/ 59872 h 691154"/>
                <a:gd name="connsiteX50" fmla="*/ 173301 w 591687"/>
                <a:gd name="connsiteY50" fmla="*/ 68537 h 691154"/>
                <a:gd name="connsiteX51" fmla="*/ 173301 w 591687"/>
                <a:gd name="connsiteY51" fmla="*/ 70270 h 691154"/>
                <a:gd name="connsiteX52" fmla="*/ 170620 w 591687"/>
                <a:gd name="connsiteY52" fmla="*/ 80668 h 691154"/>
                <a:gd name="connsiteX53" fmla="*/ 169727 w 591687"/>
                <a:gd name="connsiteY53" fmla="*/ 96266 h 691154"/>
                <a:gd name="connsiteX54" fmla="*/ 169727 w 591687"/>
                <a:gd name="connsiteY54" fmla="*/ 97132 h 691154"/>
                <a:gd name="connsiteX55" fmla="*/ 169727 w 591687"/>
                <a:gd name="connsiteY55" fmla="*/ 100598 h 691154"/>
                <a:gd name="connsiteX56" fmla="*/ 169727 w 591687"/>
                <a:gd name="connsiteY56" fmla="*/ 104064 h 691154"/>
                <a:gd name="connsiteX57" fmla="*/ 170620 w 591687"/>
                <a:gd name="connsiteY57" fmla="*/ 108397 h 691154"/>
                <a:gd name="connsiteX58" fmla="*/ 157217 w 591687"/>
                <a:gd name="connsiteY58" fmla="*/ 114462 h 691154"/>
                <a:gd name="connsiteX59" fmla="*/ 152749 w 591687"/>
                <a:gd name="connsiteY59" fmla="*/ 129193 h 691154"/>
                <a:gd name="connsiteX60" fmla="*/ 173301 w 591687"/>
                <a:gd name="connsiteY60" fmla="*/ 148257 h 691154"/>
                <a:gd name="connsiteX61" fmla="*/ 191173 w 591687"/>
                <a:gd name="connsiteY61" fmla="*/ 185517 h 691154"/>
                <a:gd name="connsiteX62" fmla="*/ 198321 w 591687"/>
                <a:gd name="connsiteY62" fmla="*/ 244440 h 691154"/>
                <a:gd name="connsiteX63" fmla="*/ 226022 w 591687"/>
                <a:gd name="connsiteY63" fmla="*/ 265236 h 691154"/>
                <a:gd name="connsiteX64" fmla="*/ 240319 w 591687"/>
                <a:gd name="connsiteY64" fmla="*/ 263503 h 691154"/>
                <a:gd name="connsiteX65" fmla="*/ 261765 w 591687"/>
                <a:gd name="connsiteY65" fmla="*/ 237507 h 691154"/>
                <a:gd name="connsiteX66" fmla="*/ 259085 w 591687"/>
                <a:gd name="connsiteY66" fmla="*/ 214978 h 691154"/>
                <a:gd name="connsiteX67" fmla="*/ 261765 w 591687"/>
                <a:gd name="connsiteY67" fmla="*/ 214978 h 691154"/>
                <a:gd name="connsiteX68" fmla="*/ 273382 w 591687"/>
                <a:gd name="connsiteY68" fmla="*/ 214112 h 691154"/>
                <a:gd name="connsiteX69" fmla="*/ 276063 w 591687"/>
                <a:gd name="connsiteY69" fmla="*/ 213245 h 691154"/>
                <a:gd name="connsiteX70" fmla="*/ 338613 w 591687"/>
                <a:gd name="connsiteY70" fmla="*/ 141324 h 691154"/>
                <a:gd name="connsiteX71" fmla="*/ 338613 w 591687"/>
                <a:gd name="connsiteY71" fmla="*/ 130060 h 691154"/>
                <a:gd name="connsiteX72" fmla="*/ 338613 w 591687"/>
                <a:gd name="connsiteY72" fmla="*/ 123994 h 691154"/>
                <a:gd name="connsiteX73" fmla="*/ 335039 w 591687"/>
                <a:gd name="connsiteY73" fmla="*/ 85867 h 691154"/>
                <a:gd name="connsiteX74" fmla="*/ 333252 w 591687"/>
                <a:gd name="connsiteY74" fmla="*/ 69404 h 691154"/>
                <a:gd name="connsiteX75" fmla="*/ 328784 w 591687"/>
                <a:gd name="connsiteY75" fmla="*/ 57272 h 691154"/>
                <a:gd name="connsiteX76" fmla="*/ 310912 w 591687"/>
                <a:gd name="connsiteY76" fmla="*/ 33010 h 691154"/>
                <a:gd name="connsiteX77" fmla="*/ 331464 w 591687"/>
                <a:gd name="connsiteY77" fmla="*/ 30411 h 691154"/>
                <a:gd name="connsiteX78" fmla="*/ 345762 w 591687"/>
                <a:gd name="connsiteY78" fmla="*/ 13947 h 691154"/>
                <a:gd name="connsiteX79" fmla="*/ 327890 w 591687"/>
                <a:gd name="connsiteY79" fmla="*/ 83 h 6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1687" h="691154">
                  <a:moveTo>
                    <a:pt x="45735" y="597792"/>
                  </a:moveTo>
                  <a:cubicBezTo>
                    <a:pt x="45735" y="597792"/>
                    <a:pt x="13452" y="605626"/>
                    <a:pt x="11658" y="606497"/>
                  </a:cubicBezTo>
                  <a:cubicBezTo>
                    <a:pt x="-9864" y="610849"/>
                    <a:pt x="4484" y="643927"/>
                    <a:pt x="7174" y="650891"/>
                  </a:cubicBezTo>
                  <a:cubicBezTo>
                    <a:pt x="17935" y="686580"/>
                    <a:pt x="17935" y="686580"/>
                    <a:pt x="17935" y="686580"/>
                  </a:cubicBezTo>
                  <a:cubicBezTo>
                    <a:pt x="19729" y="690062"/>
                    <a:pt x="23316" y="691803"/>
                    <a:pt x="27800" y="690933"/>
                  </a:cubicBezTo>
                  <a:cubicBezTo>
                    <a:pt x="31387" y="690062"/>
                    <a:pt x="34077" y="685710"/>
                    <a:pt x="32284" y="682228"/>
                  </a:cubicBezTo>
                  <a:cubicBezTo>
                    <a:pt x="27800" y="667430"/>
                    <a:pt x="27800" y="667430"/>
                    <a:pt x="27800" y="667430"/>
                  </a:cubicBezTo>
                  <a:cubicBezTo>
                    <a:pt x="28697" y="666559"/>
                    <a:pt x="29593" y="666559"/>
                    <a:pt x="30490" y="666559"/>
                  </a:cubicBezTo>
                  <a:cubicBezTo>
                    <a:pt x="34974" y="681357"/>
                    <a:pt x="34974" y="681357"/>
                    <a:pt x="34974" y="681357"/>
                  </a:cubicBezTo>
                  <a:cubicBezTo>
                    <a:pt x="36767" y="685710"/>
                    <a:pt x="40354" y="687451"/>
                    <a:pt x="44838" y="686580"/>
                  </a:cubicBezTo>
                  <a:cubicBezTo>
                    <a:pt x="48425" y="685710"/>
                    <a:pt x="51116" y="681357"/>
                    <a:pt x="49322" y="677875"/>
                  </a:cubicBezTo>
                  <a:cubicBezTo>
                    <a:pt x="44838" y="663077"/>
                    <a:pt x="44838" y="663077"/>
                    <a:pt x="44838" y="663077"/>
                  </a:cubicBezTo>
                  <a:cubicBezTo>
                    <a:pt x="45735" y="662207"/>
                    <a:pt x="47529" y="662207"/>
                    <a:pt x="48425" y="661336"/>
                  </a:cubicBezTo>
                  <a:cubicBezTo>
                    <a:pt x="52909" y="676135"/>
                    <a:pt x="52909" y="676135"/>
                    <a:pt x="52909" y="676135"/>
                  </a:cubicBezTo>
                  <a:cubicBezTo>
                    <a:pt x="53806" y="680487"/>
                    <a:pt x="58290" y="682228"/>
                    <a:pt x="61877" y="681357"/>
                  </a:cubicBezTo>
                  <a:cubicBezTo>
                    <a:pt x="66361" y="679616"/>
                    <a:pt x="68154" y="676135"/>
                    <a:pt x="67257" y="671782"/>
                  </a:cubicBezTo>
                  <a:cubicBezTo>
                    <a:pt x="65464" y="668300"/>
                    <a:pt x="65464" y="668300"/>
                    <a:pt x="65464" y="668300"/>
                  </a:cubicBezTo>
                  <a:cubicBezTo>
                    <a:pt x="68154" y="669171"/>
                    <a:pt x="69948" y="669171"/>
                    <a:pt x="71741" y="668300"/>
                  </a:cubicBezTo>
                  <a:cubicBezTo>
                    <a:pt x="75328" y="666559"/>
                    <a:pt x="77122" y="662207"/>
                    <a:pt x="75328" y="657855"/>
                  </a:cubicBezTo>
                  <a:cubicBezTo>
                    <a:pt x="50219" y="609979"/>
                    <a:pt x="50219" y="609979"/>
                    <a:pt x="50219" y="609979"/>
                  </a:cubicBezTo>
                  <a:cubicBezTo>
                    <a:pt x="45735" y="597792"/>
                    <a:pt x="45735" y="597792"/>
                    <a:pt x="45735" y="597792"/>
                  </a:cubicBezTo>
                  <a:close/>
                  <a:moveTo>
                    <a:pt x="546969" y="490283"/>
                  </a:moveTo>
                  <a:cubicBezTo>
                    <a:pt x="507616" y="506727"/>
                    <a:pt x="507616" y="506727"/>
                    <a:pt x="507616" y="506727"/>
                  </a:cubicBezTo>
                  <a:cubicBezTo>
                    <a:pt x="502250" y="507593"/>
                    <a:pt x="502250" y="507593"/>
                    <a:pt x="502250" y="507593"/>
                  </a:cubicBezTo>
                  <a:cubicBezTo>
                    <a:pt x="502250" y="507593"/>
                    <a:pt x="504039" y="532691"/>
                    <a:pt x="504039" y="533556"/>
                  </a:cubicBezTo>
                  <a:cubicBezTo>
                    <a:pt x="504039" y="546538"/>
                    <a:pt x="521926" y="546538"/>
                    <a:pt x="533553" y="544807"/>
                  </a:cubicBezTo>
                  <a:cubicBezTo>
                    <a:pt x="533553" y="544807"/>
                    <a:pt x="534448" y="544807"/>
                    <a:pt x="534448" y="544807"/>
                  </a:cubicBezTo>
                  <a:cubicBezTo>
                    <a:pt x="576483" y="541345"/>
                    <a:pt x="576483" y="541345"/>
                    <a:pt x="576483" y="541345"/>
                  </a:cubicBezTo>
                  <a:cubicBezTo>
                    <a:pt x="580060" y="541345"/>
                    <a:pt x="582744" y="538749"/>
                    <a:pt x="581849" y="535287"/>
                  </a:cubicBezTo>
                  <a:cubicBezTo>
                    <a:pt x="581849" y="532691"/>
                    <a:pt x="579166" y="530094"/>
                    <a:pt x="575589" y="530960"/>
                  </a:cubicBezTo>
                  <a:cubicBezTo>
                    <a:pt x="557701" y="531825"/>
                    <a:pt x="557701" y="531825"/>
                    <a:pt x="557701" y="531825"/>
                  </a:cubicBezTo>
                  <a:cubicBezTo>
                    <a:pt x="557701" y="531825"/>
                    <a:pt x="557701" y="530960"/>
                    <a:pt x="557701" y="530094"/>
                  </a:cubicBezTo>
                  <a:cubicBezTo>
                    <a:pt x="586321" y="527498"/>
                    <a:pt x="586321" y="527498"/>
                    <a:pt x="586321" y="527498"/>
                  </a:cubicBezTo>
                  <a:cubicBezTo>
                    <a:pt x="589004" y="527498"/>
                    <a:pt x="591687" y="524902"/>
                    <a:pt x="591687" y="521440"/>
                  </a:cubicBezTo>
                  <a:cubicBezTo>
                    <a:pt x="591687" y="518843"/>
                    <a:pt x="588110" y="516247"/>
                    <a:pt x="585427" y="517113"/>
                  </a:cubicBezTo>
                  <a:cubicBezTo>
                    <a:pt x="556807" y="518843"/>
                    <a:pt x="556807" y="518843"/>
                    <a:pt x="556807" y="518843"/>
                  </a:cubicBezTo>
                  <a:cubicBezTo>
                    <a:pt x="556807" y="517978"/>
                    <a:pt x="556807" y="517978"/>
                    <a:pt x="556807" y="517113"/>
                  </a:cubicBezTo>
                  <a:cubicBezTo>
                    <a:pt x="584532" y="514516"/>
                    <a:pt x="584532" y="514516"/>
                    <a:pt x="584532" y="514516"/>
                  </a:cubicBezTo>
                  <a:cubicBezTo>
                    <a:pt x="587215" y="514516"/>
                    <a:pt x="589899" y="511920"/>
                    <a:pt x="589899" y="508458"/>
                  </a:cubicBezTo>
                  <a:cubicBezTo>
                    <a:pt x="589004" y="505862"/>
                    <a:pt x="586321" y="503265"/>
                    <a:pt x="583638" y="504131"/>
                  </a:cubicBezTo>
                  <a:cubicBezTo>
                    <a:pt x="552335" y="506727"/>
                    <a:pt x="552335" y="506727"/>
                    <a:pt x="552335" y="506727"/>
                  </a:cubicBezTo>
                  <a:cubicBezTo>
                    <a:pt x="548757" y="505862"/>
                    <a:pt x="545180" y="505862"/>
                    <a:pt x="540708" y="504996"/>
                  </a:cubicBezTo>
                  <a:cubicBezTo>
                    <a:pt x="552335" y="500669"/>
                    <a:pt x="552335" y="500669"/>
                    <a:pt x="552335" y="500669"/>
                  </a:cubicBezTo>
                  <a:cubicBezTo>
                    <a:pt x="555018" y="499803"/>
                    <a:pt x="556807" y="496342"/>
                    <a:pt x="555018" y="493745"/>
                  </a:cubicBezTo>
                  <a:cubicBezTo>
                    <a:pt x="554124" y="490283"/>
                    <a:pt x="550546" y="489418"/>
                    <a:pt x="546969" y="490283"/>
                  </a:cubicBezTo>
                  <a:close/>
                  <a:moveTo>
                    <a:pt x="327890" y="83"/>
                  </a:moveTo>
                  <a:cubicBezTo>
                    <a:pt x="195641" y="15680"/>
                    <a:pt x="195641" y="15680"/>
                    <a:pt x="195641" y="15680"/>
                  </a:cubicBezTo>
                  <a:cubicBezTo>
                    <a:pt x="186705" y="16546"/>
                    <a:pt x="180450" y="24345"/>
                    <a:pt x="181343" y="33010"/>
                  </a:cubicBezTo>
                  <a:cubicBezTo>
                    <a:pt x="182237" y="37343"/>
                    <a:pt x="184024" y="40809"/>
                    <a:pt x="187598" y="43408"/>
                  </a:cubicBezTo>
                  <a:cubicBezTo>
                    <a:pt x="183130" y="48607"/>
                    <a:pt x="179556" y="53806"/>
                    <a:pt x="176875" y="59872"/>
                  </a:cubicBezTo>
                  <a:cubicBezTo>
                    <a:pt x="175982" y="63338"/>
                    <a:pt x="174195" y="65938"/>
                    <a:pt x="173301" y="68537"/>
                  </a:cubicBezTo>
                  <a:cubicBezTo>
                    <a:pt x="173301" y="69404"/>
                    <a:pt x="173301" y="69404"/>
                    <a:pt x="173301" y="70270"/>
                  </a:cubicBezTo>
                  <a:cubicBezTo>
                    <a:pt x="172408" y="73736"/>
                    <a:pt x="171514" y="77202"/>
                    <a:pt x="170620" y="80668"/>
                  </a:cubicBezTo>
                  <a:cubicBezTo>
                    <a:pt x="169727" y="85867"/>
                    <a:pt x="168833" y="91067"/>
                    <a:pt x="169727" y="96266"/>
                  </a:cubicBezTo>
                  <a:cubicBezTo>
                    <a:pt x="169727" y="97132"/>
                    <a:pt x="169727" y="97132"/>
                    <a:pt x="169727" y="97132"/>
                  </a:cubicBezTo>
                  <a:cubicBezTo>
                    <a:pt x="169727" y="100598"/>
                    <a:pt x="169727" y="100598"/>
                    <a:pt x="169727" y="100598"/>
                  </a:cubicBezTo>
                  <a:cubicBezTo>
                    <a:pt x="169727" y="104064"/>
                    <a:pt x="169727" y="104064"/>
                    <a:pt x="169727" y="104064"/>
                  </a:cubicBezTo>
                  <a:cubicBezTo>
                    <a:pt x="170620" y="108397"/>
                    <a:pt x="170620" y="108397"/>
                    <a:pt x="170620" y="108397"/>
                  </a:cubicBezTo>
                  <a:cubicBezTo>
                    <a:pt x="165259" y="109263"/>
                    <a:pt x="160791" y="110996"/>
                    <a:pt x="157217" y="114462"/>
                  </a:cubicBezTo>
                  <a:cubicBezTo>
                    <a:pt x="154536" y="118795"/>
                    <a:pt x="151855" y="123128"/>
                    <a:pt x="152749" y="129193"/>
                  </a:cubicBezTo>
                  <a:cubicBezTo>
                    <a:pt x="153642" y="139591"/>
                    <a:pt x="162578" y="148257"/>
                    <a:pt x="173301" y="148257"/>
                  </a:cubicBezTo>
                  <a:cubicBezTo>
                    <a:pt x="175982" y="162121"/>
                    <a:pt x="182237" y="175118"/>
                    <a:pt x="191173" y="185517"/>
                  </a:cubicBezTo>
                  <a:cubicBezTo>
                    <a:pt x="198321" y="244440"/>
                    <a:pt x="198321" y="244440"/>
                    <a:pt x="198321" y="244440"/>
                  </a:cubicBezTo>
                  <a:cubicBezTo>
                    <a:pt x="200108" y="257437"/>
                    <a:pt x="212619" y="266969"/>
                    <a:pt x="226022" y="265236"/>
                  </a:cubicBezTo>
                  <a:cubicBezTo>
                    <a:pt x="240319" y="263503"/>
                    <a:pt x="240319" y="263503"/>
                    <a:pt x="240319" y="263503"/>
                  </a:cubicBezTo>
                  <a:cubicBezTo>
                    <a:pt x="253723" y="261770"/>
                    <a:pt x="263552" y="250505"/>
                    <a:pt x="261765" y="237507"/>
                  </a:cubicBezTo>
                  <a:cubicBezTo>
                    <a:pt x="259085" y="214978"/>
                    <a:pt x="259085" y="214978"/>
                    <a:pt x="259085" y="214978"/>
                  </a:cubicBezTo>
                  <a:cubicBezTo>
                    <a:pt x="259978" y="214978"/>
                    <a:pt x="260872" y="214978"/>
                    <a:pt x="261765" y="214978"/>
                  </a:cubicBezTo>
                  <a:cubicBezTo>
                    <a:pt x="265340" y="214978"/>
                    <a:pt x="268914" y="214112"/>
                    <a:pt x="273382" y="214112"/>
                  </a:cubicBezTo>
                  <a:cubicBezTo>
                    <a:pt x="274275" y="213245"/>
                    <a:pt x="275169" y="213245"/>
                    <a:pt x="276063" y="213245"/>
                  </a:cubicBezTo>
                  <a:cubicBezTo>
                    <a:pt x="310912" y="204580"/>
                    <a:pt x="335932" y="175118"/>
                    <a:pt x="338613" y="141324"/>
                  </a:cubicBezTo>
                  <a:cubicBezTo>
                    <a:pt x="338613" y="137858"/>
                    <a:pt x="338613" y="133526"/>
                    <a:pt x="338613" y="130060"/>
                  </a:cubicBezTo>
                  <a:cubicBezTo>
                    <a:pt x="338613" y="123994"/>
                    <a:pt x="338613" y="123994"/>
                    <a:pt x="338613" y="123994"/>
                  </a:cubicBezTo>
                  <a:cubicBezTo>
                    <a:pt x="335039" y="85867"/>
                    <a:pt x="335039" y="85867"/>
                    <a:pt x="335039" y="85867"/>
                  </a:cubicBezTo>
                  <a:cubicBezTo>
                    <a:pt x="335039" y="80668"/>
                    <a:pt x="334145" y="74603"/>
                    <a:pt x="333252" y="69404"/>
                  </a:cubicBezTo>
                  <a:cubicBezTo>
                    <a:pt x="331464" y="65071"/>
                    <a:pt x="330571" y="61605"/>
                    <a:pt x="328784" y="57272"/>
                  </a:cubicBezTo>
                  <a:cubicBezTo>
                    <a:pt x="324316" y="48607"/>
                    <a:pt x="318061" y="39942"/>
                    <a:pt x="310912" y="33010"/>
                  </a:cubicBezTo>
                  <a:cubicBezTo>
                    <a:pt x="331464" y="30411"/>
                    <a:pt x="331464" y="30411"/>
                    <a:pt x="331464" y="30411"/>
                  </a:cubicBezTo>
                  <a:cubicBezTo>
                    <a:pt x="340400" y="29544"/>
                    <a:pt x="346655" y="21745"/>
                    <a:pt x="345762" y="13947"/>
                  </a:cubicBezTo>
                  <a:cubicBezTo>
                    <a:pt x="344868" y="5282"/>
                    <a:pt x="336826" y="-784"/>
                    <a:pt x="327890" y="83"/>
                  </a:cubicBezTo>
                  <a:close/>
                </a:path>
              </a:pathLst>
            </a:custGeom>
            <a:solidFill>
              <a:schemeClr val="accent3">
                <a:lumMod val="40000"/>
                <a:lumOff val="60000"/>
              </a:schemeClr>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47" name="Freeform 246">
              <a:extLst>
                <a:ext uri="{FF2B5EF4-FFF2-40B4-BE49-F238E27FC236}">
                  <a16:creationId xmlns:a16="http://schemas.microsoft.com/office/drawing/2014/main" id="{BA2D60D6-53BA-3443-AD56-DEDB9BFF2398}"/>
                </a:ext>
              </a:extLst>
            </p:cNvPr>
            <p:cNvSpPr>
              <a:spLocks/>
            </p:cNvSpPr>
            <p:nvPr/>
          </p:nvSpPr>
          <p:spPr bwMode="auto">
            <a:xfrm flipH="1">
              <a:off x="6641653" y="12070167"/>
              <a:ext cx="521917" cy="121464"/>
            </a:xfrm>
            <a:custGeom>
              <a:avLst/>
              <a:gdLst>
                <a:gd name="connsiteX0" fmla="*/ 57582 w 521917"/>
                <a:gd name="connsiteY0" fmla="*/ 90524 h 121464"/>
                <a:gd name="connsiteX1" fmla="*/ 0 w 521917"/>
                <a:gd name="connsiteY1" fmla="*/ 108374 h 121464"/>
                <a:gd name="connsiteX2" fmla="*/ 4901 w 521917"/>
                <a:gd name="connsiteY2" fmla="*/ 121464 h 121464"/>
                <a:gd name="connsiteX3" fmla="*/ 63708 w 521917"/>
                <a:gd name="connsiteY3" fmla="*/ 102424 h 121464"/>
                <a:gd name="connsiteX4" fmla="*/ 517017 w 521917"/>
                <a:gd name="connsiteY4" fmla="*/ 0 h 121464"/>
                <a:gd name="connsiteX5" fmla="*/ 509666 w 521917"/>
                <a:gd name="connsiteY5" fmla="*/ 0 h 121464"/>
                <a:gd name="connsiteX6" fmla="*/ 498639 w 521917"/>
                <a:gd name="connsiteY6" fmla="*/ 1190 h 121464"/>
                <a:gd name="connsiteX7" fmla="*/ 502315 w 521917"/>
                <a:gd name="connsiteY7" fmla="*/ 36890 h 121464"/>
                <a:gd name="connsiteX8" fmla="*/ 503540 w 521917"/>
                <a:gd name="connsiteY8" fmla="*/ 47600 h 121464"/>
                <a:gd name="connsiteX9" fmla="*/ 507215 w 521917"/>
                <a:gd name="connsiteY9" fmla="*/ 46410 h 121464"/>
                <a:gd name="connsiteX10" fmla="*/ 514566 w 521917"/>
                <a:gd name="connsiteY10" fmla="*/ 46410 h 121464"/>
                <a:gd name="connsiteX11" fmla="*/ 521917 w 521917"/>
                <a:gd name="connsiteY11" fmla="*/ 45220 h 121464"/>
                <a:gd name="connsiteX12" fmla="*/ 521917 w 521917"/>
                <a:gd name="connsiteY12" fmla="*/ 44030 h 121464"/>
                <a:gd name="connsiteX13" fmla="*/ 518242 w 521917"/>
                <a:gd name="connsiteY13" fmla="*/ 16660 h 121464"/>
                <a:gd name="connsiteX14" fmla="*/ 518242 w 521917"/>
                <a:gd name="connsiteY14" fmla="*/ 5950 h 121464"/>
                <a:gd name="connsiteX15" fmla="*/ 518242 w 521917"/>
                <a:gd name="connsiteY15" fmla="*/ 4760 h 1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1917" h="121464">
                  <a:moveTo>
                    <a:pt x="57582" y="90524"/>
                  </a:moveTo>
                  <a:lnTo>
                    <a:pt x="0" y="108374"/>
                  </a:lnTo>
                  <a:lnTo>
                    <a:pt x="4901" y="121464"/>
                  </a:lnTo>
                  <a:lnTo>
                    <a:pt x="63708" y="102424"/>
                  </a:lnTo>
                  <a:close/>
                  <a:moveTo>
                    <a:pt x="517017" y="0"/>
                  </a:moveTo>
                  <a:lnTo>
                    <a:pt x="509666" y="0"/>
                  </a:lnTo>
                  <a:lnTo>
                    <a:pt x="498639" y="1190"/>
                  </a:lnTo>
                  <a:lnTo>
                    <a:pt x="502315" y="36890"/>
                  </a:lnTo>
                  <a:lnTo>
                    <a:pt x="503540" y="47600"/>
                  </a:lnTo>
                  <a:lnTo>
                    <a:pt x="507215" y="46410"/>
                  </a:lnTo>
                  <a:lnTo>
                    <a:pt x="514566" y="46410"/>
                  </a:lnTo>
                  <a:lnTo>
                    <a:pt x="521917" y="45220"/>
                  </a:lnTo>
                  <a:lnTo>
                    <a:pt x="521917" y="44030"/>
                  </a:lnTo>
                  <a:lnTo>
                    <a:pt x="518242" y="16660"/>
                  </a:lnTo>
                  <a:lnTo>
                    <a:pt x="518242" y="5950"/>
                  </a:lnTo>
                  <a:lnTo>
                    <a:pt x="518242" y="4760"/>
                  </a:lnTo>
                  <a:close/>
                </a:path>
              </a:pathLst>
            </a:custGeom>
            <a:solidFill>
              <a:srgbClr val="EAEC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48" name="Freeform 24">
              <a:extLst>
                <a:ext uri="{FF2B5EF4-FFF2-40B4-BE49-F238E27FC236}">
                  <a16:creationId xmlns:a16="http://schemas.microsoft.com/office/drawing/2014/main" id="{61628352-9A9F-7243-862C-ED8F7DB6D002}"/>
                </a:ext>
              </a:extLst>
            </p:cNvPr>
            <p:cNvSpPr>
              <a:spLocks/>
            </p:cNvSpPr>
            <p:nvPr/>
          </p:nvSpPr>
          <p:spPr bwMode="auto">
            <a:xfrm flipH="1">
              <a:off x="6794799" y="11556165"/>
              <a:ext cx="205826" cy="160652"/>
            </a:xfrm>
            <a:custGeom>
              <a:avLst/>
              <a:gdLst>
                <a:gd name="T0" fmla="*/ 227 w 230"/>
                <a:gd name="T1" fmla="*/ 25 h 184"/>
                <a:gd name="T2" fmla="*/ 224 w 230"/>
                <a:gd name="T3" fmla="*/ 54 h 184"/>
                <a:gd name="T4" fmla="*/ 209 w 230"/>
                <a:gd name="T5" fmla="*/ 65 h 184"/>
                <a:gd name="T6" fmla="*/ 73 w 230"/>
                <a:gd name="T7" fmla="*/ 81 h 184"/>
                <a:gd name="T8" fmla="*/ 44 w 230"/>
                <a:gd name="T9" fmla="*/ 134 h 184"/>
                <a:gd name="T10" fmla="*/ 48 w 230"/>
                <a:gd name="T11" fmla="*/ 163 h 184"/>
                <a:gd name="T12" fmla="*/ 37 w 230"/>
                <a:gd name="T13" fmla="*/ 183 h 184"/>
                <a:gd name="T14" fmla="*/ 34 w 230"/>
                <a:gd name="T15" fmla="*/ 183 h 184"/>
                <a:gd name="T16" fmla="*/ 18 w 230"/>
                <a:gd name="T17" fmla="*/ 167 h 184"/>
                <a:gd name="T18" fmla="*/ 7 w 230"/>
                <a:gd name="T19" fmla="*/ 77 h 184"/>
                <a:gd name="T20" fmla="*/ 7 w 230"/>
                <a:gd name="T21" fmla="*/ 75 h 184"/>
                <a:gd name="T22" fmla="*/ 1 w 230"/>
                <a:gd name="T23" fmla="*/ 58 h 184"/>
                <a:gd name="T24" fmla="*/ 5 w 230"/>
                <a:gd name="T25" fmla="*/ 35 h 184"/>
                <a:gd name="T26" fmla="*/ 20 w 230"/>
                <a:gd name="T27" fmla="*/ 23 h 184"/>
                <a:gd name="T28" fmla="*/ 200 w 230"/>
                <a:gd name="T29" fmla="*/ 1 h 184"/>
                <a:gd name="T30" fmla="*/ 227 w 230"/>
                <a:gd name="T31" fmla="*/ 2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184">
                  <a:moveTo>
                    <a:pt x="227" y="25"/>
                  </a:moveTo>
                  <a:cubicBezTo>
                    <a:pt x="230" y="35"/>
                    <a:pt x="228" y="46"/>
                    <a:pt x="224" y="54"/>
                  </a:cubicBezTo>
                  <a:cubicBezTo>
                    <a:pt x="221" y="60"/>
                    <a:pt x="215" y="64"/>
                    <a:pt x="209" y="65"/>
                  </a:cubicBezTo>
                  <a:cubicBezTo>
                    <a:pt x="73" y="81"/>
                    <a:pt x="73" y="81"/>
                    <a:pt x="73" y="81"/>
                  </a:cubicBezTo>
                  <a:cubicBezTo>
                    <a:pt x="54" y="84"/>
                    <a:pt x="41" y="107"/>
                    <a:pt x="44" y="134"/>
                  </a:cubicBezTo>
                  <a:cubicBezTo>
                    <a:pt x="48" y="163"/>
                    <a:pt x="48" y="163"/>
                    <a:pt x="48" y="163"/>
                  </a:cubicBezTo>
                  <a:cubicBezTo>
                    <a:pt x="49" y="173"/>
                    <a:pt x="44" y="182"/>
                    <a:pt x="37" y="183"/>
                  </a:cubicBezTo>
                  <a:cubicBezTo>
                    <a:pt x="34" y="183"/>
                    <a:pt x="34" y="183"/>
                    <a:pt x="34" y="183"/>
                  </a:cubicBezTo>
                  <a:cubicBezTo>
                    <a:pt x="26" y="184"/>
                    <a:pt x="19" y="177"/>
                    <a:pt x="18" y="167"/>
                  </a:cubicBezTo>
                  <a:cubicBezTo>
                    <a:pt x="7" y="77"/>
                    <a:pt x="7" y="77"/>
                    <a:pt x="7" y="77"/>
                  </a:cubicBezTo>
                  <a:cubicBezTo>
                    <a:pt x="7" y="77"/>
                    <a:pt x="7" y="76"/>
                    <a:pt x="7" y="75"/>
                  </a:cubicBezTo>
                  <a:cubicBezTo>
                    <a:pt x="4" y="70"/>
                    <a:pt x="2" y="65"/>
                    <a:pt x="1" y="58"/>
                  </a:cubicBezTo>
                  <a:cubicBezTo>
                    <a:pt x="0" y="49"/>
                    <a:pt x="2" y="41"/>
                    <a:pt x="5" y="35"/>
                  </a:cubicBezTo>
                  <a:cubicBezTo>
                    <a:pt x="9" y="29"/>
                    <a:pt x="14" y="24"/>
                    <a:pt x="20" y="23"/>
                  </a:cubicBezTo>
                  <a:cubicBezTo>
                    <a:pt x="200" y="1"/>
                    <a:pt x="200" y="1"/>
                    <a:pt x="200" y="1"/>
                  </a:cubicBezTo>
                  <a:cubicBezTo>
                    <a:pt x="212" y="0"/>
                    <a:pt x="223" y="9"/>
                    <a:pt x="227" y="25"/>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grpSp>
        <p:nvGrpSpPr>
          <p:cNvPr id="249" name="Group 248">
            <a:extLst>
              <a:ext uri="{FF2B5EF4-FFF2-40B4-BE49-F238E27FC236}">
                <a16:creationId xmlns:a16="http://schemas.microsoft.com/office/drawing/2014/main" id="{486E0AC4-18CA-924F-B347-608CB6573CEC}"/>
              </a:ext>
            </a:extLst>
          </p:cNvPr>
          <p:cNvGrpSpPr/>
          <p:nvPr/>
        </p:nvGrpSpPr>
        <p:grpSpPr>
          <a:xfrm>
            <a:off x="8763342" y="1089002"/>
            <a:ext cx="356520" cy="595601"/>
            <a:chOff x="6564469" y="11546645"/>
            <a:chExt cx="713040" cy="1191201"/>
          </a:xfrm>
        </p:grpSpPr>
        <p:sp>
          <p:nvSpPr>
            <p:cNvPr id="250" name="Freeform 16">
              <a:extLst>
                <a:ext uri="{FF2B5EF4-FFF2-40B4-BE49-F238E27FC236}">
                  <a16:creationId xmlns:a16="http://schemas.microsoft.com/office/drawing/2014/main" id="{651B349B-4B9A-704C-8CEC-B79F680B32A3}"/>
                </a:ext>
              </a:extLst>
            </p:cNvPr>
            <p:cNvSpPr>
              <a:spLocks/>
            </p:cNvSpPr>
            <p:nvPr/>
          </p:nvSpPr>
          <p:spPr bwMode="auto">
            <a:xfrm flipH="1">
              <a:off x="6813176" y="11546645"/>
              <a:ext cx="211952" cy="217773"/>
            </a:xfrm>
            <a:custGeom>
              <a:avLst/>
              <a:gdLst>
                <a:gd name="T0" fmla="*/ 235 w 236"/>
                <a:gd name="T1" fmla="*/ 112 h 250"/>
                <a:gd name="T2" fmla="*/ 236 w 236"/>
                <a:gd name="T3" fmla="*/ 117 h 250"/>
                <a:gd name="T4" fmla="*/ 233 w 236"/>
                <a:gd name="T5" fmla="*/ 142 h 250"/>
                <a:gd name="T6" fmla="*/ 175 w 236"/>
                <a:gd name="T7" fmla="*/ 220 h 250"/>
                <a:gd name="T8" fmla="*/ 125 w 236"/>
                <a:gd name="T9" fmla="*/ 234 h 250"/>
                <a:gd name="T10" fmla="*/ 51 w 236"/>
                <a:gd name="T11" fmla="*/ 234 h 250"/>
                <a:gd name="T12" fmla="*/ 33 w 236"/>
                <a:gd name="T13" fmla="*/ 215 h 250"/>
                <a:gd name="T14" fmla="*/ 26 w 236"/>
                <a:gd name="T15" fmla="*/ 207 h 250"/>
                <a:gd name="T16" fmla="*/ 3 w 236"/>
                <a:gd name="T17" fmla="*/ 124 h 250"/>
                <a:gd name="T18" fmla="*/ 108 w 236"/>
                <a:gd name="T19" fmla="*/ 2 h 250"/>
                <a:gd name="T20" fmla="*/ 113 w 236"/>
                <a:gd name="T21" fmla="*/ 2 h 250"/>
                <a:gd name="T22" fmla="*/ 211 w 236"/>
                <a:gd name="T23" fmla="*/ 46 h 250"/>
                <a:gd name="T24" fmla="*/ 211 w 236"/>
                <a:gd name="T25" fmla="*/ 46 h 250"/>
                <a:gd name="T26" fmla="*/ 227 w 236"/>
                <a:gd name="T27" fmla="*/ 74 h 250"/>
                <a:gd name="T28" fmla="*/ 235 w 236"/>
                <a:gd name="T29" fmla="*/ 11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250">
                  <a:moveTo>
                    <a:pt x="235" y="112"/>
                  </a:moveTo>
                  <a:cubicBezTo>
                    <a:pt x="236" y="114"/>
                    <a:pt x="236" y="115"/>
                    <a:pt x="236" y="117"/>
                  </a:cubicBezTo>
                  <a:cubicBezTo>
                    <a:pt x="236" y="126"/>
                    <a:pt x="235" y="134"/>
                    <a:pt x="233" y="142"/>
                  </a:cubicBezTo>
                  <a:cubicBezTo>
                    <a:pt x="226" y="175"/>
                    <a:pt x="204" y="204"/>
                    <a:pt x="175" y="220"/>
                  </a:cubicBezTo>
                  <a:cubicBezTo>
                    <a:pt x="160" y="229"/>
                    <a:pt x="143" y="233"/>
                    <a:pt x="125" y="234"/>
                  </a:cubicBezTo>
                  <a:cubicBezTo>
                    <a:pt x="96" y="236"/>
                    <a:pt x="72" y="250"/>
                    <a:pt x="51" y="234"/>
                  </a:cubicBezTo>
                  <a:cubicBezTo>
                    <a:pt x="44" y="228"/>
                    <a:pt x="38" y="222"/>
                    <a:pt x="33" y="215"/>
                  </a:cubicBezTo>
                  <a:cubicBezTo>
                    <a:pt x="30" y="213"/>
                    <a:pt x="28" y="210"/>
                    <a:pt x="26" y="207"/>
                  </a:cubicBezTo>
                  <a:cubicBezTo>
                    <a:pt x="15" y="190"/>
                    <a:pt x="4" y="146"/>
                    <a:pt x="3" y="124"/>
                  </a:cubicBezTo>
                  <a:cubicBezTo>
                    <a:pt x="0" y="61"/>
                    <a:pt x="46" y="8"/>
                    <a:pt x="108" y="2"/>
                  </a:cubicBezTo>
                  <a:cubicBezTo>
                    <a:pt x="110" y="2"/>
                    <a:pt x="111" y="2"/>
                    <a:pt x="113" y="2"/>
                  </a:cubicBezTo>
                  <a:cubicBezTo>
                    <a:pt x="152" y="0"/>
                    <a:pt x="188" y="17"/>
                    <a:pt x="211" y="46"/>
                  </a:cubicBezTo>
                  <a:cubicBezTo>
                    <a:pt x="211" y="46"/>
                    <a:pt x="211" y="46"/>
                    <a:pt x="211" y="46"/>
                  </a:cubicBezTo>
                  <a:cubicBezTo>
                    <a:pt x="217" y="54"/>
                    <a:pt x="223" y="64"/>
                    <a:pt x="227" y="74"/>
                  </a:cubicBezTo>
                  <a:cubicBezTo>
                    <a:pt x="232" y="85"/>
                    <a:pt x="235" y="98"/>
                    <a:pt x="235" y="112"/>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51" name="Freeform 250">
              <a:extLst>
                <a:ext uri="{FF2B5EF4-FFF2-40B4-BE49-F238E27FC236}">
                  <a16:creationId xmlns:a16="http://schemas.microsoft.com/office/drawing/2014/main" id="{914BE886-A5BF-9F4B-ABE3-0092EA9D0611}"/>
                </a:ext>
              </a:extLst>
            </p:cNvPr>
            <p:cNvSpPr>
              <a:spLocks/>
            </p:cNvSpPr>
            <p:nvPr/>
          </p:nvSpPr>
          <p:spPr bwMode="auto">
            <a:xfrm flipH="1">
              <a:off x="6639204" y="11794167"/>
              <a:ext cx="638305" cy="943679"/>
            </a:xfrm>
            <a:custGeom>
              <a:avLst/>
              <a:gdLst>
                <a:gd name="connsiteX0" fmla="*/ 568863 w 638305"/>
                <a:gd name="connsiteY0" fmla="*/ 890128 h 943679"/>
                <a:gd name="connsiteX1" fmla="*/ 504763 w 638305"/>
                <a:gd name="connsiteY1" fmla="*/ 897151 h 943679"/>
                <a:gd name="connsiteX2" fmla="*/ 508324 w 638305"/>
                <a:gd name="connsiteY2" fmla="*/ 940167 h 943679"/>
                <a:gd name="connsiteX3" fmla="*/ 509215 w 638305"/>
                <a:gd name="connsiteY3" fmla="*/ 940167 h 943679"/>
                <a:gd name="connsiteX4" fmla="*/ 510105 w 638305"/>
                <a:gd name="connsiteY4" fmla="*/ 943679 h 943679"/>
                <a:gd name="connsiteX5" fmla="*/ 629402 w 638305"/>
                <a:gd name="connsiteY5" fmla="*/ 933144 h 943679"/>
                <a:gd name="connsiteX6" fmla="*/ 636525 w 638305"/>
                <a:gd name="connsiteY6" fmla="*/ 924366 h 943679"/>
                <a:gd name="connsiteX7" fmla="*/ 638305 w 638305"/>
                <a:gd name="connsiteY7" fmla="*/ 916465 h 943679"/>
                <a:gd name="connsiteX8" fmla="*/ 628512 w 638305"/>
                <a:gd name="connsiteY8" fmla="*/ 905052 h 943679"/>
                <a:gd name="connsiteX9" fmla="*/ 568863 w 638305"/>
                <a:gd name="connsiteY9" fmla="*/ 890128 h 943679"/>
                <a:gd name="connsiteX10" fmla="*/ 46311 w 638305"/>
                <a:gd name="connsiteY10" fmla="*/ 727097 h 943679"/>
                <a:gd name="connsiteX11" fmla="*/ 3632 w 638305"/>
                <a:gd name="connsiteY11" fmla="*/ 743592 h 943679"/>
                <a:gd name="connsiteX12" fmla="*/ 3632 w 638305"/>
                <a:gd name="connsiteY12" fmla="*/ 744461 h 943679"/>
                <a:gd name="connsiteX13" fmla="*/ 0 w 638305"/>
                <a:gd name="connsiteY13" fmla="*/ 746197 h 943679"/>
                <a:gd name="connsiteX14" fmla="*/ 48127 w 638305"/>
                <a:gd name="connsiteY14" fmla="*/ 858193 h 943679"/>
                <a:gd name="connsiteX15" fmla="*/ 59932 w 638305"/>
                <a:gd name="connsiteY15" fmla="*/ 862533 h 943679"/>
                <a:gd name="connsiteX16" fmla="*/ 68104 w 638305"/>
                <a:gd name="connsiteY16" fmla="*/ 861665 h 943679"/>
                <a:gd name="connsiteX17" fmla="*/ 77185 w 638305"/>
                <a:gd name="connsiteY17" fmla="*/ 849511 h 943679"/>
                <a:gd name="connsiteX18" fmla="*/ 73553 w 638305"/>
                <a:gd name="connsiteY18" fmla="*/ 786133 h 943679"/>
                <a:gd name="connsiteX19" fmla="*/ 46311 w 638305"/>
                <a:gd name="connsiteY19" fmla="*/ 727097 h 943679"/>
                <a:gd name="connsiteX20" fmla="*/ 304686 w 638305"/>
                <a:gd name="connsiteY20" fmla="*/ 0 h 943679"/>
                <a:gd name="connsiteX21" fmla="*/ 288822 w 638305"/>
                <a:gd name="connsiteY21" fmla="*/ 9883 h 943679"/>
                <a:gd name="connsiteX22" fmla="*/ 268002 w 638305"/>
                <a:gd name="connsiteY22" fmla="*/ 22854 h 943679"/>
                <a:gd name="connsiteX23" fmla="*/ 246503 w 638305"/>
                <a:gd name="connsiteY23" fmla="*/ 34779 h 943679"/>
                <a:gd name="connsiteX24" fmla="*/ 236616 w 638305"/>
                <a:gd name="connsiteY24" fmla="*/ 48312 h 943679"/>
                <a:gd name="connsiteX25" fmla="*/ 233276 w 638305"/>
                <a:gd name="connsiteY25" fmla="*/ 50510 h 943679"/>
                <a:gd name="connsiteX26" fmla="*/ 191113 w 638305"/>
                <a:gd name="connsiteY26" fmla="*/ 81869 h 943679"/>
                <a:gd name="connsiteX27" fmla="*/ 101405 w 638305"/>
                <a:gd name="connsiteY27" fmla="*/ 199468 h 943679"/>
                <a:gd name="connsiteX28" fmla="*/ 110376 w 638305"/>
                <a:gd name="connsiteY28" fmla="*/ 386755 h 943679"/>
                <a:gd name="connsiteX29" fmla="*/ 114862 w 638305"/>
                <a:gd name="connsiteY29" fmla="*/ 385013 h 943679"/>
                <a:gd name="connsiteX30" fmla="*/ 122935 w 638305"/>
                <a:gd name="connsiteY30" fmla="*/ 383271 h 943679"/>
                <a:gd name="connsiteX31" fmla="*/ 157921 w 638305"/>
                <a:gd name="connsiteY31" fmla="*/ 372817 h 943679"/>
                <a:gd name="connsiteX32" fmla="*/ 163304 w 638305"/>
                <a:gd name="connsiteY32" fmla="*/ 371075 h 943679"/>
                <a:gd name="connsiteX33" fmla="*/ 170481 w 638305"/>
                <a:gd name="connsiteY33" fmla="*/ 368462 h 943679"/>
                <a:gd name="connsiteX34" fmla="*/ 175863 w 638305"/>
                <a:gd name="connsiteY34" fmla="*/ 366720 h 943679"/>
                <a:gd name="connsiteX35" fmla="*/ 166892 w 638305"/>
                <a:gd name="connsiteY35" fmla="*/ 217761 h 943679"/>
                <a:gd name="connsiteX36" fmla="*/ 214437 w 638305"/>
                <a:gd name="connsiteY36" fmla="*/ 149924 h 943679"/>
                <a:gd name="connsiteX37" fmla="*/ 228728 w 638305"/>
                <a:gd name="connsiteY37" fmla="*/ 137926 h 943679"/>
                <a:gd name="connsiteX38" fmla="*/ 229330 w 638305"/>
                <a:gd name="connsiteY38" fmla="*/ 178855 h 943679"/>
                <a:gd name="connsiteX39" fmla="*/ 235574 w 638305"/>
                <a:gd name="connsiteY39" fmla="*/ 434993 h 943679"/>
                <a:gd name="connsiteX40" fmla="*/ 237359 w 638305"/>
                <a:gd name="connsiteY40" fmla="*/ 435864 h 943679"/>
                <a:gd name="connsiteX41" fmla="*/ 252570 w 638305"/>
                <a:gd name="connsiteY41" fmla="*/ 435864 h 943679"/>
                <a:gd name="connsiteX42" fmla="*/ 259015 w 638305"/>
                <a:gd name="connsiteY42" fmla="*/ 453368 h 943679"/>
                <a:gd name="connsiteX43" fmla="*/ 273928 w 638305"/>
                <a:gd name="connsiteY43" fmla="*/ 466502 h 943679"/>
                <a:gd name="connsiteX44" fmla="*/ 275579 w 638305"/>
                <a:gd name="connsiteY44" fmla="*/ 488682 h 943679"/>
                <a:gd name="connsiteX45" fmla="*/ 270416 w 638305"/>
                <a:gd name="connsiteY45" fmla="*/ 584428 h 943679"/>
                <a:gd name="connsiteX46" fmla="*/ 46557 w 638305"/>
                <a:gd name="connsiteY46" fmla="*/ 711546 h 943679"/>
                <a:gd name="connsiteX47" fmla="*/ 81479 w 638305"/>
                <a:gd name="connsiteY47" fmla="*/ 779458 h 943679"/>
                <a:gd name="connsiteX48" fmla="*/ 193408 w 638305"/>
                <a:gd name="connsiteY48" fmla="*/ 721123 h 943679"/>
                <a:gd name="connsiteX49" fmla="*/ 338469 w 638305"/>
                <a:gd name="connsiteY49" fmla="*/ 622738 h 943679"/>
                <a:gd name="connsiteX50" fmla="*/ 353580 w 638305"/>
                <a:gd name="connsiteY50" fmla="*/ 476915 h 943679"/>
                <a:gd name="connsiteX51" fmla="*/ 353201 w 638305"/>
                <a:gd name="connsiteY51" fmla="*/ 472401 h 943679"/>
                <a:gd name="connsiteX52" fmla="*/ 373603 w 638305"/>
                <a:gd name="connsiteY52" fmla="*/ 470523 h 943679"/>
                <a:gd name="connsiteX53" fmla="*/ 379223 w 638305"/>
                <a:gd name="connsiteY53" fmla="*/ 470006 h 943679"/>
                <a:gd name="connsiteX54" fmla="*/ 393209 w 638305"/>
                <a:gd name="connsiteY54" fmla="*/ 492414 h 943679"/>
                <a:gd name="connsiteX55" fmla="*/ 458473 w 638305"/>
                <a:gd name="connsiteY55" fmla="*/ 614122 h 943679"/>
                <a:gd name="connsiteX56" fmla="*/ 501387 w 638305"/>
                <a:gd name="connsiteY56" fmla="*/ 882988 h 943679"/>
                <a:gd name="connsiteX57" fmla="*/ 578273 w 638305"/>
                <a:gd name="connsiteY57" fmla="*/ 882988 h 943679"/>
                <a:gd name="connsiteX58" fmla="*/ 551452 w 638305"/>
                <a:gd name="connsiteY58" fmla="*/ 631524 h 943679"/>
                <a:gd name="connsiteX59" fmla="*/ 462063 w 638305"/>
                <a:gd name="connsiteY59" fmla="*/ 431466 h 943679"/>
                <a:gd name="connsiteX60" fmla="*/ 457329 w 638305"/>
                <a:gd name="connsiteY60" fmla="*/ 421903 h 943679"/>
                <a:gd name="connsiteX61" fmla="*/ 466384 w 638305"/>
                <a:gd name="connsiteY61" fmla="*/ 421903 h 943679"/>
                <a:gd name="connsiteX62" fmla="*/ 460516 w 638305"/>
                <a:gd name="connsiteY62" fmla="*/ 268174 h 943679"/>
                <a:gd name="connsiteX63" fmla="*/ 460244 w 638305"/>
                <a:gd name="connsiteY63" fmla="*/ 262176 h 943679"/>
                <a:gd name="connsiteX64" fmla="*/ 507025 w 638305"/>
                <a:gd name="connsiteY64" fmla="*/ 293969 h 943679"/>
                <a:gd name="connsiteX65" fmla="*/ 620919 w 638305"/>
                <a:gd name="connsiteY65" fmla="*/ 321193 h 943679"/>
                <a:gd name="connsiteX66" fmla="*/ 620919 w 638305"/>
                <a:gd name="connsiteY66" fmla="*/ 316833 h 943679"/>
                <a:gd name="connsiteX67" fmla="*/ 621814 w 638305"/>
                <a:gd name="connsiteY67" fmla="*/ 308113 h 943679"/>
                <a:gd name="connsiteX68" fmla="*/ 623604 w 638305"/>
                <a:gd name="connsiteY68" fmla="*/ 270615 h 943679"/>
                <a:gd name="connsiteX69" fmla="*/ 623604 w 638305"/>
                <a:gd name="connsiteY69" fmla="*/ 265383 h 943679"/>
                <a:gd name="connsiteX70" fmla="*/ 503683 w 638305"/>
                <a:gd name="connsiteY70" fmla="*/ 224397 h 943679"/>
                <a:gd name="connsiteX71" fmla="*/ 453566 w 638305"/>
                <a:gd name="connsiteY71" fmla="*/ 111033 h 943679"/>
                <a:gd name="connsiteX72" fmla="*/ 452671 w 638305"/>
                <a:gd name="connsiteY72" fmla="*/ 105801 h 943679"/>
                <a:gd name="connsiteX73" fmla="*/ 452301 w 638305"/>
                <a:gd name="connsiteY73" fmla="*/ 105869 h 943679"/>
                <a:gd name="connsiteX74" fmla="*/ 450736 w 638305"/>
                <a:gd name="connsiteY74" fmla="*/ 88315 h 943679"/>
                <a:gd name="connsiteX75" fmla="*/ 450736 w 638305"/>
                <a:gd name="connsiteY75" fmla="*/ 87444 h 943679"/>
                <a:gd name="connsiteX76" fmla="*/ 445520 w 638305"/>
                <a:gd name="connsiteY76" fmla="*/ 70895 h 943679"/>
                <a:gd name="connsiteX77" fmla="*/ 406920 w 638305"/>
                <a:gd name="connsiteY77" fmla="*/ 27346 h 943679"/>
                <a:gd name="connsiteX78" fmla="*/ 383969 w 638305"/>
                <a:gd name="connsiteY78" fmla="*/ 15152 h 943679"/>
                <a:gd name="connsiteX79" fmla="*/ 400107 w 638305"/>
                <a:gd name="connsiteY79" fmla="*/ 359695 h 943679"/>
                <a:gd name="connsiteX80" fmla="*/ 401472 w 638305"/>
                <a:gd name="connsiteY80" fmla="*/ 383466 h 943679"/>
                <a:gd name="connsiteX81" fmla="*/ 393383 w 638305"/>
                <a:gd name="connsiteY81" fmla="*/ 384300 h 943679"/>
                <a:gd name="connsiteX82" fmla="*/ 365299 w 638305"/>
                <a:gd name="connsiteY82" fmla="*/ 387195 h 943679"/>
                <a:gd name="connsiteX83" fmla="*/ 317176 w 638305"/>
                <a:gd name="connsiteY83" fmla="*/ 392157 h 943679"/>
                <a:gd name="connsiteX84" fmla="*/ 310534 w 638305"/>
                <a:gd name="connsiteY84" fmla="*/ 209009 h 943679"/>
                <a:gd name="connsiteX85" fmla="*/ 310786 w 638305"/>
                <a:gd name="connsiteY85" fmla="*/ 209894 h 943679"/>
                <a:gd name="connsiteX86" fmla="*/ 311849 w 638305"/>
                <a:gd name="connsiteY86" fmla="*/ 214303 h 943679"/>
                <a:gd name="connsiteX87" fmla="*/ 304686 w 638305"/>
                <a:gd name="connsiteY87" fmla="*/ 0 h 94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38305" h="943679">
                  <a:moveTo>
                    <a:pt x="568863" y="890128"/>
                  </a:moveTo>
                  <a:cubicBezTo>
                    <a:pt x="504763" y="897151"/>
                    <a:pt x="504763" y="897151"/>
                    <a:pt x="504763" y="897151"/>
                  </a:cubicBezTo>
                  <a:cubicBezTo>
                    <a:pt x="508324" y="940167"/>
                    <a:pt x="508324" y="940167"/>
                    <a:pt x="508324" y="940167"/>
                  </a:cubicBezTo>
                  <a:cubicBezTo>
                    <a:pt x="509215" y="940167"/>
                    <a:pt x="509215" y="940167"/>
                    <a:pt x="509215" y="940167"/>
                  </a:cubicBezTo>
                  <a:cubicBezTo>
                    <a:pt x="510105" y="943679"/>
                    <a:pt x="510105" y="943679"/>
                    <a:pt x="510105" y="943679"/>
                  </a:cubicBezTo>
                  <a:cubicBezTo>
                    <a:pt x="629402" y="933144"/>
                    <a:pt x="629402" y="933144"/>
                    <a:pt x="629402" y="933144"/>
                  </a:cubicBezTo>
                  <a:cubicBezTo>
                    <a:pt x="633854" y="932266"/>
                    <a:pt x="637415" y="928755"/>
                    <a:pt x="636525" y="924366"/>
                  </a:cubicBezTo>
                  <a:cubicBezTo>
                    <a:pt x="637415" y="921732"/>
                    <a:pt x="638305" y="919098"/>
                    <a:pt x="638305" y="916465"/>
                  </a:cubicBezTo>
                  <a:cubicBezTo>
                    <a:pt x="637415" y="911197"/>
                    <a:pt x="633854" y="906808"/>
                    <a:pt x="628512" y="905052"/>
                  </a:cubicBezTo>
                  <a:cubicBezTo>
                    <a:pt x="568863" y="890128"/>
                    <a:pt x="568863" y="890128"/>
                    <a:pt x="568863" y="890128"/>
                  </a:cubicBezTo>
                  <a:close/>
                  <a:moveTo>
                    <a:pt x="46311" y="727097"/>
                  </a:moveTo>
                  <a:cubicBezTo>
                    <a:pt x="3632" y="743592"/>
                    <a:pt x="3632" y="743592"/>
                    <a:pt x="3632" y="743592"/>
                  </a:cubicBezTo>
                  <a:cubicBezTo>
                    <a:pt x="3632" y="744461"/>
                    <a:pt x="3632" y="744461"/>
                    <a:pt x="3632" y="744461"/>
                  </a:cubicBezTo>
                  <a:cubicBezTo>
                    <a:pt x="0" y="746197"/>
                    <a:pt x="0" y="746197"/>
                    <a:pt x="0" y="746197"/>
                  </a:cubicBezTo>
                  <a:cubicBezTo>
                    <a:pt x="48127" y="858193"/>
                    <a:pt x="48127" y="858193"/>
                    <a:pt x="48127" y="858193"/>
                  </a:cubicBezTo>
                  <a:cubicBezTo>
                    <a:pt x="50851" y="862533"/>
                    <a:pt x="55391" y="865138"/>
                    <a:pt x="59932" y="862533"/>
                  </a:cubicBezTo>
                  <a:cubicBezTo>
                    <a:pt x="62656" y="863402"/>
                    <a:pt x="65380" y="862533"/>
                    <a:pt x="68104" y="861665"/>
                  </a:cubicBezTo>
                  <a:cubicBezTo>
                    <a:pt x="73553" y="859929"/>
                    <a:pt x="77185" y="854720"/>
                    <a:pt x="77185" y="849511"/>
                  </a:cubicBezTo>
                  <a:lnTo>
                    <a:pt x="73553" y="786133"/>
                  </a:lnTo>
                  <a:cubicBezTo>
                    <a:pt x="46311" y="727097"/>
                    <a:pt x="46311" y="727097"/>
                    <a:pt x="46311" y="727097"/>
                  </a:cubicBezTo>
                  <a:close/>
                  <a:moveTo>
                    <a:pt x="304686" y="0"/>
                  </a:moveTo>
                  <a:cubicBezTo>
                    <a:pt x="304686" y="0"/>
                    <a:pt x="304686" y="0"/>
                    <a:pt x="288822" y="9883"/>
                  </a:cubicBezTo>
                  <a:lnTo>
                    <a:pt x="268002" y="22854"/>
                  </a:lnTo>
                  <a:lnTo>
                    <a:pt x="246503" y="34779"/>
                  </a:lnTo>
                  <a:lnTo>
                    <a:pt x="236616" y="48312"/>
                  </a:lnTo>
                  <a:lnTo>
                    <a:pt x="233276" y="50510"/>
                  </a:lnTo>
                  <a:cubicBezTo>
                    <a:pt x="221614" y="58350"/>
                    <a:pt x="206364" y="68803"/>
                    <a:pt x="191113" y="81869"/>
                  </a:cubicBezTo>
                  <a:cubicBezTo>
                    <a:pt x="142671" y="121069"/>
                    <a:pt x="112170" y="160269"/>
                    <a:pt x="101405" y="199468"/>
                  </a:cubicBezTo>
                  <a:cubicBezTo>
                    <a:pt x="77184" y="280481"/>
                    <a:pt x="108582" y="382399"/>
                    <a:pt x="110376" y="386755"/>
                  </a:cubicBezTo>
                  <a:cubicBezTo>
                    <a:pt x="114862" y="385013"/>
                    <a:pt x="114862" y="385013"/>
                    <a:pt x="114862" y="385013"/>
                  </a:cubicBezTo>
                  <a:cubicBezTo>
                    <a:pt x="122935" y="383271"/>
                    <a:pt x="122935" y="383271"/>
                    <a:pt x="122935" y="383271"/>
                  </a:cubicBezTo>
                  <a:cubicBezTo>
                    <a:pt x="157921" y="372817"/>
                    <a:pt x="157921" y="372817"/>
                    <a:pt x="157921" y="372817"/>
                  </a:cubicBezTo>
                  <a:cubicBezTo>
                    <a:pt x="163304" y="371075"/>
                    <a:pt x="163304" y="371075"/>
                    <a:pt x="163304" y="371075"/>
                  </a:cubicBezTo>
                  <a:cubicBezTo>
                    <a:pt x="170481" y="368462"/>
                    <a:pt x="170481" y="368462"/>
                    <a:pt x="170481" y="368462"/>
                  </a:cubicBezTo>
                  <a:cubicBezTo>
                    <a:pt x="175863" y="366720"/>
                    <a:pt x="175863" y="366720"/>
                    <a:pt x="175863" y="366720"/>
                  </a:cubicBezTo>
                  <a:cubicBezTo>
                    <a:pt x="175863" y="366720"/>
                    <a:pt x="148951" y="279609"/>
                    <a:pt x="166892" y="217761"/>
                  </a:cubicBezTo>
                  <a:cubicBezTo>
                    <a:pt x="173620" y="194242"/>
                    <a:pt x="192683" y="170504"/>
                    <a:pt x="214437" y="149924"/>
                  </a:cubicBezTo>
                  <a:lnTo>
                    <a:pt x="228728" y="137926"/>
                  </a:lnTo>
                  <a:lnTo>
                    <a:pt x="229330" y="178855"/>
                  </a:lnTo>
                  <a:cubicBezTo>
                    <a:pt x="229330" y="178855"/>
                    <a:pt x="229330" y="178855"/>
                    <a:pt x="235574" y="434993"/>
                  </a:cubicBezTo>
                  <a:cubicBezTo>
                    <a:pt x="236466" y="435864"/>
                    <a:pt x="236466" y="435864"/>
                    <a:pt x="237359" y="435864"/>
                  </a:cubicBezTo>
                  <a:lnTo>
                    <a:pt x="252570" y="435864"/>
                  </a:lnTo>
                  <a:lnTo>
                    <a:pt x="259015" y="453368"/>
                  </a:lnTo>
                  <a:lnTo>
                    <a:pt x="273928" y="466502"/>
                  </a:lnTo>
                  <a:lnTo>
                    <a:pt x="275579" y="488682"/>
                  </a:lnTo>
                  <a:cubicBezTo>
                    <a:pt x="277636" y="533331"/>
                    <a:pt x="275789" y="573327"/>
                    <a:pt x="270416" y="584428"/>
                  </a:cubicBezTo>
                  <a:cubicBezTo>
                    <a:pt x="255194" y="602712"/>
                    <a:pt x="154905" y="659306"/>
                    <a:pt x="46557" y="711546"/>
                  </a:cubicBezTo>
                  <a:lnTo>
                    <a:pt x="81479" y="779458"/>
                  </a:lnTo>
                  <a:cubicBezTo>
                    <a:pt x="81479" y="779458"/>
                    <a:pt x="136100" y="749855"/>
                    <a:pt x="193408" y="721123"/>
                  </a:cubicBezTo>
                  <a:cubicBezTo>
                    <a:pt x="302652" y="665400"/>
                    <a:pt x="327724" y="640151"/>
                    <a:pt x="338469" y="622738"/>
                  </a:cubicBezTo>
                  <a:cubicBezTo>
                    <a:pt x="356602" y="591394"/>
                    <a:pt x="356602" y="525767"/>
                    <a:pt x="353580" y="476915"/>
                  </a:cubicBezTo>
                  <a:lnTo>
                    <a:pt x="353201" y="472401"/>
                  </a:lnTo>
                  <a:lnTo>
                    <a:pt x="373603" y="470523"/>
                  </a:lnTo>
                  <a:lnTo>
                    <a:pt x="379223" y="470006"/>
                  </a:lnTo>
                  <a:lnTo>
                    <a:pt x="393209" y="492414"/>
                  </a:lnTo>
                  <a:cubicBezTo>
                    <a:pt x="417348" y="532114"/>
                    <a:pt x="444616" y="579753"/>
                    <a:pt x="458473" y="614122"/>
                  </a:cubicBezTo>
                  <a:cubicBezTo>
                    <a:pt x="486188" y="682861"/>
                    <a:pt x="501387" y="882988"/>
                    <a:pt x="501387" y="882988"/>
                  </a:cubicBezTo>
                  <a:cubicBezTo>
                    <a:pt x="578273" y="882988"/>
                    <a:pt x="578273" y="882988"/>
                    <a:pt x="578273" y="882988"/>
                  </a:cubicBezTo>
                  <a:cubicBezTo>
                    <a:pt x="578273" y="882988"/>
                    <a:pt x="570227" y="692432"/>
                    <a:pt x="551452" y="631524"/>
                  </a:cubicBezTo>
                  <a:cubicBezTo>
                    <a:pt x="537371" y="586496"/>
                    <a:pt x="486579" y="481266"/>
                    <a:pt x="462063" y="431466"/>
                  </a:cubicBezTo>
                  <a:lnTo>
                    <a:pt x="457329" y="421903"/>
                  </a:lnTo>
                  <a:lnTo>
                    <a:pt x="466384" y="421903"/>
                  </a:lnTo>
                  <a:cubicBezTo>
                    <a:pt x="466384" y="421903"/>
                    <a:pt x="463776" y="347216"/>
                    <a:pt x="460516" y="268174"/>
                  </a:cubicBezTo>
                  <a:lnTo>
                    <a:pt x="460244" y="262176"/>
                  </a:lnTo>
                  <a:lnTo>
                    <a:pt x="507025" y="293969"/>
                  </a:lnTo>
                  <a:cubicBezTo>
                    <a:pt x="558833" y="318250"/>
                    <a:pt x="617563" y="321193"/>
                    <a:pt x="620919" y="321193"/>
                  </a:cubicBezTo>
                  <a:lnTo>
                    <a:pt x="620919" y="316833"/>
                  </a:lnTo>
                  <a:cubicBezTo>
                    <a:pt x="620919" y="316833"/>
                    <a:pt x="620919" y="316833"/>
                    <a:pt x="621814" y="308113"/>
                  </a:cubicBezTo>
                  <a:cubicBezTo>
                    <a:pt x="621814" y="308113"/>
                    <a:pt x="621814" y="308113"/>
                    <a:pt x="623604" y="270615"/>
                  </a:cubicBezTo>
                  <a:cubicBezTo>
                    <a:pt x="623604" y="270615"/>
                    <a:pt x="623604" y="270615"/>
                    <a:pt x="623604" y="265383"/>
                  </a:cubicBezTo>
                  <a:cubicBezTo>
                    <a:pt x="600336" y="264511"/>
                    <a:pt x="534110" y="254919"/>
                    <a:pt x="503683" y="224397"/>
                  </a:cubicBezTo>
                  <a:cubicBezTo>
                    <a:pt x="477729" y="197364"/>
                    <a:pt x="459831" y="137194"/>
                    <a:pt x="453566" y="111033"/>
                  </a:cubicBezTo>
                  <a:cubicBezTo>
                    <a:pt x="453566" y="109289"/>
                    <a:pt x="453566" y="107545"/>
                    <a:pt x="452671" y="105801"/>
                  </a:cubicBezTo>
                  <a:lnTo>
                    <a:pt x="452301" y="105869"/>
                  </a:lnTo>
                  <a:lnTo>
                    <a:pt x="450736" y="88315"/>
                  </a:lnTo>
                  <a:cubicBezTo>
                    <a:pt x="450736" y="87444"/>
                    <a:pt x="450736" y="87444"/>
                    <a:pt x="450736" y="87444"/>
                  </a:cubicBezTo>
                  <a:cubicBezTo>
                    <a:pt x="449693" y="82218"/>
                    <a:pt x="447606" y="76121"/>
                    <a:pt x="445520" y="70895"/>
                  </a:cubicBezTo>
                  <a:cubicBezTo>
                    <a:pt x="438217" y="53475"/>
                    <a:pt x="422569" y="37798"/>
                    <a:pt x="406920" y="27346"/>
                  </a:cubicBezTo>
                  <a:cubicBezTo>
                    <a:pt x="399618" y="22120"/>
                    <a:pt x="391271" y="18636"/>
                    <a:pt x="383969" y="15152"/>
                  </a:cubicBezTo>
                  <a:cubicBezTo>
                    <a:pt x="380839" y="14499"/>
                    <a:pt x="393554" y="244603"/>
                    <a:pt x="400107" y="359695"/>
                  </a:cubicBezTo>
                  <a:lnTo>
                    <a:pt x="401472" y="383466"/>
                  </a:lnTo>
                  <a:lnTo>
                    <a:pt x="393383" y="384300"/>
                  </a:lnTo>
                  <a:cubicBezTo>
                    <a:pt x="385240" y="385139"/>
                    <a:pt x="375934" y="386099"/>
                    <a:pt x="365299" y="387195"/>
                  </a:cubicBezTo>
                  <a:lnTo>
                    <a:pt x="317176" y="392157"/>
                  </a:lnTo>
                  <a:lnTo>
                    <a:pt x="310534" y="209009"/>
                  </a:lnTo>
                  <a:lnTo>
                    <a:pt x="310786" y="209894"/>
                  </a:lnTo>
                  <a:cubicBezTo>
                    <a:pt x="311667" y="213096"/>
                    <a:pt x="312073" y="214737"/>
                    <a:pt x="311849" y="214303"/>
                  </a:cubicBezTo>
                  <a:cubicBezTo>
                    <a:pt x="309163" y="208229"/>
                    <a:pt x="304686" y="0"/>
                    <a:pt x="304686" y="0"/>
                  </a:cubicBezTo>
                  <a:close/>
                </a:path>
              </a:pathLst>
            </a:custGeom>
            <a:solidFill>
              <a:schemeClr val="accent6"/>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52" name="Freeform 251">
              <a:extLst>
                <a:ext uri="{FF2B5EF4-FFF2-40B4-BE49-F238E27FC236}">
                  <a16:creationId xmlns:a16="http://schemas.microsoft.com/office/drawing/2014/main" id="{FDDD442D-36EE-5B49-BC3F-A8ECF81D5EB0}"/>
                </a:ext>
              </a:extLst>
            </p:cNvPr>
            <p:cNvSpPr>
              <a:spLocks/>
            </p:cNvSpPr>
            <p:nvPr/>
          </p:nvSpPr>
          <p:spPr bwMode="auto">
            <a:xfrm flipH="1">
              <a:off x="6564469" y="11568848"/>
              <a:ext cx="591687" cy="691154"/>
            </a:xfrm>
            <a:custGeom>
              <a:avLst/>
              <a:gdLst>
                <a:gd name="connsiteX0" fmla="*/ 45735 w 591687"/>
                <a:gd name="connsiteY0" fmla="*/ 597792 h 691154"/>
                <a:gd name="connsiteX1" fmla="*/ 11658 w 591687"/>
                <a:gd name="connsiteY1" fmla="*/ 606497 h 691154"/>
                <a:gd name="connsiteX2" fmla="*/ 7174 w 591687"/>
                <a:gd name="connsiteY2" fmla="*/ 650891 h 691154"/>
                <a:gd name="connsiteX3" fmla="*/ 17935 w 591687"/>
                <a:gd name="connsiteY3" fmla="*/ 686580 h 691154"/>
                <a:gd name="connsiteX4" fmla="*/ 27800 w 591687"/>
                <a:gd name="connsiteY4" fmla="*/ 690933 h 691154"/>
                <a:gd name="connsiteX5" fmla="*/ 32284 w 591687"/>
                <a:gd name="connsiteY5" fmla="*/ 682228 h 691154"/>
                <a:gd name="connsiteX6" fmla="*/ 27800 w 591687"/>
                <a:gd name="connsiteY6" fmla="*/ 667430 h 691154"/>
                <a:gd name="connsiteX7" fmla="*/ 30490 w 591687"/>
                <a:gd name="connsiteY7" fmla="*/ 666559 h 691154"/>
                <a:gd name="connsiteX8" fmla="*/ 34974 w 591687"/>
                <a:gd name="connsiteY8" fmla="*/ 681357 h 691154"/>
                <a:gd name="connsiteX9" fmla="*/ 44838 w 591687"/>
                <a:gd name="connsiteY9" fmla="*/ 686580 h 691154"/>
                <a:gd name="connsiteX10" fmla="*/ 49322 w 591687"/>
                <a:gd name="connsiteY10" fmla="*/ 677875 h 691154"/>
                <a:gd name="connsiteX11" fmla="*/ 44838 w 591687"/>
                <a:gd name="connsiteY11" fmla="*/ 663077 h 691154"/>
                <a:gd name="connsiteX12" fmla="*/ 48425 w 591687"/>
                <a:gd name="connsiteY12" fmla="*/ 661336 h 691154"/>
                <a:gd name="connsiteX13" fmla="*/ 52909 w 591687"/>
                <a:gd name="connsiteY13" fmla="*/ 676135 h 691154"/>
                <a:gd name="connsiteX14" fmla="*/ 61877 w 591687"/>
                <a:gd name="connsiteY14" fmla="*/ 681357 h 691154"/>
                <a:gd name="connsiteX15" fmla="*/ 67257 w 591687"/>
                <a:gd name="connsiteY15" fmla="*/ 671782 h 691154"/>
                <a:gd name="connsiteX16" fmla="*/ 65464 w 591687"/>
                <a:gd name="connsiteY16" fmla="*/ 668300 h 691154"/>
                <a:gd name="connsiteX17" fmla="*/ 71741 w 591687"/>
                <a:gd name="connsiteY17" fmla="*/ 668300 h 691154"/>
                <a:gd name="connsiteX18" fmla="*/ 75328 w 591687"/>
                <a:gd name="connsiteY18" fmla="*/ 657855 h 691154"/>
                <a:gd name="connsiteX19" fmla="*/ 50219 w 591687"/>
                <a:gd name="connsiteY19" fmla="*/ 609979 h 691154"/>
                <a:gd name="connsiteX20" fmla="*/ 45735 w 591687"/>
                <a:gd name="connsiteY20" fmla="*/ 597792 h 691154"/>
                <a:gd name="connsiteX21" fmla="*/ 546969 w 591687"/>
                <a:gd name="connsiteY21" fmla="*/ 490283 h 691154"/>
                <a:gd name="connsiteX22" fmla="*/ 507616 w 591687"/>
                <a:gd name="connsiteY22" fmla="*/ 506727 h 691154"/>
                <a:gd name="connsiteX23" fmla="*/ 502250 w 591687"/>
                <a:gd name="connsiteY23" fmla="*/ 507593 h 691154"/>
                <a:gd name="connsiteX24" fmla="*/ 504039 w 591687"/>
                <a:gd name="connsiteY24" fmla="*/ 533556 h 691154"/>
                <a:gd name="connsiteX25" fmla="*/ 533553 w 591687"/>
                <a:gd name="connsiteY25" fmla="*/ 544807 h 691154"/>
                <a:gd name="connsiteX26" fmla="*/ 534448 w 591687"/>
                <a:gd name="connsiteY26" fmla="*/ 544807 h 691154"/>
                <a:gd name="connsiteX27" fmla="*/ 576483 w 591687"/>
                <a:gd name="connsiteY27" fmla="*/ 541345 h 691154"/>
                <a:gd name="connsiteX28" fmla="*/ 581849 w 591687"/>
                <a:gd name="connsiteY28" fmla="*/ 535287 h 691154"/>
                <a:gd name="connsiteX29" fmla="*/ 575589 w 591687"/>
                <a:gd name="connsiteY29" fmla="*/ 530960 h 691154"/>
                <a:gd name="connsiteX30" fmla="*/ 557701 w 591687"/>
                <a:gd name="connsiteY30" fmla="*/ 531825 h 691154"/>
                <a:gd name="connsiteX31" fmla="*/ 557701 w 591687"/>
                <a:gd name="connsiteY31" fmla="*/ 530094 h 691154"/>
                <a:gd name="connsiteX32" fmla="*/ 586321 w 591687"/>
                <a:gd name="connsiteY32" fmla="*/ 527498 h 691154"/>
                <a:gd name="connsiteX33" fmla="*/ 591687 w 591687"/>
                <a:gd name="connsiteY33" fmla="*/ 521440 h 691154"/>
                <a:gd name="connsiteX34" fmla="*/ 585427 w 591687"/>
                <a:gd name="connsiteY34" fmla="*/ 517113 h 691154"/>
                <a:gd name="connsiteX35" fmla="*/ 556807 w 591687"/>
                <a:gd name="connsiteY35" fmla="*/ 518843 h 691154"/>
                <a:gd name="connsiteX36" fmla="*/ 556807 w 591687"/>
                <a:gd name="connsiteY36" fmla="*/ 517113 h 691154"/>
                <a:gd name="connsiteX37" fmla="*/ 584532 w 591687"/>
                <a:gd name="connsiteY37" fmla="*/ 514516 h 691154"/>
                <a:gd name="connsiteX38" fmla="*/ 589899 w 591687"/>
                <a:gd name="connsiteY38" fmla="*/ 508458 h 691154"/>
                <a:gd name="connsiteX39" fmla="*/ 583638 w 591687"/>
                <a:gd name="connsiteY39" fmla="*/ 504131 h 691154"/>
                <a:gd name="connsiteX40" fmla="*/ 552335 w 591687"/>
                <a:gd name="connsiteY40" fmla="*/ 506727 h 691154"/>
                <a:gd name="connsiteX41" fmla="*/ 540708 w 591687"/>
                <a:gd name="connsiteY41" fmla="*/ 504996 h 691154"/>
                <a:gd name="connsiteX42" fmla="*/ 552335 w 591687"/>
                <a:gd name="connsiteY42" fmla="*/ 500669 h 691154"/>
                <a:gd name="connsiteX43" fmla="*/ 555018 w 591687"/>
                <a:gd name="connsiteY43" fmla="*/ 493745 h 691154"/>
                <a:gd name="connsiteX44" fmla="*/ 546969 w 591687"/>
                <a:gd name="connsiteY44" fmla="*/ 490283 h 691154"/>
                <a:gd name="connsiteX45" fmla="*/ 327890 w 591687"/>
                <a:gd name="connsiteY45" fmla="*/ 83 h 691154"/>
                <a:gd name="connsiteX46" fmla="*/ 195641 w 591687"/>
                <a:gd name="connsiteY46" fmla="*/ 15680 h 691154"/>
                <a:gd name="connsiteX47" fmla="*/ 181343 w 591687"/>
                <a:gd name="connsiteY47" fmla="*/ 33010 h 691154"/>
                <a:gd name="connsiteX48" fmla="*/ 187598 w 591687"/>
                <a:gd name="connsiteY48" fmla="*/ 43408 h 691154"/>
                <a:gd name="connsiteX49" fmla="*/ 176875 w 591687"/>
                <a:gd name="connsiteY49" fmla="*/ 59872 h 691154"/>
                <a:gd name="connsiteX50" fmla="*/ 173301 w 591687"/>
                <a:gd name="connsiteY50" fmla="*/ 68537 h 691154"/>
                <a:gd name="connsiteX51" fmla="*/ 173301 w 591687"/>
                <a:gd name="connsiteY51" fmla="*/ 70270 h 691154"/>
                <a:gd name="connsiteX52" fmla="*/ 170620 w 591687"/>
                <a:gd name="connsiteY52" fmla="*/ 80668 h 691154"/>
                <a:gd name="connsiteX53" fmla="*/ 169727 w 591687"/>
                <a:gd name="connsiteY53" fmla="*/ 96266 h 691154"/>
                <a:gd name="connsiteX54" fmla="*/ 169727 w 591687"/>
                <a:gd name="connsiteY54" fmla="*/ 97132 h 691154"/>
                <a:gd name="connsiteX55" fmla="*/ 169727 w 591687"/>
                <a:gd name="connsiteY55" fmla="*/ 100598 h 691154"/>
                <a:gd name="connsiteX56" fmla="*/ 169727 w 591687"/>
                <a:gd name="connsiteY56" fmla="*/ 104064 h 691154"/>
                <a:gd name="connsiteX57" fmla="*/ 170620 w 591687"/>
                <a:gd name="connsiteY57" fmla="*/ 108397 h 691154"/>
                <a:gd name="connsiteX58" fmla="*/ 157217 w 591687"/>
                <a:gd name="connsiteY58" fmla="*/ 114462 h 691154"/>
                <a:gd name="connsiteX59" fmla="*/ 152749 w 591687"/>
                <a:gd name="connsiteY59" fmla="*/ 129193 h 691154"/>
                <a:gd name="connsiteX60" fmla="*/ 173301 w 591687"/>
                <a:gd name="connsiteY60" fmla="*/ 148257 h 691154"/>
                <a:gd name="connsiteX61" fmla="*/ 191173 w 591687"/>
                <a:gd name="connsiteY61" fmla="*/ 185517 h 691154"/>
                <a:gd name="connsiteX62" fmla="*/ 198321 w 591687"/>
                <a:gd name="connsiteY62" fmla="*/ 244440 h 691154"/>
                <a:gd name="connsiteX63" fmla="*/ 226022 w 591687"/>
                <a:gd name="connsiteY63" fmla="*/ 265236 h 691154"/>
                <a:gd name="connsiteX64" fmla="*/ 240319 w 591687"/>
                <a:gd name="connsiteY64" fmla="*/ 263503 h 691154"/>
                <a:gd name="connsiteX65" fmla="*/ 261765 w 591687"/>
                <a:gd name="connsiteY65" fmla="*/ 237507 h 691154"/>
                <a:gd name="connsiteX66" fmla="*/ 259085 w 591687"/>
                <a:gd name="connsiteY66" fmla="*/ 214978 h 691154"/>
                <a:gd name="connsiteX67" fmla="*/ 261765 w 591687"/>
                <a:gd name="connsiteY67" fmla="*/ 214978 h 691154"/>
                <a:gd name="connsiteX68" fmla="*/ 273382 w 591687"/>
                <a:gd name="connsiteY68" fmla="*/ 214112 h 691154"/>
                <a:gd name="connsiteX69" fmla="*/ 276063 w 591687"/>
                <a:gd name="connsiteY69" fmla="*/ 213245 h 691154"/>
                <a:gd name="connsiteX70" fmla="*/ 338613 w 591687"/>
                <a:gd name="connsiteY70" fmla="*/ 141324 h 691154"/>
                <a:gd name="connsiteX71" fmla="*/ 338613 w 591687"/>
                <a:gd name="connsiteY71" fmla="*/ 130060 h 691154"/>
                <a:gd name="connsiteX72" fmla="*/ 338613 w 591687"/>
                <a:gd name="connsiteY72" fmla="*/ 123994 h 691154"/>
                <a:gd name="connsiteX73" fmla="*/ 335039 w 591687"/>
                <a:gd name="connsiteY73" fmla="*/ 85867 h 691154"/>
                <a:gd name="connsiteX74" fmla="*/ 333252 w 591687"/>
                <a:gd name="connsiteY74" fmla="*/ 69404 h 691154"/>
                <a:gd name="connsiteX75" fmla="*/ 328784 w 591687"/>
                <a:gd name="connsiteY75" fmla="*/ 57272 h 691154"/>
                <a:gd name="connsiteX76" fmla="*/ 310912 w 591687"/>
                <a:gd name="connsiteY76" fmla="*/ 33010 h 691154"/>
                <a:gd name="connsiteX77" fmla="*/ 331464 w 591687"/>
                <a:gd name="connsiteY77" fmla="*/ 30411 h 691154"/>
                <a:gd name="connsiteX78" fmla="*/ 345762 w 591687"/>
                <a:gd name="connsiteY78" fmla="*/ 13947 h 691154"/>
                <a:gd name="connsiteX79" fmla="*/ 327890 w 591687"/>
                <a:gd name="connsiteY79" fmla="*/ 83 h 6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1687" h="691154">
                  <a:moveTo>
                    <a:pt x="45735" y="597792"/>
                  </a:moveTo>
                  <a:cubicBezTo>
                    <a:pt x="45735" y="597792"/>
                    <a:pt x="13452" y="605626"/>
                    <a:pt x="11658" y="606497"/>
                  </a:cubicBezTo>
                  <a:cubicBezTo>
                    <a:pt x="-9864" y="610849"/>
                    <a:pt x="4484" y="643927"/>
                    <a:pt x="7174" y="650891"/>
                  </a:cubicBezTo>
                  <a:cubicBezTo>
                    <a:pt x="17935" y="686580"/>
                    <a:pt x="17935" y="686580"/>
                    <a:pt x="17935" y="686580"/>
                  </a:cubicBezTo>
                  <a:cubicBezTo>
                    <a:pt x="19729" y="690062"/>
                    <a:pt x="23316" y="691803"/>
                    <a:pt x="27800" y="690933"/>
                  </a:cubicBezTo>
                  <a:cubicBezTo>
                    <a:pt x="31387" y="690062"/>
                    <a:pt x="34077" y="685710"/>
                    <a:pt x="32284" y="682228"/>
                  </a:cubicBezTo>
                  <a:cubicBezTo>
                    <a:pt x="27800" y="667430"/>
                    <a:pt x="27800" y="667430"/>
                    <a:pt x="27800" y="667430"/>
                  </a:cubicBezTo>
                  <a:cubicBezTo>
                    <a:pt x="28697" y="666559"/>
                    <a:pt x="29593" y="666559"/>
                    <a:pt x="30490" y="666559"/>
                  </a:cubicBezTo>
                  <a:cubicBezTo>
                    <a:pt x="34974" y="681357"/>
                    <a:pt x="34974" y="681357"/>
                    <a:pt x="34974" y="681357"/>
                  </a:cubicBezTo>
                  <a:cubicBezTo>
                    <a:pt x="36767" y="685710"/>
                    <a:pt x="40354" y="687451"/>
                    <a:pt x="44838" y="686580"/>
                  </a:cubicBezTo>
                  <a:cubicBezTo>
                    <a:pt x="48425" y="685710"/>
                    <a:pt x="51116" y="681357"/>
                    <a:pt x="49322" y="677875"/>
                  </a:cubicBezTo>
                  <a:cubicBezTo>
                    <a:pt x="44838" y="663077"/>
                    <a:pt x="44838" y="663077"/>
                    <a:pt x="44838" y="663077"/>
                  </a:cubicBezTo>
                  <a:cubicBezTo>
                    <a:pt x="45735" y="662207"/>
                    <a:pt x="47529" y="662207"/>
                    <a:pt x="48425" y="661336"/>
                  </a:cubicBezTo>
                  <a:cubicBezTo>
                    <a:pt x="52909" y="676135"/>
                    <a:pt x="52909" y="676135"/>
                    <a:pt x="52909" y="676135"/>
                  </a:cubicBezTo>
                  <a:cubicBezTo>
                    <a:pt x="53806" y="680487"/>
                    <a:pt x="58290" y="682228"/>
                    <a:pt x="61877" y="681357"/>
                  </a:cubicBezTo>
                  <a:cubicBezTo>
                    <a:pt x="66361" y="679616"/>
                    <a:pt x="68154" y="676135"/>
                    <a:pt x="67257" y="671782"/>
                  </a:cubicBezTo>
                  <a:cubicBezTo>
                    <a:pt x="65464" y="668300"/>
                    <a:pt x="65464" y="668300"/>
                    <a:pt x="65464" y="668300"/>
                  </a:cubicBezTo>
                  <a:cubicBezTo>
                    <a:pt x="68154" y="669171"/>
                    <a:pt x="69948" y="669171"/>
                    <a:pt x="71741" y="668300"/>
                  </a:cubicBezTo>
                  <a:cubicBezTo>
                    <a:pt x="75328" y="666559"/>
                    <a:pt x="77122" y="662207"/>
                    <a:pt x="75328" y="657855"/>
                  </a:cubicBezTo>
                  <a:cubicBezTo>
                    <a:pt x="50219" y="609979"/>
                    <a:pt x="50219" y="609979"/>
                    <a:pt x="50219" y="609979"/>
                  </a:cubicBezTo>
                  <a:cubicBezTo>
                    <a:pt x="45735" y="597792"/>
                    <a:pt x="45735" y="597792"/>
                    <a:pt x="45735" y="597792"/>
                  </a:cubicBezTo>
                  <a:close/>
                  <a:moveTo>
                    <a:pt x="546969" y="490283"/>
                  </a:moveTo>
                  <a:cubicBezTo>
                    <a:pt x="507616" y="506727"/>
                    <a:pt x="507616" y="506727"/>
                    <a:pt x="507616" y="506727"/>
                  </a:cubicBezTo>
                  <a:cubicBezTo>
                    <a:pt x="502250" y="507593"/>
                    <a:pt x="502250" y="507593"/>
                    <a:pt x="502250" y="507593"/>
                  </a:cubicBezTo>
                  <a:cubicBezTo>
                    <a:pt x="502250" y="507593"/>
                    <a:pt x="504039" y="532691"/>
                    <a:pt x="504039" y="533556"/>
                  </a:cubicBezTo>
                  <a:cubicBezTo>
                    <a:pt x="504039" y="546538"/>
                    <a:pt x="521926" y="546538"/>
                    <a:pt x="533553" y="544807"/>
                  </a:cubicBezTo>
                  <a:cubicBezTo>
                    <a:pt x="533553" y="544807"/>
                    <a:pt x="534448" y="544807"/>
                    <a:pt x="534448" y="544807"/>
                  </a:cubicBezTo>
                  <a:cubicBezTo>
                    <a:pt x="576483" y="541345"/>
                    <a:pt x="576483" y="541345"/>
                    <a:pt x="576483" y="541345"/>
                  </a:cubicBezTo>
                  <a:cubicBezTo>
                    <a:pt x="580060" y="541345"/>
                    <a:pt x="582744" y="538749"/>
                    <a:pt x="581849" y="535287"/>
                  </a:cubicBezTo>
                  <a:cubicBezTo>
                    <a:pt x="581849" y="532691"/>
                    <a:pt x="579166" y="530094"/>
                    <a:pt x="575589" y="530960"/>
                  </a:cubicBezTo>
                  <a:cubicBezTo>
                    <a:pt x="557701" y="531825"/>
                    <a:pt x="557701" y="531825"/>
                    <a:pt x="557701" y="531825"/>
                  </a:cubicBezTo>
                  <a:cubicBezTo>
                    <a:pt x="557701" y="531825"/>
                    <a:pt x="557701" y="530960"/>
                    <a:pt x="557701" y="530094"/>
                  </a:cubicBezTo>
                  <a:cubicBezTo>
                    <a:pt x="586321" y="527498"/>
                    <a:pt x="586321" y="527498"/>
                    <a:pt x="586321" y="527498"/>
                  </a:cubicBezTo>
                  <a:cubicBezTo>
                    <a:pt x="589004" y="527498"/>
                    <a:pt x="591687" y="524902"/>
                    <a:pt x="591687" y="521440"/>
                  </a:cubicBezTo>
                  <a:cubicBezTo>
                    <a:pt x="591687" y="518843"/>
                    <a:pt x="588110" y="516247"/>
                    <a:pt x="585427" y="517113"/>
                  </a:cubicBezTo>
                  <a:cubicBezTo>
                    <a:pt x="556807" y="518843"/>
                    <a:pt x="556807" y="518843"/>
                    <a:pt x="556807" y="518843"/>
                  </a:cubicBezTo>
                  <a:cubicBezTo>
                    <a:pt x="556807" y="517978"/>
                    <a:pt x="556807" y="517978"/>
                    <a:pt x="556807" y="517113"/>
                  </a:cubicBezTo>
                  <a:cubicBezTo>
                    <a:pt x="584532" y="514516"/>
                    <a:pt x="584532" y="514516"/>
                    <a:pt x="584532" y="514516"/>
                  </a:cubicBezTo>
                  <a:cubicBezTo>
                    <a:pt x="587215" y="514516"/>
                    <a:pt x="589899" y="511920"/>
                    <a:pt x="589899" y="508458"/>
                  </a:cubicBezTo>
                  <a:cubicBezTo>
                    <a:pt x="589004" y="505862"/>
                    <a:pt x="586321" y="503265"/>
                    <a:pt x="583638" y="504131"/>
                  </a:cubicBezTo>
                  <a:cubicBezTo>
                    <a:pt x="552335" y="506727"/>
                    <a:pt x="552335" y="506727"/>
                    <a:pt x="552335" y="506727"/>
                  </a:cubicBezTo>
                  <a:cubicBezTo>
                    <a:pt x="548757" y="505862"/>
                    <a:pt x="545180" y="505862"/>
                    <a:pt x="540708" y="504996"/>
                  </a:cubicBezTo>
                  <a:cubicBezTo>
                    <a:pt x="552335" y="500669"/>
                    <a:pt x="552335" y="500669"/>
                    <a:pt x="552335" y="500669"/>
                  </a:cubicBezTo>
                  <a:cubicBezTo>
                    <a:pt x="555018" y="499803"/>
                    <a:pt x="556807" y="496342"/>
                    <a:pt x="555018" y="493745"/>
                  </a:cubicBezTo>
                  <a:cubicBezTo>
                    <a:pt x="554124" y="490283"/>
                    <a:pt x="550546" y="489418"/>
                    <a:pt x="546969" y="490283"/>
                  </a:cubicBezTo>
                  <a:close/>
                  <a:moveTo>
                    <a:pt x="327890" y="83"/>
                  </a:moveTo>
                  <a:cubicBezTo>
                    <a:pt x="195641" y="15680"/>
                    <a:pt x="195641" y="15680"/>
                    <a:pt x="195641" y="15680"/>
                  </a:cubicBezTo>
                  <a:cubicBezTo>
                    <a:pt x="186705" y="16546"/>
                    <a:pt x="180450" y="24345"/>
                    <a:pt x="181343" y="33010"/>
                  </a:cubicBezTo>
                  <a:cubicBezTo>
                    <a:pt x="182237" y="37343"/>
                    <a:pt x="184024" y="40809"/>
                    <a:pt x="187598" y="43408"/>
                  </a:cubicBezTo>
                  <a:cubicBezTo>
                    <a:pt x="183130" y="48607"/>
                    <a:pt x="179556" y="53806"/>
                    <a:pt x="176875" y="59872"/>
                  </a:cubicBezTo>
                  <a:cubicBezTo>
                    <a:pt x="175982" y="63338"/>
                    <a:pt x="174195" y="65938"/>
                    <a:pt x="173301" y="68537"/>
                  </a:cubicBezTo>
                  <a:cubicBezTo>
                    <a:pt x="173301" y="69404"/>
                    <a:pt x="173301" y="69404"/>
                    <a:pt x="173301" y="70270"/>
                  </a:cubicBezTo>
                  <a:cubicBezTo>
                    <a:pt x="172408" y="73736"/>
                    <a:pt x="171514" y="77202"/>
                    <a:pt x="170620" y="80668"/>
                  </a:cubicBezTo>
                  <a:cubicBezTo>
                    <a:pt x="169727" y="85867"/>
                    <a:pt x="168833" y="91067"/>
                    <a:pt x="169727" y="96266"/>
                  </a:cubicBezTo>
                  <a:cubicBezTo>
                    <a:pt x="169727" y="97132"/>
                    <a:pt x="169727" y="97132"/>
                    <a:pt x="169727" y="97132"/>
                  </a:cubicBezTo>
                  <a:cubicBezTo>
                    <a:pt x="169727" y="100598"/>
                    <a:pt x="169727" y="100598"/>
                    <a:pt x="169727" y="100598"/>
                  </a:cubicBezTo>
                  <a:cubicBezTo>
                    <a:pt x="169727" y="104064"/>
                    <a:pt x="169727" y="104064"/>
                    <a:pt x="169727" y="104064"/>
                  </a:cubicBezTo>
                  <a:cubicBezTo>
                    <a:pt x="170620" y="108397"/>
                    <a:pt x="170620" y="108397"/>
                    <a:pt x="170620" y="108397"/>
                  </a:cubicBezTo>
                  <a:cubicBezTo>
                    <a:pt x="165259" y="109263"/>
                    <a:pt x="160791" y="110996"/>
                    <a:pt x="157217" y="114462"/>
                  </a:cubicBezTo>
                  <a:cubicBezTo>
                    <a:pt x="154536" y="118795"/>
                    <a:pt x="151855" y="123128"/>
                    <a:pt x="152749" y="129193"/>
                  </a:cubicBezTo>
                  <a:cubicBezTo>
                    <a:pt x="153642" y="139591"/>
                    <a:pt x="162578" y="148257"/>
                    <a:pt x="173301" y="148257"/>
                  </a:cubicBezTo>
                  <a:cubicBezTo>
                    <a:pt x="175982" y="162121"/>
                    <a:pt x="182237" y="175118"/>
                    <a:pt x="191173" y="185517"/>
                  </a:cubicBezTo>
                  <a:cubicBezTo>
                    <a:pt x="198321" y="244440"/>
                    <a:pt x="198321" y="244440"/>
                    <a:pt x="198321" y="244440"/>
                  </a:cubicBezTo>
                  <a:cubicBezTo>
                    <a:pt x="200108" y="257437"/>
                    <a:pt x="212619" y="266969"/>
                    <a:pt x="226022" y="265236"/>
                  </a:cubicBezTo>
                  <a:cubicBezTo>
                    <a:pt x="240319" y="263503"/>
                    <a:pt x="240319" y="263503"/>
                    <a:pt x="240319" y="263503"/>
                  </a:cubicBezTo>
                  <a:cubicBezTo>
                    <a:pt x="253723" y="261770"/>
                    <a:pt x="263552" y="250505"/>
                    <a:pt x="261765" y="237507"/>
                  </a:cubicBezTo>
                  <a:cubicBezTo>
                    <a:pt x="259085" y="214978"/>
                    <a:pt x="259085" y="214978"/>
                    <a:pt x="259085" y="214978"/>
                  </a:cubicBezTo>
                  <a:cubicBezTo>
                    <a:pt x="259978" y="214978"/>
                    <a:pt x="260872" y="214978"/>
                    <a:pt x="261765" y="214978"/>
                  </a:cubicBezTo>
                  <a:cubicBezTo>
                    <a:pt x="265340" y="214978"/>
                    <a:pt x="268914" y="214112"/>
                    <a:pt x="273382" y="214112"/>
                  </a:cubicBezTo>
                  <a:cubicBezTo>
                    <a:pt x="274275" y="213245"/>
                    <a:pt x="275169" y="213245"/>
                    <a:pt x="276063" y="213245"/>
                  </a:cubicBezTo>
                  <a:cubicBezTo>
                    <a:pt x="310912" y="204580"/>
                    <a:pt x="335932" y="175118"/>
                    <a:pt x="338613" y="141324"/>
                  </a:cubicBezTo>
                  <a:cubicBezTo>
                    <a:pt x="338613" y="137858"/>
                    <a:pt x="338613" y="133526"/>
                    <a:pt x="338613" y="130060"/>
                  </a:cubicBezTo>
                  <a:cubicBezTo>
                    <a:pt x="338613" y="123994"/>
                    <a:pt x="338613" y="123994"/>
                    <a:pt x="338613" y="123994"/>
                  </a:cubicBezTo>
                  <a:cubicBezTo>
                    <a:pt x="335039" y="85867"/>
                    <a:pt x="335039" y="85867"/>
                    <a:pt x="335039" y="85867"/>
                  </a:cubicBezTo>
                  <a:cubicBezTo>
                    <a:pt x="335039" y="80668"/>
                    <a:pt x="334145" y="74603"/>
                    <a:pt x="333252" y="69404"/>
                  </a:cubicBezTo>
                  <a:cubicBezTo>
                    <a:pt x="331464" y="65071"/>
                    <a:pt x="330571" y="61605"/>
                    <a:pt x="328784" y="57272"/>
                  </a:cubicBezTo>
                  <a:cubicBezTo>
                    <a:pt x="324316" y="48607"/>
                    <a:pt x="318061" y="39942"/>
                    <a:pt x="310912" y="33010"/>
                  </a:cubicBezTo>
                  <a:cubicBezTo>
                    <a:pt x="331464" y="30411"/>
                    <a:pt x="331464" y="30411"/>
                    <a:pt x="331464" y="30411"/>
                  </a:cubicBezTo>
                  <a:cubicBezTo>
                    <a:pt x="340400" y="29544"/>
                    <a:pt x="346655" y="21745"/>
                    <a:pt x="345762" y="13947"/>
                  </a:cubicBezTo>
                  <a:cubicBezTo>
                    <a:pt x="344868" y="5282"/>
                    <a:pt x="336826" y="-784"/>
                    <a:pt x="327890" y="83"/>
                  </a:cubicBezTo>
                  <a:close/>
                </a:path>
              </a:pathLst>
            </a:custGeom>
            <a:solidFill>
              <a:schemeClr val="accent3">
                <a:lumMod val="40000"/>
                <a:lumOff val="60000"/>
              </a:schemeClr>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53" name="Freeform 252">
              <a:extLst>
                <a:ext uri="{FF2B5EF4-FFF2-40B4-BE49-F238E27FC236}">
                  <a16:creationId xmlns:a16="http://schemas.microsoft.com/office/drawing/2014/main" id="{02075C9A-D4E7-EC46-8F80-4A134109E618}"/>
                </a:ext>
              </a:extLst>
            </p:cNvPr>
            <p:cNvSpPr>
              <a:spLocks/>
            </p:cNvSpPr>
            <p:nvPr/>
          </p:nvSpPr>
          <p:spPr bwMode="auto">
            <a:xfrm flipH="1">
              <a:off x="6641653" y="12070167"/>
              <a:ext cx="521917" cy="121464"/>
            </a:xfrm>
            <a:custGeom>
              <a:avLst/>
              <a:gdLst>
                <a:gd name="connsiteX0" fmla="*/ 57582 w 521917"/>
                <a:gd name="connsiteY0" fmla="*/ 90524 h 121464"/>
                <a:gd name="connsiteX1" fmla="*/ 0 w 521917"/>
                <a:gd name="connsiteY1" fmla="*/ 108374 h 121464"/>
                <a:gd name="connsiteX2" fmla="*/ 4901 w 521917"/>
                <a:gd name="connsiteY2" fmla="*/ 121464 h 121464"/>
                <a:gd name="connsiteX3" fmla="*/ 63708 w 521917"/>
                <a:gd name="connsiteY3" fmla="*/ 102424 h 121464"/>
                <a:gd name="connsiteX4" fmla="*/ 517017 w 521917"/>
                <a:gd name="connsiteY4" fmla="*/ 0 h 121464"/>
                <a:gd name="connsiteX5" fmla="*/ 509666 w 521917"/>
                <a:gd name="connsiteY5" fmla="*/ 0 h 121464"/>
                <a:gd name="connsiteX6" fmla="*/ 498639 w 521917"/>
                <a:gd name="connsiteY6" fmla="*/ 1190 h 121464"/>
                <a:gd name="connsiteX7" fmla="*/ 502315 w 521917"/>
                <a:gd name="connsiteY7" fmla="*/ 36890 h 121464"/>
                <a:gd name="connsiteX8" fmla="*/ 503540 w 521917"/>
                <a:gd name="connsiteY8" fmla="*/ 47600 h 121464"/>
                <a:gd name="connsiteX9" fmla="*/ 507215 w 521917"/>
                <a:gd name="connsiteY9" fmla="*/ 46410 h 121464"/>
                <a:gd name="connsiteX10" fmla="*/ 514566 w 521917"/>
                <a:gd name="connsiteY10" fmla="*/ 46410 h 121464"/>
                <a:gd name="connsiteX11" fmla="*/ 521917 w 521917"/>
                <a:gd name="connsiteY11" fmla="*/ 45220 h 121464"/>
                <a:gd name="connsiteX12" fmla="*/ 521917 w 521917"/>
                <a:gd name="connsiteY12" fmla="*/ 44030 h 121464"/>
                <a:gd name="connsiteX13" fmla="*/ 518242 w 521917"/>
                <a:gd name="connsiteY13" fmla="*/ 16660 h 121464"/>
                <a:gd name="connsiteX14" fmla="*/ 518242 w 521917"/>
                <a:gd name="connsiteY14" fmla="*/ 5950 h 121464"/>
                <a:gd name="connsiteX15" fmla="*/ 518242 w 521917"/>
                <a:gd name="connsiteY15" fmla="*/ 4760 h 1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1917" h="121464">
                  <a:moveTo>
                    <a:pt x="57582" y="90524"/>
                  </a:moveTo>
                  <a:lnTo>
                    <a:pt x="0" y="108374"/>
                  </a:lnTo>
                  <a:lnTo>
                    <a:pt x="4901" y="121464"/>
                  </a:lnTo>
                  <a:lnTo>
                    <a:pt x="63708" y="102424"/>
                  </a:lnTo>
                  <a:close/>
                  <a:moveTo>
                    <a:pt x="517017" y="0"/>
                  </a:moveTo>
                  <a:lnTo>
                    <a:pt x="509666" y="0"/>
                  </a:lnTo>
                  <a:lnTo>
                    <a:pt x="498639" y="1190"/>
                  </a:lnTo>
                  <a:lnTo>
                    <a:pt x="502315" y="36890"/>
                  </a:lnTo>
                  <a:lnTo>
                    <a:pt x="503540" y="47600"/>
                  </a:lnTo>
                  <a:lnTo>
                    <a:pt x="507215" y="46410"/>
                  </a:lnTo>
                  <a:lnTo>
                    <a:pt x="514566" y="46410"/>
                  </a:lnTo>
                  <a:lnTo>
                    <a:pt x="521917" y="45220"/>
                  </a:lnTo>
                  <a:lnTo>
                    <a:pt x="521917" y="44030"/>
                  </a:lnTo>
                  <a:lnTo>
                    <a:pt x="518242" y="16660"/>
                  </a:lnTo>
                  <a:lnTo>
                    <a:pt x="518242" y="5950"/>
                  </a:lnTo>
                  <a:lnTo>
                    <a:pt x="518242" y="4760"/>
                  </a:lnTo>
                  <a:close/>
                </a:path>
              </a:pathLst>
            </a:custGeom>
            <a:solidFill>
              <a:srgbClr val="EAEC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54" name="Freeform 24">
              <a:extLst>
                <a:ext uri="{FF2B5EF4-FFF2-40B4-BE49-F238E27FC236}">
                  <a16:creationId xmlns:a16="http://schemas.microsoft.com/office/drawing/2014/main" id="{9629DC0C-09DA-7644-A3EF-D3CDF22847A9}"/>
                </a:ext>
              </a:extLst>
            </p:cNvPr>
            <p:cNvSpPr>
              <a:spLocks/>
            </p:cNvSpPr>
            <p:nvPr/>
          </p:nvSpPr>
          <p:spPr bwMode="auto">
            <a:xfrm flipH="1">
              <a:off x="6794799" y="11556165"/>
              <a:ext cx="205826" cy="160652"/>
            </a:xfrm>
            <a:custGeom>
              <a:avLst/>
              <a:gdLst>
                <a:gd name="T0" fmla="*/ 227 w 230"/>
                <a:gd name="T1" fmla="*/ 25 h 184"/>
                <a:gd name="T2" fmla="*/ 224 w 230"/>
                <a:gd name="T3" fmla="*/ 54 h 184"/>
                <a:gd name="T4" fmla="*/ 209 w 230"/>
                <a:gd name="T5" fmla="*/ 65 h 184"/>
                <a:gd name="T6" fmla="*/ 73 w 230"/>
                <a:gd name="T7" fmla="*/ 81 h 184"/>
                <a:gd name="T8" fmla="*/ 44 w 230"/>
                <a:gd name="T9" fmla="*/ 134 h 184"/>
                <a:gd name="T10" fmla="*/ 48 w 230"/>
                <a:gd name="T11" fmla="*/ 163 h 184"/>
                <a:gd name="T12" fmla="*/ 37 w 230"/>
                <a:gd name="T13" fmla="*/ 183 h 184"/>
                <a:gd name="T14" fmla="*/ 34 w 230"/>
                <a:gd name="T15" fmla="*/ 183 h 184"/>
                <a:gd name="T16" fmla="*/ 18 w 230"/>
                <a:gd name="T17" fmla="*/ 167 h 184"/>
                <a:gd name="T18" fmla="*/ 7 w 230"/>
                <a:gd name="T19" fmla="*/ 77 h 184"/>
                <a:gd name="T20" fmla="*/ 7 w 230"/>
                <a:gd name="T21" fmla="*/ 75 h 184"/>
                <a:gd name="T22" fmla="*/ 1 w 230"/>
                <a:gd name="T23" fmla="*/ 58 h 184"/>
                <a:gd name="T24" fmla="*/ 5 w 230"/>
                <a:gd name="T25" fmla="*/ 35 h 184"/>
                <a:gd name="T26" fmla="*/ 20 w 230"/>
                <a:gd name="T27" fmla="*/ 23 h 184"/>
                <a:gd name="T28" fmla="*/ 200 w 230"/>
                <a:gd name="T29" fmla="*/ 1 h 184"/>
                <a:gd name="T30" fmla="*/ 227 w 230"/>
                <a:gd name="T31" fmla="*/ 2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184">
                  <a:moveTo>
                    <a:pt x="227" y="25"/>
                  </a:moveTo>
                  <a:cubicBezTo>
                    <a:pt x="230" y="35"/>
                    <a:pt x="228" y="46"/>
                    <a:pt x="224" y="54"/>
                  </a:cubicBezTo>
                  <a:cubicBezTo>
                    <a:pt x="221" y="60"/>
                    <a:pt x="215" y="64"/>
                    <a:pt x="209" y="65"/>
                  </a:cubicBezTo>
                  <a:cubicBezTo>
                    <a:pt x="73" y="81"/>
                    <a:pt x="73" y="81"/>
                    <a:pt x="73" y="81"/>
                  </a:cubicBezTo>
                  <a:cubicBezTo>
                    <a:pt x="54" y="84"/>
                    <a:pt x="41" y="107"/>
                    <a:pt x="44" y="134"/>
                  </a:cubicBezTo>
                  <a:cubicBezTo>
                    <a:pt x="48" y="163"/>
                    <a:pt x="48" y="163"/>
                    <a:pt x="48" y="163"/>
                  </a:cubicBezTo>
                  <a:cubicBezTo>
                    <a:pt x="49" y="173"/>
                    <a:pt x="44" y="182"/>
                    <a:pt x="37" y="183"/>
                  </a:cubicBezTo>
                  <a:cubicBezTo>
                    <a:pt x="34" y="183"/>
                    <a:pt x="34" y="183"/>
                    <a:pt x="34" y="183"/>
                  </a:cubicBezTo>
                  <a:cubicBezTo>
                    <a:pt x="26" y="184"/>
                    <a:pt x="19" y="177"/>
                    <a:pt x="18" y="167"/>
                  </a:cubicBezTo>
                  <a:cubicBezTo>
                    <a:pt x="7" y="77"/>
                    <a:pt x="7" y="77"/>
                    <a:pt x="7" y="77"/>
                  </a:cubicBezTo>
                  <a:cubicBezTo>
                    <a:pt x="7" y="77"/>
                    <a:pt x="7" y="76"/>
                    <a:pt x="7" y="75"/>
                  </a:cubicBezTo>
                  <a:cubicBezTo>
                    <a:pt x="4" y="70"/>
                    <a:pt x="2" y="65"/>
                    <a:pt x="1" y="58"/>
                  </a:cubicBezTo>
                  <a:cubicBezTo>
                    <a:pt x="0" y="49"/>
                    <a:pt x="2" y="41"/>
                    <a:pt x="5" y="35"/>
                  </a:cubicBezTo>
                  <a:cubicBezTo>
                    <a:pt x="9" y="29"/>
                    <a:pt x="14" y="24"/>
                    <a:pt x="20" y="23"/>
                  </a:cubicBezTo>
                  <a:cubicBezTo>
                    <a:pt x="200" y="1"/>
                    <a:pt x="200" y="1"/>
                    <a:pt x="200" y="1"/>
                  </a:cubicBezTo>
                  <a:cubicBezTo>
                    <a:pt x="212" y="0"/>
                    <a:pt x="223" y="9"/>
                    <a:pt x="227" y="25"/>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grpSp>
        <p:nvGrpSpPr>
          <p:cNvPr id="255" name="Group 254">
            <a:extLst>
              <a:ext uri="{FF2B5EF4-FFF2-40B4-BE49-F238E27FC236}">
                <a16:creationId xmlns:a16="http://schemas.microsoft.com/office/drawing/2014/main" id="{C925EDA7-13EB-C043-A904-BD879933077D}"/>
              </a:ext>
            </a:extLst>
          </p:cNvPr>
          <p:cNvGrpSpPr/>
          <p:nvPr/>
        </p:nvGrpSpPr>
        <p:grpSpPr>
          <a:xfrm>
            <a:off x="8274473" y="1089002"/>
            <a:ext cx="356520" cy="595601"/>
            <a:chOff x="6564469" y="11546645"/>
            <a:chExt cx="713040" cy="1191201"/>
          </a:xfrm>
        </p:grpSpPr>
        <p:sp>
          <p:nvSpPr>
            <p:cNvPr id="256" name="Freeform 16">
              <a:extLst>
                <a:ext uri="{FF2B5EF4-FFF2-40B4-BE49-F238E27FC236}">
                  <a16:creationId xmlns:a16="http://schemas.microsoft.com/office/drawing/2014/main" id="{EF566CAC-0AF4-A04B-B00D-4712B5225F85}"/>
                </a:ext>
              </a:extLst>
            </p:cNvPr>
            <p:cNvSpPr>
              <a:spLocks/>
            </p:cNvSpPr>
            <p:nvPr/>
          </p:nvSpPr>
          <p:spPr bwMode="auto">
            <a:xfrm flipH="1">
              <a:off x="6813176" y="11546645"/>
              <a:ext cx="211952" cy="217773"/>
            </a:xfrm>
            <a:custGeom>
              <a:avLst/>
              <a:gdLst>
                <a:gd name="T0" fmla="*/ 235 w 236"/>
                <a:gd name="T1" fmla="*/ 112 h 250"/>
                <a:gd name="T2" fmla="*/ 236 w 236"/>
                <a:gd name="T3" fmla="*/ 117 h 250"/>
                <a:gd name="T4" fmla="*/ 233 w 236"/>
                <a:gd name="T5" fmla="*/ 142 h 250"/>
                <a:gd name="T6" fmla="*/ 175 w 236"/>
                <a:gd name="T7" fmla="*/ 220 h 250"/>
                <a:gd name="T8" fmla="*/ 125 w 236"/>
                <a:gd name="T9" fmla="*/ 234 h 250"/>
                <a:gd name="T10" fmla="*/ 51 w 236"/>
                <a:gd name="T11" fmla="*/ 234 h 250"/>
                <a:gd name="T12" fmla="*/ 33 w 236"/>
                <a:gd name="T13" fmla="*/ 215 h 250"/>
                <a:gd name="T14" fmla="*/ 26 w 236"/>
                <a:gd name="T15" fmla="*/ 207 h 250"/>
                <a:gd name="T16" fmla="*/ 3 w 236"/>
                <a:gd name="T17" fmla="*/ 124 h 250"/>
                <a:gd name="T18" fmla="*/ 108 w 236"/>
                <a:gd name="T19" fmla="*/ 2 h 250"/>
                <a:gd name="T20" fmla="*/ 113 w 236"/>
                <a:gd name="T21" fmla="*/ 2 h 250"/>
                <a:gd name="T22" fmla="*/ 211 w 236"/>
                <a:gd name="T23" fmla="*/ 46 h 250"/>
                <a:gd name="T24" fmla="*/ 211 w 236"/>
                <a:gd name="T25" fmla="*/ 46 h 250"/>
                <a:gd name="T26" fmla="*/ 227 w 236"/>
                <a:gd name="T27" fmla="*/ 74 h 250"/>
                <a:gd name="T28" fmla="*/ 235 w 236"/>
                <a:gd name="T29" fmla="*/ 11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250">
                  <a:moveTo>
                    <a:pt x="235" y="112"/>
                  </a:moveTo>
                  <a:cubicBezTo>
                    <a:pt x="236" y="114"/>
                    <a:pt x="236" y="115"/>
                    <a:pt x="236" y="117"/>
                  </a:cubicBezTo>
                  <a:cubicBezTo>
                    <a:pt x="236" y="126"/>
                    <a:pt x="235" y="134"/>
                    <a:pt x="233" y="142"/>
                  </a:cubicBezTo>
                  <a:cubicBezTo>
                    <a:pt x="226" y="175"/>
                    <a:pt x="204" y="204"/>
                    <a:pt x="175" y="220"/>
                  </a:cubicBezTo>
                  <a:cubicBezTo>
                    <a:pt x="160" y="229"/>
                    <a:pt x="143" y="233"/>
                    <a:pt x="125" y="234"/>
                  </a:cubicBezTo>
                  <a:cubicBezTo>
                    <a:pt x="96" y="236"/>
                    <a:pt x="72" y="250"/>
                    <a:pt x="51" y="234"/>
                  </a:cubicBezTo>
                  <a:cubicBezTo>
                    <a:pt x="44" y="228"/>
                    <a:pt x="38" y="222"/>
                    <a:pt x="33" y="215"/>
                  </a:cubicBezTo>
                  <a:cubicBezTo>
                    <a:pt x="30" y="213"/>
                    <a:pt x="28" y="210"/>
                    <a:pt x="26" y="207"/>
                  </a:cubicBezTo>
                  <a:cubicBezTo>
                    <a:pt x="15" y="190"/>
                    <a:pt x="4" y="146"/>
                    <a:pt x="3" y="124"/>
                  </a:cubicBezTo>
                  <a:cubicBezTo>
                    <a:pt x="0" y="61"/>
                    <a:pt x="46" y="8"/>
                    <a:pt x="108" y="2"/>
                  </a:cubicBezTo>
                  <a:cubicBezTo>
                    <a:pt x="110" y="2"/>
                    <a:pt x="111" y="2"/>
                    <a:pt x="113" y="2"/>
                  </a:cubicBezTo>
                  <a:cubicBezTo>
                    <a:pt x="152" y="0"/>
                    <a:pt x="188" y="17"/>
                    <a:pt x="211" y="46"/>
                  </a:cubicBezTo>
                  <a:cubicBezTo>
                    <a:pt x="211" y="46"/>
                    <a:pt x="211" y="46"/>
                    <a:pt x="211" y="46"/>
                  </a:cubicBezTo>
                  <a:cubicBezTo>
                    <a:pt x="217" y="54"/>
                    <a:pt x="223" y="64"/>
                    <a:pt x="227" y="74"/>
                  </a:cubicBezTo>
                  <a:cubicBezTo>
                    <a:pt x="232" y="85"/>
                    <a:pt x="235" y="98"/>
                    <a:pt x="235" y="112"/>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57" name="Freeform 256">
              <a:extLst>
                <a:ext uri="{FF2B5EF4-FFF2-40B4-BE49-F238E27FC236}">
                  <a16:creationId xmlns:a16="http://schemas.microsoft.com/office/drawing/2014/main" id="{E0970864-3D67-9246-83F5-39207193D4E5}"/>
                </a:ext>
              </a:extLst>
            </p:cNvPr>
            <p:cNvSpPr>
              <a:spLocks/>
            </p:cNvSpPr>
            <p:nvPr/>
          </p:nvSpPr>
          <p:spPr bwMode="auto">
            <a:xfrm flipH="1">
              <a:off x="6639204" y="11794167"/>
              <a:ext cx="638305" cy="943679"/>
            </a:xfrm>
            <a:custGeom>
              <a:avLst/>
              <a:gdLst>
                <a:gd name="connsiteX0" fmla="*/ 568863 w 638305"/>
                <a:gd name="connsiteY0" fmla="*/ 890128 h 943679"/>
                <a:gd name="connsiteX1" fmla="*/ 504763 w 638305"/>
                <a:gd name="connsiteY1" fmla="*/ 897151 h 943679"/>
                <a:gd name="connsiteX2" fmla="*/ 508324 w 638305"/>
                <a:gd name="connsiteY2" fmla="*/ 940167 h 943679"/>
                <a:gd name="connsiteX3" fmla="*/ 509215 w 638305"/>
                <a:gd name="connsiteY3" fmla="*/ 940167 h 943679"/>
                <a:gd name="connsiteX4" fmla="*/ 510105 w 638305"/>
                <a:gd name="connsiteY4" fmla="*/ 943679 h 943679"/>
                <a:gd name="connsiteX5" fmla="*/ 629402 w 638305"/>
                <a:gd name="connsiteY5" fmla="*/ 933144 h 943679"/>
                <a:gd name="connsiteX6" fmla="*/ 636525 w 638305"/>
                <a:gd name="connsiteY6" fmla="*/ 924366 h 943679"/>
                <a:gd name="connsiteX7" fmla="*/ 638305 w 638305"/>
                <a:gd name="connsiteY7" fmla="*/ 916465 h 943679"/>
                <a:gd name="connsiteX8" fmla="*/ 628512 w 638305"/>
                <a:gd name="connsiteY8" fmla="*/ 905052 h 943679"/>
                <a:gd name="connsiteX9" fmla="*/ 568863 w 638305"/>
                <a:gd name="connsiteY9" fmla="*/ 890128 h 943679"/>
                <a:gd name="connsiteX10" fmla="*/ 46311 w 638305"/>
                <a:gd name="connsiteY10" fmla="*/ 727097 h 943679"/>
                <a:gd name="connsiteX11" fmla="*/ 3632 w 638305"/>
                <a:gd name="connsiteY11" fmla="*/ 743592 h 943679"/>
                <a:gd name="connsiteX12" fmla="*/ 3632 w 638305"/>
                <a:gd name="connsiteY12" fmla="*/ 744461 h 943679"/>
                <a:gd name="connsiteX13" fmla="*/ 0 w 638305"/>
                <a:gd name="connsiteY13" fmla="*/ 746197 h 943679"/>
                <a:gd name="connsiteX14" fmla="*/ 48127 w 638305"/>
                <a:gd name="connsiteY14" fmla="*/ 858193 h 943679"/>
                <a:gd name="connsiteX15" fmla="*/ 59932 w 638305"/>
                <a:gd name="connsiteY15" fmla="*/ 862533 h 943679"/>
                <a:gd name="connsiteX16" fmla="*/ 68104 w 638305"/>
                <a:gd name="connsiteY16" fmla="*/ 861665 h 943679"/>
                <a:gd name="connsiteX17" fmla="*/ 77185 w 638305"/>
                <a:gd name="connsiteY17" fmla="*/ 849511 h 943679"/>
                <a:gd name="connsiteX18" fmla="*/ 73553 w 638305"/>
                <a:gd name="connsiteY18" fmla="*/ 786133 h 943679"/>
                <a:gd name="connsiteX19" fmla="*/ 46311 w 638305"/>
                <a:gd name="connsiteY19" fmla="*/ 727097 h 943679"/>
                <a:gd name="connsiteX20" fmla="*/ 304686 w 638305"/>
                <a:gd name="connsiteY20" fmla="*/ 0 h 943679"/>
                <a:gd name="connsiteX21" fmla="*/ 288822 w 638305"/>
                <a:gd name="connsiteY21" fmla="*/ 9883 h 943679"/>
                <a:gd name="connsiteX22" fmla="*/ 268002 w 638305"/>
                <a:gd name="connsiteY22" fmla="*/ 22854 h 943679"/>
                <a:gd name="connsiteX23" fmla="*/ 246503 w 638305"/>
                <a:gd name="connsiteY23" fmla="*/ 34779 h 943679"/>
                <a:gd name="connsiteX24" fmla="*/ 236616 w 638305"/>
                <a:gd name="connsiteY24" fmla="*/ 48312 h 943679"/>
                <a:gd name="connsiteX25" fmla="*/ 233276 w 638305"/>
                <a:gd name="connsiteY25" fmla="*/ 50510 h 943679"/>
                <a:gd name="connsiteX26" fmla="*/ 191113 w 638305"/>
                <a:gd name="connsiteY26" fmla="*/ 81869 h 943679"/>
                <a:gd name="connsiteX27" fmla="*/ 101405 w 638305"/>
                <a:gd name="connsiteY27" fmla="*/ 199468 h 943679"/>
                <a:gd name="connsiteX28" fmla="*/ 110376 w 638305"/>
                <a:gd name="connsiteY28" fmla="*/ 386755 h 943679"/>
                <a:gd name="connsiteX29" fmla="*/ 114862 w 638305"/>
                <a:gd name="connsiteY29" fmla="*/ 385013 h 943679"/>
                <a:gd name="connsiteX30" fmla="*/ 122935 w 638305"/>
                <a:gd name="connsiteY30" fmla="*/ 383271 h 943679"/>
                <a:gd name="connsiteX31" fmla="*/ 157921 w 638305"/>
                <a:gd name="connsiteY31" fmla="*/ 372817 h 943679"/>
                <a:gd name="connsiteX32" fmla="*/ 163304 w 638305"/>
                <a:gd name="connsiteY32" fmla="*/ 371075 h 943679"/>
                <a:gd name="connsiteX33" fmla="*/ 170481 w 638305"/>
                <a:gd name="connsiteY33" fmla="*/ 368462 h 943679"/>
                <a:gd name="connsiteX34" fmla="*/ 175863 w 638305"/>
                <a:gd name="connsiteY34" fmla="*/ 366720 h 943679"/>
                <a:gd name="connsiteX35" fmla="*/ 166892 w 638305"/>
                <a:gd name="connsiteY35" fmla="*/ 217761 h 943679"/>
                <a:gd name="connsiteX36" fmla="*/ 214437 w 638305"/>
                <a:gd name="connsiteY36" fmla="*/ 149924 h 943679"/>
                <a:gd name="connsiteX37" fmla="*/ 228728 w 638305"/>
                <a:gd name="connsiteY37" fmla="*/ 137926 h 943679"/>
                <a:gd name="connsiteX38" fmla="*/ 229330 w 638305"/>
                <a:gd name="connsiteY38" fmla="*/ 178855 h 943679"/>
                <a:gd name="connsiteX39" fmla="*/ 235574 w 638305"/>
                <a:gd name="connsiteY39" fmla="*/ 434993 h 943679"/>
                <a:gd name="connsiteX40" fmla="*/ 237359 w 638305"/>
                <a:gd name="connsiteY40" fmla="*/ 435864 h 943679"/>
                <a:gd name="connsiteX41" fmla="*/ 252570 w 638305"/>
                <a:gd name="connsiteY41" fmla="*/ 435864 h 943679"/>
                <a:gd name="connsiteX42" fmla="*/ 259015 w 638305"/>
                <a:gd name="connsiteY42" fmla="*/ 453368 h 943679"/>
                <a:gd name="connsiteX43" fmla="*/ 273928 w 638305"/>
                <a:gd name="connsiteY43" fmla="*/ 466502 h 943679"/>
                <a:gd name="connsiteX44" fmla="*/ 275579 w 638305"/>
                <a:gd name="connsiteY44" fmla="*/ 488682 h 943679"/>
                <a:gd name="connsiteX45" fmla="*/ 270416 w 638305"/>
                <a:gd name="connsiteY45" fmla="*/ 584428 h 943679"/>
                <a:gd name="connsiteX46" fmla="*/ 46557 w 638305"/>
                <a:gd name="connsiteY46" fmla="*/ 711546 h 943679"/>
                <a:gd name="connsiteX47" fmla="*/ 81479 w 638305"/>
                <a:gd name="connsiteY47" fmla="*/ 779458 h 943679"/>
                <a:gd name="connsiteX48" fmla="*/ 193408 w 638305"/>
                <a:gd name="connsiteY48" fmla="*/ 721123 h 943679"/>
                <a:gd name="connsiteX49" fmla="*/ 338469 w 638305"/>
                <a:gd name="connsiteY49" fmla="*/ 622738 h 943679"/>
                <a:gd name="connsiteX50" fmla="*/ 353580 w 638305"/>
                <a:gd name="connsiteY50" fmla="*/ 476915 h 943679"/>
                <a:gd name="connsiteX51" fmla="*/ 353201 w 638305"/>
                <a:gd name="connsiteY51" fmla="*/ 472401 h 943679"/>
                <a:gd name="connsiteX52" fmla="*/ 373603 w 638305"/>
                <a:gd name="connsiteY52" fmla="*/ 470523 h 943679"/>
                <a:gd name="connsiteX53" fmla="*/ 379223 w 638305"/>
                <a:gd name="connsiteY53" fmla="*/ 470006 h 943679"/>
                <a:gd name="connsiteX54" fmla="*/ 393209 w 638305"/>
                <a:gd name="connsiteY54" fmla="*/ 492414 h 943679"/>
                <a:gd name="connsiteX55" fmla="*/ 458473 w 638305"/>
                <a:gd name="connsiteY55" fmla="*/ 614122 h 943679"/>
                <a:gd name="connsiteX56" fmla="*/ 501387 w 638305"/>
                <a:gd name="connsiteY56" fmla="*/ 882988 h 943679"/>
                <a:gd name="connsiteX57" fmla="*/ 578273 w 638305"/>
                <a:gd name="connsiteY57" fmla="*/ 882988 h 943679"/>
                <a:gd name="connsiteX58" fmla="*/ 551452 w 638305"/>
                <a:gd name="connsiteY58" fmla="*/ 631524 h 943679"/>
                <a:gd name="connsiteX59" fmla="*/ 462063 w 638305"/>
                <a:gd name="connsiteY59" fmla="*/ 431466 h 943679"/>
                <a:gd name="connsiteX60" fmla="*/ 457329 w 638305"/>
                <a:gd name="connsiteY60" fmla="*/ 421903 h 943679"/>
                <a:gd name="connsiteX61" fmla="*/ 466384 w 638305"/>
                <a:gd name="connsiteY61" fmla="*/ 421903 h 943679"/>
                <a:gd name="connsiteX62" fmla="*/ 460516 w 638305"/>
                <a:gd name="connsiteY62" fmla="*/ 268174 h 943679"/>
                <a:gd name="connsiteX63" fmla="*/ 460244 w 638305"/>
                <a:gd name="connsiteY63" fmla="*/ 262176 h 943679"/>
                <a:gd name="connsiteX64" fmla="*/ 507025 w 638305"/>
                <a:gd name="connsiteY64" fmla="*/ 293969 h 943679"/>
                <a:gd name="connsiteX65" fmla="*/ 620919 w 638305"/>
                <a:gd name="connsiteY65" fmla="*/ 321193 h 943679"/>
                <a:gd name="connsiteX66" fmla="*/ 620919 w 638305"/>
                <a:gd name="connsiteY66" fmla="*/ 316833 h 943679"/>
                <a:gd name="connsiteX67" fmla="*/ 621814 w 638305"/>
                <a:gd name="connsiteY67" fmla="*/ 308113 h 943679"/>
                <a:gd name="connsiteX68" fmla="*/ 623604 w 638305"/>
                <a:gd name="connsiteY68" fmla="*/ 270615 h 943679"/>
                <a:gd name="connsiteX69" fmla="*/ 623604 w 638305"/>
                <a:gd name="connsiteY69" fmla="*/ 265383 h 943679"/>
                <a:gd name="connsiteX70" fmla="*/ 503683 w 638305"/>
                <a:gd name="connsiteY70" fmla="*/ 224397 h 943679"/>
                <a:gd name="connsiteX71" fmla="*/ 453566 w 638305"/>
                <a:gd name="connsiteY71" fmla="*/ 111033 h 943679"/>
                <a:gd name="connsiteX72" fmla="*/ 452671 w 638305"/>
                <a:gd name="connsiteY72" fmla="*/ 105801 h 943679"/>
                <a:gd name="connsiteX73" fmla="*/ 452301 w 638305"/>
                <a:gd name="connsiteY73" fmla="*/ 105869 h 943679"/>
                <a:gd name="connsiteX74" fmla="*/ 450736 w 638305"/>
                <a:gd name="connsiteY74" fmla="*/ 88315 h 943679"/>
                <a:gd name="connsiteX75" fmla="*/ 450736 w 638305"/>
                <a:gd name="connsiteY75" fmla="*/ 87444 h 943679"/>
                <a:gd name="connsiteX76" fmla="*/ 445520 w 638305"/>
                <a:gd name="connsiteY76" fmla="*/ 70895 h 943679"/>
                <a:gd name="connsiteX77" fmla="*/ 406920 w 638305"/>
                <a:gd name="connsiteY77" fmla="*/ 27346 h 943679"/>
                <a:gd name="connsiteX78" fmla="*/ 383969 w 638305"/>
                <a:gd name="connsiteY78" fmla="*/ 15152 h 943679"/>
                <a:gd name="connsiteX79" fmla="*/ 400107 w 638305"/>
                <a:gd name="connsiteY79" fmla="*/ 359695 h 943679"/>
                <a:gd name="connsiteX80" fmla="*/ 401472 w 638305"/>
                <a:gd name="connsiteY80" fmla="*/ 383466 h 943679"/>
                <a:gd name="connsiteX81" fmla="*/ 393383 w 638305"/>
                <a:gd name="connsiteY81" fmla="*/ 384300 h 943679"/>
                <a:gd name="connsiteX82" fmla="*/ 365299 w 638305"/>
                <a:gd name="connsiteY82" fmla="*/ 387195 h 943679"/>
                <a:gd name="connsiteX83" fmla="*/ 317176 w 638305"/>
                <a:gd name="connsiteY83" fmla="*/ 392157 h 943679"/>
                <a:gd name="connsiteX84" fmla="*/ 310534 w 638305"/>
                <a:gd name="connsiteY84" fmla="*/ 209009 h 943679"/>
                <a:gd name="connsiteX85" fmla="*/ 310786 w 638305"/>
                <a:gd name="connsiteY85" fmla="*/ 209894 h 943679"/>
                <a:gd name="connsiteX86" fmla="*/ 311849 w 638305"/>
                <a:gd name="connsiteY86" fmla="*/ 214303 h 943679"/>
                <a:gd name="connsiteX87" fmla="*/ 304686 w 638305"/>
                <a:gd name="connsiteY87" fmla="*/ 0 h 94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38305" h="943679">
                  <a:moveTo>
                    <a:pt x="568863" y="890128"/>
                  </a:moveTo>
                  <a:cubicBezTo>
                    <a:pt x="504763" y="897151"/>
                    <a:pt x="504763" y="897151"/>
                    <a:pt x="504763" y="897151"/>
                  </a:cubicBezTo>
                  <a:cubicBezTo>
                    <a:pt x="508324" y="940167"/>
                    <a:pt x="508324" y="940167"/>
                    <a:pt x="508324" y="940167"/>
                  </a:cubicBezTo>
                  <a:cubicBezTo>
                    <a:pt x="509215" y="940167"/>
                    <a:pt x="509215" y="940167"/>
                    <a:pt x="509215" y="940167"/>
                  </a:cubicBezTo>
                  <a:cubicBezTo>
                    <a:pt x="510105" y="943679"/>
                    <a:pt x="510105" y="943679"/>
                    <a:pt x="510105" y="943679"/>
                  </a:cubicBezTo>
                  <a:cubicBezTo>
                    <a:pt x="629402" y="933144"/>
                    <a:pt x="629402" y="933144"/>
                    <a:pt x="629402" y="933144"/>
                  </a:cubicBezTo>
                  <a:cubicBezTo>
                    <a:pt x="633854" y="932266"/>
                    <a:pt x="637415" y="928755"/>
                    <a:pt x="636525" y="924366"/>
                  </a:cubicBezTo>
                  <a:cubicBezTo>
                    <a:pt x="637415" y="921732"/>
                    <a:pt x="638305" y="919098"/>
                    <a:pt x="638305" y="916465"/>
                  </a:cubicBezTo>
                  <a:cubicBezTo>
                    <a:pt x="637415" y="911197"/>
                    <a:pt x="633854" y="906808"/>
                    <a:pt x="628512" y="905052"/>
                  </a:cubicBezTo>
                  <a:cubicBezTo>
                    <a:pt x="568863" y="890128"/>
                    <a:pt x="568863" y="890128"/>
                    <a:pt x="568863" y="890128"/>
                  </a:cubicBezTo>
                  <a:close/>
                  <a:moveTo>
                    <a:pt x="46311" y="727097"/>
                  </a:moveTo>
                  <a:cubicBezTo>
                    <a:pt x="3632" y="743592"/>
                    <a:pt x="3632" y="743592"/>
                    <a:pt x="3632" y="743592"/>
                  </a:cubicBezTo>
                  <a:cubicBezTo>
                    <a:pt x="3632" y="744461"/>
                    <a:pt x="3632" y="744461"/>
                    <a:pt x="3632" y="744461"/>
                  </a:cubicBezTo>
                  <a:cubicBezTo>
                    <a:pt x="0" y="746197"/>
                    <a:pt x="0" y="746197"/>
                    <a:pt x="0" y="746197"/>
                  </a:cubicBezTo>
                  <a:cubicBezTo>
                    <a:pt x="48127" y="858193"/>
                    <a:pt x="48127" y="858193"/>
                    <a:pt x="48127" y="858193"/>
                  </a:cubicBezTo>
                  <a:cubicBezTo>
                    <a:pt x="50851" y="862533"/>
                    <a:pt x="55391" y="865138"/>
                    <a:pt x="59932" y="862533"/>
                  </a:cubicBezTo>
                  <a:cubicBezTo>
                    <a:pt x="62656" y="863402"/>
                    <a:pt x="65380" y="862533"/>
                    <a:pt x="68104" y="861665"/>
                  </a:cubicBezTo>
                  <a:cubicBezTo>
                    <a:pt x="73553" y="859929"/>
                    <a:pt x="77185" y="854720"/>
                    <a:pt x="77185" y="849511"/>
                  </a:cubicBezTo>
                  <a:lnTo>
                    <a:pt x="73553" y="786133"/>
                  </a:lnTo>
                  <a:cubicBezTo>
                    <a:pt x="46311" y="727097"/>
                    <a:pt x="46311" y="727097"/>
                    <a:pt x="46311" y="727097"/>
                  </a:cubicBezTo>
                  <a:close/>
                  <a:moveTo>
                    <a:pt x="304686" y="0"/>
                  </a:moveTo>
                  <a:cubicBezTo>
                    <a:pt x="304686" y="0"/>
                    <a:pt x="304686" y="0"/>
                    <a:pt x="288822" y="9883"/>
                  </a:cubicBezTo>
                  <a:lnTo>
                    <a:pt x="268002" y="22854"/>
                  </a:lnTo>
                  <a:lnTo>
                    <a:pt x="246503" y="34779"/>
                  </a:lnTo>
                  <a:lnTo>
                    <a:pt x="236616" y="48312"/>
                  </a:lnTo>
                  <a:lnTo>
                    <a:pt x="233276" y="50510"/>
                  </a:lnTo>
                  <a:cubicBezTo>
                    <a:pt x="221614" y="58350"/>
                    <a:pt x="206364" y="68803"/>
                    <a:pt x="191113" y="81869"/>
                  </a:cubicBezTo>
                  <a:cubicBezTo>
                    <a:pt x="142671" y="121069"/>
                    <a:pt x="112170" y="160269"/>
                    <a:pt x="101405" y="199468"/>
                  </a:cubicBezTo>
                  <a:cubicBezTo>
                    <a:pt x="77184" y="280481"/>
                    <a:pt x="108582" y="382399"/>
                    <a:pt x="110376" y="386755"/>
                  </a:cubicBezTo>
                  <a:cubicBezTo>
                    <a:pt x="114862" y="385013"/>
                    <a:pt x="114862" y="385013"/>
                    <a:pt x="114862" y="385013"/>
                  </a:cubicBezTo>
                  <a:cubicBezTo>
                    <a:pt x="122935" y="383271"/>
                    <a:pt x="122935" y="383271"/>
                    <a:pt x="122935" y="383271"/>
                  </a:cubicBezTo>
                  <a:cubicBezTo>
                    <a:pt x="157921" y="372817"/>
                    <a:pt x="157921" y="372817"/>
                    <a:pt x="157921" y="372817"/>
                  </a:cubicBezTo>
                  <a:cubicBezTo>
                    <a:pt x="163304" y="371075"/>
                    <a:pt x="163304" y="371075"/>
                    <a:pt x="163304" y="371075"/>
                  </a:cubicBezTo>
                  <a:cubicBezTo>
                    <a:pt x="170481" y="368462"/>
                    <a:pt x="170481" y="368462"/>
                    <a:pt x="170481" y="368462"/>
                  </a:cubicBezTo>
                  <a:cubicBezTo>
                    <a:pt x="175863" y="366720"/>
                    <a:pt x="175863" y="366720"/>
                    <a:pt x="175863" y="366720"/>
                  </a:cubicBezTo>
                  <a:cubicBezTo>
                    <a:pt x="175863" y="366720"/>
                    <a:pt x="148951" y="279609"/>
                    <a:pt x="166892" y="217761"/>
                  </a:cubicBezTo>
                  <a:cubicBezTo>
                    <a:pt x="173620" y="194242"/>
                    <a:pt x="192683" y="170504"/>
                    <a:pt x="214437" y="149924"/>
                  </a:cubicBezTo>
                  <a:lnTo>
                    <a:pt x="228728" y="137926"/>
                  </a:lnTo>
                  <a:lnTo>
                    <a:pt x="229330" y="178855"/>
                  </a:lnTo>
                  <a:cubicBezTo>
                    <a:pt x="229330" y="178855"/>
                    <a:pt x="229330" y="178855"/>
                    <a:pt x="235574" y="434993"/>
                  </a:cubicBezTo>
                  <a:cubicBezTo>
                    <a:pt x="236466" y="435864"/>
                    <a:pt x="236466" y="435864"/>
                    <a:pt x="237359" y="435864"/>
                  </a:cubicBezTo>
                  <a:lnTo>
                    <a:pt x="252570" y="435864"/>
                  </a:lnTo>
                  <a:lnTo>
                    <a:pt x="259015" y="453368"/>
                  </a:lnTo>
                  <a:lnTo>
                    <a:pt x="273928" y="466502"/>
                  </a:lnTo>
                  <a:lnTo>
                    <a:pt x="275579" y="488682"/>
                  </a:lnTo>
                  <a:cubicBezTo>
                    <a:pt x="277636" y="533331"/>
                    <a:pt x="275789" y="573327"/>
                    <a:pt x="270416" y="584428"/>
                  </a:cubicBezTo>
                  <a:cubicBezTo>
                    <a:pt x="255194" y="602712"/>
                    <a:pt x="154905" y="659306"/>
                    <a:pt x="46557" y="711546"/>
                  </a:cubicBezTo>
                  <a:lnTo>
                    <a:pt x="81479" y="779458"/>
                  </a:lnTo>
                  <a:cubicBezTo>
                    <a:pt x="81479" y="779458"/>
                    <a:pt x="136100" y="749855"/>
                    <a:pt x="193408" y="721123"/>
                  </a:cubicBezTo>
                  <a:cubicBezTo>
                    <a:pt x="302652" y="665400"/>
                    <a:pt x="327724" y="640151"/>
                    <a:pt x="338469" y="622738"/>
                  </a:cubicBezTo>
                  <a:cubicBezTo>
                    <a:pt x="356602" y="591394"/>
                    <a:pt x="356602" y="525767"/>
                    <a:pt x="353580" y="476915"/>
                  </a:cubicBezTo>
                  <a:lnTo>
                    <a:pt x="353201" y="472401"/>
                  </a:lnTo>
                  <a:lnTo>
                    <a:pt x="373603" y="470523"/>
                  </a:lnTo>
                  <a:lnTo>
                    <a:pt x="379223" y="470006"/>
                  </a:lnTo>
                  <a:lnTo>
                    <a:pt x="393209" y="492414"/>
                  </a:lnTo>
                  <a:cubicBezTo>
                    <a:pt x="417348" y="532114"/>
                    <a:pt x="444616" y="579753"/>
                    <a:pt x="458473" y="614122"/>
                  </a:cubicBezTo>
                  <a:cubicBezTo>
                    <a:pt x="486188" y="682861"/>
                    <a:pt x="501387" y="882988"/>
                    <a:pt x="501387" y="882988"/>
                  </a:cubicBezTo>
                  <a:cubicBezTo>
                    <a:pt x="578273" y="882988"/>
                    <a:pt x="578273" y="882988"/>
                    <a:pt x="578273" y="882988"/>
                  </a:cubicBezTo>
                  <a:cubicBezTo>
                    <a:pt x="578273" y="882988"/>
                    <a:pt x="570227" y="692432"/>
                    <a:pt x="551452" y="631524"/>
                  </a:cubicBezTo>
                  <a:cubicBezTo>
                    <a:pt x="537371" y="586496"/>
                    <a:pt x="486579" y="481266"/>
                    <a:pt x="462063" y="431466"/>
                  </a:cubicBezTo>
                  <a:lnTo>
                    <a:pt x="457329" y="421903"/>
                  </a:lnTo>
                  <a:lnTo>
                    <a:pt x="466384" y="421903"/>
                  </a:lnTo>
                  <a:cubicBezTo>
                    <a:pt x="466384" y="421903"/>
                    <a:pt x="463776" y="347216"/>
                    <a:pt x="460516" y="268174"/>
                  </a:cubicBezTo>
                  <a:lnTo>
                    <a:pt x="460244" y="262176"/>
                  </a:lnTo>
                  <a:lnTo>
                    <a:pt x="507025" y="293969"/>
                  </a:lnTo>
                  <a:cubicBezTo>
                    <a:pt x="558833" y="318250"/>
                    <a:pt x="617563" y="321193"/>
                    <a:pt x="620919" y="321193"/>
                  </a:cubicBezTo>
                  <a:lnTo>
                    <a:pt x="620919" y="316833"/>
                  </a:lnTo>
                  <a:cubicBezTo>
                    <a:pt x="620919" y="316833"/>
                    <a:pt x="620919" y="316833"/>
                    <a:pt x="621814" y="308113"/>
                  </a:cubicBezTo>
                  <a:cubicBezTo>
                    <a:pt x="621814" y="308113"/>
                    <a:pt x="621814" y="308113"/>
                    <a:pt x="623604" y="270615"/>
                  </a:cubicBezTo>
                  <a:cubicBezTo>
                    <a:pt x="623604" y="270615"/>
                    <a:pt x="623604" y="270615"/>
                    <a:pt x="623604" y="265383"/>
                  </a:cubicBezTo>
                  <a:cubicBezTo>
                    <a:pt x="600336" y="264511"/>
                    <a:pt x="534110" y="254919"/>
                    <a:pt x="503683" y="224397"/>
                  </a:cubicBezTo>
                  <a:cubicBezTo>
                    <a:pt x="477729" y="197364"/>
                    <a:pt x="459831" y="137194"/>
                    <a:pt x="453566" y="111033"/>
                  </a:cubicBezTo>
                  <a:cubicBezTo>
                    <a:pt x="453566" y="109289"/>
                    <a:pt x="453566" y="107545"/>
                    <a:pt x="452671" y="105801"/>
                  </a:cubicBezTo>
                  <a:lnTo>
                    <a:pt x="452301" y="105869"/>
                  </a:lnTo>
                  <a:lnTo>
                    <a:pt x="450736" y="88315"/>
                  </a:lnTo>
                  <a:cubicBezTo>
                    <a:pt x="450736" y="87444"/>
                    <a:pt x="450736" y="87444"/>
                    <a:pt x="450736" y="87444"/>
                  </a:cubicBezTo>
                  <a:cubicBezTo>
                    <a:pt x="449693" y="82218"/>
                    <a:pt x="447606" y="76121"/>
                    <a:pt x="445520" y="70895"/>
                  </a:cubicBezTo>
                  <a:cubicBezTo>
                    <a:pt x="438217" y="53475"/>
                    <a:pt x="422569" y="37798"/>
                    <a:pt x="406920" y="27346"/>
                  </a:cubicBezTo>
                  <a:cubicBezTo>
                    <a:pt x="399618" y="22120"/>
                    <a:pt x="391271" y="18636"/>
                    <a:pt x="383969" y="15152"/>
                  </a:cubicBezTo>
                  <a:cubicBezTo>
                    <a:pt x="380839" y="14499"/>
                    <a:pt x="393554" y="244603"/>
                    <a:pt x="400107" y="359695"/>
                  </a:cubicBezTo>
                  <a:lnTo>
                    <a:pt x="401472" y="383466"/>
                  </a:lnTo>
                  <a:lnTo>
                    <a:pt x="393383" y="384300"/>
                  </a:lnTo>
                  <a:cubicBezTo>
                    <a:pt x="385240" y="385139"/>
                    <a:pt x="375934" y="386099"/>
                    <a:pt x="365299" y="387195"/>
                  </a:cubicBezTo>
                  <a:lnTo>
                    <a:pt x="317176" y="392157"/>
                  </a:lnTo>
                  <a:lnTo>
                    <a:pt x="310534" y="209009"/>
                  </a:lnTo>
                  <a:lnTo>
                    <a:pt x="310786" y="209894"/>
                  </a:lnTo>
                  <a:cubicBezTo>
                    <a:pt x="311667" y="213096"/>
                    <a:pt x="312073" y="214737"/>
                    <a:pt x="311849" y="214303"/>
                  </a:cubicBezTo>
                  <a:cubicBezTo>
                    <a:pt x="309163" y="208229"/>
                    <a:pt x="304686" y="0"/>
                    <a:pt x="304686" y="0"/>
                  </a:cubicBezTo>
                  <a:close/>
                </a:path>
              </a:pathLst>
            </a:custGeom>
            <a:solidFill>
              <a:schemeClr val="accent6"/>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58" name="Freeform 257">
              <a:extLst>
                <a:ext uri="{FF2B5EF4-FFF2-40B4-BE49-F238E27FC236}">
                  <a16:creationId xmlns:a16="http://schemas.microsoft.com/office/drawing/2014/main" id="{8F277259-6F9D-254D-BFF5-F1CB4FF44A61}"/>
                </a:ext>
              </a:extLst>
            </p:cNvPr>
            <p:cNvSpPr>
              <a:spLocks/>
            </p:cNvSpPr>
            <p:nvPr/>
          </p:nvSpPr>
          <p:spPr bwMode="auto">
            <a:xfrm flipH="1">
              <a:off x="6564469" y="11568848"/>
              <a:ext cx="591687" cy="691154"/>
            </a:xfrm>
            <a:custGeom>
              <a:avLst/>
              <a:gdLst>
                <a:gd name="connsiteX0" fmla="*/ 45735 w 591687"/>
                <a:gd name="connsiteY0" fmla="*/ 597792 h 691154"/>
                <a:gd name="connsiteX1" fmla="*/ 11658 w 591687"/>
                <a:gd name="connsiteY1" fmla="*/ 606497 h 691154"/>
                <a:gd name="connsiteX2" fmla="*/ 7174 w 591687"/>
                <a:gd name="connsiteY2" fmla="*/ 650891 h 691154"/>
                <a:gd name="connsiteX3" fmla="*/ 17935 w 591687"/>
                <a:gd name="connsiteY3" fmla="*/ 686580 h 691154"/>
                <a:gd name="connsiteX4" fmla="*/ 27800 w 591687"/>
                <a:gd name="connsiteY4" fmla="*/ 690933 h 691154"/>
                <a:gd name="connsiteX5" fmla="*/ 32284 w 591687"/>
                <a:gd name="connsiteY5" fmla="*/ 682228 h 691154"/>
                <a:gd name="connsiteX6" fmla="*/ 27800 w 591687"/>
                <a:gd name="connsiteY6" fmla="*/ 667430 h 691154"/>
                <a:gd name="connsiteX7" fmla="*/ 30490 w 591687"/>
                <a:gd name="connsiteY7" fmla="*/ 666559 h 691154"/>
                <a:gd name="connsiteX8" fmla="*/ 34974 w 591687"/>
                <a:gd name="connsiteY8" fmla="*/ 681357 h 691154"/>
                <a:gd name="connsiteX9" fmla="*/ 44838 w 591687"/>
                <a:gd name="connsiteY9" fmla="*/ 686580 h 691154"/>
                <a:gd name="connsiteX10" fmla="*/ 49322 w 591687"/>
                <a:gd name="connsiteY10" fmla="*/ 677875 h 691154"/>
                <a:gd name="connsiteX11" fmla="*/ 44838 w 591687"/>
                <a:gd name="connsiteY11" fmla="*/ 663077 h 691154"/>
                <a:gd name="connsiteX12" fmla="*/ 48425 w 591687"/>
                <a:gd name="connsiteY12" fmla="*/ 661336 h 691154"/>
                <a:gd name="connsiteX13" fmla="*/ 52909 w 591687"/>
                <a:gd name="connsiteY13" fmla="*/ 676135 h 691154"/>
                <a:gd name="connsiteX14" fmla="*/ 61877 w 591687"/>
                <a:gd name="connsiteY14" fmla="*/ 681357 h 691154"/>
                <a:gd name="connsiteX15" fmla="*/ 67257 w 591687"/>
                <a:gd name="connsiteY15" fmla="*/ 671782 h 691154"/>
                <a:gd name="connsiteX16" fmla="*/ 65464 w 591687"/>
                <a:gd name="connsiteY16" fmla="*/ 668300 h 691154"/>
                <a:gd name="connsiteX17" fmla="*/ 71741 w 591687"/>
                <a:gd name="connsiteY17" fmla="*/ 668300 h 691154"/>
                <a:gd name="connsiteX18" fmla="*/ 75328 w 591687"/>
                <a:gd name="connsiteY18" fmla="*/ 657855 h 691154"/>
                <a:gd name="connsiteX19" fmla="*/ 50219 w 591687"/>
                <a:gd name="connsiteY19" fmla="*/ 609979 h 691154"/>
                <a:gd name="connsiteX20" fmla="*/ 45735 w 591687"/>
                <a:gd name="connsiteY20" fmla="*/ 597792 h 691154"/>
                <a:gd name="connsiteX21" fmla="*/ 546969 w 591687"/>
                <a:gd name="connsiteY21" fmla="*/ 490283 h 691154"/>
                <a:gd name="connsiteX22" fmla="*/ 507616 w 591687"/>
                <a:gd name="connsiteY22" fmla="*/ 506727 h 691154"/>
                <a:gd name="connsiteX23" fmla="*/ 502250 w 591687"/>
                <a:gd name="connsiteY23" fmla="*/ 507593 h 691154"/>
                <a:gd name="connsiteX24" fmla="*/ 504039 w 591687"/>
                <a:gd name="connsiteY24" fmla="*/ 533556 h 691154"/>
                <a:gd name="connsiteX25" fmla="*/ 533553 w 591687"/>
                <a:gd name="connsiteY25" fmla="*/ 544807 h 691154"/>
                <a:gd name="connsiteX26" fmla="*/ 534448 w 591687"/>
                <a:gd name="connsiteY26" fmla="*/ 544807 h 691154"/>
                <a:gd name="connsiteX27" fmla="*/ 576483 w 591687"/>
                <a:gd name="connsiteY27" fmla="*/ 541345 h 691154"/>
                <a:gd name="connsiteX28" fmla="*/ 581849 w 591687"/>
                <a:gd name="connsiteY28" fmla="*/ 535287 h 691154"/>
                <a:gd name="connsiteX29" fmla="*/ 575589 w 591687"/>
                <a:gd name="connsiteY29" fmla="*/ 530960 h 691154"/>
                <a:gd name="connsiteX30" fmla="*/ 557701 w 591687"/>
                <a:gd name="connsiteY30" fmla="*/ 531825 h 691154"/>
                <a:gd name="connsiteX31" fmla="*/ 557701 w 591687"/>
                <a:gd name="connsiteY31" fmla="*/ 530094 h 691154"/>
                <a:gd name="connsiteX32" fmla="*/ 586321 w 591687"/>
                <a:gd name="connsiteY32" fmla="*/ 527498 h 691154"/>
                <a:gd name="connsiteX33" fmla="*/ 591687 w 591687"/>
                <a:gd name="connsiteY33" fmla="*/ 521440 h 691154"/>
                <a:gd name="connsiteX34" fmla="*/ 585427 w 591687"/>
                <a:gd name="connsiteY34" fmla="*/ 517113 h 691154"/>
                <a:gd name="connsiteX35" fmla="*/ 556807 w 591687"/>
                <a:gd name="connsiteY35" fmla="*/ 518843 h 691154"/>
                <a:gd name="connsiteX36" fmla="*/ 556807 w 591687"/>
                <a:gd name="connsiteY36" fmla="*/ 517113 h 691154"/>
                <a:gd name="connsiteX37" fmla="*/ 584532 w 591687"/>
                <a:gd name="connsiteY37" fmla="*/ 514516 h 691154"/>
                <a:gd name="connsiteX38" fmla="*/ 589899 w 591687"/>
                <a:gd name="connsiteY38" fmla="*/ 508458 h 691154"/>
                <a:gd name="connsiteX39" fmla="*/ 583638 w 591687"/>
                <a:gd name="connsiteY39" fmla="*/ 504131 h 691154"/>
                <a:gd name="connsiteX40" fmla="*/ 552335 w 591687"/>
                <a:gd name="connsiteY40" fmla="*/ 506727 h 691154"/>
                <a:gd name="connsiteX41" fmla="*/ 540708 w 591687"/>
                <a:gd name="connsiteY41" fmla="*/ 504996 h 691154"/>
                <a:gd name="connsiteX42" fmla="*/ 552335 w 591687"/>
                <a:gd name="connsiteY42" fmla="*/ 500669 h 691154"/>
                <a:gd name="connsiteX43" fmla="*/ 555018 w 591687"/>
                <a:gd name="connsiteY43" fmla="*/ 493745 h 691154"/>
                <a:gd name="connsiteX44" fmla="*/ 546969 w 591687"/>
                <a:gd name="connsiteY44" fmla="*/ 490283 h 691154"/>
                <a:gd name="connsiteX45" fmla="*/ 327890 w 591687"/>
                <a:gd name="connsiteY45" fmla="*/ 83 h 691154"/>
                <a:gd name="connsiteX46" fmla="*/ 195641 w 591687"/>
                <a:gd name="connsiteY46" fmla="*/ 15680 h 691154"/>
                <a:gd name="connsiteX47" fmla="*/ 181343 w 591687"/>
                <a:gd name="connsiteY47" fmla="*/ 33010 h 691154"/>
                <a:gd name="connsiteX48" fmla="*/ 187598 w 591687"/>
                <a:gd name="connsiteY48" fmla="*/ 43408 h 691154"/>
                <a:gd name="connsiteX49" fmla="*/ 176875 w 591687"/>
                <a:gd name="connsiteY49" fmla="*/ 59872 h 691154"/>
                <a:gd name="connsiteX50" fmla="*/ 173301 w 591687"/>
                <a:gd name="connsiteY50" fmla="*/ 68537 h 691154"/>
                <a:gd name="connsiteX51" fmla="*/ 173301 w 591687"/>
                <a:gd name="connsiteY51" fmla="*/ 70270 h 691154"/>
                <a:gd name="connsiteX52" fmla="*/ 170620 w 591687"/>
                <a:gd name="connsiteY52" fmla="*/ 80668 h 691154"/>
                <a:gd name="connsiteX53" fmla="*/ 169727 w 591687"/>
                <a:gd name="connsiteY53" fmla="*/ 96266 h 691154"/>
                <a:gd name="connsiteX54" fmla="*/ 169727 w 591687"/>
                <a:gd name="connsiteY54" fmla="*/ 97132 h 691154"/>
                <a:gd name="connsiteX55" fmla="*/ 169727 w 591687"/>
                <a:gd name="connsiteY55" fmla="*/ 100598 h 691154"/>
                <a:gd name="connsiteX56" fmla="*/ 169727 w 591687"/>
                <a:gd name="connsiteY56" fmla="*/ 104064 h 691154"/>
                <a:gd name="connsiteX57" fmla="*/ 170620 w 591687"/>
                <a:gd name="connsiteY57" fmla="*/ 108397 h 691154"/>
                <a:gd name="connsiteX58" fmla="*/ 157217 w 591687"/>
                <a:gd name="connsiteY58" fmla="*/ 114462 h 691154"/>
                <a:gd name="connsiteX59" fmla="*/ 152749 w 591687"/>
                <a:gd name="connsiteY59" fmla="*/ 129193 h 691154"/>
                <a:gd name="connsiteX60" fmla="*/ 173301 w 591687"/>
                <a:gd name="connsiteY60" fmla="*/ 148257 h 691154"/>
                <a:gd name="connsiteX61" fmla="*/ 191173 w 591687"/>
                <a:gd name="connsiteY61" fmla="*/ 185517 h 691154"/>
                <a:gd name="connsiteX62" fmla="*/ 198321 w 591687"/>
                <a:gd name="connsiteY62" fmla="*/ 244440 h 691154"/>
                <a:gd name="connsiteX63" fmla="*/ 226022 w 591687"/>
                <a:gd name="connsiteY63" fmla="*/ 265236 h 691154"/>
                <a:gd name="connsiteX64" fmla="*/ 240319 w 591687"/>
                <a:gd name="connsiteY64" fmla="*/ 263503 h 691154"/>
                <a:gd name="connsiteX65" fmla="*/ 261765 w 591687"/>
                <a:gd name="connsiteY65" fmla="*/ 237507 h 691154"/>
                <a:gd name="connsiteX66" fmla="*/ 259085 w 591687"/>
                <a:gd name="connsiteY66" fmla="*/ 214978 h 691154"/>
                <a:gd name="connsiteX67" fmla="*/ 261765 w 591687"/>
                <a:gd name="connsiteY67" fmla="*/ 214978 h 691154"/>
                <a:gd name="connsiteX68" fmla="*/ 273382 w 591687"/>
                <a:gd name="connsiteY68" fmla="*/ 214112 h 691154"/>
                <a:gd name="connsiteX69" fmla="*/ 276063 w 591687"/>
                <a:gd name="connsiteY69" fmla="*/ 213245 h 691154"/>
                <a:gd name="connsiteX70" fmla="*/ 338613 w 591687"/>
                <a:gd name="connsiteY70" fmla="*/ 141324 h 691154"/>
                <a:gd name="connsiteX71" fmla="*/ 338613 w 591687"/>
                <a:gd name="connsiteY71" fmla="*/ 130060 h 691154"/>
                <a:gd name="connsiteX72" fmla="*/ 338613 w 591687"/>
                <a:gd name="connsiteY72" fmla="*/ 123994 h 691154"/>
                <a:gd name="connsiteX73" fmla="*/ 335039 w 591687"/>
                <a:gd name="connsiteY73" fmla="*/ 85867 h 691154"/>
                <a:gd name="connsiteX74" fmla="*/ 333252 w 591687"/>
                <a:gd name="connsiteY74" fmla="*/ 69404 h 691154"/>
                <a:gd name="connsiteX75" fmla="*/ 328784 w 591687"/>
                <a:gd name="connsiteY75" fmla="*/ 57272 h 691154"/>
                <a:gd name="connsiteX76" fmla="*/ 310912 w 591687"/>
                <a:gd name="connsiteY76" fmla="*/ 33010 h 691154"/>
                <a:gd name="connsiteX77" fmla="*/ 331464 w 591687"/>
                <a:gd name="connsiteY77" fmla="*/ 30411 h 691154"/>
                <a:gd name="connsiteX78" fmla="*/ 345762 w 591687"/>
                <a:gd name="connsiteY78" fmla="*/ 13947 h 691154"/>
                <a:gd name="connsiteX79" fmla="*/ 327890 w 591687"/>
                <a:gd name="connsiteY79" fmla="*/ 83 h 6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1687" h="691154">
                  <a:moveTo>
                    <a:pt x="45735" y="597792"/>
                  </a:moveTo>
                  <a:cubicBezTo>
                    <a:pt x="45735" y="597792"/>
                    <a:pt x="13452" y="605626"/>
                    <a:pt x="11658" y="606497"/>
                  </a:cubicBezTo>
                  <a:cubicBezTo>
                    <a:pt x="-9864" y="610849"/>
                    <a:pt x="4484" y="643927"/>
                    <a:pt x="7174" y="650891"/>
                  </a:cubicBezTo>
                  <a:cubicBezTo>
                    <a:pt x="17935" y="686580"/>
                    <a:pt x="17935" y="686580"/>
                    <a:pt x="17935" y="686580"/>
                  </a:cubicBezTo>
                  <a:cubicBezTo>
                    <a:pt x="19729" y="690062"/>
                    <a:pt x="23316" y="691803"/>
                    <a:pt x="27800" y="690933"/>
                  </a:cubicBezTo>
                  <a:cubicBezTo>
                    <a:pt x="31387" y="690062"/>
                    <a:pt x="34077" y="685710"/>
                    <a:pt x="32284" y="682228"/>
                  </a:cubicBezTo>
                  <a:cubicBezTo>
                    <a:pt x="27800" y="667430"/>
                    <a:pt x="27800" y="667430"/>
                    <a:pt x="27800" y="667430"/>
                  </a:cubicBezTo>
                  <a:cubicBezTo>
                    <a:pt x="28697" y="666559"/>
                    <a:pt x="29593" y="666559"/>
                    <a:pt x="30490" y="666559"/>
                  </a:cubicBezTo>
                  <a:cubicBezTo>
                    <a:pt x="34974" y="681357"/>
                    <a:pt x="34974" y="681357"/>
                    <a:pt x="34974" y="681357"/>
                  </a:cubicBezTo>
                  <a:cubicBezTo>
                    <a:pt x="36767" y="685710"/>
                    <a:pt x="40354" y="687451"/>
                    <a:pt x="44838" y="686580"/>
                  </a:cubicBezTo>
                  <a:cubicBezTo>
                    <a:pt x="48425" y="685710"/>
                    <a:pt x="51116" y="681357"/>
                    <a:pt x="49322" y="677875"/>
                  </a:cubicBezTo>
                  <a:cubicBezTo>
                    <a:pt x="44838" y="663077"/>
                    <a:pt x="44838" y="663077"/>
                    <a:pt x="44838" y="663077"/>
                  </a:cubicBezTo>
                  <a:cubicBezTo>
                    <a:pt x="45735" y="662207"/>
                    <a:pt x="47529" y="662207"/>
                    <a:pt x="48425" y="661336"/>
                  </a:cubicBezTo>
                  <a:cubicBezTo>
                    <a:pt x="52909" y="676135"/>
                    <a:pt x="52909" y="676135"/>
                    <a:pt x="52909" y="676135"/>
                  </a:cubicBezTo>
                  <a:cubicBezTo>
                    <a:pt x="53806" y="680487"/>
                    <a:pt x="58290" y="682228"/>
                    <a:pt x="61877" y="681357"/>
                  </a:cubicBezTo>
                  <a:cubicBezTo>
                    <a:pt x="66361" y="679616"/>
                    <a:pt x="68154" y="676135"/>
                    <a:pt x="67257" y="671782"/>
                  </a:cubicBezTo>
                  <a:cubicBezTo>
                    <a:pt x="65464" y="668300"/>
                    <a:pt x="65464" y="668300"/>
                    <a:pt x="65464" y="668300"/>
                  </a:cubicBezTo>
                  <a:cubicBezTo>
                    <a:pt x="68154" y="669171"/>
                    <a:pt x="69948" y="669171"/>
                    <a:pt x="71741" y="668300"/>
                  </a:cubicBezTo>
                  <a:cubicBezTo>
                    <a:pt x="75328" y="666559"/>
                    <a:pt x="77122" y="662207"/>
                    <a:pt x="75328" y="657855"/>
                  </a:cubicBezTo>
                  <a:cubicBezTo>
                    <a:pt x="50219" y="609979"/>
                    <a:pt x="50219" y="609979"/>
                    <a:pt x="50219" y="609979"/>
                  </a:cubicBezTo>
                  <a:cubicBezTo>
                    <a:pt x="45735" y="597792"/>
                    <a:pt x="45735" y="597792"/>
                    <a:pt x="45735" y="597792"/>
                  </a:cubicBezTo>
                  <a:close/>
                  <a:moveTo>
                    <a:pt x="546969" y="490283"/>
                  </a:moveTo>
                  <a:cubicBezTo>
                    <a:pt x="507616" y="506727"/>
                    <a:pt x="507616" y="506727"/>
                    <a:pt x="507616" y="506727"/>
                  </a:cubicBezTo>
                  <a:cubicBezTo>
                    <a:pt x="502250" y="507593"/>
                    <a:pt x="502250" y="507593"/>
                    <a:pt x="502250" y="507593"/>
                  </a:cubicBezTo>
                  <a:cubicBezTo>
                    <a:pt x="502250" y="507593"/>
                    <a:pt x="504039" y="532691"/>
                    <a:pt x="504039" y="533556"/>
                  </a:cubicBezTo>
                  <a:cubicBezTo>
                    <a:pt x="504039" y="546538"/>
                    <a:pt x="521926" y="546538"/>
                    <a:pt x="533553" y="544807"/>
                  </a:cubicBezTo>
                  <a:cubicBezTo>
                    <a:pt x="533553" y="544807"/>
                    <a:pt x="534448" y="544807"/>
                    <a:pt x="534448" y="544807"/>
                  </a:cubicBezTo>
                  <a:cubicBezTo>
                    <a:pt x="576483" y="541345"/>
                    <a:pt x="576483" y="541345"/>
                    <a:pt x="576483" y="541345"/>
                  </a:cubicBezTo>
                  <a:cubicBezTo>
                    <a:pt x="580060" y="541345"/>
                    <a:pt x="582744" y="538749"/>
                    <a:pt x="581849" y="535287"/>
                  </a:cubicBezTo>
                  <a:cubicBezTo>
                    <a:pt x="581849" y="532691"/>
                    <a:pt x="579166" y="530094"/>
                    <a:pt x="575589" y="530960"/>
                  </a:cubicBezTo>
                  <a:cubicBezTo>
                    <a:pt x="557701" y="531825"/>
                    <a:pt x="557701" y="531825"/>
                    <a:pt x="557701" y="531825"/>
                  </a:cubicBezTo>
                  <a:cubicBezTo>
                    <a:pt x="557701" y="531825"/>
                    <a:pt x="557701" y="530960"/>
                    <a:pt x="557701" y="530094"/>
                  </a:cubicBezTo>
                  <a:cubicBezTo>
                    <a:pt x="586321" y="527498"/>
                    <a:pt x="586321" y="527498"/>
                    <a:pt x="586321" y="527498"/>
                  </a:cubicBezTo>
                  <a:cubicBezTo>
                    <a:pt x="589004" y="527498"/>
                    <a:pt x="591687" y="524902"/>
                    <a:pt x="591687" y="521440"/>
                  </a:cubicBezTo>
                  <a:cubicBezTo>
                    <a:pt x="591687" y="518843"/>
                    <a:pt x="588110" y="516247"/>
                    <a:pt x="585427" y="517113"/>
                  </a:cubicBezTo>
                  <a:cubicBezTo>
                    <a:pt x="556807" y="518843"/>
                    <a:pt x="556807" y="518843"/>
                    <a:pt x="556807" y="518843"/>
                  </a:cubicBezTo>
                  <a:cubicBezTo>
                    <a:pt x="556807" y="517978"/>
                    <a:pt x="556807" y="517978"/>
                    <a:pt x="556807" y="517113"/>
                  </a:cubicBezTo>
                  <a:cubicBezTo>
                    <a:pt x="584532" y="514516"/>
                    <a:pt x="584532" y="514516"/>
                    <a:pt x="584532" y="514516"/>
                  </a:cubicBezTo>
                  <a:cubicBezTo>
                    <a:pt x="587215" y="514516"/>
                    <a:pt x="589899" y="511920"/>
                    <a:pt x="589899" y="508458"/>
                  </a:cubicBezTo>
                  <a:cubicBezTo>
                    <a:pt x="589004" y="505862"/>
                    <a:pt x="586321" y="503265"/>
                    <a:pt x="583638" y="504131"/>
                  </a:cubicBezTo>
                  <a:cubicBezTo>
                    <a:pt x="552335" y="506727"/>
                    <a:pt x="552335" y="506727"/>
                    <a:pt x="552335" y="506727"/>
                  </a:cubicBezTo>
                  <a:cubicBezTo>
                    <a:pt x="548757" y="505862"/>
                    <a:pt x="545180" y="505862"/>
                    <a:pt x="540708" y="504996"/>
                  </a:cubicBezTo>
                  <a:cubicBezTo>
                    <a:pt x="552335" y="500669"/>
                    <a:pt x="552335" y="500669"/>
                    <a:pt x="552335" y="500669"/>
                  </a:cubicBezTo>
                  <a:cubicBezTo>
                    <a:pt x="555018" y="499803"/>
                    <a:pt x="556807" y="496342"/>
                    <a:pt x="555018" y="493745"/>
                  </a:cubicBezTo>
                  <a:cubicBezTo>
                    <a:pt x="554124" y="490283"/>
                    <a:pt x="550546" y="489418"/>
                    <a:pt x="546969" y="490283"/>
                  </a:cubicBezTo>
                  <a:close/>
                  <a:moveTo>
                    <a:pt x="327890" y="83"/>
                  </a:moveTo>
                  <a:cubicBezTo>
                    <a:pt x="195641" y="15680"/>
                    <a:pt x="195641" y="15680"/>
                    <a:pt x="195641" y="15680"/>
                  </a:cubicBezTo>
                  <a:cubicBezTo>
                    <a:pt x="186705" y="16546"/>
                    <a:pt x="180450" y="24345"/>
                    <a:pt x="181343" y="33010"/>
                  </a:cubicBezTo>
                  <a:cubicBezTo>
                    <a:pt x="182237" y="37343"/>
                    <a:pt x="184024" y="40809"/>
                    <a:pt x="187598" y="43408"/>
                  </a:cubicBezTo>
                  <a:cubicBezTo>
                    <a:pt x="183130" y="48607"/>
                    <a:pt x="179556" y="53806"/>
                    <a:pt x="176875" y="59872"/>
                  </a:cubicBezTo>
                  <a:cubicBezTo>
                    <a:pt x="175982" y="63338"/>
                    <a:pt x="174195" y="65938"/>
                    <a:pt x="173301" y="68537"/>
                  </a:cubicBezTo>
                  <a:cubicBezTo>
                    <a:pt x="173301" y="69404"/>
                    <a:pt x="173301" y="69404"/>
                    <a:pt x="173301" y="70270"/>
                  </a:cubicBezTo>
                  <a:cubicBezTo>
                    <a:pt x="172408" y="73736"/>
                    <a:pt x="171514" y="77202"/>
                    <a:pt x="170620" y="80668"/>
                  </a:cubicBezTo>
                  <a:cubicBezTo>
                    <a:pt x="169727" y="85867"/>
                    <a:pt x="168833" y="91067"/>
                    <a:pt x="169727" y="96266"/>
                  </a:cubicBezTo>
                  <a:cubicBezTo>
                    <a:pt x="169727" y="97132"/>
                    <a:pt x="169727" y="97132"/>
                    <a:pt x="169727" y="97132"/>
                  </a:cubicBezTo>
                  <a:cubicBezTo>
                    <a:pt x="169727" y="100598"/>
                    <a:pt x="169727" y="100598"/>
                    <a:pt x="169727" y="100598"/>
                  </a:cubicBezTo>
                  <a:cubicBezTo>
                    <a:pt x="169727" y="104064"/>
                    <a:pt x="169727" y="104064"/>
                    <a:pt x="169727" y="104064"/>
                  </a:cubicBezTo>
                  <a:cubicBezTo>
                    <a:pt x="170620" y="108397"/>
                    <a:pt x="170620" y="108397"/>
                    <a:pt x="170620" y="108397"/>
                  </a:cubicBezTo>
                  <a:cubicBezTo>
                    <a:pt x="165259" y="109263"/>
                    <a:pt x="160791" y="110996"/>
                    <a:pt x="157217" y="114462"/>
                  </a:cubicBezTo>
                  <a:cubicBezTo>
                    <a:pt x="154536" y="118795"/>
                    <a:pt x="151855" y="123128"/>
                    <a:pt x="152749" y="129193"/>
                  </a:cubicBezTo>
                  <a:cubicBezTo>
                    <a:pt x="153642" y="139591"/>
                    <a:pt x="162578" y="148257"/>
                    <a:pt x="173301" y="148257"/>
                  </a:cubicBezTo>
                  <a:cubicBezTo>
                    <a:pt x="175982" y="162121"/>
                    <a:pt x="182237" y="175118"/>
                    <a:pt x="191173" y="185517"/>
                  </a:cubicBezTo>
                  <a:cubicBezTo>
                    <a:pt x="198321" y="244440"/>
                    <a:pt x="198321" y="244440"/>
                    <a:pt x="198321" y="244440"/>
                  </a:cubicBezTo>
                  <a:cubicBezTo>
                    <a:pt x="200108" y="257437"/>
                    <a:pt x="212619" y="266969"/>
                    <a:pt x="226022" y="265236"/>
                  </a:cubicBezTo>
                  <a:cubicBezTo>
                    <a:pt x="240319" y="263503"/>
                    <a:pt x="240319" y="263503"/>
                    <a:pt x="240319" y="263503"/>
                  </a:cubicBezTo>
                  <a:cubicBezTo>
                    <a:pt x="253723" y="261770"/>
                    <a:pt x="263552" y="250505"/>
                    <a:pt x="261765" y="237507"/>
                  </a:cubicBezTo>
                  <a:cubicBezTo>
                    <a:pt x="259085" y="214978"/>
                    <a:pt x="259085" y="214978"/>
                    <a:pt x="259085" y="214978"/>
                  </a:cubicBezTo>
                  <a:cubicBezTo>
                    <a:pt x="259978" y="214978"/>
                    <a:pt x="260872" y="214978"/>
                    <a:pt x="261765" y="214978"/>
                  </a:cubicBezTo>
                  <a:cubicBezTo>
                    <a:pt x="265340" y="214978"/>
                    <a:pt x="268914" y="214112"/>
                    <a:pt x="273382" y="214112"/>
                  </a:cubicBezTo>
                  <a:cubicBezTo>
                    <a:pt x="274275" y="213245"/>
                    <a:pt x="275169" y="213245"/>
                    <a:pt x="276063" y="213245"/>
                  </a:cubicBezTo>
                  <a:cubicBezTo>
                    <a:pt x="310912" y="204580"/>
                    <a:pt x="335932" y="175118"/>
                    <a:pt x="338613" y="141324"/>
                  </a:cubicBezTo>
                  <a:cubicBezTo>
                    <a:pt x="338613" y="137858"/>
                    <a:pt x="338613" y="133526"/>
                    <a:pt x="338613" y="130060"/>
                  </a:cubicBezTo>
                  <a:cubicBezTo>
                    <a:pt x="338613" y="123994"/>
                    <a:pt x="338613" y="123994"/>
                    <a:pt x="338613" y="123994"/>
                  </a:cubicBezTo>
                  <a:cubicBezTo>
                    <a:pt x="335039" y="85867"/>
                    <a:pt x="335039" y="85867"/>
                    <a:pt x="335039" y="85867"/>
                  </a:cubicBezTo>
                  <a:cubicBezTo>
                    <a:pt x="335039" y="80668"/>
                    <a:pt x="334145" y="74603"/>
                    <a:pt x="333252" y="69404"/>
                  </a:cubicBezTo>
                  <a:cubicBezTo>
                    <a:pt x="331464" y="65071"/>
                    <a:pt x="330571" y="61605"/>
                    <a:pt x="328784" y="57272"/>
                  </a:cubicBezTo>
                  <a:cubicBezTo>
                    <a:pt x="324316" y="48607"/>
                    <a:pt x="318061" y="39942"/>
                    <a:pt x="310912" y="33010"/>
                  </a:cubicBezTo>
                  <a:cubicBezTo>
                    <a:pt x="331464" y="30411"/>
                    <a:pt x="331464" y="30411"/>
                    <a:pt x="331464" y="30411"/>
                  </a:cubicBezTo>
                  <a:cubicBezTo>
                    <a:pt x="340400" y="29544"/>
                    <a:pt x="346655" y="21745"/>
                    <a:pt x="345762" y="13947"/>
                  </a:cubicBezTo>
                  <a:cubicBezTo>
                    <a:pt x="344868" y="5282"/>
                    <a:pt x="336826" y="-784"/>
                    <a:pt x="327890" y="83"/>
                  </a:cubicBezTo>
                  <a:close/>
                </a:path>
              </a:pathLst>
            </a:custGeom>
            <a:solidFill>
              <a:schemeClr val="accent3">
                <a:lumMod val="40000"/>
                <a:lumOff val="60000"/>
              </a:schemeClr>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59" name="Freeform 258">
              <a:extLst>
                <a:ext uri="{FF2B5EF4-FFF2-40B4-BE49-F238E27FC236}">
                  <a16:creationId xmlns:a16="http://schemas.microsoft.com/office/drawing/2014/main" id="{8FECAFD2-C5AA-0F44-8113-620FCAEE7B6B}"/>
                </a:ext>
              </a:extLst>
            </p:cNvPr>
            <p:cNvSpPr>
              <a:spLocks/>
            </p:cNvSpPr>
            <p:nvPr/>
          </p:nvSpPr>
          <p:spPr bwMode="auto">
            <a:xfrm flipH="1">
              <a:off x="6641653" y="12070167"/>
              <a:ext cx="521917" cy="121464"/>
            </a:xfrm>
            <a:custGeom>
              <a:avLst/>
              <a:gdLst>
                <a:gd name="connsiteX0" fmla="*/ 57582 w 521917"/>
                <a:gd name="connsiteY0" fmla="*/ 90524 h 121464"/>
                <a:gd name="connsiteX1" fmla="*/ 0 w 521917"/>
                <a:gd name="connsiteY1" fmla="*/ 108374 h 121464"/>
                <a:gd name="connsiteX2" fmla="*/ 4901 w 521917"/>
                <a:gd name="connsiteY2" fmla="*/ 121464 h 121464"/>
                <a:gd name="connsiteX3" fmla="*/ 63708 w 521917"/>
                <a:gd name="connsiteY3" fmla="*/ 102424 h 121464"/>
                <a:gd name="connsiteX4" fmla="*/ 517017 w 521917"/>
                <a:gd name="connsiteY4" fmla="*/ 0 h 121464"/>
                <a:gd name="connsiteX5" fmla="*/ 509666 w 521917"/>
                <a:gd name="connsiteY5" fmla="*/ 0 h 121464"/>
                <a:gd name="connsiteX6" fmla="*/ 498639 w 521917"/>
                <a:gd name="connsiteY6" fmla="*/ 1190 h 121464"/>
                <a:gd name="connsiteX7" fmla="*/ 502315 w 521917"/>
                <a:gd name="connsiteY7" fmla="*/ 36890 h 121464"/>
                <a:gd name="connsiteX8" fmla="*/ 503540 w 521917"/>
                <a:gd name="connsiteY8" fmla="*/ 47600 h 121464"/>
                <a:gd name="connsiteX9" fmla="*/ 507215 w 521917"/>
                <a:gd name="connsiteY9" fmla="*/ 46410 h 121464"/>
                <a:gd name="connsiteX10" fmla="*/ 514566 w 521917"/>
                <a:gd name="connsiteY10" fmla="*/ 46410 h 121464"/>
                <a:gd name="connsiteX11" fmla="*/ 521917 w 521917"/>
                <a:gd name="connsiteY11" fmla="*/ 45220 h 121464"/>
                <a:gd name="connsiteX12" fmla="*/ 521917 w 521917"/>
                <a:gd name="connsiteY12" fmla="*/ 44030 h 121464"/>
                <a:gd name="connsiteX13" fmla="*/ 518242 w 521917"/>
                <a:gd name="connsiteY13" fmla="*/ 16660 h 121464"/>
                <a:gd name="connsiteX14" fmla="*/ 518242 w 521917"/>
                <a:gd name="connsiteY14" fmla="*/ 5950 h 121464"/>
                <a:gd name="connsiteX15" fmla="*/ 518242 w 521917"/>
                <a:gd name="connsiteY15" fmla="*/ 4760 h 1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1917" h="121464">
                  <a:moveTo>
                    <a:pt x="57582" y="90524"/>
                  </a:moveTo>
                  <a:lnTo>
                    <a:pt x="0" y="108374"/>
                  </a:lnTo>
                  <a:lnTo>
                    <a:pt x="4901" y="121464"/>
                  </a:lnTo>
                  <a:lnTo>
                    <a:pt x="63708" y="102424"/>
                  </a:lnTo>
                  <a:close/>
                  <a:moveTo>
                    <a:pt x="517017" y="0"/>
                  </a:moveTo>
                  <a:lnTo>
                    <a:pt x="509666" y="0"/>
                  </a:lnTo>
                  <a:lnTo>
                    <a:pt x="498639" y="1190"/>
                  </a:lnTo>
                  <a:lnTo>
                    <a:pt x="502315" y="36890"/>
                  </a:lnTo>
                  <a:lnTo>
                    <a:pt x="503540" y="47600"/>
                  </a:lnTo>
                  <a:lnTo>
                    <a:pt x="507215" y="46410"/>
                  </a:lnTo>
                  <a:lnTo>
                    <a:pt x="514566" y="46410"/>
                  </a:lnTo>
                  <a:lnTo>
                    <a:pt x="521917" y="45220"/>
                  </a:lnTo>
                  <a:lnTo>
                    <a:pt x="521917" y="44030"/>
                  </a:lnTo>
                  <a:lnTo>
                    <a:pt x="518242" y="16660"/>
                  </a:lnTo>
                  <a:lnTo>
                    <a:pt x="518242" y="5950"/>
                  </a:lnTo>
                  <a:lnTo>
                    <a:pt x="518242" y="4760"/>
                  </a:lnTo>
                  <a:close/>
                </a:path>
              </a:pathLst>
            </a:custGeom>
            <a:solidFill>
              <a:srgbClr val="EAEC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60" name="Freeform 24">
              <a:extLst>
                <a:ext uri="{FF2B5EF4-FFF2-40B4-BE49-F238E27FC236}">
                  <a16:creationId xmlns:a16="http://schemas.microsoft.com/office/drawing/2014/main" id="{35EAAA90-557A-1340-A605-1B090A5A8E89}"/>
                </a:ext>
              </a:extLst>
            </p:cNvPr>
            <p:cNvSpPr>
              <a:spLocks/>
            </p:cNvSpPr>
            <p:nvPr/>
          </p:nvSpPr>
          <p:spPr bwMode="auto">
            <a:xfrm flipH="1">
              <a:off x="6794799" y="11556165"/>
              <a:ext cx="205826" cy="160652"/>
            </a:xfrm>
            <a:custGeom>
              <a:avLst/>
              <a:gdLst>
                <a:gd name="T0" fmla="*/ 227 w 230"/>
                <a:gd name="T1" fmla="*/ 25 h 184"/>
                <a:gd name="T2" fmla="*/ 224 w 230"/>
                <a:gd name="T3" fmla="*/ 54 h 184"/>
                <a:gd name="T4" fmla="*/ 209 w 230"/>
                <a:gd name="T5" fmla="*/ 65 h 184"/>
                <a:gd name="T6" fmla="*/ 73 w 230"/>
                <a:gd name="T7" fmla="*/ 81 h 184"/>
                <a:gd name="T8" fmla="*/ 44 w 230"/>
                <a:gd name="T9" fmla="*/ 134 h 184"/>
                <a:gd name="T10" fmla="*/ 48 w 230"/>
                <a:gd name="T11" fmla="*/ 163 h 184"/>
                <a:gd name="T12" fmla="*/ 37 w 230"/>
                <a:gd name="T13" fmla="*/ 183 h 184"/>
                <a:gd name="T14" fmla="*/ 34 w 230"/>
                <a:gd name="T15" fmla="*/ 183 h 184"/>
                <a:gd name="T16" fmla="*/ 18 w 230"/>
                <a:gd name="T17" fmla="*/ 167 h 184"/>
                <a:gd name="T18" fmla="*/ 7 w 230"/>
                <a:gd name="T19" fmla="*/ 77 h 184"/>
                <a:gd name="T20" fmla="*/ 7 w 230"/>
                <a:gd name="T21" fmla="*/ 75 h 184"/>
                <a:gd name="T22" fmla="*/ 1 w 230"/>
                <a:gd name="T23" fmla="*/ 58 h 184"/>
                <a:gd name="T24" fmla="*/ 5 w 230"/>
                <a:gd name="T25" fmla="*/ 35 h 184"/>
                <a:gd name="T26" fmla="*/ 20 w 230"/>
                <a:gd name="T27" fmla="*/ 23 h 184"/>
                <a:gd name="T28" fmla="*/ 200 w 230"/>
                <a:gd name="T29" fmla="*/ 1 h 184"/>
                <a:gd name="T30" fmla="*/ 227 w 230"/>
                <a:gd name="T31" fmla="*/ 2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184">
                  <a:moveTo>
                    <a:pt x="227" y="25"/>
                  </a:moveTo>
                  <a:cubicBezTo>
                    <a:pt x="230" y="35"/>
                    <a:pt x="228" y="46"/>
                    <a:pt x="224" y="54"/>
                  </a:cubicBezTo>
                  <a:cubicBezTo>
                    <a:pt x="221" y="60"/>
                    <a:pt x="215" y="64"/>
                    <a:pt x="209" y="65"/>
                  </a:cubicBezTo>
                  <a:cubicBezTo>
                    <a:pt x="73" y="81"/>
                    <a:pt x="73" y="81"/>
                    <a:pt x="73" y="81"/>
                  </a:cubicBezTo>
                  <a:cubicBezTo>
                    <a:pt x="54" y="84"/>
                    <a:pt x="41" y="107"/>
                    <a:pt x="44" y="134"/>
                  </a:cubicBezTo>
                  <a:cubicBezTo>
                    <a:pt x="48" y="163"/>
                    <a:pt x="48" y="163"/>
                    <a:pt x="48" y="163"/>
                  </a:cubicBezTo>
                  <a:cubicBezTo>
                    <a:pt x="49" y="173"/>
                    <a:pt x="44" y="182"/>
                    <a:pt x="37" y="183"/>
                  </a:cubicBezTo>
                  <a:cubicBezTo>
                    <a:pt x="34" y="183"/>
                    <a:pt x="34" y="183"/>
                    <a:pt x="34" y="183"/>
                  </a:cubicBezTo>
                  <a:cubicBezTo>
                    <a:pt x="26" y="184"/>
                    <a:pt x="19" y="177"/>
                    <a:pt x="18" y="167"/>
                  </a:cubicBezTo>
                  <a:cubicBezTo>
                    <a:pt x="7" y="77"/>
                    <a:pt x="7" y="77"/>
                    <a:pt x="7" y="77"/>
                  </a:cubicBezTo>
                  <a:cubicBezTo>
                    <a:pt x="7" y="77"/>
                    <a:pt x="7" y="76"/>
                    <a:pt x="7" y="75"/>
                  </a:cubicBezTo>
                  <a:cubicBezTo>
                    <a:pt x="4" y="70"/>
                    <a:pt x="2" y="65"/>
                    <a:pt x="1" y="58"/>
                  </a:cubicBezTo>
                  <a:cubicBezTo>
                    <a:pt x="0" y="49"/>
                    <a:pt x="2" y="41"/>
                    <a:pt x="5" y="35"/>
                  </a:cubicBezTo>
                  <a:cubicBezTo>
                    <a:pt x="9" y="29"/>
                    <a:pt x="14" y="24"/>
                    <a:pt x="20" y="23"/>
                  </a:cubicBezTo>
                  <a:cubicBezTo>
                    <a:pt x="200" y="1"/>
                    <a:pt x="200" y="1"/>
                    <a:pt x="200" y="1"/>
                  </a:cubicBezTo>
                  <a:cubicBezTo>
                    <a:pt x="212" y="0"/>
                    <a:pt x="223" y="9"/>
                    <a:pt x="227" y="25"/>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grpSp>
        <p:nvGrpSpPr>
          <p:cNvPr id="261" name="Group 260">
            <a:extLst>
              <a:ext uri="{FF2B5EF4-FFF2-40B4-BE49-F238E27FC236}">
                <a16:creationId xmlns:a16="http://schemas.microsoft.com/office/drawing/2014/main" id="{11F34709-FF7C-204C-BB12-276FC46DDCF5}"/>
              </a:ext>
            </a:extLst>
          </p:cNvPr>
          <p:cNvGrpSpPr/>
          <p:nvPr/>
        </p:nvGrpSpPr>
        <p:grpSpPr>
          <a:xfrm>
            <a:off x="7793079" y="1089002"/>
            <a:ext cx="356520" cy="595601"/>
            <a:chOff x="6564469" y="11546645"/>
            <a:chExt cx="713040" cy="1191201"/>
          </a:xfrm>
        </p:grpSpPr>
        <p:sp>
          <p:nvSpPr>
            <p:cNvPr id="262" name="Freeform 16">
              <a:extLst>
                <a:ext uri="{FF2B5EF4-FFF2-40B4-BE49-F238E27FC236}">
                  <a16:creationId xmlns:a16="http://schemas.microsoft.com/office/drawing/2014/main" id="{737E2FF3-981C-C240-B056-F5C6FE9C0471}"/>
                </a:ext>
              </a:extLst>
            </p:cNvPr>
            <p:cNvSpPr>
              <a:spLocks/>
            </p:cNvSpPr>
            <p:nvPr/>
          </p:nvSpPr>
          <p:spPr bwMode="auto">
            <a:xfrm flipH="1">
              <a:off x="6813176" y="11546645"/>
              <a:ext cx="211952" cy="217773"/>
            </a:xfrm>
            <a:custGeom>
              <a:avLst/>
              <a:gdLst>
                <a:gd name="T0" fmla="*/ 235 w 236"/>
                <a:gd name="T1" fmla="*/ 112 h 250"/>
                <a:gd name="T2" fmla="*/ 236 w 236"/>
                <a:gd name="T3" fmla="*/ 117 h 250"/>
                <a:gd name="T4" fmla="*/ 233 w 236"/>
                <a:gd name="T5" fmla="*/ 142 h 250"/>
                <a:gd name="T6" fmla="*/ 175 w 236"/>
                <a:gd name="T7" fmla="*/ 220 h 250"/>
                <a:gd name="T8" fmla="*/ 125 w 236"/>
                <a:gd name="T9" fmla="*/ 234 h 250"/>
                <a:gd name="T10" fmla="*/ 51 w 236"/>
                <a:gd name="T11" fmla="*/ 234 h 250"/>
                <a:gd name="T12" fmla="*/ 33 w 236"/>
                <a:gd name="T13" fmla="*/ 215 h 250"/>
                <a:gd name="T14" fmla="*/ 26 w 236"/>
                <a:gd name="T15" fmla="*/ 207 h 250"/>
                <a:gd name="T16" fmla="*/ 3 w 236"/>
                <a:gd name="T17" fmla="*/ 124 h 250"/>
                <a:gd name="T18" fmla="*/ 108 w 236"/>
                <a:gd name="T19" fmla="*/ 2 h 250"/>
                <a:gd name="T20" fmla="*/ 113 w 236"/>
                <a:gd name="T21" fmla="*/ 2 h 250"/>
                <a:gd name="T22" fmla="*/ 211 w 236"/>
                <a:gd name="T23" fmla="*/ 46 h 250"/>
                <a:gd name="T24" fmla="*/ 211 w 236"/>
                <a:gd name="T25" fmla="*/ 46 h 250"/>
                <a:gd name="T26" fmla="*/ 227 w 236"/>
                <a:gd name="T27" fmla="*/ 74 h 250"/>
                <a:gd name="T28" fmla="*/ 235 w 236"/>
                <a:gd name="T29" fmla="*/ 11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250">
                  <a:moveTo>
                    <a:pt x="235" y="112"/>
                  </a:moveTo>
                  <a:cubicBezTo>
                    <a:pt x="236" y="114"/>
                    <a:pt x="236" y="115"/>
                    <a:pt x="236" y="117"/>
                  </a:cubicBezTo>
                  <a:cubicBezTo>
                    <a:pt x="236" y="126"/>
                    <a:pt x="235" y="134"/>
                    <a:pt x="233" y="142"/>
                  </a:cubicBezTo>
                  <a:cubicBezTo>
                    <a:pt x="226" y="175"/>
                    <a:pt x="204" y="204"/>
                    <a:pt x="175" y="220"/>
                  </a:cubicBezTo>
                  <a:cubicBezTo>
                    <a:pt x="160" y="229"/>
                    <a:pt x="143" y="233"/>
                    <a:pt x="125" y="234"/>
                  </a:cubicBezTo>
                  <a:cubicBezTo>
                    <a:pt x="96" y="236"/>
                    <a:pt x="72" y="250"/>
                    <a:pt x="51" y="234"/>
                  </a:cubicBezTo>
                  <a:cubicBezTo>
                    <a:pt x="44" y="228"/>
                    <a:pt x="38" y="222"/>
                    <a:pt x="33" y="215"/>
                  </a:cubicBezTo>
                  <a:cubicBezTo>
                    <a:pt x="30" y="213"/>
                    <a:pt x="28" y="210"/>
                    <a:pt x="26" y="207"/>
                  </a:cubicBezTo>
                  <a:cubicBezTo>
                    <a:pt x="15" y="190"/>
                    <a:pt x="4" y="146"/>
                    <a:pt x="3" y="124"/>
                  </a:cubicBezTo>
                  <a:cubicBezTo>
                    <a:pt x="0" y="61"/>
                    <a:pt x="46" y="8"/>
                    <a:pt x="108" y="2"/>
                  </a:cubicBezTo>
                  <a:cubicBezTo>
                    <a:pt x="110" y="2"/>
                    <a:pt x="111" y="2"/>
                    <a:pt x="113" y="2"/>
                  </a:cubicBezTo>
                  <a:cubicBezTo>
                    <a:pt x="152" y="0"/>
                    <a:pt x="188" y="17"/>
                    <a:pt x="211" y="46"/>
                  </a:cubicBezTo>
                  <a:cubicBezTo>
                    <a:pt x="211" y="46"/>
                    <a:pt x="211" y="46"/>
                    <a:pt x="211" y="46"/>
                  </a:cubicBezTo>
                  <a:cubicBezTo>
                    <a:pt x="217" y="54"/>
                    <a:pt x="223" y="64"/>
                    <a:pt x="227" y="74"/>
                  </a:cubicBezTo>
                  <a:cubicBezTo>
                    <a:pt x="232" y="85"/>
                    <a:pt x="235" y="98"/>
                    <a:pt x="235" y="112"/>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63" name="Freeform 262">
              <a:extLst>
                <a:ext uri="{FF2B5EF4-FFF2-40B4-BE49-F238E27FC236}">
                  <a16:creationId xmlns:a16="http://schemas.microsoft.com/office/drawing/2014/main" id="{EEC863C1-EAAE-3E40-92FE-563DC9CDC2B4}"/>
                </a:ext>
              </a:extLst>
            </p:cNvPr>
            <p:cNvSpPr>
              <a:spLocks/>
            </p:cNvSpPr>
            <p:nvPr/>
          </p:nvSpPr>
          <p:spPr bwMode="auto">
            <a:xfrm flipH="1">
              <a:off x="6639204" y="11794167"/>
              <a:ext cx="638305" cy="943679"/>
            </a:xfrm>
            <a:custGeom>
              <a:avLst/>
              <a:gdLst>
                <a:gd name="connsiteX0" fmla="*/ 568863 w 638305"/>
                <a:gd name="connsiteY0" fmla="*/ 890128 h 943679"/>
                <a:gd name="connsiteX1" fmla="*/ 504763 w 638305"/>
                <a:gd name="connsiteY1" fmla="*/ 897151 h 943679"/>
                <a:gd name="connsiteX2" fmla="*/ 508324 w 638305"/>
                <a:gd name="connsiteY2" fmla="*/ 940167 h 943679"/>
                <a:gd name="connsiteX3" fmla="*/ 509215 w 638305"/>
                <a:gd name="connsiteY3" fmla="*/ 940167 h 943679"/>
                <a:gd name="connsiteX4" fmla="*/ 510105 w 638305"/>
                <a:gd name="connsiteY4" fmla="*/ 943679 h 943679"/>
                <a:gd name="connsiteX5" fmla="*/ 629402 w 638305"/>
                <a:gd name="connsiteY5" fmla="*/ 933144 h 943679"/>
                <a:gd name="connsiteX6" fmla="*/ 636525 w 638305"/>
                <a:gd name="connsiteY6" fmla="*/ 924366 h 943679"/>
                <a:gd name="connsiteX7" fmla="*/ 638305 w 638305"/>
                <a:gd name="connsiteY7" fmla="*/ 916465 h 943679"/>
                <a:gd name="connsiteX8" fmla="*/ 628512 w 638305"/>
                <a:gd name="connsiteY8" fmla="*/ 905052 h 943679"/>
                <a:gd name="connsiteX9" fmla="*/ 568863 w 638305"/>
                <a:gd name="connsiteY9" fmla="*/ 890128 h 943679"/>
                <a:gd name="connsiteX10" fmla="*/ 46311 w 638305"/>
                <a:gd name="connsiteY10" fmla="*/ 727097 h 943679"/>
                <a:gd name="connsiteX11" fmla="*/ 3632 w 638305"/>
                <a:gd name="connsiteY11" fmla="*/ 743592 h 943679"/>
                <a:gd name="connsiteX12" fmla="*/ 3632 w 638305"/>
                <a:gd name="connsiteY12" fmla="*/ 744461 h 943679"/>
                <a:gd name="connsiteX13" fmla="*/ 0 w 638305"/>
                <a:gd name="connsiteY13" fmla="*/ 746197 h 943679"/>
                <a:gd name="connsiteX14" fmla="*/ 48127 w 638305"/>
                <a:gd name="connsiteY14" fmla="*/ 858193 h 943679"/>
                <a:gd name="connsiteX15" fmla="*/ 59932 w 638305"/>
                <a:gd name="connsiteY15" fmla="*/ 862533 h 943679"/>
                <a:gd name="connsiteX16" fmla="*/ 68104 w 638305"/>
                <a:gd name="connsiteY16" fmla="*/ 861665 h 943679"/>
                <a:gd name="connsiteX17" fmla="*/ 77185 w 638305"/>
                <a:gd name="connsiteY17" fmla="*/ 849511 h 943679"/>
                <a:gd name="connsiteX18" fmla="*/ 73553 w 638305"/>
                <a:gd name="connsiteY18" fmla="*/ 786133 h 943679"/>
                <a:gd name="connsiteX19" fmla="*/ 46311 w 638305"/>
                <a:gd name="connsiteY19" fmla="*/ 727097 h 943679"/>
                <a:gd name="connsiteX20" fmla="*/ 304686 w 638305"/>
                <a:gd name="connsiteY20" fmla="*/ 0 h 943679"/>
                <a:gd name="connsiteX21" fmla="*/ 288822 w 638305"/>
                <a:gd name="connsiteY21" fmla="*/ 9883 h 943679"/>
                <a:gd name="connsiteX22" fmla="*/ 268002 w 638305"/>
                <a:gd name="connsiteY22" fmla="*/ 22854 h 943679"/>
                <a:gd name="connsiteX23" fmla="*/ 246503 w 638305"/>
                <a:gd name="connsiteY23" fmla="*/ 34779 h 943679"/>
                <a:gd name="connsiteX24" fmla="*/ 236616 w 638305"/>
                <a:gd name="connsiteY24" fmla="*/ 48312 h 943679"/>
                <a:gd name="connsiteX25" fmla="*/ 233276 w 638305"/>
                <a:gd name="connsiteY25" fmla="*/ 50510 h 943679"/>
                <a:gd name="connsiteX26" fmla="*/ 191113 w 638305"/>
                <a:gd name="connsiteY26" fmla="*/ 81869 h 943679"/>
                <a:gd name="connsiteX27" fmla="*/ 101405 w 638305"/>
                <a:gd name="connsiteY27" fmla="*/ 199468 h 943679"/>
                <a:gd name="connsiteX28" fmla="*/ 110376 w 638305"/>
                <a:gd name="connsiteY28" fmla="*/ 386755 h 943679"/>
                <a:gd name="connsiteX29" fmla="*/ 114862 w 638305"/>
                <a:gd name="connsiteY29" fmla="*/ 385013 h 943679"/>
                <a:gd name="connsiteX30" fmla="*/ 122935 w 638305"/>
                <a:gd name="connsiteY30" fmla="*/ 383271 h 943679"/>
                <a:gd name="connsiteX31" fmla="*/ 157921 w 638305"/>
                <a:gd name="connsiteY31" fmla="*/ 372817 h 943679"/>
                <a:gd name="connsiteX32" fmla="*/ 163304 w 638305"/>
                <a:gd name="connsiteY32" fmla="*/ 371075 h 943679"/>
                <a:gd name="connsiteX33" fmla="*/ 170481 w 638305"/>
                <a:gd name="connsiteY33" fmla="*/ 368462 h 943679"/>
                <a:gd name="connsiteX34" fmla="*/ 175863 w 638305"/>
                <a:gd name="connsiteY34" fmla="*/ 366720 h 943679"/>
                <a:gd name="connsiteX35" fmla="*/ 166892 w 638305"/>
                <a:gd name="connsiteY35" fmla="*/ 217761 h 943679"/>
                <a:gd name="connsiteX36" fmla="*/ 214437 w 638305"/>
                <a:gd name="connsiteY36" fmla="*/ 149924 h 943679"/>
                <a:gd name="connsiteX37" fmla="*/ 228728 w 638305"/>
                <a:gd name="connsiteY37" fmla="*/ 137926 h 943679"/>
                <a:gd name="connsiteX38" fmla="*/ 229330 w 638305"/>
                <a:gd name="connsiteY38" fmla="*/ 178855 h 943679"/>
                <a:gd name="connsiteX39" fmla="*/ 235574 w 638305"/>
                <a:gd name="connsiteY39" fmla="*/ 434993 h 943679"/>
                <a:gd name="connsiteX40" fmla="*/ 237359 w 638305"/>
                <a:gd name="connsiteY40" fmla="*/ 435864 h 943679"/>
                <a:gd name="connsiteX41" fmla="*/ 252570 w 638305"/>
                <a:gd name="connsiteY41" fmla="*/ 435864 h 943679"/>
                <a:gd name="connsiteX42" fmla="*/ 259015 w 638305"/>
                <a:gd name="connsiteY42" fmla="*/ 453368 h 943679"/>
                <a:gd name="connsiteX43" fmla="*/ 273928 w 638305"/>
                <a:gd name="connsiteY43" fmla="*/ 466502 h 943679"/>
                <a:gd name="connsiteX44" fmla="*/ 275579 w 638305"/>
                <a:gd name="connsiteY44" fmla="*/ 488682 h 943679"/>
                <a:gd name="connsiteX45" fmla="*/ 270416 w 638305"/>
                <a:gd name="connsiteY45" fmla="*/ 584428 h 943679"/>
                <a:gd name="connsiteX46" fmla="*/ 46557 w 638305"/>
                <a:gd name="connsiteY46" fmla="*/ 711546 h 943679"/>
                <a:gd name="connsiteX47" fmla="*/ 81479 w 638305"/>
                <a:gd name="connsiteY47" fmla="*/ 779458 h 943679"/>
                <a:gd name="connsiteX48" fmla="*/ 193408 w 638305"/>
                <a:gd name="connsiteY48" fmla="*/ 721123 h 943679"/>
                <a:gd name="connsiteX49" fmla="*/ 338469 w 638305"/>
                <a:gd name="connsiteY49" fmla="*/ 622738 h 943679"/>
                <a:gd name="connsiteX50" fmla="*/ 353580 w 638305"/>
                <a:gd name="connsiteY50" fmla="*/ 476915 h 943679"/>
                <a:gd name="connsiteX51" fmla="*/ 353201 w 638305"/>
                <a:gd name="connsiteY51" fmla="*/ 472401 h 943679"/>
                <a:gd name="connsiteX52" fmla="*/ 373603 w 638305"/>
                <a:gd name="connsiteY52" fmla="*/ 470523 h 943679"/>
                <a:gd name="connsiteX53" fmla="*/ 379223 w 638305"/>
                <a:gd name="connsiteY53" fmla="*/ 470006 h 943679"/>
                <a:gd name="connsiteX54" fmla="*/ 393209 w 638305"/>
                <a:gd name="connsiteY54" fmla="*/ 492414 h 943679"/>
                <a:gd name="connsiteX55" fmla="*/ 458473 w 638305"/>
                <a:gd name="connsiteY55" fmla="*/ 614122 h 943679"/>
                <a:gd name="connsiteX56" fmla="*/ 501387 w 638305"/>
                <a:gd name="connsiteY56" fmla="*/ 882988 h 943679"/>
                <a:gd name="connsiteX57" fmla="*/ 578273 w 638305"/>
                <a:gd name="connsiteY57" fmla="*/ 882988 h 943679"/>
                <a:gd name="connsiteX58" fmla="*/ 551452 w 638305"/>
                <a:gd name="connsiteY58" fmla="*/ 631524 h 943679"/>
                <a:gd name="connsiteX59" fmla="*/ 462063 w 638305"/>
                <a:gd name="connsiteY59" fmla="*/ 431466 h 943679"/>
                <a:gd name="connsiteX60" fmla="*/ 457329 w 638305"/>
                <a:gd name="connsiteY60" fmla="*/ 421903 h 943679"/>
                <a:gd name="connsiteX61" fmla="*/ 466384 w 638305"/>
                <a:gd name="connsiteY61" fmla="*/ 421903 h 943679"/>
                <a:gd name="connsiteX62" fmla="*/ 460516 w 638305"/>
                <a:gd name="connsiteY62" fmla="*/ 268174 h 943679"/>
                <a:gd name="connsiteX63" fmla="*/ 460244 w 638305"/>
                <a:gd name="connsiteY63" fmla="*/ 262176 h 943679"/>
                <a:gd name="connsiteX64" fmla="*/ 507025 w 638305"/>
                <a:gd name="connsiteY64" fmla="*/ 293969 h 943679"/>
                <a:gd name="connsiteX65" fmla="*/ 620919 w 638305"/>
                <a:gd name="connsiteY65" fmla="*/ 321193 h 943679"/>
                <a:gd name="connsiteX66" fmla="*/ 620919 w 638305"/>
                <a:gd name="connsiteY66" fmla="*/ 316833 h 943679"/>
                <a:gd name="connsiteX67" fmla="*/ 621814 w 638305"/>
                <a:gd name="connsiteY67" fmla="*/ 308113 h 943679"/>
                <a:gd name="connsiteX68" fmla="*/ 623604 w 638305"/>
                <a:gd name="connsiteY68" fmla="*/ 270615 h 943679"/>
                <a:gd name="connsiteX69" fmla="*/ 623604 w 638305"/>
                <a:gd name="connsiteY69" fmla="*/ 265383 h 943679"/>
                <a:gd name="connsiteX70" fmla="*/ 503683 w 638305"/>
                <a:gd name="connsiteY70" fmla="*/ 224397 h 943679"/>
                <a:gd name="connsiteX71" fmla="*/ 453566 w 638305"/>
                <a:gd name="connsiteY71" fmla="*/ 111033 h 943679"/>
                <a:gd name="connsiteX72" fmla="*/ 452671 w 638305"/>
                <a:gd name="connsiteY72" fmla="*/ 105801 h 943679"/>
                <a:gd name="connsiteX73" fmla="*/ 452301 w 638305"/>
                <a:gd name="connsiteY73" fmla="*/ 105869 h 943679"/>
                <a:gd name="connsiteX74" fmla="*/ 450736 w 638305"/>
                <a:gd name="connsiteY74" fmla="*/ 88315 h 943679"/>
                <a:gd name="connsiteX75" fmla="*/ 450736 w 638305"/>
                <a:gd name="connsiteY75" fmla="*/ 87444 h 943679"/>
                <a:gd name="connsiteX76" fmla="*/ 445520 w 638305"/>
                <a:gd name="connsiteY76" fmla="*/ 70895 h 943679"/>
                <a:gd name="connsiteX77" fmla="*/ 406920 w 638305"/>
                <a:gd name="connsiteY77" fmla="*/ 27346 h 943679"/>
                <a:gd name="connsiteX78" fmla="*/ 383969 w 638305"/>
                <a:gd name="connsiteY78" fmla="*/ 15152 h 943679"/>
                <a:gd name="connsiteX79" fmla="*/ 400107 w 638305"/>
                <a:gd name="connsiteY79" fmla="*/ 359695 h 943679"/>
                <a:gd name="connsiteX80" fmla="*/ 401472 w 638305"/>
                <a:gd name="connsiteY80" fmla="*/ 383466 h 943679"/>
                <a:gd name="connsiteX81" fmla="*/ 393383 w 638305"/>
                <a:gd name="connsiteY81" fmla="*/ 384300 h 943679"/>
                <a:gd name="connsiteX82" fmla="*/ 365299 w 638305"/>
                <a:gd name="connsiteY82" fmla="*/ 387195 h 943679"/>
                <a:gd name="connsiteX83" fmla="*/ 317176 w 638305"/>
                <a:gd name="connsiteY83" fmla="*/ 392157 h 943679"/>
                <a:gd name="connsiteX84" fmla="*/ 310534 w 638305"/>
                <a:gd name="connsiteY84" fmla="*/ 209009 h 943679"/>
                <a:gd name="connsiteX85" fmla="*/ 310786 w 638305"/>
                <a:gd name="connsiteY85" fmla="*/ 209894 h 943679"/>
                <a:gd name="connsiteX86" fmla="*/ 311849 w 638305"/>
                <a:gd name="connsiteY86" fmla="*/ 214303 h 943679"/>
                <a:gd name="connsiteX87" fmla="*/ 304686 w 638305"/>
                <a:gd name="connsiteY87" fmla="*/ 0 h 94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38305" h="943679">
                  <a:moveTo>
                    <a:pt x="568863" y="890128"/>
                  </a:moveTo>
                  <a:cubicBezTo>
                    <a:pt x="504763" y="897151"/>
                    <a:pt x="504763" y="897151"/>
                    <a:pt x="504763" y="897151"/>
                  </a:cubicBezTo>
                  <a:cubicBezTo>
                    <a:pt x="508324" y="940167"/>
                    <a:pt x="508324" y="940167"/>
                    <a:pt x="508324" y="940167"/>
                  </a:cubicBezTo>
                  <a:cubicBezTo>
                    <a:pt x="509215" y="940167"/>
                    <a:pt x="509215" y="940167"/>
                    <a:pt x="509215" y="940167"/>
                  </a:cubicBezTo>
                  <a:cubicBezTo>
                    <a:pt x="510105" y="943679"/>
                    <a:pt x="510105" y="943679"/>
                    <a:pt x="510105" y="943679"/>
                  </a:cubicBezTo>
                  <a:cubicBezTo>
                    <a:pt x="629402" y="933144"/>
                    <a:pt x="629402" y="933144"/>
                    <a:pt x="629402" y="933144"/>
                  </a:cubicBezTo>
                  <a:cubicBezTo>
                    <a:pt x="633854" y="932266"/>
                    <a:pt x="637415" y="928755"/>
                    <a:pt x="636525" y="924366"/>
                  </a:cubicBezTo>
                  <a:cubicBezTo>
                    <a:pt x="637415" y="921732"/>
                    <a:pt x="638305" y="919098"/>
                    <a:pt x="638305" y="916465"/>
                  </a:cubicBezTo>
                  <a:cubicBezTo>
                    <a:pt x="637415" y="911197"/>
                    <a:pt x="633854" y="906808"/>
                    <a:pt x="628512" y="905052"/>
                  </a:cubicBezTo>
                  <a:cubicBezTo>
                    <a:pt x="568863" y="890128"/>
                    <a:pt x="568863" y="890128"/>
                    <a:pt x="568863" y="890128"/>
                  </a:cubicBezTo>
                  <a:close/>
                  <a:moveTo>
                    <a:pt x="46311" y="727097"/>
                  </a:moveTo>
                  <a:cubicBezTo>
                    <a:pt x="3632" y="743592"/>
                    <a:pt x="3632" y="743592"/>
                    <a:pt x="3632" y="743592"/>
                  </a:cubicBezTo>
                  <a:cubicBezTo>
                    <a:pt x="3632" y="744461"/>
                    <a:pt x="3632" y="744461"/>
                    <a:pt x="3632" y="744461"/>
                  </a:cubicBezTo>
                  <a:cubicBezTo>
                    <a:pt x="0" y="746197"/>
                    <a:pt x="0" y="746197"/>
                    <a:pt x="0" y="746197"/>
                  </a:cubicBezTo>
                  <a:cubicBezTo>
                    <a:pt x="48127" y="858193"/>
                    <a:pt x="48127" y="858193"/>
                    <a:pt x="48127" y="858193"/>
                  </a:cubicBezTo>
                  <a:cubicBezTo>
                    <a:pt x="50851" y="862533"/>
                    <a:pt x="55391" y="865138"/>
                    <a:pt x="59932" y="862533"/>
                  </a:cubicBezTo>
                  <a:cubicBezTo>
                    <a:pt x="62656" y="863402"/>
                    <a:pt x="65380" y="862533"/>
                    <a:pt x="68104" y="861665"/>
                  </a:cubicBezTo>
                  <a:cubicBezTo>
                    <a:pt x="73553" y="859929"/>
                    <a:pt x="77185" y="854720"/>
                    <a:pt x="77185" y="849511"/>
                  </a:cubicBezTo>
                  <a:lnTo>
                    <a:pt x="73553" y="786133"/>
                  </a:lnTo>
                  <a:cubicBezTo>
                    <a:pt x="46311" y="727097"/>
                    <a:pt x="46311" y="727097"/>
                    <a:pt x="46311" y="727097"/>
                  </a:cubicBezTo>
                  <a:close/>
                  <a:moveTo>
                    <a:pt x="304686" y="0"/>
                  </a:moveTo>
                  <a:cubicBezTo>
                    <a:pt x="304686" y="0"/>
                    <a:pt x="304686" y="0"/>
                    <a:pt x="288822" y="9883"/>
                  </a:cubicBezTo>
                  <a:lnTo>
                    <a:pt x="268002" y="22854"/>
                  </a:lnTo>
                  <a:lnTo>
                    <a:pt x="246503" y="34779"/>
                  </a:lnTo>
                  <a:lnTo>
                    <a:pt x="236616" y="48312"/>
                  </a:lnTo>
                  <a:lnTo>
                    <a:pt x="233276" y="50510"/>
                  </a:lnTo>
                  <a:cubicBezTo>
                    <a:pt x="221614" y="58350"/>
                    <a:pt x="206364" y="68803"/>
                    <a:pt x="191113" y="81869"/>
                  </a:cubicBezTo>
                  <a:cubicBezTo>
                    <a:pt x="142671" y="121069"/>
                    <a:pt x="112170" y="160269"/>
                    <a:pt x="101405" y="199468"/>
                  </a:cubicBezTo>
                  <a:cubicBezTo>
                    <a:pt x="77184" y="280481"/>
                    <a:pt x="108582" y="382399"/>
                    <a:pt x="110376" y="386755"/>
                  </a:cubicBezTo>
                  <a:cubicBezTo>
                    <a:pt x="114862" y="385013"/>
                    <a:pt x="114862" y="385013"/>
                    <a:pt x="114862" y="385013"/>
                  </a:cubicBezTo>
                  <a:cubicBezTo>
                    <a:pt x="122935" y="383271"/>
                    <a:pt x="122935" y="383271"/>
                    <a:pt x="122935" y="383271"/>
                  </a:cubicBezTo>
                  <a:cubicBezTo>
                    <a:pt x="157921" y="372817"/>
                    <a:pt x="157921" y="372817"/>
                    <a:pt x="157921" y="372817"/>
                  </a:cubicBezTo>
                  <a:cubicBezTo>
                    <a:pt x="163304" y="371075"/>
                    <a:pt x="163304" y="371075"/>
                    <a:pt x="163304" y="371075"/>
                  </a:cubicBezTo>
                  <a:cubicBezTo>
                    <a:pt x="170481" y="368462"/>
                    <a:pt x="170481" y="368462"/>
                    <a:pt x="170481" y="368462"/>
                  </a:cubicBezTo>
                  <a:cubicBezTo>
                    <a:pt x="175863" y="366720"/>
                    <a:pt x="175863" y="366720"/>
                    <a:pt x="175863" y="366720"/>
                  </a:cubicBezTo>
                  <a:cubicBezTo>
                    <a:pt x="175863" y="366720"/>
                    <a:pt x="148951" y="279609"/>
                    <a:pt x="166892" y="217761"/>
                  </a:cubicBezTo>
                  <a:cubicBezTo>
                    <a:pt x="173620" y="194242"/>
                    <a:pt x="192683" y="170504"/>
                    <a:pt x="214437" y="149924"/>
                  </a:cubicBezTo>
                  <a:lnTo>
                    <a:pt x="228728" y="137926"/>
                  </a:lnTo>
                  <a:lnTo>
                    <a:pt x="229330" y="178855"/>
                  </a:lnTo>
                  <a:cubicBezTo>
                    <a:pt x="229330" y="178855"/>
                    <a:pt x="229330" y="178855"/>
                    <a:pt x="235574" y="434993"/>
                  </a:cubicBezTo>
                  <a:cubicBezTo>
                    <a:pt x="236466" y="435864"/>
                    <a:pt x="236466" y="435864"/>
                    <a:pt x="237359" y="435864"/>
                  </a:cubicBezTo>
                  <a:lnTo>
                    <a:pt x="252570" y="435864"/>
                  </a:lnTo>
                  <a:lnTo>
                    <a:pt x="259015" y="453368"/>
                  </a:lnTo>
                  <a:lnTo>
                    <a:pt x="273928" y="466502"/>
                  </a:lnTo>
                  <a:lnTo>
                    <a:pt x="275579" y="488682"/>
                  </a:lnTo>
                  <a:cubicBezTo>
                    <a:pt x="277636" y="533331"/>
                    <a:pt x="275789" y="573327"/>
                    <a:pt x="270416" y="584428"/>
                  </a:cubicBezTo>
                  <a:cubicBezTo>
                    <a:pt x="255194" y="602712"/>
                    <a:pt x="154905" y="659306"/>
                    <a:pt x="46557" y="711546"/>
                  </a:cubicBezTo>
                  <a:lnTo>
                    <a:pt x="81479" y="779458"/>
                  </a:lnTo>
                  <a:cubicBezTo>
                    <a:pt x="81479" y="779458"/>
                    <a:pt x="136100" y="749855"/>
                    <a:pt x="193408" y="721123"/>
                  </a:cubicBezTo>
                  <a:cubicBezTo>
                    <a:pt x="302652" y="665400"/>
                    <a:pt x="327724" y="640151"/>
                    <a:pt x="338469" y="622738"/>
                  </a:cubicBezTo>
                  <a:cubicBezTo>
                    <a:pt x="356602" y="591394"/>
                    <a:pt x="356602" y="525767"/>
                    <a:pt x="353580" y="476915"/>
                  </a:cubicBezTo>
                  <a:lnTo>
                    <a:pt x="353201" y="472401"/>
                  </a:lnTo>
                  <a:lnTo>
                    <a:pt x="373603" y="470523"/>
                  </a:lnTo>
                  <a:lnTo>
                    <a:pt x="379223" y="470006"/>
                  </a:lnTo>
                  <a:lnTo>
                    <a:pt x="393209" y="492414"/>
                  </a:lnTo>
                  <a:cubicBezTo>
                    <a:pt x="417348" y="532114"/>
                    <a:pt x="444616" y="579753"/>
                    <a:pt x="458473" y="614122"/>
                  </a:cubicBezTo>
                  <a:cubicBezTo>
                    <a:pt x="486188" y="682861"/>
                    <a:pt x="501387" y="882988"/>
                    <a:pt x="501387" y="882988"/>
                  </a:cubicBezTo>
                  <a:cubicBezTo>
                    <a:pt x="578273" y="882988"/>
                    <a:pt x="578273" y="882988"/>
                    <a:pt x="578273" y="882988"/>
                  </a:cubicBezTo>
                  <a:cubicBezTo>
                    <a:pt x="578273" y="882988"/>
                    <a:pt x="570227" y="692432"/>
                    <a:pt x="551452" y="631524"/>
                  </a:cubicBezTo>
                  <a:cubicBezTo>
                    <a:pt x="537371" y="586496"/>
                    <a:pt x="486579" y="481266"/>
                    <a:pt x="462063" y="431466"/>
                  </a:cubicBezTo>
                  <a:lnTo>
                    <a:pt x="457329" y="421903"/>
                  </a:lnTo>
                  <a:lnTo>
                    <a:pt x="466384" y="421903"/>
                  </a:lnTo>
                  <a:cubicBezTo>
                    <a:pt x="466384" y="421903"/>
                    <a:pt x="463776" y="347216"/>
                    <a:pt x="460516" y="268174"/>
                  </a:cubicBezTo>
                  <a:lnTo>
                    <a:pt x="460244" y="262176"/>
                  </a:lnTo>
                  <a:lnTo>
                    <a:pt x="507025" y="293969"/>
                  </a:lnTo>
                  <a:cubicBezTo>
                    <a:pt x="558833" y="318250"/>
                    <a:pt x="617563" y="321193"/>
                    <a:pt x="620919" y="321193"/>
                  </a:cubicBezTo>
                  <a:lnTo>
                    <a:pt x="620919" y="316833"/>
                  </a:lnTo>
                  <a:cubicBezTo>
                    <a:pt x="620919" y="316833"/>
                    <a:pt x="620919" y="316833"/>
                    <a:pt x="621814" y="308113"/>
                  </a:cubicBezTo>
                  <a:cubicBezTo>
                    <a:pt x="621814" y="308113"/>
                    <a:pt x="621814" y="308113"/>
                    <a:pt x="623604" y="270615"/>
                  </a:cubicBezTo>
                  <a:cubicBezTo>
                    <a:pt x="623604" y="270615"/>
                    <a:pt x="623604" y="270615"/>
                    <a:pt x="623604" y="265383"/>
                  </a:cubicBezTo>
                  <a:cubicBezTo>
                    <a:pt x="600336" y="264511"/>
                    <a:pt x="534110" y="254919"/>
                    <a:pt x="503683" y="224397"/>
                  </a:cubicBezTo>
                  <a:cubicBezTo>
                    <a:pt x="477729" y="197364"/>
                    <a:pt x="459831" y="137194"/>
                    <a:pt x="453566" y="111033"/>
                  </a:cubicBezTo>
                  <a:cubicBezTo>
                    <a:pt x="453566" y="109289"/>
                    <a:pt x="453566" y="107545"/>
                    <a:pt x="452671" y="105801"/>
                  </a:cubicBezTo>
                  <a:lnTo>
                    <a:pt x="452301" y="105869"/>
                  </a:lnTo>
                  <a:lnTo>
                    <a:pt x="450736" y="88315"/>
                  </a:lnTo>
                  <a:cubicBezTo>
                    <a:pt x="450736" y="87444"/>
                    <a:pt x="450736" y="87444"/>
                    <a:pt x="450736" y="87444"/>
                  </a:cubicBezTo>
                  <a:cubicBezTo>
                    <a:pt x="449693" y="82218"/>
                    <a:pt x="447606" y="76121"/>
                    <a:pt x="445520" y="70895"/>
                  </a:cubicBezTo>
                  <a:cubicBezTo>
                    <a:pt x="438217" y="53475"/>
                    <a:pt x="422569" y="37798"/>
                    <a:pt x="406920" y="27346"/>
                  </a:cubicBezTo>
                  <a:cubicBezTo>
                    <a:pt x="399618" y="22120"/>
                    <a:pt x="391271" y="18636"/>
                    <a:pt x="383969" y="15152"/>
                  </a:cubicBezTo>
                  <a:cubicBezTo>
                    <a:pt x="380839" y="14499"/>
                    <a:pt x="393554" y="244603"/>
                    <a:pt x="400107" y="359695"/>
                  </a:cubicBezTo>
                  <a:lnTo>
                    <a:pt x="401472" y="383466"/>
                  </a:lnTo>
                  <a:lnTo>
                    <a:pt x="393383" y="384300"/>
                  </a:lnTo>
                  <a:cubicBezTo>
                    <a:pt x="385240" y="385139"/>
                    <a:pt x="375934" y="386099"/>
                    <a:pt x="365299" y="387195"/>
                  </a:cubicBezTo>
                  <a:lnTo>
                    <a:pt x="317176" y="392157"/>
                  </a:lnTo>
                  <a:lnTo>
                    <a:pt x="310534" y="209009"/>
                  </a:lnTo>
                  <a:lnTo>
                    <a:pt x="310786" y="209894"/>
                  </a:lnTo>
                  <a:cubicBezTo>
                    <a:pt x="311667" y="213096"/>
                    <a:pt x="312073" y="214737"/>
                    <a:pt x="311849" y="214303"/>
                  </a:cubicBezTo>
                  <a:cubicBezTo>
                    <a:pt x="309163" y="208229"/>
                    <a:pt x="304686" y="0"/>
                    <a:pt x="304686" y="0"/>
                  </a:cubicBezTo>
                  <a:close/>
                </a:path>
              </a:pathLst>
            </a:custGeom>
            <a:solidFill>
              <a:schemeClr val="accent6"/>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64" name="Freeform 263">
              <a:extLst>
                <a:ext uri="{FF2B5EF4-FFF2-40B4-BE49-F238E27FC236}">
                  <a16:creationId xmlns:a16="http://schemas.microsoft.com/office/drawing/2014/main" id="{5B2A8EF4-29EB-C844-A06A-75C1B6DFACFD}"/>
                </a:ext>
              </a:extLst>
            </p:cNvPr>
            <p:cNvSpPr>
              <a:spLocks/>
            </p:cNvSpPr>
            <p:nvPr/>
          </p:nvSpPr>
          <p:spPr bwMode="auto">
            <a:xfrm flipH="1">
              <a:off x="6564469" y="11568848"/>
              <a:ext cx="591687" cy="691154"/>
            </a:xfrm>
            <a:custGeom>
              <a:avLst/>
              <a:gdLst>
                <a:gd name="connsiteX0" fmla="*/ 45735 w 591687"/>
                <a:gd name="connsiteY0" fmla="*/ 597792 h 691154"/>
                <a:gd name="connsiteX1" fmla="*/ 11658 w 591687"/>
                <a:gd name="connsiteY1" fmla="*/ 606497 h 691154"/>
                <a:gd name="connsiteX2" fmla="*/ 7174 w 591687"/>
                <a:gd name="connsiteY2" fmla="*/ 650891 h 691154"/>
                <a:gd name="connsiteX3" fmla="*/ 17935 w 591687"/>
                <a:gd name="connsiteY3" fmla="*/ 686580 h 691154"/>
                <a:gd name="connsiteX4" fmla="*/ 27800 w 591687"/>
                <a:gd name="connsiteY4" fmla="*/ 690933 h 691154"/>
                <a:gd name="connsiteX5" fmla="*/ 32284 w 591687"/>
                <a:gd name="connsiteY5" fmla="*/ 682228 h 691154"/>
                <a:gd name="connsiteX6" fmla="*/ 27800 w 591687"/>
                <a:gd name="connsiteY6" fmla="*/ 667430 h 691154"/>
                <a:gd name="connsiteX7" fmla="*/ 30490 w 591687"/>
                <a:gd name="connsiteY7" fmla="*/ 666559 h 691154"/>
                <a:gd name="connsiteX8" fmla="*/ 34974 w 591687"/>
                <a:gd name="connsiteY8" fmla="*/ 681357 h 691154"/>
                <a:gd name="connsiteX9" fmla="*/ 44838 w 591687"/>
                <a:gd name="connsiteY9" fmla="*/ 686580 h 691154"/>
                <a:gd name="connsiteX10" fmla="*/ 49322 w 591687"/>
                <a:gd name="connsiteY10" fmla="*/ 677875 h 691154"/>
                <a:gd name="connsiteX11" fmla="*/ 44838 w 591687"/>
                <a:gd name="connsiteY11" fmla="*/ 663077 h 691154"/>
                <a:gd name="connsiteX12" fmla="*/ 48425 w 591687"/>
                <a:gd name="connsiteY12" fmla="*/ 661336 h 691154"/>
                <a:gd name="connsiteX13" fmla="*/ 52909 w 591687"/>
                <a:gd name="connsiteY13" fmla="*/ 676135 h 691154"/>
                <a:gd name="connsiteX14" fmla="*/ 61877 w 591687"/>
                <a:gd name="connsiteY14" fmla="*/ 681357 h 691154"/>
                <a:gd name="connsiteX15" fmla="*/ 67257 w 591687"/>
                <a:gd name="connsiteY15" fmla="*/ 671782 h 691154"/>
                <a:gd name="connsiteX16" fmla="*/ 65464 w 591687"/>
                <a:gd name="connsiteY16" fmla="*/ 668300 h 691154"/>
                <a:gd name="connsiteX17" fmla="*/ 71741 w 591687"/>
                <a:gd name="connsiteY17" fmla="*/ 668300 h 691154"/>
                <a:gd name="connsiteX18" fmla="*/ 75328 w 591687"/>
                <a:gd name="connsiteY18" fmla="*/ 657855 h 691154"/>
                <a:gd name="connsiteX19" fmla="*/ 50219 w 591687"/>
                <a:gd name="connsiteY19" fmla="*/ 609979 h 691154"/>
                <a:gd name="connsiteX20" fmla="*/ 45735 w 591687"/>
                <a:gd name="connsiteY20" fmla="*/ 597792 h 691154"/>
                <a:gd name="connsiteX21" fmla="*/ 546969 w 591687"/>
                <a:gd name="connsiteY21" fmla="*/ 490283 h 691154"/>
                <a:gd name="connsiteX22" fmla="*/ 507616 w 591687"/>
                <a:gd name="connsiteY22" fmla="*/ 506727 h 691154"/>
                <a:gd name="connsiteX23" fmla="*/ 502250 w 591687"/>
                <a:gd name="connsiteY23" fmla="*/ 507593 h 691154"/>
                <a:gd name="connsiteX24" fmla="*/ 504039 w 591687"/>
                <a:gd name="connsiteY24" fmla="*/ 533556 h 691154"/>
                <a:gd name="connsiteX25" fmla="*/ 533553 w 591687"/>
                <a:gd name="connsiteY25" fmla="*/ 544807 h 691154"/>
                <a:gd name="connsiteX26" fmla="*/ 534448 w 591687"/>
                <a:gd name="connsiteY26" fmla="*/ 544807 h 691154"/>
                <a:gd name="connsiteX27" fmla="*/ 576483 w 591687"/>
                <a:gd name="connsiteY27" fmla="*/ 541345 h 691154"/>
                <a:gd name="connsiteX28" fmla="*/ 581849 w 591687"/>
                <a:gd name="connsiteY28" fmla="*/ 535287 h 691154"/>
                <a:gd name="connsiteX29" fmla="*/ 575589 w 591687"/>
                <a:gd name="connsiteY29" fmla="*/ 530960 h 691154"/>
                <a:gd name="connsiteX30" fmla="*/ 557701 w 591687"/>
                <a:gd name="connsiteY30" fmla="*/ 531825 h 691154"/>
                <a:gd name="connsiteX31" fmla="*/ 557701 w 591687"/>
                <a:gd name="connsiteY31" fmla="*/ 530094 h 691154"/>
                <a:gd name="connsiteX32" fmla="*/ 586321 w 591687"/>
                <a:gd name="connsiteY32" fmla="*/ 527498 h 691154"/>
                <a:gd name="connsiteX33" fmla="*/ 591687 w 591687"/>
                <a:gd name="connsiteY33" fmla="*/ 521440 h 691154"/>
                <a:gd name="connsiteX34" fmla="*/ 585427 w 591687"/>
                <a:gd name="connsiteY34" fmla="*/ 517113 h 691154"/>
                <a:gd name="connsiteX35" fmla="*/ 556807 w 591687"/>
                <a:gd name="connsiteY35" fmla="*/ 518843 h 691154"/>
                <a:gd name="connsiteX36" fmla="*/ 556807 w 591687"/>
                <a:gd name="connsiteY36" fmla="*/ 517113 h 691154"/>
                <a:gd name="connsiteX37" fmla="*/ 584532 w 591687"/>
                <a:gd name="connsiteY37" fmla="*/ 514516 h 691154"/>
                <a:gd name="connsiteX38" fmla="*/ 589899 w 591687"/>
                <a:gd name="connsiteY38" fmla="*/ 508458 h 691154"/>
                <a:gd name="connsiteX39" fmla="*/ 583638 w 591687"/>
                <a:gd name="connsiteY39" fmla="*/ 504131 h 691154"/>
                <a:gd name="connsiteX40" fmla="*/ 552335 w 591687"/>
                <a:gd name="connsiteY40" fmla="*/ 506727 h 691154"/>
                <a:gd name="connsiteX41" fmla="*/ 540708 w 591687"/>
                <a:gd name="connsiteY41" fmla="*/ 504996 h 691154"/>
                <a:gd name="connsiteX42" fmla="*/ 552335 w 591687"/>
                <a:gd name="connsiteY42" fmla="*/ 500669 h 691154"/>
                <a:gd name="connsiteX43" fmla="*/ 555018 w 591687"/>
                <a:gd name="connsiteY43" fmla="*/ 493745 h 691154"/>
                <a:gd name="connsiteX44" fmla="*/ 546969 w 591687"/>
                <a:gd name="connsiteY44" fmla="*/ 490283 h 691154"/>
                <a:gd name="connsiteX45" fmla="*/ 327890 w 591687"/>
                <a:gd name="connsiteY45" fmla="*/ 83 h 691154"/>
                <a:gd name="connsiteX46" fmla="*/ 195641 w 591687"/>
                <a:gd name="connsiteY46" fmla="*/ 15680 h 691154"/>
                <a:gd name="connsiteX47" fmla="*/ 181343 w 591687"/>
                <a:gd name="connsiteY47" fmla="*/ 33010 h 691154"/>
                <a:gd name="connsiteX48" fmla="*/ 187598 w 591687"/>
                <a:gd name="connsiteY48" fmla="*/ 43408 h 691154"/>
                <a:gd name="connsiteX49" fmla="*/ 176875 w 591687"/>
                <a:gd name="connsiteY49" fmla="*/ 59872 h 691154"/>
                <a:gd name="connsiteX50" fmla="*/ 173301 w 591687"/>
                <a:gd name="connsiteY50" fmla="*/ 68537 h 691154"/>
                <a:gd name="connsiteX51" fmla="*/ 173301 w 591687"/>
                <a:gd name="connsiteY51" fmla="*/ 70270 h 691154"/>
                <a:gd name="connsiteX52" fmla="*/ 170620 w 591687"/>
                <a:gd name="connsiteY52" fmla="*/ 80668 h 691154"/>
                <a:gd name="connsiteX53" fmla="*/ 169727 w 591687"/>
                <a:gd name="connsiteY53" fmla="*/ 96266 h 691154"/>
                <a:gd name="connsiteX54" fmla="*/ 169727 w 591687"/>
                <a:gd name="connsiteY54" fmla="*/ 97132 h 691154"/>
                <a:gd name="connsiteX55" fmla="*/ 169727 w 591687"/>
                <a:gd name="connsiteY55" fmla="*/ 100598 h 691154"/>
                <a:gd name="connsiteX56" fmla="*/ 169727 w 591687"/>
                <a:gd name="connsiteY56" fmla="*/ 104064 h 691154"/>
                <a:gd name="connsiteX57" fmla="*/ 170620 w 591687"/>
                <a:gd name="connsiteY57" fmla="*/ 108397 h 691154"/>
                <a:gd name="connsiteX58" fmla="*/ 157217 w 591687"/>
                <a:gd name="connsiteY58" fmla="*/ 114462 h 691154"/>
                <a:gd name="connsiteX59" fmla="*/ 152749 w 591687"/>
                <a:gd name="connsiteY59" fmla="*/ 129193 h 691154"/>
                <a:gd name="connsiteX60" fmla="*/ 173301 w 591687"/>
                <a:gd name="connsiteY60" fmla="*/ 148257 h 691154"/>
                <a:gd name="connsiteX61" fmla="*/ 191173 w 591687"/>
                <a:gd name="connsiteY61" fmla="*/ 185517 h 691154"/>
                <a:gd name="connsiteX62" fmla="*/ 198321 w 591687"/>
                <a:gd name="connsiteY62" fmla="*/ 244440 h 691154"/>
                <a:gd name="connsiteX63" fmla="*/ 226022 w 591687"/>
                <a:gd name="connsiteY63" fmla="*/ 265236 h 691154"/>
                <a:gd name="connsiteX64" fmla="*/ 240319 w 591687"/>
                <a:gd name="connsiteY64" fmla="*/ 263503 h 691154"/>
                <a:gd name="connsiteX65" fmla="*/ 261765 w 591687"/>
                <a:gd name="connsiteY65" fmla="*/ 237507 h 691154"/>
                <a:gd name="connsiteX66" fmla="*/ 259085 w 591687"/>
                <a:gd name="connsiteY66" fmla="*/ 214978 h 691154"/>
                <a:gd name="connsiteX67" fmla="*/ 261765 w 591687"/>
                <a:gd name="connsiteY67" fmla="*/ 214978 h 691154"/>
                <a:gd name="connsiteX68" fmla="*/ 273382 w 591687"/>
                <a:gd name="connsiteY68" fmla="*/ 214112 h 691154"/>
                <a:gd name="connsiteX69" fmla="*/ 276063 w 591687"/>
                <a:gd name="connsiteY69" fmla="*/ 213245 h 691154"/>
                <a:gd name="connsiteX70" fmla="*/ 338613 w 591687"/>
                <a:gd name="connsiteY70" fmla="*/ 141324 h 691154"/>
                <a:gd name="connsiteX71" fmla="*/ 338613 w 591687"/>
                <a:gd name="connsiteY71" fmla="*/ 130060 h 691154"/>
                <a:gd name="connsiteX72" fmla="*/ 338613 w 591687"/>
                <a:gd name="connsiteY72" fmla="*/ 123994 h 691154"/>
                <a:gd name="connsiteX73" fmla="*/ 335039 w 591687"/>
                <a:gd name="connsiteY73" fmla="*/ 85867 h 691154"/>
                <a:gd name="connsiteX74" fmla="*/ 333252 w 591687"/>
                <a:gd name="connsiteY74" fmla="*/ 69404 h 691154"/>
                <a:gd name="connsiteX75" fmla="*/ 328784 w 591687"/>
                <a:gd name="connsiteY75" fmla="*/ 57272 h 691154"/>
                <a:gd name="connsiteX76" fmla="*/ 310912 w 591687"/>
                <a:gd name="connsiteY76" fmla="*/ 33010 h 691154"/>
                <a:gd name="connsiteX77" fmla="*/ 331464 w 591687"/>
                <a:gd name="connsiteY77" fmla="*/ 30411 h 691154"/>
                <a:gd name="connsiteX78" fmla="*/ 345762 w 591687"/>
                <a:gd name="connsiteY78" fmla="*/ 13947 h 691154"/>
                <a:gd name="connsiteX79" fmla="*/ 327890 w 591687"/>
                <a:gd name="connsiteY79" fmla="*/ 83 h 6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1687" h="691154">
                  <a:moveTo>
                    <a:pt x="45735" y="597792"/>
                  </a:moveTo>
                  <a:cubicBezTo>
                    <a:pt x="45735" y="597792"/>
                    <a:pt x="13452" y="605626"/>
                    <a:pt x="11658" y="606497"/>
                  </a:cubicBezTo>
                  <a:cubicBezTo>
                    <a:pt x="-9864" y="610849"/>
                    <a:pt x="4484" y="643927"/>
                    <a:pt x="7174" y="650891"/>
                  </a:cubicBezTo>
                  <a:cubicBezTo>
                    <a:pt x="17935" y="686580"/>
                    <a:pt x="17935" y="686580"/>
                    <a:pt x="17935" y="686580"/>
                  </a:cubicBezTo>
                  <a:cubicBezTo>
                    <a:pt x="19729" y="690062"/>
                    <a:pt x="23316" y="691803"/>
                    <a:pt x="27800" y="690933"/>
                  </a:cubicBezTo>
                  <a:cubicBezTo>
                    <a:pt x="31387" y="690062"/>
                    <a:pt x="34077" y="685710"/>
                    <a:pt x="32284" y="682228"/>
                  </a:cubicBezTo>
                  <a:cubicBezTo>
                    <a:pt x="27800" y="667430"/>
                    <a:pt x="27800" y="667430"/>
                    <a:pt x="27800" y="667430"/>
                  </a:cubicBezTo>
                  <a:cubicBezTo>
                    <a:pt x="28697" y="666559"/>
                    <a:pt x="29593" y="666559"/>
                    <a:pt x="30490" y="666559"/>
                  </a:cubicBezTo>
                  <a:cubicBezTo>
                    <a:pt x="34974" y="681357"/>
                    <a:pt x="34974" y="681357"/>
                    <a:pt x="34974" y="681357"/>
                  </a:cubicBezTo>
                  <a:cubicBezTo>
                    <a:pt x="36767" y="685710"/>
                    <a:pt x="40354" y="687451"/>
                    <a:pt x="44838" y="686580"/>
                  </a:cubicBezTo>
                  <a:cubicBezTo>
                    <a:pt x="48425" y="685710"/>
                    <a:pt x="51116" y="681357"/>
                    <a:pt x="49322" y="677875"/>
                  </a:cubicBezTo>
                  <a:cubicBezTo>
                    <a:pt x="44838" y="663077"/>
                    <a:pt x="44838" y="663077"/>
                    <a:pt x="44838" y="663077"/>
                  </a:cubicBezTo>
                  <a:cubicBezTo>
                    <a:pt x="45735" y="662207"/>
                    <a:pt x="47529" y="662207"/>
                    <a:pt x="48425" y="661336"/>
                  </a:cubicBezTo>
                  <a:cubicBezTo>
                    <a:pt x="52909" y="676135"/>
                    <a:pt x="52909" y="676135"/>
                    <a:pt x="52909" y="676135"/>
                  </a:cubicBezTo>
                  <a:cubicBezTo>
                    <a:pt x="53806" y="680487"/>
                    <a:pt x="58290" y="682228"/>
                    <a:pt x="61877" y="681357"/>
                  </a:cubicBezTo>
                  <a:cubicBezTo>
                    <a:pt x="66361" y="679616"/>
                    <a:pt x="68154" y="676135"/>
                    <a:pt x="67257" y="671782"/>
                  </a:cubicBezTo>
                  <a:cubicBezTo>
                    <a:pt x="65464" y="668300"/>
                    <a:pt x="65464" y="668300"/>
                    <a:pt x="65464" y="668300"/>
                  </a:cubicBezTo>
                  <a:cubicBezTo>
                    <a:pt x="68154" y="669171"/>
                    <a:pt x="69948" y="669171"/>
                    <a:pt x="71741" y="668300"/>
                  </a:cubicBezTo>
                  <a:cubicBezTo>
                    <a:pt x="75328" y="666559"/>
                    <a:pt x="77122" y="662207"/>
                    <a:pt x="75328" y="657855"/>
                  </a:cubicBezTo>
                  <a:cubicBezTo>
                    <a:pt x="50219" y="609979"/>
                    <a:pt x="50219" y="609979"/>
                    <a:pt x="50219" y="609979"/>
                  </a:cubicBezTo>
                  <a:cubicBezTo>
                    <a:pt x="45735" y="597792"/>
                    <a:pt x="45735" y="597792"/>
                    <a:pt x="45735" y="597792"/>
                  </a:cubicBezTo>
                  <a:close/>
                  <a:moveTo>
                    <a:pt x="546969" y="490283"/>
                  </a:moveTo>
                  <a:cubicBezTo>
                    <a:pt x="507616" y="506727"/>
                    <a:pt x="507616" y="506727"/>
                    <a:pt x="507616" y="506727"/>
                  </a:cubicBezTo>
                  <a:cubicBezTo>
                    <a:pt x="502250" y="507593"/>
                    <a:pt x="502250" y="507593"/>
                    <a:pt x="502250" y="507593"/>
                  </a:cubicBezTo>
                  <a:cubicBezTo>
                    <a:pt x="502250" y="507593"/>
                    <a:pt x="504039" y="532691"/>
                    <a:pt x="504039" y="533556"/>
                  </a:cubicBezTo>
                  <a:cubicBezTo>
                    <a:pt x="504039" y="546538"/>
                    <a:pt x="521926" y="546538"/>
                    <a:pt x="533553" y="544807"/>
                  </a:cubicBezTo>
                  <a:cubicBezTo>
                    <a:pt x="533553" y="544807"/>
                    <a:pt x="534448" y="544807"/>
                    <a:pt x="534448" y="544807"/>
                  </a:cubicBezTo>
                  <a:cubicBezTo>
                    <a:pt x="576483" y="541345"/>
                    <a:pt x="576483" y="541345"/>
                    <a:pt x="576483" y="541345"/>
                  </a:cubicBezTo>
                  <a:cubicBezTo>
                    <a:pt x="580060" y="541345"/>
                    <a:pt x="582744" y="538749"/>
                    <a:pt x="581849" y="535287"/>
                  </a:cubicBezTo>
                  <a:cubicBezTo>
                    <a:pt x="581849" y="532691"/>
                    <a:pt x="579166" y="530094"/>
                    <a:pt x="575589" y="530960"/>
                  </a:cubicBezTo>
                  <a:cubicBezTo>
                    <a:pt x="557701" y="531825"/>
                    <a:pt x="557701" y="531825"/>
                    <a:pt x="557701" y="531825"/>
                  </a:cubicBezTo>
                  <a:cubicBezTo>
                    <a:pt x="557701" y="531825"/>
                    <a:pt x="557701" y="530960"/>
                    <a:pt x="557701" y="530094"/>
                  </a:cubicBezTo>
                  <a:cubicBezTo>
                    <a:pt x="586321" y="527498"/>
                    <a:pt x="586321" y="527498"/>
                    <a:pt x="586321" y="527498"/>
                  </a:cubicBezTo>
                  <a:cubicBezTo>
                    <a:pt x="589004" y="527498"/>
                    <a:pt x="591687" y="524902"/>
                    <a:pt x="591687" y="521440"/>
                  </a:cubicBezTo>
                  <a:cubicBezTo>
                    <a:pt x="591687" y="518843"/>
                    <a:pt x="588110" y="516247"/>
                    <a:pt x="585427" y="517113"/>
                  </a:cubicBezTo>
                  <a:cubicBezTo>
                    <a:pt x="556807" y="518843"/>
                    <a:pt x="556807" y="518843"/>
                    <a:pt x="556807" y="518843"/>
                  </a:cubicBezTo>
                  <a:cubicBezTo>
                    <a:pt x="556807" y="517978"/>
                    <a:pt x="556807" y="517978"/>
                    <a:pt x="556807" y="517113"/>
                  </a:cubicBezTo>
                  <a:cubicBezTo>
                    <a:pt x="584532" y="514516"/>
                    <a:pt x="584532" y="514516"/>
                    <a:pt x="584532" y="514516"/>
                  </a:cubicBezTo>
                  <a:cubicBezTo>
                    <a:pt x="587215" y="514516"/>
                    <a:pt x="589899" y="511920"/>
                    <a:pt x="589899" y="508458"/>
                  </a:cubicBezTo>
                  <a:cubicBezTo>
                    <a:pt x="589004" y="505862"/>
                    <a:pt x="586321" y="503265"/>
                    <a:pt x="583638" y="504131"/>
                  </a:cubicBezTo>
                  <a:cubicBezTo>
                    <a:pt x="552335" y="506727"/>
                    <a:pt x="552335" y="506727"/>
                    <a:pt x="552335" y="506727"/>
                  </a:cubicBezTo>
                  <a:cubicBezTo>
                    <a:pt x="548757" y="505862"/>
                    <a:pt x="545180" y="505862"/>
                    <a:pt x="540708" y="504996"/>
                  </a:cubicBezTo>
                  <a:cubicBezTo>
                    <a:pt x="552335" y="500669"/>
                    <a:pt x="552335" y="500669"/>
                    <a:pt x="552335" y="500669"/>
                  </a:cubicBezTo>
                  <a:cubicBezTo>
                    <a:pt x="555018" y="499803"/>
                    <a:pt x="556807" y="496342"/>
                    <a:pt x="555018" y="493745"/>
                  </a:cubicBezTo>
                  <a:cubicBezTo>
                    <a:pt x="554124" y="490283"/>
                    <a:pt x="550546" y="489418"/>
                    <a:pt x="546969" y="490283"/>
                  </a:cubicBezTo>
                  <a:close/>
                  <a:moveTo>
                    <a:pt x="327890" y="83"/>
                  </a:moveTo>
                  <a:cubicBezTo>
                    <a:pt x="195641" y="15680"/>
                    <a:pt x="195641" y="15680"/>
                    <a:pt x="195641" y="15680"/>
                  </a:cubicBezTo>
                  <a:cubicBezTo>
                    <a:pt x="186705" y="16546"/>
                    <a:pt x="180450" y="24345"/>
                    <a:pt x="181343" y="33010"/>
                  </a:cubicBezTo>
                  <a:cubicBezTo>
                    <a:pt x="182237" y="37343"/>
                    <a:pt x="184024" y="40809"/>
                    <a:pt x="187598" y="43408"/>
                  </a:cubicBezTo>
                  <a:cubicBezTo>
                    <a:pt x="183130" y="48607"/>
                    <a:pt x="179556" y="53806"/>
                    <a:pt x="176875" y="59872"/>
                  </a:cubicBezTo>
                  <a:cubicBezTo>
                    <a:pt x="175982" y="63338"/>
                    <a:pt x="174195" y="65938"/>
                    <a:pt x="173301" y="68537"/>
                  </a:cubicBezTo>
                  <a:cubicBezTo>
                    <a:pt x="173301" y="69404"/>
                    <a:pt x="173301" y="69404"/>
                    <a:pt x="173301" y="70270"/>
                  </a:cubicBezTo>
                  <a:cubicBezTo>
                    <a:pt x="172408" y="73736"/>
                    <a:pt x="171514" y="77202"/>
                    <a:pt x="170620" y="80668"/>
                  </a:cubicBezTo>
                  <a:cubicBezTo>
                    <a:pt x="169727" y="85867"/>
                    <a:pt x="168833" y="91067"/>
                    <a:pt x="169727" y="96266"/>
                  </a:cubicBezTo>
                  <a:cubicBezTo>
                    <a:pt x="169727" y="97132"/>
                    <a:pt x="169727" y="97132"/>
                    <a:pt x="169727" y="97132"/>
                  </a:cubicBezTo>
                  <a:cubicBezTo>
                    <a:pt x="169727" y="100598"/>
                    <a:pt x="169727" y="100598"/>
                    <a:pt x="169727" y="100598"/>
                  </a:cubicBezTo>
                  <a:cubicBezTo>
                    <a:pt x="169727" y="104064"/>
                    <a:pt x="169727" y="104064"/>
                    <a:pt x="169727" y="104064"/>
                  </a:cubicBezTo>
                  <a:cubicBezTo>
                    <a:pt x="170620" y="108397"/>
                    <a:pt x="170620" y="108397"/>
                    <a:pt x="170620" y="108397"/>
                  </a:cubicBezTo>
                  <a:cubicBezTo>
                    <a:pt x="165259" y="109263"/>
                    <a:pt x="160791" y="110996"/>
                    <a:pt x="157217" y="114462"/>
                  </a:cubicBezTo>
                  <a:cubicBezTo>
                    <a:pt x="154536" y="118795"/>
                    <a:pt x="151855" y="123128"/>
                    <a:pt x="152749" y="129193"/>
                  </a:cubicBezTo>
                  <a:cubicBezTo>
                    <a:pt x="153642" y="139591"/>
                    <a:pt x="162578" y="148257"/>
                    <a:pt x="173301" y="148257"/>
                  </a:cubicBezTo>
                  <a:cubicBezTo>
                    <a:pt x="175982" y="162121"/>
                    <a:pt x="182237" y="175118"/>
                    <a:pt x="191173" y="185517"/>
                  </a:cubicBezTo>
                  <a:cubicBezTo>
                    <a:pt x="198321" y="244440"/>
                    <a:pt x="198321" y="244440"/>
                    <a:pt x="198321" y="244440"/>
                  </a:cubicBezTo>
                  <a:cubicBezTo>
                    <a:pt x="200108" y="257437"/>
                    <a:pt x="212619" y="266969"/>
                    <a:pt x="226022" y="265236"/>
                  </a:cubicBezTo>
                  <a:cubicBezTo>
                    <a:pt x="240319" y="263503"/>
                    <a:pt x="240319" y="263503"/>
                    <a:pt x="240319" y="263503"/>
                  </a:cubicBezTo>
                  <a:cubicBezTo>
                    <a:pt x="253723" y="261770"/>
                    <a:pt x="263552" y="250505"/>
                    <a:pt x="261765" y="237507"/>
                  </a:cubicBezTo>
                  <a:cubicBezTo>
                    <a:pt x="259085" y="214978"/>
                    <a:pt x="259085" y="214978"/>
                    <a:pt x="259085" y="214978"/>
                  </a:cubicBezTo>
                  <a:cubicBezTo>
                    <a:pt x="259978" y="214978"/>
                    <a:pt x="260872" y="214978"/>
                    <a:pt x="261765" y="214978"/>
                  </a:cubicBezTo>
                  <a:cubicBezTo>
                    <a:pt x="265340" y="214978"/>
                    <a:pt x="268914" y="214112"/>
                    <a:pt x="273382" y="214112"/>
                  </a:cubicBezTo>
                  <a:cubicBezTo>
                    <a:pt x="274275" y="213245"/>
                    <a:pt x="275169" y="213245"/>
                    <a:pt x="276063" y="213245"/>
                  </a:cubicBezTo>
                  <a:cubicBezTo>
                    <a:pt x="310912" y="204580"/>
                    <a:pt x="335932" y="175118"/>
                    <a:pt x="338613" y="141324"/>
                  </a:cubicBezTo>
                  <a:cubicBezTo>
                    <a:pt x="338613" y="137858"/>
                    <a:pt x="338613" y="133526"/>
                    <a:pt x="338613" y="130060"/>
                  </a:cubicBezTo>
                  <a:cubicBezTo>
                    <a:pt x="338613" y="123994"/>
                    <a:pt x="338613" y="123994"/>
                    <a:pt x="338613" y="123994"/>
                  </a:cubicBezTo>
                  <a:cubicBezTo>
                    <a:pt x="335039" y="85867"/>
                    <a:pt x="335039" y="85867"/>
                    <a:pt x="335039" y="85867"/>
                  </a:cubicBezTo>
                  <a:cubicBezTo>
                    <a:pt x="335039" y="80668"/>
                    <a:pt x="334145" y="74603"/>
                    <a:pt x="333252" y="69404"/>
                  </a:cubicBezTo>
                  <a:cubicBezTo>
                    <a:pt x="331464" y="65071"/>
                    <a:pt x="330571" y="61605"/>
                    <a:pt x="328784" y="57272"/>
                  </a:cubicBezTo>
                  <a:cubicBezTo>
                    <a:pt x="324316" y="48607"/>
                    <a:pt x="318061" y="39942"/>
                    <a:pt x="310912" y="33010"/>
                  </a:cubicBezTo>
                  <a:cubicBezTo>
                    <a:pt x="331464" y="30411"/>
                    <a:pt x="331464" y="30411"/>
                    <a:pt x="331464" y="30411"/>
                  </a:cubicBezTo>
                  <a:cubicBezTo>
                    <a:pt x="340400" y="29544"/>
                    <a:pt x="346655" y="21745"/>
                    <a:pt x="345762" y="13947"/>
                  </a:cubicBezTo>
                  <a:cubicBezTo>
                    <a:pt x="344868" y="5282"/>
                    <a:pt x="336826" y="-784"/>
                    <a:pt x="327890" y="83"/>
                  </a:cubicBezTo>
                  <a:close/>
                </a:path>
              </a:pathLst>
            </a:custGeom>
            <a:solidFill>
              <a:schemeClr val="accent3">
                <a:lumMod val="40000"/>
                <a:lumOff val="60000"/>
              </a:schemeClr>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65" name="Freeform 264">
              <a:extLst>
                <a:ext uri="{FF2B5EF4-FFF2-40B4-BE49-F238E27FC236}">
                  <a16:creationId xmlns:a16="http://schemas.microsoft.com/office/drawing/2014/main" id="{29B63EB7-8916-4042-875D-B6721C587F1F}"/>
                </a:ext>
              </a:extLst>
            </p:cNvPr>
            <p:cNvSpPr>
              <a:spLocks/>
            </p:cNvSpPr>
            <p:nvPr/>
          </p:nvSpPr>
          <p:spPr bwMode="auto">
            <a:xfrm flipH="1">
              <a:off x="6641653" y="12070167"/>
              <a:ext cx="521917" cy="121464"/>
            </a:xfrm>
            <a:custGeom>
              <a:avLst/>
              <a:gdLst>
                <a:gd name="connsiteX0" fmla="*/ 57582 w 521917"/>
                <a:gd name="connsiteY0" fmla="*/ 90524 h 121464"/>
                <a:gd name="connsiteX1" fmla="*/ 0 w 521917"/>
                <a:gd name="connsiteY1" fmla="*/ 108374 h 121464"/>
                <a:gd name="connsiteX2" fmla="*/ 4901 w 521917"/>
                <a:gd name="connsiteY2" fmla="*/ 121464 h 121464"/>
                <a:gd name="connsiteX3" fmla="*/ 63708 w 521917"/>
                <a:gd name="connsiteY3" fmla="*/ 102424 h 121464"/>
                <a:gd name="connsiteX4" fmla="*/ 517017 w 521917"/>
                <a:gd name="connsiteY4" fmla="*/ 0 h 121464"/>
                <a:gd name="connsiteX5" fmla="*/ 509666 w 521917"/>
                <a:gd name="connsiteY5" fmla="*/ 0 h 121464"/>
                <a:gd name="connsiteX6" fmla="*/ 498639 w 521917"/>
                <a:gd name="connsiteY6" fmla="*/ 1190 h 121464"/>
                <a:gd name="connsiteX7" fmla="*/ 502315 w 521917"/>
                <a:gd name="connsiteY7" fmla="*/ 36890 h 121464"/>
                <a:gd name="connsiteX8" fmla="*/ 503540 w 521917"/>
                <a:gd name="connsiteY8" fmla="*/ 47600 h 121464"/>
                <a:gd name="connsiteX9" fmla="*/ 507215 w 521917"/>
                <a:gd name="connsiteY9" fmla="*/ 46410 h 121464"/>
                <a:gd name="connsiteX10" fmla="*/ 514566 w 521917"/>
                <a:gd name="connsiteY10" fmla="*/ 46410 h 121464"/>
                <a:gd name="connsiteX11" fmla="*/ 521917 w 521917"/>
                <a:gd name="connsiteY11" fmla="*/ 45220 h 121464"/>
                <a:gd name="connsiteX12" fmla="*/ 521917 w 521917"/>
                <a:gd name="connsiteY12" fmla="*/ 44030 h 121464"/>
                <a:gd name="connsiteX13" fmla="*/ 518242 w 521917"/>
                <a:gd name="connsiteY13" fmla="*/ 16660 h 121464"/>
                <a:gd name="connsiteX14" fmla="*/ 518242 w 521917"/>
                <a:gd name="connsiteY14" fmla="*/ 5950 h 121464"/>
                <a:gd name="connsiteX15" fmla="*/ 518242 w 521917"/>
                <a:gd name="connsiteY15" fmla="*/ 4760 h 1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1917" h="121464">
                  <a:moveTo>
                    <a:pt x="57582" y="90524"/>
                  </a:moveTo>
                  <a:lnTo>
                    <a:pt x="0" y="108374"/>
                  </a:lnTo>
                  <a:lnTo>
                    <a:pt x="4901" y="121464"/>
                  </a:lnTo>
                  <a:lnTo>
                    <a:pt x="63708" y="102424"/>
                  </a:lnTo>
                  <a:close/>
                  <a:moveTo>
                    <a:pt x="517017" y="0"/>
                  </a:moveTo>
                  <a:lnTo>
                    <a:pt x="509666" y="0"/>
                  </a:lnTo>
                  <a:lnTo>
                    <a:pt x="498639" y="1190"/>
                  </a:lnTo>
                  <a:lnTo>
                    <a:pt x="502315" y="36890"/>
                  </a:lnTo>
                  <a:lnTo>
                    <a:pt x="503540" y="47600"/>
                  </a:lnTo>
                  <a:lnTo>
                    <a:pt x="507215" y="46410"/>
                  </a:lnTo>
                  <a:lnTo>
                    <a:pt x="514566" y="46410"/>
                  </a:lnTo>
                  <a:lnTo>
                    <a:pt x="521917" y="45220"/>
                  </a:lnTo>
                  <a:lnTo>
                    <a:pt x="521917" y="44030"/>
                  </a:lnTo>
                  <a:lnTo>
                    <a:pt x="518242" y="16660"/>
                  </a:lnTo>
                  <a:lnTo>
                    <a:pt x="518242" y="5950"/>
                  </a:lnTo>
                  <a:lnTo>
                    <a:pt x="518242" y="4760"/>
                  </a:lnTo>
                  <a:close/>
                </a:path>
              </a:pathLst>
            </a:custGeom>
            <a:solidFill>
              <a:srgbClr val="EAEC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66" name="Freeform 24">
              <a:extLst>
                <a:ext uri="{FF2B5EF4-FFF2-40B4-BE49-F238E27FC236}">
                  <a16:creationId xmlns:a16="http://schemas.microsoft.com/office/drawing/2014/main" id="{B110DCF6-0478-974C-9438-5CDE4F1CCEB2}"/>
                </a:ext>
              </a:extLst>
            </p:cNvPr>
            <p:cNvSpPr>
              <a:spLocks/>
            </p:cNvSpPr>
            <p:nvPr/>
          </p:nvSpPr>
          <p:spPr bwMode="auto">
            <a:xfrm flipH="1">
              <a:off x="6794799" y="11556165"/>
              <a:ext cx="205826" cy="160652"/>
            </a:xfrm>
            <a:custGeom>
              <a:avLst/>
              <a:gdLst>
                <a:gd name="T0" fmla="*/ 227 w 230"/>
                <a:gd name="T1" fmla="*/ 25 h 184"/>
                <a:gd name="T2" fmla="*/ 224 w 230"/>
                <a:gd name="T3" fmla="*/ 54 h 184"/>
                <a:gd name="T4" fmla="*/ 209 w 230"/>
                <a:gd name="T5" fmla="*/ 65 h 184"/>
                <a:gd name="T6" fmla="*/ 73 w 230"/>
                <a:gd name="T7" fmla="*/ 81 h 184"/>
                <a:gd name="T8" fmla="*/ 44 w 230"/>
                <a:gd name="T9" fmla="*/ 134 h 184"/>
                <a:gd name="T10" fmla="*/ 48 w 230"/>
                <a:gd name="T11" fmla="*/ 163 h 184"/>
                <a:gd name="T12" fmla="*/ 37 w 230"/>
                <a:gd name="T13" fmla="*/ 183 h 184"/>
                <a:gd name="T14" fmla="*/ 34 w 230"/>
                <a:gd name="T15" fmla="*/ 183 h 184"/>
                <a:gd name="T16" fmla="*/ 18 w 230"/>
                <a:gd name="T17" fmla="*/ 167 h 184"/>
                <a:gd name="T18" fmla="*/ 7 w 230"/>
                <a:gd name="T19" fmla="*/ 77 h 184"/>
                <a:gd name="T20" fmla="*/ 7 w 230"/>
                <a:gd name="T21" fmla="*/ 75 h 184"/>
                <a:gd name="T22" fmla="*/ 1 w 230"/>
                <a:gd name="T23" fmla="*/ 58 h 184"/>
                <a:gd name="T24" fmla="*/ 5 w 230"/>
                <a:gd name="T25" fmla="*/ 35 h 184"/>
                <a:gd name="T26" fmla="*/ 20 w 230"/>
                <a:gd name="T27" fmla="*/ 23 h 184"/>
                <a:gd name="T28" fmla="*/ 200 w 230"/>
                <a:gd name="T29" fmla="*/ 1 h 184"/>
                <a:gd name="T30" fmla="*/ 227 w 230"/>
                <a:gd name="T31" fmla="*/ 2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184">
                  <a:moveTo>
                    <a:pt x="227" y="25"/>
                  </a:moveTo>
                  <a:cubicBezTo>
                    <a:pt x="230" y="35"/>
                    <a:pt x="228" y="46"/>
                    <a:pt x="224" y="54"/>
                  </a:cubicBezTo>
                  <a:cubicBezTo>
                    <a:pt x="221" y="60"/>
                    <a:pt x="215" y="64"/>
                    <a:pt x="209" y="65"/>
                  </a:cubicBezTo>
                  <a:cubicBezTo>
                    <a:pt x="73" y="81"/>
                    <a:pt x="73" y="81"/>
                    <a:pt x="73" y="81"/>
                  </a:cubicBezTo>
                  <a:cubicBezTo>
                    <a:pt x="54" y="84"/>
                    <a:pt x="41" y="107"/>
                    <a:pt x="44" y="134"/>
                  </a:cubicBezTo>
                  <a:cubicBezTo>
                    <a:pt x="48" y="163"/>
                    <a:pt x="48" y="163"/>
                    <a:pt x="48" y="163"/>
                  </a:cubicBezTo>
                  <a:cubicBezTo>
                    <a:pt x="49" y="173"/>
                    <a:pt x="44" y="182"/>
                    <a:pt x="37" y="183"/>
                  </a:cubicBezTo>
                  <a:cubicBezTo>
                    <a:pt x="34" y="183"/>
                    <a:pt x="34" y="183"/>
                    <a:pt x="34" y="183"/>
                  </a:cubicBezTo>
                  <a:cubicBezTo>
                    <a:pt x="26" y="184"/>
                    <a:pt x="19" y="177"/>
                    <a:pt x="18" y="167"/>
                  </a:cubicBezTo>
                  <a:cubicBezTo>
                    <a:pt x="7" y="77"/>
                    <a:pt x="7" y="77"/>
                    <a:pt x="7" y="77"/>
                  </a:cubicBezTo>
                  <a:cubicBezTo>
                    <a:pt x="7" y="77"/>
                    <a:pt x="7" y="76"/>
                    <a:pt x="7" y="75"/>
                  </a:cubicBezTo>
                  <a:cubicBezTo>
                    <a:pt x="4" y="70"/>
                    <a:pt x="2" y="65"/>
                    <a:pt x="1" y="58"/>
                  </a:cubicBezTo>
                  <a:cubicBezTo>
                    <a:pt x="0" y="49"/>
                    <a:pt x="2" y="41"/>
                    <a:pt x="5" y="35"/>
                  </a:cubicBezTo>
                  <a:cubicBezTo>
                    <a:pt x="9" y="29"/>
                    <a:pt x="14" y="24"/>
                    <a:pt x="20" y="23"/>
                  </a:cubicBezTo>
                  <a:cubicBezTo>
                    <a:pt x="200" y="1"/>
                    <a:pt x="200" y="1"/>
                    <a:pt x="200" y="1"/>
                  </a:cubicBezTo>
                  <a:cubicBezTo>
                    <a:pt x="212" y="0"/>
                    <a:pt x="223" y="9"/>
                    <a:pt x="227" y="25"/>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grpSp>
        <p:nvGrpSpPr>
          <p:cNvPr id="267" name="Group 266">
            <a:extLst>
              <a:ext uri="{FF2B5EF4-FFF2-40B4-BE49-F238E27FC236}">
                <a16:creationId xmlns:a16="http://schemas.microsoft.com/office/drawing/2014/main" id="{174C8C4D-0303-B746-B42B-DA7A7482C5CC}"/>
              </a:ext>
            </a:extLst>
          </p:cNvPr>
          <p:cNvGrpSpPr/>
          <p:nvPr/>
        </p:nvGrpSpPr>
        <p:grpSpPr>
          <a:xfrm>
            <a:off x="7311660" y="1089002"/>
            <a:ext cx="356520" cy="595601"/>
            <a:chOff x="6564469" y="11546645"/>
            <a:chExt cx="713040" cy="1191201"/>
          </a:xfrm>
        </p:grpSpPr>
        <p:sp>
          <p:nvSpPr>
            <p:cNvPr id="268" name="Freeform 16">
              <a:extLst>
                <a:ext uri="{FF2B5EF4-FFF2-40B4-BE49-F238E27FC236}">
                  <a16:creationId xmlns:a16="http://schemas.microsoft.com/office/drawing/2014/main" id="{C3DC622C-4383-3D4D-89D3-D6A64C95419B}"/>
                </a:ext>
              </a:extLst>
            </p:cNvPr>
            <p:cNvSpPr>
              <a:spLocks/>
            </p:cNvSpPr>
            <p:nvPr/>
          </p:nvSpPr>
          <p:spPr bwMode="auto">
            <a:xfrm flipH="1">
              <a:off x="6813176" y="11546645"/>
              <a:ext cx="211952" cy="217773"/>
            </a:xfrm>
            <a:custGeom>
              <a:avLst/>
              <a:gdLst>
                <a:gd name="T0" fmla="*/ 235 w 236"/>
                <a:gd name="T1" fmla="*/ 112 h 250"/>
                <a:gd name="T2" fmla="*/ 236 w 236"/>
                <a:gd name="T3" fmla="*/ 117 h 250"/>
                <a:gd name="T4" fmla="*/ 233 w 236"/>
                <a:gd name="T5" fmla="*/ 142 h 250"/>
                <a:gd name="T6" fmla="*/ 175 w 236"/>
                <a:gd name="T7" fmla="*/ 220 h 250"/>
                <a:gd name="T8" fmla="*/ 125 w 236"/>
                <a:gd name="T9" fmla="*/ 234 h 250"/>
                <a:gd name="T10" fmla="*/ 51 w 236"/>
                <a:gd name="T11" fmla="*/ 234 h 250"/>
                <a:gd name="T12" fmla="*/ 33 w 236"/>
                <a:gd name="T13" fmla="*/ 215 h 250"/>
                <a:gd name="T14" fmla="*/ 26 w 236"/>
                <a:gd name="T15" fmla="*/ 207 h 250"/>
                <a:gd name="T16" fmla="*/ 3 w 236"/>
                <a:gd name="T17" fmla="*/ 124 h 250"/>
                <a:gd name="T18" fmla="*/ 108 w 236"/>
                <a:gd name="T19" fmla="*/ 2 h 250"/>
                <a:gd name="T20" fmla="*/ 113 w 236"/>
                <a:gd name="T21" fmla="*/ 2 h 250"/>
                <a:gd name="T22" fmla="*/ 211 w 236"/>
                <a:gd name="T23" fmla="*/ 46 h 250"/>
                <a:gd name="T24" fmla="*/ 211 w 236"/>
                <a:gd name="T25" fmla="*/ 46 h 250"/>
                <a:gd name="T26" fmla="*/ 227 w 236"/>
                <a:gd name="T27" fmla="*/ 74 h 250"/>
                <a:gd name="T28" fmla="*/ 235 w 236"/>
                <a:gd name="T29" fmla="*/ 112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36" h="250">
                  <a:moveTo>
                    <a:pt x="235" y="112"/>
                  </a:moveTo>
                  <a:cubicBezTo>
                    <a:pt x="236" y="114"/>
                    <a:pt x="236" y="115"/>
                    <a:pt x="236" y="117"/>
                  </a:cubicBezTo>
                  <a:cubicBezTo>
                    <a:pt x="236" y="126"/>
                    <a:pt x="235" y="134"/>
                    <a:pt x="233" y="142"/>
                  </a:cubicBezTo>
                  <a:cubicBezTo>
                    <a:pt x="226" y="175"/>
                    <a:pt x="204" y="204"/>
                    <a:pt x="175" y="220"/>
                  </a:cubicBezTo>
                  <a:cubicBezTo>
                    <a:pt x="160" y="229"/>
                    <a:pt x="143" y="233"/>
                    <a:pt x="125" y="234"/>
                  </a:cubicBezTo>
                  <a:cubicBezTo>
                    <a:pt x="96" y="236"/>
                    <a:pt x="72" y="250"/>
                    <a:pt x="51" y="234"/>
                  </a:cubicBezTo>
                  <a:cubicBezTo>
                    <a:pt x="44" y="228"/>
                    <a:pt x="38" y="222"/>
                    <a:pt x="33" y="215"/>
                  </a:cubicBezTo>
                  <a:cubicBezTo>
                    <a:pt x="30" y="213"/>
                    <a:pt x="28" y="210"/>
                    <a:pt x="26" y="207"/>
                  </a:cubicBezTo>
                  <a:cubicBezTo>
                    <a:pt x="15" y="190"/>
                    <a:pt x="4" y="146"/>
                    <a:pt x="3" y="124"/>
                  </a:cubicBezTo>
                  <a:cubicBezTo>
                    <a:pt x="0" y="61"/>
                    <a:pt x="46" y="8"/>
                    <a:pt x="108" y="2"/>
                  </a:cubicBezTo>
                  <a:cubicBezTo>
                    <a:pt x="110" y="2"/>
                    <a:pt x="111" y="2"/>
                    <a:pt x="113" y="2"/>
                  </a:cubicBezTo>
                  <a:cubicBezTo>
                    <a:pt x="152" y="0"/>
                    <a:pt x="188" y="17"/>
                    <a:pt x="211" y="46"/>
                  </a:cubicBezTo>
                  <a:cubicBezTo>
                    <a:pt x="211" y="46"/>
                    <a:pt x="211" y="46"/>
                    <a:pt x="211" y="46"/>
                  </a:cubicBezTo>
                  <a:cubicBezTo>
                    <a:pt x="217" y="54"/>
                    <a:pt x="223" y="64"/>
                    <a:pt x="227" y="74"/>
                  </a:cubicBezTo>
                  <a:cubicBezTo>
                    <a:pt x="232" y="85"/>
                    <a:pt x="235" y="98"/>
                    <a:pt x="235" y="112"/>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69" name="Freeform 268">
              <a:extLst>
                <a:ext uri="{FF2B5EF4-FFF2-40B4-BE49-F238E27FC236}">
                  <a16:creationId xmlns:a16="http://schemas.microsoft.com/office/drawing/2014/main" id="{4D388AB5-B55E-4246-B75E-9CD988309A2E}"/>
                </a:ext>
              </a:extLst>
            </p:cNvPr>
            <p:cNvSpPr>
              <a:spLocks/>
            </p:cNvSpPr>
            <p:nvPr/>
          </p:nvSpPr>
          <p:spPr bwMode="auto">
            <a:xfrm flipH="1">
              <a:off x="6639204" y="11794167"/>
              <a:ext cx="638305" cy="943679"/>
            </a:xfrm>
            <a:custGeom>
              <a:avLst/>
              <a:gdLst>
                <a:gd name="connsiteX0" fmla="*/ 568863 w 638305"/>
                <a:gd name="connsiteY0" fmla="*/ 890128 h 943679"/>
                <a:gd name="connsiteX1" fmla="*/ 504763 w 638305"/>
                <a:gd name="connsiteY1" fmla="*/ 897151 h 943679"/>
                <a:gd name="connsiteX2" fmla="*/ 508324 w 638305"/>
                <a:gd name="connsiteY2" fmla="*/ 940167 h 943679"/>
                <a:gd name="connsiteX3" fmla="*/ 509215 w 638305"/>
                <a:gd name="connsiteY3" fmla="*/ 940167 h 943679"/>
                <a:gd name="connsiteX4" fmla="*/ 510105 w 638305"/>
                <a:gd name="connsiteY4" fmla="*/ 943679 h 943679"/>
                <a:gd name="connsiteX5" fmla="*/ 629402 w 638305"/>
                <a:gd name="connsiteY5" fmla="*/ 933144 h 943679"/>
                <a:gd name="connsiteX6" fmla="*/ 636525 w 638305"/>
                <a:gd name="connsiteY6" fmla="*/ 924366 h 943679"/>
                <a:gd name="connsiteX7" fmla="*/ 638305 w 638305"/>
                <a:gd name="connsiteY7" fmla="*/ 916465 h 943679"/>
                <a:gd name="connsiteX8" fmla="*/ 628512 w 638305"/>
                <a:gd name="connsiteY8" fmla="*/ 905052 h 943679"/>
                <a:gd name="connsiteX9" fmla="*/ 568863 w 638305"/>
                <a:gd name="connsiteY9" fmla="*/ 890128 h 943679"/>
                <a:gd name="connsiteX10" fmla="*/ 46311 w 638305"/>
                <a:gd name="connsiteY10" fmla="*/ 727097 h 943679"/>
                <a:gd name="connsiteX11" fmla="*/ 3632 w 638305"/>
                <a:gd name="connsiteY11" fmla="*/ 743592 h 943679"/>
                <a:gd name="connsiteX12" fmla="*/ 3632 w 638305"/>
                <a:gd name="connsiteY12" fmla="*/ 744461 h 943679"/>
                <a:gd name="connsiteX13" fmla="*/ 0 w 638305"/>
                <a:gd name="connsiteY13" fmla="*/ 746197 h 943679"/>
                <a:gd name="connsiteX14" fmla="*/ 48127 w 638305"/>
                <a:gd name="connsiteY14" fmla="*/ 858193 h 943679"/>
                <a:gd name="connsiteX15" fmla="*/ 59932 w 638305"/>
                <a:gd name="connsiteY15" fmla="*/ 862533 h 943679"/>
                <a:gd name="connsiteX16" fmla="*/ 68104 w 638305"/>
                <a:gd name="connsiteY16" fmla="*/ 861665 h 943679"/>
                <a:gd name="connsiteX17" fmla="*/ 77185 w 638305"/>
                <a:gd name="connsiteY17" fmla="*/ 849511 h 943679"/>
                <a:gd name="connsiteX18" fmla="*/ 73553 w 638305"/>
                <a:gd name="connsiteY18" fmla="*/ 786133 h 943679"/>
                <a:gd name="connsiteX19" fmla="*/ 46311 w 638305"/>
                <a:gd name="connsiteY19" fmla="*/ 727097 h 943679"/>
                <a:gd name="connsiteX20" fmla="*/ 304686 w 638305"/>
                <a:gd name="connsiteY20" fmla="*/ 0 h 943679"/>
                <a:gd name="connsiteX21" fmla="*/ 288822 w 638305"/>
                <a:gd name="connsiteY21" fmla="*/ 9883 h 943679"/>
                <a:gd name="connsiteX22" fmla="*/ 268002 w 638305"/>
                <a:gd name="connsiteY22" fmla="*/ 22854 h 943679"/>
                <a:gd name="connsiteX23" fmla="*/ 246503 w 638305"/>
                <a:gd name="connsiteY23" fmla="*/ 34779 h 943679"/>
                <a:gd name="connsiteX24" fmla="*/ 236616 w 638305"/>
                <a:gd name="connsiteY24" fmla="*/ 48312 h 943679"/>
                <a:gd name="connsiteX25" fmla="*/ 233276 w 638305"/>
                <a:gd name="connsiteY25" fmla="*/ 50510 h 943679"/>
                <a:gd name="connsiteX26" fmla="*/ 191113 w 638305"/>
                <a:gd name="connsiteY26" fmla="*/ 81869 h 943679"/>
                <a:gd name="connsiteX27" fmla="*/ 101405 w 638305"/>
                <a:gd name="connsiteY27" fmla="*/ 199468 h 943679"/>
                <a:gd name="connsiteX28" fmla="*/ 110376 w 638305"/>
                <a:gd name="connsiteY28" fmla="*/ 386755 h 943679"/>
                <a:gd name="connsiteX29" fmla="*/ 114862 w 638305"/>
                <a:gd name="connsiteY29" fmla="*/ 385013 h 943679"/>
                <a:gd name="connsiteX30" fmla="*/ 122935 w 638305"/>
                <a:gd name="connsiteY30" fmla="*/ 383271 h 943679"/>
                <a:gd name="connsiteX31" fmla="*/ 157921 w 638305"/>
                <a:gd name="connsiteY31" fmla="*/ 372817 h 943679"/>
                <a:gd name="connsiteX32" fmla="*/ 163304 w 638305"/>
                <a:gd name="connsiteY32" fmla="*/ 371075 h 943679"/>
                <a:gd name="connsiteX33" fmla="*/ 170481 w 638305"/>
                <a:gd name="connsiteY33" fmla="*/ 368462 h 943679"/>
                <a:gd name="connsiteX34" fmla="*/ 175863 w 638305"/>
                <a:gd name="connsiteY34" fmla="*/ 366720 h 943679"/>
                <a:gd name="connsiteX35" fmla="*/ 166892 w 638305"/>
                <a:gd name="connsiteY35" fmla="*/ 217761 h 943679"/>
                <a:gd name="connsiteX36" fmla="*/ 214437 w 638305"/>
                <a:gd name="connsiteY36" fmla="*/ 149924 h 943679"/>
                <a:gd name="connsiteX37" fmla="*/ 228728 w 638305"/>
                <a:gd name="connsiteY37" fmla="*/ 137926 h 943679"/>
                <a:gd name="connsiteX38" fmla="*/ 229330 w 638305"/>
                <a:gd name="connsiteY38" fmla="*/ 178855 h 943679"/>
                <a:gd name="connsiteX39" fmla="*/ 235574 w 638305"/>
                <a:gd name="connsiteY39" fmla="*/ 434993 h 943679"/>
                <a:gd name="connsiteX40" fmla="*/ 237359 w 638305"/>
                <a:gd name="connsiteY40" fmla="*/ 435864 h 943679"/>
                <a:gd name="connsiteX41" fmla="*/ 252570 w 638305"/>
                <a:gd name="connsiteY41" fmla="*/ 435864 h 943679"/>
                <a:gd name="connsiteX42" fmla="*/ 259015 w 638305"/>
                <a:gd name="connsiteY42" fmla="*/ 453368 h 943679"/>
                <a:gd name="connsiteX43" fmla="*/ 273928 w 638305"/>
                <a:gd name="connsiteY43" fmla="*/ 466502 h 943679"/>
                <a:gd name="connsiteX44" fmla="*/ 275579 w 638305"/>
                <a:gd name="connsiteY44" fmla="*/ 488682 h 943679"/>
                <a:gd name="connsiteX45" fmla="*/ 270416 w 638305"/>
                <a:gd name="connsiteY45" fmla="*/ 584428 h 943679"/>
                <a:gd name="connsiteX46" fmla="*/ 46557 w 638305"/>
                <a:gd name="connsiteY46" fmla="*/ 711546 h 943679"/>
                <a:gd name="connsiteX47" fmla="*/ 81479 w 638305"/>
                <a:gd name="connsiteY47" fmla="*/ 779458 h 943679"/>
                <a:gd name="connsiteX48" fmla="*/ 193408 w 638305"/>
                <a:gd name="connsiteY48" fmla="*/ 721123 h 943679"/>
                <a:gd name="connsiteX49" fmla="*/ 338469 w 638305"/>
                <a:gd name="connsiteY49" fmla="*/ 622738 h 943679"/>
                <a:gd name="connsiteX50" fmla="*/ 353580 w 638305"/>
                <a:gd name="connsiteY50" fmla="*/ 476915 h 943679"/>
                <a:gd name="connsiteX51" fmla="*/ 353201 w 638305"/>
                <a:gd name="connsiteY51" fmla="*/ 472401 h 943679"/>
                <a:gd name="connsiteX52" fmla="*/ 373603 w 638305"/>
                <a:gd name="connsiteY52" fmla="*/ 470523 h 943679"/>
                <a:gd name="connsiteX53" fmla="*/ 379223 w 638305"/>
                <a:gd name="connsiteY53" fmla="*/ 470006 h 943679"/>
                <a:gd name="connsiteX54" fmla="*/ 393209 w 638305"/>
                <a:gd name="connsiteY54" fmla="*/ 492414 h 943679"/>
                <a:gd name="connsiteX55" fmla="*/ 458473 w 638305"/>
                <a:gd name="connsiteY55" fmla="*/ 614122 h 943679"/>
                <a:gd name="connsiteX56" fmla="*/ 501387 w 638305"/>
                <a:gd name="connsiteY56" fmla="*/ 882988 h 943679"/>
                <a:gd name="connsiteX57" fmla="*/ 578273 w 638305"/>
                <a:gd name="connsiteY57" fmla="*/ 882988 h 943679"/>
                <a:gd name="connsiteX58" fmla="*/ 551452 w 638305"/>
                <a:gd name="connsiteY58" fmla="*/ 631524 h 943679"/>
                <a:gd name="connsiteX59" fmla="*/ 462063 w 638305"/>
                <a:gd name="connsiteY59" fmla="*/ 431466 h 943679"/>
                <a:gd name="connsiteX60" fmla="*/ 457329 w 638305"/>
                <a:gd name="connsiteY60" fmla="*/ 421903 h 943679"/>
                <a:gd name="connsiteX61" fmla="*/ 466384 w 638305"/>
                <a:gd name="connsiteY61" fmla="*/ 421903 h 943679"/>
                <a:gd name="connsiteX62" fmla="*/ 460516 w 638305"/>
                <a:gd name="connsiteY62" fmla="*/ 268174 h 943679"/>
                <a:gd name="connsiteX63" fmla="*/ 460244 w 638305"/>
                <a:gd name="connsiteY63" fmla="*/ 262176 h 943679"/>
                <a:gd name="connsiteX64" fmla="*/ 507025 w 638305"/>
                <a:gd name="connsiteY64" fmla="*/ 293969 h 943679"/>
                <a:gd name="connsiteX65" fmla="*/ 620919 w 638305"/>
                <a:gd name="connsiteY65" fmla="*/ 321193 h 943679"/>
                <a:gd name="connsiteX66" fmla="*/ 620919 w 638305"/>
                <a:gd name="connsiteY66" fmla="*/ 316833 h 943679"/>
                <a:gd name="connsiteX67" fmla="*/ 621814 w 638305"/>
                <a:gd name="connsiteY67" fmla="*/ 308113 h 943679"/>
                <a:gd name="connsiteX68" fmla="*/ 623604 w 638305"/>
                <a:gd name="connsiteY68" fmla="*/ 270615 h 943679"/>
                <a:gd name="connsiteX69" fmla="*/ 623604 w 638305"/>
                <a:gd name="connsiteY69" fmla="*/ 265383 h 943679"/>
                <a:gd name="connsiteX70" fmla="*/ 503683 w 638305"/>
                <a:gd name="connsiteY70" fmla="*/ 224397 h 943679"/>
                <a:gd name="connsiteX71" fmla="*/ 453566 w 638305"/>
                <a:gd name="connsiteY71" fmla="*/ 111033 h 943679"/>
                <a:gd name="connsiteX72" fmla="*/ 452671 w 638305"/>
                <a:gd name="connsiteY72" fmla="*/ 105801 h 943679"/>
                <a:gd name="connsiteX73" fmla="*/ 452301 w 638305"/>
                <a:gd name="connsiteY73" fmla="*/ 105869 h 943679"/>
                <a:gd name="connsiteX74" fmla="*/ 450736 w 638305"/>
                <a:gd name="connsiteY74" fmla="*/ 88315 h 943679"/>
                <a:gd name="connsiteX75" fmla="*/ 450736 w 638305"/>
                <a:gd name="connsiteY75" fmla="*/ 87444 h 943679"/>
                <a:gd name="connsiteX76" fmla="*/ 445520 w 638305"/>
                <a:gd name="connsiteY76" fmla="*/ 70895 h 943679"/>
                <a:gd name="connsiteX77" fmla="*/ 406920 w 638305"/>
                <a:gd name="connsiteY77" fmla="*/ 27346 h 943679"/>
                <a:gd name="connsiteX78" fmla="*/ 383969 w 638305"/>
                <a:gd name="connsiteY78" fmla="*/ 15152 h 943679"/>
                <a:gd name="connsiteX79" fmla="*/ 400107 w 638305"/>
                <a:gd name="connsiteY79" fmla="*/ 359695 h 943679"/>
                <a:gd name="connsiteX80" fmla="*/ 401472 w 638305"/>
                <a:gd name="connsiteY80" fmla="*/ 383466 h 943679"/>
                <a:gd name="connsiteX81" fmla="*/ 393383 w 638305"/>
                <a:gd name="connsiteY81" fmla="*/ 384300 h 943679"/>
                <a:gd name="connsiteX82" fmla="*/ 365299 w 638305"/>
                <a:gd name="connsiteY82" fmla="*/ 387195 h 943679"/>
                <a:gd name="connsiteX83" fmla="*/ 317176 w 638305"/>
                <a:gd name="connsiteY83" fmla="*/ 392157 h 943679"/>
                <a:gd name="connsiteX84" fmla="*/ 310534 w 638305"/>
                <a:gd name="connsiteY84" fmla="*/ 209009 h 943679"/>
                <a:gd name="connsiteX85" fmla="*/ 310786 w 638305"/>
                <a:gd name="connsiteY85" fmla="*/ 209894 h 943679"/>
                <a:gd name="connsiteX86" fmla="*/ 311849 w 638305"/>
                <a:gd name="connsiteY86" fmla="*/ 214303 h 943679"/>
                <a:gd name="connsiteX87" fmla="*/ 304686 w 638305"/>
                <a:gd name="connsiteY87" fmla="*/ 0 h 9436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638305" h="943679">
                  <a:moveTo>
                    <a:pt x="568863" y="890128"/>
                  </a:moveTo>
                  <a:cubicBezTo>
                    <a:pt x="504763" y="897151"/>
                    <a:pt x="504763" y="897151"/>
                    <a:pt x="504763" y="897151"/>
                  </a:cubicBezTo>
                  <a:cubicBezTo>
                    <a:pt x="508324" y="940167"/>
                    <a:pt x="508324" y="940167"/>
                    <a:pt x="508324" y="940167"/>
                  </a:cubicBezTo>
                  <a:cubicBezTo>
                    <a:pt x="509215" y="940167"/>
                    <a:pt x="509215" y="940167"/>
                    <a:pt x="509215" y="940167"/>
                  </a:cubicBezTo>
                  <a:cubicBezTo>
                    <a:pt x="510105" y="943679"/>
                    <a:pt x="510105" y="943679"/>
                    <a:pt x="510105" y="943679"/>
                  </a:cubicBezTo>
                  <a:cubicBezTo>
                    <a:pt x="629402" y="933144"/>
                    <a:pt x="629402" y="933144"/>
                    <a:pt x="629402" y="933144"/>
                  </a:cubicBezTo>
                  <a:cubicBezTo>
                    <a:pt x="633854" y="932266"/>
                    <a:pt x="637415" y="928755"/>
                    <a:pt x="636525" y="924366"/>
                  </a:cubicBezTo>
                  <a:cubicBezTo>
                    <a:pt x="637415" y="921732"/>
                    <a:pt x="638305" y="919098"/>
                    <a:pt x="638305" y="916465"/>
                  </a:cubicBezTo>
                  <a:cubicBezTo>
                    <a:pt x="637415" y="911197"/>
                    <a:pt x="633854" y="906808"/>
                    <a:pt x="628512" y="905052"/>
                  </a:cubicBezTo>
                  <a:cubicBezTo>
                    <a:pt x="568863" y="890128"/>
                    <a:pt x="568863" y="890128"/>
                    <a:pt x="568863" y="890128"/>
                  </a:cubicBezTo>
                  <a:close/>
                  <a:moveTo>
                    <a:pt x="46311" y="727097"/>
                  </a:moveTo>
                  <a:cubicBezTo>
                    <a:pt x="3632" y="743592"/>
                    <a:pt x="3632" y="743592"/>
                    <a:pt x="3632" y="743592"/>
                  </a:cubicBezTo>
                  <a:cubicBezTo>
                    <a:pt x="3632" y="744461"/>
                    <a:pt x="3632" y="744461"/>
                    <a:pt x="3632" y="744461"/>
                  </a:cubicBezTo>
                  <a:cubicBezTo>
                    <a:pt x="0" y="746197"/>
                    <a:pt x="0" y="746197"/>
                    <a:pt x="0" y="746197"/>
                  </a:cubicBezTo>
                  <a:cubicBezTo>
                    <a:pt x="48127" y="858193"/>
                    <a:pt x="48127" y="858193"/>
                    <a:pt x="48127" y="858193"/>
                  </a:cubicBezTo>
                  <a:cubicBezTo>
                    <a:pt x="50851" y="862533"/>
                    <a:pt x="55391" y="865138"/>
                    <a:pt x="59932" y="862533"/>
                  </a:cubicBezTo>
                  <a:cubicBezTo>
                    <a:pt x="62656" y="863402"/>
                    <a:pt x="65380" y="862533"/>
                    <a:pt x="68104" y="861665"/>
                  </a:cubicBezTo>
                  <a:cubicBezTo>
                    <a:pt x="73553" y="859929"/>
                    <a:pt x="77185" y="854720"/>
                    <a:pt x="77185" y="849511"/>
                  </a:cubicBezTo>
                  <a:lnTo>
                    <a:pt x="73553" y="786133"/>
                  </a:lnTo>
                  <a:cubicBezTo>
                    <a:pt x="46311" y="727097"/>
                    <a:pt x="46311" y="727097"/>
                    <a:pt x="46311" y="727097"/>
                  </a:cubicBezTo>
                  <a:close/>
                  <a:moveTo>
                    <a:pt x="304686" y="0"/>
                  </a:moveTo>
                  <a:cubicBezTo>
                    <a:pt x="304686" y="0"/>
                    <a:pt x="304686" y="0"/>
                    <a:pt x="288822" y="9883"/>
                  </a:cubicBezTo>
                  <a:lnTo>
                    <a:pt x="268002" y="22854"/>
                  </a:lnTo>
                  <a:lnTo>
                    <a:pt x="246503" y="34779"/>
                  </a:lnTo>
                  <a:lnTo>
                    <a:pt x="236616" y="48312"/>
                  </a:lnTo>
                  <a:lnTo>
                    <a:pt x="233276" y="50510"/>
                  </a:lnTo>
                  <a:cubicBezTo>
                    <a:pt x="221614" y="58350"/>
                    <a:pt x="206364" y="68803"/>
                    <a:pt x="191113" y="81869"/>
                  </a:cubicBezTo>
                  <a:cubicBezTo>
                    <a:pt x="142671" y="121069"/>
                    <a:pt x="112170" y="160269"/>
                    <a:pt x="101405" y="199468"/>
                  </a:cubicBezTo>
                  <a:cubicBezTo>
                    <a:pt x="77184" y="280481"/>
                    <a:pt x="108582" y="382399"/>
                    <a:pt x="110376" y="386755"/>
                  </a:cubicBezTo>
                  <a:cubicBezTo>
                    <a:pt x="114862" y="385013"/>
                    <a:pt x="114862" y="385013"/>
                    <a:pt x="114862" y="385013"/>
                  </a:cubicBezTo>
                  <a:cubicBezTo>
                    <a:pt x="122935" y="383271"/>
                    <a:pt x="122935" y="383271"/>
                    <a:pt x="122935" y="383271"/>
                  </a:cubicBezTo>
                  <a:cubicBezTo>
                    <a:pt x="157921" y="372817"/>
                    <a:pt x="157921" y="372817"/>
                    <a:pt x="157921" y="372817"/>
                  </a:cubicBezTo>
                  <a:cubicBezTo>
                    <a:pt x="163304" y="371075"/>
                    <a:pt x="163304" y="371075"/>
                    <a:pt x="163304" y="371075"/>
                  </a:cubicBezTo>
                  <a:cubicBezTo>
                    <a:pt x="170481" y="368462"/>
                    <a:pt x="170481" y="368462"/>
                    <a:pt x="170481" y="368462"/>
                  </a:cubicBezTo>
                  <a:cubicBezTo>
                    <a:pt x="175863" y="366720"/>
                    <a:pt x="175863" y="366720"/>
                    <a:pt x="175863" y="366720"/>
                  </a:cubicBezTo>
                  <a:cubicBezTo>
                    <a:pt x="175863" y="366720"/>
                    <a:pt x="148951" y="279609"/>
                    <a:pt x="166892" y="217761"/>
                  </a:cubicBezTo>
                  <a:cubicBezTo>
                    <a:pt x="173620" y="194242"/>
                    <a:pt x="192683" y="170504"/>
                    <a:pt x="214437" y="149924"/>
                  </a:cubicBezTo>
                  <a:lnTo>
                    <a:pt x="228728" y="137926"/>
                  </a:lnTo>
                  <a:lnTo>
                    <a:pt x="229330" y="178855"/>
                  </a:lnTo>
                  <a:cubicBezTo>
                    <a:pt x="229330" y="178855"/>
                    <a:pt x="229330" y="178855"/>
                    <a:pt x="235574" y="434993"/>
                  </a:cubicBezTo>
                  <a:cubicBezTo>
                    <a:pt x="236466" y="435864"/>
                    <a:pt x="236466" y="435864"/>
                    <a:pt x="237359" y="435864"/>
                  </a:cubicBezTo>
                  <a:lnTo>
                    <a:pt x="252570" y="435864"/>
                  </a:lnTo>
                  <a:lnTo>
                    <a:pt x="259015" y="453368"/>
                  </a:lnTo>
                  <a:lnTo>
                    <a:pt x="273928" y="466502"/>
                  </a:lnTo>
                  <a:lnTo>
                    <a:pt x="275579" y="488682"/>
                  </a:lnTo>
                  <a:cubicBezTo>
                    <a:pt x="277636" y="533331"/>
                    <a:pt x="275789" y="573327"/>
                    <a:pt x="270416" y="584428"/>
                  </a:cubicBezTo>
                  <a:cubicBezTo>
                    <a:pt x="255194" y="602712"/>
                    <a:pt x="154905" y="659306"/>
                    <a:pt x="46557" y="711546"/>
                  </a:cubicBezTo>
                  <a:lnTo>
                    <a:pt x="81479" y="779458"/>
                  </a:lnTo>
                  <a:cubicBezTo>
                    <a:pt x="81479" y="779458"/>
                    <a:pt x="136100" y="749855"/>
                    <a:pt x="193408" y="721123"/>
                  </a:cubicBezTo>
                  <a:cubicBezTo>
                    <a:pt x="302652" y="665400"/>
                    <a:pt x="327724" y="640151"/>
                    <a:pt x="338469" y="622738"/>
                  </a:cubicBezTo>
                  <a:cubicBezTo>
                    <a:pt x="356602" y="591394"/>
                    <a:pt x="356602" y="525767"/>
                    <a:pt x="353580" y="476915"/>
                  </a:cubicBezTo>
                  <a:lnTo>
                    <a:pt x="353201" y="472401"/>
                  </a:lnTo>
                  <a:lnTo>
                    <a:pt x="373603" y="470523"/>
                  </a:lnTo>
                  <a:lnTo>
                    <a:pt x="379223" y="470006"/>
                  </a:lnTo>
                  <a:lnTo>
                    <a:pt x="393209" y="492414"/>
                  </a:lnTo>
                  <a:cubicBezTo>
                    <a:pt x="417348" y="532114"/>
                    <a:pt x="444616" y="579753"/>
                    <a:pt x="458473" y="614122"/>
                  </a:cubicBezTo>
                  <a:cubicBezTo>
                    <a:pt x="486188" y="682861"/>
                    <a:pt x="501387" y="882988"/>
                    <a:pt x="501387" y="882988"/>
                  </a:cubicBezTo>
                  <a:cubicBezTo>
                    <a:pt x="578273" y="882988"/>
                    <a:pt x="578273" y="882988"/>
                    <a:pt x="578273" y="882988"/>
                  </a:cubicBezTo>
                  <a:cubicBezTo>
                    <a:pt x="578273" y="882988"/>
                    <a:pt x="570227" y="692432"/>
                    <a:pt x="551452" y="631524"/>
                  </a:cubicBezTo>
                  <a:cubicBezTo>
                    <a:pt x="537371" y="586496"/>
                    <a:pt x="486579" y="481266"/>
                    <a:pt x="462063" y="431466"/>
                  </a:cubicBezTo>
                  <a:lnTo>
                    <a:pt x="457329" y="421903"/>
                  </a:lnTo>
                  <a:lnTo>
                    <a:pt x="466384" y="421903"/>
                  </a:lnTo>
                  <a:cubicBezTo>
                    <a:pt x="466384" y="421903"/>
                    <a:pt x="463776" y="347216"/>
                    <a:pt x="460516" y="268174"/>
                  </a:cubicBezTo>
                  <a:lnTo>
                    <a:pt x="460244" y="262176"/>
                  </a:lnTo>
                  <a:lnTo>
                    <a:pt x="507025" y="293969"/>
                  </a:lnTo>
                  <a:cubicBezTo>
                    <a:pt x="558833" y="318250"/>
                    <a:pt x="617563" y="321193"/>
                    <a:pt x="620919" y="321193"/>
                  </a:cubicBezTo>
                  <a:lnTo>
                    <a:pt x="620919" y="316833"/>
                  </a:lnTo>
                  <a:cubicBezTo>
                    <a:pt x="620919" y="316833"/>
                    <a:pt x="620919" y="316833"/>
                    <a:pt x="621814" y="308113"/>
                  </a:cubicBezTo>
                  <a:cubicBezTo>
                    <a:pt x="621814" y="308113"/>
                    <a:pt x="621814" y="308113"/>
                    <a:pt x="623604" y="270615"/>
                  </a:cubicBezTo>
                  <a:cubicBezTo>
                    <a:pt x="623604" y="270615"/>
                    <a:pt x="623604" y="270615"/>
                    <a:pt x="623604" y="265383"/>
                  </a:cubicBezTo>
                  <a:cubicBezTo>
                    <a:pt x="600336" y="264511"/>
                    <a:pt x="534110" y="254919"/>
                    <a:pt x="503683" y="224397"/>
                  </a:cubicBezTo>
                  <a:cubicBezTo>
                    <a:pt x="477729" y="197364"/>
                    <a:pt x="459831" y="137194"/>
                    <a:pt x="453566" y="111033"/>
                  </a:cubicBezTo>
                  <a:cubicBezTo>
                    <a:pt x="453566" y="109289"/>
                    <a:pt x="453566" y="107545"/>
                    <a:pt x="452671" y="105801"/>
                  </a:cubicBezTo>
                  <a:lnTo>
                    <a:pt x="452301" y="105869"/>
                  </a:lnTo>
                  <a:lnTo>
                    <a:pt x="450736" y="88315"/>
                  </a:lnTo>
                  <a:cubicBezTo>
                    <a:pt x="450736" y="87444"/>
                    <a:pt x="450736" y="87444"/>
                    <a:pt x="450736" y="87444"/>
                  </a:cubicBezTo>
                  <a:cubicBezTo>
                    <a:pt x="449693" y="82218"/>
                    <a:pt x="447606" y="76121"/>
                    <a:pt x="445520" y="70895"/>
                  </a:cubicBezTo>
                  <a:cubicBezTo>
                    <a:pt x="438217" y="53475"/>
                    <a:pt x="422569" y="37798"/>
                    <a:pt x="406920" y="27346"/>
                  </a:cubicBezTo>
                  <a:cubicBezTo>
                    <a:pt x="399618" y="22120"/>
                    <a:pt x="391271" y="18636"/>
                    <a:pt x="383969" y="15152"/>
                  </a:cubicBezTo>
                  <a:cubicBezTo>
                    <a:pt x="380839" y="14499"/>
                    <a:pt x="393554" y="244603"/>
                    <a:pt x="400107" y="359695"/>
                  </a:cubicBezTo>
                  <a:lnTo>
                    <a:pt x="401472" y="383466"/>
                  </a:lnTo>
                  <a:lnTo>
                    <a:pt x="393383" y="384300"/>
                  </a:lnTo>
                  <a:cubicBezTo>
                    <a:pt x="385240" y="385139"/>
                    <a:pt x="375934" y="386099"/>
                    <a:pt x="365299" y="387195"/>
                  </a:cubicBezTo>
                  <a:lnTo>
                    <a:pt x="317176" y="392157"/>
                  </a:lnTo>
                  <a:lnTo>
                    <a:pt x="310534" y="209009"/>
                  </a:lnTo>
                  <a:lnTo>
                    <a:pt x="310786" y="209894"/>
                  </a:lnTo>
                  <a:cubicBezTo>
                    <a:pt x="311667" y="213096"/>
                    <a:pt x="312073" y="214737"/>
                    <a:pt x="311849" y="214303"/>
                  </a:cubicBezTo>
                  <a:cubicBezTo>
                    <a:pt x="309163" y="208229"/>
                    <a:pt x="304686" y="0"/>
                    <a:pt x="304686" y="0"/>
                  </a:cubicBezTo>
                  <a:close/>
                </a:path>
              </a:pathLst>
            </a:custGeom>
            <a:solidFill>
              <a:schemeClr val="accent6"/>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70" name="Freeform 269">
              <a:extLst>
                <a:ext uri="{FF2B5EF4-FFF2-40B4-BE49-F238E27FC236}">
                  <a16:creationId xmlns:a16="http://schemas.microsoft.com/office/drawing/2014/main" id="{6E2D83DC-AE07-704E-94DF-31D2DE75264E}"/>
                </a:ext>
              </a:extLst>
            </p:cNvPr>
            <p:cNvSpPr>
              <a:spLocks/>
            </p:cNvSpPr>
            <p:nvPr/>
          </p:nvSpPr>
          <p:spPr bwMode="auto">
            <a:xfrm flipH="1">
              <a:off x="6564469" y="11568848"/>
              <a:ext cx="591687" cy="691154"/>
            </a:xfrm>
            <a:custGeom>
              <a:avLst/>
              <a:gdLst>
                <a:gd name="connsiteX0" fmla="*/ 45735 w 591687"/>
                <a:gd name="connsiteY0" fmla="*/ 597792 h 691154"/>
                <a:gd name="connsiteX1" fmla="*/ 11658 w 591687"/>
                <a:gd name="connsiteY1" fmla="*/ 606497 h 691154"/>
                <a:gd name="connsiteX2" fmla="*/ 7174 w 591687"/>
                <a:gd name="connsiteY2" fmla="*/ 650891 h 691154"/>
                <a:gd name="connsiteX3" fmla="*/ 17935 w 591687"/>
                <a:gd name="connsiteY3" fmla="*/ 686580 h 691154"/>
                <a:gd name="connsiteX4" fmla="*/ 27800 w 591687"/>
                <a:gd name="connsiteY4" fmla="*/ 690933 h 691154"/>
                <a:gd name="connsiteX5" fmla="*/ 32284 w 591687"/>
                <a:gd name="connsiteY5" fmla="*/ 682228 h 691154"/>
                <a:gd name="connsiteX6" fmla="*/ 27800 w 591687"/>
                <a:gd name="connsiteY6" fmla="*/ 667430 h 691154"/>
                <a:gd name="connsiteX7" fmla="*/ 30490 w 591687"/>
                <a:gd name="connsiteY7" fmla="*/ 666559 h 691154"/>
                <a:gd name="connsiteX8" fmla="*/ 34974 w 591687"/>
                <a:gd name="connsiteY8" fmla="*/ 681357 h 691154"/>
                <a:gd name="connsiteX9" fmla="*/ 44838 w 591687"/>
                <a:gd name="connsiteY9" fmla="*/ 686580 h 691154"/>
                <a:gd name="connsiteX10" fmla="*/ 49322 w 591687"/>
                <a:gd name="connsiteY10" fmla="*/ 677875 h 691154"/>
                <a:gd name="connsiteX11" fmla="*/ 44838 w 591687"/>
                <a:gd name="connsiteY11" fmla="*/ 663077 h 691154"/>
                <a:gd name="connsiteX12" fmla="*/ 48425 w 591687"/>
                <a:gd name="connsiteY12" fmla="*/ 661336 h 691154"/>
                <a:gd name="connsiteX13" fmla="*/ 52909 w 591687"/>
                <a:gd name="connsiteY13" fmla="*/ 676135 h 691154"/>
                <a:gd name="connsiteX14" fmla="*/ 61877 w 591687"/>
                <a:gd name="connsiteY14" fmla="*/ 681357 h 691154"/>
                <a:gd name="connsiteX15" fmla="*/ 67257 w 591687"/>
                <a:gd name="connsiteY15" fmla="*/ 671782 h 691154"/>
                <a:gd name="connsiteX16" fmla="*/ 65464 w 591687"/>
                <a:gd name="connsiteY16" fmla="*/ 668300 h 691154"/>
                <a:gd name="connsiteX17" fmla="*/ 71741 w 591687"/>
                <a:gd name="connsiteY17" fmla="*/ 668300 h 691154"/>
                <a:gd name="connsiteX18" fmla="*/ 75328 w 591687"/>
                <a:gd name="connsiteY18" fmla="*/ 657855 h 691154"/>
                <a:gd name="connsiteX19" fmla="*/ 50219 w 591687"/>
                <a:gd name="connsiteY19" fmla="*/ 609979 h 691154"/>
                <a:gd name="connsiteX20" fmla="*/ 45735 w 591687"/>
                <a:gd name="connsiteY20" fmla="*/ 597792 h 691154"/>
                <a:gd name="connsiteX21" fmla="*/ 546969 w 591687"/>
                <a:gd name="connsiteY21" fmla="*/ 490283 h 691154"/>
                <a:gd name="connsiteX22" fmla="*/ 507616 w 591687"/>
                <a:gd name="connsiteY22" fmla="*/ 506727 h 691154"/>
                <a:gd name="connsiteX23" fmla="*/ 502250 w 591687"/>
                <a:gd name="connsiteY23" fmla="*/ 507593 h 691154"/>
                <a:gd name="connsiteX24" fmla="*/ 504039 w 591687"/>
                <a:gd name="connsiteY24" fmla="*/ 533556 h 691154"/>
                <a:gd name="connsiteX25" fmla="*/ 533553 w 591687"/>
                <a:gd name="connsiteY25" fmla="*/ 544807 h 691154"/>
                <a:gd name="connsiteX26" fmla="*/ 534448 w 591687"/>
                <a:gd name="connsiteY26" fmla="*/ 544807 h 691154"/>
                <a:gd name="connsiteX27" fmla="*/ 576483 w 591687"/>
                <a:gd name="connsiteY27" fmla="*/ 541345 h 691154"/>
                <a:gd name="connsiteX28" fmla="*/ 581849 w 591687"/>
                <a:gd name="connsiteY28" fmla="*/ 535287 h 691154"/>
                <a:gd name="connsiteX29" fmla="*/ 575589 w 591687"/>
                <a:gd name="connsiteY29" fmla="*/ 530960 h 691154"/>
                <a:gd name="connsiteX30" fmla="*/ 557701 w 591687"/>
                <a:gd name="connsiteY30" fmla="*/ 531825 h 691154"/>
                <a:gd name="connsiteX31" fmla="*/ 557701 w 591687"/>
                <a:gd name="connsiteY31" fmla="*/ 530094 h 691154"/>
                <a:gd name="connsiteX32" fmla="*/ 586321 w 591687"/>
                <a:gd name="connsiteY32" fmla="*/ 527498 h 691154"/>
                <a:gd name="connsiteX33" fmla="*/ 591687 w 591687"/>
                <a:gd name="connsiteY33" fmla="*/ 521440 h 691154"/>
                <a:gd name="connsiteX34" fmla="*/ 585427 w 591687"/>
                <a:gd name="connsiteY34" fmla="*/ 517113 h 691154"/>
                <a:gd name="connsiteX35" fmla="*/ 556807 w 591687"/>
                <a:gd name="connsiteY35" fmla="*/ 518843 h 691154"/>
                <a:gd name="connsiteX36" fmla="*/ 556807 w 591687"/>
                <a:gd name="connsiteY36" fmla="*/ 517113 h 691154"/>
                <a:gd name="connsiteX37" fmla="*/ 584532 w 591687"/>
                <a:gd name="connsiteY37" fmla="*/ 514516 h 691154"/>
                <a:gd name="connsiteX38" fmla="*/ 589899 w 591687"/>
                <a:gd name="connsiteY38" fmla="*/ 508458 h 691154"/>
                <a:gd name="connsiteX39" fmla="*/ 583638 w 591687"/>
                <a:gd name="connsiteY39" fmla="*/ 504131 h 691154"/>
                <a:gd name="connsiteX40" fmla="*/ 552335 w 591687"/>
                <a:gd name="connsiteY40" fmla="*/ 506727 h 691154"/>
                <a:gd name="connsiteX41" fmla="*/ 540708 w 591687"/>
                <a:gd name="connsiteY41" fmla="*/ 504996 h 691154"/>
                <a:gd name="connsiteX42" fmla="*/ 552335 w 591687"/>
                <a:gd name="connsiteY42" fmla="*/ 500669 h 691154"/>
                <a:gd name="connsiteX43" fmla="*/ 555018 w 591687"/>
                <a:gd name="connsiteY43" fmla="*/ 493745 h 691154"/>
                <a:gd name="connsiteX44" fmla="*/ 546969 w 591687"/>
                <a:gd name="connsiteY44" fmla="*/ 490283 h 691154"/>
                <a:gd name="connsiteX45" fmla="*/ 327890 w 591687"/>
                <a:gd name="connsiteY45" fmla="*/ 83 h 691154"/>
                <a:gd name="connsiteX46" fmla="*/ 195641 w 591687"/>
                <a:gd name="connsiteY46" fmla="*/ 15680 h 691154"/>
                <a:gd name="connsiteX47" fmla="*/ 181343 w 591687"/>
                <a:gd name="connsiteY47" fmla="*/ 33010 h 691154"/>
                <a:gd name="connsiteX48" fmla="*/ 187598 w 591687"/>
                <a:gd name="connsiteY48" fmla="*/ 43408 h 691154"/>
                <a:gd name="connsiteX49" fmla="*/ 176875 w 591687"/>
                <a:gd name="connsiteY49" fmla="*/ 59872 h 691154"/>
                <a:gd name="connsiteX50" fmla="*/ 173301 w 591687"/>
                <a:gd name="connsiteY50" fmla="*/ 68537 h 691154"/>
                <a:gd name="connsiteX51" fmla="*/ 173301 w 591687"/>
                <a:gd name="connsiteY51" fmla="*/ 70270 h 691154"/>
                <a:gd name="connsiteX52" fmla="*/ 170620 w 591687"/>
                <a:gd name="connsiteY52" fmla="*/ 80668 h 691154"/>
                <a:gd name="connsiteX53" fmla="*/ 169727 w 591687"/>
                <a:gd name="connsiteY53" fmla="*/ 96266 h 691154"/>
                <a:gd name="connsiteX54" fmla="*/ 169727 w 591687"/>
                <a:gd name="connsiteY54" fmla="*/ 97132 h 691154"/>
                <a:gd name="connsiteX55" fmla="*/ 169727 w 591687"/>
                <a:gd name="connsiteY55" fmla="*/ 100598 h 691154"/>
                <a:gd name="connsiteX56" fmla="*/ 169727 w 591687"/>
                <a:gd name="connsiteY56" fmla="*/ 104064 h 691154"/>
                <a:gd name="connsiteX57" fmla="*/ 170620 w 591687"/>
                <a:gd name="connsiteY57" fmla="*/ 108397 h 691154"/>
                <a:gd name="connsiteX58" fmla="*/ 157217 w 591687"/>
                <a:gd name="connsiteY58" fmla="*/ 114462 h 691154"/>
                <a:gd name="connsiteX59" fmla="*/ 152749 w 591687"/>
                <a:gd name="connsiteY59" fmla="*/ 129193 h 691154"/>
                <a:gd name="connsiteX60" fmla="*/ 173301 w 591687"/>
                <a:gd name="connsiteY60" fmla="*/ 148257 h 691154"/>
                <a:gd name="connsiteX61" fmla="*/ 191173 w 591687"/>
                <a:gd name="connsiteY61" fmla="*/ 185517 h 691154"/>
                <a:gd name="connsiteX62" fmla="*/ 198321 w 591687"/>
                <a:gd name="connsiteY62" fmla="*/ 244440 h 691154"/>
                <a:gd name="connsiteX63" fmla="*/ 226022 w 591687"/>
                <a:gd name="connsiteY63" fmla="*/ 265236 h 691154"/>
                <a:gd name="connsiteX64" fmla="*/ 240319 w 591687"/>
                <a:gd name="connsiteY64" fmla="*/ 263503 h 691154"/>
                <a:gd name="connsiteX65" fmla="*/ 261765 w 591687"/>
                <a:gd name="connsiteY65" fmla="*/ 237507 h 691154"/>
                <a:gd name="connsiteX66" fmla="*/ 259085 w 591687"/>
                <a:gd name="connsiteY66" fmla="*/ 214978 h 691154"/>
                <a:gd name="connsiteX67" fmla="*/ 261765 w 591687"/>
                <a:gd name="connsiteY67" fmla="*/ 214978 h 691154"/>
                <a:gd name="connsiteX68" fmla="*/ 273382 w 591687"/>
                <a:gd name="connsiteY68" fmla="*/ 214112 h 691154"/>
                <a:gd name="connsiteX69" fmla="*/ 276063 w 591687"/>
                <a:gd name="connsiteY69" fmla="*/ 213245 h 691154"/>
                <a:gd name="connsiteX70" fmla="*/ 338613 w 591687"/>
                <a:gd name="connsiteY70" fmla="*/ 141324 h 691154"/>
                <a:gd name="connsiteX71" fmla="*/ 338613 w 591687"/>
                <a:gd name="connsiteY71" fmla="*/ 130060 h 691154"/>
                <a:gd name="connsiteX72" fmla="*/ 338613 w 591687"/>
                <a:gd name="connsiteY72" fmla="*/ 123994 h 691154"/>
                <a:gd name="connsiteX73" fmla="*/ 335039 w 591687"/>
                <a:gd name="connsiteY73" fmla="*/ 85867 h 691154"/>
                <a:gd name="connsiteX74" fmla="*/ 333252 w 591687"/>
                <a:gd name="connsiteY74" fmla="*/ 69404 h 691154"/>
                <a:gd name="connsiteX75" fmla="*/ 328784 w 591687"/>
                <a:gd name="connsiteY75" fmla="*/ 57272 h 691154"/>
                <a:gd name="connsiteX76" fmla="*/ 310912 w 591687"/>
                <a:gd name="connsiteY76" fmla="*/ 33010 h 691154"/>
                <a:gd name="connsiteX77" fmla="*/ 331464 w 591687"/>
                <a:gd name="connsiteY77" fmla="*/ 30411 h 691154"/>
                <a:gd name="connsiteX78" fmla="*/ 345762 w 591687"/>
                <a:gd name="connsiteY78" fmla="*/ 13947 h 691154"/>
                <a:gd name="connsiteX79" fmla="*/ 327890 w 591687"/>
                <a:gd name="connsiteY79" fmla="*/ 83 h 691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591687" h="691154">
                  <a:moveTo>
                    <a:pt x="45735" y="597792"/>
                  </a:moveTo>
                  <a:cubicBezTo>
                    <a:pt x="45735" y="597792"/>
                    <a:pt x="13452" y="605626"/>
                    <a:pt x="11658" y="606497"/>
                  </a:cubicBezTo>
                  <a:cubicBezTo>
                    <a:pt x="-9864" y="610849"/>
                    <a:pt x="4484" y="643927"/>
                    <a:pt x="7174" y="650891"/>
                  </a:cubicBezTo>
                  <a:cubicBezTo>
                    <a:pt x="17935" y="686580"/>
                    <a:pt x="17935" y="686580"/>
                    <a:pt x="17935" y="686580"/>
                  </a:cubicBezTo>
                  <a:cubicBezTo>
                    <a:pt x="19729" y="690062"/>
                    <a:pt x="23316" y="691803"/>
                    <a:pt x="27800" y="690933"/>
                  </a:cubicBezTo>
                  <a:cubicBezTo>
                    <a:pt x="31387" y="690062"/>
                    <a:pt x="34077" y="685710"/>
                    <a:pt x="32284" y="682228"/>
                  </a:cubicBezTo>
                  <a:cubicBezTo>
                    <a:pt x="27800" y="667430"/>
                    <a:pt x="27800" y="667430"/>
                    <a:pt x="27800" y="667430"/>
                  </a:cubicBezTo>
                  <a:cubicBezTo>
                    <a:pt x="28697" y="666559"/>
                    <a:pt x="29593" y="666559"/>
                    <a:pt x="30490" y="666559"/>
                  </a:cubicBezTo>
                  <a:cubicBezTo>
                    <a:pt x="34974" y="681357"/>
                    <a:pt x="34974" y="681357"/>
                    <a:pt x="34974" y="681357"/>
                  </a:cubicBezTo>
                  <a:cubicBezTo>
                    <a:pt x="36767" y="685710"/>
                    <a:pt x="40354" y="687451"/>
                    <a:pt x="44838" y="686580"/>
                  </a:cubicBezTo>
                  <a:cubicBezTo>
                    <a:pt x="48425" y="685710"/>
                    <a:pt x="51116" y="681357"/>
                    <a:pt x="49322" y="677875"/>
                  </a:cubicBezTo>
                  <a:cubicBezTo>
                    <a:pt x="44838" y="663077"/>
                    <a:pt x="44838" y="663077"/>
                    <a:pt x="44838" y="663077"/>
                  </a:cubicBezTo>
                  <a:cubicBezTo>
                    <a:pt x="45735" y="662207"/>
                    <a:pt x="47529" y="662207"/>
                    <a:pt x="48425" y="661336"/>
                  </a:cubicBezTo>
                  <a:cubicBezTo>
                    <a:pt x="52909" y="676135"/>
                    <a:pt x="52909" y="676135"/>
                    <a:pt x="52909" y="676135"/>
                  </a:cubicBezTo>
                  <a:cubicBezTo>
                    <a:pt x="53806" y="680487"/>
                    <a:pt x="58290" y="682228"/>
                    <a:pt x="61877" y="681357"/>
                  </a:cubicBezTo>
                  <a:cubicBezTo>
                    <a:pt x="66361" y="679616"/>
                    <a:pt x="68154" y="676135"/>
                    <a:pt x="67257" y="671782"/>
                  </a:cubicBezTo>
                  <a:cubicBezTo>
                    <a:pt x="65464" y="668300"/>
                    <a:pt x="65464" y="668300"/>
                    <a:pt x="65464" y="668300"/>
                  </a:cubicBezTo>
                  <a:cubicBezTo>
                    <a:pt x="68154" y="669171"/>
                    <a:pt x="69948" y="669171"/>
                    <a:pt x="71741" y="668300"/>
                  </a:cubicBezTo>
                  <a:cubicBezTo>
                    <a:pt x="75328" y="666559"/>
                    <a:pt x="77122" y="662207"/>
                    <a:pt x="75328" y="657855"/>
                  </a:cubicBezTo>
                  <a:cubicBezTo>
                    <a:pt x="50219" y="609979"/>
                    <a:pt x="50219" y="609979"/>
                    <a:pt x="50219" y="609979"/>
                  </a:cubicBezTo>
                  <a:cubicBezTo>
                    <a:pt x="45735" y="597792"/>
                    <a:pt x="45735" y="597792"/>
                    <a:pt x="45735" y="597792"/>
                  </a:cubicBezTo>
                  <a:close/>
                  <a:moveTo>
                    <a:pt x="546969" y="490283"/>
                  </a:moveTo>
                  <a:cubicBezTo>
                    <a:pt x="507616" y="506727"/>
                    <a:pt x="507616" y="506727"/>
                    <a:pt x="507616" y="506727"/>
                  </a:cubicBezTo>
                  <a:cubicBezTo>
                    <a:pt x="502250" y="507593"/>
                    <a:pt x="502250" y="507593"/>
                    <a:pt x="502250" y="507593"/>
                  </a:cubicBezTo>
                  <a:cubicBezTo>
                    <a:pt x="502250" y="507593"/>
                    <a:pt x="504039" y="532691"/>
                    <a:pt x="504039" y="533556"/>
                  </a:cubicBezTo>
                  <a:cubicBezTo>
                    <a:pt x="504039" y="546538"/>
                    <a:pt x="521926" y="546538"/>
                    <a:pt x="533553" y="544807"/>
                  </a:cubicBezTo>
                  <a:cubicBezTo>
                    <a:pt x="533553" y="544807"/>
                    <a:pt x="534448" y="544807"/>
                    <a:pt x="534448" y="544807"/>
                  </a:cubicBezTo>
                  <a:cubicBezTo>
                    <a:pt x="576483" y="541345"/>
                    <a:pt x="576483" y="541345"/>
                    <a:pt x="576483" y="541345"/>
                  </a:cubicBezTo>
                  <a:cubicBezTo>
                    <a:pt x="580060" y="541345"/>
                    <a:pt x="582744" y="538749"/>
                    <a:pt x="581849" y="535287"/>
                  </a:cubicBezTo>
                  <a:cubicBezTo>
                    <a:pt x="581849" y="532691"/>
                    <a:pt x="579166" y="530094"/>
                    <a:pt x="575589" y="530960"/>
                  </a:cubicBezTo>
                  <a:cubicBezTo>
                    <a:pt x="557701" y="531825"/>
                    <a:pt x="557701" y="531825"/>
                    <a:pt x="557701" y="531825"/>
                  </a:cubicBezTo>
                  <a:cubicBezTo>
                    <a:pt x="557701" y="531825"/>
                    <a:pt x="557701" y="530960"/>
                    <a:pt x="557701" y="530094"/>
                  </a:cubicBezTo>
                  <a:cubicBezTo>
                    <a:pt x="586321" y="527498"/>
                    <a:pt x="586321" y="527498"/>
                    <a:pt x="586321" y="527498"/>
                  </a:cubicBezTo>
                  <a:cubicBezTo>
                    <a:pt x="589004" y="527498"/>
                    <a:pt x="591687" y="524902"/>
                    <a:pt x="591687" y="521440"/>
                  </a:cubicBezTo>
                  <a:cubicBezTo>
                    <a:pt x="591687" y="518843"/>
                    <a:pt x="588110" y="516247"/>
                    <a:pt x="585427" y="517113"/>
                  </a:cubicBezTo>
                  <a:cubicBezTo>
                    <a:pt x="556807" y="518843"/>
                    <a:pt x="556807" y="518843"/>
                    <a:pt x="556807" y="518843"/>
                  </a:cubicBezTo>
                  <a:cubicBezTo>
                    <a:pt x="556807" y="517978"/>
                    <a:pt x="556807" y="517978"/>
                    <a:pt x="556807" y="517113"/>
                  </a:cubicBezTo>
                  <a:cubicBezTo>
                    <a:pt x="584532" y="514516"/>
                    <a:pt x="584532" y="514516"/>
                    <a:pt x="584532" y="514516"/>
                  </a:cubicBezTo>
                  <a:cubicBezTo>
                    <a:pt x="587215" y="514516"/>
                    <a:pt x="589899" y="511920"/>
                    <a:pt x="589899" y="508458"/>
                  </a:cubicBezTo>
                  <a:cubicBezTo>
                    <a:pt x="589004" y="505862"/>
                    <a:pt x="586321" y="503265"/>
                    <a:pt x="583638" y="504131"/>
                  </a:cubicBezTo>
                  <a:cubicBezTo>
                    <a:pt x="552335" y="506727"/>
                    <a:pt x="552335" y="506727"/>
                    <a:pt x="552335" y="506727"/>
                  </a:cubicBezTo>
                  <a:cubicBezTo>
                    <a:pt x="548757" y="505862"/>
                    <a:pt x="545180" y="505862"/>
                    <a:pt x="540708" y="504996"/>
                  </a:cubicBezTo>
                  <a:cubicBezTo>
                    <a:pt x="552335" y="500669"/>
                    <a:pt x="552335" y="500669"/>
                    <a:pt x="552335" y="500669"/>
                  </a:cubicBezTo>
                  <a:cubicBezTo>
                    <a:pt x="555018" y="499803"/>
                    <a:pt x="556807" y="496342"/>
                    <a:pt x="555018" y="493745"/>
                  </a:cubicBezTo>
                  <a:cubicBezTo>
                    <a:pt x="554124" y="490283"/>
                    <a:pt x="550546" y="489418"/>
                    <a:pt x="546969" y="490283"/>
                  </a:cubicBezTo>
                  <a:close/>
                  <a:moveTo>
                    <a:pt x="327890" y="83"/>
                  </a:moveTo>
                  <a:cubicBezTo>
                    <a:pt x="195641" y="15680"/>
                    <a:pt x="195641" y="15680"/>
                    <a:pt x="195641" y="15680"/>
                  </a:cubicBezTo>
                  <a:cubicBezTo>
                    <a:pt x="186705" y="16546"/>
                    <a:pt x="180450" y="24345"/>
                    <a:pt x="181343" y="33010"/>
                  </a:cubicBezTo>
                  <a:cubicBezTo>
                    <a:pt x="182237" y="37343"/>
                    <a:pt x="184024" y="40809"/>
                    <a:pt x="187598" y="43408"/>
                  </a:cubicBezTo>
                  <a:cubicBezTo>
                    <a:pt x="183130" y="48607"/>
                    <a:pt x="179556" y="53806"/>
                    <a:pt x="176875" y="59872"/>
                  </a:cubicBezTo>
                  <a:cubicBezTo>
                    <a:pt x="175982" y="63338"/>
                    <a:pt x="174195" y="65938"/>
                    <a:pt x="173301" y="68537"/>
                  </a:cubicBezTo>
                  <a:cubicBezTo>
                    <a:pt x="173301" y="69404"/>
                    <a:pt x="173301" y="69404"/>
                    <a:pt x="173301" y="70270"/>
                  </a:cubicBezTo>
                  <a:cubicBezTo>
                    <a:pt x="172408" y="73736"/>
                    <a:pt x="171514" y="77202"/>
                    <a:pt x="170620" y="80668"/>
                  </a:cubicBezTo>
                  <a:cubicBezTo>
                    <a:pt x="169727" y="85867"/>
                    <a:pt x="168833" y="91067"/>
                    <a:pt x="169727" y="96266"/>
                  </a:cubicBezTo>
                  <a:cubicBezTo>
                    <a:pt x="169727" y="97132"/>
                    <a:pt x="169727" y="97132"/>
                    <a:pt x="169727" y="97132"/>
                  </a:cubicBezTo>
                  <a:cubicBezTo>
                    <a:pt x="169727" y="100598"/>
                    <a:pt x="169727" y="100598"/>
                    <a:pt x="169727" y="100598"/>
                  </a:cubicBezTo>
                  <a:cubicBezTo>
                    <a:pt x="169727" y="104064"/>
                    <a:pt x="169727" y="104064"/>
                    <a:pt x="169727" y="104064"/>
                  </a:cubicBezTo>
                  <a:cubicBezTo>
                    <a:pt x="170620" y="108397"/>
                    <a:pt x="170620" y="108397"/>
                    <a:pt x="170620" y="108397"/>
                  </a:cubicBezTo>
                  <a:cubicBezTo>
                    <a:pt x="165259" y="109263"/>
                    <a:pt x="160791" y="110996"/>
                    <a:pt x="157217" y="114462"/>
                  </a:cubicBezTo>
                  <a:cubicBezTo>
                    <a:pt x="154536" y="118795"/>
                    <a:pt x="151855" y="123128"/>
                    <a:pt x="152749" y="129193"/>
                  </a:cubicBezTo>
                  <a:cubicBezTo>
                    <a:pt x="153642" y="139591"/>
                    <a:pt x="162578" y="148257"/>
                    <a:pt x="173301" y="148257"/>
                  </a:cubicBezTo>
                  <a:cubicBezTo>
                    <a:pt x="175982" y="162121"/>
                    <a:pt x="182237" y="175118"/>
                    <a:pt x="191173" y="185517"/>
                  </a:cubicBezTo>
                  <a:cubicBezTo>
                    <a:pt x="198321" y="244440"/>
                    <a:pt x="198321" y="244440"/>
                    <a:pt x="198321" y="244440"/>
                  </a:cubicBezTo>
                  <a:cubicBezTo>
                    <a:pt x="200108" y="257437"/>
                    <a:pt x="212619" y="266969"/>
                    <a:pt x="226022" y="265236"/>
                  </a:cubicBezTo>
                  <a:cubicBezTo>
                    <a:pt x="240319" y="263503"/>
                    <a:pt x="240319" y="263503"/>
                    <a:pt x="240319" y="263503"/>
                  </a:cubicBezTo>
                  <a:cubicBezTo>
                    <a:pt x="253723" y="261770"/>
                    <a:pt x="263552" y="250505"/>
                    <a:pt x="261765" y="237507"/>
                  </a:cubicBezTo>
                  <a:cubicBezTo>
                    <a:pt x="259085" y="214978"/>
                    <a:pt x="259085" y="214978"/>
                    <a:pt x="259085" y="214978"/>
                  </a:cubicBezTo>
                  <a:cubicBezTo>
                    <a:pt x="259978" y="214978"/>
                    <a:pt x="260872" y="214978"/>
                    <a:pt x="261765" y="214978"/>
                  </a:cubicBezTo>
                  <a:cubicBezTo>
                    <a:pt x="265340" y="214978"/>
                    <a:pt x="268914" y="214112"/>
                    <a:pt x="273382" y="214112"/>
                  </a:cubicBezTo>
                  <a:cubicBezTo>
                    <a:pt x="274275" y="213245"/>
                    <a:pt x="275169" y="213245"/>
                    <a:pt x="276063" y="213245"/>
                  </a:cubicBezTo>
                  <a:cubicBezTo>
                    <a:pt x="310912" y="204580"/>
                    <a:pt x="335932" y="175118"/>
                    <a:pt x="338613" y="141324"/>
                  </a:cubicBezTo>
                  <a:cubicBezTo>
                    <a:pt x="338613" y="137858"/>
                    <a:pt x="338613" y="133526"/>
                    <a:pt x="338613" y="130060"/>
                  </a:cubicBezTo>
                  <a:cubicBezTo>
                    <a:pt x="338613" y="123994"/>
                    <a:pt x="338613" y="123994"/>
                    <a:pt x="338613" y="123994"/>
                  </a:cubicBezTo>
                  <a:cubicBezTo>
                    <a:pt x="335039" y="85867"/>
                    <a:pt x="335039" y="85867"/>
                    <a:pt x="335039" y="85867"/>
                  </a:cubicBezTo>
                  <a:cubicBezTo>
                    <a:pt x="335039" y="80668"/>
                    <a:pt x="334145" y="74603"/>
                    <a:pt x="333252" y="69404"/>
                  </a:cubicBezTo>
                  <a:cubicBezTo>
                    <a:pt x="331464" y="65071"/>
                    <a:pt x="330571" y="61605"/>
                    <a:pt x="328784" y="57272"/>
                  </a:cubicBezTo>
                  <a:cubicBezTo>
                    <a:pt x="324316" y="48607"/>
                    <a:pt x="318061" y="39942"/>
                    <a:pt x="310912" y="33010"/>
                  </a:cubicBezTo>
                  <a:cubicBezTo>
                    <a:pt x="331464" y="30411"/>
                    <a:pt x="331464" y="30411"/>
                    <a:pt x="331464" y="30411"/>
                  </a:cubicBezTo>
                  <a:cubicBezTo>
                    <a:pt x="340400" y="29544"/>
                    <a:pt x="346655" y="21745"/>
                    <a:pt x="345762" y="13947"/>
                  </a:cubicBezTo>
                  <a:cubicBezTo>
                    <a:pt x="344868" y="5282"/>
                    <a:pt x="336826" y="-784"/>
                    <a:pt x="327890" y="83"/>
                  </a:cubicBezTo>
                  <a:close/>
                </a:path>
              </a:pathLst>
            </a:custGeom>
            <a:solidFill>
              <a:schemeClr val="accent3">
                <a:lumMod val="40000"/>
                <a:lumOff val="60000"/>
              </a:schemeClr>
            </a:solidFill>
            <a:ln>
              <a:noFill/>
            </a:ln>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71" name="Freeform 270">
              <a:extLst>
                <a:ext uri="{FF2B5EF4-FFF2-40B4-BE49-F238E27FC236}">
                  <a16:creationId xmlns:a16="http://schemas.microsoft.com/office/drawing/2014/main" id="{A2052DF9-A8DE-F640-A059-CCCCFE4D129B}"/>
                </a:ext>
              </a:extLst>
            </p:cNvPr>
            <p:cNvSpPr>
              <a:spLocks/>
            </p:cNvSpPr>
            <p:nvPr/>
          </p:nvSpPr>
          <p:spPr bwMode="auto">
            <a:xfrm flipH="1">
              <a:off x="6641653" y="12070167"/>
              <a:ext cx="521917" cy="121464"/>
            </a:xfrm>
            <a:custGeom>
              <a:avLst/>
              <a:gdLst>
                <a:gd name="connsiteX0" fmla="*/ 57582 w 521917"/>
                <a:gd name="connsiteY0" fmla="*/ 90524 h 121464"/>
                <a:gd name="connsiteX1" fmla="*/ 0 w 521917"/>
                <a:gd name="connsiteY1" fmla="*/ 108374 h 121464"/>
                <a:gd name="connsiteX2" fmla="*/ 4901 w 521917"/>
                <a:gd name="connsiteY2" fmla="*/ 121464 h 121464"/>
                <a:gd name="connsiteX3" fmla="*/ 63708 w 521917"/>
                <a:gd name="connsiteY3" fmla="*/ 102424 h 121464"/>
                <a:gd name="connsiteX4" fmla="*/ 517017 w 521917"/>
                <a:gd name="connsiteY4" fmla="*/ 0 h 121464"/>
                <a:gd name="connsiteX5" fmla="*/ 509666 w 521917"/>
                <a:gd name="connsiteY5" fmla="*/ 0 h 121464"/>
                <a:gd name="connsiteX6" fmla="*/ 498639 w 521917"/>
                <a:gd name="connsiteY6" fmla="*/ 1190 h 121464"/>
                <a:gd name="connsiteX7" fmla="*/ 502315 w 521917"/>
                <a:gd name="connsiteY7" fmla="*/ 36890 h 121464"/>
                <a:gd name="connsiteX8" fmla="*/ 503540 w 521917"/>
                <a:gd name="connsiteY8" fmla="*/ 47600 h 121464"/>
                <a:gd name="connsiteX9" fmla="*/ 507215 w 521917"/>
                <a:gd name="connsiteY9" fmla="*/ 46410 h 121464"/>
                <a:gd name="connsiteX10" fmla="*/ 514566 w 521917"/>
                <a:gd name="connsiteY10" fmla="*/ 46410 h 121464"/>
                <a:gd name="connsiteX11" fmla="*/ 521917 w 521917"/>
                <a:gd name="connsiteY11" fmla="*/ 45220 h 121464"/>
                <a:gd name="connsiteX12" fmla="*/ 521917 w 521917"/>
                <a:gd name="connsiteY12" fmla="*/ 44030 h 121464"/>
                <a:gd name="connsiteX13" fmla="*/ 518242 w 521917"/>
                <a:gd name="connsiteY13" fmla="*/ 16660 h 121464"/>
                <a:gd name="connsiteX14" fmla="*/ 518242 w 521917"/>
                <a:gd name="connsiteY14" fmla="*/ 5950 h 121464"/>
                <a:gd name="connsiteX15" fmla="*/ 518242 w 521917"/>
                <a:gd name="connsiteY15" fmla="*/ 4760 h 12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21917" h="121464">
                  <a:moveTo>
                    <a:pt x="57582" y="90524"/>
                  </a:moveTo>
                  <a:lnTo>
                    <a:pt x="0" y="108374"/>
                  </a:lnTo>
                  <a:lnTo>
                    <a:pt x="4901" y="121464"/>
                  </a:lnTo>
                  <a:lnTo>
                    <a:pt x="63708" y="102424"/>
                  </a:lnTo>
                  <a:close/>
                  <a:moveTo>
                    <a:pt x="517017" y="0"/>
                  </a:moveTo>
                  <a:lnTo>
                    <a:pt x="509666" y="0"/>
                  </a:lnTo>
                  <a:lnTo>
                    <a:pt x="498639" y="1190"/>
                  </a:lnTo>
                  <a:lnTo>
                    <a:pt x="502315" y="36890"/>
                  </a:lnTo>
                  <a:lnTo>
                    <a:pt x="503540" y="47600"/>
                  </a:lnTo>
                  <a:lnTo>
                    <a:pt x="507215" y="46410"/>
                  </a:lnTo>
                  <a:lnTo>
                    <a:pt x="514566" y="46410"/>
                  </a:lnTo>
                  <a:lnTo>
                    <a:pt x="521917" y="45220"/>
                  </a:lnTo>
                  <a:lnTo>
                    <a:pt x="521917" y="44030"/>
                  </a:lnTo>
                  <a:lnTo>
                    <a:pt x="518242" y="16660"/>
                  </a:lnTo>
                  <a:lnTo>
                    <a:pt x="518242" y="5950"/>
                  </a:lnTo>
                  <a:lnTo>
                    <a:pt x="518242" y="4760"/>
                  </a:lnTo>
                  <a:close/>
                </a:path>
              </a:pathLst>
            </a:custGeom>
            <a:solidFill>
              <a:srgbClr val="EAEC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noAutofit/>
            </a:bodyPr>
            <a:lstStyle/>
            <a:p>
              <a:endParaRPr lang="id-ID" sz="3599" dirty="0">
                <a:latin typeface="Montserrat Light" pitchFamily="2" charset="77"/>
              </a:endParaRPr>
            </a:p>
          </p:txBody>
        </p:sp>
        <p:sp>
          <p:nvSpPr>
            <p:cNvPr id="272" name="Freeform 24">
              <a:extLst>
                <a:ext uri="{FF2B5EF4-FFF2-40B4-BE49-F238E27FC236}">
                  <a16:creationId xmlns:a16="http://schemas.microsoft.com/office/drawing/2014/main" id="{1683FA4C-8948-FE42-A731-3EDDB3BAFE12}"/>
                </a:ext>
              </a:extLst>
            </p:cNvPr>
            <p:cNvSpPr>
              <a:spLocks/>
            </p:cNvSpPr>
            <p:nvPr/>
          </p:nvSpPr>
          <p:spPr bwMode="auto">
            <a:xfrm flipH="1">
              <a:off x="6794799" y="11556165"/>
              <a:ext cx="205826" cy="160652"/>
            </a:xfrm>
            <a:custGeom>
              <a:avLst/>
              <a:gdLst>
                <a:gd name="T0" fmla="*/ 227 w 230"/>
                <a:gd name="T1" fmla="*/ 25 h 184"/>
                <a:gd name="T2" fmla="*/ 224 w 230"/>
                <a:gd name="T3" fmla="*/ 54 h 184"/>
                <a:gd name="T4" fmla="*/ 209 w 230"/>
                <a:gd name="T5" fmla="*/ 65 h 184"/>
                <a:gd name="T6" fmla="*/ 73 w 230"/>
                <a:gd name="T7" fmla="*/ 81 h 184"/>
                <a:gd name="T8" fmla="*/ 44 w 230"/>
                <a:gd name="T9" fmla="*/ 134 h 184"/>
                <a:gd name="T10" fmla="*/ 48 w 230"/>
                <a:gd name="T11" fmla="*/ 163 h 184"/>
                <a:gd name="T12" fmla="*/ 37 w 230"/>
                <a:gd name="T13" fmla="*/ 183 h 184"/>
                <a:gd name="T14" fmla="*/ 34 w 230"/>
                <a:gd name="T15" fmla="*/ 183 h 184"/>
                <a:gd name="T16" fmla="*/ 18 w 230"/>
                <a:gd name="T17" fmla="*/ 167 h 184"/>
                <a:gd name="T18" fmla="*/ 7 w 230"/>
                <a:gd name="T19" fmla="*/ 77 h 184"/>
                <a:gd name="T20" fmla="*/ 7 w 230"/>
                <a:gd name="T21" fmla="*/ 75 h 184"/>
                <a:gd name="T22" fmla="*/ 1 w 230"/>
                <a:gd name="T23" fmla="*/ 58 h 184"/>
                <a:gd name="T24" fmla="*/ 5 w 230"/>
                <a:gd name="T25" fmla="*/ 35 h 184"/>
                <a:gd name="T26" fmla="*/ 20 w 230"/>
                <a:gd name="T27" fmla="*/ 23 h 184"/>
                <a:gd name="T28" fmla="*/ 200 w 230"/>
                <a:gd name="T29" fmla="*/ 1 h 184"/>
                <a:gd name="T30" fmla="*/ 227 w 230"/>
                <a:gd name="T31" fmla="*/ 25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0" h="184">
                  <a:moveTo>
                    <a:pt x="227" y="25"/>
                  </a:moveTo>
                  <a:cubicBezTo>
                    <a:pt x="230" y="35"/>
                    <a:pt x="228" y="46"/>
                    <a:pt x="224" y="54"/>
                  </a:cubicBezTo>
                  <a:cubicBezTo>
                    <a:pt x="221" y="60"/>
                    <a:pt x="215" y="64"/>
                    <a:pt x="209" y="65"/>
                  </a:cubicBezTo>
                  <a:cubicBezTo>
                    <a:pt x="73" y="81"/>
                    <a:pt x="73" y="81"/>
                    <a:pt x="73" y="81"/>
                  </a:cubicBezTo>
                  <a:cubicBezTo>
                    <a:pt x="54" y="84"/>
                    <a:pt x="41" y="107"/>
                    <a:pt x="44" y="134"/>
                  </a:cubicBezTo>
                  <a:cubicBezTo>
                    <a:pt x="48" y="163"/>
                    <a:pt x="48" y="163"/>
                    <a:pt x="48" y="163"/>
                  </a:cubicBezTo>
                  <a:cubicBezTo>
                    <a:pt x="49" y="173"/>
                    <a:pt x="44" y="182"/>
                    <a:pt x="37" y="183"/>
                  </a:cubicBezTo>
                  <a:cubicBezTo>
                    <a:pt x="34" y="183"/>
                    <a:pt x="34" y="183"/>
                    <a:pt x="34" y="183"/>
                  </a:cubicBezTo>
                  <a:cubicBezTo>
                    <a:pt x="26" y="184"/>
                    <a:pt x="19" y="177"/>
                    <a:pt x="18" y="167"/>
                  </a:cubicBezTo>
                  <a:cubicBezTo>
                    <a:pt x="7" y="77"/>
                    <a:pt x="7" y="77"/>
                    <a:pt x="7" y="77"/>
                  </a:cubicBezTo>
                  <a:cubicBezTo>
                    <a:pt x="7" y="77"/>
                    <a:pt x="7" y="76"/>
                    <a:pt x="7" y="75"/>
                  </a:cubicBezTo>
                  <a:cubicBezTo>
                    <a:pt x="4" y="70"/>
                    <a:pt x="2" y="65"/>
                    <a:pt x="1" y="58"/>
                  </a:cubicBezTo>
                  <a:cubicBezTo>
                    <a:pt x="0" y="49"/>
                    <a:pt x="2" y="41"/>
                    <a:pt x="5" y="35"/>
                  </a:cubicBezTo>
                  <a:cubicBezTo>
                    <a:pt x="9" y="29"/>
                    <a:pt x="14" y="24"/>
                    <a:pt x="20" y="23"/>
                  </a:cubicBezTo>
                  <a:cubicBezTo>
                    <a:pt x="200" y="1"/>
                    <a:pt x="200" y="1"/>
                    <a:pt x="200" y="1"/>
                  </a:cubicBezTo>
                  <a:cubicBezTo>
                    <a:pt x="212" y="0"/>
                    <a:pt x="223" y="9"/>
                    <a:pt x="227" y="25"/>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sp>
        <p:nvSpPr>
          <p:cNvPr id="273" name="Pentagon 272">
            <a:extLst>
              <a:ext uri="{FF2B5EF4-FFF2-40B4-BE49-F238E27FC236}">
                <a16:creationId xmlns:a16="http://schemas.microsoft.com/office/drawing/2014/main" id="{A6DA1881-7F5D-C548-94BB-275F5058F5E7}"/>
              </a:ext>
            </a:extLst>
          </p:cNvPr>
          <p:cNvSpPr/>
          <p:nvPr/>
        </p:nvSpPr>
        <p:spPr>
          <a:xfrm>
            <a:off x="1189275" y="2691822"/>
            <a:ext cx="2010437" cy="345578"/>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274" name="Pentagon 273">
            <a:extLst>
              <a:ext uri="{FF2B5EF4-FFF2-40B4-BE49-F238E27FC236}">
                <a16:creationId xmlns:a16="http://schemas.microsoft.com/office/drawing/2014/main" id="{94F6E97C-DF55-0045-987F-1941DB580C11}"/>
              </a:ext>
            </a:extLst>
          </p:cNvPr>
          <p:cNvSpPr/>
          <p:nvPr/>
        </p:nvSpPr>
        <p:spPr>
          <a:xfrm>
            <a:off x="1189275" y="3300361"/>
            <a:ext cx="2010437" cy="345578"/>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275" name="Pentagon 274">
            <a:extLst>
              <a:ext uri="{FF2B5EF4-FFF2-40B4-BE49-F238E27FC236}">
                <a16:creationId xmlns:a16="http://schemas.microsoft.com/office/drawing/2014/main" id="{899ED11F-7E4F-8E45-807D-DB132F016FC0}"/>
              </a:ext>
            </a:extLst>
          </p:cNvPr>
          <p:cNvSpPr/>
          <p:nvPr/>
        </p:nvSpPr>
        <p:spPr>
          <a:xfrm>
            <a:off x="1189275" y="3908900"/>
            <a:ext cx="2010437" cy="345578"/>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276" name="Pentagon 275">
            <a:extLst>
              <a:ext uri="{FF2B5EF4-FFF2-40B4-BE49-F238E27FC236}">
                <a16:creationId xmlns:a16="http://schemas.microsoft.com/office/drawing/2014/main" id="{9C16438F-6B15-A345-82CE-35A19DA72FA3}"/>
              </a:ext>
            </a:extLst>
          </p:cNvPr>
          <p:cNvSpPr/>
          <p:nvPr/>
        </p:nvSpPr>
        <p:spPr>
          <a:xfrm>
            <a:off x="1189275" y="4517439"/>
            <a:ext cx="2010437" cy="345578"/>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277" name="Pentagon 276">
            <a:extLst>
              <a:ext uri="{FF2B5EF4-FFF2-40B4-BE49-F238E27FC236}">
                <a16:creationId xmlns:a16="http://schemas.microsoft.com/office/drawing/2014/main" id="{5D7BC48C-9DCF-2B40-8BB7-5A80FA7B1E36}"/>
              </a:ext>
            </a:extLst>
          </p:cNvPr>
          <p:cNvSpPr/>
          <p:nvPr/>
        </p:nvSpPr>
        <p:spPr>
          <a:xfrm>
            <a:off x="1189275" y="5123517"/>
            <a:ext cx="2010437" cy="345578"/>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278" name="Pentagon 277">
            <a:extLst>
              <a:ext uri="{FF2B5EF4-FFF2-40B4-BE49-F238E27FC236}">
                <a16:creationId xmlns:a16="http://schemas.microsoft.com/office/drawing/2014/main" id="{1998570F-E364-3D44-8911-851BA49E37D4}"/>
              </a:ext>
            </a:extLst>
          </p:cNvPr>
          <p:cNvSpPr/>
          <p:nvPr/>
        </p:nvSpPr>
        <p:spPr>
          <a:xfrm flipH="1">
            <a:off x="8993671" y="2691822"/>
            <a:ext cx="2011680" cy="345578"/>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279" name="Pentagon 278">
            <a:extLst>
              <a:ext uri="{FF2B5EF4-FFF2-40B4-BE49-F238E27FC236}">
                <a16:creationId xmlns:a16="http://schemas.microsoft.com/office/drawing/2014/main" id="{09780972-EB57-BF46-A3D6-1CF92EEEFCBD}"/>
              </a:ext>
            </a:extLst>
          </p:cNvPr>
          <p:cNvSpPr/>
          <p:nvPr/>
        </p:nvSpPr>
        <p:spPr>
          <a:xfrm flipH="1">
            <a:off x="8993671" y="3300361"/>
            <a:ext cx="2011680" cy="345578"/>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280" name="Pentagon 279">
            <a:extLst>
              <a:ext uri="{FF2B5EF4-FFF2-40B4-BE49-F238E27FC236}">
                <a16:creationId xmlns:a16="http://schemas.microsoft.com/office/drawing/2014/main" id="{94B90458-046E-1A49-ADB9-29F58DAD3AC8}"/>
              </a:ext>
            </a:extLst>
          </p:cNvPr>
          <p:cNvSpPr/>
          <p:nvPr/>
        </p:nvSpPr>
        <p:spPr>
          <a:xfrm flipH="1">
            <a:off x="8993671" y="3908900"/>
            <a:ext cx="2011680" cy="345578"/>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281" name="Pentagon 280">
            <a:extLst>
              <a:ext uri="{FF2B5EF4-FFF2-40B4-BE49-F238E27FC236}">
                <a16:creationId xmlns:a16="http://schemas.microsoft.com/office/drawing/2014/main" id="{2FA33B31-5B08-9347-A069-B25884394924}"/>
              </a:ext>
            </a:extLst>
          </p:cNvPr>
          <p:cNvSpPr/>
          <p:nvPr/>
        </p:nvSpPr>
        <p:spPr>
          <a:xfrm flipH="1">
            <a:off x="8993671" y="4517439"/>
            <a:ext cx="2011680" cy="345578"/>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282" name="Pentagon 281">
            <a:extLst>
              <a:ext uri="{FF2B5EF4-FFF2-40B4-BE49-F238E27FC236}">
                <a16:creationId xmlns:a16="http://schemas.microsoft.com/office/drawing/2014/main" id="{DADF4935-A77B-C440-86FD-148840053774}"/>
              </a:ext>
            </a:extLst>
          </p:cNvPr>
          <p:cNvSpPr/>
          <p:nvPr/>
        </p:nvSpPr>
        <p:spPr>
          <a:xfrm flipH="1">
            <a:off x="8993671" y="5123517"/>
            <a:ext cx="2011680" cy="345578"/>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Montserrat Light" pitchFamily="2" charset="77"/>
            </a:endParaRPr>
          </a:p>
        </p:txBody>
      </p:sp>
      <p:sp>
        <p:nvSpPr>
          <p:cNvPr id="283" name="Freeform 15">
            <a:extLst>
              <a:ext uri="{FF2B5EF4-FFF2-40B4-BE49-F238E27FC236}">
                <a16:creationId xmlns:a16="http://schemas.microsoft.com/office/drawing/2014/main" id="{9D665D0B-1E37-694A-A6E4-81DAE13AE6CA}"/>
              </a:ext>
            </a:extLst>
          </p:cNvPr>
          <p:cNvSpPr>
            <a:spLocks/>
          </p:cNvSpPr>
          <p:nvPr/>
        </p:nvSpPr>
        <p:spPr bwMode="auto">
          <a:xfrm flipH="1">
            <a:off x="4210637" y="3147158"/>
            <a:ext cx="3938962" cy="645248"/>
          </a:xfrm>
          <a:custGeom>
            <a:avLst/>
            <a:gdLst>
              <a:gd name="T0" fmla="*/ 2338 w 2345"/>
              <a:gd name="T1" fmla="*/ 0 h 740"/>
              <a:gd name="T2" fmla="*/ 1173 w 2345"/>
              <a:gd name="T3" fmla="*/ 253 h 740"/>
              <a:gd name="T4" fmla="*/ 987 w 2345"/>
              <a:gd name="T5" fmla="*/ 247 h 740"/>
              <a:gd name="T6" fmla="*/ 7 w 2345"/>
              <a:gd name="T7" fmla="*/ 0 h 740"/>
              <a:gd name="T8" fmla="*/ 0 w 2345"/>
              <a:gd name="T9" fmla="*/ 0 h 740"/>
              <a:gd name="T10" fmla="*/ 7 w 2345"/>
              <a:gd name="T11" fmla="*/ 16 h 740"/>
              <a:gd name="T12" fmla="*/ 122 w 2345"/>
              <a:gd name="T13" fmla="*/ 279 h 740"/>
              <a:gd name="T14" fmla="*/ 138 w 2345"/>
              <a:gd name="T15" fmla="*/ 315 h 740"/>
              <a:gd name="T16" fmla="*/ 222 w 2345"/>
              <a:gd name="T17" fmla="*/ 507 h 740"/>
              <a:gd name="T18" fmla="*/ 551 w 2345"/>
              <a:gd name="T19" fmla="*/ 651 h 740"/>
              <a:gd name="T20" fmla="*/ 1136 w 2345"/>
              <a:gd name="T21" fmla="*/ 740 h 740"/>
              <a:gd name="T22" fmla="*/ 1173 w 2345"/>
              <a:gd name="T23" fmla="*/ 740 h 740"/>
              <a:gd name="T24" fmla="*/ 1210 w 2345"/>
              <a:gd name="T25" fmla="*/ 740 h 740"/>
              <a:gd name="T26" fmla="*/ 1783 w 2345"/>
              <a:gd name="T27" fmla="*/ 655 h 740"/>
              <a:gd name="T28" fmla="*/ 2123 w 2345"/>
              <a:gd name="T29" fmla="*/ 507 h 740"/>
              <a:gd name="T30" fmla="*/ 2207 w 2345"/>
              <a:gd name="T31" fmla="*/ 315 h 740"/>
              <a:gd name="T32" fmla="*/ 2345 w 2345"/>
              <a:gd name="T33" fmla="*/ 0 h 740"/>
              <a:gd name="T34" fmla="*/ 2338 w 2345"/>
              <a:gd name="T35" fmla="*/ 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345" h="740">
                <a:moveTo>
                  <a:pt x="2338" y="0"/>
                </a:moveTo>
                <a:cubicBezTo>
                  <a:pt x="2062" y="154"/>
                  <a:pt x="1643" y="252"/>
                  <a:pt x="1173" y="253"/>
                </a:cubicBezTo>
                <a:cubicBezTo>
                  <a:pt x="1110" y="253"/>
                  <a:pt x="1048" y="251"/>
                  <a:pt x="987" y="247"/>
                </a:cubicBezTo>
                <a:cubicBezTo>
                  <a:pt x="593" y="225"/>
                  <a:pt x="246" y="133"/>
                  <a:pt x="7" y="0"/>
                </a:cubicBezTo>
                <a:cubicBezTo>
                  <a:pt x="0" y="0"/>
                  <a:pt x="0" y="0"/>
                  <a:pt x="0" y="0"/>
                </a:cubicBezTo>
                <a:cubicBezTo>
                  <a:pt x="7" y="16"/>
                  <a:pt x="7" y="16"/>
                  <a:pt x="7" y="16"/>
                </a:cubicBezTo>
                <a:cubicBezTo>
                  <a:pt x="122" y="279"/>
                  <a:pt x="122" y="279"/>
                  <a:pt x="122" y="279"/>
                </a:cubicBezTo>
                <a:cubicBezTo>
                  <a:pt x="138" y="315"/>
                  <a:pt x="138" y="315"/>
                  <a:pt x="138" y="315"/>
                </a:cubicBezTo>
                <a:cubicBezTo>
                  <a:pt x="222" y="507"/>
                  <a:pt x="222" y="507"/>
                  <a:pt x="222" y="507"/>
                </a:cubicBezTo>
                <a:cubicBezTo>
                  <a:pt x="322" y="565"/>
                  <a:pt x="433" y="613"/>
                  <a:pt x="551" y="651"/>
                </a:cubicBezTo>
                <a:cubicBezTo>
                  <a:pt x="731" y="709"/>
                  <a:pt x="928" y="740"/>
                  <a:pt x="1136" y="740"/>
                </a:cubicBezTo>
                <a:cubicBezTo>
                  <a:pt x="1148" y="740"/>
                  <a:pt x="1160" y="740"/>
                  <a:pt x="1173" y="740"/>
                </a:cubicBezTo>
                <a:cubicBezTo>
                  <a:pt x="1185" y="740"/>
                  <a:pt x="1197" y="740"/>
                  <a:pt x="1210" y="740"/>
                </a:cubicBezTo>
                <a:cubicBezTo>
                  <a:pt x="1413" y="740"/>
                  <a:pt x="1606" y="710"/>
                  <a:pt x="1783" y="655"/>
                </a:cubicBezTo>
                <a:cubicBezTo>
                  <a:pt x="1905" y="617"/>
                  <a:pt x="2020" y="567"/>
                  <a:pt x="2123" y="507"/>
                </a:cubicBezTo>
                <a:cubicBezTo>
                  <a:pt x="2207" y="315"/>
                  <a:pt x="2207" y="315"/>
                  <a:pt x="2207" y="315"/>
                </a:cubicBezTo>
                <a:cubicBezTo>
                  <a:pt x="2345" y="0"/>
                  <a:pt x="2345" y="0"/>
                  <a:pt x="2345" y="0"/>
                </a:cubicBezTo>
                <a:lnTo>
                  <a:pt x="2338" y="0"/>
                </a:lnTo>
                <a:close/>
              </a:path>
            </a:pathLst>
          </a:custGeom>
          <a:solidFill>
            <a:schemeClr val="accent2"/>
          </a:solidFill>
          <a:ln w="3175" cap="flat">
            <a:noFill/>
            <a:prstDash val="solid"/>
            <a:miter lim="800000"/>
            <a:headEnd/>
            <a:tailEnd/>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284" name="TextBox 283">
            <a:extLst>
              <a:ext uri="{FF2B5EF4-FFF2-40B4-BE49-F238E27FC236}">
                <a16:creationId xmlns:a16="http://schemas.microsoft.com/office/drawing/2014/main" id="{7514A24F-B094-7148-B077-1870244A4B9C}"/>
              </a:ext>
            </a:extLst>
          </p:cNvPr>
          <p:cNvSpPr txBox="1"/>
          <p:nvPr/>
        </p:nvSpPr>
        <p:spPr>
          <a:xfrm>
            <a:off x="1300317" y="2695197"/>
            <a:ext cx="1226618" cy="338554"/>
          </a:xfrm>
          <a:prstGeom prst="rect">
            <a:avLst/>
          </a:prstGeom>
          <a:noFill/>
        </p:spPr>
        <p:txBody>
          <a:bodyPr wrap="none" rtlCol="0" anchor="ctr">
            <a:spAutoFit/>
          </a:bodyPr>
          <a:lstStyle/>
          <a:p>
            <a:r>
              <a:rPr lang="en-US" sz="1600" b="1" dirty="0">
                <a:solidFill>
                  <a:schemeClr val="bg1"/>
                </a:solidFill>
                <a:latin typeface="Montserrat" pitchFamily="2" charset="77"/>
              </a:rPr>
              <a:t>Title Here</a:t>
            </a:r>
          </a:p>
        </p:txBody>
      </p:sp>
      <p:sp>
        <p:nvSpPr>
          <p:cNvPr id="285" name="TextBox 284">
            <a:extLst>
              <a:ext uri="{FF2B5EF4-FFF2-40B4-BE49-F238E27FC236}">
                <a16:creationId xmlns:a16="http://schemas.microsoft.com/office/drawing/2014/main" id="{9AAC2BAC-5DE8-C446-860A-0404E3AB6B10}"/>
              </a:ext>
            </a:extLst>
          </p:cNvPr>
          <p:cNvSpPr txBox="1"/>
          <p:nvPr/>
        </p:nvSpPr>
        <p:spPr>
          <a:xfrm>
            <a:off x="1300317" y="3308204"/>
            <a:ext cx="1226618" cy="338554"/>
          </a:xfrm>
          <a:prstGeom prst="rect">
            <a:avLst/>
          </a:prstGeom>
          <a:noFill/>
        </p:spPr>
        <p:txBody>
          <a:bodyPr wrap="none" rtlCol="0" anchor="ctr">
            <a:spAutoFit/>
          </a:bodyPr>
          <a:lstStyle/>
          <a:p>
            <a:r>
              <a:rPr lang="en-US" sz="1600" b="1" dirty="0">
                <a:solidFill>
                  <a:schemeClr val="bg1"/>
                </a:solidFill>
                <a:latin typeface="Montserrat" pitchFamily="2" charset="77"/>
              </a:rPr>
              <a:t>Title Here</a:t>
            </a:r>
          </a:p>
        </p:txBody>
      </p:sp>
      <p:sp>
        <p:nvSpPr>
          <p:cNvPr id="286" name="TextBox 285">
            <a:extLst>
              <a:ext uri="{FF2B5EF4-FFF2-40B4-BE49-F238E27FC236}">
                <a16:creationId xmlns:a16="http://schemas.microsoft.com/office/drawing/2014/main" id="{9C5F0F61-4705-6042-91D4-C239D6619C9A}"/>
              </a:ext>
            </a:extLst>
          </p:cNvPr>
          <p:cNvSpPr txBox="1"/>
          <p:nvPr/>
        </p:nvSpPr>
        <p:spPr>
          <a:xfrm>
            <a:off x="1300317" y="3912275"/>
            <a:ext cx="1226618" cy="338554"/>
          </a:xfrm>
          <a:prstGeom prst="rect">
            <a:avLst/>
          </a:prstGeom>
          <a:noFill/>
        </p:spPr>
        <p:txBody>
          <a:bodyPr wrap="none" rtlCol="0" anchor="ctr">
            <a:spAutoFit/>
          </a:bodyPr>
          <a:lstStyle/>
          <a:p>
            <a:r>
              <a:rPr lang="en-US" sz="1600" b="1" dirty="0">
                <a:solidFill>
                  <a:schemeClr val="bg1"/>
                </a:solidFill>
                <a:latin typeface="Montserrat" pitchFamily="2" charset="77"/>
              </a:rPr>
              <a:t>Title Here</a:t>
            </a:r>
          </a:p>
        </p:txBody>
      </p:sp>
      <p:sp>
        <p:nvSpPr>
          <p:cNvPr id="287" name="TextBox 286">
            <a:extLst>
              <a:ext uri="{FF2B5EF4-FFF2-40B4-BE49-F238E27FC236}">
                <a16:creationId xmlns:a16="http://schemas.microsoft.com/office/drawing/2014/main" id="{7B2C5C08-C0D0-C947-B95C-07EFE10E4957}"/>
              </a:ext>
            </a:extLst>
          </p:cNvPr>
          <p:cNvSpPr txBox="1"/>
          <p:nvPr/>
        </p:nvSpPr>
        <p:spPr>
          <a:xfrm>
            <a:off x="1300317" y="4520951"/>
            <a:ext cx="1226618" cy="338554"/>
          </a:xfrm>
          <a:prstGeom prst="rect">
            <a:avLst/>
          </a:prstGeom>
          <a:noFill/>
        </p:spPr>
        <p:txBody>
          <a:bodyPr wrap="none" rtlCol="0" anchor="ctr">
            <a:spAutoFit/>
          </a:bodyPr>
          <a:lstStyle/>
          <a:p>
            <a:r>
              <a:rPr lang="en-US" sz="1600" b="1" dirty="0">
                <a:solidFill>
                  <a:schemeClr val="bg1"/>
                </a:solidFill>
                <a:latin typeface="Montserrat" pitchFamily="2" charset="77"/>
              </a:rPr>
              <a:t>Title Here</a:t>
            </a:r>
          </a:p>
        </p:txBody>
      </p:sp>
      <p:sp>
        <p:nvSpPr>
          <p:cNvPr id="288" name="TextBox 287">
            <a:extLst>
              <a:ext uri="{FF2B5EF4-FFF2-40B4-BE49-F238E27FC236}">
                <a16:creationId xmlns:a16="http://schemas.microsoft.com/office/drawing/2014/main" id="{FF85CF7F-C92E-AE46-8556-C668F210D4D3}"/>
              </a:ext>
            </a:extLst>
          </p:cNvPr>
          <p:cNvSpPr txBox="1"/>
          <p:nvPr/>
        </p:nvSpPr>
        <p:spPr>
          <a:xfrm>
            <a:off x="1300317" y="5127028"/>
            <a:ext cx="1226618" cy="338554"/>
          </a:xfrm>
          <a:prstGeom prst="rect">
            <a:avLst/>
          </a:prstGeom>
          <a:noFill/>
        </p:spPr>
        <p:txBody>
          <a:bodyPr wrap="none" rtlCol="0" anchor="ctr">
            <a:spAutoFit/>
          </a:bodyPr>
          <a:lstStyle/>
          <a:p>
            <a:r>
              <a:rPr lang="en-US" sz="1600" b="1" dirty="0">
                <a:solidFill>
                  <a:schemeClr val="bg1"/>
                </a:solidFill>
                <a:latin typeface="Montserrat" pitchFamily="2" charset="77"/>
              </a:rPr>
              <a:t>Title Here</a:t>
            </a:r>
          </a:p>
        </p:txBody>
      </p:sp>
      <p:sp>
        <p:nvSpPr>
          <p:cNvPr id="289" name="TextBox 288">
            <a:extLst>
              <a:ext uri="{FF2B5EF4-FFF2-40B4-BE49-F238E27FC236}">
                <a16:creationId xmlns:a16="http://schemas.microsoft.com/office/drawing/2014/main" id="{4F72BF70-1342-2C44-9C7C-531933DF9390}"/>
              </a:ext>
            </a:extLst>
          </p:cNvPr>
          <p:cNvSpPr txBox="1"/>
          <p:nvPr/>
        </p:nvSpPr>
        <p:spPr>
          <a:xfrm>
            <a:off x="9671312" y="2695197"/>
            <a:ext cx="1226619" cy="338554"/>
          </a:xfrm>
          <a:prstGeom prst="rect">
            <a:avLst/>
          </a:prstGeom>
          <a:noFill/>
        </p:spPr>
        <p:txBody>
          <a:bodyPr wrap="none" rtlCol="0" anchor="ctr">
            <a:spAutoFit/>
          </a:bodyPr>
          <a:lstStyle/>
          <a:p>
            <a:pPr algn="r"/>
            <a:r>
              <a:rPr lang="en-US" sz="1600" b="1" dirty="0">
                <a:solidFill>
                  <a:schemeClr val="bg1"/>
                </a:solidFill>
                <a:latin typeface="Montserrat" pitchFamily="2" charset="77"/>
              </a:rPr>
              <a:t>Title Here</a:t>
            </a:r>
          </a:p>
        </p:txBody>
      </p:sp>
      <p:sp>
        <p:nvSpPr>
          <p:cNvPr id="290" name="TextBox 289">
            <a:extLst>
              <a:ext uri="{FF2B5EF4-FFF2-40B4-BE49-F238E27FC236}">
                <a16:creationId xmlns:a16="http://schemas.microsoft.com/office/drawing/2014/main" id="{AFDCF46B-74CC-AB44-B818-0556455AC3B1}"/>
              </a:ext>
            </a:extLst>
          </p:cNvPr>
          <p:cNvSpPr txBox="1"/>
          <p:nvPr/>
        </p:nvSpPr>
        <p:spPr>
          <a:xfrm>
            <a:off x="9671312" y="3308204"/>
            <a:ext cx="1226619" cy="338554"/>
          </a:xfrm>
          <a:prstGeom prst="rect">
            <a:avLst/>
          </a:prstGeom>
          <a:noFill/>
        </p:spPr>
        <p:txBody>
          <a:bodyPr wrap="none" rtlCol="0" anchor="ctr">
            <a:spAutoFit/>
          </a:bodyPr>
          <a:lstStyle/>
          <a:p>
            <a:pPr algn="r"/>
            <a:r>
              <a:rPr lang="en-US" sz="1600" b="1" dirty="0">
                <a:solidFill>
                  <a:schemeClr val="bg1"/>
                </a:solidFill>
                <a:latin typeface="Montserrat" pitchFamily="2" charset="77"/>
              </a:rPr>
              <a:t>Title Here</a:t>
            </a:r>
          </a:p>
        </p:txBody>
      </p:sp>
      <p:sp>
        <p:nvSpPr>
          <p:cNvPr id="291" name="TextBox 290">
            <a:extLst>
              <a:ext uri="{FF2B5EF4-FFF2-40B4-BE49-F238E27FC236}">
                <a16:creationId xmlns:a16="http://schemas.microsoft.com/office/drawing/2014/main" id="{4DFE8A2B-60F2-6E49-8DB0-D0FC123B818B}"/>
              </a:ext>
            </a:extLst>
          </p:cNvPr>
          <p:cNvSpPr txBox="1"/>
          <p:nvPr/>
        </p:nvSpPr>
        <p:spPr>
          <a:xfrm>
            <a:off x="9671312" y="3912275"/>
            <a:ext cx="1226619" cy="338554"/>
          </a:xfrm>
          <a:prstGeom prst="rect">
            <a:avLst/>
          </a:prstGeom>
          <a:noFill/>
        </p:spPr>
        <p:txBody>
          <a:bodyPr wrap="none" rtlCol="0" anchor="ctr">
            <a:spAutoFit/>
          </a:bodyPr>
          <a:lstStyle/>
          <a:p>
            <a:pPr algn="r"/>
            <a:r>
              <a:rPr lang="en-US" sz="1600" b="1" dirty="0">
                <a:solidFill>
                  <a:schemeClr val="bg1"/>
                </a:solidFill>
                <a:latin typeface="Montserrat" pitchFamily="2" charset="77"/>
              </a:rPr>
              <a:t>Title Here</a:t>
            </a:r>
          </a:p>
        </p:txBody>
      </p:sp>
      <p:sp>
        <p:nvSpPr>
          <p:cNvPr id="292" name="TextBox 291">
            <a:extLst>
              <a:ext uri="{FF2B5EF4-FFF2-40B4-BE49-F238E27FC236}">
                <a16:creationId xmlns:a16="http://schemas.microsoft.com/office/drawing/2014/main" id="{DF8B765C-A7C4-5249-B612-A861DCB2AB4B}"/>
              </a:ext>
            </a:extLst>
          </p:cNvPr>
          <p:cNvSpPr txBox="1"/>
          <p:nvPr/>
        </p:nvSpPr>
        <p:spPr>
          <a:xfrm>
            <a:off x="9671312" y="4520951"/>
            <a:ext cx="1226619" cy="338554"/>
          </a:xfrm>
          <a:prstGeom prst="rect">
            <a:avLst/>
          </a:prstGeom>
          <a:noFill/>
        </p:spPr>
        <p:txBody>
          <a:bodyPr wrap="none" rtlCol="0" anchor="ctr">
            <a:spAutoFit/>
          </a:bodyPr>
          <a:lstStyle/>
          <a:p>
            <a:pPr algn="r"/>
            <a:r>
              <a:rPr lang="en-US" sz="1600" b="1" dirty="0">
                <a:solidFill>
                  <a:schemeClr val="bg1"/>
                </a:solidFill>
                <a:latin typeface="Montserrat" pitchFamily="2" charset="77"/>
              </a:rPr>
              <a:t>Title Here</a:t>
            </a:r>
          </a:p>
        </p:txBody>
      </p:sp>
      <p:sp>
        <p:nvSpPr>
          <p:cNvPr id="293" name="TextBox 292">
            <a:extLst>
              <a:ext uri="{FF2B5EF4-FFF2-40B4-BE49-F238E27FC236}">
                <a16:creationId xmlns:a16="http://schemas.microsoft.com/office/drawing/2014/main" id="{3D051556-6C74-EE44-8F32-C5C1DDCA37BC}"/>
              </a:ext>
            </a:extLst>
          </p:cNvPr>
          <p:cNvSpPr txBox="1"/>
          <p:nvPr/>
        </p:nvSpPr>
        <p:spPr>
          <a:xfrm>
            <a:off x="9671312" y="5127028"/>
            <a:ext cx="1226619" cy="338554"/>
          </a:xfrm>
          <a:prstGeom prst="rect">
            <a:avLst/>
          </a:prstGeom>
          <a:noFill/>
        </p:spPr>
        <p:txBody>
          <a:bodyPr wrap="none" rtlCol="0" anchor="ctr">
            <a:spAutoFit/>
          </a:bodyPr>
          <a:lstStyle/>
          <a:p>
            <a:pPr algn="r"/>
            <a:r>
              <a:rPr lang="en-US" sz="1600" b="1" dirty="0">
                <a:solidFill>
                  <a:schemeClr val="bg1"/>
                </a:solidFill>
                <a:latin typeface="Montserrat" pitchFamily="2" charset="77"/>
              </a:rPr>
              <a:t>Title Here</a:t>
            </a:r>
          </a:p>
        </p:txBody>
      </p:sp>
    </p:spTree>
    <p:extLst>
      <p:ext uri="{BB962C8B-B14F-4D97-AF65-F5344CB8AC3E}">
        <p14:creationId xmlns:p14="http://schemas.microsoft.com/office/powerpoint/2010/main" val="3088273003"/>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5CCA700-1B48-B549-912B-CF2DC85F6982}"/>
              </a:ext>
            </a:extLst>
          </p:cNvPr>
          <p:cNvSpPr txBox="1"/>
          <p:nvPr/>
        </p:nvSpPr>
        <p:spPr>
          <a:xfrm>
            <a:off x="3486806" y="273618"/>
            <a:ext cx="5222905" cy="553998"/>
          </a:xfrm>
          <a:prstGeom prst="rect">
            <a:avLst/>
          </a:prstGeom>
          <a:noFill/>
        </p:spPr>
        <p:txBody>
          <a:bodyPr wrap="none" rtlCol="0">
            <a:spAutoFit/>
          </a:bodyPr>
          <a:lstStyle/>
          <a:p>
            <a:pPr algn="ctr"/>
            <a:r>
              <a:rPr lang="en-US" sz="3000" b="1" dirty="0">
                <a:latin typeface="Montserrat" pitchFamily="2" charset="77"/>
              </a:rPr>
              <a:t>FUNNEL DIAGRAM SLIDE</a:t>
            </a:r>
          </a:p>
        </p:txBody>
      </p:sp>
      <p:sp>
        <p:nvSpPr>
          <p:cNvPr id="3" name="TextBox 2">
            <a:extLst>
              <a:ext uri="{FF2B5EF4-FFF2-40B4-BE49-F238E27FC236}">
                <a16:creationId xmlns:a16="http://schemas.microsoft.com/office/drawing/2014/main" id="{10884E74-CF1F-364F-8375-3FFF39862C62}"/>
              </a:ext>
            </a:extLst>
          </p:cNvPr>
          <p:cNvSpPr txBox="1"/>
          <p:nvPr/>
        </p:nvSpPr>
        <p:spPr>
          <a:xfrm>
            <a:off x="5133236" y="750454"/>
            <a:ext cx="1925528" cy="276999"/>
          </a:xfrm>
          <a:prstGeom prst="rect">
            <a:avLst/>
          </a:prstGeom>
          <a:noFill/>
        </p:spPr>
        <p:txBody>
          <a:bodyPr wrap="none" rtlCol="0">
            <a:spAutoFit/>
          </a:bodyPr>
          <a:lstStyle/>
          <a:p>
            <a:pPr algn="ctr"/>
            <a:r>
              <a:rPr lang="en-US" sz="1200" spc="300" dirty="0">
                <a:solidFill>
                  <a:schemeClr val="bg1">
                    <a:lumMod val="75000"/>
                  </a:schemeClr>
                </a:solidFill>
                <a:latin typeface="Montserrat Medium" pitchFamily="2" charset="77"/>
              </a:rPr>
              <a:t>SUBTITLE HERE</a:t>
            </a:r>
          </a:p>
        </p:txBody>
      </p:sp>
      <p:grpSp>
        <p:nvGrpSpPr>
          <p:cNvPr id="47" name="Group 46">
            <a:extLst>
              <a:ext uri="{FF2B5EF4-FFF2-40B4-BE49-F238E27FC236}">
                <a16:creationId xmlns:a16="http://schemas.microsoft.com/office/drawing/2014/main" id="{085BE736-CA06-3546-BAC9-B6883F69A7DD}"/>
              </a:ext>
            </a:extLst>
          </p:cNvPr>
          <p:cNvGrpSpPr/>
          <p:nvPr/>
        </p:nvGrpSpPr>
        <p:grpSpPr>
          <a:xfrm>
            <a:off x="3486513" y="1711456"/>
            <a:ext cx="5138987" cy="4216889"/>
            <a:chOff x="3485833" y="1711008"/>
            <a:chExt cx="5140325" cy="4217987"/>
          </a:xfrm>
        </p:grpSpPr>
        <p:sp>
          <p:nvSpPr>
            <p:cNvPr id="48" name="Freeform 55">
              <a:extLst>
                <a:ext uri="{FF2B5EF4-FFF2-40B4-BE49-F238E27FC236}">
                  <a16:creationId xmlns:a16="http://schemas.microsoft.com/office/drawing/2014/main" id="{CD6FDF01-2D85-5644-BBB5-26B9ACB77E96}"/>
                </a:ext>
              </a:extLst>
            </p:cNvPr>
            <p:cNvSpPr>
              <a:spLocks/>
            </p:cNvSpPr>
            <p:nvPr/>
          </p:nvSpPr>
          <p:spPr bwMode="auto">
            <a:xfrm>
              <a:off x="3485833" y="1711008"/>
              <a:ext cx="5140325" cy="4217987"/>
            </a:xfrm>
            <a:custGeom>
              <a:avLst/>
              <a:gdLst>
                <a:gd name="T0" fmla="*/ 1786 w 1788"/>
                <a:gd name="T1" fmla="*/ 97 h 1467"/>
                <a:gd name="T2" fmla="*/ 1780 w 1788"/>
                <a:gd name="T3" fmla="*/ 90 h 1467"/>
                <a:gd name="T4" fmla="*/ 1772 w 1788"/>
                <a:gd name="T5" fmla="*/ 84 h 1467"/>
                <a:gd name="T6" fmla="*/ 1765 w 1788"/>
                <a:gd name="T7" fmla="*/ 80 h 1467"/>
                <a:gd name="T8" fmla="*/ 1750 w 1788"/>
                <a:gd name="T9" fmla="*/ 74 h 1467"/>
                <a:gd name="T10" fmla="*/ 1734 w 1788"/>
                <a:gd name="T11" fmla="*/ 68 h 1467"/>
                <a:gd name="T12" fmla="*/ 1715 w 1788"/>
                <a:gd name="T13" fmla="*/ 63 h 1467"/>
                <a:gd name="T14" fmla="*/ 1693 w 1788"/>
                <a:gd name="T15" fmla="*/ 57 h 1467"/>
                <a:gd name="T16" fmla="*/ 1660 w 1788"/>
                <a:gd name="T17" fmla="*/ 50 h 1467"/>
                <a:gd name="T18" fmla="*/ 1629 w 1788"/>
                <a:gd name="T19" fmla="*/ 45 h 1467"/>
                <a:gd name="T20" fmla="*/ 1607 w 1788"/>
                <a:gd name="T21" fmla="*/ 41 h 1467"/>
                <a:gd name="T22" fmla="*/ 1577 w 1788"/>
                <a:gd name="T23" fmla="*/ 37 h 1467"/>
                <a:gd name="T24" fmla="*/ 1550 w 1788"/>
                <a:gd name="T25" fmla="*/ 33 h 1467"/>
                <a:gd name="T26" fmla="*/ 1490 w 1788"/>
                <a:gd name="T27" fmla="*/ 27 h 1467"/>
                <a:gd name="T28" fmla="*/ 1454 w 1788"/>
                <a:gd name="T29" fmla="*/ 23 h 1467"/>
                <a:gd name="T30" fmla="*/ 1414 w 1788"/>
                <a:gd name="T31" fmla="*/ 19 h 1467"/>
                <a:gd name="T32" fmla="*/ 1377 w 1788"/>
                <a:gd name="T33" fmla="*/ 17 h 1467"/>
                <a:gd name="T34" fmla="*/ 1310 w 1788"/>
                <a:gd name="T35" fmla="*/ 12 h 1467"/>
                <a:gd name="T36" fmla="*/ 1271 w 1788"/>
                <a:gd name="T37" fmla="*/ 10 h 1467"/>
                <a:gd name="T38" fmla="*/ 1237 w 1788"/>
                <a:gd name="T39" fmla="*/ 8 h 1467"/>
                <a:gd name="T40" fmla="*/ 1174 w 1788"/>
                <a:gd name="T41" fmla="*/ 5 h 1467"/>
                <a:gd name="T42" fmla="*/ 1148 w 1788"/>
                <a:gd name="T43" fmla="*/ 4 h 1467"/>
                <a:gd name="T44" fmla="*/ 1117 w 1788"/>
                <a:gd name="T45" fmla="*/ 3 h 1467"/>
                <a:gd name="T46" fmla="*/ 1084 w 1788"/>
                <a:gd name="T47" fmla="*/ 2 h 1467"/>
                <a:gd name="T48" fmla="*/ 1050 w 1788"/>
                <a:gd name="T49" fmla="*/ 2 h 1467"/>
                <a:gd name="T50" fmla="*/ 1024 w 1788"/>
                <a:gd name="T51" fmla="*/ 1 h 1467"/>
                <a:gd name="T52" fmla="*/ 999 w 1788"/>
                <a:gd name="T53" fmla="*/ 1 h 1467"/>
                <a:gd name="T54" fmla="*/ 956 w 1788"/>
                <a:gd name="T55" fmla="*/ 0 h 1467"/>
                <a:gd name="T56" fmla="*/ 909 w 1788"/>
                <a:gd name="T57" fmla="*/ 0 h 1467"/>
                <a:gd name="T58" fmla="*/ 856 w 1788"/>
                <a:gd name="T59" fmla="*/ 0 h 1467"/>
                <a:gd name="T60" fmla="*/ 831 w 1788"/>
                <a:gd name="T61" fmla="*/ 0 h 1467"/>
                <a:gd name="T62" fmla="*/ 790 w 1788"/>
                <a:gd name="T63" fmla="*/ 1 h 1467"/>
                <a:gd name="T64" fmla="*/ 764 w 1788"/>
                <a:gd name="T65" fmla="*/ 1 h 1467"/>
                <a:gd name="T66" fmla="*/ 728 w 1788"/>
                <a:gd name="T67" fmla="*/ 2 h 1467"/>
                <a:gd name="T68" fmla="*/ 696 w 1788"/>
                <a:gd name="T69" fmla="*/ 3 h 1467"/>
                <a:gd name="T70" fmla="*/ 666 w 1788"/>
                <a:gd name="T71" fmla="*/ 4 h 1467"/>
                <a:gd name="T72" fmla="*/ 640 w 1788"/>
                <a:gd name="T73" fmla="*/ 4 h 1467"/>
                <a:gd name="T74" fmla="*/ 589 w 1788"/>
                <a:gd name="T75" fmla="*/ 6 h 1467"/>
                <a:gd name="T76" fmla="*/ 552 w 1788"/>
                <a:gd name="T77" fmla="*/ 8 h 1467"/>
                <a:gd name="T78" fmla="*/ 517 w 1788"/>
                <a:gd name="T79" fmla="*/ 10 h 1467"/>
                <a:gd name="T80" fmla="*/ 448 w 1788"/>
                <a:gd name="T81" fmla="*/ 14 h 1467"/>
                <a:gd name="T82" fmla="*/ 412 w 1788"/>
                <a:gd name="T83" fmla="*/ 17 h 1467"/>
                <a:gd name="T84" fmla="*/ 371 w 1788"/>
                <a:gd name="T85" fmla="*/ 20 h 1467"/>
                <a:gd name="T86" fmla="*/ 334 w 1788"/>
                <a:gd name="T87" fmla="*/ 23 h 1467"/>
                <a:gd name="T88" fmla="*/ 263 w 1788"/>
                <a:gd name="T89" fmla="*/ 30 h 1467"/>
                <a:gd name="T90" fmla="*/ 225 w 1788"/>
                <a:gd name="T91" fmla="*/ 35 h 1467"/>
                <a:gd name="T92" fmla="*/ 205 w 1788"/>
                <a:gd name="T93" fmla="*/ 38 h 1467"/>
                <a:gd name="T94" fmla="*/ 182 w 1788"/>
                <a:gd name="T95" fmla="*/ 41 h 1467"/>
                <a:gd name="T96" fmla="*/ 152 w 1788"/>
                <a:gd name="T97" fmla="*/ 46 h 1467"/>
                <a:gd name="T98" fmla="*/ 128 w 1788"/>
                <a:gd name="T99" fmla="*/ 50 h 1467"/>
                <a:gd name="T100" fmla="*/ 93 w 1788"/>
                <a:gd name="T101" fmla="*/ 58 h 1467"/>
                <a:gd name="T102" fmla="*/ 72 w 1788"/>
                <a:gd name="T103" fmla="*/ 63 h 1467"/>
                <a:gd name="T104" fmla="*/ 54 w 1788"/>
                <a:gd name="T105" fmla="*/ 69 h 1467"/>
                <a:gd name="T106" fmla="*/ 38 w 1788"/>
                <a:gd name="T107" fmla="*/ 74 h 1467"/>
                <a:gd name="T108" fmla="*/ 24 w 1788"/>
                <a:gd name="T109" fmla="*/ 80 h 1467"/>
                <a:gd name="T110" fmla="*/ 14 w 1788"/>
                <a:gd name="T111" fmla="*/ 86 h 1467"/>
                <a:gd name="T112" fmla="*/ 6 w 1788"/>
                <a:gd name="T113" fmla="*/ 93 h 1467"/>
                <a:gd name="T114" fmla="*/ 2 w 1788"/>
                <a:gd name="T115" fmla="*/ 99 h 1467"/>
                <a:gd name="T116" fmla="*/ 1 w 1788"/>
                <a:gd name="T117" fmla="*/ 106 h 1467"/>
                <a:gd name="T118" fmla="*/ 4 w 1788"/>
                <a:gd name="T119" fmla="*/ 113 h 1467"/>
                <a:gd name="T120" fmla="*/ 703 w 1788"/>
                <a:gd name="T121" fmla="*/ 1467 h 1467"/>
                <a:gd name="T122" fmla="*/ 1784 w 1788"/>
                <a:gd name="T123" fmla="*/ 114 h 1467"/>
                <a:gd name="T124" fmla="*/ 1788 w 1788"/>
                <a:gd name="T125" fmla="*/ 108 h 1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88" h="1467">
                  <a:moveTo>
                    <a:pt x="1788" y="102"/>
                  </a:moveTo>
                  <a:cubicBezTo>
                    <a:pt x="1788" y="102"/>
                    <a:pt x="1788" y="102"/>
                    <a:pt x="1788" y="102"/>
                  </a:cubicBezTo>
                  <a:cubicBezTo>
                    <a:pt x="1788" y="101"/>
                    <a:pt x="1788" y="100"/>
                    <a:pt x="1788" y="100"/>
                  </a:cubicBezTo>
                  <a:cubicBezTo>
                    <a:pt x="1787" y="99"/>
                    <a:pt x="1787" y="99"/>
                    <a:pt x="1787" y="99"/>
                  </a:cubicBezTo>
                  <a:cubicBezTo>
                    <a:pt x="1787" y="98"/>
                    <a:pt x="1787" y="97"/>
                    <a:pt x="1786" y="97"/>
                  </a:cubicBezTo>
                  <a:cubicBezTo>
                    <a:pt x="1786" y="96"/>
                    <a:pt x="1786" y="96"/>
                    <a:pt x="1785" y="96"/>
                  </a:cubicBezTo>
                  <a:cubicBezTo>
                    <a:pt x="1785" y="95"/>
                    <a:pt x="1785" y="94"/>
                    <a:pt x="1784" y="94"/>
                  </a:cubicBezTo>
                  <a:cubicBezTo>
                    <a:pt x="1784" y="94"/>
                    <a:pt x="1784" y="93"/>
                    <a:pt x="1783" y="93"/>
                  </a:cubicBezTo>
                  <a:cubicBezTo>
                    <a:pt x="1783" y="93"/>
                    <a:pt x="1783" y="93"/>
                    <a:pt x="1783" y="93"/>
                  </a:cubicBezTo>
                  <a:cubicBezTo>
                    <a:pt x="1782" y="92"/>
                    <a:pt x="1781" y="91"/>
                    <a:pt x="1780" y="90"/>
                  </a:cubicBezTo>
                  <a:cubicBezTo>
                    <a:pt x="1780" y="90"/>
                    <a:pt x="1780" y="89"/>
                    <a:pt x="1779" y="89"/>
                  </a:cubicBezTo>
                  <a:cubicBezTo>
                    <a:pt x="1778" y="88"/>
                    <a:pt x="1778" y="88"/>
                    <a:pt x="1776" y="87"/>
                  </a:cubicBezTo>
                  <a:cubicBezTo>
                    <a:pt x="1776" y="87"/>
                    <a:pt x="1776" y="87"/>
                    <a:pt x="1776" y="87"/>
                  </a:cubicBezTo>
                  <a:cubicBezTo>
                    <a:pt x="1776" y="86"/>
                    <a:pt x="1775" y="86"/>
                    <a:pt x="1775" y="86"/>
                  </a:cubicBezTo>
                  <a:cubicBezTo>
                    <a:pt x="1774" y="85"/>
                    <a:pt x="1773" y="85"/>
                    <a:pt x="1772" y="84"/>
                  </a:cubicBezTo>
                  <a:cubicBezTo>
                    <a:pt x="1772" y="84"/>
                    <a:pt x="1772" y="84"/>
                    <a:pt x="1771" y="84"/>
                  </a:cubicBezTo>
                  <a:cubicBezTo>
                    <a:pt x="1771" y="83"/>
                    <a:pt x="1770" y="83"/>
                    <a:pt x="1770" y="83"/>
                  </a:cubicBezTo>
                  <a:cubicBezTo>
                    <a:pt x="1769" y="82"/>
                    <a:pt x="1768" y="82"/>
                    <a:pt x="1767" y="81"/>
                  </a:cubicBezTo>
                  <a:cubicBezTo>
                    <a:pt x="1767" y="81"/>
                    <a:pt x="1766" y="81"/>
                    <a:pt x="1765" y="80"/>
                  </a:cubicBezTo>
                  <a:cubicBezTo>
                    <a:pt x="1765" y="80"/>
                    <a:pt x="1765" y="80"/>
                    <a:pt x="1765" y="80"/>
                  </a:cubicBezTo>
                  <a:cubicBezTo>
                    <a:pt x="1764" y="80"/>
                    <a:pt x="1762" y="79"/>
                    <a:pt x="1761" y="78"/>
                  </a:cubicBezTo>
                  <a:cubicBezTo>
                    <a:pt x="1760" y="78"/>
                    <a:pt x="1759" y="78"/>
                    <a:pt x="1759" y="77"/>
                  </a:cubicBezTo>
                  <a:cubicBezTo>
                    <a:pt x="1757" y="76"/>
                    <a:pt x="1755" y="76"/>
                    <a:pt x="1752" y="75"/>
                  </a:cubicBezTo>
                  <a:cubicBezTo>
                    <a:pt x="1752" y="75"/>
                    <a:pt x="1752" y="74"/>
                    <a:pt x="1751" y="74"/>
                  </a:cubicBezTo>
                  <a:cubicBezTo>
                    <a:pt x="1751" y="74"/>
                    <a:pt x="1750" y="74"/>
                    <a:pt x="1750" y="74"/>
                  </a:cubicBezTo>
                  <a:cubicBezTo>
                    <a:pt x="1748" y="73"/>
                    <a:pt x="1747" y="73"/>
                    <a:pt x="1745" y="72"/>
                  </a:cubicBezTo>
                  <a:cubicBezTo>
                    <a:pt x="1744" y="72"/>
                    <a:pt x="1743" y="71"/>
                    <a:pt x="1742" y="71"/>
                  </a:cubicBezTo>
                  <a:cubicBezTo>
                    <a:pt x="1741" y="70"/>
                    <a:pt x="1739" y="70"/>
                    <a:pt x="1737" y="69"/>
                  </a:cubicBezTo>
                  <a:cubicBezTo>
                    <a:pt x="1737" y="69"/>
                    <a:pt x="1736" y="69"/>
                    <a:pt x="1735" y="69"/>
                  </a:cubicBezTo>
                  <a:cubicBezTo>
                    <a:pt x="1735" y="68"/>
                    <a:pt x="1734" y="68"/>
                    <a:pt x="1734" y="68"/>
                  </a:cubicBezTo>
                  <a:cubicBezTo>
                    <a:pt x="1732" y="68"/>
                    <a:pt x="1730" y="67"/>
                    <a:pt x="1729" y="67"/>
                  </a:cubicBezTo>
                  <a:cubicBezTo>
                    <a:pt x="1728" y="66"/>
                    <a:pt x="1726" y="66"/>
                    <a:pt x="1725" y="65"/>
                  </a:cubicBezTo>
                  <a:cubicBezTo>
                    <a:pt x="1723" y="65"/>
                    <a:pt x="1720" y="64"/>
                    <a:pt x="1717" y="63"/>
                  </a:cubicBezTo>
                  <a:cubicBezTo>
                    <a:pt x="1717" y="63"/>
                    <a:pt x="1717" y="63"/>
                    <a:pt x="1717" y="63"/>
                  </a:cubicBezTo>
                  <a:cubicBezTo>
                    <a:pt x="1716" y="63"/>
                    <a:pt x="1716" y="63"/>
                    <a:pt x="1715" y="63"/>
                  </a:cubicBezTo>
                  <a:cubicBezTo>
                    <a:pt x="1712" y="62"/>
                    <a:pt x="1709" y="61"/>
                    <a:pt x="1706" y="60"/>
                  </a:cubicBezTo>
                  <a:cubicBezTo>
                    <a:pt x="1706" y="60"/>
                    <a:pt x="1705" y="60"/>
                    <a:pt x="1705" y="60"/>
                  </a:cubicBezTo>
                  <a:cubicBezTo>
                    <a:pt x="1704" y="60"/>
                    <a:pt x="1703" y="60"/>
                    <a:pt x="1702" y="59"/>
                  </a:cubicBezTo>
                  <a:cubicBezTo>
                    <a:pt x="1700" y="59"/>
                    <a:pt x="1698" y="58"/>
                    <a:pt x="1695" y="58"/>
                  </a:cubicBezTo>
                  <a:cubicBezTo>
                    <a:pt x="1695" y="58"/>
                    <a:pt x="1694" y="57"/>
                    <a:pt x="1693" y="57"/>
                  </a:cubicBezTo>
                  <a:cubicBezTo>
                    <a:pt x="1693" y="57"/>
                    <a:pt x="1693" y="57"/>
                    <a:pt x="1693" y="57"/>
                  </a:cubicBezTo>
                  <a:cubicBezTo>
                    <a:pt x="1686" y="56"/>
                    <a:pt x="1680" y="54"/>
                    <a:pt x="1673" y="53"/>
                  </a:cubicBezTo>
                  <a:cubicBezTo>
                    <a:pt x="1672" y="53"/>
                    <a:pt x="1671" y="53"/>
                    <a:pt x="1671" y="52"/>
                  </a:cubicBezTo>
                  <a:cubicBezTo>
                    <a:pt x="1667" y="52"/>
                    <a:pt x="1664" y="51"/>
                    <a:pt x="1661" y="50"/>
                  </a:cubicBezTo>
                  <a:cubicBezTo>
                    <a:pt x="1660" y="50"/>
                    <a:pt x="1660" y="50"/>
                    <a:pt x="1660" y="50"/>
                  </a:cubicBezTo>
                  <a:cubicBezTo>
                    <a:pt x="1657" y="50"/>
                    <a:pt x="1654" y="49"/>
                    <a:pt x="1650" y="49"/>
                  </a:cubicBezTo>
                  <a:cubicBezTo>
                    <a:pt x="1649" y="48"/>
                    <a:pt x="1648" y="48"/>
                    <a:pt x="1646" y="48"/>
                  </a:cubicBezTo>
                  <a:cubicBezTo>
                    <a:pt x="1644" y="47"/>
                    <a:pt x="1641" y="47"/>
                    <a:pt x="1639" y="46"/>
                  </a:cubicBezTo>
                  <a:cubicBezTo>
                    <a:pt x="1638" y="46"/>
                    <a:pt x="1638" y="46"/>
                    <a:pt x="1637" y="46"/>
                  </a:cubicBezTo>
                  <a:cubicBezTo>
                    <a:pt x="1634" y="46"/>
                    <a:pt x="1632" y="45"/>
                    <a:pt x="1629" y="45"/>
                  </a:cubicBezTo>
                  <a:cubicBezTo>
                    <a:pt x="1628" y="45"/>
                    <a:pt x="1626" y="44"/>
                    <a:pt x="1624" y="44"/>
                  </a:cubicBezTo>
                  <a:cubicBezTo>
                    <a:pt x="1622" y="44"/>
                    <a:pt x="1619" y="43"/>
                    <a:pt x="1617" y="43"/>
                  </a:cubicBezTo>
                  <a:cubicBezTo>
                    <a:pt x="1615" y="43"/>
                    <a:pt x="1614" y="42"/>
                    <a:pt x="1612" y="42"/>
                  </a:cubicBezTo>
                  <a:cubicBezTo>
                    <a:pt x="1610" y="42"/>
                    <a:pt x="1609" y="41"/>
                    <a:pt x="1607" y="41"/>
                  </a:cubicBezTo>
                  <a:cubicBezTo>
                    <a:pt x="1607" y="41"/>
                    <a:pt x="1607" y="41"/>
                    <a:pt x="1607" y="41"/>
                  </a:cubicBezTo>
                  <a:cubicBezTo>
                    <a:pt x="1605" y="41"/>
                    <a:pt x="1604" y="41"/>
                    <a:pt x="1603" y="41"/>
                  </a:cubicBezTo>
                  <a:cubicBezTo>
                    <a:pt x="1603" y="41"/>
                    <a:pt x="1603" y="41"/>
                    <a:pt x="1603" y="41"/>
                  </a:cubicBezTo>
                  <a:cubicBezTo>
                    <a:pt x="1598" y="40"/>
                    <a:pt x="1594" y="39"/>
                    <a:pt x="1589" y="39"/>
                  </a:cubicBezTo>
                  <a:cubicBezTo>
                    <a:pt x="1587" y="38"/>
                    <a:pt x="1586" y="38"/>
                    <a:pt x="1584" y="38"/>
                  </a:cubicBezTo>
                  <a:cubicBezTo>
                    <a:pt x="1582" y="38"/>
                    <a:pt x="1579" y="37"/>
                    <a:pt x="1577" y="37"/>
                  </a:cubicBezTo>
                  <a:cubicBezTo>
                    <a:pt x="1574" y="37"/>
                    <a:pt x="1571" y="36"/>
                    <a:pt x="1568" y="36"/>
                  </a:cubicBezTo>
                  <a:cubicBezTo>
                    <a:pt x="1568" y="36"/>
                    <a:pt x="1567" y="36"/>
                    <a:pt x="1567" y="36"/>
                  </a:cubicBezTo>
                  <a:cubicBezTo>
                    <a:pt x="1566" y="35"/>
                    <a:pt x="1566" y="35"/>
                    <a:pt x="1566" y="35"/>
                  </a:cubicBezTo>
                  <a:cubicBezTo>
                    <a:pt x="1565" y="35"/>
                    <a:pt x="1565" y="35"/>
                    <a:pt x="1564" y="35"/>
                  </a:cubicBezTo>
                  <a:cubicBezTo>
                    <a:pt x="1559" y="35"/>
                    <a:pt x="1554" y="34"/>
                    <a:pt x="1550" y="33"/>
                  </a:cubicBezTo>
                  <a:cubicBezTo>
                    <a:pt x="1547" y="33"/>
                    <a:pt x="1545" y="33"/>
                    <a:pt x="1543" y="32"/>
                  </a:cubicBezTo>
                  <a:cubicBezTo>
                    <a:pt x="1539" y="32"/>
                    <a:pt x="1536" y="32"/>
                    <a:pt x="1532" y="31"/>
                  </a:cubicBezTo>
                  <a:cubicBezTo>
                    <a:pt x="1530" y="31"/>
                    <a:pt x="1528" y="31"/>
                    <a:pt x="1526" y="30"/>
                  </a:cubicBezTo>
                  <a:cubicBezTo>
                    <a:pt x="1526" y="30"/>
                    <a:pt x="1526" y="30"/>
                    <a:pt x="1526" y="30"/>
                  </a:cubicBezTo>
                  <a:cubicBezTo>
                    <a:pt x="1514" y="29"/>
                    <a:pt x="1502" y="28"/>
                    <a:pt x="1490" y="27"/>
                  </a:cubicBezTo>
                  <a:cubicBezTo>
                    <a:pt x="1490" y="27"/>
                    <a:pt x="1490" y="27"/>
                    <a:pt x="1490" y="26"/>
                  </a:cubicBezTo>
                  <a:cubicBezTo>
                    <a:pt x="1489" y="26"/>
                    <a:pt x="1489" y="26"/>
                    <a:pt x="1489" y="26"/>
                  </a:cubicBezTo>
                  <a:cubicBezTo>
                    <a:pt x="1488" y="26"/>
                    <a:pt x="1488" y="26"/>
                    <a:pt x="1487" y="26"/>
                  </a:cubicBezTo>
                  <a:cubicBezTo>
                    <a:pt x="1477" y="25"/>
                    <a:pt x="1466" y="24"/>
                    <a:pt x="1454" y="23"/>
                  </a:cubicBezTo>
                  <a:cubicBezTo>
                    <a:pt x="1454" y="23"/>
                    <a:pt x="1454" y="23"/>
                    <a:pt x="1454" y="23"/>
                  </a:cubicBezTo>
                  <a:cubicBezTo>
                    <a:pt x="1453" y="23"/>
                    <a:pt x="1452" y="23"/>
                    <a:pt x="1451" y="23"/>
                  </a:cubicBezTo>
                  <a:cubicBezTo>
                    <a:pt x="1451" y="23"/>
                    <a:pt x="1451" y="23"/>
                    <a:pt x="1451" y="23"/>
                  </a:cubicBezTo>
                  <a:cubicBezTo>
                    <a:pt x="1441" y="22"/>
                    <a:pt x="1430" y="21"/>
                    <a:pt x="1419" y="20"/>
                  </a:cubicBezTo>
                  <a:cubicBezTo>
                    <a:pt x="1419" y="20"/>
                    <a:pt x="1418" y="20"/>
                    <a:pt x="1418" y="20"/>
                  </a:cubicBezTo>
                  <a:cubicBezTo>
                    <a:pt x="1417" y="20"/>
                    <a:pt x="1415" y="20"/>
                    <a:pt x="1414" y="19"/>
                  </a:cubicBezTo>
                  <a:cubicBezTo>
                    <a:pt x="1414" y="19"/>
                    <a:pt x="1413" y="19"/>
                    <a:pt x="1413" y="19"/>
                  </a:cubicBezTo>
                  <a:cubicBezTo>
                    <a:pt x="1403" y="19"/>
                    <a:pt x="1392" y="18"/>
                    <a:pt x="1382" y="17"/>
                  </a:cubicBezTo>
                  <a:cubicBezTo>
                    <a:pt x="1382" y="17"/>
                    <a:pt x="1381" y="17"/>
                    <a:pt x="1381" y="17"/>
                  </a:cubicBezTo>
                  <a:cubicBezTo>
                    <a:pt x="1380" y="17"/>
                    <a:pt x="1378" y="17"/>
                    <a:pt x="1377" y="17"/>
                  </a:cubicBezTo>
                  <a:cubicBezTo>
                    <a:pt x="1377" y="17"/>
                    <a:pt x="1377" y="17"/>
                    <a:pt x="1377" y="17"/>
                  </a:cubicBezTo>
                  <a:cubicBezTo>
                    <a:pt x="1367" y="16"/>
                    <a:pt x="1356" y="15"/>
                    <a:pt x="1345" y="14"/>
                  </a:cubicBezTo>
                  <a:cubicBezTo>
                    <a:pt x="1345" y="14"/>
                    <a:pt x="1345" y="14"/>
                    <a:pt x="1345" y="14"/>
                  </a:cubicBezTo>
                  <a:cubicBezTo>
                    <a:pt x="1344" y="14"/>
                    <a:pt x="1344" y="14"/>
                    <a:pt x="1343" y="14"/>
                  </a:cubicBezTo>
                  <a:cubicBezTo>
                    <a:pt x="1342" y="14"/>
                    <a:pt x="1342" y="14"/>
                    <a:pt x="1341" y="14"/>
                  </a:cubicBezTo>
                  <a:cubicBezTo>
                    <a:pt x="1331" y="13"/>
                    <a:pt x="1320" y="13"/>
                    <a:pt x="1310" y="12"/>
                  </a:cubicBezTo>
                  <a:cubicBezTo>
                    <a:pt x="1310" y="12"/>
                    <a:pt x="1310" y="12"/>
                    <a:pt x="1309" y="12"/>
                  </a:cubicBezTo>
                  <a:cubicBezTo>
                    <a:pt x="1307" y="12"/>
                    <a:pt x="1304" y="12"/>
                    <a:pt x="1302" y="12"/>
                  </a:cubicBezTo>
                  <a:cubicBezTo>
                    <a:pt x="1293" y="11"/>
                    <a:pt x="1283" y="10"/>
                    <a:pt x="1274" y="10"/>
                  </a:cubicBezTo>
                  <a:cubicBezTo>
                    <a:pt x="1273" y="10"/>
                    <a:pt x="1272" y="10"/>
                    <a:pt x="1271" y="10"/>
                  </a:cubicBezTo>
                  <a:cubicBezTo>
                    <a:pt x="1271" y="10"/>
                    <a:pt x="1271" y="10"/>
                    <a:pt x="1271" y="10"/>
                  </a:cubicBezTo>
                  <a:cubicBezTo>
                    <a:pt x="1269" y="10"/>
                    <a:pt x="1268" y="10"/>
                    <a:pt x="1267" y="10"/>
                  </a:cubicBezTo>
                  <a:cubicBezTo>
                    <a:pt x="1258" y="9"/>
                    <a:pt x="1250" y="9"/>
                    <a:pt x="1241" y="8"/>
                  </a:cubicBezTo>
                  <a:cubicBezTo>
                    <a:pt x="1240" y="8"/>
                    <a:pt x="1239" y="8"/>
                    <a:pt x="1238" y="8"/>
                  </a:cubicBezTo>
                  <a:cubicBezTo>
                    <a:pt x="1238" y="8"/>
                    <a:pt x="1237" y="8"/>
                    <a:pt x="1237" y="8"/>
                  </a:cubicBezTo>
                  <a:cubicBezTo>
                    <a:pt x="1237" y="8"/>
                    <a:pt x="1237" y="8"/>
                    <a:pt x="1237" y="8"/>
                  </a:cubicBezTo>
                  <a:cubicBezTo>
                    <a:pt x="1236" y="8"/>
                    <a:pt x="1235" y="8"/>
                    <a:pt x="1234" y="8"/>
                  </a:cubicBezTo>
                  <a:cubicBezTo>
                    <a:pt x="1225" y="7"/>
                    <a:pt x="1216" y="7"/>
                    <a:pt x="1208" y="7"/>
                  </a:cubicBezTo>
                  <a:cubicBezTo>
                    <a:pt x="1207" y="7"/>
                    <a:pt x="1207" y="7"/>
                    <a:pt x="1207" y="7"/>
                  </a:cubicBezTo>
                  <a:cubicBezTo>
                    <a:pt x="1204" y="7"/>
                    <a:pt x="1202" y="6"/>
                    <a:pt x="1199" y="6"/>
                  </a:cubicBezTo>
                  <a:cubicBezTo>
                    <a:pt x="1191" y="6"/>
                    <a:pt x="1183" y="6"/>
                    <a:pt x="1174" y="5"/>
                  </a:cubicBezTo>
                  <a:cubicBezTo>
                    <a:pt x="1174" y="5"/>
                    <a:pt x="1174" y="5"/>
                    <a:pt x="1174" y="5"/>
                  </a:cubicBezTo>
                  <a:cubicBezTo>
                    <a:pt x="1174" y="5"/>
                    <a:pt x="1173" y="5"/>
                    <a:pt x="1173" y="5"/>
                  </a:cubicBezTo>
                  <a:cubicBezTo>
                    <a:pt x="1172" y="5"/>
                    <a:pt x="1172" y="5"/>
                    <a:pt x="1171" y="5"/>
                  </a:cubicBezTo>
                  <a:cubicBezTo>
                    <a:pt x="1164" y="5"/>
                    <a:pt x="1157" y="5"/>
                    <a:pt x="1149" y="4"/>
                  </a:cubicBezTo>
                  <a:cubicBezTo>
                    <a:pt x="1149" y="4"/>
                    <a:pt x="1148" y="4"/>
                    <a:pt x="1148" y="4"/>
                  </a:cubicBezTo>
                  <a:cubicBezTo>
                    <a:pt x="1145" y="4"/>
                    <a:pt x="1143" y="4"/>
                    <a:pt x="1140" y="4"/>
                  </a:cubicBezTo>
                  <a:cubicBezTo>
                    <a:pt x="1140" y="4"/>
                    <a:pt x="1140" y="4"/>
                    <a:pt x="1140" y="4"/>
                  </a:cubicBezTo>
                  <a:cubicBezTo>
                    <a:pt x="1135" y="4"/>
                    <a:pt x="1130" y="4"/>
                    <a:pt x="1126" y="4"/>
                  </a:cubicBezTo>
                  <a:cubicBezTo>
                    <a:pt x="1125" y="4"/>
                    <a:pt x="1124" y="4"/>
                    <a:pt x="1123" y="4"/>
                  </a:cubicBezTo>
                  <a:cubicBezTo>
                    <a:pt x="1121" y="3"/>
                    <a:pt x="1119" y="3"/>
                    <a:pt x="1117" y="3"/>
                  </a:cubicBezTo>
                  <a:cubicBezTo>
                    <a:pt x="1116" y="3"/>
                    <a:pt x="1115" y="3"/>
                    <a:pt x="1114" y="3"/>
                  </a:cubicBezTo>
                  <a:cubicBezTo>
                    <a:pt x="1111" y="3"/>
                    <a:pt x="1109" y="3"/>
                    <a:pt x="1107" y="3"/>
                  </a:cubicBezTo>
                  <a:cubicBezTo>
                    <a:pt x="1103" y="3"/>
                    <a:pt x="1099" y="3"/>
                    <a:pt x="1095" y="3"/>
                  </a:cubicBezTo>
                  <a:cubicBezTo>
                    <a:pt x="1094" y="3"/>
                    <a:pt x="1094" y="3"/>
                    <a:pt x="1093" y="3"/>
                  </a:cubicBezTo>
                  <a:cubicBezTo>
                    <a:pt x="1090" y="3"/>
                    <a:pt x="1087" y="3"/>
                    <a:pt x="1084" y="2"/>
                  </a:cubicBezTo>
                  <a:cubicBezTo>
                    <a:pt x="1083" y="2"/>
                    <a:pt x="1083" y="2"/>
                    <a:pt x="1082" y="2"/>
                  </a:cubicBezTo>
                  <a:cubicBezTo>
                    <a:pt x="1078" y="2"/>
                    <a:pt x="1074" y="2"/>
                    <a:pt x="1070" y="2"/>
                  </a:cubicBezTo>
                  <a:cubicBezTo>
                    <a:pt x="1068" y="2"/>
                    <a:pt x="1066" y="2"/>
                    <a:pt x="1063" y="2"/>
                  </a:cubicBezTo>
                  <a:cubicBezTo>
                    <a:pt x="1062" y="2"/>
                    <a:pt x="1062" y="2"/>
                    <a:pt x="1061" y="2"/>
                  </a:cubicBezTo>
                  <a:cubicBezTo>
                    <a:pt x="1057" y="2"/>
                    <a:pt x="1054" y="2"/>
                    <a:pt x="1050" y="2"/>
                  </a:cubicBezTo>
                  <a:cubicBezTo>
                    <a:pt x="1049" y="2"/>
                    <a:pt x="1048" y="2"/>
                    <a:pt x="1047" y="2"/>
                  </a:cubicBezTo>
                  <a:cubicBezTo>
                    <a:pt x="1046" y="2"/>
                    <a:pt x="1045" y="2"/>
                    <a:pt x="1044" y="2"/>
                  </a:cubicBezTo>
                  <a:cubicBezTo>
                    <a:pt x="1044" y="2"/>
                    <a:pt x="1044" y="2"/>
                    <a:pt x="1043" y="2"/>
                  </a:cubicBezTo>
                  <a:cubicBezTo>
                    <a:pt x="1037" y="1"/>
                    <a:pt x="1031" y="1"/>
                    <a:pt x="1025" y="1"/>
                  </a:cubicBezTo>
                  <a:cubicBezTo>
                    <a:pt x="1025" y="1"/>
                    <a:pt x="1024" y="1"/>
                    <a:pt x="1024" y="1"/>
                  </a:cubicBezTo>
                  <a:cubicBezTo>
                    <a:pt x="1023" y="1"/>
                    <a:pt x="1022" y="1"/>
                    <a:pt x="1021" y="1"/>
                  </a:cubicBezTo>
                  <a:cubicBezTo>
                    <a:pt x="1019" y="1"/>
                    <a:pt x="1018" y="1"/>
                    <a:pt x="1017" y="1"/>
                  </a:cubicBezTo>
                  <a:cubicBezTo>
                    <a:pt x="1012" y="1"/>
                    <a:pt x="1007" y="1"/>
                    <a:pt x="1002" y="1"/>
                  </a:cubicBezTo>
                  <a:cubicBezTo>
                    <a:pt x="1001" y="1"/>
                    <a:pt x="1000" y="1"/>
                    <a:pt x="999" y="1"/>
                  </a:cubicBezTo>
                  <a:cubicBezTo>
                    <a:pt x="999" y="1"/>
                    <a:pt x="999" y="1"/>
                    <a:pt x="999" y="1"/>
                  </a:cubicBezTo>
                  <a:cubicBezTo>
                    <a:pt x="993" y="1"/>
                    <a:pt x="987" y="1"/>
                    <a:pt x="980" y="1"/>
                  </a:cubicBezTo>
                  <a:cubicBezTo>
                    <a:pt x="980" y="1"/>
                    <a:pt x="980" y="1"/>
                    <a:pt x="980" y="1"/>
                  </a:cubicBezTo>
                  <a:cubicBezTo>
                    <a:pt x="978" y="1"/>
                    <a:pt x="977" y="1"/>
                    <a:pt x="975" y="1"/>
                  </a:cubicBezTo>
                  <a:cubicBezTo>
                    <a:pt x="969" y="0"/>
                    <a:pt x="964" y="0"/>
                    <a:pt x="958" y="0"/>
                  </a:cubicBezTo>
                  <a:cubicBezTo>
                    <a:pt x="957" y="0"/>
                    <a:pt x="957" y="0"/>
                    <a:pt x="956" y="0"/>
                  </a:cubicBezTo>
                  <a:cubicBezTo>
                    <a:pt x="954" y="0"/>
                    <a:pt x="952" y="0"/>
                    <a:pt x="950" y="0"/>
                  </a:cubicBezTo>
                  <a:cubicBezTo>
                    <a:pt x="946" y="0"/>
                    <a:pt x="941" y="0"/>
                    <a:pt x="936" y="0"/>
                  </a:cubicBezTo>
                  <a:cubicBezTo>
                    <a:pt x="935" y="0"/>
                    <a:pt x="934" y="0"/>
                    <a:pt x="933" y="0"/>
                  </a:cubicBezTo>
                  <a:cubicBezTo>
                    <a:pt x="933" y="0"/>
                    <a:pt x="933" y="0"/>
                    <a:pt x="933" y="0"/>
                  </a:cubicBezTo>
                  <a:cubicBezTo>
                    <a:pt x="925" y="0"/>
                    <a:pt x="917" y="0"/>
                    <a:pt x="909" y="0"/>
                  </a:cubicBezTo>
                  <a:cubicBezTo>
                    <a:pt x="905" y="0"/>
                    <a:pt x="900" y="0"/>
                    <a:pt x="895" y="0"/>
                  </a:cubicBezTo>
                  <a:cubicBezTo>
                    <a:pt x="895" y="0"/>
                    <a:pt x="895" y="0"/>
                    <a:pt x="894" y="0"/>
                  </a:cubicBezTo>
                  <a:cubicBezTo>
                    <a:pt x="894" y="0"/>
                    <a:pt x="894" y="0"/>
                    <a:pt x="894" y="0"/>
                  </a:cubicBezTo>
                  <a:cubicBezTo>
                    <a:pt x="889" y="0"/>
                    <a:pt x="884" y="0"/>
                    <a:pt x="879" y="0"/>
                  </a:cubicBezTo>
                  <a:cubicBezTo>
                    <a:pt x="872" y="0"/>
                    <a:pt x="864" y="0"/>
                    <a:pt x="856" y="0"/>
                  </a:cubicBezTo>
                  <a:cubicBezTo>
                    <a:pt x="856" y="0"/>
                    <a:pt x="856" y="0"/>
                    <a:pt x="856" y="0"/>
                  </a:cubicBezTo>
                  <a:cubicBezTo>
                    <a:pt x="855" y="0"/>
                    <a:pt x="854" y="0"/>
                    <a:pt x="853" y="0"/>
                  </a:cubicBezTo>
                  <a:cubicBezTo>
                    <a:pt x="848" y="0"/>
                    <a:pt x="843" y="0"/>
                    <a:pt x="838" y="0"/>
                  </a:cubicBezTo>
                  <a:cubicBezTo>
                    <a:pt x="836" y="0"/>
                    <a:pt x="834" y="0"/>
                    <a:pt x="833" y="0"/>
                  </a:cubicBezTo>
                  <a:cubicBezTo>
                    <a:pt x="832" y="0"/>
                    <a:pt x="831" y="0"/>
                    <a:pt x="831" y="0"/>
                  </a:cubicBezTo>
                  <a:cubicBezTo>
                    <a:pt x="825" y="0"/>
                    <a:pt x="819" y="0"/>
                    <a:pt x="814" y="1"/>
                  </a:cubicBezTo>
                  <a:cubicBezTo>
                    <a:pt x="812" y="1"/>
                    <a:pt x="810" y="1"/>
                    <a:pt x="809" y="1"/>
                  </a:cubicBezTo>
                  <a:cubicBezTo>
                    <a:pt x="809" y="1"/>
                    <a:pt x="808" y="1"/>
                    <a:pt x="808" y="1"/>
                  </a:cubicBezTo>
                  <a:cubicBezTo>
                    <a:pt x="802" y="1"/>
                    <a:pt x="796" y="1"/>
                    <a:pt x="790" y="1"/>
                  </a:cubicBezTo>
                  <a:cubicBezTo>
                    <a:pt x="790" y="1"/>
                    <a:pt x="790" y="1"/>
                    <a:pt x="790" y="1"/>
                  </a:cubicBezTo>
                  <a:cubicBezTo>
                    <a:pt x="789" y="1"/>
                    <a:pt x="788" y="1"/>
                    <a:pt x="787" y="1"/>
                  </a:cubicBezTo>
                  <a:cubicBezTo>
                    <a:pt x="782" y="1"/>
                    <a:pt x="777" y="1"/>
                    <a:pt x="772" y="1"/>
                  </a:cubicBezTo>
                  <a:cubicBezTo>
                    <a:pt x="770" y="1"/>
                    <a:pt x="769" y="1"/>
                    <a:pt x="768" y="1"/>
                  </a:cubicBezTo>
                  <a:cubicBezTo>
                    <a:pt x="767" y="1"/>
                    <a:pt x="766" y="1"/>
                    <a:pt x="764" y="1"/>
                  </a:cubicBezTo>
                  <a:cubicBezTo>
                    <a:pt x="764" y="1"/>
                    <a:pt x="764" y="1"/>
                    <a:pt x="764" y="1"/>
                  </a:cubicBezTo>
                  <a:cubicBezTo>
                    <a:pt x="758" y="1"/>
                    <a:pt x="752" y="1"/>
                    <a:pt x="746" y="2"/>
                  </a:cubicBezTo>
                  <a:cubicBezTo>
                    <a:pt x="745" y="2"/>
                    <a:pt x="745" y="2"/>
                    <a:pt x="744" y="2"/>
                  </a:cubicBezTo>
                  <a:cubicBezTo>
                    <a:pt x="743" y="2"/>
                    <a:pt x="743" y="2"/>
                    <a:pt x="742" y="2"/>
                  </a:cubicBezTo>
                  <a:cubicBezTo>
                    <a:pt x="741" y="2"/>
                    <a:pt x="740" y="2"/>
                    <a:pt x="738" y="2"/>
                  </a:cubicBezTo>
                  <a:cubicBezTo>
                    <a:pt x="735" y="2"/>
                    <a:pt x="731" y="2"/>
                    <a:pt x="728" y="2"/>
                  </a:cubicBezTo>
                  <a:cubicBezTo>
                    <a:pt x="727" y="2"/>
                    <a:pt x="726" y="2"/>
                    <a:pt x="725" y="2"/>
                  </a:cubicBezTo>
                  <a:cubicBezTo>
                    <a:pt x="723" y="2"/>
                    <a:pt x="721" y="2"/>
                    <a:pt x="718" y="2"/>
                  </a:cubicBezTo>
                  <a:cubicBezTo>
                    <a:pt x="714" y="2"/>
                    <a:pt x="710" y="2"/>
                    <a:pt x="706" y="2"/>
                  </a:cubicBezTo>
                  <a:cubicBezTo>
                    <a:pt x="706" y="2"/>
                    <a:pt x="705" y="2"/>
                    <a:pt x="705" y="2"/>
                  </a:cubicBezTo>
                  <a:cubicBezTo>
                    <a:pt x="702" y="3"/>
                    <a:pt x="699" y="3"/>
                    <a:pt x="696" y="3"/>
                  </a:cubicBezTo>
                  <a:cubicBezTo>
                    <a:pt x="695" y="3"/>
                    <a:pt x="694" y="3"/>
                    <a:pt x="694" y="3"/>
                  </a:cubicBezTo>
                  <a:cubicBezTo>
                    <a:pt x="690" y="3"/>
                    <a:pt x="686" y="3"/>
                    <a:pt x="682" y="3"/>
                  </a:cubicBezTo>
                  <a:cubicBezTo>
                    <a:pt x="680" y="3"/>
                    <a:pt x="677" y="3"/>
                    <a:pt x="675" y="3"/>
                  </a:cubicBezTo>
                  <a:cubicBezTo>
                    <a:pt x="674" y="3"/>
                    <a:pt x="673" y="3"/>
                    <a:pt x="672" y="3"/>
                  </a:cubicBezTo>
                  <a:cubicBezTo>
                    <a:pt x="670" y="3"/>
                    <a:pt x="668" y="3"/>
                    <a:pt x="666" y="4"/>
                  </a:cubicBezTo>
                  <a:cubicBezTo>
                    <a:pt x="665" y="4"/>
                    <a:pt x="664" y="4"/>
                    <a:pt x="663" y="4"/>
                  </a:cubicBezTo>
                  <a:cubicBezTo>
                    <a:pt x="658" y="4"/>
                    <a:pt x="653" y="4"/>
                    <a:pt x="649" y="4"/>
                  </a:cubicBezTo>
                  <a:cubicBezTo>
                    <a:pt x="649" y="4"/>
                    <a:pt x="649" y="4"/>
                    <a:pt x="649" y="4"/>
                  </a:cubicBezTo>
                  <a:cubicBezTo>
                    <a:pt x="646" y="4"/>
                    <a:pt x="644" y="4"/>
                    <a:pt x="641" y="4"/>
                  </a:cubicBezTo>
                  <a:cubicBezTo>
                    <a:pt x="641" y="4"/>
                    <a:pt x="640" y="4"/>
                    <a:pt x="640" y="4"/>
                  </a:cubicBezTo>
                  <a:cubicBezTo>
                    <a:pt x="632" y="5"/>
                    <a:pt x="625" y="5"/>
                    <a:pt x="618" y="5"/>
                  </a:cubicBezTo>
                  <a:cubicBezTo>
                    <a:pt x="617" y="5"/>
                    <a:pt x="616" y="5"/>
                    <a:pt x="616" y="5"/>
                  </a:cubicBezTo>
                  <a:cubicBezTo>
                    <a:pt x="615" y="5"/>
                    <a:pt x="615" y="5"/>
                    <a:pt x="615" y="5"/>
                  </a:cubicBezTo>
                  <a:cubicBezTo>
                    <a:pt x="615" y="5"/>
                    <a:pt x="615" y="5"/>
                    <a:pt x="615" y="5"/>
                  </a:cubicBezTo>
                  <a:cubicBezTo>
                    <a:pt x="606" y="6"/>
                    <a:pt x="598" y="6"/>
                    <a:pt x="589" y="6"/>
                  </a:cubicBezTo>
                  <a:cubicBezTo>
                    <a:pt x="587" y="6"/>
                    <a:pt x="584" y="7"/>
                    <a:pt x="582" y="7"/>
                  </a:cubicBezTo>
                  <a:cubicBezTo>
                    <a:pt x="582" y="7"/>
                    <a:pt x="581" y="7"/>
                    <a:pt x="581" y="7"/>
                  </a:cubicBezTo>
                  <a:cubicBezTo>
                    <a:pt x="572" y="7"/>
                    <a:pt x="564" y="7"/>
                    <a:pt x="555" y="8"/>
                  </a:cubicBezTo>
                  <a:cubicBezTo>
                    <a:pt x="554" y="8"/>
                    <a:pt x="553" y="8"/>
                    <a:pt x="552" y="8"/>
                  </a:cubicBezTo>
                  <a:cubicBezTo>
                    <a:pt x="552" y="8"/>
                    <a:pt x="552" y="8"/>
                    <a:pt x="552" y="8"/>
                  </a:cubicBezTo>
                  <a:cubicBezTo>
                    <a:pt x="551" y="8"/>
                    <a:pt x="551" y="8"/>
                    <a:pt x="550" y="8"/>
                  </a:cubicBezTo>
                  <a:cubicBezTo>
                    <a:pt x="550" y="8"/>
                    <a:pt x="549" y="8"/>
                    <a:pt x="548" y="8"/>
                  </a:cubicBezTo>
                  <a:cubicBezTo>
                    <a:pt x="539" y="9"/>
                    <a:pt x="531" y="9"/>
                    <a:pt x="522" y="10"/>
                  </a:cubicBezTo>
                  <a:cubicBezTo>
                    <a:pt x="521" y="10"/>
                    <a:pt x="520" y="10"/>
                    <a:pt x="518" y="10"/>
                  </a:cubicBezTo>
                  <a:cubicBezTo>
                    <a:pt x="518" y="10"/>
                    <a:pt x="518" y="10"/>
                    <a:pt x="517" y="10"/>
                  </a:cubicBezTo>
                  <a:cubicBezTo>
                    <a:pt x="517" y="10"/>
                    <a:pt x="516" y="10"/>
                    <a:pt x="515" y="10"/>
                  </a:cubicBezTo>
                  <a:cubicBezTo>
                    <a:pt x="506" y="10"/>
                    <a:pt x="496" y="11"/>
                    <a:pt x="487" y="12"/>
                  </a:cubicBezTo>
                  <a:cubicBezTo>
                    <a:pt x="484" y="12"/>
                    <a:pt x="482" y="12"/>
                    <a:pt x="479" y="12"/>
                  </a:cubicBezTo>
                  <a:cubicBezTo>
                    <a:pt x="479" y="12"/>
                    <a:pt x="479" y="12"/>
                    <a:pt x="479" y="12"/>
                  </a:cubicBezTo>
                  <a:cubicBezTo>
                    <a:pt x="468" y="13"/>
                    <a:pt x="458" y="13"/>
                    <a:pt x="448" y="14"/>
                  </a:cubicBezTo>
                  <a:cubicBezTo>
                    <a:pt x="447" y="14"/>
                    <a:pt x="446" y="14"/>
                    <a:pt x="446" y="14"/>
                  </a:cubicBezTo>
                  <a:cubicBezTo>
                    <a:pt x="445" y="14"/>
                    <a:pt x="445" y="14"/>
                    <a:pt x="444" y="14"/>
                  </a:cubicBezTo>
                  <a:cubicBezTo>
                    <a:pt x="444" y="14"/>
                    <a:pt x="444" y="14"/>
                    <a:pt x="443" y="14"/>
                  </a:cubicBezTo>
                  <a:cubicBezTo>
                    <a:pt x="433" y="15"/>
                    <a:pt x="422" y="16"/>
                    <a:pt x="412" y="17"/>
                  </a:cubicBezTo>
                  <a:cubicBezTo>
                    <a:pt x="412" y="17"/>
                    <a:pt x="412" y="17"/>
                    <a:pt x="412" y="17"/>
                  </a:cubicBezTo>
                  <a:cubicBezTo>
                    <a:pt x="410" y="17"/>
                    <a:pt x="409" y="17"/>
                    <a:pt x="408" y="17"/>
                  </a:cubicBezTo>
                  <a:cubicBezTo>
                    <a:pt x="408" y="17"/>
                    <a:pt x="407" y="17"/>
                    <a:pt x="407" y="17"/>
                  </a:cubicBezTo>
                  <a:cubicBezTo>
                    <a:pt x="396" y="18"/>
                    <a:pt x="386" y="19"/>
                    <a:pt x="376" y="19"/>
                  </a:cubicBezTo>
                  <a:cubicBezTo>
                    <a:pt x="375" y="19"/>
                    <a:pt x="375" y="19"/>
                    <a:pt x="375" y="19"/>
                  </a:cubicBezTo>
                  <a:cubicBezTo>
                    <a:pt x="373" y="20"/>
                    <a:pt x="372" y="20"/>
                    <a:pt x="371" y="20"/>
                  </a:cubicBezTo>
                  <a:cubicBezTo>
                    <a:pt x="370" y="20"/>
                    <a:pt x="370" y="20"/>
                    <a:pt x="370" y="20"/>
                  </a:cubicBezTo>
                  <a:cubicBezTo>
                    <a:pt x="359" y="21"/>
                    <a:pt x="348" y="22"/>
                    <a:pt x="338" y="23"/>
                  </a:cubicBezTo>
                  <a:cubicBezTo>
                    <a:pt x="338" y="23"/>
                    <a:pt x="338" y="23"/>
                    <a:pt x="337" y="23"/>
                  </a:cubicBezTo>
                  <a:cubicBezTo>
                    <a:pt x="337" y="23"/>
                    <a:pt x="336" y="23"/>
                    <a:pt x="335" y="23"/>
                  </a:cubicBezTo>
                  <a:cubicBezTo>
                    <a:pt x="335" y="23"/>
                    <a:pt x="335" y="23"/>
                    <a:pt x="334" y="23"/>
                  </a:cubicBezTo>
                  <a:cubicBezTo>
                    <a:pt x="323" y="24"/>
                    <a:pt x="312" y="25"/>
                    <a:pt x="301" y="26"/>
                  </a:cubicBezTo>
                  <a:cubicBezTo>
                    <a:pt x="301" y="26"/>
                    <a:pt x="300" y="26"/>
                    <a:pt x="300" y="26"/>
                  </a:cubicBezTo>
                  <a:cubicBezTo>
                    <a:pt x="300" y="26"/>
                    <a:pt x="299" y="26"/>
                    <a:pt x="299" y="26"/>
                  </a:cubicBezTo>
                  <a:cubicBezTo>
                    <a:pt x="299" y="27"/>
                    <a:pt x="299" y="27"/>
                    <a:pt x="299" y="27"/>
                  </a:cubicBezTo>
                  <a:cubicBezTo>
                    <a:pt x="286" y="28"/>
                    <a:pt x="275" y="29"/>
                    <a:pt x="263" y="30"/>
                  </a:cubicBezTo>
                  <a:cubicBezTo>
                    <a:pt x="263" y="30"/>
                    <a:pt x="263" y="30"/>
                    <a:pt x="263" y="30"/>
                  </a:cubicBezTo>
                  <a:cubicBezTo>
                    <a:pt x="261" y="31"/>
                    <a:pt x="259" y="31"/>
                    <a:pt x="257" y="31"/>
                  </a:cubicBezTo>
                  <a:cubicBezTo>
                    <a:pt x="253" y="32"/>
                    <a:pt x="250" y="32"/>
                    <a:pt x="246" y="32"/>
                  </a:cubicBezTo>
                  <a:cubicBezTo>
                    <a:pt x="244" y="33"/>
                    <a:pt x="241" y="33"/>
                    <a:pt x="239" y="33"/>
                  </a:cubicBezTo>
                  <a:cubicBezTo>
                    <a:pt x="234" y="34"/>
                    <a:pt x="230" y="35"/>
                    <a:pt x="225" y="35"/>
                  </a:cubicBezTo>
                  <a:cubicBezTo>
                    <a:pt x="224" y="35"/>
                    <a:pt x="223" y="35"/>
                    <a:pt x="223" y="35"/>
                  </a:cubicBezTo>
                  <a:cubicBezTo>
                    <a:pt x="222" y="35"/>
                    <a:pt x="222" y="35"/>
                    <a:pt x="222" y="36"/>
                  </a:cubicBezTo>
                  <a:cubicBezTo>
                    <a:pt x="222" y="36"/>
                    <a:pt x="221" y="36"/>
                    <a:pt x="220" y="36"/>
                  </a:cubicBezTo>
                  <a:cubicBezTo>
                    <a:pt x="218" y="36"/>
                    <a:pt x="215" y="37"/>
                    <a:pt x="212" y="37"/>
                  </a:cubicBezTo>
                  <a:cubicBezTo>
                    <a:pt x="210" y="37"/>
                    <a:pt x="207" y="38"/>
                    <a:pt x="205" y="38"/>
                  </a:cubicBezTo>
                  <a:cubicBezTo>
                    <a:pt x="203" y="38"/>
                    <a:pt x="201" y="38"/>
                    <a:pt x="200" y="39"/>
                  </a:cubicBezTo>
                  <a:cubicBezTo>
                    <a:pt x="195" y="39"/>
                    <a:pt x="191" y="40"/>
                    <a:pt x="186" y="41"/>
                  </a:cubicBezTo>
                  <a:cubicBezTo>
                    <a:pt x="186" y="41"/>
                    <a:pt x="186" y="41"/>
                    <a:pt x="186" y="41"/>
                  </a:cubicBezTo>
                  <a:cubicBezTo>
                    <a:pt x="185" y="41"/>
                    <a:pt x="183" y="41"/>
                    <a:pt x="182" y="41"/>
                  </a:cubicBezTo>
                  <a:cubicBezTo>
                    <a:pt x="182" y="41"/>
                    <a:pt x="182" y="41"/>
                    <a:pt x="182" y="41"/>
                  </a:cubicBezTo>
                  <a:cubicBezTo>
                    <a:pt x="180" y="41"/>
                    <a:pt x="178" y="42"/>
                    <a:pt x="177" y="42"/>
                  </a:cubicBezTo>
                  <a:cubicBezTo>
                    <a:pt x="175" y="42"/>
                    <a:pt x="173" y="43"/>
                    <a:pt x="172" y="43"/>
                  </a:cubicBezTo>
                  <a:cubicBezTo>
                    <a:pt x="169" y="43"/>
                    <a:pt x="167" y="44"/>
                    <a:pt x="165" y="44"/>
                  </a:cubicBezTo>
                  <a:cubicBezTo>
                    <a:pt x="163" y="44"/>
                    <a:pt x="161" y="45"/>
                    <a:pt x="159" y="45"/>
                  </a:cubicBezTo>
                  <a:cubicBezTo>
                    <a:pt x="157" y="45"/>
                    <a:pt x="154" y="46"/>
                    <a:pt x="152" y="46"/>
                  </a:cubicBezTo>
                  <a:cubicBezTo>
                    <a:pt x="151" y="46"/>
                    <a:pt x="150" y="46"/>
                    <a:pt x="150" y="46"/>
                  </a:cubicBezTo>
                  <a:cubicBezTo>
                    <a:pt x="147" y="47"/>
                    <a:pt x="145" y="47"/>
                    <a:pt x="142" y="48"/>
                  </a:cubicBezTo>
                  <a:cubicBezTo>
                    <a:pt x="141" y="48"/>
                    <a:pt x="140" y="48"/>
                    <a:pt x="138" y="49"/>
                  </a:cubicBezTo>
                  <a:cubicBezTo>
                    <a:pt x="135" y="49"/>
                    <a:pt x="132" y="50"/>
                    <a:pt x="129" y="50"/>
                  </a:cubicBezTo>
                  <a:cubicBezTo>
                    <a:pt x="129" y="50"/>
                    <a:pt x="128" y="50"/>
                    <a:pt x="128" y="50"/>
                  </a:cubicBezTo>
                  <a:cubicBezTo>
                    <a:pt x="125" y="51"/>
                    <a:pt x="121" y="52"/>
                    <a:pt x="118" y="52"/>
                  </a:cubicBezTo>
                  <a:cubicBezTo>
                    <a:pt x="117" y="53"/>
                    <a:pt x="116" y="53"/>
                    <a:pt x="116" y="53"/>
                  </a:cubicBezTo>
                  <a:cubicBezTo>
                    <a:pt x="109" y="54"/>
                    <a:pt x="102" y="56"/>
                    <a:pt x="96" y="57"/>
                  </a:cubicBezTo>
                  <a:cubicBezTo>
                    <a:pt x="96" y="57"/>
                    <a:pt x="96" y="57"/>
                    <a:pt x="96" y="57"/>
                  </a:cubicBezTo>
                  <a:cubicBezTo>
                    <a:pt x="95" y="57"/>
                    <a:pt x="94" y="58"/>
                    <a:pt x="93" y="58"/>
                  </a:cubicBezTo>
                  <a:cubicBezTo>
                    <a:pt x="91" y="58"/>
                    <a:pt x="89" y="59"/>
                    <a:pt x="87" y="59"/>
                  </a:cubicBezTo>
                  <a:cubicBezTo>
                    <a:pt x="86" y="60"/>
                    <a:pt x="85" y="60"/>
                    <a:pt x="83" y="60"/>
                  </a:cubicBezTo>
                  <a:cubicBezTo>
                    <a:pt x="83" y="60"/>
                    <a:pt x="83" y="60"/>
                    <a:pt x="83" y="60"/>
                  </a:cubicBezTo>
                  <a:cubicBezTo>
                    <a:pt x="80" y="61"/>
                    <a:pt x="77" y="62"/>
                    <a:pt x="74" y="63"/>
                  </a:cubicBezTo>
                  <a:cubicBezTo>
                    <a:pt x="73" y="63"/>
                    <a:pt x="72" y="63"/>
                    <a:pt x="72" y="63"/>
                  </a:cubicBezTo>
                  <a:cubicBezTo>
                    <a:pt x="72" y="63"/>
                    <a:pt x="71" y="63"/>
                    <a:pt x="71" y="63"/>
                  </a:cubicBezTo>
                  <a:cubicBezTo>
                    <a:pt x="69" y="64"/>
                    <a:pt x="66" y="65"/>
                    <a:pt x="64" y="65"/>
                  </a:cubicBezTo>
                  <a:cubicBezTo>
                    <a:pt x="62" y="66"/>
                    <a:pt x="61" y="66"/>
                    <a:pt x="60" y="67"/>
                  </a:cubicBezTo>
                  <a:cubicBezTo>
                    <a:pt x="58" y="67"/>
                    <a:pt x="57" y="68"/>
                    <a:pt x="55" y="68"/>
                  </a:cubicBezTo>
                  <a:cubicBezTo>
                    <a:pt x="55" y="68"/>
                    <a:pt x="54" y="68"/>
                    <a:pt x="54" y="69"/>
                  </a:cubicBezTo>
                  <a:cubicBezTo>
                    <a:pt x="53" y="69"/>
                    <a:pt x="52" y="69"/>
                    <a:pt x="51" y="69"/>
                  </a:cubicBezTo>
                  <a:cubicBezTo>
                    <a:pt x="50" y="70"/>
                    <a:pt x="48" y="70"/>
                    <a:pt x="47" y="71"/>
                  </a:cubicBezTo>
                  <a:cubicBezTo>
                    <a:pt x="46" y="71"/>
                    <a:pt x="44" y="72"/>
                    <a:pt x="43" y="72"/>
                  </a:cubicBezTo>
                  <a:cubicBezTo>
                    <a:pt x="42" y="73"/>
                    <a:pt x="41" y="73"/>
                    <a:pt x="39" y="74"/>
                  </a:cubicBezTo>
                  <a:cubicBezTo>
                    <a:pt x="39" y="74"/>
                    <a:pt x="38" y="74"/>
                    <a:pt x="38" y="74"/>
                  </a:cubicBezTo>
                  <a:cubicBezTo>
                    <a:pt x="37" y="74"/>
                    <a:pt x="37" y="75"/>
                    <a:pt x="36" y="75"/>
                  </a:cubicBezTo>
                  <a:cubicBezTo>
                    <a:pt x="34" y="76"/>
                    <a:pt x="32" y="76"/>
                    <a:pt x="30" y="77"/>
                  </a:cubicBezTo>
                  <a:cubicBezTo>
                    <a:pt x="29" y="78"/>
                    <a:pt x="29" y="78"/>
                    <a:pt x="28" y="78"/>
                  </a:cubicBezTo>
                  <a:cubicBezTo>
                    <a:pt x="27" y="79"/>
                    <a:pt x="25" y="80"/>
                    <a:pt x="24" y="80"/>
                  </a:cubicBezTo>
                  <a:cubicBezTo>
                    <a:pt x="24" y="80"/>
                    <a:pt x="24" y="80"/>
                    <a:pt x="24" y="80"/>
                  </a:cubicBezTo>
                  <a:cubicBezTo>
                    <a:pt x="23" y="81"/>
                    <a:pt x="22" y="81"/>
                    <a:pt x="21" y="81"/>
                  </a:cubicBezTo>
                  <a:cubicBezTo>
                    <a:pt x="21" y="82"/>
                    <a:pt x="20" y="82"/>
                    <a:pt x="19" y="83"/>
                  </a:cubicBezTo>
                  <a:cubicBezTo>
                    <a:pt x="18" y="83"/>
                    <a:pt x="18" y="83"/>
                    <a:pt x="18" y="84"/>
                  </a:cubicBezTo>
                  <a:cubicBezTo>
                    <a:pt x="17" y="84"/>
                    <a:pt x="17" y="84"/>
                    <a:pt x="17" y="84"/>
                  </a:cubicBezTo>
                  <a:cubicBezTo>
                    <a:pt x="16" y="85"/>
                    <a:pt x="15" y="85"/>
                    <a:pt x="14" y="86"/>
                  </a:cubicBezTo>
                  <a:cubicBezTo>
                    <a:pt x="14" y="86"/>
                    <a:pt x="13" y="86"/>
                    <a:pt x="13" y="87"/>
                  </a:cubicBezTo>
                  <a:cubicBezTo>
                    <a:pt x="12" y="87"/>
                    <a:pt x="12" y="87"/>
                    <a:pt x="12" y="87"/>
                  </a:cubicBezTo>
                  <a:cubicBezTo>
                    <a:pt x="11" y="88"/>
                    <a:pt x="10" y="88"/>
                    <a:pt x="9" y="89"/>
                  </a:cubicBezTo>
                  <a:cubicBezTo>
                    <a:pt x="9" y="89"/>
                    <a:pt x="9" y="90"/>
                    <a:pt x="9" y="90"/>
                  </a:cubicBezTo>
                  <a:cubicBezTo>
                    <a:pt x="7" y="91"/>
                    <a:pt x="6" y="92"/>
                    <a:pt x="6" y="93"/>
                  </a:cubicBezTo>
                  <a:cubicBezTo>
                    <a:pt x="5" y="93"/>
                    <a:pt x="5" y="93"/>
                    <a:pt x="5" y="93"/>
                  </a:cubicBezTo>
                  <a:cubicBezTo>
                    <a:pt x="5" y="93"/>
                    <a:pt x="5" y="94"/>
                    <a:pt x="5" y="94"/>
                  </a:cubicBezTo>
                  <a:cubicBezTo>
                    <a:pt x="4" y="94"/>
                    <a:pt x="4" y="95"/>
                    <a:pt x="3" y="96"/>
                  </a:cubicBezTo>
                  <a:cubicBezTo>
                    <a:pt x="3" y="96"/>
                    <a:pt x="3" y="96"/>
                    <a:pt x="2" y="97"/>
                  </a:cubicBezTo>
                  <a:cubicBezTo>
                    <a:pt x="2" y="97"/>
                    <a:pt x="2" y="98"/>
                    <a:pt x="2" y="99"/>
                  </a:cubicBezTo>
                  <a:cubicBezTo>
                    <a:pt x="1" y="99"/>
                    <a:pt x="1" y="99"/>
                    <a:pt x="1" y="100"/>
                  </a:cubicBezTo>
                  <a:cubicBezTo>
                    <a:pt x="1" y="100"/>
                    <a:pt x="1" y="101"/>
                    <a:pt x="1" y="102"/>
                  </a:cubicBezTo>
                  <a:cubicBezTo>
                    <a:pt x="1" y="102"/>
                    <a:pt x="1" y="102"/>
                    <a:pt x="1" y="102"/>
                  </a:cubicBezTo>
                  <a:cubicBezTo>
                    <a:pt x="1" y="102"/>
                    <a:pt x="0" y="103"/>
                    <a:pt x="0" y="103"/>
                  </a:cubicBezTo>
                  <a:cubicBezTo>
                    <a:pt x="0" y="104"/>
                    <a:pt x="0" y="105"/>
                    <a:pt x="1" y="106"/>
                  </a:cubicBezTo>
                  <a:cubicBezTo>
                    <a:pt x="1" y="107"/>
                    <a:pt x="1" y="107"/>
                    <a:pt x="1" y="108"/>
                  </a:cubicBezTo>
                  <a:cubicBezTo>
                    <a:pt x="1" y="108"/>
                    <a:pt x="1" y="109"/>
                    <a:pt x="1" y="109"/>
                  </a:cubicBezTo>
                  <a:cubicBezTo>
                    <a:pt x="2" y="110"/>
                    <a:pt x="2" y="110"/>
                    <a:pt x="2" y="111"/>
                  </a:cubicBezTo>
                  <a:cubicBezTo>
                    <a:pt x="2" y="111"/>
                    <a:pt x="3" y="111"/>
                    <a:pt x="3" y="111"/>
                  </a:cubicBezTo>
                  <a:cubicBezTo>
                    <a:pt x="3" y="112"/>
                    <a:pt x="4" y="113"/>
                    <a:pt x="4" y="113"/>
                  </a:cubicBezTo>
                  <a:cubicBezTo>
                    <a:pt x="4" y="113"/>
                    <a:pt x="4" y="114"/>
                    <a:pt x="4" y="114"/>
                  </a:cubicBezTo>
                  <a:cubicBezTo>
                    <a:pt x="4" y="114"/>
                    <a:pt x="4" y="114"/>
                    <a:pt x="4" y="114"/>
                  </a:cubicBezTo>
                  <a:cubicBezTo>
                    <a:pt x="146" y="286"/>
                    <a:pt x="647" y="998"/>
                    <a:pt x="648" y="998"/>
                  </a:cubicBezTo>
                  <a:cubicBezTo>
                    <a:pt x="648" y="998"/>
                    <a:pt x="649" y="1415"/>
                    <a:pt x="649" y="1415"/>
                  </a:cubicBezTo>
                  <a:cubicBezTo>
                    <a:pt x="649" y="1444"/>
                    <a:pt x="673" y="1467"/>
                    <a:pt x="703" y="1467"/>
                  </a:cubicBezTo>
                  <a:cubicBezTo>
                    <a:pt x="1093" y="1467"/>
                    <a:pt x="1093" y="1467"/>
                    <a:pt x="1093" y="1467"/>
                  </a:cubicBezTo>
                  <a:cubicBezTo>
                    <a:pt x="1123" y="1467"/>
                    <a:pt x="1148" y="1444"/>
                    <a:pt x="1148" y="1415"/>
                  </a:cubicBezTo>
                  <a:cubicBezTo>
                    <a:pt x="1148" y="995"/>
                    <a:pt x="1148" y="995"/>
                    <a:pt x="1148" y="995"/>
                  </a:cubicBezTo>
                  <a:cubicBezTo>
                    <a:pt x="1222" y="869"/>
                    <a:pt x="1643" y="285"/>
                    <a:pt x="1784" y="114"/>
                  </a:cubicBezTo>
                  <a:cubicBezTo>
                    <a:pt x="1784" y="114"/>
                    <a:pt x="1784" y="114"/>
                    <a:pt x="1784" y="114"/>
                  </a:cubicBezTo>
                  <a:cubicBezTo>
                    <a:pt x="1784" y="114"/>
                    <a:pt x="1785" y="113"/>
                    <a:pt x="1785" y="113"/>
                  </a:cubicBezTo>
                  <a:cubicBezTo>
                    <a:pt x="1785" y="113"/>
                    <a:pt x="1786" y="112"/>
                    <a:pt x="1786" y="111"/>
                  </a:cubicBezTo>
                  <a:cubicBezTo>
                    <a:pt x="1786" y="111"/>
                    <a:pt x="1786" y="111"/>
                    <a:pt x="1786" y="111"/>
                  </a:cubicBezTo>
                  <a:cubicBezTo>
                    <a:pt x="1787" y="110"/>
                    <a:pt x="1787" y="110"/>
                    <a:pt x="1787" y="109"/>
                  </a:cubicBezTo>
                  <a:cubicBezTo>
                    <a:pt x="1787" y="109"/>
                    <a:pt x="1787" y="108"/>
                    <a:pt x="1788" y="108"/>
                  </a:cubicBezTo>
                  <a:cubicBezTo>
                    <a:pt x="1788" y="107"/>
                    <a:pt x="1788" y="107"/>
                    <a:pt x="1788" y="106"/>
                  </a:cubicBezTo>
                  <a:cubicBezTo>
                    <a:pt x="1788" y="105"/>
                    <a:pt x="1788" y="104"/>
                    <a:pt x="1788" y="103"/>
                  </a:cubicBezTo>
                  <a:cubicBezTo>
                    <a:pt x="1788" y="103"/>
                    <a:pt x="1788" y="102"/>
                    <a:pt x="1788" y="102"/>
                  </a:cubicBezTo>
                  <a:close/>
                </a:path>
              </a:pathLst>
            </a:custGeom>
            <a:solidFill>
              <a:schemeClr val="bg1">
                <a:lumMod val="9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49" name="Freeform 56">
              <a:extLst>
                <a:ext uri="{FF2B5EF4-FFF2-40B4-BE49-F238E27FC236}">
                  <a16:creationId xmlns:a16="http://schemas.microsoft.com/office/drawing/2014/main" id="{679986D3-DA6F-AD45-BF35-7487F81C9813}"/>
                </a:ext>
              </a:extLst>
            </p:cNvPr>
            <p:cNvSpPr>
              <a:spLocks/>
            </p:cNvSpPr>
            <p:nvPr/>
          </p:nvSpPr>
          <p:spPr bwMode="auto">
            <a:xfrm>
              <a:off x="3485833" y="1711008"/>
              <a:ext cx="5140325" cy="598487"/>
            </a:xfrm>
            <a:custGeom>
              <a:avLst/>
              <a:gdLst>
                <a:gd name="T0" fmla="*/ 1786 w 1788"/>
                <a:gd name="T1" fmla="*/ 97 h 208"/>
                <a:gd name="T2" fmla="*/ 1780 w 1788"/>
                <a:gd name="T3" fmla="*/ 90 h 208"/>
                <a:gd name="T4" fmla="*/ 1772 w 1788"/>
                <a:gd name="T5" fmla="*/ 84 h 208"/>
                <a:gd name="T6" fmla="*/ 1765 w 1788"/>
                <a:gd name="T7" fmla="*/ 80 h 208"/>
                <a:gd name="T8" fmla="*/ 1750 w 1788"/>
                <a:gd name="T9" fmla="*/ 74 h 208"/>
                <a:gd name="T10" fmla="*/ 1734 w 1788"/>
                <a:gd name="T11" fmla="*/ 68 h 208"/>
                <a:gd name="T12" fmla="*/ 1715 w 1788"/>
                <a:gd name="T13" fmla="*/ 63 h 208"/>
                <a:gd name="T14" fmla="*/ 1693 w 1788"/>
                <a:gd name="T15" fmla="*/ 57 h 208"/>
                <a:gd name="T16" fmla="*/ 1660 w 1788"/>
                <a:gd name="T17" fmla="*/ 50 h 208"/>
                <a:gd name="T18" fmla="*/ 1629 w 1788"/>
                <a:gd name="T19" fmla="*/ 45 h 208"/>
                <a:gd name="T20" fmla="*/ 1607 w 1788"/>
                <a:gd name="T21" fmla="*/ 41 h 208"/>
                <a:gd name="T22" fmla="*/ 1577 w 1788"/>
                <a:gd name="T23" fmla="*/ 37 h 208"/>
                <a:gd name="T24" fmla="*/ 1550 w 1788"/>
                <a:gd name="T25" fmla="*/ 33 h 208"/>
                <a:gd name="T26" fmla="*/ 1490 w 1788"/>
                <a:gd name="T27" fmla="*/ 27 h 208"/>
                <a:gd name="T28" fmla="*/ 1454 w 1788"/>
                <a:gd name="T29" fmla="*/ 23 h 208"/>
                <a:gd name="T30" fmla="*/ 1414 w 1788"/>
                <a:gd name="T31" fmla="*/ 19 h 208"/>
                <a:gd name="T32" fmla="*/ 1377 w 1788"/>
                <a:gd name="T33" fmla="*/ 17 h 208"/>
                <a:gd name="T34" fmla="*/ 1310 w 1788"/>
                <a:gd name="T35" fmla="*/ 12 h 208"/>
                <a:gd name="T36" fmla="*/ 1271 w 1788"/>
                <a:gd name="T37" fmla="*/ 10 h 208"/>
                <a:gd name="T38" fmla="*/ 1237 w 1788"/>
                <a:gd name="T39" fmla="*/ 8 h 208"/>
                <a:gd name="T40" fmla="*/ 1174 w 1788"/>
                <a:gd name="T41" fmla="*/ 5 h 208"/>
                <a:gd name="T42" fmla="*/ 1148 w 1788"/>
                <a:gd name="T43" fmla="*/ 4 h 208"/>
                <a:gd name="T44" fmla="*/ 1117 w 1788"/>
                <a:gd name="T45" fmla="*/ 3 h 208"/>
                <a:gd name="T46" fmla="*/ 1084 w 1788"/>
                <a:gd name="T47" fmla="*/ 2 h 208"/>
                <a:gd name="T48" fmla="*/ 1050 w 1788"/>
                <a:gd name="T49" fmla="*/ 2 h 208"/>
                <a:gd name="T50" fmla="*/ 1024 w 1788"/>
                <a:gd name="T51" fmla="*/ 1 h 208"/>
                <a:gd name="T52" fmla="*/ 999 w 1788"/>
                <a:gd name="T53" fmla="*/ 1 h 208"/>
                <a:gd name="T54" fmla="*/ 956 w 1788"/>
                <a:gd name="T55" fmla="*/ 0 h 208"/>
                <a:gd name="T56" fmla="*/ 909 w 1788"/>
                <a:gd name="T57" fmla="*/ 0 h 208"/>
                <a:gd name="T58" fmla="*/ 894 w 1788"/>
                <a:gd name="T59" fmla="*/ 0 h 208"/>
                <a:gd name="T60" fmla="*/ 838 w 1788"/>
                <a:gd name="T61" fmla="*/ 0 h 208"/>
                <a:gd name="T62" fmla="*/ 808 w 1788"/>
                <a:gd name="T63" fmla="*/ 1 h 208"/>
                <a:gd name="T64" fmla="*/ 768 w 1788"/>
                <a:gd name="T65" fmla="*/ 1 h 208"/>
                <a:gd name="T66" fmla="*/ 742 w 1788"/>
                <a:gd name="T67" fmla="*/ 2 h 208"/>
                <a:gd name="T68" fmla="*/ 706 w 1788"/>
                <a:gd name="T69" fmla="*/ 2 h 208"/>
                <a:gd name="T70" fmla="*/ 675 w 1788"/>
                <a:gd name="T71" fmla="*/ 3 h 208"/>
                <a:gd name="T72" fmla="*/ 649 w 1788"/>
                <a:gd name="T73" fmla="*/ 4 h 208"/>
                <a:gd name="T74" fmla="*/ 615 w 1788"/>
                <a:gd name="T75" fmla="*/ 5 h 208"/>
                <a:gd name="T76" fmla="*/ 555 w 1788"/>
                <a:gd name="T77" fmla="*/ 8 h 208"/>
                <a:gd name="T78" fmla="*/ 522 w 1788"/>
                <a:gd name="T79" fmla="*/ 10 h 208"/>
                <a:gd name="T80" fmla="*/ 479 w 1788"/>
                <a:gd name="T81" fmla="*/ 12 h 208"/>
                <a:gd name="T82" fmla="*/ 443 w 1788"/>
                <a:gd name="T83" fmla="*/ 14 h 208"/>
                <a:gd name="T84" fmla="*/ 376 w 1788"/>
                <a:gd name="T85" fmla="*/ 19 h 208"/>
                <a:gd name="T86" fmla="*/ 337 w 1788"/>
                <a:gd name="T87" fmla="*/ 23 h 208"/>
                <a:gd name="T88" fmla="*/ 299 w 1788"/>
                <a:gd name="T89" fmla="*/ 26 h 208"/>
                <a:gd name="T90" fmla="*/ 246 w 1788"/>
                <a:gd name="T91" fmla="*/ 32 h 208"/>
                <a:gd name="T92" fmla="*/ 220 w 1788"/>
                <a:gd name="T93" fmla="*/ 36 h 208"/>
                <a:gd name="T94" fmla="*/ 186 w 1788"/>
                <a:gd name="T95" fmla="*/ 41 h 208"/>
                <a:gd name="T96" fmla="*/ 165 w 1788"/>
                <a:gd name="T97" fmla="*/ 44 h 208"/>
                <a:gd name="T98" fmla="*/ 138 w 1788"/>
                <a:gd name="T99" fmla="*/ 49 h 208"/>
                <a:gd name="T100" fmla="*/ 96 w 1788"/>
                <a:gd name="T101" fmla="*/ 57 h 208"/>
                <a:gd name="T102" fmla="*/ 83 w 1788"/>
                <a:gd name="T103" fmla="*/ 60 h 208"/>
                <a:gd name="T104" fmla="*/ 60 w 1788"/>
                <a:gd name="T105" fmla="*/ 67 h 208"/>
                <a:gd name="T106" fmla="*/ 43 w 1788"/>
                <a:gd name="T107" fmla="*/ 72 h 208"/>
                <a:gd name="T108" fmla="*/ 28 w 1788"/>
                <a:gd name="T109" fmla="*/ 78 h 208"/>
                <a:gd name="T110" fmla="*/ 18 w 1788"/>
                <a:gd name="T111" fmla="*/ 84 h 208"/>
                <a:gd name="T112" fmla="*/ 9 w 1788"/>
                <a:gd name="T113" fmla="*/ 89 h 208"/>
                <a:gd name="T114" fmla="*/ 3 w 1788"/>
                <a:gd name="T115" fmla="*/ 96 h 208"/>
                <a:gd name="T116" fmla="*/ 1 w 1788"/>
                <a:gd name="T117" fmla="*/ 102 h 208"/>
                <a:gd name="T118" fmla="*/ 2 w 1788"/>
                <a:gd name="T119" fmla="*/ 111 h 208"/>
                <a:gd name="T120" fmla="*/ 894 w 1788"/>
                <a:gd name="T121" fmla="*/ 208 h 208"/>
                <a:gd name="T122" fmla="*/ 1785 w 1788"/>
                <a:gd name="T123" fmla="*/ 113 h 208"/>
                <a:gd name="T124" fmla="*/ 1788 w 1788"/>
                <a:gd name="T125" fmla="*/ 10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88" h="208">
                  <a:moveTo>
                    <a:pt x="1788" y="102"/>
                  </a:moveTo>
                  <a:cubicBezTo>
                    <a:pt x="1788" y="102"/>
                    <a:pt x="1788" y="102"/>
                    <a:pt x="1788" y="102"/>
                  </a:cubicBezTo>
                  <a:cubicBezTo>
                    <a:pt x="1788" y="101"/>
                    <a:pt x="1788" y="100"/>
                    <a:pt x="1788" y="100"/>
                  </a:cubicBezTo>
                  <a:cubicBezTo>
                    <a:pt x="1787" y="99"/>
                    <a:pt x="1787" y="99"/>
                    <a:pt x="1787" y="99"/>
                  </a:cubicBezTo>
                  <a:cubicBezTo>
                    <a:pt x="1787" y="98"/>
                    <a:pt x="1787" y="97"/>
                    <a:pt x="1786" y="97"/>
                  </a:cubicBezTo>
                  <a:cubicBezTo>
                    <a:pt x="1786" y="96"/>
                    <a:pt x="1786" y="96"/>
                    <a:pt x="1785" y="96"/>
                  </a:cubicBezTo>
                  <a:cubicBezTo>
                    <a:pt x="1785" y="95"/>
                    <a:pt x="1785" y="94"/>
                    <a:pt x="1784" y="94"/>
                  </a:cubicBezTo>
                  <a:cubicBezTo>
                    <a:pt x="1784" y="94"/>
                    <a:pt x="1784" y="93"/>
                    <a:pt x="1783" y="93"/>
                  </a:cubicBezTo>
                  <a:cubicBezTo>
                    <a:pt x="1783" y="93"/>
                    <a:pt x="1783" y="93"/>
                    <a:pt x="1783" y="93"/>
                  </a:cubicBezTo>
                  <a:cubicBezTo>
                    <a:pt x="1782" y="92"/>
                    <a:pt x="1781" y="91"/>
                    <a:pt x="1780" y="90"/>
                  </a:cubicBezTo>
                  <a:cubicBezTo>
                    <a:pt x="1780" y="90"/>
                    <a:pt x="1780" y="89"/>
                    <a:pt x="1779" y="89"/>
                  </a:cubicBezTo>
                  <a:cubicBezTo>
                    <a:pt x="1778" y="88"/>
                    <a:pt x="1778" y="88"/>
                    <a:pt x="1776" y="87"/>
                  </a:cubicBezTo>
                  <a:cubicBezTo>
                    <a:pt x="1776" y="87"/>
                    <a:pt x="1776" y="87"/>
                    <a:pt x="1776" y="87"/>
                  </a:cubicBezTo>
                  <a:cubicBezTo>
                    <a:pt x="1776" y="86"/>
                    <a:pt x="1775" y="86"/>
                    <a:pt x="1775" y="86"/>
                  </a:cubicBezTo>
                  <a:cubicBezTo>
                    <a:pt x="1774" y="85"/>
                    <a:pt x="1773" y="85"/>
                    <a:pt x="1772" y="84"/>
                  </a:cubicBezTo>
                  <a:cubicBezTo>
                    <a:pt x="1772" y="84"/>
                    <a:pt x="1772" y="84"/>
                    <a:pt x="1771" y="84"/>
                  </a:cubicBezTo>
                  <a:cubicBezTo>
                    <a:pt x="1771" y="83"/>
                    <a:pt x="1770" y="83"/>
                    <a:pt x="1770" y="83"/>
                  </a:cubicBezTo>
                  <a:cubicBezTo>
                    <a:pt x="1769" y="82"/>
                    <a:pt x="1768" y="82"/>
                    <a:pt x="1767" y="81"/>
                  </a:cubicBezTo>
                  <a:cubicBezTo>
                    <a:pt x="1767" y="81"/>
                    <a:pt x="1766" y="81"/>
                    <a:pt x="1765" y="80"/>
                  </a:cubicBezTo>
                  <a:cubicBezTo>
                    <a:pt x="1765" y="80"/>
                    <a:pt x="1765" y="80"/>
                    <a:pt x="1765" y="80"/>
                  </a:cubicBezTo>
                  <a:cubicBezTo>
                    <a:pt x="1764" y="80"/>
                    <a:pt x="1762" y="79"/>
                    <a:pt x="1761" y="78"/>
                  </a:cubicBezTo>
                  <a:cubicBezTo>
                    <a:pt x="1760" y="78"/>
                    <a:pt x="1759" y="78"/>
                    <a:pt x="1759" y="77"/>
                  </a:cubicBezTo>
                  <a:cubicBezTo>
                    <a:pt x="1757" y="76"/>
                    <a:pt x="1755" y="76"/>
                    <a:pt x="1752" y="75"/>
                  </a:cubicBezTo>
                  <a:cubicBezTo>
                    <a:pt x="1752" y="75"/>
                    <a:pt x="1752" y="74"/>
                    <a:pt x="1751" y="74"/>
                  </a:cubicBezTo>
                  <a:cubicBezTo>
                    <a:pt x="1751" y="74"/>
                    <a:pt x="1750" y="74"/>
                    <a:pt x="1750" y="74"/>
                  </a:cubicBezTo>
                  <a:cubicBezTo>
                    <a:pt x="1748" y="73"/>
                    <a:pt x="1747" y="73"/>
                    <a:pt x="1745" y="72"/>
                  </a:cubicBezTo>
                  <a:cubicBezTo>
                    <a:pt x="1744" y="72"/>
                    <a:pt x="1743" y="71"/>
                    <a:pt x="1742" y="71"/>
                  </a:cubicBezTo>
                  <a:cubicBezTo>
                    <a:pt x="1741" y="70"/>
                    <a:pt x="1739" y="70"/>
                    <a:pt x="1737" y="69"/>
                  </a:cubicBezTo>
                  <a:cubicBezTo>
                    <a:pt x="1737" y="69"/>
                    <a:pt x="1736" y="69"/>
                    <a:pt x="1735" y="69"/>
                  </a:cubicBezTo>
                  <a:cubicBezTo>
                    <a:pt x="1735" y="68"/>
                    <a:pt x="1734" y="68"/>
                    <a:pt x="1734" y="68"/>
                  </a:cubicBezTo>
                  <a:cubicBezTo>
                    <a:pt x="1732" y="68"/>
                    <a:pt x="1730" y="67"/>
                    <a:pt x="1729" y="67"/>
                  </a:cubicBezTo>
                  <a:cubicBezTo>
                    <a:pt x="1728" y="66"/>
                    <a:pt x="1726" y="66"/>
                    <a:pt x="1725" y="65"/>
                  </a:cubicBezTo>
                  <a:cubicBezTo>
                    <a:pt x="1723" y="65"/>
                    <a:pt x="1720" y="64"/>
                    <a:pt x="1717" y="63"/>
                  </a:cubicBezTo>
                  <a:cubicBezTo>
                    <a:pt x="1717" y="63"/>
                    <a:pt x="1717" y="63"/>
                    <a:pt x="1717" y="63"/>
                  </a:cubicBezTo>
                  <a:cubicBezTo>
                    <a:pt x="1716" y="63"/>
                    <a:pt x="1716" y="63"/>
                    <a:pt x="1715" y="63"/>
                  </a:cubicBezTo>
                  <a:cubicBezTo>
                    <a:pt x="1712" y="62"/>
                    <a:pt x="1709" y="61"/>
                    <a:pt x="1706" y="60"/>
                  </a:cubicBezTo>
                  <a:cubicBezTo>
                    <a:pt x="1706" y="60"/>
                    <a:pt x="1705" y="60"/>
                    <a:pt x="1705" y="60"/>
                  </a:cubicBezTo>
                  <a:cubicBezTo>
                    <a:pt x="1704" y="60"/>
                    <a:pt x="1703" y="60"/>
                    <a:pt x="1702" y="59"/>
                  </a:cubicBezTo>
                  <a:cubicBezTo>
                    <a:pt x="1700" y="59"/>
                    <a:pt x="1698" y="58"/>
                    <a:pt x="1695" y="58"/>
                  </a:cubicBezTo>
                  <a:cubicBezTo>
                    <a:pt x="1695" y="58"/>
                    <a:pt x="1694" y="57"/>
                    <a:pt x="1693" y="57"/>
                  </a:cubicBezTo>
                  <a:cubicBezTo>
                    <a:pt x="1693" y="57"/>
                    <a:pt x="1693" y="57"/>
                    <a:pt x="1693" y="57"/>
                  </a:cubicBezTo>
                  <a:cubicBezTo>
                    <a:pt x="1686" y="56"/>
                    <a:pt x="1680" y="54"/>
                    <a:pt x="1673" y="53"/>
                  </a:cubicBezTo>
                  <a:cubicBezTo>
                    <a:pt x="1672" y="53"/>
                    <a:pt x="1671" y="53"/>
                    <a:pt x="1671" y="52"/>
                  </a:cubicBezTo>
                  <a:cubicBezTo>
                    <a:pt x="1667" y="52"/>
                    <a:pt x="1664" y="51"/>
                    <a:pt x="1661" y="50"/>
                  </a:cubicBezTo>
                  <a:cubicBezTo>
                    <a:pt x="1660" y="50"/>
                    <a:pt x="1660" y="50"/>
                    <a:pt x="1660" y="50"/>
                  </a:cubicBezTo>
                  <a:cubicBezTo>
                    <a:pt x="1657" y="50"/>
                    <a:pt x="1654" y="49"/>
                    <a:pt x="1650" y="49"/>
                  </a:cubicBezTo>
                  <a:cubicBezTo>
                    <a:pt x="1649" y="48"/>
                    <a:pt x="1648" y="48"/>
                    <a:pt x="1646" y="48"/>
                  </a:cubicBezTo>
                  <a:cubicBezTo>
                    <a:pt x="1644" y="47"/>
                    <a:pt x="1641" y="47"/>
                    <a:pt x="1639" y="46"/>
                  </a:cubicBezTo>
                  <a:cubicBezTo>
                    <a:pt x="1638" y="46"/>
                    <a:pt x="1638" y="46"/>
                    <a:pt x="1637" y="46"/>
                  </a:cubicBezTo>
                  <a:cubicBezTo>
                    <a:pt x="1634" y="46"/>
                    <a:pt x="1632" y="45"/>
                    <a:pt x="1629" y="45"/>
                  </a:cubicBezTo>
                  <a:cubicBezTo>
                    <a:pt x="1628" y="45"/>
                    <a:pt x="1626" y="44"/>
                    <a:pt x="1624" y="44"/>
                  </a:cubicBezTo>
                  <a:cubicBezTo>
                    <a:pt x="1622" y="44"/>
                    <a:pt x="1619" y="43"/>
                    <a:pt x="1617" y="43"/>
                  </a:cubicBezTo>
                  <a:cubicBezTo>
                    <a:pt x="1615" y="43"/>
                    <a:pt x="1614" y="42"/>
                    <a:pt x="1612" y="42"/>
                  </a:cubicBezTo>
                  <a:cubicBezTo>
                    <a:pt x="1610" y="42"/>
                    <a:pt x="1609" y="41"/>
                    <a:pt x="1607" y="41"/>
                  </a:cubicBezTo>
                  <a:cubicBezTo>
                    <a:pt x="1607" y="41"/>
                    <a:pt x="1607" y="41"/>
                    <a:pt x="1607" y="41"/>
                  </a:cubicBezTo>
                  <a:cubicBezTo>
                    <a:pt x="1605" y="41"/>
                    <a:pt x="1604" y="41"/>
                    <a:pt x="1603" y="41"/>
                  </a:cubicBezTo>
                  <a:cubicBezTo>
                    <a:pt x="1603" y="41"/>
                    <a:pt x="1603" y="41"/>
                    <a:pt x="1603" y="41"/>
                  </a:cubicBezTo>
                  <a:cubicBezTo>
                    <a:pt x="1598" y="40"/>
                    <a:pt x="1594" y="39"/>
                    <a:pt x="1589" y="39"/>
                  </a:cubicBezTo>
                  <a:cubicBezTo>
                    <a:pt x="1587" y="38"/>
                    <a:pt x="1586" y="38"/>
                    <a:pt x="1584" y="38"/>
                  </a:cubicBezTo>
                  <a:cubicBezTo>
                    <a:pt x="1582" y="38"/>
                    <a:pt x="1579" y="37"/>
                    <a:pt x="1577" y="37"/>
                  </a:cubicBezTo>
                  <a:cubicBezTo>
                    <a:pt x="1574" y="37"/>
                    <a:pt x="1571" y="36"/>
                    <a:pt x="1568" y="36"/>
                  </a:cubicBezTo>
                  <a:cubicBezTo>
                    <a:pt x="1568" y="36"/>
                    <a:pt x="1567" y="36"/>
                    <a:pt x="1567" y="36"/>
                  </a:cubicBezTo>
                  <a:cubicBezTo>
                    <a:pt x="1566" y="35"/>
                    <a:pt x="1566" y="35"/>
                    <a:pt x="1566" y="35"/>
                  </a:cubicBezTo>
                  <a:cubicBezTo>
                    <a:pt x="1565" y="35"/>
                    <a:pt x="1565" y="35"/>
                    <a:pt x="1564" y="35"/>
                  </a:cubicBezTo>
                  <a:cubicBezTo>
                    <a:pt x="1559" y="35"/>
                    <a:pt x="1554" y="34"/>
                    <a:pt x="1550" y="33"/>
                  </a:cubicBezTo>
                  <a:cubicBezTo>
                    <a:pt x="1547" y="33"/>
                    <a:pt x="1545" y="33"/>
                    <a:pt x="1543" y="32"/>
                  </a:cubicBezTo>
                  <a:cubicBezTo>
                    <a:pt x="1539" y="32"/>
                    <a:pt x="1536" y="32"/>
                    <a:pt x="1532" y="31"/>
                  </a:cubicBezTo>
                  <a:cubicBezTo>
                    <a:pt x="1530" y="31"/>
                    <a:pt x="1528" y="31"/>
                    <a:pt x="1526" y="30"/>
                  </a:cubicBezTo>
                  <a:cubicBezTo>
                    <a:pt x="1526" y="30"/>
                    <a:pt x="1526" y="30"/>
                    <a:pt x="1526" y="30"/>
                  </a:cubicBezTo>
                  <a:cubicBezTo>
                    <a:pt x="1514" y="29"/>
                    <a:pt x="1502" y="28"/>
                    <a:pt x="1490" y="27"/>
                  </a:cubicBezTo>
                  <a:cubicBezTo>
                    <a:pt x="1490" y="27"/>
                    <a:pt x="1490" y="27"/>
                    <a:pt x="1490" y="26"/>
                  </a:cubicBezTo>
                  <a:cubicBezTo>
                    <a:pt x="1489" y="26"/>
                    <a:pt x="1489" y="26"/>
                    <a:pt x="1489" y="26"/>
                  </a:cubicBezTo>
                  <a:cubicBezTo>
                    <a:pt x="1488" y="26"/>
                    <a:pt x="1488" y="26"/>
                    <a:pt x="1487" y="26"/>
                  </a:cubicBezTo>
                  <a:cubicBezTo>
                    <a:pt x="1477" y="25"/>
                    <a:pt x="1466" y="24"/>
                    <a:pt x="1454" y="23"/>
                  </a:cubicBezTo>
                  <a:cubicBezTo>
                    <a:pt x="1454" y="23"/>
                    <a:pt x="1454" y="23"/>
                    <a:pt x="1454" y="23"/>
                  </a:cubicBezTo>
                  <a:cubicBezTo>
                    <a:pt x="1453" y="23"/>
                    <a:pt x="1452" y="23"/>
                    <a:pt x="1451" y="23"/>
                  </a:cubicBezTo>
                  <a:cubicBezTo>
                    <a:pt x="1451" y="23"/>
                    <a:pt x="1451" y="23"/>
                    <a:pt x="1451" y="23"/>
                  </a:cubicBezTo>
                  <a:cubicBezTo>
                    <a:pt x="1441" y="22"/>
                    <a:pt x="1430" y="21"/>
                    <a:pt x="1419" y="20"/>
                  </a:cubicBezTo>
                  <a:cubicBezTo>
                    <a:pt x="1419" y="20"/>
                    <a:pt x="1418" y="20"/>
                    <a:pt x="1418" y="20"/>
                  </a:cubicBezTo>
                  <a:cubicBezTo>
                    <a:pt x="1417" y="20"/>
                    <a:pt x="1415" y="20"/>
                    <a:pt x="1414" y="19"/>
                  </a:cubicBezTo>
                  <a:cubicBezTo>
                    <a:pt x="1414" y="19"/>
                    <a:pt x="1413" y="19"/>
                    <a:pt x="1413" y="19"/>
                  </a:cubicBezTo>
                  <a:cubicBezTo>
                    <a:pt x="1403" y="19"/>
                    <a:pt x="1392" y="18"/>
                    <a:pt x="1382" y="17"/>
                  </a:cubicBezTo>
                  <a:cubicBezTo>
                    <a:pt x="1382" y="17"/>
                    <a:pt x="1381" y="17"/>
                    <a:pt x="1381" y="17"/>
                  </a:cubicBezTo>
                  <a:cubicBezTo>
                    <a:pt x="1380" y="17"/>
                    <a:pt x="1378" y="17"/>
                    <a:pt x="1377" y="17"/>
                  </a:cubicBezTo>
                  <a:cubicBezTo>
                    <a:pt x="1377" y="17"/>
                    <a:pt x="1377" y="17"/>
                    <a:pt x="1377" y="17"/>
                  </a:cubicBezTo>
                  <a:cubicBezTo>
                    <a:pt x="1367" y="16"/>
                    <a:pt x="1356" y="15"/>
                    <a:pt x="1345" y="14"/>
                  </a:cubicBezTo>
                  <a:cubicBezTo>
                    <a:pt x="1345" y="14"/>
                    <a:pt x="1345" y="14"/>
                    <a:pt x="1345" y="14"/>
                  </a:cubicBezTo>
                  <a:cubicBezTo>
                    <a:pt x="1344" y="14"/>
                    <a:pt x="1344" y="14"/>
                    <a:pt x="1343" y="14"/>
                  </a:cubicBezTo>
                  <a:cubicBezTo>
                    <a:pt x="1342" y="14"/>
                    <a:pt x="1342" y="14"/>
                    <a:pt x="1341" y="14"/>
                  </a:cubicBezTo>
                  <a:cubicBezTo>
                    <a:pt x="1331" y="13"/>
                    <a:pt x="1320" y="13"/>
                    <a:pt x="1310" y="12"/>
                  </a:cubicBezTo>
                  <a:cubicBezTo>
                    <a:pt x="1310" y="12"/>
                    <a:pt x="1310" y="12"/>
                    <a:pt x="1309" y="12"/>
                  </a:cubicBezTo>
                  <a:cubicBezTo>
                    <a:pt x="1307" y="12"/>
                    <a:pt x="1304" y="12"/>
                    <a:pt x="1302" y="12"/>
                  </a:cubicBezTo>
                  <a:cubicBezTo>
                    <a:pt x="1293" y="11"/>
                    <a:pt x="1283" y="10"/>
                    <a:pt x="1274" y="10"/>
                  </a:cubicBezTo>
                  <a:cubicBezTo>
                    <a:pt x="1273" y="10"/>
                    <a:pt x="1272" y="10"/>
                    <a:pt x="1271" y="10"/>
                  </a:cubicBezTo>
                  <a:cubicBezTo>
                    <a:pt x="1271" y="10"/>
                    <a:pt x="1271" y="10"/>
                    <a:pt x="1271" y="10"/>
                  </a:cubicBezTo>
                  <a:cubicBezTo>
                    <a:pt x="1269" y="10"/>
                    <a:pt x="1268" y="10"/>
                    <a:pt x="1267" y="10"/>
                  </a:cubicBezTo>
                  <a:cubicBezTo>
                    <a:pt x="1258" y="9"/>
                    <a:pt x="1250" y="9"/>
                    <a:pt x="1241" y="8"/>
                  </a:cubicBezTo>
                  <a:cubicBezTo>
                    <a:pt x="1240" y="8"/>
                    <a:pt x="1239" y="8"/>
                    <a:pt x="1238" y="8"/>
                  </a:cubicBezTo>
                  <a:cubicBezTo>
                    <a:pt x="1238" y="8"/>
                    <a:pt x="1237" y="8"/>
                    <a:pt x="1237" y="8"/>
                  </a:cubicBezTo>
                  <a:cubicBezTo>
                    <a:pt x="1237" y="8"/>
                    <a:pt x="1237" y="8"/>
                    <a:pt x="1237" y="8"/>
                  </a:cubicBezTo>
                  <a:cubicBezTo>
                    <a:pt x="1236" y="8"/>
                    <a:pt x="1235" y="8"/>
                    <a:pt x="1234" y="8"/>
                  </a:cubicBezTo>
                  <a:cubicBezTo>
                    <a:pt x="1225" y="7"/>
                    <a:pt x="1216" y="7"/>
                    <a:pt x="1208" y="7"/>
                  </a:cubicBezTo>
                  <a:cubicBezTo>
                    <a:pt x="1207" y="7"/>
                    <a:pt x="1207" y="7"/>
                    <a:pt x="1207" y="7"/>
                  </a:cubicBezTo>
                  <a:cubicBezTo>
                    <a:pt x="1204" y="7"/>
                    <a:pt x="1202" y="6"/>
                    <a:pt x="1199" y="6"/>
                  </a:cubicBezTo>
                  <a:cubicBezTo>
                    <a:pt x="1191" y="6"/>
                    <a:pt x="1183" y="6"/>
                    <a:pt x="1174" y="5"/>
                  </a:cubicBezTo>
                  <a:cubicBezTo>
                    <a:pt x="1174" y="5"/>
                    <a:pt x="1174" y="5"/>
                    <a:pt x="1174" y="5"/>
                  </a:cubicBezTo>
                  <a:cubicBezTo>
                    <a:pt x="1174" y="5"/>
                    <a:pt x="1173" y="5"/>
                    <a:pt x="1173" y="5"/>
                  </a:cubicBezTo>
                  <a:cubicBezTo>
                    <a:pt x="1172" y="5"/>
                    <a:pt x="1172" y="5"/>
                    <a:pt x="1171" y="5"/>
                  </a:cubicBezTo>
                  <a:cubicBezTo>
                    <a:pt x="1164" y="5"/>
                    <a:pt x="1157" y="5"/>
                    <a:pt x="1149" y="4"/>
                  </a:cubicBezTo>
                  <a:cubicBezTo>
                    <a:pt x="1149" y="4"/>
                    <a:pt x="1148" y="4"/>
                    <a:pt x="1148" y="4"/>
                  </a:cubicBezTo>
                  <a:cubicBezTo>
                    <a:pt x="1145" y="4"/>
                    <a:pt x="1143" y="4"/>
                    <a:pt x="1140" y="4"/>
                  </a:cubicBezTo>
                  <a:cubicBezTo>
                    <a:pt x="1140" y="4"/>
                    <a:pt x="1140" y="4"/>
                    <a:pt x="1140" y="4"/>
                  </a:cubicBezTo>
                  <a:cubicBezTo>
                    <a:pt x="1135" y="4"/>
                    <a:pt x="1130" y="4"/>
                    <a:pt x="1126" y="4"/>
                  </a:cubicBezTo>
                  <a:cubicBezTo>
                    <a:pt x="1125" y="4"/>
                    <a:pt x="1124" y="4"/>
                    <a:pt x="1123" y="4"/>
                  </a:cubicBezTo>
                  <a:cubicBezTo>
                    <a:pt x="1121" y="3"/>
                    <a:pt x="1119" y="3"/>
                    <a:pt x="1117" y="3"/>
                  </a:cubicBezTo>
                  <a:cubicBezTo>
                    <a:pt x="1116" y="3"/>
                    <a:pt x="1115" y="3"/>
                    <a:pt x="1114" y="3"/>
                  </a:cubicBezTo>
                  <a:cubicBezTo>
                    <a:pt x="1111" y="3"/>
                    <a:pt x="1109" y="3"/>
                    <a:pt x="1107" y="3"/>
                  </a:cubicBezTo>
                  <a:cubicBezTo>
                    <a:pt x="1103" y="3"/>
                    <a:pt x="1099" y="3"/>
                    <a:pt x="1095" y="3"/>
                  </a:cubicBezTo>
                  <a:cubicBezTo>
                    <a:pt x="1094" y="3"/>
                    <a:pt x="1094" y="3"/>
                    <a:pt x="1093" y="3"/>
                  </a:cubicBezTo>
                  <a:cubicBezTo>
                    <a:pt x="1090" y="3"/>
                    <a:pt x="1087" y="3"/>
                    <a:pt x="1084" y="2"/>
                  </a:cubicBezTo>
                  <a:cubicBezTo>
                    <a:pt x="1083" y="2"/>
                    <a:pt x="1083" y="2"/>
                    <a:pt x="1082" y="2"/>
                  </a:cubicBezTo>
                  <a:cubicBezTo>
                    <a:pt x="1078" y="2"/>
                    <a:pt x="1074" y="2"/>
                    <a:pt x="1070" y="2"/>
                  </a:cubicBezTo>
                  <a:cubicBezTo>
                    <a:pt x="1068" y="2"/>
                    <a:pt x="1066" y="2"/>
                    <a:pt x="1063" y="2"/>
                  </a:cubicBezTo>
                  <a:cubicBezTo>
                    <a:pt x="1062" y="2"/>
                    <a:pt x="1062" y="2"/>
                    <a:pt x="1061" y="2"/>
                  </a:cubicBezTo>
                  <a:cubicBezTo>
                    <a:pt x="1057" y="2"/>
                    <a:pt x="1054" y="2"/>
                    <a:pt x="1050" y="2"/>
                  </a:cubicBezTo>
                  <a:cubicBezTo>
                    <a:pt x="1049" y="2"/>
                    <a:pt x="1048" y="2"/>
                    <a:pt x="1047" y="2"/>
                  </a:cubicBezTo>
                  <a:cubicBezTo>
                    <a:pt x="1046" y="2"/>
                    <a:pt x="1045" y="2"/>
                    <a:pt x="1044" y="2"/>
                  </a:cubicBezTo>
                  <a:cubicBezTo>
                    <a:pt x="1044" y="2"/>
                    <a:pt x="1044" y="2"/>
                    <a:pt x="1043" y="2"/>
                  </a:cubicBezTo>
                  <a:cubicBezTo>
                    <a:pt x="1037" y="1"/>
                    <a:pt x="1031" y="1"/>
                    <a:pt x="1025" y="1"/>
                  </a:cubicBezTo>
                  <a:cubicBezTo>
                    <a:pt x="1025" y="1"/>
                    <a:pt x="1024" y="1"/>
                    <a:pt x="1024" y="1"/>
                  </a:cubicBezTo>
                  <a:cubicBezTo>
                    <a:pt x="1023" y="1"/>
                    <a:pt x="1022" y="1"/>
                    <a:pt x="1021" y="1"/>
                  </a:cubicBezTo>
                  <a:cubicBezTo>
                    <a:pt x="1019" y="1"/>
                    <a:pt x="1018" y="1"/>
                    <a:pt x="1017" y="1"/>
                  </a:cubicBezTo>
                  <a:cubicBezTo>
                    <a:pt x="1012" y="1"/>
                    <a:pt x="1007" y="1"/>
                    <a:pt x="1002" y="1"/>
                  </a:cubicBezTo>
                  <a:cubicBezTo>
                    <a:pt x="1001" y="1"/>
                    <a:pt x="1000" y="1"/>
                    <a:pt x="999" y="1"/>
                  </a:cubicBezTo>
                  <a:cubicBezTo>
                    <a:pt x="999" y="1"/>
                    <a:pt x="999" y="1"/>
                    <a:pt x="999" y="1"/>
                  </a:cubicBezTo>
                  <a:cubicBezTo>
                    <a:pt x="993" y="1"/>
                    <a:pt x="987" y="1"/>
                    <a:pt x="980" y="1"/>
                  </a:cubicBezTo>
                  <a:cubicBezTo>
                    <a:pt x="980" y="1"/>
                    <a:pt x="980" y="1"/>
                    <a:pt x="980" y="1"/>
                  </a:cubicBezTo>
                  <a:cubicBezTo>
                    <a:pt x="978" y="1"/>
                    <a:pt x="977" y="1"/>
                    <a:pt x="975" y="1"/>
                  </a:cubicBezTo>
                  <a:cubicBezTo>
                    <a:pt x="969" y="0"/>
                    <a:pt x="964" y="0"/>
                    <a:pt x="958" y="0"/>
                  </a:cubicBezTo>
                  <a:cubicBezTo>
                    <a:pt x="957" y="0"/>
                    <a:pt x="957" y="0"/>
                    <a:pt x="956" y="0"/>
                  </a:cubicBezTo>
                  <a:cubicBezTo>
                    <a:pt x="954" y="0"/>
                    <a:pt x="952" y="0"/>
                    <a:pt x="950" y="0"/>
                  </a:cubicBezTo>
                  <a:cubicBezTo>
                    <a:pt x="946" y="0"/>
                    <a:pt x="941" y="0"/>
                    <a:pt x="936" y="0"/>
                  </a:cubicBezTo>
                  <a:cubicBezTo>
                    <a:pt x="935" y="0"/>
                    <a:pt x="934" y="0"/>
                    <a:pt x="933" y="0"/>
                  </a:cubicBezTo>
                  <a:cubicBezTo>
                    <a:pt x="933" y="0"/>
                    <a:pt x="933" y="0"/>
                    <a:pt x="933" y="0"/>
                  </a:cubicBezTo>
                  <a:cubicBezTo>
                    <a:pt x="925" y="0"/>
                    <a:pt x="917" y="0"/>
                    <a:pt x="909" y="0"/>
                  </a:cubicBezTo>
                  <a:cubicBezTo>
                    <a:pt x="905" y="0"/>
                    <a:pt x="900" y="0"/>
                    <a:pt x="895" y="0"/>
                  </a:cubicBezTo>
                  <a:cubicBezTo>
                    <a:pt x="895" y="0"/>
                    <a:pt x="895" y="0"/>
                    <a:pt x="895" y="0"/>
                  </a:cubicBezTo>
                  <a:cubicBezTo>
                    <a:pt x="895" y="0"/>
                    <a:pt x="895" y="0"/>
                    <a:pt x="894" y="0"/>
                  </a:cubicBezTo>
                  <a:cubicBezTo>
                    <a:pt x="894" y="0"/>
                    <a:pt x="894" y="0"/>
                    <a:pt x="894" y="0"/>
                  </a:cubicBezTo>
                  <a:cubicBezTo>
                    <a:pt x="894" y="0"/>
                    <a:pt x="894" y="0"/>
                    <a:pt x="894" y="0"/>
                  </a:cubicBezTo>
                  <a:cubicBezTo>
                    <a:pt x="889" y="0"/>
                    <a:pt x="884" y="0"/>
                    <a:pt x="879" y="0"/>
                  </a:cubicBezTo>
                  <a:cubicBezTo>
                    <a:pt x="872" y="0"/>
                    <a:pt x="864" y="0"/>
                    <a:pt x="856" y="0"/>
                  </a:cubicBezTo>
                  <a:cubicBezTo>
                    <a:pt x="856" y="0"/>
                    <a:pt x="856" y="0"/>
                    <a:pt x="856" y="0"/>
                  </a:cubicBezTo>
                  <a:cubicBezTo>
                    <a:pt x="855" y="0"/>
                    <a:pt x="854" y="0"/>
                    <a:pt x="853" y="0"/>
                  </a:cubicBezTo>
                  <a:cubicBezTo>
                    <a:pt x="848" y="0"/>
                    <a:pt x="843" y="0"/>
                    <a:pt x="838" y="0"/>
                  </a:cubicBezTo>
                  <a:cubicBezTo>
                    <a:pt x="836" y="0"/>
                    <a:pt x="834" y="0"/>
                    <a:pt x="833" y="0"/>
                  </a:cubicBezTo>
                  <a:cubicBezTo>
                    <a:pt x="832" y="0"/>
                    <a:pt x="831" y="0"/>
                    <a:pt x="831" y="0"/>
                  </a:cubicBezTo>
                  <a:cubicBezTo>
                    <a:pt x="825" y="0"/>
                    <a:pt x="819" y="0"/>
                    <a:pt x="814" y="1"/>
                  </a:cubicBezTo>
                  <a:cubicBezTo>
                    <a:pt x="812" y="1"/>
                    <a:pt x="810" y="1"/>
                    <a:pt x="809" y="1"/>
                  </a:cubicBezTo>
                  <a:cubicBezTo>
                    <a:pt x="809" y="1"/>
                    <a:pt x="808" y="1"/>
                    <a:pt x="808" y="1"/>
                  </a:cubicBezTo>
                  <a:cubicBezTo>
                    <a:pt x="802" y="1"/>
                    <a:pt x="796" y="1"/>
                    <a:pt x="790" y="1"/>
                  </a:cubicBezTo>
                  <a:cubicBezTo>
                    <a:pt x="790" y="1"/>
                    <a:pt x="790" y="1"/>
                    <a:pt x="790" y="1"/>
                  </a:cubicBezTo>
                  <a:cubicBezTo>
                    <a:pt x="789" y="1"/>
                    <a:pt x="788" y="1"/>
                    <a:pt x="787" y="1"/>
                  </a:cubicBezTo>
                  <a:cubicBezTo>
                    <a:pt x="782" y="1"/>
                    <a:pt x="777" y="1"/>
                    <a:pt x="772" y="1"/>
                  </a:cubicBezTo>
                  <a:cubicBezTo>
                    <a:pt x="770" y="1"/>
                    <a:pt x="769" y="1"/>
                    <a:pt x="768" y="1"/>
                  </a:cubicBezTo>
                  <a:cubicBezTo>
                    <a:pt x="767" y="1"/>
                    <a:pt x="766" y="1"/>
                    <a:pt x="764" y="1"/>
                  </a:cubicBezTo>
                  <a:cubicBezTo>
                    <a:pt x="764" y="1"/>
                    <a:pt x="764" y="1"/>
                    <a:pt x="764" y="1"/>
                  </a:cubicBezTo>
                  <a:cubicBezTo>
                    <a:pt x="758" y="1"/>
                    <a:pt x="752" y="1"/>
                    <a:pt x="746" y="2"/>
                  </a:cubicBezTo>
                  <a:cubicBezTo>
                    <a:pt x="745" y="2"/>
                    <a:pt x="745" y="2"/>
                    <a:pt x="744" y="2"/>
                  </a:cubicBezTo>
                  <a:cubicBezTo>
                    <a:pt x="743" y="2"/>
                    <a:pt x="743" y="2"/>
                    <a:pt x="742" y="2"/>
                  </a:cubicBezTo>
                  <a:cubicBezTo>
                    <a:pt x="741" y="2"/>
                    <a:pt x="740" y="2"/>
                    <a:pt x="738" y="2"/>
                  </a:cubicBezTo>
                  <a:cubicBezTo>
                    <a:pt x="735" y="2"/>
                    <a:pt x="731" y="2"/>
                    <a:pt x="728" y="2"/>
                  </a:cubicBezTo>
                  <a:cubicBezTo>
                    <a:pt x="727" y="2"/>
                    <a:pt x="726" y="2"/>
                    <a:pt x="725" y="2"/>
                  </a:cubicBezTo>
                  <a:cubicBezTo>
                    <a:pt x="723" y="2"/>
                    <a:pt x="721" y="2"/>
                    <a:pt x="718" y="2"/>
                  </a:cubicBezTo>
                  <a:cubicBezTo>
                    <a:pt x="714" y="2"/>
                    <a:pt x="710" y="2"/>
                    <a:pt x="706" y="2"/>
                  </a:cubicBezTo>
                  <a:cubicBezTo>
                    <a:pt x="706" y="2"/>
                    <a:pt x="705" y="2"/>
                    <a:pt x="705" y="2"/>
                  </a:cubicBezTo>
                  <a:cubicBezTo>
                    <a:pt x="702" y="3"/>
                    <a:pt x="699" y="3"/>
                    <a:pt x="696" y="3"/>
                  </a:cubicBezTo>
                  <a:cubicBezTo>
                    <a:pt x="695" y="3"/>
                    <a:pt x="694" y="3"/>
                    <a:pt x="694" y="3"/>
                  </a:cubicBezTo>
                  <a:cubicBezTo>
                    <a:pt x="690" y="3"/>
                    <a:pt x="686" y="3"/>
                    <a:pt x="682" y="3"/>
                  </a:cubicBezTo>
                  <a:cubicBezTo>
                    <a:pt x="680" y="3"/>
                    <a:pt x="677" y="3"/>
                    <a:pt x="675" y="3"/>
                  </a:cubicBezTo>
                  <a:cubicBezTo>
                    <a:pt x="674" y="3"/>
                    <a:pt x="673" y="3"/>
                    <a:pt x="672" y="3"/>
                  </a:cubicBezTo>
                  <a:cubicBezTo>
                    <a:pt x="670" y="3"/>
                    <a:pt x="668" y="3"/>
                    <a:pt x="666" y="4"/>
                  </a:cubicBezTo>
                  <a:cubicBezTo>
                    <a:pt x="665" y="4"/>
                    <a:pt x="664" y="4"/>
                    <a:pt x="663" y="4"/>
                  </a:cubicBezTo>
                  <a:cubicBezTo>
                    <a:pt x="658" y="4"/>
                    <a:pt x="653" y="4"/>
                    <a:pt x="649" y="4"/>
                  </a:cubicBezTo>
                  <a:cubicBezTo>
                    <a:pt x="649" y="4"/>
                    <a:pt x="649" y="4"/>
                    <a:pt x="649" y="4"/>
                  </a:cubicBezTo>
                  <a:cubicBezTo>
                    <a:pt x="646" y="4"/>
                    <a:pt x="644" y="4"/>
                    <a:pt x="641" y="4"/>
                  </a:cubicBezTo>
                  <a:cubicBezTo>
                    <a:pt x="641" y="4"/>
                    <a:pt x="640" y="4"/>
                    <a:pt x="640" y="4"/>
                  </a:cubicBezTo>
                  <a:cubicBezTo>
                    <a:pt x="632" y="5"/>
                    <a:pt x="625" y="5"/>
                    <a:pt x="618" y="5"/>
                  </a:cubicBezTo>
                  <a:cubicBezTo>
                    <a:pt x="617" y="5"/>
                    <a:pt x="616" y="5"/>
                    <a:pt x="616" y="5"/>
                  </a:cubicBezTo>
                  <a:cubicBezTo>
                    <a:pt x="615" y="5"/>
                    <a:pt x="615" y="5"/>
                    <a:pt x="615" y="5"/>
                  </a:cubicBezTo>
                  <a:cubicBezTo>
                    <a:pt x="615" y="5"/>
                    <a:pt x="615" y="5"/>
                    <a:pt x="615" y="5"/>
                  </a:cubicBezTo>
                  <a:cubicBezTo>
                    <a:pt x="606" y="6"/>
                    <a:pt x="598" y="6"/>
                    <a:pt x="589" y="6"/>
                  </a:cubicBezTo>
                  <a:cubicBezTo>
                    <a:pt x="587" y="6"/>
                    <a:pt x="584" y="7"/>
                    <a:pt x="582" y="7"/>
                  </a:cubicBezTo>
                  <a:cubicBezTo>
                    <a:pt x="582" y="7"/>
                    <a:pt x="581" y="7"/>
                    <a:pt x="581" y="7"/>
                  </a:cubicBezTo>
                  <a:cubicBezTo>
                    <a:pt x="572" y="7"/>
                    <a:pt x="564" y="7"/>
                    <a:pt x="555" y="8"/>
                  </a:cubicBezTo>
                  <a:cubicBezTo>
                    <a:pt x="554" y="8"/>
                    <a:pt x="553" y="8"/>
                    <a:pt x="552" y="8"/>
                  </a:cubicBezTo>
                  <a:cubicBezTo>
                    <a:pt x="552" y="8"/>
                    <a:pt x="552" y="8"/>
                    <a:pt x="552" y="8"/>
                  </a:cubicBezTo>
                  <a:cubicBezTo>
                    <a:pt x="551" y="8"/>
                    <a:pt x="551" y="8"/>
                    <a:pt x="550" y="8"/>
                  </a:cubicBezTo>
                  <a:cubicBezTo>
                    <a:pt x="550" y="8"/>
                    <a:pt x="549" y="8"/>
                    <a:pt x="548" y="8"/>
                  </a:cubicBezTo>
                  <a:cubicBezTo>
                    <a:pt x="539" y="9"/>
                    <a:pt x="531" y="9"/>
                    <a:pt x="522" y="10"/>
                  </a:cubicBezTo>
                  <a:cubicBezTo>
                    <a:pt x="521" y="10"/>
                    <a:pt x="520" y="10"/>
                    <a:pt x="518" y="10"/>
                  </a:cubicBezTo>
                  <a:cubicBezTo>
                    <a:pt x="518" y="10"/>
                    <a:pt x="518" y="10"/>
                    <a:pt x="517" y="10"/>
                  </a:cubicBezTo>
                  <a:cubicBezTo>
                    <a:pt x="517" y="10"/>
                    <a:pt x="516" y="10"/>
                    <a:pt x="515" y="10"/>
                  </a:cubicBezTo>
                  <a:cubicBezTo>
                    <a:pt x="506" y="10"/>
                    <a:pt x="496" y="11"/>
                    <a:pt x="487" y="12"/>
                  </a:cubicBezTo>
                  <a:cubicBezTo>
                    <a:pt x="484" y="12"/>
                    <a:pt x="482" y="12"/>
                    <a:pt x="479" y="12"/>
                  </a:cubicBezTo>
                  <a:cubicBezTo>
                    <a:pt x="479" y="12"/>
                    <a:pt x="479" y="12"/>
                    <a:pt x="479" y="12"/>
                  </a:cubicBezTo>
                  <a:cubicBezTo>
                    <a:pt x="468" y="13"/>
                    <a:pt x="458" y="13"/>
                    <a:pt x="448" y="14"/>
                  </a:cubicBezTo>
                  <a:cubicBezTo>
                    <a:pt x="447" y="14"/>
                    <a:pt x="446" y="14"/>
                    <a:pt x="446" y="14"/>
                  </a:cubicBezTo>
                  <a:cubicBezTo>
                    <a:pt x="445" y="14"/>
                    <a:pt x="445" y="14"/>
                    <a:pt x="444" y="14"/>
                  </a:cubicBezTo>
                  <a:cubicBezTo>
                    <a:pt x="444" y="14"/>
                    <a:pt x="444" y="14"/>
                    <a:pt x="443" y="14"/>
                  </a:cubicBezTo>
                  <a:cubicBezTo>
                    <a:pt x="433" y="15"/>
                    <a:pt x="422" y="16"/>
                    <a:pt x="412" y="17"/>
                  </a:cubicBezTo>
                  <a:cubicBezTo>
                    <a:pt x="412" y="17"/>
                    <a:pt x="412" y="17"/>
                    <a:pt x="412" y="17"/>
                  </a:cubicBezTo>
                  <a:cubicBezTo>
                    <a:pt x="410" y="17"/>
                    <a:pt x="409" y="17"/>
                    <a:pt x="408" y="17"/>
                  </a:cubicBezTo>
                  <a:cubicBezTo>
                    <a:pt x="408" y="17"/>
                    <a:pt x="407" y="17"/>
                    <a:pt x="407" y="17"/>
                  </a:cubicBezTo>
                  <a:cubicBezTo>
                    <a:pt x="396" y="18"/>
                    <a:pt x="386" y="19"/>
                    <a:pt x="376" y="19"/>
                  </a:cubicBezTo>
                  <a:cubicBezTo>
                    <a:pt x="375" y="19"/>
                    <a:pt x="375" y="19"/>
                    <a:pt x="375" y="19"/>
                  </a:cubicBezTo>
                  <a:cubicBezTo>
                    <a:pt x="373" y="20"/>
                    <a:pt x="372" y="20"/>
                    <a:pt x="371" y="20"/>
                  </a:cubicBezTo>
                  <a:cubicBezTo>
                    <a:pt x="370" y="20"/>
                    <a:pt x="370" y="20"/>
                    <a:pt x="370" y="20"/>
                  </a:cubicBezTo>
                  <a:cubicBezTo>
                    <a:pt x="359" y="21"/>
                    <a:pt x="348" y="22"/>
                    <a:pt x="338" y="23"/>
                  </a:cubicBezTo>
                  <a:cubicBezTo>
                    <a:pt x="338" y="23"/>
                    <a:pt x="338" y="23"/>
                    <a:pt x="337" y="23"/>
                  </a:cubicBezTo>
                  <a:cubicBezTo>
                    <a:pt x="337" y="23"/>
                    <a:pt x="336" y="23"/>
                    <a:pt x="335" y="23"/>
                  </a:cubicBezTo>
                  <a:cubicBezTo>
                    <a:pt x="335" y="23"/>
                    <a:pt x="335" y="23"/>
                    <a:pt x="334" y="23"/>
                  </a:cubicBezTo>
                  <a:cubicBezTo>
                    <a:pt x="323" y="24"/>
                    <a:pt x="312" y="25"/>
                    <a:pt x="301" y="26"/>
                  </a:cubicBezTo>
                  <a:cubicBezTo>
                    <a:pt x="301" y="26"/>
                    <a:pt x="300" y="26"/>
                    <a:pt x="300" y="26"/>
                  </a:cubicBezTo>
                  <a:cubicBezTo>
                    <a:pt x="300" y="26"/>
                    <a:pt x="299" y="26"/>
                    <a:pt x="299" y="26"/>
                  </a:cubicBezTo>
                  <a:cubicBezTo>
                    <a:pt x="299" y="27"/>
                    <a:pt x="299" y="27"/>
                    <a:pt x="299" y="27"/>
                  </a:cubicBezTo>
                  <a:cubicBezTo>
                    <a:pt x="286" y="28"/>
                    <a:pt x="275" y="29"/>
                    <a:pt x="263" y="30"/>
                  </a:cubicBezTo>
                  <a:cubicBezTo>
                    <a:pt x="263" y="30"/>
                    <a:pt x="263" y="30"/>
                    <a:pt x="263" y="30"/>
                  </a:cubicBezTo>
                  <a:cubicBezTo>
                    <a:pt x="261" y="31"/>
                    <a:pt x="259" y="31"/>
                    <a:pt x="257" y="31"/>
                  </a:cubicBezTo>
                  <a:cubicBezTo>
                    <a:pt x="253" y="32"/>
                    <a:pt x="250" y="32"/>
                    <a:pt x="246" y="32"/>
                  </a:cubicBezTo>
                  <a:cubicBezTo>
                    <a:pt x="244" y="33"/>
                    <a:pt x="241" y="33"/>
                    <a:pt x="239" y="33"/>
                  </a:cubicBezTo>
                  <a:cubicBezTo>
                    <a:pt x="234" y="34"/>
                    <a:pt x="230" y="35"/>
                    <a:pt x="225" y="35"/>
                  </a:cubicBezTo>
                  <a:cubicBezTo>
                    <a:pt x="224" y="35"/>
                    <a:pt x="223" y="35"/>
                    <a:pt x="223" y="35"/>
                  </a:cubicBezTo>
                  <a:cubicBezTo>
                    <a:pt x="222" y="35"/>
                    <a:pt x="222" y="35"/>
                    <a:pt x="222" y="36"/>
                  </a:cubicBezTo>
                  <a:cubicBezTo>
                    <a:pt x="222" y="36"/>
                    <a:pt x="221" y="36"/>
                    <a:pt x="220" y="36"/>
                  </a:cubicBezTo>
                  <a:cubicBezTo>
                    <a:pt x="218" y="36"/>
                    <a:pt x="215" y="37"/>
                    <a:pt x="212" y="37"/>
                  </a:cubicBezTo>
                  <a:cubicBezTo>
                    <a:pt x="210" y="37"/>
                    <a:pt x="207" y="38"/>
                    <a:pt x="205" y="38"/>
                  </a:cubicBezTo>
                  <a:cubicBezTo>
                    <a:pt x="203" y="38"/>
                    <a:pt x="201" y="38"/>
                    <a:pt x="200" y="39"/>
                  </a:cubicBezTo>
                  <a:cubicBezTo>
                    <a:pt x="195" y="39"/>
                    <a:pt x="191" y="40"/>
                    <a:pt x="186" y="41"/>
                  </a:cubicBezTo>
                  <a:cubicBezTo>
                    <a:pt x="186" y="41"/>
                    <a:pt x="186" y="41"/>
                    <a:pt x="186" y="41"/>
                  </a:cubicBezTo>
                  <a:cubicBezTo>
                    <a:pt x="185" y="41"/>
                    <a:pt x="183" y="41"/>
                    <a:pt x="182" y="41"/>
                  </a:cubicBezTo>
                  <a:cubicBezTo>
                    <a:pt x="182" y="41"/>
                    <a:pt x="182" y="41"/>
                    <a:pt x="182" y="41"/>
                  </a:cubicBezTo>
                  <a:cubicBezTo>
                    <a:pt x="180" y="41"/>
                    <a:pt x="178" y="42"/>
                    <a:pt x="177" y="42"/>
                  </a:cubicBezTo>
                  <a:cubicBezTo>
                    <a:pt x="175" y="42"/>
                    <a:pt x="173" y="43"/>
                    <a:pt x="172" y="43"/>
                  </a:cubicBezTo>
                  <a:cubicBezTo>
                    <a:pt x="169" y="43"/>
                    <a:pt x="167" y="44"/>
                    <a:pt x="165" y="44"/>
                  </a:cubicBezTo>
                  <a:cubicBezTo>
                    <a:pt x="163" y="44"/>
                    <a:pt x="161" y="45"/>
                    <a:pt x="159" y="45"/>
                  </a:cubicBezTo>
                  <a:cubicBezTo>
                    <a:pt x="157" y="45"/>
                    <a:pt x="154" y="46"/>
                    <a:pt x="152" y="46"/>
                  </a:cubicBezTo>
                  <a:cubicBezTo>
                    <a:pt x="151" y="46"/>
                    <a:pt x="150" y="46"/>
                    <a:pt x="150" y="46"/>
                  </a:cubicBezTo>
                  <a:cubicBezTo>
                    <a:pt x="147" y="47"/>
                    <a:pt x="145" y="47"/>
                    <a:pt x="142" y="48"/>
                  </a:cubicBezTo>
                  <a:cubicBezTo>
                    <a:pt x="141" y="48"/>
                    <a:pt x="140" y="48"/>
                    <a:pt x="138" y="49"/>
                  </a:cubicBezTo>
                  <a:cubicBezTo>
                    <a:pt x="135" y="49"/>
                    <a:pt x="132" y="50"/>
                    <a:pt x="129" y="50"/>
                  </a:cubicBezTo>
                  <a:cubicBezTo>
                    <a:pt x="129" y="50"/>
                    <a:pt x="128" y="50"/>
                    <a:pt x="128" y="50"/>
                  </a:cubicBezTo>
                  <a:cubicBezTo>
                    <a:pt x="125" y="51"/>
                    <a:pt x="121" y="52"/>
                    <a:pt x="118" y="52"/>
                  </a:cubicBezTo>
                  <a:cubicBezTo>
                    <a:pt x="117" y="53"/>
                    <a:pt x="116" y="53"/>
                    <a:pt x="116" y="53"/>
                  </a:cubicBezTo>
                  <a:cubicBezTo>
                    <a:pt x="109" y="54"/>
                    <a:pt x="102" y="56"/>
                    <a:pt x="96" y="57"/>
                  </a:cubicBezTo>
                  <a:cubicBezTo>
                    <a:pt x="96" y="57"/>
                    <a:pt x="96" y="57"/>
                    <a:pt x="96" y="57"/>
                  </a:cubicBezTo>
                  <a:cubicBezTo>
                    <a:pt x="95" y="57"/>
                    <a:pt x="94" y="58"/>
                    <a:pt x="93" y="58"/>
                  </a:cubicBezTo>
                  <a:cubicBezTo>
                    <a:pt x="91" y="58"/>
                    <a:pt x="89" y="59"/>
                    <a:pt x="87" y="59"/>
                  </a:cubicBezTo>
                  <a:cubicBezTo>
                    <a:pt x="86" y="60"/>
                    <a:pt x="85" y="60"/>
                    <a:pt x="83" y="60"/>
                  </a:cubicBezTo>
                  <a:cubicBezTo>
                    <a:pt x="83" y="60"/>
                    <a:pt x="83" y="60"/>
                    <a:pt x="83" y="60"/>
                  </a:cubicBezTo>
                  <a:cubicBezTo>
                    <a:pt x="80" y="61"/>
                    <a:pt x="77" y="62"/>
                    <a:pt x="74" y="63"/>
                  </a:cubicBezTo>
                  <a:cubicBezTo>
                    <a:pt x="73" y="63"/>
                    <a:pt x="72" y="63"/>
                    <a:pt x="72" y="63"/>
                  </a:cubicBezTo>
                  <a:cubicBezTo>
                    <a:pt x="72" y="63"/>
                    <a:pt x="71" y="63"/>
                    <a:pt x="71" y="63"/>
                  </a:cubicBezTo>
                  <a:cubicBezTo>
                    <a:pt x="69" y="64"/>
                    <a:pt x="66" y="65"/>
                    <a:pt x="64" y="65"/>
                  </a:cubicBezTo>
                  <a:cubicBezTo>
                    <a:pt x="62" y="66"/>
                    <a:pt x="61" y="66"/>
                    <a:pt x="60" y="67"/>
                  </a:cubicBezTo>
                  <a:cubicBezTo>
                    <a:pt x="58" y="67"/>
                    <a:pt x="57" y="68"/>
                    <a:pt x="55" y="68"/>
                  </a:cubicBezTo>
                  <a:cubicBezTo>
                    <a:pt x="55" y="68"/>
                    <a:pt x="54" y="68"/>
                    <a:pt x="54" y="69"/>
                  </a:cubicBezTo>
                  <a:cubicBezTo>
                    <a:pt x="53" y="69"/>
                    <a:pt x="52" y="69"/>
                    <a:pt x="51" y="69"/>
                  </a:cubicBezTo>
                  <a:cubicBezTo>
                    <a:pt x="50" y="70"/>
                    <a:pt x="48" y="70"/>
                    <a:pt x="47" y="71"/>
                  </a:cubicBezTo>
                  <a:cubicBezTo>
                    <a:pt x="46" y="71"/>
                    <a:pt x="44" y="72"/>
                    <a:pt x="43" y="72"/>
                  </a:cubicBezTo>
                  <a:cubicBezTo>
                    <a:pt x="42" y="73"/>
                    <a:pt x="41" y="73"/>
                    <a:pt x="39" y="74"/>
                  </a:cubicBezTo>
                  <a:cubicBezTo>
                    <a:pt x="39" y="74"/>
                    <a:pt x="38" y="74"/>
                    <a:pt x="38" y="74"/>
                  </a:cubicBezTo>
                  <a:cubicBezTo>
                    <a:pt x="37" y="74"/>
                    <a:pt x="37" y="75"/>
                    <a:pt x="36" y="75"/>
                  </a:cubicBezTo>
                  <a:cubicBezTo>
                    <a:pt x="34" y="76"/>
                    <a:pt x="32" y="76"/>
                    <a:pt x="30" y="77"/>
                  </a:cubicBezTo>
                  <a:cubicBezTo>
                    <a:pt x="29" y="78"/>
                    <a:pt x="29" y="78"/>
                    <a:pt x="28" y="78"/>
                  </a:cubicBezTo>
                  <a:cubicBezTo>
                    <a:pt x="27" y="79"/>
                    <a:pt x="25" y="80"/>
                    <a:pt x="24" y="80"/>
                  </a:cubicBezTo>
                  <a:cubicBezTo>
                    <a:pt x="24" y="80"/>
                    <a:pt x="24" y="80"/>
                    <a:pt x="24" y="80"/>
                  </a:cubicBezTo>
                  <a:cubicBezTo>
                    <a:pt x="23" y="81"/>
                    <a:pt x="22" y="81"/>
                    <a:pt x="21" y="81"/>
                  </a:cubicBezTo>
                  <a:cubicBezTo>
                    <a:pt x="21" y="82"/>
                    <a:pt x="20" y="82"/>
                    <a:pt x="19" y="83"/>
                  </a:cubicBezTo>
                  <a:cubicBezTo>
                    <a:pt x="18" y="83"/>
                    <a:pt x="18" y="83"/>
                    <a:pt x="18" y="84"/>
                  </a:cubicBezTo>
                  <a:cubicBezTo>
                    <a:pt x="17" y="84"/>
                    <a:pt x="17" y="84"/>
                    <a:pt x="17" y="84"/>
                  </a:cubicBezTo>
                  <a:cubicBezTo>
                    <a:pt x="16" y="85"/>
                    <a:pt x="15" y="85"/>
                    <a:pt x="14" y="86"/>
                  </a:cubicBezTo>
                  <a:cubicBezTo>
                    <a:pt x="14" y="86"/>
                    <a:pt x="13" y="86"/>
                    <a:pt x="13" y="87"/>
                  </a:cubicBezTo>
                  <a:cubicBezTo>
                    <a:pt x="12" y="87"/>
                    <a:pt x="12" y="87"/>
                    <a:pt x="12" y="87"/>
                  </a:cubicBezTo>
                  <a:cubicBezTo>
                    <a:pt x="11" y="88"/>
                    <a:pt x="10" y="88"/>
                    <a:pt x="9" y="89"/>
                  </a:cubicBezTo>
                  <a:cubicBezTo>
                    <a:pt x="9" y="89"/>
                    <a:pt x="9" y="90"/>
                    <a:pt x="9" y="90"/>
                  </a:cubicBezTo>
                  <a:cubicBezTo>
                    <a:pt x="7" y="91"/>
                    <a:pt x="6" y="92"/>
                    <a:pt x="6" y="93"/>
                  </a:cubicBezTo>
                  <a:cubicBezTo>
                    <a:pt x="5" y="93"/>
                    <a:pt x="5" y="93"/>
                    <a:pt x="5" y="93"/>
                  </a:cubicBezTo>
                  <a:cubicBezTo>
                    <a:pt x="5" y="93"/>
                    <a:pt x="5" y="94"/>
                    <a:pt x="5" y="94"/>
                  </a:cubicBezTo>
                  <a:cubicBezTo>
                    <a:pt x="4" y="94"/>
                    <a:pt x="4" y="95"/>
                    <a:pt x="3" y="96"/>
                  </a:cubicBezTo>
                  <a:cubicBezTo>
                    <a:pt x="3" y="96"/>
                    <a:pt x="3" y="96"/>
                    <a:pt x="2" y="97"/>
                  </a:cubicBezTo>
                  <a:cubicBezTo>
                    <a:pt x="2" y="97"/>
                    <a:pt x="2" y="98"/>
                    <a:pt x="2" y="99"/>
                  </a:cubicBezTo>
                  <a:cubicBezTo>
                    <a:pt x="1" y="99"/>
                    <a:pt x="1" y="99"/>
                    <a:pt x="1" y="100"/>
                  </a:cubicBezTo>
                  <a:cubicBezTo>
                    <a:pt x="1" y="100"/>
                    <a:pt x="1" y="101"/>
                    <a:pt x="1" y="102"/>
                  </a:cubicBezTo>
                  <a:cubicBezTo>
                    <a:pt x="1" y="102"/>
                    <a:pt x="1" y="102"/>
                    <a:pt x="1" y="102"/>
                  </a:cubicBezTo>
                  <a:cubicBezTo>
                    <a:pt x="1" y="102"/>
                    <a:pt x="0" y="103"/>
                    <a:pt x="0" y="103"/>
                  </a:cubicBezTo>
                  <a:cubicBezTo>
                    <a:pt x="0" y="104"/>
                    <a:pt x="0" y="105"/>
                    <a:pt x="1" y="106"/>
                  </a:cubicBezTo>
                  <a:cubicBezTo>
                    <a:pt x="1" y="107"/>
                    <a:pt x="1" y="107"/>
                    <a:pt x="1" y="108"/>
                  </a:cubicBezTo>
                  <a:cubicBezTo>
                    <a:pt x="1" y="108"/>
                    <a:pt x="1" y="109"/>
                    <a:pt x="1" y="109"/>
                  </a:cubicBezTo>
                  <a:cubicBezTo>
                    <a:pt x="2" y="110"/>
                    <a:pt x="2" y="110"/>
                    <a:pt x="2" y="111"/>
                  </a:cubicBezTo>
                  <a:cubicBezTo>
                    <a:pt x="2" y="111"/>
                    <a:pt x="3" y="111"/>
                    <a:pt x="3" y="111"/>
                  </a:cubicBezTo>
                  <a:cubicBezTo>
                    <a:pt x="3" y="112"/>
                    <a:pt x="4" y="113"/>
                    <a:pt x="4" y="113"/>
                  </a:cubicBezTo>
                  <a:cubicBezTo>
                    <a:pt x="4" y="113"/>
                    <a:pt x="4" y="114"/>
                    <a:pt x="4" y="114"/>
                  </a:cubicBezTo>
                  <a:cubicBezTo>
                    <a:pt x="48" y="167"/>
                    <a:pt x="431" y="208"/>
                    <a:pt x="894" y="208"/>
                  </a:cubicBezTo>
                  <a:cubicBezTo>
                    <a:pt x="894" y="208"/>
                    <a:pt x="894" y="208"/>
                    <a:pt x="894" y="208"/>
                  </a:cubicBezTo>
                  <a:cubicBezTo>
                    <a:pt x="894" y="208"/>
                    <a:pt x="894" y="208"/>
                    <a:pt x="894" y="208"/>
                  </a:cubicBezTo>
                  <a:cubicBezTo>
                    <a:pt x="895" y="208"/>
                    <a:pt x="895" y="208"/>
                    <a:pt x="895" y="208"/>
                  </a:cubicBezTo>
                  <a:cubicBezTo>
                    <a:pt x="895" y="208"/>
                    <a:pt x="895" y="208"/>
                    <a:pt x="895" y="208"/>
                  </a:cubicBezTo>
                  <a:cubicBezTo>
                    <a:pt x="1358" y="208"/>
                    <a:pt x="1741" y="167"/>
                    <a:pt x="1784" y="114"/>
                  </a:cubicBezTo>
                  <a:cubicBezTo>
                    <a:pt x="1784" y="114"/>
                    <a:pt x="1785" y="113"/>
                    <a:pt x="1785" y="113"/>
                  </a:cubicBezTo>
                  <a:cubicBezTo>
                    <a:pt x="1785" y="113"/>
                    <a:pt x="1786" y="112"/>
                    <a:pt x="1786" y="111"/>
                  </a:cubicBezTo>
                  <a:cubicBezTo>
                    <a:pt x="1786" y="111"/>
                    <a:pt x="1786" y="111"/>
                    <a:pt x="1786" y="111"/>
                  </a:cubicBezTo>
                  <a:cubicBezTo>
                    <a:pt x="1787" y="110"/>
                    <a:pt x="1787" y="110"/>
                    <a:pt x="1787" y="109"/>
                  </a:cubicBezTo>
                  <a:cubicBezTo>
                    <a:pt x="1787" y="109"/>
                    <a:pt x="1787" y="108"/>
                    <a:pt x="1788" y="108"/>
                  </a:cubicBezTo>
                  <a:cubicBezTo>
                    <a:pt x="1788" y="107"/>
                    <a:pt x="1788" y="107"/>
                    <a:pt x="1788" y="106"/>
                  </a:cubicBezTo>
                  <a:cubicBezTo>
                    <a:pt x="1788" y="105"/>
                    <a:pt x="1788" y="104"/>
                    <a:pt x="1788" y="103"/>
                  </a:cubicBezTo>
                  <a:cubicBezTo>
                    <a:pt x="1788" y="103"/>
                    <a:pt x="1788" y="102"/>
                    <a:pt x="1788" y="102"/>
                  </a:cubicBez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grpSp>
        <p:nvGrpSpPr>
          <p:cNvPr id="50" name="Group 49">
            <a:extLst>
              <a:ext uri="{FF2B5EF4-FFF2-40B4-BE49-F238E27FC236}">
                <a16:creationId xmlns:a16="http://schemas.microsoft.com/office/drawing/2014/main" id="{822B2E23-062A-7E47-A555-230F3B1A9577}"/>
              </a:ext>
            </a:extLst>
          </p:cNvPr>
          <p:cNvGrpSpPr/>
          <p:nvPr/>
        </p:nvGrpSpPr>
        <p:grpSpPr>
          <a:xfrm>
            <a:off x="4699047" y="3062066"/>
            <a:ext cx="2693287" cy="1506145"/>
            <a:chOff x="4698683" y="3061970"/>
            <a:chExt cx="2693988" cy="1506537"/>
          </a:xfrm>
        </p:grpSpPr>
        <p:sp>
          <p:nvSpPr>
            <p:cNvPr id="51" name="Freeform 57">
              <a:extLst>
                <a:ext uri="{FF2B5EF4-FFF2-40B4-BE49-F238E27FC236}">
                  <a16:creationId xmlns:a16="http://schemas.microsoft.com/office/drawing/2014/main" id="{D723D397-4931-2D43-BFFF-7DA85DF514F6}"/>
                </a:ext>
              </a:extLst>
            </p:cNvPr>
            <p:cNvSpPr>
              <a:spLocks/>
            </p:cNvSpPr>
            <p:nvPr/>
          </p:nvSpPr>
          <p:spPr bwMode="auto">
            <a:xfrm>
              <a:off x="4698683" y="3061970"/>
              <a:ext cx="2693988" cy="1506537"/>
            </a:xfrm>
            <a:custGeom>
              <a:avLst/>
              <a:gdLst>
                <a:gd name="T0" fmla="*/ 936 w 937"/>
                <a:gd name="T1" fmla="*/ 51 h 524"/>
                <a:gd name="T2" fmla="*/ 933 w 937"/>
                <a:gd name="T3" fmla="*/ 47 h 524"/>
                <a:gd name="T4" fmla="*/ 928 w 937"/>
                <a:gd name="T5" fmla="*/ 44 h 524"/>
                <a:gd name="T6" fmla="*/ 925 w 937"/>
                <a:gd name="T7" fmla="*/ 42 h 524"/>
                <a:gd name="T8" fmla="*/ 917 w 937"/>
                <a:gd name="T9" fmla="*/ 39 h 524"/>
                <a:gd name="T10" fmla="*/ 908 w 937"/>
                <a:gd name="T11" fmla="*/ 36 h 524"/>
                <a:gd name="T12" fmla="*/ 898 w 937"/>
                <a:gd name="T13" fmla="*/ 33 h 524"/>
                <a:gd name="T14" fmla="*/ 887 w 937"/>
                <a:gd name="T15" fmla="*/ 30 h 524"/>
                <a:gd name="T16" fmla="*/ 870 w 937"/>
                <a:gd name="T17" fmla="*/ 27 h 524"/>
                <a:gd name="T18" fmla="*/ 854 w 937"/>
                <a:gd name="T19" fmla="*/ 24 h 524"/>
                <a:gd name="T20" fmla="*/ 842 w 937"/>
                <a:gd name="T21" fmla="*/ 22 h 524"/>
                <a:gd name="T22" fmla="*/ 826 w 937"/>
                <a:gd name="T23" fmla="*/ 20 h 524"/>
                <a:gd name="T24" fmla="*/ 812 w 937"/>
                <a:gd name="T25" fmla="*/ 18 h 524"/>
                <a:gd name="T26" fmla="*/ 781 w 937"/>
                <a:gd name="T27" fmla="*/ 14 h 524"/>
                <a:gd name="T28" fmla="*/ 762 w 937"/>
                <a:gd name="T29" fmla="*/ 12 h 524"/>
                <a:gd name="T30" fmla="*/ 741 w 937"/>
                <a:gd name="T31" fmla="*/ 10 h 524"/>
                <a:gd name="T32" fmla="*/ 721 w 937"/>
                <a:gd name="T33" fmla="*/ 9 h 524"/>
                <a:gd name="T34" fmla="*/ 686 w 937"/>
                <a:gd name="T35" fmla="*/ 6 h 524"/>
                <a:gd name="T36" fmla="*/ 666 w 937"/>
                <a:gd name="T37" fmla="*/ 5 h 524"/>
                <a:gd name="T38" fmla="*/ 648 w 937"/>
                <a:gd name="T39" fmla="*/ 4 h 524"/>
                <a:gd name="T40" fmla="*/ 615 w 937"/>
                <a:gd name="T41" fmla="*/ 3 h 524"/>
                <a:gd name="T42" fmla="*/ 601 w 937"/>
                <a:gd name="T43" fmla="*/ 2 h 524"/>
                <a:gd name="T44" fmla="*/ 585 w 937"/>
                <a:gd name="T45" fmla="*/ 2 h 524"/>
                <a:gd name="T46" fmla="*/ 568 w 937"/>
                <a:gd name="T47" fmla="*/ 1 h 524"/>
                <a:gd name="T48" fmla="*/ 550 w 937"/>
                <a:gd name="T49" fmla="*/ 1 h 524"/>
                <a:gd name="T50" fmla="*/ 537 w 937"/>
                <a:gd name="T51" fmla="*/ 1 h 524"/>
                <a:gd name="T52" fmla="*/ 523 w 937"/>
                <a:gd name="T53" fmla="*/ 1 h 524"/>
                <a:gd name="T54" fmla="*/ 501 w 937"/>
                <a:gd name="T55" fmla="*/ 0 h 524"/>
                <a:gd name="T56" fmla="*/ 476 w 937"/>
                <a:gd name="T57" fmla="*/ 0 h 524"/>
                <a:gd name="T58" fmla="*/ 448 w 937"/>
                <a:gd name="T59" fmla="*/ 0 h 524"/>
                <a:gd name="T60" fmla="*/ 435 w 937"/>
                <a:gd name="T61" fmla="*/ 0 h 524"/>
                <a:gd name="T62" fmla="*/ 414 w 937"/>
                <a:gd name="T63" fmla="*/ 1 h 524"/>
                <a:gd name="T64" fmla="*/ 400 w 937"/>
                <a:gd name="T65" fmla="*/ 1 h 524"/>
                <a:gd name="T66" fmla="*/ 381 w 937"/>
                <a:gd name="T67" fmla="*/ 1 h 524"/>
                <a:gd name="T68" fmla="*/ 364 w 937"/>
                <a:gd name="T69" fmla="*/ 2 h 524"/>
                <a:gd name="T70" fmla="*/ 349 w 937"/>
                <a:gd name="T71" fmla="*/ 2 h 524"/>
                <a:gd name="T72" fmla="*/ 335 w 937"/>
                <a:gd name="T73" fmla="*/ 3 h 524"/>
                <a:gd name="T74" fmla="*/ 309 w 937"/>
                <a:gd name="T75" fmla="*/ 4 h 524"/>
                <a:gd name="T76" fmla="*/ 289 w 937"/>
                <a:gd name="T77" fmla="*/ 4 h 524"/>
                <a:gd name="T78" fmla="*/ 271 w 937"/>
                <a:gd name="T79" fmla="*/ 5 h 524"/>
                <a:gd name="T80" fmla="*/ 235 w 937"/>
                <a:gd name="T81" fmla="*/ 8 h 524"/>
                <a:gd name="T82" fmla="*/ 215 w 937"/>
                <a:gd name="T83" fmla="*/ 9 h 524"/>
                <a:gd name="T84" fmla="*/ 194 w 937"/>
                <a:gd name="T85" fmla="*/ 11 h 524"/>
                <a:gd name="T86" fmla="*/ 175 w 937"/>
                <a:gd name="T87" fmla="*/ 12 h 524"/>
                <a:gd name="T88" fmla="*/ 138 w 937"/>
                <a:gd name="T89" fmla="*/ 16 h 524"/>
                <a:gd name="T90" fmla="*/ 118 w 937"/>
                <a:gd name="T91" fmla="*/ 19 h 524"/>
                <a:gd name="T92" fmla="*/ 107 w 937"/>
                <a:gd name="T93" fmla="*/ 20 h 524"/>
                <a:gd name="T94" fmla="*/ 95 w 937"/>
                <a:gd name="T95" fmla="*/ 22 h 524"/>
                <a:gd name="T96" fmla="*/ 79 w 937"/>
                <a:gd name="T97" fmla="*/ 24 h 524"/>
                <a:gd name="T98" fmla="*/ 67 w 937"/>
                <a:gd name="T99" fmla="*/ 27 h 524"/>
                <a:gd name="T100" fmla="*/ 49 w 937"/>
                <a:gd name="T101" fmla="*/ 30 h 524"/>
                <a:gd name="T102" fmla="*/ 37 w 937"/>
                <a:gd name="T103" fmla="*/ 33 h 524"/>
                <a:gd name="T104" fmla="*/ 28 w 937"/>
                <a:gd name="T105" fmla="*/ 36 h 524"/>
                <a:gd name="T106" fmla="*/ 20 w 937"/>
                <a:gd name="T107" fmla="*/ 39 h 524"/>
                <a:gd name="T108" fmla="*/ 12 w 937"/>
                <a:gd name="T109" fmla="*/ 42 h 524"/>
                <a:gd name="T110" fmla="*/ 7 w 937"/>
                <a:gd name="T111" fmla="*/ 45 h 524"/>
                <a:gd name="T112" fmla="*/ 3 w 937"/>
                <a:gd name="T113" fmla="*/ 49 h 524"/>
                <a:gd name="T114" fmla="*/ 1 w 937"/>
                <a:gd name="T115" fmla="*/ 52 h 524"/>
                <a:gd name="T116" fmla="*/ 0 w 937"/>
                <a:gd name="T117" fmla="*/ 56 h 524"/>
                <a:gd name="T118" fmla="*/ 2 w 937"/>
                <a:gd name="T119" fmla="*/ 60 h 524"/>
                <a:gd name="T120" fmla="*/ 601 w 937"/>
                <a:gd name="T121" fmla="*/ 524 h 524"/>
                <a:gd name="T122" fmla="*/ 936 w 937"/>
                <a:gd name="T123" fmla="*/ 59 h 524"/>
                <a:gd name="T124" fmla="*/ 937 w 937"/>
                <a:gd name="T125" fmla="*/ 5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7" h="524">
                  <a:moveTo>
                    <a:pt x="937" y="54"/>
                  </a:moveTo>
                  <a:cubicBezTo>
                    <a:pt x="937" y="54"/>
                    <a:pt x="937" y="54"/>
                    <a:pt x="937" y="54"/>
                  </a:cubicBezTo>
                  <a:cubicBezTo>
                    <a:pt x="937" y="53"/>
                    <a:pt x="937" y="53"/>
                    <a:pt x="937" y="52"/>
                  </a:cubicBezTo>
                  <a:cubicBezTo>
                    <a:pt x="936" y="52"/>
                    <a:pt x="936" y="52"/>
                    <a:pt x="936" y="52"/>
                  </a:cubicBezTo>
                  <a:cubicBezTo>
                    <a:pt x="936" y="52"/>
                    <a:pt x="936" y="51"/>
                    <a:pt x="936" y="51"/>
                  </a:cubicBezTo>
                  <a:cubicBezTo>
                    <a:pt x="936" y="51"/>
                    <a:pt x="936" y="51"/>
                    <a:pt x="935" y="50"/>
                  </a:cubicBezTo>
                  <a:cubicBezTo>
                    <a:pt x="935" y="50"/>
                    <a:pt x="935" y="50"/>
                    <a:pt x="935" y="49"/>
                  </a:cubicBezTo>
                  <a:cubicBezTo>
                    <a:pt x="935" y="49"/>
                    <a:pt x="934" y="49"/>
                    <a:pt x="934" y="49"/>
                  </a:cubicBezTo>
                  <a:cubicBezTo>
                    <a:pt x="934" y="49"/>
                    <a:pt x="934" y="49"/>
                    <a:pt x="934" y="49"/>
                  </a:cubicBezTo>
                  <a:cubicBezTo>
                    <a:pt x="934" y="48"/>
                    <a:pt x="933" y="48"/>
                    <a:pt x="933" y="47"/>
                  </a:cubicBezTo>
                  <a:cubicBezTo>
                    <a:pt x="933" y="47"/>
                    <a:pt x="932" y="47"/>
                    <a:pt x="932" y="47"/>
                  </a:cubicBezTo>
                  <a:cubicBezTo>
                    <a:pt x="932" y="47"/>
                    <a:pt x="931" y="46"/>
                    <a:pt x="931" y="46"/>
                  </a:cubicBezTo>
                  <a:cubicBezTo>
                    <a:pt x="931" y="46"/>
                    <a:pt x="931" y="46"/>
                    <a:pt x="931" y="46"/>
                  </a:cubicBezTo>
                  <a:cubicBezTo>
                    <a:pt x="930" y="45"/>
                    <a:pt x="930" y="45"/>
                    <a:pt x="930" y="45"/>
                  </a:cubicBezTo>
                  <a:cubicBezTo>
                    <a:pt x="929" y="45"/>
                    <a:pt x="929" y="45"/>
                    <a:pt x="928" y="44"/>
                  </a:cubicBezTo>
                  <a:cubicBezTo>
                    <a:pt x="928" y="44"/>
                    <a:pt x="928" y="44"/>
                    <a:pt x="928" y="44"/>
                  </a:cubicBezTo>
                  <a:cubicBezTo>
                    <a:pt x="928" y="44"/>
                    <a:pt x="928" y="44"/>
                    <a:pt x="927" y="44"/>
                  </a:cubicBezTo>
                  <a:cubicBezTo>
                    <a:pt x="927" y="43"/>
                    <a:pt x="926" y="43"/>
                    <a:pt x="926" y="43"/>
                  </a:cubicBezTo>
                  <a:cubicBezTo>
                    <a:pt x="926" y="43"/>
                    <a:pt x="925" y="42"/>
                    <a:pt x="925" y="42"/>
                  </a:cubicBezTo>
                  <a:cubicBezTo>
                    <a:pt x="925" y="42"/>
                    <a:pt x="925" y="42"/>
                    <a:pt x="925" y="42"/>
                  </a:cubicBezTo>
                  <a:cubicBezTo>
                    <a:pt x="924" y="42"/>
                    <a:pt x="923" y="42"/>
                    <a:pt x="923" y="41"/>
                  </a:cubicBezTo>
                  <a:cubicBezTo>
                    <a:pt x="922" y="41"/>
                    <a:pt x="922" y="41"/>
                    <a:pt x="921" y="41"/>
                  </a:cubicBezTo>
                  <a:cubicBezTo>
                    <a:pt x="920" y="40"/>
                    <a:pt x="919" y="40"/>
                    <a:pt x="918" y="39"/>
                  </a:cubicBezTo>
                  <a:cubicBezTo>
                    <a:pt x="918" y="39"/>
                    <a:pt x="918" y="39"/>
                    <a:pt x="917" y="39"/>
                  </a:cubicBezTo>
                  <a:cubicBezTo>
                    <a:pt x="917" y="39"/>
                    <a:pt x="917" y="39"/>
                    <a:pt x="917" y="39"/>
                  </a:cubicBezTo>
                  <a:cubicBezTo>
                    <a:pt x="916" y="38"/>
                    <a:pt x="915" y="38"/>
                    <a:pt x="914" y="38"/>
                  </a:cubicBezTo>
                  <a:cubicBezTo>
                    <a:pt x="914" y="38"/>
                    <a:pt x="913" y="38"/>
                    <a:pt x="913" y="37"/>
                  </a:cubicBezTo>
                  <a:cubicBezTo>
                    <a:pt x="912" y="37"/>
                    <a:pt x="911" y="37"/>
                    <a:pt x="910" y="37"/>
                  </a:cubicBezTo>
                  <a:cubicBezTo>
                    <a:pt x="910" y="36"/>
                    <a:pt x="909" y="36"/>
                    <a:pt x="909" y="36"/>
                  </a:cubicBezTo>
                  <a:cubicBezTo>
                    <a:pt x="909" y="36"/>
                    <a:pt x="909" y="36"/>
                    <a:pt x="908" y="36"/>
                  </a:cubicBezTo>
                  <a:cubicBezTo>
                    <a:pt x="908" y="36"/>
                    <a:pt x="907" y="35"/>
                    <a:pt x="906" y="35"/>
                  </a:cubicBezTo>
                  <a:cubicBezTo>
                    <a:pt x="905" y="35"/>
                    <a:pt x="904" y="35"/>
                    <a:pt x="904" y="35"/>
                  </a:cubicBezTo>
                  <a:cubicBezTo>
                    <a:pt x="902" y="34"/>
                    <a:pt x="901" y="34"/>
                    <a:pt x="900" y="33"/>
                  </a:cubicBezTo>
                  <a:cubicBezTo>
                    <a:pt x="900" y="33"/>
                    <a:pt x="900" y="33"/>
                    <a:pt x="900" y="33"/>
                  </a:cubicBezTo>
                  <a:cubicBezTo>
                    <a:pt x="899" y="33"/>
                    <a:pt x="899" y="33"/>
                    <a:pt x="898" y="33"/>
                  </a:cubicBezTo>
                  <a:cubicBezTo>
                    <a:pt x="897" y="33"/>
                    <a:pt x="895" y="32"/>
                    <a:pt x="894" y="32"/>
                  </a:cubicBezTo>
                  <a:cubicBezTo>
                    <a:pt x="894" y="32"/>
                    <a:pt x="894" y="32"/>
                    <a:pt x="893" y="32"/>
                  </a:cubicBezTo>
                  <a:cubicBezTo>
                    <a:pt x="893" y="32"/>
                    <a:pt x="892" y="31"/>
                    <a:pt x="891" y="31"/>
                  </a:cubicBezTo>
                  <a:cubicBezTo>
                    <a:pt x="890" y="31"/>
                    <a:pt x="889" y="31"/>
                    <a:pt x="888" y="30"/>
                  </a:cubicBezTo>
                  <a:cubicBezTo>
                    <a:pt x="888" y="30"/>
                    <a:pt x="887" y="30"/>
                    <a:pt x="887" y="30"/>
                  </a:cubicBezTo>
                  <a:cubicBezTo>
                    <a:pt x="887" y="30"/>
                    <a:pt x="887" y="30"/>
                    <a:pt x="887" y="30"/>
                  </a:cubicBezTo>
                  <a:cubicBezTo>
                    <a:pt x="883" y="29"/>
                    <a:pt x="880" y="29"/>
                    <a:pt x="877" y="28"/>
                  </a:cubicBezTo>
                  <a:cubicBezTo>
                    <a:pt x="876" y="28"/>
                    <a:pt x="876" y="28"/>
                    <a:pt x="875" y="28"/>
                  </a:cubicBezTo>
                  <a:cubicBezTo>
                    <a:pt x="874" y="27"/>
                    <a:pt x="872" y="27"/>
                    <a:pt x="870" y="27"/>
                  </a:cubicBezTo>
                  <a:cubicBezTo>
                    <a:pt x="870" y="27"/>
                    <a:pt x="870" y="27"/>
                    <a:pt x="870" y="27"/>
                  </a:cubicBezTo>
                  <a:cubicBezTo>
                    <a:pt x="868" y="26"/>
                    <a:pt x="866" y="26"/>
                    <a:pt x="865" y="26"/>
                  </a:cubicBezTo>
                  <a:cubicBezTo>
                    <a:pt x="864" y="25"/>
                    <a:pt x="863" y="25"/>
                    <a:pt x="863" y="25"/>
                  </a:cubicBezTo>
                  <a:cubicBezTo>
                    <a:pt x="861" y="25"/>
                    <a:pt x="860" y="25"/>
                    <a:pt x="859" y="25"/>
                  </a:cubicBezTo>
                  <a:cubicBezTo>
                    <a:pt x="858" y="24"/>
                    <a:pt x="858" y="24"/>
                    <a:pt x="858" y="24"/>
                  </a:cubicBezTo>
                  <a:cubicBezTo>
                    <a:pt x="856" y="24"/>
                    <a:pt x="855" y="24"/>
                    <a:pt x="854" y="24"/>
                  </a:cubicBezTo>
                  <a:cubicBezTo>
                    <a:pt x="853" y="24"/>
                    <a:pt x="852" y="23"/>
                    <a:pt x="851" y="23"/>
                  </a:cubicBezTo>
                  <a:cubicBezTo>
                    <a:pt x="850" y="23"/>
                    <a:pt x="848" y="23"/>
                    <a:pt x="847" y="23"/>
                  </a:cubicBezTo>
                  <a:cubicBezTo>
                    <a:pt x="846" y="23"/>
                    <a:pt x="845" y="22"/>
                    <a:pt x="845" y="22"/>
                  </a:cubicBezTo>
                  <a:cubicBezTo>
                    <a:pt x="844" y="22"/>
                    <a:pt x="843" y="22"/>
                    <a:pt x="842" y="22"/>
                  </a:cubicBezTo>
                  <a:cubicBezTo>
                    <a:pt x="842" y="22"/>
                    <a:pt x="842" y="22"/>
                    <a:pt x="842" y="22"/>
                  </a:cubicBezTo>
                  <a:cubicBezTo>
                    <a:pt x="841" y="22"/>
                    <a:pt x="840" y="22"/>
                    <a:pt x="840" y="21"/>
                  </a:cubicBezTo>
                  <a:cubicBezTo>
                    <a:pt x="840" y="21"/>
                    <a:pt x="840" y="21"/>
                    <a:pt x="840" y="21"/>
                  </a:cubicBezTo>
                  <a:cubicBezTo>
                    <a:pt x="837" y="21"/>
                    <a:pt x="835" y="21"/>
                    <a:pt x="833" y="20"/>
                  </a:cubicBezTo>
                  <a:cubicBezTo>
                    <a:pt x="832" y="20"/>
                    <a:pt x="831" y="20"/>
                    <a:pt x="830" y="20"/>
                  </a:cubicBezTo>
                  <a:cubicBezTo>
                    <a:pt x="829" y="20"/>
                    <a:pt x="827" y="20"/>
                    <a:pt x="826" y="20"/>
                  </a:cubicBezTo>
                  <a:cubicBezTo>
                    <a:pt x="825" y="19"/>
                    <a:pt x="823" y="19"/>
                    <a:pt x="822" y="19"/>
                  </a:cubicBezTo>
                  <a:cubicBezTo>
                    <a:pt x="821" y="19"/>
                    <a:pt x="821" y="19"/>
                    <a:pt x="821" y="19"/>
                  </a:cubicBezTo>
                  <a:cubicBezTo>
                    <a:pt x="821" y="19"/>
                    <a:pt x="821" y="19"/>
                    <a:pt x="820" y="19"/>
                  </a:cubicBezTo>
                  <a:cubicBezTo>
                    <a:pt x="820" y="19"/>
                    <a:pt x="820" y="19"/>
                    <a:pt x="819" y="19"/>
                  </a:cubicBezTo>
                  <a:cubicBezTo>
                    <a:pt x="817" y="18"/>
                    <a:pt x="814" y="18"/>
                    <a:pt x="812" y="18"/>
                  </a:cubicBezTo>
                  <a:cubicBezTo>
                    <a:pt x="811" y="18"/>
                    <a:pt x="809" y="17"/>
                    <a:pt x="808" y="17"/>
                  </a:cubicBezTo>
                  <a:cubicBezTo>
                    <a:pt x="806" y="17"/>
                    <a:pt x="804" y="17"/>
                    <a:pt x="803" y="17"/>
                  </a:cubicBezTo>
                  <a:cubicBezTo>
                    <a:pt x="802" y="16"/>
                    <a:pt x="800" y="16"/>
                    <a:pt x="799" y="16"/>
                  </a:cubicBezTo>
                  <a:cubicBezTo>
                    <a:pt x="799" y="16"/>
                    <a:pt x="799" y="16"/>
                    <a:pt x="799" y="16"/>
                  </a:cubicBezTo>
                  <a:cubicBezTo>
                    <a:pt x="793" y="15"/>
                    <a:pt x="787" y="15"/>
                    <a:pt x="781" y="14"/>
                  </a:cubicBezTo>
                  <a:cubicBezTo>
                    <a:pt x="781" y="14"/>
                    <a:pt x="780" y="14"/>
                    <a:pt x="780" y="14"/>
                  </a:cubicBezTo>
                  <a:cubicBezTo>
                    <a:pt x="780" y="14"/>
                    <a:pt x="780" y="14"/>
                    <a:pt x="780" y="14"/>
                  </a:cubicBezTo>
                  <a:cubicBezTo>
                    <a:pt x="780" y="14"/>
                    <a:pt x="780" y="14"/>
                    <a:pt x="779" y="14"/>
                  </a:cubicBezTo>
                  <a:cubicBezTo>
                    <a:pt x="774" y="13"/>
                    <a:pt x="768" y="13"/>
                    <a:pt x="762" y="12"/>
                  </a:cubicBezTo>
                  <a:cubicBezTo>
                    <a:pt x="762" y="12"/>
                    <a:pt x="762" y="12"/>
                    <a:pt x="762" y="12"/>
                  </a:cubicBezTo>
                  <a:cubicBezTo>
                    <a:pt x="761" y="12"/>
                    <a:pt x="761" y="12"/>
                    <a:pt x="760" y="12"/>
                  </a:cubicBezTo>
                  <a:cubicBezTo>
                    <a:pt x="760" y="12"/>
                    <a:pt x="760" y="12"/>
                    <a:pt x="760" y="12"/>
                  </a:cubicBezTo>
                  <a:cubicBezTo>
                    <a:pt x="755" y="12"/>
                    <a:pt x="749" y="11"/>
                    <a:pt x="743" y="11"/>
                  </a:cubicBezTo>
                  <a:cubicBezTo>
                    <a:pt x="743" y="11"/>
                    <a:pt x="743" y="11"/>
                    <a:pt x="743" y="11"/>
                  </a:cubicBezTo>
                  <a:cubicBezTo>
                    <a:pt x="742" y="11"/>
                    <a:pt x="741" y="10"/>
                    <a:pt x="741" y="10"/>
                  </a:cubicBezTo>
                  <a:cubicBezTo>
                    <a:pt x="741" y="10"/>
                    <a:pt x="740" y="10"/>
                    <a:pt x="740" y="10"/>
                  </a:cubicBezTo>
                  <a:cubicBezTo>
                    <a:pt x="735" y="10"/>
                    <a:pt x="729" y="9"/>
                    <a:pt x="724" y="9"/>
                  </a:cubicBezTo>
                  <a:cubicBezTo>
                    <a:pt x="724" y="9"/>
                    <a:pt x="724" y="9"/>
                    <a:pt x="723" y="9"/>
                  </a:cubicBezTo>
                  <a:cubicBezTo>
                    <a:pt x="723" y="9"/>
                    <a:pt x="722" y="9"/>
                    <a:pt x="721" y="9"/>
                  </a:cubicBezTo>
                  <a:cubicBezTo>
                    <a:pt x="721" y="9"/>
                    <a:pt x="721" y="9"/>
                    <a:pt x="721" y="9"/>
                  </a:cubicBezTo>
                  <a:cubicBezTo>
                    <a:pt x="716" y="8"/>
                    <a:pt x="710" y="8"/>
                    <a:pt x="705" y="8"/>
                  </a:cubicBezTo>
                  <a:cubicBezTo>
                    <a:pt x="705" y="8"/>
                    <a:pt x="705" y="8"/>
                    <a:pt x="704" y="8"/>
                  </a:cubicBezTo>
                  <a:cubicBezTo>
                    <a:pt x="704" y="8"/>
                    <a:pt x="704" y="8"/>
                    <a:pt x="704" y="8"/>
                  </a:cubicBezTo>
                  <a:cubicBezTo>
                    <a:pt x="703" y="8"/>
                    <a:pt x="703" y="8"/>
                    <a:pt x="702" y="8"/>
                  </a:cubicBezTo>
                  <a:cubicBezTo>
                    <a:pt x="697" y="7"/>
                    <a:pt x="692" y="7"/>
                    <a:pt x="686" y="6"/>
                  </a:cubicBezTo>
                  <a:cubicBezTo>
                    <a:pt x="686" y="6"/>
                    <a:pt x="686" y="6"/>
                    <a:pt x="686" y="6"/>
                  </a:cubicBezTo>
                  <a:cubicBezTo>
                    <a:pt x="685" y="6"/>
                    <a:pt x="683" y="6"/>
                    <a:pt x="682" y="6"/>
                  </a:cubicBezTo>
                  <a:cubicBezTo>
                    <a:pt x="677" y="6"/>
                    <a:pt x="672" y="6"/>
                    <a:pt x="667" y="5"/>
                  </a:cubicBezTo>
                  <a:cubicBezTo>
                    <a:pt x="667" y="5"/>
                    <a:pt x="666" y="5"/>
                    <a:pt x="666" y="5"/>
                  </a:cubicBezTo>
                  <a:cubicBezTo>
                    <a:pt x="666" y="5"/>
                    <a:pt x="666" y="5"/>
                    <a:pt x="666" y="5"/>
                  </a:cubicBezTo>
                  <a:cubicBezTo>
                    <a:pt x="665" y="5"/>
                    <a:pt x="664" y="5"/>
                    <a:pt x="663" y="5"/>
                  </a:cubicBezTo>
                  <a:cubicBezTo>
                    <a:pt x="659" y="5"/>
                    <a:pt x="655" y="5"/>
                    <a:pt x="650" y="5"/>
                  </a:cubicBezTo>
                  <a:cubicBezTo>
                    <a:pt x="650" y="4"/>
                    <a:pt x="649" y="4"/>
                    <a:pt x="649" y="4"/>
                  </a:cubicBezTo>
                  <a:cubicBezTo>
                    <a:pt x="648" y="4"/>
                    <a:pt x="648" y="4"/>
                    <a:pt x="648" y="4"/>
                  </a:cubicBezTo>
                  <a:cubicBezTo>
                    <a:pt x="648" y="4"/>
                    <a:pt x="648" y="4"/>
                    <a:pt x="648" y="4"/>
                  </a:cubicBezTo>
                  <a:cubicBezTo>
                    <a:pt x="647" y="4"/>
                    <a:pt x="647" y="4"/>
                    <a:pt x="646" y="4"/>
                  </a:cubicBezTo>
                  <a:cubicBezTo>
                    <a:pt x="642" y="4"/>
                    <a:pt x="637" y="4"/>
                    <a:pt x="633" y="4"/>
                  </a:cubicBezTo>
                  <a:cubicBezTo>
                    <a:pt x="632" y="4"/>
                    <a:pt x="632" y="4"/>
                    <a:pt x="632" y="4"/>
                  </a:cubicBezTo>
                  <a:cubicBezTo>
                    <a:pt x="631" y="4"/>
                    <a:pt x="630" y="4"/>
                    <a:pt x="628" y="4"/>
                  </a:cubicBezTo>
                  <a:cubicBezTo>
                    <a:pt x="624" y="3"/>
                    <a:pt x="620" y="3"/>
                    <a:pt x="615" y="3"/>
                  </a:cubicBezTo>
                  <a:cubicBezTo>
                    <a:pt x="615" y="3"/>
                    <a:pt x="615" y="3"/>
                    <a:pt x="615" y="3"/>
                  </a:cubicBezTo>
                  <a:cubicBezTo>
                    <a:pt x="615" y="3"/>
                    <a:pt x="615" y="3"/>
                    <a:pt x="614" y="3"/>
                  </a:cubicBezTo>
                  <a:cubicBezTo>
                    <a:pt x="614" y="3"/>
                    <a:pt x="614" y="3"/>
                    <a:pt x="614" y="3"/>
                  </a:cubicBezTo>
                  <a:cubicBezTo>
                    <a:pt x="610" y="3"/>
                    <a:pt x="606" y="3"/>
                    <a:pt x="602" y="3"/>
                  </a:cubicBezTo>
                  <a:cubicBezTo>
                    <a:pt x="602" y="2"/>
                    <a:pt x="601" y="2"/>
                    <a:pt x="601" y="2"/>
                  </a:cubicBezTo>
                  <a:cubicBezTo>
                    <a:pt x="600" y="2"/>
                    <a:pt x="599" y="2"/>
                    <a:pt x="597" y="2"/>
                  </a:cubicBezTo>
                  <a:cubicBezTo>
                    <a:pt x="597" y="2"/>
                    <a:pt x="597" y="2"/>
                    <a:pt x="597" y="2"/>
                  </a:cubicBezTo>
                  <a:cubicBezTo>
                    <a:pt x="595" y="2"/>
                    <a:pt x="592" y="2"/>
                    <a:pt x="590" y="2"/>
                  </a:cubicBezTo>
                  <a:cubicBezTo>
                    <a:pt x="589" y="2"/>
                    <a:pt x="589" y="2"/>
                    <a:pt x="588" y="2"/>
                  </a:cubicBezTo>
                  <a:cubicBezTo>
                    <a:pt x="587" y="2"/>
                    <a:pt x="586" y="2"/>
                    <a:pt x="585" y="2"/>
                  </a:cubicBezTo>
                  <a:cubicBezTo>
                    <a:pt x="585" y="2"/>
                    <a:pt x="584" y="2"/>
                    <a:pt x="583" y="2"/>
                  </a:cubicBezTo>
                  <a:cubicBezTo>
                    <a:pt x="582" y="2"/>
                    <a:pt x="581" y="2"/>
                    <a:pt x="580" y="2"/>
                  </a:cubicBezTo>
                  <a:cubicBezTo>
                    <a:pt x="578" y="2"/>
                    <a:pt x="576" y="2"/>
                    <a:pt x="574" y="2"/>
                  </a:cubicBezTo>
                  <a:cubicBezTo>
                    <a:pt x="573" y="2"/>
                    <a:pt x="573" y="2"/>
                    <a:pt x="573" y="2"/>
                  </a:cubicBezTo>
                  <a:cubicBezTo>
                    <a:pt x="571" y="2"/>
                    <a:pt x="569" y="2"/>
                    <a:pt x="568" y="1"/>
                  </a:cubicBezTo>
                  <a:cubicBezTo>
                    <a:pt x="568" y="1"/>
                    <a:pt x="567" y="1"/>
                    <a:pt x="567" y="1"/>
                  </a:cubicBezTo>
                  <a:cubicBezTo>
                    <a:pt x="565" y="1"/>
                    <a:pt x="563" y="1"/>
                    <a:pt x="561" y="1"/>
                  </a:cubicBezTo>
                  <a:cubicBezTo>
                    <a:pt x="559" y="1"/>
                    <a:pt x="558" y="1"/>
                    <a:pt x="557" y="1"/>
                  </a:cubicBezTo>
                  <a:cubicBezTo>
                    <a:pt x="557" y="1"/>
                    <a:pt x="556" y="1"/>
                    <a:pt x="556" y="1"/>
                  </a:cubicBezTo>
                  <a:cubicBezTo>
                    <a:pt x="554" y="1"/>
                    <a:pt x="552" y="1"/>
                    <a:pt x="550" y="1"/>
                  </a:cubicBezTo>
                  <a:cubicBezTo>
                    <a:pt x="550" y="1"/>
                    <a:pt x="549" y="1"/>
                    <a:pt x="548" y="1"/>
                  </a:cubicBezTo>
                  <a:cubicBezTo>
                    <a:pt x="548" y="1"/>
                    <a:pt x="548" y="1"/>
                    <a:pt x="547" y="1"/>
                  </a:cubicBezTo>
                  <a:cubicBezTo>
                    <a:pt x="547" y="1"/>
                    <a:pt x="547" y="1"/>
                    <a:pt x="546" y="1"/>
                  </a:cubicBezTo>
                  <a:cubicBezTo>
                    <a:pt x="543" y="1"/>
                    <a:pt x="540" y="1"/>
                    <a:pt x="537" y="1"/>
                  </a:cubicBezTo>
                  <a:cubicBezTo>
                    <a:pt x="537" y="1"/>
                    <a:pt x="537" y="1"/>
                    <a:pt x="537" y="1"/>
                  </a:cubicBezTo>
                  <a:cubicBezTo>
                    <a:pt x="536" y="1"/>
                    <a:pt x="535" y="1"/>
                    <a:pt x="535" y="1"/>
                  </a:cubicBezTo>
                  <a:cubicBezTo>
                    <a:pt x="534" y="1"/>
                    <a:pt x="533" y="1"/>
                    <a:pt x="533" y="1"/>
                  </a:cubicBezTo>
                  <a:cubicBezTo>
                    <a:pt x="530" y="1"/>
                    <a:pt x="528" y="1"/>
                    <a:pt x="525" y="1"/>
                  </a:cubicBezTo>
                  <a:cubicBezTo>
                    <a:pt x="524" y="1"/>
                    <a:pt x="524" y="1"/>
                    <a:pt x="523" y="1"/>
                  </a:cubicBezTo>
                  <a:cubicBezTo>
                    <a:pt x="523" y="1"/>
                    <a:pt x="523" y="1"/>
                    <a:pt x="523" y="1"/>
                  </a:cubicBezTo>
                  <a:cubicBezTo>
                    <a:pt x="520" y="1"/>
                    <a:pt x="517" y="1"/>
                    <a:pt x="514" y="1"/>
                  </a:cubicBezTo>
                  <a:cubicBezTo>
                    <a:pt x="514" y="1"/>
                    <a:pt x="513" y="1"/>
                    <a:pt x="513" y="1"/>
                  </a:cubicBezTo>
                  <a:cubicBezTo>
                    <a:pt x="512" y="0"/>
                    <a:pt x="512" y="0"/>
                    <a:pt x="511" y="0"/>
                  </a:cubicBezTo>
                  <a:cubicBezTo>
                    <a:pt x="508" y="0"/>
                    <a:pt x="505" y="0"/>
                    <a:pt x="502" y="0"/>
                  </a:cubicBezTo>
                  <a:cubicBezTo>
                    <a:pt x="501" y="0"/>
                    <a:pt x="501" y="0"/>
                    <a:pt x="501" y="0"/>
                  </a:cubicBezTo>
                  <a:cubicBezTo>
                    <a:pt x="500" y="0"/>
                    <a:pt x="499" y="0"/>
                    <a:pt x="498" y="0"/>
                  </a:cubicBezTo>
                  <a:cubicBezTo>
                    <a:pt x="495" y="0"/>
                    <a:pt x="493" y="0"/>
                    <a:pt x="490" y="0"/>
                  </a:cubicBezTo>
                  <a:cubicBezTo>
                    <a:pt x="490" y="0"/>
                    <a:pt x="489" y="0"/>
                    <a:pt x="489" y="0"/>
                  </a:cubicBezTo>
                  <a:cubicBezTo>
                    <a:pt x="489" y="0"/>
                    <a:pt x="489" y="0"/>
                    <a:pt x="488" y="0"/>
                  </a:cubicBezTo>
                  <a:cubicBezTo>
                    <a:pt x="484" y="0"/>
                    <a:pt x="480" y="0"/>
                    <a:pt x="476" y="0"/>
                  </a:cubicBezTo>
                  <a:cubicBezTo>
                    <a:pt x="474" y="0"/>
                    <a:pt x="471" y="0"/>
                    <a:pt x="469" y="0"/>
                  </a:cubicBezTo>
                  <a:cubicBezTo>
                    <a:pt x="469" y="0"/>
                    <a:pt x="469" y="0"/>
                    <a:pt x="468" y="0"/>
                  </a:cubicBezTo>
                  <a:cubicBezTo>
                    <a:pt x="468" y="0"/>
                    <a:pt x="468" y="0"/>
                    <a:pt x="468" y="0"/>
                  </a:cubicBezTo>
                  <a:cubicBezTo>
                    <a:pt x="466" y="0"/>
                    <a:pt x="463" y="0"/>
                    <a:pt x="461" y="0"/>
                  </a:cubicBezTo>
                  <a:cubicBezTo>
                    <a:pt x="457" y="0"/>
                    <a:pt x="452" y="0"/>
                    <a:pt x="448" y="0"/>
                  </a:cubicBezTo>
                  <a:cubicBezTo>
                    <a:pt x="448" y="0"/>
                    <a:pt x="448" y="0"/>
                    <a:pt x="448" y="0"/>
                  </a:cubicBezTo>
                  <a:cubicBezTo>
                    <a:pt x="448" y="0"/>
                    <a:pt x="447" y="0"/>
                    <a:pt x="447" y="0"/>
                  </a:cubicBezTo>
                  <a:cubicBezTo>
                    <a:pt x="444" y="0"/>
                    <a:pt x="442" y="0"/>
                    <a:pt x="439" y="0"/>
                  </a:cubicBezTo>
                  <a:cubicBezTo>
                    <a:pt x="438" y="0"/>
                    <a:pt x="437" y="0"/>
                    <a:pt x="436" y="0"/>
                  </a:cubicBezTo>
                  <a:cubicBezTo>
                    <a:pt x="436" y="0"/>
                    <a:pt x="436" y="0"/>
                    <a:pt x="435" y="0"/>
                  </a:cubicBezTo>
                  <a:cubicBezTo>
                    <a:pt x="432" y="0"/>
                    <a:pt x="429" y="0"/>
                    <a:pt x="426" y="0"/>
                  </a:cubicBezTo>
                  <a:cubicBezTo>
                    <a:pt x="425" y="0"/>
                    <a:pt x="424" y="0"/>
                    <a:pt x="424" y="1"/>
                  </a:cubicBezTo>
                  <a:cubicBezTo>
                    <a:pt x="424" y="1"/>
                    <a:pt x="423" y="1"/>
                    <a:pt x="423" y="1"/>
                  </a:cubicBezTo>
                  <a:cubicBezTo>
                    <a:pt x="420" y="1"/>
                    <a:pt x="417" y="1"/>
                    <a:pt x="414" y="1"/>
                  </a:cubicBezTo>
                  <a:cubicBezTo>
                    <a:pt x="414" y="1"/>
                    <a:pt x="414" y="1"/>
                    <a:pt x="414" y="1"/>
                  </a:cubicBezTo>
                  <a:cubicBezTo>
                    <a:pt x="413" y="1"/>
                    <a:pt x="413" y="1"/>
                    <a:pt x="412" y="1"/>
                  </a:cubicBezTo>
                  <a:cubicBezTo>
                    <a:pt x="409" y="1"/>
                    <a:pt x="407" y="1"/>
                    <a:pt x="404" y="1"/>
                  </a:cubicBezTo>
                  <a:cubicBezTo>
                    <a:pt x="404" y="1"/>
                    <a:pt x="403" y="1"/>
                    <a:pt x="402" y="1"/>
                  </a:cubicBezTo>
                  <a:cubicBezTo>
                    <a:pt x="402" y="1"/>
                    <a:pt x="401" y="1"/>
                    <a:pt x="400" y="1"/>
                  </a:cubicBezTo>
                  <a:cubicBezTo>
                    <a:pt x="400" y="1"/>
                    <a:pt x="400" y="1"/>
                    <a:pt x="400" y="1"/>
                  </a:cubicBezTo>
                  <a:cubicBezTo>
                    <a:pt x="397" y="1"/>
                    <a:pt x="394" y="1"/>
                    <a:pt x="390" y="1"/>
                  </a:cubicBezTo>
                  <a:cubicBezTo>
                    <a:pt x="390" y="1"/>
                    <a:pt x="390" y="1"/>
                    <a:pt x="390" y="1"/>
                  </a:cubicBezTo>
                  <a:cubicBezTo>
                    <a:pt x="389" y="1"/>
                    <a:pt x="389" y="1"/>
                    <a:pt x="389" y="1"/>
                  </a:cubicBezTo>
                  <a:cubicBezTo>
                    <a:pt x="388" y="1"/>
                    <a:pt x="387" y="1"/>
                    <a:pt x="387" y="1"/>
                  </a:cubicBezTo>
                  <a:cubicBezTo>
                    <a:pt x="385" y="1"/>
                    <a:pt x="383" y="1"/>
                    <a:pt x="381" y="1"/>
                  </a:cubicBezTo>
                  <a:cubicBezTo>
                    <a:pt x="381" y="1"/>
                    <a:pt x="380" y="1"/>
                    <a:pt x="380" y="1"/>
                  </a:cubicBezTo>
                  <a:cubicBezTo>
                    <a:pt x="379" y="1"/>
                    <a:pt x="377" y="1"/>
                    <a:pt x="376" y="1"/>
                  </a:cubicBezTo>
                  <a:cubicBezTo>
                    <a:pt x="374" y="1"/>
                    <a:pt x="372" y="1"/>
                    <a:pt x="370" y="1"/>
                  </a:cubicBezTo>
                  <a:cubicBezTo>
                    <a:pt x="370" y="1"/>
                    <a:pt x="369" y="1"/>
                    <a:pt x="369" y="1"/>
                  </a:cubicBezTo>
                  <a:cubicBezTo>
                    <a:pt x="368" y="2"/>
                    <a:pt x="366" y="2"/>
                    <a:pt x="364" y="2"/>
                  </a:cubicBezTo>
                  <a:cubicBezTo>
                    <a:pt x="364" y="2"/>
                    <a:pt x="364" y="2"/>
                    <a:pt x="363" y="2"/>
                  </a:cubicBezTo>
                  <a:cubicBezTo>
                    <a:pt x="361" y="2"/>
                    <a:pt x="359" y="2"/>
                    <a:pt x="357" y="2"/>
                  </a:cubicBezTo>
                  <a:cubicBezTo>
                    <a:pt x="356" y="2"/>
                    <a:pt x="355" y="2"/>
                    <a:pt x="353" y="2"/>
                  </a:cubicBezTo>
                  <a:cubicBezTo>
                    <a:pt x="353" y="2"/>
                    <a:pt x="352" y="2"/>
                    <a:pt x="352" y="2"/>
                  </a:cubicBezTo>
                  <a:cubicBezTo>
                    <a:pt x="351" y="2"/>
                    <a:pt x="350" y="2"/>
                    <a:pt x="349" y="2"/>
                  </a:cubicBezTo>
                  <a:cubicBezTo>
                    <a:pt x="348" y="2"/>
                    <a:pt x="348" y="2"/>
                    <a:pt x="347" y="2"/>
                  </a:cubicBezTo>
                  <a:cubicBezTo>
                    <a:pt x="345" y="2"/>
                    <a:pt x="342" y="2"/>
                    <a:pt x="340" y="2"/>
                  </a:cubicBezTo>
                  <a:cubicBezTo>
                    <a:pt x="340" y="2"/>
                    <a:pt x="340" y="2"/>
                    <a:pt x="340" y="2"/>
                  </a:cubicBezTo>
                  <a:cubicBezTo>
                    <a:pt x="338" y="2"/>
                    <a:pt x="337" y="2"/>
                    <a:pt x="336" y="2"/>
                  </a:cubicBezTo>
                  <a:cubicBezTo>
                    <a:pt x="335" y="2"/>
                    <a:pt x="335" y="2"/>
                    <a:pt x="335" y="3"/>
                  </a:cubicBezTo>
                  <a:cubicBezTo>
                    <a:pt x="331" y="3"/>
                    <a:pt x="327" y="3"/>
                    <a:pt x="323" y="3"/>
                  </a:cubicBezTo>
                  <a:cubicBezTo>
                    <a:pt x="323" y="3"/>
                    <a:pt x="323" y="3"/>
                    <a:pt x="322" y="3"/>
                  </a:cubicBezTo>
                  <a:cubicBezTo>
                    <a:pt x="322" y="3"/>
                    <a:pt x="322" y="3"/>
                    <a:pt x="322" y="3"/>
                  </a:cubicBezTo>
                  <a:cubicBezTo>
                    <a:pt x="322" y="3"/>
                    <a:pt x="322" y="3"/>
                    <a:pt x="322" y="3"/>
                  </a:cubicBezTo>
                  <a:cubicBezTo>
                    <a:pt x="317" y="3"/>
                    <a:pt x="313" y="3"/>
                    <a:pt x="309" y="4"/>
                  </a:cubicBezTo>
                  <a:cubicBezTo>
                    <a:pt x="307" y="4"/>
                    <a:pt x="306" y="4"/>
                    <a:pt x="305" y="4"/>
                  </a:cubicBezTo>
                  <a:cubicBezTo>
                    <a:pt x="305" y="4"/>
                    <a:pt x="304" y="4"/>
                    <a:pt x="304" y="4"/>
                  </a:cubicBezTo>
                  <a:cubicBezTo>
                    <a:pt x="300" y="4"/>
                    <a:pt x="295" y="4"/>
                    <a:pt x="291" y="4"/>
                  </a:cubicBezTo>
                  <a:cubicBezTo>
                    <a:pt x="290" y="4"/>
                    <a:pt x="290" y="4"/>
                    <a:pt x="289" y="4"/>
                  </a:cubicBezTo>
                  <a:cubicBezTo>
                    <a:pt x="289" y="4"/>
                    <a:pt x="289" y="4"/>
                    <a:pt x="289" y="4"/>
                  </a:cubicBezTo>
                  <a:cubicBezTo>
                    <a:pt x="289" y="4"/>
                    <a:pt x="288" y="4"/>
                    <a:pt x="288" y="4"/>
                  </a:cubicBezTo>
                  <a:cubicBezTo>
                    <a:pt x="288" y="4"/>
                    <a:pt x="287" y="4"/>
                    <a:pt x="287" y="5"/>
                  </a:cubicBezTo>
                  <a:cubicBezTo>
                    <a:pt x="282" y="5"/>
                    <a:pt x="278" y="5"/>
                    <a:pt x="273" y="5"/>
                  </a:cubicBezTo>
                  <a:cubicBezTo>
                    <a:pt x="273" y="5"/>
                    <a:pt x="272" y="5"/>
                    <a:pt x="271" y="5"/>
                  </a:cubicBezTo>
                  <a:cubicBezTo>
                    <a:pt x="271" y="5"/>
                    <a:pt x="271" y="5"/>
                    <a:pt x="271" y="5"/>
                  </a:cubicBezTo>
                  <a:cubicBezTo>
                    <a:pt x="270" y="5"/>
                    <a:pt x="270" y="5"/>
                    <a:pt x="270" y="5"/>
                  </a:cubicBezTo>
                  <a:cubicBezTo>
                    <a:pt x="265" y="6"/>
                    <a:pt x="260" y="6"/>
                    <a:pt x="255" y="6"/>
                  </a:cubicBezTo>
                  <a:cubicBezTo>
                    <a:pt x="254" y="6"/>
                    <a:pt x="252" y="6"/>
                    <a:pt x="251" y="6"/>
                  </a:cubicBezTo>
                  <a:cubicBezTo>
                    <a:pt x="251" y="6"/>
                    <a:pt x="251" y="6"/>
                    <a:pt x="251" y="6"/>
                  </a:cubicBezTo>
                  <a:cubicBezTo>
                    <a:pt x="245" y="7"/>
                    <a:pt x="240" y="7"/>
                    <a:pt x="235" y="8"/>
                  </a:cubicBezTo>
                  <a:cubicBezTo>
                    <a:pt x="234" y="8"/>
                    <a:pt x="234" y="8"/>
                    <a:pt x="233" y="8"/>
                  </a:cubicBezTo>
                  <a:cubicBezTo>
                    <a:pt x="233" y="8"/>
                    <a:pt x="233" y="8"/>
                    <a:pt x="233" y="8"/>
                  </a:cubicBezTo>
                  <a:cubicBezTo>
                    <a:pt x="232" y="8"/>
                    <a:pt x="232" y="8"/>
                    <a:pt x="232" y="8"/>
                  </a:cubicBezTo>
                  <a:cubicBezTo>
                    <a:pt x="227" y="8"/>
                    <a:pt x="221" y="8"/>
                    <a:pt x="216" y="9"/>
                  </a:cubicBezTo>
                  <a:cubicBezTo>
                    <a:pt x="216" y="9"/>
                    <a:pt x="216" y="9"/>
                    <a:pt x="215" y="9"/>
                  </a:cubicBezTo>
                  <a:cubicBezTo>
                    <a:pt x="215" y="9"/>
                    <a:pt x="214" y="9"/>
                    <a:pt x="214" y="9"/>
                  </a:cubicBezTo>
                  <a:cubicBezTo>
                    <a:pt x="213" y="9"/>
                    <a:pt x="213" y="9"/>
                    <a:pt x="213" y="9"/>
                  </a:cubicBezTo>
                  <a:cubicBezTo>
                    <a:pt x="207" y="9"/>
                    <a:pt x="202" y="10"/>
                    <a:pt x="197" y="10"/>
                  </a:cubicBezTo>
                  <a:cubicBezTo>
                    <a:pt x="196" y="10"/>
                    <a:pt x="196" y="10"/>
                    <a:pt x="196" y="10"/>
                  </a:cubicBezTo>
                  <a:cubicBezTo>
                    <a:pt x="195" y="10"/>
                    <a:pt x="195" y="11"/>
                    <a:pt x="194" y="11"/>
                  </a:cubicBezTo>
                  <a:cubicBezTo>
                    <a:pt x="194" y="11"/>
                    <a:pt x="194" y="11"/>
                    <a:pt x="194" y="11"/>
                  </a:cubicBezTo>
                  <a:cubicBezTo>
                    <a:pt x="188" y="11"/>
                    <a:pt x="182" y="12"/>
                    <a:pt x="177" y="12"/>
                  </a:cubicBezTo>
                  <a:cubicBezTo>
                    <a:pt x="177" y="12"/>
                    <a:pt x="177" y="12"/>
                    <a:pt x="177" y="12"/>
                  </a:cubicBezTo>
                  <a:cubicBezTo>
                    <a:pt x="176" y="12"/>
                    <a:pt x="176" y="12"/>
                    <a:pt x="175" y="12"/>
                  </a:cubicBezTo>
                  <a:cubicBezTo>
                    <a:pt x="175" y="12"/>
                    <a:pt x="175" y="12"/>
                    <a:pt x="175" y="12"/>
                  </a:cubicBezTo>
                  <a:cubicBezTo>
                    <a:pt x="169" y="13"/>
                    <a:pt x="163" y="13"/>
                    <a:pt x="158" y="14"/>
                  </a:cubicBezTo>
                  <a:cubicBezTo>
                    <a:pt x="157" y="14"/>
                    <a:pt x="157" y="14"/>
                    <a:pt x="157" y="14"/>
                  </a:cubicBezTo>
                  <a:cubicBezTo>
                    <a:pt x="157" y="14"/>
                    <a:pt x="157" y="14"/>
                    <a:pt x="157" y="14"/>
                  </a:cubicBezTo>
                  <a:cubicBezTo>
                    <a:pt x="156" y="14"/>
                    <a:pt x="156" y="14"/>
                    <a:pt x="156" y="14"/>
                  </a:cubicBezTo>
                  <a:cubicBezTo>
                    <a:pt x="150" y="15"/>
                    <a:pt x="144" y="15"/>
                    <a:pt x="138" y="16"/>
                  </a:cubicBezTo>
                  <a:cubicBezTo>
                    <a:pt x="138" y="16"/>
                    <a:pt x="138" y="16"/>
                    <a:pt x="138" y="16"/>
                  </a:cubicBezTo>
                  <a:cubicBezTo>
                    <a:pt x="136" y="16"/>
                    <a:pt x="135" y="16"/>
                    <a:pt x="134" y="17"/>
                  </a:cubicBezTo>
                  <a:cubicBezTo>
                    <a:pt x="132" y="17"/>
                    <a:pt x="131" y="17"/>
                    <a:pt x="129" y="17"/>
                  </a:cubicBezTo>
                  <a:cubicBezTo>
                    <a:pt x="127" y="17"/>
                    <a:pt x="126" y="18"/>
                    <a:pt x="125" y="18"/>
                  </a:cubicBezTo>
                  <a:cubicBezTo>
                    <a:pt x="123" y="18"/>
                    <a:pt x="120" y="18"/>
                    <a:pt x="118" y="19"/>
                  </a:cubicBezTo>
                  <a:cubicBezTo>
                    <a:pt x="117" y="19"/>
                    <a:pt x="117" y="19"/>
                    <a:pt x="116" y="19"/>
                  </a:cubicBezTo>
                  <a:cubicBezTo>
                    <a:pt x="116" y="19"/>
                    <a:pt x="116" y="19"/>
                    <a:pt x="116" y="19"/>
                  </a:cubicBezTo>
                  <a:cubicBezTo>
                    <a:pt x="116" y="19"/>
                    <a:pt x="116" y="19"/>
                    <a:pt x="115" y="19"/>
                  </a:cubicBezTo>
                  <a:cubicBezTo>
                    <a:pt x="114" y="19"/>
                    <a:pt x="112" y="19"/>
                    <a:pt x="111" y="20"/>
                  </a:cubicBezTo>
                  <a:cubicBezTo>
                    <a:pt x="110" y="20"/>
                    <a:pt x="108" y="20"/>
                    <a:pt x="107" y="20"/>
                  </a:cubicBezTo>
                  <a:cubicBezTo>
                    <a:pt x="106" y="20"/>
                    <a:pt x="105" y="20"/>
                    <a:pt x="104" y="20"/>
                  </a:cubicBezTo>
                  <a:cubicBezTo>
                    <a:pt x="102" y="21"/>
                    <a:pt x="100" y="21"/>
                    <a:pt x="97" y="21"/>
                  </a:cubicBezTo>
                  <a:cubicBezTo>
                    <a:pt x="97" y="21"/>
                    <a:pt x="97" y="21"/>
                    <a:pt x="97" y="21"/>
                  </a:cubicBezTo>
                  <a:cubicBezTo>
                    <a:pt x="97" y="22"/>
                    <a:pt x="96" y="22"/>
                    <a:pt x="95" y="22"/>
                  </a:cubicBezTo>
                  <a:cubicBezTo>
                    <a:pt x="95" y="22"/>
                    <a:pt x="95" y="22"/>
                    <a:pt x="95" y="22"/>
                  </a:cubicBezTo>
                  <a:cubicBezTo>
                    <a:pt x="94" y="22"/>
                    <a:pt x="93" y="22"/>
                    <a:pt x="92" y="22"/>
                  </a:cubicBezTo>
                  <a:cubicBezTo>
                    <a:pt x="92" y="22"/>
                    <a:pt x="91" y="23"/>
                    <a:pt x="90" y="23"/>
                  </a:cubicBezTo>
                  <a:cubicBezTo>
                    <a:pt x="89" y="23"/>
                    <a:pt x="87" y="23"/>
                    <a:pt x="86" y="23"/>
                  </a:cubicBezTo>
                  <a:cubicBezTo>
                    <a:pt x="85" y="23"/>
                    <a:pt x="84" y="24"/>
                    <a:pt x="83" y="24"/>
                  </a:cubicBezTo>
                  <a:cubicBezTo>
                    <a:pt x="82" y="24"/>
                    <a:pt x="81" y="24"/>
                    <a:pt x="79" y="24"/>
                  </a:cubicBezTo>
                  <a:cubicBezTo>
                    <a:pt x="79" y="24"/>
                    <a:pt x="79" y="24"/>
                    <a:pt x="78" y="25"/>
                  </a:cubicBezTo>
                  <a:cubicBezTo>
                    <a:pt x="77" y="25"/>
                    <a:pt x="76" y="25"/>
                    <a:pt x="74" y="25"/>
                  </a:cubicBezTo>
                  <a:cubicBezTo>
                    <a:pt x="74" y="25"/>
                    <a:pt x="73" y="25"/>
                    <a:pt x="72" y="26"/>
                  </a:cubicBezTo>
                  <a:cubicBezTo>
                    <a:pt x="71" y="26"/>
                    <a:pt x="69" y="26"/>
                    <a:pt x="67" y="27"/>
                  </a:cubicBezTo>
                  <a:cubicBezTo>
                    <a:pt x="67" y="27"/>
                    <a:pt x="67" y="27"/>
                    <a:pt x="67" y="27"/>
                  </a:cubicBezTo>
                  <a:cubicBezTo>
                    <a:pt x="65" y="27"/>
                    <a:pt x="63" y="27"/>
                    <a:pt x="62" y="28"/>
                  </a:cubicBezTo>
                  <a:cubicBezTo>
                    <a:pt x="61" y="28"/>
                    <a:pt x="61" y="28"/>
                    <a:pt x="60" y="28"/>
                  </a:cubicBezTo>
                  <a:cubicBezTo>
                    <a:pt x="57" y="29"/>
                    <a:pt x="53" y="29"/>
                    <a:pt x="50" y="30"/>
                  </a:cubicBezTo>
                  <a:cubicBezTo>
                    <a:pt x="50" y="30"/>
                    <a:pt x="50" y="30"/>
                    <a:pt x="50" y="30"/>
                  </a:cubicBezTo>
                  <a:cubicBezTo>
                    <a:pt x="50" y="30"/>
                    <a:pt x="49" y="30"/>
                    <a:pt x="49" y="30"/>
                  </a:cubicBezTo>
                  <a:cubicBezTo>
                    <a:pt x="48" y="31"/>
                    <a:pt x="46" y="31"/>
                    <a:pt x="45" y="31"/>
                  </a:cubicBezTo>
                  <a:cubicBezTo>
                    <a:pt x="45" y="31"/>
                    <a:pt x="44" y="32"/>
                    <a:pt x="44" y="32"/>
                  </a:cubicBezTo>
                  <a:cubicBezTo>
                    <a:pt x="43" y="32"/>
                    <a:pt x="43" y="32"/>
                    <a:pt x="43" y="32"/>
                  </a:cubicBezTo>
                  <a:cubicBezTo>
                    <a:pt x="42" y="32"/>
                    <a:pt x="40" y="33"/>
                    <a:pt x="39" y="33"/>
                  </a:cubicBezTo>
                  <a:cubicBezTo>
                    <a:pt x="38" y="33"/>
                    <a:pt x="38" y="33"/>
                    <a:pt x="37" y="33"/>
                  </a:cubicBezTo>
                  <a:cubicBezTo>
                    <a:pt x="37" y="33"/>
                    <a:pt x="37" y="33"/>
                    <a:pt x="37" y="33"/>
                  </a:cubicBezTo>
                  <a:cubicBezTo>
                    <a:pt x="36" y="34"/>
                    <a:pt x="34" y="34"/>
                    <a:pt x="33" y="35"/>
                  </a:cubicBezTo>
                  <a:cubicBezTo>
                    <a:pt x="33" y="35"/>
                    <a:pt x="32" y="35"/>
                    <a:pt x="31" y="35"/>
                  </a:cubicBezTo>
                  <a:cubicBezTo>
                    <a:pt x="30" y="35"/>
                    <a:pt x="29" y="36"/>
                    <a:pt x="29" y="36"/>
                  </a:cubicBezTo>
                  <a:cubicBezTo>
                    <a:pt x="28" y="36"/>
                    <a:pt x="28" y="36"/>
                    <a:pt x="28" y="36"/>
                  </a:cubicBezTo>
                  <a:cubicBezTo>
                    <a:pt x="28" y="36"/>
                    <a:pt x="27" y="36"/>
                    <a:pt x="27" y="37"/>
                  </a:cubicBezTo>
                  <a:cubicBezTo>
                    <a:pt x="26" y="37"/>
                    <a:pt x="25" y="37"/>
                    <a:pt x="24" y="37"/>
                  </a:cubicBezTo>
                  <a:cubicBezTo>
                    <a:pt x="24" y="38"/>
                    <a:pt x="23" y="38"/>
                    <a:pt x="23" y="38"/>
                  </a:cubicBezTo>
                  <a:cubicBezTo>
                    <a:pt x="22" y="38"/>
                    <a:pt x="21" y="38"/>
                    <a:pt x="20" y="39"/>
                  </a:cubicBezTo>
                  <a:cubicBezTo>
                    <a:pt x="20" y="39"/>
                    <a:pt x="20" y="39"/>
                    <a:pt x="20" y="39"/>
                  </a:cubicBezTo>
                  <a:cubicBezTo>
                    <a:pt x="19" y="39"/>
                    <a:pt x="19" y="39"/>
                    <a:pt x="19" y="39"/>
                  </a:cubicBezTo>
                  <a:cubicBezTo>
                    <a:pt x="18" y="40"/>
                    <a:pt x="17" y="40"/>
                    <a:pt x="16" y="41"/>
                  </a:cubicBezTo>
                  <a:cubicBezTo>
                    <a:pt x="15" y="41"/>
                    <a:pt x="15" y="41"/>
                    <a:pt x="14" y="41"/>
                  </a:cubicBezTo>
                  <a:cubicBezTo>
                    <a:pt x="14" y="42"/>
                    <a:pt x="13" y="42"/>
                    <a:pt x="12" y="42"/>
                  </a:cubicBezTo>
                  <a:cubicBezTo>
                    <a:pt x="12" y="42"/>
                    <a:pt x="12" y="42"/>
                    <a:pt x="12" y="42"/>
                  </a:cubicBezTo>
                  <a:cubicBezTo>
                    <a:pt x="12" y="42"/>
                    <a:pt x="11" y="43"/>
                    <a:pt x="11" y="43"/>
                  </a:cubicBezTo>
                  <a:cubicBezTo>
                    <a:pt x="11" y="43"/>
                    <a:pt x="10" y="43"/>
                    <a:pt x="10" y="44"/>
                  </a:cubicBezTo>
                  <a:cubicBezTo>
                    <a:pt x="9" y="44"/>
                    <a:pt x="9" y="44"/>
                    <a:pt x="9" y="44"/>
                  </a:cubicBezTo>
                  <a:cubicBezTo>
                    <a:pt x="9" y="44"/>
                    <a:pt x="9" y="44"/>
                    <a:pt x="8" y="44"/>
                  </a:cubicBezTo>
                  <a:cubicBezTo>
                    <a:pt x="8" y="45"/>
                    <a:pt x="8" y="45"/>
                    <a:pt x="7" y="45"/>
                  </a:cubicBezTo>
                  <a:cubicBezTo>
                    <a:pt x="7" y="45"/>
                    <a:pt x="7" y="45"/>
                    <a:pt x="6" y="46"/>
                  </a:cubicBezTo>
                  <a:cubicBezTo>
                    <a:pt x="6" y="46"/>
                    <a:pt x="6" y="46"/>
                    <a:pt x="6" y="46"/>
                  </a:cubicBezTo>
                  <a:cubicBezTo>
                    <a:pt x="6" y="46"/>
                    <a:pt x="5" y="47"/>
                    <a:pt x="5" y="47"/>
                  </a:cubicBezTo>
                  <a:cubicBezTo>
                    <a:pt x="5" y="47"/>
                    <a:pt x="4" y="47"/>
                    <a:pt x="4" y="47"/>
                  </a:cubicBezTo>
                  <a:cubicBezTo>
                    <a:pt x="4" y="48"/>
                    <a:pt x="3" y="48"/>
                    <a:pt x="3" y="49"/>
                  </a:cubicBezTo>
                  <a:cubicBezTo>
                    <a:pt x="3" y="49"/>
                    <a:pt x="3" y="49"/>
                    <a:pt x="3" y="49"/>
                  </a:cubicBezTo>
                  <a:cubicBezTo>
                    <a:pt x="2" y="49"/>
                    <a:pt x="2" y="49"/>
                    <a:pt x="2" y="49"/>
                  </a:cubicBezTo>
                  <a:cubicBezTo>
                    <a:pt x="2" y="50"/>
                    <a:pt x="2" y="50"/>
                    <a:pt x="2" y="50"/>
                  </a:cubicBezTo>
                  <a:cubicBezTo>
                    <a:pt x="1" y="51"/>
                    <a:pt x="1" y="51"/>
                    <a:pt x="1" y="51"/>
                  </a:cubicBezTo>
                  <a:cubicBezTo>
                    <a:pt x="1" y="51"/>
                    <a:pt x="1" y="52"/>
                    <a:pt x="1" y="52"/>
                  </a:cubicBezTo>
                  <a:cubicBezTo>
                    <a:pt x="1" y="52"/>
                    <a:pt x="0" y="52"/>
                    <a:pt x="0" y="52"/>
                  </a:cubicBezTo>
                  <a:cubicBezTo>
                    <a:pt x="0" y="53"/>
                    <a:pt x="0" y="53"/>
                    <a:pt x="0" y="54"/>
                  </a:cubicBezTo>
                  <a:cubicBezTo>
                    <a:pt x="0" y="54"/>
                    <a:pt x="0" y="54"/>
                    <a:pt x="0" y="54"/>
                  </a:cubicBezTo>
                  <a:cubicBezTo>
                    <a:pt x="0" y="54"/>
                    <a:pt x="0" y="54"/>
                    <a:pt x="0" y="54"/>
                  </a:cubicBezTo>
                  <a:cubicBezTo>
                    <a:pt x="0" y="55"/>
                    <a:pt x="0" y="55"/>
                    <a:pt x="0" y="56"/>
                  </a:cubicBezTo>
                  <a:cubicBezTo>
                    <a:pt x="0" y="56"/>
                    <a:pt x="0" y="56"/>
                    <a:pt x="0" y="57"/>
                  </a:cubicBezTo>
                  <a:cubicBezTo>
                    <a:pt x="0" y="57"/>
                    <a:pt x="1" y="57"/>
                    <a:pt x="1" y="57"/>
                  </a:cubicBezTo>
                  <a:cubicBezTo>
                    <a:pt x="1" y="58"/>
                    <a:pt x="1" y="58"/>
                    <a:pt x="1" y="58"/>
                  </a:cubicBezTo>
                  <a:cubicBezTo>
                    <a:pt x="1" y="58"/>
                    <a:pt x="1" y="58"/>
                    <a:pt x="1" y="59"/>
                  </a:cubicBezTo>
                  <a:cubicBezTo>
                    <a:pt x="1" y="59"/>
                    <a:pt x="2" y="59"/>
                    <a:pt x="2" y="60"/>
                  </a:cubicBezTo>
                  <a:cubicBezTo>
                    <a:pt x="2" y="60"/>
                    <a:pt x="2" y="60"/>
                    <a:pt x="2" y="60"/>
                  </a:cubicBezTo>
                  <a:cubicBezTo>
                    <a:pt x="2" y="60"/>
                    <a:pt x="2" y="60"/>
                    <a:pt x="2" y="60"/>
                  </a:cubicBezTo>
                  <a:cubicBezTo>
                    <a:pt x="76" y="150"/>
                    <a:pt x="339" y="523"/>
                    <a:pt x="339" y="523"/>
                  </a:cubicBezTo>
                  <a:cubicBezTo>
                    <a:pt x="339" y="523"/>
                    <a:pt x="339" y="523"/>
                    <a:pt x="339" y="524"/>
                  </a:cubicBezTo>
                  <a:cubicBezTo>
                    <a:pt x="601" y="524"/>
                    <a:pt x="601" y="524"/>
                    <a:pt x="601" y="524"/>
                  </a:cubicBezTo>
                  <a:cubicBezTo>
                    <a:pt x="601" y="522"/>
                    <a:pt x="601" y="522"/>
                    <a:pt x="601" y="522"/>
                  </a:cubicBezTo>
                  <a:cubicBezTo>
                    <a:pt x="640" y="456"/>
                    <a:pt x="861" y="150"/>
                    <a:pt x="935" y="60"/>
                  </a:cubicBezTo>
                  <a:cubicBezTo>
                    <a:pt x="935" y="60"/>
                    <a:pt x="935" y="60"/>
                    <a:pt x="935" y="60"/>
                  </a:cubicBezTo>
                  <a:cubicBezTo>
                    <a:pt x="935" y="60"/>
                    <a:pt x="935" y="60"/>
                    <a:pt x="935" y="60"/>
                  </a:cubicBezTo>
                  <a:cubicBezTo>
                    <a:pt x="935" y="59"/>
                    <a:pt x="935" y="59"/>
                    <a:pt x="936" y="59"/>
                  </a:cubicBezTo>
                  <a:cubicBezTo>
                    <a:pt x="936" y="58"/>
                    <a:pt x="936" y="58"/>
                    <a:pt x="936" y="58"/>
                  </a:cubicBezTo>
                  <a:cubicBezTo>
                    <a:pt x="936" y="58"/>
                    <a:pt x="936" y="58"/>
                    <a:pt x="936" y="57"/>
                  </a:cubicBezTo>
                  <a:cubicBezTo>
                    <a:pt x="936" y="57"/>
                    <a:pt x="936" y="57"/>
                    <a:pt x="937" y="57"/>
                  </a:cubicBezTo>
                  <a:cubicBezTo>
                    <a:pt x="937" y="56"/>
                    <a:pt x="937" y="56"/>
                    <a:pt x="937" y="56"/>
                  </a:cubicBezTo>
                  <a:cubicBezTo>
                    <a:pt x="937" y="55"/>
                    <a:pt x="937" y="55"/>
                    <a:pt x="937" y="54"/>
                  </a:cubicBezTo>
                  <a:cubicBezTo>
                    <a:pt x="937" y="54"/>
                    <a:pt x="937" y="54"/>
                    <a:pt x="937" y="54"/>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sp>
          <p:nvSpPr>
            <p:cNvPr id="52" name="Freeform 58">
              <a:extLst>
                <a:ext uri="{FF2B5EF4-FFF2-40B4-BE49-F238E27FC236}">
                  <a16:creationId xmlns:a16="http://schemas.microsoft.com/office/drawing/2014/main" id="{65765EB0-4E82-4843-8703-266B80EB5DC4}"/>
                </a:ext>
              </a:extLst>
            </p:cNvPr>
            <p:cNvSpPr>
              <a:spLocks/>
            </p:cNvSpPr>
            <p:nvPr/>
          </p:nvSpPr>
          <p:spPr bwMode="auto">
            <a:xfrm>
              <a:off x="4698683" y="3061970"/>
              <a:ext cx="2693988" cy="314325"/>
            </a:xfrm>
            <a:custGeom>
              <a:avLst/>
              <a:gdLst>
                <a:gd name="T0" fmla="*/ 936 w 937"/>
                <a:gd name="T1" fmla="*/ 51 h 109"/>
                <a:gd name="T2" fmla="*/ 933 w 937"/>
                <a:gd name="T3" fmla="*/ 47 h 109"/>
                <a:gd name="T4" fmla="*/ 928 w 937"/>
                <a:gd name="T5" fmla="*/ 44 h 109"/>
                <a:gd name="T6" fmla="*/ 925 w 937"/>
                <a:gd name="T7" fmla="*/ 42 h 109"/>
                <a:gd name="T8" fmla="*/ 917 w 937"/>
                <a:gd name="T9" fmla="*/ 39 h 109"/>
                <a:gd name="T10" fmla="*/ 908 w 937"/>
                <a:gd name="T11" fmla="*/ 36 h 109"/>
                <a:gd name="T12" fmla="*/ 898 w 937"/>
                <a:gd name="T13" fmla="*/ 33 h 109"/>
                <a:gd name="T14" fmla="*/ 887 w 937"/>
                <a:gd name="T15" fmla="*/ 30 h 109"/>
                <a:gd name="T16" fmla="*/ 870 w 937"/>
                <a:gd name="T17" fmla="*/ 27 h 109"/>
                <a:gd name="T18" fmla="*/ 854 w 937"/>
                <a:gd name="T19" fmla="*/ 24 h 109"/>
                <a:gd name="T20" fmla="*/ 842 w 937"/>
                <a:gd name="T21" fmla="*/ 22 h 109"/>
                <a:gd name="T22" fmla="*/ 826 w 937"/>
                <a:gd name="T23" fmla="*/ 20 h 109"/>
                <a:gd name="T24" fmla="*/ 812 w 937"/>
                <a:gd name="T25" fmla="*/ 18 h 109"/>
                <a:gd name="T26" fmla="*/ 781 w 937"/>
                <a:gd name="T27" fmla="*/ 14 h 109"/>
                <a:gd name="T28" fmla="*/ 762 w 937"/>
                <a:gd name="T29" fmla="*/ 12 h 109"/>
                <a:gd name="T30" fmla="*/ 741 w 937"/>
                <a:gd name="T31" fmla="*/ 10 h 109"/>
                <a:gd name="T32" fmla="*/ 721 w 937"/>
                <a:gd name="T33" fmla="*/ 9 h 109"/>
                <a:gd name="T34" fmla="*/ 686 w 937"/>
                <a:gd name="T35" fmla="*/ 6 h 109"/>
                <a:gd name="T36" fmla="*/ 666 w 937"/>
                <a:gd name="T37" fmla="*/ 5 h 109"/>
                <a:gd name="T38" fmla="*/ 648 w 937"/>
                <a:gd name="T39" fmla="*/ 4 h 109"/>
                <a:gd name="T40" fmla="*/ 615 w 937"/>
                <a:gd name="T41" fmla="*/ 3 h 109"/>
                <a:gd name="T42" fmla="*/ 601 w 937"/>
                <a:gd name="T43" fmla="*/ 2 h 109"/>
                <a:gd name="T44" fmla="*/ 585 w 937"/>
                <a:gd name="T45" fmla="*/ 2 h 109"/>
                <a:gd name="T46" fmla="*/ 568 w 937"/>
                <a:gd name="T47" fmla="*/ 1 h 109"/>
                <a:gd name="T48" fmla="*/ 550 w 937"/>
                <a:gd name="T49" fmla="*/ 1 h 109"/>
                <a:gd name="T50" fmla="*/ 537 w 937"/>
                <a:gd name="T51" fmla="*/ 1 h 109"/>
                <a:gd name="T52" fmla="*/ 523 w 937"/>
                <a:gd name="T53" fmla="*/ 1 h 109"/>
                <a:gd name="T54" fmla="*/ 501 w 937"/>
                <a:gd name="T55" fmla="*/ 0 h 109"/>
                <a:gd name="T56" fmla="*/ 476 w 937"/>
                <a:gd name="T57" fmla="*/ 0 h 109"/>
                <a:gd name="T58" fmla="*/ 468 w 937"/>
                <a:gd name="T59" fmla="*/ 0 h 109"/>
                <a:gd name="T60" fmla="*/ 439 w 937"/>
                <a:gd name="T61" fmla="*/ 0 h 109"/>
                <a:gd name="T62" fmla="*/ 423 w 937"/>
                <a:gd name="T63" fmla="*/ 1 h 109"/>
                <a:gd name="T64" fmla="*/ 402 w 937"/>
                <a:gd name="T65" fmla="*/ 1 h 109"/>
                <a:gd name="T66" fmla="*/ 389 w 937"/>
                <a:gd name="T67" fmla="*/ 1 h 109"/>
                <a:gd name="T68" fmla="*/ 370 w 937"/>
                <a:gd name="T69" fmla="*/ 1 h 109"/>
                <a:gd name="T70" fmla="*/ 353 w 937"/>
                <a:gd name="T71" fmla="*/ 2 h 109"/>
                <a:gd name="T72" fmla="*/ 340 w 937"/>
                <a:gd name="T73" fmla="*/ 2 h 109"/>
                <a:gd name="T74" fmla="*/ 322 w 937"/>
                <a:gd name="T75" fmla="*/ 3 h 109"/>
                <a:gd name="T76" fmla="*/ 291 w 937"/>
                <a:gd name="T77" fmla="*/ 4 h 109"/>
                <a:gd name="T78" fmla="*/ 273 w 937"/>
                <a:gd name="T79" fmla="*/ 5 h 109"/>
                <a:gd name="T80" fmla="*/ 251 w 937"/>
                <a:gd name="T81" fmla="*/ 6 h 109"/>
                <a:gd name="T82" fmla="*/ 232 w 937"/>
                <a:gd name="T83" fmla="*/ 8 h 109"/>
                <a:gd name="T84" fmla="*/ 197 w 937"/>
                <a:gd name="T85" fmla="*/ 10 h 109"/>
                <a:gd name="T86" fmla="*/ 177 w 937"/>
                <a:gd name="T87" fmla="*/ 12 h 109"/>
                <a:gd name="T88" fmla="*/ 157 w 937"/>
                <a:gd name="T89" fmla="*/ 14 h 109"/>
                <a:gd name="T90" fmla="*/ 129 w 937"/>
                <a:gd name="T91" fmla="*/ 17 h 109"/>
                <a:gd name="T92" fmla="*/ 115 w 937"/>
                <a:gd name="T93" fmla="*/ 19 h 109"/>
                <a:gd name="T94" fmla="*/ 97 w 937"/>
                <a:gd name="T95" fmla="*/ 21 h 109"/>
                <a:gd name="T96" fmla="*/ 86 w 937"/>
                <a:gd name="T97" fmla="*/ 23 h 109"/>
                <a:gd name="T98" fmla="*/ 72 w 937"/>
                <a:gd name="T99" fmla="*/ 26 h 109"/>
                <a:gd name="T100" fmla="*/ 50 w 937"/>
                <a:gd name="T101" fmla="*/ 30 h 109"/>
                <a:gd name="T102" fmla="*/ 43 w 937"/>
                <a:gd name="T103" fmla="*/ 32 h 109"/>
                <a:gd name="T104" fmla="*/ 31 w 937"/>
                <a:gd name="T105" fmla="*/ 35 h 109"/>
                <a:gd name="T106" fmla="*/ 23 w 937"/>
                <a:gd name="T107" fmla="*/ 38 h 109"/>
                <a:gd name="T108" fmla="*/ 14 w 937"/>
                <a:gd name="T109" fmla="*/ 41 h 109"/>
                <a:gd name="T110" fmla="*/ 9 w 937"/>
                <a:gd name="T111" fmla="*/ 44 h 109"/>
                <a:gd name="T112" fmla="*/ 5 w 937"/>
                <a:gd name="T113" fmla="*/ 47 h 109"/>
                <a:gd name="T114" fmla="*/ 2 w 937"/>
                <a:gd name="T115" fmla="*/ 50 h 109"/>
                <a:gd name="T116" fmla="*/ 0 w 937"/>
                <a:gd name="T117" fmla="*/ 54 h 109"/>
                <a:gd name="T118" fmla="*/ 1 w 937"/>
                <a:gd name="T119" fmla="*/ 58 h 109"/>
                <a:gd name="T120" fmla="*/ 468 w 937"/>
                <a:gd name="T121" fmla="*/ 109 h 109"/>
                <a:gd name="T122" fmla="*/ 935 w 937"/>
                <a:gd name="T123" fmla="*/ 60 h 109"/>
                <a:gd name="T124" fmla="*/ 937 w 937"/>
                <a:gd name="T125"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7" h="109">
                  <a:moveTo>
                    <a:pt x="937" y="54"/>
                  </a:moveTo>
                  <a:cubicBezTo>
                    <a:pt x="937" y="54"/>
                    <a:pt x="937" y="54"/>
                    <a:pt x="937" y="54"/>
                  </a:cubicBezTo>
                  <a:cubicBezTo>
                    <a:pt x="937" y="53"/>
                    <a:pt x="937" y="53"/>
                    <a:pt x="937" y="52"/>
                  </a:cubicBezTo>
                  <a:cubicBezTo>
                    <a:pt x="936" y="52"/>
                    <a:pt x="936" y="52"/>
                    <a:pt x="936" y="52"/>
                  </a:cubicBezTo>
                  <a:cubicBezTo>
                    <a:pt x="936" y="52"/>
                    <a:pt x="936" y="51"/>
                    <a:pt x="936" y="51"/>
                  </a:cubicBezTo>
                  <a:cubicBezTo>
                    <a:pt x="936" y="51"/>
                    <a:pt x="936" y="51"/>
                    <a:pt x="935" y="50"/>
                  </a:cubicBezTo>
                  <a:cubicBezTo>
                    <a:pt x="935" y="50"/>
                    <a:pt x="935" y="50"/>
                    <a:pt x="935" y="49"/>
                  </a:cubicBezTo>
                  <a:cubicBezTo>
                    <a:pt x="935" y="49"/>
                    <a:pt x="934" y="49"/>
                    <a:pt x="934" y="49"/>
                  </a:cubicBezTo>
                  <a:cubicBezTo>
                    <a:pt x="934" y="49"/>
                    <a:pt x="934" y="49"/>
                    <a:pt x="934" y="49"/>
                  </a:cubicBezTo>
                  <a:cubicBezTo>
                    <a:pt x="934" y="48"/>
                    <a:pt x="933" y="48"/>
                    <a:pt x="933" y="47"/>
                  </a:cubicBezTo>
                  <a:cubicBezTo>
                    <a:pt x="933" y="47"/>
                    <a:pt x="932" y="47"/>
                    <a:pt x="932" y="47"/>
                  </a:cubicBezTo>
                  <a:cubicBezTo>
                    <a:pt x="932" y="47"/>
                    <a:pt x="931" y="46"/>
                    <a:pt x="931" y="46"/>
                  </a:cubicBezTo>
                  <a:cubicBezTo>
                    <a:pt x="931" y="46"/>
                    <a:pt x="931" y="46"/>
                    <a:pt x="931" y="46"/>
                  </a:cubicBezTo>
                  <a:cubicBezTo>
                    <a:pt x="930" y="45"/>
                    <a:pt x="930" y="45"/>
                    <a:pt x="930" y="45"/>
                  </a:cubicBezTo>
                  <a:cubicBezTo>
                    <a:pt x="929" y="45"/>
                    <a:pt x="929" y="45"/>
                    <a:pt x="928" y="44"/>
                  </a:cubicBezTo>
                  <a:cubicBezTo>
                    <a:pt x="928" y="44"/>
                    <a:pt x="928" y="44"/>
                    <a:pt x="928" y="44"/>
                  </a:cubicBezTo>
                  <a:cubicBezTo>
                    <a:pt x="928" y="44"/>
                    <a:pt x="928" y="44"/>
                    <a:pt x="927" y="44"/>
                  </a:cubicBezTo>
                  <a:cubicBezTo>
                    <a:pt x="927" y="43"/>
                    <a:pt x="926" y="43"/>
                    <a:pt x="926" y="43"/>
                  </a:cubicBezTo>
                  <a:cubicBezTo>
                    <a:pt x="926" y="43"/>
                    <a:pt x="925" y="42"/>
                    <a:pt x="925" y="42"/>
                  </a:cubicBezTo>
                  <a:cubicBezTo>
                    <a:pt x="925" y="42"/>
                    <a:pt x="925" y="42"/>
                    <a:pt x="925" y="42"/>
                  </a:cubicBezTo>
                  <a:cubicBezTo>
                    <a:pt x="924" y="42"/>
                    <a:pt x="923" y="42"/>
                    <a:pt x="923" y="41"/>
                  </a:cubicBezTo>
                  <a:cubicBezTo>
                    <a:pt x="922" y="41"/>
                    <a:pt x="922" y="41"/>
                    <a:pt x="921" y="41"/>
                  </a:cubicBezTo>
                  <a:cubicBezTo>
                    <a:pt x="920" y="40"/>
                    <a:pt x="919" y="40"/>
                    <a:pt x="918" y="39"/>
                  </a:cubicBezTo>
                  <a:cubicBezTo>
                    <a:pt x="918" y="39"/>
                    <a:pt x="918" y="39"/>
                    <a:pt x="917" y="39"/>
                  </a:cubicBezTo>
                  <a:cubicBezTo>
                    <a:pt x="917" y="39"/>
                    <a:pt x="917" y="39"/>
                    <a:pt x="917" y="39"/>
                  </a:cubicBezTo>
                  <a:cubicBezTo>
                    <a:pt x="916" y="38"/>
                    <a:pt x="915" y="38"/>
                    <a:pt x="914" y="38"/>
                  </a:cubicBezTo>
                  <a:cubicBezTo>
                    <a:pt x="914" y="38"/>
                    <a:pt x="913" y="38"/>
                    <a:pt x="913" y="37"/>
                  </a:cubicBezTo>
                  <a:cubicBezTo>
                    <a:pt x="912" y="37"/>
                    <a:pt x="911" y="37"/>
                    <a:pt x="910" y="37"/>
                  </a:cubicBezTo>
                  <a:cubicBezTo>
                    <a:pt x="910" y="36"/>
                    <a:pt x="909" y="36"/>
                    <a:pt x="909" y="36"/>
                  </a:cubicBezTo>
                  <a:cubicBezTo>
                    <a:pt x="909" y="36"/>
                    <a:pt x="909" y="36"/>
                    <a:pt x="908" y="36"/>
                  </a:cubicBezTo>
                  <a:cubicBezTo>
                    <a:pt x="908" y="36"/>
                    <a:pt x="907" y="35"/>
                    <a:pt x="906" y="35"/>
                  </a:cubicBezTo>
                  <a:cubicBezTo>
                    <a:pt x="905" y="35"/>
                    <a:pt x="904" y="35"/>
                    <a:pt x="904" y="35"/>
                  </a:cubicBezTo>
                  <a:cubicBezTo>
                    <a:pt x="902" y="34"/>
                    <a:pt x="901" y="34"/>
                    <a:pt x="900" y="33"/>
                  </a:cubicBezTo>
                  <a:cubicBezTo>
                    <a:pt x="900" y="33"/>
                    <a:pt x="900" y="33"/>
                    <a:pt x="900" y="33"/>
                  </a:cubicBezTo>
                  <a:cubicBezTo>
                    <a:pt x="899" y="33"/>
                    <a:pt x="899" y="33"/>
                    <a:pt x="898" y="33"/>
                  </a:cubicBezTo>
                  <a:cubicBezTo>
                    <a:pt x="897" y="33"/>
                    <a:pt x="895" y="32"/>
                    <a:pt x="894" y="32"/>
                  </a:cubicBezTo>
                  <a:cubicBezTo>
                    <a:pt x="894" y="32"/>
                    <a:pt x="894" y="32"/>
                    <a:pt x="893" y="32"/>
                  </a:cubicBezTo>
                  <a:cubicBezTo>
                    <a:pt x="893" y="32"/>
                    <a:pt x="892" y="31"/>
                    <a:pt x="891" y="31"/>
                  </a:cubicBezTo>
                  <a:cubicBezTo>
                    <a:pt x="890" y="31"/>
                    <a:pt x="889" y="31"/>
                    <a:pt x="888" y="30"/>
                  </a:cubicBezTo>
                  <a:cubicBezTo>
                    <a:pt x="888" y="30"/>
                    <a:pt x="887" y="30"/>
                    <a:pt x="887" y="30"/>
                  </a:cubicBezTo>
                  <a:cubicBezTo>
                    <a:pt x="887" y="30"/>
                    <a:pt x="887" y="30"/>
                    <a:pt x="887" y="30"/>
                  </a:cubicBezTo>
                  <a:cubicBezTo>
                    <a:pt x="883" y="29"/>
                    <a:pt x="880" y="29"/>
                    <a:pt x="877" y="28"/>
                  </a:cubicBezTo>
                  <a:cubicBezTo>
                    <a:pt x="876" y="28"/>
                    <a:pt x="876" y="28"/>
                    <a:pt x="875" y="28"/>
                  </a:cubicBezTo>
                  <a:cubicBezTo>
                    <a:pt x="874" y="27"/>
                    <a:pt x="872" y="27"/>
                    <a:pt x="870" y="27"/>
                  </a:cubicBezTo>
                  <a:cubicBezTo>
                    <a:pt x="870" y="27"/>
                    <a:pt x="870" y="27"/>
                    <a:pt x="870" y="27"/>
                  </a:cubicBezTo>
                  <a:cubicBezTo>
                    <a:pt x="868" y="26"/>
                    <a:pt x="866" y="26"/>
                    <a:pt x="865" y="26"/>
                  </a:cubicBezTo>
                  <a:cubicBezTo>
                    <a:pt x="864" y="25"/>
                    <a:pt x="863" y="25"/>
                    <a:pt x="863" y="25"/>
                  </a:cubicBezTo>
                  <a:cubicBezTo>
                    <a:pt x="861" y="25"/>
                    <a:pt x="860" y="25"/>
                    <a:pt x="859" y="25"/>
                  </a:cubicBezTo>
                  <a:cubicBezTo>
                    <a:pt x="858" y="24"/>
                    <a:pt x="858" y="24"/>
                    <a:pt x="858" y="24"/>
                  </a:cubicBezTo>
                  <a:cubicBezTo>
                    <a:pt x="856" y="24"/>
                    <a:pt x="855" y="24"/>
                    <a:pt x="854" y="24"/>
                  </a:cubicBezTo>
                  <a:cubicBezTo>
                    <a:pt x="853" y="24"/>
                    <a:pt x="852" y="23"/>
                    <a:pt x="851" y="23"/>
                  </a:cubicBezTo>
                  <a:cubicBezTo>
                    <a:pt x="850" y="23"/>
                    <a:pt x="848" y="23"/>
                    <a:pt x="847" y="23"/>
                  </a:cubicBezTo>
                  <a:cubicBezTo>
                    <a:pt x="846" y="23"/>
                    <a:pt x="845" y="22"/>
                    <a:pt x="845" y="22"/>
                  </a:cubicBezTo>
                  <a:cubicBezTo>
                    <a:pt x="844" y="22"/>
                    <a:pt x="843" y="22"/>
                    <a:pt x="842" y="22"/>
                  </a:cubicBezTo>
                  <a:cubicBezTo>
                    <a:pt x="842" y="22"/>
                    <a:pt x="842" y="22"/>
                    <a:pt x="842" y="22"/>
                  </a:cubicBezTo>
                  <a:cubicBezTo>
                    <a:pt x="841" y="22"/>
                    <a:pt x="840" y="22"/>
                    <a:pt x="840" y="21"/>
                  </a:cubicBezTo>
                  <a:cubicBezTo>
                    <a:pt x="840" y="21"/>
                    <a:pt x="840" y="21"/>
                    <a:pt x="840" y="21"/>
                  </a:cubicBezTo>
                  <a:cubicBezTo>
                    <a:pt x="837" y="21"/>
                    <a:pt x="835" y="21"/>
                    <a:pt x="833" y="20"/>
                  </a:cubicBezTo>
                  <a:cubicBezTo>
                    <a:pt x="832" y="20"/>
                    <a:pt x="831" y="20"/>
                    <a:pt x="830" y="20"/>
                  </a:cubicBezTo>
                  <a:cubicBezTo>
                    <a:pt x="829" y="20"/>
                    <a:pt x="827" y="20"/>
                    <a:pt x="826" y="20"/>
                  </a:cubicBezTo>
                  <a:cubicBezTo>
                    <a:pt x="825" y="19"/>
                    <a:pt x="823" y="19"/>
                    <a:pt x="822" y="19"/>
                  </a:cubicBezTo>
                  <a:cubicBezTo>
                    <a:pt x="821" y="19"/>
                    <a:pt x="821" y="19"/>
                    <a:pt x="821" y="19"/>
                  </a:cubicBezTo>
                  <a:cubicBezTo>
                    <a:pt x="821" y="19"/>
                    <a:pt x="821" y="19"/>
                    <a:pt x="820" y="19"/>
                  </a:cubicBezTo>
                  <a:cubicBezTo>
                    <a:pt x="820" y="19"/>
                    <a:pt x="820" y="19"/>
                    <a:pt x="819" y="19"/>
                  </a:cubicBezTo>
                  <a:cubicBezTo>
                    <a:pt x="817" y="18"/>
                    <a:pt x="814" y="18"/>
                    <a:pt x="812" y="18"/>
                  </a:cubicBezTo>
                  <a:cubicBezTo>
                    <a:pt x="811" y="18"/>
                    <a:pt x="809" y="17"/>
                    <a:pt x="808" y="17"/>
                  </a:cubicBezTo>
                  <a:cubicBezTo>
                    <a:pt x="806" y="17"/>
                    <a:pt x="804" y="17"/>
                    <a:pt x="803" y="17"/>
                  </a:cubicBezTo>
                  <a:cubicBezTo>
                    <a:pt x="802" y="16"/>
                    <a:pt x="800" y="16"/>
                    <a:pt x="799" y="16"/>
                  </a:cubicBezTo>
                  <a:cubicBezTo>
                    <a:pt x="799" y="16"/>
                    <a:pt x="799" y="16"/>
                    <a:pt x="799" y="16"/>
                  </a:cubicBezTo>
                  <a:cubicBezTo>
                    <a:pt x="793" y="15"/>
                    <a:pt x="787" y="15"/>
                    <a:pt x="781" y="14"/>
                  </a:cubicBezTo>
                  <a:cubicBezTo>
                    <a:pt x="781" y="14"/>
                    <a:pt x="780" y="14"/>
                    <a:pt x="780" y="14"/>
                  </a:cubicBezTo>
                  <a:cubicBezTo>
                    <a:pt x="780" y="14"/>
                    <a:pt x="780" y="14"/>
                    <a:pt x="780" y="14"/>
                  </a:cubicBezTo>
                  <a:cubicBezTo>
                    <a:pt x="780" y="14"/>
                    <a:pt x="780" y="14"/>
                    <a:pt x="779" y="14"/>
                  </a:cubicBezTo>
                  <a:cubicBezTo>
                    <a:pt x="774" y="13"/>
                    <a:pt x="768" y="13"/>
                    <a:pt x="762" y="12"/>
                  </a:cubicBezTo>
                  <a:cubicBezTo>
                    <a:pt x="762" y="12"/>
                    <a:pt x="762" y="12"/>
                    <a:pt x="762" y="12"/>
                  </a:cubicBezTo>
                  <a:cubicBezTo>
                    <a:pt x="761" y="12"/>
                    <a:pt x="761" y="12"/>
                    <a:pt x="760" y="12"/>
                  </a:cubicBezTo>
                  <a:cubicBezTo>
                    <a:pt x="760" y="12"/>
                    <a:pt x="760" y="12"/>
                    <a:pt x="760" y="12"/>
                  </a:cubicBezTo>
                  <a:cubicBezTo>
                    <a:pt x="755" y="12"/>
                    <a:pt x="749" y="11"/>
                    <a:pt x="743" y="11"/>
                  </a:cubicBezTo>
                  <a:cubicBezTo>
                    <a:pt x="743" y="11"/>
                    <a:pt x="743" y="11"/>
                    <a:pt x="743" y="11"/>
                  </a:cubicBezTo>
                  <a:cubicBezTo>
                    <a:pt x="742" y="11"/>
                    <a:pt x="741" y="10"/>
                    <a:pt x="741" y="10"/>
                  </a:cubicBezTo>
                  <a:cubicBezTo>
                    <a:pt x="741" y="10"/>
                    <a:pt x="740" y="10"/>
                    <a:pt x="740" y="10"/>
                  </a:cubicBezTo>
                  <a:cubicBezTo>
                    <a:pt x="735" y="10"/>
                    <a:pt x="729" y="9"/>
                    <a:pt x="724" y="9"/>
                  </a:cubicBezTo>
                  <a:cubicBezTo>
                    <a:pt x="724" y="9"/>
                    <a:pt x="724" y="9"/>
                    <a:pt x="723" y="9"/>
                  </a:cubicBezTo>
                  <a:cubicBezTo>
                    <a:pt x="723" y="9"/>
                    <a:pt x="722" y="9"/>
                    <a:pt x="721" y="9"/>
                  </a:cubicBezTo>
                  <a:cubicBezTo>
                    <a:pt x="721" y="9"/>
                    <a:pt x="721" y="9"/>
                    <a:pt x="721" y="9"/>
                  </a:cubicBezTo>
                  <a:cubicBezTo>
                    <a:pt x="716" y="8"/>
                    <a:pt x="710" y="8"/>
                    <a:pt x="705" y="8"/>
                  </a:cubicBezTo>
                  <a:cubicBezTo>
                    <a:pt x="705" y="8"/>
                    <a:pt x="705" y="8"/>
                    <a:pt x="704" y="8"/>
                  </a:cubicBezTo>
                  <a:cubicBezTo>
                    <a:pt x="704" y="8"/>
                    <a:pt x="704" y="8"/>
                    <a:pt x="704" y="8"/>
                  </a:cubicBezTo>
                  <a:cubicBezTo>
                    <a:pt x="703" y="8"/>
                    <a:pt x="703" y="8"/>
                    <a:pt x="702" y="8"/>
                  </a:cubicBezTo>
                  <a:cubicBezTo>
                    <a:pt x="697" y="7"/>
                    <a:pt x="692" y="7"/>
                    <a:pt x="686" y="6"/>
                  </a:cubicBezTo>
                  <a:cubicBezTo>
                    <a:pt x="686" y="6"/>
                    <a:pt x="686" y="6"/>
                    <a:pt x="686" y="6"/>
                  </a:cubicBezTo>
                  <a:cubicBezTo>
                    <a:pt x="685" y="6"/>
                    <a:pt x="683" y="6"/>
                    <a:pt x="682" y="6"/>
                  </a:cubicBezTo>
                  <a:cubicBezTo>
                    <a:pt x="677" y="6"/>
                    <a:pt x="672" y="6"/>
                    <a:pt x="667" y="5"/>
                  </a:cubicBezTo>
                  <a:cubicBezTo>
                    <a:pt x="667" y="5"/>
                    <a:pt x="666" y="5"/>
                    <a:pt x="666" y="5"/>
                  </a:cubicBezTo>
                  <a:cubicBezTo>
                    <a:pt x="666" y="5"/>
                    <a:pt x="666" y="5"/>
                    <a:pt x="666" y="5"/>
                  </a:cubicBezTo>
                  <a:cubicBezTo>
                    <a:pt x="665" y="5"/>
                    <a:pt x="664" y="5"/>
                    <a:pt x="663" y="5"/>
                  </a:cubicBezTo>
                  <a:cubicBezTo>
                    <a:pt x="659" y="5"/>
                    <a:pt x="655" y="5"/>
                    <a:pt x="650" y="5"/>
                  </a:cubicBezTo>
                  <a:cubicBezTo>
                    <a:pt x="650" y="4"/>
                    <a:pt x="649" y="4"/>
                    <a:pt x="649" y="4"/>
                  </a:cubicBezTo>
                  <a:cubicBezTo>
                    <a:pt x="648" y="4"/>
                    <a:pt x="648" y="4"/>
                    <a:pt x="648" y="4"/>
                  </a:cubicBezTo>
                  <a:cubicBezTo>
                    <a:pt x="648" y="4"/>
                    <a:pt x="648" y="4"/>
                    <a:pt x="648" y="4"/>
                  </a:cubicBezTo>
                  <a:cubicBezTo>
                    <a:pt x="647" y="4"/>
                    <a:pt x="647" y="4"/>
                    <a:pt x="646" y="4"/>
                  </a:cubicBezTo>
                  <a:cubicBezTo>
                    <a:pt x="642" y="4"/>
                    <a:pt x="637" y="4"/>
                    <a:pt x="633" y="4"/>
                  </a:cubicBezTo>
                  <a:cubicBezTo>
                    <a:pt x="632" y="4"/>
                    <a:pt x="632" y="4"/>
                    <a:pt x="632" y="4"/>
                  </a:cubicBezTo>
                  <a:cubicBezTo>
                    <a:pt x="631" y="4"/>
                    <a:pt x="630" y="4"/>
                    <a:pt x="628" y="4"/>
                  </a:cubicBezTo>
                  <a:cubicBezTo>
                    <a:pt x="624" y="3"/>
                    <a:pt x="620" y="3"/>
                    <a:pt x="615" y="3"/>
                  </a:cubicBezTo>
                  <a:cubicBezTo>
                    <a:pt x="615" y="3"/>
                    <a:pt x="615" y="3"/>
                    <a:pt x="615" y="3"/>
                  </a:cubicBezTo>
                  <a:cubicBezTo>
                    <a:pt x="615" y="3"/>
                    <a:pt x="615" y="3"/>
                    <a:pt x="614" y="3"/>
                  </a:cubicBezTo>
                  <a:cubicBezTo>
                    <a:pt x="614" y="3"/>
                    <a:pt x="614" y="3"/>
                    <a:pt x="614" y="3"/>
                  </a:cubicBezTo>
                  <a:cubicBezTo>
                    <a:pt x="610" y="3"/>
                    <a:pt x="606" y="3"/>
                    <a:pt x="602" y="3"/>
                  </a:cubicBezTo>
                  <a:cubicBezTo>
                    <a:pt x="602" y="2"/>
                    <a:pt x="601" y="2"/>
                    <a:pt x="601" y="2"/>
                  </a:cubicBezTo>
                  <a:cubicBezTo>
                    <a:pt x="600" y="2"/>
                    <a:pt x="599" y="2"/>
                    <a:pt x="597" y="2"/>
                  </a:cubicBezTo>
                  <a:cubicBezTo>
                    <a:pt x="597" y="2"/>
                    <a:pt x="597" y="2"/>
                    <a:pt x="597" y="2"/>
                  </a:cubicBezTo>
                  <a:cubicBezTo>
                    <a:pt x="595" y="2"/>
                    <a:pt x="592" y="2"/>
                    <a:pt x="590" y="2"/>
                  </a:cubicBezTo>
                  <a:cubicBezTo>
                    <a:pt x="589" y="2"/>
                    <a:pt x="589" y="2"/>
                    <a:pt x="588" y="2"/>
                  </a:cubicBezTo>
                  <a:cubicBezTo>
                    <a:pt x="587" y="2"/>
                    <a:pt x="586" y="2"/>
                    <a:pt x="585" y="2"/>
                  </a:cubicBezTo>
                  <a:cubicBezTo>
                    <a:pt x="585" y="2"/>
                    <a:pt x="584" y="2"/>
                    <a:pt x="583" y="2"/>
                  </a:cubicBezTo>
                  <a:cubicBezTo>
                    <a:pt x="582" y="2"/>
                    <a:pt x="581" y="2"/>
                    <a:pt x="580" y="2"/>
                  </a:cubicBezTo>
                  <a:cubicBezTo>
                    <a:pt x="578" y="2"/>
                    <a:pt x="576" y="2"/>
                    <a:pt x="574" y="2"/>
                  </a:cubicBezTo>
                  <a:cubicBezTo>
                    <a:pt x="573" y="2"/>
                    <a:pt x="573" y="2"/>
                    <a:pt x="573" y="2"/>
                  </a:cubicBezTo>
                  <a:cubicBezTo>
                    <a:pt x="571" y="2"/>
                    <a:pt x="569" y="2"/>
                    <a:pt x="568" y="1"/>
                  </a:cubicBezTo>
                  <a:cubicBezTo>
                    <a:pt x="568" y="1"/>
                    <a:pt x="567" y="1"/>
                    <a:pt x="567" y="1"/>
                  </a:cubicBezTo>
                  <a:cubicBezTo>
                    <a:pt x="565" y="1"/>
                    <a:pt x="563" y="1"/>
                    <a:pt x="561" y="1"/>
                  </a:cubicBezTo>
                  <a:cubicBezTo>
                    <a:pt x="559" y="1"/>
                    <a:pt x="558" y="1"/>
                    <a:pt x="557" y="1"/>
                  </a:cubicBezTo>
                  <a:cubicBezTo>
                    <a:pt x="557" y="1"/>
                    <a:pt x="556" y="1"/>
                    <a:pt x="556" y="1"/>
                  </a:cubicBezTo>
                  <a:cubicBezTo>
                    <a:pt x="554" y="1"/>
                    <a:pt x="552" y="1"/>
                    <a:pt x="550" y="1"/>
                  </a:cubicBezTo>
                  <a:cubicBezTo>
                    <a:pt x="550" y="1"/>
                    <a:pt x="549" y="1"/>
                    <a:pt x="548" y="1"/>
                  </a:cubicBezTo>
                  <a:cubicBezTo>
                    <a:pt x="548" y="1"/>
                    <a:pt x="548" y="1"/>
                    <a:pt x="547" y="1"/>
                  </a:cubicBezTo>
                  <a:cubicBezTo>
                    <a:pt x="547" y="1"/>
                    <a:pt x="547" y="1"/>
                    <a:pt x="546" y="1"/>
                  </a:cubicBezTo>
                  <a:cubicBezTo>
                    <a:pt x="543" y="1"/>
                    <a:pt x="540" y="1"/>
                    <a:pt x="537" y="1"/>
                  </a:cubicBezTo>
                  <a:cubicBezTo>
                    <a:pt x="537" y="1"/>
                    <a:pt x="537" y="1"/>
                    <a:pt x="537" y="1"/>
                  </a:cubicBezTo>
                  <a:cubicBezTo>
                    <a:pt x="536" y="1"/>
                    <a:pt x="535" y="1"/>
                    <a:pt x="535" y="1"/>
                  </a:cubicBezTo>
                  <a:cubicBezTo>
                    <a:pt x="534" y="1"/>
                    <a:pt x="533" y="1"/>
                    <a:pt x="533" y="1"/>
                  </a:cubicBezTo>
                  <a:cubicBezTo>
                    <a:pt x="530" y="1"/>
                    <a:pt x="528" y="1"/>
                    <a:pt x="525" y="1"/>
                  </a:cubicBezTo>
                  <a:cubicBezTo>
                    <a:pt x="524" y="1"/>
                    <a:pt x="524" y="1"/>
                    <a:pt x="523" y="1"/>
                  </a:cubicBezTo>
                  <a:cubicBezTo>
                    <a:pt x="523" y="1"/>
                    <a:pt x="523" y="1"/>
                    <a:pt x="523" y="1"/>
                  </a:cubicBezTo>
                  <a:cubicBezTo>
                    <a:pt x="520" y="1"/>
                    <a:pt x="517" y="1"/>
                    <a:pt x="514" y="1"/>
                  </a:cubicBezTo>
                  <a:cubicBezTo>
                    <a:pt x="514" y="1"/>
                    <a:pt x="513" y="1"/>
                    <a:pt x="513" y="1"/>
                  </a:cubicBezTo>
                  <a:cubicBezTo>
                    <a:pt x="512" y="0"/>
                    <a:pt x="512" y="0"/>
                    <a:pt x="511" y="0"/>
                  </a:cubicBezTo>
                  <a:cubicBezTo>
                    <a:pt x="508" y="0"/>
                    <a:pt x="505" y="0"/>
                    <a:pt x="502" y="0"/>
                  </a:cubicBezTo>
                  <a:cubicBezTo>
                    <a:pt x="501" y="0"/>
                    <a:pt x="501" y="0"/>
                    <a:pt x="501" y="0"/>
                  </a:cubicBezTo>
                  <a:cubicBezTo>
                    <a:pt x="500" y="0"/>
                    <a:pt x="499" y="0"/>
                    <a:pt x="498" y="0"/>
                  </a:cubicBezTo>
                  <a:cubicBezTo>
                    <a:pt x="495" y="0"/>
                    <a:pt x="493" y="0"/>
                    <a:pt x="490" y="0"/>
                  </a:cubicBezTo>
                  <a:cubicBezTo>
                    <a:pt x="490" y="0"/>
                    <a:pt x="489" y="0"/>
                    <a:pt x="489" y="0"/>
                  </a:cubicBezTo>
                  <a:cubicBezTo>
                    <a:pt x="489" y="0"/>
                    <a:pt x="489" y="0"/>
                    <a:pt x="488" y="0"/>
                  </a:cubicBezTo>
                  <a:cubicBezTo>
                    <a:pt x="484" y="0"/>
                    <a:pt x="480" y="0"/>
                    <a:pt x="476" y="0"/>
                  </a:cubicBezTo>
                  <a:cubicBezTo>
                    <a:pt x="474" y="0"/>
                    <a:pt x="471" y="0"/>
                    <a:pt x="469" y="0"/>
                  </a:cubicBezTo>
                  <a:cubicBezTo>
                    <a:pt x="469" y="0"/>
                    <a:pt x="469" y="0"/>
                    <a:pt x="469" y="0"/>
                  </a:cubicBezTo>
                  <a:cubicBezTo>
                    <a:pt x="469" y="0"/>
                    <a:pt x="469" y="0"/>
                    <a:pt x="468" y="0"/>
                  </a:cubicBezTo>
                  <a:cubicBezTo>
                    <a:pt x="468" y="0"/>
                    <a:pt x="468" y="0"/>
                    <a:pt x="468" y="0"/>
                  </a:cubicBezTo>
                  <a:cubicBezTo>
                    <a:pt x="468" y="0"/>
                    <a:pt x="468" y="0"/>
                    <a:pt x="468" y="0"/>
                  </a:cubicBezTo>
                  <a:cubicBezTo>
                    <a:pt x="466" y="0"/>
                    <a:pt x="463" y="0"/>
                    <a:pt x="461" y="0"/>
                  </a:cubicBezTo>
                  <a:cubicBezTo>
                    <a:pt x="457" y="0"/>
                    <a:pt x="452" y="0"/>
                    <a:pt x="448" y="0"/>
                  </a:cubicBezTo>
                  <a:cubicBezTo>
                    <a:pt x="448" y="0"/>
                    <a:pt x="448" y="0"/>
                    <a:pt x="448" y="0"/>
                  </a:cubicBezTo>
                  <a:cubicBezTo>
                    <a:pt x="448" y="0"/>
                    <a:pt x="447" y="0"/>
                    <a:pt x="447" y="0"/>
                  </a:cubicBezTo>
                  <a:cubicBezTo>
                    <a:pt x="444" y="0"/>
                    <a:pt x="442" y="0"/>
                    <a:pt x="439" y="0"/>
                  </a:cubicBezTo>
                  <a:cubicBezTo>
                    <a:pt x="438" y="0"/>
                    <a:pt x="437" y="0"/>
                    <a:pt x="436" y="0"/>
                  </a:cubicBezTo>
                  <a:cubicBezTo>
                    <a:pt x="436" y="0"/>
                    <a:pt x="436" y="0"/>
                    <a:pt x="435" y="0"/>
                  </a:cubicBezTo>
                  <a:cubicBezTo>
                    <a:pt x="432" y="0"/>
                    <a:pt x="429" y="0"/>
                    <a:pt x="426" y="0"/>
                  </a:cubicBezTo>
                  <a:cubicBezTo>
                    <a:pt x="425" y="0"/>
                    <a:pt x="424" y="0"/>
                    <a:pt x="424" y="1"/>
                  </a:cubicBezTo>
                  <a:cubicBezTo>
                    <a:pt x="424" y="1"/>
                    <a:pt x="423" y="1"/>
                    <a:pt x="423" y="1"/>
                  </a:cubicBezTo>
                  <a:cubicBezTo>
                    <a:pt x="420" y="1"/>
                    <a:pt x="417" y="1"/>
                    <a:pt x="414" y="1"/>
                  </a:cubicBezTo>
                  <a:cubicBezTo>
                    <a:pt x="414" y="1"/>
                    <a:pt x="414" y="1"/>
                    <a:pt x="414" y="1"/>
                  </a:cubicBezTo>
                  <a:cubicBezTo>
                    <a:pt x="413" y="1"/>
                    <a:pt x="413" y="1"/>
                    <a:pt x="412" y="1"/>
                  </a:cubicBezTo>
                  <a:cubicBezTo>
                    <a:pt x="409" y="1"/>
                    <a:pt x="407" y="1"/>
                    <a:pt x="404" y="1"/>
                  </a:cubicBezTo>
                  <a:cubicBezTo>
                    <a:pt x="404" y="1"/>
                    <a:pt x="403" y="1"/>
                    <a:pt x="402" y="1"/>
                  </a:cubicBezTo>
                  <a:cubicBezTo>
                    <a:pt x="402" y="1"/>
                    <a:pt x="401" y="1"/>
                    <a:pt x="400" y="1"/>
                  </a:cubicBezTo>
                  <a:cubicBezTo>
                    <a:pt x="400" y="1"/>
                    <a:pt x="400" y="1"/>
                    <a:pt x="400" y="1"/>
                  </a:cubicBezTo>
                  <a:cubicBezTo>
                    <a:pt x="397" y="1"/>
                    <a:pt x="394" y="1"/>
                    <a:pt x="390" y="1"/>
                  </a:cubicBezTo>
                  <a:cubicBezTo>
                    <a:pt x="390" y="1"/>
                    <a:pt x="390" y="1"/>
                    <a:pt x="390" y="1"/>
                  </a:cubicBezTo>
                  <a:cubicBezTo>
                    <a:pt x="389" y="1"/>
                    <a:pt x="389" y="1"/>
                    <a:pt x="389" y="1"/>
                  </a:cubicBezTo>
                  <a:cubicBezTo>
                    <a:pt x="388" y="1"/>
                    <a:pt x="387" y="1"/>
                    <a:pt x="387" y="1"/>
                  </a:cubicBezTo>
                  <a:cubicBezTo>
                    <a:pt x="385" y="1"/>
                    <a:pt x="383" y="1"/>
                    <a:pt x="381" y="1"/>
                  </a:cubicBezTo>
                  <a:cubicBezTo>
                    <a:pt x="381" y="1"/>
                    <a:pt x="380" y="1"/>
                    <a:pt x="380" y="1"/>
                  </a:cubicBezTo>
                  <a:cubicBezTo>
                    <a:pt x="379" y="1"/>
                    <a:pt x="377" y="1"/>
                    <a:pt x="376" y="1"/>
                  </a:cubicBezTo>
                  <a:cubicBezTo>
                    <a:pt x="374" y="1"/>
                    <a:pt x="372" y="1"/>
                    <a:pt x="370" y="1"/>
                  </a:cubicBezTo>
                  <a:cubicBezTo>
                    <a:pt x="370" y="1"/>
                    <a:pt x="369" y="1"/>
                    <a:pt x="369" y="1"/>
                  </a:cubicBezTo>
                  <a:cubicBezTo>
                    <a:pt x="368" y="2"/>
                    <a:pt x="366" y="2"/>
                    <a:pt x="364" y="2"/>
                  </a:cubicBezTo>
                  <a:cubicBezTo>
                    <a:pt x="364" y="2"/>
                    <a:pt x="364" y="2"/>
                    <a:pt x="363" y="2"/>
                  </a:cubicBezTo>
                  <a:cubicBezTo>
                    <a:pt x="361" y="2"/>
                    <a:pt x="359" y="2"/>
                    <a:pt x="357" y="2"/>
                  </a:cubicBezTo>
                  <a:cubicBezTo>
                    <a:pt x="356" y="2"/>
                    <a:pt x="355" y="2"/>
                    <a:pt x="353" y="2"/>
                  </a:cubicBezTo>
                  <a:cubicBezTo>
                    <a:pt x="353" y="2"/>
                    <a:pt x="352" y="2"/>
                    <a:pt x="352" y="2"/>
                  </a:cubicBezTo>
                  <a:cubicBezTo>
                    <a:pt x="351" y="2"/>
                    <a:pt x="350" y="2"/>
                    <a:pt x="349" y="2"/>
                  </a:cubicBezTo>
                  <a:cubicBezTo>
                    <a:pt x="348" y="2"/>
                    <a:pt x="348" y="2"/>
                    <a:pt x="347" y="2"/>
                  </a:cubicBezTo>
                  <a:cubicBezTo>
                    <a:pt x="345" y="2"/>
                    <a:pt x="342" y="2"/>
                    <a:pt x="340" y="2"/>
                  </a:cubicBezTo>
                  <a:cubicBezTo>
                    <a:pt x="340" y="2"/>
                    <a:pt x="340" y="2"/>
                    <a:pt x="340" y="2"/>
                  </a:cubicBezTo>
                  <a:cubicBezTo>
                    <a:pt x="338" y="2"/>
                    <a:pt x="337" y="2"/>
                    <a:pt x="336" y="2"/>
                  </a:cubicBezTo>
                  <a:cubicBezTo>
                    <a:pt x="335" y="2"/>
                    <a:pt x="335" y="2"/>
                    <a:pt x="335" y="3"/>
                  </a:cubicBezTo>
                  <a:cubicBezTo>
                    <a:pt x="331" y="3"/>
                    <a:pt x="327" y="3"/>
                    <a:pt x="323" y="3"/>
                  </a:cubicBezTo>
                  <a:cubicBezTo>
                    <a:pt x="323" y="3"/>
                    <a:pt x="323" y="3"/>
                    <a:pt x="322" y="3"/>
                  </a:cubicBezTo>
                  <a:cubicBezTo>
                    <a:pt x="322" y="3"/>
                    <a:pt x="322" y="3"/>
                    <a:pt x="322" y="3"/>
                  </a:cubicBezTo>
                  <a:cubicBezTo>
                    <a:pt x="322" y="3"/>
                    <a:pt x="322" y="3"/>
                    <a:pt x="322" y="3"/>
                  </a:cubicBezTo>
                  <a:cubicBezTo>
                    <a:pt x="317" y="3"/>
                    <a:pt x="313" y="3"/>
                    <a:pt x="309" y="4"/>
                  </a:cubicBezTo>
                  <a:cubicBezTo>
                    <a:pt x="307" y="4"/>
                    <a:pt x="306" y="4"/>
                    <a:pt x="305" y="4"/>
                  </a:cubicBezTo>
                  <a:cubicBezTo>
                    <a:pt x="305" y="4"/>
                    <a:pt x="304" y="4"/>
                    <a:pt x="304" y="4"/>
                  </a:cubicBezTo>
                  <a:cubicBezTo>
                    <a:pt x="300" y="4"/>
                    <a:pt x="295" y="4"/>
                    <a:pt x="291" y="4"/>
                  </a:cubicBezTo>
                  <a:cubicBezTo>
                    <a:pt x="290" y="4"/>
                    <a:pt x="290" y="4"/>
                    <a:pt x="289" y="4"/>
                  </a:cubicBezTo>
                  <a:cubicBezTo>
                    <a:pt x="289" y="4"/>
                    <a:pt x="289" y="4"/>
                    <a:pt x="289" y="4"/>
                  </a:cubicBezTo>
                  <a:cubicBezTo>
                    <a:pt x="289" y="4"/>
                    <a:pt x="288" y="4"/>
                    <a:pt x="288" y="4"/>
                  </a:cubicBezTo>
                  <a:cubicBezTo>
                    <a:pt x="288" y="4"/>
                    <a:pt x="287" y="4"/>
                    <a:pt x="287" y="5"/>
                  </a:cubicBezTo>
                  <a:cubicBezTo>
                    <a:pt x="282" y="5"/>
                    <a:pt x="278" y="5"/>
                    <a:pt x="273" y="5"/>
                  </a:cubicBezTo>
                  <a:cubicBezTo>
                    <a:pt x="273" y="5"/>
                    <a:pt x="272" y="5"/>
                    <a:pt x="271" y="5"/>
                  </a:cubicBezTo>
                  <a:cubicBezTo>
                    <a:pt x="271" y="5"/>
                    <a:pt x="271" y="5"/>
                    <a:pt x="271" y="5"/>
                  </a:cubicBezTo>
                  <a:cubicBezTo>
                    <a:pt x="270" y="5"/>
                    <a:pt x="270" y="5"/>
                    <a:pt x="270" y="5"/>
                  </a:cubicBezTo>
                  <a:cubicBezTo>
                    <a:pt x="265" y="6"/>
                    <a:pt x="260" y="6"/>
                    <a:pt x="255" y="6"/>
                  </a:cubicBezTo>
                  <a:cubicBezTo>
                    <a:pt x="254" y="6"/>
                    <a:pt x="252" y="6"/>
                    <a:pt x="251" y="6"/>
                  </a:cubicBezTo>
                  <a:cubicBezTo>
                    <a:pt x="251" y="6"/>
                    <a:pt x="251" y="6"/>
                    <a:pt x="251" y="6"/>
                  </a:cubicBezTo>
                  <a:cubicBezTo>
                    <a:pt x="245" y="7"/>
                    <a:pt x="240" y="7"/>
                    <a:pt x="235" y="8"/>
                  </a:cubicBezTo>
                  <a:cubicBezTo>
                    <a:pt x="234" y="8"/>
                    <a:pt x="234" y="8"/>
                    <a:pt x="233" y="8"/>
                  </a:cubicBezTo>
                  <a:cubicBezTo>
                    <a:pt x="233" y="8"/>
                    <a:pt x="233" y="8"/>
                    <a:pt x="233" y="8"/>
                  </a:cubicBezTo>
                  <a:cubicBezTo>
                    <a:pt x="232" y="8"/>
                    <a:pt x="232" y="8"/>
                    <a:pt x="232" y="8"/>
                  </a:cubicBezTo>
                  <a:cubicBezTo>
                    <a:pt x="227" y="8"/>
                    <a:pt x="221" y="8"/>
                    <a:pt x="216" y="9"/>
                  </a:cubicBezTo>
                  <a:cubicBezTo>
                    <a:pt x="216" y="9"/>
                    <a:pt x="216" y="9"/>
                    <a:pt x="215" y="9"/>
                  </a:cubicBezTo>
                  <a:cubicBezTo>
                    <a:pt x="215" y="9"/>
                    <a:pt x="214" y="9"/>
                    <a:pt x="214" y="9"/>
                  </a:cubicBezTo>
                  <a:cubicBezTo>
                    <a:pt x="213" y="9"/>
                    <a:pt x="213" y="9"/>
                    <a:pt x="213" y="9"/>
                  </a:cubicBezTo>
                  <a:cubicBezTo>
                    <a:pt x="207" y="9"/>
                    <a:pt x="202" y="10"/>
                    <a:pt x="197" y="10"/>
                  </a:cubicBezTo>
                  <a:cubicBezTo>
                    <a:pt x="196" y="10"/>
                    <a:pt x="196" y="10"/>
                    <a:pt x="196" y="10"/>
                  </a:cubicBezTo>
                  <a:cubicBezTo>
                    <a:pt x="195" y="10"/>
                    <a:pt x="195" y="11"/>
                    <a:pt x="194" y="11"/>
                  </a:cubicBezTo>
                  <a:cubicBezTo>
                    <a:pt x="194" y="11"/>
                    <a:pt x="194" y="11"/>
                    <a:pt x="194" y="11"/>
                  </a:cubicBezTo>
                  <a:cubicBezTo>
                    <a:pt x="188" y="11"/>
                    <a:pt x="182" y="12"/>
                    <a:pt x="177" y="12"/>
                  </a:cubicBezTo>
                  <a:cubicBezTo>
                    <a:pt x="177" y="12"/>
                    <a:pt x="177" y="12"/>
                    <a:pt x="177" y="12"/>
                  </a:cubicBezTo>
                  <a:cubicBezTo>
                    <a:pt x="176" y="12"/>
                    <a:pt x="176" y="12"/>
                    <a:pt x="175" y="12"/>
                  </a:cubicBezTo>
                  <a:cubicBezTo>
                    <a:pt x="175" y="12"/>
                    <a:pt x="175" y="12"/>
                    <a:pt x="175" y="12"/>
                  </a:cubicBezTo>
                  <a:cubicBezTo>
                    <a:pt x="169" y="13"/>
                    <a:pt x="163" y="13"/>
                    <a:pt x="158" y="14"/>
                  </a:cubicBezTo>
                  <a:cubicBezTo>
                    <a:pt x="157" y="14"/>
                    <a:pt x="157" y="14"/>
                    <a:pt x="157" y="14"/>
                  </a:cubicBezTo>
                  <a:cubicBezTo>
                    <a:pt x="157" y="14"/>
                    <a:pt x="157" y="14"/>
                    <a:pt x="157" y="14"/>
                  </a:cubicBezTo>
                  <a:cubicBezTo>
                    <a:pt x="156" y="14"/>
                    <a:pt x="156" y="14"/>
                    <a:pt x="156" y="14"/>
                  </a:cubicBezTo>
                  <a:cubicBezTo>
                    <a:pt x="150" y="15"/>
                    <a:pt x="144" y="15"/>
                    <a:pt x="138" y="16"/>
                  </a:cubicBezTo>
                  <a:cubicBezTo>
                    <a:pt x="138" y="16"/>
                    <a:pt x="138" y="16"/>
                    <a:pt x="138" y="16"/>
                  </a:cubicBezTo>
                  <a:cubicBezTo>
                    <a:pt x="136" y="16"/>
                    <a:pt x="135" y="16"/>
                    <a:pt x="134" y="17"/>
                  </a:cubicBezTo>
                  <a:cubicBezTo>
                    <a:pt x="132" y="17"/>
                    <a:pt x="131" y="17"/>
                    <a:pt x="129" y="17"/>
                  </a:cubicBezTo>
                  <a:cubicBezTo>
                    <a:pt x="127" y="17"/>
                    <a:pt x="126" y="18"/>
                    <a:pt x="125" y="18"/>
                  </a:cubicBezTo>
                  <a:cubicBezTo>
                    <a:pt x="123" y="18"/>
                    <a:pt x="120" y="18"/>
                    <a:pt x="118" y="19"/>
                  </a:cubicBezTo>
                  <a:cubicBezTo>
                    <a:pt x="117" y="19"/>
                    <a:pt x="117" y="19"/>
                    <a:pt x="116" y="19"/>
                  </a:cubicBezTo>
                  <a:cubicBezTo>
                    <a:pt x="116" y="19"/>
                    <a:pt x="116" y="19"/>
                    <a:pt x="116" y="19"/>
                  </a:cubicBezTo>
                  <a:cubicBezTo>
                    <a:pt x="116" y="19"/>
                    <a:pt x="116" y="19"/>
                    <a:pt x="115" y="19"/>
                  </a:cubicBezTo>
                  <a:cubicBezTo>
                    <a:pt x="114" y="19"/>
                    <a:pt x="112" y="19"/>
                    <a:pt x="111" y="20"/>
                  </a:cubicBezTo>
                  <a:cubicBezTo>
                    <a:pt x="110" y="20"/>
                    <a:pt x="108" y="20"/>
                    <a:pt x="107" y="20"/>
                  </a:cubicBezTo>
                  <a:cubicBezTo>
                    <a:pt x="106" y="20"/>
                    <a:pt x="105" y="20"/>
                    <a:pt x="104" y="20"/>
                  </a:cubicBezTo>
                  <a:cubicBezTo>
                    <a:pt x="102" y="21"/>
                    <a:pt x="100" y="21"/>
                    <a:pt x="97" y="21"/>
                  </a:cubicBezTo>
                  <a:cubicBezTo>
                    <a:pt x="97" y="21"/>
                    <a:pt x="97" y="21"/>
                    <a:pt x="97" y="21"/>
                  </a:cubicBezTo>
                  <a:cubicBezTo>
                    <a:pt x="97" y="22"/>
                    <a:pt x="96" y="22"/>
                    <a:pt x="95" y="22"/>
                  </a:cubicBezTo>
                  <a:cubicBezTo>
                    <a:pt x="95" y="22"/>
                    <a:pt x="95" y="22"/>
                    <a:pt x="95" y="22"/>
                  </a:cubicBezTo>
                  <a:cubicBezTo>
                    <a:pt x="94" y="22"/>
                    <a:pt x="93" y="22"/>
                    <a:pt x="92" y="22"/>
                  </a:cubicBezTo>
                  <a:cubicBezTo>
                    <a:pt x="92" y="22"/>
                    <a:pt x="91" y="23"/>
                    <a:pt x="90" y="23"/>
                  </a:cubicBezTo>
                  <a:cubicBezTo>
                    <a:pt x="89" y="23"/>
                    <a:pt x="87" y="23"/>
                    <a:pt x="86" y="23"/>
                  </a:cubicBezTo>
                  <a:cubicBezTo>
                    <a:pt x="85" y="23"/>
                    <a:pt x="84" y="24"/>
                    <a:pt x="83" y="24"/>
                  </a:cubicBezTo>
                  <a:cubicBezTo>
                    <a:pt x="82" y="24"/>
                    <a:pt x="81" y="24"/>
                    <a:pt x="79" y="24"/>
                  </a:cubicBezTo>
                  <a:cubicBezTo>
                    <a:pt x="79" y="24"/>
                    <a:pt x="79" y="24"/>
                    <a:pt x="78" y="25"/>
                  </a:cubicBezTo>
                  <a:cubicBezTo>
                    <a:pt x="77" y="25"/>
                    <a:pt x="76" y="25"/>
                    <a:pt x="74" y="25"/>
                  </a:cubicBezTo>
                  <a:cubicBezTo>
                    <a:pt x="74" y="25"/>
                    <a:pt x="73" y="25"/>
                    <a:pt x="72" y="26"/>
                  </a:cubicBezTo>
                  <a:cubicBezTo>
                    <a:pt x="71" y="26"/>
                    <a:pt x="69" y="26"/>
                    <a:pt x="67" y="27"/>
                  </a:cubicBezTo>
                  <a:cubicBezTo>
                    <a:pt x="67" y="27"/>
                    <a:pt x="67" y="27"/>
                    <a:pt x="67" y="27"/>
                  </a:cubicBezTo>
                  <a:cubicBezTo>
                    <a:pt x="65" y="27"/>
                    <a:pt x="63" y="27"/>
                    <a:pt x="62" y="28"/>
                  </a:cubicBezTo>
                  <a:cubicBezTo>
                    <a:pt x="61" y="28"/>
                    <a:pt x="61" y="28"/>
                    <a:pt x="60" y="28"/>
                  </a:cubicBezTo>
                  <a:cubicBezTo>
                    <a:pt x="57" y="29"/>
                    <a:pt x="53" y="29"/>
                    <a:pt x="50" y="30"/>
                  </a:cubicBezTo>
                  <a:cubicBezTo>
                    <a:pt x="50" y="30"/>
                    <a:pt x="50" y="30"/>
                    <a:pt x="50" y="30"/>
                  </a:cubicBezTo>
                  <a:cubicBezTo>
                    <a:pt x="50" y="30"/>
                    <a:pt x="49" y="30"/>
                    <a:pt x="49" y="30"/>
                  </a:cubicBezTo>
                  <a:cubicBezTo>
                    <a:pt x="48" y="31"/>
                    <a:pt x="46" y="31"/>
                    <a:pt x="45" y="31"/>
                  </a:cubicBezTo>
                  <a:cubicBezTo>
                    <a:pt x="45" y="31"/>
                    <a:pt x="44" y="32"/>
                    <a:pt x="44" y="32"/>
                  </a:cubicBezTo>
                  <a:cubicBezTo>
                    <a:pt x="43" y="32"/>
                    <a:pt x="43" y="32"/>
                    <a:pt x="43" y="32"/>
                  </a:cubicBezTo>
                  <a:cubicBezTo>
                    <a:pt x="42" y="32"/>
                    <a:pt x="40" y="33"/>
                    <a:pt x="39" y="33"/>
                  </a:cubicBezTo>
                  <a:cubicBezTo>
                    <a:pt x="38" y="33"/>
                    <a:pt x="38" y="33"/>
                    <a:pt x="37" y="33"/>
                  </a:cubicBezTo>
                  <a:cubicBezTo>
                    <a:pt x="37" y="33"/>
                    <a:pt x="37" y="33"/>
                    <a:pt x="37" y="33"/>
                  </a:cubicBezTo>
                  <a:cubicBezTo>
                    <a:pt x="36" y="34"/>
                    <a:pt x="34" y="34"/>
                    <a:pt x="33" y="35"/>
                  </a:cubicBezTo>
                  <a:cubicBezTo>
                    <a:pt x="33" y="35"/>
                    <a:pt x="32" y="35"/>
                    <a:pt x="31" y="35"/>
                  </a:cubicBezTo>
                  <a:cubicBezTo>
                    <a:pt x="30" y="35"/>
                    <a:pt x="29" y="36"/>
                    <a:pt x="29" y="36"/>
                  </a:cubicBezTo>
                  <a:cubicBezTo>
                    <a:pt x="28" y="36"/>
                    <a:pt x="28" y="36"/>
                    <a:pt x="28" y="36"/>
                  </a:cubicBezTo>
                  <a:cubicBezTo>
                    <a:pt x="28" y="36"/>
                    <a:pt x="27" y="36"/>
                    <a:pt x="27" y="37"/>
                  </a:cubicBezTo>
                  <a:cubicBezTo>
                    <a:pt x="26" y="37"/>
                    <a:pt x="25" y="37"/>
                    <a:pt x="24" y="37"/>
                  </a:cubicBezTo>
                  <a:cubicBezTo>
                    <a:pt x="24" y="38"/>
                    <a:pt x="23" y="38"/>
                    <a:pt x="23" y="38"/>
                  </a:cubicBezTo>
                  <a:cubicBezTo>
                    <a:pt x="22" y="38"/>
                    <a:pt x="21" y="38"/>
                    <a:pt x="20" y="39"/>
                  </a:cubicBezTo>
                  <a:cubicBezTo>
                    <a:pt x="20" y="39"/>
                    <a:pt x="20" y="39"/>
                    <a:pt x="20" y="39"/>
                  </a:cubicBezTo>
                  <a:cubicBezTo>
                    <a:pt x="19" y="39"/>
                    <a:pt x="19" y="39"/>
                    <a:pt x="19" y="39"/>
                  </a:cubicBezTo>
                  <a:cubicBezTo>
                    <a:pt x="18" y="40"/>
                    <a:pt x="17" y="40"/>
                    <a:pt x="16" y="41"/>
                  </a:cubicBezTo>
                  <a:cubicBezTo>
                    <a:pt x="15" y="41"/>
                    <a:pt x="15" y="41"/>
                    <a:pt x="14" y="41"/>
                  </a:cubicBezTo>
                  <a:cubicBezTo>
                    <a:pt x="14" y="42"/>
                    <a:pt x="13" y="42"/>
                    <a:pt x="12" y="42"/>
                  </a:cubicBezTo>
                  <a:cubicBezTo>
                    <a:pt x="12" y="42"/>
                    <a:pt x="12" y="42"/>
                    <a:pt x="12" y="42"/>
                  </a:cubicBezTo>
                  <a:cubicBezTo>
                    <a:pt x="12" y="42"/>
                    <a:pt x="11" y="43"/>
                    <a:pt x="11" y="43"/>
                  </a:cubicBezTo>
                  <a:cubicBezTo>
                    <a:pt x="11" y="43"/>
                    <a:pt x="10" y="43"/>
                    <a:pt x="10" y="44"/>
                  </a:cubicBezTo>
                  <a:cubicBezTo>
                    <a:pt x="9" y="44"/>
                    <a:pt x="9" y="44"/>
                    <a:pt x="9" y="44"/>
                  </a:cubicBezTo>
                  <a:cubicBezTo>
                    <a:pt x="9" y="44"/>
                    <a:pt x="9" y="44"/>
                    <a:pt x="8" y="44"/>
                  </a:cubicBezTo>
                  <a:cubicBezTo>
                    <a:pt x="8" y="45"/>
                    <a:pt x="8" y="45"/>
                    <a:pt x="7" y="45"/>
                  </a:cubicBezTo>
                  <a:cubicBezTo>
                    <a:pt x="7" y="45"/>
                    <a:pt x="7" y="45"/>
                    <a:pt x="6" y="46"/>
                  </a:cubicBezTo>
                  <a:cubicBezTo>
                    <a:pt x="6" y="46"/>
                    <a:pt x="6" y="46"/>
                    <a:pt x="6" y="46"/>
                  </a:cubicBezTo>
                  <a:cubicBezTo>
                    <a:pt x="6" y="46"/>
                    <a:pt x="5" y="47"/>
                    <a:pt x="5" y="47"/>
                  </a:cubicBezTo>
                  <a:cubicBezTo>
                    <a:pt x="5" y="47"/>
                    <a:pt x="4" y="47"/>
                    <a:pt x="4" y="47"/>
                  </a:cubicBezTo>
                  <a:cubicBezTo>
                    <a:pt x="4" y="48"/>
                    <a:pt x="3" y="48"/>
                    <a:pt x="3" y="49"/>
                  </a:cubicBezTo>
                  <a:cubicBezTo>
                    <a:pt x="3" y="49"/>
                    <a:pt x="3" y="49"/>
                    <a:pt x="3" y="49"/>
                  </a:cubicBezTo>
                  <a:cubicBezTo>
                    <a:pt x="2" y="49"/>
                    <a:pt x="2" y="49"/>
                    <a:pt x="2" y="49"/>
                  </a:cubicBezTo>
                  <a:cubicBezTo>
                    <a:pt x="2" y="50"/>
                    <a:pt x="2" y="50"/>
                    <a:pt x="2" y="50"/>
                  </a:cubicBezTo>
                  <a:cubicBezTo>
                    <a:pt x="1" y="51"/>
                    <a:pt x="1" y="51"/>
                    <a:pt x="1" y="51"/>
                  </a:cubicBezTo>
                  <a:cubicBezTo>
                    <a:pt x="1" y="51"/>
                    <a:pt x="1" y="52"/>
                    <a:pt x="1" y="52"/>
                  </a:cubicBezTo>
                  <a:cubicBezTo>
                    <a:pt x="1" y="52"/>
                    <a:pt x="0" y="52"/>
                    <a:pt x="0" y="52"/>
                  </a:cubicBezTo>
                  <a:cubicBezTo>
                    <a:pt x="0" y="53"/>
                    <a:pt x="0" y="53"/>
                    <a:pt x="0" y="54"/>
                  </a:cubicBezTo>
                  <a:cubicBezTo>
                    <a:pt x="0" y="54"/>
                    <a:pt x="0" y="54"/>
                    <a:pt x="0" y="54"/>
                  </a:cubicBezTo>
                  <a:cubicBezTo>
                    <a:pt x="0" y="54"/>
                    <a:pt x="0" y="54"/>
                    <a:pt x="0" y="54"/>
                  </a:cubicBezTo>
                  <a:cubicBezTo>
                    <a:pt x="0" y="55"/>
                    <a:pt x="0" y="55"/>
                    <a:pt x="0" y="56"/>
                  </a:cubicBezTo>
                  <a:cubicBezTo>
                    <a:pt x="0" y="56"/>
                    <a:pt x="0" y="56"/>
                    <a:pt x="0" y="57"/>
                  </a:cubicBezTo>
                  <a:cubicBezTo>
                    <a:pt x="0" y="57"/>
                    <a:pt x="1" y="57"/>
                    <a:pt x="1" y="57"/>
                  </a:cubicBezTo>
                  <a:cubicBezTo>
                    <a:pt x="1" y="58"/>
                    <a:pt x="1" y="58"/>
                    <a:pt x="1" y="58"/>
                  </a:cubicBezTo>
                  <a:cubicBezTo>
                    <a:pt x="1" y="58"/>
                    <a:pt x="1" y="58"/>
                    <a:pt x="1" y="59"/>
                  </a:cubicBezTo>
                  <a:cubicBezTo>
                    <a:pt x="1" y="59"/>
                    <a:pt x="2" y="59"/>
                    <a:pt x="2" y="60"/>
                  </a:cubicBezTo>
                  <a:cubicBezTo>
                    <a:pt x="2" y="60"/>
                    <a:pt x="2" y="60"/>
                    <a:pt x="2" y="60"/>
                  </a:cubicBezTo>
                  <a:cubicBezTo>
                    <a:pt x="25" y="88"/>
                    <a:pt x="226" y="109"/>
                    <a:pt x="468" y="109"/>
                  </a:cubicBezTo>
                  <a:cubicBezTo>
                    <a:pt x="468" y="109"/>
                    <a:pt x="468" y="109"/>
                    <a:pt x="468" y="109"/>
                  </a:cubicBezTo>
                  <a:cubicBezTo>
                    <a:pt x="468" y="109"/>
                    <a:pt x="468" y="109"/>
                    <a:pt x="468" y="109"/>
                  </a:cubicBezTo>
                  <a:cubicBezTo>
                    <a:pt x="469" y="109"/>
                    <a:pt x="469" y="109"/>
                    <a:pt x="469" y="109"/>
                  </a:cubicBezTo>
                  <a:cubicBezTo>
                    <a:pt x="469" y="109"/>
                    <a:pt x="469" y="109"/>
                    <a:pt x="469" y="109"/>
                  </a:cubicBezTo>
                  <a:cubicBezTo>
                    <a:pt x="711" y="109"/>
                    <a:pt x="912" y="88"/>
                    <a:pt x="935" y="60"/>
                  </a:cubicBezTo>
                  <a:cubicBezTo>
                    <a:pt x="935" y="60"/>
                    <a:pt x="935" y="60"/>
                    <a:pt x="935" y="60"/>
                  </a:cubicBezTo>
                  <a:cubicBezTo>
                    <a:pt x="935" y="59"/>
                    <a:pt x="935" y="59"/>
                    <a:pt x="936" y="59"/>
                  </a:cubicBezTo>
                  <a:cubicBezTo>
                    <a:pt x="936" y="58"/>
                    <a:pt x="936" y="58"/>
                    <a:pt x="936" y="58"/>
                  </a:cubicBezTo>
                  <a:cubicBezTo>
                    <a:pt x="936" y="58"/>
                    <a:pt x="936" y="58"/>
                    <a:pt x="936" y="57"/>
                  </a:cubicBezTo>
                  <a:cubicBezTo>
                    <a:pt x="936" y="57"/>
                    <a:pt x="936" y="57"/>
                    <a:pt x="937" y="57"/>
                  </a:cubicBezTo>
                  <a:cubicBezTo>
                    <a:pt x="937" y="56"/>
                    <a:pt x="937" y="56"/>
                    <a:pt x="937" y="56"/>
                  </a:cubicBezTo>
                  <a:cubicBezTo>
                    <a:pt x="937" y="55"/>
                    <a:pt x="937" y="55"/>
                    <a:pt x="937" y="54"/>
                  </a:cubicBezTo>
                  <a:cubicBezTo>
                    <a:pt x="937" y="54"/>
                    <a:pt x="937" y="54"/>
                    <a:pt x="937" y="54"/>
                  </a:cubicBezTo>
                  <a:close/>
                </a:path>
              </a:pathLst>
            </a:custGeom>
            <a:solidFill>
              <a:schemeClr val="accent1">
                <a:lumMod val="7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Montserrat Light" pitchFamily="2" charset="77"/>
              </a:endParaRPr>
            </a:p>
          </p:txBody>
        </p:sp>
      </p:grpSp>
      <p:cxnSp>
        <p:nvCxnSpPr>
          <p:cNvPr id="53" name="Straight Arrow Connector 52">
            <a:extLst>
              <a:ext uri="{FF2B5EF4-FFF2-40B4-BE49-F238E27FC236}">
                <a16:creationId xmlns:a16="http://schemas.microsoft.com/office/drawing/2014/main" id="{B9B1DB29-7DFB-2748-9189-B458045F610E}"/>
              </a:ext>
            </a:extLst>
          </p:cNvPr>
          <p:cNvCxnSpPr>
            <a:cxnSpLocks/>
          </p:cNvCxnSpPr>
          <p:nvPr/>
        </p:nvCxnSpPr>
        <p:spPr>
          <a:xfrm flipH="1">
            <a:off x="3378077" y="2661469"/>
            <a:ext cx="2495620" cy="0"/>
          </a:xfrm>
          <a:prstGeom prst="straightConnector1">
            <a:avLst/>
          </a:prstGeom>
          <a:ln w="38100">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54" name="Oval 53">
            <a:extLst>
              <a:ext uri="{FF2B5EF4-FFF2-40B4-BE49-F238E27FC236}">
                <a16:creationId xmlns:a16="http://schemas.microsoft.com/office/drawing/2014/main" id="{092C87A4-EAD9-6B41-9EA3-CD8DACCE1B47}"/>
              </a:ext>
            </a:extLst>
          </p:cNvPr>
          <p:cNvSpPr>
            <a:spLocks noChangeAspect="1"/>
          </p:cNvSpPr>
          <p:nvPr/>
        </p:nvSpPr>
        <p:spPr>
          <a:xfrm>
            <a:off x="5818725" y="2373826"/>
            <a:ext cx="594360" cy="59436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Montserrat Light" pitchFamily="2" charset="77"/>
            </a:endParaRPr>
          </a:p>
        </p:txBody>
      </p:sp>
      <p:sp>
        <p:nvSpPr>
          <p:cNvPr id="55" name="Oval 54">
            <a:extLst>
              <a:ext uri="{FF2B5EF4-FFF2-40B4-BE49-F238E27FC236}">
                <a16:creationId xmlns:a16="http://schemas.microsoft.com/office/drawing/2014/main" id="{10A5236D-44B0-F04A-B9FF-500C47ED9322}"/>
              </a:ext>
            </a:extLst>
          </p:cNvPr>
          <p:cNvSpPr>
            <a:spLocks noChangeAspect="1"/>
          </p:cNvSpPr>
          <p:nvPr/>
        </p:nvSpPr>
        <p:spPr>
          <a:xfrm>
            <a:off x="5818725" y="3835238"/>
            <a:ext cx="594360" cy="59436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Montserrat Light" pitchFamily="2" charset="77"/>
            </a:endParaRPr>
          </a:p>
        </p:txBody>
      </p:sp>
      <p:sp>
        <p:nvSpPr>
          <p:cNvPr id="56" name="Oval 55">
            <a:extLst>
              <a:ext uri="{FF2B5EF4-FFF2-40B4-BE49-F238E27FC236}">
                <a16:creationId xmlns:a16="http://schemas.microsoft.com/office/drawing/2014/main" id="{9DD00FAB-E208-E94D-AC54-B05C9E988903}"/>
              </a:ext>
            </a:extLst>
          </p:cNvPr>
          <p:cNvSpPr>
            <a:spLocks noChangeAspect="1"/>
          </p:cNvSpPr>
          <p:nvPr/>
        </p:nvSpPr>
        <p:spPr>
          <a:xfrm>
            <a:off x="5818725" y="5209087"/>
            <a:ext cx="594360" cy="59436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Montserrat Light" pitchFamily="2" charset="77"/>
            </a:endParaRPr>
          </a:p>
        </p:txBody>
      </p:sp>
      <p:cxnSp>
        <p:nvCxnSpPr>
          <p:cNvPr id="57" name="Straight Arrow Connector 56">
            <a:extLst>
              <a:ext uri="{FF2B5EF4-FFF2-40B4-BE49-F238E27FC236}">
                <a16:creationId xmlns:a16="http://schemas.microsoft.com/office/drawing/2014/main" id="{C3041479-A347-B948-828A-E19346A125E4}"/>
              </a:ext>
            </a:extLst>
          </p:cNvPr>
          <p:cNvCxnSpPr/>
          <p:nvPr/>
        </p:nvCxnSpPr>
        <p:spPr>
          <a:xfrm flipH="1">
            <a:off x="3378078" y="4129253"/>
            <a:ext cx="2448212" cy="9226"/>
          </a:xfrm>
          <a:prstGeom prst="straightConnector1">
            <a:avLst/>
          </a:prstGeom>
          <a:ln w="3810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58" name="Straight Arrow Connector 57">
            <a:extLst>
              <a:ext uri="{FF2B5EF4-FFF2-40B4-BE49-F238E27FC236}">
                <a16:creationId xmlns:a16="http://schemas.microsoft.com/office/drawing/2014/main" id="{B11739C9-CC6E-CA40-8EF3-7C92F1BA4CB4}"/>
              </a:ext>
            </a:extLst>
          </p:cNvPr>
          <p:cNvCxnSpPr/>
          <p:nvPr/>
        </p:nvCxnSpPr>
        <p:spPr>
          <a:xfrm flipH="1">
            <a:off x="3378077" y="5500522"/>
            <a:ext cx="2519344" cy="9226"/>
          </a:xfrm>
          <a:prstGeom prst="straightConnector1">
            <a:avLst/>
          </a:prstGeom>
          <a:ln w="38100">
            <a:solidFill>
              <a:schemeClr val="accent4"/>
            </a:solidFill>
            <a:tailEnd type="oval"/>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D68602FC-A441-0945-A4FD-D7D4D6985D65}"/>
              </a:ext>
            </a:extLst>
          </p:cNvPr>
          <p:cNvCxnSpPr>
            <a:cxnSpLocks/>
          </p:cNvCxnSpPr>
          <p:nvPr/>
        </p:nvCxnSpPr>
        <p:spPr>
          <a:xfrm>
            <a:off x="6231777" y="2672368"/>
            <a:ext cx="2483353" cy="0"/>
          </a:xfrm>
          <a:prstGeom prst="straightConnector1">
            <a:avLst/>
          </a:prstGeom>
          <a:ln w="3810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61" name="Straight Arrow Connector 60">
            <a:extLst>
              <a:ext uri="{FF2B5EF4-FFF2-40B4-BE49-F238E27FC236}">
                <a16:creationId xmlns:a16="http://schemas.microsoft.com/office/drawing/2014/main" id="{72475610-F421-F24E-9E07-999000C123DA}"/>
              </a:ext>
            </a:extLst>
          </p:cNvPr>
          <p:cNvCxnSpPr>
            <a:cxnSpLocks/>
          </p:cNvCxnSpPr>
          <p:nvPr/>
        </p:nvCxnSpPr>
        <p:spPr>
          <a:xfrm>
            <a:off x="6266919" y="4121952"/>
            <a:ext cx="2448212" cy="0"/>
          </a:xfrm>
          <a:prstGeom prst="straightConnector1">
            <a:avLst/>
          </a:prstGeom>
          <a:ln w="3810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62" name="Straight Arrow Connector 61">
            <a:extLst>
              <a:ext uri="{FF2B5EF4-FFF2-40B4-BE49-F238E27FC236}">
                <a16:creationId xmlns:a16="http://schemas.microsoft.com/office/drawing/2014/main" id="{2515B49F-E582-8E49-A944-F9963224F61D}"/>
              </a:ext>
            </a:extLst>
          </p:cNvPr>
          <p:cNvCxnSpPr>
            <a:cxnSpLocks/>
          </p:cNvCxnSpPr>
          <p:nvPr/>
        </p:nvCxnSpPr>
        <p:spPr>
          <a:xfrm>
            <a:off x="6195786" y="5493646"/>
            <a:ext cx="2519344" cy="0"/>
          </a:xfrm>
          <a:prstGeom prst="straightConnector1">
            <a:avLst/>
          </a:prstGeom>
          <a:ln w="3810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65" name="Freeform 1026">
            <a:extLst>
              <a:ext uri="{FF2B5EF4-FFF2-40B4-BE49-F238E27FC236}">
                <a16:creationId xmlns:a16="http://schemas.microsoft.com/office/drawing/2014/main" id="{787AB32E-86DF-9C49-8534-8748DE8801C8}"/>
              </a:ext>
            </a:extLst>
          </p:cNvPr>
          <p:cNvSpPr>
            <a:spLocks noChangeAspect="1" noChangeArrowheads="1"/>
          </p:cNvSpPr>
          <p:nvPr/>
        </p:nvSpPr>
        <p:spPr bwMode="auto">
          <a:xfrm>
            <a:off x="8940462" y="3921357"/>
            <a:ext cx="450417" cy="450417"/>
          </a:xfrm>
          <a:custGeom>
            <a:avLst/>
            <a:gdLst>
              <a:gd name="T0" fmla="*/ 140280 w 293329"/>
              <a:gd name="T1" fmla="*/ 277811 h 293329"/>
              <a:gd name="T2" fmla="*/ 218968 w 293329"/>
              <a:gd name="T3" fmla="*/ 285387 h 293329"/>
              <a:gd name="T4" fmla="*/ 226548 w 293329"/>
              <a:gd name="T5" fmla="*/ 267708 h 293329"/>
              <a:gd name="T6" fmla="*/ 18049 w 293329"/>
              <a:gd name="T7" fmla="*/ 267708 h 293329"/>
              <a:gd name="T8" fmla="*/ 25270 w 293329"/>
              <a:gd name="T9" fmla="*/ 285387 h 293329"/>
              <a:gd name="T10" fmla="*/ 74365 w 293329"/>
              <a:gd name="T11" fmla="*/ 277811 h 293329"/>
              <a:gd name="T12" fmla="*/ 18049 w 293329"/>
              <a:gd name="T13" fmla="*/ 267708 h 293329"/>
              <a:gd name="T14" fmla="*/ 128371 w 293329"/>
              <a:gd name="T15" fmla="*/ 228382 h 293329"/>
              <a:gd name="T16" fmla="*/ 129813 w 293329"/>
              <a:gd name="T17" fmla="*/ 258688 h 293329"/>
              <a:gd name="T18" fmla="*/ 238459 w 293329"/>
              <a:gd name="T19" fmla="*/ 257245 h 293329"/>
              <a:gd name="T20" fmla="*/ 147862 w 293329"/>
              <a:gd name="T21" fmla="*/ 241010 h 293329"/>
              <a:gd name="T22" fmla="*/ 147862 w 293329"/>
              <a:gd name="T23" fmla="*/ 231990 h 293329"/>
              <a:gd name="T24" fmla="*/ 238459 w 293329"/>
              <a:gd name="T25" fmla="*/ 227661 h 293329"/>
              <a:gd name="T26" fmla="*/ 126566 w 293329"/>
              <a:gd name="T27" fmla="*/ 214311 h 293329"/>
              <a:gd name="T28" fmla="*/ 166630 w 293329"/>
              <a:gd name="T29" fmla="*/ 205291 h 293329"/>
              <a:gd name="T30" fmla="*/ 207779 w 293329"/>
              <a:gd name="T31" fmla="*/ 174623 h 293329"/>
              <a:gd name="T32" fmla="*/ 159050 w 293329"/>
              <a:gd name="T33" fmla="*/ 174623 h 293329"/>
              <a:gd name="T34" fmla="*/ 187566 w 293329"/>
              <a:gd name="T35" fmla="*/ 161275 h 293329"/>
              <a:gd name="T36" fmla="*/ 183595 w 293329"/>
              <a:gd name="T37" fmla="*/ 167408 h 293329"/>
              <a:gd name="T38" fmla="*/ 174933 w 293329"/>
              <a:gd name="T39" fmla="*/ 75406 h 293329"/>
              <a:gd name="T40" fmla="*/ 183595 w 293329"/>
              <a:gd name="T41" fmla="*/ 171738 h 293329"/>
              <a:gd name="T42" fmla="*/ 185762 w 293329"/>
              <a:gd name="T43" fmla="*/ 68911 h 293329"/>
              <a:gd name="T44" fmla="*/ 18049 w 293329"/>
              <a:gd name="T45" fmla="*/ 258688 h 293329"/>
              <a:gd name="T46" fmla="*/ 41874 w 293329"/>
              <a:gd name="T47" fmla="*/ 56644 h 293329"/>
              <a:gd name="T48" fmla="*/ 45846 w 293329"/>
              <a:gd name="T49" fmla="*/ 12627 h 293329"/>
              <a:gd name="T50" fmla="*/ 70393 w 293329"/>
              <a:gd name="T51" fmla="*/ 47987 h 293329"/>
              <a:gd name="T52" fmla="*/ 182874 w 293329"/>
              <a:gd name="T53" fmla="*/ 9020 h 293329"/>
              <a:gd name="T54" fmla="*/ 110323 w 293329"/>
              <a:gd name="T55" fmla="*/ 183643 h 293329"/>
              <a:gd name="T56" fmla="*/ 157607 w 293329"/>
              <a:gd name="T57" fmla="*/ 205291 h 293329"/>
              <a:gd name="T58" fmla="*/ 137394 w 293329"/>
              <a:gd name="T59" fmla="*/ 130968 h 293329"/>
              <a:gd name="T60" fmla="*/ 186122 w 293329"/>
              <a:gd name="T61" fmla="*/ 57366 h 293329"/>
              <a:gd name="T62" fmla="*/ 219691 w 293329"/>
              <a:gd name="T63" fmla="*/ 164522 h 293329"/>
              <a:gd name="T64" fmla="*/ 242430 w 293329"/>
              <a:gd name="T65" fmla="*/ 205291 h 293329"/>
              <a:gd name="T66" fmla="*/ 285383 w 293329"/>
              <a:gd name="T67" fmla="*/ 111846 h 293329"/>
              <a:gd name="T68" fmla="*/ 182874 w 293329"/>
              <a:gd name="T69" fmla="*/ 0 h 293329"/>
              <a:gd name="T70" fmla="*/ 262643 w 293329"/>
              <a:gd name="T71" fmla="*/ 189417 h 293329"/>
              <a:gd name="T72" fmla="*/ 247484 w 293329"/>
              <a:gd name="T73" fmla="*/ 257245 h 293329"/>
              <a:gd name="T74" fmla="*/ 235572 w 293329"/>
              <a:gd name="T75" fmla="*/ 267708 h 293329"/>
              <a:gd name="T76" fmla="*/ 218968 w 293329"/>
              <a:gd name="T77" fmla="*/ 294407 h 293329"/>
              <a:gd name="T78" fmla="*/ 131257 w 293329"/>
              <a:gd name="T79" fmla="*/ 277811 h 293329"/>
              <a:gd name="T80" fmla="*/ 129813 w 293329"/>
              <a:gd name="T81" fmla="*/ 267708 h 293329"/>
              <a:gd name="T82" fmla="*/ 119347 w 293329"/>
              <a:gd name="T83" fmla="*/ 228382 h 293329"/>
              <a:gd name="T84" fmla="*/ 71701 w 293329"/>
              <a:gd name="T85" fmla="*/ 111846 h 293329"/>
              <a:gd name="T86" fmla="*/ 45846 w 293329"/>
              <a:gd name="T87" fmla="*/ 0 h 293329"/>
              <a:gd name="T88" fmla="*/ 82305 w 293329"/>
              <a:gd name="T89" fmla="*/ 49790 h 293329"/>
              <a:gd name="T90" fmla="*/ 78696 w 293329"/>
              <a:gd name="T91" fmla="*/ 56644 h 293329"/>
              <a:gd name="T92" fmla="*/ 50539 w 293329"/>
              <a:gd name="T93" fmla="*/ 258688 h 293329"/>
              <a:gd name="T94" fmla="*/ 74365 w 293329"/>
              <a:gd name="T95" fmla="*/ 177510 h 293329"/>
              <a:gd name="T96" fmla="*/ 83389 w 293329"/>
              <a:gd name="T97" fmla="*/ 177510 h 293329"/>
              <a:gd name="T98" fmla="*/ 87720 w 293329"/>
              <a:gd name="T99" fmla="*/ 258688 h 293329"/>
              <a:gd name="T100" fmla="*/ 87720 w 293329"/>
              <a:gd name="T101" fmla="*/ 267708 h 293329"/>
              <a:gd name="T102" fmla="*/ 83389 w 293329"/>
              <a:gd name="T103" fmla="*/ 277811 h 293329"/>
              <a:gd name="T104" fmla="*/ 25270 w 293329"/>
              <a:gd name="T105" fmla="*/ 294407 h 293329"/>
              <a:gd name="T106" fmla="*/ 9025 w 293329"/>
              <a:gd name="T107" fmla="*/ 267708 h 293329"/>
              <a:gd name="T108" fmla="*/ 0 w 293329"/>
              <a:gd name="T109" fmla="*/ 263019 h 293329"/>
              <a:gd name="T110" fmla="*/ 9025 w 293329"/>
              <a:gd name="T111" fmla="*/ 258688 h 293329"/>
              <a:gd name="T112" fmla="*/ 9747 w 293329"/>
              <a:gd name="T113" fmla="*/ 49790 h 293329"/>
              <a:gd name="T114" fmla="*/ 45846 w 293329"/>
              <a:gd name="T115" fmla="*/ 0 h 29332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93329" h="293329">
                <a:moveTo>
                  <a:pt x="139767" y="266728"/>
                </a:moveTo>
                <a:lnTo>
                  <a:pt x="139767" y="276793"/>
                </a:lnTo>
                <a:cubicBezTo>
                  <a:pt x="139767" y="281107"/>
                  <a:pt x="143004" y="284342"/>
                  <a:pt x="147320" y="284342"/>
                </a:cubicBezTo>
                <a:lnTo>
                  <a:pt x="218166" y="284342"/>
                </a:lnTo>
                <a:cubicBezTo>
                  <a:pt x="222482" y="284342"/>
                  <a:pt x="225718" y="281107"/>
                  <a:pt x="225718" y="276793"/>
                </a:cubicBezTo>
                <a:lnTo>
                  <a:pt x="225718" y="266728"/>
                </a:lnTo>
                <a:lnTo>
                  <a:pt x="139767" y="266728"/>
                </a:lnTo>
                <a:close/>
                <a:moveTo>
                  <a:pt x="17983" y="266728"/>
                </a:moveTo>
                <a:lnTo>
                  <a:pt x="17983" y="276793"/>
                </a:lnTo>
                <a:cubicBezTo>
                  <a:pt x="17983" y="281107"/>
                  <a:pt x="20861" y="284342"/>
                  <a:pt x="25177" y="284342"/>
                </a:cubicBezTo>
                <a:lnTo>
                  <a:pt x="66538" y="284342"/>
                </a:lnTo>
                <a:cubicBezTo>
                  <a:pt x="70854" y="284342"/>
                  <a:pt x="74092" y="281107"/>
                  <a:pt x="74092" y="276793"/>
                </a:cubicBezTo>
                <a:lnTo>
                  <a:pt x="74092" y="266728"/>
                </a:lnTo>
                <a:lnTo>
                  <a:pt x="17983" y="266728"/>
                </a:lnTo>
                <a:close/>
                <a:moveTo>
                  <a:pt x="126102" y="213526"/>
                </a:moveTo>
                <a:cubicBezTo>
                  <a:pt x="127180" y="218199"/>
                  <a:pt x="127900" y="222872"/>
                  <a:pt x="127900" y="227546"/>
                </a:cubicBezTo>
                <a:lnTo>
                  <a:pt x="127900" y="256303"/>
                </a:lnTo>
                <a:cubicBezTo>
                  <a:pt x="127900" y="257022"/>
                  <a:pt x="128619" y="257741"/>
                  <a:pt x="129338" y="257741"/>
                </a:cubicBezTo>
                <a:lnTo>
                  <a:pt x="236148" y="257741"/>
                </a:lnTo>
                <a:cubicBezTo>
                  <a:pt x="236867" y="257741"/>
                  <a:pt x="237586" y="257022"/>
                  <a:pt x="237586" y="256303"/>
                </a:cubicBezTo>
                <a:lnTo>
                  <a:pt x="237586" y="240127"/>
                </a:lnTo>
                <a:lnTo>
                  <a:pt x="147320" y="240127"/>
                </a:lnTo>
                <a:cubicBezTo>
                  <a:pt x="144802" y="240127"/>
                  <a:pt x="142644" y="237970"/>
                  <a:pt x="142644" y="235454"/>
                </a:cubicBezTo>
                <a:cubicBezTo>
                  <a:pt x="142644" y="232938"/>
                  <a:pt x="144802" y="231140"/>
                  <a:pt x="147320" y="231140"/>
                </a:cubicBezTo>
                <a:lnTo>
                  <a:pt x="237586" y="231140"/>
                </a:lnTo>
                <a:lnTo>
                  <a:pt x="237586" y="226827"/>
                </a:lnTo>
                <a:cubicBezTo>
                  <a:pt x="237586" y="222153"/>
                  <a:pt x="237946" y="217480"/>
                  <a:pt x="239025" y="213526"/>
                </a:cubicBezTo>
                <a:lnTo>
                  <a:pt x="126102" y="213526"/>
                </a:lnTo>
                <a:close/>
                <a:moveTo>
                  <a:pt x="158468" y="173984"/>
                </a:moveTo>
                <a:lnTo>
                  <a:pt x="166020" y="204539"/>
                </a:lnTo>
                <a:lnTo>
                  <a:pt x="199466" y="204539"/>
                </a:lnTo>
                <a:lnTo>
                  <a:pt x="207018" y="173984"/>
                </a:lnTo>
                <a:cubicBezTo>
                  <a:pt x="200185" y="177579"/>
                  <a:pt x="192273" y="179736"/>
                  <a:pt x="182923" y="179736"/>
                </a:cubicBezTo>
                <a:cubicBezTo>
                  <a:pt x="173213" y="179736"/>
                  <a:pt x="165301" y="177579"/>
                  <a:pt x="158468" y="173984"/>
                </a:cubicBezTo>
                <a:close/>
                <a:moveTo>
                  <a:pt x="185081" y="68659"/>
                </a:moveTo>
                <a:cubicBezTo>
                  <a:pt x="181125" y="84835"/>
                  <a:pt x="172494" y="126894"/>
                  <a:pt x="186879" y="160684"/>
                </a:cubicBezTo>
                <a:cubicBezTo>
                  <a:pt x="187598" y="163200"/>
                  <a:pt x="186519" y="165716"/>
                  <a:pt x="184721" y="166795"/>
                </a:cubicBezTo>
                <a:cubicBezTo>
                  <a:pt x="184002" y="166795"/>
                  <a:pt x="183282" y="166795"/>
                  <a:pt x="182923" y="166795"/>
                </a:cubicBezTo>
                <a:cubicBezTo>
                  <a:pt x="181125" y="166795"/>
                  <a:pt x="179326" y="166076"/>
                  <a:pt x="178607" y="164279"/>
                </a:cubicBezTo>
                <a:cubicBezTo>
                  <a:pt x="165301" y="132645"/>
                  <a:pt x="169976" y="95260"/>
                  <a:pt x="174292" y="75130"/>
                </a:cubicBezTo>
                <a:cubicBezTo>
                  <a:pt x="162424" y="87711"/>
                  <a:pt x="145521" y="109280"/>
                  <a:pt x="145521" y="130488"/>
                </a:cubicBezTo>
                <a:cubicBezTo>
                  <a:pt x="145521" y="165716"/>
                  <a:pt x="168897" y="171109"/>
                  <a:pt x="182923" y="171109"/>
                </a:cubicBezTo>
                <a:cubicBezTo>
                  <a:pt x="196589" y="171109"/>
                  <a:pt x="219964" y="165716"/>
                  <a:pt x="219964" y="130488"/>
                </a:cubicBezTo>
                <a:cubicBezTo>
                  <a:pt x="219964" y="104966"/>
                  <a:pt x="195869" y="79084"/>
                  <a:pt x="185081" y="68659"/>
                </a:cubicBezTo>
                <a:close/>
                <a:moveTo>
                  <a:pt x="17983" y="56437"/>
                </a:moveTo>
                <a:lnTo>
                  <a:pt x="17983" y="257741"/>
                </a:lnTo>
                <a:lnTo>
                  <a:pt x="41721" y="257741"/>
                </a:lnTo>
                <a:lnTo>
                  <a:pt x="41721" y="56437"/>
                </a:lnTo>
                <a:lnTo>
                  <a:pt x="17983" y="56437"/>
                </a:lnTo>
                <a:close/>
                <a:moveTo>
                  <a:pt x="45678" y="12582"/>
                </a:moveTo>
                <a:lnTo>
                  <a:pt x="21580" y="47810"/>
                </a:lnTo>
                <a:lnTo>
                  <a:pt x="70135" y="47810"/>
                </a:lnTo>
                <a:lnTo>
                  <a:pt x="45678" y="12582"/>
                </a:lnTo>
                <a:close/>
                <a:moveTo>
                  <a:pt x="182204" y="8987"/>
                </a:moveTo>
                <a:cubicBezTo>
                  <a:pt x="126102" y="8987"/>
                  <a:pt x="80069" y="54999"/>
                  <a:pt x="80069" y="111436"/>
                </a:cubicBezTo>
                <a:cubicBezTo>
                  <a:pt x="80069" y="138397"/>
                  <a:pt x="90858" y="163919"/>
                  <a:pt x="109918" y="182971"/>
                </a:cubicBezTo>
                <a:cubicBezTo>
                  <a:pt x="116032" y="189082"/>
                  <a:pt x="120707" y="196631"/>
                  <a:pt x="123584" y="204539"/>
                </a:cubicBezTo>
                <a:lnTo>
                  <a:pt x="157030" y="204539"/>
                </a:lnTo>
                <a:lnTo>
                  <a:pt x="146600" y="163919"/>
                </a:lnTo>
                <a:cubicBezTo>
                  <a:pt x="140127" y="155651"/>
                  <a:pt x="136890" y="144508"/>
                  <a:pt x="136890" y="130488"/>
                </a:cubicBezTo>
                <a:cubicBezTo>
                  <a:pt x="136890" y="93822"/>
                  <a:pt x="178248" y="58594"/>
                  <a:pt x="180046" y="57156"/>
                </a:cubicBezTo>
                <a:cubicBezTo>
                  <a:pt x="181484" y="55718"/>
                  <a:pt x="184002" y="55718"/>
                  <a:pt x="185440" y="57156"/>
                </a:cubicBezTo>
                <a:cubicBezTo>
                  <a:pt x="187238" y="58594"/>
                  <a:pt x="228595" y="93822"/>
                  <a:pt x="228595" y="130488"/>
                </a:cubicBezTo>
                <a:cubicBezTo>
                  <a:pt x="228595" y="144508"/>
                  <a:pt x="225359" y="155651"/>
                  <a:pt x="218886" y="163919"/>
                </a:cubicBezTo>
                <a:lnTo>
                  <a:pt x="208816" y="204539"/>
                </a:lnTo>
                <a:lnTo>
                  <a:pt x="241542" y="204539"/>
                </a:lnTo>
                <a:cubicBezTo>
                  <a:pt x="244419" y="196272"/>
                  <a:pt x="249094" y="189082"/>
                  <a:pt x="255568" y="182612"/>
                </a:cubicBezTo>
                <a:cubicBezTo>
                  <a:pt x="274268" y="163200"/>
                  <a:pt x="284338" y="138037"/>
                  <a:pt x="284338" y="111436"/>
                </a:cubicBezTo>
                <a:cubicBezTo>
                  <a:pt x="284338" y="54999"/>
                  <a:pt x="238665" y="8987"/>
                  <a:pt x="182204" y="8987"/>
                </a:cubicBezTo>
                <a:close/>
                <a:moveTo>
                  <a:pt x="182204" y="0"/>
                </a:moveTo>
                <a:cubicBezTo>
                  <a:pt x="243340" y="0"/>
                  <a:pt x="293329" y="49967"/>
                  <a:pt x="293329" y="111436"/>
                </a:cubicBezTo>
                <a:cubicBezTo>
                  <a:pt x="293329" y="140553"/>
                  <a:pt x="282180" y="167873"/>
                  <a:pt x="261681" y="188723"/>
                </a:cubicBezTo>
                <a:cubicBezTo>
                  <a:pt x="251971" y="198788"/>
                  <a:pt x="246577" y="212448"/>
                  <a:pt x="246577" y="226827"/>
                </a:cubicBezTo>
                <a:lnTo>
                  <a:pt x="246577" y="256303"/>
                </a:lnTo>
                <a:cubicBezTo>
                  <a:pt x="246577" y="262055"/>
                  <a:pt x="241902" y="266728"/>
                  <a:pt x="236148" y="266728"/>
                </a:cubicBezTo>
                <a:lnTo>
                  <a:pt x="234709" y="266728"/>
                </a:lnTo>
                <a:lnTo>
                  <a:pt x="234709" y="276793"/>
                </a:lnTo>
                <a:cubicBezTo>
                  <a:pt x="234709" y="286139"/>
                  <a:pt x="227157" y="293329"/>
                  <a:pt x="218166" y="293329"/>
                </a:cubicBezTo>
                <a:lnTo>
                  <a:pt x="147320" y="293329"/>
                </a:lnTo>
                <a:cubicBezTo>
                  <a:pt x="138329" y="293329"/>
                  <a:pt x="130777" y="286139"/>
                  <a:pt x="130777" y="276793"/>
                </a:cubicBezTo>
                <a:lnTo>
                  <a:pt x="130777" y="266728"/>
                </a:lnTo>
                <a:lnTo>
                  <a:pt x="129338" y="266728"/>
                </a:lnTo>
                <a:cubicBezTo>
                  <a:pt x="123584" y="266728"/>
                  <a:pt x="118909" y="262055"/>
                  <a:pt x="118909" y="256303"/>
                </a:cubicBezTo>
                <a:lnTo>
                  <a:pt x="118909" y="227546"/>
                </a:lnTo>
                <a:cubicBezTo>
                  <a:pt x="118909" y="213167"/>
                  <a:pt x="113515" y="199507"/>
                  <a:pt x="103445" y="189442"/>
                </a:cubicBezTo>
                <a:cubicBezTo>
                  <a:pt x="82587" y="168592"/>
                  <a:pt x="71438" y="140553"/>
                  <a:pt x="71438" y="111436"/>
                </a:cubicBezTo>
                <a:cubicBezTo>
                  <a:pt x="71438" y="49967"/>
                  <a:pt x="121067" y="0"/>
                  <a:pt x="182204" y="0"/>
                </a:cubicBezTo>
                <a:close/>
                <a:moveTo>
                  <a:pt x="45678" y="0"/>
                </a:moveTo>
                <a:cubicBezTo>
                  <a:pt x="47116" y="0"/>
                  <a:pt x="48555" y="719"/>
                  <a:pt x="49274" y="2157"/>
                </a:cubicBezTo>
                <a:lnTo>
                  <a:pt x="82004" y="49607"/>
                </a:lnTo>
                <a:cubicBezTo>
                  <a:pt x="83083" y="50686"/>
                  <a:pt x="83083" y="52483"/>
                  <a:pt x="82364" y="53921"/>
                </a:cubicBezTo>
                <a:cubicBezTo>
                  <a:pt x="81645" y="55359"/>
                  <a:pt x="80206" y="56437"/>
                  <a:pt x="78408" y="56437"/>
                </a:cubicBezTo>
                <a:lnTo>
                  <a:pt x="50353" y="56437"/>
                </a:lnTo>
                <a:lnTo>
                  <a:pt x="50353" y="257741"/>
                </a:lnTo>
                <a:lnTo>
                  <a:pt x="74092" y="257741"/>
                </a:lnTo>
                <a:lnTo>
                  <a:pt x="74092" y="176860"/>
                </a:lnTo>
                <a:cubicBezTo>
                  <a:pt x="74092" y="174344"/>
                  <a:pt x="76250" y="172187"/>
                  <a:pt x="78408" y="172187"/>
                </a:cubicBezTo>
                <a:cubicBezTo>
                  <a:pt x="80925" y="172187"/>
                  <a:pt x="83083" y="174344"/>
                  <a:pt x="83083" y="176860"/>
                </a:cubicBezTo>
                <a:lnTo>
                  <a:pt x="83083" y="257741"/>
                </a:lnTo>
                <a:lnTo>
                  <a:pt x="87399" y="257741"/>
                </a:lnTo>
                <a:cubicBezTo>
                  <a:pt x="89557" y="257741"/>
                  <a:pt x="91715" y="259538"/>
                  <a:pt x="91715" y="262055"/>
                </a:cubicBezTo>
                <a:cubicBezTo>
                  <a:pt x="91715" y="264571"/>
                  <a:pt x="89557" y="266728"/>
                  <a:pt x="87399" y="266728"/>
                </a:cubicBezTo>
                <a:lnTo>
                  <a:pt x="83083" y="266728"/>
                </a:lnTo>
                <a:lnTo>
                  <a:pt x="83083" y="276793"/>
                </a:lnTo>
                <a:cubicBezTo>
                  <a:pt x="83083" y="286139"/>
                  <a:pt x="75890" y="293329"/>
                  <a:pt x="66538" y="293329"/>
                </a:cubicBezTo>
                <a:lnTo>
                  <a:pt x="25177" y="293329"/>
                </a:lnTo>
                <a:cubicBezTo>
                  <a:pt x="16185" y="293329"/>
                  <a:pt x="8992" y="286139"/>
                  <a:pt x="8992" y="276793"/>
                </a:cubicBezTo>
                <a:lnTo>
                  <a:pt x="8992" y="266728"/>
                </a:lnTo>
                <a:lnTo>
                  <a:pt x="4316" y="266728"/>
                </a:lnTo>
                <a:cubicBezTo>
                  <a:pt x="2158" y="266728"/>
                  <a:pt x="0" y="264571"/>
                  <a:pt x="0" y="262055"/>
                </a:cubicBezTo>
                <a:cubicBezTo>
                  <a:pt x="0" y="259538"/>
                  <a:pt x="2158" y="257741"/>
                  <a:pt x="4316" y="257741"/>
                </a:cubicBezTo>
                <a:lnTo>
                  <a:pt x="8992" y="257741"/>
                </a:lnTo>
                <a:lnTo>
                  <a:pt x="8992" y="52124"/>
                </a:lnTo>
                <a:cubicBezTo>
                  <a:pt x="8992" y="51045"/>
                  <a:pt x="9351" y="50326"/>
                  <a:pt x="9711" y="49607"/>
                </a:cubicBezTo>
                <a:lnTo>
                  <a:pt x="42081" y="2157"/>
                </a:lnTo>
                <a:cubicBezTo>
                  <a:pt x="42800" y="1079"/>
                  <a:pt x="44239" y="0"/>
                  <a:pt x="45678" y="0"/>
                </a:cubicBezTo>
                <a:close/>
              </a:path>
            </a:pathLst>
          </a:custGeom>
          <a:solidFill>
            <a:schemeClr val="accent3"/>
          </a:solidFill>
          <a:ln>
            <a:noFill/>
          </a:ln>
          <a:effectLst/>
        </p:spPr>
        <p:txBody>
          <a:bodyPr anchor="ctr"/>
          <a:lstStyle/>
          <a:p>
            <a:endParaRPr lang="en-US" sz="900" dirty="0">
              <a:latin typeface="Montserrat Light" pitchFamily="2" charset="77"/>
            </a:endParaRPr>
          </a:p>
        </p:txBody>
      </p:sp>
      <p:sp>
        <p:nvSpPr>
          <p:cNvPr id="66" name="Freeform 1030">
            <a:extLst>
              <a:ext uri="{FF2B5EF4-FFF2-40B4-BE49-F238E27FC236}">
                <a16:creationId xmlns:a16="http://schemas.microsoft.com/office/drawing/2014/main" id="{2803CFEE-ECE0-8243-9510-55248E4E94A4}"/>
              </a:ext>
            </a:extLst>
          </p:cNvPr>
          <p:cNvSpPr>
            <a:spLocks noChangeAspect="1" noChangeArrowheads="1"/>
          </p:cNvSpPr>
          <p:nvPr/>
        </p:nvSpPr>
        <p:spPr bwMode="auto">
          <a:xfrm>
            <a:off x="8940462" y="2447158"/>
            <a:ext cx="450417" cy="450417"/>
          </a:xfrm>
          <a:custGeom>
            <a:avLst/>
            <a:gdLst>
              <a:gd name="T0" fmla="*/ 240233 w 293328"/>
              <a:gd name="T1" fmla="*/ 267684 h 293328"/>
              <a:gd name="T2" fmla="*/ 207136 w 293328"/>
              <a:gd name="T3" fmla="*/ 267684 h 293328"/>
              <a:gd name="T4" fmla="*/ 192429 w 293328"/>
              <a:gd name="T5" fmla="*/ 267684 h 293328"/>
              <a:gd name="T6" fmla="*/ 187648 w 293328"/>
              <a:gd name="T7" fmla="*/ 262903 h 293328"/>
              <a:gd name="T8" fmla="*/ 168532 w 293328"/>
              <a:gd name="T9" fmla="*/ 267684 h 293328"/>
              <a:gd name="T10" fmla="*/ 135436 w 293328"/>
              <a:gd name="T11" fmla="*/ 267684 h 293328"/>
              <a:gd name="T12" fmla="*/ 205323 w 293328"/>
              <a:gd name="T13" fmla="*/ 197576 h 293328"/>
              <a:gd name="T14" fmla="*/ 152825 w 293328"/>
              <a:gd name="T15" fmla="*/ 206753 h 293328"/>
              <a:gd name="T16" fmla="*/ 72868 w 293328"/>
              <a:gd name="T17" fmla="*/ 160929 h 293328"/>
              <a:gd name="T18" fmla="*/ 104072 w 293328"/>
              <a:gd name="T19" fmla="*/ 168946 h 293328"/>
              <a:gd name="T20" fmla="*/ 86656 w 293328"/>
              <a:gd name="T21" fmla="*/ 169294 h 293328"/>
              <a:gd name="T22" fmla="*/ 72868 w 293328"/>
              <a:gd name="T23" fmla="*/ 160929 h 293328"/>
              <a:gd name="T24" fmla="*/ 53808 w 293328"/>
              <a:gd name="T25" fmla="*/ 165518 h 293328"/>
              <a:gd name="T26" fmla="*/ 22306 w 293328"/>
              <a:gd name="T27" fmla="*/ 165518 h 293328"/>
              <a:gd name="T28" fmla="*/ 223247 w 293328"/>
              <a:gd name="T29" fmla="*/ 154555 h 293328"/>
              <a:gd name="T30" fmla="*/ 193858 w 293328"/>
              <a:gd name="T31" fmla="*/ 163747 h 293328"/>
              <a:gd name="T32" fmla="*/ 152877 w 293328"/>
              <a:gd name="T33" fmla="*/ 154555 h 293328"/>
              <a:gd name="T34" fmla="*/ 170213 w 293328"/>
              <a:gd name="T35" fmla="*/ 163747 h 293328"/>
              <a:gd name="T36" fmla="*/ 152877 w 293328"/>
              <a:gd name="T37" fmla="*/ 154555 h 293328"/>
              <a:gd name="T38" fmla="*/ 101526 w 293328"/>
              <a:gd name="T39" fmla="*/ 122206 h 293328"/>
              <a:gd name="T40" fmla="*/ 98256 w 293328"/>
              <a:gd name="T41" fmla="*/ 129978 h 293328"/>
              <a:gd name="T42" fmla="*/ 22306 w 293328"/>
              <a:gd name="T43" fmla="*/ 123556 h 293328"/>
              <a:gd name="T44" fmla="*/ 224705 w 293328"/>
              <a:gd name="T45" fmla="*/ 113129 h 293328"/>
              <a:gd name="T46" fmla="*/ 152919 w 293328"/>
              <a:gd name="T47" fmla="*/ 122307 h 293328"/>
              <a:gd name="T48" fmla="*/ 72868 w 293328"/>
              <a:gd name="T49" fmla="*/ 78075 h 293328"/>
              <a:gd name="T50" fmla="*/ 104072 w 293328"/>
              <a:gd name="T51" fmla="*/ 86091 h 293328"/>
              <a:gd name="T52" fmla="*/ 86656 w 293328"/>
              <a:gd name="T53" fmla="*/ 86787 h 293328"/>
              <a:gd name="T54" fmla="*/ 72868 w 293328"/>
              <a:gd name="T55" fmla="*/ 78075 h 293328"/>
              <a:gd name="T56" fmla="*/ 53808 w 293328"/>
              <a:gd name="T57" fmla="*/ 82487 h 293328"/>
              <a:gd name="T58" fmla="*/ 22306 w 293328"/>
              <a:gd name="T59" fmla="*/ 82487 h 293328"/>
              <a:gd name="T60" fmla="*/ 223247 w 293328"/>
              <a:gd name="T61" fmla="*/ 71702 h 293328"/>
              <a:gd name="T62" fmla="*/ 193858 w 293328"/>
              <a:gd name="T63" fmla="*/ 80893 h 293328"/>
              <a:gd name="T64" fmla="*/ 152877 w 293328"/>
              <a:gd name="T65" fmla="*/ 71702 h 293328"/>
              <a:gd name="T66" fmla="*/ 170213 w 293328"/>
              <a:gd name="T67" fmla="*/ 80893 h 293328"/>
              <a:gd name="T68" fmla="*/ 152877 w 293328"/>
              <a:gd name="T69" fmla="*/ 71702 h 293328"/>
              <a:gd name="T70" fmla="*/ 249616 w 293328"/>
              <a:gd name="T71" fmla="*/ 238056 h 293328"/>
              <a:gd name="T72" fmla="*/ 27031 w 293328"/>
              <a:gd name="T73" fmla="*/ 36648 h 293328"/>
              <a:gd name="T74" fmla="*/ 104071 w 293328"/>
              <a:gd name="T75" fmla="*/ 44665 h 293328"/>
              <a:gd name="T76" fmla="*/ 86628 w 293328"/>
              <a:gd name="T77" fmla="*/ 45361 h 293328"/>
              <a:gd name="T78" fmla="*/ 27031 w 293328"/>
              <a:gd name="T79" fmla="*/ 36648 h 293328"/>
              <a:gd name="T80" fmla="*/ 87420 w 293328"/>
              <a:gd name="T81" fmla="*/ 202294 h 293328"/>
              <a:gd name="T82" fmla="*/ 87420 w 293328"/>
              <a:gd name="T83" fmla="*/ 9031 h 293328"/>
              <a:gd name="T84" fmla="*/ 87420 w 293328"/>
              <a:gd name="T85" fmla="*/ 0 h 293328"/>
              <a:gd name="T86" fmla="*/ 258647 w 293328"/>
              <a:gd name="T87" fmla="*/ 40097 h 293328"/>
              <a:gd name="T88" fmla="*/ 123183 w 293328"/>
              <a:gd name="T89" fmla="*/ 246726 h 293328"/>
              <a:gd name="T90" fmla="*/ 91753 w 293328"/>
              <a:gd name="T91" fmla="*/ 278154 h 293328"/>
              <a:gd name="T92" fmla="*/ 285378 w 293328"/>
              <a:gd name="T93" fmla="*/ 278154 h 293328"/>
              <a:gd name="T94" fmla="*/ 129323 w 293328"/>
              <a:gd name="T95" fmla="*/ 9031 h 293328"/>
              <a:gd name="T96" fmla="*/ 278154 w 293328"/>
              <a:gd name="T97" fmla="*/ 0 h 293328"/>
              <a:gd name="T98" fmla="*/ 278154 w 293328"/>
              <a:gd name="T99" fmla="*/ 294409 h 293328"/>
              <a:gd name="T100" fmla="*/ 83086 w 293328"/>
              <a:gd name="T101" fmla="*/ 211325 h 293328"/>
              <a:gd name="T102" fmla="*/ 0 w 293328"/>
              <a:gd name="T103" fmla="*/ 4697 h 29332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3328" h="293328">
                <a:moveTo>
                  <a:pt x="210724" y="261938"/>
                </a:moveTo>
                <a:lnTo>
                  <a:pt x="234640" y="261938"/>
                </a:lnTo>
                <a:cubicBezTo>
                  <a:pt x="237177" y="261938"/>
                  <a:pt x="239351" y="264136"/>
                  <a:pt x="239351" y="266701"/>
                </a:cubicBezTo>
                <a:cubicBezTo>
                  <a:pt x="239351" y="269265"/>
                  <a:pt x="237177" y="271097"/>
                  <a:pt x="234640" y="271097"/>
                </a:cubicBezTo>
                <a:lnTo>
                  <a:pt x="210724" y="271097"/>
                </a:lnTo>
                <a:cubicBezTo>
                  <a:pt x="208187" y="271097"/>
                  <a:pt x="206375" y="269265"/>
                  <a:pt x="206375" y="266701"/>
                </a:cubicBezTo>
                <a:cubicBezTo>
                  <a:pt x="206375" y="264136"/>
                  <a:pt x="208187" y="261938"/>
                  <a:pt x="210724" y="261938"/>
                </a:cubicBezTo>
                <a:close/>
                <a:moveTo>
                  <a:pt x="186959" y="261938"/>
                </a:moveTo>
                <a:cubicBezTo>
                  <a:pt x="189524" y="261938"/>
                  <a:pt x="191722" y="264136"/>
                  <a:pt x="191722" y="266701"/>
                </a:cubicBezTo>
                <a:cubicBezTo>
                  <a:pt x="191722" y="269265"/>
                  <a:pt x="189524" y="271097"/>
                  <a:pt x="186959" y="271097"/>
                </a:cubicBezTo>
                <a:cubicBezTo>
                  <a:pt x="184395" y="271097"/>
                  <a:pt x="182563" y="269265"/>
                  <a:pt x="182563" y="266701"/>
                </a:cubicBezTo>
                <a:cubicBezTo>
                  <a:pt x="182563" y="264136"/>
                  <a:pt x="184395" y="261938"/>
                  <a:pt x="186959" y="261938"/>
                </a:cubicBezTo>
                <a:close/>
                <a:moveTo>
                  <a:pt x="139649" y="261938"/>
                </a:moveTo>
                <a:lnTo>
                  <a:pt x="163202" y="261938"/>
                </a:lnTo>
                <a:cubicBezTo>
                  <a:pt x="165739" y="261938"/>
                  <a:pt x="167913" y="264136"/>
                  <a:pt x="167913" y="266701"/>
                </a:cubicBezTo>
                <a:cubicBezTo>
                  <a:pt x="167913" y="269265"/>
                  <a:pt x="165739" y="271097"/>
                  <a:pt x="163202" y="271097"/>
                </a:cubicBezTo>
                <a:lnTo>
                  <a:pt x="139649" y="271097"/>
                </a:lnTo>
                <a:cubicBezTo>
                  <a:pt x="137112" y="271097"/>
                  <a:pt x="134938" y="269265"/>
                  <a:pt x="134938" y="266701"/>
                </a:cubicBezTo>
                <a:cubicBezTo>
                  <a:pt x="134938" y="264136"/>
                  <a:pt x="137112" y="261938"/>
                  <a:pt x="139649" y="261938"/>
                </a:cubicBezTo>
                <a:close/>
                <a:moveTo>
                  <a:pt x="152264" y="196850"/>
                </a:moveTo>
                <a:lnTo>
                  <a:pt x="204569" y="196850"/>
                </a:lnTo>
                <a:cubicBezTo>
                  <a:pt x="207415" y="196850"/>
                  <a:pt x="209194" y="198755"/>
                  <a:pt x="209194" y="201422"/>
                </a:cubicBezTo>
                <a:cubicBezTo>
                  <a:pt x="209194" y="204089"/>
                  <a:pt x="207415" y="205994"/>
                  <a:pt x="204569" y="205994"/>
                </a:cubicBezTo>
                <a:lnTo>
                  <a:pt x="152264" y="205994"/>
                </a:lnTo>
                <a:cubicBezTo>
                  <a:pt x="149417" y="205994"/>
                  <a:pt x="147638" y="204089"/>
                  <a:pt x="147638" y="201422"/>
                </a:cubicBezTo>
                <a:cubicBezTo>
                  <a:pt x="147638" y="198755"/>
                  <a:pt x="149417" y="196850"/>
                  <a:pt x="152264" y="196850"/>
                </a:cubicBezTo>
                <a:close/>
                <a:moveTo>
                  <a:pt x="72601" y="160338"/>
                </a:moveTo>
                <a:lnTo>
                  <a:pt x="86338" y="160338"/>
                </a:lnTo>
                <a:cubicBezTo>
                  <a:pt x="91399" y="160338"/>
                  <a:pt x="96460" y="161032"/>
                  <a:pt x="101160" y="162769"/>
                </a:cubicBezTo>
                <a:cubicBezTo>
                  <a:pt x="103329" y="163810"/>
                  <a:pt x="104413" y="166241"/>
                  <a:pt x="103690" y="168325"/>
                </a:cubicBezTo>
                <a:cubicBezTo>
                  <a:pt x="102967" y="170061"/>
                  <a:pt x="101160" y="171103"/>
                  <a:pt x="99352" y="171103"/>
                </a:cubicBezTo>
                <a:cubicBezTo>
                  <a:pt x="98991" y="171103"/>
                  <a:pt x="98268" y="171103"/>
                  <a:pt x="97906" y="171103"/>
                </a:cubicBezTo>
                <a:cubicBezTo>
                  <a:pt x="94291" y="169366"/>
                  <a:pt x="90315" y="168672"/>
                  <a:pt x="86338" y="168672"/>
                </a:cubicBezTo>
                <a:lnTo>
                  <a:pt x="72601" y="168672"/>
                </a:lnTo>
                <a:cubicBezTo>
                  <a:pt x="70432" y="168672"/>
                  <a:pt x="68263" y="166936"/>
                  <a:pt x="68263" y="164505"/>
                </a:cubicBezTo>
                <a:cubicBezTo>
                  <a:pt x="68263" y="162074"/>
                  <a:pt x="70432" y="160338"/>
                  <a:pt x="72601" y="160338"/>
                </a:cubicBezTo>
                <a:close/>
                <a:moveTo>
                  <a:pt x="26969" y="160338"/>
                </a:moveTo>
                <a:lnTo>
                  <a:pt x="49231" y="160338"/>
                </a:lnTo>
                <a:cubicBezTo>
                  <a:pt x="51785" y="160338"/>
                  <a:pt x="53610" y="162243"/>
                  <a:pt x="53610" y="164910"/>
                </a:cubicBezTo>
                <a:cubicBezTo>
                  <a:pt x="53610" y="167577"/>
                  <a:pt x="51785" y="169482"/>
                  <a:pt x="49231" y="169482"/>
                </a:cubicBezTo>
                <a:lnTo>
                  <a:pt x="26969" y="169482"/>
                </a:lnTo>
                <a:cubicBezTo>
                  <a:pt x="24415" y="169482"/>
                  <a:pt x="22225" y="167577"/>
                  <a:pt x="22225" y="164910"/>
                </a:cubicBezTo>
                <a:cubicBezTo>
                  <a:pt x="22225" y="162243"/>
                  <a:pt x="24415" y="160338"/>
                  <a:pt x="26969" y="160338"/>
                </a:cubicBezTo>
                <a:close/>
                <a:moveTo>
                  <a:pt x="193146" y="153988"/>
                </a:moveTo>
                <a:lnTo>
                  <a:pt x="222427" y="153988"/>
                </a:lnTo>
                <a:cubicBezTo>
                  <a:pt x="224896" y="153988"/>
                  <a:pt x="226660" y="156186"/>
                  <a:pt x="226660" y="158750"/>
                </a:cubicBezTo>
                <a:cubicBezTo>
                  <a:pt x="226660" y="160948"/>
                  <a:pt x="224896" y="163146"/>
                  <a:pt x="222427" y="163146"/>
                </a:cubicBezTo>
                <a:lnTo>
                  <a:pt x="193146" y="163146"/>
                </a:lnTo>
                <a:cubicBezTo>
                  <a:pt x="190677" y="163146"/>
                  <a:pt x="188913" y="160948"/>
                  <a:pt x="188913" y="158750"/>
                </a:cubicBezTo>
                <a:cubicBezTo>
                  <a:pt x="188913" y="156186"/>
                  <a:pt x="190677" y="153988"/>
                  <a:pt x="193146" y="153988"/>
                </a:cubicBezTo>
                <a:close/>
                <a:moveTo>
                  <a:pt x="152316" y="153988"/>
                </a:moveTo>
                <a:lnTo>
                  <a:pt x="169588" y="153988"/>
                </a:lnTo>
                <a:cubicBezTo>
                  <a:pt x="172106" y="153988"/>
                  <a:pt x="174265" y="156186"/>
                  <a:pt x="174265" y="158750"/>
                </a:cubicBezTo>
                <a:cubicBezTo>
                  <a:pt x="174265" y="160948"/>
                  <a:pt x="172106" y="163146"/>
                  <a:pt x="169588" y="163146"/>
                </a:cubicBezTo>
                <a:lnTo>
                  <a:pt x="152316" y="163146"/>
                </a:lnTo>
                <a:cubicBezTo>
                  <a:pt x="149437" y="163146"/>
                  <a:pt x="147638" y="160948"/>
                  <a:pt x="147638" y="158750"/>
                </a:cubicBezTo>
                <a:cubicBezTo>
                  <a:pt x="147638" y="156186"/>
                  <a:pt x="149437" y="153988"/>
                  <a:pt x="152316" y="153988"/>
                </a:cubicBezTo>
                <a:close/>
                <a:moveTo>
                  <a:pt x="26932" y="119063"/>
                </a:moveTo>
                <a:lnTo>
                  <a:pt x="86310" y="119063"/>
                </a:lnTo>
                <a:cubicBezTo>
                  <a:pt x="91379" y="119063"/>
                  <a:pt x="96447" y="120073"/>
                  <a:pt x="101154" y="121757"/>
                </a:cubicBezTo>
                <a:cubicBezTo>
                  <a:pt x="103327" y="122430"/>
                  <a:pt x="104413" y="124787"/>
                  <a:pt x="103689" y="127144"/>
                </a:cubicBezTo>
                <a:cubicBezTo>
                  <a:pt x="102965" y="128828"/>
                  <a:pt x="101154" y="129838"/>
                  <a:pt x="99344" y="129838"/>
                </a:cubicBezTo>
                <a:cubicBezTo>
                  <a:pt x="98982" y="129838"/>
                  <a:pt x="98258" y="129501"/>
                  <a:pt x="97896" y="129501"/>
                </a:cubicBezTo>
                <a:cubicBezTo>
                  <a:pt x="94275" y="128154"/>
                  <a:pt x="90292" y="127481"/>
                  <a:pt x="86310" y="127481"/>
                </a:cubicBezTo>
                <a:lnTo>
                  <a:pt x="26932" y="127481"/>
                </a:lnTo>
                <a:cubicBezTo>
                  <a:pt x="24397" y="127481"/>
                  <a:pt x="22225" y="125461"/>
                  <a:pt x="22225" y="123103"/>
                </a:cubicBezTo>
                <a:cubicBezTo>
                  <a:pt x="22225" y="121083"/>
                  <a:pt x="24397" y="119063"/>
                  <a:pt x="26932" y="119063"/>
                </a:cubicBezTo>
                <a:close/>
                <a:moveTo>
                  <a:pt x="152358" y="112713"/>
                </a:moveTo>
                <a:lnTo>
                  <a:pt x="223880" y="112713"/>
                </a:lnTo>
                <a:cubicBezTo>
                  <a:pt x="226422" y="112713"/>
                  <a:pt x="228237" y="114618"/>
                  <a:pt x="228237" y="117285"/>
                </a:cubicBezTo>
                <a:cubicBezTo>
                  <a:pt x="228237" y="119952"/>
                  <a:pt x="226422" y="121857"/>
                  <a:pt x="223880" y="121857"/>
                </a:cubicBezTo>
                <a:lnTo>
                  <a:pt x="152358" y="121857"/>
                </a:lnTo>
                <a:cubicBezTo>
                  <a:pt x="149453" y="121857"/>
                  <a:pt x="147638" y="119952"/>
                  <a:pt x="147638" y="117285"/>
                </a:cubicBezTo>
                <a:cubicBezTo>
                  <a:pt x="147638" y="114618"/>
                  <a:pt x="149453" y="112713"/>
                  <a:pt x="152358" y="112713"/>
                </a:cubicBezTo>
                <a:close/>
                <a:moveTo>
                  <a:pt x="72601" y="77788"/>
                </a:moveTo>
                <a:lnTo>
                  <a:pt x="86338" y="77788"/>
                </a:lnTo>
                <a:cubicBezTo>
                  <a:pt x="91399" y="77788"/>
                  <a:pt x="96460" y="78482"/>
                  <a:pt x="101160" y="80566"/>
                </a:cubicBezTo>
                <a:cubicBezTo>
                  <a:pt x="103329" y="81260"/>
                  <a:pt x="104413" y="83691"/>
                  <a:pt x="103690" y="85775"/>
                </a:cubicBezTo>
                <a:cubicBezTo>
                  <a:pt x="102967" y="87511"/>
                  <a:pt x="101160" y="88553"/>
                  <a:pt x="99352" y="88553"/>
                </a:cubicBezTo>
                <a:cubicBezTo>
                  <a:pt x="98991" y="88553"/>
                  <a:pt x="98268" y="88553"/>
                  <a:pt x="97906" y="88553"/>
                </a:cubicBezTo>
                <a:cubicBezTo>
                  <a:pt x="94291" y="87164"/>
                  <a:pt x="90315" y="86469"/>
                  <a:pt x="86338" y="86469"/>
                </a:cubicBezTo>
                <a:lnTo>
                  <a:pt x="72601" y="86469"/>
                </a:lnTo>
                <a:cubicBezTo>
                  <a:pt x="70432" y="86469"/>
                  <a:pt x="68263" y="84386"/>
                  <a:pt x="68263" y="81955"/>
                </a:cubicBezTo>
                <a:cubicBezTo>
                  <a:pt x="68263" y="79871"/>
                  <a:pt x="70432" y="77788"/>
                  <a:pt x="72601" y="77788"/>
                </a:cubicBezTo>
                <a:close/>
                <a:moveTo>
                  <a:pt x="26969" y="77788"/>
                </a:moveTo>
                <a:lnTo>
                  <a:pt x="49231" y="77788"/>
                </a:lnTo>
                <a:cubicBezTo>
                  <a:pt x="51785" y="77788"/>
                  <a:pt x="53610" y="79986"/>
                  <a:pt x="53610" y="82184"/>
                </a:cubicBezTo>
                <a:cubicBezTo>
                  <a:pt x="53610" y="84748"/>
                  <a:pt x="51785" y="86946"/>
                  <a:pt x="49231" y="86946"/>
                </a:cubicBezTo>
                <a:lnTo>
                  <a:pt x="26969" y="86946"/>
                </a:lnTo>
                <a:cubicBezTo>
                  <a:pt x="24415" y="86946"/>
                  <a:pt x="22225" y="84748"/>
                  <a:pt x="22225" y="82184"/>
                </a:cubicBezTo>
                <a:cubicBezTo>
                  <a:pt x="22225" y="79986"/>
                  <a:pt x="24415" y="77788"/>
                  <a:pt x="26969" y="77788"/>
                </a:cubicBezTo>
                <a:close/>
                <a:moveTo>
                  <a:pt x="193146" y="71438"/>
                </a:moveTo>
                <a:lnTo>
                  <a:pt x="222427" y="71438"/>
                </a:lnTo>
                <a:cubicBezTo>
                  <a:pt x="224896" y="71438"/>
                  <a:pt x="226660" y="73636"/>
                  <a:pt x="226660" y="76200"/>
                </a:cubicBezTo>
                <a:cubicBezTo>
                  <a:pt x="226660" y="78765"/>
                  <a:pt x="224896" y="80596"/>
                  <a:pt x="222427" y="80596"/>
                </a:cubicBezTo>
                <a:lnTo>
                  <a:pt x="193146" y="80596"/>
                </a:lnTo>
                <a:cubicBezTo>
                  <a:pt x="190677" y="80596"/>
                  <a:pt x="188913" y="78765"/>
                  <a:pt x="188913" y="76200"/>
                </a:cubicBezTo>
                <a:cubicBezTo>
                  <a:pt x="188913" y="73636"/>
                  <a:pt x="190677" y="71438"/>
                  <a:pt x="193146" y="71438"/>
                </a:cubicBezTo>
                <a:close/>
                <a:moveTo>
                  <a:pt x="152316" y="71438"/>
                </a:moveTo>
                <a:lnTo>
                  <a:pt x="169588" y="71438"/>
                </a:lnTo>
                <a:cubicBezTo>
                  <a:pt x="172106" y="71438"/>
                  <a:pt x="174265" y="73636"/>
                  <a:pt x="174265" y="76200"/>
                </a:cubicBezTo>
                <a:cubicBezTo>
                  <a:pt x="174265" y="78765"/>
                  <a:pt x="172106" y="80596"/>
                  <a:pt x="169588" y="80596"/>
                </a:cubicBezTo>
                <a:lnTo>
                  <a:pt x="152316" y="80596"/>
                </a:lnTo>
                <a:cubicBezTo>
                  <a:pt x="149437" y="80596"/>
                  <a:pt x="147638" y="78765"/>
                  <a:pt x="147638" y="76200"/>
                </a:cubicBezTo>
                <a:cubicBezTo>
                  <a:pt x="147638" y="73636"/>
                  <a:pt x="149437" y="71438"/>
                  <a:pt x="152316" y="71438"/>
                </a:cubicBezTo>
                <a:close/>
                <a:moveTo>
                  <a:pt x="127409" y="44629"/>
                </a:moveTo>
                <a:lnTo>
                  <a:pt x="127409" y="237182"/>
                </a:lnTo>
                <a:lnTo>
                  <a:pt x="248699" y="237182"/>
                </a:lnTo>
                <a:lnTo>
                  <a:pt x="248699" y="44629"/>
                </a:lnTo>
                <a:lnTo>
                  <a:pt x="127409" y="44629"/>
                </a:lnTo>
                <a:close/>
                <a:moveTo>
                  <a:pt x="26932" y="36513"/>
                </a:moveTo>
                <a:lnTo>
                  <a:pt x="86310" y="36513"/>
                </a:lnTo>
                <a:cubicBezTo>
                  <a:pt x="91379" y="36513"/>
                  <a:pt x="96447" y="37207"/>
                  <a:pt x="101154" y="38944"/>
                </a:cubicBezTo>
                <a:cubicBezTo>
                  <a:pt x="103327" y="39985"/>
                  <a:pt x="104413" y="42416"/>
                  <a:pt x="103689" y="44500"/>
                </a:cubicBezTo>
                <a:cubicBezTo>
                  <a:pt x="102965" y="46236"/>
                  <a:pt x="101154" y="47278"/>
                  <a:pt x="99344" y="47278"/>
                </a:cubicBezTo>
                <a:cubicBezTo>
                  <a:pt x="98982" y="47278"/>
                  <a:pt x="98258" y="47278"/>
                  <a:pt x="97896" y="47278"/>
                </a:cubicBezTo>
                <a:cubicBezTo>
                  <a:pt x="94275" y="45541"/>
                  <a:pt x="90292" y="45194"/>
                  <a:pt x="86310" y="45194"/>
                </a:cubicBezTo>
                <a:lnTo>
                  <a:pt x="26932" y="45194"/>
                </a:lnTo>
                <a:cubicBezTo>
                  <a:pt x="24397" y="45194"/>
                  <a:pt x="22225" y="43111"/>
                  <a:pt x="22225" y="40680"/>
                </a:cubicBezTo>
                <a:cubicBezTo>
                  <a:pt x="22225" y="38249"/>
                  <a:pt x="24397" y="36513"/>
                  <a:pt x="26932" y="36513"/>
                </a:cubicBezTo>
                <a:close/>
                <a:moveTo>
                  <a:pt x="8638" y="8998"/>
                </a:moveTo>
                <a:lnTo>
                  <a:pt x="8638" y="201551"/>
                </a:lnTo>
                <a:lnTo>
                  <a:pt x="87099" y="201551"/>
                </a:lnTo>
                <a:cubicBezTo>
                  <a:pt x="99695" y="201551"/>
                  <a:pt x="110853" y="207309"/>
                  <a:pt x="118411" y="216307"/>
                </a:cubicBezTo>
                <a:lnTo>
                  <a:pt x="118411" y="39950"/>
                </a:lnTo>
                <a:cubicBezTo>
                  <a:pt x="118411" y="23034"/>
                  <a:pt x="104374" y="8998"/>
                  <a:pt x="87099" y="8998"/>
                </a:cubicBezTo>
                <a:lnTo>
                  <a:pt x="8638" y="8998"/>
                </a:lnTo>
                <a:close/>
                <a:moveTo>
                  <a:pt x="4319" y="0"/>
                </a:moveTo>
                <a:lnTo>
                  <a:pt x="87099" y="0"/>
                </a:lnTo>
                <a:cubicBezTo>
                  <a:pt x="107973" y="0"/>
                  <a:pt x="124889" y="15476"/>
                  <a:pt x="127049" y="35631"/>
                </a:cubicBezTo>
                <a:lnTo>
                  <a:pt x="253378" y="35631"/>
                </a:lnTo>
                <a:cubicBezTo>
                  <a:pt x="255537" y="35631"/>
                  <a:pt x="257697" y="37431"/>
                  <a:pt x="257697" y="39950"/>
                </a:cubicBezTo>
                <a:lnTo>
                  <a:pt x="257697" y="241501"/>
                </a:lnTo>
                <a:cubicBezTo>
                  <a:pt x="257697" y="244020"/>
                  <a:pt x="255537" y="245820"/>
                  <a:pt x="253378" y="245820"/>
                </a:cubicBezTo>
                <a:lnTo>
                  <a:pt x="122730" y="245820"/>
                </a:lnTo>
                <a:cubicBezTo>
                  <a:pt x="120210" y="245820"/>
                  <a:pt x="118411" y="244020"/>
                  <a:pt x="118411" y="241501"/>
                </a:cubicBezTo>
                <a:cubicBezTo>
                  <a:pt x="118411" y="226025"/>
                  <a:pt x="106894" y="213068"/>
                  <a:pt x="91417" y="210909"/>
                </a:cubicBezTo>
                <a:lnTo>
                  <a:pt x="91417" y="277132"/>
                </a:lnTo>
                <a:cubicBezTo>
                  <a:pt x="91417" y="281091"/>
                  <a:pt x="95017" y="284690"/>
                  <a:pt x="98976" y="284690"/>
                </a:cubicBezTo>
                <a:lnTo>
                  <a:pt x="277132" y="284690"/>
                </a:lnTo>
                <a:cubicBezTo>
                  <a:pt x="281091" y="284690"/>
                  <a:pt x="284330" y="281091"/>
                  <a:pt x="284330" y="277132"/>
                </a:cubicBezTo>
                <a:lnTo>
                  <a:pt x="284330" y="16196"/>
                </a:lnTo>
                <a:cubicBezTo>
                  <a:pt x="284330" y="12237"/>
                  <a:pt x="281091" y="8998"/>
                  <a:pt x="277132" y="8998"/>
                </a:cubicBezTo>
                <a:lnTo>
                  <a:pt x="128848" y="8998"/>
                </a:lnTo>
                <a:cubicBezTo>
                  <a:pt x="126329" y="8998"/>
                  <a:pt x="124169" y="6838"/>
                  <a:pt x="124169" y="4679"/>
                </a:cubicBezTo>
                <a:cubicBezTo>
                  <a:pt x="124169" y="1799"/>
                  <a:pt x="126329" y="0"/>
                  <a:pt x="128848" y="0"/>
                </a:cubicBezTo>
                <a:lnTo>
                  <a:pt x="277132" y="0"/>
                </a:lnTo>
                <a:cubicBezTo>
                  <a:pt x="285770" y="0"/>
                  <a:pt x="293328" y="7198"/>
                  <a:pt x="293328" y="16196"/>
                </a:cubicBezTo>
                <a:lnTo>
                  <a:pt x="293328" y="277132"/>
                </a:lnTo>
                <a:cubicBezTo>
                  <a:pt x="293328" y="286130"/>
                  <a:pt x="285770" y="293328"/>
                  <a:pt x="277132" y="293328"/>
                </a:cubicBezTo>
                <a:lnTo>
                  <a:pt x="98976" y="293328"/>
                </a:lnTo>
                <a:cubicBezTo>
                  <a:pt x="89978" y="293328"/>
                  <a:pt x="82780" y="286130"/>
                  <a:pt x="82780" y="277132"/>
                </a:cubicBezTo>
                <a:lnTo>
                  <a:pt x="82780" y="210549"/>
                </a:lnTo>
                <a:lnTo>
                  <a:pt x="4319" y="210549"/>
                </a:lnTo>
                <a:cubicBezTo>
                  <a:pt x="1799" y="210549"/>
                  <a:pt x="0" y="208389"/>
                  <a:pt x="0" y="205870"/>
                </a:cubicBezTo>
                <a:lnTo>
                  <a:pt x="0" y="4679"/>
                </a:lnTo>
                <a:cubicBezTo>
                  <a:pt x="0" y="1799"/>
                  <a:pt x="1799" y="0"/>
                  <a:pt x="4319" y="0"/>
                </a:cubicBezTo>
                <a:close/>
              </a:path>
            </a:pathLst>
          </a:custGeom>
          <a:solidFill>
            <a:schemeClr val="accent2"/>
          </a:solidFill>
          <a:ln>
            <a:noFill/>
          </a:ln>
          <a:effectLst/>
        </p:spPr>
        <p:txBody>
          <a:bodyPr anchor="ctr"/>
          <a:lstStyle/>
          <a:p>
            <a:endParaRPr lang="en-US" sz="900" dirty="0">
              <a:latin typeface="Montserrat Light" pitchFamily="2" charset="77"/>
            </a:endParaRPr>
          </a:p>
        </p:txBody>
      </p:sp>
      <p:sp>
        <p:nvSpPr>
          <p:cNvPr id="67" name="Freeform 1028">
            <a:extLst>
              <a:ext uri="{FF2B5EF4-FFF2-40B4-BE49-F238E27FC236}">
                <a16:creationId xmlns:a16="http://schemas.microsoft.com/office/drawing/2014/main" id="{374EB116-0595-674E-9995-FC62853CAF9B}"/>
              </a:ext>
            </a:extLst>
          </p:cNvPr>
          <p:cNvSpPr>
            <a:spLocks noChangeAspect="1" noChangeArrowheads="1"/>
          </p:cNvSpPr>
          <p:nvPr/>
        </p:nvSpPr>
        <p:spPr bwMode="auto">
          <a:xfrm>
            <a:off x="2721134" y="5268437"/>
            <a:ext cx="450417" cy="450417"/>
          </a:xfrm>
          <a:custGeom>
            <a:avLst/>
            <a:gdLst>
              <a:gd name="T0" fmla="*/ 166892 w 293328"/>
              <a:gd name="T1" fmla="*/ 253951 h 293328"/>
              <a:gd name="T2" fmla="*/ 241669 w 293328"/>
              <a:gd name="T3" fmla="*/ 197236 h 293328"/>
              <a:gd name="T4" fmla="*/ 95368 w 293328"/>
              <a:gd name="T5" fmla="*/ 175923 h 293328"/>
              <a:gd name="T6" fmla="*/ 38652 w 293328"/>
              <a:gd name="T7" fmla="*/ 253951 h 293328"/>
              <a:gd name="T8" fmla="*/ 142689 w 293328"/>
              <a:gd name="T9" fmla="*/ 175923 h 293328"/>
              <a:gd name="T10" fmla="*/ 33726 w 293328"/>
              <a:gd name="T11" fmla="*/ 144818 h 293328"/>
              <a:gd name="T12" fmla="*/ 72665 w 293328"/>
              <a:gd name="T13" fmla="*/ 144818 h 293328"/>
              <a:gd name="T14" fmla="*/ 41004 w 293328"/>
              <a:gd name="T15" fmla="*/ 119501 h 293328"/>
              <a:gd name="T16" fmla="*/ 81762 w 293328"/>
              <a:gd name="T17" fmla="*/ 142678 h 293328"/>
              <a:gd name="T18" fmla="*/ 65387 w 293328"/>
              <a:gd name="T19" fmla="*/ 170133 h 293328"/>
              <a:gd name="T20" fmla="*/ 24628 w 293328"/>
              <a:gd name="T21" fmla="*/ 147313 h 293328"/>
              <a:gd name="T22" fmla="*/ 41004 w 293328"/>
              <a:gd name="T23" fmla="*/ 119501 h 293328"/>
              <a:gd name="T24" fmla="*/ 52741 w 293328"/>
              <a:gd name="T25" fmla="*/ 188205 h 293328"/>
              <a:gd name="T26" fmla="*/ 201571 w 293328"/>
              <a:gd name="T27" fmla="*/ 166892 h 293328"/>
              <a:gd name="T28" fmla="*/ 277070 w 293328"/>
              <a:gd name="T29" fmla="*/ 170144 h 293328"/>
              <a:gd name="T30" fmla="*/ 219272 w 293328"/>
              <a:gd name="T31" fmla="*/ 146663 h 293328"/>
              <a:gd name="T32" fmla="*/ 235528 w 293328"/>
              <a:gd name="T33" fmla="*/ 118486 h 293328"/>
              <a:gd name="T34" fmla="*/ 205184 w 293328"/>
              <a:gd name="T35" fmla="*/ 119570 h 293328"/>
              <a:gd name="T36" fmla="*/ 89225 w 293328"/>
              <a:gd name="T37" fmla="*/ 119570 h 293328"/>
              <a:gd name="T38" fmla="*/ 151721 w 293328"/>
              <a:gd name="T39" fmla="*/ 24204 h 293328"/>
              <a:gd name="T40" fmla="*/ 241669 w 293328"/>
              <a:gd name="T41" fmla="*/ 91393 h 293328"/>
              <a:gd name="T42" fmla="*/ 166892 w 293328"/>
              <a:gd name="T43" fmla="*/ 9031 h 293328"/>
              <a:gd name="T44" fmla="*/ 52741 w 293328"/>
              <a:gd name="T45" fmla="*/ 91393 h 293328"/>
              <a:gd name="T46" fmla="*/ 142689 w 293328"/>
              <a:gd name="T47" fmla="*/ 24204 h 293328"/>
              <a:gd name="T48" fmla="*/ 34318 w 293328"/>
              <a:gd name="T49" fmla="*/ 0 h 293328"/>
              <a:gd name="T50" fmla="*/ 166892 w 293328"/>
              <a:gd name="T51" fmla="*/ 0 h 293328"/>
              <a:gd name="T52" fmla="*/ 264788 w 293328"/>
              <a:gd name="T53" fmla="*/ 29621 h 293328"/>
              <a:gd name="T54" fmla="*/ 294409 w 293328"/>
              <a:gd name="T55" fmla="*/ 102592 h 293328"/>
              <a:gd name="T56" fmla="*/ 285739 w 293328"/>
              <a:gd name="T57" fmla="*/ 38651 h 293328"/>
              <a:gd name="T58" fmla="*/ 288991 w 293328"/>
              <a:gd name="T59" fmla="*/ 121377 h 293328"/>
              <a:gd name="T60" fmla="*/ 238056 w 293328"/>
              <a:gd name="T61" fmla="*/ 127517 h 293328"/>
              <a:gd name="T62" fmla="*/ 285018 w 293328"/>
              <a:gd name="T63" fmla="*/ 161112 h 293328"/>
              <a:gd name="T64" fmla="*/ 264788 w 293328"/>
              <a:gd name="T65" fmla="*/ 191456 h 293328"/>
              <a:gd name="T66" fmla="*/ 166892 w 293328"/>
              <a:gd name="T67" fmla="*/ 262621 h 293328"/>
              <a:gd name="T68" fmla="*/ 285739 w 293328"/>
              <a:gd name="T69" fmla="*/ 285739 h 293328"/>
              <a:gd name="T70" fmla="*/ 294409 w 293328"/>
              <a:gd name="T71" fmla="*/ 186038 h 293328"/>
              <a:gd name="T72" fmla="*/ 4697 w 293328"/>
              <a:gd name="T73" fmla="*/ 294409 h 293328"/>
              <a:gd name="T74" fmla="*/ 4697 w 293328"/>
              <a:gd name="T75" fmla="*/ 181342 h 293328"/>
              <a:gd name="T76" fmla="*/ 142689 w 293328"/>
              <a:gd name="T77" fmla="*/ 285739 h 293328"/>
              <a:gd name="T78" fmla="*/ 34318 w 293328"/>
              <a:gd name="T79" fmla="*/ 262621 h 293328"/>
              <a:gd name="T80" fmla="*/ 0 w 293328"/>
              <a:gd name="T81" fmla="*/ 144134 h 293328"/>
              <a:gd name="T82" fmla="*/ 9031 w 293328"/>
              <a:gd name="T83" fmla="*/ 38651 h 293328"/>
              <a:gd name="T84" fmla="*/ 0 w 293328"/>
              <a:gd name="T85" fmla="*/ 102592 h 293328"/>
              <a:gd name="T86" fmla="*/ 29984 w 293328"/>
              <a:gd name="T87" fmla="*/ 29621 h 29332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93328" h="293328">
                <a:moveTo>
                  <a:pt x="151163" y="175277"/>
                </a:moveTo>
                <a:lnTo>
                  <a:pt x="151163" y="258417"/>
                </a:lnTo>
                <a:cubicBezTo>
                  <a:pt x="155482" y="255178"/>
                  <a:pt x="160881" y="253018"/>
                  <a:pt x="166279" y="253018"/>
                </a:cubicBezTo>
                <a:lnTo>
                  <a:pt x="254818" y="253018"/>
                </a:lnTo>
                <a:lnTo>
                  <a:pt x="254818" y="194353"/>
                </a:lnTo>
                <a:cubicBezTo>
                  <a:pt x="250139" y="195792"/>
                  <a:pt x="245460" y="196512"/>
                  <a:pt x="240781" y="196512"/>
                </a:cubicBezTo>
                <a:cubicBezTo>
                  <a:pt x="223865" y="196512"/>
                  <a:pt x="208389" y="188594"/>
                  <a:pt x="198671" y="175277"/>
                </a:cubicBezTo>
                <a:lnTo>
                  <a:pt x="151163" y="175277"/>
                </a:lnTo>
                <a:close/>
                <a:moveTo>
                  <a:pt x="95017" y="175277"/>
                </a:moveTo>
                <a:cubicBezTo>
                  <a:pt x="84939" y="188594"/>
                  <a:pt x="69463" y="196512"/>
                  <a:pt x="52547" y="196512"/>
                </a:cubicBezTo>
                <a:cubicBezTo>
                  <a:pt x="47868" y="196512"/>
                  <a:pt x="42830" y="195792"/>
                  <a:pt x="38511" y="194353"/>
                </a:cubicBezTo>
                <a:lnTo>
                  <a:pt x="38511" y="253018"/>
                </a:lnTo>
                <a:lnTo>
                  <a:pt x="127049" y="253018"/>
                </a:lnTo>
                <a:cubicBezTo>
                  <a:pt x="132808" y="253018"/>
                  <a:pt x="138206" y="255178"/>
                  <a:pt x="142165" y="258417"/>
                </a:cubicBezTo>
                <a:lnTo>
                  <a:pt x="142165" y="175277"/>
                </a:lnTo>
                <a:lnTo>
                  <a:pt x="95017" y="175277"/>
                </a:lnTo>
                <a:close/>
                <a:moveTo>
                  <a:pt x="43392" y="127944"/>
                </a:moveTo>
                <a:lnTo>
                  <a:pt x="33603" y="144286"/>
                </a:lnTo>
                <a:lnTo>
                  <a:pt x="43392" y="160982"/>
                </a:lnTo>
                <a:lnTo>
                  <a:pt x="62971" y="160982"/>
                </a:lnTo>
                <a:lnTo>
                  <a:pt x="72398" y="144286"/>
                </a:lnTo>
                <a:lnTo>
                  <a:pt x="62971" y="127944"/>
                </a:lnTo>
                <a:lnTo>
                  <a:pt x="43392" y="127944"/>
                </a:lnTo>
                <a:close/>
                <a:moveTo>
                  <a:pt x="40854" y="119063"/>
                </a:moveTo>
                <a:lnTo>
                  <a:pt x="65147" y="119063"/>
                </a:lnTo>
                <a:cubicBezTo>
                  <a:pt x="66959" y="119063"/>
                  <a:pt x="68410" y="120129"/>
                  <a:pt x="69135" y="121550"/>
                </a:cubicBezTo>
                <a:lnTo>
                  <a:pt x="81462" y="142154"/>
                </a:lnTo>
                <a:cubicBezTo>
                  <a:pt x="82188" y="143575"/>
                  <a:pt x="82188" y="145351"/>
                  <a:pt x="81462" y="146772"/>
                </a:cubicBezTo>
                <a:lnTo>
                  <a:pt x="69135" y="167377"/>
                </a:lnTo>
                <a:cubicBezTo>
                  <a:pt x="68410" y="168798"/>
                  <a:pt x="66959" y="169508"/>
                  <a:pt x="65147" y="169508"/>
                </a:cubicBezTo>
                <a:lnTo>
                  <a:pt x="40854" y="169508"/>
                </a:lnTo>
                <a:cubicBezTo>
                  <a:pt x="39041" y="169508"/>
                  <a:pt x="37591" y="168798"/>
                  <a:pt x="36866" y="167377"/>
                </a:cubicBezTo>
                <a:lnTo>
                  <a:pt x="24538" y="146772"/>
                </a:lnTo>
                <a:cubicBezTo>
                  <a:pt x="23813" y="145351"/>
                  <a:pt x="23813" y="143575"/>
                  <a:pt x="24538" y="142154"/>
                </a:cubicBezTo>
                <a:lnTo>
                  <a:pt x="36866" y="121550"/>
                </a:lnTo>
                <a:cubicBezTo>
                  <a:pt x="37591" y="120129"/>
                  <a:pt x="39041" y="119063"/>
                  <a:pt x="40854" y="119063"/>
                </a:cubicBezTo>
                <a:close/>
                <a:moveTo>
                  <a:pt x="52547" y="99695"/>
                </a:moveTo>
                <a:cubicBezTo>
                  <a:pt x="28433" y="99695"/>
                  <a:pt x="8998" y="119491"/>
                  <a:pt x="8998" y="143605"/>
                </a:cubicBezTo>
                <a:cubicBezTo>
                  <a:pt x="8998" y="168079"/>
                  <a:pt x="28433" y="187514"/>
                  <a:pt x="52547" y="187514"/>
                </a:cubicBezTo>
                <a:cubicBezTo>
                  <a:pt x="67304" y="187514"/>
                  <a:pt x="80980" y="180316"/>
                  <a:pt x="88898" y="168439"/>
                </a:cubicBezTo>
                <a:cubicBezTo>
                  <a:pt x="89618" y="166999"/>
                  <a:pt x="91058" y="166279"/>
                  <a:pt x="92497" y="166279"/>
                </a:cubicBezTo>
                <a:lnTo>
                  <a:pt x="200831" y="166279"/>
                </a:lnTo>
                <a:cubicBezTo>
                  <a:pt x="202271" y="166279"/>
                  <a:pt x="203710" y="166999"/>
                  <a:pt x="204430" y="168439"/>
                </a:cubicBezTo>
                <a:cubicBezTo>
                  <a:pt x="212708" y="180316"/>
                  <a:pt x="226385" y="187514"/>
                  <a:pt x="240781" y="187514"/>
                </a:cubicBezTo>
                <a:cubicBezTo>
                  <a:pt x="254818" y="187514"/>
                  <a:pt x="268134" y="180676"/>
                  <a:pt x="276052" y="169519"/>
                </a:cubicBezTo>
                <a:lnTo>
                  <a:pt x="234663" y="169519"/>
                </a:lnTo>
                <a:cubicBezTo>
                  <a:pt x="232863" y="169519"/>
                  <a:pt x="231423" y="168439"/>
                  <a:pt x="230704" y="166999"/>
                </a:cubicBezTo>
                <a:lnTo>
                  <a:pt x="218467" y="146124"/>
                </a:lnTo>
                <a:cubicBezTo>
                  <a:pt x="217387" y="144685"/>
                  <a:pt x="217387" y="142885"/>
                  <a:pt x="218467" y="141446"/>
                </a:cubicBezTo>
                <a:lnTo>
                  <a:pt x="230704" y="120571"/>
                </a:lnTo>
                <a:cubicBezTo>
                  <a:pt x="231423" y="119131"/>
                  <a:pt x="232863" y="118051"/>
                  <a:pt x="234663" y="118051"/>
                </a:cubicBezTo>
                <a:lnTo>
                  <a:pt x="276052" y="118051"/>
                </a:lnTo>
                <a:cubicBezTo>
                  <a:pt x="268134" y="106894"/>
                  <a:pt x="254818" y="99695"/>
                  <a:pt x="240781" y="99695"/>
                </a:cubicBezTo>
                <a:cubicBezTo>
                  <a:pt x="226385" y="99695"/>
                  <a:pt x="212708" y="106894"/>
                  <a:pt x="204430" y="119131"/>
                </a:cubicBezTo>
                <a:cubicBezTo>
                  <a:pt x="203710" y="120571"/>
                  <a:pt x="202271" y="120931"/>
                  <a:pt x="200831" y="120931"/>
                </a:cubicBezTo>
                <a:lnTo>
                  <a:pt x="92497" y="120931"/>
                </a:lnTo>
                <a:cubicBezTo>
                  <a:pt x="91058" y="120931"/>
                  <a:pt x="89618" y="120571"/>
                  <a:pt x="88898" y="119131"/>
                </a:cubicBezTo>
                <a:cubicBezTo>
                  <a:pt x="80980" y="106894"/>
                  <a:pt x="67304" y="99695"/>
                  <a:pt x="52547" y="99695"/>
                </a:cubicBezTo>
                <a:close/>
                <a:moveTo>
                  <a:pt x="166279" y="8998"/>
                </a:moveTo>
                <a:cubicBezTo>
                  <a:pt x="158001" y="8998"/>
                  <a:pt x="151163" y="15836"/>
                  <a:pt x="151163" y="24114"/>
                </a:cubicBezTo>
                <a:lnTo>
                  <a:pt x="151163" y="112292"/>
                </a:lnTo>
                <a:lnTo>
                  <a:pt x="198671" y="112292"/>
                </a:lnTo>
                <a:cubicBezTo>
                  <a:pt x="208389" y="98975"/>
                  <a:pt x="223865" y="91057"/>
                  <a:pt x="240781" y="91057"/>
                </a:cubicBezTo>
                <a:cubicBezTo>
                  <a:pt x="245460" y="91057"/>
                  <a:pt x="250139" y="91777"/>
                  <a:pt x="254818" y="93217"/>
                </a:cubicBezTo>
                <a:lnTo>
                  <a:pt x="254818" y="8998"/>
                </a:lnTo>
                <a:lnTo>
                  <a:pt x="166279" y="8998"/>
                </a:lnTo>
                <a:close/>
                <a:moveTo>
                  <a:pt x="38511" y="8998"/>
                </a:moveTo>
                <a:lnTo>
                  <a:pt x="38511" y="93217"/>
                </a:lnTo>
                <a:cubicBezTo>
                  <a:pt x="42830" y="91777"/>
                  <a:pt x="47868" y="91057"/>
                  <a:pt x="52547" y="91057"/>
                </a:cubicBezTo>
                <a:cubicBezTo>
                  <a:pt x="69463" y="91057"/>
                  <a:pt x="84939" y="98975"/>
                  <a:pt x="95017" y="112292"/>
                </a:cubicBezTo>
                <a:lnTo>
                  <a:pt x="142165" y="112292"/>
                </a:lnTo>
                <a:lnTo>
                  <a:pt x="142165" y="24114"/>
                </a:lnTo>
                <a:cubicBezTo>
                  <a:pt x="142165" y="15836"/>
                  <a:pt x="135327" y="8998"/>
                  <a:pt x="127049" y="8998"/>
                </a:cubicBezTo>
                <a:lnTo>
                  <a:pt x="38511" y="8998"/>
                </a:lnTo>
                <a:close/>
                <a:moveTo>
                  <a:pt x="34192" y="0"/>
                </a:moveTo>
                <a:lnTo>
                  <a:pt x="127049" y="0"/>
                </a:lnTo>
                <a:cubicBezTo>
                  <a:pt x="135327" y="0"/>
                  <a:pt x="142165" y="3959"/>
                  <a:pt x="146844" y="10437"/>
                </a:cubicBezTo>
                <a:cubicBezTo>
                  <a:pt x="151163" y="3959"/>
                  <a:pt x="158361" y="0"/>
                  <a:pt x="166279" y="0"/>
                </a:cubicBezTo>
                <a:lnTo>
                  <a:pt x="259497" y="0"/>
                </a:lnTo>
                <a:cubicBezTo>
                  <a:pt x="261656" y="0"/>
                  <a:pt x="263815" y="1799"/>
                  <a:pt x="263815" y="4679"/>
                </a:cubicBezTo>
                <a:lnTo>
                  <a:pt x="263815" y="29513"/>
                </a:lnTo>
                <a:lnTo>
                  <a:pt x="289009" y="29513"/>
                </a:lnTo>
                <a:cubicBezTo>
                  <a:pt x="291169" y="29513"/>
                  <a:pt x="293328" y="31672"/>
                  <a:pt x="293328" y="34191"/>
                </a:cubicBezTo>
                <a:lnTo>
                  <a:pt x="293328" y="102215"/>
                </a:lnTo>
                <a:cubicBezTo>
                  <a:pt x="293328" y="104734"/>
                  <a:pt x="291169" y="106534"/>
                  <a:pt x="289009" y="106534"/>
                </a:cubicBezTo>
                <a:cubicBezTo>
                  <a:pt x="286490" y="106534"/>
                  <a:pt x="284690" y="104734"/>
                  <a:pt x="284690" y="102215"/>
                </a:cubicBezTo>
                <a:lnTo>
                  <a:pt x="284690" y="38510"/>
                </a:lnTo>
                <a:lnTo>
                  <a:pt x="263815" y="38510"/>
                </a:lnTo>
                <a:lnTo>
                  <a:pt x="263815" y="96456"/>
                </a:lnTo>
                <a:cubicBezTo>
                  <a:pt x="273893" y="101495"/>
                  <a:pt x="282531" y="109773"/>
                  <a:pt x="287930" y="120931"/>
                </a:cubicBezTo>
                <a:cubicBezTo>
                  <a:pt x="288649" y="122010"/>
                  <a:pt x="288649" y="123810"/>
                  <a:pt x="287930" y="124890"/>
                </a:cubicBezTo>
                <a:cubicBezTo>
                  <a:pt x="286850" y="126329"/>
                  <a:pt x="285410" y="127049"/>
                  <a:pt x="283971" y="127049"/>
                </a:cubicBezTo>
                <a:lnTo>
                  <a:pt x="237182" y="127049"/>
                </a:lnTo>
                <a:lnTo>
                  <a:pt x="227464" y="143605"/>
                </a:lnTo>
                <a:lnTo>
                  <a:pt x="237182" y="160521"/>
                </a:lnTo>
                <a:lnTo>
                  <a:pt x="283971" y="160521"/>
                </a:lnTo>
                <a:cubicBezTo>
                  <a:pt x="285410" y="160521"/>
                  <a:pt x="286850" y="161241"/>
                  <a:pt x="287930" y="162320"/>
                </a:cubicBezTo>
                <a:cubicBezTo>
                  <a:pt x="288649" y="163760"/>
                  <a:pt x="288649" y="165200"/>
                  <a:pt x="287930" y="166999"/>
                </a:cubicBezTo>
                <a:cubicBezTo>
                  <a:pt x="282531" y="177797"/>
                  <a:pt x="273893" y="186075"/>
                  <a:pt x="263815" y="190753"/>
                </a:cubicBezTo>
                <a:lnTo>
                  <a:pt x="263815" y="257337"/>
                </a:lnTo>
                <a:cubicBezTo>
                  <a:pt x="263815" y="259857"/>
                  <a:pt x="261656" y="261656"/>
                  <a:pt x="259497" y="261656"/>
                </a:cubicBezTo>
                <a:lnTo>
                  <a:pt x="166279" y="261656"/>
                </a:lnTo>
                <a:cubicBezTo>
                  <a:pt x="158001" y="261656"/>
                  <a:pt x="151163" y="268854"/>
                  <a:pt x="151163" y="277132"/>
                </a:cubicBezTo>
                <a:lnTo>
                  <a:pt x="151163" y="284690"/>
                </a:lnTo>
                <a:lnTo>
                  <a:pt x="284690" y="284690"/>
                </a:lnTo>
                <a:lnTo>
                  <a:pt x="284690" y="185355"/>
                </a:lnTo>
                <a:cubicBezTo>
                  <a:pt x="284690" y="182835"/>
                  <a:pt x="286490" y="180676"/>
                  <a:pt x="289009" y="180676"/>
                </a:cubicBezTo>
                <a:cubicBezTo>
                  <a:pt x="291169" y="180676"/>
                  <a:pt x="293328" y="182835"/>
                  <a:pt x="293328" y="185355"/>
                </a:cubicBezTo>
                <a:lnTo>
                  <a:pt x="293328" y="289009"/>
                </a:lnTo>
                <a:cubicBezTo>
                  <a:pt x="293328" y="291529"/>
                  <a:pt x="291169" y="293328"/>
                  <a:pt x="289009" y="293328"/>
                </a:cubicBezTo>
                <a:lnTo>
                  <a:pt x="4679" y="293328"/>
                </a:lnTo>
                <a:cubicBezTo>
                  <a:pt x="1799" y="293328"/>
                  <a:pt x="0" y="291529"/>
                  <a:pt x="0" y="289009"/>
                </a:cubicBezTo>
                <a:lnTo>
                  <a:pt x="0" y="185355"/>
                </a:lnTo>
                <a:cubicBezTo>
                  <a:pt x="0" y="182835"/>
                  <a:pt x="1799" y="180676"/>
                  <a:pt x="4679" y="180676"/>
                </a:cubicBezTo>
                <a:cubicBezTo>
                  <a:pt x="7198" y="180676"/>
                  <a:pt x="8998" y="182835"/>
                  <a:pt x="8998" y="185355"/>
                </a:cubicBezTo>
                <a:lnTo>
                  <a:pt x="8998" y="284690"/>
                </a:lnTo>
                <a:lnTo>
                  <a:pt x="142165" y="284690"/>
                </a:lnTo>
                <a:lnTo>
                  <a:pt x="142165" y="277132"/>
                </a:lnTo>
                <a:cubicBezTo>
                  <a:pt x="142165" y="268854"/>
                  <a:pt x="135327" y="261656"/>
                  <a:pt x="127049" y="261656"/>
                </a:cubicBezTo>
                <a:lnTo>
                  <a:pt x="34192" y="261656"/>
                </a:lnTo>
                <a:cubicBezTo>
                  <a:pt x="31672" y="261656"/>
                  <a:pt x="29873" y="259857"/>
                  <a:pt x="29873" y="257337"/>
                </a:cubicBezTo>
                <a:lnTo>
                  <a:pt x="29873" y="190753"/>
                </a:lnTo>
                <a:cubicBezTo>
                  <a:pt x="12237" y="182476"/>
                  <a:pt x="0" y="164480"/>
                  <a:pt x="0" y="143605"/>
                </a:cubicBezTo>
                <a:cubicBezTo>
                  <a:pt x="0" y="122730"/>
                  <a:pt x="12237" y="105094"/>
                  <a:pt x="29873" y="96456"/>
                </a:cubicBezTo>
                <a:lnTo>
                  <a:pt x="29873" y="38510"/>
                </a:lnTo>
                <a:lnTo>
                  <a:pt x="8998" y="38510"/>
                </a:lnTo>
                <a:lnTo>
                  <a:pt x="8998" y="102215"/>
                </a:lnTo>
                <a:cubicBezTo>
                  <a:pt x="8998" y="104734"/>
                  <a:pt x="7198" y="106534"/>
                  <a:pt x="4679" y="106534"/>
                </a:cubicBezTo>
                <a:cubicBezTo>
                  <a:pt x="1799" y="106534"/>
                  <a:pt x="0" y="104734"/>
                  <a:pt x="0" y="102215"/>
                </a:cubicBezTo>
                <a:lnTo>
                  <a:pt x="0" y="34191"/>
                </a:lnTo>
                <a:cubicBezTo>
                  <a:pt x="0" y="31672"/>
                  <a:pt x="1799" y="29513"/>
                  <a:pt x="4679" y="29513"/>
                </a:cubicBezTo>
                <a:lnTo>
                  <a:pt x="29873" y="29513"/>
                </a:lnTo>
                <a:lnTo>
                  <a:pt x="29873" y="4679"/>
                </a:lnTo>
                <a:cubicBezTo>
                  <a:pt x="29873" y="1799"/>
                  <a:pt x="31672" y="0"/>
                  <a:pt x="34192" y="0"/>
                </a:cubicBezTo>
                <a:close/>
              </a:path>
            </a:pathLst>
          </a:custGeom>
          <a:solidFill>
            <a:schemeClr val="accent4"/>
          </a:solidFill>
          <a:ln>
            <a:noFill/>
          </a:ln>
          <a:effectLst/>
        </p:spPr>
        <p:txBody>
          <a:bodyPr anchor="ctr"/>
          <a:lstStyle/>
          <a:p>
            <a:endParaRPr lang="en-US" sz="900" dirty="0">
              <a:latin typeface="Montserrat Light" pitchFamily="2" charset="77"/>
            </a:endParaRPr>
          </a:p>
        </p:txBody>
      </p:sp>
      <p:sp>
        <p:nvSpPr>
          <p:cNvPr id="68" name="Freeform 1018">
            <a:extLst>
              <a:ext uri="{FF2B5EF4-FFF2-40B4-BE49-F238E27FC236}">
                <a16:creationId xmlns:a16="http://schemas.microsoft.com/office/drawing/2014/main" id="{0B4308CE-39E6-4B42-B4CE-34FBD934AF4D}"/>
              </a:ext>
            </a:extLst>
          </p:cNvPr>
          <p:cNvSpPr>
            <a:spLocks noChangeAspect="1" noChangeArrowheads="1"/>
          </p:cNvSpPr>
          <p:nvPr/>
        </p:nvSpPr>
        <p:spPr bwMode="auto">
          <a:xfrm>
            <a:off x="2721134" y="2434460"/>
            <a:ext cx="450417" cy="450416"/>
          </a:xfrm>
          <a:custGeom>
            <a:avLst/>
            <a:gdLst>
              <a:gd name="T0" fmla="*/ 229080 w 293329"/>
              <a:gd name="T1" fmla="*/ 254744 h 293327"/>
              <a:gd name="T2" fmla="*/ 188014 w 293329"/>
              <a:gd name="T3" fmla="*/ 254744 h 293327"/>
              <a:gd name="T4" fmla="*/ 169003 w 293329"/>
              <a:gd name="T5" fmla="*/ 250156 h 293327"/>
              <a:gd name="T6" fmla="*/ 141338 w 293329"/>
              <a:gd name="T7" fmla="*/ 259333 h 293327"/>
              <a:gd name="T8" fmla="*/ 4309 w 293329"/>
              <a:gd name="T9" fmla="*/ 243782 h 293327"/>
              <a:gd name="T10" fmla="*/ 22267 w 293329"/>
              <a:gd name="T11" fmla="*/ 273613 h 293327"/>
              <a:gd name="T12" fmla="*/ 87275 w 293329"/>
              <a:gd name="T13" fmla="*/ 277926 h 293327"/>
              <a:gd name="T14" fmla="*/ 22267 w 293329"/>
              <a:gd name="T15" fmla="*/ 282239 h 293327"/>
              <a:gd name="T16" fmla="*/ 4309 w 293329"/>
              <a:gd name="T17" fmla="*/ 243782 h 293327"/>
              <a:gd name="T18" fmla="*/ 264134 w 293329"/>
              <a:gd name="T19" fmla="*/ 219883 h 293327"/>
              <a:gd name="T20" fmla="*/ 219880 w 293329"/>
              <a:gd name="T21" fmla="*/ 219883 h 293327"/>
              <a:gd name="T22" fmla="*/ 200519 w 293329"/>
              <a:gd name="T23" fmla="*/ 215102 h 293327"/>
              <a:gd name="T24" fmla="*/ 141332 w 293329"/>
              <a:gd name="T25" fmla="*/ 224295 h 293327"/>
              <a:gd name="T26" fmla="*/ 189564 w 293329"/>
              <a:gd name="T27" fmla="*/ 178455 h 293327"/>
              <a:gd name="T28" fmla="*/ 261350 w 293329"/>
              <a:gd name="T29" fmla="*/ 187633 h 293327"/>
              <a:gd name="T30" fmla="*/ 189564 w 293329"/>
              <a:gd name="T31" fmla="*/ 178455 h 293327"/>
              <a:gd name="T32" fmla="*/ 170123 w 293329"/>
              <a:gd name="T33" fmla="*/ 183044 h 293327"/>
              <a:gd name="T34" fmla="*/ 137026 w 293329"/>
              <a:gd name="T35" fmla="*/ 183044 h 293327"/>
              <a:gd name="T36" fmla="*/ 92526 w 293329"/>
              <a:gd name="T37" fmla="*/ 178455 h 293327"/>
              <a:gd name="T38" fmla="*/ 76010 w 293329"/>
              <a:gd name="T39" fmla="*/ 187633 h 293327"/>
              <a:gd name="T40" fmla="*/ 34725 w 293329"/>
              <a:gd name="T41" fmla="*/ 178455 h 293327"/>
              <a:gd name="T42" fmla="*/ 52166 w 293329"/>
              <a:gd name="T43" fmla="*/ 187633 h 293327"/>
              <a:gd name="T44" fmla="*/ 34725 w 293329"/>
              <a:gd name="T45" fmla="*/ 178455 h 293327"/>
              <a:gd name="T46" fmla="*/ 264138 w 293329"/>
              <a:gd name="T47" fmla="*/ 147814 h 293327"/>
              <a:gd name="T48" fmla="*/ 227848 w 293329"/>
              <a:gd name="T49" fmla="*/ 147814 h 293327"/>
              <a:gd name="T50" fmla="*/ 208818 w 293329"/>
              <a:gd name="T51" fmla="*/ 143402 h 293327"/>
              <a:gd name="T52" fmla="*/ 141356 w 293329"/>
              <a:gd name="T53" fmla="*/ 152595 h 293327"/>
              <a:gd name="T54" fmla="*/ 34600 w 293329"/>
              <a:gd name="T55" fmla="*/ 143402 h 293327"/>
              <a:gd name="T56" fmla="*/ 94099 w 293329"/>
              <a:gd name="T57" fmla="*/ 152595 h 293327"/>
              <a:gd name="T58" fmla="*/ 34600 w 293329"/>
              <a:gd name="T59" fmla="*/ 143402 h 293327"/>
              <a:gd name="T60" fmla="*/ 265724 w 293329"/>
              <a:gd name="T61" fmla="*/ 111535 h 293327"/>
              <a:gd name="T62" fmla="*/ 191200 w 293329"/>
              <a:gd name="T63" fmla="*/ 111535 h 293327"/>
              <a:gd name="T64" fmla="*/ 103267 w 293329"/>
              <a:gd name="T65" fmla="*/ 106755 h 293327"/>
              <a:gd name="T66" fmla="*/ 76055 w 293329"/>
              <a:gd name="T67" fmla="*/ 115947 h 293327"/>
              <a:gd name="T68" fmla="*/ 34665 w 293329"/>
              <a:gd name="T69" fmla="*/ 106755 h 293327"/>
              <a:gd name="T70" fmla="*/ 52236 w 293329"/>
              <a:gd name="T71" fmla="*/ 115947 h 293327"/>
              <a:gd name="T72" fmla="*/ 34665 w 293329"/>
              <a:gd name="T73" fmla="*/ 106755 h 293327"/>
              <a:gd name="T74" fmla="*/ 160748 w 293329"/>
              <a:gd name="T75" fmla="*/ 119570 h 293327"/>
              <a:gd name="T76" fmla="*/ 169780 w 293329"/>
              <a:gd name="T77" fmla="*/ 123543 h 293327"/>
              <a:gd name="T78" fmla="*/ 116317 w 293329"/>
              <a:gd name="T79" fmla="*/ 285378 h 293327"/>
              <a:gd name="T80" fmla="*/ 169780 w 293329"/>
              <a:gd name="T81" fmla="*/ 80194 h 293327"/>
              <a:gd name="T82" fmla="*/ 133484 w 293329"/>
              <a:gd name="T83" fmla="*/ 76482 h 293327"/>
              <a:gd name="T84" fmla="*/ 97195 w 293329"/>
              <a:gd name="T85" fmla="*/ 76482 h 293327"/>
              <a:gd name="T86" fmla="*/ 78171 w 293329"/>
              <a:gd name="T87" fmla="*/ 71701 h 293327"/>
              <a:gd name="T88" fmla="*/ 34595 w 293329"/>
              <a:gd name="T89" fmla="*/ 80893 h 293327"/>
              <a:gd name="T90" fmla="*/ 69711 w 293329"/>
              <a:gd name="T91" fmla="*/ 36647 h 293327"/>
              <a:gd name="T92" fmla="*/ 117938 w 293329"/>
              <a:gd name="T93" fmla="*/ 45824 h 293327"/>
              <a:gd name="T94" fmla="*/ 69711 w 293329"/>
              <a:gd name="T95" fmla="*/ 36647 h 293327"/>
              <a:gd name="T96" fmla="*/ 107287 w 293329"/>
              <a:gd name="T97" fmla="*/ 213852 h 293327"/>
              <a:gd name="T98" fmla="*/ 162194 w 293329"/>
              <a:gd name="T99" fmla="*/ 72609 h 293327"/>
              <a:gd name="T100" fmla="*/ 178811 w 293329"/>
              <a:gd name="T101" fmla="*/ 8671 h 293327"/>
              <a:gd name="T102" fmla="*/ 230214 w 293329"/>
              <a:gd name="T103" fmla="*/ 12172 h 293327"/>
              <a:gd name="T104" fmla="*/ 294407 w 293329"/>
              <a:gd name="T105" fmla="*/ 45955 h 293327"/>
              <a:gd name="T106" fmla="*/ 285751 w 293329"/>
              <a:gd name="T107" fmla="*/ 34096 h 293327"/>
              <a:gd name="T108" fmla="*/ 230214 w 293329"/>
              <a:gd name="T109" fmla="*/ 29782 h 293327"/>
              <a:gd name="T110" fmla="*/ 4334 w 293329"/>
              <a:gd name="T111" fmla="*/ 0 h 293327"/>
              <a:gd name="T112" fmla="*/ 187481 w 293329"/>
              <a:gd name="T113" fmla="*/ 71164 h 293327"/>
              <a:gd name="T114" fmla="*/ 294406 w 293329"/>
              <a:gd name="T115" fmla="*/ 290074 h 293327"/>
              <a:gd name="T116" fmla="*/ 107287 w 293329"/>
              <a:gd name="T117" fmla="*/ 290074 h 293327"/>
              <a:gd name="T118" fmla="*/ 0 w 293329"/>
              <a:gd name="T119" fmla="*/ 218549 h 2933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93329" h="293327">
                <a:moveTo>
                  <a:pt x="191991" y="249237"/>
                </a:moveTo>
                <a:lnTo>
                  <a:pt x="223575" y="249237"/>
                </a:lnTo>
                <a:cubicBezTo>
                  <a:pt x="226088" y="249237"/>
                  <a:pt x="228241" y="251142"/>
                  <a:pt x="228241" y="253809"/>
                </a:cubicBezTo>
                <a:cubicBezTo>
                  <a:pt x="228241" y="256476"/>
                  <a:pt x="226088" y="258381"/>
                  <a:pt x="223575" y="258381"/>
                </a:cubicBezTo>
                <a:lnTo>
                  <a:pt x="191991" y="258381"/>
                </a:lnTo>
                <a:cubicBezTo>
                  <a:pt x="189478" y="258381"/>
                  <a:pt x="187325" y="256476"/>
                  <a:pt x="187325" y="253809"/>
                </a:cubicBezTo>
                <a:cubicBezTo>
                  <a:pt x="187325" y="251142"/>
                  <a:pt x="189478" y="249237"/>
                  <a:pt x="191991" y="249237"/>
                </a:cubicBezTo>
                <a:close/>
                <a:moveTo>
                  <a:pt x="140820" y="249237"/>
                </a:moveTo>
                <a:lnTo>
                  <a:pt x="168384" y="249237"/>
                </a:lnTo>
                <a:cubicBezTo>
                  <a:pt x="170890" y="249237"/>
                  <a:pt x="172680" y="251142"/>
                  <a:pt x="172680" y="253809"/>
                </a:cubicBezTo>
                <a:cubicBezTo>
                  <a:pt x="172680" y="256476"/>
                  <a:pt x="170890" y="258381"/>
                  <a:pt x="168384" y="258381"/>
                </a:cubicBezTo>
                <a:lnTo>
                  <a:pt x="140820" y="258381"/>
                </a:lnTo>
                <a:cubicBezTo>
                  <a:pt x="138673" y="258381"/>
                  <a:pt x="136525" y="256476"/>
                  <a:pt x="136525" y="253809"/>
                </a:cubicBezTo>
                <a:cubicBezTo>
                  <a:pt x="136525" y="251142"/>
                  <a:pt x="138673" y="249237"/>
                  <a:pt x="140820" y="249237"/>
                </a:cubicBezTo>
                <a:close/>
                <a:moveTo>
                  <a:pt x="4294" y="242887"/>
                </a:moveTo>
                <a:cubicBezTo>
                  <a:pt x="7157" y="242887"/>
                  <a:pt x="8946" y="245036"/>
                  <a:pt x="8946" y="247184"/>
                </a:cubicBezTo>
                <a:lnTo>
                  <a:pt x="8946" y="259359"/>
                </a:lnTo>
                <a:cubicBezTo>
                  <a:pt x="8946" y="266521"/>
                  <a:pt x="15029" y="272608"/>
                  <a:pt x="22186" y="272608"/>
                </a:cubicBezTo>
                <a:lnTo>
                  <a:pt x="64053" y="272608"/>
                </a:lnTo>
                <a:lnTo>
                  <a:pt x="64053" y="263656"/>
                </a:lnTo>
                <a:lnTo>
                  <a:pt x="86955" y="276905"/>
                </a:lnTo>
                <a:lnTo>
                  <a:pt x="64053" y="290154"/>
                </a:lnTo>
                <a:lnTo>
                  <a:pt x="64053" y="281202"/>
                </a:lnTo>
                <a:lnTo>
                  <a:pt x="22186" y="281202"/>
                </a:lnTo>
                <a:cubicBezTo>
                  <a:pt x="10019" y="281202"/>
                  <a:pt x="0" y="271534"/>
                  <a:pt x="0" y="259359"/>
                </a:cubicBezTo>
                <a:lnTo>
                  <a:pt x="0" y="247184"/>
                </a:lnTo>
                <a:cubicBezTo>
                  <a:pt x="0" y="245036"/>
                  <a:pt x="2147" y="242887"/>
                  <a:pt x="4294" y="242887"/>
                </a:cubicBezTo>
                <a:close/>
                <a:moveTo>
                  <a:pt x="223377" y="214312"/>
                </a:moveTo>
                <a:lnTo>
                  <a:pt x="258865" y="214312"/>
                </a:lnTo>
                <a:cubicBezTo>
                  <a:pt x="261374" y="214312"/>
                  <a:pt x="263167" y="216510"/>
                  <a:pt x="263167" y="219075"/>
                </a:cubicBezTo>
                <a:cubicBezTo>
                  <a:pt x="263167" y="221639"/>
                  <a:pt x="261374" y="223471"/>
                  <a:pt x="258865" y="223471"/>
                </a:cubicBezTo>
                <a:lnTo>
                  <a:pt x="223377" y="223471"/>
                </a:lnTo>
                <a:cubicBezTo>
                  <a:pt x="220868" y="223471"/>
                  <a:pt x="219075" y="221639"/>
                  <a:pt x="219075" y="219075"/>
                </a:cubicBezTo>
                <a:cubicBezTo>
                  <a:pt x="219075" y="216510"/>
                  <a:pt x="220868" y="214312"/>
                  <a:pt x="223377" y="214312"/>
                </a:cubicBezTo>
                <a:close/>
                <a:moveTo>
                  <a:pt x="140814" y="214312"/>
                </a:moveTo>
                <a:lnTo>
                  <a:pt x="199784" y="214312"/>
                </a:lnTo>
                <a:cubicBezTo>
                  <a:pt x="202286" y="214312"/>
                  <a:pt x="204430" y="216510"/>
                  <a:pt x="204430" y="219075"/>
                </a:cubicBezTo>
                <a:cubicBezTo>
                  <a:pt x="204430" y="221639"/>
                  <a:pt x="202286" y="223471"/>
                  <a:pt x="199784" y="223471"/>
                </a:cubicBezTo>
                <a:lnTo>
                  <a:pt x="140814" y="223471"/>
                </a:lnTo>
                <a:cubicBezTo>
                  <a:pt x="138669" y="223471"/>
                  <a:pt x="136525" y="221639"/>
                  <a:pt x="136525" y="219075"/>
                </a:cubicBezTo>
                <a:cubicBezTo>
                  <a:pt x="136525" y="216510"/>
                  <a:pt x="138669" y="214312"/>
                  <a:pt x="140814" y="214312"/>
                </a:cubicBezTo>
                <a:close/>
                <a:moveTo>
                  <a:pt x="188870" y="177800"/>
                </a:moveTo>
                <a:lnTo>
                  <a:pt x="260393" y="177800"/>
                </a:lnTo>
                <a:cubicBezTo>
                  <a:pt x="262935" y="177800"/>
                  <a:pt x="264750" y="179705"/>
                  <a:pt x="264750" y="182372"/>
                </a:cubicBezTo>
                <a:cubicBezTo>
                  <a:pt x="264750" y="185039"/>
                  <a:pt x="262935" y="186944"/>
                  <a:pt x="260393" y="186944"/>
                </a:cubicBezTo>
                <a:lnTo>
                  <a:pt x="188870" y="186944"/>
                </a:lnTo>
                <a:cubicBezTo>
                  <a:pt x="185965" y="186944"/>
                  <a:pt x="184150" y="185039"/>
                  <a:pt x="184150" y="182372"/>
                </a:cubicBezTo>
                <a:cubicBezTo>
                  <a:pt x="184150" y="179705"/>
                  <a:pt x="185965" y="177800"/>
                  <a:pt x="188870" y="177800"/>
                </a:cubicBezTo>
                <a:close/>
                <a:moveTo>
                  <a:pt x="140873" y="177800"/>
                </a:moveTo>
                <a:lnTo>
                  <a:pt x="165152" y="177800"/>
                </a:lnTo>
                <a:cubicBezTo>
                  <a:pt x="167326" y="177800"/>
                  <a:pt x="169500" y="179705"/>
                  <a:pt x="169500" y="182372"/>
                </a:cubicBezTo>
                <a:cubicBezTo>
                  <a:pt x="169500" y="185039"/>
                  <a:pt x="167326" y="186944"/>
                  <a:pt x="165152" y="186944"/>
                </a:cubicBezTo>
                <a:lnTo>
                  <a:pt x="140873" y="186944"/>
                </a:lnTo>
                <a:cubicBezTo>
                  <a:pt x="138699" y="186944"/>
                  <a:pt x="136525" y="185039"/>
                  <a:pt x="136525" y="182372"/>
                </a:cubicBezTo>
                <a:cubicBezTo>
                  <a:pt x="136525" y="179705"/>
                  <a:pt x="138699" y="177800"/>
                  <a:pt x="140873" y="177800"/>
                </a:cubicBezTo>
                <a:close/>
                <a:moveTo>
                  <a:pt x="75731" y="177800"/>
                </a:moveTo>
                <a:lnTo>
                  <a:pt x="92187" y="177800"/>
                </a:lnTo>
                <a:cubicBezTo>
                  <a:pt x="94334" y="177800"/>
                  <a:pt x="96480" y="179705"/>
                  <a:pt x="96480" y="182372"/>
                </a:cubicBezTo>
                <a:cubicBezTo>
                  <a:pt x="96480" y="185039"/>
                  <a:pt x="94334" y="186944"/>
                  <a:pt x="92187" y="186944"/>
                </a:cubicBezTo>
                <a:lnTo>
                  <a:pt x="75731" y="186944"/>
                </a:lnTo>
                <a:cubicBezTo>
                  <a:pt x="73584" y="186944"/>
                  <a:pt x="71438" y="185039"/>
                  <a:pt x="71438" y="182372"/>
                </a:cubicBezTo>
                <a:cubicBezTo>
                  <a:pt x="71438" y="179705"/>
                  <a:pt x="73584" y="177800"/>
                  <a:pt x="75731" y="177800"/>
                </a:cubicBezTo>
                <a:close/>
                <a:moveTo>
                  <a:pt x="34599" y="177800"/>
                </a:moveTo>
                <a:lnTo>
                  <a:pt x="51974" y="177800"/>
                </a:lnTo>
                <a:cubicBezTo>
                  <a:pt x="54562" y="177800"/>
                  <a:pt x="56780" y="179705"/>
                  <a:pt x="56780" y="182372"/>
                </a:cubicBezTo>
                <a:cubicBezTo>
                  <a:pt x="56780" y="185039"/>
                  <a:pt x="54562" y="186944"/>
                  <a:pt x="51974" y="186944"/>
                </a:cubicBezTo>
                <a:lnTo>
                  <a:pt x="34599" y="186944"/>
                </a:lnTo>
                <a:cubicBezTo>
                  <a:pt x="32011" y="186944"/>
                  <a:pt x="30163" y="185039"/>
                  <a:pt x="30163" y="182372"/>
                </a:cubicBezTo>
                <a:cubicBezTo>
                  <a:pt x="30163" y="179705"/>
                  <a:pt x="32011" y="177800"/>
                  <a:pt x="34599" y="177800"/>
                </a:cubicBezTo>
                <a:close/>
                <a:moveTo>
                  <a:pt x="231622" y="142875"/>
                </a:moveTo>
                <a:lnTo>
                  <a:pt x="258917" y="142875"/>
                </a:lnTo>
                <a:cubicBezTo>
                  <a:pt x="261398" y="142875"/>
                  <a:pt x="263171" y="144707"/>
                  <a:pt x="263171" y="147271"/>
                </a:cubicBezTo>
                <a:cubicBezTo>
                  <a:pt x="263171" y="149836"/>
                  <a:pt x="261398" y="152034"/>
                  <a:pt x="258917" y="152034"/>
                </a:cubicBezTo>
                <a:lnTo>
                  <a:pt x="231622" y="152034"/>
                </a:lnTo>
                <a:cubicBezTo>
                  <a:pt x="229140" y="152034"/>
                  <a:pt x="227013" y="149836"/>
                  <a:pt x="227013" y="147271"/>
                </a:cubicBezTo>
                <a:cubicBezTo>
                  <a:pt x="227013" y="144707"/>
                  <a:pt x="229140" y="142875"/>
                  <a:pt x="231622" y="142875"/>
                </a:cubicBezTo>
                <a:close/>
                <a:moveTo>
                  <a:pt x="140838" y="142875"/>
                </a:moveTo>
                <a:lnTo>
                  <a:pt x="208053" y="142875"/>
                </a:lnTo>
                <a:cubicBezTo>
                  <a:pt x="210569" y="142875"/>
                  <a:pt x="212366" y="144707"/>
                  <a:pt x="212366" y="147271"/>
                </a:cubicBezTo>
                <a:cubicBezTo>
                  <a:pt x="212366" y="149836"/>
                  <a:pt x="210569" y="152034"/>
                  <a:pt x="208053" y="152034"/>
                </a:cubicBezTo>
                <a:lnTo>
                  <a:pt x="140838" y="152034"/>
                </a:lnTo>
                <a:cubicBezTo>
                  <a:pt x="138681" y="152034"/>
                  <a:pt x="136525" y="149836"/>
                  <a:pt x="136525" y="147271"/>
                </a:cubicBezTo>
                <a:cubicBezTo>
                  <a:pt x="136525" y="144707"/>
                  <a:pt x="138681" y="142875"/>
                  <a:pt x="140838" y="142875"/>
                </a:cubicBezTo>
                <a:close/>
                <a:moveTo>
                  <a:pt x="34474" y="142875"/>
                </a:moveTo>
                <a:lnTo>
                  <a:pt x="93754" y="142875"/>
                </a:lnTo>
                <a:cubicBezTo>
                  <a:pt x="96269" y="142875"/>
                  <a:pt x="98065" y="144707"/>
                  <a:pt x="98065" y="147271"/>
                </a:cubicBezTo>
                <a:cubicBezTo>
                  <a:pt x="98065" y="149836"/>
                  <a:pt x="96269" y="152034"/>
                  <a:pt x="93754" y="152034"/>
                </a:cubicBezTo>
                <a:lnTo>
                  <a:pt x="34474" y="152034"/>
                </a:lnTo>
                <a:cubicBezTo>
                  <a:pt x="31959" y="152034"/>
                  <a:pt x="30163" y="149836"/>
                  <a:pt x="30163" y="147271"/>
                </a:cubicBezTo>
                <a:cubicBezTo>
                  <a:pt x="30163" y="144707"/>
                  <a:pt x="31959" y="142875"/>
                  <a:pt x="34474" y="142875"/>
                </a:cubicBezTo>
                <a:close/>
                <a:moveTo>
                  <a:pt x="194846" y="106362"/>
                </a:moveTo>
                <a:lnTo>
                  <a:pt x="260405" y="106362"/>
                </a:lnTo>
                <a:cubicBezTo>
                  <a:pt x="262940" y="106362"/>
                  <a:pt x="264751" y="108560"/>
                  <a:pt x="264751" y="111125"/>
                </a:cubicBezTo>
                <a:cubicBezTo>
                  <a:pt x="264751" y="113323"/>
                  <a:pt x="262940" y="115521"/>
                  <a:pt x="260405" y="115521"/>
                </a:cubicBezTo>
                <a:lnTo>
                  <a:pt x="194846" y="115521"/>
                </a:lnTo>
                <a:cubicBezTo>
                  <a:pt x="192311" y="115521"/>
                  <a:pt x="190500" y="113323"/>
                  <a:pt x="190500" y="111125"/>
                </a:cubicBezTo>
                <a:cubicBezTo>
                  <a:pt x="190500" y="108560"/>
                  <a:pt x="192311" y="106362"/>
                  <a:pt x="194846" y="106362"/>
                </a:cubicBezTo>
                <a:close/>
                <a:moveTo>
                  <a:pt x="75776" y="106362"/>
                </a:moveTo>
                <a:lnTo>
                  <a:pt x="102889" y="106362"/>
                </a:lnTo>
                <a:cubicBezTo>
                  <a:pt x="105781" y="106362"/>
                  <a:pt x="107588" y="108560"/>
                  <a:pt x="107588" y="111125"/>
                </a:cubicBezTo>
                <a:cubicBezTo>
                  <a:pt x="107588" y="113323"/>
                  <a:pt x="105781" y="115521"/>
                  <a:pt x="102889" y="115521"/>
                </a:cubicBezTo>
                <a:lnTo>
                  <a:pt x="75776" y="115521"/>
                </a:lnTo>
                <a:cubicBezTo>
                  <a:pt x="73607" y="115521"/>
                  <a:pt x="71438" y="113323"/>
                  <a:pt x="71438" y="111125"/>
                </a:cubicBezTo>
                <a:cubicBezTo>
                  <a:pt x="71438" y="108560"/>
                  <a:pt x="73607" y="106362"/>
                  <a:pt x="75776" y="106362"/>
                </a:cubicBezTo>
                <a:close/>
                <a:moveTo>
                  <a:pt x="34539" y="106362"/>
                </a:moveTo>
                <a:lnTo>
                  <a:pt x="52044" y="106362"/>
                </a:lnTo>
                <a:cubicBezTo>
                  <a:pt x="54962" y="106362"/>
                  <a:pt x="56785" y="108560"/>
                  <a:pt x="56785" y="111125"/>
                </a:cubicBezTo>
                <a:cubicBezTo>
                  <a:pt x="56785" y="113323"/>
                  <a:pt x="54962" y="115521"/>
                  <a:pt x="52044" y="115521"/>
                </a:cubicBezTo>
                <a:lnTo>
                  <a:pt x="34539" y="115521"/>
                </a:lnTo>
                <a:cubicBezTo>
                  <a:pt x="31986" y="115521"/>
                  <a:pt x="30163" y="113323"/>
                  <a:pt x="30163" y="111125"/>
                </a:cubicBezTo>
                <a:cubicBezTo>
                  <a:pt x="30163" y="108560"/>
                  <a:pt x="31986" y="106362"/>
                  <a:pt x="34539" y="106362"/>
                </a:cubicBezTo>
                <a:close/>
                <a:moveTo>
                  <a:pt x="160160" y="86379"/>
                </a:moveTo>
                <a:lnTo>
                  <a:pt x="123449" y="123090"/>
                </a:lnTo>
                <a:lnTo>
                  <a:pt x="160160" y="119131"/>
                </a:lnTo>
                <a:lnTo>
                  <a:pt x="160160" y="86379"/>
                </a:lnTo>
                <a:close/>
                <a:moveTo>
                  <a:pt x="169158" y="79900"/>
                </a:moveTo>
                <a:lnTo>
                  <a:pt x="169158" y="123090"/>
                </a:lnTo>
                <a:cubicBezTo>
                  <a:pt x="169158" y="124889"/>
                  <a:pt x="167359" y="127049"/>
                  <a:pt x="165199" y="127409"/>
                </a:cubicBezTo>
                <a:lnTo>
                  <a:pt x="115891" y="132807"/>
                </a:lnTo>
                <a:lnTo>
                  <a:pt x="115891" y="284330"/>
                </a:lnTo>
                <a:lnTo>
                  <a:pt x="284690" y="284330"/>
                </a:lnTo>
                <a:lnTo>
                  <a:pt x="284690" y="79900"/>
                </a:lnTo>
                <a:lnTo>
                  <a:pt x="169158" y="79900"/>
                </a:lnTo>
                <a:close/>
                <a:moveTo>
                  <a:pt x="101446" y="71437"/>
                </a:moveTo>
                <a:lnTo>
                  <a:pt x="128387" y="71437"/>
                </a:lnTo>
                <a:cubicBezTo>
                  <a:pt x="130868" y="71437"/>
                  <a:pt x="132995" y="73635"/>
                  <a:pt x="132995" y="76200"/>
                </a:cubicBezTo>
                <a:cubicBezTo>
                  <a:pt x="132995" y="78398"/>
                  <a:pt x="130868" y="80596"/>
                  <a:pt x="128387" y="80596"/>
                </a:cubicBezTo>
                <a:lnTo>
                  <a:pt x="101446" y="80596"/>
                </a:lnTo>
                <a:cubicBezTo>
                  <a:pt x="98610" y="80596"/>
                  <a:pt x="96838" y="78398"/>
                  <a:pt x="96838" y="76200"/>
                </a:cubicBezTo>
                <a:cubicBezTo>
                  <a:pt x="96838" y="73635"/>
                  <a:pt x="98610" y="71437"/>
                  <a:pt x="101446" y="71437"/>
                </a:cubicBezTo>
                <a:close/>
                <a:moveTo>
                  <a:pt x="34469" y="71437"/>
                </a:moveTo>
                <a:lnTo>
                  <a:pt x="77885" y="71437"/>
                </a:lnTo>
                <a:cubicBezTo>
                  <a:pt x="80038" y="71437"/>
                  <a:pt x="82191" y="73635"/>
                  <a:pt x="82191" y="76200"/>
                </a:cubicBezTo>
                <a:cubicBezTo>
                  <a:pt x="82191" y="78398"/>
                  <a:pt x="80038" y="80596"/>
                  <a:pt x="77885" y="80596"/>
                </a:cubicBezTo>
                <a:lnTo>
                  <a:pt x="34469" y="80596"/>
                </a:lnTo>
                <a:cubicBezTo>
                  <a:pt x="31957" y="80596"/>
                  <a:pt x="30163" y="78398"/>
                  <a:pt x="30163" y="76200"/>
                </a:cubicBezTo>
                <a:cubicBezTo>
                  <a:pt x="30163" y="73635"/>
                  <a:pt x="31957" y="71437"/>
                  <a:pt x="34469" y="71437"/>
                </a:cubicBezTo>
                <a:close/>
                <a:moveTo>
                  <a:pt x="69456" y="36512"/>
                </a:moveTo>
                <a:lnTo>
                  <a:pt x="117506" y="36512"/>
                </a:lnTo>
                <a:cubicBezTo>
                  <a:pt x="120054" y="36512"/>
                  <a:pt x="121874" y="38417"/>
                  <a:pt x="121874" y="41084"/>
                </a:cubicBezTo>
                <a:cubicBezTo>
                  <a:pt x="121874" y="43751"/>
                  <a:pt x="120054" y="45656"/>
                  <a:pt x="117506" y="45656"/>
                </a:cubicBezTo>
                <a:lnTo>
                  <a:pt x="69456" y="45656"/>
                </a:lnTo>
                <a:cubicBezTo>
                  <a:pt x="66908" y="45656"/>
                  <a:pt x="65088" y="43751"/>
                  <a:pt x="65088" y="41084"/>
                </a:cubicBezTo>
                <a:cubicBezTo>
                  <a:pt x="65088" y="38417"/>
                  <a:pt x="66908" y="36512"/>
                  <a:pt x="69456" y="36512"/>
                </a:cubicBezTo>
                <a:close/>
                <a:moveTo>
                  <a:pt x="8998" y="8638"/>
                </a:moveTo>
                <a:lnTo>
                  <a:pt x="8998" y="213067"/>
                </a:lnTo>
                <a:lnTo>
                  <a:pt x="106894" y="213067"/>
                </a:lnTo>
                <a:lnTo>
                  <a:pt x="106894" y="128848"/>
                </a:lnTo>
                <a:cubicBezTo>
                  <a:pt x="106894" y="127768"/>
                  <a:pt x="107253" y="126689"/>
                  <a:pt x="107973" y="125609"/>
                </a:cubicBezTo>
                <a:lnTo>
                  <a:pt x="161600" y="72342"/>
                </a:lnTo>
                <a:cubicBezTo>
                  <a:pt x="162320" y="71263"/>
                  <a:pt x="163400" y="70903"/>
                  <a:pt x="164839" y="70903"/>
                </a:cubicBezTo>
                <a:lnTo>
                  <a:pt x="178156" y="70903"/>
                </a:lnTo>
                <a:lnTo>
                  <a:pt x="178156" y="8638"/>
                </a:lnTo>
                <a:lnTo>
                  <a:pt x="8998" y="8638"/>
                </a:lnTo>
                <a:close/>
                <a:moveTo>
                  <a:pt x="229371" y="3175"/>
                </a:moveTo>
                <a:lnTo>
                  <a:pt x="229371" y="12127"/>
                </a:lnTo>
                <a:lnTo>
                  <a:pt x="271411" y="12127"/>
                </a:lnTo>
                <a:cubicBezTo>
                  <a:pt x="283627" y="12127"/>
                  <a:pt x="293329" y="21796"/>
                  <a:pt x="293329" y="33970"/>
                </a:cubicBezTo>
                <a:lnTo>
                  <a:pt x="293329" y="45787"/>
                </a:lnTo>
                <a:cubicBezTo>
                  <a:pt x="293329" y="48294"/>
                  <a:pt x="291532" y="50442"/>
                  <a:pt x="289017" y="50442"/>
                </a:cubicBezTo>
                <a:cubicBezTo>
                  <a:pt x="286861" y="50442"/>
                  <a:pt x="284705" y="48294"/>
                  <a:pt x="284705" y="45787"/>
                </a:cubicBezTo>
                <a:lnTo>
                  <a:pt x="284705" y="33970"/>
                </a:lnTo>
                <a:cubicBezTo>
                  <a:pt x="284705" y="26809"/>
                  <a:pt x="278597" y="20721"/>
                  <a:pt x="271411" y="20721"/>
                </a:cubicBezTo>
                <a:lnTo>
                  <a:pt x="229371" y="20721"/>
                </a:lnTo>
                <a:lnTo>
                  <a:pt x="229371" y="29673"/>
                </a:lnTo>
                <a:lnTo>
                  <a:pt x="206375" y="16424"/>
                </a:lnTo>
                <a:lnTo>
                  <a:pt x="229371" y="3175"/>
                </a:lnTo>
                <a:close/>
                <a:moveTo>
                  <a:pt x="4319" y="0"/>
                </a:moveTo>
                <a:lnTo>
                  <a:pt x="182475" y="0"/>
                </a:lnTo>
                <a:cubicBezTo>
                  <a:pt x="184994" y="0"/>
                  <a:pt x="186794" y="1799"/>
                  <a:pt x="186794" y="4319"/>
                </a:cubicBezTo>
                <a:lnTo>
                  <a:pt x="186794" y="70903"/>
                </a:lnTo>
                <a:lnTo>
                  <a:pt x="289009" y="70903"/>
                </a:lnTo>
                <a:cubicBezTo>
                  <a:pt x="291529" y="70903"/>
                  <a:pt x="293328" y="73062"/>
                  <a:pt x="293328" y="75581"/>
                </a:cubicBezTo>
                <a:lnTo>
                  <a:pt x="293328" y="289008"/>
                </a:lnTo>
                <a:cubicBezTo>
                  <a:pt x="293328" y="291168"/>
                  <a:pt x="291529" y="293327"/>
                  <a:pt x="289009" y="293327"/>
                </a:cubicBezTo>
                <a:lnTo>
                  <a:pt x="111212" y="293327"/>
                </a:lnTo>
                <a:cubicBezTo>
                  <a:pt x="109053" y="293327"/>
                  <a:pt x="106894" y="291168"/>
                  <a:pt x="106894" y="289008"/>
                </a:cubicBezTo>
                <a:lnTo>
                  <a:pt x="106894" y="222065"/>
                </a:lnTo>
                <a:lnTo>
                  <a:pt x="4319" y="222065"/>
                </a:lnTo>
                <a:cubicBezTo>
                  <a:pt x="2159" y="222065"/>
                  <a:pt x="0" y="220265"/>
                  <a:pt x="0" y="217746"/>
                </a:cubicBezTo>
                <a:lnTo>
                  <a:pt x="0" y="4319"/>
                </a:lnTo>
                <a:cubicBezTo>
                  <a:pt x="0" y="1799"/>
                  <a:pt x="2159" y="0"/>
                  <a:pt x="4319" y="0"/>
                </a:cubicBezTo>
                <a:close/>
              </a:path>
            </a:pathLst>
          </a:custGeom>
          <a:solidFill>
            <a:schemeClr val="accent2"/>
          </a:solidFill>
          <a:ln>
            <a:noFill/>
          </a:ln>
          <a:effectLst/>
        </p:spPr>
        <p:txBody>
          <a:bodyPr anchor="ctr"/>
          <a:lstStyle/>
          <a:p>
            <a:endParaRPr lang="en-US" sz="900" dirty="0">
              <a:latin typeface="Montserrat Light" pitchFamily="2" charset="77"/>
            </a:endParaRPr>
          </a:p>
        </p:txBody>
      </p:sp>
      <p:sp>
        <p:nvSpPr>
          <p:cNvPr id="69" name="Freeform 1010">
            <a:extLst>
              <a:ext uri="{FF2B5EF4-FFF2-40B4-BE49-F238E27FC236}">
                <a16:creationId xmlns:a16="http://schemas.microsoft.com/office/drawing/2014/main" id="{15C8DDD5-D866-0743-943B-A0EAFA055CBB}"/>
              </a:ext>
            </a:extLst>
          </p:cNvPr>
          <p:cNvSpPr>
            <a:spLocks noChangeAspect="1" noChangeArrowheads="1"/>
          </p:cNvSpPr>
          <p:nvPr/>
        </p:nvSpPr>
        <p:spPr bwMode="auto">
          <a:xfrm>
            <a:off x="2721134" y="3913271"/>
            <a:ext cx="450417" cy="450416"/>
          </a:xfrm>
          <a:custGeom>
            <a:avLst/>
            <a:gdLst>
              <a:gd name="T0" fmla="*/ 285342 w 293327"/>
              <a:gd name="T1" fmla="*/ 285704 h 293327"/>
              <a:gd name="T2" fmla="*/ 61693 w 293327"/>
              <a:gd name="T3" fmla="*/ 243782 h 293327"/>
              <a:gd name="T4" fmla="*/ 117998 w 293327"/>
              <a:gd name="T5" fmla="*/ 252975 h 293327"/>
              <a:gd name="T6" fmla="*/ 61693 w 293327"/>
              <a:gd name="T7" fmla="*/ 243782 h 293327"/>
              <a:gd name="T8" fmla="*/ 44234 w 293327"/>
              <a:gd name="T9" fmla="*/ 248563 h 293327"/>
              <a:gd name="T10" fmla="*/ 28680 w 293327"/>
              <a:gd name="T11" fmla="*/ 248563 h 293327"/>
              <a:gd name="T12" fmla="*/ 117998 w 293327"/>
              <a:gd name="T13" fmla="*/ 202355 h 293327"/>
              <a:gd name="T14" fmla="*/ 61693 w 293327"/>
              <a:gd name="T15" fmla="*/ 211548 h 293327"/>
              <a:gd name="T16" fmla="*/ 33233 w 293327"/>
              <a:gd name="T17" fmla="*/ 202355 h 293327"/>
              <a:gd name="T18" fmla="*/ 39683 w 293327"/>
              <a:gd name="T19" fmla="*/ 211548 h 293327"/>
              <a:gd name="T20" fmla="*/ 33233 w 293327"/>
              <a:gd name="T21" fmla="*/ 202355 h 293327"/>
              <a:gd name="T22" fmla="*/ 176507 w 293327"/>
              <a:gd name="T23" fmla="*/ 164116 h 293327"/>
              <a:gd name="T24" fmla="*/ 138623 w 293327"/>
              <a:gd name="T25" fmla="*/ 164116 h 293327"/>
              <a:gd name="T26" fmla="*/ 117998 w 293327"/>
              <a:gd name="T27" fmla="*/ 159335 h 293327"/>
              <a:gd name="T28" fmla="*/ 61693 w 293327"/>
              <a:gd name="T29" fmla="*/ 168528 h 293327"/>
              <a:gd name="T30" fmla="*/ 33233 w 293327"/>
              <a:gd name="T31" fmla="*/ 159335 h 293327"/>
              <a:gd name="T32" fmla="*/ 39683 w 293327"/>
              <a:gd name="T33" fmla="*/ 168528 h 293327"/>
              <a:gd name="T34" fmla="*/ 33233 w 293327"/>
              <a:gd name="T35" fmla="*/ 159335 h 293327"/>
              <a:gd name="T36" fmla="*/ 176505 w 293327"/>
              <a:gd name="T37" fmla="*/ 122688 h 293327"/>
              <a:gd name="T38" fmla="*/ 114723 w 293327"/>
              <a:gd name="T39" fmla="*/ 122688 h 293327"/>
              <a:gd name="T40" fmla="*/ 93788 w 293327"/>
              <a:gd name="T41" fmla="*/ 117908 h 293327"/>
              <a:gd name="T42" fmla="*/ 61648 w 293327"/>
              <a:gd name="T43" fmla="*/ 127101 h 293327"/>
              <a:gd name="T44" fmla="*/ 33233 w 293327"/>
              <a:gd name="T45" fmla="*/ 117908 h 293327"/>
              <a:gd name="T46" fmla="*/ 39683 w 293327"/>
              <a:gd name="T47" fmla="*/ 127101 h 293327"/>
              <a:gd name="T48" fmla="*/ 33233 w 293327"/>
              <a:gd name="T49" fmla="*/ 117908 h 293327"/>
              <a:gd name="T50" fmla="*/ 197550 w 293327"/>
              <a:gd name="T51" fmla="*/ 207744 h 293327"/>
              <a:gd name="T52" fmla="*/ 165989 w 293327"/>
              <a:gd name="T53" fmla="*/ 209558 h 293327"/>
              <a:gd name="T54" fmla="*/ 161635 w 293327"/>
              <a:gd name="T55" fmla="*/ 229501 h 293327"/>
              <a:gd name="T56" fmla="*/ 218953 w 293327"/>
              <a:gd name="T57" fmla="*/ 261772 h 293327"/>
              <a:gd name="T58" fmla="*/ 275183 w 293327"/>
              <a:gd name="T59" fmla="*/ 165683 h 293327"/>
              <a:gd name="T60" fmla="*/ 263575 w 293327"/>
              <a:gd name="T61" fmla="*/ 163869 h 293327"/>
              <a:gd name="T62" fmla="*/ 242897 w 293327"/>
              <a:gd name="T63" fmla="*/ 159881 h 293327"/>
              <a:gd name="T64" fmla="*/ 218591 w 293327"/>
              <a:gd name="T65" fmla="*/ 159518 h 293327"/>
              <a:gd name="T66" fmla="*/ 206619 w 293327"/>
              <a:gd name="T67" fmla="*/ 85547 h 293327"/>
              <a:gd name="T68" fmla="*/ 224032 w 293327"/>
              <a:gd name="T69" fmla="*/ 146464 h 293327"/>
              <a:gd name="T70" fmla="*/ 270830 w 293327"/>
              <a:gd name="T71" fmla="*/ 157342 h 293327"/>
              <a:gd name="T72" fmla="*/ 294411 w 293327"/>
              <a:gd name="T73" fmla="*/ 175473 h 293327"/>
              <a:gd name="T74" fmla="*/ 218953 w 293327"/>
              <a:gd name="T75" fmla="*/ 294407 h 293327"/>
              <a:gd name="T76" fmla="*/ 195736 w 293327"/>
              <a:gd name="T77" fmla="*/ 257059 h 293327"/>
              <a:gd name="T78" fmla="*/ 135153 w 293327"/>
              <a:gd name="T79" fmla="*/ 238929 h 293327"/>
              <a:gd name="T80" fmla="*/ 188844 w 293327"/>
              <a:gd name="T81" fmla="*/ 201943 h 293327"/>
              <a:gd name="T82" fmla="*/ 142912 w 293327"/>
              <a:gd name="T83" fmla="*/ 76482 h 293327"/>
              <a:gd name="T84" fmla="*/ 172218 w 293327"/>
              <a:gd name="T85" fmla="*/ 85674 h 293327"/>
              <a:gd name="T86" fmla="*/ 142912 w 293327"/>
              <a:gd name="T87" fmla="*/ 76482 h 293327"/>
              <a:gd name="T88" fmla="*/ 122328 w 293327"/>
              <a:gd name="T89" fmla="*/ 81261 h 293327"/>
              <a:gd name="T90" fmla="*/ 57361 w 293327"/>
              <a:gd name="T91" fmla="*/ 81261 h 293327"/>
              <a:gd name="T92" fmla="*/ 39683 w 293327"/>
              <a:gd name="T93" fmla="*/ 76482 h 293327"/>
              <a:gd name="T94" fmla="*/ 33233 w 293327"/>
              <a:gd name="T95" fmla="*/ 85674 h 293327"/>
              <a:gd name="T96" fmla="*/ 80416 w 293327"/>
              <a:gd name="T97" fmla="*/ 9031 h 293327"/>
              <a:gd name="T98" fmla="*/ 165539 w 293327"/>
              <a:gd name="T99" fmla="*/ 35400 h 293327"/>
              <a:gd name="T100" fmla="*/ 80416 w 293327"/>
              <a:gd name="T101" fmla="*/ 9031 h 293327"/>
              <a:gd name="T102" fmla="*/ 259357 w 293327"/>
              <a:gd name="T103" fmla="*/ 22395 h 293327"/>
              <a:gd name="T104" fmla="*/ 250302 w 293327"/>
              <a:gd name="T105" fmla="*/ 123543 h 293327"/>
              <a:gd name="T106" fmla="*/ 187636 w 293327"/>
              <a:gd name="T107" fmla="*/ 9031 h 293327"/>
              <a:gd name="T108" fmla="*/ 93817 w 293327"/>
              <a:gd name="T109" fmla="*/ 44431 h 293327"/>
              <a:gd name="T110" fmla="*/ 22095 w 293327"/>
              <a:gd name="T111" fmla="*/ 9031 h 293327"/>
              <a:gd name="T112" fmla="*/ 22095 w 293327"/>
              <a:gd name="T113" fmla="*/ 285738 h 293327"/>
              <a:gd name="T114" fmla="*/ 195242 w 293327"/>
              <a:gd name="T115" fmla="*/ 294408 h 293327"/>
              <a:gd name="T116" fmla="*/ 0 w 293327"/>
              <a:gd name="T117" fmla="*/ 22395 h 29332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3327" h="293327">
                <a:moveTo>
                  <a:pt x="222484" y="269482"/>
                </a:moveTo>
                <a:lnTo>
                  <a:pt x="222484" y="284655"/>
                </a:lnTo>
                <a:lnTo>
                  <a:pt x="284291" y="284655"/>
                </a:lnTo>
                <a:lnTo>
                  <a:pt x="284291" y="269482"/>
                </a:lnTo>
                <a:lnTo>
                  <a:pt x="222484" y="269482"/>
                </a:lnTo>
                <a:close/>
                <a:moveTo>
                  <a:pt x="61465" y="242887"/>
                </a:moveTo>
                <a:lnTo>
                  <a:pt x="117563" y="242887"/>
                </a:lnTo>
                <a:cubicBezTo>
                  <a:pt x="120080" y="242887"/>
                  <a:pt x="121878" y="245085"/>
                  <a:pt x="121878" y="247650"/>
                </a:cubicBezTo>
                <a:cubicBezTo>
                  <a:pt x="121878" y="250214"/>
                  <a:pt x="120080" y="252046"/>
                  <a:pt x="117563" y="252046"/>
                </a:cubicBezTo>
                <a:lnTo>
                  <a:pt x="61465" y="252046"/>
                </a:lnTo>
                <a:cubicBezTo>
                  <a:pt x="59307" y="252046"/>
                  <a:pt x="57150" y="250214"/>
                  <a:pt x="57150" y="247650"/>
                </a:cubicBezTo>
                <a:cubicBezTo>
                  <a:pt x="57150" y="245085"/>
                  <a:pt x="59307" y="242887"/>
                  <a:pt x="61465" y="242887"/>
                </a:cubicBezTo>
                <a:close/>
                <a:moveTo>
                  <a:pt x="33110" y="242887"/>
                </a:moveTo>
                <a:lnTo>
                  <a:pt x="39536" y="242887"/>
                </a:lnTo>
                <a:cubicBezTo>
                  <a:pt x="42182" y="242887"/>
                  <a:pt x="44072" y="245085"/>
                  <a:pt x="44072" y="247650"/>
                </a:cubicBezTo>
                <a:cubicBezTo>
                  <a:pt x="44072" y="250214"/>
                  <a:pt x="42182" y="252046"/>
                  <a:pt x="39536" y="252046"/>
                </a:cubicBezTo>
                <a:lnTo>
                  <a:pt x="33110" y="252046"/>
                </a:lnTo>
                <a:cubicBezTo>
                  <a:pt x="30843" y="252046"/>
                  <a:pt x="28575" y="250214"/>
                  <a:pt x="28575" y="247650"/>
                </a:cubicBezTo>
                <a:cubicBezTo>
                  <a:pt x="28575" y="245085"/>
                  <a:pt x="30843" y="242887"/>
                  <a:pt x="33110" y="242887"/>
                </a:cubicBezTo>
                <a:close/>
                <a:moveTo>
                  <a:pt x="61465" y="201612"/>
                </a:moveTo>
                <a:lnTo>
                  <a:pt x="117563" y="201612"/>
                </a:lnTo>
                <a:cubicBezTo>
                  <a:pt x="120080" y="201612"/>
                  <a:pt x="121878" y="203444"/>
                  <a:pt x="121878" y="206008"/>
                </a:cubicBezTo>
                <a:cubicBezTo>
                  <a:pt x="121878" y="208573"/>
                  <a:pt x="120080" y="210771"/>
                  <a:pt x="117563" y="210771"/>
                </a:cubicBezTo>
                <a:lnTo>
                  <a:pt x="61465" y="210771"/>
                </a:lnTo>
                <a:cubicBezTo>
                  <a:pt x="59307" y="210771"/>
                  <a:pt x="57150" y="208573"/>
                  <a:pt x="57150" y="206008"/>
                </a:cubicBezTo>
                <a:cubicBezTo>
                  <a:pt x="57150" y="203444"/>
                  <a:pt x="59307" y="201612"/>
                  <a:pt x="61465" y="201612"/>
                </a:cubicBezTo>
                <a:close/>
                <a:moveTo>
                  <a:pt x="33110" y="201612"/>
                </a:moveTo>
                <a:lnTo>
                  <a:pt x="39536" y="201612"/>
                </a:lnTo>
                <a:cubicBezTo>
                  <a:pt x="42182" y="201612"/>
                  <a:pt x="44072" y="203444"/>
                  <a:pt x="44072" y="206008"/>
                </a:cubicBezTo>
                <a:cubicBezTo>
                  <a:pt x="44072" y="208573"/>
                  <a:pt x="42182" y="210771"/>
                  <a:pt x="39536" y="210771"/>
                </a:cubicBezTo>
                <a:lnTo>
                  <a:pt x="33110" y="210771"/>
                </a:lnTo>
                <a:cubicBezTo>
                  <a:pt x="30843" y="210771"/>
                  <a:pt x="28575" y="208573"/>
                  <a:pt x="28575" y="206008"/>
                </a:cubicBezTo>
                <a:cubicBezTo>
                  <a:pt x="28575" y="203444"/>
                  <a:pt x="30843" y="201612"/>
                  <a:pt x="33110" y="201612"/>
                </a:cubicBezTo>
                <a:close/>
                <a:moveTo>
                  <a:pt x="142386" y="158750"/>
                </a:moveTo>
                <a:lnTo>
                  <a:pt x="171584" y="158750"/>
                </a:lnTo>
                <a:cubicBezTo>
                  <a:pt x="174077" y="158750"/>
                  <a:pt x="175857" y="160948"/>
                  <a:pt x="175857" y="163513"/>
                </a:cubicBezTo>
                <a:cubicBezTo>
                  <a:pt x="175857" y="166077"/>
                  <a:pt x="174077" y="167909"/>
                  <a:pt x="171584" y="167909"/>
                </a:cubicBezTo>
                <a:lnTo>
                  <a:pt x="142386" y="167909"/>
                </a:lnTo>
                <a:cubicBezTo>
                  <a:pt x="139894" y="167909"/>
                  <a:pt x="138113" y="166077"/>
                  <a:pt x="138113" y="163513"/>
                </a:cubicBezTo>
                <a:cubicBezTo>
                  <a:pt x="138113" y="160948"/>
                  <a:pt x="139894" y="158750"/>
                  <a:pt x="142386" y="158750"/>
                </a:cubicBezTo>
                <a:close/>
                <a:moveTo>
                  <a:pt x="61465" y="158750"/>
                </a:moveTo>
                <a:lnTo>
                  <a:pt x="117563" y="158750"/>
                </a:lnTo>
                <a:cubicBezTo>
                  <a:pt x="120080" y="158750"/>
                  <a:pt x="121878" y="160948"/>
                  <a:pt x="121878" y="163513"/>
                </a:cubicBezTo>
                <a:cubicBezTo>
                  <a:pt x="121878" y="166077"/>
                  <a:pt x="120080" y="167909"/>
                  <a:pt x="117563" y="167909"/>
                </a:cubicBezTo>
                <a:lnTo>
                  <a:pt x="61465" y="167909"/>
                </a:lnTo>
                <a:cubicBezTo>
                  <a:pt x="59307" y="167909"/>
                  <a:pt x="57150" y="166077"/>
                  <a:pt x="57150" y="163513"/>
                </a:cubicBezTo>
                <a:cubicBezTo>
                  <a:pt x="57150" y="160948"/>
                  <a:pt x="59307" y="158750"/>
                  <a:pt x="61465" y="158750"/>
                </a:cubicBezTo>
                <a:close/>
                <a:moveTo>
                  <a:pt x="33110" y="158750"/>
                </a:moveTo>
                <a:lnTo>
                  <a:pt x="39536" y="158750"/>
                </a:lnTo>
                <a:cubicBezTo>
                  <a:pt x="42182" y="158750"/>
                  <a:pt x="44072" y="160948"/>
                  <a:pt x="44072" y="163513"/>
                </a:cubicBezTo>
                <a:cubicBezTo>
                  <a:pt x="44072" y="166077"/>
                  <a:pt x="42182" y="167909"/>
                  <a:pt x="39536" y="167909"/>
                </a:cubicBezTo>
                <a:lnTo>
                  <a:pt x="33110" y="167909"/>
                </a:lnTo>
                <a:cubicBezTo>
                  <a:pt x="30843" y="167909"/>
                  <a:pt x="28575" y="166077"/>
                  <a:pt x="28575" y="163513"/>
                </a:cubicBezTo>
                <a:cubicBezTo>
                  <a:pt x="28575" y="160948"/>
                  <a:pt x="30843" y="158750"/>
                  <a:pt x="33110" y="158750"/>
                </a:cubicBezTo>
                <a:close/>
                <a:moveTo>
                  <a:pt x="118594" y="117475"/>
                </a:moveTo>
                <a:lnTo>
                  <a:pt x="171561" y="117475"/>
                </a:lnTo>
                <a:cubicBezTo>
                  <a:pt x="174066" y="117475"/>
                  <a:pt x="175855" y="119673"/>
                  <a:pt x="175855" y="122238"/>
                </a:cubicBezTo>
                <a:cubicBezTo>
                  <a:pt x="175855" y="124802"/>
                  <a:pt x="174066" y="126634"/>
                  <a:pt x="171561" y="126634"/>
                </a:cubicBezTo>
                <a:lnTo>
                  <a:pt x="118594" y="126634"/>
                </a:lnTo>
                <a:cubicBezTo>
                  <a:pt x="116089" y="126634"/>
                  <a:pt x="114300" y="124802"/>
                  <a:pt x="114300" y="122238"/>
                </a:cubicBezTo>
                <a:cubicBezTo>
                  <a:pt x="114300" y="119673"/>
                  <a:pt x="116089" y="117475"/>
                  <a:pt x="118594" y="117475"/>
                </a:cubicBezTo>
                <a:close/>
                <a:moveTo>
                  <a:pt x="61420" y="117475"/>
                </a:moveTo>
                <a:lnTo>
                  <a:pt x="93443" y="117475"/>
                </a:lnTo>
                <a:cubicBezTo>
                  <a:pt x="95934" y="117475"/>
                  <a:pt x="98069" y="119673"/>
                  <a:pt x="98069" y="122238"/>
                </a:cubicBezTo>
                <a:cubicBezTo>
                  <a:pt x="98069" y="124802"/>
                  <a:pt x="95934" y="126634"/>
                  <a:pt x="93443" y="126634"/>
                </a:cubicBezTo>
                <a:lnTo>
                  <a:pt x="61420" y="126634"/>
                </a:lnTo>
                <a:cubicBezTo>
                  <a:pt x="59285" y="126634"/>
                  <a:pt x="57150" y="124802"/>
                  <a:pt x="57150" y="122238"/>
                </a:cubicBezTo>
                <a:cubicBezTo>
                  <a:pt x="57150" y="119673"/>
                  <a:pt x="59285" y="117475"/>
                  <a:pt x="61420" y="117475"/>
                </a:cubicBezTo>
                <a:close/>
                <a:moveTo>
                  <a:pt x="33110" y="117475"/>
                </a:moveTo>
                <a:lnTo>
                  <a:pt x="39536" y="117475"/>
                </a:lnTo>
                <a:cubicBezTo>
                  <a:pt x="42182" y="117475"/>
                  <a:pt x="44072" y="119673"/>
                  <a:pt x="44072" y="122238"/>
                </a:cubicBezTo>
                <a:cubicBezTo>
                  <a:pt x="44072" y="124802"/>
                  <a:pt x="42182" y="126634"/>
                  <a:pt x="39536" y="126634"/>
                </a:cubicBezTo>
                <a:lnTo>
                  <a:pt x="33110" y="126634"/>
                </a:lnTo>
                <a:cubicBezTo>
                  <a:pt x="30843" y="126634"/>
                  <a:pt x="28575" y="124802"/>
                  <a:pt x="28575" y="122238"/>
                </a:cubicBezTo>
                <a:cubicBezTo>
                  <a:pt x="28575" y="119673"/>
                  <a:pt x="30843" y="117475"/>
                  <a:pt x="33110" y="117475"/>
                </a:cubicBezTo>
                <a:close/>
                <a:moveTo>
                  <a:pt x="205858" y="85232"/>
                </a:moveTo>
                <a:cubicBezTo>
                  <a:pt x="200798" y="85232"/>
                  <a:pt x="196822" y="88122"/>
                  <a:pt x="196822" y="91735"/>
                </a:cubicBezTo>
                <a:lnTo>
                  <a:pt x="196822" y="206981"/>
                </a:lnTo>
                <a:cubicBezTo>
                  <a:pt x="196822" y="208427"/>
                  <a:pt x="196099" y="209872"/>
                  <a:pt x="195376" y="210594"/>
                </a:cubicBezTo>
                <a:cubicBezTo>
                  <a:pt x="193931" y="211678"/>
                  <a:pt x="192485" y="211678"/>
                  <a:pt x="191401" y="211317"/>
                </a:cubicBezTo>
                <a:cubicBezTo>
                  <a:pt x="187425" y="210233"/>
                  <a:pt x="177305" y="208065"/>
                  <a:pt x="165377" y="208788"/>
                </a:cubicBezTo>
                <a:cubicBezTo>
                  <a:pt x="151642" y="210233"/>
                  <a:pt x="141522" y="216013"/>
                  <a:pt x="141161" y="223239"/>
                </a:cubicBezTo>
                <a:cubicBezTo>
                  <a:pt x="141161" y="226490"/>
                  <a:pt x="141161" y="229019"/>
                  <a:pt x="141522" y="230826"/>
                </a:cubicBezTo>
                <a:cubicBezTo>
                  <a:pt x="146582" y="229742"/>
                  <a:pt x="154534" y="228658"/>
                  <a:pt x="161040" y="228658"/>
                </a:cubicBezTo>
                <a:cubicBezTo>
                  <a:pt x="164293" y="228658"/>
                  <a:pt x="167184" y="229019"/>
                  <a:pt x="168992" y="229380"/>
                </a:cubicBezTo>
                <a:cubicBezTo>
                  <a:pt x="180919" y="233354"/>
                  <a:pt x="191401" y="241664"/>
                  <a:pt x="200437" y="249612"/>
                </a:cubicBezTo>
                <a:cubicBezTo>
                  <a:pt x="206942" y="254670"/>
                  <a:pt x="214533" y="260811"/>
                  <a:pt x="218147" y="260811"/>
                </a:cubicBezTo>
                <a:lnTo>
                  <a:pt x="284291" y="260811"/>
                </a:lnTo>
                <a:lnTo>
                  <a:pt x="284291" y="174828"/>
                </a:lnTo>
                <a:cubicBezTo>
                  <a:pt x="283929" y="169048"/>
                  <a:pt x="279592" y="165074"/>
                  <a:pt x="274170" y="165074"/>
                </a:cubicBezTo>
                <a:cubicBezTo>
                  <a:pt x="272363" y="165074"/>
                  <a:pt x="270556" y="165435"/>
                  <a:pt x="269110" y="166519"/>
                </a:cubicBezTo>
                <a:cubicBezTo>
                  <a:pt x="268026" y="167241"/>
                  <a:pt x="266580" y="167241"/>
                  <a:pt x="265134" y="166519"/>
                </a:cubicBezTo>
                <a:cubicBezTo>
                  <a:pt x="264050" y="165796"/>
                  <a:pt x="262966" y="164712"/>
                  <a:pt x="262604" y="163267"/>
                </a:cubicBezTo>
                <a:cubicBezTo>
                  <a:pt x="261520" y="158571"/>
                  <a:pt x="257544" y="155319"/>
                  <a:pt x="252484" y="155319"/>
                </a:cubicBezTo>
                <a:cubicBezTo>
                  <a:pt x="249954" y="155319"/>
                  <a:pt x="247785" y="156403"/>
                  <a:pt x="245617" y="157848"/>
                </a:cubicBezTo>
                <a:cubicBezTo>
                  <a:pt x="244532" y="158932"/>
                  <a:pt x="243448" y="159293"/>
                  <a:pt x="242002" y="159293"/>
                </a:cubicBezTo>
                <a:cubicBezTo>
                  <a:pt x="240918" y="159293"/>
                  <a:pt x="239833" y="158209"/>
                  <a:pt x="238749" y="157487"/>
                </a:cubicBezTo>
                <a:cubicBezTo>
                  <a:pt x="235135" y="152429"/>
                  <a:pt x="226460" y="152429"/>
                  <a:pt x="222484" y="157487"/>
                </a:cubicBezTo>
                <a:cubicBezTo>
                  <a:pt x="221400" y="158932"/>
                  <a:pt x="219231" y="159655"/>
                  <a:pt x="217786" y="158932"/>
                </a:cubicBezTo>
                <a:cubicBezTo>
                  <a:pt x="215617" y="158209"/>
                  <a:pt x="214533" y="156764"/>
                  <a:pt x="214533" y="154597"/>
                </a:cubicBezTo>
                <a:lnTo>
                  <a:pt x="214533" y="91735"/>
                </a:lnTo>
                <a:cubicBezTo>
                  <a:pt x="214533" y="88122"/>
                  <a:pt x="210557" y="85232"/>
                  <a:pt x="205858" y="85232"/>
                </a:cubicBezTo>
                <a:close/>
                <a:moveTo>
                  <a:pt x="205858" y="76200"/>
                </a:moveTo>
                <a:cubicBezTo>
                  <a:pt x="215617" y="76200"/>
                  <a:pt x="223207" y="83064"/>
                  <a:pt x="223207" y="91735"/>
                </a:cubicBezTo>
                <a:lnTo>
                  <a:pt x="223207" y="145926"/>
                </a:lnTo>
                <a:cubicBezTo>
                  <a:pt x="229713" y="143036"/>
                  <a:pt x="237665" y="144481"/>
                  <a:pt x="243086" y="148816"/>
                </a:cubicBezTo>
                <a:cubicBezTo>
                  <a:pt x="245978" y="147010"/>
                  <a:pt x="249231" y="146287"/>
                  <a:pt x="252484" y="146287"/>
                </a:cubicBezTo>
                <a:cubicBezTo>
                  <a:pt x="259713" y="146287"/>
                  <a:pt x="266580" y="150623"/>
                  <a:pt x="269833" y="156764"/>
                </a:cubicBezTo>
                <a:cubicBezTo>
                  <a:pt x="271279" y="156403"/>
                  <a:pt x="272725" y="156042"/>
                  <a:pt x="274170" y="156042"/>
                </a:cubicBezTo>
                <a:cubicBezTo>
                  <a:pt x="284291" y="156042"/>
                  <a:pt x="292242" y="163629"/>
                  <a:pt x="293327" y="173383"/>
                </a:cubicBezTo>
                <a:cubicBezTo>
                  <a:pt x="293327" y="173744"/>
                  <a:pt x="293327" y="174467"/>
                  <a:pt x="293327" y="174828"/>
                </a:cubicBezTo>
                <a:lnTo>
                  <a:pt x="293327" y="288991"/>
                </a:lnTo>
                <a:cubicBezTo>
                  <a:pt x="293327" y="291520"/>
                  <a:pt x="291519" y="293326"/>
                  <a:pt x="288628" y="293326"/>
                </a:cubicBezTo>
                <a:lnTo>
                  <a:pt x="218147" y="293326"/>
                </a:lnTo>
                <a:cubicBezTo>
                  <a:pt x="215617" y="293326"/>
                  <a:pt x="213810" y="291520"/>
                  <a:pt x="213810" y="288991"/>
                </a:cubicBezTo>
                <a:lnTo>
                  <a:pt x="213810" y="268759"/>
                </a:lnTo>
                <a:cubicBezTo>
                  <a:pt x="208027" y="266953"/>
                  <a:pt x="202244" y="262256"/>
                  <a:pt x="195015" y="256115"/>
                </a:cubicBezTo>
                <a:cubicBezTo>
                  <a:pt x="186341" y="249251"/>
                  <a:pt x="176582" y="241302"/>
                  <a:pt x="166461" y="238051"/>
                </a:cubicBezTo>
                <a:cubicBezTo>
                  <a:pt x="162124" y="236606"/>
                  <a:pt x="148028" y="238412"/>
                  <a:pt x="139353" y="240219"/>
                </a:cubicBezTo>
                <a:cubicBezTo>
                  <a:pt x="137546" y="240580"/>
                  <a:pt x="135378" y="239496"/>
                  <a:pt x="134655" y="238051"/>
                </a:cubicBezTo>
                <a:cubicBezTo>
                  <a:pt x="133932" y="237328"/>
                  <a:pt x="131763" y="232993"/>
                  <a:pt x="132486" y="222878"/>
                </a:cubicBezTo>
                <a:cubicBezTo>
                  <a:pt x="132848" y="210955"/>
                  <a:pt x="145859" y="201562"/>
                  <a:pt x="164654" y="200117"/>
                </a:cubicBezTo>
                <a:cubicBezTo>
                  <a:pt x="174052" y="199033"/>
                  <a:pt x="182365" y="200117"/>
                  <a:pt x="188148" y="201201"/>
                </a:cubicBezTo>
                <a:lnTo>
                  <a:pt x="188148" y="91735"/>
                </a:lnTo>
                <a:cubicBezTo>
                  <a:pt x="188148" y="83064"/>
                  <a:pt x="196099" y="76200"/>
                  <a:pt x="205858" y="76200"/>
                </a:cubicBezTo>
                <a:close/>
                <a:moveTo>
                  <a:pt x="142386" y="76200"/>
                </a:moveTo>
                <a:lnTo>
                  <a:pt x="171584" y="76200"/>
                </a:lnTo>
                <a:cubicBezTo>
                  <a:pt x="174077" y="76200"/>
                  <a:pt x="175857" y="78032"/>
                  <a:pt x="175857" y="80963"/>
                </a:cubicBezTo>
                <a:cubicBezTo>
                  <a:pt x="175857" y="83161"/>
                  <a:pt x="174077" y="85359"/>
                  <a:pt x="171584" y="85359"/>
                </a:cubicBezTo>
                <a:lnTo>
                  <a:pt x="142386" y="85359"/>
                </a:lnTo>
                <a:cubicBezTo>
                  <a:pt x="139894" y="85359"/>
                  <a:pt x="138113" y="83161"/>
                  <a:pt x="138113" y="80963"/>
                </a:cubicBezTo>
                <a:cubicBezTo>
                  <a:pt x="138113" y="78032"/>
                  <a:pt x="139894" y="76200"/>
                  <a:pt x="142386" y="76200"/>
                </a:cubicBezTo>
                <a:close/>
                <a:moveTo>
                  <a:pt x="61465" y="76200"/>
                </a:moveTo>
                <a:lnTo>
                  <a:pt x="117563" y="76200"/>
                </a:lnTo>
                <a:cubicBezTo>
                  <a:pt x="120080" y="76200"/>
                  <a:pt x="121878" y="78032"/>
                  <a:pt x="121878" y="80963"/>
                </a:cubicBezTo>
                <a:cubicBezTo>
                  <a:pt x="121878" y="83161"/>
                  <a:pt x="120080" y="85359"/>
                  <a:pt x="117563" y="85359"/>
                </a:cubicBezTo>
                <a:lnTo>
                  <a:pt x="61465" y="85359"/>
                </a:lnTo>
                <a:cubicBezTo>
                  <a:pt x="59307" y="85359"/>
                  <a:pt x="57150" y="83161"/>
                  <a:pt x="57150" y="80963"/>
                </a:cubicBezTo>
                <a:cubicBezTo>
                  <a:pt x="57150" y="78032"/>
                  <a:pt x="59307" y="76200"/>
                  <a:pt x="61465" y="76200"/>
                </a:cubicBezTo>
                <a:close/>
                <a:moveTo>
                  <a:pt x="33110" y="76200"/>
                </a:moveTo>
                <a:lnTo>
                  <a:pt x="39536" y="76200"/>
                </a:lnTo>
                <a:cubicBezTo>
                  <a:pt x="42182" y="76200"/>
                  <a:pt x="44072" y="78032"/>
                  <a:pt x="44072" y="80963"/>
                </a:cubicBezTo>
                <a:cubicBezTo>
                  <a:pt x="44072" y="83161"/>
                  <a:pt x="42182" y="85359"/>
                  <a:pt x="39536" y="85359"/>
                </a:cubicBezTo>
                <a:lnTo>
                  <a:pt x="33110" y="85359"/>
                </a:lnTo>
                <a:cubicBezTo>
                  <a:pt x="30843" y="85359"/>
                  <a:pt x="28575" y="83161"/>
                  <a:pt x="28575" y="80963"/>
                </a:cubicBezTo>
                <a:cubicBezTo>
                  <a:pt x="28575" y="78032"/>
                  <a:pt x="30843" y="76200"/>
                  <a:pt x="33110" y="76200"/>
                </a:cubicBezTo>
                <a:close/>
                <a:moveTo>
                  <a:pt x="80119" y="8998"/>
                </a:moveTo>
                <a:lnTo>
                  <a:pt x="80119" y="22314"/>
                </a:lnTo>
                <a:cubicBezTo>
                  <a:pt x="80119" y="29512"/>
                  <a:pt x="86254" y="35271"/>
                  <a:pt x="93472" y="35271"/>
                </a:cubicBezTo>
                <a:lnTo>
                  <a:pt x="164930" y="35271"/>
                </a:lnTo>
                <a:cubicBezTo>
                  <a:pt x="172148" y="35271"/>
                  <a:pt x="178283" y="29512"/>
                  <a:pt x="178283" y="22314"/>
                </a:cubicBezTo>
                <a:lnTo>
                  <a:pt x="178283" y="8998"/>
                </a:lnTo>
                <a:lnTo>
                  <a:pt x="80119" y="8998"/>
                </a:lnTo>
                <a:close/>
                <a:moveTo>
                  <a:pt x="22014" y="0"/>
                </a:moveTo>
                <a:lnTo>
                  <a:pt x="236027" y="0"/>
                </a:lnTo>
                <a:cubicBezTo>
                  <a:pt x="248658" y="0"/>
                  <a:pt x="258402" y="9717"/>
                  <a:pt x="258402" y="22314"/>
                </a:cubicBezTo>
                <a:lnTo>
                  <a:pt x="258402" y="123090"/>
                </a:lnTo>
                <a:cubicBezTo>
                  <a:pt x="258402" y="125609"/>
                  <a:pt x="256598" y="127409"/>
                  <a:pt x="254071" y="127409"/>
                </a:cubicBezTo>
                <a:cubicBezTo>
                  <a:pt x="251545" y="127409"/>
                  <a:pt x="249380" y="125609"/>
                  <a:pt x="249380" y="123090"/>
                </a:cubicBezTo>
                <a:lnTo>
                  <a:pt x="249380" y="22314"/>
                </a:lnTo>
                <a:cubicBezTo>
                  <a:pt x="249380" y="15116"/>
                  <a:pt x="243605" y="8998"/>
                  <a:pt x="236027" y="8998"/>
                </a:cubicBezTo>
                <a:lnTo>
                  <a:pt x="186945" y="8998"/>
                </a:lnTo>
                <a:lnTo>
                  <a:pt x="186945" y="22314"/>
                </a:lnTo>
                <a:cubicBezTo>
                  <a:pt x="186945" y="34551"/>
                  <a:pt x="177201" y="44269"/>
                  <a:pt x="164930" y="44269"/>
                </a:cubicBezTo>
                <a:lnTo>
                  <a:pt x="93472" y="44269"/>
                </a:lnTo>
                <a:cubicBezTo>
                  <a:pt x="81202" y="44269"/>
                  <a:pt x="71096" y="34551"/>
                  <a:pt x="71096" y="22314"/>
                </a:cubicBezTo>
                <a:lnTo>
                  <a:pt x="71096" y="8998"/>
                </a:lnTo>
                <a:lnTo>
                  <a:pt x="22014" y="8998"/>
                </a:lnTo>
                <a:cubicBezTo>
                  <a:pt x="14797" y="8998"/>
                  <a:pt x="8661" y="15116"/>
                  <a:pt x="8661" y="22314"/>
                </a:cubicBezTo>
                <a:lnTo>
                  <a:pt x="8661" y="271013"/>
                </a:lnTo>
                <a:cubicBezTo>
                  <a:pt x="8661" y="278571"/>
                  <a:pt x="14797" y="284689"/>
                  <a:pt x="22014" y="284689"/>
                </a:cubicBezTo>
                <a:lnTo>
                  <a:pt x="194523" y="284689"/>
                </a:lnTo>
                <a:cubicBezTo>
                  <a:pt x="197050" y="284689"/>
                  <a:pt x="199215" y="286489"/>
                  <a:pt x="199215" y="289008"/>
                </a:cubicBezTo>
                <a:cubicBezTo>
                  <a:pt x="199215" y="291528"/>
                  <a:pt x="197050" y="293327"/>
                  <a:pt x="194523" y="293327"/>
                </a:cubicBezTo>
                <a:lnTo>
                  <a:pt x="22014" y="293327"/>
                </a:lnTo>
                <a:cubicBezTo>
                  <a:pt x="9744" y="293327"/>
                  <a:pt x="0" y="283250"/>
                  <a:pt x="0" y="271013"/>
                </a:cubicBezTo>
                <a:lnTo>
                  <a:pt x="0" y="22314"/>
                </a:lnTo>
                <a:cubicBezTo>
                  <a:pt x="0" y="9717"/>
                  <a:pt x="9744" y="0"/>
                  <a:pt x="22014" y="0"/>
                </a:cubicBezTo>
                <a:close/>
              </a:path>
            </a:pathLst>
          </a:custGeom>
          <a:solidFill>
            <a:schemeClr val="accent3"/>
          </a:solidFill>
          <a:ln>
            <a:noFill/>
          </a:ln>
          <a:effectLst/>
        </p:spPr>
        <p:txBody>
          <a:bodyPr anchor="ctr"/>
          <a:lstStyle/>
          <a:p>
            <a:endParaRPr lang="en-US" sz="900" dirty="0">
              <a:latin typeface="Montserrat Light" pitchFamily="2" charset="77"/>
            </a:endParaRPr>
          </a:p>
        </p:txBody>
      </p:sp>
      <p:sp>
        <p:nvSpPr>
          <p:cNvPr id="70" name="Freeform 1021">
            <a:extLst>
              <a:ext uri="{FF2B5EF4-FFF2-40B4-BE49-F238E27FC236}">
                <a16:creationId xmlns:a16="http://schemas.microsoft.com/office/drawing/2014/main" id="{38B0BF85-120D-3A49-A282-5F818219B546}"/>
              </a:ext>
            </a:extLst>
          </p:cNvPr>
          <p:cNvSpPr>
            <a:spLocks noChangeAspect="1" noChangeArrowheads="1"/>
          </p:cNvSpPr>
          <p:nvPr/>
        </p:nvSpPr>
        <p:spPr bwMode="auto">
          <a:xfrm>
            <a:off x="8940462" y="5284539"/>
            <a:ext cx="450418" cy="450418"/>
          </a:xfrm>
          <a:custGeom>
            <a:avLst/>
            <a:gdLst>
              <a:gd name="T0" fmla="*/ 109573 w 293328"/>
              <a:gd name="T1" fmla="*/ 192414 h 293328"/>
              <a:gd name="T2" fmla="*/ 93627 w 293328"/>
              <a:gd name="T3" fmla="*/ 167303 h 293328"/>
              <a:gd name="T4" fmla="*/ 125889 w 293328"/>
              <a:gd name="T5" fmla="*/ 176494 h 293328"/>
              <a:gd name="T6" fmla="*/ 93627 w 293328"/>
              <a:gd name="T7" fmla="*/ 167303 h 293328"/>
              <a:gd name="T8" fmla="*/ 183057 w 293328"/>
              <a:gd name="T9" fmla="*/ 164593 h 293328"/>
              <a:gd name="T10" fmla="*/ 200212 w 293328"/>
              <a:gd name="T11" fmla="*/ 159588 h 293328"/>
              <a:gd name="T12" fmla="*/ 200212 w 293328"/>
              <a:gd name="T13" fmla="*/ 187823 h 293328"/>
              <a:gd name="T14" fmla="*/ 183057 w 293328"/>
              <a:gd name="T15" fmla="*/ 176743 h 293328"/>
              <a:gd name="T16" fmla="*/ 165903 w 293328"/>
              <a:gd name="T17" fmla="*/ 187823 h 293328"/>
              <a:gd name="T18" fmla="*/ 165903 w 293328"/>
              <a:gd name="T19" fmla="*/ 159588 h 293328"/>
              <a:gd name="T20" fmla="*/ 114354 w 293328"/>
              <a:gd name="T21" fmla="*/ 155781 h 293328"/>
              <a:gd name="T22" fmla="*/ 109573 w 293328"/>
              <a:gd name="T23" fmla="*/ 151369 h 293328"/>
              <a:gd name="T24" fmla="*/ 208059 w 293328"/>
              <a:gd name="T25" fmla="*/ 204125 h 293328"/>
              <a:gd name="T26" fmla="*/ 149944 w 293328"/>
              <a:gd name="T27" fmla="*/ 138790 h 293328"/>
              <a:gd name="T28" fmla="*/ 83165 w 293328"/>
              <a:gd name="T29" fmla="*/ 204125 h 293328"/>
              <a:gd name="T30" fmla="*/ 75584 w 293328"/>
              <a:gd name="T31" fmla="*/ 138790 h 293328"/>
              <a:gd name="T32" fmla="*/ 205177 w 293328"/>
              <a:gd name="T33" fmla="*/ 97004 h 293328"/>
              <a:gd name="T34" fmla="*/ 164116 w 293328"/>
              <a:gd name="T35" fmla="*/ 97004 h 293328"/>
              <a:gd name="T36" fmla="*/ 113589 w 293328"/>
              <a:gd name="T37" fmla="*/ 79155 h 293328"/>
              <a:gd name="T38" fmla="*/ 130300 w 293328"/>
              <a:gd name="T39" fmla="*/ 96221 h 293328"/>
              <a:gd name="T40" fmla="*/ 113589 w 293328"/>
              <a:gd name="T41" fmla="*/ 113287 h 293328"/>
              <a:gd name="T42" fmla="*/ 104700 w 293328"/>
              <a:gd name="T43" fmla="*/ 100486 h 293328"/>
              <a:gd name="T44" fmla="*/ 92257 w 293328"/>
              <a:gd name="T45" fmla="*/ 91954 h 293328"/>
              <a:gd name="T46" fmla="*/ 108967 w 293328"/>
              <a:gd name="T47" fmla="*/ 74889 h 293328"/>
              <a:gd name="T48" fmla="*/ 215279 w 293328"/>
              <a:gd name="T49" fmla="*/ 129766 h 293328"/>
              <a:gd name="T50" fmla="*/ 149944 w 293328"/>
              <a:gd name="T51" fmla="*/ 64431 h 293328"/>
              <a:gd name="T52" fmla="*/ 75584 w 293328"/>
              <a:gd name="T53" fmla="*/ 129766 h 293328"/>
              <a:gd name="T54" fmla="*/ 83165 w 293328"/>
              <a:gd name="T55" fmla="*/ 64431 h 293328"/>
              <a:gd name="T56" fmla="*/ 224303 w 293328"/>
              <a:gd name="T57" fmla="*/ 72010 h 293328"/>
              <a:gd name="T58" fmla="*/ 208059 w 293328"/>
              <a:gd name="T59" fmla="*/ 213149 h 293328"/>
              <a:gd name="T60" fmla="*/ 66921 w 293328"/>
              <a:gd name="T61" fmla="*/ 196905 h 293328"/>
              <a:gd name="T62" fmla="*/ 83165 w 293328"/>
              <a:gd name="T63" fmla="*/ 55767 h 293328"/>
              <a:gd name="T64" fmla="*/ 257518 w 293328"/>
              <a:gd name="T65" fmla="*/ 262621 h 293328"/>
              <a:gd name="T66" fmla="*/ 151545 w 293328"/>
              <a:gd name="T67" fmla="*/ 285739 h 293328"/>
              <a:gd name="T68" fmla="*/ 261858 w 293328"/>
              <a:gd name="T69" fmla="*/ 38651 h 293328"/>
              <a:gd name="T70" fmla="*/ 142865 w 293328"/>
              <a:gd name="T71" fmla="*/ 285739 h 293328"/>
              <a:gd name="T72" fmla="*/ 36891 w 293328"/>
              <a:gd name="T73" fmla="*/ 262621 h 293328"/>
              <a:gd name="T74" fmla="*/ 8681 w 293328"/>
              <a:gd name="T75" fmla="*/ 38651 h 293328"/>
              <a:gd name="T76" fmla="*/ 127313 w 293328"/>
              <a:gd name="T77" fmla="*/ 253951 h 293328"/>
              <a:gd name="T78" fmla="*/ 147204 w 293328"/>
              <a:gd name="T79" fmla="*/ 221439 h 293328"/>
              <a:gd name="T80" fmla="*/ 167098 w 293328"/>
              <a:gd name="T81" fmla="*/ 253951 h 293328"/>
              <a:gd name="T82" fmla="*/ 167098 w 293328"/>
              <a:gd name="T83" fmla="*/ 9031 h 293328"/>
              <a:gd name="T84" fmla="*/ 147204 w 293328"/>
              <a:gd name="T85" fmla="*/ 45877 h 293328"/>
              <a:gd name="T86" fmla="*/ 127313 w 293328"/>
              <a:gd name="T87" fmla="*/ 9031 h 293328"/>
              <a:gd name="T88" fmla="*/ 127313 w 293328"/>
              <a:gd name="T89" fmla="*/ 0 h 293328"/>
              <a:gd name="T90" fmla="*/ 257518 w 293328"/>
              <a:gd name="T91" fmla="*/ 0 h 293328"/>
              <a:gd name="T92" fmla="*/ 290070 w 293328"/>
              <a:gd name="T93" fmla="*/ 29621 h 293328"/>
              <a:gd name="T94" fmla="*/ 290070 w 293328"/>
              <a:gd name="T95" fmla="*/ 294409 h 293328"/>
              <a:gd name="T96" fmla="*/ 0 w 293328"/>
              <a:gd name="T97" fmla="*/ 34317 h 293328"/>
              <a:gd name="T98" fmla="*/ 32552 w 293328"/>
              <a:gd name="T99" fmla="*/ 4697 h 2933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93328" h="293328">
                <a:moveTo>
                  <a:pt x="109171" y="182563"/>
                </a:moveTo>
                <a:cubicBezTo>
                  <a:pt x="111736" y="182563"/>
                  <a:pt x="113934" y="184468"/>
                  <a:pt x="113934" y="187135"/>
                </a:cubicBezTo>
                <a:cubicBezTo>
                  <a:pt x="113934" y="189421"/>
                  <a:pt x="111736" y="191707"/>
                  <a:pt x="109171" y="191707"/>
                </a:cubicBezTo>
                <a:cubicBezTo>
                  <a:pt x="106607" y="191707"/>
                  <a:pt x="104775" y="189421"/>
                  <a:pt x="104775" y="187135"/>
                </a:cubicBezTo>
                <a:cubicBezTo>
                  <a:pt x="104775" y="184468"/>
                  <a:pt x="106607" y="182563"/>
                  <a:pt x="109171" y="182563"/>
                </a:cubicBezTo>
                <a:close/>
                <a:moveTo>
                  <a:pt x="93283" y="166688"/>
                </a:moveTo>
                <a:lnTo>
                  <a:pt x="125427" y="166688"/>
                </a:lnTo>
                <a:cubicBezTo>
                  <a:pt x="127618" y="166688"/>
                  <a:pt x="129810" y="168886"/>
                  <a:pt x="129810" y="171084"/>
                </a:cubicBezTo>
                <a:cubicBezTo>
                  <a:pt x="129810" y="173648"/>
                  <a:pt x="127618" y="175846"/>
                  <a:pt x="125427" y="175846"/>
                </a:cubicBezTo>
                <a:lnTo>
                  <a:pt x="93283" y="175846"/>
                </a:lnTo>
                <a:cubicBezTo>
                  <a:pt x="91091" y="175846"/>
                  <a:pt x="88900" y="173648"/>
                  <a:pt x="88900" y="171084"/>
                </a:cubicBezTo>
                <a:cubicBezTo>
                  <a:pt x="88900" y="168886"/>
                  <a:pt x="91091" y="166688"/>
                  <a:pt x="93283" y="166688"/>
                </a:cubicBezTo>
                <a:close/>
                <a:moveTo>
                  <a:pt x="165294" y="152593"/>
                </a:moveTo>
                <a:cubicBezTo>
                  <a:pt x="166718" y="150813"/>
                  <a:pt x="169567" y="150813"/>
                  <a:pt x="171347" y="152593"/>
                </a:cubicBezTo>
                <a:lnTo>
                  <a:pt x="182385" y="163988"/>
                </a:lnTo>
                <a:lnTo>
                  <a:pt x="193424" y="152593"/>
                </a:lnTo>
                <a:cubicBezTo>
                  <a:pt x="195204" y="150813"/>
                  <a:pt x="197696" y="150813"/>
                  <a:pt x="199477" y="152593"/>
                </a:cubicBezTo>
                <a:cubicBezTo>
                  <a:pt x="201257" y="154373"/>
                  <a:pt x="201257" y="157222"/>
                  <a:pt x="199477" y="159002"/>
                </a:cubicBezTo>
                <a:lnTo>
                  <a:pt x="188438" y="169685"/>
                </a:lnTo>
                <a:lnTo>
                  <a:pt x="199477" y="181079"/>
                </a:lnTo>
                <a:cubicBezTo>
                  <a:pt x="201257" y="182503"/>
                  <a:pt x="201257" y="185709"/>
                  <a:pt x="199477" y="187133"/>
                </a:cubicBezTo>
                <a:cubicBezTo>
                  <a:pt x="198765" y="188201"/>
                  <a:pt x="197696" y="188557"/>
                  <a:pt x="196628" y="188557"/>
                </a:cubicBezTo>
                <a:cubicBezTo>
                  <a:pt x="195204" y="188557"/>
                  <a:pt x="194136" y="188201"/>
                  <a:pt x="193424" y="187133"/>
                </a:cubicBezTo>
                <a:lnTo>
                  <a:pt x="182385" y="176094"/>
                </a:lnTo>
                <a:lnTo>
                  <a:pt x="171347" y="187133"/>
                </a:lnTo>
                <a:cubicBezTo>
                  <a:pt x="170635" y="188201"/>
                  <a:pt x="169210" y="188557"/>
                  <a:pt x="168142" y="188557"/>
                </a:cubicBezTo>
                <a:cubicBezTo>
                  <a:pt x="167074" y="188557"/>
                  <a:pt x="166006" y="188201"/>
                  <a:pt x="165294" y="187133"/>
                </a:cubicBezTo>
                <a:cubicBezTo>
                  <a:pt x="163513" y="185709"/>
                  <a:pt x="163513" y="182503"/>
                  <a:pt x="165294" y="181079"/>
                </a:cubicBezTo>
                <a:lnTo>
                  <a:pt x="175976" y="169685"/>
                </a:lnTo>
                <a:lnTo>
                  <a:pt x="165294" y="159002"/>
                </a:lnTo>
                <a:cubicBezTo>
                  <a:pt x="163513" y="157222"/>
                  <a:pt x="163513" y="154373"/>
                  <a:pt x="165294" y="152593"/>
                </a:cubicBezTo>
                <a:close/>
                <a:moveTo>
                  <a:pt x="109171" y="150813"/>
                </a:moveTo>
                <a:cubicBezTo>
                  <a:pt x="111736" y="150813"/>
                  <a:pt x="113934" y="153011"/>
                  <a:pt x="113934" y="155209"/>
                </a:cubicBezTo>
                <a:cubicBezTo>
                  <a:pt x="113934" y="158140"/>
                  <a:pt x="111736" y="159971"/>
                  <a:pt x="109171" y="159971"/>
                </a:cubicBezTo>
                <a:cubicBezTo>
                  <a:pt x="106607" y="159971"/>
                  <a:pt x="104775" y="158140"/>
                  <a:pt x="104775" y="155209"/>
                </a:cubicBezTo>
                <a:cubicBezTo>
                  <a:pt x="104775" y="153011"/>
                  <a:pt x="106607" y="150813"/>
                  <a:pt x="109171" y="150813"/>
                </a:cubicBezTo>
                <a:close/>
                <a:moveTo>
                  <a:pt x="149393" y="138280"/>
                </a:moveTo>
                <a:lnTo>
                  <a:pt x="149393" y="203375"/>
                </a:lnTo>
                <a:lnTo>
                  <a:pt x="207295" y="203375"/>
                </a:lnTo>
                <a:cubicBezTo>
                  <a:pt x="211251" y="203375"/>
                  <a:pt x="214488" y="200138"/>
                  <a:pt x="214488" y="196182"/>
                </a:cubicBezTo>
                <a:lnTo>
                  <a:pt x="214488" y="138280"/>
                </a:lnTo>
                <a:lnTo>
                  <a:pt x="149393" y="138280"/>
                </a:lnTo>
                <a:close/>
                <a:moveTo>
                  <a:pt x="75306" y="138280"/>
                </a:moveTo>
                <a:lnTo>
                  <a:pt x="75306" y="196182"/>
                </a:lnTo>
                <a:cubicBezTo>
                  <a:pt x="75306" y="200138"/>
                  <a:pt x="78903" y="203375"/>
                  <a:pt x="82859" y="203375"/>
                </a:cubicBezTo>
                <a:lnTo>
                  <a:pt x="140761" y="203375"/>
                </a:lnTo>
                <a:lnTo>
                  <a:pt x="140761" y="138280"/>
                </a:lnTo>
                <a:lnTo>
                  <a:pt x="75306" y="138280"/>
                </a:lnTo>
                <a:close/>
                <a:moveTo>
                  <a:pt x="167896" y="92075"/>
                </a:moveTo>
                <a:lnTo>
                  <a:pt x="199675" y="92075"/>
                </a:lnTo>
                <a:cubicBezTo>
                  <a:pt x="202231" y="92075"/>
                  <a:pt x="204423" y="93980"/>
                  <a:pt x="204423" y="96647"/>
                </a:cubicBezTo>
                <a:cubicBezTo>
                  <a:pt x="204423" y="99314"/>
                  <a:pt x="202231" y="101219"/>
                  <a:pt x="199675" y="101219"/>
                </a:cubicBezTo>
                <a:lnTo>
                  <a:pt x="167896" y="101219"/>
                </a:lnTo>
                <a:cubicBezTo>
                  <a:pt x="165340" y="101219"/>
                  <a:pt x="163513" y="99314"/>
                  <a:pt x="163513" y="96647"/>
                </a:cubicBezTo>
                <a:cubicBezTo>
                  <a:pt x="163513" y="93980"/>
                  <a:pt x="165340" y="92075"/>
                  <a:pt x="167896" y="92075"/>
                </a:cubicBezTo>
                <a:close/>
                <a:moveTo>
                  <a:pt x="108567" y="74613"/>
                </a:moveTo>
                <a:cubicBezTo>
                  <a:pt x="111047" y="74613"/>
                  <a:pt x="113172" y="76384"/>
                  <a:pt x="113172" y="78864"/>
                </a:cubicBezTo>
                <a:lnTo>
                  <a:pt x="113172" y="91616"/>
                </a:lnTo>
                <a:lnTo>
                  <a:pt x="125570" y="91616"/>
                </a:lnTo>
                <a:cubicBezTo>
                  <a:pt x="127696" y="91616"/>
                  <a:pt x="129821" y="93387"/>
                  <a:pt x="129821" y="95867"/>
                </a:cubicBezTo>
                <a:cubicBezTo>
                  <a:pt x="129821" y="98346"/>
                  <a:pt x="127696" y="100117"/>
                  <a:pt x="125570" y="100117"/>
                </a:cubicBezTo>
                <a:lnTo>
                  <a:pt x="113172" y="100117"/>
                </a:lnTo>
                <a:lnTo>
                  <a:pt x="113172" y="112870"/>
                </a:lnTo>
                <a:cubicBezTo>
                  <a:pt x="113172" y="115349"/>
                  <a:pt x="111047" y="117121"/>
                  <a:pt x="108567" y="117121"/>
                </a:cubicBezTo>
                <a:cubicBezTo>
                  <a:pt x="106088" y="117121"/>
                  <a:pt x="104316" y="115349"/>
                  <a:pt x="104316" y="112870"/>
                </a:cubicBezTo>
                <a:lnTo>
                  <a:pt x="104316" y="100117"/>
                </a:lnTo>
                <a:lnTo>
                  <a:pt x="91918" y="100117"/>
                </a:lnTo>
                <a:cubicBezTo>
                  <a:pt x="89438" y="100117"/>
                  <a:pt x="87313" y="98346"/>
                  <a:pt x="87313" y="95867"/>
                </a:cubicBezTo>
                <a:cubicBezTo>
                  <a:pt x="87313" y="93387"/>
                  <a:pt x="89438" y="91616"/>
                  <a:pt x="91918" y="91616"/>
                </a:cubicBezTo>
                <a:lnTo>
                  <a:pt x="104316" y="91616"/>
                </a:lnTo>
                <a:lnTo>
                  <a:pt x="104316" y="78864"/>
                </a:lnTo>
                <a:cubicBezTo>
                  <a:pt x="104316" y="76384"/>
                  <a:pt x="106088" y="74613"/>
                  <a:pt x="108567" y="74613"/>
                </a:cubicBezTo>
                <a:close/>
                <a:moveTo>
                  <a:pt x="149393" y="64194"/>
                </a:moveTo>
                <a:lnTo>
                  <a:pt x="149393" y="129289"/>
                </a:lnTo>
                <a:lnTo>
                  <a:pt x="214488" y="129289"/>
                </a:lnTo>
                <a:lnTo>
                  <a:pt x="214488" y="71746"/>
                </a:lnTo>
                <a:cubicBezTo>
                  <a:pt x="214488" y="67431"/>
                  <a:pt x="211251" y="64194"/>
                  <a:pt x="207295" y="64194"/>
                </a:cubicBezTo>
                <a:lnTo>
                  <a:pt x="149393" y="64194"/>
                </a:lnTo>
                <a:close/>
                <a:moveTo>
                  <a:pt x="82859" y="64194"/>
                </a:moveTo>
                <a:cubicBezTo>
                  <a:pt x="78903" y="64194"/>
                  <a:pt x="75306" y="67431"/>
                  <a:pt x="75306" y="71746"/>
                </a:cubicBezTo>
                <a:lnTo>
                  <a:pt x="75306" y="129289"/>
                </a:lnTo>
                <a:lnTo>
                  <a:pt x="140761" y="129289"/>
                </a:lnTo>
                <a:lnTo>
                  <a:pt x="140761" y="64194"/>
                </a:lnTo>
                <a:lnTo>
                  <a:pt x="82859" y="64194"/>
                </a:lnTo>
                <a:close/>
                <a:moveTo>
                  <a:pt x="82859" y="55563"/>
                </a:moveTo>
                <a:lnTo>
                  <a:pt x="207295" y="55563"/>
                </a:lnTo>
                <a:cubicBezTo>
                  <a:pt x="216286" y="55563"/>
                  <a:pt x="223479" y="62756"/>
                  <a:pt x="223479" y="71746"/>
                </a:cubicBezTo>
                <a:lnTo>
                  <a:pt x="223479" y="133964"/>
                </a:lnTo>
                <a:lnTo>
                  <a:pt x="223479" y="196182"/>
                </a:lnTo>
                <a:cubicBezTo>
                  <a:pt x="223479" y="205173"/>
                  <a:pt x="216286" y="212366"/>
                  <a:pt x="207295" y="212366"/>
                </a:cubicBezTo>
                <a:lnTo>
                  <a:pt x="145077" y="212366"/>
                </a:lnTo>
                <a:lnTo>
                  <a:pt x="82859" y="212366"/>
                </a:lnTo>
                <a:cubicBezTo>
                  <a:pt x="73868" y="212366"/>
                  <a:pt x="66675" y="205173"/>
                  <a:pt x="66675" y="196182"/>
                </a:cubicBezTo>
                <a:lnTo>
                  <a:pt x="66675" y="133964"/>
                </a:lnTo>
                <a:lnTo>
                  <a:pt x="66675" y="71746"/>
                </a:lnTo>
                <a:cubicBezTo>
                  <a:pt x="66675" y="62756"/>
                  <a:pt x="73868" y="55563"/>
                  <a:pt x="82859" y="55563"/>
                </a:cubicBezTo>
                <a:close/>
                <a:moveTo>
                  <a:pt x="260896" y="38510"/>
                </a:moveTo>
                <a:lnTo>
                  <a:pt x="260896" y="257337"/>
                </a:lnTo>
                <a:cubicBezTo>
                  <a:pt x="260896" y="259857"/>
                  <a:pt x="258734" y="261656"/>
                  <a:pt x="256572" y="261656"/>
                </a:cubicBezTo>
                <a:lnTo>
                  <a:pt x="166484" y="261656"/>
                </a:lnTo>
                <a:cubicBezTo>
                  <a:pt x="157835" y="261656"/>
                  <a:pt x="150988" y="268854"/>
                  <a:pt x="150988" y="277132"/>
                </a:cubicBezTo>
                <a:lnTo>
                  <a:pt x="150988" y="284690"/>
                </a:lnTo>
                <a:lnTo>
                  <a:pt x="284679" y="284690"/>
                </a:lnTo>
                <a:lnTo>
                  <a:pt x="284679" y="38510"/>
                </a:lnTo>
                <a:lnTo>
                  <a:pt x="260896" y="38510"/>
                </a:lnTo>
                <a:close/>
                <a:moveTo>
                  <a:pt x="8648" y="38510"/>
                </a:moveTo>
                <a:lnTo>
                  <a:pt x="8648" y="284690"/>
                </a:lnTo>
                <a:lnTo>
                  <a:pt x="142340" y="284690"/>
                </a:lnTo>
                <a:lnTo>
                  <a:pt x="142340" y="277132"/>
                </a:lnTo>
                <a:cubicBezTo>
                  <a:pt x="142340" y="268854"/>
                  <a:pt x="135133" y="261656"/>
                  <a:pt x="126845" y="261656"/>
                </a:cubicBezTo>
                <a:lnTo>
                  <a:pt x="36756" y="261656"/>
                </a:lnTo>
                <a:cubicBezTo>
                  <a:pt x="34233" y="261656"/>
                  <a:pt x="32432" y="259857"/>
                  <a:pt x="32432" y="257337"/>
                </a:cubicBezTo>
                <a:lnTo>
                  <a:pt x="32432" y="38510"/>
                </a:lnTo>
                <a:lnTo>
                  <a:pt x="8648" y="38510"/>
                </a:lnTo>
                <a:close/>
                <a:moveTo>
                  <a:pt x="41080" y="8998"/>
                </a:moveTo>
                <a:lnTo>
                  <a:pt x="41080" y="253018"/>
                </a:lnTo>
                <a:lnTo>
                  <a:pt x="126845" y="253018"/>
                </a:lnTo>
                <a:cubicBezTo>
                  <a:pt x="132610" y="253018"/>
                  <a:pt x="138016" y="255178"/>
                  <a:pt x="142340" y="258417"/>
                </a:cubicBezTo>
                <a:lnTo>
                  <a:pt x="142340" y="224945"/>
                </a:lnTo>
                <a:cubicBezTo>
                  <a:pt x="142340" y="222426"/>
                  <a:pt x="144142" y="220626"/>
                  <a:pt x="146664" y="220626"/>
                </a:cubicBezTo>
                <a:cubicBezTo>
                  <a:pt x="149187" y="220626"/>
                  <a:pt x="150988" y="222426"/>
                  <a:pt x="150988" y="224945"/>
                </a:cubicBezTo>
                <a:lnTo>
                  <a:pt x="150988" y="258417"/>
                </a:lnTo>
                <a:cubicBezTo>
                  <a:pt x="155313" y="255178"/>
                  <a:pt x="160718" y="253018"/>
                  <a:pt x="166484" y="253018"/>
                </a:cubicBezTo>
                <a:lnTo>
                  <a:pt x="252248" y="253018"/>
                </a:lnTo>
                <a:lnTo>
                  <a:pt x="252248" y="8998"/>
                </a:lnTo>
                <a:lnTo>
                  <a:pt x="166484" y="8998"/>
                </a:lnTo>
                <a:cubicBezTo>
                  <a:pt x="157835" y="8998"/>
                  <a:pt x="150988" y="15836"/>
                  <a:pt x="150988" y="24114"/>
                </a:cubicBezTo>
                <a:lnTo>
                  <a:pt x="150988" y="41390"/>
                </a:lnTo>
                <a:cubicBezTo>
                  <a:pt x="150988" y="43549"/>
                  <a:pt x="149187" y="45709"/>
                  <a:pt x="146664" y="45709"/>
                </a:cubicBezTo>
                <a:cubicBezTo>
                  <a:pt x="144142" y="45709"/>
                  <a:pt x="142340" y="43549"/>
                  <a:pt x="142340" y="41390"/>
                </a:cubicBezTo>
                <a:lnTo>
                  <a:pt x="142340" y="24114"/>
                </a:lnTo>
                <a:cubicBezTo>
                  <a:pt x="142340" y="15836"/>
                  <a:pt x="135133" y="8998"/>
                  <a:pt x="126845" y="8998"/>
                </a:cubicBezTo>
                <a:lnTo>
                  <a:pt x="41080" y="8998"/>
                </a:lnTo>
                <a:close/>
                <a:moveTo>
                  <a:pt x="36756" y="0"/>
                </a:moveTo>
                <a:lnTo>
                  <a:pt x="126845" y="0"/>
                </a:lnTo>
                <a:cubicBezTo>
                  <a:pt x="135133" y="0"/>
                  <a:pt x="142340" y="3959"/>
                  <a:pt x="146664" y="10437"/>
                </a:cubicBezTo>
                <a:cubicBezTo>
                  <a:pt x="150988" y="3959"/>
                  <a:pt x="158195" y="0"/>
                  <a:pt x="166484" y="0"/>
                </a:cubicBezTo>
                <a:lnTo>
                  <a:pt x="256572" y="0"/>
                </a:lnTo>
                <a:cubicBezTo>
                  <a:pt x="258734" y="0"/>
                  <a:pt x="260896" y="1799"/>
                  <a:pt x="260896" y="4679"/>
                </a:cubicBezTo>
                <a:lnTo>
                  <a:pt x="260896" y="29513"/>
                </a:lnTo>
                <a:lnTo>
                  <a:pt x="289004" y="29513"/>
                </a:lnTo>
                <a:cubicBezTo>
                  <a:pt x="291526" y="29513"/>
                  <a:pt x="293328" y="31672"/>
                  <a:pt x="293328" y="34191"/>
                </a:cubicBezTo>
                <a:lnTo>
                  <a:pt x="293328" y="289009"/>
                </a:lnTo>
                <a:cubicBezTo>
                  <a:pt x="293328" y="291529"/>
                  <a:pt x="291526" y="293328"/>
                  <a:pt x="289004" y="293328"/>
                </a:cubicBezTo>
                <a:lnTo>
                  <a:pt x="4324" y="293328"/>
                </a:lnTo>
                <a:cubicBezTo>
                  <a:pt x="1802" y="293328"/>
                  <a:pt x="0" y="291529"/>
                  <a:pt x="0" y="289009"/>
                </a:cubicBezTo>
                <a:lnTo>
                  <a:pt x="0" y="34191"/>
                </a:lnTo>
                <a:cubicBezTo>
                  <a:pt x="0" y="31672"/>
                  <a:pt x="1802" y="29513"/>
                  <a:pt x="4324" y="29513"/>
                </a:cubicBezTo>
                <a:lnTo>
                  <a:pt x="32432" y="29513"/>
                </a:lnTo>
                <a:lnTo>
                  <a:pt x="32432" y="4679"/>
                </a:lnTo>
                <a:cubicBezTo>
                  <a:pt x="32432" y="1799"/>
                  <a:pt x="34233" y="0"/>
                  <a:pt x="36756" y="0"/>
                </a:cubicBezTo>
                <a:close/>
              </a:path>
            </a:pathLst>
          </a:custGeom>
          <a:solidFill>
            <a:schemeClr val="accent4"/>
          </a:solidFill>
          <a:ln>
            <a:noFill/>
          </a:ln>
          <a:effectLst/>
        </p:spPr>
        <p:txBody>
          <a:bodyPr anchor="ctr"/>
          <a:lstStyle/>
          <a:p>
            <a:endParaRPr lang="en-US" sz="900" dirty="0">
              <a:latin typeface="Montserrat Light" pitchFamily="2" charset="77"/>
            </a:endParaRPr>
          </a:p>
        </p:txBody>
      </p:sp>
      <p:sp>
        <p:nvSpPr>
          <p:cNvPr id="71" name="TextBox 70">
            <a:extLst>
              <a:ext uri="{FF2B5EF4-FFF2-40B4-BE49-F238E27FC236}">
                <a16:creationId xmlns:a16="http://schemas.microsoft.com/office/drawing/2014/main" id="{BD4142B5-992D-DE40-B01E-B29A15C26411}"/>
              </a:ext>
            </a:extLst>
          </p:cNvPr>
          <p:cNvSpPr txBox="1"/>
          <p:nvPr/>
        </p:nvSpPr>
        <p:spPr>
          <a:xfrm>
            <a:off x="9555513" y="3603086"/>
            <a:ext cx="1191352" cy="338554"/>
          </a:xfrm>
          <a:prstGeom prst="rect">
            <a:avLst/>
          </a:prstGeom>
          <a:noFill/>
        </p:spPr>
        <p:txBody>
          <a:bodyPr wrap="none" rtlCol="0" anchor="ctr" anchorCtr="0">
            <a:spAutoFit/>
          </a:bodyPr>
          <a:lstStyle/>
          <a:p>
            <a:r>
              <a:rPr lang="en-US" sz="1600" b="1" dirty="0">
                <a:solidFill>
                  <a:schemeClr val="tx2"/>
                </a:solidFill>
                <a:latin typeface="Montserrat" pitchFamily="2" charset="77"/>
                <a:ea typeface="League Spartan" charset="0"/>
                <a:cs typeface="Poppins" pitchFamily="2" charset="77"/>
              </a:rPr>
              <a:t>Solutions</a:t>
            </a:r>
          </a:p>
        </p:txBody>
      </p:sp>
      <p:sp>
        <p:nvSpPr>
          <p:cNvPr id="72" name="Subtitle 2">
            <a:extLst>
              <a:ext uri="{FF2B5EF4-FFF2-40B4-BE49-F238E27FC236}">
                <a16:creationId xmlns:a16="http://schemas.microsoft.com/office/drawing/2014/main" id="{38143EF2-4F21-2F4A-88B2-15EEBFE7A02A}"/>
              </a:ext>
            </a:extLst>
          </p:cNvPr>
          <p:cNvSpPr txBox="1">
            <a:spLocks/>
          </p:cNvSpPr>
          <p:nvPr/>
        </p:nvSpPr>
        <p:spPr>
          <a:xfrm>
            <a:off x="9500240" y="3936262"/>
            <a:ext cx="2058348"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
        <p:nvSpPr>
          <p:cNvPr id="73" name="TextBox 72">
            <a:extLst>
              <a:ext uri="{FF2B5EF4-FFF2-40B4-BE49-F238E27FC236}">
                <a16:creationId xmlns:a16="http://schemas.microsoft.com/office/drawing/2014/main" id="{02C3256A-F279-0D40-A9A0-A47FE5FC3E82}"/>
              </a:ext>
            </a:extLst>
          </p:cNvPr>
          <p:cNvSpPr txBox="1"/>
          <p:nvPr/>
        </p:nvSpPr>
        <p:spPr>
          <a:xfrm>
            <a:off x="9555513" y="2131122"/>
            <a:ext cx="1191352" cy="338554"/>
          </a:xfrm>
          <a:prstGeom prst="rect">
            <a:avLst/>
          </a:prstGeom>
          <a:noFill/>
        </p:spPr>
        <p:txBody>
          <a:bodyPr wrap="none" rtlCol="0" anchor="ctr" anchorCtr="0">
            <a:spAutoFit/>
          </a:bodyPr>
          <a:lstStyle/>
          <a:p>
            <a:r>
              <a:rPr lang="en-US" sz="1600" b="1" dirty="0">
                <a:solidFill>
                  <a:schemeClr val="tx2"/>
                </a:solidFill>
                <a:latin typeface="Montserrat" pitchFamily="2" charset="77"/>
                <a:ea typeface="League Spartan" charset="0"/>
                <a:cs typeface="Poppins" pitchFamily="2" charset="77"/>
              </a:rPr>
              <a:t>Solutions</a:t>
            </a:r>
          </a:p>
        </p:txBody>
      </p:sp>
      <p:sp>
        <p:nvSpPr>
          <p:cNvPr id="74" name="Subtitle 2">
            <a:extLst>
              <a:ext uri="{FF2B5EF4-FFF2-40B4-BE49-F238E27FC236}">
                <a16:creationId xmlns:a16="http://schemas.microsoft.com/office/drawing/2014/main" id="{ED512EC1-1F77-AB40-A9F0-9E19E6D125EF}"/>
              </a:ext>
            </a:extLst>
          </p:cNvPr>
          <p:cNvSpPr txBox="1">
            <a:spLocks/>
          </p:cNvSpPr>
          <p:nvPr/>
        </p:nvSpPr>
        <p:spPr>
          <a:xfrm>
            <a:off x="9500240" y="2464298"/>
            <a:ext cx="2058348"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
        <p:nvSpPr>
          <p:cNvPr id="77" name="TextBox 76">
            <a:extLst>
              <a:ext uri="{FF2B5EF4-FFF2-40B4-BE49-F238E27FC236}">
                <a16:creationId xmlns:a16="http://schemas.microsoft.com/office/drawing/2014/main" id="{4C39276B-93BD-1E45-9202-D743683CC0B5}"/>
              </a:ext>
            </a:extLst>
          </p:cNvPr>
          <p:cNvSpPr txBox="1"/>
          <p:nvPr/>
        </p:nvSpPr>
        <p:spPr>
          <a:xfrm>
            <a:off x="9555513" y="4935261"/>
            <a:ext cx="1191352" cy="338554"/>
          </a:xfrm>
          <a:prstGeom prst="rect">
            <a:avLst/>
          </a:prstGeom>
          <a:noFill/>
        </p:spPr>
        <p:txBody>
          <a:bodyPr wrap="none" rtlCol="0" anchor="ctr" anchorCtr="0">
            <a:spAutoFit/>
          </a:bodyPr>
          <a:lstStyle/>
          <a:p>
            <a:r>
              <a:rPr lang="en-US" sz="1600" b="1" dirty="0">
                <a:solidFill>
                  <a:schemeClr val="tx2"/>
                </a:solidFill>
                <a:latin typeface="Montserrat" pitchFamily="2" charset="77"/>
                <a:ea typeface="League Spartan" charset="0"/>
                <a:cs typeface="Poppins" pitchFamily="2" charset="77"/>
              </a:rPr>
              <a:t>Solutions</a:t>
            </a:r>
          </a:p>
        </p:txBody>
      </p:sp>
      <p:sp>
        <p:nvSpPr>
          <p:cNvPr id="78" name="Subtitle 2">
            <a:extLst>
              <a:ext uri="{FF2B5EF4-FFF2-40B4-BE49-F238E27FC236}">
                <a16:creationId xmlns:a16="http://schemas.microsoft.com/office/drawing/2014/main" id="{B06A109F-3C8F-8043-B821-1390FAD2E375}"/>
              </a:ext>
            </a:extLst>
          </p:cNvPr>
          <p:cNvSpPr txBox="1">
            <a:spLocks/>
          </p:cNvSpPr>
          <p:nvPr/>
        </p:nvSpPr>
        <p:spPr>
          <a:xfrm>
            <a:off x="9500240" y="5268437"/>
            <a:ext cx="2058348"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
        <p:nvSpPr>
          <p:cNvPr id="79" name="TextBox 78">
            <a:extLst>
              <a:ext uri="{FF2B5EF4-FFF2-40B4-BE49-F238E27FC236}">
                <a16:creationId xmlns:a16="http://schemas.microsoft.com/office/drawing/2014/main" id="{A170783D-0554-8A49-BF76-D32B91C4BF90}"/>
              </a:ext>
            </a:extLst>
          </p:cNvPr>
          <p:cNvSpPr txBox="1"/>
          <p:nvPr/>
        </p:nvSpPr>
        <p:spPr>
          <a:xfrm>
            <a:off x="1416697" y="3590386"/>
            <a:ext cx="1191352" cy="338554"/>
          </a:xfrm>
          <a:prstGeom prst="rect">
            <a:avLst/>
          </a:prstGeom>
          <a:noFill/>
        </p:spPr>
        <p:txBody>
          <a:bodyPr wrap="none" rtlCol="0" anchor="ctr" anchorCtr="0">
            <a:spAutoFit/>
          </a:bodyPr>
          <a:lstStyle/>
          <a:p>
            <a:pPr algn="r"/>
            <a:r>
              <a:rPr lang="en-US" sz="1600" b="1" dirty="0">
                <a:solidFill>
                  <a:schemeClr val="tx2"/>
                </a:solidFill>
                <a:latin typeface="Montserrat" pitchFamily="2" charset="77"/>
                <a:ea typeface="League Spartan" charset="0"/>
                <a:cs typeface="Poppins" pitchFamily="2" charset="77"/>
              </a:rPr>
              <a:t>Solutions</a:t>
            </a:r>
          </a:p>
        </p:txBody>
      </p:sp>
      <p:sp>
        <p:nvSpPr>
          <p:cNvPr id="80" name="Subtitle 2">
            <a:extLst>
              <a:ext uri="{FF2B5EF4-FFF2-40B4-BE49-F238E27FC236}">
                <a16:creationId xmlns:a16="http://schemas.microsoft.com/office/drawing/2014/main" id="{1650A642-89AB-0A40-88D3-4D178538A6F2}"/>
              </a:ext>
            </a:extLst>
          </p:cNvPr>
          <p:cNvSpPr txBox="1">
            <a:spLocks/>
          </p:cNvSpPr>
          <p:nvPr/>
        </p:nvSpPr>
        <p:spPr>
          <a:xfrm>
            <a:off x="633413" y="3923562"/>
            <a:ext cx="2017080"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
        <p:nvSpPr>
          <p:cNvPr id="81" name="TextBox 80">
            <a:extLst>
              <a:ext uri="{FF2B5EF4-FFF2-40B4-BE49-F238E27FC236}">
                <a16:creationId xmlns:a16="http://schemas.microsoft.com/office/drawing/2014/main" id="{A634A743-0666-B34B-ADF6-760F3B08930A}"/>
              </a:ext>
            </a:extLst>
          </p:cNvPr>
          <p:cNvSpPr txBox="1"/>
          <p:nvPr/>
        </p:nvSpPr>
        <p:spPr>
          <a:xfrm>
            <a:off x="1416697" y="2118422"/>
            <a:ext cx="1191352" cy="338554"/>
          </a:xfrm>
          <a:prstGeom prst="rect">
            <a:avLst/>
          </a:prstGeom>
          <a:noFill/>
        </p:spPr>
        <p:txBody>
          <a:bodyPr wrap="none" rtlCol="0" anchor="ctr" anchorCtr="0">
            <a:spAutoFit/>
          </a:bodyPr>
          <a:lstStyle/>
          <a:p>
            <a:pPr algn="r"/>
            <a:r>
              <a:rPr lang="en-US" sz="1600" b="1" dirty="0">
                <a:solidFill>
                  <a:schemeClr val="tx2"/>
                </a:solidFill>
                <a:latin typeface="Montserrat" pitchFamily="2" charset="77"/>
                <a:ea typeface="League Spartan" charset="0"/>
                <a:cs typeface="Poppins" pitchFamily="2" charset="77"/>
              </a:rPr>
              <a:t>Solutions</a:t>
            </a:r>
          </a:p>
        </p:txBody>
      </p:sp>
      <p:sp>
        <p:nvSpPr>
          <p:cNvPr id="82" name="Subtitle 2">
            <a:extLst>
              <a:ext uri="{FF2B5EF4-FFF2-40B4-BE49-F238E27FC236}">
                <a16:creationId xmlns:a16="http://schemas.microsoft.com/office/drawing/2014/main" id="{7DF07C12-E7C8-F943-846B-F6A33B5B5D1F}"/>
              </a:ext>
            </a:extLst>
          </p:cNvPr>
          <p:cNvSpPr txBox="1">
            <a:spLocks/>
          </p:cNvSpPr>
          <p:nvPr/>
        </p:nvSpPr>
        <p:spPr>
          <a:xfrm>
            <a:off x="633413" y="2451598"/>
            <a:ext cx="2017080"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
        <p:nvSpPr>
          <p:cNvPr id="83" name="TextBox 82">
            <a:extLst>
              <a:ext uri="{FF2B5EF4-FFF2-40B4-BE49-F238E27FC236}">
                <a16:creationId xmlns:a16="http://schemas.microsoft.com/office/drawing/2014/main" id="{72DC9CFB-4E7C-0444-AA46-5A6D190F03E2}"/>
              </a:ext>
            </a:extLst>
          </p:cNvPr>
          <p:cNvSpPr txBox="1"/>
          <p:nvPr/>
        </p:nvSpPr>
        <p:spPr>
          <a:xfrm>
            <a:off x="1416697" y="4935261"/>
            <a:ext cx="1191352" cy="338554"/>
          </a:xfrm>
          <a:prstGeom prst="rect">
            <a:avLst/>
          </a:prstGeom>
          <a:noFill/>
        </p:spPr>
        <p:txBody>
          <a:bodyPr wrap="none" rtlCol="0" anchor="ctr" anchorCtr="0">
            <a:spAutoFit/>
          </a:bodyPr>
          <a:lstStyle/>
          <a:p>
            <a:pPr algn="r"/>
            <a:r>
              <a:rPr lang="en-US" sz="1600" b="1" dirty="0">
                <a:solidFill>
                  <a:schemeClr val="tx2"/>
                </a:solidFill>
                <a:latin typeface="Montserrat" pitchFamily="2" charset="77"/>
                <a:ea typeface="League Spartan" charset="0"/>
                <a:cs typeface="Poppins" pitchFamily="2" charset="77"/>
              </a:rPr>
              <a:t>Solutions</a:t>
            </a:r>
          </a:p>
        </p:txBody>
      </p:sp>
      <p:sp>
        <p:nvSpPr>
          <p:cNvPr id="84" name="Subtitle 2">
            <a:extLst>
              <a:ext uri="{FF2B5EF4-FFF2-40B4-BE49-F238E27FC236}">
                <a16:creationId xmlns:a16="http://schemas.microsoft.com/office/drawing/2014/main" id="{21BD2EA2-41B1-324B-B013-7F86C2C387AE}"/>
              </a:ext>
            </a:extLst>
          </p:cNvPr>
          <p:cNvSpPr txBox="1">
            <a:spLocks/>
          </p:cNvSpPr>
          <p:nvPr/>
        </p:nvSpPr>
        <p:spPr>
          <a:xfrm>
            <a:off x="633413" y="5268437"/>
            <a:ext cx="2017080" cy="55441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good business plan starts with an executive summary</a:t>
            </a:r>
          </a:p>
        </p:txBody>
      </p:sp>
    </p:spTree>
    <p:extLst>
      <p:ext uri="{BB962C8B-B14F-4D97-AF65-F5344CB8AC3E}">
        <p14:creationId xmlns:p14="http://schemas.microsoft.com/office/powerpoint/2010/main" val="166524038"/>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Group 68">
            <a:extLst>
              <a:ext uri="{FF2B5EF4-FFF2-40B4-BE49-F238E27FC236}">
                <a16:creationId xmlns:a16="http://schemas.microsoft.com/office/drawing/2014/main" id="{467B4A61-09BF-8347-8A51-2E5FF10680FB}"/>
              </a:ext>
            </a:extLst>
          </p:cNvPr>
          <p:cNvGrpSpPr/>
          <p:nvPr/>
        </p:nvGrpSpPr>
        <p:grpSpPr>
          <a:xfrm>
            <a:off x="3603875" y="1247495"/>
            <a:ext cx="4991089" cy="5241648"/>
            <a:chOff x="6793095" y="1634367"/>
            <a:chExt cx="10823429" cy="11366779"/>
          </a:xfrm>
        </p:grpSpPr>
        <p:sp>
          <p:nvSpPr>
            <p:cNvPr id="61" name="Arrow">
              <a:extLst>
                <a:ext uri="{FF2B5EF4-FFF2-40B4-BE49-F238E27FC236}">
                  <a16:creationId xmlns:a16="http://schemas.microsoft.com/office/drawing/2014/main" id="{87C28A75-BF90-7C4F-B451-81646AAF8F84}"/>
                </a:ext>
              </a:extLst>
            </p:cNvPr>
            <p:cNvSpPr>
              <a:spLocks noChangeArrowheads="1"/>
            </p:cNvSpPr>
            <p:nvPr/>
          </p:nvSpPr>
          <p:spPr bwMode="auto">
            <a:xfrm rot="5400000">
              <a:off x="11640487" y="11924308"/>
              <a:ext cx="1112547" cy="1041129"/>
            </a:xfrm>
            <a:prstGeom prst="rightArrow">
              <a:avLst>
                <a:gd name="adj1" fmla="val 50676"/>
                <a:gd name="adj2" fmla="val 58115"/>
              </a:avLst>
            </a:prstGeom>
            <a:solidFill>
              <a:schemeClr val="accent4"/>
            </a:solidFill>
            <a:ln>
              <a:noFill/>
            </a:ln>
          </p:spPr>
          <p:txBody>
            <a:bodyPr lIns="25394" tIns="25394" rIns="25394" bIns="25394" anchor="ctr"/>
            <a:lstStyle>
              <a:lvl1pPr>
                <a:defRPr sz="2000">
                  <a:solidFill>
                    <a:srgbClr val="74808C"/>
                  </a:solidFill>
                  <a:latin typeface="Poppins" charset="0"/>
                  <a:ea typeface="Poppins" charset="0"/>
                  <a:cs typeface="Poppins" charset="0"/>
                  <a:sym typeface="Poppins" charset="0"/>
                </a:defRPr>
              </a:lvl1pPr>
              <a:lvl2pPr marL="742950" indent="-285750">
                <a:defRPr sz="2000">
                  <a:solidFill>
                    <a:srgbClr val="74808C"/>
                  </a:solidFill>
                  <a:latin typeface="Poppins" charset="0"/>
                  <a:ea typeface="Poppins" charset="0"/>
                  <a:cs typeface="Poppins" charset="0"/>
                  <a:sym typeface="Poppins" charset="0"/>
                </a:defRPr>
              </a:lvl2pPr>
              <a:lvl3pPr marL="1143000" indent="-228600">
                <a:defRPr sz="2000">
                  <a:solidFill>
                    <a:srgbClr val="74808C"/>
                  </a:solidFill>
                  <a:latin typeface="Poppins" charset="0"/>
                  <a:ea typeface="Poppins" charset="0"/>
                  <a:cs typeface="Poppins" charset="0"/>
                  <a:sym typeface="Poppins" charset="0"/>
                </a:defRPr>
              </a:lvl3pPr>
              <a:lvl4pPr marL="1600200" indent="-228600">
                <a:defRPr sz="2000">
                  <a:solidFill>
                    <a:srgbClr val="74808C"/>
                  </a:solidFill>
                  <a:latin typeface="Poppins" charset="0"/>
                  <a:ea typeface="Poppins" charset="0"/>
                  <a:cs typeface="Poppins" charset="0"/>
                  <a:sym typeface="Poppins" charset="0"/>
                </a:defRPr>
              </a:lvl4pPr>
              <a:lvl5pPr marL="2057400" indent="-228600">
                <a:defRPr sz="2000">
                  <a:solidFill>
                    <a:srgbClr val="74808C"/>
                  </a:solidFill>
                  <a:latin typeface="Poppins" charset="0"/>
                  <a:ea typeface="Poppins" charset="0"/>
                  <a:cs typeface="Poppins" charset="0"/>
                  <a:sym typeface="Poppins" charset="0"/>
                </a:defRPr>
              </a:lvl5pPr>
              <a:lvl6pPr marL="2514600" indent="-228600" defTabSz="825500" eaLnBrk="0" fontAlgn="base" hangingPunct="0">
                <a:spcBef>
                  <a:spcPct val="0"/>
                </a:spcBef>
                <a:spcAft>
                  <a:spcPct val="0"/>
                </a:spcAft>
                <a:defRPr sz="2000">
                  <a:solidFill>
                    <a:srgbClr val="74808C"/>
                  </a:solidFill>
                  <a:latin typeface="Poppins" charset="0"/>
                  <a:ea typeface="Poppins" charset="0"/>
                  <a:cs typeface="Poppins" charset="0"/>
                  <a:sym typeface="Poppins" charset="0"/>
                </a:defRPr>
              </a:lvl6pPr>
              <a:lvl7pPr marL="2971800" indent="-228600" defTabSz="825500" eaLnBrk="0" fontAlgn="base" hangingPunct="0">
                <a:spcBef>
                  <a:spcPct val="0"/>
                </a:spcBef>
                <a:spcAft>
                  <a:spcPct val="0"/>
                </a:spcAft>
                <a:defRPr sz="2000">
                  <a:solidFill>
                    <a:srgbClr val="74808C"/>
                  </a:solidFill>
                  <a:latin typeface="Poppins" charset="0"/>
                  <a:ea typeface="Poppins" charset="0"/>
                  <a:cs typeface="Poppins" charset="0"/>
                  <a:sym typeface="Poppins" charset="0"/>
                </a:defRPr>
              </a:lvl7pPr>
              <a:lvl8pPr marL="3429000" indent="-228600" defTabSz="825500" eaLnBrk="0" fontAlgn="base" hangingPunct="0">
                <a:spcBef>
                  <a:spcPct val="0"/>
                </a:spcBef>
                <a:spcAft>
                  <a:spcPct val="0"/>
                </a:spcAft>
                <a:defRPr sz="2000">
                  <a:solidFill>
                    <a:srgbClr val="74808C"/>
                  </a:solidFill>
                  <a:latin typeface="Poppins" charset="0"/>
                  <a:ea typeface="Poppins" charset="0"/>
                  <a:cs typeface="Poppins" charset="0"/>
                  <a:sym typeface="Poppins" charset="0"/>
                </a:defRPr>
              </a:lvl8pPr>
              <a:lvl9pPr marL="3886200" indent="-228600" defTabSz="825500" eaLnBrk="0" fontAlgn="base" hangingPunct="0">
                <a:spcBef>
                  <a:spcPct val="0"/>
                </a:spcBef>
                <a:spcAft>
                  <a:spcPct val="0"/>
                </a:spcAft>
                <a:defRPr sz="2000">
                  <a:solidFill>
                    <a:srgbClr val="74808C"/>
                  </a:solidFill>
                  <a:latin typeface="Poppins" charset="0"/>
                  <a:ea typeface="Poppins" charset="0"/>
                  <a:cs typeface="Poppins" charset="0"/>
                  <a:sym typeface="Poppins" charset="0"/>
                </a:defRPr>
              </a:lvl9pPr>
            </a:lstStyle>
            <a:p>
              <a:pPr algn="ctr" eaLnBrk="1"/>
              <a:endParaRPr lang="ru-RU" altLang="ru-RU" sz="1600" dirty="0">
                <a:solidFill>
                  <a:srgbClr val="FFFFFF"/>
                </a:solidFill>
                <a:latin typeface="Montserrat Light" pitchFamily="2" charset="77"/>
                <a:ea typeface="Helvetica Light" pitchFamily="2" charset="0"/>
                <a:cs typeface="Helvetica Light" pitchFamily="2" charset="0"/>
                <a:sym typeface="Helvetica Light" pitchFamily="2" charset="0"/>
              </a:endParaRPr>
            </a:p>
          </p:txBody>
        </p:sp>
        <p:grpSp>
          <p:nvGrpSpPr>
            <p:cNvPr id="2" name="Группа 7">
              <a:extLst>
                <a:ext uri="{FF2B5EF4-FFF2-40B4-BE49-F238E27FC236}">
                  <a16:creationId xmlns:a16="http://schemas.microsoft.com/office/drawing/2014/main" id="{4B34BFC3-2F80-124F-918A-7DBBEB1A1FCF}"/>
                </a:ext>
              </a:extLst>
            </p:cNvPr>
            <p:cNvGrpSpPr>
              <a:grpSpLocks/>
            </p:cNvGrpSpPr>
            <p:nvPr/>
          </p:nvGrpSpPr>
          <p:grpSpPr bwMode="auto">
            <a:xfrm>
              <a:off x="7186328" y="4588372"/>
              <a:ext cx="10004994" cy="7452959"/>
              <a:chOff x="7188200" y="3852912"/>
              <a:chExt cx="10007601" cy="7456323"/>
            </a:xfrm>
          </p:grpSpPr>
          <p:sp>
            <p:nvSpPr>
              <p:cNvPr id="3" name="Фигура">
                <a:extLst>
                  <a:ext uri="{FF2B5EF4-FFF2-40B4-BE49-F238E27FC236}">
                    <a16:creationId xmlns:a16="http://schemas.microsoft.com/office/drawing/2014/main" id="{017BA6A0-48BA-D244-AED3-97F40BF56EF4}"/>
                  </a:ext>
                </a:extLst>
              </p:cNvPr>
              <p:cNvSpPr/>
              <p:nvPr/>
            </p:nvSpPr>
            <p:spPr>
              <a:xfrm>
                <a:off x="10475913" y="9246679"/>
                <a:ext cx="3432175" cy="167830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721" y="21600"/>
                    </a:lnTo>
                    <a:lnTo>
                      <a:pt x="879" y="21600"/>
                    </a:lnTo>
                    <a:lnTo>
                      <a:pt x="0" y="0"/>
                    </a:lnTo>
                    <a:close/>
                  </a:path>
                </a:pathLst>
              </a:custGeom>
              <a:solidFill>
                <a:schemeClr val="bg1">
                  <a:lumMod val="50000"/>
                </a:schemeClr>
              </a:solidFill>
              <a:ln w="25400">
                <a:noFill/>
                <a:miter lim="400000"/>
              </a:ln>
            </p:spPr>
            <p:txBody>
              <a:bodyPr lIns="25394" tIns="25394" rIns="25394" bIns="25394" anchor="ctr"/>
              <a:lstStyle/>
              <a:p>
                <a:pPr>
                  <a:defRPr sz="3200" b="0">
                    <a:solidFill>
                      <a:srgbClr val="FFFFFF"/>
                    </a:solidFill>
                    <a:latin typeface="+mn-lt"/>
                    <a:ea typeface="+mn-ea"/>
                    <a:cs typeface="+mn-cs"/>
                    <a:sym typeface="Helvetica Neue Medium"/>
                  </a:defRPr>
                </a:pPr>
                <a:endParaRPr sz="1600" dirty="0">
                  <a:solidFill>
                    <a:srgbClr val="FFFFFF"/>
                  </a:solidFill>
                  <a:latin typeface="Montserrat Light" pitchFamily="2" charset="77"/>
                  <a:sym typeface="Helvetica Neue Medium"/>
                </a:endParaRPr>
              </a:p>
            </p:txBody>
          </p:sp>
          <p:sp>
            <p:nvSpPr>
              <p:cNvPr id="4" name="Овал">
                <a:extLst>
                  <a:ext uri="{FF2B5EF4-FFF2-40B4-BE49-F238E27FC236}">
                    <a16:creationId xmlns:a16="http://schemas.microsoft.com/office/drawing/2014/main" id="{5C5732CA-D4BD-D94D-9432-9FA23C82646C}"/>
                  </a:ext>
                </a:extLst>
              </p:cNvPr>
              <p:cNvSpPr/>
              <p:nvPr/>
            </p:nvSpPr>
            <p:spPr>
              <a:xfrm>
                <a:off x="10618788" y="10540738"/>
                <a:ext cx="3146425" cy="768497"/>
              </a:xfrm>
              <a:prstGeom prst="ellipse">
                <a:avLst/>
              </a:prstGeom>
              <a:solidFill>
                <a:schemeClr val="bg1">
                  <a:lumMod val="50000"/>
                </a:schemeClr>
              </a:solidFill>
              <a:ln w="25400">
                <a:noFill/>
                <a:miter lim="400000"/>
              </a:ln>
            </p:spPr>
            <p:txBody>
              <a:bodyPr lIns="25394" tIns="25394" rIns="25394" bIns="25394" anchor="ctr"/>
              <a:lstStyle/>
              <a:p>
                <a:pPr>
                  <a:defRPr sz="3200" b="0">
                    <a:solidFill>
                      <a:srgbClr val="FFFFFF"/>
                    </a:solidFill>
                    <a:latin typeface="+mn-lt"/>
                    <a:ea typeface="+mn-ea"/>
                    <a:cs typeface="+mn-cs"/>
                    <a:sym typeface="Helvetica Neue Medium"/>
                  </a:defRPr>
                </a:pPr>
                <a:endParaRPr sz="1600" dirty="0">
                  <a:solidFill>
                    <a:srgbClr val="FFFFFF"/>
                  </a:solidFill>
                  <a:latin typeface="Montserrat Light" pitchFamily="2" charset="77"/>
                  <a:sym typeface="Helvetica Neue Medium"/>
                </a:endParaRPr>
              </a:p>
            </p:txBody>
          </p:sp>
          <p:sp>
            <p:nvSpPr>
              <p:cNvPr id="5" name="Фигура">
                <a:extLst>
                  <a:ext uri="{FF2B5EF4-FFF2-40B4-BE49-F238E27FC236}">
                    <a16:creationId xmlns:a16="http://schemas.microsoft.com/office/drawing/2014/main" id="{05DE348D-8B3D-B543-956F-708DD37058E0}"/>
                  </a:ext>
                </a:extLst>
              </p:cNvPr>
              <p:cNvSpPr/>
              <p:nvPr/>
            </p:nvSpPr>
            <p:spPr>
              <a:xfrm>
                <a:off x="7213600" y="4697623"/>
                <a:ext cx="9956801" cy="50253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14437" y="21600"/>
                    </a:lnTo>
                    <a:lnTo>
                      <a:pt x="7163" y="21600"/>
                    </a:lnTo>
                    <a:lnTo>
                      <a:pt x="0" y="0"/>
                    </a:lnTo>
                    <a:close/>
                  </a:path>
                </a:pathLst>
              </a:custGeom>
              <a:solidFill>
                <a:schemeClr val="bg1">
                  <a:lumMod val="65000"/>
                </a:schemeClr>
              </a:solidFill>
              <a:ln w="25400">
                <a:noFill/>
                <a:miter lim="400000"/>
              </a:ln>
            </p:spPr>
            <p:txBody>
              <a:bodyPr lIns="25394" tIns="25394" rIns="25394" bIns="25394" anchor="ctr"/>
              <a:lstStyle/>
              <a:p>
                <a:pPr>
                  <a:defRPr sz="3200" b="0">
                    <a:solidFill>
                      <a:srgbClr val="FFFFFF"/>
                    </a:solidFill>
                    <a:latin typeface="+mn-lt"/>
                    <a:ea typeface="+mn-ea"/>
                    <a:cs typeface="+mn-cs"/>
                    <a:sym typeface="Helvetica Neue Medium"/>
                  </a:defRPr>
                </a:pPr>
                <a:endParaRPr sz="1600" dirty="0">
                  <a:solidFill>
                    <a:srgbClr val="FFFFFF"/>
                  </a:solidFill>
                  <a:latin typeface="Montserrat Light" pitchFamily="2" charset="77"/>
                  <a:sym typeface="Helvetica Neue Medium"/>
                </a:endParaRPr>
              </a:p>
            </p:txBody>
          </p:sp>
          <p:sp>
            <p:nvSpPr>
              <p:cNvPr id="6" name="Овал">
                <a:extLst>
                  <a:ext uri="{FF2B5EF4-FFF2-40B4-BE49-F238E27FC236}">
                    <a16:creationId xmlns:a16="http://schemas.microsoft.com/office/drawing/2014/main" id="{7EDA4EFD-9289-6243-84ED-BC4C950C6DD2}"/>
                  </a:ext>
                </a:extLst>
              </p:cNvPr>
              <p:cNvSpPr/>
              <p:nvPr/>
            </p:nvSpPr>
            <p:spPr>
              <a:xfrm>
                <a:off x="7188200" y="3852912"/>
                <a:ext cx="10007601" cy="1522704"/>
              </a:xfrm>
              <a:prstGeom prst="ellipse">
                <a:avLst/>
              </a:prstGeom>
              <a:solidFill>
                <a:schemeClr val="bg1">
                  <a:lumMod val="50000"/>
                </a:schemeClr>
              </a:solidFill>
              <a:ln w="25400">
                <a:noFill/>
                <a:miter lim="400000"/>
              </a:ln>
            </p:spPr>
            <p:txBody>
              <a:bodyPr lIns="25394" tIns="25394" rIns="25394" bIns="25394" anchor="ctr"/>
              <a:lstStyle/>
              <a:p>
                <a:pPr>
                  <a:defRPr sz="3200" b="0">
                    <a:solidFill>
                      <a:srgbClr val="FFFFFF"/>
                    </a:solidFill>
                    <a:latin typeface="+mn-lt"/>
                    <a:ea typeface="+mn-ea"/>
                    <a:cs typeface="+mn-cs"/>
                    <a:sym typeface="Helvetica Neue Medium"/>
                  </a:defRPr>
                </a:pPr>
                <a:endParaRPr sz="1600" dirty="0">
                  <a:solidFill>
                    <a:srgbClr val="FFFFFF"/>
                  </a:solidFill>
                  <a:latin typeface="Montserrat Light" pitchFamily="2" charset="77"/>
                  <a:sym typeface="Helvetica Neue Medium"/>
                </a:endParaRPr>
              </a:p>
            </p:txBody>
          </p:sp>
          <p:sp>
            <p:nvSpPr>
              <p:cNvPr id="7" name="Овал">
                <a:extLst>
                  <a:ext uri="{FF2B5EF4-FFF2-40B4-BE49-F238E27FC236}">
                    <a16:creationId xmlns:a16="http://schemas.microsoft.com/office/drawing/2014/main" id="{7EC91338-C096-7E43-BCB6-A4EA512FCF86}"/>
                  </a:ext>
                </a:extLst>
              </p:cNvPr>
              <p:cNvSpPr/>
              <p:nvPr/>
            </p:nvSpPr>
            <p:spPr>
              <a:xfrm>
                <a:off x="7593013" y="4081557"/>
                <a:ext cx="9197976" cy="1219433"/>
              </a:xfrm>
              <a:prstGeom prst="ellipse">
                <a:avLst/>
              </a:prstGeom>
              <a:solidFill>
                <a:schemeClr val="bg1">
                  <a:lumMod val="85000"/>
                </a:schemeClr>
              </a:solidFill>
              <a:ln w="25400">
                <a:noFill/>
                <a:miter lim="400000"/>
              </a:ln>
            </p:spPr>
            <p:txBody>
              <a:bodyPr lIns="25394" tIns="25394" rIns="25394" bIns="25394" anchor="ctr"/>
              <a:lstStyle/>
              <a:p>
                <a:pPr>
                  <a:defRPr sz="3200" b="0">
                    <a:solidFill>
                      <a:srgbClr val="FFFFFF"/>
                    </a:solidFill>
                    <a:latin typeface="+mn-lt"/>
                    <a:ea typeface="+mn-ea"/>
                    <a:cs typeface="+mn-cs"/>
                    <a:sym typeface="Helvetica Neue Medium"/>
                  </a:defRPr>
                </a:pPr>
                <a:endParaRPr sz="1600" dirty="0">
                  <a:solidFill>
                    <a:srgbClr val="FFFFFF"/>
                  </a:solidFill>
                  <a:latin typeface="Montserrat Light" pitchFamily="2" charset="77"/>
                  <a:sym typeface="Helvetica Neue Medium"/>
                </a:endParaRPr>
              </a:p>
            </p:txBody>
          </p:sp>
          <p:sp>
            <p:nvSpPr>
              <p:cNvPr id="8" name="Овал">
                <a:extLst>
                  <a:ext uri="{FF2B5EF4-FFF2-40B4-BE49-F238E27FC236}">
                    <a16:creationId xmlns:a16="http://schemas.microsoft.com/office/drawing/2014/main" id="{2E795A79-FCF3-A74D-9241-60E0557EE6D4}"/>
                  </a:ext>
                </a:extLst>
              </p:cNvPr>
              <p:cNvSpPr/>
              <p:nvPr/>
            </p:nvSpPr>
            <p:spPr>
              <a:xfrm>
                <a:off x="10521950" y="9284787"/>
                <a:ext cx="3340100" cy="816131"/>
              </a:xfrm>
              <a:prstGeom prst="ellipse">
                <a:avLst/>
              </a:prstGeom>
              <a:solidFill>
                <a:schemeClr val="bg1">
                  <a:lumMod val="65000"/>
                </a:schemeClr>
              </a:solidFill>
              <a:ln w="25400">
                <a:noFill/>
                <a:miter lim="400000"/>
              </a:ln>
            </p:spPr>
            <p:txBody>
              <a:bodyPr lIns="25394" tIns="25394" rIns="25394" bIns="25394" anchor="ctr"/>
              <a:lstStyle/>
              <a:p>
                <a:pPr>
                  <a:defRPr sz="3200" b="0">
                    <a:solidFill>
                      <a:srgbClr val="FFFFFF"/>
                    </a:solidFill>
                    <a:latin typeface="+mn-lt"/>
                    <a:ea typeface="+mn-ea"/>
                    <a:cs typeface="+mn-cs"/>
                    <a:sym typeface="Helvetica Neue Medium"/>
                  </a:defRPr>
                </a:pPr>
                <a:endParaRPr sz="1600" dirty="0">
                  <a:solidFill>
                    <a:srgbClr val="FFFFFF"/>
                  </a:solidFill>
                  <a:latin typeface="Montserrat Light" pitchFamily="2" charset="77"/>
                  <a:sym typeface="Helvetica Neue Medium"/>
                </a:endParaRPr>
              </a:p>
            </p:txBody>
          </p:sp>
          <p:sp>
            <p:nvSpPr>
              <p:cNvPr id="9" name="Фигура">
                <a:extLst>
                  <a:ext uri="{FF2B5EF4-FFF2-40B4-BE49-F238E27FC236}">
                    <a16:creationId xmlns:a16="http://schemas.microsoft.com/office/drawing/2014/main" id="{9AF56131-63BB-344D-8B04-BD6B79A371AB}"/>
                  </a:ext>
                </a:extLst>
              </p:cNvPr>
              <p:cNvSpPr/>
              <p:nvPr/>
            </p:nvSpPr>
            <p:spPr>
              <a:xfrm>
                <a:off x="7996238" y="5199369"/>
                <a:ext cx="3389312" cy="470466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60" y="20946"/>
                    </a:lnTo>
                    <a:cubicBezTo>
                      <a:pt x="18463" y="21152"/>
                      <a:pt x="19190" y="21312"/>
                      <a:pt x="19932" y="21426"/>
                    </a:cubicBezTo>
                    <a:cubicBezTo>
                      <a:pt x="20482" y="21510"/>
                      <a:pt x="21039" y="21568"/>
                      <a:pt x="21600" y="21600"/>
                    </a:cubicBezTo>
                    <a:lnTo>
                      <a:pt x="7139" y="848"/>
                    </a:lnTo>
                    <a:cubicBezTo>
                      <a:pt x="6016" y="785"/>
                      <a:pt x="4897" y="689"/>
                      <a:pt x="3785" y="562"/>
                    </a:cubicBezTo>
                    <a:cubicBezTo>
                      <a:pt x="2512" y="416"/>
                      <a:pt x="1249" y="229"/>
                      <a:pt x="0" y="0"/>
                    </a:cubicBezTo>
                    <a:close/>
                  </a:path>
                </a:pathLst>
              </a:custGeom>
              <a:solidFill>
                <a:schemeClr val="bg1">
                  <a:lumMod val="50000"/>
                </a:schemeClr>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solidFill>
                    <a:srgbClr val="FFFFFF"/>
                  </a:solidFill>
                  <a:latin typeface="Montserrat Light" pitchFamily="2" charset="77"/>
                  <a:sym typeface="Helvetica Neue Medium"/>
                </a:endParaRPr>
              </a:p>
            </p:txBody>
          </p:sp>
        </p:grpSp>
        <p:grpSp>
          <p:nvGrpSpPr>
            <p:cNvPr id="13" name="Группа 89">
              <a:extLst>
                <a:ext uri="{FF2B5EF4-FFF2-40B4-BE49-F238E27FC236}">
                  <a16:creationId xmlns:a16="http://schemas.microsoft.com/office/drawing/2014/main" id="{0FAD1DA1-627C-244A-8355-9D26338CC476}"/>
                </a:ext>
              </a:extLst>
            </p:cNvPr>
            <p:cNvGrpSpPr>
              <a:grpSpLocks/>
            </p:cNvGrpSpPr>
            <p:nvPr/>
          </p:nvGrpSpPr>
          <p:grpSpPr bwMode="auto">
            <a:xfrm>
              <a:off x="8730817" y="4041793"/>
              <a:ext cx="1893394" cy="1891807"/>
              <a:chOff x="15273338" y="7096125"/>
              <a:chExt cx="1527175" cy="1525588"/>
            </a:xfrm>
          </p:grpSpPr>
          <p:sp>
            <p:nvSpPr>
              <p:cNvPr id="14" name="Oval 6">
                <a:extLst>
                  <a:ext uri="{FF2B5EF4-FFF2-40B4-BE49-F238E27FC236}">
                    <a16:creationId xmlns:a16="http://schemas.microsoft.com/office/drawing/2014/main" id="{B1FEB2BB-CD0C-AA44-BD96-64BE51D19F1D}"/>
                  </a:ext>
                </a:extLst>
              </p:cNvPr>
              <p:cNvSpPr>
                <a:spLocks/>
              </p:cNvSpPr>
              <p:nvPr/>
            </p:nvSpPr>
            <p:spPr bwMode="auto">
              <a:xfrm>
                <a:off x="15273338" y="7096125"/>
                <a:ext cx="1527175" cy="1525588"/>
              </a:xfrm>
              <a:prstGeom prst="ellipse">
                <a:avLst/>
              </a:pr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5394" tIns="25394" rIns="25394" bIns="25394" anchor="ctr"/>
              <a:lstStyle/>
              <a:p>
                <a:pPr>
                  <a:defRPr/>
                </a:pPr>
                <a:endParaRPr lang="en-US" altLang="en-US" sz="1600" dirty="0">
                  <a:solidFill>
                    <a:srgbClr val="FFFFFF"/>
                  </a:solidFill>
                  <a:latin typeface="Montserrat Light" pitchFamily="2" charset="77"/>
                  <a:ea typeface="Helvetica Light" charset="0"/>
                  <a:cs typeface="Helvetica Light" charset="0"/>
                  <a:sym typeface="Helvetica Light" charset="0"/>
                </a:endParaRPr>
              </a:p>
            </p:txBody>
          </p:sp>
          <p:sp>
            <p:nvSpPr>
              <p:cNvPr id="15" name="AutoShape 7">
                <a:extLst>
                  <a:ext uri="{FF2B5EF4-FFF2-40B4-BE49-F238E27FC236}">
                    <a16:creationId xmlns:a16="http://schemas.microsoft.com/office/drawing/2014/main" id="{A85B40C2-AB3D-7A47-AF5A-12364EB34EB8}"/>
                  </a:ext>
                </a:extLst>
              </p:cNvPr>
              <p:cNvSpPr>
                <a:spLocks/>
              </p:cNvSpPr>
              <p:nvPr/>
            </p:nvSpPr>
            <p:spPr bwMode="auto">
              <a:xfrm>
                <a:off x="15734179" y="7582470"/>
                <a:ext cx="663099" cy="543939"/>
              </a:xfrm>
              <a:custGeom>
                <a:avLst/>
                <a:gdLst>
                  <a:gd name="T0" fmla="*/ 813784 w 21600"/>
                  <a:gd name="T1" fmla="*/ 694576 h 20609"/>
                  <a:gd name="T2" fmla="*/ 813784 w 21600"/>
                  <a:gd name="T3" fmla="*/ 694576 h 20609"/>
                  <a:gd name="T4" fmla="*/ 813784 w 21600"/>
                  <a:gd name="T5" fmla="*/ 694576 h 20609"/>
                  <a:gd name="T6" fmla="*/ 813784 w 21600"/>
                  <a:gd name="T7" fmla="*/ 694576 h 2060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0609">
                    <a:moveTo>
                      <a:pt x="20989" y="488"/>
                    </a:moveTo>
                    <a:cubicBezTo>
                      <a:pt x="20829" y="951"/>
                      <a:pt x="20629" y="1394"/>
                      <a:pt x="20393" y="1811"/>
                    </a:cubicBezTo>
                    <a:cubicBezTo>
                      <a:pt x="20078" y="2370"/>
                      <a:pt x="19700" y="2878"/>
                      <a:pt x="19269" y="3322"/>
                    </a:cubicBezTo>
                    <a:cubicBezTo>
                      <a:pt x="19683" y="3307"/>
                      <a:pt x="20095" y="3243"/>
                      <a:pt x="20498" y="3130"/>
                    </a:cubicBezTo>
                    <a:cubicBezTo>
                      <a:pt x="20877" y="3024"/>
                      <a:pt x="21246" y="2876"/>
                      <a:pt x="21600" y="2687"/>
                    </a:cubicBezTo>
                    <a:cubicBezTo>
                      <a:pt x="21316" y="3218"/>
                      <a:pt x="20987" y="3713"/>
                      <a:pt x="20617" y="4166"/>
                    </a:cubicBezTo>
                    <a:cubicBezTo>
                      <a:pt x="20223" y="4649"/>
                      <a:pt x="19784" y="5081"/>
                      <a:pt x="19309" y="5454"/>
                    </a:cubicBezTo>
                    <a:cubicBezTo>
                      <a:pt x="19444" y="7795"/>
                      <a:pt x="19109" y="10097"/>
                      <a:pt x="18370" y="12200"/>
                    </a:cubicBezTo>
                    <a:cubicBezTo>
                      <a:pt x="17648" y="14253"/>
                      <a:pt x="16533" y="16141"/>
                      <a:pt x="14986" y="17569"/>
                    </a:cubicBezTo>
                    <a:cubicBezTo>
                      <a:pt x="13903" y="18568"/>
                      <a:pt x="12649" y="19278"/>
                      <a:pt x="11333" y="19776"/>
                    </a:cubicBezTo>
                    <a:cubicBezTo>
                      <a:pt x="7577" y="21197"/>
                      <a:pt x="3487" y="20789"/>
                      <a:pt x="0" y="18635"/>
                    </a:cubicBezTo>
                    <a:cubicBezTo>
                      <a:pt x="1193" y="18716"/>
                      <a:pt x="2389" y="18532"/>
                      <a:pt x="3523" y="18094"/>
                    </a:cubicBezTo>
                    <a:cubicBezTo>
                      <a:pt x="4495" y="17719"/>
                      <a:pt x="5407" y="17162"/>
                      <a:pt x="6225" y="16446"/>
                    </a:cubicBezTo>
                    <a:cubicBezTo>
                      <a:pt x="5098" y="16406"/>
                      <a:pt x="4024" y="15887"/>
                      <a:pt x="3208" y="14986"/>
                    </a:cubicBezTo>
                    <a:cubicBezTo>
                      <a:pt x="2632" y="14351"/>
                      <a:pt x="2210" y="13551"/>
                      <a:pt x="1985" y="12667"/>
                    </a:cubicBezTo>
                    <a:cubicBezTo>
                      <a:pt x="2291" y="12709"/>
                      <a:pt x="2600" y="12724"/>
                      <a:pt x="2908" y="12712"/>
                    </a:cubicBezTo>
                    <a:cubicBezTo>
                      <a:pt x="3196" y="12701"/>
                      <a:pt x="3482" y="12666"/>
                      <a:pt x="3766" y="12608"/>
                    </a:cubicBezTo>
                    <a:cubicBezTo>
                      <a:pt x="2710" y="12261"/>
                      <a:pt x="1802" y="11471"/>
                      <a:pt x="1219" y="10392"/>
                    </a:cubicBezTo>
                    <a:cubicBezTo>
                      <a:pt x="728" y="9483"/>
                      <a:pt x="496" y="8418"/>
                      <a:pt x="556" y="7347"/>
                    </a:cubicBezTo>
                    <a:cubicBezTo>
                      <a:pt x="865" y="7528"/>
                      <a:pt x="1185" y="7682"/>
                      <a:pt x="1514" y="7808"/>
                    </a:cubicBezTo>
                    <a:cubicBezTo>
                      <a:pt x="1827" y="7928"/>
                      <a:pt x="2147" y="8023"/>
                      <a:pt x="2471" y="8092"/>
                    </a:cubicBezTo>
                    <a:cubicBezTo>
                      <a:pt x="1633" y="7267"/>
                      <a:pt x="1044" y="6153"/>
                      <a:pt x="791" y="4912"/>
                    </a:cubicBezTo>
                    <a:cubicBezTo>
                      <a:pt x="541" y="3690"/>
                      <a:pt x="630" y="2408"/>
                      <a:pt x="1044" y="1248"/>
                    </a:cubicBezTo>
                    <a:cubicBezTo>
                      <a:pt x="2154" y="2776"/>
                      <a:pt x="3509" y="4041"/>
                      <a:pt x="5034" y="4972"/>
                    </a:cubicBezTo>
                    <a:cubicBezTo>
                      <a:pt x="6714" y="5998"/>
                      <a:pt x="8564" y="6597"/>
                      <a:pt x="10460" y="6728"/>
                    </a:cubicBezTo>
                    <a:cubicBezTo>
                      <a:pt x="9854" y="4014"/>
                      <a:pt x="11145" y="1215"/>
                      <a:pt x="13427" y="291"/>
                    </a:cubicBezTo>
                    <a:cubicBezTo>
                      <a:pt x="15140" y="-403"/>
                      <a:pt x="17045" y="169"/>
                      <a:pt x="18253" y="1739"/>
                    </a:cubicBezTo>
                    <a:cubicBezTo>
                      <a:pt x="18767" y="1670"/>
                      <a:pt x="19270" y="1521"/>
                      <a:pt x="19749" y="1295"/>
                    </a:cubicBezTo>
                    <a:cubicBezTo>
                      <a:pt x="20190" y="1087"/>
                      <a:pt x="20606" y="816"/>
                      <a:pt x="20989" y="488"/>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25394" tIns="25394" rIns="25394" bIns="25394" anchor="ctr"/>
              <a:lstStyle/>
              <a:p>
                <a:pPr>
                  <a:defRPr/>
                </a:pPr>
                <a:endParaRPr lang="ru-RU" dirty="0">
                  <a:latin typeface="Montserrat Light" pitchFamily="2" charset="77"/>
                </a:endParaRPr>
              </a:p>
            </p:txBody>
          </p:sp>
        </p:grpSp>
        <p:grpSp>
          <p:nvGrpSpPr>
            <p:cNvPr id="19" name="Группа 95">
              <a:extLst>
                <a:ext uri="{FF2B5EF4-FFF2-40B4-BE49-F238E27FC236}">
                  <a16:creationId xmlns:a16="http://schemas.microsoft.com/office/drawing/2014/main" id="{837DCF31-2F74-5545-B55F-0AB585FC0337}"/>
                </a:ext>
              </a:extLst>
            </p:cNvPr>
            <p:cNvGrpSpPr>
              <a:grpSpLocks/>
            </p:cNvGrpSpPr>
            <p:nvPr/>
          </p:nvGrpSpPr>
          <p:grpSpPr bwMode="auto">
            <a:xfrm>
              <a:off x="8132769" y="1634367"/>
              <a:ext cx="2215573" cy="2215573"/>
              <a:chOff x="8375650" y="9723438"/>
              <a:chExt cx="1527175" cy="1527175"/>
            </a:xfrm>
          </p:grpSpPr>
          <p:sp>
            <p:nvSpPr>
              <p:cNvPr id="20" name="Oval 15">
                <a:extLst>
                  <a:ext uri="{FF2B5EF4-FFF2-40B4-BE49-F238E27FC236}">
                    <a16:creationId xmlns:a16="http://schemas.microsoft.com/office/drawing/2014/main" id="{BBFCCA1C-73FF-584E-BA6C-01D5A9FDBF64}"/>
                  </a:ext>
                </a:extLst>
              </p:cNvPr>
              <p:cNvSpPr>
                <a:spLocks/>
              </p:cNvSpPr>
              <p:nvPr/>
            </p:nvSpPr>
            <p:spPr bwMode="auto">
              <a:xfrm>
                <a:off x="8375650" y="9723438"/>
                <a:ext cx="1527175" cy="1527175"/>
              </a:xfrm>
              <a:prstGeom prst="ellipse">
                <a:avLst/>
              </a:pr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5394" tIns="25394" rIns="25394" bIns="25394" anchor="ctr"/>
              <a:lstStyle/>
              <a:p>
                <a:pPr>
                  <a:defRPr/>
                </a:pPr>
                <a:endParaRPr lang="en-US" altLang="en-US" sz="1600" dirty="0">
                  <a:solidFill>
                    <a:srgbClr val="FFFFFF"/>
                  </a:solidFill>
                  <a:latin typeface="Montserrat Light" pitchFamily="2" charset="77"/>
                  <a:ea typeface="Helvetica Light" charset="0"/>
                  <a:cs typeface="Helvetica Light" charset="0"/>
                  <a:sym typeface="Helvetica Light" charset="0"/>
                </a:endParaRPr>
              </a:p>
            </p:txBody>
          </p:sp>
          <p:sp>
            <p:nvSpPr>
              <p:cNvPr id="21" name="AutoShape 16">
                <a:extLst>
                  <a:ext uri="{FF2B5EF4-FFF2-40B4-BE49-F238E27FC236}">
                    <a16:creationId xmlns:a16="http://schemas.microsoft.com/office/drawing/2014/main" id="{18BD9AD6-27CC-6040-8B83-2A801CAC4220}"/>
                  </a:ext>
                </a:extLst>
              </p:cNvPr>
              <p:cNvSpPr>
                <a:spLocks/>
              </p:cNvSpPr>
              <p:nvPr/>
            </p:nvSpPr>
            <p:spPr bwMode="auto">
              <a:xfrm>
                <a:off x="8886531" y="10158836"/>
                <a:ext cx="511976" cy="659660"/>
              </a:xfrm>
              <a:custGeom>
                <a:avLst/>
                <a:gdLst>
                  <a:gd name="T0" fmla="*/ 626886 w 21324"/>
                  <a:gd name="T1" fmla="*/ 828588 h 21353"/>
                  <a:gd name="T2" fmla="*/ 626886 w 21324"/>
                  <a:gd name="T3" fmla="*/ 828588 h 21353"/>
                  <a:gd name="T4" fmla="*/ 626886 w 21324"/>
                  <a:gd name="T5" fmla="*/ 828588 h 21353"/>
                  <a:gd name="T6" fmla="*/ 626886 w 21324"/>
                  <a:gd name="T7" fmla="*/ 828588 h 213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24" h="21353">
                    <a:moveTo>
                      <a:pt x="4510" y="10565"/>
                    </a:moveTo>
                    <a:cubicBezTo>
                      <a:pt x="4662" y="10945"/>
                      <a:pt x="4641" y="11354"/>
                      <a:pt x="4451" y="11723"/>
                    </a:cubicBezTo>
                    <a:cubicBezTo>
                      <a:pt x="4281" y="12052"/>
                      <a:pt x="3984" y="12333"/>
                      <a:pt x="3601" y="12527"/>
                    </a:cubicBezTo>
                    <a:cubicBezTo>
                      <a:pt x="2231" y="11900"/>
                      <a:pt x="1163" y="10945"/>
                      <a:pt x="557" y="9805"/>
                    </a:cubicBezTo>
                    <a:cubicBezTo>
                      <a:pt x="-228" y="8328"/>
                      <a:pt x="-182" y="6664"/>
                      <a:pt x="684" y="5215"/>
                    </a:cubicBezTo>
                    <a:cubicBezTo>
                      <a:pt x="1772" y="3174"/>
                      <a:pt x="3796" y="1620"/>
                      <a:pt x="6244" y="765"/>
                    </a:cubicBezTo>
                    <a:cubicBezTo>
                      <a:pt x="8815" y="-135"/>
                      <a:pt x="11801" y="-247"/>
                      <a:pt x="14660" y="459"/>
                    </a:cubicBezTo>
                    <a:cubicBezTo>
                      <a:pt x="16723" y="968"/>
                      <a:pt x="18547" y="1885"/>
                      <a:pt x="19736" y="3208"/>
                    </a:cubicBezTo>
                    <a:cubicBezTo>
                      <a:pt x="20896" y="4498"/>
                      <a:pt x="21372" y="6095"/>
                      <a:pt x="21320" y="7727"/>
                    </a:cubicBezTo>
                    <a:cubicBezTo>
                      <a:pt x="21260" y="9646"/>
                      <a:pt x="20488" y="11413"/>
                      <a:pt x="19083" y="12808"/>
                    </a:cubicBezTo>
                    <a:cubicBezTo>
                      <a:pt x="17787" y="14096"/>
                      <a:pt x="15913" y="15106"/>
                      <a:pt x="13615" y="15242"/>
                    </a:cubicBezTo>
                    <a:cubicBezTo>
                      <a:pt x="11971" y="15340"/>
                      <a:pt x="10347" y="14902"/>
                      <a:pt x="9134" y="14036"/>
                    </a:cubicBezTo>
                    <a:cubicBezTo>
                      <a:pt x="8820" y="14902"/>
                      <a:pt x="8502" y="15766"/>
                      <a:pt x="8180" y="16626"/>
                    </a:cubicBezTo>
                    <a:cubicBezTo>
                      <a:pt x="7869" y="17459"/>
                      <a:pt x="7551" y="18296"/>
                      <a:pt x="7062" y="19081"/>
                    </a:cubicBezTo>
                    <a:cubicBezTo>
                      <a:pt x="6532" y="19930"/>
                      <a:pt x="5812" y="20699"/>
                      <a:pt x="4934" y="21353"/>
                    </a:cubicBezTo>
                    <a:cubicBezTo>
                      <a:pt x="4686" y="20432"/>
                      <a:pt x="4591" y="19491"/>
                      <a:pt x="4652" y="18551"/>
                    </a:cubicBezTo>
                    <a:cubicBezTo>
                      <a:pt x="4712" y="17630"/>
                      <a:pt x="4922" y="16720"/>
                      <a:pt x="5139" y="15813"/>
                    </a:cubicBezTo>
                    <a:cubicBezTo>
                      <a:pt x="5588" y="13936"/>
                      <a:pt x="6071" y="12064"/>
                      <a:pt x="6587" y="10197"/>
                    </a:cubicBezTo>
                    <a:cubicBezTo>
                      <a:pt x="6685" y="9744"/>
                      <a:pt x="6725" y="9284"/>
                      <a:pt x="6708" y="8825"/>
                    </a:cubicBezTo>
                    <a:cubicBezTo>
                      <a:pt x="6682" y="8142"/>
                      <a:pt x="6527" y="7452"/>
                      <a:pt x="6703" y="6775"/>
                    </a:cubicBezTo>
                    <a:cubicBezTo>
                      <a:pt x="6824" y="6310"/>
                      <a:pt x="7097" y="5878"/>
                      <a:pt x="7505" y="5531"/>
                    </a:cubicBezTo>
                    <a:cubicBezTo>
                      <a:pt x="7874" y="5217"/>
                      <a:pt x="8340" y="4983"/>
                      <a:pt x="8865" y="4851"/>
                    </a:cubicBezTo>
                    <a:cubicBezTo>
                      <a:pt x="9509" y="4650"/>
                      <a:pt x="10242" y="4724"/>
                      <a:pt x="10799" y="5046"/>
                    </a:cubicBezTo>
                    <a:cubicBezTo>
                      <a:pt x="11427" y="5407"/>
                      <a:pt x="11719" y="6006"/>
                      <a:pt x="11734" y="6615"/>
                    </a:cubicBezTo>
                    <a:cubicBezTo>
                      <a:pt x="11763" y="7805"/>
                      <a:pt x="10814" y="8822"/>
                      <a:pt x="10352" y="9932"/>
                    </a:cubicBezTo>
                    <a:cubicBezTo>
                      <a:pt x="10216" y="10259"/>
                      <a:pt x="10122" y="10595"/>
                      <a:pt x="10070" y="10937"/>
                    </a:cubicBezTo>
                    <a:cubicBezTo>
                      <a:pt x="9846" y="11805"/>
                      <a:pt x="10503" y="12680"/>
                      <a:pt x="11592" y="12950"/>
                    </a:cubicBezTo>
                    <a:cubicBezTo>
                      <a:pt x="13217" y="13353"/>
                      <a:pt x="14611" y="12566"/>
                      <a:pt x="15567" y="11668"/>
                    </a:cubicBezTo>
                    <a:cubicBezTo>
                      <a:pt x="16622" y="10675"/>
                      <a:pt x="17294" y="9464"/>
                      <a:pt x="17488" y="8061"/>
                    </a:cubicBezTo>
                    <a:cubicBezTo>
                      <a:pt x="17691" y="6583"/>
                      <a:pt x="17316" y="5126"/>
                      <a:pt x="16240" y="4035"/>
                    </a:cubicBezTo>
                    <a:cubicBezTo>
                      <a:pt x="15078" y="2856"/>
                      <a:pt x="13221" y="2203"/>
                      <a:pt x="11186" y="2210"/>
                    </a:cubicBezTo>
                    <a:cubicBezTo>
                      <a:pt x="8344" y="2221"/>
                      <a:pt x="5987" y="3374"/>
                      <a:pt x="4449" y="4948"/>
                    </a:cubicBezTo>
                    <a:cubicBezTo>
                      <a:pt x="3551" y="5867"/>
                      <a:pt x="2907" y="6959"/>
                      <a:pt x="2987" y="8118"/>
                    </a:cubicBezTo>
                    <a:cubicBezTo>
                      <a:pt x="3050" y="9024"/>
                      <a:pt x="3564" y="9908"/>
                      <a:pt x="4510" y="10565"/>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25394" tIns="25394" rIns="25394" bIns="25394" anchor="ctr"/>
              <a:lstStyle/>
              <a:p>
                <a:pPr>
                  <a:defRPr/>
                </a:pPr>
                <a:endParaRPr lang="ru-RU" dirty="0">
                  <a:latin typeface="Montserrat Light" pitchFamily="2" charset="77"/>
                </a:endParaRPr>
              </a:p>
            </p:txBody>
          </p:sp>
        </p:grpSp>
        <p:grpSp>
          <p:nvGrpSpPr>
            <p:cNvPr id="22" name="Группа 101">
              <a:extLst>
                <a:ext uri="{FF2B5EF4-FFF2-40B4-BE49-F238E27FC236}">
                  <a16:creationId xmlns:a16="http://schemas.microsoft.com/office/drawing/2014/main" id="{A4D6B3EC-B365-F044-A8A1-0C6BF313A942}"/>
                </a:ext>
              </a:extLst>
            </p:cNvPr>
            <p:cNvGrpSpPr>
              <a:grpSpLocks/>
            </p:cNvGrpSpPr>
            <p:nvPr/>
          </p:nvGrpSpPr>
          <p:grpSpPr bwMode="auto">
            <a:xfrm>
              <a:off x="11563513" y="4653444"/>
              <a:ext cx="1133180" cy="1134766"/>
              <a:chOff x="14352588" y="9723438"/>
              <a:chExt cx="1525587" cy="1527175"/>
            </a:xfrm>
          </p:grpSpPr>
          <p:sp>
            <p:nvSpPr>
              <p:cNvPr id="23" name="Oval 24">
                <a:extLst>
                  <a:ext uri="{FF2B5EF4-FFF2-40B4-BE49-F238E27FC236}">
                    <a16:creationId xmlns:a16="http://schemas.microsoft.com/office/drawing/2014/main" id="{FFE70477-AAC7-E94C-83E8-AA247963E5A8}"/>
                  </a:ext>
                </a:extLst>
              </p:cNvPr>
              <p:cNvSpPr>
                <a:spLocks/>
              </p:cNvSpPr>
              <p:nvPr/>
            </p:nvSpPr>
            <p:spPr bwMode="auto">
              <a:xfrm>
                <a:off x="14352588" y="9723438"/>
                <a:ext cx="1525587" cy="1527175"/>
              </a:xfrm>
              <a:prstGeom prst="ellipse">
                <a:avLst/>
              </a:prstGeom>
              <a:solidFill>
                <a:schemeClr val="accent3"/>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5394" tIns="25394" rIns="25394" bIns="25394" anchor="ctr"/>
              <a:lstStyle/>
              <a:p>
                <a:pPr>
                  <a:defRPr/>
                </a:pPr>
                <a:endParaRPr lang="en-US" altLang="en-US" sz="1600" dirty="0">
                  <a:solidFill>
                    <a:srgbClr val="FFFFFF"/>
                  </a:solidFill>
                  <a:latin typeface="Montserrat Light" pitchFamily="2" charset="77"/>
                  <a:ea typeface="Helvetica Light" charset="0"/>
                  <a:cs typeface="Helvetica Light" charset="0"/>
                  <a:sym typeface="Helvetica Light" charset="0"/>
                </a:endParaRPr>
              </a:p>
            </p:txBody>
          </p:sp>
          <p:sp>
            <p:nvSpPr>
              <p:cNvPr id="24" name="AutoShape 25">
                <a:extLst>
                  <a:ext uri="{FF2B5EF4-FFF2-40B4-BE49-F238E27FC236}">
                    <a16:creationId xmlns:a16="http://schemas.microsoft.com/office/drawing/2014/main" id="{5006EFCA-3406-C34B-8837-51777A887318}"/>
                  </a:ext>
                </a:extLst>
              </p:cNvPr>
              <p:cNvSpPr>
                <a:spLocks/>
              </p:cNvSpPr>
              <p:nvPr/>
            </p:nvSpPr>
            <p:spPr bwMode="auto">
              <a:xfrm>
                <a:off x="14814110" y="10184795"/>
                <a:ext cx="602543" cy="604462"/>
              </a:xfrm>
              <a:custGeom>
                <a:avLst/>
                <a:gdLst>
                  <a:gd name="T0" fmla="*/ 738591 w 21597"/>
                  <a:gd name="T1" fmla="*/ 739906 h 21597"/>
                  <a:gd name="T2" fmla="*/ 738591 w 21597"/>
                  <a:gd name="T3" fmla="*/ 739906 h 21597"/>
                  <a:gd name="T4" fmla="*/ 738591 w 21597"/>
                  <a:gd name="T5" fmla="*/ 739906 h 21597"/>
                  <a:gd name="T6" fmla="*/ 738591 w 21597"/>
                  <a:gd name="T7" fmla="*/ 739906 h 215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7" h="21597">
                    <a:moveTo>
                      <a:pt x="4955" y="0"/>
                    </a:moveTo>
                    <a:cubicBezTo>
                      <a:pt x="4242" y="0"/>
                      <a:pt x="3702" y="-2"/>
                      <a:pt x="3248" y="29"/>
                    </a:cubicBezTo>
                    <a:cubicBezTo>
                      <a:pt x="2794" y="59"/>
                      <a:pt x="2425" y="122"/>
                      <a:pt x="2044" y="243"/>
                    </a:cubicBezTo>
                    <a:cubicBezTo>
                      <a:pt x="1625" y="395"/>
                      <a:pt x="1251" y="636"/>
                      <a:pt x="944" y="943"/>
                    </a:cubicBezTo>
                    <a:cubicBezTo>
                      <a:pt x="637" y="1251"/>
                      <a:pt x="396" y="1624"/>
                      <a:pt x="244" y="2044"/>
                    </a:cubicBezTo>
                    <a:cubicBezTo>
                      <a:pt x="122" y="2427"/>
                      <a:pt x="60" y="2800"/>
                      <a:pt x="29" y="3254"/>
                    </a:cubicBezTo>
                    <a:cubicBezTo>
                      <a:pt x="-1" y="3707"/>
                      <a:pt x="0" y="4240"/>
                      <a:pt x="1" y="4950"/>
                    </a:cubicBezTo>
                    <a:lnTo>
                      <a:pt x="1" y="16623"/>
                    </a:lnTo>
                    <a:cubicBezTo>
                      <a:pt x="1" y="17344"/>
                      <a:pt x="-1" y="17886"/>
                      <a:pt x="29" y="18342"/>
                    </a:cubicBezTo>
                    <a:cubicBezTo>
                      <a:pt x="60" y="18799"/>
                      <a:pt x="122" y="19170"/>
                      <a:pt x="244" y="19553"/>
                    </a:cubicBezTo>
                    <a:cubicBezTo>
                      <a:pt x="396" y="19972"/>
                      <a:pt x="637" y="20345"/>
                      <a:pt x="944" y="20653"/>
                    </a:cubicBezTo>
                    <a:cubicBezTo>
                      <a:pt x="1251" y="20960"/>
                      <a:pt x="1625" y="21201"/>
                      <a:pt x="2044" y="21353"/>
                    </a:cubicBezTo>
                    <a:cubicBezTo>
                      <a:pt x="2427" y="21475"/>
                      <a:pt x="2799" y="21537"/>
                      <a:pt x="3254" y="21568"/>
                    </a:cubicBezTo>
                    <a:cubicBezTo>
                      <a:pt x="3708" y="21598"/>
                      <a:pt x="4246" y="21597"/>
                      <a:pt x="4955" y="21596"/>
                    </a:cubicBezTo>
                    <a:lnTo>
                      <a:pt x="16625" y="21596"/>
                    </a:lnTo>
                    <a:cubicBezTo>
                      <a:pt x="17346" y="21596"/>
                      <a:pt x="17884" y="21598"/>
                      <a:pt x="18339" y="21568"/>
                    </a:cubicBezTo>
                    <a:cubicBezTo>
                      <a:pt x="18793" y="21537"/>
                      <a:pt x="19166" y="21475"/>
                      <a:pt x="19548" y="21353"/>
                    </a:cubicBezTo>
                    <a:cubicBezTo>
                      <a:pt x="19967" y="21201"/>
                      <a:pt x="20345" y="20960"/>
                      <a:pt x="20654" y="20653"/>
                    </a:cubicBezTo>
                    <a:cubicBezTo>
                      <a:pt x="20963" y="20345"/>
                      <a:pt x="21202" y="19972"/>
                      <a:pt x="21354" y="19553"/>
                    </a:cubicBezTo>
                    <a:cubicBezTo>
                      <a:pt x="21476" y="19170"/>
                      <a:pt x="21538" y="18796"/>
                      <a:pt x="21569" y="18342"/>
                    </a:cubicBezTo>
                    <a:cubicBezTo>
                      <a:pt x="21599" y="17889"/>
                      <a:pt x="21598" y="17356"/>
                      <a:pt x="21597" y="16646"/>
                    </a:cubicBezTo>
                    <a:lnTo>
                      <a:pt x="21597" y="4973"/>
                    </a:lnTo>
                    <a:cubicBezTo>
                      <a:pt x="21598" y="4252"/>
                      <a:pt x="21599" y="3710"/>
                      <a:pt x="21569" y="3254"/>
                    </a:cubicBezTo>
                    <a:cubicBezTo>
                      <a:pt x="21538" y="2797"/>
                      <a:pt x="21476" y="2426"/>
                      <a:pt x="21354" y="2044"/>
                    </a:cubicBezTo>
                    <a:cubicBezTo>
                      <a:pt x="21202" y="1624"/>
                      <a:pt x="20963" y="1251"/>
                      <a:pt x="20654" y="943"/>
                    </a:cubicBezTo>
                    <a:cubicBezTo>
                      <a:pt x="20345" y="636"/>
                      <a:pt x="19967" y="395"/>
                      <a:pt x="19548" y="243"/>
                    </a:cubicBezTo>
                    <a:cubicBezTo>
                      <a:pt x="19166" y="121"/>
                      <a:pt x="18792" y="59"/>
                      <a:pt x="18339" y="29"/>
                    </a:cubicBezTo>
                    <a:cubicBezTo>
                      <a:pt x="17885" y="-2"/>
                      <a:pt x="17352" y="0"/>
                      <a:pt x="16643" y="0"/>
                    </a:cubicBezTo>
                    <a:lnTo>
                      <a:pt x="4973" y="0"/>
                    </a:lnTo>
                    <a:lnTo>
                      <a:pt x="4955" y="0"/>
                    </a:lnTo>
                    <a:close/>
                    <a:moveTo>
                      <a:pt x="16093" y="2704"/>
                    </a:moveTo>
                    <a:lnTo>
                      <a:pt x="18599" y="2704"/>
                    </a:lnTo>
                    <a:cubicBezTo>
                      <a:pt x="18766" y="2704"/>
                      <a:pt x="18851" y="2704"/>
                      <a:pt x="18941" y="2733"/>
                    </a:cubicBezTo>
                    <a:cubicBezTo>
                      <a:pt x="19039" y="2768"/>
                      <a:pt x="19113" y="2843"/>
                      <a:pt x="19149" y="2941"/>
                    </a:cubicBezTo>
                    <a:cubicBezTo>
                      <a:pt x="19177" y="3031"/>
                      <a:pt x="19178" y="3119"/>
                      <a:pt x="19178" y="3288"/>
                    </a:cubicBezTo>
                    <a:lnTo>
                      <a:pt x="19178" y="5790"/>
                    </a:lnTo>
                    <a:cubicBezTo>
                      <a:pt x="19178" y="5956"/>
                      <a:pt x="19177" y="6041"/>
                      <a:pt x="19149" y="6131"/>
                    </a:cubicBezTo>
                    <a:cubicBezTo>
                      <a:pt x="19113" y="6230"/>
                      <a:pt x="19039" y="6304"/>
                      <a:pt x="18941" y="6340"/>
                    </a:cubicBezTo>
                    <a:cubicBezTo>
                      <a:pt x="18851" y="6368"/>
                      <a:pt x="18763" y="6369"/>
                      <a:pt x="18593" y="6369"/>
                    </a:cubicBezTo>
                    <a:lnTo>
                      <a:pt x="16093" y="6369"/>
                    </a:lnTo>
                    <a:cubicBezTo>
                      <a:pt x="15926" y="6369"/>
                      <a:pt x="15841" y="6368"/>
                      <a:pt x="15751" y="6340"/>
                    </a:cubicBezTo>
                    <a:cubicBezTo>
                      <a:pt x="15653" y="6304"/>
                      <a:pt x="15573" y="6230"/>
                      <a:pt x="15537" y="6131"/>
                    </a:cubicBezTo>
                    <a:cubicBezTo>
                      <a:pt x="15508" y="6041"/>
                      <a:pt x="15514" y="5953"/>
                      <a:pt x="15514" y="5784"/>
                    </a:cubicBezTo>
                    <a:lnTo>
                      <a:pt x="15514" y="3283"/>
                    </a:lnTo>
                    <a:cubicBezTo>
                      <a:pt x="15514" y="3116"/>
                      <a:pt x="15508" y="3031"/>
                      <a:pt x="15537" y="2941"/>
                    </a:cubicBezTo>
                    <a:cubicBezTo>
                      <a:pt x="15573" y="2843"/>
                      <a:pt x="15653" y="2768"/>
                      <a:pt x="15751" y="2733"/>
                    </a:cubicBezTo>
                    <a:cubicBezTo>
                      <a:pt x="15841" y="2704"/>
                      <a:pt x="15923" y="2704"/>
                      <a:pt x="16093" y="2704"/>
                    </a:cubicBezTo>
                    <a:close/>
                    <a:moveTo>
                      <a:pt x="10796" y="6537"/>
                    </a:moveTo>
                    <a:cubicBezTo>
                      <a:pt x="11896" y="6537"/>
                      <a:pt x="13001" y="6953"/>
                      <a:pt x="13841" y="7793"/>
                    </a:cubicBezTo>
                    <a:cubicBezTo>
                      <a:pt x="15520" y="9473"/>
                      <a:pt x="15520" y="12199"/>
                      <a:pt x="13841" y="13878"/>
                    </a:cubicBezTo>
                    <a:cubicBezTo>
                      <a:pt x="12162" y="15558"/>
                      <a:pt x="9436" y="15558"/>
                      <a:pt x="7757" y="13878"/>
                    </a:cubicBezTo>
                    <a:cubicBezTo>
                      <a:pt x="6078" y="12199"/>
                      <a:pt x="6078" y="9473"/>
                      <a:pt x="7757" y="7793"/>
                    </a:cubicBezTo>
                    <a:cubicBezTo>
                      <a:pt x="8597" y="6953"/>
                      <a:pt x="9696" y="6537"/>
                      <a:pt x="10796" y="6537"/>
                    </a:cubicBezTo>
                    <a:close/>
                    <a:moveTo>
                      <a:pt x="2403" y="9565"/>
                    </a:moveTo>
                    <a:lnTo>
                      <a:pt x="4191" y="9565"/>
                    </a:lnTo>
                    <a:cubicBezTo>
                      <a:pt x="3785" y="11684"/>
                      <a:pt x="4397" y="13957"/>
                      <a:pt x="6038" y="15598"/>
                    </a:cubicBezTo>
                    <a:cubicBezTo>
                      <a:pt x="8667" y="18228"/>
                      <a:pt x="12931" y="18228"/>
                      <a:pt x="15560" y="15598"/>
                    </a:cubicBezTo>
                    <a:cubicBezTo>
                      <a:pt x="17201" y="13957"/>
                      <a:pt x="17813" y="11684"/>
                      <a:pt x="17407" y="9565"/>
                    </a:cubicBezTo>
                    <a:lnTo>
                      <a:pt x="19195" y="9565"/>
                    </a:lnTo>
                    <a:lnTo>
                      <a:pt x="19195" y="17567"/>
                    </a:lnTo>
                    <a:cubicBezTo>
                      <a:pt x="19195" y="17800"/>
                      <a:pt x="19194" y="17974"/>
                      <a:pt x="19184" y="18122"/>
                    </a:cubicBezTo>
                    <a:cubicBezTo>
                      <a:pt x="19173" y="18271"/>
                      <a:pt x="19154" y="18396"/>
                      <a:pt x="19114" y="18522"/>
                    </a:cubicBezTo>
                    <a:cubicBezTo>
                      <a:pt x="19064" y="18660"/>
                      <a:pt x="18986" y="18779"/>
                      <a:pt x="18883" y="18881"/>
                    </a:cubicBezTo>
                    <a:cubicBezTo>
                      <a:pt x="18780" y="18983"/>
                      <a:pt x="18655" y="19064"/>
                      <a:pt x="18518" y="19113"/>
                    </a:cubicBezTo>
                    <a:cubicBezTo>
                      <a:pt x="18392" y="19153"/>
                      <a:pt x="18268" y="19172"/>
                      <a:pt x="18119" y="19182"/>
                    </a:cubicBezTo>
                    <a:cubicBezTo>
                      <a:pt x="17969" y="19192"/>
                      <a:pt x="17794" y="19194"/>
                      <a:pt x="17557" y="19194"/>
                    </a:cubicBezTo>
                    <a:lnTo>
                      <a:pt x="4035" y="19194"/>
                    </a:lnTo>
                    <a:cubicBezTo>
                      <a:pt x="3801" y="19194"/>
                      <a:pt x="3628" y="19192"/>
                      <a:pt x="3479" y="19182"/>
                    </a:cubicBezTo>
                    <a:cubicBezTo>
                      <a:pt x="3331" y="19172"/>
                      <a:pt x="3206" y="19153"/>
                      <a:pt x="3080" y="19113"/>
                    </a:cubicBezTo>
                    <a:cubicBezTo>
                      <a:pt x="2943" y="19064"/>
                      <a:pt x="2818" y="18983"/>
                      <a:pt x="2715" y="18881"/>
                    </a:cubicBezTo>
                    <a:cubicBezTo>
                      <a:pt x="2612" y="18779"/>
                      <a:pt x="2534" y="18660"/>
                      <a:pt x="2484" y="18522"/>
                    </a:cubicBezTo>
                    <a:cubicBezTo>
                      <a:pt x="2444" y="18396"/>
                      <a:pt x="2425" y="18273"/>
                      <a:pt x="2414" y="18122"/>
                    </a:cubicBezTo>
                    <a:cubicBezTo>
                      <a:pt x="2404" y="17972"/>
                      <a:pt x="2403" y="17792"/>
                      <a:pt x="2403" y="17555"/>
                    </a:cubicBezTo>
                    <a:lnTo>
                      <a:pt x="2403" y="956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25394" tIns="25394" rIns="25394" bIns="25394" anchor="ctr"/>
              <a:lstStyle/>
              <a:p>
                <a:pPr>
                  <a:defRPr/>
                </a:pPr>
                <a:endParaRPr lang="ru-RU" dirty="0">
                  <a:latin typeface="Montserrat Light" pitchFamily="2" charset="77"/>
                </a:endParaRPr>
              </a:p>
            </p:txBody>
          </p:sp>
        </p:grpSp>
        <p:grpSp>
          <p:nvGrpSpPr>
            <p:cNvPr id="25" name="Группа 104">
              <a:extLst>
                <a:ext uri="{FF2B5EF4-FFF2-40B4-BE49-F238E27FC236}">
                  <a16:creationId xmlns:a16="http://schemas.microsoft.com/office/drawing/2014/main" id="{57653D9A-25A2-3646-B167-0B19A60554CE}"/>
                </a:ext>
              </a:extLst>
            </p:cNvPr>
            <p:cNvGrpSpPr>
              <a:grpSpLocks/>
            </p:cNvGrpSpPr>
            <p:nvPr/>
          </p:nvGrpSpPr>
          <p:grpSpPr bwMode="auto">
            <a:xfrm rot="19629551">
              <a:off x="6793095" y="3338383"/>
              <a:ext cx="1526777" cy="1525191"/>
              <a:chOff x="8375650" y="4467225"/>
              <a:chExt cx="1527175" cy="1525588"/>
            </a:xfrm>
          </p:grpSpPr>
          <p:sp>
            <p:nvSpPr>
              <p:cNvPr id="26" name="Oval 3">
                <a:extLst>
                  <a:ext uri="{FF2B5EF4-FFF2-40B4-BE49-F238E27FC236}">
                    <a16:creationId xmlns:a16="http://schemas.microsoft.com/office/drawing/2014/main" id="{D4BEE56C-FBE9-3640-B9F1-3EF046102C01}"/>
                  </a:ext>
                </a:extLst>
              </p:cNvPr>
              <p:cNvSpPr>
                <a:spLocks/>
              </p:cNvSpPr>
              <p:nvPr/>
            </p:nvSpPr>
            <p:spPr bwMode="auto">
              <a:xfrm>
                <a:off x="8375650" y="4467225"/>
                <a:ext cx="1527175" cy="1525588"/>
              </a:xfrm>
              <a:prstGeom prst="ellipse">
                <a:avLst/>
              </a:pr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5394" tIns="25394" rIns="25394" bIns="25394" anchor="ctr"/>
              <a:lstStyle/>
              <a:p>
                <a:pPr>
                  <a:defRPr/>
                </a:pPr>
                <a:endParaRPr lang="en-US" altLang="en-US" sz="1600" dirty="0">
                  <a:solidFill>
                    <a:srgbClr val="FFFFFF"/>
                  </a:solidFill>
                  <a:latin typeface="Montserrat Light" pitchFamily="2" charset="77"/>
                  <a:ea typeface="Helvetica Light" charset="0"/>
                  <a:cs typeface="Helvetica Light" charset="0"/>
                  <a:sym typeface="Helvetica Light" charset="0"/>
                </a:endParaRPr>
              </a:p>
            </p:txBody>
          </p:sp>
          <p:sp>
            <p:nvSpPr>
              <p:cNvPr id="27" name="AutoShape 4">
                <a:extLst>
                  <a:ext uri="{FF2B5EF4-FFF2-40B4-BE49-F238E27FC236}">
                    <a16:creationId xmlns:a16="http://schemas.microsoft.com/office/drawing/2014/main" id="{494319DA-E9E8-6446-A273-551D2F6BFB53}"/>
                  </a:ext>
                </a:extLst>
              </p:cNvPr>
              <p:cNvSpPr>
                <a:spLocks/>
              </p:cNvSpPr>
              <p:nvPr/>
            </p:nvSpPr>
            <p:spPr bwMode="auto">
              <a:xfrm>
                <a:off x="8969375" y="4906963"/>
                <a:ext cx="342900" cy="652462"/>
              </a:xfrm>
              <a:custGeom>
                <a:avLst/>
                <a:gdLst>
                  <a:gd name="T0" fmla="*/ 420520 w 21600"/>
                  <a:gd name="T1" fmla="*/ 801321 h 21595"/>
                  <a:gd name="T2" fmla="*/ 420520 w 21600"/>
                  <a:gd name="T3" fmla="*/ 801321 h 21595"/>
                  <a:gd name="T4" fmla="*/ 420520 w 21600"/>
                  <a:gd name="T5" fmla="*/ 801321 h 21595"/>
                  <a:gd name="T6" fmla="*/ 420520 w 21600"/>
                  <a:gd name="T7" fmla="*/ 801321 h 21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5">
                    <a:moveTo>
                      <a:pt x="14325" y="0"/>
                    </a:moveTo>
                    <a:cubicBezTo>
                      <a:pt x="11947" y="-5"/>
                      <a:pt x="9683" y="535"/>
                      <a:pt x="8120" y="1477"/>
                    </a:cubicBezTo>
                    <a:cubicBezTo>
                      <a:pt x="6945" y="2186"/>
                      <a:pt x="6249" y="3081"/>
                      <a:pt x="6144" y="4019"/>
                    </a:cubicBezTo>
                    <a:lnTo>
                      <a:pt x="6123" y="7733"/>
                    </a:lnTo>
                    <a:lnTo>
                      <a:pt x="0" y="7733"/>
                    </a:lnTo>
                    <a:lnTo>
                      <a:pt x="0" y="11796"/>
                    </a:lnTo>
                    <a:lnTo>
                      <a:pt x="6103" y="11796"/>
                    </a:lnTo>
                    <a:lnTo>
                      <a:pt x="6052" y="21595"/>
                    </a:lnTo>
                    <a:lnTo>
                      <a:pt x="14509" y="21595"/>
                    </a:lnTo>
                    <a:lnTo>
                      <a:pt x="14509" y="11796"/>
                    </a:lnTo>
                    <a:lnTo>
                      <a:pt x="20469" y="11796"/>
                    </a:lnTo>
                    <a:lnTo>
                      <a:pt x="21447" y="7733"/>
                    </a:lnTo>
                    <a:lnTo>
                      <a:pt x="14509" y="7733"/>
                    </a:lnTo>
                    <a:lnTo>
                      <a:pt x="14509" y="4988"/>
                    </a:lnTo>
                    <a:cubicBezTo>
                      <a:pt x="14453" y="4560"/>
                      <a:pt x="14822" y="4150"/>
                      <a:pt x="15487" y="3901"/>
                    </a:cubicBezTo>
                    <a:cubicBezTo>
                      <a:pt x="15925" y="3738"/>
                      <a:pt x="16459" y="3660"/>
                      <a:pt x="16995" y="3682"/>
                    </a:cubicBezTo>
                    <a:lnTo>
                      <a:pt x="21600" y="3677"/>
                    </a:lnTo>
                    <a:lnTo>
                      <a:pt x="21590" y="0"/>
                    </a:lnTo>
                    <a:lnTo>
                      <a:pt x="14325"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25394" tIns="25394" rIns="25394" bIns="25394" anchor="ctr"/>
              <a:lstStyle/>
              <a:p>
                <a:pPr>
                  <a:defRPr/>
                </a:pPr>
                <a:endParaRPr lang="ru-RU" dirty="0">
                  <a:latin typeface="Montserrat Light" pitchFamily="2" charset="77"/>
                </a:endParaRPr>
              </a:p>
            </p:txBody>
          </p:sp>
        </p:grpSp>
        <p:grpSp>
          <p:nvGrpSpPr>
            <p:cNvPr id="28" name="Группа 107">
              <a:extLst>
                <a:ext uri="{FF2B5EF4-FFF2-40B4-BE49-F238E27FC236}">
                  <a16:creationId xmlns:a16="http://schemas.microsoft.com/office/drawing/2014/main" id="{C9EDA658-0A50-B540-A2B6-08D2E5C7DF9B}"/>
                </a:ext>
              </a:extLst>
            </p:cNvPr>
            <p:cNvGrpSpPr>
              <a:grpSpLocks/>
            </p:cNvGrpSpPr>
            <p:nvPr/>
          </p:nvGrpSpPr>
          <p:grpSpPr bwMode="auto">
            <a:xfrm>
              <a:off x="13353504" y="3450117"/>
              <a:ext cx="2380630" cy="2379042"/>
              <a:chOff x="8375650" y="4467225"/>
              <a:chExt cx="1527175" cy="1525588"/>
            </a:xfrm>
          </p:grpSpPr>
          <p:sp>
            <p:nvSpPr>
              <p:cNvPr id="29" name="Oval 3">
                <a:extLst>
                  <a:ext uri="{FF2B5EF4-FFF2-40B4-BE49-F238E27FC236}">
                    <a16:creationId xmlns:a16="http://schemas.microsoft.com/office/drawing/2014/main" id="{147C5422-98BC-6240-802F-694ECD61E2AE}"/>
                  </a:ext>
                </a:extLst>
              </p:cNvPr>
              <p:cNvSpPr>
                <a:spLocks/>
              </p:cNvSpPr>
              <p:nvPr/>
            </p:nvSpPr>
            <p:spPr bwMode="auto">
              <a:xfrm>
                <a:off x="8375650" y="4467225"/>
                <a:ext cx="1527175" cy="1525588"/>
              </a:xfrm>
              <a:prstGeom prst="ellipse">
                <a:avLst/>
              </a:pr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5394" tIns="25394" rIns="25394" bIns="25394" anchor="ctr"/>
              <a:lstStyle/>
              <a:p>
                <a:pPr>
                  <a:defRPr/>
                </a:pPr>
                <a:endParaRPr lang="en-US" altLang="en-US" sz="1600" dirty="0">
                  <a:solidFill>
                    <a:srgbClr val="FFFFFF"/>
                  </a:solidFill>
                  <a:latin typeface="Montserrat Light" pitchFamily="2" charset="77"/>
                  <a:ea typeface="Helvetica Light" charset="0"/>
                  <a:cs typeface="Helvetica Light" charset="0"/>
                  <a:sym typeface="Helvetica Light" charset="0"/>
                </a:endParaRPr>
              </a:p>
            </p:txBody>
          </p:sp>
          <p:sp>
            <p:nvSpPr>
              <p:cNvPr id="30" name="AutoShape 4">
                <a:extLst>
                  <a:ext uri="{FF2B5EF4-FFF2-40B4-BE49-F238E27FC236}">
                    <a16:creationId xmlns:a16="http://schemas.microsoft.com/office/drawing/2014/main" id="{BD0F044B-E52D-844F-AFB2-8B35761F0B21}"/>
                  </a:ext>
                </a:extLst>
              </p:cNvPr>
              <p:cNvSpPr>
                <a:spLocks/>
              </p:cNvSpPr>
              <p:nvPr/>
            </p:nvSpPr>
            <p:spPr bwMode="auto">
              <a:xfrm>
                <a:off x="8969212" y="4906888"/>
                <a:ext cx="343106" cy="652369"/>
              </a:xfrm>
              <a:custGeom>
                <a:avLst/>
                <a:gdLst>
                  <a:gd name="T0" fmla="*/ 420520 w 21600"/>
                  <a:gd name="T1" fmla="*/ 801321 h 21595"/>
                  <a:gd name="T2" fmla="*/ 420520 w 21600"/>
                  <a:gd name="T3" fmla="*/ 801321 h 21595"/>
                  <a:gd name="T4" fmla="*/ 420520 w 21600"/>
                  <a:gd name="T5" fmla="*/ 801321 h 21595"/>
                  <a:gd name="T6" fmla="*/ 420520 w 21600"/>
                  <a:gd name="T7" fmla="*/ 801321 h 21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5">
                    <a:moveTo>
                      <a:pt x="14325" y="0"/>
                    </a:moveTo>
                    <a:cubicBezTo>
                      <a:pt x="11947" y="-5"/>
                      <a:pt x="9683" y="535"/>
                      <a:pt x="8120" y="1477"/>
                    </a:cubicBezTo>
                    <a:cubicBezTo>
                      <a:pt x="6945" y="2186"/>
                      <a:pt x="6249" y="3081"/>
                      <a:pt x="6144" y="4019"/>
                    </a:cubicBezTo>
                    <a:lnTo>
                      <a:pt x="6123" y="7733"/>
                    </a:lnTo>
                    <a:lnTo>
                      <a:pt x="0" y="7733"/>
                    </a:lnTo>
                    <a:lnTo>
                      <a:pt x="0" y="11796"/>
                    </a:lnTo>
                    <a:lnTo>
                      <a:pt x="6103" y="11796"/>
                    </a:lnTo>
                    <a:lnTo>
                      <a:pt x="6052" y="21595"/>
                    </a:lnTo>
                    <a:lnTo>
                      <a:pt x="14509" y="21595"/>
                    </a:lnTo>
                    <a:lnTo>
                      <a:pt x="14509" y="11796"/>
                    </a:lnTo>
                    <a:lnTo>
                      <a:pt x="20469" y="11796"/>
                    </a:lnTo>
                    <a:lnTo>
                      <a:pt x="21447" y="7733"/>
                    </a:lnTo>
                    <a:lnTo>
                      <a:pt x="14509" y="7733"/>
                    </a:lnTo>
                    <a:lnTo>
                      <a:pt x="14509" y="4988"/>
                    </a:lnTo>
                    <a:cubicBezTo>
                      <a:pt x="14453" y="4560"/>
                      <a:pt x="14822" y="4150"/>
                      <a:pt x="15487" y="3901"/>
                    </a:cubicBezTo>
                    <a:cubicBezTo>
                      <a:pt x="15925" y="3738"/>
                      <a:pt x="16459" y="3660"/>
                      <a:pt x="16995" y="3682"/>
                    </a:cubicBezTo>
                    <a:lnTo>
                      <a:pt x="21600" y="3677"/>
                    </a:lnTo>
                    <a:lnTo>
                      <a:pt x="21590" y="0"/>
                    </a:lnTo>
                    <a:lnTo>
                      <a:pt x="14325"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25394" tIns="25394" rIns="25394" bIns="25394" anchor="ctr"/>
              <a:lstStyle/>
              <a:p>
                <a:pPr>
                  <a:defRPr/>
                </a:pPr>
                <a:endParaRPr lang="ru-RU" dirty="0">
                  <a:latin typeface="Montserrat Light" pitchFamily="2" charset="77"/>
                </a:endParaRPr>
              </a:p>
            </p:txBody>
          </p:sp>
        </p:grpSp>
        <p:grpSp>
          <p:nvGrpSpPr>
            <p:cNvPr id="34" name="Группа 115">
              <a:extLst>
                <a:ext uri="{FF2B5EF4-FFF2-40B4-BE49-F238E27FC236}">
                  <a16:creationId xmlns:a16="http://schemas.microsoft.com/office/drawing/2014/main" id="{703B5913-67F9-8A46-AA2C-EE5116A8353A}"/>
                </a:ext>
              </a:extLst>
            </p:cNvPr>
            <p:cNvGrpSpPr>
              <a:grpSpLocks/>
            </p:cNvGrpSpPr>
            <p:nvPr/>
          </p:nvGrpSpPr>
          <p:grpSpPr bwMode="auto">
            <a:xfrm>
              <a:off x="12242748" y="3296170"/>
              <a:ext cx="1152225" cy="1150637"/>
              <a:chOff x="15273338" y="7096125"/>
              <a:chExt cx="1527175" cy="1525588"/>
            </a:xfrm>
          </p:grpSpPr>
          <p:sp>
            <p:nvSpPr>
              <p:cNvPr id="35" name="Oval 6">
                <a:extLst>
                  <a:ext uri="{FF2B5EF4-FFF2-40B4-BE49-F238E27FC236}">
                    <a16:creationId xmlns:a16="http://schemas.microsoft.com/office/drawing/2014/main" id="{95AC77A8-DAD7-364C-B38A-7E645FD4DEAF}"/>
                  </a:ext>
                </a:extLst>
              </p:cNvPr>
              <p:cNvSpPr>
                <a:spLocks/>
              </p:cNvSpPr>
              <p:nvPr/>
            </p:nvSpPr>
            <p:spPr bwMode="auto">
              <a:xfrm>
                <a:off x="15273338" y="7096125"/>
                <a:ext cx="1527175" cy="1525588"/>
              </a:xfrm>
              <a:prstGeom prst="ellipse">
                <a:avLst/>
              </a:prstGeom>
              <a:solidFill>
                <a:schemeClr val="accent2"/>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5394" tIns="25394" rIns="25394" bIns="25394" anchor="ctr"/>
              <a:lstStyle/>
              <a:p>
                <a:pPr>
                  <a:defRPr/>
                </a:pPr>
                <a:endParaRPr lang="en-US" altLang="en-US" sz="1600" dirty="0">
                  <a:solidFill>
                    <a:srgbClr val="FFFFFF"/>
                  </a:solidFill>
                  <a:latin typeface="Montserrat Light" pitchFamily="2" charset="77"/>
                  <a:ea typeface="Helvetica Light" charset="0"/>
                  <a:cs typeface="Helvetica Light" charset="0"/>
                  <a:sym typeface="Helvetica Light" charset="0"/>
                </a:endParaRPr>
              </a:p>
            </p:txBody>
          </p:sp>
          <p:sp>
            <p:nvSpPr>
              <p:cNvPr id="36" name="AutoShape 7">
                <a:extLst>
                  <a:ext uri="{FF2B5EF4-FFF2-40B4-BE49-F238E27FC236}">
                    <a16:creationId xmlns:a16="http://schemas.microsoft.com/office/drawing/2014/main" id="{FEA3FC81-7EB8-B548-BE23-FB12F2CA24F1}"/>
                  </a:ext>
                </a:extLst>
              </p:cNvPr>
              <p:cNvSpPr>
                <a:spLocks/>
              </p:cNvSpPr>
              <p:nvPr/>
            </p:nvSpPr>
            <p:spPr bwMode="auto">
              <a:xfrm>
                <a:off x="15734015" y="7582208"/>
                <a:ext cx="662617" cy="545004"/>
              </a:xfrm>
              <a:custGeom>
                <a:avLst/>
                <a:gdLst>
                  <a:gd name="T0" fmla="*/ 813784 w 21600"/>
                  <a:gd name="T1" fmla="*/ 694576 h 20609"/>
                  <a:gd name="T2" fmla="*/ 813784 w 21600"/>
                  <a:gd name="T3" fmla="*/ 694576 h 20609"/>
                  <a:gd name="T4" fmla="*/ 813784 w 21600"/>
                  <a:gd name="T5" fmla="*/ 694576 h 20609"/>
                  <a:gd name="T6" fmla="*/ 813784 w 21600"/>
                  <a:gd name="T7" fmla="*/ 694576 h 2060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0609">
                    <a:moveTo>
                      <a:pt x="20989" y="488"/>
                    </a:moveTo>
                    <a:cubicBezTo>
                      <a:pt x="20829" y="951"/>
                      <a:pt x="20629" y="1394"/>
                      <a:pt x="20393" y="1811"/>
                    </a:cubicBezTo>
                    <a:cubicBezTo>
                      <a:pt x="20078" y="2370"/>
                      <a:pt x="19700" y="2878"/>
                      <a:pt x="19269" y="3322"/>
                    </a:cubicBezTo>
                    <a:cubicBezTo>
                      <a:pt x="19683" y="3307"/>
                      <a:pt x="20095" y="3243"/>
                      <a:pt x="20498" y="3130"/>
                    </a:cubicBezTo>
                    <a:cubicBezTo>
                      <a:pt x="20877" y="3024"/>
                      <a:pt x="21246" y="2876"/>
                      <a:pt x="21600" y="2687"/>
                    </a:cubicBezTo>
                    <a:cubicBezTo>
                      <a:pt x="21316" y="3218"/>
                      <a:pt x="20987" y="3713"/>
                      <a:pt x="20617" y="4166"/>
                    </a:cubicBezTo>
                    <a:cubicBezTo>
                      <a:pt x="20223" y="4649"/>
                      <a:pt x="19784" y="5081"/>
                      <a:pt x="19309" y="5454"/>
                    </a:cubicBezTo>
                    <a:cubicBezTo>
                      <a:pt x="19444" y="7795"/>
                      <a:pt x="19109" y="10097"/>
                      <a:pt x="18370" y="12200"/>
                    </a:cubicBezTo>
                    <a:cubicBezTo>
                      <a:pt x="17648" y="14253"/>
                      <a:pt x="16533" y="16141"/>
                      <a:pt x="14986" y="17569"/>
                    </a:cubicBezTo>
                    <a:cubicBezTo>
                      <a:pt x="13903" y="18568"/>
                      <a:pt x="12649" y="19278"/>
                      <a:pt x="11333" y="19776"/>
                    </a:cubicBezTo>
                    <a:cubicBezTo>
                      <a:pt x="7577" y="21197"/>
                      <a:pt x="3487" y="20789"/>
                      <a:pt x="0" y="18635"/>
                    </a:cubicBezTo>
                    <a:cubicBezTo>
                      <a:pt x="1193" y="18716"/>
                      <a:pt x="2389" y="18532"/>
                      <a:pt x="3523" y="18094"/>
                    </a:cubicBezTo>
                    <a:cubicBezTo>
                      <a:pt x="4495" y="17719"/>
                      <a:pt x="5407" y="17162"/>
                      <a:pt x="6225" y="16446"/>
                    </a:cubicBezTo>
                    <a:cubicBezTo>
                      <a:pt x="5098" y="16406"/>
                      <a:pt x="4024" y="15887"/>
                      <a:pt x="3208" y="14986"/>
                    </a:cubicBezTo>
                    <a:cubicBezTo>
                      <a:pt x="2632" y="14351"/>
                      <a:pt x="2210" y="13551"/>
                      <a:pt x="1985" y="12667"/>
                    </a:cubicBezTo>
                    <a:cubicBezTo>
                      <a:pt x="2291" y="12709"/>
                      <a:pt x="2600" y="12724"/>
                      <a:pt x="2908" y="12712"/>
                    </a:cubicBezTo>
                    <a:cubicBezTo>
                      <a:pt x="3196" y="12701"/>
                      <a:pt x="3482" y="12666"/>
                      <a:pt x="3766" y="12608"/>
                    </a:cubicBezTo>
                    <a:cubicBezTo>
                      <a:pt x="2710" y="12261"/>
                      <a:pt x="1802" y="11471"/>
                      <a:pt x="1219" y="10392"/>
                    </a:cubicBezTo>
                    <a:cubicBezTo>
                      <a:pt x="728" y="9483"/>
                      <a:pt x="496" y="8418"/>
                      <a:pt x="556" y="7347"/>
                    </a:cubicBezTo>
                    <a:cubicBezTo>
                      <a:pt x="865" y="7528"/>
                      <a:pt x="1185" y="7682"/>
                      <a:pt x="1514" y="7808"/>
                    </a:cubicBezTo>
                    <a:cubicBezTo>
                      <a:pt x="1827" y="7928"/>
                      <a:pt x="2147" y="8023"/>
                      <a:pt x="2471" y="8092"/>
                    </a:cubicBezTo>
                    <a:cubicBezTo>
                      <a:pt x="1633" y="7267"/>
                      <a:pt x="1044" y="6153"/>
                      <a:pt x="791" y="4912"/>
                    </a:cubicBezTo>
                    <a:cubicBezTo>
                      <a:pt x="541" y="3690"/>
                      <a:pt x="630" y="2408"/>
                      <a:pt x="1044" y="1248"/>
                    </a:cubicBezTo>
                    <a:cubicBezTo>
                      <a:pt x="2154" y="2776"/>
                      <a:pt x="3509" y="4041"/>
                      <a:pt x="5034" y="4972"/>
                    </a:cubicBezTo>
                    <a:cubicBezTo>
                      <a:pt x="6714" y="5998"/>
                      <a:pt x="8564" y="6597"/>
                      <a:pt x="10460" y="6728"/>
                    </a:cubicBezTo>
                    <a:cubicBezTo>
                      <a:pt x="9854" y="4014"/>
                      <a:pt x="11145" y="1215"/>
                      <a:pt x="13427" y="291"/>
                    </a:cubicBezTo>
                    <a:cubicBezTo>
                      <a:pt x="15140" y="-403"/>
                      <a:pt x="17045" y="169"/>
                      <a:pt x="18253" y="1739"/>
                    </a:cubicBezTo>
                    <a:cubicBezTo>
                      <a:pt x="18767" y="1670"/>
                      <a:pt x="19270" y="1521"/>
                      <a:pt x="19749" y="1295"/>
                    </a:cubicBezTo>
                    <a:cubicBezTo>
                      <a:pt x="20190" y="1087"/>
                      <a:pt x="20606" y="816"/>
                      <a:pt x="20989" y="488"/>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25394" tIns="25394" rIns="25394" bIns="25394" anchor="ctr"/>
              <a:lstStyle/>
              <a:p>
                <a:pPr>
                  <a:defRPr/>
                </a:pPr>
                <a:endParaRPr lang="ru-RU" dirty="0">
                  <a:latin typeface="Montserrat Light" pitchFamily="2" charset="77"/>
                </a:endParaRPr>
              </a:p>
            </p:txBody>
          </p:sp>
        </p:grpSp>
        <p:grpSp>
          <p:nvGrpSpPr>
            <p:cNvPr id="37" name="Группа 118">
              <a:extLst>
                <a:ext uri="{FF2B5EF4-FFF2-40B4-BE49-F238E27FC236}">
                  <a16:creationId xmlns:a16="http://schemas.microsoft.com/office/drawing/2014/main" id="{596AF8F1-8A60-F443-BF3B-1DF75B781EE4}"/>
                </a:ext>
              </a:extLst>
            </p:cNvPr>
            <p:cNvGrpSpPr>
              <a:grpSpLocks/>
            </p:cNvGrpSpPr>
            <p:nvPr/>
          </p:nvGrpSpPr>
          <p:grpSpPr bwMode="auto">
            <a:xfrm>
              <a:off x="12207871" y="1728443"/>
              <a:ext cx="1209360" cy="1210948"/>
              <a:chOff x="14352588" y="9723438"/>
              <a:chExt cx="1525587" cy="1527175"/>
            </a:xfrm>
          </p:grpSpPr>
          <p:sp>
            <p:nvSpPr>
              <p:cNvPr id="38" name="Oval 24">
                <a:extLst>
                  <a:ext uri="{FF2B5EF4-FFF2-40B4-BE49-F238E27FC236}">
                    <a16:creationId xmlns:a16="http://schemas.microsoft.com/office/drawing/2014/main" id="{B8C7D64E-2408-FC46-922F-5548D2AD4F41}"/>
                  </a:ext>
                </a:extLst>
              </p:cNvPr>
              <p:cNvSpPr>
                <a:spLocks/>
              </p:cNvSpPr>
              <p:nvPr/>
            </p:nvSpPr>
            <p:spPr bwMode="auto">
              <a:xfrm>
                <a:off x="14352588" y="9723438"/>
                <a:ext cx="1525587" cy="1527175"/>
              </a:xfrm>
              <a:prstGeom prst="ellipse">
                <a:avLst/>
              </a:prstGeom>
              <a:solidFill>
                <a:schemeClr val="accent3"/>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5394" tIns="25394" rIns="25394" bIns="25394" anchor="ctr"/>
              <a:lstStyle/>
              <a:p>
                <a:pPr>
                  <a:defRPr/>
                </a:pPr>
                <a:endParaRPr lang="en-US" altLang="en-US" sz="1600" dirty="0">
                  <a:solidFill>
                    <a:srgbClr val="FFFFFF"/>
                  </a:solidFill>
                  <a:latin typeface="Montserrat Light" pitchFamily="2" charset="77"/>
                  <a:ea typeface="Helvetica Light" charset="0"/>
                  <a:cs typeface="Helvetica Light" charset="0"/>
                  <a:sym typeface="Helvetica Light" charset="0"/>
                </a:endParaRPr>
              </a:p>
            </p:txBody>
          </p:sp>
          <p:sp>
            <p:nvSpPr>
              <p:cNvPr id="39" name="AutoShape 25">
                <a:extLst>
                  <a:ext uri="{FF2B5EF4-FFF2-40B4-BE49-F238E27FC236}">
                    <a16:creationId xmlns:a16="http://schemas.microsoft.com/office/drawing/2014/main" id="{9BA4B8B2-AEFD-1A4D-8540-DFD28E22C23F}"/>
                  </a:ext>
                </a:extLst>
              </p:cNvPr>
              <p:cNvSpPr>
                <a:spLocks/>
              </p:cNvSpPr>
              <p:nvPr/>
            </p:nvSpPr>
            <p:spPr bwMode="auto">
              <a:xfrm>
                <a:off x="14815068" y="10185794"/>
                <a:ext cx="600625" cy="602463"/>
              </a:xfrm>
              <a:custGeom>
                <a:avLst/>
                <a:gdLst>
                  <a:gd name="T0" fmla="*/ 738591 w 21597"/>
                  <a:gd name="T1" fmla="*/ 739906 h 21597"/>
                  <a:gd name="T2" fmla="*/ 738591 w 21597"/>
                  <a:gd name="T3" fmla="*/ 739906 h 21597"/>
                  <a:gd name="T4" fmla="*/ 738591 w 21597"/>
                  <a:gd name="T5" fmla="*/ 739906 h 21597"/>
                  <a:gd name="T6" fmla="*/ 738591 w 21597"/>
                  <a:gd name="T7" fmla="*/ 739906 h 215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7" h="21597">
                    <a:moveTo>
                      <a:pt x="4955" y="0"/>
                    </a:moveTo>
                    <a:cubicBezTo>
                      <a:pt x="4242" y="0"/>
                      <a:pt x="3702" y="-2"/>
                      <a:pt x="3248" y="29"/>
                    </a:cubicBezTo>
                    <a:cubicBezTo>
                      <a:pt x="2794" y="59"/>
                      <a:pt x="2425" y="122"/>
                      <a:pt x="2044" y="243"/>
                    </a:cubicBezTo>
                    <a:cubicBezTo>
                      <a:pt x="1625" y="395"/>
                      <a:pt x="1251" y="636"/>
                      <a:pt x="944" y="943"/>
                    </a:cubicBezTo>
                    <a:cubicBezTo>
                      <a:pt x="637" y="1251"/>
                      <a:pt x="396" y="1624"/>
                      <a:pt x="244" y="2044"/>
                    </a:cubicBezTo>
                    <a:cubicBezTo>
                      <a:pt x="122" y="2427"/>
                      <a:pt x="60" y="2800"/>
                      <a:pt x="29" y="3254"/>
                    </a:cubicBezTo>
                    <a:cubicBezTo>
                      <a:pt x="-1" y="3707"/>
                      <a:pt x="0" y="4240"/>
                      <a:pt x="1" y="4950"/>
                    </a:cubicBezTo>
                    <a:lnTo>
                      <a:pt x="1" y="16623"/>
                    </a:lnTo>
                    <a:cubicBezTo>
                      <a:pt x="1" y="17344"/>
                      <a:pt x="-1" y="17886"/>
                      <a:pt x="29" y="18342"/>
                    </a:cubicBezTo>
                    <a:cubicBezTo>
                      <a:pt x="60" y="18799"/>
                      <a:pt x="122" y="19170"/>
                      <a:pt x="244" y="19553"/>
                    </a:cubicBezTo>
                    <a:cubicBezTo>
                      <a:pt x="396" y="19972"/>
                      <a:pt x="637" y="20345"/>
                      <a:pt x="944" y="20653"/>
                    </a:cubicBezTo>
                    <a:cubicBezTo>
                      <a:pt x="1251" y="20960"/>
                      <a:pt x="1625" y="21201"/>
                      <a:pt x="2044" y="21353"/>
                    </a:cubicBezTo>
                    <a:cubicBezTo>
                      <a:pt x="2427" y="21475"/>
                      <a:pt x="2799" y="21537"/>
                      <a:pt x="3254" y="21568"/>
                    </a:cubicBezTo>
                    <a:cubicBezTo>
                      <a:pt x="3708" y="21598"/>
                      <a:pt x="4246" y="21597"/>
                      <a:pt x="4955" y="21596"/>
                    </a:cubicBezTo>
                    <a:lnTo>
                      <a:pt x="16625" y="21596"/>
                    </a:lnTo>
                    <a:cubicBezTo>
                      <a:pt x="17346" y="21596"/>
                      <a:pt x="17884" y="21598"/>
                      <a:pt x="18339" y="21568"/>
                    </a:cubicBezTo>
                    <a:cubicBezTo>
                      <a:pt x="18793" y="21537"/>
                      <a:pt x="19166" y="21475"/>
                      <a:pt x="19548" y="21353"/>
                    </a:cubicBezTo>
                    <a:cubicBezTo>
                      <a:pt x="19967" y="21201"/>
                      <a:pt x="20345" y="20960"/>
                      <a:pt x="20654" y="20653"/>
                    </a:cubicBezTo>
                    <a:cubicBezTo>
                      <a:pt x="20963" y="20345"/>
                      <a:pt x="21202" y="19972"/>
                      <a:pt x="21354" y="19553"/>
                    </a:cubicBezTo>
                    <a:cubicBezTo>
                      <a:pt x="21476" y="19170"/>
                      <a:pt x="21538" y="18796"/>
                      <a:pt x="21569" y="18342"/>
                    </a:cubicBezTo>
                    <a:cubicBezTo>
                      <a:pt x="21599" y="17889"/>
                      <a:pt x="21598" y="17356"/>
                      <a:pt x="21597" y="16646"/>
                    </a:cubicBezTo>
                    <a:lnTo>
                      <a:pt x="21597" y="4973"/>
                    </a:lnTo>
                    <a:cubicBezTo>
                      <a:pt x="21598" y="4252"/>
                      <a:pt x="21599" y="3710"/>
                      <a:pt x="21569" y="3254"/>
                    </a:cubicBezTo>
                    <a:cubicBezTo>
                      <a:pt x="21538" y="2797"/>
                      <a:pt x="21476" y="2426"/>
                      <a:pt x="21354" y="2044"/>
                    </a:cubicBezTo>
                    <a:cubicBezTo>
                      <a:pt x="21202" y="1624"/>
                      <a:pt x="20963" y="1251"/>
                      <a:pt x="20654" y="943"/>
                    </a:cubicBezTo>
                    <a:cubicBezTo>
                      <a:pt x="20345" y="636"/>
                      <a:pt x="19967" y="395"/>
                      <a:pt x="19548" y="243"/>
                    </a:cubicBezTo>
                    <a:cubicBezTo>
                      <a:pt x="19166" y="121"/>
                      <a:pt x="18792" y="59"/>
                      <a:pt x="18339" y="29"/>
                    </a:cubicBezTo>
                    <a:cubicBezTo>
                      <a:pt x="17885" y="-2"/>
                      <a:pt x="17352" y="0"/>
                      <a:pt x="16643" y="0"/>
                    </a:cubicBezTo>
                    <a:lnTo>
                      <a:pt x="4973" y="0"/>
                    </a:lnTo>
                    <a:lnTo>
                      <a:pt x="4955" y="0"/>
                    </a:lnTo>
                    <a:close/>
                    <a:moveTo>
                      <a:pt x="16093" y="2704"/>
                    </a:moveTo>
                    <a:lnTo>
                      <a:pt x="18599" y="2704"/>
                    </a:lnTo>
                    <a:cubicBezTo>
                      <a:pt x="18766" y="2704"/>
                      <a:pt x="18851" y="2704"/>
                      <a:pt x="18941" y="2733"/>
                    </a:cubicBezTo>
                    <a:cubicBezTo>
                      <a:pt x="19039" y="2768"/>
                      <a:pt x="19113" y="2843"/>
                      <a:pt x="19149" y="2941"/>
                    </a:cubicBezTo>
                    <a:cubicBezTo>
                      <a:pt x="19177" y="3031"/>
                      <a:pt x="19178" y="3119"/>
                      <a:pt x="19178" y="3288"/>
                    </a:cubicBezTo>
                    <a:lnTo>
                      <a:pt x="19178" y="5790"/>
                    </a:lnTo>
                    <a:cubicBezTo>
                      <a:pt x="19178" y="5956"/>
                      <a:pt x="19177" y="6041"/>
                      <a:pt x="19149" y="6131"/>
                    </a:cubicBezTo>
                    <a:cubicBezTo>
                      <a:pt x="19113" y="6230"/>
                      <a:pt x="19039" y="6304"/>
                      <a:pt x="18941" y="6340"/>
                    </a:cubicBezTo>
                    <a:cubicBezTo>
                      <a:pt x="18851" y="6368"/>
                      <a:pt x="18763" y="6369"/>
                      <a:pt x="18593" y="6369"/>
                    </a:cubicBezTo>
                    <a:lnTo>
                      <a:pt x="16093" y="6369"/>
                    </a:lnTo>
                    <a:cubicBezTo>
                      <a:pt x="15926" y="6369"/>
                      <a:pt x="15841" y="6368"/>
                      <a:pt x="15751" y="6340"/>
                    </a:cubicBezTo>
                    <a:cubicBezTo>
                      <a:pt x="15653" y="6304"/>
                      <a:pt x="15573" y="6230"/>
                      <a:pt x="15537" y="6131"/>
                    </a:cubicBezTo>
                    <a:cubicBezTo>
                      <a:pt x="15508" y="6041"/>
                      <a:pt x="15514" y="5953"/>
                      <a:pt x="15514" y="5784"/>
                    </a:cubicBezTo>
                    <a:lnTo>
                      <a:pt x="15514" y="3283"/>
                    </a:lnTo>
                    <a:cubicBezTo>
                      <a:pt x="15514" y="3116"/>
                      <a:pt x="15508" y="3031"/>
                      <a:pt x="15537" y="2941"/>
                    </a:cubicBezTo>
                    <a:cubicBezTo>
                      <a:pt x="15573" y="2843"/>
                      <a:pt x="15653" y="2768"/>
                      <a:pt x="15751" y="2733"/>
                    </a:cubicBezTo>
                    <a:cubicBezTo>
                      <a:pt x="15841" y="2704"/>
                      <a:pt x="15923" y="2704"/>
                      <a:pt x="16093" y="2704"/>
                    </a:cubicBezTo>
                    <a:close/>
                    <a:moveTo>
                      <a:pt x="10796" y="6537"/>
                    </a:moveTo>
                    <a:cubicBezTo>
                      <a:pt x="11896" y="6537"/>
                      <a:pt x="13001" y="6953"/>
                      <a:pt x="13841" y="7793"/>
                    </a:cubicBezTo>
                    <a:cubicBezTo>
                      <a:pt x="15520" y="9473"/>
                      <a:pt x="15520" y="12199"/>
                      <a:pt x="13841" y="13878"/>
                    </a:cubicBezTo>
                    <a:cubicBezTo>
                      <a:pt x="12162" y="15558"/>
                      <a:pt x="9436" y="15558"/>
                      <a:pt x="7757" y="13878"/>
                    </a:cubicBezTo>
                    <a:cubicBezTo>
                      <a:pt x="6078" y="12199"/>
                      <a:pt x="6078" y="9473"/>
                      <a:pt x="7757" y="7793"/>
                    </a:cubicBezTo>
                    <a:cubicBezTo>
                      <a:pt x="8597" y="6953"/>
                      <a:pt x="9696" y="6537"/>
                      <a:pt x="10796" y="6537"/>
                    </a:cubicBezTo>
                    <a:close/>
                    <a:moveTo>
                      <a:pt x="2403" y="9565"/>
                    </a:moveTo>
                    <a:lnTo>
                      <a:pt x="4191" y="9565"/>
                    </a:lnTo>
                    <a:cubicBezTo>
                      <a:pt x="3785" y="11684"/>
                      <a:pt x="4397" y="13957"/>
                      <a:pt x="6038" y="15598"/>
                    </a:cubicBezTo>
                    <a:cubicBezTo>
                      <a:pt x="8667" y="18228"/>
                      <a:pt x="12931" y="18228"/>
                      <a:pt x="15560" y="15598"/>
                    </a:cubicBezTo>
                    <a:cubicBezTo>
                      <a:pt x="17201" y="13957"/>
                      <a:pt x="17813" y="11684"/>
                      <a:pt x="17407" y="9565"/>
                    </a:cubicBezTo>
                    <a:lnTo>
                      <a:pt x="19195" y="9565"/>
                    </a:lnTo>
                    <a:lnTo>
                      <a:pt x="19195" y="17567"/>
                    </a:lnTo>
                    <a:cubicBezTo>
                      <a:pt x="19195" y="17800"/>
                      <a:pt x="19194" y="17974"/>
                      <a:pt x="19184" y="18122"/>
                    </a:cubicBezTo>
                    <a:cubicBezTo>
                      <a:pt x="19173" y="18271"/>
                      <a:pt x="19154" y="18396"/>
                      <a:pt x="19114" y="18522"/>
                    </a:cubicBezTo>
                    <a:cubicBezTo>
                      <a:pt x="19064" y="18660"/>
                      <a:pt x="18986" y="18779"/>
                      <a:pt x="18883" y="18881"/>
                    </a:cubicBezTo>
                    <a:cubicBezTo>
                      <a:pt x="18780" y="18983"/>
                      <a:pt x="18655" y="19064"/>
                      <a:pt x="18518" y="19113"/>
                    </a:cubicBezTo>
                    <a:cubicBezTo>
                      <a:pt x="18392" y="19153"/>
                      <a:pt x="18268" y="19172"/>
                      <a:pt x="18119" y="19182"/>
                    </a:cubicBezTo>
                    <a:cubicBezTo>
                      <a:pt x="17969" y="19192"/>
                      <a:pt x="17794" y="19194"/>
                      <a:pt x="17557" y="19194"/>
                    </a:cubicBezTo>
                    <a:lnTo>
                      <a:pt x="4035" y="19194"/>
                    </a:lnTo>
                    <a:cubicBezTo>
                      <a:pt x="3801" y="19194"/>
                      <a:pt x="3628" y="19192"/>
                      <a:pt x="3479" y="19182"/>
                    </a:cubicBezTo>
                    <a:cubicBezTo>
                      <a:pt x="3331" y="19172"/>
                      <a:pt x="3206" y="19153"/>
                      <a:pt x="3080" y="19113"/>
                    </a:cubicBezTo>
                    <a:cubicBezTo>
                      <a:pt x="2943" y="19064"/>
                      <a:pt x="2818" y="18983"/>
                      <a:pt x="2715" y="18881"/>
                    </a:cubicBezTo>
                    <a:cubicBezTo>
                      <a:pt x="2612" y="18779"/>
                      <a:pt x="2534" y="18660"/>
                      <a:pt x="2484" y="18522"/>
                    </a:cubicBezTo>
                    <a:cubicBezTo>
                      <a:pt x="2444" y="18396"/>
                      <a:pt x="2425" y="18273"/>
                      <a:pt x="2414" y="18122"/>
                    </a:cubicBezTo>
                    <a:cubicBezTo>
                      <a:pt x="2404" y="17972"/>
                      <a:pt x="2403" y="17792"/>
                      <a:pt x="2403" y="17555"/>
                    </a:cubicBezTo>
                    <a:lnTo>
                      <a:pt x="2403" y="956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25394" tIns="25394" rIns="25394" bIns="25394" anchor="ctr"/>
              <a:lstStyle/>
              <a:p>
                <a:pPr>
                  <a:defRPr/>
                </a:pPr>
                <a:endParaRPr lang="ru-RU" dirty="0">
                  <a:latin typeface="Montserrat Light" pitchFamily="2" charset="77"/>
                </a:endParaRPr>
              </a:p>
            </p:txBody>
          </p:sp>
        </p:grpSp>
        <p:grpSp>
          <p:nvGrpSpPr>
            <p:cNvPr id="40" name="Группа 133">
              <a:extLst>
                <a:ext uri="{FF2B5EF4-FFF2-40B4-BE49-F238E27FC236}">
                  <a16:creationId xmlns:a16="http://schemas.microsoft.com/office/drawing/2014/main" id="{A83C295C-A26A-3143-A8A7-E5F0F1413436}"/>
                </a:ext>
              </a:extLst>
            </p:cNvPr>
            <p:cNvGrpSpPr>
              <a:grpSpLocks/>
            </p:cNvGrpSpPr>
            <p:nvPr/>
          </p:nvGrpSpPr>
          <p:grpSpPr bwMode="auto">
            <a:xfrm>
              <a:off x="10523971" y="2988590"/>
              <a:ext cx="1237928" cy="1236341"/>
              <a:chOff x="8375650" y="4467225"/>
              <a:chExt cx="1527175" cy="1525588"/>
            </a:xfrm>
          </p:grpSpPr>
          <p:sp>
            <p:nvSpPr>
              <p:cNvPr id="41" name="Oval 3">
                <a:extLst>
                  <a:ext uri="{FF2B5EF4-FFF2-40B4-BE49-F238E27FC236}">
                    <a16:creationId xmlns:a16="http://schemas.microsoft.com/office/drawing/2014/main" id="{C33A3950-7559-E641-8E60-07606BB093E7}"/>
                  </a:ext>
                </a:extLst>
              </p:cNvPr>
              <p:cNvSpPr>
                <a:spLocks/>
              </p:cNvSpPr>
              <p:nvPr/>
            </p:nvSpPr>
            <p:spPr bwMode="auto">
              <a:xfrm>
                <a:off x="8375650" y="4467225"/>
                <a:ext cx="1527175" cy="1525588"/>
              </a:xfrm>
              <a:prstGeom prst="ellipse">
                <a:avLst/>
              </a:prstGeom>
              <a:solidFill>
                <a:schemeClr val="accent4"/>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5394" tIns="25394" rIns="25394" bIns="25394" anchor="ctr"/>
              <a:lstStyle/>
              <a:p>
                <a:pPr>
                  <a:defRPr/>
                </a:pPr>
                <a:endParaRPr lang="en-US" altLang="en-US" sz="1600" dirty="0">
                  <a:solidFill>
                    <a:srgbClr val="FFFFFF"/>
                  </a:solidFill>
                  <a:latin typeface="Montserrat Light" pitchFamily="2" charset="77"/>
                  <a:ea typeface="Helvetica Light" charset="0"/>
                  <a:cs typeface="Helvetica Light" charset="0"/>
                  <a:sym typeface="Helvetica Light" charset="0"/>
                </a:endParaRPr>
              </a:p>
            </p:txBody>
          </p:sp>
          <p:sp>
            <p:nvSpPr>
              <p:cNvPr id="42" name="AutoShape 4">
                <a:extLst>
                  <a:ext uri="{FF2B5EF4-FFF2-40B4-BE49-F238E27FC236}">
                    <a16:creationId xmlns:a16="http://schemas.microsoft.com/office/drawing/2014/main" id="{B003212F-E97A-314C-A569-2CE4E322A836}"/>
                  </a:ext>
                </a:extLst>
              </p:cNvPr>
              <p:cNvSpPr>
                <a:spLocks/>
              </p:cNvSpPr>
              <p:nvPr/>
            </p:nvSpPr>
            <p:spPr bwMode="auto">
              <a:xfrm>
                <a:off x="8968851" y="4904247"/>
                <a:ext cx="342636" cy="652144"/>
              </a:xfrm>
              <a:custGeom>
                <a:avLst/>
                <a:gdLst>
                  <a:gd name="T0" fmla="*/ 420520 w 21600"/>
                  <a:gd name="T1" fmla="*/ 801321 h 21595"/>
                  <a:gd name="T2" fmla="*/ 420520 w 21600"/>
                  <a:gd name="T3" fmla="*/ 801321 h 21595"/>
                  <a:gd name="T4" fmla="*/ 420520 w 21600"/>
                  <a:gd name="T5" fmla="*/ 801321 h 21595"/>
                  <a:gd name="T6" fmla="*/ 420520 w 21600"/>
                  <a:gd name="T7" fmla="*/ 801321 h 2159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21595">
                    <a:moveTo>
                      <a:pt x="14325" y="0"/>
                    </a:moveTo>
                    <a:cubicBezTo>
                      <a:pt x="11947" y="-5"/>
                      <a:pt x="9683" y="535"/>
                      <a:pt x="8120" y="1477"/>
                    </a:cubicBezTo>
                    <a:cubicBezTo>
                      <a:pt x="6945" y="2186"/>
                      <a:pt x="6249" y="3081"/>
                      <a:pt x="6144" y="4019"/>
                    </a:cubicBezTo>
                    <a:lnTo>
                      <a:pt x="6123" y="7733"/>
                    </a:lnTo>
                    <a:lnTo>
                      <a:pt x="0" y="7733"/>
                    </a:lnTo>
                    <a:lnTo>
                      <a:pt x="0" y="11796"/>
                    </a:lnTo>
                    <a:lnTo>
                      <a:pt x="6103" y="11796"/>
                    </a:lnTo>
                    <a:lnTo>
                      <a:pt x="6052" y="21595"/>
                    </a:lnTo>
                    <a:lnTo>
                      <a:pt x="14509" y="21595"/>
                    </a:lnTo>
                    <a:lnTo>
                      <a:pt x="14509" y="11796"/>
                    </a:lnTo>
                    <a:lnTo>
                      <a:pt x="20469" y="11796"/>
                    </a:lnTo>
                    <a:lnTo>
                      <a:pt x="21447" y="7733"/>
                    </a:lnTo>
                    <a:lnTo>
                      <a:pt x="14509" y="7733"/>
                    </a:lnTo>
                    <a:lnTo>
                      <a:pt x="14509" y="4988"/>
                    </a:lnTo>
                    <a:cubicBezTo>
                      <a:pt x="14453" y="4560"/>
                      <a:pt x="14822" y="4150"/>
                      <a:pt x="15487" y="3901"/>
                    </a:cubicBezTo>
                    <a:cubicBezTo>
                      <a:pt x="15925" y="3738"/>
                      <a:pt x="16459" y="3660"/>
                      <a:pt x="16995" y="3682"/>
                    </a:cubicBezTo>
                    <a:lnTo>
                      <a:pt x="21600" y="3677"/>
                    </a:lnTo>
                    <a:lnTo>
                      <a:pt x="21590" y="0"/>
                    </a:lnTo>
                    <a:lnTo>
                      <a:pt x="14325" y="0"/>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25394" tIns="25394" rIns="25394" bIns="25394" anchor="ctr"/>
              <a:lstStyle/>
              <a:p>
                <a:pPr>
                  <a:defRPr/>
                </a:pPr>
                <a:endParaRPr lang="ru-RU" dirty="0">
                  <a:latin typeface="Montserrat Light" pitchFamily="2" charset="77"/>
                </a:endParaRPr>
              </a:p>
            </p:txBody>
          </p:sp>
        </p:grpSp>
        <p:grpSp>
          <p:nvGrpSpPr>
            <p:cNvPr id="49" name="Группа 166">
              <a:extLst>
                <a:ext uri="{FF2B5EF4-FFF2-40B4-BE49-F238E27FC236}">
                  <a16:creationId xmlns:a16="http://schemas.microsoft.com/office/drawing/2014/main" id="{5C16EE5D-7612-1C4D-A254-E710ACFD574A}"/>
                </a:ext>
              </a:extLst>
            </p:cNvPr>
            <p:cNvGrpSpPr>
              <a:grpSpLocks/>
            </p:cNvGrpSpPr>
            <p:nvPr/>
          </p:nvGrpSpPr>
          <p:grpSpPr bwMode="auto">
            <a:xfrm rot="1281252">
              <a:off x="16381771" y="3881183"/>
              <a:ext cx="1234753" cy="1237928"/>
              <a:chOff x="14352588" y="9723438"/>
              <a:chExt cx="1525587" cy="1527175"/>
            </a:xfrm>
          </p:grpSpPr>
          <p:sp>
            <p:nvSpPr>
              <p:cNvPr id="50" name="Oval 24">
                <a:extLst>
                  <a:ext uri="{FF2B5EF4-FFF2-40B4-BE49-F238E27FC236}">
                    <a16:creationId xmlns:a16="http://schemas.microsoft.com/office/drawing/2014/main" id="{9A1049EF-7FF4-5B47-A4BA-291BED76BA76}"/>
                  </a:ext>
                </a:extLst>
              </p:cNvPr>
              <p:cNvSpPr>
                <a:spLocks/>
              </p:cNvSpPr>
              <p:nvPr/>
            </p:nvSpPr>
            <p:spPr bwMode="auto">
              <a:xfrm>
                <a:off x="14352588" y="9723438"/>
                <a:ext cx="1525587" cy="1527175"/>
              </a:xfrm>
              <a:prstGeom prst="ellipse">
                <a:avLst/>
              </a:prstGeom>
              <a:solidFill>
                <a:schemeClr val="accent3"/>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5394" tIns="25394" rIns="25394" bIns="25394" anchor="ctr"/>
              <a:lstStyle/>
              <a:p>
                <a:pPr>
                  <a:defRPr/>
                </a:pPr>
                <a:endParaRPr lang="en-US" altLang="en-US" sz="1600" dirty="0">
                  <a:solidFill>
                    <a:srgbClr val="FFFFFF"/>
                  </a:solidFill>
                  <a:latin typeface="Montserrat Light" pitchFamily="2" charset="77"/>
                  <a:ea typeface="Helvetica Light" charset="0"/>
                  <a:cs typeface="Helvetica Light" charset="0"/>
                  <a:sym typeface="Helvetica Light" charset="0"/>
                </a:endParaRPr>
              </a:p>
            </p:txBody>
          </p:sp>
          <p:sp>
            <p:nvSpPr>
              <p:cNvPr id="51" name="AutoShape 25">
                <a:extLst>
                  <a:ext uri="{FF2B5EF4-FFF2-40B4-BE49-F238E27FC236}">
                    <a16:creationId xmlns:a16="http://schemas.microsoft.com/office/drawing/2014/main" id="{D9B4CAC9-29F7-194C-B165-018317B16C80}"/>
                  </a:ext>
                </a:extLst>
              </p:cNvPr>
              <p:cNvSpPr>
                <a:spLocks/>
              </p:cNvSpPr>
              <p:nvPr/>
            </p:nvSpPr>
            <p:spPr bwMode="auto">
              <a:xfrm>
                <a:off x="14815362" y="10185506"/>
                <a:ext cx="600038" cy="603038"/>
              </a:xfrm>
              <a:custGeom>
                <a:avLst/>
                <a:gdLst>
                  <a:gd name="T0" fmla="*/ 738591 w 21597"/>
                  <a:gd name="T1" fmla="*/ 739906 h 21597"/>
                  <a:gd name="T2" fmla="*/ 738591 w 21597"/>
                  <a:gd name="T3" fmla="*/ 739906 h 21597"/>
                  <a:gd name="T4" fmla="*/ 738591 w 21597"/>
                  <a:gd name="T5" fmla="*/ 739906 h 21597"/>
                  <a:gd name="T6" fmla="*/ 738591 w 21597"/>
                  <a:gd name="T7" fmla="*/ 739906 h 215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97" h="21597">
                    <a:moveTo>
                      <a:pt x="4955" y="0"/>
                    </a:moveTo>
                    <a:cubicBezTo>
                      <a:pt x="4242" y="0"/>
                      <a:pt x="3702" y="-2"/>
                      <a:pt x="3248" y="29"/>
                    </a:cubicBezTo>
                    <a:cubicBezTo>
                      <a:pt x="2794" y="59"/>
                      <a:pt x="2425" y="122"/>
                      <a:pt x="2044" y="243"/>
                    </a:cubicBezTo>
                    <a:cubicBezTo>
                      <a:pt x="1625" y="395"/>
                      <a:pt x="1251" y="636"/>
                      <a:pt x="944" y="943"/>
                    </a:cubicBezTo>
                    <a:cubicBezTo>
                      <a:pt x="637" y="1251"/>
                      <a:pt x="396" y="1624"/>
                      <a:pt x="244" y="2044"/>
                    </a:cubicBezTo>
                    <a:cubicBezTo>
                      <a:pt x="122" y="2427"/>
                      <a:pt x="60" y="2800"/>
                      <a:pt x="29" y="3254"/>
                    </a:cubicBezTo>
                    <a:cubicBezTo>
                      <a:pt x="-1" y="3707"/>
                      <a:pt x="0" y="4240"/>
                      <a:pt x="1" y="4950"/>
                    </a:cubicBezTo>
                    <a:lnTo>
                      <a:pt x="1" y="16623"/>
                    </a:lnTo>
                    <a:cubicBezTo>
                      <a:pt x="1" y="17344"/>
                      <a:pt x="-1" y="17886"/>
                      <a:pt x="29" y="18342"/>
                    </a:cubicBezTo>
                    <a:cubicBezTo>
                      <a:pt x="60" y="18799"/>
                      <a:pt x="122" y="19170"/>
                      <a:pt x="244" y="19553"/>
                    </a:cubicBezTo>
                    <a:cubicBezTo>
                      <a:pt x="396" y="19972"/>
                      <a:pt x="637" y="20345"/>
                      <a:pt x="944" y="20653"/>
                    </a:cubicBezTo>
                    <a:cubicBezTo>
                      <a:pt x="1251" y="20960"/>
                      <a:pt x="1625" y="21201"/>
                      <a:pt x="2044" y="21353"/>
                    </a:cubicBezTo>
                    <a:cubicBezTo>
                      <a:pt x="2427" y="21475"/>
                      <a:pt x="2799" y="21537"/>
                      <a:pt x="3254" y="21568"/>
                    </a:cubicBezTo>
                    <a:cubicBezTo>
                      <a:pt x="3708" y="21598"/>
                      <a:pt x="4246" y="21597"/>
                      <a:pt x="4955" y="21596"/>
                    </a:cubicBezTo>
                    <a:lnTo>
                      <a:pt x="16625" y="21596"/>
                    </a:lnTo>
                    <a:cubicBezTo>
                      <a:pt x="17346" y="21596"/>
                      <a:pt x="17884" y="21598"/>
                      <a:pt x="18339" y="21568"/>
                    </a:cubicBezTo>
                    <a:cubicBezTo>
                      <a:pt x="18793" y="21537"/>
                      <a:pt x="19166" y="21475"/>
                      <a:pt x="19548" y="21353"/>
                    </a:cubicBezTo>
                    <a:cubicBezTo>
                      <a:pt x="19967" y="21201"/>
                      <a:pt x="20345" y="20960"/>
                      <a:pt x="20654" y="20653"/>
                    </a:cubicBezTo>
                    <a:cubicBezTo>
                      <a:pt x="20963" y="20345"/>
                      <a:pt x="21202" y="19972"/>
                      <a:pt x="21354" y="19553"/>
                    </a:cubicBezTo>
                    <a:cubicBezTo>
                      <a:pt x="21476" y="19170"/>
                      <a:pt x="21538" y="18796"/>
                      <a:pt x="21569" y="18342"/>
                    </a:cubicBezTo>
                    <a:cubicBezTo>
                      <a:pt x="21599" y="17889"/>
                      <a:pt x="21598" y="17356"/>
                      <a:pt x="21597" y="16646"/>
                    </a:cubicBezTo>
                    <a:lnTo>
                      <a:pt x="21597" y="4973"/>
                    </a:lnTo>
                    <a:cubicBezTo>
                      <a:pt x="21598" y="4252"/>
                      <a:pt x="21599" y="3710"/>
                      <a:pt x="21569" y="3254"/>
                    </a:cubicBezTo>
                    <a:cubicBezTo>
                      <a:pt x="21538" y="2797"/>
                      <a:pt x="21476" y="2426"/>
                      <a:pt x="21354" y="2044"/>
                    </a:cubicBezTo>
                    <a:cubicBezTo>
                      <a:pt x="21202" y="1624"/>
                      <a:pt x="20963" y="1251"/>
                      <a:pt x="20654" y="943"/>
                    </a:cubicBezTo>
                    <a:cubicBezTo>
                      <a:pt x="20345" y="636"/>
                      <a:pt x="19967" y="395"/>
                      <a:pt x="19548" y="243"/>
                    </a:cubicBezTo>
                    <a:cubicBezTo>
                      <a:pt x="19166" y="121"/>
                      <a:pt x="18792" y="59"/>
                      <a:pt x="18339" y="29"/>
                    </a:cubicBezTo>
                    <a:cubicBezTo>
                      <a:pt x="17885" y="-2"/>
                      <a:pt x="17352" y="0"/>
                      <a:pt x="16643" y="0"/>
                    </a:cubicBezTo>
                    <a:lnTo>
                      <a:pt x="4973" y="0"/>
                    </a:lnTo>
                    <a:lnTo>
                      <a:pt x="4955" y="0"/>
                    </a:lnTo>
                    <a:close/>
                    <a:moveTo>
                      <a:pt x="16093" y="2704"/>
                    </a:moveTo>
                    <a:lnTo>
                      <a:pt x="18599" y="2704"/>
                    </a:lnTo>
                    <a:cubicBezTo>
                      <a:pt x="18766" y="2704"/>
                      <a:pt x="18851" y="2704"/>
                      <a:pt x="18941" y="2733"/>
                    </a:cubicBezTo>
                    <a:cubicBezTo>
                      <a:pt x="19039" y="2768"/>
                      <a:pt x="19113" y="2843"/>
                      <a:pt x="19149" y="2941"/>
                    </a:cubicBezTo>
                    <a:cubicBezTo>
                      <a:pt x="19177" y="3031"/>
                      <a:pt x="19178" y="3119"/>
                      <a:pt x="19178" y="3288"/>
                    </a:cubicBezTo>
                    <a:lnTo>
                      <a:pt x="19178" y="5790"/>
                    </a:lnTo>
                    <a:cubicBezTo>
                      <a:pt x="19178" y="5956"/>
                      <a:pt x="19177" y="6041"/>
                      <a:pt x="19149" y="6131"/>
                    </a:cubicBezTo>
                    <a:cubicBezTo>
                      <a:pt x="19113" y="6230"/>
                      <a:pt x="19039" y="6304"/>
                      <a:pt x="18941" y="6340"/>
                    </a:cubicBezTo>
                    <a:cubicBezTo>
                      <a:pt x="18851" y="6368"/>
                      <a:pt x="18763" y="6369"/>
                      <a:pt x="18593" y="6369"/>
                    </a:cubicBezTo>
                    <a:lnTo>
                      <a:pt x="16093" y="6369"/>
                    </a:lnTo>
                    <a:cubicBezTo>
                      <a:pt x="15926" y="6369"/>
                      <a:pt x="15841" y="6368"/>
                      <a:pt x="15751" y="6340"/>
                    </a:cubicBezTo>
                    <a:cubicBezTo>
                      <a:pt x="15653" y="6304"/>
                      <a:pt x="15573" y="6230"/>
                      <a:pt x="15537" y="6131"/>
                    </a:cubicBezTo>
                    <a:cubicBezTo>
                      <a:pt x="15508" y="6041"/>
                      <a:pt x="15514" y="5953"/>
                      <a:pt x="15514" y="5784"/>
                    </a:cubicBezTo>
                    <a:lnTo>
                      <a:pt x="15514" y="3283"/>
                    </a:lnTo>
                    <a:cubicBezTo>
                      <a:pt x="15514" y="3116"/>
                      <a:pt x="15508" y="3031"/>
                      <a:pt x="15537" y="2941"/>
                    </a:cubicBezTo>
                    <a:cubicBezTo>
                      <a:pt x="15573" y="2843"/>
                      <a:pt x="15653" y="2768"/>
                      <a:pt x="15751" y="2733"/>
                    </a:cubicBezTo>
                    <a:cubicBezTo>
                      <a:pt x="15841" y="2704"/>
                      <a:pt x="15923" y="2704"/>
                      <a:pt x="16093" y="2704"/>
                    </a:cubicBezTo>
                    <a:close/>
                    <a:moveTo>
                      <a:pt x="10796" y="6537"/>
                    </a:moveTo>
                    <a:cubicBezTo>
                      <a:pt x="11896" y="6537"/>
                      <a:pt x="13001" y="6953"/>
                      <a:pt x="13841" y="7793"/>
                    </a:cubicBezTo>
                    <a:cubicBezTo>
                      <a:pt x="15520" y="9473"/>
                      <a:pt x="15520" y="12199"/>
                      <a:pt x="13841" y="13878"/>
                    </a:cubicBezTo>
                    <a:cubicBezTo>
                      <a:pt x="12162" y="15558"/>
                      <a:pt x="9436" y="15558"/>
                      <a:pt x="7757" y="13878"/>
                    </a:cubicBezTo>
                    <a:cubicBezTo>
                      <a:pt x="6078" y="12199"/>
                      <a:pt x="6078" y="9473"/>
                      <a:pt x="7757" y="7793"/>
                    </a:cubicBezTo>
                    <a:cubicBezTo>
                      <a:pt x="8597" y="6953"/>
                      <a:pt x="9696" y="6537"/>
                      <a:pt x="10796" y="6537"/>
                    </a:cubicBezTo>
                    <a:close/>
                    <a:moveTo>
                      <a:pt x="2403" y="9565"/>
                    </a:moveTo>
                    <a:lnTo>
                      <a:pt x="4191" y="9565"/>
                    </a:lnTo>
                    <a:cubicBezTo>
                      <a:pt x="3785" y="11684"/>
                      <a:pt x="4397" y="13957"/>
                      <a:pt x="6038" y="15598"/>
                    </a:cubicBezTo>
                    <a:cubicBezTo>
                      <a:pt x="8667" y="18228"/>
                      <a:pt x="12931" y="18228"/>
                      <a:pt x="15560" y="15598"/>
                    </a:cubicBezTo>
                    <a:cubicBezTo>
                      <a:pt x="17201" y="13957"/>
                      <a:pt x="17813" y="11684"/>
                      <a:pt x="17407" y="9565"/>
                    </a:cubicBezTo>
                    <a:lnTo>
                      <a:pt x="19195" y="9565"/>
                    </a:lnTo>
                    <a:lnTo>
                      <a:pt x="19195" y="17567"/>
                    </a:lnTo>
                    <a:cubicBezTo>
                      <a:pt x="19195" y="17800"/>
                      <a:pt x="19194" y="17974"/>
                      <a:pt x="19184" y="18122"/>
                    </a:cubicBezTo>
                    <a:cubicBezTo>
                      <a:pt x="19173" y="18271"/>
                      <a:pt x="19154" y="18396"/>
                      <a:pt x="19114" y="18522"/>
                    </a:cubicBezTo>
                    <a:cubicBezTo>
                      <a:pt x="19064" y="18660"/>
                      <a:pt x="18986" y="18779"/>
                      <a:pt x="18883" y="18881"/>
                    </a:cubicBezTo>
                    <a:cubicBezTo>
                      <a:pt x="18780" y="18983"/>
                      <a:pt x="18655" y="19064"/>
                      <a:pt x="18518" y="19113"/>
                    </a:cubicBezTo>
                    <a:cubicBezTo>
                      <a:pt x="18392" y="19153"/>
                      <a:pt x="18268" y="19172"/>
                      <a:pt x="18119" y="19182"/>
                    </a:cubicBezTo>
                    <a:cubicBezTo>
                      <a:pt x="17969" y="19192"/>
                      <a:pt x="17794" y="19194"/>
                      <a:pt x="17557" y="19194"/>
                    </a:cubicBezTo>
                    <a:lnTo>
                      <a:pt x="4035" y="19194"/>
                    </a:lnTo>
                    <a:cubicBezTo>
                      <a:pt x="3801" y="19194"/>
                      <a:pt x="3628" y="19192"/>
                      <a:pt x="3479" y="19182"/>
                    </a:cubicBezTo>
                    <a:cubicBezTo>
                      <a:pt x="3331" y="19172"/>
                      <a:pt x="3206" y="19153"/>
                      <a:pt x="3080" y="19113"/>
                    </a:cubicBezTo>
                    <a:cubicBezTo>
                      <a:pt x="2943" y="19064"/>
                      <a:pt x="2818" y="18983"/>
                      <a:pt x="2715" y="18881"/>
                    </a:cubicBezTo>
                    <a:cubicBezTo>
                      <a:pt x="2612" y="18779"/>
                      <a:pt x="2534" y="18660"/>
                      <a:pt x="2484" y="18522"/>
                    </a:cubicBezTo>
                    <a:cubicBezTo>
                      <a:pt x="2444" y="18396"/>
                      <a:pt x="2425" y="18273"/>
                      <a:pt x="2414" y="18122"/>
                    </a:cubicBezTo>
                    <a:cubicBezTo>
                      <a:pt x="2404" y="17972"/>
                      <a:pt x="2403" y="17792"/>
                      <a:pt x="2403" y="17555"/>
                    </a:cubicBezTo>
                    <a:lnTo>
                      <a:pt x="2403" y="9565"/>
                    </a:ln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25394" tIns="25394" rIns="25394" bIns="25394" anchor="ctr"/>
              <a:lstStyle/>
              <a:p>
                <a:pPr>
                  <a:defRPr/>
                </a:pPr>
                <a:endParaRPr lang="ru-RU" dirty="0">
                  <a:latin typeface="Montserrat Light" pitchFamily="2" charset="77"/>
                </a:endParaRPr>
              </a:p>
            </p:txBody>
          </p:sp>
        </p:grpSp>
        <p:grpSp>
          <p:nvGrpSpPr>
            <p:cNvPr id="55" name="Группа 172">
              <a:extLst>
                <a:ext uri="{FF2B5EF4-FFF2-40B4-BE49-F238E27FC236}">
                  <a16:creationId xmlns:a16="http://schemas.microsoft.com/office/drawing/2014/main" id="{926DA76E-1F72-B840-85F5-85E43D5C1CE7}"/>
                </a:ext>
              </a:extLst>
            </p:cNvPr>
            <p:cNvGrpSpPr>
              <a:grpSpLocks/>
            </p:cNvGrpSpPr>
            <p:nvPr/>
          </p:nvGrpSpPr>
          <p:grpSpPr bwMode="auto">
            <a:xfrm>
              <a:off x="15372035" y="2573296"/>
              <a:ext cx="1018910" cy="1020497"/>
              <a:chOff x="8375650" y="9723438"/>
              <a:chExt cx="1527175" cy="1527175"/>
            </a:xfrm>
          </p:grpSpPr>
          <p:sp>
            <p:nvSpPr>
              <p:cNvPr id="56" name="Oval 15">
                <a:extLst>
                  <a:ext uri="{FF2B5EF4-FFF2-40B4-BE49-F238E27FC236}">
                    <a16:creationId xmlns:a16="http://schemas.microsoft.com/office/drawing/2014/main" id="{B2F8A8D7-D69E-BE49-A3AC-CFEA1AA5E5A2}"/>
                  </a:ext>
                </a:extLst>
              </p:cNvPr>
              <p:cNvSpPr>
                <a:spLocks/>
              </p:cNvSpPr>
              <p:nvPr/>
            </p:nvSpPr>
            <p:spPr bwMode="auto">
              <a:xfrm>
                <a:off x="8375650" y="9723438"/>
                <a:ext cx="1527175" cy="1527175"/>
              </a:xfrm>
              <a:prstGeom prst="ellipse">
                <a:avLst/>
              </a:prstGeom>
              <a:solidFill>
                <a:schemeClr val="accent1"/>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lIns="25394" tIns="25394" rIns="25394" bIns="25394" anchor="ctr"/>
              <a:lstStyle/>
              <a:p>
                <a:pPr>
                  <a:defRPr/>
                </a:pPr>
                <a:endParaRPr lang="en-US" altLang="en-US" sz="1600" dirty="0">
                  <a:solidFill>
                    <a:srgbClr val="FFFFFF"/>
                  </a:solidFill>
                  <a:latin typeface="Montserrat Light" pitchFamily="2" charset="77"/>
                  <a:ea typeface="Helvetica Light" charset="0"/>
                  <a:cs typeface="Helvetica Light" charset="0"/>
                  <a:sym typeface="Helvetica Light" charset="0"/>
                </a:endParaRPr>
              </a:p>
            </p:txBody>
          </p:sp>
          <p:sp>
            <p:nvSpPr>
              <p:cNvPr id="57" name="AutoShape 16">
                <a:extLst>
                  <a:ext uri="{FF2B5EF4-FFF2-40B4-BE49-F238E27FC236}">
                    <a16:creationId xmlns:a16="http://schemas.microsoft.com/office/drawing/2014/main" id="{14F75E61-E712-3441-B11F-5BBAA90C2589}"/>
                  </a:ext>
                </a:extLst>
              </p:cNvPr>
              <p:cNvSpPr>
                <a:spLocks/>
              </p:cNvSpPr>
              <p:nvPr/>
            </p:nvSpPr>
            <p:spPr bwMode="auto">
              <a:xfrm>
                <a:off x="8886276" y="10151496"/>
                <a:ext cx="511438" cy="660271"/>
              </a:xfrm>
              <a:custGeom>
                <a:avLst/>
                <a:gdLst>
                  <a:gd name="T0" fmla="*/ 626886 w 21324"/>
                  <a:gd name="T1" fmla="*/ 828588 h 21353"/>
                  <a:gd name="T2" fmla="*/ 626886 w 21324"/>
                  <a:gd name="T3" fmla="*/ 828588 h 21353"/>
                  <a:gd name="T4" fmla="*/ 626886 w 21324"/>
                  <a:gd name="T5" fmla="*/ 828588 h 21353"/>
                  <a:gd name="T6" fmla="*/ 626886 w 21324"/>
                  <a:gd name="T7" fmla="*/ 828588 h 213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324" h="21353">
                    <a:moveTo>
                      <a:pt x="4510" y="10565"/>
                    </a:moveTo>
                    <a:cubicBezTo>
                      <a:pt x="4662" y="10945"/>
                      <a:pt x="4641" y="11354"/>
                      <a:pt x="4451" y="11723"/>
                    </a:cubicBezTo>
                    <a:cubicBezTo>
                      <a:pt x="4281" y="12052"/>
                      <a:pt x="3984" y="12333"/>
                      <a:pt x="3601" y="12527"/>
                    </a:cubicBezTo>
                    <a:cubicBezTo>
                      <a:pt x="2231" y="11900"/>
                      <a:pt x="1163" y="10945"/>
                      <a:pt x="557" y="9805"/>
                    </a:cubicBezTo>
                    <a:cubicBezTo>
                      <a:pt x="-228" y="8328"/>
                      <a:pt x="-182" y="6664"/>
                      <a:pt x="684" y="5215"/>
                    </a:cubicBezTo>
                    <a:cubicBezTo>
                      <a:pt x="1772" y="3174"/>
                      <a:pt x="3796" y="1620"/>
                      <a:pt x="6244" y="765"/>
                    </a:cubicBezTo>
                    <a:cubicBezTo>
                      <a:pt x="8815" y="-135"/>
                      <a:pt x="11801" y="-247"/>
                      <a:pt x="14660" y="459"/>
                    </a:cubicBezTo>
                    <a:cubicBezTo>
                      <a:pt x="16723" y="968"/>
                      <a:pt x="18547" y="1885"/>
                      <a:pt x="19736" y="3208"/>
                    </a:cubicBezTo>
                    <a:cubicBezTo>
                      <a:pt x="20896" y="4498"/>
                      <a:pt x="21372" y="6095"/>
                      <a:pt x="21320" y="7727"/>
                    </a:cubicBezTo>
                    <a:cubicBezTo>
                      <a:pt x="21260" y="9646"/>
                      <a:pt x="20488" y="11413"/>
                      <a:pt x="19083" y="12808"/>
                    </a:cubicBezTo>
                    <a:cubicBezTo>
                      <a:pt x="17787" y="14096"/>
                      <a:pt x="15913" y="15106"/>
                      <a:pt x="13615" y="15242"/>
                    </a:cubicBezTo>
                    <a:cubicBezTo>
                      <a:pt x="11971" y="15340"/>
                      <a:pt x="10347" y="14902"/>
                      <a:pt x="9134" y="14036"/>
                    </a:cubicBezTo>
                    <a:cubicBezTo>
                      <a:pt x="8820" y="14902"/>
                      <a:pt x="8502" y="15766"/>
                      <a:pt x="8180" y="16626"/>
                    </a:cubicBezTo>
                    <a:cubicBezTo>
                      <a:pt x="7869" y="17459"/>
                      <a:pt x="7551" y="18296"/>
                      <a:pt x="7062" y="19081"/>
                    </a:cubicBezTo>
                    <a:cubicBezTo>
                      <a:pt x="6532" y="19930"/>
                      <a:pt x="5812" y="20699"/>
                      <a:pt x="4934" y="21353"/>
                    </a:cubicBezTo>
                    <a:cubicBezTo>
                      <a:pt x="4686" y="20432"/>
                      <a:pt x="4591" y="19491"/>
                      <a:pt x="4652" y="18551"/>
                    </a:cubicBezTo>
                    <a:cubicBezTo>
                      <a:pt x="4712" y="17630"/>
                      <a:pt x="4922" y="16720"/>
                      <a:pt x="5139" y="15813"/>
                    </a:cubicBezTo>
                    <a:cubicBezTo>
                      <a:pt x="5588" y="13936"/>
                      <a:pt x="6071" y="12064"/>
                      <a:pt x="6587" y="10197"/>
                    </a:cubicBezTo>
                    <a:cubicBezTo>
                      <a:pt x="6685" y="9744"/>
                      <a:pt x="6725" y="9284"/>
                      <a:pt x="6708" y="8825"/>
                    </a:cubicBezTo>
                    <a:cubicBezTo>
                      <a:pt x="6682" y="8142"/>
                      <a:pt x="6527" y="7452"/>
                      <a:pt x="6703" y="6775"/>
                    </a:cubicBezTo>
                    <a:cubicBezTo>
                      <a:pt x="6824" y="6310"/>
                      <a:pt x="7097" y="5878"/>
                      <a:pt x="7505" y="5531"/>
                    </a:cubicBezTo>
                    <a:cubicBezTo>
                      <a:pt x="7874" y="5217"/>
                      <a:pt x="8340" y="4983"/>
                      <a:pt x="8865" y="4851"/>
                    </a:cubicBezTo>
                    <a:cubicBezTo>
                      <a:pt x="9509" y="4650"/>
                      <a:pt x="10242" y="4724"/>
                      <a:pt x="10799" y="5046"/>
                    </a:cubicBezTo>
                    <a:cubicBezTo>
                      <a:pt x="11427" y="5407"/>
                      <a:pt x="11719" y="6006"/>
                      <a:pt x="11734" y="6615"/>
                    </a:cubicBezTo>
                    <a:cubicBezTo>
                      <a:pt x="11763" y="7805"/>
                      <a:pt x="10814" y="8822"/>
                      <a:pt x="10352" y="9932"/>
                    </a:cubicBezTo>
                    <a:cubicBezTo>
                      <a:pt x="10216" y="10259"/>
                      <a:pt x="10122" y="10595"/>
                      <a:pt x="10070" y="10937"/>
                    </a:cubicBezTo>
                    <a:cubicBezTo>
                      <a:pt x="9846" y="11805"/>
                      <a:pt x="10503" y="12680"/>
                      <a:pt x="11592" y="12950"/>
                    </a:cubicBezTo>
                    <a:cubicBezTo>
                      <a:pt x="13217" y="13353"/>
                      <a:pt x="14611" y="12566"/>
                      <a:pt x="15567" y="11668"/>
                    </a:cubicBezTo>
                    <a:cubicBezTo>
                      <a:pt x="16622" y="10675"/>
                      <a:pt x="17294" y="9464"/>
                      <a:pt x="17488" y="8061"/>
                    </a:cubicBezTo>
                    <a:cubicBezTo>
                      <a:pt x="17691" y="6583"/>
                      <a:pt x="17316" y="5126"/>
                      <a:pt x="16240" y="4035"/>
                    </a:cubicBezTo>
                    <a:cubicBezTo>
                      <a:pt x="15078" y="2856"/>
                      <a:pt x="13221" y="2203"/>
                      <a:pt x="11186" y="2210"/>
                    </a:cubicBezTo>
                    <a:cubicBezTo>
                      <a:pt x="8344" y="2221"/>
                      <a:pt x="5987" y="3374"/>
                      <a:pt x="4449" y="4948"/>
                    </a:cubicBezTo>
                    <a:cubicBezTo>
                      <a:pt x="3551" y="5867"/>
                      <a:pt x="2907" y="6959"/>
                      <a:pt x="2987" y="8118"/>
                    </a:cubicBezTo>
                    <a:cubicBezTo>
                      <a:pt x="3050" y="9024"/>
                      <a:pt x="3564" y="9908"/>
                      <a:pt x="4510" y="10565"/>
                    </a:cubicBezTo>
                    <a:close/>
                  </a:path>
                </a:pathLst>
              </a:custGeom>
              <a:solidFill>
                <a:srgbClr val="FFFFFF"/>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blurRad="63500" dist="38099" dir="2700000" algn="ctr" rotWithShape="0">
                        <a:srgbClr val="000000">
                          <a:alpha val="74997"/>
                        </a:srgbClr>
                      </a:outerShdw>
                    </a:effectLst>
                  </a14:hiddenEffects>
                </a:ext>
              </a:extLst>
            </p:spPr>
            <p:txBody>
              <a:bodyPr lIns="25394" tIns="25394" rIns="25394" bIns="25394" anchor="ctr"/>
              <a:lstStyle/>
              <a:p>
                <a:pPr>
                  <a:defRPr/>
                </a:pPr>
                <a:endParaRPr lang="ru-RU" dirty="0">
                  <a:latin typeface="Montserrat Light" pitchFamily="2" charset="77"/>
                </a:endParaRPr>
              </a:p>
            </p:txBody>
          </p:sp>
        </p:grpSp>
      </p:grpSp>
      <p:sp>
        <p:nvSpPr>
          <p:cNvPr id="63" name="Subtitle 2">
            <a:extLst>
              <a:ext uri="{FF2B5EF4-FFF2-40B4-BE49-F238E27FC236}">
                <a16:creationId xmlns:a16="http://schemas.microsoft.com/office/drawing/2014/main" id="{225C4BC7-D41D-904E-8FEE-D336661E60D6}"/>
              </a:ext>
            </a:extLst>
          </p:cNvPr>
          <p:cNvSpPr txBox="1">
            <a:spLocks/>
          </p:cNvSpPr>
          <p:nvPr/>
        </p:nvSpPr>
        <p:spPr>
          <a:xfrm>
            <a:off x="8198030" y="4647315"/>
            <a:ext cx="3333663" cy="124691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business plan is a written document that describes in detail how a business, usually a new one, is going to achieve its goals. A business plan lays out a written plan from a marketing, financial and operational viewpoint.</a:t>
            </a:r>
          </a:p>
        </p:txBody>
      </p:sp>
      <p:sp>
        <p:nvSpPr>
          <p:cNvPr id="64" name="TextBox 63">
            <a:extLst>
              <a:ext uri="{FF2B5EF4-FFF2-40B4-BE49-F238E27FC236}">
                <a16:creationId xmlns:a16="http://schemas.microsoft.com/office/drawing/2014/main" id="{E1FE10B9-6CF8-BA49-A005-0B3EE73164B3}"/>
              </a:ext>
            </a:extLst>
          </p:cNvPr>
          <p:cNvSpPr txBox="1"/>
          <p:nvPr/>
        </p:nvSpPr>
        <p:spPr>
          <a:xfrm>
            <a:off x="8247149" y="4269362"/>
            <a:ext cx="1191352" cy="338554"/>
          </a:xfrm>
          <a:prstGeom prst="rect">
            <a:avLst/>
          </a:prstGeom>
          <a:noFill/>
        </p:spPr>
        <p:txBody>
          <a:bodyPr wrap="none" rtlCol="0" anchor="ctr" anchorCtr="0">
            <a:spAutoFit/>
          </a:bodyPr>
          <a:lstStyle/>
          <a:p>
            <a:r>
              <a:rPr lang="en-US" sz="1600" b="1" dirty="0">
                <a:solidFill>
                  <a:schemeClr val="tx2"/>
                </a:solidFill>
                <a:latin typeface="Montserrat" pitchFamily="2" charset="77"/>
                <a:ea typeface="League Spartan" charset="0"/>
                <a:cs typeface="Poppins" pitchFamily="2" charset="77"/>
              </a:rPr>
              <a:t>Solutions</a:t>
            </a:r>
          </a:p>
        </p:txBody>
      </p:sp>
      <p:sp>
        <p:nvSpPr>
          <p:cNvPr id="65" name="Subtitle 2">
            <a:extLst>
              <a:ext uri="{FF2B5EF4-FFF2-40B4-BE49-F238E27FC236}">
                <a16:creationId xmlns:a16="http://schemas.microsoft.com/office/drawing/2014/main" id="{B43CB71C-76DF-7649-AE1F-41FDF7BDFC6D}"/>
              </a:ext>
            </a:extLst>
          </p:cNvPr>
          <p:cNvSpPr txBox="1">
            <a:spLocks/>
          </p:cNvSpPr>
          <p:nvPr/>
        </p:nvSpPr>
        <p:spPr>
          <a:xfrm>
            <a:off x="679677" y="4647315"/>
            <a:ext cx="3333663" cy="124691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Montserrat Light" pitchFamily="2" charset="77"/>
                <a:ea typeface="Open Sans Light" panose="020B0306030504020204" pitchFamily="34" charset="0"/>
                <a:cs typeface="Open Sans Light" panose="020B0306030504020204" pitchFamily="34" charset="0"/>
              </a:rPr>
              <a:t>A business plan is a written document that describes in detail how a business, usually a new one, is going to achieve its goals. A business plan lays out a written plan from a marketing, financial and operational viewpoint.</a:t>
            </a:r>
          </a:p>
        </p:txBody>
      </p:sp>
      <p:sp>
        <p:nvSpPr>
          <p:cNvPr id="66" name="TextBox 65">
            <a:extLst>
              <a:ext uri="{FF2B5EF4-FFF2-40B4-BE49-F238E27FC236}">
                <a16:creationId xmlns:a16="http://schemas.microsoft.com/office/drawing/2014/main" id="{CC69DCDF-0373-1B4B-B377-95235B2A2C4A}"/>
              </a:ext>
            </a:extLst>
          </p:cNvPr>
          <p:cNvSpPr txBox="1"/>
          <p:nvPr/>
        </p:nvSpPr>
        <p:spPr>
          <a:xfrm>
            <a:off x="2750447" y="4269362"/>
            <a:ext cx="1191352" cy="338554"/>
          </a:xfrm>
          <a:prstGeom prst="rect">
            <a:avLst/>
          </a:prstGeom>
          <a:noFill/>
        </p:spPr>
        <p:txBody>
          <a:bodyPr wrap="none" rtlCol="0" anchor="ctr" anchorCtr="0">
            <a:spAutoFit/>
          </a:bodyPr>
          <a:lstStyle/>
          <a:p>
            <a:pPr algn="r"/>
            <a:r>
              <a:rPr lang="en-US" sz="1600" b="1" dirty="0">
                <a:solidFill>
                  <a:schemeClr val="tx2"/>
                </a:solidFill>
                <a:latin typeface="Montserrat" pitchFamily="2" charset="77"/>
                <a:ea typeface="League Spartan" charset="0"/>
                <a:cs typeface="Poppins" pitchFamily="2" charset="77"/>
              </a:rPr>
              <a:t>Solutions</a:t>
            </a:r>
          </a:p>
        </p:txBody>
      </p:sp>
      <p:sp>
        <p:nvSpPr>
          <p:cNvPr id="67" name="TextBox 66">
            <a:extLst>
              <a:ext uri="{FF2B5EF4-FFF2-40B4-BE49-F238E27FC236}">
                <a16:creationId xmlns:a16="http://schemas.microsoft.com/office/drawing/2014/main" id="{6F3187BA-97F0-BB4B-B45F-FF628F20021E}"/>
              </a:ext>
            </a:extLst>
          </p:cNvPr>
          <p:cNvSpPr txBox="1"/>
          <p:nvPr/>
        </p:nvSpPr>
        <p:spPr>
          <a:xfrm>
            <a:off x="3486806" y="273618"/>
            <a:ext cx="5222905" cy="553998"/>
          </a:xfrm>
          <a:prstGeom prst="rect">
            <a:avLst/>
          </a:prstGeom>
          <a:noFill/>
        </p:spPr>
        <p:txBody>
          <a:bodyPr wrap="none" rtlCol="0">
            <a:spAutoFit/>
          </a:bodyPr>
          <a:lstStyle/>
          <a:p>
            <a:pPr algn="ctr"/>
            <a:r>
              <a:rPr lang="en-US" sz="3000" b="1" dirty="0">
                <a:latin typeface="Montserrat" pitchFamily="2" charset="77"/>
              </a:rPr>
              <a:t>FUNNEL DIAGRAM SLIDE</a:t>
            </a:r>
          </a:p>
        </p:txBody>
      </p:sp>
      <p:sp>
        <p:nvSpPr>
          <p:cNvPr id="68" name="TextBox 67">
            <a:extLst>
              <a:ext uri="{FF2B5EF4-FFF2-40B4-BE49-F238E27FC236}">
                <a16:creationId xmlns:a16="http://schemas.microsoft.com/office/drawing/2014/main" id="{6777D8BF-AAF1-154A-875A-3504BABDFDE3}"/>
              </a:ext>
            </a:extLst>
          </p:cNvPr>
          <p:cNvSpPr txBox="1"/>
          <p:nvPr/>
        </p:nvSpPr>
        <p:spPr>
          <a:xfrm>
            <a:off x="5133236" y="750454"/>
            <a:ext cx="1925528" cy="276999"/>
          </a:xfrm>
          <a:prstGeom prst="rect">
            <a:avLst/>
          </a:prstGeom>
          <a:noFill/>
        </p:spPr>
        <p:txBody>
          <a:bodyPr wrap="none" rtlCol="0">
            <a:spAutoFit/>
          </a:bodyPr>
          <a:lstStyle/>
          <a:p>
            <a:pPr algn="ctr"/>
            <a:r>
              <a:rPr lang="en-US" sz="1200" spc="300" dirty="0">
                <a:solidFill>
                  <a:schemeClr val="bg1">
                    <a:lumMod val="75000"/>
                  </a:schemeClr>
                </a:solidFill>
                <a:latin typeface="Montserrat Medium" pitchFamily="2" charset="77"/>
              </a:rPr>
              <a:t>SUBTITLE HERE</a:t>
            </a:r>
          </a:p>
        </p:txBody>
      </p:sp>
    </p:spTree>
    <p:extLst>
      <p:ext uri="{BB962C8B-B14F-4D97-AF65-F5344CB8AC3E}">
        <p14:creationId xmlns:p14="http://schemas.microsoft.com/office/powerpoint/2010/main" val="2573600777"/>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67468F6-DC71-BE42-A29B-DE0A2C34ABA6}"/>
              </a:ext>
            </a:extLst>
          </p:cNvPr>
          <p:cNvSpPr txBox="1"/>
          <p:nvPr/>
        </p:nvSpPr>
        <p:spPr>
          <a:xfrm>
            <a:off x="3801943" y="271817"/>
            <a:ext cx="4588115" cy="600164"/>
          </a:xfrm>
          <a:prstGeom prst="rect">
            <a:avLst/>
          </a:prstGeom>
          <a:noFill/>
        </p:spPr>
        <p:txBody>
          <a:bodyPr wrap="none" rtlCol="0">
            <a:spAutoFit/>
          </a:bodyPr>
          <a:lstStyle/>
          <a:p>
            <a:pPr algn="ctr"/>
            <a:r>
              <a:rPr lang="en-US" sz="3300" b="1" dirty="0">
                <a:latin typeface="Roboto" panose="02000000000000000000" pitchFamily="2" charset="0"/>
                <a:ea typeface="Roboto" panose="02000000000000000000" pitchFamily="2" charset="0"/>
              </a:rPr>
              <a:t>1 YEAR GANTT CHART</a:t>
            </a:r>
          </a:p>
        </p:txBody>
      </p:sp>
      <p:sp>
        <p:nvSpPr>
          <p:cNvPr id="3" name="TextBox 2">
            <a:extLst>
              <a:ext uri="{FF2B5EF4-FFF2-40B4-BE49-F238E27FC236}">
                <a16:creationId xmlns:a16="http://schemas.microsoft.com/office/drawing/2014/main" id="{C9ACC9ED-6096-B047-985D-453017083CBF}"/>
              </a:ext>
            </a:extLst>
          </p:cNvPr>
          <p:cNvSpPr txBox="1"/>
          <p:nvPr/>
        </p:nvSpPr>
        <p:spPr>
          <a:xfrm>
            <a:off x="5202968" y="784871"/>
            <a:ext cx="1786066" cy="276999"/>
          </a:xfrm>
          <a:prstGeom prst="rect">
            <a:avLst/>
          </a:prstGeom>
          <a:noFill/>
        </p:spPr>
        <p:txBody>
          <a:bodyPr wrap="none" rtlCol="0">
            <a:spAutoFit/>
          </a:bodyPr>
          <a:lstStyle/>
          <a:p>
            <a:pPr algn="ctr"/>
            <a:r>
              <a:rPr lang="en-US" sz="1200" spc="300" dirty="0">
                <a:solidFill>
                  <a:schemeClr val="tx1">
                    <a:lumMod val="50000"/>
                    <a:lumOff val="50000"/>
                  </a:schemeClr>
                </a:solidFill>
                <a:latin typeface="Roboto" panose="02000000000000000000" pitchFamily="2" charset="0"/>
                <a:ea typeface="Roboto" panose="02000000000000000000" pitchFamily="2" charset="0"/>
              </a:rPr>
              <a:t>SUBTITLE HERE</a:t>
            </a:r>
          </a:p>
        </p:txBody>
      </p:sp>
      <p:graphicFrame>
        <p:nvGraphicFramePr>
          <p:cNvPr id="4" name="Content Placeholder 3">
            <a:extLst>
              <a:ext uri="{FF2B5EF4-FFF2-40B4-BE49-F238E27FC236}">
                <a16:creationId xmlns:a16="http://schemas.microsoft.com/office/drawing/2014/main" id="{F8D27586-ADDC-214A-868D-887C4A663B6F}"/>
              </a:ext>
            </a:extLst>
          </p:cNvPr>
          <p:cNvGraphicFramePr>
            <a:graphicFrameLocks/>
          </p:cNvGraphicFramePr>
          <p:nvPr/>
        </p:nvGraphicFramePr>
        <p:xfrm>
          <a:off x="611029" y="1301983"/>
          <a:ext cx="10970571" cy="4874610"/>
        </p:xfrm>
        <a:graphic>
          <a:graphicData uri="http://schemas.openxmlformats.org/drawingml/2006/table">
            <a:tbl>
              <a:tblPr firstRow="1" bandRow="1">
                <a:tableStyleId>{5C22544A-7EE6-4342-B048-85BDC9FD1C3A}</a:tableStyleId>
              </a:tblPr>
              <a:tblGrid>
                <a:gridCol w="782111">
                  <a:extLst>
                    <a:ext uri="{9D8B030D-6E8A-4147-A177-3AD203B41FA5}">
                      <a16:colId xmlns:a16="http://schemas.microsoft.com/office/drawing/2014/main" val="20000"/>
                    </a:ext>
                  </a:extLst>
                </a:gridCol>
                <a:gridCol w="328660">
                  <a:extLst>
                    <a:ext uri="{9D8B030D-6E8A-4147-A177-3AD203B41FA5}">
                      <a16:colId xmlns:a16="http://schemas.microsoft.com/office/drawing/2014/main" val="20001"/>
                    </a:ext>
                  </a:extLst>
                </a:gridCol>
                <a:gridCol w="328660">
                  <a:extLst>
                    <a:ext uri="{9D8B030D-6E8A-4147-A177-3AD203B41FA5}">
                      <a16:colId xmlns:a16="http://schemas.microsoft.com/office/drawing/2014/main" val="20002"/>
                    </a:ext>
                  </a:extLst>
                </a:gridCol>
                <a:gridCol w="328660">
                  <a:extLst>
                    <a:ext uri="{9D8B030D-6E8A-4147-A177-3AD203B41FA5}">
                      <a16:colId xmlns:a16="http://schemas.microsoft.com/office/drawing/2014/main" val="20003"/>
                    </a:ext>
                  </a:extLst>
                </a:gridCol>
                <a:gridCol w="328660">
                  <a:extLst>
                    <a:ext uri="{9D8B030D-6E8A-4147-A177-3AD203B41FA5}">
                      <a16:colId xmlns:a16="http://schemas.microsoft.com/office/drawing/2014/main" val="20004"/>
                    </a:ext>
                  </a:extLst>
                </a:gridCol>
                <a:gridCol w="328660">
                  <a:extLst>
                    <a:ext uri="{9D8B030D-6E8A-4147-A177-3AD203B41FA5}">
                      <a16:colId xmlns:a16="http://schemas.microsoft.com/office/drawing/2014/main" val="20005"/>
                    </a:ext>
                  </a:extLst>
                </a:gridCol>
                <a:gridCol w="328660">
                  <a:extLst>
                    <a:ext uri="{9D8B030D-6E8A-4147-A177-3AD203B41FA5}">
                      <a16:colId xmlns:a16="http://schemas.microsoft.com/office/drawing/2014/main" val="20006"/>
                    </a:ext>
                  </a:extLst>
                </a:gridCol>
                <a:gridCol w="328660">
                  <a:extLst>
                    <a:ext uri="{9D8B030D-6E8A-4147-A177-3AD203B41FA5}">
                      <a16:colId xmlns:a16="http://schemas.microsoft.com/office/drawing/2014/main" val="20007"/>
                    </a:ext>
                  </a:extLst>
                </a:gridCol>
                <a:gridCol w="328660">
                  <a:extLst>
                    <a:ext uri="{9D8B030D-6E8A-4147-A177-3AD203B41FA5}">
                      <a16:colId xmlns:a16="http://schemas.microsoft.com/office/drawing/2014/main" val="20008"/>
                    </a:ext>
                  </a:extLst>
                </a:gridCol>
                <a:gridCol w="328660">
                  <a:extLst>
                    <a:ext uri="{9D8B030D-6E8A-4147-A177-3AD203B41FA5}">
                      <a16:colId xmlns:a16="http://schemas.microsoft.com/office/drawing/2014/main" val="20009"/>
                    </a:ext>
                  </a:extLst>
                </a:gridCol>
                <a:gridCol w="328660">
                  <a:extLst>
                    <a:ext uri="{9D8B030D-6E8A-4147-A177-3AD203B41FA5}">
                      <a16:colId xmlns:a16="http://schemas.microsoft.com/office/drawing/2014/main" val="20010"/>
                    </a:ext>
                  </a:extLst>
                </a:gridCol>
                <a:gridCol w="328660">
                  <a:extLst>
                    <a:ext uri="{9D8B030D-6E8A-4147-A177-3AD203B41FA5}">
                      <a16:colId xmlns:a16="http://schemas.microsoft.com/office/drawing/2014/main" val="20011"/>
                    </a:ext>
                  </a:extLst>
                </a:gridCol>
                <a:gridCol w="328660">
                  <a:extLst>
                    <a:ext uri="{9D8B030D-6E8A-4147-A177-3AD203B41FA5}">
                      <a16:colId xmlns:a16="http://schemas.microsoft.com/office/drawing/2014/main" val="20012"/>
                    </a:ext>
                  </a:extLst>
                </a:gridCol>
                <a:gridCol w="328660">
                  <a:extLst>
                    <a:ext uri="{9D8B030D-6E8A-4147-A177-3AD203B41FA5}">
                      <a16:colId xmlns:a16="http://schemas.microsoft.com/office/drawing/2014/main" val="20013"/>
                    </a:ext>
                  </a:extLst>
                </a:gridCol>
                <a:gridCol w="328660">
                  <a:extLst>
                    <a:ext uri="{9D8B030D-6E8A-4147-A177-3AD203B41FA5}">
                      <a16:colId xmlns:a16="http://schemas.microsoft.com/office/drawing/2014/main" val="20014"/>
                    </a:ext>
                  </a:extLst>
                </a:gridCol>
                <a:gridCol w="328660">
                  <a:extLst>
                    <a:ext uri="{9D8B030D-6E8A-4147-A177-3AD203B41FA5}">
                      <a16:colId xmlns:a16="http://schemas.microsoft.com/office/drawing/2014/main" val="20015"/>
                    </a:ext>
                  </a:extLst>
                </a:gridCol>
                <a:gridCol w="328660">
                  <a:extLst>
                    <a:ext uri="{9D8B030D-6E8A-4147-A177-3AD203B41FA5}">
                      <a16:colId xmlns:a16="http://schemas.microsoft.com/office/drawing/2014/main" val="20016"/>
                    </a:ext>
                  </a:extLst>
                </a:gridCol>
                <a:gridCol w="328660">
                  <a:extLst>
                    <a:ext uri="{9D8B030D-6E8A-4147-A177-3AD203B41FA5}">
                      <a16:colId xmlns:a16="http://schemas.microsoft.com/office/drawing/2014/main" val="20017"/>
                    </a:ext>
                  </a:extLst>
                </a:gridCol>
                <a:gridCol w="328660">
                  <a:extLst>
                    <a:ext uri="{9D8B030D-6E8A-4147-A177-3AD203B41FA5}">
                      <a16:colId xmlns:a16="http://schemas.microsoft.com/office/drawing/2014/main" val="20018"/>
                    </a:ext>
                  </a:extLst>
                </a:gridCol>
                <a:gridCol w="328660">
                  <a:extLst>
                    <a:ext uri="{9D8B030D-6E8A-4147-A177-3AD203B41FA5}">
                      <a16:colId xmlns:a16="http://schemas.microsoft.com/office/drawing/2014/main" val="20019"/>
                    </a:ext>
                  </a:extLst>
                </a:gridCol>
                <a:gridCol w="328660">
                  <a:extLst>
                    <a:ext uri="{9D8B030D-6E8A-4147-A177-3AD203B41FA5}">
                      <a16:colId xmlns:a16="http://schemas.microsoft.com/office/drawing/2014/main" val="20020"/>
                    </a:ext>
                  </a:extLst>
                </a:gridCol>
                <a:gridCol w="328660">
                  <a:extLst>
                    <a:ext uri="{9D8B030D-6E8A-4147-A177-3AD203B41FA5}">
                      <a16:colId xmlns:a16="http://schemas.microsoft.com/office/drawing/2014/main" val="20021"/>
                    </a:ext>
                  </a:extLst>
                </a:gridCol>
                <a:gridCol w="328660">
                  <a:extLst>
                    <a:ext uri="{9D8B030D-6E8A-4147-A177-3AD203B41FA5}">
                      <a16:colId xmlns:a16="http://schemas.microsoft.com/office/drawing/2014/main" val="20022"/>
                    </a:ext>
                  </a:extLst>
                </a:gridCol>
                <a:gridCol w="328660">
                  <a:extLst>
                    <a:ext uri="{9D8B030D-6E8A-4147-A177-3AD203B41FA5}">
                      <a16:colId xmlns:a16="http://schemas.microsoft.com/office/drawing/2014/main" val="20023"/>
                    </a:ext>
                  </a:extLst>
                </a:gridCol>
                <a:gridCol w="328660">
                  <a:extLst>
                    <a:ext uri="{9D8B030D-6E8A-4147-A177-3AD203B41FA5}">
                      <a16:colId xmlns:a16="http://schemas.microsoft.com/office/drawing/2014/main" val="20024"/>
                    </a:ext>
                  </a:extLst>
                </a:gridCol>
                <a:gridCol w="328660">
                  <a:extLst>
                    <a:ext uri="{9D8B030D-6E8A-4147-A177-3AD203B41FA5}">
                      <a16:colId xmlns:a16="http://schemas.microsoft.com/office/drawing/2014/main" val="20025"/>
                    </a:ext>
                  </a:extLst>
                </a:gridCol>
                <a:gridCol w="328660">
                  <a:extLst>
                    <a:ext uri="{9D8B030D-6E8A-4147-A177-3AD203B41FA5}">
                      <a16:colId xmlns:a16="http://schemas.microsoft.com/office/drawing/2014/main" val="20026"/>
                    </a:ext>
                  </a:extLst>
                </a:gridCol>
                <a:gridCol w="328660">
                  <a:extLst>
                    <a:ext uri="{9D8B030D-6E8A-4147-A177-3AD203B41FA5}">
                      <a16:colId xmlns:a16="http://schemas.microsoft.com/office/drawing/2014/main" val="20027"/>
                    </a:ext>
                  </a:extLst>
                </a:gridCol>
                <a:gridCol w="328660">
                  <a:extLst>
                    <a:ext uri="{9D8B030D-6E8A-4147-A177-3AD203B41FA5}">
                      <a16:colId xmlns:a16="http://schemas.microsoft.com/office/drawing/2014/main" val="20028"/>
                    </a:ext>
                  </a:extLst>
                </a:gridCol>
                <a:gridCol w="328660">
                  <a:extLst>
                    <a:ext uri="{9D8B030D-6E8A-4147-A177-3AD203B41FA5}">
                      <a16:colId xmlns:a16="http://schemas.microsoft.com/office/drawing/2014/main" val="20029"/>
                    </a:ext>
                  </a:extLst>
                </a:gridCol>
                <a:gridCol w="328660">
                  <a:extLst>
                    <a:ext uri="{9D8B030D-6E8A-4147-A177-3AD203B41FA5}">
                      <a16:colId xmlns:a16="http://schemas.microsoft.com/office/drawing/2014/main" val="20030"/>
                    </a:ext>
                  </a:extLst>
                </a:gridCol>
                <a:gridCol w="328660">
                  <a:extLst>
                    <a:ext uri="{9D8B030D-6E8A-4147-A177-3AD203B41FA5}">
                      <a16:colId xmlns:a16="http://schemas.microsoft.com/office/drawing/2014/main" val="20031"/>
                    </a:ext>
                  </a:extLst>
                </a:gridCol>
              </a:tblGrid>
              <a:tr h="406218">
                <a:tc>
                  <a:txBody>
                    <a:bodyPr/>
                    <a:lstStyle/>
                    <a:p>
                      <a:pPr algn="ctr"/>
                      <a:r>
                        <a:rPr lang="ru-RU" sz="1600" b="1" i="0" dirty="0">
                          <a:solidFill>
                            <a:schemeClr val="bg1"/>
                          </a:solidFill>
                          <a:latin typeface="Roboto" panose="02000000000000000000" pitchFamily="2" charset="0"/>
                          <a:ea typeface="Roboto" panose="02000000000000000000" pitchFamily="2" charset="0"/>
                        </a:rPr>
                        <a:t>201</a:t>
                      </a:r>
                      <a:r>
                        <a:rPr lang="en-US" sz="1600" b="1" i="0" dirty="0">
                          <a:solidFill>
                            <a:schemeClr val="bg1"/>
                          </a:solidFill>
                          <a:latin typeface="Roboto" panose="02000000000000000000" pitchFamily="2" charset="0"/>
                          <a:ea typeface="Roboto" panose="02000000000000000000" pitchFamily="2" charset="0"/>
                        </a:rPr>
                        <a:t>9</a:t>
                      </a:r>
                      <a:endParaRPr lang="uk-UA" sz="1600" b="1" i="0" dirty="0">
                        <a:solidFill>
                          <a:schemeClr val="bg1"/>
                        </a:solidFill>
                        <a:latin typeface="Roboto" panose="02000000000000000000" pitchFamily="2" charset="0"/>
                        <a:ea typeface="Roboto" panose="02000000000000000000" pitchFamily="2" charset="0"/>
                      </a:endParaRPr>
                    </a:p>
                  </a:txBody>
                  <a:tcPr marL="92013" marR="92013" marT="45708" marB="45708" anchor="ctr">
                    <a:lnL w="3175" cap="flat" cmpd="sng" algn="ctr">
                      <a:no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1</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2</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3</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4</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5</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6</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7</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8</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9</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10</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11</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12</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13</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14</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15</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16</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17</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18</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19</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20</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21</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22</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23</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24</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25</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26</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27</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28</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29</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30</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r>
                        <a:rPr lang="ru-RU" sz="1400" b="1" i="0" dirty="0">
                          <a:solidFill>
                            <a:srgbClr val="FFFFFF"/>
                          </a:solidFill>
                          <a:latin typeface="Roboto" panose="02000000000000000000" pitchFamily="2" charset="0"/>
                          <a:ea typeface="Roboto" panose="02000000000000000000" pitchFamily="2" charset="0"/>
                        </a:rPr>
                        <a:t>31</a:t>
                      </a:r>
                      <a:endParaRPr lang="uk-UA" sz="1400" b="1" i="0" dirty="0">
                        <a:solidFill>
                          <a:srgbClr val="FFFFFF"/>
                        </a:solidFill>
                        <a:latin typeface="Roboto" panose="02000000000000000000" pitchFamily="2" charset="0"/>
                        <a:ea typeface="Roboto" panose="02000000000000000000" pitchFamily="2" charset="0"/>
                      </a:endParaRPr>
                    </a:p>
                  </a:txBody>
                  <a:tcPr marL="46007" marR="46007" marT="45708" marB="45708"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extLst>
                  <a:ext uri="{0D108BD9-81ED-4DB2-BD59-A6C34878D82A}">
                    <a16:rowId xmlns:a16="http://schemas.microsoft.com/office/drawing/2014/main" val="10000"/>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JAN</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01"/>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FEB</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02"/>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MAR</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03"/>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APR</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04"/>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MAY</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05"/>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JUN</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06"/>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JUL</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07"/>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AUG</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08"/>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SEP</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09"/>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OCT</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10"/>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NOV</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75000"/>
                        <a:lumOff val="25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11"/>
                  </a:ext>
                </a:extLst>
              </a:tr>
              <a:tr h="372366">
                <a:tc>
                  <a:txBody>
                    <a:bodyPr/>
                    <a:lstStyle/>
                    <a:p>
                      <a:pPr algn="ctr"/>
                      <a:r>
                        <a:rPr lang="en-US" sz="1400" b="1" i="0" dirty="0">
                          <a:solidFill>
                            <a:srgbClr val="FFFFFF"/>
                          </a:solidFill>
                          <a:latin typeface="Roboto" panose="02000000000000000000" pitchFamily="2" charset="0"/>
                          <a:ea typeface="Roboto" panose="02000000000000000000" pitchFamily="2" charset="0"/>
                        </a:rPr>
                        <a:t>DEC</a:t>
                      </a:r>
                      <a:endParaRPr lang="uk-UA" sz="1400" b="1" i="0" dirty="0">
                        <a:solidFill>
                          <a:srgbClr val="FFFFFF"/>
                        </a:solidFill>
                        <a:latin typeface="Roboto" panose="02000000000000000000" pitchFamily="2" charset="0"/>
                        <a:ea typeface="Roboto" panose="02000000000000000000" pitchFamily="2" charset="0"/>
                      </a:endParaRPr>
                    </a:p>
                  </a:txBody>
                  <a:tcPr marL="46007"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90000"/>
                        <a:lumOff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20000"/>
                      </a:schemeClr>
                    </a:solidFill>
                  </a:tcPr>
                </a:tc>
                <a:tc>
                  <a:txBody>
                    <a:bodyPr/>
                    <a:lstStyle/>
                    <a:p>
                      <a:pPr algn="ctr"/>
                      <a:endParaRPr lang="uk-UA" sz="1200" b="1" i="0" dirty="0">
                        <a:solidFill>
                          <a:schemeClr val="tx1"/>
                        </a:solidFill>
                        <a:latin typeface="Roboto" panose="02000000000000000000" pitchFamily="2" charset="0"/>
                        <a:ea typeface="Roboto" panose="02000000000000000000" pitchFamily="2" charset="0"/>
                      </a:endParaRPr>
                    </a:p>
                  </a:txBody>
                  <a:tcPr marL="116857" marR="116857"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0000"/>
                      </a:schemeClr>
                    </a:solidFill>
                  </a:tcPr>
                </a:tc>
                <a:extLst>
                  <a:ext uri="{0D108BD9-81ED-4DB2-BD59-A6C34878D82A}">
                    <a16:rowId xmlns:a16="http://schemas.microsoft.com/office/drawing/2014/main" val="10012"/>
                  </a:ext>
                </a:extLst>
              </a:tr>
            </a:tbl>
          </a:graphicData>
        </a:graphic>
      </p:graphicFrame>
      <p:sp>
        <p:nvSpPr>
          <p:cNvPr id="5" name="Rounded Rectangle 4">
            <a:extLst>
              <a:ext uri="{FF2B5EF4-FFF2-40B4-BE49-F238E27FC236}">
                <a16:creationId xmlns:a16="http://schemas.microsoft.com/office/drawing/2014/main" id="{775EC204-6603-934B-BFC5-48E6DB800607}"/>
              </a:ext>
            </a:extLst>
          </p:cNvPr>
          <p:cNvSpPr/>
          <p:nvPr/>
        </p:nvSpPr>
        <p:spPr>
          <a:xfrm>
            <a:off x="2799890" y="1779461"/>
            <a:ext cx="2303656" cy="23365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6" name="Rounded Rectangle 5">
            <a:extLst>
              <a:ext uri="{FF2B5EF4-FFF2-40B4-BE49-F238E27FC236}">
                <a16:creationId xmlns:a16="http://schemas.microsoft.com/office/drawing/2014/main" id="{A9813B23-605F-6B42-817A-9F0BCDAD9A6A}"/>
              </a:ext>
            </a:extLst>
          </p:cNvPr>
          <p:cNvSpPr/>
          <p:nvPr/>
        </p:nvSpPr>
        <p:spPr>
          <a:xfrm>
            <a:off x="2114939" y="2143942"/>
            <a:ext cx="1285989" cy="233658"/>
          </a:xfrm>
          <a:prstGeom prst="roundRect">
            <a:avLst>
              <a:gd name="adj"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7" name="Rounded Rectangle 6">
            <a:extLst>
              <a:ext uri="{FF2B5EF4-FFF2-40B4-BE49-F238E27FC236}">
                <a16:creationId xmlns:a16="http://schemas.microsoft.com/office/drawing/2014/main" id="{DFBC0A02-C6D9-F546-865B-EF2E46A14251}"/>
              </a:ext>
            </a:extLst>
          </p:cNvPr>
          <p:cNvSpPr/>
          <p:nvPr/>
        </p:nvSpPr>
        <p:spPr>
          <a:xfrm>
            <a:off x="7476815" y="2137907"/>
            <a:ext cx="3065867" cy="233658"/>
          </a:xfrm>
          <a:prstGeom prst="roundRect">
            <a:avLst>
              <a:gd name="adj" fmla="val 5000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8" name="Rounded Rectangle 7">
            <a:extLst>
              <a:ext uri="{FF2B5EF4-FFF2-40B4-BE49-F238E27FC236}">
                <a16:creationId xmlns:a16="http://schemas.microsoft.com/office/drawing/2014/main" id="{25492142-F3AE-1E45-9209-677E7920FE7B}"/>
              </a:ext>
            </a:extLst>
          </p:cNvPr>
          <p:cNvSpPr/>
          <p:nvPr/>
        </p:nvSpPr>
        <p:spPr>
          <a:xfrm>
            <a:off x="5708135" y="2524476"/>
            <a:ext cx="1247155" cy="233658"/>
          </a:xfrm>
          <a:prstGeom prst="roundRect">
            <a:avLst>
              <a:gd name="adj" fmla="val 50000"/>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9" name="Rounded Rectangle 8">
            <a:extLst>
              <a:ext uri="{FF2B5EF4-FFF2-40B4-BE49-F238E27FC236}">
                <a16:creationId xmlns:a16="http://schemas.microsoft.com/office/drawing/2014/main" id="{22A4DFAE-E187-A84F-9BF7-A3A3C3CDC032}"/>
              </a:ext>
            </a:extLst>
          </p:cNvPr>
          <p:cNvSpPr/>
          <p:nvPr/>
        </p:nvSpPr>
        <p:spPr>
          <a:xfrm>
            <a:off x="4711815" y="3637549"/>
            <a:ext cx="2867230" cy="23365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10" name="Rounded Rectangle 9">
            <a:extLst>
              <a:ext uri="{FF2B5EF4-FFF2-40B4-BE49-F238E27FC236}">
                <a16:creationId xmlns:a16="http://schemas.microsoft.com/office/drawing/2014/main" id="{443830D2-F27A-E44A-8B55-0F4EBA4ADAB9}"/>
              </a:ext>
            </a:extLst>
          </p:cNvPr>
          <p:cNvSpPr/>
          <p:nvPr/>
        </p:nvSpPr>
        <p:spPr>
          <a:xfrm>
            <a:off x="2928879" y="2894421"/>
            <a:ext cx="2045678" cy="233658"/>
          </a:xfrm>
          <a:prstGeom prst="roundRect">
            <a:avLst>
              <a:gd name="adj" fmla="val 5000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11" name="Rounded Rectangle 10">
            <a:extLst>
              <a:ext uri="{FF2B5EF4-FFF2-40B4-BE49-F238E27FC236}">
                <a16:creationId xmlns:a16="http://schemas.microsoft.com/office/drawing/2014/main" id="{969441E6-6FAA-984C-A82E-F1FB73720635}"/>
              </a:ext>
            </a:extLst>
          </p:cNvPr>
          <p:cNvSpPr/>
          <p:nvPr/>
        </p:nvSpPr>
        <p:spPr>
          <a:xfrm>
            <a:off x="8625928" y="3283056"/>
            <a:ext cx="1263053" cy="233658"/>
          </a:xfrm>
          <a:prstGeom prst="roundRect">
            <a:avLst>
              <a:gd name="adj"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12" name="Rounded Rectangle 11">
            <a:extLst>
              <a:ext uri="{FF2B5EF4-FFF2-40B4-BE49-F238E27FC236}">
                <a16:creationId xmlns:a16="http://schemas.microsoft.com/office/drawing/2014/main" id="{647C3986-0CE2-9A4E-B02C-CE0221AFA7F7}"/>
              </a:ext>
            </a:extLst>
          </p:cNvPr>
          <p:cNvSpPr/>
          <p:nvPr/>
        </p:nvSpPr>
        <p:spPr>
          <a:xfrm>
            <a:off x="3026360" y="4013214"/>
            <a:ext cx="1850716" cy="233658"/>
          </a:xfrm>
          <a:prstGeom prst="roundRect">
            <a:avLst>
              <a:gd name="adj" fmla="val 5000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13" name="Rounded Rectangle 12">
            <a:extLst>
              <a:ext uri="{FF2B5EF4-FFF2-40B4-BE49-F238E27FC236}">
                <a16:creationId xmlns:a16="http://schemas.microsoft.com/office/drawing/2014/main" id="{E096E0F9-08B8-EB4E-BBE9-73E79112A79E}"/>
              </a:ext>
            </a:extLst>
          </p:cNvPr>
          <p:cNvSpPr/>
          <p:nvPr/>
        </p:nvSpPr>
        <p:spPr>
          <a:xfrm>
            <a:off x="6415814" y="4382539"/>
            <a:ext cx="1286877" cy="233658"/>
          </a:xfrm>
          <a:prstGeom prst="roundRect">
            <a:avLst>
              <a:gd name="adj"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14" name="Rounded Rectangle 13">
            <a:extLst>
              <a:ext uri="{FF2B5EF4-FFF2-40B4-BE49-F238E27FC236}">
                <a16:creationId xmlns:a16="http://schemas.microsoft.com/office/drawing/2014/main" id="{95CB6F7B-EE44-3843-A050-80080305F7F2}"/>
              </a:ext>
            </a:extLst>
          </p:cNvPr>
          <p:cNvSpPr/>
          <p:nvPr/>
        </p:nvSpPr>
        <p:spPr>
          <a:xfrm>
            <a:off x="1480576" y="4758164"/>
            <a:ext cx="2554714" cy="23365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15" name="Rounded Rectangle 14">
            <a:extLst>
              <a:ext uri="{FF2B5EF4-FFF2-40B4-BE49-F238E27FC236}">
                <a16:creationId xmlns:a16="http://schemas.microsoft.com/office/drawing/2014/main" id="{2A41CAD3-CEAE-8F43-A00A-37A05A33DCE5}"/>
              </a:ext>
            </a:extLst>
          </p:cNvPr>
          <p:cNvSpPr/>
          <p:nvPr/>
        </p:nvSpPr>
        <p:spPr>
          <a:xfrm>
            <a:off x="8963623" y="5137573"/>
            <a:ext cx="1579059" cy="233658"/>
          </a:xfrm>
          <a:prstGeom prst="roundRect">
            <a:avLst>
              <a:gd name="adj" fmla="val 50000"/>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16" name="Rounded Rectangle 15">
            <a:extLst>
              <a:ext uri="{FF2B5EF4-FFF2-40B4-BE49-F238E27FC236}">
                <a16:creationId xmlns:a16="http://schemas.microsoft.com/office/drawing/2014/main" id="{2754BC96-A861-3E4B-AB0A-C673CC2FF362}"/>
              </a:ext>
            </a:extLst>
          </p:cNvPr>
          <p:cNvSpPr/>
          <p:nvPr/>
        </p:nvSpPr>
        <p:spPr>
          <a:xfrm>
            <a:off x="2107302" y="5500406"/>
            <a:ext cx="1784489" cy="233658"/>
          </a:xfrm>
          <a:prstGeom prst="roundRect">
            <a:avLst>
              <a:gd name="adj"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17" name="Rounded Rectangle 16">
            <a:extLst>
              <a:ext uri="{FF2B5EF4-FFF2-40B4-BE49-F238E27FC236}">
                <a16:creationId xmlns:a16="http://schemas.microsoft.com/office/drawing/2014/main" id="{70E4E0A2-F40C-744F-BB23-42E13BF00231}"/>
              </a:ext>
            </a:extLst>
          </p:cNvPr>
          <p:cNvSpPr/>
          <p:nvPr/>
        </p:nvSpPr>
        <p:spPr>
          <a:xfrm>
            <a:off x="5368942" y="5880827"/>
            <a:ext cx="1552976" cy="23365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600" dirty="0">
              <a:latin typeface="Roboto Light" panose="02000000000000000000" pitchFamily="2" charset="0"/>
            </a:endParaRPr>
          </a:p>
        </p:txBody>
      </p:sp>
      <p:sp>
        <p:nvSpPr>
          <p:cNvPr id="18" name="TextBox 17">
            <a:extLst>
              <a:ext uri="{FF2B5EF4-FFF2-40B4-BE49-F238E27FC236}">
                <a16:creationId xmlns:a16="http://schemas.microsoft.com/office/drawing/2014/main" id="{C678DD1F-ACCE-BD46-8337-89C6923BE4CD}"/>
              </a:ext>
            </a:extLst>
          </p:cNvPr>
          <p:cNvSpPr txBox="1"/>
          <p:nvPr/>
        </p:nvSpPr>
        <p:spPr>
          <a:xfrm>
            <a:off x="3644768" y="1757791"/>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19" name="TextBox 18">
            <a:extLst>
              <a:ext uri="{FF2B5EF4-FFF2-40B4-BE49-F238E27FC236}">
                <a16:creationId xmlns:a16="http://schemas.microsoft.com/office/drawing/2014/main" id="{1C7AD72B-7E1F-F144-8F8C-270819CE5051}"/>
              </a:ext>
            </a:extLst>
          </p:cNvPr>
          <p:cNvSpPr txBox="1"/>
          <p:nvPr/>
        </p:nvSpPr>
        <p:spPr>
          <a:xfrm>
            <a:off x="3704695" y="2871339"/>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20" name="TextBox 19">
            <a:extLst>
              <a:ext uri="{FF2B5EF4-FFF2-40B4-BE49-F238E27FC236}">
                <a16:creationId xmlns:a16="http://schemas.microsoft.com/office/drawing/2014/main" id="{EE9C579B-3ECB-0149-BAD0-2B90CAF3ABB7}"/>
              </a:ext>
            </a:extLst>
          </p:cNvPr>
          <p:cNvSpPr txBox="1"/>
          <p:nvPr/>
        </p:nvSpPr>
        <p:spPr>
          <a:xfrm>
            <a:off x="2510910" y="2123484"/>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21" name="TextBox 20">
            <a:extLst>
              <a:ext uri="{FF2B5EF4-FFF2-40B4-BE49-F238E27FC236}">
                <a16:creationId xmlns:a16="http://schemas.microsoft.com/office/drawing/2014/main" id="{B5E11680-D7ED-7A41-9F41-5A6F06DA68D7}"/>
              </a:ext>
            </a:extLst>
          </p:cNvPr>
          <p:cNvSpPr txBox="1"/>
          <p:nvPr/>
        </p:nvSpPr>
        <p:spPr>
          <a:xfrm>
            <a:off x="6084690" y="2504219"/>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22" name="TextBox 21">
            <a:extLst>
              <a:ext uri="{FF2B5EF4-FFF2-40B4-BE49-F238E27FC236}">
                <a16:creationId xmlns:a16="http://schemas.microsoft.com/office/drawing/2014/main" id="{07F34CEB-0793-1040-8838-C5B72A617D15}"/>
              </a:ext>
            </a:extLst>
          </p:cNvPr>
          <p:cNvSpPr txBox="1"/>
          <p:nvPr/>
        </p:nvSpPr>
        <p:spPr>
          <a:xfrm>
            <a:off x="5898406" y="3611726"/>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23" name="TextBox 22">
            <a:extLst>
              <a:ext uri="{FF2B5EF4-FFF2-40B4-BE49-F238E27FC236}">
                <a16:creationId xmlns:a16="http://schemas.microsoft.com/office/drawing/2014/main" id="{26155526-25DB-004A-835C-5C5C92A7B8ED}"/>
              </a:ext>
            </a:extLst>
          </p:cNvPr>
          <p:cNvSpPr txBox="1"/>
          <p:nvPr/>
        </p:nvSpPr>
        <p:spPr>
          <a:xfrm>
            <a:off x="6812229" y="4362213"/>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24" name="TextBox 23">
            <a:extLst>
              <a:ext uri="{FF2B5EF4-FFF2-40B4-BE49-F238E27FC236}">
                <a16:creationId xmlns:a16="http://schemas.microsoft.com/office/drawing/2014/main" id="{53BE2DED-E43E-6548-871A-BDC6FE75A125}"/>
              </a:ext>
            </a:extLst>
          </p:cNvPr>
          <p:cNvSpPr txBox="1"/>
          <p:nvPr/>
        </p:nvSpPr>
        <p:spPr>
          <a:xfrm>
            <a:off x="3704695" y="3992957"/>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25" name="TextBox 24">
            <a:extLst>
              <a:ext uri="{FF2B5EF4-FFF2-40B4-BE49-F238E27FC236}">
                <a16:creationId xmlns:a16="http://schemas.microsoft.com/office/drawing/2014/main" id="{48EE82C5-C260-9C42-9882-C66DB246C0D2}"/>
              </a:ext>
            </a:extLst>
          </p:cNvPr>
          <p:cNvSpPr txBox="1"/>
          <p:nvPr/>
        </p:nvSpPr>
        <p:spPr>
          <a:xfrm>
            <a:off x="2510910" y="4736494"/>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26" name="TextBox 25">
            <a:extLst>
              <a:ext uri="{FF2B5EF4-FFF2-40B4-BE49-F238E27FC236}">
                <a16:creationId xmlns:a16="http://schemas.microsoft.com/office/drawing/2014/main" id="{CDA32249-FBF8-3B48-88B2-4BC10086F88F}"/>
              </a:ext>
            </a:extLst>
          </p:cNvPr>
          <p:cNvSpPr txBox="1"/>
          <p:nvPr/>
        </p:nvSpPr>
        <p:spPr>
          <a:xfrm>
            <a:off x="2779337" y="5477324"/>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27" name="TextBox 26">
            <a:extLst>
              <a:ext uri="{FF2B5EF4-FFF2-40B4-BE49-F238E27FC236}">
                <a16:creationId xmlns:a16="http://schemas.microsoft.com/office/drawing/2014/main" id="{A47435A8-B297-894B-9506-131EE5B9C35C}"/>
              </a:ext>
            </a:extLst>
          </p:cNvPr>
          <p:cNvSpPr txBox="1"/>
          <p:nvPr/>
        </p:nvSpPr>
        <p:spPr>
          <a:xfrm>
            <a:off x="5898406" y="5856517"/>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28" name="TextBox 27">
            <a:extLst>
              <a:ext uri="{FF2B5EF4-FFF2-40B4-BE49-F238E27FC236}">
                <a16:creationId xmlns:a16="http://schemas.microsoft.com/office/drawing/2014/main" id="{F6E0C8DF-DBAB-3D4E-AB2A-C5C6526FE844}"/>
              </a:ext>
            </a:extLst>
          </p:cNvPr>
          <p:cNvSpPr txBox="1"/>
          <p:nvPr/>
        </p:nvSpPr>
        <p:spPr>
          <a:xfrm>
            <a:off x="9506129" y="5117539"/>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29" name="TextBox 28">
            <a:extLst>
              <a:ext uri="{FF2B5EF4-FFF2-40B4-BE49-F238E27FC236}">
                <a16:creationId xmlns:a16="http://schemas.microsoft.com/office/drawing/2014/main" id="{1C1108BC-0E65-5940-A390-61F2ADA15838}"/>
              </a:ext>
            </a:extLst>
          </p:cNvPr>
          <p:cNvSpPr txBox="1"/>
          <p:nvPr/>
        </p:nvSpPr>
        <p:spPr>
          <a:xfrm>
            <a:off x="9010432" y="3262799"/>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30" name="TextBox 29">
            <a:extLst>
              <a:ext uri="{FF2B5EF4-FFF2-40B4-BE49-F238E27FC236}">
                <a16:creationId xmlns:a16="http://schemas.microsoft.com/office/drawing/2014/main" id="{505EEEBA-D12A-9D44-90D5-38428C31B5A4}"/>
              </a:ext>
            </a:extLst>
          </p:cNvPr>
          <p:cNvSpPr txBox="1"/>
          <p:nvPr/>
        </p:nvSpPr>
        <p:spPr>
          <a:xfrm>
            <a:off x="8716600" y="2117650"/>
            <a:ext cx="494046" cy="276999"/>
          </a:xfrm>
          <a:prstGeom prst="rect">
            <a:avLst/>
          </a:prstGeom>
          <a:noFill/>
        </p:spPr>
        <p:txBody>
          <a:bodyPr wrap="none" rtlCol="0" anchor="ctr">
            <a:spAutoFit/>
          </a:bodyPr>
          <a:lstStyle/>
          <a:p>
            <a:pPr algn="ctr"/>
            <a:r>
              <a:rPr lang="en-US" sz="1200" b="1" dirty="0">
                <a:solidFill>
                  <a:schemeClr val="bg1"/>
                </a:solidFill>
                <a:latin typeface="Roboto" panose="02000000000000000000" pitchFamily="2" charset="0"/>
                <a:ea typeface="Roboto" panose="02000000000000000000" pitchFamily="2" charset="0"/>
              </a:rPr>
              <a:t>Title</a:t>
            </a:r>
          </a:p>
        </p:txBody>
      </p:sp>
      <p:sp>
        <p:nvSpPr>
          <p:cNvPr id="33" name="Oval 32">
            <a:extLst>
              <a:ext uri="{FF2B5EF4-FFF2-40B4-BE49-F238E27FC236}">
                <a16:creationId xmlns:a16="http://schemas.microsoft.com/office/drawing/2014/main" id="{3E7D6A55-384F-A349-B9DA-A7B3E662730B}"/>
              </a:ext>
            </a:extLst>
          </p:cNvPr>
          <p:cNvSpPr/>
          <p:nvPr/>
        </p:nvSpPr>
        <p:spPr>
          <a:xfrm>
            <a:off x="11311781" y="5874454"/>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34" name="Freeform 42">
            <a:extLst>
              <a:ext uri="{FF2B5EF4-FFF2-40B4-BE49-F238E27FC236}">
                <a16:creationId xmlns:a16="http://schemas.microsoft.com/office/drawing/2014/main" id="{E10281BF-7073-0B40-9536-5E4FE42D20B6}"/>
              </a:ext>
            </a:extLst>
          </p:cNvPr>
          <p:cNvSpPr>
            <a:spLocks/>
          </p:cNvSpPr>
          <p:nvPr/>
        </p:nvSpPr>
        <p:spPr bwMode="auto">
          <a:xfrm>
            <a:off x="11350071" y="5935042"/>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
        <p:nvSpPr>
          <p:cNvPr id="36" name="Oval 35">
            <a:extLst>
              <a:ext uri="{FF2B5EF4-FFF2-40B4-BE49-F238E27FC236}">
                <a16:creationId xmlns:a16="http://schemas.microsoft.com/office/drawing/2014/main" id="{F5B40BFE-0658-4E46-A9F8-455B13BA13D6}"/>
              </a:ext>
            </a:extLst>
          </p:cNvPr>
          <p:cNvSpPr/>
          <p:nvPr/>
        </p:nvSpPr>
        <p:spPr>
          <a:xfrm>
            <a:off x="10973417" y="5502123"/>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37" name="Freeform 42">
            <a:extLst>
              <a:ext uri="{FF2B5EF4-FFF2-40B4-BE49-F238E27FC236}">
                <a16:creationId xmlns:a16="http://schemas.microsoft.com/office/drawing/2014/main" id="{0E9477FC-BE00-CC4C-8731-B957A9C3CB53}"/>
              </a:ext>
            </a:extLst>
          </p:cNvPr>
          <p:cNvSpPr>
            <a:spLocks/>
          </p:cNvSpPr>
          <p:nvPr/>
        </p:nvSpPr>
        <p:spPr bwMode="auto">
          <a:xfrm>
            <a:off x="11011707" y="5562711"/>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
        <p:nvSpPr>
          <p:cNvPr id="39" name="Oval 38">
            <a:extLst>
              <a:ext uri="{FF2B5EF4-FFF2-40B4-BE49-F238E27FC236}">
                <a16:creationId xmlns:a16="http://schemas.microsoft.com/office/drawing/2014/main" id="{28A4450A-F017-EC46-BB7B-4D424EF85302}"/>
              </a:ext>
            </a:extLst>
          </p:cNvPr>
          <p:cNvSpPr/>
          <p:nvPr/>
        </p:nvSpPr>
        <p:spPr>
          <a:xfrm>
            <a:off x="11311781" y="5131763"/>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40" name="Freeform 42">
            <a:extLst>
              <a:ext uri="{FF2B5EF4-FFF2-40B4-BE49-F238E27FC236}">
                <a16:creationId xmlns:a16="http://schemas.microsoft.com/office/drawing/2014/main" id="{FBFFA0C3-2344-B641-8500-3CF0359CBC92}"/>
              </a:ext>
            </a:extLst>
          </p:cNvPr>
          <p:cNvSpPr>
            <a:spLocks/>
          </p:cNvSpPr>
          <p:nvPr/>
        </p:nvSpPr>
        <p:spPr bwMode="auto">
          <a:xfrm>
            <a:off x="11350071" y="5192351"/>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
        <p:nvSpPr>
          <p:cNvPr id="42" name="Oval 41">
            <a:extLst>
              <a:ext uri="{FF2B5EF4-FFF2-40B4-BE49-F238E27FC236}">
                <a16:creationId xmlns:a16="http://schemas.microsoft.com/office/drawing/2014/main" id="{D3BB3A3B-8473-AA4C-8FB3-8F99A73EC721}"/>
              </a:ext>
            </a:extLst>
          </p:cNvPr>
          <p:cNvSpPr/>
          <p:nvPr/>
        </p:nvSpPr>
        <p:spPr>
          <a:xfrm>
            <a:off x="11311781" y="4369115"/>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43" name="Freeform 42">
            <a:extLst>
              <a:ext uri="{FF2B5EF4-FFF2-40B4-BE49-F238E27FC236}">
                <a16:creationId xmlns:a16="http://schemas.microsoft.com/office/drawing/2014/main" id="{DB2F54DB-0DC2-8640-995C-A355D30DE915}"/>
              </a:ext>
            </a:extLst>
          </p:cNvPr>
          <p:cNvSpPr>
            <a:spLocks/>
          </p:cNvSpPr>
          <p:nvPr/>
        </p:nvSpPr>
        <p:spPr bwMode="auto">
          <a:xfrm>
            <a:off x="11350071" y="4429704"/>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
        <p:nvSpPr>
          <p:cNvPr id="45" name="Oval 44">
            <a:extLst>
              <a:ext uri="{FF2B5EF4-FFF2-40B4-BE49-F238E27FC236}">
                <a16:creationId xmlns:a16="http://schemas.microsoft.com/office/drawing/2014/main" id="{3309F62A-0F85-0C4F-90A2-7219C2FBDC10}"/>
              </a:ext>
            </a:extLst>
          </p:cNvPr>
          <p:cNvSpPr/>
          <p:nvPr/>
        </p:nvSpPr>
        <p:spPr>
          <a:xfrm>
            <a:off x="10980115" y="4767405"/>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46" name="Freeform 42">
            <a:extLst>
              <a:ext uri="{FF2B5EF4-FFF2-40B4-BE49-F238E27FC236}">
                <a16:creationId xmlns:a16="http://schemas.microsoft.com/office/drawing/2014/main" id="{3F08B839-8986-424A-A9BC-7DDC9FA4BB05}"/>
              </a:ext>
            </a:extLst>
          </p:cNvPr>
          <p:cNvSpPr>
            <a:spLocks/>
          </p:cNvSpPr>
          <p:nvPr/>
        </p:nvSpPr>
        <p:spPr bwMode="auto">
          <a:xfrm>
            <a:off x="11018405" y="4827994"/>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
        <p:nvSpPr>
          <p:cNvPr id="48" name="Oval 47">
            <a:extLst>
              <a:ext uri="{FF2B5EF4-FFF2-40B4-BE49-F238E27FC236}">
                <a16:creationId xmlns:a16="http://schemas.microsoft.com/office/drawing/2014/main" id="{0A0CFAB0-37BE-914F-87BB-E5468167183C}"/>
              </a:ext>
            </a:extLst>
          </p:cNvPr>
          <p:cNvSpPr/>
          <p:nvPr/>
        </p:nvSpPr>
        <p:spPr>
          <a:xfrm>
            <a:off x="11316031" y="4020173"/>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49" name="Freeform 42">
            <a:extLst>
              <a:ext uri="{FF2B5EF4-FFF2-40B4-BE49-F238E27FC236}">
                <a16:creationId xmlns:a16="http://schemas.microsoft.com/office/drawing/2014/main" id="{9590F64A-1ABA-5942-BF1C-DA05CD5C4ABE}"/>
              </a:ext>
            </a:extLst>
          </p:cNvPr>
          <p:cNvSpPr>
            <a:spLocks/>
          </p:cNvSpPr>
          <p:nvPr/>
        </p:nvSpPr>
        <p:spPr bwMode="auto">
          <a:xfrm>
            <a:off x="11354321" y="4080762"/>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
        <p:nvSpPr>
          <p:cNvPr id="51" name="Oval 50">
            <a:extLst>
              <a:ext uri="{FF2B5EF4-FFF2-40B4-BE49-F238E27FC236}">
                <a16:creationId xmlns:a16="http://schemas.microsoft.com/office/drawing/2014/main" id="{6482ABB5-8CDC-844E-96E9-984F15DAA381}"/>
              </a:ext>
            </a:extLst>
          </p:cNvPr>
          <p:cNvSpPr/>
          <p:nvPr/>
        </p:nvSpPr>
        <p:spPr>
          <a:xfrm>
            <a:off x="10980115" y="3644330"/>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52" name="Freeform 42">
            <a:extLst>
              <a:ext uri="{FF2B5EF4-FFF2-40B4-BE49-F238E27FC236}">
                <a16:creationId xmlns:a16="http://schemas.microsoft.com/office/drawing/2014/main" id="{E5DC9CD8-93CD-FD43-97A2-F719523DE9BA}"/>
              </a:ext>
            </a:extLst>
          </p:cNvPr>
          <p:cNvSpPr>
            <a:spLocks/>
          </p:cNvSpPr>
          <p:nvPr/>
        </p:nvSpPr>
        <p:spPr bwMode="auto">
          <a:xfrm>
            <a:off x="11018405" y="3704918"/>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
        <p:nvSpPr>
          <p:cNvPr id="54" name="Oval 53">
            <a:extLst>
              <a:ext uri="{FF2B5EF4-FFF2-40B4-BE49-F238E27FC236}">
                <a16:creationId xmlns:a16="http://schemas.microsoft.com/office/drawing/2014/main" id="{8C78CE72-427F-F046-9CE0-4FBEE8A26486}"/>
              </a:ext>
            </a:extLst>
          </p:cNvPr>
          <p:cNvSpPr/>
          <p:nvPr/>
        </p:nvSpPr>
        <p:spPr>
          <a:xfrm>
            <a:off x="11311781" y="3274033"/>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55" name="Freeform 42">
            <a:extLst>
              <a:ext uri="{FF2B5EF4-FFF2-40B4-BE49-F238E27FC236}">
                <a16:creationId xmlns:a16="http://schemas.microsoft.com/office/drawing/2014/main" id="{A2831465-E30E-3B44-9351-02874E569D72}"/>
              </a:ext>
            </a:extLst>
          </p:cNvPr>
          <p:cNvSpPr>
            <a:spLocks/>
          </p:cNvSpPr>
          <p:nvPr/>
        </p:nvSpPr>
        <p:spPr bwMode="auto">
          <a:xfrm>
            <a:off x="11350071" y="3334622"/>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
        <p:nvSpPr>
          <p:cNvPr id="57" name="Oval 56">
            <a:extLst>
              <a:ext uri="{FF2B5EF4-FFF2-40B4-BE49-F238E27FC236}">
                <a16:creationId xmlns:a16="http://schemas.microsoft.com/office/drawing/2014/main" id="{D8DF7C66-95E2-B042-90F8-B9D518A6EAFB}"/>
              </a:ext>
            </a:extLst>
          </p:cNvPr>
          <p:cNvSpPr/>
          <p:nvPr/>
        </p:nvSpPr>
        <p:spPr>
          <a:xfrm>
            <a:off x="10980115" y="2897272"/>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58" name="Freeform 42">
            <a:extLst>
              <a:ext uri="{FF2B5EF4-FFF2-40B4-BE49-F238E27FC236}">
                <a16:creationId xmlns:a16="http://schemas.microsoft.com/office/drawing/2014/main" id="{7FC9BB65-0A53-B944-B7E1-9CF10E2A3C1B}"/>
              </a:ext>
            </a:extLst>
          </p:cNvPr>
          <p:cNvSpPr>
            <a:spLocks/>
          </p:cNvSpPr>
          <p:nvPr/>
        </p:nvSpPr>
        <p:spPr bwMode="auto">
          <a:xfrm>
            <a:off x="11018405" y="2957860"/>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
        <p:nvSpPr>
          <p:cNvPr id="60" name="Oval 59">
            <a:extLst>
              <a:ext uri="{FF2B5EF4-FFF2-40B4-BE49-F238E27FC236}">
                <a16:creationId xmlns:a16="http://schemas.microsoft.com/office/drawing/2014/main" id="{C127C60B-EB5A-3F40-B29A-89ABE0F91348}"/>
              </a:ext>
            </a:extLst>
          </p:cNvPr>
          <p:cNvSpPr/>
          <p:nvPr/>
        </p:nvSpPr>
        <p:spPr>
          <a:xfrm>
            <a:off x="11311781" y="2524029"/>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61" name="Freeform 42">
            <a:extLst>
              <a:ext uri="{FF2B5EF4-FFF2-40B4-BE49-F238E27FC236}">
                <a16:creationId xmlns:a16="http://schemas.microsoft.com/office/drawing/2014/main" id="{DBE120CB-AA51-2F40-9789-8D37B8BEB85C}"/>
              </a:ext>
            </a:extLst>
          </p:cNvPr>
          <p:cNvSpPr>
            <a:spLocks/>
          </p:cNvSpPr>
          <p:nvPr/>
        </p:nvSpPr>
        <p:spPr bwMode="auto">
          <a:xfrm>
            <a:off x="11350071" y="2584618"/>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
        <p:nvSpPr>
          <p:cNvPr id="63" name="Oval 62">
            <a:extLst>
              <a:ext uri="{FF2B5EF4-FFF2-40B4-BE49-F238E27FC236}">
                <a16:creationId xmlns:a16="http://schemas.microsoft.com/office/drawing/2014/main" id="{BC12B9E8-4B26-2042-B4B2-8A71EB326BE6}"/>
              </a:ext>
            </a:extLst>
          </p:cNvPr>
          <p:cNvSpPr/>
          <p:nvPr/>
        </p:nvSpPr>
        <p:spPr>
          <a:xfrm>
            <a:off x="10315815" y="2154119"/>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64" name="Freeform 42">
            <a:extLst>
              <a:ext uri="{FF2B5EF4-FFF2-40B4-BE49-F238E27FC236}">
                <a16:creationId xmlns:a16="http://schemas.microsoft.com/office/drawing/2014/main" id="{D6862EBC-225F-FE45-A396-B83DC5A6833B}"/>
              </a:ext>
            </a:extLst>
          </p:cNvPr>
          <p:cNvSpPr>
            <a:spLocks/>
          </p:cNvSpPr>
          <p:nvPr/>
        </p:nvSpPr>
        <p:spPr bwMode="auto">
          <a:xfrm>
            <a:off x="10354105" y="2214707"/>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
        <p:nvSpPr>
          <p:cNvPr id="66" name="Oval 65">
            <a:extLst>
              <a:ext uri="{FF2B5EF4-FFF2-40B4-BE49-F238E27FC236}">
                <a16:creationId xmlns:a16="http://schemas.microsoft.com/office/drawing/2014/main" id="{6A1691CA-DC47-CD4F-B635-D2CA12037F7B}"/>
              </a:ext>
            </a:extLst>
          </p:cNvPr>
          <p:cNvSpPr/>
          <p:nvPr/>
        </p:nvSpPr>
        <p:spPr>
          <a:xfrm>
            <a:off x="11313760" y="1778083"/>
            <a:ext cx="225843" cy="235131"/>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bIns="0" rtlCol="0" anchor="ctr"/>
          <a:lstStyle/>
          <a:p>
            <a:pPr algn="ctr"/>
            <a:endParaRPr lang="uk-UA" sz="1400" dirty="0">
              <a:latin typeface="Roboto Light" panose="02000000000000000000" pitchFamily="2" charset="0"/>
            </a:endParaRPr>
          </a:p>
        </p:txBody>
      </p:sp>
      <p:sp>
        <p:nvSpPr>
          <p:cNvPr id="67" name="Freeform 42">
            <a:extLst>
              <a:ext uri="{FF2B5EF4-FFF2-40B4-BE49-F238E27FC236}">
                <a16:creationId xmlns:a16="http://schemas.microsoft.com/office/drawing/2014/main" id="{D528ED46-0D69-1D42-8F76-8CB481992C86}"/>
              </a:ext>
            </a:extLst>
          </p:cNvPr>
          <p:cNvSpPr>
            <a:spLocks/>
          </p:cNvSpPr>
          <p:nvPr/>
        </p:nvSpPr>
        <p:spPr bwMode="auto">
          <a:xfrm>
            <a:off x="11352050" y="1838671"/>
            <a:ext cx="149263" cy="113955"/>
          </a:xfrm>
          <a:custGeom>
            <a:avLst/>
            <a:gdLst>
              <a:gd name="T0" fmla="*/ 273 w 273"/>
              <a:gd name="T1" fmla="*/ 40 h 209"/>
              <a:gd name="T2" fmla="*/ 268 w 273"/>
              <a:gd name="T3" fmla="*/ 52 h 209"/>
              <a:gd name="T4" fmla="*/ 141 w 273"/>
              <a:gd name="T5" fmla="*/ 180 h 209"/>
              <a:gd name="T6" fmla="*/ 117 w 273"/>
              <a:gd name="T7" fmla="*/ 204 h 209"/>
              <a:gd name="T8" fmla="*/ 105 w 273"/>
              <a:gd name="T9" fmla="*/ 209 h 209"/>
              <a:gd name="T10" fmla="*/ 93 w 273"/>
              <a:gd name="T11" fmla="*/ 204 h 209"/>
              <a:gd name="T12" fmla="*/ 69 w 273"/>
              <a:gd name="T13" fmla="*/ 180 h 209"/>
              <a:gd name="T14" fmla="*/ 5 w 273"/>
              <a:gd name="T15" fmla="*/ 116 h 209"/>
              <a:gd name="T16" fmla="*/ 0 w 273"/>
              <a:gd name="T17" fmla="*/ 104 h 209"/>
              <a:gd name="T18" fmla="*/ 5 w 273"/>
              <a:gd name="T19" fmla="*/ 92 h 209"/>
              <a:gd name="T20" fmla="*/ 29 w 273"/>
              <a:gd name="T21" fmla="*/ 68 h 209"/>
              <a:gd name="T22" fmla="*/ 41 w 273"/>
              <a:gd name="T23" fmla="*/ 63 h 209"/>
              <a:gd name="T24" fmla="*/ 53 w 273"/>
              <a:gd name="T25" fmla="*/ 68 h 209"/>
              <a:gd name="T26" fmla="*/ 105 w 273"/>
              <a:gd name="T27" fmla="*/ 120 h 209"/>
              <a:gd name="T28" fmla="*/ 220 w 273"/>
              <a:gd name="T29" fmla="*/ 5 h 209"/>
              <a:gd name="T30" fmla="*/ 232 w 273"/>
              <a:gd name="T31" fmla="*/ 0 h 209"/>
              <a:gd name="T32" fmla="*/ 244 w 273"/>
              <a:gd name="T33" fmla="*/ 5 h 209"/>
              <a:gd name="T34" fmla="*/ 268 w 273"/>
              <a:gd name="T35" fmla="*/ 28 h 209"/>
              <a:gd name="T36" fmla="*/ 273 w 273"/>
              <a:gd name="T37" fmla="*/ 40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73" h="209">
                <a:moveTo>
                  <a:pt x="273" y="40"/>
                </a:moveTo>
                <a:cubicBezTo>
                  <a:pt x="273" y="45"/>
                  <a:pt x="272" y="49"/>
                  <a:pt x="268" y="52"/>
                </a:cubicBezTo>
                <a:cubicBezTo>
                  <a:pt x="141" y="180"/>
                  <a:pt x="141" y="180"/>
                  <a:pt x="141" y="180"/>
                </a:cubicBezTo>
                <a:cubicBezTo>
                  <a:pt x="117" y="204"/>
                  <a:pt x="117" y="204"/>
                  <a:pt x="117" y="204"/>
                </a:cubicBezTo>
                <a:cubicBezTo>
                  <a:pt x="114" y="207"/>
                  <a:pt x="110" y="209"/>
                  <a:pt x="105" y="209"/>
                </a:cubicBezTo>
                <a:cubicBezTo>
                  <a:pt x="100" y="209"/>
                  <a:pt x="96" y="207"/>
                  <a:pt x="93" y="204"/>
                </a:cubicBezTo>
                <a:cubicBezTo>
                  <a:pt x="69" y="180"/>
                  <a:pt x="69" y="180"/>
                  <a:pt x="69" y="180"/>
                </a:cubicBezTo>
                <a:cubicBezTo>
                  <a:pt x="5" y="116"/>
                  <a:pt x="5" y="116"/>
                  <a:pt x="5" y="116"/>
                </a:cubicBezTo>
                <a:cubicBezTo>
                  <a:pt x="2" y="113"/>
                  <a:pt x="0" y="109"/>
                  <a:pt x="0" y="104"/>
                </a:cubicBezTo>
                <a:cubicBezTo>
                  <a:pt x="0" y="99"/>
                  <a:pt x="2" y="95"/>
                  <a:pt x="5" y="92"/>
                </a:cubicBezTo>
                <a:cubicBezTo>
                  <a:pt x="29" y="68"/>
                  <a:pt x="29" y="68"/>
                  <a:pt x="29" y="68"/>
                </a:cubicBezTo>
                <a:cubicBezTo>
                  <a:pt x="33" y="65"/>
                  <a:pt x="37" y="63"/>
                  <a:pt x="41" y="63"/>
                </a:cubicBezTo>
                <a:cubicBezTo>
                  <a:pt x="46" y="63"/>
                  <a:pt x="50" y="65"/>
                  <a:pt x="53" y="68"/>
                </a:cubicBezTo>
                <a:cubicBezTo>
                  <a:pt x="105" y="120"/>
                  <a:pt x="105" y="120"/>
                  <a:pt x="105" y="120"/>
                </a:cubicBezTo>
                <a:cubicBezTo>
                  <a:pt x="220" y="5"/>
                  <a:pt x="220" y="5"/>
                  <a:pt x="220" y="5"/>
                </a:cubicBezTo>
                <a:cubicBezTo>
                  <a:pt x="224" y="1"/>
                  <a:pt x="228" y="0"/>
                  <a:pt x="232" y="0"/>
                </a:cubicBezTo>
                <a:cubicBezTo>
                  <a:pt x="237" y="0"/>
                  <a:pt x="241" y="1"/>
                  <a:pt x="244" y="5"/>
                </a:cubicBezTo>
                <a:cubicBezTo>
                  <a:pt x="268" y="28"/>
                  <a:pt x="268" y="28"/>
                  <a:pt x="268" y="28"/>
                </a:cubicBezTo>
                <a:cubicBezTo>
                  <a:pt x="272" y="32"/>
                  <a:pt x="273" y="36"/>
                  <a:pt x="273" y="40"/>
                </a:cubicBezTo>
                <a:close/>
              </a:path>
            </a:pathLst>
          </a:custGeom>
          <a:solidFill>
            <a:srgbClr val="FFFFFF"/>
          </a:solidFill>
          <a:ln>
            <a:noFill/>
          </a:ln>
        </p:spPr>
        <p:txBody>
          <a:bodyPr vert="horz" wrap="square" lIns="91416" tIns="45708" rIns="91416" bIns="45708" numCol="1" anchor="t" anchorCtr="0" compatLnSpc="1">
            <a:prstTxWarp prst="textNoShape">
              <a:avLst/>
            </a:prstTxWarp>
          </a:bodyPr>
          <a:lstStyle/>
          <a:p>
            <a:endParaRPr lang="uk-UA" sz="3599" dirty="0">
              <a:latin typeface="Roboto Light" panose="02000000000000000000" pitchFamily="2" charset="0"/>
            </a:endParaRPr>
          </a:p>
        </p:txBody>
      </p:sp>
    </p:spTree>
    <p:extLst>
      <p:ext uri="{BB962C8B-B14F-4D97-AF65-F5344CB8AC3E}">
        <p14:creationId xmlns:p14="http://schemas.microsoft.com/office/powerpoint/2010/main" val="407692538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hape 9641">
            <a:extLst>
              <a:ext uri="{FF2B5EF4-FFF2-40B4-BE49-F238E27FC236}">
                <a16:creationId xmlns:a16="http://schemas.microsoft.com/office/drawing/2014/main" id="{6F21A49A-7B8A-FF44-9B07-213878D3B68F}"/>
              </a:ext>
            </a:extLst>
          </p:cNvPr>
          <p:cNvSpPr/>
          <p:nvPr/>
        </p:nvSpPr>
        <p:spPr>
          <a:xfrm>
            <a:off x="762000" y="1286911"/>
            <a:ext cx="477447" cy="5571090"/>
          </a:xfrm>
          <a:prstGeom prst="round2SameRect">
            <a:avLst>
              <a:gd name="adj1" fmla="val 50000"/>
              <a:gd name="adj2" fmla="val 0"/>
            </a:avLst>
          </a:prstGeom>
          <a:solidFill>
            <a:srgbClr val="B9B9B9"/>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1" name="Shape 9642">
            <a:extLst>
              <a:ext uri="{FF2B5EF4-FFF2-40B4-BE49-F238E27FC236}">
                <a16:creationId xmlns:a16="http://schemas.microsoft.com/office/drawing/2014/main" id="{5600BC78-490E-7C4C-A733-91F194609E88}"/>
              </a:ext>
            </a:extLst>
          </p:cNvPr>
          <p:cNvSpPr/>
          <p:nvPr/>
        </p:nvSpPr>
        <p:spPr>
          <a:xfrm>
            <a:off x="1239447" y="1676153"/>
            <a:ext cx="4546396" cy="7460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18971" y="21600"/>
                </a:lnTo>
                <a:lnTo>
                  <a:pt x="21600" y="10800"/>
                </a:lnTo>
                <a:lnTo>
                  <a:pt x="18971" y="0"/>
                </a:lnTo>
                <a:lnTo>
                  <a:pt x="0" y="0"/>
                </a:ln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2" name="Shape 9643">
            <a:extLst>
              <a:ext uri="{FF2B5EF4-FFF2-40B4-BE49-F238E27FC236}">
                <a16:creationId xmlns:a16="http://schemas.microsoft.com/office/drawing/2014/main" id="{8AA9C7BF-2373-6649-808C-D96771E0CB25}"/>
              </a:ext>
            </a:extLst>
          </p:cNvPr>
          <p:cNvSpPr/>
          <p:nvPr/>
        </p:nvSpPr>
        <p:spPr>
          <a:xfrm>
            <a:off x="762000" y="1676112"/>
            <a:ext cx="477447" cy="746054"/>
          </a:xfrm>
          <a:prstGeom prst="rect">
            <a:avLst/>
          </a:prstGeom>
          <a:solidFill>
            <a:schemeClr val="accent1">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5" name="Shape 9649">
            <a:extLst>
              <a:ext uri="{FF2B5EF4-FFF2-40B4-BE49-F238E27FC236}">
                <a16:creationId xmlns:a16="http://schemas.microsoft.com/office/drawing/2014/main" id="{6C7D827A-0C5C-BA4A-B688-3C32144497EE}"/>
              </a:ext>
            </a:extLst>
          </p:cNvPr>
          <p:cNvSpPr/>
          <p:nvPr/>
        </p:nvSpPr>
        <p:spPr>
          <a:xfrm>
            <a:off x="1239447" y="2806227"/>
            <a:ext cx="4546396" cy="74601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18971" y="21600"/>
                </a:lnTo>
                <a:lnTo>
                  <a:pt x="21600" y="10800"/>
                </a:lnTo>
                <a:lnTo>
                  <a:pt x="18971" y="0"/>
                </a:lnTo>
                <a:lnTo>
                  <a:pt x="0" y="0"/>
                </a:ln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6" name="Shape 9650">
            <a:extLst>
              <a:ext uri="{FF2B5EF4-FFF2-40B4-BE49-F238E27FC236}">
                <a16:creationId xmlns:a16="http://schemas.microsoft.com/office/drawing/2014/main" id="{F41C4E79-F4F9-774F-8E71-030B4DB92A7E}"/>
              </a:ext>
            </a:extLst>
          </p:cNvPr>
          <p:cNvSpPr/>
          <p:nvPr/>
        </p:nvSpPr>
        <p:spPr>
          <a:xfrm>
            <a:off x="762000" y="2806186"/>
            <a:ext cx="477447" cy="746055"/>
          </a:xfrm>
          <a:prstGeom prst="rect">
            <a:avLst/>
          </a:prstGeom>
          <a:solidFill>
            <a:schemeClr val="accent2">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9" name="Shape 9656">
            <a:extLst>
              <a:ext uri="{FF2B5EF4-FFF2-40B4-BE49-F238E27FC236}">
                <a16:creationId xmlns:a16="http://schemas.microsoft.com/office/drawing/2014/main" id="{9BF9A9CA-F59C-8249-9B27-ECB14F42A9DE}"/>
              </a:ext>
            </a:extLst>
          </p:cNvPr>
          <p:cNvSpPr/>
          <p:nvPr/>
        </p:nvSpPr>
        <p:spPr>
          <a:xfrm>
            <a:off x="1239447" y="3936301"/>
            <a:ext cx="4546396" cy="74601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18971" y="21600"/>
                </a:lnTo>
                <a:lnTo>
                  <a:pt x="21600" y="10800"/>
                </a:lnTo>
                <a:lnTo>
                  <a:pt x="18971" y="0"/>
                </a:lnTo>
                <a:lnTo>
                  <a:pt x="0" y="0"/>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0" name="Shape 9657">
            <a:extLst>
              <a:ext uri="{FF2B5EF4-FFF2-40B4-BE49-F238E27FC236}">
                <a16:creationId xmlns:a16="http://schemas.microsoft.com/office/drawing/2014/main" id="{A3883039-AB1C-9940-B66C-9BAA21F0527D}"/>
              </a:ext>
            </a:extLst>
          </p:cNvPr>
          <p:cNvSpPr/>
          <p:nvPr/>
        </p:nvSpPr>
        <p:spPr>
          <a:xfrm>
            <a:off x="762000" y="3936260"/>
            <a:ext cx="477447" cy="746055"/>
          </a:xfrm>
          <a:prstGeom prst="rect">
            <a:avLst/>
          </a:prstGeom>
          <a:solidFill>
            <a:schemeClr val="accent3">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3" name="Shape 9663">
            <a:extLst>
              <a:ext uri="{FF2B5EF4-FFF2-40B4-BE49-F238E27FC236}">
                <a16:creationId xmlns:a16="http://schemas.microsoft.com/office/drawing/2014/main" id="{D0D323ED-7158-0E49-890E-64C9524726DE}"/>
              </a:ext>
            </a:extLst>
          </p:cNvPr>
          <p:cNvSpPr/>
          <p:nvPr/>
        </p:nvSpPr>
        <p:spPr>
          <a:xfrm>
            <a:off x="1239447" y="5066377"/>
            <a:ext cx="4546396" cy="74601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18971" y="21600"/>
                </a:lnTo>
                <a:lnTo>
                  <a:pt x="21600" y="10800"/>
                </a:lnTo>
                <a:lnTo>
                  <a:pt x="18971" y="0"/>
                </a:lnTo>
                <a:lnTo>
                  <a:pt x="0" y="0"/>
                </a:lnTo>
                <a:close/>
              </a:path>
            </a:pathLst>
          </a:cu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4" name="Shape 9664">
            <a:extLst>
              <a:ext uri="{FF2B5EF4-FFF2-40B4-BE49-F238E27FC236}">
                <a16:creationId xmlns:a16="http://schemas.microsoft.com/office/drawing/2014/main" id="{BDBA2154-22D4-B24E-9947-4584312BC4A8}"/>
              </a:ext>
            </a:extLst>
          </p:cNvPr>
          <p:cNvSpPr/>
          <p:nvPr/>
        </p:nvSpPr>
        <p:spPr>
          <a:xfrm>
            <a:off x="762000" y="5066336"/>
            <a:ext cx="477447" cy="746055"/>
          </a:xfrm>
          <a:prstGeom prst="rect">
            <a:avLst/>
          </a:prstGeom>
          <a:solidFill>
            <a:schemeClr val="accent4">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6" name="TextBox 35">
            <a:extLst>
              <a:ext uri="{FF2B5EF4-FFF2-40B4-BE49-F238E27FC236}">
                <a16:creationId xmlns:a16="http://schemas.microsoft.com/office/drawing/2014/main" id="{24C68440-3C0F-7941-B259-0E8891FE4921}"/>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37" name="TextBox 36">
            <a:extLst>
              <a:ext uri="{FF2B5EF4-FFF2-40B4-BE49-F238E27FC236}">
                <a16:creationId xmlns:a16="http://schemas.microsoft.com/office/drawing/2014/main" id="{C151719B-A1C4-C44F-AB7D-1DBF63E4B8C9}"/>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38" name="Freeform 4">
            <a:extLst>
              <a:ext uri="{FF2B5EF4-FFF2-40B4-BE49-F238E27FC236}">
                <a16:creationId xmlns:a16="http://schemas.microsoft.com/office/drawing/2014/main" id="{3806985E-C8F3-5B4E-B4B0-E34797501C74}"/>
              </a:ext>
            </a:extLst>
          </p:cNvPr>
          <p:cNvSpPr>
            <a:spLocks noChangeArrowheads="1"/>
          </p:cNvSpPr>
          <p:nvPr/>
        </p:nvSpPr>
        <p:spPr bwMode="auto">
          <a:xfrm>
            <a:off x="1546941" y="4082275"/>
            <a:ext cx="339725" cy="454025"/>
          </a:xfrm>
          <a:custGeom>
            <a:avLst/>
            <a:gdLst>
              <a:gd name="T0" fmla="*/ 1337 w 1889"/>
              <a:gd name="T1" fmla="*/ 552 h 2521"/>
              <a:gd name="T2" fmla="*/ 1337 w 1889"/>
              <a:gd name="T3" fmla="*/ 190 h 2521"/>
              <a:gd name="T4" fmla="*/ 1698 w 1889"/>
              <a:gd name="T5" fmla="*/ 552 h 2521"/>
              <a:gd name="T6" fmla="*/ 1337 w 1889"/>
              <a:gd name="T7" fmla="*/ 552 h 2521"/>
              <a:gd name="T8" fmla="*/ 1652 w 1889"/>
              <a:gd name="T9" fmla="*/ 1103 h 2521"/>
              <a:gd name="T10" fmla="*/ 1180 w 1889"/>
              <a:gd name="T11" fmla="*/ 1103 h 2521"/>
              <a:gd name="T12" fmla="*/ 1180 w 1889"/>
              <a:gd name="T13" fmla="*/ 945 h 2521"/>
              <a:gd name="T14" fmla="*/ 1652 w 1889"/>
              <a:gd name="T15" fmla="*/ 945 h 2521"/>
              <a:gd name="T16" fmla="*/ 1652 w 1889"/>
              <a:gd name="T17" fmla="*/ 1103 h 2521"/>
              <a:gd name="T18" fmla="*/ 1652 w 1889"/>
              <a:gd name="T19" fmla="*/ 1732 h 2521"/>
              <a:gd name="T20" fmla="*/ 1101 w 1889"/>
              <a:gd name="T21" fmla="*/ 1732 h 2521"/>
              <a:gd name="T22" fmla="*/ 1101 w 1889"/>
              <a:gd name="T23" fmla="*/ 1575 h 2521"/>
              <a:gd name="T24" fmla="*/ 1652 w 1889"/>
              <a:gd name="T25" fmla="*/ 1575 h 2521"/>
              <a:gd name="T26" fmla="*/ 1652 w 1889"/>
              <a:gd name="T27" fmla="*/ 1732 h 2521"/>
              <a:gd name="T28" fmla="*/ 945 w 1889"/>
              <a:gd name="T29" fmla="*/ 1732 h 2521"/>
              <a:gd name="T30" fmla="*/ 236 w 1889"/>
              <a:gd name="T31" fmla="*/ 1732 h 2521"/>
              <a:gd name="T32" fmla="*/ 236 w 1889"/>
              <a:gd name="T33" fmla="*/ 1575 h 2521"/>
              <a:gd name="T34" fmla="*/ 945 w 1889"/>
              <a:gd name="T35" fmla="*/ 1575 h 2521"/>
              <a:gd name="T36" fmla="*/ 945 w 1889"/>
              <a:gd name="T37" fmla="*/ 1732 h 2521"/>
              <a:gd name="T38" fmla="*/ 945 w 1889"/>
              <a:gd name="T39" fmla="*/ 2047 h 2521"/>
              <a:gd name="T40" fmla="*/ 236 w 1889"/>
              <a:gd name="T41" fmla="*/ 2047 h 2521"/>
              <a:gd name="T42" fmla="*/ 236 w 1889"/>
              <a:gd name="T43" fmla="*/ 1890 h 2521"/>
              <a:gd name="T44" fmla="*/ 945 w 1889"/>
              <a:gd name="T45" fmla="*/ 1890 h 2521"/>
              <a:gd name="T46" fmla="*/ 945 w 1889"/>
              <a:gd name="T47" fmla="*/ 2047 h 2521"/>
              <a:gd name="T48" fmla="*/ 236 w 1889"/>
              <a:gd name="T49" fmla="*/ 1260 h 2521"/>
              <a:gd name="T50" fmla="*/ 551 w 1889"/>
              <a:gd name="T51" fmla="*/ 1260 h 2521"/>
              <a:gd name="T52" fmla="*/ 551 w 1889"/>
              <a:gd name="T53" fmla="*/ 1418 h 2521"/>
              <a:gd name="T54" fmla="*/ 236 w 1889"/>
              <a:gd name="T55" fmla="*/ 1418 h 2521"/>
              <a:gd name="T56" fmla="*/ 236 w 1889"/>
              <a:gd name="T57" fmla="*/ 1260 h 2521"/>
              <a:gd name="T58" fmla="*/ 1416 w 1889"/>
              <a:gd name="T59" fmla="*/ 1418 h 2521"/>
              <a:gd name="T60" fmla="*/ 708 w 1889"/>
              <a:gd name="T61" fmla="*/ 1418 h 2521"/>
              <a:gd name="T62" fmla="*/ 708 w 1889"/>
              <a:gd name="T63" fmla="*/ 1260 h 2521"/>
              <a:gd name="T64" fmla="*/ 1416 w 1889"/>
              <a:gd name="T65" fmla="*/ 1260 h 2521"/>
              <a:gd name="T66" fmla="*/ 1416 w 1889"/>
              <a:gd name="T67" fmla="*/ 1418 h 2521"/>
              <a:gd name="T68" fmla="*/ 236 w 1889"/>
              <a:gd name="T69" fmla="*/ 945 h 2521"/>
              <a:gd name="T70" fmla="*/ 1022 w 1889"/>
              <a:gd name="T71" fmla="*/ 945 h 2521"/>
              <a:gd name="T72" fmla="*/ 1022 w 1889"/>
              <a:gd name="T73" fmla="*/ 1103 h 2521"/>
              <a:gd name="T74" fmla="*/ 236 w 1889"/>
              <a:gd name="T75" fmla="*/ 1103 h 2521"/>
              <a:gd name="T76" fmla="*/ 236 w 1889"/>
              <a:gd name="T77" fmla="*/ 945 h 2521"/>
              <a:gd name="T78" fmla="*/ 1370 w 1889"/>
              <a:gd name="T79" fmla="*/ 0 h 2521"/>
              <a:gd name="T80" fmla="*/ 0 w 1889"/>
              <a:gd name="T81" fmla="*/ 0 h 2521"/>
              <a:gd name="T82" fmla="*/ 0 w 1889"/>
              <a:gd name="T83" fmla="*/ 2520 h 2521"/>
              <a:gd name="T84" fmla="*/ 1888 w 1889"/>
              <a:gd name="T85" fmla="*/ 2520 h 2521"/>
              <a:gd name="T86" fmla="*/ 1888 w 1889"/>
              <a:gd name="T87" fmla="*/ 519 h 2521"/>
              <a:gd name="T88" fmla="*/ 1370 w 1889"/>
              <a:gd name="T89" fmla="*/ 0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89" h="2521">
                <a:moveTo>
                  <a:pt x="1337" y="552"/>
                </a:moveTo>
                <a:lnTo>
                  <a:pt x="1337" y="190"/>
                </a:lnTo>
                <a:lnTo>
                  <a:pt x="1698" y="552"/>
                </a:lnTo>
                <a:lnTo>
                  <a:pt x="1337" y="552"/>
                </a:lnTo>
                <a:close/>
                <a:moveTo>
                  <a:pt x="1652" y="1103"/>
                </a:moveTo>
                <a:lnTo>
                  <a:pt x="1180" y="1103"/>
                </a:lnTo>
                <a:lnTo>
                  <a:pt x="1180" y="945"/>
                </a:lnTo>
                <a:lnTo>
                  <a:pt x="1652" y="945"/>
                </a:lnTo>
                <a:lnTo>
                  <a:pt x="1652" y="1103"/>
                </a:lnTo>
                <a:close/>
                <a:moveTo>
                  <a:pt x="1652" y="1732"/>
                </a:moveTo>
                <a:lnTo>
                  <a:pt x="1101" y="1732"/>
                </a:lnTo>
                <a:lnTo>
                  <a:pt x="1101" y="1575"/>
                </a:lnTo>
                <a:lnTo>
                  <a:pt x="1652" y="1575"/>
                </a:lnTo>
                <a:lnTo>
                  <a:pt x="1652" y="1732"/>
                </a:lnTo>
                <a:close/>
                <a:moveTo>
                  <a:pt x="945" y="1732"/>
                </a:moveTo>
                <a:lnTo>
                  <a:pt x="236" y="1732"/>
                </a:lnTo>
                <a:lnTo>
                  <a:pt x="236" y="1575"/>
                </a:lnTo>
                <a:lnTo>
                  <a:pt x="945" y="1575"/>
                </a:lnTo>
                <a:lnTo>
                  <a:pt x="945" y="1732"/>
                </a:lnTo>
                <a:close/>
                <a:moveTo>
                  <a:pt x="945" y="2047"/>
                </a:moveTo>
                <a:lnTo>
                  <a:pt x="236" y="2047"/>
                </a:lnTo>
                <a:lnTo>
                  <a:pt x="236" y="1890"/>
                </a:lnTo>
                <a:lnTo>
                  <a:pt x="945" y="1890"/>
                </a:lnTo>
                <a:lnTo>
                  <a:pt x="945" y="2047"/>
                </a:lnTo>
                <a:close/>
                <a:moveTo>
                  <a:pt x="236" y="1260"/>
                </a:moveTo>
                <a:lnTo>
                  <a:pt x="551" y="1260"/>
                </a:lnTo>
                <a:lnTo>
                  <a:pt x="551" y="1418"/>
                </a:lnTo>
                <a:lnTo>
                  <a:pt x="236" y="1418"/>
                </a:lnTo>
                <a:lnTo>
                  <a:pt x="236" y="1260"/>
                </a:lnTo>
                <a:close/>
                <a:moveTo>
                  <a:pt x="1416" y="1418"/>
                </a:moveTo>
                <a:lnTo>
                  <a:pt x="708" y="1418"/>
                </a:lnTo>
                <a:lnTo>
                  <a:pt x="708" y="1260"/>
                </a:lnTo>
                <a:lnTo>
                  <a:pt x="1416" y="1260"/>
                </a:lnTo>
                <a:lnTo>
                  <a:pt x="1416" y="1418"/>
                </a:lnTo>
                <a:close/>
                <a:moveTo>
                  <a:pt x="236" y="945"/>
                </a:moveTo>
                <a:lnTo>
                  <a:pt x="1022" y="945"/>
                </a:lnTo>
                <a:lnTo>
                  <a:pt x="1022" y="1103"/>
                </a:lnTo>
                <a:lnTo>
                  <a:pt x="236" y="1103"/>
                </a:lnTo>
                <a:lnTo>
                  <a:pt x="236" y="945"/>
                </a:lnTo>
                <a:close/>
                <a:moveTo>
                  <a:pt x="1370" y="0"/>
                </a:moveTo>
                <a:lnTo>
                  <a:pt x="0" y="0"/>
                </a:lnTo>
                <a:lnTo>
                  <a:pt x="0" y="2520"/>
                </a:lnTo>
                <a:lnTo>
                  <a:pt x="1888" y="2520"/>
                </a:lnTo>
                <a:lnTo>
                  <a:pt x="1888" y="519"/>
                </a:lnTo>
                <a:lnTo>
                  <a:pt x="1370"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9" name="Freeform 38">
            <a:extLst>
              <a:ext uri="{FF2B5EF4-FFF2-40B4-BE49-F238E27FC236}">
                <a16:creationId xmlns:a16="http://schemas.microsoft.com/office/drawing/2014/main" id="{4D523C03-DA8D-AF4C-B61F-603CDD787E73}"/>
              </a:ext>
            </a:extLst>
          </p:cNvPr>
          <p:cNvSpPr>
            <a:spLocks noChangeArrowheads="1"/>
          </p:cNvSpPr>
          <p:nvPr/>
        </p:nvSpPr>
        <p:spPr bwMode="auto">
          <a:xfrm>
            <a:off x="1489881" y="5226728"/>
            <a:ext cx="453845" cy="425270"/>
          </a:xfrm>
          <a:custGeom>
            <a:avLst/>
            <a:gdLst>
              <a:gd name="connsiteX0" fmla="*/ 282575 w 907690"/>
              <a:gd name="connsiteY0" fmla="*/ 681037 h 850540"/>
              <a:gd name="connsiteX1" fmla="*/ 621941 w 907690"/>
              <a:gd name="connsiteY1" fmla="*/ 681037 h 850540"/>
              <a:gd name="connsiteX2" fmla="*/ 621941 w 907690"/>
              <a:gd name="connsiteY2" fmla="*/ 737825 h 850540"/>
              <a:gd name="connsiteX3" fmla="*/ 282575 w 907690"/>
              <a:gd name="connsiteY3" fmla="*/ 737825 h 850540"/>
              <a:gd name="connsiteX4" fmla="*/ 311150 w 907690"/>
              <a:gd name="connsiteY4" fmla="*/ 566737 h 850540"/>
              <a:gd name="connsiteX5" fmla="*/ 594952 w 907690"/>
              <a:gd name="connsiteY5" fmla="*/ 566737 h 850540"/>
              <a:gd name="connsiteX6" fmla="*/ 594952 w 907690"/>
              <a:gd name="connsiteY6" fmla="*/ 623525 h 850540"/>
              <a:gd name="connsiteX7" fmla="*/ 311150 w 907690"/>
              <a:gd name="connsiteY7" fmla="*/ 623525 h 850540"/>
              <a:gd name="connsiteX8" fmla="*/ 226923 w 907690"/>
              <a:gd name="connsiteY8" fmla="*/ 510696 h 850540"/>
              <a:gd name="connsiteX9" fmla="*/ 226923 w 907690"/>
              <a:gd name="connsiteY9" fmla="*/ 794019 h 850540"/>
              <a:gd name="connsiteX10" fmla="*/ 680768 w 907690"/>
              <a:gd name="connsiteY10" fmla="*/ 794019 h 850540"/>
              <a:gd name="connsiteX11" fmla="*/ 680768 w 907690"/>
              <a:gd name="connsiteY11" fmla="*/ 510696 h 850540"/>
              <a:gd name="connsiteX12" fmla="*/ 226923 w 907690"/>
              <a:gd name="connsiteY12" fmla="*/ 311973 h 850540"/>
              <a:gd name="connsiteX13" fmla="*/ 198467 w 907690"/>
              <a:gd name="connsiteY13" fmla="*/ 340414 h 850540"/>
              <a:gd name="connsiteX14" fmla="*/ 226923 w 907690"/>
              <a:gd name="connsiteY14" fmla="*/ 368854 h 850540"/>
              <a:gd name="connsiteX15" fmla="*/ 255378 w 907690"/>
              <a:gd name="connsiteY15" fmla="*/ 340414 h 850540"/>
              <a:gd name="connsiteX16" fmla="*/ 226923 w 907690"/>
              <a:gd name="connsiteY16" fmla="*/ 311973 h 850540"/>
              <a:gd name="connsiteX17" fmla="*/ 113461 w 907690"/>
              <a:gd name="connsiteY17" fmla="*/ 311973 h 850540"/>
              <a:gd name="connsiteX18" fmla="*/ 85006 w 907690"/>
              <a:gd name="connsiteY18" fmla="*/ 340414 h 850540"/>
              <a:gd name="connsiteX19" fmla="*/ 113461 w 907690"/>
              <a:gd name="connsiteY19" fmla="*/ 368854 h 850540"/>
              <a:gd name="connsiteX20" fmla="*/ 141917 w 907690"/>
              <a:gd name="connsiteY20" fmla="*/ 340414 h 850540"/>
              <a:gd name="connsiteX21" fmla="*/ 113461 w 907690"/>
              <a:gd name="connsiteY21" fmla="*/ 311973 h 850540"/>
              <a:gd name="connsiteX22" fmla="*/ 73480 w 907690"/>
              <a:gd name="connsiteY22" fmla="*/ 227012 h 850540"/>
              <a:gd name="connsiteX23" fmla="*/ 834210 w 907690"/>
              <a:gd name="connsiteY23" fmla="*/ 227012 h 850540"/>
              <a:gd name="connsiteX24" fmla="*/ 907690 w 907690"/>
              <a:gd name="connsiteY24" fmla="*/ 300453 h 850540"/>
              <a:gd name="connsiteX25" fmla="*/ 907690 w 907690"/>
              <a:gd name="connsiteY25" fmla="*/ 623737 h 850540"/>
              <a:gd name="connsiteX26" fmla="*/ 737318 w 907690"/>
              <a:gd name="connsiteY26" fmla="*/ 623737 h 850540"/>
              <a:gd name="connsiteX27" fmla="*/ 737318 w 907690"/>
              <a:gd name="connsiteY27" fmla="*/ 850540 h 850540"/>
              <a:gd name="connsiteX28" fmla="*/ 170012 w 907690"/>
              <a:gd name="connsiteY28" fmla="*/ 850540 h 850540"/>
              <a:gd name="connsiteX29" fmla="*/ 170012 w 907690"/>
              <a:gd name="connsiteY29" fmla="*/ 623737 h 850540"/>
              <a:gd name="connsiteX30" fmla="*/ 0 w 907690"/>
              <a:gd name="connsiteY30" fmla="*/ 623737 h 850540"/>
              <a:gd name="connsiteX31" fmla="*/ 0 w 907690"/>
              <a:gd name="connsiteY31" fmla="*/ 300453 h 850540"/>
              <a:gd name="connsiteX32" fmla="*/ 169862 w 907690"/>
              <a:gd name="connsiteY32" fmla="*/ 0 h 850540"/>
              <a:gd name="connsiteX33" fmla="*/ 736241 w 907690"/>
              <a:gd name="connsiteY33" fmla="*/ 0 h 850540"/>
              <a:gd name="connsiteX34" fmla="*/ 736241 w 907690"/>
              <a:gd name="connsiteY34" fmla="*/ 198078 h 850540"/>
              <a:gd name="connsiteX35" fmla="*/ 679782 w 907690"/>
              <a:gd name="connsiteY35" fmla="*/ 198078 h 850540"/>
              <a:gd name="connsiteX36" fmla="*/ 679782 w 907690"/>
              <a:gd name="connsiteY36" fmla="*/ 56799 h 850540"/>
              <a:gd name="connsiteX37" fmla="*/ 226680 w 907690"/>
              <a:gd name="connsiteY37" fmla="*/ 56799 h 850540"/>
              <a:gd name="connsiteX38" fmla="*/ 226680 w 907690"/>
              <a:gd name="connsiteY38" fmla="*/ 198078 h 850540"/>
              <a:gd name="connsiteX39" fmla="*/ 169862 w 907690"/>
              <a:gd name="connsiteY39" fmla="*/ 198078 h 85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07690" h="850540">
                <a:moveTo>
                  <a:pt x="282575" y="681037"/>
                </a:moveTo>
                <a:lnTo>
                  <a:pt x="621941" y="681037"/>
                </a:lnTo>
                <a:lnTo>
                  <a:pt x="621941" y="737825"/>
                </a:lnTo>
                <a:lnTo>
                  <a:pt x="282575" y="737825"/>
                </a:lnTo>
                <a:close/>
                <a:moveTo>
                  <a:pt x="311150" y="566737"/>
                </a:moveTo>
                <a:lnTo>
                  <a:pt x="594952" y="566737"/>
                </a:lnTo>
                <a:lnTo>
                  <a:pt x="594952" y="623525"/>
                </a:lnTo>
                <a:lnTo>
                  <a:pt x="311150" y="623525"/>
                </a:lnTo>
                <a:close/>
                <a:moveTo>
                  <a:pt x="226923" y="510696"/>
                </a:moveTo>
                <a:lnTo>
                  <a:pt x="226923" y="794019"/>
                </a:lnTo>
                <a:lnTo>
                  <a:pt x="680768" y="794019"/>
                </a:lnTo>
                <a:lnTo>
                  <a:pt x="680768" y="510696"/>
                </a:lnTo>
                <a:close/>
                <a:moveTo>
                  <a:pt x="226923" y="311973"/>
                </a:moveTo>
                <a:cubicBezTo>
                  <a:pt x="211074" y="311973"/>
                  <a:pt x="198467" y="324573"/>
                  <a:pt x="198467" y="340414"/>
                </a:cubicBezTo>
                <a:cubicBezTo>
                  <a:pt x="198467" y="356254"/>
                  <a:pt x="211074" y="368854"/>
                  <a:pt x="226923" y="368854"/>
                </a:cubicBezTo>
                <a:cubicBezTo>
                  <a:pt x="242771" y="368854"/>
                  <a:pt x="255378" y="356254"/>
                  <a:pt x="255378" y="340414"/>
                </a:cubicBezTo>
                <a:cubicBezTo>
                  <a:pt x="255378" y="324573"/>
                  <a:pt x="242771" y="311973"/>
                  <a:pt x="226923" y="311973"/>
                </a:cubicBezTo>
                <a:close/>
                <a:moveTo>
                  <a:pt x="113461" y="311973"/>
                </a:moveTo>
                <a:cubicBezTo>
                  <a:pt x="97613" y="311973"/>
                  <a:pt x="85006" y="324573"/>
                  <a:pt x="85006" y="340414"/>
                </a:cubicBezTo>
                <a:cubicBezTo>
                  <a:pt x="85006" y="356254"/>
                  <a:pt x="97613" y="368854"/>
                  <a:pt x="113461" y="368854"/>
                </a:cubicBezTo>
                <a:cubicBezTo>
                  <a:pt x="128950" y="368854"/>
                  <a:pt x="141917" y="356254"/>
                  <a:pt x="141917" y="340414"/>
                </a:cubicBezTo>
                <a:cubicBezTo>
                  <a:pt x="141917" y="324573"/>
                  <a:pt x="128950" y="311973"/>
                  <a:pt x="113461" y="311973"/>
                </a:cubicBezTo>
                <a:close/>
                <a:moveTo>
                  <a:pt x="73480" y="227012"/>
                </a:moveTo>
                <a:lnTo>
                  <a:pt x="834210" y="227012"/>
                </a:lnTo>
                <a:lnTo>
                  <a:pt x="907690" y="300453"/>
                </a:lnTo>
                <a:lnTo>
                  <a:pt x="907690" y="623737"/>
                </a:lnTo>
                <a:lnTo>
                  <a:pt x="737318" y="623737"/>
                </a:lnTo>
                <a:lnTo>
                  <a:pt x="737318" y="850540"/>
                </a:lnTo>
                <a:lnTo>
                  <a:pt x="170012" y="850540"/>
                </a:lnTo>
                <a:lnTo>
                  <a:pt x="170012" y="623737"/>
                </a:lnTo>
                <a:lnTo>
                  <a:pt x="0" y="623737"/>
                </a:lnTo>
                <a:lnTo>
                  <a:pt x="0" y="300453"/>
                </a:lnTo>
                <a:close/>
                <a:moveTo>
                  <a:pt x="169862" y="0"/>
                </a:moveTo>
                <a:lnTo>
                  <a:pt x="736241" y="0"/>
                </a:lnTo>
                <a:lnTo>
                  <a:pt x="736241" y="198078"/>
                </a:lnTo>
                <a:lnTo>
                  <a:pt x="679782" y="198078"/>
                </a:lnTo>
                <a:lnTo>
                  <a:pt x="679782" y="56799"/>
                </a:lnTo>
                <a:lnTo>
                  <a:pt x="226680" y="56799"/>
                </a:lnTo>
                <a:lnTo>
                  <a:pt x="226680" y="198078"/>
                </a:lnTo>
                <a:lnTo>
                  <a:pt x="169862" y="198078"/>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0" name="Freeform 39">
            <a:extLst>
              <a:ext uri="{FF2B5EF4-FFF2-40B4-BE49-F238E27FC236}">
                <a16:creationId xmlns:a16="http://schemas.microsoft.com/office/drawing/2014/main" id="{91A3DD59-B0C2-8845-B5C0-6F6B9BE51F51}"/>
              </a:ext>
            </a:extLst>
          </p:cNvPr>
          <p:cNvSpPr>
            <a:spLocks noChangeArrowheads="1"/>
          </p:cNvSpPr>
          <p:nvPr/>
        </p:nvSpPr>
        <p:spPr bwMode="auto">
          <a:xfrm>
            <a:off x="1489881" y="2952687"/>
            <a:ext cx="453845" cy="453052"/>
          </a:xfrm>
          <a:custGeom>
            <a:avLst/>
            <a:gdLst>
              <a:gd name="connsiteX0" fmla="*/ 595312 w 907690"/>
              <a:gd name="connsiteY0" fmla="*/ 623887 h 906103"/>
              <a:gd name="connsiteX1" fmla="*/ 709250 w 907690"/>
              <a:gd name="connsiteY1" fmla="*/ 623887 h 906103"/>
              <a:gd name="connsiteX2" fmla="*/ 709250 w 907690"/>
              <a:gd name="connsiteY2" fmla="*/ 737825 h 906103"/>
              <a:gd name="connsiteX3" fmla="*/ 595312 w 907690"/>
              <a:gd name="connsiteY3" fmla="*/ 737825 h 906103"/>
              <a:gd name="connsiteX4" fmla="*/ 396875 w 907690"/>
              <a:gd name="connsiteY4" fmla="*/ 623887 h 906103"/>
              <a:gd name="connsiteX5" fmla="*/ 509229 w 907690"/>
              <a:gd name="connsiteY5" fmla="*/ 623887 h 906103"/>
              <a:gd name="connsiteX6" fmla="*/ 509229 w 907690"/>
              <a:gd name="connsiteY6" fmla="*/ 737825 h 906103"/>
              <a:gd name="connsiteX7" fmla="*/ 396875 w 907690"/>
              <a:gd name="connsiteY7" fmla="*/ 737825 h 906103"/>
              <a:gd name="connsiteX8" fmla="*/ 198437 w 907690"/>
              <a:gd name="connsiteY8" fmla="*/ 623887 h 906103"/>
              <a:gd name="connsiteX9" fmla="*/ 310792 w 907690"/>
              <a:gd name="connsiteY9" fmla="*/ 623887 h 906103"/>
              <a:gd name="connsiteX10" fmla="*/ 310792 w 907690"/>
              <a:gd name="connsiteY10" fmla="*/ 737825 h 906103"/>
              <a:gd name="connsiteX11" fmla="*/ 198437 w 907690"/>
              <a:gd name="connsiteY11" fmla="*/ 737825 h 906103"/>
              <a:gd name="connsiteX12" fmla="*/ 595312 w 907690"/>
              <a:gd name="connsiteY12" fmla="*/ 454025 h 906103"/>
              <a:gd name="connsiteX13" fmla="*/ 709250 w 907690"/>
              <a:gd name="connsiteY13" fmla="*/ 454025 h 906103"/>
              <a:gd name="connsiteX14" fmla="*/ 709250 w 907690"/>
              <a:gd name="connsiteY14" fmla="*/ 567963 h 906103"/>
              <a:gd name="connsiteX15" fmla="*/ 595312 w 907690"/>
              <a:gd name="connsiteY15" fmla="*/ 567963 h 906103"/>
              <a:gd name="connsiteX16" fmla="*/ 396875 w 907690"/>
              <a:gd name="connsiteY16" fmla="*/ 454025 h 906103"/>
              <a:gd name="connsiteX17" fmla="*/ 509229 w 907690"/>
              <a:gd name="connsiteY17" fmla="*/ 454025 h 906103"/>
              <a:gd name="connsiteX18" fmla="*/ 509229 w 907690"/>
              <a:gd name="connsiteY18" fmla="*/ 567963 h 906103"/>
              <a:gd name="connsiteX19" fmla="*/ 396875 w 907690"/>
              <a:gd name="connsiteY19" fmla="*/ 567963 h 906103"/>
              <a:gd name="connsiteX20" fmla="*/ 198437 w 907690"/>
              <a:gd name="connsiteY20" fmla="*/ 454025 h 906103"/>
              <a:gd name="connsiteX21" fmla="*/ 310792 w 907690"/>
              <a:gd name="connsiteY21" fmla="*/ 454025 h 906103"/>
              <a:gd name="connsiteX22" fmla="*/ 310792 w 907690"/>
              <a:gd name="connsiteY22" fmla="*/ 567963 h 906103"/>
              <a:gd name="connsiteX23" fmla="*/ 198437 w 907690"/>
              <a:gd name="connsiteY23" fmla="*/ 567963 h 906103"/>
              <a:gd name="connsiteX24" fmla="*/ 0 w 907690"/>
              <a:gd name="connsiteY24" fmla="*/ 368300 h 906103"/>
              <a:gd name="connsiteX25" fmla="*/ 56911 w 907690"/>
              <a:gd name="connsiteY25" fmla="*/ 368300 h 906103"/>
              <a:gd name="connsiteX26" fmla="*/ 56911 w 907690"/>
              <a:gd name="connsiteY26" fmla="*/ 849662 h 906103"/>
              <a:gd name="connsiteX27" fmla="*/ 737678 w 907690"/>
              <a:gd name="connsiteY27" fmla="*/ 849662 h 906103"/>
              <a:gd name="connsiteX28" fmla="*/ 737678 w 907690"/>
              <a:gd name="connsiteY28" fmla="*/ 736062 h 906103"/>
              <a:gd name="connsiteX29" fmla="*/ 850779 w 907690"/>
              <a:gd name="connsiteY29" fmla="*/ 736062 h 906103"/>
              <a:gd name="connsiteX30" fmla="*/ 850779 w 907690"/>
              <a:gd name="connsiteY30" fmla="*/ 368300 h 906103"/>
              <a:gd name="connsiteX31" fmla="*/ 907690 w 907690"/>
              <a:gd name="connsiteY31" fmla="*/ 368300 h 906103"/>
              <a:gd name="connsiteX32" fmla="*/ 907690 w 907690"/>
              <a:gd name="connsiteY32" fmla="*/ 776325 h 906103"/>
              <a:gd name="connsiteX33" fmla="*/ 777660 w 907690"/>
              <a:gd name="connsiteY33" fmla="*/ 906103 h 906103"/>
              <a:gd name="connsiteX34" fmla="*/ 0 w 907690"/>
              <a:gd name="connsiteY34" fmla="*/ 906103 h 906103"/>
              <a:gd name="connsiteX35" fmla="*/ 227283 w 907690"/>
              <a:gd name="connsiteY35" fmla="*/ 0 h 906103"/>
              <a:gd name="connsiteX36" fmla="*/ 283833 w 907690"/>
              <a:gd name="connsiteY36" fmla="*/ 0 h 906103"/>
              <a:gd name="connsiteX37" fmla="*/ 283833 w 907690"/>
              <a:gd name="connsiteY37" fmla="*/ 227301 h 906103"/>
              <a:gd name="connsiteX38" fmla="*/ 340384 w 907690"/>
              <a:gd name="connsiteY38" fmla="*/ 113650 h 906103"/>
              <a:gd name="connsiteX39" fmla="*/ 624217 w 907690"/>
              <a:gd name="connsiteY39" fmla="*/ 113650 h 906103"/>
              <a:gd name="connsiteX40" fmla="*/ 624217 w 907690"/>
              <a:gd name="connsiteY40" fmla="*/ 0 h 906103"/>
              <a:gd name="connsiteX41" fmla="*/ 680768 w 907690"/>
              <a:gd name="connsiteY41" fmla="*/ 0 h 906103"/>
              <a:gd name="connsiteX42" fmla="*/ 680768 w 907690"/>
              <a:gd name="connsiteY42" fmla="*/ 227301 h 906103"/>
              <a:gd name="connsiteX43" fmla="*/ 737678 w 907690"/>
              <a:gd name="connsiteY43" fmla="*/ 113650 h 906103"/>
              <a:gd name="connsiteX44" fmla="*/ 834571 w 907690"/>
              <a:gd name="connsiteY44" fmla="*/ 113650 h 906103"/>
              <a:gd name="connsiteX45" fmla="*/ 907690 w 907690"/>
              <a:gd name="connsiteY45" fmla="*/ 187252 h 906103"/>
              <a:gd name="connsiteX46" fmla="*/ 907690 w 907690"/>
              <a:gd name="connsiteY46" fmla="*/ 340951 h 906103"/>
              <a:gd name="connsiteX47" fmla="*/ 0 w 907690"/>
              <a:gd name="connsiteY47" fmla="*/ 340951 h 906103"/>
              <a:gd name="connsiteX48" fmla="*/ 0 w 907690"/>
              <a:gd name="connsiteY48" fmla="*/ 187252 h 906103"/>
              <a:gd name="connsiteX49" fmla="*/ 73480 w 907690"/>
              <a:gd name="connsiteY49" fmla="*/ 113650 h 906103"/>
              <a:gd name="connsiteX50" fmla="*/ 227283 w 907690"/>
              <a:gd name="connsiteY50" fmla="*/ 113650 h 906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907690" h="906103">
                <a:moveTo>
                  <a:pt x="595312" y="623887"/>
                </a:moveTo>
                <a:lnTo>
                  <a:pt x="709250" y="623887"/>
                </a:lnTo>
                <a:lnTo>
                  <a:pt x="709250" y="737825"/>
                </a:lnTo>
                <a:lnTo>
                  <a:pt x="595312" y="737825"/>
                </a:lnTo>
                <a:close/>
                <a:moveTo>
                  <a:pt x="396875" y="623887"/>
                </a:moveTo>
                <a:lnTo>
                  <a:pt x="509229" y="623887"/>
                </a:lnTo>
                <a:lnTo>
                  <a:pt x="509229" y="737825"/>
                </a:lnTo>
                <a:lnTo>
                  <a:pt x="396875" y="737825"/>
                </a:lnTo>
                <a:close/>
                <a:moveTo>
                  <a:pt x="198437" y="623887"/>
                </a:moveTo>
                <a:lnTo>
                  <a:pt x="310792" y="623887"/>
                </a:lnTo>
                <a:lnTo>
                  <a:pt x="310792" y="737825"/>
                </a:lnTo>
                <a:lnTo>
                  <a:pt x="198437" y="737825"/>
                </a:lnTo>
                <a:close/>
                <a:moveTo>
                  <a:pt x="595312" y="454025"/>
                </a:moveTo>
                <a:lnTo>
                  <a:pt x="709250" y="454025"/>
                </a:lnTo>
                <a:lnTo>
                  <a:pt x="709250" y="567963"/>
                </a:lnTo>
                <a:lnTo>
                  <a:pt x="595312" y="567963"/>
                </a:lnTo>
                <a:close/>
                <a:moveTo>
                  <a:pt x="396875" y="454025"/>
                </a:moveTo>
                <a:lnTo>
                  <a:pt x="509229" y="454025"/>
                </a:lnTo>
                <a:lnTo>
                  <a:pt x="509229" y="567963"/>
                </a:lnTo>
                <a:lnTo>
                  <a:pt x="396875" y="567963"/>
                </a:lnTo>
                <a:close/>
                <a:moveTo>
                  <a:pt x="198437" y="454025"/>
                </a:moveTo>
                <a:lnTo>
                  <a:pt x="310792" y="454025"/>
                </a:lnTo>
                <a:lnTo>
                  <a:pt x="310792" y="567963"/>
                </a:lnTo>
                <a:lnTo>
                  <a:pt x="198437" y="567963"/>
                </a:lnTo>
                <a:close/>
                <a:moveTo>
                  <a:pt x="0" y="368300"/>
                </a:moveTo>
                <a:lnTo>
                  <a:pt x="56911" y="368300"/>
                </a:lnTo>
                <a:lnTo>
                  <a:pt x="56911" y="849662"/>
                </a:lnTo>
                <a:lnTo>
                  <a:pt x="737678" y="849662"/>
                </a:lnTo>
                <a:lnTo>
                  <a:pt x="737678" y="736062"/>
                </a:lnTo>
                <a:lnTo>
                  <a:pt x="850779" y="736062"/>
                </a:lnTo>
                <a:lnTo>
                  <a:pt x="850779" y="368300"/>
                </a:lnTo>
                <a:lnTo>
                  <a:pt x="907690" y="368300"/>
                </a:lnTo>
                <a:lnTo>
                  <a:pt x="907690" y="776325"/>
                </a:lnTo>
                <a:lnTo>
                  <a:pt x="777660" y="906103"/>
                </a:lnTo>
                <a:lnTo>
                  <a:pt x="0" y="906103"/>
                </a:lnTo>
                <a:close/>
                <a:moveTo>
                  <a:pt x="227283" y="0"/>
                </a:moveTo>
                <a:lnTo>
                  <a:pt x="283833" y="0"/>
                </a:lnTo>
                <a:lnTo>
                  <a:pt x="283833" y="227301"/>
                </a:lnTo>
                <a:lnTo>
                  <a:pt x="340384" y="113650"/>
                </a:lnTo>
                <a:lnTo>
                  <a:pt x="624217" y="113650"/>
                </a:lnTo>
                <a:lnTo>
                  <a:pt x="624217" y="0"/>
                </a:lnTo>
                <a:lnTo>
                  <a:pt x="680768" y="0"/>
                </a:lnTo>
                <a:lnTo>
                  <a:pt x="680768" y="227301"/>
                </a:lnTo>
                <a:lnTo>
                  <a:pt x="737678" y="113650"/>
                </a:lnTo>
                <a:lnTo>
                  <a:pt x="834571" y="113650"/>
                </a:lnTo>
                <a:lnTo>
                  <a:pt x="907690" y="187252"/>
                </a:lnTo>
                <a:lnTo>
                  <a:pt x="907690" y="340951"/>
                </a:lnTo>
                <a:lnTo>
                  <a:pt x="0" y="340951"/>
                </a:lnTo>
                <a:lnTo>
                  <a:pt x="0" y="187252"/>
                </a:lnTo>
                <a:lnTo>
                  <a:pt x="73480" y="113650"/>
                </a:lnTo>
                <a:lnTo>
                  <a:pt x="227283" y="113650"/>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1" name="Freeform 26">
            <a:extLst>
              <a:ext uri="{FF2B5EF4-FFF2-40B4-BE49-F238E27FC236}">
                <a16:creationId xmlns:a16="http://schemas.microsoft.com/office/drawing/2014/main" id="{D77773BE-5B21-0F4D-A5C1-04F3B6CA4117}"/>
              </a:ext>
            </a:extLst>
          </p:cNvPr>
          <p:cNvSpPr>
            <a:spLocks noChangeArrowheads="1"/>
          </p:cNvSpPr>
          <p:nvPr/>
        </p:nvSpPr>
        <p:spPr bwMode="auto">
          <a:xfrm>
            <a:off x="1489881" y="1850701"/>
            <a:ext cx="454025" cy="396875"/>
          </a:xfrm>
          <a:custGeom>
            <a:avLst/>
            <a:gdLst>
              <a:gd name="T0" fmla="*/ 1969 w 2521"/>
              <a:gd name="T1" fmla="*/ 1260 h 2206"/>
              <a:gd name="T2" fmla="*/ 1024 w 2521"/>
              <a:gd name="T3" fmla="*/ 1260 h 2206"/>
              <a:gd name="T4" fmla="*/ 1024 w 2521"/>
              <a:gd name="T5" fmla="*/ 1103 h 2206"/>
              <a:gd name="T6" fmla="*/ 1969 w 2521"/>
              <a:gd name="T7" fmla="*/ 1103 h 2206"/>
              <a:gd name="T8" fmla="*/ 1969 w 2521"/>
              <a:gd name="T9" fmla="*/ 1260 h 2206"/>
              <a:gd name="T10" fmla="*/ 1732 w 2521"/>
              <a:gd name="T11" fmla="*/ 1575 h 2206"/>
              <a:gd name="T12" fmla="*/ 1260 w 2521"/>
              <a:gd name="T13" fmla="*/ 1575 h 2206"/>
              <a:gd name="T14" fmla="*/ 1260 w 2521"/>
              <a:gd name="T15" fmla="*/ 1418 h 2206"/>
              <a:gd name="T16" fmla="*/ 1732 w 2521"/>
              <a:gd name="T17" fmla="*/ 1418 h 2206"/>
              <a:gd name="T18" fmla="*/ 1732 w 2521"/>
              <a:gd name="T19" fmla="*/ 1575 h 2206"/>
              <a:gd name="T20" fmla="*/ 2395 w 2521"/>
              <a:gd name="T21" fmla="*/ 473 h 2206"/>
              <a:gd name="T22" fmla="*/ 597 w 2521"/>
              <a:gd name="T23" fmla="*/ 473 h 2206"/>
              <a:gd name="T24" fmla="*/ 472 w 2521"/>
              <a:gd name="T25" fmla="*/ 598 h 2206"/>
              <a:gd name="T26" fmla="*/ 472 w 2521"/>
              <a:gd name="T27" fmla="*/ 1890 h 2206"/>
              <a:gd name="T28" fmla="*/ 472 w 2521"/>
              <a:gd name="T29" fmla="*/ 1890 h 2206"/>
              <a:gd name="T30" fmla="*/ 315 w 2521"/>
              <a:gd name="T31" fmla="*/ 2048 h 2206"/>
              <a:gd name="T32" fmla="*/ 315 w 2521"/>
              <a:gd name="T33" fmla="*/ 2048 h 2206"/>
              <a:gd name="T34" fmla="*/ 158 w 2521"/>
              <a:gd name="T35" fmla="*/ 1890 h 2206"/>
              <a:gd name="T36" fmla="*/ 158 w 2521"/>
              <a:gd name="T37" fmla="*/ 191 h 2206"/>
              <a:gd name="T38" fmla="*/ 190 w 2521"/>
              <a:gd name="T39" fmla="*/ 158 h 2206"/>
              <a:gd name="T40" fmla="*/ 842 w 2521"/>
              <a:gd name="T41" fmla="*/ 158 h 2206"/>
              <a:gd name="T42" fmla="*/ 1078 w 2521"/>
              <a:gd name="T43" fmla="*/ 315 h 2206"/>
              <a:gd name="T44" fmla="*/ 1857 w 2521"/>
              <a:gd name="T45" fmla="*/ 315 h 2206"/>
              <a:gd name="T46" fmla="*/ 1890 w 2521"/>
              <a:gd name="T47" fmla="*/ 348 h 2206"/>
              <a:gd name="T48" fmla="*/ 1890 w 2521"/>
              <a:gd name="T49" fmla="*/ 394 h 2206"/>
              <a:gd name="T50" fmla="*/ 2047 w 2521"/>
              <a:gd name="T51" fmla="*/ 394 h 2206"/>
              <a:gd name="T52" fmla="*/ 2047 w 2521"/>
              <a:gd name="T53" fmla="*/ 283 h 2206"/>
              <a:gd name="T54" fmla="*/ 1922 w 2521"/>
              <a:gd name="T55" fmla="*/ 158 h 2206"/>
              <a:gd name="T56" fmla="*/ 1126 w 2521"/>
              <a:gd name="T57" fmla="*/ 158 h 2206"/>
              <a:gd name="T58" fmla="*/ 890 w 2521"/>
              <a:gd name="T59" fmla="*/ 0 h 2206"/>
              <a:gd name="T60" fmla="*/ 125 w 2521"/>
              <a:gd name="T61" fmla="*/ 0 h 2206"/>
              <a:gd name="T62" fmla="*/ 0 w 2521"/>
              <a:gd name="T63" fmla="*/ 125 h 2206"/>
              <a:gd name="T64" fmla="*/ 0 w 2521"/>
              <a:gd name="T65" fmla="*/ 1890 h 2206"/>
              <a:gd name="T66" fmla="*/ 0 w 2521"/>
              <a:gd name="T67" fmla="*/ 1890 h 2206"/>
              <a:gd name="T68" fmla="*/ 315 w 2521"/>
              <a:gd name="T69" fmla="*/ 2205 h 2206"/>
              <a:gd name="T70" fmla="*/ 2205 w 2521"/>
              <a:gd name="T71" fmla="*/ 2205 h 2206"/>
              <a:gd name="T72" fmla="*/ 2205 w 2521"/>
              <a:gd name="T73" fmla="*/ 2205 h 2206"/>
              <a:gd name="T74" fmla="*/ 2520 w 2521"/>
              <a:gd name="T75" fmla="*/ 1890 h 2206"/>
              <a:gd name="T76" fmla="*/ 2520 w 2521"/>
              <a:gd name="T77" fmla="*/ 598 h 2206"/>
              <a:gd name="T78" fmla="*/ 2395 w 2521"/>
              <a:gd name="T79" fmla="*/ 473 h 2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21" h="2206">
                <a:moveTo>
                  <a:pt x="1969" y="1260"/>
                </a:moveTo>
                <a:lnTo>
                  <a:pt x="1024" y="1260"/>
                </a:lnTo>
                <a:lnTo>
                  <a:pt x="1024" y="1103"/>
                </a:lnTo>
                <a:lnTo>
                  <a:pt x="1969" y="1103"/>
                </a:lnTo>
                <a:lnTo>
                  <a:pt x="1969" y="1260"/>
                </a:lnTo>
                <a:close/>
                <a:moveTo>
                  <a:pt x="1732" y="1575"/>
                </a:moveTo>
                <a:lnTo>
                  <a:pt x="1260" y="1575"/>
                </a:lnTo>
                <a:lnTo>
                  <a:pt x="1260" y="1418"/>
                </a:lnTo>
                <a:lnTo>
                  <a:pt x="1732" y="1418"/>
                </a:lnTo>
                <a:lnTo>
                  <a:pt x="1732" y="1575"/>
                </a:lnTo>
                <a:close/>
                <a:moveTo>
                  <a:pt x="2395" y="473"/>
                </a:moveTo>
                <a:lnTo>
                  <a:pt x="597" y="473"/>
                </a:lnTo>
                <a:lnTo>
                  <a:pt x="472" y="598"/>
                </a:lnTo>
                <a:lnTo>
                  <a:pt x="472" y="1890"/>
                </a:lnTo>
                <a:lnTo>
                  <a:pt x="472" y="1890"/>
                </a:lnTo>
                <a:cubicBezTo>
                  <a:pt x="472" y="1977"/>
                  <a:pt x="402" y="2048"/>
                  <a:pt x="315" y="2048"/>
                </a:cubicBezTo>
                <a:lnTo>
                  <a:pt x="315" y="2048"/>
                </a:lnTo>
                <a:cubicBezTo>
                  <a:pt x="228" y="2048"/>
                  <a:pt x="158" y="1977"/>
                  <a:pt x="158" y="1890"/>
                </a:cubicBezTo>
                <a:lnTo>
                  <a:pt x="158" y="191"/>
                </a:lnTo>
                <a:lnTo>
                  <a:pt x="190" y="158"/>
                </a:lnTo>
                <a:lnTo>
                  <a:pt x="842" y="158"/>
                </a:lnTo>
                <a:lnTo>
                  <a:pt x="1078" y="315"/>
                </a:lnTo>
                <a:lnTo>
                  <a:pt x="1857" y="315"/>
                </a:lnTo>
                <a:lnTo>
                  <a:pt x="1890" y="348"/>
                </a:lnTo>
                <a:lnTo>
                  <a:pt x="1890" y="394"/>
                </a:lnTo>
                <a:lnTo>
                  <a:pt x="2047" y="394"/>
                </a:lnTo>
                <a:lnTo>
                  <a:pt x="2047" y="283"/>
                </a:lnTo>
                <a:lnTo>
                  <a:pt x="1922" y="158"/>
                </a:lnTo>
                <a:lnTo>
                  <a:pt x="1126" y="158"/>
                </a:lnTo>
                <a:lnTo>
                  <a:pt x="890" y="0"/>
                </a:lnTo>
                <a:lnTo>
                  <a:pt x="125" y="0"/>
                </a:lnTo>
                <a:lnTo>
                  <a:pt x="0" y="125"/>
                </a:lnTo>
                <a:lnTo>
                  <a:pt x="0" y="1890"/>
                </a:lnTo>
                <a:lnTo>
                  <a:pt x="0" y="1890"/>
                </a:lnTo>
                <a:cubicBezTo>
                  <a:pt x="0" y="2064"/>
                  <a:pt x="142" y="2205"/>
                  <a:pt x="315" y="2205"/>
                </a:cubicBezTo>
                <a:lnTo>
                  <a:pt x="2205" y="2205"/>
                </a:lnTo>
                <a:lnTo>
                  <a:pt x="2205" y="2205"/>
                </a:lnTo>
                <a:cubicBezTo>
                  <a:pt x="2378" y="2205"/>
                  <a:pt x="2520" y="2064"/>
                  <a:pt x="2520" y="1890"/>
                </a:cubicBezTo>
                <a:lnTo>
                  <a:pt x="2520" y="598"/>
                </a:lnTo>
                <a:lnTo>
                  <a:pt x="2395" y="473"/>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2" name="TextBox 41">
            <a:extLst>
              <a:ext uri="{FF2B5EF4-FFF2-40B4-BE49-F238E27FC236}">
                <a16:creationId xmlns:a16="http://schemas.microsoft.com/office/drawing/2014/main" id="{08D33F58-F61E-1948-8E82-31B2F0BA0B4E}"/>
              </a:ext>
            </a:extLst>
          </p:cNvPr>
          <p:cNvSpPr txBox="1"/>
          <p:nvPr/>
        </p:nvSpPr>
        <p:spPr>
          <a:xfrm>
            <a:off x="2272171" y="1879862"/>
            <a:ext cx="2700441" cy="338554"/>
          </a:xfrm>
          <a:prstGeom prst="rect">
            <a:avLst/>
          </a:prstGeom>
          <a:noFill/>
        </p:spPr>
        <p:txBody>
          <a:bodyPr wrap="square" rtlCol="0" anchor="ctr">
            <a:spAutoFit/>
          </a:bodyPr>
          <a:lstStyle/>
          <a:p>
            <a:r>
              <a:rPr lang="en-US" sz="1600" b="1" dirty="0">
                <a:solidFill>
                  <a:schemeClr val="bg1"/>
                </a:solidFill>
                <a:latin typeface="Poppins" pitchFamily="2" charset="77"/>
                <a:ea typeface="Lato Light" panose="020F0502020204030203" pitchFamily="34" charset="0"/>
                <a:cs typeface="Poppins" pitchFamily="2" charset="77"/>
              </a:rPr>
              <a:t>EXECUTIVE SUMMARY</a:t>
            </a:r>
          </a:p>
        </p:txBody>
      </p:sp>
      <p:sp>
        <p:nvSpPr>
          <p:cNvPr id="43" name="TextBox 42">
            <a:extLst>
              <a:ext uri="{FF2B5EF4-FFF2-40B4-BE49-F238E27FC236}">
                <a16:creationId xmlns:a16="http://schemas.microsoft.com/office/drawing/2014/main" id="{BA83BF99-EE49-E244-A8CB-91486D0C8CD3}"/>
              </a:ext>
            </a:extLst>
          </p:cNvPr>
          <p:cNvSpPr txBox="1"/>
          <p:nvPr/>
        </p:nvSpPr>
        <p:spPr>
          <a:xfrm>
            <a:off x="2272171" y="3009936"/>
            <a:ext cx="2700441" cy="338554"/>
          </a:xfrm>
          <a:prstGeom prst="rect">
            <a:avLst/>
          </a:prstGeom>
          <a:noFill/>
        </p:spPr>
        <p:txBody>
          <a:bodyPr wrap="square" rtlCol="0" anchor="ctr">
            <a:spAutoFit/>
          </a:bodyPr>
          <a:lstStyle/>
          <a:p>
            <a:r>
              <a:rPr lang="en-US" sz="1600" b="1" dirty="0">
                <a:solidFill>
                  <a:schemeClr val="bg1"/>
                </a:solidFill>
                <a:latin typeface="Poppins" pitchFamily="2" charset="77"/>
                <a:ea typeface="Lato Light" panose="020F0502020204030203" pitchFamily="34" charset="0"/>
                <a:cs typeface="Poppins" pitchFamily="2" charset="77"/>
              </a:rPr>
              <a:t>MARKET ANALYSIS</a:t>
            </a:r>
          </a:p>
        </p:txBody>
      </p:sp>
      <p:sp>
        <p:nvSpPr>
          <p:cNvPr id="44" name="TextBox 43">
            <a:extLst>
              <a:ext uri="{FF2B5EF4-FFF2-40B4-BE49-F238E27FC236}">
                <a16:creationId xmlns:a16="http://schemas.microsoft.com/office/drawing/2014/main" id="{2419E5D0-00F5-084C-9E1F-6B3FE52BFC97}"/>
              </a:ext>
            </a:extLst>
          </p:cNvPr>
          <p:cNvSpPr txBox="1"/>
          <p:nvPr/>
        </p:nvSpPr>
        <p:spPr>
          <a:xfrm>
            <a:off x="2272171" y="4140010"/>
            <a:ext cx="2700441" cy="338554"/>
          </a:xfrm>
          <a:prstGeom prst="rect">
            <a:avLst/>
          </a:prstGeom>
          <a:noFill/>
        </p:spPr>
        <p:txBody>
          <a:bodyPr wrap="square" rtlCol="0" anchor="ctr">
            <a:spAutoFit/>
          </a:bodyPr>
          <a:lstStyle/>
          <a:p>
            <a:r>
              <a:rPr lang="en-US" sz="1600" b="1" dirty="0">
                <a:solidFill>
                  <a:schemeClr val="bg1"/>
                </a:solidFill>
                <a:latin typeface="Poppins" pitchFamily="2" charset="77"/>
                <a:ea typeface="Lato Light" panose="020F0502020204030203" pitchFamily="34" charset="0"/>
                <a:cs typeface="Poppins" pitchFamily="2" charset="77"/>
              </a:rPr>
              <a:t>PRODUCTS &amp; SERVICES</a:t>
            </a:r>
          </a:p>
        </p:txBody>
      </p:sp>
      <p:sp>
        <p:nvSpPr>
          <p:cNvPr id="45" name="TextBox 44">
            <a:extLst>
              <a:ext uri="{FF2B5EF4-FFF2-40B4-BE49-F238E27FC236}">
                <a16:creationId xmlns:a16="http://schemas.microsoft.com/office/drawing/2014/main" id="{C0BE8B9B-DE35-5F47-9536-E62ABCFEAB60}"/>
              </a:ext>
            </a:extLst>
          </p:cNvPr>
          <p:cNvSpPr txBox="1"/>
          <p:nvPr/>
        </p:nvSpPr>
        <p:spPr>
          <a:xfrm>
            <a:off x="2272171" y="5270086"/>
            <a:ext cx="2700441" cy="338554"/>
          </a:xfrm>
          <a:prstGeom prst="rect">
            <a:avLst/>
          </a:prstGeom>
          <a:noFill/>
        </p:spPr>
        <p:txBody>
          <a:bodyPr wrap="square" rtlCol="0" anchor="ctr">
            <a:spAutoFit/>
          </a:bodyPr>
          <a:lstStyle/>
          <a:p>
            <a:r>
              <a:rPr lang="en-US" sz="1600" b="1" dirty="0">
                <a:solidFill>
                  <a:schemeClr val="bg1"/>
                </a:solidFill>
                <a:latin typeface="Poppins" pitchFamily="2" charset="77"/>
                <a:ea typeface="Lato Light" panose="020F0502020204030203" pitchFamily="34" charset="0"/>
                <a:cs typeface="Poppins" pitchFamily="2" charset="77"/>
              </a:rPr>
              <a:t>FINANCIAL PLANNING</a:t>
            </a:r>
          </a:p>
        </p:txBody>
      </p:sp>
      <p:sp>
        <p:nvSpPr>
          <p:cNvPr id="46" name="TextBox 45">
            <a:extLst>
              <a:ext uri="{FF2B5EF4-FFF2-40B4-BE49-F238E27FC236}">
                <a16:creationId xmlns:a16="http://schemas.microsoft.com/office/drawing/2014/main" id="{DD447EB5-C427-DB40-8644-70AADCC4F214}"/>
              </a:ext>
            </a:extLst>
          </p:cNvPr>
          <p:cNvSpPr txBox="1"/>
          <p:nvPr/>
        </p:nvSpPr>
        <p:spPr>
          <a:xfrm>
            <a:off x="6645868" y="1772139"/>
            <a:ext cx="989373" cy="553998"/>
          </a:xfrm>
          <a:prstGeom prst="rect">
            <a:avLst/>
          </a:prstGeom>
          <a:noFill/>
        </p:spPr>
        <p:txBody>
          <a:bodyPr wrap="none" rtlCol="0" anchor="ctr">
            <a:spAutoFit/>
          </a:bodyPr>
          <a:lstStyle/>
          <a:p>
            <a:pPr algn="r"/>
            <a:r>
              <a:rPr lang="en-US" sz="3000" b="1" dirty="0">
                <a:solidFill>
                  <a:schemeClr val="accent1"/>
                </a:solidFill>
                <a:latin typeface="Poppins" pitchFamily="2" charset="77"/>
                <a:cs typeface="Poppins" pitchFamily="2" charset="77"/>
              </a:rPr>
              <a:t>25%</a:t>
            </a:r>
          </a:p>
        </p:txBody>
      </p:sp>
      <p:sp>
        <p:nvSpPr>
          <p:cNvPr id="47" name="TextBox 46">
            <a:extLst>
              <a:ext uri="{FF2B5EF4-FFF2-40B4-BE49-F238E27FC236}">
                <a16:creationId xmlns:a16="http://schemas.microsoft.com/office/drawing/2014/main" id="{3BCCAB58-8BE6-8743-8D1D-14A599A1891E}"/>
              </a:ext>
            </a:extLst>
          </p:cNvPr>
          <p:cNvSpPr txBox="1"/>
          <p:nvPr/>
        </p:nvSpPr>
        <p:spPr>
          <a:xfrm>
            <a:off x="6618060" y="2902213"/>
            <a:ext cx="1019831" cy="553998"/>
          </a:xfrm>
          <a:prstGeom prst="rect">
            <a:avLst/>
          </a:prstGeom>
          <a:noFill/>
        </p:spPr>
        <p:txBody>
          <a:bodyPr wrap="none" rtlCol="0" anchor="ctr">
            <a:spAutoFit/>
          </a:bodyPr>
          <a:lstStyle/>
          <a:p>
            <a:pPr algn="r"/>
            <a:r>
              <a:rPr lang="en-US" sz="3000" b="1" dirty="0">
                <a:solidFill>
                  <a:schemeClr val="accent2"/>
                </a:solidFill>
                <a:latin typeface="Poppins" pitchFamily="2" charset="77"/>
                <a:cs typeface="Poppins" pitchFamily="2" charset="77"/>
              </a:rPr>
              <a:t>50%</a:t>
            </a:r>
          </a:p>
        </p:txBody>
      </p:sp>
      <p:sp>
        <p:nvSpPr>
          <p:cNvPr id="48" name="TextBox 47">
            <a:extLst>
              <a:ext uri="{FF2B5EF4-FFF2-40B4-BE49-F238E27FC236}">
                <a16:creationId xmlns:a16="http://schemas.microsoft.com/office/drawing/2014/main" id="{F93DF6A6-14B3-B240-8C3A-21C9560D7B51}"/>
              </a:ext>
            </a:extLst>
          </p:cNvPr>
          <p:cNvSpPr txBox="1"/>
          <p:nvPr/>
        </p:nvSpPr>
        <p:spPr>
          <a:xfrm>
            <a:off x="6662945" y="4032288"/>
            <a:ext cx="974947" cy="553998"/>
          </a:xfrm>
          <a:prstGeom prst="rect">
            <a:avLst/>
          </a:prstGeom>
          <a:noFill/>
        </p:spPr>
        <p:txBody>
          <a:bodyPr wrap="none" rtlCol="0" anchor="ctr">
            <a:spAutoFit/>
          </a:bodyPr>
          <a:lstStyle/>
          <a:p>
            <a:pPr algn="r"/>
            <a:r>
              <a:rPr lang="en-US" sz="3000" b="1" dirty="0">
                <a:solidFill>
                  <a:schemeClr val="accent3"/>
                </a:solidFill>
                <a:latin typeface="Poppins" pitchFamily="2" charset="77"/>
                <a:cs typeface="Poppins" pitchFamily="2" charset="77"/>
              </a:rPr>
              <a:t>75%</a:t>
            </a:r>
          </a:p>
        </p:txBody>
      </p:sp>
      <p:sp>
        <p:nvSpPr>
          <p:cNvPr id="49" name="TextBox 48">
            <a:extLst>
              <a:ext uri="{FF2B5EF4-FFF2-40B4-BE49-F238E27FC236}">
                <a16:creationId xmlns:a16="http://schemas.microsoft.com/office/drawing/2014/main" id="{5259004F-15A2-894E-805B-37D21112363A}"/>
              </a:ext>
            </a:extLst>
          </p:cNvPr>
          <p:cNvSpPr txBox="1"/>
          <p:nvPr/>
        </p:nvSpPr>
        <p:spPr>
          <a:xfrm>
            <a:off x="6473791" y="5162363"/>
            <a:ext cx="1164101" cy="553998"/>
          </a:xfrm>
          <a:prstGeom prst="rect">
            <a:avLst/>
          </a:prstGeom>
          <a:noFill/>
        </p:spPr>
        <p:txBody>
          <a:bodyPr wrap="none" rtlCol="0" anchor="ctr">
            <a:spAutoFit/>
          </a:bodyPr>
          <a:lstStyle/>
          <a:p>
            <a:pPr algn="r"/>
            <a:r>
              <a:rPr lang="en-US" sz="3000" b="1" dirty="0">
                <a:solidFill>
                  <a:schemeClr val="accent4"/>
                </a:solidFill>
                <a:latin typeface="Poppins" pitchFamily="2" charset="77"/>
                <a:cs typeface="Poppins" pitchFamily="2" charset="77"/>
              </a:rPr>
              <a:t>100%</a:t>
            </a:r>
          </a:p>
        </p:txBody>
      </p:sp>
      <p:sp>
        <p:nvSpPr>
          <p:cNvPr id="50" name="TextBox 49">
            <a:extLst>
              <a:ext uri="{FF2B5EF4-FFF2-40B4-BE49-F238E27FC236}">
                <a16:creationId xmlns:a16="http://schemas.microsoft.com/office/drawing/2014/main" id="{B0828A2E-E644-D34C-AF4F-F26AA4B4F5F4}"/>
              </a:ext>
            </a:extLst>
          </p:cNvPr>
          <p:cNvSpPr txBox="1"/>
          <p:nvPr/>
        </p:nvSpPr>
        <p:spPr>
          <a:xfrm>
            <a:off x="7914436" y="1669194"/>
            <a:ext cx="3517152"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a:t>
            </a:r>
          </a:p>
        </p:txBody>
      </p:sp>
      <p:sp>
        <p:nvSpPr>
          <p:cNvPr id="51" name="TextBox 50">
            <a:extLst>
              <a:ext uri="{FF2B5EF4-FFF2-40B4-BE49-F238E27FC236}">
                <a16:creationId xmlns:a16="http://schemas.microsoft.com/office/drawing/2014/main" id="{50414A2B-28A7-1E4E-A557-7D95609D91FA}"/>
              </a:ext>
            </a:extLst>
          </p:cNvPr>
          <p:cNvSpPr txBox="1"/>
          <p:nvPr/>
        </p:nvSpPr>
        <p:spPr>
          <a:xfrm>
            <a:off x="7914436" y="2796152"/>
            <a:ext cx="3517152"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a:t>
            </a:r>
          </a:p>
        </p:txBody>
      </p:sp>
      <p:sp>
        <p:nvSpPr>
          <p:cNvPr id="52" name="TextBox 51">
            <a:extLst>
              <a:ext uri="{FF2B5EF4-FFF2-40B4-BE49-F238E27FC236}">
                <a16:creationId xmlns:a16="http://schemas.microsoft.com/office/drawing/2014/main" id="{48490F17-F6D3-154E-922F-44BE260CABEA}"/>
              </a:ext>
            </a:extLst>
          </p:cNvPr>
          <p:cNvSpPr txBox="1"/>
          <p:nvPr/>
        </p:nvSpPr>
        <p:spPr>
          <a:xfrm>
            <a:off x="7914436" y="3929342"/>
            <a:ext cx="3517152"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a:t>
            </a:r>
          </a:p>
        </p:txBody>
      </p:sp>
      <p:sp>
        <p:nvSpPr>
          <p:cNvPr id="53" name="TextBox 52">
            <a:extLst>
              <a:ext uri="{FF2B5EF4-FFF2-40B4-BE49-F238E27FC236}">
                <a16:creationId xmlns:a16="http://schemas.microsoft.com/office/drawing/2014/main" id="{AE33138F-EA67-E14B-AD47-5AEC328A9DDC}"/>
              </a:ext>
            </a:extLst>
          </p:cNvPr>
          <p:cNvSpPr txBox="1"/>
          <p:nvPr/>
        </p:nvSpPr>
        <p:spPr>
          <a:xfrm>
            <a:off x="7914436" y="5059418"/>
            <a:ext cx="3517152"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a:t>
            </a:r>
          </a:p>
        </p:txBody>
      </p:sp>
    </p:spTree>
    <p:extLst>
      <p:ext uri="{BB962C8B-B14F-4D97-AF65-F5344CB8AC3E}">
        <p14:creationId xmlns:p14="http://schemas.microsoft.com/office/powerpoint/2010/main" val="2357910346"/>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ontent Placeholder 20">
            <a:extLst>
              <a:ext uri="{FF2B5EF4-FFF2-40B4-BE49-F238E27FC236}">
                <a16:creationId xmlns:a16="http://schemas.microsoft.com/office/drawing/2014/main" id="{3577BC56-9024-6C42-9E2B-0CDEA532C700}"/>
              </a:ext>
            </a:extLst>
          </p:cNvPr>
          <p:cNvGraphicFramePr>
            <a:graphicFrameLocks/>
          </p:cNvGraphicFramePr>
          <p:nvPr/>
        </p:nvGraphicFramePr>
        <p:xfrm>
          <a:off x="762000" y="1360784"/>
          <a:ext cx="10668001" cy="4927672"/>
        </p:xfrm>
        <a:graphic>
          <a:graphicData uri="http://schemas.openxmlformats.org/drawingml/2006/table">
            <a:tbl>
              <a:tblPr firstRow="1" bandRow="1">
                <a:tableStyleId>{5C22544A-7EE6-4342-B048-85BDC9FD1C3A}</a:tableStyleId>
              </a:tblPr>
              <a:tblGrid>
                <a:gridCol w="1388125">
                  <a:extLst>
                    <a:ext uri="{9D8B030D-6E8A-4147-A177-3AD203B41FA5}">
                      <a16:colId xmlns:a16="http://schemas.microsoft.com/office/drawing/2014/main" val="20000"/>
                    </a:ext>
                  </a:extLst>
                </a:gridCol>
                <a:gridCol w="773323">
                  <a:extLst>
                    <a:ext uri="{9D8B030D-6E8A-4147-A177-3AD203B41FA5}">
                      <a16:colId xmlns:a16="http://schemas.microsoft.com/office/drawing/2014/main" val="20001"/>
                    </a:ext>
                  </a:extLst>
                </a:gridCol>
                <a:gridCol w="773323">
                  <a:extLst>
                    <a:ext uri="{9D8B030D-6E8A-4147-A177-3AD203B41FA5}">
                      <a16:colId xmlns:a16="http://schemas.microsoft.com/office/drawing/2014/main" val="20002"/>
                    </a:ext>
                  </a:extLst>
                </a:gridCol>
                <a:gridCol w="773323">
                  <a:extLst>
                    <a:ext uri="{9D8B030D-6E8A-4147-A177-3AD203B41FA5}">
                      <a16:colId xmlns:a16="http://schemas.microsoft.com/office/drawing/2014/main" val="20003"/>
                    </a:ext>
                  </a:extLst>
                </a:gridCol>
                <a:gridCol w="773323">
                  <a:extLst>
                    <a:ext uri="{9D8B030D-6E8A-4147-A177-3AD203B41FA5}">
                      <a16:colId xmlns:a16="http://schemas.microsoft.com/office/drawing/2014/main" val="20004"/>
                    </a:ext>
                  </a:extLst>
                </a:gridCol>
                <a:gridCol w="773323">
                  <a:extLst>
                    <a:ext uri="{9D8B030D-6E8A-4147-A177-3AD203B41FA5}">
                      <a16:colId xmlns:a16="http://schemas.microsoft.com/office/drawing/2014/main" val="20005"/>
                    </a:ext>
                  </a:extLst>
                </a:gridCol>
                <a:gridCol w="773323">
                  <a:extLst>
                    <a:ext uri="{9D8B030D-6E8A-4147-A177-3AD203B41FA5}">
                      <a16:colId xmlns:a16="http://schemas.microsoft.com/office/drawing/2014/main" val="20006"/>
                    </a:ext>
                  </a:extLst>
                </a:gridCol>
                <a:gridCol w="773323">
                  <a:extLst>
                    <a:ext uri="{9D8B030D-6E8A-4147-A177-3AD203B41FA5}">
                      <a16:colId xmlns:a16="http://schemas.microsoft.com/office/drawing/2014/main" val="20007"/>
                    </a:ext>
                  </a:extLst>
                </a:gridCol>
                <a:gridCol w="773323">
                  <a:extLst>
                    <a:ext uri="{9D8B030D-6E8A-4147-A177-3AD203B41FA5}">
                      <a16:colId xmlns:a16="http://schemas.microsoft.com/office/drawing/2014/main" val="20008"/>
                    </a:ext>
                  </a:extLst>
                </a:gridCol>
                <a:gridCol w="773323">
                  <a:extLst>
                    <a:ext uri="{9D8B030D-6E8A-4147-A177-3AD203B41FA5}">
                      <a16:colId xmlns:a16="http://schemas.microsoft.com/office/drawing/2014/main" val="20009"/>
                    </a:ext>
                  </a:extLst>
                </a:gridCol>
                <a:gridCol w="773323">
                  <a:extLst>
                    <a:ext uri="{9D8B030D-6E8A-4147-A177-3AD203B41FA5}">
                      <a16:colId xmlns:a16="http://schemas.microsoft.com/office/drawing/2014/main" val="20010"/>
                    </a:ext>
                  </a:extLst>
                </a:gridCol>
                <a:gridCol w="773323">
                  <a:extLst>
                    <a:ext uri="{9D8B030D-6E8A-4147-A177-3AD203B41FA5}">
                      <a16:colId xmlns:a16="http://schemas.microsoft.com/office/drawing/2014/main" val="20011"/>
                    </a:ext>
                  </a:extLst>
                </a:gridCol>
                <a:gridCol w="773323">
                  <a:extLst>
                    <a:ext uri="{9D8B030D-6E8A-4147-A177-3AD203B41FA5}">
                      <a16:colId xmlns:a16="http://schemas.microsoft.com/office/drawing/2014/main" val="20012"/>
                    </a:ext>
                  </a:extLst>
                </a:gridCol>
              </a:tblGrid>
              <a:tr h="649466">
                <a:tc>
                  <a:txBody>
                    <a:bodyPr/>
                    <a:lstStyle/>
                    <a:p>
                      <a:pPr marL="0" algn="ctr" defTabSz="1828343" rtl="0" eaLnBrk="1" latinLnBrk="0" hangingPunct="1"/>
                      <a:r>
                        <a:rPr lang="es-ES" sz="2000" b="1" i="0" kern="1200" dirty="0">
                          <a:solidFill>
                            <a:srgbClr val="FFFFFF"/>
                          </a:solidFill>
                          <a:latin typeface="Roboto" panose="02000000000000000000" pitchFamily="2" charset="0"/>
                          <a:ea typeface="Roboto" panose="02000000000000000000" pitchFamily="2" charset="0"/>
                          <a:cs typeface="+mn-cs"/>
                        </a:rPr>
                        <a:t>2019</a:t>
                      </a:r>
                      <a:endParaRPr lang="uk-UA" sz="1400" b="1" i="0" kern="1200" dirty="0">
                        <a:solidFill>
                          <a:srgbClr val="FFFFFF"/>
                        </a:solidFill>
                        <a:latin typeface="Roboto" panose="02000000000000000000" pitchFamily="2" charset="0"/>
                        <a:ea typeface="Roboto" panose="02000000000000000000" pitchFamily="2" charset="0"/>
                        <a:cs typeface="+mn-cs"/>
                      </a:endParaRPr>
                    </a:p>
                  </a:txBody>
                  <a:tcPr marL="115161" marR="115161" marT="45708" marB="45708" anchor="ctr">
                    <a:lnL w="31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JAN</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FEB</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MAR</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APR</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MAY</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JUN</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JUL</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AUG</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SEP</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OCT</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NOV</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400" b="1" i="0" dirty="0">
                          <a:solidFill>
                            <a:srgbClr val="FFFFFF"/>
                          </a:solidFill>
                          <a:latin typeface="Roboto" panose="02000000000000000000" pitchFamily="2" charset="0"/>
                          <a:ea typeface="Roboto" panose="02000000000000000000" pitchFamily="2" charset="0"/>
                        </a:rPr>
                        <a:t>DEC</a:t>
                      </a:r>
                      <a:endParaRPr lang="uk-UA" sz="1400" b="1" i="0" dirty="0">
                        <a:solidFill>
                          <a:srgbClr val="FFFFFF"/>
                        </a:solidFill>
                        <a:latin typeface="Roboto" panose="02000000000000000000" pitchFamily="2" charset="0"/>
                        <a:ea typeface="Roboto" panose="02000000000000000000" pitchFamily="2" charset="0"/>
                      </a:endParaRPr>
                    </a:p>
                  </a:txBody>
                  <a:tcPr marL="115161" marR="115161" marT="0" marB="35991" vert="vert270" anchor="ctr">
                    <a:lnL w="3175" cap="flat" cmpd="sng" algn="ctr">
                      <a:solidFill>
                        <a:schemeClr val="tx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extLst>
                  <a:ext uri="{0D108BD9-81ED-4DB2-BD59-A6C34878D82A}">
                    <a16:rowId xmlns:a16="http://schemas.microsoft.com/office/drawing/2014/main" val="10000"/>
                  </a:ext>
                </a:extLst>
              </a:tr>
              <a:tr h="660574">
                <a:tc>
                  <a:txBody>
                    <a:bodyPr/>
                    <a:lstStyle/>
                    <a:p>
                      <a:pPr marL="0" algn="ctr" defTabSz="1828343" rtl="0" eaLnBrk="1" latinLnBrk="0" hangingPunct="1"/>
                      <a:r>
                        <a:rPr lang="en-US" sz="1400" b="1" i="0" kern="1200" dirty="0">
                          <a:solidFill>
                            <a:schemeClr val="bg1"/>
                          </a:solidFill>
                          <a:latin typeface="Roboto" panose="02000000000000000000" pitchFamily="2" charset="0"/>
                          <a:ea typeface="Roboto" panose="02000000000000000000" pitchFamily="2" charset="0"/>
                          <a:cs typeface="Open Sans Light" panose="020B0306030504020204" pitchFamily="34" charset="0"/>
                        </a:rPr>
                        <a:t>TASK 1</a:t>
                      </a:r>
                      <a:endParaRPr lang="uk-UA" sz="1400" b="1" i="0" kern="1200" dirty="0">
                        <a:solidFill>
                          <a:schemeClr val="bg1"/>
                        </a:solidFill>
                        <a:latin typeface="Roboto" panose="02000000000000000000" pitchFamily="2" charset="0"/>
                        <a:ea typeface="Roboto" panose="02000000000000000000" pitchFamily="2" charset="0"/>
                        <a:cs typeface="Open Sans Light" panose="020B0306030504020204" pitchFamily="34" charset="0"/>
                      </a:endParaRPr>
                    </a:p>
                  </a:txBody>
                  <a:tcPr marL="115161" marR="115161" marT="45708" marB="45708" anchor="ctr">
                    <a:lnL w="31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extLst>
                  <a:ext uri="{0D108BD9-81ED-4DB2-BD59-A6C34878D82A}">
                    <a16:rowId xmlns:a16="http://schemas.microsoft.com/office/drawing/2014/main" val="10001"/>
                  </a:ext>
                </a:extLst>
              </a:tr>
              <a:tr h="660574">
                <a:tc>
                  <a:txBody>
                    <a:bodyPr/>
                    <a:lstStyle/>
                    <a:p>
                      <a:pPr algn="ctr"/>
                      <a:r>
                        <a:rPr lang="en-US" sz="1400" b="1" i="0" dirty="0">
                          <a:solidFill>
                            <a:schemeClr val="bg1"/>
                          </a:solidFill>
                          <a:latin typeface="Roboto" panose="02000000000000000000" pitchFamily="2" charset="0"/>
                          <a:ea typeface="Roboto" panose="02000000000000000000" pitchFamily="2" charset="0"/>
                          <a:cs typeface="Open Sans Light" panose="020B0306030504020204" pitchFamily="34" charset="0"/>
                        </a:rPr>
                        <a:t>TASK 2</a:t>
                      </a:r>
                      <a:endParaRPr lang="uk-UA" sz="1400" b="1" i="0" dirty="0">
                        <a:solidFill>
                          <a:schemeClr val="bg1"/>
                        </a:solidFill>
                        <a:latin typeface="Roboto" panose="02000000000000000000" pitchFamily="2" charset="0"/>
                        <a:ea typeface="Roboto" panose="02000000000000000000" pitchFamily="2" charset="0"/>
                      </a:endParaRPr>
                    </a:p>
                  </a:txBody>
                  <a:tcPr marL="115161" marR="115161" marT="45708" marB="45708" anchor="ctr">
                    <a:lnL w="31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extLst>
                  <a:ext uri="{0D108BD9-81ED-4DB2-BD59-A6C34878D82A}">
                    <a16:rowId xmlns:a16="http://schemas.microsoft.com/office/drawing/2014/main" val="10002"/>
                  </a:ext>
                </a:extLst>
              </a:tr>
              <a:tr h="660574">
                <a:tc>
                  <a:txBody>
                    <a:bodyPr/>
                    <a:lstStyle/>
                    <a:p>
                      <a:pPr algn="ctr"/>
                      <a:r>
                        <a:rPr lang="en-US" sz="1400" b="1" i="0" dirty="0">
                          <a:solidFill>
                            <a:schemeClr val="bg1"/>
                          </a:solidFill>
                          <a:latin typeface="Roboto" panose="02000000000000000000" pitchFamily="2" charset="0"/>
                          <a:ea typeface="Roboto" panose="02000000000000000000" pitchFamily="2" charset="0"/>
                          <a:cs typeface="Open Sans Light" panose="020B0306030504020204" pitchFamily="34" charset="0"/>
                        </a:rPr>
                        <a:t>TASK 3</a:t>
                      </a:r>
                      <a:endParaRPr lang="uk-UA" sz="1400" b="1" i="0" dirty="0">
                        <a:solidFill>
                          <a:schemeClr val="bg1"/>
                        </a:solidFill>
                        <a:latin typeface="Roboto" panose="02000000000000000000" pitchFamily="2" charset="0"/>
                        <a:ea typeface="Roboto" panose="02000000000000000000" pitchFamily="2" charset="0"/>
                      </a:endParaRPr>
                    </a:p>
                  </a:txBody>
                  <a:tcPr marL="115161" marR="115161" marT="45708" marB="45708" anchor="ctr">
                    <a:lnL w="31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extLst>
                  <a:ext uri="{0D108BD9-81ED-4DB2-BD59-A6C34878D82A}">
                    <a16:rowId xmlns:a16="http://schemas.microsoft.com/office/drawing/2014/main" val="10003"/>
                  </a:ext>
                </a:extLst>
              </a:tr>
              <a:tr h="660574">
                <a:tc>
                  <a:txBody>
                    <a:bodyPr/>
                    <a:lstStyle/>
                    <a:p>
                      <a:pPr algn="ctr"/>
                      <a:r>
                        <a:rPr lang="en-US" sz="1400" b="1" i="0" dirty="0">
                          <a:solidFill>
                            <a:schemeClr val="bg1"/>
                          </a:solidFill>
                          <a:latin typeface="Roboto" panose="02000000000000000000" pitchFamily="2" charset="0"/>
                          <a:ea typeface="Roboto" panose="02000000000000000000" pitchFamily="2" charset="0"/>
                          <a:cs typeface="Open Sans Light" panose="020B0306030504020204" pitchFamily="34" charset="0"/>
                        </a:rPr>
                        <a:t>TASK 4</a:t>
                      </a:r>
                      <a:endParaRPr lang="uk-UA" sz="1400" b="1" i="0" dirty="0">
                        <a:solidFill>
                          <a:schemeClr val="bg1"/>
                        </a:solidFill>
                        <a:latin typeface="Roboto" panose="02000000000000000000" pitchFamily="2" charset="0"/>
                        <a:ea typeface="Roboto" panose="02000000000000000000" pitchFamily="2" charset="0"/>
                      </a:endParaRPr>
                    </a:p>
                  </a:txBody>
                  <a:tcPr marL="115161" marR="115161" marT="45708" marB="45708" anchor="ctr">
                    <a:lnL w="31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extLst>
                  <a:ext uri="{0D108BD9-81ED-4DB2-BD59-A6C34878D82A}">
                    <a16:rowId xmlns:a16="http://schemas.microsoft.com/office/drawing/2014/main" val="10004"/>
                  </a:ext>
                </a:extLst>
              </a:tr>
              <a:tr h="660574">
                <a:tc>
                  <a:txBody>
                    <a:bodyPr/>
                    <a:lstStyle/>
                    <a:p>
                      <a:pPr algn="ctr"/>
                      <a:r>
                        <a:rPr lang="en-US" sz="1400" b="1" i="0" dirty="0">
                          <a:solidFill>
                            <a:schemeClr val="bg1"/>
                          </a:solidFill>
                          <a:latin typeface="Roboto" panose="02000000000000000000" pitchFamily="2" charset="0"/>
                          <a:ea typeface="Roboto" panose="02000000000000000000" pitchFamily="2" charset="0"/>
                          <a:cs typeface="Open Sans Light" panose="020B0306030504020204" pitchFamily="34" charset="0"/>
                        </a:rPr>
                        <a:t>TASK 5</a:t>
                      </a:r>
                      <a:endParaRPr lang="uk-UA" sz="1400" b="1" i="0" dirty="0">
                        <a:solidFill>
                          <a:schemeClr val="bg1"/>
                        </a:solidFill>
                        <a:latin typeface="Roboto" panose="02000000000000000000" pitchFamily="2" charset="0"/>
                        <a:ea typeface="Roboto" panose="02000000000000000000" pitchFamily="2" charset="0"/>
                      </a:endParaRPr>
                    </a:p>
                  </a:txBody>
                  <a:tcPr marL="115161" marR="115161" marT="45708" marB="45708" anchor="ctr">
                    <a:lnL w="31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endParaRPr lang="uk-UA"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endParaRPr lang="en-US" sz="3600" b="1" i="0" dirty="0">
                        <a:solidFill>
                          <a:schemeClr val="tx1"/>
                        </a:solidFill>
                        <a:latin typeface="Roboto" panose="02000000000000000000" pitchFamily="2" charset="0"/>
                        <a:ea typeface="Roboto" panose="02000000000000000000" pitchFamily="2" charset="0"/>
                      </a:endParaRPr>
                    </a:p>
                  </a:txBody>
                  <a:tcPr marL="115161" marR="115161" marT="45708" marB="45708">
                    <a:lnL w="3175" cap="flat" cmpd="sng" algn="ctr">
                      <a:solidFill>
                        <a:schemeClr val="tx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extLst>
                  <a:ext uri="{0D108BD9-81ED-4DB2-BD59-A6C34878D82A}">
                    <a16:rowId xmlns:a16="http://schemas.microsoft.com/office/drawing/2014/main" val="10005"/>
                  </a:ext>
                </a:extLst>
              </a:tr>
              <a:tr h="967716">
                <a:tc gridSpan="13">
                  <a:txBody>
                    <a:bodyPr/>
                    <a:lstStyle/>
                    <a:p>
                      <a:pPr algn="ctr"/>
                      <a:endParaRPr lang="uk-UA" sz="5800" b="1" i="0" dirty="0">
                        <a:solidFill>
                          <a:schemeClr val="tx1"/>
                        </a:solidFill>
                        <a:latin typeface="Roboto" panose="02000000000000000000" pitchFamily="2" charset="0"/>
                        <a:ea typeface="Roboto" panose="02000000000000000000" pitchFamily="2" charset="0"/>
                      </a:endParaRPr>
                    </a:p>
                  </a:txBody>
                  <a:tcPr marL="115161" marR="115161" marT="45708" marB="45708"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tx1">
                        <a:alpha val="10000"/>
                      </a:schemeClr>
                    </a:solidFill>
                  </a:tcPr>
                </a:tc>
                <a:tc hMerge="1">
                  <a:txBody>
                    <a:bodyPr/>
                    <a:lstStyle/>
                    <a:p>
                      <a:endParaRPr lang="uk-UA" dirty="0"/>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tc hMerge="1">
                  <a:txBody>
                    <a:bodyPr/>
                    <a:lstStyle/>
                    <a:p>
                      <a:endParaRPr lang="uk-UA" dirty="0"/>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tc hMerge="1">
                  <a:txBody>
                    <a:bodyPr/>
                    <a:lstStyle/>
                    <a:p>
                      <a:endParaRPr lang="uk-UA" dirty="0"/>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tc hMerge="1">
                  <a:txBody>
                    <a:bodyPr/>
                    <a:lstStyle/>
                    <a:p>
                      <a:endParaRPr lang="uk-UA" dirty="0"/>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tc hMerge="1">
                  <a:txBody>
                    <a:bodyPr/>
                    <a:lstStyle/>
                    <a:p>
                      <a:endParaRPr lang="uk-UA" dirty="0"/>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tc hMerge="1">
                  <a:txBody>
                    <a:bodyPr/>
                    <a:lstStyle/>
                    <a:p>
                      <a:endParaRPr lang="uk-UA" dirty="0">
                        <a:solidFill>
                          <a:srgbClr val="FFFFFF"/>
                        </a:solidFill>
                      </a:endParaRPr>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tc hMerge="1">
                  <a:txBody>
                    <a:bodyPr/>
                    <a:lstStyle/>
                    <a:p>
                      <a:endParaRPr lang="uk-UA" dirty="0">
                        <a:solidFill>
                          <a:srgbClr val="FFFFFF"/>
                        </a:solidFill>
                      </a:endParaRPr>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tc hMerge="1">
                  <a:txBody>
                    <a:bodyPr/>
                    <a:lstStyle/>
                    <a:p>
                      <a:endParaRPr lang="uk-UA" dirty="0"/>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tc hMerge="1">
                  <a:txBody>
                    <a:bodyPr/>
                    <a:lstStyle/>
                    <a:p>
                      <a:endParaRPr lang="uk-UA" dirty="0"/>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tc hMerge="1">
                  <a:txBody>
                    <a:bodyPr/>
                    <a:lstStyle/>
                    <a:p>
                      <a:endParaRPr lang="uk-UA" dirty="0"/>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tc hMerge="1">
                  <a:txBody>
                    <a:bodyPr/>
                    <a:lstStyle/>
                    <a:p>
                      <a:endParaRPr lang="uk-UA" dirty="0"/>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tc hMerge="1">
                  <a:txBody>
                    <a:bodyPr/>
                    <a:lstStyle/>
                    <a:p>
                      <a:endParaRPr lang="en-US" dirty="0"/>
                    </a:p>
                  </a:txBody>
                  <a:tcPr marL="104059" marR="104059">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schemeClr>
                    </a:solidFill>
                  </a:tcPr>
                </a:tc>
                <a:extLst>
                  <a:ext uri="{0D108BD9-81ED-4DB2-BD59-A6C34878D82A}">
                    <a16:rowId xmlns:a16="http://schemas.microsoft.com/office/drawing/2014/main" val="10007"/>
                  </a:ext>
                </a:extLst>
              </a:tr>
            </a:tbl>
          </a:graphicData>
        </a:graphic>
      </p:graphicFrame>
      <p:sp>
        <p:nvSpPr>
          <p:cNvPr id="4" name="TextBox 3">
            <a:extLst>
              <a:ext uri="{FF2B5EF4-FFF2-40B4-BE49-F238E27FC236}">
                <a16:creationId xmlns:a16="http://schemas.microsoft.com/office/drawing/2014/main" id="{9D03107E-E07C-6B49-8716-2A48AA5EE1AA}"/>
              </a:ext>
            </a:extLst>
          </p:cNvPr>
          <p:cNvSpPr txBox="1"/>
          <p:nvPr/>
        </p:nvSpPr>
        <p:spPr>
          <a:xfrm>
            <a:off x="3801943" y="271817"/>
            <a:ext cx="4588115" cy="600164"/>
          </a:xfrm>
          <a:prstGeom prst="rect">
            <a:avLst/>
          </a:prstGeom>
          <a:noFill/>
        </p:spPr>
        <p:txBody>
          <a:bodyPr wrap="none" rtlCol="0">
            <a:spAutoFit/>
          </a:bodyPr>
          <a:lstStyle/>
          <a:p>
            <a:pPr algn="ctr"/>
            <a:r>
              <a:rPr lang="en-US" sz="3300" b="1" dirty="0">
                <a:latin typeface="Roboto" panose="02000000000000000000" pitchFamily="2" charset="0"/>
                <a:ea typeface="Roboto" panose="02000000000000000000" pitchFamily="2" charset="0"/>
              </a:rPr>
              <a:t>1 YEAR GANTT CHART</a:t>
            </a:r>
          </a:p>
        </p:txBody>
      </p:sp>
      <p:sp>
        <p:nvSpPr>
          <p:cNvPr id="5" name="TextBox 4">
            <a:extLst>
              <a:ext uri="{FF2B5EF4-FFF2-40B4-BE49-F238E27FC236}">
                <a16:creationId xmlns:a16="http://schemas.microsoft.com/office/drawing/2014/main" id="{1619B8DD-A678-B346-B321-23AF1547206B}"/>
              </a:ext>
            </a:extLst>
          </p:cNvPr>
          <p:cNvSpPr txBox="1"/>
          <p:nvPr/>
        </p:nvSpPr>
        <p:spPr>
          <a:xfrm>
            <a:off x="5202968" y="784871"/>
            <a:ext cx="1786066" cy="276999"/>
          </a:xfrm>
          <a:prstGeom prst="rect">
            <a:avLst/>
          </a:prstGeom>
          <a:noFill/>
        </p:spPr>
        <p:txBody>
          <a:bodyPr wrap="none" rtlCol="0">
            <a:spAutoFit/>
          </a:bodyPr>
          <a:lstStyle/>
          <a:p>
            <a:pPr algn="ctr"/>
            <a:r>
              <a:rPr lang="en-US" sz="1200" spc="300" dirty="0">
                <a:solidFill>
                  <a:schemeClr val="tx1">
                    <a:lumMod val="50000"/>
                    <a:lumOff val="50000"/>
                  </a:schemeClr>
                </a:solidFill>
                <a:latin typeface="Roboto" panose="02000000000000000000" pitchFamily="2" charset="0"/>
                <a:ea typeface="Roboto" panose="02000000000000000000" pitchFamily="2" charset="0"/>
              </a:rPr>
              <a:t>SUBTITLE HERE</a:t>
            </a:r>
          </a:p>
        </p:txBody>
      </p:sp>
      <p:sp>
        <p:nvSpPr>
          <p:cNvPr id="6" name="Rounded Rectangle 5">
            <a:extLst>
              <a:ext uri="{FF2B5EF4-FFF2-40B4-BE49-F238E27FC236}">
                <a16:creationId xmlns:a16="http://schemas.microsoft.com/office/drawing/2014/main" id="{E52A4409-1F2D-084D-A7F9-D05952AE6623}"/>
              </a:ext>
            </a:extLst>
          </p:cNvPr>
          <p:cNvSpPr/>
          <p:nvPr/>
        </p:nvSpPr>
        <p:spPr>
          <a:xfrm>
            <a:off x="3813612" y="2227704"/>
            <a:ext cx="537922" cy="215944"/>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7" name="Rounded Rectangle 6">
            <a:extLst>
              <a:ext uri="{FF2B5EF4-FFF2-40B4-BE49-F238E27FC236}">
                <a16:creationId xmlns:a16="http://schemas.microsoft.com/office/drawing/2014/main" id="{812C6AF5-98AB-2D4E-868F-9702B6B1C122}"/>
              </a:ext>
            </a:extLst>
          </p:cNvPr>
          <p:cNvSpPr/>
          <p:nvPr/>
        </p:nvSpPr>
        <p:spPr>
          <a:xfrm>
            <a:off x="3044887" y="2887963"/>
            <a:ext cx="537922" cy="215944"/>
          </a:xfrm>
          <a:prstGeom prst="roundRect">
            <a:avLst>
              <a:gd name="adj"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8" name="Rounded Rectangle 7">
            <a:extLst>
              <a:ext uri="{FF2B5EF4-FFF2-40B4-BE49-F238E27FC236}">
                <a16:creationId xmlns:a16="http://schemas.microsoft.com/office/drawing/2014/main" id="{87CD6B68-FA30-CF49-AC50-D555AED2C03E}"/>
              </a:ext>
            </a:extLst>
          </p:cNvPr>
          <p:cNvSpPr/>
          <p:nvPr/>
        </p:nvSpPr>
        <p:spPr>
          <a:xfrm>
            <a:off x="3813612" y="4233052"/>
            <a:ext cx="537922" cy="215944"/>
          </a:xfrm>
          <a:prstGeom prst="roundRect">
            <a:avLst>
              <a:gd name="adj" fmla="val 5000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9" name="Rounded Rectangle 8">
            <a:extLst>
              <a:ext uri="{FF2B5EF4-FFF2-40B4-BE49-F238E27FC236}">
                <a16:creationId xmlns:a16="http://schemas.microsoft.com/office/drawing/2014/main" id="{BBB2F1F3-1831-A844-9AC5-A59F9C1D7CC7}"/>
              </a:ext>
            </a:extLst>
          </p:cNvPr>
          <p:cNvSpPr/>
          <p:nvPr/>
        </p:nvSpPr>
        <p:spPr>
          <a:xfrm>
            <a:off x="6910207" y="4233052"/>
            <a:ext cx="537922" cy="215944"/>
          </a:xfrm>
          <a:prstGeom prst="roundRect">
            <a:avLst>
              <a:gd name="adj" fmla="val 5000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0" name="Rounded Rectangle 9">
            <a:extLst>
              <a:ext uri="{FF2B5EF4-FFF2-40B4-BE49-F238E27FC236}">
                <a16:creationId xmlns:a16="http://schemas.microsoft.com/office/drawing/2014/main" id="{D278A5D9-E6FB-A345-8932-48258057714A}"/>
              </a:ext>
            </a:extLst>
          </p:cNvPr>
          <p:cNvSpPr/>
          <p:nvPr/>
        </p:nvSpPr>
        <p:spPr>
          <a:xfrm>
            <a:off x="10780291" y="4212552"/>
            <a:ext cx="537922" cy="215944"/>
          </a:xfrm>
          <a:prstGeom prst="roundRect">
            <a:avLst>
              <a:gd name="adj" fmla="val 5000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1" name="Rounded Rectangle 10">
            <a:extLst>
              <a:ext uri="{FF2B5EF4-FFF2-40B4-BE49-F238E27FC236}">
                <a16:creationId xmlns:a16="http://schemas.microsoft.com/office/drawing/2014/main" id="{8B0AB61E-7A4E-494D-9059-218E43047EC4}"/>
              </a:ext>
            </a:extLst>
          </p:cNvPr>
          <p:cNvSpPr/>
          <p:nvPr/>
        </p:nvSpPr>
        <p:spPr>
          <a:xfrm>
            <a:off x="10006802" y="3579431"/>
            <a:ext cx="537922" cy="215944"/>
          </a:xfrm>
          <a:prstGeom prst="roundRect">
            <a:avLst>
              <a:gd name="adj" fmla="val 5000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2" name="Rounded Rectangle 11">
            <a:extLst>
              <a:ext uri="{FF2B5EF4-FFF2-40B4-BE49-F238E27FC236}">
                <a16:creationId xmlns:a16="http://schemas.microsoft.com/office/drawing/2014/main" id="{178296C5-4ADE-C243-9B9C-8B9D8D170685}"/>
              </a:ext>
            </a:extLst>
          </p:cNvPr>
          <p:cNvSpPr/>
          <p:nvPr/>
        </p:nvSpPr>
        <p:spPr>
          <a:xfrm>
            <a:off x="7700056" y="2227704"/>
            <a:ext cx="537922" cy="215944"/>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3" name="Rounded Rectangle 12">
            <a:extLst>
              <a:ext uri="{FF2B5EF4-FFF2-40B4-BE49-F238E27FC236}">
                <a16:creationId xmlns:a16="http://schemas.microsoft.com/office/drawing/2014/main" id="{AD48A6BE-258A-8849-896B-CDDCF90FE2C1}"/>
              </a:ext>
            </a:extLst>
          </p:cNvPr>
          <p:cNvSpPr/>
          <p:nvPr/>
        </p:nvSpPr>
        <p:spPr>
          <a:xfrm>
            <a:off x="8467154" y="4885016"/>
            <a:ext cx="537922" cy="215944"/>
          </a:xfrm>
          <a:prstGeom prst="roundRect">
            <a:avLst>
              <a:gd name="adj" fmla="val 50000"/>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4" name="Rounded Rectangle 13">
            <a:extLst>
              <a:ext uri="{FF2B5EF4-FFF2-40B4-BE49-F238E27FC236}">
                <a16:creationId xmlns:a16="http://schemas.microsoft.com/office/drawing/2014/main" id="{6F77A863-BA9E-9E4C-9647-0150D4AA56FD}"/>
              </a:ext>
            </a:extLst>
          </p:cNvPr>
          <p:cNvSpPr/>
          <p:nvPr/>
        </p:nvSpPr>
        <p:spPr>
          <a:xfrm>
            <a:off x="4589971" y="4885016"/>
            <a:ext cx="537922" cy="215944"/>
          </a:xfrm>
          <a:prstGeom prst="roundRect">
            <a:avLst>
              <a:gd name="adj" fmla="val 50000"/>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5" name="Rounded Rectangle 14">
            <a:extLst>
              <a:ext uri="{FF2B5EF4-FFF2-40B4-BE49-F238E27FC236}">
                <a16:creationId xmlns:a16="http://schemas.microsoft.com/office/drawing/2014/main" id="{F7D0117C-A5CD-094C-96C4-8A17A629666B}"/>
              </a:ext>
            </a:extLst>
          </p:cNvPr>
          <p:cNvSpPr/>
          <p:nvPr/>
        </p:nvSpPr>
        <p:spPr>
          <a:xfrm>
            <a:off x="9227274" y="2887963"/>
            <a:ext cx="537922" cy="215944"/>
          </a:xfrm>
          <a:prstGeom prst="roundRect">
            <a:avLst>
              <a:gd name="adj"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6" name="Rounded Rectangle 15">
            <a:extLst>
              <a:ext uri="{FF2B5EF4-FFF2-40B4-BE49-F238E27FC236}">
                <a16:creationId xmlns:a16="http://schemas.microsoft.com/office/drawing/2014/main" id="{39BA0A3A-C41F-CD43-B635-D8C7E77B804F}"/>
              </a:ext>
            </a:extLst>
          </p:cNvPr>
          <p:cNvSpPr/>
          <p:nvPr/>
        </p:nvSpPr>
        <p:spPr>
          <a:xfrm>
            <a:off x="5384559" y="4885016"/>
            <a:ext cx="537922" cy="215944"/>
          </a:xfrm>
          <a:prstGeom prst="roundRect">
            <a:avLst>
              <a:gd name="adj" fmla="val 50000"/>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7" name="Rounded Rectangle 16">
            <a:extLst>
              <a:ext uri="{FF2B5EF4-FFF2-40B4-BE49-F238E27FC236}">
                <a16:creationId xmlns:a16="http://schemas.microsoft.com/office/drawing/2014/main" id="{F146C838-BB5F-5D4C-B4BF-B75046C54DE9}"/>
              </a:ext>
            </a:extLst>
          </p:cNvPr>
          <p:cNvSpPr/>
          <p:nvPr/>
        </p:nvSpPr>
        <p:spPr>
          <a:xfrm>
            <a:off x="6156309" y="3579431"/>
            <a:ext cx="537922" cy="215944"/>
          </a:xfrm>
          <a:prstGeom prst="roundRect">
            <a:avLst>
              <a:gd name="adj" fmla="val 5000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8" name="Oval 17">
            <a:extLst>
              <a:ext uri="{FF2B5EF4-FFF2-40B4-BE49-F238E27FC236}">
                <a16:creationId xmlns:a16="http://schemas.microsoft.com/office/drawing/2014/main" id="{D603E22A-25B4-7046-ABE8-EFAE306D5F4D}"/>
              </a:ext>
            </a:extLst>
          </p:cNvPr>
          <p:cNvSpPr>
            <a:spLocks noChangeAspect="1"/>
          </p:cNvSpPr>
          <p:nvPr/>
        </p:nvSpPr>
        <p:spPr>
          <a:xfrm>
            <a:off x="1515627" y="5606222"/>
            <a:ext cx="228600" cy="228600"/>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9" name="TextBox 18">
            <a:extLst>
              <a:ext uri="{FF2B5EF4-FFF2-40B4-BE49-F238E27FC236}">
                <a16:creationId xmlns:a16="http://schemas.microsoft.com/office/drawing/2014/main" id="{2EF341F4-7AC9-8143-9263-C71062845FB6}"/>
              </a:ext>
            </a:extLst>
          </p:cNvPr>
          <p:cNvSpPr txBox="1"/>
          <p:nvPr/>
        </p:nvSpPr>
        <p:spPr>
          <a:xfrm>
            <a:off x="1799500" y="5464328"/>
            <a:ext cx="522900" cy="292388"/>
          </a:xfrm>
          <a:prstGeom prst="rect">
            <a:avLst/>
          </a:prstGeom>
          <a:noFill/>
        </p:spPr>
        <p:txBody>
          <a:bodyPr wrap="none" rtlCol="0" anchor="ctr" anchorCtr="0">
            <a:spAutoFit/>
          </a:bodyPr>
          <a:lstStyle/>
          <a:p>
            <a:r>
              <a:rPr lang="en-US" sz="1300" b="1" dirty="0">
                <a:solidFill>
                  <a:schemeClr val="tx2"/>
                </a:solidFill>
                <a:latin typeface="Roboto" panose="02000000000000000000" pitchFamily="2" charset="0"/>
                <a:ea typeface="League Spartan" charset="0"/>
                <a:cs typeface="Poppins" pitchFamily="2" charset="77"/>
              </a:rPr>
              <a:t>Title</a:t>
            </a:r>
          </a:p>
        </p:txBody>
      </p:sp>
      <p:sp>
        <p:nvSpPr>
          <p:cNvPr id="20" name="Subtitle 2">
            <a:extLst>
              <a:ext uri="{FF2B5EF4-FFF2-40B4-BE49-F238E27FC236}">
                <a16:creationId xmlns:a16="http://schemas.microsoft.com/office/drawing/2014/main" id="{02597A7C-C537-154D-921D-C43E9347F224}"/>
              </a:ext>
            </a:extLst>
          </p:cNvPr>
          <p:cNvSpPr txBox="1">
            <a:spLocks/>
          </p:cNvSpPr>
          <p:nvPr/>
        </p:nvSpPr>
        <p:spPr>
          <a:xfrm>
            <a:off x="1805187" y="5707366"/>
            <a:ext cx="1344620" cy="418063"/>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A good business plan starts with an</a:t>
            </a:r>
          </a:p>
        </p:txBody>
      </p:sp>
      <p:sp>
        <p:nvSpPr>
          <p:cNvPr id="21" name="Oval 20">
            <a:extLst>
              <a:ext uri="{FF2B5EF4-FFF2-40B4-BE49-F238E27FC236}">
                <a16:creationId xmlns:a16="http://schemas.microsoft.com/office/drawing/2014/main" id="{D4CE1A3D-2276-EF42-9F97-8BE29ED718F3}"/>
              </a:ext>
            </a:extLst>
          </p:cNvPr>
          <p:cNvSpPr>
            <a:spLocks noChangeAspect="1"/>
          </p:cNvSpPr>
          <p:nvPr/>
        </p:nvSpPr>
        <p:spPr>
          <a:xfrm>
            <a:off x="3398090" y="5606222"/>
            <a:ext cx="228600" cy="228600"/>
          </a:xfrm>
          <a:prstGeom prst="ellips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22" name="TextBox 21">
            <a:extLst>
              <a:ext uri="{FF2B5EF4-FFF2-40B4-BE49-F238E27FC236}">
                <a16:creationId xmlns:a16="http://schemas.microsoft.com/office/drawing/2014/main" id="{4E7F1C4D-5185-054C-AB46-A642BE13D62D}"/>
              </a:ext>
            </a:extLst>
          </p:cNvPr>
          <p:cNvSpPr txBox="1"/>
          <p:nvPr/>
        </p:nvSpPr>
        <p:spPr>
          <a:xfrm>
            <a:off x="3681963" y="5464328"/>
            <a:ext cx="522900" cy="292388"/>
          </a:xfrm>
          <a:prstGeom prst="rect">
            <a:avLst/>
          </a:prstGeom>
          <a:noFill/>
        </p:spPr>
        <p:txBody>
          <a:bodyPr wrap="none" rtlCol="0" anchor="ctr" anchorCtr="0">
            <a:spAutoFit/>
          </a:bodyPr>
          <a:lstStyle/>
          <a:p>
            <a:r>
              <a:rPr lang="en-US" sz="1300" b="1" dirty="0">
                <a:solidFill>
                  <a:schemeClr val="tx2"/>
                </a:solidFill>
                <a:latin typeface="Roboto" panose="02000000000000000000" pitchFamily="2" charset="0"/>
                <a:ea typeface="League Spartan" charset="0"/>
                <a:cs typeface="Poppins" pitchFamily="2" charset="77"/>
              </a:rPr>
              <a:t>Title</a:t>
            </a:r>
          </a:p>
        </p:txBody>
      </p:sp>
      <p:sp>
        <p:nvSpPr>
          <p:cNvPr id="23" name="Subtitle 2">
            <a:extLst>
              <a:ext uri="{FF2B5EF4-FFF2-40B4-BE49-F238E27FC236}">
                <a16:creationId xmlns:a16="http://schemas.microsoft.com/office/drawing/2014/main" id="{B46B0E45-CC86-7A4B-AA64-44E16E4B80DF}"/>
              </a:ext>
            </a:extLst>
          </p:cNvPr>
          <p:cNvSpPr txBox="1">
            <a:spLocks/>
          </p:cNvSpPr>
          <p:nvPr/>
        </p:nvSpPr>
        <p:spPr>
          <a:xfrm>
            <a:off x="3687650" y="5707366"/>
            <a:ext cx="1344620" cy="418063"/>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A good business plan starts with an</a:t>
            </a:r>
          </a:p>
        </p:txBody>
      </p:sp>
      <p:sp>
        <p:nvSpPr>
          <p:cNvPr id="24" name="Oval 23">
            <a:extLst>
              <a:ext uri="{FF2B5EF4-FFF2-40B4-BE49-F238E27FC236}">
                <a16:creationId xmlns:a16="http://schemas.microsoft.com/office/drawing/2014/main" id="{77A61B47-25A4-2E41-B9DD-FC1F965F0F39}"/>
              </a:ext>
            </a:extLst>
          </p:cNvPr>
          <p:cNvSpPr>
            <a:spLocks noChangeAspect="1"/>
          </p:cNvSpPr>
          <p:nvPr/>
        </p:nvSpPr>
        <p:spPr>
          <a:xfrm>
            <a:off x="5279450" y="5606222"/>
            <a:ext cx="228600" cy="228600"/>
          </a:xfrm>
          <a:prstGeom prst="ellips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25" name="TextBox 24">
            <a:extLst>
              <a:ext uri="{FF2B5EF4-FFF2-40B4-BE49-F238E27FC236}">
                <a16:creationId xmlns:a16="http://schemas.microsoft.com/office/drawing/2014/main" id="{37CA4750-694A-C441-B66D-68D225C7DA6D}"/>
              </a:ext>
            </a:extLst>
          </p:cNvPr>
          <p:cNvSpPr txBox="1"/>
          <p:nvPr/>
        </p:nvSpPr>
        <p:spPr>
          <a:xfrm>
            <a:off x="5563323" y="5464328"/>
            <a:ext cx="522900" cy="292388"/>
          </a:xfrm>
          <a:prstGeom prst="rect">
            <a:avLst/>
          </a:prstGeom>
          <a:noFill/>
        </p:spPr>
        <p:txBody>
          <a:bodyPr wrap="none" rtlCol="0" anchor="ctr" anchorCtr="0">
            <a:spAutoFit/>
          </a:bodyPr>
          <a:lstStyle/>
          <a:p>
            <a:r>
              <a:rPr lang="en-US" sz="1300" b="1" dirty="0">
                <a:solidFill>
                  <a:schemeClr val="tx2"/>
                </a:solidFill>
                <a:latin typeface="Roboto" panose="02000000000000000000" pitchFamily="2" charset="0"/>
                <a:ea typeface="League Spartan" charset="0"/>
                <a:cs typeface="Poppins" pitchFamily="2" charset="77"/>
              </a:rPr>
              <a:t>Title</a:t>
            </a:r>
          </a:p>
        </p:txBody>
      </p:sp>
      <p:sp>
        <p:nvSpPr>
          <p:cNvPr id="26" name="Subtitle 2">
            <a:extLst>
              <a:ext uri="{FF2B5EF4-FFF2-40B4-BE49-F238E27FC236}">
                <a16:creationId xmlns:a16="http://schemas.microsoft.com/office/drawing/2014/main" id="{43D8ACDD-F3DB-4945-B56B-46923DF2C6BF}"/>
              </a:ext>
            </a:extLst>
          </p:cNvPr>
          <p:cNvSpPr txBox="1">
            <a:spLocks/>
          </p:cNvSpPr>
          <p:nvPr/>
        </p:nvSpPr>
        <p:spPr>
          <a:xfrm>
            <a:off x="5569010" y="5707366"/>
            <a:ext cx="1344620" cy="418063"/>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A good business plan starts with an</a:t>
            </a:r>
          </a:p>
        </p:txBody>
      </p:sp>
      <p:sp>
        <p:nvSpPr>
          <p:cNvPr id="27" name="Oval 26">
            <a:extLst>
              <a:ext uri="{FF2B5EF4-FFF2-40B4-BE49-F238E27FC236}">
                <a16:creationId xmlns:a16="http://schemas.microsoft.com/office/drawing/2014/main" id="{213DEA53-2A51-254B-B933-01893B38467B}"/>
              </a:ext>
            </a:extLst>
          </p:cNvPr>
          <p:cNvSpPr>
            <a:spLocks noChangeAspect="1"/>
          </p:cNvSpPr>
          <p:nvPr/>
        </p:nvSpPr>
        <p:spPr>
          <a:xfrm>
            <a:off x="7161734" y="5606222"/>
            <a:ext cx="228600" cy="228600"/>
          </a:xfrm>
          <a:prstGeom prst="ellips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28" name="TextBox 27">
            <a:extLst>
              <a:ext uri="{FF2B5EF4-FFF2-40B4-BE49-F238E27FC236}">
                <a16:creationId xmlns:a16="http://schemas.microsoft.com/office/drawing/2014/main" id="{64E6CC7C-3B18-FC4A-8B94-92A45E7F29F5}"/>
              </a:ext>
            </a:extLst>
          </p:cNvPr>
          <p:cNvSpPr txBox="1"/>
          <p:nvPr/>
        </p:nvSpPr>
        <p:spPr>
          <a:xfrm>
            <a:off x="7445607" y="5464328"/>
            <a:ext cx="522900" cy="292388"/>
          </a:xfrm>
          <a:prstGeom prst="rect">
            <a:avLst/>
          </a:prstGeom>
          <a:noFill/>
        </p:spPr>
        <p:txBody>
          <a:bodyPr wrap="none" rtlCol="0" anchor="ctr" anchorCtr="0">
            <a:spAutoFit/>
          </a:bodyPr>
          <a:lstStyle/>
          <a:p>
            <a:r>
              <a:rPr lang="en-US" sz="1300" b="1" dirty="0">
                <a:solidFill>
                  <a:schemeClr val="tx2"/>
                </a:solidFill>
                <a:latin typeface="Roboto" panose="02000000000000000000" pitchFamily="2" charset="0"/>
                <a:ea typeface="League Spartan" charset="0"/>
                <a:cs typeface="Poppins" pitchFamily="2" charset="77"/>
              </a:rPr>
              <a:t>Title</a:t>
            </a:r>
          </a:p>
        </p:txBody>
      </p:sp>
      <p:sp>
        <p:nvSpPr>
          <p:cNvPr id="29" name="Subtitle 2">
            <a:extLst>
              <a:ext uri="{FF2B5EF4-FFF2-40B4-BE49-F238E27FC236}">
                <a16:creationId xmlns:a16="http://schemas.microsoft.com/office/drawing/2014/main" id="{9309CD9C-635E-3944-BE1C-5AE8F87FF18A}"/>
              </a:ext>
            </a:extLst>
          </p:cNvPr>
          <p:cNvSpPr txBox="1">
            <a:spLocks/>
          </p:cNvSpPr>
          <p:nvPr/>
        </p:nvSpPr>
        <p:spPr>
          <a:xfrm>
            <a:off x="7451294" y="5707366"/>
            <a:ext cx="1344620" cy="418063"/>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A good business plan starts with an</a:t>
            </a:r>
          </a:p>
        </p:txBody>
      </p:sp>
      <p:sp>
        <p:nvSpPr>
          <p:cNvPr id="30" name="Oval 29">
            <a:extLst>
              <a:ext uri="{FF2B5EF4-FFF2-40B4-BE49-F238E27FC236}">
                <a16:creationId xmlns:a16="http://schemas.microsoft.com/office/drawing/2014/main" id="{170F030D-634A-784C-8FE3-61BE23118C58}"/>
              </a:ext>
            </a:extLst>
          </p:cNvPr>
          <p:cNvSpPr>
            <a:spLocks noChangeAspect="1"/>
          </p:cNvSpPr>
          <p:nvPr/>
        </p:nvSpPr>
        <p:spPr>
          <a:xfrm>
            <a:off x="9043735" y="5606222"/>
            <a:ext cx="228600" cy="228600"/>
          </a:xfrm>
          <a:prstGeom prst="ellips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31" name="TextBox 30">
            <a:extLst>
              <a:ext uri="{FF2B5EF4-FFF2-40B4-BE49-F238E27FC236}">
                <a16:creationId xmlns:a16="http://schemas.microsoft.com/office/drawing/2014/main" id="{1E8BEED2-8B82-544B-8AD9-3342650EFD5A}"/>
              </a:ext>
            </a:extLst>
          </p:cNvPr>
          <p:cNvSpPr txBox="1"/>
          <p:nvPr/>
        </p:nvSpPr>
        <p:spPr>
          <a:xfrm>
            <a:off x="9327608" y="5464328"/>
            <a:ext cx="522900" cy="292388"/>
          </a:xfrm>
          <a:prstGeom prst="rect">
            <a:avLst/>
          </a:prstGeom>
          <a:noFill/>
        </p:spPr>
        <p:txBody>
          <a:bodyPr wrap="none" rtlCol="0" anchor="ctr" anchorCtr="0">
            <a:spAutoFit/>
          </a:bodyPr>
          <a:lstStyle/>
          <a:p>
            <a:r>
              <a:rPr lang="en-US" sz="1300" b="1" dirty="0">
                <a:solidFill>
                  <a:schemeClr val="tx2"/>
                </a:solidFill>
                <a:latin typeface="Roboto" panose="02000000000000000000" pitchFamily="2" charset="0"/>
                <a:ea typeface="League Spartan" charset="0"/>
                <a:cs typeface="Poppins" pitchFamily="2" charset="77"/>
              </a:rPr>
              <a:t>Title</a:t>
            </a:r>
          </a:p>
        </p:txBody>
      </p:sp>
      <p:sp>
        <p:nvSpPr>
          <p:cNvPr id="32" name="Subtitle 2">
            <a:extLst>
              <a:ext uri="{FF2B5EF4-FFF2-40B4-BE49-F238E27FC236}">
                <a16:creationId xmlns:a16="http://schemas.microsoft.com/office/drawing/2014/main" id="{112B743D-65F7-C242-88CE-B2A7ED439413}"/>
              </a:ext>
            </a:extLst>
          </p:cNvPr>
          <p:cNvSpPr txBox="1">
            <a:spLocks/>
          </p:cNvSpPr>
          <p:nvPr/>
        </p:nvSpPr>
        <p:spPr>
          <a:xfrm>
            <a:off x="9333295" y="5707366"/>
            <a:ext cx="1344620" cy="418063"/>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A good business plan starts with an</a:t>
            </a:r>
          </a:p>
        </p:txBody>
      </p:sp>
    </p:spTree>
    <p:extLst>
      <p:ext uri="{BB962C8B-B14F-4D97-AF65-F5344CB8AC3E}">
        <p14:creationId xmlns:p14="http://schemas.microsoft.com/office/powerpoint/2010/main" val="2467521973"/>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42075DC-BC9D-B347-8AAD-8335986A77A7}"/>
              </a:ext>
            </a:extLst>
          </p:cNvPr>
          <p:cNvSpPr txBox="1"/>
          <p:nvPr/>
        </p:nvSpPr>
        <p:spPr>
          <a:xfrm>
            <a:off x="1846281" y="271817"/>
            <a:ext cx="8499443" cy="600164"/>
          </a:xfrm>
          <a:prstGeom prst="rect">
            <a:avLst/>
          </a:prstGeom>
          <a:noFill/>
        </p:spPr>
        <p:txBody>
          <a:bodyPr wrap="none" rtlCol="0">
            <a:spAutoFit/>
          </a:bodyPr>
          <a:lstStyle/>
          <a:p>
            <a:pPr algn="ctr"/>
            <a:r>
              <a:rPr lang="en-US" sz="3300" b="1" dirty="0">
                <a:latin typeface="Roboto" panose="02000000000000000000" pitchFamily="2" charset="0"/>
                <a:ea typeface="Roboto" panose="02000000000000000000" pitchFamily="2" charset="0"/>
              </a:rPr>
              <a:t>TWO HALVES OF THE YEAR GANTT CHART</a:t>
            </a:r>
          </a:p>
        </p:txBody>
      </p:sp>
      <p:sp>
        <p:nvSpPr>
          <p:cNvPr id="3" name="TextBox 2">
            <a:extLst>
              <a:ext uri="{FF2B5EF4-FFF2-40B4-BE49-F238E27FC236}">
                <a16:creationId xmlns:a16="http://schemas.microsoft.com/office/drawing/2014/main" id="{C110228A-C811-4C43-9B19-95FF8AD048EB}"/>
              </a:ext>
            </a:extLst>
          </p:cNvPr>
          <p:cNvSpPr txBox="1"/>
          <p:nvPr/>
        </p:nvSpPr>
        <p:spPr>
          <a:xfrm>
            <a:off x="5202968" y="784871"/>
            <a:ext cx="1786066" cy="276999"/>
          </a:xfrm>
          <a:prstGeom prst="rect">
            <a:avLst/>
          </a:prstGeom>
          <a:noFill/>
        </p:spPr>
        <p:txBody>
          <a:bodyPr wrap="none" rtlCol="0">
            <a:spAutoFit/>
          </a:bodyPr>
          <a:lstStyle/>
          <a:p>
            <a:pPr algn="ctr"/>
            <a:r>
              <a:rPr lang="en-US" sz="1200" spc="300" dirty="0">
                <a:solidFill>
                  <a:schemeClr val="tx1">
                    <a:lumMod val="50000"/>
                    <a:lumOff val="50000"/>
                  </a:schemeClr>
                </a:solidFill>
                <a:latin typeface="Roboto" panose="02000000000000000000" pitchFamily="2" charset="0"/>
                <a:ea typeface="Roboto" panose="02000000000000000000" pitchFamily="2" charset="0"/>
              </a:rPr>
              <a:t>SUBTITLE HERE</a:t>
            </a:r>
          </a:p>
        </p:txBody>
      </p:sp>
      <p:graphicFrame>
        <p:nvGraphicFramePr>
          <p:cNvPr id="4" name="Content Placeholder 12">
            <a:extLst>
              <a:ext uri="{FF2B5EF4-FFF2-40B4-BE49-F238E27FC236}">
                <a16:creationId xmlns:a16="http://schemas.microsoft.com/office/drawing/2014/main" id="{9C409569-557A-9A48-AE95-DCEA8AC6AB90}"/>
              </a:ext>
            </a:extLst>
          </p:cNvPr>
          <p:cNvGraphicFramePr>
            <a:graphicFrameLocks/>
          </p:cNvGraphicFramePr>
          <p:nvPr/>
        </p:nvGraphicFramePr>
        <p:xfrm>
          <a:off x="611029" y="1126138"/>
          <a:ext cx="10970720" cy="4390858"/>
        </p:xfrm>
        <a:graphic>
          <a:graphicData uri="http://schemas.openxmlformats.org/drawingml/2006/table">
            <a:tbl>
              <a:tblPr firstRow="1" bandRow="1">
                <a:tableStyleId>{5C22544A-7EE6-4342-B048-85BDC9FD1C3A}</a:tableStyleId>
              </a:tblPr>
              <a:tblGrid>
                <a:gridCol w="3789368">
                  <a:extLst>
                    <a:ext uri="{9D8B030D-6E8A-4147-A177-3AD203B41FA5}">
                      <a16:colId xmlns:a16="http://schemas.microsoft.com/office/drawing/2014/main" val="20000"/>
                    </a:ext>
                  </a:extLst>
                </a:gridCol>
                <a:gridCol w="598446">
                  <a:extLst>
                    <a:ext uri="{9D8B030D-6E8A-4147-A177-3AD203B41FA5}">
                      <a16:colId xmlns:a16="http://schemas.microsoft.com/office/drawing/2014/main" val="20001"/>
                    </a:ext>
                  </a:extLst>
                </a:gridCol>
                <a:gridCol w="598446">
                  <a:extLst>
                    <a:ext uri="{9D8B030D-6E8A-4147-A177-3AD203B41FA5}">
                      <a16:colId xmlns:a16="http://schemas.microsoft.com/office/drawing/2014/main" val="20002"/>
                    </a:ext>
                  </a:extLst>
                </a:gridCol>
                <a:gridCol w="598446">
                  <a:extLst>
                    <a:ext uri="{9D8B030D-6E8A-4147-A177-3AD203B41FA5}">
                      <a16:colId xmlns:a16="http://schemas.microsoft.com/office/drawing/2014/main" val="20003"/>
                    </a:ext>
                  </a:extLst>
                </a:gridCol>
                <a:gridCol w="598446">
                  <a:extLst>
                    <a:ext uri="{9D8B030D-6E8A-4147-A177-3AD203B41FA5}">
                      <a16:colId xmlns:a16="http://schemas.microsoft.com/office/drawing/2014/main" val="20004"/>
                    </a:ext>
                  </a:extLst>
                </a:gridCol>
                <a:gridCol w="598446">
                  <a:extLst>
                    <a:ext uri="{9D8B030D-6E8A-4147-A177-3AD203B41FA5}">
                      <a16:colId xmlns:a16="http://schemas.microsoft.com/office/drawing/2014/main" val="20005"/>
                    </a:ext>
                  </a:extLst>
                </a:gridCol>
                <a:gridCol w="598446">
                  <a:extLst>
                    <a:ext uri="{9D8B030D-6E8A-4147-A177-3AD203B41FA5}">
                      <a16:colId xmlns:a16="http://schemas.microsoft.com/office/drawing/2014/main" val="20006"/>
                    </a:ext>
                  </a:extLst>
                </a:gridCol>
                <a:gridCol w="598446">
                  <a:extLst>
                    <a:ext uri="{9D8B030D-6E8A-4147-A177-3AD203B41FA5}">
                      <a16:colId xmlns:a16="http://schemas.microsoft.com/office/drawing/2014/main" val="20007"/>
                    </a:ext>
                  </a:extLst>
                </a:gridCol>
                <a:gridCol w="598446">
                  <a:extLst>
                    <a:ext uri="{9D8B030D-6E8A-4147-A177-3AD203B41FA5}">
                      <a16:colId xmlns:a16="http://schemas.microsoft.com/office/drawing/2014/main" val="20008"/>
                    </a:ext>
                  </a:extLst>
                </a:gridCol>
                <a:gridCol w="598446">
                  <a:extLst>
                    <a:ext uri="{9D8B030D-6E8A-4147-A177-3AD203B41FA5}">
                      <a16:colId xmlns:a16="http://schemas.microsoft.com/office/drawing/2014/main" val="20009"/>
                    </a:ext>
                  </a:extLst>
                </a:gridCol>
                <a:gridCol w="598446">
                  <a:extLst>
                    <a:ext uri="{9D8B030D-6E8A-4147-A177-3AD203B41FA5}">
                      <a16:colId xmlns:a16="http://schemas.microsoft.com/office/drawing/2014/main" val="20010"/>
                    </a:ext>
                  </a:extLst>
                </a:gridCol>
                <a:gridCol w="598446">
                  <a:extLst>
                    <a:ext uri="{9D8B030D-6E8A-4147-A177-3AD203B41FA5}">
                      <a16:colId xmlns:a16="http://schemas.microsoft.com/office/drawing/2014/main" val="20011"/>
                    </a:ext>
                  </a:extLst>
                </a:gridCol>
                <a:gridCol w="598446">
                  <a:extLst>
                    <a:ext uri="{9D8B030D-6E8A-4147-A177-3AD203B41FA5}">
                      <a16:colId xmlns:a16="http://schemas.microsoft.com/office/drawing/2014/main" val="20012"/>
                    </a:ext>
                  </a:extLst>
                </a:gridCol>
              </a:tblGrid>
              <a:tr h="581116">
                <a:tc rowSpan="2">
                  <a:txBody>
                    <a:bodyPr/>
                    <a:lstStyle/>
                    <a:p>
                      <a:r>
                        <a:rPr lang="en-US" sz="1600" b="1" i="0" dirty="0">
                          <a:solidFill>
                            <a:srgbClr val="FFFFFF"/>
                          </a:solidFill>
                          <a:latin typeface="Roboto" panose="02000000000000000000" pitchFamily="2" charset="0"/>
                          <a:ea typeface="Roboto" panose="02000000000000000000" pitchFamily="2" charset="0"/>
                        </a:rPr>
                        <a:t>PLANS FOR THIS YEAR</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anchor="ctr">
                    <a:lnL w="285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solidFill>
                  </a:tcPr>
                </a:tc>
                <a:tc gridSpan="6">
                  <a:txBody>
                    <a:bodyPr/>
                    <a:lstStyle/>
                    <a:p>
                      <a:pPr algn="ctr"/>
                      <a:r>
                        <a:rPr lang="en-US" sz="1600" b="1" i="0" kern="1200" dirty="0">
                          <a:solidFill>
                            <a:srgbClr val="FFFFFF"/>
                          </a:solidFill>
                          <a:latin typeface="Roboto" panose="02000000000000000000" pitchFamily="2" charset="0"/>
                          <a:ea typeface="Roboto" panose="02000000000000000000" pitchFamily="2" charset="0"/>
                          <a:cs typeface="+mn-cs"/>
                        </a:rPr>
                        <a:t>1</a:t>
                      </a:r>
                      <a:r>
                        <a:rPr lang="en-US" sz="1600" b="1" i="0" kern="1200" baseline="30000" dirty="0">
                          <a:solidFill>
                            <a:srgbClr val="FFFFFF"/>
                          </a:solidFill>
                          <a:latin typeface="Roboto" panose="02000000000000000000" pitchFamily="2" charset="0"/>
                          <a:ea typeface="Roboto" panose="02000000000000000000" pitchFamily="2" charset="0"/>
                          <a:cs typeface="+mn-cs"/>
                        </a:rPr>
                        <a:t>ST</a:t>
                      </a:r>
                      <a:r>
                        <a:rPr lang="en-US" sz="1600" b="1" i="0" kern="1200" dirty="0">
                          <a:solidFill>
                            <a:srgbClr val="FFFFFF"/>
                          </a:solidFill>
                          <a:latin typeface="Roboto" panose="02000000000000000000" pitchFamily="2" charset="0"/>
                          <a:ea typeface="Roboto" panose="02000000000000000000" pitchFamily="2" charset="0"/>
                          <a:cs typeface="+mn-cs"/>
                        </a:rPr>
                        <a:t> HALF</a:t>
                      </a:r>
                      <a:endParaRPr lang="uk-UA" sz="1600" b="1" i="0" kern="1200" dirty="0">
                        <a:solidFill>
                          <a:srgbClr val="FFFFFF"/>
                        </a:solidFill>
                        <a:latin typeface="Roboto" panose="02000000000000000000" pitchFamily="2" charset="0"/>
                        <a:ea typeface="Roboto" panose="02000000000000000000" pitchFamily="2" charset="0"/>
                        <a:cs typeface="+mn-cs"/>
                      </a:endParaRPr>
                    </a:p>
                  </a:txBody>
                  <a:tcPr marL="121836" marR="12183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hMerge="1">
                  <a:txBody>
                    <a:bodyPr/>
                    <a:lstStyle/>
                    <a:p>
                      <a:endParaRPr lang="uk-UA" sz="1200" dirty="0">
                        <a:solidFill>
                          <a:srgbClr val="FFFFFF"/>
                        </a:solidFill>
                      </a:endParaRPr>
                    </a:p>
                  </a:txBody>
                  <a:tcPr vert="vert27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5">
                        <a:lumMod val="75000"/>
                      </a:schemeClr>
                    </a:solidFill>
                  </a:tcPr>
                </a:tc>
                <a:tc hMerge="1">
                  <a:txBody>
                    <a:bodyPr/>
                    <a:lstStyle/>
                    <a:p>
                      <a:endParaRPr lang="uk-UA" sz="1200" dirty="0">
                        <a:solidFill>
                          <a:srgbClr val="FFFFFF"/>
                        </a:solidFill>
                      </a:endParaRPr>
                    </a:p>
                  </a:txBody>
                  <a:tcPr vert="vert27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5">
                        <a:lumMod val="75000"/>
                      </a:schemeClr>
                    </a:solidFill>
                  </a:tcPr>
                </a:tc>
                <a:tc hMerge="1">
                  <a:txBody>
                    <a:bodyPr/>
                    <a:lstStyle/>
                    <a:p>
                      <a:endParaRPr lang="uk-UA" sz="1200" dirty="0">
                        <a:solidFill>
                          <a:srgbClr val="FFFFFF"/>
                        </a:solidFill>
                      </a:endParaRPr>
                    </a:p>
                  </a:txBody>
                  <a:tcPr vert="vert27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5">
                        <a:lumMod val="75000"/>
                      </a:schemeClr>
                    </a:solidFill>
                  </a:tcPr>
                </a:tc>
                <a:tc hMerge="1">
                  <a:txBody>
                    <a:bodyPr/>
                    <a:lstStyle/>
                    <a:p>
                      <a:endParaRPr lang="uk-UA" sz="1200" dirty="0">
                        <a:solidFill>
                          <a:srgbClr val="FFFFFF"/>
                        </a:solidFill>
                      </a:endParaRPr>
                    </a:p>
                  </a:txBody>
                  <a:tcPr vert="vert27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5">
                        <a:lumMod val="75000"/>
                      </a:schemeClr>
                    </a:solidFill>
                  </a:tcPr>
                </a:tc>
                <a:tc hMerge="1">
                  <a:txBody>
                    <a:bodyPr/>
                    <a:lstStyle/>
                    <a:p>
                      <a:endParaRPr lang="uk-UA" sz="1200" dirty="0">
                        <a:solidFill>
                          <a:srgbClr val="FFFFFF"/>
                        </a:solidFill>
                      </a:endParaRPr>
                    </a:p>
                  </a:txBody>
                  <a:tcPr vert="vert270" anchor="ctr">
                    <a:lnL w="31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5">
                        <a:lumMod val="75000"/>
                      </a:schemeClr>
                    </a:solidFill>
                  </a:tcPr>
                </a:tc>
                <a:tc gridSpan="6">
                  <a:txBody>
                    <a:bodyPr/>
                    <a:lstStyle/>
                    <a:p>
                      <a:pPr algn="ctr"/>
                      <a:r>
                        <a:rPr lang="en-US" sz="1600" b="1" i="0" kern="1200" dirty="0">
                          <a:solidFill>
                            <a:srgbClr val="FFFFFF"/>
                          </a:solidFill>
                          <a:latin typeface="Roboto" panose="02000000000000000000" pitchFamily="2" charset="0"/>
                          <a:ea typeface="Roboto" panose="02000000000000000000" pitchFamily="2" charset="0"/>
                          <a:cs typeface="+mn-cs"/>
                        </a:rPr>
                        <a:t>2</a:t>
                      </a:r>
                      <a:r>
                        <a:rPr lang="en-US" sz="1600" b="1" i="0" kern="1200" baseline="30000" dirty="0">
                          <a:solidFill>
                            <a:srgbClr val="FFFFFF"/>
                          </a:solidFill>
                          <a:latin typeface="Roboto" panose="02000000000000000000" pitchFamily="2" charset="0"/>
                          <a:ea typeface="Roboto" panose="02000000000000000000" pitchFamily="2" charset="0"/>
                          <a:cs typeface="+mn-cs"/>
                        </a:rPr>
                        <a:t>DN</a:t>
                      </a:r>
                      <a:r>
                        <a:rPr lang="en-US" sz="1600" b="1" i="0" kern="1200" dirty="0">
                          <a:solidFill>
                            <a:srgbClr val="FFFFFF"/>
                          </a:solidFill>
                          <a:latin typeface="Roboto" panose="02000000000000000000" pitchFamily="2" charset="0"/>
                          <a:ea typeface="Roboto" panose="02000000000000000000" pitchFamily="2" charset="0"/>
                          <a:cs typeface="+mn-cs"/>
                        </a:rPr>
                        <a:t> HALF</a:t>
                      </a:r>
                      <a:endParaRPr lang="uk-UA" sz="1600" b="1" i="0" kern="1200" dirty="0">
                        <a:solidFill>
                          <a:srgbClr val="FFFFFF"/>
                        </a:solidFill>
                        <a:latin typeface="Roboto" panose="02000000000000000000" pitchFamily="2" charset="0"/>
                        <a:ea typeface="Roboto" panose="02000000000000000000" pitchFamily="2" charset="0"/>
                        <a:cs typeface="+mn-cs"/>
                      </a:endParaRPr>
                    </a:p>
                  </a:txBody>
                  <a:tcPr marL="121836" marR="121836" marT="45708" marB="45708" anchor="ctr">
                    <a:lnL w="31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hMerge="1">
                  <a:txBody>
                    <a:bodyPr/>
                    <a:lstStyle/>
                    <a:p>
                      <a:endParaRPr lang="uk-UA" sz="1200" dirty="0">
                        <a:solidFill>
                          <a:srgbClr val="FFFFFF"/>
                        </a:solidFill>
                      </a:endParaRPr>
                    </a:p>
                  </a:txBody>
                  <a:tcPr vert="vert27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5">
                        <a:lumMod val="75000"/>
                      </a:schemeClr>
                    </a:solidFill>
                  </a:tcPr>
                </a:tc>
                <a:tc hMerge="1">
                  <a:txBody>
                    <a:bodyPr/>
                    <a:lstStyle/>
                    <a:p>
                      <a:endParaRPr lang="uk-UA" sz="1200" dirty="0">
                        <a:solidFill>
                          <a:srgbClr val="FFFFFF"/>
                        </a:solidFill>
                      </a:endParaRPr>
                    </a:p>
                  </a:txBody>
                  <a:tcPr vert="vert27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5"/>
                    </a:solidFill>
                  </a:tcPr>
                </a:tc>
                <a:tc hMerge="1">
                  <a:txBody>
                    <a:bodyPr/>
                    <a:lstStyle/>
                    <a:p>
                      <a:endParaRPr lang="uk-UA" sz="1200" dirty="0">
                        <a:solidFill>
                          <a:srgbClr val="FFFFFF"/>
                        </a:solidFill>
                      </a:endParaRPr>
                    </a:p>
                  </a:txBody>
                  <a:tcPr vert="vert27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5">
                        <a:lumMod val="75000"/>
                      </a:schemeClr>
                    </a:solidFill>
                  </a:tcPr>
                </a:tc>
                <a:tc hMerge="1">
                  <a:txBody>
                    <a:bodyPr/>
                    <a:lstStyle/>
                    <a:p>
                      <a:endParaRPr lang="uk-UA" sz="1200" dirty="0">
                        <a:solidFill>
                          <a:srgbClr val="FFFFFF"/>
                        </a:solidFill>
                      </a:endParaRPr>
                    </a:p>
                  </a:txBody>
                  <a:tcPr vert="vert270" anchor="ctr">
                    <a:lnL w="31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5">
                        <a:lumMod val="75000"/>
                      </a:schemeClr>
                    </a:solidFill>
                  </a:tcPr>
                </a:tc>
                <a:tc hMerge="1">
                  <a:txBody>
                    <a:bodyPr/>
                    <a:lstStyle/>
                    <a:p>
                      <a:endParaRPr lang="uk-UA" sz="1200" dirty="0">
                        <a:solidFill>
                          <a:srgbClr val="FFFFFF"/>
                        </a:solidFill>
                      </a:endParaRPr>
                    </a:p>
                  </a:txBody>
                  <a:tcPr vert="vert270" anchor="ctr">
                    <a:lnL w="31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5">
                        <a:lumMod val="75000"/>
                      </a:schemeClr>
                    </a:solidFill>
                  </a:tcPr>
                </a:tc>
                <a:extLst>
                  <a:ext uri="{0D108BD9-81ED-4DB2-BD59-A6C34878D82A}">
                    <a16:rowId xmlns:a16="http://schemas.microsoft.com/office/drawing/2014/main" val="10000"/>
                  </a:ext>
                </a:extLst>
              </a:tr>
              <a:tr h="746381">
                <a:tc vMerge="1">
                  <a:txBody>
                    <a:bodyPr/>
                    <a:lstStyle/>
                    <a:p>
                      <a:endParaRPr lang="uk-UA" sz="1200" dirty="0">
                        <a:solidFill>
                          <a:srgbClr val="FFFFFF"/>
                        </a:solidFill>
                      </a:endParaRPr>
                    </a:p>
                  </a:txBody>
                  <a:tcPr vert="vert270" anchor="ctr">
                    <a:lnL w="28575" cap="flat" cmpd="sng" algn="ctr">
                      <a:solidFill>
                        <a:schemeClr val="bg1"/>
                      </a:solidFill>
                      <a:prstDash val="solid"/>
                      <a:round/>
                      <a:headEnd type="none" w="med" len="med"/>
                      <a:tailEnd type="none" w="med" len="med"/>
                    </a:lnL>
                    <a:lnR w="3175" cap="flat" cmpd="sng" algn="ctr">
                      <a:solidFill>
                        <a:schemeClr val="bg1"/>
                      </a:solidFill>
                      <a:prstDash val="solid"/>
                      <a:round/>
                      <a:headEnd type="none" w="med" len="med"/>
                      <a:tailEnd type="none" w="med" len="med"/>
                    </a:lnR>
                    <a:lnT w="3175" cap="flat" cmpd="sng" algn="ctr">
                      <a:solidFill>
                        <a:schemeClr val="bg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5">
                        <a:lumMod val="7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JAN</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FEB</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MAR</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APR</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MAY</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JUN</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JUL</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AUG</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SEP</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OCT</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NOV</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DEC</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vert="vert270" anchor="ctr">
                    <a:lnL w="31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extLst>
                  <a:ext uri="{0D108BD9-81ED-4DB2-BD59-A6C34878D82A}">
                    <a16:rowId xmlns:a16="http://schemas.microsoft.com/office/drawing/2014/main" val="10001"/>
                  </a:ext>
                </a:extLst>
              </a:tr>
              <a:tr h="527155">
                <a:tc>
                  <a:txBody>
                    <a:bodyPr/>
                    <a:lstStyle/>
                    <a:p>
                      <a:r>
                        <a:rPr lang="en-US" sz="1200" b="0" i="0" dirty="0">
                          <a:solidFill>
                            <a:schemeClr val="bg1"/>
                          </a:solidFill>
                          <a:latin typeface="Roboto Light" panose="02000000000000000000" pitchFamily="2" charset="0"/>
                          <a:ea typeface="Roboto Light" panose="02000000000000000000" pitchFamily="2" charset="0"/>
                        </a:rPr>
                        <a:t>A business plan is a written document that describes in detail</a:t>
                      </a:r>
                      <a:endParaRPr lang="uk-UA" sz="1200" b="0" i="0" dirty="0">
                        <a:solidFill>
                          <a:schemeClr val="bg1"/>
                        </a:solidFill>
                        <a:latin typeface="Roboto Light" panose="02000000000000000000" pitchFamily="2" charset="0"/>
                        <a:ea typeface="Roboto Light" panose="02000000000000000000" pitchFamily="2" charset="0"/>
                      </a:endParaRPr>
                    </a:p>
                  </a:txBody>
                  <a:tcPr marL="121836" marR="121836" marT="45708" marB="45708" anchor="ctr">
                    <a:lnL w="285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extLst>
                  <a:ext uri="{0D108BD9-81ED-4DB2-BD59-A6C34878D82A}">
                    <a16:rowId xmlns:a16="http://schemas.microsoft.com/office/drawing/2014/main" val="10002"/>
                  </a:ext>
                </a:extLst>
              </a:tr>
              <a:tr h="527155">
                <a:tc>
                  <a:txBody>
                    <a:bodyPr/>
                    <a:lstStyle/>
                    <a:p>
                      <a:r>
                        <a:rPr lang="en-US" sz="1200" b="0" i="0" dirty="0">
                          <a:solidFill>
                            <a:schemeClr val="bg1"/>
                          </a:solidFill>
                          <a:latin typeface="Roboto Light" panose="02000000000000000000" pitchFamily="2" charset="0"/>
                          <a:ea typeface="Roboto Light" panose="02000000000000000000" pitchFamily="2" charset="0"/>
                        </a:rPr>
                        <a:t>How a business—usually a new one—is going to achieve its goals.</a:t>
                      </a:r>
                      <a:endParaRPr lang="uk-UA" sz="1200" b="0" i="0" dirty="0">
                        <a:solidFill>
                          <a:schemeClr val="bg1"/>
                        </a:solidFill>
                        <a:latin typeface="Roboto Light" panose="02000000000000000000" pitchFamily="2" charset="0"/>
                        <a:ea typeface="Roboto Light" panose="02000000000000000000" pitchFamily="2" charset="0"/>
                      </a:endParaRPr>
                    </a:p>
                  </a:txBody>
                  <a:tcPr marL="121836" marR="121836" marT="45708" marB="45708" anchor="ctr">
                    <a:lnL w="285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endParaRPr lang="uk-UA" sz="1200" b="0" i="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extLst>
                  <a:ext uri="{0D108BD9-81ED-4DB2-BD59-A6C34878D82A}">
                    <a16:rowId xmlns:a16="http://schemas.microsoft.com/office/drawing/2014/main" val="10003"/>
                  </a:ext>
                </a:extLst>
              </a:tr>
              <a:tr h="527155">
                <a:tc>
                  <a:txBody>
                    <a:bodyPr/>
                    <a:lstStyle/>
                    <a:p>
                      <a:pPr marL="0" marR="0" indent="0" algn="l" defTabSz="1828343" rtl="0" eaLnBrk="1" fontAlgn="auto" latinLnBrk="0" hangingPunct="1">
                        <a:lnSpc>
                          <a:spcPct val="100000"/>
                        </a:lnSpc>
                        <a:spcBef>
                          <a:spcPts val="0"/>
                        </a:spcBef>
                        <a:spcAft>
                          <a:spcPts val="0"/>
                        </a:spcAft>
                        <a:buClrTx/>
                        <a:buSzTx/>
                        <a:buFontTx/>
                        <a:buNone/>
                        <a:tabLst/>
                        <a:defRPr/>
                      </a:pPr>
                      <a:r>
                        <a:rPr lang="en-US" sz="1200" b="0" i="0" dirty="0">
                          <a:solidFill>
                            <a:schemeClr val="bg1"/>
                          </a:solidFill>
                          <a:latin typeface="Roboto Light" panose="02000000000000000000" pitchFamily="2" charset="0"/>
                          <a:ea typeface="Roboto Light" panose="02000000000000000000" pitchFamily="2" charset="0"/>
                        </a:rPr>
                        <a:t>Business plans are important to allow a company lay out its goals and attract investment.</a:t>
                      </a:r>
                      <a:endParaRPr lang="uk-UA" sz="1200" b="0" i="0" dirty="0">
                        <a:solidFill>
                          <a:schemeClr val="bg1"/>
                        </a:solidFill>
                        <a:latin typeface="Roboto Light" panose="02000000000000000000" pitchFamily="2" charset="0"/>
                        <a:ea typeface="Roboto Light" panose="02000000000000000000" pitchFamily="2" charset="0"/>
                      </a:endParaRPr>
                    </a:p>
                  </a:txBody>
                  <a:tcPr marL="121836" marR="121836" marT="45708" marB="45708" anchor="ctr">
                    <a:lnL w="285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endParaRPr lang="uk-UA" sz="1200" b="0" i="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extLst>
                  <a:ext uri="{0D108BD9-81ED-4DB2-BD59-A6C34878D82A}">
                    <a16:rowId xmlns:a16="http://schemas.microsoft.com/office/drawing/2014/main" val="10004"/>
                  </a:ext>
                </a:extLst>
              </a:tr>
              <a:tr h="527155">
                <a:tc>
                  <a:txBody>
                    <a:bodyPr/>
                    <a:lstStyle/>
                    <a:p>
                      <a:pPr marL="0" marR="0" indent="0" algn="l" defTabSz="1828343" rtl="0" eaLnBrk="1" fontAlgn="auto" latinLnBrk="0" hangingPunct="1">
                        <a:lnSpc>
                          <a:spcPct val="100000"/>
                        </a:lnSpc>
                        <a:spcBef>
                          <a:spcPts val="0"/>
                        </a:spcBef>
                        <a:spcAft>
                          <a:spcPts val="0"/>
                        </a:spcAft>
                        <a:buClrTx/>
                        <a:buSzTx/>
                        <a:buFontTx/>
                        <a:buNone/>
                        <a:tabLst/>
                        <a:defRPr/>
                      </a:pPr>
                      <a:r>
                        <a:rPr lang="en-US" sz="1200" b="0" i="0" dirty="0">
                          <a:solidFill>
                            <a:schemeClr val="bg1"/>
                          </a:solidFill>
                          <a:latin typeface="Roboto Light" panose="02000000000000000000" pitchFamily="2" charset="0"/>
                          <a:ea typeface="Roboto Light" panose="02000000000000000000" pitchFamily="2" charset="0"/>
                        </a:rPr>
                        <a:t>They are also a way for companies to keep themselves on track going forward.</a:t>
                      </a:r>
                      <a:endParaRPr lang="uk-UA" sz="1200" b="0" i="0" dirty="0">
                        <a:solidFill>
                          <a:schemeClr val="bg1"/>
                        </a:solidFill>
                        <a:latin typeface="Roboto Light" panose="02000000000000000000" pitchFamily="2" charset="0"/>
                        <a:ea typeface="Roboto Light" panose="02000000000000000000" pitchFamily="2" charset="0"/>
                      </a:endParaRPr>
                    </a:p>
                  </a:txBody>
                  <a:tcPr marL="121836" marR="121836" marT="45708" marB="45708" anchor="ctr">
                    <a:lnL w="285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90000"/>
                        <a:lumOff val="10000"/>
                      </a:schemeClr>
                    </a:solidFill>
                  </a:tcPr>
                </a:tc>
                <a:tc>
                  <a:txBody>
                    <a:bodyPr/>
                    <a:lstStyle/>
                    <a:p>
                      <a:pPr algn="ctr"/>
                      <a:endParaRPr lang="uk-UA" sz="1200" b="0" i="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extLst>
                  <a:ext uri="{0D108BD9-81ED-4DB2-BD59-A6C34878D82A}">
                    <a16:rowId xmlns:a16="http://schemas.microsoft.com/office/drawing/2014/main" val="10005"/>
                  </a:ext>
                </a:extLst>
              </a:tr>
              <a:tr h="527155">
                <a:tc>
                  <a:txBody>
                    <a:bodyPr/>
                    <a:lstStyle/>
                    <a:p>
                      <a:pPr marL="0" marR="0" indent="0" algn="l" defTabSz="1828343" rtl="0" eaLnBrk="1" fontAlgn="auto" latinLnBrk="0" hangingPunct="1">
                        <a:lnSpc>
                          <a:spcPct val="100000"/>
                        </a:lnSpc>
                        <a:spcBef>
                          <a:spcPts val="0"/>
                        </a:spcBef>
                        <a:spcAft>
                          <a:spcPts val="0"/>
                        </a:spcAft>
                        <a:buClrTx/>
                        <a:buSzTx/>
                        <a:buFontTx/>
                        <a:buNone/>
                        <a:tabLst/>
                        <a:defRPr/>
                      </a:pPr>
                      <a:r>
                        <a:rPr lang="en-US" sz="1200" b="0" i="0" dirty="0">
                          <a:solidFill>
                            <a:schemeClr val="bg1"/>
                          </a:solidFill>
                          <a:latin typeface="Roboto Light" panose="02000000000000000000" pitchFamily="2" charset="0"/>
                          <a:ea typeface="Roboto Light" panose="02000000000000000000" pitchFamily="2" charset="0"/>
                        </a:rPr>
                        <a:t>Although they're especially useful for new companies, every company should business plan.</a:t>
                      </a:r>
                      <a:endParaRPr lang="uk-UA" sz="1200" b="0" i="0" dirty="0">
                        <a:solidFill>
                          <a:schemeClr val="bg1"/>
                        </a:solidFill>
                        <a:latin typeface="Roboto Light" panose="02000000000000000000" pitchFamily="2" charset="0"/>
                        <a:ea typeface="Roboto Light" panose="02000000000000000000" pitchFamily="2" charset="0"/>
                      </a:endParaRPr>
                    </a:p>
                  </a:txBody>
                  <a:tcPr marL="121836" marR="121836" marT="45708" marB="45708" anchor="ctr">
                    <a:lnL w="285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accent1">
                        <a:lumMod val="75000"/>
                        <a:lumOff val="2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5000"/>
                      </a:schemeClr>
                    </a:solidFill>
                  </a:tcPr>
                </a:tc>
                <a:tc>
                  <a:txBody>
                    <a:bodyPr/>
                    <a:lstStyle/>
                    <a:p>
                      <a:pPr algn="ctr"/>
                      <a:endParaRPr lang="uk-UA" sz="1200" b="0" i="0" dirty="0">
                        <a:solidFill>
                          <a:schemeClr val="tx1"/>
                        </a:solidFill>
                        <a:latin typeface="Roboto Light" panose="02000000000000000000" pitchFamily="2" charset="0"/>
                        <a:ea typeface="Roboto Light"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chemeClr val="tx1">
                        <a:alpha val="15000"/>
                      </a:schemeClr>
                    </a:solidFill>
                  </a:tcPr>
                </a:tc>
                <a:extLst>
                  <a:ext uri="{0D108BD9-81ED-4DB2-BD59-A6C34878D82A}">
                    <a16:rowId xmlns:a16="http://schemas.microsoft.com/office/drawing/2014/main" val="10006"/>
                  </a:ext>
                </a:extLst>
              </a:tr>
              <a:tr h="427586">
                <a:tc>
                  <a:txBody>
                    <a:bodyPr/>
                    <a:lstStyle/>
                    <a:p>
                      <a:r>
                        <a:rPr lang="en-US" sz="1600" b="1" i="0" dirty="0">
                          <a:solidFill>
                            <a:srgbClr val="FFFFFF"/>
                          </a:solidFill>
                          <a:latin typeface="Roboto" panose="02000000000000000000" pitchFamily="2" charset="0"/>
                          <a:ea typeface="Roboto" panose="02000000000000000000" pitchFamily="2" charset="0"/>
                        </a:rPr>
                        <a:t>Results, in million US$</a:t>
                      </a:r>
                      <a:endParaRPr lang="uk-UA" sz="1600" b="1" i="0" dirty="0">
                        <a:solidFill>
                          <a:srgbClr val="FFFFFF"/>
                        </a:solidFill>
                        <a:latin typeface="Roboto" panose="02000000000000000000" pitchFamily="2" charset="0"/>
                        <a:ea typeface="Roboto" panose="02000000000000000000" pitchFamily="2" charset="0"/>
                      </a:endParaRPr>
                    </a:p>
                  </a:txBody>
                  <a:tcPr marL="121836" marR="121836" marT="45708" marB="45708" anchor="ctr">
                    <a:lnL w="28575" cap="flat" cmpd="sng" algn="ctr">
                      <a:solidFill>
                        <a:schemeClr val="bg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1.23</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1.96</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90000"/>
                        <a:lumOff val="10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3.47</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3.5</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90000"/>
                        <a:lumOff val="10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3.1</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2.7</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90000"/>
                        <a:lumOff val="10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2.2</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2.01</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90000"/>
                        <a:lumOff val="10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3.9</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4.1</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90000"/>
                        <a:lumOff val="10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4.73</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75000"/>
                        <a:lumOff val="25000"/>
                      </a:schemeClr>
                    </a:solidFill>
                  </a:tcPr>
                </a:tc>
                <a:tc>
                  <a:txBody>
                    <a:bodyPr/>
                    <a:lstStyle/>
                    <a:p>
                      <a:pPr algn="ctr"/>
                      <a:r>
                        <a:rPr lang="en-US" sz="1600" b="1" i="0" dirty="0">
                          <a:solidFill>
                            <a:srgbClr val="FFFFFF"/>
                          </a:solidFill>
                          <a:latin typeface="Roboto" panose="02000000000000000000" pitchFamily="2" charset="0"/>
                          <a:ea typeface="Roboto" panose="02000000000000000000" pitchFamily="2" charset="0"/>
                        </a:rPr>
                        <a:t>3.91</a:t>
                      </a:r>
                      <a:endParaRPr lang="uk-UA" sz="1600" b="1" i="0" dirty="0">
                        <a:solidFill>
                          <a:srgbClr val="FFFFFF"/>
                        </a:solidFill>
                        <a:latin typeface="Roboto" panose="02000000000000000000" pitchFamily="2" charset="0"/>
                        <a:ea typeface="Roboto" panose="02000000000000000000" pitchFamily="2" charset="0"/>
                      </a:endParaRPr>
                    </a:p>
                  </a:txBody>
                  <a:tcPr marL="47967" marR="47967" marT="45708" marB="45708" anchor="ctr">
                    <a:lnL w="3175" cap="flat" cmpd="sng" algn="ctr">
                      <a:solidFill>
                        <a:schemeClr val="tx1"/>
                      </a:solidFill>
                      <a:prstDash val="solid"/>
                      <a:round/>
                      <a:headEnd type="none" w="med" len="med"/>
                      <a:tailEnd type="none" w="med" len="med"/>
                    </a:lnL>
                    <a:lnR w="28575" cap="flat" cmpd="sng" algn="ctr">
                      <a:solidFill>
                        <a:schemeClr val="bg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bg1"/>
                      </a:solidFill>
                      <a:prstDash val="solid"/>
                      <a:round/>
                      <a:headEnd type="none" w="med" len="med"/>
                      <a:tailEnd type="none" w="med" len="med"/>
                    </a:lnB>
                    <a:solidFill>
                      <a:schemeClr val="accent1">
                        <a:lumMod val="90000"/>
                        <a:lumOff val="10000"/>
                      </a:schemeClr>
                    </a:solidFill>
                  </a:tcPr>
                </a:tc>
                <a:extLst>
                  <a:ext uri="{0D108BD9-81ED-4DB2-BD59-A6C34878D82A}">
                    <a16:rowId xmlns:a16="http://schemas.microsoft.com/office/drawing/2014/main" val="10007"/>
                  </a:ext>
                </a:extLst>
              </a:tr>
            </a:tbl>
          </a:graphicData>
        </a:graphic>
      </p:graphicFrame>
      <p:sp>
        <p:nvSpPr>
          <p:cNvPr id="5" name="Oval 4">
            <a:extLst>
              <a:ext uri="{FF2B5EF4-FFF2-40B4-BE49-F238E27FC236}">
                <a16:creationId xmlns:a16="http://schemas.microsoft.com/office/drawing/2014/main" id="{B8A6F6D6-0D29-7E4C-9D61-73D13744EB99}"/>
              </a:ext>
            </a:extLst>
          </p:cNvPr>
          <p:cNvSpPr>
            <a:spLocks noChangeAspect="1"/>
          </p:cNvSpPr>
          <p:nvPr/>
        </p:nvSpPr>
        <p:spPr>
          <a:xfrm>
            <a:off x="1515627" y="5878593"/>
            <a:ext cx="228600" cy="228600"/>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6" name="TextBox 5">
            <a:extLst>
              <a:ext uri="{FF2B5EF4-FFF2-40B4-BE49-F238E27FC236}">
                <a16:creationId xmlns:a16="http://schemas.microsoft.com/office/drawing/2014/main" id="{CB098DC8-BFA1-3141-B592-B566C6E9DB4F}"/>
              </a:ext>
            </a:extLst>
          </p:cNvPr>
          <p:cNvSpPr txBox="1"/>
          <p:nvPr/>
        </p:nvSpPr>
        <p:spPr>
          <a:xfrm>
            <a:off x="1799500" y="5736699"/>
            <a:ext cx="522900" cy="292388"/>
          </a:xfrm>
          <a:prstGeom prst="rect">
            <a:avLst/>
          </a:prstGeom>
          <a:noFill/>
        </p:spPr>
        <p:txBody>
          <a:bodyPr wrap="none" rtlCol="0" anchor="ctr" anchorCtr="0">
            <a:spAutoFit/>
          </a:bodyPr>
          <a:lstStyle/>
          <a:p>
            <a:r>
              <a:rPr lang="en-US" sz="1300" b="1" dirty="0">
                <a:solidFill>
                  <a:schemeClr val="tx2"/>
                </a:solidFill>
                <a:latin typeface="Roboto" panose="02000000000000000000" pitchFamily="2" charset="0"/>
                <a:ea typeface="League Spartan" charset="0"/>
                <a:cs typeface="Poppins" pitchFamily="2" charset="77"/>
              </a:rPr>
              <a:t>Title</a:t>
            </a:r>
          </a:p>
        </p:txBody>
      </p:sp>
      <p:sp>
        <p:nvSpPr>
          <p:cNvPr id="7" name="Subtitle 2">
            <a:extLst>
              <a:ext uri="{FF2B5EF4-FFF2-40B4-BE49-F238E27FC236}">
                <a16:creationId xmlns:a16="http://schemas.microsoft.com/office/drawing/2014/main" id="{774FCBF1-E8F2-CC43-A0EE-F73DE5C9C68A}"/>
              </a:ext>
            </a:extLst>
          </p:cNvPr>
          <p:cNvSpPr txBox="1">
            <a:spLocks/>
          </p:cNvSpPr>
          <p:nvPr/>
        </p:nvSpPr>
        <p:spPr>
          <a:xfrm>
            <a:off x="1805187" y="5979737"/>
            <a:ext cx="1344620" cy="418063"/>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A good business plan starts with an</a:t>
            </a:r>
          </a:p>
        </p:txBody>
      </p:sp>
      <p:sp>
        <p:nvSpPr>
          <p:cNvPr id="8" name="Oval 7">
            <a:extLst>
              <a:ext uri="{FF2B5EF4-FFF2-40B4-BE49-F238E27FC236}">
                <a16:creationId xmlns:a16="http://schemas.microsoft.com/office/drawing/2014/main" id="{2AF8CAD8-5012-7444-851B-394671049A3F}"/>
              </a:ext>
            </a:extLst>
          </p:cNvPr>
          <p:cNvSpPr>
            <a:spLocks noChangeAspect="1"/>
          </p:cNvSpPr>
          <p:nvPr/>
        </p:nvSpPr>
        <p:spPr>
          <a:xfrm>
            <a:off x="3398090" y="5878593"/>
            <a:ext cx="228600" cy="228600"/>
          </a:xfrm>
          <a:prstGeom prst="ellips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9" name="TextBox 8">
            <a:extLst>
              <a:ext uri="{FF2B5EF4-FFF2-40B4-BE49-F238E27FC236}">
                <a16:creationId xmlns:a16="http://schemas.microsoft.com/office/drawing/2014/main" id="{8171B967-A3F9-9F46-8109-E634C204F92B}"/>
              </a:ext>
            </a:extLst>
          </p:cNvPr>
          <p:cNvSpPr txBox="1"/>
          <p:nvPr/>
        </p:nvSpPr>
        <p:spPr>
          <a:xfrm>
            <a:off x="3681963" y="5736699"/>
            <a:ext cx="522900" cy="292388"/>
          </a:xfrm>
          <a:prstGeom prst="rect">
            <a:avLst/>
          </a:prstGeom>
          <a:noFill/>
        </p:spPr>
        <p:txBody>
          <a:bodyPr wrap="none" rtlCol="0" anchor="ctr" anchorCtr="0">
            <a:spAutoFit/>
          </a:bodyPr>
          <a:lstStyle/>
          <a:p>
            <a:r>
              <a:rPr lang="en-US" sz="1300" b="1" dirty="0">
                <a:solidFill>
                  <a:schemeClr val="tx2"/>
                </a:solidFill>
                <a:latin typeface="Roboto" panose="02000000000000000000" pitchFamily="2" charset="0"/>
                <a:ea typeface="League Spartan" charset="0"/>
                <a:cs typeface="Poppins" pitchFamily="2" charset="77"/>
              </a:rPr>
              <a:t>Title</a:t>
            </a:r>
          </a:p>
        </p:txBody>
      </p:sp>
      <p:sp>
        <p:nvSpPr>
          <p:cNvPr id="10" name="Subtitle 2">
            <a:extLst>
              <a:ext uri="{FF2B5EF4-FFF2-40B4-BE49-F238E27FC236}">
                <a16:creationId xmlns:a16="http://schemas.microsoft.com/office/drawing/2014/main" id="{911E2388-614B-A44B-A7F9-EFBD54E53130}"/>
              </a:ext>
            </a:extLst>
          </p:cNvPr>
          <p:cNvSpPr txBox="1">
            <a:spLocks/>
          </p:cNvSpPr>
          <p:nvPr/>
        </p:nvSpPr>
        <p:spPr>
          <a:xfrm>
            <a:off x="3687650" y="5979737"/>
            <a:ext cx="1344620" cy="418063"/>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A good business plan starts with an</a:t>
            </a:r>
          </a:p>
        </p:txBody>
      </p:sp>
      <p:sp>
        <p:nvSpPr>
          <p:cNvPr id="11" name="Oval 10">
            <a:extLst>
              <a:ext uri="{FF2B5EF4-FFF2-40B4-BE49-F238E27FC236}">
                <a16:creationId xmlns:a16="http://schemas.microsoft.com/office/drawing/2014/main" id="{93B5D3AB-70AD-154B-AA7D-AA012A4CAEF7}"/>
              </a:ext>
            </a:extLst>
          </p:cNvPr>
          <p:cNvSpPr>
            <a:spLocks noChangeAspect="1"/>
          </p:cNvSpPr>
          <p:nvPr/>
        </p:nvSpPr>
        <p:spPr>
          <a:xfrm>
            <a:off x="5279450" y="5878593"/>
            <a:ext cx="228600" cy="228600"/>
          </a:xfrm>
          <a:prstGeom prst="ellips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2" name="TextBox 11">
            <a:extLst>
              <a:ext uri="{FF2B5EF4-FFF2-40B4-BE49-F238E27FC236}">
                <a16:creationId xmlns:a16="http://schemas.microsoft.com/office/drawing/2014/main" id="{6049A631-0AE6-4043-897B-D46ED4D2975C}"/>
              </a:ext>
            </a:extLst>
          </p:cNvPr>
          <p:cNvSpPr txBox="1"/>
          <p:nvPr/>
        </p:nvSpPr>
        <p:spPr>
          <a:xfrm>
            <a:off x="5563323" y="5736699"/>
            <a:ext cx="522900" cy="292388"/>
          </a:xfrm>
          <a:prstGeom prst="rect">
            <a:avLst/>
          </a:prstGeom>
          <a:noFill/>
        </p:spPr>
        <p:txBody>
          <a:bodyPr wrap="none" rtlCol="0" anchor="ctr" anchorCtr="0">
            <a:spAutoFit/>
          </a:bodyPr>
          <a:lstStyle/>
          <a:p>
            <a:r>
              <a:rPr lang="en-US" sz="1300" b="1" dirty="0">
                <a:solidFill>
                  <a:schemeClr val="tx2"/>
                </a:solidFill>
                <a:latin typeface="Roboto" panose="02000000000000000000" pitchFamily="2" charset="0"/>
                <a:ea typeface="League Spartan" charset="0"/>
                <a:cs typeface="Poppins" pitchFamily="2" charset="77"/>
              </a:rPr>
              <a:t>Title</a:t>
            </a:r>
          </a:p>
        </p:txBody>
      </p:sp>
      <p:sp>
        <p:nvSpPr>
          <p:cNvPr id="13" name="Subtitle 2">
            <a:extLst>
              <a:ext uri="{FF2B5EF4-FFF2-40B4-BE49-F238E27FC236}">
                <a16:creationId xmlns:a16="http://schemas.microsoft.com/office/drawing/2014/main" id="{F943CD9C-073A-BD43-8336-BB4C726C5D43}"/>
              </a:ext>
            </a:extLst>
          </p:cNvPr>
          <p:cNvSpPr txBox="1">
            <a:spLocks/>
          </p:cNvSpPr>
          <p:nvPr/>
        </p:nvSpPr>
        <p:spPr>
          <a:xfrm>
            <a:off x="5569010" y="5979737"/>
            <a:ext cx="1344620" cy="418063"/>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A good business plan starts with an</a:t>
            </a:r>
          </a:p>
        </p:txBody>
      </p:sp>
      <p:sp>
        <p:nvSpPr>
          <p:cNvPr id="14" name="Oval 13">
            <a:extLst>
              <a:ext uri="{FF2B5EF4-FFF2-40B4-BE49-F238E27FC236}">
                <a16:creationId xmlns:a16="http://schemas.microsoft.com/office/drawing/2014/main" id="{BC585987-E559-8842-939D-EA303931E3FC}"/>
              </a:ext>
            </a:extLst>
          </p:cNvPr>
          <p:cNvSpPr>
            <a:spLocks noChangeAspect="1"/>
          </p:cNvSpPr>
          <p:nvPr/>
        </p:nvSpPr>
        <p:spPr>
          <a:xfrm>
            <a:off x="7161734" y="5878593"/>
            <a:ext cx="228600" cy="228600"/>
          </a:xfrm>
          <a:prstGeom prst="ellips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5" name="TextBox 14">
            <a:extLst>
              <a:ext uri="{FF2B5EF4-FFF2-40B4-BE49-F238E27FC236}">
                <a16:creationId xmlns:a16="http://schemas.microsoft.com/office/drawing/2014/main" id="{24B10C58-6C71-9C4A-9481-F7C8FD2F6DD7}"/>
              </a:ext>
            </a:extLst>
          </p:cNvPr>
          <p:cNvSpPr txBox="1"/>
          <p:nvPr/>
        </p:nvSpPr>
        <p:spPr>
          <a:xfrm>
            <a:off x="7445607" y="5736699"/>
            <a:ext cx="522900" cy="292388"/>
          </a:xfrm>
          <a:prstGeom prst="rect">
            <a:avLst/>
          </a:prstGeom>
          <a:noFill/>
        </p:spPr>
        <p:txBody>
          <a:bodyPr wrap="none" rtlCol="0" anchor="ctr" anchorCtr="0">
            <a:spAutoFit/>
          </a:bodyPr>
          <a:lstStyle/>
          <a:p>
            <a:r>
              <a:rPr lang="en-US" sz="1300" b="1" dirty="0">
                <a:solidFill>
                  <a:schemeClr val="tx2"/>
                </a:solidFill>
                <a:latin typeface="Roboto" panose="02000000000000000000" pitchFamily="2" charset="0"/>
                <a:ea typeface="League Spartan" charset="0"/>
                <a:cs typeface="Poppins" pitchFamily="2" charset="77"/>
              </a:rPr>
              <a:t>Title</a:t>
            </a:r>
          </a:p>
        </p:txBody>
      </p:sp>
      <p:sp>
        <p:nvSpPr>
          <p:cNvPr id="16" name="Subtitle 2">
            <a:extLst>
              <a:ext uri="{FF2B5EF4-FFF2-40B4-BE49-F238E27FC236}">
                <a16:creationId xmlns:a16="http://schemas.microsoft.com/office/drawing/2014/main" id="{48227A43-AC09-1147-9CA2-B82E4C15EB00}"/>
              </a:ext>
            </a:extLst>
          </p:cNvPr>
          <p:cNvSpPr txBox="1">
            <a:spLocks/>
          </p:cNvSpPr>
          <p:nvPr/>
        </p:nvSpPr>
        <p:spPr>
          <a:xfrm>
            <a:off x="7451294" y="5979737"/>
            <a:ext cx="1344620" cy="418063"/>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A good business plan starts with an</a:t>
            </a:r>
          </a:p>
        </p:txBody>
      </p:sp>
      <p:sp>
        <p:nvSpPr>
          <p:cNvPr id="17" name="Oval 16">
            <a:extLst>
              <a:ext uri="{FF2B5EF4-FFF2-40B4-BE49-F238E27FC236}">
                <a16:creationId xmlns:a16="http://schemas.microsoft.com/office/drawing/2014/main" id="{2CCAA3C7-7A33-2343-B19A-22707D842344}"/>
              </a:ext>
            </a:extLst>
          </p:cNvPr>
          <p:cNvSpPr>
            <a:spLocks noChangeAspect="1"/>
          </p:cNvSpPr>
          <p:nvPr/>
        </p:nvSpPr>
        <p:spPr>
          <a:xfrm>
            <a:off x="9043735" y="5878593"/>
            <a:ext cx="228600" cy="228600"/>
          </a:xfrm>
          <a:prstGeom prst="ellips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Roboto Light" panose="02000000000000000000" pitchFamily="2" charset="0"/>
            </a:endParaRPr>
          </a:p>
        </p:txBody>
      </p:sp>
      <p:sp>
        <p:nvSpPr>
          <p:cNvPr id="18" name="TextBox 17">
            <a:extLst>
              <a:ext uri="{FF2B5EF4-FFF2-40B4-BE49-F238E27FC236}">
                <a16:creationId xmlns:a16="http://schemas.microsoft.com/office/drawing/2014/main" id="{F06CD749-F037-CB41-8E7E-A54C5A5F45BC}"/>
              </a:ext>
            </a:extLst>
          </p:cNvPr>
          <p:cNvSpPr txBox="1"/>
          <p:nvPr/>
        </p:nvSpPr>
        <p:spPr>
          <a:xfrm>
            <a:off x="9327608" y="5736699"/>
            <a:ext cx="522900" cy="292388"/>
          </a:xfrm>
          <a:prstGeom prst="rect">
            <a:avLst/>
          </a:prstGeom>
          <a:noFill/>
        </p:spPr>
        <p:txBody>
          <a:bodyPr wrap="none" rtlCol="0" anchor="ctr" anchorCtr="0">
            <a:spAutoFit/>
          </a:bodyPr>
          <a:lstStyle/>
          <a:p>
            <a:r>
              <a:rPr lang="en-US" sz="1300" b="1" dirty="0">
                <a:solidFill>
                  <a:schemeClr val="tx2"/>
                </a:solidFill>
                <a:latin typeface="Roboto" panose="02000000000000000000" pitchFamily="2" charset="0"/>
                <a:ea typeface="League Spartan" charset="0"/>
                <a:cs typeface="Poppins" pitchFamily="2" charset="77"/>
              </a:rPr>
              <a:t>Title</a:t>
            </a:r>
          </a:p>
        </p:txBody>
      </p:sp>
      <p:sp>
        <p:nvSpPr>
          <p:cNvPr id="19" name="Subtitle 2">
            <a:extLst>
              <a:ext uri="{FF2B5EF4-FFF2-40B4-BE49-F238E27FC236}">
                <a16:creationId xmlns:a16="http://schemas.microsoft.com/office/drawing/2014/main" id="{82688343-0652-8E4F-BACA-84C33182EE00}"/>
              </a:ext>
            </a:extLst>
          </p:cNvPr>
          <p:cNvSpPr txBox="1">
            <a:spLocks/>
          </p:cNvSpPr>
          <p:nvPr/>
        </p:nvSpPr>
        <p:spPr>
          <a:xfrm>
            <a:off x="9333295" y="5979737"/>
            <a:ext cx="1344620" cy="418063"/>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A good business plan starts with an</a:t>
            </a:r>
          </a:p>
        </p:txBody>
      </p:sp>
      <p:sp>
        <p:nvSpPr>
          <p:cNvPr id="20" name="Rounded Rectangle 19">
            <a:extLst>
              <a:ext uri="{FF2B5EF4-FFF2-40B4-BE49-F238E27FC236}">
                <a16:creationId xmlns:a16="http://schemas.microsoft.com/office/drawing/2014/main" id="{B3829BB9-0CB6-9544-B61A-FF135DE5EA87}"/>
              </a:ext>
            </a:extLst>
          </p:cNvPr>
          <p:cNvSpPr/>
          <p:nvPr/>
        </p:nvSpPr>
        <p:spPr>
          <a:xfrm>
            <a:off x="6486796" y="2602733"/>
            <a:ext cx="2439750" cy="233658"/>
          </a:xfrm>
          <a:prstGeom prst="roundRect">
            <a:avLst>
              <a:gd name="adj"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400" dirty="0">
              <a:latin typeface="Roboto Light" panose="02000000000000000000" pitchFamily="2" charset="0"/>
            </a:endParaRPr>
          </a:p>
        </p:txBody>
      </p:sp>
      <p:sp>
        <p:nvSpPr>
          <p:cNvPr id="21" name="Rounded Rectangle 20">
            <a:extLst>
              <a:ext uri="{FF2B5EF4-FFF2-40B4-BE49-F238E27FC236}">
                <a16:creationId xmlns:a16="http://schemas.microsoft.com/office/drawing/2014/main" id="{AAF3331F-4740-784C-B58F-5DA5328B9269}"/>
              </a:ext>
            </a:extLst>
          </p:cNvPr>
          <p:cNvSpPr/>
          <p:nvPr/>
        </p:nvSpPr>
        <p:spPr>
          <a:xfrm>
            <a:off x="4689462" y="3109415"/>
            <a:ext cx="3009024" cy="233658"/>
          </a:xfrm>
          <a:prstGeom prst="roundRect">
            <a:avLst>
              <a:gd name="adj"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400" dirty="0">
              <a:latin typeface="Roboto Light" panose="02000000000000000000" pitchFamily="2" charset="0"/>
            </a:endParaRPr>
          </a:p>
        </p:txBody>
      </p:sp>
      <p:sp>
        <p:nvSpPr>
          <p:cNvPr id="22" name="Rounded Rectangle 21">
            <a:extLst>
              <a:ext uri="{FF2B5EF4-FFF2-40B4-BE49-F238E27FC236}">
                <a16:creationId xmlns:a16="http://schemas.microsoft.com/office/drawing/2014/main" id="{1B263050-E498-C843-9631-74460235759A}"/>
              </a:ext>
            </a:extLst>
          </p:cNvPr>
          <p:cNvSpPr/>
          <p:nvPr/>
        </p:nvSpPr>
        <p:spPr>
          <a:xfrm>
            <a:off x="5803096" y="3638508"/>
            <a:ext cx="1992462" cy="233658"/>
          </a:xfrm>
          <a:prstGeom prst="roundRect">
            <a:avLst>
              <a:gd name="adj" fmla="val 5000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400" dirty="0">
              <a:latin typeface="Roboto Light" panose="02000000000000000000" pitchFamily="2" charset="0"/>
            </a:endParaRPr>
          </a:p>
        </p:txBody>
      </p:sp>
      <p:sp>
        <p:nvSpPr>
          <p:cNvPr id="23" name="Rounded Rectangle 22">
            <a:extLst>
              <a:ext uri="{FF2B5EF4-FFF2-40B4-BE49-F238E27FC236}">
                <a16:creationId xmlns:a16="http://schemas.microsoft.com/office/drawing/2014/main" id="{D2A81F63-0901-6243-A8D3-304668C8C383}"/>
              </a:ext>
            </a:extLst>
          </p:cNvPr>
          <p:cNvSpPr/>
          <p:nvPr/>
        </p:nvSpPr>
        <p:spPr>
          <a:xfrm>
            <a:off x="9923621" y="3648221"/>
            <a:ext cx="1524917" cy="233658"/>
          </a:xfrm>
          <a:prstGeom prst="roundRect">
            <a:avLst>
              <a:gd name="adj" fmla="val 5000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400" dirty="0">
              <a:latin typeface="Roboto Light" panose="02000000000000000000" pitchFamily="2" charset="0"/>
            </a:endParaRPr>
          </a:p>
        </p:txBody>
      </p:sp>
      <p:sp>
        <p:nvSpPr>
          <p:cNvPr id="24" name="Rounded Rectangle 23">
            <a:extLst>
              <a:ext uri="{FF2B5EF4-FFF2-40B4-BE49-F238E27FC236}">
                <a16:creationId xmlns:a16="http://schemas.microsoft.com/office/drawing/2014/main" id="{C0094493-013D-E64C-90B0-8CB362F3FF99}"/>
              </a:ext>
            </a:extLst>
          </p:cNvPr>
          <p:cNvSpPr/>
          <p:nvPr/>
        </p:nvSpPr>
        <p:spPr>
          <a:xfrm>
            <a:off x="8284390" y="4177269"/>
            <a:ext cx="3009024" cy="233658"/>
          </a:xfrm>
          <a:prstGeom prst="roundRect">
            <a:avLst>
              <a:gd name="adj"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400" dirty="0">
              <a:latin typeface="Roboto Light" panose="02000000000000000000" pitchFamily="2" charset="0"/>
            </a:endParaRPr>
          </a:p>
        </p:txBody>
      </p:sp>
      <p:sp>
        <p:nvSpPr>
          <p:cNvPr id="25" name="Rounded Rectangle 24">
            <a:extLst>
              <a:ext uri="{FF2B5EF4-FFF2-40B4-BE49-F238E27FC236}">
                <a16:creationId xmlns:a16="http://schemas.microsoft.com/office/drawing/2014/main" id="{792B3BBD-30DD-3E41-B383-A8EF65E9BE33}"/>
              </a:ext>
            </a:extLst>
          </p:cNvPr>
          <p:cNvSpPr/>
          <p:nvPr/>
        </p:nvSpPr>
        <p:spPr>
          <a:xfrm>
            <a:off x="4601108" y="4713104"/>
            <a:ext cx="2001120" cy="233658"/>
          </a:xfrm>
          <a:prstGeom prst="roundRect">
            <a:avLst>
              <a:gd name="adj" fmla="val 50000"/>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400" dirty="0">
              <a:latin typeface="Roboto Light" panose="02000000000000000000" pitchFamily="2" charset="0"/>
            </a:endParaRPr>
          </a:p>
        </p:txBody>
      </p:sp>
      <p:sp>
        <p:nvSpPr>
          <p:cNvPr id="26" name="TextBox 25">
            <a:extLst>
              <a:ext uri="{FF2B5EF4-FFF2-40B4-BE49-F238E27FC236}">
                <a16:creationId xmlns:a16="http://schemas.microsoft.com/office/drawing/2014/main" id="{C37E678F-693F-7A44-B72D-8A50E9DA4FD9}"/>
              </a:ext>
            </a:extLst>
          </p:cNvPr>
          <p:cNvSpPr txBox="1"/>
          <p:nvPr/>
        </p:nvSpPr>
        <p:spPr>
          <a:xfrm>
            <a:off x="5365865" y="4690021"/>
            <a:ext cx="471604" cy="261610"/>
          </a:xfrm>
          <a:prstGeom prst="rect">
            <a:avLst/>
          </a:prstGeom>
          <a:noFill/>
        </p:spPr>
        <p:txBody>
          <a:bodyPr wrap="none" rtlCol="0" anchor="ctr">
            <a:spAutoFit/>
          </a:bodyPr>
          <a:lstStyle/>
          <a:p>
            <a:pPr algn="ctr"/>
            <a:r>
              <a:rPr lang="en-US" sz="1100" b="1" dirty="0">
                <a:solidFill>
                  <a:schemeClr val="bg1"/>
                </a:solidFill>
                <a:latin typeface="Roboto" panose="02000000000000000000" pitchFamily="2" charset="0"/>
                <a:ea typeface="Roboto" panose="02000000000000000000" pitchFamily="2" charset="0"/>
              </a:rPr>
              <a:t>Title</a:t>
            </a:r>
          </a:p>
        </p:txBody>
      </p:sp>
      <p:sp>
        <p:nvSpPr>
          <p:cNvPr id="27" name="TextBox 26">
            <a:extLst>
              <a:ext uri="{FF2B5EF4-FFF2-40B4-BE49-F238E27FC236}">
                <a16:creationId xmlns:a16="http://schemas.microsoft.com/office/drawing/2014/main" id="{B04E2AB7-690A-1342-95F4-EC90E52EEFC8}"/>
              </a:ext>
            </a:extLst>
          </p:cNvPr>
          <p:cNvSpPr txBox="1"/>
          <p:nvPr/>
        </p:nvSpPr>
        <p:spPr>
          <a:xfrm>
            <a:off x="5958172" y="3083039"/>
            <a:ext cx="471604" cy="261610"/>
          </a:xfrm>
          <a:prstGeom prst="rect">
            <a:avLst/>
          </a:prstGeom>
          <a:noFill/>
        </p:spPr>
        <p:txBody>
          <a:bodyPr wrap="none" rtlCol="0" anchor="ctr">
            <a:spAutoFit/>
          </a:bodyPr>
          <a:lstStyle/>
          <a:p>
            <a:pPr algn="ctr"/>
            <a:r>
              <a:rPr lang="en-US" sz="1100" b="1" dirty="0">
                <a:solidFill>
                  <a:schemeClr val="bg1"/>
                </a:solidFill>
                <a:latin typeface="Roboto" panose="02000000000000000000" pitchFamily="2" charset="0"/>
                <a:ea typeface="Roboto" panose="02000000000000000000" pitchFamily="2" charset="0"/>
              </a:rPr>
              <a:t>Title</a:t>
            </a:r>
          </a:p>
        </p:txBody>
      </p:sp>
      <p:sp>
        <p:nvSpPr>
          <p:cNvPr id="28" name="TextBox 27">
            <a:extLst>
              <a:ext uri="{FF2B5EF4-FFF2-40B4-BE49-F238E27FC236}">
                <a16:creationId xmlns:a16="http://schemas.microsoft.com/office/drawing/2014/main" id="{6EE4BF47-4BAF-E54E-B112-FCE64ABC11B1}"/>
              </a:ext>
            </a:extLst>
          </p:cNvPr>
          <p:cNvSpPr txBox="1"/>
          <p:nvPr/>
        </p:nvSpPr>
        <p:spPr>
          <a:xfrm>
            <a:off x="6563524" y="3615425"/>
            <a:ext cx="471604" cy="261610"/>
          </a:xfrm>
          <a:prstGeom prst="rect">
            <a:avLst/>
          </a:prstGeom>
          <a:noFill/>
        </p:spPr>
        <p:txBody>
          <a:bodyPr wrap="none" rtlCol="0" anchor="ctr">
            <a:spAutoFit/>
          </a:bodyPr>
          <a:lstStyle/>
          <a:p>
            <a:pPr algn="ctr"/>
            <a:r>
              <a:rPr lang="en-US" sz="1100" b="1" dirty="0">
                <a:solidFill>
                  <a:schemeClr val="bg1"/>
                </a:solidFill>
                <a:latin typeface="Roboto" panose="02000000000000000000" pitchFamily="2" charset="0"/>
                <a:ea typeface="Roboto" panose="02000000000000000000" pitchFamily="2" charset="0"/>
              </a:rPr>
              <a:t>Title</a:t>
            </a:r>
          </a:p>
        </p:txBody>
      </p:sp>
      <p:sp>
        <p:nvSpPr>
          <p:cNvPr id="29" name="TextBox 28">
            <a:extLst>
              <a:ext uri="{FF2B5EF4-FFF2-40B4-BE49-F238E27FC236}">
                <a16:creationId xmlns:a16="http://schemas.microsoft.com/office/drawing/2014/main" id="{AD956632-1DA2-5546-9847-68AD290B9CA1}"/>
              </a:ext>
            </a:extLst>
          </p:cNvPr>
          <p:cNvSpPr txBox="1"/>
          <p:nvPr/>
        </p:nvSpPr>
        <p:spPr>
          <a:xfrm>
            <a:off x="7421882" y="2588757"/>
            <a:ext cx="471604" cy="261610"/>
          </a:xfrm>
          <a:prstGeom prst="rect">
            <a:avLst/>
          </a:prstGeom>
          <a:noFill/>
        </p:spPr>
        <p:txBody>
          <a:bodyPr wrap="none" rtlCol="0" anchor="ctr">
            <a:spAutoFit/>
          </a:bodyPr>
          <a:lstStyle/>
          <a:p>
            <a:pPr algn="ctr"/>
            <a:r>
              <a:rPr lang="en-US" sz="1100" b="1" dirty="0">
                <a:solidFill>
                  <a:schemeClr val="bg1"/>
                </a:solidFill>
                <a:latin typeface="Roboto" panose="02000000000000000000" pitchFamily="2" charset="0"/>
                <a:ea typeface="Roboto" panose="02000000000000000000" pitchFamily="2" charset="0"/>
              </a:rPr>
              <a:t>Title</a:t>
            </a:r>
          </a:p>
        </p:txBody>
      </p:sp>
      <p:sp>
        <p:nvSpPr>
          <p:cNvPr id="30" name="TextBox 29">
            <a:extLst>
              <a:ext uri="{FF2B5EF4-FFF2-40B4-BE49-F238E27FC236}">
                <a16:creationId xmlns:a16="http://schemas.microsoft.com/office/drawing/2014/main" id="{7AE31B20-73BC-D34F-ABF0-C86FC9FA6FDA}"/>
              </a:ext>
            </a:extLst>
          </p:cNvPr>
          <p:cNvSpPr txBox="1"/>
          <p:nvPr/>
        </p:nvSpPr>
        <p:spPr>
          <a:xfrm>
            <a:off x="9549210" y="4172400"/>
            <a:ext cx="471604" cy="261610"/>
          </a:xfrm>
          <a:prstGeom prst="rect">
            <a:avLst/>
          </a:prstGeom>
          <a:noFill/>
        </p:spPr>
        <p:txBody>
          <a:bodyPr wrap="none" rtlCol="0" anchor="ctr">
            <a:spAutoFit/>
          </a:bodyPr>
          <a:lstStyle/>
          <a:p>
            <a:pPr algn="ctr"/>
            <a:r>
              <a:rPr lang="en-US" sz="1100" b="1" dirty="0">
                <a:solidFill>
                  <a:schemeClr val="bg1"/>
                </a:solidFill>
                <a:latin typeface="Roboto" panose="02000000000000000000" pitchFamily="2" charset="0"/>
                <a:ea typeface="Roboto" panose="02000000000000000000" pitchFamily="2" charset="0"/>
              </a:rPr>
              <a:t>Title</a:t>
            </a:r>
          </a:p>
        </p:txBody>
      </p:sp>
      <p:sp>
        <p:nvSpPr>
          <p:cNvPr id="31" name="TextBox 30">
            <a:extLst>
              <a:ext uri="{FF2B5EF4-FFF2-40B4-BE49-F238E27FC236}">
                <a16:creationId xmlns:a16="http://schemas.microsoft.com/office/drawing/2014/main" id="{2010DF76-7665-EB4E-88FB-6E1F4A3B6609}"/>
              </a:ext>
            </a:extLst>
          </p:cNvPr>
          <p:cNvSpPr txBox="1"/>
          <p:nvPr/>
        </p:nvSpPr>
        <p:spPr>
          <a:xfrm>
            <a:off x="10450277" y="3624532"/>
            <a:ext cx="471604" cy="261610"/>
          </a:xfrm>
          <a:prstGeom prst="rect">
            <a:avLst/>
          </a:prstGeom>
          <a:noFill/>
        </p:spPr>
        <p:txBody>
          <a:bodyPr wrap="none" rtlCol="0" anchor="ctr">
            <a:spAutoFit/>
          </a:bodyPr>
          <a:lstStyle/>
          <a:p>
            <a:pPr algn="ctr"/>
            <a:r>
              <a:rPr lang="en-US" sz="1100" b="1" dirty="0">
                <a:solidFill>
                  <a:schemeClr val="bg1"/>
                </a:solidFill>
                <a:latin typeface="Roboto" panose="02000000000000000000" pitchFamily="2" charset="0"/>
                <a:ea typeface="Roboto" panose="02000000000000000000" pitchFamily="2" charset="0"/>
              </a:rPr>
              <a:t>Title</a:t>
            </a:r>
          </a:p>
        </p:txBody>
      </p:sp>
    </p:spTree>
    <p:extLst>
      <p:ext uri="{BB962C8B-B14F-4D97-AF65-F5344CB8AC3E}">
        <p14:creationId xmlns:p14="http://schemas.microsoft.com/office/powerpoint/2010/main" val="3798497618"/>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709FD21-414E-E441-B5EC-83545B974974}"/>
              </a:ext>
            </a:extLst>
          </p:cNvPr>
          <p:cNvSpPr txBox="1"/>
          <p:nvPr/>
        </p:nvSpPr>
        <p:spPr>
          <a:xfrm>
            <a:off x="2904840" y="292364"/>
            <a:ext cx="6382325" cy="553998"/>
          </a:xfrm>
          <a:prstGeom prst="rect">
            <a:avLst/>
          </a:prstGeom>
          <a:noFill/>
        </p:spPr>
        <p:txBody>
          <a:bodyPr wrap="none" rtlCol="0">
            <a:spAutoFit/>
          </a:bodyPr>
          <a:lstStyle/>
          <a:p>
            <a:pPr algn="ctr"/>
            <a:r>
              <a:rPr lang="en-US" sz="3000" b="1" dirty="0">
                <a:solidFill>
                  <a:schemeClr val="tx2"/>
                </a:solidFill>
                <a:latin typeface="Open Sans" panose="020B0606030504020204" pitchFamily="34" charset="0"/>
                <a:ea typeface="Open Sans" panose="020B0606030504020204" pitchFamily="34" charset="0"/>
                <a:cs typeface="Open Sans" panose="020B0606030504020204" pitchFamily="34" charset="0"/>
              </a:rPr>
              <a:t>QUARTERLY GANTT CHART SLIDE</a:t>
            </a:r>
          </a:p>
        </p:txBody>
      </p:sp>
      <p:sp>
        <p:nvSpPr>
          <p:cNvPr id="3" name="TextBox 2">
            <a:extLst>
              <a:ext uri="{FF2B5EF4-FFF2-40B4-BE49-F238E27FC236}">
                <a16:creationId xmlns:a16="http://schemas.microsoft.com/office/drawing/2014/main" id="{F75452EA-4E3D-BC43-83B4-5FF5B0A3E0FA}"/>
              </a:ext>
            </a:extLst>
          </p:cNvPr>
          <p:cNvSpPr txBox="1"/>
          <p:nvPr/>
        </p:nvSpPr>
        <p:spPr>
          <a:xfrm>
            <a:off x="4759384" y="800196"/>
            <a:ext cx="2673232" cy="307777"/>
          </a:xfrm>
          <a:prstGeom prst="rect">
            <a:avLst/>
          </a:prstGeom>
          <a:noFill/>
        </p:spPr>
        <p:txBody>
          <a:bodyPr wrap="none" rtlCol="0">
            <a:spAutoFit/>
          </a:bodyPr>
          <a:lstStyle/>
          <a:p>
            <a:pPr algn="ctr"/>
            <a:r>
              <a:rPr lang="en-US" sz="1400" spc="3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YOUR SUBTITLE HERE</a:t>
            </a:r>
          </a:p>
        </p:txBody>
      </p:sp>
      <p:graphicFrame>
        <p:nvGraphicFramePr>
          <p:cNvPr id="4" name="Content Placeholder 12">
            <a:extLst>
              <a:ext uri="{FF2B5EF4-FFF2-40B4-BE49-F238E27FC236}">
                <a16:creationId xmlns:a16="http://schemas.microsoft.com/office/drawing/2014/main" id="{A9ECC625-EA2D-E14A-8146-5B772D5B73AC}"/>
              </a:ext>
            </a:extLst>
          </p:cNvPr>
          <p:cNvGraphicFramePr>
            <a:graphicFrameLocks/>
          </p:cNvGraphicFramePr>
          <p:nvPr/>
        </p:nvGraphicFramePr>
        <p:xfrm>
          <a:off x="611029" y="1409168"/>
          <a:ext cx="10970777" cy="6160368"/>
        </p:xfrm>
        <a:graphic>
          <a:graphicData uri="http://schemas.openxmlformats.org/drawingml/2006/table">
            <a:tbl>
              <a:tblPr firstRow="1" bandRow="1">
                <a:tableStyleId>{5C22544A-7EE6-4342-B048-85BDC9FD1C3A}</a:tableStyleId>
              </a:tblPr>
              <a:tblGrid>
                <a:gridCol w="4041865">
                  <a:extLst>
                    <a:ext uri="{9D8B030D-6E8A-4147-A177-3AD203B41FA5}">
                      <a16:colId xmlns:a16="http://schemas.microsoft.com/office/drawing/2014/main" val="20000"/>
                    </a:ext>
                  </a:extLst>
                </a:gridCol>
                <a:gridCol w="1732228">
                  <a:extLst>
                    <a:ext uri="{9D8B030D-6E8A-4147-A177-3AD203B41FA5}">
                      <a16:colId xmlns:a16="http://schemas.microsoft.com/office/drawing/2014/main" val="20001"/>
                    </a:ext>
                  </a:extLst>
                </a:gridCol>
                <a:gridCol w="1732228">
                  <a:extLst>
                    <a:ext uri="{9D8B030D-6E8A-4147-A177-3AD203B41FA5}">
                      <a16:colId xmlns:a16="http://schemas.microsoft.com/office/drawing/2014/main" val="20002"/>
                    </a:ext>
                  </a:extLst>
                </a:gridCol>
                <a:gridCol w="1732228">
                  <a:extLst>
                    <a:ext uri="{9D8B030D-6E8A-4147-A177-3AD203B41FA5}">
                      <a16:colId xmlns:a16="http://schemas.microsoft.com/office/drawing/2014/main" val="20003"/>
                    </a:ext>
                  </a:extLst>
                </a:gridCol>
                <a:gridCol w="1732228">
                  <a:extLst>
                    <a:ext uri="{9D8B030D-6E8A-4147-A177-3AD203B41FA5}">
                      <a16:colId xmlns:a16="http://schemas.microsoft.com/office/drawing/2014/main" val="20004"/>
                    </a:ext>
                  </a:extLst>
                </a:gridCol>
              </a:tblGrid>
              <a:tr h="524022">
                <a:tc>
                  <a:txBody>
                    <a:bodyPr/>
                    <a:lstStyle/>
                    <a:p>
                      <a:pPr algn="ctr"/>
                      <a:r>
                        <a:rPr lang="en-US" sz="1600" b="1" i="0" dirty="0">
                          <a:latin typeface="Open Sans" panose="020B0606030504020204" pitchFamily="34" charset="0"/>
                          <a:ea typeface="Open Sans" panose="020B0606030504020204" pitchFamily="34" charset="0"/>
                          <a:cs typeface="Open Sans" panose="020B0606030504020204" pitchFamily="34" charset="0"/>
                        </a:rPr>
                        <a:t>Goals</a:t>
                      </a:r>
                      <a:endParaRPr lang="uk-UA" sz="1600" b="1" i="0" dirty="0">
                        <a:latin typeface="Open Sans" panose="020B0606030504020204" pitchFamily="34" charset="0"/>
                        <a:ea typeface="Open Sans" panose="020B0606030504020204" pitchFamily="34" charset="0"/>
                        <a:cs typeface="Open Sans" panose="020B0606030504020204" pitchFamily="34" charset="0"/>
                      </a:endParaRPr>
                    </a:p>
                  </a:txBody>
                  <a:tcPr marL="122218" marR="122218"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r>
                        <a:rPr lang="en-US" sz="1600" b="1" i="0" dirty="0">
                          <a:latin typeface="Open Sans" panose="020B0606030504020204" pitchFamily="34" charset="0"/>
                          <a:ea typeface="Open Sans" panose="020B0606030504020204" pitchFamily="34" charset="0"/>
                          <a:cs typeface="Open Sans" panose="020B0606030504020204" pitchFamily="34" charset="0"/>
                        </a:rPr>
                        <a:t>1</a:t>
                      </a:r>
                      <a:r>
                        <a:rPr lang="en-US" sz="1600" b="1" i="0" baseline="30000" dirty="0">
                          <a:latin typeface="Open Sans" panose="020B0606030504020204" pitchFamily="34" charset="0"/>
                          <a:ea typeface="Open Sans" panose="020B0606030504020204" pitchFamily="34" charset="0"/>
                          <a:cs typeface="Open Sans" panose="020B0606030504020204" pitchFamily="34" charset="0"/>
                        </a:rPr>
                        <a:t>st</a:t>
                      </a:r>
                      <a:r>
                        <a:rPr lang="en-US" sz="1600" b="1" i="0" dirty="0">
                          <a:latin typeface="Open Sans" panose="020B0606030504020204" pitchFamily="34" charset="0"/>
                          <a:ea typeface="Open Sans" panose="020B0606030504020204" pitchFamily="34" charset="0"/>
                          <a:cs typeface="Open Sans" panose="020B0606030504020204" pitchFamily="34" charset="0"/>
                        </a:rPr>
                        <a:t> Q.</a:t>
                      </a:r>
                      <a:endParaRPr lang="uk-UA" sz="1600" b="1" i="0" dirty="0">
                        <a:latin typeface="Open Sans" panose="020B0606030504020204" pitchFamily="34" charset="0"/>
                        <a:ea typeface="Open Sans" panose="020B0606030504020204" pitchFamily="34" charset="0"/>
                        <a:cs typeface="Open Sans" panose="020B0606030504020204" pitchFamily="34" charset="0"/>
                      </a:endParaRPr>
                    </a:p>
                  </a:txBody>
                  <a:tcPr marL="122218" marR="122218"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algn="ctr"/>
                      <a:r>
                        <a:rPr lang="en-US" sz="1600" b="1" i="0" dirty="0">
                          <a:latin typeface="Open Sans" panose="020B0606030504020204" pitchFamily="34" charset="0"/>
                          <a:ea typeface="Open Sans" panose="020B0606030504020204" pitchFamily="34" charset="0"/>
                          <a:cs typeface="Open Sans" panose="020B0606030504020204" pitchFamily="34" charset="0"/>
                        </a:rPr>
                        <a:t>2</a:t>
                      </a:r>
                      <a:r>
                        <a:rPr lang="en-US" sz="1600" b="1" i="0" baseline="30000" dirty="0">
                          <a:latin typeface="Open Sans" panose="020B0606030504020204" pitchFamily="34" charset="0"/>
                          <a:ea typeface="Open Sans" panose="020B0606030504020204" pitchFamily="34" charset="0"/>
                          <a:cs typeface="Open Sans" panose="020B0606030504020204" pitchFamily="34" charset="0"/>
                        </a:rPr>
                        <a:t>nd</a:t>
                      </a:r>
                      <a:r>
                        <a:rPr lang="en-US" sz="1600" b="1" i="0" dirty="0">
                          <a:latin typeface="Open Sans" panose="020B0606030504020204" pitchFamily="34" charset="0"/>
                          <a:ea typeface="Open Sans" panose="020B0606030504020204" pitchFamily="34" charset="0"/>
                          <a:cs typeface="Open Sans" panose="020B0606030504020204" pitchFamily="34" charset="0"/>
                        </a:rPr>
                        <a:t> Q.</a:t>
                      </a:r>
                      <a:endParaRPr lang="uk-UA" sz="1600" b="1" i="0" dirty="0">
                        <a:latin typeface="Open Sans" panose="020B0606030504020204" pitchFamily="34" charset="0"/>
                        <a:ea typeface="Open Sans" panose="020B0606030504020204" pitchFamily="34" charset="0"/>
                        <a:cs typeface="Open Sans" panose="020B0606030504020204" pitchFamily="34" charset="0"/>
                      </a:endParaRPr>
                    </a:p>
                  </a:txBody>
                  <a:tcPr marL="122218" marR="122218"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r>
                        <a:rPr lang="en-US" sz="1600" b="1" i="0" dirty="0">
                          <a:latin typeface="Open Sans" panose="020B0606030504020204" pitchFamily="34" charset="0"/>
                          <a:ea typeface="Open Sans" panose="020B0606030504020204" pitchFamily="34" charset="0"/>
                          <a:cs typeface="Open Sans" panose="020B0606030504020204" pitchFamily="34" charset="0"/>
                        </a:rPr>
                        <a:t>3</a:t>
                      </a:r>
                      <a:r>
                        <a:rPr lang="en-US" sz="1600" b="1" i="0" baseline="30000" dirty="0">
                          <a:latin typeface="Open Sans" panose="020B0606030504020204" pitchFamily="34" charset="0"/>
                          <a:ea typeface="Open Sans" panose="020B0606030504020204" pitchFamily="34" charset="0"/>
                          <a:cs typeface="Open Sans" panose="020B0606030504020204" pitchFamily="34" charset="0"/>
                        </a:rPr>
                        <a:t>rd</a:t>
                      </a:r>
                      <a:r>
                        <a:rPr lang="en-US" sz="1600" b="1" i="0" dirty="0">
                          <a:latin typeface="Open Sans" panose="020B0606030504020204" pitchFamily="34" charset="0"/>
                          <a:ea typeface="Open Sans" panose="020B0606030504020204" pitchFamily="34" charset="0"/>
                          <a:cs typeface="Open Sans" panose="020B0606030504020204" pitchFamily="34" charset="0"/>
                        </a:rPr>
                        <a:t> Q.</a:t>
                      </a:r>
                      <a:endParaRPr lang="uk-UA" sz="1600" b="1" i="0" dirty="0">
                        <a:latin typeface="Open Sans" panose="020B0606030504020204" pitchFamily="34" charset="0"/>
                        <a:ea typeface="Open Sans" panose="020B0606030504020204" pitchFamily="34" charset="0"/>
                        <a:cs typeface="Open Sans" panose="020B0606030504020204" pitchFamily="34" charset="0"/>
                      </a:endParaRPr>
                    </a:p>
                  </a:txBody>
                  <a:tcPr marL="122218" marR="122218"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algn="ctr"/>
                      <a:r>
                        <a:rPr lang="en-US" sz="1600" b="1" i="0" dirty="0">
                          <a:latin typeface="Open Sans" panose="020B0606030504020204" pitchFamily="34" charset="0"/>
                          <a:ea typeface="Open Sans" panose="020B0606030504020204" pitchFamily="34" charset="0"/>
                          <a:cs typeface="Open Sans" panose="020B0606030504020204" pitchFamily="34" charset="0"/>
                        </a:rPr>
                        <a:t>4</a:t>
                      </a:r>
                      <a:r>
                        <a:rPr lang="en-US" sz="1600" b="1" i="0" baseline="30000" dirty="0">
                          <a:latin typeface="Open Sans" panose="020B0606030504020204" pitchFamily="34" charset="0"/>
                          <a:ea typeface="Open Sans" panose="020B0606030504020204" pitchFamily="34" charset="0"/>
                          <a:cs typeface="Open Sans" panose="020B0606030504020204" pitchFamily="34" charset="0"/>
                        </a:rPr>
                        <a:t>th</a:t>
                      </a:r>
                      <a:r>
                        <a:rPr lang="en-US" sz="1600" b="1" i="0" dirty="0">
                          <a:latin typeface="Open Sans" panose="020B0606030504020204" pitchFamily="34" charset="0"/>
                          <a:ea typeface="Open Sans" panose="020B0606030504020204" pitchFamily="34" charset="0"/>
                          <a:cs typeface="Open Sans" panose="020B0606030504020204" pitchFamily="34" charset="0"/>
                        </a:rPr>
                        <a:t> Q.</a:t>
                      </a:r>
                      <a:endParaRPr lang="uk-UA" sz="1600" b="1" i="0" dirty="0">
                        <a:latin typeface="Open Sans" panose="020B0606030504020204" pitchFamily="34" charset="0"/>
                        <a:ea typeface="Open Sans" panose="020B0606030504020204" pitchFamily="34" charset="0"/>
                        <a:cs typeface="Open Sans" panose="020B0606030504020204" pitchFamily="34" charset="0"/>
                      </a:endParaRPr>
                    </a:p>
                  </a:txBody>
                  <a:tcPr marL="122218" marR="122218"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extLst>
                  <a:ext uri="{0D108BD9-81ED-4DB2-BD59-A6C34878D82A}">
                    <a16:rowId xmlns:a16="http://schemas.microsoft.com/office/drawing/2014/main" val="10000"/>
                  </a:ext>
                </a:extLst>
              </a:tr>
              <a:tr h="487244">
                <a:tc>
                  <a:txBody>
                    <a:bodyPr/>
                    <a:lstStyle/>
                    <a:p>
                      <a:pPr>
                        <a:lnSpc>
                          <a:spcPts val="3200"/>
                        </a:lnSpc>
                      </a:pPr>
                      <a:r>
                        <a:rPr lang="en-U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1. A business plan is a written document that describes in detail how a business</a:t>
                      </a:r>
                      <a:endParaRPr lang="uk-UA"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1"/>
                  </a:ext>
                </a:extLst>
              </a:tr>
              <a:tr h="487244">
                <a:tc>
                  <a:txBody>
                    <a:bodyPr/>
                    <a:lstStyle/>
                    <a:p>
                      <a:pPr>
                        <a:lnSpc>
                          <a:spcPts val="3200"/>
                        </a:lnSpc>
                      </a:pPr>
                      <a:r>
                        <a:rPr lang="en-U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2. A business plan lays out a written plan from a marketing, financial and operational viewpoint.</a:t>
                      </a:r>
                      <a:endParaRPr lang="uk-UA"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2"/>
                  </a:ext>
                </a:extLst>
              </a:tr>
              <a:tr h="487244">
                <a:tc>
                  <a:txBody>
                    <a:bodyPr/>
                    <a:lstStyle/>
                    <a:p>
                      <a:pPr marL="0" marR="0" indent="0" algn="l" defTabSz="1828343" rtl="0" eaLnBrk="1" fontAlgn="auto" latinLnBrk="0" hangingPunct="1">
                        <a:lnSpc>
                          <a:spcPts val="3200"/>
                        </a:lnSpc>
                        <a:spcBef>
                          <a:spcPts val="0"/>
                        </a:spcBef>
                        <a:spcAft>
                          <a:spcPts val="0"/>
                        </a:spcAft>
                        <a:buClrTx/>
                        <a:buSzTx/>
                        <a:buFontTx/>
                        <a:buNone/>
                        <a:tabLst/>
                        <a:defRPr/>
                      </a:pPr>
                      <a:r>
                        <a:rPr lang="es-E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3. </a:t>
                      </a:r>
                      <a:r>
                        <a:rPr lang="en-U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Business plans are important to allow a company lay out its goals attract investment. </a:t>
                      </a:r>
                      <a:endParaRPr lang="uk-UA"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3"/>
                  </a:ext>
                </a:extLst>
              </a:tr>
              <a:tr h="487244">
                <a:tc>
                  <a:txBody>
                    <a:bodyPr/>
                    <a:lstStyle/>
                    <a:p>
                      <a:pPr marL="0" marR="0" indent="0" algn="l" defTabSz="1828343" rtl="0" eaLnBrk="1" fontAlgn="auto" latinLnBrk="0" hangingPunct="1">
                        <a:lnSpc>
                          <a:spcPts val="3200"/>
                        </a:lnSpc>
                        <a:spcBef>
                          <a:spcPts val="0"/>
                        </a:spcBef>
                        <a:spcAft>
                          <a:spcPts val="0"/>
                        </a:spcAft>
                        <a:buClrTx/>
                        <a:buSzTx/>
                        <a:buFontTx/>
                        <a:buNone/>
                        <a:tabLst/>
                        <a:defRPr/>
                      </a:pPr>
                      <a:r>
                        <a:rPr lang="es-E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4. </a:t>
                      </a:r>
                      <a:r>
                        <a:rPr lang="en-U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They are also a way for companies to keep themselves on track going forward.</a:t>
                      </a:r>
                      <a:endParaRPr lang="uk-UA"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4"/>
                  </a:ext>
                </a:extLst>
              </a:tr>
              <a:tr h="487244">
                <a:tc>
                  <a:txBody>
                    <a:bodyPr/>
                    <a:lstStyle/>
                    <a:p>
                      <a:pPr marL="0" marR="0" indent="0" algn="l" defTabSz="1828343" rtl="0" eaLnBrk="1" fontAlgn="auto" latinLnBrk="0" hangingPunct="1">
                        <a:lnSpc>
                          <a:spcPts val="3200"/>
                        </a:lnSpc>
                        <a:spcBef>
                          <a:spcPts val="0"/>
                        </a:spcBef>
                        <a:spcAft>
                          <a:spcPts val="0"/>
                        </a:spcAft>
                        <a:buClrTx/>
                        <a:buSzTx/>
                        <a:buFontTx/>
                        <a:buNone/>
                        <a:tabLst/>
                        <a:defRPr/>
                      </a:pPr>
                      <a:r>
                        <a:rPr lang="es-E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5. </a:t>
                      </a:r>
                      <a:r>
                        <a:rPr lang="en-U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Although they're especially useful for new companies, every company should have.</a:t>
                      </a:r>
                      <a:endParaRPr lang="uk-UA"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5"/>
                  </a:ext>
                </a:extLst>
              </a:tr>
              <a:tr h="487244">
                <a:tc>
                  <a:txBody>
                    <a:bodyPr/>
                    <a:lstStyle/>
                    <a:p>
                      <a:pPr marL="0" marR="0" indent="0" algn="l" defTabSz="1828343" rtl="0" eaLnBrk="1" fontAlgn="auto" latinLnBrk="0" hangingPunct="1">
                        <a:lnSpc>
                          <a:spcPts val="3200"/>
                        </a:lnSpc>
                        <a:spcBef>
                          <a:spcPts val="0"/>
                        </a:spcBef>
                        <a:spcAft>
                          <a:spcPts val="0"/>
                        </a:spcAft>
                        <a:buClrTx/>
                        <a:buSzTx/>
                        <a:buFontTx/>
                        <a:buNone/>
                        <a:tabLst/>
                        <a:defRPr/>
                      </a:pPr>
                      <a:r>
                        <a:rPr lang="es-E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6. </a:t>
                      </a:r>
                      <a:r>
                        <a:rPr lang="en-U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In some cases, Sometimes, a business plan is prepared for an established business.</a:t>
                      </a:r>
                      <a:endParaRPr lang="uk-UA"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2218" marR="1222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6"/>
                  </a:ext>
                </a:extLst>
              </a:tr>
              <a:tr h="579096">
                <a:tc>
                  <a:txBody>
                    <a:bodyPr/>
                    <a:lstStyle/>
                    <a:p>
                      <a:pPr algn="ct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RESULTS</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2218" marR="122218"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algn="ct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2218" marR="122218"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2218" marR="122218"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tc>
                  <a:txBody>
                    <a:bodyPr/>
                    <a:lstStyle/>
                    <a:p>
                      <a:pPr algn="ct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2218" marR="122218"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75000"/>
                      </a:schemeClr>
                    </a:solidFill>
                  </a:tcPr>
                </a:tc>
                <a:tc>
                  <a:txBody>
                    <a:bodyPr/>
                    <a:lstStyle/>
                    <a:p>
                      <a:pPr algn="ct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123.345 </a:t>
                      </a:r>
                    </a:p>
                    <a:p>
                      <a:pPr algn="ct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sample text</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2218" marR="122218"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lumMod val="50000"/>
                      </a:schemeClr>
                    </a:solidFill>
                  </a:tcPr>
                </a:tc>
                <a:extLst>
                  <a:ext uri="{0D108BD9-81ED-4DB2-BD59-A6C34878D82A}">
                    <a16:rowId xmlns:a16="http://schemas.microsoft.com/office/drawing/2014/main" val="10007"/>
                  </a:ext>
                </a:extLst>
              </a:tr>
            </a:tbl>
          </a:graphicData>
        </a:graphic>
      </p:graphicFrame>
      <p:sp>
        <p:nvSpPr>
          <p:cNvPr id="5" name="Snip Diagonal Corner Rectangle 4">
            <a:extLst>
              <a:ext uri="{FF2B5EF4-FFF2-40B4-BE49-F238E27FC236}">
                <a16:creationId xmlns:a16="http://schemas.microsoft.com/office/drawing/2014/main" id="{9A738EFB-E94F-624B-B8B4-0695908E6DAD}"/>
              </a:ext>
            </a:extLst>
          </p:cNvPr>
          <p:cNvSpPr/>
          <p:nvPr/>
        </p:nvSpPr>
        <p:spPr>
          <a:xfrm>
            <a:off x="4900329" y="2054435"/>
            <a:ext cx="1295807" cy="233658"/>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Light" panose="020B0306030504020204" pitchFamily="34" charset="0"/>
            </a:endParaRPr>
          </a:p>
        </p:txBody>
      </p:sp>
      <p:sp>
        <p:nvSpPr>
          <p:cNvPr id="6" name="Snip Diagonal Corner Rectangle 5">
            <a:extLst>
              <a:ext uri="{FF2B5EF4-FFF2-40B4-BE49-F238E27FC236}">
                <a16:creationId xmlns:a16="http://schemas.microsoft.com/office/drawing/2014/main" id="{24078BDC-D8C2-A84C-9686-0390760E5EDD}"/>
              </a:ext>
            </a:extLst>
          </p:cNvPr>
          <p:cNvSpPr/>
          <p:nvPr/>
        </p:nvSpPr>
        <p:spPr>
          <a:xfrm>
            <a:off x="5694413" y="2547513"/>
            <a:ext cx="1295807" cy="233658"/>
          </a:xfrm>
          <a:prstGeom prst="snip2DiagRect">
            <a:avLst>
              <a:gd name="adj1" fmla="val 50000"/>
              <a:gd name="adj2"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Light" panose="020B0306030504020204" pitchFamily="34" charset="0"/>
            </a:endParaRPr>
          </a:p>
        </p:txBody>
      </p:sp>
      <p:sp>
        <p:nvSpPr>
          <p:cNvPr id="7" name="Snip Diagonal Corner Rectangle 6">
            <a:extLst>
              <a:ext uri="{FF2B5EF4-FFF2-40B4-BE49-F238E27FC236}">
                <a16:creationId xmlns:a16="http://schemas.microsoft.com/office/drawing/2014/main" id="{BB250C9E-AD8D-3740-84D7-4C635CDA6C21}"/>
              </a:ext>
            </a:extLst>
          </p:cNvPr>
          <p:cNvSpPr/>
          <p:nvPr/>
        </p:nvSpPr>
        <p:spPr>
          <a:xfrm>
            <a:off x="6738129" y="3027598"/>
            <a:ext cx="1965960" cy="233658"/>
          </a:xfrm>
          <a:prstGeom prst="snip2DiagRect">
            <a:avLst>
              <a:gd name="adj1" fmla="val 50000"/>
              <a:gd name="adj2" fmla="val 5000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Light" panose="020B0306030504020204" pitchFamily="34" charset="0"/>
            </a:endParaRPr>
          </a:p>
        </p:txBody>
      </p:sp>
      <p:sp>
        <p:nvSpPr>
          <p:cNvPr id="8" name="Snip Diagonal Corner Rectangle 7">
            <a:extLst>
              <a:ext uri="{FF2B5EF4-FFF2-40B4-BE49-F238E27FC236}">
                <a16:creationId xmlns:a16="http://schemas.microsoft.com/office/drawing/2014/main" id="{949046C5-755F-BE40-9B62-62D14DA49335}"/>
              </a:ext>
            </a:extLst>
          </p:cNvPr>
          <p:cNvSpPr/>
          <p:nvPr/>
        </p:nvSpPr>
        <p:spPr>
          <a:xfrm>
            <a:off x="7215249" y="3514195"/>
            <a:ext cx="2158911" cy="233658"/>
          </a:xfrm>
          <a:prstGeom prst="snip2DiagRect">
            <a:avLst>
              <a:gd name="adj1" fmla="val 50000"/>
              <a:gd name="adj2" fmla="val 5000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Light" panose="020B0306030504020204" pitchFamily="34" charset="0"/>
            </a:endParaRPr>
          </a:p>
        </p:txBody>
      </p:sp>
      <p:sp>
        <p:nvSpPr>
          <p:cNvPr id="9" name="Snip Diagonal Corner Rectangle 8">
            <a:extLst>
              <a:ext uri="{FF2B5EF4-FFF2-40B4-BE49-F238E27FC236}">
                <a16:creationId xmlns:a16="http://schemas.microsoft.com/office/drawing/2014/main" id="{0169091A-C9A8-0F48-A7FF-9AADCFA85B18}"/>
              </a:ext>
            </a:extLst>
          </p:cNvPr>
          <p:cNvSpPr/>
          <p:nvPr/>
        </p:nvSpPr>
        <p:spPr>
          <a:xfrm>
            <a:off x="8911798" y="4003102"/>
            <a:ext cx="1259101" cy="233658"/>
          </a:xfrm>
          <a:prstGeom prst="snip2DiagRect">
            <a:avLst>
              <a:gd name="adj1" fmla="val 50000"/>
              <a:gd name="adj2" fmla="val 50000"/>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Light" panose="020B0306030504020204" pitchFamily="34" charset="0"/>
            </a:endParaRPr>
          </a:p>
        </p:txBody>
      </p:sp>
      <p:sp>
        <p:nvSpPr>
          <p:cNvPr id="10" name="Snip Diagonal Corner Rectangle 9">
            <a:extLst>
              <a:ext uri="{FF2B5EF4-FFF2-40B4-BE49-F238E27FC236}">
                <a16:creationId xmlns:a16="http://schemas.microsoft.com/office/drawing/2014/main" id="{7478E9DB-0845-AC46-8FAE-5F31825A43A5}"/>
              </a:ext>
            </a:extLst>
          </p:cNvPr>
          <p:cNvSpPr/>
          <p:nvPr/>
        </p:nvSpPr>
        <p:spPr>
          <a:xfrm>
            <a:off x="10170899" y="4495490"/>
            <a:ext cx="1259101" cy="233658"/>
          </a:xfrm>
          <a:prstGeom prst="snip2DiagRect">
            <a:avLst>
              <a:gd name="adj1" fmla="val 50000"/>
              <a:gd name="adj2" fmla="val 50000"/>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Light" panose="020B0306030504020204" pitchFamily="34" charset="0"/>
            </a:endParaRPr>
          </a:p>
        </p:txBody>
      </p:sp>
      <p:sp>
        <p:nvSpPr>
          <p:cNvPr id="11" name="Subtitle 2">
            <a:extLst>
              <a:ext uri="{FF2B5EF4-FFF2-40B4-BE49-F238E27FC236}">
                <a16:creationId xmlns:a16="http://schemas.microsoft.com/office/drawing/2014/main" id="{D2D10D61-6275-554C-A6FB-AB2BC4923B5B}"/>
              </a:ext>
            </a:extLst>
          </p:cNvPr>
          <p:cNvSpPr txBox="1">
            <a:spLocks/>
          </p:cNvSpPr>
          <p:nvPr/>
        </p:nvSpPr>
        <p:spPr>
          <a:xfrm>
            <a:off x="762000" y="5613211"/>
            <a:ext cx="10668000" cy="78858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750"/>
              </a:lnSpc>
            </a:pPr>
            <a:r>
              <a:rPr lang="en-US" sz="13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business plan is a written document that describes in detail how a business, usually a new one, is going to achieve its goals. A business plan lays out a written plan from a marketing, financial and operational viewpoint. Business plans are important to allow a company lay out its goals and attract investment.</a:t>
            </a:r>
          </a:p>
        </p:txBody>
      </p:sp>
      <p:sp>
        <p:nvSpPr>
          <p:cNvPr id="12" name="TextBox 11">
            <a:extLst>
              <a:ext uri="{FF2B5EF4-FFF2-40B4-BE49-F238E27FC236}">
                <a16:creationId xmlns:a16="http://schemas.microsoft.com/office/drawing/2014/main" id="{6862D2FE-069B-4549-800C-9D1793F4A15B}"/>
              </a:ext>
            </a:extLst>
          </p:cNvPr>
          <p:cNvSpPr txBox="1"/>
          <p:nvPr/>
        </p:nvSpPr>
        <p:spPr>
          <a:xfrm>
            <a:off x="5087849" y="2032765"/>
            <a:ext cx="920766" cy="276999"/>
          </a:xfrm>
          <a:prstGeom prst="rect">
            <a:avLst/>
          </a:prstGeom>
          <a:noFill/>
        </p:spPr>
        <p:txBody>
          <a:bodyPr wrap="none" rtlCol="0" anchor="ctr" anchorCtr="0">
            <a:spAutoFit/>
          </a:bodyPr>
          <a:lstStyle/>
          <a:p>
            <a:pPr algn="ctr"/>
            <a:r>
              <a:rPr lang="en-US" sz="1200" b="1" dirty="0">
                <a:solidFill>
                  <a:schemeClr val="bg1"/>
                </a:solidFill>
                <a:latin typeface="Open Sans" panose="020B0606030504020204" pitchFamily="34" charset="0"/>
                <a:ea typeface="League Spartan" charset="0"/>
                <a:cs typeface="Poppins" pitchFamily="2" charset="77"/>
              </a:rPr>
              <a:t>Your Title</a:t>
            </a:r>
          </a:p>
        </p:txBody>
      </p:sp>
      <p:sp>
        <p:nvSpPr>
          <p:cNvPr id="13" name="TextBox 12">
            <a:extLst>
              <a:ext uri="{FF2B5EF4-FFF2-40B4-BE49-F238E27FC236}">
                <a16:creationId xmlns:a16="http://schemas.microsoft.com/office/drawing/2014/main" id="{A2BE4FED-C145-D741-A3FD-B58F0C8F16E9}"/>
              </a:ext>
            </a:extLst>
          </p:cNvPr>
          <p:cNvSpPr txBox="1"/>
          <p:nvPr/>
        </p:nvSpPr>
        <p:spPr>
          <a:xfrm>
            <a:off x="5881934" y="2524431"/>
            <a:ext cx="920766" cy="276999"/>
          </a:xfrm>
          <a:prstGeom prst="rect">
            <a:avLst/>
          </a:prstGeom>
          <a:noFill/>
        </p:spPr>
        <p:txBody>
          <a:bodyPr wrap="none" rtlCol="0" anchor="ctr" anchorCtr="0">
            <a:spAutoFit/>
          </a:bodyPr>
          <a:lstStyle/>
          <a:p>
            <a:pPr algn="ctr"/>
            <a:r>
              <a:rPr lang="en-US" sz="1200" b="1" dirty="0">
                <a:solidFill>
                  <a:schemeClr val="bg1"/>
                </a:solidFill>
                <a:latin typeface="Open Sans" panose="020B0606030504020204" pitchFamily="34" charset="0"/>
                <a:ea typeface="League Spartan" charset="0"/>
                <a:cs typeface="Poppins" pitchFamily="2" charset="77"/>
              </a:rPr>
              <a:t>Your Title</a:t>
            </a:r>
          </a:p>
        </p:txBody>
      </p:sp>
      <p:sp>
        <p:nvSpPr>
          <p:cNvPr id="14" name="TextBox 13">
            <a:extLst>
              <a:ext uri="{FF2B5EF4-FFF2-40B4-BE49-F238E27FC236}">
                <a16:creationId xmlns:a16="http://schemas.microsoft.com/office/drawing/2014/main" id="{7237F67E-1F1F-C345-9699-0716B236830D}"/>
              </a:ext>
            </a:extLst>
          </p:cNvPr>
          <p:cNvSpPr txBox="1"/>
          <p:nvPr/>
        </p:nvSpPr>
        <p:spPr>
          <a:xfrm>
            <a:off x="7260727" y="3004515"/>
            <a:ext cx="920766" cy="276999"/>
          </a:xfrm>
          <a:prstGeom prst="rect">
            <a:avLst/>
          </a:prstGeom>
          <a:noFill/>
        </p:spPr>
        <p:txBody>
          <a:bodyPr wrap="none" rtlCol="0" anchor="ctr" anchorCtr="0">
            <a:spAutoFit/>
          </a:bodyPr>
          <a:lstStyle/>
          <a:p>
            <a:pPr algn="ctr"/>
            <a:r>
              <a:rPr lang="en-US" sz="1200" b="1" dirty="0">
                <a:solidFill>
                  <a:schemeClr val="bg1"/>
                </a:solidFill>
                <a:latin typeface="Open Sans" panose="020B0606030504020204" pitchFamily="34" charset="0"/>
                <a:ea typeface="League Spartan" charset="0"/>
                <a:cs typeface="Poppins" pitchFamily="2" charset="77"/>
              </a:rPr>
              <a:t>Your Title</a:t>
            </a:r>
          </a:p>
        </p:txBody>
      </p:sp>
      <p:sp>
        <p:nvSpPr>
          <p:cNvPr id="15" name="TextBox 14">
            <a:extLst>
              <a:ext uri="{FF2B5EF4-FFF2-40B4-BE49-F238E27FC236}">
                <a16:creationId xmlns:a16="http://schemas.microsoft.com/office/drawing/2014/main" id="{859E8234-CF1C-4D4E-AB38-4AD1B4493E2A}"/>
              </a:ext>
            </a:extLst>
          </p:cNvPr>
          <p:cNvSpPr txBox="1"/>
          <p:nvPr/>
        </p:nvSpPr>
        <p:spPr>
          <a:xfrm>
            <a:off x="7834322" y="3491113"/>
            <a:ext cx="920766" cy="276999"/>
          </a:xfrm>
          <a:prstGeom prst="rect">
            <a:avLst/>
          </a:prstGeom>
          <a:noFill/>
        </p:spPr>
        <p:txBody>
          <a:bodyPr wrap="none" rtlCol="0" anchor="ctr" anchorCtr="0">
            <a:spAutoFit/>
          </a:bodyPr>
          <a:lstStyle/>
          <a:p>
            <a:pPr algn="ctr"/>
            <a:r>
              <a:rPr lang="en-US" sz="1200" b="1" dirty="0">
                <a:solidFill>
                  <a:schemeClr val="bg1"/>
                </a:solidFill>
                <a:latin typeface="Open Sans" panose="020B0606030504020204" pitchFamily="34" charset="0"/>
                <a:ea typeface="League Spartan" charset="0"/>
                <a:cs typeface="Poppins" pitchFamily="2" charset="77"/>
              </a:rPr>
              <a:t>Your Title</a:t>
            </a:r>
          </a:p>
        </p:txBody>
      </p:sp>
      <p:sp>
        <p:nvSpPr>
          <p:cNvPr id="16" name="TextBox 15">
            <a:extLst>
              <a:ext uri="{FF2B5EF4-FFF2-40B4-BE49-F238E27FC236}">
                <a16:creationId xmlns:a16="http://schemas.microsoft.com/office/drawing/2014/main" id="{682BB774-D5C5-CE40-9E60-A932190F6FB9}"/>
              </a:ext>
            </a:extLst>
          </p:cNvPr>
          <p:cNvSpPr txBox="1"/>
          <p:nvPr/>
        </p:nvSpPr>
        <p:spPr>
          <a:xfrm>
            <a:off x="9080966" y="3982845"/>
            <a:ext cx="920766" cy="276999"/>
          </a:xfrm>
          <a:prstGeom prst="rect">
            <a:avLst/>
          </a:prstGeom>
          <a:noFill/>
        </p:spPr>
        <p:txBody>
          <a:bodyPr wrap="none" rtlCol="0" anchor="ctr" anchorCtr="0">
            <a:spAutoFit/>
          </a:bodyPr>
          <a:lstStyle/>
          <a:p>
            <a:pPr algn="ctr"/>
            <a:r>
              <a:rPr lang="en-US" sz="1200" b="1" dirty="0">
                <a:solidFill>
                  <a:schemeClr val="bg1"/>
                </a:solidFill>
                <a:latin typeface="Open Sans" panose="020B0606030504020204" pitchFamily="34" charset="0"/>
                <a:ea typeface="League Spartan" charset="0"/>
                <a:cs typeface="Poppins" pitchFamily="2" charset="77"/>
              </a:rPr>
              <a:t>Your Title</a:t>
            </a:r>
          </a:p>
        </p:txBody>
      </p:sp>
      <p:sp>
        <p:nvSpPr>
          <p:cNvPr id="17" name="TextBox 16">
            <a:extLst>
              <a:ext uri="{FF2B5EF4-FFF2-40B4-BE49-F238E27FC236}">
                <a16:creationId xmlns:a16="http://schemas.microsoft.com/office/drawing/2014/main" id="{E8AD5B72-E4A8-8148-8D03-AE0D8410EE3D}"/>
              </a:ext>
            </a:extLst>
          </p:cNvPr>
          <p:cNvSpPr txBox="1"/>
          <p:nvPr/>
        </p:nvSpPr>
        <p:spPr>
          <a:xfrm>
            <a:off x="10340067" y="4472407"/>
            <a:ext cx="920766" cy="276999"/>
          </a:xfrm>
          <a:prstGeom prst="rect">
            <a:avLst/>
          </a:prstGeom>
          <a:noFill/>
        </p:spPr>
        <p:txBody>
          <a:bodyPr wrap="none" rtlCol="0" anchor="ctr" anchorCtr="0">
            <a:spAutoFit/>
          </a:bodyPr>
          <a:lstStyle/>
          <a:p>
            <a:pPr algn="ctr"/>
            <a:r>
              <a:rPr lang="en-US" sz="1200" b="1" dirty="0">
                <a:solidFill>
                  <a:schemeClr val="bg1"/>
                </a:solidFill>
                <a:latin typeface="Open Sans" panose="020B0606030504020204" pitchFamily="34" charset="0"/>
                <a:ea typeface="League Spartan" charset="0"/>
                <a:cs typeface="Poppins" pitchFamily="2" charset="77"/>
              </a:rPr>
              <a:t>Your Title</a:t>
            </a:r>
          </a:p>
        </p:txBody>
      </p:sp>
    </p:spTree>
    <p:extLst>
      <p:ext uri="{BB962C8B-B14F-4D97-AF65-F5344CB8AC3E}">
        <p14:creationId xmlns:p14="http://schemas.microsoft.com/office/powerpoint/2010/main" val="2778783198"/>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00B221B-C804-894B-8174-936C5F12A56B}"/>
              </a:ext>
            </a:extLst>
          </p:cNvPr>
          <p:cNvSpPr txBox="1"/>
          <p:nvPr/>
        </p:nvSpPr>
        <p:spPr>
          <a:xfrm>
            <a:off x="3198863" y="292364"/>
            <a:ext cx="5794279" cy="553998"/>
          </a:xfrm>
          <a:prstGeom prst="rect">
            <a:avLst/>
          </a:prstGeom>
          <a:noFill/>
        </p:spPr>
        <p:txBody>
          <a:bodyPr wrap="none" rtlCol="0">
            <a:spAutoFit/>
          </a:bodyPr>
          <a:lstStyle/>
          <a:p>
            <a:pPr algn="ctr"/>
            <a:r>
              <a:rPr lang="en-US" sz="3000" b="1" dirty="0">
                <a:solidFill>
                  <a:schemeClr val="tx2"/>
                </a:solidFill>
                <a:latin typeface="Open Sans" panose="020B0606030504020204" pitchFamily="34" charset="0"/>
                <a:ea typeface="Open Sans" panose="020B0606030504020204" pitchFamily="34" charset="0"/>
                <a:cs typeface="Open Sans" panose="020B0606030504020204" pitchFamily="34" charset="0"/>
              </a:rPr>
              <a:t>ANNUAL GANTT CHART SLIDE</a:t>
            </a:r>
          </a:p>
        </p:txBody>
      </p:sp>
      <p:sp>
        <p:nvSpPr>
          <p:cNvPr id="3" name="TextBox 2">
            <a:extLst>
              <a:ext uri="{FF2B5EF4-FFF2-40B4-BE49-F238E27FC236}">
                <a16:creationId xmlns:a16="http://schemas.microsoft.com/office/drawing/2014/main" id="{D5204691-AF03-CB45-945F-8E7891437676}"/>
              </a:ext>
            </a:extLst>
          </p:cNvPr>
          <p:cNvSpPr txBox="1"/>
          <p:nvPr/>
        </p:nvSpPr>
        <p:spPr>
          <a:xfrm>
            <a:off x="4759384" y="800196"/>
            <a:ext cx="2673232" cy="307777"/>
          </a:xfrm>
          <a:prstGeom prst="rect">
            <a:avLst/>
          </a:prstGeom>
          <a:noFill/>
        </p:spPr>
        <p:txBody>
          <a:bodyPr wrap="none" rtlCol="0">
            <a:spAutoFit/>
          </a:bodyPr>
          <a:lstStyle/>
          <a:p>
            <a:pPr algn="ctr"/>
            <a:r>
              <a:rPr lang="en-US" sz="1400" spc="3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YOUR SUBTITLE HERE</a:t>
            </a:r>
          </a:p>
        </p:txBody>
      </p:sp>
      <p:graphicFrame>
        <p:nvGraphicFramePr>
          <p:cNvPr id="5" name="Content Placeholder 19">
            <a:extLst>
              <a:ext uri="{FF2B5EF4-FFF2-40B4-BE49-F238E27FC236}">
                <a16:creationId xmlns:a16="http://schemas.microsoft.com/office/drawing/2014/main" id="{6E305390-BD88-484A-B5A3-7123F8AF884D}"/>
              </a:ext>
            </a:extLst>
          </p:cNvPr>
          <p:cNvGraphicFramePr>
            <a:graphicFrameLocks/>
          </p:cNvGraphicFramePr>
          <p:nvPr/>
        </p:nvGraphicFramePr>
        <p:xfrm>
          <a:off x="762000" y="1392146"/>
          <a:ext cx="10668003" cy="5138779"/>
        </p:xfrm>
        <a:graphic>
          <a:graphicData uri="http://schemas.openxmlformats.org/drawingml/2006/table">
            <a:tbl>
              <a:tblPr firstRow="1" bandRow="1">
                <a:tableStyleId>{5C22544A-7EE6-4342-B048-85BDC9FD1C3A}</a:tableStyleId>
              </a:tblPr>
              <a:tblGrid>
                <a:gridCol w="2074335">
                  <a:extLst>
                    <a:ext uri="{9D8B030D-6E8A-4147-A177-3AD203B41FA5}">
                      <a16:colId xmlns:a16="http://schemas.microsoft.com/office/drawing/2014/main" val="20000"/>
                    </a:ext>
                  </a:extLst>
                </a:gridCol>
                <a:gridCol w="716139">
                  <a:extLst>
                    <a:ext uri="{9D8B030D-6E8A-4147-A177-3AD203B41FA5}">
                      <a16:colId xmlns:a16="http://schemas.microsoft.com/office/drawing/2014/main" val="20001"/>
                    </a:ext>
                  </a:extLst>
                </a:gridCol>
                <a:gridCol w="716139">
                  <a:extLst>
                    <a:ext uri="{9D8B030D-6E8A-4147-A177-3AD203B41FA5}">
                      <a16:colId xmlns:a16="http://schemas.microsoft.com/office/drawing/2014/main" val="20002"/>
                    </a:ext>
                  </a:extLst>
                </a:gridCol>
                <a:gridCol w="716139">
                  <a:extLst>
                    <a:ext uri="{9D8B030D-6E8A-4147-A177-3AD203B41FA5}">
                      <a16:colId xmlns:a16="http://schemas.microsoft.com/office/drawing/2014/main" val="20003"/>
                    </a:ext>
                  </a:extLst>
                </a:gridCol>
                <a:gridCol w="716139">
                  <a:extLst>
                    <a:ext uri="{9D8B030D-6E8A-4147-A177-3AD203B41FA5}">
                      <a16:colId xmlns:a16="http://schemas.microsoft.com/office/drawing/2014/main" val="20004"/>
                    </a:ext>
                  </a:extLst>
                </a:gridCol>
                <a:gridCol w="716139">
                  <a:extLst>
                    <a:ext uri="{9D8B030D-6E8A-4147-A177-3AD203B41FA5}">
                      <a16:colId xmlns:a16="http://schemas.microsoft.com/office/drawing/2014/main" val="20005"/>
                    </a:ext>
                  </a:extLst>
                </a:gridCol>
                <a:gridCol w="716139">
                  <a:extLst>
                    <a:ext uri="{9D8B030D-6E8A-4147-A177-3AD203B41FA5}">
                      <a16:colId xmlns:a16="http://schemas.microsoft.com/office/drawing/2014/main" val="20006"/>
                    </a:ext>
                  </a:extLst>
                </a:gridCol>
                <a:gridCol w="716139">
                  <a:extLst>
                    <a:ext uri="{9D8B030D-6E8A-4147-A177-3AD203B41FA5}">
                      <a16:colId xmlns:a16="http://schemas.microsoft.com/office/drawing/2014/main" val="20007"/>
                    </a:ext>
                  </a:extLst>
                </a:gridCol>
                <a:gridCol w="716139">
                  <a:extLst>
                    <a:ext uri="{9D8B030D-6E8A-4147-A177-3AD203B41FA5}">
                      <a16:colId xmlns:a16="http://schemas.microsoft.com/office/drawing/2014/main" val="20008"/>
                    </a:ext>
                  </a:extLst>
                </a:gridCol>
                <a:gridCol w="716139">
                  <a:extLst>
                    <a:ext uri="{9D8B030D-6E8A-4147-A177-3AD203B41FA5}">
                      <a16:colId xmlns:a16="http://schemas.microsoft.com/office/drawing/2014/main" val="20009"/>
                    </a:ext>
                  </a:extLst>
                </a:gridCol>
                <a:gridCol w="716139">
                  <a:extLst>
                    <a:ext uri="{9D8B030D-6E8A-4147-A177-3AD203B41FA5}">
                      <a16:colId xmlns:a16="http://schemas.microsoft.com/office/drawing/2014/main" val="20010"/>
                    </a:ext>
                  </a:extLst>
                </a:gridCol>
                <a:gridCol w="716139">
                  <a:extLst>
                    <a:ext uri="{9D8B030D-6E8A-4147-A177-3AD203B41FA5}">
                      <a16:colId xmlns:a16="http://schemas.microsoft.com/office/drawing/2014/main" val="20011"/>
                    </a:ext>
                  </a:extLst>
                </a:gridCol>
                <a:gridCol w="716139">
                  <a:extLst>
                    <a:ext uri="{9D8B030D-6E8A-4147-A177-3AD203B41FA5}">
                      <a16:colId xmlns:a16="http://schemas.microsoft.com/office/drawing/2014/main" val="20012"/>
                    </a:ext>
                  </a:extLst>
                </a:gridCol>
              </a:tblGrid>
              <a:tr h="524354">
                <a:tc rowSpan="2">
                  <a:txBody>
                    <a:bodyPr/>
                    <a:lstStyle/>
                    <a:p>
                      <a:r>
                        <a:rPr lang="en-US" sz="1800" b="1" i="0" dirty="0">
                          <a:solidFill>
                            <a:srgbClr val="FFFFFF"/>
                          </a:solidFill>
                          <a:latin typeface="Open Sans" panose="020B0606030504020204" pitchFamily="34" charset="0"/>
                          <a:ea typeface="Open Sans" panose="020B0606030504020204" pitchFamily="34" charset="0"/>
                          <a:cs typeface="Open Sans" panose="020B0606030504020204" pitchFamily="34" charset="0"/>
                        </a:rPr>
                        <a:t>Task Name</a:t>
                      </a:r>
                      <a:endParaRPr lang="uk-UA" sz="1800" b="1" i="0"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mpd="sng">
                      <a:noFill/>
                    </a:lnL>
                    <a:lnR w="12700" cap="flat" cmpd="sng" algn="ctr">
                      <a:noFill/>
                      <a:prstDash val="solid"/>
                      <a:round/>
                      <a:headEnd type="none" w="med" len="med"/>
                      <a:tailEnd type="none" w="med" len="med"/>
                    </a:lnR>
                    <a:lnT w="12700" cmpd="sng">
                      <a:noFill/>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solidFill>
                  </a:tcPr>
                </a:tc>
                <a:tc gridSpan="3">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1</a:t>
                      </a:r>
                      <a:r>
                        <a:rPr kumimoji="0" lang="en-US" sz="1600" b="1" i="0" u="none" strike="noStrike" kern="1200" cap="none" spc="0" normalizeH="0" baseline="3000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ST</a:t>
                      </a:r>
                      <a:r>
                        <a:rPr kumimoji="0" lang="en-US"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Q. - 2019</a:t>
                      </a:r>
                      <a:endParaRPr kumimoji="0" lang="uk-UA"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hMerge="1">
                  <a:txBody>
                    <a:bodyPr/>
                    <a:lstStyle/>
                    <a:p>
                      <a:endParaRPr lang="uk-UA"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hMerge="1">
                  <a:txBody>
                    <a:bodyPr/>
                    <a:lstStyle/>
                    <a:p>
                      <a:endParaRPr lang="uk-UA"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3">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2</a:t>
                      </a:r>
                      <a:r>
                        <a:rPr kumimoji="0" lang="en-US" sz="1600" b="1" i="0" u="none" strike="noStrike" kern="1200" cap="none" spc="0" normalizeH="0" baseline="3000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ND</a:t>
                      </a:r>
                      <a:r>
                        <a:rPr kumimoji="0" lang="en-US"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Q. - 2019</a:t>
                      </a:r>
                      <a:endParaRPr kumimoji="0" lang="uk-UA"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hMerge="1">
                  <a:txBody>
                    <a:bodyPr/>
                    <a:lstStyle/>
                    <a:p>
                      <a:endParaRPr lang="uk-UA"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hMerge="1">
                  <a:txBody>
                    <a:bodyPr/>
                    <a:lstStyle/>
                    <a:p>
                      <a:endParaRPr lang="uk-UA"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3">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3</a:t>
                      </a:r>
                      <a:r>
                        <a:rPr kumimoji="0" lang="en-US" sz="1600" b="1" i="0" u="none" strike="noStrike" kern="1200" cap="none" spc="0" normalizeH="0" baseline="3000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RD</a:t>
                      </a:r>
                      <a:r>
                        <a:rPr kumimoji="0" lang="en-US"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Q. - 2019</a:t>
                      </a:r>
                      <a:endParaRPr kumimoji="0" lang="uk-UA"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hMerge="1">
                  <a:txBody>
                    <a:bodyPr/>
                    <a:lstStyle/>
                    <a:p>
                      <a:endParaRPr lang="uk-UA"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hMerge="1">
                  <a:txBody>
                    <a:bodyPr/>
                    <a:lstStyle/>
                    <a:p>
                      <a:endParaRPr lang="uk-UA" dirty="0"/>
                    </a:p>
                  </a:txBody>
                  <a:tcPr>
                    <a:lnL w="3175" cap="flat" cmpd="sng" algn="ctr">
                      <a:solidFill>
                        <a:schemeClr val="tx1"/>
                      </a:solidFill>
                      <a:prstDash val="solid"/>
                      <a:round/>
                      <a:headEnd type="none" w="med" len="med"/>
                      <a:tailEnd type="none" w="med" len="med"/>
                    </a:lnL>
                    <a:lnR w="12700" cmpd="sng">
                      <a:noFill/>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3">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4</a:t>
                      </a:r>
                      <a:r>
                        <a:rPr kumimoji="0" lang="en-US" sz="1600" b="1" i="0" u="none" strike="noStrike" kern="1200" cap="none" spc="0" normalizeH="0" baseline="3000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TH</a:t>
                      </a:r>
                      <a:r>
                        <a:rPr kumimoji="0" lang="en-US"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rPr>
                        <a:t> Q. - 2019</a:t>
                      </a:r>
                      <a:endParaRPr kumimoji="0" lang="uk-UA" sz="1600" b="1" i="0" u="none" strike="noStrike" kern="1200" cap="none" spc="0" normalizeH="0" baseline="0" noProof="0" dirty="0">
                        <a:ln>
                          <a:noFill/>
                        </a:ln>
                        <a:solidFill>
                          <a:srgbClr val="FFFFFF"/>
                        </a:solidFill>
                        <a:effectLst/>
                        <a:uLnTx/>
                        <a:uFillTx/>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mpd="sng">
                      <a:noFill/>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hMerge="1">
                  <a:txBody>
                    <a:bodyPr/>
                    <a:lstStyle/>
                    <a:p>
                      <a:pPr algn="ctr"/>
                      <a:endParaRPr lang="uk-UA" sz="1400" dirty="0">
                        <a:solidFill>
                          <a:srgbClr val="FFFFFF"/>
                        </a:solidFill>
                      </a:endParaRPr>
                    </a:p>
                  </a:txBody>
                  <a:tcPr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anchor="ctr">
                    <a:lnL w="3175" cap="flat" cmpd="sng" algn="ctr">
                      <a:solidFill>
                        <a:schemeClr val="tx1"/>
                      </a:solidFill>
                      <a:prstDash val="solid"/>
                      <a:round/>
                      <a:headEnd type="none" w="med" len="med"/>
                      <a:tailEnd type="none" w="med" len="med"/>
                    </a:lnL>
                    <a:lnR w="3175" cap="flat" cmpd="sng" algn="ctr">
                      <a:no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0000"/>
                  </a:ext>
                </a:extLst>
              </a:tr>
              <a:tr h="400050">
                <a:tc vMerge="1">
                  <a:txBody>
                    <a:bodyPr/>
                    <a:lstStyle/>
                    <a:p>
                      <a:endParaRPr lang="uk-UA" dirty="0"/>
                    </a:p>
                  </a:txBody>
                  <a:tcP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Jan</a:t>
                      </a:r>
                      <a:r>
                        <a:rPr lang="en-US" sz="1400" b="1" i="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Feb </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Mar</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Apr </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May </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Jun</a:t>
                      </a:r>
                      <a:r>
                        <a:rPr lang="en-US" sz="1400" b="1" i="0" baseline="0" dirty="0">
                          <a:solidFill>
                            <a:schemeClr val="bg1"/>
                          </a:solidFill>
                          <a:latin typeface="Open Sans" panose="020B0606030504020204" pitchFamily="34" charset="0"/>
                          <a:ea typeface="Open Sans" panose="020B0606030504020204" pitchFamily="34" charset="0"/>
                          <a:cs typeface="Open Sans" panose="020B0606030504020204" pitchFamily="34" charset="0"/>
                        </a:rPr>
                        <a:t> </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Jul</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Aug</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Sep</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3175"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Oct</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Nov</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Dec</a:t>
                      </a:r>
                      <a:endParaRPr lang="uk-UA" sz="14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3175" cap="flat" cmpd="sng" algn="ctr">
                      <a:noFill/>
                      <a:prstDash val="solid"/>
                      <a:round/>
                      <a:headEnd type="none" w="med" len="med"/>
                      <a:tailEnd type="none" w="med" len="med"/>
                    </a:lnL>
                    <a:lnR w="12700" cmpd="sng">
                      <a:noFill/>
                    </a:lnR>
                    <a:lnT w="31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extLst>
                  <a:ext uri="{0D108BD9-81ED-4DB2-BD59-A6C34878D82A}">
                    <a16:rowId xmlns:a16="http://schemas.microsoft.com/office/drawing/2014/main" val="10001"/>
                  </a:ext>
                </a:extLst>
              </a:tr>
              <a:tr h="607219">
                <a:tc>
                  <a:txBody>
                    <a:bodyPr/>
                    <a:lstStyle/>
                    <a:p>
                      <a:pPr>
                        <a:lnSpc>
                          <a:spcPts val="3200"/>
                        </a:lnSpc>
                      </a:pPr>
                      <a:r>
                        <a:rPr lang="en-U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1. A business plan is a written document that </a:t>
                      </a:r>
                      <a:endParaRPr lang="uk-UA"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9006" marR="129006" marT="45708" marB="45708" anchor="ctr">
                    <a:lnL w="12700" cmpd="sng">
                      <a:noFill/>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2"/>
                  </a:ext>
                </a:extLst>
              </a:tr>
              <a:tr h="607219">
                <a:tc>
                  <a:txBody>
                    <a:bodyPr/>
                    <a:lstStyle/>
                    <a:p>
                      <a:pPr>
                        <a:lnSpc>
                          <a:spcPts val="3200"/>
                        </a:lnSpc>
                      </a:pPr>
                      <a:r>
                        <a:rPr lang="en-U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2. A business plan lays out a written plan from a </a:t>
                      </a:r>
                      <a:endParaRPr lang="uk-UA"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9006" marR="129006" marT="45708" marB="45708" anchor="ctr">
                    <a:lnL w="12700" cmpd="sng">
                      <a:noFill/>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3"/>
                  </a:ext>
                </a:extLst>
              </a:tr>
              <a:tr h="607219">
                <a:tc>
                  <a:txBody>
                    <a:bodyPr/>
                    <a:lstStyle/>
                    <a:p>
                      <a:pPr marL="0" marR="0" indent="0" algn="l" defTabSz="1828343" rtl="0" eaLnBrk="1" fontAlgn="auto" latinLnBrk="0" hangingPunct="1">
                        <a:lnSpc>
                          <a:spcPts val="3200"/>
                        </a:lnSpc>
                        <a:spcBef>
                          <a:spcPts val="0"/>
                        </a:spcBef>
                        <a:spcAft>
                          <a:spcPts val="0"/>
                        </a:spcAft>
                        <a:buClrTx/>
                        <a:buSzTx/>
                        <a:buFontTx/>
                        <a:buNone/>
                        <a:tabLst/>
                        <a:defRPr/>
                      </a:pPr>
                      <a:r>
                        <a:rPr lang="es-E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3. </a:t>
                      </a:r>
                      <a:r>
                        <a:rPr lang="en-U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Business plans are important to allow a</a:t>
                      </a:r>
                      <a:endParaRPr lang="uk-UA"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9006" marR="129006" marT="45708" marB="45708" anchor="ctr">
                    <a:lnL w="12700" cmpd="sng">
                      <a:noFill/>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4"/>
                  </a:ext>
                </a:extLst>
              </a:tr>
              <a:tr h="607219">
                <a:tc>
                  <a:txBody>
                    <a:bodyPr/>
                    <a:lstStyle/>
                    <a:p>
                      <a:pPr marL="0" marR="0" indent="0" algn="l" defTabSz="1828343" rtl="0" eaLnBrk="1" fontAlgn="auto" latinLnBrk="0" hangingPunct="1">
                        <a:lnSpc>
                          <a:spcPts val="3200"/>
                        </a:lnSpc>
                        <a:spcBef>
                          <a:spcPts val="0"/>
                        </a:spcBef>
                        <a:spcAft>
                          <a:spcPts val="0"/>
                        </a:spcAft>
                        <a:buClrTx/>
                        <a:buSzTx/>
                        <a:buFontTx/>
                        <a:buNone/>
                        <a:tabLst/>
                        <a:defRPr/>
                      </a:pPr>
                      <a:r>
                        <a:rPr lang="es-E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4. </a:t>
                      </a:r>
                      <a:r>
                        <a:rPr lang="en-U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They are also a way for companies to keep </a:t>
                      </a:r>
                      <a:endParaRPr lang="uk-UA"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9006" marR="129006" marT="45708" marB="45708" anchor="ctr">
                    <a:lnL w="12700" cmpd="sng">
                      <a:noFill/>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3175" cap="flat" cmpd="sng" algn="ctr">
                      <a:no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5"/>
                  </a:ext>
                </a:extLst>
              </a:tr>
              <a:tr h="607219">
                <a:tc>
                  <a:txBody>
                    <a:bodyPr/>
                    <a:lstStyle/>
                    <a:p>
                      <a:pPr marL="0" marR="0" indent="0" algn="l" defTabSz="1828343" rtl="0" eaLnBrk="1" fontAlgn="auto" latinLnBrk="0" hangingPunct="1">
                        <a:lnSpc>
                          <a:spcPts val="3200"/>
                        </a:lnSpc>
                        <a:spcBef>
                          <a:spcPts val="0"/>
                        </a:spcBef>
                        <a:spcAft>
                          <a:spcPts val="0"/>
                        </a:spcAft>
                        <a:buClrTx/>
                        <a:buSzTx/>
                        <a:buFontTx/>
                        <a:buNone/>
                        <a:tabLst/>
                        <a:defRPr/>
                      </a:pPr>
                      <a:r>
                        <a:rPr lang="es-E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5. </a:t>
                      </a:r>
                      <a:r>
                        <a:rPr lang="en-US"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rPr>
                        <a:t>Although they're especially useful for new</a:t>
                      </a:r>
                      <a:endParaRPr lang="uk-UA" sz="1200" b="0" i="0" dirty="0">
                        <a:solidFill>
                          <a:schemeClr val="bg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29006" marR="129006" marT="45708" marB="45708" anchor="ctr">
                    <a:lnL w="12700" cmpd="sng">
                      <a:noFill/>
                    </a:lnL>
                    <a:lnR w="12700" cap="flat" cmpd="sng" algn="ctr">
                      <a:noFill/>
                      <a:prstDash val="solid"/>
                      <a:round/>
                      <a:headEnd type="none" w="med" len="med"/>
                      <a:tailEnd type="none" w="med" len="med"/>
                    </a:lnR>
                    <a:lnT w="3175" cap="flat" cmpd="sng" algn="ctr">
                      <a:noFill/>
                      <a:prstDash val="solid"/>
                      <a:round/>
                      <a:headEnd type="none" w="med" len="med"/>
                      <a:tailEnd type="none" w="med" len="med"/>
                    </a:lnT>
                    <a:lnB w="12700" cmpd="sng">
                      <a:noFill/>
                    </a:lnB>
                    <a:lnTlToBr w="12700" cmpd="sng">
                      <a:noFill/>
                      <a:prstDash val="solid"/>
                    </a:lnTlToBr>
                    <a:lnBlToTr w="12700" cmpd="sng">
                      <a:noFill/>
                      <a:prstDash val="solid"/>
                    </a:lnBlToTr>
                    <a:solidFill>
                      <a:schemeClr val="accent3">
                        <a:lumMod val="50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no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1">
                        <a:lumMod val="95000"/>
                      </a:schemeClr>
                    </a:solidFill>
                  </a:tcPr>
                </a:tc>
                <a:tc>
                  <a:txBody>
                    <a:bodyPr/>
                    <a:lstStyle/>
                    <a:p>
                      <a:endParaRPr lang="uk-UA" sz="1000" b="1" i="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29006" marR="12900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6"/>
                  </a:ext>
                </a:extLst>
              </a:tr>
            </a:tbl>
          </a:graphicData>
        </a:graphic>
      </p:graphicFrame>
      <p:sp>
        <p:nvSpPr>
          <p:cNvPr id="7" name="Snip Diagonal Corner Rectangle 6">
            <a:extLst>
              <a:ext uri="{FF2B5EF4-FFF2-40B4-BE49-F238E27FC236}">
                <a16:creationId xmlns:a16="http://schemas.microsoft.com/office/drawing/2014/main" id="{A29D976E-B74E-6940-9BD0-8610D8B5F8D6}"/>
              </a:ext>
            </a:extLst>
          </p:cNvPr>
          <p:cNvSpPr/>
          <p:nvPr/>
        </p:nvSpPr>
        <p:spPr>
          <a:xfrm>
            <a:off x="3142037" y="2515669"/>
            <a:ext cx="2303656" cy="215944"/>
          </a:xfrm>
          <a:prstGeom prst="snip2DiagRect">
            <a:avLst>
              <a:gd name="adj1" fmla="val 50000"/>
              <a:gd name="adj2" fmla="val 50000"/>
            </a:avLst>
          </a:prstGeom>
          <a:solidFill>
            <a:schemeClr val="accent1">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latin typeface="Open Sans Light" panose="020B0306030504020204" pitchFamily="34" charset="0"/>
            </a:endParaRPr>
          </a:p>
        </p:txBody>
      </p:sp>
      <p:sp>
        <p:nvSpPr>
          <p:cNvPr id="8" name="Snip Diagonal Corner Rectangle 7">
            <a:extLst>
              <a:ext uri="{FF2B5EF4-FFF2-40B4-BE49-F238E27FC236}">
                <a16:creationId xmlns:a16="http://schemas.microsoft.com/office/drawing/2014/main" id="{2DA753D3-DE31-AD4F-9B27-37E648ABFE52}"/>
              </a:ext>
            </a:extLst>
          </p:cNvPr>
          <p:cNvSpPr/>
          <p:nvPr/>
        </p:nvSpPr>
        <p:spPr>
          <a:xfrm>
            <a:off x="3142037" y="2515669"/>
            <a:ext cx="1214268" cy="215944"/>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400" dirty="0">
              <a:latin typeface="Open Sans Light" panose="020B0306030504020204" pitchFamily="34" charset="0"/>
            </a:endParaRPr>
          </a:p>
        </p:txBody>
      </p:sp>
      <p:sp>
        <p:nvSpPr>
          <p:cNvPr id="10" name="Snip Diagonal Corner Rectangle 9">
            <a:extLst>
              <a:ext uri="{FF2B5EF4-FFF2-40B4-BE49-F238E27FC236}">
                <a16:creationId xmlns:a16="http://schemas.microsoft.com/office/drawing/2014/main" id="{7253E09D-1159-7E40-9664-D4FCA668DCA6}"/>
              </a:ext>
            </a:extLst>
          </p:cNvPr>
          <p:cNvSpPr/>
          <p:nvPr/>
        </p:nvSpPr>
        <p:spPr>
          <a:xfrm>
            <a:off x="3859498" y="3111352"/>
            <a:ext cx="2303656" cy="215944"/>
          </a:xfrm>
          <a:prstGeom prst="snip2DiagRect">
            <a:avLst>
              <a:gd name="adj1" fmla="val 50000"/>
              <a:gd name="adj2" fmla="val 50000"/>
            </a:avLst>
          </a:prstGeom>
          <a:solidFill>
            <a:schemeClr val="accent2">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latin typeface="Open Sans Light" panose="020B0306030504020204" pitchFamily="34" charset="0"/>
            </a:endParaRPr>
          </a:p>
        </p:txBody>
      </p:sp>
      <p:sp>
        <p:nvSpPr>
          <p:cNvPr id="11" name="Snip Diagonal Corner Rectangle 10">
            <a:extLst>
              <a:ext uri="{FF2B5EF4-FFF2-40B4-BE49-F238E27FC236}">
                <a16:creationId xmlns:a16="http://schemas.microsoft.com/office/drawing/2014/main" id="{5039FA47-B326-0B4F-B55C-4CF296708725}"/>
              </a:ext>
            </a:extLst>
          </p:cNvPr>
          <p:cNvSpPr/>
          <p:nvPr/>
        </p:nvSpPr>
        <p:spPr>
          <a:xfrm>
            <a:off x="3859498" y="3111352"/>
            <a:ext cx="496807" cy="215944"/>
          </a:xfrm>
          <a:prstGeom prst="snip2DiagRect">
            <a:avLst>
              <a:gd name="adj1" fmla="val 50000"/>
              <a:gd name="adj2"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400" dirty="0">
              <a:latin typeface="Open Sans Light" panose="020B0306030504020204" pitchFamily="34" charset="0"/>
            </a:endParaRPr>
          </a:p>
        </p:txBody>
      </p:sp>
      <p:sp>
        <p:nvSpPr>
          <p:cNvPr id="13" name="Snip Diagonal Corner Rectangle 12">
            <a:extLst>
              <a:ext uri="{FF2B5EF4-FFF2-40B4-BE49-F238E27FC236}">
                <a16:creationId xmlns:a16="http://schemas.microsoft.com/office/drawing/2014/main" id="{8AC1C67D-7F7D-A442-B1EE-2B34C2CED208}"/>
              </a:ext>
            </a:extLst>
          </p:cNvPr>
          <p:cNvSpPr/>
          <p:nvPr/>
        </p:nvSpPr>
        <p:spPr>
          <a:xfrm>
            <a:off x="6053533" y="3724246"/>
            <a:ext cx="2303656" cy="215944"/>
          </a:xfrm>
          <a:prstGeom prst="snip2DiagRect">
            <a:avLst>
              <a:gd name="adj1" fmla="val 50000"/>
              <a:gd name="adj2" fmla="val 50000"/>
            </a:avLst>
          </a:prstGeom>
          <a:solidFill>
            <a:schemeClr val="accent3">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latin typeface="Open Sans Light" panose="020B0306030504020204" pitchFamily="34" charset="0"/>
            </a:endParaRPr>
          </a:p>
        </p:txBody>
      </p:sp>
      <p:sp>
        <p:nvSpPr>
          <p:cNvPr id="14" name="Snip Diagonal Corner Rectangle 13">
            <a:extLst>
              <a:ext uri="{FF2B5EF4-FFF2-40B4-BE49-F238E27FC236}">
                <a16:creationId xmlns:a16="http://schemas.microsoft.com/office/drawing/2014/main" id="{78547B21-0A7C-CE47-B13F-EE85439B159C}"/>
              </a:ext>
            </a:extLst>
          </p:cNvPr>
          <p:cNvSpPr/>
          <p:nvPr/>
        </p:nvSpPr>
        <p:spPr>
          <a:xfrm>
            <a:off x="6053533" y="3724246"/>
            <a:ext cx="2015699" cy="215944"/>
          </a:xfrm>
          <a:prstGeom prst="snip2DiagRect">
            <a:avLst>
              <a:gd name="adj1" fmla="val 50000"/>
              <a:gd name="adj2" fmla="val 5000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400" dirty="0">
              <a:latin typeface="Open Sans Light" panose="020B0306030504020204" pitchFamily="34" charset="0"/>
            </a:endParaRPr>
          </a:p>
        </p:txBody>
      </p:sp>
      <p:sp>
        <p:nvSpPr>
          <p:cNvPr id="16" name="Snip Diagonal Corner Rectangle 15">
            <a:extLst>
              <a:ext uri="{FF2B5EF4-FFF2-40B4-BE49-F238E27FC236}">
                <a16:creationId xmlns:a16="http://schemas.microsoft.com/office/drawing/2014/main" id="{0EAA6C5A-FD56-294F-AB35-4CB7D8680166}"/>
              </a:ext>
            </a:extLst>
          </p:cNvPr>
          <p:cNvSpPr/>
          <p:nvPr/>
        </p:nvSpPr>
        <p:spPr>
          <a:xfrm>
            <a:off x="7461391" y="4327700"/>
            <a:ext cx="2303656" cy="215944"/>
          </a:xfrm>
          <a:prstGeom prst="snip2DiagRect">
            <a:avLst>
              <a:gd name="adj1" fmla="val 50000"/>
              <a:gd name="adj2" fmla="val 50000"/>
            </a:avLst>
          </a:prstGeom>
          <a:solidFill>
            <a:schemeClr val="accent4">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latin typeface="Open Sans Light" panose="020B0306030504020204" pitchFamily="34" charset="0"/>
            </a:endParaRPr>
          </a:p>
        </p:txBody>
      </p:sp>
      <p:sp>
        <p:nvSpPr>
          <p:cNvPr id="17" name="Snip Diagonal Corner Rectangle 16">
            <a:extLst>
              <a:ext uri="{FF2B5EF4-FFF2-40B4-BE49-F238E27FC236}">
                <a16:creationId xmlns:a16="http://schemas.microsoft.com/office/drawing/2014/main" id="{F7020C10-23B2-6644-813D-976A075E0CB3}"/>
              </a:ext>
            </a:extLst>
          </p:cNvPr>
          <p:cNvSpPr/>
          <p:nvPr/>
        </p:nvSpPr>
        <p:spPr>
          <a:xfrm>
            <a:off x="7461391" y="4327700"/>
            <a:ext cx="1810944" cy="215944"/>
          </a:xfrm>
          <a:prstGeom prst="snip2DiagRect">
            <a:avLst>
              <a:gd name="adj1" fmla="val 50000"/>
              <a:gd name="adj2" fmla="val 50000"/>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400" dirty="0">
              <a:latin typeface="Open Sans Light" panose="020B0306030504020204" pitchFamily="34" charset="0"/>
            </a:endParaRPr>
          </a:p>
        </p:txBody>
      </p:sp>
      <p:sp>
        <p:nvSpPr>
          <p:cNvPr id="19" name="Snip Diagonal Corner Rectangle 18">
            <a:extLst>
              <a:ext uri="{FF2B5EF4-FFF2-40B4-BE49-F238E27FC236}">
                <a16:creationId xmlns:a16="http://schemas.microsoft.com/office/drawing/2014/main" id="{EE113FD5-3FB0-224A-955F-BA1BA501D423}"/>
              </a:ext>
            </a:extLst>
          </p:cNvPr>
          <p:cNvSpPr/>
          <p:nvPr/>
        </p:nvSpPr>
        <p:spPr>
          <a:xfrm>
            <a:off x="8782378" y="4943853"/>
            <a:ext cx="2303656" cy="215944"/>
          </a:xfrm>
          <a:prstGeom prst="snip2DiagRect">
            <a:avLst>
              <a:gd name="adj1" fmla="val 50000"/>
              <a:gd name="adj2" fmla="val 50000"/>
            </a:avLst>
          </a:prstGeom>
          <a:solidFill>
            <a:schemeClr val="accent5">
              <a:lumMod val="5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400" dirty="0">
              <a:latin typeface="Open Sans Light" panose="020B0306030504020204" pitchFamily="34" charset="0"/>
            </a:endParaRPr>
          </a:p>
        </p:txBody>
      </p:sp>
      <p:sp>
        <p:nvSpPr>
          <p:cNvPr id="20" name="Snip Diagonal Corner Rectangle 19">
            <a:extLst>
              <a:ext uri="{FF2B5EF4-FFF2-40B4-BE49-F238E27FC236}">
                <a16:creationId xmlns:a16="http://schemas.microsoft.com/office/drawing/2014/main" id="{9C11C16A-1D4F-4644-BF44-949B192A79FE}"/>
              </a:ext>
            </a:extLst>
          </p:cNvPr>
          <p:cNvSpPr/>
          <p:nvPr/>
        </p:nvSpPr>
        <p:spPr>
          <a:xfrm>
            <a:off x="8782378" y="4943853"/>
            <a:ext cx="326996" cy="215944"/>
          </a:xfrm>
          <a:prstGeom prst="snip2DiagRect">
            <a:avLst>
              <a:gd name="adj1" fmla="val 50000"/>
              <a:gd name="adj2" fmla="val 50000"/>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400" dirty="0">
              <a:latin typeface="Open Sans Light" panose="020B0306030504020204" pitchFamily="34" charset="0"/>
            </a:endParaRPr>
          </a:p>
        </p:txBody>
      </p:sp>
      <p:sp>
        <p:nvSpPr>
          <p:cNvPr id="15" name="Diamond 14">
            <a:extLst>
              <a:ext uri="{FF2B5EF4-FFF2-40B4-BE49-F238E27FC236}">
                <a16:creationId xmlns:a16="http://schemas.microsoft.com/office/drawing/2014/main" id="{F46624E1-6167-6A46-ACAA-F0B3122E8BB3}"/>
              </a:ext>
            </a:extLst>
          </p:cNvPr>
          <p:cNvSpPr>
            <a:spLocks noChangeAspect="1"/>
          </p:cNvSpPr>
          <p:nvPr/>
        </p:nvSpPr>
        <p:spPr>
          <a:xfrm>
            <a:off x="1515627" y="5747829"/>
            <a:ext cx="228600" cy="228600"/>
          </a:xfrm>
          <a:prstGeom prst="diamond">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panose="020B0606030504020204" pitchFamily="34" charset="0"/>
              <a:ea typeface="Open Sans" panose="020B0606030504020204" pitchFamily="34" charset="0"/>
              <a:cs typeface="Open Sans" panose="020B0606030504020204" pitchFamily="34" charset="0"/>
            </a:endParaRPr>
          </a:p>
        </p:txBody>
      </p:sp>
      <p:sp>
        <p:nvSpPr>
          <p:cNvPr id="18" name="TextBox 17">
            <a:extLst>
              <a:ext uri="{FF2B5EF4-FFF2-40B4-BE49-F238E27FC236}">
                <a16:creationId xmlns:a16="http://schemas.microsoft.com/office/drawing/2014/main" id="{06B07B57-33E1-584C-9981-C1A177D0BDCE}"/>
              </a:ext>
            </a:extLst>
          </p:cNvPr>
          <p:cNvSpPr txBox="1"/>
          <p:nvPr/>
        </p:nvSpPr>
        <p:spPr>
          <a:xfrm>
            <a:off x="1799500" y="5605936"/>
            <a:ext cx="553357" cy="292388"/>
          </a:xfrm>
          <a:prstGeom prst="rect">
            <a:avLst/>
          </a:prstGeom>
          <a:noFill/>
        </p:spPr>
        <p:txBody>
          <a:bodyPr wrap="none" rtlCol="0" anchor="ctr" anchorCtr="0">
            <a:spAutoFit/>
          </a:bodyPr>
          <a:lstStyle/>
          <a:p>
            <a:r>
              <a:rPr lang="en-US" sz="1300" b="1" dirty="0">
                <a:solidFill>
                  <a:schemeClr val="tx2"/>
                </a:solidFill>
                <a:latin typeface="Open Sans" panose="020B0606030504020204" pitchFamily="34" charset="0"/>
                <a:ea typeface="Open Sans" panose="020B0606030504020204" pitchFamily="34" charset="0"/>
                <a:cs typeface="Open Sans" panose="020B0606030504020204" pitchFamily="34" charset="0"/>
              </a:rPr>
              <a:t>Title</a:t>
            </a:r>
          </a:p>
        </p:txBody>
      </p:sp>
      <p:sp>
        <p:nvSpPr>
          <p:cNvPr id="21" name="Subtitle 2">
            <a:extLst>
              <a:ext uri="{FF2B5EF4-FFF2-40B4-BE49-F238E27FC236}">
                <a16:creationId xmlns:a16="http://schemas.microsoft.com/office/drawing/2014/main" id="{0420CDF4-9D20-1A46-8836-06D1B63A1B10}"/>
              </a:ext>
            </a:extLst>
          </p:cNvPr>
          <p:cNvSpPr txBox="1">
            <a:spLocks/>
          </p:cNvSpPr>
          <p:nvPr/>
        </p:nvSpPr>
        <p:spPr>
          <a:xfrm>
            <a:off x="1805187" y="5848974"/>
            <a:ext cx="1344620" cy="420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good business plan starts with an</a:t>
            </a:r>
          </a:p>
        </p:txBody>
      </p:sp>
      <p:sp>
        <p:nvSpPr>
          <p:cNvPr id="22" name="Diamond 21">
            <a:extLst>
              <a:ext uri="{FF2B5EF4-FFF2-40B4-BE49-F238E27FC236}">
                <a16:creationId xmlns:a16="http://schemas.microsoft.com/office/drawing/2014/main" id="{2EE08AA9-8E96-A747-8067-C599B0F04D65}"/>
              </a:ext>
            </a:extLst>
          </p:cNvPr>
          <p:cNvSpPr>
            <a:spLocks noChangeAspect="1"/>
          </p:cNvSpPr>
          <p:nvPr/>
        </p:nvSpPr>
        <p:spPr>
          <a:xfrm>
            <a:off x="3398090" y="5747829"/>
            <a:ext cx="228600" cy="228600"/>
          </a:xfrm>
          <a:prstGeom prst="diamond">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panose="020B0606030504020204" pitchFamily="34" charset="0"/>
              <a:ea typeface="Open Sans" panose="020B0606030504020204" pitchFamily="34" charset="0"/>
              <a:cs typeface="Open Sans" panose="020B0606030504020204" pitchFamily="34" charset="0"/>
            </a:endParaRPr>
          </a:p>
        </p:txBody>
      </p:sp>
      <p:sp>
        <p:nvSpPr>
          <p:cNvPr id="23" name="TextBox 22">
            <a:extLst>
              <a:ext uri="{FF2B5EF4-FFF2-40B4-BE49-F238E27FC236}">
                <a16:creationId xmlns:a16="http://schemas.microsoft.com/office/drawing/2014/main" id="{8A136A6A-15AB-E945-8EB1-AEB83F207593}"/>
              </a:ext>
            </a:extLst>
          </p:cNvPr>
          <p:cNvSpPr txBox="1"/>
          <p:nvPr/>
        </p:nvSpPr>
        <p:spPr>
          <a:xfrm>
            <a:off x="3681963" y="5605936"/>
            <a:ext cx="553357" cy="292388"/>
          </a:xfrm>
          <a:prstGeom prst="rect">
            <a:avLst/>
          </a:prstGeom>
          <a:noFill/>
        </p:spPr>
        <p:txBody>
          <a:bodyPr wrap="none" rtlCol="0" anchor="ctr" anchorCtr="0">
            <a:spAutoFit/>
          </a:bodyPr>
          <a:lstStyle/>
          <a:p>
            <a:r>
              <a:rPr lang="en-US" sz="1300" b="1" dirty="0">
                <a:solidFill>
                  <a:schemeClr val="tx2"/>
                </a:solidFill>
                <a:latin typeface="Open Sans" panose="020B0606030504020204" pitchFamily="34" charset="0"/>
                <a:ea typeface="Open Sans" panose="020B0606030504020204" pitchFamily="34" charset="0"/>
                <a:cs typeface="Open Sans" panose="020B0606030504020204" pitchFamily="34" charset="0"/>
              </a:rPr>
              <a:t>Title</a:t>
            </a:r>
          </a:p>
        </p:txBody>
      </p:sp>
      <p:sp>
        <p:nvSpPr>
          <p:cNvPr id="24" name="Subtitle 2">
            <a:extLst>
              <a:ext uri="{FF2B5EF4-FFF2-40B4-BE49-F238E27FC236}">
                <a16:creationId xmlns:a16="http://schemas.microsoft.com/office/drawing/2014/main" id="{954D9B4E-9E72-024A-9645-5754C7EAC6D7}"/>
              </a:ext>
            </a:extLst>
          </p:cNvPr>
          <p:cNvSpPr txBox="1">
            <a:spLocks/>
          </p:cNvSpPr>
          <p:nvPr/>
        </p:nvSpPr>
        <p:spPr>
          <a:xfrm>
            <a:off x="3687650" y="5848974"/>
            <a:ext cx="1344620" cy="420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good business plan starts with an</a:t>
            </a:r>
          </a:p>
        </p:txBody>
      </p:sp>
      <p:sp>
        <p:nvSpPr>
          <p:cNvPr id="25" name="Diamond 24">
            <a:extLst>
              <a:ext uri="{FF2B5EF4-FFF2-40B4-BE49-F238E27FC236}">
                <a16:creationId xmlns:a16="http://schemas.microsoft.com/office/drawing/2014/main" id="{32984D4B-F006-A94C-B9B2-21062F30563F}"/>
              </a:ext>
            </a:extLst>
          </p:cNvPr>
          <p:cNvSpPr>
            <a:spLocks noChangeAspect="1"/>
          </p:cNvSpPr>
          <p:nvPr/>
        </p:nvSpPr>
        <p:spPr>
          <a:xfrm>
            <a:off x="5279450" y="5747829"/>
            <a:ext cx="228600" cy="228600"/>
          </a:xfrm>
          <a:prstGeom prst="diamond">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panose="020B0606030504020204" pitchFamily="34" charset="0"/>
              <a:ea typeface="Open Sans" panose="020B0606030504020204" pitchFamily="34" charset="0"/>
              <a:cs typeface="Open Sans" panose="020B0606030504020204" pitchFamily="34" charset="0"/>
            </a:endParaRPr>
          </a:p>
        </p:txBody>
      </p:sp>
      <p:sp>
        <p:nvSpPr>
          <p:cNvPr id="26" name="TextBox 25">
            <a:extLst>
              <a:ext uri="{FF2B5EF4-FFF2-40B4-BE49-F238E27FC236}">
                <a16:creationId xmlns:a16="http://schemas.microsoft.com/office/drawing/2014/main" id="{FB9A5781-6DF0-084C-823C-C71698E253EF}"/>
              </a:ext>
            </a:extLst>
          </p:cNvPr>
          <p:cNvSpPr txBox="1"/>
          <p:nvPr/>
        </p:nvSpPr>
        <p:spPr>
          <a:xfrm>
            <a:off x="5563323" y="5605936"/>
            <a:ext cx="553357" cy="292388"/>
          </a:xfrm>
          <a:prstGeom prst="rect">
            <a:avLst/>
          </a:prstGeom>
          <a:noFill/>
        </p:spPr>
        <p:txBody>
          <a:bodyPr wrap="none" rtlCol="0" anchor="ctr" anchorCtr="0">
            <a:spAutoFit/>
          </a:bodyPr>
          <a:lstStyle/>
          <a:p>
            <a:r>
              <a:rPr lang="en-US" sz="1300" b="1" dirty="0">
                <a:solidFill>
                  <a:schemeClr val="tx2"/>
                </a:solidFill>
                <a:latin typeface="Open Sans" panose="020B0606030504020204" pitchFamily="34" charset="0"/>
                <a:ea typeface="Open Sans" panose="020B0606030504020204" pitchFamily="34" charset="0"/>
                <a:cs typeface="Open Sans" panose="020B0606030504020204" pitchFamily="34" charset="0"/>
              </a:rPr>
              <a:t>Title</a:t>
            </a:r>
          </a:p>
        </p:txBody>
      </p:sp>
      <p:sp>
        <p:nvSpPr>
          <p:cNvPr id="27" name="Subtitle 2">
            <a:extLst>
              <a:ext uri="{FF2B5EF4-FFF2-40B4-BE49-F238E27FC236}">
                <a16:creationId xmlns:a16="http://schemas.microsoft.com/office/drawing/2014/main" id="{8A8ED7AD-A1A3-7341-B78E-2CBBA531BBE8}"/>
              </a:ext>
            </a:extLst>
          </p:cNvPr>
          <p:cNvSpPr txBox="1">
            <a:spLocks/>
          </p:cNvSpPr>
          <p:nvPr/>
        </p:nvSpPr>
        <p:spPr>
          <a:xfrm>
            <a:off x="5569010" y="5848974"/>
            <a:ext cx="1344620" cy="420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good business plan starts with an</a:t>
            </a:r>
          </a:p>
        </p:txBody>
      </p:sp>
      <p:sp>
        <p:nvSpPr>
          <p:cNvPr id="28" name="Diamond 27">
            <a:extLst>
              <a:ext uri="{FF2B5EF4-FFF2-40B4-BE49-F238E27FC236}">
                <a16:creationId xmlns:a16="http://schemas.microsoft.com/office/drawing/2014/main" id="{E4BD813D-8D8E-BF42-97D4-63BF72D927E5}"/>
              </a:ext>
            </a:extLst>
          </p:cNvPr>
          <p:cNvSpPr>
            <a:spLocks noChangeAspect="1"/>
          </p:cNvSpPr>
          <p:nvPr/>
        </p:nvSpPr>
        <p:spPr>
          <a:xfrm>
            <a:off x="7161734" y="5747829"/>
            <a:ext cx="228600" cy="228600"/>
          </a:xfrm>
          <a:prstGeom prst="diamond">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panose="020B0606030504020204" pitchFamily="34" charset="0"/>
              <a:ea typeface="Open Sans" panose="020B0606030504020204" pitchFamily="34" charset="0"/>
              <a:cs typeface="Open Sans" panose="020B0606030504020204" pitchFamily="34" charset="0"/>
            </a:endParaRPr>
          </a:p>
        </p:txBody>
      </p:sp>
      <p:sp>
        <p:nvSpPr>
          <p:cNvPr id="29" name="TextBox 28">
            <a:extLst>
              <a:ext uri="{FF2B5EF4-FFF2-40B4-BE49-F238E27FC236}">
                <a16:creationId xmlns:a16="http://schemas.microsoft.com/office/drawing/2014/main" id="{98411A3D-185A-B349-8B09-1E4DCC1497A6}"/>
              </a:ext>
            </a:extLst>
          </p:cNvPr>
          <p:cNvSpPr txBox="1"/>
          <p:nvPr/>
        </p:nvSpPr>
        <p:spPr>
          <a:xfrm>
            <a:off x="7445607" y="5605936"/>
            <a:ext cx="553357" cy="292388"/>
          </a:xfrm>
          <a:prstGeom prst="rect">
            <a:avLst/>
          </a:prstGeom>
          <a:noFill/>
        </p:spPr>
        <p:txBody>
          <a:bodyPr wrap="none" rtlCol="0" anchor="ctr" anchorCtr="0">
            <a:spAutoFit/>
          </a:bodyPr>
          <a:lstStyle/>
          <a:p>
            <a:r>
              <a:rPr lang="en-US" sz="1300" b="1" dirty="0">
                <a:solidFill>
                  <a:schemeClr val="tx2"/>
                </a:solidFill>
                <a:latin typeface="Open Sans" panose="020B0606030504020204" pitchFamily="34" charset="0"/>
                <a:ea typeface="Open Sans" panose="020B0606030504020204" pitchFamily="34" charset="0"/>
                <a:cs typeface="Open Sans" panose="020B0606030504020204" pitchFamily="34" charset="0"/>
              </a:rPr>
              <a:t>Title</a:t>
            </a:r>
          </a:p>
        </p:txBody>
      </p:sp>
      <p:sp>
        <p:nvSpPr>
          <p:cNvPr id="30" name="Subtitle 2">
            <a:extLst>
              <a:ext uri="{FF2B5EF4-FFF2-40B4-BE49-F238E27FC236}">
                <a16:creationId xmlns:a16="http://schemas.microsoft.com/office/drawing/2014/main" id="{FA644F3B-C15D-044A-A183-2AABF646BA5B}"/>
              </a:ext>
            </a:extLst>
          </p:cNvPr>
          <p:cNvSpPr txBox="1">
            <a:spLocks/>
          </p:cNvSpPr>
          <p:nvPr/>
        </p:nvSpPr>
        <p:spPr>
          <a:xfrm>
            <a:off x="7451294" y="5848974"/>
            <a:ext cx="1344620" cy="420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good business plan starts with an</a:t>
            </a:r>
          </a:p>
        </p:txBody>
      </p:sp>
      <p:sp>
        <p:nvSpPr>
          <p:cNvPr id="31" name="Diamond 30">
            <a:extLst>
              <a:ext uri="{FF2B5EF4-FFF2-40B4-BE49-F238E27FC236}">
                <a16:creationId xmlns:a16="http://schemas.microsoft.com/office/drawing/2014/main" id="{EAD44884-1CB9-7246-BC3E-E191B6CC17AC}"/>
              </a:ext>
            </a:extLst>
          </p:cNvPr>
          <p:cNvSpPr>
            <a:spLocks noChangeAspect="1"/>
          </p:cNvSpPr>
          <p:nvPr/>
        </p:nvSpPr>
        <p:spPr>
          <a:xfrm>
            <a:off x="9043735" y="5747829"/>
            <a:ext cx="228600" cy="228600"/>
          </a:xfrm>
          <a:prstGeom prst="diamond">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panose="020B0606030504020204" pitchFamily="34" charset="0"/>
              <a:ea typeface="Open Sans" panose="020B0606030504020204" pitchFamily="34" charset="0"/>
              <a:cs typeface="Open Sans" panose="020B0606030504020204" pitchFamily="34" charset="0"/>
            </a:endParaRPr>
          </a:p>
        </p:txBody>
      </p:sp>
      <p:sp>
        <p:nvSpPr>
          <p:cNvPr id="32" name="TextBox 31">
            <a:extLst>
              <a:ext uri="{FF2B5EF4-FFF2-40B4-BE49-F238E27FC236}">
                <a16:creationId xmlns:a16="http://schemas.microsoft.com/office/drawing/2014/main" id="{EA1D68B9-5946-B44C-A4EE-3B505C3B3B0B}"/>
              </a:ext>
            </a:extLst>
          </p:cNvPr>
          <p:cNvSpPr txBox="1"/>
          <p:nvPr/>
        </p:nvSpPr>
        <p:spPr>
          <a:xfrm>
            <a:off x="9327608" y="5605936"/>
            <a:ext cx="553357" cy="292388"/>
          </a:xfrm>
          <a:prstGeom prst="rect">
            <a:avLst/>
          </a:prstGeom>
          <a:noFill/>
        </p:spPr>
        <p:txBody>
          <a:bodyPr wrap="none" rtlCol="0" anchor="ctr" anchorCtr="0">
            <a:spAutoFit/>
          </a:bodyPr>
          <a:lstStyle/>
          <a:p>
            <a:r>
              <a:rPr lang="en-US" sz="1300" b="1" dirty="0">
                <a:solidFill>
                  <a:schemeClr val="tx2"/>
                </a:solidFill>
                <a:latin typeface="Open Sans" panose="020B0606030504020204" pitchFamily="34" charset="0"/>
                <a:ea typeface="Open Sans" panose="020B0606030504020204" pitchFamily="34" charset="0"/>
                <a:cs typeface="Open Sans" panose="020B0606030504020204" pitchFamily="34" charset="0"/>
              </a:rPr>
              <a:t>Title</a:t>
            </a:r>
          </a:p>
        </p:txBody>
      </p:sp>
      <p:sp>
        <p:nvSpPr>
          <p:cNvPr id="33" name="Subtitle 2">
            <a:extLst>
              <a:ext uri="{FF2B5EF4-FFF2-40B4-BE49-F238E27FC236}">
                <a16:creationId xmlns:a16="http://schemas.microsoft.com/office/drawing/2014/main" id="{D8DE7A54-48C2-524C-83E7-B16B992FBE53}"/>
              </a:ext>
            </a:extLst>
          </p:cNvPr>
          <p:cNvSpPr txBox="1">
            <a:spLocks/>
          </p:cNvSpPr>
          <p:nvPr/>
        </p:nvSpPr>
        <p:spPr>
          <a:xfrm>
            <a:off x="9333295" y="5848974"/>
            <a:ext cx="1344620" cy="420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good business plan starts with an</a:t>
            </a:r>
          </a:p>
        </p:txBody>
      </p:sp>
      <p:sp>
        <p:nvSpPr>
          <p:cNvPr id="34" name="TextBox 33">
            <a:extLst>
              <a:ext uri="{FF2B5EF4-FFF2-40B4-BE49-F238E27FC236}">
                <a16:creationId xmlns:a16="http://schemas.microsoft.com/office/drawing/2014/main" id="{88B76377-0B19-314A-A2AC-200D813809B8}"/>
              </a:ext>
            </a:extLst>
          </p:cNvPr>
          <p:cNvSpPr txBox="1"/>
          <p:nvPr/>
        </p:nvSpPr>
        <p:spPr>
          <a:xfrm>
            <a:off x="9473824" y="4920770"/>
            <a:ext cx="920766" cy="276999"/>
          </a:xfrm>
          <a:prstGeom prst="rect">
            <a:avLst/>
          </a:prstGeom>
          <a:noFill/>
        </p:spPr>
        <p:txBody>
          <a:bodyPr wrap="none" rtlCol="0" anchor="ctr" anchorCtr="0">
            <a:spAutoFit/>
          </a:bodyPr>
          <a:lstStyle/>
          <a:p>
            <a:pPr algn="ctr"/>
            <a:r>
              <a:rPr lang="en-US" sz="1200" b="1" dirty="0">
                <a:solidFill>
                  <a:schemeClr val="bg1"/>
                </a:solidFill>
                <a:latin typeface="Open Sans" panose="020B0606030504020204" pitchFamily="34" charset="0"/>
                <a:ea typeface="League Spartan" charset="0"/>
                <a:cs typeface="Poppins" pitchFamily="2" charset="77"/>
              </a:rPr>
              <a:t>Your Title</a:t>
            </a:r>
          </a:p>
        </p:txBody>
      </p:sp>
      <p:sp>
        <p:nvSpPr>
          <p:cNvPr id="35" name="TextBox 34">
            <a:extLst>
              <a:ext uri="{FF2B5EF4-FFF2-40B4-BE49-F238E27FC236}">
                <a16:creationId xmlns:a16="http://schemas.microsoft.com/office/drawing/2014/main" id="{88C367AF-0ED6-EB49-8056-B2F863490F74}"/>
              </a:ext>
            </a:extLst>
          </p:cNvPr>
          <p:cNvSpPr txBox="1"/>
          <p:nvPr/>
        </p:nvSpPr>
        <p:spPr>
          <a:xfrm>
            <a:off x="8152837" y="4294754"/>
            <a:ext cx="920766" cy="276999"/>
          </a:xfrm>
          <a:prstGeom prst="rect">
            <a:avLst/>
          </a:prstGeom>
          <a:noFill/>
        </p:spPr>
        <p:txBody>
          <a:bodyPr wrap="none" rtlCol="0" anchor="ctr" anchorCtr="0">
            <a:spAutoFit/>
          </a:bodyPr>
          <a:lstStyle/>
          <a:p>
            <a:pPr algn="ctr"/>
            <a:r>
              <a:rPr lang="en-US" sz="1200" b="1" dirty="0">
                <a:solidFill>
                  <a:schemeClr val="bg1"/>
                </a:solidFill>
                <a:latin typeface="Open Sans" panose="020B0606030504020204" pitchFamily="34" charset="0"/>
                <a:ea typeface="League Spartan" charset="0"/>
                <a:cs typeface="Poppins" pitchFamily="2" charset="77"/>
              </a:rPr>
              <a:t>Your Title</a:t>
            </a:r>
          </a:p>
        </p:txBody>
      </p:sp>
      <p:sp>
        <p:nvSpPr>
          <p:cNvPr id="36" name="TextBox 35">
            <a:extLst>
              <a:ext uri="{FF2B5EF4-FFF2-40B4-BE49-F238E27FC236}">
                <a16:creationId xmlns:a16="http://schemas.microsoft.com/office/drawing/2014/main" id="{8DC0A01E-513F-0540-855C-1287B2D58AAC}"/>
              </a:ext>
            </a:extLst>
          </p:cNvPr>
          <p:cNvSpPr txBox="1"/>
          <p:nvPr/>
        </p:nvSpPr>
        <p:spPr>
          <a:xfrm>
            <a:off x="6744979" y="3692872"/>
            <a:ext cx="920766" cy="276999"/>
          </a:xfrm>
          <a:prstGeom prst="rect">
            <a:avLst/>
          </a:prstGeom>
          <a:noFill/>
        </p:spPr>
        <p:txBody>
          <a:bodyPr wrap="none" rtlCol="0" anchor="ctr" anchorCtr="0">
            <a:spAutoFit/>
          </a:bodyPr>
          <a:lstStyle/>
          <a:p>
            <a:pPr algn="ctr"/>
            <a:r>
              <a:rPr lang="en-US" sz="1200" b="1" dirty="0">
                <a:solidFill>
                  <a:schemeClr val="bg1"/>
                </a:solidFill>
                <a:latin typeface="Open Sans" panose="020B0606030504020204" pitchFamily="34" charset="0"/>
                <a:ea typeface="League Spartan" charset="0"/>
                <a:cs typeface="Poppins" pitchFamily="2" charset="77"/>
              </a:rPr>
              <a:t>Your Title</a:t>
            </a:r>
          </a:p>
        </p:txBody>
      </p:sp>
      <p:sp>
        <p:nvSpPr>
          <p:cNvPr id="37" name="TextBox 36">
            <a:extLst>
              <a:ext uri="{FF2B5EF4-FFF2-40B4-BE49-F238E27FC236}">
                <a16:creationId xmlns:a16="http://schemas.microsoft.com/office/drawing/2014/main" id="{8AF13848-56C0-204E-B5BF-0343E0A4FE1B}"/>
              </a:ext>
            </a:extLst>
          </p:cNvPr>
          <p:cNvSpPr txBox="1"/>
          <p:nvPr/>
        </p:nvSpPr>
        <p:spPr>
          <a:xfrm>
            <a:off x="4550943" y="3082302"/>
            <a:ext cx="920766" cy="276999"/>
          </a:xfrm>
          <a:prstGeom prst="rect">
            <a:avLst/>
          </a:prstGeom>
          <a:noFill/>
        </p:spPr>
        <p:txBody>
          <a:bodyPr wrap="none" rtlCol="0" anchor="ctr" anchorCtr="0">
            <a:spAutoFit/>
          </a:bodyPr>
          <a:lstStyle/>
          <a:p>
            <a:pPr algn="ctr"/>
            <a:r>
              <a:rPr lang="en-US" sz="1200" b="1" dirty="0">
                <a:solidFill>
                  <a:schemeClr val="bg1"/>
                </a:solidFill>
                <a:latin typeface="Open Sans" panose="020B0606030504020204" pitchFamily="34" charset="0"/>
                <a:ea typeface="League Spartan" charset="0"/>
                <a:cs typeface="Poppins" pitchFamily="2" charset="77"/>
              </a:rPr>
              <a:t>Your Title</a:t>
            </a:r>
          </a:p>
        </p:txBody>
      </p:sp>
      <p:sp>
        <p:nvSpPr>
          <p:cNvPr id="38" name="TextBox 37">
            <a:extLst>
              <a:ext uri="{FF2B5EF4-FFF2-40B4-BE49-F238E27FC236}">
                <a16:creationId xmlns:a16="http://schemas.microsoft.com/office/drawing/2014/main" id="{F0422B91-172D-8B4B-9B31-1C644BEE67E7}"/>
              </a:ext>
            </a:extLst>
          </p:cNvPr>
          <p:cNvSpPr txBox="1"/>
          <p:nvPr/>
        </p:nvSpPr>
        <p:spPr>
          <a:xfrm>
            <a:off x="3833482" y="2485142"/>
            <a:ext cx="920766" cy="276999"/>
          </a:xfrm>
          <a:prstGeom prst="rect">
            <a:avLst/>
          </a:prstGeom>
          <a:noFill/>
        </p:spPr>
        <p:txBody>
          <a:bodyPr wrap="none" rtlCol="0" anchor="ctr" anchorCtr="0">
            <a:spAutoFit/>
          </a:bodyPr>
          <a:lstStyle/>
          <a:p>
            <a:pPr algn="ctr"/>
            <a:r>
              <a:rPr lang="en-US" sz="1200" b="1" dirty="0">
                <a:solidFill>
                  <a:schemeClr val="bg1"/>
                </a:solidFill>
                <a:latin typeface="Open Sans" panose="020B0606030504020204" pitchFamily="34" charset="0"/>
                <a:ea typeface="League Spartan" charset="0"/>
                <a:cs typeface="Poppins" pitchFamily="2" charset="77"/>
              </a:rPr>
              <a:t>Your Title</a:t>
            </a:r>
          </a:p>
        </p:txBody>
      </p:sp>
    </p:spTree>
    <p:extLst>
      <p:ext uri="{BB962C8B-B14F-4D97-AF65-F5344CB8AC3E}">
        <p14:creationId xmlns:p14="http://schemas.microsoft.com/office/powerpoint/2010/main" val="2794165965"/>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C5CB458-2470-904E-BC79-0913F9C1D954}"/>
              </a:ext>
            </a:extLst>
          </p:cNvPr>
          <p:cNvSpPr/>
          <p:nvPr/>
        </p:nvSpPr>
        <p:spPr>
          <a:xfrm>
            <a:off x="968405" y="1547775"/>
            <a:ext cx="1979889" cy="1248178"/>
          </a:xfrm>
          <a:prstGeom prst="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000" b="1" dirty="0">
                <a:latin typeface="Open Sans" panose="020B0606030504020204" pitchFamily="34" charset="0"/>
                <a:ea typeface="Open Sans" panose="020B0606030504020204" pitchFamily="34" charset="0"/>
                <a:cs typeface="Open Sans" panose="020B0606030504020204" pitchFamily="34" charset="0"/>
              </a:rPr>
              <a:t>Task Name</a:t>
            </a:r>
            <a:endParaRPr lang="uk-UA" sz="30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3" name="Rectangle 2">
            <a:extLst>
              <a:ext uri="{FF2B5EF4-FFF2-40B4-BE49-F238E27FC236}">
                <a16:creationId xmlns:a16="http://schemas.microsoft.com/office/drawing/2014/main" id="{D16B5DEC-476B-2C48-8D7C-3AC028828710}"/>
              </a:ext>
            </a:extLst>
          </p:cNvPr>
          <p:cNvSpPr/>
          <p:nvPr/>
        </p:nvSpPr>
        <p:spPr>
          <a:xfrm>
            <a:off x="3002218" y="1547775"/>
            <a:ext cx="2015475" cy="576278"/>
          </a:xfrm>
          <a:prstGeom prst="rect">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72">
              <a:defRPr/>
            </a:pPr>
            <a:r>
              <a:rPr lang="en-US" sz="24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1</a:t>
            </a:r>
            <a:r>
              <a:rPr lang="en-US" sz="2400" b="1" baseline="30000" dirty="0">
                <a:solidFill>
                  <a:srgbClr val="FFFFFF"/>
                </a:solidFill>
                <a:latin typeface="Open Sans" panose="020B0606030504020204" pitchFamily="34" charset="0"/>
                <a:ea typeface="Open Sans" panose="020B0606030504020204" pitchFamily="34" charset="0"/>
                <a:cs typeface="Open Sans" panose="020B0606030504020204" pitchFamily="34" charset="0"/>
              </a:rPr>
              <a:t>ST</a:t>
            </a:r>
            <a:r>
              <a:rPr lang="en-US" sz="24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 Q. - 2019</a:t>
            </a:r>
            <a:endParaRPr lang="uk-UA" sz="2400" b="1"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 name="Rectangle 3">
            <a:extLst>
              <a:ext uri="{FF2B5EF4-FFF2-40B4-BE49-F238E27FC236}">
                <a16:creationId xmlns:a16="http://schemas.microsoft.com/office/drawing/2014/main" id="{923A2C19-69B4-754E-A7C5-4E346E3A913B}"/>
              </a:ext>
            </a:extLst>
          </p:cNvPr>
          <p:cNvSpPr/>
          <p:nvPr/>
        </p:nvSpPr>
        <p:spPr>
          <a:xfrm>
            <a:off x="5069854" y="1547775"/>
            <a:ext cx="2015475" cy="576278"/>
          </a:xfrm>
          <a:prstGeom prst="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72">
              <a:defRPr/>
            </a:pPr>
            <a:r>
              <a:rPr lang="en-US" sz="24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2</a:t>
            </a:r>
            <a:r>
              <a:rPr lang="en-US" sz="2400" b="1" baseline="30000" dirty="0">
                <a:solidFill>
                  <a:srgbClr val="FFFFFF"/>
                </a:solidFill>
                <a:latin typeface="Open Sans" panose="020B0606030504020204" pitchFamily="34" charset="0"/>
                <a:ea typeface="Open Sans" panose="020B0606030504020204" pitchFamily="34" charset="0"/>
                <a:cs typeface="Open Sans" panose="020B0606030504020204" pitchFamily="34" charset="0"/>
              </a:rPr>
              <a:t>ND</a:t>
            </a:r>
            <a:r>
              <a:rPr lang="en-US" sz="24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 Q. - 2019</a:t>
            </a:r>
            <a:endParaRPr lang="uk-UA" sz="2400" b="1"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 name="Rectangle 4">
            <a:extLst>
              <a:ext uri="{FF2B5EF4-FFF2-40B4-BE49-F238E27FC236}">
                <a16:creationId xmlns:a16="http://schemas.microsoft.com/office/drawing/2014/main" id="{97ABBC28-0F91-834C-94CA-69F837925B46}"/>
              </a:ext>
            </a:extLst>
          </p:cNvPr>
          <p:cNvSpPr/>
          <p:nvPr/>
        </p:nvSpPr>
        <p:spPr>
          <a:xfrm>
            <a:off x="7141358" y="1547775"/>
            <a:ext cx="2015475" cy="576278"/>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72">
              <a:defRPr/>
            </a:pPr>
            <a:r>
              <a:rPr lang="en-US" sz="24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3</a:t>
            </a:r>
            <a:r>
              <a:rPr lang="en-US" sz="2400" b="1" baseline="30000" dirty="0">
                <a:solidFill>
                  <a:srgbClr val="FFFFFF"/>
                </a:solidFill>
                <a:latin typeface="Open Sans" panose="020B0606030504020204" pitchFamily="34" charset="0"/>
                <a:ea typeface="Open Sans" panose="020B0606030504020204" pitchFamily="34" charset="0"/>
                <a:cs typeface="Open Sans" panose="020B0606030504020204" pitchFamily="34" charset="0"/>
              </a:rPr>
              <a:t>RD</a:t>
            </a:r>
            <a:r>
              <a:rPr lang="en-US" sz="24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 Q. - 2019</a:t>
            </a:r>
            <a:endParaRPr lang="uk-UA" sz="2400" b="1"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 name="Rectangle 5">
            <a:extLst>
              <a:ext uri="{FF2B5EF4-FFF2-40B4-BE49-F238E27FC236}">
                <a16:creationId xmlns:a16="http://schemas.microsoft.com/office/drawing/2014/main" id="{77C5B749-2081-E44D-967F-09264889C5FF}"/>
              </a:ext>
            </a:extLst>
          </p:cNvPr>
          <p:cNvSpPr/>
          <p:nvPr/>
        </p:nvSpPr>
        <p:spPr>
          <a:xfrm>
            <a:off x="969266" y="2876203"/>
            <a:ext cx="1979888" cy="589719"/>
          </a:xfrm>
          <a:prstGeom prst="rect">
            <a:avLst/>
          </a:prstGeom>
          <a:solidFill>
            <a:schemeClr val="bg1">
              <a:lumMod val="95000"/>
            </a:schemeClr>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1750"/>
              </a:lnSpc>
            </a:pPr>
            <a:r>
              <a:rPr lang="en-US"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 A business plan is a written document  </a:t>
            </a:r>
            <a:endParaRPr lang="uk-UA"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7" name="Rectangle 6">
            <a:extLst>
              <a:ext uri="{FF2B5EF4-FFF2-40B4-BE49-F238E27FC236}">
                <a16:creationId xmlns:a16="http://schemas.microsoft.com/office/drawing/2014/main" id="{EBE13C65-7DD8-784F-AB50-842FC9011D32}"/>
              </a:ext>
            </a:extLst>
          </p:cNvPr>
          <p:cNvSpPr/>
          <p:nvPr/>
        </p:nvSpPr>
        <p:spPr>
          <a:xfrm>
            <a:off x="9213096" y="1547775"/>
            <a:ext cx="2015475" cy="576278"/>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defTabSz="914172">
              <a:defRPr/>
            </a:pPr>
            <a:r>
              <a:rPr lang="en-US" sz="24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4</a:t>
            </a:r>
            <a:r>
              <a:rPr lang="en-US" sz="2400" b="1" baseline="30000" dirty="0">
                <a:solidFill>
                  <a:srgbClr val="FFFFFF"/>
                </a:solidFill>
                <a:latin typeface="Open Sans" panose="020B0606030504020204" pitchFamily="34" charset="0"/>
                <a:ea typeface="Open Sans" panose="020B0606030504020204" pitchFamily="34" charset="0"/>
                <a:cs typeface="Open Sans" panose="020B0606030504020204" pitchFamily="34" charset="0"/>
              </a:rPr>
              <a:t>TH</a:t>
            </a:r>
            <a:r>
              <a:rPr lang="en-US" sz="24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 Q. - 2019</a:t>
            </a:r>
            <a:endParaRPr lang="uk-UA" sz="2400" b="1"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 name="Rectangle 7">
            <a:extLst>
              <a:ext uri="{FF2B5EF4-FFF2-40B4-BE49-F238E27FC236}">
                <a16:creationId xmlns:a16="http://schemas.microsoft.com/office/drawing/2014/main" id="{C402ECBC-4BD3-8340-B419-1DB13055C205}"/>
              </a:ext>
            </a:extLst>
          </p:cNvPr>
          <p:cNvSpPr/>
          <p:nvPr/>
        </p:nvSpPr>
        <p:spPr>
          <a:xfrm>
            <a:off x="3002220" y="2205780"/>
            <a:ext cx="635496" cy="590174"/>
          </a:xfrm>
          <a:prstGeom prst="rect">
            <a:avLst/>
          </a:prstGeom>
          <a:solidFill>
            <a:schemeClr val="bg1">
              <a:lumMod val="95000"/>
            </a:schemeClr>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Jan</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 name="Rectangle 8">
            <a:extLst>
              <a:ext uri="{FF2B5EF4-FFF2-40B4-BE49-F238E27FC236}">
                <a16:creationId xmlns:a16="http://schemas.microsoft.com/office/drawing/2014/main" id="{5275902D-93ED-3E45-9F93-859BFC8E79B6}"/>
              </a:ext>
            </a:extLst>
          </p:cNvPr>
          <p:cNvSpPr/>
          <p:nvPr/>
        </p:nvSpPr>
        <p:spPr>
          <a:xfrm>
            <a:off x="3692209" y="2205780"/>
            <a:ext cx="635496" cy="590174"/>
          </a:xfrm>
          <a:prstGeom prst="rect">
            <a:avLst/>
          </a:prstGeom>
          <a:solidFill>
            <a:schemeClr val="bg1">
              <a:lumMod val="95000"/>
            </a:schemeClr>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Feb</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 name="Rectangle 9">
            <a:extLst>
              <a:ext uri="{FF2B5EF4-FFF2-40B4-BE49-F238E27FC236}">
                <a16:creationId xmlns:a16="http://schemas.microsoft.com/office/drawing/2014/main" id="{A8F076D2-550C-814B-BAB8-D100808011D4}"/>
              </a:ext>
            </a:extLst>
          </p:cNvPr>
          <p:cNvSpPr/>
          <p:nvPr/>
        </p:nvSpPr>
        <p:spPr>
          <a:xfrm>
            <a:off x="4382198" y="2205780"/>
            <a:ext cx="635496" cy="590174"/>
          </a:xfrm>
          <a:prstGeom prst="rect">
            <a:avLst/>
          </a:prstGeom>
          <a:solidFill>
            <a:schemeClr val="bg1">
              <a:lumMod val="95000"/>
            </a:schemeClr>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Mar</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 name="Rectangle 10">
            <a:extLst>
              <a:ext uri="{FF2B5EF4-FFF2-40B4-BE49-F238E27FC236}">
                <a16:creationId xmlns:a16="http://schemas.microsoft.com/office/drawing/2014/main" id="{3413ACB1-FDCB-C24E-945B-FECF66D10C47}"/>
              </a:ext>
            </a:extLst>
          </p:cNvPr>
          <p:cNvSpPr/>
          <p:nvPr/>
        </p:nvSpPr>
        <p:spPr>
          <a:xfrm>
            <a:off x="5069854" y="2205437"/>
            <a:ext cx="635496" cy="590174"/>
          </a:xfrm>
          <a:prstGeom prst="rect">
            <a:avLst/>
          </a:prstGeom>
          <a:solidFill>
            <a:schemeClr val="bg1">
              <a:lumMod val="95000"/>
            </a:schemeClr>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Apr</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 name="Rectangle 11">
            <a:extLst>
              <a:ext uri="{FF2B5EF4-FFF2-40B4-BE49-F238E27FC236}">
                <a16:creationId xmlns:a16="http://schemas.microsoft.com/office/drawing/2014/main" id="{D6A2B8FC-7313-8C4F-9AC4-0A2E2DE6FACD}"/>
              </a:ext>
            </a:extLst>
          </p:cNvPr>
          <p:cNvSpPr/>
          <p:nvPr/>
        </p:nvSpPr>
        <p:spPr>
          <a:xfrm>
            <a:off x="5759844" y="2205780"/>
            <a:ext cx="635496" cy="590174"/>
          </a:xfrm>
          <a:prstGeom prst="rect">
            <a:avLst/>
          </a:prstGeom>
          <a:solidFill>
            <a:schemeClr val="bg1">
              <a:lumMod val="95000"/>
            </a:schemeClr>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May</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 name="Rectangle 12">
            <a:extLst>
              <a:ext uri="{FF2B5EF4-FFF2-40B4-BE49-F238E27FC236}">
                <a16:creationId xmlns:a16="http://schemas.microsoft.com/office/drawing/2014/main" id="{7D647C94-06E1-624A-BB01-AA7518A25ECE}"/>
              </a:ext>
            </a:extLst>
          </p:cNvPr>
          <p:cNvSpPr/>
          <p:nvPr/>
        </p:nvSpPr>
        <p:spPr>
          <a:xfrm>
            <a:off x="6449833" y="2205780"/>
            <a:ext cx="635496" cy="590174"/>
          </a:xfrm>
          <a:prstGeom prst="rect">
            <a:avLst/>
          </a:prstGeom>
          <a:solidFill>
            <a:schemeClr val="bg1">
              <a:lumMod val="95000"/>
            </a:schemeClr>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Jun</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4" name="Rectangle 13">
            <a:extLst>
              <a:ext uri="{FF2B5EF4-FFF2-40B4-BE49-F238E27FC236}">
                <a16:creationId xmlns:a16="http://schemas.microsoft.com/office/drawing/2014/main" id="{ECCF2194-737E-6A45-AEA9-3CC7E5CDEF6E}"/>
              </a:ext>
            </a:extLst>
          </p:cNvPr>
          <p:cNvSpPr/>
          <p:nvPr/>
        </p:nvSpPr>
        <p:spPr>
          <a:xfrm>
            <a:off x="7141357" y="2205437"/>
            <a:ext cx="635496" cy="590174"/>
          </a:xfrm>
          <a:prstGeom prst="rect">
            <a:avLst/>
          </a:prstGeom>
          <a:solidFill>
            <a:schemeClr val="bg1">
              <a:lumMod val="95000"/>
            </a:schemeClr>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Jul</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 name="Rectangle 14">
            <a:extLst>
              <a:ext uri="{FF2B5EF4-FFF2-40B4-BE49-F238E27FC236}">
                <a16:creationId xmlns:a16="http://schemas.microsoft.com/office/drawing/2014/main" id="{BD7E5211-1ED8-A140-9363-DE6B18D6FD95}"/>
              </a:ext>
            </a:extLst>
          </p:cNvPr>
          <p:cNvSpPr/>
          <p:nvPr/>
        </p:nvSpPr>
        <p:spPr>
          <a:xfrm>
            <a:off x="7831346" y="2205780"/>
            <a:ext cx="635496" cy="590174"/>
          </a:xfrm>
          <a:prstGeom prst="rect">
            <a:avLst/>
          </a:prstGeom>
          <a:solidFill>
            <a:schemeClr val="bg1">
              <a:lumMod val="95000"/>
            </a:schemeClr>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Aug</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 name="Rectangle 15">
            <a:extLst>
              <a:ext uri="{FF2B5EF4-FFF2-40B4-BE49-F238E27FC236}">
                <a16:creationId xmlns:a16="http://schemas.microsoft.com/office/drawing/2014/main" id="{78523C12-1AE1-B844-9CD3-DC92BBCE8B6C}"/>
              </a:ext>
            </a:extLst>
          </p:cNvPr>
          <p:cNvSpPr/>
          <p:nvPr/>
        </p:nvSpPr>
        <p:spPr>
          <a:xfrm>
            <a:off x="8521335" y="2205780"/>
            <a:ext cx="635496" cy="590174"/>
          </a:xfrm>
          <a:prstGeom prst="rect">
            <a:avLst/>
          </a:prstGeom>
          <a:solidFill>
            <a:schemeClr val="bg1">
              <a:lumMod val="95000"/>
            </a:schemeClr>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Sep</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 name="Rectangle 16">
            <a:extLst>
              <a:ext uri="{FF2B5EF4-FFF2-40B4-BE49-F238E27FC236}">
                <a16:creationId xmlns:a16="http://schemas.microsoft.com/office/drawing/2014/main" id="{9E5D73D6-68D1-7C4D-906F-70BDCA714EAF}"/>
              </a:ext>
            </a:extLst>
          </p:cNvPr>
          <p:cNvSpPr/>
          <p:nvPr/>
        </p:nvSpPr>
        <p:spPr>
          <a:xfrm>
            <a:off x="9213095" y="2205437"/>
            <a:ext cx="635496" cy="590174"/>
          </a:xfrm>
          <a:prstGeom prst="rect">
            <a:avLst/>
          </a:prstGeom>
          <a:solidFill>
            <a:schemeClr val="bg1">
              <a:lumMod val="95000"/>
            </a:schemeClr>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Oct</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 name="Rectangle 17">
            <a:extLst>
              <a:ext uri="{FF2B5EF4-FFF2-40B4-BE49-F238E27FC236}">
                <a16:creationId xmlns:a16="http://schemas.microsoft.com/office/drawing/2014/main" id="{FE84C116-60D2-814B-A1C0-3C9DECB3BB8A}"/>
              </a:ext>
            </a:extLst>
          </p:cNvPr>
          <p:cNvSpPr/>
          <p:nvPr/>
        </p:nvSpPr>
        <p:spPr>
          <a:xfrm>
            <a:off x="9903084" y="2205780"/>
            <a:ext cx="635496" cy="590174"/>
          </a:xfrm>
          <a:prstGeom prst="rect">
            <a:avLst/>
          </a:prstGeom>
          <a:solidFill>
            <a:schemeClr val="bg1">
              <a:lumMod val="95000"/>
            </a:schemeClr>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Nov</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 name="Rectangle 18">
            <a:extLst>
              <a:ext uri="{FF2B5EF4-FFF2-40B4-BE49-F238E27FC236}">
                <a16:creationId xmlns:a16="http://schemas.microsoft.com/office/drawing/2014/main" id="{0719303B-92F4-B742-BB17-C2BBC0DF68B4}"/>
              </a:ext>
            </a:extLst>
          </p:cNvPr>
          <p:cNvSpPr/>
          <p:nvPr/>
        </p:nvSpPr>
        <p:spPr>
          <a:xfrm>
            <a:off x="10593072" y="2205780"/>
            <a:ext cx="635496" cy="590174"/>
          </a:xfrm>
          <a:prstGeom prst="rect">
            <a:avLst/>
          </a:prstGeom>
          <a:solidFill>
            <a:schemeClr val="bg1">
              <a:lumMod val="95000"/>
            </a:schemeClr>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US" sz="1400" b="1" dirty="0">
                <a:solidFill>
                  <a:schemeClr val="tx1"/>
                </a:solidFill>
                <a:latin typeface="Open Sans" panose="020B0606030504020204" pitchFamily="34" charset="0"/>
                <a:ea typeface="Open Sans" panose="020B0606030504020204" pitchFamily="34" charset="0"/>
                <a:cs typeface="Open Sans" panose="020B0606030504020204" pitchFamily="34" charset="0"/>
              </a:rPr>
              <a:t>Dec</a:t>
            </a:r>
            <a:endParaRPr lang="uk-UA" sz="1400" b="1"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 name="Rectangle 19">
            <a:extLst>
              <a:ext uri="{FF2B5EF4-FFF2-40B4-BE49-F238E27FC236}">
                <a16:creationId xmlns:a16="http://schemas.microsoft.com/office/drawing/2014/main" id="{C8532878-1C41-264B-82A0-44A35ADF53C8}"/>
              </a:ext>
            </a:extLst>
          </p:cNvPr>
          <p:cNvSpPr/>
          <p:nvPr/>
        </p:nvSpPr>
        <p:spPr>
          <a:xfrm>
            <a:off x="3002220" y="2876090"/>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 name="Rectangle 20">
            <a:extLst>
              <a:ext uri="{FF2B5EF4-FFF2-40B4-BE49-F238E27FC236}">
                <a16:creationId xmlns:a16="http://schemas.microsoft.com/office/drawing/2014/main" id="{FA5F31FE-AE11-3F4D-925E-BD9D9D3E33CE}"/>
              </a:ext>
            </a:extLst>
          </p:cNvPr>
          <p:cNvSpPr/>
          <p:nvPr/>
        </p:nvSpPr>
        <p:spPr>
          <a:xfrm>
            <a:off x="3692209" y="2876090"/>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2" name="Rectangle 21">
            <a:extLst>
              <a:ext uri="{FF2B5EF4-FFF2-40B4-BE49-F238E27FC236}">
                <a16:creationId xmlns:a16="http://schemas.microsoft.com/office/drawing/2014/main" id="{E457827C-B4D8-8541-BD93-0E992C915119}"/>
              </a:ext>
            </a:extLst>
          </p:cNvPr>
          <p:cNvSpPr/>
          <p:nvPr/>
        </p:nvSpPr>
        <p:spPr>
          <a:xfrm>
            <a:off x="4382198" y="2876090"/>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3" name="Rectangle 22">
            <a:extLst>
              <a:ext uri="{FF2B5EF4-FFF2-40B4-BE49-F238E27FC236}">
                <a16:creationId xmlns:a16="http://schemas.microsoft.com/office/drawing/2014/main" id="{859098B0-4E59-FB43-8AE5-3198285A215D}"/>
              </a:ext>
            </a:extLst>
          </p:cNvPr>
          <p:cNvSpPr/>
          <p:nvPr/>
        </p:nvSpPr>
        <p:spPr>
          <a:xfrm>
            <a:off x="5069854" y="2875748"/>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4" name="Rectangle 23">
            <a:extLst>
              <a:ext uri="{FF2B5EF4-FFF2-40B4-BE49-F238E27FC236}">
                <a16:creationId xmlns:a16="http://schemas.microsoft.com/office/drawing/2014/main" id="{44964C53-7956-834D-9A1A-C52A7176E967}"/>
              </a:ext>
            </a:extLst>
          </p:cNvPr>
          <p:cNvSpPr/>
          <p:nvPr/>
        </p:nvSpPr>
        <p:spPr>
          <a:xfrm>
            <a:off x="5759844" y="2876090"/>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5" name="Rectangle 24">
            <a:extLst>
              <a:ext uri="{FF2B5EF4-FFF2-40B4-BE49-F238E27FC236}">
                <a16:creationId xmlns:a16="http://schemas.microsoft.com/office/drawing/2014/main" id="{0038FFBA-F544-AD4F-B7BF-42C97F01EF35}"/>
              </a:ext>
            </a:extLst>
          </p:cNvPr>
          <p:cNvSpPr/>
          <p:nvPr/>
        </p:nvSpPr>
        <p:spPr>
          <a:xfrm>
            <a:off x="6449833" y="2876090"/>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 name="Rectangle 25">
            <a:extLst>
              <a:ext uri="{FF2B5EF4-FFF2-40B4-BE49-F238E27FC236}">
                <a16:creationId xmlns:a16="http://schemas.microsoft.com/office/drawing/2014/main" id="{85532A42-8301-2944-BE3D-9CF86C5E3B5D}"/>
              </a:ext>
            </a:extLst>
          </p:cNvPr>
          <p:cNvSpPr/>
          <p:nvPr/>
        </p:nvSpPr>
        <p:spPr>
          <a:xfrm>
            <a:off x="7141357" y="2875748"/>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 name="Rectangle 26">
            <a:extLst>
              <a:ext uri="{FF2B5EF4-FFF2-40B4-BE49-F238E27FC236}">
                <a16:creationId xmlns:a16="http://schemas.microsoft.com/office/drawing/2014/main" id="{93258CE3-88E9-9446-AA01-1A3354BE491A}"/>
              </a:ext>
            </a:extLst>
          </p:cNvPr>
          <p:cNvSpPr/>
          <p:nvPr/>
        </p:nvSpPr>
        <p:spPr>
          <a:xfrm>
            <a:off x="7831346" y="2876090"/>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8" name="Rectangle 27">
            <a:extLst>
              <a:ext uri="{FF2B5EF4-FFF2-40B4-BE49-F238E27FC236}">
                <a16:creationId xmlns:a16="http://schemas.microsoft.com/office/drawing/2014/main" id="{D5F29C2B-BD3E-DD43-8F9B-3570025820EF}"/>
              </a:ext>
            </a:extLst>
          </p:cNvPr>
          <p:cNvSpPr/>
          <p:nvPr/>
        </p:nvSpPr>
        <p:spPr>
          <a:xfrm>
            <a:off x="8521335" y="2876090"/>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9" name="Rectangle 28">
            <a:extLst>
              <a:ext uri="{FF2B5EF4-FFF2-40B4-BE49-F238E27FC236}">
                <a16:creationId xmlns:a16="http://schemas.microsoft.com/office/drawing/2014/main" id="{91E18DBA-FB35-1B4C-9A86-D256BE9697B1}"/>
              </a:ext>
            </a:extLst>
          </p:cNvPr>
          <p:cNvSpPr/>
          <p:nvPr/>
        </p:nvSpPr>
        <p:spPr>
          <a:xfrm>
            <a:off x="9213095" y="2875748"/>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0" name="Rectangle 29">
            <a:extLst>
              <a:ext uri="{FF2B5EF4-FFF2-40B4-BE49-F238E27FC236}">
                <a16:creationId xmlns:a16="http://schemas.microsoft.com/office/drawing/2014/main" id="{64EA887F-7B9C-AE48-99AD-B34C79F5F778}"/>
              </a:ext>
            </a:extLst>
          </p:cNvPr>
          <p:cNvSpPr/>
          <p:nvPr/>
        </p:nvSpPr>
        <p:spPr>
          <a:xfrm>
            <a:off x="9903084" y="2876090"/>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1" name="Rectangle 30">
            <a:extLst>
              <a:ext uri="{FF2B5EF4-FFF2-40B4-BE49-F238E27FC236}">
                <a16:creationId xmlns:a16="http://schemas.microsoft.com/office/drawing/2014/main" id="{6E640334-6399-2D4B-884F-9D3EF252F3B6}"/>
              </a:ext>
            </a:extLst>
          </p:cNvPr>
          <p:cNvSpPr/>
          <p:nvPr/>
        </p:nvSpPr>
        <p:spPr>
          <a:xfrm>
            <a:off x="10593072" y="2876090"/>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2" name="Rectangle 31">
            <a:extLst>
              <a:ext uri="{FF2B5EF4-FFF2-40B4-BE49-F238E27FC236}">
                <a16:creationId xmlns:a16="http://schemas.microsoft.com/office/drawing/2014/main" id="{84404270-9448-4E4F-B880-F8B0C4BBD9B2}"/>
              </a:ext>
            </a:extLst>
          </p:cNvPr>
          <p:cNvSpPr/>
          <p:nvPr/>
        </p:nvSpPr>
        <p:spPr>
          <a:xfrm>
            <a:off x="969266" y="3546171"/>
            <a:ext cx="1979888" cy="589719"/>
          </a:xfrm>
          <a:prstGeom prst="rect">
            <a:avLst/>
          </a:prstGeom>
          <a:solidFill>
            <a:schemeClr val="bg1">
              <a:lumMod val="95000"/>
            </a:schemeClr>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1750"/>
              </a:lnSpc>
            </a:pPr>
            <a:r>
              <a:rPr lang="en-US"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2. A business plan lays out a written plan</a:t>
            </a:r>
            <a:endParaRPr lang="uk-UA"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33" name="Rectangle 32">
            <a:extLst>
              <a:ext uri="{FF2B5EF4-FFF2-40B4-BE49-F238E27FC236}">
                <a16:creationId xmlns:a16="http://schemas.microsoft.com/office/drawing/2014/main" id="{8FC3ECA2-46E9-BD44-B3F5-7DCC86EFA668}"/>
              </a:ext>
            </a:extLst>
          </p:cNvPr>
          <p:cNvSpPr/>
          <p:nvPr/>
        </p:nvSpPr>
        <p:spPr>
          <a:xfrm>
            <a:off x="3002220" y="3546059"/>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4" name="Rectangle 33">
            <a:extLst>
              <a:ext uri="{FF2B5EF4-FFF2-40B4-BE49-F238E27FC236}">
                <a16:creationId xmlns:a16="http://schemas.microsoft.com/office/drawing/2014/main" id="{2EB4FD16-A0D3-DD4B-A336-189DC1CD72E8}"/>
              </a:ext>
            </a:extLst>
          </p:cNvPr>
          <p:cNvSpPr/>
          <p:nvPr/>
        </p:nvSpPr>
        <p:spPr>
          <a:xfrm>
            <a:off x="3692209" y="3546059"/>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5" name="Rectangle 34">
            <a:extLst>
              <a:ext uri="{FF2B5EF4-FFF2-40B4-BE49-F238E27FC236}">
                <a16:creationId xmlns:a16="http://schemas.microsoft.com/office/drawing/2014/main" id="{56089F11-F4CA-664A-9BB8-48B2DCFB644A}"/>
              </a:ext>
            </a:extLst>
          </p:cNvPr>
          <p:cNvSpPr/>
          <p:nvPr/>
        </p:nvSpPr>
        <p:spPr>
          <a:xfrm>
            <a:off x="4382198" y="3546059"/>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6" name="Rectangle 35">
            <a:extLst>
              <a:ext uri="{FF2B5EF4-FFF2-40B4-BE49-F238E27FC236}">
                <a16:creationId xmlns:a16="http://schemas.microsoft.com/office/drawing/2014/main" id="{0AD3FAE7-809F-A14A-8D9B-A256EA86E3D0}"/>
              </a:ext>
            </a:extLst>
          </p:cNvPr>
          <p:cNvSpPr/>
          <p:nvPr/>
        </p:nvSpPr>
        <p:spPr>
          <a:xfrm>
            <a:off x="5069854" y="3545716"/>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7" name="Rectangle 36">
            <a:extLst>
              <a:ext uri="{FF2B5EF4-FFF2-40B4-BE49-F238E27FC236}">
                <a16:creationId xmlns:a16="http://schemas.microsoft.com/office/drawing/2014/main" id="{D426360A-2BCD-2144-B584-1EDD925C7B62}"/>
              </a:ext>
            </a:extLst>
          </p:cNvPr>
          <p:cNvSpPr/>
          <p:nvPr/>
        </p:nvSpPr>
        <p:spPr>
          <a:xfrm>
            <a:off x="5759844" y="3546059"/>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8" name="Rectangle 37">
            <a:extLst>
              <a:ext uri="{FF2B5EF4-FFF2-40B4-BE49-F238E27FC236}">
                <a16:creationId xmlns:a16="http://schemas.microsoft.com/office/drawing/2014/main" id="{DAE98225-71A0-084B-BA6D-5A0ECD45063A}"/>
              </a:ext>
            </a:extLst>
          </p:cNvPr>
          <p:cNvSpPr/>
          <p:nvPr/>
        </p:nvSpPr>
        <p:spPr>
          <a:xfrm>
            <a:off x="6449833" y="3546059"/>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39" name="Rectangle 38">
            <a:extLst>
              <a:ext uri="{FF2B5EF4-FFF2-40B4-BE49-F238E27FC236}">
                <a16:creationId xmlns:a16="http://schemas.microsoft.com/office/drawing/2014/main" id="{A0F43351-7273-0747-BC60-8CAFE3830356}"/>
              </a:ext>
            </a:extLst>
          </p:cNvPr>
          <p:cNvSpPr/>
          <p:nvPr/>
        </p:nvSpPr>
        <p:spPr>
          <a:xfrm>
            <a:off x="7141357" y="3545716"/>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Rectangle 39">
            <a:extLst>
              <a:ext uri="{FF2B5EF4-FFF2-40B4-BE49-F238E27FC236}">
                <a16:creationId xmlns:a16="http://schemas.microsoft.com/office/drawing/2014/main" id="{B71DF2AC-78AB-6B4D-AC1D-B7A48A758AC3}"/>
              </a:ext>
            </a:extLst>
          </p:cNvPr>
          <p:cNvSpPr/>
          <p:nvPr/>
        </p:nvSpPr>
        <p:spPr>
          <a:xfrm>
            <a:off x="7831346" y="3546059"/>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Rectangle 40">
            <a:extLst>
              <a:ext uri="{FF2B5EF4-FFF2-40B4-BE49-F238E27FC236}">
                <a16:creationId xmlns:a16="http://schemas.microsoft.com/office/drawing/2014/main" id="{D51D845E-79D4-4841-A863-0546EB620941}"/>
              </a:ext>
            </a:extLst>
          </p:cNvPr>
          <p:cNvSpPr/>
          <p:nvPr/>
        </p:nvSpPr>
        <p:spPr>
          <a:xfrm>
            <a:off x="8521335" y="3546059"/>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2" name="Rectangle 41">
            <a:extLst>
              <a:ext uri="{FF2B5EF4-FFF2-40B4-BE49-F238E27FC236}">
                <a16:creationId xmlns:a16="http://schemas.microsoft.com/office/drawing/2014/main" id="{74FE0671-F25A-414D-A29B-BB2962EF7173}"/>
              </a:ext>
            </a:extLst>
          </p:cNvPr>
          <p:cNvSpPr/>
          <p:nvPr/>
        </p:nvSpPr>
        <p:spPr>
          <a:xfrm>
            <a:off x="9213095" y="3545716"/>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3" name="Rectangle 42">
            <a:extLst>
              <a:ext uri="{FF2B5EF4-FFF2-40B4-BE49-F238E27FC236}">
                <a16:creationId xmlns:a16="http://schemas.microsoft.com/office/drawing/2014/main" id="{A90A102B-71AD-2D4D-BFB6-3A732873A087}"/>
              </a:ext>
            </a:extLst>
          </p:cNvPr>
          <p:cNvSpPr/>
          <p:nvPr/>
        </p:nvSpPr>
        <p:spPr>
          <a:xfrm>
            <a:off x="9903084" y="3546059"/>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4" name="Rectangle 43">
            <a:extLst>
              <a:ext uri="{FF2B5EF4-FFF2-40B4-BE49-F238E27FC236}">
                <a16:creationId xmlns:a16="http://schemas.microsoft.com/office/drawing/2014/main" id="{97C7A852-BEF9-5E40-9A14-CA05168A25A5}"/>
              </a:ext>
            </a:extLst>
          </p:cNvPr>
          <p:cNvSpPr/>
          <p:nvPr/>
        </p:nvSpPr>
        <p:spPr>
          <a:xfrm>
            <a:off x="10593072" y="3546059"/>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5" name="Rectangle 44">
            <a:extLst>
              <a:ext uri="{FF2B5EF4-FFF2-40B4-BE49-F238E27FC236}">
                <a16:creationId xmlns:a16="http://schemas.microsoft.com/office/drawing/2014/main" id="{88B8EF89-33B3-454A-AB1E-F9C02BCA5E6F}"/>
              </a:ext>
            </a:extLst>
          </p:cNvPr>
          <p:cNvSpPr/>
          <p:nvPr/>
        </p:nvSpPr>
        <p:spPr>
          <a:xfrm>
            <a:off x="969266" y="4215797"/>
            <a:ext cx="1979888" cy="589719"/>
          </a:xfrm>
          <a:prstGeom prst="rect">
            <a:avLst/>
          </a:prstGeom>
          <a:solidFill>
            <a:schemeClr val="bg1">
              <a:lumMod val="95000"/>
            </a:schemeClr>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1750"/>
              </a:lnSpc>
            </a:pPr>
            <a:r>
              <a:rPr lang="es-ES"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3. </a:t>
            </a:r>
            <a:r>
              <a:rPr lang="en-US"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Business plans are important to allow </a:t>
            </a:r>
            <a:endParaRPr lang="uk-UA"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46" name="Rectangle 45">
            <a:extLst>
              <a:ext uri="{FF2B5EF4-FFF2-40B4-BE49-F238E27FC236}">
                <a16:creationId xmlns:a16="http://schemas.microsoft.com/office/drawing/2014/main" id="{2AF73440-2174-AC41-833E-26EC2FD83CCF}"/>
              </a:ext>
            </a:extLst>
          </p:cNvPr>
          <p:cNvSpPr/>
          <p:nvPr/>
        </p:nvSpPr>
        <p:spPr>
          <a:xfrm>
            <a:off x="3002220" y="4215684"/>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7" name="Rectangle 46">
            <a:extLst>
              <a:ext uri="{FF2B5EF4-FFF2-40B4-BE49-F238E27FC236}">
                <a16:creationId xmlns:a16="http://schemas.microsoft.com/office/drawing/2014/main" id="{123826D2-A791-2D41-88E2-3B023B0E7742}"/>
              </a:ext>
            </a:extLst>
          </p:cNvPr>
          <p:cNvSpPr/>
          <p:nvPr/>
        </p:nvSpPr>
        <p:spPr>
          <a:xfrm>
            <a:off x="3692209" y="4215684"/>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8" name="Rectangle 47">
            <a:extLst>
              <a:ext uri="{FF2B5EF4-FFF2-40B4-BE49-F238E27FC236}">
                <a16:creationId xmlns:a16="http://schemas.microsoft.com/office/drawing/2014/main" id="{41102E3F-3A87-7245-AF04-0AB17A99DEF2}"/>
              </a:ext>
            </a:extLst>
          </p:cNvPr>
          <p:cNvSpPr/>
          <p:nvPr/>
        </p:nvSpPr>
        <p:spPr>
          <a:xfrm>
            <a:off x="4382198" y="4215684"/>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9" name="Rectangle 48">
            <a:extLst>
              <a:ext uri="{FF2B5EF4-FFF2-40B4-BE49-F238E27FC236}">
                <a16:creationId xmlns:a16="http://schemas.microsoft.com/office/drawing/2014/main" id="{E4EB9847-9490-7942-AC06-CB4D0E93ED0A}"/>
              </a:ext>
            </a:extLst>
          </p:cNvPr>
          <p:cNvSpPr/>
          <p:nvPr/>
        </p:nvSpPr>
        <p:spPr>
          <a:xfrm>
            <a:off x="5069854" y="4215341"/>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0" name="Rectangle 49">
            <a:extLst>
              <a:ext uri="{FF2B5EF4-FFF2-40B4-BE49-F238E27FC236}">
                <a16:creationId xmlns:a16="http://schemas.microsoft.com/office/drawing/2014/main" id="{605516A7-2236-7240-8118-89ABAFA527E8}"/>
              </a:ext>
            </a:extLst>
          </p:cNvPr>
          <p:cNvSpPr/>
          <p:nvPr/>
        </p:nvSpPr>
        <p:spPr>
          <a:xfrm>
            <a:off x="5759844" y="4215684"/>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1" name="Rectangle 50">
            <a:extLst>
              <a:ext uri="{FF2B5EF4-FFF2-40B4-BE49-F238E27FC236}">
                <a16:creationId xmlns:a16="http://schemas.microsoft.com/office/drawing/2014/main" id="{2594F62D-1AA7-8F4F-89FC-A017EC8918C5}"/>
              </a:ext>
            </a:extLst>
          </p:cNvPr>
          <p:cNvSpPr/>
          <p:nvPr/>
        </p:nvSpPr>
        <p:spPr>
          <a:xfrm>
            <a:off x="6449833" y="4215684"/>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2" name="Rectangle 51">
            <a:extLst>
              <a:ext uri="{FF2B5EF4-FFF2-40B4-BE49-F238E27FC236}">
                <a16:creationId xmlns:a16="http://schemas.microsoft.com/office/drawing/2014/main" id="{4F144AF0-C95B-3D4B-9DCB-B694AB674FA9}"/>
              </a:ext>
            </a:extLst>
          </p:cNvPr>
          <p:cNvSpPr/>
          <p:nvPr/>
        </p:nvSpPr>
        <p:spPr>
          <a:xfrm>
            <a:off x="7141357" y="4215341"/>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Rectangle 52">
            <a:extLst>
              <a:ext uri="{FF2B5EF4-FFF2-40B4-BE49-F238E27FC236}">
                <a16:creationId xmlns:a16="http://schemas.microsoft.com/office/drawing/2014/main" id="{5FBD4D1A-A9A8-5642-88A2-D7D1095912E0}"/>
              </a:ext>
            </a:extLst>
          </p:cNvPr>
          <p:cNvSpPr/>
          <p:nvPr/>
        </p:nvSpPr>
        <p:spPr>
          <a:xfrm>
            <a:off x="7831346" y="4215684"/>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4" name="Rectangle 53">
            <a:extLst>
              <a:ext uri="{FF2B5EF4-FFF2-40B4-BE49-F238E27FC236}">
                <a16:creationId xmlns:a16="http://schemas.microsoft.com/office/drawing/2014/main" id="{0DFC264E-C89F-6142-90F7-4235487FDC34}"/>
              </a:ext>
            </a:extLst>
          </p:cNvPr>
          <p:cNvSpPr/>
          <p:nvPr/>
        </p:nvSpPr>
        <p:spPr>
          <a:xfrm>
            <a:off x="8521335" y="4215684"/>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5" name="Rectangle 54">
            <a:extLst>
              <a:ext uri="{FF2B5EF4-FFF2-40B4-BE49-F238E27FC236}">
                <a16:creationId xmlns:a16="http://schemas.microsoft.com/office/drawing/2014/main" id="{721D5820-F3AB-0944-927D-371EADAD01BF}"/>
              </a:ext>
            </a:extLst>
          </p:cNvPr>
          <p:cNvSpPr/>
          <p:nvPr/>
        </p:nvSpPr>
        <p:spPr>
          <a:xfrm>
            <a:off x="9213095" y="4215341"/>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6" name="Rectangle 55">
            <a:extLst>
              <a:ext uri="{FF2B5EF4-FFF2-40B4-BE49-F238E27FC236}">
                <a16:creationId xmlns:a16="http://schemas.microsoft.com/office/drawing/2014/main" id="{E7221A2F-2DC8-2449-BE59-EA8C82FFF4AE}"/>
              </a:ext>
            </a:extLst>
          </p:cNvPr>
          <p:cNvSpPr/>
          <p:nvPr/>
        </p:nvSpPr>
        <p:spPr>
          <a:xfrm>
            <a:off x="9903084" y="4215684"/>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7" name="Rectangle 56">
            <a:extLst>
              <a:ext uri="{FF2B5EF4-FFF2-40B4-BE49-F238E27FC236}">
                <a16:creationId xmlns:a16="http://schemas.microsoft.com/office/drawing/2014/main" id="{024279B8-8758-5742-8041-70394A05C888}"/>
              </a:ext>
            </a:extLst>
          </p:cNvPr>
          <p:cNvSpPr/>
          <p:nvPr/>
        </p:nvSpPr>
        <p:spPr>
          <a:xfrm>
            <a:off x="10593072" y="4215684"/>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8" name="Rectangle 57">
            <a:extLst>
              <a:ext uri="{FF2B5EF4-FFF2-40B4-BE49-F238E27FC236}">
                <a16:creationId xmlns:a16="http://schemas.microsoft.com/office/drawing/2014/main" id="{50145571-759D-5440-B9FC-9EE464CE6B06}"/>
              </a:ext>
            </a:extLst>
          </p:cNvPr>
          <p:cNvSpPr/>
          <p:nvPr/>
        </p:nvSpPr>
        <p:spPr>
          <a:xfrm>
            <a:off x="969266" y="4885080"/>
            <a:ext cx="1979888" cy="589719"/>
          </a:xfrm>
          <a:prstGeom prst="rect">
            <a:avLst/>
          </a:prstGeom>
          <a:solidFill>
            <a:schemeClr val="bg1">
              <a:lumMod val="95000"/>
            </a:schemeClr>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1750"/>
              </a:lnSpc>
            </a:pPr>
            <a:r>
              <a:rPr lang="es-ES"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4. </a:t>
            </a:r>
            <a:r>
              <a:rPr lang="en-US"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They are also a way for companies to </a:t>
            </a:r>
            <a:endParaRPr lang="uk-UA"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59" name="Rectangle 58">
            <a:extLst>
              <a:ext uri="{FF2B5EF4-FFF2-40B4-BE49-F238E27FC236}">
                <a16:creationId xmlns:a16="http://schemas.microsoft.com/office/drawing/2014/main" id="{4F1AF8B0-E929-614E-A42C-94B4686765D3}"/>
              </a:ext>
            </a:extLst>
          </p:cNvPr>
          <p:cNvSpPr/>
          <p:nvPr/>
        </p:nvSpPr>
        <p:spPr>
          <a:xfrm>
            <a:off x="3002220" y="4884967"/>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0" name="Rectangle 59">
            <a:extLst>
              <a:ext uri="{FF2B5EF4-FFF2-40B4-BE49-F238E27FC236}">
                <a16:creationId xmlns:a16="http://schemas.microsoft.com/office/drawing/2014/main" id="{6897A3A4-A0B8-AE46-9330-D0EF78002A57}"/>
              </a:ext>
            </a:extLst>
          </p:cNvPr>
          <p:cNvSpPr/>
          <p:nvPr/>
        </p:nvSpPr>
        <p:spPr>
          <a:xfrm>
            <a:off x="3692209" y="4884967"/>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Rectangle 60">
            <a:extLst>
              <a:ext uri="{FF2B5EF4-FFF2-40B4-BE49-F238E27FC236}">
                <a16:creationId xmlns:a16="http://schemas.microsoft.com/office/drawing/2014/main" id="{BB497D41-DBFB-DF49-917C-ED9CCC244C5F}"/>
              </a:ext>
            </a:extLst>
          </p:cNvPr>
          <p:cNvSpPr/>
          <p:nvPr/>
        </p:nvSpPr>
        <p:spPr>
          <a:xfrm>
            <a:off x="4382198" y="4884967"/>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2" name="Rectangle 61">
            <a:extLst>
              <a:ext uri="{FF2B5EF4-FFF2-40B4-BE49-F238E27FC236}">
                <a16:creationId xmlns:a16="http://schemas.microsoft.com/office/drawing/2014/main" id="{A6B60EEE-27C6-A942-9359-F1EB39B8A1C4}"/>
              </a:ext>
            </a:extLst>
          </p:cNvPr>
          <p:cNvSpPr/>
          <p:nvPr/>
        </p:nvSpPr>
        <p:spPr>
          <a:xfrm>
            <a:off x="5069854" y="4884625"/>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3" name="Rectangle 62">
            <a:extLst>
              <a:ext uri="{FF2B5EF4-FFF2-40B4-BE49-F238E27FC236}">
                <a16:creationId xmlns:a16="http://schemas.microsoft.com/office/drawing/2014/main" id="{A503D079-046F-F744-987C-306982496F51}"/>
              </a:ext>
            </a:extLst>
          </p:cNvPr>
          <p:cNvSpPr/>
          <p:nvPr/>
        </p:nvSpPr>
        <p:spPr>
          <a:xfrm>
            <a:off x="5759844" y="4884967"/>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4" name="Rectangle 63">
            <a:extLst>
              <a:ext uri="{FF2B5EF4-FFF2-40B4-BE49-F238E27FC236}">
                <a16:creationId xmlns:a16="http://schemas.microsoft.com/office/drawing/2014/main" id="{C433F507-01F1-264A-A723-7B3CFC71F1EA}"/>
              </a:ext>
            </a:extLst>
          </p:cNvPr>
          <p:cNvSpPr/>
          <p:nvPr/>
        </p:nvSpPr>
        <p:spPr>
          <a:xfrm>
            <a:off x="6449833" y="4884967"/>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5" name="Rectangle 64">
            <a:extLst>
              <a:ext uri="{FF2B5EF4-FFF2-40B4-BE49-F238E27FC236}">
                <a16:creationId xmlns:a16="http://schemas.microsoft.com/office/drawing/2014/main" id="{453B9497-581A-B841-839B-50B4B1BF43CA}"/>
              </a:ext>
            </a:extLst>
          </p:cNvPr>
          <p:cNvSpPr/>
          <p:nvPr/>
        </p:nvSpPr>
        <p:spPr>
          <a:xfrm>
            <a:off x="7141357" y="4884625"/>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6" name="Rectangle 65">
            <a:extLst>
              <a:ext uri="{FF2B5EF4-FFF2-40B4-BE49-F238E27FC236}">
                <a16:creationId xmlns:a16="http://schemas.microsoft.com/office/drawing/2014/main" id="{916F653E-07D2-9941-9A4B-0784CE5A1F9F}"/>
              </a:ext>
            </a:extLst>
          </p:cNvPr>
          <p:cNvSpPr/>
          <p:nvPr/>
        </p:nvSpPr>
        <p:spPr>
          <a:xfrm>
            <a:off x="7831346" y="4884967"/>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7" name="Rectangle 66">
            <a:extLst>
              <a:ext uri="{FF2B5EF4-FFF2-40B4-BE49-F238E27FC236}">
                <a16:creationId xmlns:a16="http://schemas.microsoft.com/office/drawing/2014/main" id="{DB33745A-A758-1044-A432-3F3219218116}"/>
              </a:ext>
            </a:extLst>
          </p:cNvPr>
          <p:cNvSpPr/>
          <p:nvPr/>
        </p:nvSpPr>
        <p:spPr>
          <a:xfrm>
            <a:off x="8521335" y="4884967"/>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8" name="Rectangle 67">
            <a:extLst>
              <a:ext uri="{FF2B5EF4-FFF2-40B4-BE49-F238E27FC236}">
                <a16:creationId xmlns:a16="http://schemas.microsoft.com/office/drawing/2014/main" id="{08E00936-15EE-3F44-AF02-E20319429817}"/>
              </a:ext>
            </a:extLst>
          </p:cNvPr>
          <p:cNvSpPr/>
          <p:nvPr/>
        </p:nvSpPr>
        <p:spPr>
          <a:xfrm>
            <a:off x="9213095" y="4884625"/>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9" name="Rectangle 68">
            <a:extLst>
              <a:ext uri="{FF2B5EF4-FFF2-40B4-BE49-F238E27FC236}">
                <a16:creationId xmlns:a16="http://schemas.microsoft.com/office/drawing/2014/main" id="{08A0D59E-1A5C-F444-A384-A4F9F0677ED3}"/>
              </a:ext>
            </a:extLst>
          </p:cNvPr>
          <p:cNvSpPr/>
          <p:nvPr/>
        </p:nvSpPr>
        <p:spPr>
          <a:xfrm>
            <a:off x="9903084" y="4884967"/>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0" name="Rectangle 69">
            <a:extLst>
              <a:ext uri="{FF2B5EF4-FFF2-40B4-BE49-F238E27FC236}">
                <a16:creationId xmlns:a16="http://schemas.microsoft.com/office/drawing/2014/main" id="{912A5C47-B37C-5748-B176-5D876CA42C1F}"/>
              </a:ext>
            </a:extLst>
          </p:cNvPr>
          <p:cNvSpPr/>
          <p:nvPr/>
        </p:nvSpPr>
        <p:spPr>
          <a:xfrm>
            <a:off x="10593072" y="4884967"/>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1" name="Rectangle 70">
            <a:extLst>
              <a:ext uri="{FF2B5EF4-FFF2-40B4-BE49-F238E27FC236}">
                <a16:creationId xmlns:a16="http://schemas.microsoft.com/office/drawing/2014/main" id="{8A3319CF-C5DF-024D-8990-8DBF61654E6E}"/>
              </a:ext>
            </a:extLst>
          </p:cNvPr>
          <p:cNvSpPr/>
          <p:nvPr/>
        </p:nvSpPr>
        <p:spPr>
          <a:xfrm>
            <a:off x="969266" y="5556045"/>
            <a:ext cx="1979888" cy="589719"/>
          </a:xfrm>
          <a:prstGeom prst="rect">
            <a:avLst/>
          </a:prstGeom>
          <a:solidFill>
            <a:schemeClr val="bg1">
              <a:lumMod val="95000"/>
            </a:schemeClr>
          </a:solidFill>
          <a:ln w="38100">
            <a:solidFill>
              <a:schemeClr val="accent1"/>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nSpc>
                <a:spcPts val="1750"/>
              </a:lnSpc>
            </a:pPr>
            <a:r>
              <a:rPr lang="es-ES"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5. </a:t>
            </a:r>
            <a:r>
              <a:rPr lang="en-US"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Although they're especially useful for</a:t>
            </a:r>
            <a:endParaRPr lang="uk-UA" sz="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p:txBody>
      </p:sp>
      <p:sp>
        <p:nvSpPr>
          <p:cNvPr id="72" name="Rectangle 71">
            <a:extLst>
              <a:ext uri="{FF2B5EF4-FFF2-40B4-BE49-F238E27FC236}">
                <a16:creationId xmlns:a16="http://schemas.microsoft.com/office/drawing/2014/main" id="{5FF99E2D-4759-4248-AC56-5DF40456C560}"/>
              </a:ext>
            </a:extLst>
          </p:cNvPr>
          <p:cNvSpPr/>
          <p:nvPr/>
        </p:nvSpPr>
        <p:spPr>
          <a:xfrm>
            <a:off x="3002220" y="5555932"/>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3" name="Rectangle 72">
            <a:extLst>
              <a:ext uri="{FF2B5EF4-FFF2-40B4-BE49-F238E27FC236}">
                <a16:creationId xmlns:a16="http://schemas.microsoft.com/office/drawing/2014/main" id="{A890E914-A875-3E4E-A559-E01874D08C6F}"/>
              </a:ext>
            </a:extLst>
          </p:cNvPr>
          <p:cNvSpPr/>
          <p:nvPr/>
        </p:nvSpPr>
        <p:spPr>
          <a:xfrm>
            <a:off x="3692209" y="5555932"/>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4" name="Rectangle 73">
            <a:extLst>
              <a:ext uri="{FF2B5EF4-FFF2-40B4-BE49-F238E27FC236}">
                <a16:creationId xmlns:a16="http://schemas.microsoft.com/office/drawing/2014/main" id="{438E331C-E86D-764C-AF01-E987582CC084}"/>
              </a:ext>
            </a:extLst>
          </p:cNvPr>
          <p:cNvSpPr/>
          <p:nvPr/>
        </p:nvSpPr>
        <p:spPr>
          <a:xfrm>
            <a:off x="4382198" y="5555932"/>
            <a:ext cx="635496" cy="590174"/>
          </a:xfrm>
          <a:prstGeom prst="rect">
            <a:avLst/>
          </a:prstGeom>
          <a:solidFill>
            <a:schemeClr val="bg1"/>
          </a:solidFill>
          <a:ln w="38100">
            <a:solidFill>
              <a:schemeClr val="accent2"/>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5" name="Rectangle 74">
            <a:extLst>
              <a:ext uri="{FF2B5EF4-FFF2-40B4-BE49-F238E27FC236}">
                <a16:creationId xmlns:a16="http://schemas.microsoft.com/office/drawing/2014/main" id="{C7980AF1-8E83-504F-BE3D-BFD30FCE4B92}"/>
              </a:ext>
            </a:extLst>
          </p:cNvPr>
          <p:cNvSpPr/>
          <p:nvPr/>
        </p:nvSpPr>
        <p:spPr>
          <a:xfrm>
            <a:off x="5069854" y="5555590"/>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6" name="Rectangle 75">
            <a:extLst>
              <a:ext uri="{FF2B5EF4-FFF2-40B4-BE49-F238E27FC236}">
                <a16:creationId xmlns:a16="http://schemas.microsoft.com/office/drawing/2014/main" id="{342BE6FB-AD2A-DE4A-8A97-0FD4BEA75D11}"/>
              </a:ext>
            </a:extLst>
          </p:cNvPr>
          <p:cNvSpPr/>
          <p:nvPr/>
        </p:nvSpPr>
        <p:spPr>
          <a:xfrm>
            <a:off x="5759844" y="5555932"/>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7" name="Rectangle 76">
            <a:extLst>
              <a:ext uri="{FF2B5EF4-FFF2-40B4-BE49-F238E27FC236}">
                <a16:creationId xmlns:a16="http://schemas.microsoft.com/office/drawing/2014/main" id="{E0E0364A-15AB-4341-B014-4A9E3CA8DA6E}"/>
              </a:ext>
            </a:extLst>
          </p:cNvPr>
          <p:cNvSpPr/>
          <p:nvPr/>
        </p:nvSpPr>
        <p:spPr>
          <a:xfrm>
            <a:off x="6449833" y="5555932"/>
            <a:ext cx="635496" cy="590174"/>
          </a:xfrm>
          <a:prstGeom prst="rect">
            <a:avLst/>
          </a:prstGeom>
          <a:solidFill>
            <a:schemeClr val="bg1"/>
          </a:solidFill>
          <a:ln w="38100">
            <a:solidFill>
              <a:schemeClr val="accent3"/>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8" name="Rectangle 77">
            <a:extLst>
              <a:ext uri="{FF2B5EF4-FFF2-40B4-BE49-F238E27FC236}">
                <a16:creationId xmlns:a16="http://schemas.microsoft.com/office/drawing/2014/main" id="{7F15CBAB-17F5-344B-B7C3-DBDD83018BA2}"/>
              </a:ext>
            </a:extLst>
          </p:cNvPr>
          <p:cNvSpPr/>
          <p:nvPr/>
        </p:nvSpPr>
        <p:spPr>
          <a:xfrm>
            <a:off x="7141357" y="5555590"/>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9" name="Rectangle 78">
            <a:extLst>
              <a:ext uri="{FF2B5EF4-FFF2-40B4-BE49-F238E27FC236}">
                <a16:creationId xmlns:a16="http://schemas.microsoft.com/office/drawing/2014/main" id="{848DCD74-57E1-2744-88F0-2BE0052375EB}"/>
              </a:ext>
            </a:extLst>
          </p:cNvPr>
          <p:cNvSpPr/>
          <p:nvPr/>
        </p:nvSpPr>
        <p:spPr>
          <a:xfrm>
            <a:off x="7831346" y="5555932"/>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0" name="Rectangle 79">
            <a:extLst>
              <a:ext uri="{FF2B5EF4-FFF2-40B4-BE49-F238E27FC236}">
                <a16:creationId xmlns:a16="http://schemas.microsoft.com/office/drawing/2014/main" id="{146DC158-22D6-7440-9F92-A3AF4E03D833}"/>
              </a:ext>
            </a:extLst>
          </p:cNvPr>
          <p:cNvSpPr/>
          <p:nvPr/>
        </p:nvSpPr>
        <p:spPr>
          <a:xfrm>
            <a:off x="8521335" y="5555932"/>
            <a:ext cx="635496" cy="590174"/>
          </a:xfrm>
          <a:prstGeom prst="rect">
            <a:avLst/>
          </a:prstGeom>
          <a:solidFill>
            <a:schemeClr val="bg1"/>
          </a:solidFill>
          <a:ln w="38100">
            <a:solidFill>
              <a:schemeClr val="accent4"/>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1" name="Rectangle 80">
            <a:extLst>
              <a:ext uri="{FF2B5EF4-FFF2-40B4-BE49-F238E27FC236}">
                <a16:creationId xmlns:a16="http://schemas.microsoft.com/office/drawing/2014/main" id="{0A7DFD03-F789-604E-953C-EB78546AFF2A}"/>
              </a:ext>
            </a:extLst>
          </p:cNvPr>
          <p:cNvSpPr/>
          <p:nvPr/>
        </p:nvSpPr>
        <p:spPr>
          <a:xfrm>
            <a:off x="9213095" y="5555590"/>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2" name="Rectangle 81">
            <a:extLst>
              <a:ext uri="{FF2B5EF4-FFF2-40B4-BE49-F238E27FC236}">
                <a16:creationId xmlns:a16="http://schemas.microsoft.com/office/drawing/2014/main" id="{C7CB4573-A54E-704A-A078-9528DE7D633A}"/>
              </a:ext>
            </a:extLst>
          </p:cNvPr>
          <p:cNvSpPr/>
          <p:nvPr/>
        </p:nvSpPr>
        <p:spPr>
          <a:xfrm>
            <a:off x="9903084" y="5555932"/>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3" name="Rectangle 82">
            <a:extLst>
              <a:ext uri="{FF2B5EF4-FFF2-40B4-BE49-F238E27FC236}">
                <a16:creationId xmlns:a16="http://schemas.microsoft.com/office/drawing/2014/main" id="{509DC22D-89E7-5F4A-8FDD-5848EC06E674}"/>
              </a:ext>
            </a:extLst>
          </p:cNvPr>
          <p:cNvSpPr/>
          <p:nvPr/>
        </p:nvSpPr>
        <p:spPr>
          <a:xfrm>
            <a:off x="10593072" y="5555932"/>
            <a:ext cx="635496" cy="590174"/>
          </a:xfrm>
          <a:prstGeom prst="rect">
            <a:avLst/>
          </a:prstGeom>
          <a:solidFill>
            <a:schemeClr val="bg1"/>
          </a:solidFill>
          <a:ln w="38100">
            <a:solidFill>
              <a:schemeClr val="accent5"/>
            </a:solidFill>
          </a:ln>
          <a:effectLst/>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4" name="TextBox 83">
            <a:extLst>
              <a:ext uri="{FF2B5EF4-FFF2-40B4-BE49-F238E27FC236}">
                <a16:creationId xmlns:a16="http://schemas.microsoft.com/office/drawing/2014/main" id="{E1B11592-E64A-E24F-A2C3-75267A948FF3}"/>
              </a:ext>
            </a:extLst>
          </p:cNvPr>
          <p:cNvSpPr txBox="1"/>
          <p:nvPr/>
        </p:nvSpPr>
        <p:spPr>
          <a:xfrm>
            <a:off x="2904841" y="292364"/>
            <a:ext cx="6382325" cy="553998"/>
          </a:xfrm>
          <a:prstGeom prst="rect">
            <a:avLst/>
          </a:prstGeom>
          <a:noFill/>
        </p:spPr>
        <p:txBody>
          <a:bodyPr wrap="none" rtlCol="0">
            <a:spAutoFit/>
          </a:bodyPr>
          <a:lstStyle/>
          <a:p>
            <a:pPr algn="ctr"/>
            <a:r>
              <a:rPr lang="en-US" sz="3000" b="1" dirty="0">
                <a:solidFill>
                  <a:schemeClr val="tx2"/>
                </a:solidFill>
                <a:latin typeface="Open Sans" panose="020B0606030504020204" pitchFamily="34" charset="0"/>
                <a:ea typeface="Open Sans" panose="020B0606030504020204" pitchFamily="34" charset="0"/>
                <a:cs typeface="Open Sans" panose="020B0606030504020204" pitchFamily="34" charset="0"/>
              </a:rPr>
              <a:t>QUARTERLY GANTT CHART SLIDE</a:t>
            </a:r>
          </a:p>
        </p:txBody>
      </p:sp>
      <p:sp>
        <p:nvSpPr>
          <p:cNvPr id="85" name="TextBox 84">
            <a:extLst>
              <a:ext uri="{FF2B5EF4-FFF2-40B4-BE49-F238E27FC236}">
                <a16:creationId xmlns:a16="http://schemas.microsoft.com/office/drawing/2014/main" id="{1594A673-C3DA-F246-94B5-9F3466061A53}"/>
              </a:ext>
            </a:extLst>
          </p:cNvPr>
          <p:cNvSpPr txBox="1"/>
          <p:nvPr/>
        </p:nvSpPr>
        <p:spPr>
          <a:xfrm>
            <a:off x="4759384" y="800196"/>
            <a:ext cx="2673232" cy="307777"/>
          </a:xfrm>
          <a:prstGeom prst="rect">
            <a:avLst/>
          </a:prstGeom>
          <a:noFill/>
        </p:spPr>
        <p:txBody>
          <a:bodyPr wrap="none" rtlCol="0">
            <a:spAutoFit/>
          </a:bodyPr>
          <a:lstStyle/>
          <a:p>
            <a:pPr algn="ctr"/>
            <a:r>
              <a:rPr lang="en-US" sz="1400" spc="3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YOUR SUBTITLE HERE</a:t>
            </a:r>
          </a:p>
        </p:txBody>
      </p:sp>
    </p:spTree>
    <p:extLst>
      <p:ext uri="{BB962C8B-B14F-4D97-AF65-F5344CB8AC3E}">
        <p14:creationId xmlns:p14="http://schemas.microsoft.com/office/powerpoint/2010/main" val="3651421418"/>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1323CC1-DB1E-DD45-9834-6D6051E79DE7}"/>
              </a:ext>
            </a:extLst>
          </p:cNvPr>
          <p:cNvSpPr txBox="1"/>
          <p:nvPr/>
        </p:nvSpPr>
        <p:spPr>
          <a:xfrm>
            <a:off x="3056838" y="292364"/>
            <a:ext cx="6078331" cy="553998"/>
          </a:xfrm>
          <a:prstGeom prst="rect">
            <a:avLst/>
          </a:prstGeom>
          <a:noFill/>
        </p:spPr>
        <p:txBody>
          <a:bodyPr wrap="none" rtlCol="0">
            <a:spAutoFit/>
          </a:bodyPr>
          <a:lstStyle/>
          <a:p>
            <a:pPr algn="ctr"/>
            <a:r>
              <a:rPr lang="en-US" sz="3000" b="1" dirty="0">
                <a:solidFill>
                  <a:schemeClr val="tx2"/>
                </a:solidFill>
                <a:latin typeface="Open Sans" panose="020B0606030504020204" pitchFamily="34" charset="0"/>
                <a:ea typeface="Open Sans" panose="020B0606030504020204" pitchFamily="34" charset="0"/>
                <a:cs typeface="Open Sans" panose="020B0606030504020204" pitchFamily="34" charset="0"/>
              </a:rPr>
              <a:t>MONTHLY GANTT CHART SLIDE</a:t>
            </a:r>
          </a:p>
        </p:txBody>
      </p:sp>
      <p:sp>
        <p:nvSpPr>
          <p:cNvPr id="3" name="TextBox 2">
            <a:extLst>
              <a:ext uri="{FF2B5EF4-FFF2-40B4-BE49-F238E27FC236}">
                <a16:creationId xmlns:a16="http://schemas.microsoft.com/office/drawing/2014/main" id="{7B3EF94B-C485-1543-8B09-4B5D87A6D066}"/>
              </a:ext>
            </a:extLst>
          </p:cNvPr>
          <p:cNvSpPr txBox="1"/>
          <p:nvPr/>
        </p:nvSpPr>
        <p:spPr>
          <a:xfrm>
            <a:off x="4759384" y="800196"/>
            <a:ext cx="2673232" cy="307777"/>
          </a:xfrm>
          <a:prstGeom prst="rect">
            <a:avLst/>
          </a:prstGeom>
          <a:noFill/>
        </p:spPr>
        <p:txBody>
          <a:bodyPr wrap="none" rtlCol="0">
            <a:spAutoFit/>
          </a:bodyPr>
          <a:lstStyle/>
          <a:p>
            <a:pPr algn="ctr"/>
            <a:r>
              <a:rPr lang="en-US" sz="1400" spc="3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YOUR SUBTITLE HERE</a:t>
            </a:r>
          </a:p>
        </p:txBody>
      </p:sp>
      <p:graphicFrame>
        <p:nvGraphicFramePr>
          <p:cNvPr id="4" name="Content Placeholder 19">
            <a:extLst>
              <a:ext uri="{FF2B5EF4-FFF2-40B4-BE49-F238E27FC236}">
                <a16:creationId xmlns:a16="http://schemas.microsoft.com/office/drawing/2014/main" id="{853B8D18-FEAF-0747-9791-A38CCBCC1799}"/>
              </a:ext>
            </a:extLst>
          </p:cNvPr>
          <p:cNvGraphicFramePr>
            <a:graphicFrameLocks/>
          </p:cNvGraphicFramePr>
          <p:nvPr/>
        </p:nvGraphicFramePr>
        <p:xfrm>
          <a:off x="762000" y="1316638"/>
          <a:ext cx="10668000" cy="5002696"/>
        </p:xfrm>
        <a:graphic>
          <a:graphicData uri="http://schemas.openxmlformats.org/drawingml/2006/table">
            <a:tbl>
              <a:tblPr firstRow="1" bandRow="1">
                <a:tableStyleId>{5C22544A-7EE6-4342-B048-85BDC9FD1C3A}</a:tableStyleId>
              </a:tblPr>
              <a:tblGrid>
                <a:gridCol w="318040">
                  <a:extLst>
                    <a:ext uri="{9D8B030D-6E8A-4147-A177-3AD203B41FA5}">
                      <a16:colId xmlns:a16="http://schemas.microsoft.com/office/drawing/2014/main" val="20000"/>
                    </a:ext>
                  </a:extLst>
                </a:gridCol>
                <a:gridCol w="1444840">
                  <a:extLst>
                    <a:ext uri="{9D8B030D-6E8A-4147-A177-3AD203B41FA5}">
                      <a16:colId xmlns:a16="http://schemas.microsoft.com/office/drawing/2014/main" val="20001"/>
                    </a:ext>
                  </a:extLst>
                </a:gridCol>
                <a:gridCol w="318040">
                  <a:extLst>
                    <a:ext uri="{9D8B030D-6E8A-4147-A177-3AD203B41FA5}">
                      <a16:colId xmlns:a16="http://schemas.microsoft.com/office/drawing/2014/main" val="20002"/>
                    </a:ext>
                  </a:extLst>
                </a:gridCol>
                <a:gridCol w="318040">
                  <a:extLst>
                    <a:ext uri="{9D8B030D-6E8A-4147-A177-3AD203B41FA5}">
                      <a16:colId xmlns:a16="http://schemas.microsoft.com/office/drawing/2014/main" val="20003"/>
                    </a:ext>
                  </a:extLst>
                </a:gridCol>
                <a:gridCol w="318040">
                  <a:extLst>
                    <a:ext uri="{9D8B030D-6E8A-4147-A177-3AD203B41FA5}">
                      <a16:colId xmlns:a16="http://schemas.microsoft.com/office/drawing/2014/main" val="20004"/>
                    </a:ext>
                  </a:extLst>
                </a:gridCol>
                <a:gridCol w="318040">
                  <a:extLst>
                    <a:ext uri="{9D8B030D-6E8A-4147-A177-3AD203B41FA5}">
                      <a16:colId xmlns:a16="http://schemas.microsoft.com/office/drawing/2014/main" val="20005"/>
                    </a:ext>
                  </a:extLst>
                </a:gridCol>
                <a:gridCol w="318040">
                  <a:extLst>
                    <a:ext uri="{9D8B030D-6E8A-4147-A177-3AD203B41FA5}">
                      <a16:colId xmlns:a16="http://schemas.microsoft.com/office/drawing/2014/main" val="20006"/>
                    </a:ext>
                  </a:extLst>
                </a:gridCol>
                <a:gridCol w="318040">
                  <a:extLst>
                    <a:ext uri="{9D8B030D-6E8A-4147-A177-3AD203B41FA5}">
                      <a16:colId xmlns:a16="http://schemas.microsoft.com/office/drawing/2014/main" val="20007"/>
                    </a:ext>
                  </a:extLst>
                </a:gridCol>
                <a:gridCol w="318040">
                  <a:extLst>
                    <a:ext uri="{9D8B030D-6E8A-4147-A177-3AD203B41FA5}">
                      <a16:colId xmlns:a16="http://schemas.microsoft.com/office/drawing/2014/main" val="20008"/>
                    </a:ext>
                  </a:extLst>
                </a:gridCol>
                <a:gridCol w="318040">
                  <a:extLst>
                    <a:ext uri="{9D8B030D-6E8A-4147-A177-3AD203B41FA5}">
                      <a16:colId xmlns:a16="http://schemas.microsoft.com/office/drawing/2014/main" val="20009"/>
                    </a:ext>
                  </a:extLst>
                </a:gridCol>
                <a:gridCol w="318040">
                  <a:extLst>
                    <a:ext uri="{9D8B030D-6E8A-4147-A177-3AD203B41FA5}">
                      <a16:colId xmlns:a16="http://schemas.microsoft.com/office/drawing/2014/main" val="20010"/>
                    </a:ext>
                  </a:extLst>
                </a:gridCol>
                <a:gridCol w="318040">
                  <a:extLst>
                    <a:ext uri="{9D8B030D-6E8A-4147-A177-3AD203B41FA5}">
                      <a16:colId xmlns:a16="http://schemas.microsoft.com/office/drawing/2014/main" val="20011"/>
                    </a:ext>
                  </a:extLst>
                </a:gridCol>
                <a:gridCol w="318040">
                  <a:extLst>
                    <a:ext uri="{9D8B030D-6E8A-4147-A177-3AD203B41FA5}">
                      <a16:colId xmlns:a16="http://schemas.microsoft.com/office/drawing/2014/main" val="20012"/>
                    </a:ext>
                  </a:extLst>
                </a:gridCol>
                <a:gridCol w="318040">
                  <a:extLst>
                    <a:ext uri="{9D8B030D-6E8A-4147-A177-3AD203B41FA5}">
                      <a16:colId xmlns:a16="http://schemas.microsoft.com/office/drawing/2014/main" val="20013"/>
                    </a:ext>
                  </a:extLst>
                </a:gridCol>
                <a:gridCol w="318040">
                  <a:extLst>
                    <a:ext uri="{9D8B030D-6E8A-4147-A177-3AD203B41FA5}">
                      <a16:colId xmlns:a16="http://schemas.microsoft.com/office/drawing/2014/main" val="20014"/>
                    </a:ext>
                  </a:extLst>
                </a:gridCol>
                <a:gridCol w="318040">
                  <a:extLst>
                    <a:ext uri="{9D8B030D-6E8A-4147-A177-3AD203B41FA5}">
                      <a16:colId xmlns:a16="http://schemas.microsoft.com/office/drawing/2014/main" val="20015"/>
                    </a:ext>
                  </a:extLst>
                </a:gridCol>
                <a:gridCol w="318040">
                  <a:extLst>
                    <a:ext uri="{9D8B030D-6E8A-4147-A177-3AD203B41FA5}">
                      <a16:colId xmlns:a16="http://schemas.microsoft.com/office/drawing/2014/main" val="20016"/>
                    </a:ext>
                  </a:extLst>
                </a:gridCol>
                <a:gridCol w="318040">
                  <a:extLst>
                    <a:ext uri="{9D8B030D-6E8A-4147-A177-3AD203B41FA5}">
                      <a16:colId xmlns:a16="http://schemas.microsoft.com/office/drawing/2014/main" val="20017"/>
                    </a:ext>
                  </a:extLst>
                </a:gridCol>
                <a:gridCol w="318040">
                  <a:extLst>
                    <a:ext uri="{9D8B030D-6E8A-4147-A177-3AD203B41FA5}">
                      <a16:colId xmlns:a16="http://schemas.microsoft.com/office/drawing/2014/main" val="20018"/>
                    </a:ext>
                  </a:extLst>
                </a:gridCol>
                <a:gridCol w="318040">
                  <a:extLst>
                    <a:ext uri="{9D8B030D-6E8A-4147-A177-3AD203B41FA5}">
                      <a16:colId xmlns:a16="http://schemas.microsoft.com/office/drawing/2014/main" val="20019"/>
                    </a:ext>
                  </a:extLst>
                </a:gridCol>
                <a:gridCol w="318040">
                  <a:extLst>
                    <a:ext uri="{9D8B030D-6E8A-4147-A177-3AD203B41FA5}">
                      <a16:colId xmlns:a16="http://schemas.microsoft.com/office/drawing/2014/main" val="20020"/>
                    </a:ext>
                  </a:extLst>
                </a:gridCol>
                <a:gridCol w="318040">
                  <a:extLst>
                    <a:ext uri="{9D8B030D-6E8A-4147-A177-3AD203B41FA5}">
                      <a16:colId xmlns:a16="http://schemas.microsoft.com/office/drawing/2014/main" val="20021"/>
                    </a:ext>
                  </a:extLst>
                </a:gridCol>
                <a:gridCol w="318040">
                  <a:extLst>
                    <a:ext uri="{9D8B030D-6E8A-4147-A177-3AD203B41FA5}">
                      <a16:colId xmlns:a16="http://schemas.microsoft.com/office/drawing/2014/main" val="20022"/>
                    </a:ext>
                  </a:extLst>
                </a:gridCol>
                <a:gridCol w="318040">
                  <a:extLst>
                    <a:ext uri="{9D8B030D-6E8A-4147-A177-3AD203B41FA5}">
                      <a16:colId xmlns:a16="http://schemas.microsoft.com/office/drawing/2014/main" val="20023"/>
                    </a:ext>
                  </a:extLst>
                </a:gridCol>
                <a:gridCol w="318040">
                  <a:extLst>
                    <a:ext uri="{9D8B030D-6E8A-4147-A177-3AD203B41FA5}">
                      <a16:colId xmlns:a16="http://schemas.microsoft.com/office/drawing/2014/main" val="20024"/>
                    </a:ext>
                  </a:extLst>
                </a:gridCol>
                <a:gridCol w="318040">
                  <a:extLst>
                    <a:ext uri="{9D8B030D-6E8A-4147-A177-3AD203B41FA5}">
                      <a16:colId xmlns:a16="http://schemas.microsoft.com/office/drawing/2014/main" val="20025"/>
                    </a:ext>
                  </a:extLst>
                </a:gridCol>
                <a:gridCol w="318040">
                  <a:extLst>
                    <a:ext uri="{9D8B030D-6E8A-4147-A177-3AD203B41FA5}">
                      <a16:colId xmlns:a16="http://schemas.microsoft.com/office/drawing/2014/main" val="20026"/>
                    </a:ext>
                  </a:extLst>
                </a:gridCol>
                <a:gridCol w="318040">
                  <a:extLst>
                    <a:ext uri="{9D8B030D-6E8A-4147-A177-3AD203B41FA5}">
                      <a16:colId xmlns:a16="http://schemas.microsoft.com/office/drawing/2014/main" val="20027"/>
                    </a:ext>
                  </a:extLst>
                </a:gridCol>
                <a:gridCol w="318040">
                  <a:extLst>
                    <a:ext uri="{9D8B030D-6E8A-4147-A177-3AD203B41FA5}">
                      <a16:colId xmlns:a16="http://schemas.microsoft.com/office/drawing/2014/main" val="20028"/>
                    </a:ext>
                  </a:extLst>
                </a:gridCol>
                <a:gridCol w="318040">
                  <a:extLst>
                    <a:ext uri="{9D8B030D-6E8A-4147-A177-3AD203B41FA5}">
                      <a16:colId xmlns:a16="http://schemas.microsoft.com/office/drawing/2014/main" val="20029"/>
                    </a:ext>
                  </a:extLst>
                </a:gridCol>
              </a:tblGrid>
              <a:tr h="617586">
                <a:tc rowSpan="2">
                  <a:txBody>
                    <a:bodyPr/>
                    <a:lstStyle/>
                    <a:p>
                      <a:pPr algn="ctr"/>
                      <a:endParaRPr lang="uk-UA" sz="1600"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rowSpan="2">
                  <a:txBody>
                    <a:bodyPr/>
                    <a:lstStyle/>
                    <a:p>
                      <a:pPr algn="ctr"/>
                      <a:r>
                        <a:rPr lang="en-US" sz="1600" dirty="0">
                          <a:solidFill>
                            <a:srgbClr val="FFFFFF"/>
                          </a:solidFill>
                          <a:latin typeface="Open Sans" panose="020B0606030504020204" pitchFamily="34" charset="0"/>
                          <a:ea typeface="Open Sans" panose="020B0606030504020204" pitchFamily="34" charset="0"/>
                          <a:cs typeface="Open Sans" panose="020B0606030504020204" pitchFamily="34" charset="0"/>
                        </a:rPr>
                        <a:t>TASK NAME</a:t>
                      </a:r>
                      <a:endParaRPr lang="uk-UA" sz="1600"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gridSpan="7">
                  <a:txBody>
                    <a:bodyPr/>
                    <a:lstStyle/>
                    <a:p>
                      <a:pPr algn="ctr"/>
                      <a:r>
                        <a:rPr lang="en-US" sz="1600" dirty="0">
                          <a:solidFill>
                            <a:srgbClr val="FFFFFF"/>
                          </a:solidFill>
                          <a:latin typeface="Open Sans" panose="020B0606030504020204" pitchFamily="34" charset="0"/>
                          <a:ea typeface="Open Sans" panose="020B0606030504020204" pitchFamily="34" charset="0"/>
                          <a:cs typeface="Open Sans" panose="020B0606030504020204" pitchFamily="34" charset="0"/>
                        </a:rPr>
                        <a:t>01 Apr</a:t>
                      </a:r>
                      <a:r>
                        <a:rPr lang="en-US" sz="1600" baseline="0" dirty="0">
                          <a:solidFill>
                            <a:srgbClr val="FFFFFF"/>
                          </a:solidFill>
                          <a:latin typeface="Open Sans" panose="020B0606030504020204" pitchFamily="34" charset="0"/>
                          <a:ea typeface="Open Sans" panose="020B0606030504020204" pitchFamily="34" charset="0"/>
                          <a:cs typeface="Open Sans" panose="020B0606030504020204" pitchFamily="34" charset="0"/>
                        </a:rPr>
                        <a:t> ‘19</a:t>
                      </a:r>
                      <a:endParaRPr lang="uk-UA" sz="1600"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hMerge="1">
                  <a:txBody>
                    <a:bodyPr/>
                    <a:lstStyle/>
                    <a:p>
                      <a:endParaRPr lang="uk-UA"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hMerge="1">
                  <a:txBody>
                    <a:bodyPr/>
                    <a:lstStyle/>
                    <a:p>
                      <a:endParaRPr lang="uk-UA"/>
                    </a:p>
                  </a:txBody>
                  <a:tcPr/>
                </a:tc>
                <a:tc hMerge="1">
                  <a:txBody>
                    <a:bodyPr/>
                    <a:lstStyle/>
                    <a:p>
                      <a:endParaRPr lang="uk-UA"/>
                    </a:p>
                  </a:txBody>
                  <a:tcPr/>
                </a:tc>
                <a:tc hMerge="1">
                  <a:txBody>
                    <a:bodyPr/>
                    <a:lstStyle/>
                    <a:p>
                      <a:endParaRPr lang="uk-UA"/>
                    </a:p>
                  </a:txBody>
                  <a:tcPr/>
                </a:tc>
                <a:tc hMerge="1">
                  <a:txBody>
                    <a:bodyPr/>
                    <a:lstStyle/>
                    <a:p>
                      <a:endParaRPr lang="uk-UA"/>
                    </a:p>
                  </a:txBody>
                  <a:tcPr/>
                </a:tc>
                <a:tc hMerge="1">
                  <a:txBody>
                    <a:bodyPr/>
                    <a:lstStyle/>
                    <a:p>
                      <a:endParaRPr lang="uk-UA" dirty="0"/>
                    </a:p>
                  </a:txBody>
                  <a:tcP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gridSpan="7">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dirty="0">
                          <a:solidFill>
                            <a:srgbClr val="FFFFFF"/>
                          </a:solidFill>
                          <a:latin typeface="Open Sans" panose="020B0606030504020204" pitchFamily="34" charset="0"/>
                          <a:ea typeface="Open Sans" panose="020B0606030504020204" pitchFamily="34" charset="0"/>
                          <a:cs typeface="Open Sans" panose="020B0606030504020204" pitchFamily="34" charset="0"/>
                        </a:rPr>
                        <a:t>08 Apr</a:t>
                      </a:r>
                      <a:r>
                        <a:rPr lang="en-US" sz="1600" baseline="0" dirty="0">
                          <a:solidFill>
                            <a:srgbClr val="FFFFFF"/>
                          </a:solidFill>
                          <a:latin typeface="Open Sans" panose="020B0606030504020204" pitchFamily="34" charset="0"/>
                          <a:ea typeface="Open Sans" panose="020B0606030504020204" pitchFamily="34" charset="0"/>
                          <a:cs typeface="Open Sans" panose="020B0606030504020204" pitchFamily="34" charset="0"/>
                        </a:rPr>
                        <a:t> ‘19</a:t>
                      </a:r>
                      <a:endParaRPr lang="uk-UA" sz="1600"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7">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dirty="0">
                          <a:solidFill>
                            <a:srgbClr val="FFFFFF"/>
                          </a:solidFill>
                          <a:latin typeface="Open Sans" panose="020B0606030504020204" pitchFamily="34" charset="0"/>
                          <a:ea typeface="Open Sans" panose="020B0606030504020204" pitchFamily="34" charset="0"/>
                          <a:cs typeface="Open Sans" panose="020B0606030504020204" pitchFamily="34" charset="0"/>
                        </a:rPr>
                        <a:t>15 Apr</a:t>
                      </a:r>
                      <a:r>
                        <a:rPr lang="en-US" sz="1600" baseline="0" dirty="0">
                          <a:solidFill>
                            <a:srgbClr val="FFFFFF"/>
                          </a:solidFill>
                          <a:latin typeface="Open Sans" panose="020B0606030504020204" pitchFamily="34" charset="0"/>
                          <a:ea typeface="Open Sans" panose="020B0606030504020204" pitchFamily="34" charset="0"/>
                          <a:cs typeface="Open Sans" panose="020B0606030504020204" pitchFamily="34" charset="0"/>
                        </a:rPr>
                        <a:t> ‘19</a:t>
                      </a:r>
                      <a:endParaRPr lang="uk-UA" sz="1600"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gridSpan="7">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dirty="0">
                          <a:solidFill>
                            <a:srgbClr val="FFFFFF"/>
                          </a:solidFill>
                          <a:latin typeface="Open Sans" panose="020B0606030504020204" pitchFamily="34" charset="0"/>
                          <a:ea typeface="Open Sans" panose="020B0606030504020204" pitchFamily="34" charset="0"/>
                          <a:cs typeface="Open Sans" panose="020B0606030504020204" pitchFamily="34" charset="0"/>
                        </a:rPr>
                        <a:t>22 Apr</a:t>
                      </a:r>
                      <a:r>
                        <a:rPr lang="en-US" sz="1600" baseline="0" dirty="0">
                          <a:solidFill>
                            <a:srgbClr val="FFFFFF"/>
                          </a:solidFill>
                          <a:latin typeface="Open Sans" panose="020B0606030504020204" pitchFamily="34" charset="0"/>
                          <a:ea typeface="Open Sans" panose="020B0606030504020204" pitchFamily="34" charset="0"/>
                          <a:cs typeface="Open Sans" panose="020B0606030504020204" pitchFamily="34" charset="0"/>
                        </a:rPr>
                        <a:t> ‘19</a:t>
                      </a:r>
                      <a:endParaRPr lang="uk-UA" sz="1600"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hMerge="1">
                  <a:txBody>
                    <a:bodyPr/>
                    <a:lstStyle/>
                    <a:p>
                      <a:pPr algn="ctr"/>
                      <a:endParaRPr lang="uk-UA" sz="1400" dirty="0">
                        <a:solidFill>
                          <a:srgbClr val="FFFFFF"/>
                        </a:solidFill>
                      </a:endParaRPr>
                    </a:p>
                  </a:txBody>
                  <a:tcPr marL="103178" marR="10317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mpd="sng">
                      <a:noFill/>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0000"/>
                  </a:ext>
                </a:extLst>
              </a:tr>
              <a:tr h="494125">
                <a:tc vMerge="1">
                  <a:txBody>
                    <a:bodyPr/>
                    <a:lstStyle/>
                    <a:p>
                      <a:endParaRPr lang="uk-UA"/>
                    </a:p>
                  </a:txBody>
                  <a:tcPr/>
                </a:tc>
                <a:tc vMerge="1">
                  <a:txBody>
                    <a:bodyPr/>
                    <a:lstStyle/>
                    <a:p>
                      <a:endParaRPr lang="uk-UA" dirty="0"/>
                    </a:p>
                  </a:txBody>
                  <a:tcPr>
                    <a:lnL w="12700" cmpd="sng">
                      <a:noFill/>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M</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W</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F</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S</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S</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M</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W</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F</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S</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S</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M</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W</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F</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S</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S</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50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M</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W</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F</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S</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tc>
                  <a:txBody>
                    <a:bodyPr/>
                    <a:lstStyle/>
                    <a:p>
                      <a:pPr algn="ctr"/>
                      <a:r>
                        <a:rPr lang="en-US" sz="1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S</a:t>
                      </a:r>
                      <a:endParaRPr lang="uk-UA" sz="1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3">
                        <a:lumMod val="75000"/>
                      </a:schemeClr>
                    </a:solidFill>
                  </a:tcPr>
                </a:tc>
                <a:extLst>
                  <a:ext uri="{0D108BD9-81ED-4DB2-BD59-A6C34878D82A}">
                    <a16:rowId xmlns:a16="http://schemas.microsoft.com/office/drawing/2014/main" val="10001"/>
                  </a:ext>
                </a:extLst>
              </a:tr>
              <a:tr h="555855">
                <a:tc>
                  <a:txBody>
                    <a:bodyPr/>
                    <a:lstStyle/>
                    <a:p>
                      <a:pPr algn="ctr"/>
                      <a:r>
                        <a:rPr lang="en-US" sz="1200" dirty="0">
                          <a:solidFill>
                            <a:schemeClr val="tx1"/>
                          </a:solidFill>
                          <a:latin typeface="Open Sans" panose="020B0606030504020204" pitchFamily="34" charset="0"/>
                          <a:ea typeface="Open Sans" panose="020B0606030504020204" pitchFamily="34" charset="0"/>
                          <a:cs typeface="Open Sans" panose="020B0606030504020204" pitchFamily="34" charset="0"/>
                        </a:rPr>
                        <a:t>1</a:t>
                      </a: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mpd="sng">
                      <a:noFill/>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1828343" rtl="0" eaLnBrk="1" fontAlgn="auto" latinLnBrk="0" hangingPunct="1">
                        <a:lnSpc>
                          <a:spcPct val="100000"/>
                        </a:lnSpc>
                        <a:spcBef>
                          <a:spcPts val="0"/>
                        </a:spcBef>
                        <a:spcAft>
                          <a:spcPts val="0"/>
                        </a:spcAft>
                        <a:buClrTx/>
                        <a:buSzTx/>
                        <a:buFontTx/>
                        <a:buNone/>
                        <a:tabLst/>
                        <a:defRPr/>
                      </a:pPr>
                      <a:r>
                        <a:rPr lang="en-US" sz="10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business plan is a written document  </a:t>
                      </a:r>
                      <a:endParaRPr lang="uk-UA" sz="10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2"/>
                  </a:ext>
                </a:extLst>
              </a:tr>
              <a:tr h="555855">
                <a:tc>
                  <a:txBody>
                    <a:bodyPr/>
                    <a:lstStyle/>
                    <a:p>
                      <a:pPr algn="ctr"/>
                      <a:r>
                        <a:rPr lang="en-US" sz="1200" dirty="0">
                          <a:solidFill>
                            <a:schemeClr val="tx1"/>
                          </a:solidFill>
                          <a:latin typeface="Open Sans" panose="020B0606030504020204" pitchFamily="34" charset="0"/>
                          <a:ea typeface="Open Sans" panose="020B0606030504020204" pitchFamily="34" charset="0"/>
                          <a:cs typeface="Open Sans" panose="020B0606030504020204" pitchFamily="34" charset="0"/>
                        </a:rPr>
                        <a:t>2</a:t>
                      </a: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mpd="sng">
                      <a:noFill/>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lvl="0" indent="0" algn="l" defTabSz="1828343" rtl="0" eaLnBrk="1" fontAlgn="auto" latinLnBrk="0" hangingPunct="1">
                        <a:lnSpc>
                          <a:spcPct val="100000"/>
                        </a:lnSpc>
                        <a:spcBef>
                          <a:spcPts val="0"/>
                        </a:spcBef>
                        <a:spcAft>
                          <a:spcPts val="0"/>
                        </a:spcAft>
                        <a:buClrTx/>
                        <a:buSzTx/>
                        <a:buFontTx/>
                        <a:buNone/>
                        <a:tabLst/>
                        <a:defRPr/>
                      </a:pPr>
                      <a:r>
                        <a:rPr lang="en-US" sz="10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business plan lays out a written plan</a:t>
                      </a:r>
                      <a:endParaRPr lang="uk-UA" sz="10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3"/>
                  </a:ext>
                </a:extLst>
              </a:tr>
              <a:tr h="555855">
                <a:tc>
                  <a:txBody>
                    <a:bodyPr/>
                    <a:lstStyle/>
                    <a:p>
                      <a:pPr algn="ctr"/>
                      <a:r>
                        <a:rPr lang="en-US" sz="1200" dirty="0">
                          <a:solidFill>
                            <a:schemeClr val="tx1"/>
                          </a:solidFill>
                          <a:latin typeface="Open Sans" panose="020B0606030504020204" pitchFamily="34" charset="0"/>
                          <a:ea typeface="Open Sans" panose="020B0606030504020204" pitchFamily="34" charset="0"/>
                          <a:cs typeface="Open Sans" panose="020B0606030504020204" pitchFamily="34" charset="0"/>
                        </a:rPr>
                        <a:t>3</a:t>
                      </a: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mpd="sng">
                      <a:noFill/>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l"/>
                      <a:r>
                        <a:rPr lang="en-US" sz="10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Business plans are important to allow </a:t>
                      </a:r>
                    </a:p>
                  </a:txBody>
                  <a:tcPr marL="145566" marR="145566" marT="45708" marB="4570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4"/>
                  </a:ext>
                </a:extLst>
              </a:tr>
              <a:tr h="555855">
                <a:tc>
                  <a:txBody>
                    <a:bodyPr/>
                    <a:lstStyle/>
                    <a:p>
                      <a:pPr algn="ctr"/>
                      <a:r>
                        <a:rPr lang="en-US" sz="1200" dirty="0">
                          <a:solidFill>
                            <a:schemeClr val="tx1"/>
                          </a:solidFill>
                          <a:latin typeface="Open Sans" panose="020B0606030504020204" pitchFamily="34" charset="0"/>
                          <a:ea typeface="Open Sans" panose="020B0606030504020204" pitchFamily="34" charset="0"/>
                          <a:cs typeface="Open Sans" panose="020B0606030504020204" pitchFamily="34" charset="0"/>
                        </a:rPr>
                        <a:t>4</a:t>
                      </a: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mpd="sng">
                      <a:noFill/>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l"/>
                      <a:r>
                        <a:rPr lang="en-US" sz="10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They are also a way for companies to </a:t>
                      </a:r>
                    </a:p>
                  </a:txBody>
                  <a:tcPr marL="145566" marR="145566" marT="45708" marB="4570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5"/>
                  </a:ext>
                </a:extLst>
              </a:tr>
              <a:tr h="555855">
                <a:tc>
                  <a:txBody>
                    <a:bodyPr/>
                    <a:lstStyle/>
                    <a:p>
                      <a:pPr algn="ctr"/>
                      <a:r>
                        <a:rPr lang="en-US" sz="1200" dirty="0">
                          <a:solidFill>
                            <a:schemeClr val="tx1"/>
                          </a:solidFill>
                          <a:latin typeface="Open Sans" panose="020B0606030504020204" pitchFamily="34" charset="0"/>
                          <a:ea typeface="Open Sans" panose="020B0606030504020204" pitchFamily="34" charset="0"/>
                          <a:cs typeface="Open Sans" panose="020B0606030504020204" pitchFamily="34" charset="0"/>
                        </a:rPr>
                        <a:t>5</a:t>
                      </a: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mpd="sng">
                      <a:noFill/>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0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Although they're especially useful for</a:t>
                      </a:r>
                    </a:p>
                  </a:txBody>
                  <a:tcPr marL="145566" marR="145566" marT="45708" marB="4570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6"/>
                  </a:ext>
                </a:extLst>
              </a:tr>
              <a:tr h="555855">
                <a:tc>
                  <a:txBody>
                    <a:bodyPr/>
                    <a:lstStyle/>
                    <a:p>
                      <a:pPr algn="ctr"/>
                      <a:r>
                        <a:rPr lang="en-US" sz="1200" dirty="0">
                          <a:solidFill>
                            <a:schemeClr val="tx1"/>
                          </a:solidFill>
                          <a:latin typeface="Open Sans" panose="020B0606030504020204" pitchFamily="34" charset="0"/>
                          <a:ea typeface="Open Sans" panose="020B0606030504020204" pitchFamily="34" charset="0"/>
                          <a:cs typeface="Open Sans" panose="020B0606030504020204" pitchFamily="34" charset="0"/>
                        </a:rPr>
                        <a:t>6</a:t>
                      </a: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mpd="sng">
                      <a:noFill/>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marL="0" marR="0" indent="0" algn="l" defTabSz="1828343" rtl="0" eaLnBrk="1" fontAlgn="auto" latinLnBrk="0" hangingPunct="1">
                        <a:lnSpc>
                          <a:spcPct val="100000"/>
                        </a:lnSpc>
                        <a:spcBef>
                          <a:spcPts val="0"/>
                        </a:spcBef>
                        <a:spcAft>
                          <a:spcPts val="0"/>
                        </a:spcAft>
                        <a:buClrTx/>
                        <a:buSzTx/>
                        <a:buFontTx/>
                        <a:buNone/>
                        <a:tabLst/>
                        <a:defRPr/>
                      </a:pPr>
                      <a:r>
                        <a:rPr lang="en-US" sz="10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business plan is prepared for an est.</a:t>
                      </a:r>
                      <a:endParaRPr lang="uk-UA" sz="10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7"/>
                  </a:ext>
                </a:extLst>
              </a:tr>
              <a:tr h="555855">
                <a:tc>
                  <a:txBody>
                    <a:bodyPr/>
                    <a:lstStyle/>
                    <a:p>
                      <a:pPr algn="ctr"/>
                      <a:r>
                        <a:rPr lang="en-US" sz="1200" dirty="0">
                          <a:solidFill>
                            <a:schemeClr val="tx1"/>
                          </a:solidFill>
                          <a:latin typeface="Open Sans" panose="020B0606030504020204" pitchFamily="34" charset="0"/>
                          <a:ea typeface="Open Sans" panose="020B0606030504020204" pitchFamily="34" charset="0"/>
                          <a:cs typeface="Open Sans" panose="020B0606030504020204" pitchFamily="34" charset="0"/>
                        </a:rPr>
                        <a:t>7</a:t>
                      </a: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mpd="sng">
                      <a:noFill/>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l"/>
                      <a:r>
                        <a:rPr lang="en-US" sz="1000" b="0" i="0" kern="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Operating without a business plan is not a good idea. </a:t>
                      </a:r>
                      <a:endParaRPr lang="uk-UA" sz="1000" b="0" i="0" kern="12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12700"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bg2"/>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dirty="0">
                        <a:solidFill>
                          <a:schemeClr val="tx1"/>
                        </a:solidFill>
                        <a:latin typeface="Open Sans" panose="020B0606030504020204" pitchFamily="34" charset="0"/>
                        <a:ea typeface="Open Sans" panose="020B0606030504020204" pitchFamily="34" charset="0"/>
                        <a:cs typeface="Open Sans" panose="020B0606030504020204" pitchFamily="34" charset="0"/>
                      </a:endParaRPr>
                    </a:p>
                  </a:txBody>
                  <a:tcPr marL="145566" marR="145566" marT="45708" marB="45708" anchor="ctr">
                    <a:lnL w="31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12700" cmpd="sng">
                      <a:noFill/>
                    </a:lnB>
                    <a:lnTlToBr w="12700" cmpd="sng">
                      <a:noFill/>
                      <a:prstDash val="solid"/>
                    </a:lnTlToBr>
                    <a:lnBlToTr w="12700" cmpd="sng">
                      <a:noFill/>
                      <a:prstDash val="solid"/>
                    </a:lnBlToTr>
                    <a:solidFill>
                      <a:schemeClr val="tx1">
                        <a:alpha val="15000"/>
                      </a:schemeClr>
                    </a:solidFill>
                  </a:tcPr>
                </a:tc>
                <a:extLst>
                  <a:ext uri="{0D108BD9-81ED-4DB2-BD59-A6C34878D82A}">
                    <a16:rowId xmlns:a16="http://schemas.microsoft.com/office/drawing/2014/main" val="10008"/>
                  </a:ext>
                </a:extLst>
              </a:tr>
            </a:tbl>
          </a:graphicData>
        </a:graphic>
      </p:graphicFrame>
      <p:sp>
        <p:nvSpPr>
          <p:cNvPr id="6" name="Snip Diagonal Corner Rectangle 5">
            <a:extLst>
              <a:ext uri="{FF2B5EF4-FFF2-40B4-BE49-F238E27FC236}">
                <a16:creationId xmlns:a16="http://schemas.microsoft.com/office/drawing/2014/main" id="{60D673BA-0A03-A045-9D9C-331D54D3F184}"/>
              </a:ext>
            </a:extLst>
          </p:cNvPr>
          <p:cNvSpPr/>
          <p:nvPr/>
        </p:nvSpPr>
        <p:spPr>
          <a:xfrm>
            <a:off x="2659823" y="2628588"/>
            <a:ext cx="1943710" cy="143979"/>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7" name="Snip Diagonal Corner Rectangle 6">
            <a:extLst>
              <a:ext uri="{FF2B5EF4-FFF2-40B4-BE49-F238E27FC236}">
                <a16:creationId xmlns:a16="http://schemas.microsoft.com/office/drawing/2014/main" id="{53962BCE-622A-7C45-8650-89D22AD899F0}"/>
              </a:ext>
            </a:extLst>
          </p:cNvPr>
          <p:cNvSpPr/>
          <p:nvPr/>
        </p:nvSpPr>
        <p:spPr>
          <a:xfrm>
            <a:off x="3972281" y="3731703"/>
            <a:ext cx="1295807" cy="143979"/>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8" name="Snip Diagonal Corner Rectangle 7">
            <a:extLst>
              <a:ext uri="{FF2B5EF4-FFF2-40B4-BE49-F238E27FC236}">
                <a16:creationId xmlns:a16="http://schemas.microsoft.com/office/drawing/2014/main" id="{960655A2-A163-C54A-82B6-712BF4D2B22A}"/>
              </a:ext>
            </a:extLst>
          </p:cNvPr>
          <p:cNvSpPr/>
          <p:nvPr/>
        </p:nvSpPr>
        <p:spPr>
          <a:xfrm>
            <a:off x="5468122" y="4286519"/>
            <a:ext cx="1972793" cy="143979"/>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9" name="Snip Diagonal Corner Rectangle 8">
            <a:extLst>
              <a:ext uri="{FF2B5EF4-FFF2-40B4-BE49-F238E27FC236}">
                <a16:creationId xmlns:a16="http://schemas.microsoft.com/office/drawing/2014/main" id="{1DE66F2D-77AC-7543-97FD-05EECFADF7FC}"/>
              </a:ext>
            </a:extLst>
          </p:cNvPr>
          <p:cNvSpPr/>
          <p:nvPr/>
        </p:nvSpPr>
        <p:spPr>
          <a:xfrm>
            <a:off x="7681128" y="4843772"/>
            <a:ext cx="467878" cy="143979"/>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10" name="Snip Diagonal Corner Rectangle 9">
            <a:extLst>
              <a:ext uri="{FF2B5EF4-FFF2-40B4-BE49-F238E27FC236}">
                <a16:creationId xmlns:a16="http://schemas.microsoft.com/office/drawing/2014/main" id="{C4FD1B5C-E7A5-C546-8F15-BCE9ED321B4B}"/>
              </a:ext>
            </a:extLst>
          </p:cNvPr>
          <p:cNvSpPr/>
          <p:nvPr/>
        </p:nvSpPr>
        <p:spPr>
          <a:xfrm>
            <a:off x="9876691" y="5979593"/>
            <a:ext cx="1511607" cy="143979"/>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11" name="Snip Diagonal Corner Rectangle 10">
            <a:extLst>
              <a:ext uri="{FF2B5EF4-FFF2-40B4-BE49-F238E27FC236}">
                <a16:creationId xmlns:a16="http://schemas.microsoft.com/office/drawing/2014/main" id="{6EFB40EC-45CB-0A4D-AFDC-C10276FD3683}"/>
              </a:ext>
            </a:extLst>
          </p:cNvPr>
          <p:cNvSpPr/>
          <p:nvPr/>
        </p:nvSpPr>
        <p:spPr>
          <a:xfrm>
            <a:off x="4831312" y="3178689"/>
            <a:ext cx="1043728" cy="143979"/>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12" name="Snip Diagonal Corner Rectangle 11">
            <a:extLst>
              <a:ext uri="{FF2B5EF4-FFF2-40B4-BE49-F238E27FC236}">
                <a16:creationId xmlns:a16="http://schemas.microsoft.com/office/drawing/2014/main" id="{ABB2A915-D194-924E-A3F3-A04C5BD67323}"/>
              </a:ext>
            </a:extLst>
          </p:cNvPr>
          <p:cNvSpPr/>
          <p:nvPr/>
        </p:nvSpPr>
        <p:spPr>
          <a:xfrm>
            <a:off x="7819867" y="5413010"/>
            <a:ext cx="1547597" cy="143979"/>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cxnSp>
        <p:nvCxnSpPr>
          <p:cNvPr id="13" name="Elbow Connector 12">
            <a:extLst>
              <a:ext uri="{FF2B5EF4-FFF2-40B4-BE49-F238E27FC236}">
                <a16:creationId xmlns:a16="http://schemas.microsoft.com/office/drawing/2014/main" id="{5624BC52-3A59-8646-9818-CE8C109BFA55}"/>
              </a:ext>
            </a:extLst>
          </p:cNvPr>
          <p:cNvCxnSpPr/>
          <p:nvPr/>
        </p:nvCxnSpPr>
        <p:spPr>
          <a:xfrm>
            <a:off x="4603532" y="2700578"/>
            <a:ext cx="1271508" cy="550101"/>
          </a:xfrm>
          <a:prstGeom prst="bentConnector3">
            <a:avLst>
              <a:gd name="adj1" fmla="val 108989"/>
            </a:avLst>
          </a:prstGeom>
          <a:ln w="38100">
            <a:solidFill>
              <a:schemeClr val="tx1">
                <a:lumMod val="50000"/>
                <a:lumOff val="50000"/>
              </a:schemeClr>
            </a:solidFill>
            <a:tailEnd type="stealth" w="lg" len="med"/>
          </a:ln>
          <a:effectLst/>
        </p:spPr>
        <p:style>
          <a:lnRef idx="1">
            <a:schemeClr val="accent1"/>
          </a:lnRef>
          <a:fillRef idx="0">
            <a:schemeClr val="accent1"/>
          </a:fillRef>
          <a:effectRef idx="0">
            <a:schemeClr val="accent1"/>
          </a:effectRef>
          <a:fontRef idx="minor">
            <a:schemeClr val="tx1"/>
          </a:fontRef>
        </p:style>
      </p:cxnSp>
      <p:cxnSp>
        <p:nvCxnSpPr>
          <p:cNvPr id="14" name="Elbow Connector 13">
            <a:extLst>
              <a:ext uri="{FF2B5EF4-FFF2-40B4-BE49-F238E27FC236}">
                <a16:creationId xmlns:a16="http://schemas.microsoft.com/office/drawing/2014/main" id="{BC823CD9-111B-7F4E-BE22-15B3793F4944}"/>
              </a:ext>
            </a:extLst>
          </p:cNvPr>
          <p:cNvCxnSpPr/>
          <p:nvPr/>
        </p:nvCxnSpPr>
        <p:spPr>
          <a:xfrm rot="10800000" flipV="1">
            <a:off x="3972282" y="3250678"/>
            <a:ext cx="859031" cy="553014"/>
          </a:xfrm>
          <a:prstGeom prst="bentConnector3">
            <a:avLst>
              <a:gd name="adj1" fmla="val 113306"/>
            </a:avLst>
          </a:prstGeom>
          <a:ln w="38100">
            <a:solidFill>
              <a:schemeClr val="tx1">
                <a:lumMod val="50000"/>
                <a:lumOff val="50000"/>
              </a:schemeClr>
            </a:solidFill>
            <a:tailEnd type="stealth" w="lg" len="med"/>
          </a:ln>
          <a:effectLst/>
        </p:spPr>
        <p:style>
          <a:lnRef idx="1">
            <a:schemeClr val="accent1"/>
          </a:lnRef>
          <a:fillRef idx="0">
            <a:schemeClr val="accent1"/>
          </a:fillRef>
          <a:effectRef idx="0">
            <a:schemeClr val="accent1"/>
          </a:effectRef>
          <a:fontRef idx="minor">
            <a:schemeClr val="tx1"/>
          </a:fontRef>
        </p:style>
      </p:cxnSp>
      <p:cxnSp>
        <p:nvCxnSpPr>
          <p:cNvPr id="15" name="Elbow Connector 14">
            <a:extLst>
              <a:ext uri="{FF2B5EF4-FFF2-40B4-BE49-F238E27FC236}">
                <a16:creationId xmlns:a16="http://schemas.microsoft.com/office/drawing/2014/main" id="{0EC24BC4-81CD-3744-8A0B-30E024D40FE6}"/>
              </a:ext>
            </a:extLst>
          </p:cNvPr>
          <p:cNvCxnSpPr/>
          <p:nvPr/>
        </p:nvCxnSpPr>
        <p:spPr>
          <a:xfrm>
            <a:off x="5268088" y="3803692"/>
            <a:ext cx="200035" cy="554816"/>
          </a:xfrm>
          <a:prstGeom prst="bentConnector3">
            <a:avLst>
              <a:gd name="adj1" fmla="val 50000"/>
            </a:avLst>
          </a:prstGeom>
          <a:ln w="38100">
            <a:solidFill>
              <a:schemeClr val="tx1">
                <a:lumMod val="50000"/>
                <a:lumOff val="50000"/>
              </a:schemeClr>
            </a:solidFill>
            <a:tailEnd type="stealth" w="lg" len="med"/>
          </a:ln>
          <a:effectLst/>
        </p:spPr>
        <p:style>
          <a:lnRef idx="1">
            <a:schemeClr val="accent1"/>
          </a:lnRef>
          <a:fillRef idx="0">
            <a:schemeClr val="accent1"/>
          </a:fillRef>
          <a:effectRef idx="0">
            <a:schemeClr val="accent1"/>
          </a:effectRef>
          <a:fontRef idx="minor">
            <a:schemeClr val="tx1"/>
          </a:fontRef>
        </p:style>
      </p:cxnSp>
      <p:cxnSp>
        <p:nvCxnSpPr>
          <p:cNvPr id="16" name="Elbow Connector 15">
            <a:extLst>
              <a:ext uri="{FF2B5EF4-FFF2-40B4-BE49-F238E27FC236}">
                <a16:creationId xmlns:a16="http://schemas.microsoft.com/office/drawing/2014/main" id="{DBB60C70-BEA2-AB4C-B4FF-A92FF47A8ECD}"/>
              </a:ext>
            </a:extLst>
          </p:cNvPr>
          <p:cNvCxnSpPr/>
          <p:nvPr/>
        </p:nvCxnSpPr>
        <p:spPr>
          <a:xfrm>
            <a:off x="7440915" y="4358508"/>
            <a:ext cx="240213" cy="557253"/>
          </a:xfrm>
          <a:prstGeom prst="bentConnector3">
            <a:avLst>
              <a:gd name="adj1" fmla="val 50000"/>
            </a:avLst>
          </a:prstGeom>
          <a:ln w="38100">
            <a:solidFill>
              <a:schemeClr val="tx1">
                <a:lumMod val="50000"/>
                <a:lumOff val="50000"/>
              </a:schemeClr>
            </a:solidFill>
            <a:tailEnd type="stealth" w="lg" len="med"/>
          </a:ln>
          <a:effectLst/>
        </p:spPr>
        <p:style>
          <a:lnRef idx="1">
            <a:schemeClr val="accent1"/>
          </a:lnRef>
          <a:fillRef idx="0">
            <a:schemeClr val="accent1"/>
          </a:fillRef>
          <a:effectRef idx="0">
            <a:schemeClr val="accent1"/>
          </a:effectRef>
          <a:fontRef idx="minor">
            <a:schemeClr val="tx1"/>
          </a:fontRef>
        </p:style>
      </p:cxnSp>
      <p:cxnSp>
        <p:nvCxnSpPr>
          <p:cNvPr id="17" name="Elbow Connector 16">
            <a:extLst>
              <a:ext uri="{FF2B5EF4-FFF2-40B4-BE49-F238E27FC236}">
                <a16:creationId xmlns:a16="http://schemas.microsoft.com/office/drawing/2014/main" id="{A6B8A467-FD72-754D-A8D2-1BC4CF58C1D2}"/>
              </a:ext>
            </a:extLst>
          </p:cNvPr>
          <p:cNvCxnSpPr/>
          <p:nvPr/>
        </p:nvCxnSpPr>
        <p:spPr>
          <a:xfrm flipH="1">
            <a:off x="7819867" y="4915761"/>
            <a:ext cx="329140" cy="569238"/>
          </a:xfrm>
          <a:prstGeom prst="bentConnector5">
            <a:avLst>
              <a:gd name="adj1" fmla="val -34727"/>
              <a:gd name="adj2" fmla="val 50000"/>
              <a:gd name="adj3" fmla="val 134727"/>
            </a:avLst>
          </a:prstGeom>
          <a:ln w="38100">
            <a:solidFill>
              <a:schemeClr val="tx1">
                <a:lumMod val="50000"/>
                <a:lumOff val="50000"/>
              </a:schemeClr>
            </a:solidFill>
            <a:tailEnd type="stealth" w="lg" len="med"/>
          </a:ln>
          <a:effectLst/>
        </p:spPr>
        <p:style>
          <a:lnRef idx="1">
            <a:schemeClr val="accent1"/>
          </a:lnRef>
          <a:fillRef idx="0">
            <a:schemeClr val="accent1"/>
          </a:fillRef>
          <a:effectRef idx="0">
            <a:schemeClr val="accent1"/>
          </a:effectRef>
          <a:fontRef idx="minor">
            <a:schemeClr val="tx1"/>
          </a:fontRef>
        </p:style>
      </p:cxnSp>
      <p:cxnSp>
        <p:nvCxnSpPr>
          <p:cNvPr id="18" name="Elbow Connector 17">
            <a:extLst>
              <a:ext uri="{FF2B5EF4-FFF2-40B4-BE49-F238E27FC236}">
                <a16:creationId xmlns:a16="http://schemas.microsoft.com/office/drawing/2014/main" id="{CB44ACA4-536C-EA40-BFF0-8B28A892EE5E}"/>
              </a:ext>
            </a:extLst>
          </p:cNvPr>
          <p:cNvCxnSpPr/>
          <p:nvPr/>
        </p:nvCxnSpPr>
        <p:spPr>
          <a:xfrm>
            <a:off x="9367464" y="5484999"/>
            <a:ext cx="509227" cy="566584"/>
          </a:xfrm>
          <a:prstGeom prst="bentConnector3">
            <a:avLst>
              <a:gd name="adj1" fmla="val 50000"/>
            </a:avLst>
          </a:prstGeom>
          <a:ln w="38100">
            <a:solidFill>
              <a:schemeClr val="tx1">
                <a:lumMod val="50000"/>
                <a:lumOff val="50000"/>
              </a:schemeClr>
            </a:solidFill>
            <a:tailEnd type="stealth" w="lg" len="med"/>
          </a:ln>
          <a:effectLst/>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72EF078F-31B2-4F46-B84A-B6919B21130E}"/>
              </a:ext>
            </a:extLst>
          </p:cNvPr>
          <p:cNvSpPr txBox="1"/>
          <p:nvPr/>
        </p:nvSpPr>
        <p:spPr>
          <a:xfrm>
            <a:off x="10290894" y="5943860"/>
            <a:ext cx="683200" cy="215444"/>
          </a:xfrm>
          <a:prstGeom prst="rect">
            <a:avLst/>
          </a:prstGeom>
          <a:noFill/>
        </p:spPr>
        <p:txBody>
          <a:bodyPr wrap="none" rtlCol="0" anchor="ctr" anchorCtr="0">
            <a:spAutoFit/>
          </a:bodyPr>
          <a:lstStyle/>
          <a:p>
            <a:pPr algn="ctr"/>
            <a:r>
              <a:rPr lang="en-US" sz="800" b="1" dirty="0">
                <a:solidFill>
                  <a:schemeClr val="bg1"/>
                </a:solidFill>
                <a:latin typeface="Open Sans" panose="020B0606030504020204" pitchFamily="34" charset="0"/>
                <a:ea typeface="League Spartan" charset="0"/>
                <a:cs typeface="Poppins" pitchFamily="2" charset="77"/>
              </a:rPr>
              <a:t>Your Title</a:t>
            </a:r>
          </a:p>
        </p:txBody>
      </p:sp>
      <p:sp>
        <p:nvSpPr>
          <p:cNvPr id="20" name="TextBox 19">
            <a:extLst>
              <a:ext uri="{FF2B5EF4-FFF2-40B4-BE49-F238E27FC236}">
                <a16:creationId xmlns:a16="http://schemas.microsoft.com/office/drawing/2014/main" id="{7657FEC9-BBAF-E546-BBCF-D5E2CDE4DFDC}"/>
              </a:ext>
            </a:extLst>
          </p:cNvPr>
          <p:cNvSpPr txBox="1"/>
          <p:nvPr/>
        </p:nvSpPr>
        <p:spPr>
          <a:xfrm>
            <a:off x="8252065" y="5377277"/>
            <a:ext cx="683200" cy="215444"/>
          </a:xfrm>
          <a:prstGeom prst="rect">
            <a:avLst/>
          </a:prstGeom>
          <a:noFill/>
        </p:spPr>
        <p:txBody>
          <a:bodyPr wrap="none" rtlCol="0" anchor="ctr" anchorCtr="0">
            <a:spAutoFit/>
          </a:bodyPr>
          <a:lstStyle/>
          <a:p>
            <a:pPr algn="ctr"/>
            <a:r>
              <a:rPr lang="en-US" sz="800" b="1" dirty="0">
                <a:solidFill>
                  <a:schemeClr val="bg1"/>
                </a:solidFill>
                <a:latin typeface="Open Sans" panose="020B0606030504020204" pitchFamily="34" charset="0"/>
                <a:ea typeface="League Spartan" charset="0"/>
                <a:cs typeface="Poppins" pitchFamily="2" charset="77"/>
              </a:rPr>
              <a:t>Your Title</a:t>
            </a:r>
          </a:p>
        </p:txBody>
      </p:sp>
      <p:sp>
        <p:nvSpPr>
          <p:cNvPr id="21" name="TextBox 20">
            <a:extLst>
              <a:ext uri="{FF2B5EF4-FFF2-40B4-BE49-F238E27FC236}">
                <a16:creationId xmlns:a16="http://schemas.microsoft.com/office/drawing/2014/main" id="{80D13CED-E274-DA4C-8731-4617955906B8}"/>
              </a:ext>
            </a:extLst>
          </p:cNvPr>
          <p:cNvSpPr txBox="1"/>
          <p:nvPr/>
        </p:nvSpPr>
        <p:spPr>
          <a:xfrm>
            <a:off x="7708119" y="4807788"/>
            <a:ext cx="413896" cy="215444"/>
          </a:xfrm>
          <a:prstGeom prst="rect">
            <a:avLst/>
          </a:prstGeom>
          <a:noFill/>
        </p:spPr>
        <p:txBody>
          <a:bodyPr wrap="none" rtlCol="0" anchor="ctr" anchorCtr="0">
            <a:spAutoFit/>
          </a:bodyPr>
          <a:lstStyle/>
          <a:p>
            <a:pPr algn="ctr"/>
            <a:r>
              <a:rPr lang="en-US" sz="800" b="1" dirty="0">
                <a:solidFill>
                  <a:schemeClr val="bg1"/>
                </a:solidFill>
                <a:latin typeface="Open Sans" panose="020B0606030504020204" pitchFamily="34" charset="0"/>
                <a:ea typeface="League Spartan" charset="0"/>
                <a:cs typeface="Poppins" pitchFamily="2" charset="77"/>
              </a:rPr>
              <a:t>Title</a:t>
            </a:r>
          </a:p>
        </p:txBody>
      </p:sp>
      <p:sp>
        <p:nvSpPr>
          <p:cNvPr id="22" name="TextBox 21">
            <a:extLst>
              <a:ext uri="{FF2B5EF4-FFF2-40B4-BE49-F238E27FC236}">
                <a16:creationId xmlns:a16="http://schemas.microsoft.com/office/drawing/2014/main" id="{FD1D9805-E7E7-CC40-916B-09C18B32DC7C}"/>
              </a:ext>
            </a:extLst>
          </p:cNvPr>
          <p:cNvSpPr txBox="1"/>
          <p:nvPr/>
        </p:nvSpPr>
        <p:spPr>
          <a:xfrm>
            <a:off x="6112919" y="4250786"/>
            <a:ext cx="683200" cy="215444"/>
          </a:xfrm>
          <a:prstGeom prst="rect">
            <a:avLst/>
          </a:prstGeom>
          <a:noFill/>
        </p:spPr>
        <p:txBody>
          <a:bodyPr wrap="none" rtlCol="0" anchor="ctr" anchorCtr="0">
            <a:spAutoFit/>
          </a:bodyPr>
          <a:lstStyle/>
          <a:p>
            <a:pPr algn="ctr"/>
            <a:r>
              <a:rPr lang="en-US" sz="800" b="1" dirty="0">
                <a:solidFill>
                  <a:schemeClr val="bg1"/>
                </a:solidFill>
                <a:latin typeface="Open Sans" panose="020B0606030504020204" pitchFamily="34" charset="0"/>
                <a:ea typeface="League Spartan" charset="0"/>
                <a:cs typeface="Poppins" pitchFamily="2" charset="77"/>
              </a:rPr>
              <a:t>Your Title</a:t>
            </a:r>
          </a:p>
        </p:txBody>
      </p:sp>
      <p:sp>
        <p:nvSpPr>
          <p:cNvPr id="23" name="TextBox 22">
            <a:extLst>
              <a:ext uri="{FF2B5EF4-FFF2-40B4-BE49-F238E27FC236}">
                <a16:creationId xmlns:a16="http://schemas.microsoft.com/office/drawing/2014/main" id="{F4069BBC-DEB7-D44F-9695-5E6274DFC891}"/>
              </a:ext>
            </a:extLst>
          </p:cNvPr>
          <p:cNvSpPr txBox="1"/>
          <p:nvPr/>
        </p:nvSpPr>
        <p:spPr>
          <a:xfrm>
            <a:off x="4278585" y="3696871"/>
            <a:ext cx="683200" cy="215444"/>
          </a:xfrm>
          <a:prstGeom prst="rect">
            <a:avLst/>
          </a:prstGeom>
          <a:noFill/>
        </p:spPr>
        <p:txBody>
          <a:bodyPr wrap="none" rtlCol="0" anchor="ctr" anchorCtr="0">
            <a:spAutoFit/>
          </a:bodyPr>
          <a:lstStyle/>
          <a:p>
            <a:pPr algn="ctr"/>
            <a:r>
              <a:rPr lang="en-US" sz="800" b="1" dirty="0">
                <a:solidFill>
                  <a:schemeClr val="bg1"/>
                </a:solidFill>
                <a:latin typeface="Open Sans" panose="020B0606030504020204" pitchFamily="34" charset="0"/>
                <a:ea typeface="League Spartan" charset="0"/>
                <a:cs typeface="Poppins" pitchFamily="2" charset="77"/>
              </a:rPr>
              <a:t>Your Title</a:t>
            </a:r>
          </a:p>
        </p:txBody>
      </p:sp>
      <p:sp>
        <p:nvSpPr>
          <p:cNvPr id="24" name="TextBox 23">
            <a:extLst>
              <a:ext uri="{FF2B5EF4-FFF2-40B4-BE49-F238E27FC236}">
                <a16:creationId xmlns:a16="http://schemas.microsoft.com/office/drawing/2014/main" id="{42E0EE95-E901-0542-94A6-A526836AB096}"/>
              </a:ext>
            </a:extLst>
          </p:cNvPr>
          <p:cNvSpPr txBox="1"/>
          <p:nvPr/>
        </p:nvSpPr>
        <p:spPr>
          <a:xfrm>
            <a:off x="5011576" y="3145869"/>
            <a:ext cx="683200" cy="215444"/>
          </a:xfrm>
          <a:prstGeom prst="rect">
            <a:avLst/>
          </a:prstGeom>
          <a:noFill/>
        </p:spPr>
        <p:txBody>
          <a:bodyPr wrap="none" rtlCol="0" anchor="ctr" anchorCtr="0">
            <a:spAutoFit/>
          </a:bodyPr>
          <a:lstStyle/>
          <a:p>
            <a:pPr algn="ctr"/>
            <a:r>
              <a:rPr lang="en-US" sz="800" b="1" dirty="0">
                <a:solidFill>
                  <a:schemeClr val="bg1"/>
                </a:solidFill>
                <a:latin typeface="Open Sans" panose="020B0606030504020204" pitchFamily="34" charset="0"/>
                <a:ea typeface="League Spartan" charset="0"/>
                <a:cs typeface="Poppins" pitchFamily="2" charset="77"/>
              </a:rPr>
              <a:t>Your Title</a:t>
            </a:r>
          </a:p>
        </p:txBody>
      </p:sp>
      <p:sp>
        <p:nvSpPr>
          <p:cNvPr id="25" name="TextBox 24">
            <a:extLst>
              <a:ext uri="{FF2B5EF4-FFF2-40B4-BE49-F238E27FC236}">
                <a16:creationId xmlns:a16="http://schemas.microsoft.com/office/drawing/2014/main" id="{9540C5CD-AB45-484D-B7A2-5CE1118206E5}"/>
              </a:ext>
            </a:extLst>
          </p:cNvPr>
          <p:cNvSpPr txBox="1"/>
          <p:nvPr/>
        </p:nvSpPr>
        <p:spPr>
          <a:xfrm>
            <a:off x="3290077" y="2589942"/>
            <a:ext cx="683200" cy="215444"/>
          </a:xfrm>
          <a:prstGeom prst="rect">
            <a:avLst/>
          </a:prstGeom>
          <a:noFill/>
        </p:spPr>
        <p:txBody>
          <a:bodyPr wrap="none" rtlCol="0" anchor="ctr" anchorCtr="0">
            <a:spAutoFit/>
          </a:bodyPr>
          <a:lstStyle/>
          <a:p>
            <a:pPr algn="ctr"/>
            <a:r>
              <a:rPr lang="en-US" sz="800" b="1" dirty="0">
                <a:solidFill>
                  <a:schemeClr val="bg1"/>
                </a:solidFill>
                <a:latin typeface="Open Sans" panose="020B0606030504020204" pitchFamily="34" charset="0"/>
                <a:ea typeface="League Spartan" charset="0"/>
                <a:cs typeface="Poppins" pitchFamily="2" charset="77"/>
              </a:rPr>
              <a:t>Your Title</a:t>
            </a:r>
          </a:p>
        </p:txBody>
      </p:sp>
    </p:spTree>
    <p:extLst>
      <p:ext uri="{BB962C8B-B14F-4D97-AF65-F5344CB8AC3E}">
        <p14:creationId xmlns:p14="http://schemas.microsoft.com/office/powerpoint/2010/main" val="795902539"/>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ontent Placeholder 19">
            <a:extLst>
              <a:ext uri="{FF2B5EF4-FFF2-40B4-BE49-F238E27FC236}">
                <a16:creationId xmlns:a16="http://schemas.microsoft.com/office/drawing/2014/main" id="{B5C5CC31-A8C2-9A49-8D63-15E8E9575D45}"/>
              </a:ext>
            </a:extLst>
          </p:cNvPr>
          <p:cNvGraphicFramePr>
            <a:graphicFrameLocks/>
          </p:cNvGraphicFramePr>
          <p:nvPr/>
        </p:nvGraphicFramePr>
        <p:xfrm>
          <a:off x="762000" y="1512584"/>
          <a:ext cx="10668001" cy="3794208"/>
        </p:xfrm>
        <a:graphic>
          <a:graphicData uri="http://schemas.openxmlformats.org/drawingml/2006/table">
            <a:tbl>
              <a:tblPr firstRow="1" bandRow="1">
                <a:tableStyleId>{5C22544A-7EE6-4342-B048-85BDC9FD1C3A}</a:tableStyleId>
              </a:tblPr>
              <a:tblGrid>
                <a:gridCol w="1041991">
                  <a:extLst>
                    <a:ext uri="{9D8B030D-6E8A-4147-A177-3AD203B41FA5}">
                      <a16:colId xmlns:a16="http://schemas.microsoft.com/office/drawing/2014/main" val="20000"/>
                    </a:ext>
                  </a:extLst>
                </a:gridCol>
                <a:gridCol w="1041991">
                  <a:extLst>
                    <a:ext uri="{9D8B030D-6E8A-4147-A177-3AD203B41FA5}">
                      <a16:colId xmlns:a16="http://schemas.microsoft.com/office/drawing/2014/main" val="20001"/>
                    </a:ext>
                  </a:extLst>
                </a:gridCol>
                <a:gridCol w="496186">
                  <a:extLst>
                    <a:ext uri="{9D8B030D-6E8A-4147-A177-3AD203B41FA5}">
                      <a16:colId xmlns:a16="http://schemas.microsoft.com/office/drawing/2014/main" val="20002"/>
                    </a:ext>
                  </a:extLst>
                </a:gridCol>
                <a:gridCol w="496186">
                  <a:extLst>
                    <a:ext uri="{9D8B030D-6E8A-4147-A177-3AD203B41FA5}">
                      <a16:colId xmlns:a16="http://schemas.microsoft.com/office/drawing/2014/main" val="20003"/>
                    </a:ext>
                  </a:extLst>
                </a:gridCol>
                <a:gridCol w="496186">
                  <a:extLst>
                    <a:ext uri="{9D8B030D-6E8A-4147-A177-3AD203B41FA5}">
                      <a16:colId xmlns:a16="http://schemas.microsoft.com/office/drawing/2014/main" val="20004"/>
                    </a:ext>
                  </a:extLst>
                </a:gridCol>
                <a:gridCol w="496186">
                  <a:extLst>
                    <a:ext uri="{9D8B030D-6E8A-4147-A177-3AD203B41FA5}">
                      <a16:colId xmlns:a16="http://schemas.microsoft.com/office/drawing/2014/main" val="20005"/>
                    </a:ext>
                  </a:extLst>
                </a:gridCol>
                <a:gridCol w="496186">
                  <a:extLst>
                    <a:ext uri="{9D8B030D-6E8A-4147-A177-3AD203B41FA5}">
                      <a16:colId xmlns:a16="http://schemas.microsoft.com/office/drawing/2014/main" val="20006"/>
                    </a:ext>
                  </a:extLst>
                </a:gridCol>
                <a:gridCol w="496186">
                  <a:extLst>
                    <a:ext uri="{9D8B030D-6E8A-4147-A177-3AD203B41FA5}">
                      <a16:colId xmlns:a16="http://schemas.microsoft.com/office/drawing/2014/main" val="20007"/>
                    </a:ext>
                  </a:extLst>
                </a:gridCol>
                <a:gridCol w="496186">
                  <a:extLst>
                    <a:ext uri="{9D8B030D-6E8A-4147-A177-3AD203B41FA5}">
                      <a16:colId xmlns:a16="http://schemas.microsoft.com/office/drawing/2014/main" val="20008"/>
                    </a:ext>
                  </a:extLst>
                </a:gridCol>
                <a:gridCol w="496186">
                  <a:extLst>
                    <a:ext uri="{9D8B030D-6E8A-4147-A177-3AD203B41FA5}">
                      <a16:colId xmlns:a16="http://schemas.microsoft.com/office/drawing/2014/main" val="20009"/>
                    </a:ext>
                  </a:extLst>
                </a:gridCol>
                <a:gridCol w="496186">
                  <a:extLst>
                    <a:ext uri="{9D8B030D-6E8A-4147-A177-3AD203B41FA5}">
                      <a16:colId xmlns:a16="http://schemas.microsoft.com/office/drawing/2014/main" val="20010"/>
                    </a:ext>
                  </a:extLst>
                </a:gridCol>
                <a:gridCol w="496186">
                  <a:extLst>
                    <a:ext uri="{9D8B030D-6E8A-4147-A177-3AD203B41FA5}">
                      <a16:colId xmlns:a16="http://schemas.microsoft.com/office/drawing/2014/main" val="20011"/>
                    </a:ext>
                  </a:extLst>
                </a:gridCol>
                <a:gridCol w="496186">
                  <a:extLst>
                    <a:ext uri="{9D8B030D-6E8A-4147-A177-3AD203B41FA5}">
                      <a16:colId xmlns:a16="http://schemas.microsoft.com/office/drawing/2014/main" val="20012"/>
                    </a:ext>
                  </a:extLst>
                </a:gridCol>
                <a:gridCol w="1041991">
                  <a:extLst>
                    <a:ext uri="{9D8B030D-6E8A-4147-A177-3AD203B41FA5}">
                      <a16:colId xmlns:a16="http://schemas.microsoft.com/office/drawing/2014/main" val="20013"/>
                    </a:ext>
                  </a:extLst>
                </a:gridCol>
                <a:gridCol w="1041991">
                  <a:extLst>
                    <a:ext uri="{9D8B030D-6E8A-4147-A177-3AD203B41FA5}">
                      <a16:colId xmlns:a16="http://schemas.microsoft.com/office/drawing/2014/main" val="20014"/>
                    </a:ext>
                  </a:extLst>
                </a:gridCol>
                <a:gridCol w="1041991">
                  <a:extLst>
                    <a:ext uri="{9D8B030D-6E8A-4147-A177-3AD203B41FA5}">
                      <a16:colId xmlns:a16="http://schemas.microsoft.com/office/drawing/2014/main" val="20015"/>
                    </a:ext>
                  </a:extLst>
                </a:gridCol>
              </a:tblGrid>
              <a:tr h="632378">
                <a:tc>
                  <a:txBody>
                    <a:bodyPr/>
                    <a:lstStyle/>
                    <a:p>
                      <a:pPr algn="ctr"/>
                      <a:r>
                        <a:rPr lang="en-US" sz="16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Hours</a:t>
                      </a:r>
                      <a:endParaRPr lang="uk-UA" sz="1600" b="1"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12700" cmpd="sng">
                      <a:noFill/>
                    </a:lnL>
                    <a:lnR w="12700"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algn="ctr"/>
                      <a:r>
                        <a:rPr lang="en-US" sz="16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Days</a:t>
                      </a:r>
                      <a:endParaRPr lang="uk-UA" sz="1600" b="1"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7</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12700" cap="flat" cmpd="sng" algn="ctr">
                      <a:noFill/>
                      <a:prstDash val="solid"/>
                      <a:round/>
                      <a:headEnd type="none" w="med" len="med"/>
                      <a:tailEnd type="none" w="med" len="med"/>
                    </a:lnL>
                    <a:lnR w="3175"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8</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9</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10</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11</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12</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1</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2</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3</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4</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3175" cap="flat" cmpd="sng" algn="ctr">
                      <a:noFill/>
                      <a:prstDash val="solid"/>
                      <a:round/>
                      <a:headEnd type="none" w="med" len="med"/>
                      <a:tailEnd type="none" w="med" len="med"/>
                    </a:lnL>
                    <a:lnR w="3175"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rPr>
                        <a:t>5</a:t>
                      </a:r>
                      <a:endParaRPr lang="uk-UA" sz="1600" b="1" i="0"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3175"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i="0" dirty="0">
                          <a:solidFill>
                            <a:srgbClr val="FFFFFF"/>
                          </a:solidFill>
                          <a:latin typeface="Open Sans" panose="020B0606030504020204" pitchFamily="34" charset="0"/>
                          <a:ea typeface="Open Sans" panose="020B0606030504020204" pitchFamily="34" charset="0"/>
                          <a:cs typeface="Open Sans" panose="020B0606030504020204" pitchFamily="34" charset="0"/>
                        </a:rPr>
                        <a:t>Room</a:t>
                      </a:r>
                      <a:endParaRPr lang="uk-UA" sz="1600" b="1" i="0"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Name</a:t>
                      </a:r>
                      <a:endParaRPr lang="uk-UA" sz="1600" b="1"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75000"/>
                      </a:schemeClr>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sz="1600" b="1" dirty="0">
                          <a:solidFill>
                            <a:srgbClr val="FFFFFF"/>
                          </a:solidFill>
                          <a:latin typeface="Open Sans" panose="020B0606030504020204" pitchFamily="34" charset="0"/>
                          <a:ea typeface="Open Sans" panose="020B0606030504020204" pitchFamily="34" charset="0"/>
                          <a:cs typeface="Open Sans" panose="020B0606030504020204" pitchFamily="34" charset="0"/>
                        </a:rPr>
                        <a:t>Other</a:t>
                      </a:r>
                      <a:endParaRPr lang="uk-UA" sz="1600" b="1" dirty="0">
                        <a:solidFill>
                          <a:srgbClr val="FFFFFF"/>
                        </a:solidFill>
                        <a:latin typeface="Open Sans" panose="020B0606030504020204" pitchFamily="34" charset="0"/>
                        <a:ea typeface="Open Sans" panose="020B0606030504020204" pitchFamily="34" charset="0"/>
                        <a:cs typeface="Open Sans" panose="020B0606030504020204" pitchFamily="34" charset="0"/>
                      </a:endParaRPr>
                    </a:p>
                  </a:txBody>
                  <a:tcPr marL="0" marR="0" marT="45708" marB="45708"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mpd="sng">
                      <a:noFill/>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accent2">
                        <a:lumMod val="50000"/>
                      </a:schemeClr>
                    </a:solidFill>
                  </a:tcPr>
                </a:tc>
                <a:extLst>
                  <a:ext uri="{0D108BD9-81ED-4DB2-BD59-A6C34878D82A}">
                    <a16:rowId xmlns:a16="http://schemas.microsoft.com/office/drawing/2014/main" val="10000"/>
                  </a:ext>
                </a:extLst>
              </a:tr>
              <a:tr h="451690">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8-9</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M-T-Th</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111</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STOUN</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1"/>
                  </a:ext>
                </a:extLst>
              </a:tr>
              <a:tr h="451690">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9-10</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M-W-T</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201</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CROSS</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2"/>
                  </a:ext>
                </a:extLst>
              </a:tr>
              <a:tr h="451690">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11-12</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M-W-F</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104</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DOE</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3"/>
                  </a:ext>
                </a:extLst>
              </a:tr>
              <a:tr h="451690">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1-3</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T-Th</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224</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SMITH</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4"/>
                  </a:ext>
                </a:extLst>
              </a:tr>
              <a:tr h="451690">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8-10:30</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M-W-Th</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97</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LEVELTON</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5"/>
                  </a:ext>
                </a:extLst>
              </a:tr>
              <a:tr h="451690">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11-4</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T-Th-F</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207</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WALTS</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6"/>
                  </a:ext>
                </a:extLst>
              </a:tr>
              <a:tr h="451690">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1-2</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M-W-F</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5000"/>
                      </a:schemeClr>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tx1">
                        <a:alpha val="15000"/>
                      </a:schemeClr>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206</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r>
                        <a:rPr lang="en-US"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BEST</a:t>
                      </a: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tc>
                  <a:txBody>
                    <a:bodyPr/>
                    <a:lstStyle/>
                    <a:p>
                      <a:pPr algn="ctr"/>
                      <a:endParaRPr lang="uk-UA" sz="1200" b="0" i="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endParaRPr>
                    </a:p>
                  </a:txBody>
                  <a:tcPr marL="51018" marR="51018" marT="45708" marB="45708" anchor="ctr">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solidFill>
                      <a:schemeClr val="bg2"/>
                    </a:solidFill>
                  </a:tcPr>
                </a:tc>
                <a:extLst>
                  <a:ext uri="{0D108BD9-81ED-4DB2-BD59-A6C34878D82A}">
                    <a16:rowId xmlns:a16="http://schemas.microsoft.com/office/drawing/2014/main" val="10007"/>
                  </a:ext>
                </a:extLst>
              </a:tr>
            </a:tbl>
          </a:graphicData>
        </a:graphic>
      </p:graphicFrame>
      <p:sp>
        <p:nvSpPr>
          <p:cNvPr id="3" name="TextBox 2">
            <a:extLst>
              <a:ext uri="{FF2B5EF4-FFF2-40B4-BE49-F238E27FC236}">
                <a16:creationId xmlns:a16="http://schemas.microsoft.com/office/drawing/2014/main" id="{46E96BCA-8223-9B4C-9C0E-33B4AD25DFB5}"/>
              </a:ext>
            </a:extLst>
          </p:cNvPr>
          <p:cNvSpPr txBox="1"/>
          <p:nvPr/>
        </p:nvSpPr>
        <p:spPr>
          <a:xfrm>
            <a:off x="3471053" y="292364"/>
            <a:ext cx="5249900" cy="553998"/>
          </a:xfrm>
          <a:prstGeom prst="rect">
            <a:avLst/>
          </a:prstGeom>
          <a:noFill/>
        </p:spPr>
        <p:txBody>
          <a:bodyPr wrap="none" rtlCol="0">
            <a:spAutoFit/>
          </a:bodyPr>
          <a:lstStyle/>
          <a:p>
            <a:pPr algn="ctr"/>
            <a:r>
              <a:rPr lang="en-US" sz="3000" b="1" dirty="0">
                <a:solidFill>
                  <a:schemeClr val="tx2"/>
                </a:solidFill>
                <a:latin typeface="Open Sans" panose="020B0606030504020204" pitchFamily="34" charset="0"/>
                <a:ea typeface="Open Sans" panose="020B0606030504020204" pitchFamily="34" charset="0"/>
                <a:cs typeface="Open Sans" panose="020B0606030504020204" pitchFamily="34" charset="0"/>
              </a:rPr>
              <a:t>DAILY GANTT CHART SLIDE</a:t>
            </a:r>
          </a:p>
        </p:txBody>
      </p:sp>
      <p:sp>
        <p:nvSpPr>
          <p:cNvPr id="4" name="TextBox 3">
            <a:extLst>
              <a:ext uri="{FF2B5EF4-FFF2-40B4-BE49-F238E27FC236}">
                <a16:creationId xmlns:a16="http://schemas.microsoft.com/office/drawing/2014/main" id="{AFA41A61-55B8-714A-B20F-117F090B3DD2}"/>
              </a:ext>
            </a:extLst>
          </p:cNvPr>
          <p:cNvSpPr txBox="1"/>
          <p:nvPr/>
        </p:nvSpPr>
        <p:spPr>
          <a:xfrm>
            <a:off x="4759384" y="800196"/>
            <a:ext cx="2673232" cy="307777"/>
          </a:xfrm>
          <a:prstGeom prst="rect">
            <a:avLst/>
          </a:prstGeom>
          <a:noFill/>
        </p:spPr>
        <p:txBody>
          <a:bodyPr wrap="none" rtlCol="0">
            <a:spAutoFit/>
          </a:bodyPr>
          <a:lstStyle/>
          <a:p>
            <a:pPr algn="ctr"/>
            <a:r>
              <a:rPr lang="en-US" sz="1400" spc="300" dirty="0">
                <a:solidFill>
                  <a:schemeClr val="tx1">
                    <a:lumMod val="50000"/>
                    <a:lumOff val="50000"/>
                  </a:schemeClr>
                </a:solidFill>
                <a:latin typeface="Open Sans" panose="020B0606030504020204" pitchFamily="34" charset="0"/>
                <a:ea typeface="Open Sans" panose="020B0606030504020204" pitchFamily="34" charset="0"/>
                <a:cs typeface="Open Sans" panose="020B0606030504020204" pitchFamily="34" charset="0"/>
              </a:rPr>
              <a:t>YOUR SUBTITLE HERE</a:t>
            </a:r>
          </a:p>
        </p:txBody>
      </p:sp>
      <p:sp>
        <p:nvSpPr>
          <p:cNvPr id="5" name="Diamond 4">
            <a:extLst>
              <a:ext uri="{FF2B5EF4-FFF2-40B4-BE49-F238E27FC236}">
                <a16:creationId xmlns:a16="http://schemas.microsoft.com/office/drawing/2014/main" id="{2A0DA171-3840-8C40-A687-3C8492BFCB45}"/>
              </a:ext>
            </a:extLst>
          </p:cNvPr>
          <p:cNvSpPr>
            <a:spLocks noChangeAspect="1"/>
          </p:cNvSpPr>
          <p:nvPr/>
        </p:nvSpPr>
        <p:spPr>
          <a:xfrm>
            <a:off x="3106330" y="5682515"/>
            <a:ext cx="228600" cy="228600"/>
          </a:xfrm>
          <a:prstGeom prst="diamond">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panose="020B0606030504020204" pitchFamily="34" charset="0"/>
              <a:ea typeface="Open Sans" panose="020B0606030504020204" pitchFamily="34" charset="0"/>
              <a:cs typeface="Open Sans" panose="020B0606030504020204" pitchFamily="34" charset="0"/>
            </a:endParaRPr>
          </a:p>
        </p:txBody>
      </p:sp>
      <p:sp>
        <p:nvSpPr>
          <p:cNvPr id="6" name="TextBox 5">
            <a:extLst>
              <a:ext uri="{FF2B5EF4-FFF2-40B4-BE49-F238E27FC236}">
                <a16:creationId xmlns:a16="http://schemas.microsoft.com/office/drawing/2014/main" id="{AF8A2B79-43F9-0D4D-8B49-58B17072AA6B}"/>
              </a:ext>
            </a:extLst>
          </p:cNvPr>
          <p:cNvSpPr txBox="1"/>
          <p:nvPr/>
        </p:nvSpPr>
        <p:spPr>
          <a:xfrm>
            <a:off x="3390203" y="5540622"/>
            <a:ext cx="553357" cy="292388"/>
          </a:xfrm>
          <a:prstGeom prst="rect">
            <a:avLst/>
          </a:prstGeom>
          <a:noFill/>
        </p:spPr>
        <p:txBody>
          <a:bodyPr wrap="none" rtlCol="0" anchor="ctr" anchorCtr="0">
            <a:spAutoFit/>
          </a:bodyPr>
          <a:lstStyle/>
          <a:p>
            <a:r>
              <a:rPr lang="en-US" sz="1300" b="1" dirty="0">
                <a:solidFill>
                  <a:schemeClr val="tx2"/>
                </a:solidFill>
                <a:latin typeface="Open Sans" panose="020B0606030504020204" pitchFamily="34" charset="0"/>
                <a:ea typeface="Open Sans" panose="020B0606030504020204" pitchFamily="34" charset="0"/>
                <a:cs typeface="Open Sans" panose="020B0606030504020204" pitchFamily="34" charset="0"/>
              </a:rPr>
              <a:t>Title</a:t>
            </a:r>
          </a:p>
        </p:txBody>
      </p:sp>
      <p:sp>
        <p:nvSpPr>
          <p:cNvPr id="7" name="Subtitle 2">
            <a:extLst>
              <a:ext uri="{FF2B5EF4-FFF2-40B4-BE49-F238E27FC236}">
                <a16:creationId xmlns:a16="http://schemas.microsoft.com/office/drawing/2014/main" id="{8A1F6B42-45A1-D141-97AA-85B47658703D}"/>
              </a:ext>
            </a:extLst>
          </p:cNvPr>
          <p:cNvSpPr txBox="1">
            <a:spLocks/>
          </p:cNvSpPr>
          <p:nvPr/>
        </p:nvSpPr>
        <p:spPr>
          <a:xfrm>
            <a:off x="3395890" y="5783660"/>
            <a:ext cx="1344620" cy="420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good business plan starts with an</a:t>
            </a:r>
          </a:p>
        </p:txBody>
      </p:sp>
      <p:sp>
        <p:nvSpPr>
          <p:cNvPr id="8" name="Diamond 7">
            <a:extLst>
              <a:ext uri="{FF2B5EF4-FFF2-40B4-BE49-F238E27FC236}">
                <a16:creationId xmlns:a16="http://schemas.microsoft.com/office/drawing/2014/main" id="{F1D93D43-5BD1-6441-9756-A59F28789ED3}"/>
              </a:ext>
            </a:extLst>
          </p:cNvPr>
          <p:cNvSpPr>
            <a:spLocks noChangeAspect="1"/>
          </p:cNvSpPr>
          <p:nvPr/>
        </p:nvSpPr>
        <p:spPr>
          <a:xfrm>
            <a:off x="5284040" y="5682515"/>
            <a:ext cx="228600" cy="228600"/>
          </a:xfrm>
          <a:prstGeom prst="diamond">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panose="020B0606030504020204" pitchFamily="34" charset="0"/>
              <a:ea typeface="Open Sans" panose="020B0606030504020204" pitchFamily="34" charset="0"/>
              <a:cs typeface="Open Sans" panose="020B0606030504020204" pitchFamily="34" charset="0"/>
            </a:endParaRPr>
          </a:p>
        </p:txBody>
      </p:sp>
      <p:sp>
        <p:nvSpPr>
          <p:cNvPr id="9" name="TextBox 8">
            <a:extLst>
              <a:ext uri="{FF2B5EF4-FFF2-40B4-BE49-F238E27FC236}">
                <a16:creationId xmlns:a16="http://schemas.microsoft.com/office/drawing/2014/main" id="{23022A2E-B180-544E-8DC1-2E2C3FE48FD2}"/>
              </a:ext>
            </a:extLst>
          </p:cNvPr>
          <p:cNvSpPr txBox="1"/>
          <p:nvPr/>
        </p:nvSpPr>
        <p:spPr>
          <a:xfrm>
            <a:off x="5567913" y="5540622"/>
            <a:ext cx="553357" cy="292388"/>
          </a:xfrm>
          <a:prstGeom prst="rect">
            <a:avLst/>
          </a:prstGeom>
          <a:noFill/>
        </p:spPr>
        <p:txBody>
          <a:bodyPr wrap="none" rtlCol="0" anchor="ctr" anchorCtr="0">
            <a:spAutoFit/>
          </a:bodyPr>
          <a:lstStyle/>
          <a:p>
            <a:r>
              <a:rPr lang="en-US" sz="1300" b="1" dirty="0">
                <a:solidFill>
                  <a:schemeClr val="tx2"/>
                </a:solidFill>
                <a:latin typeface="Open Sans" panose="020B0606030504020204" pitchFamily="34" charset="0"/>
                <a:ea typeface="Open Sans" panose="020B0606030504020204" pitchFamily="34" charset="0"/>
                <a:cs typeface="Open Sans" panose="020B0606030504020204" pitchFamily="34" charset="0"/>
              </a:rPr>
              <a:t>Title</a:t>
            </a:r>
          </a:p>
        </p:txBody>
      </p:sp>
      <p:sp>
        <p:nvSpPr>
          <p:cNvPr id="10" name="Subtitle 2">
            <a:extLst>
              <a:ext uri="{FF2B5EF4-FFF2-40B4-BE49-F238E27FC236}">
                <a16:creationId xmlns:a16="http://schemas.microsoft.com/office/drawing/2014/main" id="{38F9DCF5-AC62-A64B-ABAD-19292873DD1B}"/>
              </a:ext>
            </a:extLst>
          </p:cNvPr>
          <p:cNvSpPr txBox="1">
            <a:spLocks/>
          </p:cNvSpPr>
          <p:nvPr/>
        </p:nvSpPr>
        <p:spPr>
          <a:xfrm>
            <a:off x="5573600" y="5783660"/>
            <a:ext cx="1344620" cy="420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good business plan starts with an</a:t>
            </a:r>
          </a:p>
        </p:txBody>
      </p:sp>
      <p:sp>
        <p:nvSpPr>
          <p:cNvPr id="11" name="Diamond 10">
            <a:extLst>
              <a:ext uri="{FF2B5EF4-FFF2-40B4-BE49-F238E27FC236}">
                <a16:creationId xmlns:a16="http://schemas.microsoft.com/office/drawing/2014/main" id="{ED2E5E9D-BB69-5644-95CA-D774D241B78D}"/>
              </a:ext>
            </a:extLst>
          </p:cNvPr>
          <p:cNvSpPr>
            <a:spLocks noChangeAspect="1"/>
          </p:cNvSpPr>
          <p:nvPr/>
        </p:nvSpPr>
        <p:spPr>
          <a:xfrm>
            <a:off x="7456063" y="5682515"/>
            <a:ext cx="228600" cy="228600"/>
          </a:xfrm>
          <a:prstGeom prst="diamond">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1200" dirty="0">
              <a:latin typeface="Open Sans" panose="020B0606030504020204" pitchFamily="34" charset="0"/>
              <a:ea typeface="Open Sans" panose="020B0606030504020204" pitchFamily="34" charset="0"/>
              <a:cs typeface="Open Sans" panose="020B0606030504020204" pitchFamily="34" charset="0"/>
            </a:endParaRPr>
          </a:p>
        </p:txBody>
      </p:sp>
      <p:sp>
        <p:nvSpPr>
          <p:cNvPr id="12" name="TextBox 11">
            <a:extLst>
              <a:ext uri="{FF2B5EF4-FFF2-40B4-BE49-F238E27FC236}">
                <a16:creationId xmlns:a16="http://schemas.microsoft.com/office/drawing/2014/main" id="{442C3F6D-7D6B-5049-8083-C0E260EC6203}"/>
              </a:ext>
            </a:extLst>
          </p:cNvPr>
          <p:cNvSpPr txBox="1"/>
          <p:nvPr/>
        </p:nvSpPr>
        <p:spPr>
          <a:xfrm>
            <a:off x="7739936" y="5540622"/>
            <a:ext cx="553357" cy="292388"/>
          </a:xfrm>
          <a:prstGeom prst="rect">
            <a:avLst/>
          </a:prstGeom>
          <a:noFill/>
        </p:spPr>
        <p:txBody>
          <a:bodyPr wrap="none" rtlCol="0" anchor="ctr" anchorCtr="0">
            <a:spAutoFit/>
          </a:bodyPr>
          <a:lstStyle/>
          <a:p>
            <a:r>
              <a:rPr lang="en-US" sz="1300" b="1" dirty="0">
                <a:solidFill>
                  <a:schemeClr val="tx2"/>
                </a:solidFill>
                <a:latin typeface="Open Sans" panose="020B0606030504020204" pitchFamily="34" charset="0"/>
                <a:ea typeface="Open Sans" panose="020B0606030504020204" pitchFamily="34" charset="0"/>
                <a:cs typeface="Open Sans" panose="020B0606030504020204" pitchFamily="34" charset="0"/>
              </a:rPr>
              <a:t>Title</a:t>
            </a:r>
          </a:p>
        </p:txBody>
      </p:sp>
      <p:sp>
        <p:nvSpPr>
          <p:cNvPr id="13" name="Subtitle 2">
            <a:extLst>
              <a:ext uri="{FF2B5EF4-FFF2-40B4-BE49-F238E27FC236}">
                <a16:creationId xmlns:a16="http://schemas.microsoft.com/office/drawing/2014/main" id="{71A44F59-3A1E-AA4E-8F91-C157883607C5}"/>
              </a:ext>
            </a:extLst>
          </p:cNvPr>
          <p:cNvSpPr txBox="1">
            <a:spLocks/>
          </p:cNvSpPr>
          <p:nvPr/>
        </p:nvSpPr>
        <p:spPr>
          <a:xfrm>
            <a:off x="7745623" y="5783660"/>
            <a:ext cx="1344620" cy="420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100" dirty="0">
                <a:solidFill>
                  <a:schemeClr val="tx1"/>
                </a:solidFill>
                <a:latin typeface="Open Sans Light" panose="020B0306030504020204" pitchFamily="34" charset="0"/>
                <a:ea typeface="Open Sans Light" panose="020B0306030504020204" pitchFamily="34" charset="0"/>
                <a:cs typeface="Open Sans Light" panose="020B0306030504020204" pitchFamily="34" charset="0"/>
              </a:rPr>
              <a:t>A good business plan starts with an</a:t>
            </a:r>
          </a:p>
        </p:txBody>
      </p:sp>
      <p:sp>
        <p:nvSpPr>
          <p:cNvPr id="15" name="Snip Diagonal Corner Rectangle 14">
            <a:extLst>
              <a:ext uri="{FF2B5EF4-FFF2-40B4-BE49-F238E27FC236}">
                <a16:creationId xmlns:a16="http://schemas.microsoft.com/office/drawing/2014/main" id="{82E2FBC8-5D43-6746-9836-F77AF7E24128}"/>
              </a:ext>
            </a:extLst>
          </p:cNvPr>
          <p:cNvSpPr/>
          <p:nvPr/>
        </p:nvSpPr>
        <p:spPr>
          <a:xfrm>
            <a:off x="3055917" y="2262406"/>
            <a:ext cx="1943710" cy="228600"/>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16" name="Snip Diagonal Corner Rectangle 15">
            <a:extLst>
              <a:ext uri="{FF2B5EF4-FFF2-40B4-BE49-F238E27FC236}">
                <a16:creationId xmlns:a16="http://schemas.microsoft.com/office/drawing/2014/main" id="{9197EB70-0351-2E42-86DA-B68B24161DDF}"/>
              </a:ext>
            </a:extLst>
          </p:cNvPr>
          <p:cNvSpPr/>
          <p:nvPr/>
        </p:nvSpPr>
        <p:spPr>
          <a:xfrm>
            <a:off x="3864334" y="2714300"/>
            <a:ext cx="1367796" cy="228600"/>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17" name="Snip Diagonal Corner Rectangle 16">
            <a:extLst>
              <a:ext uri="{FF2B5EF4-FFF2-40B4-BE49-F238E27FC236}">
                <a16:creationId xmlns:a16="http://schemas.microsoft.com/office/drawing/2014/main" id="{77E7C6A6-E722-8144-8985-DD0D5BA7EE4C}"/>
              </a:ext>
            </a:extLst>
          </p:cNvPr>
          <p:cNvSpPr/>
          <p:nvPr/>
        </p:nvSpPr>
        <p:spPr>
          <a:xfrm>
            <a:off x="6868358" y="3161593"/>
            <a:ext cx="1331801" cy="228600"/>
          </a:xfrm>
          <a:prstGeom prst="snip2DiagRect">
            <a:avLst>
              <a:gd name="adj1" fmla="val 50000"/>
              <a:gd name="adj2" fmla="val 5000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18" name="Snip Diagonal Corner Rectangle 17">
            <a:extLst>
              <a:ext uri="{FF2B5EF4-FFF2-40B4-BE49-F238E27FC236}">
                <a16:creationId xmlns:a16="http://schemas.microsoft.com/office/drawing/2014/main" id="{1971B335-798C-DA40-A9F3-8BBE7AAD8D61}"/>
              </a:ext>
            </a:extLst>
          </p:cNvPr>
          <p:cNvSpPr/>
          <p:nvPr/>
        </p:nvSpPr>
        <p:spPr>
          <a:xfrm>
            <a:off x="4872183" y="3612977"/>
            <a:ext cx="863871" cy="228600"/>
          </a:xfrm>
          <a:prstGeom prst="snip2DiagRect">
            <a:avLst>
              <a:gd name="adj1" fmla="val 50000"/>
              <a:gd name="adj2"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19" name="Snip Diagonal Corner Rectangle 18">
            <a:extLst>
              <a:ext uri="{FF2B5EF4-FFF2-40B4-BE49-F238E27FC236}">
                <a16:creationId xmlns:a16="http://schemas.microsoft.com/office/drawing/2014/main" id="{C1FB2259-37F8-2548-ABE9-7062BC9FA11A}"/>
              </a:ext>
            </a:extLst>
          </p:cNvPr>
          <p:cNvSpPr/>
          <p:nvPr/>
        </p:nvSpPr>
        <p:spPr>
          <a:xfrm>
            <a:off x="3340331" y="4058454"/>
            <a:ext cx="1943710" cy="228600"/>
          </a:xfrm>
          <a:prstGeom prst="snip2DiagRect">
            <a:avLst>
              <a:gd name="adj1" fmla="val 50000"/>
              <a:gd name="adj2" fmla="val 5000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20" name="Snip Diagonal Corner Rectangle 19">
            <a:extLst>
              <a:ext uri="{FF2B5EF4-FFF2-40B4-BE49-F238E27FC236}">
                <a16:creationId xmlns:a16="http://schemas.microsoft.com/office/drawing/2014/main" id="{88B94DD4-A3E4-1E4F-A3E4-938799E65880}"/>
              </a:ext>
            </a:extLst>
          </p:cNvPr>
          <p:cNvSpPr/>
          <p:nvPr/>
        </p:nvSpPr>
        <p:spPr>
          <a:xfrm>
            <a:off x="5256307" y="4511654"/>
            <a:ext cx="2483629" cy="228600"/>
          </a:xfrm>
          <a:prstGeom prst="snip2DiagRect">
            <a:avLst>
              <a:gd name="adj1" fmla="val 50000"/>
              <a:gd name="adj2" fmla="val 5000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21" name="Snip Diagonal Corner Rectangle 20">
            <a:extLst>
              <a:ext uri="{FF2B5EF4-FFF2-40B4-BE49-F238E27FC236}">
                <a16:creationId xmlns:a16="http://schemas.microsoft.com/office/drawing/2014/main" id="{A156E00A-361C-2E4A-B68A-148F2619776E}"/>
              </a:ext>
            </a:extLst>
          </p:cNvPr>
          <p:cNvSpPr/>
          <p:nvPr/>
        </p:nvSpPr>
        <p:spPr>
          <a:xfrm>
            <a:off x="4068200" y="4979585"/>
            <a:ext cx="1862853" cy="228600"/>
          </a:xfrm>
          <a:prstGeom prst="snip2DiagRect">
            <a:avLst>
              <a:gd name="adj1" fmla="val 50000"/>
              <a:gd name="adj2" fmla="val 50000"/>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uk-UA" sz="3599" dirty="0">
              <a:latin typeface="Open Sans Light" panose="020B0306030504020204" pitchFamily="34" charset="0"/>
            </a:endParaRPr>
          </a:p>
        </p:txBody>
      </p:sp>
      <p:sp>
        <p:nvSpPr>
          <p:cNvPr id="22" name="TextBox 21">
            <a:extLst>
              <a:ext uri="{FF2B5EF4-FFF2-40B4-BE49-F238E27FC236}">
                <a16:creationId xmlns:a16="http://schemas.microsoft.com/office/drawing/2014/main" id="{21DEEFAC-2A60-E64B-BF99-00B34B8586E4}"/>
              </a:ext>
            </a:extLst>
          </p:cNvPr>
          <p:cNvSpPr txBox="1"/>
          <p:nvPr/>
        </p:nvSpPr>
        <p:spPr>
          <a:xfrm>
            <a:off x="3626059" y="2254712"/>
            <a:ext cx="803425" cy="246221"/>
          </a:xfrm>
          <a:prstGeom prst="rect">
            <a:avLst/>
          </a:prstGeom>
          <a:noFill/>
        </p:spPr>
        <p:txBody>
          <a:bodyPr wrap="none" rtlCol="0" anchor="ctr" anchorCtr="0">
            <a:spAutoFit/>
          </a:bodyPr>
          <a:lstStyle/>
          <a:p>
            <a:pPr algn="ctr"/>
            <a:r>
              <a:rPr lang="en-US" sz="1000" b="1" dirty="0">
                <a:solidFill>
                  <a:schemeClr val="bg1"/>
                </a:solidFill>
                <a:latin typeface="Open Sans" panose="020B0606030504020204" pitchFamily="34" charset="0"/>
                <a:ea typeface="League Spartan" charset="0"/>
                <a:cs typeface="Poppins" pitchFamily="2" charset="77"/>
              </a:rPr>
              <a:t>Your Title</a:t>
            </a:r>
          </a:p>
        </p:txBody>
      </p:sp>
      <p:sp>
        <p:nvSpPr>
          <p:cNvPr id="23" name="TextBox 22">
            <a:extLst>
              <a:ext uri="{FF2B5EF4-FFF2-40B4-BE49-F238E27FC236}">
                <a16:creationId xmlns:a16="http://schemas.microsoft.com/office/drawing/2014/main" id="{E719EB78-FB84-9448-ACD6-9175D44B0F74}"/>
              </a:ext>
            </a:extLst>
          </p:cNvPr>
          <p:cNvSpPr txBox="1"/>
          <p:nvPr/>
        </p:nvSpPr>
        <p:spPr>
          <a:xfrm>
            <a:off x="4146519" y="2702503"/>
            <a:ext cx="803425" cy="246221"/>
          </a:xfrm>
          <a:prstGeom prst="rect">
            <a:avLst/>
          </a:prstGeom>
          <a:noFill/>
        </p:spPr>
        <p:txBody>
          <a:bodyPr wrap="none" rtlCol="0" anchor="ctr" anchorCtr="0">
            <a:spAutoFit/>
          </a:bodyPr>
          <a:lstStyle/>
          <a:p>
            <a:pPr algn="ctr"/>
            <a:r>
              <a:rPr lang="en-US" sz="1000" b="1" dirty="0">
                <a:solidFill>
                  <a:schemeClr val="bg1"/>
                </a:solidFill>
                <a:latin typeface="Open Sans" panose="020B0606030504020204" pitchFamily="34" charset="0"/>
                <a:ea typeface="League Spartan" charset="0"/>
                <a:cs typeface="Poppins" pitchFamily="2" charset="77"/>
              </a:rPr>
              <a:t>Your Title</a:t>
            </a:r>
          </a:p>
        </p:txBody>
      </p:sp>
      <p:sp>
        <p:nvSpPr>
          <p:cNvPr id="24" name="TextBox 23">
            <a:extLst>
              <a:ext uri="{FF2B5EF4-FFF2-40B4-BE49-F238E27FC236}">
                <a16:creationId xmlns:a16="http://schemas.microsoft.com/office/drawing/2014/main" id="{7BCB53ED-4610-1A43-9384-E5BD987E38C0}"/>
              </a:ext>
            </a:extLst>
          </p:cNvPr>
          <p:cNvSpPr txBox="1"/>
          <p:nvPr/>
        </p:nvSpPr>
        <p:spPr>
          <a:xfrm>
            <a:off x="4902406" y="3607299"/>
            <a:ext cx="803425" cy="246221"/>
          </a:xfrm>
          <a:prstGeom prst="rect">
            <a:avLst/>
          </a:prstGeom>
          <a:noFill/>
        </p:spPr>
        <p:txBody>
          <a:bodyPr wrap="none" rtlCol="0" anchor="ctr" anchorCtr="0">
            <a:spAutoFit/>
          </a:bodyPr>
          <a:lstStyle/>
          <a:p>
            <a:pPr algn="ctr"/>
            <a:r>
              <a:rPr lang="en-US" sz="1000" b="1" dirty="0">
                <a:solidFill>
                  <a:schemeClr val="bg1"/>
                </a:solidFill>
                <a:latin typeface="Open Sans" panose="020B0606030504020204" pitchFamily="34" charset="0"/>
                <a:ea typeface="League Spartan" charset="0"/>
                <a:cs typeface="Poppins" pitchFamily="2" charset="77"/>
              </a:rPr>
              <a:t>Your Title</a:t>
            </a:r>
          </a:p>
        </p:txBody>
      </p:sp>
      <p:sp>
        <p:nvSpPr>
          <p:cNvPr id="25" name="TextBox 24">
            <a:extLst>
              <a:ext uri="{FF2B5EF4-FFF2-40B4-BE49-F238E27FC236}">
                <a16:creationId xmlns:a16="http://schemas.microsoft.com/office/drawing/2014/main" id="{74699EF5-C262-7C40-8811-2195A22C5475}"/>
              </a:ext>
            </a:extLst>
          </p:cNvPr>
          <p:cNvSpPr txBox="1"/>
          <p:nvPr/>
        </p:nvSpPr>
        <p:spPr>
          <a:xfrm>
            <a:off x="3910473" y="4047371"/>
            <a:ext cx="803425" cy="246221"/>
          </a:xfrm>
          <a:prstGeom prst="rect">
            <a:avLst/>
          </a:prstGeom>
          <a:noFill/>
        </p:spPr>
        <p:txBody>
          <a:bodyPr wrap="none" rtlCol="0" anchor="ctr" anchorCtr="0">
            <a:spAutoFit/>
          </a:bodyPr>
          <a:lstStyle/>
          <a:p>
            <a:pPr algn="ctr"/>
            <a:r>
              <a:rPr lang="en-US" sz="1000" b="1" dirty="0">
                <a:solidFill>
                  <a:schemeClr val="bg1"/>
                </a:solidFill>
                <a:latin typeface="Open Sans" panose="020B0606030504020204" pitchFamily="34" charset="0"/>
                <a:ea typeface="League Spartan" charset="0"/>
                <a:cs typeface="Poppins" pitchFamily="2" charset="77"/>
              </a:rPr>
              <a:t>Your Title</a:t>
            </a:r>
          </a:p>
        </p:txBody>
      </p:sp>
      <p:sp>
        <p:nvSpPr>
          <p:cNvPr id="26" name="TextBox 25">
            <a:extLst>
              <a:ext uri="{FF2B5EF4-FFF2-40B4-BE49-F238E27FC236}">
                <a16:creationId xmlns:a16="http://schemas.microsoft.com/office/drawing/2014/main" id="{060148D7-DB8A-8242-8C78-6B8BE499B0B6}"/>
              </a:ext>
            </a:extLst>
          </p:cNvPr>
          <p:cNvSpPr txBox="1"/>
          <p:nvPr/>
        </p:nvSpPr>
        <p:spPr>
          <a:xfrm>
            <a:off x="6094253" y="4501727"/>
            <a:ext cx="803425" cy="246221"/>
          </a:xfrm>
          <a:prstGeom prst="rect">
            <a:avLst/>
          </a:prstGeom>
          <a:noFill/>
        </p:spPr>
        <p:txBody>
          <a:bodyPr wrap="none" rtlCol="0" anchor="ctr" anchorCtr="0">
            <a:spAutoFit/>
          </a:bodyPr>
          <a:lstStyle/>
          <a:p>
            <a:pPr algn="ctr"/>
            <a:r>
              <a:rPr lang="en-US" sz="1000" b="1" dirty="0">
                <a:solidFill>
                  <a:schemeClr val="bg1"/>
                </a:solidFill>
                <a:latin typeface="Open Sans" panose="020B0606030504020204" pitchFamily="34" charset="0"/>
                <a:ea typeface="League Spartan" charset="0"/>
                <a:cs typeface="Poppins" pitchFamily="2" charset="77"/>
              </a:rPr>
              <a:t>Your Title</a:t>
            </a:r>
          </a:p>
        </p:txBody>
      </p:sp>
      <p:sp>
        <p:nvSpPr>
          <p:cNvPr id="27" name="TextBox 26">
            <a:extLst>
              <a:ext uri="{FF2B5EF4-FFF2-40B4-BE49-F238E27FC236}">
                <a16:creationId xmlns:a16="http://schemas.microsoft.com/office/drawing/2014/main" id="{A14D3400-521B-E24C-A04A-D810DD8A124A}"/>
              </a:ext>
            </a:extLst>
          </p:cNvPr>
          <p:cNvSpPr txBox="1"/>
          <p:nvPr/>
        </p:nvSpPr>
        <p:spPr>
          <a:xfrm>
            <a:off x="4597914" y="4969658"/>
            <a:ext cx="803425" cy="246221"/>
          </a:xfrm>
          <a:prstGeom prst="rect">
            <a:avLst/>
          </a:prstGeom>
          <a:noFill/>
        </p:spPr>
        <p:txBody>
          <a:bodyPr wrap="none" rtlCol="0" anchor="ctr" anchorCtr="0">
            <a:spAutoFit/>
          </a:bodyPr>
          <a:lstStyle/>
          <a:p>
            <a:pPr algn="ctr"/>
            <a:r>
              <a:rPr lang="en-US" sz="1000" b="1" dirty="0">
                <a:solidFill>
                  <a:schemeClr val="bg1"/>
                </a:solidFill>
                <a:latin typeface="Open Sans" panose="020B0606030504020204" pitchFamily="34" charset="0"/>
                <a:ea typeface="League Spartan" charset="0"/>
                <a:cs typeface="Poppins" pitchFamily="2" charset="77"/>
              </a:rPr>
              <a:t>Your Title</a:t>
            </a:r>
          </a:p>
        </p:txBody>
      </p:sp>
      <p:sp>
        <p:nvSpPr>
          <p:cNvPr id="28" name="TextBox 27">
            <a:extLst>
              <a:ext uri="{FF2B5EF4-FFF2-40B4-BE49-F238E27FC236}">
                <a16:creationId xmlns:a16="http://schemas.microsoft.com/office/drawing/2014/main" id="{6303B6D1-D4C9-C943-8376-BC98B1E5A8D4}"/>
              </a:ext>
            </a:extLst>
          </p:cNvPr>
          <p:cNvSpPr txBox="1"/>
          <p:nvPr/>
        </p:nvSpPr>
        <p:spPr>
          <a:xfrm>
            <a:off x="7132546" y="3151666"/>
            <a:ext cx="803425" cy="246221"/>
          </a:xfrm>
          <a:prstGeom prst="rect">
            <a:avLst/>
          </a:prstGeom>
          <a:noFill/>
        </p:spPr>
        <p:txBody>
          <a:bodyPr wrap="none" rtlCol="0" anchor="ctr" anchorCtr="0">
            <a:spAutoFit/>
          </a:bodyPr>
          <a:lstStyle/>
          <a:p>
            <a:pPr algn="ctr"/>
            <a:r>
              <a:rPr lang="en-US" sz="1000" b="1" dirty="0">
                <a:solidFill>
                  <a:schemeClr val="bg1"/>
                </a:solidFill>
                <a:latin typeface="Open Sans" panose="020B0606030504020204" pitchFamily="34" charset="0"/>
                <a:ea typeface="League Spartan" charset="0"/>
                <a:cs typeface="Poppins" pitchFamily="2" charset="77"/>
              </a:rPr>
              <a:t>Your Title</a:t>
            </a:r>
          </a:p>
        </p:txBody>
      </p:sp>
    </p:spTree>
    <p:extLst>
      <p:ext uri="{BB962C8B-B14F-4D97-AF65-F5344CB8AC3E}">
        <p14:creationId xmlns:p14="http://schemas.microsoft.com/office/powerpoint/2010/main" val="3704968175"/>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A91F10D0-4EDF-0349-B5B0-3201560AE398}"/>
              </a:ext>
            </a:extLst>
          </p:cNvPr>
          <p:cNvSpPr/>
          <p:nvPr/>
        </p:nvSpPr>
        <p:spPr>
          <a:xfrm>
            <a:off x="811193" y="5922468"/>
            <a:ext cx="880819" cy="37513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4" name="Rectangle 3">
            <a:extLst>
              <a:ext uri="{FF2B5EF4-FFF2-40B4-BE49-F238E27FC236}">
                <a16:creationId xmlns:a16="http://schemas.microsoft.com/office/drawing/2014/main" id="{0492E12D-5C5F-5A45-A248-B2FBFCA9CC50}"/>
              </a:ext>
            </a:extLst>
          </p:cNvPr>
          <p:cNvSpPr/>
          <p:nvPr/>
        </p:nvSpPr>
        <p:spPr>
          <a:xfrm>
            <a:off x="1692011" y="5922468"/>
            <a:ext cx="880819" cy="37513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5" name="Rectangle 4">
            <a:extLst>
              <a:ext uri="{FF2B5EF4-FFF2-40B4-BE49-F238E27FC236}">
                <a16:creationId xmlns:a16="http://schemas.microsoft.com/office/drawing/2014/main" id="{C24FE803-8F3E-3549-A9F4-A83396B693E9}"/>
              </a:ext>
            </a:extLst>
          </p:cNvPr>
          <p:cNvSpPr/>
          <p:nvPr/>
        </p:nvSpPr>
        <p:spPr>
          <a:xfrm>
            <a:off x="2572830" y="5922468"/>
            <a:ext cx="880819" cy="37513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6" name="Rectangle 5">
            <a:extLst>
              <a:ext uri="{FF2B5EF4-FFF2-40B4-BE49-F238E27FC236}">
                <a16:creationId xmlns:a16="http://schemas.microsoft.com/office/drawing/2014/main" id="{6207F215-3364-0243-8789-837AADC6265B}"/>
              </a:ext>
            </a:extLst>
          </p:cNvPr>
          <p:cNvSpPr/>
          <p:nvPr/>
        </p:nvSpPr>
        <p:spPr>
          <a:xfrm>
            <a:off x="3453648" y="5922468"/>
            <a:ext cx="880819" cy="37513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7" name="Rectangle 6">
            <a:extLst>
              <a:ext uri="{FF2B5EF4-FFF2-40B4-BE49-F238E27FC236}">
                <a16:creationId xmlns:a16="http://schemas.microsoft.com/office/drawing/2014/main" id="{10EE4B3D-94AC-7A4F-9537-961EAAC717BA}"/>
              </a:ext>
            </a:extLst>
          </p:cNvPr>
          <p:cNvSpPr/>
          <p:nvPr/>
        </p:nvSpPr>
        <p:spPr>
          <a:xfrm>
            <a:off x="4334467" y="5922468"/>
            <a:ext cx="880819" cy="37513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8" name="Rectangle 7">
            <a:extLst>
              <a:ext uri="{FF2B5EF4-FFF2-40B4-BE49-F238E27FC236}">
                <a16:creationId xmlns:a16="http://schemas.microsoft.com/office/drawing/2014/main" id="{0F414BF1-A3F4-A747-82A6-A7F42F163915}"/>
              </a:ext>
            </a:extLst>
          </p:cNvPr>
          <p:cNvSpPr/>
          <p:nvPr/>
        </p:nvSpPr>
        <p:spPr>
          <a:xfrm>
            <a:off x="5215285" y="5922468"/>
            <a:ext cx="880819" cy="37513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9" name="Rectangle 8">
            <a:extLst>
              <a:ext uri="{FF2B5EF4-FFF2-40B4-BE49-F238E27FC236}">
                <a16:creationId xmlns:a16="http://schemas.microsoft.com/office/drawing/2014/main" id="{B2691958-5FF8-0A44-AE2D-D0016162F0C2}"/>
              </a:ext>
            </a:extLst>
          </p:cNvPr>
          <p:cNvSpPr/>
          <p:nvPr/>
        </p:nvSpPr>
        <p:spPr>
          <a:xfrm>
            <a:off x="6096104" y="5922468"/>
            <a:ext cx="880819" cy="37513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 name="Rectangle 9">
            <a:extLst>
              <a:ext uri="{FF2B5EF4-FFF2-40B4-BE49-F238E27FC236}">
                <a16:creationId xmlns:a16="http://schemas.microsoft.com/office/drawing/2014/main" id="{9E15FB74-53D6-8542-A4D6-550262D7F918}"/>
              </a:ext>
            </a:extLst>
          </p:cNvPr>
          <p:cNvSpPr/>
          <p:nvPr/>
        </p:nvSpPr>
        <p:spPr>
          <a:xfrm>
            <a:off x="6976922" y="5922468"/>
            <a:ext cx="880819" cy="37513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 name="Rectangle 10">
            <a:extLst>
              <a:ext uri="{FF2B5EF4-FFF2-40B4-BE49-F238E27FC236}">
                <a16:creationId xmlns:a16="http://schemas.microsoft.com/office/drawing/2014/main" id="{50B2FF80-44A7-4743-9F25-7DD2815B3735}"/>
              </a:ext>
            </a:extLst>
          </p:cNvPr>
          <p:cNvSpPr/>
          <p:nvPr/>
        </p:nvSpPr>
        <p:spPr>
          <a:xfrm>
            <a:off x="7857741" y="5922468"/>
            <a:ext cx="880819" cy="37513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2" name="Rectangle 11">
            <a:extLst>
              <a:ext uri="{FF2B5EF4-FFF2-40B4-BE49-F238E27FC236}">
                <a16:creationId xmlns:a16="http://schemas.microsoft.com/office/drawing/2014/main" id="{8D1668BA-66D8-7349-9179-70E2572E92AA}"/>
              </a:ext>
            </a:extLst>
          </p:cNvPr>
          <p:cNvSpPr/>
          <p:nvPr/>
        </p:nvSpPr>
        <p:spPr>
          <a:xfrm>
            <a:off x="8738559" y="5922468"/>
            <a:ext cx="880819" cy="37513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3" name="Rectangle 12">
            <a:extLst>
              <a:ext uri="{FF2B5EF4-FFF2-40B4-BE49-F238E27FC236}">
                <a16:creationId xmlns:a16="http://schemas.microsoft.com/office/drawing/2014/main" id="{F764E193-FD9A-5E41-960E-FC6B11336EDB}"/>
              </a:ext>
            </a:extLst>
          </p:cNvPr>
          <p:cNvSpPr/>
          <p:nvPr/>
        </p:nvSpPr>
        <p:spPr>
          <a:xfrm>
            <a:off x="9619378" y="5922468"/>
            <a:ext cx="880819" cy="37513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4" name="Rectangle 13">
            <a:extLst>
              <a:ext uri="{FF2B5EF4-FFF2-40B4-BE49-F238E27FC236}">
                <a16:creationId xmlns:a16="http://schemas.microsoft.com/office/drawing/2014/main" id="{FB17E5BF-3640-6A45-8AC1-27E48BFC96BB}"/>
              </a:ext>
            </a:extLst>
          </p:cNvPr>
          <p:cNvSpPr/>
          <p:nvPr/>
        </p:nvSpPr>
        <p:spPr>
          <a:xfrm>
            <a:off x="10500196" y="5922468"/>
            <a:ext cx="880819" cy="37513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5" name="TextBox 14">
            <a:extLst>
              <a:ext uri="{FF2B5EF4-FFF2-40B4-BE49-F238E27FC236}">
                <a16:creationId xmlns:a16="http://schemas.microsoft.com/office/drawing/2014/main" id="{AE894690-3441-A14E-84E1-46D762EAABFF}"/>
              </a:ext>
            </a:extLst>
          </p:cNvPr>
          <p:cNvSpPr txBox="1"/>
          <p:nvPr/>
        </p:nvSpPr>
        <p:spPr>
          <a:xfrm>
            <a:off x="947673" y="5940625"/>
            <a:ext cx="607859"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JAN</a:t>
            </a:r>
          </a:p>
        </p:txBody>
      </p:sp>
      <p:sp>
        <p:nvSpPr>
          <p:cNvPr id="16" name="TextBox 15">
            <a:extLst>
              <a:ext uri="{FF2B5EF4-FFF2-40B4-BE49-F238E27FC236}">
                <a16:creationId xmlns:a16="http://schemas.microsoft.com/office/drawing/2014/main" id="{EA66D96C-68D1-EA48-B974-F8C14FABF65A}"/>
              </a:ext>
            </a:extLst>
          </p:cNvPr>
          <p:cNvSpPr txBox="1"/>
          <p:nvPr/>
        </p:nvSpPr>
        <p:spPr>
          <a:xfrm>
            <a:off x="1862447" y="5940625"/>
            <a:ext cx="542136"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FEB</a:t>
            </a:r>
          </a:p>
        </p:txBody>
      </p:sp>
      <p:sp>
        <p:nvSpPr>
          <p:cNvPr id="17" name="TextBox 16">
            <a:extLst>
              <a:ext uri="{FF2B5EF4-FFF2-40B4-BE49-F238E27FC236}">
                <a16:creationId xmlns:a16="http://schemas.microsoft.com/office/drawing/2014/main" id="{1DE45E48-52A8-1C40-880C-3A7AC5F979FF}"/>
              </a:ext>
            </a:extLst>
          </p:cNvPr>
          <p:cNvSpPr txBox="1"/>
          <p:nvPr/>
        </p:nvSpPr>
        <p:spPr>
          <a:xfrm>
            <a:off x="2683618" y="5940625"/>
            <a:ext cx="65755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MAR</a:t>
            </a:r>
          </a:p>
        </p:txBody>
      </p:sp>
      <p:sp>
        <p:nvSpPr>
          <p:cNvPr id="18" name="TextBox 17">
            <a:extLst>
              <a:ext uri="{FF2B5EF4-FFF2-40B4-BE49-F238E27FC236}">
                <a16:creationId xmlns:a16="http://schemas.microsoft.com/office/drawing/2014/main" id="{A9CB653A-191F-AE4E-BE24-4D07E949D031}"/>
              </a:ext>
            </a:extLst>
          </p:cNvPr>
          <p:cNvSpPr txBox="1"/>
          <p:nvPr/>
        </p:nvSpPr>
        <p:spPr>
          <a:xfrm>
            <a:off x="3597341" y="5940625"/>
            <a:ext cx="596638"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APR</a:t>
            </a:r>
          </a:p>
        </p:txBody>
      </p:sp>
      <p:sp>
        <p:nvSpPr>
          <p:cNvPr id="19" name="TextBox 18">
            <a:extLst>
              <a:ext uri="{FF2B5EF4-FFF2-40B4-BE49-F238E27FC236}">
                <a16:creationId xmlns:a16="http://schemas.microsoft.com/office/drawing/2014/main" id="{64BBAF6D-51A9-9644-81DB-D773E70368FE}"/>
              </a:ext>
            </a:extLst>
          </p:cNvPr>
          <p:cNvSpPr txBox="1"/>
          <p:nvPr/>
        </p:nvSpPr>
        <p:spPr>
          <a:xfrm>
            <a:off x="5354971" y="5940625"/>
            <a:ext cx="601448"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JUN</a:t>
            </a:r>
          </a:p>
        </p:txBody>
      </p:sp>
      <p:sp>
        <p:nvSpPr>
          <p:cNvPr id="20" name="TextBox 19">
            <a:extLst>
              <a:ext uri="{FF2B5EF4-FFF2-40B4-BE49-F238E27FC236}">
                <a16:creationId xmlns:a16="http://schemas.microsoft.com/office/drawing/2014/main" id="{5A02D9BE-8F1D-0F43-A523-7D792ED8F28E}"/>
              </a:ext>
            </a:extLst>
          </p:cNvPr>
          <p:cNvSpPr txBox="1"/>
          <p:nvPr/>
        </p:nvSpPr>
        <p:spPr>
          <a:xfrm>
            <a:off x="6262563" y="5940625"/>
            <a:ext cx="54534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JUL</a:t>
            </a:r>
          </a:p>
        </p:txBody>
      </p:sp>
      <p:sp>
        <p:nvSpPr>
          <p:cNvPr id="21" name="TextBox 20">
            <a:extLst>
              <a:ext uri="{FF2B5EF4-FFF2-40B4-BE49-F238E27FC236}">
                <a16:creationId xmlns:a16="http://schemas.microsoft.com/office/drawing/2014/main" id="{B0ABD137-6B34-DA47-9CC7-D685BE20AB24}"/>
              </a:ext>
            </a:extLst>
          </p:cNvPr>
          <p:cNvSpPr txBox="1"/>
          <p:nvPr/>
        </p:nvSpPr>
        <p:spPr>
          <a:xfrm>
            <a:off x="7098506" y="5940625"/>
            <a:ext cx="636713"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AUG</a:t>
            </a:r>
          </a:p>
        </p:txBody>
      </p:sp>
      <p:sp>
        <p:nvSpPr>
          <p:cNvPr id="22" name="TextBox 21">
            <a:extLst>
              <a:ext uri="{FF2B5EF4-FFF2-40B4-BE49-F238E27FC236}">
                <a16:creationId xmlns:a16="http://schemas.microsoft.com/office/drawing/2014/main" id="{609EA73F-56D6-5F49-805A-384461956EE5}"/>
              </a:ext>
            </a:extLst>
          </p:cNvPr>
          <p:cNvSpPr txBox="1"/>
          <p:nvPr/>
        </p:nvSpPr>
        <p:spPr>
          <a:xfrm>
            <a:off x="8020370" y="5940625"/>
            <a:ext cx="55015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SEP</a:t>
            </a:r>
          </a:p>
        </p:txBody>
      </p:sp>
      <p:sp>
        <p:nvSpPr>
          <p:cNvPr id="23" name="TextBox 22">
            <a:extLst>
              <a:ext uri="{FF2B5EF4-FFF2-40B4-BE49-F238E27FC236}">
                <a16:creationId xmlns:a16="http://schemas.microsoft.com/office/drawing/2014/main" id="{8FE17A12-A3B8-AA41-BF90-E485DF9C6E27}"/>
              </a:ext>
            </a:extLst>
          </p:cNvPr>
          <p:cNvSpPr txBox="1"/>
          <p:nvPr/>
        </p:nvSpPr>
        <p:spPr>
          <a:xfrm>
            <a:off x="8866222" y="5940625"/>
            <a:ext cx="62549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OCT</a:t>
            </a:r>
          </a:p>
        </p:txBody>
      </p:sp>
      <p:sp>
        <p:nvSpPr>
          <p:cNvPr id="24" name="TextBox 23">
            <a:extLst>
              <a:ext uri="{FF2B5EF4-FFF2-40B4-BE49-F238E27FC236}">
                <a16:creationId xmlns:a16="http://schemas.microsoft.com/office/drawing/2014/main" id="{0BD9F844-393F-0544-A785-71834CBC33AB}"/>
              </a:ext>
            </a:extLst>
          </p:cNvPr>
          <p:cNvSpPr txBox="1"/>
          <p:nvPr/>
        </p:nvSpPr>
        <p:spPr>
          <a:xfrm>
            <a:off x="9735019" y="5940625"/>
            <a:ext cx="649537"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NOV</a:t>
            </a:r>
          </a:p>
        </p:txBody>
      </p:sp>
      <p:sp>
        <p:nvSpPr>
          <p:cNvPr id="25" name="TextBox 24">
            <a:extLst>
              <a:ext uri="{FF2B5EF4-FFF2-40B4-BE49-F238E27FC236}">
                <a16:creationId xmlns:a16="http://schemas.microsoft.com/office/drawing/2014/main" id="{4A0970E5-AF67-6641-B675-F6F970F48DA1}"/>
              </a:ext>
            </a:extLst>
          </p:cNvPr>
          <p:cNvSpPr txBox="1"/>
          <p:nvPr/>
        </p:nvSpPr>
        <p:spPr>
          <a:xfrm>
            <a:off x="10664729" y="5940625"/>
            <a:ext cx="551754"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DIC</a:t>
            </a:r>
          </a:p>
        </p:txBody>
      </p:sp>
      <p:sp>
        <p:nvSpPr>
          <p:cNvPr id="26" name="TextBox 25">
            <a:extLst>
              <a:ext uri="{FF2B5EF4-FFF2-40B4-BE49-F238E27FC236}">
                <a16:creationId xmlns:a16="http://schemas.microsoft.com/office/drawing/2014/main" id="{ED3A6AA2-495D-6647-AA39-4A0C7F39D1A4}"/>
              </a:ext>
            </a:extLst>
          </p:cNvPr>
          <p:cNvSpPr txBox="1"/>
          <p:nvPr/>
        </p:nvSpPr>
        <p:spPr>
          <a:xfrm>
            <a:off x="4443696" y="5940625"/>
            <a:ext cx="662361"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MAY</a:t>
            </a:r>
          </a:p>
        </p:txBody>
      </p:sp>
      <p:cxnSp>
        <p:nvCxnSpPr>
          <p:cNvPr id="28" name="Straight Connector 27">
            <a:extLst>
              <a:ext uri="{FF2B5EF4-FFF2-40B4-BE49-F238E27FC236}">
                <a16:creationId xmlns:a16="http://schemas.microsoft.com/office/drawing/2014/main" id="{79971EC5-E2DA-D94F-9FB5-FD699AB9D3BA}"/>
              </a:ext>
            </a:extLst>
          </p:cNvPr>
          <p:cNvCxnSpPr/>
          <p:nvPr/>
        </p:nvCxnSpPr>
        <p:spPr>
          <a:xfrm flipV="1">
            <a:off x="1692011"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56B36507-AEED-314A-80DD-C2A5A128F954}"/>
              </a:ext>
            </a:extLst>
          </p:cNvPr>
          <p:cNvCxnSpPr/>
          <p:nvPr/>
        </p:nvCxnSpPr>
        <p:spPr>
          <a:xfrm flipV="1">
            <a:off x="2572830"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833E797A-BD52-7140-A3CC-CF527A35D6D1}"/>
              </a:ext>
            </a:extLst>
          </p:cNvPr>
          <p:cNvCxnSpPr/>
          <p:nvPr/>
        </p:nvCxnSpPr>
        <p:spPr>
          <a:xfrm flipV="1">
            <a:off x="3453648"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9A6C931-F2D1-DA4A-AD0A-486957F73468}"/>
              </a:ext>
            </a:extLst>
          </p:cNvPr>
          <p:cNvCxnSpPr/>
          <p:nvPr/>
        </p:nvCxnSpPr>
        <p:spPr>
          <a:xfrm flipV="1">
            <a:off x="4334467"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7D47498-889B-4249-A36E-24670591005D}"/>
              </a:ext>
            </a:extLst>
          </p:cNvPr>
          <p:cNvCxnSpPr/>
          <p:nvPr/>
        </p:nvCxnSpPr>
        <p:spPr>
          <a:xfrm flipV="1">
            <a:off x="5215285"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054463D9-D38B-B840-A8CC-333F293BEC58}"/>
              </a:ext>
            </a:extLst>
          </p:cNvPr>
          <p:cNvCxnSpPr/>
          <p:nvPr/>
        </p:nvCxnSpPr>
        <p:spPr>
          <a:xfrm flipV="1">
            <a:off x="6096000"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9B818783-604F-8340-A751-EB24EC46DBF8}"/>
              </a:ext>
            </a:extLst>
          </p:cNvPr>
          <p:cNvCxnSpPr/>
          <p:nvPr/>
        </p:nvCxnSpPr>
        <p:spPr>
          <a:xfrm flipV="1">
            <a:off x="6976922"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BB70BBC4-FBB7-984A-BCA5-494438C82C2F}"/>
              </a:ext>
            </a:extLst>
          </p:cNvPr>
          <p:cNvCxnSpPr/>
          <p:nvPr/>
        </p:nvCxnSpPr>
        <p:spPr>
          <a:xfrm flipV="1">
            <a:off x="7857741"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A7D7A6C7-9905-A549-8CD5-919B5E796304}"/>
              </a:ext>
            </a:extLst>
          </p:cNvPr>
          <p:cNvCxnSpPr/>
          <p:nvPr/>
        </p:nvCxnSpPr>
        <p:spPr>
          <a:xfrm flipV="1">
            <a:off x="8738559"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E52F9AEE-11A4-1948-B9AC-1206766D01B4}"/>
              </a:ext>
            </a:extLst>
          </p:cNvPr>
          <p:cNvCxnSpPr/>
          <p:nvPr/>
        </p:nvCxnSpPr>
        <p:spPr>
          <a:xfrm flipV="1">
            <a:off x="9619378"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E9D3EFB-01BC-5F4D-AA85-00531B25C17E}"/>
              </a:ext>
            </a:extLst>
          </p:cNvPr>
          <p:cNvCxnSpPr/>
          <p:nvPr/>
        </p:nvCxnSpPr>
        <p:spPr>
          <a:xfrm flipV="1">
            <a:off x="10500196"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6CEE2DBD-0538-964D-A976-D32FA1364CF0}"/>
              </a:ext>
            </a:extLst>
          </p:cNvPr>
          <p:cNvCxnSpPr/>
          <p:nvPr/>
        </p:nvCxnSpPr>
        <p:spPr>
          <a:xfrm flipV="1">
            <a:off x="11381015"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493602F3-2ABF-904A-B952-7F45A2B3F408}"/>
              </a:ext>
            </a:extLst>
          </p:cNvPr>
          <p:cNvCxnSpPr/>
          <p:nvPr/>
        </p:nvCxnSpPr>
        <p:spPr>
          <a:xfrm flipV="1">
            <a:off x="812383" y="1350468"/>
            <a:ext cx="0" cy="457200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1" name="Diamond 40">
            <a:extLst>
              <a:ext uri="{FF2B5EF4-FFF2-40B4-BE49-F238E27FC236}">
                <a16:creationId xmlns:a16="http://schemas.microsoft.com/office/drawing/2014/main" id="{5F0AC1A5-B8B2-9846-8D1B-C789FF02ECE4}"/>
              </a:ext>
            </a:extLst>
          </p:cNvPr>
          <p:cNvSpPr/>
          <p:nvPr/>
        </p:nvSpPr>
        <p:spPr>
          <a:xfrm>
            <a:off x="1400763" y="5283772"/>
            <a:ext cx="274249" cy="274249"/>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sp>
        <p:nvSpPr>
          <p:cNvPr id="42" name="Isosceles Triangle 93">
            <a:extLst>
              <a:ext uri="{FF2B5EF4-FFF2-40B4-BE49-F238E27FC236}">
                <a16:creationId xmlns:a16="http://schemas.microsoft.com/office/drawing/2014/main" id="{6A91F48E-89A2-B140-A95A-E738EB37EEB7}"/>
              </a:ext>
            </a:extLst>
          </p:cNvPr>
          <p:cNvSpPr/>
          <p:nvPr/>
        </p:nvSpPr>
        <p:spPr>
          <a:xfrm>
            <a:off x="5963909" y="5331191"/>
            <a:ext cx="265107" cy="228541"/>
          </a:xfrm>
          <a:prstGeom prst="triangl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Poppins Light" pitchFamily="2" charset="77"/>
            </a:endParaRPr>
          </a:p>
        </p:txBody>
      </p:sp>
      <p:sp>
        <p:nvSpPr>
          <p:cNvPr id="43" name="Shape 21036">
            <a:extLst>
              <a:ext uri="{FF2B5EF4-FFF2-40B4-BE49-F238E27FC236}">
                <a16:creationId xmlns:a16="http://schemas.microsoft.com/office/drawing/2014/main" id="{5D7D133A-5581-7449-9128-0A19F8EB4465}"/>
              </a:ext>
            </a:extLst>
          </p:cNvPr>
          <p:cNvSpPr/>
          <p:nvPr/>
        </p:nvSpPr>
        <p:spPr>
          <a:xfrm>
            <a:off x="5761756" y="5573023"/>
            <a:ext cx="669415" cy="29033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ctr"/>
            <a:r>
              <a:rPr lang="en-US" sz="1400" b="1" dirty="0">
                <a:solidFill>
                  <a:schemeClr val="tx2"/>
                </a:solidFill>
                <a:latin typeface="Poppins" pitchFamily="2" charset="77"/>
                <a:cs typeface="Poppins" pitchFamily="2" charset="77"/>
              </a:rPr>
              <a:t>Today</a:t>
            </a:r>
            <a:endParaRPr sz="1400" b="1" dirty="0">
              <a:solidFill>
                <a:schemeClr val="tx2"/>
              </a:solidFill>
              <a:latin typeface="Poppins" pitchFamily="2" charset="77"/>
              <a:cs typeface="Poppins" pitchFamily="2" charset="77"/>
            </a:endParaRPr>
          </a:p>
        </p:txBody>
      </p:sp>
      <p:cxnSp>
        <p:nvCxnSpPr>
          <p:cNvPr id="44" name="Straight Arrow Connector 43">
            <a:extLst>
              <a:ext uri="{FF2B5EF4-FFF2-40B4-BE49-F238E27FC236}">
                <a16:creationId xmlns:a16="http://schemas.microsoft.com/office/drawing/2014/main" id="{C733E132-A934-A044-A585-BD21761E369C}"/>
              </a:ext>
            </a:extLst>
          </p:cNvPr>
          <p:cNvCxnSpPr/>
          <p:nvPr/>
        </p:nvCxnSpPr>
        <p:spPr>
          <a:xfrm flipV="1">
            <a:off x="1531709" y="5041900"/>
            <a:ext cx="0" cy="274249"/>
          </a:xfrm>
          <a:prstGeom prst="straightConnector1">
            <a:avLst/>
          </a:prstGeom>
          <a:ln w="38100">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46" name="Shape 21036">
            <a:extLst>
              <a:ext uri="{FF2B5EF4-FFF2-40B4-BE49-F238E27FC236}">
                <a16:creationId xmlns:a16="http://schemas.microsoft.com/office/drawing/2014/main" id="{7741E813-EE5C-9B49-BD47-6832DBD36E56}"/>
              </a:ext>
            </a:extLst>
          </p:cNvPr>
          <p:cNvSpPr/>
          <p:nvPr/>
        </p:nvSpPr>
        <p:spPr>
          <a:xfrm>
            <a:off x="1087382" y="4741976"/>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ctr"/>
            <a:r>
              <a:rPr sz="1000" dirty="0">
                <a:latin typeface="Poppins ExtraLight" pitchFamily="2" charset="77"/>
                <a:cs typeface="Poppins ExtraLight" pitchFamily="2" charset="77"/>
              </a:rPr>
              <a:t>Date start-end</a:t>
            </a:r>
          </a:p>
        </p:txBody>
      </p:sp>
      <p:sp>
        <p:nvSpPr>
          <p:cNvPr id="47" name="Diamond 46">
            <a:extLst>
              <a:ext uri="{FF2B5EF4-FFF2-40B4-BE49-F238E27FC236}">
                <a16:creationId xmlns:a16="http://schemas.microsoft.com/office/drawing/2014/main" id="{760C6A56-6FA9-EF4D-A82C-AB0CD698BDD0}"/>
              </a:ext>
            </a:extLst>
          </p:cNvPr>
          <p:cNvSpPr/>
          <p:nvPr/>
        </p:nvSpPr>
        <p:spPr>
          <a:xfrm>
            <a:off x="2320156" y="5283772"/>
            <a:ext cx="274249" cy="274249"/>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cxnSp>
        <p:nvCxnSpPr>
          <p:cNvPr id="48" name="Straight Arrow Connector 47">
            <a:extLst>
              <a:ext uri="{FF2B5EF4-FFF2-40B4-BE49-F238E27FC236}">
                <a16:creationId xmlns:a16="http://schemas.microsoft.com/office/drawing/2014/main" id="{B1F141C9-9404-DD4C-A0C4-A5647522A315}"/>
              </a:ext>
            </a:extLst>
          </p:cNvPr>
          <p:cNvCxnSpPr/>
          <p:nvPr/>
        </p:nvCxnSpPr>
        <p:spPr>
          <a:xfrm flipV="1">
            <a:off x="2457280" y="4301048"/>
            <a:ext cx="0" cy="1005578"/>
          </a:xfrm>
          <a:prstGeom prst="straightConnector1">
            <a:avLst/>
          </a:prstGeom>
          <a:ln w="38100">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50" name="Shape 21036">
            <a:extLst>
              <a:ext uri="{FF2B5EF4-FFF2-40B4-BE49-F238E27FC236}">
                <a16:creationId xmlns:a16="http://schemas.microsoft.com/office/drawing/2014/main" id="{29483FF1-F48C-7946-9DA4-F6F2AB7E7D4F}"/>
              </a:ext>
            </a:extLst>
          </p:cNvPr>
          <p:cNvSpPr/>
          <p:nvPr/>
        </p:nvSpPr>
        <p:spPr>
          <a:xfrm>
            <a:off x="2006775" y="4000918"/>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ctr"/>
            <a:r>
              <a:rPr sz="1000" dirty="0">
                <a:latin typeface="Poppins ExtraLight" pitchFamily="2" charset="77"/>
                <a:cs typeface="Poppins ExtraLight" pitchFamily="2" charset="77"/>
              </a:rPr>
              <a:t>Date start-end</a:t>
            </a:r>
          </a:p>
        </p:txBody>
      </p:sp>
      <p:sp>
        <p:nvSpPr>
          <p:cNvPr id="51" name="Diamond 50">
            <a:extLst>
              <a:ext uri="{FF2B5EF4-FFF2-40B4-BE49-F238E27FC236}">
                <a16:creationId xmlns:a16="http://schemas.microsoft.com/office/drawing/2014/main" id="{E076716F-E8B1-004E-815A-1738CE2E8C85}"/>
              </a:ext>
            </a:extLst>
          </p:cNvPr>
          <p:cNvSpPr/>
          <p:nvPr/>
        </p:nvSpPr>
        <p:spPr>
          <a:xfrm>
            <a:off x="3691548" y="5281867"/>
            <a:ext cx="274249" cy="274249"/>
          </a:xfrm>
          <a:prstGeom prst="diamon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cxnSp>
        <p:nvCxnSpPr>
          <p:cNvPr id="52" name="Straight Arrow Connector 51">
            <a:extLst>
              <a:ext uri="{FF2B5EF4-FFF2-40B4-BE49-F238E27FC236}">
                <a16:creationId xmlns:a16="http://schemas.microsoft.com/office/drawing/2014/main" id="{A6B3C735-3749-434E-967B-EE527168EFC8}"/>
              </a:ext>
            </a:extLst>
          </p:cNvPr>
          <p:cNvCxnSpPr/>
          <p:nvPr/>
        </p:nvCxnSpPr>
        <p:spPr>
          <a:xfrm flipV="1">
            <a:off x="3828672" y="5039995"/>
            <a:ext cx="0" cy="274249"/>
          </a:xfrm>
          <a:prstGeom prst="straightConnector1">
            <a:avLst/>
          </a:prstGeom>
          <a:ln w="38100">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54" name="Shape 21036">
            <a:extLst>
              <a:ext uri="{FF2B5EF4-FFF2-40B4-BE49-F238E27FC236}">
                <a16:creationId xmlns:a16="http://schemas.microsoft.com/office/drawing/2014/main" id="{BB5FE99E-E340-7F43-A408-8CCC5A1179D7}"/>
              </a:ext>
            </a:extLst>
          </p:cNvPr>
          <p:cNvSpPr/>
          <p:nvPr/>
        </p:nvSpPr>
        <p:spPr>
          <a:xfrm>
            <a:off x="3378167" y="4740072"/>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ctr"/>
            <a:r>
              <a:rPr sz="1000" dirty="0">
                <a:latin typeface="Poppins ExtraLight" pitchFamily="2" charset="77"/>
                <a:cs typeface="Poppins ExtraLight" pitchFamily="2" charset="77"/>
              </a:rPr>
              <a:t>Date start-end</a:t>
            </a:r>
          </a:p>
        </p:txBody>
      </p:sp>
      <p:sp>
        <p:nvSpPr>
          <p:cNvPr id="55" name="Diamond 54">
            <a:extLst>
              <a:ext uri="{FF2B5EF4-FFF2-40B4-BE49-F238E27FC236}">
                <a16:creationId xmlns:a16="http://schemas.microsoft.com/office/drawing/2014/main" id="{D2C4559F-5E4F-DC4B-B223-4383A46F353C}"/>
              </a:ext>
            </a:extLst>
          </p:cNvPr>
          <p:cNvSpPr/>
          <p:nvPr/>
        </p:nvSpPr>
        <p:spPr>
          <a:xfrm>
            <a:off x="4196058" y="5289485"/>
            <a:ext cx="274249" cy="274249"/>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cxnSp>
        <p:nvCxnSpPr>
          <p:cNvPr id="56" name="Straight Arrow Connector 55">
            <a:extLst>
              <a:ext uri="{FF2B5EF4-FFF2-40B4-BE49-F238E27FC236}">
                <a16:creationId xmlns:a16="http://schemas.microsoft.com/office/drawing/2014/main" id="{86CE4560-CB61-E649-BDB2-2B88067D4AA6}"/>
              </a:ext>
            </a:extLst>
          </p:cNvPr>
          <p:cNvCxnSpPr/>
          <p:nvPr/>
        </p:nvCxnSpPr>
        <p:spPr>
          <a:xfrm flipV="1">
            <a:off x="4333182" y="4306761"/>
            <a:ext cx="0" cy="1005578"/>
          </a:xfrm>
          <a:prstGeom prst="straightConnector1">
            <a:avLst/>
          </a:prstGeom>
          <a:ln w="38100">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58" name="Shape 21036">
            <a:extLst>
              <a:ext uri="{FF2B5EF4-FFF2-40B4-BE49-F238E27FC236}">
                <a16:creationId xmlns:a16="http://schemas.microsoft.com/office/drawing/2014/main" id="{09D7C513-444B-EE4A-8D92-060473A1EEB1}"/>
              </a:ext>
            </a:extLst>
          </p:cNvPr>
          <p:cNvSpPr/>
          <p:nvPr/>
        </p:nvSpPr>
        <p:spPr>
          <a:xfrm>
            <a:off x="3882677" y="4006632"/>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ctr"/>
            <a:r>
              <a:rPr sz="1000" dirty="0">
                <a:latin typeface="Poppins ExtraLight" pitchFamily="2" charset="77"/>
                <a:cs typeface="Poppins ExtraLight" pitchFamily="2" charset="77"/>
              </a:rPr>
              <a:t>Date start-end</a:t>
            </a:r>
          </a:p>
        </p:txBody>
      </p:sp>
      <p:sp>
        <p:nvSpPr>
          <p:cNvPr id="59" name="Diamond 58">
            <a:extLst>
              <a:ext uri="{FF2B5EF4-FFF2-40B4-BE49-F238E27FC236}">
                <a16:creationId xmlns:a16="http://schemas.microsoft.com/office/drawing/2014/main" id="{59646885-10D6-6C48-AC01-A7BAF8B9459F}"/>
              </a:ext>
            </a:extLst>
          </p:cNvPr>
          <p:cNvSpPr/>
          <p:nvPr/>
        </p:nvSpPr>
        <p:spPr>
          <a:xfrm>
            <a:off x="6284325" y="5299300"/>
            <a:ext cx="274249" cy="274249"/>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cxnSp>
        <p:nvCxnSpPr>
          <p:cNvPr id="60" name="Straight Arrow Connector 59">
            <a:extLst>
              <a:ext uri="{FF2B5EF4-FFF2-40B4-BE49-F238E27FC236}">
                <a16:creationId xmlns:a16="http://schemas.microsoft.com/office/drawing/2014/main" id="{9030237F-0779-6C4F-9113-60E6BC8CCBAC}"/>
              </a:ext>
            </a:extLst>
          </p:cNvPr>
          <p:cNvCxnSpPr/>
          <p:nvPr/>
        </p:nvCxnSpPr>
        <p:spPr>
          <a:xfrm flipV="1">
            <a:off x="6418615" y="5057428"/>
            <a:ext cx="0" cy="274249"/>
          </a:xfrm>
          <a:prstGeom prst="straightConnector1">
            <a:avLst/>
          </a:prstGeom>
          <a:ln w="38100">
            <a:solidFill>
              <a:schemeClr val="accent3"/>
            </a:solidFill>
            <a:tailEnd type="oval"/>
          </a:ln>
        </p:spPr>
        <p:style>
          <a:lnRef idx="1">
            <a:schemeClr val="accent1"/>
          </a:lnRef>
          <a:fillRef idx="0">
            <a:schemeClr val="accent1"/>
          </a:fillRef>
          <a:effectRef idx="0">
            <a:schemeClr val="accent1"/>
          </a:effectRef>
          <a:fontRef idx="minor">
            <a:schemeClr val="tx1"/>
          </a:fontRef>
        </p:style>
      </p:cxnSp>
      <p:sp>
        <p:nvSpPr>
          <p:cNvPr id="62" name="Shape 21036">
            <a:extLst>
              <a:ext uri="{FF2B5EF4-FFF2-40B4-BE49-F238E27FC236}">
                <a16:creationId xmlns:a16="http://schemas.microsoft.com/office/drawing/2014/main" id="{0CE97BBA-0F91-5E44-9D53-6CCF399CA2E7}"/>
              </a:ext>
            </a:extLst>
          </p:cNvPr>
          <p:cNvSpPr/>
          <p:nvPr/>
        </p:nvSpPr>
        <p:spPr>
          <a:xfrm>
            <a:off x="5970944" y="4757504"/>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ctr"/>
            <a:r>
              <a:rPr sz="1000" dirty="0">
                <a:latin typeface="Poppins ExtraLight" pitchFamily="2" charset="77"/>
                <a:cs typeface="Poppins ExtraLight" pitchFamily="2" charset="77"/>
              </a:rPr>
              <a:t>Date start-end</a:t>
            </a:r>
          </a:p>
        </p:txBody>
      </p:sp>
      <p:sp>
        <p:nvSpPr>
          <p:cNvPr id="63" name="Diamond 62">
            <a:extLst>
              <a:ext uri="{FF2B5EF4-FFF2-40B4-BE49-F238E27FC236}">
                <a16:creationId xmlns:a16="http://schemas.microsoft.com/office/drawing/2014/main" id="{48053E14-1375-1042-AFEB-4D78835D65C7}"/>
              </a:ext>
            </a:extLst>
          </p:cNvPr>
          <p:cNvSpPr/>
          <p:nvPr/>
        </p:nvSpPr>
        <p:spPr>
          <a:xfrm>
            <a:off x="8212064" y="5299300"/>
            <a:ext cx="274249" cy="274249"/>
          </a:xfrm>
          <a:prstGeom prst="diamon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cxnSp>
        <p:nvCxnSpPr>
          <p:cNvPr id="64" name="Straight Arrow Connector 63">
            <a:extLst>
              <a:ext uri="{FF2B5EF4-FFF2-40B4-BE49-F238E27FC236}">
                <a16:creationId xmlns:a16="http://schemas.microsoft.com/office/drawing/2014/main" id="{E1693BAA-8A09-D745-AB9F-785F07BE7553}"/>
              </a:ext>
            </a:extLst>
          </p:cNvPr>
          <p:cNvCxnSpPr/>
          <p:nvPr/>
        </p:nvCxnSpPr>
        <p:spPr>
          <a:xfrm flipV="1">
            <a:off x="8343010" y="5057428"/>
            <a:ext cx="0" cy="274249"/>
          </a:xfrm>
          <a:prstGeom prst="straightConnector1">
            <a:avLst/>
          </a:prstGeom>
          <a:ln w="38100">
            <a:solidFill>
              <a:schemeClr val="accent5"/>
            </a:solidFill>
            <a:tailEnd type="oval"/>
          </a:ln>
        </p:spPr>
        <p:style>
          <a:lnRef idx="1">
            <a:schemeClr val="accent1"/>
          </a:lnRef>
          <a:fillRef idx="0">
            <a:schemeClr val="accent1"/>
          </a:fillRef>
          <a:effectRef idx="0">
            <a:schemeClr val="accent1"/>
          </a:effectRef>
          <a:fontRef idx="minor">
            <a:schemeClr val="tx1"/>
          </a:fontRef>
        </p:style>
      </p:cxnSp>
      <p:sp>
        <p:nvSpPr>
          <p:cNvPr id="66" name="Shape 21036">
            <a:extLst>
              <a:ext uri="{FF2B5EF4-FFF2-40B4-BE49-F238E27FC236}">
                <a16:creationId xmlns:a16="http://schemas.microsoft.com/office/drawing/2014/main" id="{E546CD20-CF8E-FA4B-8AFD-5151E112748C}"/>
              </a:ext>
            </a:extLst>
          </p:cNvPr>
          <p:cNvSpPr/>
          <p:nvPr/>
        </p:nvSpPr>
        <p:spPr>
          <a:xfrm>
            <a:off x="7898683" y="4757504"/>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ctr"/>
            <a:r>
              <a:rPr sz="1000" dirty="0">
                <a:latin typeface="Poppins ExtraLight" pitchFamily="2" charset="77"/>
                <a:cs typeface="Poppins ExtraLight" pitchFamily="2" charset="77"/>
              </a:rPr>
              <a:t>Date start-end</a:t>
            </a:r>
          </a:p>
        </p:txBody>
      </p:sp>
      <p:sp>
        <p:nvSpPr>
          <p:cNvPr id="67" name="Diamond 66">
            <a:extLst>
              <a:ext uri="{FF2B5EF4-FFF2-40B4-BE49-F238E27FC236}">
                <a16:creationId xmlns:a16="http://schemas.microsoft.com/office/drawing/2014/main" id="{B79FAE6D-C524-0F45-A27A-5CD4569AF09F}"/>
              </a:ext>
            </a:extLst>
          </p:cNvPr>
          <p:cNvSpPr/>
          <p:nvPr/>
        </p:nvSpPr>
        <p:spPr>
          <a:xfrm>
            <a:off x="8716575" y="5306918"/>
            <a:ext cx="274249" cy="274249"/>
          </a:xfrm>
          <a:prstGeom prst="diamond">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cxnSp>
        <p:nvCxnSpPr>
          <p:cNvPr id="68" name="Straight Arrow Connector 67">
            <a:extLst>
              <a:ext uri="{FF2B5EF4-FFF2-40B4-BE49-F238E27FC236}">
                <a16:creationId xmlns:a16="http://schemas.microsoft.com/office/drawing/2014/main" id="{980D1357-5A3E-5748-A328-581CD3A8AA86}"/>
              </a:ext>
            </a:extLst>
          </p:cNvPr>
          <p:cNvCxnSpPr/>
          <p:nvPr/>
        </p:nvCxnSpPr>
        <p:spPr>
          <a:xfrm flipV="1">
            <a:off x="8847520" y="4324194"/>
            <a:ext cx="0" cy="1005578"/>
          </a:xfrm>
          <a:prstGeom prst="straightConnector1">
            <a:avLst/>
          </a:prstGeom>
          <a:ln w="38100">
            <a:solidFill>
              <a:schemeClr val="accent6"/>
            </a:solidFill>
            <a:tailEnd type="oval"/>
          </a:ln>
        </p:spPr>
        <p:style>
          <a:lnRef idx="1">
            <a:schemeClr val="accent1"/>
          </a:lnRef>
          <a:fillRef idx="0">
            <a:schemeClr val="accent1"/>
          </a:fillRef>
          <a:effectRef idx="0">
            <a:schemeClr val="accent1"/>
          </a:effectRef>
          <a:fontRef idx="minor">
            <a:schemeClr val="tx1"/>
          </a:fontRef>
        </p:style>
      </p:cxnSp>
      <p:sp>
        <p:nvSpPr>
          <p:cNvPr id="70" name="Shape 21036">
            <a:extLst>
              <a:ext uri="{FF2B5EF4-FFF2-40B4-BE49-F238E27FC236}">
                <a16:creationId xmlns:a16="http://schemas.microsoft.com/office/drawing/2014/main" id="{89C21F63-44EB-BF42-B685-E13450DFA227}"/>
              </a:ext>
            </a:extLst>
          </p:cNvPr>
          <p:cNvSpPr/>
          <p:nvPr/>
        </p:nvSpPr>
        <p:spPr>
          <a:xfrm>
            <a:off x="8403194" y="4024064"/>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ctr"/>
            <a:r>
              <a:rPr sz="1000" dirty="0">
                <a:latin typeface="Poppins ExtraLight" pitchFamily="2" charset="77"/>
                <a:cs typeface="Poppins ExtraLight" pitchFamily="2" charset="77"/>
              </a:rPr>
              <a:t>Date start-end</a:t>
            </a:r>
          </a:p>
        </p:txBody>
      </p:sp>
      <p:sp>
        <p:nvSpPr>
          <p:cNvPr id="71" name="Diamond 70">
            <a:extLst>
              <a:ext uri="{FF2B5EF4-FFF2-40B4-BE49-F238E27FC236}">
                <a16:creationId xmlns:a16="http://schemas.microsoft.com/office/drawing/2014/main" id="{B885759F-80ED-8D49-BBCB-51285020D60E}"/>
              </a:ext>
            </a:extLst>
          </p:cNvPr>
          <p:cNvSpPr/>
          <p:nvPr/>
        </p:nvSpPr>
        <p:spPr>
          <a:xfrm>
            <a:off x="10550147" y="5299300"/>
            <a:ext cx="274249" cy="274249"/>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cxnSp>
        <p:nvCxnSpPr>
          <p:cNvPr id="72" name="Straight Arrow Connector 71">
            <a:extLst>
              <a:ext uri="{FF2B5EF4-FFF2-40B4-BE49-F238E27FC236}">
                <a16:creationId xmlns:a16="http://schemas.microsoft.com/office/drawing/2014/main" id="{0306DE4C-4CB0-214A-9B6B-C0A564AC97E2}"/>
              </a:ext>
            </a:extLst>
          </p:cNvPr>
          <p:cNvCxnSpPr/>
          <p:nvPr/>
        </p:nvCxnSpPr>
        <p:spPr>
          <a:xfrm flipV="1">
            <a:off x="10681093" y="5057428"/>
            <a:ext cx="0" cy="274249"/>
          </a:xfrm>
          <a:prstGeom prst="straightConnector1">
            <a:avLst/>
          </a:prstGeom>
          <a:ln w="38100">
            <a:solidFill>
              <a:schemeClr val="accent2"/>
            </a:solidFill>
            <a:tailEnd type="oval"/>
          </a:ln>
        </p:spPr>
        <p:style>
          <a:lnRef idx="1">
            <a:schemeClr val="accent1"/>
          </a:lnRef>
          <a:fillRef idx="0">
            <a:schemeClr val="accent1"/>
          </a:fillRef>
          <a:effectRef idx="0">
            <a:schemeClr val="accent1"/>
          </a:effectRef>
          <a:fontRef idx="minor">
            <a:schemeClr val="tx1"/>
          </a:fontRef>
        </p:style>
      </p:cxnSp>
      <p:sp>
        <p:nvSpPr>
          <p:cNvPr id="74" name="Shape 21036">
            <a:extLst>
              <a:ext uri="{FF2B5EF4-FFF2-40B4-BE49-F238E27FC236}">
                <a16:creationId xmlns:a16="http://schemas.microsoft.com/office/drawing/2014/main" id="{CE9CEB74-26EC-2B4B-857D-341FE179F62A}"/>
              </a:ext>
            </a:extLst>
          </p:cNvPr>
          <p:cNvSpPr/>
          <p:nvPr/>
        </p:nvSpPr>
        <p:spPr>
          <a:xfrm>
            <a:off x="10236766" y="4757504"/>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ctr"/>
            <a:r>
              <a:rPr sz="1000" dirty="0">
                <a:latin typeface="Poppins ExtraLight" pitchFamily="2" charset="77"/>
                <a:cs typeface="Poppins ExtraLight" pitchFamily="2" charset="77"/>
              </a:rPr>
              <a:t>Date start-end</a:t>
            </a:r>
          </a:p>
        </p:txBody>
      </p:sp>
      <p:sp>
        <p:nvSpPr>
          <p:cNvPr id="75" name="Left-Right Arrow 74">
            <a:extLst>
              <a:ext uri="{FF2B5EF4-FFF2-40B4-BE49-F238E27FC236}">
                <a16:creationId xmlns:a16="http://schemas.microsoft.com/office/drawing/2014/main" id="{AA9F628A-4D15-8F48-B7A6-1EA24D6C0165}"/>
              </a:ext>
            </a:extLst>
          </p:cNvPr>
          <p:cNvSpPr/>
          <p:nvPr/>
        </p:nvSpPr>
        <p:spPr>
          <a:xfrm>
            <a:off x="1537888" y="1543773"/>
            <a:ext cx="919393" cy="247362"/>
          </a:xfrm>
          <a:prstGeom prst="lef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sp>
        <p:nvSpPr>
          <p:cNvPr id="77" name="Shape 21036">
            <a:extLst>
              <a:ext uri="{FF2B5EF4-FFF2-40B4-BE49-F238E27FC236}">
                <a16:creationId xmlns:a16="http://schemas.microsoft.com/office/drawing/2014/main" id="{1CB0B2A8-AB78-1642-8699-E4B09B9573DC}"/>
              </a:ext>
            </a:extLst>
          </p:cNvPr>
          <p:cNvSpPr/>
          <p:nvPr/>
        </p:nvSpPr>
        <p:spPr>
          <a:xfrm>
            <a:off x="551134" y="1560598"/>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r"/>
            <a:r>
              <a:rPr sz="1000" dirty="0">
                <a:latin typeface="Poppins ExtraLight" pitchFamily="2" charset="77"/>
                <a:cs typeface="Poppins ExtraLight" pitchFamily="2" charset="77"/>
              </a:rPr>
              <a:t>Date start-end</a:t>
            </a:r>
          </a:p>
        </p:txBody>
      </p:sp>
      <p:sp>
        <p:nvSpPr>
          <p:cNvPr id="78" name="Left-Right Arrow 77">
            <a:extLst>
              <a:ext uri="{FF2B5EF4-FFF2-40B4-BE49-F238E27FC236}">
                <a16:creationId xmlns:a16="http://schemas.microsoft.com/office/drawing/2014/main" id="{AFA9C21F-F652-814D-8AA8-C1BD4A9E1131}"/>
              </a:ext>
            </a:extLst>
          </p:cNvPr>
          <p:cNvSpPr/>
          <p:nvPr/>
        </p:nvSpPr>
        <p:spPr>
          <a:xfrm>
            <a:off x="2457280" y="1910433"/>
            <a:ext cx="1301332" cy="247362"/>
          </a:xfrm>
          <a:prstGeom prst="lef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sp>
        <p:nvSpPr>
          <p:cNvPr id="80" name="Shape 21036">
            <a:extLst>
              <a:ext uri="{FF2B5EF4-FFF2-40B4-BE49-F238E27FC236}">
                <a16:creationId xmlns:a16="http://schemas.microsoft.com/office/drawing/2014/main" id="{83929EA8-E95A-AA4F-BA8F-908EEDEAC7E9}"/>
              </a:ext>
            </a:extLst>
          </p:cNvPr>
          <p:cNvSpPr/>
          <p:nvPr/>
        </p:nvSpPr>
        <p:spPr>
          <a:xfrm>
            <a:off x="1470526" y="1927258"/>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r"/>
            <a:r>
              <a:rPr sz="1000" dirty="0">
                <a:latin typeface="Poppins ExtraLight" pitchFamily="2" charset="77"/>
                <a:cs typeface="Poppins ExtraLight" pitchFamily="2" charset="77"/>
              </a:rPr>
              <a:t>Date start-end</a:t>
            </a:r>
          </a:p>
        </p:txBody>
      </p:sp>
      <p:sp>
        <p:nvSpPr>
          <p:cNvPr id="81" name="Left-Right Arrow 80">
            <a:extLst>
              <a:ext uri="{FF2B5EF4-FFF2-40B4-BE49-F238E27FC236}">
                <a16:creationId xmlns:a16="http://schemas.microsoft.com/office/drawing/2014/main" id="{D2EC4D1F-72D7-9D4E-AF61-DDEDC2631DC0}"/>
              </a:ext>
            </a:extLst>
          </p:cNvPr>
          <p:cNvSpPr/>
          <p:nvPr/>
        </p:nvSpPr>
        <p:spPr>
          <a:xfrm>
            <a:off x="3833898" y="2307005"/>
            <a:ext cx="919393" cy="247362"/>
          </a:xfrm>
          <a:prstGeom prst="lef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sp>
        <p:nvSpPr>
          <p:cNvPr id="83" name="Shape 21036">
            <a:extLst>
              <a:ext uri="{FF2B5EF4-FFF2-40B4-BE49-F238E27FC236}">
                <a16:creationId xmlns:a16="http://schemas.microsoft.com/office/drawing/2014/main" id="{B87CBF6A-A576-3844-8CF6-4167079CCFB4}"/>
              </a:ext>
            </a:extLst>
          </p:cNvPr>
          <p:cNvSpPr/>
          <p:nvPr/>
        </p:nvSpPr>
        <p:spPr>
          <a:xfrm>
            <a:off x="2869999" y="2323830"/>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r"/>
            <a:r>
              <a:rPr sz="1000" dirty="0">
                <a:latin typeface="Poppins ExtraLight" pitchFamily="2" charset="77"/>
                <a:cs typeface="Poppins ExtraLight" pitchFamily="2" charset="77"/>
              </a:rPr>
              <a:t>Date start-end</a:t>
            </a:r>
          </a:p>
        </p:txBody>
      </p:sp>
      <p:sp>
        <p:nvSpPr>
          <p:cNvPr id="84" name="Left-Right Arrow 83">
            <a:extLst>
              <a:ext uri="{FF2B5EF4-FFF2-40B4-BE49-F238E27FC236}">
                <a16:creationId xmlns:a16="http://schemas.microsoft.com/office/drawing/2014/main" id="{64BFEE69-6AA3-0F4C-8B02-9CF122BAF723}"/>
              </a:ext>
            </a:extLst>
          </p:cNvPr>
          <p:cNvSpPr/>
          <p:nvPr/>
        </p:nvSpPr>
        <p:spPr>
          <a:xfrm>
            <a:off x="3833898" y="2650485"/>
            <a:ext cx="1904469" cy="247362"/>
          </a:xfrm>
          <a:prstGeom prst="leftRight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sp>
        <p:nvSpPr>
          <p:cNvPr id="86" name="Shape 21036">
            <a:extLst>
              <a:ext uri="{FF2B5EF4-FFF2-40B4-BE49-F238E27FC236}">
                <a16:creationId xmlns:a16="http://schemas.microsoft.com/office/drawing/2014/main" id="{39239ECB-8F80-C846-8C66-2B86AD2A8EA6}"/>
              </a:ext>
            </a:extLst>
          </p:cNvPr>
          <p:cNvSpPr/>
          <p:nvPr/>
        </p:nvSpPr>
        <p:spPr>
          <a:xfrm>
            <a:off x="2869999" y="2667310"/>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r"/>
            <a:r>
              <a:rPr sz="1000" dirty="0">
                <a:latin typeface="Poppins ExtraLight" pitchFamily="2" charset="77"/>
                <a:cs typeface="Poppins ExtraLight" pitchFamily="2" charset="77"/>
              </a:rPr>
              <a:t>Date start-end</a:t>
            </a:r>
          </a:p>
        </p:txBody>
      </p:sp>
      <p:sp>
        <p:nvSpPr>
          <p:cNvPr id="87" name="Left-Right Arrow 86">
            <a:extLst>
              <a:ext uri="{FF2B5EF4-FFF2-40B4-BE49-F238E27FC236}">
                <a16:creationId xmlns:a16="http://schemas.microsoft.com/office/drawing/2014/main" id="{6127646B-EE99-3B45-A627-D41818CA596E}"/>
              </a:ext>
            </a:extLst>
          </p:cNvPr>
          <p:cNvSpPr/>
          <p:nvPr/>
        </p:nvSpPr>
        <p:spPr>
          <a:xfrm>
            <a:off x="6644313" y="3035813"/>
            <a:ext cx="1301332" cy="247362"/>
          </a:xfrm>
          <a:prstGeom prst="lef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sp>
        <p:nvSpPr>
          <p:cNvPr id="89" name="Shape 21036">
            <a:extLst>
              <a:ext uri="{FF2B5EF4-FFF2-40B4-BE49-F238E27FC236}">
                <a16:creationId xmlns:a16="http://schemas.microsoft.com/office/drawing/2014/main" id="{58137629-63C7-B54C-9144-7C029DDC9791}"/>
              </a:ext>
            </a:extLst>
          </p:cNvPr>
          <p:cNvSpPr/>
          <p:nvPr/>
        </p:nvSpPr>
        <p:spPr>
          <a:xfrm>
            <a:off x="5657560" y="3052638"/>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r"/>
            <a:r>
              <a:rPr sz="1000" dirty="0">
                <a:latin typeface="Poppins ExtraLight" pitchFamily="2" charset="77"/>
                <a:cs typeface="Poppins ExtraLight" pitchFamily="2" charset="77"/>
              </a:rPr>
              <a:t>Date start-end</a:t>
            </a:r>
          </a:p>
        </p:txBody>
      </p:sp>
      <p:sp>
        <p:nvSpPr>
          <p:cNvPr id="90" name="Left-Right Arrow 89">
            <a:extLst>
              <a:ext uri="{FF2B5EF4-FFF2-40B4-BE49-F238E27FC236}">
                <a16:creationId xmlns:a16="http://schemas.microsoft.com/office/drawing/2014/main" id="{893F3200-4BD1-B648-B90F-340A28524867}"/>
              </a:ext>
            </a:extLst>
          </p:cNvPr>
          <p:cNvSpPr/>
          <p:nvPr/>
        </p:nvSpPr>
        <p:spPr>
          <a:xfrm>
            <a:off x="7649707" y="3373642"/>
            <a:ext cx="2959968" cy="247362"/>
          </a:xfrm>
          <a:prstGeom prst="leftRight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Poppins Light" pitchFamily="2" charset="77"/>
            </a:endParaRPr>
          </a:p>
        </p:txBody>
      </p:sp>
      <p:sp>
        <p:nvSpPr>
          <p:cNvPr id="92" name="Shape 21036">
            <a:extLst>
              <a:ext uri="{FF2B5EF4-FFF2-40B4-BE49-F238E27FC236}">
                <a16:creationId xmlns:a16="http://schemas.microsoft.com/office/drawing/2014/main" id="{619C2700-590F-0A42-8731-F2A634A8C2C4}"/>
              </a:ext>
            </a:extLst>
          </p:cNvPr>
          <p:cNvSpPr/>
          <p:nvPr/>
        </p:nvSpPr>
        <p:spPr>
          <a:xfrm>
            <a:off x="6685808" y="3390467"/>
            <a:ext cx="911468" cy="213713"/>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r"/>
            <a:r>
              <a:rPr sz="1000" dirty="0">
                <a:latin typeface="Poppins ExtraLight" pitchFamily="2" charset="77"/>
                <a:cs typeface="Poppins ExtraLight" pitchFamily="2" charset="77"/>
              </a:rPr>
              <a:t>Date start-end</a:t>
            </a:r>
          </a:p>
        </p:txBody>
      </p:sp>
      <p:sp>
        <p:nvSpPr>
          <p:cNvPr id="93" name="TextBox 92">
            <a:extLst>
              <a:ext uri="{FF2B5EF4-FFF2-40B4-BE49-F238E27FC236}">
                <a16:creationId xmlns:a16="http://schemas.microsoft.com/office/drawing/2014/main" id="{825A9FEE-7702-A14E-B7AC-C225AE6B7330}"/>
              </a:ext>
            </a:extLst>
          </p:cNvPr>
          <p:cNvSpPr txBox="1"/>
          <p:nvPr/>
        </p:nvSpPr>
        <p:spPr>
          <a:xfrm>
            <a:off x="3893422" y="277889"/>
            <a:ext cx="4411785" cy="600164"/>
          </a:xfrm>
          <a:prstGeom prst="rect">
            <a:avLst/>
          </a:prstGeom>
          <a:noFill/>
        </p:spPr>
        <p:txBody>
          <a:bodyPr wrap="none" rtlCol="0">
            <a:spAutoFit/>
          </a:bodyPr>
          <a:lstStyle/>
          <a:p>
            <a:pPr algn="ctr"/>
            <a:r>
              <a:rPr lang="en-US" sz="3300" b="1" dirty="0">
                <a:solidFill>
                  <a:schemeClr val="tx2"/>
                </a:solidFill>
                <a:latin typeface="Poppins" pitchFamily="2" charset="77"/>
                <a:cs typeface="Poppins" pitchFamily="2" charset="77"/>
              </a:rPr>
              <a:t>GANTT CHART SLIDE</a:t>
            </a:r>
          </a:p>
        </p:txBody>
      </p:sp>
      <p:sp>
        <p:nvSpPr>
          <p:cNvPr id="94" name="TextBox 93">
            <a:extLst>
              <a:ext uri="{FF2B5EF4-FFF2-40B4-BE49-F238E27FC236}">
                <a16:creationId xmlns:a16="http://schemas.microsoft.com/office/drawing/2014/main" id="{47DB7461-7E26-454B-90D5-94430E788A13}"/>
              </a:ext>
            </a:extLst>
          </p:cNvPr>
          <p:cNvSpPr txBox="1"/>
          <p:nvPr/>
        </p:nvSpPr>
        <p:spPr>
          <a:xfrm>
            <a:off x="4876864" y="818575"/>
            <a:ext cx="2444900" cy="276999"/>
          </a:xfrm>
          <a:prstGeom prst="rect">
            <a:avLst/>
          </a:prstGeom>
          <a:noFill/>
        </p:spPr>
        <p:txBody>
          <a:bodyPr wrap="none" rtlCol="0">
            <a:spAutoFit/>
          </a:bodyPr>
          <a:lstStyle/>
          <a:p>
            <a:pPr algn="ctr"/>
            <a:r>
              <a:rPr lang="en-US" sz="1200" spc="300" dirty="0">
                <a:solidFill>
                  <a:schemeClr val="tx1">
                    <a:lumMod val="50000"/>
                    <a:lumOff val="50000"/>
                  </a:schemeClr>
                </a:solidFill>
                <a:latin typeface="Poppins Light" pitchFamily="2" charset="77"/>
                <a:cs typeface="Poppins Light" pitchFamily="2" charset="77"/>
              </a:rPr>
              <a:t>WRITE YOUR SUBTITLE</a:t>
            </a:r>
          </a:p>
        </p:txBody>
      </p:sp>
      <p:sp>
        <p:nvSpPr>
          <p:cNvPr id="95" name="TextBox 94">
            <a:extLst>
              <a:ext uri="{FF2B5EF4-FFF2-40B4-BE49-F238E27FC236}">
                <a16:creationId xmlns:a16="http://schemas.microsoft.com/office/drawing/2014/main" id="{E243158F-FF55-A646-8BE3-A7C9E10155B4}"/>
              </a:ext>
            </a:extLst>
          </p:cNvPr>
          <p:cNvSpPr txBox="1"/>
          <p:nvPr/>
        </p:nvSpPr>
        <p:spPr>
          <a:xfrm>
            <a:off x="2534833" y="1511772"/>
            <a:ext cx="1175322" cy="307777"/>
          </a:xfrm>
          <a:prstGeom prst="rect">
            <a:avLst/>
          </a:prstGeom>
          <a:noFill/>
        </p:spPr>
        <p:txBody>
          <a:bodyPr wrap="none" rtlCol="0" anchor="ctr" anchorCtr="0">
            <a:spAutoFit/>
          </a:bodyPr>
          <a:lstStyle/>
          <a:p>
            <a:r>
              <a:rPr lang="en-US" sz="1400" b="1" dirty="0">
                <a:latin typeface="Poppins" pitchFamily="2" charset="77"/>
                <a:ea typeface="League Spartan" charset="0"/>
                <a:cs typeface="Poppins" pitchFamily="2" charset="77"/>
              </a:rPr>
              <a:t>YOUR TITLE</a:t>
            </a:r>
          </a:p>
        </p:txBody>
      </p:sp>
      <p:sp>
        <p:nvSpPr>
          <p:cNvPr id="96" name="TextBox 95">
            <a:extLst>
              <a:ext uri="{FF2B5EF4-FFF2-40B4-BE49-F238E27FC236}">
                <a16:creationId xmlns:a16="http://schemas.microsoft.com/office/drawing/2014/main" id="{82D7946C-3A1F-0B4E-B8D1-3C302E9BFBED}"/>
              </a:ext>
            </a:extLst>
          </p:cNvPr>
          <p:cNvSpPr txBox="1"/>
          <p:nvPr/>
        </p:nvSpPr>
        <p:spPr>
          <a:xfrm>
            <a:off x="3833343" y="1880225"/>
            <a:ext cx="1175322" cy="307777"/>
          </a:xfrm>
          <a:prstGeom prst="rect">
            <a:avLst/>
          </a:prstGeom>
          <a:noFill/>
        </p:spPr>
        <p:txBody>
          <a:bodyPr wrap="none" rtlCol="0" anchor="ctr" anchorCtr="0">
            <a:spAutoFit/>
          </a:bodyPr>
          <a:lstStyle/>
          <a:p>
            <a:r>
              <a:rPr lang="en-US" sz="1400" b="1" dirty="0">
                <a:latin typeface="Poppins" pitchFamily="2" charset="77"/>
                <a:ea typeface="League Spartan" charset="0"/>
                <a:cs typeface="Poppins" pitchFamily="2" charset="77"/>
              </a:rPr>
              <a:t>YOUR TITLE</a:t>
            </a:r>
          </a:p>
        </p:txBody>
      </p:sp>
      <p:sp>
        <p:nvSpPr>
          <p:cNvPr id="97" name="TextBox 96">
            <a:extLst>
              <a:ext uri="{FF2B5EF4-FFF2-40B4-BE49-F238E27FC236}">
                <a16:creationId xmlns:a16="http://schemas.microsoft.com/office/drawing/2014/main" id="{60EAF381-D684-BA40-9C57-971218A75A42}"/>
              </a:ext>
            </a:extLst>
          </p:cNvPr>
          <p:cNvSpPr txBox="1"/>
          <p:nvPr/>
        </p:nvSpPr>
        <p:spPr>
          <a:xfrm>
            <a:off x="4844870" y="2277534"/>
            <a:ext cx="1175322" cy="307777"/>
          </a:xfrm>
          <a:prstGeom prst="rect">
            <a:avLst/>
          </a:prstGeom>
          <a:noFill/>
        </p:spPr>
        <p:txBody>
          <a:bodyPr wrap="none" rtlCol="0" anchor="ctr" anchorCtr="0">
            <a:spAutoFit/>
          </a:bodyPr>
          <a:lstStyle/>
          <a:p>
            <a:r>
              <a:rPr lang="en-US" sz="1400" b="1" dirty="0">
                <a:latin typeface="Poppins" pitchFamily="2" charset="77"/>
                <a:ea typeface="League Spartan" charset="0"/>
                <a:cs typeface="Poppins" pitchFamily="2" charset="77"/>
              </a:rPr>
              <a:t>YOUR TITLE</a:t>
            </a:r>
          </a:p>
        </p:txBody>
      </p:sp>
      <p:sp>
        <p:nvSpPr>
          <p:cNvPr id="98" name="TextBox 97">
            <a:extLst>
              <a:ext uri="{FF2B5EF4-FFF2-40B4-BE49-F238E27FC236}">
                <a16:creationId xmlns:a16="http://schemas.microsoft.com/office/drawing/2014/main" id="{536A4C60-C100-754B-AE13-97ED59F6988E}"/>
              </a:ext>
            </a:extLst>
          </p:cNvPr>
          <p:cNvSpPr txBox="1"/>
          <p:nvPr/>
        </p:nvSpPr>
        <p:spPr>
          <a:xfrm>
            <a:off x="5838002" y="2620477"/>
            <a:ext cx="1175322" cy="307777"/>
          </a:xfrm>
          <a:prstGeom prst="rect">
            <a:avLst/>
          </a:prstGeom>
          <a:noFill/>
        </p:spPr>
        <p:txBody>
          <a:bodyPr wrap="none" rtlCol="0" anchor="ctr" anchorCtr="0">
            <a:spAutoFit/>
          </a:bodyPr>
          <a:lstStyle/>
          <a:p>
            <a:r>
              <a:rPr lang="en-US" sz="1400" b="1" dirty="0">
                <a:latin typeface="Poppins" pitchFamily="2" charset="77"/>
                <a:ea typeface="League Spartan" charset="0"/>
                <a:cs typeface="Poppins" pitchFamily="2" charset="77"/>
              </a:rPr>
              <a:t>YOUR TITLE</a:t>
            </a:r>
          </a:p>
        </p:txBody>
      </p:sp>
      <p:sp>
        <p:nvSpPr>
          <p:cNvPr id="99" name="TextBox 98">
            <a:extLst>
              <a:ext uri="{FF2B5EF4-FFF2-40B4-BE49-F238E27FC236}">
                <a16:creationId xmlns:a16="http://schemas.microsoft.com/office/drawing/2014/main" id="{283EE445-AB73-5347-9674-18381EE79E4B}"/>
              </a:ext>
            </a:extLst>
          </p:cNvPr>
          <p:cNvSpPr txBox="1"/>
          <p:nvPr/>
        </p:nvSpPr>
        <p:spPr>
          <a:xfrm>
            <a:off x="8049375" y="3005605"/>
            <a:ext cx="1175322" cy="307777"/>
          </a:xfrm>
          <a:prstGeom prst="rect">
            <a:avLst/>
          </a:prstGeom>
          <a:noFill/>
        </p:spPr>
        <p:txBody>
          <a:bodyPr wrap="none" rtlCol="0" anchor="ctr" anchorCtr="0">
            <a:spAutoFit/>
          </a:bodyPr>
          <a:lstStyle/>
          <a:p>
            <a:r>
              <a:rPr lang="en-US" sz="1400" b="1" dirty="0">
                <a:latin typeface="Poppins" pitchFamily="2" charset="77"/>
                <a:ea typeface="League Spartan" charset="0"/>
                <a:cs typeface="Poppins" pitchFamily="2" charset="77"/>
              </a:rPr>
              <a:t>YOUR TITLE</a:t>
            </a:r>
          </a:p>
        </p:txBody>
      </p:sp>
      <p:sp>
        <p:nvSpPr>
          <p:cNvPr id="100" name="TextBox 99">
            <a:extLst>
              <a:ext uri="{FF2B5EF4-FFF2-40B4-BE49-F238E27FC236}">
                <a16:creationId xmlns:a16="http://schemas.microsoft.com/office/drawing/2014/main" id="{16D4154C-25A4-434B-AB57-4F797D4BDBF2}"/>
              </a:ext>
            </a:extLst>
          </p:cNvPr>
          <p:cNvSpPr txBox="1"/>
          <p:nvPr/>
        </p:nvSpPr>
        <p:spPr>
          <a:xfrm>
            <a:off x="10696893" y="3348505"/>
            <a:ext cx="1175322" cy="307777"/>
          </a:xfrm>
          <a:prstGeom prst="rect">
            <a:avLst/>
          </a:prstGeom>
          <a:noFill/>
        </p:spPr>
        <p:txBody>
          <a:bodyPr wrap="none" rtlCol="0" anchor="ctr" anchorCtr="0">
            <a:spAutoFit/>
          </a:bodyPr>
          <a:lstStyle/>
          <a:p>
            <a:r>
              <a:rPr lang="en-US" sz="1400" b="1" dirty="0">
                <a:latin typeface="Poppins" pitchFamily="2" charset="77"/>
                <a:ea typeface="League Spartan" charset="0"/>
                <a:cs typeface="Poppins" pitchFamily="2" charset="77"/>
              </a:rPr>
              <a:t>YOUR TITLE</a:t>
            </a:r>
          </a:p>
        </p:txBody>
      </p:sp>
      <p:sp>
        <p:nvSpPr>
          <p:cNvPr id="102" name="TextBox 101">
            <a:extLst>
              <a:ext uri="{FF2B5EF4-FFF2-40B4-BE49-F238E27FC236}">
                <a16:creationId xmlns:a16="http://schemas.microsoft.com/office/drawing/2014/main" id="{95689624-680E-E142-9AD7-3BF8BD89D0CE}"/>
              </a:ext>
            </a:extLst>
          </p:cNvPr>
          <p:cNvSpPr txBox="1"/>
          <p:nvPr/>
        </p:nvSpPr>
        <p:spPr>
          <a:xfrm>
            <a:off x="1194816" y="4472996"/>
            <a:ext cx="679994" cy="307777"/>
          </a:xfrm>
          <a:prstGeom prst="rect">
            <a:avLst/>
          </a:prstGeom>
          <a:noFill/>
        </p:spPr>
        <p:txBody>
          <a:bodyPr wrap="none" rtlCol="0" anchor="ctr" anchorCtr="0">
            <a:spAutoFit/>
          </a:bodyPr>
          <a:lstStyle/>
          <a:p>
            <a:pPr algn="ctr"/>
            <a:r>
              <a:rPr lang="en-US" sz="1400" b="1" dirty="0">
                <a:latin typeface="Poppins" pitchFamily="2" charset="77"/>
                <a:ea typeface="League Spartan" charset="0"/>
                <a:cs typeface="Poppins" pitchFamily="2" charset="77"/>
              </a:rPr>
              <a:t>GOAL</a:t>
            </a:r>
          </a:p>
        </p:txBody>
      </p:sp>
      <p:sp>
        <p:nvSpPr>
          <p:cNvPr id="103" name="TextBox 102">
            <a:extLst>
              <a:ext uri="{FF2B5EF4-FFF2-40B4-BE49-F238E27FC236}">
                <a16:creationId xmlns:a16="http://schemas.microsoft.com/office/drawing/2014/main" id="{12C520D5-8C81-9F41-B45C-B4139B410272}"/>
              </a:ext>
            </a:extLst>
          </p:cNvPr>
          <p:cNvSpPr txBox="1"/>
          <p:nvPr/>
        </p:nvSpPr>
        <p:spPr>
          <a:xfrm>
            <a:off x="3496501" y="4462627"/>
            <a:ext cx="679994" cy="307777"/>
          </a:xfrm>
          <a:prstGeom prst="rect">
            <a:avLst/>
          </a:prstGeom>
          <a:noFill/>
        </p:spPr>
        <p:txBody>
          <a:bodyPr wrap="none" rtlCol="0" anchor="ctr" anchorCtr="0">
            <a:spAutoFit/>
          </a:bodyPr>
          <a:lstStyle/>
          <a:p>
            <a:pPr algn="ctr"/>
            <a:r>
              <a:rPr lang="en-US" sz="1400" b="1" dirty="0">
                <a:latin typeface="Poppins" pitchFamily="2" charset="77"/>
                <a:ea typeface="League Spartan" charset="0"/>
                <a:cs typeface="Poppins" pitchFamily="2" charset="77"/>
              </a:rPr>
              <a:t>GOAL</a:t>
            </a:r>
          </a:p>
        </p:txBody>
      </p:sp>
      <p:sp>
        <p:nvSpPr>
          <p:cNvPr id="104" name="TextBox 103">
            <a:extLst>
              <a:ext uri="{FF2B5EF4-FFF2-40B4-BE49-F238E27FC236}">
                <a16:creationId xmlns:a16="http://schemas.microsoft.com/office/drawing/2014/main" id="{7155CAE8-8572-B74A-9B01-C09A6FD67968}"/>
              </a:ext>
            </a:extLst>
          </p:cNvPr>
          <p:cNvSpPr txBox="1"/>
          <p:nvPr/>
        </p:nvSpPr>
        <p:spPr>
          <a:xfrm>
            <a:off x="6081452" y="4462627"/>
            <a:ext cx="679994" cy="307777"/>
          </a:xfrm>
          <a:prstGeom prst="rect">
            <a:avLst/>
          </a:prstGeom>
          <a:noFill/>
        </p:spPr>
        <p:txBody>
          <a:bodyPr wrap="none" rtlCol="0" anchor="ctr" anchorCtr="0">
            <a:spAutoFit/>
          </a:bodyPr>
          <a:lstStyle/>
          <a:p>
            <a:pPr algn="ctr"/>
            <a:r>
              <a:rPr lang="en-US" sz="1400" b="1" dirty="0">
                <a:latin typeface="Poppins" pitchFamily="2" charset="77"/>
                <a:ea typeface="League Spartan" charset="0"/>
                <a:cs typeface="Poppins" pitchFamily="2" charset="77"/>
              </a:rPr>
              <a:t>GOAL</a:t>
            </a:r>
          </a:p>
        </p:txBody>
      </p:sp>
      <p:sp>
        <p:nvSpPr>
          <p:cNvPr id="105" name="TextBox 104">
            <a:extLst>
              <a:ext uri="{FF2B5EF4-FFF2-40B4-BE49-F238E27FC236}">
                <a16:creationId xmlns:a16="http://schemas.microsoft.com/office/drawing/2014/main" id="{EB410613-DD57-8645-90E3-FBDA3520499B}"/>
              </a:ext>
            </a:extLst>
          </p:cNvPr>
          <p:cNvSpPr txBox="1"/>
          <p:nvPr/>
        </p:nvSpPr>
        <p:spPr>
          <a:xfrm>
            <a:off x="8016596" y="4462627"/>
            <a:ext cx="679994" cy="307777"/>
          </a:xfrm>
          <a:prstGeom prst="rect">
            <a:avLst/>
          </a:prstGeom>
          <a:noFill/>
        </p:spPr>
        <p:txBody>
          <a:bodyPr wrap="none" rtlCol="0" anchor="ctr" anchorCtr="0">
            <a:spAutoFit/>
          </a:bodyPr>
          <a:lstStyle/>
          <a:p>
            <a:pPr algn="ctr"/>
            <a:r>
              <a:rPr lang="en-US" sz="1400" b="1" dirty="0">
                <a:latin typeface="Poppins" pitchFamily="2" charset="77"/>
                <a:ea typeface="League Spartan" charset="0"/>
                <a:cs typeface="Poppins" pitchFamily="2" charset="77"/>
              </a:rPr>
              <a:t>GOAL</a:t>
            </a:r>
          </a:p>
        </p:txBody>
      </p:sp>
      <p:sp>
        <p:nvSpPr>
          <p:cNvPr id="106" name="TextBox 105">
            <a:extLst>
              <a:ext uri="{FF2B5EF4-FFF2-40B4-BE49-F238E27FC236}">
                <a16:creationId xmlns:a16="http://schemas.microsoft.com/office/drawing/2014/main" id="{BEBA703F-9235-EE47-8C57-4D2540E42768}"/>
              </a:ext>
            </a:extLst>
          </p:cNvPr>
          <p:cNvSpPr txBox="1"/>
          <p:nvPr/>
        </p:nvSpPr>
        <p:spPr>
          <a:xfrm>
            <a:off x="8526659" y="3737719"/>
            <a:ext cx="679994" cy="307777"/>
          </a:xfrm>
          <a:prstGeom prst="rect">
            <a:avLst/>
          </a:prstGeom>
          <a:noFill/>
        </p:spPr>
        <p:txBody>
          <a:bodyPr wrap="none" rtlCol="0" anchor="ctr" anchorCtr="0">
            <a:spAutoFit/>
          </a:bodyPr>
          <a:lstStyle/>
          <a:p>
            <a:pPr algn="ctr"/>
            <a:r>
              <a:rPr lang="en-US" sz="1400" b="1" dirty="0">
                <a:latin typeface="Poppins" pitchFamily="2" charset="77"/>
                <a:ea typeface="League Spartan" charset="0"/>
                <a:cs typeface="Poppins" pitchFamily="2" charset="77"/>
              </a:rPr>
              <a:t>GOAL</a:t>
            </a:r>
          </a:p>
        </p:txBody>
      </p:sp>
      <p:sp>
        <p:nvSpPr>
          <p:cNvPr id="107" name="TextBox 106">
            <a:extLst>
              <a:ext uri="{FF2B5EF4-FFF2-40B4-BE49-F238E27FC236}">
                <a16:creationId xmlns:a16="http://schemas.microsoft.com/office/drawing/2014/main" id="{B5FE4F50-2C01-0642-8F6A-F3A64F3BEBAD}"/>
              </a:ext>
            </a:extLst>
          </p:cNvPr>
          <p:cNvSpPr txBox="1"/>
          <p:nvPr/>
        </p:nvSpPr>
        <p:spPr>
          <a:xfrm>
            <a:off x="4006741" y="3737719"/>
            <a:ext cx="679994" cy="307777"/>
          </a:xfrm>
          <a:prstGeom prst="rect">
            <a:avLst/>
          </a:prstGeom>
          <a:noFill/>
        </p:spPr>
        <p:txBody>
          <a:bodyPr wrap="none" rtlCol="0" anchor="ctr" anchorCtr="0">
            <a:spAutoFit/>
          </a:bodyPr>
          <a:lstStyle/>
          <a:p>
            <a:pPr algn="ctr"/>
            <a:r>
              <a:rPr lang="en-US" sz="1400" b="1" dirty="0">
                <a:latin typeface="Poppins" pitchFamily="2" charset="77"/>
                <a:ea typeface="League Spartan" charset="0"/>
                <a:cs typeface="Poppins" pitchFamily="2" charset="77"/>
              </a:rPr>
              <a:t>GOAL</a:t>
            </a:r>
          </a:p>
        </p:txBody>
      </p:sp>
      <p:sp>
        <p:nvSpPr>
          <p:cNvPr id="108" name="TextBox 107">
            <a:extLst>
              <a:ext uri="{FF2B5EF4-FFF2-40B4-BE49-F238E27FC236}">
                <a16:creationId xmlns:a16="http://schemas.microsoft.com/office/drawing/2014/main" id="{BFD3C18F-8D6D-3A45-928A-F3BE1C6EB98B}"/>
              </a:ext>
            </a:extLst>
          </p:cNvPr>
          <p:cNvSpPr txBox="1"/>
          <p:nvPr/>
        </p:nvSpPr>
        <p:spPr>
          <a:xfrm>
            <a:off x="2125147" y="3737719"/>
            <a:ext cx="679994" cy="307777"/>
          </a:xfrm>
          <a:prstGeom prst="rect">
            <a:avLst/>
          </a:prstGeom>
          <a:noFill/>
        </p:spPr>
        <p:txBody>
          <a:bodyPr wrap="none" rtlCol="0" anchor="ctr" anchorCtr="0">
            <a:spAutoFit/>
          </a:bodyPr>
          <a:lstStyle/>
          <a:p>
            <a:pPr algn="ctr"/>
            <a:r>
              <a:rPr lang="en-US" sz="1400" b="1" dirty="0">
                <a:latin typeface="Poppins" pitchFamily="2" charset="77"/>
                <a:ea typeface="League Spartan" charset="0"/>
                <a:cs typeface="Poppins" pitchFamily="2" charset="77"/>
              </a:rPr>
              <a:t>GOAL</a:t>
            </a:r>
          </a:p>
        </p:txBody>
      </p:sp>
      <p:sp>
        <p:nvSpPr>
          <p:cNvPr id="109" name="TextBox 108">
            <a:extLst>
              <a:ext uri="{FF2B5EF4-FFF2-40B4-BE49-F238E27FC236}">
                <a16:creationId xmlns:a16="http://schemas.microsoft.com/office/drawing/2014/main" id="{50C94659-D2F1-7B45-9217-905B3198D6A8}"/>
              </a:ext>
            </a:extLst>
          </p:cNvPr>
          <p:cNvSpPr txBox="1"/>
          <p:nvPr/>
        </p:nvSpPr>
        <p:spPr>
          <a:xfrm>
            <a:off x="10344952" y="4462627"/>
            <a:ext cx="679994" cy="307777"/>
          </a:xfrm>
          <a:prstGeom prst="rect">
            <a:avLst/>
          </a:prstGeom>
          <a:noFill/>
        </p:spPr>
        <p:txBody>
          <a:bodyPr wrap="none" rtlCol="0" anchor="ctr" anchorCtr="0">
            <a:spAutoFit/>
          </a:bodyPr>
          <a:lstStyle/>
          <a:p>
            <a:pPr algn="ctr"/>
            <a:r>
              <a:rPr lang="en-US" sz="1400" b="1" dirty="0">
                <a:latin typeface="Poppins" pitchFamily="2" charset="77"/>
                <a:ea typeface="League Spartan" charset="0"/>
                <a:cs typeface="Poppins" pitchFamily="2" charset="77"/>
              </a:rPr>
              <a:t>GOAL</a:t>
            </a:r>
          </a:p>
        </p:txBody>
      </p:sp>
    </p:spTree>
    <p:extLst>
      <p:ext uri="{BB962C8B-B14F-4D97-AF65-F5344CB8AC3E}">
        <p14:creationId xmlns:p14="http://schemas.microsoft.com/office/powerpoint/2010/main" val="4029234519"/>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 name="Rectangle 117">
            <a:extLst>
              <a:ext uri="{FF2B5EF4-FFF2-40B4-BE49-F238E27FC236}">
                <a16:creationId xmlns:a16="http://schemas.microsoft.com/office/drawing/2014/main" id="{C888F48C-61DB-BA41-8DA9-84A6D7C900E2}"/>
              </a:ext>
            </a:extLst>
          </p:cNvPr>
          <p:cNvSpPr/>
          <p:nvPr/>
        </p:nvSpPr>
        <p:spPr>
          <a:xfrm>
            <a:off x="8150022" y="5409647"/>
            <a:ext cx="1308672" cy="3616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9" name="Rectangle 118">
            <a:extLst>
              <a:ext uri="{FF2B5EF4-FFF2-40B4-BE49-F238E27FC236}">
                <a16:creationId xmlns:a16="http://schemas.microsoft.com/office/drawing/2014/main" id="{185374BD-F383-F742-A702-F4F38739923A}"/>
              </a:ext>
            </a:extLst>
          </p:cNvPr>
          <p:cNvSpPr/>
          <p:nvPr/>
        </p:nvSpPr>
        <p:spPr>
          <a:xfrm>
            <a:off x="10122158" y="5768388"/>
            <a:ext cx="1308672" cy="35296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7" name="Rectangle 116">
            <a:extLst>
              <a:ext uri="{FF2B5EF4-FFF2-40B4-BE49-F238E27FC236}">
                <a16:creationId xmlns:a16="http://schemas.microsoft.com/office/drawing/2014/main" id="{061B94CA-6748-844C-B6FA-B552CEC50BFC}"/>
              </a:ext>
            </a:extLst>
          </p:cNvPr>
          <p:cNvSpPr/>
          <p:nvPr/>
        </p:nvSpPr>
        <p:spPr>
          <a:xfrm>
            <a:off x="9458694" y="4685414"/>
            <a:ext cx="655979" cy="35767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6" name="Rectangle 115">
            <a:extLst>
              <a:ext uri="{FF2B5EF4-FFF2-40B4-BE49-F238E27FC236}">
                <a16:creationId xmlns:a16="http://schemas.microsoft.com/office/drawing/2014/main" id="{BF2D95F9-A415-1E49-821E-436045DB6A40}"/>
              </a:ext>
            </a:extLst>
          </p:cNvPr>
          <p:cNvSpPr/>
          <p:nvPr/>
        </p:nvSpPr>
        <p:spPr>
          <a:xfrm>
            <a:off x="7497372" y="4322551"/>
            <a:ext cx="1305610" cy="36166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5" name="Rectangle 114">
            <a:extLst>
              <a:ext uri="{FF2B5EF4-FFF2-40B4-BE49-F238E27FC236}">
                <a16:creationId xmlns:a16="http://schemas.microsoft.com/office/drawing/2014/main" id="{12F78E4A-ADC4-3A41-95B8-B27380B8649B}"/>
              </a:ext>
            </a:extLst>
          </p:cNvPr>
          <p:cNvSpPr/>
          <p:nvPr/>
        </p:nvSpPr>
        <p:spPr>
          <a:xfrm>
            <a:off x="8150022" y="3966297"/>
            <a:ext cx="1308672" cy="36166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4" name="Rectangle 113">
            <a:extLst>
              <a:ext uri="{FF2B5EF4-FFF2-40B4-BE49-F238E27FC236}">
                <a16:creationId xmlns:a16="http://schemas.microsoft.com/office/drawing/2014/main" id="{50B6C262-7168-CA42-A7BA-2D5B088D0222}"/>
              </a:ext>
            </a:extLst>
          </p:cNvPr>
          <p:cNvSpPr/>
          <p:nvPr/>
        </p:nvSpPr>
        <p:spPr>
          <a:xfrm>
            <a:off x="4876772" y="3966297"/>
            <a:ext cx="3281806" cy="3616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3" name="Rectangle 112">
            <a:extLst>
              <a:ext uri="{FF2B5EF4-FFF2-40B4-BE49-F238E27FC236}">
                <a16:creationId xmlns:a16="http://schemas.microsoft.com/office/drawing/2014/main" id="{B8B3692F-9703-4249-9337-7F61E411B99A}"/>
              </a:ext>
            </a:extLst>
          </p:cNvPr>
          <p:cNvSpPr/>
          <p:nvPr/>
        </p:nvSpPr>
        <p:spPr>
          <a:xfrm>
            <a:off x="765242" y="5043785"/>
            <a:ext cx="10668000" cy="3602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2" name="Rectangle 111">
            <a:extLst>
              <a:ext uri="{FF2B5EF4-FFF2-40B4-BE49-F238E27FC236}">
                <a16:creationId xmlns:a16="http://schemas.microsoft.com/office/drawing/2014/main" id="{500082B8-7E07-8842-9264-70AFF902B075}"/>
              </a:ext>
            </a:extLst>
          </p:cNvPr>
          <p:cNvSpPr/>
          <p:nvPr/>
        </p:nvSpPr>
        <p:spPr>
          <a:xfrm>
            <a:off x="765242" y="3607350"/>
            <a:ext cx="10668000" cy="3440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1" name="Rectangle 110">
            <a:extLst>
              <a:ext uri="{FF2B5EF4-FFF2-40B4-BE49-F238E27FC236}">
                <a16:creationId xmlns:a16="http://schemas.microsoft.com/office/drawing/2014/main" id="{AD1ED6D5-7128-9C4E-9C7B-8EA44333403A}"/>
              </a:ext>
            </a:extLst>
          </p:cNvPr>
          <p:cNvSpPr/>
          <p:nvPr/>
        </p:nvSpPr>
        <p:spPr>
          <a:xfrm>
            <a:off x="765242" y="2151405"/>
            <a:ext cx="10668000" cy="36166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0" name="Rectangle 109">
            <a:extLst>
              <a:ext uri="{FF2B5EF4-FFF2-40B4-BE49-F238E27FC236}">
                <a16:creationId xmlns:a16="http://schemas.microsoft.com/office/drawing/2014/main" id="{86C47C9C-AF25-F943-B054-FBB6766EEAA0}"/>
              </a:ext>
            </a:extLst>
          </p:cNvPr>
          <p:cNvSpPr/>
          <p:nvPr/>
        </p:nvSpPr>
        <p:spPr>
          <a:xfrm>
            <a:off x="7499623" y="3235849"/>
            <a:ext cx="648252" cy="3631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9" name="Rectangle 108">
            <a:extLst>
              <a:ext uri="{FF2B5EF4-FFF2-40B4-BE49-F238E27FC236}">
                <a16:creationId xmlns:a16="http://schemas.microsoft.com/office/drawing/2014/main" id="{9496E3C4-5CAC-DB46-9172-7FD145B1DA5C}"/>
              </a:ext>
            </a:extLst>
          </p:cNvPr>
          <p:cNvSpPr/>
          <p:nvPr/>
        </p:nvSpPr>
        <p:spPr>
          <a:xfrm>
            <a:off x="6190056" y="2517435"/>
            <a:ext cx="1312346" cy="3655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8" name="Rectangle 107">
            <a:extLst>
              <a:ext uri="{FF2B5EF4-FFF2-40B4-BE49-F238E27FC236}">
                <a16:creationId xmlns:a16="http://schemas.microsoft.com/office/drawing/2014/main" id="{FCF3F71C-F0CC-0642-9F4F-69458BA1BE36}"/>
              </a:ext>
            </a:extLst>
          </p:cNvPr>
          <p:cNvSpPr/>
          <p:nvPr/>
        </p:nvSpPr>
        <p:spPr>
          <a:xfrm>
            <a:off x="4871946" y="2890842"/>
            <a:ext cx="1312346" cy="34500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7" name="Rectangle 106">
            <a:extLst>
              <a:ext uri="{FF2B5EF4-FFF2-40B4-BE49-F238E27FC236}">
                <a16:creationId xmlns:a16="http://schemas.microsoft.com/office/drawing/2014/main" id="{0E9B26DC-50C3-7A42-BD4C-AB0C02ACE5B8}"/>
              </a:ext>
            </a:extLst>
          </p:cNvPr>
          <p:cNvSpPr/>
          <p:nvPr/>
        </p:nvSpPr>
        <p:spPr>
          <a:xfrm>
            <a:off x="3560671" y="2521349"/>
            <a:ext cx="2623622" cy="36166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 name="TextBox 1">
            <a:extLst>
              <a:ext uri="{FF2B5EF4-FFF2-40B4-BE49-F238E27FC236}">
                <a16:creationId xmlns:a16="http://schemas.microsoft.com/office/drawing/2014/main" id="{779F4E89-048A-CC46-B746-5C177918A1C4}"/>
              </a:ext>
            </a:extLst>
          </p:cNvPr>
          <p:cNvSpPr txBox="1"/>
          <p:nvPr/>
        </p:nvSpPr>
        <p:spPr>
          <a:xfrm>
            <a:off x="2660714" y="277889"/>
            <a:ext cx="6877204" cy="600164"/>
          </a:xfrm>
          <a:prstGeom prst="rect">
            <a:avLst/>
          </a:prstGeom>
          <a:noFill/>
        </p:spPr>
        <p:txBody>
          <a:bodyPr wrap="none" rtlCol="0">
            <a:spAutoFit/>
          </a:bodyPr>
          <a:lstStyle/>
          <a:p>
            <a:pPr algn="ctr"/>
            <a:r>
              <a:rPr lang="en-US" sz="3300" b="1" dirty="0">
                <a:solidFill>
                  <a:schemeClr val="tx2"/>
                </a:solidFill>
                <a:latin typeface="Poppins" pitchFamily="2" charset="77"/>
                <a:cs typeface="Poppins" pitchFamily="2" charset="77"/>
              </a:rPr>
              <a:t>TWO YEAR-GANTT CHART SLIDE</a:t>
            </a:r>
          </a:p>
        </p:txBody>
      </p:sp>
      <p:sp>
        <p:nvSpPr>
          <p:cNvPr id="3" name="TextBox 2">
            <a:extLst>
              <a:ext uri="{FF2B5EF4-FFF2-40B4-BE49-F238E27FC236}">
                <a16:creationId xmlns:a16="http://schemas.microsoft.com/office/drawing/2014/main" id="{9A2C121F-606B-3F46-AD37-94939E423C87}"/>
              </a:ext>
            </a:extLst>
          </p:cNvPr>
          <p:cNvSpPr txBox="1"/>
          <p:nvPr/>
        </p:nvSpPr>
        <p:spPr>
          <a:xfrm>
            <a:off x="4876864" y="818575"/>
            <a:ext cx="2444900" cy="276999"/>
          </a:xfrm>
          <a:prstGeom prst="rect">
            <a:avLst/>
          </a:prstGeom>
          <a:noFill/>
        </p:spPr>
        <p:txBody>
          <a:bodyPr wrap="none" rtlCol="0">
            <a:spAutoFit/>
          </a:bodyPr>
          <a:lstStyle/>
          <a:p>
            <a:pPr algn="ctr"/>
            <a:r>
              <a:rPr lang="en-US" sz="1200" spc="300" dirty="0">
                <a:solidFill>
                  <a:schemeClr val="tx1">
                    <a:lumMod val="50000"/>
                    <a:lumOff val="50000"/>
                  </a:schemeClr>
                </a:solidFill>
                <a:latin typeface="Poppins Light" pitchFamily="2" charset="77"/>
                <a:cs typeface="Poppins Light" pitchFamily="2" charset="77"/>
              </a:rPr>
              <a:t>WRITE YOUR SUBTITLE</a:t>
            </a:r>
          </a:p>
        </p:txBody>
      </p:sp>
      <p:sp>
        <p:nvSpPr>
          <p:cNvPr id="7" name="Rectangle 6">
            <a:extLst>
              <a:ext uri="{FF2B5EF4-FFF2-40B4-BE49-F238E27FC236}">
                <a16:creationId xmlns:a16="http://schemas.microsoft.com/office/drawing/2014/main" id="{CA9DD688-3101-B545-9CFC-230DC241A51F}"/>
              </a:ext>
            </a:extLst>
          </p:cNvPr>
          <p:cNvSpPr/>
          <p:nvPr/>
        </p:nvSpPr>
        <p:spPr>
          <a:xfrm>
            <a:off x="3561444"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8" name="Rectangle 7">
            <a:extLst>
              <a:ext uri="{FF2B5EF4-FFF2-40B4-BE49-F238E27FC236}">
                <a16:creationId xmlns:a16="http://schemas.microsoft.com/office/drawing/2014/main" id="{0B5E4845-86C9-754B-958D-7F0B772F354C}"/>
              </a:ext>
            </a:extLst>
          </p:cNvPr>
          <p:cNvSpPr/>
          <p:nvPr/>
        </p:nvSpPr>
        <p:spPr>
          <a:xfrm>
            <a:off x="4217157"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9" name="Rectangle 8">
            <a:extLst>
              <a:ext uri="{FF2B5EF4-FFF2-40B4-BE49-F238E27FC236}">
                <a16:creationId xmlns:a16="http://schemas.microsoft.com/office/drawing/2014/main" id="{607316ED-83E8-BF4B-AC6A-34487CE930CC}"/>
              </a:ext>
            </a:extLst>
          </p:cNvPr>
          <p:cNvSpPr/>
          <p:nvPr/>
        </p:nvSpPr>
        <p:spPr>
          <a:xfrm>
            <a:off x="4872870"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 name="Rectangle 9">
            <a:extLst>
              <a:ext uri="{FF2B5EF4-FFF2-40B4-BE49-F238E27FC236}">
                <a16:creationId xmlns:a16="http://schemas.microsoft.com/office/drawing/2014/main" id="{D2B549E7-2046-6B46-BD30-B04D3F6F8193}"/>
              </a:ext>
            </a:extLst>
          </p:cNvPr>
          <p:cNvSpPr/>
          <p:nvPr/>
        </p:nvSpPr>
        <p:spPr>
          <a:xfrm>
            <a:off x="5528583"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 name="Rectangle 10">
            <a:extLst>
              <a:ext uri="{FF2B5EF4-FFF2-40B4-BE49-F238E27FC236}">
                <a16:creationId xmlns:a16="http://schemas.microsoft.com/office/drawing/2014/main" id="{2D36B8B4-BCBC-E549-8527-55849EA0B894}"/>
              </a:ext>
            </a:extLst>
          </p:cNvPr>
          <p:cNvSpPr/>
          <p:nvPr/>
        </p:nvSpPr>
        <p:spPr>
          <a:xfrm>
            <a:off x="6184296"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2" name="Rectangle 11">
            <a:extLst>
              <a:ext uri="{FF2B5EF4-FFF2-40B4-BE49-F238E27FC236}">
                <a16:creationId xmlns:a16="http://schemas.microsoft.com/office/drawing/2014/main" id="{CA2DC327-16B4-7D4F-9900-A8E2D5B44690}"/>
              </a:ext>
            </a:extLst>
          </p:cNvPr>
          <p:cNvSpPr/>
          <p:nvPr/>
        </p:nvSpPr>
        <p:spPr>
          <a:xfrm>
            <a:off x="6840009"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3" name="Rectangle 12">
            <a:extLst>
              <a:ext uri="{FF2B5EF4-FFF2-40B4-BE49-F238E27FC236}">
                <a16:creationId xmlns:a16="http://schemas.microsoft.com/office/drawing/2014/main" id="{59747252-25DF-D743-B0F7-DD65401ECEA9}"/>
              </a:ext>
            </a:extLst>
          </p:cNvPr>
          <p:cNvSpPr/>
          <p:nvPr/>
        </p:nvSpPr>
        <p:spPr>
          <a:xfrm>
            <a:off x="7495722"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4" name="Rectangle 13">
            <a:extLst>
              <a:ext uri="{FF2B5EF4-FFF2-40B4-BE49-F238E27FC236}">
                <a16:creationId xmlns:a16="http://schemas.microsoft.com/office/drawing/2014/main" id="{7340B7BC-CF72-6F48-9FE6-7A2B4246ED0C}"/>
              </a:ext>
            </a:extLst>
          </p:cNvPr>
          <p:cNvSpPr/>
          <p:nvPr/>
        </p:nvSpPr>
        <p:spPr>
          <a:xfrm>
            <a:off x="8151435"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5" name="Rectangle 14">
            <a:extLst>
              <a:ext uri="{FF2B5EF4-FFF2-40B4-BE49-F238E27FC236}">
                <a16:creationId xmlns:a16="http://schemas.microsoft.com/office/drawing/2014/main" id="{90F7D2E0-DBB3-1540-A2E7-0C06FB752EAC}"/>
              </a:ext>
            </a:extLst>
          </p:cNvPr>
          <p:cNvSpPr/>
          <p:nvPr/>
        </p:nvSpPr>
        <p:spPr>
          <a:xfrm>
            <a:off x="8807148"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6" name="Rectangle 15">
            <a:extLst>
              <a:ext uri="{FF2B5EF4-FFF2-40B4-BE49-F238E27FC236}">
                <a16:creationId xmlns:a16="http://schemas.microsoft.com/office/drawing/2014/main" id="{3669BA2A-626E-5040-80CD-EFC82BE8A824}"/>
              </a:ext>
            </a:extLst>
          </p:cNvPr>
          <p:cNvSpPr/>
          <p:nvPr/>
        </p:nvSpPr>
        <p:spPr>
          <a:xfrm>
            <a:off x="9462861"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7" name="Rectangle 16">
            <a:extLst>
              <a:ext uri="{FF2B5EF4-FFF2-40B4-BE49-F238E27FC236}">
                <a16:creationId xmlns:a16="http://schemas.microsoft.com/office/drawing/2014/main" id="{E715E402-9660-024C-B78E-6E975D8DBB00}"/>
              </a:ext>
            </a:extLst>
          </p:cNvPr>
          <p:cNvSpPr/>
          <p:nvPr/>
        </p:nvSpPr>
        <p:spPr>
          <a:xfrm>
            <a:off x="10118574"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8" name="Rectangle 17">
            <a:extLst>
              <a:ext uri="{FF2B5EF4-FFF2-40B4-BE49-F238E27FC236}">
                <a16:creationId xmlns:a16="http://schemas.microsoft.com/office/drawing/2014/main" id="{1AAA35DB-2A5D-1D41-A167-CA26DC02FD44}"/>
              </a:ext>
            </a:extLst>
          </p:cNvPr>
          <p:cNvSpPr/>
          <p:nvPr/>
        </p:nvSpPr>
        <p:spPr>
          <a:xfrm>
            <a:off x="10774287"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1" name="Rectangle 20">
            <a:extLst>
              <a:ext uri="{FF2B5EF4-FFF2-40B4-BE49-F238E27FC236}">
                <a16:creationId xmlns:a16="http://schemas.microsoft.com/office/drawing/2014/main" id="{89FE2831-9A6B-FC4A-8781-9DAC79A274F6}"/>
              </a:ext>
            </a:extLst>
          </p:cNvPr>
          <p:cNvSpPr/>
          <p:nvPr/>
        </p:nvSpPr>
        <p:spPr>
          <a:xfrm>
            <a:off x="762000" y="1790189"/>
            <a:ext cx="1643034"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2" name="Rectangle 21">
            <a:extLst>
              <a:ext uri="{FF2B5EF4-FFF2-40B4-BE49-F238E27FC236}">
                <a16:creationId xmlns:a16="http://schemas.microsoft.com/office/drawing/2014/main" id="{4D87653F-A980-AC46-A07B-7735260D8AF2}"/>
              </a:ext>
            </a:extLst>
          </p:cNvPr>
          <p:cNvSpPr/>
          <p:nvPr/>
        </p:nvSpPr>
        <p:spPr>
          <a:xfrm>
            <a:off x="2405033" y="1790189"/>
            <a:ext cx="1156411"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3" name="TextBox 22">
            <a:extLst>
              <a:ext uri="{FF2B5EF4-FFF2-40B4-BE49-F238E27FC236}">
                <a16:creationId xmlns:a16="http://schemas.microsoft.com/office/drawing/2014/main" id="{A3AC5173-0B5A-764E-BA34-D4A20E2FDC90}"/>
              </a:ext>
            </a:extLst>
          </p:cNvPr>
          <p:cNvSpPr txBox="1"/>
          <p:nvPr/>
        </p:nvSpPr>
        <p:spPr>
          <a:xfrm>
            <a:off x="3612706" y="1802548"/>
            <a:ext cx="54534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JUL</a:t>
            </a:r>
          </a:p>
        </p:txBody>
      </p:sp>
      <p:sp>
        <p:nvSpPr>
          <p:cNvPr id="24" name="TextBox 23">
            <a:extLst>
              <a:ext uri="{FF2B5EF4-FFF2-40B4-BE49-F238E27FC236}">
                <a16:creationId xmlns:a16="http://schemas.microsoft.com/office/drawing/2014/main" id="{6C1164A9-1577-594F-AEE3-575396C3107D}"/>
              </a:ext>
            </a:extLst>
          </p:cNvPr>
          <p:cNvSpPr txBox="1"/>
          <p:nvPr/>
        </p:nvSpPr>
        <p:spPr>
          <a:xfrm>
            <a:off x="4224049" y="1802548"/>
            <a:ext cx="636713"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AUG</a:t>
            </a:r>
          </a:p>
        </p:txBody>
      </p:sp>
      <p:sp>
        <p:nvSpPr>
          <p:cNvPr id="25" name="TextBox 24">
            <a:extLst>
              <a:ext uri="{FF2B5EF4-FFF2-40B4-BE49-F238E27FC236}">
                <a16:creationId xmlns:a16="http://schemas.microsoft.com/office/drawing/2014/main" id="{D0931752-4148-D34F-B94E-16FC72236727}"/>
              </a:ext>
            </a:extLst>
          </p:cNvPr>
          <p:cNvSpPr txBox="1"/>
          <p:nvPr/>
        </p:nvSpPr>
        <p:spPr>
          <a:xfrm>
            <a:off x="4923166" y="1802548"/>
            <a:ext cx="55015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SEP</a:t>
            </a:r>
          </a:p>
        </p:txBody>
      </p:sp>
      <p:sp>
        <p:nvSpPr>
          <p:cNvPr id="26" name="TextBox 25">
            <a:extLst>
              <a:ext uri="{FF2B5EF4-FFF2-40B4-BE49-F238E27FC236}">
                <a16:creationId xmlns:a16="http://schemas.microsoft.com/office/drawing/2014/main" id="{77817D39-8951-3B4C-A5F6-275FE5F33851}"/>
              </a:ext>
            </a:extLst>
          </p:cNvPr>
          <p:cNvSpPr txBox="1"/>
          <p:nvPr/>
        </p:nvSpPr>
        <p:spPr>
          <a:xfrm>
            <a:off x="5542551" y="1802548"/>
            <a:ext cx="62549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OCT</a:t>
            </a:r>
          </a:p>
        </p:txBody>
      </p:sp>
      <p:sp>
        <p:nvSpPr>
          <p:cNvPr id="27" name="TextBox 26">
            <a:extLst>
              <a:ext uri="{FF2B5EF4-FFF2-40B4-BE49-F238E27FC236}">
                <a16:creationId xmlns:a16="http://schemas.microsoft.com/office/drawing/2014/main" id="{4855BC55-8A62-EC4D-904F-EE9C807FD082}"/>
              </a:ext>
            </a:extLst>
          </p:cNvPr>
          <p:cNvSpPr txBox="1"/>
          <p:nvPr/>
        </p:nvSpPr>
        <p:spPr>
          <a:xfrm>
            <a:off x="10805787" y="1802548"/>
            <a:ext cx="601448"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JUN</a:t>
            </a:r>
          </a:p>
        </p:txBody>
      </p:sp>
      <p:sp>
        <p:nvSpPr>
          <p:cNvPr id="28" name="TextBox 27">
            <a:extLst>
              <a:ext uri="{FF2B5EF4-FFF2-40B4-BE49-F238E27FC236}">
                <a16:creationId xmlns:a16="http://schemas.microsoft.com/office/drawing/2014/main" id="{29E3E5B7-68E1-1B43-BFEB-EB9BC281056C}"/>
              </a:ext>
            </a:extLst>
          </p:cNvPr>
          <p:cNvSpPr txBox="1"/>
          <p:nvPr/>
        </p:nvSpPr>
        <p:spPr>
          <a:xfrm>
            <a:off x="7516888" y="1802548"/>
            <a:ext cx="607859"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JAN</a:t>
            </a:r>
          </a:p>
        </p:txBody>
      </p:sp>
      <p:sp>
        <p:nvSpPr>
          <p:cNvPr id="29" name="TextBox 28">
            <a:extLst>
              <a:ext uri="{FF2B5EF4-FFF2-40B4-BE49-F238E27FC236}">
                <a16:creationId xmlns:a16="http://schemas.microsoft.com/office/drawing/2014/main" id="{D8E2C603-D32A-FE4B-9924-B02565364826}"/>
              </a:ext>
            </a:extLst>
          </p:cNvPr>
          <p:cNvSpPr txBox="1"/>
          <p:nvPr/>
        </p:nvSpPr>
        <p:spPr>
          <a:xfrm>
            <a:off x="8204748" y="1802548"/>
            <a:ext cx="542136"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FEB</a:t>
            </a:r>
          </a:p>
        </p:txBody>
      </p:sp>
      <p:sp>
        <p:nvSpPr>
          <p:cNvPr id="30" name="TextBox 29">
            <a:extLst>
              <a:ext uri="{FF2B5EF4-FFF2-40B4-BE49-F238E27FC236}">
                <a16:creationId xmlns:a16="http://schemas.microsoft.com/office/drawing/2014/main" id="{7AA510BB-1853-9347-8CE4-2BAE0FF93822}"/>
              </a:ext>
            </a:extLst>
          </p:cNvPr>
          <p:cNvSpPr txBox="1"/>
          <p:nvPr/>
        </p:nvSpPr>
        <p:spPr>
          <a:xfrm>
            <a:off x="8814539" y="1802548"/>
            <a:ext cx="65755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MAR</a:t>
            </a:r>
          </a:p>
        </p:txBody>
      </p:sp>
      <p:sp>
        <p:nvSpPr>
          <p:cNvPr id="31" name="TextBox 30">
            <a:extLst>
              <a:ext uri="{FF2B5EF4-FFF2-40B4-BE49-F238E27FC236}">
                <a16:creationId xmlns:a16="http://schemas.microsoft.com/office/drawing/2014/main" id="{4AA8549D-C9F0-BA48-AB0F-D49A8E378728}"/>
              </a:ext>
            </a:extLst>
          </p:cNvPr>
          <p:cNvSpPr txBox="1"/>
          <p:nvPr/>
        </p:nvSpPr>
        <p:spPr>
          <a:xfrm>
            <a:off x="9495736" y="1802548"/>
            <a:ext cx="596638"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APR</a:t>
            </a:r>
          </a:p>
        </p:txBody>
      </p:sp>
      <p:sp>
        <p:nvSpPr>
          <p:cNvPr id="32" name="TextBox 31">
            <a:extLst>
              <a:ext uri="{FF2B5EF4-FFF2-40B4-BE49-F238E27FC236}">
                <a16:creationId xmlns:a16="http://schemas.microsoft.com/office/drawing/2014/main" id="{FF236786-E299-8344-9F94-51994DBD3D73}"/>
              </a:ext>
            </a:extLst>
          </p:cNvPr>
          <p:cNvSpPr txBox="1"/>
          <p:nvPr/>
        </p:nvSpPr>
        <p:spPr>
          <a:xfrm>
            <a:off x="6183087" y="1802548"/>
            <a:ext cx="649537"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NOV</a:t>
            </a:r>
          </a:p>
        </p:txBody>
      </p:sp>
      <p:sp>
        <p:nvSpPr>
          <p:cNvPr id="33" name="TextBox 32">
            <a:extLst>
              <a:ext uri="{FF2B5EF4-FFF2-40B4-BE49-F238E27FC236}">
                <a16:creationId xmlns:a16="http://schemas.microsoft.com/office/drawing/2014/main" id="{8E74260C-44C2-914B-86B3-34D2DE90087B}"/>
              </a:ext>
            </a:extLst>
          </p:cNvPr>
          <p:cNvSpPr txBox="1"/>
          <p:nvPr/>
        </p:nvSpPr>
        <p:spPr>
          <a:xfrm>
            <a:off x="6893058" y="1802548"/>
            <a:ext cx="551754"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DIC</a:t>
            </a:r>
          </a:p>
        </p:txBody>
      </p:sp>
      <p:sp>
        <p:nvSpPr>
          <p:cNvPr id="34" name="TextBox 33">
            <a:extLst>
              <a:ext uri="{FF2B5EF4-FFF2-40B4-BE49-F238E27FC236}">
                <a16:creationId xmlns:a16="http://schemas.microsoft.com/office/drawing/2014/main" id="{EB7122A4-D359-2D45-ADCB-2A77088A0514}"/>
              </a:ext>
            </a:extLst>
          </p:cNvPr>
          <p:cNvSpPr txBox="1"/>
          <p:nvPr/>
        </p:nvSpPr>
        <p:spPr>
          <a:xfrm>
            <a:off x="10115911" y="1802548"/>
            <a:ext cx="662361"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MAY</a:t>
            </a:r>
          </a:p>
        </p:txBody>
      </p:sp>
      <p:sp>
        <p:nvSpPr>
          <p:cNvPr id="35" name="TextBox 34">
            <a:extLst>
              <a:ext uri="{FF2B5EF4-FFF2-40B4-BE49-F238E27FC236}">
                <a16:creationId xmlns:a16="http://schemas.microsoft.com/office/drawing/2014/main" id="{4A39BD55-1747-4745-A0DD-DF4FB5D81791}"/>
              </a:ext>
            </a:extLst>
          </p:cNvPr>
          <p:cNvSpPr txBox="1"/>
          <p:nvPr/>
        </p:nvSpPr>
        <p:spPr>
          <a:xfrm>
            <a:off x="2519009" y="1802548"/>
            <a:ext cx="928460"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PERIOD</a:t>
            </a:r>
          </a:p>
        </p:txBody>
      </p:sp>
      <p:sp>
        <p:nvSpPr>
          <p:cNvPr id="36" name="TextBox 35">
            <a:extLst>
              <a:ext uri="{FF2B5EF4-FFF2-40B4-BE49-F238E27FC236}">
                <a16:creationId xmlns:a16="http://schemas.microsoft.com/office/drawing/2014/main" id="{B827EF73-CEA3-FA49-A519-FA7FE63F96D7}"/>
              </a:ext>
            </a:extLst>
          </p:cNvPr>
          <p:cNvSpPr txBox="1"/>
          <p:nvPr/>
        </p:nvSpPr>
        <p:spPr>
          <a:xfrm>
            <a:off x="1156958" y="1802548"/>
            <a:ext cx="853119"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TASKS</a:t>
            </a:r>
          </a:p>
        </p:txBody>
      </p:sp>
      <p:sp>
        <p:nvSpPr>
          <p:cNvPr id="42" name="Rectangle 41">
            <a:extLst>
              <a:ext uri="{FF2B5EF4-FFF2-40B4-BE49-F238E27FC236}">
                <a16:creationId xmlns:a16="http://schemas.microsoft.com/office/drawing/2014/main" id="{D7323B5B-8B7D-8145-8B59-0C59C925B954}"/>
              </a:ext>
            </a:extLst>
          </p:cNvPr>
          <p:cNvSpPr/>
          <p:nvPr/>
        </p:nvSpPr>
        <p:spPr>
          <a:xfrm>
            <a:off x="3561445" y="1428523"/>
            <a:ext cx="3934278" cy="36166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43" name="TextBox 42">
            <a:extLst>
              <a:ext uri="{FF2B5EF4-FFF2-40B4-BE49-F238E27FC236}">
                <a16:creationId xmlns:a16="http://schemas.microsoft.com/office/drawing/2014/main" id="{AF2E1C78-5563-4249-83B8-01E387FBC048}"/>
              </a:ext>
            </a:extLst>
          </p:cNvPr>
          <p:cNvSpPr txBox="1"/>
          <p:nvPr/>
        </p:nvSpPr>
        <p:spPr>
          <a:xfrm>
            <a:off x="5209425" y="1439277"/>
            <a:ext cx="638316"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2019</a:t>
            </a:r>
          </a:p>
        </p:txBody>
      </p:sp>
      <p:sp>
        <p:nvSpPr>
          <p:cNvPr id="44" name="Rectangle 43">
            <a:extLst>
              <a:ext uri="{FF2B5EF4-FFF2-40B4-BE49-F238E27FC236}">
                <a16:creationId xmlns:a16="http://schemas.microsoft.com/office/drawing/2014/main" id="{F7884A8E-B505-5540-9CAB-4FA24A61268C}"/>
              </a:ext>
            </a:extLst>
          </p:cNvPr>
          <p:cNvSpPr/>
          <p:nvPr/>
        </p:nvSpPr>
        <p:spPr>
          <a:xfrm>
            <a:off x="7495722" y="1428523"/>
            <a:ext cx="3934278" cy="36166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45" name="TextBox 44">
            <a:extLst>
              <a:ext uri="{FF2B5EF4-FFF2-40B4-BE49-F238E27FC236}">
                <a16:creationId xmlns:a16="http://schemas.microsoft.com/office/drawing/2014/main" id="{03F3A151-0634-BA4B-8B43-B3AB39BB3E7F}"/>
              </a:ext>
            </a:extLst>
          </p:cNvPr>
          <p:cNvSpPr txBox="1"/>
          <p:nvPr/>
        </p:nvSpPr>
        <p:spPr>
          <a:xfrm>
            <a:off x="9120460" y="1439277"/>
            <a:ext cx="684803"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2020</a:t>
            </a:r>
          </a:p>
        </p:txBody>
      </p:sp>
      <p:cxnSp>
        <p:nvCxnSpPr>
          <p:cNvPr id="53" name="Straight Connector 52">
            <a:extLst>
              <a:ext uri="{FF2B5EF4-FFF2-40B4-BE49-F238E27FC236}">
                <a16:creationId xmlns:a16="http://schemas.microsoft.com/office/drawing/2014/main" id="{906F0A35-3C0C-644B-9B03-62D269D687AB}"/>
              </a:ext>
            </a:extLst>
          </p:cNvPr>
          <p:cNvCxnSpPr>
            <a:cxnSpLocks/>
          </p:cNvCxnSpPr>
          <p:nvPr/>
        </p:nvCxnSpPr>
        <p:spPr>
          <a:xfrm flipV="1">
            <a:off x="3560520"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5B4FF214-6C74-DC40-8041-64F1146A90AD}"/>
              </a:ext>
            </a:extLst>
          </p:cNvPr>
          <p:cNvCxnSpPr>
            <a:cxnSpLocks/>
          </p:cNvCxnSpPr>
          <p:nvPr/>
        </p:nvCxnSpPr>
        <p:spPr>
          <a:xfrm flipV="1">
            <a:off x="4213915"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ADBBBE8F-46EC-164D-963A-0A9C65C2F7EA}"/>
              </a:ext>
            </a:extLst>
          </p:cNvPr>
          <p:cNvCxnSpPr>
            <a:cxnSpLocks/>
          </p:cNvCxnSpPr>
          <p:nvPr/>
        </p:nvCxnSpPr>
        <p:spPr>
          <a:xfrm flipV="1">
            <a:off x="4872870"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931EAD39-C45A-B047-B3EA-E9F7F0E4342F}"/>
              </a:ext>
            </a:extLst>
          </p:cNvPr>
          <p:cNvCxnSpPr>
            <a:cxnSpLocks/>
          </p:cNvCxnSpPr>
          <p:nvPr/>
        </p:nvCxnSpPr>
        <p:spPr>
          <a:xfrm flipV="1">
            <a:off x="5525341"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F8C7701B-89F6-8742-B209-5D8026423237}"/>
              </a:ext>
            </a:extLst>
          </p:cNvPr>
          <p:cNvCxnSpPr>
            <a:cxnSpLocks/>
          </p:cNvCxnSpPr>
          <p:nvPr/>
        </p:nvCxnSpPr>
        <p:spPr>
          <a:xfrm flipV="1">
            <a:off x="6184296"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878C2CA8-DEE1-0949-B118-A084983316ED}"/>
              </a:ext>
            </a:extLst>
          </p:cNvPr>
          <p:cNvCxnSpPr>
            <a:cxnSpLocks/>
          </p:cNvCxnSpPr>
          <p:nvPr/>
        </p:nvCxnSpPr>
        <p:spPr>
          <a:xfrm flipV="1">
            <a:off x="6832865"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41B3A993-632A-B24D-B75C-6DDC63818639}"/>
              </a:ext>
            </a:extLst>
          </p:cNvPr>
          <p:cNvCxnSpPr>
            <a:cxnSpLocks/>
          </p:cNvCxnSpPr>
          <p:nvPr/>
        </p:nvCxnSpPr>
        <p:spPr>
          <a:xfrm flipV="1">
            <a:off x="7495722"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772717C3-AA5F-1547-A87A-0091F6E7C996}"/>
              </a:ext>
            </a:extLst>
          </p:cNvPr>
          <p:cNvCxnSpPr>
            <a:cxnSpLocks/>
          </p:cNvCxnSpPr>
          <p:nvPr/>
        </p:nvCxnSpPr>
        <p:spPr>
          <a:xfrm flipV="1">
            <a:off x="8147875"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BF7307CC-DBEA-4C4D-9E82-BFA09F2A13D3}"/>
              </a:ext>
            </a:extLst>
          </p:cNvPr>
          <p:cNvCxnSpPr>
            <a:cxnSpLocks/>
          </p:cNvCxnSpPr>
          <p:nvPr/>
        </p:nvCxnSpPr>
        <p:spPr>
          <a:xfrm flipV="1">
            <a:off x="8807148"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456DE665-03A7-D14D-8368-E527475CBD65}"/>
              </a:ext>
            </a:extLst>
          </p:cNvPr>
          <p:cNvCxnSpPr>
            <a:cxnSpLocks/>
          </p:cNvCxnSpPr>
          <p:nvPr/>
        </p:nvCxnSpPr>
        <p:spPr>
          <a:xfrm flipV="1">
            <a:off x="9458702"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DE6B63F0-B843-F14F-8E05-59B74B60549E}"/>
              </a:ext>
            </a:extLst>
          </p:cNvPr>
          <p:cNvCxnSpPr>
            <a:cxnSpLocks/>
          </p:cNvCxnSpPr>
          <p:nvPr/>
        </p:nvCxnSpPr>
        <p:spPr>
          <a:xfrm flipV="1">
            <a:off x="10118574"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0FF2CE10-1269-C841-8924-BD1FA11CA464}"/>
              </a:ext>
            </a:extLst>
          </p:cNvPr>
          <p:cNvCxnSpPr>
            <a:cxnSpLocks/>
          </p:cNvCxnSpPr>
          <p:nvPr/>
        </p:nvCxnSpPr>
        <p:spPr>
          <a:xfrm flipV="1">
            <a:off x="10771045"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8D6677F4-6F58-1C49-8B48-A61805715817}"/>
              </a:ext>
            </a:extLst>
          </p:cNvPr>
          <p:cNvCxnSpPr>
            <a:cxnSpLocks/>
          </p:cNvCxnSpPr>
          <p:nvPr/>
        </p:nvCxnSpPr>
        <p:spPr>
          <a:xfrm flipV="1">
            <a:off x="11426758"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a:extLst>
              <a:ext uri="{FF2B5EF4-FFF2-40B4-BE49-F238E27FC236}">
                <a16:creationId xmlns:a16="http://schemas.microsoft.com/office/drawing/2014/main" id="{E18D9ACF-C144-A047-81A5-68646FEF304D}"/>
              </a:ext>
            </a:extLst>
          </p:cNvPr>
          <p:cNvCxnSpPr>
            <a:cxnSpLocks/>
          </p:cNvCxnSpPr>
          <p:nvPr/>
        </p:nvCxnSpPr>
        <p:spPr>
          <a:xfrm flipV="1">
            <a:off x="2405033"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a:extLst>
              <a:ext uri="{FF2B5EF4-FFF2-40B4-BE49-F238E27FC236}">
                <a16:creationId xmlns:a16="http://schemas.microsoft.com/office/drawing/2014/main" id="{AD7A904D-BCDC-A848-B23F-CEAD7024F6B5}"/>
              </a:ext>
            </a:extLst>
          </p:cNvPr>
          <p:cNvCxnSpPr>
            <a:cxnSpLocks/>
          </p:cNvCxnSpPr>
          <p:nvPr/>
        </p:nvCxnSpPr>
        <p:spPr>
          <a:xfrm flipV="1">
            <a:off x="762000"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a:extLst>
              <a:ext uri="{FF2B5EF4-FFF2-40B4-BE49-F238E27FC236}">
                <a16:creationId xmlns:a16="http://schemas.microsoft.com/office/drawing/2014/main" id="{B85834C7-35A5-DE4C-9CE7-952EE6F04193}"/>
              </a:ext>
            </a:extLst>
          </p:cNvPr>
          <p:cNvCxnSpPr>
            <a:cxnSpLocks/>
          </p:cNvCxnSpPr>
          <p:nvPr/>
        </p:nvCxnSpPr>
        <p:spPr>
          <a:xfrm>
            <a:off x="762000" y="2513521"/>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46FE8E80-F968-A742-BA65-CECCD3C07C72}"/>
              </a:ext>
            </a:extLst>
          </p:cNvPr>
          <p:cNvCxnSpPr>
            <a:cxnSpLocks/>
          </p:cNvCxnSpPr>
          <p:nvPr/>
        </p:nvCxnSpPr>
        <p:spPr>
          <a:xfrm>
            <a:off x="762000" y="2883015"/>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04D2AD14-2A51-764A-B257-9B4B23535310}"/>
              </a:ext>
            </a:extLst>
          </p:cNvPr>
          <p:cNvCxnSpPr>
            <a:cxnSpLocks/>
          </p:cNvCxnSpPr>
          <p:nvPr/>
        </p:nvCxnSpPr>
        <p:spPr>
          <a:xfrm>
            <a:off x="762000" y="3236853"/>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2C75A283-F8CC-3B40-A42C-6AF2755C6DDF}"/>
              </a:ext>
            </a:extLst>
          </p:cNvPr>
          <p:cNvCxnSpPr>
            <a:cxnSpLocks/>
          </p:cNvCxnSpPr>
          <p:nvPr/>
        </p:nvCxnSpPr>
        <p:spPr>
          <a:xfrm>
            <a:off x="762000" y="3598519"/>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7FFCC63B-70A7-A34B-8648-6F3BEA337776}"/>
              </a:ext>
            </a:extLst>
          </p:cNvPr>
          <p:cNvCxnSpPr>
            <a:cxnSpLocks/>
          </p:cNvCxnSpPr>
          <p:nvPr/>
        </p:nvCxnSpPr>
        <p:spPr>
          <a:xfrm>
            <a:off x="762000" y="3960185"/>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4776D4C7-6831-E743-B20D-2DC6924503AA}"/>
              </a:ext>
            </a:extLst>
          </p:cNvPr>
          <p:cNvCxnSpPr>
            <a:cxnSpLocks/>
          </p:cNvCxnSpPr>
          <p:nvPr/>
        </p:nvCxnSpPr>
        <p:spPr>
          <a:xfrm>
            <a:off x="762000" y="4321851"/>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7063A353-8A96-8343-BB83-E15CBEA8946A}"/>
              </a:ext>
            </a:extLst>
          </p:cNvPr>
          <p:cNvCxnSpPr>
            <a:cxnSpLocks/>
          </p:cNvCxnSpPr>
          <p:nvPr/>
        </p:nvCxnSpPr>
        <p:spPr>
          <a:xfrm>
            <a:off x="762000" y="4683517"/>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38470EB8-433B-A64C-9201-8737D73CCC8A}"/>
              </a:ext>
            </a:extLst>
          </p:cNvPr>
          <p:cNvCxnSpPr>
            <a:cxnSpLocks/>
          </p:cNvCxnSpPr>
          <p:nvPr/>
        </p:nvCxnSpPr>
        <p:spPr>
          <a:xfrm>
            <a:off x="762000" y="5045183"/>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97D80BD5-3773-E746-B573-7736B9C672D8}"/>
              </a:ext>
            </a:extLst>
          </p:cNvPr>
          <p:cNvCxnSpPr>
            <a:cxnSpLocks/>
          </p:cNvCxnSpPr>
          <p:nvPr/>
        </p:nvCxnSpPr>
        <p:spPr>
          <a:xfrm>
            <a:off x="762000" y="5406849"/>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BDFB7D13-9360-F24D-A33F-DC07D594B8CB}"/>
              </a:ext>
            </a:extLst>
          </p:cNvPr>
          <p:cNvCxnSpPr>
            <a:cxnSpLocks/>
          </p:cNvCxnSpPr>
          <p:nvPr/>
        </p:nvCxnSpPr>
        <p:spPr>
          <a:xfrm>
            <a:off x="762000" y="5768515"/>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73C3067C-BA4A-DB4F-BF08-A25C9D1C261A}"/>
              </a:ext>
            </a:extLst>
          </p:cNvPr>
          <p:cNvCxnSpPr>
            <a:cxnSpLocks/>
          </p:cNvCxnSpPr>
          <p:nvPr/>
        </p:nvCxnSpPr>
        <p:spPr>
          <a:xfrm>
            <a:off x="762000" y="6121351"/>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85" name="TextBox 84">
            <a:extLst>
              <a:ext uri="{FF2B5EF4-FFF2-40B4-BE49-F238E27FC236}">
                <a16:creationId xmlns:a16="http://schemas.microsoft.com/office/drawing/2014/main" id="{F74442E0-CC3F-C445-9A4E-91885D68A128}"/>
              </a:ext>
            </a:extLst>
          </p:cNvPr>
          <p:cNvSpPr txBox="1"/>
          <p:nvPr/>
        </p:nvSpPr>
        <p:spPr>
          <a:xfrm>
            <a:off x="883263" y="2217272"/>
            <a:ext cx="992579" cy="276999"/>
          </a:xfrm>
          <a:prstGeom prst="rect">
            <a:avLst/>
          </a:prstGeom>
          <a:noFill/>
        </p:spPr>
        <p:txBody>
          <a:bodyPr wrap="none" rtlCol="0">
            <a:spAutoFit/>
          </a:bodyPr>
          <a:lstStyle/>
          <a:p>
            <a:r>
              <a:rPr lang="en-US" sz="1200" dirty="0">
                <a:latin typeface="Poppins Medium" pitchFamily="2" charset="77"/>
                <a:cs typeface="Poppins Medium" pitchFamily="2" charset="77"/>
              </a:rPr>
              <a:t>Main Task 1</a:t>
            </a:r>
          </a:p>
        </p:txBody>
      </p:sp>
      <p:sp>
        <p:nvSpPr>
          <p:cNvPr id="86" name="TextBox 85">
            <a:extLst>
              <a:ext uri="{FF2B5EF4-FFF2-40B4-BE49-F238E27FC236}">
                <a16:creationId xmlns:a16="http://schemas.microsoft.com/office/drawing/2014/main" id="{1202B213-2EB8-9947-8044-C2B8F1D08245}"/>
              </a:ext>
            </a:extLst>
          </p:cNvPr>
          <p:cNvSpPr txBox="1"/>
          <p:nvPr/>
        </p:nvSpPr>
        <p:spPr>
          <a:xfrm>
            <a:off x="883263" y="2582852"/>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87" name="TextBox 86">
            <a:extLst>
              <a:ext uri="{FF2B5EF4-FFF2-40B4-BE49-F238E27FC236}">
                <a16:creationId xmlns:a16="http://schemas.microsoft.com/office/drawing/2014/main" id="{F6D1F841-9E7A-7846-A951-B508ACD27B81}"/>
              </a:ext>
            </a:extLst>
          </p:cNvPr>
          <p:cNvSpPr txBox="1"/>
          <p:nvPr/>
        </p:nvSpPr>
        <p:spPr>
          <a:xfrm>
            <a:off x="883263" y="2944615"/>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88" name="TextBox 87">
            <a:extLst>
              <a:ext uri="{FF2B5EF4-FFF2-40B4-BE49-F238E27FC236}">
                <a16:creationId xmlns:a16="http://schemas.microsoft.com/office/drawing/2014/main" id="{C246A963-7948-324E-84D5-96A9AE9A316A}"/>
              </a:ext>
            </a:extLst>
          </p:cNvPr>
          <p:cNvSpPr txBox="1"/>
          <p:nvPr/>
        </p:nvSpPr>
        <p:spPr>
          <a:xfrm>
            <a:off x="883263" y="3300878"/>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89" name="TextBox 88">
            <a:extLst>
              <a:ext uri="{FF2B5EF4-FFF2-40B4-BE49-F238E27FC236}">
                <a16:creationId xmlns:a16="http://schemas.microsoft.com/office/drawing/2014/main" id="{A75A6B49-5726-3846-B70D-E3B4D51C1B7C}"/>
              </a:ext>
            </a:extLst>
          </p:cNvPr>
          <p:cNvSpPr txBox="1"/>
          <p:nvPr/>
        </p:nvSpPr>
        <p:spPr>
          <a:xfrm>
            <a:off x="883263" y="3663360"/>
            <a:ext cx="992579" cy="276999"/>
          </a:xfrm>
          <a:prstGeom prst="rect">
            <a:avLst/>
          </a:prstGeom>
          <a:noFill/>
        </p:spPr>
        <p:txBody>
          <a:bodyPr wrap="none" rtlCol="0">
            <a:spAutoFit/>
          </a:bodyPr>
          <a:lstStyle/>
          <a:p>
            <a:r>
              <a:rPr lang="en-US" sz="1200" dirty="0">
                <a:latin typeface="Poppins Medium" pitchFamily="2" charset="77"/>
                <a:cs typeface="Poppins Medium" pitchFamily="2" charset="77"/>
              </a:rPr>
              <a:t>Main Task 2</a:t>
            </a:r>
          </a:p>
        </p:txBody>
      </p:sp>
      <p:sp>
        <p:nvSpPr>
          <p:cNvPr id="90" name="TextBox 89">
            <a:extLst>
              <a:ext uri="{FF2B5EF4-FFF2-40B4-BE49-F238E27FC236}">
                <a16:creationId xmlns:a16="http://schemas.microsoft.com/office/drawing/2014/main" id="{176195FC-E8A2-E746-84C7-FBA6141AD801}"/>
              </a:ext>
            </a:extLst>
          </p:cNvPr>
          <p:cNvSpPr txBox="1"/>
          <p:nvPr/>
        </p:nvSpPr>
        <p:spPr>
          <a:xfrm>
            <a:off x="883263" y="4023947"/>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91" name="TextBox 90">
            <a:extLst>
              <a:ext uri="{FF2B5EF4-FFF2-40B4-BE49-F238E27FC236}">
                <a16:creationId xmlns:a16="http://schemas.microsoft.com/office/drawing/2014/main" id="{7530CF83-1BA0-D84D-8437-1662D3AC5CE8}"/>
              </a:ext>
            </a:extLst>
          </p:cNvPr>
          <p:cNvSpPr txBox="1"/>
          <p:nvPr/>
        </p:nvSpPr>
        <p:spPr>
          <a:xfrm>
            <a:off x="883263" y="4387268"/>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92" name="TextBox 91">
            <a:extLst>
              <a:ext uri="{FF2B5EF4-FFF2-40B4-BE49-F238E27FC236}">
                <a16:creationId xmlns:a16="http://schemas.microsoft.com/office/drawing/2014/main" id="{7F14FCEF-014F-6949-BB08-00C95A2C9915}"/>
              </a:ext>
            </a:extLst>
          </p:cNvPr>
          <p:cNvSpPr txBox="1"/>
          <p:nvPr/>
        </p:nvSpPr>
        <p:spPr>
          <a:xfrm>
            <a:off x="883263" y="4748934"/>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93" name="TextBox 92">
            <a:extLst>
              <a:ext uri="{FF2B5EF4-FFF2-40B4-BE49-F238E27FC236}">
                <a16:creationId xmlns:a16="http://schemas.microsoft.com/office/drawing/2014/main" id="{32DE86F2-6CDA-4643-99B6-84399D3F14C0}"/>
              </a:ext>
            </a:extLst>
          </p:cNvPr>
          <p:cNvSpPr txBox="1"/>
          <p:nvPr/>
        </p:nvSpPr>
        <p:spPr>
          <a:xfrm>
            <a:off x="883263" y="5106185"/>
            <a:ext cx="992579" cy="276999"/>
          </a:xfrm>
          <a:prstGeom prst="rect">
            <a:avLst/>
          </a:prstGeom>
          <a:noFill/>
        </p:spPr>
        <p:txBody>
          <a:bodyPr wrap="none" rtlCol="0">
            <a:spAutoFit/>
          </a:bodyPr>
          <a:lstStyle/>
          <a:p>
            <a:r>
              <a:rPr lang="en-US" sz="1200" dirty="0">
                <a:latin typeface="Poppins Medium" pitchFamily="2" charset="77"/>
                <a:cs typeface="Poppins Medium" pitchFamily="2" charset="77"/>
              </a:rPr>
              <a:t>Main Task 3</a:t>
            </a:r>
          </a:p>
        </p:txBody>
      </p:sp>
      <p:sp>
        <p:nvSpPr>
          <p:cNvPr id="94" name="TextBox 93">
            <a:extLst>
              <a:ext uri="{FF2B5EF4-FFF2-40B4-BE49-F238E27FC236}">
                <a16:creationId xmlns:a16="http://schemas.microsoft.com/office/drawing/2014/main" id="{EAC9F18A-F23A-D642-8E4A-80629FB7BF75}"/>
              </a:ext>
            </a:extLst>
          </p:cNvPr>
          <p:cNvSpPr txBox="1"/>
          <p:nvPr/>
        </p:nvSpPr>
        <p:spPr>
          <a:xfrm>
            <a:off x="883263" y="5470868"/>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95" name="TextBox 94">
            <a:extLst>
              <a:ext uri="{FF2B5EF4-FFF2-40B4-BE49-F238E27FC236}">
                <a16:creationId xmlns:a16="http://schemas.microsoft.com/office/drawing/2014/main" id="{787DE609-DC04-5A44-8299-A2A13AA3D363}"/>
              </a:ext>
            </a:extLst>
          </p:cNvPr>
          <p:cNvSpPr txBox="1"/>
          <p:nvPr/>
        </p:nvSpPr>
        <p:spPr>
          <a:xfrm>
            <a:off x="883263" y="5833252"/>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96" name="TextBox 95">
            <a:extLst>
              <a:ext uri="{FF2B5EF4-FFF2-40B4-BE49-F238E27FC236}">
                <a16:creationId xmlns:a16="http://schemas.microsoft.com/office/drawing/2014/main" id="{C74B348C-0AD0-A34C-9C26-F7AA69EB9E15}"/>
              </a:ext>
            </a:extLst>
          </p:cNvPr>
          <p:cNvSpPr txBox="1"/>
          <p:nvPr/>
        </p:nvSpPr>
        <p:spPr>
          <a:xfrm>
            <a:off x="2494806" y="2217272"/>
            <a:ext cx="809837" cy="276999"/>
          </a:xfrm>
          <a:prstGeom prst="rect">
            <a:avLst/>
          </a:prstGeom>
          <a:noFill/>
        </p:spPr>
        <p:txBody>
          <a:bodyPr wrap="none" rtlCol="0">
            <a:spAutoFit/>
          </a:bodyPr>
          <a:lstStyle/>
          <a:p>
            <a:r>
              <a:rPr lang="en-US" sz="1200" dirty="0">
                <a:latin typeface="Poppins Medium" pitchFamily="2" charset="77"/>
                <a:cs typeface="Poppins Medium" pitchFamily="2" charset="77"/>
              </a:rPr>
              <a:t>XXX days</a:t>
            </a:r>
          </a:p>
        </p:txBody>
      </p:sp>
      <p:sp>
        <p:nvSpPr>
          <p:cNvPr id="97" name="TextBox 96">
            <a:extLst>
              <a:ext uri="{FF2B5EF4-FFF2-40B4-BE49-F238E27FC236}">
                <a16:creationId xmlns:a16="http://schemas.microsoft.com/office/drawing/2014/main" id="{6A95097A-7AD2-1648-8D0D-1A994AA1CE32}"/>
              </a:ext>
            </a:extLst>
          </p:cNvPr>
          <p:cNvSpPr txBox="1"/>
          <p:nvPr/>
        </p:nvSpPr>
        <p:spPr>
          <a:xfrm>
            <a:off x="2494806" y="2582852"/>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98" name="TextBox 97">
            <a:extLst>
              <a:ext uri="{FF2B5EF4-FFF2-40B4-BE49-F238E27FC236}">
                <a16:creationId xmlns:a16="http://schemas.microsoft.com/office/drawing/2014/main" id="{BF17CDF1-0BF7-3F41-90BD-27727E3A215B}"/>
              </a:ext>
            </a:extLst>
          </p:cNvPr>
          <p:cNvSpPr txBox="1"/>
          <p:nvPr/>
        </p:nvSpPr>
        <p:spPr>
          <a:xfrm>
            <a:off x="2494806" y="2944615"/>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99" name="TextBox 98">
            <a:extLst>
              <a:ext uri="{FF2B5EF4-FFF2-40B4-BE49-F238E27FC236}">
                <a16:creationId xmlns:a16="http://schemas.microsoft.com/office/drawing/2014/main" id="{4E1F6C36-8860-E448-9EF2-1CA24F00B9A2}"/>
              </a:ext>
            </a:extLst>
          </p:cNvPr>
          <p:cNvSpPr txBox="1"/>
          <p:nvPr/>
        </p:nvSpPr>
        <p:spPr>
          <a:xfrm>
            <a:off x="2494806" y="3300878"/>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00" name="TextBox 99">
            <a:extLst>
              <a:ext uri="{FF2B5EF4-FFF2-40B4-BE49-F238E27FC236}">
                <a16:creationId xmlns:a16="http://schemas.microsoft.com/office/drawing/2014/main" id="{A04236A0-CF9D-F447-9FB2-8C4E63B88EFF}"/>
              </a:ext>
            </a:extLst>
          </p:cNvPr>
          <p:cNvSpPr txBox="1"/>
          <p:nvPr/>
        </p:nvSpPr>
        <p:spPr>
          <a:xfrm>
            <a:off x="2494806" y="3663360"/>
            <a:ext cx="809837" cy="276999"/>
          </a:xfrm>
          <a:prstGeom prst="rect">
            <a:avLst/>
          </a:prstGeom>
          <a:noFill/>
        </p:spPr>
        <p:txBody>
          <a:bodyPr wrap="none" rtlCol="0">
            <a:spAutoFit/>
          </a:bodyPr>
          <a:lstStyle/>
          <a:p>
            <a:r>
              <a:rPr lang="en-US" sz="1200" dirty="0">
                <a:latin typeface="Poppins Medium" pitchFamily="2" charset="77"/>
                <a:cs typeface="Poppins Medium" pitchFamily="2" charset="77"/>
              </a:rPr>
              <a:t>XXX days</a:t>
            </a:r>
          </a:p>
        </p:txBody>
      </p:sp>
      <p:sp>
        <p:nvSpPr>
          <p:cNvPr id="101" name="TextBox 100">
            <a:extLst>
              <a:ext uri="{FF2B5EF4-FFF2-40B4-BE49-F238E27FC236}">
                <a16:creationId xmlns:a16="http://schemas.microsoft.com/office/drawing/2014/main" id="{B9043C27-CE53-394A-840F-A5F536900715}"/>
              </a:ext>
            </a:extLst>
          </p:cNvPr>
          <p:cNvSpPr txBox="1"/>
          <p:nvPr/>
        </p:nvSpPr>
        <p:spPr>
          <a:xfrm>
            <a:off x="2494806" y="4023947"/>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02" name="TextBox 101">
            <a:extLst>
              <a:ext uri="{FF2B5EF4-FFF2-40B4-BE49-F238E27FC236}">
                <a16:creationId xmlns:a16="http://schemas.microsoft.com/office/drawing/2014/main" id="{0F1D8C7F-C3CB-E14F-B599-AA58AB99297F}"/>
              </a:ext>
            </a:extLst>
          </p:cNvPr>
          <p:cNvSpPr txBox="1"/>
          <p:nvPr/>
        </p:nvSpPr>
        <p:spPr>
          <a:xfrm>
            <a:off x="2494806" y="4387268"/>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03" name="TextBox 102">
            <a:extLst>
              <a:ext uri="{FF2B5EF4-FFF2-40B4-BE49-F238E27FC236}">
                <a16:creationId xmlns:a16="http://schemas.microsoft.com/office/drawing/2014/main" id="{2A54CFA9-07FC-2D4C-BCB3-65025646DD13}"/>
              </a:ext>
            </a:extLst>
          </p:cNvPr>
          <p:cNvSpPr txBox="1"/>
          <p:nvPr/>
        </p:nvSpPr>
        <p:spPr>
          <a:xfrm>
            <a:off x="2494806" y="4748934"/>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04" name="TextBox 103">
            <a:extLst>
              <a:ext uri="{FF2B5EF4-FFF2-40B4-BE49-F238E27FC236}">
                <a16:creationId xmlns:a16="http://schemas.microsoft.com/office/drawing/2014/main" id="{17B54440-DEE5-3B40-974B-B7BC50F9E6BB}"/>
              </a:ext>
            </a:extLst>
          </p:cNvPr>
          <p:cNvSpPr txBox="1"/>
          <p:nvPr/>
        </p:nvSpPr>
        <p:spPr>
          <a:xfrm>
            <a:off x="2494806" y="5106185"/>
            <a:ext cx="809837" cy="276999"/>
          </a:xfrm>
          <a:prstGeom prst="rect">
            <a:avLst/>
          </a:prstGeom>
          <a:noFill/>
        </p:spPr>
        <p:txBody>
          <a:bodyPr wrap="none" rtlCol="0">
            <a:spAutoFit/>
          </a:bodyPr>
          <a:lstStyle/>
          <a:p>
            <a:r>
              <a:rPr lang="en-US" sz="1200" dirty="0">
                <a:latin typeface="Poppins Medium" pitchFamily="2" charset="77"/>
                <a:cs typeface="Poppins Medium" pitchFamily="2" charset="77"/>
              </a:rPr>
              <a:t>XXX days</a:t>
            </a:r>
          </a:p>
        </p:txBody>
      </p:sp>
      <p:sp>
        <p:nvSpPr>
          <p:cNvPr id="105" name="TextBox 104">
            <a:extLst>
              <a:ext uri="{FF2B5EF4-FFF2-40B4-BE49-F238E27FC236}">
                <a16:creationId xmlns:a16="http://schemas.microsoft.com/office/drawing/2014/main" id="{D1E9519E-D79A-FD49-B0C3-4E699C0ECD8A}"/>
              </a:ext>
            </a:extLst>
          </p:cNvPr>
          <p:cNvSpPr txBox="1"/>
          <p:nvPr/>
        </p:nvSpPr>
        <p:spPr>
          <a:xfrm>
            <a:off x="2494806" y="5470868"/>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06" name="TextBox 105">
            <a:extLst>
              <a:ext uri="{FF2B5EF4-FFF2-40B4-BE49-F238E27FC236}">
                <a16:creationId xmlns:a16="http://schemas.microsoft.com/office/drawing/2014/main" id="{798FA2FA-3525-3248-8F40-7AE0118C1A54}"/>
              </a:ext>
            </a:extLst>
          </p:cNvPr>
          <p:cNvSpPr txBox="1"/>
          <p:nvPr/>
        </p:nvSpPr>
        <p:spPr>
          <a:xfrm>
            <a:off x="2494806" y="5833252"/>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20" name="Isosceles Triangle 93">
            <a:extLst>
              <a:ext uri="{FF2B5EF4-FFF2-40B4-BE49-F238E27FC236}">
                <a16:creationId xmlns:a16="http://schemas.microsoft.com/office/drawing/2014/main" id="{E4491B3C-AC50-9141-B08F-FA3D26921752}"/>
              </a:ext>
            </a:extLst>
          </p:cNvPr>
          <p:cNvSpPr/>
          <p:nvPr/>
        </p:nvSpPr>
        <p:spPr>
          <a:xfrm>
            <a:off x="5963909" y="5901859"/>
            <a:ext cx="265107" cy="228541"/>
          </a:xfrm>
          <a:prstGeom prst="triangl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Poppins Light" pitchFamily="2" charset="77"/>
            </a:endParaRPr>
          </a:p>
        </p:txBody>
      </p:sp>
      <p:sp>
        <p:nvSpPr>
          <p:cNvPr id="121" name="Shape 21036">
            <a:extLst>
              <a:ext uri="{FF2B5EF4-FFF2-40B4-BE49-F238E27FC236}">
                <a16:creationId xmlns:a16="http://schemas.microsoft.com/office/drawing/2014/main" id="{C4CF1B5E-1B30-8F45-8044-233C760D9301}"/>
              </a:ext>
            </a:extLst>
          </p:cNvPr>
          <p:cNvSpPr/>
          <p:nvPr/>
        </p:nvSpPr>
        <p:spPr>
          <a:xfrm>
            <a:off x="5761756" y="6143690"/>
            <a:ext cx="669415" cy="29033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ctr"/>
            <a:r>
              <a:rPr lang="en-US" sz="1400" b="1" dirty="0">
                <a:solidFill>
                  <a:schemeClr val="tx2"/>
                </a:solidFill>
                <a:latin typeface="Poppins" pitchFamily="2" charset="77"/>
                <a:cs typeface="Poppins" pitchFamily="2" charset="77"/>
              </a:rPr>
              <a:t>Today</a:t>
            </a:r>
            <a:endParaRPr sz="1400" b="1" dirty="0">
              <a:solidFill>
                <a:schemeClr val="tx2"/>
              </a:solidFill>
              <a:latin typeface="Poppins" pitchFamily="2" charset="77"/>
              <a:cs typeface="Poppins" pitchFamily="2" charset="77"/>
            </a:endParaRPr>
          </a:p>
        </p:txBody>
      </p:sp>
    </p:spTree>
    <p:extLst>
      <p:ext uri="{BB962C8B-B14F-4D97-AF65-F5344CB8AC3E}">
        <p14:creationId xmlns:p14="http://schemas.microsoft.com/office/powerpoint/2010/main" val="3485285427"/>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21792D2-7FEA-B842-8D25-4E7C8C346BE5}"/>
              </a:ext>
            </a:extLst>
          </p:cNvPr>
          <p:cNvSpPr txBox="1"/>
          <p:nvPr/>
        </p:nvSpPr>
        <p:spPr>
          <a:xfrm>
            <a:off x="2247142" y="277889"/>
            <a:ext cx="7704353" cy="600164"/>
          </a:xfrm>
          <a:prstGeom prst="rect">
            <a:avLst/>
          </a:prstGeom>
          <a:noFill/>
        </p:spPr>
        <p:txBody>
          <a:bodyPr wrap="none" rtlCol="0">
            <a:spAutoFit/>
          </a:bodyPr>
          <a:lstStyle/>
          <a:p>
            <a:pPr algn="ctr"/>
            <a:r>
              <a:rPr lang="en-US" sz="3300" b="1" dirty="0">
                <a:solidFill>
                  <a:schemeClr val="tx2"/>
                </a:solidFill>
                <a:latin typeface="Poppins" pitchFamily="2" charset="77"/>
                <a:cs typeface="Poppins" pitchFamily="2" charset="77"/>
              </a:rPr>
              <a:t>FOUR QUARTER GANTT CHART SLIDE</a:t>
            </a:r>
          </a:p>
        </p:txBody>
      </p:sp>
      <p:sp>
        <p:nvSpPr>
          <p:cNvPr id="3" name="TextBox 2">
            <a:extLst>
              <a:ext uri="{FF2B5EF4-FFF2-40B4-BE49-F238E27FC236}">
                <a16:creationId xmlns:a16="http://schemas.microsoft.com/office/drawing/2014/main" id="{E9818A3E-05CB-664F-A5E9-228872E79138}"/>
              </a:ext>
            </a:extLst>
          </p:cNvPr>
          <p:cNvSpPr txBox="1"/>
          <p:nvPr/>
        </p:nvSpPr>
        <p:spPr>
          <a:xfrm>
            <a:off x="4876864" y="818575"/>
            <a:ext cx="2444900" cy="276999"/>
          </a:xfrm>
          <a:prstGeom prst="rect">
            <a:avLst/>
          </a:prstGeom>
          <a:noFill/>
        </p:spPr>
        <p:txBody>
          <a:bodyPr wrap="none" rtlCol="0">
            <a:spAutoFit/>
          </a:bodyPr>
          <a:lstStyle/>
          <a:p>
            <a:pPr algn="ctr"/>
            <a:r>
              <a:rPr lang="en-US" sz="1200" spc="300" dirty="0">
                <a:solidFill>
                  <a:schemeClr val="tx1">
                    <a:lumMod val="50000"/>
                    <a:lumOff val="50000"/>
                  </a:schemeClr>
                </a:solidFill>
                <a:latin typeface="Poppins Light" pitchFamily="2" charset="77"/>
                <a:cs typeface="Poppins Light" pitchFamily="2" charset="77"/>
              </a:rPr>
              <a:t>WRITE YOUR SUBTITLE</a:t>
            </a:r>
          </a:p>
        </p:txBody>
      </p:sp>
      <p:sp>
        <p:nvSpPr>
          <p:cNvPr id="99" name="Rectangle 98">
            <a:extLst>
              <a:ext uri="{FF2B5EF4-FFF2-40B4-BE49-F238E27FC236}">
                <a16:creationId xmlns:a16="http://schemas.microsoft.com/office/drawing/2014/main" id="{EACC21D8-1B1E-C14D-B232-63360C3261C5}"/>
              </a:ext>
            </a:extLst>
          </p:cNvPr>
          <p:cNvSpPr/>
          <p:nvPr/>
        </p:nvSpPr>
        <p:spPr>
          <a:xfrm>
            <a:off x="3561444"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0" name="Rectangle 99">
            <a:extLst>
              <a:ext uri="{FF2B5EF4-FFF2-40B4-BE49-F238E27FC236}">
                <a16:creationId xmlns:a16="http://schemas.microsoft.com/office/drawing/2014/main" id="{0DA60B02-553C-7C42-A07B-C0BB2F37FD19}"/>
              </a:ext>
            </a:extLst>
          </p:cNvPr>
          <p:cNvSpPr/>
          <p:nvPr/>
        </p:nvSpPr>
        <p:spPr>
          <a:xfrm>
            <a:off x="4217157"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1" name="Rectangle 100">
            <a:extLst>
              <a:ext uri="{FF2B5EF4-FFF2-40B4-BE49-F238E27FC236}">
                <a16:creationId xmlns:a16="http://schemas.microsoft.com/office/drawing/2014/main" id="{5ABA1F12-A2DF-F747-9430-E0102F25F81E}"/>
              </a:ext>
            </a:extLst>
          </p:cNvPr>
          <p:cNvSpPr/>
          <p:nvPr/>
        </p:nvSpPr>
        <p:spPr>
          <a:xfrm>
            <a:off x="4872870"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2" name="Rectangle 101">
            <a:extLst>
              <a:ext uri="{FF2B5EF4-FFF2-40B4-BE49-F238E27FC236}">
                <a16:creationId xmlns:a16="http://schemas.microsoft.com/office/drawing/2014/main" id="{952CA3A7-421E-294E-86A2-7E3BA640AB45}"/>
              </a:ext>
            </a:extLst>
          </p:cNvPr>
          <p:cNvSpPr/>
          <p:nvPr/>
        </p:nvSpPr>
        <p:spPr>
          <a:xfrm>
            <a:off x="5528583"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3" name="Rectangle 102">
            <a:extLst>
              <a:ext uri="{FF2B5EF4-FFF2-40B4-BE49-F238E27FC236}">
                <a16:creationId xmlns:a16="http://schemas.microsoft.com/office/drawing/2014/main" id="{A34F9CCC-7132-9942-A450-4FA0B7B32EFF}"/>
              </a:ext>
            </a:extLst>
          </p:cNvPr>
          <p:cNvSpPr/>
          <p:nvPr/>
        </p:nvSpPr>
        <p:spPr>
          <a:xfrm>
            <a:off x="6184296"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4" name="Rectangle 103">
            <a:extLst>
              <a:ext uri="{FF2B5EF4-FFF2-40B4-BE49-F238E27FC236}">
                <a16:creationId xmlns:a16="http://schemas.microsoft.com/office/drawing/2014/main" id="{4B5FEE22-3E9E-B149-8F90-F022EE7A33B9}"/>
              </a:ext>
            </a:extLst>
          </p:cNvPr>
          <p:cNvSpPr/>
          <p:nvPr/>
        </p:nvSpPr>
        <p:spPr>
          <a:xfrm>
            <a:off x="6840009"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5" name="Rectangle 104">
            <a:extLst>
              <a:ext uri="{FF2B5EF4-FFF2-40B4-BE49-F238E27FC236}">
                <a16:creationId xmlns:a16="http://schemas.microsoft.com/office/drawing/2014/main" id="{42F4F7E4-3912-9941-8A65-15689634E888}"/>
              </a:ext>
            </a:extLst>
          </p:cNvPr>
          <p:cNvSpPr/>
          <p:nvPr/>
        </p:nvSpPr>
        <p:spPr>
          <a:xfrm>
            <a:off x="7495722"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6" name="Rectangle 105">
            <a:extLst>
              <a:ext uri="{FF2B5EF4-FFF2-40B4-BE49-F238E27FC236}">
                <a16:creationId xmlns:a16="http://schemas.microsoft.com/office/drawing/2014/main" id="{B949A691-24A0-8648-9643-25072A982D0F}"/>
              </a:ext>
            </a:extLst>
          </p:cNvPr>
          <p:cNvSpPr/>
          <p:nvPr/>
        </p:nvSpPr>
        <p:spPr>
          <a:xfrm>
            <a:off x="8151435"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7" name="Rectangle 106">
            <a:extLst>
              <a:ext uri="{FF2B5EF4-FFF2-40B4-BE49-F238E27FC236}">
                <a16:creationId xmlns:a16="http://schemas.microsoft.com/office/drawing/2014/main" id="{0032BD10-8620-4C48-B2E9-3956F8EBDC75}"/>
              </a:ext>
            </a:extLst>
          </p:cNvPr>
          <p:cNvSpPr/>
          <p:nvPr/>
        </p:nvSpPr>
        <p:spPr>
          <a:xfrm>
            <a:off x="8807148"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8" name="Rectangle 107">
            <a:extLst>
              <a:ext uri="{FF2B5EF4-FFF2-40B4-BE49-F238E27FC236}">
                <a16:creationId xmlns:a16="http://schemas.microsoft.com/office/drawing/2014/main" id="{2A94BBE5-DE9A-6F42-BFC6-322B67F48EDB}"/>
              </a:ext>
            </a:extLst>
          </p:cNvPr>
          <p:cNvSpPr/>
          <p:nvPr/>
        </p:nvSpPr>
        <p:spPr>
          <a:xfrm>
            <a:off x="9462861"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09" name="Rectangle 108">
            <a:extLst>
              <a:ext uri="{FF2B5EF4-FFF2-40B4-BE49-F238E27FC236}">
                <a16:creationId xmlns:a16="http://schemas.microsoft.com/office/drawing/2014/main" id="{41EF460C-61CC-264E-900F-5CEB63A1B429}"/>
              </a:ext>
            </a:extLst>
          </p:cNvPr>
          <p:cNvSpPr/>
          <p:nvPr/>
        </p:nvSpPr>
        <p:spPr>
          <a:xfrm>
            <a:off x="10118574" y="1790189"/>
            <a:ext cx="655713"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0" name="Rectangle 109">
            <a:extLst>
              <a:ext uri="{FF2B5EF4-FFF2-40B4-BE49-F238E27FC236}">
                <a16:creationId xmlns:a16="http://schemas.microsoft.com/office/drawing/2014/main" id="{B5F75793-0AEB-C449-A483-7B7DA79B14E4}"/>
              </a:ext>
            </a:extLst>
          </p:cNvPr>
          <p:cNvSpPr/>
          <p:nvPr/>
        </p:nvSpPr>
        <p:spPr>
          <a:xfrm>
            <a:off x="10774287" y="1790189"/>
            <a:ext cx="655713"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1" name="Rectangle 110">
            <a:extLst>
              <a:ext uri="{FF2B5EF4-FFF2-40B4-BE49-F238E27FC236}">
                <a16:creationId xmlns:a16="http://schemas.microsoft.com/office/drawing/2014/main" id="{21B93FB4-3041-CF4E-9746-3768D79361CC}"/>
              </a:ext>
            </a:extLst>
          </p:cNvPr>
          <p:cNvSpPr/>
          <p:nvPr/>
        </p:nvSpPr>
        <p:spPr>
          <a:xfrm>
            <a:off x="762000" y="1790189"/>
            <a:ext cx="1643034" cy="361666"/>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2" name="Rectangle 111">
            <a:extLst>
              <a:ext uri="{FF2B5EF4-FFF2-40B4-BE49-F238E27FC236}">
                <a16:creationId xmlns:a16="http://schemas.microsoft.com/office/drawing/2014/main" id="{29FFD59D-D820-5948-91A4-1AEE0A867705}"/>
              </a:ext>
            </a:extLst>
          </p:cNvPr>
          <p:cNvSpPr/>
          <p:nvPr/>
        </p:nvSpPr>
        <p:spPr>
          <a:xfrm>
            <a:off x="2405033" y="1790189"/>
            <a:ext cx="1156411" cy="361666"/>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13" name="TextBox 112">
            <a:extLst>
              <a:ext uri="{FF2B5EF4-FFF2-40B4-BE49-F238E27FC236}">
                <a16:creationId xmlns:a16="http://schemas.microsoft.com/office/drawing/2014/main" id="{02DD1704-E18E-B840-A0D1-FFA92A0BBC11}"/>
              </a:ext>
            </a:extLst>
          </p:cNvPr>
          <p:cNvSpPr txBox="1"/>
          <p:nvPr/>
        </p:nvSpPr>
        <p:spPr>
          <a:xfrm>
            <a:off x="3581448" y="1802548"/>
            <a:ext cx="607859"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JAN</a:t>
            </a:r>
          </a:p>
        </p:txBody>
      </p:sp>
      <p:sp>
        <p:nvSpPr>
          <p:cNvPr id="114" name="TextBox 113">
            <a:extLst>
              <a:ext uri="{FF2B5EF4-FFF2-40B4-BE49-F238E27FC236}">
                <a16:creationId xmlns:a16="http://schemas.microsoft.com/office/drawing/2014/main" id="{A115B784-D128-F34B-970B-EF93E8C123D4}"/>
              </a:ext>
            </a:extLst>
          </p:cNvPr>
          <p:cNvSpPr txBox="1"/>
          <p:nvPr/>
        </p:nvSpPr>
        <p:spPr>
          <a:xfrm>
            <a:off x="4271337" y="1802548"/>
            <a:ext cx="542136"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FEB</a:t>
            </a:r>
          </a:p>
        </p:txBody>
      </p:sp>
      <p:sp>
        <p:nvSpPr>
          <p:cNvPr id="115" name="TextBox 114">
            <a:extLst>
              <a:ext uri="{FF2B5EF4-FFF2-40B4-BE49-F238E27FC236}">
                <a16:creationId xmlns:a16="http://schemas.microsoft.com/office/drawing/2014/main" id="{A438AA22-3F12-E542-9A90-64ECBB2D5003}"/>
              </a:ext>
            </a:extLst>
          </p:cNvPr>
          <p:cNvSpPr txBox="1"/>
          <p:nvPr/>
        </p:nvSpPr>
        <p:spPr>
          <a:xfrm>
            <a:off x="4869466" y="1802548"/>
            <a:ext cx="65755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MAR</a:t>
            </a:r>
          </a:p>
        </p:txBody>
      </p:sp>
      <p:sp>
        <p:nvSpPr>
          <p:cNvPr id="116" name="TextBox 115">
            <a:extLst>
              <a:ext uri="{FF2B5EF4-FFF2-40B4-BE49-F238E27FC236}">
                <a16:creationId xmlns:a16="http://schemas.microsoft.com/office/drawing/2014/main" id="{C81DE154-D7DB-2D4C-AF05-9450D3B45C10}"/>
              </a:ext>
            </a:extLst>
          </p:cNvPr>
          <p:cNvSpPr txBox="1"/>
          <p:nvPr/>
        </p:nvSpPr>
        <p:spPr>
          <a:xfrm>
            <a:off x="5556978" y="1802548"/>
            <a:ext cx="596638"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APR</a:t>
            </a:r>
          </a:p>
        </p:txBody>
      </p:sp>
      <p:sp>
        <p:nvSpPr>
          <p:cNvPr id="117" name="TextBox 116">
            <a:extLst>
              <a:ext uri="{FF2B5EF4-FFF2-40B4-BE49-F238E27FC236}">
                <a16:creationId xmlns:a16="http://schemas.microsoft.com/office/drawing/2014/main" id="{3A68F206-ECC2-8E49-9022-21AC17F69DE0}"/>
              </a:ext>
            </a:extLst>
          </p:cNvPr>
          <p:cNvSpPr txBox="1"/>
          <p:nvPr/>
        </p:nvSpPr>
        <p:spPr>
          <a:xfrm>
            <a:off x="10830634" y="1802548"/>
            <a:ext cx="551754"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DIC</a:t>
            </a:r>
          </a:p>
        </p:txBody>
      </p:sp>
      <p:sp>
        <p:nvSpPr>
          <p:cNvPr id="118" name="TextBox 117">
            <a:extLst>
              <a:ext uri="{FF2B5EF4-FFF2-40B4-BE49-F238E27FC236}">
                <a16:creationId xmlns:a16="http://schemas.microsoft.com/office/drawing/2014/main" id="{E188979B-29F2-5948-97DA-B459E62AD0E3}"/>
              </a:ext>
            </a:extLst>
          </p:cNvPr>
          <p:cNvSpPr txBox="1"/>
          <p:nvPr/>
        </p:nvSpPr>
        <p:spPr>
          <a:xfrm>
            <a:off x="7548146" y="1802548"/>
            <a:ext cx="54534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JUL</a:t>
            </a:r>
          </a:p>
        </p:txBody>
      </p:sp>
      <p:sp>
        <p:nvSpPr>
          <p:cNvPr id="119" name="TextBox 118">
            <a:extLst>
              <a:ext uri="{FF2B5EF4-FFF2-40B4-BE49-F238E27FC236}">
                <a16:creationId xmlns:a16="http://schemas.microsoft.com/office/drawing/2014/main" id="{CD5961E8-F038-5543-8FE8-26A78789B62B}"/>
              </a:ext>
            </a:extLst>
          </p:cNvPr>
          <p:cNvSpPr txBox="1"/>
          <p:nvPr/>
        </p:nvSpPr>
        <p:spPr>
          <a:xfrm>
            <a:off x="8157460" y="1802548"/>
            <a:ext cx="636713"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AUG</a:t>
            </a:r>
          </a:p>
        </p:txBody>
      </p:sp>
      <p:sp>
        <p:nvSpPr>
          <p:cNvPr id="120" name="TextBox 119">
            <a:extLst>
              <a:ext uri="{FF2B5EF4-FFF2-40B4-BE49-F238E27FC236}">
                <a16:creationId xmlns:a16="http://schemas.microsoft.com/office/drawing/2014/main" id="{9EB3E20E-87F0-B04D-B605-3EACDD18FBBA}"/>
              </a:ext>
            </a:extLst>
          </p:cNvPr>
          <p:cNvSpPr txBox="1"/>
          <p:nvPr/>
        </p:nvSpPr>
        <p:spPr>
          <a:xfrm>
            <a:off x="8807326" y="1802548"/>
            <a:ext cx="671979"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SEPT</a:t>
            </a:r>
          </a:p>
        </p:txBody>
      </p:sp>
      <p:sp>
        <p:nvSpPr>
          <p:cNvPr id="121" name="TextBox 120">
            <a:extLst>
              <a:ext uri="{FF2B5EF4-FFF2-40B4-BE49-F238E27FC236}">
                <a16:creationId xmlns:a16="http://schemas.microsoft.com/office/drawing/2014/main" id="{1432E9F8-1052-5F4A-BA6B-2274ED09175E}"/>
              </a:ext>
            </a:extLst>
          </p:cNvPr>
          <p:cNvSpPr txBox="1"/>
          <p:nvPr/>
        </p:nvSpPr>
        <p:spPr>
          <a:xfrm>
            <a:off x="9481309" y="1802548"/>
            <a:ext cx="62549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OCT</a:t>
            </a:r>
          </a:p>
        </p:txBody>
      </p:sp>
      <p:sp>
        <p:nvSpPr>
          <p:cNvPr id="122" name="TextBox 121">
            <a:extLst>
              <a:ext uri="{FF2B5EF4-FFF2-40B4-BE49-F238E27FC236}">
                <a16:creationId xmlns:a16="http://schemas.microsoft.com/office/drawing/2014/main" id="{F28A2110-D271-A643-8B88-91EEDC34F2B4}"/>
              </a:ext>
            </a:extLst>
          </p:cNvPr>
          <p:cNvSpPr txBox="1"/>
          <p:nvPr/>
        </p:nvSpPr>
        <p:spPr>
          <a:xfrm>
            <a:off x="6176675" y="1802548"/>
            <a:ext cx="662361"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MAY</a:t>
            </a:r>
          </a:p>
        </p:txBody>
      </p:sp>
      <p:sp>
        <p:nvSpPr>
          <p:cNvPr id="123" name="TextBox 122">
            <a:extLst>
              <a:ext uri="{FF2B5EF4-FFF2-40B4-BE49-F238E27FC236}">
                <a16:creationId xmlns:a16="http://schemas.microsoft.com/office/drawing/2014/main" id="{BC48240F-AEEF-2E48-9CB3-1DA06E5F5A22}"/>
              </a:ext>
            </a:extLst>
          </p:cNvPr>
          <p:cNvSpPr txBox="1"/>
          <p:nvPr/>
        </p:nvSpPr>
        <p:spPr>
          <a:xfrm>
            <a:off x="6868211" y="1802548"/>
            <a:ext cx="601448"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JUN</a:t>
            </a:r>
          </a:p>
        </p:txBody>
      </p:sp>
      <p:sp>
        <p:nvSpPr>
          <p:cNvPr id="124" name="TextBox 123">
            <a:extLst>
              <a:ext uri="{FF2B5EF4-FFF2-40B4-BE49-F238E27FC236}">
                <a16:creationId xmlns:a16="http://schemas.microsoft.com/office/drawing/2014/main" id="{29C3A74E-0AFE-2347-93DE-C5F62C5102D1}"/>
              </a:ext>
            </a:extLst>
          </p:cNvPr>
          <p:cNvSpPr txBox="1"/>
          <p:nvPr/>
        </p:nvSpPr>
        <p:spPr>
          <a:xfrm>
            <a:off x="10122324" y="1802548"/>
            <a:ext cx="649537"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NOV</a:t>
            </a:r>
          </a:p>
        </p:txBody>
      </p:sp>
      <p:sp>
        <p:nvSpPr>
          <p:cNvPr id="125" name="TextBox 124">
            <a:extLst>
              <a:ext uri="{FF2B5EF4-FFF2-40B4-BE49-F238E27FC236}">
                <a16:creationId xmlns:a16="http://schemas.microsoft.com/office/drawing/2014/main" id="{91023984-195F-F242-8B18-F8225DBAC6F2}"/>
              </a:ext>
            </a:extLst>
          </p:cNvPr>
          <p:cNvSpPr txBox="1"/>
          <p:nvPr/>
        </p:nvSpPr>
        <p:spPr>
          <a:xfrm>
            <a:off x="2519009" y="1802548"/>
            <a:ext cx="928460"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PERIOD</a:t>
            </a:r>
          </a:p>
        </p:txBody>
      </p:sp>
      <p:sp>
        <p:nvSpPr>
          <p:cNvPr id="126" name="TextBox 125">
            <a:extLst>
              <a:ext uri="{FF2B5EF4-FFF2-40B4-BE49-F238E27FC236}">
                <a16:creationId xmlns:a16="http://schemas.microsoft.com/office/drawing/2014/main" id="{F948C2BA-24F1-F04E-A525-3CFFE8C2869D}"/>
              </a:ext>
            </a:extLst>
          </p:cNvPr>
          <p:cNvSpPr txBox="1"/>
          <p:nvPr/>
        </p:nvSpPr>
        <p:spPr>
          <a:xfrm>
            <a:off x="1156958" y="1802548"/>
            <a:ext cx="853119"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TASKS</a:t>
            </a:r>
          </a:p>
        </p:txBody>
      </p:sp>
      <p:sp>
        <p:nvSpPr>
          <p:cNvPr id="127" name="Rectangle 126">
            <a:extLst>
              <a:ext uri="{FF2B5EF4-FFF2-40B4-BE49-F238E27FC236}">
                <a16:creationId xmlns:a16="http://schemas.microsoft.com/office/drawing/2014/main" id="{E3E11F77-6CD0-1641-AA1E-763781C425A9}"/>
              </a:ext>
            </a:extLst>
          </p:cNvPr>
          <p:cNvSpPr/>
          <p:nvPr/>
        </p:nvSpPr>
        <p:spPr>
          <a:xfrm>
            <a:off x="3561445" y="1428523"/>
            <a:ext cx="1967139" cy="36166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28" name="TextBox 127">
            <a:extLst>
              <a:ext uri="{FF2B5EF4-FFF2-40B4-BE49-F238E27FC236}">
                <a16:creationId xmlns:a16="http://schemas.microsoft.com/office/drawing/2014/main" id="{0704635A-1C1C-3D47-8ACF-19CAE0135ED9}"/>
              </a:ext>
            </a:extLst>
          </p:cNvPr>
          <p:cNvSpPr txBox="1"/>
          <p:nvPr/>
        </p:nvSpPr>
        <p:spPr>
          <a:xfrm>
            <a:off x="3911464" y="1439277"/>
            <a:ext cx="1263487"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1</a:t>
            </a:r>
            <a:r>
              <a:rPr lang="en-US" sz="1600" b="1" baseline="30000" dirty="0">
                <a:solidFill>
                  <a:schemeClr val="bg1"/>
                </a:solidFill>
                <a:latin typeface="Poppins" pitchFamily="2" charset="77"/>
                <a:cs typeface="Poppins" pitchFamily="2" charset="77"/>
              </a:rPr>
              <a:t>st</a:t>
            </a:r>
            <a:r>
              <a:rPr lang="en-US" sz="1600" b="1" dirty="0">
                <a:solidFill>
                  <a:schemeClr val="bg1"/>
                </a:solidFill>
                <a:latin typeface="Poppins" pitchFamily="2" charset="77"/>
                <a:cs typeface="Poppins" pitchFamily="2" charset="77"/>
              </a:rPr>
              <a:t> Quarter</a:t>
            </a:r>
          </a:p>
        </p:txBody>
      </p:sp>
      <p:sp>
        <p:nvSpPr>
          <p:cNvPr id="131" name="Rectangle 130">
            <a:extLst>
              <a:ext uri="{FF2B5EF4-FFF2-40B4-BE49-F238E27FC236}">
                <a16:creationId xmlns:a16="http://schemas.microsoft.com/office/drawing/2014/main" id="{25943510-36E3-9B4A-87EF-C4EA0EF84E49}"/>
              </a:ext>
            </a:extLst>
          </p:cNvPr>
          <p:cNvSpPr/>
          <p:nvPr/>
        </p:nvSpPr>
        <p:spPr>
          <a:xfrm>
            <a:off x="5528584" y="1428523"/>
            <a:ext cx="1967139" cy="36166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32" name="TextBox 131">
            <a:extLst>
              <a:ext uri="{FF2B5EF4-FFF2-40B4-BE49-F238E27FC236}">
                <a16:creationId xmlns:a16="http://schemas.microsoft.com/office/drawing/2014/main" id="{9115BB7E-BC6C-DA40-8A3A-2DC51CD3F1C9}"/>
              </a:ext>
            </a:extLst>
          </p:cNvPr>
          <p:cNvSpPr txBox="1"/>
          <p:nvPr/>
        </p:nvSpPr>
        <p:spPr>
          <a:xfrm>
            <a:off x="5832117" y="1439277"/>
            <a:ext cx="1356462"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2</a:t>
            </a:r>
            <a:r>
              <a:rPr lang="en-US" sz="1600" b="1" baseline="30000" dirty="0">
                <a:solidFill>
                  <a:schemeClr val="bg1"/>
                </a:solidFill>
                <a:latin typeface="Poppins" pitchFamily="2" charset="77"/>
                <a:cs typeface="Poppins" pitchFamily="2" charset="77"/>
              </a:rPr>
              <a:t>nd</a:t>
            </a:r>
            <a:r>
              <a:rPr lang="en-US" sz="1600" b="1" dirty="0">
                <a:solidFill>
                  <a:schemeClr val="bg1"/>
                </a:solidFill>
                <a:latin typeface="Poppins" pitchFamily="2" charset="77"/>
                <a:cs typeface="Poppins" pitchFamily="2" charset="77"/>
              </a:rPr>
              <a:t> Quarter</a:t>
            </a:r>
          </a:p>
        </p:txBody>
      </p:sp>
      <p:sp>
        <p:nvSpPr>
          <p:cNvPr id="133" name="Rectangle 132">
            <a:extLst>
              <a:ext uri="{FF2B5EF4-FFF2-40B4-BE49-F238E27FC236}">
                <a16:creationId xmlns:a16="http://schemas.microsoft.com/office/drawing/2014/main" id="{8D0B9474-C803-3345-A3BB-3B794AF76D97}"/>
              </a:ext>
            </a:extLst>
          </p:cNvPr>
          <p:cNvSpPr/>
          <p:nvPr/>
        </p:nvSpPr>
        <p:spPr>
          <a:xfrm>
            <a:off x="7495723" y="1428523"/>
            <a:ext cx="1967139" cy="361666"/>
          </a:xfrm>
          <a:prstGeom prst="rect">
            <a:avLst/>
          </a:prstGeom>
          <a:solidFill>
            <a:schemeClr val="accent2">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34" name="TextBox 133">
            <a:extLst>
              <a:ext uri="{FF2B5EF4-FFF2-40B4-BE49-F238E27FC236}">
                <a16:creationId xmlns:a16="http://schemas.microsoft.com/office/drawing/2014/main" id="{D91C38F4-BA8B-DC4D-BEAE-0CAF6BF311DC}"/>
              </a:ext>
            </a:extLst>
          </p:cNvPr>
          <p:cNvSpPr txBox="1"/>
          <p:nvPr/>
        </p:nvSpPr>
        <p:spPr>
          <a:xfrm>
            <a:off x="7812880" y="1439277"/>
            <a:ext cx="1329211"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3</a:t>
            </a:r>
            <a:r>
              <a:rPr lang="en-US" sz="1600" b="1" baseline="30000" dirty="0">
                <a:solidFill>
                  <a:schemeClr val="bg1"/>
                </a:solidFill>
                <a:latin typeface="Poppins" pitchFamily="2" charset="77"/>
                <a:cs typeface="Poppins" pitchFamily="2" charset="77"/>
              </a:rPr>
              <a:t>rd</a:t>
            </a:r>
            <a:r>
              <a:rPr lang="en-US" sz="1600" b="1" dirty="0">
                <a:solidFill>
                  <a:schemeClr val="bg1"/>
                </a:solidFill>
                <a:latin typeface="Poppins" pitchFamily="2" charset="77"/>
                <a:cs typeface="Poppins" pitchFamily="2" charset="77"/>
              </a:rPr>
              <a:t> Quarter</a:t>
            </a:r>
          </a:p>
        </p:txBody>
      </p:sp>
      <p:sp>
        <p:nvSpPr>
          <p:cNvPr id="135" name="Rectangle 134">
            <a:extLst>
              <a:ext uri="{FF2B5EF4-FFF2-40B4-BE49-F238E27FC236}">
                <a16:creationId xmlns:a16="http://schemas.microsoft.com/office/drawing/2014/main" id="{054345E7-884D-144D-A90E-A93D279F9F83}"/>
              </a:ext>
            </a:extLst>
          </p:cNvPr>
          <p:cNvSpPr/>
          <p:nvPr/>
        </p:nvSpPr>
        <p:spPr>
          <a:xfrm>
            <a:off x="9462862" y="1428523"/>
            <a:ext cx="1967139" cy="361666"/>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36" name="TextBox 135">
            <a:extLst>
              <a:ext uri="{FF2B5EF4-FFF2-40B4-BE49-F238E27FC236}">
                <a16:creationId xmlns:a16="http://schemas.microsoft.com/office/drawing/2014/main" id="{C61E5225-A783-B344-8B13-5EF543304905}"/>
              </a:ext>
            </a:extLst>
          </p:cNvPr>
          <p:cNvSpPr txBox="1"/>
          <p:nvPr/>
        </p:nvSpPr>
        <p:spPr>
          <a:xfrm>
            <a:off x="9773607" y="1439277"/>
            <a:ext cx="1342035"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4</a:t>
            </a:r>
            <a:r>
              <a:rPr lang="en-US" sz="1600" b="1" baseline="30000" dirty="0">
                <a:solidFill>
                  <a:schemeClr val="bg1"/>
                </a:solidFill>
                <a:latin typeface="Poppins" pitchFamily="2" charset="77"/>
                <a:cs typeface="Poppins" pitchFamily="2" charset="77"/>
              </a:rPr>
              <a:t>th</a:t>
            </a:r>
            <a:r>
              <a:rPr lang="en-US" sz="1600" b="1" dirty="0">
                <a:solidFill>
                  <a:schemeClr val="bg1"/>
                </a:solidFill>
                <a:latin typeface="Poppins" pitchFamily="2" charset="77"/>
                <a:cs typeface="Poppins" pitchFamily="2" charset="77"/>
              </a:rPr>
              <a:t> Quarter</a:t>
            </a:r>
          </a:p>
        </p:txBody>
      </p:sp>
      <p:sp>
        <p:nvSpPr>
          <p:cNvPr id="143" name="Rectangle 142">
            <a:extLst>
              <a:ext uri="{FF2B5EF4-FFF2-40B4-BE49-F238E27FC236}">
                <a16:creationId xmlns:a16="http://schemas.microsoft.com/office/drawing/2014/main" id="{93FA947F-E411-AA43-BC83-1E5A0A4AD356}"/>
              </a:ext>
            </a:extLst>
          </p:cNvPr>
          <p:cNvSpPr/>
          <p:nvPr/>
        </p:nvSpPr>
        <p:spPr>
          <a:xfrm>
            <a:off x="765242" y="5043785"/>
            <a:ext cx="10668000" cy="36026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44" name="Rectangle 143">
            <a:extLst>
              <a:ext uri="{FF2B5EF4-FFF2-40B4-BE49-F238E27FC236}">
                <a16:creationId xmlns:a16="http://schemas.microsoft.com/office/drawing/2014/main" id="{413D699B-B73F-F94B-9053-80E784E39470}"/>
              </a:ext>
            </a:extLst>
          </p:cNvPr>
          <p:cNvSpPr/>
          <p:nvPr/>
        </p:nvSpPr>
        <p:spPr>
          <a:xfrm>
            <a:off x="765242" y="3607350"/>
            <a:ext cx="10668000" cy="34400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145" name="Rectangle 144">
            <a:extLst>
              <a:ext uri="{FF2B5EF4-FFF2-40B4-BE49-F238E27FC236}">
                <a16:creationId xmlns:a16="http://schemas.microsoft.com/office/drawing/2014/main" id="{EBB43831-C1C6-B34A-9EEE-1DE2EDEE94B7}"/>
              </a:ext>
            </a:extLst>
          </p:cNvPr>
          <p:cNvSpPr/>
          <p:nvPr/>
        </p:nvSpPr>
        <p:spPr>
          <a:xfrm>
            <a:off x="765242" y="2151405"/>
            <a:ext cx="10668000" cy="36166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cxnSp>
        <p:nvCxnSpPr>
          <p:cNvPr id="150" name="Straight Connector 149">
            <a:extLst>
              <a:ext uri="{FF2B5EF4-FFF2-40B4-BE49-F238E27FC236}">
                <a16:creationId xmlns:a16="http://schemas.microsoft.com/office/drawing/2014/main" id="{BF01B202-0D1E-2C46-80B2-8EF7C0265A2F}"/>
              </a:ext>
            </a:extLst>
          </p:cNvPr>
          <p:cNvCxnSpPr>
            <a:cxnSpLocks/>
          </p:cNvCxnSpPr>
          <p:nvPr/>
        </p:nvCxnSpPr>
        <p:spPr>
          <a:xfrm flipV="1">
            <a:off x="3560520"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a:extLst>
              <a:ext uri="{FF2B5EF4-FFF2-40B4-BE49-F238E27FC236}">
                <a16:creationId xmlns:a16="http://schemas.microsoft.com/office/drawing/2014/main" id="{573479ED-E00F-4A4B-8707-1DDA1AD7EA38}"/>
              </a:ext>
            </a:extLst>
          </p:cNvPr>
          <p:cNvCxnSpPr>
            <a:cxnSpLocks/>
          </p:cNvCxnSpPr>
          <p:nvPr/>
        </p:nvCxnSpPr>
        <p:spPr>
          <a:xfrm flipV="1">
            <a:off x="4213915"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a:extLst>
              <a:ext uri="{FF2B5EF4-FFF2-40B4-BE49-F238E27FC236}">
                <a16:creationId xmlns:a16="http://schemas.microsoft.com/office/drawing/2014/main" id="{E7EC8C4F-0D11-5B4E-8AFB-E69A517DEA65}"/>
              </a:ext>
            </a:extLst>
          </p:cNvPr>
          <p:cNvCxnSpPr>
            <a:cxnSpLocks/>
          </p:cNvCxnSpPr>
          <p:nvPr/>
        </p:nvCxnSpPr>
        <p:spPr>
          <a:xfrm flipV="1">
            <a:off x="4872870"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a:extLst>
              <a:ext uri="{FF2B5EF4-FFF2-40B4-BE49-F238E27FC236}">
                <a16:creationId xmlns:a16="http://schemas.microsoft.com/office/drawing/2014/main" id="{6E285BE0-1791-0C4C-82C3-06F778FB3FAD}"/>
              </a:ext>
            </a:extLst>
          </p:cNvPr>
          <p:cNvCxnSpPr>
            <a:cxnSpLocks/>
          </p:cNvCxnSpPr>
          <p:nvPr/>
        </p:nvCxnSpPr>
        <p:spPr>
          <a:xfrm flipV="1">
            <a:off x="5525341"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4" name="Straight Connector 153">
            <a:extLst>
              <a:ext uri="{FF2B5EF4-FFF2-40B4-BE49-F238E27FC236}">
                <a16:creationId xmlns:a16="http://schemas.microsoft.com/office/drawing/2014/main" id="{9E4D5F03-96CD-D241-B3DE-9F7C5F3E125C}"/>
              </a:ext>
            </a:extLst>
          </p:cNvPr>
          <p:cNvCxnSpPr>
            <a:cxnSpLocks/>
          </p:cNvCxnSpPr>
          <p:nvPr/>
        </p:nvCxnSpPr>
        <p:spPr>
          <a:xfrm flipV="1">
            <a:off x="6184296"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5" name="Straight Connector 154">
            <a:extLst>
              <a:ext uri="{FF2B5EF4-FFF2-40B4-BE49-F238E27FC236}">
                <a16:creationId xmlns:a16="http://schemas.microsoft.com/office/drawing/2014/main" id="{4E04E28D-CCAF-D546-AAB8-4A6DF0A54E5D}"/>
              </a:ext>
            </a:extLst>
          </p:cNvPr>
          <p:cNvCxnSpPr>
            <a:cxnSpLocks/>
          </p:cNvCxnSpPr>
          <p:nvPr/>
        </p:nvCxnSpPr>
        <p:spPr>
          <a:xfrm flipV="1">
            <a:off x="6832865"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a:extLst>
              <a:ext uri="{FF2B5EF4-FFF2-40B4-BE49-F238E27FC236}">
                <a16:creationId xmlns:a16="http://schemas.microsoft.com/office/drawing/2014/main" id="{6B632F08-B029-9F4B-A153-15E7E97D7BDB}"/>
              </a:ext>
            </a:extLst>
          </p:cNvPr>
          <p:cNvCxnSpPr>
            <a:cxnSpLocks/>
          </p:cNvCxnSpPr>
          <p:nvPr/>
        </p:nvCxnSpPr>
        <p:spPr>
          <a:xfrm flipV="1">
            <a:off x="7495722"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a:extLst>
              <a:ext uri="{FF2B5EF4-FFF2-40B4-BE49-F238E27FC236}">
                <a16:creationId xmlns:a16="http://schemas.microsoft.com/office/drawing/2014/main" id="{369F700F-0673-0C48-827D-49464C1B7AFC}"/>
              </a:ext>
            </a:extLst>
          </p:cNvPr>
          <p:cNvCxnSpPr>
            <a:cxnSpLocks/>
          </p:cNvCxnSpPr>
          <p:nvPr/>
        </p:nvCxnSpPr>
        <p:spPr>
          <a:xfrm flipV="1">
            <a:off x="8147875"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a:extLst>
              <a:ext uri="{FF2B5EF4-FFF2-40B4-BE49-F238E27FC236}">
                <a16:creationId xmlns:a16="http://schemas.microsoft.com/office/drawing/2014/main" id="{0783B0B6-6275-934B-9D39-5A7B8F97C170}"/>
              </a:ext>
            </a:extLst>
          </p:cNvPr>
          <p:cNvCxnSpPr>
            <a:cxnSpLocks/>
          </p:cNvCxnSpPr>
          <p:nvPr/>
        </p:nvCxnSpPr>
        <p:spPr>
          <a:xfrm flipV="1">
            <a:off x="8807148"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a:extLst>
              <a:ext uri="{FF2B5EF4-FFF2-40B4-BE49-F238E27FC236}">
                <a16:creationId xmlns:a16="http://schemas.microsoft.com/office/drawing/2014/main" id="{EA89D239-25BA-6B4F-B1A0-D68DC2803A49}"/>
              </a:ext>
            </a:extLst>
          </p:cNvPr>
          <p:cNvCxnSpPr>
            <a:cxnSpLocks/>
          </p:cNvCxnSpPr>
          <p:nvPr/>
        </p:nvCxnSpPr>
        <p:spPr>
          <a:xfrm flipV="1">
            <a:off x="9458702"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0" name="Straight Connector 159">
            <a:extLst>
              <a:ext uri="{FF2B5EF4-FFF2-40B4-BE49-F238E27FC236}">
                <a16:creationId xmlns:a16="http://schemas.microsoft.com/office/drawing/2014/main" id="{9D6C6840-1FBF-224E-9624-104D4637EA3A}"/>
              </a:ext>
            </a:extLst>
          </p:cNvPr>
          <p:cNvCxnSpPr>
            <a:cxnSpLocks/>
          </p:cNvCxnSpPr>
          <p:nvPr/>
        </p:nvCxnSpPr>
        <p:spPr>
          <a:xfrm flipV="1">
            <a:off x="10118574"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a:extLst>
              <a:ext uri="{FF2B5EF4-FFF2-40B4-BE49-F238E27FC236}">
                <a16:creationId xmlns:a16="http://schemas.microsoft.com/office/drawing/2014/main" id="{5C079B4B-D918-5343-BE99-FF939974EEC8}"/>
              </a:ext>
            </a:extLst>
          </p:cNvPr>
          <p:cNvCxnSpPr>
            <a:cxnSpLocks/>
          </p:cNvCxnSpPr>
          <p:nvPr/>
        </p:nvCxnSpPr>
        <p:spPr>
          <a:xfrm flipV="1">
            <a:off x="10771045"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a:extLst>
              <a:ext uri="{FF2B5EF4-FFF2-40B4-BE49-F238E27FC236}">
                <a16:creationId xmlns:a16="http://schemas.microsoft.com/office/drawing/2014/main" id="{4343496E-53BF-274D-A047-5F8A8B83ACB3}"/>
              </a:ext>
            </a:extLst>
          </p:cNvPr>
          <p:cNvCxnSpPr>
            <a:cxnSpLocks/>
          </p:cNvCxnSpPr>
          <p:nvPr/>
        </p:nvCxnSpPr>
        <p:spPr>
          <a:xfrm flipV="1">
            <a:off x="11426758"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a:extLst>
              <a:ext uri="{FF2B5EF4-FFF2-40B4-BE49-F238E27FC236}">
                <a16:creationId xmlns:a16="http://schemas.microsoft.com/office/drawing/2014/main" id="{3E654B0B-494C-EA43-A923-681E30DFB5C4}"/>
              </a:ext>
            </a:extLst>
          </p:cNvPr>
          <p:cNvCxnSpPr>
            <a:cxnSpLocks/>
          </p:cNvCxnSpPr>
          <p:nvPr/>
        </p:nvCxnSpPr>
        <p:spPr>
          <a:xfrm flipV="1">
            <a:off x="2405033"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2079638C-359E-C04E-9155-3AE750AF30D5}"/>
              </a:ext>
            </a:extLst>
          </p:cNvPr>
          <p:cNvCxnSpPr>
            <a:cxnSpLocks/>
          </p:cNvCxnSpPr>
          <p:nvPr/>
        </p:nvCxnSpPr>
        <p:spPr>
          <a:xfrm flipV="1">
            <a:off x="762000" y="2151856"/>
            <a:ext cx="0" cy="3982245"/>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a:extLst>
              <a:ext uri="{FF2B5EF4-FFF2-40B4-BE49-F238E27FC236}">
                <a16:creationId xmlns:a16="http://schemas.microsoft.com/office/drawing/2014/main" id="{96D9EB3D-0DD3-D84F-ACD9-8A43BDEA60AB}"/>
              </a:ext>
            </a:extLst>
          </p:cNvPr>
          <p:cNvCxnSpPr>
            <a:cxnSpLocks/>
          </p:cNvCxnSpPr>
          <p:nvPr/>
        </p:nvCxnSpPr>
        <p:spPr>
          <a:xfrm>
            <a:off x="762000" y="2513521"/>
            <a:ext cx="10668000" cy="0"/>
          </a:xfrm>
          <a:prstGeom prst="line">
            <a:avLst/>
          </a:prstGeom>
          <a:ln w="508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a:extLst>
              <a:ext uri="{FF2B5EF4-FFF2-40B4-BE49-F238E27FC236}">
                <a16:creationId xmlns:a16="http://schemas.microsoft.com/office/drawing/2014/main" id="{8C823EC9-7CA4-D645-86B1-84EBC37DF629}"/>
              </a:ext>
            </a:extLst>
          </p:cNvPr>
          <p:cNvCxnSpPr>
            <a:cxnSpLocks/>
          </p:cNvCxnSpPr>
          <p:nvPr/>
        </p:nvCxnSpPr>
        <p:spPr>
          <a:xfrm>
            <a:off x="762000" y="2883015"/>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a:extLst>
              <a:ext uri="{FF2B5EF4-FFF2-40B4-BE49-F238E27FC236}">
                <a16:creationId xmlns:a16="http://schemas.microsoft.com/office/drawing/2014/main" id="{85713959-CF71-BF45-AA0A-6D5506E46C40}"/>
              </a:ext>
            </a:extLst>
          </p:cNvPr>
          <p:cNvCxnSpPr>
            <a:cxnSpLocks/>
          </p:cNvCxnSpPr>
          <p:nvPr/>
        </p:nvCxnSpPr>
        <p:spPr>
          <a:xfrm>
            <a:off x="762000" y="3236853"/>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a:extLst>
              <a:ext uri="{FF2B5EF4-FFF2-40B4-BE49-F238E27FC236}">
                <a16:creationId xmlns:a16="http://schemas.microsoft.com/office/drawing/2014/main" id="{676658E0-46D7-6943-B569-17BE87F48202}"/>
              </a:ext>
            </a:extLst>
          </p:cNvPr>
          <p:cNvCxnSpPr>
            <a:cxnSpLocks/>
          </p:cNvCxnSpPr>
          <p:nvPr/>
        </p:nvCxnSpPr>
        <p:spPr>
          <a:xfrm>
            <a:off x="762000" y="3598519"/>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a:extLst>
              <a:ext uri="{FF2B5EF4-FFF2-40B4-BE49-F238E27FC236}">
                <a16:creationId xmlns:a16="http://schemas.microsoft.com/office/drawing/2014/main" id="{AF5E11D1-43BB-6A46-9722-FD41048F4674}"/>
              </a:ext>
            </a:extLst>
          </p:cNvPr>
          <p:cNvCxnSpPr>
            <a:cxnSpLocks/>
          </p:cNvCxnSpPr>
          <p:nvPr/>
        </p:nvCxnSpPr>
        <p:spPr>
          <a:xfrm>
            <a:off x="762000" y="3960185"/>
            <a:ext cx="10668000" cy="0"/>
          </a:xfrm>
          <a:prstGeom prst="line">
            <a:avLst/>
          </a:prstGeom>
          <a:ln w="508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a:extLst>
              <a:ext uri="{FF2B5EF4-FFF2-40B4-BE49-F238E27FC236}">
                <a16:creationId xmlns:a16="http://schemas.microsoft.com/office/drawing/2014/main" id="{5E1EE386-4960-6A42-B669-DA18C5BB1BFB}"/>
              </a:ext>
            </a:extLst>
          </p:cNvPr>
          <p:cNvCxnSpPr>
            <a:cxnSpLocks/>
          </p:cNvCxnSpPr>
          <p:nvPr/>
        </p:nvCxnSpPr>
        <p:spPr>
          <a:xfrm>
            <a:off x="762000" y="4321851"/>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a:extLst>
              <a:ext uri="{FF2B5EF4-FFF2-40B4-BE49-F238E27FC236}">
                <a16:creationId xmlns:a16="http://schemas.microsoft.com/office/drawing/2014/main" id="{B59EA93A-6F25-7B44-9984-01BB06C0F063}"/>
              </a:ext>
            </a:extLst>
          </p:cNvPr>
          <p:cNvCxnSpPr>
            <a:cxnSpLocks/>
          </p:cNvCxnSpPr>
          <p:nvPr/>
        </p:nvCxnSpPr>
        <p:spPr>
          <a:xfrm>
            <a:off x="762000" y="4683517"/>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a:extLst>
              <a:ext uri="{FF2B5EF4-FFF2-40B4-BE49-F238E27FC236}">
                <a16:creationId xmlns:a16="http://schemas.microsoft.com/office/drawing/2014/main" id="{20DBE4CE-6D22-FA4E-BC23-335FD23809C9}"/>
              </a:ext>
            </a:extLst>
          </p:cNvPr>
          <p:cNvCxnSpPr>
            <a:cxnSpLocks/>
          </p:cNvCxnSpPr>
          <p:nvPr/>
        </p:nvCxnSpPr>
        <p:spPr>
          <a:xfrm>
            <a:off x="762000" y="5045183"/>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a:extLst>
              <a:ext uri="{FF2B5EF4-FFF2-40B4-BE49-F238E27FC236}">
                <a16:creationId xmlns:a16="http://schemas.microsoft.com/office/drawing/2014/main" id="{BA3550F5-8966-A64B-BACA-29CBE9A27815}"/>
              </a:ext>
            </a:extLst>
          </p:cNvPr>
          <p:cNvCxnSpPr>
            <a:cxnSpLocks/>
          </p:cNvCxnSpPr>
          <p:nvPr/>
        </p:nvCxnSpPr>
        <p:spPr>
          <a:xfrm>
            <a:off x="762000" y="5406849"/>
            <a:ext cx="10668000" cy="0"/>
          </a:xfrm>
          <a:prstGeom prst="line">
            <a:avLst/>
          </a:prstGeom>
          <a:ln w="508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4" name="Straight Connector 173">
            <a:extLst>
              <a:ext uri="{FF2B5EF4-FFF2-40B4-BE49-F238E27FC236}">
                <a16:creationId xmlns:a16="http://schemas.microsoft.com/office/drawing/2014/main" id="{8B6ADB3A-3796-FB4D-869F-45B33D4618EA}"/>
              </a:ext>
            </a:extLst>
          </p:cNvPr>
          <p:cNvCxnSpPr>
            <a:cxnSpLocks/>
          </p:cNvCxnSpPr>
          <p:nvPr/>
        </p:nvCxnSpPr>
        <p:spPr>
          <a:xfrm>
            <a:off x="762000" y="5768515"/>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75" name="Straight Connector 174">
            <a:extLst>
              <a:ext uri="{FF2B5EF4-FFF2-40B4-BE49-F238E27FC236}">
                <a16:creationId xmlns:a16="http://schemas.microsoft.com/office/drawing/2014/main" id="{9534CF3A-91EF-354D-8974-9702BF27ED2E}"/>
              </a:ext>
            </a:extLst>
          </p:cNvPr>
          <p:cNvCxnSpPr>
            <a:cxnSpLocks/>
          </p:cNvCxnSpPr>
          <p:nvPr/>
        </p:nvCxnSpPr>
        <p:spPr>
          <a:xfrm>
            <a:off x="762000" y="6121351"/>
            <a:ext cx="10668000"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176" name="TextBox 175">
            <a:extLst>
              <a:ext uri="{FF2B5EF4-FFF2-40B4-BE49-F238E27FC236}">
                <a16:creationId xmlns:a16="http://schemas.microsoft.com/office/drawing/2014/main" id="{F44A6A4E-C753-6541-8618-123BD59D00FA}"/>
              </a:ext>
            </a:extLst>
          </p:cNvPr>
          <p:cNvSpPr txBox="1"/>
          <p:nvPr/>
        </p:nvSpPr>
        <p:spPr>
          <a:xfrm>
            <a:off x="883263" y="2217272"/>
            <a:ext cx="992579" cy="276999"/>
          </a:xfrm>
          <a:prstGeom prst="rect">
            <a:avLst/>
          </a:prstGeom>
          <a:noFill/>
        </p:spPr>
        <p:txBody>
          <a:bodyPr wrap="none" rtlCol="0">
            <a:spAutoFit/>
          </a:bodyPr>
          <a:lstStyle/>
          <a:p>
            <a:r>
              <a:rPr lang="en-US" sz="1200" dirty="0">
                <a:latin typeface="Poppins Medium" pitchFamily="2" charset="77"/>
                <a:cs typeface="Poppins Medium" pitchFamily="2" charset="77"/>
              </a:rPr>
              <a:t>Main Task 1</a:t>
            </a:r>
          </a:p>
        </p:txBody>
      </p:sp>
      <p:sp>
        <p:nvSpPr>
          <p:cNvPr id="177" name="TextBox 176">
            <a:extLst>
              <a:ext uri="{FF2B5EF4-FFF2-40B4-BE49-F238E27FC236}">
                <a16:creationId xmlns:a16="http://schemas.microsoft.com/office/drawing/2014/main" id="{ACA0460B-BCC1-9943-8D6A-0D3381055B0C}"/>
              </a:ext>
            </a:extLst>
          </p:cNvPr>
          <p:cNvSpPr txBox="1"/>
          <p:nvPr/>
        </p:nvSpPr>
        <p:spPr>
          <a:xfrm>
            <a:off x="883263" y="2582852"/>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178" name="TextBox 177">
            <a:extLst>
              <a:ext uri="{FF2B5EF4-FFF2-40B4-BE49-F238E27FC236}">
                <a16:creationId xmlns:a16="http://schemas.microsoft.com/office/drawing/2014/main" id="{8AE1C2D8-3BE8-ED42-B06D-FEA48BEA7031}"/>
              </a:ext>
            </a:extLst>
          </p:cNvPr>
          <p:cNvSpPr txBox="1"/>
          <p:nvPr/>
        </p:nvSpPr>
        <p:spPr>
          <a:xfrm>
            <a:off x="883263" y="2944615"/>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179" name="TextBox 178">
            <a:extLst>
              <a:ext uri="{FF2B5EF4-FFF2-40B4-BE49-F238E27FC236}">
                <a16:creationId xmlns:a16="http://schemas.microsoft.com/office/drawing/2014/main" id="{11A8A90C-F5A8-814D-9706-542A8D5EC39D}"/>
              </a:ext>
            </a:extLst>
          </p:cNvPr>
          <p:cNvSpPr txBox="1"/>
          <p:nvPr/>
        </p:nvSpPr>
        <p:spPr>
          <a:xfrm>
            <a:off x="883263" y="3300878"/>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180" name="TextBox 179">
            <a:extLst>
              <a:ext uri="{FF2B5EF4-FFF2-40B4-BE49-F238E27FC236}">
                <a16:creationId xmlns:a16="http://schemas.microsoft.com/office/drawing/2014/main" id="{CB7F41F7-4055-DD46-930F-68850E3CA269}"/>
              </a:ext>
            </a:extLst>
          </p:cNvPr>
          <p:cNvSpPr txBox="1"/>
          <p:nvPr/>
        </p:nvSpPr>
        <p:spPr>
          <a:xfrm>
            <a:off x="883263" y="3663360"/>
            <a:ext cx="992579" cy="276999"/>
          </a:xfrm>
          <a:prstGeom prst="rect">
            <a:avLst/>
          </a:prstGeom>
          <a:noFill/>
        </p:spPr>
        <p:txBody>
          <a:bodyPr wrap="none" rtlCol="0">
            <a:spAutoFit/>
          </a:bodyPr>
          <a:lstStyle/>
          <a:p>
            <a:r>
              <a:rPr lang="en-US" sz="1200" dirty="0">
                <a:latin typeface="Poppins Medium" pitchFamily="2" charset="77"/>
                <a:cs typeface="Poppins Medium" pitchFamily="2" charset="77"/>
              </a:rPr>
              <a:t>Main Task 2</a:t>
            </a:r>
          </a:p>
        </p:txBody>
      </p:sp>
      <p:sp>
        <p:nvSpPr>
          <p:cNvPr id="181" name="TextBox 180">
            <a:extLst>
              <a:ext uri="{FF2B5EF4-FFF2-40B4-BE49-F238E27FC236}">
                <a16:creationId xmlns:a16="http://schemas.microsoft.com/office/drawing/2014/main" id="{A927B569-4048-9540-ADC7-851EC0AEB902}"/>
              </a:ext>
            </a:extLst>
          </p:cNvPr>
          <p:cNvSpPr txBox="1"/>
          <p:nvPr/>
        </p:nvSpPr>
        <p:spPr>
          <a:xfrm>
            <a:off x="883263" y="4023947"/>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182" name="TextBox 181">
            <a:extLst>
              <a:ext uri="{FF2B5EF4-FFF2-40B4-BE49-F238E27FC236}">
                <a16:creationId xmlns:a16="http://schemas.microsoft.com/office/drawing/2014/main" id="{5C93C58C-CB40-9D4A-BE70-5AC8A96CC153}"/>
              </a:ext>
            </a:extLst>
          </p:cNvPr>
          <p:cNvSpPr txBox="1"/>
          <p:nvPr/>
        </p:nvSpPr>
        <p:spPr>
          <a:xfrm>
            <a:off x="883263" y="4387268"/>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183" name="TextBox 182">
            <a:extLst>
              <a:ext uri="{FF2B5EF4-FFF2-40B4-BE49-F238E27FC236}">
                <a16:creationId xmlns:a16="http://schemas.microsoft.com/office/drawing/2014/main" id="{84E80BA7-CC03-154C-BB45-8B59351B0182}"/>
              </a:ext>
            </a:extLst>
          </p:cNvPr>
          <p:cNvSpPr txBox="1"/>
          <p:nvPr/>
        </p:nvSpPr>
        <p:spPr>
          <a:xfrm>
            <a:off x="883263" y="4748934"/>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184" name="TextBox 183">
            <a:extLst>
              <a:ext uri="{FF2B5EF4-FFF2-40B4-BE49-F238E27FC236}">
                <a16:creationId xmlns:a16="http://schemas.microsoft.com/office/drawing/2014/main" id="{26449777-4FA5-9F42-9D2B-53914CBCE208}"/>
              </a:ext>
            </a:extLst>
          </p:cNvPr>
          <p:cNvSpPr txBox="1"/>
          <p:nvPr/>
        </p:nvSpPr>
        <p:spPr>
          <a:xfrm>
            <a:off x="883263" y="5106185"/>
            <a:ext cx="992579" cy="276999"/>
          </a:xfrm>
          <a:prstGeom prst="rect">
            <a:avLst/>
          </a:prstGeom>
          <a:noFill/>
        </p:spPr>
        <p:txBody>
          <a:bodyPr wrap="none" rtlCol="0">
            <a:spAutoFit/>
          </a:bodyPr>
          <a:lstStyle/>
          <a:p>
            <a:r>
              <a:rPr lang="en-US" sz="1200" dirty="0">
                <a:latin typeface="Poppins Medium" pitchFamily="2" charset="77"/>
                <a:cs typeface="Poppins Medium" pitchFamily="2" charset="77"/>
              </a:rPr>
              <a:t>Main Task 3</a:t>
            </a:r>
          </a:p>
        </p:txBody>
      </p:sp>
      <p:sp>
        <p:nvSpPr>
          <p:cNvPr id="185" name="TextBox 184">
            <a:extLst>
              <a:ext uri="{FF2B5EF4-FFF2-40B4-BE49-F238E27FC236}">
                <a16:creationId xmlns:a16="http://schemas.microsoft.com/office/drawing/2014/main" id="{429D013B-809F-B94F-8BB1-34BC23529BB6}"/>
              </a:ext>
            </a:extLst>
          </p:cNvPr>
          <p:cNvSpPr txBox="1"/>
          <p:nvPr/>
        </p:nvSpPr>
        <p:spPr>
          <a:xfrm>
            <a:off x="883263" y="5470868"/>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186" name="TextBox 185">
            <a:extLst>
              <a:ext uri="{FF2B5EF4-FFF2-40B4-BE49-F238E27FC236}">
                <a16:creationId xmlns:a16="http://schemas.microsoft.com/office/drawing/2014/main" id="{ECC7358F-5D4D-7146-ABEF-9FC7AE0B501D}"/>
              </a:ext>
            </a:extLst>
          </p:cNvPr>
          <p:cNvSpPr txBox="1"/>
          <p:nvPr/>
        </p:nvSpPr>
        <p:spPr>
          <a:xfrm>
            <a:off x="883263" y="5833252"/>
            <a:ext cx="1180131" cy="276999"/>
          </a:xfrm>
          <a:prstGeom prst="rect">
            <a:avLst/>
          </a:prstGeom>
          <a:noFill/>
        </p:spPr>
        <p:txBody>
          <a:bodyPr wrap="none" rtlCol="0">
            <a:spAutoFit/>
          </a:bodyPr>
          <a:lstStyle/>
          <a:p>
            <a:r>
              <a:rPr lang="en-US" sz="1200" dirty="0">
                <a:latin typeface="Poppins Light" pitchFamily="2" charset="77"/>
                <a:cs typeface="Poppins Light" pitchFamily="2" charset="77"/>
              </a:rPr>
              <a:t>Subtask Here</a:t>
            </a:r>
          </a:p>
        </p:txBody>
      </p:sp>
      <p:sp>
        <p:nvSpPr>
          <p:cNvPr id="188" name="TextBox 187">
            <a:extLst>
              <a:ext uri="{FF2B5EF4-FFF2-40B4-BE49-F238E27FC236}">
                <a16:creationId xmlns:a16="http://schemas.microsoft.com/office/drawing/2014/main" id="{59FD5F0E-B49A-8A4A-ADB5-55C7C6858627}"/>
              </a:ext>
            </a:extLst>
          </p:cNvPr>
          <p:cNvSpPr txBox="1"/>
          <p:nvPr/>
        </p:nvSpPr>
        <p:spPr>
          <a:xfrm>
            <a:off x="2520206" y="2582852"/>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89" name="TextBox 188">
            <a:extLst>
              <a:ext uri="{FF2B5EF4-FFF2-40B4-BE49-F238E27FC236}">
                <a16:creationId xmlns:a16="http://schemas.microsoft.com/office/drawing/2014/main" id="{6D916BA0-E0EC-D44D-B407-B7832BE6D835}"/>
              </a:ext>
            </a:extLst>
          </p:cNvPr>
          <p:cNvSpPr txBox="1"/>
          <p:nvPr/>
        </p:nvSpPr>
        <p:spPr>
          <a:xfrm>
            <a:off x="2520206" y="2944615"/>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90" name="TextBox 189">
            <a:extLst>
              <a:ext uri="{FF2B5EF4-FFF2-40B4-BE49-F238E27FC236}">
                <a16:creationId xmlns:a16="http://schemas.microsoft.com/office/drawing/2014/main" id="{E8880E45-5C47-4446-ABDB-0732CB5B034F}"/>
              </a:ext>
            </a:extLst>
          </p:cNvPr>
          <p:cNvSpPr txBox="1"/>
          <p:nvPr/>
        </p:nvSpPr>
        <p:spPr>
          <a:xfrm>
            <a:off x="2520206" y="3300878"/>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92" name="TextBox 191">
            <a:extLst>
              <a:ext uri="{FF2B5EF4-FFF2-40B4-BE49-F238E27FC236}">
                <a16:creationId xmlns:a16="http://schemas.microsoft.com/office/drawing/2014/main" id="{C9DF467F-42F7-1E46-9C71-89528E3ABCA3}"/>
              </a:ext>
            </a:extLst>
          </p:cNvPr>
          <p:cNvSpPr txBox="1"/>
          <p:nvPr/>
        </p:nvSpPr>
        <p:spPr>
          <a:xfrm>
            <a:off x="2520206" y="4023947"/>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93" name="TextBox 192">
            <a:extLst>
              <a:ext uri="{FF2B5EF4-FFF2-40B4-BE49-F238E27FC236}">
                <a16:creationId xmlns:a16="http://schemas.microsoft.com/office/drawing/2014/main" id="{757175FB-7B03-B947-9BDF-33D5ABBA1893}"/>
              </a:ext>
            </a:extLst>
          </p:cNvPr>
          <p:cNvSpPr txBox="1"/>
          <p:nvPr/>
        </p:nvSpPr>
        <p:spPr>
          <a:xfrm>
            <a:off x="2520206" y="4387268"/>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94" name="TextBox 193">
            <a:extLst>
              <a:ext uri="{FF2B5EF4-FFF2-40B4-BE49-F238E27FC236}">
                <a16:creationId xmlns:a16="http://schemas.microsoft.com/office/drawing/2014/main" id="{7D6BC99D-8DB1-6949-B64C-685537C4789E}"/>
              </a:ext>
            </a:extLst>
          </p:cNvPr>
          <p:cNvSpPr txBox="1"/>
          <p:nvPr/>
        </p:nvSpPr>
        <p:spPr>
          <a:xfrm>
            <a:off x="2520206" y="4748934"/>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96" name="TextBox 195">
            <a:extLst>
              <a:ext uri="{FF2B5EF4-FFF2-40B4-BE49-F238E27FC236}">
                <a16:creationId xmlns:a16="http://schemas.microsoft.com/office/drawing/2014/main" id="{E0C1B97D-4A9A-3446-A4DA-061D48A752B6}"/>
              </a:ext>
            </a:extLst>
          </p:cNvPr>
          <p:cNvSpPr txBox="1"/>
          <p:nvPr/>
        </p:nvSpPr>
        <p:spPr>
          <a:xfrm>
            <a:off x="2520206" y="5470868"/>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97" name="TextBox 196">
            <a:extLst>
              <a:ext uri="{FF2B5EF4-FFF2-40B4-BE49-F238E27FC236}">
                <a16:creationId xmlns:a16="http://schemas.microsoft.com/office/drawing/2014/main" id="{6982D012-F229-EF4C-BCF0-B50986FFCBFD}"/>
              </a:ext>
            </a:extLst>
          </p:cNvPr>
          <p:cNvSpPr txBox="1"/>
          <p:nvPr/>
        </p:nvSpPr>
        <p:spPr>
          <a:xfrm>
            <a:off x="2520206" y="5833252"/>
            <a:ext cx="686406" cy="276999"/>
          </a:xfrm>
          <a:prstGeom prst="rect">
            <a:avLst/>
          </a:prstGeom>
          <a:noFill/>
        </p:spPr>
        <p:txBody>
          <a:bodyPr wrap="none" rtlCol="0">
            <a:spAutoFit/>
          </a:bodyPr>
          <a:lstStyle/>
          <a:p>
            <a:r>
              <a:rPr lang="en-US" sz="1200" dirty="0">
                <a:latin typeface="Poppins Light" pitchFamily="2" charset="77"/>
                <a:cs typeface="Poppins Light" pitchFamily="2" charset="77"/>
              </a:rPr>
              <a:t>X days</a:t>
            </a:r>
          </a:p>
        </p:txBody>
      </p:sp>
      <p:sp>
        <p:nvSpPr>
          <p:cNvPr id="198" name="Isosceles Triangle 93">
            <a:extLst>
              <a:ext uri="{FF2B5EF4-FFF2-40B4-BE49-F238E27FC236}">
                <a16:creationId xmlns:a16="http://schemas.microsoft.com/office/drawing/2014/main" id="{5766B2BD-0D65-214B-B3DF-47825B2351CD}"/>
              </a:ext>
            </a:extLst>
          </p:cNvPr>
          <p:cNvSpPr/>
          <p:nvPr/>
        </p:nvSpPr>
        <p:spPr>
          <a:xfrm>
            <a:off x="5963909" y="5901859"/>
            <a:ext cx="265107" cy="228541"/>
          </a:xfrm>
          <a:prstGeom prst="triangle">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Poppins Light" pitchFamily="2" charset="77"/>
            </a:endParaRPr>
          </a:p>
        </p:txBody>
      </p:sp>
      <p:sp>
        <p:nvSpPr>
          <p:cNvPr id="199" name="Shape 21036">
            <a:extLst>
              <a:ext uri="{FF2B5EF4-FFF2-40B4-BE49-F238E27FC236}">
                <a16:creationId xmlns:a16="http://schemas.microsoft.com/office/drawing/2014/main" id="{53E8B946-8924-D440-996C-B8CBA30CB177}"/>
              </a:ext>
            </a:extLst>
          </p:cNvPr>
          <p:cNvSpPr/>
          <p:nvPr/>
        </p:nvSpPr>
        <p:spPr>
          <a:xfrm>
            <a:off x="5761756" y="6143690"/>
            <a:ext cx="669415" cy="290336"/>
          </a:xfrm>
          <a:prstGeom prst="rect">
            <a:avLst/>
          </a:prstGeom>
          <a:noFill/>
          <a:ln w="12700" cap="flat">
            <a:noFill/>
            <a:miter lim="400000"/>
          </a:ln>
          <a:effectLst/>
          <a:extLst>
            <a:ext uri="{C572A759-6A51-4108-AA02-DFA0A04FC94B}">
              <ma14:wrappingTextBoxFlag xmlns:ma14="http://schemas.microsoft.com/office/mac/drawingml/2011/main" xmlns="" val="1"/>
            </a:ext>
          </a:extLst>
        </p:spPr>
        <p:txBody>
          <a:bodyPr wrap="none" lIns="45720" tIns="22860" rIns="45720" bIns="22860" numCol="1" anchor="ctr">
            <a:spAutoFit/>
          </a:bodyPr>
          <a:lstStyle>
            <a:lvl1pPr defTabSz="584200">
              <a:lnSpc>
                <a:spcPct val="120000"/>
              </a:lnSpc>
              <a:spcBef>
                <a:spcPts val="1000"/>
              </a:spcBef>
              <a:defRPr sz="1600">
                <a:solidFill>
                  <a:srgbClr val="4D4D4D"/>
                </a:solidFill>
                <a:latin typeface="Helvetica Neue Light"/>
                <a:ea typeface="Helvetica Neue Light"/>
                <a:cs typeface="Helvetica Neue Light"/>
                <a:sym typeface="Helvetica Neue Light"/>
              </a:defRPr>
            </a:lvl1pPr>
          </a:lstStyle>
          <a:p>
            <a:pPr algn="ctr"/>
            <a:r>
              <a:rPr lang="en-US" sz="1400" b="1" dirty="0">
                <a:solidFill>
                  <a:schemeClr val="tx2"/>
                </a:solidFill>
                <a:latin typeface="Poppins" pitchFamily="2" charset="77"/>
                <a:cs typeface="Poppins" pitchFamily="2" charset="77"/>
              </a:rPr>
              <a:t>Today</a:t>
            </a:r>
            <a:endParaRPr sz="1400" b="1" dirty="0">
              <a:solidFill>
                <a:schemeClr val="tx2"/>
              </a:solidFill>
              <a:latin typeface="Poppins" pitchFamily="2" charset="77"/>
              <a:cs typeface="Poppins" pitchFamily="2" charset="77"/>
            </a:endParaRPr>
          </a:p>
        </p:txBody>
      </p:sp>
      <p:sp>
        <p:nvSpPr>
          <p:cNvPr id="200" name="Rectangle 199">
            <a:extLst>
              <a:ext uri="{FF2B5EF4-FFF2-40B4-BE49-F238E27FC236}">
                <a16:creationId xmlns:a16="http://schemas.microsoft.com/office/drawing/2014/main" id="{1A809FE6-0664-D94C-B81A-60F8AE8C92B8}"/>
              </a:ext>
            </a:extLst>
          </p:cNvPr>
          <p:cNvSpPr/>
          <p:nvPr/>
        </p:nvSpPr>
        <p:spPr>
          <a:xfrm>
            <a:off x="3726782" y="2607996"/>
            <a:ext cx="1642018" cy="182880"/>
          </a:xfrm>
          <a:prstGeom prst="rect">
            <a:avLst/>
          </a:prstGeom>
          <a:pattFill prst="wdDnDiag">
            <a:fgClr>
              <a:schemeClr val="accent3"/>
            </a:fgClr>
            <a:bgClr>
              <a:schemeClr val="accent3">
                <a:lumMod val="40000"/>
                <a:lumOff val="6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01" name="Rectangle 200">
            <a:extLst>
              <a:ext uri="{FF2B5EF4-FFF2-40B4-BE49-F238E27FC236}">
                <a16:creationId xmlns:a16="http://schemas.microsoft.com/office/drawing/2014/main" id="{7E1965E0-D64A-9D41-ACA1-BC9F711E8BA6}"/>
              </a:ext>
            </a:extLst>
          </p:cNvPr>
          <p:cNvSpPr/>
          <p:nvPr/>
        </p:nvSpPr>
        <p:spPr>
          <a:xfrm>
            <a:off x="3719638" y="2561108"/>
            <a:ext cx="274320" cy="2743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02" name="Rectangle 201">
            <a:extLst>
              <a:ext uri="{FF2B5EF4-FFF2-40B4-BE49-F238E27FC236}">
                <a16:creationId xmlns:a16="http://schemas.microsoft.com/office/drawing/2014/main" id="{1CD036C5-706E-3343-8C8D-DDE5E7BC4FB7}"/>
              </a:ext>
            </a:extLst>
          </p:cNvPr>
          <p:cNvSpPr/>
          <p:nvPr/>
        </p:nvSpPr>
        <p:spPr>
          <a:xfrm>
            <a:off x="5093633" y="2561108"/>
            <a:ext cx="274320" cy="2743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03" name="Rectangle 202">
            <a:extLst>
              <a:ext uri="{FF2B5EF4-FFF2-40B4-BE49-F238E27FC236}">
                <a16:creationId xmlns:a16="http://schemas.microsoft.com/office/drawing/2014/main" id="{9076A389-E3E1-A44E-9BE5-CFBAA783F83E}"/>
              </a:ext>
            </a:extLst>
          </p:cNvPr>
          <p:cNvSpPr/>
          <p:nvPr/>
        </p:nvSpPr>
        <p:spPr>
          <a:xfrm>
            <a:off x="5035029" y="2968805"/>
            <a:ext cx="1642018" cy="182880"/>
          </a:xfrm>
          <a:prstGeom prst="rect">
            <a:avLst/>
          </a:prstGeom>
          <a:pattFill prst="wdUpDiag">
            <a:fgClr>
              <a:schemeClr val="accent3"/>
            </a:fgClr>
            <a:bgClr>
              <a:schemeClr val="accent3">
                <a:lumMod val="40000"/>
                <a:lumOff val="6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04" name="Rectangle 203">
            <a:extLst>
              <a:ext uri="{FF2B5EF4-FFF2-40B4-BE49-F238E27FC236}">
                <a16:creationId xmlns:a16="http://schemas.microsoft.com/office/drawing/2014/main" id="{ECA0142F-71B8-2344-9B18-101E4E0EFAD6}"/>
              </a:ext>
            </a:extLst>
          </p:cNvPr>
          <p:cNvSpPr/>
          <p:nvPr/>
        </p:nvSpPr>
        <p:spPr>
          <a:xfrm>
            <a:off x="5027885" y="2921917"/>
            <a:ext cx="274320" cy="2743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05" name="Rectangle 204">
            <a:extLst>
              <a:ext uri="{FF2B5EF4-FFF2-40B4-BE49-F238E27FC236}">
                <a16:creationId xmlns:a16="http://schemas.microsoft.com/office/drawing/2014/main" id="{7EBE1EAC-0F46-5446-877B-2F15E6A7BCA3}"/>
              </a:ext>
            </a:extLst>
          </p:cNvPr>
          <p:cNvSpPr/>
          <p:nvPr/>
        </p:nvSpPr>
        <p:spPr>
          <a:xfrm>
            <a:off x="6401880" y="2921917"/>
            <a:ext cx="274320" cy="2743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06" name="Rectangle 205">
            <a:extLst>
              <a:ext uri="{FF2B5EF4-FFF2-40B4-BE49-F238E27FC236}">
                <a16:creationId xmlns:a16="http://schemas.microsoft.com/office/drawing/2014/main" id="{974E899F-FFB4-9142-95A5-E915E3E29090}"/>
              </a:ext>
            </a:extLst>
          </p:cNvPr>
          <p:cNvSpPr/>
          <p:nvPr/>
        </p:nvSpPr>
        <p:spPr>
          <a:xfrm>
            <a:off x="4376984" y="3322086"/>
            <a:ext cx="990969" cy="182880"/>
          </a:xfrm>
          <a:prstGeom prst="rect">
            <a:avLst/>
          </a:prstGeom>
          <a:pattFill prst="dkHorz">
            <a:fgClr>
              <a:schemeClr val="accent3"/>
            </a:fgClr>
            <a:bgClr>
              <a:schemeClr val="accent3">
                <a:lumMod val="40000"/>
                <a:lumOff val="6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07" name="Rectangle 206">
            <a:extLst>
              <a:ext uri="{FF2B5EF4-FFF2-40B4-BE49-F238E27FC236}">
                <a16:creationId xmlns:a16="http://schemas.microsoft.com/office/drawing/2014/main" id="{49902D20-6956-2542-AAC8-C911EC6F7780}"/>
              </a:ext>
            </a:extLst>
          </p:cNvPr>
          <p:cNvSpPr/>
          <p:nvPr/>
        </p:nvSpPr>
        <p:spPr>
          <a:xfrm>
            <a:off x="4369840" y="3275198"/>
            <a:ext cx="274320" cy="2743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08" name="Rectangle 207">
            <a:extLst>
              <a:ext uri="{FF2B5EF4-FFF2-40B4-BE49-F238E27FC236}">
                <a16:creationId xmlns:a16="http://schemas.microsoft.com/office/drawing/2014/main" id="{0C5AA740-842F-EE46-AD37-637B8C5DB71A}"/>
              </a:ext>
            </a:extLst>
          </p:cNvPr>
          <p:cNvSpPr/>
          <p:nvPr/>
        </p:nvSpPr>
        <p:spPr>
          <a:xfrm>
            <a:off x="5097208" y="3275198"/>
            <a:ext cx="274320" cy="2743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09" name="Rectangle 208">
            <a:extLst>
              <a:ext uri="{FF2B5EF4-FFF2-40B4-BE49-F238E27FC236}">
                <a16:creationId xmlns:a16="http://schemas.microsoft.com/office/drawing/2014/main" id="{E57000E4-F387-5943-91EE-DACDD91054C5}"/>
              </a:ext>
            </a:extLst>
          </p:cNvPr>
          <p:cNvSpPr/>
          <p:nvPr/>
        </p:nvSpPr>
        <p:spPr>
          <a:xfrm>
            <a:off x="5164268" y="4052404"/>
            <a:ext cx="1385531" cy="182880"/>
          </a:xfrm>
          <a:prstGeom prst="rect">
            <a:avLst/>
          </a:prstGeom>
          <a:pattFill prst="wdDnDiag">
            <a:fgClr>
              <a:schemeClr val="accent4"/>
            </a:fgClr>
            <a:bgClr>
              <a:schemeClr val="accent4">
                <a:lumMod val="40000"/>
                <a:lumOff val="6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10" name="Oval 209">
            <a:extLst>
              <a:ext uri="{FF2B5EF4-FFF2-40B4-BE49-F238E27FC236}">
                <a16:creationId xmlns:a16="http://schemas.microsoft.com/office/drawing/2014/main" id="{804E09F7-154D-E94C-9B9B-D4556B4DAA81}"/>
              </a:ext>
            </a:extLst>
          </p:cNvPr>
          <p:cNvSpPr/>
          <p:nvPr/>
        </p:nvSpPr>
        <p:spPr>
          <a:xfrm>
            <a:off x="5028272" y="4005516"/>
            <a:ext cx="274320" cy="2743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11" name="Oval 210">
            <a:extLst>
              <a:ext uri="{FF2B5EF4-FFF2-40B4-BE49-F238E27FC236}">
                <a16:creationId xmlns:a16="http://schemas.microsoft.com/office/drawing/2014/main" id="{C53EEBBA-EB78-1748-9252-8729867B68B7}"/>
              </a:ext>
            </a:extLst>
          </p:cNvPr>
          <p:cNvSpPr/>
          <p:nvPr/>
        </p:nvSpPr>
        <p:spPr>
          <a:xfrm>
            <a:off x="6402267" y="4005516"/>
            <a:ext cx="274320" cy="2743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13" name="Rectangle 212">
            <a:extLst>
              <a:ext uri="{FF2B5EF4-FFF2-40B4-BE49-F238E27FC236}">
                <a16:creationId xmlns:a16="http://schemas.microsoft.com/office/drawing/2014/main" id="{52C9210E-5B69-084C-B04C-910EB7C880C8}"/>
              </a:ext>
            </a:extLst>
          </p:cNvPr>
          <p:cNvSpPr/>
          <p:nvPr/>
        </p:nvSpPr>
        <p:spPr>
          <a:xfrm>
            <a:off x="6476078" y="4411014"/>
            <a:ext cx="742466" cy="182880"/>
          </a:xfrm>
          <a:prstGeom prst="rect">
            <a:avLst/>
          </a:prstGeom>
          <a:pattFill prst="wdUpDiag">
            <a:fgClr>
              <a:schemeClr val="accent4"/>
            </a:fgClr>
            <a:bgClr>
              <a:schemeClr val="accent4">
                <a:lumMod val="40000"/>
                <a:lumOff val="6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14" name="Oval 213">
            <a:extLst>
              <a:ext uri="{FF2B5EF4-FFF2-40B4-BE49-F238E27FC236}">
                <a16:creationId xmlns:a16="http://schemas.microsoft.com/office/drawing/2014/main" id="{7D736B87-E0BE-874C-A4B8-D8E838A4C089}"/>
              </a:ext>
            </a:extLst>
          </p:cNvPr>
          <p:cNvSpPr/>
          <p:nvPr/>
        </p:nvSpPr>
        <p:spPr>
          <a:xfrm>
            <a:off x="6340082" y="4364126"/>
            <a:ext cx="274320" cy="2743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15" name="Oval 214">
            <a:extLst>
              <a:ext uri="{FF2B5EF4-FFF2-40B4-BE49-F238E27FC236}">
                <a16:creationId xmlns:a16="http://schemas.microsoft.com/office/drawing/2014/main" id="{A5441575-6A5A-894A-9BFB-AD086B75EDEE}"/>
              </a:ext>
            </a:extLst>
          </p:cNvPr>
          <p:cNvSpPr/>
          <p:nvPr/>
        </p:nvSpPr>
        <p:spPr>
          <a:xfrm>
            <a:off x="7071974" y="4364126"/>
            <a:ext cx="274320" cy="2743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16" name="Rectangle 215">
            <a:extLst>
              <a:ext uri="{FF2B5EF4-FFF2-40B4-BE49-F238E27FC236}">
                <a16:creationId xmlns:a16="http://schemas.microsoft.com/office/drawing/2014/main" id="{33AD4895-F9F6-384A-B81C-FD7C48E7A751}"/>
              </a:ext>
            </a:extLst>
          </p:cNvPr>
          <p:cNvSpPr/>
          <p:nvPr/>
        </p:nvSpPr>
        <p:spPr>
          <a:xfrm>
            <a:off x="7781181" y="4774337"/>
            <a:ext cx="2067761" cy="182880"/>
          </a:xfrm>
          <a:prstGeom prst="rect">
            <a:avLst/>
          </a:prstGeom>
          <a:pattFill prst="dkHorz">
            <a:fgClr>
              <a:schemeClr val="accent4"/>
            </a:fgClr>
            <a:bgClr>
              <a:schemeClr val="accent4">
                <a:lumMod val="40000"/>
                <a:lumOff val="6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17" name="Oval 216">
            <a:extLst>
              <a:ext uri="{FF2B5EF4-FFF2-40B4-BE49-F238E27FC236}">
                <a16:creationId xmlns:a16="http://schemas.microsoft.com/office/drawing/2014/main" id="{B2F68F21-B166-F64C-9AF4-395D65B5284D}"/>
              </a:ext>
            </a:extLst>
          </p:cNvPr>
          <p:cNvSpPr/>
          <p:nvPr/>
        </p:nvSpPr>
        <p:spPr>
          <a:xfrm>
            <a:off x="7645185" y="4727449"/>
            <a:ext cx="274320" cy="2743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18" name="Oval 217">
            <a:extLst>
              <a:ext uri="{FF2B5EF4-FFF2-40B4-BE49-F238E27FC236}">
                <a16:creationId xmlns:a16="http://schemas.microsoft.com/office/drawing/2014/main" id="{EE9F9B53-0999-2C4C-8599-55A9E368205D}"/>
              </a:ext>
            </a:extLst>
          </p:cNvPr>
          <p:cNvSpPr/>
          <p:nvPr/>
        </p:nvSpPr>
        <p:spPr>
          <a:xfrm>
            <a:off x="9704591" y="4727449"/>
            <a:ext cx="274320" cy="27432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19" name="Rectangle 218">
            <a:extLst>
              <a:ext uri="{FF2B5EF4-FFF2-40B4-BE49-F238E27FC236}">
                <a16:creationId xmlns:a16="http://schemas.microsoft.com/office/drawing/2014/main" id="{3089EC11-DA7C-9242-8BEF-BECF09339A06}"/>
              </a:ext>
            </a:extLst>
          </p:cNvPr>
          <p:cNvSpPr/>
          <p:nvPr/>
        </p:nvSpPr>
        <p:spPr>
          <a:xfrm>
            <a:off x="8432155" y="5494294"/>
            <a:ext cx="1416787" cy="182880"/>
          </a:xfrm>
          <a:prstGeom prst="rect">
            <a:avLst/>
          </a:prstGeom>
          <a:pattFill prst="wdDnDiag">
            <a:fgClr>
              <a:schemeClr val="accent5"/>
            </a:fgClr>
            <a:bgClr>
              <a:schemeClr val="accent5">
                <a:lumMod val="20000"/>
                <a:lumOff val="8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20" name="Triangle 219">
            <a:extLst>
              <a:ext uri="{FF2B5EF4-FFF2-40B4-BE49-F238E27FC236}">
                <a16:creationId xmlns:a16="http://schemas.microsoft.com/office/drawing/2014/main" id="{D009E072-5831-D641-A000-68154DFC4AAF}"/>
              </a:ext>
            </a:extLst>
          </p:cNvPr>
          <p:cNvSpPr/>
          <p:nvPr/>
        </p:nvSpPr>
        <p:spPr>
          <a:xfrm>
            <a:off x="8287538" y="5439525"/>
            <a:ext cx="274320" cy="274320"/>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21" name="Triangle 220">
            <a:extLst>
              <a:ext uri="{FF2B5EF4-FFF2-40B4-BE49-F238E27FC236}">
                <a16:creationId xmlns:a16="http://schemas.microsoft.com/office/drawing/2014/main" id="{A96A50D4-5397-454F-A864-C7A5017E973C}"/>
              </a:ext>
            </a:extLst>
          </p:cNvPr>
          <p:cNvSpPr/>
          <p:nvPr/>
        </p:nvSpPr>
        <p:spPr>
          <a:xfrm>
            <a:off x="9704591" y="5439525"/>
            <a:ext cx="274320" cy="274320"/>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22" name="Rectangle 221">
            <a:extLst>
              <a:ext uri="{FF2B5EF4-FFF2-40B4-BE49-F238E27FC236}">
                <a16:creationId xmlns:a16="http://schemas.microsoft.com/office/drawing/2014/main" id="{F7400463-2213-2F48-86FE-5F49CED04E43}"/>
              </a:ext>
            </a:extLst>
          </p:cNvPr>
          <p:cNvSpPr/>
          <p:nvPr/>
        </p:nvSpPr>
        <p:spPr>
          <a:xfrm>
            <a:off x="10396607" y="5851653"/>
            <a:ext cx="761181" cy="182880"/>
          </a:xfrm>
          <a:prstGeom prst="rect">
            <a:avLst/>
          </a:prstGeom>
          <a:pattFill prst="wdUpDiag">
            <a:fgClr>
              <a:schemeClr val="accent5"/>
            </a:fgClr>
            <a:bgClr>
              <a:schemeClr val="accent5">
                <a:lumMod val="20000"/>
                <a:lumOff val="8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23" name="Triangle 222">
            <a:extLst>
              <a:ext uri="{FF2B5EF4-FFF2-40B4-BE49-F238E27FC236}">
                <a16:creationId xmlns:a16="http://schemas.microsoft.com/office/drawing/2014/main" id="{0C42C393-0F9D-7F4C-9798-674A50189390}"/>
              </a:ext>
            </a:extLst>
          </p:cNvPr>
          <p:cNvSpPr/>
          <p:nvPr/>
        </p:nvSpPr>
        <p:spPr>
          <a:xfrm>
            <a:off x="10257575" y="5796884"/>
            <a:ext cx="274320" cy="274320"/>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
        <p:nvSpPr>
          <p:cNvPr id="224" name="Triangle 223">
            <a:extLst>
              <a:ext uri="{FF2B5EF4-FFF2-40B4-BE49-F238E27FC236}">
                <a16:creationId xmlns:a16="http://schemas.microsoft.com/office/drawing/2014/main" id="{55C70BAF-8CF5-E646-9B95-D6853760A576}"/>
              </a:ext>
            </a:extLst>
          </p:cNvPr>
          <p:cNvSpPr/>
          <p:nvPr/>
        </p:nvSpPr>
        <p:spPr>
          <a:xfrm>
            <a:off x="11013438" y="5796884"/>
            <a:ext cx="274320" cy="274320"/>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Light" pitchFamily="2" charset="77"/>
            </a:endParaRPr>
          </a:p>
        </p:txBody>
      </p:sp>
    </p:spTree>
    <p:extLst>
      <p:ext uri="{BB962C8B-B14F-4D97-AF65-F5344CB8AC3E}">
        <p14:creationId xmlns:p14="http://schemas.microsoft.com/office/powerpoint/2010/main" val="113098798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hape 13805">
            <a:extLst>
              <a:ext uri="{FF2B5EF4-FFF2-40B4-BE49-F238E27FC236}">
                <a16:creationId xmlns:a16="http://schemas.microsoft.com/office/drawing/2014/main" id="{4DEA71B6-528F-E349-847F-CA96E050BFC8}"/>
              </a:ext>
            </a:extLst>
          </p:cNvPr>
          <p:cNvSpPr/>
          <p:nvPr/>
        </p:nvSpPr>
        <p:spPr>
          <a:xfrm>
            <a:off x="2326680" y="1270000"/>
            <a:ext cx="8580041" cy="1041400"/>
          </a:xfrm>
          <a:prstGeom prst="rect">
            <a:avLst/>
          </a:pr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2" name="Shape 13808">
            <a:extLst>
              <a:ext uri="{FF2B5EF4-FFF2-40B4-BE49-F238E27FC236}">
                <a16:creationId xmlns:a16="http://schemas.microsoft.com/office/drawing/2014/main" id="{863FE47F-9B55-6B4E-A898-FCC55353D81D}"/>
              </a:ext>
            </a:extLst>
          </p:cNvPr>
          <p:cNvSpPr/>
          <p:nvPr/>
        </p:nvSpPr>
        <p:spPr>
          <a:xfrm>
            <a:off x="3368080" y="2311400"/>
            <a:ext cx="7528225" cy="1041400"/>
          </a:xfrm>
          <a:prstGeom prst="rect">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0" name="Shape 13811">
            <a:extLst>
              <a:ext uri="{FF2B5EF4-FFF2-40B4-BE49-F238E27FC236}">
                <a16:creationId xmlns:a16="http://schemas.microsoft.com/office/drawing/2014/main" id="{531F1DE0-B4FD-2D45-AD65-64C39464A8AD}"/>
              </a:ext>
            </a:extLst>
          </p:cNvPr>
          <p:cNvSpPr/>
          <p:nvPr/>
        </p:nvSpPr>
        <p:spPr>
          <a:xfrm>
            <a:off x="4409480" y="3352800"/>
            <a:ext cx="6486826" cy="1041400"/>
          </a:xfrm>
          <a:prstGeom prst="rect">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8" name="Shape 13814">
            <a:extLst>
              <a:ext uri="{FF2B5EF4-FFF2-40B4-BE49-F238E27FC236}">
                <a16:creationId xmlns:a16="http://schemas.microsoft.com/office/drawing/2014/main" id="{BBBF20DA-120A-7041-AE64-08E479706BA2}"/>
              </a:ext>
            </a:extLst>
          </p:cNvPr>
          <p:cNvSpPr/>
          <p:nvPr/>
        </p:nvSpPr>
        <p:spPr>
          <a:xfrm>
            <a:off x="3368080" y="4394200"/>
            <a:ext cx="7528224" cy="1041400"/>
          </a:xfrm>
          <a:prstGeom prst="rect">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6" name="Shape 13817">
            <a:extLst>
              <a:ext uri="{FF2B5EF4-FFF2-40B4-BE49-F238E27FC236}">
                <a16:creationId xmlns:a16="http://schemas.microsoft.com/office/drawing/2014/main" id="{7D38FD8B-C792-2E4A-AE0E-AB00A36CAF45}"/>
              </a:ext>
            </a:extLst>
          </p:cNvPr>
          <p:cNvSpPr/>
          <p:nvPr/>
        </p:nvSpPr>
        <p:spPr>
          <a:xfrm>
            <a:off x="2326680" y="5435600"/>
            <a:ext cx="8569624" cy="1041400"/>
          </a:xfrm>
          <a:prstGeom prst="rect">
            <a:avLst/>
          </a:pr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9" name="Shape 13821">
            <a:extLst>
              <a:ext uri="{FF2B5EF4-FFF2-40B4-BE49-F238E27FC236}">
                <a16:creationId xmlns:a16="http://schemas.microsoft.com/office/drawing/2014/main" id="{4E8CDFE7-4707-664C-84EE-FBB5CAB17AEB}"/>
              </a:ext>
            </a:extLst>
          </p:cNvPr>
          <p:cNvSpPr/>
          <p:nvPr/>
        </p:nvSpPr>
        <p:spPr>
          <a:xfrm>
            <a:off x="1285280" y="4394200"/>
            <a:ext cx="1041400" cy="1041400"/>
          </a:xfrm>
          <a:prstGeom prst="rect">
            <a:avLst/>
          </a:prstGeom>
          <a:solidFill>
            <a:schemeClr val="accent3">
              <a:lumMod val="50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7" name="Shape 13824">
            <a:extLst>
              <a:ext uri="{FF2B5EF4-FFF2-40B4-BE49-F238E27FC236}">
                <a16:creationId xmlns:a16="http://schemas.microsoft.com/office/drawing/2014/main" id="{20991A64-C1FA-0348-91F6-ECAEAAB194ED}"/>
              </a:ext>
            </a:extLst>
          </p:cNvPr>
          <p:cNvSpPr/>
          <p:nvPr/>
        </p:nvSpPr>
        <p:spPr>
          <a:xfrm>
            <a:off x="1285280" y="2311400"/>
            <a:ext cx="1041400" cy="1041400"/>
          </a:xfrm>
          <a:prstGeom prst="rect">
            <a:avLst/>
          </a:prstGeom>
          <a:solidFill>
            <a:schemeClr val="accent3">
              <a:lumMod val="50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5" name="Shape 13827">
            <a:extLst>
              <a:ext uri="{FF2B5EF4-FFF2-40B4-BE49-F238E27FC236}">
                <a16:creationId xmlns:a16="http://schemas.microsoft.com/office/drawing/2014/main" id="{7D2CF465-A166-E84F-A3FC-9E4A1F7F6D81}"/>
              </a:ext>
            </a:extLst>
          </p:cNvPr>
          <p:cNvSpPr/>
          <p:nvPr/>
        </p:nvSpPr>
        <p:spPr>
          <a:xfrm>
            <a:off x="1285280" y="3352800"/>
            <a:ext cx="2082800" cy="1041400"/>
          </a:xfrm>
          <a:prstGeom prst="rect">
            <a:avLst/>
          </a:prstGeom>
          <a:solidFill>
            <a:schemeClr val="accent2">
              <a:lumMod val="50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8" name="Shape 13832">
            <a:extLst>
              <a:ext uri="{FF2B5EF4-FFF2-40B4-BE49-F238E27FC236}">
                <a16:creationId xmlns:a16="http://schemas.microsoft.com/office/drawing/2014/main" id="{049FA3AD-136F-774B-893A-89826A312190}"/>
              </a:ext>
            </a:extLst>
          </p:cNvPr>
          <p:cNvSpPr/>
          <p:nvPr/>
        </p:nvSpPr>
        <p:spPr>
          <a:xfrm>
            <a:off x="1285279" y="1270000"/>
            <a:ext cx="1051813" cy="1041400"/>
          </a:xfrm>
          <a:prstGeom prst="rect">
            <a:avLst/>
          </a:prstGeom>
          <a:solidFill>
            <a:schemeClr val="accent1">
              <a:lumMod val="75000"/>
            </a:schemeClr>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a:solidFill>
                  <a:srgbClr val="FFFFFF"/>
                </a:solidFill>
              </a:defRPr>
            </a:lvl1pPr>
          </a:lstStyle>
          <a:p>
            <a:endParaRPr sz="2532" dirty="0">
              <a:latin typeface="Lato Light" panose="020F0502020204030203" pitchFamily="34" charset="0"/>
            </a:endParaRPr>
          </a:p>
        </p:txBody>
      </p:sp>
      <p:sp>
        <p:nvSpPr>
          <p:cNvPr id="9" name="Shape 13833">
            <a:extLst>
              <a:ext uri="{FF2B5EF4-FFF2-40B4-BE49-F238E27FC236}">
                <a16:creationId xmlns:a16="http://schemas.microsoft.com/office/drawing/2014/main" id="{B23D9DB3-ADA2-6A41-B56E-D7F829E13674}"/>
              </a:ext>
            </a:extLst>
          </p:cNvPr>
          <p:cNvSpPr/>
          <p:nvPr/>
        </p:nvSpPr>
        <p:spPr>
          <a:xfrm>
            <a:off x="2326680" y="2311400"/>
            <a:ext cx="1041400" cy="1041400"/>
          </a:xfrm>
          <a:prstGeom prst="rect">
            <a:avLst/>
          </a:prstGeom>
          <a:solidFill>
            <a:schemeClr val="accent3">
              <a:lumMod val="75000"/>
            </a:schemeClr>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a:solidFill>
                  <a:srgbClr val="FFFFFF"/>
                </a:solidFill>
              </a:defRPr>
            </a:lvl1pPr>
          </a:lstStyle>
          <a:p>
            <a:endParaRPr sz="2532" dirty="0">
              <a:latin typeface="Lato Light" panose="020F0502020204030203" pitchFamily="34" charset="0"/>
            </a:endParaRPr>
          </a:p>
        </p:txBody>
      </p:sp>
      <p:sp>
        <p:nvSpPr>
          <p:cNvPr id="10" name="Shape 13834">
            <a:extLst>
              <a:ext uri="{FF2B5EF4-FFF2-40B4-BE49-F238E27FC236}">
                <a16:creationId xmlns:a16="http://schemas.microsoft.com/office/drawing/2014/main" id="{36BD092C-328E-8C42-8BA3-B9FC5E2B0CC7}"/>
              </a:ext>
            </a:extLst>
          </p:cNvPr>
          <p:cNvSpPr/>
          <p:nvPr/>
        </p:nvSpPr>
        <p:spPr>
          <a:xfrm>
            <a:off x="3368080" y="3352800"/>
            <a:ext cx="1041400" cy="1041400"/>
          </a:xfrm>
          <a:prstGeom prst="rect">
            <a:avLst/>
          </a:prstGeom>
          <a:solidFill>
            <a:schemeClr val="accent2">
              <a:lumMod val="75000"/>
            </a:schemeClr>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a:solidFill>
                  <a:srgbClr val="FFFFFF"/>
                </a:solidFill>
              </a:defRPr>
            </a:lvl1pPr>
          </a:lstStyle>
          <a:p>
            <a:endParaRPr sz="2532" dirty="0">
              <a:latin typeface="Lato Light" panose="020F0502020204030203" pitchFamily="34" charset="0"/>
            </a:endParaRPr>
          </a:p>
        </p:txBody>
      </p:sp>
      <p:sp>
        <p:nvSpPr>
          <p:cNvPr id="11" name="Shape 13835">
            <a:extLst>
              <a:ext uri="{FF2B5EF4-FFF2-40B4-BE49-F238E27FC236}">
                <a16:creationId xmlns:a16="http://schemas.microsoft.com/office/drawing/2014/main" id="{2D1E127D-AAF4-BB4A-8614-D06D23E7BFD6}"/>
              </a:ext>
            </a:extLst>
          </p:cNvPr>
          <p:cNvSpPr/>
          <p:nvPr/>
        </p:nvSpPr>
        <p:spPr>
          <a:xfrm>
            <a:off x="2326680" y="4394200"/>
            <a:ext cx="1041400" cy="1041400"/>
          </a:xfrm>
          <a:prstGeom prst="rect">
            <a:avLst/>
          </a:prstGeom>
          <a:solidFill>
            <a:schemeClr val="accent3">
              <a:lumMod val="75000"/>
            </a:schemeClr>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a:solidFill>
                  <a:srgbClr val="FFFFFF"/>
                </a:solidFill>
              </a:defRPr>
            </a:lvl1pPr>
          </a:lstStyle>
          <a:p>
            <a:endParaRPr sz="2532" dirty="0">
              <a:latin typeface="Lato Light" panose="020F0502020204030203" pitchFamily="34" charset="0"/>
            </a:endParaRPr>
          </a:p>
        </p:txBody>
      </p:sp>
      <p:sp>
        <p:nvSpPr>
          <p:cNvPr id="12" name="Shape 13836">
            <a:extLst>
              <a:ext uri="{FF2B5EF4-FFF2-40B4-BE49-F238E27FC236}">
                <a16:creationId xmlns:a16="http://schemas.microsoft.com/office/drawing/2014/main" id="{64A710DB-C428-6C48-9B06-6035BEC11E5F}"/>
              </a:ext>
            </a:extLst>
          </p:cNvPr>
          <p:cNvSpPr/>
          <p:nvPr/>
        </p:nvSpPr>
        <p:spPr>
          <a:xfrm>
            <a:off x="1285280" y="5435600"/>
            <a:ext cx="1041400" cy="1041400"/>
          </a:xfrm>
          <a:prstGeom prst="rect">
            <a:avLst/>
          </a:prstGeom>
          <a:solidFill>
            <a:schemeClr val="accent1">
              <a:lumMod val="75000"/>
            </a:schemeClr>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a:solidFill>
                  <a:srgbClr val="FFFFFF"/>
                </a:solidFill>
              </a:defRPr>
            </a:lvl1pPr>
          </a:lstStyle>
          <a:p>
            <a:endParaRPr sz="2532" dirty="0">
              <a:latin typeface="Lato Light" panose="020F0502020204030203" pitchFamily="34" charset="0"/>
            </a:endParaRPr>
          </a:p>
        </p:txBody>
      </p:sp>
      <p:sp>
        <p:nvSpPr>
          <p:cNvPr id="36" name="TextBox 35">
            <a:extLst>
              <a:ext uri="{FF2B5EF4-FFF2-40B4-BE49-F238E27FC236}">
                <a16:creationId xmlns:a16="http://schemas.microsoft.com/office/drawing/2014/main" id="{783AA35B-42C7-AD4B-8340-001C83892D61}"/>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37" name="TextBox 36">
            <a:extLst>
              <a:ext uri="{FF2B5EF4-FFF2-40B4-BE49-F238E27FC236}">
                <a16:creationId xmlns:a16="http://schemas.microsoft.com/office/drawing/2014/main" id="{C14D35AB-E9F9-3848-9CFD-C7E459DD0D01}"/>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38" name="Freeform 37">
            <a:extLst>
              <a:ext uri="{FF2B5EF4-FFF2-40B4-BE49-F238E27FC236}">
                <a16:creationId xmlns:a16="http://schemas.microsoft.com/office/drawing/2014/main" id="{1D38978C-DA57-8548-8D9F-C94AAC8E4173}"/>
              </a:ext>
            </a:extLst>
          </p:cNvPr>
          <p:cNvSpPr>
            <a:spLocks noChangeArrowheads="1"/>
          </p:cNvSpPr>
          <p:nvPr/>
        </p:nvSpPr>
        <p:spPr bwMode="auto">
          <a:xfrm>
            <a:off x="1544382" y="3588616"/>
            <a:ext cx="533607" cy="569768"/>
          </a:xfrm>
          <a:custGeom>
            <a:avLst/>
            <a:gdLst>
              <a:gd name="connsiteX0" fmla="*/ 668338 w 835212"/>
              <a:gd name="connsiteY0" fmla="*/ 779462 h 891813"/>
              <a:gd name="connsiteX1" fmla="*/ 723542 w 835212"/>
              <a:gd name="connsiteY1" fmla="*/ 836000 h 891813"/>
              <a:gd name="connsiteX2" fmla="*/ 668338 w 835212"/>
              <a:gd name="connsiteY2" fmla="*/ 891813 h 891813"/>
              <a:gd name="connsiteX3" fmla="*/ 612775 w 835212"/>
              <a:gd name="connsiteY3" fmla="*/ 836000 h 891813"/>
              <a:gd name="connsiteX4" fmla="*/ 668338 w 835212"/>
              <a:gd name="connsiteY4" fmla="*/ 779462 h 891813"/>
              <a:gd name="connsiteX5" fmla="*/ 362563 w 835212"/>
              <a:gd name="connsiteY5" fmla="*/ 779462 h 891813"/>
              <a:gd name="connsiteX6" fmla="*/ 418738 w 835212"/>
              <a:gd name="connsiteY6" fmla="*/ 836000 h 891813"/>
              <a:gd name="connsiteX7" fmla="*/ 362563 w 835212"/>
              <a:gd name="connsiteY7" fmla="*/ 891813 h 891813"/>
              <a:gd name="connsiteX8" fmla="*/ 306388 w 835212"/>
              <a:gd name="connsiteY8" fmla="*/ 836000 h 891813"/>
              <a:gd name="connsiteX9" fmla="*/ 362563 w 835212"/>
              <a:gd name="connsiteY9" fmla="*/ 779462 h 891813"/>
              <a:gd name="connsiteX10" fmla="*/ 28079 w 835212"/>
              <a:gd name="connsiteY10" fmla="*/ 0 h 891813"/>
              <a:gd name="connsiteX11" fmla="*/ 96477 w 835212"/>
              <a:gd name="connsiteY11" fmla="*/ 0 h 891813"/>
              <a:gd name="connsiteX12" fmla="*/ 177115 w 835212"/>
              <a:gd name="connsiteY12" fmla="*/ 62316 h 891813"/>
              <a:gd name="connsiteX13" fmla="*/ 212033 w 835212"/>
              <a:gd name="connsiteY13" fmla="*/ 194873 h 891813"/>
              <a:gd name="connsiteX14" fmla="*/ 222833 w 835212"/>
              <a:gd name="connsiteY14" fmla="*/ 194873 h 891813"/>
              <a:gd name="connsiteX15" fmla="*/ 250552 w 835212"/>
              <a:gd name="connsiteY15" fmla="*/ 194873 h 891813"/>
              <a:gd name="connsiteX16" fmla="*/ 807094 w 835212"/>
              <a:gd name="connsiteY16" fmla="*/ 194873 h 891813"/>
              <a:gd name="connsiteX17" fmla="*/ 828333 w 835212"/>
              <a:gd name="connsiteY17" fmla="*/ 204959 h 891813"/>
              <a:gd name="connsiteX18" fmla="*/ 834813 w 835212"/>
              <a:gd name="connsiteY18" fmla="*/ 227292 h 891813"/>
              <a:gd name="connsiteX19" fmla="*/ 786935 w 835212"/>
              <a:gd name="connsiteY19" fmla="*/ 515098 h 891813"/>
              <a:gd name="connsiteX20" fmla="*/ 704497 w 835212"/>
              <a:gd name="connsiteY20" fmla="*/ 584978 h 891813"/>
              <a:gd name="connsiteX21" fmla="*/ 306350 w 835212"/>
              <a:gd name="connsiteY21" fmla="*/ 584978 h 891813"/>
              <a:gd name="connsiteX22" fmla="*/ 250552 w 835212"/>
              <a:gd name="connsiteY22" fmla="*/ 640811 h 891813"/>
              <a:gd name="connsiteX23" fmla="*/ 306350 w 835212"/>
              <a:gd name="connsiteY23" fmla="*/ 696283 h 891813"/>
              <a:gd name="connsiteX24" fmla="*/ 695858 w 835212"/>
              <a:gd name="connsiteY24" fmla="*/ 696283 h 891813"/>
              <a:gd name="connsiteX25" fmla="*/ 723577 w 835212"/>
              <a:gd name="connsiteY25" fmla="*/ 724379 h 891813"/>
              <a:gd name="connsiteX26" fmla="*/ 695858 w 835212"/>
              <a:gd name="connsiteY26" fmla="*/ 752115 h 891813"/>
              <a:gd name="connsiteX27" fmla="*/ 306350 w 835212"/>
              <a:gd name="connsiteY27" fmla="*/ 752115 h 891813"/>
              <a:gd name="connsiteX28" fmla="*/ 195114 w 835212"/>
              <a:gd name="connsiteY28" fmla="*/ 640811 h 891813"/>
              <a:gd name="connsiteX29" fmla="*/ 246952 w 835212"/>
              <a:gd name="connsiteY29" fmla="*/ 546796 h 891813"/>
              <a:gd name="connsiteX30" fmla="*/ 125276 w 835212"/>
              <a:gd name="connsiteY30" fmla="*/ 83568 h 891813"/>
              <a:gd name="connsiteX31" fmla="*/ 28079 w 835212"/>
              <a:gd name="connsiteY31" fmla="*/ 83568 h 891813"/>
              <a:gd name="connsiteX32" fmla="*/ 0 w 835212"/>
              <a:gd name="connsiteY32" fmla="*/ 55832 h 891813"/>
              <a:gd name="connsiteX33" fmla="*/ 0 w 835212"/>
              <a:gd name="connsiteY33" fmla="*/ 27736 h 891813"/>
              <a:gd name="connsiteX34" fmla="*/ 28079 w 835212"/>
              <a:gd name="connsiteY34" fmla="*/ 0 h 891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835212" h="891813">
                <a:moveTo>
                  <a:pt x="668338" y="779462"/>
                </a:moveTo>
                <a:cubicBezTo>
                  <a:pt x="698808" y="779462"/>
                  <a:pt x="723542" y="804832"/>
                  <a:pt x="723542" y="836000"/>
                </a:cubicBezTo>
                <a:cubicBezTo>
                  <a:pt x="723542" y="866806"/>
                  <a:pt x="698808" y="891813"/>
                  <a:pt x="668338" y="891813"/>
                </a:cubicBezTo>
                <a:cubicBezTo>
                  <a:pt x="637510" y="891813"/>
                  <a:pt x="612775" y="866806"/>
                  <a:pt x="612775" y="836000"/>
                </a:cubicBezTo>
                <a:cubicBezTo>
                  <a:pt x="612775" y="804832"/>
                  <a:pt x="637510" y="779462"/>
                  <a:pt x="668338" y="779462"/>
                </a:cubicBezTo>
                <a:close/>
                <a:moveTo>
                  <a:pt x="362563" y="779462"/>
                </a:moveTo>
                <a:cubicBezTo>
                  <a:pt x="393731" y="779462"/>
                  <a:pt x="418738" y="804832"/>
                  <a:pt x="418738" y="836000"/>
                </a:cubicBezTo>
                <a:cubicBezTo>
                  <a:pt x="418738" y="866806"/>
                  <a:pt x="393731" y="891813"/>
                  <a:pt x="362563" y="891813"/>
                </a:cubicBezTo>
                <a:cubicBezTo>
                  <a:pt x="331758" y="891813"/>
                  <a:pt x="306388" y="866806"/>
                  <a:pt x="306388" y="836000"/>
                </a:cubicBezTo>
                <a:cubicBezTo>
                  <a:pt x="306388" y="804832"/>
                  <a:pt x="331758" y="779462"/>
                  <a:pt x="362563" y="779462"/>
                </a:cubicBezTo>
                <a:close/>
                <a:moveTo>
                  <a:pt x="28079" y="0"/>
                </a:moveTo>
                <a:lnTo>
                  <a:pt x="96477" y="0"/>
                </a:lnTo>
                <a:cubicBezTo>
                  <a:pt x="134276" y="0"/>
                  <a:pt x="167395" y="25575"/>
                  <a:pt x="177115" y="62316"/>
                </a:cubicBezTo>
                <a:lnTo>
                  <a:pt x="212033" y="194873"/>
                </a:lnTo>
                <a:lnTo>
                  <a:pt x="222833" y="194873"/>
                </a:lnTo>
                <a:lnTo>
                  <a:pt x="250552" y="194873"/>
                </a:lnTo>
                <a:lnTo>
                  <a:pt x="807094" y="194873"/>
                </a:lnTo>
                <a:cubicBezTo>
                  <a:pt x="815374" y="194873"/>
                  <a:pt x="823294" y="198835"/>
                  <a:pt x="828333" y="204959"/>
                </a:cubicBezTo>
                <a:cubicBezTo>
                  <a:pt x="833733" y="211082"/>
                  <a:pt x="836253" y="219367"/>
                  <a:pt x="834813" y="227292"/>
                </a:cubicBezTo>
                <a:lnTo>
                  <a:pt x="786935" y="515098"/>
                </a:lnTo>
                <a:cubicBezTo>
                  <a:pt x="780095" y="555441"/>
                  <a:pt x="745536" y="584978"/>
                  <a:pt x="704497" y="584978"/>
                </a:cubicBezTo>
                <a:lnTo>
                  <a:pt x="306350" y="584978"/>
                </a:lnTo>
                <a:cubicBezTo>
                  <a:pt x="275751" y="584978"/>
                  <a:pt x="250552" y="609833"/>
                  <a:pt x="250552" y="640811"/>
                </a:cubicBezTo>
                <a:cubicBezTo>
                  <a:pt x="250552" y="671428"/>
                  <a:pt x="275751" y="696283"/>
                  <a:pt x="306350" y="696283"/>
                </a:cubicBezTo>
                <a:lnTo>
                  <a:pt x="695858" y="696283"/>
                </a:lnTo>
                <a:cubicBezTo>
                  <a:pt x="711337" y="696283"/>
                  <a:pt x="723577" y="708890"/>
                  <a:pt x="723577" y="724379"/>
                </a:cubicBezTo>
                <a:cubicBezTo>
                  <a:pt x="723577" y="739508"/>
                  <a:pt x="711337" y="752115"/>
                  <a:pt x="695858" y="752115"/>
                </a:cubicBezTo>
                <a:lnTo>
                  <a:pt x="306350" y="752115"/>
                </a:lnTo>
                <a:cubicBezTo>
                  <a:pt x="244792" y="752115"/>
                  <a:pt x="195114" y="702046"/>
                  <a:pt x="195114" y="640811"/>
                </a:cubicBezTo>
                <a:cubicBezTo>
                  <a:pt x="195114" y="601188"/>
                  <a:pt x="215993" y="566608"/>
                  <a:pt x="246952" y="546796"/>
                </a:cubicBezTo>
                <a:lnTo>
                  <a:pt x="125276" y="83568"/>
                </a:lnTo>
                <a:lnTo>
                  <a:pt x="28079" y="83568"/>
                </a:lnTo>
                <a:cubicBezTo>
                  <a:pt x="12600" y="83568"/>
                  <a:pt x="0" y="70961"/>
                  <a:pt x="0" y="55832"/>
                </a:cubicBezTo>
                <a:lnTo>
                  <a:pt x="0" y="27736"/>
                </a:lnTo>
                <a:cubicBezTo>
                  <a:pt x="0" y="12607"/>
                  <a:pt x="12600" y="0"/>
                  <a:pt x="28079"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39" name="Freeform 38">
            <a:extLst>
              <a:ext uri="{FF2B5EF4-FFF2-40B4-BE49-F238E27FC236}">
                <a16:creationId xmlns:a16="http://schemas.microsoft.com/office/drawing/2014/main" id="{44798368-7E96-EB47-B992-89963EAF745C}"/>
              </a:ext>
            </a:extLst>
          </p:cNvPr>
          <p:cNvSpPr>
            <a:spLocks noChangeArrowheads="1"/>
          </p:cNvSpPr>
          <p:nvPr/>
        </p:nvSpPr>
        <p:spPr bwMode="auto">
          <a:xfrm>
            <a:off x="1526807" y="4737017"/>
            <a:ext cx="568756" cy="355766"/>
          </a:xfrm>
          <a:custGeom>
            <a:avLst/>
            <a:gdLst>
              <a:gd name="connsiteX0" fmla="*/ 445473 w 890227"/>
              <a:gd name="connsiteY0" fmla="*/ 333375 h 556852"/>
              <a:gd name="connsiteX1" fmla="*/ 472717 w 890227"/>
              <a:gd name="connsiteY1" fmla="*/ 361156 h 556852"/>
              <a:gd name="connsiteX2" fmla="*/ 445473 w 890227"/>
              <a:gd name="connsiteY2" fmla="*/ 388581 h 556852"/>
              <a:gd name="connsiteX3" fmla="*/ 417512 w 890227"/>
              <a:gd name="connsiteY3" fmla="*/ 361156 h 556852"/>
              <a:gd name="connsiteX4" fmla="*/ 445473 w 890227"/>
              <a:gd name="connsiteY4" fmla="*/ 333375 h 556852"/>
              <a:gd name="connsiteX5" fmla="*/ 340197 w 890227"/>
              <a:gd name="connsiteY5" fmla="*/ 166687 h 556852"/>
              <a:gd name="connsiteX6" fmla="*/ 548444 w 890227"/>
              <a:gd name="connsiteY6" fmla="*/ 166687 h 556852"/>
              <a:gd name="connsiteX7" fmla="*/ 555266 w 890227"/>
              <a:gd name="connsiteY7" fmla="*/ 194956 h 556852"/>
              <a:gd name="connsiteX8" fmla="*/ 444680 w 890227"/>
              <a:gd name="connsiteY8" fmla="*/ 279038 h 556852"/>
              <a:gd name="connsiteX9" fmla="*/ 333375 w 890227"/>
              <a:gd name="connsiteY9" fmla="*/ 194956 h 556852"/>
              <a:gd name="connsiteX10" fmla="*/ 340197 w 890227"/>
              <a:gd name="connsiteY10" fmla="*/ 166687 h 556852"/>
              <a:gd name="connsiteX11" fmla="*/ 222084 w 890227"/>
              <a:gd name="connsiteY11" fmla="*/ 166687 h 556852"/>
              <a:gd name="connsiteX12" fmla="*/ 277463 w 890227"/>
              <a:gd name="connsiteY12" fmla="*/ 166687 h 556852"/>
              <a:gd name="connsiteX13" fmla="*/ 277463 w 890227"/>
              <a:gd name="connsiteY13" fmla="*/ 194788 h 556852"/>
              <a:gd name="connsiteX14" fmla="*/ 277463 w 890227"/>
              <a:gd name="connsiteY14" fmla="*/ 196949 h 556852"/>
              <a:gd name="connsiteX15" fmla="*/ 259123 w 890227"/>
              <a:gd name="connsiteY15" fmla="*/ 418511 h 556852"/>
              <a:gd name="connsiteX16" fmla="*/ 333202 w 890227"/>
              <a:gd name="connsiteY16" fmla="*/ 501371 h 556852"/>
              <a:gd name="connsiteX17" fmla="*/ 555439 w 890227"/>
              <a:gd name="connsiteY17" fmla="*/ 501371 h 556852"/>
              <a:gd name="connsiteX18" fmla="*/ 629517 w 890227"/>
              <a:gd name="connsiteY18" fmla="*/ 418511 h 556852"/>
              <a:gd name="connsiteX19" fmla="*/ 611177 w 890227"/>
              <a:gd name="connsiteY19" fmla="*/ 196949 h 556852"/>
              <a:gd name="connsiteX20" fmla="*/ 611537 w 890227"/>
              <a:gd name="connsiteY20" fmla="*/ 194788 h 556852"/>
              <a:gd name="connsiteX21" fmla="*/ 611177 w 890227"/>
              <a:gd name="connsiteY21" fmla="*/ 194788 h 556852"/>
              <a:gd name="connsiteX22" fmla="*/ 611177 w 890227"/>
              <a:gd name="connsiteY22" fmla="*/ 166687 h 556852"/>
              <a:gd name="connsiteX23" fmla="*/ 666557 w 890227"/>
              <a:gd name="connsiteY23" fmla="*/ 166687 h 556852"/>
              <a:gd name="connsiteX24" fmla="*/ 666557 w 890227"/>
              <a:gd name="connsiteY24" fmla="*/ 193707 h 556852"/>
              <a:gd name="connsiteX25" fmla="*/ 694246 w 890227"/>
              <a:gd name="connsiteY25" fmla="*/ 526590 h 556852"/>
              <a:gd name="connsiteX26" fmla="*/ 687054 w 890227"/>
              <a:gd name="connsiteY26" fmla="*/ 547845 h 556852"/>
              <a:gd name="connsiteX27" fmla="*/ 666557 w 890227"/>
              <a:gd name="connsiteY27" fmla="*/ 556852 h 556852"/>
              <a:gd name="connsiteX28" fmla="*/ 222084 w 890227"/>
              <a:gd name="connsiteY28" fmla="*/ 556852 h 556852"/>
              <a:gd name="connsiteX29" fmla="*/ 201587 w 890227"/>
              <a:gd name="connsiteY29" fmla="*/ 547845 h 556852"/>
              <a:gd name="connsiteX30" fmla="*/ 194394 w 890227"/>
              <a:gd name="connsiteY30" fmla="*/ 526590 h 556852"/>
              <a:gd name="connsiteX31" fmla="*/ 222084 w 890227"/>
              <a:gd name="connsiteY31" fmla="*/ 193347 h 556852"/>
              <a:gd name="connsiteX32" fmla="*/ 139256 w 890227"/>
              <a:gd name="connsiteY32" fmla="*/ 0 h 556852"/>
              <a:gd name="connsiteX33" fmla="*/ 750972 w 890227"/>
              <a:gd name="connsiteY33" fmla="*/ 0 h 556852"/>
              <a:gd name="connsiteX34" fmla="*/ 890227 w 890227"/>
              <a:gd name="connsiteY34" fmla="*/ 139520 h 556852"/>
              <a:gd name="connsiteX35" fmla="*/ 750972 w 890227"/>
              <a:gd name="connsiteY35" fmla="*/ 279040 h 556852"/>
              <a:gd name="connsiteX36" fmla="*/ 723265 w 890227"/>
              <a:gd name="connsiteY36" fmla="*/ 279040 h 556852"/>
              <a:gd name="connsiteX37" fmla="*/ 723265 w 890227"/>
              <a:gd name="connsiteY37" fmla="*/ 167280 h 556852"/>
              <a:gd name="connsiteX38" fmla="*/ 695558 w 890227"/>
              <a:gd name="connsiteY38" fmla="*/ 139520 h 556852"/>
              <a:gd name="connsiteX39" fmla="*/ 194670 w 890227"/>
              <a:gd name="connsiteY39" fmla="*/ 139520 h 556852"/>
              <a:gd name="connsiteX40" fmla="*/ 166963 w 890227"/>
              <a:gd name="connsiteY40" fmla="*/ 167280 h 556852"/>
              <a:gd name="connsiteX41" fmla="*/ 166963 w 890227"/>
              <a:gd name="connsiteY41" fmla="*/ 279040 h 556852"/>
              <a:gd name="connsiteX42" fmla="*/ 139256 w 890227"/>
              <a:gd name="connsiteY42" fmla="*/ 279040 h 556852"/>
              <a:gd name="connsiteX43" fmla="*/ 0 w 890227"/>
              <a:gd name="connsiteY43" fmla="*/ 139520 h 556852"/>
              <a:gd name="connsiteX44" fmla="*/ 139256 w 890227"/>
              <a:gd name="connsiteY44" fmla="*/ 0 h 556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890227" h="556852">
                <a:moveTo>
                  <a:pt x="445473" y="333375"/>
                </a:moveTo>
                <a:cubicBezTo>
                  <a:pt x="460170" y="333375"/>
                  <a:pt x="472717" y="345841"/>
                  <a:pt x="472717" y="361156"/>
                </a:cubicBezTo>
                <a:cubicBezTo>
                  <a:pt x="472717" y="376471"/>
                  <a:pt x="460170" y="388581"/>
                  <a:pt x="445473" y="388581"/>
                </a:cubicBezTo>
                <a:cubicBezTo>
                  <a:pt x="430059" y="388581"/>
                  <a:pt x="417512" y="376471"/>
                  <a:pt x="417512" y="361156"/>
                </a:cubicBezTo>
                <a:cubicBezTo>
                  <a:pt x="417512" y="345841"/>
                  <a:pt x="430059" y="333375"/>
                  <a:pt x="445473" y="333375"/>
                </a:cubicBezTo>
                <a:close/>
                <a:moveTo>
                  <a:pt x="340197" y="166687"/>
                </a:moveTo>
                <a:lnTo>
                  <a:pt x="548444" y="166687"/>
                </a:lnTo>
                <a:cubicBezTo>
                  <a:pt x="552753" y="175748"/>
                  <a:pt x="555266" y="184808"/>
                  <a:pt x="555266" y="194956"/>
                </a:cubicBezTo>
                <a:cubicBezTo>
                  <a:pt x="555266" y="241346"/>
                  <a:pt x="505718" y="279038"/>
                  <a:pt x="444680" y="279038"/>
                </a:cubicBezTo>
                <a:cubicBezTo>
                  <a:pt x="383283" y="279038"/>
                  <a:pt x="333375" y="241346"/>
                  <a:pt x="333375" y="194956"/>
                </a:cubicBezTo>
                <a:cubicBezTo>
                  <a:pt x="333375" y="184808"/>
                  <a:pt x="336248" y="175748"/>
                  <a:pt x="340197" y="166687"/>
                </a:cubicBezTo>
                <a:close/>
                <a:moveTo>
                  <a:pt x="222084" y="166687"/>
                </a:moveTo>
                <a:lnTo>
                  <a:pt x="277463" y="166687"/>
                </a:lnTo>
                <a:lnTo>
                  <a:pt x="277463" y="194788"/>
                </a:lnTo>
                <a:cubicBezTo>
                  <a:pt x="277463" y="195508"/>
                  <a:pt x="277463" y="196229"/>
                  <a:pt x="277463" y="196949"/>
                </a:cubicBezTo>
                <a:lnTo>
                  <a:pt x="259123" y="418511"/>
                </a:lnTo>
                <a:cubicBezTo>
                  <a:pt x="300838" y="423194"/>
                  <a:pt x="333202" y="458140"/>
                  <a:pt x="333202" y="501371"/>
                </a:cubicBezTo>
                <a:lnTo>
                  <a:pt x="555439" y="501371"/>
                </a:lnTo>
                <a:cubicBezTo>
                  <a:pt x="555439" y="458140"/>
                  <a:pt x="587803" y="423194"/>
                  <a:pt x="629517" y="418511"/>
                </a:cubicBezTo>
                <a:lnTo>
                  <a:pt x="611177" y="196949"/>
                </a:lnTo>
                <a:cubicBezTo>
                  <a:pt x="611177" y="196229"/>
                  <a:pt x="611537" y="195508"/>
                  <a:pt x="611537" y="194788"/>
                </a:cubicBezTo>
                <a:lnTo>
                  <a:pt x="611177" y="194788"/>
                </a:lnTo>
                <a:lnTo>
                  <a:pt x="611177" y="166687"/>
                </a:lnTo>
                <a:lnTo>
                  <a:pt x="666557" y="166687"/>
                </a:lnTo>
                <a:lnTo>
                  <a:pt x="666557" y="193707"/>
                </a:lnTo>
                <a:lnTo>
                  <a:pt x="694246" y="526590"/>
                </a:lnTo>
                <a:cubicBezTo>
                  <a:pt x="694966" y="534516"/>
                  <a:pt x="692448" y="542081"/>
                  <a:pt x="687054" y="547845"/>
                </a:cubicBezTo>
                <a:cubicBezTo>
                  <a:pt x="682020" y="553610"/>
                  <a:pt x="674468" y="556852"/>
                  <a:pt x="666557" y="556852"/>
                </a:cubicBezTo>
                <a:lnTo>
                  <a:pt x="222084" y="556852"/>
                </a:lnTo>
                <a:cubicBezTo>
                  <a:pt x="214173" y="556852"/>
                  <a:pt x="206621" y="553610"/>
                  <a:pt x="201587" y="547845"/>
                </a:cubicBezTo>
                <a:cubicBezTo>
                  <a:pt x="196192" y="542081"/>
                  <a:pt x="193675" y="534516"/>
                  <a:pt x="194394" y="526590"/>
                </a:cubicBezTo>
                <a:lnTo>
                  <a:pt x="222084" y="193347"/>
                </a:lnTo>
                <a:close/>
                <a:moveTo>
                  <a:pt x="139256" y="0"/>
                </a:moveTo>
                <a:lnTo>
                  <a:pt x="750972" y="0"/>
                </a:lnTo>
                <a:cubicBezTo>
                  <a:pt x="827616" y="0"/>
                  <a:pt x="890227" y="62369"/>
                  <a:pt x="890227" y="139520"/>
                </a:cubicBezTo>
                <a:cubicBezTo>
                  <a:pt x="890227" y="216310"/>
                  <a:pt x="827616" y="279040"/>
                  <a:pt x="750972" y="279040"/>
                </a:cubicBezTo>
                <a:lnTo>
                  <a:pt x="723265" y="279040"/>
                </a:lnTo>
                <a:lnTo>
                  <a:pt x="723265" y="167280"/>
                </a:lnTo>
                <a:cubicBezTo>
                  <a:pt x="723265" y="151777"/>
                  <a:pt x="711030" y="139520"/>
                  <a:pt x="695558" y="139520"/>
                </a:cubicBezTo>
                <a:lnTo>
                  <a:pt x="194670" y="139520"/>
                </a:lnTo>
                <a:cubicBezTo>
                  <a:pt x="179557" y="139520"/>
                  <a:pt x="166963" y="151777"/>
                  <a:pt x="166963" y="167280"/>
                </a:cubicBezTo>
                <a:lnTo>
                  <a:pt x="166963" y="279040"/>
                </a:lnTo>
                <a:lnTo>
                  <a:pt x="139256" y="279040"/>
                </a:lnTo>
                <a:cubicBezTo>
                  <a:pt x="62251" y="279040"/>
                  <a:pt x="0" y="216310"/>
                  <a:pt x="0" y="139520"/>
                </a:cubicBezTo>
                <a:cubicBezTo>
                  <a:pt x="0" y="62369"/>
                  <a:pt x="62251" y="0"/>
                  <a:pt x="139256"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0" name="Freeform 39">
            <a:extLst>
              <a:ext uri="{FF2B5EF4-FFF2-40B4-BE49-F238E27FC236}">
                <a16:creationId xmlns:a16="http://schemas.microsoft.com/office/drawing/2014/main" id="{CF14D3D2-8E72-6A41-B79D-6578443FCC3A}"/>
              </a:ext>
            </a:extLst>
          </p:cNvPr>
          <p:cNvSpPr>
            <a:spLocks noChangeArrowheads="1"/>
          </p:cNvSpPr>
          <p:nvPr/>
        </p:nvSpPr>
        <p:spPr bwMode="auto">
          <a:xfrm>
            <a:off x="1521602" y="2565317"/>
            <a:ext cx="568756" cy="533566"/>
          </a:xfrm>
          <a:custGeom>
            <a:avLst/>
            <a:gdLst>
              <a:gd name="connsiteX0" fmla="*/ 750529 w 890227"/>
              <a:gd name="connsiteY0" fmla="*/ 612775 h 835148"/>
              <a:gd name="connsiteX1" fmla="*/ 778506 w 890227"/>
              <a:gd name="connsiteY1" fmla="*/ 640774 h 835148"/>
              <a:gd name="connsiteX2" fmla="*/ 778506 w 890227"/>
              <a:gd name="connsiteY2" fmla="*/ 724052 h 835148"/>
              <a:gd name="connsiteX3" fmla="*/ 806124 w 890227"/>
              <a:gd name="connsiteY3" fmla="*/ 724052 h 835148"/>
              <a:gd name="connsiteX4" fmla="*/ 831591 w 890227"/>
              <a:gd name="connsiteY4" fmla="*/ 740923 h 835148"/>
              <a:gd name="connsiteX5" fmla="*/ 825852 w 890227"/>
              <a:gd name="connsiteY5" fmla="*/ 771434 h 835148"/>
              <a:gd name="connsiteX6" fmla="*/ 770256 w 890227"/>
              <a:gd name="connsiteY6" fmla="*/ 827072 h 835148"/>
              <a:gd name="connsiteX7" fmla="*/ 731160 w 890227"/>
              <a:gd name="connsiteY7" fmla="*/ 827072 h 835148"/>
              <a:gd name="connsiteX8" fmla="*/ 675564 w 890227"/>
              <a:gd name="connsiteY8" fmla="*/ 771434 h 835148"/>
              <a:gd name="connsiteX9" fmla="*/ 669466 w 890227"/>
              <a:gd name="connsiteY9" fmla="*/ 740923 h 835148"/>
              <a:gd name="connsiteX10" fmla="*/ 695292 w 890227"/>
              <a:gd name="connsiteY10" fmla="*/ 724052 h 835148"/>
              <a:gd name="connsiteX11" fmla="*/ 722910 w 890227"/>
              <a:gd name="connsiteY11" fmla="*/ 724052 h 835148"/>
              <a:gd name="connsiteX12" fmla="*/ 722910 w 890227"/>
              <a:gd name="connsiteY12" fmla="*/ 640774 h 835148"/>
              <a:gd name="connsiteX13" fmla="*/ 750529 w 890227"/>
              <a:gd name="connsiteY13" fmla="*/ 612775 h 835148"/>
              <a:gd name="connsiteX14" fmla="*/ 445473 w 890227"/>
              <a:gd name="connsiteY14" fmla="*/ 528081 h 835148"/>
              <a:gd name="connsiteX15" fmla="*/ 417391 w 890227"/>
              <a:gd name="connsiteY15" fmla="*/ 556181 h 835148"/>
              <a:gd name="connsiteX16" fmla="*/ 417391 w 890227"/>
              <a:gd name="connsiteY16" fmla="*/ 723344 h 835148"/>
              <a:gd name="connsiteX17" fmla="*/ 445473 w 890227"/>
              <a:gd name="connsiteY17" fmla="*/ 751084 h 835148"/>
              <a:gd name="connsiteX18" fmla="*/ 472835 w 890227"/>
              <a:gd name="connsiteY18" fmla="*/ 723344 h 835148"/>
              <a:gd name="connsiteX19" fmla="*/ 472835 w 890227"/>
              <a:gd name="connsiteY19" fmla="*/ 556181 h 835148"/>
              <a:gd name="connsiteX20" fmla="*/ 445473 w 890227"/>
              <a:gd name="connsiteY20" fmla="*/ 528081 h 835148"/>
              <a:gd name="connsiteX21" fmla="*/ 278060 w 890227"/>
              <a:gd name="connsiteY21" fmla="*/ 528081 h 835148"/>
              <a:gd name="connsiteX22" fmla="*/ 250338 w 890227"/>
              <a:gd name="connsiteY22" fmla="*/ 556181 h 835148"/>
              <a:gd name="connsiteX23" fmla="*/ 250338 w 890227"/>
              <a:gd name="connsiteY23" fmla="*/ 723344 h 835148"/>
              <a:gd name="connsiteX24" fmla="*/ 278060 w 890227"/>
              <a:gd name="connsiteY24" fmla="*/ 751084 h 835148"/>
              <a:gd name="connsiteX25" fmla="*/ 306142 w 890227"/>
              <a:gd name="connsiteY25" fmla="*/ 723344 h 835148"/>
              <a:gd name="connsiteX26" fmla="*/ 306142 w 890227"/>
              <a:gd name="connsiteY26" fmla="*/ 556181 h 835148"/>
              <a:gd name="connsiteX27" fmla="*/ 278060 w 890227"/>
              <a:gd name="connsiteY27" fmla="*/ 528081 h 835148"/>
              <a:gd name="connsiteX28" fmla="*/ 55562 w 890227"/>
              <a:gd name="connsiteY28" fmla="*/ 444500 h 835148"/>
              <a:gd name="connsiteX29" fmla="*/ 834665 w 890227"/>
              <a:gd name="connsiteY29" fmla="*/ 444500 h 835148"/>
              <a:gd name="connsiteX30" fmla="*/ 834665 w 890227"/>
              <a:gd name="connsiteY30" fmla="*/ 472600 h 835148"/>
              <a:gd name="connsiteX31" fmla="*/ 833225 w 890227"/>
              <a:gd name="connsiteY31" fmla="*/ 528081 h 835148"/>
              <a:gd name="connsiteX32" fmla="*/ 821704 w 890227"/>
              <a:gd name="connsiteY32" fmla="*/ 528081 h 835148"/>
              <a:gd name="connsiteX33" fmla="*/ 653930 w 890227"/>
              <a:gd name="connsiteY33" fmla="*/ 597972 h 835148"/>
              <a:gd name="connsiteX34" fmla="*/ 584084 w 890227"/>
              <a:gd name="connsiteY34" fmla="*/ 765855 h 835148"/>
              <a:gd name="connsiteX35" fmla="*/ 584084 w 890227"/>
              <a:gd name="connsiteY35" fmla="*/ 834665 h 835148"/>
              <a:gd name="connsiteX36" fmla="*/ 139089 w 890227"/>
              <a:gd name="connsiteY36" fmla="*/ 834665 h 835148"/>
              <a:gd name="connsiteX37" fmla="*/ 112446 w 890227"/>
              <a:gd name="connsiteY37" fmla="*/ 815931 h 835148"/>
              <a:gd name="connsiteX38" fmla="*/ 109926 w 890227"/>
              <a:gd name="connsiteY38" fmla="*/ 807285 h 835148"/>
              <a:gd name="connsiteX39" fmla="*/ 55562 w 890227"/>
              <a:gd name="connsiteY39" fmla="*/ 472600 h 835148"/>
              <a:gd name="connsiteX40" fmla="*/ 779039 w 890227"/>
              <a:gd name="connsiteY40" fmla="*/ 306931 h 835148"/>
              <a:gd name="connsiteX41" fmla="*/ 750972 w 890227"/>
              <a:gd name="connsiteY41" fmla="*/ 334703 h 835148"/>
              <a:gd name="connsiteX42" fmla="*/ 779039 w 890227"/>
              <a:gd name="connsiteY42" fmla="*/ 362475 h 835148"/>
              <a:gd name="connsiteX43" fmla="*/ 806746 w 890227"/>
              <a:gd name="connsiteY43" fmla="*/ 334703 h 835148"/>
              <a:gd name="connsiteX44" fmla="*/ 779039 w 890227"/>
              <a:gd name="connsiteY44" fmla="*/ 306931 h 835148"/>
              <a:gd name="connsiteX45" fmla="*/ 111188 w 890227"/>
              <a:gd name="connsiteY45" fmla="*/ 306931 h 835148"/>
              <a:gd name="connsiteX46" fmla="*/ 83481 w 890227"/>
              <a:gd name="connsiteY46" fmla="*/ 334703 h 835148"/>
              <a:gd name="connsiteX47" fmla="*/ 111188 w 890227"/>
              <a:gd name="connsiteY47" fmla="*/ 362475 h 835148"/>
              <a:gd name="connsiteX48" fmla="*/ 139255 w 890227"/>
              <a:gd name="connsiteY48" fmla="*/ 334703 h 835148"/>
              <a:gd name="connsiteX49" fmla="*/ 111188 w 890227"/>
              <a:gd name="connsiteY49" fmla="*/ 306931 h 835148"/>
              <a:gd name="connsiteX50" fmla="*/ 306218 w 890227"/>
              <a:gd name="connsiteY50" fmla="*/ 0 h 835148"/>
              <a:gd name="connsiteX51" fmla="*/ 584009 w 890227"/>
              <a:gd name="connsiteY51" fmla="*/ 0 h 835148"/>
              <a:gd name="connsiteX52" fmla="*/ 612076 w 890227"/>
              <a:gd name="connsiteY52" fmla="*/ 28132 h 835148"/>
              <a:gd name="connsiteX53" fmla="*/ 612076 w 890227"/>
              <a:gd name="connsiteY53" fmla="*/ 83676 h 835148"/>
              <a:gd name="connsiteX54" fmla="*/ 584009 w 890227"/>
              <a:gd name="connsiteY54" fmla="*/ 111447 h 835148"/>
              <a:gd name="connsiteX55" fmla="*/ 306218 w 890227"/>
              <a:gd name="connsiteY55" fmla="*/ 111447 h 835148"/>
              <a:gd name="connsiteX56" fmla="*/ 278151 w 890227"/>
              <a:gd name="connsiteY56" fmla="*/ 83676 h 835148"/>
              <a:gd name="connsiteX57" fmla="*/ 233531 w 890227"/>
              <a:gd name="connsiteY57" fmla="*/ 83676 h 835148"/>
              <a:gd name="connsiteX58" fmla="*/ 207264 w 890227"/>
              <a:gd name="connsiteY58" fmla="*/ 101709 h 835148"/>
              <a:gd name="connsiteX59" fmla="*/ 151490 w 890227"/>
              <a:gd name="connsiteY59" fmla="*/ 251027 h 835148"/>
              <a:gd name="connsiteX60" fmla="*/ 743056 w 890227"/>
              <a:gd name="connsiteY60" fmla="*/ 251027 h 835148"/>
              <a:gd name="connsiteX61" fmla="*/ 706712 w 890227"/>
              <a:gd name="connsiteY61" fmla="*/ 104955 h 835148"/>
              <a:gd name="connsiteX62" fmla="*/ 679725 w 890227"/>
              <a:gd name="connsiteY62" fmla="*/ 83676 h 835148"/>
              <a:gd name="connsiteX63" fmla="*/ 639783 w 890227"/>
              <a:gd name="connsiteY63" fmla="*/ 83676 h 835148"/>
              <a:gd name="connsiteX64" fmla="*/ 612076 w 890227"/>
              <a:gd name="connsiteY64" fmla="*/ 28132 h 835148"/>
              <a:gd name="connsiteX65" fmla="*/ 679725 w 890227"/>
              <a:gd name="connsiteY65" fmla="*/ 28132 h 835148"/>
              <a:gd name="connsiteX66" fmla="*/ 760687 w 890227"/>
              <a:gd name="connsiteY66" fmla="*/ 91250 h 835148"/>
              <a:gd name="connsiteX67" fmla="*/ 800629 w 890227"/>
              <a:gd name="connsiteY67" fmla="*/ 251027 h 835148"/>
              <a:gd name="connsiteX68" fmla="*/ 862520 w 890227"/>
              <a:gd name="connsiteY68" fmla="*/ 251027 h 835148"/>
              <a:gd name="connsiteX69" fmla="*/ 890227 w 890227"/>
              <a:gd name="connsiteY69" fmla="*/ 278799 h 835148"/>
              <a:gd name="connsiteX70" fmla="*/ 890227 w 890227"/>
              <a:gd name="connsiteY70" fmla="*/ 362475 h 835148"/>
              <a:gd name="connsiteX71" fmla="*/ 834453 w 890227"/>
              <a:gd name="connsiteY71" fmla="*/ 418739 h 835148"/>
              <a:gd name="connsiteX72" fmla="*/ 55774 w 890227"/>
              <a:gd name="connsiteY72" fmla="*/ 418739 h 835148"/>
              <a:gd name="connsiteX73" fmla="*/ 0 w 890227"/>
              <a:gd name="connsiteY73" fmla="*/ 362475 h 835148"/>
              <a:gd name="connsiteX74" fmla="*/ 0 w 890227"/>
              <a:gd name="connsiteY74" fmla="*/ 278799 h 835148"/>
              <a:gd name="connsiteX75" fmla="*/ 27707 w 890227"/>
              <a:gd name="connsiteY75" fmla="*/ 251027 h 835148"/>
              <a:gd name="connsiteX76" fmla="*/ 92117 w 890227"/>
              <a:gd name="connsiteY76" fmla="*/ 251027 h 835148"/>
              <a:gd name="connsiteX77" fmla="*/ 155088 w 890227"/>
              <a:gd name="connsiteY77" fmla="*/ 82233 h 835148"/>
              <a:gd name="connsiteX78" fmla="*/ 233531 w 890227"/>
              <a:gd name="connsiteY78" fmla="*/ 28132 h 835148"/>
              <a:gd name="connsiteX79" fmla="*/ 278151 w 890227"/>
              <a:gd name="connsiteY79" fmla="*/ 28132 h 835148"/>
              <a:gd name="connsiteX80" fmla="*/ 306218 w 890227"/>
              <a:gd name="connsiteY80" fmla="*/ 0 h 835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90227" h="835148">
                <a:moveTo>
                  <a:pt x="750529" y="612775"/>
                </a:moveTo>
                <a:cubicBezTo>
                  <a:pt x="765952" y="612775"/>
                  <a:pt x="778506" y="625339"/>
                  <a:pt x="778506" y="640774"/>
                </a:cubicBezTo>
                <a:lnTo>
                  <a:pt x="778506" y="724052"/>
                </a:lnTo>
                <a:lnTo>
                  <a:pt x="806124" y="724052"/>
                </a:lnTo>
                <a:cubicBezTo>
                  <a:pt x="817243" y="724052"/>
                  <a:pt x="827645" y="730872"/>
                  <a:pt x="831591" y="740923"/>
                </a:cubicBezTo>
                <a:cubicBezTo>
                  <a:pt x="836254" y="751691"/>
                  <a:pt x="833743" y="763537"/>
                  <a:pt x="825852" y="771434"/>
                </a:cubicBezTo>
                <a:lnTo>
                  <a:pt x="770256" y="827072"/>
                </a:lnTo>
                <a:cubicBezTo>
                  <a:pt x="759496" y="837841"/>
                  <a:pt x="741920" y="837841"/>
                  <a:pt x="731160" y="827072"/>
                </a:cubicBezTo>
                <a:lnTo>
                  <a:pt x="675564" y="771434"/>
                </a:lnTo>
                <a:cubicBezTo>
                  <a:pt x="667673" y="763537"/>
                  <a:pt x="665162" y="751691"/>
                  <a:pt x="669466" y="740923"/>
                </a:cubicBezTo>
                <a:cubicBezTo>
                  <a:pt x="673771" y="730872"/>
                  <a:pt x="684172" y="724052"/>
                  <a:pt x="695292" y="724052"/>
                </a:cubicBezTo>
                <a:lnTo>
                  <a:pt x="722910" y="724052"/>
                </a:lnTo>
                <a:lnTo>
                  <a:pt x="722910" y="640774"/>
                </a:lnTo>
                <a:cubicBezTo>
                  <a:pt x="722910" y="625339"/>
                  <a:pt x="735464" y="612775"/>
                  <a:pt x="750529" y="612775"/>
                </a:cubicBezTo>
                <a:close/>
                <a:moveTo>
                  <a:pt x="445473" y="528081"/>
                </a:moveTo>
                <a:cubicBezTo>
                  <a:pt x="429992" y="528081"/>
                  <a:pt x="417391" y="540690"/>
                  <a:pt x="417391" y="556181"/>
                </a:cubicBezTo>
                <a:lnTo>
                  <a:pt x="417391" y="723344"/>
                </a:lnTo>
                <a:cubicBezTo>
                  <a:pt x="417391" y="738835"/>
                  <a:pt x="429992" y="751084"/>
                  <a:pt x="445473" y="751084"/>
                </a:cubicBezTo>
                <a:cubicBezTo>
                  <a:pt x="460234" y="751084"/>
                  <a:pt x="472835" y="738835"/>
                  <a:pt x="472835" y="723344"/>
                </a:cubicBezTo>
                <a:lnTo>
                  <a:pt x="472835" y="556181"/>
                </a:lnTo>
                <a:cubicBezTo>
                  <a:pt x="472835" y="540690"/>
                  <a:pt x="460234" y="528081"/>
                  <a:pt x="445473" y="528081"/>
                </a:cubicBezTo>
                <a:close/>
                <a:moveTo>
                  <a:pt x="278060" y="528081"/>
                </a:moveTo>
                <a:cubicBezTo>
                  <a:pt x="262939" y="528081"/>
                  <a:pt x="250338" y="540690"/>
                  <a:pt x="250338" y="556181"/>
                </a:cubicBezTo>
                <a:lnTo>
                  <a:pt x="250338" y="723344"/>
                </a:lnTo>
                <a:cubicBezTo>
                  <a:pt x="250338" y="738835"/>
                  <a:pt x="262939" y="751084"/>
                  <a:pt x="278060" y="751084"/>
                </a:cubicBezTo>
                <a:cubicBezTo>
                  <a:pt x="293541" y="751084"/>
                  <a:pt x="306142" y="738835"/>
                  <a:pt x="306142" y="723344"/>
                </a:cubicBezTo>
                <a:lnTo>
                  <a:pt x="306142" y="556181"/>
                </a:lnTo>
                <a:cubicBezTo>
                  <a:pt x="306142" y="540690"/>
                  <a:pt x="293541" y="528081"/>
                  <a:pt x="278060" y="528081"/>
                </a:cubicBezTo>
                <a:close/>
                <a:moveTo>
                  <a:pt x="55562" y="444500"/>
                </a:moveTo>
                <a:lnTo>
                  <a:pt x="834665" y="444500"/>
                </a:lnTo>
                <a:lnTo>
                  <a:pt x="834665" y="472600"/>
                </a:lnTo>
                <a:cubicBezTo>
                  <a:pt x="834665" y="491334"/>
                  <a:pt x="833945" y="509708"/>
                  <a:pt x="833225" y="528081"/>
                </a:cubicBezTo>
                <a:lnTo>
                  <a:pt x="821704" y="528081"/>
                </a:lnTo>
                <a:cubicBezTo>
                  <a:pt x="758699" y="528081"/>
                  <a:pt x="698214" y="553299"/>
                  <a:pt x="653930" y="597972"/>
                </a:cubicBezTo>
                <a:cubicBezTo>
                  <a:pt x="609287" y="642645"/>
                  <a:pt x="584084" y="703169"/>
                  <a:pt x="584084" y="765855"/>
                </a:cubicBezTo>
                <a:lnTo>
                  <a:pt x="584084" y="834665"/>
                </a:lnTo>
                <a:lnTo>
                  <a:pt x="139089" y="834665"/>
                </a:lnTo>
                <a:cubicBezTo>
                  <a:pt x="126848" y="834665"/>
                  <a:pt x="116407" y="827099"/>
                  <a:pt x="112446" y="815931"/>
                </a:cubicBezTo>
                <a:lnTo>
                  <a:pt x="109926" y="807285"/>
                </a:lnTo>
                <a:cubicBezTo>
                  <a:pt x="73563" y="699206"/>
                  <a:pt x="55562" y="586444"/>
                  <a:pt x="55562" y="472600"/>
                </a:cubicBezTo>
                <a:close/>
                <a:moveTo>
                  <a:pt x="779039" y="306931"/>
                </a:moveTo>
                <a:cubicBezTo>
                  <a:pt x="763566" y="306931"/>
                  <a:pt x="750972" y="319555"/>
                  <a:pt x="750972" y="334703"/>
                </a:cubicBezTo>
                <a:cubicBezTo>
                  <a:pt x="750972" y="350212"/>
                  <a:pt x="763566" y="362475"/>
                  <a:pt x="779039" y="362475"/>
                </a:cubicBezTo>
                <a:cubicBezTo>
                  <a:pt x="794512" y="362475"/>
                  <a:pt x="806746" y="350212"/>
                  <a:pt x="806746" y="334703"/>
                </a:cubicBezTo>
                <a:cubicBezTo>
                  <a:pt x="806746" y="319555"/>
                  <a:pt x="794512" y="306931"/>
                  <a:pt x="779039" y="306931"/>
                </a:cubicBezTo>
                <a:close/>
                <a:moveTo>
                  <a:pt x="111188" y="306931"/>
                </a:moveTo>
                <a:cubicBezTo>
                  <a:pt x="95715" y="306931"/>
                  <a:pt x="83481" y="319555"/>
                  <a:pt x="83481" y="334703"/>
                </a:cubicBezTo>
                <a:cubicBezTo>
                  <a:pt x="83481" y="350212"/>
                  <a:pt x="95715" y="362475"/>
                  <a:pt x="111188" y="362475"/>
                </a:cubicBezTo>
                <a:cubicBezTo>
                  <a:pt x="126661" y="362475"/>
                  <a:pt x="139255" y="350212"/>
                  <a:pt x="139255" y="334703"/>
                </a:cubicBezTo>
                <a:cubicBezTo>
                  <a:pt x="139255" y="319555"/>
                  <a:pt x="126661" y="306931"/>
                  <a:pt x="111188" y="306931"/>
                </a:cubicBezTo>
                <a:close/>
                <a:moveTo>
                  <a:pt x="306218" y="0"/>
                </a:moveTo>
                <a:lnTo>
                  <a:pt x="584009" y="0"/>
                </a:lnTo>
                <a:cubicBezTo>
                  <a:pt x="599482" y="0"/>
                  <a:pt x="612076" y="12623"/>
                  <a:pt x="612076" y="28132"/>
                </a:cubicBezTo>
                <a:lnTo>
                  <a:pt x="612076" y="83676"/>
                </a:lnTo>
                <a:cubicBezTo>
                  <a:pt x="612076" y="99185"/>
                  <a:pt x="599482" y="111447"/>
                  <a:pt x="584009" y="111447"/>
                </a:cubicBezTo>
                <a:lnTo>
                  <a:pt x="306218" y="111447"/>
                </a:lnTo>
                <a:cubicBezTo>
                  <a:pt x="290745" y="111447"/>
                  <a:pt x="278151" y="99185"/>
                  <a:pt x="278151" y="83676"/>
                </a:cubicBezTo>
                <a:lnTo>
                  <a:pt x="233531" y="83676"/>
                </a:lnTo>
                <a:cubicBezTo>
                  <a:pt x="221657" y="83676"/>
                  <a:pt x="211222" y="90889"/>
                  <a:pt x="207264" y="101709"/>
                </a:cubicBezTo>
                <a:lnTo>
                  <a:pt x="151490" y="251027"/>
                </a:lnTo>
                <a:lnTo>
                  <a:pt x="743056" y="251027"/>
                </a:lnTo>
                <a:lnTo>
                  <a:pt x="706712" y="104955"/>
                </a:lnTo>
                <a:cubicBezTo>
                  <a:pt x="703834" y="92332"/>
                  <a:pt x="692679" y="83676"/>
                  <a:pt x="679725" y="83676"/>
                </a:cubicBezTo>
                <a:lnTo>
                  <a:pt x="639783" y="83676"/>
                </a:lnTo>
                <a:lnTo>
                  <a:pt x="612076" y="28132"/>
                </a:lnTo>
                <a:lnTo>
                  <a:pt x="679725" y="28132"/>
                </a:lnTo>
                <a:cubicBezTo>
                  <a:pt x="718227" y="28132"/>
                  <a:pt x="751332" y="54101"/>
                  <a:pt x="760687" y="91250"/>
                </a:cubicBezTo>
                <a:lnTo>
                  <a:pt x="800629" y="251027"/>
                </a:lnTo>
                <a:lnTo>
                  <a:pt x="862520" y="251027"/>
                </a:lnTo>
                <a:cubicBezTo>
                  <a:pt x="877633" y="251027"/>
                  <a:pt x="890227" y="263290"/>
                  <a:pt x="890227" y="278799"/>
                </a:cubicBezTo>
                <a:lnTo>
                  <a:pt x="890227" y="362475"/>
                </a:lnTo>
                <a:cubicBezTo>
                  <a:pt x="890227" y="393492"/>
                  <a:pt x="865399" y="418739"/>
                  <a:pt x="834453" y="418739"/>
                </a:cubicBezTo>
                <a:lnTo>
                  <a:pt x="55774" y="418739"/>
                </a:lnTo>
                <a:cubicBezTo>
                  <a:pt x="25188" y="418739"/>
                  <a:pt x="0" y="393492"/>
                  <a:pt x="0" y="362475"/>
                </a:cubicBezTo>
                <a:lnTo>
                  <a:pt x="0" y="278799"/>
                </a:lnTo>
                <a:cubicBezTo>
                  <a:pt x="0" y="263290"/>
                  <a:pt x="12234" y="251027"/>
                  <a:pt x="27707" y="251027"/>
                </a:cubicBezTo>
                <a:lnTo>
                  <a:pt x="92117" y="251027"/>
                </a:lnTo>
                <a:lnTo>
                  <a:pt x="155088" y="82233"/>
                </a:lnTo>
                <a:cubicBezTo>
                  <a:pt x="167322" y="49773"/>
                  <a:pt x="198628" y="28132"/>
                  <a:pt x="233531" y="28132"/>
                </a:cubicBezTo>
                <a:lnTo>
                  <a:pt x="278151" y="28132"/>
                </a:lnTo>
                <a:cubicBezTo>
                  <a:pt x="278151" y="12623"/>
                  <a:pt x="290745" y="0"/>
                  <a:pt x="306218"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1" name="TextBox 40">
            <a:extLst>
              <a:ext uri="{FF2B5EF4-FFF2-40B4-BE49-F238E27FC236}">
                <a16:creationId xmlns:a16="http://schemas.microsoft.com/office/drawing/2014/main" id="{EA390AAB-89CC-3141-93D7-99D29324C70D}"/>
              </a:ext>
            </a:extLst>
          </p:cNvPr>
          <p:cNvSpPr txBox="1"/>
          <p:nvPr/>
        </p:nvSpPr>
        <p:spPr>
          <a:xfrm>
            <a:off x="1521683" y="1513701"/>
            <a:ext cx="57900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01</a:t>
            </a:r>
          </a:p>
        </p:txBody>
      </p:sp>
      <p:sp>
        <p:nvSpPr>
          <p:cNvPr id="42" name="TextBox 41">
            <a:extLst>
              <a:ext uri="{FF2B5EF4-FFF2-40B4-BE49-F238E27FC236}">
                <a16:creationId xmlns:a16="http://schemas.microsoft.com/office/drawing/2014/main" id="{EF089DA9-3E98-364A-8B1C-F0B9B341C96A}"/>
              </a:ext>
            </a:extLst>
          </p:cNvPr>
          <p:cNvSpPr txBox="1"/>
          <p:nvPr/>
        </p:nvSpPr>
        <p:spPr>
          <a:xfrm>
            <a:off x="2520207" y="2555101"/>
            <a:ext cx="65434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02</a:t>
            </a:r>
          </a:p>
        </p:txBody>
      </p:sp>
      <p:sp>
        <p:nvSpPr>
          <p:cNvPr id="43" name="TextBox 42">
            <a:extLst>
              <a:ext uri="{FF2B5EF4-FFF2-40B4-BE49-F238E27FC236}">
                <a16:creationId xmlns:a16="http://schemas.microsoft.com/office/drawing/2014/main" id="{99803969-0184-5144-96AE-1877329EDCAC}"/>
              </a:ext>
            </a:extLst>
          </p:cNvPr>
          <p:cNvSpPr txBox="1"/>
          <p:nvPr/>
        </p:nvSpPr>
        <p:spPr>
          <a:xfrm>
            <a:off x="2500169" y="4637901"/>
            <a:ext cx="69442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04</a:t>
            </a:r>
          </a:p>
        </p:txBody>
      </p:sp>
      <p:sp>
        <p:nvSpPr>
          <p:cNvPr id="44" name="TextBox 43">
            <a:extLst>
              <a:ext uri="{FF2B5EF4-FFF2-40B4-BE49-F238E27FC236}">
                <a16:creationId xmlns:a16="http://schemas.microsoft.com/office/drawing/2014/main" id="{CE02FE29-A3FA-9D4C-B119-27359081B543}"/>
              </a:ext>
            </a:extLst>
          </p:cNvPr>
          <p:cNvSpPr txBox="1"/>
          <p:nvPr/>
        </p:nvSpPr>
        <p:spPr>
          <a:xfrm>
            <a:off x="1468784" y="5679384"/>
            <a:ext cx="684803"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05</a:t>
            </a:r>
          </a:p>
        </p:txBody>
      </p:sp>
      <p:sp>
        <p:nvSpPr>
          <p:cNvPr id="45" name="TextBox 44">
            <a:extLst>
              <a:ext uri="{FF2B5EF4-FFF2-40B4-BE49-F238E27FC236}">
                <a16:creationId xmlns:a16="http://schemas.microsoft.com/office/drawing/2014/main" id="{2629368D-6E0F-9A4D-AAC1-3DE6C6F52DE2}"/>
              </a:ext>
            </a:extLst>
          </p:cNvPr>
          <p:cNvSpPr txBox="1"/>
          <p:nvPr/>
        </p:nvSpPr>
        <p:spPr>
          <a:xfrm>
            <a:off x="3555195" y="3596501"/>
            <a:ext cx="667170"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03</a:t>
            </a:r>
          </a:p>
        </p:txBody>
      </p:sp>
      <p:sp>
        <p:nvSpPr>
          <p:cNvPr id="46" name="TextBox 45">
            <a:extLst>
              <a:ext uri="{FF2B5EF4-FFF2-40B4-BE49-F238E27FC236}">
                <a16:creationId xmlns:a16="http://schemas.microsoft.com/office/drawing/2014/main" id="{3FFD890E-FD77-9840-98CA-5AC3E525355C}"/>
              </a:ext>
            </a:extLst>
          </p:cNvPr>
          <p:cNvSpPr txBox="1"/>
          <p:nvPr/>
        </p:nvSpPr>
        <p:spPr>
          <a:xfrm>
            <a:off x="4702263" y="3493556"/>
            <a:ext cx="5945356" cy="759888"/>
          </a:xfrm>
          <a:prstGeom prst="rect">
            <a:avLst/>
          </a:prstGeom>
          <a:noFill/>
        </p:spPr>
        <p:txBody>
          <a:bodyPr wrap="square" rtlCol="0" anchor="ctr">
            <a:spAutoFit/>
          </a:bodyPr>
          <a:lstStyle/>
          <a:p>
            <a:pPr algn="just">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Even retirement often seems like a distant speck on the horizon, let alone plans to hand over the. </a:t>
            </a:r>
          </a:p>
        </p:txBody>
      </p:sp>
      <p:sp>
        <p:nvSpPr>
          <p:cNvPr id="47" name="TextBox 46">
            <a:extLst>
              <a:ext uri="{FF2B5EF4-FFF2-40B4-BE49-F238E27FC236}">
                <a16:creationId xmlns:a16="http://schemas.microsoft.com/office/drawing/2014/main" id="{891EE22B-EB65-2840-8E09-E0A06ADC7308}"/>
              </a:ext>
            </a:extLst>
          </p:cNvPr>
          <p:cNvSpPr txBox="1"/>
          <p:nvPr/>
        </p:nvSpPr>
        <p:spPr>
          <a:xfrm>
            <a:off x="2619261" y="1410756"/>
            <a:ext cx="8028358" cy="759888"/>
          </a:xfrm>
          <a:prstGeom prst="rect">
            <a:avLst/>
          </a:prstGeom>
          <a:noFill/>
        </p:spPr>
        <p:txBody>
          <a:bodyPr wrap="square" rtlCol="0" anchor="ctr">
            <a:spAutoFit/>
          </a:bodyPr>
          <a:lstStyle/>
          <a:p>
            <a:pPr algn="just">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Even retirement often seems like a distant speck on the horizon, let alone plans to. </a:t>
            </a:r>
          </a:p>
        </p:txBody>
      </p:sp>
      <p:sp>
        <p:nvSpPr>
          <p:cNvPr id="48" name="TextBox 47">
            <a:extLst>
              <a:ext uri="{FF2B5EF4-FFF2-40B4-BE49-F238E27FC236}">
                <a16:creationId xmlns:a16="http://schemas.microsoft.com/office/drawing/2014/main" id="{815ED620-C9FD-224F-BB20-01DFE6850BDD}"/>
              </a:ext>
            </a:extLst>
          </p:cNvPr>
          <p:cNvSpPr txBox="1"/>
          <p:nvPr/>
        </p:nvSpPr>
        <p:spPr>
          <a:xfrm>
            <a:off x="2619261" y="5576356"/>
            <a:ext cx="8028358" cy="759888"/>
          </a:xfrm>
          <a:prstGeom prst="rect">
            <a:avLst/>
          </a:prstGeom>
          <a:noFill/>
        </p:spPr>
        <p:txBody>
          <a:bodyPr wrap="square" rtlCol="0" anchor="ctr">
            <a:spAutoFit/>
          </a:bodyPr>
          <a:lstStyle/>
          <a:p>
            <a:pPr algn="just">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Even retirement often seems like a distant speck on the horizon, let alone plans to. </a:t>
            </a:r>
          </a:p>
        </p:txBody>
      </p:sp>
      <p:sp>
        <p:nvSpPr>
          <p:cNvPr id="49" name="TextBox 48">
            <a:extLst>
              <a:ext uri="{FF2B5EF4-FFF2-40B4-BE49-F238E27FC236}">
                <a16:creationId xmlns:a16="http://schemas.microsoft.com/office/drawing/2014/main" id="{1A51EBB5-1DC0-3D45-8B3C-75BC18CCCF67}"/>
              </a:ext>
            </a:extLst>
          </p:cNvPr>
          <p:cNvSpPr txBox="1"/>
          <p:nvPr/>
        </p:nvSpPr>
        <p:spPr>
          <a:xfrm>
            <a:off x="3599196" y="4534956"/>
            <a:ext cx="7048423" cy="759888"/>
          </a:xfrm>
          <a:prstGeom prst="rect">
            <a:avLst/>
          </a:prstGeom>
          <a:noFill/>
        </p:spPr>
        <p:txBody>
          <a:bodyPr wrap="square" rtlCol="0" anchor="ctr">
            <a:spAutoFit/>
          </a:bodyPr>
          <a:lstStyle/>
          <a:p>
            <a:pPr algn="just">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Even retirement often seems like a distant speck. </a:t>
            </a:r>
          </a:p>
        </p:txBody>
      </p:sp>
      <p:sp>
        <p:nvSpPr>
          <p:cNvPr id="50" name="TextBox 49">
            <a:extLst>
              <a:ext uri="{FF2B5EF4-FFF2-40B4-BE49-F238E27FC236}">
                <a16:creationId xmlns:a16="http://schemas.microsoft.com/office/drawing/2014/main" id="{8BC76F2F-25C1-9244-B866-71A5134A243C}"/>
              </a:ext>
            </a:extLst>
          </p:cNvPr>
          <p:cNvSpPr txBox="1"/>
          <p:nvPr/>
        </p:nvSpPr>
        <p:spPr>
          <a:xfrm>
            <a:off x="3599196" y="2452156"/>
            <a:ext cx="7048423" cy="759888"/>
          </a:xfrm>
          <a:prstGeom prst="rect">
            <a:avLst/>
          </a:prstGeom>
          <a:noFill/>
        </p:spPr>
        <p:txBody>
          <a:bodyPr wrap="square" rtlCol="0" anchor="ctr">
            <a:spAutoFit/>
          </a:bodyPr>
          <a:lstStyle/>
          <a:p>
            <a:pPr algn="just">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Even retirement often seems like a distant speck. </a:t>
            </a:r>
          </a:p>
        </p:txBody>
      </p:sp>
    </p:spTree>
    <p:extLst>
      <p:ext uri="{BB962C8B-B14F-4D97-AF65-F5344CB8AC3E}">
        <p14:creationId xmlns:p14="http://schemas.microsoft.com/office/powerpoint/2010/main" val="1509499560"/>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240106FB-AB85-4945-9C94-4B477C89758C}"/>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5" name="Rectangle 4">
            <a:extLst>
              <a:ext uri="{FF2B5EF4-FFF2-40B4-BE49-F238E27FC236}">
                <a16:creationId xmlns:a16="http://schemas.microsoft.com/office/drawing/2014/main" id="{83B40EDE-D347-EC42-8630-05F70B81A094}"/>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88" name="Freeform 87">
            <a:extLst>
              <a:ext uri="{FF2B5EF4-FFF2-40B4-BE49-F238E27FC236}">
                <a16:creationId xmlns:a16="http://schemas.microsoft.com/office/drawing/2014/main" id="{24D37D62-E966-CE42-94F0-19B3F02C42BF}"/>
              </a:ext>
            </a:extLst>
          </p:cNvPr>
          <p:cNvSpPr/>
          <p:nvPr/>
        </p:nvSpPr>
        <p:spPr>
          <a:xfrm rot="159853">
            <a:off x="1870784" y="4966560"/>
            <a:ext cx="1492338" cy="1748733"/>
          </a:xfrm>
          <a:custGeom>
            <a:avLst/>
            <a:gdLst>
              <a:gd name="connsiteX0" fmla="*/ 302308 w 2984675"/>
              <a:gd name="connsiteY0" fmla="*/ 0 h 3497466"/>
              <a:gd name="connsiteX1" fmla="*/ 1773347 w 2984675"/>
              <a:gd name="connsiteY1" fmla="*/ 520570 h 3497466"/>
              <a:gd name="connsiteX2" fmla="*/ 2984675 w 2984675"/>
              <a:gd name="connsiteY2" fmla="*/ 1584781 h 3497466"/>
              <a:gd name="connsiteX3" fmla="*/ 2080845 w 2984675"/>
              <a:gd name="connsiteY3" fmla="*/ 1709323 h 3497466"/>
              <a:gd name="connsiteX4" fmla="*/ 1177155 w 2984675"/>
              <a:gd name="connsiteY4" fmla="*/ 2034792 h 3497466"/>
              <a:gd name="connsiteX5" fmla="*/ 1059736 w 2984675"/>
              <a:gd name="connsiteY5" fmla="*/ 3114378 h 3497466"/>
              <a:gd name="connsiteX6" fmla="*/ 999694 w 2984675"/>
              <a:gd name="connsiteY6" fmla="*/ 3459287 h 3497466"/>
              <a:gd name="connsiteX7" fmla="*/ 179215 w 2984675"/>
              <a:gd name="connsiteY7" fmla="*/ 3497466 h 3497466"/>
              <a:gd name="connsiteX8" fmla="*/ 112737 w 2984675"/>
              <a:gd name="connsiteY8" fmla="*/ 3195798 h 3497466"/>
              <a:gd name="connsiteX9" fmla="*/ 19268 w 2984675"/>
              <a:gd name="connsiteY9" fmla="*/ 1470766 h 3497466"/>
              <a:gd name="connsiteX10" fmla="*/ 302308 w 2984675"/>
              <a:gd name="connsiteY10" fmla="*/ 0 h 3497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84675" h="3497466">
                <a:moveTo>
                  <a:pt x="302308" y="0"/>
                </a:moveTo>
                <a:cubicBezTo>
                  <a:pt x="820882" y="79967"/>
                  <a:pt x="1319947" y="256476"/>
                  <a:pt x="1773347" y="520570"/>
                </a:cubicBezTo>
                <a:cubicBezTo>
                  <a:pt x="2242157" y="793622"/>
                  <a:pt x="2653567" y="1154930"/>
                  <a:pt x="2984675" y="1584781"/>
                </a:cubicBezTo>
                <a:cubicBezTo>
                  <a:pt x="2680005" y="1595533"/>
                  <a:pt x="2377173" y="1637196"/>
                  <a:pt x="2080845" y="1709323"/>
                </a:cubicBezTo>
                <a:cubicBezTo>
                  <a:pt x="1768823" y="1785259"/>
                  <a:pt x="1465850" y="1894345"/>
                  <a:pt x="1177155" y="2034792"/>
                </a:cubicBezTo>
                <a:cubicBezTo>
                  <a:pt x="1155313" y="2396323"/>
                  <a:pt x="1116133" y="2756595"/>
                  <a:pt x="1059736" y="3114378"/>
                </a:cubicBezTo>
                <a:lnTo>
                  <a:pt x="999694" y="3459287"/>
                </a:lnTo>
                <a:lnTo>
                  <a:pt x="179215" y="3497466"/>
                </a:lnTo>
                <a:lnTo>
                  <a:pt x="112737" y="3195798"/>
                </a:lnTo>
                <a:cubicBezTo>
                  <a:pt x="7145" y="2629728"/>
                  <a:pt x="-24912" y="2049912"/>
                  <a:pt x="19268" y="1470766"/>
                </a:cubicBezTo>
                <a:cubicBezTo>
                  <a:pt x="57441" y="971476"/>
                  <a:pt x="152305" y="478010"/>
                  <a:pt x="302308" y="0"/>
                </a:cubicBezTo>
                <a:close/>
              </a:path>
            </a:pathLst>
          </a:custGeom>
          <a:solidFill>
            <a:schemeClr val="bg1">
              <a:lumMod val="85000"/>
            </a:schemeClr>
          </a:solidFill>
          <a:ln w="25400">
            <a:noFill/>
            <a:miter lim="400000"/>
          </a:ln>
        </p:spPr>
        <p:txBody>
          <a:bodyPr wrap="square" lIns="0" tIns="0" rIns="0" bIns="0" anchor="ctr">
            <a:noAutofit/>
          </a:bodyP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82" name="Фигура">
            <a:extLst>
              <a:ext uri="{FF2B5EF4-FFF2-40B4-BE49-F238E27FC236}">
                <a16:creationId xmlns:a16="http://schemas.microsoft.com/office/drawing/2014/main" id="{C7F25866-ABD8-DD4C-93E3-8AEE488BD654}"/>
              </a:ext>
            </a:extLst>
          </p:cNvPr>
          <p:cNvSpPr/>
          <p:nvPr/>
        </p:nvSpPr>
        <p:spPr>
          <a:xfrm rot="159853">
            <a:off x="2000978" y="1604545"/>
            <a:ext cx="9038870" cy="4131843"/>
          </a:xfrm>
          <a:custGeom>
            <a:avLst/>
            <a:gdLst/>
            <a:ahLst/>
            <a:cxnLst>
              <a:cxn ang="0">
                <a:pos x="wd2" y="hd2"/>
              </a:cxn>
              <a:cxn ang="5400000">
                <a:pos x="wd2" y="hd2"/>
              </a:cxn>
              <a:cxn ang="10800000">
                <a:pos x="wd2" y="hd2"/>
              </a:cxn>
              <a:cxn ang="16200000">
                <a:pos x="wd2" y="hd2"/>
              </a:cxn>
            </a:cxnLst>
            <a:rect l="0" t="0" r="r" b="b"/>
            <a:pathLst>
              <a:path w="21600" h="21600" extrusionOk="0">
                <a:moveTo>
                  <a:pt x="21600" y="10593"/>
                </a:moveTo>
                <a:cubicBezTo>
                  <a:pt x="21181" y="8723"/>
                  <a:pt x="20319" y="7887"/>
                  <a:pt x="19520" y="7045"/>
                </a:cubicBezTo>
                <a:cubicBezTo>
                  <a:pt x="18515" y="5986"/>
                  <a:pt x="17405" y="5541"/>
                  <a:pt x="16301" y="5127"/>
                </a:cubicBezTo>
                <a:cubicBezTo>
                  <a:pt x="15429" y="4800"/>
                  <a:pt x="14556" y="4487"/>
                  <a:pt x="13678" y="4288"/>
                </a:cubicBezTo>
                <a:cubicBezTo>
                  <a:pt x="12723" y="4070"/>
                  <a:pt x="11761" y="3986"/>
                  <a:pt x="10798" y="4037"/>
                </a:cubicBezTo>
                <a:cubicBezTo>
                  <a:pt x="10522" y="3223"/>
                  <a:pt x="10200" y="2489"/>
                  <a:pt x="9838" y="1854"/>
                </a:cubicBezTo>
                <a:cubicBezTo>
                  <a:pt x="9393" y="1071"/>
                  <a:pt x="8895" y="445"/>
                  <a:pt x="8361" y="0"/>
                </a:cubicBezTo>
                <a:cubicBezTo>
                  <a:pt x="8241" y="1052"/>
                  <a:pt x="8038" y="2049"/>
                  <a:pt x="7761" y="2948"/>
                </a:cubicBezTo>
                <a:cubicBezTo>
                  <a:pt x="7439" y="3990"/>
                  <a:pt x="7024" y="4878"/>
                  <a:pt x="6541" y="5560"/>
                </a:cubicBezTo>
                <a:cubicBezTo>
                  <a:pt x="4954" y="6386"/>
                  <a:pt x="3509" y="8185"/>
                  <a:pt x="2373" y="10744"/>
                </a:cubicBezTo>
                <a:cubicBezTo>
                  <a:pt x="1061" y="13699"/>
                  <a:pt x="228" y="17512"/>
                  <a:pt x="0" y="21600"/>
                </a:cubicBezTo>
                <a:cubicBezTo>
                  <a:pt x="313" y="20492"/>
                  <a:pt x="745" y="19570"/>
                  <a:pt x="1258" y="18910"/>
                </a:cubicBezTo>
                <a:cubicBezTo>
                  <a:pt x="2722" y="17028"/>
                  <a:pt x="4485" y="17491"/>
                  <a:pt x="6143" y="18065"/>
                </a:cubicBezTo>
                <a:cubicBezTo>
                  <a:pt x="6404" y="18156"/>
                  <a:pt x="6665" y="18248"/>
                  <a:pt x="6926" y="18342"/>
                </a:cubicBezTo>
                <a:cubicBezTo>
                  <a:pt x="6910" y="18896"/>
                  <a:pt x="6838" y="19436"/>
                  <a:pt x="6716" y="19923"/>
                </a:cubicBezTo>
                <a:cubicBezTo>
                  <a:pt x="6577" y="20473"/>
                  <a:pt x="6379" y="20940"/>
                  <a:pt x="6138" y="21281"/>
                </a:cubicBezTo>
                <a:cubicBezTo>
                  <a:pt x="6768" y="21416"/>
                  <a:pt x="7403" y="21177"/>
                  <a:pt x="7976" y="20587"/>
                </a:cubicBezTo>
                <a:cubicBezTo>
                  <a:pt x="8400" y="20151"/>
                  <a:pt x="8780" y="19532"/>
                  <a:pt x="9093" y="18768"/>
                </a:cubicBezTo>
                <a:cubicBezTo>
                  <a:pt x="9606" y="18812"/>
                  <a:pt x="10119" y="18818"/>
                  <a:pt x="10632" y="18784"/>
                </a:cubicBezTo>
                <a:cubicBezTo>
                  <a:pt x="11201" y="18746"/>
                  <a:pt x="11770" y="18660"/>
                  <a:pt x="12336" y="18526"/>
                </a:cubicBezTo>
                <a:cubicBezTo>
                  <a:pt x="12311" y="18885"/>
                  <a:pt x="12263" y="19234"/>
                  <a:pt x="12194" y="19564"/>
                </a:cubicBezTo>
                <a:cubicBezTo>
                  <a:pt x="12121" y="19912"/>
                  <a:pt x="12025" y="20235"/>
                  <a:pt x="11910" y="20523"/>
                </a:cubicBezTo>
                <a:cubicBezTo>
                  <a:pt x="12492" y="20514"/>
                  <a:pt x="13064" y="20205"/>
                  <a:pt x="13581" y="19620"/>
                </a:cubicBezTo>
                <a:cubicBezTo>
                  <a:pt x="13960" y="19191"/>
                  <a:pt x="14302" y="18621"/>
                  <a:pt x="14592" y="17936"/>
                </a:cubicBezTo>
                <a:cubicBezTo>
                  <a:pt x="15618" y="17815"/>
                  <a:pt x="16630" y="17553"/>
                  <a:pt x="17624" y="17158"/>
                </a:cubicBezTo>
                <a:cubicBezTo>
                  <a:pt x="18646" y="16752"/>
                  <a:pt x="19681" y="16189"/>
                  <a:pt x="20553" y="14868"/>
                </a:cubicBezTo>
                <a:cubicBezTo>
                  <a:pt x="20927" y="14301"/>
                  <a:pt x="21257" y="13606"/>
                  <a:pt x="21531" y="12811"/>
                </a:cubicBezTo>
                <a:lnTo>
                  <a:pt x="19683" y="12929"/>
                </a:lnTo>
                <a:cubicBezTo>
                  <a:pt x="19975" y="12401"/>
                  <a:pt x="20289" y="11934"/>
                  <a:pt x="20620" y="11535"/>
                </a:cubicBezTo>
                <a:cubicBezTo>
                  <a:pt x="20933" y="11158"/>
                  <a:pt x="21261" y="10843"/>
                  <a:pt x="21600" y="10593"/>
                </a:cubicBezTo>
                <a:close/>
              </a:path>
            </a:pathLst>
          </a:custGeom>
          <a:solidFill>
            <a:schemeClr val="bg1">
              <a:lumMod val="95000"/>
            </a:schemeClr>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83" name="Фигура">
            <a:extLst>
              <a:ext uri="{FF2B5EF4-FFF2-40B4-BE49-F238E27FC236}">
                <a16:creationId xmlns:a16="http://schemas.microsoft.com/office/drawing/2014/main" id="{7F90E172-8F02-CC43-A6FB-B709EB6BA3E1}"/>
              </a:ext>
            </a:extLst>
          </p:cNvPr>
          <p:cNvSpPr/>
          <p:nvPr/>
        </p:nvSpPr>
        <p:spPr>
          <a:xfrm rot="159853">
            <a:off x="8500606" y="3065672"/>
            <a:ext cx="567041" cy="1819022"/>
          </a:xfrm>
          <a:custGeom>
            <a:avLst/>
            <a:gdLst/>
            <a:ahLst/>
            <a:cxnLst>
              <a:cxn ang="0">
                <a:pos x="wd2" y="hd2"/>
              </a:cxn>
              <a:cxn ang="5400000">
                <a:pos x="wd2" y="hd2"/>
              </a:cxn>
              <a:cxn ang="10800000">
                <a:pos x="wd2" y="hd2"/>
              </a:cxn>
              <a:cxn ang="16200000">
                <a:pos x="wd2" y="hd2"/>
              </a:cxn>
            </a:cxnLst>
            <a:rect l="0" t="0" r="r" b="b"/>
            <a:pathLst>
              <a:path w="21496" h="21600" extrusionOk="0">
                <a:moveTo>
                  <a:pt x="14820" y="0"/>
                </a:moveTo>
                <a:cubicBezTo>
                  <a:pt x="5446" y="2851"/>
                  <a:pt x="109" y="6759"/>
                  <a:pt x="1" y="10852"/>
                </a:cubicBezTo>
                <a:cubicBezTo>
                  <a:pt x="-104" y="14859"/>
                  <a:pt x="4819" y="18719"/>
                  <a:pt x="13710" y="21600"/>
                </a:cubicBezTo>
                <a:cubicBezTo>
                  <a:pt x="7461" y="18392"/>
                  <a:pt x="4730" y="14633"/>
                  <a:pt x="5933" y="10894"/>
                </a:cubicBezTo>
                <a:cubicBezTo>
                  <a:pt x="7193" y="6980"/>
                  <a:pt x="12683" y="3317"/>
                  <a:pt x="21496" y="514"/>
                </a:cubicBezTo>
                <a:lnTo>
                  <a:pt x="14820" y="0"/>
                </a:lnTo>
                <a:close/>
              </a:path>
            </a:pathLst>
          </a:custGeom>
          <a:solidFill>
            <a:srgbClr val="FFFFFF"/>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84" name="Кружок">
            <a:extLst>
              <a:ext uri="{FF2B5EF4-FFF2-40B4-BE49-F238E27FC236}">
                <a16:creationId xmlns:a16="http://schemas.microsoft.com/office/drawing/2014/main" id="{E31E9C8B-A885-1643-A6CF-E5BA53841B88}"/>
              </a:ext>
            </a:extLst>
          </p:cNvPr>
          <p:cNvSpPr/>
          <p:nvPr/>
        </p:nvSpPr>
        <p:spPr>
          <a:xfrm rot="159853">
            <a:off x="9621175" y="3260166"/>
            <a:ext cx="452884" cy="452884"/>
          </a:xfrm>
          <a:prstGeom prst="ellipse">
            <a:avLst/>
          </a:prstGeom>
          <a:solidFill>
            <a:srgbClr val="FFFFFF"/>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85" name="Кружок">
            <a:extLst>
              <a:ext uri="{FF2B5EF4-FFF2-40B4-BE49-F238E27FC236}">
                <a16:creationId xmlns:a16="http://schemas.microsoft.com/office/drawing/2014/main" id="{FC15121F-4ED4-F04A-8FBA-FB0B3085E198}"/>
              </a:ext>
            </a:extLst>
          </p:cNvPr>
          <p:cNvSpPr/>
          <p:nvPr/>
        </p:nvSpPr>
        <p:spPr>
          <a:xfrm rot="159853">
            <a:off x="9835688" y="3380468"/>
            <a:ext cx="200407" cy="200407"/>
          </a:xfrm>
          <a:prstGeom prst="ellipse">
            <a:avLst/>
          </a:prstGeom>
          <a:solidFill>
            <a:schemeClr val="bg1">
              <a:lumMod val="85000"/>
            </a:schemeClr>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86" name="Фигура">
            <a:extLst>
              <a:ext uri="{FF2B5EF4-FFF2-40B4-BE49-F238E27FC236}">
                <a16:creationId xmlns:a16="http://schemas.microsoft.com/office/drawing/2014/main" id="{9AAD2E2C-1811-9244-B536-2641ED19F974}"/>
              </a:ext>
            </a:extLst>
          </p:cNvPr>
          <p:cNvSpPr/>
          <p:nvPr/>
        </p:nvSpPr>
        <p:spPr>
          <a:xfrm rot="159853">
            <a:off x="10170584" y="3678850"/>
            <a:ext cx="886565" cy="657847"/>
          </a:xfrm>
          <a:custGeom>
            <a:avLst/>
            <a:gdLst/>
            <a:ahLst/>
            <a:cxnLst>
              <a:cxn ang="0">
                <a:pos x="wd2" y="hd2"/>
              </a:cxn>
              <a:cxn ang="5400000">
                <a:pos x="wd2" y="hd2"/>
              </a:cxn>
              <a:cxn ang="10800000">
                <a:pos x="wd2" y="hd2"/>
              </a:cxn>
              <a:cxn ang="16200000">
                <a:pos x="wd2" y="hd2"/>
              </a:cxn>
            </a:cxnLst>
            <a:rect l="0" t="0" r="r" b="b"/>
            <a:pathLst>
              <a:path w="21600" h="21600" extrusionOk="0">
                <a:moveTo>
                  <a:pt x="21600" y="5093"/>
                </a:moveTo>
                <a:cubicBezTo>
                  <a:pt x="21304" y="4199"/>
                  <a:pt x="20970" y="3329"/>
                  <a:pt x="20600" y="2488"/>
                </a:cubicBezTo>
                <a:cubicBezTo>
                  <a:pt x="20220" y="1626"/>
                  <a:pt x="19804" y="795"/>
                  <a:pt x="19351" y="0"/>
                </a:cubicBezTo>
                <a:cubicBezTo>
                  <a:pt x="14257" y="2734"/>
                  <a:pt x="9623" y="6822"/>
                  <a:pt x="5726" y="12020"/>
                </a:cubicBezTo>
                <a:cubicBezTo>
                  <a:pt x="3556" y="14914"/>
                  <a:pt x="1636" y="18127"/>
                  <a:pt x="0" y="21600"/>
                </a:cubicBezTo>
                <a:cubicBezTo>
                  <a:pt x="3144" y="18174"/>
                  <a:pt x="6486" y="15092"/>
                  <a:pt x="9994" y="12382"/>
                </a:cubicBezTo>
                <a:cubicBezTo>
                  <a:pt x="13704" y="9517"/>
                  <a:pt x="17586" y="7079"/>
                  <a:pt x="21600" y="5093"/>
                </a:cubicBezTo>
                <a:close/>
              </a:path>
            </a:pathLst>
          </a:custGeom>
          <a:solidFill>
            <a:schemeClr val="bg1">
              <a:lumMod val="85000"/>
            </a:schemeClr>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71" name="Shape 87">
            <a:extLst>
              <a:ext uri="{FF2B5EF4-FFF2-40B4-BE49-F238E27FC236}">
                <a16:creationId xmlns:a16="http://schemas.microsoft.com/office/drawing/2014/main" id="{EFAA190F-E573-A248-BFC1-93AE52EF0501}"/>
              </a:ext>
            </a:extLst>
          </p:cNvPr>
          <p:cNvSpPr>
            <a:spLocks noChangeArrowheads="1"/>
          </p:cNvSpPr>
          <p:nvPr/>
        </p:nvSpPr>
        <p:spPr bwMode="auto">
          <a:xfrm>
            <a:off x="3204586" y="2677087"/>
            <a:ext cx="288937"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rPr>
              <a:t>A</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endParaRPr>
          </a:p>
        </p:txBody>
      </p:sp>
      <p:sp>
        <p:nvSpPr>
          <p:cNvPr id="72" name="Shape 90">
            <a:extLst>
              <a:ext uri="{FF2B5EF4-FFF2-40B4-BE49-F238E27FC236}">
                <a16:creationId xmlns:a16="http://schemas.microsoft.com/office/drawing/2014/main" id="{A02FC8E1-ABDE-AD4F-B628-3398BEB51A91}"/>
              </a:ext>
            </a:extLst>
          </p:cNvPr>
          <p:cNvSpPr>
            <a:spLocks noChangeArrowheads="1"/>
          </p:cNvSpPr>
          <p:nvPr/>
        </p:nvSpPr>
        <p:spPr bwMode="auto">
          <a:xfrm>
            <a:off x="3658239" y="3198135"/>
            <a:ext cx="288937"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rPr>
              <a:t>B</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endParaRPr>
          </a:p>
        </p:txBody>
      </p:sp>
      <p:sp>
        <p:nvSpPr>
          <p:cNvPr id="73" name="Shape 93">
            <a:extLst>
              <a:ext uri="{FF2B5EF4-FFF2-40B4-BE49-F238E27FC236}">
                <a16:creationId xmlns:a16="http://schemas.microsoft.com/office/drawing/2014/main" id="{0105A828-4836-B34B-99A4-BCB6F94F99D7}"/>
              </a:ext>
            </a:extLst>
          </p:cNvPr>
          <p:cNvSpPr>
            <a:spLocks noChangeArrowheads="1"/>
          </p:cNvSpPr>
          <p:nvPr/>
        </p:nvSpPr>
        <p:spPr bwMode="auto">
          <a:xfrm>
            <a:off x="5473728" y="2676559"/>
            <a:ext cx="288937"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rPr>
              <a:t>A</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endParaRPr>
          </a:p>
        </p:txBody>
      </p:sp>
      <p:sp>
        <p:nvSpPr>
          <p:cNvPr id="74" name="Shape 96">
            <a:extLst>
              <a:ext uri="{FF2B5EF4-FFF2-40B4-BE49-F238E27FC236}">
                <a16:creationId xmlns:a16="http://schemas.microsoft.com/office/drawing/2014/main" id="{6BAF8770-B25E-0341-9F12-DAFE1A76C5D4}"/>
              </a:ext>
            </a:extLst>
          </p:cNvPr>
          <p:cNvSpPr>
            <a:spLocks noChangeArrowheads="1"/>
          </p:cNvSpPr>
          <p:nvPr/>
        </p:nvSpPr>
        <p:spPr bwMode="auto">
          <a:xfrm>
            <a:off x="5933729" y="3197607"/>
            <a:ext cx="288937"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rPr>
              <a:t>B</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endParaRPr>
          </a:p>
        </p:txBody>
      </p:sp>
      <p:sp>
        <p:nvSpPr>
          <p:cNvPr id="75" name="Shape 99">
            <a:extLst>
              <a:ext uri="{FF2B5EF4-FFF2-40B4-BE49-F238E27FC236}">
                <a16:creationId xmlns:a16="http://schemas.microsoft.com/office/drawing/2014/main" id="{9576D1C3-510F-2447-895C-EC16DC4C987B}"/>
              </a:ext>
            </a:extLst>
          </p:cNvPr>
          <p:cNvSpPr>
            <a:spLocks noChangeArrowheads="1"/>
          </p:cNvSpPr>
          <p:nvPr/>
        </p:nvSpPr>
        <p:spPr bwMode="auto">
          <a:xfrm>
            <a:off x="7609963" y="2675276"/>
            <a:ext cx="288937"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rPr>
              <a:t>A</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endParaRPr>
          </a:p>
        </p:txBody>
      </p:sp>
      <p:sp>
        <p:nvSpPr>
          <p:cNvPr id="76" name="Shape 102">
            <a:extLst>
              <a:ext uri="{FF2B5EF4-FFF2-40B4-BE49-F238E27FC236}">
                <a16:creationId xmlns:a16="http://schemas.microsoft.com/office/drawing/2014/main" id="{91C22998-7C23-8146-B2B0-076EFEDFFA6C}"/>
              </a:ext>
            </a:extLst>
          </p:cNvPr>
          <p:cNvSpPr>
            <a:spLocks noChangeArrowheads="1"/>
          </p:cNvSpPr>
          <p:nvPr/>
        </p:nvSpPr>
        <p:spPr bwMode="auto">
          <a:xfrm>
            <a:off x="8069965" y="3196323"/>
            <a:ext cx="288937"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rPr>
              <a:t>B</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endParaRPr>
          </a:p>
        </p:txBody>
      </p:sp>
      <p:sp>
        <p:nvSpPr>
          <p:cNvPr id="77" name="Shape 105">
            <a:extLst>
              <a:ext uri="{FF2B5EF4-FFF2-40B4-BE49-F238E27FC236}">
                <a16:creationId xmlns:a16="http://schemas.microsoft.com/office/drawing/2014/main" id="{28513294-8B33-4543-9C44-F9191BECD4D6}"/>
              </a:ext>
            </a:extLst>
          </p:cNvPr>
          <p:cNvSpPr>
            <a:spLocks noChangeArrowheads="1"/>
          </p:cNvSpPr>
          <p:nvPr/>
        </p:nvSpPr>
        <p:spPr bwMode="auto">
          <a:xfrm>
            <a:off x="4391478" y="4862540"/>
            <a:ext cx="288937"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rPr>
              <a:t>A</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endParaRPr>
          </a:p>
        </p:txBody>
      </p:sp>
      <p:sp>
        <p:nvSpPr>
          <p:cNvPr id="78" name="Shape 108">
            <a:extLst>
              <a:ext uri="{FF2B5EF4-FFF2-40B4-BE49-F238E27FC236}">
                <a16:creationId xmlns:a16="http://schemas.microsoft.com/office/drawing/2014/main" id="{6223E922-2410-BC40-A8B8-6C49186082F3}"/>
              </a:ext>
            </a:extLst>
          </p:cNvPr>
          <p:cNvSpPr>
            <a:spLocks noChangeArrowheads="1"/>
          </p:cNvSpPr>
          <p:nvPr/>
        </p:nvSpPr>
        <p:spPr bwMode="auto">
          <a:xfrm>
            <a:off x="4839294" y="4350220"/>
            <a:ext cx="288937"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rPr>
              <a:t>B</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endParaRPr>
          </a:p>
        </p:txBody>
      </p:sp>
      <p:sp>
        <p:nvSpPr>
          <p:cNvPr id="79" name="Shape 111">
            <a:extLst>
              <a:ext uri="{FF2B5EF4-FFF2-40B4-BE49-F238E27FC236}">
                <a16:creationId xmlns:a16="http://schemas.microsoft.com/office/drawing/2014/main" id="{95AE8FF6-6ECB-5446-8615-CD9AD88A55B6}"/>
              </a:ext>
            </a:extLst>
          </p:cNvPr>
          <p:cNvSpPr>
            <a:spLocks noChangeArrowheads="1"/>
          </p:cNvSpPr>
          <p:nvPr/>
        </p:nvSpPr>
        <p:spPr bwMode="auto">
          <a:xfrm>
            <a:off x="6569216" y="4860168"/>
            <a:ext cx="288937"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rPr>
              <a:t>A</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endParaRPr>
          </a:p>
        </p:txBody>
      </p:sp>
      <p:sp>
        <p:nvSpPr>
          <p:cNvPr id="80" name="Shape 114">
            <a:extLst>
              <a:ext uri="{FF2B5EF4-FFF2-40B4-BE49-F238E27FC236}">
                <a16:creationId xmlns:a16="http://schemas.microsoft.com/office/drawing/2014/main" id="{F34E7A7F-1859-7C47-B57F-D7B0312A08B0}"/>
              </a:ext>
            </a:extLst>
          </p:cNvPr>
          <p:cNvSpPr>
            <a:spLocks noChangeArrowheads="1"/>
          </p:cNvSpPr>
          <p:nvPr/>
        </p:nvSpPr>
        <p:spPr bwMode="auto">
          <a:xfrm>
            <a:off x="7010682" y="4347847"/>
            <a:ext cx="288937"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rPr>
              <a:t>B</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endParaRPr>
          </a:p>
        </p:txBody>
      </p:sp>
      <p:sp>
        <p:nvSpPr>
          <p:cNvPr id="11" name="Shape 47">
            <a:extLst>
              <a:ext uri="{FF2B5EF4-FFF2-40B4-BE49-F238E27FC236}">
                <a16:creationId xmlns:a16="http://schemas.microsoft.com/office/drawing/2014/main" id="{18B9AE0F-31DC-C340-AB2F-B309E69962CA}"/>
              </a:ext>
            </a:extLst>
          </p:cNvPr>
          <p:cNvSpPr>
            <a:spLocks noChangeShapeType="1"/>
          </p:cNvSpPr>
          <p:nvPr/>
        </p:nvSpPr>
        <p:spPr bwMode="auto">
          <a:xfrm>
            <a:off x="4397340" y="3873732"/>
            <a:ext cx="4975305" cy="0"/>
          </a:xfrm>
          <a:prstGeom prst="line">
            <a:avLst/>
          </a:prstGeom>
          <a:noFill/>
          <a:ln w="63500">
            <a:solidFill>
              <a:schemeClr val="accent4"/>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12" name="Shape 54">
            <a:extLst>
              <a:ext uri="{FF2B5EF4-FFF2-40B4-BE49-F238E27FC236}">
                <a16:creationId xmlns:a16="http://schemas.microsoft.com/office/drawing/2014/main" id="{AA46F256-4C3C-114F-8E18-5E157CD536C9}"/>
              </a:ext>
            </a:extLst>
          </p:cNvPr>
          <p:cNvSpPr>
            <a:spLocks noChangeArrowheads="1"/>
          </p:cNvSpPr>
          <p:nvPr/>
        </p:nvSpPr>
        <p:spPr bwMode="auto">
          <a:xfrm>
            <a:off x="7570358" y="3799921"/>
            <a:ext cx="158533" cy="158561"/>
          </a:xfrm>
          <a:prstGeom prst="ellipse">
            <a:avLst/>
          </a:prstGeom>
          <a:solidFill>
            <a:srgbClr val="FFFFFF"/>
          </a:solidFill>
          <a:ln w="63500">
            <a:solidFill>
              <a:schemeClr val="accent4"/>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5" name="Shape 65">
            <a:extLst>
              <a:ext uri="{FF2B5EF4-FFF2-40B4-BE49-F238E27FC236}">
                <a16:creationId xmlns:a16="http://schemas.microsoft.com/office/drawing/2014/main" id="{A760F9DE-48A1-C143-8CD9-1A4BA7E55033}"/>
              </a:ext>
            </a:extLst>
          </p:cNvPr>
          <p:cNvSpPr>
            <a:spLocks noChangeShapeType="1"/>
          </p:cNvSpPr>
          <p:nvPr/>
        </p:nvSpPr>
        <p:spPr bwMode="auto">
          <a:xfrm flipH="1" flipV="1">
            <a:off x="2857003" y="2245785"/>
            <a:ext cx="1483740" cy="1623048"/>
          </a:xfrm>
          <a:prstGeom prst="line">
            <a:avLst/>
          </a:prstGeom>
          <a:noFill/>
          <a:ln w="63500">
            <a:solidFill>
              <a:schemeClr val="accent1"/>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19" name="Shape 83">
            <a:extLst>
              <a:ext uri="{FF2B5EF4-FFF2-40B4-BE49-F238E27FC236}">
                <a16:creationId xmlns:a16="http://schemas.microsoft.com/office/drawing/2014/main" id="{36F13CF3-E1B8-6F44-BDE4-C89EEF69E0DE}"/>
              </a:ext>
            </a:extLst>
          </p:cNvPr>
          <p:cNvSpPr>
            <a:spLocks noChangeArrowheads="1"/>
          </p:cNvSpPr>
          <p:nvPr/>
        </p:nvSpPr>
        <p:spPr bwMode="auto">
          <a:xfrm>
            <a:off x="2566766" y="1850602"/>
            <a:ext cx="431692" cy="431766"/>
          </a:xfrm>
          <a:prstGeom prst="ellipse">
            <a:avLst/>
          </a:prstGeom>
          <a:solidFill>
            <a:schemeClr val="accent1"/>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2" name="Shape 86">
            <a:extLst>
              <a:ext uri="{FF2B5EF4-FFF2-40B4-BE49-F238E27FC236}">
                <a16:creationId xmlns:a16="http://schemas.microsoft.com/office/drawing/2014/main" id="{E3C9C171-0B86-C845-899B-040325DB8318}"/>
              </a:ext>
            </a:extLst>
          </p:cNvPr>
          <p:cNvSpPr>
            <a:spLocks noChangeArrowheads="1"/>
          </p:cNvSpPr>
          <p:nvPr/>
        </p:nvSpPr>
        <p:spPr bwMode="auto">
          <a:xfrm>
            <a:off x="3253917" y="2682501"/>
            <a:ext cx="190276" cy="190309"/>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3" name="Shape 89">
            <a:extLst>
              <a:ext uri="{FF2B5EF4-FFF2-40B4-BE49-F238E27FC236}">
                <a16:creationId xmlns:a16="http://schemas.microsoft.com/office/drawing/2014/main" id="{06850117-F86B-4241-9C64-29FDC26E68E0}"/>
              </a:ext>
            </a:extLst>
          </p:cNvPr>
          <p:cNvSpPr>
            <a:spLocks noChangeArrowheads="1"/>
          </p:cNvSpPr>
          <p:nvPr/>
        </p:nvSpPr>
        <p:spPr bwMode="auto">
          <a:xfrm>
            <a:off x="3701221" y="3200345"/>
            <a:ext cx="190276" cy="190309"/>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65" name="Shape 48">
            <a:extLst>
              <a:ext uri="{FF2B5EF4-FFF2-40B4-BE49-F238E27FC236}">
                <a16:creationId xmlns:a16="http://schemas.microsoft.com/office/drawing/2014/main" id="{2EC11F38-FFD4-F949-83F1-33E82D2BF0DB}"/>
              </a:ext>
            </a:extLst>
          </p:cNvPr>
          <p:cNvSpPr>
            <a:spLocks noChangeShapeType="1"/>
          </p:cNvSpPr>
          <p:nvPr/>
        </p:nvSpPr>
        <p:spPr bwMode="auto">
          <a:xfrm flipH="1" flipV="1">
            <a:off x="5109502" y="2245785"/>
            <a:ext cx="1483740" cy="1623048"/>
          </a:xfrm>
          <a:prstGeom prst="line">
            <a:avLst/>
          </a:prstGeom>
          <a:noFill/>
          <a:ln w="63500">
            <a:solidFill>
              <a:schemeClr val="accent2"/>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66" name="Shape 77">
            <a:extLst>
              <a:ext uri="{FF2B5EF4-FFF2-40B4-BE49-F238E27FC236}">
                <a16:creationId xmlns:a16="http://schemas.microsoft.com/office/drawing/2014/main" id="{8B506510-8978-F54E-B582-25FDB3595DDF}"/>
              </a:ext>
            </a:extLst>
          </p:cNvPr>
          <p:cNvSpPr>
            <a:spLocks noChangeArrowheads="1"/>
          </p:cNvSpPr>
          <p:nvPr/>
        </p:nvSpPr>
        <p:spPr bwMode="auto">
          <a:xfrm>
            <a:off x="4801533" y="1850602"/>
            <a:ext cx="431692" cy="431766"/>
          </a:xfrm>
          <a:prstGeom prst="ellipse">
            <a:avLst/>
          </a:prstGeom>
          <a:solidFill>
            <a:schemeClr val="accent2"/>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69" name="Shape 92">
            <a:extLst>
              <a:ext uri="{FF2B5EF4-FFF2-40B4-BE49-F238E27FC236}">
                <a16:creationId xmlns:a16="http://schemas.microsoft.com/office/drawing/2014/main" id="{AA694FCF-3680-0F45-8794-4030DE7DDA9E}"/>
              </a:ext>
            </a:extLst>
          </p:cNvPr>
          <p:cNvSpPr>
            <a:spLocks noChangeArrowheads="1"/>
          </p:cNvSpPr>
          <p:nvPr/>
        </p:nvSpPr>
        <p:spPr bwMode="auto">
          <a:xfrm>
            <a:off x="5523059" y="2681973"/>
            <a:ext cx="190276" cy="190309"/>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70" name="Shape 95">
            <a:extLst>
              <a:ext uri="{FF2B5EF4-FFF2-40B4-BE49-F238E27FC236}">
                <a16:creationId xmlns:a16="http://schemas.microsoft.com/office/drawing/2014/main" id="{D554A0D6-0E44-0843-9A66-BAD63A929179}"/>
              </a:ext>
            </a:extLst>
          </p:cNvPr>
          <p:cNvSpPr>
            <a:spLocks noChangeArrowheads="1"/>
          </p:cNvSpPr>
          <p:nvPr/>
        </p:nvSpPr>
        <p:spPr bwMode="auto">
          <a:xfrm>
            <a:off x="5976711" y="3199817"/>
            <a:ext cx="190276" cy="190309"/>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7" name="Shape 50">
            <a:extLst>
              <a:ext uri="{FF2B5EF4-FFF2-40B4-BE49-F238E27FC236}">
                <a16:creationId xmlns:a16="http://schemas.microsoft.com/office/drawing/2014/main" id="{4391E507-D058-424A-B149-24985F9EB554}"/>
              </a:ext>
            </a:extLst>
          </p:cNvPr>
          <p:cNvSpPr>
            <a:spLocks noChangeShapeType="1"/>
          </p:cNvSpPr>
          <p:nvPr/>
        </p:nvSpPr>
        <p:spPr bwMode="auto">
          <a:xfrm flipH="1" flipV="1">
            <a:off x="7276421" y="2245785"/>
            <a:ext cx="1483740" cy="1623048"/>
          </a:xfrm>
          <a:prstGeom prst="line">
            <a:avLst/>
          </a:prstGeom>
          <a:noFill/>
          <a:ln w="63500">
            <a:solidFill>
              <a:schemeClr val="accent3"/>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60" name="Shape 80">
            <a:extLst>
              <a:ext uri="{FF2B5EF4-FFF2-40B4-BE49-F238E27FC236}">
                <a16:creationId xmlns:a16="http://schemas.microsoft.com/office/drawing/2014/main" id="{4BB4A664-036F-654B-A635-22D388FC1AA6}"/>
              </a:ext>
            </a:extLst>
          </p:cNvPr>
          <p:cNvSpPr>
            <a:spLocks noChangeArrowheads="1"/>
          </p:cNvSpPr>
          <p:nvPr/>
        </p:nvSpPr>
        <p:spPr bwMode="auto">
          <a:xfrm>
            <a:off x="6962508" y="1850602"/>
            <a:ext cx="431692" cy="431766"/>
          </a:xfrm>
          <a:prstGeom prst="ellipse">
            <a:avLst/>
          </a:prstGeom>
          <a:solidFill>
            <a:schemeClr val="accent3"/>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63" name="Shape 98">
            <a:extLst>
              <a:ext uri="{FF2B5EF4-FFF2-40B4-BE49-F238E27FC236}">
                <a16:creationId xmlns:a16="http://schemas.microsoft.com/office/drawing/2014/main" id="{9529A139-A800-674F-B884-F55DE75B1402}"/>
              </a:ext>
            </a:extLst>
          </p:cNvPr>
          <p:cNvSpPr>
            <a:spLocks noChangeArrowheads="1"/>
          </p:cNvSpPr>
          <p:nvPr/>
        </p:nvSpPr>
        <p:spPr bwMode="auto">
          <a:xfrm>
            <a:off x="7659294" y="2680690"/>
            <a:ext cx="190276" cy="190309"/>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64" name="Shape 101">
            <a:extLst>
              <a:ext uri="{FF2B5EF4-FFF2-40B4-BE49-F238E27FC236}">
                <a16:creationId xmlns:a16="http://schemas.microsoft.com/office/drawing/2014/main" id="{BF568CC8-C091-C94B-A2B0-700B0DA014B2}"/>
              </a:ext>
            </a:extLst>
          </p:cNvPr>
          <p:cNvSpPr>
            <a:spLocks noChangeArrowheads="1"/>
          </p:cNvSpPr>
          <p:nvPr/>
        </p:nvSpPr>
        <p:spPr bwMode="auto">
          <a:xfrm>
            <a:off x="8112947" y="3198533"/>
            <a:ext cx="190276" cy="190309"/>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6" name="Shape 52">
            <a:extLst>
              <a:ext uri="{FF2B5EF4-FFF2-40B4-BE49-F238E27FC236}">
                <a16:creationId xmlns:a16="http://schemas.microsoft.com/office/drawing/2014/main" id="{3E4C0CF3-6213-EF4B-9864-6BA7AB2AD70F}"/>
              </a:ext>
            </a:extLst>
          </p:cNvPr>
          <p:cNvSpPr>
            <a:spLocks noChangeArrowheads="1"/>
          </p:cNvSpPr>
          <p:nvPr/>
        </p:nvSpPr>
        <p:spPr bwMode="auto">
          <a:xfrm>
            <a:off x="5413930" y="3799921"/>
            <a:ext cx="158534" cy="158561"/>
          </a:xfrm>
          <a:prstGeom prst="ellipse">
            <a:avLst/>
          </a:prstGeom>
          <a:solidFill>
            <a:srgbClr val="FFFFFF"/>
          </a:solidFill>
          <a:ln w="63500">
            <a:solidFill>
              <a:schemeClr val="accent4"/>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9" name="Shape 49">
            <a:extLst>
              <a:ext uri="{FF2B5EF4-FFF2-40B4-BE49-F238E27FC236}">
                <a16:creationId xmlns:a16="http://schemas.microsoft.com/office/drawing/2014/main" id="{D534A9C1-8382-B44C-B62B-6F7A86AC633C}"/>
              </a:ext>
            </a:extLst>
          </p:cNvPr>
          <p:cNvSpPr>
            <a:spLocks noChangeShapeType="1"/>
          </p:cNvSpPr>
          <p:nvPr/>
        </p:nvSpPr>
        <p:spPr bwMode="auto">
          <a:xfrm flipV="1">
            <a:off x="2896467" y="3906742"/>
            <a:ext cx="1431730" cy="1585943"/>
          </a:xfrm>
          <a:prstGeom prst="line">
            <a:avLst/>
          </a:prstGeom>
          <a:noFill/>
          <a:ln w="63500">
            <a:solidFill>
              <a:schemeClr val="accent1"/>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52" name="Shape 71">
            <a:extLst>
              <a:ext uri="{FF2B5EF4-FFF2-40B4-BE49-F238E27FC236}">
                <a16:creationId xmlns:a16="http://schemas.microsoft.com/office/drawing/2014/main" id="{409AE842-6F14-B943-A656-0F81BD325611}"/>
              </a:ext>
            </a:extLst>
          </p:cNvPr>
          <p:cNvSpPr>
            <a:spLocks noChangeArrowheads="1"/>
          </p:cNvSpPr>
          <p:nvPr/>
        </p:nvSpPr>
        <p:spPr bwMode="auto">
          <a:xfrm>
            <a:off x="2586345" y="5437339"/>
            <a:ext cx="431692" cy="431767"/>
          </a:xfrm>
          <a:prstGeom prst="ellipse">
            <a:avLst/>
          </a:prstGeom>
          <a:solidFill>
            <a:schemeClr val="accent1"/>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5" name="Shape 104">
            <a:extLst>
              <a:ext uri="{FF2B5EF4-FFF2-40B4-BE49-F238E27FC236}">
                <a16:creationId xmlns:a16="http://schemas.microsoft.com/office/drawing/2014/main" id="{993FB7CE-E55F-FC42-A43C-1522E88AA8AD}"/>
              </a:ext>
            </a:extLst>
          </p:cNvPr>
          <p:cNvSpPr>
            <a:spLocks noChangeArrowheads="1"/>
          </p:cNvSpPr>
          <p:nvPr/>
        </p:nvSpPr>
        <p:spPr bwMode="auto">
          <a:xfrm>
            <a:off x="3286701" y="4864750"/>
            <a:ext cx="190276" cy="190309"/>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6" name="Shape 107">
            <a:extLst>
              <a:ext uri="{FF2B5EF4-FFF2-40B4-BE49-F238E27FC236}">
                <a16:creationId xmlns:a16="http://schemas.microsoft.com/office/drawing/2014/main" id="{2C3F2BE6-1808-404D-8892-9FE19BA8BB9A}"/>
              </a:ext>
            </a:extLst>
          </p:cNvPr>
          <p:cNvSpPr>
            <a:spLocks noChangeArrowheads="1"/>
          </p:cNvSpPr>
          <p:nvPr/>
        </p:nvSpPr>
        <p:spPr bwMode="auto">
          <a:xfrm>
            <a:off x="3728169" y="4352430"/>
            <a:ext cx="190276" cy="190309"/>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1" name="Shape 51">
            <a:extLst>
              <a:ext uri="{FF2B5EF4-FFF2-40B4-BE49-F238E27FC236}">
                <a16:creationId xmlns:a16="http://schemas.microsoft.com/office/drawing/2014/main" id="{21D6003E-C7DF-7B44-A54D-05EA96C2A8C8}"/>
              </a:ext>
            </a:extLst>
          </p:cNvPr>
          <p:cNvSpPr>
            <a:spLocks noChangeShapeType="1"/>
          </p:cNvSpPr>
          <p:nvPr/>
        </p:nvSpPr>
        <p:spPr bwMode="auto">
          <a:xfrm flipV="1">
            <a:off x="5158764" y="3906742"/>
            <a:ext cx="1431729" cy="1585943"/>
          </a:xfrm>
          <a:prstGeom prst="line">
            <a:avLst/>
          </a:prstGeom>
          <a:noFill/>
          <a:ln w="63500">
            <a:solidFill>
              <a:schemeClr val="accent2"/>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44" name="Shape 74">
            <a:extLst>
              <a:ext uri="{FF2B5EF4-FFF2-40B4-BE49-F238E27FC236}">
                <a16:creationId xmlns:a16="http://schemas.microsoft.com/office/drawing/2014/main" id="{64A64B89-19C1-CF41-9A09-67D74A1A27EE}"/>
              </a:ext>
            </a:extLst>
          </p:cNvPr>
          <p:cNvSpPr>
            <a:spLocks noChangeArrowheads="1"/>
          </p:cNvSpPr>
          <p:nvPr/>
        </p:nvSpPr>
        <p:spPr bwMode="auto">
          <a:xfrm>
            <a:off x="4872081" y="5437339"/>
            <a:ext cx="431692" cy="431767"/>
          </a:xfrm>
          <a:prstGeom prst="ellipse">
            <a:avLst/>
          </a:prstGeom>
          <a:solidFill>
            <a:schemeClr val="accent2"/>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7" name="Shape 110">
            <a:extLst>
              <a:ext uri="{FF2B5EF4-FFF2-40B4-BE49-F238E27FC236}">
                <a16:creationId xmlns:a16="http://schemas.microsoft.com/office/drawing/2014/main" id="{C20893C2-9065-654C-823C-1646F7FD5403}"/>
              </a:ext>
            </a:extLst>
          </p:cNvPr>
          <p:cNvSpPr>
            <a:spLocks noChangeArrowheads="1"/>
          </p:cNvSpPr>
          <p:nvPr/>
        </p:nvSpPr>
        <p:spPr bwMode="auto">
          <a:xfrm>
            <a:off x="5555583" y="4862378"/>
            <a:ext cx="190276" cy="190309"/>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8" name="Shape 113">
            <a:extLst>
              <a:ext uri="{FF2B5EF4-FFF2-40B4-BE49-F238E27FC236}">
                <a16:creationId xmlns:a16="http://schemas.microsoft.com/office/drawing/2014/main" id="{8E3DC39C-60A6-324A-A2A8-4FF71EA9EF32}"/>
              </a:ext>
            </a:extLst>
          </p:cNvPr>
          <p:cNvSpPr>
            <a:spLocks noChangeArrowheads="1"/>
          </p:cNvSpPr>
          <p:nvPr/>
        </p:nvSpPr>
        <p:spPr bwMode="auto">
          <a:xfrm>
            <a:off x="5997049" y="4350057"/>
            <a:ext cx="190276" cy="190309"/>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3" name="Shape 51">
            <a:extLst>
              <a:ext uri="{FF2B5EF4-FFF2-40B4-BE49-F238E27FC236}">
                <a16:creationId xmlns:a16="http://schemas.microsoft.com/office/drawing/2014/main" id="{545C24BE-2DFA-E04D-B4D5-BC4F12411210}"/>
              </a:ext>
            </a:extLst>
          </p:cNvPr>
          <p:cNvSpPr>
            <a:spLocks noChangeShapeType="1"/>
          </p:cNvSpPr>
          <p:nvPr/>
        </p:nvSpPr>
        <p:spPr bwMode="auto">
          <a:xfrm flipV="1">
            <a:off x="7342626" y="3906742"/>
            <a:ext cx="1431729" cy="1585943"/>
          </a:xfrm>
          <a:prstGeom prst="line">
            <a:avLst/>
          </a:prstGeom>
          <a:noFill/>
          <a:ln w="63500">
            <a:solidFill>
              <a:schemeClr val="accent3"/>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36" name="Shape 74">
            <a:extLst>
              <a:ext uri="{FF2B5EF4-FFF2-40B4-BE49-F238E27FC236}">
                <a16:creationId xmlns:a16="http://schemas.microsoft.com/office/drawing/2014/main" id="{47374524-8740-7A41-833B-0385B48B1EE0}"/>
              </a:ext>
            </a:extLst>
          </p:cNvPr>
          <p:cNvSpPr>
            <a:spLocks noChangeArrowheads="1"/>
          </p:cNvSpPr>
          <p:nvPr/>
        </p:nvSpPr>
        <p:spPr bwMode="auto">
          <a:xfrm>
            <a:off x="7055943" y="5437339"/>
            <a:ext cx="431692" cy="431767"/>
          </a:xfrm>
          <a:prstGeom prst="ellipse">
            <a:avLst/>
          </a:prstGeom>
          <a:solidFill>
            <a:schemeClr val="accent3"/>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9" name="Shape 110">
            <a:extLst>
              <a:ext uri="{FF2B5EF4-FFF2-40B4-BE49-F238E27FC236}">
                <a16:creationId xmlns:a16="http://schemas.microsoft.com/office/drawing/2014/main" id="{5CE67303-C723-DD47-94C4-A7CF6A5BF9BE}"/>
              </a:ext>
            </a:extLst>
          </p:cNvPr>
          <p:cNvSpPr>
            <a:spLocks noChangeArrowheads="1"/>
          </p:cNvSpPr>
          <p:nvPr/>
        </p:nvSpPr>
        <p:spPr bwMode="auto">
          <a:xfrm>
            <a:off x="7739445" y="4862378"/>
            <a:ext cx="190276" cy="190309"/>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0" name="Shape 113">
            <a:extLst>
              <a:ext uri="{FF2B5EF4-FFF2-40B4-BE49-F238E27FC236}">
                <a16:creationId xmlns:a16="http://schemas.microsoft.com/office/drawing/2014/main" id="{E5B61EF7-47DB-CF47-AAF3-4A7ED47CA2F3}"/>
              </a:ext>
            </a:extLst>
          </p:cNvPr>
          <p:cNvSpPr>
            <a:spLocks noChangeArrowheads="1"/>
          </p:cNvSpPr>
          <p:nvPr/>
        </p:nvSpPr>
        <p:spPr bwMode="auto">
          <a:xfrm>
            <a:off x="8180911" y="4350057"/>
            <a:ext cx="190276" cy="190309"/>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0" name="Shape 53">
            <a:extLst>
              <a:ext uri="{FF2B5EF4-FFF2-40B4-BE49-F238E27FC236}">
                <a16:creationId xmlns:a16="http://schemas.microsoft.com/office/drawing/2014/main" id="{E0660A4F-9715-4247-ABCB-11C5DAC3A5FA}"/>
              </a:ext>
            </a:extLst>
          </p:cNvPr>
          <p:cNvSpPr>
            <a:spLocks noChangeArrowheads="1"/>
          </p:cNvSpPr>
          <p:nvPr/>
        </p:nvSpPr>
        <p:spPr bwMode="auto">
          <a:xfrm>
            <a:off x="6524900" y="3799921"/>
            <a:ext cx="158534" cy="158561"/>
          </a:xfrm>
          <a:prstGeom prst="ellipse">
            <a:avLst/>
          </a:prstGeom>
          <a:solidFill>
            <a:srgbClr val="FFFFFF"/>
          </a:solidFill>
          <a:ln w="63500">
            <a:solidFill>
              <a:schemeClr val="accent2"/>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1" name="Shape 55">
            <a:extLst>
              <a:ext uri="{FF2B5EF4-FFF2-40B4-BE49-F238E27FC236}">
                <a16:creationId xmlns:a16="http://schemas.microsoft.com/office/drawing/2014/main" id="{0382CAD5-E9E4-9540-8FC0-E1FC559A8BC8}"/>
              </a:ext>
            </a:extLst>
          </p:cNvPr>
          <p:cNvSpPr>
            <a:spLocks noChangeArrowheads="1"/>
          </p:cNvSpPr>
          <p:nvPr/>
        </p:nvSpPr>
        <p:spPr bwMode="auto">
          <a:xfrm>
            <a:off x="8689347" y="3799921"/>
            <a:ext cx="158533" cy="158561"/>
          </a:xfrm>
          <a:prstGeom prst="ellipse">
            <a:avLst/>
          </a:prstGeom>
          <a:solidFill>
            <a:srgbClr val="FFFFFF"/>
          </a:solidFill>
          <a:ln w="63500">
            <a:solidFill>
              <a:schemeClr val="accent3"/>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2" name="Shape 66">
            <a:extLst>
              <a:ext uri="{FF2B5EF4-FFF2-40B4-BE49-F238E27FC236}">
                <a16:creationId xmlns:a16="http://schemas.microsoft.com/office/drawing/2014/main" id="{C746FEEE-66CF-1549-BE4C-FF2C7E4FDBFE}"/>
              </a:ext>
            </a:extLst>
          </p:cNvPr>
          <p:cNvSpPr>
            <a:spLocks noChangeArrowheads="1"/>
          </p:cNvSpPr>
          <p:nvPr/>
        </p:nvSpPr>
        <p:spPr bwMode="auto">
          <a:xfrm>
            <a:off x="4272403" y="3799921"/>
            <a:ext cx="158533" cy="158561"/>
          </a:xfrm>
          <a:prstGeom prst="ellipse">
            <a:avLst/>
          </a:prstGeom>
          <a:solidFill>
            <a:srgbClr val="FFFFFF"/>
          </a:solidFill>
          <a:ln w="63500">
            <a:solidFill>
              <a:schemeClr val="accent4"/>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9" name="Треугольник 211">
            <a:extLst>
              <a:ext uri="{FF2B5EF4-FFF2-40B4-BE49-F238E27FC236}">
                <a16:creationId xmlns:a16="http://schemas.microsoft.com/office/drawing/2014/main" id="{F100932C-1D80-2443-A88C-207F4B594E9D}"/>
              </a:ext>
            </a:extLst>
          </p:cNvPr>
          <p:cNvSpPr/>
          <p:nvPr/>
        </p:nvSpPr>
        <p:spPr bwMode="auto">
          <a:xfrm rot="5400000">
            <a:off x="9327175" y="3688549"/>
            <a:ext cx="307153" cy="381841"/>
          </a:xfrm>
          <a:prstGeom prst="triangle">
            <a:avLst/>
          </a:prstGeom>
          <a:solidFill>
            <a:schemeClr val="accent4"/>
          </a:solidFill>
          <a:ln w="12700" cap="flat" cmpd="sng" algn="ctr">
            <a:noFill/>
            <a:prstDash val="solid"/>
            <a:miter lim="400000"/>
            <a:headEnd type="none" w="med" len="med"/>
            <a:tailEnd type="none" w="med" len="med"/>
          </a:ln>
          <a:effectLst/>
        </p:spPr>
        <p:txBody>
          <a:bodyPr vert="horz" wrap="square" lIns="19045" tIns="19045" rIns="19045" bIns="19045" numCol="1" rtlCol="0" anchor="ctr" anchorCtr="0" compatLnSpc="1">
            <a:prstTxWarp prst="textNoShape">
              <a:avLst/>
            </a:prstTxWarp>
            <a:spAutoFit/>
          </a:bodyPr>
          <a:lstStyle/>
          <a:p>
            <a:pPr defTabSz="412626" fontAlgn="base" hangingPunct="0">
              <a:spcBef>
                <a:spcPct val="0"/>
              </a:spcBef>
              <a:spcAft>
                <a:spcPct val="0"/>
              </a:spcAft>
            </a:pPr>
            <a:endParaRPr lang="ru-RU" sz="999" dirty="0">
              <a:solidFill>
                <a:srgbClr val="74808C"/>
              </a:solidFill>
              <a:latin typeface="Roboto Light" panose="02000000000000000000" pitchFamily="2" charset="0"/>
              <a:ea typeface="Roboto Light" panose="02000000000000000000" pitchFamily="2" charset="0"/>
              <a:cs typeface="Poppins" charset="0"/>
              <a:sym typeface="Poppins" charset="0"/>
            </a:endParaRPr>
          </a:p>
        </p:txBody>
      </p:sp>
      <p:sp>
        <p:nvSpPr>
          <p:cNvPr id="89" name="TextBox 88">
            <a:extLst>
              <a:ext uri="{FF2B5EF4-FFF2-40B4-BE49-F238E27FC236}">
                <a16:creationId xmlns:a16="http://schemas.microsoft.com/office/drawing/2014/main" id="{33B1A419-9FF0-A842-B8F2-C6F0786B6A3E}"/>
              </a:ext>
            </a:extLst>
          </p:cNvPr>
          <p:cNvSpPr txBox="1"/>
          <p:nvPr/>
        </p:nvSpPr>
        <p:spPr>
          <a:xfrm>
            <a:off x="2650204" y="1919362"/>
            <a:ext cx="264817"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1</a:t>
            </a:r>
          </a:p>
        </p:txBody>
      </p:sp>
      <p:sp>
        <p:nvSpPr>
          <p:cNvPr id="90" name="TextBox 89">
            <a:extLst>
              <a:ext uri="{FF2B5EF4-FFF2-40B4-BE49-F238E27FC236}">
                <a16:creationId xmlns:a16="http://schemas.microsoft.com/office/drawing/2014/main" id="{F50DC67B-31CD-5F45-B862-46F55ECD4934}"/>
              </a:ext>
            </a:extLst>
          </p:cNvPr>
          <p:cNvSpPr txBox="1"/>
          <p:nvPr/>
        </p:nvSpPr>
        <p:spPr>
          <a:xfrm>
            <a:off x="4871746" y="1919362"/>
            <a:ext cx="290465"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3</a:t>
            </a:r>
          </a:p>
        </p:txBody>
      </p:sp>
      <p:sp>
        <p:nvSpPr>
          <p:cNvPr id="91" name="TextBox 90">
            <a:extLst>
              <a:ext uri="{FF2B5EF4-FFF2-40B4-BE49-F238E27FC236}">
                <a16:creationId xmlns:a16="http://schemas.microsoft.com/office/drawing/2014/main" id="{FDA9B0D2-41B1-7843-90A9-734CECFFD224}"/>
              </a:ext>
            </a:extLst>
          </p:cNvPr>
          <p:cNvSpPr txBox="1"/>
          <p:nvPr/>
        </p:nvSpPr>
        <p:spPr>
          <a:xfrm>
            <a:off x="7033923" y="1919362"/>
            <a:ext cx="288862"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5</a:t>
            </a:r>
          </a:p>
        </p:txBody>
      </p:sp>
      <p:sp>
        <p:nvSpPr>
          <p:cNvPr id="96" name="TextBox 95">
            <a:extLst>
              <a:ext uri="{FF2B5EF4-FFF2-40B4-BE49-F238E27FC236}">
                <a16:creationId xmlns:a16="http://schemas.microsoft.com/office/drawing/2014/main" id="{020B0472-9B3D-304A-B972-2B7DA8EA3EFC}"/>
              </a:ext>
            </a:extLst>
          </p:cNvPr>
          <p:cNvSpPr txBox="1"/>
          <p:nvPr/>
        </p:nvSpPr>
        <p:spPr>
          <a:xfrm>
            <a:off x="2656958" y="5507058"/>
            <a:ext cx="290465"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2</a:t>
            </a:r>
          </a:p>
        </p:txBody>
      </p:sp>
      <p:sp>
        <p:nvSpPr>
          <p:cNvPr id="97" name="TextBox 96">
            <a:extLst>
              <a:ext uri="{FF2B5EF4-FFF2-40B4-BE49-F238E27FC236}">
                <a16:creationId xmlns:a16="http://schemas.microsoft.com/office/drawing/2014/main" id="{234BFD4D-EBCC-E24D-9A4D-2418F90F2DBD}"/>
              </a:ext>
            </a:extLst>
          </p:cNvPr>
          <p:cNvSpPr txBox="1"/>
          <p:nvPr/>
        </p:nvSpPr>
        <p:spPr>
          <a:xfrm>
            <a:off x="4941892" y="5507058"/>
            <a:ext cx="292068"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4</a:t>
            </a:r>
          </a:p>
        </p:txBody>
      </p:sp>
      <p:sp>
        <p:nvSpPr>
          <p:cNvPr id="98" name="TextBox 97">
            <a:extLst>
              <a:ext uri="{FF2B5EF4-FFF2-40B4-BE49-F238E27FC236}">
                <a16:creationId xmlns:a16="http://schemas.microsoft.com/office/drawing/2014/main" id="{466D833E-00A2-4A4F-8251-61526222E8A8}"/>
              </a:ext>
            </a:extLst>
          </p:cNvPr>
          <p:cNvSpPr txBox="1"/>
          <p:nvPr/>
        </p:nvSpPr>
        <p:spPr>
          <a:xfrm>
            <a:off x="7124152" y="5507058"/>
            <a:ext cx="295274"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6</a:t>
            </a:r>
          </a:p>
        </p:txBody>
      </p:sp>
      <p:sp>
        <p:nvSpPr>
          <p:cNvPr id="99" name="Subtitle 2">
            <a:extLst>
              <a:ext uri="{FF2B5EF4-FFF2-40B4-BE49-F238E27FC236}">
                <a16:creationId xmlns:a16="http://schemas.microsoft.com/office/drawing/2014/main" id="{0A2D82DF-5D51-0E44-B475-91418653DCBE}"/>
              </a:ext>
            </a:extLst>
          </p:cNvPr>
          <p:cNvSpPr txBox="1">
            <a:spLocks/>
          </p:cNvSpPr>
          <p:nvPr/>
        </p:nvSpPr>
        <p:spPr>
          <a:xfrm>
            <a:off x="3487992" y="263996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0" name="Subtitle 2">
            <a:extLst>
              <a:ext uri="{FF2B5EF4-FFF2-40B4-BE49-F238E27FC236}">
                <a16:creationId xmlns:a16="http://schemas.microsoft.com/office/drawing/2014/main" id="{D81263F9-9085-2E42-B987-121B5DF15669}"/>
              </a:ext>
            </a:extLst>
          </p:cNvPr>
          <p:cNvSpPr txBox="1">
            <a:spLocks/>
          </p:cNvSpPr>
          <p:nvPr/>
        </p:nvSpPr>
        <p:spPr>
          <a:xfrm>
            <a:off x="3959919" y="3156641"/>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1" name="Subtitle 2">
            <a:extLst>
              <a:ext uri="{FF2B5EF4-FFF2-40B4-BE49-F238E27FC236}">
                <a16:creationId xmlns:a16="http://schemas.microsoft.com/office/drawing/2014/main" id="{34818F88-9273-8648-803E-4D44F83002EE}"/>
              </a:ext>
            </a:extLst>
          </p:cNvPr>
          <p:cNvSpPr txBox="1">
            <a:spLocks/>
          </p:cNvSpPr>
          <p:nvPr/>
        </p:nvSpPr>
        <p:spPr>
          <a:xfrm>
            <a:off x="5772493" y="263996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2" name="Subtitle 2">
            <a:extLst>
              <a:ext uri="{FF2B5EF4-FFF2-40B4-BE49-F238E27FC236}">
                <a16:creationId xmlns:a16="http://schemas.microsoft.com/office/drawing/2014/main" id="{C3BD2288-F183-5E43-A52D-65B0E4173EB2}"/>
              </a:ext>
            </a:extLst>
          </p:cNvPr>
          <p:cNvSpPr txBox="1">
            <a:spLocks/>
          </p:cNvSpPr>
          <p:nvPr/>
        </p:nvSpPr>
        <p:spPr>
          <a:xfrm>
            <a:off x="6236953" y="3156641"/>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3" name="Subtitle 2">
            <a:extLst>
              <a:ext uri="{FF2B5EF4-FFF2-40B4-BE49-F238E27FC236}">
                <a16:creationId xmlns:a16="http://schemas.microsoft.com/office/drawing/2014/main" id="{5B7EFAD3-140C-8841-B136-3EEAA715FCBC}"/>
              </a:ext>
            </a:extLst>
          </p:cNvPr>
          <p:cNvSpPr txBox="1">
            <a:spLocks/>
          </p:cNvSpPr>
          <p:nvPr/>
        </p:nvSpPr>
        <p:spPr>
          <a:xfrm>
            <a:off x="7886387" y="263996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4" name="Subtitle 2">
            <a:extLst>
              <a:ext uri="{FF2B5EF4-FFF2-40B4-BE49-F238E27FC236}">
                <a16:creationId xmlns:a16="http://schemas.microsoft.com/office/drawing/2014/main" id="{50E0B19F-1A7C-C24F-9003-FCA3AAD2819B}"/>
              </a:ext>
            </a:extLst>
          </p:cNvPr>
          <p:cNvSpPr txBox="1">
            <a:spLocks/>
          </p:cNvSpPr>
          <p:nvPr/>
        </p:nvSpPr>
        <p:spPr>
          <a:xfrm>
            <a:off x="8350847" y="3156641"/>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5" name="Subtitle 2">
            <a:extLst>
              <a:ext uri="{FF2B5EF4-FFF2-40B4-BE49-F238E27FC236}">
                <a16:creationId xmlns:a16="http://schemas.microsoft.com/office/drawing/2014/main" id="{5D7CD3C7-352D-1E4D-807B-8F3B2937202D}"/>
              </a:ext>
            </a:extLst>
          </p:cNvPr>
          <p:cNvSpPr txBox="1">
            <a:spLocks/>
          </p:cNvSpPr>
          <p:nvPr/>
        </p:nvSpPr>
        <p:spPr>
          <a:xfrm>
            <a:off x="3981690" y="431097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6" name="Subtitle 2">
            <a:extLst>
              <a:ext uri="{FF2B5EF4-FFF2-40B4-BE49-F238E27FC236}">
                <a16:creationId xmlns:a16="http://schemas.microsoft.com/office/drawing/2014/main" id="{76E29B88-1F49-2642-9A10-8CC07F8BF88A}"/>
              </a:ext>
            </a:extLst>
          </p:cNvPr>
          <p:cNvSpPr txBox="1">
            <a:spLocks/>
          </p:cNvSpPr>
          <p:nvPr/>
        </p:nvSpPr>
        <p:spPr>
          <a:xfrm>
            <a:off x="6247839" y="431097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7" name="Subtitle 2">
            <a:extLst>
              <a:ext uri="{FF2B5EF4-FFF2-40B4-BE49-F238E27FC236}">
                <a16:creationId xmlns:a16="http://schemas.microsoft.com/office/drawing/2014/main" id="{02B6ED26-572F-4143-B703-9FCD8126CD2C}"/>
              </a:ext>
            </a:extLst>
          </p:cNvPr>
          <p:cNvSpPr txBox="1">
            <a:spLocks/>
          </p:cNvSpPr>
          <p:nvPr/>
        </p:nvSpPr>
        <p:spPr>
          <a:xfrm>
            <a:off x="8416160" y="431097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8" name="Subtitle 2">
            <a:extLst>
              <a:ext uri="{FF2B5EF4-FFF2-40B4-BE49-F238E27FC236}">
                <a16:creationId xmlns:a16="http://schemas.microsoft.com/office/drawing/2014/main" id="{920DF345-D782-2647-A08A-EA05F6C6D1B1}"/>
              </a:ext>
            </a:extLst>
          </p:cNvPr>
          <p:cNvSpPr txBox="1">
            <a:spLocks/>
          </p:cNvSpPr>
          <p:nvPr/>
        </p:nvSpPr>
        <p:spPr>
          <a:xfrm>
            <a:off x="3509763" y="4840327"/>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9" name="Subtitle 2">
            <a:extLst>
              <a:ext uri="{FF2B5EF4-FFF2-40B4-BE49-F238E27FC236}">
                <a16:creationId xmlns:a16="http://schemas.microsoft.com/office/drawing/2014/main" id="{E0359405-67A2-5D42-A1DE-7B0903421F4D}"/>
              </a:ext>
            </a:extLst>
          </p:cNvPr>
          <p:cNvSpPr txBox="1">
            <a:spLocks/>
          </p:cNvSpPr>
          <p:nvPr/>
        </p:nvSpPr>
        <p:spPr>
          <a:xfrm>
            <a:off x="5783379" y="4840327"/>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0" name="Subtitle 2">
            <a:extLst>
              <a:ext uri="{FF2B5EF4-FFF2-40B4-BE49-F238E27FC236}">
                <a16:creationId xmlns:a16="http://schemas.microsoft.com/office/drawing/2014/main" id="{A401F503-87E3-1C43-8978-DA5D8F7FB4CB}"/>
              </a:ext>
            </a:extLst>
          </p:cNvPr>
          <p:cNvSpPr txBox="1">
            <a:spLocks/>
          </p:cNvSpPr>
          <p:nvPr/>
        </p:nvSpPr>
        <p:spPr>
          <a:xfrm>
            <a:off x="7951700" y="4840327"/>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1" name="TextBox 110">
            <a:extLst>
              <a:ext uri="{FF2B5EF4-FFF2-40B4-BE49-F238E27FC236}">
                <a16:creationId xmlns:a16="http://schemas.microsoft.com/office/drawing/2014/main" id="{DD6E77B7-9834-AF49-816A-C9977E557ED1}"/>
              </a:ext>
            </a:extLst>
          </p:cNvPr>
          <p:cNvSpPr txBox="1"/>
          <p:nvPr/>
        </p:nvSpPr>
        <p:spPr>
          <a:xfrm>
            <a:off x="3096923" y="1888585"/>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12" name="TextBox 111">
            <a:extLst>
              <a:ext uri="{FF2B5EF4-FFF2-40B4-BE49-F238E27FC236}">
                <a16:creationId xmlns:a16="http://schemas.microsoft.com/office/drawing/2014/main" id="{47AA1850-AC39-BC4E-98C9-354DFC9DDE21}"/>
              </a:ext>
            </a:extLst>
          </p:cNvPr>
          <p:cNvSpPr txBox="1"/>
          <p:nvPr/>
        </p:nvSpPr>
        <p:spPr>
          <a:xfrm>
            <a:off x="5336962" y="1888585"/>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13" name="TextBox 112">
            <a:extLst>
              <a:ext uri="{FF2B5EF4-FFF2-40B4-BE49-F238E27FC236}">
                <a16:creationId xmlns:a16="http://schemas.microsoft.com/office/drawing/2014/main" id="{64FE5051-87AA-A149-B5CF-E91B3D2605EA}"/>
              </a:ext>
            </a:extLst>
          </p:cNvPr>
          <p:cNvSpPr txBox="1"/>
          <p:nvPr/>
        </p:nvSpPr>
        <p:spPr>
          <a:xfrm>
            <a:off x="7494213" y="1888585"/>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14" name="TextBox 113">
            <a:extLst>
              <a:ext uri="{FF2B5EF4-FFF2-40B4-BE49-F238E27FC236}">
                <a16:creationId xmlns:a16="http://schemas.microsoft.com/office/drawing/2014/main" id="{CE78A1BE-BAF9-2C46-A5F4-8394902372D2}"/>
              </a:ext>
            </a:extLst>
          </p:cNvPr>
          <p:cNvSpPr txBox="1"/>
          <p:nvPr/>
        </p:nvSpPr>
        <p:spPr>
          <a:xfrm>
            <a:off x="3135951" y="5475896"/>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15" name="TextBox 114">
            <a:extLst>
              <a:ext uri="{FF2B5EF4-FFF2-40B4-BE49-F238E27FC236}">
                <a16:creationId xmlns:a16="http://schemas.microsoft.com/office/drawing/2014/main" id="{72D64B2A-D01C-4D44-9FDA-0DA48C3DF550}"/>
              </a:ext>
            </a:extLst>
          </p:cNvPr>
          <p:cNvSpPr txBox="1"/>
          <p:nvPr/>
        </p:nvSpPr>
        <p:spPr>
          <a:xfrm>
            <a:off x="5420595" y="5475896"/>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16" name="TextBox 115">
            <a:extLst>
              <a:ext uri="{FF2B5EF4-FFF2-40B4-BE49-F238E27FC236}">
                <a16:creationId xmlns:a16="http://schemas.microsoft.com/office/drawing/2014/main" id="{BAFF9DBA-8B75-974C-8C49-C21EED7F4D6E}"/>
              </a:ext>
            </a:extLst>
          </p:cNvPr>
          <p:cNvSpPr txBox="1"/>
          <p:nvPr/>
        </p:nvSpPr>
        <p:spPr>
          <a:xfrm>
            <a:off x="7588997" y="5475896"/>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17" name="TextBox 116">
            <a:extLst>
              <a:ext uri="{FF2B5EF4-FFF2-40B4-BE49-F238E27FC236}">
                <a16:creationId xmlns:a16="http://schemas.microsoft.com/office/drawing/2014/main" id="{2918F20E-BC8F-D242-B1EE-F976B4B0C4DF}"/>
              </a:ext>
            </a:extLst>
          </p:cNvPr>
          <p:cNvSpPr txBox="1"/>
          <p:nvPr/>
        </p:nvSpPr>
        <p:spPr>
          <a:xfrm>
            <a:off x="2622037" y="3691862"/>
            <a:ext cx="1430200" cy="353943"/>
          </a:xfrm>
          <a:prstGeom prst="rect">
            <a:avLst/>
          </a:prstGeom>
          <a:noFill/>
        </p:spPr>
        <p:txBody>
          <a:bodyPr wrap="none" rtlCol="0" anchor="ctr"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PROCESS NAME</a:t>
            </a:r>
          </a:p>
        </p:txBody>
      </p:sp>
    </p:spTree>
    <p:extLst>
      <p:ext uri="{BB962C8B-B14F-4D97-AF65-F5344CB8AC3E}">
        <p14:creationId xmlns:p14="http://schemas.microsoft.com/office/powerpoint/2010/main" val="75148468"/>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Линия">
            <a:extLst>
              <a:ext uri="{FF2B5EF4-FFF2-40B4-BE49-F238E27FC236}">
                <a16:creationId xmlns:a16="http://schemas.microsoft.com/office/drawing/2014/main" id="{46B88697-990F-CC42-BD33-C644EFCC7042}"/>
              </a:ext>
            </a:extLst>
          </p:cNvPr>
          <p:cNvSpPr/>
          <p:nvPr/>
        </p:nvSpPr>
        <p:spPr>
          <a:xfrm>
            <a:off x="5104365" y="1433765"/>
            <a:ext cx="4463881" cy="2224142"/>
          </a:xfrm>
          <a:custGeom>
            <a:avLst/>
            <a:gdLst/>
            <a:ahLst/>
            <a:cxnLst>
              <a:cxn ang="0">
                <a:pos x="wd2" y="hd2"/>
              </a:cxn>
              <a:cxn ang="5400000">
                <a:pos x="wd2" y="hd2"/>
              </a:cxn>
              <a:cxn ang="10800000">
                <a:pos x="wd2" y="hd2"/>
              </a:cxn>
              <a:cxn ang="16200000">
                <a:pos x="wd2" y="hd2"/>
              </a:cxn>
            </a:cxnLst>
            <a:rect l="0" t="0" r="r" b="b"/>
            <a:pathLst>
              <a:path w="21600" h="21591" extrusionOk="0">
                <a:moveTo>
                  <a:pt x="0" y="1"/>
                </a:moveTo>
                <a:lnTo>
                  <a:pt x="9653" y="1"/>
                </a:lnTo>
                <a:cubicBezTo>
                  <a:pt x="9773" y="-9"/>
                  <a:pt x="9892" y="55"/>
                  <a:pt x="9994" y="184"/>
                </a:cubicBezTo>
                <a:cubicBezTo>
                  <a:pt x="10081" y="295"/>
                  <a:pt x="10153" y="452"/>
                  <a:pt x="10201" y="637"/>
                </a:cubicBezTo>
                <a:lnTo>
                  <a:pt x="15362" y="20893"/>
                </a:lnTo>
                <a:cubicBezTo>
                  <a:pt x="15411" y="21099"/>
                  <a:pt x="15489" y="21273"/>
                  <a:pt x="15585" y="21396"/>
                </a:cubicBezTo>
                <a:cubicBezTo>
                  <a:pt x="15684" y="21523"/>
                  <a:pt x="15800" y="21591"/>
                  <a:pt x="15918" y="21591"/>
                </a:cubicBezTo>
                <a:lnTo>
                  <a:pt x="21600" y="21591"/>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23" name="Линия">
            <a:extLst>
              <a:ext uri="{FF2B5EF4-FFF2-40B4-BE49-F238E27FC236}">
                <a16:creationId xmlns:a16="http://schemas.microsoft.com/office/drawing/2014/main" id="{ADD4608B-B94A-7145-A066-5AF885CE1F86}"/>
              </a:ext>
            </a:extLst>
          </p:cNvPr>
          <p:cNvSpPr/>
          <p:nvPr/>
        </p:nvSpPr>
        <p:spPr>
          <a:xfrm>
            <a:off x="5392322" y="1985871"/>
            <a:ext cx="2150962" cy="15578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186" y="0"/>
                </a:lnTo>
                <a:cubicBezTo>
                  <a:pt x="20385" y="168"/>
                  <a:pt x="20577" y="1084"/>
                  <a:pt x="20742" y="2649"/>
                </a:cubicBezTo>
                <a:cubicBezTo>
                  <a:pt x="20910" y="4252"/>
                  <a:pt x="21042" y="6471"/>
                  <a:pt x="21124" y="9057"/>
                </a:cubicBezTo>
                <a:lnTo>
                  <a:pt x="21600" y="21600"/>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24" name="Линия">
            <a:extLst>
              <a:ext uri="{FF2B5EF4-FFF2-40B4-BE49-F238E27FC236}">
                <a16:creationId xmlns:a16="http://schemas.microsoft.com/office/drawing/2014/main" id="{9FC1FB92-C2C4-BD4D-A78E-3419B7036486}"/>
              </a:ext>
            </a:extLst>
          </p:cNvPr>
          <p:cNvSpPr/>
          <p:nvPr/>
        </p:nvSpPr>
        <p:spPr>
          <a:xfrm>
            <a:off x="2625402" y="1974863"/>
            <a:ext cx="6315348" cy="1778281"/>
          </a:xfrm>
          <a:custGeom>
            <a:avLst/>
            <a:gdLst>
              <a:gd name="connsiteX0" fmla="*/ 0 w 28140"/>
              <a:gd name="connsiteY0" fmla="*/ 1 h 21588"/>
              <a:gd name="connsiteX1" fmla="*/ 10172 w 28140"/>
              <a:gd name="connsiteY1" fmla="*/ 1 h 21588"/>
              <a:gd name="connsiteX2" fmla="*/ 10530 w 28140"/>
              <a:gd name="connsiteY2" fmla="*/ 229 h 21588"/>
              <a:gd name="connsiteX3" fmla="*/ 10748 w 28140"/>
              <a:gd name="connsiteY3" fmla="*/ 796 h 21588"/>
              <a:gd name="connsiteX4" fmla="*/ 15027 w 28140"/>
              <a:gd name="connsiteY4" fmla="*/ 20715 h 21588"/>
              <a:gd name="connsiteX5" fmla="*/ 15262 w 28140"/>
              <a:gd name="connsiteY5" fmla="*/ 21344 h 21588"/>
              <a:gd name="connsiteX6" fmla="*/ 15613 w 28140"/>
              <a:gd name="connsiteY6" fmla="*/ 21588 h 21588"/>
              <a:gd name="connsiteX7" fmla="*/ 28140 w 28140"/>
              <a:gd name="connsiteY7" fmla="*/ 21409 h 21588"/>
              <a:gd name="connsiteX0" fmla="*/ 0 w 32651"/>
              <a:gd name="connsiteY0" fmla="*/ 1 h 21588"/>
              <a:gd name="connsiteX1" fmla="*/ 10172 w 32651"/>
              <a:gd name="connsiteY1" fmla="*/ 1 h 21588"/>
              <a:gd name="connsiteX2" fmla="*/ 10530 w 32651"/>
              <a:gd name="connsiteY2" fmla="*/ 229 h 21588"/>
              <a:gd name="connsiteX3" fmla="*/ 10748 w 32651"/>
              <a:gd name="connsiteY3" fmla="*/ 796 h 21588"/>
              <a:gd name="connsiteX4" fmla="*/ 15027 w 32651"/>
              <a:gd name="connsiteY4" fmla="*/ 20715 h 21588"/>
              <a:gd name="connsiteX5" fmla="*/ 15262 w 32651"/>
              <a:gd name="connsiteY5" fmla="*/ 21344 h 21588"/>
              <a:gd name="connsiteX6" fmla="*/ 15613 w 32651"/>
              <a:gd name="connsiteY6" fmla="*/ 21588 h 21588"/>
              <a:gd name="connsiteX7" fmla="*/ 32651 w 32651"/>
              <a:gd name="connsiteY7" fmla="*/ 21409 h 21588"/>
              <a:gd name="connsiteX0" fmla="*/ 0 w 32651"/>
              <a:gd name="connsiteY0" fmla="*/ 1 h 21767"/>
              <a:gd name="connsiteX1" fmla="*/ 10172 w 32651"/>
              <a:gd name="connsiteY1" fmla="*/ 1 h 21767"/>
              <a:gd name="connsiteX2" fmla="*/ 10530 w 32651"/>
              <a:gd name="connsiteY2" fmla="*/ 229 h 21767"/>
              <a:gd name="connsiteX3" fmla="*/ 10748 w 32651"/>
              <a:gd name="connsiteY3" fmla="*/ 796 h 21767"/>
              <a:gd name="connsiteX4" fmla="*/ 15027 w 32651"/>
              <a:gd name="connsiteY4" fmla="*/ 20715 h 21767"/>
              <a:gd name="connsiteX5" fmla="*/ 15262 w 32651"/>
              <a:gd name="connsiteY5" fmla="*/ 21344 h 21767"/>
              <a:gd name="connsiteX6" fmla="*/ 15613 w 32651"/>
              <a:gd name="connsiteY6" fmla="*/ 21588 h 21767"/>
              <a:gd name="connsiteX7" fmla="*/ 32651 w 32651"/>
              <a:gd name="connsiteY7" fmla="*/ 21767 h 21767"/>
              <a:gd name="connsiteX0" fmla="*/ 0 w 32501"/>
              <a:gd name="connsiteY0" fmla="*/ 1 h 21767"/>
              <a:gd name="connsiteX1" fmla="*/ 10172 w 32501"/>
              <a:gd name="connsiteY1" fmla="*/ 1 h 21767"/>
              <a:gd name="connsiteX2" fmla="*/ 10530 w 32501"/>
              <a:gd name="connsiteY2" fmla="*/ 229 h 21767"/>
              <a:gd name="connsiteX3" fmla="*/ 10748 w 32501"/>
              <a:gd name="connsiteY3" fmla="*/ 796 h 21767"/>
              <a:gd name="connsiteX4" fmla="*/ 15027 w 32501"/>
              <a:gd name="connsiteY4" fmla="*/ 20715 h 21767"/>
              <a:gd name="connsiteX5" fmla="*/ 15262 w 32501"/>
              <a:gd name="connsiteY5" fmla="*/ 21344 h 21767"/>
              <a:gd name="connsiteX6" fmla="*/ 15613 w 32501"/>
              <a:gd name="connsiteY6" fmla="*/ 21588 h 21767"/>
              <a:gd name="connsiteX7" fmla="*/ 32501 w 32501"/>
              <a:gd name="connsiteY7" fmla="*/ 21767 h 21767"/>
              <a:gd name="connsiteX0" fmla="*/ 0 w 32200"/>
              <a:gd name="connsiteY0" fmla="*/ 1 h 21588"/>
              <a:gd name="connsiteX1" fmla="*/ 10172 w 32200"/>
              <a:gd name="connsiteY1" fmla="*/ 1 h 21588"/>
              <a:gd name="connsiteX2" fmla="*/ 10530 w 32200"/>
              <a:gd name="connsiteY2" fmla="*/ 229 h 21588"/>
              <a:gd name="connsiteX3" fmla="*/ 10748 w 32200"/>
              <a:gd name="connsiteY3" fmla="*/ 796 h 21588"/>
              <a:gd name="connsiteX4" fmla="*/ 15027 w 32200"/>
              <a:gd name="connsiteY4" fmla="*/ 20715 h 21588"/>
              <a:gd name="connsiteX5" fmla="*/ 15262 w 32200"/>
              <a:gd name="connsiteY5" fmla="*/ 21344 h 21588"/>
              <a:gd name="connsiteX6" fmla="*/ 15613 w 32200"/>
              <a:gd name="connsiteY6" fmla="*/ 21588 h 21588"/>
              <a:gd name="connsiteX7" fmla="*/ 32200 w 32200"/>
              <a:gd name="connsiteY7" fmla="*/ 21588 h 2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00" h="21588" extrusionOk="0">
                <a:moveTo>
                  <a:pt x="0" y="1"/>
                </a:moveTo>
                <a:lnTo>
                  <a:pt x="10172" y="1"/>
                </a:lnTo>
                <a:cubicBezTo>
                  <a:pt x="10298" y="-12"/>
                  <a:pt x="10423" y="68"/>
                  <a:pt x="10530" y="229"/>
                </a:cubicBezTo>
                <a:cubicBezTo>
                  <a:pt x="10623" y="369"/>
                  <a:pt x="10698" y="564"/>
                  <a:pt x="10748" y="796"/>
                </a:cubicBezTo>
                <a:lnTo>
                  <a:pt x="15027" y="20715"/>
                </a:lnTo>
                <a:cubicBezTo>
                  <a:pt x="15079" y="20973"/>
                  <a:pt x="15161" y="21190"/>
                  <a:pt x="15262" y="21344"/>
                </a:cubicBezTo>
                <a:cubicBezTo>
                  <a:pt x="15367" y="21504"/>
                  <a:pt x="15488" y="21588"/>
                  <a:pt x="15613" y="21588"/>
                </a:cubicBezTo>
                <a:lnTo>
                  <a:pt x="32200" y="21588"/>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25" name="Shape 49">
            <a:extLst>
              <a:ext uri="{FF2B5EF4-FFF2-40B4-BE49-F238E27FC236}">
                <a16:creationId xmlns:a16="http://schemas.microsoft.com/office/drawing/2014/main" id="{49EA7766-A695-F148-B7A4-779B4C3DEBEE}"/>
              </a:ext>
            </a:extLst>
          </p:cNvPr>
          <p:cNvSpPr>
            <a:spLocks noChangeShapeType="1"/>
          </p:cNvSpPr>
          <p:nvPr/>
        </p:nvSpPr>
        <p:spPr bwMode="auto">
          <a:xfrm>
            <a:off x="2307226" y="3844021"/>
            <a:ext cx="6810987" cy="0"/>
          </a:xfrm>
          <a:prstGeom prst="line">
            <a:avLst/>
          </a:prstGeom>
          <a:noFill/>
          <a:ln w="38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26" name="Shape 48">
            <a:extLst>
              <a:ext uri="{FF2B5EF4-FFF2-40B4-BE49-F238E27FC236}">
                <a16:creationId xmlns:a16="http://schemas.microsoft.com/office/drawing/2014/main" id="{1C057386-0E39-0D42-BFC0-BD296A96E5DD}"/>
              </a:ext>
            </a:extLst>
          </p:cNvPr>
          <p:cNvSpPr>
            <a:spLocks/>
          </p:cNvSpPr>
          <p:nvPr/>
        </p:nvSpPr>
        <p:spPr bwMode="auto">
          <a:xfrm>
            <a:off x="842572" y="2235508"/>
            <a:ext cx="1543285" cy="3230070"/>
          </a:xfrm>
          <a:custGeom>
            <a:avLst/>
            <a:gdLst>
              <a:gd name="T0" fmla="*/ 2147483646 w 21492"/>
              <a:gd name="T1" fmla="*/ 2147483646 h 21500"/>
              <a:gd name="T2" fmla="*/ 2147483646 w 21492"/>
              <a:gd name="T3" fmla="*/ 2147483646 h 21500"/>
              <a:gd name="T4" fmla="*/ 2147483646 w 21492"/>
              <a:gd name="T5" fmla="*/ 2147483646 h 21500"/>
              <a:gd name="T6" fmla="*/ 2147483646 w 21492"/>
              <a:gd name="T7" fmla="*/ 2147483646 h 215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492" h="21500" extrusionOk="0">
                <a:moveTo>
                  <a:pt x="223" y="899"/>
                </a:moveTo>
                <a:cubicBezTo>
                  <a:pt x="-78" y="701"/>
                  <a:pt x="-74" y="432"/>
                  <a:pt x="234" y="235"/>
                </a:cubicBezTo>
                <a:cubicBezTo>
                  <a:pt x="660" y="-37"/>
                  <a:pt x="1481" y="-80"/>
                  <a:pt x="2020" y="142"/>
                </a:cubicBezTo>
                <a:lnTo>
                  <a:pt x="20954" y="10063"/>
                </a:lnTo>
                <a:cubicBezTo>
                  <a:pt x="21329" y="10261"/>
                  <a:pt x="21522" y="10524"/>
                  <a:pt x="21489" y="10791"/>
                </a:cubicBezTo>
                <a:cubicBezTo>
                  <a:pt x="21466" y="10980"/>
                  <a:pt x="21330" y="11161"/>
                  <a:pt x="21097" y="11314"/>
                </a:cubicBezTo>
                <a:lnTo>
                  <a:pt x="2264" y="21274"/>
                </a:lnTo>
                <a:cubicBezTo>
                  <a:pt x="2035" y="21395"/>
                  <a:pt x="1738" y="21467"/>
                  <a:pt x="1429" y="21491"/>
                </a:cubicBezTo>
                <a:cubicBezTo>
                  <a:pt x="1059" y="21520"/>
                  <a:pt x="659" y="21481"/>
                  <a:pt x="364" y="21346"/>
                </a:cubicBezTo>
                <a:cubicBezTo>
                  <a:pt x="-2" y="21178"/>
                  <a:pt x="-59" y="20908"/>
                  <a:pt x="229" y="20708"/>
                </a:cubicBezTo>
                <a:cubicBezTo>
                  <a:pt x="3534" y="17755"/>
                  <a:pt x="5311" y="14466"/>
                  <a:pt x="5414" y="11117"/>
                </a:cubicBezTo>
                <a:cubicBezTo>
                  <a:pt x="5523" y="7556"/>
                  <a:pt x="3737" y="4040"/>
                  <a:pt x="223" y="899"/>
                </a:cubicBezTo>
                <a:close/>
              </a:path>
            </a:pathLst>
          </a:custGeom>
          <a:solidFill>
            <a:schemeClr val="bg1">
              <a:lumMod val="9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27" name="Линия">
            <a:extLst>
              <a:ext uri="{FF2B5EF4-FFF2-40B4-BE49-F238E27FC236}">
                <a16:creationId xmlns:a16="http://schemas.microsoft.com/office/drawing/2014/main" id="{325D03D1-A61C-B24B-A938-71E4C1E7AC39}"/>
              </a:ext>
            </a:extLst>
          </p:cNvPr>
          <p:cNvSpPr/>
          <p:nvPr/>
        </p:nvSpPr>
        <p:spPr>
          <a:xfrm>
            <a:off x="5667719" y="2519132"/>
            <a:ext cx="2150962" cy="15578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186" y="0"/>
                </a:lnTo>
                <a:cubicBezTo>
                  <a:pt x="20385" y="168"/>
                  <a:pt x="20577" y="1084"/>
                  <a:pt x="20742" y="2649"/>
                </a:cubicBezTo>
                <a:cubicBezTo>
                  <a:pt x="20910" y="4252"/>
                  <a:pt x="21042" y="6471"/>
                  <a:pt x="21124" y="9057"/>
                </a:cubicBezTo>
                <a:lnTo>
                  <a:pt x="21600" y="21600"/>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28" name="Линия">
            <a:extLst>
              <a:ext uri="{FF2B5EF4-FFF2-40B4-BE49-F238E27FC236}">
                <a16:creationId xmlns:a16="http://schemas.microsoft.com/office/drawing/2014/main" id="{096913B4-90AA-F248-ACB1-9DD54E392B0E}"/>
              </a:ext>
            </a:extLst>
          </p:cNvPr>
          <p:cNvSpPr/>
          <p:nvPr/>
        </p:nvSpPr>
        <p:spPr>
          <a:xfrm>
            <a:off x="5952841" y="3081568"/>
            <a:ext cx="2150962" cy="15578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186" y="0"/>
                </a:lnTo>
                <a:cubicBezTo>
                  <a:pt x="20385" y="168"/>
                  <a:pt x="20577" y="1084"/>
                  <a:pt x="20742" y="2649"/>
                </a:cubicBezTo>
                <a:cubicBezTo>
                  <a:pt x="20910" y="4252"/>
                  <a:pt x="21042" y="6471"/>
                  <a:pt x="21124" y="9057"/>
                </a:cubicBezTo>
                <a:lnTo>
                  <a:pt x="21600" y="21600"/>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29" name="Линия">
            <a:extLst>
              <a:ext uri="{FF2B5EF4-FFF2-40B4-BE49-F238E27FC236}">
                <a16:creationId xmlns:a16="http://schemas.microsoft.com/office/drawing/2014/main" id="{337E53F9-0CC3-004A-A237-D688E4F3F4D1}"/>
              </a:ext>
            </a:extLst>
          </p:cNvPr>
          <p:cNvSpPr/>
          <p:nvPr/>
        </p:nvSpPr>
        <p:spPr>
          <a:xfrm>
            <a:off x="2904048" y="2516139"/>
            <a:ext cx="2150962" cy="15578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186" y="0"/>
                </a:lnTo>
                <a:cubicBezTo>
                  <a:pt x="20385" y="168"/>
                  <a:pt x="20577" y="1084"/>
                  <a:pt x="20742" y="2649"/>
                </a:cubicBezTo>
                <a:cubicBezTo>
                  <a:pt x="20910" y="4252"/>
                  <a:pt x="21042" y="6471"/>
                  <a:pt x="21124" y="9057"/>
                </a:cubicBezTo>
                <a:lnTo>
                  <a:pt x="21600" y="21600"/>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30" name="Линия">
            <a:extLst>
              <a:ext uri="{FF2B5EF4-FFF2-40B4-BE49-F238E27FC236}">
                <a16:creationId xmlns:a16="http://schemas.microsoft.com/office/drawing/2014/main" id="{98C18F38-9D19-4644-8DB6-DE4F39F09340}"/>
              </a:ext>
            </a:extLst>
          </p:cNvPr>
          <p:cNvSpPr/>
          <p:nvPr/>
        </p:nvSpPr>
        <p:spPr>
          <a:xfrm>
            <a:off x="3189765" y="3078576"/>
            <a:ext cx="2150962" cy="15578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186" y="0"/>
                </a:lnTo>
                <a:cubicBezTo>
                  <a:pt x="20385" y="168"/>
                  <a:pt x="20577" y="1084"/>
                  <a:pt x="20742" y="2649"/>
                </a:cubicBezTo>
                <a:cubicBezTo>
                  <a:pt x="20910" y="4252"/>
                  <a:pt x="21042" y="6471"/>
                  <a:pt x="21124" y="9057"/>
                </a:cubicBezTo>
                <a:lnTo>
                  <a:pt x="21600" y="21600"/>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31" name="Линия">
            <a:extLst>
              <a:ext uri="{FF2B5EF4-FFF2-40B4-BE49-F238E27FC236}">
                <a16:creationId xmlns:a16="http://schemas.microsoft.com/office/drawing/2014/main" id="{445D8E37-DDA3-CF45-8F51-CE843FFE3CAC}"/>
              </a:ext>
            </a:extLst>
          </p:cNvPr>
          <p:cNvSpPr/>
          <p:nvPr/>
        </p:nvSpPr>
        <p:spPr>
          <a:xfrm flipV="1">
            <a:off x="2620736" y="3934899"/>
            <a:ext cx="6315348" cy="1777937"/>
          </a:xfrm>
          <a:custGeom>
            <a:avLst/>
            <a:gdLst>
              <a:gd name="connsiteX0" fmla="*/ 0 w 28140"/>
              <a:gd name="connsiteY0" fmla="*/ 1 h 21588"/>
              <a:gd name="connsiteX1" fmla="*/ 10172 w 28140"/>
              <a:gd name="connsiteY1" fmla="*/ 1 h 21588"/>
              <a:gd name="connsiteX2" fmla="*/ 10530 w 28140"/>
              <a:gd name="connsiteY2" fmla="*/ 229 h 21588"/>
              <a:gd name="connsiteX3" fmla="*/ 10748 w 28140"/>
              <a:gd name="connsiteY3" fmla="*/ 796 h 21588"/>
              <a:gd name="connsiteX4" fmla="*/ 15027 w 28140"/>
              <a:gd name="connsiteY4" fmla="*/ 20715 h 21588"/>
              <a:gd name="connsiteX5" fmla="*/ 15262 w 28140"/>
              <a:gd name="connsiteY5" fmla="*/ 21344 h 21588"/>
              <a:gd name="connsiteX6" fmla="*/ 15613 w 28140"/>
              <a:gd name="connsiteY6" fmla="*/ 21588 h 21588"/>
              <a:gd name="connsiteX7" fmla="*/ 28140 w 28140"/>
              <a:gd name="connsiteY7" fmla="*/ 21409 h 21588"/>
              <a:gd name="connsiteX0" fmla="*/ 0 w 32651"/>
              <a:gd name="connsiteY0" fmla="*/ 1 h 21588"/>
              <a:gd name="connsiteX1" fmla="*/ 10172 w 32651"/>
              <a:gd name="connsiteY1" fmla="*/ 1 h 21588"/>
              <a:gd name="connsiteX2" fmla="*/ 10530 w 32651"/>
              <a:gd name="connsiteY2" fmla="*/ 229 h 21588"/>
              <a:gd name="connsiteX3" fmla="*/ 10748 w 32651"/>
              <a:gd name="connsiteY3" fmla="*/ 796 h 21588"/>
              <a:gd name="connsiteX4" fmla="*/ 15027 w 32651"/>
              <a:gd name="connsiteY4" fmla="*/ 20715 h 21588"/>
              <a:gd name="connsiteX5" fmla="*/ 15262 w 32651"/>
              <a:gd name="connsiteY5" fmla="*/ 21344 h 21588"/>
              <a:gd name="connsiteX6" fmla="*/ 15613 w 32651"/>
              <a:gd name="connsiteY6" fmla="*/ 21588 h 21588"/>
              <a:gd name="connsiteX7" fmla="*/ 32651 w 32651"/>
              <a:gd name="connsiteY7" fmla="*/ 21409 h 21588"/>
              <a:gd name="connsiteX0" fmla="*/ 0 w 32651"/>
              <a:gd name="connsiteY0" fmla="*/ 1 h 21767"/>
              <a:gd name="connsiteX1" fmla="*/ 10172 w 32651"/>
              <a:gd name="connsiteY1" fmla="*/ 1 h 21767"/>
              <a:gd name="connsiteX2" fmla="*/ 10530 w 32651"/>
              <a:gd name="connsiteY2" fmla="*/ 229 h 21767"/>
              <a:gd name="connsiteX3" fmla="*/ 10748 w 32651"/>
              <a:gd name="connsiteY3" fmla="*/ 796 h 21767"/>
              <a:gd name="connsiteX4" fmla="*/ 15027 w 32651"/>
              <a:gd name="connsiteY4" fmla="*/ 20715 h 21767"/>
              <a:gd name="connsiteX5" fmla="*/ 15262 w 32651"/>
              <a:gd name="connsiteY5" fmla="*/ 21344 h 21767"/>
              <a:gd name="connsiteX6" fmla="*/ 15613 w 32651"/>
              <a:gd name="connsiteY6" fmla="*/ 21588 h 21767"/>
              <a:gd name="connsiteX7" fmla="*/ 32651 w 32651"/>
              <a:gd name="connsiteY7" fmla="*/ 21767 h 21767"/>
              <a:gd name="connsiteX0" fmla="*/ 0 w 32501"/>
              <a:gd name="connsiteY0" fmla="*/ 1 h 21767"/>
              <a:gd name="connsiteX1" fmla="*/ 10172 w 32501"/>
              <a:gd name="connsiteY1" fmla="*/ 1 h 21767"/>
              <a:gd name="connsiteX2" fmla="*/ 10530 w 32501"/>
              <a:gd name="connsiteY2" fmla="*/ 229 h 21767"/>
              <a:gd name="connsiteX3" fmla="*/ 10748 w 32501"/>
              <a:gd name="connsiteY3" fmla="*/ 796 h 21767"/>
              <a:gd name="connsiteX4" fmla="*/ 15027 w 32501"/>
              <a:gd name="connsiteY4" fmla="*/ 20715 h 21767"/>
              <a:gd name="connsiteX5" fmla="*/ 15262 w 32501"/>
              <a:gd name="connsiteY5" fmla="*/ 21344 h 21767"/>
              <a:gd name="connsiteX6" fmla="*/ 15613 w 32501"/>
              <a:gd name="connsiteY6" fmla="*/ 21588 h 21767"/>
              <a:gd name="connsiteX7" fmla="*/ 32501 w 32501"/>
              <a:gd name="connsiteY7" fmla="*/ 21767 h 21767"/>
              <a:gd name="connsiteX0" fmla="*/ 0 w 32200"/>
              <a:gd name="connsiteY0" fmla="*/ 1 h 21588"/>
              <a:gd name="connsiteX1" fmla="*/ 10172 w 32200"/>
              <a:gd name="connsiteY1" fmla="*/ 1 h 21588"/>
              <a:gd name="connsiteX2" fmla="*/ 10530 w 32200"/>
              <a:gd name="connsiteY2" fmla="*/ 229 h 21588"/>
              <a:gd name="connsiteX3" fmla="*/ 10748 w 32200"/>
              <a:gd name="connsiteY3" fmla="*/ 796 h 21588"/>
              <a:gd name="connsiteX4" fmla="*/ 15027 w 32200"/>
              <a:gd name="connsiteY4" fmla="*/ 20715 h 21588"/>
              <a:gd name="connsiteX5" fmla="*/ 15262 w 32200"/>
              <a:gd name="connsiteY5" fmla="*/ 21344 h 21588"/>
              <a:gd name="connsiteX6" fmla="*/ 15613 w 32200"/>
              <a:gd name="connsiteY6" fmla="*/ 21588 h 21588"/>
              <a:gd name="connsiteX7" fmla="*/ 32200 w 32200"/>
              <a:gd name="connsiteY7" fmla="*/ 21588 h 215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200" h="21588" extrusionOk="0">
                <a:moveTo>
                  <a:pt x="0" y="1"/>
                </a:moveTo>
                <a:lnTo>
                  <a:pt x="10172" y="1"/>
                </a:lnTo>
                <a:cubicBezTo>
                  <a:pt x="10298" y="-12"/>
                  <a:pt x="10423" y="68"/>
                  <a:pt x="10530" y="229"/>
                </a:cubicBezTo>
                <a:cubicBezTo>
                  <a:pt x="10623" y="369"/>
                  <a:pt x="10698" y="564"/>
                  <a:pt x="10748" y="796"/>
                </a:cubicBezTo>
                <a:lnTo>
                  <a:pt x="15027" y="20715"/>
                </a:lnTo>
                <a:cubicBezTo>
                  <a:pt x="15079" y="20973"/>
                  <a:pt x="15161" y="21190"/>
                  <a:pt x="15262" y="21344"/>
                </a:cubicBezTo>
                <a:cubicBezTo>
                  <a:pt x="15367" y="21504"/>
                  <a:pt x="15488" y="21588"/>
                  <a:pt x="15613" y="21588"/>
                </a:cubicBezTo>
                <a:lnTo>
                  <a:pt x="32200" y="21588"/>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32" name="Линия">
            <a:extLst>
              <a:ext uri="{FF2B5EF4-FFF2-40B4-BE49-F238E27FC236}">
                <a16:creationId xmlns:a16="http://schemas.microsoft.com/office/drawing/2014/main" id="{E833DAA4-CF29-1D4B-99D0-F8D0530762FE}"/>
              </a:ext>
            </a:extLst>
          </p:cNvPr>
          <p:cNvSpPr/>
          <p:nvPr/>
        </p:nvSpPr>
        <p:spPr>
          <a:xfrm flipV="1">
            <a:off x="5101766" y="4031836"/>
            <a:ext cx="4463881" cy="2224221"/>
          </a:xfrm>
          <a:custGeom>
            <a:avLst/>
            <a:gdLst/>
            <a:ahLst/>
            <a:cxnLst>
              <a:cxn ang="0">
                <a:pos x="wd2" y="hd2"/>
              </a:cxn>
              <a:cxn ang="5400000">
                <a:pos x="wd2" y="hd2"/>
              </a:cxn>
              <a:cxn ang="10800000">
                <a:pos x="wd2" y="hd2"/>
              </a:cxn>
              <a:cxn ang="16200000">
                <a:pos x="wd2" y="hd2"/>
              </a:cxn>
            </a:cxnLst>
            <a:rect l="0" t="0" r="r" b="b"/>
            <a:pathLst>
              <a:path w="21600" h="21591" extrusionOk="0">
                <a:moveTo>
                  <a:pt x="0" y="1"/>
                </a:moveTo>
                <a:lnTo>
                  <a:pt x="9653" y="1"/>
                </a:lnTo>
                <a:cubicBezTo>
                  <a:pt x="9773" y="-9"/>
                  <a:pt x="9892" y="55"/>
                  <a:pt x="9994" y="184"/>
                </a:cubicBezTo>
                <a:cubicBezTo>
                  <a:pt x="10081" y="295"/>
                  <a:pt x="10153" y="452"/>
                  <a:pt x="10201" y="637"/>
                </a:cubicBezTo>
                <a:lnTo>
                  <a:pt x="15362" y="20893"/>
                </a:lnTo>
                <a:cubicBezTo>
                  <a:pt x="15411" y="21099"/>
                  <a:pt x="15489" y="21273"/>
                  <a:pt x="15585" y="21396"/>
                </a:cubicBezTo>
                <a:cubicBezTo>
                  <a:pt x="15684" y="21523"/>
                  <a:pt x="15800" y="21591"/>
                  <a:pt x="15918" y="21591"/>
                </a:cubicBezTo>
                <a:lnTo>
                  <a:pt x="21600" y="21591"/>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33" name="Линия">
            <a:extLst>
              <a:ext uri="{FF2B5EF4-FFF2-40B4-BE49-F238E27FC236}">
                <a16:creationId xmlns:a16="http://schemas.microsoft.com/office/drawing/2014/main" id="{23F15D02-2C28-D249-ADF3-F966F1BA4CC1}"/>
              </a:ext>
            </a:extLst>
          </p:cNvPr>
          <p:cNvSpPr/>
          <p:nvPr/>
        </p:nvSpPr>
        <p:spPr>
          <a:xfrm flipV="1">
            <a:off x="5387609" y="5550299"/>
            <a:ext cx="2150962" cy="1565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186" y="0"/>
                </a:lnTo>
                <a:cubicBezTo>
                  <a:pt x="20385" y="168"/>
                  <a:pt x="20577" y="1084"/>
                  <a:pt x="20742" y="2649"/>
                </a:cubicBezTo>
                <a:cubicBezTo>
                  <a:pt x="20910" y="4252"/>
                  <a:pt x="21042" y="6471"/>
                  <a:pt x="21124" y="9057"/>
                </a:cubicBezTo>
                <a:lnTo>
                  <a:pt x="21600" y="21600"/>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34" name="Линия">
            <a:extLst>
              <a:ext uri="{FF2B5EF4-FFF2-40B4-BE49-F238E27FC236}">
                <a16:creationId xmlns:a16="http://schemas.microsoft.com/office/drawing/2014/main" id="{86F64053-EFBC-0545-B357-CFAC3E1EECC5}"/>
              </a:ext>
            </a:extLst>
          </p:cNvPr>
          <p:cNvSpPr/>
          <p:nvPr/>
        </p:nvSpPr>
        <p:spPr>
          <a:xfrm flipV="1">
            <a:off x="5673885" y="4979877"/>
            <a:ext cx="2150962" cy="1565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186" y="0"/>
                </a:lnTo>
                <a:cubicBezTo>
                  <a:pt x="20385" y="168"/>
                  <a:pt x="20577" y="1084"/>
                  <a:pt x="20742" y="2649"/>
                </a:cubicBezTo>
                <a:cubicBezTo>
                  <a:pt x="20910" y="4252"/>
                  <a:pt x="21042" y="6471"/>
                  <a:pt x="21124" y="9057"/>
                </a:cubicBezTo>
                <a:lnTo>
                  <a:pt x="21600" y="21600"/>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35" name="Линия">
            <a:extLst>
              <a:ext uri="{FF2B5EF4-FFF2-40B4-BE49-F238E27FC236}">
                <a16:creationId xmlns:a16="http://schemas.microsoft.com/office/drawing/2014/main" id="{CAB25314-F353-864A-956C-A9D36C94B238}"/>
              </a:ext>
            </a:extLst>
          </p:cNvPr>
          <p:cNvSpPr/>
          <p:nvPr/>
        </p:nvSpPr>
        <p:spPr>
          <a:xfrm flipV="1">
            <a:off x="5948241" y="4453343"/>
            <a:ext cx="2150962" cy="1565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186" y="0"/>
                </a:lnTo>
                <a:cubicBezTo>
                  <a:pt x="20385" y="168"/>
                  <a:pt x="20577" y="1084"/>
                  <a:pt x="20742" y="2649"/>
                </a:cubicBezTo>
                <a:cubicBezTo>
                  <a:pt x="20910" y="4252"/>
                  <a:pt x="21042" y="6471"/>
                  <a:pt x="21124" y="9057"/>
                </a:cubicBezTo>
                <a:lnTo>
                  <a:pt x="21600" y="21600"/>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36" name="Линия">
            <a:extLst>
              <a:ext uri="{FF2B5EF4-FFF2-40B4-BE49-F238E27FC236}">
                <a16:creationId xmlns:a16="http://schemas.microsoft.com/office/drawing/2014/main" id="{54128B0B-6105-2A45-930B-0D81E8AA0918}"/>
              </a:ext>
            </a:extLst>
          </p:cNvPr>
          <p:cNvSpPr/>
          <p:nvPr/>
        </p:nvSpPr>
        <p:spPr>
          <a:xfrm flipV="1">
            <a:off x="2921960" y="4977343"/>
            <a:ext cx="2150962" cy="1565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186" y="0"/>
                </a:lnTo>
                <a:cubicBezTo>
                  <a:pt x="20385" y="168"/>
                  <a:pt x="20577" y="1084"/>
                  <a:pt x="20742" y="2649"/>
                </a:cubicBezTo>
                <a:cubicBezTo>
                  <a:pt x="20910" y="4252"/>
                  <a:pt x="21042" y="6471"/>
                  <a:pt x="21124" y="9057"/>
                </a:cubicBezTo>
                <a:lnTo>
                  <a:pt x="21600" y="21600"/>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37" name="Линия">
            <a:extLst>
              <a:ext uri="{FF2B5EF4-FFF2-40B4-BE49-F238E27FC236}">
                <a16:creationId xmlns:a16="http://schemas.microsoft.com/office/drawing/2014/main" id="{C065FD26-941E-4E4B-8A2C-0C5040A088A6}"/>
              </a:ext>
            </a:extLst>
          </p:cNvPr>
          <p:cNvSpPr/>
          <p:nvPr/>
        </p:nvSpPr>
        <p:spPr>
          <a:xfrm flipV="1">
            <a:off x="3190936" y="4450810"/>
            <a:ext cx="2150962" cy="1565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186" y="0"/>
                </a:lnTo>
                <a:cubicBezTo>
                  <a:pt x="20385" y="168"/>
                  <a:pt x="20577" y="1084"/>
                  <a:pt x="20742" y="2649"/>
                </a:cubicBezTo>
                <a:cubicBezTo>
                  <a:pt x="20910" y="4252"/>
                  <a:pt x="21042" y="6471"/>
                  <a:pt x="21124" y="9057"/>
                </a:cubicBezTo>
                <a:lnTo>
                  <a:pt x="21600" y="21600"/>
                </a:lnTo>
              </a:path>
            </a:pathLst>
          </a:custGeom>
          <a:ln w="38100">
            <a:solidFill>
              <a:schemeClr val="bg1">
                <a:lumMod val="85000"/>
              </a:schemeClr>
            </a:solid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38" name="Shape 47">
            <a:extLst>
              <a:ext uri="{FF2B5EF4-FFF2-40B4-BE49-F238E27FC236}">
                <a16:creationId xmlns:a16="http://schemas.microsoft.com/office/drawing/2014/main" id="{F651D3DE-3DDD-734F-A2EB-739839563B64}"/>
              </a:ext>
            </a:extLst>
          </p:cNvPr>
          <p:cNvSpPr>
            <a:spLocks/>
          </p:cNvSpPr>
          <p:nvPr/>
        </p:nvSpPr>
        <p:spPr bwMode="auto">
          <a:xfrm>
            <a:off x="8866644" y="2335022"/>
            <a:ext cx="2498209" cy="3076349"/>
          </a:xfrm>
          <a:custGeom>
            <a:avLst/>
            <a:gdLst>
              <a:gd name="T0" fmla="*/ 2147483646 w 21455"/>
              <a:gd name="T1" fmla="*/ 2147483646 h 21547"/>
              <a:gd name="T2" fmla="*/ 2147483646 w 21455"/>
              <a:gd name="T3" fmla="*/ 2147483646 h 21547"/>
              <a:gd name="T4" fmla="*/ 2147483646 w 21455"/>
              <a:gd name="T5" fmla="*/ 2147483646 h 21547"/>
              <a:gd name="T6" fmla="*/ 2147483646 w 21455"/>
              <a:gd name="T7" fmla="*/ 2147483646 h 21547"/>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455" h="21547" extrusionOk="0">
                <a:moveTo>
                  <a:pt x="6771" y="3"/>
                </a:moveTo>
                <a:cubicBezTo>
                  <a:pt x="6609" y="11"/>
                  <a:pt x="6448" y="32"/>
                  <a:pt x="6289" y="63"/>
                </a:cubicBezTo>
                <a:cubicBezTo>
                  <a:pt x="5701" y="178"/>
                  <a:pt x="5167" y="433"/>
                  <a:pt x="4757" y="795"/>
                </a:cubicBezTo>
                <a:cubicBezTo>
                  <a:pt x="1575" y="3641"/>
                  <a:pt x="-127" y="7383"/>
                  <a:pt x="7" y="11232"/>
                </a:cubicBezTo>
                <a:cubicBezTo>
                  <a:pt x="132" y="14824"/>
                  <a:pt x="1852" y="18257"/>
                  <a:pt x="4849" y="20891"/>
                </a:cubicBezTo>
                <a:cubicBezTo>
                  <a:pt x="5271" y="21232"/>
                  <a:pt x="5816" y="21454"/>
                  <a:pt x="6403" y="21524"/>
                </a:cubicBezTo>
                <a:cubicBezTo>
                  <a:pt x="7012" y="21596"/>
                  <a:pt x="7632" y="21502"/>
                  <a:pt x="8168" y="21255"/>
                </a:cubicBezTo>
                <a:cubicBezTo>
                  <a:pt x="10517" y="20042"/>
                  <a:pt x="12750" y="18684"/>
                  <a:pt x="14845" y="17194"/>
                </a:cubicBezTo>
                <a:cubicBezTo>
                  <a:pt x="16973" y="15680"/>
                  <a:pt x="18955" y="14033"/>
                  <a:pt x="20771" y="12269"/>
                </a:cubicBezTo>
                <a:cubicBezTo>
                  <a:pt x="21195" y="11887"/>
                  <a:pt x="21436" y="11395"/>
                  <a:pt x="21454" y="10880"/>
                </a:cubicBezTo>
                <a:cubicBezTo>
                  <a:pt x="21473" y="10322"/>
                  <a:pt x="21229" y="9779"/>
                  <a:pt x="20771" y="9365"/>
                </a:cubicBezTo>
                <a:cubicBezTo>
                  <a:pt x="18967" y="7504"/>
                  <a:pt x="16953" y="5785"/>
                  <a:pt x="14756" y="4230"/>
                </a:cubicBezTo>
                <a:cubicBezTo>
                  <a:pt x="12652" y="2741"/>
                  <a:pt x="10386" y="1409"/>
                  <a:pt x="7989" y="249"/>
                </a:cubicBezTo>
                <a:cubicBezTo>
                  <a:pt x="7763" y="135"/>
                  <a:pt x="7514" y="59"/>
                  <a:pt x="7255" y="24"/>
                </a:cubicBezTo>
                <a:cubicBezTo>
                  <a:pt x="7095" y="3"/>
                  <a:pt x="6933" y="-4"/>
                  <a:pt x="6771" y="3"/>
                </a:cubicBezTo>
                <a:close/>
                <a:moveTo>
                  <a:pt x="9121" y="5291"/>
                </a:moveTo>
                <a:cubicBezTo>
                  <a:pt x="9744" y="5291"/>
                  <a:pt x="10369" y="5485"/>
                  <a:pt x="10845" y="5873"/>
                </a:cubicBezTo>
                <a:cubicBezTo>
                  <a:pt x="11797" y="6649"/>
                  <a:pt x="11797" y="7909"/>
                  <a:pt x="10845" y="8685"/>
                </a:cubicBezTo>
                <a:cubicBezTo>
                  <a:pt x="9893" y="9462"/>
                  <a:pt x="8348" y="9462"/>
                  <a:pt x="7396" y="8685"/>
                </a:cubicBezTo>
                <a:cubicBezTo>
                  <a:pt x="6444" y="7909"/>
                  <a:pt x="6444" y="6649"/>
                  <a:pt x="7396" y="5873"/>
                </a:cubicBezTo>
                <a:cubicBezTo>
                  <a:pt x="7872" y="5485"/>
                  <a:pt x="8497" y="5291"/>
                  <a:pt x="9121" y="5291"/>
                </a:cubicBezTo>
                <a:close/>
              </a:path>
            </a:pathLst>
          </a:custGeom>
          <a:solidFill>
            <a:schemeClr val="bg1">
              <a:lumMod val="9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4" name="Oval 66">
            <a:extLst>
              <a:ext uri="{FF2B5EF4-FFF2-40B4-BE49-F238E27FC236}">
                <a16:creationId xmlns:a16="http://schemas.microsoft.com/office/drawing/2014/main" id="{FB923354-7A98-CC4A-8232-99E6C63967B7}"/>
              </a:ext>
            </a:extLst>
          </p:cNvPr>
          <p:cNvSpPr>
            <a:spLocks noChangeArrowheads="1"/>
          </p:cNvSpPr>
          <p:nvPr/>
        </p:nvSpPr>
        <p:spPr bwMode="auto">
          <a:xfrm>
            <a:off x="5226674" y="1889083"/>
            <a:ext cx="182880" cy="182880"/>
          </a:xfrm>
          <a:prstGeom prst="ellipse">
            <a:avLst/>
          </a:prstGeom>
          <a:solidFill>
            <a:schemeClr val="accent3"/>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 name="Shape 105">
            <a:extLst>
              <a:ext uri="{FF2B5EF4-FFF2-40B4-BE49-F238E27FC236}">
                <a16:creationId xmlns:a16="http://schemas.microsoft.com/office/drawing/2014/main" id="{D08FF3F1-67F8-374B-8FC1-77A4C4054CF8}"/>
              </a:ext>
            </a:extLst>
          </p:cNvPr>
          <p:cNvSpPr>
            <a:spLocks noChangeArrowheads="1"/>
          </p:cNvSpPr>
          <p:nvPr/>
        </p:nvSpPr>
        <p:spPr bwMode="auto">
          <a:xfrm>
            <a:off x="2222478" y="1755618"/>
            <a:ext cx="431676" cy="431692"/>
          </a:xfrm>
          <a:prstGeom prst="ellipse">
            <a:avLst/>
          </a:prstGeom>
          <a:solidFill>
            <a:schemeClr val="accent1"/>
          </a:solidFill>
          <a:ln w="63500">
            <a:solidFill>
              <a:schemeClr val="accent1"/>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7" name="Shape 105">
            <a:extLst>
              <a:ext uri="{FF2B5EF4-FFF2-40B4-BE49-F238E27FC236}">
                <a16:creationId xmlns:a16="http://schemas.microsoft.com/office/drawing/2014/main" id="{BB033A7F-FFB9-6947-9533-0A5545667F27}"/>
              </a:ext>
            </a:extLst>
          </p:cNvPr>
          <p:cNvSpPr>
            <a:spLocks noChangeArrowheads="1"/>
          </p:cNvSpPr>
          <p:nvPr/>
        </p:nvSpPr>
        <p:spPr bwMode="auto">
          <a:xfrm>
            <a:off x="2222478" y="5491013"/>
            <a:ext cx="431676" cy="431692"/>
          </a:xfrm>
          <a:prstGeom prst="ellipse">
            <a:avLst/>
          </a:prstGeom>
          <a:solidFill>
            <a:schemeClr val="accent2"/>
          </a:solidFill>
          <a:ln w="63500">
            <a:solidFill>
              <a:schemeClr val="accent2"/>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9" name="Shape 105">
            <a:extLst>
              <a:ext uri="{FF2B5EF4-FFF2-40B4-BE49-F238E27FC236}">
                <a16:creationId xmlns:a16="http://schemas.microsoft.com/office/drawing/2014/main" id="{3030484C-0172-E142-8243-08750B6A5F1F}"/>
              </a:ext>
            </a:extLst>
          </p:cNvPr>
          <p:cNvSpPr>
            <a:spLocks noChangeArrowheads="1"/>
          </p:cNvSpPr>
          <p:nvPr/>
        </p:nvSpPr>
        <p:spPr bwMode="auto">
          <a:xfrm>
            <a:off x="4685636" y="1205428"/>
            <a:ext cx="431676" cy="431692"/>
          </a:xfrm>
          <a:prstGeom prst="ellipse">
            <a:avLst/>
          </a:prstGeom>
          <a:solidFill>
            <a:schemeClr val="accent3"/>
          </a:solidFill>
          <a:ln w="63500">
            <a:solidFill>
              <a:schemeClr val="accent3"/>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1" name="Shape 105">
            <a:extLst>
              <a:ext uri="{FF2B5EF4-FFF2-40B4-BE49-F238E27FC236}">
                <a16:creationId xmlns:a16="http://schemas.microsoft.com/office/drawing/2014/main" id="{B03FEFB8-D6AF-9841-9D8D-7F7849844A93}"/>
              </a:ext>
            </a:extLst>
          </p:cNvPr>
          <p:cNvSpPr>
            <a:spLocks noChangeArrowheads="1"/>
          </p:cNvSpPr>
          <p:nvPr/>
        </p:nvSpPr>
        <p:spPr bwMode="auto">
          <a:xfrm>
            <a:off x="4685636" y="6024274"/>
            <a:ext cx="431676" cy="431692"/>
          </a:xfrm>
          <a:prstGeom prst="ellipse">
            <a:avLst/>
          </a:prstGeom>
          <a:solidFill>
            <a:schemeClr val="accent1"/>
          </a:solidFill>
          <a:ln w="63500">
            <a:solidFill>
              <a:schemeClr val="accent1"/>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3" name="Oval 66">
            <a:extLst>
              <a:ext uri="{FF2B5EF4-FFF2-40B4-BE49-F238E27FC236}">
                <a16:creationId xmlns:a16="http://schemas.microsoft.com/office/drawing/2014/main" id="{4A2AE239-3976-9C43-944E-18B54C51292A}"/>
              </a:ext>
            </a:extLst>
          </p:cNvPr>
          <p:cNvSpPr>
            <a:spLocks noChangeArrowheads="1"/>
          </p:cNvSpPr>
          <p:nvPr/>
        </p:nvSpPr>
        <p:spPr bwMode="auto">
          <a:xfrm>
            <a:off x="5498746" y="2426697"/>
            <a:ext cx="182880" cy="182880"/>
          </a:xfrm>
          <a:prstGeom prst="ellipse">
            <a:avLst/>
          </a:prstGeom>
          <a:solidFill>
            <a:schemeClr val="accent3"/>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4" name="Oval 66">
            <a:extLst>
              <a:ext uri="{FF2B5EF4-FFF2-40B4-BE49-F238E27FC236}">
                <a16:creationId xmlns:a16="http://schemas.microsoft.com/office/drawing/2014/main" id="{0843EE45-419F-1546-A61C-BBB8E092EBBF}"/>
              </a:ext>
            </a:extLst>
          </p:cNvPr>
          <p:cNvSpPr>
            <a:spLocks noChangeArrowheads="1"/>
          </p:cNvSpPr>
          <p:nvPr/>
        </p:nvSpPr>
        <p:spPr bwMode="auto">
          <a:xfrm>
            <a:off x="5775171" y="2990430"/>
            <a:ext cx="182880" cy="182880"/>
          </a:xfrm>
          <a:prstGeom prst="ellipse">
            <a:avLst/>
          </a:prstGeom>
          <a:solidFill>
            <a:schemeClr val="accent3"/>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5" name="Oval 66">
            <a:extLst>
              <a:ext uri="{FF2B5EF4-FFF2-40B4-BE49-F238E27FC236}">
                <a16:creationId xmlns:a16="http://schemas.microsoft.com/office/drawing/2014/main" id="{C1FAF38F-9EDB-7743-9E16-BDB77C7849FF}"/>
              </a:ext>
            </a:extLst>
          </p:cNvPr>
          <p:cNvSpPr>
            <a:spLocks noChangeArrowheads="1"/>
          </p:cNvSpPr>
          <p:nvPr/>
        </p:nvSpPr>
        <p:spPr bwMode="auto">
          <a:xfrm>
            <a:off x="5781701" y="4516210"/>
            <a:ext cx="182880" cy="182880"/>
          </a:xfrm>
          <a:prstGeom prst="ellipse">
            <a:avLst/>
          </a:prstGeom>
          <a:solidFill>
            <a:schemeClr val="accent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6" name="Oval 66">
            <a:extLst>
              <a:ext uri="{FF2B5EF4-FFF2-40B4-BE49-F238E27FC236}">
                <a16:creationId xmlns:a16="http://schemas.microsoft.com/office/drawing/2014/main" id="{31D0D56C-DEC4-2B47-8D42-66AA3F744581}"/>
              </a:ext>
            </a:extLst>
          </p:cNvPr>
          <p:cNvSpPr>
            <a:spLocks noChangeArrowheads="1"/>
          </p:cNvSpPr>
          <p:nvPr/>
        </p:nvSpPr>
        <p:spPr bwMode="auto">
          <a:xfrm>
            <a:off x="5500923" y="5036412"/>
            <a:ext cx="182880" cy="182880"/>
          </a:xfrm>
          <a:prstGeom prst="ellipse">
            <a:avLst/>
          </a:prstGeom>
          <a:solidFill>
            <a:schemeClr val="accent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7" name="Oval 16">
            <a:extLst>
              <a:ext uri="{FF2B5EF4-FFF2-40B4-BE49-F238E27FC236}">
                <a16:creationId xmlns:a16="http://schemas.microsoft.com/office/drawing/2014/main" id="{6DC8425B-57D0-3448-9B91-061BDFFF6F97}"/>
              </a:ext>
            </a:extLst>
          </p:cNvPr>
          <p:cNvSpPr>
            <a:spLocks noChangeArrowheads="1"/>
          </p:cNvSpPr>
          <p:nvPr/>
        </p:nvSpPr>
        <p:spPr bwMode="auto">
          <a:xfrm>
            <a:off x="5228851" y="5613205"/>
            <a:ext cx="182880" cy="182880"/>
          </a:xfrm>
          <a:prstGeom prst="ellipse">
            <a:avLst/>
          </a:prstGeom>
          <a:solidFill>
            <a:schemeClr val="accent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8" name="Oval 66">
            <a:extLst>
              <a:ext uri="{FF2B5EF4-FFF2-40B4-BE49-F238E27FC236}">
                <a16:creationId xmlns:a16="http://schemas.microsoft.com/office/drawing/2014/main" id="{A8292574-806E-E541-A0DA-87BA456EA942}"/>
              </a:ext>
            </a:extLst>
          </p:cNvPr>
          <p:cNvSpPr>
            <a:spLocks noChangeArrowheads="1"/>
          </p:cNvSpPr>
          <p:nvPr/>
        </p:nvSpPr>
        <p:spPr bwMode="auto">
          <a:xfrm>
            <a:off x="2745378" y="5045119"/>
            <a:ext cx="182880" cy="182880"/>
          </a:xfrm>
          <a:prstGeom prst="ellipse">
            <a:avLst/>
          </a:prstGeom>
          <a:solidFill>
            <a:schemeClr val="accent2"/>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9" name="Oval 66">
            <a:extLst>
              <a:ext uri="{FF2B5EF4-FFF2-40B4-BE49-F238E27FC236}">
                <a16:creationId xmlns:a16="http://schemas.microsoft.com/office/drawing/2014/main" id="{03CB64DE-F177-5D48-8B97-5FBFC7FABE69}"/>
              </a:ext>
            </a:extLst>
          </p:cNvPr>
          <p:cNvSpPr>
            <a:spLocks noChangeArrowheads="1"/>
          </p:cNvSpPr>
          <p:nvPr/>
        </p:nvSpPr>
        <p:spPr bwMode="auto">
          <a:xfrm>
            <a:off x="3021803" y="4518137"/>
            <a:ext cx="182880" cy="182880"/>
          </a:xfrm>
          <a:prstGeom prst="ellipse">
            <a:avLst/>
          </a:prstGeom>
          <a:solidFill>
            <a:schemeClr val="accent2"/>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0" name="Oval 66">
            <a:extLst>
              <a:ext uri="{FF2B5EF4-FFF2-40B4-BE49-F238E27FC236}">
                <a16:creationId xmlns:a16="http://schemas.microsoft.com/office/drawing/2014/main" id="{C3A6DAC0-E437-BF4F-9DCD-D3F8B51E900B}"/>
              </a:ext>
            </a:extLst>
          </p:cNvPr>
          <p:cNvSpPr>
            <a:spLocks noChangeArrowheads="1"/>
          </p:cNvSpPr>
          <p:nvPr/>
        </p:nvSpPr>
        <p:spPr bwMode="auto">
          <a:xfrm>
            <a:off x="2732318" y="2430800"/>
            <a:ext cx="182880" cy="182880"/>
          </a:xfrm>
          <a:prstGeom prst="ellipse">
            <a:avLst/>
          </a:prstGeom>
          <a:solidFill>
            <a:schemeClr val="accent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1" name="Oval 66">
            <a:extLst>
              <a:ext uri="{FF2B5EF4-FFF2-40B4-BE49-F238E27FC236}">
                <a16:creationId xmlns:a16="http://schemas.microsoft.com/office/drawing/2014/main" id="{6B7A416E-9A64-D345-B0B4-E67A49280C8C}"/>
              </a:ext>
            </a:extLst>
          </p:cNvPr>
          <p:cNvSpPr>
            <a:spLocks noChangeArrowheads="1"/>
          </p:cNvSpPr>
          <p:nvPr/>
        </p:nvSpPr>
        <p:spPr bwMode="auto">
          <a:xfrm>
            <a:off x="3030509" y="2977622"/>
            <a:ext cx="182880" cy="182880"/>
          </a:xfrm>
          <a:prstGeom prst="ellipse">
            <a:avLst/>
          </a:prstGeom>
          <a:solidFill>
            <a:schemeClr val="accent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6" name="TextBox 55">
            <a:extLst>
              <a:ext uri="{FF2B5EF4-FFF2-40B4-BE49-F238E27FC236}">
                <a16:creationId xmlns:a16="http://schemas.microsoft.com/office/drawing/2014/main" id="{24875598-1F7F-FE4F-A627-5EB2C77A384F}"/>
              </a:ext>
            </a:extLst>
          </p:cNvPr>
          <p:cNvSpPr txBox="1"/>
          <p:nvPr/>
        </p:nvSpPr>
        <p:spPr>
          <a:xfrm>
            <a:off x="2759852" y="1991693"/>
            <a:ext cx="1096775" cy="353943"/>
          </a:xfrm>
          <a:prstGeom prst="rect">
            <a:avLst/>
          </a:prstGeom>
          <a:noFill/>
        </p:spPr>
        <p:txBody>
          <a:bodyPr wrap="none" rtlCol="0" anchor="t"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57" name="TextBox 56">
            <a:extLst>
              <a:ext uri="{FF2B5EF4-FFF2-40B4-BE49-F238E27FC236}">
                <a16:creationId xmlns:a16="http://schemas.microsoft.com/office/drawing/2014/main" id="{716738A2-6652-5847-B3C1-63B4573BB74F}"/>
              </a:ext>
            </a:extLst>
          </p:cNvPr>
          <p:cNvSpPr txBox="1"/>
          <p:nvPr/>
        </p:nvSpPr>
        <p:spPr>
          <a:xfrm>
            <a:off x="2759852" y="5358804"/>
            <a:ext cx="1096775" cy="353943"/>
          </a:xfrm>
          <a:prstGeom prst="rect">
            <a:avLst/>
          </a:prstGeom>
          <a:noFill/>
        </p:spPr>
        <p:txBody>
          <a:bodyPr wrap="none" rtlCol="0" anchor="b"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58" name="TextBox 57">
            <a:extLst>
              <a:ext uri="{FF2B5EF4-FFF2-40B4-BE49-F238E27FC236}">
                <a16:creationId xmlns:a16="http://schemas.microsoft.com/office/drawing/2014/main" id="{964DE35C-646D-094F-804C-26EED8F96D0B}"/>
              </a:ext>
            </a:extLst>
          </p:cNvPr>
          <p:cNvSpPr txBox="1"/>
          <p:nvPr/>
        </p:nvSpPr>
        <p:spPr>
          <a:xfrm>
            <a:off x="5233795" y="5882833"/>
            <a:ext cx="1096775" cy="353943"/>
          </a:xfrm>
          <a:prstGeom prst="rect">
            <a:avLst/>
          </a:prstGeom>
          <a:noFill/>
        </p:spPr>
        <p:txBody>
          <a:bodyPr wrap="none" rtlCol="0" anchor="b"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59" name="TextBox 58">
            <a:extLst>
              <a:ext uri="{FF2B5EF4-FFF2-40B4-BE49-F238E27FC236}">
                <a16:creationId xmlns:a16="http://schemas.microsoft.com/office/drawing/2014/main" id="{DBAF66B1-CFFE-6A49-853D-C92AE50A8763}"/>
              </a:ext>
            </a:extLst>
          </p:cNvPr>
          <p:cNvSpPr txBox="1"/>
          <p:nvPr/>
        </p:nvSpPr>
        <p:spPr>
          <a:xfrm>
            <a:off x="5233795" y="1454408"/>
            <a:ext cx="1096775" cy="353943"/>
          </a:xfrm>
          <a:prstGeom prst="rect">
            <a:avLst/>
          </a:prstGeom>
          <a:noFill/>
        </p:spPr>
        <p:txBody>
          <a:bodyPr wrap="none" rtlCol="0" anchor="t"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60" name="Subtitle 2">
            <a:extLst>
              <a:ext uri="{FF2B5EF4-FFF2-40B4-BE49-F238E27FC236}">
                <a16:creationId xmlns:a16="http://schemas.microsoft.com/office/drawing/2014/main" id="{95369C98-A0BE-604A-A96A-18AEFEB71D0A}"/>
              </a:ext>
            </a:extLst>
          </p:cNvPr>
          <p:cNvSpPr txBox="1">
            <a:spLocks/>
          </p:cNvSpPr>
          <p:nvPr/>
        </p:nvSpPr>
        <p:spPr>
          <a:xfrm>
            <a:off x="2968028" y="2536843"/>
            <a:ext cx="1701004" cy="27058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1" name="Subtitle 2">
            <a:extLst>
              <a:ext uri="{FF2B5EF4-FFF2-40B4-BE49-F238E27FC236}">
                <a16:creationId xmlns:a16="http://schemas.microsoft.com/office/drawing/2014/main" id="{7F79CCC4-FB16-5A4F-A5ED-41FC68BB0269}"/>
              </a:ext>
            </a:extLst>
          </p:cNvPr>
          <p:cNvSpPr txBox="1">
            <a:spLocks/>
          </p:cNvSpPr>
          <p:nvPr/>
        </p:nvSpPr>
        <p:spPr>
          <a:xfrm>
            <a:off x="3274178" y="3096600"/>
            <a:ext cx="1701004" cy="27058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2" name="Subtitle 2">
            <a:extLst>
              <a:ext uri="{FF2B5EF4-FFF2-40B4-BE49-F238E27FC236}">
                <a16:creationId xmlns:a16="http://schemas.microsoft.com/office/drawing/2014/main" id="{76AF8B52-61C0-A349-8BA3-7EEDF0E5E7A0}"/>
              </a:ext>
            </a:extLst>
          </p:cNvPr>
          <p:cNvSpPr txBox="1">
            <a:spLocks/>
          </p:cNvSpPr>
          <p:nvPr/>
        </p:nvSpPr>
        <p:spPr>
          <a:xfrm>
            <a:off x="3274178" y="4336782"/>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3" name="Subtitle 2">
            <a:extLst>
              <a:ext uri="{FF2B5EF4-FFF2-40B4-BE49-F238E27FC236}">
                <a16:creationId xmlns:a16="http://schemas.microsoft.com/office/drawing/2014/main" id="{D7B17926-33EA-2B49-AA98-571BB20D4A89}"/>
              </a:ext>
            </a:extLst>
          </p:cNvPr>
          <p:cNvSpPr txBox="1">
            <a:spLocks/>
          </p:cNvSpPr>
          <p:nvPr/>
        </p:nvSpPr>
        <p:spPr>
          <a:xfrm>
            <a:off x="2968028" y="4852693"/>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4" name="Subtitle 2">
            <a:extLst>
              <a:ext uri="{FF2B5EF4-FFF2-40B4-BE49-F238E27FC236}">
                <a16:creationId xmlns:a16="http://schemas.microsoft.com/office/drawing/2014/main" id="{C4B070DB-F5D2-D541-A553-FD8F33B6563B}"/>
              </a:ext>
            </a:extLst>
          </p:cNvPr>
          <p:cNvSpPr txBox="1">
            <a:spLocks/>
          </p:cNvSpPr>
          <p:nvPr/>
        </p:nvSpPr>
        <p:spPr>
          <a:xfrm>
            <a:off x="5476054" y="1995993"/>
            <a:ext cx="1701004" cy="27058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5" name="Subtitle 2">
            <a:extLst>
              <a:ext uri="{FF2B5EF4-FFF2-40B4-BE49-F238E27FC236}">
                <a16:creationId xmlns:a16="http://schemas.microsoft.com/office/drawing/2014/main" id="{04943F00-75EE-5B44-BAF7-6E8B9AE5BEF5}"/>
              </a:ext>
            </a:extLst>
          </p:cNvPr>
          <p:cNvSpPr txBox="1">
            <a:spLocks/>
          </p:cNvSpPr>
          <p:nvPr/>
        </p:nvSpPr>
        <p:spPr>
          <a:xfrm>
            <a:off x="5476054" y="5431905"/>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6" name="Subtitle 2">
            <a:extLst>
              <a:ext uri="{FF2B5EF4-FFF2-40B4-BE49-F238E27FC236}">
                <a16:creationId xmlns:a16="http://schemas.microsoft.com/office/drawing/2014/main" id="{41CAC547-8153-D940-A509-8E294B50F251}"/>
              </a:ext>
            </a:extLst>
          </p:cNvPr>
          <p:cNvSpPr txBox="1">
            <a:spLocks/>
          </p:cNvSpPr>
          <p:nvPr/>
        </p:nvSpPr>
        <p:spPr>
          <a:xfrm>
            <a:off x="5775171" y="2518298"/>
            <a:ext cx="1701004" cy="27058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7" name="Subtitle 2">
            <a:extLst>
              <a:ext uri="{FF2B5EF4-FFF2-40B4-BE49-F238E27FC236}">
                <a16:creationId xmlns:a16="http://schemas.microsoft.com/office/drawing/2014/main" id="{526EC16E-798C-5546-BB66-065EED7615F4}"/>
              </a:ext>
            </a:extLst>
          </p:cNvPr>
          <p:cNvSpPr txBox="1">
            <a:spLocks/>
          </p:cNvSpPr>
          <p:nvPr/>
        </p:nvSpPr>
        <p:spPr>
          <a:xfrm>
            <a:off x="5775171" y="4857265"/>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8" name="Subtitle 2">
            <a:extLst>
              <a:ext uri="{FF2B5EF4-FFF2-40B4-BE49-F238E27FC236}">
                <a16:creationId xmlns:a16="http://schemas.microsoft.com/office/drawing/2014/main" id="{B41F1991-365C-C34A-B78B-4737EB9620D1}"/>
              </a:ext>
            </a:extLst>
          </p:cNvPr>
          <p:cNvSpPr txBox="1">
            <a:spLocks/>
          </p:cNvSpPr>
          <p:nvPr/>
        </p:nvSpPr>
        <p:spPr>
          <a:xfrm>
            <a:off x="6073538" y="3082721"/>
            <a:ext cx="1701004" cy="27058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9" name="Subtitle 2">
            <a:extLst>
              <a:ext uri="{FF2B5EF4-FFF2-40B4-BE49-F238E27FC236}">
                <a16:creationId xmlns:a16="http://schemas.microsoft.com/office/drawing/2014/main" id="{0FBFC229-C97B-0C48-8AED-D2E37934386E}"/>
              </a:ext>
            </a:extLst>
          </p:cNvPr>
          <p:cNvSpPr txBox="1">
            <a:spLocks/>
          </p:cNvSpPr>
          <p:nvPr/>
        </p:nvSpPr>
        <p:spPr>
          <a:xfrm>
            <a:off x="6073538" y="4331376"/>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0" name="TextBox 69">
            <a:extLst>
              <a:ext uri="{FF2B5EF4-FFF2-40B4-BE49-F238E27FC236}">
                <a16:creationId xmlns:a16="http://schemas.microsoft.com/office/drawing/2014/main" id="{EF513015-D65E-8444-BC9F-D99681C078D0}"/>
              </a:ext>
            </a:extLst>
          </p:cNvPr>
          <p:cNvSpPr txBox="1"/>
          <p:nvPr/>
        </p:nvSpPr>
        <p:spPr>
          <a:xfrm>
            <a:off x="4757057" y="1273302"/>
            <a:ext cx="290465"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3</a:t>
            </a:r>
          </a:p>
        </p:txBody>
      </p:sp>
      <p:sp>
        <p:nvSpPr>
          <p:cNvPr id="71" name="TextBox 70">
            <a:extLst>
              <a:ext uri="{FF2B5EF4-FFF2-40B4-BE49-F238E27FC236}">
                <a16:creationId xmlns:a16="http://schemas.microsoft.com/office/drawing/2014/main" id="{9F90CE1A-EDB0-4944-90B3-6EB12EF730D0}"/>
              </a:ext>
            </a:extLst>
          </p:cNvPr>
          <p:cNvSpPr txBox="1"/>
          <p:nvPr/>
        </p:nvSpPr>
        <p:spPr>
          <a:xfrm>
            <a:off x="2305907" y="1825270"/>
            <a:ext cx="264817"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1</a:t>
            </a:r>
          </a:p>
        </p:txBody>
      </p:sp>
      <p:sp>
        <p:nvSpPr>
          <p:cNvPr id="72" name="TextBox 71">
            <a:extLst>
              <a:ext uri="{FF2B5EF4-FFF2-40B4-BE49-F238E27FC236}">
                <a16:creationId xmlns:a16="http://schemas.microsoft.com/office/drawing/2014/main" id="{E20DE250-EDC4-3246-9533-8042FD78C45F}"/>
              </a:ext>
            </a:extLst>
          </p:cNvPr>
          <p:cNvSpPr txBox="1"/>
          <p:nvPr/>
        </p:nvSpPr>
        <p:spPr>
          <a:xfrm>
            <a:off x="2293083" y="5566552"/>
            <a:ext cx="290465"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2</a:t>
            </a:r>
          </a:p>
        </p:txBody>
      </p:sp>
      <p:sp>
        <p:nvSpPr>
          <p:cNvPr id="73" name="TextBox 72">
            <a:extLst>
              <a:ext uri="{FF2B5EF4-FFF2-40B4-BE49-F238E27FC236}">
                <a16:creationId xmlns:a16="http://schemas.microsoft.com/office/drawing/2014/main" id="{FECD70D4-19FD-E64A-AB0C-EB0917F53116}"/>
              </a:ext>
            </a:extLst>
          </p:cNvPr>
          <p:cNvSpPr txBox="1"/>
          <p:nvPr/>
        </p:nvSpPr>
        <p:spPr>
          <a:xfrm>
            <a:off x="4756255" y="6102392"/>
            <a:ext cx="292068"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4</a:t>
            </a:r>
          </a:p>
        </p:txBody>
      </p:sp>
      <p:sp>
        <p:nvSpPr>
          <p:cNvPr id="74" name="TextBox 73">
            <a:extLst>
              <a:ext uri="{FF2B5EF4-FFF2-40B4-BE49-F238E27FC236}">
                <a16:creationId xmlns:a16="http://schemas.microsoft.com/office/drawing/2014/main" id="{C0365CDA-1907-BF48-84F6-8C68356A6174}"/>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75" name="Rectangle 74">
            <a:extLst>
              <a:ext uri="{FF2B5EF4-FFF2-40B4-BE49-F238E27FC236}">
                <a16:creationId xmlns:a16="http://schemas.microsoft.com/office/drawing/2014/main" id="{4A5D7A1D-CCB6-0B44-A085-B0BE5F21B215}"/>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888615604"/>
      </p:ext>
    </p:extLst>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 name="Freeform 100">
            <a:extLst>
              <a:ext uri="{FF2B5EF4-FFF2-40B4-BE49-F238E27FC236}">
                <a16:creationId xmlns:a16="http://schemas.microsoft.com/office/drawing/2014/main" id="{2FE163E7-AB4F-D64A-B648-498A8E61BA26}"/>
              </a:ext>
            </a:extLst>
          </p:cNvPr>
          <p:cNvSpPr/>
          <p:nvPr/>
        </p:nvSpPr>
        <p:spPr>
          <a:xfrm>
            <a:off x="1588" y="847891"/>
            <a:ext cx="12188825" cy="6010110"/>
          </a:xfrm>
          <a:custGeom>
            <a:avLst/>
            <a:gdLst>
              <a:gd name="connsiteX0" fmla="*/ 6148587 w 24377650"/>
              <a:gd name="connsiteY0" fmla="*/ 0 h 12020219"/>
              <a:gd name="connsiteX1" fmla="*/ 7023248 w 24377650"/>
              <a:gd name="connsiteY1" fmla="*/ 662429 h 12020219"/>
              <a:gd name="connsiteX2" fmla="*/ 7897910 w 24377650"/>
              <a:gd name="connsiteY2" fmla="*/ 4224 h 12020219"/>
              <a:gd name="connsiteX3" fmla="*/ 8772570 w 24377650"/>
              <a:gd name="connsiteY3" fmla="*/ 671579 h 12020219"/>
              <a:gd name="connsiteX4" fmla="*/ 9647231 w 24377650"/>
              <a:gd name="connsiteY4" fmla="*/ 19946 h 12020219"/>
              <a:gd name="connsiteX5" fmla="*/ 10516249 w 24377650"/>
              <a:gd name="connsiteY5" fmla="*/ 693168 h 12020219"/>
              <a:gd name="connsiteX6" fmla="*/ 11385265 w 24377650"/>
              <a:gd name="connsiteY6" fmla="*/ 37310 h 12020219"/>
              <a:gd name="connsiteX7" fmla="*/ 12297170 w 24377650"/>
              <a:gd name="connsiteY7" fmla="*/ 695514 h 12020219"/>
              <a:gd name="connsiteX8" fmla="*/ 13156032 w 24377650"/>
              <a:gd name="connsiteY8" fmla="*/ 43177 h 12020219"/>
              <a:gd name="connsiteX9" fmla="*/ 14016021 w 24377650"/>
              <a:gd name="connsiteY9" fmla="*/ 707012 h 12020219"/>
              <a:gd name="connsiteX10" fmla="*/ 14935826 w 24377650"/>
              <a:gd name="connsiteY10" fmla="*/ 41768 h 12020219"/>
              <a:gd name="connsiteX11" fmla="*/ 15780015 w 24377650"/>
              <a:gd name="connsiteY11" fmla="*/ 713582 h 12020219"/>
              <a:gd name="connsiteX12" fmla="*/ 16624204 w 24377650"/>
              <a:gd name="connsiteY12" fmla="*/ 56787 h 12020219"/>
              <a:gd name="connsiteX13" fmla="*/ 17573352 w 24377650"/>
              <a:gd name="connsiteY13" fmla="*/ 710063 h 12020219"/>
              <a:gd name="connsiteX14" fmla="*/ 18453656 w 24377650"/>
              <a:gd name="connsiteY14" fmla="*/ 47870 h 12020219"/>
              <a:gd name="connsiteX15" fmla="*/ 19332832 w 24377650"/>
              <a:gd name="connsiteY15" fmla="*/ 713817 h 12020219"/>
              <a:gd name="connsiteX16" fmla="*/ 20213140 w 24377650"/>
              <a:gd name="connsiteY16" fmla="*/ 56083 h 12020219"/>
              <a:gd name="connsiteX17" fmla="*/ 21092312 w 24377650"/>
              <a:gd name="connsiteY17" fmla="*/ 721561 h 12020219"/>
              <a:gd name="connsiteX18" fmla="*/ 21982776 w 24377650"/>
              <a:gd name="connsiteY18" fmla="*/ 65938 h 12020219"/>
              <a:gd name="connsiteX19" fmla="*/ 22872108 w 24377650"/>
              <a:gd name="connsiteY19" fmla="*/ 727193 h 12020219"/>
              <a:gd name="connsiteX20" fmla="*/ 23656484 w 24377650"/>
              <a:gd name="connsiteY20" fmla="*/ 49043 h 12020219"/>
              <a:gd name="connsiteX21" fmla="*/ 23917184 w 24377650"/>
              <a:gd name="connsiteY21" fmla="*/ 489958 h 12020219"/>
              <a:gd name="connsiteX22" fmla="*/ 24251902 w 24377650"/>
              <a:gd name="connsiteY22" fmla="*/ 671250 h 12020219"/>
              <a:gd name="connsiteX23" fmla="*/ 24377650 w 24377650"/>
              <a:gd name="connsiteY23" fmla="*/ 695514 h 12020219"/>
              <a:gd name="connsiteX24" fmla="*/ 24377650 w 24377650"/>
              <a:gd name="connsiteY24" fmla="*/ 12020219 h 12020219"/>
              <a:gd name="connsiteX25" fmla="*/ 18984 w 24377650"/>
              <a:gd name="connsiteY25" fmla="*/ 12020219 h 12020219"/>
              <a:gd name="connsiteX26" fmla="*/ 0 w 24377650"/>
              <a:gd name="connsiteY26" fmla="*/ 1315162 h 12020219"/>
              <a:gd name="connsiteX27" fmla="*/ 0 w 24377650"/>
              <a:gd name="connsiteY27" fmla="*/ 1314548 h 12020219"/>
              <a:gd name="connsiteX28" fmla="*/ 1097 w 24377650"/>
              <a:gd name="connsiteY28" fmla="*/ 1314491 h 12020219"/>
              <a:gd name="connsiteX29" fmla="*/ 0 w 24377650"/>
              <a:gd name="connsiteY29" fmla="*/ 696129 h 12020219"/>
              <a:gd name="connsiteX30" fmla="*/ 0 w 24377650"/>
              <a:gd name="connsiteY30" fmla="*/ 695514 h 12020219"/>
              <a:gd name="connsiteX31" fmla="*/ 83723 w 24377650"/>
              <a:gd name="connsiteY31" fmla="*/ 691112 h 12020219"/>
              <a:gd name="connsiteX32" fmla="*/ 608313 w 24377650"/>
              <a:gd name="connsiteY32" fmla="*/ 461799 h 12020219"/>
              <a:gd name="connsiteX33" fmla="*/ 881432 w 24377650"/>
              <a:gd name="connsiteY33" fmla="*/ 23700 h 12020219"/>
              <a:gd name="connsiteX34" fmla="*/ 1763994 w 24377650"/>
              <a:gd name="connsiteY34" fmla="*/ 679323 h 12020219"/>
              <a:gd name="connsiteX35" fmla="*/ 2645428 w 24377650"/>
              <a:gd name="connsiteY35" fmla="*/ 17365 h 12020219"/>
              <a:gd name="connsiteX36" fmla="*/ 3527988 w 24377650"/>
              <a:gd name="connsiteY36" fmla="*/ 683312 h 12020219"/>
              <a:gd name="connsiteX37" fmla="*/ 4393622 w 24377650"/>
              <a:gd name="connsiteY37" fmla="*/ 28394 h 12020219"/>
              <a:gd name="connsiteX38" fmla="*/ 5260383 w 24377650"/>
              <a:gd name="connsiteY38" fmla="*/ 683312 h 12020219"/>
              <a:gd name="connsiteX39" fmla="*/ 6148587 w 24377650"/>
              <a:gd name="connsiteY39" fmla="*/ 0 h 12020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4377650" h="12020219">
                <a:moveTo>
                  <a:pt x="6148587" y="0"/>
                </a:moveTo>
                <a:cubicBezTo>
                  <a:pt x="6259188" y="391637"/>
                  <a:pt x="6616954" y="661959"/>
                  <a:pt x="7023248" y="662429"/>
                </a:cubicBezTo>
                <a:cubicBezTo>
                  <a:pt x="7428414" y="662663"/>
                  <a:pt x="7785050" y="394218"/>
                  <a:pt x="7897910" y="4224"/>
                </a:cubicBezTo>
                <a:cubicBezTo>
                  <a:pt x="8007383" y="397739"/>
                  <a:pt x="8365148" y="670407"/>
                  <a:pt x="8772570" y="671579"/>
                </a:cubicBezTo>
                <a:cubicBezTo>
                  <a:pt x="9176605" y="672753"/>
                  <a:pt x="9532113" y="407359"/>
                  <a:pt x="9647231" y="19946"/>
                </a:cubicBezTo>
                <a:cubicBezTo>
                  <a:pt x="9751062" y="415572"/>
                  <a:pt x="10107699" y="691760"/>
                  <a:pt x="10516249" y="693168"/>
                </a:cubicBezTo>
                <a:cubicBezTo>
                  <a:pt x="10920285" y="694341"/>
                  <a:pt x="11275793" y="426366"/>
                  <a:pt x="11385265" y="37310"/>
                </a:cubicBezTo>
                <a:cubicBezTo>
                  <a:pt x="11507154" y="436692"/>
                  <a:pt x="11879591" y="706074"/>
                  <a:pt x="12297170" y="695514"/>
                </a:cubicBezTo>
                <a:cubicBezTo>
                  <a:pt x="12693307" y="685659"/>
                  <a:pt x="13039786" y="422847"/>
                  <a:pt x="13156032" y="43177"/>
                </a:cubicBezTo>
                <a:cubicBezTo>
                  <a:pt x="13268891" y="427070"/>
                  <a:pt x="13615369" y="694810"/>
                  <a:pt x="14016021" y="707012"/>
                </a:cubicBezTo>
                <a:cubicBezTo>
                  <a:pt x="14436987" y="719684"/>
                  <a:pt x="14815066" y="446547"/>
                  <a:pt x="14935826" y="41768"/>
                </a:cubicBezTo>
                <a:cubicBezTo>
                  <a:pt x="15027242" y="434579"/>
                  <a:pt x="15377107" y="712410"/>
                  <a:pt x="15780015" y="713582"/>
                </a:cubicBezTo>
                <a:cubicBezTo>
                  <a:pt x="16178409" y="714521"/>
                  <a:pt x="16527145" y="443731"/>
                  <a:pt x="16624204" y="56787"/>
                </a:cubicBezTo>
                <a:cubicBezTo>
                  <a:pt x="16763022" y="459922"/>
                  <a:pt x="17147872" y="725080"/>
                  <a:pt x="17573352" y="710063"/>
                </a:cubicBezTo>
                <a:cubicBezTo>
                  <a:pt x="17976264" y="695749"/>
                  <a:pt x="18328380" y="431294"/>
                  <a:pt x="18453656" y="47870"/>
                </a:cubicBezTo>
                <a:cubicBezTo>
                  <a:pt x="18565388" y="441384"/>
                  <a:pt x="18924284" y="713114"/>
                  <a:pt x="19332832" y="713817"/>
                </a:cubicBezTo>
                <a:cubicBezTo>
                  <a:pt x="19740256" y="714287"/>
                  <a:pt x="20098020" y="446547"/>
                  <a:pt x="20213140" y="56083"/>
                </a:cubicBezTo>
                <a:cubicBezTo>
                  <a:pt x="20327128" y="448190"/>
                  <a:pt x="20684888" y="718745"/>
                  <a:pt x="21092312" y="721561"/>
                </a:cubicBezTo>
                <a:cubicBezTo>
                  <a:pt x="21500864" y="724376"/>
                  <a:pt x="21863144" y="457575"/>
                  <a:pt x="21982776" y="65938"/>
                </a:cubicBezTo>
                <a:cubicBezTo>
                  <a:pt x="22079836" y="473297"/>
                  <a:pt x="22454528" y="751832"/>
                  <a:pt x="22872108" y="727193"/>
                </a:cubicBezTo>
                <a:cubicBezTo>
                  <a:pt x="23256956" y="704432"/>
                  <a:pt x="23578608" y="426601"/>
                  <a:pt x="23656484" y="49043"/>
                </a:cubicBezTo>
                <a:cubicBezTo>
                  <a:pt x="23695980" y="219636"/>
                  <a:pt x="23786272" y="373804"/>
                  <a:pt x="23917184" y="489958"/>
                </a:cubicBezTo>
                <a:cubicBezTo>
                  <a:pt x="24013682" y="575665"/>
                  <a:pt x="24128586" y="637482"/>
                  <a:pt x="24251902" y="671250"/>
                </a:cubicBezTo>
                <a:lnTo>
                  <a:pt x="24377650" y="695514"/>
                </a:lnTo>
                <a:lnTo>
                  <a:pt x="24377650" y="12020219"/>
                </a:lnTo>
                <a:lnTo>
                  <a:pt x="18984" y="12020219"/>
                </a:lnTo>
                <a:lnTo>
                  <a:pt x="0" y="1315162"/>
                </a:lnTo>
                <a:lnTo>
                  <a:pt x="0" y="1314548"/>
                </a:lnTo>
                <a:lnTo>
                  <a:pt x="1097" y="1314491"/>
                </a:lnTo>
                <a:lnTo>
                  <a:pt x="0" y="696129"/>
                </a:lnTo>
                <a:lnTo>
                  <a:pt x="0" y="695514"/>
                </a:lnTo>
                <a:lnTo>
                  <a:pt x="83723" y="691112"/>
                </a:lnTo>
                <a:cubicBezTo>
                  <a:pt x="277740" y="672074"/>
                  <a:pt x="461172" y="592179"/>
                  <a:pt x="608313" y="461799"/>
                </a:cubicBezTo>
                <a:cubicBezTo>
                  <a:pt x="739230" y="344941"/>
                  <a:pt x="834032" y="192886"/>
                  <a:pt x="881432" y="23700"/>
                </a:cubicBezTo>
                <a:cubicBezTo>
                  <a:pt x="998807" y="413226"/>
                  <a:pt x="1357700" y="679793"/>
                  <a:pt x="1763994" y="679323"/>
                </a:cubicBezTo>
                <a:cubicBezTo>
                  <a:pt x="2171418" y="678855"/>
                  <a:pt x="2530310" y="409472"/>
                  <a:pt x="2645428" y="17365"/>
                </a:cubicBezTo>
                <a:cubicBezTo>
                  <a:pt x="2756030" y="412992"/>
                  <a:pt x="3117179" y="685659"/>
                  <a:pt x="3527988" y="683312"/>
                </a:cubicBezTo>
                <a:cubicBezTo>
                  <a:pt x="3928640" y="680966"/>
                  <a:pt x="4281891" y="414634"/>
                  <a:pt x="4393622" y="28394"/>
                </a:cubicBezTo>
                <a:cubicBezTo>
                  <a:pt x="4506481" y="414634"/>
                  <a:pt x="4858603" y="680966"/>
                  <a:pt x="5260383" y="683312"/>
                </a:cubicBezTo>
                <a:cubicBezTo>
                  <a:pt x="5677963" y="685894"/>
                  <a:pt x="6043627" y="404544"/>
                  <a:pt x="6148587" y="0"/>
                </a:cubicBezTo>
                <a:close/>
              </a:path>
            </a:pathLst>
          </a:custGeom>
          <a:solidFill>
            <a:srgbClr val="CCF6FF"/>
          </a:solidFill>
          <a:ln w="25400">
            <a:noFill/>
            <a:miter lim="400000"/>
          </a:ln>
        </p:spPr>
        <p:txBody>
          <a:bodyPr wrap="square" lIns="0" tIns="0" rIns="0" bIns="0" anchor="ctr">
            <a:noAutofit/>
          </a:bodyP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6" name="Кружок">
            <a:extLst>
              <a:ext uri="{FF2B5EF4-FFF2-40B4-BE49-F238E27FC236}">
                <a16:creationId xmlns:a16="http://schemas.microsoft.com/office/drawing/2014/main" id="{4FF18E8A-A757-044F-9A96-D1B4E28F41B5}"/>
              </a:ext>
            </a:extLst>
          </p:cNvPr>
          <p:cNvSpPr/>
          <p:nvPr/>
        </p:nvSpPr>
        <p:spPr>
          <a:xfrm>
            <a:off x="11245741" y="1643354"/>
            <a:ext cx="327901" cy="327901"/>
          </a:xfrm>
          <a:prstGeom prst="ellipse">
            <a:avLst/>
          </a:prstGeom>
          <a:solidFill>
            <a:schemeClr val="bg1"/>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7" name="Кружок">
            <a:extLst>
              <a:ext uri="{FF2B5EF4-FFF2-40B4-BE49-F238E27FC236}">
                <a16:creationId xmlns:a16="http://schemas.microsoft.com/office/drawing/2014/main" id="{FAE0F635-0235-A64A-B20D-D1D54D60EA77}"/>
              </a:ext>
            </a:extLst>
          </p:cNvPr>
          <p:cNvSpPr/>
          <p:nvPr/>
        </p:nvSpPr>
        <p:spPr>
          <a:xfrm flipH="1">
            <a:off x="10727403" y="1807305"/>
            <a:ext cx="170562" cy="170562"/>
          </a:xfrm>
          <a:prstGeom prst="ellipse">
            <a:avLst/>
          </a:prstGeom>
          <a:solidFill>
            <a:schemeClr val="bg1"/>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8" name="Кружок">
            <a:extLst>
              <a:ext uri="{FF2B5EF4-FFF2-40B4-BE49-F238E27FC236}">
                <a16:creationId xmlns:a16="http://schemas.microsoft.com/office/drawing/2014/main" id="{CD9D5FF8-30AE-1448-9ED6-7C73C74DB6C6}"/>
              </a:ext>
            </a:extLst>
          </p:cNvPr>
          <p:cNvSpPr/>
          <p:nvPr/>
        </p:nvSpPr>
        <p:spPr>
          <a:xfrm>
            <a:off x="10931930" y="3677545"/>
            <a:ext cx="239866" cy="239866"/>
          </a:xfrm>
          <a:prstGeom prst="ellipse">
            <a:avLst/>
          </a:prstGeom>
          <a:solidFill>
            <a:schemeClr val="bg1"/>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9" name="Кружок">
            <a:extLst>
              <a:ext uri="{FF2B5EF4-FFF2-40B4-BE49-F238E27FC236}">
                <a16:creationId xmlns:a16="http://schemas.microsoft.com/office/drawing/2014/main" id="{EA4A3094-62CD-D646-96A1-26BE60649BF9}"/>
              </a:ext>
            </a:extLst>
          </p:cNvPr>
          <p:cNvSpPr/>
          <p:nvPr/>
        </p:nvSpPr>
        <p:spPr>
          <a:xfrm>
            <a:off x="9660085" y="2756403"/>
            <a:ext cx="140152" cy="140152"/>
          </a:xfrm>
          <a:prstGeom prst="ellipse">
            <a:avLst/>
          </a:prstGeom>
          <a:solidFill>
            <a:schemeClr val="bg1"/>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10" name="Кружок">
            <a:extLst>
              <a:ext uri="{FF2B5EF4-FFF2-40B4-BE49-F238E27FC236}">
                <a16:creationId xmlns:a16="http://schemas.microsoft.com/office/drawing/2014/main" id="{D3CB243B-FBCB-EC48-9778-DB7BE83FBD0A}"/>
              </a:ext>
            </a:extLst>
          </p:cNvPr>
          <p:cNvSpPr/>
          <p:nvPr/>
        </p:nvSpPr>
        <p:spPr>
          <a:xfrm>
            <a:off x="11171795" y="2576816"/>
            <a:ext cx="327902" cy="327902"/>
          </a:xfrm>
          <a:prstGeom prst="ellipse">
            <a:avLst/>
          </a:prstGeom>
          <a:solidFill>
            <a:schemeClr val="bg1"/>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11" name="Кружок">
            <a:extLst>
              <a:ext uri="{FF2B5EF4-FFF2-40B4-BE49-F238E27FC236}">
                <a16:creationId xmlns:a16="http://schemas.microsoft.com/office/drawing/2014/main" id="{3B281BAD-9E86-7843-A0E5-EF8DBDF3E516}"/>
              </a:ext>
            </a:extLst>
          </p:cNvPr>
          <p:cNvSpPr/>
          <p:nvPr/>
        </p:nvSpPr>
        <p:spPr>
          <a:xfrm>
            <a:off x="9719884" y="1559970"/>
            <a:ext cx="567767" cy="567767"/>
          </a:xfrm>
          <a:prstGeom prst="ellipse">
            <a:avLst/>
          </a:prstGeom>
          <a:solidFill>
            <a:schemeClr val="bg1"/>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12" name="Кружок">
            <a:extLst>
              <a:ext uri="{FF2B5EF4-FFF2-40B4-BE49-F238E27FC236}">
                <a16:creationId xmlns:a16="http://schemas.microsoft.com/office/drawing/2014/main" id="{7BC4F240-A8A9-4149-80AE-1A3330F398EA}"/>
              </a:ext>
            </a:extLst>
          </p:cNvPr>
          <p:cNvSpPr/>
          <p:nvPr/>
        </p:nvSpPr>
        <p:spPr>
          <a:xfrm>
            <a:off x="10140167" y="2945640"/>
            <a:ext cx="567767" cy="567767"/>
          </a:xfrm>
          <a:prstGeom prst="ellipse">
            <a:avLst/>
          </a:prstGeom>
          <a:solidFill>
            <a:schemeClr val="bg1"/>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3" name="Фигура">
            <a:extLst>
              <a:ext uri="{FF2B5EF4-FFF2-40B4-BE49-F238E27FC236}">
                <a16:creationId xmlns:a16="http://schemas.microsoft.com/office/drawing/2014/main" id="{D71DC95B-B89B-714B-B363-00C44D45D634}"/>
              </a:ext>
            </a:extLst>
          </p:cNvPr>
          <p:cNvSpPr/>
          <p:nvPr/>
        </p:nvSpPr>
        <p:spPr>
          <a:xfrm>
            <a:off x="1992117" y="1481192"/>
            <a:ext cx="8083710" cy="5406780"/>
          </a:xfrm>
          <a:custGeom>
            <a:avLst/>
            <a:gdLst/>
            <a:ahLst/>
            <a:cxnLst>
              <a:cxn ang="0">
                <a:pos x="wd2" y="hd2"/>
              </a:cxn>
              <a:cxn ang="5400000">
                <a:pos x="wd2" y="hd2"/>
              </a:cxn>
              <a:cxn ang="10800000">
                <a:pos x="wd2" y="hd2"/>
              </a:cxn>
              <a:cxn ang="16200000">
                <a:pos x="wd2" y="hd2"/>
              </a:cxn>
            </a:cxnLst>
            <a:rect l="0" t="0" r="r" b="b"/>
            <a:pathLst>
              <a:path w="21591" h="21572" extrusionOk="0">
                <a:moveTo>
                  <a:pt x="2674" y="10689"/>
                </a:moveTo>
                <a:cubicBezTo>
                  <a:pt x="2256" y="10130"/>
                  <a:pt x="1927" y="9441"/>
                  <a:pt x="1708" y="8671"/>
                </a:cubicBezTo>
                <a:cubicBezTo>
                  <a:pt x="1403" y="7593"/>
                  <a:pt x="1328" y="6401"/>
                  <a:pt x="1033" y="5316"/>
                </a:cubicBezTo>
                <a:cubicBezTo>
                  <a:pt x="852" y="4652"/>
                  <a:pt x="592" y="4041"/>
                  <a:pt x="266" y="3515"/>
                </a:cubicBezTo>
                <a:cubicBezTo>
                  <a:pt x="1119" y="3379"/>
                  <a:pt x="1978" y="3678"/>
                  <a:pt x="2703" y="4361"/>
                </a:cubicBezTo>
                <a:cubicBezTo>
                  <a:pt x="3263" y="4889"/>
                  <a:pt x="3721" y="5627"/>
                  <a:pt x="4030" y="6501"/>
                </a:cubicBezTo>
                <a:cubicBezTo>
                  <a:pt x="4612" y="5491"/>
                  <a:pt x="5305" y="4636"/>
                  <a:pt x="6079" y="3975"/>
                </a:cubicBezTo>
                <a:cubicBezTo>
                  <a:pt x="6911" y="3264"/>
                  <a:pt x="7823" y="2788"/>
                  <a:pt x="8770" y="2569"/>
                </a:cubicBezTo>
                <a:cubicBezTo>
                  <a:pt x="8647" y="2230"/>
                  <a:pt x="8488" y="1922"/>
                  <a:pt x="8298" y="1659"/>
                </a:cubicBezTo>
                <a:cubicBezTo>
                  <a:pt x="8048" y="1311"/>
                  <a:pt x="7751" y="1048"/>
                  <a:pt x="7426" y="886"/>
                </a:cubicBezTo>
                <a:cubicBezTo>
                  <a:pt x="7826" y="723"/>
                  <a:pt x="8230" y="581"/>
                  <a:pt x="8636" y="461"/>
                </a:cubicBezTo>
                <a:cubicBezTo>
                  <a:pt x="9727" y="141"/>
                  <a:pt x="10875" y="-5"/>
                  <a:pt x="11973" y="0"/>
                </a:cubicBezTo>
                <a:cubicBezTo>
                  <a:pt x="12480" y="2"/>
                  <a:pt x="12984" y="40"/>
                  <a:pt x="13474" y="164"/>
                </a:cubicBezTo>
                <a:cubicBezTo>
                  <a:pt x="13902" y="273"/>
                  <a:pt x="14322" y="449"/>
                  <a:pt x="14723" y="775"/>
                </a:cubicBezTo>
                <a:cubicBezTo>
                  <a:pt x="15253" y="1205"/>
                  <a:pt x="15679" y="1875"/>
                  <a:pt x="15938" y="2689"/>
                </a:cubicBezTo>
                <a:cubicBezTo>
                  <a:pt x="16989" y="2991"/>
                  <a:pt x="17987" y="3617"/>
                  <a:pt x="18867" y="4527"/>
                </a:cubicBezTo>
                <a:cubicBezTo>
                  <a:pt x="19799" y="5490"/>
                  <a:pt x="20578" y="6749"/>
                  <a:pt x="21147" y="8214"/>
                </a:cubicBezTo>
                <a:cubicBezTo>
                  <a:pt x="21316" y="8102"/>
                  <a:pt x="21511" y="8253"/>
                  <a:pt x="21547" y="8524"/>
                </a:cubicBezTo>
                <a:cubicBezTo>
                  <a:pt x="21565" y="8656"/>
                  <a:pt x="21536" y="8791"/>
                  <a:pt x="21471" y="8884"/>
                </a:cubicBezTo>
                <a:cubicBezTo>
                  <a:pt x="21107" y="8966"/>
                  <a:pt x="20786" y="9211"/>
                  <a:pt x="20536" y="9562"/>
                </a:cubicBezTo>
                <a:cubicBezTo>
                  <a:pt x="20343" y="9832"/>
                  <a:pt x="20181" y="10182"/>
                  <a:pt x="20163" y="10611"/>
                </a:cubicBezTo>
                <a:cubicBezTo>
                  <a:pt x="20141" y="11094"/>
                  <a:pt x="20312" y="11514"/>
                  <a:pt x="20519" y="11847"/>
                </a:cubicBezTo>
                <a:cubicBezTo>
                  <a:pt x="20774" y="12257"/>
                  <a:pt x="21103" y="12572"/>
                  <a:pt x="21487" y="12739"/>
                </a:cubicBezTo>
                <a:cubicBezTo>
                  <a:pt x="21542" y="12767"/>
                  <a:pt x="21582" y="12840"/>
                  <a:pt x="21589" y="12927"/>
                </a:cubicBezTo>
                <a:cubicBezTo>
                  <a:pt x="21600" y="13057"/>
                  <a:pt x="21555" y="13161"/>
                  <a:pt x="21492" y="13216"/>
                </a:cubicBezTo>
                <a:cubicBezTo>
                  <a:pt x="21413" y="13287"/>
                  <a:pt x="21306" y="13281"/>
                  <a:pt x="21230" y="13164"/>
                </a:cubicBezTo>
                <a:cubicBezTo>
                  <a:pt x="20311" y="14874"/>
                  <a:pt x="19168" y="16287"/>
                  <a:pt x="17871" y="17314"/>
                </a:cubicBezTo>
                <a:cubicBezTo>
                  <a:pt x="16479" y="18417"/>
                  <a:pt x="14943" y="19051"/>
                  <a:pt x="13370" y="19172"/>
                </a:cubicBezTo>
                <a:cubicBezTo>
                  <a:pt x="13153" y="19752"/>
                  <a:pt x="12855" y="20257"/>
                  <a:pt x="12497" y="20651"/>
                </a:cubicBezTo>
                <a:cubicBezTo>
                  <a:pt x="11934" y="21272"/>
                  <a:pt x="11249" y="21595"/>
                  <a:pt x="10549" y="21570"/>
                </a:cubicBezTo>
                <a:cubicBezTo>
                  <a:pt x="10786" y="21235"/>
                  <a:pt x="10985" y="20843"/>
                  <a:pt x="11136" y="20411"/>
                </a:cubicBezTo>
                <a:cubicBezTo>
                  <a:pt x="11281" y="19999"/>
                  <a:pt x="11381" y="19555"/>
                  <a:pt x="11432" y="19096"/>
                </a:cubicBezTo>
                <a:cubicBezTo>
                  <a:pt x="10781" y="19046"/>
                  <a:pt x="10132" y="18931"/>
                  <a:pt x="9491" y="18753"/>
                </a:cubicBezTo>
                <a:cubicBezTo>
                  <a:pt x="8901" y="18589"/>
                  <a:pt x="8318" y="18372"/>
                  <a:pt x="7746" y="18103"/>
                </a:cubicBezTo>
                <a:cubicBezTo>
                  <a:pt x="7382" y="18528"/>
                  <a:pt x="6969" y="18853"/>
                  <a:pt x="6528" y="19061"/>
                </a:cubicBezTo>
                <a:cubicBezTo>
                  <a:pt x="6066" y="19280"/>
                  <a:pt x="5580" y="19366"/>
                  <a:pt x="5096" y="19317"/>
                </a:cubicBezTo>
                <a:cubicBezTo>
                  <a:pt x="5428" y="19133"/>
                  <a:pt x="5730" y="18844"/>
                  <a:pt x="5981" y="18471"/>
                </a:cubicBezTo>
                <a:cubicBezTo>
                  <a:pt x="6192" y="18157"/>
                  <a:pt x="6363" y="17790"/>
                  <a:pt x="6486" y="17386"/>
                </a:cubicBezTo>
                <a:cubicBezTo>
                  <a:pt x="5999" y="17004"/>
                  <a:pt x="5535" y="16561"/>
                  <a:pt x="5099" y="16061"/>
                </a:cubicBezTo>
                <a:cubicBezTo>
                  <a:pt x="4706" y="15610"/>
                  <a:pt x="4337" y="15115"/>
                  <a:pt x="3995" y="14579"/>
                </a:cubicBezTo>
                <a:cubicBezTo>
                  <a:pt x="3646" y="15600"/>
                  <a:pt x="3101" y="16443"/>
                  <a:pt x="2429" y="16999"/>
                </a:cubicBezTo>
                <a:cubicBezTo>
                  <a:pt x="1690" y="17612"/>
                  <a:pt x="837" y="17846"/>
                  <a:pt x="0" y="17667"/>
                </a:cubicBezTo>
                <a:cubicBezTo>
                  <a:pt x="406" y="17128"/>
                  <a:pt x="741" y="16481"/>
                  <a:pt x="988" y="15759"/>
                </a:cubicBezTo>
                <a:cubicBezTo>
                  <a:pt x="1346" y="14711"/>
                  <a:pt x="1507" y="13541"/>
                  <a:pt x="1848" y="12483"/>
                </a:cubicBezTo>
                <a:cubicBezTo>
                  <a:pt x="2060" y="11826"/>
                  <a:pt x="2338" y="11220"/>
                  <a:pt x="2674" y="10689"/>
                </a:cubicBezTo>
                <a:close/>
              </a:path>
            </a:pathLst>
          </a:custGeom>
          <a:solidFill>
            <a:schemeClr val="bg1"/>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4" name="Кружок">
            <a:extLst>
              <a:ext uri="{FF2B5EF4-FFF2-40B4-BE49-F238E27FC236}">
                <a16:creationId xmlns:a16="http://schemas.microsoft.com/office/drawing/2014/main" id="{06B7A250-85ED-9140-84AA-11C69DD69D1E}"/>
              </a:ext>
            </a:extLst>
          </p:cNvPr>
          <p:cNvSpPr/>
          <p:nvPr/>
        </p:nvSpPr>
        <p:spPr>
          <a:xfrm>
            <a:off x="8913780" y="3224686"/>
            <a:ext cx="506783" cy="506783"/>
          </a:xfrm>
          <a:prstGeom prst="ellipse">
            <a:avLst/>
          </a:prstGeom>
          <a:solidFill>
            <a:srgbClr val="CCF6FF"/>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5" name="Кружок">
            <a:extLst>
              <a:ext uri="{FF2B5EF4-FFF2-40B4-BE49-F238E27FC236}">
                <a16:creationId xmlns:a16="http://schemas.microsoft.com/office/drawing/2014/main" id="{FACA6CDB-07B2-344D-8F42-1C8195EA351E}"/>
              </a:ext>
            </a:extLst>
          </p:cNvPr>
          <p:cNvSpPr/>
          <p:nvPr/>
        </p:nvSpPr>
        <p:spPr>
          <a:xfrm>
            <a:off x="9107015" y="3355606"/>
            <a:ext cx="283290" cy="283291"/>
          </a:xfrm>
          <a:prstGeom prst="ellipse">
            <a:avLst/>
          </a:prstGeom>
          <a:solidFill>
            <a:schemeClr val="tx2"/>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cxnSp>
        <p:nvCxnSpPr>
          <p:cNvPr id="13" name="Прямая соединительная линия 261">
            <a:extLst>
              <a:ext uri="{FF2B5EF4-FFF2-40B4-BE49-F238E27FC236}">
                <a16:creationId xmlns:a16="http://schemas.microsoft.com/office/drawing/2014/main" id="{4A87FF2A-8A52-4544-9565-032B49B2EC4F}"/>
              </a:ext>
            </a:extLst>
          </p:cNvPr>
          <p:cNvCxnSpPr>
            <a:cxnSpLocks/>
          </p:cNvCxnSpPr>
          <p:nvPr/>
        </p:nvCxnSpPr>
        <p:spPr bwMode="auto">
          <a:xfrm>
            <a:off x="6710704" y="2873365"/>
            <a:ext cx="1353884" cy="0"/>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cxnSp>
        <p:nvCxnSpPr>
          <p:cNvPr id="15" name="Прямая соединительная линия 263">
            <a:extLst>
              <a:ext uri="{FF2B5EF4-FFF2-40B4-BE49-F238E27FC236}">
                <a16:creationId xmlns:a16="http://schemas.microsoft.com/office/drawing/2014/main" id="{57F029B7-2261-234A-B2A0-D0E38ECF22E1}"/>
              </a:ext>
            </a:extLst>
          </p:cNvPr>
          <p:cNvCxnSpPr>
            <a:cxnSpLocks/>
          </p:cNvCxnSpPr>
          <p:nvPr/>
        </p:nvCxnSpPr>
        <p:spPr bwMode="auto">
          <a:xfrm>
            <a:off x="6710704" y="3504398"/>
            <a:ext cx="1852963" cy="0"/>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cxnSp>
        <p:nvCxnSpPr>
          <p:cNvPr id="16" name="Прямая соединительная линия 264">
            <a:extLst>
              <a:ext uri="{FF2B5EF4-FFF2-40B4-BE49-F238E27FC236}">
                <a16:creationId xmlns:a16="http://schemas.microsoft.com/office/drawing/2014/main" id="{B37F3D05-6ADF-5D40-9BEB-AF18BEE1392B}"/>
              </a:ext>
            </a:extLst>
          </p:cNvPr>
          <p:cNvCxnSpPr>
            <a:cxnSpLocks/>
          </p:cNvCxnSpPr>
          <p:nvPr/>
        </p:nvCxnSpPr>
        <p:spPr bwMode="auto">
          <a:xfrm>
            <a:off x="6710704" y="4766463"/>
            <a:ext cx="1852963" cy="0"/>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cxnSp>
        <p:nvCxnSpPr>
          <p:cNvPr id="17" name="Прямая соединительная линия 265">
            <a:extLst>
              <a:ext uri="{FF2B5EF4-FFF2-40B4-BE49-F238E27FC236}">
                <a16:creationId xmlns:a16="http://schemas.microsoft.com/office/drawing/2014/main" id="{468C6FBF-DC3C-E04D-9FA3-6440C6AD6646}"/>
              </a:ext>
            </a:extLst>
          </p:cNvPr>
          <p:cNvCxnSpPr>
            <a:cxnSpLocks/>
          </p:cNvCxnSpPr>
          <p:nvPr/>
        </p:nvCxnSpPr>
        <p:spPr bwMode="auto">
          <a:xfrm>
            <a:off x="6738696" y="5374124"/>
            <a:ext cx="1282674" cy="0"/>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cxnSp>
        <p:nvCxnSpPr>
          <p:cNvPr id="21" name="Прямая соединительная линия 253">
            <a:extLst>
              <a:ext uri="{FF2B5EF4-FFF2-40B4-BE49-F238E27FC236}">
                <a16:creationId xmlns:a16="http://schemas.microsoft.com/office/drawing/2014/main" id="{C682BD12-4773-954B-9E58-FC013D95797E}"/>
              </a:ext>
            </a:extLst>
          </p:cNvPr>
          <p:cNvCxnSpPr>
            <a:cxnSpLocks/>
          </p:cNvCxnSpPr>
          <p:nvPr/>
        </p:nvCxnSpPr>
        <p:spPr bwMode="auto">
          <a:xfrm>
            <a:off x="2137878" y="2873365"/>
            <a:ext cx="1353884" cy="0"/>
          </a:xfrm>
          <a:prstGeom prst="line">
            <a:avLst/>
          </a:prstGeom>
          <a:blipFill dpi="0" rotWithShape="0">
            <a:blip r:embed="rId2"/>
            <a:srcRect/>
            <a:tile tx="0" ty="0" sx="100000" sy="100000" flip="none" algn="tl"/>
          </a:blipFill>
          <a:ln w="57150" cap="flat" cmpd="sng" algn="ctr">
            <a:solidFill>
              <a:schemeClr val="accent1"/>
            </a:solidFill>
            <a:prstDash val="solid"/>
            <a:miter lim="400000"/>
            <a:headEnd type="none" w="med" len="med"/>
            <a:tailEnd type="none" w="med" len="med"/>
          </a:ln>
          <a:effectLst/>
        </p:spPr>
      </p:cxnSp>
      <p:cxnSp>
        <p:nvCxnSpPr>
          <p:cNvPr id="23" name="Прямая соединительная линия 255">
            <a:extLst>
              <a:ext uri="{FF2B5EF4-FFF2-40B4-BE49-F238E27FC236}">
                <a16:creationId xmlns:a16="http://schemas.microsoft.com/office/drawing/2014/main" id="{F69852B8-3E19-3240-8A5D-1D2E668AFE45}"/>
              </a:ext>
            </a:extLst>
          </p:cNvPr>
          <p:cNvCxnSpPr>
            <a:cxnSpLocks/>
          </p:cNvCxnSpPr>
          <p:nvPr/>
        </p:nvCxnSpPr>
        <p:spPr bwMode="auto">
          <a:xfrm>
            <a:off x="2137878" y="3504398"/>
            <a:ext cx="1852963" cy="0"/>
          </a:xfrm>
          <a:prstGeom prst="line">
            <a:avLst/>
          </a:prstGeom>
          <a:blipFill dpi="0" rotWithShape="0">
            <a:blip r:embed="rId2"/>
            <a:srcRect/>
            <a:tile tx="0" ty="0" sx="100000" sy="100000" flip="none" algn="tl"/>
          </a:blipFill>
          <a:ln w="57150" cap="flat" cmpd="sng" algn="ctr">
            <a:solidFill>
              <a:schemeClr val="accent1"/>
            </a:solidFill>
            <a:prstDash val="solid"/>
            <a:miter lim="400000"/>
            <a:headEnd type="none" w="med" len="med"/>
            <a:tailEnd type="none" w="med" len="med"/>
          </a:ln>
          <a:effectLst/>
        </p:spPr>
      </p:cxnSp>
      <p:cxnSp>
        <p:nvCxnSpPr>
          <p:cNvPr id="24" name="Прямая соединительная линия 256">
            <a:extLst>
              <a:ext uri="{FF2B5EF4-FFF2-40B4-BE49-F238E27FC236}">
                <a16:creationId xmlns:a16="http://schemas.microsoft.com/office/drawing/2014/main" id="{EB119D1E-13AA-1743-86DF-DF83B3FC231D}"/>
              </a:ext>
            </a:extLst>
          </p:cNvPr>
          <p:cNvCxnSpPr>
            <a:cxnSpLocks/>
          </p:cNvCxnSpPr>
          <p:nvPr/>
        </p:nvCxnSpPr>
        <p:spPr bwMode="auto">
          <a:xfrm>
            <a:off x="2137878" y="4766463"/>
            <a:ext cx="1852963" cy="0"/>
          </a:xfrm>
          <a:prstGeom prst="line">
            <a:avLst/>
          </a:prstGeom>
          <a:blipFill dpi="0" rotWithShape="0">
            <a:blip r:embed="rId2"/>
            <a:srcRect/>
            <a:tile tx="0" ty="0" sx="100000" sy="100000" flip="none" algn="tl"/>
          </a:blipFill>
          <a:ln w="57150" cap="flat" cmpd="sng" algn="ctr">
            <a:solidFill>
              <a:schemeClr val="accent1"/>
            </a:solidFill>
            <a:prstDash val="solid"/>
            <a:miter lim="400000"/>
            <a:headEnd type="none" w="med" len="med"/>
            <a:tailEnd type="none" w="med" len="med"/>
          </a:ln>
          <a:effectLst/>
        </p:spPr>
      </p:cxnSp>
      <p:cxnSp>
        <p:nvCxnSpPr>
          <p:cNvPr id="25" name="Прямая соединительная линия 257">
            <a:extLst>
              <a:ext uri="{FF2B5EF4-FFF2-40B4-BE49-F238E27FC236}">
                <a16:creationId xmlns:a16="http://schemas.microsoft.com/office/drawing/2014/main" id="{BD947ECF-4053-9549-B065-DB04DAF89E76}"/>
              </a:ext>
            </a:extLst>
          </p:cNvPr>
          <p:cNvCxnSpPr>
            <a:cxnSpLocks/>
          </p:cNvCxnSpPr>
          <p:nvPr/>
        </p:nvCxnSpPr>
        <p:spPr bwMode="auto">
          <a:xfrm>
            <a:off x="2137878" y="5374124"/>
            <a:ext cx="1282674" cy="0"/>
          </a:xfrm>
          <a:prstGeom prst="line">
            <a:avLst/>
          </a:prstGeom>
          <a:blipFill dpi="0" rotWithShape="0">
            <a:blip r:embed="rId2"/>
            <a:srcRect/>
            <a:tile tx="0" ty="0" sx="100000" sy="100000" flip="none" algn="tl"/>
          </a:blipFill>
          <a:ln w="57150" cap="flat" cmpd="sng" algn="ctr">
            <a:solidFill>
              <a:schemeClr val="accent1"/>
            </a:solidFill>
            <a:prstDash val="solid"/>
            <a:miter lim="400000"/>
            <a:headEnd type="none" w="med" len="med"/>
            <a:tailEnd type="none" w="med" len="med"/>
          </a:ln>
          <a:effectLst/>
        </p:spPr>
      </p:cxnSp>
      <p:sp>
        <p:nvSpPr>
          <p:cNvPr id="31" name="Freeform 8">
            <a:extLst>
              <a:ext uri="{FF2B5EF4-FFF2-40B4-BE49-F238E27FC236}">
                <a16:creationId xmlns:a16="http://schemas.microsoft.com/office/drawing/2014/main" id="{F264B900-8609-0540-AE7F-2F1A8AB32B6C}"/>
              </a:ext>
            </a:extLst>
          </p:cNvPr>
          <p:cNvSpPr>
            <a:spLocks/>
          </p:cNvSpPr>
          <p:nvPr/>
        </p:nvSpPr>
        <p:spPr bwMode="auto">
          <a:xfrm flipH="1">
            <a:off x="2118072" y="2220099"/>
            <a:ext cx="2382684" cy="1893591"/>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1"/>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32" name="Oval 66">
            <a:extLst>
              <a:ext uri="{FF2B5EF4-FFF2-40B4-BE49-F238E27FC236}">
                <a16:creationId xmlns:a16="http://schemas.microsoft.com/office/drawing/2014/main" id="{A8F883F4-06DD-384B-8DE8-C048F0CA0B06}"/>
              </a:ext>
            </a:extLst>
          </p:cNvPr>
          <p:cNvSpPr>
            <a:spLocks noChangeArrowheads="1"/>
          </p:cNvSpPr>
          <p:nvPr/>
        </p:nvSpPr>
        <p:spPr bwMode="auto">
          <a:xfrm>
            <a:off x="2800657" y="2074557"/>
            <a:ext cx="294559" cy="294559"/>
          </a:xfrm>
          <a:prstGeom prst="ellipse">
            <a:avLst/>
          </a:prstGeom>
          <a:solidFill>
            <a:schemeClr val="accent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3" name="Oval 66">
            <a:extLst>
              <a:ext uri="{FF2B5EF4-FFF2-40B4-BE49-F238E27FC236}">
                <a16:creationId xmlns:a16="http://schemas.microsoft.com/office/drawing/2014/main" id="{DD09C09C-9B6E-ED49-817F-4339D206750A}"/>
              </a:ext>
            </a:extLst>
          </p:cNvPr>
          <p:cNvSpPr>
            <a:spLocks noChangeAspect="1" noChangeArrowheads="1"/>
          </p:cNvSpPr>
          <p:nvPr/>
        </p:nvSpPr>
        <p:spPr bwMode="auto">
          <a:xfrm>
            <a:off x="3431486" y="2817354"/>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4" name="Oval 66">
            <a:extLst>
              <a:ext uri="{FF2B5EF4-FFF2-40B4-BE49-F238E27FC236}">
                <a16:creationId xmlns:a16="http://schemas.microsoft.com/office/drawing/2014/main" id="{E69DA995-683D-F948-910E-013DB93B10A8}"/>
              </a:ext>
            </a:extLst>
          </p:cNvPr>
          <p:cNvSpPr>
            <a:spLocks noChangeAspect="1" noChangeArrowheads="1"/>
          </p:cNvSpPr>
          <p:nvPr/>
        </p:nvSpPr>
        <p:spPr bwMode="auto">
          <a:xfrm>
            <a:off x="3930572" y="3448564"/>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5" name="Freeform 8">
            <a:extLst>
              <a:ext uri="{FF2B5EF4-FFF2-40B4-BE49-F238E27FC236}">
                <a16:creationId xmlns:a16="http://schemas.microsoft.com/office/drawing/2014/main" id="{CA0DD1FC-37CC-1241-99C1-CFDC5BA06E36}"/>
              </a:ext>
            </a:extLst>
          </p:cNvPr>
          <p:cNvSpPr>
            <a:spLocks/>
          </p:cNvSpPr>
          <p:nvPr/>
        </p:nvSpPr>
        <p:spPr bwMode="auto">
          <a:xfrm flipH="1" flipV="1">
            <a:off x="2118072" y="4129471"/>
            <a:ext cx="2382532" cy="1851512"/>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1"/>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36" name="Oval 66">
            <a:extLst>
              <a:ext uri="{FF2B5EF4-FFF2-40B4-BE49-F238E27FC236}">
                <a16:creationId xmlns:a16="http://schemas.microsoft.com/office/drawing/2014/main" id="{05803337-520C-314C-97E9-CB615900B647}"/>
              </a:ext>
            </a:extLst>
          </p:cNvPr>
          <p:cNvSpPr>
            <a:spLocks noChangeArrowheads="1"/>
          </p:cNvSpPr>
          <p:nvPr/>
        </p:nvSpPr>
        <p:spPr bwMode="auto">
          <a:xfrm>
            <a:off x="2800831" y="5835870"/>
            <a:ext cx="294559" cy="294559"/>
          </a:xfrm>
          <a:prstGeom prst="ellipse">
            <a:avLst/>
          </a:prstGeom>
          <a:solidFill>
            <a:schemeClr val="accent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7" name="Oval 66">
            <a:extLst>
              <a:ext uri="{FF2B5EF4-FFF2-40B4-BE49-F238E27FC236}">
                <a16:creationId xmlns:a16="http://schemas.microsoft.com/office/drawing/2014/main" id="{7EEB8E70-C102-F841-B09B-0D4D9CD6068B}"/>
              </a:ext>
            </a:extLst>
          </p:cNvPr>
          <p:cNvSpPr>
            <a:spLocks noChangeAspect="1" noChangeArrowheads="1"/>
          </p:cNvSpPr>
          <p:nvPr/>
        </p:nvSpPr>
        <p:spPr bwMode="auto">
          <a:xfrm>
            <a:off x="3431178" y="5318458"/>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8" name="Oval 66">
            <a:extLst>
              <a:ext uri="{FF2B5EF4-FFF2-40B4-BE49-F238E27FC236}">
                <a16:creationId xmlns:a16="http://schemas.microsoft.com/office/drawing/2014/main" id="{E38B130C-6D4B-1340-83CC-04895633F1DC}"/>
              </a:ext>
            </a:extLst>
          </p:cNvPr>
          <p:cNvSpPr>
            <a:spLocks noChangeAspect="1" noChangeArrowheads="1"/>
          </p:cNvSpPr>
          <p:nvPr/>
        </p:nvSpPr>
        <p:spPr bwMode="auto">
          <a:xfrm>
            <a:off x="3930257" y="4710184"/>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cxnSp>
        <p:nvCxnSpPr>
          <p:cNvPr id="42" name="Straight Connector 2">
            <a:extLst>
              <a:ext uri="{FF2B5EF4-FFF2-40B4-BE49-F238E27FC236}">
                <a16:creationId xmlns:a16="http://schemas.microsoft.com/office/drawing/2014/main" id="{FF74D1AD-E090-8644-9CBF-9A9C5B68E316}"/>
              </a:ext>
            </a:extLst>
          </p:cNvPr>
          <p:cNvCxnSpPr/>
          <p:nvPr/>
        </p:nvCxnSpPr>
        <p:spPr bwMode="auto">
          <a:xfrm>
            <a:off x="1403322" y="4131503"/>
            <a:ext cx="9228852" cy="0"/>
          </a:xfrm>
          <a:prstGeom prst="line">
            <a:avLst/>
          </a:prstGeom>
          <a:solidFill>
            <a:schemeClr val="accent1"/>
          </a:solidFill>
          <a:ln w="57150" cap="flat" cmpd="sng" algn="ctr">
            <a:solidFill>
              <a:schemeClr val="accent1"/>
            </a:solidFill>
            <a:prstDash val="solid"/>
            <a:miter lim="400000"/>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cxnSp>
      <p:cxnSp>
        <p:nvCxnSpPr>
          <p:cNvPr id="43" name="Прямая соединительная линия 269">
            <a:extLst>
              <a:ext uri="{FF2B5EF4-FFF2-40B4-BE49-F238E27FC236}">
                <a16:creationId xmlns:a16="http://schemas.microsoft.com/office/drawing/2014/main" id="{9A772545-E88D-2D4E-A245-B8B047266EB0}"/>
              </a:ext>
            </a:extLst>
          </p:cNvPr>
          <p:cNvCxnSpPr>
            <a:cxnSpLocks/>
          </p:cNvCxnSpPr>
          <p:nvPr/>
        </p:nvCxnSpPr>
        <p:spPr bwMode="auto">
          <a:xfrm>
            <a:off x="4397331" y="2873365"/>
            <a:ext cx="1353884"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cxnSp>
        <p:nvCxnSpPr>
          <p:cNvPr id="45" name="Прямая соединительная линия 271">
            <a:extLst>
              <a:ext uri="{FF2B5EF4-FFF2-40B4-BE49-F238E27FC236}">
                <a16:creationId xmlns:a16="http://schemas.microsoft.com/office/drawing/2014/main" id="{F87C48C1-65FB-5A4F-89EB-2C14BB1B6A32}"/>
              </a:ext>
            </a:extLst>
          </p:cNvPr>
          <p:cNvCxnSpPr>
            <a:cxnSpLocks/>
          </p:cNvCxnSpPr>
          <p:nvPr/>
        </p:nvCxnSpPr>
        <p:spPr bwMode="auto">
          <a:xfrm>
            <a:off x="4397331" y="3504398"/>
            <a:ext cx="1852963"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cxnSp>
        <p:nvCxnSpPr>
          <p:cNvPr id="46" name="Прямая соединительная линия 272">
            <a:extLst>
              <a:ext uri="{FF2B5EF4-FFF2-40B4-BE49-F238E27FC236}">
                <a16:creationId xmlns:a16="http://schemas.microsoft.com/office/drawing/2014/main" id="{A42BEEE2-2662-9C4F-ADAE-2F11AA1278B5}"/>
              </a:ext>
            </a:extLst>
          </p:cNvPr>
          <p:cNvCxnSpPr>
            <a:cxnSpLocks/>
          </p:cNvCxnSpPr>
          <p:nvPr/>
        </p:nvCxnSpPr>
        <p:spPr bwMode="auto">
          <a:xfrm>
            <a:off x="4397331" y="4766463"/>
            <a:ext cx="1852963"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cxnSp>
        <p:nvCxnSpPr>
          <p:cNvPr id="47" name="Прямая соединительная линия 273">
            <a:extLst>
              <a:ext uri="{FF2B5EF4-FFF2-40B4-BE49-F238E27FC236}">
                <a16:creationId xmlns:a16="http://schemas.microsoft.com/office/drawing/2014/main" id="{470BDE59-4193-024E-A403-8510E8E3570E}"/>
              </a:ext>
            </a:extLst>
          </p:cNvPr>
          <p:cNvCxnSpPr>
            <a:cxnSpLocks/>
          </p:cNvCxnSpPr>
          <p:nvPr/>
        </p:nvCxnSpPr>
        <p:spPr bwMode="auto">
          <a:xfrm flipV="1">
            <a:off x="4422882" y="5374124"/>
            <a:ext cx="1314410"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sp>
        <p:nvSpPr>
          <p:cNvPr id="52" name="Freeform 8">
            <a:extLst>
              <a:ext uri="{FF2B5EF4-FFF2-40B4-BE49-F238E27FC236}">
                <a16:creationId xmlns:a16="http://schemas.microsoft.com/office/drawing/2014/main" id="{BF2079BA-1F22-C346-AD65-AECFD86A144F}"/>
              </a:ext>
            </a:extLst>
          </p:cNvPr>
          <p:cNvSpPr>
            <a:spLocks/>
          </p:cNvSpPr>
          <p:nvPr/>
        </p:nvSpPr>
        <p:spPr bwMode="auto">
          <a:xfrm flipH="1">
            <a:off x="4385560" y="2220558"/>
            <a:ext cx="2382684" cy="1893591"/>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2"/>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53" name="Oval 66">
            <a:extLst>
              <a:ext uri="{FF2B5EF4-FFF2-40B4-BE49-F238E27FC236}">
                <a16:creationId xmlns:a16="http://schemas.microsoft.com/office/drawing/2014/main" id="{EF297D68-8C2D-C941-9F9F-34D072C8B1E0}"/>
              </a:ext>
            </a:extLst>
          </p:cNvPr>
          <p:cNvSpPr>
            <a:spLocks noChangeArrowheads="1"/>
          </p:cNvSpPr>
          <p:nvPr/>
        </p:nvSpPr>
        <p:spPr bwMode="auto">
          <a:xfrm>
            <a:off x="5068144" y="2074557"/>
            <a:ext cx="294559" cy="294559"/>
          </a:xfrm>
          <a:prstGeom prst="ellipse">
            <a:avLst/>
          </a:prstGeom>
          <a:solidFill>
            <a:schemeClr val="accent2"/>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4" name="Freeform 8">
            <a:extLst>
              <a:ext uri="{FF2B5EF4-FFF2-40B4-BE49-F238E27FC236}">
                <a16:creationId xmlns:a16="http://schemas.microsoft.com/office/drawing/2014/main" id="{D7012037-241A-324A-9F59-556A593A1577}"/>
              </a:ext>
            </a:extLst>
          </p:cNvPr>
          <p:cNvSpPr>
            <a:spLocks/>
          </p:cNvSpPr>
          <p:nvPr/>
        </p:nvSpPr>
        <p:spPr bwMode="auto">
          <a:xfrm flipH="1" flipV="1">
            <a:off x="4385559" y="4142480"/>
            <a:ext cx="2382532" cy="1851512"/>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2"/>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55" name="Oval 66">
            <a:extLst>
              <a:ext uri="{FF2B5EF4-FFF2-40B4-BE49-F238E27FC236}">
                <a16:creationId xmlns:a16="http://schemas.microsoft.com/office/drawing/2014/main" id="{58187F90-62CF-BF4E-A4FC-4BE7A98E6639}"/>
              </a:ext>
            </a:extLst>
          </p:cNvPr>
          <p:cNvSpPr>
            <a:spLocks noChangeArrowheads="1"/>
          </p:cNvSpPr>
          <p:nvPr/>
        </p:nvSpPr>
        <p:spPr bwMode="auto">
          <a:xfrm>
            <a:off x="5077141" y="5845201"/>
            <a:ext cx="294559" cy="294559"/>
          </a:xfrm>
          <a:prstGeom prst="ellipse">
            <a:avLst/>
          </a:prstGeom>
          <a:solidFill>
            <a:schemeClr val="accent2"/>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6" name="Freeform 8">
            <a:extLst>
              <a:ext uri="{FF2B5EF4-FFF2-40B4-BE49-F238E27FC236}">
                <a16:creationId xmlns:a16="http://schemas.microsoft.com/office/drawing/2014/main" id="{404EADA4-5FA3-DB44-8568-2ADF9C14FB0D}"/>
              </a:ext>
            </a:extLst>
          </p:cNvPr>
          <p:cNvSpPr>
            <a:spLocks/>
          </p:cNvSpPr>
          <p:nvPr/>
        </p:nvSpPr>
        <p:spPr bwMode="auto">
          <a:xfrm flipH="1">
            <a:off x="6716166" y="2220559"/>
            <a:ext cx="2381717" cy="1893591"/>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3"/>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57" name="Oval 66">
            <a:extLst>
              <a:ext uri="{FF2B5EF4-FFF2-40B4-BE49-F238E27FC236}">
                <a16:creationId xmlns:a16="http://schemas.microsoft.com/office/drawing/2014/main" id="{913329BC-F208-894C-B5F7-918F83BCAFEC}"/>
              </a:ext>
            </a:extLst>
          </p:cNvPr>
          <p:cNvSpPr>
            <a:spLocks noChangeArrowheads="1"/>
          </p:cNvSpPr>
          <p:nvPr/>
        </p:nvSpPr>
        <p:spPr bwMode="auto">
          <a:xfrm>
            <a:off x="7401841" y="2074815"/>
            <a:ext cx="294559" cy="294559"/>
          </a:xfrm>
          <a:prstGeom prst="ellipse">
            <a:avLst/>
          </a:prstGeom>
          <a:solidFill>
            <a:schemeClr val="accent3"/>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8" name="Oval 66">
            <a:extLst>
              <a:ext uri="{FF2B5EF4-FFF2-40B4-BE49-F238E27FC236}">
                <a16:creationId xmlns:a16="http://schemas.microsoft.com/office/drawing/2014/main" id="{1BAB494B-F875-3D46-A296-8D40598047AA}"/>
              </a:ext>
            </a:extLst>
          </p:cNvPr>
          <p:cNvSpPr>
            <a:spLocks noChangeAspect="1" noChangeArrowheads="1"/>
          </p:cNvSpPr>
          <p:nvPr/>
        </p:nvSpPr>
        <p:spPr bwMode="auto">
          <a:xfrm>
            <a:off x="8029579" y="2814523"/>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9" name="Oval 66">
            <a:extLst>
              <a:ext uri="{FF2B5EF4-FFF2-40B4-BE49-F238E27FC236}">
                <a16:creationId xmlns:a16="http://schemas.microsoft.com/office/drawing/2014/main" id="{FFB99009-F973-604E-9BEC-2BEA0707359F}"/>
              </a:ext>
            </a:extLst>
          </p:cNvPr>
          <p:cNvSpPr>
            <a:spLocks noChangeAspect="1" noChangeArrowheads="1"/>
          </p:cNvSpPr>
          <p:nvPr/>
        </p:nvSpPr>
        <p:spPr bwMode="auto">
          <a:xfrm>
            <a:off x="8528665" y="3448822"/>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0" name="Freeform 8">
            <a:extLst>
              <a:ext uri="{FF2B5EF4-FFF2-40B4-BE49-F238E27FC236}">
                <a16:creationId xmlns:a16="http://schemas.microsoft.com/office/drawing/2014/main" id="{98EA6C03-1176-8842-A398-C2639BE604B5}"/>
              </a:ext>
            </a:extLst>
          </p:cNvPr>
          <p:cNvSpPr>
            <a:spLocks/>
          </p:cNvSpPr>
          <p:nvPr/>
        </p:nvSpPr>
        <p:spPr bwMode="auto">
          <a:xfrm flipH="1" flipV="1">
            <a:off x="6716166" y="4142481"/>
            <a:ext cx="2382532" cy="1851512"/>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3"/>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61" name="Oval 66">
            <a:extLst>
              <a:ext uri="{FF2B5EF4-FFF2-40B4-BE49-F238E27FC236}">
                <a16:creationId xmlns:a16="http://schemas.microsoft.com/office/drawing/2014/main" id="{153D8FC5-B408-4947-89D4-45DE0AC26238}"/>
              </a:ext>
            </a:extLst>
          </p:cNvPr>
          <p:cNvSpPr>
            <a:spLocks noChangeArrowheads="1"/>
          </p:cNvSpPr>
          <p:nvPr/>
        </p:nvSpPr>
        <p:spPr bwMode="auto">
          <a:xfrm>
            <a:off x="7404658" y="5843883"/>
            <a:ext cx="294559" cy="294559"/>
          </a:xfrm>
          <a:prstGeom prst="ellipse">
            <a:avLst/>
          </a:prstGeom>
          <a:solidFill>
            <a:schemeClr val="accent3"/>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2" name="Oval 66">
            <a:extLst>
              <a:ext uri="{FF2B5EF4-FFF2-40B4-BE49-F238E27FC236}">
                <a16:creationId xmlns:a16="http://schemas.microsoft.com/office/drawing/2014/main" id="{A088DEE9-39A4-1E41-B826-B1F0242E38D6}"/>
              </a:ext>
            </a:extLst>
          </p:cNvPr>
          <p:cNvSpPr>
            <a:spLocks noChangeAspect="1" noChangeArrowheads="1"/>
          </p:cNvSpPr>
          <p:nvPr/>
        </p:nvSpPr>
        <p:spPr bwMode="auto">
          <a:xfrm>
            <a:off x="8026182" y="5318715"/>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3" name="Oval 66">
            <a:extLst>
              <a:ext uri="{FF2B5EF4-FFF2-40B4-BE49-F238E27FC236}">
                <a16:creationId xmlns:a16="http://schemas.microsoft.com/office/drawing/2014/main" id="{9C4026B4-C981-174C-B26A-9C7DD12A150E}"/>
              </a:ext>
            </a:extLst>
          </p:cNvPr>
          <p:cNvSpPr>
            <a:spLocks noChangeAspect="1" noChangeArrowheads="1"/>
          </p:cNvSpPr>
          <p:nvPr/>
        </p:nvSpPr>
        <p:spPr bwMode="auto">
          <a:xfrm>
            <a:off x="8528350" y="4710442"/>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4" name="Oval 42">
            <a:extLst>
              <a:ext uri="{FF2B5EF4-FFF2-40B4-BE49-F238E27FC236}">
                <a16:creationId xmlns:a16="http://schemas.microsoft.com/office/drawing/2014/main" id="{659622B9-A6A9-A04B-9054-B674E501E60A}"/>
              </a:ext>
            </a:extLst>
          </p:cNvPr>
          <p:cNvSpPr>
            <a:spLocks noChangeAspect="1" noChangeArrowheads="1"/>
          </p:cNvSpPr>
          <p:nvPr/>
        </p:nvSpPr>
        <p:spPr bwMode="auto">
          <a:xfrm>
            <a:off x="2109984" y="4075772"/>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5" name="Oval 43">
            <a:extLst>
              <a:ext uri="{FF2B5EF4-FFF2-40B4-BE49-F238E27FC236}">
                <a16:creationId xmlns:a16="http://schemas.microsoft.com/office/drawing/2014/main" id="{C3F45581-D39E-6C45-9406-10BDDBDC16B5}"/>
              </a:ext>
            </a:extLst>
          </p:cNvPr>
          <p:cNvSpPr>
            <a:spLocks noChangeAspect="1" noChangeArrowheads="1"/>
          </p:cNvSpPr>
          <p:nvPr/>
        </p:nvSpPr>
        <p:spPr bwMode="auto">
          <a:xfrm>
            <a:off x="9788277" y="4075772"/>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6" name="Oval 44">
            <a:extLst>
              <a:ext uri="{FF2B5EF4-FFF2-40B4-BE49-F238E27FC236}">
                <a16:creationId xmlns:a16="http://schemas.microsoft.com/office/drawing/2014/main" id="{82E7F249-C0F5-814F-AD44-DC013CAFB820}"/>
              </a:ext>
            </a:extLst>
          </p:cNvPr>
          <p:cNvSpPr>
            <a:spLocks noChangeAspect="1" noChangeArrowheads="1"/>
          </p:cNvSpPr>
          <p:nvPr/>
        </p:nvSpPr>
        <p:spPr bwMode="auto">
          <a:xfrm>
            <a:off x="2877594" y="4075772"/>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7" name="Oval 45">
            <a:extLst>
              <a:ext uri="{FF2B5EF4-FFF2-40B4-BE49-F238E27FC236}">
                <a16:creationId xmlns:a16="http://schemas.microsoft.com/office/drawing/2014/main" id="{AA74E31B-C5D5-2041-A886-53A91F777A9E}"/>
              </a:ext>
            </a:extLst>
          </p:cNvPr>
          <p:cNvSpPr>
            <a:spLocks noChangeAspect="1" noChangeArrowheads="1"/>
          </p:cNvSpPr>
          <p:nvPr/>
        </p:nvSpPr>
        <p:spPr bwMode="auto">
          <a:xfrm>
            <a:off x="3645204" y="4075772"/>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8" name="Oval 46">
            <a:extLst>
              <a:ext uri="{FF2B5EF4-FFF2-40B4-BE49-F238E27FC236}">
                <a16:creationId xmlns:a16="http://schemas.microsoft.com/office/drawing/2014/main" id="{BF2EED1A-DD61-9949-A446-58082F486689}"/>
              </a:ext>
            </a:extLst>
          </p:cNvPr>
          <p:cNvSpPr>
            <a:spLocks noChangeAspect="1" noChangeArrowheads="1"/>
          </p:cNvSpPr>
          <p:nvPr/>
        </p:nvSpPr>
        <p:spPr bwMode="auto">
          <a:xfrm>
            <a:off x="4413545" y="4075772"/>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9" name="Oval 49">
            <a:extLst>
              <a:ext uri="{FF2B5EF4-FFF2-40B4-BE49-F238E27FC236}">
                <a16:creationId xmlns:a16="http://schemas.microsoft.com/office/drawing/2014/main" id="{FD12611C-1402-2D47-A726-BA0C95E1174C}"/>
              </a:ext>
            </a:extLst>
          </p:cNvPr>
          <p:cNvSpPr>
            <a:spLocks noChangeAspect="1" noChangeArrowheads="1"/>
          </p:cNvSpPr>
          <p:nvPr/>
        </p:nvSpPr>
        <p:spPr bwMode="auto">
          <a:xfrm>
            <a:off x="9020667" y="4075772"/>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70" name="Oval 50">
            <a:extLst>
              <a:ext uri="{FF2B5EF4-FFF2-40B4-BE49-F238E27FC236}">
                <a16:creationId xmlns:a16="http://schemas.microsoft.com/office/drawing/2014/main" id="{945709E8-E9CC-214D-BEDF-7DEDD527AD5D}"/>
              </a:ext>
            </a:extLst>
          </p:cNvPr>
          <p:cNvSpPr>
            <a:spLocks noChangeAspect="1" noChangeArrowheads="1"/>
          </p:cNvSpPr>
          <p:nvPr/>
        </p:nvSpPr>
        <p:spPr bwMode="auto">
          <a:xfrm>
            <a:off x="5948765" y="4075772"/>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71" name="Oval 51">
            <a:extLst>
              <a:ext uri="{FF2B5EF4-FFF2-40B4-BE49-F238E27FC236}">
                <a16:creationId xmlns:a16="http://schemas.microsoft.com/office/drawing/2014/main" id="{B1B858E6-8EA4-9B4E-86AE-CE7A7CAB0D90}"/>
              </a:ext>
            </a:extLst>
          </p:cNvPr>
          <p:cNvSpPr>
            <a:spLocks noChangeAspect="1" noChangeArrowheads="1"/>
          </p:cNvSpPr>
          <p:nvPr/>
        </p:nvSpPr>
        <p:spPr bwMode="auto">
          <a:xfrm>
            <a:off x="8252327" y="4075772"/>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72" name="Oval 52">
            <a:extLst>
              <a:ext uri="{FF2B5EF4-FFF2-40B4-BE49-F238E27FC236}">
                <a16:creationId xmlns:a16="http://schemas.microsoft.com/office/drawing/2014/main" id="{F7DEFED7-5EA9-B640-A883-438E16DFF077}"/>
              </a:ext>
            </a:extLst>
          </p:cNvPr>
          <p:cNvSpPr>
            <a:spLocks noChangeAspect="1" noChangeArrowheads="1"/>
          </p:cNvSpPr>
          <p:nvPr/>
        </p:nvSpPr>
        <p:spPr bwMode="auto">
          <a:xfrm>
            <a:off x="7484716" y="4075772"/>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73" name="Oval 53">
            <a:extLst>
              <a:ext uri="{FF2B5EF4-FFF2-40B4-BE49-F238E27FC236}">
                <a16:creationId xmlns:a16="http://schemas.microsoft.com/office/drawing/2014/main" id="{0BC0C90F-553A-6A45-9EF0-C8D0D19872FE}"/>
              </a:ext>
            </a:extLst>
          </p:cNvPr>
          <p:cNvSpPr>
            <a:spLocks noChangeAspect="1" noChangeArrowheads="1"/>
          </p:cNvSpPr>
          <p:nvPr/>
        </p:nvSpPr>
        <p:spPr bwMode="auto">
          <a:xfrm>
            <a:off x="6717106" y="4075772"/>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74" name="Oval 54">
            <a:extLst>
              <a:ext uri="{FF2B5EF4-FFF2-40B4-BE49-F238E27FC236}">
                <a16:creationId xmlns:a16="http://schemas.microsoft.com/office/drawing/2014/main" id="{451815C8-8976-3240-9F46-68EDED6AC6ED}"/>
              </a:ext>
            </a:extLst>
          </p:cNvPr>
          <p:cNvSpPr>
            <a:spLocks noChangeAspect="1" noChangeArrowheads="1"/>
          </p:cNvSpPr>
          <p:nvPr/>
        </p:nvSpPr>
        <p:spPr bwMode="auto">
          <a:xfrm>
            <a:off x="5181155" y="4075772"/>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75" name="Oval 66">
            <a:extLst>
              <a:ext uri="{FF2B5EF4-FFF2-40B4-BE49-F238E27FC236}">
                <a16:creationId xmlns:a16="http://schemas.microsoft.com/office/drawing/2014/main" id="{AD558BA9-7258-D44C-8CA8-FC23525D899B}"/>
              </a:ext>
            </a:extLst>
          </p:cNvPr>
          <p:cNvSpPr>
            <a:spLocks noChangeAspect="1" noChangeArrowheads="1"/>
          </p:cNvSpPr>
          <p:nvPr/>
        </p:nvSpPr>
        <p:spPr bwMode="auto">
          <a:xfrm>
            <a:off x="5718938" y="2823532"/>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76" name="Oval 66">
            <a:extLst>
              <a:ext uri="{FF2B5EF4-FFF2-40B4-BE49-F238E27FC236}">
                <a16:creationId xmlns:a16="http://schemas.microsoft.com/office/drawing/2014/main" id="{1FADAB15-A8ED-3B4A-A886-B50E8B788717}"/>
              </a:ext>
            </a:extLst>
          </p:cNvPr>
          <p:cNvSpPr>
            <a:spLocks noChangeAspect="1" noChangeArrowheads="1"/>
          </p:cNvSpPr>
          <p:nvPr/>
        </p:nvSpPr>
        <p:spPr bwMode="auto">
          <a:xfrm>
            <a:off x="6221113" y="3448565"/>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77" name="Oval 66">
            <a:extLst>
              <a:ext uri="{FF2B5EF4-FFF2-40B4-BE49-F238E27FC236}">
                <a16:creationId xmlns:a16="http://schemas.microsoft.com/office/drawing/2014/main" id="{76A8DA8B-4394-7D46-BAB9-A463B314FB76}"/>
              </a:ext>
            </a:extLst>
          </p:cNvPr>
          <p:cNvSpPr>
            <a:spLocks noChangeAspect="1" noChangeArrowheads="1"/>
          </p:cNvSpPr>
          <p:nvPr/>
        </p:nvSpPr>
        <p:spPr bwMode="auto">
          <a:xfrm>
            <a:off x="5709299" y="5317263"/>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78" name="Oval 66">
            <a:extLst>
              <a:ext uri="{FF2B5EF4-FFF2-40B4-BE49-F238E27FC236}">
                <a16:creationId xmlns:a16="http://schemas.microsoft.com/office/drawing/2014/main" id="{1152CF66-56D8-C043-AD3E-5DC75E5AC12C}"/>
              </a:ext>
            </a:extLst>
          </p:cNvPr>
          <p:cNvSpPr>
            <a:spLocks noChangeAspect="1" noChangeArrowheads="1"/>
          </p:cNvSpPr>
          <p:nvPr/>
        </p:nvSpPr>
        <p:spPr bwMode="auto">
          <a:xfrm>
            <a:off x="6194382" y="4709313"/>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79" name="Треугольник 15">
            <a:extLst>
              <a:ext uri="{FF2B5EF4-FFF2-40B4-BE49-F238E27FC236}">
                <a16:creationId xmlns:a16="http://schemas.microsoft.com/office/drawing/2014/main" id="{C0975B4F-5B1D-764E-9458-C3129B393A98}"/>
              </a:ext>
            </a:extLst>
          </p:cNvPr>
          <p:cNvSpPr/>
          <p:nvPr/>
        </p:nvSpPr>
        <p:spPr bwMode="auto">
          <a:xfrm rot="5400000">
            <a:off x="1340136" y="3940583"/>
            <a:ext cx="282697" cy="381841"/>
          </a:xfrm>
          <a:prstGeom prst="triangle">
            <a:avLst/>
          </a:prstGeom>
          <a:solidFill>
            <a:schemeClr val="accent1"/>
          </a:solidFill>
          <a:ln w="12700" cap="flat" cmpd="sng" algn="ctr">
            <a:noFill/>
            <a:prstDash val="solid"/>
            <a:miter lim="400000"/>
            <a:headEnd type="none" w="med" len="med"/>
            <a:tailEnd type="none" w="med" len="med"/>
          </a:ln>
          <a:effectLst/>
        </p:spPr>
        <p:txBody>
          <a:bodyPr vert="horz" wrap="square" lIns="19045" tIns="19045" rIns="19045" bIns="19045" numCol="1" rtlCol="0" anchor="ctr" anchorCtr="0" compatLnSpc="1">
            <a:prstTxWarp prst="textNoShape">
              <a:avLst/>
            </a:prstTxWarp>
            <a:spAutoFit/>
          </a:bodyPr>
          <a:lstStyle/>
          <a:p>
            <a:pPr defTabSz="412626" fontAlgn="base" hangingPunct="0">
              <a:spcBef>
                <a:spcPct val="0"/>
              </a:spcBef>
              <a:spcAft>
                <a:spcPct val="0"/>
              </a:spcAft>
            </a:pPr>
            <a:endParaRPr lang="ru-RU" sz="999" dirty="0">
              <a:solidFill>
                <a:srgbClr val="74808C"/>
              </a:solidFill>
              <a:latin typeface="Roboto Light" panose="02000000000000000000" pitchFamily="2" charset="0"/>
              <a:ea typeface="Roboto Light" panose="02000000000000000000" pitchFamily="2" charset="0"/>
              <a:cs typeface="Poppins" charset="0"/>
              <a:sym typeface="Poppins" charset="0"/>
            </a:endParaRPr>
          </a:p>
        </p:txBody>
      </p:sp>
      <p:sp>
        <p:nvSpPr>
          <p:cNvPr id="80" name="Треугольник 277">
            <a:extLst>
              <a:ext uri="{FF2B5EF4-FFF2-40B4-BE49-F238E27FC236}">
                <a16:creationId xmlns:a16="http://schemas.microsoft.com/office/drawing/2014/main" id="{AC473866-F0D6-CD45-8FA9-4D960DB8F926}"/>
              </a:ext>
            </a:extLst>
          </p:cNvPr>
          <p:cNvSpPr/>
          <p:nvPr/>
        </p:nvSpPr>
        <p:spPr bwMode="auto">
          <a:xfrm rot="5400000">
            <a:off x="10565854" y="3935692"/>
            <a:ext cx="282697" cy="381841"/>
          </a:xfrm>
          <a:prstGeom prst="triangle">
            <a:avLst/>
          </a:prstGeom>
          <a:solidFill>
            <a:schemeClr val="accent1"/>
          </a:solidFill>
          <a:ln w="12700" cap="flat" cmpd="sng" algn="ctr">
            <a:noFill/>
            <a:prstDash val="solid"/>
            <a:miter lim="400000"/>
            <a:headEnd type="none" w="med" len="med"/>
            <a:tailEnd type="none" w="med" len="med"/>
          </a:ln>
          <a:effectLst/>
        </p:spPr>
        <p:txBody>
          <a:bodyPr vert="horz" wrap="square" lIns="19045" tIns="19045" rIns="19045" bIns="19045" numCol="1" rtlCol="0" anchor="ctr" anchorCtr="0" compatLnSpc="1">
            <a:prstTxWarp prst="textNoShape">
              <a:avLst/>
            </a:prstTxWarp>
            <a:spAutoFit/>
          </a:bodyPr>
          <a:lstStyle/>
          <a:p>
            <a:pPr defTabSz="412626" fontAlgn="base" hangingPunct="0">
              <a:spcBef>
                <a:spcPct val="0"/>
              </a:spcBef>
              <a:spcAft>
                <a:spcPct val="0"/>
              </a:spcAft>
            </a:pPr>
            <a:endParaRPr lang="ru-RU" sz="999" dirty="0">
              <a:solidFill>
                <a:srgbClr val="74808C"/>
              </a:solidFill>
              <a:latin typeface="Roboto Light" panose="02000000000000000000" pitchFamily="2" charset="0"/>
              <a:ea typeface="Roboto Light" panose="02000000000000000000" pitchFamily="2" charset="0"/>
              <a:cs typeface="Poppins" charset="0"/>
              <a:sym typeface="Poppins" charset="0"/>
            </a:endParaRPr>
          </a:p>
        </p:txBody>
      </p:sp>
      <p:sp>
        <p:nvSpPr>
          <p:cNvPr id="82" name="TextBox 81">
            <a:extLst>
              <a:ext uri="{FF2B5EF4-FFF2-40B4-BE49-F238E27FC236}">
                <a16:creationId xmlns:a16="http://schemas.microsoft.com/office/drawing/2014/main" id="{231B5610-8295-794E-8286-57E6E9E64496}"/>
              </a:ext>
            </a:extLst>
          </p:cNvPr>
          <p:cNvSpPr txBox="1"/>
          <p:nvPr/>
        </p:nvSpPr>
        <p:spPr>
          <a:xfrm>
            <a:off x="4314887" y="1857249"/>
            <a:ext cx="747320"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3</a:t>
            </a:r>
          </a:p>
        </p:txBody>
      </p:sp>
      <p:sp>
        <p:nvSpPr>
          <p:cNvPr id="83" name="TextBox 82">
            <a:extLst>
              <a:ext uri="{FF2B5EF4-FFF2-40B4-BE49-F238E27FC236}">
                <a16:creationId xmlns:a16="http://schemas.microsoft.com/office/drawing/2014/main" id="{0975E820-76EC-4F47-8E99-1D5BB22C4C65}"/>
              </a:ext>
            </a:extLst>
          </p:cNvPr>
          <p:cNvSpPr txBox="1"/>
          <p:nvPr/>
        </p:nvSpPr>
        <p:spPr>
          <a:xfrm>
            <a:off x="2049528" y="1857249"/>
            <a:ext cx="729687"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1</a:t>
            </a:r>
          </a:p>
        </p:txBody>
      </p:sp>
      <p:sp>
        <p:nvSpPr>
          <p:cNvPr id="84" name="TextBox 83">
            <a:extLst>
              <a:ext uri="{FF2B5EF4-FFF2-40B4-BE49-F238E27FC236}">
                <a16:creationId xmlns:a16="http://schemas.microsoft.com/office/drawing/2014/main" id="{1FED2443-6E45-4B45-A123-CE9C1C71FEB8}"/>
              </a:ext>
            </a:extLst>
          </p:cNvPr>
          <p:cNvSpPr txBox="1"/>
          <p:nvPr/>
        </p:nvSpPr>
        <p:spPr>
          <a:xfrm>
            <a:off x="6640326" y="1857249"/>
            <a:ext cx="747320"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5</a:t>
            </a:r>
          </a:p>
        </p:txBody>
      </p:sp>
      <p:sp>
        <p:nvSpPr>
          <p:cNvPr id="85" name="TextBox 84">
            <a:extLst>
              <a:ext uri="{FF2B5EF4-FFF2-40B4-BE49-F238E27FC236}">
                <a16:creationId xmlns:a16="http://schemas.microsoft.com/office/drawing/2014/main" id="{5D3BA5D0-18E6-7F43-B014-B20F61CAD94B}"/>
              </a:ext>
            </a:extLst>
          </p:cNvPr>
          <p:cNvSpPr txBox="1"/>
          <p:nvPr/>
        </p:nvSpPr>
        <p:spPr>
          <a:xfrm>
            <a:off x="4313284" y="5640049"/>
            <a:ext cx="748923"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4</a:t>
            </a:r>
          </a:p>
        </p:txBody>
      </p:sp>
      <p:sp>
        <p:nvSpPr>
          <p:cNvPr id="86" name="TextBox 85">
            <a:extLst>
              <a:ext uri="{FF2B5EF4-FFF2-40B4-BE49-F238E27FC236}">
                <a16:creationId xmlns:a16="http://schemas.microsoft.com/office/drawing/2014/main" id="{F3FEFBC5-4D67-9A47-89C1-595938F090E5}"/>
              </a:ext>
            </a:extLst>
          </p:cNvPr>
          <p:cNvSpPr txBox="1"/>
          <p:nvPr/>
        </p:nvSpPr>
        <p:spPr>
          <a:xfrm>
            <a:off x="2031895" y="5640049"/>
            <a:ext cx="747320"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2</a:t>
            </a:r>
          </a:p>
        </p:txBody>
      </p:sp>
      <p:sp>
        <p:nvSpPr>
          <p:cNvPr id="87" name="TextBox 86">
            <a:extLst>
              <a:ext uri="{FF2B5EF4-FFF2-40B4-BE49-F238E27FC236}">
                <a16:creationId xmlns:a16="http://schemas.microsoft.com/office/drawing/2014/main" id="{B90870A3-B503-7E45-A156-BAE74B1E7945}"/>
              </a:ext>
            </a:extLst>
          </p:cNvPr>
          <p:cNvSpPr txBox="1"/>
          <p:nvPr/>
        </p:nvSpPr>
        <p:spPr>
          <a:xfrm>
            <a:off x="6635516" y="5640049"/>
            <a:ext cx="752130"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6</a:t>
            </a:r>
          </a:p>
        </p:txBody>
      </p:sp>
      <p:sp>
        <p:nvSpPr>
          <p:cNvPr id="88" name="Subtitle 2">
            <a:extLst>
              <a:ext uri="{FF2B5EF4-FFF2-40B4-BE49-F238E27FC236}">
                <a16:creationId xmlns:a16="http://schemas.microsoft.com/office/drawing/2014/main" id="{C041DC61-5BB6-1B4B-8495-829B72066D25}"/>
              </a:ext>
            </a:extLst>
          </p:cNvPr>
          <p:cNvSpPr txBox="1">
            <a:spLocks/>
          </p:cNvSpPr>
          <p:nvPr/>
        </p:nvSpPr>
        <p:spPr>
          <a:xfrm>
            <a:off x="1500346" y="2589770"/>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89" name="Subtitle 2">
            <a:extLst>
              <a:ext uri="{FF2B5EF4-FFF2-40B4-BE49-F238E27FC236}">
                <a16:creationId xmlns:a16="http://schemas.microsoft.com/office/drawing/2014/main" id="{7EE89F97-D3F2-CE43-99AD-85AB9D82633F}"/>
              </a:ext>
            </a:extLst>
          </p:cNvPr>
          <p:cNvSpPr txBox="1">
            <a:spLocks/>
          </p:cNvSpPr>
          <p:nvPr/>
        </p:nvSpPr>
        <p:spPr>
          <a:xfrm>
            <a:off x="3811594" y="2589770"/>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0" name="Subtitle 2">
            <a:extLst>
              <a:ext uri="{FF2B5EF4-FFF2-40B4-BE49-F238E27FC236}">
                <a16:creationId xmlns:a16="http://schemas.microsoft.com/office/drawing/2014/main" id="{3C79FF3E-D534-794C-A20C-8056DE6664D5}"/>
              </a:ext>
            </a:extLst>
          </p:cNvPr>
          <p:cNvSpPr txBox="1">
            <a:spLocks/>
          </p:cNvSpPr>
          <p:nvPr/>
        </p:nvSpPr>
        <p:spPr>
          <a:xfrm>
            <a:off x="6140358" y="2589770"/>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1" name="Subtitle 2">
            <a:extLst>
              <a:ext uri="{FF2B5EF4-FFF2-40B4-BE49-F238E27FC236}">
                <a16:creationId xmlns:a16="http://schemas.microsoft.com/office/drawing/2014/main" id="{E3A51BEF-72A2-544F-BAFB-606AC0127F92}"/>
              </a:ext>
            </a:extLst>
          </p:cNvPr>
          <p:cNvSpPr txBox="1">
            <a:spLocks/>
          </p:cNvSpPr>
          <p:nvPr/>
        </p:nvSpPr>
        <p:spPr>
          <a:xfrm>
            <a:off x="2032652" y="3216543"/>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2" name="Subtitle 2">
            <a:extLst>
              <a:ext uri="{FF2B5EF4-FFF2-40B4-BE49-F238E27FC236}">
                <a16:creationId xmlns:a16="http://schemas.microsoft.com/office/drawing/2014/main" id="{BDB47823-674B-7B49-8A4C-81653284F3F8}"/>
              </a:ext>
            </a:extLst>
          </p:cNvPr>
          <p:cNvSpPr txBox="1">
            <a:spLocks/>
          </p:cNvSpPr>
          <p:nvPr/>
        </p:nvSpPr>
        <p:spPr>
          <a:xfrm>
            <a:off x="4343901" y="3216543"/>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3" name="Subtitle 2">
            <a:extLst>
              <a:ext uri="{FF2B5EF4-FFF2-40B4-BE49-F238E27FC236}">
                <a16:creationId xmlns:a16="http://schemas.microsoft.com/office/drawing/2014/main" id="{E5E77587-5825-584B-9E15-BA0C292AE923}"/>
              </a:ext>
            </a:extLst>
          </p:cNvPr>
          <p:cNvSpPr txBox="1">
            <a:spLocks/>
          </p:cNvSpPr>
          <p:nvPr/>
        </p:nvSpPr>
        <p:spPr>
          <a:xfrm>
            <a:off x="6672664" y="3216543"/>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4" name="Subtitle 2">
            <a:extLst>
              <a:ext uri="{FF2B5EF4-FFF2-40B4-BE49-F238E27FC236}">
                <a16:creationId xmlns:a16="http://schemas.microsoft.com/office/drawing/2014/main" id="{21C97163-3BCE-BF4D-8242-A2F651566BC4}"/>
              </a:ext>
            </a:extLst>
          </p:cNvPr>
          <p:cNvSpPr txBox="1">
            <a:spLocks/>
          </p:cNvSpPr>
          <p:nvPr/>
        </p:nvSpPr>
        <p:spPr>
          <a:xfrm>
            <a:off x="2185050" y="4486532"/>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5" name="Subtitle 2">
            <a:extLst>
              <a:ext uri="{FF2B5EF4-FFF2-40B4-BE49-F238E27FC236}">
                <a16:creationId xmlns:a16="http://schemas.microsoft.com/office/drawing/2014/main" id="{D6903C11-5D77-EC40-B6FB-7BDD6ADEE025}"/>
              </a:ext>
            </a:extLst>
          </p:cNvPr>
          <p:cNvSpPr txBox="1">
            <a:spLocks/>
          </p:cNvSpPr>
          <p:nvPr/>
        </p:nvSpPr>
        <p:spPr>
          <a:xfrm>
            <a:off x="4496299" y="4486532"/>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6" name="Subtitle 2">
            <a:extLst>
              <a:ext uri="{FF2B5EF4-FFF2-40B4-BE49-F238E27FC236}">
                <a16:creationId xmlns:a16="http://schemas.microsoft.com/office/drawing/2014/main" id="{433459DD-F8F4-3A49-9976-285AB3821EEE}"/>
              </a:ext>
            </a:extLst>
          </p:cNvPr>
          <p:cNvSpPr txBox="1">
            <a:spLocks/>
          </p:cNvSpPr>
          <p:nvPr/>
        </p:nvSpPr>
        <p:spPr>
          <a:xfrm>
            <a:off x="6825062" y="4486532"/>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7" name="Subtitle 2">
            <a:extLst>
              <a:ext uri="{FF2B5EF4-FFF2-40B4-BE49-F238E27FC236}">
                <a16:creationId xmlns:a16="http://schemas.microsoft.com/office/drawing/2014/main" id="{00528EAA-333C-574A-A48F-A0E2CF87E2C7}"/>
              </a:ext>
            </a:extLst>
          </p:cNvPr>
          <p:cNvSpPr txBox="1">
            <a:spLocks/>
          </p:cNvSpPr>
          <p:nvPr/>
        </p:nvSpPr>
        <p:spPr>
          <a:xfrm>
            <a:off x="1686612" y="5091795"/>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8" name="Subtitle 2">
            <a:extLst>
              <a:ext uri="{FF2B5EF4-FFF2-40B4-BE49-F238E27FC236}">
                <a16:creationId xmlns:a16="http://schemas.microsoft.com/office/drawing/2014/main" id="{74A77F95-19AC-6C4D-9176-8939EA9FE966}"/>
              </a:ext>
            </a:extLst>
          </p:cNvPr>
          <p:cNvSpPr txBox="1">
            <a:spLocks/>
          </p:cNvSpPr>
          <p:nvPr/>
        </p:nvSpPr>
        <p:spPr>
          <a:xfrm>
            <a:off x="3997861" y="5091795"/>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9" name="Subtitle 2">
            <a:extLst>
              <a:ext uri="{FF2B5EF4-FFF2-40B4-BE49-F238E27FC236}">
                <a16:creationId xmlns:a16="http://schemas.microsoft.com/office/drawing/2014/main" id="{D2588648-CD5B-A046-8F7B-D86F3551F26C}"/>
              </a:ext>
            </a:extLst>
          </p:cNvPr>
          <p:cNvSpPr txBox="1">
            <a:spLocks/>
          </p:cNvSpPr>
          <p:nvPr/>
        </p:nvSpPr>
        <p:spPr>
          <a:xfrm>
            <a:off x="6326624" y="5091795"/>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4" name="TextBox 103">
            <a:extLst>
              <a:ext uri="{FF2B5EF4-FFF2-40B4-BE49-F238E27FC236}">
                <a16:creationId xmlns:a16="http://schemas.microsoft.com/office/drawing/2014/main" id="{2D476094-A0EE-B946-AA99-DCD1F7F4AC98}"/>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105" name="Rectangle 104">
            <a:extLst>
              <a:ext uri="{FF2B5EF4-FFF2-40B4-BE49-F238E27FC236}">
                <a16:creationId xmlns:a16="http://schemas.microsoft.com/office/drawing/2014/main" id="{B9FB04E5-C143-2646-A084-D48745FAB1A9}"/>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2332608171"/>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Прямая соединительная линия 69">
            <a:extLst>
              <a:ext uri="{FF2B5EF4-FFF2-40B4-BE49-F238E27FC236}">
                <a16:creationId xmlns:a16="http://schemas.microsoft.com/office/drawing/2014/main" id="{B6D7D9AD-3BC9-BB4A-AF99-C102E75FF50B}"/>
              </a:ext>
            </a:extLst>
          </p:cNvPr>
          <p:cNvCxnSpPr>
            <a:cxnSpLocks/>
          </p:cNvCxnSpPr>
          <p:nvPr/>
        </p:nvCxnSpPr>
        <p:spPr bwMode="auto">
          <a:xfrm>
            <a:off x="4952066" y="2560782"/>
            <a:ext cx="1471005"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cxnSp>
        <p:nvCxnSpPr>
          <p:cNvPr id="3" name="Прямая соединительная линия 71">
            <a:extLst>
              <a:ext uri="{FF2B5EF4-FFF2-40B4-BE49-F238E27FC236}">
                <a16:creationId xmlns:a16="http://schemas.microsoft.com/office/drawing/2014/main" id="{11822411-B2A2-DD4F-A67C-EA735027CE8C}"/>
              </a:ext>
            </a:extLst>
          </p:cNvPr>
          <p:cNvCxnSpPr>
            <a:cxnSpLocks/>
          </p:cNvCxnSpPr>
          <p:nvPr/>
        </p:nvCxnSpPr>
        <p:spPr bwMode="auto">
          <a:xfrm>
            <a:off x="4952066" y="3246403"/>
            <a:ext cx="2013257"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cxnSp>
        <p:nvCxnSpPr>
          <p:cNvPr id="4" name="Прямая соединительная линия 72">
            <a:extLst>
              <a:ext uri="{FF2B5EF4-FFF2-40B4-BE49-F238E27FC236}">
                <a16:creationId xmlns:a16="http://schemas.microsoft.com/office/drawing/2014/main" id="{EDE83EA5-6767-1D42-B500-71070429B60E}"/>
              </a:ext>
            </a:extLst>
          </p:cNvPr>
          <p:cNvCxnSpPr>
            <a:cxnSpLocks/>
          </p:cNvCxnSpPr>
          <p:nvPr/>
        </p:nvCxnSpPr>
        <p:spPr bwMode="auto">
          <a:xfrm>
            <a:off x="4952066" y="4617646"/>
            <a:ext cx="2013257"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cxnSp>
        <p:nvCxnSpPr>
          <p:cNvPr id="5" name="Прямая соединительная линия 73">
            <a:extLst>
              <a:ext uri="{FF2B5EF4-FFF2-40B4-BE49-F238E27FC236}">
                <a16:creationId xmlns:a16="http://schemas.microsoft.com/office/drawing/2014/main" id="{295A6C3F-77EA-4342-AEEB-CBEF2B859CDD}"/>
              </a:ext>
            </a:extLst>
          </p:cNvPr>
          <p:cNvCxnSpPr>
            <a:cxnSpLocks/>
            <a:endCxn id="29" idx="2"/>
          </p:cNvCxnSpPr>
          <p:nvPr/>
        </p:nvCxnSpPr>
        <p:spPr bwMode="auto">
          <a:xfrm flipV="1">
            <a:off x="4994327" y="5295358"/>
            <a:ext cx="1393635"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cxnSp>
        <p:nvCxnSpPr>
          <p:cNvPr id="6" name="Прямая соединительная линия 82">
            <a:extLst>
              <a:ext uri="{FF2B5EF4-FFF2-40B4-BE49-F238E27FC236}">
                <a16:creationId xmlns:a16="http://schemas.microsoft.com/office/drawing/2014/main" id="{92A9DA23-9F0F-FF44-A197-C7AD1A4A6D83}"/>
              </a:ext>
            </a:extLst>
          </p:cNvPr>
          <p:cNvCxnSpPr>
            <a:cxnSpLocks/>
          </p:cNvCxnSpPr>
          <p:nvPr/>
        </p:nvCxnSpPr>
        <p:spPr bwMode="auto">
          <a:xfrm>
            <a:off x="8288793" y="2560782"/>
            <a:ext cx="1471005" cy="0"/>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cxnSp>
        <p:nvCxnSpPr>
          <p:cNvPr id="7" name="Прямая соединительная линия 84">
            <a:extLst>
              <a:ext uri="{FF2B5EF4-FFF2-40B4-BE49-F238E27FC236}">
                <a16:creationId xmlns:a16="http://schemas.microsoft.com/office/drawing/2014/main" id="{CDA9D520-DC21-5B44-B7CF-022B8EE9C42C}"/>
              </a:ext>
            </a:extLst>
          </p:cNvPr>
          <p:cNvCxnSpPr>
            <a:cxnSpLocks/>
          </p:cNvCxnSpPr>
          <p:nvPr/>
        </p:nvCxnSpPr>
        <p:spPr bwMode="auto">
          <a:xfrm>
            <a:off x="8288793" y="3246403"/>
            <a:ext cx="2013257" cy="0"/>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cxnSp>
        <p:nvCxnSpPr>
          <p:cNvPr id="8" name="Прямая соединительная линия 85">
            <a:extLst>
              <a:ext uri="{FF2B5EF4-FFF2-40B4-BE49-F238E27FC236}">
                <a16:creationId xmlns:a16="http://schemas.microsoft.com/office/drawing/2014/main" id="{78FD7A81-5105-104B-9E34-CEEDDD313B64}"/>
              </a:ext>
            </a:extLst>
          </p:cNvPr>
          <p:cNvCxnSpPr>
            <a:cxnSpLocks/>
          </p:cNvCxnSpPr>
          <p:nvPr/>
        </p:nvCxnSpPr>
        <p:spPr bwMode="auto">
          <a:xfrm>
            <a:off x="8288793" y="4617646"/>
            <a:ext cx="2013257" cy="0"/>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cxnSp>
        <p:nvCxnSpPr>
          <p:cNvPr id="9" name="Прямая соединительная линия 86">
            <a:extLst>
              <a:ext uri="{FF2B5EF4-FFF2-40B4-BE49-F238E27FC236}">
                <a16:creationId xmlns:a16="http://schemas.microsoft.com/office/drawing/2014/main" id="{A24A9186-A0BC-5E47-9319-7BC9E5E6C6D6}"/>
              </a:ext>
            </a:extLst>
          </p:cNvPr>
          <p:cNvCxnSpPr>
            <a:cxnSpLocks/>
            <a:endCxn id="37" idx="2"/>
          </p:cNvCxnSpPr>
          <p:nvPr/>
        </p:nvCxnSpPr>
        <p:spPr bwMode="auto">
          <a:xfrm>
            <a:off x="8288793" y="5277874"/>
            <a:ext cx="1458462" cy="2397"/>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cxnSp>
        <p:nvCxnSpPr>
          <p:cNvPr id="10" name="Прямая соединительная линия 106">
            <a:extLst>
              <a:ext uri="{FF2B5EF4-FFF2-40B4-BE49-F238E27FC236}">
                <a16:creationId xmlns:a16="http://schemas.microsoft.com/office/drawing/2014/main" id="{98FD31F4-D240-2249-8C25-E78700B6F057}"/>
              </a:ext>
            </a:extLst>
          </p:cNvPr>
          <p:cNvCxnSpPr>
            <a:cxnSpLocks/>
          </p:cNvCxnSpPr>
          <p:nvPr/>
        </p:nvCxnSpPr>
        <p:spPr bwMode="auto">
          <a:xfrm>
            <a:off x="1649290" y="2560782"/>
            <a:ext cx="1471005" cy="0"/>
          </a:xfrm>
          <a:prstGeom prst="line">
            <a:avLst/>
          </a:prstGeom>
          <a:blipFill dpi="0" rotWithShape="0">
            <a:blip r:embed="rId2"/>
            <a:srcRect/>
            <a:tile tx="0" ty="0" sx="100000" sy="100000" flip="none" algn="tl"/>
          </a:blipFill>
          <a:ln w="57150" cap="flat" cmpd="sng" algn="ctr">
            <a:solidFill>
              <a:schemeClr val="accent1"/>
            </a:solidFill>
            <a:prstDash val="solid"/>
            <a:miter lim="400000"/>
            <a:headEnd type="none" w="med" len="med"/>
            <a:tailEnd type="none" w="med" len="med"/>
          </a:ln>
          <a:effectLst/>
        </p:spPr>
      </p:cxnSp>
      <p:cxnSp>
        <p:nvCxnSpPr>
          <p:cNvPr id="11" name="Прямая соединительная линия 111">
            <a:extLst>
              <a:ext uri="{FF2B5EF4-FFF2-40B4-BE49-F238E27FC236}">
                <a16:creationId xmlns:a16="http://schemas.microsoft.com/office/drawing/2014/main" id="{F2F183A8-DA3F-B34D-A593-6618599A99E4}"/>
              </a:ext>
            </a:extLst>
          </p:cNvPr>
          <p:cNvCxnSpPr>
            <a:cxnSpLocks/>
          </p:cNvCxnSpPr>
          <p:nvPr/>
        </p:nvCxnSpPr>
        <p:spPr bwMode="auto">
          <a:xfrm>
            <a:off x="1649290" y="3246403"/>
            <a:ext cx="2013257" cy="0"/>
          </a:xfrm>
          <a:prstGeom prst="line">
            <a:avLst/>
          </a:prstGeom>
          <a:blipFill dpi="0" rotWithShape="0">
            <a:blip r:embed="rId2"/>
            <a:srcRect/>
            <a:tile tx="0" ty="0" sx="100000" sy="100000" flip="none" algn="tl"/>
          </a:blipFill>
          <a:ln w="57150" cap="flat" cmpd="sng" algn="ctr">
            <a:solidFill>
              <a:schemeClr val="accent1"/>
            </a:solidFill>
            <a:prstDash val="solid"/>
            <a:miter lim="400000"/>
            <a:headEnd type="none" w="med" len="med"/>
            <a:tailEnd type="none" w="med" len="med"/>
          </a:ln>
          <a:effectLst/>
        </p:spPr>
      </p:cxnSp>
      <p:cxnSp>
        <p:nvCxnSpPr>
          <p:cNvPr id="12" name="Прямая соединительная линия 112">
            <a:extLst>
              <a:ext uri="{FF2B5EF4-FFF2-40B4-BE49-F238E27FC236}">
                <a16:creationId xmlns:a16="http://schemas.microsoft.com/office/drawing/2014/main" id="{78F29F53-5C96-9D4A-A137-522F661CCC96}"/>
              </a:ext>
            </a:extLst>
          </p:cNvPr>
          <p:cNvCxnSpPr>
            <a:cxnSpLocks/>
          </p:cNvCxnSpPr>
          <p:nvPr/>
        </p:nvCxnSpPr>
        <p:spPr bwMode="auto">
          <a:xfrm>
            <a:off x="1649290" y="4617646"/>
            <a:ext cx="2013257" cy="0"/>
          </a:xfrm>
          <a:prstGeom prst="line">
            <a:avLst/>
          </a:prstGeom>
          <a:blipFill dpi="0" rotWithShape="0">
            <a:blip r:embed="rId2"/>
            <a:srcRect/>
            <a:tile tx="0" ty="0" sx="100000" sy="100000" flip="none" algn="tl"/>
          </a:blipFill>
          <a:ln w="57150" cap="flat" cmpd="sng" algn="ctr">
            <a:solidFill>
              <a:schemeClr val="accent1"/>
            </a:solidFill>
            <a:prstDash val="solid"/>
            <a:miter lim="400000"/>
            <a:headEnd type="none" w="med" len="med"/>
            <a:tailEnd type="none" w="med" len="med"/>
          </a:ln>
          <a:effectLst/>
        </p:spPr>
      </p:cxnSp>
      <p:cxnSp>
        <p:nvCxnSpPr>
          <p:cNvPr id="13" name="Прямая соединительная линия 113">
            <a:extLst>
              <a:ext uri="{FF2B5EF4-FFF2-40B4-BE49-F238E27FC236}">
                <a16:creationId xmlns:a16="http://schemas.microsoft.com/office/drawing/2014/main" id="{3F95C480-B9D2-E34F-B399-6438E171AED8}"/>
              </a:ext>
            </a:extLst>
          </p:cNvPr>
          <p:cNvCxnSpPr>
            <a:cxnSpLocks/>
            <a:endCxn id="20" idx="2"/>
          </p:cNvCxnSpPr>
          <p:nvPr/>
        </p:nvCxnSpPr>
        <p:spPr bwMode="auto">
          <a:xfrm flipV="1">
            <a:off x="1649290" y="5276148"/>
            <a:ext cx="1442534" cy="1726"/>
          </a:xfrm>
          <a:prstGeom prst="line">
            <a:avLst/>
          </a:prstGeom>
          <a:blipFill dpi="0" rotWithShape="0">
            <a:blip r:embed="rId2"/>
            <a:srcRect/>
            <a:tile tx="0" ty="0" sx="100000" sy="100000" flip="none" algn="tl"/>
          </a:blipFill>
          <a:ln w="57150" cap="flat" cmpd="sng" algn="ctr">
            <a:solidFill>
              <a:schemeClr val="accent1"/>
            </a:solidFill>
            <a:prstDash val="solid"/>
            <a:miter lim="400000"/>
            <a:headEnd type="none" w="med" len="med"/>
            <a:tailEnd type="none" w="med" len="med"/>
          </a:ln>
          <a:effectLst/>
        </p:spPr>
      </p:cxnSp>
      <p:sp>
        <p:nvSpPr>
          <p:cNvPr id="14" name="Freeform 8">
            <a:extLst>
              <a:ext uri="{FF2B5EF4-FFF2-40B4-BE49-F238E27FC236}">
                <a16:creationId xmlns:a16="http://schemas.microsoft.com/office/drawing/2014/main" id="{1ED808A5-760F-334B-81BE-6F7715C41F65}"/>
              </a:ext>
            </a:extLst>
          </p:cNvPr>
          <p:cNvSpPr>
            <a:spLocks/>
          </p:cNvSpPr>
          <p:nvPr/>
        </p:nvSpPr>
        <p:spPr bwMode="auto">
          <a:xfrm flipH="1">
            <a:off x="1627771" y="1859307"/>
            <a:ext cx="2588803" cy="2057400"/>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1"/>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15" name="Oval 66">
            <a:extLst>
              <a:ext uri="{FF2B5EF4-FFF2-40B4-BE49-F238E27FC236}">
                <a16:creationId xmlns:a16="http://schemas.microsoft.com/office/drawing/2014/main" id="{7439AED9-1B6C-AB4B-9F24-2185B6A81C55}"/>
              </a:ext>
            </a:extLst>
          </p:cNvPr>
          <p:cNvSpPr>
            <a:spLocks noChangeAspect="1" noChangeArrowheads="1"/>
          </p:cNvSpPr>
          <p:nvPr/>
        </p:nvSpPr>
        <p:spPr bwMode="auto">
          <a:xfrm>
            <a:off x="2426512" y="1748660"/>
            <a:ext cx="228600" cy="228600"/>
          </a:xfrm>
          <a:prstGeom prst="ellipse">
            <a:avLst/>
          </a:prstGeom>
          <a:solidFill>
            <a:schemeClr val="accent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6" name="Oval 66">
            <a:extLst>
              <a:ext uri="{FF2B5EF4-FFF2-40B4-BE49-F238E27FC236}">
                <a16:creationId xmlns:a16="http://schemas.microsoft.com/office/drawing/2014/main" id="{EAD10BA3-1B1A-8847-AD85-C6E2DE8F2763}"/>
              </a:ext>
            </a:extLst>
          </p:cNvPr>
          <p:cNvSpPr>
            <a:spLocks noChangeAspect="1" noChangeArrowheads="1"/>
          </p:cNvSpPr>
          <p:nvPr/>
        </p:nvSpPr>
        <p:spPr bwMode="auto">
          <a:xfrm>
            <a:off x="3072949" y="2507316"/>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7" name="Oval 66">
            <a:extLst>
              <a:ext uri="{FF2B5EF4-FFF2-40B4-BE49-F238E27FC236}">
                <a16:creationId xmlns:a16="http://schemas.microsoft.com/office/drawing/2014/main" id="{0975B0E2-FB5E-B44E-B01A-DDFD8EA501FA}"/>
              </a:ext>
            </a:extLst>
          </p:cNvPr>
          <p:cNvSpPr>
            <a:spLocks noChangeAspect="1" noChangeArrowheads="1"/>
          </p:cNvSpPr>
          <p:nvPr/>
        </p:nvSpPr>
        <p:spPr bwMode="auto">
          <a:xfrm>
            <a:off x="3619051" y="3189774"/>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8" name="Freeform 8">
            <a:extLst>
              <a:ext uri="{FF2B5EF4-FFF2-40B4-BE49-F238E27FC236}">
                <a16:creationId xmlns:a16="http://schemas.microsoft.com/office/drawing/2014/main" id="{ABBC79FD-8B7E-9746-81AE-1759B0AF6103}"/>
              </a:ext>
            </a:extLst>
          </p:cNvPr>
          <p:cNvSpPr>
            <a:spLocks/>
          </p:cNvSpPr>
          <p:nvPr/>
        </p:nvSpPr>
        <p:spPr bwMode="auto">
          <a:xfrm flipH="1" flipV="1">
            <a:off x="1627771" y="3945264"/>
            <a:ext cx="2588638" cy="2057400"/>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1"/>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19" name="Oval 66">
            <a:extLst>
              <a:ext uri="{FF2B5EF4-FFF2-40B4-BE49-F238E27FC236}">
                <a16:creationId xmlns:a16="http://schemas.microsoft.com/office/drawing/2014/main" id="{7EE4EF2D-DCC6-2C4A-9E88-5222C69BA2A2}"/>
              </a:ext>
            </a:extLst>
          </p:cNvPr>
          <p:cNvSpPr>
            <a:spLocks noChangeAspect="1" noChangeArrowheads="1"/>
          </p:cNvSpPr>
          <p:nvPr/>
        </p:nvSpPr>
        <p:spPr bwMode="auto">
          <a:xfrm>
            <a:off x="2426701" y="5888957"/>
            <a:ext cx="228600" cy="228600"/>
          </a:xfrm>
          <a:prstGeom prst="ellipse">
            <a:avLst/>
          </a:prstGeom>
          <a:solidFill>
            <a:schemeClr val="accent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0" name="Oval 66">
            <a:extLst>
              <a:ext uri="{FF2B5EF4-FFF2-40B4-BE49-F238E27FC236}">
                <a16:creationId xmlns:a16="http://schemas.microsoft.com/office/drawing/2014/main" id="{F7917A3B-6BF9-284A-8572-005F3738D84C}"/>
              </a:ext>
            </a:extLst>
          </p:cNvPr>
          <p:cNvSpPr>
            <a:spLocks noChangeAspect="1" noChangeArrowheads="1"/>
          </p:cNvSpPr>
          <p:nvPr/>
        </p:nvSpPr>
        <p:spPr bwMode="auto">
          <a:xfrm>
            <a:off x="3091824" y="5218998"/>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1" name="Oval 66">
            <a:extLst>
              <a:ext uri="{FF2B5EF4-FFF2-40B4-BE49-F238E27FC236}">
                <a16:creationId xmlns:a16="http://schemas.microsoft.com/office/drawing/2014/main" id="{653E2930-069F-3A49-A041-BDC348757D5F}"/>
              </a:ext>
            </a:extLst>
          </p:cNvPr>
          <p:cNvSpPr>
            <a:spLocks noChangeAspect="1" noChangeArrowheads="1"/>
          </p:cNvSpPr>
          <p:nvPr/>
        </p:nvSpPr>
        <p:spPr bwMode="auto">
          <a:xfrm>
            <a:off x="3614867" y="4564375"/>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cxnSp>
        <p:nvCxnSpPr>
          <p:cNvPr id="22" name="Straight Connector 2">
            <a:extLst>
              <a:ext uri="{FF2B5EF4-FFF2-40B4-BE49-F238E27FC236}">
                <a16:creationId xmlns:a16="http://schemas.microsoft.com/office/drawing/2014/main" id="{8CCB99BB-93B6-B14F-94D1-38B1EE375F3B}"/>
              </a:ext>
            </a:extLst>
          </p:cNvPr>
          <p:cNvCxnSpPr>
            <a:cxnSpLocks/>
          </p:cNvCxnSpPr>
          <p:nvPr/>
        </p:nvCxnSpPr>
        <p:spPr bwMode="auto">
          <a:xfrm>
            <a:off x="851189" y="3927757"/>
            <a:ext cx="10401226" cy="0"/>
          </a:xfrm>
          <a:prstGeom prst="line">
            <a:avLst/>
          </a:prstGeom>
          <a:solidFill>
            <a:schemeClr val="accent1"/>
          </a:solidFill>
          <a:ln w="57150" cap="flat" cmpd="sng" algn="ctr">
            <a:solidFill>
              <a:schemeClr val="accent5"/>
            </a:solidFill>
            <a:prstDash val="solid"/>
            <a:miter lim="400000"/>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cxnSp>
      <p:sp>
        <p:nvSpPr>
          <p:cNvPr id="23" name="Freeform 8">
            <a:extLst>
              <a:ext uri="{FF2B5EF4-FFF2-40B4-BE49-F238E27FC236}">
                <a16:creationId xmlns:a16="http://schemas.microsoft.com/office/drawing/2014/main" id="{218A2EF9-78C5-524F-9237-B148C44D05D2}"/>
              </a:ext>
            </a:extLst>
          </p:cNvPr>
          <p:cNvSpPr>
            <a:spLocks/>
          </p:cNvSpPr>
          <p:nvPr/>
        </p:nvSpPr>
        <p:spPr bwMode="auto">
          <a:xfrm flipH="1">
            <a:off x="4939276" y="1870399"/>
            <a:ext cx="2588803" cy="2057400"/>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2"/>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24" name="Oval 66">
            <a:extLst>
              <a:ext uri="{FF2B5EF4-FFF2-40B4-BE49-F238E27FC236}">
                <a16:creationId xmlns:a16="http://schemas.microsoft.com/office/drawing/2014/main" id="{99EF4622-D845-C24F-80B9-422ADB321890}"/>
              </a:ext>
            </a:extLst>
          </p:cNvPr>
          <p:cNvSpPr>
            <a:spLocks noChangeAspect="1" noChangeArrowheads="1"/>
          </p:cNvSpPr>
          <p:nvPr/>
        </p:nvSpPr>
        <p:spPr bwMode="auto">
          <a:xfrm>
            <a:off x="5738412" y="1759545"/>
            <a:ext cx="228600" cy="228600"/>
          </a:xfrm>
          <a:prstGeom prst="ellipse">
            <a:avLst/>
          </a:prstGeom>
          <a:solidFill>
            <a:schemeClr val="accent2"/>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5" name="Oval 66">
            <a:extLst>
              <a:ext uri="{FF2B5EF4-FFF2-40B4-BE49-F238E27FC236}">
                <a16:creationId xmlns:a16="http://schemas.microsoft.com/office/drawing/2014/main" id="{7698E5A7-5BF9-084C-9D26-3664E7ACDF58}"/>
              </a:ext>
            </a:extLst>
          </p:cNvPr>
          <p:cNvSpPr>
            <a:spLocks noChangeAspect="1" noChangeArrowheads="1"/>
          </p:cNvSpPr>
          <p:nvPr/>
        </p:nvSpPr>
        <p:spPr bwMode="auto">
          <a:xfrm>
            <a:off x="6376770" y="2507316"/>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6" name="Oval 66">
            <a:extLst>
              <a:ext uri="{FF2B5EF4-FFF2-40B4-BE49-F238E27FC236}">
                <a16:creationId xmlns:a16="http://schemas.microsoft.com/office/drawing/2014/main" id="{BE9A02A4-5AD1-E942-9075-ABCFEAFCA649}"/>
              </a:ext>
            </a:extLst>
          </p:cNvPr>
          <p:cNvSpPr>
            <a:spLocks noChangeAspect="1" noChangeArrowheads="1"/>
          </p:cNvSpPr>
          <p:nvPr/>
        </p:nvSpPr>
        <p:spPr bwMode="auto">
          <a:xfrm>
            <a:off x="6922873" y="3189774"/>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7" name="Freeform 8">
            <a:extLst>
              <a:ext uri="{FF2B5EF4-FFF2-40B4-BE49-F238E27FC236}">
                <a16:creationId xmlns:a16="http://schemas.microsoft.com/office/drawing/2014/main" id="{DCF81A36-4619-2C41-8998-7C71B9449247}"/>
              </a:ext>
            </a:extLst>
          </p:cNvPr>
          <p:cNvSpPr>
            <a:spLocks/>
          </p:cNvSpPr>
          <p:nvPr/>
        </p:nvSpPr>
        <p:spPr bwMode="auto">
          <a:xfrm flipH="1" flipV="1">
            <a:off x="4939276" y="3945175"/>
            <a:ext cx="2588638" cy="2057400"/>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2"/>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28" name="Oval 66">
            <a:extLst>
              <a:ext uri="{FF2B5EF4-FFF2-40B4-BE49-F238E27FC236}">
                <a16:creationId xmlns:a16="http://schemas.microsoft.com/office/drawing/2014/main" id="{6F65D537-2EDB-0D4C-8868-E1DCE1AA1749}"/>
              </a:ext>
            </a:extLst>
          </p:cNvPr>
          <p:cNvSpPr>
            <a:spLocks noChangeAspect="1" noChangeArrowheads="1"/>
          </p:cNvSpPr>
          <p:nvPr/>
        </p:nvSpPr>
        <p:spPr bwMode="auto">
          <a:xfrm>
            <a:off x="5738600" y="5883687"/>
            <a:ext cx="228600" cy="228600"/>
          </a:xfrm>
          <a:prstGeom prst="ellipse">
            <a:avLst/>
          </a:prstGeom>
          <a:solidFill>
            <a:schemeClr val="accent2"/>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9" name="Oval 66">
            <a:extLst>
              <a:ext uri="{FF2B5EF4-FFF2-40B4-BE49-F238E27FC236}">
                <a16:creationId xmlns:a16="http://schemas.microsoft.com/office/drawing/2014/main" id="{EC89A738-7998-2D4B-A422-2C0BF4F217C2}"/>
              </a:ext>
            </a:extLst>
          </p:cNvPr>
          <p:cNvSpPr>
            <a:spLocks noChangeAspect="1" noChangeArrowheads="1"/>
          </p:cNvSpPr>
          <p:nvPr/>
        </p:nvSpPr>
        <p:spPr bwMode="auto">
          <a:xfrm>
            <a:off x="6387962" y="5238208"/>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0" name="Oval 66">
            <a:extLst>
              <a:ext uri="{FF2B5EF4-FFF2-40B4-BE49-F238E27FC236}">
                <a16:creationId xmlns:a16="http://schemas.microsoft.com/office/drawing/2014/main" id="{FCB45B50-E025-2E41-A096-A4064474BD61}"/>
              </a:ext>
            </a:extLst>
          </p:cNvPr>
          <p:cNvSpPr>
            <a:spLocks noChangeAspect="1" noChangeArrowheads="1"/>
          </p:cNvSpPr>
          <p:nvPr/>
        </p:nvSpPr>
        <p:spPr bwMode="auto">
          <a:xfrm>
            <a:off x="6930214" y="4564375"/>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1" name="Freeform 8">
            <a:extLst>
              <a:ext uri="{FF2B5EF4-FFF2-40B4-BE49-F238E27FC236}">
                <a16:creationId xmlns:a16="http://schemas.microsoft.com/office/drawing/2014/main" id="{60FFAEBF-462D-2240-B2C9-0D8B20F85623}"/>
              </a:ext>
            </a:extLst>
          </p:cNvPr>
          <p:cNvSpPr>
            <a:spLocks/>
          </p:cNvSpPr>
          <p:nvPr/>
        </p:nvSpPr>
        <p:spPr bwMode="auto">
          <a:xfrm flipH="1">
            <a:off x="8294727" y="1870399"/>
            <a:ext cx="2588803" cy="2057400"/>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3"/>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32" name="Oval 66">
            <a:extLst>
              <a:ext uri="{FF2B5EF4-FFF2-40B4-BE49-F238E27FC236}">
                <a16:creationId xmlns:a16="http://schemas.microsoft.com/office/drawing/2014/main" id="{5C500F3B-19C0-1740-8DBA-C9C3240C0FF1}"/>
              </a:ext>
            </a:extLst>
          </p:cNvPr>
          <p:cNvSpPr>
            <a:spLocks noChangeAspect="1" noChangeArrowheads="1"/>
          </p:cNvSpPr>
          <p:nvPr/>
        </p:nvSpPr>
        <p:spPr bwMode="auto">
          <a:xfrm>
            <a:off x="9093862" y="1759825"/>
            <a:ext cx="228600" cy="228600"/>
          </a:xfrm>
          <a:prstGeom prst="ellipse">
            <a:avLst/>
          </a:prstGeom>
          <a:solidFill>
            <a:schemeClr val="accent3"/>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3" name="Oval 66">
            <a:extLst>
              <a:ext uri="{FF2B5EF4-FFF2-40B4-BE49-F238E27FC236}">
                <a16:creationId xmlns:a16="http://schemas.microsoft.com/office/drawing/2014/main" id="{25AEDCB3-57E6-E149-B625-70B45578042C}"/>
              </a:ext>
            </a:extLst>
          </p:cNvPr>
          <p:cNvSpPr>
            <a:spLocks noChangeAspect="1" noChangeArrowheads="1"/>
          </p:cNvSpPr>
          <p:nvPr/>
        </p:nvSpPr>
        <p:spPr bwMode="auto">
          <a:xfrm>
            <a:off x="9728378" y="2507596"/>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4" name="Oval 66">
            <a:extLst>
              <a:ext uri="{FF2B5EF4-FFF2-40B4-BE49-F238E27FC236}">
                <a16:creationId xmlns:a16="http://schemas.microsoft.com/office/drawing/2014/main" id="{625152AD-EC71-E549-83F9-72FC6FD8511D}"/>
              </a:ext>
            </a:extLst>
          </p:cNvPr>
          <p:cNvSpPr>
            <a:spLocks noChangeAspect="1" noChangeArrowheads="1"/>
          </p:cNvSpPr>
          <p:nvPr/>
        </p:nvSpPr>
        <p:spPr bwMode="auto">
          <a:xfrm>
            <a:off x="10282165" y="3190054"/>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5" name="Freeform 8">
            <a:extLst>
              <a:ext uri="{FF2B5EF4-FFF2-40B4-BE49-F238E27FC236}">
                <a16:creationId xmlns:a16="http://schemas.microsoft.com/office/drawing/2014/main" id="{0A573881-B1DA-AB46-8DEA-9E6550B714AD}"/>
              </a:ext>
            </a:extLst>
          </p:cNvPr>
          <p:cNvSpPr>
            <a:spLocks/>
          </p:cNvSpPr>
          <p:nvPr/>
        </p:nvSpPr>
        <p:spPr bwMode="auto">
          <a:xfrm flipH="1" flipV="1">
            <a:off x="8294727" y="3932663"/>
            <a:ext cx="2588638" cy="2057400"/>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3"/>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36" name="Oval 66">
            <a:extLst>
              <a:ext uri="{FF2B5EF4-FFF2-40B4-BE49-F238E27FC236}">
                <a16:creationId xmlns:a16="http://schemas.microsoft.com/office/drawing/2014/main" id="{5B951D34-715E-9E4E-81F6-AFF8FCEDA0CF}"/>
              </a:ext>
            </a:extLst>
          </p:cNvPr>
          <p:cNvSpPr>
            <a:spLocks noChangeAspect="1" noChangeArrowheads="1"/>
          </p:cNvSpPr>
          <p:nvPr/>
        </p:nvSpPr>
        <p:spPr bwMode="auto">
          <a:xfrm>
            <a:off x="9097893" y="5872441"/>
            <a:ext cx="228600" cy="228600"/>
          </a:xfrm>
          <a:prstGeom prst="ellipse">
            <a:avLst/>
          </a:prstGeom>
          <a:solidFill>
            <a:schemeClr val="accent3"/>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7" name="Oval 66">
            <a:extLst>
              <a:ext uri="{FF2B5EF4-FFF2-40B4-BE49-F238E27FC236}">
                <a16:creationId xmlns:a16="http://schemas.microsoft.com/office/drawing/2014/main" id="{4AB6D429-BF14-DB44-980D-D4EE3C09E5C1}"/>
              </a:ext>
            </a:extLst>
          </p:cNvPr>
          <p:cNvSpPr>
            <a:spLocks noChangeAspect="1" noChangeArrowheads="1"/>
          </p:cNvSpPr>
          <p:nvPr/>
        </p:nvSpPr>
        <p:spPr bwMode="auto">
          <a:xfrm>
            <a:off x="9747254" y="5223120"/>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8" name="Oval 66">
            <a:extLst>
              <a:ext uri="{FF2B5EF4-FFF2-40B4-BE49-F238E27FC236}">
                <a16:creationId xmlns:a16="http://schemas.microsoft.com/office/drawing/2014/main" id="{30F965C1-A73B-AE4F-8D22-58E0BF9E66C3}"/>
              </a:ext>
            </a:extLst>
          </p:cNvPr>
          <p:cNvSpPr>
            <a:spLocks noChangeAspect="1" noChangeArrowheads="1"/>
          </p:cNvSpPr>
          <p:nvPr/>
        </p:nvSpPr>
        <p:spPr bwMode="auto">
          <a:xfrm>
            <a:off x="10281823" y="4560812"/>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9" name="Oval 3">
            <a:extLst>
              <a:ext uri="{FF2B5EF4-FFF2-40B4-BE49-F238E27FC236}">
                <a16:creationId xmlns:a16="http://schemas.microsoft.com/office/drawing/2014/main" id="{636BA072-FF59-4545-97D6-34B4B24A0EF8}"/>
              </a:ext>
            </a:extLst>
          </p:cNvPr>
          <p:cNvSpPr>
            <a:spLocks noChangeAspect="1" noChangeArrowheads="1"/>
          </p:cNvSpPr>
          <p:nvPr/>
        </p:nvSpPr>
        <p:spPr bwMode="auto">
          <a:xfrm>
            <a:off x="763900"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0" name="Oval 42">
            <a:extLst>
              <a:ext uri="{FF2B5EF4-FFF2-40B4-BE49-F238E27FC236}">
                <a16:creationId xmlns:a16="http://schemas.microsoft.com/office/drawing/2014/main" id="{8EF017A5-FCC7-7E4A-BD9A-86143D72FC45}"/>
              </a:ext>
            </a:extLst>
          </p:cNvPr>
          <p:cNvSpPr>
            <a:spLocks noChangeAspect="1" noChangeArrowheads="1"/>
          </p:cNvSpPr>
          <p:nvPr/>
        </p:nvSpPr>
        <p:spPr bwMode="auto">
          <a:xfrm>
            <a:off x="1598707"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1" name="Oval 43">
            <a:extLst>
              <a:ext uri="{FF2B5EF4-FFF2-40B4-BE49-F238E27FC236}">
                <a16:creationId xmlns:a16="http://schemas.microsoft.com/office/drawing/2014/main" id="{E041C52D-C5C3-A84B-8338-2B2AB0EE327A}"/>
              </a:ext>
            </a:extLst>
          </p:cNvPr>
          <p:cNvSpPr>
            <a:spLocks noChangeAspect="1" noChangeArrowheads="1"/>
          </p:cNvSpPr>
          <p:nvPr/>
        </p:nvSpPr>
        <p:spPr bwMode="auto">
          <a:xfrm>
            <a:off x="9941228"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2" name="Oval 44">
            <a:extLst>
              <a:ext uri="{FF2B5EF4-FFF2-40B4-BE49-F238E27FC236}">
                <a16:creationId xmlns:a16="http://schemas.microsoft.com/office/drawing/2014/main" id="{2B2D1D68-B9C0-2C45-B194-87163229DDB0}"/>
              </a:ext>
            </a:extLst>
          </p:cNvPr>
          <p:cNvSpPr>
            <a:spLocks noChangeAspect="1" noChangeArrowheads="1"/>
          </p:cNvSpPr>
          <p:nvPr/>
        </p:nvSpPr>
        <p:spPr bwMode="auto">
          <a:xfrm>
            <a:off x="2432721"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3" name="Oval 45">
            <a:extLst>
              <a:ext uri="{FF2B5EF4-FFF2-40B4-BE49-F238E27FC236}">
                <a16:creationId xmlns:a16="http://schemas.microsoft.com/office/drawing/2014/main" id="{F4A0892B-29AE-924A-B329-95DD6C04EAC7}"/>
              </a:ext>
            </a:extLst>
          </p:cNvPr>
          <p:cNvSpPr>
            <a:spLocks noChangeAspect="1" noChangeArrowheads="1"/>
          </p:cNvSpPr>
          <p:nvPr/>
        </p:nvSpPr>
        <p:spPr bwMode="auto">
          <a:xfrm>
            <a:off x="3266735"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4" name="Oval 46">
            <a:extLst>
              <a:ext uri="{FF2B5EF4-FFF2-40B4-BE49-F238E27FC236}">
                <a16:creationId xmlns:a16="http://schemas.microsoft.com/office/drawing/2014/main" id="{22E41A89-10C4-E546-9EA4-BEB9A8AAD3AA}"/>
              </a:ext>
            </a:extLst>
          </p:cNvPr>
          <p:cNvSpPr>
            <a:spLocks noChangeAspect="1" noChangeArrowheads="1"/>
          </p:cNvSpPr>
          <p:nvPr/>
        </p:nvSpPr>
        <p:spPr bwMode="auto">
          <a:xfrm>
            <a:off x="4101543"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5" name="Oval 48">
            <a:extLst>
              <a:ext uri="{FF2B5EF4-FFF2-40B4-BE49-F238E27FC236}">
                <a16:creationId xmlns:a16="http://schemas.microsoft.com/office/drawing/2014/main" id="{AD5B4E1E-D68E-D644-B2CF-9C799235F422}"/>
              </a:ext>
            </a:extLst>
          </p:cNvPr>
          <p:cNvSpPr>
            <a:spLocks noChangeAspect="1" noChangeArrowheads="1"/>
          </p:cNvSpPr>
          <p:nvPr/>
        </p:nvSpPr>
        <p:spPr bwMode="auto">
          <a:xfrm>
            <a:off x="10801429"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6" name="Oval 49">
            <a:extLst>
              <a:ext uri="{FF2B5EF4-FFF2-40B4-BE49-F238E27FC236}">
                <a16:creationId xmlns:a16="http://schemas.microsoft.com/office/drawing/2014/main" id="{3F43D55B-BB1F-C54F-BA25-733F949C9DB7}"/>
              </a:ext>
            </a:extLst>
          </p:cNvPr>
          <p:cNvSpPr>
            <a:spLocks noChangeAspect="1" noChangeArrowheads="1"/>
          </p:cNvSpPr>
          <p:nvPr/>
        </p:nvSpPr>
        <p:spPr bwMode="auto">
          <a:xfrm>
            <a:off x="9107214"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7" name="Oval 50">
            <a:extLst>
              <a:ext uri="{FF2B5EF4-FFF2-40B4-BE49-F238E27FC236}">
                <a16:creationId xmlns:a16="http://schemas.microsoft.com/office/drawing/2014/main" id="{195EAF04-009C-CC49-A434-B4816EAC7049}"/>
              </a:ext>
            </a:extLst>
          </p:cNvPr>
          <p:cNvSpPr>
            <a:spLocks noChangeAspect="1" noChangeArrowheads="1"/>
          </p:cNvSpPr>
          <p:nvPr/>
        </p:nvSpPr>
        <p:spPr bwMode="auto">
          <a:xfrm>
            <a:off x="5769571"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8" name="Oval 51">
            <a:extLst>
              <a:ext uri="{FF2B5EF4-FFF2-40B4-BE49-F238E27FC236}">
                <a16:creationId xmlns:a16="http://schemas.microsoft.com/office/drawing/2014/main" id="{A156B946-73C8-C240-B421-2B170A53D19A}"/>
              </a:ext>
            </a:extLst>
          </p:cNvPr>
          <p:cNvSpPr>
            <a:spLocks noChangeAspect="1" noChangeArrowheads="1"/>
          </p:cNvSpPr>
          <p:nvPr/>
        </p:nvSpPr>
        <p:spPr bwMode="auto">
          <a:xfrm>
            <a:off x="8272406"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9" name="Oval 52">
            <a:extLst>
              <a:ext uri="{FF2B5EF4-FFF2-40B4-BE49-F238E27FC236}">
                <a16:creationId xmlns:a16="http://schemas.microsoft.com/office/drawing/2014/main" id="{86B3ABE1-EBEB-5A41-A343-6F7A77C0ABA3}"/>
              </a:ext>
            </a:extLst>
          </p:cNvPr>
          <p:cNvSpPr>
            <a:spLocks noChangeAspect="1" noChangeArrowheads="1"/>
          </p:cNvSpPr>
          <p:nvPr/>
        </p:nvSpPr>
        <p:spPr bwMode="auto">
          <a:xfrm>
            <a:off x="7438392"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0" name="Oval 53">
            <a:extLst>
              <a:ext uri="{FF2B5EF4-FFF2-40B4-BE49-F238E27FC236}">
                <a16:creationId xmlns:a16="http://schemas.microsoft.com/office/drawing/2014/main" id="{69DE5DF2-F484-3F41-BA99-D80C87EEFD19}"/>
              </a:ext>
            </a:extLst>
          </p:cNvPr>
          <p:cNvSpPr>
            <a:spLocks noChangeAspect="1" noChangeArrowheads="1"/>
          </p:cNvSpPr>
          <p:nvPr/>
        </p:nvSpPr>
        <p:spPr bwMode="auto">
          <a:xfrm>
            <a:off x="6604378"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1" name="Oval 54">
            <a:extLst>
              <a:ext uri="{FF2B5EF4-FFF2-40B4-BE49-F238E27FC236}">
                <a16:creationId xmlns:a16="http://schemas.microsoft.com/office/drawing/2014/main" id="{BDAC33B7-4720-6F48-9535-102C4537863A}"/>
              </a:ext>
            </a:extLst>
          </p:cNvPr>
          <p:cNvSpPr>
            <a:spLocks noChangeAspect="1" noChangeArrowheads="1"/>
          </p:cNvSpPr>
          <p:nvPr/>
        </p:nvSpPr>
        <p:spPr bwMode="auto">
          <a:xfrm>
            <a:off x="4935557"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6" name="TextBox 55">
            <a:extLst>
              <a:ext uri="{FF2B5EF4-FFF2-40B4-BE49-F238E27FC236}">
                <a16:creationId xmlns:a16="http://schemas.microsoft.com/office/drawing/2014/main" id="{941389F5-7597-4148-8A82-B3AC7A4931D6}"/>
              </a:ext>
            </a:extLst>
          </p:cNvPr>
          <p:cNvSpPr txBox="1"/>
          <p:nvPr/>
        </p:nvSpPr>
        <p:spPr>
          <a:xfrm>
            <a:off x="1676792" y="1494315"/>
            <a:ext cx="729687"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1</a:t>
            </a:r>
          </a:p>
        </p:txBody>
      </p:sp>
      <p:sp>
        <p:nvSpPr>
          <p:cNvPr id="57" name="TextBox 56">
            <a:extLst>
              <a:ext uri="{FF2B5EF4-FFF2-40B4-BE49-F238E27FC236}">
                <a16:creationId xmlns:a16="http://schemas.microsoft.com/office/drawing/2014/main" id="{B7C344C3-2A31-A040-8B4A-D551C8129F87}"/>
              </a:ext>
            </a:extLst>
          </p:cNvPr>
          <p:cNvSpPr txBox="1"/>
          <p:nvPr/>
        </p:nvSpPr>
        <p:spPr>
          <a:xfrm>
            <a:off x="1659159" y="5956409"/>
            <a:ext cx="747320"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2</a:t>
            </a:r>
          </a:p>
        </p:txBody>
      </p:sp>
      <p:sp>
        <p:nvSpPr>
          <p:cNvPr id="58" name="TextBox 57">
            <a:extLst>
              <a:ext uri="{FF2B5EF4-FFF2-40B4-BE49-F238E27FC236}">
                <a16:creationId xmlns:a16="http://schemas.microsoft.com/office/drawing/2014/main" id="{AC5263B0-76F5-7B4B-AF66-CE719938A31E}"/>
              </a:ext>
            </a:extLst>
          </p:cNvPr>
          <p:cNvSpPr txBox="1"/>
          <p:nvPr/>
        </p:nvSpPr>
        <p:spPr>
          <a:xfrm>
            <a:off x="4982497" y="5956409"/>
            <a:ext cx="748923"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4</a:t>
            </a:r>
          </a:p>
        </p:txBody>
      </p:sp>
      <p:sp>
        <p:nvSpPr>
          <p:cNvPr id="59" name="TextBox 58">
            <a:extLst>
              <a:ext uri="{FF2B5EF4-FFF2-40B4-BE49-F238E27FC236}">
                <a16:creationId xmlns:a16="http://schemas.microsoft.com/office/drawing/2014/main" id="{42D08F3A-D94B-6F44-8939-4777FACA85B9}"/>
              </a:ext>
            </a:extLst>
          </p:cNvPr>
          <p:cNvSpPr txBox="1"/>
          <p:nvPr/>
        </p:nvSpPr>
        <p:spPr>
          <a:xfrm>
            <a:off x="8341131" y="5956409"/>
            <a:ext cx="752130"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6</a:t>
            </a:r>
          </a:p>
        </p:txBody>
      </p:sp>
      <p:sp>
        <p:nvSpPr>
          <p:cNvPr id="60" name="TextBox 59">
            <a:extLst>
              <a:ext uri="{FF2B5EF4-FFF2-40B4-BE49-F238E27FC236}">
                <a16:creationId xmlns:a16="http://schemas.microsoft.com/office/drawing/2014/main" id="{60E25505-6F2E-2144-8CE5-AAABD64E014B}"/>
              </a:ext>
            </a:extLst>
          </p:cNvPr>
          <p:cNvSpPr txBox="1"/>
          <p:nvPr/>
        </p:nvSpPr>
        <p:spPr>
          <a:xfrm>
            <a:off x="8345940" y="1505365"/>
            <a:ext cx="747320"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5</a:t>
            </a:r>
          </a:p>
        </p:txBody>
      </p:sp>
      <p:sp>
        <p:nvSpPr>
          <p:cNvPr id="61" name="TextBox 60">
            <a:extLst>
              <a:ext uri="{FF2B5EF4-FFF2-40B4-BE49-F238E27FC236}">
                <a16:creationId xmlns:a16="http://schemas.microsoft.com/office/drawing/2014/main" id="{F67FA109-6C52-AC4E-BB89-3132627C4C1E}"/>
              </a:ext>
            </a:extLst>
          </p:cNvPr>
          <p:cNvSpPr txBox="1"/>
          <p:nvPr/>
        </p:nvSpPr>
        <p:spPr>
          <a:xfrm>
            <a:off x="4984099" y="1505365"/>
            <a:ext cx="747320"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3</a:t>
            </a:r>
          </a:p>
        </p:txBody>
      </p:sp>
      <p:sp>
        <p:nvSpPr>
          <p:cNvPr id="62" name="Subtitle 2">
            <a:extLst>
              <a:ext uri="{FF2B5EF4-FFF2-40B4-BE49-F238E27FC236}">
                <a16:creationId xmlns:a16="http://schemas.microsoft.com/office/drawing/2014/main" id="{124C5C1D-5587-0847-8352-60EF982FB72D}"/>
              </a:ext>
            </a:extLst>
          </p:cNvPr>
          <p:cNvSpPr txBox="1">
            <a:spLocks/>
          </p:cNvSpPr>
          <p:nvPr/>
        </p:nvSpPr>
        <p:spPr>
          <a:xfrm>
            <a:off x="1140403" y="2281442"/>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3" name="Subtitle 2">
            <a:extLst>
              <a:ext uri="{FF2B5EF4-FFF2-40B4-BE49-F238E27FC236}">
                <a16:creationId xmlns:a16="http://schemas.microsoft.com/office/drawing/2014/main" id="{64A050CA-AEB2-2D43-8D9B-1DED174DF2A3}"/>
              </a:ext>
            </a:extLst>
          </p:cNvPr>
          <p:cNvSpPr txBox="1">
            <a:spLocks/>
          </p:cNvSpPr>
          <p:nvPr/>
        </p:nvSpPr>
        <p:spPr>
          <a:xfrm>
            <a:off x="4485417" y="2281442"/>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4" name="Subtitle 2">
            <a:extLst>
              <a:ext uri="{FF2B5EF4-FFF2-40B4-BE49-F238E27FC236}">
                <a16:creationId xmlns:a16="http://schemas.microsoft.com/office/drawing/2014/main" id="{2E5B716A-9919-3943-BB8D-460C339FE4FE}"/>
              </a:ext>
            </a:extLst>
          </p:cNvPr>
          <p:cNvSpPr txBox="1">
            <a:spLocks/>
          </p:cNvSpPr>
          <p:nvPr/>
        </p:nvSpPr>
        <p:spPr>
          <a:xfrm>
            <a:off x="7837025" y="2281442"/>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5" name="Subtitle 2">
            <a:extLst>
              <a:ext uri="{FF2B5EF4-FFF2-40B4-BE49-F238E27FC236}">
                <a16:creationId xmlns:a16="http://schemas.microsoft.com/office/drawing/2014/main" id="{EF75F546-8E8A-3242-9214-B74A1703AEAC}"/>
              </a:ext>
            </a:extLst>
          </p:cNvPr>
          <p:cNvSpPr txBox="1">
            <a:spLocks/>
          </p:cNvSpPr>
          <p:nvPr/>
        </p:nvSpPr>
        <p:spPr>
          <a:xfrm>
            <a:off x="1702122" y="2955248"/>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6" name="Subtitle 2">
            <a:extLst>
              <a:ext uri="{FF2B5EF4-FFF2-40B4-BE49-F238E27FC236}">
                <a16:creationId xmlns:a16="http://schemas.microsoft.com/office/drawing/2014/main" id="{07033FF9-8A24-7843-B406-92732A10F263}"/>
              </a:ext>
            </a:extLst>
          </p:cNvPr>
          <p:cNvSpPr txBox="1">
            <a:spLocks/>
          </p:cNvSpPr>
          <p:nvPr/>
        </p:nvSpPr>
        <p:spPr>
          <a:xfrm>
            <a:off x="5047135" y="2955248"/>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7" name="Subtitle 2">
            <a:extLst>
              <a:ext uri="{FF2B5EF4-FFF2-40B4-BE49-F238E27FC236}">
                <a16:creationId xmlns:a16="http://schemas.microsoft.com/office/drawing/2014/main" id="{6315D998-EBA2-D046-8E06-2D934E5AB83C}"/>
              </a:ext>
            </a:extLst>
          </p:cNvPr>
          <p:cNvSpPr txBox="1">
            <a:spLocks/>
          </p:cNvSpPr>
          <p:nvPr/>
        </p:nvSpPr>
        <p:spPr>
          <a:xfrm>
            <a:off x="8398744" y="2955248"/>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8" name="Subtitle 2">
            <a:extLst>
              <a:ext uri="{FF2B5EF4-FFF2-40B4-BE49-F238E27FC236}">
                <a16:creationId xmlns:a16="http://schemas.microsoft.com/office/drawing/2014/main" id="{A329586B-DD60-2F44-87CE-0C5146917C32}"/>
              </a:ext>
            </a:extLst>
          </p:cNvPr>
          <p:cNvSpPr txBox="1">
            <a:spLocks/>
          </p:cNvSpPr>
          <p:nvPr/>
        </p:nvSpPr>
        <p:spPr>
          <a:xfrm>
            <a:off x="1884197" y="4326940"/>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9" name="Subtitle 2">
            <a:extLst>
              <a:ext uri="{FF2B5EF4-FFF2-40B4-BE49-F238E27FC236}">
                <a16:creationId xmlns:a16="http://schemas.microsoft.com/office/drawing/2014/main" id="{739E9431-90B6-7144-AD9F-24D7218EF2DB}"/>
              </a:ext>
            </a:extLst>
          </p:cNvPr>
          <p:cNvSpPr txBox="1">
            <a:spLocks/>
          </p:cNvSpPr>
          <p:nvPr/>
        </p:nvSpPr>
        <p:spPr>
          <a:xfrm>
            <a:off x="5229210" y="4326940"/>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0" name="Subtitle 2">
            <a:extLst>
              <a:ext uri="{FF2B5EF4-FFF2-40B4-BE49-F238E27FC236}">
                <a16:creationId xmlns:a16="http://schemas.microsoft.com/office/drawing/2014/main" id="{92639D7A-5C04-9A4A-A416-E0ED4AEA7690}"/>
              </a:ext>
            </a:extLst>
          </p:cNvPr>
          <p:cNvSpPr txBox="1">
            <a:spLocks/>
          </p:cNvSpPr>
          <p:nvPr/>
        </p:nvSpPr>
        <p:spPr>
          <a:xfrm>
            <a:off x="8580819" y="4326940"/>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1" name="Subtitle 2">
            <a:extLst>
              <a:ext uri="{FF2B5EF4-FFF2-40B4-BE49-F238E27FC236}">
                <a16:creationId xmlns:a16="http://schemas.microsoft.com/office/drawing/2014/main" id="{A607CA18-7B16-E84E-BBBC-A583AF58BA41}"/>
              </a:ext>
            </a:extLst>
          </p:cNvPr>
          <p:cNvSpPr txBox="1">
            <a:spLocks/>
          </p:cNvSpPr>
          <p:nvPr/>
        </p:nvSpPr>
        <p:spPr>
          <a:xfrm>
            <a:off x="1325459" y="4991803"/>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2" name="Subtitle 2">
            <a:extLst>
              <a:ext uri="{FF2B5EF4-FFF2-40B4-BE49-F238E27FC236}">
                <a16:creationId xmlns:a16="http://schemas.microsoft.com/office/drawing/2014/main" id="{83FFF945-8B54-E744-8B92-D4D796A653A7}"/>
              </a:ext>
            </a:extLst>
          </p:cNvPr>
          <p:cNvSpPr txBox="1">
            <a:spLocks/>
          </p:cNvSpPr>
          <p:nvPr/>
        </p:nvSpPr>
        <p:spPr>
          <a:xfrm>
            <a:off x="4670473" y="4991803"/>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3" name="Subtitle 2">
            <a:extLst>
              <a:ext uri="{FF2B5EF4-FFF2-40B4-BE49-F238E27FC236}">
                <a16:creationId xmlns:a16="http://schemas.microsoft.com/office/drawing/2014/main" id="{8A302047-C027-B945-BEAE-766EAE06C847}"/>
              </a:ext>
            </a:extLst>
          </p:cNvPr>
          <p:cNvSpPr txBox="1">
            <a:spLocks/>
          </p:cNvSpPr>
          <p:nvPr/>
        </p:nvSpPr>
        <p:spPr>
          <a:xfrm>
            <a:off x="8022081" y="4991803"/>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4" name="Треугольник 277">
            <a:extLst>
              <a:ext uri="{FF2B5EF4-FFF2-40B4-BE49-F238E27FC236}">
                <a16:creationId xmlns:a16="http://schemas.microsoft.com/office/drawing/2014/main" id="{E66B1ACD-7673-F342-B86A-BC52EF2D09FD}"/>
              </a:ext>
            </a:extLst>
          </p:cNvPr>
          <p:cNvSpPr/>
          <p:nvPr/>
        </p:nvSpPr>
        <p:spPr bwMode="auto">
          <a:xfrm rot="5400000">
            <a:off x="11215107" y="3736837"/>
            <a:ext cx="282697" cy="381841"/>
          </a:xfrm>
          <a:prstGeom prst="triangle">
            <a:avLst/>
          </a:prstGeom>
          <a:solidFill>
            <a:schemeClr val="accent5"/>
          </a:solidFill>
          <a:ln w="12700" cap="flat" cmpd="sng" algn="ctr">
            <a:noFill/>
            <a:prstDash val="solid"/>
            <a:miter lim="400000"/>
            <a:headEnd type="none" w="med" len="med"/>
            <a:tailEnd type="none" w="med" len="med"/>
          </a:ln>
          <a:effectLst/>
        </p:spPr>
        <p:txBody>
          <a:bodyPr vert="horz" wrap="square" lIns="19045" tIns="19045" rIns="19045" bIns="19045" numCol="1" rtlCol="0" anchor="ctr" anchorCtr="0" compatLnSpc="1">
            <a:prstTxWarp prst="textNoShape">
              <a:avLst/>
            </a:prstTxWarp>
            <a:spAutoFit/>
          </a:bodyPr>
          <a:lstStyle/>
          <a:p>
            <a:pPr defTabSz="412626" fontAlgn="base" hangingPunct="0">
              <a:spcBef>
                <a:spcPct val="0"/>
              </a:spcBef>
              <a:spcAft>
                <a:spcPct val="0"/>
              </a:spcAft>
            </a:pPr>
            <a:endParaRPr lang="ru-RU" sz="999" dirty="0">
              <a:solidFill>
                <a:srgbClr val="74808C"/>
              </a:solidFill>
              <a:latin typeface="Roboto Light" panose="02000000000000000000" pitchFamily="2" charset="0"/>
              <a:ea typeface="Roboto Light" panose="02000000000000000000" pitchFamily="2" charset="0"/>
              <a:cs typeface="Poppins" charset="0"/>
              <a:sym typeface="Poppins" charset="0"/>
            </a:endParaRPr>
          </a:p>
        </p:txBody>
      </p:sp>
      <p:sp>
        <p:nvSpPr>
          <p:cNvPr id="76" name="TextBox 75">
            <a:extLst>
              <a:ext uri="{FF2B5EF4-FFF2-40B4-BE49-F238E27FC236}">
                <a16:creationId xmlns:a16="http://schemas.microsoft.com/office/drawing/2014/main" id="{480BD6FF-109C-1C43-BA0E-E9B11B6A898D}"/>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77" name="Rectangle 76">
            <a:extLst>
              <a:ext uri="{FF2B5EF4-FFF2-40B4-BE49-F238E27FC236}">
                <a16:creationId xmlns:a16="http://schemas.microsoft.com/office/drawing/2014/main" id="{5FB3D660-973B-8846-8B01-11FBDF2E922D}"/>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80348363"/>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8">
            <a:extLst>
              <a:ext uri="{FF2B5EF4-FFF2-40B4-BE49-F238E27FC236}">
                <a16:creationId xmlns:a16="http://schemas.microsoft.com/office/drawing/2014/main" id="{3E18BFC6-B408-0042-9E64-B6562D8818CE}"/>
              </a:ext>
            </a:extLst>
          </p:cNvPr>
          <p:cNvSpPr>
            <a:spLocks/>
          </p:cNvSpPr>
          <p:nvPr/>
        </p:nvSpPr>
        <p:spPr bwMode="auto">
          <a:xfrm flipH="1">
            <a:off x="1791056" y="1859307"/>
            <a:ext cx="2588803" cy="2057400"/>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1"/>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15" name="Oval 66">
            <a:extLst>
              <a:ext uri="{FF2B5EF4-FFF2-40B4-BE49-F238E27FC236}">
                <a16:creationId xmlns:a16="http://schemas.microsoft.com/office/drawing/2014/main" id="{24F53B6B-5D99-E642-8EE8-6C527794C8A4}"/>
              </a:ext>
            </a:extLst>
          </p:cNvPr>
          <p:cNvSpPr>
            <a:spLocks noChangeAspect="1" noChangeArrowheads="1"/>
          </p:cNvSpPr>
          <p:nvPr/>
        </p:nvSpPr>
        <p:spPr bwMode="auto">
          <a:xfrm>
            <a:off x="2589797" y="1748660"/>
            <a:ext cx="228600" cy="228600"/>
          </a:xfrm>
          <a:prstGeom prst="ellipse">
            <a:avLst/>
          </a:prstGeom>
          <a:solidFill>
            <a:schemeClr val="accent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6" name="Oval 66">
            <a:extLst>
              <a:ext uri="{FF2B5EF4-FFF2-40B4-BE49-F238E27FC236}">
                <a16:creationId xmlns:a16="http://schemas.microsoft.com/office/drawing/2014/main" id="{BC864563-C276-A743-9559-9F99BFB39848}"/>
              </a:ext>
            </a:extLst>
          </p:cNvPr>
          <p:cNvSpPr>
            <a:spLocks noChangeAspect="1" noChangeArrowheads="1"/>
          </p:cNvSpPr>
          <p:nvPr/>
        </p:nvSpPr>
        <p:spPr bwMode="auto">
          <a:xfrm>
            <a:off x="3236234" y="2507316"/>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7" name="Oval 66">
            <a:extLst>
              <a:ext uri="{FF2B5EF4-FFF2-40B4-BE49-F238E27FC236}">
                <a16:creationId xmlns:a16="http://schemas.microsoft.com/office/drawing/2014/main" id="{1DD92E16-CA5D-8247-A39D-DFD5FFF11A2A}"/>
              </a:ext>
            </a:extLst>
          </p:cNvPr>
          <p:cNvSpPr>
            <a:spLocks noChangeAspect="1" noChangeArrowheads="1"/>
          </p:cNvSpPr>
          <p:nvPr/>
        </p:nvSpPr>
        <p:spPr bwMode="auto">
          <a:xfrm>
            <a:off x="3782336" y="3189774"/>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8" name="Freeform 8">
            <a:extLst>
              <a:ext uri="{FF2B5EF4-FFF2-40B4-BE49-F238E27FC236}">
                <a16:creationId xmlns:a16="http://schemas.microsoft.com/office/drawing/2014/main" id="{47197542-B6B7-6E4D-A84B-C0EC7A84F012}"/>
              </a:ext>
            </a:extLst>
          </p:cNvPr>
          <p:cNvSpPr>
            <a:spLocks/>
          </p:cNvSpPr>
          <p:nvPr/>
        </p:nvSpPr>
        <p:spPr bwMode="auto">
          <a:xfrm flipH="1" flipV="1">
            <a:off x="3407924" y="3945264"/>
            <a:ext cx="2588638" cy="2057400"/>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1"/>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19" name="Oval 66">
            <a:extLst>
              <a:ext uri="{FF2B5EF4-FFF2-40B4-BE49-F238E27FC236}">
                <a16:creationId xmlns:a16="http://schemas.microsoft.com/office/drawing/2014/main" id="{A7935180-695A-E546-8ECF-9CBB410B442B}"/>
              </a:ext>
            </a:extLst>
          </p:cNvPr>
          <p:cNvSpPr>
            <a:spLocks noChangeAspect="1" noChangeArrowheads="1"/>
          </p:cNvSpPr>
          <p:nvPr/>
        </p:nvSpPr>
        <p:spPr bwMode="auto">
          <a:xfrm>
            <a:off x="4206854" y="5888957"/>
            <a:ext cx="228600" cy="228600"/>
          </a:xfrm>
          <a:prstGeom prst="ellipse">
            <a:avLst/>
          </a:prstGeom>
          <a:solidFill>
            <a:schemeClr val="accent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0" name="Oval 66">
            <a:extLst>
              <a:ext uri="{FF2B5EF4-FFF2-40B4-BE49-F238E27FC236}">
                <a16:creationId xmlns:a16="http://schemas.microsoft.com/office/drawing/2014/main" id="{CB8C1AF6-EDB1-8148-9277-8AF1E001ED9D}"/>
              </a:ext>
            </a:extLst>
          </p:cNvPr>
          <p:cNvSpPr>
            <a:spLocks noChangeAspect="1" noChangeArrowheads="1"/>
          </p:cNvSpPr>
          <p:nvPr/>
        </p:nvSpPr>
        <p:spPr bwMode="auto">
          <a:xfrm>
            <a:off x="4871977" y="5218998"/>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1" name="Oval 66">
            <a:extLst>
              <a:ext uri="{FF2B5EF4-FFF2-40B4-BE49-F238E27FC236}">
                <a16:creationId xmlns:a16="http://schemas.microsoft.com/office/drawing/2014/main" id="{022F9F0C-5E37-8949-AFE4-B1937CC755DA}"/>
              </a:ext>
            </a:extLst>
          </p:cNvPr>
          <p:cNvSpPr>
            <a:spLocks noChangeAspect="1" noChangeArrowheads="1"/>
          </p:cNvSpPr>
          <p:nvPr/>
        </p:nvSpPr>
        <p:spPr bwMode="auto">
          <a:xfrm>
            <a:off x="5395020" y="4564375"/>
            <a:ext cx="114300" cy="114300"/>
          </a:xfrm>
          <a:prstGeom prst="ellipse">
            <a:avLst/>
          </a:prstGeom>
          <a:solidFill>
            <a:schemeClr val="bg1"/>
          </a:solidFill>
          <a:ln w="57150">
            <a:solidFill>
              <a:schemeClr val="accent1"/>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cxnSp>
        <p:nvCxnSpPr>
          <p:cNvPr id="22" name="Straight Connector 2">
            <a:extLst>
              <a:ext uri="{FF2B5EF4-FFF2-40B4-BE49-F238E27FC236}">
                <a16:creationId xmlns:a16="http://schemas.microsoft.com/office/drawing/2014/main" id="{F16E7D05-57C0-AD46-B6B3-349C83976CA6}"/>
              </a:ext>
            </a:extLst>
          </p:cNvPr>
          <p:cNvCxnSpPr>
            <a:cxnSpLocks/>
          </p:cNvCxnSpPr>
          <p:nvPr/>
        </p:nvCxnSpPr>
        <p:spPr bwMode="auto">
          <a:xfrm>
            <a:off x="589416" y="3927757"/>
            <a:ext cx="10826284" cy="0"/>
          </a:xfrm>
          <a:prstGeom prst="line">
            <a:avLst/>
          </a:prstGeom>
          <a:solidFill>
            <a:schemeClr val="accent1"/>
          </a:solidFill>
          <a:ln w="57150" cap="flat" cmpd="sng" algn="ctr">
            <a:solidFill>
              <a:schemeClr val="accent5"/>
            </a:solidFill>
            <a:prstDash val="solid"/>
            <a:miter lim="400000"/>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cxnSp>
      <p:sp>
        <p:nvSpPr>
          <p:cNvPr id="23" name="Freeform 8">
            <a:extLst>
              <a:ext uri="{FF2B5EF4-FFF2-40B4-BE49-F238E27FC236}">
                <a16:creationId xmlns:a16="http://schemas.microsoft.com/office/drawing/2014/main" id="{B8A8FCA6-200C-A744-B2DA-35B42BCD43B4}"/>
              </a:ext>
            </a:extLst>
          </p:cNvPr>
          <p:cNvSpPr>
            <a:spLocks/>
          </p:cNvSpPr>
          <p:nvPr/>
        </p:nvSpPr>
        <p:spPr bwMode="auto">
          <a:xfrm flipH="1">
            <a:off x="5102561" y="1870399"/>
            <a:ext cx="2588803" cy="2057400"/>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2"/>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24" name="Oval 66">
            <a:extLst>
              <a:ext uri="{FF2B5EF4-FFF2-40B4-BE49-F238E27FC236}">
                <a16:creationId xmlns:a16="http://schemas.microsoft.com/office/drawing/2014/main" id="{11DCD986-350F-ED45-979E-B69597D9E967}"/>
              </a:ext>
            </a:extLst>
          </p:cNvPr>
          <p:cNvSpPr>
            <a:spLocks noChangeAspect="1" noChangeArrowheads="1"/>
          </p:cNvSpPr>
          <p:nvPr/>
        </p:nvSpPr>
        <p:spPr bwMode="auto">
          <a:xfrm>
            <a:off x="5901697" y="1759545"/>
            <a:ext cx="228600" cy="228600"/>
          </a:xfrm>
          <a:prstGeom prst="ellipse">
            <a:avLst/>
          </a:prstGeom>
          <a:solidFill>
            <a:schemeClr val="accent2"/>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5" name="Oval 66">
            <a:extLst>
              <a:ext uri="{FF2B5EF4-FFF2-40B4-BE49-F238E27FC236}">
                <a16:creationId xmlns:a16="http://schemas.microsoft.com/office/drawing/2014/main" id="{BBAB3AF8-3031-2848-9FA6-D3D4C0365BDD}"/>
              </a:ext>
            </a:extLst>
          </p:cNvPr>
          <p:cNvSpPr>
            <a:spLocks noChangeAspect="1" noChangeArrowheads="1"/>
          </p:cNvSpPr>
          <p:nvPr/>
        </p:nvSpPr>
        <p:spPr bwMode="auto">
          <a:xfrm>
            <a:off x="6540055" y="2507316"/>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6" name="Oval 66">
            <a:extLst>
              <a:ext uri="{FF2B5EF4-FFF2-40B4-BE49-F238E27FC236}">
                <a16:creationId xmlns:a16="http://schemas.microsoft.com/office/drawing/2014/main" id="{574DB738-2C53-3E41-9720-5B503226D8CC}"/>
              </a:ext>
            </a:extLst>
          </p:cNvPr>
          <p:cNvSpPr>
            <a:spLocks noChangeAspect="1" noChangeArrowheads="1"/>
          </p:cNvSpPr>
          <p:nvPr/>
        </p:nvSpPr>
        <p:spPr bwMode="auto">
          <a:xfrm>
            <a:off x="7086158" y="3189774"/>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7" name="Freeform 8">
            <a:extLst>
              <a:ext uri="{FF2B5EF4-FFF2-40B4-BE49-F238E27FC236}">
                <a16:creationId xmlns:a16="http://schemas.microsoft.com/office/drawing/2014/main" id="{4CF0D224-10C9-F048-AC1F-D6C9FD60CED2}"/>
              </a:ext>
            </a:extLst>
          </p:cNvPr>
          <p:cNvSpPr>
            <a:spLocks/>
          </p:cNvSpPr>
          <p:nvPr/>
        </p:nvSpPr>
        <p:spPr bwMode="auto">
          <a:xfrm flipH="1" flipV="1">
            <a:off x="6731967" y="3945175"/>
            <a:ext cx="2588638" cy="2057400"/>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2"/>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28" name="Oval 66">
            <a:extLst>
              <a:ext uri="{FF2B5EF4-FFF2-40B4-BE49-F238E27FC236}">
                <a16:creationId xmlns:a16="http://schemas.microsoft.com/office/drawing/2014/main" id="{A0F21D33-1BE7-1445-A2A2-3DCD74449C7A}"/>
              </a:ext>
            </a:extLst>
          </p:cNvPr>
          <p:cNvSpPr>
            <a:spLocks noChangeAspect="1" noChangeArrowheads="1"/>
          </p:cNvSpPr>
          <p:nvPr/>
        </p:nvSpPr>
        <p:spPr bwMode="auto">
          <a:xfrm>
            <a:off x="7531291" y="5883687"/>
            <a:ext cx="228600" cy="228600"/>
          </a:xfrm>
          <a:prstGeom prst="ellipse">
            <a:avLst/>
          </a:prstGeom>
          <a:solidFill>
            <a:schemeClr val="accent2"/>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9" name="Oval 66">
            <a:extLst>
              <a:ext uri="{FF2B5EF4-FFF2-40B4-BE49-F238E27FC236}">
                <a16:creationId xmlns:a16="http://schemas.microsoft.com/office/drawing/2014/main" id="{9602D566-2E83-E747-B6D7-E2502E075264}"/>
              </a:ext>
            </a:extLst>
          </p:cNvPr>
          <p:cNvSpPr>
            <a:spLocks noChangeAspect="1" noChangeArrowheads="1"/>
          </p:cNvSpPr>
          <p:nvPr/>
        </p:nvSpPr>
        <p:spPr bwMode="auto">
          <a:xfrm>
            <a:off x="8180652" y="5238208"/>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0" name="Oval 66">
            <a:extLst>
              <a:ext uri="{FF2B5EF4-FFF2-40B4-BE49-F238E27FC236}">
                <a16:creationId xmlns:a16="http://schemas.microsoft.com/office/drawing/2014/main" id="{35C04D8E-3643-3F4A-AF96-27A2DD8AC45D}"/>
              </a:ext>
            </a:extLst>
          </p:cNvPr>
          <p:cNvSpPr>
            <a:spLocks noChangeAspect="1" noChangeArrowheads="1"/>
          </p:cNvSpPr>
          <p:nvPr/>
        </p:nvSpPr>
        <p:spPr bwMode="auto">
          <a:xfrm>
            <a:off x="8722905" y="4564375"/>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1" name="Freeform 8">
            <a:extLst>
              <a:ext uri="{FF2B5EF4-FFF2-40B4-BE49-F238E27FC236}">
                <a16:creationId xmlns:a16="http://schemas.microsoft.com/office/drawing/2014/main" id="{62277E82-3D79-F543-92FD-FBDC148F01AA}"/>
              </a:ext>
            </a:extLst>
          </p:cNvPr>
          <p:cNvSpPr>
            <a:spLocks/>
          </p:cNvSpPr>
          <p:nvPr/>
        </p:nvSpPr>
        <p:spPr bwMode="auto">
          <a:xfrm flipH="1">
            <a:off x="8458012" y="1870399"/>
            <a:ext cx="2588803" cy="2057400"/>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3"/>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32" name="Oval 66">
            <a:extLst>
              <a:ext uri="{FF2B5EF4-FFF2-40B4-BE49-F238E27FC236}">
                <a16:creationId xmlns:a16="http://schemas.microsoft.com/office/drawing/2014/main" id="{F4B998F6-3768-A04B-BD85-46F44394C61F}"/>
              </a:ext>
            </a:extLst>
          </p:cNvPr>
          <p:cNvSpPr>
            <a:spLocks noChangeAspect="1" noChangeArrowheads="1"/>
          </p:cNvSpPr>
          <p:nvPr/>
        </p:nvSpPr>
        <p:spPr bwMode="auto">
          <a:xfrm>
            <a:off x="9257147" y="1759825"/>
            <a:ext cx="228600" cy="228600"/>
          </a:xfrm>
          <a:prstGeom prst="ellipse">
            <a:avLst/>
          </a:prstGeom>
          <a:solidFill>
            <a:schemeClr val="accent3"/>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3" name="Oval 66">
            <a:extLst>
              <a:ext uri="{FF2B5EF4-FFF2-40B4-BE49-F238E27FC236}">
                <a16:creationId xmlns:a16="http://schemas.microsoft.com/office/drawing/2014/main" id="{D46C6945-1F82-DF49-9F97-10B696DECAB9}"/>
              </a:ext>
            </a:extLst>
          </p:cNvPr>
          <p:cNvSpPr>
            <a:spLocks noChangeAspect="1" noChangeArrowheads="1"/>
          </p:cNvSpPr>
          <p:nvPr/>
        </p:nvSpPr>
        <p:spPr bwMode="auto">
          <a:xfrm>
            <a:off x="9891663" y="2507596"/>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4" name="Oval 66">
            <a:extLst>
              <a:ext uri="{FF2B5EF4-FFF2-40B4-BE49-F238E27FC236}">
                <a16:creationId xmlns:a16="http://schemas.microsoft.com/office/drawing/2014/main" id="{AA9EE6FA-D383-FC49-82CD-D7EECC2810BF}"/>
              </a:ext>
            </a:extLst>
          </p:cNvPr>
          <p:cNvSpPr>
            <a:spLocks noChangeAspect="1" noChangeArrowheads="1"/>
          </p:cNvSpPr>
          <p:nvPr/>
        </p:nvSpPr>
        <p:spPr bwMode="auto">
          <a:xfrm>
            <a:off x="10445450" y="3190054"/>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9" name="Oval 3">
            <a:extLst>
              <a:ext uri="{FF2B5EF4-FFF2-40B4-BE49-F238E27FC236}">
                <a16:creationId xmlns:a16="http://schemas.microsoft.com/office/drawing/2014/main" id="{7E088655-0C7D-4A45-B1FB-AC65638122B0}"/>
              </a:ext>
            </a:extLst>
          </p:cNvPr>
          <p:cNvSpPr>
            <a:spLocks noChangeAspect="1" noChangeArrowheads="1"/>
          </p:cNvSpPr>
          <p:nvPr/>
        </p:nvSpPr>
        <p:spPr bwMode="auto">
          <a:xfrm>
            <a:off x="927185"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0" name="Oval 42">
            <a:extLst>
              <a:ext uri="{FF2B5EF4-FFF2-40B4-BE49-F238E27FC236}">
                <a16:creationId xmlns:a16="http://schemas.microsoft.com/office/drawing/2014/main" id="{434D5BED-8077-9E4A-8AE6-C7B86209B616}"/>
              </a:ext>
            </a:extLst>
          </p:cNvPr>
          <p:cNvSpPr>
            <a:spLocks noChangeAspect="1" noChangeArrowheads="1"/>
          </p:cNvSpPr>
          <p:nvPr/>
        </p:nvSpPr>
        <p:spPr bwMode="auto">
          <a:xfrm>
            <a:off x="1761992"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1" name="Oval 43">
            <a:extLst>
              <a:ext uri="{FF2B5EF4-FFF2-40B4-BE49-F238E27FC236}">
                <a16:creationId xmlns:a16="http://schemas.microsoft.com/office/drawing/2014/main" id="{38C9389C-13D3-CE45-A4AB-9468F55C40B3}"/>
              </a:ext>
            </a:extLst>
          </p:cNvPr>
          <p:cNvSpPr>
            <a:spLocks noChangeAspect="1" noChangeArrowheads="1"/>
          </p:cNvSpPr>
          <p:nvPr/>
        </p:nvSpPr>
        <p:spPr bwMode="auto">
          <a:xfrm>
            <a:off x="10104513"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2" name="Oval 44">
            <a:extLst>
              <a:ext uri="{FF2B5EF4-FFF2-40B4-BE49-F238E27FC236}">
                <a16:creationId xmlns:a16="http://schemas.microsoft.com/office/drawing/2014/main" id="{DC2B7396-2F02-654A-8019-3C5EC394DF1B}"/>
              </a:ext>
            </a:extLst>
          </p:cNvPr>
          <p:cNvSpPr>
            <a:spLocks noChangeAspect="1" noChangeArrowheads="1"/>
          </p:cNvSpPr>
          <p:nvPr/>
        </p:nvSpPr>
        <p:spPr bwMode="auto">
          <a:xfrm>
            <a:off x="2596006"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3" name="Oval 45">
            <a:extLst>
              <a:ext uri="{FF2B5EF4-FFF2-40B4-BE49-F238E27FC236}">
                <a16:creationId xmlns:a16="http://schemas.microsoft.com/office/drawing/2014/main" id="{CF0DF8B4-E9E2-0442-B533-BFB4E71EB958}"/>
              </a:ext>
            </a:extLst>
          </p:cNvPr>
          <p:cNvSpPr>
            <a:spLocks noChangeAspect="1" noChangeArrowheads="1"/>
          </p:cNvSpPr>
          <p:nvPr/>
        </p:nvSpPr>
        <p:spPr bwMode="auto">
          <a:xfrm>
            <a:off x="3430020"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4" name="Oval 46">
            <a:extLst>
              <a:ext uri="{FF2B5EF4-FFF2-40B4-BE49-F238E27FC236}">
                <a16:creationId xmlns:a16="http://schemas.microsoft.com/office/drawing/2014/main" id="{46344E1C-41E1-0F44-9934-DB3537A8C276}"/>
              </a:ext>
            </a:extLst>
          </p:cNvPr>
          <p:cNvSpPr>
            <a:spLocks noChangeAspect="1" noChangeArrowheads="1"/>
          </p:cNvSpPr>
          <p:nvPr/>
        </p:nvSpPr>
        <p:spPr bwMode="auto">
          <a:xfrm>
            <a:off x="4264828"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5" name="Oval 48">
            <a:extLst>
              <a:ext uri="{FF2B5EF4-FFF2-40B4-BE49-F238E27FC236}">
                <a16:creationId xmlns:a16="http://schemas.microsoft.com/office/drawing/2014/main" id="{B4173D6A-33C6-234C-B914-E8A1BCF39261}"/>
              </a:ext>
            </a:extLst>
          </p:cNvPr>
          <p:cNvSpPr>
            <a:spLocks noChangeAspect="1" noChangeArrowheads="1"/>
          </p:cNvSpPr>
          <p:nvPr/>
        </p:nvSpPr>
        <p:spPr bwMode="auto">
          <a:xfrm>
            <a:off x="10964714"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6" name="Oval 49">
            <a:extLst>
              <a:ext uri="{FF2B5EF4-FFF2-40B4-BE49-F238E27FC236}">
                <a16:creationId xmlns:a16="http://schemas.microsoft.com/office/drawing/2014/main" id="{08154744-B9F5-4142-97AE-FC7AF0CB732D}"/>
              </a:ext>
            </a:extLst>
          </p:cNvPr>
          <p:cNvSpPr>
            <a:spLocks noChangeAspect="1" noChangeArrowheads="1"/>
          </p:cNvSpPr>
          <p:nvPr/>
        </p:nvSpPr>
        <p:spPr bwMode="auto">
          <a:xfrm>
            <a:off x="9270499"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7" name="Oval 50">
            <a:extLst>
              <a:ext uri="{FF2B5EF4-FFF2-40B4-BE49-F238E27FC236}">
                <a16:creationId xmlns:a16="http://schemas.microsoft.com/office/drawing/2014/main" id="{57A99DB9-B536-D343-8485-5AA29591BFC3}"/>
              </a:ext>
            </a:extLst>
          </p:cNvPr>
          <p:cNvSpPr>
            <a:spLocks noChangeAspect="1" noChangeArrowheads="1"/>
          </p:cNvSpPr>
          <p:nvPr/>
        </p:nvSpPr>
        <p:spPr bwMode="auto">
          <a:xfrm>
            <a:off x="5932856"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8" name="Oval 51">
            <a:extLst>
              <a:ext uri="{FF2B5EF4-FFF2-40B4-BE49-F238E27FC236}">
                <a16:creationId xmlns:a16="http://schemas.microsoft.com/office/drawing/2014/main" id="{C5279898-D26E-5246-9B3C-6285726713BF}"/>
              </a:ext>
            </a:extLst>
          </p:cNvPr>
          <p:cNvSpPr>
            <a:spLocks noChangeAspect="1" noChangeArrowheads="1"/>
          </p:cNvSpPr>
          <p:nvPr/>
        </p:nvSpPr>
        <p:spPr bwMode="auto">
          <a:xfrm>
            <a:off x="8435691"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9" name="Oval 52">
            <a:extLst>
              <a:ext uri="{FF2B5EF4-FFF2-40B4-BE49-F238E27FC236}">
                <a16:creationId xmlns:a16="http://schemas.microsoft.com/office/drawing/2014/main" id="{D8F38C0C-81A8-BB4B-923B-434BAD526429}"/>
              </a:ext>
            </a:extLst>
          </p:cNvPr>
          <p:cNvSpPr>
            <a:spLocks noChangeAspect="1" noChangeArrowheads="1"/>
          </p:cNvSpPr>
          <p:nvPr/>
        </p:nvSpPr>
        <p:spPr bwMode="auto">
          <a:xfrm>
            <a:off x="7601677"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0" name="Oval 53">
            <a:extLst>
              <a:ext uri="{FF2B5EF4-FFF2-40B4-BE49-F238E27FC236}">
                <a16:creationId xmlns:a16="http://schemas.microsoft.com/office/drawing/2014/main" id="{BCAB3CE0-B944-E647-A1D5-D6D8048979FC}"/>
              </a:ext>
            </a:extLst>
          </p:cNvPr>
          <p:cNvSpPr>
            <a:spLocks noChangeAspect="1" noChangeArrowheads="1"/>
          </p:cNvSpPr>
          <p:nvPr/>
        </p:nvSpPr>
        <p:spPr bwMode="auto">
          <a:xfrm>
            <a:off x="6767663"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1" name="Oval 54">
            <a:extLst>
              <a:ext uri="{FF2B5EF4-FFF2-40B4-BE49-F238E27FC236}">
                <a16:creationId xmlns:a16="http://schemas.microsoft.com/office/drawing/2014/main" id="{F690B4C2-427B-FA43-9BBA-CB5DB8B65610}"/>
              </a:ext>
            </a:extLst>
          </p:cNvPr>
          <p:cNvSpPr>
            <a:spLocks noChangeAspect="1" noChangeArrowheads="1"/>
          </p:cNvSpPr>
          <p:nvPr/>
        </p:nvSpPr>
        <p:spPr bwMode="auto">
          <a:xfrm>
            <a:off x="5098842" y="3872143"/>
            <a:ext cx="114300" cy="114300"/>
          </a:xfrm>
          <a:prstGeom prst="ellipse">
            <a:avLst/>
          </a:prstGeom>
          <a:solidFill>
            <a:schemeClr val="bg1"/>
          </a:solidFill>
          <a:ln w="57150">
            <a:solidFill>
              <a:schemeClr val="accent5"/>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54" name="TextBox 53">
            <a:extLst>
              <a:ext uri="{FF2B5EF4-FFF2-40B4-BE49-F238E27FC236}">
                <a16:creationId xmlns:a16="http://schemas.microsoft.com/office/drawing/2014/main" id="{2B06EAA6-B6A4-224D-AD4D-54457B4E533D}"/>
              </a:ext>
            </a:extLst>
          </p:cNvPr>
          <p:cNvSpPr txBox="1"/>
          <p:nvPr/>
        </p:nvSpPr>
        <p:spPr>
          <a:xfrm>
            <a:off x="1840077" y="1476730"/>
            <a:ext cx="729687"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1</a:t>
            </a:r>
          </a:p>
        </p:txBody>
      </p:sp>
      <p:sp>
        <p:nvSpPr>
          <p:cNvPr id="55" name="TextBox 54">
            <a:extLst>
              <a:ext uri="{FF2B5EF4-FFF2-40B4-BE49-F238E27FC236}">
                <a16:creationId xmlns:a16="http://schemas.microsoft.com/office/drawing/2014/main" id="{5ABCFF85-4CB0-074F-92A8-E39002EA970B}"/>
              </a:ext>
            </a:extLst>
          </p:cNvPr>
          <p:cNvSpPr txBox="1"/>
          <p:nvPr/>
        </p:nvSpPr>
        <p:spPr>
          <a:xfrm>
            <a:off x="3439312" y="6055329"/>
            <a:ext cx="747320" cy="353943"/>
          </a:xfrm>
          <a:prstGeom prst="rect">
            <a:avLst/>
          </a:prstGeom>
          <a:noFill/>
        </p:spPr>
        <p:txBody>
          <a:bodyPr wrap="none" rtlCol="0" anchor="t"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2</a:t>
            </a:r>
          </a:p>
        </p:txBody>
      </p:sp>
      <p:sp>
        <p:nvSpPr>
          <p:cNvPr id="56" name="TextBox 55">
            <a:extLst>
              <a:ext uri="{FF2B5EF4-FFF2-40B4-BE49-F238E27FC236}">
                <a16:creationId xmlns:a16="http://schemas.microsoft.com/office/drawing/2014/main" id="{D35A6DD6-F321-8A49-969F-12216D1D0BE7}"/>
              </a:ext>
            </a:extLst>
          </p:cNvPr>
          <p:cNvSpPr txBox="1"/>
          <p:nvPr/>
        </p:nvSpPr>
        <p:spPr>
          <a:xfrm>
            <a:off x="6775187" y="6055329"/>
            <a:ext cx="748923" cy="353943"/>
          </a:xfrm>
          <a:prstGeom prst="rect">
            <a:avLst/>
          </a:prstGeom>
          <a:noFill/>
        </p:spPr>
        <p:txBody>
          <a:bodyPr wrap="none" rtlCol="0" anchor="t"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4</a:t>
            </a:r>
          </a:p>
        </p:txBody>
      </p:sp>
      <p:sp>
        <p:nvSpPr>
          <p:cNvPr id="58" name="TextBox 57">
            <a:extLst>
              <a:ext uri="{FF2B5EF4-FFF2-40B4-BE49-F238E27FC236}">
                <a16:creationId xmlns:a16="http://schemas.microsoft.com/office/drawing/2014/main" id="{BB39C7AC-201B-0543-836A-0B05B45BD979}"/>
              </a:ext>
            </a:extLst>
          </p:cNvPr>
          <p:cNvSpPr txBox="1"/>
          <p:nvPr/>
        </p:nvSpPr>
        <p:spPr>
          <a:xfrm>
            <a:off x="8509225" y="1487780"/>
            <a:ext cx="747320"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5</a:t>
            </a:r>
          </a:p>
        </p:txBody>
      </p:sp>
      <p:sp>
        <p:nvSpPr>
          <p:cNvPr id="59" name="TextBox 58">
            <a:extLst>
              <a:ext uri="{FF2B5EF4-FFF2-40B4-BE49-F238E27FC236}">
                <a16:creationId xmlns:a16="http://schemas.microsoft.com/office/drawing/2014/main" id="{4137D422-E270-0646-B227-CB8CA449B7E4}"/>
              </a:ext>
            </a:extLst>
          </p:cNvPr>
          <p:cNvSpPr txBox="1"/>
          <p:nvPr/>
        </p:nvSpPr>
        <p:spPr>
          <a:xfrm>
            <a:off x="5147384" y="1487780"/>
            <a:ext cx="747320"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TITLE 3</a:t>
            </a:r>
          </a:p>
        </p:txBody>
      </p:sp>
      <p:sp>
        <p:nvSpPr>
          <p:cNvPr id="60" name="Subtitle 2">
            <a:extLst>
              <a:ext uri="{FF2B5EF4-FFF2-40B4-BE49-F238E27FC236}">
                <a16:creationId xmlns:a16="http://schemas.microsoft.com/office/drawing/2014/main" id="{F74E82F1-6C00-8840-AD40-76E82354DBB5}"/>
              </a:ext>
            </a:extLst>
          </p:cNvPr>
          <p:cNvSpPr txBox="1">
            <a:spLocks/>
          </p:cNvSpPr>
          <p:nvPr/>
        </p:nvSpPr>
        <p:spPr>
          <a:xfrm>
            <a:off x="762000" y="2326209"/>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1" name="Subtitle 2">
            <a:extLst>
              <a:ext uri="{FF2B5EF4-FFF2-40B4-BE49-F238E27FC236}">
                <a16:creationId xmlns:a16="http://schemas.microsoft.com/office/drawing/2014/main" id="{134FA2C6-30A5-6546-9785-C3874771B6F5}"/>
              </a:ext>
            </a:extLst>
          </p:cNvPr>
          <p:cNvSpPr txBox="1">
            <a:spLocks/>
          </p:cNvSpPr>
          <p:nvPr/>
        </p:nvSpPr>
        <p:spPr>
          <a:xfrm>
            <a:off x="4202793" y="2326209"/>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2" name="Subtitle 2">
            <a:extLst>
              <a:ext uri="{FF2B5EF4-FFF2-40B4-BE49-F238E27FC236}">
                <a16:creationId xmlns:a16="http://schemas.microsoft.com/office/drawing/2014/main" id="{4B29AE88-3159-D54C-BDC9-E9E3F3622F61}"/>
              </a:ext>
            </a:extLst>
          </p:cNvPr>
          <p:cNvSpPr txBox="1">
            <a:spLocks/>
          </p:cNvSpPr>
          <p:nvPr/>
        </p:nvSpPr>
        <p:spPr>
          <a:xfrm>
            <a:off x="7554401" y="2326209"/>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3" name="Subtitle 2">
            <a:extLst>
              <a:ext uri="{FF2B5EF4-FFF2-40B4-BE49-F238E27FC236}">
                <a16:creationId xmlns:a16="http://schemas.microsoft.com/office/drawing/2014/main" id="{25636A57-C48C-0B4C-A466-D58E4C784574}"/>
              </a:ext>
            </a:extLst>
          </p:cNvPr>
          <p:cNvSpPr txBox="1">
            <a:spLocks/>
          </p:cNvSpPr>
          <p:nvPr/>
        </p:nvSpPr>
        <p:spPr>
          <a:xfrm>
            <a:off x="1419498" y="3000015"/>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4" name="Subtitle 2">
            <a:extLst>
              <a:ext uri="{FF2B5EF4-FFF2-40B4-BE49-F238E27FC236}">
                <a16:creationId xmlns:a16="http://schemas.microsoft.com/office/drawing/2014/main" id="{78563330-1735-FD4F-9BFF-A70095551300}"/>
              </a:ext>
            </a:extLst>
          </p:cNvPr>
          <p:cNvSpPr txBox="1">
            <a:spLocks/>
          </p:cNvSpPr>
          <p:nvPr/>
        </p:nvSpPr>
        <p:spPr>
          <a:xfrm>
            <a:off x="4764511" y="3000015"/>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5" name="Subtitle 2">
            <a:extLst>
              <a:ext uri="{FF2B5EF4-FFF2-40B4-BE49-F238E27FC236}">
                <a16:creationId xmlns:a16="http://schemas.microsoft.com/office/drawing/2014/main" id="{988D686D-45F5-6E4D-BF67-BBEBA88348D8}"/>
              </a:ext>
            </a:extLst>
          </p:cNvPr>
          <p:cNvSpPr txBox="1">
            <a:spLocks/>
          </p:cNvSpPr>
          <p:nvPr/>
        </p:nvSpPr>
        <p:spPr>
          <a:xfrm>
            <a:off x="8116120" y="3000015"/>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6" name="Subtitle 2">
            <a:extLst>
              <a:ext uri="{FF2B5EF4-FFF2-40B4-BE49-F238E27FC236}">
                <a16:creationId xmlns:a16="http://schemas.microsoft.com/office/drawing/2014/main" id="{9A5F5F89-D0EA-8D48-82C2-9F7E25346665}"/>
              </a:ext>
            </a:extLst>
          </p:cNvPr>
          <p:cNvSpPr txBox="1">
            <a:spLocks/>
          </p:cNvSpPr>
          <p:nvPr/>
        </p:nvSpPr>
        <p:spPr>
          <a:xfrm>
            <a:off x="2953150" y="4343272"/>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7" name="Subtitle 2">
            <a:extLst>
              <a:ext uri="{FF2B5EF4-FFF2-40B4-BE49-F238E27FC236}">
                <a16:creationId xmlns:a16="http://schemas.microsoft.com/office/drawing/2014/main" id="{6DC3C160-ACCA-4346-AEDF-7C2DADE1A028}"/>
              </a:ext>
            </a:extLst>
          </p:cNvPr>
          <p:cNvSpPr txBox="1">
            <a:spLocks/>
          </p:cNvSpPr>
          <p:nvPr/>
        </p:nvSpPr>
        <p:spPr>
          <a:xfrm>
            <a:off x="6310701" y="4343272"/>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9" name="Subtitle 2">
            <a:extLst>
              <a:ext uri="{FF2B5EF4-FFF2-40B4-BE49-F238E27FC236}">
                <a16:creationId xmlns:a16="http://schemas.microsoft.com/office/drawing/2014/main" id="{1382753C-A5EB-A54A-9896-7D7B73752610}"/>
              </a:ext>
            </a:extLst>
          </p:cNvPr>
          <p:cNvSpPr txBox="1">
            <a:spLocks/>
          </p:cNvSpPr>
          <p:nvPr/>
        </p:nvSpPr>
        <p:spPr>
          <a:xfrm>
            <a:off x="2394413" y="5008136"/>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70" name="Subtitle 2">
            <a:extLst>
              <a:ext uri="{FF2B5EF4-FFF2-40B4-BE49-F238E27FC236}">
                <a16:creationId xmlns:a16="http://schemas.microsoft.com/office/drawing/2014/main" id="{FBA92011-03ED-C541-93E9-4A46EC6A3128}"/>
              </a:ext>
            </a:extLst>
          </p:cNvPr>
          <p:cNvSpPr txBox="1">
            <a:spLocks/>
          </p:cNvSpPr>
          <p:nvPr/>
        </p:nvSpPr>
        <p:spPr>
          <a:xfrm>
            <a:off x="5751964" y="5008136"/>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72" name="Треугольник 277">
            <a:extLst>
              <a:ext uri="{FF2B5EF4-FFF2-40B4-BE49-F238E27FC236}">
                <a16:creationId xmlns:a16="http://schemas.microsoft.com/office/drawing/2014/main" id="{2DBB335A-8AA7-DF44-BCF3-23D9D4670A41}"/>
              </a:ext>
            </a:extLst>
          </p:cNvPr>
          <p:cNvSpPr/>
          <p:nvPr/>
        </p:nvSpPr>
        <p:spPr bwMode="auto">
          <a:xfrm rot="5400000">
            <a:off x="11378392" y="3736837"/>
            <a:ext cx="282697" cy="381841"/>
          </a:xfrm>
          <a:prstGeom prst="triangle">
            <a:avLst/>
          </a:prstGeom>
          <a:solidFill>
            <a:schemeClr val="accent5"/>
          </a:solidFill>
          <a:ln w="12700" cap="flat" cmpd="sng" algn="ctr">
            <a:noFill/>
            <a:prstDash val="solid"/>
            <a:miter lim="400000"/>
            <a:headEnd type="none" w="med" len="med"/>
            <a:tailEnd type="none" w="med" len="med"/>
          </a:ln>
          <a:effectLst/>
        </p:spPr>
        <p:txBody>
          <a:bodyPr vert="horz" wrap="square" lIns="19045" tIns="19045" rIns="19045" bIns="19045" numCol="1" rtlCol="0" anchor="ctr" anchorCtr="0" compatLnSpc="1">
            <a:prstTxWarp prst="textNoShape">
              <a:avLst/>
            </a:prstTxWarp>
            <a:spAutoFit/>
          </a:bodyPr>
          <a:lstStyle/>
          <a:p>
            <a:pPr defTabSz="412626" fontAlgn="base" hangingPunct="0">
              <a:spcBef>
                <a:spcPct val="0"/>
              </a:spcBef>
              <a:spcAft>
                <a:spcPct val="0"/>
              </a:spcAft>
            </a:pPr>
            <a:endParaRPr lang="ru-RU" sz="999" dirty="0">
              <a:solidFill>
                <a:srgbClr val="74808C"/>
              </a:solidFill>
              <a:latin typeface="Roboto Light" panose="02000000000000000000" pitchFamily="2" charset="0"/>
              <a:ea typeface="Roboto Light" panose="02000000000000000000" pitchFamily="2" charset="0"/>
              <a:cs typeface="Poppins" charset="0"/>
              <a:sym typeface="Poppins" charset="0"/>
            </a:endParaRPr>
          </a:p>
        </p:txBody>
      </p:sp>
      <p:sp>
        <p:nvSpPr>
          <p:cNvPr id="74" name="TextBox 73">
            <a:extLst>
              <a:ext uri="{FF2B5EF4-FFF2-40B4-BE49-F238E27FC236}">
                <a16:creationId xmlns:a16="http://schemas.microsoft.com/office/drawing/2014/main" id="{D61EA6FF-6681-BC4B-95A0-03F07CAD4D29}"/>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75" name="Rectangle 74">
            <a:extLst>
              <a:ext uri="{FF2B5EF4-FFF2-40B4-BE49-F238E27FC236}">
                <a16:creationId xmlns:a16="http://schemas.microsoft.com/office/drawing/2014/main" id="{8D78BC83-0B3E-A140-84A1-1224C54E1A83}"/>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3734776658"/>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hape 47">
            <a:extLst>
              <a:ext uri="{FF2B5EF4-FFF2-40B4-BE49-F238E27FC236}">
                <a16:creationId xmlns:a16="http://schemas.microsoft.com/office/drawing/2014/main" id="{F866D6FE-DB83-1D4F-B6B7-BA873038E5E5}"/>
              </a:ext>
            </a:extLst>
          </p:cNvPr>
          <p:cNvSpPr>
            <a:spLocks noChangeShapeType="1"/>
          </p:cNvSpPr>
          <p:nvPr/>
        </p:nvSpPr>
        <p:spPr bwMode="auto">
          <a:xfrm>
            <a:off x="2420103" y="4028222"/>
            <a:ext cx="7201054" cy="1"/>
          </a:xfrm>
          <a:prstGeom prst="line">
            <a:avLst/>
          </a:prstGeom>
          <a:noFill/>
          <a:ln w="165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6" name="Shape 48">
            <a:extLst>
              <a:ext uri="{FF2B5EF4-FFF2-40B4-BE49-F238E27FC236}">
                <a16:creationId xmlns:a16="http://schemas.microsoft.com/office/drawing/2014/main" id="{467085B9-ACF0-F147-9150-5A2E83431A8E}"/>
              </a:ext>
            </a:extLst>
          </p:cNvPr>
          <p:cNvSpPr>
            <a:spLocks noChangeShapeType="1"/>
          </p:cNvSpPr>
          <p:nvPr/>
        </p:nvSpPr>
        <p:spPr bwMode="auto">
          <a:xfrm flipV="1">
            <a:off x="2521094" y="4042181"/>
            <a:ext cx="1332169" cy="1470217"/>
          </a:xfrm>
          <a:prstGeom prst="line">
            <a:avLst/>
          </a:prstGeom>
          <a:noFill/>
          <a:ln w="165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7" name="Shape 49">
            <a:extLst>
              <a:ext uri="{FF2B5EF4-FFF2-40B4-BE49-F238E27FC236}">
                <a16:creationId xmlns:a16="http://schemas.microsoft.com/office/drawing/2014/main" id="{84D3F349-21FA-5E4E-A865-6087C3F89507}"/>
              </a:ext>
            </a:extLst>
          </p:cNvPr>
          <p:cNvSpPr>
            <a:spLocks noChangeShapeType="1"/>
          </p:cNvSpPr>
          <p:nvPr/>
        </p:nvSpPr>
        <p:spPr bwMode="auto">
          <a:xfrm flipV="1">
            <a:off x="4592702" y="4042182"/>
            <a:ext cx="1431761" cy="1585703"/>
          </a:xfrm>
          <a:prstGeom prst="line">
            <a:avLst/>
          </a:prstGeom>
          <a:noFill/>
          <a:ln w="165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8" name="Shape 50">
            <a:extLst>
              <a:ext uri="{FF2B5EF4-FFF2-40B4-BE49-F238E27FC236}">
                <a16:creationId xmlns:a16="http://schemas.microsoft.com/office/drawing/2014/main" id="{12CFE2A5-FBE8-BF4F-B283-AD0E52AAA543}"/>
              </a:ext>
            </a:extLst>
          </p:cNvPr>
          <p:cNvSpPr>
            <a:spLocks noChangeArrowheads="1"/>
          </p:cNvSpPr>
          <p:nvPr/>
        </p:nvSpPr>
        <p:spPr bwMode="auto">
          <a:xfrm>
            <a:off x="2320870" y="4538923"/>
            <a:ext cx="1235920" cy="1235921"/>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9" name="Shape 51">
            <a:extLst>
              <a:ext uri="{FF2B5EF4-FFF2-40B4-BE49-F238E27FC236}">
                <a16:creationId xmlns:a16="http://schemas.microsoft.com/office/drawing/2014/main" id="{826F1546-FAF7-FB4F-BB5F-11B10D0D5A5B}"/>
              </a:ext>
            </a:extLst>
          </p:cNvPr>
          <p:cNvSpPr>
            <a:spLocks/>
          </p:cNvSpPr>
          <p:nvPr/>
        </p:nvSpPr>
        <p:spPr bwMode="auto">
          <a:xfrm>
            <a:off x="8088314" y="2486002"/>
            <a:ext cx="2994017" cy="3080369"/>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7" y="21600"/>
                </a:moveTo>
                <a:lnTo>
                  <a:pt x="11675" y="21600"/>
                </a:lnTo>
                <a:lnTo>
                  <a:pt x="21600" y="10807"/>
                </a:lnTo>
                <a:lnTo>
                  <a:pt x="11426" y="0"/>
                </a:lnTo>
                <a:lnTo>
                  <a:pt x="0" y="0"/>
                </a:lnTo>
                <a:lnTo>
                  <a:pt x="10285" y="10845"/>
                </a:lnTo>
                <a:lnTo>
                  <a:pt x="217" y="21600"/>
                </a:lnTo>
                <a:close/>
              </a:path>
            </a:pathLst>
          </a:custGeom>
          <a:solidFill>
            <a:schemeClr val="bg1">
              <a:lumMod val="7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10" name="Shape 52">
            <a:extLst>
              <a:ext uri="{FF2B5EF4-FFF2-40B4-BE49-F238E27FC236}">
                <a16:creationId xmlns:a16="http://schemas.microsoft.com/office/drawing/2014/main" id="{0737F3F6-8C6B-0344-B2CE-60DD95C687E7}"/>
              </a:ext>
            </a:extLst>
          </p:cNvPr>
          <p:cNvSpPr>
            <a:spLocks/>
          </p:cNvSpPr>
          <p:nvPr/>
        </p:nvSpPr>
        <p:spPr bwMode="auto">
          <a:xfrm>
            <a:off x="1352696" y="2478365"/>
            <a:ext cx="1430496" cy="3086279"/>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600" y="10843"/>
                </a:moveTo>
                <a:lnTo>
                  <a:pt x="0" y="0"/>
                </a:lnTo>
                <a:lnTo>
                  <a:pt x="5646" y="10843"/>
                </a:lnTo>
                <a:lnTo>
                  <a:pt x="650" y="21600"/>
                </a:lnTo>
                <a:lnTo>
                  <a:pt x="21600" y="10843"/>
                </a:lnTo>
                <a:close/>
              </a:path>
            </a:pathLst>
          </a:custGeom>
          <a:solidFill>
            <a:schemeClr val="bg1">
              <a:lumMod val="7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11" name="Shape 53">
            <a:extLst>
              <a:ext uri="{FF2B5EF4-FFF2-40B4-BE49-F238E27FC236}">
                <a16:creationId xmlns:a16="http://schemas.microsoft.com/office/drawing/2014/main" id="{A75D3331-E20A-C643-8A76-D49EE99FA505}"/>
              </a:ext>
            </a:extLst>
          </p:cNvPr>
          <p:cNvSpPr>
            <a:spLocks/>
          </p:cNvSpPr>
          <p:nvPr/>
        </p:nvSpPr>
        <p:spPr bwMode="auto">
          <a:xfrm>
            <a:off x="8085486" y="2483079"/>
            <a:ext cx="2996212" cy="1546567"/>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600" y="21524"/>
                </a:moveTo>
                <a:lnTo>
                  <a:pt x="11426" y="0"/>
                </a:lnTo>
                <a:lnTo>
                  <a:pt x="0" y="0"/>
                </a:lnTo>
                <a:lnTo>
                  <a:pt x="10285" y="21600"/>
                </a:lnTo>
                <a:lnTo>
                  <a:pt x="21600" y="21524"/>
                </a:lnTo>
                <a:close/>
              </a:path>
            </a:pathLst>
          </a:custGeom>
          <a:solidFill>
            <a:schemeClr val="bg1">
              <a:lumMod val="9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12" name="Shape 54">
            <a:extLst>
              <a:ext uri="{FF2B5EF4-FFF2-40B4-BE49-F238E27FC236}">
                <a16:creationId xmlns:a16="http://schemas.microsoft.com/office/drawing/2014/main" id="{784FA41B-FF24-1544-83F4-FC678D04862A}"/>
              </a:ext>
            </a:extLst>
          </p:cNvPr>
          <p:cNvSpPr>
            <a:spLocks/>
          </p:cNvSpPr>
          <p:nvPr/>
        </p:nvSpPr>
        <p:spPr bwMode="auto">
          <a:xfrm>
            <a:off x="1352696" y="2474311"/>
            <a:ext cx="1430496" cy="1549355"/>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600" y="21599"/>
                </a:moveTo>
                <a:lnTo>
                  <a:pt x="0" y="0"/>
                </a:lnTo>
                <a:lnTo>
                  <a:pt x="5646" y="21600"/>
                </a:lnTo>
                <a:lnTo>
                  <a:pt x="21600" y="21599"/>
                </a:lnTo>
                <a:close/>
              </a:path>
            </a:pathLst>
          </a:custGeom>
          <a:solidFill>
            <a:schemeClr val="bg1">
              <a:lumMod val="9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13" name="Shape 55">
            <a:extLst>
              <a:ext uri="{FF2B5EF4-FFF2-40B4-BE49-F238E27FC236}">
                <a16:creationId xmlns:a16="http://schemas.microsoft.com/office/drawing/2014/main" id="{05CFB85A-0EED-9D47-8B70-DDB17B306BC5}"/>
              </a:ext>
            </a:extLst>
          </p:cNvPr>
          <p:cNvSpPr>
            <a:spLocks noChangeArrowheads="1"/>
          </p:cNvSpPr>
          <p:nvPr/>
        </p:nvSpPr>
        <p:spPr bwMode="auto">
          <a:xfrm>
            <a:off x="3992052" y="4617413"/>
            <a:ext cx="1859586" cy="1859588"/>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4" name="Shape 56">
            <a:extLst>
              <a:ext uri="{FF2B5EF4-FFF2-40B4-BE49-F238E27FC236}">
                <a16:creationId xmlns:a16="http://schemas.microsoft.com/office/drawing/2014/main" id="{72D5DCEF-3E1D-3E47-B068-707988ACA8CB}"/>
              </a:ext>
            </a:extLst>
          </p:cNvPr>
          <p:cNvSpPr>
            <a:spLocks noChangeShapeType="1"/>
          </p:cNvSpPr>
          <p:nvPr/>
        </p:nvSpPr>
        <p:spPr bwMode="auto">
          <a:xfrm flipV="1">
            <a:off x="6837033" y="4016787"/>
            <a:ext cx="1431761" cy="1585704"/>
          </a:xfrm>
          <a:prstGeom prst="line">
            <a:avLst/>
          </a:prstGeom>
          <a:noFill/>
          <a:ln w="165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15" name="Shape 57">
            <a:extLst>
              <a:ext uri="{FF2B5EF4-FFF2-40B4-BE49-F238E27FC236}">
                <a16:creationId xmlns:a16="http://schemas.microsoft.com/office/drawing/2014/main" id="{A1D89521-9701-CC42-9C2F-778E8290946E}"/>
              </a:ext>
            </a:extLst>
          </p:cNvPr>
          <p:cNvSpPr>
            <a:spLocks noChangeArrowheads="1"/>
          </p:cNvSpPr>
          <p:nvPr/>
        </p:nvSpPr>
        <p:spPr bwMode="auto">
          <a:xfrm>
            <a:off x="6286901" y="4561594"/>
            <a:ext cx="1623870" cy="1623872"/>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6" name="Shape 58">
            <a:extLst>
              <a:ext uri="{FF2B5EF4-FFF2-40B4-BE49-F238E27FC236}">
                <a16:creationId xmlns:a16="http://schemas.microsoft.com/office/drawing/2014/main" id="{F38AF473-63E6-7644-BB41-1E56FC3E2B77}"/>
              </a:ext>
            </a:extLst>
          </p:cNvPr>
          <p:cNvSpPr>
            <a:spLocks noChangeShapeType="1"/>
          </p:cNvSpPr>
          <p:nvPr/>
        </p:nvSpPr>
        <p:spPr bwMode="auto">
          <a:xfrm flipH="1" flipV="1">
            <a:off x="2575804" y="2600203"/>
            <a:ext cx="1301860" cy="1446870"/>
          </a:xfrm>
          <a:prstGeom prst="line">
            <a:avLst/>
          </a:prstGeom>
          <a:noFill/>
          <a:ln w="165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17" name="Shape 59">
            <a:extLst>
              <a:ext uri="{FF2B5EF4-FFF2-40B4-BE49-F238E27FC236}">
                <a16:creationId xmlns:a16="http://schemas.microsoft.com/office/drawing/2014/main" id="{1D095513-7267-D943-BA31-82A73821D4E3}"/>
              </a:ext>
            </a:extLst>
          </p:cNvPr>
          <p:cNvSpPr>
            <a:spLocks noChangeShapeType="1"/>
          </p:cNvSpPr>
          <p:nvPr/>
        </p:nvSpPr>
        <p:spPr bwMode="auto">
          <a:xfrm>
            <a:off x="4606617" y="2438945"/>
            <a:ext cx="1426582" cy="1593656"/>
          </a:xfrm>
          <a:prstGeom prst="line">
            <a:avLst/>
          </a:prstGeom>
          <a:noFill/>
          <a:ln w="165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18" name="Shape 60">
            <a:extLst>
              <a:ext uri="{FF2B5EF4-FFF2-40B4-BE49-F238E27FC236}">
                <a16:creationId xmlns:a16="http://schemas.microsoft.com/office/drawing/2014/main" id="{1B8825D8-D63F-F34E-8B86-72B7FB29BBB7}"/>
              </a:ext>
            </a:extLst>
          </p:cNvPr>
          <p:cNvSpPr>
            <a:spLocks noChangeShapeType="1"/>
          </p:cNvSpPr>
          <p:nvPr/>
        </p:nvSpPr>
        <p:spPr bwMode="auto">
          <a:xfrm>
            <a:off x="6830588" y="2483588"/>
            <a:ext cx="1440312" cy="1548383"/>
          </a:xfrm>
          <a:prstGeom prst="line">
            <a:avLst/>
          </a:prstGeom>
          <a:noFill/>
          <a:ln w="165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19" name="Shape 61">
            <a:extLst>
              <a:ext uri="{FF2B5EF4-FFF2-40B4-BE49-F238E27FC236}">
                <a16:creationId xmlns:a16="http://schemas.microsoft.com/office/drawing/2014/main" id="{65DDBA6C-B9B9-9D44-B762-B99FEEBD7928}"/>
              </a:ext>
            </a:extLst>
          </p:cNvPr>
          <p:cNvSpPr>
            <a:spLocks noChangeArrowheads="1"/>
          </p:cNvSpPr>
          <p:nvPr/>
        </p:nvSpPr>
        <p:spPr bwMode="auto">
          <a:xfrm>
            <a:off x="2318040" y="2278457"/>
            <a:ext cx="1235920" cy="1235922"/>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0" name="Shape 62">
            <a:extLst>
              <a:ext uri="{FF2B5EF4-FFF2-40B4-BE49-F238E27FC236}">
                <a16:creationId xmlns:a16="http://schemas.microsoft.com/office/drawing/2014/main" id="{47E290B8-2B80-9840-B82F-1190D9E1687E}"/>
              </a:ext>
            </a:extLst>
          </p:cNvPr>
          <p:cNvSpPr>
            <a:spLocks noChangeArrowheads="1"/>
          </p:cNvSpPr>
          <p:nvPr/>
        </p:nvSpPr>
        <p:spPr bwMode="auto">
          <a:xfrm>
            <a:off x="3989223" y="1576076"/>
            <a:ext cx="1859586" cy="1859588"/>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1" name="Shape 63">
            <a:extLst>
              <a:ext uri="{FF2B5EF4-FFF2-40B4-BE49-F238E27FC236}">
                <a16:creationId xmlns:a16="http://schemas.microsoft.com/office/drawing/2014/main" id="{C2739E2E-7690-5442-AD6D-62C98165FE57}"/>
              </a:ext>
            </a:extLst>
          </p:cNvPr>
          <p:cNvSpPr>
            <a:spLocks noChangeArrowheads="1"/>
          </p:cNvSpPr>
          <p:nvPr/>
        </p:nvSpPr>
        <p:spPr bwMode="auto">
          <a:xfrm>
            <a:off x="6284072" y="1863079"/>
            <a:ext cx="1623870" cy="1623872"/>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2" name="Shape 64">
            <a:extLst>
              <a:ext uri="{FF2B5EF4-FFF2-40B4-BE49-F238E27FC236}">
                <a16:creationId xmlns:a16="http://schemas.microsoft.com/office/drawing/2014/main" id="{532BBB96-C3D3-6149-A7BB-4D3B3CB74DDC}"/>
              </a:ext>
            </a:extLst>
          </p:cNvPr>
          <p:cNvSpPr>
            <a:spLocks noChangeArrowheads="1"/>
          </p:cNvSpPr>
          <p:nvPr/>
        </p:nvSpPr>
        <p:spPr bwMode="auto">
          <a:xfrm>
            <a:off x="3563732" y="3812372"/>
            <a:ext cx="431701" cy="431702"/>
          </a:xfrm>
          <a:prstGeom prst="ellipse">
            <a:avLst/>
          </a:prstGeom>
          <a:solidFill>
            <a:schemeClr val="accent1"/>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4" name="Shape 66">
            <a:extLst>
              <a:ext uri="{FF2B5EF4-FFF2-40B4-BE49-F238E27FC236}">
                <a16:creationId xmlns:a16="http://schemas.microsoft.com/office/drawing/2014/main" id="{2A718A8A-1C07-7047-B9B9-6D5950AA7BCC}"/>
              </a:ext>
            </a:extLst>
          </p:cNvPr>
          <p:cNvSpPr>
            <a:spLocks noChangeArrowheads="1"/>
          </p:cNvSpPr>
          <p:nvPr/>
        </p:nvSpPr>
        <p:spPr bwMode="auto">
          <a:xfrm>
            <a:off x="5683686" y="3812372"/>
            <a:ext cx="431701" cy="431702"/>
          </a:xfrm>
          <a:prstGeom prst="ellipse">
            <a:avLst/>
          </a:prstGeom>
          <a:solidFill>
            <a:schemeClr val="accent2"/>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6" name="Shape 68">
            <a:extLst>
              <a:ext uri="{FF2B5EF4-FFF2-40B4-BE49-F238E27FC236}">
                <a16:creationId xmlns:a16="http://schemas.microsoft.com/office/drawing/2014/main" id="{08430F44-D071-9949-85D1-AF946DE22C64}"/>
              </a:ext>
            </a:extLst>
          </p:cNvPr>
          <p:cNvSpPr>
            <a:spLocks noChangeArrowheads="1"/>
          </p:cNvSpPr>
          <p:nvPr/>
        </p:nvSpPr>
        <p:spPr bwMode="auto">
          <a:xfrm>
            <a:off x="7931102" y="3812372"/>
            <a:ext cx="431701" cy="431702"/>
          </a:xfrm>
          <a:prstGeom prst="ellipse">
            <a:avLst/>
          </a:prstGeom>
          <a:solidFill>
            <a:schemeClr val="accent3"/>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4" name="Subtitle 2">
            <a:extLst>
              <a:ext uri="{FF2B5EF4-FFF2-40B4-BE49-F238E27FC236}">
                <a16:creationId xmlns:a16="http://schemas.microsoft.com/office/drawing/2014/main" id="{8E0331AC-0DFD-BD48-995B-47FAA8F068A2}"/>
              </a:ext>
            </a:extLst>
          </p:cNvPr>
          <p:cNvSpPr txBox="1">
            <a:spLocks/>
          </p:cNvSpPr>
          <p:nvPr/>
        </p:nvSpPr>
        <p:spPr>
          <a:xfrm>
            <a:off x="4158564" y="1913960"/>
            <a:ext cx="1498060" cy="1183820"/>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650"/>
              </a:lnSpc>
            </a:pPr>
            <a:r>
              <a:rPr lang="en-US" sz="1200" dirty="0">
                <a:solidFill>
                  <a:schemeClr val="bg1"/>
                </a:solidFill>
                <a:latin typeface="Roboto Light" panose="02000000000000000000" pitchFamily="2"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6" name="Subtitle 2">
            <a:extLst>
              <a:ext uri="{FF2B5EF4-FFF2-40B4-BE49-F238E27FC236}">
                <a16:creationId xmlns:a16="http://schemas.microsoft.com/office/drawing/2014/main" id="{83F45545-5EE3-304A-AE72-CA9DC7E98C60}"/>
              </a:ext>
            </a:extLst>
          </p:cNvPr>
          <p:cNvSpPr txBox="1">
            <a:spLocks/>
          </p:cNvSpPr>
          <p:nvPr/>
        </p:nvSpPr>
        <p:spPr>
          <a:xfrm>
            <a:off x="4158564" y="4972733"/>
            <a:ext cx="1498060" cy="1183820"/>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650"/>
              </a:lnSpc>
            </a:pPr>
            <a:r>
              <a:rPr lang="en-US" sz="1200" dirty="0">
                <a:solidFill>
                  <a:schemeClr val="bg1"/>
                </a:solidFill>
                <a:latin typeface="Roboto Light" panose="02000000000000000000" pitchFamily="2"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7" name="Subtitle 2">
            <a:extLst>
              <a:ext uri="{FF2B5EF4-FFF2-40B4-BE49-F238E27FC236}">
                <a16:creationId xmlns:a16="http://schemas.microsoft.com/office/drawing/2014/main" id="{91CCAF98-EC7A-0F44-9C37-7C97030886EC}"/>
              </a:ext>
            </a:extLst>
          </p:cNvPr>
          <p:cNvSpPr txBox="1">
            <a:spLocks/>
          </p:cNvSpPr>
          <p:nvPr/>
        </p:nvSpPr>
        <p:spPr>
          <a:xfrm>
            <a:off x="6395324" y="2083105"/>
            <a:ext cx="1417486" cy="1183820"/>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650"/>
              </a:lnSpc>
            </a:pPr>
            <a:r>
              <a:rPr lang="en-US" sz="1200" dirty="0">
                <a:solidFill>
                  <a:schemeClr val="bg1"/>
                </a:solidFill>
                <a:latin typeface="Roboto Light" panose="02000000000000000000" pitchFamily="2"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8" name="Subtitle 2">
            <a:extLst>
              <a:ext uri="{FF2B5EF4-FFF2-40B4-BE49-F238E27FC236}">
                <a16:creationId xmlns:a16="http://schemas.microsoft.com/office/drawing/2014/main" id="{60D3F43C-AA02-EB47-9E1B-DD80C0E652FF}"/>
              </a:ext>
            </a:extLst>
          </p:cNvPr>
          <p:cNvSpPr txBox="1">
            <a:spLocks/>
          </p:cNvSpPr>
          <p:nvPr/>
        </p:nvSpPr>
        <p:spPr>
          <a:xfrm>
            <a:off x="6395324" y="4781532"/>
            <a:ext cx="1417486" cy="1183820"/>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650"/>
              </a:lnSpc>
            </a:pPr>
            <a:r>
              <a:rPr lang="en-US" sz="1200" dirty="0">
                <a:solidFill>
                  <a:schemeClr val="bg1"/>
                </a:solidFill>
                <a:latin typeface="Roboto Light" panose="02000000000000000000" pitchFamily="2"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9" name="Subtitle 2">
            <a:extLst>
              <a:ext uri="{FF2B5EF4-FFF2-40B4-BE49-F238E27FC236}">
                <a16:creationId xmlns:a16="http://schemas.microsoft.com/office/drawing/2014/main" id="{0E071670-B63F-064B-B89C-6EF7BF81C7D4}"/>
              </a:ext>
            </a:extLst>
          </p:cNvPr>
          <p:cNvSpPr txBox="1">
            <a:spLocks/>
          </p:cNvSpPr>
          <p:nvPr/>
        </p:nvSpPr>
        <p:spPr>
          <a:xfrm>
            <a:off x="2410765" y="4760106"/>
            <a:ext cx="1026671" cy="747803"/>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650"/>
              </a:lnSpc>
            </a:pPr>
            <a:r>
              <a:rPr lang="en-US" sz="1200" dirty="0">
                <a:solidFill>
                  <a:schemeClr val="bg1"/>
                </a:solidFill>
                <a:latin typeface="Roboto Light" panose="02000000000000000000" pitchFamily="2" charset="0"/>
                <a:ea typeface="Lato Light" panose="020F0502020204030203" pitchFamily="34" charset="0"/>
                <a:cs typeface="Mukta ExtraLight" panose="020B0000000000000000" pitchFamily="34" charset="77"/>
              </a:rPr>
              <a:t>Green marketing is a practice</a:t>
            </a:r>
          </a:p>
        </p:txBody>
      </p:sp>
      <p:sp>
        <p:nvSpPr>
          <p:cNvPr id="40" name="Subtitle 2">
            <a:extLst>
              <a:ext uri="{FF2B5EF4-FFF2-40B4-BE49-F238E27FC236}">
                <a16:creationId xmlns:a16="http://schemas.microsoft.com/office/drawing/2014/main" id="{AD4581CE-A35F-D64C-B25E-92E453BE1FBA}"/>
              </a:ext>
            </a:extLst>
          </p:cNvPr>
          <p:cNvSpPr txBox="1">
            <a:spLocks/>
          </p:cNvSpPr>
          <p:nvPr/>
        </p:nvSpPr>
        <p:spPr>
          <a:xfrm>
            <a:off x="2410765" y="2514413"/>
            <a:ext cx="1026671" cy="747803"/>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650"/>
              </a:lnSpc>
            </a:pPr>
            <a:r>
              <a:rPr lang="en-US" sz="1200" dirty="0">
                <a:solidFill>
                  <a:schemeClr val="bg1"/>
                </a:solidFill>
                <a:latin typeface="Roboto Light" panose="02000000000000000000" pitchFamily="2" charset="0"/>
                <a:ea typeface="Lato Light" panose="020F0502020204030203" pitchFamily="34" charset="0"/>
                <a:cs typeface="Mukta ExtraLight" panose="020B0000000000000000" pitchFamily="34" charset="77"/>
              </a:rPr>
              <a:t>Green marketing is a practice</a:t>
            </a:r>
          </a:p>
        </p:txBody>
      </p:sp>
      <p:sp>
        <p:nvSpPr>
          <p:cNvPr id="41" name="TextBox 40">
            <a:extLst>
              <a:ext uri="{FF2B5EF4-FFF2-40B4-BE49-F238E27FC236}">
                <a16:creationId xmlns:a16="http://schemas.microsoft.com/office/drawing/2014/main" id="{415D54D6-7E6A-E04A-A2C9-01F5499E4F2A}"/>
              </a:ext>
            </a:extLst>
          </p:cNvPr>
          <p:cNvSpPr txBox="1"/>
          <p:nvPr/>
        </p:nvSpPr>
        <p:spPr>
          <a:xfrm>
            <a:off x="3647844" y="3861474"/>
            <a:ext cx="264817" cy="338554"/>
          </a:xfrm>
          <a:prstGeom prst="rect">
            <a:avLst/>
          </a:prstGeom>
          <a:noFill/>
        </p:spPr>
        <p:txBody>
          <a:bodyPr wrap="none" rtlCol="0" anchor="ctr">
            <a:spAutoFit/>
          </a:bodyPr>
          <a:lstStyle/>
          <a:p>
            <a:pPr algn="ctr"/>
            <a:r>
              <a:rPr lang="en-US" sz="1600" b="1" dirty="0">
                <a:solidFill>
                  <a:schemeClr val="bg1"/>
                </a:solidFill>
                <a:latin typeface="Oswald" panose="02000503000000000000" pitchFamily="2" charset="77"/>
              </a:rPr>
              <a:t>1</a:t>
            </a:r>
          </a:p>
        </p:txBody>
      </p:sp>
      <p:sp>
        <p:nvSpPr>
          <p:cNvPr id="42" name="TextBox 41">
            <a:extLst>
              <a:ext uri="{FF2B5EF4-FFF2-40B4-BE49-F238E27FC236}">
                <a16:creationId xmlns:a16="http://schemas.microsoft.com/office/drawing/2014/main" id="{3BE746A2-32E5-1F43-9336-618C5D0C34B8}"/>
              </a:ext>
            </a:extLst>
          </p:cNvPr>
          <p:cNvSpPr txBox="1"/>
          <p:nvPr/>
        </p:nvSpPr>
        <p:spPr>
          <a:xfrm>
            <a:off x="5754304" y="3861474"/>
            <a:ext cx="290465" cy="338554"/>
          </a:xfrm>
          <a:prstGeom prst="rect">
            <a:avLst/>
          </a:prstGeom>
          <a:noFill/>
        </p:spPr>
        <p:txBody>
          <a:bodyPr wrap="none" rtlCol="0" anchor="ctr">
            <a:spAutoFit/>
          </a:bodyPr>
          <a:lstStyle/>
          <a:p>
            <a:pPr algn="ctr"/>
            <a:r>
              <a:rPr lang="en-US" sz="1600" b="1" dirty="0">
                <a:solidFill>
                  <a:schemeClr val="bg1"/>
                </a:solidFill>
                <a:latin typeface="Oswald" panose="02000503000000000000" pitchFamily="2" charset="77"/>
              </a:rPr>
              <a:t>2</a:t>
            </a:r>
          </a:p>
        </p:txBody>
      </p:sp>
      <p:sp>
        <p:nvSpPr>
          <p:cNvPr id="43" name="TextBox 42">
            <a:extLst>
              <a:ext uri="{FF2B5EF4-FFF2-40B4-BE49-F238E27FC236}">
                <a16:creationId xmlns:a16="http://schemas.microsoft.com/office/drawing/2014/main" id="{B7D7AB72-4D45-0147-B6B1-C4038A52602B}"/>
              </a:ext>
            </a:extLst>
          </p:cNvPr>
          <p:cNvSpPr txBox="1"/>
          <p:nvPr/>
        </p:nvSpPr>
        <p:spPr>
          <a:xfrm>
            <a:off x="8001720" y="3861474"/>
            <a:ext cx="290465" cy="338554"/>
          </a:xfrm>
          <a:prstGeom prst="rect">
            <a:avLst/>
          </a:prstGeom>
          <a:noFill/>
        </p:spPr>
        <p:txBody>
          <a:bodyPr wrap="none" rtlCol="0" anchor="ctr">
            <a:spAutoFit/>
          </a:bodyPr>
          <a:lstStyle/>
          <a:p>
            <a:pPr algn="ctr"/>
            <a:r>
              <a:rPr lang="en-US" sz="1600" b="1" dirty="0">
                <a:solidFill>
                  <a:schemeClr val="bg1"/>
                </a:solidFill>
                <a:latin typeface="Oswald" panose="02000503000000000000" pitchFamily="2" charset="77"/>
              </a:rPr>
              <a:t>3</a:t>
            </a:r>
          </a:p>
        </p:txBody>
      </p:sp>
      <p:sp>
        <p:nvSpPr>
          <p:cNvPr id="44" name="TextBox 43">
            <a:extLst>
              <a:ext uri="{FF2B5EF4-FFF2-40B4-BE49-F238E27FC236}">
                <a16:creationId xmlns:a16="http://schemas.microsoft.com/office/drawing/2014/main" id="{9F75C2B3-C629-DD4B-9672-872B5DA6E0A2}"/>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45" name="Rectangle 44">
            <a:extLst>
              <a:ext uri="{FF2B5EF4-FFF2-40B4-BE49-F238E27FC236}">
                <a16:creationId xmlns:a16="http://schemas.microsoft.com/office/drawing/2014/main" id="{4C8138FB-22E7-894C-A195-65D6AAC07A78}"/>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1462578316"/>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hape 78">
            <a:extLst>
              <a:ext uri="{FF2B5EF4-FFF2-40B4-BE49-F238E27FC236}">
                <a16:creationId xmlns:a16="http://schemas.microsoft.com/office/drawing/2014/main" id="{5BCB549A-50A5-BC4D-9640-5352067DFBA7}"/>
              </a:ext>
            </a:extLst>
          </p:cNvPr>
          <p:cNvSpPr>
            <a:spLocks noChangeShapeType="1"/>
          </p:cNvSpPr>
          <p:nvPr/>
        </p:nvSpPr>
        <p:spPr bwMode="auto">
          <a:xfrm>
            <a:off x="1967504" y="3945803"/>
            <a:ext cx="7788751" cy="1"/>
          </a:xfrm>
          <a:prstGeom prst="line">
            <a:avLst/>
          </a:prstGeom>
          <a:noFill/>
          <a:ln w="165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5" name="Shape 79">
            <a:extLst>
              <a:ext uri="{FF2B5EF4-FFF2-40B4-BE49-F238E27FC236}">
                <a16:creationId xmlns:a16="http://schemas.microsoft.com/office/drawing/2014/main" id="{C681EF3B-C525-4B40-876D-27324E3B9B42}"/>
              </a:ext>
            </a:extLst>
          </p:cNvPr>
          <p:cNvSpPr>
            <a:spLocks noChangeShapeType="1"/>
          </p:cNvSpPr>
          <p:nvPr/>
        </p:nvSpPr>
        <p:spPr bwMode="auto">
          <a:xfrm flipH="1" flipV="1">
            <a:off x="3177617" y="2088139"/>
            <a:ext cx="1693341" cy="1852074"/>
          </a:xfrm>
          <a:prstGeom prst="line">
            <a:avLst/>
          </a:prstGeom>
          <a:noFill/>
          <a:ln w="63500">
            <a:solidFill>
              <a:schemeClr val="accent2"/>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6" name="Shape 80">
            <a:extLst>
              <a:ext uri="{FF2B5EF4-FFF2-40B4-BE49-F238E27FC236}">
                <a16:creationId xmlns:a16="http://schemas.microsoft.com/office/drawing/2014/main" id="{A8556239-B563-A148-9F7A-60EC9E95A574}"/>
              </a:ext>
            </a:extLst>
          </p:cNvPr>
          <p:cNvSpPr>
            <a:spLocks noChangeShapeType="1"/>
          </p:cNvSpPr>
          <p:nvPr/>
        </p:nvSpPr>
        <p:spPr bwMode="auto">
          <a:xfrm flipV="1">
            <a:off x="1969101" y="3983472"/>
            <a:ext cx="1633984" cy="1809733"/>
          </a:xfrm>
          <a:prstGeom prst="line">
            <a:avLst/>
          </a:prstGeom>
          <a:noFill/>
          <a:ln w="63500">
            <a:solidFill>
              <a:schemeClr val="accent1"/>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7" name="Shape 81">
            <a:extLst>
              <a:ext uri="{FF2B5EF4-FFF2-40B4-BE49-F238E27FC236}">
                <a16:creationId xmlns:a16="http://schemas.microsoft.com/office/drawing/2014/main" id="{C5C97164-70BB-F34F-86C2-B70E24A577E8}"/>
              </a:ext>
            </a:extLst>
          </p:cNvPr>
          <p:cNvSpPr>
            <a:spLocks noChangeShapeType="1"/>
          </p:cNvSpPr>
          <p:nvPr/>
        </p:nvSpPr>
        <p:spPr bwMode="auto">
          <a:xfrm flipH="1" flipV="1">
            <a:off x="5650647" y="2088139"/>
            <a:ext cx="1693341" cy="1852074"/>
          </a:xfrm>
          <a:prstGeom prst="line">
            <a:avLst/>
          </a:prstGeom>
          <a:noFill/>
          <a:ln w="63500">
            <a:solidFill>
              <a:schemeClr val="accent4"/>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8" name="Shape 82">
            <a:extLst>
              <a:ext uri="{FF2B5EF4-FFF2-40B4-BE49-F238E27FC236}">
                <a16:creationId xmlns:a16="http://schemas.microsoft.com/office/drawing/2014/main" id="{D2BC3C00-1926-0F49-8F32-021FC8167D9A}"/>
              </a:ext>
            </a:extLst>
          </p:cNvPr>
          <p:cNvSpPr>
            <a:spLocks noChangeShapeType="1"/>
          </p:cNvSpPr>
          <p:nvPr/>
        </p:nvSpPr>
        <p:spPr bwMode="auto">
          <a:xfrm flipV="1">
            <a:off x="4446961" y="3983472"/>
            <a:ext cx="1633984" cy="1809733"/>
          </a:xfrm>
          <a:prstGeom prst="line">
            <a:avLst/>
          </a:prstGeom>
          <a:noFill/>
          <a:ln w="63500">
            <a:solidFill>
              <a:schemeClr val="accent3"/>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9" name="Shape 83">
            <a:extLst>
              <a:ext uri="{FF2B5EF4-FFF2-40B4-BE49-F238E27FC236}">
                <a16:creationId xmlns:a16="http://schemas.microsoft.com/office/drawing/2014/main" id="{8C510BFF-C48B-BA49-ADCB-A6D11B0EA355}"/>
              </a:ext>
            </a:extLst>
          </p:cNvPr>
          <p:cNvSpPr>
            <a:spLocks noChangeArrowheads="1"/>
          </p:cNvSpPr>
          <p:nvPr/>
        </p:nvSpPr>
        <p:spPr bwMode="auto">
          <a:xfrm>
            <a:off x="3536648" y="3861578"/>
            <a:ext cx="180928" cy="180935"/>
          </a:xfrm>
          <a:prstGeom prst="ellipse">
            <a:avLst/>
          </a:prstGeom>
          <a:solidFill>
            <a:srgbClr val="FFFFFF"/>
          </a:solidFill>
          <a:ln w="63500">
            <a:solidFill>
              <a:schemeClr val="accent1"/>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0" name="Shape 84">
            <a:extLst>
              <a:ext uri="{FF2B5EF4-FFF2-40B4-BE49-F238E27FC236}">
                <a16:creationId xmlns:a16="http://schemas.microsoft.com/office/drawing/2014/main" id="{404EB3AB-7367-CC4D-97A9-BFAB7F927C10}"/>
              </a:ext>
            </a:extLst>
          </p:cNvPr>
          <p:cNvSpPr>
            <a:spLocks noChangeArrowheads="1"/>
          </p:cNvSpPr>
          <p:nvPr/>
        </p:nvSpPr>
        <p:spPr bwMode="auto">
          <a:xfrm>
            <a:off x="4798761" y="3861578"/>
            <a:ext cx="180928" cy="180935"/>
          </a:xfrm>
          <a:prstGeom prst="ellipse">
            <a:avLst/>
          </a:prstGeom>
          <a:solidFill>
            <a:srgbClr val="FFFFFF"/>
          </a:solidFill>
          <a:ln w="63500">
            <a:solidFill>
              <a:schemeClr val="accent2"/>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1" name="Shape 85">
            <a:extLst>
              <a:ext uri="{FF2B5EF4-FFF2-40B4-BE49-F238E27FC236}">
                <a16:creationId xmlns:a16="http://schemas.microsoft.com/office/drawing/2014/main" id="{0D914A15-53DB-F444-8B69-506EEEAEB22F}"/>
              </a:ext>
            </a:extLst>
          </p:cNvPr>
          <p:cNvSpPr>
            <a:spLocks noChangeArrowheads="1"/>
          </p:cNvSpPr>
          <p:nvPr/>
        </p:nvSpPr>
        <p:spPr bwMode="auto">
          <a:xfrm>
            <a:off x="6020894" y="3861578"/>
            <a:ext cx="180928" cy="180935"/>
          </a:xfrm>
          <a:prstGeom prst="ellipse">
            <a:avLst/>
          </a:prstGeom>
          <a:solidFill>
            <a:srgbClr val="FFFFFF"/>
          </a:solidFill>
          <a:ln w="63500">
            <a:solidFill>
              <a:schemeClr val="accent3"/>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2" name="Shape 86">
            <a:extLst>
              <a:ext uri="{FF2B5EF4-FFF2-40B4-BE49-F238E27FC236}">
                <a16:creationId xmlns:a16="http://schemas.microsoft.com/office/drawing/2014/main" id="{A3DDABD5-0AF0-ED4B-A74B-7E1958CD3B2B}"/>
              </a:ext>
            </a:extLst>
          </p:cNvPr>
          <p:cNvSpPr>
            <a:spLocks noChangeArrowheads="1"/>
          </p:cNvSpPr>
          <p:nvPr/>
        </p:nvSpPr>
        <p:spPr bwMode="auto">
          <a:xfrm>
            <a:off x="7268969" y="3861578"/>
            <a:ext cx="180928" cy="180935"/>
          </a:xfrm>
          <a:prstGeom prst="ellipse">
            <a:avLst/>
          </a:prstGeom>
          <a:solidFill>
            <a:srgbClr val="FFFFFF"/>
          </a:solidFill>
          <a:ln w="63500">
            <a:solidFill>
              <a:schemeClr val="accent4"/>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3" name="Shape 87">
            <a:extLst>
              <a:ext uri="{FF2B5EF4-FFF2-40B4-BE49-F238E27FC236}">
                <a16:creationId xmlns:a16="http://schemas.microsoft.com/office/drawing/2014/main" id="{52A81B12-C163-314E-9637-6F8528775FFB}"/>
              </a:ext>
            </a:extLst>
          </p:cNvPr>
          <p:cNvSpPr>
            <a:spLocks noChangeArrowheads="1"/>
          </p:cNvSpPr>
          <p:nvPr/>
        </p:nvSpPr>
        <p:spPr bwMode="auto">
          <a:xfrm>
            <a:off x="2945654" y="4485896"/>
            <a:ext cx="217154" cy="217162"/>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4" name="Shape 88">
            <a:extLst>
              <a:ext uri="{FF2B5EF4-FFF2-40B4-BE49-F238E27FC236}">
                <a16:creationId xmlns:a16="http://schemas.microsoft.com/office/drawing/2014/main" id="{4FEC4DC5-A691-2444-8E15-5C8ED7ED240E}"/>
              </a:ext>
            </a:extLst>
          </p:cNvPr>
          <p:cNvSpPr>
            <a:spLocks noChangeArrowheads="1"/>
          </p:cNvSpPr>
          <p:nvPr/>
        </p:nvSpPr>
        <p:spPr bwMode="auto">
          <a:xfrm>
            <a:off x="2422060" y="5059924"/>
            <a:ext cx="217357" cy="217365"/>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5" name="Shape 89">
            <a:extLst>
              <a:ext uri="{FF2B5EF4-FFF2-40B4-BE49-F238E27FC236}">
                <a16:creationId xmlns:a16="http://schemas.microsoft.com/office/drawing/2014/main" id="{50A148D6-DE64-4647-A6E4-EE1BDE62A7B9}"/>
              </a:ext>
            </a:extLst>
          </p:cNvPr>
          <p:cNvSpPr>
            <a:spLocks noChangeArrowheads="1"/>
          </p:cNvSpPr>
          <p:nvPr/>
        </p:nvSpPr>
        <p:spPr bwMode="auto">
          <a:xfrm>
            <a:off x="1566532" y="5692472"/>
            <a:ext cx="492675" cy="492693"/>
          </a:xfrm>
          <a:prstGeom prst="ellipse">
            <a:avLst/>
          </a:prstGeom>
          <a:solidFill>
            <a:schemeClr val="accent1"/>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6" name="Shape 90">
            <a:extLst>
              <a:ext uri="{FF2B5EF4-FFF2-40B4-BE49-F238E27FC236}">
                <a16:creationId xmlns:a16="http://schemas.microsoft.com/office/drawing/2014/main" id="{5706C99E-BACD-7948-909D-E55C2A357AFE}"/>
              </a:ext>
            </a:extLst>
          </p:cNvPr>
          <p:cNvSpPr>
            <a:spLocks noChangeArrowheads="1"/>
          </p:cNvSpPr>
          <p:nvPr/>
        </p:nvSpPr>
        <p:spPr bwMode="auto">
          <a:xfrm>
            <a:off x="5424220" y="4483839"/>
            <a:ext cx="217357" cy="217365"/>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7" name="Shape 91">
            <a:extLst>
              <a:ext uri="{FF2B5EF4-FFF2-40B4-BE49-F238E27FC236}">
                <a16:creationId xmlns:a16="http://schemas.microsoft.com/office/drawing/2014/main" id="{56BF5C83-2C18-374E-8BE8-207948C32CF1}"/>
              </a:ext>
            </a:extLst>
          </p:cNvPr>
          <p:cNvSpPr>
            <a:spLocks noChangeArrowheads="1"/>
          </p:cNvSpPr>
          <p:nvPr/>
        </p:nvSpPr>
        <p:spPr bwMode="auto">
          <a:xfrm>
            <a:off x="4896966" y="5072275"/>
            <a:ext cx="217357" cy="217365"/>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8" name="Shape 92">
            <a:extLst>
              <a:ext uri="{FF2B5EF4-FFF2-40B4-BE49-F238E27FC236}">
                <a16:creationId xmlns:a16="http://schemas.microsoft.com/office/drawing/2014/main" id="{C54EB8A7-8849-4D41-91A3-7058A63808BE}"/>
              </a:ext>
            </a:extLst>
          </p:cNvPr>
          <p:cNvSpPr>
            <a:spLocks noChangeArrowheads="1"/>
          </p:cNvSpPr>
          <p:nvPr/>
        </p:nvSpPr>
        <p:spPr bwMode="auto">
          <a:xfrm>
            <a:off x="3622776" y="2587175"/>
            <a:ext cx="217154" cy="217162"/>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9" name="Shape 93">
            <a:extLst>
              <a:ext uri="{FF2B5EF4-FFF2-40B4-BE49-F238E27FC236}">
                <a16:creationId xmlns:a16="http://schemas.microsoft.com/office/drawing/2014/main" id="{DA41D978-5D49-2344-A567-9DE021E32D7E}"/>
              </a:ext>
            </a:extLst>
          </p:cNvPr>
          <p:cNvSpPr>
            <a:spLocks noChangeArrowheads="1"/>
          </p:cNvSpPr>
          <p:nvPr/>
        </p:nvSpPr>
        <p:spPr bwMode="auto">
          <a:xfrm>
            <a:off x="4165997" y="3179296"/>
            <a:ext cx="217154" cy="217162"/>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0" name="Shape 94">
            <a:extLst>
              <a:ext uri="{FF2B5EF4-FFF2-40B4-BE49-F238E27FC236}">
                <a16:creationId xmlns:a16="http://schemas.microsoft.com/office/drawing/2014/main" id="{5B9B6F5D-7D7F-E248-9D42-E4F4270D97DA}"/>
              </a:ext>
            </a:extLst>
          </p:cNvPr>
          <p:cNvSpPr>
            <a:spLocks noChangeArrowheads="1"/>
          </p:cNvSpPr>
          <p:nvPr/>
        </p:nvSpPr>
        <p:spPr bwMode="auto">
          <a:xfrm>
            <a:off x="6095711" y="2587073"/>
            <a:ext cx="217357" cy="217365"/>
          </a:xfrm>
          <a:prstGeom prst="ellipse">
            <a:avLst/>
          </a:prstGeom>
          <a:solidFill>
            <a:schemeClr val="accent4"/>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1" name="Shape 95">
            <a:extLst>
              <a:ext uri="{FF2B5EF4-FFF2-40B4-BE49-F238E27FC236}">
                <a16:creationId xmlns:a16="http://schemas.microsoft.com/office/drawing/2014/main" id="{0035A6B5-583B-444B-8816-89BFBDCB3704}"/>
              </a:ext>
            </a:extLst>
          </p:cNvPr>
          <p:cNvSpPr>
            <a:spLocks noChangeArrowheads="1"/>
          </p:cNvSpPr>
          <p:nvPr/>
        </p:nvSpPr>
        <p:spPr bwMode="auto">
          <a:xfrm>
            <a:off x="6641599" y="3181640"/>
            <a:ext cx="217357" cy="217365"/>
          </a:xfrm>
          <a:prstGeom prst="ellipse">
            <a:avLst/>
          </a:prstGeom>
          <a:solidFill>
            <a:schemeClr val="accent4"/>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0" name="Shape 104">
            <a:extLst>
              <a:ext uri="{FF2B5EF4-FFF2-40B4-BE49-F238E27FC236}">
                <a16:creationId xmlns:a16="http://schemas.microsoft.com/office/drawing/2014/main" id="{D9EE837F-1CC1-3146-B927-BB364FAAEB64}"/>
              </a:ext>
            </a:extLst>
          </p:cNvPr>
          <p:cNvSpPr>
            <a:spLocks noChangeArrowheads="1"/>
          </p:cNvSpPr>
          <p:nvPr/>
        </p:nvSpPr>
        <p:spPr bwMode="auto">
          <a:xfrm>
            <a:off x="4044600" y="5692472"/>
            <a:ext cx="492675" cy="492693"/>
          </a:xfrm>
          <a:prstGeom prst="ellipse">
            <a:avLst/>
          </a:prstGeom>
          <a:solidFill>
            <a:schemeClr val="accent3"/>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1" name="Shape 105">
            <a:extLst>
              <a:ext uri="{FF2B5EF4-FFF2-40B4-BE49-F238E27FC236}">
                <a16:creationId xmlns:a16="http://schemas.microsoft.com/office/drawing/2014/main" id="{5B1ACD54-6CA6-CF4B-B5DA-5B72E9621D6A}"/>
              </a:ext>
            </a:extLst>
          </p:cNvPr>
          <p:cNvSpPr>
            <a:spLocks noChangeArrowheads="1"/>
          </p:cNvSpPr>
          <p:nvPr/>
        </p:nvSpPr>
        <p:spPr bwMode="auto">
          <a:xfrm>
            <a:off x="2766453" y="1675447"/>
            <a:ext cx="492675" cy="492693"/>
          </a:xfrm>
          <a:prstGeom prst="ellipse">
            <a:avLst/>
          </a:prstGeom>
          <a:solidFill>
            <a:schemeClr val="accent2"/>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2" name="Shape 106">
            <a:extLst>
              <a:ext uri="{FF2B5EF4-FFF2-40B4-BE49-F238E27FC236}">
                <a16:creationId xmlns:a16="http://schemas.microsoft.com/office/drawing/2014/main" id="{16865DF2-77BD-6146-BAF8-DFF54CACC93A}"/>
              </a:ext>
            </a:extLst>
          </p:cNvPr>
          <p:cNvSpPr>
            <a:spLocks noChangeArrowheads="1"/>
          </p:cNvSpPr>
          <p:nvPr/>
        </p:nvSpPr>
        <p:spPr bwMode="auto">
          <a:xfrm>
            <a:off x="5231469" y="1675446"/>
            <a:ext cx="492675" cy="492693"/>
          </a:xfrm>
          <a:prstGeom prst="ellipse">
            <a:avLst/>
          </a:prstGeom>
          <a:solidFill>
            <a:schemeClr val="accent4"/>
          </a:solidFill>
          <a:ln w="635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1" name="Shape 123">
            <a:extLst>
              <a:ext uri="{FF2B5EF4-FFF2-40B4-BE49-F238E27FC236}">
                <a16:creationId xmlns:a16="http://schemas.microsoft.com/office/drawing/2014/main" id="{C2E4B686-85AB-3641-8E68-97EDF10303F3}"/>
              </a:ext>
            </a:extLst>
          </p:cNvPr>
          <p:cNvSpPr>
            <a:spLocks/>
          </p:cNvSpPr>
          <p:nvPr/>
        </p:nvSpPr>
        <p:spPr bwMode="auto">
          <a:xfrm>
            <a:off x="8076481" y="2185697"/>
            <a:ext cx="3416893" cy="3515567"/>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7" y="21600"/>
                </a:moveTo>
                <a:lnTo>
                  <a:pt x="11675" y="21600"/>
                </a:lnTo>
                <a:lnTo>
                  <a:pt x="21600" y="10807"/>
                </a:lnTo>
                <a:lnTo>
                  <a:pt x="11426" y="0"/>
                </a:lnTo>
                <a:lnTo>
                  <a:pt x="0" y="0"/>
                </a:lnTo>
                <a:lnTo>
                  <a:pt x="10285" y="10845"/>
                </a:lnTo>
                <a:lnTo>
                  <a:pt x="217" y="21600"/>
                </a:lnTo>
                <a:close/>
              </a:path>
            </a:pathLst>
          </a:custGeom>
          <a:solidFill>
            <a:schemeClr val="bg1">
              <a:lumMod val="7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42" name="Shape 124">
            <a:extLst>
              <a:ext uri="{FF2B5EF4-FFF2-40B4-BE49-F238E27FC236}">
                <a16:creationId xmlns:a16="http://schemas.microsoft.com/office/drawing/2014/main" id="{2DA69589-9C26-A042-8997-5E4CB7D91B40}"/>
              </a:ext>
            </a:extLst>
          </p:cNvPr>
          <p:cNvSpPr>
            <a:spLocks/>
          </p:cNvSpPr>
          <p:nvPr/>
        </p:nvSpPr>
        <p:spPr bwMode="auto">
          <a:xfrm>
            <a:off x="749337" y="2176981"/>
            <a:ext cx="1632540" cy="3522311"/>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600" y="10843"/>
                </a:moveTo>
                <a:lnTo>
                  <a:pt x="0" y="0"/>
                </a:lnTo>
                <a:lnTo>
                  <a:pt x="5646" y="10843"/>
                </a:lnTo>
                <a:lnTo>
                  <a:pt x="650" y="21600"/>
                </a:lnTo>
                <a:lnTo>
                  <a:pt x="21600" y="10843"/>
                </a:lnTo>
                <a:close/>
              </a:path>
            </a:pathLst>
          </a:custGeom>
          <a:solidFill>
            <a:schemeClr val="bg1">
              <a:lumMod val="7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43" name="Shape 125">
            <a:extLst>
              <a:ext uri="{FF2B5EF4-FFF2-40B4-BE49-F238E27FC236}">
                <a16:creationId xmlns:a16="http://schemas.microsoft.com/office/drawing/2014/main" id="{5F555744-8487-764E-A63F-28780A38E20A}"/>
              </a:ext>
            </a:extLst>
          </p:cNvPr>
          <p:cNvSpPr>
            <a:spLocks/>
          </p:cNvSpPr>
          <p:nvPr/>
        </p:nvSpPr>
        <p:spPr bwMode="auto">
          <a:xfrm>
            <a:off x="8069235" y="2182360"/>
            <a:ext cx="3416893" cy="1765068"/>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600" y="21524"/>
                </a:moveTo>
                <a:lnTo>
                  <a:pt x="11426" y="0"/>
                </a:lnTo>
                <a:lnTo>
                  <a:pt x="0" y="0"/>
                </a:lnTo>
                <a:lnTo>
                  <a:pt x="10285" y="21600"/>
                </a:lnTo>
                <a:lnTo>
                  <a:pt x="21600" y="21524"/>
                </a:lnTo>
                <a:close/>
              </a:path>
            </a:pathLst>
          </a:custGeom>
          <a:solidFill>
            <a:schemeClr val="bg1">
              <a:lumMod val="8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44" name="Shape 126">
            <a:extLst>
              <a:ext uri="{FF2B5EF4-FFF2-40B4-BE49-F238E27FC236}">
                <a16:creationId xmlns:a16="http://schemas.microsoft.com/office/drawing/2014/main" id="{BB982E69-5517-4841-8064-77D327495D77}"/>
              </a:ext>
            </a:extLst>
          </p:cNvPr>
          <p:cNvSpPr>
            <a:spLocks/>
          </p:cNvSpPr>
          <p:nvPr/>
        </p:nvSpPr>
        <p:spPr bwMode="auto">
          <a:xfrm>
            <a:off x="749337" y="2180770"/>
            <a:ext cx="1632540" cy="1768249"/>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600" y="21599"/>
                </a:moveTo>
                <a:lnTo>
                  <a:pt x="0" y="0"/>
                </a:lnTo>
                <a:lnTo>
                  <a:pt x="5646" y="21600"/>
                </a:lnTo>
                <a:lnTo>
                  <a:pt x="21600" y="21599"/>
                </a:lnTo>
                <a:close/>
              </a:path>
            </a:pathLst>
          </a:custGeom>
          <a:solidFill>
            <a:schemeClr val="bg1">
              <a:lumMod val="8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53" name="Subtitle 2">
            <a:extLst>
              <a:ext uri="{FF2B5EF4-FFF2-40B4-BE49-F238E27FC236}">
                <a16:creationId xmlns:a16="http://schemas.microsoft.com/office/drawing/2014/main" id="{04110EA8-E566-2A46-9858-AA94B6CD495C}"/>
              </a:ext>
            </a:extLst>
          </p:cNvPr>
          <p:cNvSpPr txBox="1">
            <a:spLocks/>
          </p:cNvSpPr>
          <p:nvPr/>
        </p:nvSpPr>
        <p:spPr>
          <a:xfrm>
            <a:off x="3945188" y="2557963"/>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4" name="Subtitle 2">
            <a:extLst>
              <a:ext uri="{FF2B5EF4-FFF2-40B4-BE49-F238E27FC236}">
                <a16:creationId xmlns:a16="http://schemas.microsoft.com/office/drawing/2014/main" id="{0D169128-B7B3-A243-B78F-4F45F76402A0}"/>
              </a:ext>
            </a:extLst>
          </p:cNvPr>
          <p:cNvSpPr txBox="1">
            <a:spLocks/>
          </p:cNvSpPr>
          <p:nvPr/>
        </p:nvSpPr>
        <p:spPr>
          <a:xfrm>
            <a:off x="4470988" y="3131879"/>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5" name="Subtitle 2">
            <a:extLst>
              <a:ext uri="{FF2B5EF4-FFF2-40B4-BE49-F238E27FC236}">
                <a16:creationId xmlns:a16="http://schemas.microsoft.com/office/drawing/2014/main" id="{6E9FA7C2-4F53-F84E-9B96-CEEC8504BB02}"/>
              </a:ext>
            </a:extLst>
          </p:cNvPr>
          <p:cNvSpPr txBox="1">
            <a:spLocks/>
          </p:cNvSpPr>
          <p:nvPr/>
        </p:nvSpPr>
        <p:spPr>
          <a:xfrm>
            <a:off x="6418325" y="2567293"/>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6" name="Subtitle 2">
            <a:extLst>
              <a:ext uri="{FF2B5EF4-FFF2-40B4-BE49-F238E27FC236}">
                <a16:creationId xmlns:a16="http://schemas.microsoft.com/office/drawing/2014/main" id="{AB634AC7-2B87-4B4D-A9B4-EEB0F0A2E7FE}"/>
              </a:ext>
            </a:extLst>
          </p:cNvPr>
          <p:cNvSpPr txBox="1">
            <a:spLocks/>
          </p:cNvSpPr>
          <p:nvPr/>
        </p:nvSpPr>
        <p:spPr>
          <a:xfrm>
            <a:off x="6946793" y="314121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9" name="Subtitle 2">
            <a:extLst>
              <a:ext uri="{FF2B5EF4-FFF2-40B4-BE49-F238E27FC236}">
                <a16:creationId xmlns:a16="http://schemas.microsoft.com/office/drawing/2014/main" id="{EA3CA245-B96D-594C-B470-3C6F46C0890C}"/>
              </a:ext>
            </a:extLst>
          </p:cNvPr>
          <p:cNvSpPr txBox="1">
            <a:spLocks/>
          </p:cNvSpPr>
          <p:nvPr/>
        </p:nvSpPr>
        <p:spPr>
          <a:xfrm>
            <a:off x="3258937" y="4459901"/>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0" name="Subtitle 2">
            <a:extLst>
              <a:ext uri="{FF2B5EF4-FFF2-40B4-BE49-F238E27FC236}">
                <a16:creationId xmlns:a16="http://schemas.microsoft.com/office/drawing/2014/main" id="{C2142E7F-6938-F44E-B309-8739FAC3F734}"/>
              </a:ext>
            </a:extLst>
          </p:cNvPr>
          <p:cNvSpPr txBox="1">
            <a:spLocks/>
          </p:cNvSpPr>
          <p:nvPr/>
        </p:nvSpPr>
        <p:spPr>
          <a:xfrm>
            <a:off x="5724143" y="4459901"/>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2" name="Subtitle 2">
            <a:extLst>
              <a:ext uri="{FF2B5EF4-FFF2-40B4-BE49-F238E27FC236}">
                <a16:creationId xmlns:a16="http://schemas.microsoft.com/office/drawing/2014/main" id="{B56B2745-28DB-2B46-BFFE-7EAB101CD68B}"/>
              </a:ext>
            </a:extLst>
          </p:cNvPr>
          <p:cNvSpPr txBox="1">
            <a:spLocks/>
          </p:cNvSpPr>
          <p:nvPr/>
        </p:nvSpPr>
        <p:spPr>
          <a:xfrm>
            <a:off x="2766453" y="5071554"/>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3" name="Subtitle 2">
            <a:extLst>
              <a:ext uri="{FF2B5EF4-FFF2-40B4-BE49-F238E27FC236}">
                <a16:creationId xmlns:a16="http://schemas.microsoft.com/office/drawing/2014/main" id="{47689868-9BAA-574A-A658-2BBC3AD1FCB7}"/>
              </a:ext>
            </a:extLst>
          </p:cNvPr>
          <p:cNvSpPr txBox="1">
            <a:spLocks/>
          </p:cNvSpPr>
          <p:nvPr/>
        </p:nvSpPr>
        <p:spPr>
          <a:xfrm>
            <a:off x="5238752" y="5071554"/>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5" name="TextBox 64">
            <a:extLst>
              <a:ext uri="{FF2B5EF4-FFF2-40B4-BE49-F238E27FC236}">
                <a16:creationId xmlns:a16="http://schemas.microsoft.com/office/drawing/2014/main" id="{4F88D895-F03A-BF4A-AF55-6643296DD2B4}"/>
              </a:ext>
            </a:extLst>
          </p:cNvPr>
          <p:cNvSpPr txBox="1"/>
          <p:nvPr/>
        </p:nvSpPr>
        <p:spPr>
          <a:xfrm>
            <a:off x="3356404" y="1743318"/>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66" name="TextBox 65">
            <a:extLst>
              <a:ext uri="{FF2B5EF4-FFF2-40B4-BE49-F238E27FC236}">
                <a16:creationId xmlns:a16="http://schemas.microsoft.com/office/drawing/2014/main" id="{1BFCFCA3-AFE5-3243-B6FF-BD48835078C1}"/>
              </a:ext>
            </a:extLst>
          </p:cNvPr>
          <p:cNvSpPr txBox="1"/>
          <p:nvPr/>
        </p:nvSpPr>
        <p:spPr>
          <a:xfrm>
            <a:off x="5821420" y="1752648"/>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68" name="TextBox 67">
            <a:extLst>
              <a:ext uri="{FF2B5EF4-FFF2-40B4-BE49-F238E27FC236}">
                <a16:creationId xmlns:a16="http://schemas.microsoft.com/office/drawing/2014/main" id="{03B4C317-210D-8141-90DA-B79A7E41CAAB}"/>
              </a:ext>
            </a:extLst>
          </p:cNvPr>
          <p:cNvSpPr txBox="1"/>
          <p:nvPr/>
        </p:nvSpPr>
        <p:spPr>
          <a:xfrm>
            <a:off x="2150263" y="5825995"/>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69" name="TextBox 68">
            <a:extLst>
              <a:ext uri="{FF2B5EF4-FFF2-40B4-BE49-F238E27FC236}">
                <a16:creationId xmlns:a16="http://schemas.microsoft.com/office/drawing/2014/main" id="{A7EAE728-83F1-7C43-8F10-4B572A13FCA8}"/>
              </a:ext>
            </a:extLst>
          </p:cNvPr>
          <p:cNvSpPr txBox="1"/>
          <p:nvPr/>
        </p:nvSpPr>
        <p:spPr>
          <a:xfrm>
            <a:off x="4628330" y="5807334"/>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74" name="TextBox 73">
            <a:extLst>
              <a:ext uri="{FF2B5EF4-FFF2-40B4-BE49-F238E27FC236}">
                <a16:creationId xmlns:a16="http://schemas.microsoft.com/office/drawing/2014/main" id="{6BC3A693-C631-9C4F-93FA-9564AFDA11AF}"/>
              </a:ext>
            </a:extLst>
          </p:cNvPr>
          <p:cNvSpPr txBox="1"/>
          <p:nvPr/>
        </p:nvSpPr>
        <p:spPr>
          <a:xfrm>
            <a:off x="2880382" y="1777913"/>
            <a:ext cx="264817"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1</a:t>
            </a:r>
          </a:p>
        </p:txBody>
      </p:sp>
      <p:sp>
        <p:nvSpPr>
          <p:cNvPr id="75" name="TextBox 74">
            <a:extLst>
              <a:ext uri="{FF2B5EF4-FFF2-40B4-BE49-F238E27FC236}">
                <a16:creationId xmlns:a16="http://schemas.microsoft.com/office/drawing/2014/main" id="{3B34D125-16A0-D844-9016-89641A7DF667}"/>
              </a:ext>
            </a:extLst>
          </p:cNvPr>
          <p:cNvSpPr txBox="1"/>
          <p:nvPr/>
        </p:nvSpPr>
        <p:spPr>
          <a:xfrm>
            <a:off x="1667637" y="5794935"/>
            <a:ext cx="290465"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2</a:t>
            </a:r>
          </a:p>
        </p:txBody>
      </p:sp>
      <p:sp>
        <p:nvSpPr>
          <p:cNvPr id="76" name="TextBox 75">
            <a:extLst>
              <a:ext uri="{FF2B5EF4-FFF2-40B4-BE49-F238E27FC236}">
                <a16:creationId xmlns:a16="http://schemas.microsoft.com/office/drawing/2014/main" id="{74AE201C-2D9A-EE48-B150-DD5812795E4D}"/>
              </a:ext>
            </a:extLst>
          </p:cNvPr>
          <p:cNvSpPr txBox="1"/>
          <p:nvPr/>
        </p:nvSpPr>
        <p:spPr>
          <a:xfrm>
            <a:off x="4144902" y="5794935"/>
            <a:ext cx="292068"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4</a:t>
            </a:r>
          </a:p>
        </p:txBody>
      </p:sp>
      <p:sp>
        <p:nvSpPr>
          <p:cNvPr id="77" name="TextBox 76">
            <a:extLst>
              <a:ext uri="{FF2B5EF4-FFF2-40B4-BE49-F238E27FC236}">
                <a16:creationId xmlns:a16="http://schemas.microsoft.com/office/drawing/2014/main" id="{06701E61-1C05-C043-A9EC-C2E191C8F17E}"/>
              </a:ext>
            </a:extLst>
          </p:cNvPr>
          <p:cNvSpPr txBox="1"/>
          <p:nvPr/>
        </p:nvSpPr>
        <p:spPr>
          <a:xfrm>
            <a:off x="5332574" y="1777913"/>
            <a:ext cx="290465"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3</a:t>
            </a:r>
          </a:p>
        </p:txBody>
      </p:sp>
      <p:sp>
        <p:nvSpPr>
          <p:cNvPr id="78" name="TextBox 77">
            <a:extLst>
              <a:ext uri="{FF2B5EF4-FFF2-40B4-BE49-F238E27FC236}">
                <a16:creationId xmlns:a16="http://schemas.microsoft.com/office/drawing/2014/main" id="{56691A5F-EEED-4244-87BA-3B4BD0227EB7}"/>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79" name="Rectangle 78">
            <a:extLst>
              <a:ext uri="{FF2B5EF4-FFF2-40B4-BE49-F238E27FC236}">
                <a16:creationId xmlns:a16="http://schemas.microsoft.com/office/drawing/2014/main" id="{8688CEF5-D99A-7140-8534-ADFA1BF6DDDF}"/>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84060188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Shape 115">
            <a:extLst>
              <a:ext uri="{FF2B5EF4-FFF2-40B4-BE49-F238E27FC236}">
                <a16:creationId xmlns:a16="http://schemas.microsoft.com/office/drawing/2014/main" id="{F37F4FCE-E231-1E42-9BA7-A58AA6CDD80F}"/>
              </a:ext>
            </a:extLst>
          </p:cNvPr>
          <p:cNvSpPr>
            <a:spLocks noChangeArrowheads="1"/>
          </p:cNvSpPr>
          <p:nvPr/>
        </p:nvSpPr>
        <p:spPr bwMode="auto">
          <a:xfrm>
            <a:off x="4105782" y="4949126"/>
            <a:ext cx="288926"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rPr>
              <a:t>A</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endParaRPr>
          </a:p>
        </p:txBody>
      </p:sp>
      <p:sp>
        <p:nvSpPr>
          <p:cNvPr id="68" name="Shape 116">
            <a:extLst>
              <a:ext uri="{FF2B5EF4-FFF2-40B4-BE49-F238E27FC236}">
                <a16:creationId xmlns:a16="http://schemas.microsoft.com/office/drawing/2014/main" id="{332D6756-6C02-2146-A754-71EA53BD5BA0}"/>
              </a:ext>
            </a:extLst>
          </p:cNvPr>
          <p:cNvSpPr>
            <a:spLocks noChangeArrowheads="1"/>
          </p:cNvSpPr>
          <p:nvPr/>
        </p:nvSpPr>
        <p:spPr bwMode="auto">
          <a:xfrm>
            <a:off x="1930949" y="4938304"/>
            <a:ext cx="288926"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rPr>
              <a:t>A</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endParaRPr>
          </a:p>
        </p:txBody>
      </p:sp>
      <p:sp>
        <p:nvSpPr>
          <p:cNvPr id="69" name="Shape 117">
            <a:extLst>
              <a:ext uri="{FF2B5EF4-FFF2-40B4-BE49-F238E27FC236}">
                <a16:creationId xmlns:a16="http://schemas.microsoft.com/office/drawing/2014/main" id="{D2E6A5C1-D740-D448-A7A6-195B92295967}"/>
              </a:ext>
            </a:extLst>
          </p:cNvPr>
          <p:cNvSpPr>
            <a:spLocks noChangeArrowheads="1"/>
          </p:cNvSpPr>
          <p:nvPr/>
        </p:nvSpPr>
        <p:spPr bwMode="auto">
          <a:xfrm>
            <a:off x="4553038" y="4440764"/>
            <a:ext cx="288926"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rPr>
              <a:t>B</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endParaRPr>
          </a:p>
        </p:txBody>
      </p:sp>
      <p:sp>
        <p:nvSpPr>
          <p:cNvPr id="70" name="Shape 118">
            <a:extLst>
              <a:ext uri="{FF2B5EF4-FFF2-40B4-BE49-F238E27FC236}">
                <a16:creationId xmlns:a16="http://schemas.microsoft.com/office/drawing/2014/main" id="{2F2F2603-0C22-FF42-80E6-BF4B29619FDF}"/>
              </a:ext>
            </a:extLst>
          </p:cNvPr>
          <p:cNvSpPr>
            <a:spLocks noChangeArrowheads="1"/>
          </p:cNvSpPr>
          <p:nvPr/>
        </p:nvSpPr>
        <p:spPr bwMode="auto">
          <a:xfrm>
            <a:off x="2394076" y="4439465"/>
            <a:ext cx="288926"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rPr>
              <a:t>B</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endParaRPr>
          </a:p>
        </p:txBody>
      </p:sp>
      <p:sp>
        <p:nvSpPr>
          <p:cNvPr id="71" name="Shape 119">
            <a:extLst>
              <a:ext uri="{FF2B5EF4-FFF2-40B4-BE49-F238E27FC236}">
                <a16:creationId xmlns:a16="http://schemas.microsoft.com/office/drawing/2014/main" id="{125FF812-7575-7C42-A745-8D1903E43737}"/>
              </a:ext>
            </a:extLst>
          </p:cNvPr>
          <p:cNvSpPr>
            <a:spLocks noChangeArrowheads="1"/>
          </p:cNvSpPr>
          <p:nvPr/>
        </p:nvSpPr>
        <p:spPr bwMode="auto">
          <a:xfrm>
            <a:off x="2979667" y="2772229"/>
            <a:ext cx="288926"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rPr>
              <a:t>A</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endParaRPr>
          </a:p>
        </p:txBody>
      </p:sp>
      <p:sp>
        <p:nvSpPr>
          <p:cNvPr id="72" name="Shape 120">
            <a:extLst>
              <a:ext uri="{FF2B5EF4-FFF2-40B4-BE49-F238E27FC236}">
                <a16:creationId xmlns:a16="http://schemas.microsoft.com/office/drawing/2014/main" id="{CE2615D0-5BB7-644E-9D2B-FAD64C90E451}"/>
              </a:ext>
            </a:extLst>
          </p:cNvPr>
          <p:cNvSpPr>
            <a:spLocks noChangeArrowheads="1"/>
          </p:cNvSpPr>
          <p:nvPr/>
        </p:nvSpPr>
        <p:spPr bwMode="auto">
          <a:xfrm>
            <a:off x="5152644" y="2776038"/>
            <a:ext cx="288926"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rPr>
              <a:t>A</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endParaRPr>
          </a:p>
        </p:txBody>
      </p:sp>
      <p:sp>
        <p:nvSpPr>
          <p:cNvPr id="73" name="Shape 121">
            <a:extLst>
              <a:ext uri="{FF2B5EF4-FFF2-40B4-BE49-F238E27FC236}">
                <a16:creationId xmlns:a16="http://schemas.microsoft.com/office/drawing/2014/main" id="{779DB929-B530-B14F-A17B-5D29EF1D16E5}"/>
              </a:ext>
            </a:extLst>
          </p:cNvPr>
          <p:cNvSpPr>
            <a:spLocks noChangeArrowheads="1"/>
          </p:cNvSpPr>
          <p:nvPr/>
        </p:nvSpPr>
        <p:spPr bwMode="auto">
          <a:xfrm>
            <a:off x="3457979" y="3294242"/>
            <a:ext cx="288926"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rPr>
              <a:t>B</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endParaRPr>
          </a:p>
        </p:txBody>
      </p:sp>
      <p:sp>
        <p:nvSpPr>
          <p:cNvPr id="74" name="Shape 122">
            <a:extLst>
              <a:ext uri="{FF2B5EF4-FFF2-40B4-BE49-F238E27FC236}">
                <a16:creationId xmlns:a16="http://schemas.microsoft.com/office/drawing/2014/main" id="{E40FC9F1-1D5C-224A-93C6-683943F5E3CA}"/>
              </a:ext>
            </a:extLst>
          </p:cNvPr>
          <p:cNvSpPr>
            <a:spLocks noChangeArrowheads="1"/>
          </p:cNvSpPr>
          <p:nvPr/>
        </p:nvSpPr>
        <p:spPr bwMode="auto">
          <a:xfrm>
            <a:off x="5630323" y="3298686"/>
            <a:ext cx="288926" cy="189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spAutoFit/>
          </a:bodyP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ru-RU" altLang="ru-RU" sz="899" dirty="0" err="1">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rPr>
              <a:t>B</a:t>
            </a:r>
            <a:endParaRPr lang="ru-RU" altLang="ru-RU" sz="899" dirty="0">
              <a:solidFill>
                <a:srgbClr val="FFFFFF"/>
              </a:solidFill>
              <a:latin typeface="Roboto Light" panose="02000000000000000000" pitchFamily="2" charset="0"/>
              <a:ea typeface="Roboto Light" panose="02000000000000000000" pitchFamily="2" charset="0"/>
              <a:cs typeface="Open Sans Semibold" panose="020B0606030504020204" pitchFamily="34" charset="0"/>
              <a:sym typeface="Open Sans Semibold" panose="020B0606030504020204" pitchFamily="34" charset="0"/>
            </a:endParaRPr>
          </a:p>
        </p:txBody>
      </p:sp>
      <p:sp>
        <p:nvSpPr>
          <p:cNvPr id="4" name="Shape 78">
            <a:extLst>
              <a:ext uri="{FF2B5EF4-FFF2-40B4-BE49-F238E27FC236}">
                <a16:creationId xmlns:a16="http://schemas.microsoft.com/office/drawing/2014/main" id="{C84D0FE9-6493-754E-8FDB-60ECD4111E64}"/>
              </a:ext>
            </a:extLst>
          </p:cNvPr>
          <p:cNvSpPr>
            <a:spLocks noChangeShapeType="1"/>
          </p:cNvSpPr>
          <p:nvPr/>
        </p:nvSpPr>
        <p:spPr bwMode="auto">
          <a:xfrm>
            <a:off x="2055439" y="3968074"/>
            <a:ext cx="8238476" cy="0"/>
          </a:xfrm>
          <a:prstGeom prst="line">
            <a:avLst/>
          </a:prstGeom>
          <a:noFill/>
          <a:ln w="165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59" name="Shape 82">
            <a:extLst>
              <a:ext uri="{FF2B5EF4-FFF2-40B4-BE49-F238E27FC236}">
                <a16:creationId xmlns:a16="http://schemas.microsoft.com/office/drawing/2014/main" id="{7B774E05-E245-314C-AEF8-84304B7ECC0C}"/>
              </a:ext>
            </a:extLst>
          </p:cNvPr>
          <p:cNvSpPr>
            <a:spLocks noChangeShapeType="1"/>
          </p:cNvSpPr>
          <p:nvPr/>
        </p:nvSpPr>
        <p:spPr bwMode="auto">
          <a:xfrm flipV="1">
            <a:off x="4069462" y="4001079"/>
            <a:ext cx="1431678" cy="1585668"/>
          </a:xfrm>
          <a:prstGeom prst="line">
            <a:avLst/>
          </a:prstGeom>
          <a:noFill/>
          <a:ln w="63500">
            <a:solidFill>
              <a:schemeClr val="accent2"/>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60" name="Shape 90">
            <a:extLst>
              <a:ext uri="{FF2B5EF4-FFF2-40B4-BE49-F238E27FC236}">
                <a16:creationId xmlns:a16="http://schemas.microsoft.com/office/drawing/2014/main" id="{11636627-E008-EF4D-87A3-DB5EBF767AB3}"/>
              </a:ext>
            </a:extLst>
          </p:cNvPr>
          <p:cNvSpPr>
            <a:spLocks noChangeArrowheads="1"/>
          </p:cNvSpPr>
          <p:nvPr/>
        </p:nvSpPr>
        <p:spPr bwMode="auto">
          <a:xfrm>
            <a:off x="4915565" y="4439495"/>
            <a:ext cx="190446" cy="190453"/>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61" name="Shape 91">
            <a:extLst>
              <a:ext uri="{FF2B5EF4-FFF2-40B4-BE49-F238E27FC236}">
                <a16:creationId xmlns:a16="http://schemas.microsoft.com/office/drawing/2014/main" id="{F007E66B-D4D4-324B-8B56-10EB61A6E758}"/>
              </a:ext>
            </a:extLst>
          </p:cNvPr>
          <p:cNvSpPr>
            <a:spLocks noChangeArrowheads="1"/>
          </p:cNvSpPr>
          <p:nvPr/>
        </p:nvSpPr>
        <p:spPr bwMode="auto">
          <a:xfrm>
            <a:off x="4463751" y="4955075"/>
            <a:ext cx="190446" cy="190453"/>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64" name="Shape 104">
            <a:extLst>
              <a:ext uri="{FF2B5EF4-FFF2-40B4-BE49-F238E27FC236}">
                <a16:creationId xmlns:a16="http://schemas.microsoft.com/office/drawing/2014/main" id="{0FE8218F-D6B5-DE44-A13C-DF250E80B5AB}"/>
              </a:ext>
            </a:extLst>
          </p:cNvPr>
          <p:cNvSpPr>
            <a:spLocks noChangeArrowheads="1"/>
          </p:cNvSpPr>
          <p:nvPr/>
        </p:nvSpPr>
        <p:spPr bwMode="auto">
          <a:xfrm>
            <a:off x="3718296" y="5498485"/>
            <a:ext cx="431676" cy="431692"/>
          </a:xfrm>
          <a:prstGeom prst="ellipse">
            <a:avLst/>
          </a:prstGeom>
          <a:solidFill>
            <a:schemeClr val="accent2"/>
          </a:solidFill>
          <a:ln w="63500">
            <a:solidFill>
              <a:schemeClr val="accent2"/>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1" name="Shape 80">
            <a:extLst>
              <a:ext uri="{FF2B5EF4-FFF2-40B4-BE49-F238E27FC236}">
                <a16:creationId xmlns:a16="http://schemas.microsoft.com/office/drawing/2014/main" id="{8336DE8D-5B04-BD48-BD20-86C4A4539750}"/>
              </a:ext>
            </a:extLst>
          </p:cNvPr>
          <p:cNvSpPr>
            <a:spLocks noChangeShapeType="1"/>
          </p:cNvSpPr>
          <p:nvPr/>
        </p:nvSpPr>
        <p:spPr bwMode="auto">
          <a:xfrm flipV="1">
            <a:off x="1583312" y="4001079"/>
            <a:ext cx="1431678" cy="1585668"/>
          </a:xfrm>
          <a:prstGeom prst="line">
            <a:avLst/>
          </a:prstGeom>
          <a:noFill/>
          <a:ln w="63500">
            <a:solidFill>
              <a:schemeClr val="accent1"/>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52" name="Shape 87">
            <a:extLst>
              <a:ext uri="{FF2B5EF4-FFF2-40B4-BE49-F238E27FC236}">
                <a16:creationId xmlns:a16="http://schemas.microsoft.com/office/drawing/2014/main" id="{856B0CD7-3BCF-504C-9842-AB9F46E71FF9}"/>
              </a:ext>
            </a:extLst>
          </p:cNvPr>
          <p:cNvSpPr>
            <a:spLocks noChangeArrowheads="1"/>
          </p:cNvSpPr>
          <p:nvPr/>
        </p:nvSpPr>
        <p:spPr bwMode="auto">
          <a:xfrm>
            <a:off x="2438957" y="4441297"/>
            <a:ext cx="190268" cy="190275"/>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3" name="Shape 88">
            <a:extLst>
              <a:ext uri="{FF2B5EF4-FFF2-40B4-BE49-F238E27FC236}">
                <a16:creationId xmlns:a16="http://schemas.microsoft.com/office/drawing/2014/main" id="{E01D87DB-E5CF-AA40-80F6-746B3B3CF692}"/>
              </a:ext>
            </a:extLst>
          </p:cNvPr>
          <p:cNvSpPr>
            <a:spLocks noChangeArrowheads="1"/>
          </p:cNvSpPr>
          <p:nvPr/>
        </p:nvSpPr>
        <p:spPr bwMode="auto">
          <a:xfrm>
            <a:off x="1972440" y="4944254"/>
            <a:ext cx="190446" cy="190453"/>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4" name="Shape 89">
            <a:extLst>
              <a:ext uri="{FF2B5EF4-FFF2-40B4-BE49-F238E27FC236}">
                <a16:creationId xmlns:a16="http://schemas.microsoft.com/office/drawing/2014/main" id="{58B3E826-6FF6-914E-8FDE-C2F6C55D6F2F}"/>
              </a:ext>
            </a:extLst>
          </p:cNvPr>
          <p:cNvSpPr>
            <a:spLocks noChangeArrowheads="1"/>
          </p:cNvSpPr>
          <p:nvPr/>
        </p:nvSpPr>
        <p:spPr bwMode="auto">
          <a:xfrm>
            <a:off x="1227142" y="5498485"/>
            <a:ext cx="431676" cy="431692"/>
          </a:xfrm>
          <a:prstGeom prst="ellipse">
            <a:avLst/>
          </a:prstGeom>
          <a:solidFill>
            <a:schemeClr val="accent1"/>
          </a:solidFill>
          <a:ln w="63500">
            <a:solidFill>
              <a:schemeClr val="accent1"/>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3" name="Shape 79">
            <a:extLst>
              <a:ext uri="{FF2B5EF4-FFF2-40B4-BE49-F238E27FC236}">
                <a16:creationId xmlns:a16="http://schemas.microsoft.com/office/drawing/2014/main" id="{A0A4A3F4-B4EC-0147-9EF5-03951F10E768}"/>
              </a:ext>
            </a:extLst>
          </p:cNvPr>
          <p:cNvSpPr>
            <a:spLocks noChangeShapeType="1"/>
          </p:cNvSpPr>
          <p:nvPr/>
        </p:nvSpPr>
        <p:spPr bwMode="auto">
          <a:xfrm flipH="1" flipV="1">
            <a:off x="1536742" y="2340409"/>
            <a:ext cx="1483687" cy="1622767"/>
          </a:xfrm>
          <a:prstGeom prst="line">
            <a:avLst/>
          </a:prstGeom>
          <a:noFill/>
          <a:ln w="63500">
            <a:solidFill>
              <a:schemeClr val="accent1"/>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44" name="Shape 92">
            <a:extLst>
              <a:ext uri="{FF2B5EF4-FFF2-40B4-BE49-F238E27FC236}">
                <a16:creationId xmlns:a16="http://schemas.microsoft.com/office/drawing/2014/main" id="{861EF7DC-B301-BB40-A361-6A98F1A31ADF}"/>
              </a:ext>
            </a:extLst>
          </p:cNvPr>
          <p:cNvSpPr>
            <a:spLocks noChangeArrowheads="1"/>
          </p:cNvSpPr>
          <p:nvPr/>
        </p:nvSpPr>
        <p:spPr bwMode="auto">
          <a:xfrm>
            <a:off x="1921705" y="2777659"/>
            <a:ext cx="190268" cy="190275"/>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5" name="Shape 93">
            <a:extLst>
              <a:ext uri="{FF2B5EF4-FFF2-40B4-BE49-F238E27FC236}">
                <a16:creationId xmlns:a16="http://schemas.microsoft.com/office/drawing/2014/main" id="{E2EADE0F-D989-2E4D-A24B-611BC91D405A}"/>
              </a:ext>
            </a:extLst>
          </p:cNvPr>
          <p:cNvSpPr>
            <a:spLocks noChangeArrowheads="1"/>
          </p:cNvSpPr>
          <p:nvPr/>
        </p:nvSpPr>
        <p:spPr bwMode="auto">
          <a:xfrm>
            <a:off x="2397669" y="3296468"/>
            <a:ext cx="190268" cy="190275"/>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8" name="Shape 105">
            <a:extLst>
              <a:ext uri="{FF2B5EF4-FFF2-40B4-BE49-F238E27FC236}">
                <a16:creationId xmlns:a16="http://schemas.microsoft.com/office/drawing/2014/main" id="{785414C2-6A2E-2E46-B3EB-990E1CCFE913}"/>
              </a:ext>
            </a:extLst>
          </p:cNvPr>
          <p:cNvSpPr>
            <a:spLocks noChangeArrowheads="1"/>
          </p:cNvSpPr>
          <p:nvPr/>
        </p:nvSpPr>
        <p:spPr bwMode="auto">
          <a:xfrm>
            <a:off x="1201884" y="1958493"/>
            <a:ext cx="431676" cy="431692"/>
          </a:xfrm>
          <a:prstGeom prst="ellipse">
            <a:avLst/>
          </a:prstGeom>
          <a:solidFill>
            <a:schemeClr val="accent1"/>
          </a:solidFill>
          <a:ln w="63500">
            <a:solidFill>
              <a:schemeClr val="accent1"/>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5" name="Shape 81">
            <a:extLst>
              <a:ext uri="{FF2B5EF4-FFF2-40B4-BE49-F238E27FC236}">
                <a16:creationId xmlns:a16="http://schemas.microsoft.com/office/drawing/2014/main" id="{93D04092-0E0F-3241-ABE3-47D38AB71981}"/>
              </a:ext>
            </a:extLst>
          </p:cNvPr>
          <p:cNvSpPr>
            <a:spLocks noChangeShapeType="1"/>
          </p:cNvSpPr>
          <p:nvPr/>
        </p:nvSpPr>
        <p:spPr bwMode="auto">
          <a:xfrm flipH="1" flipV="1">
            <a:off x="4036614" y="2340409"/>
            <a:ext cx="1483687" cy="1622767"/>
          </a:xfrm>
          <a:prstGeom prst="line">
            <a:avLst/>
          </a:prstGeom>
          <a:noFill/>
          <a:ln w="63500">
            <a:solidFill>
              <a:schemeClr val="accent2"/>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36" name="Shape 94">
            <a:extLst>
              <a:ext uri="{FF2B5EF4-FFF2-40B4-BE49-F238E27FC236}">
                <a16:creationId xmlns:a16="http://schemas.microsoft.com/office/drawing/2014/main" id="{755CD907-70AA-D548-AB15-42E138F987F6}"/>
              </a:ext>
            </a:extLst>
          </p:cNvPr>
          <p:cNvSpPr>
            <a:spLocks noChangeArrowheads="1"/>
          </p:cNvSpPr>
          <p:nvPr/>
        </p:nvSpPr>
        <p:spPr bwMode="auto">
          <a:xfrm>
            <a:off x="4418825" y="2777570"/>
            <a:ext cx="190446" cy="190453"/>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7" name="Shape 95">
            <a:extLst>
              <a:ext uri="{FF2B5EF4-FFF2-40B4-BE49-F238E27FC236}">
                <a16:creationId xmlns:a16="http://schemas.microsoft.com/office/drawing/2014/main" id="{31C37FE7-7BD7-F74A-93E8-F69BF7A5C98E}"/>
              </a:ext>
            </a:extLst>
          </p:cNvPr>
          <p:cNvSpPr>
            <a:spLocks noChangeArrowheads="1"/>
          </p:cNvSpPr>
          <p:nvPr/>
        </p:nvSpPr>
        <p:spPr bwMode="auto">
          <a:xfrm>
            <a:off x="4904875" y="3298522"/>
            <a:ext cx="190446" cy="190453"/>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0" name="Shape 106">
            <a:extLst>
              <a:ext uri="{FF2B5EF4-FFF2-40B4-BE49-F238E27FC236}">
                <a16:creationId xmlns:a16="http://schemas.microsoft.com/office/drawing/2014/main" id="{933FAC6C-A308-954A-A7EF-6088CA4A00B5}"/>
              </a:ext>
            </a:extLst>
          </p:cNvPr>
          <p:cNvSpPr>
            <a:spLocks noChangeArrowheads="1"/>
          </p:cNvSpPr>
          <p:nvPr/>
        </p:nvSpPr>
        <p:spPr bwMode="auto">
          <a:xfrm>
            <a:off x="3660296" y="1958493"/>
            <a:ext cx="431676" cy="431692"/>
          </a:xfrm>
          <a:prstGeom prst="ellipse">
            <a:avLst/>
          </a:prstGeom>
          <a:solidFill>
            <a:schemeClr val="accent2"/>
          </a:solidFill>
          <a:ln w="63500">
            <a:solidFill>
              <a:schemeClr val="accent2"/>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9" name="Shape 123">
            <a:extLst>
              <a:ext uri="{FF2B5EF4-FFF2-40B4-BE49-F238E27FC236}">
                <a16:creationId xmlns:a16="http://schemas.microsoft.com/office/drawing/2014/main" id="{939C19F1-FFB2-8C4F-BB5F-C7BFF7CF648B}"/>
              </a:ext>
            </a:extLst>
          </p:cNvPr>
          <p:cNvSpPr>
            <a:spLocks/>
          </p:cNvSpPr>
          <p:nvPr/>
        </p:nvSpPr>
        <p:spPr bwMode="auto">
          <a:xfrm>
            <a:off x="8843323" y="2425888"/>
            <a:ext cx="2993843" cy="3080300"/>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7" y="21600"/>
                </a:moveTo>
                <a:lnTo>
                  <a:pt x="11675" y="21600"/>
                </a:lnTo>
                <a:lnTo>
                  <a:pt x="21600" y="10807"/>
                </a:lnTo>
                <a:lnTo>
                  <a:pt x="11426" y="0"/>
                </a:lnTo>
                <a:lnTo>
                  <a:pt x="0" y="0"/>
                </a:lnTo>
                <a:lnTo>
                  <a:pt x="10285" y="10845"/>
                </a:lnTo>
                <a:lnTo>
                  <a:pt x="217" y="21600"/>
                </a:lnTo>
                <a:close/>
              </a:path>
            </a:pathLst>
          </a:custGeom>
          <a:solidFill>
            <a:schemeClr val="bg1">
              <a:lumMod val="7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10" name="Shape 124">
            <a:extLst>
              <a:ext uri="{FF2B5EF4-FFF2-40B4-BE49-F238E27FC236}">
                <a16:creationId xmlns:a16="http://schemas.microsoft.com/office/drawing/2014/main" id="{82D74B44-8B2D-944B-A51B-E05A83E152EE}"/>
              </a:ext>
            </a:extLst>
          </p:cNvPr>
          <p:cNvSpPr>
            <a:spLocks/>
          </p:cNvSpPr>
          <p:nvPr/>
        </p:nvSpPr>
        <p:spPr bwMode="auto">
          <a:xfrm>
            <a:off x="721986" y="2418252"/>
            <a:ext cx="1430413" cy="3086210"/>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600" y="10843"/>
                </a:moveTo>
                <a:lnTo>
                  <a:pt x="0" y="0"/>
                </a:lnTo>
                <a:lnTo>
                  <a:pt x="5646" y="10843"/>
                </a:lnTo>
                <a:lnTo>
                  <a:pt x="650" y="21600"/>
                </a:lnTo>
                <a:lnTo>
                  <a:pt x="21600" y="10843"/>
                </a:lnTo>
                <a:close/>
              </a:path>
            </a:pathLst>
          </a:custGeom>
          <a:solidFill>
            <a:schemeClr val="bg1">
              <a:lumMod val="7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11" name="Shape 125">
            <a:extLst>
              <a:ext uri="{FF2B5EF4-FFF2-40B4-BE49-F238E27FC236}">
                <a16:creationId xmlns:a16="http://schemas.microsoft.com/office/drawing/2014/main" id="{8E7E112A-9701-F741-9BDE-A13A4F7209B0}"/>
              </a:ext>
            </a:extLst>
          </p:cNvPr>
          <p:cNvSpPr>
            <a:spLocks/>
          </p:cNvSpPr>
          <p:nvPr/>
        </p:nvSpPr>
        <p:spPr bwMode="auto">
          <a:xfrm>
            <a:off x="8836975" y="2422965"/>
            <a:ext cx="2993843" cy="1546533"/>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600" y="21524"/>
                </a:moveTo>
                <a:lnTo>
                  <a:pt x="11426" y="0"/>
                </a:lnTo>
                <a:lnTo>
                  <a:pt x="0" y="0"/>
                </a:lnTo>
                <a:lnTo>
                  <a:pt x="10285" y="21600"/>
                </a:lnTo>
                <a:lnTo>
                  <a:pt x="21600" y="21524"/>
                </a:lnTo>
                <a:close/>
              </a:path>
            </a:pathLst>
          </a:custGeom>
          <a:solidFill>
            <a:schemeClr val="bg1">
              <a:lumMod val="8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12" name="Shape 126">
            <a:extLst>
              <a:ext uri="{FF2B5EF4-FFF2-40B4-BE49-F238E27FC236}">
                <a16:creationId xmlns:a16="http://schemas.microsoft.com/office/drawing/2014/main" id="{2FB4CB52-9323-5D42-80F7-B069D8A14BF0}"/>
              </a:ext>
            </a:extLst>
          </p:cNvPr>
          <p:cNvSpPr>
            <a:spLocks/>
          </p:cNvSpPr>
          <p:nvPr/>
        </p:nvSpPr>
        <p:spPr bwMode="auto">
          <a:xfrm>
            <a:off x="721986" y="2421571"/>
            <a:ext cx="1430413" cy="1549320"/>
          </a:xfrm>
          <a:custGeom>
            <a:avLst/>
            <a:gdLst>
              <a:gd name="T0" fmla="*/ 2147483646 w 21600"/>
              <a:gd name="T1" fmla="*/ 2147483646 h 21600"/>
              <a:gd name="T2" fmla="*/ 2147483646 w 21600"/>
              <a:gd name="T3" fmla="*/ 2147483646 h 21600"/>
              <a:gd name="T4" fmla="*/ 2147483646 w 21600"/>
              <a:gd name="T5" fmla="*/ 2147483646 h 21600"/>
              <a:gd name="T6" fmla="*/ 2147483646 w 21600"/>
              <a:gd name="T7" fmla="*/ 2147483646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21600" y="21599"/>
                </a:moveTo>
                <a:lnTo>
                  <a:pt x="0" y="0"/>
                </a:lnTo>
                <a:lnTo>
                  <a:pt x="5646" y="21600"/>
                </a:lnTo>
                <a:lnTo>
                  <a:pt x="21600" y="21599"/>
                </a:lnTo>
                <a:close/>
              </a:path>
            </a:pathLst>
          </a:custGeom>
          <a:solidFill>
            <a:schemeClr val="bg1">
              <a:lumMod val="8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27" name="Shape 80">
            <a:extLst>
              <a:ext uri="{FF2B5EF4-FFF2-40B4-BE49-F238E27FC236}">
                <a16:creationId xmlns:a16="http://schemas.microsoft.com/office/drawing/2014/main" id="{211C7E4B-BF41-084C-B42C-6DD290063A7B}"/>
              </a:ext>
            </a:extLst>
          </p:cNvPr>
          <p:cNvSpPr>
            <a:spLocks noChangeShapeType="1"/>
          </p:cNvSpPr>
          <p:nvPr/>
        </p:nvSpPr>
        <p:spPr bwMode="auto">
          <a:xfrm flipV="1">
            <a:off x="6538448" y="4001079"/>
            <a:ext cx="1431678" cy="1585668"/>
          </a:xfrm>
          <a:prstGeom prst="line">
            <a:avLst/>
          </a:prstGeom>
          <a:noFill/>
          <a:ln w="63500">
            <a:solidFill>
              <a:schemeClr val="accent3"/>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28" name="Shape 87">
            <a:extLst>
              <a:ext uri="{FF2B5EF4-FFF2-40B4-BE49-F238E27FC236}">
                <a16:creationId xmlns:a16="http://schemas.microsoft.com/office/drawing/2014/main" id="{094A3535-378B-4747-91A4-8081BDE8974A}"/>
              </a:ext>
            </a:extLst>
          </p:cNvPr>
          <p:cNvSpPr>
            <a:spLocks noChangeArrowheads="1"/>
          </p:cNvSpPr>
          <p:nvPr/>
        </p:nvSpPr>
        <p:spPr bwMode="auto">
          <a:xfrm>
            <a:off x="7394093" y="4441297"/>
            <a:ext cx="190268" cy="190275"/>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9" name="Shape 88">
            <a:extLst>
              <a:ext uri="{FF2B5EF4-FFF2-40B4-BE49-F238E27FC236}">
                <a16:creationId xmlns:a16="http://schemas.microsoft.com/office/drawing/2014/main" id="{F291795E-DBEB-124A-911F-0271A21EB5DA}"/>
              </a:ext>
            </a:extLst>
          </p:cNvPr>
          <p:cNvSpPr>
            <a:spLocks noChangeArrowheads="1"/>
          </p:cNvSpPr>
          <p:nvPr/>
        </p:nvSpPr>
        <p:spPr bwMode="auto">
          <a:xfrm>
            <a:off x="6935325" y="4944254"/>
            <a:ext cx="190446" cy="190453"/>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0" name="Shape 89">
            <a:extLst>
              <a:ext uri="{FF2B5EF4-FFF2-40B4-BE49-F238E27FC236}">
                <a16:creationId xmlns:a16="http://schemas.microsoft.com/office/drawing/2014/main" id="{379F5F6D-4970-2846-8E3B-0E421E751C38}"/>
              </a:ext>
            </a:extLst>
          </p:cNvPr>
          <p:cNvSpPr>
            <a:spLocks noChangeArrowheads="1"/>
          </p:cNvSpPr>
          <p:nvPr/>
        </p:nvSpPr>
        <p:spPr bwMode="auto">
          <a:xfrm>
            <a:off x="6190027" y="5498485"/>
            <a:ext cx="431676" cy="431692"/>
          </a:xfrm>
          <a:prstGeom prst="ellipse">
            <a:avLst/>
          </a:prstGeom>
          <a:solidFill>
            <a:schemeClr val="accent3"/>
          </a:solidFill>
          <a:ln w="63500">
            <a:solidFill>
              <a:schemeClr val="accent3"/>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9" name="Shape 79">
            <a:extLst>
              <a:ext uri="{FF2B5EF4-FFF2-40B4-BE49-F238E27FC236}">
                <a16:creationId xmlns:a16="http://schemas.microsoft.com/office/drawing/2014/main" id="{62A8900F-B1AA-BC45-8F30-292FC49CDA2B}"/>
              </a:ext>
            </a:extLst>
          </p:cNvPr>
          <p:cNvSpPr>
            <a:spLocks noChangeShapeType="1"/>
          </p:cNvSpPr>
          <p:nvPr/>
        </p:nvSpPr>
        <p:spPr bwMode="auto">
          <a:xfrm flipH="1" flipV="1">
            <a:off x="6491878" y="2340409"/>
            <a:ext cx="1483687" cy="1622767"/>
          </a:xfrm>
          <a:prstGeom prst="line">
            <a:avLst/>
          </a:prstGeom>
          <a:noFill/>
          <a:ln w="63500">
            <a:solidFill>
              <a:schemeClr val="accent3"/>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20" name="Shape 92">
            <a:extLst>
              <a:ext uri="{FF2B5EF4-FFF2-40B4-BE49-F238E27FC236}">
                <a16:creationId xmlns:a16="http://schemas.microsoft.com/office/drawing/2014/main" id="{ACB382EE-6D77-5D41-9E18-AB34C16ABD7A}"/>
              </a:ext>
            </a:extLst>
          </p:cNvPr>
          <p:cNvSpPr>
            <a:spLocks noChangeArrowheads="1"/>
          </p:cNvSpPr>
          <p:nvPr/>
        </p:nvSpPr>
        <p:spPr bwMode="auto">
          <a:xfrm>
            <a:off x="6876841" y="2777659"/>
            <a:ext cx="190268" cy="190275"/>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1" name="Shape 93">
            <a:extLst>
              <a:ext uri="{FF2B5EF4-FFF2-40B4-BE49-F238E27FC236}">
                <a16:creationId xmlns:a16="http://schemas.microsoft.com/office/drawing/2014/main" id="{A065BC65-6BC4-C041-8EF1-C1B62844F6ED}"/>
              </a:ext>
            </a:extLst>
          </p:cNvPr>
          <p:cNvSpPr>
            <a:spLocks noChangeArrowheads="1"/>
          </p:cNvSpPr>
          <p:nvPr/>
        </p:nvSpPr>
        <p:spPr bwMode="auto">
          <a:xfrm>
            <a:off x="7352805" y="3296468"/>
            <a:ext cx="190268" cy="190275"/>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4" name="Shape 105">
            <a:extLst>
              <a:ext uri="{FF2B5EF4-FFF2-40B4-BE49-F238E27FC236}">
                <a16:creationId xmlns:a16="http://schemas.microsoft.com/office/drawing/2014/main" id="{17164EC1-7B03-3E41-9229-8F7B46CE3BC5}"/>
              </a:ext>
            </a:extLst>
          </p:cNvPr>
          <p:cNvSpPr>
            <a:spLocks noChangeArrowheads="1"/>
          </p:cNvSpPr>
          <p:nvPr/>
        </p:nvSpPr>
        <p:spPr bwMode="auto">
          <a:xfrm>
            <a:off x="6110526" y="1958493"/>
            <a:ext cx="431676" cy="431692"/>
          </a:xfrm>
          <a:prstGeom prst="ellipse">
            <a:avLst/>
          </a:prstGeom>
          <a:solidFill>
            <a:schemeClr val="accent3"/>
          </a:solidFill>
          <a:ln w="63500">
            <a:solidFill>
              <a:schemeClr val="accent3"/>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8" name="Shape 83">
            <a:extLst>
              <a:ext uri="{FF2B5EF4-FFF2-40B4-BE49-F238E27FC236}">
                <a16:creationId xmlns:a16="http://schemas.microsoft.com/office/drawing/2014/main" id="{677A7068-6291-6043-B938-100495567B71}"/>
              </a:ext>
            </a:extLst>
          </p:cNvPr>
          <p:cNvSpPr>
            <a:spLocks noChangeArrowheads="1"/>
          </p:cNvSpPr>
          <p:nvPr/>
        </p:nvSpPr>
        <p:spPr bwMode="auto">
          <a:xfrm>
            <a:off x="7901755" y="3894277"/>
            <a:ext cx="158527" cy="158533"/>
          </a:xfrm>
          <a:prstGeom prst="ellipse">
            <a:avLst/>
          </a:prstGeom>
          <a:solidFill>
            <a:srgbClr val="FFFFFF"/>
          </a:solidFill>
          <a:ln w="63500">
            <a:solidFill>
              <a:schemeClr val="accent3"/>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4" name="Shape 85">
            <a:extLst>
              <a:ext uri="{FF2B5EF4-FFF2-40B4-BE49-F238E27FC236}">
                <a16:creationId xmlns:a16="http://schemas.microsoft.com/office/drawing/2014/main" id="{C8136945-F381-4D4D-9A2B-0F84D79005B0}"/>
              </a:ext>
            </a:extLst>
          </p:cNvPr>
          <p:cNvSpPr>
            <a:spLocks noChangeArrowheads="1"/>
          </p:cNvSpPr>
          <p:nvPr/>
        </p:nvSpPr>
        <p:spPr bwMode="auto">
          <a:xfrm>
            <a:off x="5415605" y="3894277"/>
            <a:ext cx="158527" cy="158533"/>
          </a:xfrm>
          <a:prstGeom prst="ellipse">
            <a:avLst/>
          </a:prstGeom>
          <a:solidFill>
            <a:srgbClr val="FFFFFF"/>
          </a:solidFill>
          <a:ln w="63500">
            <a:solidFill>
              <a:schemeClr val="accent2"/>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5" name="Shape 83">
            <a:extLst>
              <a:ext uri="{FF2B5EF4-FFF2-40B4-BE49-F238E27FC236}">
                <a16:creationId xmlns:a16="http://schemas.microsoft.com/office/drawing/2014/main" id="{DC93B3E2-C3BD-8C43-828C-C70809A6C519}"/>
              </a:ext>
            </a:extLst>
          </p:cNvPr>
          <p:cNvSpPr>
            <a:spLocks noChangeArrowheads="1"/>
          </p:cNvSpPr>
          <p:nvPr/>
        </p:nvSpPr>
        <p:spPr bwMode="auto">
          <a:xfrm>
            <a:off x="2946619" y="3894277"/>
            <a:ext cx="158527" cy="158533"/>
          </a:xfrm>
          <a:prstGeom prst="ellipse">
            <a:avLst/>
          </a:prstGeom>
          <a:solidFill>
            <a:srgbClr val="FFFFFF"/>
          </a:solidFill>
          <a:ln w="63500">
            <a:solidFill>
              <a:schemeClr val="accent1"/>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77" name="TextBox 76">
            <a:extLst>
              <a:ext uri="{FF2B5EF4-FFF2-40B4-BE49-F238E27FC236}">
                <a16:creationId xmlns:a16="http://schemas.microsoft.com/office/drawing/2014/main" id="{4710F3E4-D54D-D44D-87B1-A6A890F738C8}"/>
              </a:ext>
            </a:extLst>
          </p:cNvPr>
          <p:cNvSpPr txBox="1"/>
          <p:nvPr/>
        </p:nvSpPr>
        <p:spPr>
          <a:xfrm>
            <a:off x="1285314" y="2028144"/>
            <a:ext cx="264817"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1</a:t>
            </a:r>
          </a:p>
        </p:txBody>
      </p:sp>
      <p:sp>
        <p:nvSpPr>
          <p:cNvPr id="78" name="TextBox 77">
            <a:extLst>
              <a:ext uri="{FF2B5EF4-FFF2-40B4-BE49-F238E27FC236}">
                <a16:creationId xmlns:a16="http://schemas.microsoft.com/office/drawing/2014/main" id="{B148F9C5-7624-2545-BDB2-14F288CC5C9C}"/>
              </a:ext>
            </a:extLst>
          </p:cNvPr>
          <p:cNvSpPr txBox="1"/>
          <p:nvPr/>
        </p:nvSpPr>
        <p:spPr>
          <a:xfrm>
            <a:off x="3730902" y="2028144"/>
            <a:ext cx="290465"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3</a:t>
            </a:r>
          </a:p>
        </p:txBody>
      </p:sp>
      <p:sp>
        <p:nvSpPr>
          <p:cNvPr id="79" name="TextBox 78">
            <a:extLst>
              <a:ext uri="{FF2B5EF4-FFF2-40B4-BE49-F238E27FC236}">
                <a16:creationId xmlns:a16="http://schemas.microsoft.com/office/drawing/2014/main" id="{5F25BCFA-0ADD-0F42-AB15-1541ABDF2C42}"/>
              </a:ext>
            </a:extLst>
          </p:cNvPr>
          <p:cNvSpPr txBox="1"/>
          <p:nvPr/>
        </p:nvSpPr>
        <p:spPr>
          <a:xfrm>
            <a:off x="6181933" y="2028144"/>
            <a:ext cx="288862"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5</a:t>
            </a:r>
          </a:p>
        </p:txBody>
      </p:sp>
      <p:sp>
        <p:nvSpPr>
          <p:cNvPr id="80" name="TextBox 79">
            <a:extLst>
              <a:ext uri="{FF2B5EF4-FFF2-40B4-BE49-F238E27FC236}">
                <a16:creationId xmlns:a16="http://schemas.microsoft.com/office/drawing/2014/main" id="{3890D9A3-1542-2440-9F6A-C3A081E5A51B}"/>
              </a:ext>
            </a:extLst>
          </p:cNvPr>
          <p:cNvSpPr txBox="1"/>
          <p:nvPr/>
        </p:nvSpPr>
        <p:spPr>
          <a:xfrm>
            <a:off x="1297169" y="5566345"/>
            <a:ext cx="290465"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2</a:t>
            </a:r>
          </a:p>
        </p:txBody>
      </p:sp>
      <p:sp>
        <p:nvSpPr>
          <p:cNvPr id="81" name="TextBox 80">
            <a:extLst>
              <a:ext uri="{FF2B5EF4-FFF2-40B4-BE49-F238E27FC236}">
                <a16:creationId xmlns:a16="http://schemas.microsoft.com/office/drawing/2014/main" id="{13CE2192-B6DB-584A-9B41-6F97D45F5936}"/>
              </a:ext>
            </a:extLst>
          </p:cNvPr>
          <p:cNvSpPr txBox="1"/>
          <p:nvPr/>
        </p:nvSpPr>
        <p:spPr>
          <a:xfrm>
            <a:off x="3785519" y="5566345"/>
            <a:ext cx="292068"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4</a:t>
            </a:r>
          </a:p>
        </p:txBody>
      </p:sp>
      <p:sp>
        <p:nvSpPr>
          <p:cNvPr id="82" name="TextBox 81">
            <a:extLst>
              <a:ext uri="{FF2B5EF4-FFF2-40B4-BE49-F238E27FC236}">
                <a16:creationId xmlns:a16="http://schemas.microsoft.com/office/drawing/2014/main" id="{AD65FBC4-466E-9C44-BC5D-C81EDB17C507}"/>
              </a:ext>
            </a:extLst>
          </p:cNvPr>
          <p:cNvSpPr txBox="1"/>
          <p:nvPr/>
        </p:nvSpPr>
        <p:spPr>
          <a:xfrm>
            <a:off x="6260812" y="5566345"/>
            <a:ext cx="295274" cy="338554"/>
          </a:xfrm>
          <a:prstGeom prst="rect">
            <a:avLst/>
          </a:prstGeom>
          <a:noFill/>
        </p:spPr>
        <p:txBody>
          <a:bodyPr wrap="none" rtlCol="0">
            <a:spAutoFit/>
          </a:bodyPr>
          <a:lstStyle/>
          <a:p>
            <a:pPr algn="ctr"/>
            <a:r>
              <a:rPr lang="en-US" sz="1600" b="1" dirty="0">
                <a:solidFill>
                  <a:schemeClr val="bg1"/>
                </a:solidFill>
                <a:latin typeface="Oswald" panose="02000503000000000000" pitchFamily="2" charset="77"/>
              </a:rPr>
              <a:t>6</a:t>
            </a:r>
          </a:p>
        </p:txBody>
      </p:sp>
      <p:sp>
        <p:nvSpPr>
          <p:cNvPr id="83" name="Subtitle 2">
            <a:extLst>
              <a:ext uri="{FF2B5EF4-FFF2-40B4-BE49-F238E27FC236}">
                <a16:creationId xmlns:a16="http://schemas.microsoft.com/office/drawing/2014/main" id="{FDBCDCE2-5A69-D342-AE8A-9E7B510DB712}"/>
              </a:ext>
            </a:extLst>
          </p:cNvPr>
          <p:cNvSpPr txBox="1">
            <a:spLocks/>
          </p:cNvSpPr>
          <p:nvPr/>
        </p:nvSpPr>
        <p:spPr>
          <a:xfrm>
            <a:off x="2154088" y="2735896"/>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84" name="Subtitle 2">
            <a:extLst>
              <a:ext uri="{FF2B5EF4-FFF2-40B4-BE49-F238E27FC236}">
                <a16:creationId xmlns:a16="http://schemas.microsoft.com/office/drawing/2014/main" id="{37734418-5287-6242-9657-59C515C02A1E}"/>
              </a:ext>
            </a:extLst>
          </p:cNvPr>
          <p:cNvSpPr txBox="1">
            <a:spLocks/>
          </p:cNvSpPr>
          <p:nvPr/>
        </p:nvSpPr>
        <p:spPr>
          <a:xfrm>
            <a:off x="2641143" y="324782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85" name="TextBox 84">
            <a:extLst>
              <a:ext uri="{FF2B5EF4-FFF2-40B4-BE49-F238E27FC236}">
                <a16:creationId xmlns:a16="http://schemas.microsoft.com/office/drawing/2014/main" id="{2F2EE056-0F99-E74F-9B01-9DF6CA4F1BE3}"/>
              </a:ext>
            </a:extLst>
          </p:cNvPr>
          <p:cNvSpPr txBox="1"/>
          <p:nvPr/>
        </p:nvSpPr>
        <p:spPr>
          <a:xfrm>
            <a:off x="1697039" y="1990992"/>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86" name="Subtitle 2">
            <a:extLst>
              <a:ext uri="{FF2B5EF4-FFF2-40B4-BE49-F238E27FC236}">
                <a16:creationId xmlns:a16="http://schemas.microsoft.com/office/drawing/2014/main" id="{86E3126C-B06B-9841-B46E-102B217596FF}"/>
              </a:ext>
            </a:extLst>
          </p:cNvPr>
          <p:cNvSpPr txBox="1">
            <a:spLocks/>
          </p:cNvSpPr>
          <p:nvPr/>
        </p:nvSpPr>
        <p:spPr>
          <a:xfrm>
            <a:off x="4665589" y="2735896"/>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87" name="Subtitle 2">
            <a:extLst>
              <a:ext uri="{FF2B5EF4-FFF2-40B4-BE49-F238E27FC236}">
                <a16:creationId xmlns:a16="http://schemas.microsoft.com/office/drawing/2014/main" id="{807C9D61-DED3-EB4A-B5AC-31D586182722}"/>
              </a:ext>
            </a:extLst>
          </p:cNvPr>
          <p:cNvSpPr txBox="1">
            <a:spLocks/>
          </p:cNvSpPr>
          <p:nvPr/>
        </p:nvSpPr>
        <p:spPr>
          <a:xfrm>
            <a:off x="5152644" y="324782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88" name="TextBox 87">
            <a:extLst>
              <a:ext uri="{FF2B5EF4-FFF2-40B4-BE49-F238E27FC236}">
                <a16:creationId xmlns:a16="http://schemas.microsoft.com/office/drawing/2014/main" id="{14B88633-2F33-974E-AC9B-6CA0967FD840}"/>
              </a:ext>
            </a:extLst>
          </p:cNvPr>
          <p:cNvSpPr txBox="1"/>
          <p:nvPr/>
        </p:nvSpPr>
        <p:spPr>
          <a:xfrm>
            <a:off x="4208540" y="1990992"/>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89" name="Subtitle 2">
            <a:extLst>
              <a:ext uri="{FF2B5EF4-FFF2-40B4-BE49-F238E27FC236}">
                <a16:creationId xmlns:a16="http://schemas.microsoft.com/office/drawing/2014/main" id="{F7E041E6-670B-2645-ABE8-E97F82625125}"/>
              </a:ext>
            </a:extLst>
          </p:cNvPr>
          <p:cNvSpPr txBox="1">
            <a:spLocks/>
          </p:cNvSpPr>
          <p:nvPr/>
        </p:nvSpPr>
        <p:spPr>
          <a:xfrm>
            <a:off x="7097305" y="2735896"/>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0" name="Subtitle 2">
            <a:extLst>
              <a:ext uri="{FF2B5EF4-FFF2-40B4-BE49-F238E27FC236}">
                <a16:creationId xmlns:a16="http://schemas.microsoft.com/office/drawing/2014/main" id="{B7B184A9-945C-7E4E-B7AF-A56F46EB347E}"/>
              </a:ext>
            </a:extLst>
          </p:cNvPr>
          <p:cNvSpPr txBox="1">
            <a:spLocks/>
          </p:cNvSpPr>
          <p:nvPr/>
        </p:nvSpPr>
        <p:spPr>
          <a:xfrm>
            <a:off x="7584361" y="324782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1" name="TextBox 90">
            <a:extLst>
              <a:ext uri="{FF2B5EF4-FFF2-40B4-BE49-F238E27FC236}">
                <a16:creationId xmlns:a16="http://schemas.microsoft.com/office/drawing/2014/main" id="{14464F52-3E16-3242-9888-6DBDCAD730B7}"/>
              </a:ext>
            </a:extLst>
          </p:cNvPr>
          <p:cNvSpPr txBox="1"/>
          <p:nvPr/>
        </p:nvSpPr>
        <p:spPr>
          <a:xfrm>
            <a:off x="6640257" y="1990992"/>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92" name="TextBox 91">
            <a:extLst>
              <a:ext uri="{FF2B5EF4-FFF2-40B4-BE49-F238E27FC236}">
                <a16:creationId xmlns:a16="http://schemas.microsoft.com/office/drawing/2014/main" id="{E97518EF-208B-C646-AE09-0FC7E1C36AEB}"/>
              </a:ext>
            </a:extLst>
          </p:cNvPr>
          <p:cNvSpPr txBox="1"/>
          <p:nvPr/>
        </p:nvSpPr>
        <p:spPr>
          <a:xfrm>
            <a:off x="1713368" y="5550278"/>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93" name="TextBox 92">
            <a:extLst>
              <a:ext uri="{FF2B5EF4-FFF2-40B4-BE49-F238E27FC236}">
                <a16:creationId xmlns:a16="http://schemas.microsoft.com/office/drawing/2014/main" id="{8E6CC166-2969-194E-8C1C-FED9D813193F}"/>
              </a:ext>
            </a:extLst>
          </p:cNvPr>
          <p:cNvSpPr txBox="1"/>
          <p:nvPr/>
        </p:nvSpPr>
        <p:spPr>
          <a:xfrm>
            <a:off x="4224869" y="5550278"/>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94" name="TextBox 93">
            <a:extLst>
              <a:ext uri="{FF2B5EF4-FFF2-40B4-BE49-F238E27FC236}">
                <a16:creationId xmlns:a16="http://schemas.microsoft.com/office/drawing/2014/main" id="{BB6ED137-9D49-5543-A7EE-55C33C6BA513}"/>
              </a:ext>
            </a:extLst>
          </p:cNvPr>
          <p:cNvSpPr txBox="1"/>
          <p:nvPr/>
        </p:nvSpPr>
        <p:spPr>
          <a:xfrm>
            <a:off x="6656585" y="5550278"/>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95" name="Subtitle 2">
            <a:extLst>
              <a:ext uri="{FF2B5EF4-FFF2-40B4-BE49-F238E27FC236}">
                <a16:creationId xmlns:a16="http://schemas.microsoft.com/office/drawing/2014/main" id="{E6F3F9A8-D92B-064D-B203-396B205831CB}"/>
              </a:ext>
            </a:extLst>
          </p:cNvPr>
          <p:cNvSpPr txBox="1">
            <a:spLocks/>
          </p:cNvSpPr>
          <p:nvPr/>
        </p:nvSpPr>
        <p:spPr>
          <a:xfrm>
            <a:off x="2154088" y="4924112"/>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6" name="Subtitle 2">
            <a:extLst>
              <a:ext uri="{FF2B5EF4-FFF2-40B4-BE49-F238E27FC236}">
                <a16:creationId xmlns:a16="http://schemas.microsoft.com/office/drawing/2014/main" id="{AED6CA35-B5CD-D64C-87FC-CB0A713AE6CF}"/>
              </a:ext>
            </a:extLst>
          </p:cNvPr>
          <p:cNvSpPr txBox="1">
            <a:spLocks/>
          </p:cNvSpPr>
          <p:nvPr/>
        </p:nvSpPr>
        <p:spPr>
          <a:xfrm>
            <a:off x="4665589" y="4924112"/>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7" name="Subtitle 2">
            <a:extLst>
              <a:ext uri="{FF2B5EF4-FFF2-40B4-BE49-F238E27FC236}">
                <a16:creationId xmlns:a16="http://schemas.microsoft.com/office/drawing/2014/main" id="{3712051C-7C1E-0C46-93B9-E7A31C854BCC}"/>
              </a:ext>
            </a:extLst>
          </p:cNvPr>
          <p:cNvSpPr txBox="1">
            <a:spLocks/>
          </p:cNvSpPr>
          <p:nvPr/>
        </p:nvSpPr>
        <p:spPr>
          <a:xfrm>
            <a:off x="7097305" y="4924112"/>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8" name="Subtitle 2">
            <a:extLst>
              <a:ext uri="{FF2B5EF4-FFF2-40B4-BE49-F238E27FC236}">
                <a16:creationId xmlns:a16="http://schemas.microsoft.com/office/drawing/2014/main" id="{A511CA47-7523-184B-916D-AB570C441E00}"/>
              </a:ext>
            </a:extLst>
          </p:cNvPr>
          <p:cNvSpPr txBox="1">
            <a:spLocks/>
          </p:cNvSpPr>
          <p:nvPr/>
        </p:nvSpPr>
        <p:spPr>
          <a:xfrm>
            <a:off x="2641143" y="4406894"/>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9" name="Subtitle 2">
            <a:extLst>
              <a:ext uri="{FF2B5EF4-FFF2-40B4-BE49-F238E27FC236}">
                <a16:creationId xmlns:a16="http://schemas.microsoft.com/office/drawing/2014/main" id="{32833196-30AA-9D48-A3BE-30194FB44B1A}"/>
              </a:ext>
            </a:extLst>
          </p:cNvPr>
          <p:cNvSpPr txBox="1">
            <a:spLocks/>
          </p:cNvSpPr>
          <p:nvPr/>
        </p:nvSpPr>
        <p:spPr>
          <a:xfrm>
            <a:off x="5152644" y="4406894"/>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0" name="Subtitle 2">
            <a:extLst>
              <a:ext uri="{FF2B5EF4-FFF2-40B4-BE49-F238E27FC236}">
                <a16:creationId xmlns:a16="http://schemas.microsoft.com/office/drawing/2014/main" id="{72E1E329-BFA3-7D49-B5C0-33B92B38BC3A}"/>
              </a:ext>
            </a:extLst>
          </p:cNvPr>
          <p:cNvSpPr txBox="1">
            <a:spLocks/>
          </p:cNvSpPr>
          <p:nvPr/>
        </p:nvSpPr>
        <p:spPr>
          <a:xfrm>
            <a:off x="7584361" y="4406894"/>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1" name="TextBox 100">
            <a:extLst>
              <a:ext uri="{FF2B5EF4-FFF2-40B4-BE49-F238E27FC236}">
                <a16:creationId xmlns:a16="http://schemas.microsoft.com/office/drawing/2014/main" id="{0DA46442-5B16-7E40-AE3D-9AC7DA3484B7}"/>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102" name="Rectangle 101">
            <a:extLst>
              <a:ext uri="{FF2B5EF4-FFF2-40B4-BE49-F238E27FC236}">
                <a16:creationId xmlns:a16="http://schemas.microsoft.com/office/drawing/2014/main" id="{EE256654-2E14-5248-91CD-ED4ED75BF18F}"/>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4260876799"/>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Прямоугольник 5">
            <a:extLst>
              <a:ext uri="{FF2B5EF4-FFF2-40B4-BE49-F238E27FC236}">
                <a16:creationId xmlns:a16="http://schemas.microsoft.com/office/drawing/2014/main" id="{55E64D63-9419-3144-9C0F-239F8678972E}"/>
              </a:ext>
            </a:extLst>
          </p:cNvPr>
          <p:cNvSpPr/>
          <p:nvPr/>
        </p:nvSpPr>
        <p:spPr bwMode="auto">
          <a:xfrm>
            <a:off x="1667528" y="3928608"/>
            <a:ext cx="7178040" cy="192222"/>
          </a:xfrm>
          <a:prstGeom prst="rect">
            <a:avLst/>
          </a:prstGeom>
          <a:solidFill>
            <a:schemeClr val="bg1">
              <a:lumMod val="85000"/>
            </a:schemeClr>
          </a:solidFill>
          <a:ln w="12700" cap="flat" cmpd="sng" algn="ctr">
            <a:noFill/>
            <a:prstDash val="solid"/>
            <a:miter lim="400000"/>
            <a:headEnd type="none" w="med" len="med"/>
            <a:tailEnd type="none" w="med" len="med"/>
          </a:ln>
          <a:effectLst/>
        </p:spPr>
        <p:txBody>
          <a:bodyPr vert="horz" wrap="square" lIns="19045" tIns="19045" rIns="19045" bIns="19045" numCol="1" rtlCol="0" anchor="ctr" anchorCtr="0" compatLnSpc="1">
            <a:prstTxWarp prst="textNoShape">
              <a:avLst/>
            </a:prstTxWarp>
            <a:spAutoFit/>
          </a:bodyPr>
          <a:lstStyle/>
          <a:p>
            <a:pPr defTabSz="412626" fontAlgn="base" hangingPunct="0">
              <a:spcBef>
                <a:spcPct val="0"/>
              </a:spcBef>
              <a:spcAft>
                <a:spcPct val="0"/>
              </a:spcAft>
            </a:pPr>
            <a:endParaRPr lang="ru-RU" sz="999" dirty="0">
              <a:solidFill>
                <a:srgbClr val="74808C"/>
              </a:solidFill>
              <a:latin typeface="Roboto Light" panose="02000000000000000000" pitchFamily="2" charset="0"/>
              <a:ea typeface="Roboto Light" panose="02000000000000000000" pitchFamily="2" charset="0"/>
              <a:cs typeface="Poppins" charset="0"/>
              <a:sym typeface="Poppins" charset="0"/>
            </a:endParaRPr>
          </a:p>
        </p:txBody>
      </p:sp>
      <p:sp>
        <p:nvSpPr>
          <p:cNvPr id="3" name="Фигура">
            <a:extLst>
              <a:ext uri="{FF2B5EF4-FFF2-40B4-BE49-F238E27FC236}">
                <a16:creationId xmlns:a16="http://schemas.microsoft.com/office/drawing/2014/main" id="{5615158D-479A-804E-8006-31FCC23873B4}"/>
              </a:ext>
            </a:extLst>
          </p:cNvPr>
          <p:cNvSpPr/>
          <p:nvPr/>
        </p:nvSpPr>
        <p:spPr>
          <a:xfrm>
            <a:off x="582617" y="2203042"/>
            <a:ext cx="1294051" cy="3643357"/>
          </a:xfrm>
          <a:custGeom>
            <a:avLst/>
            <a:gdLst/>
            <a:ahLst/>
            <a:cxnLst>
              <a:cxn ang="0">
                <a:pos x="wd2" y="hd2"/>
              </a:cxn>
              <a:cxn ang="5400000">
                <a:pos x="wd2" y="hd2"/>
              </a:cxn>
              <a:cxn ang="10800000">
                <a:pos x="wd2" y="hd2"/>
              </a:cxn>
              <a:cxn ang="16200000">
                <a:pos x="wd2" y="hd2"/>
              </a:cxn>
            </a:cxnLst>
            <a:rect l="0" t="0" r="r" b="b"/>
            <a:pathLst>
              <a:path w="20175" h="21600" extrusionOk="0">
                <a:moveTo>
                  <a:pt x="1245" y="0"/>
                </a:moveTo>
                <a:cubicBezTo>
                  <a:pt x="6272" y="1145"/>
                  <a:pt x="10563" y="2699"/>
                  <a:pt x="13814" y="4551"/>
                </a:cubicBezTo>
                <a:cubicBezTo>
                  <a:pt x="17166" y="6460"/>
                  <a:pt x="19315" y="8593"/>
                  <a:pt x="20175" y="10795"/>
                </a:cubicBezTo>
                <a:cubicBezTo>
                  <a:pt x="19320" y="13001"/>
                  <a:pt x="17171" y="15138"/>
                  <a:pt x="13814" y="17051"/>
                </a:cubicBezTo>
                <a:cubicBezTo>
                  <a:pt x="10564" y="18902"/>
                  <a:pt x="6272" y="20455"/>
                  <a:pt x="1245" y="21600"/>
                </a:cubicBezTo>
                <a:cubicBezTo>
                  <a:pt x="1634" y="20068"/>
                  <a:pt x="1512" y="18545"/>
                  <a:pt x="913" y="17053"/>
                </a:cubicBezTo>
                <a:cubicBezTo>
                  <a:pt x="63" y="14936"/>
                  <a:pt x="-1425" y="12457"/>
                  <a:pt x="3279" y="11079"/>
                </a:cubicBezTo>
                <a:cubicBezTo>
                  <a:pt x="3597" y="10986"/>
                  <a:pt x="3916" y="10904"/>
                  <a:pt x="4278" y="10844"/>
                </a:cubicBezTo>
                <a:cubicBezTo>
                  <a:pt x="4374" y="10828"/>
                  <a:pt x="4510" y="10815"/>
                  <a:pt x="4613" y="10801"/>
                </a:cubicBezTo>
                <a:cubicBezTo>
                  <a:pt x="4510" y="10786"/>
                  <a:pt x="4374" y="10773"/>
                  <a:pt x="4278" y="10757"/>
                </a:cubicBezTo>
                <a:cubicBezTo>
                  <a:pt x="3916" y="10697"/>
                  <a:pt x="3597" y="10614"/>
                  <a:pt x="3279" y="10521"/>
                </a:cubicBezTo>
                <a:cubicBezTo>
                  <a:pt x="-1425" y="9143"/>
                  <a:pt x="63" y="6665"/>
                  <a:pt x="913" y="4548"/>
                </a:cubicBezTo>
                <a:cubicBezTo>
                  <a:pt x="1512" y="3056"/>
                  <a:pt x="1634" y="1532"/>
                  <a:pt x="1245" y="0"/>
                </a:cubicBezTo>
                <a:close/>
              </a:path>
            </a:pathLst>
          </a:custGeom>
          <a:solidFill>
            <a:schemeClr val="bg1">
              <a:lumMod val="95000"/>
            </a:schemeClr>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4" name="Фигура">
            <a:extLst>
              <a:ext uri="{FF2B5EF4-FFF2-40B4-BE49-F238E27FC236}">
                <a16:creationId xmlns:a16="http://schemas.microsoft.com/office/drawing/2014/main" id="{C4359BE9-5B82-584F-8DAA-B351E7352609}"/>
              </a:ext>
            </a:extLst>
          </p:cNvPr>
          <p:cNvSpPr/>
          <p:nvPr/>
        </p:nvSpPr>
        <p:spPr>
          <a:xfrm>
            <a:off x="8672023" y="2177875"/>
            <a:ext cx="2937361" cy="3693689"/>
          </a:xfrm>
          <a:custGeom>
            <a:avLst/>
            <a:gdLst/>
            <a:ahLst/>
            <a:cxnLst>
              <a:cxn ang="0">
                <a:pos x="wd2" y="hd2"/>
              </a:cxn>
              <a:cxn ang="5400000">
                <a:pos x="wd2" y="hd2"/>
              </a:cxn>
              <a:cxn ang="10800000">
                <a:pos x="wd2" y="hd2"/>
              </a:cxn>
              <a:cxn ang="16200000">
                <a:pos x="wd2" y="hd2"/>
              </a:cxn>
            </a:cxnLst>
            <a:rect l="0" t="0" r="r" b="b"/>
            <a:pathLst>
              <a:path w="21477" h="21561" extrusionOk="0">
                <a:moveTo>
                  <a:pt x="20457" y="9424"/>
                </a:moveTo>
                <a:cubicBezTo>
                  <a:pt x="18982" y="7406"/>
                  <a:pt x="17134" y="5578"/>
                  <a:pt x="14974" y="4003"/>
                </a:cubicBezTo>
                <a:cubicBezTo>
                  <a:pt x="12838" y="2443"/>
                  <a:pt x="10421" y="1149"/>
                  <a:pt x="7805" y="163"/>
                </a:cubicBezTo>
                <a:cubicBezTo>
                  <a:pt x="7537" y="37"/>
                  <a:pt x="7228" y="-18"/>
                  <a:pt x="6919" y="5"/>
                </a:cubicBezTo>
                <a:cubicBezTo>
                  <a:pt x="6629" y="26"/>
                  <a:pt x="6354" y="115"/>
                  <a:pt x="6127" y="261"/>
                </a:cubicBezTo>
                <a:cubicBezTo>
                  <a:pt x="4428" y="1228"/>
                  <a:pt x="3040" y="2494"/>
                  <a:pt x="2064" y="3955"/>
                </a:cubicBezTo>
                <a:cubicBezTo>
                  <a:pt x="746" y="5927"/>
                  <a:pt x="229" y="8115"/>
                  <a:pt x="60" y="10304"/>
                </a:cubicBezTo>
                <a:cubicBezTo>
                  <a:pt x="-123" y="12664"/>
                  <a:pt x="87" y="15097"/>
                  <a:pt x="1102" y="17371"/>
                </a:cubicBezTo>
                <a:cubicBezTo>
                  <a:pt x="1675" y="18655"/>
                  <a:pt x="2497" y="19863"/>
                  <a:pt x="3542" y="20951"/>
                </a:cubicBezTo>
                <a:cubicBezTo>
                  <a:pt x="3742" y="21180"/>
                  <a:pt x="4022" y="21357"/>
                  <a:pt x="4346" y="21460"/>
                </a:cubicBezTo>
                <a:cubicBezTo>
                  <a:pt x="4638" y="21553"/>
                  <a:pt x="4956" y="21582"/>
                  <a:pt x="5268" y="21544"/>
                </a:cubicBezTo>
                <a:cubicBezTo>
                  <a:pt x="8883" y="21210"/>
                  <a:pt x="12343" y="20184"/>
                  <a:pt x="15357" y="18554"/>
                </a:cubicBezTo>
                <a:cubicBezTo>
                  <a:pt x="17777" y="17244"/>
                  <a:pt x="19855" y="15572"/>
                  <a:pt x="21477" y="13629"/>
                </a:cubicBezTo>
                <a:lnTo>
                  <a:pt x="15466" y="13106"/>
                </a:lnTo>
                <a:lnTo>
                  <a:pt x="20457" y="9424"/>
                </a:lnTo>
                <a:close/>
              </a:path>
            </a:pathLst>
          </a:custGeom>
          <a:solidFill>
            <a:schemeClr val="bg1">
              <a:lumMod val="95000"/>
            </a:schemeClr>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5" name="Фигура">
            <a:extLst>
              <a:ext uri="{FF2B5EF4-FFF2-40B4-BE49-F238E27FC236}">
                <a16:creationId xmlns:a16="http://schemas.microsoft.com/office/drawing/2014/main" id="{AE73A29D-9DBC-AE49-9CE5-C9CD9BEA38AD}"/>
              </a:ext>
            </a:extLst>
          </p:cNvPr>
          <p:cNvSpPr/>
          <p:nvPr/>
        </p:nvSpPr>
        <p:spPr>
          <a:xfrm>
            <a:off x="10748577" y="4333589"/>
            <a:ext cx="976617" cy="218935"/>
          </a:xfrm>
          <a:custGeom>
            <a:avLst/>
            <a:gdLst/>
            <a:ahLst/>
            <a:cxnLst>
              <a:cxn ang="0">
                <a:pos x="wd2" y="hd2"/>
              </a:cxn>
              <a:cxn ang="5400000">
                <a:pos x="wd2" y="hd2"/>
              </a:cxn>
              <a:cxn ang="10800000">
                <a:pos x="wd2" y="hd2"/>
              </a:cxn>
              <a:cxn ang="16200000">
                <a:pos x="wd2" y="hd2"/>
              </a:cxn>
            </a:cxnLst>
            <a:rect l="0" t="0" r="r" b="b"/>
            <a:pathLst>
              <a:path w="21500" h="21194" extrusionOk="0">
                <a:moveTo>
                  <a:pt x="19113" y="71"/>
                </a:moveTo>
                <a:cubicBezTo>
                  <a:pt x="19496" y="-135"/>
                  <a:pt x="19886" y="110"/>
                  <a:pt x="20241" y="782"/>
                </a:cubicBezTo>
                <a:cubicBezTo>
                  <a:pt x="20691" y="1633"/>
                  <a:pt x="21064" y="3119"/>
                  <a:pt x="21302" y="5007"/>
                </a:cubicBezTo>
                <a:cubicBezTo>
                  <a:pt x="21600" y="8209"/>
                  <a:pt x="21559" y="11829"/>
                  <a:pt x="21191" y="14885"/>
                </a:cubicBezTo>
                <a:cubicBezTo>
                  <a:pt x="20693" y="19007"/>
                  <a:pt x="19695" y="21465"/>
                  <a:pt x="18639" y="21171"/>
                </a:cubicBezTo>
                <a:cubicBezTo>
                  <a:pt x="15399" y="21044"/>
                  <a:pt x="12161" y="20671"/>
                  <a:pt x="8924" y="20052"/>
                </a:cubicBezTo>
                <a:cubicBezTo>
                  <a:pt x="5947" y="19483"/>
                  <a:pt x="2972" y="18705"/>
                  <a:pt x="0" y="17720"/>
                </a:cubicBezTo>
                <a:lnTo>
                  <a:pt x="3665" y="6235"/>
                </a:lnTo>
                <a:lnTo>
                  <a:pt x="19113" y="71"/>
                </a:lnTo>
                <a:close/>
              </a:path>
            </a:pathLst>
          </a:custGeom>
          <a:solidFill>
            <a:schemeClr val="bg1">
              <a:lumMod val="65000"/>
            </a:schemeClr>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6" name="Кружок">
            <a:extLst>
              <a:ext uri="{FF2B5EF4-FFF2-40B4-BE49-F238E27FC236}">
                <a16:creationId xmlns:a16="http://schemas.microsoft.com/office/drawing/2014/main" id="{3836AA3B-11A6-0346-B962-754449AE82AC}"/>
              </a:ext>
            </a:extLst>
          </p:cNvPr>
          <p:cNvSpPr/>
          <p:nvPr/>
        </p:nvSpPr>
        <p:spPr>
          <a:xfrm>
            <a:off x="10178039" y="3117008"/>
            <a:ext cx="765919" cy="765919"/>
          </a:xfrm>
          <a:prstGeom prst="ellipse">
            <a:avLst/>
          </a:prstGeom>
          <a:solidFill>
            <a:schemeClr val="bg1">
              <a:lumMod val="65000"/>
            </a:schemeClr>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7" name="Кружок">
            <a:extLst>
              <a:ext uri="{FF2B5EF4-FFF2-40B4-BE49-F238E27FC236}">
                <a16:creationId xmlns:a16="http://schemas.microsoft.com/office/drawing/2014/main" id="{0044DA01-2191-9740-9BF7-3590331A3D38}"/>
              </a:ext>
            </a:extLst>
          </p:cNvPr>
          <p:cNvSpPr/>
          <p:nvPr/>
        </p:nvSpPr>
        <p:spPr>
          <a:xfrm>
            <a:off x="10538021" y="3337692"/>
            <a:ext cx="324550" cy="324550"/>
          </a:xfrm>
          <a:prstGeom prst="ellipse">
            <a:avLst/>
          </a:prstGeom>
          <a:solidFill>
            <a:schemeClr val="bg1"/>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8" name="Фигура">
            <a:extLst>
              <a:ext uri="{FF2B5EF4-FFF2-40B4-BE49-F238E27FC236}">
                <a16:creationId xmlns:a16="http://schemas.microsoft.com/office/drawing/2014/main" id="{932CC577-E894-B94F-9CFD-2AECF960E4AF}"/>
              </a:ext>
            </a:extLst>
          </p:cNvPr>
          <p:cNvSpPr/>
          <p:nvPr/>
        </p:nvSpPr>
        <p:spPr>
          <a:xfrm>
            <a:off x="10368195" y="4126018"/>
            <a:ext cx="682620" cy="609076"/>
          </a:xfrm>
          <a:custGeom>
            <a:avLst/>
            <a:gdLst/>
            <a:ahLst/>
            <a:cxnLst>
              <a:cxn ang="0">
                <a:pos x="wd2" y="hd2"/>
              </a:cxn>
              <a:cxn ang="5400000">
                <a:pos x="wd2" y="hd2"/>
              </a:cxn>
              <a:cxn ang="10800000">
                <a:pos x="wd2" y="hd2"/>
              </a:cxn>
              <a:cxn ang="16200000">
                <a:pos x="wd2" y="hd2"/>
              </a:cxn>
            </a:cxnLst>
            <a:rect l="0" t="0" r="r" b="b"/>
            <a:pathLst>
              <a:path w="21563" h="21450" extrusionOk="0">
                <a:moveTo>
                  <a:pt x="21563" y="0"/>
                </a:moveTo>
                <a:cubicBezTo>
                  <a:pt x="18420" y="548"/>
                  <a:pt x="15297" y="1231"/>
                  <a:pt x="12200" y="2045"/>
                </a:cubicBezTo>
                <a:cubicBezTo>
                  <a:pt x="9011" y="2884"/>
                  <a:pt x="5853" y="3863"/>
                  <a:pt x="2732" y="4979"/>
                </a:cubicBezTo>
                <a:cubicBezTo>
                  <a:pt x="1881" y="5358"/>
                  <a:pt x="1162" y="6034"/>
                  <a:pt x="681" y="6907"/>
                </a:cubicBezTo>
                <a:cubicBezTo>
                  <a:pt x="370" y="7470"/>
                  <a:pt x="169" y="8100"/>
                  <a:pt x="90" y="8755"/>
                </a:cubicBezTo>
                <a:cubicBezTo>
                  <a:pt x="-37" y="10594"/>
                  <a:pt x="-29" y="12442"/>
                  <a:pt x="114" y="14280"/>
                </a:cubicBezTo>
                <a:cubicBezTo>
                  <a:pt x="251" y="16049"/>
                  <a:pt x="512" y="17803"/>
                  <a:pt x="896" y="19526"/>
                </a:cubicBezTo>
                <a:cubicBezTo>
                  <a:pt x="1152" y="20349"/>
                  <a:pt x="1728" y="20996"/>
                  <a:pt x="2462" y="21286"/>
                </a:cubicBezTo>
                <a:cubicBezTo>
                  <a:pt x="3257" y="21600"/>
                  <a:pt x="4139" y="21457"/>
                  <a:pt x="4822" y="20905"/>
                </a:cubicBezTo>
                <a:cubicBezTo>
                  <a:pt x="6840" y="19463"/>
                  <a:pt x="8847" y="18001"/>
                  <a:pt x="10842" y="16520"/>
                </a:cubicBezTo>
                <a:cubicBezTo>
                  <a:pt x="12937" y="14964"/>
                  <a:pt x="15019" y="13387"/>
                  <a:pt x="17088" y="11788"/>
                </a:cubicBezTo>
                <a:lnTo>
                  <a:pt x="21563" y="0"/>
                </a:lnTo>
                <a:close/>
              </a:path>
            </a:pathLst>
          </a:custGeom>
          <a:solidFill>
            <a:schemeClr val="bg1">
              <a:lumMod val="65000"/>
            </a:schemeClr>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sp>
        <p:nvSpPr>
          <p:cNvPr id="9" name="Фигура">
            <a:extLst>
              <a:ext uri="{FF2B5EF4-FFF2-40B4-BE49-F238E27FC236}">
                <a16:creationId xmlns:a16="http://schemas.microsoft.com/office/drawing/2014/main" id="{FA2F2C61-66F8-A943-9824-20F264948722}"/>
              </a:ext>
            </a:extLst>
          </p:cNvPr>
          <p:cNvSpPr/>
          <p:nvPr/>
        </p:nvSpPr>
        <p:spPr>
          <a:xfrm>
            <a:off x="10692845" y="3723573"/>
            <a:ext cx="1008456" cy="881569"/>
          </a:xfrm>
          <a:custGeom>
            <a:avLst/>
            <a:gdLst/>
            <a:ahLst/>
            <a:cxnLst>
              <a:cxn ang="0">
                <a:pos x="wd2" y="hd2"/>
              </a:cxn>
              <a:cxn ang="5400000">
                <a:pos x="wd2" y="hd2"/>
              </a:cxn>
              <a:cxn ang="10800000">
                <a:pos x="wd2" y="hd2"/>
              </a:cxn>
              <a:cxn ang="16200000">
                <a:pos x="wd2" y="hd2"/>
              </a:cxn>
            </a:cxnLst>
            <a:rect l="0" t="0" r="r" b="b"/>
            <a:pathLst>
              <a:path w="21234" h="21256" extrusionOk="0">
                <a:moveTo>
                  <a:pt x="20090" y="5893"/>
                </a:moveTo>
                <a:cubicBezTo>
                  <a:pt x="21321" y="4830"/>
                  <a:pt x="21600" y="2844"/>
                  <a:pt x="20723" y="1393"/>
                </a:cubicBezTo>
                <a:cubicBezTo>
                  <a:pt x="19960" y="128"/>
                  <a:pt x="18524" y="-344"/>
                  <a:pt x="17291" y="263"/>
                </a:cubicBezTo>
                <a:cubicBezTo>
                  <a:pt x="13395" y="2387"/>
                  <a:pt x="9877" y="5322"/>
                  <a:pt x="6918" y="8919"/>
                </a:cubicBezTo>
                <a:cubicBezTo>
                  <a:pt x="3966" y="12506"/>
                  <a:pt x="1620" y="16689"/>
                  <a:pt x="0" y="21256"/>
                </a:cubicBezTo>
                <a:lnTo>
                  <a:pt x="20090" y="5893"/>
                </a:lnTo>
                <a:close/>
              </a:path>
            </a:pathLst>
          </a:custGeom>
          <a:solidFill>
            <a:schemeClr val="bg1">
              <a:lumMod val="85000"/>
            </a:schemeClr>
          </a:solidFill>
          <a:ln w="25400">
            <a:noFill/>
            <a:miter lim="400000"/>
          </a:ln>
        </p:spPr>
        <p:txBody>
          <a:bodyPr lIns="0" tIns="0" rIns="0" bIns="0" anchor="ctr"/>
          <a:lstStyle/>
          <a:p>
            <a:pPr>
              <a:defRPr sz="3200" b="0">
                <a:solidFill>
                  <a:srgbClr val="FFFFFF"/>
                </a:solidFill>
                <a:latin typeface="+mn-lt"/>
                <a:ea typeface="+mn-ea"/>
                <a:cs typeface="+mn-cs"/>
                <a:sym typeface="Helvetica Neue Medium"/>
              </a:defRPr>
            </a:pPr>
            <a:endParaRPr sz="1600" dirty="0">
              <a:latin typeface="Roboto Light" panose="02000000000000000000" pitchFamily="2" charset="0"/>
            </a:endParaRPr>
          </a:p>
        </p:txBody>
      </p:sp>
      <p:cxnSp>
        <p:nvCxnSpPr>
          <p:cNvPr id="28" name="Прямая соединительная линия 154">
            <a:extLst>
              <a:ext uri="{FF2B5EF4-FFF2-40B4-BE49-F238E27FC236}">
                <a16:creationId xmlns:a16="http://schemas.microsoft.com/office/drawing/2014/main" id="{85556B54-4DEE-A44B-915A-0DA2CE9D9D4B}"/>
              </a:ext>
            </a:extLst>
          </p:cNvPr>
          <p:cNvCxnSpPr>
            <a:cxnSpLocks/>
            <a:endCxn id="40" idx="2"/>
          </p:cNvCxnSpPr>
          <p:nvPr/>
        </p:nvCxnSpPr>
        <p:spPr bwMode="auto">
          <a:xfrm flipV="1">
            <a:off x="5329146" y="2657080"/>
            <a:ext cx="1447783" cy="0"/>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cxnSp>
        <p:nvCxnSpPr>
          <p:cNvPr id="30" name="Прямая соединительная линия 130">
            <a:extLst>
              <a:ext uri="{FF2B5EF4-FFF2-40B4-BE49-F238E27FC236}">
                <a16:creationId xmlns:a16="http://schemas.microsoft.com/office/drawing/2014/main" id="{7BE4496A-E7A7-7C41-8EED-60EADE15DAA8}"/>
              </a:ext>
            </a:extLst>
          </p:cNvPr>
          <p:cNvCxnSpPr>
            <a:cxnSpLocks/>
          </p:cNvCxnSpPr>
          <p:nvPr/>
        </p:nvCxnSpPr>
        <p:spPr bwMode="auto">
          <a:xfrm>
            <a:off x="5329146" y="3337692"/>
            <a:ext cx="2033470" cy="0"/>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cxnSp>
        <p:nvCxnSpPr>
          <p:cNvPr id="32" name="Прямая соединительная линия 111">
            <a:extLst>
              <a:ext uri="{FF2B5EF4-FFF2-40B4-BE49-F238E27FC236}">
                <a16:creationId xmlns:a16="http://schemas.microsoft.com/office/drawing/2014/main" id="{3AC77047-E562-8A48-A7B2-F67FAEE1F593}"/>
              </a:ext>
            </a:extLst>
          </p:cNvPr>
          <p:cNvCxnSpPr>
            <a:cxnSpLocks/>
          </p:cNvCxnSpPr>
          <p:nvPr/>
        </p:nvCxnSpPr>
        <p:spPr bwMode="auto">
          <a:xfrm>
            <a:off x="5329146" y="4718656"/>
            <a:ext cx="2033470" cy="0"/>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cxnSp>
        <p:nvCxnSpPr>
          <p:cNvPr id="34" name="Прямая соединительная линия 113">
            <a:extLst>
              <a:ext uri="{FF2B5EF4-FFF2-40B4-BE49-F238E27FC236}">
                <a16:creationId xmlns:a16="http://schemas.microsoft.com/office/drawing/2014/main" id="{9D9F4B57-6CC6-E94A-B19E-3E0568853187}"/>
              </a:ext>
            </a:extLst>
          </p:cNvPr>
          <p:cNvCxnSpPr>
            <a:cxnSpLocks/>
          </p:cNvCxnSpPr>
          <p:nvPr/>
        </p:nvCxnSpPr>
        <p:spPr bwMode="auto">
          <a:xfrm>
            <a:off x="5329146" y="5389885"/>
            <a:ext cx="1493612" cy="0"/>
          </a:xfrm>
          <a:prstGeom prst="line">
            <a:avLst/>
          </a:prstGeom>
          <a:blipFill dpi="0" rotWithShape="0">
            <a:blip r:embed="rId2"/>
            <a:srcRect/>
            <a:tile tx="0" ty="0" sx="100000" sy="100000" flip="none" algn="tl"/>
          </a:blipFill>
          <a:ln w="57150" cap="flat" cmpd="sng" algn="ctr">
            <a:solidFill>
              <a:schemeClr val="accent3"/>
            </a:solidFill>
            <a:prstDash val="solid"/>
            <a:miter lim="400000"/>
            <a:headEnd type="none" w="med" len="med"/>
            <a:tailEnd type="none" w="med" len="med"/>
          </a:ln>
          <a:effectLst/>
        </p:spPr>
      </p:cxnSp>
      <p:sp>
        <p:nvSpPr>
          <p:cNvPr id="38" name="Freeform 8">
            <a:extLst>
              <a:ext uri="{FF2B5EF4-FFF2-40B4-BE49-F238E27FC236}">
                <a16:creationId xmlns:a16="http://schemas.microsoft.com/office/drawing/2014/main" id="{8369FA6D-7AAE-4449-988E-F01D5C6E655A}"/>
              </a:ext>
            </a:extLst>
          </p:cNvPr>
          <p:cNvSpPr>
            <a:spLocks/>
          </p:cNvSpPr>
          <p:nvPr/>
        </p:nvSpPr>
        <p:spPr bwMode="auto">
          <a:xfrm flipH="1">
            <a:off x="5329146" y="1950891"/>
            <a:ext cx="2589320" cy="2057400"/>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3"/>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39" name="Oval 66">
            <a:extLst>
              <a:ext uri="{FF2B5EF4-FFF2-40B4-BE49-F238E27FC236}">
                <a16:creationId xmlns:a16="http://schemas.microsoft.com/office/drawing/2014/main" id="{980C0FB0-3284-034C-BBDF-FCA777A67108}"/>
              </a:ext>
            </a:extLst>
          </p:cNvPr>
          <p:cNvSpPr>
            <a:spLocks noChangeAspect="1" noChangeArrowheads="1"/>
          </p:cNvSpPr>
          <p:nvPr/>
        </p:nvSpPr>
        <p:spPr bwMode="auto">
          <a:xfrm>
            <a:off x="6174876" y="1868727"/>
            <a:ext cx="182880" cy="182880"/>
          </a:xfrm>
          <a:prstGeom prst="ellipse">
            <a:avLst/>
          </a:prstGeom>
          <a:solidFill>
            <a:schemeClr val="accent3"/>
          </a:solidFill>
          <a:ln w="57150">
            <a:no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0" name="Oval 66">
            <a:extLst>
              <a:ext uri="{FF2B5EF4-FFF2-40B4-BE49-F238E27FC236}">
                <a16:creationId xmlns:a16="http://schemas.microsoft.com/office/drawing/2014/main" id="{6F79FC17-3658-9641-B547-72364814E779}"/>
              </a:ext>
            </a:extLst>
          </p:cNvPr>
          <p:cNvSpPr>
            <a:spLocks noChangeAspect="1" noChangeArrowheads="1"/>
          </p:cNvSpPr>
          <p:nvPr/>
        </p:nvSpPr>
        <p:spPr bwMode="auto">
          <a:xfrm>
            <a:off x="6776929" y="2599930"/>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1" name="Oval 66">
            <a:extLst>
              <a:ext uri="{FF2B5EF4-FFF2-40B4-BE49-F238E27FC236}">
                <a16:creationId xmlns:a16="http://schemas.microsoft.com/office/drawing/2014/main" id="{8FAF2B9C-3573-0342-AB80-EE3925390DCF}"/>
              </a:ext>
            </a:extLst>
          </p:cNvPr>
          <p:cNvSpPr>
            <a:spLocks noChangeAspect="1" noChangeArrowheads="1"/>
          </p:cNvSpPr>
          <p:nvPr/>
        </p:nvSpPr>
        <p:spPr bwMode="auto">
          <a:xfrm>
            <a:off x="7328153" y="3282388"/>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2" name="Freeform 8">
            <a:extLst>
              <a:ext uri="{FF2B5EF4-FFF2-40B4-BE49-F238E27FC236}">
                <a16:creationId xmlns:a16="http://schemas.microsoft.com/office/drawing/2014/main" id="{101CD419-16D6-814C-9437-BA6D27063A70}"/>
              </a:ext>
            </a:extLst>
          </p:cNvPr>
          <p:cNvSpPr>
            <a:spLocks/>
          </p:cNvSpPr>
          <p:nvPr/>
        </p:nvSpPr>
        <p:spPr bwMode="auto">
          <a:xfrm flipH="1" flipV="1">
            <a:off x="5329828" y="4025992"/>
            <a:ext cx="2588638" cy="2057400"/>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3"/>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43" name="Oval 66">
            <a:extLst>
              <a:ext uri="{FF2B5EF4-FFF2-40B4-BE49-F238E27FC236}">
                <a16:creationId xmlns:a16="http://schemas.microsoft.com/office/drawing/2014/main" id="{84860DCE-F11A-BF44-95FE-361EF1B581AD}"/>
              </a:ext>
            </a:extLst>
          </p:cNvPr>
          <p:cNvSpPr>
            <a:spLocks noChangeAspect="1" noChangeArrowheads="1"/>
          </p:cNvSpPr>
          <p:nvPr/>
        </p:nvSpPr>
        <p:spPr bwMode="auto">
          <a:xfrm>
            <a:off x="6174431" y="5996423"/>
            <a:ext cx="182880" cy="182880"/>
          </a:xfrm>
          <a:prstGeom prst="ellipse">
            <a:avLst/>
          </a:prstGeom>
          <a:solidFill>
            <a:schemeClr val="accent3"/>
          </a:solidFill>
          <a:ln w="57150">
            <a:no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4" name="Oval 66">
            <a:extLst>
              <a:ext uri="{FF2B5EF4-FFF2-40B4-BE49-F238E27FC236}">
                <a16:creationId xmlns:a16="http://schemas.microsoft.com/office/drawing/2014/main" id="{BE9F237E-311A-2540-97EE-F0D6DA0323FA}"/>
              </a:ext>
            </a:extLst>
          </p:cNvPr>
          <p:cNvSpPr>
            <a:spLocks noChangeAspect="1" noChangeArrowheads="1"/>
          </p:cNvSpPr>
          <p:nvPr/>
        </p:nvSpPr>
        <p:spPr bwMode="auto">
          <a:xfrm>
            <a:off x="6766732" y="5333511"/>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5" name="Oval 66">
            <a:extLst>
              <a:ext uri="{FF2B5EF4-FFF2-40B4-BE49-F238E27FC236}">
                <a16:creationId xmlns:a16="http://schemas.microsoft.com/office/drawing/2014/main" id="{D6606757-2B0B-ED47-8017-8E0924E1D476}"/>
              </a:ext>
            </a:extLst>
          </p:cNvPr>
          <p:cNvSpPr>
            <a:spLocks noChangeAspect="1" noChangeArrowheads="1"/>
          </p:cNvSpPr>
          <p:nvPr/>
        </p:nvSpPr>
        <p:spPr bwMode="auto">
          <a:xfrm>
            <a:off x="7297554" y="4667265"/>
            <a:ext cx="114300" cy="114300"/>
          </a:xfrm>
          <a:prstGeom prst="ellipse">
            <a:avLst/>
          </a:prstGeom>
          <a:solidFill>
            <a:schemeClr val="bg1"/>
          </a:solidFill>
          <a:ln w="57150">
            <a:solidFill>
              <a:schemeClr val="accent3"/>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8" name="Oval 66">
            <a:extLst>
              <a:ext uri="{FF2B5EF4-FFF2-40B4-BE49-F238E27FC236}">
                <a16:creationId xmlns:a16="http://schemas.microsoft.com/office/drawing/2014/main" id="{0BD59870-8E6F-F043-85A1-1C670F0FF6FE}"/>
              </a:ext>
            </a:extLst>
          </p:cNvPr>
          <p:cNvSpPr>
            <a:spLocks noChangeArrowheads="1"/>
          </p:cNvSpPr>
          <p:nvPr/>
        </p:nvSpPr>
        <p:spPr bwMode="auto">
          <a:xfrm>
            <a:off x="7688858" y="3827503"/>
            <a:ext cx="411480" cy="411480"/>
          </a:xfrm>
          <a:prstGeom prst="ellipse">
            <a:avLst/>
          </a:prstGeom>
          <a:solidFill>
            <a:schemeClr val="accent3"/>
          </a:solidFill>
          <a:ln w="57150">
            <a:noFill/>
            <a:miter lim="400000"/>
            <a:headEnd/>
            <a:tailEnd/>
          </a:ln>
        </p:spPr>
        <p:txBody>
          <a:bodyPr wrap="square" lIns="0" tIns="0" rIns="0" bIns="0" anchor="ctr">
            <a:noAutofit/>
          </a:bodyPr>
          <a:lstStyle/>
          <a:p>
            <a:pPr algn="ctr" eaLnBrk="1"/>
            <a:endParaRPr lang="en-US" altLang="en-US" dirty="0">
              <a:latin typeface="Roboto Light" panose="02000000000000000000" pitchFamily="2" charset="0"/>
            </a:endParaRPr>
          </a:p>
        </p:txBody>
      </p:sp>
      <p:cxnSp>
        <p:nvCxnSpPr>
          <p:cNvPr id="54" name="Прямая соединительная линия 154">
            <a:extLst>
              <a:ext uri="{FF2B5EF4-FFF2-40B4-BE49-F238E27FC236}">
                <a16:creationId xmlns:a16="http://schemas.microsoft.com/office/drawing/2014/main" id="{AB3FF2C0-2CC1-564C-A226-D21E8F5AADB6}"/>
              </a:ext>
            </a:extLst>
          </p:cNvPr>
          <p:cNvCxnSpPr>
            <a:cxnSpLocks/>
            <a:endCxn id="60" idx="2"/>
          </p:cNvCxnSpPr>
          <p:nvPr/>
        </p:nvCxnSpPr>
        <p:spPr bwMode="auto">
          <a:xfrm flipV="1">
            <a:off x="2515391" y="2657080"/>
            <a:ext cx="1447783"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cxnSp>
        <p:nvCxnSpPr>
          <p:cNvPr id="55" name="Прямая соединительная линия 130">
            <a:extLst>
              <a:ext uri="{FF2B5EF4-FFF2-40B4-BE49-F238E27FC236}">
                <a16:creationId xmlns:a16="http://schemas.microsoft.com/office/drawing/2014/main" id="{2127A506-7A37-AE4F-8A1E-8F9D7F1F5EC3}"/>
              </a:ext>
            </a:extLst>
          </p:cNvPr>
          <p:cNvCxnSpPr>
            <a:cxnSpLocks/>
          </p:cNvCxnSpPr>
          <p:nvPr/>
        </p:nvCxnSpPr>
        <p:spPr bwMode="auto">
          <a:xfrm>
            <a:off x="2515391" y="3337692"/>
            <a:ext cx="2033470"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cxnSp>
        <p:nvCxnSpPr>
          <p:cNvPr id="56" name="Прямая соединительная линия 111">
            <a:extLst>
              <a:ext uri="{FF2B5EF4-FFF2-40B4-BE49-F238E27FC236}">
                <a16:creationId xmlns:a16="http://schemas.microsoft.com/office/drawing/2014/main" id="{B7AC7102-90BA-EB42-A041-DA9469B9FC40}"/>
              </a:ext>
            </a:extLst>
          </p:cNvPr>
          <p:cNvCxnSpPr>
            <a:cxnSpLocks/>
          </p:cNvCxnSpPr>
          <p:nvPr/>
        </p:nvCxnSpPr>
        <p:spPr bwMode="auto">
          <a:xfrm>
            <a:off x="2515391" y="4718656"/>
            <a:ext cx="2033470"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cxnSp>
        <p:nvCxnSpPr>
          <p:cNvPr id="57" name="Прямая соединительная линия 113">
            <a:extLst>
              <a:ext uri="{FF2B5EF4-FFF2-40B4-BE49-F238E27FC236}">
                <a16:creationId xmlns:a16="http://schemas.microsoft.com/office/drawing/2014/main" id="{A131128E-5F50-AE43-BA43-774E15503DA7}"/>
              </a:ext>
            </a:extLst>
          </p:cNvPr>
          <p:cNvCxnSpPr>
            <a:cxnSpLocks/>
          </p:cNvCxnSpPr>
          <p:nvPr/>
        </p:nvCxnSpPr>
        <p:spPr bwMode="auto">
          <a:xfrm>
            <a:off x="2515391" y="5389885"/>
            <a:ext cx="1493612" cy="0"/>
          </a:xfrm>
          <a:prstGeom prst="line">
            <a:avLst/>
          </a:prstGeom>
          <a:blipFill dpi="0" rotWithShape="0">
            <a:blip r:embed="rId2"/>
            <a:srcRect/>
            <a:tile tx="0" ty="0" sx="100000" sy="100000" flip="none" algn="tl"/>
          </a:blipFill>
          <a:ln w="57150" cap="flat" cmpd="sng" algn="ctr">
            <a:solidFill>
              <a:schemeClr val="accent2"/>
            </a:solidFill>
            <a:prstDash val="solid"/>
            <a:miter lim="400000"/>
            <a:headEnd type="none" w="med" len="med"/>
            <a:tailEnd type="none" w="med" len="med"/>
          </a:ln>
          <a:effectLst/>
        </p:spPr>
      </p:cxnSp>
      <p:sp>
        <p:nvSpPr>
          <p:cNvPr id="58" name="Freeform 8">
            <a:extLst>
              <a:ext uri="{FF2B5EF4-FFF2-40B4-BE49-F238E27FC236}">
                <a16:creationId xmlns:a16="http://schemas.microsoft.com/office/drawing/2014/main" id="{5541FD05-BEEE-D042-8A0C-C84DD8F7866F}"/>
              </a:ext>
            </a:extLst>
          </p:cNvPr>
          <p:cNvSpPr>
            <a:spLocks/>
          </p:cNvSpPr>
          <p:nvPr/>
        </p:nvSpPr>
        <p:spPr bwMode="auto">
          <a:xfrm flipH="1">
            <a:off x="2515390" y="1950891"/>
            <a:ext cx="2589320" cy="2057400"/>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2"/>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59" name="Oval 66">
            <a:extLst>
              <a:ext uri="{FF2B5EF4-FFF2-40B4-BE49-F238E27FC236}">
                <a16:creationId xmlns:a16="http://schemas.microsoft.com/office/drawing/2014/main" id="{4742221A-FA09-664D-A42C-14F44B97DC08}"/>
              </a:ext>
            </a:extLst>
          </p:cNvPr>
          <p:cNvSpPr>
            <a:spLocks noChangeAspect="1" noChangeArrowheads="1"/>
          </p:cNvSpPr>
          <p:nvPr/>
        </p:nvSpPr>
        <p:spPr bwMode="auto">
          <a:xfrm>
            <a:off x="3361120" y="1868727"/>
            <a:ext cx="182880" cy="182880"/>
          </a:xfrm>
          <a:prstGeom prst="ellipse">
            <a:avLst/>
          </a:prstGeom>
          <a:solidFill>
            <a:schemeClr val="accent2"/>
          </a:solidFill>
          <a:ln w="57150">
            <a:no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0" name="Oval 66">
            <a:extLst>
              <a:ext uri="{FF2B5EF4-FFF2-40B4-BE49-F238E27FC236}">
                <a16:creationId xmlns:a16="http://schemas.microsoft.com/office/drawing/2014/main" id="{6FB99496-B83D-E642-BB11-91B86C473470}"/>
              </a:ext>
            </a:extLst>
          </p:cNvPr>
          <p:cNvSpPr>
            <a:spLocks noChangeAspect="1" noChangeArrowheads="1"/>
          </p:cNvSpPr>
          <p:nvPr/>
        </p:nvSpPr>
        <p:spPr bwMode="auto">
          <a:xfrm>
            <a:off x="3963173" y="2599930"/>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1" name="Oval 66">
            <a:extLst>
              <a:ext uri="{FF2B5EF4-FFF2-40B4-BE49-F238E27FC236}">
                <a16:creationId xmlns:a16="http://schemas.microsoft.com/office/drawing/2014/main" id="{4EF43B26-BF29-DC43-86E1-587DF5C811EC}"/>
              </a:ext>
            </a:extLst>
          </p:cNvPr>
          <p:cNvSpPr>
            <a:spLocks noChangeAspect="1" noChangeArrowheads="1"/>
          </p:cNvSpPr>
          <p:nvPr/>
        </p:nvSpPr>
        <p:spPr bwMode="auto">
          <a:xfrm>
            <a:off x="4514397" y="3282388"/>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2" name="Freeform 8">
            <a:extLst>
              <a:ext uri="{FF2B5EF4-FFF2-40B4-BE49-F238E27FC236}">
                <a16:creationId xmlns:a16="http://schemas.microsoft.com/office/drawing/2014/main" id="{4F6D75CE-FFE0-2E4A-A1BF-12AFDF6EA66B}"/>
              </a:ext>
            </a:extLst>
          </p:cNvPr>
          <p:cNvSpPr>
            <a:spLocks/>
          </p:cNvSpPr>
          <p:nvPr/>
        </p:nvSpPr>
        <p:spPr bwMode="auto">
          <a:xfrm flipH="1" flipV="1">
            <a:off x="2516072" y="4025992"/>
            <a:ext cx="2588638" cy="2057400"/>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accent2"/>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63" name="Oval 66">
            <a:extLst>
              <a:ext uri="{FF2B5EF4-FFF2-40B4-BE49-F238E27FC236}">
                <a16:creationId xmlns:a16="http://schemas.microsoft.com/office/drawing/2014/main" id="{ED1499F6-594E-B647-9980-982184C16AF0}"/>
              </a:ext>
            </a:extLst>
          </p:cNvPr>
          <p:cNvSpPr>
            <a:spLocks noChangeAspect="1" noChangeArrowheads="1"/>
          </p:cNvSpPr>
          <p:nvPr/>
        </p:nvSpPr>
        <p:spPr bwMode="auto">
          <a:xfrm>
            <a:off x="3360676" y="5996423"/>
            <a:ext cx="182880" cy="182880"/>
          </a:xfrm>
          <a:prstGeom prst="ellipse">
            <a:avLst/>
          </a:prstGeom>
          <a:solidFill>
            <a:schemeClr val="accent2"/>
          </a:solidFill>
          <a:ln w="57150">
            <a:no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4" name="Oval 66">
            <a:extLst>
              <a:ext uri="{FF2B5EF4-FFF2-40B4-BE49-F238E27FC236}">
                <a16:creationId xmlns:a16="http://schemas.microsoft.com/office/drawing/2014/main" id="{286E53CB-C04D-2345-96B5-8B1ED81249FE}"/>
              </a:ext>
            </a:extLst>
          </p:cNvPr>
          <p:cNvSpPr>
            <a:spLocks noChangeAspect="1" noChangeArrowheads="1"/>
          </p:cNvSpPr>
          <p:nvPr/>
        </p:nvSpPr>
        <p:spPr bwMode="auto">
          <a:xfrm>
            <a:off x="3952976" y="5333511"/>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5" name="Oval 66">
            <a:extLst>
              <a:ext uri="{FF2B5EF4-FFF2-40B4-BE49-F238E27FC236}">
                <a16:creationId xmlns:a16="http://schemas.microsoft.com/office/drawing/2014/main" id="{BAA5D267-72CD-444C-A5CF-6DD1BABB8320}"/>
              </a:ext>
            </a:extLst>
          </p:cNvPr>
          <p:cNvSpPr>
            <a:spLocks noChangeAspect="1" noChangeArrowheads="1"/>
          </p:cNvSpPr>
          <p:nvPr/>
        </p:nvSpPr>
        <p:spPr bwMode="auto">
          <a:xfrm>
            <a:off x="4483799" y="4667265"/>
            <a:ext cx="114300" cy="114300"/>
          </a:xfrm>
          <a:prstGeom prst="ellipse">
            <a:avLst/>
          </a:prstGeom>
          <a:solidFill>
            <a:schemeClr val="bg1"/>
          </a:solidFill>
          <a:ln w="57150">
            <a:solidFill>
              <a:schemeClr val="accent2"/>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66" name="Oval 66">
            <a:extLst>
              <a:ext uri="{FF2B5EF4-FFF2-40B4-BE49-F238E27FC236}">
                <a16:creationId xmlns:a16="http://schemas.microsoft.com/office/drawing/2014/main" id="{6EF48421-6033-9442-BDE1-CDC02158F9D8}"/>
              </a:ext>
            </a:extLst>
          </p:cNvPr>
          <p:cNvSpPr>
            <a:spLocks noChangeArrowheads="1"/>
          </p:cNvSpPr>
          <p:nvPr/>
        </p:nvSpPr>
        <p:spPr bwMode="auto">
          <a:xfrm>
            <a:off x="4875102" y="3827503"/>
            <a:ext cx="411480" cy="411480"/>
          </a:xfrm>
          <a:prstGeom prst="ellipse">
            <a:avLst/>
          </a:prstGeom>
          <a:solidFill>
            <a:schemeClr val="accent2"/>
          </a:solidFill>
          <a:ln w="57150">
            <a:noFill/>
            <a:miter lim="400000"/>
            <a:headEnd/>
            <a:tailEnd/>
          </a:ln>
        </p:spPr>
        <p:txBody>
          <a:bodyPr wrap="square" lIns="0" tIns="0" rIns="0" bIns="0" anchor="ctr">
            <a:noAutofit/>
          </a:bodyPr>
          <a:lstStyle/>
          <a:p>
            <a:pPr algn="ctr" eaLnBrk="1"/>
            <a:endParaRPr lang="en-US" altLang="en-US" dirty="0">
              <a:latin typeface="Roboto Light" panose="02000000000000000000" pitchFamily="2" charset="0"/>
            </a:endParaRPr>
          </a:p>
        </p:txBody>
      </p:sp>
      <p:sp>
        <p:nvSpPr>
          <p:cNvPr id="69" name="Subtitle 2">
            <a:extLst>
              <a:ext uri="{FF2B5EF4-FFF2-40B4-BE49-F238E27FC236}">
                <a16:creationId xmlns:a16="http://schemas.microsoft.com/office/drawing/2014/main" id="{8401E2AF-A36A-1248-A2B7-320473047E58}"/>
              </a:ext>
            </a:extLst>
          </p:cNvPr>
          <p:cNvSpPr txBox="1">
            <a:spLocks/>
          </p:cNvSpPr>
          <p:nvPr/>
        </p:nvSpPr>
        <p:spPr>
          <a:xfrm>
            <a:off x="2847857" y="3433089"/>
            <a:ext cx="1701004" cy="27058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0" name="Subtitle 2">
            <a:extLst>
              <a:ext uri="{FF2B5EF4-FFF2-40B4-BE49-F238E27FC236}">
                <a16:creationId xmlns:a16="http://schemas.microsoft.com/office/drawing/2014/main" id="{B55B19BD-D5E4-1A42-AA38-0515F602A0F2}"/>
              </a:ext>
            </a:extLst>
          </p:cNvPr>
          <p:cNvSpPr txBox="1">
            <a:spLocks/>
          </p:cNvSpPr>
          <p:nvPr/>
        </p:nvSpPr>
        <p:spPr>
          <a:xfrm>
            <a:off x="2321487" y="2735324"/>
            <a:ext cx="1701004" cy="27058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2" name="Subtitle 2">
            <a:extLst>
              <a:ext uri="{FF2B5EF4-FFF2-40B4-BE49-F238E27FC236}">
                <a16:creationId xmlns:a16="http://schemas.microsoft.com/office/drawing/2014/main" id="{AC07C847-06B0-024B-893E-BB66FBC461D9}"/>
              </a:ext>
            </a:extLst>
          </p:cNvPr>
          <p:cNvSpPr txBox="1">
            <a:spLocks/>
          </p:cNvSpPr>
          <p:nvPr/>
        </p:nvSpPr>
        <p:spPr>
          <a:xfrm>
            <a:off x="5607597" y="3433089"/>
            <a:ext cx="1701004" cy="27058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3" name="Subtitle 2">
            <a:extLst>
              <a:ext uri="{FF2B5EF4-FFF2-40B4-BE49-F238E27FC236}">
                <a16:creationId xmlns:a16="http://schemas.microsoft.com/office/drawing/2014/main" id="{2313DE6A-975C-0E46-A261-9E3A62D93E2F}"/>
              </a:ext>
            </a:extLst>
          </p:cNvPr>
          <p:cNvSpPr txBox="1">
            <a:spLocks/>
          </p:cNvSpPr>
          <p:nvPr/>
        </p:nvSpPr>
        <p:spPr>
          <a:xfrm>
            <a:off x="5081227" y="2735324"/>
            <a:ext cx="1701004" cy="27058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4" name="Subtitle 2">
            <a:extLst>
              <a:ext uri="{FF2B5EF4-FFF2-40B4-BE49-F238E27FC236}">
                <a16:creationId xmlns:a16="http://schemas.microsoft.com/office/drawing/2014/main" id="{B9DD5D6B-72C0-1749-B7C6-C0B0513BE53F}"/>
              </a:ext>
            </a:extLst>
          </p:cNvPr>
          <p:cNvSpPr txBox="1">
            <a:spLocks/>
          </p:cNvSpPr>
          <p:nvPr/>
        </p:nvSpPr>
        <p:spPr>
          <a:xfrm>
            <a:off x="2847857" y="4365725"/>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5" name="Subtitle 2">
            <a:extLst>
              <a:ext uri="{FF2B5EF4-FFF2-40B4-BE49-F238E27FC236}">
                <a16:creationId xmlns:a16="http://schemas.microsoft.com/office/drawing/2014/main" id="{508B8278-26A7-A944-926A-C09D87F3FC97}"/>
              </a:ext>
            </a:extLst>
          </p:cNvPr>
          <p:cNvSpPr txBox="1">
            <a:spLocks/>
          </p:cNvSpPr>
          <p:nvPr/>
        </p:nvSpPr>
        <p:spPr>
          <a:xfrm>
            <a:off x="5607597" y="4365725"/>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6" name="Subtitle 2">
            <a:extLst>
              <a:ext uri="{FF2B5EF4-FFF2-40B4-BE49-F238E27FC236}">
                <a16:creationId xmlns:a16="http://schemas.microsoft.com/office/drawing/2014/main" id="{AF1084D9-B7EA-A64F-8D93-D68BC3766177}"/>
              </a:ext>
            </a:extLst>
          </p:cNvPr>
          <p:cNvSpPr txBox="1">
            <a:spLocks/>
          </p:cNvSpPr>
          <p:nvPr/>
        </p:nvSpPr>
        <p:spPr>
          <a:xfrm>
            <a:off x="2321487" y="5041838"/>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7" name="Subtitle 2">
            <a:extLst>
              <a:ext uri="{FF2B5EF4-FFF2-40B4-BE49-F238E27FC236}">
                <a16:creationId xmlns:a16="http://schemas.microsoft.com/office/drawing/2014/main" id="{BF2F7B13-AB5F-A841-B545-96245595DAAA}"/>
              </a:ext>
            </a:extLst>
          </p:cNvPr>
          <p:cNvSpPr txBox="1">
            <a:spLocks/>
          </p:cNvSpPr>
          <p:nvPr/>
        </p:nvSpPr>
        <p:spPr>
          <a:xfrm>
            <a:off x="5081227" y="5041838"/>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78" name="TextBox 77">
            <a:extLst>
              <a:ext uri="{FF2B5EF4-FFF2-40B4-BE49-F238E27FC236}">
                <a16:creationId xmlns:a16="http://schemas.microsoft.com/office/drawing/2014/main" id="{F07F2454-EF14-664D-AA7A-2B95B3DE5618}"/>
              </a:ext>
            </a:extLst>
          </p:cNvPr>
          <p:cNvSpPr txBox="1"/>
          <p:nvPr/>
        </p:nvSpPr>
        <p:spPr>
          <a:xfrm>
            <a:off x="4931211" y="3855442"/>
            <a:ext cx="288862" cy="338554"/>
          </a:xfrm>
          <a:prstGeom prst="rect">
            <a:avLst/>
          </a:prstGeom>
          <a:noFill/>
        </p:spPr>
        <p:txBody>
          <a:bodyPr wrap="none" rtlCol="0" anchor="ctr">
            <a:spAutoFit/>
          </a:bodyPr>
          <a:lstStyle/>
          <a:p>
            <a:pPr algn="ctr"/>
            <a:r>
              <a:rPr lang="en-US" sz="1600" b="1" spc="-75" dirty="0">
                <a:solidFill>
                  <a:schemeClr val="bg1"/>
                </a:solidFill>
                <a:latin typeface="Oswald" panose="02000503000000000000" pitchFamily="2" charset="77"/>
              </a:rPr>
              <a:t>A</a:t>
            </a:r>
          </a:p>
        </p:txBody>
      </p:sp>
      <p:sp>
        <p:nvSpPr>
          <p:cNvPr id="79" name="TextBox 78">
            <a:extLst>
              <a:ext uri="{FF2B5EF4-FFF2-40B4-BE49-F238E27FC236}">
                <a16:creationId xmlns:a16="http://schemas.microsoft.com/office/drawing/2014/main" id="{AADDCED0-A989-AD44-A1E3-AC956E851156}"/>
              </a:ext>
            </a:extLst>
          </p:cNvPr>
          <p:cNvSpPr txBox="1"/>
          <p:nvPr/>
        </p:nvSpPr>
        <p:spPr>
          <a:xfrm>
            <a:off x="7746961" y="3855442"/>
            <a:ext cx="295274" cy="338554"/>
          </a:xfrm>
          <a:prstGeom prst="rect">
            <a:avLst/>
          </a:prstGeom>
          <a:noFill/>
        </p:spPr>
        <p:txBody>
          <a:bodyPr wrap="none" rtlCol="0" anchor="ctr">
            <a:spAutoFit/>
          </a:bodyPr>
          <a:lstStyle/>
          <a:p>
            <a:pPr algn="ctr"/>
            <a:r>
              <a:rPr lang="en-US" sz="1600" b="1" spc="-75" dirty="0">
                <a:solidFill>
                  <a:schemeClr val="bg1"/>
                </a:solidFill>
                <a:latin typeface="Oswald" panose="02000503000000000000" pitchFamily="2" charset="77"/>
              </a:rPr>
              <a:t>B</a:t>
            </a:r>
          </a:p>
        </p:txBody>
      </p:sp>
      <p:sp>
        <p:nvSpPr>
          <p:cNvPr id="80" name="TextBox 79">
            <a:extLst>
              <a:ext uri="{FF2B5EF4-FFF2-40B4-BE49-F238E27FC236}">
                <a16:creationId xmlns:a16="http://schemas.microsoft.com/office/drawing/2014/main" id="{BF108CE8-BB85-4C4D-B7E7-1566BC515B81}"/>
              </a:ext>
            </a:extLst>
          </p:cNvPr>
          <p:cNvSpPr txBox="1"/>
          <p:nvPr/>
        </p:nvSpPr>
        <p:spPr>
          <a:xfrm>
            <a:off x="2263901" y="1518705"/>
            <a:ext cx="1096775"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81" name="TextBox 80">
            <a:extLst>
              <a:ext uri="{FF2B5EF4-FFF2-40B4-BE49-F238E27FC236}">
                <a16:creationId xmlns:a16="http://schemas.microsoft.com/office/drawing/2014/main" id="{6F7845D1-C32A-3045-BC38-2BBA15207E70}"/>
              </a:ext>
            </a:extLst>
          </p:cNvPr>
          <p:cNvSpPr txBox="1"/>
          <p:nvPr/>
        </p:nvSpPr>
        <p:spPr>
          <a:xfrm>
            <a:off x="5077657" y="1518705"/>
            <a:ext cx="1096775"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82" name="TextBox 81">
            <a:extLst>
              <a:ext uri="{FF2B5EF4-FFF2-40B4-BE49-F238E27FC236}">
                <a16:creationId xmlns:a16="http://schemas.microsoft.com/office/drawing/2014/main" id="{24D21896-A4AB-1942-9D83-F16F88C336F3}"/>
              </a:ext>
            </a:extLst>
          </p:cNvPr>
          <p:cNvSpPr txBox="1"/>
          <p:nvPr/>
        </p:nvSpPr>
        <p:spPr>
          <a:xfrm>
            <a:off x="2263901" y="6159653"/>
            <a:ext cx="1096775" cy="353943"/>
          </a:xfrm>
          <a:prstGeom prst="rect">
            <a:avLst/>
          </a:prstGeom>
          <a:noFill/>
        </p:spPr>
        <p:txBody>
          <a:bodyPr wrap="none" rtlCol="0" anchor="t"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83" name="TextBox 82">
            <a:extLst>
              <a:ext uri="{FF2B5EF4-FFF2-40B4-BE49-F238E27FC236}">
                <a16:creationId xmlns:a16="http://schemas.microsoft.com/office/drawing/2014/main" id="{F83B3968-E917-6E4A-9863-FBC9599F5770}"/>
              </a:ext>
            </a:extLst>
          </p:cNvPr>
          <p:cNvSpPr txBox="1"/>
          <p:nvPr/>
        </p:nvSpPr>
        <p:spPr>
          <a:xfrm>
            <a:off x="5077657" y="6159653"/>
            <a:ext cx="1096775" cy="353943"/>
          </a:xfrm>
          <a:prstGeom prst="rect">
            <a:avLst/>
          </a:prstGeom>
          <a:noFill/>
        </p:spPr>
        <p:txBody>
          <a:bodyPr wrap="none" rtlCol="0" anchor="t"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84" name="TextBox 83">
            <a:extLst>
              <a:ext uri="{FF2B5EF4-FFF2-40B4-BE49-F238E27FC236}">
                <a16:creationId xmlns:a16="http://schemas.microsoft.com/office/drawing/2014/main" id="{DE91E5AD-B4AC-D84A-91BC-B1E17FC22C43}"/>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85" name="Rectangle 84">
            <a:extLst>
              <a:ext uri="{FF2B5EF4-FFF2-40B4-BE49-F238E27FC236}">
                <a16:creationId xmlns:a16="http://schemas.microsoft.com/office/drawing/2014/main" id="{D4DB8F7D-4D2C-4E46-A385-D32A69C1B999}"/>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3470092274"/>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Arrow 1">
            <a:extLst>
              <a:ext uri="{FF2B5EF4-FFF2-40B4-BE49-F238E27FC236}">
                <a16:creationId xmlns:a16="http://schemas.microsoft.com/office/drawing/2014/main" id="{3A3DD31E-CE08-7842-947B-F99623AF52A0}"/>
              </a:ext>
            </a:extLst>
          </p:cNvPr>
          <p:cNvSpPr>
            <a:spLocks noChangeArrowheads="1"/>
          </p:cNvSpPr>
          <p:nvPr/>
        </p:nvSpPr>
        <p:spPr bwMode="auto">
          <a:xfrm>
            <a:off x="1588" y="3719013"/>
            <a:ext cx="12188825" cy="550247"/>
          </a:xfrm>
          <a:prstGeom prst="rightArrow">
            <a:avLst>
              <a:gd name="adj1" fmla="val 50000"/>
              <a:gd name="adj2" fmla="val 49958"/>
            </a:avLst>
          </a:prstGeom>
          <a:solidFill>
            <a:schemeClr val="bg1">
              <a:lumMod val="85000"/>
            </a:schemeClr>
          </a:solidFill>
          <a:ln>
            <a:noFill/>
          </a:ln>
        </p:spPr>
        <p:txBody>
          <a:bodyPr wrap="square" lIns="0" tIns="0" rIns="0" bIns="0" anchor="ctr">
            <a:spAutoFit/>
          </a:bodyPr>
          <a:lstStyle/>
          <a:p>
            <a:pPr algn="ctr" eaLnBrk="1"/>
            <a:endParaRPr lang="en-US" altLang="en-US" dirty="0">
              <a:latin typeface="Roboto Light" panose="02000000000000000000" pitchFamily="2" charset="0"/>
            </a:endParaRPr>
          </a:p>
        </p:txBody>
      </p:sp>
      <p:sp>
        <p:nvSpPr>
          <p:cNvPr id="9" name="Freeform 8">
            <a:extLst>
              <a:ext uri="{FF2B5EF4-FFF2-40B4-BE49-F238E27FC236}">
                <a16:creationId xmlns:a16="http://schemas.microsoft.com/office/drawing/2014/main" id="{3BA2D124-DAF7-8A44-8638-79C59489F320}"/>
              </a:ext>
            </a:extLst>
          </p:cNvPr>
          <p:cNvSpPr>
            <a:spLocks/>
          </p:cNvSpPr>
          <p:nvPr/>
        </p:nvSpPr>
        <p:spPr bwMode="auto">
          <a:xfrm flipH="1">
            <a:off x="1810651" y="1894476"/>
            <a:ext cx="2588803" cy="2057400"/>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bg1">
                <a:lumMod val="85000"/>
              </a:schemeClr>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10" name="Oval 66">
            <a:extLst>
              <a:ext uri="{FF2B5EF4-FFF2-40B4-BE49-F238E27FC236}">
                <a16:creationId xmlns:a16="http://schemas.microsoft.com/office/drawing/2014/main" id="{844AED84-D344-6641-A1F4-76D691E7323D}"/>
              </a:ext>
            </a:extLst>
          </p:cNvPr>
          <p:cNvSpPr>
            <a:spLocks noChangeAspect="1" noChangeArrowheads="1"/>
          </p:cNvSpPr>
          <p:nvPr/>
        </p:nvSpPr>
        <p:spPr bwMode="auto">
          <a:xfrm>
            <a:off x="2609392" y="1783829"/>
            <a:ext cx="228600" cy="228600"/>
          </a:xfrm>
          <a:prstGeom prst="ellipse">
            <a:avLst/>
          </a:prstGeom>
          <a:solidFill>
            <a:schemeClr val="accent1"/>
          </a:solidFill>
          <a:ln w="57150">
            <a:no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1" name="Oval 66">
            <a:extLst>
              <a:ext uri="{FF2B5EF4-FFF2-40B4-BE49-F238E27FC236}">
                <a16:creationId xmlns:a16="http://schemas.microsoft.com/office/drawing/2014/main" id="{46DD1083-F279-E64E-BE98-0DB9FA025DC0}"/>
              </a:ext>
            </a:extLst>
          </p:cNvPr>
          <p:cNvSpPr>
            <a:spLocks noChangeAspect="1" noChangeArrowheads="1"/>
          </p:cNvSpPr>
          <p:nvPr/>
        </p:nvSpPr>
        <p:spPr bwMode="auto">
          <a:xfrm>
            <a:off x="3255829" y="2542485"/>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2" name="Oval 66">
            <a:extLst>
              <a:ext uri="{FF2B5EF4-FFF2-40B4-BE49-F238E27FC236}">
                <a16:creationId xmlns:a16="http://schemas.microsoft.com/office/drawing/2014/main" id="{A0187635-4C97-654A-A4F6-AF6D7227E2D8}"/>
              </a:ext>
            </a:extLst>
          </p:cNvPr>
          <p:cNvSpPr>
            <a:spLocks noChangeAspect="1" noChangeArrowheads="1"/>
          </p:cNvSpPr>
          <p:nvPr/>
        </p:nvSpPr>
        <p:spPr bwMode="auto">
          <a:xfrm>
            <a:off x="3801931" y="3224943"/>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3" name="Freeform 8">
            <a:extLst>
              <a:ext uri="{FF2B5EF4-FFF2-40B4-BE49-F238E27FC236}">
                <a16:creationId xmlns:a16="http://schemas.microsoft.com/office/drawing/2014/main" id="{89346F97-0E42-8241-8632-1BD362E3612F}"/>
              </a:ext>
            </a:extLst>
          </p:cNvPr>
          <p:cNvSpPr>
            <a:spLocks/>
          </p:cNvSpPr>
          <p:nvPr/>
        </p:nvSpPr>
        <p:spPr bwMode="auto">
          <a:xfrm flipH="1">
            <a:off x="5122156" y="1905568"/>
            <a:ext cx="2588803" cy="2057400"/>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bg1">
                <a:lumMod val="85000"/>
              </a:schemeClr>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14" name="Oval 66">
            <a:extLst>
              <a:ext uri="{FF2B5EF4-FFF2-40B4-BE49-F238E27FC236}">
                <a16:creationId xmlns:a16="http://schemas.microsoft.com/office/drawing/2014/main" id="{118125F6-87D4-354B-B5EC-4709D11C7265}"/>
              </a:ext>
            </a:extLst>
          </p:cNvPr>
          <p:cNvSpPr>
            <a:spLocks noChangeAspect="1" noChangeArrowheads="1"/>
          </p:cNvSpPr>
          <p:nvPr/>
        </p:nvSpPr>
        <p:spPr bwMode="auto">
          <a:xfrm>
            <a:off x="5921292" y="1794714"/>
            <a:ext cx="228600" cy="228600"/>
          </a:xfrm>
          <a:prstGeom prst="ellipse">
            <a:avLst/>
          </a:prstGeom>
          <a:solidFill>
            <a:schemeClr val="accent2"/>
          </a:solidFill>
          <a:ln w="57150">
            <a:no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5" name="Oval 66">
            <a:extLst>
              <a:ext uri="{FF2B5EF4-FFF2-40B4-BE49-F238E27FC236}">
                <a16:creationId xmlns:a16="http://schemas.microsoft.com/office/drawing/2014/main" id="{4B4A245D-58A3-2945-B8D1-5B86F1B643FE}"/>
              </a:ext>
            </a:extLst>
          </p:cNvPr>
          <p:cNvSpPr>
            <a:spLocks noChangeAspect="1" noChangeArrowheads="1"/>
          </p:cNvSpPr>
          <p:nvPr/>
        </p:nvSpPr>
        <p:spPr bwMode="auto">
          <a:xfrm>
            <a:off x="6559650" y="2542485"/>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6" name="Oval 66">
            <a:extLst>
              <a:ext uri="{FF2B5EF4-FFF2-40B4-BE49-F238E27FC236}">
                <a16:creationId xmlns:a16="http://schemas.microsoft.com/office/drawing/2014/main" id="{965FDAE5-8761-8345-A878-FF88D25DECDA}"/>
              </a:ext>
            </a:extLst>
          </p:cNvPr>
          <p:cNvSpPr>
            <a:spLocks noChangeAspect="1" noChangeArrowheads="1"/>
          </p:cNvSpPr>
          <p:nvPr/>
        </p:nvSpPr>
        <p:spPr bwMode="auto">
          <a:xfrm>
            <a:off x="7105753" y="3224943"/>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7" name="Freeform 8">
            <a:extLst>
              <a:ext uri="{FF2B5EF4-FFF2-40B4-BE49-F238E27FC236}">
                <a16:creationId xmlns:a16="http://schemas.microsoft.com/office/drawing/2014/main" id="{20BD420F-04AC-1843-9E5C-4D08824FF681}"/>
              </a:ext>
            </a:extLst>
          </p:cNvPr>
          <p:cNvSpPr>
            <a:spLocks/>
          </p:cNvSpPr>
          <p:nvPr/>
        </p:nvSpPr>
        <p:spPr bwMode="auto">
          <a:xfrm flipH="1">
            <a:off x="8477607" y="1905568"/>
            <a:ext cx="2588803" cy="2057400"/>
          </a:xfrm>
          <a:custGeom>
            <a:avLst/>
            <a:gdLst>
              <a:gd name="T0" fmla="*/ 0 w 5233536"/>
              <a:gd name="T1" fmla="*/ 4090223 h 4081111"/>
              <a:gd name="T2" fmla="*/ 3351619 w 5233536"/>
              <a:gd name="T3" fmla="*/ 1943 h 4081111"/>
              <a:gd name="T4" fmla="*/ 5239591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bg1">
                <a:lumMod val="85000"/>
              </a:schemeClr>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18" name="Oval 66">
            <a:extLst>
              <a:ext uri="{FF2B5EF4-FFF2-40B4-BE49-F238E27FC236}">
                <a16:creationId xmlns:a16="http://schemas.microsoft.com/office/drawing/2014/main" id="{40746EBD-6E74-E84A-9701-5217998AE2B4}"/>
              </a:ext>
            </a:extLst>
          </p:cNvPr>
          <p:cNvSpPr>
            <a:spLocks noChangeAspect="1" noChangeArrowheads="1"/>
          </p:cNvSpPr>
          <p:nvPr/>
        </p:nvSpPr>
        <p:spPr bwMode="auto">
          <a:xfrm>
            <a:off x="9276742" y="1794994"/>
            <a:ext cx="228600" cy="228600"/>
          </a:xfrm>
          <a:prstGeom prst="ellipse">
            <a:avLst/>
          </a:prstGeom>
          <a:solidFill>
            <a:schemeClr val="accent3"/>
          </a:solidFill>
          <a:ln w="57150">
            <a:no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19" name="Oval 66">
            <a:extLst>
              <a:ext uri="{FF2B5EF4-FFF2-40B4-BE49-F238E27FC236}">
                <a16:creationId xmlns:a16="http://schemas.microsoft.com/office/drawing/2014/main" id="{60B4B24F-E51D-7F42-B943-50013C9DAD43}"/>
              </a:ext>
            </a:extLst>
          </p:cNvPr>
          <p:cNvSpPr>
            <a:spLocks noChangeAspect="1" noChangeArrowheads="1"/>
          </p:cNvSpPr>
          <p:nvPr/>
        </p:nvSpPr>
        <p:spPr bwMode="auto">
          <a:xfrm>
            <a:off x="9911258" y="2542765"/>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0" name="Oval 66">
            <a:extLst>
              <a:ext uri="{FF2B5EF4-FFF2-40B4-BE49-F238E27FC236}">
                <a16:creationId xmlns:a16="http://schemas.microsoft.com/office/drawing/2014/main" id="{F2A8CD74-2AEC-0443-A231-FD760CDFB5EF}"/>
              </a:ext>
            </a:extLst>
          </p:cNvPr>
          <p:cNvSpPr>
            <a:spLocks noChangeAspect="1" noChangeArrowheads="1"/>
          </p:cNvSpPr>
          <p:nvPr/>
        </p:nvSpPr>
        <p:spPr bwMode="auto">
          <a:xfrm>
            <a:off x="10465045" y="3225223"/>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3" name="Freeform 8">
            <a:extLst>
              <a:ext uri="{FF2B5EF4-FFF2-40B4-BE49-F238E27FC236}">
                <a16:creationId xmlns:a16="http://schemas.microsoft.com/office/drawing/2014/main" id="{4DFBD2D9-10C8-EE4A-905E-B8702CC4FA35}"/>
              </a:ext>
            </a:extLst>
          </p:cNvPr>
          <p:cNvSpPr>
            <a:spLocks/>
          </p:cNvSpPr>
          <p:nvPr/>
        </p:nvSpPr>
        <p:spPr bwMode="auto">
          <a:xfrm flipH="1" flipV="1">
            <a:off x="1810815" y="3993916"/>
            <a:ext cx="2588638" cy="2057400"/>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bg1">
                <a:lumMod val="85000"/>
              </a:schemeClr>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24" name="Oval 66">
            <a:extLst>
              <a:ext uri="{FF2B5EF4-FFF2-40B4-BE49-F238E27FC236}">
                <a16:creationId xmlns:a16="http://schemas.microsoft.com/office/drawing/2014/main" id="{946830AA-9A5B-6043-942B-87D61F81DC9F}"/>
              </a:ext>
            </a:extLst>
          </p:cNvPr>
          <p:cNvSpPr>
            <a:spLocks noChangeAspect="1" noChangeArrowheads="1"/>
          </p:cNvSpPr>
          <p:nvPr/>
        </p:nvSpPr>
        <p:spPr bwMode="auto">
          <a:xfrm>
            <a:off x="2609745" y="5937609"/>
            <a:ext cx="228600" cy="228600"/>
          </a:xfrm>
          <a:prstGeom prst="ellipse">
            <a:avLst/>
          </a:prstGeom>
          <a:solidFill>
            <a:schemeClr val="accent1"/>
          </a:solidFill>
          <a:ln w="57150">
            <a:no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5" name="Oval 66">
            <a:extLst>
              <a:ext uri="{FF2B5EF4-FFF2-40B4-BE49-F238E27FC236}">
                <a16:creationId xmlns:a16="http://schemas.microsoft.com/office/drawing/2014/main" id="{78F3E8AE-F328-914E-B0E4-7E15867811B0}"/>
              </a:ext>
            </a:extLst>
          </p:cNvPr>
          <p:cNvSpPr>
            <a:spLocks noChangeAspect="1" noChangeArrowheads="1"/>
          </p:cNvSpPr>
          <p:nvPr/>
        </p:nvSpPr>
        <p:spPr bwMode="auto">
          <a:xfrm>
            <a:off x="3274869" y="5267650"/>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6" name="Oval 66">
            <a:extLst>
              <a:ext uri="{FF2B5EF4-FFF2-40B4-BE49-F238E27FC236}">
                <a16:creationId xmlns:a16="http://schemas.microsoft.com/office/drawing/2014/main" id="{3EE9B0EB-7051-FF49-A335-3769D2908704}"/>
              </a:ext>
            </a:extLst>
          </p:cNvPr>
          <p:cNvSpPr>
            <a:spLocks noChangeAspect="1" noChangeArrowheads="1"/>
          </p:cNvSpPr>
          <p:nvPr/>
        </p:nvSpPr>
        <p:spPr bwMode="auto">
          <a:xfrm>
            <a:off x="3797912" y="4613027"/>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29" name="Freeform 8">
            <a:extLst>
              <a:ext uri="{FF2B5EF4-FFF2-40B4-BE49-F238E27FC236}">
                <a16:creationId xmlns:a16="http://schemas.microsoft.com/office/drawing/2014/main" id="{066ADA98-CF27-0240-8C53-A864B1B9BB69}"/>
              </a:ext>
            </a:extLst>
          </p:cNvPr>
          <p:cNvSpPr>
            <a:spLocks/>
          </p:cNvSpPr>
          <p:nvPr/>
        </p:nvSpPr>
        <p:spPr bwMode="auto">
          <a:xfrm flipH="1" flipV="1">
            <a:off x="5122156" y="3993916"/>
            <a:ext cx="2588638" cy="2057400"/>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bg1">
                <a:lumMod val="85000"/>
              </a:schemeClr>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30" name="Oval 66">
            <a:extLst>
              <a:ext uri="{FF2B5EF4-FFF2-40B4-BE49-F238E27FC236}">
                <a16:creationId xmlns:a16="http://schemas.microsoft.com/office/drawing/2014/main" id="{BD3ACA4C-75AE-704A-BA52-131300A4C1E5}"/>
              </a:ext>
            </a:extLst>
          </p:cNvPr>
          <p:cNvSpPr>
            <a:spLocks noChangeAspect="1" noChangeArrowheads="1"/>
          </p:cNvSpPr>
          <p:nvPr/>
        </p:nvSpPr>
        <p:spPr bwMode="auto">
          <a:xfrm>
            <a:off x="5921086" y="5937609"/>
            <a:ext cx="228600" cy="228600"/>
          </a:xfrm>
          <a:prstGeom prst="ellipse">
            <a:avLst/>
          </a:prstGeom>
          <a:solidFill>
            <a:schemeClr val="accent2"/>
          </a:solidFill>
          <a:ln w="57150">
            <a:no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1" name="Oval 66">
            <a:extLst>
              <a:ext uri="{FF2B5EF4-FFF2-40B4-BE49-F238E27FC236}">
                <a16:creationId xmlns:a16="http://schemas.microsoft.com/office/drawing/2014/main" id="{4C79E00A-178D-D648-8C0F-87CBDE363C40}"/>
              </a:ext>
            </a:extLst>
          </p:cNvPr>
          <p:cNvSpPr>
            <a:spLocks noChangeAspect="1" noChangeArrowheads="1"/>
          </p:cNvSpPr>
          <p:nvPr/>
        </p:nvSpPr>
        <p:spPr bwMode="auto">
          <a:xfrm>
            <a:off x="6586210" y="5267650"/>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2" name="Oval 66">
            <a:extLst>
              <a:ext uri="{FF2B5EF4-FFF2-40B4-BE49-F238E27FC236}">
                <a16:creationId xmlns:a16="http://schemas.microsoft.com/office/drawing/2014/main" id="{336BA6A2-6EA1-E64D-93B0-C810FD937DFA}"/>
              </a:ext>
            </a:extLst>
          </p:cNvPr>
          <p:cNvSpPr>
            <a:spLocks noChangeAspect="1" noChangeArrowheads="1"/>
          </p:cNvSpPr>
          <p:nvPr/>
        </p:nvSpPr>
        <p:spPr bwMode="auto">
          <a:xfrm>
            <a:off x="7109253" y="4613027"/>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5" name="Freeform 8">
            <a:extLst>
              <a:ext uri="{FF2B5EF4-FFF2-40B4-BE49-F238E27FC236}">
                <a16:creationId xmlns:a16="http://schemas.microsoft.com/office/drawing/2014/main" id="{7CC9161A-05B9-024B-BB41-AF46DA79116A}"/>
              </a:ext>
            </a:extLst>
          </p:cNvPr>
          <p:cNvSpPr>
            <a:spLocks/>
          </p:cNvSpPr>
          <p:nvPr/>
        </p:nvSpPr>
        <p:spPr bwMode="auto">
          <a:xfrm flipH="1" flipV="1">
            <a:off x="8477771" y="3993916"/>
            <a:ext cx="2588638" cy="2057400"/>
          </a:xfrm>
          <a:custGeom>
            <a:avLst/>
            <a:gdLst>
              <a:gd name="T0" fmla="*/ 0 w 5233536"/>
              <a:gd name="T1" fmla="*/ 4094051 h 4081111"/>
              <a:gd name="T2" fmla="*/ 3350032 w 5233536"/>
              <a:gd name="T3" fmla="*/ 1943 h 4081111"/>
              <a:gd name="T4" fmla="*/ 5237106 w 5233536"/>
              <a:gd name="T5" fmla="*/ 0 h 4081111"/>
              <a:gd name="T6" fmla="*/ 0 60000 65536"/>
              <a:gd name="T7" fmla="*/ 0 60000 65536"/>
              <a:gd name="T8" fmla="*/ 0 60000 65536"/>
            </a:gdLst>
            <a:ahLst/>
            <a:cxnLst>
              <a:cxn ang="T6">
                <a:pos x="T0" y="T1"/>
              </a:cxn>
              <a:cxn ang="T7">
                <a:pos x="T2" y="T3"/>
              </a:cxn>
              <a:cxn ang="T8">
                <a:pos x="T4" y="T5"/>
              </a:cxn>
            </a:cxnLst>
            <a:rect l="0" t="0" r="r" b="b"/>
            <a:pathLst>
              <a:path w="5233536" h="4081111">
                <a:moveTo>
                  <a:pt x="0" y="4081111"/>
                </a:moveTo>
                <a:lnTo>
                  <a:pt x="3347745" y="1936"/>
                </a:lnTo>
                <a:lnTo>
                  <a:pt x="5233536" y="0"/>
                </a:lnTo>
              </a:path>
            </a:pathLst>
          </a:custGeom>
          <a:noFill/>
          <a:ln w="57150" cap="flat" cmpd="sng">
            <a:solidFill>
              <a:schemeClr val="bg1">
                <a:lumMod val="85000"/>
              </a:schemeClr>
            </a:solidFill>
            <a:prstDash val="solid"/>
            <a:miter lim="400000"/>
            <a:headEnd type="none" w="med" len="med"/>
            <a:tailEnd type="none" w="med" len="med"/>
          </a:ln>
          <a:extLst>
            <a:ext uri="{909E8E84-426E-40DD-AFC4-6F175D3DCCD1}">
              <a14:hiddenFill xmlns:a14="http://schemas.microsoft.com/office/drawing/2010/main">
                <a:solidFill>
                  <a:srgbClr val="FFFFFF"/>
                </a:solidFill>
              </a14:hiddenFill>
            </a:ext>
          </a:extLst>
        </p:spPr>
        <p:txBody>
          <a:bodyPr wrap="square" lIns="0" tIns="0" rIns="0" bIns="0" anchor="ctr">
            <a:noAutofit/>
          </a:bodyPr>
          <a:lstStyle/>
          <a:p>
            <a:endParaRPr lang="ru-RU" dirty="0">
              <a:latin typeface="Roboto Light" panose="02000000000000000000" pitchFamily="2" charset="0"/>
            </a:endParaRPr>
          </a:p>
        </p:txBody>
      </p:sp>
      <p:sp>
        <p:nvSpPr>
          <p:cNvPr id="36" name="Oval 66">
            <a:extLst>
              <a:ext uri="{FF2B5EF4-FFF2-40B4-BE49-F238E27FC236}">
                <a16:creationId xmlns:a16="http://schemas.microsoft.com/office/drawing/2014/main" id="{9E0A3964-AB5C-7E42-B755-3A82C83F1BBA}"/>
              </a:ext>
            </a:extLst>
          </p:cNvPr>
          <p:cNvSpPr>
            <a:spLocks noChangeAspect="1" noChangeArrowheads="1"/>
          </p:cNvSpPr>
          <p:nvPr/>
        </p:nvSpPr>
        <p:spPr bwMode="auto">
          <a:xfrm>
            <a:off x="9276701" y="5937609"/>
            <a:ext cx="228600" cy="228600"/>
          </a:xfrm>
          <a:prstGeom prst="ellipse">
            <a:avLst/>
          </a:prstGeom>
          <a:solidFill>
            <a:schemeClr val="accent3"/>
          </a:solidFill>
          <a:ln w="57150">
            <a:no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7" name="Oval 66">
            <a:extLst>
              <a:ext uri="{FF2B5EF4-FFF2-40B4-BE49-F238E27FC236}">
                <a16:creationId xmlns:a16="http://schemas.microsoft.com/office/drawing/2014/main" id="{AAA29865-8E73-2843-BFA9-CBC9FE400589}"/>
              </a:ext>
            </a:extLst>
          </p:cNvPr>
          <p:cNvSpPr>
            <a:spLocks noChangeAspect="1" noChangeArrowheads="1"/>
          </p:cNvSpPr>
          <p:nvPr/>
        </p:nvSpPr>
        <p:spPr bwMode="auto">
          <a:xfrm>
            <a:off x="9941825" y="5267650"/>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38" name="Oval 66">
            <a:extLst>
              <a:ext uri="{FF2B5EF4-FFF2-40B4-BE49-F238E27FC236}">
                <a16:creationId xmlns:a16="http://schemas.microsoft.com/office/drawing/2014/main" id="{8A63E06B-0FBC-C94C-B25A-7E47000AD435}"/>
              </a:ext>
            </a:extLst>
          </p:cNvPr>
          <p:cNvSpPr>
            <a:spLocks noChangeAspect="1" noChangeArrowheads="1"/>
          </p:cNvSpPr>
          <p:nvPr/>
        </p:nvSpPr>
        <p:spPr bwMode="auto">
          <a:xfrm>
            <a:off x="10464868" y="4613027"/>
            <a:ext cx="114300" cy="114300"/>
          </a:xfrm>
          <a:prstGeom prst="ellipse">
            <a:avLst/>
          </a:prstGeom>
          <a:solidFill>
            <a:schemeClr val="bg1"/>
          </a:solidFill>
          <a:ln w="57150">
            <a:solidFill>
              <a:schemeClr val="bg1">
                <a:lumMod val="85000"/>
              </a:schemeClr>
            </a:solidFill>
            <a:miter lim="400000"/>
            <a:headEnd/>
            <a:tailEnd/>
          </a:ln>
        </p:spPr>
        <p:txBody>
          <a:bodyPr lIns="0" tIns="0" rIns="0" bIns="0" anchor="ctr">
            <a:noAutofit/>
          </a:bodyPr>
          <a:lstStyle/>
          <a:p>
            <a:pPr algn="ctr" eaLnBrk="1"/>
            <a:endParaRPr lang="en-US" altLang="en-US" dirty="0">
              <a:latin typeface="Roboto Light" panose="02000000000000000000" pitchFamily="2" charset="0"/>
            </a:endParaRPr>
          </a:p>
        </p:txBody>
      </p:sp>
      <p:sp>
        <p:nvSpPr>
          <p:cNvPr id="41" name="Oval 66">
            <a:extLst>
              <a:ext uri="{FF2B5EF4-FFF2-40B4-BE49-F238E27FC236}">
                <a16:creationId xmlns:a16="http://schemas.microsoft.com/office/drawing/2014/main" id="{F21DB405-D3F6-4842-908A-14071FD6F4B4}"/>
              </a:ext>
            </a:extLst>
          </p:cNvPr>
          <p:cNvSpPr>
            <a:spLocks noChangeAspect="1" noChangeArrowheads="1"/>
          </p:cNvSpPr>
          <p:nvPr/>
        </p:nvSpPr>
        <p:spPr bwMode="auto">
          <a:xfrm>
            <a:off x="4119833" y="3739847"/>
            <a:ext cx="480290" cy="480290"/>
          </a:xfrm>
          <a:prstGeom prst="ellipse">
            <a:avLst/>
          </a:prstGeom>
          <a:solidFill>
            <a:schemeClr val="accent1"/>
          </a:solidFill>
          <a:ln w="57150">
            <a:noFill/>
            <a:miter lim="400000"/>
            <a:headEnd/>
            <a:tailEnd/>
          </a:ln>
        </p:spPr>
        <p:txBody>
          <a:bodyPr wrap="square" lIns="0" tIns="0" rIns="0" bIns="0" anchor="ctr">
            <a:noAutofit/>
          </a:bodyPr>
          <a:lstStyle/>
          <a:p>
            <a:pPr algn="ctr" eaLnBrk="1"/>
            <a:endParaRPr lang="en-US" altLang="en-US" dirty="0">
              <a:latin typeface="Roboto Light" panose="02000000000000000000" pitchFamily="2" charset="0"/>
            </a:endParaRPr>
          </a:p>
        </p:txBody>
      </p:sp>
      <p:sp>
        <p:nvSpPr>
          <p:cNvPr id="42" name="Oval 66">
            <a:extLst>
              <a:ext uri="{FF2B5EF4-FFF2-40B4-BE49-F238E27FC236}">
                <a16:creationId xmlns:a16="http://schemas.microsoft.com/office/drawing/2014/main" id="{88117672-FB0F-F049-A299-85EF14FC037A}"/>
              </a:ext>
            </a:extLst>
          </p:cNvPr>
          <p:cNvSpPr>
            <a:spLocks noChangeAspect="1" noChangeArrowheads="1"/>
          </p:cNvSpPr>
          <p:nvPr/>
        </p:nvSpPr>
        <p:spPr bwMode="auto">
          <a:xfrm>
            <a:off x="7431732" y="3750733"/>
            <a:ext cx="480290" cy="480290"/>
          </a:xfrm>
          <a:prstGeom prst="ellipse">
            <a:avLst/>
          </a:prstGeom>
          <a:solidFill>
            <a:schemeClr val="accent2"/>
          </a:solidFill>
          <a:ln w="57150">
            <a:noFill/>
            <a:miter lim="400000"/>
            <a:headEnd/>
            <a:tailEnd/>
          </a:ln>
        </p:spPr>
        <p:txBody>
          <a:bodyPr wrap="square" lIns="0" tIns="0" rIns="0" bIns="0" anchor="ctr">
            <a:noAutofit/>
          </a:bodyPr>
          <a:lstStyle/>
          <a:p>
            <a:pPr algn="ctr" eaLnBrk="1"/>
            <a:endParaRPr lang="en-US" altLang="en-US" dirty="0">
              <a:latin typeface="Roboto Light" panose="02000000000000000000" pitchFamily="2" charset="0"/>
            </a:endParaRPr>
          </a:p>
        </p:txBody>
      </p:sp>
      <p:sp>
        <p:nvSpPr>
          <p:cNvPr id="43" name="Oval 66">
            <a:extLst>
              <a:ext uri="{FF2B5EF4-FFF2-40B4-BE49-F238E27FC236}">
                <a16:creationId xmlns:a16="http://schemas.microsoft.com/office/drawing/2014/main" id="{AF98BE2F-0CBA-914D-8BB8-78A8ECB397C8}"/>
              </a:ext>
            </a:extLst>
          </p:cNvPr>
          <p:cNvSpPr>
            <a:spLocks noChangeAspect="1" noChangeArrowheads="1"/>
          </p:cNvSpPr>
          <p:nvPr/>
        </p:nvSpPr>
        <p:spPr bwMode="auto">
          <a:xfrm>
            <a:off x="10787183" y="3751013"/>
            <a:ext cx="480290" cy="480290"/>
          </a:xfrm>
          <a:prstGeom prst="ellipse">
            <a:avLst/>
          </a:prstGeom>
          <a:solidFill>
            <a:schemeClr val="accent3"/>
          </a:solidFill>
          <a:ln w="57150">
            <a:noFill/>
            <a:miter lim="400000"/>
            <a:headEnd/>
            <a:tailEnd/>
          </a:ln>
        </p:spPr>
        <p:txBody>
          <a:bodyPr wrap="square" lIns="0" tIns="0" rIns="0" bIns="0" anchor="ctr">
            <a:noAutofit/>
          </a:bodyPr>
          <a:lstStyle/>
          <a:p>
            <a:pPr algn="ctr" eaLnBrk="1"/>
            <a:endParaRPr lang="en-US" altLang="en-US" dirty="0">
              <a:latin typeface="Roboto Light" panose="02000000000000000000" pitchFamily="2" charset="0"/>
            </a:endParaRPr>
          </a:p>
        </p:txBody>
      </p:sp>
      <p:sp>
        <p:nvSpPr>
          <p:cNvPr id="44" name="TextBox 43">
            <a:extLst>
              <a:ext uri="{FF2B5EF4-FFF2-40B4-BE49-F238E27FC236}">
                <a16:creationId xmlns:a16="http://schemas.microsoft.com/office/drawing/2014/main" id="{497FA0DF-07EE-D448-B002-F3C4CDF2AC3E}"/>
              </a:ext>
            </a:extLst>
          </p:cNvPr>
          <p:cNvSpPr txBox="1"/>
          <p:nvPr/>
        </p:nvSpPr>
        <p:spPr>
          <a:xfrm>
            <a:off x="4210749" y="3822782"/>
            <a:ext cx="288862" cy="338554"/>
          </a:xfrm>
          <a:prstGeom prst="rect">
            <a:avLst/>
          </a:prstGeom>
          <a:noFill/>
        </p:spPr>
        <p:txBody>
          <a:bodyPr wrap="none" rtlCol="0" anchor="ctr">
            <a:spAutoFit/>
          </a:bodyPr>
          <a:lstStyle/>
          <a:p>
            <a:pPr algn="ctr"/>
            <a:r>
              <a:rPr lang="en-US" sz="1600" b="1" spc="-75" dirty="0">
                <a:solidFill>
                  <a:schemeClr val="bg1"/>
                </a:solidFill>
                <a:latin typeface="Oswald" panose="02000503000000000000" pitchFamily="2" charset="77"/>
              </a:rPr>
              <a:t>A</a:t>
            </a:r>
          </a:p>
        </p:txBody>
      </p:sp>
      <p:sp>
        <p:nvSpPr>
          <p:cNvPr id="45" name="TextBox 44">
            <a:extLst>
              <a:ext uri="{FF2B5EF4-FFF2-40B4-BE49-F238E27FC236}">
                <a16:creationId xmlns:a16="http://schemas.microsoft.com/office/drawing/2014/main" id="{0EE2CB0F-4508-824D-8A2A-0B3117BBB785}"/>
              </a:ext>
            </a:extLst>
          </p:cNvPr>
          <p:cNvSpPr txBox="1"/>
          <p:nvPr/>
        </p:nvSpPr>
        <p:spPr>
          <a:xfrm>
            <a:off x="7524240" y="3822782"/>
            <a:ext cx="295274" cy="338554"/>
          </a:xfrm>
          <a:prstGeom prst="rect">
            <a:avLst/>
          </a:prstGeom>
          <a:noFill/>
        </p:spPr>
        <p:txBody>
          <a:bodyPr wrap="none" rtlCol="0" anchor="ctr">
            <a:spAutoFit/>
          </a:bodyPr>
          <a:lstStyle/>
          <a:p>
            <a:pPr algn="ctr"/>
            <a:r>
              <a:rPr lang="en-US" sz="1600" b="1" spc="-75" dirty="0">
                <a:solidFill>
                  <a:schemeClr val="bg1"/>
                </a:solidFill>
                <a:latin typeface="Oswald" panose="02000503000000000000" pitchFamily="2" charset="77"/>
              </a:rPr>
              <a:t>B</a:t>
            </a:r>
          </a:p>
        </p:txBody>
      </p:sp>
      <p:sp>
        <p:nvSpPr>
          <p:cNvPr id="46" name="TextBox 45">
            <a:extLst>
              <a:ext uri="{FF2B5EF4-FFF2-40B4-BE49-F238E27FC236}">
                <a16:creationId xmlns:a16="http://schemas.microsoft.com/office/drawing/2014/main" id="{AFE0D673-81DD-DE48-821D-4E075AC684A1}"/>
              </a:ext>
            </a:extLst>
          </p:cNvPr>
          <p:cNvSpPr txBox="1"/>
          <p:nvPr/>
        </p:nvSpPr>
        <p:spPr>
          <a:xfrm>
            <a:off x="10882095" y="3822782"/>
            <a:ext cx="290465" cy="338554"/>
          </a:xfrm>
          <a:prstGeom prst="rect">
            <a:avLst/>
          </a:prstGeom>
          <a:noFill/>
        </p:spPr>
        <p:txBody>
          <a:bodyPr wrap="none" rtlCol="0" anchor="ctr">
            <a:spAutoFit/>
          </a:bodyPr>
          <a:lstStyle/>
          <a:p>
            <a:pPr algn="ctr"/>
            <a:r>
              <a:rPr lang="en-US" sz="1600" b="1" spc="-75" dirty="0">
                <a:solidFill>
                  <a:schemeClr val="bg1"/>
                </a:solidFill>
                <a:latin typeface="Oswald" panose="02000503000000000000" pitchFamily="2" charset="77"/>
              </a:rPr>
              <a:t>C</a:t>
            </a:r>
          </a:p>
        </p:txBody>
      </p:sp>
      <p:sp>
        <p:nvSpPr>
          <p:cNvPr id="47" name="TextBox 46">
            <a:extLst>
              <a:ext uri="{FF2B5EF4-FFF2-40B4-BE49-F238E27FC236}">
                <a16:creationId xmlns:a16="http://schemas.microsoft.com/office/drawing/2014/main" id="{278B2AB7-3D22-CD42-8AD4-D3F256D09D2C}"/>
              </a:ext>
            </a:extLst>
          </p:cNvPr>
          <p:cNvSpPr txBox="1"/>
          <p:nvPr/>
        </p:nvSpPr>
        <p:spPr>
          <a:xfrm>
            <a:off x="1512618" y="1518705"/>
            <a:ext cx="1096775"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48" name="TextBox 47">
            <a:extLst>
              <a:ext uri="{FF2B5EF4-FFF2-40B4-BE49-F238E27FC236}">
                <a16:creationId xmlns:a16="http://schemas.microsoft.com/office/drawing/2014/main" id="{407B96F0-6274-C846-A618-EB89F176C2EB}"/>
              </a:ext>
            </a:extLst>
          </p:cNvPr>
          <p:cNvSpPr txBox="1"/>
          <p:nvPr/>
        </p:nvSpPr>
        <p:spPr>
          <a:xfrm>
            <a:off x="4824312" y="1518705"/>
            <a:ext cx="1096775"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49" name="TextBox 48">
            <a:extLst>
              <a:ext uri="{FF2B5EF4-FFF2-40B4-BE49-F238E27FC236}">
                <a16:creationId xmlns:a16="http://schemas.microsoft.com/office/drawing/2014/main" id="{4D933C06-A670-FF4D-ACE1-A08DAFC6B164}"/>
              </a:ext>
            </a:extLst>
          </p:cNvPr>
          <p:cNvSpPr txBox="1"/>
          <p:nvPr/>
        </p:nvSpPr>
        <p:spPr>
          <a:xfrm>
            <a:off x="8179927" y="1518705"/>
            <a:ext cx="1096775" cy="353943"/>
          </a:xfrm>
          <a:prstGeom prst="rect">
            <a:avLst/>
          </a:prstGeom>
          <a:noFill/>
        </p:spPr>
        <p:txBody>
          <a:bodyPr wrap="none" rtlCol="0" anchor="b"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50" name="TextBox 49">
            <a:extLst>
              <a:ext uri="{FF2B5EF4-FFF2-40B4-BE49-F238E27FC236}">
                <a16:creationId xmlns:a16="http://schemas.microsoft.com/office/drawing/2014/main" id="{5414820B-DC83-1A4E-BDB6-E9FEC9DB0451}"/>
              </a:ext>
            </a:extLst>
          </p:cNvPr>
          <p:cNvSpPr txBox="1"/>
          <p:nvPr/>
        </p:nvSpPr>
        <p:spPr>
          <a:xfrm>
            <a:off x="1512618" y="6103586"/>
            <a:ext cx="1096775" cy="353943"/>
          </a:xfrm>
          <a:prstGeom prst="rect">
            <a:avLst/>
          </a:prstGeom>
          <a:noFill/>
        </p:spPr>
        <p:txBody>
          <a:bodyPr wrap="none" rtlCol="0" anchor="t"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51" name="TextBox 50">
            <a:extLst>
              <a:ext uri="{FF2B5EF4-FFF2-40B4-BE49-F238E27FC236}">
                <a16:creationId xmlns:a16="http://schemas.microsoft.com/office/drawing/2014/main" id="{A342D59F-34E6-5244-A8BF-B6EA5413FBAC}"/>
              </a:ext>
            </a:extLst>
          </p:cNvPr>
          <p:cNvSpPr txBox="1"/>
          <p:nvPr/>
        </p:nvSpPr>
        <p:spPr>
          <a:xfrm>
            <a:off x="4824312" y="6103586"/>
            <a:ext cx="1096775" cy="353943"/>
          </a:xfrm>
          <a:prstGeom prst="rect">
            <a:avLst/>
          </a:prstGeom>
          <a:noFill/>
        </p:spPr>
        <p:txBody>
          <a:bodyPr wrap="none" rtlCol="0" anchor="t"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52" name="TextBox 51">
            <a:extLst>
              <a:ext uri="{FF2B5EF4-FFF2-40B4-BE49-F238E27FC236}">
                <a16:creationId xmlns:a16="http://schemas.microsoft.com/office/drawing/2014/main" id="{A65C253D-AA34-4348-B199-0ED3F456552A}"/>
              </a:ext>
            </a:extLst>
          </p:cNvPr>
          <p:cNvSpPr txBox="1"/>
          <p:nvPr/>
        </p:nvSpPr>
        <p:spPr>
          <a:xfrm>
            <a:off x="8179927" y="6103586"/>
            <a:ext cx="1096775" cy="353943"/>
          </a:xfrm>
          <a:prstGeom prst="rect">
            <a:avLst/>
          </a:prstGeom>
          <a:noFill/>
        </p:spPr>
        <p:txBody>
          <a:bodyPr wrap="none" rtlCol="0" anchor="t" anchorCtr="0">
            <a:spAutoFit/>
          </a:bodyPr>
          <a:lstStyle/>
          <a:p>
            <a:pPr algn="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53" name="Subtitle 2">
            <a:extLst>
              <a:ext uri="{FF2B5EF4-FFF2-40B4-BE49-F238E27FC236}">
                <a16:creationId xmlns:a16="http://schemas.microsoft.com/office/drawing/2014/main" id="{5990D1BA-3290-C544-B9F1-2079818B4983}"/>
              </a:ext>
            </a:extLst>
          </p:cNvPr>
          <p:cNvSpPr txBox="1">
            <a:spLocks/>
          </p:cNvSpPr>
          <p:nvPr/>
        </p:nvSpPr>
        <p:spPr>
          <a:xfrm>
            <a:off x="916305" y="2364309"/>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54" name="Subtitle 2">
            <a:extLst>
              <a:ext uri="{FF2B5EF4-FFF2-40B4-BE49-F238E27FC236}">
                <a16:creationId xmlns:a16="http://schemas.microsoft.com/office/drawing/2014/main" id="{FC44A8BE-CA54-FE45-A7AA-E506FE1E8880}"/>
              </a:ext>
            </a:extLst>
          </p:cNvPr>
          <p:cNvSpPr txBox="1">
            <a:spLocks/>
          </p:cNvSpPr>
          <p:nvPr/>
        </p:nvSpPr>
        <p:spPr>
          <a:xfrm>
            <a:off x="1459503" y="3028590"/>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55" name="Subtitle 2">
            <a:extLst>
              <a:ext uri="{FF2B5EF4-FFF2-40B4-BE49-F238E27FC236}">
                <a16:creationId xmlns:a16="http://schemas.microsoft.com/office/drawing/2014/main" id="{064A7DCC-5A86-414A-A3D3-F5E97E327A52}"/>
              </a:ext>
            </a:extLst>
          </p:cNvPr>
          <p:cNvSpPr txBox="1">
            <a:spLocks/>
          </p:cNvSpPr>
          <p:nvPr/>
        </p:nvSpPr>
        <p:spPr>
          <a:xfrm>
            <a:off x="4234204" y="2364309"/>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56" name="Subtitle 2">
            <a:extLst>
              <a:ext uri="{FF2B5EF4-FFF2-40B4-BE49-F238E27FC236}">
                <a16:creationId xmlns:a16="http://schemas.microsoft.com/office/drawing/2014/main" id="{E638D489-19A2-5D46-B9FD-CCFC61177BDC}"/>
              </a:ext>
            </a:extLst>
          </p:cNvPr>
          <p:cNvSpPr txBox="1">
            <a:spLocks/>
          </p:cNvSpPr>
          <p:nvPr/>
        </p:nvSpPr>
        <p:spPr>
          <a:xfrm>
            <a:off x="4777402" y="3028590"/>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57" name="Subtitle 2">
            <a:extLst>
              <a:ext uri="{FF2B5EF4-FFF2-40B4-BE49-F238E27FC236}">
                <a16:creationId xmlns:a16="http://schemas.microsoft.com/office/drawing/2014/main" id="{0F9B69F1-2B65-0C45-AF49-82C234351FE4}"/>
              </a:ext>
            </a:extLst>
          </p:cNvPr>
          <p:cNvSpPr txBox="1">
            <a:spLocks/>
          </p:cNvSpPr>
          <p:nvPr/>
        </p:nvSpPr>
        <p:spPr>
          <a:xfrm>
            <a:off x="7568246" y="2364309"/>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58" name="Subtitle 2">
            <a:extLst>
              <a:ext uri="{FF2B5EF4-FFF2-40B4-BE49-F238E27FC236}">
                <a16:creationId xmlns:a16="http://schemas.microsoft.com/office/drawing/2014/main" id="{C187AE57-2F28-F549-882F-4380AF48F2C9}"/>
              </a:ext>
            </a:extLst>
          </p:cNvPr>
          <p:cNvSpPr txBox="1">
            <a:spLocks/>
          </p:cNvSpPr>
          <p:nvPr/>
        </p:nvSpPr>
        <p:spPr>
          <a:xfrm>
            <a:off x="8111443" y="3028590"/>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59" name="Subtitle 2">
            <a:extLst>
              <a:ext uri="{FF2B5EF4-FFF2-40B4-BE49-F238E27FC236}">
                <a16:creationId xmlns:a16="http://schemas.microsoft.com/office/drawing/2014/main" id="{5B01FD34-90FC-FE49-9236-BC27DF72467A}"/>
              </a:ext>
            </a:extLst>
          </p:cNvPr>
          <p:cNvSpPr txBox="1">
            <a:spLocks/>
          </p:cNvSpPr>
          <p:nvPr/>
        </p:nvSpPr>
        <p:spPr>
          <a:xfrm>
            <a:off x="7568246" y="5067679"/>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0" name="Subtitle 2">
            <a:extLst>
              <a:ext uri="{FF2B5EF4-FFF2-40B4-BE49-F238E27FC236}">
                <a16:creationId xmlns:a16="http://schemas.microsoft.com/office/drawing/2014/main" id="{7EF9B21E-EFE9-4D43-9ACA-EBAAA5D5BDBA}"/>
              </a:ext>
            </a:extLst>
          </p:cNvPr>
          <p:cNvSpPr txBox="1">
            <a:spLocks/>
          </p:cNvSpPr>
          <p:nvPr/>
        </p:nvSpPr>
        <p:spPr>
          <a:xfrm>
            <a:off x="8111443" y="4384036"/>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1" name="Subtitle 2">
            <a:extLst>
              <a:ext uri="{FF2B5EF4-FFF2-40B4-BE49-F238E27FC236}">
                <a16:creationId xmlns:a16="http://schemas.microsoft.com/office/drawing/2014/main" id="{58500BA1-D845-E94E-A717-D33A5EB97731}"/>
              </a:ext>
            </a:extLst>
          </p:cNvPr>
          <p:cNvSpPr txBox="1">
            <a:spLocks/>
          </p:cNvSpPr>
          <p:nvPr/>
        </p:nvSpPr>
        <p:spPr>
          <a:xfrm>
            <a:off x="4258250" y="5067679"/>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2" name="Subtitle 2">
            <a:extLst>
              <a:ext uri="{FF2B5EF4-FFF2-40B4-BE49-F238E27FC236}">
                <a16:creationId xmlns:a16="http://schemas.microsoft.com/office/drawing/2014/main" id="{5909BB58-17F4-5A4D-9FE6-9B7842015624}"/>
              </a:ext>
            </a:extLst>
          </p:cNvPr>
          <p:cNvSpPr txBox="1">
            <a:spLocks/>
          </p:cNvSpPr>
          <p:nvPr/>
        </p:nvSpPr>
        <p:spPr>
          <a:xfrm>
            <a:off x="4801447" y="4384036"/>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3" name="Subtitle 2">
            <a:extLst>
              <a:ext uri="{FF2B5EF4-FFF2-40B4-BE49-F238E27FC236}">
                <a16:creationId xmlns:a16="http://schemas.microsoft.com/office/drawing/2014/main" id="{6E1B8D45-CFDD-0E4B-91FE-9D6AD41843EC}"/>
              </a:ext>
            </a:extLst>
          </p:cNvPr>
          <p:cNvSpPr txBox="1">
            <a:spLocks/>
          </p:cNvSpPr>
          <p:nvPr/>
        </p:nvSpPr>
        <p:spPr>
          <a:xfrm>
            <a:off x="916305" y="5067679"/>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4" name="Subtitle 2">
            <a:extLst>
              <a:ext uri="{FF2B5EF4-FFF2-40B4-BE49-F238E27FC236}">
                <a16:creationId xmlns:a16="http://schemas.microsoft.com/office/drawing/2014/main" id="{8D21C661-AE32-A642-A368-D05DC8F7C97F}"/>
              </a:ext>
            </a:extLst>
          </p:cNvPr>
          <p:cNvSpPr txBox="1">
            <a:spLocks/>
          </p:cNvSpPr>
          <p:nvPr/>
        </p:nvSpPr>
        <p:spPr>
          <a:xfrm>
            <a:off x="1459503" y="4384036"/>
            <a:ext cx="224485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5" name="TextBox 64">
            <a:extLst>
              <a:ext uri="{FF2B5EF4-FFF2-40B4-BE49-F238E27FC236}">
                <a16:creationId xmlns:a16="http://schemas.microsoft.com/office/drawing/2014/main" id="{31C48D2F-FF93-A942-93B5-37B0AC92A8B2}"/>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66" name="Rectangle 65">
            <a:extLst>
              <a:ext uri="{FF2B5EF4-FFF2-40B4-BE49-F238E27FC236}">
                <a16:creationId xmlns:a16="http://schemas.microsoft.com/office/drawing/2014/main" id="{8B30D68A-E099-354E-A718-152D73ECA195}"/>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499903475"/>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Shape 19585">
            <a:extLst>
              <a:ext uri="{FF2B5EF4-FFF2-40B4-BE49-F238E27FC236}">
                <a16:creationId xmlns:a16="http://schemas.microsoft.com/office/drawing/2014/main" id="{1809AC73-B00C-F949-877A-FFD6D084B69D}"/>
              </a:ext>
            </a:extLst>
          </p:cNvPr>
          <p:cNvSpPr/>
          <p:nvPr/>
        </p:nvSpPr>
        <p:spPr>
          <a:xfrm>
            <a:off x="791793" y="1543915"/>
            <a:ext cx="2779569" cy="2779571"/>
          </a:xfrm>
          <a:prstGeom prst="diamond">
            <a:avLst/>
          </a:prstGeom>
          <a:solidFill>
            <a:schemeClr val="accent1">
              <a:alpha val="89539"/>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8" name="Shape 19588">
            <a:extLst>
              <a:ext uri="{FF2B5EF4-FFF2-40B4-BE49-F238E27FC236}">
                <a16:creationId xmlns:a16="http://schemas.microsoft.com/office/drawing/2014/main" id="{CA765211-2863-BE46-8515-F013C7610C18}"/>
              </a:ext>
            </a:extLst>
          </p:cNvPr>
          <p:cNvSpPr/>
          <p:nvPr/>
        </p:nvSpPr>
        <p:spPr>
          <a:xfrm>
            <a:off x="2749004" y="1543916"/>
            <a:ext cx="2779570" cy="2779571"/>
          </a:xfrm>
          <a:prstGeom prst="diamond">
            <a:avLst/>
          </a:prstGeom>
          <a:solidFill>
            <a:schemeClr val="accent2">
              <a:alpha val="89838"/>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6" name="Shape 19591">
            <a:extLst>
              <a:ext uri="{FF2B5EF4-FFF2-40B4-BE49-F238E27FC236}">
                <a16:creationId xmlns:a16="http://schemas.microsoft.com/office/drawing/2014/main" id="{E5A59843-6AF2-0449-8F08-70408894D329}"/>
              </a:ext>
            </a:extLst>
          </p:cNvPr>
          <p:cNvSpPr/>
          <p:nvPr/>
        </p:nvSpPr>
        <p:spPr>
          <a:xfrm>
            <a:off x="4706215" y="1543916"/>
            <a:ext cx="2779570" cy="2779571"/>
          </a:xfrm>
          <a:prstGeom prst="diamond">
            <a:avLst/>
          </a:prstGeom>
          <a:solidFill>
            <a:schemeClr val="accent3">
              <a:alpha val="89539"/>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4" name="Shape 19594">
            <a:extLst>
              <a:ext uri="{FF2B5EF4-FFF2-40B4-BE49-F238E27FC236}">
                <a16:creationId xmlns:a16="http://schemas.microsoft.com/office/drawing/2014/main" id="{2A3281D6-F0ED-0B47-B3C9-438A277D7620}"/>
              </a:ext>
            </a:extLst>
          </p:cNvPr>
          <p:cNvSpPr/>
          <p:nvPr/>
        </p:nvSpPr>
        <p:spPr>
          <a:xfrm>
            <a:off x="6663427" y="1543916"/>
            <a:ext cx="2779570" cy="2779571"/>
          </a:xfrm>
          <a:prstGeom prst="diamond">
            <a:avLst/>
          </a:prstGeom>
          <a:solidFill>
            <a:schemeClr val="accent4">
              <a:alpha val="89539"/>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2" name="Shape 19597">
            <a:extLst>
              <a:ext uri="{FF2B5EF4-FFF2-40B4-BE49-F238E27FC236}">
                <a16:creationId xmlns:a16="http://schemas.microsoft.com/office/drawing/2014/main" id="{6EF326C7-FAB1-4949-8B65-E9AA4CC323A7}"/>
              </a:ext>
            </a:extLst>
          </p:cNvPr>
          <p:cNvSpPr/>
          <p:nvPr/>
        </p:nvSpPr>
        <p:spPr>
          <a:xfrm>
            <a:off x="8620638" y="1543916"/>
            <a:ext cx="2779570" cy="2779571"/>
          </a:xfrm>
          <a:prstGeom prst="diamond">
            <a:avLst/>
          </a:prstGeom>
          <a:solidFill>
            <a:schemeClr val="accent5">
              <a:alpha val="89756"/>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2" name="Freeform 41">
            <a:extLst>
              <a:ext uri="{FF2B5EF4-FFF2-40B4-BE49-F238E27FC236}">
                <a16:creationId xmlns:a16="http://schemas.microsoft.com/office/drawing/2014/main" id="{675A0417-9E14-694C-811E-06036626C8E7}"/>
              </a:ext>
            </a:extLst>
          </p:cNvPr>
          <p:cNvSpPr>
            <a:spLocks noChangeArrowheads="1"/>
          </p:cNvSpPr>
          <p:nvPr/>
        </p:nvSpPr>
        <p:spPr bwMode="auto">
          <a:xfrm>
            <a:off x="3756991" y="2574807"/>
            <a:ext cx="763596" cy="716440"/>
          </a:xfrm>
          <a:custGeom>
            <a:avLst/>
            <a:gdLst>
              <a:gd name="connsiteX0" fmla="*/ 56190 w 899753"/>
              <a:gd name="connsiteY0" fmla="*/ 309563 h 844190"/>
              <a:gd name="connsiteX1" fmla="*/ 168929 w 899753"/>
              <a:gd name="connsiteY1" fmla="*/ 309563 h 844190"/>
              <a:gd name="connsiteX2" fmla="*/ 168929 w 899753"/>
              <a:gd name="connsiteY2" fmla="*/ 731428 h 844190"/>
              <a:gd name="connsiteX3" fmla="*/ 281308 w 899753"/>
              <a:gd name="connsiteY3" fmla="*/ 731428 h 844190"/>
              <a:gd name="connsiteX4" fmla="*/ 281308 w 899753"/>
              <a:gd name="connsiteY4" fmla="*/ 309563 h 844190"/>
              <a:gd name="connsiteX5" fmla="*/ 394047 w 899753"/>
              <a:gd name="connsiteY5" fmla="*/ 309563 h 844190"/>
              <a:gd name="connsiteX6" fmla="*/ 394047 w 899753"/>
              <a:gd name="connsiteY6" fmla="*/ 731428 h 844190"/>
              <a:gd name="connsiteX7" fmla="*/ 506066 w 899753"/>
              <a:gd name="connsiteY7" fmla="*/ 731428 h 844190"/>
              <a:gd name="connsiteX8" fmla="*/ 506066 w 899753"/>
              <a:gd name="connsiteY8" fmla="*/ 309563 h 844190"/>
              <a:gd name="connsiteX9" fmla="*/ 618805 w 899753"/>
              <a:gd name="connsiteY9" fmla="*/ 309563 h 844190"/>
              <a:gd name="connsiteX10" fmla="*/ 618805 w 899753"/>
              <a:gd name="connsiteY10" fmla="*/ 731428 h 844190"/>
              <a:gd name="connsiteX11" fmla="*/ 731184 w 899753"/>
              <a:gd name="connsiteY11" fmla="*/ 731428 h 844190"/>
              <a:gd name="connsiteX12" fmla="*/ 731184 w 899753"/>
              <a:gd name="connsiteY12" fmla="*/ 309563 h 844190"/>
              <a:gd name="connsiteX13" fmla="*/ 843564 w 899753"/>
              <a:gd name="connsiteY13" fmla="*/ 309563 h 844190"/>
              <a:gd name="connsiteX14" fmla="*/ 843564 w 899753"/>
              <a:gd name="connsiteY14" fmla="*/ 731428 h 844190"/>
              <a:gd name="connsiteX15" fmla="*/ 899753 w 899753"/>
              <a:gd name="connsiteY15" fmla="*/ 731428 h 844190"/>
              <a:gd name="connsiteX16" fmla="*/ 899753 w 899753"/>
              <a:gd name="connsiteY16" fmla="*/ 844190 h 844190"/>
              <a:gd name="connsiteX17" fmla="*/ 0 w 899753"/>
              <a:gd name="connsiteY17" fmla="*/ 844190 h 844190"/>
              <a:gd name="connsiteX18" fmla="*/ 0 w 899753"/>
              <a:gd name="connsiteY18" fmla="*/ 731428 h 844190"/>
              <a:gd name="connsiteX19" fmla="*/ 56190 w 899753"/>
              <a:gd name="connsiteY19" fmla="*/ 731428 h 844190"/>
              <a:gd name="connsiteX20" fmla="*/ 450237 w 899753"/>
              <a:gd name="connsiteY20" fmla="*/ 112929 h 844190"/>
              <a:gd name="connsiteX21" fmla="*/ 422142 w 899753"/>
              <a:gd name="connsiteY21" fmla="*/ 141071 h 844190"/>
              <a:gd name="connsiteX22" fmla="*/ 450237 w 899753"/>
              <a:gd name="connsiteY22" fmla="*/ 169213 h 844190"/>
              <a:gd name="connsiteX23" fmla="*/ 477971 w 899753"/>
              <a:gd name="connsiteY23" fmla="*/ 141071 h 844190"/>
              <a:gd name="connsiteX24" fmla="*/ 450237 w 899753"/>
              <a:gd name="connsiteY24" fmla="*/ 112929 h 844190"/>
              <a:gd name="connsiteX25" fmla="*/ 450237 w 899753"/>
              <a:gd name="connsiteY25" fmla="*/ 0 h 844190"/>
              <a:gd name="connsiteX26" fmla="*/ 899753 w 899753"/>
              <a:gd name="connsiteY26" fmla="*/ 149009 h 844190"/>
              <a:gd name="connsiteX27" fmla="*/ 899753 w 899753"/>
              <a:gd name="connsiteY27" fmla="*/ 253639 h 844190"/>
              <a:gd name="connsiteX28" fmla="*/ 0 w 899753"/>
              <a:gd name="connsiteY28" fmla="*/ 253639 h 844190"/>
              <a:gd name="connsiteX29" fmla="*/ 0 w 899753"/>
              <a:gd name="connsiteY29" fmla="*/ 149009 h 844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899753" h="844190">
                <a:moveTo>
                  <a:pt x="56190" y="309563"/>
                </a:moveTo>
                <a:lnTo>
                  <a:pt x="168929" y="309563"/>
                </a:lnTo>
                <a:lnTo>
                  <a:pt x="168929" y="731428"/>
                </a:lnTo>
                <a:lnTo>
                  <a:pt x="281308" y="731428"/>
                </a:lnTo>
                <a:lnTo>
                  <a:pt x="281308" y="309563"/>
                </a:lnTo>
                <a:lnTo>
                  <a:pt x="394047" y="309563"/>
                </a:lnTo>
                <a:lnTo>
                  <a:pt x="394047" y="731428"/>
                </a:lnTo>
                <a:lnTo>
                  <a:pt x="506066" y="731428"/>
                </a:lnTo>
                <a:lnTo>
                  <a:pt x="506066" y="309563"/>
                </a:lnTo>
                <a:lnTo>
                  <a:pt x="618805" y="309563"/>
                </a:lnTo>
                <a:lnTo>
                  <a:pt x="618805" y="731428"/>
                </a:lnTo>
                <a:lnTo>
                  <a:pt x="731184" y="731428"/>
                </a:lnTo>
                <a:lnTo>
                  <a:pt x="731184" y="309563"/>
                </a:lnTo>
                <a:lnTo>
                  <a:pt x="843564" y="309563"/>
                </a:lnTo>
                <a:lnTo>
                  <a:pt x="843564" y="731428"/>
                </a:lnTo>
                <a:lnTo>
                  <a:pt x="899753" y="731428"/>
                </a:lnTo>
                <a:lnTo>
                  <a:pt x="899753" y="844190"/>
                </a:lnTo>
                <a:lnTo>
                  <a:pt x="0" y="844190"/>
                </a:lnTo>
                <a:lnTo>
                  <a:pt x="0" y="731428"/>
                </a:lnTo>
                <a:lnTo>
                  <a:pt x="56190" y="731428"/>
                </a:lnTo>
                <a:close/>
                <a:moveTo>
                  <a:pt x="450237" y="112929"/>
                </a:moveTo>
                <a:cubicBezTo>
                  <a:pt x="434389" y="112929"/>
                  <a:pt x="422142" y="125557"/>
                  <a:pt x="422142" y="141071"/>
                </a:cubicBezTo>
                <a:cubicBezTo>
                  <a:pt x="422142" y="156585"/>
                  <a:pt x="434389" y="169213"/>
                  <a:pt x="450237" y="169213"/>
                </a:cubicBezTo>
                <a:cubicBezTo>
                  <a:pt x="465365" y="169213"/>
                  <a:pt x="477971" y="156585"/>
                  <a:pt x="477971" y="141071"/>
                </a:cubicBezTo>
                <a:cubicBezTo>
                  <a:pt x="477971" y="125557"/>
                  <a:pt x="465365" y="112929"/>
                  <a:pt x="450237" y="112929"/>
                </a:cubicBezTo>
                <a:close/>
                <a:moveTo>
                  <a:pt x="450237" y="0"/>
                </a:moveTo>
                <a:lnTo>
                  <a:pt x="899753" y="149009"/>
                </a:lnTo>
                <a:lnTo>
                  <a:pt x="899753" y="253639"/>
                </a:lnTo>
                <a:lnTo>
                  <a:pt x="0" y="253639"/>
                </a:lnTo>
                <a:lnTo>
                  <a:pt x="0" y="149009"/>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4" name="Freeform 43">
            <a:extLst>
              <a:ext uri="{FF2B5EF4-FFF2-40B4-BE49-F238E27FC236}">
                <a16:creationId xmlns:a16="http://schemas.microsoft.com/office/drawing/2014/main" id="{FF640BAF-0E3A-9F4D-A042-9FE6C6BD82A1}"/>
              </a:ext>
            </a:extLst>
          </p:cNvPr>
          <p:cNvSpPr>
            <a:spLocks noChangeArrowheads="1"/>
          </p:cNvSpPr>
          <p:nvPr/>
        </p:nvSpPr>
        <p:spPr bwMode="auto">
          <a:xfrm>
            <a:off x="7670740" y="2646885"/>
            <a:ext cx="764942" cy="572283"/>
          </a:xfrm>
          <a:custGeom>
            <a:avLst/>
            <a:gdLst>
              <a:gd name="connsiteX0" fmla="*/ 573956 w 901340"/>
              <a:gd name="connsiteY0" fmla="*/ 561975 h 674329"/>
              <a:gd name="connsiteX1" fmla="*/ 901340 w 901340"/>
              <a:gd name="connsiteY1" fmla="*/ 561975 h 674329"/>
              <a:gd name="connsiteX2" fmla="*/ 901340 w 901340"/>
              <a:gd name="connsiteY2" fmla="*/ 674329 h 674329"/>
              <a:gd name="connsiteX3" fmla="*/ 468313 w 901340"/>
              <a:gd name="connsiteY3" fmla="*/ 674329 h 674329"/>
              <a:gd name="connsiteX4" fmla="*/ 573956 w 901340"/>
              <a:gd name="connsiteY4" fmla="*/ 561975 h 674329"/>
              <a:gd name="connsiteX5" fmla="*/ 616811 w 901340"/>
              <a:gd name="connsiteY5" fmla="*/ 420688 h 674329"/>
              <a:gd name="connsiteX6" fmla="*/ 842604 w 901340"/>
              <a:gd name="connsiteY6" fmla="*/ 420688 h 674329"/>
              <a:gd name="connsiteX7" fmla="*/ 842604 w 901340"/>
              <a:gd name="connsiteY7" fmla="*/ 533040 h 674329"/>
              <a:gd name="connsiteX8" fmla="*/ 587375 w 901340"/>
              <a:gd name="connsiteY8" fmla="*/ 533040 h 674329"/>
              <a:gd name="connsiteX9" fmla="*/ 616811 w 901340"/>
              <a:gd name="connsiteY9" fmla="*/ 420688 h 674329"/>
              <a:gd name="connsiteX10" fmla="*/ 600075 w 901340"/>
              <a:gd name="connsiteY10" fmla="*/ 280988 h 674329"/>
              <a:gd name="connsiteX11" fmla="*/ 901339 w 901340"/>
              <a:gd name="connsiteY11" fmla="*/ 280988 h 674329"/>
              <a:gd name="connsiteX12" fmla="*/ 901339 w 901340"/>
              <a:gd name="connsiteY12" fmla="*/ 393341 h 674329"/>
              <a:gd name="connsiteX13" fmla="*/ 619919 w 901340"/>
              <a:gd name="connsiteY13" fmla="*/ 393341 h 674329"/>
              <a:gd name="connsiteX14" fmla="*/ 600075 w 901340"/>
              <a:gd name="connsiteY14" fmla="*/ 280988 h 674329"/>
              <a:gd name="connsiteX15" fmla="*/ 196799 w 901340"/>
              <a:gd name="connsiteY15" fmla="*/ 280982 h 674329"/>
              <a:gd name="connsiteX16" fmla="*/ 196799 w 901340"/>
              <a:gd name="connsiteY16" fmla="*/ 337072 h 674329"/>
              <a:gd name="connsiteX17" fmla="*/ 252925 w 901340"/>
              <a:gd name="connsiteY17" fmla="*/ 337072 h 674329"/>
              <a:gd name="connsiteX18" fmla="*/ 252925 w 901340"/>
              <a:gd name="connsiteY18" fmla="*/ 449611 h 674329"/>
              <a:gd name="connsiteX19" fmla="*/ 196799 w 901340"/>
              <a:gd name="connsiteY19" fmla="*/ 449611 h 674329"/>
              <a:gd name="connsiteX20" fmla="*/ 196799 w 901340"/>
              <a:gd name="connsiteY20" fmla="*/ 505700 h 674329"/>
              <a:gd name="connsiteX21" fmla="*/ 365176 w 901340"/>
              <a:gd name="connsiteY21" fmla="*/ 505700 h 674329"/>
              <a:gd name="connsiteX22" fmla="*/ 365176 w 901340"/>
              <a:gd name="connsiteY22" fmla="*/ 449611 h 674329"/>
              <a:gd name="connsiteX23" fmla="*/ 309051 w 901340"/>
              <a:gd name="connsiteY23" fmla="*/ 449611 h 674329"/>
              <a:gd name="connsiteX24" fmla="*/ 309051 w 901340"/>
              <a:gd name="connsiteY24" fmla="*/ 280982 h 674329"/>
              <a:gd name="connsiteX25" fmla="*/ 503238 w 901340"/>
              <a:gd name="connsiteY25" fmla="*/ 139700 h 674329"/>
              <a:gd name="connsiteX26" fmla="*/ 787040 w 901340"/>
              <a:gd name="connsiteY26" fmla="*/ 139700 h 674329"/>
              <a:gd name="connsiteX27" fmla="*/ 787040 w 901340"/>
              <a:gd name="connsiteY27" fmla="*/ 252053 h 674329"/>
              <a:gd name="connsiteX28" fmla="*/ 587154 w 901340"/>
              <a:gd name="connsiteY28" fmla="*/ 252053 h 674329"/>
              <a:gd name="connsiteX29" fmla="*/ 503238 w 901340"/>
              <a:gd name="connsiteY29" fmla="*/ 139700 h 674329"/>
              <a:gd name="connsiteX30" fmla="*/ 280988 w 901340"/>
              <a:gd name="connsiteY30" fmla="*/ 112713 h 674329"/>
              <a:gd name="connsiteX31" fmla="*/ 561615 w 901340"/>
              <a:gd name="connsiteY31" fmla="*/ 393521 h 674329"/>
              <a:gd name="connsiteX32" fmla="*/ 280988 w 901340"/>
              <a:gd name="connsiteY32" fmla="*/ 674329 h 674329"/>
              <a:gd name="connsiteX33" fmla="*/ 0 w 901340"/>
              <a:gd name="connsiteY33" fmla="*/ 393521 h 674329"/>
              <a:gd name="connsiteX34" fmla="*/ 280988 w 901340"/>
              <a:gd name="connsiteY34" fmla="*/ 112713 h 674329"/>
              <a:gd name="connsiteX35" fmla="*/ 282575 w 901340"/>
              <a:gd name="connsiteY35" fmla="*/ 0 h 674329"/>
              <a:gd name="connsiteX36" fmla="*/ 844190 w 901340"/>
              <a:gd name="connsiteY36" fmla="*/ 0 h 674329"/>
              <a:gd name="connsiteX37" fmla="*/ 844190 w 901340"/>
              <a:gd name="connsiteY37" fmla="*/ 112353 h 674329"/>
              <a:gd name="connsiteX38" fmla="*/ 468221 w 901340"/>
              <a:gd name="connsiteY38" fmla="*/ 112353 h 674329"/>
              <a:gd name="connsiteX39" fmla="*/ 282575 w 901340"/>
              <a:gd name="connsiteY39" fmla="*/ 55816 h 67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5" name="Freeform 44">
            <a:extLst>
              <a:ext uri="{FF2B5EF4-FFF2-40B4-BE49-F238E27FC236}">
                <a16:creationId xmlns:a16="http://schemas.microsoft.com/office/drawing/2014/main" id="{507887FA-1848-1842-AF76-72D6C4855F8B}"/>
              </a:ext>
            </a:extLst>
          </p:cNvPr>
          <p:cNvSpPr>
            <a:spLocks noChangeArrowheads="1"/>
          </p:cNvSpPr>
          <p:nvPr/>
        </p:nvSpPr>
        <p:spPr bwMode="auto">
          <a:xfrm>
            <a:off x="9628626" y="2551903"/>
            <a:ext cx="763594" cy="763596"/>
          </a:xfrm>
          <a:custGeom>
            <a:avLst/>
            <a:gdLst>
              <a:gd name="connsiteX0" fmla="*/ 422275 w 899752"/>
              <a:gd name="connsiteY0" fmla="*/ 280988 h 899754"/>
              <a:gd name="connsiteX1" fmla="*/ 534627 w 899752"/>
              <a:gd name="connsiteY1" fmla="*/ 365919 h 899754"/>
              <a:gd name="connsiteX2" fmla="*/ 422275 w 899752"/>
              <a:gd name="connsiteY2" fmla="*/ 450489 h 899754"/>
              <a:gd name="connsiteX3" fmla="*/ 57150 w 899752"/>
              <a:gd name="connsiteY3" fmla="*/ 225425 h 899754"/>
              <a:gd name="connsiteX4" fmla="*/ 113290 w 899752"/>
              <a:gd name="connsiteY4" fmla="*/ 225425 h 899754"/>
              <a:gd name="connsiteX5" fmla="*/ 113290 w 899752"/>
              <a:gd name="connsiteY5" fmla="*/ 562409 h 899754"/>
              <a:gd name="connsiteX6" fmla="*/ 422420 w 899752"/>
              <a:gd name="connsiteY6" fmla="*/ 562409 h 899754"/>
              <a:gd name="connsiteX7" fmla="*/ 478560 w 899752"/>
              <a:gd name="connsiteY7" fmla="*/ 562409 h 899754"/>
              <a:gd name="connsiteX8" fmla="*/ 787690 w 899752"/>
              <a:gd name="connsiteY8" fmla="*/ 562409 h 899754"/>
              <a:gd name="connsiteX9" fmla="*/ 787690 w 899752"/>
              <a:gd name="connsiteY9" fmla="*/ 225425 h 899754"/>
              <a:gd name="connsiteX10" fmla="*/ 844190 w 899752"/>
              <a:gd name="connsiteY10" fmla="*/ 225425 h 899754"/>
              <a:gd name="connsiteX11" fmla="*/ 844190 w 899752"/>
              <a:gd name="connsiteY11" fmla="*/ 618873 h 899754"/>
              <a:gd name="connsiteX12" fmla="*/ 478560 w 899752"/>
              <a:gd name="connsiteY12" fmla="*/ 618873 h 899754"/>
              <a:gd name="connsiteX13" fmla="*/ 478560 w 899752"/>
              <a:gd name="connsiteY13" fmla="*/ 803729 h 899754"/>
              <a:gd name="connsiteX14" fmla="*/ 490436 w 899752"/>
              <a:gd name="connsiteY14" fmla="*/ 815597 h 899754"/>
              <a:gd name="connsiteX15" fmla="*/ 518146 w 899752"/>
              <a:gd name="connsiteY15" fmla="*/ 843649 h 899754"/>
              <a:gd name="connsiteX16" fmla="*/ 590840 w 899752"/>
              <a:gd name="connsiteY16" fmla="*/ 843649 h 899754"/>
              <a:gd name="connsiteX17" fmla="*/ 590840 w 899752"/>
              <a:gd name="connsiteY17" fmla="*/ 899754 h 899754"/>
              <a:gd name="connsiteX18" fmla="*/ 495114 w 899752"/>
              <a:gd name="connsiteY18" fmla="*/ 899754 h 899754"/>
              <a:gd name="connsiteX19" fmla="*/ 450490 w 899752"/>
              <a:gd name="connsiteY19" fmla="*/ 855158 h 899754"/>
              <a:gd name="connsiteX20" fmla="*/ 405866 w 899752"/>
              <a:gd name="connsiteY20" fmla="*/ 899754 h 899754"/>
              <a:gd name="connsiteX21" fmla="*/ 309780 w 899752"/>
              <a:gd name="connsiteY21" fmla="*/ 899754 h 899754"/>
              <a:gd name="connsiteX22" fmla="*/ 309780 w 899752"/>
              <a:gd name="connsiteY22" fmla="*/ 843649 h 899754"/>
              <a:gd name="connsiteX23" fmla="*/ 382475 w 899752"/>
              <a:gd name="connsiteY23" fmla="*/ 843649 h 899754"/>
              <a:gd name="connsiteX24" fmla="*/ 410904 w 899752"/>
              <a:gd name="connsiteY24" fmla="*/ 815597 h 899754"/>
              <a:gd name="connsiteX25" fmla="*/ 422420 w 899752"/>
              <a:gd name="connsiteY25" fmla="*/ 803729 h 899754"/>
              <a:gd name="connsiteX26" fmla="*/ 422420 w 899752"/>
              <a:gd name="connsiteY26" fmla="*/ 618873 h 899754"/>
              <a:gd name="connsiteX27" fmla="*/ 57150 w 899752"/>
              <a:gd name="connsiteY27" fmla="*/ 618873 h 899754"/>
              <a:gd name="connsiteX28" fmla="*/ 421804 w 899752"/>
              <a:gd name="connsiteY28" fmla="*/ 0 h 899754"/>
              <a:gd name="connsiteX29" fmla="*/ 477949 w 899752"/>
              <a:gd name="connsiteY29" fmla="*/ 0 h 899754"/>
              <a:gd name="connsiteX30" fmla="*/ 477949 w 899752"/>
              <a:gd name="connsiteY30" fmla="*/ 56380 h 899754"/>
              <a:gd name="connsiteX31" fmla="*/ 899752 w 899752"/>
              <a:gd name="connsiteY31" fmla="*/ 56380 h 899754"/>
              <a:gd name="connsiteX32" fmla="*/ 899752 w 899752"/>
              <a:gd name="connsiteY32" fmla="*/ 169501 h 899754"/>
              <a:gd name="connsiteX33" fmla="*/ 0 w 899752"/>
              <a:gd name="connsiteY33" fmla="*/ 169501 h 899754"/>
              <a:gd name="connsiteX34" fmla="*/ 0 w 899752"/>
              <a:gd name="connsiteY34" fmla="*/ 56380 h 899754"/>
              <a:gd name="connsiteX35" fmla="*/ 421804 w 899752"/>
              <a:gd name="connsiteY35" fmla="*/ 56380 h 89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99752" h="899754">
                <a:moveTo>
                  <a:pt x="422275" y="280988"/>
                </a:moveTo>
                <a:lnTo>
                  <a:pt x="534627" y="365919"/>
                </a:lnTo>
                <a:lnTo>
                  <a:pt x="422275" y="450489"/>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close/>
                <a:moveTo>
                  <a:pt x="421804" y="0"/>
                </a:moveTo>
                <a:lnTo>
                  <a:pt x="477949" y="0"/>
                </a:lnTo>
                <a:lnTo>
                  <a:pt x="477949" y="56380"/>
                </a:lnTo>
                <a:lnTo>
                  <a:pt x="899752" y="56380"/>
                </a:lnTo>
                <a:lnTo>
                  <a:pt x="899752" y="169501"/>
                </a:lnTo>
                <a:lnTo>
                  <a:pt x="0" y="169501"/>
                </a:lnTo>
                <a:lnTo>
                  <a:pt x="0" y="56380"/>
                </a:lnTo>
                <a:lnTo>
                  <a:pt x="421804" y="56380"/>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6" name="Freeform 45">
            <a:extLst>
              <a:ext uri="{FF2B5EF4-FFF2-40B4-BE49-F238E27FC236}">
                <a16:creationId xmlns:a16="http://schemas.microsoft.com/office/drawing/2014/main" id="{0ED13B68-90B7-784A-96B5-E5B93711FD3E}"/>
              </a:ext>
            </a:extLst>
          </p:cNvPr>
          <p:cNvSpPr>
            <a:spLocks noChangeArrowheads="1"/>
          </p:cNvSpPr>
          <p:nvPr/>
        </p:nvSpPr>
        <p:spPr bwMode="auto">
          <a:xfrm>
            <a:off x="1799780" y="2623310"/>
            <a:ext cx="763594" cy="620781"/>
          </a:xfrm>
          <a:custGeom>
            <a:avLst/>
            <a:gdLst>
              <a:gd name="connsiteX0" fmla="*/ 0 w 899752"/>
              <a:gd name="connsiteY0" fmla="*/ 674688 h 731474"/>
              <a:gd name="connsiteX1" fmla="*/ 899752 w 899752"/>
              <a:gd name="connsiteY1" fmla="*/ 674688 h 731474"/>
              <a:gd name="connsiteX2" fmla="*/ 899752 w 899752"/>
              <a:gd name="connsiteY2" fmla="*/ 731474 h 731474"/>
              <a:gd name="connsiteX3" fmla="*/ 0 w 899752"/>
              <a:gd name="connsiteY3" fmla="*/ 731474 h 731474"/>
              <a:gd name="connsiteX4" fmla="*/ 477948 w 899752"/>
              <a:gd name="connsiteY4" fmla="*/ 0 h 731474"/>
              <a:gd name="connsiteX5" fmla="*/ 646742 w 899752"/>
              <a:gd name="connsiteY5" fmla="*/ 0 h 731474"/>
              <a:gd name="connsiteX6" fmla="*/ 646742 w 899752"/>
              <a:gd name="connsiteY6" fmla="*/ 562219 h 731474"/>
              <a:gd name="connsiteX7" fmla="*/ 702886 w 899752"/>
              <a:gd name="connsiteY7" fmla="*/ 562219 h 731474"/>
              <a:gd name="connsiteX8" fmla="*/ 702886 w 899752"/>
              <a:gd name="connsiteY8" fmla="*/ 140465 h 731474"/>
              <a:gd name="connsiteX9" fmla="*/ 871680 w 899752"/>
              <a:gd name="connsiteY9" fmla="*/ 140465 h 731474"/>
              <a:gd name="connsiteX10" fmla="*/ 871680 w 899752"/>
              <a:gd name="connsiteY10" fmla="*/ 562219 h 731474"/>
              <a:gd name="connsiteX11" fmla="*/ 899752 w 899752"/>
              <a:gd name="connsiteY11" fmla="*/ 562219 h 731474"/>
              <a:gd name="connsiteX12" fmla="*/ 899752 w 899752"/>
              <a:gd name="connsiteY12" fmla="*/ 618765 h 731474"/>
              <a:gd name="connsiteX13" fmla="*/ 815176 w 899752"/>
              <a:gd name="connsiteY13" fmla="*/ 618765 h 731474"/>
              <a:gd name="connsiteX14" fmla="*/ 815176 w 899752"/>
              <a:gd name="connsiteY14" fmla="*/ 196651 h 731474"/>
              <a:gd name="connsiteX15" fmla="*/ 759031 w 899752"/>
              <a:gd name="connsiteY15" fmla="*/ 196651 h 731474"/>
              <a:gd name="connsiteX16" fmla="*/ 759031 w 899752"/>
              <a:gd name="connsiteY16" fmla="*/ 618765 h 731474"/>
              <a:gd name="connsiteX17" fmla="*/ 590597 w 899752"/>
              <a:gd name="connsiteY17" fmla="*/ 618765 h 731474"/>
              <a:gd name="connsiteX18" fmla="*/ 590597 w 899752"/>
              <a:gd name="connsiteY18" fmla="*/ 56186 h 731474"/>
              <a:gd name="connsiteX19" fmla="*/ 534093 w 899752"/>
              <a:gd name="connsiteY19" fmla="*/ 56186 h 731474"/>
              <a:gd name="connsiteX20" fmla="*/ 534093 w 899752"/>
              <a:gd name="connsiteY20" fmla="*/ 618765 h 731474"/>
              <a:gd name="connsiteX21" fmla="*/ 365659 w 899752"/>
              <a:gd name="connsiteY21" fmla="*/ 618765 h 731474"/>
              <a:gd name="connsiteX22" fmla="*/ 365659 w 899752"/>
              <a:gd name="connsiteY22" fmla="*/ 252837 h 731474"/>
              <a:gd name="connsiteX23" fmla="*/ 309155 w 899752"/>
              <a:gd name="connsiteY23" fmla="*/ 252837 h 731474"/>
              <a:gd name="connsiteX24" fmla="*/ 309155 w 899752"/>
              <a:gd name="connsiteY24" fmla="*/ 618765 h 731474"/>
              <a:gd name="connsiteX25" fmla="*/ 140721 w 899752"/>
              <a:gd name="connsiteY25" fmla="*/ 618765 h 731474"/>
              <a:gd name="connsiteX26" fmla="*/ 140721 w 899752"/>
              <a:gd name="connsiteY26" fmla="*/ 393661 h 731474"/>
              <a:gd name="connsiteX27" fmla="*/ 84217 w 899752"/>
              <a:gd name="connsiteY27" fmla="*/ 393661 h 731474"/>
              <a:gd name="connsiteX28" fmla="*/ 84217 w 899752"/>
              <a:gd name="connsiteY28" fmla="*/ 618765 h 731474"/>
              <a:gd name="connsiteX29" fmla="*/ 0 w 899752"/>
              <a:gd name="connsiteY29" fmla="*/ 618765 h 731474"/>
              <a:gd name="connsiteX30" fmla="*/ 0 w 899752"/>
              <a:gd name="connsiteY30" fmla="*/ 562219 h 731474"/>
              <a:gd name="connsiteX31" fmla="*/ 28072 w 899752"/>
              <a:gd name="connsiteY31" fmla="*/ 562219 h 731474"/>
              <a:gd name="connsiteX32" fmla="*/ 28072 w 899752"/>
              <a:gd name="connsiteY32" fmla="*/ 337476 h 731474"/>
              <a:gd name="connsiteX33" fmla="*/ 196866 w 899752"/>
              <a:gd name="connsiteY33" fmla="*/ 337476 h 731474"/>
              <a:gd name="connsiteX34" fmla="*/ 196866 w 899752"/>
              <a:gd name="connsiteY34" fmla="*/ 562219 h 731474"/>
              <a:gd name="connsiteX35" fmla="*/ 253010 w 899752"/>
              <a:gd name="connsiteY35" fmla="*/ 562219 h 731474"/>
              <a:gd name="connsiteX36" fmla="*/ 253010 w 899752"/>
              <a:gd name="connsiteY36" fmla="*/ 196651 h 731474"/>
              <a:gd name="connsiteX37" fmla="*/ 421804 w 899752"/>
              <a:gd name="connsiteY37" fmla="*/ 196651 h 731474"/>
              <a:gd name="connsiteX38" fmla="*/ 421804 w 899752"/>
              <a:gd name="connsiteY38" fmla="*/ 562219 h 731474"/>
              <a:gd name="connsiteX39" fmla="*/ 477948 w 899752"/>
              <a:gd name="connsiteY39" fmla="*/ 562219 h 731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99752" h="731474">
                <a:moveTo>
                  <a:pt x="0" y="674688"/>
                </a:moveTo>
                <a:lnTo>
                  <a:pt x="899752" y="674688"/>
                </a:lnTo>
                <a:lnTo>
                  <a:pt x="899752" y="731474"/>
                </a:lnTo>
                <a:lnTo>
                  <a:pt x="0" y="731474"/>
                </a:lnTo>
                <a:close/>
                <a:moveTo>
                  <a:pt x="477948" y="0"/>
                </a:moveTo>
                <a:lnTo>
                  <a:pt x="646742" y="0"/>
                </a:lnTo>
                <a:lnTo>
                  <a:pt x="646742" y="562219"/>
                </a:lnTo>
                <a:lnTo>
                  <a:pt x="702886" y="562219"/>
                </a:lnTo>
                <a:lnTo>
                  <a:pt x="702886" y="140465"/>
                </a:lnTo>
                <a:lnTo>
                  <a:pt x="871680" y="140465"/>
                </a:lnTo>
                <a:lnTo>
                  <a:pt x="871680" y="562219"/>
                </a:lnTo>
                <a:lnTo>
                  <a:pt x="899752" y="562219"/>
                </a:lnTo>
                <a:lnTo>
                  <a:pt x="899752" y="618765"/>
                </a:lnTo>
                <a:lnTo>
                  <a:pt x="815176" y="618765"/>
                </a:lnTo>
                <a:lnTo>
                  <a:pt x="815176" y="196651"/>
                </a:lnTo>
                <a:lnTo>
                  <a:pt x="759031" y="196651"/>
                </a:lnTo>
                <a:lnTo>
                  <a:pt x="759031" y="618765"/>
                </a:lnTo>
                <a:lnTo>
                  <a:pt x="590597" y="618765"/>
                </a:lnTo>
                <a:lnTo>
                  <a:pt x="590597" y="56186"/>
                </a:lnTo>
                <a:lnTo>
                  <a:pt x="534093" y="56186"/>
                </a:lnTo>
                <a:lnTo>
                  <a:pt x="534093" y="618765"/>
                </a:lnTo>
                <a:lnTo>
                  <a:pt x="365659" y="618765"/>
                </a:lnTo>
                <a:lnTo>
                  <a:pt x="365659" y="252837"/>
                </a:lnTo>
                <a:lnTo>
                  <a:pt x="309155" y="252837"/>
                </a:lnTo>
                <a:lnTo>
                  <a:pt x="309155" y="618765"/>
                </a:lnTo>
                <a:lnTo>
                  <a:pt x="140721" y="618765"/>
                </a:lnTo>
                <a:lnTo>
                  <a:pt x="140721" y="393661"/>
                </a:lnTo>
                <a:lnTo>
                  <a:pt x="84217" y="393661"/>
                </a:lnTo>
                <a:lnTo>
                  <a:pt x="84217" y="618765"/>
                </a:lnTo>
                <a:lnTo>
                  <a:pt x="0" y="618765"/>
                </a:lnTo>
                <a:lnTo>
                  <a:pt x="0" y="562219"/>
                </a:lnTo>
                <a:lnTo>
                  <a:pt x="28072" y="562219"/>
                </a:lnTo>
                <a:lnTo>
                  <a:pt x="28072" y="337476"/>
                </a:lnTo>
                <a:lnTo>
                  <a:pt x="196866" y="337476"/>
                </a:lnTo>
                <a:lnTo>
                  <a:pt x="196866" y="562219"/>
                </a:lnTo>
                <a:lnTo>
                  <a:pt x="253010" y="562219"/>
                </a:lnTo>
                <a:lnTo>
                  <a:pt x="253010" y="196651"/>
                </a:lnTo>
                <a:lnTo>
                  <a:pt x="421804" y="196651"/>
                </a:lnTo>
                <a:lnTo>
                  <a:pt x="421804" y="562219"/>
                </a:lnTo>
                <a:lnTo>
                  <a:pt x="477948" y="562219"/>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7" name="Freeform 46">
            <a:extLst>
              <a:ext uri="{FF2B5EF4-FFF2-40B4-BE49-F238E27FC236}">
                <a16:creationId xmlns:a16="http://schemas.microsoft.com/office/drawing/2014/main" id="{CDD3F250-AC12-8340-96F4-6315DD3E6706}"/>
              </a:ext>
            </a:extLst>
          </p:cNvPr>
          <p:cNvSpPr>
            <a:spLocks noChangeArrowheads="1"/>
          </p:cNvSpPr>
          <p:nvPr/>
        </p:nvSpPr>
        <p:spPr bwMode="auto">
          <a:xfrm>
            <a:off x="5713529" y="2576154"/>
            <a:ext cx="764942" cy="715093"/>
          </a:xfrm>
          <a:custGeom>
            <a:avLst/>
            <a:gdLst>
              <a:gd name="connsiteX0" fmla="*/ 619798 w 901340"/>
              <a:gd name="connsiteY0" fmla="*/ 730250 h 842602"/>
              <a:gd name="connsiteX1" fmla="*/ 845104 w 901340"/>
              <a:gd name="connsiteY1" fmla="*/ 730250 h 842602"/>
              <a:gd name="connsiteX2" fmla="*/ 901340 w 901340"/>
              <a:gd name="connsiteY2" fmla="*/ 786426 h 842602"/>
              <a:gd name="connsiteX3" fmla="*/ 901340 w 901340"/>
              <a:gd name="connsiteY3" fmla="*/ 842602 h 842602"/>
              <a:gd name="connsiteX4" fmla="*/ 563562 w 901340"/>
              <a:gd name="connsiteY4" fmla="*/ 842602 h 842602"/>
              <a:gd name="connsiteX5" fmla="*/ 563562 w 901340"/>
              <a:gd name="connsiteY5" fmla="*/ 786426 h 842602"/>
              <a:gd name="connsiteX6" fmla="*/ 56536 w 901340"/>
              <a:gd name="connsiteY6" fmla="*/ 730250 h 842602"/>
              <a:gd name="connsiteX7" fmla="*/ 281241 w 901340"/>
              <a:gd name="connsiteY7" fmla="*/ 730250 h 842602"/>
              <a:gd name="connsiteX8" fmla="*/ 337777 w 901340"/>
              <a:gd name="connsiteY8" fmla="*/ 786426 h 842602"/>
              <a:gd name="connsiteX9" fmla="*/ 337777 w 901340"/>
              <a:gd name="connsiteY9" fmla="*/ 842602 h 842602"/>
              <a:gd name="connsiteX10" fmla="*/ 0 w 901340"/>
              <a:gd name="connsiteY10" fmla="*/ 842602 h 842602"/>
              <a:gd name="connsiteX11" fmla="*/ 0 w 901340"/>
              <a:gd name="connsiteY11" fmla="*/ 786426 h 842602"/>
              <a:gd name="connsiteX12" fmla="*/ 318349 w 901340"/>
              <a:gd name="connsiteY12" fmla="*/ 612775 h 842602"/>
              <a:gd name="connsiteX13" fmla="*/ 582992 w 901340"/>
              <a:gd name="connsiteY13" fmla="*/ 612775 h 842602"/>
              <a:gd name="connsiteX14" fmla="*/ 609241 w 901340"/>
              <a:gd name="connsiteY14" fmla="*/ 662402 h 842602"/>
              <a:gd name="connsiteX15" fmla="*/ 450670 w 901340"/>
              <a:gd name="connsiteY15" fmla="*/ 701318 h 842602"/>
              <a:gd name="connsiteX16" fmla="*/ 292100 w 901340"/>
              <a:gd name="connsiteY16" fmla="*/ 662402 h 842602"/>
              <a:gd name="connsiteX17" fmla="*/ 732270 w 901340"/>
              <a:gd name="connsiteY17" fmla="*/ 504825 h 842602"/>
              <a:gd name="connsiteX18" fmla="*/ 817201 w 901340"/>
              <a:gd name="connsiteY18" fmla="*/ 588881 h 842602"/>
              <a:gd name="connsiteX19" fmla="*/ 817201 w 901340"/>
              <a:gd name="connsiteY19" fmla="*/ 616900 h 842602"/>
              <a:gd name="connsiteX20" fmla="*/ 732270 w 901340"/>
              <a:gd name="connsiteY20" fmla="*/ 701316 h 842602"/>
              <a:gd name="connsiteX21" fmla="*/ 647700 w 901340"/>
              <a:gd name="connsiteY21" fmla="*/ 616900 h 842602"/>
              <a:gd name="connsiteX22" fmla="*/ 647700 w 901340"/>
              <a:gd name="connsiteY22" fmla="*/ 588881 h 842602"/>
              <a:gd name="connsiteX23" fmla="*/ 732270 w 901340"/>
              <a:gd name="connsiteY23" fmla="*/ 504825 h 842602"/>
              <a:gd name="connsiteX24" fmla="*/ 168095 w 901340"/>
              <a:gd name="connsiteY24" fmla="*/ 504825 h 842602"/>
              <a:gd name="connsiteX25" fmla="*/ 252053 w 901340"/>
              <a:gd name="connsiteY25" fmla="*/ 588881 h 842602"/>
              <a:gd name="connsiteX26" fmla="*/ 252053 w 901340"/>
              <a:gd name="connsiteY26" fmla="*/ 616900 h 842602"/>
              <a:gd name="connsiteX27" fmla="*/ 168095 w 901340"/>
              <a:gd name="connsiteY27" fmla="*/ 701316 h 842602"/>
              <a:gd name="connsiteX28" fmla="*/ 84137 w 901340"/>
              <a:gd name="connsiteY28" fmla="*/ 616900 h 842602"/>
              <a:gd name="connsiteX29" fmla="*/ 84137 w 901340"/>
              <a:gd name="connsiteY29" fmla="*/ 588881 h 842602"/>
              <a:gd name="connsiteX30" fmla="*/ 168095 w 901340"/>
              <a:gd name="connsiteY30" fmla="*/ 504825 h 842602"/>
              <a:gd name="connsiteX31" fmla="*/ 337524 w 901340"/>
              <a:gd name="connsiteY31" fmla="*/ 223837 h 842602"/>
              <a:gd name="connsiteX32" fmla="*/ 562589 w 901340"/>
              <a:gd name="connsiteY32" fmla="*/ 223837 h 842602"/>
              <a:gd name="connsiteX33" fmla="*/ 618765 w 901340"/>
              <a:gd name="connsiteY33" fmla="*/ 280013 h 842602"/>
              <a:gd name="connsiteX34" fmla="*/ 618765 w 901340"/>
              <a:gd name="connsiteY34" fmla="*/ 336190 h 842602"/>
              <a:gd name="connsiteX35" fmla="*/ 280987 w 901340"/>
              <a:gd name="connsiteY35" fmla="*/ 336190 h 842602"/>
              <a:gd name="connsiteX36" fmla="*/ 280987 w 901340"/>
              <a:gd name="connsiteY36" fmla="*/ 280013 h 842602"/>
              <a:gd name="connsiteX37" fmla="*/ 337524 w 901340"/>
              <a:gd name="connsiteY37" fmla="*/ 223837 h 842602"/>
              <a:gd name="connsiteX38" fmla="*/ 637877 w 901340"/>
              <a:gd name="connsiteY38" fmla="*/ 142875 h 842602"/>
              <a:gd name="connsiteX39" fmla="*/ 788626 w 901340"/>
              <a:gd name="connsiteY39" fmla="*/ 421914 h 842602"/>
              <a:gd name="connsiteX40" fmla="*/ 732230 w 901340"/>
              <a:gd name="connsiteY40" fmla="*/ 421914 h 842602"/>
              <a:gd name="connsiteX41" fmla="*/ 606425 w 901340"/>
              <a:gd name="connsiteY41" fmla="*/ 189742 h 842602"/>
              <a:gd name="connsiteX42" fmla="*/ 261899 w 901340"/>
              <a:gd name="connsiteY42" fmla="*/ 142875 h 842602"/>
              <a:gd name="connsiteX43" fmla="*/ 293326 w 901340"/>
              <a:gd name="connsiteY43" fmla="*/ 189657 h 842602"/>
              <a:gd name="connsiteX44" fmla="*/ 169064 w 901340"/>
              <a:gd name="connsiteY44" fmla="*/ 420327 h 842602"/>
              <a:gd name="connsiteX45" fmla="*/ 112712 w 901340"/>
              <a:gd name="connsiteY45" fmla="*/ 420327 h 842602"/>
              <a:gd name="connsiteX46" fmla="*/ 261899 w 901340"/>
              <a:gd name="connsiteY46" fmla="*/ 142875 h 842602"/>
              <a:gd name="connsiteX47" fmla="*/ 450670 w 901340"/>
              <a:gd name="connsiteY47" fmla="*/ 0 h 842602"/>
              <a:gd name="connsiteX48" fmla="*/ 534628 w 901340"/>
              <a:gd name="connsiteY48" fmla="*/ 84415 h 842602"/>
              <a:gd name="connsiteX49" fmla="*/ 534628 w 901340"/>
              <a:gd name="connsiteY49" fmla="*/ 112434 h 842602"/>
              <a:gd name="connsiteX50" fmla="*/ 450670 w 901340"/>
              <a:gd name="connsiteY50" fmla="*/ 196491 h 842602"/>
              <a:gd name="connsiteX51" fmla="*/ 366712 w 901340"/>
              <a:gd name="connsiteY51" fmla="*/ 112434 h 842602"/>
              <a:gd name="connsiteX52" fmla="*/ 366712 w 901340"/>
              <a:gd name="connsiteY52" fmla="*/ 84415 h 842602"/>
              <a:gd name="connsiteX53" fmla="*/ 450670 w 901340"/>
              <a:gd name="connsiteY53" fmla="*/ 0 h 842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close/>
                <a:moveTo>
                  <a:pt x="56536" y="730250"/>
                </a:moveTo>
                <a:lnTo>
                  <a:pt x="281241" y="730250"/>
                </a:lnTo>
                <a:lnTo>
                  <a:pt x="337777" y="786426"/>
                </a:lnTo>
                <a:lnTo>
                  <a:pt x="337777" y="842602"/>
                </a:lnTo>
                <a:lnTo>
                  <a:pt x="0" y="842602"/>
                </a:lnTo>
                <a:lnTo>
                  <a:pt x="0" y="786426"/>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48" name="Right Arrow 47">
            <a:extLst>
              <a:ext uri="{FF2B5EF4-FFF2-40B4-BE49-F238E27FC236}">
                <a16:creationId xmlns:a16="http://schemas.microsoft.com/office/drawing/2014/main" id="{86D13DC8-0EF9-EE46-8923-04FA0FEBE444}"/>
              </a:ext>
            </a:extLst>
          </p:cNvPr>
          <p:cNvSpPr/>
          <p:nvPr/>
        </p:nvSpPr>
        <p:spPr>
          <a:xfrm>
            <a:off x="3070765" y="2848908"/>
            <a:ext cx="185583" cy="168239"/>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9" name="Right Arrow 48">
            <a:extLst>
              <a:ext uri="{FF2B5EF4-FFF2-40B4-BE49-F238E27FC236}">
                <a16:creationId xmlns:a16="http://schemas.microsoft.com/office/drawing/2014/main" id="{5A43C78B-BC94-3F4A-AFB1-E236394C5560}"/>
              </a:ext>
            </a:extLst>
          </p:cNvPr>
          <p:cNvSpPr/>
          <p:nvPr/>
        </p:nvSpPr>
        <p:spPr>
          <a:xfrm>
            <a:off x="5025504" y="2848908"/>
            <a:ext cx="185583" cy="168239"/>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Right Arrow 49">
            <a:extLst>
              <a:ext uri="{FF2B5EF4-FFF2-40B4-BE49-F238E27FC236}">
                <a16:creationId xmlns:a16="http://schemas.microsoft.com/office/drawing/2014/main" id="{970C09F6-1F11-314A-A2C7-38DC58CB6254}"/>
              </a:ext>
            </a:extLst>
          </p:cNvPr>
          <p:cNvSpPr/>
          <p:nvPr/>
        </p:nvSpPr>
        <p:spPr>
          <a:xfrm>
            <a:off x="6979482" y="2848908"/>
            <a:ext cx="185583" cy="168239"/>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Right Arrow 50">
            <a:extLst>
              <a:ext uri="{FF2B5EF4-FFF2-40B4-BE49-F238E27FC236}">
                <a16:creationId xmlns:a16="http://schemas.microsoft.com/office/drawing/2014/main" id="{95BC9AC3-928D-4F46-8C50-2F0DB0786F5F}"/>
              </a:ext>
            </a:extLst>
          </p:cNvPr>
          <p:cNvSpPr/>
          <p:nvPr/>
        </p:nvSpPr>
        <p:spPr>
          <a:xfrm>
            <a:off x="8937698" y="2848908"/>
            <a:ext cx="185583" cy="168239"/>
          </a:xfrm>
          <a:prstGeom prst="righ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TextBox 51">
            <a:extLst>
              <a:ext uri="{FF2B5EF4-FFF2-40B4-BE49-F238E27FC236}">
                <a16:creationId xmlns:a16="http://schemas.microsoft.com/office/drawing/2014/main" id="{F00CB2E1-0D6E-ED42-A82E-FD854EA3713A}"/>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53" name="TextBox 52">
            <a:extLst>
              <a:ext uri="{FF2B5EF4-FFF2-40B4-BE49-F238E27FC236}">
                <a16:creationId xmlns:a16="http://schemas.microsoft.com/office/drawing/2014/main" id="{9FB0CF17-A642-314D-AFF3-E0AC4445A993}"/>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54" name="TextBox 53">
            <a:extLst>
              <a:ext uri="{FF2B5EF4-FFF2-40B4-BE49-F238E27FC236}">
                <a16:creationId xmlns:a16="http://schemas.microsoft.com/office/drawing/2014/main" id="{5C0E47A1-932B-5245-B609-8CB0D0AC93B1}"/>
              </a:ext>
            </a:extLst>
          </p:cNvPr>
          <p:cNvSpPr txBox="1"/>
          <p:nvPr/>
        </p:nvSpPr>
        <p:spPr>
          <a:xfrm>
            <a:off x="1336625" y="5218329"/>
            <a:ext cx="1689903"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55" name="TextBox 54">
            <a:extLst>
              <a:ext uri="{FF2B5EF4-FFF2-40B4-BE49-F238E27FC236}">
                <a16:creationId xmlns:a16="http://schemas.microsoft.com/office/drawing/2014/main" id="{B900C975-7677-FB43-B8A5-0738C8417F79}"/>
              </a:ext>
            </a:extLst>
          </p:cNvPr>
          <p:cNvSpPr txBox="1"/>
          <p:nvPr/>
        </p:nvSpPr>
        <p:spPr>
          <a:xfrm>
            <a:off x="1336630" y="4594922"/>
            <a:ext cx="1689898" cy="584775"/>
          </a:xfrm>
          <a:prstGeom prst="rect">
            <a:avLst/>
          </a:prstGeom>
          <a:noFill/>
        </p:spPr>
        <p:txBody>
          <a:bodyPr wrap="square" rtlCol="0" anchor="b">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EXECUTIVE SUMMARY</a:t>
            </a:r>
          </a:p>
        </p:txBody>
      </p:sp>
      <p:sp>
        <p:nvSpPr>
          <p:cNvPr id="58" name="TextBox 57">
            <a:extLst>
              <a:ext uri="{FF2B5EF4-FFF2-40B4-BE49-F238E27FC236}">
                <a16:creationId xmlns:a16="http://schemas.microsoft.com/office/drawing/2014/main" id="{7B818B65-7C02-5E43-A4FC-7CD5580CC2D4}"/>
              </a:ext>
            </a:extLst>
          </p:cNvPr>
          <p:cNvSpPr txBox="1"/>
          <p:nvPr/>
        </p:nvSpPr>
        <p:spPr>
          <a:xfrm>
            <a:off x="3290067" y="5218329"/>
            <a:ext cx="1689903"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59" name="TextBox 58">
            <a:extLst>
              <a:ext uri="{FF2B5EF4-FFF2-40B4-BE49-F238E27FC236}">
                <a16:creationId xmlns:a16="http://schemas.microsoft.com/office/drawing/2014/main" id="{073470A5-FF57-1B4B-B804-6F67B522789D}"/>
              </a:ext>
            </a:extLst>
          </p:cNvPr>
          <p:cNvSpPr txBox="1"/>
          <p:nvPr/>
        </p:nvSpPr>
        <p:spPr>
          <a:xfrm>
            <a:off x="3300951" y="4594922"/>
            <a:ext cx="1668139" cy="584775"/>
          </a:xfrm>
          <a:prstGeom prst="rect">
            <a:avLst/>
          </a:prstGeom>
          <a:noFill/>
        </p:spPr>
        <p:txBody>
          <a:bodyPr wrap="square" rtlCol="0" anchor="b">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PRODUCTS &amp; SERVICES</a:t>
            </a:r>
          </a:p>
        </p:txBody>
      </p:sp>
      <p:sp>
        <p:nvSpPr>
          <p:cNvPr id="61" name="TextBox 60">
            <a:extLst>
              <a:ext uri="{FF2B5EF4-FFF2-40B4-BE49-F238E27FC236}">
                <a16:creationId xmlns:a16="http://schemas.microsoft.com/office/drawing/2014/main" id="{DB7D0E9D-A979-FE43-89BA-DBE34F6A8747}"/>
              </a:ext>
            </a:extLst>
          </p:cNvPr>
          <p:cNvSpPr txBox="1"/>
          <p:nvPr/>
        </p:nvSpPr>
        <p:spPr>
          <a:xfrm>
            <a:off x="5253633" y="5218329"/>
            <a:ext cx="1689903"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62" name="TextBox 61">
            <a:extLst>
              <a:ext uri="{FF2B5EF4-FFF2-40B4-BE49-F238E27FC236}">
                <a16:creationId xmlns:a16="http://schemas.microsoft.com/office/drawing/2014/main" id="{89D0B05C-C95F-FE44-A1F7-BD47F234CB47}"/>
              </a:ext>
            </a:extLst>
          </p:cNvPr>
          <p:cNvSpPr txBox="1"/>
          <p:nvPr/>
        </p:nvSpPr>
        <p:spPr>
          <a:xfrm>
            <a:off x="5262572" y="4594922"/>
            <a:ext cx="1672029" cy="584775"/>
          </a:xfrm>
          <a:prstGeom prst="rect">
            <a:avLst/>
          </a:prstGeom>
          <a:noFill/>
        </p:spPr>
        <p:txBody>
          <a:bodyPr wrap="square" rtlCol="0" anchor="b">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MARKET ANALYSIS</a:t>
            </a:r>
          </a:p>
        </p:txBody>
      </p:sp>
      <p:sp>
        <p:nvSpPr>
          <p:cNvPr id="64" name="TextBox 63">
            <a:extLst>
              <a:ext uri="{FF2B5EF4-FFF2-40B4-BE49-F238E27FC236}">
                <a16:creationId xmlns:a16="http://schemas.microsoft.com/office/drawing/2014/main" id="{2E504F6C-CCD7-504A-9114-5C2F26741872}"/>
              </a:ext>
            </a:extLst>
          </p:cNvPr>
          <p:cNvSpPr txBox="1"/>
          <p:nvPr/>
        </p:nvSpPr>
        <p:spPr>
          <a:xfrm>
            <a:off x="7208259" y="5218329"/>
            <a:ext cx="1689903"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65" name="TextBox 64">
            <a:extLst>
              <a:ext uri="{FF2B5EF4-FFF2-40B4-BE49-F238E27FC236}">
                <a16:creationId xmlns:a16="http://schemas.microsoft.com/office/drawing/2014/main" id="{FE137B4F-2B9A-9E47-AF4D-8A13CCC3EC45}"/>
              </a:ext>
            </a:extLst>
          </p:cNvPr>
          <p:cNvSpPr txBox="1"/>
          <p:nvPr/>
        </p:nvSpPr>
        <p:spPr>
          <a:xfrm>
            <a:off x="7208264" y="4594922"/>
            <a:ext cx="1689898" cy="584775"/>
          </a:xfrm>
          <a:prstGeom prst="rect">
            <a:avLst/>
          </a:prstGeom>
          <a:noFill/>
        </p:spPr>
        <p:txBody>
          <a:bodyPr wrap="square" rtlCol="0" anchor="b">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FINANCIAL PLANNING</a:t>
            </a:r>
          </a:p>
        </p:txBody>
      </p:sp>
      <p:sp>
        <p:nvSpPr>
          <p:cNvPr id="67" name="TextBox 66">
            <a:extLst>
              <a:ext uri="{FF2B5EF4-FFF2-40B4-BE49-F238E27FC236}">
                <a16:creationId xmlns:a16="http://schemas.microsoft.com/office/drawing/2014/main" id="{5B0CC6F9-5BED-E040-95B9-462041970F7F}"/>
              </a:ext>
            </a:extLst>
          </p:cNvPr>
          <p:cNvSpPr txBox="1"/>
          <p:nvPr/>
        </p:nvSpPr>
        <p:spPr>
          <a:xfrm>
            <a:off x="9165471" y="5218329"/>
            <a:ext cx="1689903"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68" name="TextBox 67">
            <a:extLst>
              <a:ext uri="{FF2B5EF4-FFF2-40B4-BE49-F238E27FC236}">
                <a16:creationId xmlns:a16="http://schemas.microsoft.com/office/drawing/2014/main" id="{D9571404-7149-1141-8359-E15BF050B82C}"/>
              </a:ext>
            </a:extLst>
          </p:cNvPr>
          <p:cNvSpPr txBox="1"/>
          <p:nvPr/>
        </p:nvSpPr>
        <p:spPr>
          <a:xfrm>
            <a:off x="9165476" y="4841143"/>
            <a:ext cx="1689895" cy="338554"/>
          </a:xfrm>
          <a:prstGeom prst="rect">
            <a:avLst/>
          </a:prstGeom>
          <a:noFill/>
        </p:spPr>
        <p:txBody>
          <a:bodyPr wrap="square" rtlCol="0" anchor="b">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BUDGET</a:t>
            </a:r>
          </a:p>
        </p:txBody>
      </p:sp>
    </p:spTree>
    <p:extLst>
      <p:ext uri="{BB962C8B-B14F-4D97-AF65-F5344CB8AC3E}">
        <p14:creationId xmlns:p14="http://schemas.microsoft.com/office/powerpoint/2010/main" val="3460683842"/>
      </p:ext>
    </p:extLst>
  </p:cSld>
  <p:clrMapOvr>
    <a:masterClrMapping/>
  </p:clrMapOvr>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hape 118">
            <a:extLst>
              <a:ext uri="{FF2B5EF4-FFF2-40B4-BE49-F238E27FC236}">
                <a16:creationId xmlns:a16="http://schemas.microsoft.com/office/drawing/2014/main" id="{4356F667-3E84-154C-94BF-2DA7A48ABBEE}"/>
              </a:ext>
            </a:extLst>
          </p:cNvPr>
          <p:cNvSpPr>
            <a:spLocks noChangeShapeType="1"/>
          </p:cNvSpPr>
          <p:nvPr/>
        </p:nvSpPr>
        <p:spPr bwMode="auto">
          <a:xfrm>
            <a:off x="3494685" y="3903635"/>
            <a:ext cx="6602484" cy="0"/>
          </a:xfrm>
          <a:prstGeom prst="line">
            <a:avLst/>
          </a:prstGeom>
          <a:noFill/>
          <a:ln w="635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4" name="Shape 119">
            <a:extLst>
              <a:ext uri="{FF2B5EF4-FFF2-40B4-BE49-F238E27FC236}">
                <a16:creationId xmlns:a16="http://schemas.microsoft.com/office/drawing/2014/main" id="{29943EFB-B698-6C41-A569-D3B05EFCCE35}"/>
              </a:ext>
            </a:extLst>
          </p:cNvPr>
          <p:cNvSpPr>
            <a:spLocks noChangeShapeType="1"/>
          </p:cNvSpPr>
          <p:nvPr/>
        </p:nvSpPr>
        <p:spPr bwMode="auto">
          <a:xfrm flipH="1" flipV="1">
            <a:off x="4746378" y="2090501"/>
            <a:ext cx="1652928" cy="1807677"/>
          </a:xfrm>
          <a:prstGeom prst="line">
            <a:avLst/>
          </a:prstGeom>
          <a:noFill/>
          <a:ln w="63500">
            <a:solidFill>
              <a:schemeClr val="accent2"/>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5" name="Shape 120">
            <a:extLst>
              <a:ext uri="{FF2B5EF4-FFF2-40B4-BE49-F238E27FC236}">
                <a16:creationId xmlns:a16="http://schemas.microsoft.com/office/drawing/2014/main" id="{8419A7C8-D1C0-DE4D-9280-324A01175446}"/>
              </a:ext>
            </a:extLst>
          </p:cNvPr>
          <p:cNvSpPr>
            <a:spLocks noChangeShapeType="1"/>
          </p:cNvSpPr>
          <p:nvPr/>
        </p:nvSpPr>
        <p:spPr bwMode="auto">
          <a:xfrm flipV="1">
            <a:off x="3319943" y="3940400"/>
            <a:ext cx="1594988" cy="1766352"/>
          </a:xfrm>
          <a:prstGeom prst="line">
            <a:avLst/>
          </a:prstGeom>
          <a:noFill/>
          <a:ln w="63500">
            <a:solidFill>
              <a:schemeClr val="accent4"/>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6" name="Shape 121">
            <a:extLst>
              <a:ext uri="{FF2B5EF4-FFF2-40B4-BE49-F238E27FC236}">
                <a16:creationId xmlns:a16="http://schemas.microsoft.com/office/drawing/2014/main" id="{8A991F2F-834E-0D46-A93F-C70BEE6E0529}"/>
              </a:ext>
            </a:extLst>
          </p:cNvPr>
          <p:cNvSpPr>
            <a:spLocks noChangeShapeType="1"/>
          </p:cNvSpPr>
          <p:nvPr/>
        </p:nvSpPr>
        <p:spPr bwMode="auto">
          <a:xfrm flipH="1" flipV="1">
            <a:off x="7702975" y="2090501"/>
            <a:ext cx="1652928" cy="1807677"/>
          </a:xfrm>
          <a:prstGeom prst="line">
            <a:avLst/>
          </a:prstGeom>
          <a:noFill/>
          <a:ln w="63500">
            <a:solidFill>
              <a:schemeClr val="accent3"/>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7" name="Shape 122">
            <a:extLst>
              <a:ext uri="{FF2B5EF4-FFF2-40B4-BE49-F238E27FC236}">
                <a16:creationId xmlns:a16="http://schemas.microsoft.com/office/drawing/2014/main" id="{461DD638-CCA3-0645-8F12-7FDE65218CD8}"/>
              </a:ext>
            </a:extLst>
          </p:cNvPr>
          <p:cNvSpPr>
            <a:spLocks noChangeShapeType="1"/>
          </p:cNvSpPr>
          <p:nvPr/>
        </p:nvSpPr>
        <p:spPr bwMode="auto">
          <a:xfrm flipV="1">
            <a:off x="6291821" y="3940400"/>
            <a:ext cx="1594988" cy="1766352"/>
          </a:xfrm>
          <a:prstGeom prst="line">
            <a:avLst/>
          </a:prstGeom>
          <a:noFill/>
          <a:ln w="63500">
            <a:solidFill>
              <a:schemeClr val="accent5"/>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8" name="Shape 123">
            <a:extLst>
              <a:ext uri="{FF2B5EF4-FFF2-40B4-BE49-F238E27FC236}">
                <a16:creationId xmlns:a16="http://schemas.microsoft.com/office/drawing/2014/main" id="{E27818F9-4C44-D348-A8A7-12BC4B82F670}"/>
              </a:ext>
            </a:extLst>
          </p:cNvPr>
          <p:cNvSpPr>
            <a:spLocks noChangeArrowheads="1"/>
          </p:cNvSpPr>
          <p:nvPr/>
        </p:nvSpPr>
        <p:spPr bwMode="auto">
          <a:xfrm>
            <a:off x="4838760" y="3821428"/>
            <a:ext cx="176611" cy="176598"/>
          </a:xfrm>
          <a:prstGeom prst="ellipse">
            <a:avLst/>
          </a:prstGeom>
          <a:solidFill>
            <a:srgbClr val="FFFFFF"/>
          </a:solidFill>
          <a:ln w="63500">
            <a:solidFill>
              <a:schemeClr val="accent4"/>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9" name="Shape 124">
            <a:extLst>
              <a:ext uri="{FF2B5EF4-FFF2-40B4-BE49-F238E27FC236}">
                <a16:creationId xmlns:a16="http://schemas.microsoft.com/office/drawing/2014/main" id="{B5CDD06D-25E8-9E49-9F08-D16F13E52EED}"/>
              </a:ext>
            </a:extLst>
          </p:cNvPr>
          <p:cNvSpPr>
            <a:spLocks noChangeArrowheads="1"/>
          </p:cNvSpPr>
          <p:nvPr/>
        </p:nvSpPr>
        <p:spPr bwMode="auto">
          <a:xfrm>
            <a:off x="6323173" y="3821428"/>
            <a:ext cx="176611" cy="176598"/>
          </a:xfrm>
          <a:prstGeom prst="ellipse">
            <a:avLst/>
          </a:prstGeom>
          <a:solidFill>
            <a:srgbClr val="FFFFFF"/>
          </a:solidFill>
          <a:ln w="63500">
            <a:solidFill>
              <a:schemeClr val="accent2"/>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0" name="Shape 125">
            <a:extLst>
              <a:ext uri="{FF2B5EF4-FFF2-40B4-BE49-F238E27FC236}">
                <a16:creationId xmlns:a16="http://schemas.microsoft.com/office/drawing/2014/main" id="{351DFAE5-C8A1-C94E-81B8-6C41DD77B2E6}"/>
              </a:ext>
            </a:extLst>
          </p:cNvPr>
          <p:cNvSpPr>
            <a:spLocks noChangeArrowheads="1"/>
          </p:cNvSpPr>
          <p:nvPr/>
        </p:nvSpPr>
        <p:spPr bwMode="auto">
          <a:xfrm>
            <a:off x="7794234" y="3821428"/>
            <a:ext cx="176611" cy="176598"/>
          </a:xfrm>
          <a:prstGeom prst="ellipse">
            <a:avLst/>
          </a:prstGeom>
          <a:solidFill>
            <a:srgbClr val="FFFFFF"/>
          </a:solidFill>
          <a:ln w="63500">
            <a:solidFill>
              <a:schemeClr val="accent5"/>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1" name="Shape 126">
            <a:extLst>
              <a:ext uri="{FF2B5EF4-FFF2-40B4-BE49-F238E27FC236}">
                <a16:creationId xmlns:a16="http://schemas.microsoft.com/office/drawing/2014/main" id="{38BFE0F6-1F4C-6F43-8692-E6A6D231BACC}"/>
              </a:ext>
            </a:extLst>
          </p:cNvPr>
          <p:cNvSpPr>
            <a:spLocks noChangeArrowheads="1"/>
          </p:cNvSpPr>
          <p:nvPr/>
        </p:nvSpPr>
        <p:spPr bwMode="auto">
          <a:xfrm>
            <a:off x="9277014" y="3821428"/>
            <a:ext cx="176611" cy="176598"/>
          </a:xfrm>
          <a:prstGeom prst="ellipse">
            <a:avLst/>
          </a:prstGeom>
          <a:solidFill>
            <a:srgbClr val="FFFFFF"/>
          </a:solidFill>
          <a:ln w="63500">
            <a:solidFill>
              <a:schemeClr val="accent3"/>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2" name="Shape 127">
            <a:extLst>
              <a:ext uri="{FF2B5EF4-FFF2-40B4-BE49-F238E27FC236}">
                <a16:creationId xmlns:a16="http://schemas.microsoft.com/office/drawing/2014/main" id="{F17FE881-8117-1D4E-AD66-1DA4D5D65DB3}"/>
              </a:ext>
            </a:extLst>
          </p:cNvPr>
          <p:cNvSpPr>
            <a:spLocks noChangeArrowheads="1"/>
          </p:cNvSpPr>
          <p:nvPr/>
        </p:nvSpPr>
        <p:spPr bwMode="auto">
          <a:xfrm>
            <a:off x="4314097" y="4478757"/>
            <a:ext cx="116012" cy="116004"/>
          </a:xfrm>
          <a:prstGeom prst="ellipse">
            <a:avLst/>
          </a:prstGeom>
          <a:solidFill>
            <a:schemeClr val="accent4"/>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3" name="Shape 128">
            <a:extLst>
              <a:ext uri="{FF2B5EF4-FFF2-40B4-BE49-F238E27FC236}">
                <a16:creationId xmlns:a16="http://schemas.microsoft.com/office/drawing/2014/main" id="{6912A92D-382C-7042-A4E6-7FA2B503BB37}"/>
              </a:ext>
            </a:extLst>
          </p:cNvPr>
          <p:cNvSpPr>
            <a:spLocks noChangeArrowheads="1"/>
          </p:cNvSpPr>
          <p:nvPr/>
        </p:nvSpPr>
        <p:spPr bwMode="auto">
          <a:xfrm>
            <a:off x="3795462" y="5058644"/>
            <a:ext cx="116012" cy="116004"/>
          </a:xfrm>
          <a:prstGeom prst="ellipse">
            <a:avLst/>
          </a:prstGeom>
          <a:solidFill>
            <a:schemeClr val="accent4"/>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4" name="Shape 129">
            <a:extLst>
              <a:ext uri="{FF2B5EF4-FFF2-40B4-BE49-F238E27FC236}">
                <a16:creationId xmlns:a16="http://schemas.microsoft.com/office/drawing/2014/main" id="{82FB3BDE-115B-4849-9579-DC8A122B0662}"/>
              </a:ext>
            </a:extLst>
          </p:cNvPr>
          <p:cNvSpPr>
            <a:spLocks noChangeArrowheads="1"/>
          </p:cNvSpPr>
          <p:nvPr/>
        </p:nvSpPr>
        <p:spPr bwMode="auto">
          <a:xfrm>
            <a:off x="3057148" y="5692968"/>
            <a:ext cx="1867503" cy="401390"/>
          </a:xfrm>
          <a:prstGeom prst="roundRect">
            <a:avLst>
              <a:gd name="adj" fmla="val 50000"/>
            </a:avLst>
          </a:prstGeom>
          <a:solidFill>
            <a:schemeClr val="accent4"/>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7" name="Shape 132">
            <a:extLst>
              <a:ext uri="{FF2B5EF4-FFF2-40B4-BE49-F238E27FC236}">
                <a16:creationId xmlns:a16="http://schemas.microsoft.com/office/drawing/2014/main" id="{CE363FBD-8E3D-7F47-890C-9403A64D29AC}"/>
              </a:ext>
            </a:extLst>
          </p:cNvPr>
          <p:cNvSpPr>
            <a:spLocks noChangeArrowheads="1"/>
          </p:cNvSpPr>
          <p:nvPr/>
        </p:nvSpPr>
        <p:spPr bwMode="auto">
          <a:xfrm>
            <a:off x="6009466" y="5692968"/>
            <a:ext cx="1867503" cy="401390"/>
          </a:xfrm>
          <a:prstGeom prst="roundRect">
            <a:avLst>
              <a:gd name="adj" fmla="val 50000"/>
            </a:avLst>
          </a:prstGeom>
          <a:solidFill>
            <a:schemeClr val="accent5"/>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0" name="Shape 135">
            <a:extLst>
              <a:ext uri="{FF2B5EF4-FFF2-40B4-BE49-F238E27FC236}">
                <a16:creationId xmlns:a16="http://schemas.microsoft.com/office/drawing/2014/main" id="{ABCAF614-FCDE-1742-9ED6-736C6C063391}"/>
              </a:ext>
            </a:extLst>
          </p:cNvPr>
          <p:cNvSpPr>
            <a:spLocks noChangeArrowheads="1"/>
          </p:cNvSpPr>
          <p:nvPr/>
        </p:nvSpPr>
        <p:spPr bwMode="auto">
          <a:xfrm>
            <a:off x="4522374" y="1703881"/>
            <a:ext cx="1867503" cy="401390"/>
          </a:xfrm>
          <a:prstGeom prst="roundRect">
            <a:avLst>
              <a:gd name="adj" fmla="val 50000"/>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3" name="Shape 138">
            <a:extLst>
              <a:ext uri="{FF2B5EF4-FFF2-40B4-BE49-F238E27FC236}">
                <a16:creationId xmlns:a16="http://schemas.microsoft.com/office/drawing/2014/main" id="{344AE35D-5454-9549-A4BE-321DB07F21ED}"/>
              </a:ext>
            </a:extLst>
          </p:cNvPr>
          <p:cNvSpPr>
            <a:spLocks noChangeArrowheads="1"/>
          </p:cNvSpPr>
          <p:nvPr/>
        </p:nvSpPr>
        <p:spPr bwMode="auto">
          <a:xfrm>
            <a:off x="7478970" y="1703881"/>
            <a:ext cx="1867503" cy="401390"/>
          </a:xfrm>
          <a:prstGeom prst="roundRect">
            <a:avLst>
              <a:gd name="adj" fmla="val 50000"/>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6" name="Shape 141">
            <a:extLst>
              <a:ext uri="{FF2B5EF4-FFF2-40B4-BE49-F238E27FC236}">
                <a16:creationId xmlns:a16="http://schemas.microsoft.com/office/drawing/2014/main" id="{A548A826-6B21-E241-9DCF-AF288574CA85}"/>
              </a:ext>
            </a:extLst>
          </p:cNvPr>
          <p:cNvSpPr>
            <a:spLocks noChangeArrowheads="1"/>
          </p:cNvSpPr>
          <p:nvPr/>
        </p:nvSpPr>
        <p:spPr bwMode="auto">
          <a:xfrm>
            <a:off x="7290626" y="4478757"/>
            <a:ext cx="116012" cy="116004"/>
          </a:xfrm>
          <a:prstGeom prst="ellipse">
            <a:avLst/>
          </a:prstGeom>
          <a:solidFill>
            <a:schemeClr val="accent5"/>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7" name="Shape 142">
            <a:extLst>
              <a:ext uri="{FF2B5EF4-FFF2-40B4-BE49-F238E27FC236}">
                <a16:creationId xmlns:a16="http://schemas.microsoft.com/office/drawing/2014/main" id="{B36BB4DE-99FD-E64D-BDA7-4FFF4ADE2D17}"/>
              </a:ext>
            </a:extLst>
          </p:cNvPr>
          <p:cNvSpPr>
            <a:spLocks noChangeArrowheads="1"/>
          </p:cNvSpPr>
          <p:nvPr/>
        </p:nvSpPr>
        <p:spPr bwMode="auto">
          <a:xfrm>
            <a:off x="6771991" y="5058644"/>
            <a:ext cx="116012" cy="116004"/>
          </a:xfrm>
          <a:prstGeom prst="ellipse">
            <a:avLst/>
          </a:prstGeom>
          <a:solidFill>
            <a:schemeClr val="accent5"/>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8" name="Shape 143">
            <a:extLst>
              <a:ext uri="{FF2B5EF4-FFF2-40B4-BE49-F238E27FC236}">
                <a16:creationId xmlns:a16="http://schemas.microsoft.com/office/drawing/2014/main" id="{71E2847E-2B08-AA4A-810C-A946B997047C}"/>
              </a:ext>
            </a:extLst>
          </p:cNvPr>
          <p:cNvSpPr>
            <a:spLocks noChangeArrowheads="1"/>
          </p:cNvSpPr>
          <p:nvPr/>
        </p:nvSpPr>
        <p:spPr bwMode="auto">
          <a:xfrm>
            <a:off x="5223233" y="2625550"/>
            <a:ext cx="116012" cy="116004"/>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9" name="Shape 144">
            <a:extLst>
              <a:ext uri="{FF2B5EF4-FFF2-40B4-BE49-F238E27FC236}">
                <a16:creationId xmlns:a16="http://schemas.microsoft.com/office/drawing/2014/main" id="{1367492C-6B57-1B48-A01E-3E0343D96FBF}"/>
              </a:ext>
            </a:extLst>
          </p:cNvPr>
          <p:cNvSpPr>
            <a:spLocks noChangeArrowheads="1"/>
          </p:cNvSpPr>
          <p:nvPr/>
        </p:nvSpPr>
        <p:spPr bwMode="auto">
          <a:xfrm>
            <a:off x="5753490" y="3203478"/>
            <a:ext cx="116012" cy="116004"/>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0" name="Shape 145">
            <a:extLst>
              <a:ext uri="{FF2B5EF4-FFF2-40B4-BE49-F238E27FC236}">
                <a16:creationId xmlns:a16="http://schemas.microsoft.com/office/drawing/2014/main" id="{1F22D877-2D00-4648-91E2-9D81657FBBEB}"/>
              </a:ext>
            </a:extLst>
          </p:cNvPr>
          <p:cNvSpPr>
            <a:spLocks noChangeArrowheads="1"/>
          </p:cNvSpPr>
          <p:nvPr/>
        </p:nvSpPr>
        <p:spPr bwMode="auto">
          <a:xfrm>
            <a:off x="8188623" y="2625550"/>
            <a:ext cx="116012" cy="116004"/>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1" name="Shape 146">
            <a:extLst>
              <a:ext uri="{FF2B5EF4-FFF2-40B4-BE49-F238E27FC236}">
                <a16:creationId xmlns:a16="http://schemas.microsoft.com/office/drawing/2014/main" id="{35DA1BD5-3262-DD4C-BBA8-26997D5DC3C0}"/>
              </a:ext>
            </a:extLst>
          </p:cNvPr>
          <p:cNvSpPr>
            <a:spLocks noChangeArrowheads="1"/>
          </p:cNvSpPr>
          <p:nvPr/>
        </p:nvSpPr>
        <p:spPr bwMode="auto">
          <a:xfrm>
            <a:off x="8718881" y="3203478"/>
            <a:ext cx="116012" cy="116004"/>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4" name="Shape 159">
            <a:extLst>
              <a:ext uri="{FF2B5EF4-FFF2-40B4-BE49-F238E27FC236}">
                <a16:creationId xmlns:a16="http://schemas.microsoft.com/office/drawing/2014/main" id="{24B462E7-7FE4-284A-8B6D-DB4C6EE7CE3F}"/>
              </a:ext>
            </a:extLst>
          </p:cNvPr>
          <p:cNvSpPr>
            <a:spLocks noChangeArrowheads="1"/>
          </p:cNvSpPr>
          <p:nvPr/>
        </p:nvSpPr>
        <p:spPr bwMode="auto">
          <a:xfrm>
            <a:off x="10073142" y="3549065"/>
            <a:ext cx="707230" cy="707180"/>
          </a:xfrm>
          <a:prstGeom prst="ellipse">
            <a:avLst/>
          </a:prstGeom>
          <a:solidFill>
            <a:srgbClr val="FFFFFF"/>
          </a:solidFill>
          <a:ln w="63500">
            <a:solidFill>
              <a:schemeClr val="bg1">
                <a:lumMod val="50000"/>
              </a:schemeClr>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5" name="Shape 160">
            <a:extLst>
              <a:ext uri="{FF2B5EF4-FFF2-40B4-BE49-F238E27FC236}">
                <a16:creationId xmlns:a16="http://schemas.microsoft.com/office/drawing/2014/main" id="{EC66A93D-AACD-3C47-A8D7-D78F9AEB55AD}"/>
              </a:ext>
            </a:extLst>
          </p:cNvPr>
          <p:cNvSpPr>
            <a:spLocks noChangeShapeType="1"/>
          </p:cNvSpPr>
          <p:nvPr/>
        </p:nvSpPr>
        <p:spPr bwMode="auto">
          <a:xfrm flipH="1" flipV="1">
            <a:off x="1788760" y="2090501"/>
            <a:ext cx="1652928" cy="1807677"/>
          </a:xfrm>
          <a:prstGeom prst="line">
            <a:avLst/>
          </a:prstGeom>
          <a:noFill/>
          <a:ln w="63500">
            <a:solidFill>
              <a:schemeClr val="accent1"/>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46" name="Shape 161">
            <a:extLst>
              <a:ext uri="{FF2B5EF4-FFF2-40B4-BE49-F238E27FC236}">
                <a16:creationId xmlns:a16="http://schemas.microsoft.com/office/drawing/2014/main" id="{0E76E2D4-FC73-F043-B828-EE2600A08A7F}"/>
              </a:ext>
            </a:extLst>
          </p:cNvPr>
          <p:cNvSpPr>
            <a:spLocks noChangeArrowheads="1"/>
          </p:cNvSpPr>
          <p:nvPr/>
        </p:nvSpPr>
        <p:spPr bwMode="auto">
          <a:xfrm>
            <a:off x="3365554" y="3821428"/>
            <a:ext cx="176611" cy="176598"/>
          </a:xfrm>
          <a:prstGeom prst="ellipse">
            <a:avLst/>
          </a:prstGeom>
          <a:solidFill>
            <a:srgbClr val="FFFFFF"/>
          </a:solidFill>
          <a:ln w="63500">
            <a:solidFill>
              <a:schemeClr val="accent1"/>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7" name="Shape 162">
            <a:extLst>
              <a:ext uri="{FF2B5EF4-FFF2-40B4-BE49-F238E27FC236}">
                <a16:creationId xmlns:a16="http://schemas.microsoft.com/office/drawing/2014/main" id="{49389830-08BB-6D4C-93DF-15AC7975364E}"/>
              </a:ext>
            </a:extLst>
          </p:cNvPr>
          <p:cNvSpPr>
            <a:spLocks noChangeArrowheads="1"/>
          </p:cNvSpPr>
          <p:nvPr/>
        </p:nvSpPr>
        <p:spPr bwMode="auto">
          <a:xfrm>
            <a:off x="1564756" y="1703881"/>
            <a:ext cx="1867502" cy="401390"/>
          </a:xfrm>
          <a:prstGeom prst="roundRect">
            <a:avLst>
              <a:gd name="adj" fmla="val 50000"/>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0" name="Shape 165">
            <a:extLst>
              <a:ext uri="{FF2B5EF4-FFF2-40B4-BE49-F238E27FC236}">
                <a16:creationId xmlns:a16="http://schemas.microsoft.com/office/drawing/2014/main" id="{22AD0C22-54B1-3246-BCCD-C57EA5BB420E}"/>
              </a:ext>
            </a:extLst>
          </p:cNvPr>
          <p:cNvSpPr>
            <a:spLocks noChangeArrowheads="1"/>
          </p:cNvSpPr>
          <p:nvPr/>
        </p:nvSpPr>
        <p:spPr bwMode="auto">
          <a:xfrm>
            <a:off x="2265615" y="2625550"/>
            <a:ext cx="116012" cy="116004"/>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1" name="Shape 166">
            <a:extLst>
              <a:ext uri="{FF2B5EF4-FFF2-40B4-BE49-F238E27FC236}">
                <a16:creationId xmlns:a16="http://schemas.microsoft.com/office/drawing/2014/main" id="{8CFF2150-7D20-4B42-8FC3-C35D53F77685}"/>
              </a:ext>
            </a:extLst>
          </p:cNvPr>
          <p:cNvSpPr>
            <a:spLocks noChangeArrowheads="1"/>
          </p:cNvSpPr>
          <p:nvPr/>
        </p:nvSpPr>
        <p:spPr bwMode="auto">
          <a:xfrm>
            <a:off x="2795872" y="3203478"/>
            <a:ext cx="116012" cy="116004"/>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9" name="TextBox 58">
            <a:extLst>
              <a:ext uri="{FF2B5EF4-FFF2-40B4-BE49-F238E27FC236}">
                <a16:creationId xmlns:a16="http://schemas.microsoft.com/office/drawing/2014/main" id="{89EE8C44-AA5D-A448-8F01-C8AA6D49FC09}"/>
              </a:ext>
            </a:extLst>
          </p:cNvPr>
          <p:cNvSpPr txBox="1"/>
          <p:nvPr/>
        </p:nvSpPr>
        <p:spPr>
          <a:xfrm>
            <a:off x="1950119" y="1727605"/>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60" name="TextBox 59">
            <a:extLst>
              <a:ext uri="{FF2B5EF4-FFF2-40B4-BE49-F238E27FC236}">
                <a16:creationId xmlns:a16="http://schemas.microsoft.com/office/drawing/2014/main" id="{EC8C63E9-3BCC-B448-92A1-6665C37785E8}"/>
              </a:ext>
            </a:extLst>
          </p:cNvPr>
          <p:cNvSpPr txBox="1"/>
          <p:nvPr/>
        </p:nvSpPr>
        <p:spPr>
          <a:xfrm>
            <a:off x="4907738" y="1727605"/>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61" name="TextBox 60">
            <a:extLst>
              <a:ext uri="{FF2B5EF4-FFF2-40B4-BE49-F238E27FC236}">
                <a16:creationId xmlns:a16="http://schemas.microsoft.com/office/drawing/2014/main" id="{EB98D4AC-57B1-DE4F-B7B7-46A54E748DEE}"/>
              </a:ext>
            </a:extLst>
          </p:cNvPr>
          <p:cNvSpPr txBox="1"/>
          <p:nvPr/>
        </p:nvSpPr>
        <p:spPr>
          <a:xfrm>
            <a:off x="7864334" y="1727605"/>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62" name="TextBox 61">
            <a:extLst>
              <a:ext uri="{FF2B5EF4-FFF2-40B4-BE49-F238E27FC236}">
                <a16:creationId xmlns:a16="http://schemas.microsoft.com/office/drawing/2014/main" id="{FD144AE8-20CC-8A44-A1FE-346B07B29600}"/>
              </a:ext>
            </a:extLst>
          </p:cNvPr>
          <p:cNvSpPr txBox="1"/>
          <p:nvPr/>
        </p:nvSpPr>
        <p:spPr>
          <a:xfrm>
            <a:off x="3442511" y="5718646"/>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63" name="TextBox 62">
            <a:extLst>
              <a:ext uri="{FF2B5EF4-FFF2-40B4-BE49-F238E27FC236}">
                <a16:creationId xmlns:a16="http://schemas.microsoft.com/office/drawing/2014/main" id="{2D0C3E10-36B9-484C-9290-E31A0DA69A9B}"/>
              </a:ext>
            </a:extLst>
          </p:cNvPr>
          <p:cNvSpPr txBox="1"/>
          <p:nvPr/>
        </p:nvSpPr>
        <p:spPr>
          <a:xfrm>
            <a:off x="6394830" y="5718646"/>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64" name="Freeform 966">
            <a:extLst>
              <a:ext uri="{FF2B5EF4-FFF2-40B4-BE49-F238E27FC236}">
                <a16:creationId xmlns:a16="http://schemas.microsoft.com/office/drawing/2014/main" id="{7E503B47-78EC-BA49-9F60-C4238E227F7D}"/>
              </a:ext>
            </a:extLst>
          </p:cNvPr>
          <p:cNvSpPr>
            <a:spLocks noChangeAspect="1" noChangeArrowheads="1"/>
          </p:cNvSpPr>
          <p:nvPr/>
        </p:nvSpPr>
        <p:spPr bwMode="auto">
          <a:xfrm>
            <a:off x="10220947" y="3694502"/>
            <a:ext cx="407351" cy="407351"/>
          </a:xfrm>
          <a:custGeom>
            <a:avLst/>
            <a:gdLst>
              <a:gd name="T0" fmla="*/ 148005 w 285388"/>
              <a:gd name="T1" fmla="*/ 264960 h 285390"/>
              <a:gd name="T2" fmla="*/ 138815 w 285388"/>
              <a:gd name="T3" fmla="*/ 251269 h 285390"/>
              <a:gd name="T4" fmla="*/ 92272 w 285388"/>
              <a:gd name="T5" fmla="*/ 238382 h 285390"/>
              <a:gd name="T6" fmla="*/ 79201 w 285388"/>
              <a:gd name="T7" fmla="*/ 251391 h 285390"/>
              <a:gd name="T8" fmla="*/ 90779 w 285388"/>
              <a:gd name="T9" fmla="*/ 232406 h 285390"/>
              <a:gd name="T10" fmla="*/ 50953 w 285388"/>
              <a:gd name="T11" fmla="*/ 199973 h 285390"/>
              <a:gd name="T12" fmla="*/ 33011 w 285388"/>
              <a:gd name="T13" fmla="*/ 205291 h 285390"/>
              <a:gd name="T14" fmla="*/ 160638 w 285388"/>
              <a:gd name="T15" fmla="*/ 183004 h 285390"/>
              <a:gd name="T16" fmla="*/ 160638 w 285388"/>
              <a:gd name="T17" fmla="*/ 231843 h 285390"/>
              <a:gd name="T18" fmla="*/ 160638 w 285388"/>
              <a:gd name="T19" fmla="*/ 183004 h 285390"/>
              <a:gd name="T20" fmla="*/ 206826 w 285388"/>
              <a:gd name="T21" fmla="*/ 278150 h 285390"/>
              <a:gd name="T22" fmla="*/ 231557 w 285388"/>
              <a:gd name="T23" fmla="*/ 190239 h 285390"/>
              <a:gd name="T24" fmla="*/ 240286 w 285388"/>
              <a:gd name="T25" fmla="*/ 253549 h 285390"/>
              <a:gd name="T26" fmla="*/ 266472 w 285388"/>
              <a:gd name="T27" fmla="*/ 253549 h 285390"/>
              <a:gd name="T28" fmla="*/ 178095 w 285388"/>
              <a:gd name="T29" fmla="*/ 162744 h 285390"/>
              <a:gd name="T30" fmla="*/ 275201 w 285388"/>
              <a:gd name="T31" fmla="*/ 253549 h 285390"/>
              <a:gd name="T32" fmla="*/ 286838 w 285388"/>
              <a:gd name="T33" fmla="*/ 282492 h 285390"/>
              <a:gd name="T34" fmla="*/ 162092 w 285388"/>
              <a:gd name="T35" fmla="*/ 282492 h 285390"/>
              <a:gd name="T36" fmla="*/ 173730 w 285388"/>
              <a:gd name="T37" fmla="*/ 253549 h 285390"/>
              <a:gd name="T38" fmla="*/ 138815 w 285388"/>
              <a:gd name="T39" fmla="*/ 218819 h 285390"/>
              <a:gd name="T40" fmla="*/ 173730 w 285388"/>
              <a:gd name="T41" fmla="*/ 174321 h 285390"/>
              <a:gd name="T42" fmla="*/ 249681 w 285388"/>
              <a:gd name="T43" fmla="*/ 138810 h 285390"/>
              <a:gd name="T44" fmla="*/ 263372 w 285388"/>
              <a:gd name="T45" fmla="*/ 148000 h 285390"/>
              <a:gd name="T46" fmla="*/ 249681 w 285388"/>
              <a:gd name="T47" fmla="*/ 138810 h 285390"/>
              <a:gd name="T48" fmla="*/ 39529 w 285388"/>
              <a:gd name="T49" fmla="*/ 143405 h 285390"/>
              <a:gd name="T50" fmla="*/ 17551 w 285388"/>
              <a:gd name="T51" fmla="*/ 143405 h 285390"/>
              <a:gd name="T52" fmla="*/ 131495 w 285388"/>
              <a:gd name="T53" fmla="*/ 143576 h 285390"/>
              <a:gd name="T54" fmla="*/ 141572 w 285388"/>
              <a:gd name="T55" fmla="*/ 133449 h 285390"/>
              <a:gd name="T56" fmla="*/ 250400 w 285388"/>
              <a:gd name="T57" fmla="*/ 86690 h 285390"/>
              <a:gd name="T58" fmla="*/ 232456 w 285388"/>
              <a:gd name="T59" fmla="*/ 91652 h 285390"/>
              <a:gd name="T60" fmla="*/ 39237 w 285388"/>
              <a:gd name="T61" fmla="*/ 79244 h 285390"/>
              <a:gd name="T62" fmla="*/ 48758 w 285388"/>
              <a:gd name="T63" fmla="*/ 93781 h 285390"/>
              <a:gd name="T64" fmla="*/ 33011 w 285388"/>
              <a:gd name="T65" fmla="*/ 80661 h 285390"/>
              <a:gd name="T66" fmla="*/ 145890 w 285388"/>
              <a:gd name="T67" fmla="*/ 58589 h 285390"/>
              <a:gd name="T68" fmla="*/ 202747 w 285388"/>
              <a:gd name="T69" fmla="*/ 139236 h 285390"/>
              <a:gd name="T70" fmla="*/ 159564 w 285388"/>
              <a:gd name="T71" fmla="*/ 147916 h 285390"/>
              <a:gd name="T72" fmla="*/ 137253 w 285388"/>
              <a:gd name="T73" fmla="*/ 125494 h 285390"/>
              <a:gd name="T74" fmla="*/ 205660 w 285388"/>
              <a:gd name="T75" fmla="*/ 34995 h 285390"/>
              <a:gd name="T76" fmla="*/ 196697 w 285388"/>
              <a:gd name="T77" fmla="*/ 55471 h 285390"/>
              <a:gd name="T78" fmla="*/ 199684 w 285388"/>
              <a:gd name="T79" fmla="*/ 36484 h 285390"/>
              <a:gd name="T80" fmla="*/ 85549 w 285388"/>
              <a:gd name="T81" fmla="*/ 36484 h 285390"/>
              <a:gd name="T82" fmla="*/ 88537 w 285388"/>
              <a:gd name="T83" fmla="*/ 55471 h 285390"/>
              <a:gd name="T84" fmla="*/ 79201 w 285388"/>
              <a:gd name="T85" fmla="*/ 34995 h 285390"/>
              <a:gd name="T86" fmla="*/ 148005 w 285388"/>
              <a:gd name="T87" fmla="*/ 34924 h 285390"/>
              <a:gd name="T88" fmla="*/ 138815 w 285388"/>
              <a:gd name="T89" fmla="*/ 21803 h 285390"/>
              <a:gd name="T90" fmla="*/ 285246 w 285388"/>
              <a:gd name="T91" fmla="*/ 142618 h 285390"/>
              <a:gd name="T92" fmla="*/ 142623 w 285388"/>
              <a:gd name="T93" fmla="*/ 8666 h 285390"/>
              <a:gd name="T94" fmla="*/ 146956 w 285388"/>
              <a:gd name="T95" fmla="*/ 280905 h 285390"/>
              <a:gd name="T96" fmla="*/ 142623 w 285388"/>
              <a:gd name="T97" fmla="*/ 0 h 28539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85388" h="285390">
                <a:moveTo>
                  <a:pt x="142685" y="246062"/>
                </a:moveTo>
                <a:cubicBezTo>
                  <a:pt x="145352" y="246062"/>
                  <a:pt x="147257" y="247854"/>
                  <a:pt x="147257" y="250005"/>
                </a:cubicBezTo>
                <a:lnTo>
                  <a:pt x="147257" y="263627"/>
                </a:lnTo>
                <a:cubicBezTo>
                  <a:pt x="147257" y="266136"/>
                  <a:pt x="145352" y="267929"/>
                  <a:pt x="142685" y="267929"/>
                </a:cubicBezTo>
                <a:cubicBezTo>
                  <a:pt x="140018" y="267929"/>
                  <a:pt x="138113" y="266136"/>
                  <a:pt x="138113" y="263627"/>
                </a:cubicBezTo>
                <a:lnTo>
                  <a:pt x="138113" y="250005"/>
                </a:lnTo>
                <a:cubicBezTo>
                  <a:pt x="138113" y="247854"/>
                  <a:pt x="140018" y="246062"/>
                  <a:pt x="142685" y="246062"/>
                </a:cubicBezTo>
                <a:close/>
                <a:moveTo>
                  <a:pt x="90319" y="231237"/>
                </a:moveTo>
                <a:cubicBezTo>
                  <a:pt x="92548" y="232286"/>
                  <a:pt x="93291" y="235084"/>
                  <a:pt x="91805" y="237183"/>
                </a:cubicBezTo>
                <a:lnTo>
                  <a:pt x="85117" y="248377"/>
                </a:lnTo>
                <a:cubicBezTo>
                  <a:pt x="84002" y="249776"/>
                  <a:pt x="82516" y="250475"/>
                  <a:pt x="81030" y="250475"/>
                </a:cubicBezTo>
                <a:cubicBezTo>
                  <a:pt x="80287" y="250475"/>
                  <a:pt x="79544" y="250126"/>
                  <a:pt x="78801" y="250126"/>
                </a:cubicBezTo>
                <a:cubicBezTo>
                  <a:pt x="76571" y="248726"/>
                  <a:pt x="76200" y="246278"/>
                  <a:pt x="77314" y="244529"/>
                </a:cubicBezTo>
                <a:lnTo>
                  <a:pt x="84374" y="232985"/>
                </a:lnTo>
                <a:cubicBezTo>
                  <a:pt x="85489" y="230887"/>
                  <a:pt x="88461" y="230187"/>
                  <a:pt x="90319" y="231237"/>
                </a:cubicBezTo>
                <a:close/>
                <a:moveTo>
                  <a:pt x="46688" y="191558"/>
                </a:moveTo>
                <a:cubicBezTo>
                  <a:pt x="48510" y="190500"/>
                  <a:pt x="51060" y="191206"/>
                  <a:pt x="52517" y="193322"/>
                </a:cubicBezTo>
                <a:cubicBezTo>
                  <a:pt x="53610" y="195439"/>
                  <a:pt x="52882" y="197908"/>
                  <a:pt x="50696" y="198967"/>
                </a:cubicBezTo>
                <a:lnTo>
                  <a:pt x="39037" y="205670"/>
                </a:lnTo>
                <a:cubicBezTo>
                  <a:pt x="38308" y="206022"/>
                  <a:pt x="37579" y="206022"/>
                  <a:pt x="36486" y="206022"/>
                </a:cubicBezTo>
                <a:cubicBezTo>
                  <a:pt x="35029" y="206022"/>
                  <a:pt x="33936" y="205670"/>
                  <a:pt x="32843" y="204258"/>
                </a:cubicBezTo>
                <a:cubicBezTo>
                  <a:pt x="31750" y="202142"/>
                  <a:pt x="32478" y="199320"/>
                  <a:pt x="34665" y="198261"/>
                </a:cubicBezTo>
                <a:lnTo>
                  <a:pt x="46688" y="191558"/>
                </a:lnTo>
                <a:close/>
                <a:moveTo>
                  <a:pt x="159825" y="182083"/>
                </a:moveTo>
                <a:cubicBezTo>
                  <a:pt x="152587" y="182083"/>
                  <a:pt x="146798" y="187842"/>
                  <a:pt x="146798" y="195041"/>
                </a:cubicBezTo>
                <a:lnTo>
                  <a:pt x="146798" y="217718"/>
                </a:lnTo>
                <a:cubicBezTo>
                  <a:pt x="146798" y="224917"/>
                  <a:pt x="152587" y="230677"/>
                  <a:pt x="159825" y="230677"/>
                </a:cubicBezTo>
                <a:lnTo>
                  <a:pt x="172851" y="230677"/>
                </a:lnTo>
                <a:lnTo>
                  <a:pt x="172851" y="182083"/>
                </a:lnTo>
                <a:lnTo>
                  <a:pt x="159825" y="182083"/>
                </a:lnTo>
                <a:close/>
                <a:moveTo>
                  <a:pt x="181536" y="170564"/>
                </a:moveTo>
                <a:lnTo>
                  <a:pt x="181536" y="252274"/>
                </a:lnTo>
                <a:cubicBezTo>
                  <a:pt x="181536" y="265953"/>
                  <a:pt x="192392" y="276751"/>
                  <a:pt x="205780" y="276751"/>
                </a:cubicBezTo>
                <a:lnTo>
                  <a:pt x="226768" y="276751"/>
                </a:lnTo>
                <a:cubicBezTo>
                  <a:pt x="228215" y="274591"/>
                  <a:pt x="230386" y="265953"/>
                  <a:pt x="230386" y="252274"/>
                </a:cubicBezTo>
                <a:lnTo>
                  <a:pt x="230386" y="189282"/>
                </a:lnTo>
                <a:cubicBezTo>
                  <a:pt x="230386" y="186762"/>
                  <a:pt x="232558" y="184962"/>
                  <a:pt x="234729" y="184962"/>
                </a:cubicBezTo>
                <a:cubicBezTo>
                  <a:pt x="237262" y="184962"/>
                  <a:pt x="239071" y="186762"/>
                  <a:pt x="239071" y="189282"/>
                </a:cubicBezTo>
                <a:lnTo>
                  <a:pt x="239071" y="252274"/>
                </a:lnTo>
                <a:cubicBezTo>
                  <a:pt x="239071" y="257314"/>
                  <a:pt x="238709" y="268472"/>
                  <a:pt x="236176" y="276751"/>
                </a:cubicBezTo>
                <a:lnTo>
                  <a:pt x="240518" y="276751"/>
                </a:lnTo>
                <a:cubicBezTo>
                  <a:pt x="253907" y="276751"/>
                  <a:pt x="265124" y="265953"/>
                  <a:pt x="265124" y="252274"/>
                </a:cubicBezTo>
                <a:lnTo>
                  <a:pt x="265124" y="170564"/>
                </a:lnTo>
                <a:lnTo>
                  <a:pt x="181536" y="170564"/>
                </a:lnTo>
                <a:close/>
                <a:moveTo>
                  <a:pt x="177194" y="161925"/>
                </a:moveTo>
                <a:lnTo>
                  <a:pt x="269467" y="161925"/>
                </a:lnTo>
                <a:cubicBezTo>
                  <a:pt x="271638" y="161925"/>
                  <a:pt x="273809" y="163725"/>
                  <a:pt x="273809" y="166245"/>
                </a:cubicBezTo>
                <a:lnTo>
                  <a:pt x="273809" y="252274"/>
                </a:lnTo>
                <a:cubicBezTo>
                  <a:pt x="273809" y="261993"/>
                  <a:pt x="269467" y="270632"/>
                  <a:pt x="262953" y="276751"/>
                </a:cubicBezTo>
                <a:lnTo>
                  <a:pt x="281046" y="276751"/>
                </a:lnTo>
                <a:cubicBezTo>
                  <a:pt x="283217" y="276751"/>
                  <a:pt x="285388" y="278911"/>
                  <a:pt x="285388" y="281071"/>
                </a:cubicBezTo>
                <a:cubicBezTo>
                  <a:pt x="285388" y="283590"/>
                  <a:pt x="283217" y="285390"/>
                  <a:pt x="281046" y="285390"/>
                </a:cubicBezTo>
                <a:lnTo>
                  <a:pt x="165614" y="285390"/>
                </a:lnTo>
                <a:cubicBezTo>
                  <a:pt x="163081" y="285390"/>
                  <a:pt x="161272" y="283590"/>
                  <a:pt x="161272" y="281071"/>
                </a:cubicBezTo>
                <a:cubicBezTo>
                  <a:pt x="161272" y="278911"/>
                  <a:pt x="163081" y="276751"/>
                  <a:pt x="165614" y="276751"/>
                </a:cubicBezTo>
                <a:lnTo>
                  <a:pt x="183707" y="276751"/>
                </a:lnTo>
                <a:cubicBezTo>
                  <a:pt x="176832" y="270632"/>
                  <a:pt x="172851" y="261993"/>
                  <a:pt x="172851" y="252274"/>
                </a:cubicBezTo>
                <a:lnTo>
                  <a:pt x="172851" y="239316"/>
                </a:lnTo>
                <a:lnTo>
                  <a:pt x="159825" y="239316"/>
                </a:lnTo>
                <a:cubicBezTo>
                  <a:pt x="147883" y="239316"/>
                  <a:pt x="138113" y="229597"/>
                  <a:pt x="138113" y="217718"/>
                </a:cubicBezTo>
                <a:lnTo>
                  <a:pt x="138113" y="195041"/>
                </a:lnTo>
                <a:cubicBezTo>
                  <a:pt x="138113" y="183163"/>
                  <a:pt x="147883" y="173444"/>
                  <a:pt x="159825" y="173444"/>
                </a:cubicBezTo>
                <a:lnTo>
                  <a:pt x="172851" y="173444"/>
                </a:lnTo>
                <a:lnTo>
                  <a:pt x="172851" y="166245"/>
                </a:lnTo>
                <a:cubicBezTo>
                  <a:pt x="172851" y="163725"/>
                  <a:pt x="174661" y="161925"/>
                  <a:pt x="177194" y="161925"/>
                </a:cubicBezTo>
                <a:close/>
                <a:moveTo>
                  <a:pt x="248418" y="138112"/>
                </a:moveTo>
                <a:lnTo>
                  <a:pt x="262040" y="138112"/>
                </a:lnTo>
                <a:cubicBezTo>
                  <a:pt x="264191" y="138112"/>
                  <a:pt x="266342" y="140398"/>
                  <a:pt x="266342" y="142684"/>
                </a:cubicBezTo>
                <a:cubicBezTo>
                  <a:pt x="266342" y="145351"/>
                  <a:pt x="264191" y="147256"/>
                  <a:pt x="262040" y="147256"/>
                </a:cubicBezTo>
                <a:lnTo>
                  <a:pt x="248418" y="147256"/>
                </a:lnTo>
                <a:cubicBezTo>
                  <a:pt x="246268" y="147256"/>
                  <a:pt x="244475" y="145351"/>
                  <a:pt x="244475" y="142684"/>
                </a:cubicBezTo>
                <a:cubicBezTo>
                  <a:pt x="244475" y="140398"/>
                  <a:pt x="246268" y="138112"/>
                  <a:pt x="248418" y="138112"/>
                </a:cubicBezTo>
                <a:close/>
                <a:moveTo>
                  <a:pt x="21764" y="138112"/>
                </a:moveTo>
                <a:lnTo>
                  <a:pt x="35028" y="138112"/>
                </a:lnTo>
                <a:cubicBezTo>
                  <a:pt x="37537" y="138112"/>
                  <a:pt x="39329" y="140398"/>
                  <a:pt x="39329" y="142684"/>
                </a:cubicBezTo>
                <a:cubicBezTo>
                  <a:pt x="39329" y="145351"/>
                  <a:pt x="37537" y="147256"/>
                  <a:pt x="35028" y="147256"/>
                </a:cubicBezTo>
                <a:lnTo>
                  <a:pt x="21764" y="147256"/>
                </a:lnTo>
                <a:cubicBezTo>
                  <a:pt x="19255" y="147256"/>
                  <a:pt x="17463" y="145351"/>
                  <a:pt x="17463" y="142684"/>
                </a:cubicBezTo>
                <a:cubicBezTo>
                  <a:pt x="17463" y="140398"/>
                  <a:pt x="19255" y="138112"/>
                  <a:pt x="21764" y="138112"/>
                </a:cubicBezTo>
                <a:close/>
                <a:moveTo>
                  <a:pt x="140856" y="132778"/>
                </a:moveTo>
                <a:cubicBezTo>
                  <a:pt x="135127" y="132778"/>
                  <a:pt x="130830" y="137456"/>
                  <a:pt x="130830" y="142854"/>
                </a:cubicBezTo>
                <a:cubicBezTo>
                  <a:pt x="130830" y="148251"/>
                  <a:pt x="135127" y="152929"/>
                  <a:pt x="140856" y="152929"/>
                </a:cubicBezTo>
                <a:cubicBezTo>
                  <a:pt x="146226" y="152929"/>
                  <a:pt x="150881" y="148251"/>
                  <a:pt x="150881" y="142854"/>
                </a:cubicBezTo>
                <a:cubicBezTo>
                  <a:pt x="150881" y="137456"/>
                  <a:pt x="146226" y="132778"/>
                  <a:pt x="140856" y="132778"/>
                </a:cubicBezTo>
                <a:close/>
                <a:moveTo>
                  <a:pt x="244762" y="78845"/>
                </a:moveTo>
                <a:cubicBezTo>
                  <a:pt x="246948" y="77787"/>
                  <a:pt x="249498" y="78492"/>
                  <a:pt x="250592" y="80256"/>
                </a:cubicBezTo>
                <a:cubicBezTo>
                  <a:pt x="252049" y="82373"/>
                  <a:pt x="251320" y="85195"/>
                  <a:pt x="249134" y="86254"/>
                </a:cubicBezTo>
                <a:lnTo>
                  <a:pt x="237111" y="92956"/>
                </a:lnTo>
                <a:cubicBezTo>
                  <a:pt x="236746" y="93309"/>
                  <a:pt x="236018" y="93309"/>
                  <a:pt x="234925" y="93309"/>
                </a:cubicBezTo>
                <a:cubicBezTo>
                  <a:pt x="233467" y="93309"/>
                  <a:pt x="232010" y="92604"/>
                  <a:pt x="231281" y="91192"/>
                </a:cubicBezTo>
                <a:cubicBezTo>
                  <a:pt x="230188" y="89429"/>
                  <a:pt x="230917" y="86606"/>
                  <a:pt x="233103" y="85548"/>
                </a:cubicBezTo>
                <a:lnTo>
                  <a:pt x="244762" y="78845"/>
                </a:lnTo>
                <a:close/>
                <a:moveTo>
                  <a:pt x="39037" y="78845"/>
                </a:moveTo>
                <a:lnTo>
                  <a:pt x="50696" y="85548"/>
                </a:lnTo>
                <a:cubicBezTo>
                  <a:pt x="52882" y="86606"/>
                  <a:pt x="53610" y="89429"/>
                  <a:pt x="52517" y="91192"/>
                </a:cubicBezTo>
                <a:cubicBezTo>
                  <a:pt x="51424" y="92604"/>
                  <a:pt x="50331" y="93309"/>
                  <a:pt x="48510" y="93309"/>
                </a:cubicBezTo>
                <a:cubicBezTo>
                  <a:pt x="47781" y="93309"/>
                  <a:pt x="47052" y="93309"/>
                  <a:pt x="46688" y="92956"/>
                </a:cubicBezTo>
                <a:lnTo>
                  <a:pt x="34665" y="86254"/>
                </a:lnTo>
                <a:cubicBezTo>
                  <a:pt x="32478" y="85195"/>
                  <a:pt x="31750" y="82373"/>
                  <a:pt x="32843" y="80256"/>
                </a:cubicBezTo>
                <a:cubicBezTo>
                  <a:pt x="33936" y="78492"/>
                  <a:pt x="36851" y="77787"/>
                  <a:pt x="39037" y="78845"/>
                </a:cubicBezTo>
                <a:close/>
                <a:moveTo>
                  <a:pt x="140856" y="53975"/>
                </a:moveTo>
                <a:cubicBezTo>
                  <a:pt x="143362" y="53975"/>
                  <a:pt x="145152" y="55774"/>
                  <a:pt x="145152" y="58293"/>
                </a:cubicBezTo>
                <a:lnTo>
                  <a:pt x="145152" y="124862"/>
                </a:lnTo>
                <a:cubicBezTo>
                  <a:pt x="151955" y="126301"/>
                  <a:pt x="157325" y="131699"/>
                  <a:pt x="158757" y="138536"/>
                </a:cubicBezTo>
                <a:lnTo>
                  <a:pt x="201721" y="138536"/>
                </a:lnTo>
                <a:cubicBezTo>
                  <a:pt x="203869" y="138536"/>
                  <a:pt x="206017" y="140695"/>
                  <a:pt x="206017" y="142854"/>
                </a:cubicBezTo>
                <a:cubicBezTo>
                  <a:pt x="206017" y="145373"/>
                  <a:pt x="203869" y="147172"/>
                  <a:pt x="201721" y="147172"/>
                </a:cubicBezTo>
                <a:lnTo>
                  <a:pt x="158757" y="147172"/>
                </a:lnTo>
                <a:cubicBezTo>
                  <a:pt x="156967" y="155448"/>
                  <a:pt x="149449" y="161565"/>
                  <a:pt x="140856" y="161565"/>
                </a:cubicBezTo>
                <a:cubicBezTo>
                  <a:pt x="130472" y="161565"/>
                  <a:pt x="122238" y="153289"/>
                  <a:pt x="122238" y="142854"/>
                </a:cubicBezTo>
                <a:cubicBezTo>
                  <a:pt x="122238" y="133858"/>
                  <a:pt x="128324" y="126661"/>
                  <a:pt x="136559" y="124862"/>
                </a:cubicBezTo>
                <a:lnTo>
                  <a:pt x="136559" y="58293"/>
                </a:lnTo>
                <a:cubicBezTo>
                  <a:pt x="136559" y="55774"/>
                  <a:pt x="138350" y="53975"/>
                  <a:pt x="140856" y="53975"/>
                </a:cubicBezTo>
                <a:close/>
                <a:moveTo>
                  <a:pt x="204619" y="34819"/>
                </a:moveTo>
                <a:cubicBezTo>
                  <a:pt x="206849" y="35930"/>
                  <a:pt x="207592" y="38523"/>
                  <a:pt x="206105" y="40745"/>
                </a:cubicBezTo>
                <a:lnTo>
                  <a:pt x="199418" y="52599"/>
                </a:lnTo>
                <a:cubicBezTo>
                  <a:pt x="198674" y="54080"/>
                  <a:pt x="197188" y="55191"/>
                  <a:pt x="195702" y="55191"/>
                </a:cubicBezTo>
                <a:cubicBezTo>
                  <a:pt x="194587" y="55191"/>
                  <a:pt x="194216" y="54821"/>
                  <a:pt x="193473" y="54451"/>
                </a:cubicBezTo>
                <a:cubicBezTo>
                  <a:pt x="191243" y="52969"/>
                  <a:pt x="190500" y="50376"/>
                  <a:pt x="191615" y="48524"/>
                </a:cubicBezTo>
                <a:lnTo>
                  <a:pt x="198674" y="36300"/>
                </a:lnTo>
                <a:cubicBezTo>
                  <a:pt x="200161" y="34078"/>
                  <a:pt x="202390" y="33337"/>
                  <a:pt x="204619" y="34819"/>
                </a:cubicBezTo>
                <a:close/>
                <a:moveTo>
                  <a:pt x="78801" y="34819"/>
                </a:moveTo>
                <a:cubicBezTo>
                  <a:pt x="81030" y="33337"/>
                  <a:pt x="83631" y="34078"/>
                  <a:pt x="85117" y="36300"/>
                </a:cubicBezTo>
                <a:lnTo>
                  <a:pt x="91805" y="48524"/>
                </a:lnTo>
                <a:cubicBezTo>
                  <a:pt x="93291" y="50376"/>
                  <a:pt x="92548" y="52969"/>
                  <a:pt x="90319" y="54451"/>
                </a:cubicBezTo>
                <a:cubicBezTo>
                  <a:pt x="89576" y="54821"/>
                  <a:pt x="88833" y="55191"/>
                  <a:pt x="88089" y="55191"/>
                </a:cubicBezTo>
                <a:cubicBezTo>
                  <a:pt x="86603" y="55191"/>
                  <a:pt x="85117" y="54080"/>
                  <a:pt x="84374" y="52599"/>
                </a:cubicBezTo>
                <a:lnTo>
                  <a:pt x="77314" y="40745"/>
                </a:lnTo>
                <a:cubicBezTo>
                  <a:pt x="76200" y="38523"/>
                  <a:pt x="76571" y="35930"/>
                  <a:pt x="78801" y="34819"/>
                </a:cubicBezTo>
                <a:close/>
                <a:moveTo>
                  <a:pt x="142685" y="17462"/>
                </a:moveTo>
                <a:cubicBezTo>
                  <a:pt x="145352" y="17462"/>
                  <a:pt x="147257" y="19226"/>
                  <a:pt x="147257" y="21695"/>
                </a:cubicBezTo>
                <a:lnTo>
                  <a:pt x="147257" y="34748"/>
                </a:lnTo>
                <a:cubicBezTo>
                  <a:pt x="147257" y="37570"/>
                  <a:pt x="145352" y="39334"/>
                  <a:pt x="142685" y="39334"/>
                </a:cubicBezTo>
                <a:cubicBezTo>
                  <a:pt x="140018" y="39334"/>
                  <a:pt x="138113" y="37570"/>
                  <a:pt x="138113" y="34748"/>
                </a:cubicBezTo>
                <a:lnTo>
                  <a:pt x="138113" y="21695"/>
                </a:lnTo>
                <a:cubicBezTo>
                  <a:pt x="138113" y="19226"/>
                  <a:pt x="140018" y="17462"/>
                  <a:pt x="142685" y="17462"/>
                </a:cubicBezTo>
                <a:close/>
                <a:moveTo>
                  <a:pt x="141902" y="0"/>
                </a:moveTo>
                <a:cubicBezTo>
                  <a:pt x="219858" y="0"/>
                  <a:pt x="283804" y="63586"/>
                  <a:pt x="283804" y="141901"/>
                </a:cubicBezTo>
                <a:cubicBezTo>
                  <a:pt x="283804" y="144416"/>
                  <a:pt x="281649" y="146212"/>
                  <a:pt x="279493" y="146212"/>
                </a:cubicBezTo>
                <a:cubicBezTo>
                  <a:pt x="276978" y="146212"/>
                  <a:pt x="275182" y="144416"/>
                  <a:pt x="275182" y="141901"/>
                </a:cubicBezTo>
                <a:cubicBezTo>
                  <a:pt x="275182" y="68615"/>
                  <a:pt x="215547" y="8622"/>
                  <a:pt x="141902" y="8622"/>
                </a:cubicBezTo>
                <a:cubicBezTo>
                  <a:pt x="68256" y="8622"/>
                  <a:pt x="8622" y="68615"/>
                  <a:pt x="8622" y="141901"/>
                </a:cubicBezTo>
                <a:cubicBezTo>
                  <a:pt x="8622" y="215547"/>
                  <a:pt x="68256" y="275181"/>
                  <a:pt x="141902" y="275181"/>
                </a:cubicBezTo>
                <a:cubicBezTo>
                  <a:pt x="144417" y="275181"/>
                  <a:pt x="146213" y="277337"/>
                  <a:pt x="146213" y="279492"/>
                </a:cubicBezTo>
                <a:cubicBezTo>
                  <a:pt x="146213" y="282007"/>
                  <a:pt x="144417" y="283803"/>
                  <a:pt x="141902" y="283803"/>
                </a:cubicBezTo>
                <a:cubicBezTo>
                  <a:pt x="63586" y="283803"/>
                  <a:pt x="0" y="220217"/>
                  <a:pt x="0" y="141901"/>
                </a:cubicBezTo>
                <a:cubicBezTo>
                  <a:pt x="0" y="63586"/>
                  <a:pt x="63586" y="0"/>
                  <a:pt x="141902" y="0"/>
                </a:cubicBezTo>
                <a:close/>
              </a:path>
            </a:pathLst>
          </a:custGeom>
          <a:solidFill>
            <a:schemeClr val="bg1">
              <a:lumMod val="50000"/>
            </a:schemeClr>
          </a:solidFill>
          <a:ln>
            <a:noFill/>
          </a:ln>
          <a:effectLst/>
        </p:spPr>
        <p:txBody>
          <a:bodyPr anchor="ctr"/>
          <a:lstStyle/>
          <a:p>
            <a:endParaRPr lang="en-US" sz="900" dirty="0">
              <a:latin typeface="Roboto Light" panose="02000000000000000000" pitchFamily="2" charset="0"/>
            </a:endParaRPr>
          </a:p>
        </p:txBody>
      </p:sp>
      <p:sp>
        <p:nvSpPr>
          <p:cNvPr id="65" name="Subtitle 2">
            <a:extLst>
              <a:ext uri="{FF2B5EF4-FFF2-40B4-BE49-F238E27FC236}">
                <a16:creationId xmlns:a16="http://schemas.microsoft.com/office/drawing/2014/main" id="{CC6C724D-3C76-7D46-A1F3-2687A43E7075}"/>
              </a:ext>
            </a:extLst>
          </p:cNvPr>
          <p:cNvSpPr txBox="1">
            <a:spLocks/>
          </p:cNvSpPr>
          <p:nvPr/>
        </p:nvSpPr>
        <p:spPr>
          <a:xfrm>
            <a:off x="2555788" y="2425956"/>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6" name="Subtitle 2">
            <a:extLst>
              <a:ext uri="{FF2B5EF4-FFF2-40B4-BE49-F238E27FC236}">
                <a16:creationId xmlns:a16="http://schemas.microsoft.com/office/drawing/2014/main" id="{3780B22F-6A14-3A47-BDA5-CC5345EAB4B3}"/>
              </a:ext>
            </a:extLst>
          </p:cNvPr>
          <p:cNvSpPr txBox="1">
            <a:spLocks/>
          </p:cNvSpPr>
          <p:nvPr/>
        </p:nvSpPr>
        <p:spPr>
          <a:xfrm>
            <a:off x="3096552" y="2988440"/>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7" name="Subtitle 2">
            <a:extLst>
              <a:ext uri="{FF2B5EF4-FFF2-40B4-BE49-F238E27FC236}">
                <a16:creationId xmlns:a16="http://schemas.microsoft.com/office/drawing/2014/main" id="{B052A454-4A77-144E-A024-868F091B38EB}"/>
              </a:ext>
            </a:extLst>
          </p:cNvPr>
          <p:cNvSpPr txBox="1">
            <a:spLocks/>
          </p:cNvSpPr>
          <p:nvPr/>
        </p:nvSpPr>
        <p:spPr>
          <a:xfrm>
            <a:off x="5506093" y="2425956"/>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8" name="Subtitle 2">
            <a:extLst>
              <a:ext uri="{FF2B5EF4-FFF2-40B4-BE49-F238E27FC236}">
                <a16:creationId xmlns:a16="http://schemas.microsoft.com/office/drawing/2014/main" id="{52505AAE-765C-8848-8B9B-117D9B96062F}"/>
              </a:ext>
            </a:extLst>
          </p:cNvPr>
          <p:cNvSpPr txBox="1">
            <a:spLocks/>
          </p:cNvSpPr>
          <p:nvPr/>
        </p:nvSpPr>
        <p:spPr>
          <a:xfrm>
            <a:off x="6046857" y="2988440"/>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69" name="Subtitle 2">
            <a:extLst>
              <a:ext uri="{FF2B5EF4-FFF2-40B4-BE49-F238E27FC236}">
                <a16:creationId xmlns:a16="http://schemas.microsoft.com/office/drawing/2014/main" id="{A553D84E-14A9-4043-8C9F-A85A74308DFA}"/>
              </a:ext>
            </a:extLst>
          </p:cNvPr>
          <p:cNvSpPr txBox="1">
            <a:spLocks/>
          </p:cNvSpPr>
          <p:nvPr/>
        </p:nvSpPr>
        <p:spPr>
          <a:xfrm>
            <a:off x="8435059" y="2425956"/>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70" name="Subtitle 2">
            <a:extLst>
              <a:ext uri="{FF2B5EF4-FFF2-40B4-BE49-F238E27FC236}">
                <a16:creationId xmlns:a16="http://schemas.microsoft.com/office/drawing/2014/main" id="{008F3B5A-F4EE-8245-9D29-B20A8292C2A3}"/>
              </a:ext>
            </a:extLst>
          </p:cNvPr>
          <p:cNvSpPr txBox="1">
            <a:spLocks/>
          </p:cNvSpPr>
          <p:nvPr/>
        </p:nvSpPr>
        <p:spPr>
          <a:xfrm>
            <a:off x="8975823" y="2988440"/>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71" name="Subtitle 2">
            <a:extLst>
              <a:ext uri="{FF2B5EF4-FFF2-40B4-BE49-F238E27FC236}">
                <a16:creationId xmlns:a16="http://schemas.microsoft.com/office/drawing/2014/main" id="{9550DE9E-B4F9-7746-9B59-411A9FBA3C9B}"/>
              </a:ext>
            </a:extLst>
          </p:cNvPr>
          <p:cNvSpPr txBox="1">
            <a:spLocks/>
          </p:cNvSpPr>
          <p:nvPr/>
        </p:nvSpPr>
        <p:spPr>
          <a:xfrm>
            <a:off x="4674647" y="4276626"/>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72" name="Subtitle 2">
            <a:extLst>
              <a:ext uri="{FF2B5EF4-FFF2-40B4-BE49-F238E27FC236}">
                <a16:creationId xmlns:a16="http://schemas.microsoft.com/office/drawing/2014/main" id="{6B06B545-3226-D946-B226-87265A54FCDF}"/>
              </a:ext>
            </a:extLst>
          </p:cNvPr>
          <p:cNvSpPr txBox="1">
            <a:spLocks/>
          </p:cNvSpPr>
          <p:nvPr/>
        </p:nvSpPr>
        <p:spPr>
          <a:xfrm>
            <a:off x="4156614" y="4839111"/>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73" name="Subtitle 2">
            <a:extLst>
              <a:ext uri="{FF2B5EF4-FFF2-40B4-BE49-F238E27FC236}">
                <a16:creationId xmlns:a16="http://schemas.microsoft.com/office/drawing/2014/main" id="{4FDE35E7-D002-154A-95B2-DD1AE0C1DF7E}"/>
              </a:ext>
            </a:extLst>
          </p:cNvPr>
          <p:cNvSpPr txBox="1">
            <a:spLocks/>
          </p:cNvSpPr>
          <p:nvPr/>
        </p:nvSpPr>
        <p:spPr>
          <a:xfrm>
            <a:off x="7539041" y="4276626"/>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74" name="Subtitle 2">
            <a:extLst>
              <a:ext uri="{FF2B5EF4-FFF2-40B4-BE49-F238E27FC236}">
                <a16:creationId xmlns:a16="http://schemas.microsoft.com/office/drawing/2014/main" id="{240BA93C-038D-4C4F-81E6-61BB6A87C735}"/>
              </a:ext>
            </a:extLst>
          </p:cNvPr>
          <p:cNvSpPr txBox="1">
            <a:spLocks/>
          </p:cNvSpPr>
          <p:nvPr/>
        </p:nvSpPr>
        <p:spPr>
          <a:xfrm>
            <a:off x="7021007" y="4839111"/>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75" name="TextBox 74">
            <a:extLst>
              <a:ext uri="{FF2B5EF4-FFF2-40B4-BE49-F238E27FC236}">
                <a16:creationId xmlns:a16="http://schemas.microsoft.com/office/drawing/2014/main" id="{B4782751-711E-C941-B1B4-730CBAA61756}"/>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76" name="Rectangle 75">
            <a:extLst>
              <a:ext uri="{FF2B5EF4-FFF2-40B4-BE49-F238E27FC236}">
                <a16:creationId xmlns:a16="http://schemas.microsoft.com/office/drawing/2014/main" id="{32C01295-897F-7144-A177-2513D37F3199}"/>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2454301212"/>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hape 118">
            <a:extLst>
              <a:ext uri="{FF2B5EF4-FFF2-40B4-BE49-F238E27FC236}">
                <a16:creationId xmlns:a16="http://schemas.microsoft.com/office/drawing/2014/main" id="{DC193E34-702A-DF45-BCF4-8F43829A823C}"/>
              </a:ext>
            </a:extLst>
          </p:cNvPr>
          <p:cNvSpPr>
            <a:spLocks noChangeShapeType="1"/>
          </p:cNvSpPr>
          <p:nvPr/>
        </p:nvSpPr>
        <p:spPr bwMode="auto">
          <a:xfrm>
            <a:off x="3434237" y="3904454"/>
            <a:ext cx="6743573" cy="0"/>
          </a:xfrm>
          <a:prstGeom prst="line">
            <a:avLst/>
          </a:prstGeom>
          <a:noFill/>
          <a:ln w="63500">
            <a:solidFill>
              <a:schemeClr val="bg1">
                <a:lumMod val="7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4" name="Shape 119">
            <a:extLst>
              <a:ext uri="{FF2B5EF4-FFF2-40B4-BE49-F238E27FC236}">
                <a16:creationId xmlns:a16="http://schemas.microsoft.com/office/drawing/2014/main" id="{74A242BB-EE9C-DF4F-AA7A-ED71B51BCBF4}"/>
              </a:ext>
            </a:extLst>
          </p:cNvPr>
          <p:cNvSpPr>
            <a:spLocks noChangeShapeType="1"/>
          </p:cNvSpPr>
          <p:nvPr/>
        </p:nvSpPr>
        <p:spPr bwMode="auto">
          <a:xfrm flipH="1" flipV="1">
            <a:off x="4597436" y="2107030"/>
            <a:ext cx="1638607" cy="1792015"/>
          </a:xfrm>
          <a:prstGeom prst="line">
            <a:avLst/>
          </a:prstGeom>
          <a:noFill/>
          <a:ln w="63500">
            <a:solidFill>
              <a:schemeClr val="accent2"/>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5" name="Shape 121">
            <a:extLst>
              <a:ext uri="{FF2B5EF4-FFF2-40B4-BE49-F238E27FC236}">
                <a16:creationId xmlns:a16="http://schemas.microsoft.com/office/drawing/2014/main" id="{EA839FC8-5724-E743-B5B1-2C3C157CEAEB}"/>
              </a:ext>
            </a:extLst>
          </p:cNvPr>
          <p:cNvSpPr>
            <a:spLocks noChangeShapeType="1"/>
          </p:cNvSpPr>
          <p:nvPr/>
        </p:nvSpPr>
        <p:spPr bwMode="auto">
          <a:xfrm flipH="1" flipV="1">
            <a:off x="7278653" y="2107030"/>
            <a:ext cx="1638607" cy="1792015"/>
          </a:xfrm>
          <a:prstGeom prst="line">
            <a:avLst/>
          </a:prstGeom>
          <a:noFill/>
          <a:ln w="63500">
            <a:solidFill>
              <a:schemeClr val="accent3"/>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6" name="Shape 123">
            <a:extLst>
              <a:ext uri="{FF2B5EF4-FFF2-40B4-BE49-F238E27FC236}">
                <a16:creationId xmlns:a16="http://schemas.microsoft.com/office/drawing/2014/main" id="{5CFF910D-B94F-5346-9044-3DE76C41A187}"/>
              </a:ext>
            </a:extLst>
          </p:cNvPr>
          <p:cNvSpPr>
            <a:spLocks noChangeArrowheads="1"/>
          </p:cNvSpPr>
          <p:nvPr/>
        </p:nvSpPr>
        <p:spPr bwMode="auto">
          <a:xfrm>
            <a:off x="4747967" y="3822960"/>
            <a:ext cx="175080" cy="175067"/>
          </a:xfrm>
          <a:prstGeom prst="ellipse">
            <a:avLst/>
          </a:prstGeom>
          <a:solidFill>
            <a:srgbClr val="FFFFFF"/>
          </a:solidFill>
          <a:ln w="63500">
            <a:solidFill>
              <a:schemeClr val="bg1">
                <a:lumMod val="75000"/>
              </a:schemeClr>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7" name="Shape 125">
            <a:extLst>
              <a:ext uri="{FF2B5EF4-FFF2-40B4-BE49-F238E27FC236}">
                <a16:creationId xmlns:a16="http://schemas.microsoft.com/office/drawing/2014/main" id="{7C9BE224-DF39-0546-8A19-7A5E92B31AB4}"/>
              </a:ext>
            </a:extLst>
          </p:cNvPr>
          <p:cNvSpPr>
            <a:spLocks noChangeArrowheads="1"/>
          </p:cNvSpPr>
          <p:nvPr/>
        </p:nvSpPr>
        <p:spPr bwMode="auto">
          <a:xfrm>
            <a:off x="7488360" y="3822960"/>
            <a:ext cx="175080" cy="175067"/>
          </a:xfrm>
          <a:prstGeom prst="ellipse">
            <a:avLst/>
          </a:prstGeom>
          <a:solidFill>
            <a:srgbClr val="FFFFFF"/>
          </a:solidFill>
          <a:ln w="63500">
            <a:solidFill>
              <a:schemeClr val="bg1">
                <a:lumMod val="75000"/>
              </a:schemeClr>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8" name="Shape 135">
            <a:extLst>
              <a:ext uri="{FF2B5EF4-FFF2-40B4-BE49-F238E27FC236}">
                <a16:creationId xmlns:a16="http://schemas.microsoft.com/office/drawing/2014/main" id="{F7F14DE4-3777-EB4B-BC48-8F2B7755D7BD}"/>
              </a:ext>
            </a:extLst>
          </p:cNvPr>
          <p:cNvSpPr>
            <a:spLocks noChangeArrowheads="1"/>
          </p:cNvSpPr>
          <p:nvPr/>
        </p:nvSpPr>
        <p:spPr bwMode="auto">
          <a:xfrm>
            <a:off x="4375374" y="1723760"/>
            <a:ext cx="1851322" cy="397913"/>
          </a:xfrm>
          <a:prstGeom prst="roundRect">
            <a:avLst>
              <a:gd name="adj" fmla="val 50000"/>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1" name="Shape 138">
            <a:extLst>
              <a:ext uri="{FF2B5EF4-FFF2-40B4-BE49-F238E27FC236}">
                <a16:creationId xmlns:a16="http://schemas.microsoft.com/office/drawing/2014/main" id="{4C5EDF70-92E9-8C40-825D-E92D3751F988}"/>
              </a:ext>
            </a:extLst>
          </p:cNvPr>
          <p:cNvSpPr>
            <a:spLocks noChangeArrowheads="1"/>
          </p:cNvSpPr>
          <p:nvPr/>
        </p:nvSpPr>
        <p:spPr bwMode="auto">
          <a:xfrm>
            <a:off x="7056589" y="1723760"/>
            <a:ext cx="1851322" cy="397913"/>
          </a:xfrm>
          <a:prstGeom prst="roundRect">
            <a:avLst>
              <a:gd name="adj" fmla="val 50000"/>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4" name="Shape 143">
            <a:extLst>
              <a:ext uri="{FF2B5EF4-FFF2-40B4-BE49-F238E27FC236}">
                <a16:creationId xmlns:a16="http://schemas.microsoft.com/office/drawing/2014/main" id="{45D4C604-DFE1-C640-AD93-9F3DF81E5F2D}"/>
              </a:ext>
            </a:extLst>
          </p:cNvPr>
          <p:cNvSpPr>
            <a:spLocks noChangeArrowheads="1"/>
          </p:cNvSpPr>
          <p:nvPr/>
        </p:nvSpPr>
        <p:spPr bwMode="auto">
          <a:xfrm>
            <a:off x="5070160" y="2637444"/>
            <a:ext cx="115007" cy="114999"/>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5" name="Shape 144">
            <a:extLst>
              <a:ext uri="{FF2B5EF4-FFF2-40B4-BE49-F238E27FC236}">
                <a16:creationId xmlns:a16="http://schemas.microsoft.com/office/drawing/2014/main" id="{69861E47-EEDD-9646-B49C-83DF38D9D2E1}"/>
              </a:ext>
            </a:extLst>
          </p:cNvPr>
          <p:cNvSpPr>
            <a:spLocks noChangeArrowheads="1"/>
          </p:cNvSpPr>
          <p:nvPr/>
        </p:nvSpPr>
        <p:spPr bwMode="auto">
          <a:xfrm>
            <a:off x="5595823" y="3210364"/>
            <a:ext cx="115007" cy="114999"/>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6" name="Shape 145">
            <a:extLst>
              <a:ext uri="{FF2B5EF4-FFF2-40B4-BE49-F238E27FC236}">
                <a16:creationId xmlns:a16="http://schemas.microsoft.com/office/drawing/2014/main" id="{1E630EB1-B42A-A542-A644-A9FB194FA397}"/>
              </a:ext>
            </a:extLst>
          </p:cNvPr>
          <p:cNvSpPr>
            <a:spLocks noChangeArrowheads="1"/>
          </p:cNvSpPr>
          <p:nvPr/>
        </p:nvSpPr>
        <p:spPr bwMode="auto">
          <a:xfrm>
            <a:off x="7760094" y="2637444"/>
            <a:ext cx="115007" cy="114999"/>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7" name="Shape 146">
            <a:extLst>
              <a:ext uri="{FF2B5EF4-FFF2-40B4-BE49-F238E27FC236}">
                <a16:creationId xmlns:a16="http://schemas.microsoft.com/office/drawing/2014/main" id="{2ECC1A73-4B81-684E-9A63-8D218D2BFE00}"/>
              </a:ext>
            </a:extLst>
          </p:cNvPr>
          <p:cNvSpPr>
            <a:spLocks noChangeArrowheads="1"/>
          </p:cNvSpPr>
          <p:nvPr/>
        </p:nvSpPr>
        <p:spPr bwMode="auto">
          <a:xfrm>
            <a:off x="8285757" y="3210364"/>
            <a:ext cx="115007" cy="114999"/>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60" name="Shape 122">
            <a:extLst>
              <a:ext uri="{FF2B5EF4-FFF2-40B4-BE49-F238E27FC236}">
                <a16:creationId xmlns:a16="http://schemas.microsoft.com/office/drawing/2014/main" id="{A350444D-5C1F-BA45-88FB-F51FE913D19F}"/>
              </a:ext>
            </a:extLst>
          </p:cNvPr>
          <p:cNvSpPr>
            <a:spLocks noChangeShapeType="1"/>
          </p:cNvSpPr>
          <p:nvPr/>
        </p:nvSpPr>
        <p:spPr bwMode="auto">
          <a:xfrm flipV="1">
            <a:off x="4645754" y="3940901"/>
            <a:ext cx="1581168" cy="1751047"/>
          </a:xfrm>
          <a:prstGeom prst="line">
            <a:avLst/>
          </a:prstGeom>
          <a:noFill/>
          <a:ln w="63500">
            <a:solidFill>
              <a:schemeClr val="accent2"/>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61" name="Shape 132">
            <a:extLst>
              <a:ext uri="{FF2B5EF4-FFF2-40B4-BE49-F238E27FC236}">
                <a16:creationId xmlns:a16="http://schemas.microsoft.com/office/drawing/2014/main" id="{3A35498C-1022-8E47-836B-E60C035226C8}"/>
              </a:ext>
            </a:extLst>
          </p:cNvPr>
          <p:cNvSpPr>
            <a:spLocks noChangeArrowheads="1"/>
          </p:cNvSpPr>
          <p:nvPr/>
        </p:nvSpPr>
        <p:spPr bwMode="auto">
          <a:xfrm>
            <a:off x="4365845" y="5678283"/>
            <a:ext cx="1851322" cy="397913"/>
          </a:xfrm>
          <a:prstGeom prst="roundRect">
            <a:avLst>
              <a:gd name="adj" fmla="val 50000"/>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64" name="Shape 141">
            <a:extLst>
              <a:ext uri="{FF2B5EF4-FFF2-40B4-BE49-F238E27FC236}">
                <a16:creationId xmlns:a16="http://schemas.microsoft.com/office/drawing/2014/main" id="{49B382FD-A5A5-6C48-92B1-9D21E39D55D3}"/>
              </a:ext>
            </a:extLst>
          </p:cNvPr>
          <p:cNvSpPr>
            <a:spLocks noChangeArrowheads="1"/>
          </p:cNvSpPr>
          <p:nvPr/>
        </p:nvSpPr>
        <p:spPr bwMode="auto">
          <a:xfrm>
            <a:off x="5635905" y="4474593"/>
            <a:ext cx="115007" cy="114999"/>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65" name="Shape 142">
            <a:extLst>
              <a:ext uri="{FF2B5EF4-FFF2-40B4-BE49-F238E27FC236}">
                <a16:creationId xmlns:a16="http://schemas.microsoft.com/office/drawing/2014/main" id="{BC635AF0-F298-1E4E-8A49-DB0EAAC5DF4A}"/>
              </a:ext>
            </a:extLst>
          </p:cNvPr>
          <p:cNvSpPr>
            <a:spLocks noChangeArrowheads="1"/>
          </p:cNvSpPr>
          <p:nvPr/>
        </p:nvSpPr>
        <p:spPr bwMode="auto">
          <a:xfrm>
            <a:off x="5121763" y="5049456"/>
            <a:ext cx="115007" cy="114999"/>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1" name="Shape 120">
            <a:extLst>
              <a:ext uri="{FF2B5EF4-FFF2-40B4-BE49-F238E27FC236}">
                <a16:creationId xmlns:a16="http://schemas.microsoft.com/office/drawing/2014/main" id="{A98785F4-8DBF-4A43-A738-2918C95A79DA}"/>
              </a:ext>
            </a:extLst>
          </p:cNvPr>
          <p:cNvSpPr>
            <a:spLocks noChangeShapeType="1"/>
          </p:cNvSpPr>
          <p:nvPr/>
        </p:nvSpPr>
        <p:spPr bwMode="auto">
          <a:xfrm flipV="1">
            <a:off x="1843434" y="3940901"/>
            <a:ext cx="1581168" cy="1751047"/>
          </a:xfrm>
          <a:prstGeom prst="line">
            <a:avLst/>
          </a:prstGeom>
          <a:noFill/>
          <a:ln w="63500">
            <a:solidFill>
              <a:schemeClr val="accent1"/>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52" name="Shape 127">
            <a:extLst>
              <a:ext uri="{FF2B5EF4-FFF2-40B4-BE49-F238E27FC236}">
                <a16:creationId xmlns:a16="http://schemas.microsoft.com/office/drawing/2014/main" id="{49A19E3D-DDDF-C048-B7FD-388CD7B31484}"/>
              </a:ext>
            </a:extLst>
          </p:cNvPr>
          <p:cNvSpPr>
            <a:spLocks noChangeArrowheads="1"/>
          </p:cNvSpPr>
          <p:nvPr/>
        </p:nvSpPr>
        <p:spPr bwMode="auto">
          <a:xfrm>
            <a:off x="2828974" y="4474593"/>
            <a:ext cx="115007" cy="114999"/>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3" name="Shape 128">
            <a:extLst>
              <a:ext uri="{FF2B5EF4-FFF2-40B4-BE49-F238E27FC236}">
                <a16:creationId xmlns:a16="http://schemas.microsoft.com/office/drawing/2014/main" id="{37F9EF06-DC8B-CE45-8DE1-CF2126AA5BBC}"/>
              </a:ext>
            </a:extLst>
          </p:cNvPr>
          <p:cNvSpPr>
            <a:spLocks noChangeArrowheads="1"/>
          </p:cNvSpPr>
          <p:nvPr/>
        </p:nvSpPr>
        <p:spPr bwMode="auto">
          <a:xfrm>
            <a:off x="2314833" y="5049456"/>
            <a:ext cx="115007" cy="114999"/>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4" name="Shape 129">
            <a:extLst>
              <a:ext uri="{FF2B5EF4-FFF2-40B4-BE49-F238E27FC236}">
                <a16:creationId xmlns:a16="http://schemas.microsoft.com/office/drawing/2014/main" id="{D1556086-E9B6-5E49-B761-783FDE22ED36}"/>
              </a:ext>
            </a:extLst>
          </p:cNvPr>
          <p:cNvSpPr>
            <a:spLocks noChangeArrowheads="1"/>
          </p:cNvSpPr>
          <p:nvPr/>
        </p:nvSpPr>
        <p:spPr bwMode="auto">
          <a:xfrm>
            <a:off x="1582916" y="5678283"/>
            <a:ext cx="1851322" cy="397913"/>
          </a:xfrm>
          <a:prstGeom prst="roundRect">
            <a:avLst>
              <a:gd name="adj" fmla="val 50000"/>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6" name="Shape 159">
            <a:extLst>
              <a:ext uri="{FF2B5EF4-FFF2-40B4-BE49-F238E27FC236}">
                <a16:creationId xmlns:a16="http://schemas.microsoft.com/office/drawing/2014/main" id="{33C24948-A02D-AB45-9F29-91FC632759CF}"/>
              </a:ext>
            </a:extLst>
          </p:cNvPr>
          <p:cNvSpPr>
            <a:spLocks noChangeArrowheads="1"/>
          </p:cNvSpPr>
          <p:nvPr/>
        </p:nvSpPr>
        <p:spPr bwMode="auto">
          <a:xfrm>
            <a:off x="10153991" y="3552957"/>
            <a:ext cx="701102" cy="701052"/>
          </a:xfrm>
          <a:prstGeom prst="ellipse">
            <a:avLst/>
          </a:prstGeom>
          <a:solidFill>
            <a:srgbClr val="FFFFFF"/>
          </a:solidFill>
          <a:ln w="63500">
            <a:solidFill>
              <a:schemeClr val="bg1">
                <a:lumMod val="75000"/>
              </a:schemeClr>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7" name="Shape 160">
            <a:extLst>
              <a:ext uri="{FF2B5EF4-FFF2-40B4-BE49-F238E27FC236}">
                <a16:creationId xmlns:a16="http://schemas.microsoft.com/office/drawing/2014/main" id="{F2522559-BC62-364B-96EE-1E5F50FB50D0}"/>
              </a:ext>
            </a:extLst>
          </p:cNvPr>
          <p:cNvSpPr>
            <a:spLocks noChangeShapeType="1"/>
          </p:cNvSpPr>
          <p:nvPr/>
        </p:nvSpPr>
        <p:spPr bwMode="auto">
          <a:xfrm flipH="1" flipV="1">
            <a:off x="1787302" y="2107030"/>
            <a:ext cx="1638607" cy="1792015"/>
          </a:xfrm>
          <a:prstGeom prst="line">
            <a:avLst/>
          </a:prstGeom>
          <a:noFill/>
          <a:ln w="63500">
            <a:solidFill>
              <a:schemeClr val="accent1"/>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28" name="Shape 161">
            <a:extLst>
              <a:ext uri="{FF2B5EF4-FFF2-40B4-BE49-F238E27FC236}">
                <a16:creationId xmlns:a16="http://schemas.microsoft.com/office/drawing/2014/main" id="{47D7DD52-D97E-5643-8C67-40ADA0F7BE61}"/>
              </a:ext>
            </a:extLst>
          </p:cNvPr>
          <p:cNvSpPr>
            <a:spLocks noChangeArrowheads="1"/>
          </p:cNvSpPr>
          <p:nvPr/>
        </p:nvSpPr>
        <p:spPr bwMode="auto">
          <a:xfrm>
            <a:off x="3341879" y="3822960"/>
            <a:ext cx="175080" cy="175067"/>
          </a:xfrm>
          <a:prstGeom prst="ellipse">
            <a:avLst/>
          </a:prstGeom>
          <a:solidFill>
            <a:srgbClr val="FFFFFF"/>
          </a:solidFill>
          <a:ln w="63500">
            <a:solidFill>
              <a:schemeClr val="accent1"/>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9" name="Shape 162">
            <a:extLst>
              <a:ext uri="{FF2B5EF4-FFF2-40B4-BE49-F238E27FC236}">
                <a16:creationId xmlns:a16="http://schemas.microsoft.com/office/drawing/2014/main" id="{EE22CFD4-D000-3742-BB01-7353CD13469D}"/>
              </a:ext>
            </a:extLst>
          </p:cNvPr>
          <p:cNvSpPr>
            <a:spLocks noChangeArrowheads="1"/>
          </p:cNvSpPr>
          <p:nvPr/>
        </p:nvSpPr>
        <p:spPr bwMode="auto">
          <a:xfrm>
            <a:off x="1565239" y="1723760"/>
            <a:ext cx="1851321" cy="397913"/>
          </a:xfrm>
          <a:prstGeom prst="roundRect">
            <a:avLst>
              <a:gd name="adj" fmla="val 50000"/>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2" name="Shape 165">
            <a:extLst>
              <a:ext uri="{FF2B5EF4-FFF2-40B4-BE49-F238E27FC236}">
                <a16:creationId xmlns:a16="http://schemas.microsoft.com/office/drawing/2014/main" id="{75402E77-3D74-E44C-801E-D6F907FD412C}"/>
              </a:ext>
            </a:extLst>
          </p:cNvPr>
          <p:cNvSpPr>
            <a:spLocks noChangeArrowheads="1"/>
          </p:cNvSpPr>
          <p:nvPr/>
        </p:nvSpPr>
        <p:spPr bwMode="auto">
          <a:xfrm>
            <a:off x="2260026" y="2637444"/>
            <a:ext cx="115007" cy="114999"/>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3" name="Shape 166">
            <a:extLst>
              <a:ext uri="{FF2B5EF4-FFF2-40B4-BE49-F238E27FC236}">
                <a16:creationId xmlns:a16="http://schemas.microsoft.com/office/drawing/2014/main" id="{79A68381-F985-164F-9C4F-F3CB9D2C519B}"/>
              </a:ext>
            </a:extLst>
          </p:cNvPr>
          <p:cNvSpPr>
            <a:spLocks noChangeArrowheads="1"/>
          </p:cNvSpPr>
          <p:nvPr/>
        </p:nvSpPr>
        <p:spPr bwMode="auto">
          <a:xfrm>
            <a:off x="2785688" y="3210364"/>
            <a:ext cx="115007" cy="114999"/>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2" name="Shape 122">
            <a:extLst>
              <a:ext uri="{FF2B5EF4-FFF2-40B4-BE49-F238E27FC236}">
                <a16:creationId xmlns:a16="http://schemas.microsoft.com/office/drawing/2014/main" id="{82EDC2BE-EE82-D944-A778-14E7497AB071}"/>
              </a:ext>
            </a:extLst>
          </p:cNvPr>
          <p:cNvSpPr>
            <a:spLocks noChangeShapeType="1"/>
          </p:cNvSpPr>
          <p:nvPr/>
        </p:nvSpPr>
        <p:spPr bwMode="auto">
          <a:xfrm flipV="1">
            <a:off x="7336498" y="3935491"/>
            <a:ext cx="1581168" cy="1751047"/>
          </a:xfrm>
          <a:prstGeom prst="line">
            <a:avLst/>
          </a:prstGeom>
          <a:noFill/>
          <a:ln w="63500">
            <a:solidFill>
              <a:schemeClr val="accent3"/>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43" name="Shape 132">
            <a:extLst>
              <a:ext uri="{FF2B5EF4-FFF2-40B4-BE49-F238E27FC236}">
                <a16:creationId xmlns:a16="http://schemas.microsoft.com/office/drawing/2014/main" id="{8BC92EFC-1EDD-774B-B7E4-0AF673A1B23B}"/>
              </a:ext>
            </a:extLst>
          </p:cNvPr>
          <p:cNvSpPr>
            <a:spLocks noChangeArrowheads="1"/>
          </p:cNvSpPr>
          <p:nvPr/>
        </p:nvSpPr>
        <p:spPr bwMode="auto">
          <a:xfrm>
            <a:off x="7056589" y="5672874"/>
            <a:ext cx="1851322" cy="397913"/>
          </a:xfrm>
          <a:prstGeom prst="roundRect">
            <a:avLst>
              <a:gd name="adj" fmla="val 50000"/>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6" name="Shape 141">
            <a:extLst>
              <a:ext uri="{FF2B5EF4-FFF2-40B4-BE49-F238E27FC236}">
                <a16:creationId xmlns:a16="http://schemas.microsoft.com/office/drawing/2014/main" id="{1799174F-1A39-024D-A675-A6795A33EA8A}"/>
              </a:ext>
            </a:extLst>
          </p:cNvPr>
          <p:cNvSpPr>
            <a:spLocks noChangeArrowheads="1"/>
          </p:cNvSpPr>
          <p:nvPr/>
        </p:nvSpPr>
        <p:spPr bwMode="auto">
          <a:xfrm>
            <a:off x="8326649" y="4469184"/>
            <a:ext cx="115007" cy="114999"/>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7" name="Shape 142">
            <a:extLst>
              <a:ext uri="{FF2B5EF4-FFF2-40B4-BE49-F238E27FC236}">
                <a16:creationId xmlns:a16="http://schemas.microsoft.com/office/drawing/2014/main" id="{9138A227-6B14-E34F-A5A7-098E8A589475}"/>
              </a:ext>
            </a:extLst>
          </p:cNvPr>
          <p:cNvSpPr>
            <a:spLocks noChangeArrowheads="1"/>
          </p:cNvSpPr>
          <p:nvPr/>
        </p:nvSpPr>
        <p:spPr bwMode="auto">
          <a:xfrm>
            <a:off x="7812507" y="5044046"/>
            <a:ext cx="115007" cy="114999"/>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0" name="Shape 124">
            <a:extLst>
              <a:ext uri="{FF2B5EF4-FFF2-40B4-BE49-F238E27FC236}">
                <a16:creationId xmlns:a16="http://schemas.microsoft.com/office/drawing/2014/main" id="{AF26C8CB-8569-AB4D-A60F-0F1B989BBA50}"/>
              </a:ext>
            </a:extLst>
          </p:cNvPr>
          <p:cNvSpPr>
            <a:spLocks noChangeArrowheads="1"/>
          </p:cNvSpPr>
          <p:nvPr/>
        </p:nvSpPr>
        <p:spPr bwMode="auto">
          <a:xfrm>
            <a:off x="6151241" y="3822960"/>
            <a:ext cx="175080" cy="175067"/>
          </a:xfrm>
          <a:prstGeom prst="ellipse">
            <a:avLst/>
          </a:prstGeom>
          <a:solidFill>
            <a:srgbClr val="FFFFFF"/>
          </a:solidFill>
          <a:ln w="63500">
            <a:solidFill>
              <a:schemeClr val="accent2"/>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1" name="Shape 126">
            <a:extLst>
              <a:ext uri="{FF2B5EF4-FFF2-40B4-BE49-F238E27FC236}">
                <a16:creationId xmlns:a16="http://schemas.microsoft.com/office/drawing/2014/main" id="{FA910CC6-51C2-8C42-B104-5A976DAE591E}"/>
              </a:ext>
            </a:extLst>
          </p:cNvPr>
          <p:cNvSpPr>
            <a:spLocks noChangeArrowheads="1"/>
          </p:cNvSpPr>
          <p:nvPr/>
        </p:nvSpPr>
        <p:spPr bwMode="auto">
          <a:xfrm>
            <a:off x="8826875" y="3822960"/>
            <a:ext cx="175080" cy="175067"/>
          </a:xfrm>
          <a:prstGeom prst="ellipse">
            <a:avLst/>
          </a:prstGeom>
          <a:solidFill>
            <a:srgbClr val="FFFFFF"/>
          </a:solidFill>
          <a:ln w="63500">
            <a:solidFill>
              <a:schemeClr val="accent3"/>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72" name="TextBox 71">
            <a:extLst>
              <a:ext uri="{FF2B5EF4-FFF2-40B4-BE49-F238E27FC236}">
                <a16:creationId xmlns:a16="http://schemas.microsoft.com/office/drawing/2014/main" id="{6BF777CB-64A2-354E-883E-00C30D9D61E5}"/>
              </a:ext>
            </a:extLst>
          </p:cNvPr>
          <p:cNvSpPr txBox="1"/>
          <p:nvPr/>
        </p:nvSpPr>
        <p:spPr>
          <a:xfrm>
            <a:off x="1942512" y="1745745"/>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3" name="TextBox 72">
            <a:extLst>
              <a:ext uri="{FF2B5EF4-FFF2-40B4-BE49-F238E27FC236}">
                <a16:creationId xmlns:a16="http://schemas.microsoft.com/office/drawing/2014/main" id="{B87FF108-CB10-A745-8CE3-2481CFA145E1}"/>
              </a:ext>
            </a:extLst>
          </p:cNvPr>
          <p:cNvSpPr txBox="1"/>
          <p:nvPr/>
        </p:nvSpPr>
        <p:spPr>
          <a:xfrm>
            <a:off x="4752647" y="1745745"/>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4" name="TextBox 73">
            <a:extLst>
              <a:ext uri="{FF2B5EF4-FFF2-40B4-BE49-F238E27FC236}">
                <a16:creationId xmlns:a16="http://schemas.microsoft.com/office/drawing/2014/main" id="{37BCFEA2-999D-6A45-A8B3-D8D82A9F9465}"/>
              </a:ext>
            </a:extLst>
          </p:cNvPr>
          <p:cNvSpPr txBox="1"/>
          <p:nvPr/>
        </p:nvSpPr>
        <p:spPr>
          <a:xfrm>
            <a:off x="7433862" y="1745745"/>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5" name="TextBox 74">
            <a:extLst>
              <a:ext uri="{FF2B5EF4-FFF2-40B4-BE49-F238E27FC236}">
                <a16:creationId xmlns:a16="http://schemas.microsoft.com/office/drawing/2014/main" id="{E08D310B-B2B0-4D48-8E73-F3832BFFC83A}"/>
              </a:ext>
            </a:extLst>
          </p:cNvPr>
          <p:cNvSpPr txBox="1"/>
          <p:nvPr/>
        </p:nvSpPr>
        <p:spPr>
          <a:xfrm>
            <a:off x="1942512" y="5699902"/>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6" name="TextBox 75">
            <a:extLst>
              <a:ext uri="{FF2B5EF4-FFF2-40B4-BE49-F238E27FC236}">
                <a16:creationId xmlns:a16="http://schemas.microsoft.com/office/drawing/2014/main" id="{1346CB79-8EBC-954F-A0CE-51853F01116A}"/>
              </a:ext>
            </a:extLst>
          </p:cNvPr>
          <p:cNvSpPr txBox="1"/>
          <p:nvPr/>
        </p:nvSpPr>
        <p:spPr>
          <a:xfrm>
            <a:off x="4752647" y="5699902"/>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7" name="TextBox 76">
            <a:extLst>
              <a:ext uri="{FF2B5EF4-FFF2-40B4-BE49-F238E27FC236}">
                <a16:creationId xmlns:a16="http://schemas.microsoft.com/office/drawing/2014/main" id="{53C6009B-451F-014B-A015-3E683A2F4FE5}"/>
              </a:ext>
            </a:extLst>
          </p:cNvPr>
          <p:cNvSpPr txBox="1"/>
          <p:nvPr/>
        </p:nvSpPr>
        <p:spPr>
          <a:xfrm>
            <a:off x="7433862" y="5699902"/>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8" name="Subtitle 2">
            <a:extLst>
              <a:ext uri="{FF2B5EF4-FFF2-40B4-BE49-F238E27FC236}">
                <a16:creationId xmlns:a16="http://schemas.microsoft.com/office/drawing/2014/main" id="{ED5795B1-3D97-234B-A45E-3C3FDB9182BB}"/>
              </a:ext>
            </a:extLst>
          </p:cNvPr>
          <p:cNvSpPr txBox="1">
            <a:spLocks/>
          </p:cNvSpPr>
          <p:nvPr/>
        </p:nvSpPr>
        <p:spPr>
          <a:xfrm>
            <a:off x="2508913" y="2420497"/>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79" name="Subtitle 2">
            <a:extLst>
              <a:ext uri="{FF2B5EF4-FFF2-40B4-BE49-F238E27FC236}">
                <a16:creationId xmlns:a16="http://schemas.microsoft.com/office/drawing/2014/main" id="{F57AFE18-AA8D-864A-9AC3-C430B412B48C}"/>
              </a:ext>
            </a:extLst>
          </p:cNvPr>
          <p:cNvSpPr txBox="1">
            <a:spLocks/>
          </p:cNvSpPr>
          <p:nvPr/>
        </p:nvSpPr>
        <p:spPr>
          <a:xfrm>
            <a:off x="3049677" y="2982981"/>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80" name="Subtitle 2">
            <a:extLst>
              <a:ext uri="{FF2B5EF4-FFF2-40B4-BE49-F238E27FC236}">
                <a16:creationId xmlns:a16="http://schemas.microsoft.com/office/drawing/2014/main" id="{1A896DBC-98AB-5A48-A21C-F92D1749AB6C}"/>
              </a:ext>
            </a:extLst>
          </p:cNvPr>
          <p:cNvSpPr txBox="1">
            <a:spLocks/>
          </p:cNvSpPr>
          <p:nvPr/>
        </p:nvSpPr>
        <p:spPr>
          <a:xfrm>
            <a:off x="5308177" y="2420497"/>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81" name="Subtitle 2">
            <a:extLst>
              <a:ext uri="{FF2B5EF4-FFF2-40B4-BE49-F238E27FC236}">
                <a16:creationId xmlns:a16="http://schemas.microsoft.com/office/drawing/2014/main" id="{0B383465-2272-DE44-84C1-61CE31A610C8}"/>
              </a:ext>
            </a:extLst>
          </p:cNvPr>
          <p:cNvSpPr txBox="1">
            <a:spLocks/>
          </p:cNvSpPr>
          <p:nvPr/>
        </p:nvSpPr>
        <p:spPr>
          <a:xfrm>
            <a:off x="5848941" y="2982981"/>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82" name="Subtitle 2">
            <a:extLst>
              <a:ext uri="{FF2B5EF4-FFF2-40B4-BE49-F238E27FC236}">
                <a16:creationId xmlns:a16="http://schemas.microsoft.com/office/drawing/2014/main" id="{1FE8D757-B6ED-124A-A504-D319FEE65466}"/>
              </a:ext>
            </a:extLst>
          </p:cNvPr>
          <p:cNvSpPr txBox="1">
            <a:spLocks/>
          </p:cNvSpPr>
          <p:nvPr/>
        </p:nvSpPr>
        <p:spPr>
          <a:xfrm>
            <a:off x="7989392" y="2420497"/>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83" name="Subtitle 2">
            <a:extLst>
              <a:ext uri="{FF2B5EF4-FFF2-40B4-BE49-F238E27FC236}">
                <a16:creationId xmlns:a16="http://schemas.microsoft.com/office/drawing/2014/main" id="{07EE6FDA-D48F-CD4C-8A9C-B5A3A3073EEB}"/>
              </a:ext>
            </a:extLst>
          </p:cNvPr>
          <p:cNvSpPr txBox="1">
            <a:spLocks/>
          </p:cNvSpPr>
          <p:nvPr/>
        </p:nvSpPr>
        <p:spPr>
          <a:xfrm>
            <a:off x="8530156" y="2982981"/>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84" name="Subtitle 2">
            <a:extLst>
              <a:ext uri="{FF2B5EF4-FFF2-40B4-BE49-F238E27FC236}">
                <a16:creationId xmlns:a16="http://schemas.microsoft.com/office/drawing/2014/main" id="{E759E063-AFC4-BC49-A07B-B9922390CD27}"/>
              </a:ext>
            </a:extLst>
          </p:cNvPr>
          <p:cNvSpPr txBox="1">
            <a:spLocks/>
          </p:cNvSpPr>
          <p:nvPr/>
        </p:nvSpPr>
        <p:spPr>
          <a:xfrm>
            <a:off x="8617240" y="4265545"/>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85" name="Subtitle 2">
            <a:extLst>
              <a:ext uri="{FF2B5EF4-FFF2-40B4-BE49-F238E27FC236}">
                <a16:creationId xmlns:a16="http://schemas.microsoft.com/office/drawing/2014/main" id="{8E5C5059-6958-D240-AD25-7FF3287F5153}"/>
              </a:ext>
            </a:extLst>
          </p:cNvPr>
          <p:cNvSpPr txBox="1">
            <a:spLocks/>
          </p:cNvSpPr>
          <p:nvPr/>
        </p:nvSpPr>
        <p:spPr>
          <a:xfrm>
            <a:off x="8076476" y="4828029"/>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86" name="Subtitle 2">
            <a:extLst>
              <a:ext uri="{FF2B5EF4-FFF2-40B4-BE49-F238E27FC236}">
                <a16:creationId xmlns:a16="http://schemas.microsoft.com/office/drawing/2014/main" id="{7F842309-6F17-124E-A268-87E068A64E15}"/>
              </a:ext>
            </a:extLst>
          </p:cNvPr>
          <p:cNvSpPr txBox="1">
            <a:spLocks/>
          </p:cNvSpPr>
          <p:nvPr/>
        </p:nvSpPr>
        <p:spPr>
          <a:xfrm>
            <a:off x="5936025" y="4265545"/>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87" name="Subtitle 2">
            <a:extLst>
              <a:ext uri="{FF2B5EF4-FFF2-40B4-BE49-F238E27FC236}">
                <a16:creationId xmlns:a16="http://schemas.microsoft.com/office/drawing/2014/main" id="{3BF363AB-D543-3149-9221-70FC476F8CDB}"/>
              </a:ext>
            </a:extLst>
          </p:cNvPr>
          <p:cNvSpPr txBox="1">
            <a:spLocks/>
          </p:cNvSpPr>
          <p:nvPr/>
        </p:nvSpPr>
        <p:spPr>
          <a:xfrm>
            <a:off x="5395261" y="4828029"/>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88" name="Subtitle 2">
            <a:extLst>
              <a:ext uri="{FF2B5EF4-FFF2-40B4-BE49-F238E27FC236}">
                <a16:creationId xmlns:a16="http://schemas.microsoft.com/office/drawing/2014/main" id="{CD874686-18CD-EB4A-88BF-007B03C58367}"/>
              </a:ext>
            </a:extLst>
          </p:cNvPr>
          <p:cNvSpPr txBox="1">
            <a:spLocks/>
          </p:cNvSpPr>
          <p:nvPr/>
        </p:nvSpPr>
        <p:spPr>
          <a:xfrm>
            <a:off x="3116078" y="4265545"/>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89" name="Subtitle 2">
            <a:extLst>
              <a:ext uri="{FF2B5EF4-FFF2-40B4-BE49-F238E27FC236}">
                <a16:creationId xmlns:a16="http://schemas.microsoft.com/office/drawing/2014/main" id="{B214C4B9-2E5E-0C4F-BC5B-8D44B13519D0}"/>
              </a:ext>
            </a:extLst>
          </p:cNvPr>
          <p:cNvSpPr txBox="1">
            <a:spLocks/>
          </p:cNvSpPr>
          <p:nvPr/>
        </p:nvSpPr>
        <p:spPr>
          <a:xfrm>
            <a:off x="2575314" y="4828029"/>
            <a:ext cx="2242692"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90" name="TextBox 89">
            <a:extLst>
              <a:ext uri="{FF2B5EF4-FFF2-40B4-BE49-F238E27FC236}">
                <a16:creationId xmlns:a16="http://schemas.microsoft.com/office/drawing/2014/main" id="{036E2DE2-8BD4-2A47-B2FB-C1E0A5C335C8}"/>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91" name="Rectangle 90">
            <a:extLst>
              <a:ext uri="{FF2B5EF4-FFF2-40B4-BE49-F238E27FC236}">
                <a16:creationId xmlns:a16="http://schemas.microsoft.com/office/drawing/2014/main" id="{D4A70B5D-7F7E-854D-9A3E-2CC98DD6A556}"/>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3742000834"/>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hape 96">
            <a:extLst>
              <a:ext uri="{FF2B5EF4-FFF2-40B4-BE49-F238E27FC236}">
                <a16:creationId xmlns:a16="http://schemas.microsoft.com/office/drawing/2014/main" id="{FF5D8650-52B5-CE49-8B14-3905541DA133}"/>
              </a:ext>
            </a:extLst>
          </p:cNvPr>
          <p:cNvSpPr>
            <a:spLocks/>
          </p:cNvSpPr>
          <p:nvPr/>
        </p:nvSpPr>
        <p:spPr bwMode="auto">
          <a:xfrm>
            <a:off x="8554945" y="2483961"/>
            <a:ext cx="2109205" cy="2679109"/>
          </a:xfrm>
          <a:custGeom>
            <a:avLst/>
            <a:gdLst>
              <a:gd name="T0" fmla="*/ 2147483646 w 21455"/>
              <a:gd name="T1" fmla="*/ 2147483646 h 21547"/>
              <a:gd name="T2" fmla="*/ 2147483646 w 21455"/>
              <a:gd name="T3" fmla="*/ 2147483646 h 21547"/>
              <a:gd name="T4" fmla="*/ 2147483646 w 21455"/>
              <a:gd name="T5" fmla="*/ 2147483646 h 21547"/>
              <a:gd name="T6" fmla="*/ 2147483646 w 21455"/>
              <a:gd name="T7" fmla="*/ 2147483646 h 21547"/>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455" h="21547" extrusionOk="0">
                <a:moveTo>
                  <a:pt x="6771" y="3"/>
                </a:moveTo>
                <a:cubicBezTo>
                  <a:pt x="6609" y="11"/>
                  <a:pt x="6448" y="32"/>
                  <a:pt x="6289" y="63"/>
                </a:cubicBezTo>
                <a:cubicBezTo>
                  <a:pt x="5701" y="178"/>
                  <a:pt x="5167" y="433"/>
                  <a:pt x="4757" y="795"/>
                </a:cubicBezTo>
                <a:cubicBezTo>
                  <a:pt x="1575" y="3641"/>
                  <a:pt x="-127" y="7383"/>
                  <a:pt x="7" y="11232"/>
                </a:cubicBezTo>
                <a:cubicBezTo>
                  <a:pt x="132" y="14824"/>
                  <a:pt x="1852" y="18257"/>
                  <a:pt x="4849" y="20891"/>
                </a:cubicBezTo>
                <a:cubicBezTo>
                  <a:pt x="5271" y="21232"/>
                  <a:pt x="5816" y="21454"/>
                  <a:pt x="6403" y="21524"/>
                </a:cubicBezTo>
                <a:cubicBezTo>
                  <a:pt x="7012" y="21596"/>
                  <a:pt x="7632" y="21502"/>
                  <a:pt x="8168" y="21255"/>
                </a:cubicBezTo>
                <a:cubicBezTo>
                  <a:pt x="10517" y="20042"/>
                  <a:pt x="12750" y="18684"/>
                  <a:pt x="14845" y="17194"/>
                </a:cubicBezTo>
                <a:cubicBezTo>
                  <a:pt x="16973" y="15680"/>
                  <a:pt x="18955" y="14033"/>
                  <a:pt x="20771" y="12269"/>
                </a:cubicBezTo>
                <a:cubicBezTo>
                  <a:pt x="21195" y="11887"/>
                  <a:pt x="21436" y="11395"/>
                  <a:pt x="21454" y="10880"/>
                </a:cubicBezTo>
                <a:cubicBezTo>
                  <a:pt x="21473" y="10322"/>
                  <a:pt x="21229" y="9779"/>
                  <a:pt x="20771" y="9365"/>
                </a:cubicBezTo>
                <a:cubicBezTo>
                  <a:pt x="18967" y="7504"/>
                  <a:pt x="16953" y="5785"/>
                  <a:pt x="14756" y="4230"/>
                </a:cubicBezTo>
                <a:cubicBezTo>
                  <a:pt x="12652" y="2741"/>
                  <a:pt x="10386" y="1409"/>
                  <a:pt x="7989" y="249"/>
                </a:cubicBezTo>
                <a:cubicBezTo>
                  <a:pt x="7763" y="135"/>
                  <a:pt x="7514" y="59"/>
                  <a:pt x="7255" y="24"/>
                </a:cubicBezTo>
                <a:cubicBezTo>
                  <a:pt x="7095" y="3"/>
                  <a:pt x="6933" y="-4"/>
                  <a:pt x="6771" y="3"/>
                </a:cubicBezTo>
                <a:close/>
                <a:moveTo>
                  <a:pt x="9121" y="5291"/>
                </a:moveTo>
                <a:cubicBezTo>
                  <a:pt x="9744" y="5291"/>
                  <a:pt x="10369" y="5485"/>
                  <a:pt x="10845" y="5873"/>
                </a:cubicBezTo>
                <a:cubicBezTo>
                  <a:pt x="11797" y="6649"/>
                  <a:pt x="11797" y="7909"/>
                  <a:pt x="10845" y="8685"/>
                </a:cubicBezTo>
                <a:cubicBezTo>
                  <a:pt x="9893" y="9462"/>
                  <a:pt x="8348" y="9462"/>
                  <a:pt x="7396" y="8685"/>
                </a:cubicBezTo>
                <a:cubicBezTo>
                  <a:pt x="6444" y="7909"/>
                  <a:pt x="6444" y="6649"/>
                  <a:pt x="7396" y="5873"/>
                </a:cubicBezTo>
                <a:cubicBezTo>
                  <a:pt x="7872" y="5485"/>
                  <a:pt x="8497" y="5291"/>
                  <a:pt x="9121" y="5291"/>
                </a:cubicBezTo>
                <a:close/>
              </a:path>
            </a:pathLst>
          </a:custGeom>
          <a:solidFill>
            <a:schemeClr val="bg1">
              <a:lumMod val="85000"/>
            </a:schemeClr>
          </a:solidFill>
          <a:ln>
            <a:noFill/>
          </a:ln>
        </p:spPr>
        <p:txBody>
          <a:bodyPr lIns="25394" tIns="25394" rIns="25394" bIns="25394" anchor="ctr"/>
          <a:lstStyle/>
          <a:p>
            <a:endParaRPr lang="ru-RU" sz="2000" b="1" dirty="0">
              <a:latin typeface="Roboto Light" panose="02000000000000000000" pitchFamily="2" charset="0"/>
            </a:endParaRPr>
          </a:p>
        </p:txBody>
      </p:sp>
      <p:sp>
        <p:nvSpPr>
          <p:cNvPr id="6" name="Shape 97">
            <a:extLst>
              <a:ext uri="{FF2B5EF4-FFF2-40B4-BE49-F238E27FC236}">
                <a16:creationId xmlns:a16="http://schemas.microsoft.com/office/drawing/2014/main" id="{5F501FFF-AA5A-8641-872B-780736422909}"/>
              </a:ext>
            </a:extLst>
          </p:cNvPr>
          <p:cNvSpPr>
            <a:spLocks/>
          </p:cNvSpPr>
          <p:nvPr/>
        </p:nvSpPr>
        <p:spPr bwMode="auto">
          <a:xfrm>
            <a:off x="726066" y="2467220"/>
            <a:ext cx="1082471" cy="2762308"/>
          </a:xfrm>
          <a:custGeom>
            <a:avLst/>
            <a:gdLst>
              <a:gd name="T0" fmla="*/ 2147483646 w 21492"/>
              <a:gd name="T1" fmla="*/ 2147483646 h 21500"/>
              <a:gd name="T2" fmla="*/ 2147483646 w 21492"/>
              <a:gd name="T3" fmla="*/ 2147483646 h 21500"/>
              <a:gd name="T4" fmla="*/ 2147483646 w 21492"/>
              <a:gd name="T5" fmla="*/ 2147483646 h 21500"/>
              <a:gd name="T6" fmla="*/ 2147483646 w 21492"/>
              <a:gd name="T7" fmla="*/ 2147483646 h 215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492" h="21500" extrusionOk="0">
                <a:moveTo>
                  <a:pt x="223" y="899"/>
                </a:moveTo>
                <a:cubicBezTo>
                  <a:pt x="-78" y="701"/>
                  <a:pt x="-74" y="432"/>
                  <a:pt x="234" y="235"/>
                </a:cubicBezTo>
                <a:cubicBezTo>
                  <a:pt x="660" y="-37"/>
                  <a:pt x="1481" y="-80"/>
                  <a:pt x="2020" y="142"/>
                </a:cubicBezTo>
                <a:lnTo>
                  <a:pt x="20954" y="10063"/>
                </a:lnTo>
                <a:cubicBezTo>
                  <a:pt x="21329" y="10261"/>
                  <a:pt x="21522" y="10524"/>
                  <a:pt x="21489" y="10791"/>
                </a:cubicBezTo>
                <a:cubicBezTo>
                  <a:pt x="21466" y="10980"/>
                  <a:pt x="21330" y="11161"/>
                  <a:pt x="21097" y="11314"/>
                </a:cubicBezTo>
                <a:lnTo>
                  <a:pt x="2264" y="21274"/>
                </a:lnTo>
                <a:cubicBezTo>
                  <a:pt x="2035" y="21395"/>
                  <a:pt x="1738" y="21467"/>
                  <a:pt x="1429" y="21491"/>
                </a:cubicBezTo>
                <a:cubicBezTo>
                  <a:pt x="1059" y="21520"/>
                  <a:pt x="659" y="21481"/>
                  <a:pt x="364" y="21346"/>
                </a:cubicBezTo>
                <a:cubicBezTo>
                  <a:pt x="-2" y="21178"/>
                  <a:pt x="-59" y="20908"/>
                  <a:pt x="229" y="20708"/>
                </a:cubicBezTo>
                <a:cubicBezTo>
                  <a:pt x="3534" y="17755"/>
                  <a:pt x="5311" y="14466"/>
                  <a:pt x="5414" y="11117"/>
                </a:cubicBezTo>
                <a:cubicBezTo>
                  <a:pt x="5523" y="7556"/>
                  <a:pt x="3737" y="4040"/>
                  <a:pt x="223" y="899"/>
                </a:cubicBezTo>
                <a:close/>
              </a:path>
            </a:pathLst>
          </a:custGeom>
          <a:solidFill>
            <a:schemeClr val="bg1">
              <a:lumMod val="85000"/>
            </a:schemeClr>
          </a:solidFill>
          <a:ln>
            <a:noFill/>
          </a:ln>
        </p:spPr>
        <p:txBody>
          <a:bodyPr lIns="25394" tIns="25394" rIns="25394" bIns="25394" anchor="ctr"/>
          <a:lstStyle/>
          <a:p>
            <a:endParaRPr lang="ru-RU" sz="2000" b="1" dirty="0">
              <a:latin typeface="Roboto Light" panose="02000000000000000000" pitchFamily="2" charset="0"/>
            </a:endParaRPr>
          </a:p>
        </p:txBody>
      </p:sp>
      <p:sp>
        <p:nvSpPr>
          <p:cNvPr id="7" name="Shape 98">
            <a:extLst>
              <a:ext uri="{FF2B5EF4-FFF2-40B4-BE49-F238E27FC236}">
                <a16:creationId xmlns:a16="http://schemas.microsoft.com/office/drawing/2014/main" id="{B57C75FB-1A8E-D04A-BD9D-C2BAE30E138F}"/>
              </a:ext>
            </a:extLst>
          </p:cNvPr>
          <p:cNvSpPr>
            <a:spLocks noChangeShapeType="1"/>
          </p:cNvSpPr>
          <p:nvPr/>
        </p:nvSpPr>
        <p:spPr bwMode="auto">
          <a:xfrm>
            <a:off x="1758108" y="3813349"/>
            <a:ext cx="6930000" cy="1"/>
          </a:xfrm>
          <a:prstGeom prst="line">
            <a:avLst/>
          </a:prstGeom>
          <a:noFill/>
          <a:ln w="165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sz="2000" b="1" dirty="0">
              <a:latin typeface="Roboto Light" panose="02000000000000000000" pitchFamily="2" charset="0"/>
            </a:endParaRPr>
          </a:p>
        </p:txBody>
      </p:sp>
      <p:sp>
        <p:nvSpPr>
          <p:cNvPr id="8" name="Shape 99">
            <a:extLst>
              <a:ext uri="{FF2B5EF4-FFF2-40B4-BE49-F238E27FC236}">
                <a16:creationId xmlns:a16="http://schemas.microsoft.com/office/drawing/2014/main" id="{90DFFA14-A724-CA40-B071-D7744B1DF766}"/>
              </a:ext>
            </a:extLst>
          </p:cNvPr>
          <p:cNvSpPr>
            <a:spLocks noChangeShapeType="1"/>
          </p:cNvSpPr>
          <p:nvPr/>
        </p:nvSpPr>
        <p:spPr bwMode="auto">
          <a:xfrm flipH="1" flipV="1">
            <a:off x="3592589" y="2185685"/>
            <a:ext cx="1483697" cy="1622767"/>
          </a:xfrm>
          <a:prstGeom prst="line">
            <a:avLst/>
          </a:prstGeom>
          <a:noFill/>
          <a:ln w="63500">
            <a:solidFill>
              <a:schemeClr val="accent1"/>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sz="2000" b="1" dirty="0">
              <a:latin typeface="Roboto Light" panose="02000000000000000000" pitchFamily="2" charset="0"/>
            </a:endParaRPr>
          </a:p>
        </p:txBody>
      </p:sp>
      <p:sp>
        <p:nvSpPr>
          <p:cNvPr id="9" name="Shape 100">
            <a:extLst>
              <a:ext uri="{FF2B5EF4-FFF2-40B4-BE49-F238E27FC236}">
                <a16:creationId xmlns:a16="http://schemas.microsoft.com/office/drawing/2014/main" id="{473D23BA-B87C-3441-AC22-913E324F4B81}"/>
              </a:ext>
            </a:extLst>
          </p:cNvPr>
          <p:cNvSpPr>
            <a:spLocks noChangeShapeType="1"/>
          </p:cNvSpPr>
          <p:nvPr/>
        </p:nvSpPr>
        <p:spPr bwMode="auto">
          <a:xfrm flipV="1">
            <a:off x="2215058" y="3846354"/>
            <a:ext cx="1431687" cy="1585668"/>
          </a:xfrm>
          <a:prstGeom prst="line">
            <a:avLst/>
          </a:prstGeom>
          <a:noFill/>
          <a:ln w="63500">
            <a:solidFill>
              <a:srgbClr val="D6A300"/>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sz="2000" b="1" dirty="0">
              <a:latin typeface="Roboto Light" panose="02000000000000000000" pitchFamily="2" charset="0"/>
            </a:endParaRPr>
          </a:p>
        </p:txBody>
      </p:sp>
      <p:sp>
        <p:nvSpPr>
          <p:cNvPr id="10" name="Shape 101">
            <a:extLst>
              <a:ext uri="{FF2B5EF4-FFF2-40B4-BE49-F238E27FC236}">
                <a16:creationId xmlns:a16="http://schemas.microsoft.com/office/drawing/2014/main" id="{19776884-3D25-9A4A-AF5A-2994F1ECAF0B}"/>
              </a:ext>
            </a:extLst>
          </p:cNvPr>
          <p:cNvSpPr>
            <a:spLocks noChangeShapeType="1"/>
          </p:cNvSpPr>
          <p:nvPr/>
        </p:nvSpPr>
        <p:spPr bwMode="auto">
          <a:xfrm flipH="1" flipV="1">
            <a:off x="6551804" y="2185685"/>
            <a:ext cx="1483697" cy="1622767"/>
          </a:xfrm>
          <a:prstGeom prst="line">
            <a:avLst/>
          </a:prstGeom>
          <a:noFill/>
          <a:ln w="63500">
            <a:solidFill>
              <a:schemeClr val="accent4"/>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sz="2000" b="1" dirty="0">
              <a:latin typeface="Roboto Light" panose="02000000000000000000" pitchFamily="2" charset="0"/>
            </a:endParaRPr>
          </a:p>
        </p:txBody>
      </p:sp>
      <p:sp>
        <p:nvSpPr>
          <p:cNvPr id="11" name="Shape 102">
            <a:extLst>
              <a:ext uri="{FF2B5EF4-FFF2-40B4-BE49-F238E27FC236}">
                <a16:creationId xmlns:a16="http://schemas.microsoft.com/office/drawing/2014/main" id="{9E80602D-FA73-1F48-AE5A-01C4903A37F0}"/>
              </a:ext>
            </a:extLst>
          </p:cNvPr>
          <p:cNvSpPr>
            <a:spLocks noChangeShapeType="1"/>
          </p:cNvSpPr>
          <p:nvPr/>
        </p:nvSpPr>
        <p:spPr bwMode="auto">
          <a:xfrm flipV="1">
            <a:off x="5120117" y="3846354"/>
            <a:ext cx="1431687" cy="1585668"/>
          </a:xfrm>
          <a:prstGeom prst="line">
            <a:avLst/>
          </a:prstGeom>
          <a:noFill/>
          <a:ln w="63500">
            <a:solidFill>
              <a:schemeClr val="accent5">
                <a:lumMod val="60000"/>
                <a:lumOff val="40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sz="2000" b="1" dirty="0">
              <a:latin typeface="Roboto Light" panose="02000000000000000000" pitchFamily="2" charset="0"/>
            </a:endParaRPr>
          </a:p>
        </p:txBody>
      </p:sp>
      <p:sp>
        <p:nvSpPr>
          <p:cNvPr id="12" name="Shape 103">
            <a:extLst>
              <a:ext uri="{FF2B5EF4-FFF2-40B4-BE49-F238E27FC236}">
                <a16:creationId xmlns:a16="http://schemas.microsoft.com/office/drawing/2014/main" id="{BAED7CB4-1A50-A74B-A251-C06568345BFD}"/>
              </a:ext>
            </a:extLst>
          </p:cNvPr>
          <p:cNvSpPr>
            <a:spLocks noChangeArrowheads="1"/>
          </p:cNvSpPr>
          <p:nvPr/>
        </p:nvSpPr>
        <p:spPr bwMode="auto">
          <a:xfrm>
            <a:off x="3578374" y="3739552"/>
            <a:ext cx="158528" cy="158533"/>
          </a:xfrm>
          <a:prstGeom prst="ellipse">
            <a:avLst/>
          </a:prstGeom>
          <a:solidFill>
            <a:srgbClr val="FFFFFF"/>
          </a:solidFill>
          <a:ln w="63500">
            <a:solidFill>
              <a:srgbClr val="D6A300"/>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3" name="Shape 104">
            <a:extLst>
              <a:ext uri="{FF2B5EF4-FFF2-40B4-BE49-F238E27FC236}">
                <a16:creationId xmlns:a16="http://schemas.microsoft.com/office/drawing/2014/main" id="{8E66773E-E1A7-5D43-A6F9-233DC12E1322}"/>
              </a:ext>
            </a:extLst>
          </p:cNvPr>
          <p:cNvSpPr>
            <a:spLocks noChangeArrowheads="1"/>
          </p:cNvSpPr>
          <p:nvPr/>
        </p:nvSpPr>
        <p:spPr bwMode="auto">
          <a:xfrm>
            <a:off x="5007947" y="3739552"/>
            <a:ext cx="158528" cy="158533"/>
          </a:xfrm>
          <a:prstGeom prst="ellipse">
            <a:avLst/>
          </a:prstGeom>
          <a:solidFill>
            <a:srgbClr val="FFFFFF"/>
          </a:solidFill>
          <a:ln w="63500">
            <a:solidFill>
              <a:srgbClr val="00B050"/>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4" name="Shape 105">
            <a:extLst>
              <a:ext uri="{FF2B5EF4-FFF2-40B4-BE49-F238E27FC236}">
                <a16:creationId xmlns:a16="http://schemas.microsoft.com/office/drawing/2014/main" id="{CF503AC4-4728-9348-B56E-D146F445AD6C}"/>
              </a:ext>
            </a:extLst>
          </p:cNvPr>
          <p:cNvSpPr>
            <a:spLocks noChangeArrowheads="1"/>
          </p:cNvSpPr>
          <p:nvPr/>
        </p:nvSpPr>
        <p:spPr bwMode="auto">
          <a:xfrm>
            <a:off x="6468708" y="3739552"/>
            <a:ext cx="158528" cy="158533"/>
          </a:xfrm>
          <a:prstGeom prst="ellipse">
            <a:avLst/>
          </a:prstGeom>
          <a:solidFill>
            <a:srgbClr val="FFFFFF"/>
          </a:solidFill>
          <a:ln w="63500">
            <a:solidFill>
              <a:schemeClr val="accent5">
                <a:lumMod val="60000"/>
                <a:lumOff val="40000"/>
              </a:schemeClr>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5" name="Shape 106">
            <a:extLst>
              <a:ext uri="{FF2B5EF4-FFF2-40B4-BE49-F238E27FC236}">
                <a16:creationId xmlns:a16="http://schemas.microsoft.com/office/drawing/2014/main" id="{B74CC6A8-AC7C-1045-A901-1EEC0122BC2D}"/>
              </a:ext>
            </a:extLst>
          </p:cNvPr>
          <p:cNvSpPr>
            <a:spLocks noChangeArrowheads="1"/>
          </p:cNvSpPr>
          <p:nvPr/>
        </p:nvSpPr>
        <p:spPr bwMode="auto">
          <a:xfrm>
            <a:off x="7964689" y="3739552"/>
            <a:ext cx="158528" cy="158533"/>
          </a:xfrm>
          <a:prstGeom prst="ellipse">
            <a:avLst/>
          </a:prstGeom>
          <a:solidFill>
            <a:srgbClr val="FFFFFF"/>
          </a:solidFill>
          <a:ln w="63500">
            <a:solidFill>
              <a:srgbClr val="7030A0"/>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6" name="Shape 107">
            <a:extLst>
              <a:ext uri="{FF2B5EF4-FFF2-40B4-BE49-F238E27FC236}">
                <a16:creationId xmlns:a16="http://schemas.microsoft.com/office/drawing/2014/main" id="{7B6E5FE9-7F0F-984B-9B9F-458CCE33251E}"/>
              </a:ext>
            </a:extLst>
          </p:cNvPr>
          <p:cNvSpPr>
            <a:spLocks noChangeArrowheads="1"/>
          </p:cNvSpPr>
          <p:nvPr/>
        </p:nvSpPr>
        <p:spPr bwMode="auto">
          <a:xfrm>
            <a:off x="3107427" y="4329641"/>
            <a:ext cx="104135" cy="104138"/>
          </a:xfrm>
          <a:prstGeom prst="ellipse">
            <a:avLst/>
          </a:prstGeom>
          <a:solidFill>
            <a:srgbClr val="D6A300"/>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7" name="Shape 108">
            <a:extLst>
              <a:ext uri="{FF2B5EF4-FFF2-40B4-BE49-F238E27FC236}">
                <a16:creationId xmlns:a16="http://schemas.microsoft.com/office/drawing/2014/main" id="{99C7EA33-0A5C-7546-AC32-094F81D18830}"/>
              </a:ext>
            </a:extLst>
          </p:cNvPr>
          <p:cNvSpPr>
            <a:spLocks noChangeArrowheads="1"/>
          </p:cNvSpPr>
          <p:nvPr/>
        </p:nvSpPr>
        <p:spPr bwMode="auto">
          <a:xfrm>
            <a:off x="2641891" y="4850210"/>
            <a:ext cx="104135" cy="104138"/>
          </a:xfrm>
          <a:prstGeom prst="ellipse">
            <a:avLst/>
          </a:prstGeom>
          <a:solidFill>
            <a:srgbClr val="D6A300"/>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9" name="Shape 110">
            <a:extLst>
              <a:ext uri="{FF2B5EF4-FFF2-40B4-BE49-F238E27FC236}">
                <a16:creationId xmlns:a16="http://schemas.microsoft.com/office/drawing/2014/main" id="{CAB8511A-CBE4-A14D-B3A1-1A79649E53FC}"/>
              </a:ext>
            </a:extLst>
          </p:cNvPr>
          <p:cNvSpPr>
            <a:spLocks noChangeArrowheads="1"/>
          </p:cNvSpPr>
          <p:nvPr/>
        </p:nvSpPr>
        <p:spPr bwMode="auto">
          <a:xfrm>
            <a:off x="6016662" y="4329641"/>
            <a:ext cx="104135" cy="104138"/>
          </a:xfrm>
          <a:prstGeom prst="ellipse">
            <a:avLst/>
          </a:prstGeom>
          <a:solidFill>
            <a:schemeClr val="accent5">
              <a:lumMod val="60000"/>
              <a:lumOff val="40000"/>
            </a:schemeClr>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0" name="Shape 111">
            <a:extLst>
              <a:ext uri="{FF2B5EF4-FFF2-40B4-BE49-F238E27FC236}">
                <a16:creationId xmlns:a16="http://schemas.microsoft.com/office/drawing/2014/main" id="{2753779E-6DA7-C04A-8F11-44C395CB2C9E}"/>
              </a:ext>
            </a:extLst>
          </p:cNvPr>
          <p:cNvSpPr>
            <a:spLocks noChangeArrowheads="1"/>
          </p:cNvSpPr>
          <p:nvPr/>
        </p:nvSpPr>
        <p:spPr bwMode="auto">
          <a:xfrm>
            <a:off x="5551126" y="4850210"/>
            <a:ext cx="104135" cy="104138"/>
          </a:xfrm>
          <a:prstGeom prst="ellipse">
            <a:avLst/>
          </a:prstGeom>
          <a:solidFill>
            <a:schemeClr val="accent5">
              <a:lumMod val="60000"/>
              <a:lumOff val="40000"/>
            </a:schemeClr>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1" name="Shape 112">
            <a:extLst>
              <a:ext uri="{FF2B5EF4-FFF2-40B4-BE49-F238E27FC236}">
                <a16:creationId xmlns:a16="http://schemas.microsoft.com/office/drawing/2014/main" id="{4B0A84C7-6E0F-4E44-AEDE-013639C24EC7}"/>
              </a:ext>
            </a:extLst>
          </p:cNvPr>
          <p:cNvSpPr>
            <a:spLocks noChangeArrowheads="1"/>
          </p:cNvSpPr>
          <p:nvPr/>
        </p:nvSpPr>
        <p:spPr bwMode="auto">
          <a:xfrm>
            <a:off x="4020622" y="2666003"/>
            <a:ext cx="104135" cy="104138"/>
          </a:xfrm>
          <a:prstGeom prst="ellipse">
            <a:avLst/>
          </a:prstGeom>
          <a:solidFill>
            <a:schemeClr val="accent1"/>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2" name="Shape 113">
            <a:extLst>
              <a:ext uri="{FF2B5EF4-FFF2-40B4-BE49-F238E27FC236}">
                <a16:creationId xmlns:a16="http://schemas.microsoft.com/office/drawing/2014/main" id="{F6DED920-7A79-9649-AE5B-22D4ED5B48C0}"/>
              </a:ext>
            </a:extLst>
          </p:cNvPr>
          <p:cNvSpPr>
            <a:spLocks noChangeArrowheads="1"/>
          </p:cNvSpPr>
          <p:nvPr/>
        </p:nvSpPr>
        <p:spPr bwMode="auto">
          <a:xfrm>
            <a:off x="4496590" y="3184813"/>
            <a:ext cx="104135" cy="104138"/>
          </a:xfrm>
          <a:prstGeom prst="ellipse">
            <a:avLst/>
          </a:prstGeom>
          <a:solidFill>
            <a:schemeClr val="accent1"/>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3" name="Shape 114">
            <a:extLst>
              <a:ext uri="{FF2B5EF4-FFF2-40B4-BE49-F238E27FC236}">
                <a16:creationId xmlns:a16="http://schemas.microsoft.com/office/drawing/2014/main" id="{157FB4B6-D68B-5D44-809E-D487648FDE57}"/>
              </a:ext>
            </a:extLst>
          </p:cNvPr>
          <p:cNvSpPr>
            <a:spLocks noChangeArrowheads="1"/>
          </p:cNvSpPr>
          <p:nvPr/>
        </p:nvSpPr>
        <p:spPr bwMode="auto">
          <a:xfrm>
            <a:off x="6987731" y="2666003"/>
            <a:ext cx="104135" cy="104138"/>
          </a:xfrm>
          <a:prstGeom prst="ellipse">
            <a:avLst/>
          </a:prstGeom>
          <a:solidFill>
            <a:schemeClr val="accent4"/>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4" name="Shape 115">
            <a:extLst>
              <a:ext uri="{FF2B5EF4-FFF2-40B4-BE49-F238E27FC236}">
                <a16:creationId xmlns:a16="http://schemas.microsoft.com/office/drawing/2014/main" id="{6759EF07-779D-8F41-860F-A8815778B706}"/>
              </a:ext>
            </a:extLst>
          </p:cNvPr>
          <p:cNvSpPr>
            <a:spLocks noChangeArrowheads="1"/>
          </p:cNvSpPr>
          <p:nvPr/>
        </p:nvSpPr>
        <p:spPr bwMode="auto">
          <a:xfrm>
            <a:off x="7463699" y="3184813"/>
            <a:ext cx="104135" cy="104138"/>
          </a:xfrm>
          <a:prstGeom prst="ellipse">
            <a:avLst/>
          </a:prstGeom>
          <a:solidFill>
            <a:schemeClr val="accent4"/>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4" name="Subtitle 2">
            <a:extLst>
              <a:ext uri="{FF2B5EF4-FFF2-40B4-BE49-F238E27FC236}">
                <a16:creationId xmlns:a16="http://schemas.microsoft.com/office/drawing/2014/main" id="{EDF7E123-8897-064A-AACD-94DA0E4A78EF}"/>
              </a:ext>
            </a:extLst>
          </p:cNvPr>
          <p:cNvSpPr txBox="1">
            <a:spLocks/>
          </p:cNvSpPr>
          <p:nvPr/>
        </p:nvSpPr>
        <p:spPr>
          <a:xfrm>
            <a:off x="3326815" y="4236733"/>
            <a:ext cx="2242692" cy="28982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rPr>
              <a:t>Sous-</a:t>
            </a:r>
            <a:r>
              <a:rPr lang="en-US" sz="1600" b="1" dirty="0" err="1">
                <a:solidFill>
                  <a:schemeClr val="tx1"/>
                </a:solidFill>
                <a:latin typeface="Tw Cen MT" panose="020B0602020104020603" pitchFamily="34" charset="0"/>
                <a:ea typeface="Open Sans Light" panose="020B0306030504020204" pitchFamily="34" charset="0"/>
                <a:cs typeface="Open Sans Light" panose="020B0306030504020204" pitchFamily="34" charset="0"/>
              </a:rPr>
              <a:t>facteur</a:t>
            </a:r>
            <a:endPar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endParaRPr>
          </a:p>
        </p:txBody>
      </p:sp>
      <p:sp>
        <p:nvSpPr>
          <p:cNvPr id="45" name="Subtitle 2">
            <a:extLst>
              <a:ext uri="{FF2B5EF4-FFF2-40B4-BE49-F238E27FC236}">
                <a16:creationId xmlns:a16="http://schemas.microsoft.com/office/drawing/2014/main" id="{38F8DDCE-0E9F-A846-A4CC-45E8119126AC}"/>
              </a:ext>
            </a:extLst>
          </p:cNvPr>
          <p:cNvSpPr txBox="1">
            <a:spLocks/>
          </p:cNvSpPr>
          <p:nvPr/>
        </p:nvSpPr>
        <p:spPr>
          <a:xfrm>
            <a:off x="2945078" y="4799217"/>
            <a:ext cx="2242692" cy="28982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rPr>
              <a:t>Sous-</a:t>
            </a:r>
            <a:r>
              <a:rPr lang="en-US" sz="1600" b="1" dirty="0" err="1">
                <a:solidFill>
                  <a:schemeClr val="tx1"/>
                </a:solidFill>
                <a:latin typeface="Tw Cen MT" panose="020B0602020104020603" pitchFamily="34" charset="0"/>
                <a:ea typeface="Open Sans Light" panose="020B0306030504020204" pitchFamily="34" charset="0"/>
                <a:cs typeface="Open Sans Light" panose="020B0306030504020204" pitchFamily="34" charset="0"/>
              </a:rPr>
              <a:t>facteur</a:t>
            </a:r>
            <a:endPar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endParaRPr>
          </a:p>
        </p:txBody>
      </p:sp>
      <p:sp>
        <p:nvSpPr>
          <p:cNvPr id="46" name="Subtitle 2">
            <a:extLst>
              <a:ext uri="{FF2B5EF4-FFF2-40B4-BE49-F238E27FC236}">
                <a16:creationId xmlns:a16="http://schemas.microsoft.com/office/drawing/2014/main" id="{D90EE9F1-7D19-4E4C-96B8-151C910F8A52}"/>
              </a:ext>
            </a:extLst>
          </p:cNvPr>
          <p:cNvSpPr txBox="1">
            <a:spLocks/>
          </p:cNvSpPr>
          <p:nvPr/>
        </p:nvSpPr>
        <p:spPr>
          <a:xfrm>
            <a:off x="6265639" y="4236733"/>
            <a:ext cx="2242692" cy="28982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rPr>
              <a:t>Sous-</a:t>
            </a:r>
            <a:r>
              <a:rPr lang="en-US" sz="1600" b="1" dirty="0" err="1">
                <a:solidFill>
                  <a:schemeClr val="tx1"/>
                </a:solidFill>
                <a:latin typeface="Tw Cen MT" panose="020B0602020104020603" pitchFamily="34" charset="0"/>
                <a:ea typeface="Open Sans Light" panose="020B0306030504020204" pitchFamily="34" charset="0"/>
                <a:cs typeface="Open Sans Light" panose="020B0306030504020204" pitchFamily="34" charset="0"/>
              </a:rPr>
              <a:t>facteur</a:t>
            </a:r>
            <a:endPar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endParaRPr>
          </a:p>
        </p:txBody>
      </p:sp>
      <p:sp>
        <p:nvSpPr>
          <p:cNvPr id="47" name="Subtitle 2">
            <a:extLst>
              <a:ext uri="{FF2B5EF4-FFF2-40B4-BE49-F238E27FC236}">
                <a16:creationId xmlns:a16="http://schemas.microsoft.com/office/drawing/2014/main" id="{D995A0BC-2386-5947-B81F-2C087625A89B}"/>
              </a:ext>
            </a:extLst>
          </p:cNvPr>
          <p:cNvSpPr txBox="1">
            <a:spLocks/>
          </p:cNvSpPr>
          <p:nvPr/>
        </p:nvSpPr>
        <p:spPr>
          <a:xfrm>
            <a:off x="5724874" y="4799217"/>
            <a:ext cx="2242692" cy="28982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rPr>
              <a:t>Sous-</a:t>
            </a:r>
            <a:r>
              <a:rPr lang="en-US" sz="1600" b="1" dirty="0" err="1">
                <a:solidFill>
                  <a:schemeClr val="tx1"/>
                </a:solidFill>
                <a:latin typeface="Tw Cen MT" panose="020B0602020104020603" pitchFamily="34" charset="0"/>
                <a:ea typeface="Open Sans Light" panose="020B0306030504020204" pitchFamily="34" charset="0"/>
                <a:cs typeface="Open Sans Light" panose="020B0306030504020204" pitchFamily="34" charset="0"/>
              </a:rPr>
              <a:t>facteur</a:t>
            </a:r>
            <a:endPar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endParaRPr>
          </a:p>
        </p:txBody>
      </p:sp>
      <p:sp>
        <p:nvSpPr>
          <p:cNvPr id="48" name="Subtitle 2">
            <a:extLst>
              <a:ext uri="{FF2B5EF4-FFF2-40B4-BE49-F238E27FC236}">
                <a16:creationId xmlns:a16="http://schemas.microsoft.com/office/drawing/2014/main" id="{64325710-F5AC-8047-AFF4-8C3E8307AC4E}"/>
              </a:ext>
            </a:extLst>
          </p:cNvPr>
          <p:cNvSpPr txBox="1">
            <a:spLocks/>
          </p:cNvSpPr>
          <p:nvPr/>
        </p:nvSpPr>
        <p:spPr>
          <a:xfrm>
            <a:off x="4631413" y="2569384"/>
            <a:ext cx="2242692" cy="28982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rPr>
              <a:t>Sous-</a:t>
            </a:r>
            <a:r>
              <a:rPr lang="en-US" sz="1600" b="1" dirty="0" err="1">
                <a:solidFill>
                  <a:schemeClr val="tx1"/>
                </a:solidFill>
                <a:latin typeface="Tw Cen MT" panose="020B0602020104020603" pitchFamily="34" charset="0"/>
                <a:ea typeface="Open Sans Light" panose="020B0306030504020204" pitchFamily="34" charset="0"/>
                <a:cs typeface="Open Sans Light" panose="020B0306030504020204" pitchFamily="34" charset="0"/>
              </a:rPr>
              <a:t>facteur</a:t>
            </a:r>
            <a:endPar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endParaRPr>
          </a:p>
        </p:txBody>
      </p:sp>
      <p:sp>
        <p:nvSpPr>
          <p:cNvPr id="49" name="Subtitle 2">
            <a:extLst>
              <a:ext uri="{FF2B5EF4-FFF2-40B4-BE49-F238E27FC236}">
                <a16:creationId xmlns:a16="http://schemas.microsoft.com/office/drawing/2014/main" id="{1EC96936-899B-EC44-BE9F-0C7475A3198C}"/>
              </a:ext>
            </a:extLst>
          </p:cNvPr>
          <p:cNvSpPr txBox="1">
            <a:spLocks/>
          </p:cNvSpPr>
          <p:nvPr/>
        </p:nvSpPr>
        <p:spPr>
          <a:xfrm>
            <a:off x="5102779" y="3111990"/>
            <a:ext cx="2242692" cy="28982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rPr>
              <a:t>Sous-</a:t>
            </a:r>
            <a:r>
              <a:rPr lang="en-US" sz="1600" b="1" dirty="0" err="1">
                <a:solidFill>
                  <a:schemeClr val="tx1"/>
                </a:solidFill>
                <a:latin typeface="Tw Cen MT" panose="020B0602020104020603" pitchFamily="34" charset="0"/>
                <a:ea typeface="Open Sans Light" panose="020B0306030504020204" pitchFamily="34" charset="0"/>
                <a:cs typeface="Open Sans Light" panose="020B0306030504020204" pitchFamily="34" charset="0"/>
              </a:rPr>
              <a:t>facteur</a:t>
            </a:r>
            <a:endPar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endParaRPr>
          </a:p>
        </p:txBody>
      </p:sp>
      <p:sp>
        <p:nvSpPr>
          <p:cNvPr id="50" name="Subtitle 2">
            <a:extLst>
              <a:ext uri="{FF2B5EF4-FFF2-40B4-BE49-F238E27FC236}">
                <a16:creationId xmlns:a16="http://schemas.microsoft.com/office/drawing/2014/main" id="{7E630241-2C1C-7C47-AD2A-8EFF297C0767}"/>
              </a:ext>
            </a:extLst>
          </p:cNvPr>
          <p:cNvSpPr txBox="1">
            <a:spLocks/>
          </p:cNvSpPr>
          <p:nvPr/>
        </p:nvSpPr>
        <p:spPr>
          <a:xfrm>
            <a:off x="1657060" y="2569384"/>
            <a:ext cx="2242692" cy="28982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rPr>
              <a:t>Sous-</a:t>
            </a:r>
            <a:r>
              <a:rPr lang="en-US" sz="1600" b="1" dirty="0" err="1">
                <a:solidFill>
                  <a:schemeClr val="tx1"/>
                </a:solidFill>
                <a:latin typeface="Tw Cen MT" panose="020B0602020104020603" pitchFamily="34" charset="0"/>
                <a:ea typeface="Open Sans Light" panose="020B0306030504020204" pitchFamily="34" charset="0"/>
                <a:cs typeface="Open Sans Light" panose="020B0306030504020204" pitchFamily="34" charset="0"/>
              </a:rPr>
              <a:t>facteur</a:t>
            </a:r>
            <a:endPar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endParaRPr>
          </a:p>
        </p:txBody>
      </p:sp>
      <p:sp>
        <p:nvSpPr>
          <p:cNvPr id="51" name="Subtitle 2">
            <a:extLst>
              <a:ext uri="{FF2B5EF4-FFF2-40B4-BE49-F238E27FC236}">
                <a16:creationId xmlns:a16="http://schemas.microsoft.com/office/drawing/2014/main" id="{4E9D029C-CF5B-1D40-927D-3963BC8764EB}"/>
              </a:ext>
            </a:extLst>
          </p:cNvPr>
          <p:cNvSpPr txBox="1">
            <a:spLocks/>
          </p:cNvSpPr>
          <p:nvPr/>
        </p:nvSpPr>
        <p:spPr>
          <a:xfrm>
            <a:off x="2118488" y="3111990"/>
            <a:ext cx="2242692" cy="28982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rPr>
              <a:t>Sous-</a:t>
            </a:r>
            <a:r>
              <a:rPr lang="en-US" sz="1600" b="1" dirty="0" err="1">
                <a:solidFill>
                  <a:schemeClr val="tx1"/>
                </a:solidFill>
                <a:latin typeface="Tw Cen MT" panose="020B0602020104020603" pitchFamily="34" charset="0"/>
                <a:ea typeface="Open Sans Light" panose="020B0306030504020204" pitchFamily="34" charset="0"/>
                <a:cs typeface="Open Sans Light" panose="020B0306030504020204" pitchFamily="34" charset="0"/>
              </a:rPr>
              <a:t>facteur</a:t>
            </a:r>
            <a:endParaRPr lang="en-US" sz="1600" b="1" dirty="0">
              <a:solidFill>
                <a:schemeClr val="tx1"/>
              </a:solidFill>
              <a:latin typeface="Tw Cen MT" panose="020B0602020104020603" pitchFamily="34" charset="0"/>
              <a:ea typeface="Open Sans Light" panose="020B0306030504020204" pitchFamily="34" charset="0"/>
              <a:cs typeface="Open Sans Light" panose="020B0306030504020204" pitchFamily="34" charset="0"/>
            </a:endParaRPr>
          </a:p>
        </p:txBody>
      </p:sp>
      <p:sp>
        <p:nvSpPr>
          <p:cNvPr id="56" name="TextBox 55">
            <a:extLst>
              <a:ext uri="{FF2B5EF4-FFF2-40B4-BE49-F238E27FC236}">
                <a16:creationId xmlns:a16="http://schemas.microsoft.com/office/drawing/2014/main" id="{10A840F9-48A4-3D44-82A0-EB7B05CEDBF3}"/>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57" name="Rectangle 56">
            <a:extLst>
              <a:ext uri="{FF2B5EF4-FFF2-40B4-BE49-F238E27FC236}">
                <a16:creationId xmlns:a16="http://schemas.microsoft.com/office/drawing/2014/main" id="{B37EA234-A934-2644-BA78-D0FD9EF481CB}"/>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 name="Shape 162">
            <a:extLst>
              <a:ext uri="{FF2B5EF4-FFF2-40B4-BE49-F238E27FC236}">
                <a16:creationId xmlns:a16="http://schemas.microsoft.com/office/drawing/2014/main" id="{F533FE6C-BC9B-DAAE-BFC6-CFC9A0A94EAC}"/>
              </a:ext>
            </a:extLst>
          </p:cNvPr>
          <p:cNvSpPr>
            <a:spLocks noChangeArrowheads="1"/>
          </p:cNvSpPr>
          <p:nvPr/>
        </p:nvSpPr>
        <p:spPr bwMode="auto">
          <a:xfrm>
            <a:off x="2673316" y="1786040"/>
            <a:ext cx="1851321" cy="397913"/>
          </a:xfrm>
          <a:prstGeom prst="roundRect">
            <a:avLst>
              <a:gd name="adj" fmla="val 50000"/>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fr-FR" altLang="ru-RU" sz="1800" b="1" dirty="0">
                <a:solidFill>
                  <a:srgbClr val="FFFFFF"/>
                </a:solidFill>
                <a:latin typeface="Tw Cen MT" panose="020B0602020104020603" pitchFamily="34" charset="0"/>
                <a:ea typeface="Roboto Light" panose="02000000000000000000" pitchFamily="2" charset="0"/>
                <a:cs typeface="Helvetica Light" panose="020B0403020202020204" pitchFamily="34" charset="0"/>
                <a:sym typeface="Helvetica Light" panose="020B0403020202020204" pitchFamily="34" charset="0"/>
              </a:rPr>
              <a:t>Facteur 2</a:t>
            </a:r>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 name="Shape 162">
            <a:extLst>
              <a:ext uri="{FF2B5EF4-FFF2-40B4-BE49-F238E27FC236}">
                <a16:creationId xmlns:a16="http://schemas.microsoft.com/office/drawing/2014/main" id="{A3A6BA11-8FAD-4313-EDBE-48890FC5882D}"/>
              </a:ext>
            </a:extLst>
          </p:cNvPr>
          <p:cNvSpPr>
            <a:spLocks noChangeArrowheads="1"/>
          </p:cNvSpPr>
          <p:nvPr/>
        </p:nvSpPr>
        <p:spPr bwMode="auto">
          <a:xfrm>
            <a:off x="5494150" y="1782210"/>
            <a:ext cx="1851321" cy="397913"/>
          </a:xfrm>
          <a:prstGeom prst="roundRect">
            <a:avLst>
              <a:gd name="adj" fmla="val 50000"/>
            </a:avLst>
          </a:prstGeom>
          <a:solidFill>
            <a:srgbClr val="7030A0"/>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fr-FR" altLang="ru-RU" sz="1800" b="1" dirty="0">
                <a:solidFill>
                  <a:srgbClr val="FFFFFF"/>
                </a:solidFill>
                <a:latin typeface="Tw Cen MT" panose="020B0602020104020603" pitchFamily="34" charset="0"/>
                <a:ea typeface="Roboto Light" panose="02000000000000000000" pitchFamily="2" charset="0"/>
                <a:cs typeface="Helvetica Light" panose="020B0403020202020204" pitchFamily="34" charset="0"/>
                <a:sym typeface="Helvetica Light" panose="020B0403020202020204" pitchFamily="34" charset="0"/>
              </a:rPr>
              <a:t>Facteur 4</a:t>
            </a:r>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 name="Shape 162">
            <a:extLst>
              <a:ext uri="{FF2B5EF4-FFF2-40B4-BE49-F238E27FC236}">
                <a16:creationId xmlns:a16="http://schemas.microsoft.com/office/drawing/2014/main" id="{CCB68263-A22B-8319-198F-2F9C015971F2}"/>
              </a:ext>
            </a:extLst>
          </p:cNvPr>
          <p:cNvSpPr>
            <a:spLocks noChangeArrowheads="1"/>
          </p:cNvSpPr>
          <p:nvPr/>
        </p:nvSpPr>
        <p:spPr bwMode="auto">
          <a:xfrm>
            <a:off x="1373623" y="5450806"/>
            <a:ext cx="1851321" cy="397913"/>
          </a:xfrm>
          <a:prstGeom prst="roundRect">
            <a:avLst>
              <a:gd name="adj" fmla="val 50000"/>
            </a:avLst>
          </a:prstGeom>
          <a:solidFill>
            <a:srgbClr val="D6A300"/>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fr-FR" altLang="ru-RU" sz="1800" b="1" dirty="0">
                <a:solidFill>
                  <a:srgbClr val="FFFFFF"/>
                </a:solidFill>
                <a:latin typeface="Tw Cen MT" panose="020B0602020104020603" pitchFamily="34" charset="0"/>
                <a:ea typeface="Roboto Light" panose="02000000000000000000" pitchFamily="2" charset="0"/>
                <a:cs typeface="Helvetica Light" panose="020B0403020202020204" pitchFamily="34" charset="0"/>
                <a:sym typeface="Helvetica Light" panose="020B0403020202020204" pitchFamily="34" charset="0"/>
              </a:rPr>
              <a:t>Facteur 1</a:t>
            </a:r>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5" name="Shape 162">
            <a:extLst>
              <a:ext uri="{FF2B5EF4-FFF2-40B4-BE49-F238E27FC236}">
                <a16:creationId xmlns:a16="http://schemas.microsoft.com/office/drawing/2014/main" id="{2C0F88F3-DBD0-80AB-AB8A-FE19F05418E5}"/>
              </a:ext>
            </a:extLst>
          </p:cNvPr>
          <p:cNvSpPr>
            <a:spLocks noChangeArrowheads="1"/>
          </p:cNvSpPr>
          <p:nvPr/>
        </p:nvSpPr>
        <p:spPr bwMode="auto">
          <a:xfrm>
            <a:off x="4194457" y="5446975"/>
            <a:ext cx="1851321" cy="397913"/>
          </a:xfrm>
          <a:prstGeom prst="roundRect">
            <a:avLst>
              <a:gd name="adj" fmla="val 50000"/>
            </a:avLst>
          </a:prstGeom>
          <a:solidFill>
            <a:schemeClr val="accent5">
              <a:lumMod val="60000"/>
              <a:lumOff val="40000"/>
            </a:schemeClr>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fr-FR" altLang="ru-RU" sz="1800" b="1" dirty="0">
                <a:solidFill>
                  <a:srgbClr val="FFFFFF"/>
                </a:solidFill>
                <a:latin typeface="Tw Cen MT" panose="020B0602020104020603" pitchFamily="34" charset="0"/>
                <a:ea typeface="Roboto Light" panose="02000000000000000000" pitchFamily="2" charset="0"/>
                <a:cs typeface="Helvetica Light" panose="020B0403020202020204" pitchFamily="34" charset="0"/>
                <a:sym typeface="Helvetica Light" panose="020B0403020202020204" pitchFamily="34" charset="0"/>
              </a:rPr>
              <a:t>Facteur 3</a:t>
            </a:r>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8" name="Shape 162">
            <a:extLst>
              <a:ext uri="{FF2B5EF4-FFF2-40B4-BE49-F238E27FC236}">
                <a16:creationId xmlns:a16="http://schemas.microsoft.com/office/drawing/2014/main" id="{733AB955-C5B4-1E89-04F5-187796F81E38}"/>
              </a:ext>
            </a:extLst>
          </p:cNvPr>
          <p:cNvSpPr>
            <a:spLocks noChangeArrowheads="1"/>
          </p:cNvSpPr>
          <p:nvPr/>
        </p:nvSpPr>
        <p:spPr bwMode="auto">
          <a:xfrm>
            <a:off x="8622880" y="3699129"/>
            <a:ext cx="1851321" cy="397913"/>
          </a:xfrm>
          <a:prstGeom prst="roundRect">
            <a:avLst>
              <a:gd name="adj" fmla="val 50000"/>
            </a:avLst>
          </a:prstGeom>
          <a:solidFill>
            <a:srgbClr val="CA252D"/>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r>
              <a:rPr lang="fr-FR" altLang="ru-RU" sz="1800" b="1" dirty="0">
                <a:solidFill>
                  <a:srgbClr val="FFFFFF"/>
                </a:solidFill>
                <a:latin typeface="Tw Cen MT" panose="020B0602020104020603" pitchFamily="34" charset="0"/>
                <a:ea typeface="Roboto Light" panose="02000000000000000000" pitchFamily="2" charset="0"/>
                <a:cs typeface="Helvetica Light" panose="020B0403020202020204" pitchFamily="34" charset="0"/>
                <a:sym typeface="Helvetica Light" panose="020B0403020202020204" pitchFamily="34" charset="0"/>
              </a:rPr>
              <a:t>PROBLEME</a:t>
            </a:r>
            <a:endParaRPr lang="ru-RU" altLang="ru-RU" sz="1800" b="1"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Tree>
    <p:extLst>
      <p:ext uri="{BB962C8B-B14F-4D97-AF65-F5344CB8AC3E}">
        <p14:creationId xmlns:p14="http://schemas.microsoft.com/office/powerpoint/2010/main" val="41312114"/>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hape 96">
            <a:extLst>
              <a:ext uri="{FF2B5EF4-FFF2-40B4-BE49-F238E27FC236}">
                <a16:creationId xmlns:a16="http://schemas.microsoft.com/office/drawing/2014/main" id="{D9DE4F11-4641-DB4F-A0C6-BA400FB0BA97}"/>
              </a:ext>
            </a:extLst>
          </p:cNvPr>
          <p:cNvSpPr>
            <a:spLocks/>
          </p:cNvSpPr>
          <p:nvPr/>
        </p:nvSpPr>
        <p:spPr bwMode="auto">
          <a:xfrm>
            <a:off x="9230577" y="2275239"/>
            <a:ext cx="2498209" cy="3076221"/>
          </a:xfrm>
          <a:custGeom>
            <a:avLst/>
            <a:gdLst>
              <a:gd name="T0" fmla="*/ 2147483646 w 21455"/>
              <a:gd name="T1" fmla="*/ 2147483646 h 21547"/>
              <a:gd name="T2" fmla="*/ 2147483646 w 21455"/>
              <a:gd name="T3" fmla="*/ 2147483646 h 21547"/>
              <a:gd name="T4" fmla="*/ 2147483646 w 21455"/>
              <a:gd name="T5" fmla="*/ 2147483646 h 21547"/>
              <a:gd name="T6" fmla="*/ 2147483646 w 21455"/>
              <a:gd name="T7" fmla="*/ 2147483646 h 21547"/>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455" h="21547" extrusionOk="0">
                <a:moveTo>
                  <a:pt x="6771" y="3"/>
                </a:moveTo>
                <a:cubicBezTo>
                  <a:pt x="6609" y="11"/>
                  <a:pt x="6448" y="32"/>
                  <a:pt x="6289" y="63"/>
                </a:cubicBezTo>
                <a:cubicBezTo>
                  <a:pt x="5701" y="178"/>
                  <a:pt x="5167" y="433"/>
                  <a:pt x="4757" y="795"/>
                </a:cubicBezTo>
                <a:cubicBezTo>
                  <a:pt x="1575" y="3641"/>
                  <a:pt x="-127" y="7383"/>
                  <a:pt x="7" y="11232"/>
                </a:cubicBezTo>
                <a:cubicBezTo>
                  <a:pt x="132" y="14824"/>
                  <a:pt x="1852" y="18257"/>
                  <a:pt x="4849" y="20891"/>
                </a:cubicBezTo>
                <a:cubicBezTo>
                  <a:pt x="5271" y="21232"/>
                  <a:pt x="5816" y="21454"/>
                  <a:pt x="6403" y="21524"/>
                </a:cubicBezTo>
                <a:cubicBezTo>
                  <a:pt x="7012" y="21596"/>
                  <a:pt x="7632" y="21502"/>
                  <a:pt x="8168" y="21255"/>
                </a:cubicBezTo>
                <a:cubicBezTo>
                  <a:pt x="10517" y="20042"/>
                  <a:pt x="12750" y="18684"/>
                  <a:pt x="14845" y="17194"/>
                </a:cubicBezTo>
                <a:cubicBezTo>
                  <a:pt x="16973" y="15680"/>
                  <a:pt x="18955" y="14033"/>
                  <a:pt x="20771" y="12269"/>
                </a:cubicBezTo>
                <a:cubicBezTo>
                  <a:pt x="21195" y="11887"/>
                  <a:pt x="21436" y="11395"/>
                  <a:pt x="21454" y="10880"/>
                </a:cubicBezTo>
                <a:cubicBezTo>
                  <a:pt x="21473" y="10322"/>
                  <a:pt x="21229" y="9779"/>
                  <a:pt x="20771" y="9365"/>
                </a:cubicBezTo>
                <a:cubicBezTo>
                  <a:pt x="18967" y="7504"/>
                  <a:pt x="16953" y="5785"/>
                  <a:pt x="14756" y="4230"/>
                </a:cubicBezTo>
                <a:cubicBezTo>
                  <a:pt x="12652" y="2741"/>
                  <a:pt x="10386" y="1409"/>
                  <a:pt x="7989" y="249"/>
                </a:cubicBezTo>
                <a:cubicBezTo>
                  <a:pt x="7763" y="135"/>
                  <a:pt x="7514" y="59"/>
                  <a:pt x="7255" y="24"/>
                </a:cubicBezTo>
                <a:cubicBezTo>
                  <a:pt x="7095" y="3"/>
                  <a:pt x="6933" y="-4"/>
                  <a:pt x="6771" y="3"/>
                </a:cubicBezTo>
                <a:close/>
                <a:moveTo>
                  <a:pt x="9121" y="5291"/>
                </a:moveTo>
                <a:cubicBezTo>
                  <a:pt x="9744" y="5291"/>
                  <a:pt x="10369" y="5485"/>
                  <a:pt x="10845" y="5873"/>
                </a:cubicBezTo>
                <a:cubicBezTo>
                  <a:pt x="11797" y="6649"/>
                  <a:pt x="11797" y="7909"/>
                  <a:pt x="10845" y="8685"/>
                </a:cubicBezTo>
                <a:cubicBezTo>
                  <a:pt x="9893" y="9462"/>
                  <a:pt x="8348" y="9462"/>
                  <a:pt x="7396" y="8685"/>
                </a:cubicBezTo>
                <a:cubicBezTo>
                  <a:pt x="6444" y="7909"/>
                  <a:pt x="6444" y="6649"/>
                  <a:pt x="7396" y="5873"/>
                </a:cubicBezTo>
                <a:cubicBezTo>
                  <a:pt x="7872" y="5485"/>
                  <a:pt x="8497" y="5291"/>
                  <a:pt x="9121" y="5291"/>
                </a:cubicBezTo>
                <a:close/>
              </a:path>
            </a:pathLst>
          </a:custGeom>
          <a:solidFill>
            <a:schemeClr val="bg1">
              <a:lumMod val="8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5" name="Shape 97">
            <a:extLst>
              <a:ext uri="{FF2B5EF4-FFF2-40B4-BE49-F238E27FC236}">
                <a16:creationId xmlns:a16="http://schemas.microsoft.com/office/drawing/2014/main" id="{75F29C2A-19B9-0544-AE87-7BA38E1AEB24}"/>
              </a:ext>
            </a:extLst>
          </p:cNvPr>
          <p:cNvSpPr>
            <a:spLocks/>
          </p:cNvSpPr>
          <p:nvPr/>
        </p:nvSpPr>
        <p:spPr bwMode="auto">
          <a:xfrm>
            <a:off x="1040506" y="2198375"/>
            <a:ext cx="1543285" cy="3229936"/>
          </a:xfrm>
          <a:custGeom>
            <a:avLst/>
            <a:gdLst>
              <a:gd name="T0" fmla="*/ 2147483646 w 21492"/>
              <a:gd name="T1" fmla="*/ 2147483646 h 21500"/>
              <a:gd name="T2" fmla="*/ 2147483646 w 21492"/>
              <a:gd name="T3" fmla="*/ 2147483646 h 21500"/>
              <a:gd name="T4" fmla="*/ 2147483646 w 21492"/>
              <a:gd name="T5" fmla="*/ 2147483646 h 21500"/>
              <a:gd name="T6" fmla="*/ 2147483646 w 21492"/>
              <a:gd name="T7" fmla="*/ 2147483646 h 215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492" h="21500" extrusionOk="0">
                <a:moveTo>
                  <a:pt x="223" y="899"/>
                </a:moveTo>
                <a:cubicBezTo>
                  <a:pt x="-78" y="701"/>
                  <a:pt x="-74" y="432"/>
                  <a:pt x="234" y="235"/>
                </a:cubicBezTo>
                <a:cubicBezTo>
                  <a:pt x="660" y="-37"/>
                  <a:pt x="1481" y="-80"/>
                  <a:pt x="2020" y="142"/>
                </a:cubicBezTo>
                <a:lnTo>
                  <a:pt x="20954" y="10063"/>
                </a:lnTo>
                <a:cubicBezTo>
                  <a:pt x="21329" y="10261"/>
                  <a:pt x="21522" y="10524"/>
                  <a:pt x="21489" y="10791"/>
                </a:cubicBezTo>
                <a:cubicBezTo>
                  <a:pt x="21466" y="10980"/>
                  <a:pt x="21330" y="11161"/>
                  <a:pt x="21097" y="11314"/>
                </a:cubicBezTo>
                <a:lnTo>
                  <a:pt x="2264" y="21274"/>
                </a:lnTo>
                <a:cubicBezTo>
                  <a:pt x="2035" y="21395"/>
                  <a:pt x="1738" y="21467"/>
                  <a:pt x="1429" y="21491"/>
                </a:cubicBezTo>
                <a:cubicBezTo>
                  <a:pt x="1059" y="21520"/>
                  <a:pt x="659" y="21481"/>
                  <a:pt x="364" y="21346"/>
                </a:cubicBezTo>
                <a:cubicBezTo>
                  <a:pt x="-2" y="21178"/>
                  <a:pt x="-59" y="20908"/>
                  <a:pt x="229" y="20708"/>
                </a:cubicBezTo>
                <a:cubicBezTo>
                  <a:pt x="3534" y="17755"/>
                  <a:pt x="5311" y="14466"/>
                  <a:pt x="5414" y="11117"/>
                </a:cubicBezTo>
                <a:cubicBezTo>
                  <a:pt x="5523" y="7556"/>
                  <a:pt x="3737" y="4040"/>
                  <a:pt x="223" y="899"/>
                </a:cubicBezTo>
                <a:close/>
              </a:path>
            </a:pathLst>
          </a:custGeom>
          <a:solidFill>
            <a:schemeClr val="bg1">
              <a:lumMod val="8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6" name="Shape 98">
            <a:extLst>
              <a:ext uri="{FF2B5EF4-FFF2-40B4-BE49-F238E27FC236}">
                <a16:creationId xmlns:a16="http://schemas.microsoft.com/office/drawing/2014/main" id="{B56775FC-F6A4-7E43-AD97-D5B7D19FE9C6}"/>
              </a:ext>
            </a:extLst>
          </p:cNvPr>
          <p:cNvSpPr>
            <a:spLocks noChangeShapeType="1"/>
          </p:cNvSpPr>
          <p:nvPr/>
        </p:nvSpPr>
        <p:spPr bwMode="auto">
          <a:xfrm>
            <a:off x="2453847" y="3813350"/>
            <a:ext cx="6987576" cy="0"/>
          </a:xfrm>
          <a:prstGeom prst="line">
            <a:avLst/>
          </a:prstGeom>
          <a:noFill/>
          <a:ln w="1651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7" name="Shape 99">
            <a:extLst>
              <a:ext uri="{FF2B5EF4-FFF2-40B4-BE49-F238E27FC236}">
                <a16:creationId xmlns:a16="http://schemas.microsoft.com/office/drawing/2014/main" id="{7697EDA7-85E0-B148-984C-EC69F7FF935B}"/>
              </a:ext>
            </a:extLst>
          </p:cNvPr>
          <p:cNvSpPr>
            <a:spLocks noChangeShapeType="1"/>
          </p:cNvSpPr>
          <p:nvPr/>
        </p:nvSpPr>
        <p:spPr bwMode="auto">
          <a:xfrm flipH="1" flipV="1">
            <a:off x="3130453" y="2185685"/>
            <a:ext cx="1483697" cy="1622767"/>
          </a:xfrm>
          <a:prstGeom prst="line">
            <a:avLst/>
          </a:prstGeom>
          <a:noFill/>
          <a:ln w="63500">
            <a:solidFill>
              <a:schemeClr val="accent1"/>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8" name="Shape 100">
            <a:extLst>
              <a:ext uri="{FF2B5EF4-FFF2-40B4-BE49-F238E27FC236}">
                <a16:creationId xmlns:a16="http://schemas.microsoft.com/office/drawing/2014/main" id="{CA4FE5CD-0B8C-1A4C-BD12-013B959C8114}"/>
              </a:ext>
            </a:extLst>
          </p:cNvPr>
          <p:cNvSpPr>
            <a:spLocks noChangeShapeType="1"/>
          </p:cNvSpPr>
          <p:nvPr/>
        </p:nvSpPr>
        <p:spPr bwMode="auto">
          <a:xfrm flipV="1">
            <a:off x="2162128" y="3846354"/>
            <a:ext cx="1431687" cy="1585668"/>
          </a:xfrm>
          <a:prstGeom prst="line">
            <a:avLst/>
          </a:prstGeom>
          <a:noFill/>
          <a:ln w="63500">
            <a:solidFill>
              <a:schemeClr val="accent3"/>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9" name="Shape 101">
            <a:extLst>
              <a:ext uri="{FF2B5EF4-FFF2-40B4-BE49-F238E27FC236}">
                <a16:creationId xmlns:a16="http://schemas.microsoft.com/office/drawing/2014/main" id="{71C4FC3F-3C86-8F4D-A257-D21F3FB88947}"/>
              </a:ext>
            </a:extLst>
          </p:cNvPr>
          <p:cNvSpPr>
            <a:spLocks noChangeShapeType="1"/>
          </p:cNvSpPr>
          <p:nvPr/>
        </p:nvSpPr>
        <p:spPr bwMode="auto">
          <a:xfrm flipH="1" flipV="1">
            <a:off x="5358669" y="2185685"/>
            <a:ext cx="1483697" cy="1622767"/>
          </a:xfrm>
          <a:prstGeom prst="line">
            <a:avLst/>
          </a:prstGeom>
          <a:noFill/>
          <a:ln w="63500">
            <a:solidFill>
              <a:schemeClr val="accent4"/>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10" name="Shape 102">
            <a:extLst>
              <a:ext uri="{FF2B5EF4-FFF2-40B4-BE49-F238E27FC236}">
                <a16:creationId xmlns:a16="http://schemas.microsoft.com/office/drawing/2014/main" id="{E76CCD8C-9F83-3F45-A052-F7288F76FFCD}"/>
              </a:ext>
            </a:extLst>
          </p:cNvPr>
          <p:cNvSpPr>
            <a:spLocks noChangeShapeType="1"/>
          </p:cNvSpPr>
          <p:nvPr/>
        </p:nvSpPr>
        <p:spPr bwMode="auto">
          <a:xfrm flipV="1">
            <a:off x="4325970" y="3846354"/>
            <a:ext cx="1431687" cy="1585668"/>
          </a:xfrm>
          <a:prstGeom prst="line">
            <a:avLst/>
          </a:prstGeom>
          <a:noFill/>
          <a:ln w="63500">
            <a:solidFill>
              <a:schemeClr val="accent2"/>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11" name="Shape 103">
            <a:extLst>
              <a:ext uri="{FF2B5EF4-FFF2-40B4-BE49-F238E27FC236}">
                <a16:creationId xmlns:a16="http://schemas.microsoft.com/office/drawing/2014/main" id="{A9CE9BF7-6C6C-CD4B-947D-D8004CD2D0C8}"/>
              </a:ext>
            </a:extLst>
          </p:cNvPr>
          <p:cNvSpPr>
            <a:spLocks noChangeArrowheads="1"/>
          </p:cNvSpPr>
          <p:nvPr/>
        </p:nvSpPr>
        <p:spPr bwMode="auto">
          <a:xfrm>
            <a:off x="3525443" y="3739552"/>
            <a:ext cx="158528" cy="158533"/>
          </a:xfrm>
          <a:prstGeom prst="ellipse">
            <a:avLst/>
          </a:prstGeom>
          <a:solidFill>
            <a:srgbClr val="FFFFFF"/>
          </a:solidFill>
          <a:ln w="63500">
            <a:solidFill>
              <a:schemeClr val="accent3"/>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2" name="Shape 104">
            <a:extLst>
              <a:ext uri="{FF2B5EF4-FFF2-40B4-BE49-F238E27FC236}">
                <a16:creationId xmlns:a16="http://schemas.microsoft.com/office/drawing/2014/main" id="{BDDF4F79-A476-3A4D-85AB-314DB3E90811}"/>
              </a:ext>
            </a:extLst>
          </p:cNvPr>
          <p:cNvSpPr>
            <a:spLocks noChangeArrowheads="1"/>
          </p:cNvSpPr>
          <p:nvPr/>
        </p:nvSpPr>
        <p:spPr bwMode="auto">
          <a:xfrm>
            <a:off x="4545811" y="3739552"/>
            <a:ext cx="158528" cy="158533"/>
          </a:xfrm>
          <a:prstGeom prst="ellipse">
            <a:avLst/>
          </a:prstGeom>
          <a:solidFill>
            <a:srgbClr val="FFFFFF"/>
          </a:solidFill>
          <a:ln w="63500">
            <a:solidFill>
              <a:schemeClr val="accent1"/>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3" name="Shape 105">
            <a:extLst>
              <a:ext uri="{FF2B5EF4-FFF2-40B4-BE49-F238E27FC236}">
                <a16:creationId xmlns:a16="http://schemas.microsoft.com/office/drawing/2014/main" id="{C717DE66-000A-D448-AFEC-E7F42B4B8177}"/>
              </a:ext>
            </a:extLst>
          </p:cNvPr>
          <p:cNvSpPr>
            <a:spLocks noChangeArrowheads="1"/>
          </p:cNvSpPr>
          <p:nvPr/>
        </p:nvSpPr>
        <p:spPr bwMode="auto">
          <a:xfrm>
            <a:off x="5674561" y="3739552"/>
            <a:ext cx="158528" cy="158533"/>
          </a:xfrm>
          <a:prstGeom prst="ellipse">
            <a:avLst/>
          </a:prstGeom>
          <a:solidFill>
            <a:srgbClr val="FFFFFF"/>
          </a:solidFill>
          <a:ln w="63500">
            <a:solidFill>
              <a:schemeClr val="accent2"/>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4" name="Shape 106">
            <a:extLst>
              <a:ext uri="{FF2B5EF4-FFF2-40B4-BE49-F238E27FC236}">
                <a16:creationId xmlns:a16="http://schemas.microsoft.com/office/drawing/2014/main" id="{6EE40097-1946-854D-879D-CA807354BD19}"/>
              </a:ext>
            </a:extLst>
          </p:cNvPr>
          <p:cNvSpPr>
            <a:spLocks noChangeArrowheads="1"/>
          </p:cNvSpPr>
          <p:nvPr/>
        </p:nvSpPr>
        <p:spPr bwMode="auto">
          <a:xfrm>
            <a:off x="6771554" y="3739552"/>
            <a:ext cx="158528" cy="158533"/>
          </a:xfrm>
          <a:prstGeom prst="ellipse">
            <a:avLst/>
          </a:prstGeom>
          <a:solidFill>
            <a:srgbClr val="FFFFFF"/>
          </a:solidFill>
          <a:ln w="63500">
            <a:solidFill>
              <a:schemeClr val="accent4"/>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5" name="Shape 107">
            <a:extLst>
              <a:ext uri="{FF2B5EF4-FFF2-40B4-BE49-F238E27FC236}">
                <a16:creationId xmlns:a16="http://schemas.microsoft.com/office/drawing/2014/main" id="{450D6B9B-CB39-5440-9E11-F50658D888B9}"/>
              </a:ext>
            </a:extLst>
          </p:cNvPr>
          <p:cNvSpPr>
            <a:spLocks noChangeArrowheads="1"/>
          </p:cNvSpPr>
          <p:nvPr/>
        </p:nvSpPr>
        <p:spPr bwMode="auto">
          <a:xfrm>
            <a:off x="3054497" y="4329641"/>
            <a:ext cx="104135" cy="104138"/>
          </a:xfrm>
          <a:prstGeom prst="ellipse">
            <a:avLst/>
          </a:prstGeom>
          <a:solidFill>
            <a:schemeClr val="accent3"/>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6" name="Shape 108">
            <a:extLst>
              <a:ext uri="{FF2B5EF4-FFF2-40B4-BE49-F238E27FC236}">
                <a16:creationId xmlns:a16="http://schemas.microsoft.com/office/drawing/2014/main" id="{D871F2F5-93C7-1041-B3A7-047A3AEA6B4E}"/>
              </a:ext>
            </a:extLst>
          </p:cNvPr>
          <p:cNvSpPr>
            <a:spLocks noChangeArrowheads="1"/>
          </p:cNvSpPr>
          <p:nvPr/>
        </p:nvSpPr>
        <p:spPr bwMode="auto">
          <a:xfrm>
            <a:off x="2588961" y="4850210"/>
            <a:ext cx="104135" cy="104138"/>
          </a:xfrm>
          <a:prstGeom prst="ellipse">
            <a:avLst/>
          </a:prstGeom>
          <a:solidFill>
            <a:schemeClr val="accent3"/>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7" name="Shape 109">
            <a:extLst>
              <a:ext uri="{FF2B5EF4-FFF2-40B4-BE49-F238E27FC236}">
                <a16:creationId xmlns:a16="http://schemas.microsoft.com/office/drawing/2014/main" id="{B3C63934-1949-E445-9187-B4DA28E9126A}"/>
              </a:ext>
            </a:extLst>
          </p:cNvPr>
          <p:cNvSpPr>
            <a:spLocks noChangeArrowheads="1"/>
          </p:cNvSpPr>
          <p:nvPr/>
        </p:nvSpPr>
        <p:spPr bwMode="auto">
          <a:xfrm>
            <a:off x="1860198" y="5343761"/>
            <a:ext cx="431679" cy="431692"/>
          </a:xfrm>
          <a:prstGeom prst="ellipse">
            <a:avLst/>
          </a:prstGeom>
          <a:solidFill>
            <a:srgbClr val="FFFFFF"/>
          </a:solidFill>
          <a:ln w="63500">
            <a:solidFill>
              <a:schemeClr val="accent3"/>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8" name="Shape 110">
            <a:extLst>
              <a:ext uri="{FF2B5EF4-FFF2-40B4-BE49-F238E27FC236}">
                <a16:creationId xmlns:a16="http://schemas.microsoft.com/office/drawing/2014/main" id="{8F758FBB-4498-C442-834F-E55B57458379}"/>
              </a:ext>
            </a:extLst>
          </p:cNvPr>
          <p:cNvSpPr>
            <a:spLocks noChangeArrowheads="1"/>
          </p:cNvSpPr>
          <p:nvPr/>
        </p:nvSpPr>
        <p:spPr bwMode="auto">
          <a:xfrm>
            <a:off x="5222515" y="4329641"/>
            <a:ext cx="104135" cy="104138"/>
          </a:xfrm>
          <a:prstGeom prst="ellipse">
            <a:avLst/>
          </a:prstGeom>
          <a:solidFill>
            <a:schemeClr val="accent2"/>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9" name="Shape 111">
            <a:extLst>
              <a:ext uri="{FF2B5EF4-FFF2-40B4-BE49-F238E27FC236}">
                <a16:creationId xmlns:a16="http://schemas.microsoft.com/office/drawing/2014/main" id="{1EB7A13C-1D51-6841-A396-E84D5E1E4E16}"/>
              </a:ext>
            </a:extLst>
          </p:cNvPr>
          <p:cNvSpPr>
            <a:spLocks noChangeArrowheads="1"/>
          </p:cNvSpPr>
          <p:nvPr/>
        </p:nvSpPr>
        <p:spPr bwMode="auto">
          <a:xfrm>
            <a:off x="4756979" y="4850210"/>
            <a:ext cx="104135" cy="104138"/>
          </a:xfrm>
          <a:prstGeom prst="ellipse">
            <a:avLst/>
          </a:prstGeom>
          <a:solidFill>
            <a:schemeClr val="accent2"/>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0" name="Shape 112">
            <a:extLst>
              <a:ext uri="{FF2B5EF4-FFF2-40B4-BE49-F238E27FC236}">
                <a16:creationId xmlns:a16="http://schemas.microsoft.com/office/drawing/2014/main" id="{E4B495E2-AEA6-4A4B-AB23-F15EA125A7D3}"/>
              </a:ext>
            </a:extLst>
          </p:cNvPr>
          <p:cNvSpPr>
            <a:spLocks noChangeArrowheads="1"/>
          </p:cNvSpPr>
          <p:nvPr/>
        </p:nvSpPr>
        <p:spPr bwMode="auto">
          <a:xfrm>
            <a:off x="3558486" y="2666003"/>
            <a:ext cx="104135" cy="104138"/>
          </a:xfrm>
          <a:prstGeom prst="ellipse">
            <a:avLst/>
          </a:prstGeom>
          <a:solidFill>
            <a:schemeClr val="accent1"/>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1" name="Shape 113">
            <a:extLst>
              <a:ext uri="{FF2B5EF4-FFF2-40B4-BE49-F238E27FC236}">
                <a16:creationId xmlns:a16="http://schemas.microsoft.com/office/drawing/2014/main" id="{A697B208-4B47-7E49-982F-A73E7B987C46}"/>
              </a:ext>
            </a:extLst>
          </p:cNvPr>
          <p:cNvSpPr>
            <a:spLocks noChangeArrowheads="1"/>
          </p:cNvSpPr>
          <p:nvPr/>
        </p:nvSpPr>
        <p:spPr bwMode="auto">
          <a:xfrm>
            <a:off x="4034454" y="3184813"/>
            <a:ext cx="104135" cy="104138"/>
          </a:xfrm>
          <a:prstGeom prst="ellipse">
            <a:avLst/>
          </a:prstGeom>
          <a:solidFill>
            <a:schemeClr val="accent1"/>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2" name="Shape 114">
            <a:extLst>
              <a:ext uri="{FF2B5EF4-FFF2-40B4-BE49-F238E27FC236}">
                <a16:creationId xmlns:a16="http://schemas.microsoft.com/office/drawing/2014/main" id="{4E3AA763-AC96-5341-9138-C472A93BE155}"/>
              </a:ext>
            </a:extLst>
          </p:cNvPr>
          <p:cNvSpPr>
            <a:spLocks noChangeArrowheads="1"/>
          </p:cNvSpPr>
          <p:nvPr/>
        </p:nvSpPr>
        <p:spPr bwMode="auto">
          <a:xfrm>
            <a:off x="5794595" y="2666003"/>
            <a:ext cx="104135" cy="104138"/>
          </a:xfrm>
          <a:prstGeom prst="ellipse">
            <a:avLst/>
          </a:prstGeom>
          <a:solidFill>
            <a:schemeClr val="accent4"/>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3" name="Shape 115">
            <a:extLst>
              <a:ext uri="{FF2B5EF4-FFF2-40B4-BE49-F238E27FC236}">
                <a16:creationId xmlns:a16="http://schemas.microsoft.com/office/drawing/2014/main" id="{749CD3C5-8457-624D-8A2F-11B5674FBCA9}"/>
              </a:ext>
            </a:extLst>
          </p:cNvPr>
          <p:cNvSpPr>
            <a:spLocks noChangeArrowheads="1"/>
          </p:cNvSpPr>
          <p:nvPr/>
        </p:nvSpPr>
        <p:spPr bwMode="auto">
          <a:xfrm>
            <a:off x="6270563" y="3184813"/>
            <a:ext cx="104135" cy="104138"/>
          </a:xfrm>
          <a:prstGeom prst="ellipse">
            <a:avLst/>
          </a:prstGeom>
          <a:solidFill>
            <a:schemeClr val="accent4"/>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4" name="Shape 124">
            <a:extLst>
              <a:ext uri="{FF2B5EF4-FFF2-40B4-BE49-F238E27FC236}">
                <a16:creationId xmlns:a16="http://schemas.microsoft.com/office/drawing/2014/main" id="{1063A215-C366-4048-8312-279ADA6EBAD7}"/>
              </a:ext>
            </a:extLst>
          </p:cNvPr>
          <p:cNvSpPr>
            <a:spLocks noChangeArrowheads="1"/>
          </p:cNvSpPr>
          <p:nvPr/>
        </p:nvSpPr>
        <p:spPr bwMode="auto">
          <a:xfrm>
            <a:off x="4044543" y="5343761"/>
            <a:ext cx="431679" cy="431692"/>
          </a:xfrm>
          <a:prstGeom prst="ellipse">
            <a:avLst/>
          </a:prstGeom>
          <a:solidFill>
            <a:srgbClr val="FFFFFF"/>
          </a:solidFill>
          <a:ln w="63500">
            <a:solidFill>
              <a:schemeClr val="accent2"/>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5" name="Shape 125">
            <a:extLst>
              <a:ext uri="{FF2B5EF4-FFF2-40B4-BE49-F238E27FC236}">
                <a16:creationId xmlns:a16="http://schemas.microsoft.com/office/drawing/2014/main" id="{5A24ADB2-8550-074B-AD08-7EC0A7792614}"/>
              </a:ext>
            </a:extLst>
          </p:cNvPr>
          <p:cNvSpPr>
            <a:spLocks noChangeArrowheads="1"/>
          </p:cNvSpPr>
          <p:nvPr/>
        </p:nvSpPr>
        <p:spPr bwMode="auto">
          <a:xfrm>
            <a:off x="2795593" y="1803768"/>
            <a:ext cx="431679" cy="431692"/>
          </a:xfrm>
          <a:prstGeom prst="ellipse">
            <a:avLst/>
          </a:prstGeom>
          <a:solidFill>
            <a:srgbClr val="FFFFFF"/>
          </a:solidFill>
          <a:ln w="63500">
            <a:solidFill>
              <a:schemeClr val="accent1"/>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6" name="Shape 126">
            <a:extLst>
              <a:ext uri="{FF2B5EF4-FFF2-40B4-BE49-F238E27FC236}">
                <a16:creationId xmlns:a16="http://schemas.microsoft.com/office/drawing/2014/main" id="{DF540444-91CB-9344-AB8D-665834F0DD66}"/>
              </a:ext>
            </a:extLst>
          </p:cNvPr>
          <p:cNvSpPr>
            <a:spLocks noChangeArrowheads="1"/>
          </p:cNvSpPr>
          <p:nvPr/>
        </p:nvSpPr>
        <p:spPr bwMode="auto">
          <a:xfrm>
            <a:off x="5067588" y="1803768"/>
            <a:ext cx="431679" cy="431692"/>
          </a:xfrm>
          <a:prstGeom prst="ellipse">
            <a:avLst/>
          </a:prstGeom>
          <a:solidFill>
            <a:srgbClr val="FFFFFF"/>
          </a:solidFill>
          <a:ln w="63500">
            <a:solidFill>
              <a:schemeClr val="accent4"/>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7" name="Subtitle 2">
            <a:extLst>
              <a:ext uri="{FF2B5EF4-FFF2-40B4-BE49-F238E27FC236}">
                <a16:creationId xmlns:a16="http://schemas.microsoft.com/office/drawing/2014/main" id="{61FFF76B-BC67-0D47-B6F6-A93355E31CA0}"/>
              </a:ext>
            </a:extLst>
          </p:cNvPr>
          <p:cNvSpPr txBox="1">
            <a:spLocks/>
          </p:cNvSpPr>
          <p:nvPr/>
        </p:nvSpPr>
        <p:spPr>
          <a:xfrm>
            <a:off x="1864159" y="2460944"/>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39" name="TextBox 38">
            <a:extLst>
              <a:ext uri="{FF2B5EF4-FFF2-40B4-BE49-F238E27FC236}">
                <a16:creationId xmlns:a16="http://schemas.microsoft.com/office/drawing/2014/main" id="{714E64F3-C907-9643-9157-9155295F6CE2}"/>
              </a:ext>
            </a:extLst>
          </p:cNvPr>
          <p:cNvSpPr txBox="1"/>
          <p:nvPr/>
        </p:nvSpPr>
        <p:spPr>
          <a:xfrm>
            <a:off x="1964637" y="5449187"/>
            <a:ext cx="229550" cy="230832"/>
          </a:xfrm>
          <a:prstGeom prst="rect">
            <a:avLst/>
          </a:prstGeom>
          <a:noFill/>
        </p:spPr>
        <p:txBody>
          <a:bodyPr wrap="none" rtlCol="0" anchor="ctr">
            <a:spAutoFit/>
          </a:bodyPr>
          <a:lstStyle/>
          <a:p>
            <a:pPr algn="ctr"/>
            <a:r>
              <a:rPr lang="en-US" sz="900" b="1" dirty="0">
                <a:solidFill>
                  <a:schemeClr val="accent3"/>
                </a:solidFill>
                <a:latin typeface="Oswald" panose="02000503000000000000" pitchFamily="2" charset="77"/>
              </a:rPr>
              <a:t>1</a:t>
            </a:r>
          </a:p>
        </p:txBody>
      </p:sp>
      <p:sp>
        <p:nvSpPr>
          <p:cNvPr id="40" name="TextBox 39">
            <a:extLst>
              <a:ext uri="{FF2B5EF4-FFF2-40B4-BE49-F238E27FC236}">
                <a16:creationId xmlns:a16="http://schemas.microsoft.com/office/drawing/2014/main" id="{45D87C37-34C5-0E45-9719-9392022504D0}"/>
              </a:ext>
            </a:extLst>
          </p:cNvPr>
          <p:cNvSpPr txBox="1"/>
          <p:nvPr/>
        </p:nvSpPr>
        <p:spPr>
          <a:xfrm>
            <a:off x="4140444" y="5449187"/>
            <a:ext cx="243978" cy="230832"/>
          </a:xfrm>
          <a:prstGeom prst="rect">
            <a:avLst/>
          </a:prstGeom>
          <a:noFill/>
        </p:spPr>
        <p:txBody>
          <a:bodyPr wrap="none" rtlCol="0" anchor="ctr">
            <a:spAutoFit/>
          </a:bodyPr>
          <a:lstStyle/>
          <a:p>
            <a:pPr algn="ctr"/>
            <a:r>
              <a:rPr lang="en-US" sz="900" b="1" dirty="0">
                <a:solidFill>
                  <a:schemeClr val="accent2"/>
                </a:solidFill>
                <a:latin typeface="Oswald" panose="02000503000000000000" pitchFamily="2" charset="77"/>
              </a:rPr>
              <a:t>3</a:t>
            </a:r>
          </a:p>
        </p:txBody>
      </p:sp>
      <p:sp>
        <p:nvSpPr>
          <p:cNvPr id="41" name="TextBox 40">
            <a:extLst>
              <a:ext uri="{FF2B5EF4-FFF2-40B4-BE49-F238E27FC236}">
                <a16:creationId xmlns:a16="http://schemas.microsoft.com/office/drawing/2014/main" id="{9039A6F3-02A5-CE47-A185-6BB1EDB1AB9D}"/>
              </a:ext>
            </a:extLst>
          </p:cNvPr>
          <p:cNvSpPr txBox="1"/>
          <p:nvPr/>
        </p:nvSpPr>
        <p:spPr>
          <a:xfrm>
            <a:off x="2894294" y="1907954"/>
            <a:ext cx="243978" cy="230832"/>
          </a:xfrm>
          <a:prstGeom prst="rect">
            <a:avLst/>
          </a:prstGeom>
          <a:noFill/>
        </p:spPr>
        <p:txBody>
          <a:bodyPr wrap="none" rtlCol="0" anchor="ctr">
            <a:spAutoFit/>
          </a:bodyPr>
          <a:lstStyle/>
          <a:p>
            <a:pPr algn="ctr"/>
            <a:r>
              <a:rPr lang="en-US" sz="900" b="1" dirty="0">
                <a:solidFill>
                  <a:schemeClr val="accent1"/>
                </a:solidFill>
                <a:latin typeface="Oswald" panose="02000503000000000000" pitchFamily="2" charset="77"/>
              </a:rPr>
              <a:t>2</a:t>
            </a:r>
          </a:p>
        </p:txBody>
      </p:sp>
      <p:sp>
        <p:nvSpPr>
          <p:cNvPr id="42" name="TextBox 41">
            <a:extLst>
              <a:ext uri="{FF2B5EF4-FFF2-40B4-BE49-F238E27FC236}">
                <a16:creationId xmlns:a16="http://schemas.microsoft.com/office/drawing/2014/main" id="{4C9C880A-1E64-134C-8D8E-03403C31C15B}"/>
              </a:ext>
            </a:extLst>
          </p:cNvPr>
          <p:cNvSpPr txBox="1"/>
          <p:nvPr/>
        </p:nvSpPr>
        <p:spPr>
          <a:xfrm>
            <a:off x="5160637" y="1907954"/>
            <a:ext cx="245581" cy="230832"/>
          </a:xfrm>
          <a:prstGeom prst="rect">
            <a:avLst/>
          </a:prstGeom>
          <a:noFill/>
        </p:spPr>
        <p:txBody>
          <a:bodyPr wrap="none" rtlCol="0" anchor="ctr">
            <a:spAutoFit/>
          </a:bodyPr>
          <a:lstStyle/>
          <a:p>
            <a:pPr algn="ctr"/>
            <a:r>
              <a:rPr lang="en-US" sz="900" b="1" dirty="0">
                <a:solidFill>
                  <a:schemeClr val="accent4"/>
                </a:solidFill>
                <a:latin typeface="Oswald" panose="02000503000000000000" pitchFamily="2" charset="77"/>
              </a:rPr>
              <a:t>4</a:t>
            </a:r>
          </a:p>
        </p:txBody>
      </p:sp>
      <p:sp>
        <p:nvSpPr>
          <p:cNvPr id="43" name="Subtitle 2">
            <a:extLst>
              <a:ext uri="{FF2B5EF4-FFF2-40B4-BE49-F238E27FC236}">
                <a16:creationId xmlns:a16="http://schemas.microsoft.com/office/drawing/2014/main" id="{9A89FE0F-89BC-7A47-9472-7DFB0B7E78DE}"/>
              </a:ext>
            </a:extLst>
          </p:cNvPr>
          <p:cNvSpPr txBox="1">
            <a:spLocks/>
          </p:cNvSpPr>
          <p:nvPr/>
        </p:nvSpPr>
        <p:spPr>
          <a:xfrm>
            <a:off x="2338157" y="2980968"/>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44" name="Subtitle 2">
            <a:extLst>
              <a:ext uri="{FF2B5EF4-FFF2-40B4-BE49-F238E27FC236}">
                <a16:creationId xmlns:a16="http://schemas.microsoft.com/office/drawing/2014/main" id="{E9D502A3-87CE-8240-B056-2FDEE7852D9E}"/>
              </a:ext>
            </a:extLst>
          </p:cNvPr>
          <p:cNvSpPr txBox="1">
            <a:spLocks/>
          </p:cNvSpPr>
          <p:nvPr/>
        </p:nvSpPr>
        <p:spPr>
          <a:xfrm>
            <a:off x="4079824" y="2460944"/>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45" name="Subtitle 2">
            <a:extLst>
              <a:ext uri="{FF2B5EF4-FFF2-40B4-BE49-F238E27FC236}">
                <a16:creationId xmlns:a16="http://schemas.microsoft.com/office/drawing/2014/main" id="{12CEC083-B431-BB4C-9D34-E3481C5ADDD5}"/>
              </a:ext>
            </a:extLst>
          </p:cNvPr>
          <p:cNvSpPr txBox="1">
            <a:spLocks/>
          </p:cNvSpPr>
          <p:nvPr/>
        </p:nvSpPr>
        <p:spPr>
          <a:xfrm>
            <a:off x="4553822" y="2980968"/>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46" name="Shape 101">
            <a:extLst>
              <a:ext uri="{FF2B5EF4-FFF2-40B4-BE49-F238E27FC236}">
                <a16:creationId xmlns:a16="http://schemas.microsoft.com/office/drawing/2014/main" id="{037B20DF-4F31-5D4B-AF57-D778F9BF2E31}"/>
              </a:ext>
            </a:extLst>
          </p:cNvPr>
          <p:cNvSpPr>
            <a:spLocks noChangeShapeType="1"/>
          </p:cNvSpPr>
          <p:nvPr/>
        </p:nvSpPr>
        <p:spPr bwMode="auto">
          <a:xfrm flipH="1" flipV="1">
            <a:off x="7602484" y="2185685"/>
            <a:ext cx="1483697" cy="1622767"/>
          </a:xfrm>
          <a:prstGeom prst="line">
            <a:avLst/>
          </a:prstGeom>
          <a:noFill/>
          <a:ln w="63500">
            <a:solidFill>
              <a:schemeClr val="accent5"/>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47" name="Shape 106">
            <a:extLst>
              <a:ext uri="{FF2B5EF4-FFF2-40B4-BE49-F238E27FC236}">
                <a16:creationId xmlns:a16="http://schemas.microsoft.com/office/drawing/2014/main" id="{0B9A7E0F-C348-0642-8D3A-D54E30C2651D}"/>
              </a:ext>
            </a:extLst>
          </p:cNvPr>
          <p:cNvSpPr>
            <a:spLocks noChangeArrowheads="1"/>
          </p:cNvSpPr>
          <p:nvPr/>
        </p:nvSpPr>
        <p:spPr bwMode="auto">
          <a:xfrm>
            <a:off x="9015369" y="3739552"/>
            <a:ext cx="158528" cy="158533"/>
          </a:xfrm>
          <a:prstGeom prst="ellipse">
            <a:avLst/>
          </a:prstGeom>
          <a:solidFill>
            <a:srgbClr val="FFFFFF"/>
          </a:solidFill>
          <a:ln w="63500">
            <a:solidFill>
              <a:schemeClr val="accent5"/>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8" name="Shape 114">
            <a:extLst>
              <a:ext uri="{FF2B5EF4-FFF2-40B4-BE49-F238E27FC236}">
                <a16:creationId xmlns:a16="http://schemas.microsoft.com/office/drawing/2014/main" id="{449655A3-2A16-D145-95D9-E6FDD307432C}"/>
              </a:ext>
            </a:extLst>
          </p:cNvPr>
          <p:cNvSpPr>
            <a:spLocks noChangeArrowheads="1"/>
          </p:cNvSpPr>
          <p:nvPr/>
        </p:nvSpPr>
        <p:spPr bwMode="auto">
          <a:xfrm>
            <a:off x="8038410" y="2666003"/>
            <a:ext cx="104135" cy="104138"/>
          </a:xfrm>
          <a:prstGeom prst="ellipse">
            <a:avLst/>
          </a:prstGeom>
          <a:solidFill>
            <a:schemeClr val="accent5"/>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9" name="Shape 115">
            <a:extLst>
              <a:ext uri="{FF2B5EF4-FFF2-40B4-BE49-F238E27FC236}">
                <a16:creationId xmlns:a16="http://schemas.microsoft.com/office/drawing/2014/main" id="{59D492E7-0835-F54C-B6FE-63A8214F06C3}"/>
              </a:ext>
            </a:extLst>
          </p:cNvPr>
          <p:cNvSpPr>
            <a:spLocks noChangeArrowheads="1"/>
          </p:cNvSpPr>
          <p:nvPr/>
        </p:nvSpPr>
        <p:spPr bwMode="auto">
          <a:xfrm>
            <a:off x="8514378" y="3184813"/>
            <a:ext cx="104135" cy="104138"/>
          </a:xfrm>
          <a:prstGeom prst="ellipse">
            <a:avLst/>
          </a:prstGeom>
          <a:solidFill>
            <a:schemeClr val="accent5"/>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0" name="Shape 126">
            <a:extLst>
              <a:ext uri="{FF2B5EF4-FFF2-40B4-BE49-F238E27FC236}">
                <a16:creationId xmlns:a16="http://schemas.microsoft.com/office/drawing/2014/main" id="{86B0A4B0-2767-4D43-B77B-780182A186F6}"/>
              </a:ext>
            </a:extLst>
          </p:cNvPr>
          <p:cNvSpPr>
            <a:spLocks noChangeArrowheads="1"/>
          </p:cNvSpPr>
          <p:nvPr/>
        </p:nvSpPr>
        <p:spPr bwMode="auto">
          <a:xfrm>
            <a:off x="7311403" y="1803768"/>
            <a:ext cx="431679" cy="431692"/>
          </a:xfrm>
          <a:prstGeom prst="ellipse">
            <a:avLst/>
          </a:prstGeom>
          <a:solidFill>
            <a:srgbClr val="FFFFFF"/>
          </a:solidFill>
          <a:ln w="63500">
            <a:solidFill>
              <a:schemeClr val="accent5"/>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1" name="TextBox 50">
            <a:extLst>
              <a:ext uri="{FF2B5EF4-FFF2-40B4-BE49-F238E27FC236}">
                <a16:creationId xmlns:a16="http://schemas.microsoft.com/office/drawing/2014/main" id="{BFD0E11E-1649-4049-AE52-C277C4885AA7}"/>
              </a:ext>
            </a:extLst>
          </p:cNvPr>
          <p:cNvSpPr txBox="1"/>
          <p:nvPr/>
        </p:nvSpPr>
        <p:spPr>
          <a:xfrm>
            <a:off x="7403650" y="1907954"/>
            <a:ext cx="247184" cy="230832"/>
          </a:xfrm>
          <a:prstGeom prst="rect">
            <a:avLst/>
          </a:prstGeom>
          <a:noFill/>
        </p:spPr>
        <p:txBody>
          <a:bodyPr wrap="none" rtlCol="0" anchor="ctr">
            <a:spAutoFit/>
          </a:bodyPr>
          <a:lstStyle/>
          <a:p>
            <a:pPr algn="ctr"/>
            <a:r>
              <a:rPr lang="en-US" sz="900" b="1" dirty="0">
                <a:solidFill>
                  <a:schemeClr val="accent5"/>
                </a:solidFill>
                <a:latin typeface="Oswald" panose="02000503000000000000" pitchFamily="2" charset="77"/>
              </a:rPr>
              <a:t>6</a:t>
            </a:r>
          </a:p>
        </p:txBody>
      </p:sp>
      <p:sp>
        <p:nvSpPr>
          <p:cNvPr id="52" name="Subtitle 2">
            <a:extLst>
              <a:ext uri="{FF2B5EF4-FFF2-40B4-BE49-F238E27FC236}">
                <a16:creationId xmlns:a16="http://schemas.microsoft.com/office/drawing/2014/main" id="{EDCC94B8-C9D6-5542-AE14-6E34C160CC1F}"/>
              </a:ext>
            </a:extLst>
          </p:cNvPr>
          <p:cNvSpPr txBox="1">
            <a:spLocks/>
          </p:cNvSpPr>
          <p:nvPr/>
        </p:nvSpPr>
        <p:spPr>
          <a:xfrm>
            <a:off x="6323639" y="2460944"/>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53" name="Subtitle 2">
            <a:extLst>
              <a:ext uri="{FF2B5EF4-FFF2-40B4-BE49-F238E27FC236}">
                <a16:creationId xmlns:a16="http://schemas.microsoft.com/office/drawing/2014/main" id="{AD5A047E-703D-814C-83BC-A0E5E02453A2}"/>
              </a:ext>
            </a:extLst>
          </p:cNvPr>
          <p:cNvSpPr txBox="1">
            <a:spLocks/>
          </p:cNvSpPr>
          <p:nvPr/>
        </p:nvSpPr>
        <p:spPr>
          <a:xfrm>
            <a:off x="6797637" y="2980968"/>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54" name="Shape 102">
            <a:extLst>
              <a:ext uri="{FF2B5EF4-FFF2-40B4-BE49-F238E27FC236}">
                <a16:creationId xmlns:a16="http://schemas.microsoft.com/office/drawing/2014/main" id="{17F77C05-3AE2-5A45-899A-5F6EA1071115}"/>
              </a:ext>
            </a:extLst>
          </p:cNvPr>
          <p:cNvSpPr>
            <a:spLocks noChangeShapeType="1"/>
          </p:cNvSpPr>
          <p:nvPr/>
        </p:nvSpPr>
        <p:spPr bwMode="auto">
          <a:xfrm flipV="1">
            <a:off x="6531997" y="3846354"/>
            <a:ext cx="1431687" cy="1585668"/>
          </a:xfrm>
          <a:prstGeom prst="line">
            <a:avLst/>
          </a:prstGeom>
          <a:noFill/>
          <a:ln w="63500">
            <a:solidFill>
              <a:schemeClr val="accent6"/>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55" name="Shape 105">
            <a:extLst>
              <a:ext uri="{FF2B5EF4-FFF2-40B4-BE49-F238E27FC236}">
                <a16:creationId xmlns:a16="http://schemas.microsoft.com/office/drawing/2014/main" id="{AD19CBC6-E9EF-D543-B9AF-56C8DACCAD12}"/>
              </a:ext>
            </a:extLst>
          </p:cNvPr>
          <p:cNvSpPr>
            <a:spLocks noChangeArrowheads="1"/>
          </p:cNvSpPr>
          <p:nvPr/>
        </p:nvSpPr>
        <p:spPr bwMode="auto">
          <a:xfrm>
            <a:off x="7880587" y="3739552"/>
            <a:ext cx="158528" cy="158533"/>
          </a:xfrm>
          <a:prstGeom prst="ellipse">
            <a:avLst/>
          </a:prstGeom>
          <a:solidFill>
            <a:srgbClr val="FFFFFF"/>
          </a:solidFill>
          <a:ln w="63500">
            <a:solidFill>
              <a:schemeClr val="accent6"/>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6" name="Shape 110">
            <a:extLst>
              <a:ext uri="{FF2B5EF4-FFF2-40B4-BE49-F238E27FC236}">
                <a16:creationId xmlns:a16="http://schemas.microsoft.com/office/drawing/2014/main" id="{D565B275-8E8B-E640-A5E8-CED0653614EC}"/>
              </a:ext>
            </a:extLst>
          </p:cNvPr>
          <p:cNvSpPr>
            <a:spLocks noChangeArrowheads="1"/>
          </p:cNvSpPr>
          <p:nvPr/>
        </p:nvSpPr>
        <p:spPr bwMode="auto">
          <a:xfrm>
            <a:off x="7428541" y="4329641"/>
            <a:ext cx="104135" cy="104138"/>
          </a:xfrm>
          <a:prstGeom prst="ellipse">
            <a:avLst/>
          </a:prstGeom>
          <a:solidFill>
            <a:schemeClr val="accent6"/>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7" name="Shape 111">
            <a:extLst>
              <a:ext uri="{FF2B5EF4-FFF2-40B4-BE49-F238E27FC236}">
                <a16:creationId xmlns:a16="http://schemas.microsoft.com/office/drawing/2014/main" id="{29853C04-31D8-D74F-A5D3-B31AA7D49064}"/>
              </a:ext>
            </a:extLst>
          </p:cNvPr>
          <p:cNvSpPr>
            <a:spLocks noChangeArrowheads="1"/>
          </p:cNvSpPr>
          <p:nvPr/>
        </p:nvSpPr>
        <p:spPr bwMode="auto">
          <a:xfrm>
            <a:off x="6963005" y="4850210"/>
            <a:ext cx="104135" cy="104138"/>
          </a:xfrm>
          <a:prstGeom prst="ellipse">
            <a:avLst/>
          </a:prstGeom>
          <a:solidFill>
            <a:schemeClr val="accent6"/>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8" name="Shape 124">
            <a:extLst>
              <a:ext uri="{FF2B5EF4-FFF2-40B4-BE49-F238E27FC236}">
                <a16:creationId xmlns:a16="http://schemas.microsoft.com/office/drawing/2014/main" id="{1D557C0A-B466-6E4F-BAD5-EE219210B7E9}"/>
              </a:ext>
            </a:extLst>
          </p:cNvPr>
          <p:cNvSpPr>
            <a:spLocks noChangeArrowheads="1"/>
          </p:cNvSpPr>
          <p:nvPr/>
        </p:nvSpPr>
        <p:spPr bwMode="auto">
          <a:xfrm>
            <a:off x="6250569" y="5343761"/>
            <a:ext cx="431679" cy="431692"/>
          </a:xfrm>
          <a:prstGeom prst="ellipse">
            <a:avLst/>
          </a:prstGeom>
          <a:solidFill>
            <a:srgbClr val="FFFFFF"/>
          </a:solidFill>
          <a:ln w="63500">
            <a:solidFill>
              <a:schemeClr val="accent6"/>
            </a:solid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59" name="TextBox 58">
            <a:extLst>
              <a:ext uri="{FF2B5EF4-FFF2-40B4-BE49-F238E27FC236}">
                <a16:creationId xmlns:a16="http://schemas.microsoft.com/office/drawing/2014/main" id="{4DCEF76A-6C29-B64E-850F-8483F6A135B1}"/>
              </a:ext>
            </a:extLst>
          </p:cNvPr>
          <p:cNvSpPr txBox="1"/>
          <p:nvPr/>
        </p:nvSpPr>
        <p:spPr>
          <a:xfrm>
            <a:off x="6346470" y="5449187"/>
            <a:ext cx="243978" cy="230832"/>
          </a:xfrm>
          <a:prstGeom prst="rect">
            <a:avLst/>
          </a:prstGeom>
          <a:noFill/>
        </p:spPr>
        <p:txBody>
          <a:bodyPr wrap="none" rtlCol="0" anchor="ctr">
            <a:spAutoFit/>
          </a:bodyPr>
          <a:lstStyle/>
          <a:p>
            <a:pPr algn="ctr"/>
            <a:r>
              <a:rPr lang="en-US" sz="900" b="1" dirty="0">
                <a:solidFill>
                  <a:schemeClr val="accent6"/>
                </a:solidFill>
                <a:latin typeface="Oswald" panose="02000503000000000000" pitchFamily="2" charset="77"/>
              </a:rPr>
              <a:t>5</a:t>
            </a:r>
          </a:p>
        </p:txBody>
      </p:sp>
      <p:sp>
        <p:nvSpPr>
          <p:cNvPr id="60" name="Subtitle 2">
            <a:extLst>
              <a:ext uri="{FF2B5EF4-FFF2-40B4-BE49-F238E27FC236}">
                <a16:creationId xmlns:a16="http://schemas.microsoft.com/office/drawing/2014/main" id="{E5781DBA-D920-DC49-A74C-EC5D51862F56}"/>
              </a:ext>
            </a:extLst>
          </p:cNvPr>
          <p:cNvSpPr txBox="1">
            <a:spLocks/>
          </p:cNvSpPr>
          <p:nvPr/>
        </p:nvSpPr>
        <p:spPr>
          <a:xfrm>
            <a:off x="3291432" y="4134715"/>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61" name="Subtitle 2">
            <a:extLst>
              <a:ext uri="{FF2B5EF4-FFF2-40B4-BE49-F238E27FC236}">
                <a16:creationId xmlns:a16="http://schemas.microsoft.com/office/drawing/2014/main" id="{40FE2BD3-2268-7A4A-A7AA-937C49EA9649}"/>
              </a:ext>
            </a:extLst>
          </p:cNvPr>
          <p:cNvSpPr txBox="1">
            <a:spLocks/>
          </p:cNvSpPr>
          <p:nvPr/>
        </p:nvSpPr>
        <p:spPr>
          <a:xfrm>
            <a:off x="2787132" y="4654739"/>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62" name="Subtitle 2">
            <a:extLst>
              <a:ext uri="{FF2B5EF4-FFF2-40B4-BE49-F238E27FC236}">
                <a16:creationId xmlns:a16="http://schemas.microsoft.com/office/drawing/2014/main" id="{CE57E18C-E521-4C4E-88C3-F3286234D8E2}"/>
              </a:ext>
            </a:extLst>
          </p:cNvPr>
          <p:cNvSpPr txBox="1">
            <a:spLocks/>
          </p:cNvSpPr>
          <p:nvPr/>
        </p:nvSpPr>
        <p:spPr>
          <a:xfrm>
            <a:off x="5425853" y="4134715"/>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63" name="Subtitle 2">
            <a:extLst>
              <a:ext uri="{FF2B5EF4-FFF2-40B4-BE49-F238E27FC236}">
                <a16:creationId xmlns:a16="http://schemas.microsoft.com/office/drawing/2014/main" id="{1C9345E5-3CB5-9445-8213-E571669CDD9F}"/>
              </a:ext>
            </a:extLst>
          </p:cNvPr>
          <p:cNvSpPr txBox="1">
            <a:spLocks/>
          </p:cNvSpPr>
          <p:nvPr/>
        </p:nvSpPr>
        <p:spPr>
          <a:xfrm>
            <a:off x="4921553" y="4654739"/>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64" name="Subtitle 2">
            <a:extLst>
              <a:ext uri="{FF2B5EF4-FFF2-40B4-BE49-F238E27FC236}">
                <a16:creationId xmlns:a16="http://schemas.microsoft.com/office/drawing/2014/main" id="{A15AAF9E-4915-CE4D-B12F-400F9EBB1B3F}"/>
              </a:ext>
            </a:extLst>
          </p:cNvPr>
          <p:cNvSpPr txBox="1">
            <a:spLocks/>
          </p:cNvSpPr>
          <p:nvPr/>
        </p:nvSpPr>
        <p:spPr>
          <a:xfrm>
            <a:off x="7650032" y="4134715"/>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65" name="Subtitle 2">
            <a:extLst>
              <a:ext uri="{FF2B5EF4-FFF2-40B4-BE49-F238E27FC236}">
                <a16:creationId xmlns:a16="http://schemas.microsoft.com/office/drawing/2014/main" id="{AFD1A4CE-1AC0-324E-91E8-51F2A52150D9}"/>
              </a:ext>
            </a:extLst>
          </p:cNvPr>
          <p:cNvSpPr txBox="1">
            <a:spLocks/>
          </p:cNvSpPr>
          <p:nvPr/>
        </p:nvSpPr>
        <p:spPr>
          <a:xfrm>
            <a:off x="7145732" y="4654739"/>
            <a:ext cx="157037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a:t>
            </a:r>
          </a:p>
        </p:txBody>
      </p:sp>
      <p:sp>
        <p:nvSpPr>
          <p:cNvPr id="66" name="TextBox 65">
            <a:extLst>
              <a:ext uri="{FF2B5EF4-FFF2-40B4-BE49-F238E27FC236}">
                <a16:creationId xmlns:a16="http://schemas.microsoft.com/office/drawing/2014/main" id="{40BB3D9C-F210-7C4F-93B2-1A0443B6D073}"/>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67" name="Rectangle 66">
            <a:extLst>
              <a:ext uri="{FF2B5EF4-FFF2-40B4-BE49-F238E27FC236}">
                <a16:creationId xmlns:a16="http://schemas.microsoft.com/office/drawing/2014/main" id="{8AB935A2-C0AC-EE4D-9788-91561942378C}"/>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3146469860"/>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hape 47">
            <a:extLst>
              <a:ext uri="{FF2B5EF4-FFF2-40B4-BE49-F238E27FC236}">
                <a16:creationId xmlns:a16="http://schemas.microsoft.com/office/drawing/2014/main" id="{ED282782-FFD4-6F46-96F5-80633EA20CA6}"/>
              </a:ext>
            </a:extLst>
          </p:cNvPr>
          <p:cNvSpPr>
            <a:spLocks/>
          </p:cNvSpPr>
          <p:nvPr/>
        </p:nvSpPr>
        <p:spPr bwMode="auto">
          <a:xfrm>
            <a:off x="8604027" y="2265013"/>
            <a:ext cx="2803287" cy="3452155"/>
          </a:xfrm>
          <a:custGeom>
            <a:avLst/>
            <a:gdLst>
              <a:gd name="T0" fmla="*/ 2147483646 w 21455"/>
              <a:gd name="T1" fmla="*/ 2147483646 h 21547"/>
              <a:gd name="T2" fmla="*/ 2147483646 w 21455"/>
              <a:gd name="T3" fmla="*/ 2147483646 h 21547"/>
              <a:gd name="T4" fmla="*/ 2147483646 w 21455"/>
              <a:gd name="T5" fmla="*/ 2147483646 h 21547"/>
              <a:gd name="T6" fmla="*/ 2147483646 w 21455"/>
              <a:gd name="T7" fmla="*/ 2147483646 h 21547"/>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455" h="21547" extrusionOk="0">
                <a:moveTo>
                  <a:pt x="6771" y="3"/>
                </a:moveTo>
                <a:cubicBezTo>
                  <a:pt x="6609" y="11"/>
                  <a:pt x="6448" y="32"/>
                  <a:pt x="6289" y="63"/>
                </a:cubicBezTo>
                <a:cubicBezTo>
                  <a:pt x="5701" y="178"/>
                  <a:pt x="5167" y="433"/>
                  <a:pt x="4757" y="795"/>
                </a:cubicBezTo>
                <a:cubicBezTo>
                  <a:pt x="1575" y="3641"/>
                  <a:pt x="-127" y="7383"/>
                  <a:pt x="7" y="11232"/>
                </a:cubicBezTo>
                <a:cubicBezTo>
                  <a:pt x="132" y="14824"/>
                  <a:pt x="1852" y="18257"/>
                  <a:pt x="4849" y="20891"/>
                </a:cubicBezTo>
                <a:cubicBezTo>
                  <a:pt x="5271" y="21232"/>
                  <a:pt x="5816" y="21454"/>
                  <a:pt x="6403" y="21524"/>
                </a:cubicBezTo>
                <a:cubicBezTo>
                  <a:pt x="7012" y="21596"/>
                  <a:pt x="7632" y="21502"/>
                  <a:pt x="8168" y="21255"/>
                </a:cubicBezTo>
                <a:cubicBezTo>
                  <a:pt x="10517" y="20042"/>
                  <a:pt x="12750" y="18684"/>
                  <a:pt x="14845" y="17194"/>
                </a:cubicBezTo>
                <a:cubicBezTo>
                  <a:pt x="16973" y="15680"/>
                  <a:pt x="18955" y="14033"/>
                  <a:pt x="20771" y="12269"/>
                </a:cubicBezTo>
                <a:cubicBezTo>
                  <a:pt x="21195" y="11887"/>
                  <a:pt x="21436" y="11395"/>
                  <a:pt x="21454" y="10880"/>
                </a:cubicBezTo>
                <a:cubicBezTo>
                  <a:pt x="21473" y="10322"/>
                  <a:pt x="21229" y="9779"/>
                  <a:pt x="20771" y="9365"/>
                </a:cubicBezTo>
                <a:cubicBezTo>
                  <a:pt x="18967" y="7504"/>
                  <a:pt x="16953" y="5785"/>
                  <a:pt x="14756" y="4230"/>
                </a:cubicBezTo>
                <a:cubicBezTo>
                  <a:pt x="12652" y="2741"/>
                  <a:pt x="10386" y="1409"/>
                  <a:pt x="7989" y="249"/>
                </a:cubicBezTo>
                <a:cubicBezTo>
                  <a:pt x="7763" y="135"/>
                  <a:pt x="7514" y="59"/>
                  <a:pt x="7255" y="24"/>
                </a:cubicBezTo>
                <a:cubicBezTo>
                  <a:pt x="7095" y="3"/>
                  <a:pt x="6933" y="-4"/>
                  <a:pt x="6771" y="3"/>
                </a:cubicBezTo>
                <a:close/>
                <a:moveTo>
                  <a:pt x="9121" y="5291"/>
                </a:moveTo>
                <a:cubicBezTo>
                  <a:pt x="9744" y="5291"/>
                  <a:pt x="10369" y="5485"/>
                  <a:pt x="10845" y="5873"/>
                </a:cubicBezTo>
                <a:cubicBezTo>
                  <a:pt x="11797" y="6649"/>
                  <a:pt x="11797" y="7909"/>
                  <a:pt x="10845" y="8685"/>
                </a:cubicBezTo>
                <a:cubicBezTo>
                  <a:pt x="9893" y="9462"/>
                  <a:pt x="8348" y="9462"/>
                  <a:pt x="7396" y="8685"/>
                </a:cubicBezTo>
                <a:cubicBezTo>
                  <a:pt x="6444" y="7909"/>
                  <a:pt x="6444" y="6649"/>
                  <a:pt x="7396" y="5873"/>
                </a:cubicBezTo>
                <a:cubicBezTo>
                  <a:pt x="7872" y="5485"/>
                  <a:pt x="8497" y="5291"/>
                  <a:pt x="9121" y="5291"/>
                </a:cubicBezTo>
                <a:close/>
              </a:path>
            </a:pathLst>
          </a:custGeom>
          <a:solidFill>
            <a:schemeClr val="bg1">
              <a:lumMod val="8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6" name="Shape 48">
            <a:extLst>
              <a:ext uri="{FF2B5EF4-FFF2-40B4-BE49-F238E27FC236}">
                <a16:creationId xmlns:a16="http://schemas.microsoft.com/office/drawing/2014/main" id="{D607300A-F7C3-5E40-89E4-7AB801AB8187}"/>
              </a:ext>
            </a:extLst>
          </p:cNvPr>
          <p:cNvSpPr>
            <a:spLocks/>
          </p:cNvSpPr>
          <p:nvPr/>
        </p:nvSpPr>
        <p:spPr bwMode="auto">
          <a:xfrm>
            <a:off x="800274" y="2178756"/>
            <a:ext cx="1731749" cy="3624655"/>
          </a:xfrm>
          <a:custGeom>
            <a:avLst/>
            <a:gdLst>
              <a:gd name="T0" fmla="*/ 2147483646 w 21492"/>
              <a:gd name="T1" fmla="*/ 2147483646 h 21500"/>
              <a:gd name="T2" fmla="*/ 2147483646 w 21492"/>
              <a:gd name="T3" fmla="*/ 2147483646 h 21500"/>
              <a:gd name="T4" fmla="*/ 2147483646 w 21492"/>
              <a:gd name="T5" fmla="*/ 2147483646 h 21500"/>
              <a:gd name="T6" fmla="*/ 2147483646 w 21492"/>
              <a:gd name="T7" fmla="*/ 2147483646 h 215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492" h="21500" extrusionOk="0">
                <a:moveTo>
                  <a:pt x="223" y="899"/>
                </a:moveTo>
                <a:cubicBezTo>
                  <a:pt x="-78" y="701"/>
                  <a:pt x="-74" y="432"/>
                  <a:pt x="234" y="235"/>
                </a:cubicBezTo>
                <a:cubicBezTo>
                  <a:pt x="660" y="-37"/>
                  <a:pt x="1481" y="-80"/>
                  <a:pt x="2020" y="142"/>
                </a:cubicBezTo>
                <a:lnTo>
                  <a:pt x="20954" y="10063"/>
                </a:lnTo>
                <a:cubicBezTo>
                  <a:pt x="21329" y="10261"/>
                  <a:pt x="21522" y="10524"/>
                  <a:pt x="21489" y="10791"/>
                </a:cubicBezTo>
                <a:cubicBezTo>
                  <a:pt x="21466" y="10980"/>
                  <a:pt x="21330" y="11161"/>
                  <a:pt x="21097" y="11314"/>
                </a:cubicBezTo>
                <a:lnTo>
                  <a:pt x="2264" y="21274"/>
                </a:lnTo>
                <a:cubicBezTo>
                  <a:pt x="2035" y="21395"/>
                  <a:pt x="1738" y="21467"/>
                  <a:pt x="1429" y="21491"/>
                </a:cubicBezTo>
                <a:cubicBezTo>
                  <a:pt x="1059" y="21520"/>
                  <a:pt x="659" y="21481"/>
                  <a:pt x="364" y="21346"/>
                </a:cubicBezTo>
                <a:cubicBezTo>
                  <a:pt x="-2" y="21178"/>
                  <a:pt x="-59" y="20908"/>
                  <a:pt x="229" y="20708"/>
                </a:cubicBezTo>
                <a:cubicBezTo>
                  <a:pt x="3534" y="17755"/>
                  <a:pt x="5311" y="14466"/>
                  <a:pt x="5414" y="11117"/>
                </a:cubicBezTo>
                <a:cubicBezTo>
                  <a:pt x="5523" y="7556"/>
                  <a:pt x="3737" y="4040"/>
                  <a:pt x="223" y="899"/>
                </a:cubicBezTo>
                <a:close/>
              </a:path>
            </a:pathLst>
          </a:custGeom>
          <a:solidFill>
            <a:schemeClr val="bg1">
              <a:lumMod val="8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7" name="Shape 49">
            <a:extLst>
              <a:ext uri="{FF2B5EF4-FFF2-40B4-BE49-F238E27FC236}">
                <a16:creationId xmlns:a16="http://schemas.microsoft.com/office/drawing/2014/main" id="{090DEC57-DD25-C646-93FB-4CE78650BF85}"/>
              </a:ext>
            </a:extLst>
          </p:cNvPr>
          <p:cNvSpPr>
            <a:spLocks noChangeShapeType="1"/>
          </p:cNvSpPr>
          <p:nvPr/>
        </p:nvSpPr>
        <p:spPr bwMode="auto">
          <a:xfrm>
            <a:off x="2159561" y="3991089"/>
            <a:ext cx="6579270" cy="1"/>
          </a:xfrm>
          <a:prstGeom prst="line">
            <a:avLst/>
          </a:prstGeom>
          <a:noFill/>
          <a:ln w="431800">
            <a:solidFill>
              <a:schemeClr val="bg1">
                <a:lumMod val="85000"/>
              </a:schemeClr>
            </a:solidFill>
            <a:miter lim="400000"/>
            <a:headEnd/>
            <a:tailEnd/>
          </a:ln>
          <a:extLst>
            <a:ext uri="{909E8E84-426E-40DD-AFC4-6F175D3DCCD1}">
              <a14:hiddenFill xmlns:a14="http://schemas.microsoft.com/office/drawing/2010/main">
                <a:noFill/>
              </a14:hiddenFill>
            </a:ext>
          </a:extLst>
        </p:spPr>
        <p:txBody>
          <a:bodyPr lIns="25394" tIns="25394" rIns="25394" bIns="25394" anchor="ctr"/>
          <a:lstStyle/>
          <a:p>
            <a:endParaRPr lang="ru-RU" dirty="0">
              <a:latin typeface="Roboto Light" panose="02000000000000000000" pitchFamily="2" charset="0"/>
            </a:endParaRPr>
          </a:p>
        </p:txBody>
      </p:sp>
      <p:sp>
        <p:nvSpPr>
          <p:cNvPr id="8" name="Shape 50">
            <a:extLst>
              <a:ext uri="{FF2B5EF4-FFF2-40B4-BE49-F238E27FC236}">
                <a16:creationId xmlns:a16="http://schemas.microsoft.com/office/drawing/2014/main" id="{6D2AA5E1-C546-3748-8CA7-C02EF95C349F}"/>
              </a:ext>
            </a:extLst>
          </p:cNvPr>
          <p:cNvSpPr>
            <a:spLocks/>
          </p:cNvSpPr>
          <p:nvPr/>
        </p:nvSpPr>
        <p:spPr bwMode="auto">
          <a:xfrm>
            <a:off x="2775571" y="2215953"/>
            <a:ext cx="809070" cy="3581497"/>
          </a:xfrm>
          <a:custGeom>
            <a:avLst/>
            <a:gdLst>
              <a:gd name="T0" fmla="*/ 2147483646 w 21188"/>
              <a:gd name="T1" fmla="*/ 2147483646 h 21496"/>
              <a:gd name="T2" fmla="*/ 2147483646 w 21188"/>
              <a:gd name="T3" fmla="*/ 2147483646 h 21496"/>
              <a:gd name="T4" fmla="*/ 2147483646 w 21188"/>
              <a:gd name="T5" fmla="*/ 2147483646 h 21496"/>
              <a:gd name="T6" fmla="*/ 2147483646 w 21188"/>
              <a:gd name="T7" fmla="*/ 2147483646 h 21496"/>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188" h="21496" extrusionOk="0">
                <a:moveTo>
                  <a:pt x="18537" y="1"/>
                </a:moveTo>
                <a:cubicBezTo>
                  <a:pt x="17736" y="-11"/>
                  <a:pt x="16915" y="54"/>
                  <a:pt x="16310" y="202"/>
                </a:cubicBezTo>
                <a:cubicBezTo>
                  <a:pt x="10702" y="1650"/>
                  <a:pt x="6388" y="3336"/>
                  <a:pt x="3607" y="5165"/>
                </a:cubicBezTo>
                <a:cubicBezTo>
                  <a:pt x="953" y="6909"/>
                  <a:pt x="-258" y="8753"/>
                  <a:pt x="45" y="10599"/>
                </a:cubicBezTo>
                <a:lnTo>
                  <a:pt x="10189" y="10539"/>
                </a:lnTo>
                <a:cubicBezTo>
                  <a:pt x="10291" y="8887"/>
                  <a:pt x="11222" y="7242"/>
                  <a:pt x="12964" y="5639"/>
                </a:cubicBezTo>
                <a:cubicBezTo>
                  <a:pt x="14760" y="3986"/>
                  <a:pt x="17407" y="2387"/>
                  <a:pt x="20845" y="876"/>
                </a:cubicBezTo>
                <a:cubicBezTo>
                  <a:pt x="21272" y="680"/>
                  <a:pt x="21187" y="447"/>
                  <a:pt x="20630" y="268"/>
                </a:cubicBezTo>
                <a:cubicBezTo>
                  <a:pt x="20115" y="104"/>
                  <a:pt x="19337" y="13"/>
                  <a:pt x="18537" y="1"/>
                </a:cubicBezTo>
                <a:close/>
                <a:moveTo>
                  <a:pt x="121" y="10898"/>
                </a:moveTo>
                <a:cubicBezTo>
                  <a:pt x="-182" y="12745"/>
                  <a:pt x="1023" y="14588"/>
                  <a:pt x="3677" y="16333"/>
                </a:cubicBezTo>
                <a:cubicBezTo>
                  <a:pt x="6458" y="18161"/>
                  <a:pt x="10778" y="19847"/>
                  <a:pt x="16386" y="21294"/>
                </a:cubicBezTo>
                <a:cubicBezTo>
                  <a:pt x="17596" y="21589"/>
                  <a:pt x="19676" y="21556"/>
                  <a:pt x="20705" y="21228"/>
                </a:cubicBezTo>
                <a:cubicBezTo>
                  <a:pt x="21263" y="21050"/>
                  <a:pt x="21342" y="20816"/>
                  <a:pt x="20915" y="20620"/>
                </a:cubicBezTo>
                <a:cubicBezTo>
                  <a:pt x="17477" y="19109"/>
                  <a:pt x="14835" y="17511"/>
                  <a:pt x="13039" y="15857"/>
                </a:cubicBezTo>
                <a:cubicBezTo>
                  <a:pt x="11297" y="14254"/>
                  <a:pt x="10367" y="12610"/>
                  <a:pt x="10265" y="10957"/>
                </a:cubicBezTo>
                <a:lnTo>
                  <a:pt x="121" y="10898"/>
                </a:lnTo>
                <a:close/>
              </a:path>
            </a:pathLst>
          </a:custGeom>
          <a:solidFill>
            <a:schemeClr val="bg1">
              <a:lumMod val="8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9" name="Shape 51">
            <a:extLst>
              <a:ext uri="{FF2B5EF4-FFF2-40B4-BE49-F238E27FC236}">
                <a16:creationId xmlns:a16="http://schemas.microsoft.com/office/drawing/2014/main" id="{621DA08F-F92A-784F-A0C8-BB5C8D58EF4E}"/>
              </a:ext>
            </a:extLst>
          </p:cNvPr>
          <p:cNvSpPr>
            <a:spLocks noChangeArrowheads="1"/>
          </p:cNvSpPr>
          <p:nvPr/>
        </p:nvSpPr>
        <p:spPr bwMode="auto">
          <a:xfrm>
            <a:off x="2819603" y="3839872"/>
            <a:ext cx="302415" cy="302448"/>
          </a:xfrm>
          <a:prstGeom prst="ellipse">
            <a:avLst/>
          </a:prstGeom>
          <a:solidFill>
            <a:srgbClr val="FFFFFF"/>
          </a:solidFill>
          <a:ln w="1016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0" name="Shape 52">
            <a:extLst>
              <a:ext uri="{FF2B5EF4-FFF2-40B4-BE49-F238E27FC236}">
                <a16:creationId xmlns:a16="http://schemas.microsoft.com/office/drawing/2014/main" id="{5C226762-B3FE-BE48-9C9E-5F020E0E50C7}"/>
              </a:ext>
            </a:extLst>
          </p:cNvPr>
          <p:cNvSpPr>
            <a:spLocks/>
          </p:cNvSpPr>
          <p:nvPr/>
        </p:nvSpPr>
        <p:spPr bwMode="auto">
          <a:xfrm>
            <a:off x="4614527" y="1814729"/>
            <a:ext cx="1090908" cy="4366510"/>
          </a:xfrm>
          <a:custGeom>
            <a:avLst/>
            <a:gdLst>
              <a:gd name="T0" fmla="*/ 2147483646 w 21423"/>
              <a:gd name="T1" fmla="*/ 2147483646 h 21514"/>
              <a:gd name="T2" fmla="*/ 2147483646 w 21423"/>
              <a:gd name="T3" fmla="*/ 2147483646 h 21514"/>
              <a:gd name="T4" fmla="*/ 2147483646 w 21423"/>
              <a:gd name="T5" fmla="*/ 2147483646 h 21514"/>
              <a:gd name="T6" fmla="*/ 2147483646 w 21423"/>
              <a:gd name="T7" fmla="*/ 2147483646 h 21514"/>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423" h="21514" extrusionOk="0">
                <a:moveTo>
                  <a:pt x="19392" y="1"/>
                </a:moveTo>
                <a:cubicBezTo>
                  <a:pt x="18978" y="-6"/>
                  <a:pt x="18553" y="17"/>
                  <a:pt x="18168" y="75"/>
                </a:cubicBezTo>
                <a:cubicBezTo>
                  <a:pt x="14793" y="689"/>
                  <a:pt x="11879" y="1429"/>
                  <a:pt x="9521" y="2262"/>
                </a:cubicBezTo>
                <a:cubicBezTo>
                  <a:pt x="6978" y="3161"/>
                  <a:pt x="5107" y="4159"/>
                  <a:pt x="3650" y="5189"/>
                </a:cubicBezTo>
                <a:cubicBezTo>
                  <a:pt x="1154" y="6953"/>
                  <a:pt x="-79" y="8792"/>
                  <a:pt x="4" y="10641"/>
                </a:cubicBezTo>
                <a:lnTo>
                  <a:pt x="7943" y="10658"/>
                </a:lnTo>
                <a:cubicBezTo>
                  <a:pt x="7892" y="8916"/>
                  <a:pt x="8974" y="7183"/>
                  <a:pt x="11152" y="5520"/>
                </a:cubicBezTo>
                <a:cubicBezTo>
                  <a:pt x="13375" y="3822"/>
                  <a:pt x="16715" y="2218"/>
                  <a:pt x="21058" y="770"/>
                </a:cubicBezTo>
                <a:cubicBezTo>
                  <a:pt x="21457" y="622"/>
                  <a:pt x="21464" y="433"/>
                  <a:pt x="21110" y="276"/>
                </a:cubicBezTo>
                <a:cubicBezTo>
                  <a:pt x="20742" y="112"/>
                  <a:pt x="20083" y="14"/>
                  <a:pt x="19392" y="1"/>
                </a:cubicBezTo>
                <a:close/>
                <a:moveTo>
                  <a:pt x="8000" y="10855"/>
                </a:moveTo>
                <a:lnTo>
                  <a:pt x="57" y="10871"/>
                </a:lnTo>
                <a:cubicBezTo>
                  <a:pt x="-27" y="12720"/>
                  <a:pt x="1210" y="14560"/>
                  <a:pt x="3707" y="16324"/>
                </a:cubicBezTo>
                <a:cubicBezTo>
                  <a:pt x="5164" y="17354"/>
                  <a:pt x="7035" y="18352"/>
                  <a:pt x="9578" y="19251"/>
                </a:cubicBezTo>
                <a:cubicBezTo>
                  <a:pt x="11936" y="20085"/>
                  <a:pt x="14850" y="20824"/>
                  <a:pt x="18225" y="21438"/>
                </a:cubicBezTo>
                <a:cubicBezTo>
                  <a:pt x="19250" y="21594"/>
                  <a:pt x="20577" y="21500"/>
                  <a:pt x="21167" y="21238"/>
                </a:cubicBezTo>
                <a:cubicBezTo>
                  <a:pt x="21521" y="21080"/>
                  <a:pt x="21514" y="20891"/>
                  <a:pt x="21115" y="20743"/>
                </a:cubicBezTo>
                <a:cubicBezTo>
                  <a:pt x="16772" y="19295"/>
                  <a:pt x="13432" y="17691"/>
                  <a:pt x="11209" y="15993"/>
                </a:cubicBezTo>
                <a:cubicBezTo>
                  <a:pt x="9031" y="14330"/>
                  <a:pt x="7949" y="12597"/>
                  <a:pt x="8000" y="10855"/>
                </a:cubicBezTo>
                <a:close/>
              </a:path>
            </a:pathLst>
          </a:custGeom>
          <a:solidFill>
            <a:schemeClr val="bg1">
              <a:lumMod val="8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11" name="Shape 53">
            <a:extLst>
              <a:ext uri="{FF2B5EF4-FFF2-40B4-BE49-F238E27FC236}">
                <a16:creationId xmlns:a16="http://schemas.microsoft.com/office/drawing/2014/main" id="{208E4C1A-9D39-EA46-A1D7-197927A12546}"/>
              </a:ext>
            </a:extLst>
          </p:cNvPr>
          <p:cNvSpPr>
            <a:spLocks/>
          </p:cNvSpPr>
          <p:nvPr/>
        </p:nvSpPr>
        <p:spPr bwMode="auto">
          <a:xfrm>
            <a:off x="6727269" y="2194985"/>
            <a:ext cx="829965" cy="3583392"/>
          </a:xfrm>
          <a:custGeom>
            <a:avLst/>
            <a:gdLst>
              <a:gd name="T0" fmla="*/ 2147483646 w 21219"/>
              <a:gd name="T1" fmla="*/ 2147483646 h 21497"/>
              <a:gd name="T2" fmla="*/ 2147483646 w 21219"/>
              <a:gd name="T3" fmla="*/ 2147483646 h 21497"/>
              <a:gd name="T4" fmla="*/ 2147483646 w 21219"/>
              <a:gd name="T5" fmla="*/ 2147483646 h 21497"/>
              <a:gd name="T6" fmla="*/ 2147483646 w 21219"/>
              <a:gd name="T7" fmla="*/ 2147483646 h 21497"/>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219" h="21497" extrusionOk="0">
                <a:moveTo>
                  <a:pt x="18673" y="1"/>
                </a:moveTo>
                <a:cubicBezTo>
                  <a:pt x="17877" y="-12"/>
                  <a:pt x="17053" y="53"/>
                  <a:pt x="16448" y="200"/>
                </a:cubicBezTo>
                <a:cubicBezTo>
                  <a:pt x="10834" y="1650"/>
                  <a:pt x="6502" y="3342"/>
                  <a:pt x="3694" y="5178"/>
                </a:cubicBezTo>
                <a:cubicBezTo>
                  <a:pt x="1014" y="6930"/>
                  <a:pt x="-227" y="8784"/>
                  <a:pt x="34" y="10642"/>
                </a:cubicBezTo>
                <a:lnTo>
                  <a:pt x="10131" y="10595"/>
                </a:lnTo>
                <a:cubicBezTo>
                  <a:pt x="10269" y="8933"/>
                  <a:pt x="11230" y="7278"/>
                  <a:pt x="12999" y="5667"/>
                </a:cubicBezTo>
                <a:cubicBezTo>
                  <a:pt x="14823" y="4005"/>
                  <a:pt x="17488" y="2401"/>
                  <a:pt x="20944" y="885"/>
                </a:cubicBezTo>
                <a:cubicBezTo>
                  <a:pt x="21373" y="688"/>
                  <a:pt x="21296" y="452"/>
                  <a:pt x="20745" y="272"/>
                </a:cubicBezTo>
                <a:cubicBezTo>
                  <a:pt x="20236" y="106"/>
                  <a:pt x="19470" y="15"/>
                  <a:pt x="18673" y="1"/>
                </a:cubicBezTo>
                <a:close/>
                <a:moveTo>
                  <a:pt x="188" y="10916"/>
                </a:moveTo>
                <a:cubicBezTo>
                  <a:pt x="-147" y="12755"/>
                  <a:pt x="989" y="14593"/>
                  <a:pt x="3534" y="16334"/>
                </a:cubicBezTo>
                <a:cubicBezTo>
                  <a:pt x="6201" y="18159"/>
                  <a:pt x="10366" y="19844"/>
                  <a:pt x="15793" y="21293"/>
                </a:cubicBezTo>
                <a:cubicBezTo>
                  <a:pt x="16965" y="21588"/>
                  <a:pt x="18996" y="21558"/>
                  <a:pt x="20005" y="21232"/>
                </a:cubicBezTo>
                <a:cubicBezTo>
                  <a:pt x="20552" y="21055"/>
                  <a:pt x="20632" y="20821"/>
                  <a:pt x="20221" y="20625"/>
                </a:cubicBezTo>
                <a:cubicBezTo>
                  <a:pt x="16907" y="19117"/>
                  <a:pt x="14370" y="17521"/>
                  <a:pt x="12657" y="15872"/>
                </a:cubicBezTo>
                <a:cubicBezTo>
                  <a:pt x="10996" y="14272"/>
                  <a:pt x="10126" y="12633"/>
                  <a:pt x="10062" y="10986"/>
                </a:cubicBezTo>
                <a:lnTo>
                  <a:pt x="188" y="10916"/>
                </a:lnTo>
                <a:close/>
              </a:path>
            </a:pathLst>
          </a:custGeom>
          <a:solidFill>
            <a:schemeClr val="bg1">
              <a:lumMod val="85000"/>
            </a:schemeClr>
          </a:solidFill>
          <a:ln>
            <a:noFill/>
          </a:ln>
        </p:spPr>
        <p:txBody>
          <a:bodyPr lIns="25394" tIns="25394" rIns="25394" bIns="25394" anchor="ctr"/>
          <a:lstStyle/>
          <a:p>
            <a:endParaRPr lang="ru-RU" dirty="0">
              <a:latin typeface="Roboto Light" panose="02000000000000000000" pitchFamily="2" charset="0"/>
            </a:endParaRPr>
          </a:p>
        </p:txBody>
      </p:sp>
      <p:sp>
        <p:nvSpPr>
          <p:cNvPr id="18" name="Shape 60">
            <a:extLst>
              <a:ext uri="{FF2B5EF4-FFF2-40B4-BE49-F238E27FC236}">
                <a16:creationId xmlns:a16="http://schemas.microsoft.com/office/drawing/2014/main" id="{CB66F0C7-E682-F94F-8B87-D64BFAEAAD7E}"/>
              </a:ext>
            </a:extLst>
          </p:cNvPr>
          <p:cNvSpPr>
            <a:spLocks noChangeArrowheads="1"/>
          </p:cNvSpPr>
          <p:nvPr/>
        </p:nvSpPr>
        <p:spPr bwMode="auto">
          <a:xfrm>
            <a:off x="4664392" y="3839866"/>
            <a:ext cx="302416" cy="302448"/>
          </a:xfrm>
          <a:prstGeom prst="ellipse">
            <a:avLst/>
          </a:prstGeom>
          <a:solidFill>
            <a:srgbClr val="FFFFFF"/>
          </a:solidFill>
          <a:ln w="1016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19" name="Shape 61">
            <a:extLst>
              <a:ext uri="{FF2B5EF4-FFF2-40B4-BE49-F238E27FC236}">
                <a16:creationId xmlns:a16="http://schemas.microsoft.com/office/drawing/2014/main" id="{D4DA4FDF-D464-614F-9B13-486F1B18DA5C}"/>
              </a:ext>
            </a:extLst>
          </p:cNvPr>
          <p:cNvSpPr>
            <a:spLocks noChangeArrowheads="1"/>
          </p:cNvSpPr>
          <p:nvPr/>
        </p:nvSpPr>
        <p:spPr bwMode="auto">
          <a:xfrm>
            <a:off x="6770939" y="3839866"/>
            <a:ext cx="302416" cy="302448"/>
          </a:xfrm>
          <a:prstGeom prst="ellipse">
            <a:avLst/>
          </a:prstGeom>
          <a:solidFill>
            <a:srgbClr val="FFFFFF"/>
          </a:solidFill>
          <a:ln w="101600">
            <a:noFill/>
            <a:miter lim="400000"/>
            <a:headEnd/>
            <a:tailEnd/>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4" name="Shape 66">
            <a:extLst>
              <a:ext uri="{FF2B5EF4-FFF2-40B4-BE49-F238E27FC236}">
                <a16:creationId xmlns:a16="http://schemas.microsoft.com/office/drawing/2014/main" id="{ED5EE87F-CFD3-D94F-B2C9-964B288545DE}"/>
              </a:ext>
            </a:extLst>
          </p:cNvPr>
          <p:cNvSpPr>
            <a:spLocks noChangeArrowheads="1"/>
          </p:cNvSpPr>
          <p:nvPr/>
        </p:nvSpPr>
        <p:spPr bwMode="auto">
          <a:xfrm>
            <a:off x="3348483" y="2609503"/>
            <a:ext cx="148482" cy="148498"/>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6" name="Shape 68">
            <a:extLst>
              <a:ext uri="{FF2B5EF4-FFF2-40B4-BE49-F238E27FC236}">
                <a16:creationId xmlns:a16="http://schemas.microsoft.com/office/drawing/2014/main" id="{9FF9C230-771B-E042-B788-2BD20BCA9C12}"/>
              </a:ext>
            </a:extLst>
          </p:cNvPr>
          <p:cNvSpPr>
            <a:spLocks noChangeArrowheads="1"/>
          </p:cNvSpPr>
          <p:nvPr/>
        </p:nvSpPr>
        <p:spPr bwMode="auto">
          <a:xfrm>
            <a:off x="3140060" y="3263640"/>
            <a:ext cx="148481" cy="148498"/>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28" name="Shape 70">
            <a:extLst>
              <a:ext uri="{FF2B5EF4-FFF2-40B4-BE49-F238E27FC236}">
                <a16:creationId xmlns:a16="http://schemas.microsoft.com/office/drawing/2014/main" id="{D28CB818-6CB0-6947-82BD-EF40780144FC}"/>
              </a:ext>
            </a:extLst>
          </p:cNvPr>
          <p:cNvSpPr>
            <a:spLocks noChangeArrowheads="1"/>
          </p:cNvSpPr>
          <p:nvPr/>
        </p:nvSpPr>
        <p:spPr bwMode="auto">
          <a:xfrm>
            <a:off x="3346632" y="5209714"/>
            <a:ext cx="148481" cy="148498"/>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0" name="Shape 72">
            <a:extLst>
              <a:ext uri="{FF2B5EF4-FFF2-40B4-BE49-F238E27FC236}">
                <a16:creationId xmlns:a16="http://schemas.microsoft.com/office/drawing/2014/main" id="{8F39B648-6CAE-FD40-8102-613E5A1D6A5B}"/>
              </a:ext>
            </a:extLst>
          </p:cNvPr>
          <p:cNvSpPr>
            <a:spLocks noChangeArrowheads="1"/>
          </p:cNvSpPr>
          <p:nvPr/>
        </p:nvSpPr>
        <p:spPr bwMode="auto">
          <a:xfrm>
            <a:off x="3140060" y="4503043"/>
            <a:ext cx="148481" cy="148497"/>
          </a:xfrm>
          <a:prstGeom prst="ellipse">
            <a:avLst/>
          </a:prstGeom>
          <a:solidFill>
            <a:schemeClr val="accent1"/>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2" name="Shape 74">
            <a:extLst>
              <a:ext uri="{FF2B5EF4-FFF2-40B4-BE49-F238E27FC236}">
                <a16:creationId xmlns:a16="http://schemas.microsoft.com/office/drawing/2014/main" id="{26E89EBC-E600-E64A-9E4A-8A7D375D23AB}"/>
              </a:ext>
            </a:extLst>
          </p:cNvPr>
          <p:cNvSpPr>
            <a:spLocks noChangeArrowheads="1"/>
          </p:cNvSpPr>
          <p:nvPr/>
        </p:nvSpPr>
        <p:spPr bwMode="auto">
          <a:xfrm>
            <a:off x="5277086" y="5375945"/>
            <a:ext cx="148481" cy="148498"/>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4" name="Shape 76">
            <a:extLst>
              <a:ext uri="{FF2B5EF4-FFF2-40B4-BE49-F238E27FC236}">
                <a16:creationId xmlns:a16="http://schemas.microsoft.com/office/drawing/2014/main" id="{3FAC1D88-7A60-E04C-B683-D0DD62BA1919}"/>
              </a:ext>
            </a:extLst>
          </p:cNvPr>
          <p:cNvSpPr>
            <a:spLocks noChangeArrowheads="1"/>
          </p:cNvSpPr>
          <p:nvPr/>
        </p:nvSpPr>
        <p:spPr bwMode="auto">
          <a:xfrm>
            <a:off x="5016371" y="4640778"/>
            <a:ext cx="148481" cy="148497"/>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6" name="Shape 78">
            <a:extLst>
              <a:ext uri="{FF2B5EF4-FFF2-40B4-BE49-F238E27FC236}">
                <a16:creationId xmlns:a16="http://schemas.microsoft.com/office/drawing/2014/main" id="{F758D3CE-623A-F94A-8F92-515A98B6540A}"/>
              </a:ext>
            </a:extLst>
          </p:cNvPr>
          <p:cNvSpPr>
            <a:spLocks noChangeArrowheads="1"/>
          </p:cNvSpPr>
          <p:nvPr/>
        </p:nvSpPr>
        <p:spPr bwMode="auto">
          <a:xfrm>
            <a:off x="5277086" y="2434647"/>
            <a:ext cx="148481" cy="148497"/>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38" name="Shape 80">
            <a:extLst>
              <a:ext uri="{FF2B5EF4-FFF2-40B4-BE49-F238E27FC236}">
                <a16:creationId xmlns:a16="http://schemas.microsoft.com/office/drawing/2014/main" id="{42BB7806-9650-C340-8D6D-BD2FAF85FBCD}"/>
              </a:ext>
            </a:extLst>
          </p:cNvPr>
          <p:cNvSpPr>
            <a:spLocks noChangeArrowheads="1"/>
          </p:cNvSpPr>
          <p:nvPr/>
        </p:nvSpPr>
        <p:spPr bwMode="auto">
          <a:xfrm>
            <a:off x="5016371" y="3165719"/>
            <a:ext cx="148481" cy="148498"/>
          </a:xfrm>
          <a:prstGeom prst="ellipse">
            <a:avLst/>
          </a:prstGeom>
          <a:solidFill>
            <a:schemeClr val="accent2"/>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0" name="Shape 82">
            <a:extLst>
              <a:ext uri="{FF2B5EF4-FFF2-40B4-BE49-F238E27FC236}">
                <a16:creationId xmlns:a16="http://schemas.microsoft.com/office/drawing/2014/main" id="{9C2FCAB1-53D8-7648-8799-F2FAA07DA1A0}"/>
              </a:ext>
            </a:extLst>
          </p:cNvPr>
          <p:cNvSpPr>
            <a:spLocks noChangeArrowheads="1"/>
          </p:cNvSpPr>
          <p:nvPr/>
        </p:nvSpPr>
        <p:spPr bwMode="auto">
          <a:xfrm>
            <a:off x="7300475" y="2609503"/>
            <a:ext cx="148482" cy="148498"/>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2" name="Shape 84">
            <a:extLst>
              <a:ext uri="{FF2B5EF4-FFF2-40B4-BE49-F238E27FC236}">
                <a16:creationId xmlns:a16="http://schemas.microsoft.com/office/drawing/2014/main" id="{621D0D9C-97A3-5E4D-9D45-ECF4775E26C1}"/>
              </a:ext>
            </a:extLst>
          </p:cNvPr>
          <p:cNvSpPr>
            <a:spLocks noChangeArrowheads="1"/>
          </p:cNvSpPr>
          <p:nvPr/>
        </p:nvSpPr>
        <p:spPr bwMode="auto">
          <a:xfrm>
            <a:off x="7092052" y="3263640"/>
            <a:ext cx="148482" cy="148498"/>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4" name="Shape 86">
            <a:extLst>
              <a:ext uri="{FF2B5EF4-FFF2-40B4-BE49-F238E27FC236}">
                <a16:creationId xmlns:a16="http://schemas.microsoft.com/office/drawing/2014/main" id="{CB7AA4BE-2C82-FD48-902C-7D7B98AF2839}"/>
              </a:ext>
            </a:extLst>
          </p:cNvPr>
          <p:cNvSpPr>
            <a:spLocks noChangeArrowheads="1"/>
          </p:cNvSpPr>
          <p:nvPr/>
        </p:nvSpPr>
        <p:spPr bwMode="auto">
          <a:xfrm>
            <a:off x="7298624" y="5209714"/>
            <a:ext cx="148482" cy="148498"/>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6" name="Shape 88">
            <a:extLst>
              <a:ext uri="{FF2B5EF4-FFF2-40B4-BE49-F238E27FC236}">
                <a16:creationId xmlns:a16="http://schemas.microsoft.com/office/drawing/2014/main" id="{D0FE404D-8675-4343-9FC5-DCCF34DE8F4A}"/>
              </a:ext>
            </a:extLst>
          </p:cNvPr>
          <p:cNvSpPr>
            <a:spLocks noChangeArrowheads="1"/>
          </p:cNvSpPr>
          <p:nvPr/>
        </p:nvSpPr>
        <p:spPr bwMode="auto">
          <a:xfrm>
            <a:off x="7092052" y="4503043"/>
            <a:ext cx="148482" cy="148497"/>
          </a:xfrm>
          <a:prstGeom prst="ellipse">
            <a:avLst/>
          </a:prstGeom>
          <a:solidFill>
            <a:schemeClr val="accent3"/>
          </a:solidFill>
          <a:ln>
            <a:noFill/>
          </a:ln>
        </p:spPr>
        <p:txBody>
          <a:bodyPr lIns="25394" tIns="25394" rIns="25394" bIns="25394" anchor="ctr"/>
          <a:lstStyle>
            <a:lvl1pPr>
              <a:defRPr sz="5000">
                <a:solidFill>
                  <a:srgbClr val="000000"/>
                </a:solidFill>
                <a:latin typeface="Arial" panose="020B0604020202020204" pitchFamily="34" charset="0"/>
                <a:cs typeface="Arial" panose="020B0604020202020204" pitchFamily="34" charset="0"/>
                <a:sym typeface="Arial" panose="020B0604020202020204" pitchFamily="34" charset="0"/>
              </a:defRPr>
            </a:lvl1pPr>
            <a:lvl2pPr marL="742950" indent="-285750">
              <a:defRPr sz="5000">
                <a:solidFill>
                  <a:srgbClr val="000000"/>
                </a:solidFill>
                <a:latin typeface="Arial" panose="020B0604020202020204" pitchFamily="34" charset="0"/>
                <a:cs typeface="Arial" panose="020B0604020202020204" pitchFamily="34" charset="0"/>
                <a:sym typeface="Arial" panose="020B0604020202020204" pitchFamily="34" charset="0"/>
              </a:defRPr>
            </a:lvl2pPr>
            <a:lvl3pPr marL="11430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3pPr>
            <a:lvl4pPr marL="16002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4pPr>
            <a:lvl5pPr marL="2057400" indent="-228600">
              <a:defRPr sz="5000">
                <a:solidFill>
                  <a:srgbClr val="000000"/>
                </a:solidFill>
                <a:latin typeface="Arial" panose="020B0604020202020204" pitchFamily="34" charset="0"/>
                <a:cs typeface="Arial" panose="020B0604020202020204" pitchFamily="34" charset="0"/>
                <a:sym typeface="Arial" panose="020B0604020202020204" pitchFamily="34" charset="0"/>
              </a:defRPr>
            </a:lvl5pPr>
            <a:lvl6pPr marL="25146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6pPr>
            <a:lvl7pPr marL="29718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7pPr>
            <a:lvl8pPr marL="34290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8pPr>
            <a:lvl9pPr marL="3886200" indent="-228600" defTabSz="825500" eaLnBrk="0" fontAlgn="base" hangingPunct="0">
              <a:spcBef>
                <a:spcPct val="0"/>
              </a:spcBef>
              <a:spcAft>
                <a:spcPct val="0"/>
              </a:spcAft>
              <a:defRPr sz="5000">
                <a:solidFill>
                  <a:srgbClr val="000000"/>
                </a:solidFill>
                <a:latin typeface="Arial" panose="020B0604020202020204" pitchFamily="34" charset="0"/>
                <a:cs typeface="Arial" panose="020B0604020202020204" pitchFamily="34" charset="0"/>
                <a:sym typeface="Arial" panose="020B0604020202020204" pitchFamily="34" charset="0"/>
              </a:defRPr>
            </a:lvl9pPr>
          </a:lstStyle>
          <a:p>
            <a:pPr algn="ctr" eaLnBrk="1"/>
            <a:endParaRPr lang="ru-RU" altLang="ru-RU" sz="1600" dirty="0">
              <a:solidFill>
                <a:srgbClr val="FFFFFF"/>
              </a:solidFill>
              <a:latin typeface="Roboto Light" panose="02000000000000000000" pitchFamily="2" charset="0"/>
              <a:ea typeface="Roboto Light" panose="02000000000000000000" pitchFamily="2" charset="0"/>
              <a:cs typeface="Helvetica Light" panose="020B0403020202020204" pitchFamily="34" charset="0"/>
              <a:sym typeface="Helvetica Light" panose="020B0403020202020204" pitchFamily="34" charset="0"/>
            </a:endParaRPr>
          </a:p>
        </p:txBody>
      </p:sp>
      <p:sp>
        <p:nvSpPr>
          <p:cNvPr id="48" name="Subtitle 2">
            <a:extLst>
              <a:ext uri="{FF2B5EF4-FFF2-40B4-BE49-F238E27FC236}">
                <a16:creationId xmlns:a16="http://schemas.microsoft.com/office/drawing/2014/main" id="{F3D05DF7-C201-8A4D-90DC-5017D981954D}"/>
              </a:ext>
            </a:extLst>
          </p:cNvPr>
          <p:cNvSpPr txBox="1">
            <a:spLocks/>
          </p:cNvSpPr>
          <p:nvPr/>
        </p:nvSpPr>
        <p:spPr>
          <a:xfrm>
            <a:off x="3332685" y="4320170"/>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49" name="Subtitle 2">
            <a:extLst>
              <a:ext uri="{FF2B5EF4-FFF2-40B4-BE49-F238E27FC236}">
                <a16:creationId xmlns:a16="http://schemas.microsoft.com/office/drawing/2014/main" id="{93033B78-25EB-EB4A-988C-72A74582EDDF}"/>
              </a:ext>
            </a:extLst>
          </p:cNvPr>
          <p:cNvSpPr txBox="1">
            <a:spLocks/>
          </p:cNvSpPr>
          <p:nvPr/>
        </p:nvSpPr>
        <p:spPr>
          <a:xfrm>
            <a:off x="3332685" y="3079831"/>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50" name="Subtitle 2">
            <a:extLst>
              <a:ext uri="{FF2B5EF4-FFF2-40B4-BE49-F238E27FC236}">
                <a16:creationId xmlns:a16="http://schemas.microsoft.com/office/drawing/2014/main" id="{EA7AE1F1-A441-1D47-974B-83438041BC7D}"/>
              </a:ext>
            </a:extLst>
          </p:cNvPr>
          <p:cNvSpPr txBox="1">
            <a:spLocks/>
          </p:cNvSpPr>
          <p:nvPr/>
        </p:nvSpPr>
        <p:spPr>
          <a:xfrm>
            <a:off x="3567030" y="2424411"/>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51" name="Subtitle 2">
            <a:extLst>
              <a:ext uri="{FF2B5EF4-FFF2-40B4-BE49-F238E27FC236}">
                <a16:creationId xmlns:a16="http://schemas.microsoft.com/office/drawing/2014/main" id="{8B9E5821-9F22-284B-B7B9-0620BFE04D75}"/>
              </a:ext>
            </a:extLst>
          </p:cNvPr>
          <p:cNvSpPr txBox="1">
            <a:spLocks/>
          </p:cNvSpPr>
          <p:nvPr/>
        </p:nvSpPr>
        <p:spPr>
          <a:xfrm>
            <a:off x="3567030" y="5016099"/>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52" name="Subtitle 2">
            <a:extLst>
              <a:ext uri="{FF2B5EF4-FFF2-40B4-BE49-F238E27FC236}">
                <a16:creationId xmlns:a16="http://schemas.microsoft.com/office/drawing/2014/main" id="{88F14FCE-A8DE-D441-A915-04918E1CDF21}"/>
              </a:ext>
            </a:extLst>
          </p:cNvPr>
          <p:cNvSpPr txBox="1">
            <a:spLocks/>
          </p:cNvSpPr>
          <p:nvPr/>
        </p:nvSpPr>
        <p:spPr>
          <a:xfrm>
            <a:off x="5214456" y="4463083"/>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53" name="Subtitle 2">
            <a:extLst>
              <a:ext uri="{FF2B5EF4-FFF2-40B4-BE49-F238E27FC236}">
                <a16:creationId xmlns:a16="http://schemas.microsoft.com/office/drawing/2014/main" id="{1DB12612-B341-2644-90B5-254D3ABCC410}"/>
              </a:ext>
            </a:extLst>
          </p:cNvPr>
          <p:cNvSpPr txBox="1">
            <a:spLocks/>
          </p:cNvSpPr>
          <p:nvPr/>
        </p:nvSpPr>
        <p:spPr>
          <a:xfrm>
            <a:off x="5214456" y="2958293"/>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54" name="Subtitle 2">
            <a:extLst>
              <a:ext uri="{FF2B5EF4-FFF2-40B4-BE49-F238E27FC236}">
                <a16:creationId xmlns:a16="http://schemas.microsoft.com/office/drawing/2014/main" id="{535FEE3A-FD6F-6D48-B0F0-40B2B7ECC883}"/>
              </a:ext>
            </a:extLst>
          </p:cNvPr>
          <p:cNvSpPr txBox="1">
            <a:spLocks/>
          </p:cNvSpPr>
          <p:nvPr/>
        </p:nvSpPr>
        <p:spPr>
          <a:xfrm>
            <a:off x="5448801" y="2257859"/>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55" name="Subtitle 2">
            <a:extLst>
              <a:ext uri="{FF2B5EF4-FFF2-40B4-BE49-F238E27FC236}">
                <a16:creationId xmlns:a16="http://schemas.microsoft.com/office/drawing/2014/main" id="{0FD0B550-3E3C-9D4F-B78E-77F90DEFC162}"/>
              </a:ext>
            </a:extLst>
          </p:cNvPr>
          <p:cNvSpPr txBox="1">
            <a:spLocks/>
          </p:cNvSpPr>
          <p:nvPr/>
        </p:nvSpPr>
        <p:spPr>
          <a:xfrm>
            <a:off x="5448801" y="5194749"/>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56" name="Subtitle 2">
            <a:extLst>
              <a:ext uri="{FF2B5EF4-FFF2-40B4-BE49-F238E27FC236}">
                <a16:creationId xmlns:a16="http://schemas.microsoft.com/office/drawing/2014/main" id="{E44C1177-DB62-A249-89C6-D34C988B85CC}"/>
              </a:ext>
            </a:extLst>
          </p:cNvPr>
          <p:cNvSpPr txBox="1">
            <a:spLocks/>
          </p:cNvSpPr>
          <p:nvPr/>
        </p:nvSpPr>
        <p:spPr>
          <a:xfrm>
            <a:off x="7299329" y="4320170"/>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57" name="Subtitle 2">
            <a:extLst>
              <a:ext uri="{FF2B5EF4-FFF2-40B4-BE49-F238E27FC236}">
                <a16:creationId xmlns:a16="http://schemas.microsoft.com/office/drawing/2014/main" id="{FE5AC80A-BEAE-BF41-9A2F-FE7F0FDF289C}"/>
              </a:ext>
            </a:extLst>
          </p:cNvPr>
          <p:cNvSpPr txBox="1">
            <a:spLocks/>
          </p:cNvSpPr>
          <p:nvPr/>
        </p:nvSpPr>
        <p:spPr>
          <a:xfrm>
            <a:off x="7299329" y="3079831"/>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58" name="Subtitle 2">
            <a:extLst>
              <a:ext uri="{FF2B5EF4-FFF2-40B4-BE49-F238E27FC236}">
                <a16:creationId xmlns:a16="http://schemas.microsoft.com/office/drawing/2014/main" id="{D21F5BA1-4944-1549-992F-5301EDB63891}"/>
              </a:ext>
            </a:extLst>
          </p:cNvPr>
          <p:cNvSpPr txBox="1">
            <a:spLocks/>
          </p:cNvSpPr>
          <p:nvPr/>
        </p:nvSpPr>
        <p:spPr>
          <a:xfrm>
            <a:off x="7533674" y="2424411"/>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59" name="Subtitle 2">
            <a:extLst>
              <a:ext uri="{FF2B5EF4-FFF2-40B4-BE49-F238E27FC236}">
                <a16:creationId xmlns:a16="http://schemas.microsoft.com/office/drawing/2014/main" id="{E2DD7E8A-7745-8444-855F-4E529A51E5E3}"/>
              </a:ext>
            </a:extLst>
          </p:cNvPr>
          <p:cNvSpPr txBox="1">
            <a:spLocks/>
          </p:cNvSpPr>
          <p:nvPr/>
        </p:nvSpPr>
        <p:spPr>
          <a:xfrm>
            <a:off x="7533674" y="5016099"/>
            <a:ext cx="1436846" cy="5142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60" name="TextBox 59">
            <a:extLst>
              <a:ext uri="{FF2B5EF4-FFF2-40B4-BE49-F238E27FC236}">
                <a16:creationId xmlns:a16="http://schemas.microsoft.com/office/drawing/2014/main" id="{BF753763-49D6-A440-8C78-CB1A45749C6B}"/>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61" name="Rectangle 60">
            <a:extLst>
              <a:ext uri="{FF2B5EF4-FFF2-40B4-BE49-F238E27FC236}">
                <a16:creationId xmlns:a16="http://schemas.microsoft.com/office/drawing/2014/main" id="{0932FE37-7F59-C946-A323-1B07D74E93F8}"/>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Tree>
    <p:extLst>
      <p:ext uri="{BB962C8B-B14F-4D97-AF65-F5344CB8AC3E}">
        <p14:creationId xmlns:p14="http://schemas.microsoft.com/office/powerpoint/2010/main" val="1221125516"/>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0AD9886-F4F2-E942-BAE4-14193CA4F6B4}"/>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3" name="Rectangle 2">
            <a:extLst>
              <a:ext uri="{FF2B5EF4-FFF2-40B4-BE49-F238E27FC236}">
                <a16:creationId xmlns:a16="http://schemas.microsoft.com/office/drawing/2014/main" id="{59BAE084-21FA-2B40-B25D-49718C6DFC76}"/>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4" name="Oval 3">
            <a:extLst>
              <a:ext uri="{FF2B5EF4-FFF2-40B4-BE49-F238E27FC236}">
                <a16:creationId xmlns:a16="http://schemas.microsoft.com/office/drawing/2014/main" id="{2B6525E2-8179-9740-99F4-80591748A09D}"/>
              </a:ext>
            </a:extLst>
          </p:cNvPr>
          <p:cNvSpPr/>
          <p:nvPr/>
        </p:nvSpPr>
        <p:spPr>
          <a:xfrm>
            <a:off x="9448174" y="2765813"/>
            <a:ext cx="1986603" cy="198660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5" name="Arrow: Chevron 2">
            <a:extLst>
              <a:ext uri="{FF2B5EF4-FFF2-40B4-BE49-F238E27FC236}">
                <a16:creationId xmlns:a16="http://schemas.microsoft.com/office/drawing/2014/main" id="{BC907105-15DB-4C44-B83E-6E473E6E98E4}"/>
              </a:ext>
            </a:extLst>
          </p:cNvPr>
          <p:cNvSpPr/>
          <p:nvPr/>
        </p:nvSpPr>
        <p:spPr>
          <a:xfrm>
            <a:off x="965409" y="3409955"/>
            <a:ext cx="1877022" cy="698318"/>
          </a:xfrm>
          <a:prstGeom prst="chevr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solidFill>
                <a:schemeClr val="tx1"/>
              </a:solidFill>
              <a:latin typeface="Roboto Light" panose="02000000000000000000" pitchFamily="2" charset="0"/>
            </a:endParaRPr>
          </a:p>
        </p:txBody>
      </p:sp>
      <p:sp>
        <p:nvSpPr>
          <p:cNvPr id="6" name="Arrow: Chevron 3">
            <a:extLst>
              <a:ext uri="{FF2B5EF4-FFF2-40B4-BE49-F238E27FC236}">
                <a16:creationId xmlns:a16="http://schemas.microsoft.com/office/drawing/2014/main" id="{2C958A71-72C5-6C4F-A968-9F1F256A7635}"/>
              </a:ext>
            </a:extLst>
          </p:cNvPr>
          <p:cNvSpPr/>
          <p:nvPr/>
        </p:nvSpPr>
        <p:spPr>
          <a:xfrm>
            <a:off x="2613079" y="3409955"/>
            <a:ext cx="1877022" cy="698318"/>
          </a:xfrm>
          <a:prstGeom prst="chevr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solidFill>
                <a:schemeClr val="tx1"/>
              </a:solidFill>
              <a:latin typeface="Roboto Light" panose="02000000000000000000" pitchFamily="2" charset="0"/>
            </a:endParaRPr>
          </a:p>
        </p:txBody>
      </p:sp>
      <p:sp>
        <p:nvSpPr>
          <p:cNvPr id="7" name="Arrow: Chevron 4">
            <a:extLst>
              <a:ext uri="{FF2B5EF4-FFF2-40B4-BE49-F238E27FC236}">
                <a16:creationId xmlns:a16="http://schemas.microsoft.com/office/drawing/2014/main" id="{514EFF48-A1B1-CC45-82E2-F585F5692755}"/>
              </a:ext>
            </a:extLst>
          </p:cNvPr>
          <p:cNvSpPr/>
          <p:nvPr/>
        </p:nvSpPr>
        <p:spPr>
          <a:xfrm>
            <a:off x="4255901" y="3409955"/>
            <a:ext cx="1877022" cy="698318"/>
          </a:xfrm>
          <a:prstGeom prst="chevr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solidFill>
                <a:schemeClr val="tx1"/>
              </a:solidFill>
              <a:latin typeface="Roboto Light" panose="02000000000000000000" pitchFamily="2" charset="0"/>
            </a:endParaRPr>
          </a:p>
        </p:txBody>
      </p:sp>
      <p:sp>
        <p:nvSpPr>
          <p:cNvPr id="8" name="Arrow: Chevron 5">
            <a:extLst>
              <a:ext uri="{FF2B5EF4-FFF2-40B4-BE49-F238E27FC236}">
                <a16:creationId xmlns:a16="http://schemas.microsoft.com/office/drawing/2014/main" id="{A01AC7D1-A5A2-7942-8F4D-E9B92CE5D43B}"/>
              </a:ext>
            </a:extLst>
          </p:cNvPr>
          <p:cNvSpPr/>
          <p:nvPr/>
        </p:nvSpPr>
        <p:spPr>
          <a:xfrm>
            <a:off x="5898723" y="3409955"/>
            <a:ext cx="1877022" cy="698318"/>
          </a:xfrm>
          <a:prstGeom prst="chevr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solidFill>
                <a:schemeClr val="tx1"/>
              </a:solidFill>
              <a:latin typeface="Roboto Light" panose="02000000000000000000" pitchFamily="2" charset="0"/>
            </a:endParaRPr>
          </a:p>
        </p:txBody>
      </p:sp>
      <p:sp>
        <p:nvSpPr>
          <p:cNvPr id="9" name="Arrow: Chevron 6">
            <a:extLst>
              <a:ext uri="{FF2B5EF4-FFF2-40B4-BE49-F238E27FC236}">
                <a16:creationId xmlns:a16="http://schemas.microsoft.com/office/drawing/2014/main" id="{687C17B8-92C3-434A-B4A6-C54FF005BF23}"/>
              </a:ext>
            </a:extLst>
          </p:cNvPr>
          <p:cNvSpPr/>
          <p:nvPr/>
        </p:nvSpPr>
        <p:spPr>
          <a:xfrm>
            <a:off x="7543689" y="3409955"/>
            <a:ext cx="1877022" cy="698318"/>
          </a:xfrm>
          <a:prstGeom prst="chevr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solidFill>
                <a:schemeClr val="tx1"/>
              </a:solidFill>
              <a:latin typeface="Roboto Light" panose="02000000000000000000" pitchFamily="2" charset="0"/>
            </a:endParaRPr>
          </a:p>
        </p:txBody>
      </p:sp>
      <p:cxnSp>
        <p:nvCxnSpPr>
          <p:cNvPr id="16" name="Straight Connector 15">
            <a:extLst>
              <a:ext uri="{FF2B5EF4-FFF2-40B4-BE49-F238E27FC236}">
                <a16:creationId xmlns:a16="http://schemas.microsoft.com/office/drawing/2014/main" id="{84544B3C-66B8-0447-9CEA-F83ECBDAE843}"/>
              </a:ext>
            </a:extLst>
          </p:cNvPr>
          <p:cNvCxnSpPr/>
          <p:nvPr/>
        </p:nvCxnSpPr>
        <p:spPr>
          <a:xfrm flipH="1" flipV="1">
            <a:off x="1544584" y="2464052"/>
            <a:ext cx="857027" cy="857027"/>
          </a:xfrm>
          <a:prstGeom prst="line">
            <a:avLst/>
          </a:prstGeom>
          <a:ln w="1270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B21959F9-FD6A-4B4B-B154-C44086F4EE57}"/>
              </a:ext>
            </a:extLst>
          </p:cNvPr>
          <p:cNvCxnSpPr>
            <a:cxnSpLocks/>
          </p:cNvCxnSpPr>
          <p:nvPr/>
        </p:nvCxnSpPr>
        <p:spPr>
          <a:xfrm flipH="1">
            <a:off x="1544584" y="4208051"/>
            <a:ext cx="857027" cy="857027"/>
          </a:xfrm>
          <a:prstGeom prst="line">
            <a:avLst/>
          </a:prstGeom>
          <a:ln w="12700">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0FDC911D-557F-2847-B353-8F94F79A4362}"/>
              </a:ext>
            </a:extLst>
          </p:cNvPr>
          <p:cNvCxnSpPr/>
          <p:nvPr/>
        </p:nvCxnSpPr>
        <p:spPr>
          <a:xfrm flipH="1" flipV="1">
            <a:off x="3285383" y="2458602"/>
            <a:ext cx="857027" cy="857027"/>
          </a:xfrm>
          <a:prstGeom prst="line">
            <a:avLst/>
          </a:prstGeom>
          <a:ln w="1270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B2712616-F4EB-B243-A42F-E034BFD45EB5}"/>
              </a:ext>
            </a:extLst>
          </p:cNvPr>
          <p:cNvCxnSpPr>
            <a:cxnSpLocks/>
          </p:cNvCxnSpPr>
          <p:nvPr/>
        </p:nvCxnSpPr>
        <p:spPr>
          <a:xfrm flipH="1">
            <a:off x="3228233" y="4202600"/>
            <a:ext cx="857027" cy="857027"/>
          </a:xfrm>
          <a:prstGeom prst="line">
            <a:avLst/>
          </a:prstGeom>
          <a:ln w="12700">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9F0AB75-0BED-424D-A1CD-53E2B4DFEFEF}"/>
              </a:ext>
            </a:extLst>
          </p:cNvPr>
          <p:cNvCxnSpPr/>
          <p:nvPr/>
        </p:nvCxnSpPr>
        <p:spPr>
          <a:xfrm flipH="1" flipV="1">
            <a:off x="4846105" y="2458602"/>
            <a:ext cx="857027" cy="857027"/>
          </a:xfrm>
          <a:prstGeom prst="line">
            <a:avLst/>
          </a:prstGeom>
          <a:ln w="1270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9038E27A-69B3-9E4B-8393-FBCC870508F4}"/>
              </a:ext>
            </a:extLst>
          </p:cNvPr>
          <p:cNvCxnSpPr>
            <a:cxnSpLocks/>
          </p:cNvCxnSpPr>
          <p:nvPr/>
        </p:nvCxnSpPr>
        <p:spPr>
          <a:xfrm flipH="1">
            <a:off x="4868965" y="4202600"/>
            <a:ext cx="857027" cy="857027"/>
          </a:xfrm>
          <a:prstGeom prst="line">
            <a:avLst/>
          </a:prstGeom>
          <a:ln w="12700">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8C0AC7A4-5213-5648-B354-4707D9B17028}"/>
              </a:ext>
            </a:extLst>
          </p:cNvPr>
          <p:cNvCxnSpPr/>
          <p:nvPr/>
        </p:nvCxnSpPr>
        <p:spPr>
          <a:xfrm flipH="1" flipV="1">
            <a:off x="6582055" y="2453151"/>
            <a:ext cx="857027" cy="857027"/>
          </a:xfrm>
          <a:prstGeom prst="line">
            <a:avLst/>
          </a:prstGeom>
          <a:ln w="1270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D6759436-FB71-8345-9EB8-2443AA46C17B}"/>
              </a:ext>
            </a:extLst>
          </p:cNvPr>
          <p:cNvCxnSpPr>
            <a:cxnSpLocks/>
          </p:cNvCxnSpPr>
          <p:nvPr/>
        </p:nvCxnSpPr>
        <p:spPr>
          <a:xfrm flipH="1">
            <a:off x="6536335" y="4197149"/>
            <a:ext cx="857027" cy="857027"/>
          </a:xfrm>
          <a:prstGeom prst="line">
            <a:avLst/>
          </a:prstGeom>
          <a:ln w="12700">
            <a:solidFill>
              <a:schemeClr val="accent4"/>
            </a:solidFill>
            <a:prstDash val="soli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B2B2374A-8797-6A43-8072-AA167C1B3B38}"/>
              </a:ext>
            </a:extLst>
          </p:cNvPr>
          <p:cNvCxnSpPr/>
          <p:nvPr/>
        </p:nvCxnSpPr>
        <p:spPr>
          <a:xfrm flipH="1" flipV="1">
            <a:off x="8182216" y="2464052"/>
            <a:ext cx="857027" cy="857027"/>
          </a:xfrm>
          <a:prstGeom prst="line">
            <a:avLst/>
          </a:prstGeom>
          <a:ln w="12700">
            <a:solidFill>
              <a:schemeClr val="accent5"/>
            </a:solidFill>
            <a:prstDash val="soli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AF8B03A0-C686-964F-B5AF-7374AFE6D329}"/>
              </a:ext>
            </a:extLst>
          </p:cNvPr>
          <p:cNvCxnSpPr>
            <a:cxnSpLocks/>
          </p:cNvCxnSpPr>
          <p:nvPr/>
        </p:nvCxnSpPr>
        <p:spPr>
          <a:xfrm flipH="1">
            <a:off x="8170786" y="4208051"/>
            <a:ext cx="857027" cy="857027"/>
          </a:xfrm>
          <a:prstGeom prst="line">
            <a:avLst/>
          </a:prstGeom>
          <a:ln w="12700">
            <a:solidFill>
              <a:schemeClr val="accent5"/>
            </a:solidFill>
            <a:prstDash val="solid"/>
          </a:ln>
        </p:spPr>
        <p:style>
          <a:lnRef idx="1">
            <a:schemeClr val="accent1"/>
          </a:lnRef>
          <a:fillRef idx="0">
            <a:schemeClr val="accent1"/>
          </a:fillRef>
          <a:effectRef idx="0">
            <a:schemeClr val="accent1"/>
          </a:effectRef>
          <a:fontRef idx="minor">
            <a:schemeClr val="tx1"/>
          </a:fontRef>
        </p:style>
      </p:cxnSp>
      <p:sp>
        <p:nvSpPr>
          <p:cNvPr id="30" name="Oval 29">
            <a:extLst>
              <a:ext uri="{FF2B5EF4-FFF2-40B4-BE49-F238E27FC236}">
                <a16:creationId xmlns:a16="http://schemas.microsoft.com/office/drawing/2014/main" id="{1ADA2046-5FEE-674B-B12C-2428E8E003D2}"/>
              </a:ext>
            </a:extLst>
          </p:cNvPr>
          <p:cNvSpPr/>
          <p:nvPr/>
        </p:nvSpPr>
        <p:spPr>
          <a:xfrm>
            <a:off x="774132" y="1686257"/>
            <a:ext cx="819397" cy="819397"/>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1" name="Oval 30">
            <a:extLst>
              <a:ext uri="{FF2B5EF4-FFF2-40B4-BE49-F238E27FC236}">
                <a16:creationId xmlns:a16="http://schemas.microsoft.com/office/drawing/2014/main" id="{34940B54-A0CC-E74C-94D2-118DE80168EE}"/>
              </a:ext>
            </a:extLst>
          </p:cNvPr>
          <p:cNvSpPr/>
          <p:nvPr/>
        </p:nvSpPr>
        <p:spPr>
          <a:xfrm>
            <a:off x="774132" y="5012575"/>
            <a:ext cx="819397" cy="819397"/>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3" name="Oval 32">
            <a:extLst>
              <a:ext uri="{FF2B5EF4-FFF2-40B4-BE49-F238E27FC236}">
                <a16:creationId xmlns:a16="http://schemas.microsoft.com/office/drawing/2014/main" id="{ADE1C551-6814-684A-8D00-7A5AC77A2A25}"/>
              </a:ext>
            </a:extLst>
          </p:cNvPr>
          <p:cNvSpPr/>
          <p:nvPr/>
        </p:nvSpPr>
        <p:spPr>
          <a:xfrm>
            <a:off x="2517050" y="1686257"/>
            <a:ext cx="819397" cy="819397"/>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4" name="Oval 33">
            <a:extLst>
              <a:ext uri="{FF2B5EF4-FFF2-40B4-BE49-F238E27FC236}">
                <a16:creationId xmlns:a16="http://schemas.microsoft.com/office/drawing/2014/main" id="{CBB4A2AA-0E73-2C43-B1EA-E38C6D6E632C}"/>
              </a:ext>
            </a:extLst>
          </p:cNvPr>
          <p:cNvSpPr/>
          <p:nvPr/>
        </p:nvSpPr>
        <p:spPr>
          <a:xfrm>
            <a:off x="2517050" y="5012575"/>
            <a:ext cx="819397" cy="819397"/>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5" name="Oval 34">
            <a:extLst>
              <a:ext uri="{FF2B5EF4-FFF2-40B4-BE49-F238E27FC236}">
                <a16:creationId xmlns:a16="http://schemas.microsoft.com/office/drawing/2014/main" id="{CCFFD781-120E-844A-9C10-D8DFBFFDAA8B}"/>
              </a:ext>
            </a:extLst>
          </p:cNvPr>
          <p:cNvSpPr/>
          <p:nvPr/>
        </p:nvSpPr>
        <p:spPr>
          <a:xfrm>
            <a:off x="4055284" y="1686257"/>
            <a:ext cx="819397" cy="819397"/>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6" name="Oval 35">
            <a:extLst>
              <a:ext uri="{FF2B5EF4-FFF2-40B4-BE49-F238E27FC236}">
                <a16:creationId xmlns:a16="http://schemas.microsoft.com/office/drawing/2014/main" id="{1B9C1BDD-9E2B-3F4D-B605-01A1BFBF6EFC}"/>
              </a:ext>
            </a:extLst>
          </p:cNvPr>
          <p:cNvSpPr/>
          <p:nvPr/>
        </p:nvSpPr>
        <p:spPr>
          <a:xfrm>
            <a:off x="4055284" y="5012575"/>
            <a:ext cx="819397" cy="819397"/>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7" name="Oval 36">
            <a:extLst>
              <a:ext uri="{FF2B5EF4-FFF2-40B4-BE49-F238E27FC236}">
                <a16:creationId xmlns:a16="http://schemas.microsoft.com/office/drawing/2014/main" id="{8567EB58-DFCE-9C47-8FE8-2E42BE790397}"/>
              </a:ext>
            </a:extLst>
          </p:cNvPr>
          <p:cNvSpPr/>
          <p:nvPr/>
        </p:nvSpPr>
        <p:spPr>
          <a:xfrm>
            <a:off x="5793352" y="1686257"/>
            <a:ext cx="819397" cy="819397"/>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8" name="Oval 37">
            <a:extLst>
              <a:ext uri="{FF2B5EF4-FFF2-40B4-BE49-F238E27FC236}">
                <a16:creationId xmlns:a16="http://schemas.microsoft.com/office/drawing/2014/main" id="{EB82A791-E29B-C440-A4C5-206AE7D40979}"/>
              </a:ext>
            </a:extLst>
          </p:cNvPr>
          <p:cNvSpPr/>
          <p:nvPr/>
        </p:nvSpPr>
        <p:spPr>
          <a:xfrm>
            <a:off x="5793352" y="5012575"/>
            <a:ext cx="819397" cy="819397"/>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9" name="Oval 38">
            <a:extLst>
              <a:ext uri="{FF2B5EF4-FFF2-40B4-BE49-F238E27FC236}">
                <a16:creationId xmlns:a16="http://schemas.microsoft.com/office/drawing/2014/main" id="{47DC8682-3666-CB4F-BB1E-1A684961923F}"/>
              </a:ext>
            </a:extLst>
          </p:cNvPr>
          <p:cNvSpPr/>
          <p:nvPr/>
        </p:nvSpPr>
        <p:spPr>
          <a:xfrm>
            <a:off x="7401490" y="1686257"/>
            <a:ext cx="819397" cy="819397"/>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40" name="Oval 39">
            <a:extLst>
              <a:ext uri="{FF2B5EF4-FFF2-40B4-BE49-F238E27FC236}">
                <a16:creationId xmlns:a16="http://schemas.microsoft.com/office/drawing/2014/main" id="{C1FAAC52-78A1-3947-9B10-1AA7E7F760CC}"/>
              </a:ext>
            </a:extLst>
          </p:cNvPr>
          <p:cNvSpPr/>
          <p:nvPr/>
        </p:nvSpPr>
        <p:spPr>
          <a:xfrm>
            <a:off x="7401490" y="5012575"/>
            <a:ext cx="819397" cy="819397"/>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62" name="Freeform 951">
            <a:extLst>
              <a:ext uri="{FF2B5EF4-FFF2-40B4-BE49-F238E27FC236}">
                <a16:creationId xmlns:a16="http://schemas.microsoft.com/office/drawing/2014/main" id="{1A264B1A-BFFD-6644-8AD7-48619A3C1757}"/>
              </a:ext>
            </a:extLst>
          </p:cNvPr>
          <p:cNvSpPr>
            <a:spLocks noChangeAspect="1" noChangeArrowheads="1"/>
          </p:cNvSpPr>
          <p:nvPr/>
        </p:nvSpPr>
        <p:spPr bwMode="auto">
          <a:xfrm>
            <a:off x="950668" y="1859780"/>
            <a:ext cx="460815" cy="465964"/>
          </a:xfrm>
          <a:custGeom>
            <a:avLst/>
            <a:gdLst>
              <a:gd name="T0" fmla="*/ 211062 w 283807"/>
              <a:gd name="T1" fmla="*/ 197749 h 286528"/>
              <a:gd name="T2" fmla="*/ 137491 w 283807"/>
              <a:gd name="T3" fmla="*/ 283435 h 286528"/>
              <a:gd name="T4" fmla="*/ 72574 w 283807"/>
              <a:gd name="T5" fmla="*/ 188998 h 286528"/>
              <a:gd name="T6" fmla="*/ 280936 w 283807"/>
              <a:gd name="T7" fmla="*/ 289778 h 286528"/>
              <a:gd name="T8" fmla="*/ 250491 w 283807"/>
              <a:gd name="T9" fmla="*/ 285010 h 286528"/>
              <a:gd name="T10" fmla="*/ 237238 w 283807"/>
              <a:gd name="T11" fmla="*/ 259344 h 286528"/>
              <a:gd name="T12" fmla="*/ 276638 w 283807"/>
              <a:gd name="T13" fmla="*/ 188580 h 286528"/>
              <a:gd name="T14" fmla="*/ 8655 w 283807"/>
              <a:gd name="T15" fmla="*/ 250543 h 286528"/>
              <a:gd name="T16" fmla="*/ 43636 w 283807"/>
              <a:gd name="T17" fmla="*/ 259344 h 286528"/>
              <a:gd name="T18" fmla="*/ 34981 w 283807"/>
              <a:gd name="T19" fmla="*/ 259344 h 286528"/>
              <a:gd name="T20" fmla="*/ 0 w 283807"/>
              <a:gd name="T21" fmla="*/ 285010 h 286528"/>
              <a:gd name="T22" fmla="*/ 30305 w 283807"/>
              <a:gd name="T23" fmla="*/ 141786 h 286528"/>
              <a:gd name="T24" fmla="*/ 67632 w 283807"/>
              <a:gd name="T25" fmla="*/ 231955 h 286528"/>
              <a:gd name="T26" fmla="*/ 96624 w 283807"/>
              <a:gd name="T27" fmla="*/ 279047 h 286528"/>
              <a:gd name="T28" fmla="*/ 90824 w 283807"/>
              <a:gd name="T29" fmla="*/ 223194 h 286528"/>
              <a:gd name="T30" fmla="*/ 47701 w 283807"/>
              <a:gd name="T31" fmla="*/ 157848 h 286528"/>
              <a:gd name="T32" fmla="*/ 94448 w 283807"/>
              <a:gd name="T33" fmla="*/ 165515 h 286528"/>
              <a:gd name="T34" fmla="*/ 121267 w 283807"/>
              <a:gd name="T35" fmla="*/ 146167 h 286528"/>
              <a:gd name="T36" fmla="*/ 48062 w 283807"/>
              <a:gd name="T37" fmla="*/ 139961 h 286528"/>
              <a:gd name="T38" fmla="*/ 169222 w 283807"/>
              <a:gd name="T39" fmla="*/ 147196 h 286528"/>
              <a:gd name="T40" fmla="*/ 234658 w 283807"/>
              <a:gd name="T41" fmla="*/ 154445 h 286528"/>
              <a:gd name="T42" fmla="*/ 223024 w 283807"/>
              <a:gd name="T43" fmla="*/ 217143 h 286528"/>
              <a:gd name="T44" fmla="*/ 181219 w 283807"/>
              <a:gd name="T45" fmla="*/ 276579 h 286528"/>
              <a:gd name="T46" fmla="*/ 205211 w 283807"/>
              <a:gd name="T47" fmla="*/ 242150 h 286528"/>
              <a:gd name="T48" fmla="*/ 263377 w 283807"/>
              <a:gd name="T49" fmla="*/ 150820 h 286528"/>
              <a:gd name="T50" fmla="*/ 206666 w 283807"/>
              <a:gd name="T51" fmla="*/ 153358 h 286528"/>
              <a:gd name="T52" fmla="*/ 198669 w 283807"/>
              <a:gd name="T53" fmla="*/ 144659 h 286528"/>
              <a:gd name="T54" fmla="*/ 257196 w 283807"/>
              <a:gd name="T55" fmla="*/ 134151 h 286528"/>
              <a:gd name="T56" fmla="*/ 218663 w 283807"/>
              <a:gd name="T57" fmla="*/ 241063 h 286528"/>
              <a:gd name="T58" fmla="*/ 187035 w 283807"/>
              <a:gd name="T59" fmla="*/ 288177 h 286528"/>
              <a:gd name="T60" fmla="*/ 203758 w 283807"/>
              <a:gd name="T61" fmla="*/ 209170 h 286528"/>
              <a:gd name="T62" fmla="*/ 205939 w 283807"/>
              <a:gd name="T63" fmla="*/ 175465 h 286528"/>
              <a:gd name="T64" fmla="*/ 161225 w 283807"/>
              <a:gd name="T65" fmla="*/ 134876 h 286528"/>
              <a:gd name="T66" fmla="*/ 88287 w 283807"/>
              <a:gd name="T67" fmla="*/ 146167 h 286528"/>
              <a:gd name="T68" fmla="*/ 135038 w 283807"/>
              <a:gd name="T69" fmla="*/ 157118 h 286528"/>
              <a:gd name="T70" fmla="*/ 56397 w 283807"/>
              <a:gd name="T71" fmla="*/ 163690 h 286528"/>
              <a:gd name="T72" fmla="*/ 99160 w 283807"/>
              <a:gd name="T73" fmla="*/ 220273 h 286528"/>
              <a:gd name="T74" fmla="*/ 96624 w 283807"/>
              <a:gd name="T75" fmla="*/ 288174 h 286528"/>
              <a:gd name="T76" fmla="*/ 41900 w 283807"/>
              <a:gd name="T77" fmla="*/ 241447 h 286528"/>
              <a:gd name="T78" fmla="*/ 46976 w 283807"/>
              <a:gd name="T79" fmla="*/ 131563 h 286528"/>
              <a:gd name="T80" fmla="*/ 239060 w 283807"/>
              <a:gd name="T81" fmla="*/ 115155 h 286528"/>
              <a:gd name="T82" fmla="*/ 248098 w 283807"/>
              <a:gd name="T83" fmla="*/ 91327 h 286528"/>
              <a:gd name="T84" fmla="*/ 33878 w 283807"/>
              <a:gd name="T85" fmla="*/ 118090 h 286528"/>
              <a:gd name="T86" fmla="*/ 37132 w 283807"/>
              <a:gd name="T87" fmla="*/ 91327 h 286528"/>
              <a:gd name="T88" fmla="*/ 253520 w 283807"/>
              <a:gd name="T89" fmla="*/ 126888 h 286528"/>
              <a:gd name="T90" fmla="*/ 242676 w 283807"/>
              <a:gd name="T91" fmla="*/ 83261 h 286528"/>
              <a:gd name="T92" fmla="*/ 37132 w 283807"/>
              <a:gd name="T93" fmla="*/ 127621 h 286528"/>
              <a:gd name="T94" fmla="*/ 42554 w 283807"/>
              <a:gd name="T95" fmla="*/ 83261 h 286528"/>
              <a:gd name="T96" fmla="*/ 146249 w 283807"/>
              <a:gd name="T97" fmla="*/ 79979 h 286528"/>
              <a:gd name="T98" fmla="*/ 116318 w 283807"/>
              <a:gd name="T99" fmla="*/ 49908 h 286528"/>
              <a:gd name="T100" fmla="*/ 95308 w 283807"/>
              <a:gd name="T101" fmla="*/ 1152 h 286528"/>
              <a:gd name="T102" fmla="*/ 99676 w 283807"/>
              <a:gd name="T103" fmla="*/ 9901 h 286528"/>
              <a:gd name="T104" fmla="*/ 142614 w 283807"/>
              <a:gd name="T105" fmla="*/ 117056 h 286528"/>
              <a:gd name="T106" fmla="*/ 185552 w 283807"/>
              <a:gd name="T107" fmla="*/ 68580 h 286528"/>
              <a:gd name="T108" fmla="*/ 189554 w 283807"/>
              <a:gd name="T109" fmla="*/ 104298 h 286528"/>
              <a:gd name="T110" fmla="*/ 139339 w 283807"/>
              <a:gd name="T111" fmla="*/ 126165 h 286528"/>
              <a:gd name="T112" fmla="*/ 90944 w 283807"/>
              <a:gd name="T113" fmla="*/ 5161 h 28652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83807" h="286528">
                <a:moveTo>
                  <a:pt x="72210" y="186878"/>
                </a:moveTo>
                <a:lnTo>
                  <a:pt x="210007" y="186878"/>
                </a:lnTo>
                <a:cubicBezTo>
                  <a:pt x="212160" y="186878"/>
                  <a:pt x="213954" y="188681"/>
                  <a:pt x="213954" y="191204"/>
                </a:cubicBezTo>
                <a:cubicBezTo>
                  <a:pt x="213954" y="193368"/>
                  <a:pt x="212160" y="195531"/>
                  <a:pt x="210007" y="195531"/>
                </a:cubicBezTo>
                <a:lnTo>
                  <a:pt x="145415" y="195531"/>
                </a:lnTo>
                <a:lnTo>
                  <a:pt x="145415" y="280256"/>
                </a:lnTo>
                <a:cubicBezTo>
                  <a:pt x="145415" y="282779"/>
                  <a:pt x="143621" y="284943"/>
                  <a:pt x="141109" y="284943"/>
                </a:cubicBezTo>
                <a:cubicBezTo>
                  <a:pt x="138597" y="284943"/>
                  <a:pt x="136803" y="282779"/>
                  <a:pt x="136803" y="280256"/>
                </a:cubicBezTo>
                <a:lnTo>
                  <a:pt x="136803" y="195531"/>
                </a:lnTo>
                <a:lnTo>
                  <a:pt x="72210" y="195531"/>
                </a:lnTo>
                <a:cubicBezTo>
                  <a:pt x="70057" y="195531"/>
                  <a:pt x="68263" y="193368"/>
                  <a:pt x="68263" y="191204"/>
                </a:cubicBezTo>
                <a:cubicBezTo>
                  <a:pt x="68263" y="188681"/>
                  <a:pt x="70057" y="186878"/>
                  <a:pt x="72210" y="186878"/>
                </a:cubicBezTo>
                <a:close/>
                <a:moveTo>
                  <a:pt x="279530" y="182115"/>
                </a:moveTo>
                <a:cubicBezTo>
                  <a:pt x="281669" y="182115"/>
                  <a:pt x="283807" y="184290"/>
                  <a:pt x="283807" y="186466"/>
                </a:cubicBezTo>
                <a:lnTo>
                  <a:pt x="283807" y="281814"/>
                </a:lnTo>
                <a:cubicBezTo>
                  <a:pt x="283807" y="284352"/>
                  <a:pt x="281669" y="286528"/>
                  <a:pt x="279530" y="286528"/>
                </a:cubicBezTo>
                <a:cubicBezTo>
                  <a:pt x="277036" y="286528"/>
                  <a:pt x="275254" y="284352"/>
                  <a:pt x="275254" y="281814"/>
                </a:cubicBezTo>
                <a:lnTo>
                  <a:pt x="275254" y="256436"/>
                </a:lnTo>
                <a:lnTo>
                  <a:pt x="249238" y="256436"/>
                </a:lnTo>
                <a:lnTo>
                  <a:pt x="249238" y="281814"/>
                </a:lnTo>
                <a:cubicBezTo>
                  <a:pt x="249238" y="284352"/>
                  <a:pt x="247100" y="286528"/>
                  <a:pt x="244961" y="286528"/>
                </a:cubicBezTo>
                <a:cubicBezTo>
                  <a:pt x="242467" y="286528"/>
                  <a:pt x="240685" y="284352"/>
                  <a:pt x="240685" y="281814"/>
                </a:cubicBezTo>
                <a:lnTo>
                  <a:pt x="240685" y="256436"/>
                </a:lnTo>
                <a:lnTo>
                  <a:pt x="236052" y="256436"/>
                </a:lnTo>
                <a:cubicBezTo>
                  <a:pt x="233914" y="256436"/>
                  <a:pt x="231775" y="254261"/>
                  <a:pt x="231775" y="251723"/>
                </a:cubicBezTo>
                <a:cubicBezTo>
                  <a:pt x="231775" y="249548"/>
                  <a:pt x="233914" y="247735"/>
                  <a:pt x="236052" y="247735"/>
                </a:cubicBezTo>
                <a:lnTo>
                  <a:pt x="275254" y="247735"/>
                </a:lnTo>
                <a:lnTo>
                  <a:pt x="275254" y="186466"/>
                </a:lnTo>
                <a:cubicBezTo>
                  <a:pt x="275254" y="184290"/>
                  <a:pt x="277036" y="182115"/>
                  <a:pt x="279530" y="182115"/>
                </a:cubicBezTo>
                <a:close/>
                <a:moveTo>
                  <a:pt x="4306" y="182115"/>
                </a:moveTo>
                <a:cubicBezTo>
                  <a:pt x="6817" y="182115"/>
                  <a:pt x="8611" y="184290"/>
                  <a:pt x="8611" y="186466"/>
                </a:cubicBezTo>
                <a:lnTo>
                  <a:pt x="8611" y="247735"/>
                </a:lnTo>
                <a:lnTo>
                  <a:pt x="48082" y="247735"/>
                </a:lnTo>
                <a:cubicBezTo>
                  <a:pt x="50235" y="247735"/>
                  <a:pt x="52029" y="249548"/>
                  <a:pt x="52029" y="251723"/>
                </a:cubicBezTo>
                <a:cubicBezTo>
                  <a:pt x="52029" y="254261"/>
                  <a:pt x="50235" y="256436"/>
                  <a:pt x="48082" y="256436"/>
                </a:cubicBezTo>
                <a:lnTo>
                  <a:pt x="43417" y="256436"/>
                </a:lnTo>
                <a:lnTo>
                  <a:pt x="43417" y="281814"/>
                </a:lnTo>
                <a:cubicBezTo>
                  <a:pt x="43417" y="284352"/>
                  <a:pt x="41623" y="286528"/>
                  <a:pt x="39111" y="286528"/>
                </a:cubicBezTo>
                <a:cubicBezTo>
                  <a:pt x="36958" y="286528"/>
                  <a:pt x="34805" y="284352"/>
                  <a:pt x="34805" y="281814"/>
                </a:cubicBezTo>
                <a:lnTo>
                  <a:pt x="34805" y="256436"/>
                </a:lnTo>
                <a:lnTo>
                  <a:pt x="8611" y="256436"/>
                </a:lnTo>
                <a:lnTo>
                  <a:pt x="8611" y="281814"/>
                </a:lnTo>
                <a:cubicBezTo>
                  <a:pt x="8611" y="284352"/>
                  <a:pt x="6817" y="286528"/>
                  <a:pt x="4306" y="286528"/>
                </a:cubicBezTo>
                <a:cubicBezTo>
                  <a:pt x="1794" y="286528"/>
                  <a:pt x="0" y="284352"/>
                  <a:pt x="0" y="281814"/>
                </a:cubicBezTo>
                <a:lnTo>
                  <a:pt x="0" y="186466"/>
                </a:lnTo>
                <a:cubicBezTo>
                  <a:pt x="0" y="184290"/>
                  <a:pt x="1794" y="182115"/>
                  <a:pt x="4306" y="182115"/>
                </a:cubicBezTo>
                <a:close/>
                <a:moveTo>
                  <a:pt x="47822" y="138391"/>
                </a:moveTo>
                <a:lnTo>
                  <a:pt x="30153" y="140196"/>
                </a:lnTo>
                <a:cubicBezTo>
                  <a:pt x="26187" y="140557"/>
                  <a:pt x="22942" y="144167"/>
                  <a:pt x="23302" y="148137"/>
                </a:cubicBezTo>
                <a:lnTo>
                  <a:pt x="25826" y="214915"/>
                </a:lnTo>
                <a:cubicBezTo>
                  <a:pt x="26187" y="223578"/>
                  <a:pt x="33038" y="230437"/>
                  <a:pt x="41331" y="229715"/>
                </a:cubicBezTo>
                <a:lnTo>
                  <a:pt x="67293" y="229354"/>
                </a:lnTo>
                <a:lnTo>
                  <a:pt x="67654" y="229354"/>
                </a:lnTo>
                <a:cubicBezTo>
                  <a:pt x="73784" y="229354"/>
                  <a:pt x="79192" y="233324"/>
                  <a:pt x="80995" y="239100"/>
                </a:cubicBezTo>
                <a:lnTo>
                  <a:pt x="90010" y="271226"/>
                </a:lnTo>
                <a:cubicBezTo>
                  <a:pt x="90731" y="274113"/>
                  <a:pt x="93255" y="275918"/>
                  <a:pt x="96140" y="275918"/>
                </a:cubicBezTo>
                <a:lnTo>
                  <a:pt x="99024" y="275918"/>
                </a:lnTo>
                <a:cubicBezTo>
                  <a:pt x="101548" y="275918"/>
                  <a:pt x="103351" y="275196"/>
                  <a:pt x="104794" y="273391"/>
                </a:cubicBezTo>
                <a:cubicBezTo>
                  <a:pt x="106236" y="271586"/>
                  <a:pt x="106597" y="269060"/>
                  <a:pt x="105875" y="266894"/>
                </a:cubicBezTo>
                <a:lnTo>
                  <a:pt x="90370" y="220691"/>
                </a:lnTo>
                <a:cubicBezTo>
                  <a:pt x="89289" y="217081"/>
                  <a:pt x="86043" y="214915"/>
                  <a:pt x="82438" y="214915"/>
                </a:cubicBezTo>
                <a:lnTo>
                  <a:pt x="62966" y="214193"/>
                </a:lnTo>
                <a:cubicBezTo>
                  <a:pt x="55033" y="214193"/>
                  <a:pt x="48182" y="207696"/>
                  <a:pt x="48182" y="199394"/>
                </a:cubicBezTo>
                <a:lnTo>
                  <a:pt x="47461" y="156078"/>
                </a:lnTo>
                <a:cubicBezTo>
                  <a:pt x="47461" y="154635"/>
                  <a:pt x="48182" y="153552"/>
                  <a:pt x="49264" y="152469"/>
                </a:cubicBezTo>
                <a:cubicBezTo>
                  <a:pt x="50346" y="151747"/>
                  <a:pt x="51788" y="151386"/>
                  <a:pt x="53231" y="151747"/>
                </a:cubicBezTo>
                <a:lnTo>
                  <a:pt x="90010" y="163659"/>
                </a:lnTo>
                <a:cubicBezTo>
                  <a:pt x="91452" y="164020"/>
                  <a:pt x="92534" y="164020"/>
                  <a:pt x="93976" y="163659"/>
                </a:cubicBezTo>
                <a:lnTo>
                  <a:pt x="123544" y="154274"/>
                </a:lnTo>
                <a:cubicBezTo>
                  <a:pt x="124987" y="153913"/>
                  <a:pt x="126068" y="152830"/>
                  <a:pt x="126790" y="151747"/>
                </a:cubicBezTo>
                <a:cubicBezTo>
                  <a:pt x="127150" y="150664"/>
                  <a:pt x="127150" y="149220"/>
                  <a:pt x="126790" y="147776"/>
                </a:cubicBezTo>
                <a:cubicBezTo>
                  <a:pt x="125708" y="145249"/>
                  <a:pt x="123184" y="144167"/>
                  <a:pt x="120660" y="144528"/>
                </a:cubicBezTo>
                <a:lnTo>
                  <a:pt x="93616" y="153191"/>
                </a:lnTo>
                <a:cubicBezTo>
                  <a:pt x="90731" y="154274"/>
                  <a:pt x="87486" y="153913"/>
                  <a:pt x="84601" y="152830"/>
                </a:cubicBezTo>
                <a:lnTo>
                  <a:pt x="53591" y="139474"/>
                </a:lnTo>
                <a:cubicBezTo>
                  <a:pt x="51788" y="138752"/>
                  <a:pt x="49625" y="138391"/>
                  <a:pt x="47822" y="138391"/>
                </a:cubicBezTo>
                <a:close/>
                <a:moveTo>
                  <a:pt x="173802" y="137304"/>
                </a:moveTo>
                <a:cubicBezTo>
                  <a:pt x="171632" y="136229"/>
                  <a:pt x="168738" y="136587"/>
                  <a:pt x="167291" y="138737"/>
                </a:cubicBezTo>
                <a:cubicBezTo>
                  <a:pt x="166206" y="139812"/>
                  <a:pt x="165844" y="140887"/>
                  <a:pt x="166206" y="142321"/>
                </a:cubicBezTo>
                <a:cubicBezTo>
                  <a:pt x="166206" y="143754"/>
                  <a:pt x="166929" y="145187"/>
                  <a:pt x="168376" y="145546"/>
                </a:cubicBezTo>
                <a:lnTo>
                  <a:pt x="196951" y="165255"/>
                </a:lnTo>
                <a:cubicBezTo>
                  <a:pt x="198036" y="166330"/>
                  <a:pt x="199845" y="166330"/>
                  <a:pt x="201292" y="165613"/>
                </a:cubicBezTo>
                <a:lnTo>
                  <a:pt x="231675" y="153071"/>
                </a:lnTo>
                <a:cubicBezTo>
                  <a:pt x="232399" y="152713"/>
                  <a:pt x="232760" y="152713"/>
                  <a:pt x="233484" y="152713"/>
                </a:cubicBezTo>
                <a:cubicBezTo>
                  <a:pt x="234207" y="152713"/>
                  <a:pt x="234931" y="152713"/>
                  <a:pt x="236016" y="153071"/>
                </a:cubicBezTo>
                <a:cubicBezTo>
                  <a:pt x="237101" y="154146"/>
                  <a:pt x="237824" y="155580"/>
                  <a:pt x="237824" y="157013"/>
                </a:cubicBezTo>
                <a:lnTo>
                  <a:pt x="237101" y="200015"/>
                </a:lnTo>
                <a:cubicBezTo>
                  <a:pt x="237101" y="208257"/>
                  <a:pt x="230228" y="214708"/>
                  <a:pt x="221909" y="214708"/>
                </a:cubicBezTo>
                <a:lnTo>
                  <a:pt x="202739" y="215424"/>
                </a:lnTo>
                <a:cubicBezTo>
                  <a:pt x="199121" y="215424"/>
                  <a:pt x="195866" y="217575"/>
                  <a:pt x="194781" y="221158"/>
                </a:cubicBezTo>
                <a:lnTo>
                  <a:pt x="179227" y="267027"/>
                </a:lnTo>
                <a:cubicBezTo>
                  <a:pt x="178504" y="269177"/>
                  <a:pt x="178866" y="271686"/>
                  <a:pt x="180313" y="273477"/>
                </a:cubicBezTo>
                <a:cubicBezTo>
                  <a:pt x="181398" y="275269"/>
                  <a:pt x="183568" y="275986"/>
                  <a:pt x="186100" y="275986"/>
                </a:cubicBezTo>
                <a:lnTo>
                  <a:pt x="188632" y="275986"/>
                </a:lnTo>
                <a:cubicBezTo>
                  <a:pt x="191526" y="275986"/>
                  <a:pt x="194058" y="274194"/>
                  <a:pt x="195143" y="271327"/>
                </a:cubicBezTo>
                <a:lnTo>
                  <a:pt x="204185" y="239434"/>
                </a:lnTo>
                <a:cubicBezTo>
                  <a:pt x="205994" y="233700"/>
                  <a:pt x="211420" y="229758"/>
                  <a:pt x="217930" y="229758"/>
                </a:cubicBezTo>
                <a:lnTo>
                  <a:pt x="243612" y="230117"/>
                </a:lnTo>
                <a:cubicBezTo>
                  <a:pt x="252293" y="230834"/>
                  <a:pt x="259165" y="224025"/>
                  <a:pt x="259527" y="215424"/>
                </a:cubicBezTo>
                <a:lnTo>
                  <a:pt x="262059" y="149129"/>
                </a:lnTo>
                <a:cubicBezTo>
                  <a:pt x="262059" y="145187"/>
                  <a:pt x="259165" y="141604"/>
                  <a:pt x="255186" y="141246"/>
                </a:cubicBezTo>
                <a:lnTo>
                  <a:pt x="237463" y="139454"/>
                </a:lnTo>
                <a:cubicBezTo>
                  <a:pt x="235292" y="139454"/>
                  <a:pt x="233484" y="139812"/>
                  <a:pt x="231675" y="140529"/>
                </a:cubicBezTo>
                <a:lnTo>
                  <a:pt x="205632" y="151638"/>
                </a:lnTo>
                <a:cubicBezTo>
                  <a:pt x="201292" y="153071"/>
                  <a:pt x="196590" y="152713"/>
                  <a:pt x="192611" y="150204"/>
                </a:cubicBezTo>
                <a:lnTo>
                  <a:pt x="173802" y="137304"/>
                </a:lnTo>
                <a:close/>
                <a:moveTo>
                  <a:pt x="178866" y="130137"/>
                </a:moveTo>
                <a:lnTo>
                  <a:pt x="197675" y="143037"/>
                </a:lnTo>
                <a:cubicBezTo>
                  <a:pt x="198760" y="144112"/>
                  <a:pt x="200568" y="144112"/>
                  <a:pt x="202377" y="143754"/>
                </a:cubicBezTo>
                <a:lnTo>
                  <a:pt x="228058" y="132645"/>
                </a:lnTo>
                <a:cubicBezTo>
                  <a:pt x="231314" y="131212"/>
                  <a:pt x="234931" y="130853"/>
                  <a:pt x="238548" y="131212"/>
                </a:cubicBezTo>
                <a:lnTo>
                  <a:pt x="255910" y="132645"/>
                </a:lnTo>
                <a:cubicBezTo>
                  <a:pt x="264591" y="133362"/>
                  <a:pt x="271102" y="140887"/>
                  <a:pt x="270740" y="149129"/>
                </a:cubicBezTo>
                <a:lnTo>
                  <a:pt x="268208" y="215783"/>
                </a:lnTo>
                <a:cubicBezTo>
                  <a:pt x="267846" y="228683"/>
                  <a:pt x="256633" y="239434"/>
                  <a:pt x="243612" y="239076"/>
                </a:cubicBezTo>
                <a:lnTo>
                  <a:pt x="217569" y="238359"/>
                </a:lnTo>
                <a:cubicBezTo>
                  <a:pt x="215037" y="238359"/>
                  <a:pt x="213228" y="239792"/>
                  <a:pt x="212505" y="241942"/>
                </a:cubicBezTo>
                <a:lnTo>
                  <a:pt x="203462" y="273836"/>
                </a:lnTo>
                <a:cubicBezTo>
                  <a:pt x="201653" y="280286"/>
                  <a:pt x="195504" y="284945"/>
                  <a:pt x="188632" y="284945"/>
                </a:cubicBezTo>
                <a:lnTo>
                  <a:pt x="186100" y="284945"/>
                </a:lnTo>
                <a:cubicBezTo>
                  <a:pt x="180674" y="284945"/>
                  <a:pt x="176334" y="282436"/>
                  <a:pt x="173078" y="278136"/>
                </a:cubicBezTo>
                <a:cubicBezTo>
                  <a:pt x="170185" y="274194"/>
                  <a:pt x="169461" y="269177"/>
                  <a:pt x="171270" y="264519"/>
                </a:cubicBezTo>
                <a:lnTo>
                  <a:pt x="186462" y="218291"/>
                </a:lnTo>
                <a:cubicBezTo>
                  <a:pt x="188632" y="211483"/>
                  <a:pt x="195143" y="206824"/>
                  <a:pt x="202739" y="206824"/>
                </a:cubicBezTo>
                <a:lnTo>
                  <a:pt x="221909" y="206466"/>
                </a:lnTo>
                <a:cubicBezTo>
                  <a:pt x="225526" y="206107"/>
                  <a:pt x="228420" y="203599"/>
                  <a:pt x="228420" y="200015"/>
                </a:cubicBezTo>
                <a:lnTo>
                  <a:pt x="228782" y="163463"/>
                </a:lnTo>
                <a:lnTo>
                  <a:pt x="204909" y="173497"/>
                </a:lnTo>
                <a:cubicBezTo>
                  <a:pt x="200568" y="175289"/>
                  <a:pt x="195866" y="174931"/>
                  <a:pt x="191887" y="172422"/>
                </a:cubicBezTo>
                <a:lnTo>
                  <a:pt x="163312" y="152713"/>
                </a:lnTo>
                <a:cubicBezTo>
                  <a:pt x="160419" y="150921"/>
                  <a:pt x="158248" y="147337"/>
                  <a:pt x="157525" y="143754"/>
                </a:cubicBezTo>
                <a:cubicBezTo>
                  <a:pt x="157163" y="140170"/>
                  <a:pt x="158248" y="136587"/>
                  <a:pt x="160419" y="133362"/>
                </a:cubicBezTo>
                <a:cubicBezTo>
                  <a:pt x="164759" y="127628"/>
                  <a:pt x="172717" y="126553"/>
                  <a:pt x="178866" y="130137"/>
                </a:cubicBezTo>
                <a:close/>
                <a:moveTo>
                  <a:pt x="46740" y="130089"/>
                </a:moveTo>
                <a:cubicBezTo>
                  <a:pt x="50346" y="129728"/>
                  <a:pt x="53591" y="130089"/>
                  <a:pt x="56836" y="131533"/>
                </a:cubicBezTo>
                <a:lnTo>
                  <a:pt x="87846" y="144528"/>
                </a:lnTo>
                <a:cubicBezTo>
                  <a:pt x="88928" y="144889"/>
                  <a:pt x="90010" y="145249"/>
                  <a:pt x="91452" y="144889"/>
                </a:cubicBezTo>
                <a:lnTo>
                  <a:pt x="118136" y="136225"/>
                </a:lnTo>
                <a:cubicBezTo>
                  <a:pt x="124987" y="134421"/>
                  <a:pt x="132198" y="138030"/>
                  <a:pt x="135083" y="144528"/>
                </a:cubicBezTo>
                <a:cubicBezTo>
                  <a:pt x="136165" y="148137"/>
                  <a:pt x="135804" y="152108"/>
                  <a:pt x="134362" y="155356"/>
                </a:cubicBezTo>
                <a:cubicBezTo>
                  <a:pt x="132919" y="158966"/>
                  <a:pt x="129674" y="161493"/>
                  <a:pt x="126068" y="162576"/>
                </a:cubicBezTo>
                <a:lnTo>
                  <a:pt x="96861" y="171961"/>
                </a:lnTo>
                <a:cubicBezTo>
                  <a:pt x="93616" y="172683"/>
                  <a:pt x="90370" y="172683"/>
                  <a:pt x="87486" y="171961"/>
                </a:cubicBezTo>
                <a:lnTo>
                  <a:pt x="56115" y="161854"/>
                </a:lnTo>
                <a:lnTo>
                  <a:pt x="56836" y="199394"/>
                </a:lnTo>
                <a:cubicBezTo>
                  <a:pt x="56836" y="203004"/>
                  <a:pt x="59721" y="205530"/>
                  <a:pt x="63327" y="205891"/>
                </a:cubicBezTo>
                <a:lnTo>
                  <a:pt x="82438" y="206252"/>
                </a:lnTo>
                <a:cubicBezTo>
                  <a:pt x="89649" y="206252"/>
                  <a:pt x="96140" y="210945"/>
                  <a:pt x="98664" y="217803"/>
                </a:cubicBezTo>
                <a:lnTo>
                  <a:pt x="113808" y="264367"/>
                </a:lnTo>
                <a:cubicBezTo>
                  <a:pt x="115612" y="269060"/>
                  <a:pt x="114890" y="274113"/>
                  <a:pt x="111645" y="278084"/>
                </a:cubicBezTo>
                <a:cubicBezTo>
                  <a:pt x="108760" y="282415"/>
                  <a:pt x="104072" y="284942"/>
                  <a:pt x="99024" y="284942"/>
                </a:cubicBezTo>
                <a:lnTo>
                  <a:pt x="96140" y="284942"/>
                </a:lnTo>
                <a:cubicBezTo>
                  <a:pt x="89649" y="284942"/>
                  <a:pt x="83519" y="280250"/>
                  <a:pt x="81716" y="273752"/>
                </a:cubicBezTo>
                <a:lnTo>
                  <a:pt x="72702" y="241627"/>
                </a:lnTo>
                <a:cubicBezTo>
                  <a:pt x="71981" y="239461"/>
                  <a:pt x="70178" y="238017"/>
                  <a:pt x="67654" y="238017"/>
                </a:cubicBezTo>
                <a:lnTo>
                  <a:pt x="41692" y="238739"/>
                </a:lnTo>
                <a:cubicBezTo>
                  <a:pt x="28711" y="239100"/>
                  <a:pt x="17533" y="228271"/>
                  <a:pt x="17172" y="215276"/>
                </a:cubicBezTo>
                <a:lnTo>
                  <a:pt x="14648" y="148137"/>
                </a:lnTo>
                <a:cubicBezTo>
                  <a:pt x="14288" y="139835"/>
                  <a:pt x="20778" y="132255"/>
                  <a:pt x="29432" y="131533"/>
                </a:cubicBezTo>
                <a:lnTo>
                  <a:pt x="46740" y="130089"/>
                </a:lnTo>
                <a:close/>
                <a:moveTo>
                  <a:pt x="246857" y="90303"/>
                </a:moveTo>
                <a:cubicBezTo>
                  <a:pt x="245418" y="90303"/>
                  <a:pt x="244699" y="90303"/>
                  <a:pt x="243260" y="91028"/>
                </a:cubicBezTo>
                <a:cubicBezTo>
                  <a:pt x="238225" y="92115"/>
                  <a:pt x="234269" y="96828"/>
                  <a:pt x="233549" y="101903"/>
                </a:cubicBezTo>
                <a:cubicBezTo>
                  <a:pt x="232830" y="106253"/>
                  <a:pt x="234269" y="110965"/>
                  <a:pt x="237865" y="113865"/>
                </a:cubicBezTo>
                <a:cubicBezTo>
                  <a:pt x="241102" y="116765"/>
                  <a:pt x="245418" y="118215"/>
                  <a:pt x="250094" y="116765"/>
                </a:cubicBezTo>
                <a:cubicBezTo>
                  <a:pt x="255129" y="115678"/>
                  <a:pt x="259085" y="111328"/>
                  <a:pt x="259805" y="105890"/>
                </a:cubicBezTo>
                <a:cubicBezTo>
                  <a:pt x="260524" y="101178"/>
                  <a:pt x="259085" y="96828"/>
                  <a:pt x="255489" y="93928"/>
                </a:cubicBezTo>
                <a:cubicBezTo>
                  <a:pt x="253331" y="91390"/>
                  <a:pt x="250094" y="90303"/>
                  <a:pt x="246857" y="90303"/>
                </a:cubicBezTo>
                <a:close/>
                <a:moveTo>
                  <a:pt x="36947" y="90303"/>
                </a:moveTo>
                <a:cubicBezTo>
                  <a:pt x="33710" y="90303"/>
                  <a:pt x="30473" y="91390"/>
                  <a:pt x="28315" y="93928"/>
                </a:cubicBezTo>
                <a:cubicBezTo>
                  <a:pt x="24718" y="96828"/>
                  <a:pt x="22920" y="101178"/>
                  <a:pt x="23639" y="105890"/>
                </a:cubicBezTo>
                <a:cubicBezTo>
                  <a:pt x="24718" y="111328"/>
                  <a:pt x="28674" y="115678"/>
                  <a:pt x="33710" y="116765"/>
                </a:cubicBezTo>
                <a:cubicBezTo>
                  <a:pt x="38026" y="118215"/>
                  <a:pt x="42701" y="116765"/>
                  <a:pt x="45938" y="113865"/>
                </a:cubicBezTo>
                <a:cubicBezTo>
                  <a:pt x="49175" y="110965"/>
                  <a:pt x="50973" y="106253"/>
                  <a:pt x="50254" y="101903"/>
                </a:cubicBezTo>
                <a:cubicBezTo>
                  <a:pt x="49535" y="96828"/>
                  <a:pt x="45579" y="92115"/>
                  <a:pt x="40543" y="91028"/>
                </a:cubicBezTo>
                <a:cubicBezTo>
                  <a:pt x="39105" y="90303"/>
                  <a:pt x="38026" y="90303"/>
                  <a:pt x="36947" y="90303"/>
                </a:cubicBezTo>
                <a:close/>
                <a:moveTo>
                  <a:pt x="241462" y="82328"/>
                </a:moveTo>
                <a:cubicBezTo>
                  <a:pt x="248655" y="80515"/>
                  <a:pt x="255848" y="82690"/>
                  <a:pt x="261603" y="87403"/>
                </a:cubicBezTo>
                <a:cubicBezTo>
                  <a:pt x="266638" y="92478"/>
                  <a:pt x="269516" y="99728"/>
                  <a:pt x="268437" y="106978"/>
                </a:cubicBezTo>
                <a:cubicBezTo>
                  <a:pt x="266998" y="116040"/>
                  <a:pt x="260524" y="123291"/>
                  <a:pt x="252252" y="125466"/>
                </a:cubicBezTo>
                <a:cubicBezTo>
                  <a:pt x="250453" y="125828"/>
                  <a:pt x="248655" y="126191"/>
                  <a:pt x="246857" y="126191"/>
                </a:cubicBezTo>
                <a:cubicBezTo>
                  <a:pt x="241462" y="126191"/>
                  <a:pt x="236067" y="124016"/>
                  <a:pt x="231751" y="120390"/>
                </a:cubicBezTo>
                <a:cubicBezTo>
                  <a:pt x="226716" y="115315"/>
                  <a:pt x="223838" y="108065"/>
                  <a:pt x="224917" y="100815"/>
                </a:cubicBezTo>
                <a:cubicBezTo>
                  <a:pt x="226356" y="92115"/>
                  <a:pt x="232830" y="84503"/>
                  <a:pt x="241462" y="82328"/>
                </a:cubicBezTo>
                <a:close/>
                <a:moveTo>
                  <a:pt x="42342" y="82328"/>
                </a:moveTo>
                <a:cubicBezTo>
                  <a:pt x="50973" y="84503"/>
                  <a:pt x="57447" y="92115"/>
                  <a:pt x="58886" y="100815"/>
                </a:cubicBezTo>
                <a:cubicBezTo>
                  <a:pt x="59965" y="108065"/>
                  <a:pt x="57088" y="115315"/>
                  <a:pt x="51693" y="120390"/>
                </a:cubicBezTo>
                <a:cubicBezTo>
                  <a:pt x="47737" y="124016"/>
                  <a:pt x="42342" y="126191"/>
                  <a:pt x="36947" y="126191"/>
                </a:cubicBezTo>
                <a:cubicBezTo>
                  <a:pt x="35148" y="126191"/>
                  <a:pt x="33350" y="125828"/>
                  <a:pt x="31552" y="125466"/>
                </a:cubicBezTo>
                <a:cubicBezTo>
                  <a:pt x="22920" y="123291"/>
                  <a:pt x="16446" y="116040"/>
                  <a:pt x="15367" y="106978"/>
                </a:cubicBezTo>
                <a:cubicBezTo>
                  <a:pt x="14288" y="99728"/>
                  <a:pt x="16805" y="92478"/>
                  <a:pt x="22200" y="87403"/>
                </a:cubicBezTo>
                <a:cubicBezTo>
                  <a:pt x="27595" y="82690"/>
                  <a:pt x="35148" y="80515"/>
                  <a:pt x="42342" y="82328"/>
                </a:cubicBezTo>
                <a:close/>
                <a:moveTo>
                  <a:pt x="210822" y="1344"/>
                </a:moveTo>
                <a:cubicBezTo>
                  <a:pt x="212617" y="-447"/>
                  <a:pt x="215487" y="-447"/>
                  <a:pt x="216922" y="1344"/>
                </a:cubicBezTo>
                <a:cubicBezTo>
                  <a:pt x="218716" y="3135"/>
                  <a:pt x="218716" y="5643"/>
                  <a:pt x="216922" y="7434"/>
                </a:cubicBezTo>
                <a:lnTo>
                  <a:pt x="145517" y="79082"/>
                </a:lnTo>
                <a:cubicBezTo>
                  <a:pt x="144441" y="79799"/>
                  <a:pt x="143365" y="80157"/>
                  <a:pt x="142288" y="80157"/>
                </a:cubicBezTo>
                <a:cubicBezTo>
                  <a:pt x="141212" y="80157"/>
                  <a:pt x="140135" y="79799"/>
                  <a:pt x="139418" y="79082"/>
                </a:cubicBezTo>
                <a:lnTo>
                  <a:pt x="115736" y="55797"/>
                </a:lnTo>
                <a:cubicBezTo>
                  <a:pt x="114300" y="54005"/>
                  <a:pt x="114300" y="51139"/>
                  <a:pt x="115736" y="49348"/>
                </a:cubicBezTo>
                <a:cubicBezTo>
                  <a:pt x="117530" y="47915"/>
                  <a:pt x="120400" y="47915"/>
                  <a:pt x="121835" y="49348"/>
                </a:cubicBezTo>
                <a:lnTo>
                  <a:pt x="142288" y="70126"/>
                </a:lnTo>
                <a:lnTo>
                  <a:pt x="210822" y="1344"/>
                </a:lnTo>
                <a:close/>
                <a:moveTo>
                  <a:pt x="94832" y="1140"/>
                </a:moveTo>
                <a:lnTo>
                  <a:pt x="177383" y="1140"/>
                </a:lnTo>
                <a:cubicBezTo>
                  <a:pt x="179555" y="1140"/>
                  <a:pt x="181727" y="2942"/>
                  <a:pt x="181727" y="5104"/>
                </a:cubicBezTo>
                <a:cubicBezTo>
                  <a:pt x="181727" y="7627"/>
                  <a:pt x="179555" y="9789"/>
                  <a:pt x="177383" y="9789"/>
                </a:cubicBezTo>
                <a:lnTo>
                  <a:pt x="99177" y="9789"/>
                </a:lnTo>
                <a:lnTo>
                  <a:pt x="99177" y="94479"/>
                </a:lnTo>
                <a:lnTo>
                  <a:pt x="118367" y="94479"/>
                </a:lnTo>
                <a:cubicBezTo>
                  <a:pt x="119453" y="94479"/>
                  <a:pt x="120539" y="94839"/>
                  <a:pt x="121263" y="95560"/>
                </a:cubicBezTo>
                <a:lnTo>
                  <a:pt x="141901" y="115742"/>
                </a:lnTo>
                <a:lnTo>
                  <a:pt x="162538" y="95560"/>
                </a:lnTo>
                <a:cubicBezTo>
                  <a:pt x="162900" y="94839"/>
                  <a:pt x="164348" y="94479"/>
                  <a:pt x="165435" y="94479"/>
                </a:cubicBezTo>
                <a:lnTo>
                  <a:pt x="184624" y="94479"/>
                </a:lnTo>
                <a:lnTo>
                  <a:pt x="184624" y="67811"/>
                </a:lnTo>
                <a:cubicBezTo>
                  <a:pt x="184624" y="65648"/>
                  <a:pt x="186434" y="63847"/>
                  <a:pt x="188606" y="63847"/>
                </a:cubicBezTo>
                <a:cubicBezTo>
                  <a:pt x="191141" y="63847"/>
                  <a:pt x="193313" y="65648"/>
                  <a:pt x="193313" y="67811"/>
                </a:cubicBezTo>
                <a:lnTo>
                  <a:pt x="193313" y="98804"/>
                </a:lnTo>
                <a:cubicBezTo>
                  <a:pt x="193313" y="100966"/>
                  <a:pt x="191141" y="103128"/>
                  <a:pt x="188606" y="103128"/>
                </a:cubicBezTo>
                <a:lnTo>
                  <a:pt x="167245" y="103128"/>
                </a:lnTo>
                <a:lnTo>
                  <a:pt x="144797" y="124751"/>
                </a:lnTo>
                <a:cubicBezTo>
                  <a:pt x="144073" y="125832"/>
                  <a:pt x="142987" y="126193"/>
                  <a:pt x="141901" y="126193"/>
                </a:cubicBezTo>
                <a:cubicBezTo>
                  <a:pt x="140815" y="126193"/>
                  <a:pt x="139728" y="125832"/>
                  <a:pt x="138642" y="124751"/>
                </a:cubicBezTo>
                <a:lnTo>
                  <a:pt x="116557" y="103128"/>
                </a:lnTo>
                <a:lnTo>
                  <a:pt x="94832" y="103128"/>
                </a:lnTo>
                <a:cubicBezTo>
                  <a:pt x="92298" y="103128"/>
                  <a:pt x="90488" y="100966"/>
                  <a:pt x="90488" y="98804"/>
                </a:cubicBezTo>
                <a:lnTo>
                  <a:pt x="90488" y="5104"/>
                </a:lnTo>
                <a:cubicBezTo>
                  <a:pt x="90488" y="2942"/>
                  <a:pt x="92298" y="1140"/>
                  <a:pt x="94832" y="1140"/>
                </a:cubicBezTo>
                <a:close/>
              </a:path>
            </a:pathLst>
          </a:custGeom>
          <a:solidFill>
            <a:schemeClr val="accent1"/>
          </a:solidFill>
          <a:ln>
            <a:noFill/>
          </a:ln>
          <a:effectLst/>
        </p:spPr>
        <p:txBody>
          <a:bodyPr anchor="ctr"/>
          <a:lstStyle/>
          <a:p>
            <a:endParaRPr lang="en-US" sz="900" dirty="0">
              <a:latin typeface="Roboto Light" panose="02000000000000000000" pitchFamily="2" charset="0"/>
            </a:endParaRPr>
          </a:p>
        </p:txBody>
      </p:sp>
      <p:sp>
        <p:nvSpPr>
          <p:cNvPr id="63" name="Freeform 952">
            <a:extLst>
              <a:ext uri="{FF2B5EF4-FFF2-40B4-BE49-F238E27FC236}">
                <a16:creationId xmlns:a16="http://schemas.microsoft.com/office/drawing/2014/main" id="{F7677F5C-91F8-AF46-8B8D-3CCAC84AC75F}"/>
              </a:ext>
            </a:extLst>
          </p:cNvPr>
          <p:cNvSpPr>
            <a:spLocks noChangeAspect="1" noChangeArrowheads="1"/>
          </p:cNvSpPr>
          <p:nvPr/>
        </p:nvSpPr>
        <p:spPr bwMode="auto">
          <a:xfrm>
            <a:off x="2694004" y="1880207"/>
            <a:ext cx="463389" cy="460813"/>
          </a:xfrm>
          <a:custGeom>
            <a:avLst/>
            <a:gdLst>
              <a:gd name="T0" fmla="*/ 129805 w 285390"/>
              <a:gd name="T1" fmla="*/ 228362 h 283806"/>
              <a:gd name="T2" fmla="*/ 155438 w 285390"/>
              <a:gd name="T3" fmla="*/ 228362 h 283806"/>
              <a:gd name="T4" fmla="*/ 167086 w 285390"/>
              <a:gd name="T5" fmla="*/ 196248 h 283806"/>
              <a:gd name="T6" fmla="*/ 286832 w 285390"/>
              <a:gd name="T7" fmla="*/ 200632 h 283806"/>
              <a:gd name="T8" fmla="*/ 282492 w 285390"/>
              <a:gd name="T9" fmla="*/ 261296 h 283806"/>
              <a:gd name="T10" fmla="*/ 162744 w 285390"/>
              <a:gd name="T11" fmla="*/ 256912 h 283806"/>
              <a:gd name="T12" fmla="*/ 278150 w 285390"/>
              <a:gd name="T13" fmla="*/ 252161 h 283806"/>
              <a:gd name="T14" fmla="*/ 167086 w 285390"/>
              <a:gd name="T15" fmla="*/ 205019 h 283806"/>
              <a:gd name="T16" fmla="*/ 167086 w 285390"/>
              <a:gd name="T17" fmla="*/ 196248 h 283806"/>
              <a:gd name="T18" fmla="*/ 119747 w 285390"/>
              <a:gd name="T19" fmla="*/ 196248 h 283806"/>
              <a:gd name="T20" fmla="*/ 119747 w 285390"/>
              <a:gd name="T21" fmla="*/ 204859 h 283806"/>
              <a:gd name="T22" fmla="*/ 8683 w 285390"/>
              <a:gd name="T23" fmla="*/ 273037 h 283806"/>
              <a:gd name="T24" fmla="*/ 44859 w 285390"/>
              <a:gd name="T25" fmla="*/ 251148 h 283806"/>
              <a:gd name="T26" fmla="*/ 124089 w 285390"/>
              <a:gd name="T27" fmla="*/ 255813 h 283806"/>
              <a:gd name="T28" fmla="*/ 45946 w 285390"/>
              <a:gd name="T29" fmla="*/ 260119 h 283806"/>
              <a:gd name="T30" fmla="*/ 4339 w 285390"/>
              <a:gd name="T31" fmla="*/ 285236 h 283806"/>
              <a:gd name="T32" fmla="*/ 0 w 285390"/>
              <a:gd name="T33" fmla="*/ 280572 h 283806"/>
              <a:gd name="T34" fmla="*/ 4339 w 285390"/>
              <a:gd name="T35" fmla="*/ 196248 h 283806"/>
              <a:gd name="T36" fmla="*/ 129805 w 285390"/>
              <a:gd name="T37" fmla="*/ 130034 h 283806"/>
              <a:gd name="T38" fmla="*/ 155438 w 285390"/>
              <a:gd name="T39" fmla="*/ 130034 h 283806"/>
              <a:gd name="T40" fmla="*/ 167086 w 285390"/>
              <a:gd name="T41" fmla="*/ 97326 h 283806"/>
              <a:gd name="T42" fmla="*/ 286832 w 285390"/>
              <a:gd name="T43" fmla="*/ 101650 h 283806"/>
              <a:gd name="T44" fmla="*/ 284663 w 285390"/>
              <a:gd name="T45" fmla="*/ 185954 h 283806"/>
              <a:gd name="T46" fmla="*/ 280321 w 285390"/>
              <a:gd name="T47" fmla="*/ 185954 h 283806"/>
              <a:gd name="T48" fmla="*/ 167086 w 285390"/>
              <a:gd name="T49" fmla="*/ 161095 h 283806"/>
              <a:gd name="T50" fmla="*/ 167086 w 285390"/>
              <a:gd name="T51" fmla="*/ 152449 h 283806"/>
              <a:gd name="T52" fmla="*/ 244143 w 285390"/>
              <a:gd name="T53" fmla="*/ 153529 h 283806"/>
              <a:gd name="T54" fmla="*/ 278150 w 285390"/>
              <a:gd name="T55" fmla="*/ 105973 h 283806"/>
              <a:gd name="T56" fmla="*/ 162744 w 285390"/>
              <a:gd name="T57" fmla="*/ 101650 h 283806"/>
              <a:gd name="T58" fmla="*/ 4339 w 285390"/>
              <a:gd name="T59" fmla="*/ 97326 h 283806"/>
              <a:gd name="T60" fmla="*/ 124089 w 285390"/>
              <a:gd name="T61" fmla="*/ 101629 h 283806"/>
              <a:gd name="T62" fmla="*/ 8683 w 285390"/>
              <a:gd name="T63" fmla="*/ 105932 h 283806"/>
              <a:gd name="T64" fmla="*/ 119747 w 285390"/>
              <a:gd name="T65" fmla="*/ 152183 h 283806"/>
              <a:gd name="T66" fmla="*/ 119747 w 285390"/>
              <a:gd name="T67" fmla="*/ 160787 h 283806"/>
              <a:gd name="T68" fmla="*/ 0 w 285390"/>
              <a:gd name="T69" fmla="*/ 156844 h 283806"/>
              <a:gd name="T70" fmla="*/ 4339 w 285390"/>
              <a:gd name="T71" fmla="*/ 97326 h 283806"/>
              <a:gd name="T72" fmla="*/ 129805 w 285390"/>
              <a:gd name="T73" fmla="*/ 31342 h 283806"/>
              <a:gd name="T74" fmla="*/ 155438 w 285390"/>
              <a:gd name="T75" fmla="*/ 31342 h 283806"/>
              <a:gd name="T76" fmla="*/ 142621 w 285390"/>
              <a:gd name="T77" fmla="*/ 9573 h 283806"/>
              <a:gd name="T78" fmla="*/ 146894 w 285390"/>
              <a:gd name="T79" fmla="*/ 52750 h 283806"/>
              <a:gd name="T80" fmla="*/ 163983 w 285390"/>
              <a:gd name="T81" fmla="*/ 130034 h 283806"/>
              <a:gd name="T82" fmla="*/ 146894 w 285390"/>
              <a:gd name="T83" fmla="*/ 206954 h 283806"/>
              <a:gd name="T84" fmla="*/ 142621 w 285390"/>
              <a:gd name="T85" fmla="*/ 250131 h 283806"/>
              <a:gd name="T86" fmla="*/ 138349 w 285390"/>
              <a:gd name="T87" fmla="*/ 206954 h 283806"/>
              <a:gd name="T88" fmla="*/ 121260 w 285390"/>
              <a:gd name="T89" fmla="*/ 130034 h 283806"/>
              <a:gd name="T90" fmla="*/ 138349 w 285390"/>
              <a:gd name="T91" fmla="*/ 52750 h 283806"/>
              <a:gd name="T92" fmla="*/ 142621 w 285390"/>
              <a:gd name="T93" fmla="*/ 9573 h 283806"/>
              <a:gd name="T94" fmla="*/ 282492 w 285390"/>
              <a:gd name="T95" fmla="*/ 0 h 283806"/>
              <a:gd name="T96" fmla="*/ 286832 w 285390"/>
              <a:gd name="T97" fmla="*/ 59158 h 283806"/>
              <a:gd name="T98" fmla="*/ 167086 w 285390"/>
              <a:gd name="T99" fmla="*/ 63462 h 283806"/>
              <a:gd name="T100" fmla="*/ 167086 w 285390"/>
              <a:gd name="T101" fmla="*/ 55214 h 283806"/>
              <a:gd name="T102" fmla="*/ 278150 w 285390"/>
              <a:gd name="T103" fmla="*/ 8606 h 283806"/>
              <a:gd name="T104" fmla="*/ 162744 w 285390"/>
              <a:gd name="T105" fmla="*/ 3944 h 283806"/>
              <a:gd name="T106" fmla="*/ 4339 w 285390"/>
              <a:gd name="T107" fmla="*/ 0 h 283806"/>
              <a:gd name="T108" fmla="*/ 124089 w 285390"/>
              <a:gd name="T109" fmla="*/ 3963 h 283806"/>
              <a:gd name="T110" fmla="*/ 8683 w 285390"/>
              <a:gd name="T111" fmla="*/ 8647 h 283806"/>
              <a:gd name="T112" fmla="*/ 42327 w 285390"/>
              <a:gd name="T113" fmla="*/ 55843 h 283806"/>
              <a:gd name="T114" fmla="*/ 119747 w 285390"/>
              <a:gd name="T115" fmla="*/ 55483 h 283806"/>
              <a:gd name="T116" fmla="*/ 119747 w 285390"/>
              <a:gd name="T117" fmla="*/ 63769 h 283806"/>
              <a:gd name="T118" fmla="*/ 6511 w 285390"/>
              <a:gd name="T119" fmla="*/ 88268 h 283806"/>
              <a:gd name="T120" fmla="*/ 2171 w 285390"/>
              <a:gd name="T121" fmla="*/ 88627 h 283806"/>
              <a:gd name="T122" fmla="*/ 0 w 285390"/>
              <a:gd name="T123" fmla="*/ 3963 h 28380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85390" h="283806">
                <a:moveTo>
                  <a:pt x="141904" y="214220"/>
                </a:moveTo>
                <a:cubicBezTo>
                  <a:pt x="134820" y="214220"/>
                  <a:pt x="129152" y="219996"/>
                  <a:pt x="129152" y="227216"/>
                </a:cubicBezTo>
                <a:cubicBezTo>
                  <a:pt x="129152" y="234437"/>
                  <a:pt x="134820" y="240213"/>
                  <a:pt x="141904" y="240213"/>
                </a:cubicBezTo>
                <a:cubicBezTo>
                  <a:pt x="148989" y="240213"/>
                  <a:pt x="154656" y="234437"/>
                  <a:pt x="154656" y="227216"/>
                </a:cubicBezTo>
                <a:cubicBezTo>
                  <a:pt x="154656" y="219996"/>
                  <a:pt x="148989" y="214220"/>
                  <a:pt x="141904" y="214220"/>
                </a:cubicBezTo>
                <a:close/>
                <a:moveTo>
                  <a:pt x="166245" y="195263"/>
                </a:moveTo>
                <a:lnTo>
                  <a:pt x="281071" y="195263"/>
                </a:lnTo>
                <a:cubicBezTo>
                  <a:pt x="283231" y="195263"/>
                  <a:pt x="285390" y="197445"/>
                  <a:pt x="285390" y="199626"/>
                </a:cubicBezTo>
                <a:lnTo>
                  <a:pt x="285390" y="255623"/>
                </a:lnTo>
                <a:cubicBezTo>
                  <a:pt x="285390" y="257805"/>
                  <a:pt x="283231" y="259986"/>
                  <a:pt x="281071" y="259986"/>
                </a:cubicBezTo>
                <a:lnTo>
                  <a:pt x="166245" y="259986"/>
                </a:lnTo>
                <a:cubicBezTo>
                  <a:pt x="163725" y="259986"/>
                  <a:pt x="161925" y="257805"/>
                  <a:pt x="161925" y="255623"/>
                </a:cubicBezTo>
                <a:cubicBezTo>
                  <a:pt x="161925" y="253078"/>
                  <a:pt x="163725" y="250896"/>
                  <a:pt x="166245" y="250896"/>
                </a:cubicBezTo>
                <a:lnTo>
                  <a:pt x="276751" y="250896"/>
                </a:lnTo>
                <a:lnTo>
                  <a:pt x="276751" y="203990"/>
                </a:lnTo>
                <a:lnTo>
                  <a:pt x="166245" y="203990"/>
                </a:lnTo>
                <a:cubicBezTo>
                  <a:pt x="163725" y="203990"/>
                  <a:pt x="161925" y="202172"/>
                  <a:pt x="161925" y="199626"/>
                </a:cubicBezTo>
                <a:cubicBezTo>
                  <a:pt x="161925" y="197445"/>
                  <a:pt x="163725" y="195263"/>
                  <a:pt x="166245" y="195263"/>
                </a:cubicBezTo>
                <a:close/>
                <a:moveTo>
                  <a:pt x="4319" y="195263"/>
                </a:moveTo>
                <a:lnTo>
                  <a:pt x="119145" y="195263"/>
                </a:lnTo>
                <a:cubicBezTo>
                  <a:pt x="121666" y="195263"/>
                  <a:pt x="123465" y="197405"/>
                  <a:pt x="123465" y="199547"/>
                </a:cubicBezTo>
                <a:cubicBezTo>
                  <a:pt x="123465" y="202047"/>
                  <a:pt x="121666" y="203832"/>
                  <a:pt x="119145" y="203832"/>
                </a:cubicBezTo>
                <a:lnTo>
                  <a:pt x="8639" y="203832"/>
                </a:lnTo>
                <a:lnTo>
                  <a:pt x="8639" y="271667"/>
                </a:lnTo>
                <a:lnTo>
                  <a:pt x="42115" y="250602"/>
                </a:lnTo>
                <a:cubicBezTo>
                  <a:pt x="42835" y="250245"/>
                  <a:pt x="43914" y="249888"/>
                  <a:pt x="44634" y="249888"/>
                </a:cubicBezTo>
                <a:lnTo>
                  <a:pt x="119145" y="249888"/>
                </a:lnTo>
                <a:cubicBezTo>
                  <a:pt x="121666" y="249888"/>
                  <a:pt x="123465" y="252031"/>
                  <a:pt x="123465" y="254530"/>
                </a:cubicBezTo>
                <a:cubicBezTo>
                  <a:pt x="123465" y="256672"/>
                  <a:pt x="121666" y="258814"/>
                  <a:pt x="119145" y="258814"/>
                </a:cubicBezTo>
                <a:lnTo>
                  <a:pt x="45714" y="258814"/>
                </a:lnTo>
                <a:lnTo>
                  <a:pt x="6479" y="283092"/>
                </a:lnTo>
                <a:cubicBezTo>
                  <a:pt x="5759" y="283449"/>
                  <a:pt x="5039" y="283806"/>
                  <a:pt x="4319" y="283806"/>
                </a:cubicBezTo>
                <a:cubicBezTo>
                  <a:pt x="3599" y="283806"/>
                  <a:pt x="2879" y="283449"/>
                  <a:pt x="2159" y="283092"/>
                </a:cubicBezTo>
                <a:cubicBezTo>
                  <a:pt x="720" y="282378"/>
                  <a:pt x="0" y="280950"/>
                  <a:pt x="0" y="279165"/>
                </a:cubicBezTo>
                <a:lnTo>
                  <a:pt x="0" y="199547"/>
                </a:lnTo>
                <a:cubicBezTo>
                  <a:pt x="0" y="197405"/>
                  <a:pt x="1800" y="195263"/>
                  <a:pt x="4319" y="195263"/>
                </a:cubicBezTo>
                <a:close/>
                <a:moveTo>
                  <a:pt x="141904" y="116385"/>
                </a:moveTo>
                <a:cubicBezTo>
                  <a:pt x="134820" y="116385"/>
                  <a:pt x="129152" y="122161"/>
                  <a:pt x="129152" y="129382"/>
                </a:cubicBezTo>
                <a:cubicBezTo>
                  <a:pt x="129152" y="136602"/>
                  <a:pt x="134820" y="142378"/>
                  <a:pt x="141904" y="142378"/>
                </a:cubicBezTo>
                <a:cubicBezTo>
                  <a:pt x="148989" y="142378"/>
                  <a:pt x="154656" y="136602"/>
                  <a:pt x="154656" y="129382"/>
                </a:cubicBezTo>
                <a:cubicBezTo>
                  <a:pt x="154656" y="122161"/>
                  <a:pt x="148989" y="116385"/>
                  <a:pt x="141904" y="116385"/>
                </a:cubicBezTo>
                <a:close/>
                <a:moveTo>
                  <a:pt x="166245" y="96838"/>
                </a:moveTo>
                <a:lnTo>
                  <a:pt x="281071" y="96838"/>
                </a:lnTo>
                <a:cubicBezTo>
                  <a:pt x="283231" y="96838"/>
                  <a:pt x="285390" y="98630"/>
                  <a:pt x="285390" y="101140"/>
                </a:cubicBezTo>
                <a:lnTo>
                  <a:pt x="285390" y="181436"/>
                </a:lnTo>
                <a:cubicBezTo>
                  <a:pt x="285390" y="182870"/>
                  <a:pt x="284670" y="184304"/>
                  <a:pt x="283231" y="185021"/>
                </a:cubicBezTo>
                <a:cubicBezTo>
                  <a:pt x="282511" y="185380"/>
                  <a:pt x="281791" y="185380"/>
                  <a:pt x="281071" y="185380"/>
                </a:cubicBezTo>
                <a:cubicBezTo>
                  <a:pt x="280351" y="185380"/>
                  <a:pt x="279271" y="185380"/>
                  <a:pt x="278911" y="185021"/>
                </a:cubicBezTo>
                <a:lnTo>
                  <a:pt x="239676" y="160287"/>
                </a:lnTo>
                <a:lnTo>
                  <a:pt x="166245" y="160287"/>
                </a:lnTo>
                <a:cubicBezTo>
                  <a:pt x="163725" y="160287"/>
                  <a:pt x="161925" y="158495"/>
                  <a:pt x="161925" y="156344"/>
                </a:cubicBezTo>
                <a:cubicBezTo>
                  <a:pt x="161925" y="153834"/>
                  <a:pt x="163725" y="151684"/>
                  <a:pt x="166245" y="151684"/>
                </a:cubicBezTo>
                <a:lnTo>
                  <a:pt x="241116" y="151684"/>
                </a:lnTo>
                <a:cubicBezTo>
                  <a:pt x="241476" y="151684"/>
                  <a:pt x="242555" y="152042"/>
                  <a:pt x="242915" y="152759"/>
                </a:cubicBezTo>
                <a:lnTo>
                  <a:pt x="276751" y="173550"/>
                </a:lnTo>
                <a:lnTo>
                  <a:pt x="276751" y="105441"/>
                </a:lnTo>
                <a:lnTo>
                  <a:pt x="166245" y="105441"/>
                </a:lnTo>
                <a:cubicBezTo>
                  <a:pt x="163725" y="105441"/>
                  <a:pt x="161925" y="103649"/>
                  <a:pt x="161925" y="101140"/>
                </a:cubicBezTo>
                <a:cubicBezTo>
                  <a:pt x="161925" y="98630"/>
                  <a:pt x="163725" y="96838"/>
                  <a:pt x="166245" y="96838"/>
                </a:cubicBezTo>
                <a:close/>
                <a:moveTo>
                  <a:pt x="4319" y="96838"/>
                </a:moveTo>
                <a:lnTo>
                  <a:pt x="119145" y="96838"/>
                </a:lnTo>
                <a:cubicBezTo>
                  <a:pt x="121666" y="96838"/>
                  <a:pt x="123465" y="98622"/>
                  <a:pt x="123465" y="101119"/>
                </a:cubicBezTo>
                <a:cubicBezTo>
                  <a:pt x="123465" y="103616"/>
                  <a:pt x="121666" y="105400"/>
                  <a:pt x="119145" y="105400"/>
                </a:cubicBezTo>
                <a:lnTo>
                  <a:pt x="8639" y="105400"/>
                </a:lnTo>
                <a:lnTo>
                  <a:pt x="8639" y="151420"/>
                </a:lnTo>
                <a:lnTo>
                  <a:pt x="119145" y="151420"/>
                </a:lnTo>
                <a:cubicBezTo>
                  <a:pt x="121666" y="151420"/>
                  <a:pt x="123465" y="153560"/>
                  <a:pt x="123465" y="156057"/>
                </a:cubicBezTo>
                <a:cubicBezTo>
                  <a:pt x="123465" y="158198"/>
                  <a:pt x="121666" y="159981"/>
                  <a:pt x="119145" y="159981"/>
                </a:cubicBezTo>
                <a:lnTo>
                  <a:pt x="4319" y="159981"/>
                </a:lnTo>
                <a:cubicBezTo>
                  <a:pt x="1800" y="159981"/>
                  <a:pt x="0" y="158198"/>
                  <a:pt x="0" y="156057"/>
                </a:cubicBezTo>
                <a:lnTo>
                  <a:pt x="0" y="101119"/>
                </a:lnTo>
                <a:cubicBezTo>
                  <a:pt x="0" y="98622"/>
                  <a:pt x="1800" y="96838"/>
                  <a:pt x="4319" y="96838"/>
                </a:cubicBezTo>
                <a:close/>
                <a:moveTo>
                  <a:pt x="141904" y="18550"/>
                </a:moveTo>
                <a:cubicBezTo>
                  <a:pt x="134820" y="18550"/>
                  <a:pt x="129152" y="23966"/>
                  <a:pt x="129152" y="31186"/>
                </a:cubicBezTo>
                <a:cubicBezTo>
                  <a:pt x="129152" y="38406"/>
                  <a:pt x="134820" y="44182"/>
                  <a:pt x="141904" y="44182"/>
                </a:cubicBezTo>
                <a:cubicBezTo>
                  <a:pt x="148989" y="44182"/>
                  <a:pt x="154656" y="38406"/>
                  <a:pt x="154656" y="31186"/>
                </a:cubicBezTo>
                <a:cubicBezTo>
                  <a:pt x="154656" y="23966"/>
                  <a:pt x="148989" y="18550"/>
                  <a:pt x="141904" y="18550"/>
                </a:cubicBezTo>
                <a:close/>
                <a:moveTo>
                  <a:pt x="141904" y="9525"/>
                </a:moveTo>
                <a:cubicBezTo>
                  <a:pt x="153594" y="9525"/>
                  <a:pt x="163158" y="19272"/>
                  <a:pt x="163158" y="31186"/>
                </a:cubicBezTo>
                <a:cubicBezTo>
                  <a:pt x="163158" y="41655"/>
                  <a:pt x="156073" y="50681"/>
                  <a:pt x="146155" y="52486"/>
                </a:cubicBezTo>
                <a:lnTo>
                  <a:pt x="146155" y="108082"/>
                </a:lnTo>
                <a:cubicBezTo>
                  <a:pt x="156073" y="110248"/>
                  <a:pt x="163158" y="118912"/>
                  <a:pt x="163158" y="129382"/>
                </a:cubicBezTo>
                <a:cubicBezTo>
                  <a:pt x="163158" y="139490"/>
                  <a:pt x="156073" y="148154"/>
                  <a:pt x="146155" y="150320"/>
                </a:cubicBezTo>
                <a:lnTo>
                  <a:pt x="146155" y="205916"/>
                </a:lnTo>
                <a:cubicBezTo>
                  <a:pt x="156073" y="208083"/>
                  <a:pt x="163158" y="216747"/>
                  <a:pt x="163158" y="227216"/>
                </a:cubicBezTo>
                <a:cubicBezTo>
                  <a:pt x="163158" y="239130"/>
                  <a:pt x="153594" y="248877"/>
                  <a:pt x="141904" y="248877"/>
                </a:cubicBezTo>
                <a:cubicBezTo>
                  <a:pt x="130214" y="248877"/>
                  <a:pt x="120650" y="239130"/>
                  <a:pt x="120650" y="227216"/>
                </a:cubicBezTo>
                <a:cubicBezTo>
                  <a:pt x="120650" y="216747"/>
                  <a:pt x="128089" y="208083"/>
                  <a:pt x="137653" y="205916"/>
                </a:cubicBezTo>
                <a:lnTo>
                  <a:pt x="137653" y="150320"/>
                </a:lnTo>
                <a:cubicBezTo>
                  <a:pt x="128089" y="148154"/>
                  <a:pt x="120650" y="139490"/>
                  <a:pt x="120650" y="129382"/>
                </a:cubicBezTo>
                <a:cubicBezTo>
                  <a:pt x="120650" y="118912"/>
                  <a:pt x="128089" y="110248"/>
                  <a:pt x="137653" y="108082"/>
                </a:cubicBezTo>
                <a:lnTo>
                  <a:pt x="137653" y="52486"/>
                </a:lnTo>
                <a:cubicBezTo>
                  <a:pt x="128089" y="50681"/>
                  <a:pt x="120650" y="41655"/>
                  <a:pt x="120650" y="31186"/>
                </a:cubicBezTo>
                <a:cubicBezTo>
                  <a:pt x="120650" y="19272"/>
                  <a:pt x="130214" y="9525"/>
                  <a:pt x="141904" y="9525"/>
                </a:cubicBezTo>
                <a:close/>
                <a:moveTo>
                  <a:pt x="166245" y="0"/>
                </a:moveTo>
                <a:lnTo>
                  <a:pt x="281071" y="0"/>
                </a:lnTo>
                <a:cubicBezTo>
                  <a:pt x="283231" y="0"/>
                  <a:pt x="285390" y="1784"/>
                  <a:pt x="285390" y="3924"/>
                </a:cubicBezTo>
                <a:lnTo>
                  <a:pt x="285390" y="58862"/>
                </a:lnTo>
                <a:cubicBezTo>
                  <a:pt x="285390" y="61360"/>
                  <a:pt x="283231" y="63143"/>
                  <a:pt x="281071" y="63143"/>
                </a:cubicBezTo>
                <a:lnTo>
                  <a:pt x="166245" y="63143"/>
                </a:lnTo>
                <a:cubicBezTo>
                  <a:pt x="163725" y="63143"/>
                  <a:pt x="161925" y="61360"/>
                  <a:pt x="161925" y="58862"/>
                </a:cubicBezTo>
                <a:cubicBezTo>
                  <a:pt x="161925" y="56722"/>
                  <a:pt x="163725" y="54938"/>
                  <a:pt x="166245" y="54938"/>
                </a:cubicBezTo>
                <a:lnTo>
                  <a:pt x="276751" y="54938"/>
                </a:lnTo>
                <a:lnTo>
                  <a:pt x="276751" y="8562"/>
                </a:lnTo>
                <a:lnTo>
                  <a:pt x="166245" y="8562"/>
                </a:lnTo>
                <a:cubicBezTo>
                  <a:pt x="163725" y="8562"/>
                  <a:pt x="161925" y="6421"/>
                  <a:pt x="161925" y="3924"/>
                </a:cubicBezTo>
                <a:cubicBezTo>
                  <a:pt x="161925" y="1784"/>
                  <a:pt x="163725" y="0"/>
                  <a:pt x="166245" y="0"/>
                </a:cubicBezTo>
                <a:close/>
                <a:moveTo>
                  <a:pt x="4319" y="0"/>
                </a:moveTo>
                <a:lnTo>
                  <a:pt x="119145" y="0"/>
                </a:lnTo>
                <a:cubicBezTo>
                  <a:pt x="121666" y="0"/>
                  <a:pt x="123465" y="1792"/>
                  <a:pt x="123465" y="3943"/>
                </a:cubicBezTo>
                <a:cubicBezTo>
                  <a:pt x="123465" y="6452"/>
                  <a:pt x="121666" y="8603"/>
                  <a:pt x="119145" y="8603"/>
                </a:cubicBezTo>
                <a:lnTo>
                  <a:pt x="8639" y="8603"/>
                </a:lnTo>
                <a:lnTo>
                  <a:pt x="8639" y="76712"/>
                </a:lnTo>
                <a:lnTo>
                  <a:pt x="42115" y="55563"/>
                </a:lnTo>
                <a:cubicBezTo>
                  <a:pt x="42835" y="55204"/>
                  <a:pt x="43914" y="55204"/>
                  <a:pt x="44634" y="55204"/>
                </a:cubicBezTo>
                <a:lnTo>
                  <a:pt x="119145" y="55204"/>
                </a:lnTo>
                <a:cubicBezTo>
                  <a:pt x="121666" y="55204"/>
                  <a:pt x="123465" y="56996"/>
                  <a:pt x="123465" y="59147"/>
                </a:cubicBezTo>
                <a:cubicBezTo>
                  <a:pt x="123465" y="61657"/>
                  <a:pt x="121666" y="63449"/>
                  <a:pt x="119145" y="63449"/>
                </a:cubicBezTo>
                <a:lnTo>
                  <a:pt x="45714" y="63449"/>
                </a:lnTo>
                <a:lnTo>
                  <a:pt x="6479" y="87825"/>
                </a:lnTo>
                <a:cubicBezTo>
                  <a:pt x="5759" y="88183"/>
                  <a:pt x="5039" y="88542"/>
                  <a:pt x="4319" y="88542"/>
                </a:cubicBezTo>
                <a:cubicBezTo>
                  <a:pt x="3599" y="88542"/>
                  <a:pt x="2879" y="88183"/>
                  <a:pt x="2159" y="88183"/>
                </a:cubicBezTo>
                <a:cubicBezTo>
                  <a:pt x="720" y="87108"/>
                  <a:pt x="0" y="85674"/>
                  <a:pt x="0" y="84240"/>
                </a:cubicBezTo>
                <a:lnTo>
                  <a:pt x="0" y="3943"/>
                </a:lnTo>
                <a:cubicBezTo>
                  <a:pt x="0" y="1792"/>
                  <a:pt x="1800" y="0"/>
                  <a:pt x="4319" y="0"/>
                </a:cubicBezTo>
                <a:close/>
              </a:path>
            </a:pathLst>
          </a:custGeom>
          <a:solidFill>
            <a:schemeClr val="accent2"/>
          </a:solidFill>
          <a:ln>
            <a:noFill/>
          </a:ln>
          <a:effectLst/>
        </p:spPr>
        <p:txBody>
          <a:bodyPr anchor="ctr"/>
          <a:lstStyle/>
          <a:p>
            <a:endParaRPr lang="en-US" sz="900" dirty="0">
              <a:latin typeface="Roboto Light" panose="02000000000000000000" pitchFamily="2" charset="0"/>
            </a:endParaRPr>
          </a:p>
        </p:txBody>
      </p:sp>
      <p:sp>
        <p:nvSpPr>
          <p:cNvPr id="64" name="Freeform 953">
            <a:extLst>
              <a:ext uri="{FF2B5EF4-FFF2-40B4-BE49-F238E27FC236}">
                <a16:creationId xmlns:a16="http://schemas.microsoft.com/office/drawing/2014/main" id="{591BE6DF-C60B-874A-B916-AB1DE2DE1A47}"/>
              </a:ext>
            </a:extLst>
          </p:cNvPr>
          <p:cNvSpPr>
            <a:spLocks noChangeAspect="1" noChangeArrowheads="1"/>
          </p:cNvSpPr>
          <p:nvPr/>
        </p:nvSpPr>
        <p:spPr bwMode="auto">
          <a:xfrm>
            <a:off x="4249776" y="1874658"/>
            <a:ext cx="424772" cy="460813"/>
          </a:xfrm>
          <a:custGeom>
            <a:avLst/>
            <a:gdLst>
              <a:gd name="T0" fmla="*/ 101711 w 262269"/>
              <a:gd name="T1" fmla="*/ 115499 h 283804"/>
              <a:gd name="T2" fmla="*/ 130117 w 262269"/>
              <a:gd name="T3" fmla="*/ 115499 h 283804"/>
              <a:gd name="T4" fmla="*/ 115915 w 262269"/>
              <a:gd name="T5" fmla="*/ 92542 h 283804"/>
              <a:gd name="T6" fmla="*/ 115915 w 262269"/>
              <a:gd name="T7" fmla="*/ 138454 h 283804"/>
              <a:gd name="T8" fmla="*/ 115915 w 262269"/>
              <a:gd name="T9" fmla="*/ 92542 h 283804"/>
              <a:gd name="T10" fmla="*/ 77752 w 262269"/>
              <a:gd name="T11" fmla="*/ 116065 h 283804"/>
              <a:gd name="T12" fmla="*/ 101087 w 262269"/>
              <a:gd name="T13" fmla="*/ 154465 h 283804"/>
              <a:gd name="T14" fmla="*/ 115805 w 262269"/>
              <a:gd name="T15" fmla="*/ 274736 h 283804"/>
              <a:gd name="T16" fmla="*/ 121906 w 262269"/>
              <a:gd name="T17" fmla="*/ 257347 h 283804"/>
              <a:gd name="T18" fmla="*/ 127651 w 262269"/>
              <a:gd name="T19" fmla="*/ 238872 h 283804"/>
              <a:gd name="T20" fmla="*/ 122266 w 262269"/>
              <a:gd name="T21" fmla="*/ 220759 h 283804"/>
              <a:gd name="T22" fmla="*/ 122266 w 262269"/>
              <a:gd name="T23" fmla="*/ 209890 h 283804"/>
              <a:gd name="T24" fmla="*/ 122266 w 262269"/>
              <a:gd name="T25" fmla="*/ 197212 h 283804"/>
              <a:gd name="T26" fmla="*/ 131959 w 262269"/>
              <a:gd name="T27" fmla="*/ 154465 h 283804"/>
              <a:gd name="T28" fmla="*/ 155291 w 262269"/>
              <a:gd name="T29" fmla="*/ 116065 h 283804"/>
              <a:gd name="T30" fmla="*/ 116522 w 262269"/>
              <a:gd name="T31" fmla="*/ 68609 h 283804"/>
              <a:gd name="T32" fmla="*/ 140574 w 262269"/>
              <a:gd name="T33" fmla="*/ 157363 h 283804"/>
              <a:gd name="T34" fmla="*/ 139138 w 262269"/>
              <a:gd name="T35" fmla="*/ 192503 h 283804"/>
              <a:gd name="T36" fmla="*/ 131600 w 262269"/>
              <a:gd name="T37" fmla="*/ 206994 h 283804"/>
              <a:gd name="T38" fmla="*/ 136984 w 262269"/>
              <a:gd name="T39" fmla="*/ 218585 h 283804"/>
              <a:gd name="T40" fmla="*/ 131600 w 262269"/>
              <a:gd name="T41" fmla="*/ 230540 h 283804"/>
              <a:gd name="T42" fmla="*/ 138061 w 262269"/>
              <a:gd name="T43" fmla="*/ 238872 h 283804"/>
              <a:gd name="T44" fmla="*/ 128010 w 262269"/>
              <a:gd name="T45" fmla="*/ 250826 h 283804"/>
              <a:gd name="T46" fmla="*/ 137701 w 262269"/>
              <a:gd name="T47" fmla="*/ 262782 h 283804"/>
              <a:gd name="T48" fmla="*/ 118676 w 262269"/>
              <a:gd name="T49" fmla="*/ 283793 h 283804"/>
              <a:gd name="T50" fmla="*/ 112574 w 262269"/>
              <a:gd name="T51" fmla="*/ 283793 h 283804"/>
              <a:gd name="T52" fmla="*/ 92471 w 262269"/>
              <a:gd name="T53" fmla="*/ 261694 h 283804"/>
              <a:gd name="T54" fmla="*/ 69498 w 262269"/>
              <a:gd name="T55" fmla="*/ 116065 h 283804"/>
              <a:gd name="T56" fmla="*/ 116524 w 262269"/>
              <a:gd name="T57" fmla="*/ 39888 h 283804"/>
              <a:gd name="T58" fmla="*/ 192339 w 262269"/>
              <a:gd name="T59" fmla="*/ 116027 h 283804"/>
              <a:gd name="T60" fmla="*/ 166948 w 262269"/>
              <a:gd name="T61" fmla="*/ 171598 h 283804"/>
              <a:gd name="T62" fmla="*/ 163729 w 262269"/>
              <a:gd name="T63" fmla="*/ 164020 h 283804"/>
              <a:gd name="T64" fmla="*/ 163729 w 262269"/>
              <a:gd name="T65" fmla="*/ 68036 h 283804"/>
              <a:gd name="T66" fmla="*/ 68960 w 262269"/>
              <a:gd name="T67" fmla="*/ 68036 h 283804"/>
              <a:gd name="T68" fmla="*/ 68960 w 262269"/>
              <a:gd name="T69" fmla="*/ 164020 h 283804"/>
              <a:gd name="T70" fmla="*/ 62880 w 262269"/>
              <a:gd name="T71" fmla="*/ 170154 h 283804"/>
              <a:gd name="T72" fmla="*/ 62880 w 262269"/>
              <a:gd name="T73" fmla="*/ 62261 h 283804"/>
              <a:gd name="T74" fmla="*/ 115895 w 262269"/>
              <a:gd name="T75" fmla="*/ 0 h 283804"/>
              <a:gd name="T76" fmla="*/ 255396 w 262269"/>
              <a:gd name="T77" fmla="*/ 155620 h 283804"/>
              <a:gd name="T78" fmla="*/ 252893 w 262269"/>
              <a:gd name="T79" fmla="*/ 181255 h 283804"/>
              <a:gd name="T80" fmla="*/ 231788 w 262269"/>
              <a:gd name="T81" fmla="*/ 232166 h 283804"/>
              <a:gd name="T82" fmla="*/ 177062 w 262269"/>
              <a:gd name="T83" fmla="*/ 259968 h 283804"/>
              <a:gd name="T84" fmla="*/ 172768 w 262269"/>
              <a:gd name="T85" fmla="*/ 285242 h 283804"/>
              <a:gd name="T86" fmla="*/ 168476 w 262269"/>
              <a:gd name="T87" fmla="*/ 259968 h 283804"/>
              <a:gd name="T88" fmla="*/ 223204 w 262269"/>
              <a:gd name="T89" fmla="*/ 230721 h 283804"/>
              <a:gd name="T90" fmla="*/ 225350 w 262269"/>
              <a:gd name="T91" fmla="*/ 184867 h 283804"/>
              <a:gd name="T92" fmla="*/ 252178 w 262269"/>
              <a:gd name="T93" fmla="*/ 169340 h 283804"/>
              <a:gd name="T94" fmla="*/ 223563 w 262269"/>
              <a:gd name="T95" fmla="*/ 117708 h 283804"/>
              <a:gd name="T96" fmla="*/ 115895 w 262269"/>
              <a:gd name="T97" fmla="*/ 8666 h 283804"/>
              <a:gd name="T98" fmla="*/ 22893 w 262269"/>
              <a:gd name="T99" fmla="*/ 170423 h 283804"/>
              <a:gd name="T100" fmla="*/ 33982 w 262269"/>
              <a:gd name="T101" fmla="*/ 189199 h 283804"/>
              <a:gd name="T102" fmla="*/ 60450 w 262269"/>
              <a:gd name="T103" fmla="*/ 280549 h 283804"/>
              <a:gd name="T104" fmla="*/ 51866 w 262269"/>
              <a:gd name="T105" fmla="*/ 280910 h 283804"/>
              <a:gd name="T106" fmla="*/ 26827 w 262269"/>
              <a:gd name="T107" fmla="*/ 193893 h 283804"/>
              <a:gd name="T108" fmla="*/ 15380 w 262269"/>
              <a:gd name="T109" fmla="*/ 175117 h 283804"/>
              <a:gd name="T110" fmla="*/ 115895 w 262269"/>
              <a:gd name="T111" fmla="*/ 0 h 28380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62269" h="283804">
                <a:moveTo>
                  <a:pt x="116503" y="100640"/>
                </a:moveTo>
                <a:cubicBezTo>
                  <a:pt x="108651" y="100640"/>
                  <a:pt x="102227" y="107064"/>
                  <a:pt x="102227" y="114916"/>
                </a:cubicBezTo>
                <a:cubicBezTo>
                  <a:pt x="102227" y="123124"/>
                  <a:pt x="108651" y="129191"/>
                  <a:pt x="116503" y="129191"/>
                </a:cubicBezTo>
                <a:cubicBezTo>
                  <a:pt x="124354" y="129191"/>
                  <a:pt x="130778" y="123124"/>
                  <a:pt x="130778" y="114916"/>
                </a:cubicBezTo>
                <a:cubicBezTo>
                  <a:pt x="130778" y="107064"/>
                  <a:pt x="124354" y="100640"/>
                  <a:pt x="116503" y="100640"/>
                </a:cubicBezTo>
                <a:close/>
                <a:moveTo>
                  <a:pt x="116503" y="92075"/>
                </a:moveTo>
                <a:cubicBezTo>
                  <a:pt x="129351" y="92075"/>
                  <a:pt x="139343" y="102425"/>
                  <a:pt x="139343" y="114916"/>
                </a:cubicBezTo>
                <a:cubicBezTo>
                  <a:pt x="139343" y="127407"/>
                  <a:pt x="129351" y="137756"/>
                  <a:pt x="116503" y="137756"/>
                </a:cubicBezTo>
                <a:cubicBezTo>
                  <a:pt x="104012" y="137756"/>
                  <a:pt x="93662" y="127407"/>
                  <a:pt x="93662" y="114916"/>
                </a:cubicBezTo>
                <a:cubicBezTo>
                  <a:pt x="93662" y="102425"/>
                  <a:pt x="104012" y="92075"/>
                  <a:pt x="116503" y="92075"/>
                </a:cubicBezTo>
                <a:close/>
                <a:moveTo>
                  <a:pt x="117114" y="76913"/>
                </a:moveTo>
                <a:cubicBezTo>
                  <a:pt x="95828" y="76913"/>
                  <a:pt x="78148" y="94214"/>
                  <a:pt x="78148" y="115480"/>
                </a:cubicBezTo>
                <a:cubicBezTo>
                  <a:pt x="78148" y="130258"/>
                  <a:pt x="86446" y="143233"/>
                  <a:pt x="99435" y="150082"/>
                </a:cubicBezTo>
                <a:cubicBezTo>
                  <a:pt x="100879" y="150802"/>
                  <a:pt x="101600" y="152605"/>
                  <a:pt x="101600" y="153686"/>
                </a:cubicBezTo>
                <a:lnTo>
                  <a:pt x="101600" y="258572"/>
                </a:lnTo>
                <a:lnTo>
                  <a:pt x="116393" y="273350"/>
                </a:lnTo>
                <a:lnTo>
                  <a:pt x="127938" y="261456"/>
                </a:lnTo>
                <a:lnTo>
                  <a:pt x="122526" y="256049"/>
                </a:lnTo>
                <a:cubicBezTo>
                  <a:pt x="119279" y="252445"/>
                  <a:pt x="119279" y="247038"/>
                  <a:pt x="122526" y="243794"/>
                </a:cubicBezTo>
                <a:lnTo>
                  <a:pt x="128299" y="237667"/>
                </a:lnTo>
                <a:lnTo>
                  <a:pt x="122887" y="232261"/>
                </a:lnTo>
                <a:cubicBezTo>
                  <a:pt x="119640" y="228656"/>
                  <a:pt x="119640" y="223250"/>
                  <a:pt x="122887" y="219645"/>
                </a:cubicBezTo>
                <a:lnTo>
                  <a:pt x="128299" y="214239"/>
                </a:lnTo>
                <a:lnTo>
                  <a:pt x="122887" y="208832"/>
                </a:lnTo>
                <a:cubicBezTo>
                  <a:pt x="121083" y="207391"/>
                  <a:pt x="120362" y="204868"/>
                  <a:pt x="120362" y="202705"/>
                </a:cubicBezTo>
                <a:cubicBezTo>
                  <a:pt x="120362" y="200182"/>
                  <a:pt x="121083" y="198019"/>
                  <a:pt x="122887" y="196217"/>
                </a:cubicBezTo>
                <a:lnTo>
                  <a:pt x="132629" y="186846"/>
                </a:lnTo>
                <a:lnTo>
                  <a:pt x="132629" y="153686"/>
                </a:lnTo>
                <a:cubicBezTo>
                  <a:pt x="132629" y="152605"/>
                  <a:pt x="133711" y="150802"/>
                  <a:pt x="134793" y="150082"/>
                </a:cubicBezTo>
                <a:cubicBezTo>
                  <a:pt x="148143" y="143233"/>
                  <a:pt x="156080" y="130258"/>
                  <a:pt x="156080" y="115480"/>
                </a:cubicBezTo>
                <a:cubicBezTo>
                  <a:pt x="156080" y="94214"/>
                  <a:pt x="138762" y="76913"/>
                  <a:pt x="117114" y="76913"/>
                </a:cubicBezTo>
                <a:close/>
                <a:moveTo>
                  <a:pt x="117114" y="68263"/>
                </a:moveTo>
                <a:cubicBezTo>
                  <a:pt x="143092" y="68263"/>
                  <a:pt x="164739" y="89168"/>
                  <a:pt x="164739" y="115480"/>
                </a:cubicBezTo>
                <a:cubicBezTo>
                  <a:pt x="164739" y="132420"/>
                  <a:pt x="155720" y="147919"/>
                  <a:pt x="141288" y="156569"/>
                </a:cubicBezTo>
                <a:lnTo>
                  <a:pt x="141288" y="188648"/>
                </a:lnTo>
                <a:cubicBezTo>
                  <a:pt x="141288" y="189729"/>
                  <a:pt x="140927" y="190811"/>
                  <a:pt x="139845" y="191532"/>
                </a:cubicBezTo>
                <a:lnTo>
                  <a:pt x="129021" y="202345"/>
                </a:lnTo>
                <a:lnTo>
                  <a:pt x="132268" y="205949"/>
                </a:lnTo>
                <a:lnTo>
                  <a:pt x="137680" y="211355"/>
                </a:lnTo>
                <a:cubicBezTo>
                  <a:pt x="139123" y="212797"/>
                  <a:pt x="139123" y="215681"/>
                  <a:pt x="137680" y="217483"/>
                </a:cubicBezTo>
                <a:lnTo>
                  <a:pt x="129021" y="225773"/>
                </a:lnTo>
                <a:lnTo>
                  <a:pt x="132268" y="229377"/>
                </a:lnTo>
                <a:lnTo>
                  <a:pt x="137680" y="234423"/>
                </a:lnTo>
                <a:cubicBezTo>
                  <a:pt x="138401" y="235504"/>
                  <a:pt x="138762" y="236586"/>
                  <a:pt x="138762" y="237667"/>
                </a:cubicBezTo>
                <a:cubicBezTo>
                  <a:pt x="138762" y="238748"/>
                  <a:pt x="138401" y="239830"/>
                  <a:pt x="137680" y="240551"/>
                </a:cubicBezTo>
                <a:lnTo>
                  <a:pt x="128660" y="249561"/>
                </a:lnTo>
                <a:lnTo>
                  <a:pt x="137319" y="258572"/>
                </a:lnTo>
                <a:cubicBezTo>
                  <a:pt x="138041" y="259293"/>
                  <a:pt x="138401" y="260374"/>
                  <a:pt x="138401" y="261456"/>
                </a:cubicBezTo>
                <a:cubicBezTo>
                  <a:pt x="138401" y="262537"/>
                  <a:pt x="138041" y="263618"/>
                  <a:pt x="137319" y="264700"/>
                </a:cubicBezTo>
                <a:lnTo>
                  <a:pt x="119279" y="282361"/>
                </a:lnTo>
                <a:cubicBezTo>
                  <a:pt x="118558" y="283082"/>
                  <a:pt x="117475" y="283803"/>
                  <a:pt x="116393" y="283803"/>
                </a:cubicBezTo>
                <a:cubicBezTo>
                  <a:pt x="115310" y="283803"/>
                  <a:pt x="113867" y="283082"/>
                  <a:pt x="113146" y="282361"/>
                </a:cubicBezTo>
                <a:lnTo>
                  <a:pt x="94384" y="263618"/>
                </a:lnTo>
                <a:cubicBezTo>
                  <a:pt x="93663" y="262537"/>
                  <a:pt x="92941" y="261816"/>
                  <a:pt x="92941" y="260374"/>
                </a:cubicBezTo>
                <a:lnTo>
                  <a:pt x="92941" y="156569"/>
                </a:lnTo>
                <a:cubicBezTo>
                  <a:pt x="78870" y="147919"/>
                  <a:pt x="69850" y="132420"/>
                  <a:pt x="69850" y="115480"/>
                </a:cubicBezTo>
                <a:cubicBezTo>
                  <a:pt x="69850" y="89168"/>
                  <a:pt x="90776" y="68263"/>
                  <a:pt x="117114" y="68263"/>
                </a:cubicBezTo>
                <a:close/>
                <a:moveTo>
                  <a:pt x="117116" y="39688"/>
                </a:moveTo>
                <a:cubicBezTo>
                  <a:pt x="137604" y="39688"/>
                  <a:pt x="156294" y="47586"/>
                  <a:pt x="170671" y="61947"/>
                </a:cubicBezTo>
                <a:cubicBezTo>
                  <a:pt x="185049" y="76308"/>
                  <a:pt x="193316" y="95337"/>
                  <a:pt x="193316" y="115442"/>
                </a:cubicBezTo>
                <a:cubicBezTo>
                  <a:pt x="193316" y="135907"/>
                  <a:pt x="185049" y="154935"/>
                  <a:pt x="170671" y="169296"/>
                </a:cubicBezTo>
                <a:cubicBezTo>
                  <a:pt x="169953" y="170014"/>
                  <a:pt x="168874" y="170732"/>
                  <a:pt x="167796" y="170732"/>
                </a:cubicBezTo>
                <a:cubicBezTo>
                  <a:pt x="166718" y="170732"/>
                  <a:pt x="165639" y="170014"/>
                  <a:pt x="164561" y="169296"/>
                </a:cubicBezTo>
                <a:cubicBezTo>
                  <a:pt x="163123" y="167501"/>
                  <a:pt x="163123" y="164988"/>
                  <a:pt x="164561" y="163193"/>
                </a:cubicBezTo>
                <a:cubicBezTo>
                  <a:pt x="177501" y="150268"/>
                  <a:pt x="184689" y="133393"/>
                  <a:pt x="184689" y="115442"/>
                </a:cubicBezTo>
                <a:cubicBezTo>
                  <a:pt x="184689" y="97491"/>
                  <a:pt x="177501" y="80617"/>
                  <a:pt x="164561" y="67692"/>
                </a:cubicBezTo>
                <a:cubicBezTo>
                  <a:pt x="151981" y="55126"/>
                  <a:pt x="135088" y="48305"/>
                  <a:pt x="117116" y="48305"/>
                </a:cubicBezTo>
                <a:cubicBezTo>
                  <a:pt x="99144" y="48305"/>
                  <a:pt x="82250" y="55126"/>
                  <a:pt x="69311" y="67692"/>
                </a:cubicBezTo>
                <a:cubicBezTo>
                  <a:pt x="56730" y="80617"/>
                  <a:pt x="49542" y="97491"/>
                  <a:pt x="49542" y="115442"/>
                </a:cubicBezTo>
                <a:cubicBezTo>
                  <a:pt x="49542" y="133393"/>
                  <a:pt x="56730" y="150268"/>
                  <a:pt x="69311" y="163193"/>
                </a:cubicBezTo>
                <a:cubicBezTo>
                  <a:pt x="71108" y="164988"/>
                  <a:pt x="71108" y="167501"/>
                  <a:pt x="69311" y="169296"/>
                </a:cubicBezTo>
                <a:cubicBezTo>
                  <a:pt x="67873" y="171091"/>
                  <a:pt x="64997" y="171091"/>
                  <a:pt x="63200" y="169296"/>
                </a:cubicBezTo>
                <a:cubicBezTo>
                  <a:pt x="49182" y="154935"/>
                  <a:pt x="41275" y="135907"/>
                  <a:pt x="41275" y="115442"/>
                </a:cubicBezTo>
                <a:cubicBezTo>
                  <a:pt x="41275" y="95337"/>
                  <a:pt x="49182" y="76308"/>
                  <a:pt x="63200" y="61947"/>
                </a:cubicBezTo>
                <a:cubicBezTo>
                  <a:pt x="77578" y="47586"/>
                  <a:pt x="96628" y="39688"/>
                  <a:pt x="117116" y="39688"/>
                </a:cubicBezTo>
                <a:close/>
                <a:moveTo>
                  <a:pt x="116483" y="0"/>
                </a:moveTo>
                <a:cubicBezTo>
                  <a:pt x="180837" y="0"/>
                  <a:pt x="232966" y="51731"/>
                  <a:pt x="233326" y="116036"/>
                </a:cubicBezTo>
                <a:cubicBezTo>
                  <a:pt x="233685" y="118192"/>
                  <a:pt x="238359" y="132921"/>
                  <a:pt x="256694" y="154835"/>
                </a:cubicBezTo>
                <a:cubicBezTo>
                  <a:pt x="259211" y="157709"/>
                  <a:pt x="263166" y="163457"/>
                  <a:pt x="262087" y="170282"/>
                </a:cubicBezTo>
                <a:cubicBezTo>
                  <a:pt x="261368" y="173156"/>
                  <a:pt x="259930" y="177108"/>
                  <a:pt x="254178" y="180341"/>
                </a:cubicBezTo>
                <a:cubicBezTo>
                  <a:pt x="246268" y="185011"/>
                  <a:pt x="237281" y="188604"/>
                  <a:pt x="232966" y="190759"/>
                </a:cubicBezTo>
                <a:cubicBezTo>
                  <a:pt x="233685" y="198303"/>
                  <a:pt x="235483" y="217703"/>
                  <a:pt x="232966" y="230995"/>
                </a:cubicBezTo>
                <a:cubicBezTo>
                  <a:pt x="229731" y="246442"/>
                  <a:pt x="203486" y="248957"/>
                  <a:pt x="188386" y="248957"/>
                </a:cubicBezTo>
                <a:cubicBezTo>
                  <a:pt x="184432" y="248957"/>
                  <a:pt x="177961" y="250035"/>
                  <a:pt x="177961" y="258657"/>
                </a:cubicBezTo>
                <a:lnTo>
                  <a:pt x="177961" y="279134"/>
                </a:lnTo>
                <a:cubicBezTo>
                  <a:pt x="177961" y="281648"/>
                  <a:pt x="175803" y="283804"/>
                  <a:pt x="173646" y="283804"/>
                </a:cubicBezTo>
                <a:cubicBezTo>
                  <a:pt x="171130" y="283804"/>
                  <a:pt x="169332" y="281648"/>
                  <a:pt x="169332" y="279134"/>
                </a:cubicBezTo>
                <a:lnTo>
                  <a:pt x="169332" y="258657"/>
                </a:lnTo>
                <a:cubicBezTo>
                  <a:pt x="169332" y="247520"/>
                  <a:pt x="176522" y="240335"/>
                  <a:pt x="188386" y="240335"/>
                </a:cubicBezTo>
                <a:cubicBezTo>
                  <a:pt x="208879" y="240335"/>
                  <a:pt x="223259" y="235665"/>
                  <a:pt x="224338" y="229558"/>
                </a:cubicBezTo>
                <a:cubicBezTo>
                  <a:pt x="227214" y="214110"/>
                  <a:pt x="223979" y="188604"/>
                  <a:pt x="223979" y="188604"/>
                </a:cubicBezTo>
                <a:cubicBezTo>
                  <a:pt x="223619" y="186448"/>
                  <a:pt x="224698" y="184652"/>
                  <a:pt x="226495" y="183934"/>
                </a:cubicBezTo>
                <a:cubicBezTo>
                  <a:pt x="226855" y="183934"/>
                  <a:pt x="239438" y="178904"/>
                  <a:pt x="249864" y="172797"/>
                </a:cubicBezTo>
                <a:cubicBezTo>
                  <a:pt x="253099" y="171001"/>
                  <a:pt x="253459" y="169205"/>
                  <a:pt x="253459" y="168486"/>
                </a:cubicBezTo>
                <a:cubicBezTo>
                  <a:pt x="254178" y="165971"/>
                  <a:pt x="252021" y="162379"/>
                  <a:pt x="250223" y="160223"/>
                </a:cubicBezTo>
                <a:cubicBezTo>
                  <a:pt x="228652" y="134717"/>
                  <a:pt x="224698" y="117833"/>
                  <a:pt x="224698" y="117114"/>
                </a:cubicBezTo>
                <a:lnTo>
                  <a:pt x="224698" y="116396"/>
                </a:lnTo>
                <a:cubicBezTo>
                  <a:pt x="224698" y="56761"/>
                  <a:pt x="176163" y="8622"/>
                  <a:pt x="116483" y="8622"/>
                </a:cubicBezTo>
                <a:cubicBezTo>
                  <a:pt x="57163" y="8622"/>
                  <a:pt x="8628" y="56761"/>
                  <a:pt x="8628" y="116396"/>
                </a:cubicBezTo>
                <a:cubicBezTo>
                  <a:pt x="8628" y="135076"/>
                  <a:pt x="13661" y="153757"/>
                  <a:pt x="23009" y="169564"/>
                </a:cubicBezTo>
                <a:cubicBezTo>
                  <a:pt x="23009" y="169923"/>
                  <a:pt x="23009" y="169923"/>
                  <a:pt x="23009" y="169923"/>
                </a:cubicBezTo>
                <a:cubicBezTo>
                  <a:pt x="26604" y="176030"/>
                  <a:pt x="30199" y="182137"/>
                  <a:pt x="34154" y="188245"/>
                </a:cubicBezTo>
                <a:cubicBezTo>
                  <a:pt x="40985" y="199022"/>
                  <a:pt x="47096" y="209081"/>
                  <a:pt x="51051" y="217703"/>
                </a:cubicBezTo>
                <a:cubicBezTo>
                  <a:pt x="60039" y="237461"/>
                  <a:pt x="60398" y="277697"/>
                  <a:pt x="60758" y="279134"/>
                </a:cubicBezTo>
                <a:cubicBezTo>
                  <a:pt x="60758" y="281648"/>
                  <a:pt x="58601" y="283804"/>
                  <a:pt x="56444" y="283804"/>
                </a:cubicBezTo>
                <a:cubicBezTo>
                  <a:pt x="53927" y="283804"/>
                  <a:pt x="52130" y="281648"/>
                  <a:pt x="52130" y="279493"/>
                </a:cubicBezTo>
                <a:cubicBezTo>
                  <a:pt x="52130" y="279134"/>
                  <a:pt x="51410" y="239257"/>
                  <a:pt x="43142" y="221295"/>
                </a:cubicBezTo>
                <a:cubicBezTo>
                  <a:pt x="39546" y="213033"/>
                  <a:pt x="33435" y="203333"/>
                  <a:pt x="26963" y="192915"/>
                </a:cubicBezTo>
                <a:cubicBezTo>
                  <a:pt x="23009" y="186808"/>
                  <a:pt x="19054" y="180341"/>
                  <a:pt x="15818" y="174593"/>
                </a:cubicBezTo>
                <a:cubicBezTo>
                  <a:pt x="15818" y="174234"/>
                  <a:pt x="15818" y="174234"/>
                  <a:pt x="15459" y="174234"/>
                </a:cubicBezTo>
                <a:cubicBezTo>
                  <a:pt x="5752" y="156990"/>
                  <a:pt x="0" y="136873"/>
                  <a:pt x="0" y="116396"/>
                </a:cubicBezTo>
                <a:cubicBezTo>
                  <a:pt x="0" y="52090"/>
                  <a:pt x="52489" y="0"/>
                  <a:pt x="116483" y="0"/>
                </a:cubicBezTo>
                <a:close/>
              </a:path>
            </a:pathLst>
          </a:custGeom>
          <a:solidFill>
            <a:schemeClr val="accent3"/>
          </a:solidFill>
          <a:ln>
            <a:noFill/>
          </a:ln>
          <a:effectLst/>
        </p:spPr>
        <p:txBody>
          <a:bodyPr anchor="ctr"/>
          <a:lstStyle/>
          <a:p>
            <a:endParaRPr lang="en-US" sz="900" dirty="0">
              <a:latin typeface="Roboto Light" panose="02000000000000000000" pitchFamily="2" charset="0"/>
            </a:endParaRPr>
          </a:p>
        </p:txBody>
      </p:sp>
      <p:sp>
        <p:nvSpPr>
          <p:cNvPr id="65" name="Freeform 1045">
            <a:extLst>
              <a:ext uri="{FF2B5EF4-FFF2-40B4-BE49-F238E27FC236}">
                <a16:creationId xmlns:a16="http://schemas.microsoft.com/office/drawing/2014/main" id="{715CF796-5912-104A-A2FC-CE35AB9823A2}"/>
              </a:ext>
            </a:extLst>
          </p:cNvPr>
          <p:cNvSpPr>
            <a:spLocks noChangeAspect="1" noChangeArrowheads="1"/>
          </p:cNvSpPr>
          <p:nvPr/>
        </p:nvSpPr>
        <p:spPr bwMode="auto">
          <a:xfrm>
            <a:off x="5971476" y="1874658"/>
            <a:ext cx="460813" cy="460813"/>
          </a:xfrm>
          <a:custGeom>
            <a:avLst/>
            <a:gdLst>
              <a:gd name="T0" fmla="*/ 86255 w 283803"/>
              <a:gd name="T1" fmla="*/ 256516 h 283804"/>
              <a:gd name="T2" fmla="*/ 82955 w 283803"/>
              <a:gd name="T3" fmla="*/ 218590 h 283804"/>
              <a:gd name="T4" fmla="*/ 82955 w 283803"/>
              <a:gd name="T5" fmla="*/ 227781 h 283804"/>
              <a:gd name="T6" fmla="*/ 60351 w 283803"/>
              <a:gd name="T7" fmla="*/ 218590 h 283804"/>
              <a:gd name="T8" fmla="*/ 30314 w 283803"/>
              <a:gd name="T9" fmla="*/ 223186 h 283804"/>
              <a:gd name="T10" fmla="*/ 229364 w 283803"/>
              <a:gd name="T11" fmla="*/ 215328 h 283804"/>
              <a:gd name="T12" fmla="*/ 252493 w 283803"/>
              <a:gd name="T13" fmla="*/ 206780 h 283804"/>
              <a:gd name="T14" fmla="*/ 173152 w 283803"/>
              <a:gd name="T15" fmla="*/ 206780 h 283804"/>
              <a:gd name="T16" fmla="*/ 196647 w 283803"/>
              <a:gd name="T17" fmla="*/ 215328 h 283804"/>
              <a:gd name="T18" fmla="*/ 236706 w 283803"/>
              <a:gd name="T19" fmla="*/ 191466 h 283804"/>
              <a:gd name="T20" fmla="*/ 245150 w 283803"/>
              <a:gd name="T21" fmla="*/ 230999 h 283804"/>
              <a:gd name="T22" fmla="*/ 236706 w 283803"/>
              <a:gd name="T23" fmla="*/ 191466 h 283804"/>
              <a:gd name="T24" fmla="*/ 205459 w 283803"/>
              <a:gd name="T25" fmla="*/ 215328 h 283804"/>
              <a:gd name="T26" fmla="*/ 164341 w 283803"/>
              <a:gd name="T27" fmla="*/ 206780 h 283804"/>
              <a:gd name="T28" fmla="*/ 65034 w 283803"/>
              <a:gd name="T29" fmla="*/ 198216 h 283804"/>
              <a:gd name="T30" fmla="*/ 60438 w 283803"/>
              <a:gd name="T31" fmla="*/ 173915 h 283804"/>
              <a:gd name="T32" fmla="*/ 34910 w 283803"/>
              <a:gd name="T33" fmla="*/ 200685 h 283804"/>
              <a:gd name="T34" fmla="*/ 87181 w 283803"/>
              <a:gd name="T35" fmla="*/ 157960 h 283804"/>
              <a:gd name="T36" fmla="*/ 82969 w 283803"/>
              <a:gd name="T37" fmla="*/ 198276 h 283804"/>
              <a:gd name="T38" fmla="*/ 119283 w 283803"/>
              <a:gd name="T39" fmla="*/ 150806 h 283804"/>
              <a:gd name="T40" fmla="*/ 110093 w 283803"/>
              <a:gd name="T41" fmla="*/ 150806 h 283804"/>
              <a:gd name="T42" fmla="*/ 229364 w 283803"/>
              <a:gd name="T43" fmla="*/ 158990 h 283804"/>
              <a:gd name="T44" fmla="*/ 252493 w 283803"/>
              <a:gd name="T45" fmla="*/ 150179 h 283804"/>
              <a:gd name="T46" fmla="*/ 173152 w 283803"/>
              <a:gd name="T47" fmla="*/ 150179 h 283804"/>
              <a:gd name="T48" fmla="*/ 196647 w 283803"/>
              <a:gd name="T49" fmla="*/ 158990 h 283804"/>
              <a:gd name="T50" fmla="*/ 236706 w 283803"/>
              <a:gd name="T51" fmla="*/ 134026 h 283804"/>
              <a:gd name="T52" fmla="*/ 245150 w 283803"/>
              <a:gd name="T53" fmla="*/ 175143 h 283804"/>
              <a:gd name="T54" fmla="*/ 236706 w 283803"/>
              <a:gd name="T55" fmla="*/ 134026 h 283804"/>
              <a:gd name="T56" fmla="*/ 205459 w 283803"/>
              <a:gd name="T57" fmla="*/ 158990 h 283804"/>
              <a:gd name="T58" fmla="*/ 164341 w 283803"/>
              <a:gd name="T59" fmla="*/ 150179 h 283804"/>
              <a:gd name="T60" fmla="*/ 90584 w 283803"/>
              <a:gd name="T61" fmla="*/ 125251 h 283804"/>
              <a:gd name="T62" fmla="*/ 34647 w 283803"/>
              <a:gd name="T63" fmla="*/ 121262 h 283804"/>
              <a:gd name="T64" fmla="*/ 269695 w 283803"/>
              <a:gd name="T65" fmla="*/ 247330 h 283804"/>
              <a:gd name="T66" fmla="*/ 34640 w 283803"/>
              <a:gd name="T67" fmla="*/ 92542 h 283804"/>
              <a:gd name="T68" fmla="*/ 34640 w 283803"/>
              <a:gd name="T69" fmla="*/ 101732 h 283804"/>
              <a:gd name="T70" fmla="*/ 263329 w 283803"/>
              <a:gd name="T71" fmla="*/ 88001 h 283804"/>
              <a:gd name="T72" fmla="*/ 256437 w 283803"/>
              <a:gd name="T73" fmla="*/ 93891 h 283804"/>
              <a:gd name="T74" fmla="*/ 216380 w 283803"/>
              <a:gd name="T75" fmla="*/ 88001 h 283804"/>
              <a:gd name="T76" fmla="*/ 210490 w 283803"/>
              <a:gd name="T77" fmla="*/ 93891 h 283804"/>
              <a:gd name="T78" fmla="*/ 240545 w 283803"/>
              <a:gd name="T79" fmla="*/ 90755 h 283804"/>
              <a:gd name="T80" fmla="*/ 154009 w 283803"/>
              <a:gd name="T81" fmla="*/ 71853 h 283804"/>
              <a:gd name="T82" fmla="*/ 276926 w 283803"/>
              <a:gd name="T83" fmla="*/ 79075 h 283804"/>
              <a:gd name="T84" fmla="*/ 114925 w 283803"/>
              <a:gd name="T85" fmla="*/ 62227 h 283804"/>
              <a:gd name="T86" fmla="*/ 81373 w 283803"/>
              <a:gd name="T87" fmla="*/ 66821 h 283804"/>
              <a:gd name="T88" fmla="*/ 68240 w 283803"/>
              <a:gd name="T89" fmla="*/ 66821 h 283804"/>
              <a:gd name="T90" fmla="*/ 34734 w 283803"/>
              <a:gd name="T91" fmla="*/ 62227 h 283804"/>
              <a:gd name="T92" fmla="*/ 148585 w 283803"/>
              <a:gd name="T93" fmla="*/ 34300 h 283804"/>
              <a:gd name="T94" fmla="*/ 27477 w 283803"/>
              <a:gd name="T95" fmla="*/ 8666 h 283804"/>
              <a:gd name="T96" fmla="*/ 200283 w 283803"/>
              <a:gd name="T97" fmla="*/ 276217 h 283804"/>
              <a:gd name="T98" fmla="*/ 138463 w 283803"/>
              <a:gd name="T99" fmla="*/ 240470 h 283804"/>
              <a:gd name="T100" fmla="*/ 219083 w 283803"/>
              <a:gd name="T101" fmla="*/ 27079 h 283804"/>
              <a:gd name="T102" fmla="*/ 148585 w 283803"/>
              <a:gd name="T103" fmla="*/ 42966 h 283804"/>
              <a:gd name="T104" fmla="*/ 27477 w 283803"/>
              <a:gd name="T105" fmla="*/ 8666 h 283804"/>
              <a:gd name="T106" fmla="*/ 227759 w 283803"/>
              <a:gd name="T107" fmla="*/ 63188 h 283804"/>
              <a:gd name="T108" fmla="*/ 269695 w 283803"/>
              <a:gd name="T109" fmla="*/ 256357 h 283804"/>
              <a:gd name="T110" fmla="*/ 27477 w 283803"/>
              <a:gd name="T111" fmla="*/ 285242 h 28380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3803" h="283804">
                <a:moveTo>
                  <a:pt x="34471" y="246063"/>
                </a:moveTo>
                <a:lnTo>
                  <a:pt x="85819" y="246063"/>
                </a:lnTo>
                <a:cubicBezTo>
                  <a:pt x="88333" y="246063"/>
                  <a:pt x="90128" y="248261"/>
                  <a:pt x="90128" y="250826"/>
                </a:cubicBezTo>
                <a:cubicBezTo>
                  <a:pt x="90128" y="253024"/>
                  <a:pt x="88333" y="255222"/>
                  <a:pt x="85819" y="255222"/>
                </a:cubicBezTo>
                <a:lnTo>
                  <a:pt x="34471" y="255222"/>
                </a:lnTo>
                <a:cubicBezTo>
                  <a:pt x="31958" y="255222"/>
                  <a:pt x="30162" y="253024"/>
                  <a:pt x="30162" y="250826"/>
                </a:cubicBezTo>
                <a:cubicBezTo>
                  <a:pt x="30162" y="248261"/>
                  <a:pt x="31958" y="246063"/>
                  <a:pt x="34471" y="246063"/>
                </a:cubicBezTo>
                <a:close/>
                <a:moveTo>
                  <a:pt x="82536" y="217488"/>
                </a:moveTo>
                <a:lnTo>
                  <a:pt x="114314" y="217488"/>
                </a:lnTo>
                <a:cubicBezTo>
                  <a:pt x="116505" y="217488"/>
                  <a:pt x="118697" y="219774"/>
                  <a:pt x="118697" y="222060"/>
                </a:cubicBezTo>
                <a:cubicBezTo>
                  <a:pt x="118697" y="224346"/>
                  <a:pt x="116505" y="226632"/>
                  <a:pt x="114314" y="226632"/>
                </a:cubicBezTo>
                <a:lnTo>
                  <a:pt x="82536" y="226632"/>
                </a:lnTo>
                <a:cubicBezTo>
                  <a:pt x="79979" y="226632"/>
                  <a:pt x="77787" y="224346"/>
                  <a:pt x="77787" y="222060"/>
                </a:cubicBezTo>
                <a:cubicBezTo>
                  <a:pt x="77787" y="219774"/>
                  <a:pt x="79979" y="217488"/>
                  <a:pt x="82536" y="217488"/>
                </a:cubicBezTo>
                <a:close/>
                <a:moveTo>
                  <a:pt x="34483" y="217488"/>
                </a:moveTo>
                <a:lnTo>
                  <a:pt x="60047" y="217488"/>
                </a:lnTo>
                <a:cubicBezTo>
                  <a:pt x="62567" y="217488"/>
                  <a:pt x="64727" y="219774"/>
                  <a:pt x="64727" y="222060"/>
                </a:cubicBezTo>
                <a:cubicBezTo>
                  <a:pt x="64727" y="224346"/>
                  <a:pt x="62567" y="226632"/>
                  <a:pt x="60047" y="226632"/>
                </a:cubicBezTo>
                <a:lnTo>
                  <a:pt x="34483" y="226632"/>
                </a:lnTo>
                <a:cubicBezTo>
                  <a:pt x="31963" y="226632"/>
                  <a:pt x="30162" y="224346"/>
                  <a:pt x="30162" y="222060"/>
                </a:cubicBezTo>
                <a:cubicBezTo>
                  <a:pt x="30162" y="219774"/>
                  <a:pt x="31963" y="217488"/>
                  <a:pt x="34483" y="217488"/>
                </a:cubicBezTo>
                <a:close/>
                <a:moveTo>
                  <a:pt x="235512" y="198650"/>
                </a:moveTo>
                <a:cubicBezTo>
                  <a:pt x="231129" y="198650"/>
                  <a:pt x="228207" y="202194"/>
                  <a:pt x="228207" y="205737"/>
                </a:cubicBezTo>
                <a:lnTo>
                  <a:pt x="228207" y="214242"/>
                </a:lnTo>
                <a:cubicBezTo>
                  <a:pt x="228207" y="218494"/>
                  <a:pt x="231129" y="221329"/>
                  <a:pt x="235512" y="221329"/>
                </a:cubicBezTo>
                <a:lnTo>
                  <a:pt x="243913" y="221329"/>
                </a:lnTo>
                <a:cubicBezTo>
                  <a:pt x="247931" y="221329"/>
                  <a:pt x="251219" y="218494"/>
                  <a:pt x="251219" y="214242"/>
                </a:cubicBezTo>
                <a:lnTo>
                  <a:pt x="251219" y="205737"/>
                </a:lnTo>
                <a:cubicBezTo>
                  <a:pt x="251219" y="202194"/>
                  <a:pt x="247931" y="198650"/>
                  <a:pt x="243913" y="198650"/>
                </a:cubicBezTo>
                <a:lnTo>
                  <a:pt x="235512" y="198650"/>
                </a:lnTo>
                <a:close/>
                <a:moveTo>
                  <a:pt x="179584" y="198650"/>
                </a:moveTo>
                <a:cubicBezTo>
                  <a:pt x="175566" y="198650"/>
                  <a:pt x="172279" y="202194"/>
                  <a:pt x="172279" y="205737"/>
                </a:cubicBezTo>
                <a:lnTo>
                  <a:pt x="172279" y="214242"/>
                </a:lnTo>
                <a:cubicBezTo>
                  <a:pt x="172279" y="218494"/>
                  <a:pt x="175566" y="221329"/>
                  <a:pt x="179584" y="221329"/>
                </a:cubicBezTo>
                <a:lnTo>
                  <a:pt x="188350" y="221329"/>
                </a:lnTo>
                <a:cubicBezTo>
                  <a:pt x="192368" y="221329"/>
                  <a:pt x="195656" y="218494"/>
                  <a:pt x="195656" y="214242"/>
                </a:cubicBezTo>
                <a:lnTo>
                  <a:pt x="195656" y="205737"/>
                </a:lnTo>
                <a:cubicBezTo>
                  <a:pt x="195656" y="202194"/>
                  <a:pt x="192368" y="198650"/>
                  <a:pt x="188350" y="198650"/>
                </a:cubicBezTo>
                <a:lnTo>
                  <a:pt x="179584" y="198650"/>
                </a:lnTo>
                <a:close/>
                <a:moveTo>
                  <a:pt x="235512" y="190500"/>
                </a:moveTo>
                <a:lnTo>
                  <a:pt x="243913" y="190500"/>
                </a:lnTo>
                <a:cubicBezTo>
                  <a:pt x="253045" y="190500"/>
                  <a:pt x="259985" y="197233"/>
                  <a:pt x="259985" y="205737"/>
                </a:cubicBezTo>
                <a:lnTo>
                  <a:pt x="259985" y="214242"/>
                </a:lnTo>
                <a:cubicBezTo>
                  <a:pt x="259985" y="222746"/>
                  <a:pt x="253045" y="229834"/>
                  <a:pt x="243913" y="229834"/>
                </a:cubicBezTo>
                <a:lnTo>
                  <a:pt x="235512" y="229834"/>
                </a:lnTo>
                <a:cubicBezTo>
                  <a:pt x="226381" y="229834"/>
                  <a:pt x="219075" y="222746"/>
                  <a:pt x="219075" y="214242"/>
                </a:cubicBezTo>
                <a:lnTo>
                  <a:pt x="219075" y="205737"/>
                </a:lnTo>
                <a:cubicBezTo>
                  <a:pt x="219075" y="197233"/>
                  <a:pt x="226381" y="190500"/>
                  <a:pt x="235512" y="190500"/>
                </a:cubicBezTo>
                <a:close/>
                <a:moveTo>
                  <a:pt x="179584" y="190500"/>
                </a:moveTo>
                <a:lnTo>
                  <a:pt x="188350" y="190500"/>
                </a:lnTo>
                <a:cubicBezTo>
                  <a:pt x="197117" y="190500"/>
                  <a:pt x="204422" y="197233"/>
                  <a:pt x="204422" y="205737"/>
                </a:cubicBezTo>
                <a:lnTo>
                  <a:pt x="204422" y="214242"/>
                </a:lnTo>
                <a:cubicBezTo>
                  <a:pt x="204422" y="222746"/>
                  <a:pt x="197117" y="229834"/>
                  <a:pt x="188350" y="229834"/>
                </a:cubicBezTo>
                <a:lnTo>
                  <a:pt x="179584" y="229834"/>
                </a:lnTo>
                <a:cubicBezTo>
                  <a:pt x="170818" y="229834"/>
                  <a:pt x="163512" y="222746"/>
                  <a:pt x="163512" y="214242"/>
                </a:cubicBezTo>
                <a:lnTo>
                  <a:pt x="163512" y="205737"/>
                </a:lnTo>
                <a:cubicBezTo>
                  <a:pt x="163512" y="197233"/>
                  <a:pt x="170818" y="190500"/>
                  <a:pt x="179584" y="190500"/>
                </a:cubicBezTo>
                <a:close/>
                <a:moveTo>
                  <a:pt x="60134" y="173038"/>
                </a:moveTo>
                <a:cubicBezTo>
                  <a:pt x="62801" y="173038"/>
                  <a:pt x="64706" y="175236"/>
                  <a:pt x="64706" y="177434"/>
                </a:cubicBezTo>
                <a:lnTo>
                  <a:pt x="64706" y="197217"/>
                </a:lnTo>
                <a:cubicBezTo>
                  <a:pt x="64706" y="199415"/>
                  <a:pt x="62801" y="201247"/>
                  <a:pt x="60134" y="201247"/>
                </a:cubicBezTo>
                <a:cubicBezTo>
                  <a:pt x="57467" y="201247"/>
                  <a:pt x="55562" y="199415"/>
                  <a:pt x="55562" y="197217"/>
                </a:cubicBezTo>
                <a:lnTo>
                  <a:pt x="55562" y="177434"/>
                </a:lnTo>
                <a:cubicBezTo>
                  <a:pt x="55562" y="175236"/>
                  <a:pt x="57467" y="173038"/>
                  <a:pt x="60134" y="173038"/>
                </a:cubicBezTo>
                <a:close/>
                <a:moveTo>
                  <a:pt x="34734" y="161925"/>
                </a:moveTo>
                <a:cubicBezTo>
                  <a:pt x="37020" y="161925"/>
                  <a:pt x="39306" y="163689"/>
                  <a:pt x="39306" y="166158"/>
                </a:cubicBezTo>
                <a:lnTo>
                  <a:pt x="39306" y="195792"/>
                </a:lnTo>
                <a:cubicBezTo>
                  <a:pt x="39306" y="197908"/>
                  <a:pt x="37020" y="199672"/>
                  <a:pt x="34734" y="199672"/>
                </a:cubicBezTo>
                <a:cubicBezTo>
                  <a:pt x="32067" y="199672"/>
                  <a:pt x="30162" y="197908"/>
                  <a:pt x="30162" y="195792"/>
                </a:cubicBezTo>
                <a:lnTo>
                  <a:pt x="30162" y="166158"/>
                </a:lnTo>
                <a:cubicBezTo>
                  <a:pt x="30162" y="163689"/>
                  <a:pt x="32067" y="161925"/>
                  <a:pt x="34734" y="161925"/>
                </a:cubicBezTo>
                <a:close/>
                <a:moveTo>
                  <a:pt x="86741" y="157163"/>
                </a:moveTo>
                <a:cubicBezTo>
                  <a:pt x="89408" y="157163"/>
                  <a:pt x="91694" y="158970"/>
                  <a:pt x="91694" y="161500"/>
                </a:cubicBezTo>
                <a:lnTo>
                  <a:pt x="91694" y="197276"/>
                </a:lnTo>
                <a:cubicBezTo>
                  <a:pt x="91694" y="199445"/>
                  <a:pt x="89408" y="201252"/>
                  <a:pt x="86741" y="201252"/>
                </a:cubicBezTo>
                <a:cubicBezTo>
                  <a:pt x="84455" y="201252"/>
                  <a:pt x="82550" y="199445"/>
                  <a:pt x="82550" y="197276"/>
                </a:cubicBezTo>
                <a:lnTo>
                  <a:pt x="82550" y="161500"/>
                </a:lnTo>
                <a:cubicBezTo>
                  <a:pt x="82550" y="158970"/>
                  <a:pt x="84455" y="157163"/>
                  <a:pt x="86741" y="157163"/>
                </a:cubicBezTo>
                <a:close/>
                <a:moveTo>
                  <a:pt x="114109" y="146050"/>
                </a:moveTo>
                <a:cubicBezTo>
                  <a:pt x="116395" y="146050"/>
                  <a:pt x="118681" y="147866"/>
                  <a:pt x="118681" y="150045"/>
                </a:cubicBezTo>
                <a:lnTo>
                  <a:pt x="118681" y="197255"/>
                </a:lnTo>
                <a:cubicBezTo>
                  <a:pt x="118681" y="199434"/>
                  <a:pt x="116395" y="201250"/>
                  <a:pt x="114109" y="201250"/>
                </a:cubicBezTo>
                <a:cubicBezTo>
                  <a:pt x="111823" y="201250"/>
                  <a:pt x="109537" y="199434"/>
                  <a:pt x="109537" y="197255"/>
                </a:cubicBezTo>
                <a:lnTo>
                  <a:pt x="109537" y="150045"/>
                </a:lnTo>
                <a:cubicBezTo>
                  <a:pt x="109537" y="147866"/>
                  <a:pt x="111823" y="146050"/>
                  <a:pt x="114109" y="146050"/>
                </a:cubicBezTo>
                <a:close/>
                <a:moveTo>
                  <a:pt x="235512" y="142116"/>
                </a:moveTo>
                <a:cubicBezTo>
                  <a:pt x="231129" y="142116"/>
                  <a:pt x="228207" y="145404"/>
                  <a:pt x="228207" y="149422"/>
                </a:cubicBezTo>
                <a:lnTo>
                  <a:pt x="228207" y="158188"/>
                </a:lnTo>
                <a:cubicBezTo>
                  <a:pt x="228207" y="162206"/>
                  <a:pt x="231129" y="165493"/>
                  <a:pt x="235512" y="165493"/>
                </a:cubicBezTo>
                <a:lnTo>
                  <a:pt x="243913" y="165493"/>
                </a:lnTo>
                <a:cubicBezTo>
                  <a:pt x="247931" y="165493"/>
                  <a:pt x="251219" y="162206"/>
                  <a:pt x="251219" y="158188"/>
                </a:cubicBezTo>
                <a:lnTo>
                  <a:pt x="251219" y="149422"/>
                </a:lnTo>
                <a:cubicBezTo>
                  <a:pt x="251219" y="145404"/>
                  <a:pt x="247931" y="142116"/>
                  <a:pt x="243913" y="142116"/>
                </a:cubicBezTo>
                <a:lnTo>
                  <a:pt x="235512" y="142116"/>
                </a:lnTo>
                <a:close/>
                <a:moveTo>
                  <a:pt x="179584" y="142116"/>
                </a:moveTo>
                <a:cubicBezTo>
                  <a:pt x="175566" y="142116"/>
                  <a:pt x="172279" y="145404"/>
                  <a:pt x="172279" y="149422"/>
                </a:cubicBezTo>
                <a:lnTo>
                  <a:pt x="172279" y="158188"/>
                </a:lnTo>
                <a:cubicBezTo>
                  <a:pt x="172279" y="162206"/>
                  <a:pt x="175566" y="165493"/>
                  <a:pt x="179584" y="165493"/>
                </a:cubicBezTo>
                <a:lnTo>
                  <a:pt x="188350" y="165493"/>
                </a:lnTo>
                <a:cubicBezTo>
                  <a:pt x="192368" y="165493"/>
                  <a:pt x="195656" y="162206"/>
                  <a:pt x="195656" y="158188"/>
                </a:cubicBezTo>
                <a:lnTo>
                  <a:pt x="195656" y="149422"/>
                </a:lnTo>
                <a:cubicBezTo>
                  <a:pt x="195656" y="145404"/>
                  <a:pt x="192368" y="142116"/>
                  <a:pt x="188350" y="142116"/>
                </a:cubicBezTo>
                <a:lnTo>
                  <a:pt x="179584" y="142116"/>
                </a:lnTo>
                <a:close/>
                <a:moveTo>
                  <a:pt x="235512" y="133350"/>
                </a:moveTo>
                <a:lnTo>
                  <a:pt x="243913" y="133350"/>
                </a:lnTo>
                <a:cubicBezTo>
                  <a:pt x="253045" y="133350"/>
                  <a:pt x="259985" y="140655"/>
                  <a:pt x="259985" y="149422"/>
                </a:cubicBezTo>
                <a:lnTo>
                  <a:pt x="259985" y="158188"/>
                </a:lnTo>
                <a:cubicBezTo>
                  <a:pt x="259985" y="166954"/>
                  <a:pt x="253045" y="174260"/>
                  <a:pt x="243913" y="174260"/>
                </a:cubicBezTo>
                <a:lnTo>
                  <a:pt x="235512" y="174260"/>
                </a:lnTo>
                <a:cubicBezTo>
                  <a:pt x="226381" y="174260"/>
                  <a:pt x="219075" y="166954"/>
                  <a:pt x="219075" y="158188"/>
                </a:cubicBezTo>
                <a:lnTo>
                  <a:pt x="219075" y="149422"/>
                </a:lnTo>
                <a:cubicBezTo>
                  <a:pt x="219075" y="140655"/>
                  <a:pt x="226381" y="133350"/>
                  <a:pt x="235512" y="133350"/>
                </a:cubicBezTo>
                <a:close/>
                <a:moveTo>
                  <a:pt x="179584" y="133350"/>
                </a:moveTo>
                <a:lnTo>
                  <a:pt x="188350" y="133350"/>
                </a:lnTo>
                <a:cubicBezTo>
                  <a:pt x="197117" y="133350"/>
                  <a:pt x="204422" y="140655"/>
                  <a:pt x="204422" y="149422"/>
                </a:cubicBezTo>
                <a:lnTo>
                  <a:pt x="204422" y="158188"/>
                </a:lnTo>
                <a:cubicBezTo>
                  <a:pt x="204422" y="166954"/>
                  <a:pt x="197117" y="174260"/>
                  <a:pt x="188350" y="174260"/>
                </a:cubicBezTo>
                <a:lnTo>
                  <a:pt x="179584" y="174260"/>
                </a:lnTo>
                <a:cubicBezTo>
                  <a:pt x="170818" y="174260"/>
                  <a:pt x="163512" y="166954"/>
                  <a:pt x="163512" y="158188"/>
                </a:cubicBezTo>
                <a:lnTo>
                  <a:pt x="163512" y="149422"/>
                </a:lnTo>
                <a:cubicBezTo>
                  <a:pt x="163512" y="140655"/>
                  <a:pt x="170818" y="133350"/>
                  <a:pt x="179584" y="133350"/>
                </a:cubicBezTo>
                <a:close/>
                <a:moveTo>
                  <a:pt x="34471" y="120650"/>
                </a:moveTo>
                <a:lnTo>
                  <a:pt x="85819" y="120650"/>
                </a:lnTo>
                <a:cubicBezTo>
                  <a:pt x="88333" y="120650"/>
                  <a:pt x="90128" y="122304"/>
                  <a:pt x="90128" y="124619"/>
                </a:cubicBezTo>
                <a:cubicBezTo>
                  <a:pt x="90128" y="126603"/>
                  <a:pt x="88333" y="128257"/>
                  <a:pt x="85819" y="128257"/>
                </a:cubicBezTo>
                <a:lnTo>
                  <a:pt x="34471" y="128257"/>
                </a:lnTo>
                <a:cubicBezTo>
                  <a:pt x="31958" y="128257"/>
                  <a:pt x="30162" y="126603"/>
                  <a:pt x="30162" y="124619"/>
                </a:cubicBezTo>
                <a:cubicBezTo>
                  <a:pt x="30162" y="122304"/>
                  <a:pt x="31958" y="120650"/>
                  <a:pt x="34471" y="120650"/>
                </a:cubicBezTo>
                <a:close/>
                <a:moveTo>
                  <a:pt x="146398" y="117473"/>
                </a:moveTo>
                <a:lnTo>
                  <a:pt x="146398" y="239257"/>
                </a:lnTo>
                <a:cubicBezTo>
                  <a:pt x="146398" y="243209"/>
                  <a:pt x="149635" y="246083"/>
                  <a:pt x="153232" y="246083"/>
                </a:cubicBezTo>
                <a:lnTo>
                  <a:pt x="268335" y="246083"/>
                </a:lnTo>
                <a:cubicBezTo>
                  <a:pt x="272292" y="246083"/>
                  <a:pt x="275529" y="243209"/>
                  <a:pt x="275529" y="239257"/>
                </a:cubicBezTo>
                <a:lnTo>
                  <a:pt x="275529" y="117473"/>
                </a:lnTo>
                <a:lnTo>
                  <a:pt x="146398" y="117473"/>
                </a:lnTo>
                <a:close/>
                <a:moveTo>
                  <a:pt x="34464" y="92075"/>
                </a:moveTo>
                <a:lnTo>
                  <a:pt x="114402" y="92075"/>
                </a:lnTo>
                <a:cubicBezTo>
                  <a:pt x="116553" y="92075"/>
                  <a:pt x="118704" y="93980"/>
                  <a:pt x="118704" y="96647"/>
                </a:cubicBezTo>
                <a:cubicBezTo>
                  <a:pt x="118704" y="98933"/>
                  <a:pt x="116553" y="101219"/>
                  <a:pt x="114402" y="101219"/>
                </a:cubicBezTo>
                <a:lnTo>
                  <a:pt x="34464" y="101219"/>
                </a:lnTo>
                <a:cubicBezTo>
                  <a:pt x="31955" y="101219"/>
                  <a:pt x="30162" y="98933"/>
                  <a:pt x="30162" y="96647"/>
                </a:cubicBezTo>
                <a:cubicBezTo>
                  <a:pt x="30162" y="93980"/>
                  <a:pt x="31955" y="92075"/>
                  <a:pt x="34464" y="92075"/>
                </a:cubicBezTo>
                <a:close/>
                <a:moveTo>
                  <a:pt x="255143" y="87557"/>
                </a:moveTo>
                <a:cubicBezTo>
                  <a:pt x="257048" y="85725"/>
                  <a:pt x="260096" y="85725"/>
                  <a:pt x="262001" y="87557"/>
                </a:cubicBezTo>
                <a:cubicBezTo>
                  <a:pt x="262763" y="88289"/>
                  <a:pt x="263144" y="89388"/>
                  <a:pt x="263144" y="90487"/>
                </a:cubicBezTo>
                <a:cubicBezTo>
                  <a:pt x="263144" y="91586"/>
                  <a:pt x="262763" y="92686"/>
                  <a:pt x="262001" y="93418"/>
                </a:cubicBezTo>
                <a:cubicBezTo>
                  <a:pt x="260858" y="94517"/>
                  <a:pt x="259715" y="94884"/>
                  <a:pt x="258572" y="94884"/>
                </a:cubicBezTo>
                <a:cubicBezTo>
                  <a:pt x="257429" y="94884"/>
                  <a:pt x="256286" y="94517"/>
                  <a:pt x="255143" y="93418"/>
                </a:cubicBezTo>
                <a:cubicBezTo>
                  <a:pt x="254381" y="92686"/>
                  <a:pt x="254000" y="91586"/>
                  <a:pt x="254000" y="90487"/>
                </a:cubicBezTo>
                <a:cubicBezTo>
                  <a:pt x="254000" y="89388"/>
                  <a:pt x="254381" y="88289"/>
                  <a:pt x="255143" y="87557"/>
                </a:cubicBezTo>
                <a:close/>
                <a:moveTo>
                  <a:pt x="209428" y="87557"/>
                </a:moveTo>
                <a:cubicBezTo>
                  <a:pt x="210893" y="85725"/>
                  <a:pt x="213824" y="85725"/>
                  <a:pt x="215289" y="87557"/>
                </a:cubicBezTo>
                <a:cubicBezTo>
                  <a:pt x="216388" y="88289"/>
                  <a:pt x="217121" y="89388"/>
                  <a:pt x="217121" y="90487"/>
                </a:cubicBezTo>
                <a:cubicBezTo>
                  <a:pt x="217121" y="91586"/>
                  <a:pt x="216388" y="92686"/>
                  <a:pt x="215656" y="93418"/>
                </a:cubicBezTo>
                <a:cubicBezTo>
                  <a:pt x="214923" y="94517"/>
                  <a:pt x="213457" y="94884"/>
                  <a:pt x="212358" y="94884"/>
                </a:cubicBezTo>
                <a:cubicBezTo>
                  <a:pt x="211259" y="94884"/>
                  <a:pt x="210160" y="94517"/>
                  <a:pt x="209428" y="93418"/>
                </a:cubicBezTo>
                <a:cubicBezTo>
                  <a:pt x="208695" y="92686"/>
                  <a:pt x="207962" y="91586"/>
                  <a:pt x="207962" y="90487"/>
                </a:cubicBezTo>
                <a:cubicBezTo>
                  <a:pt x="207962" y="89388"/>
                  <a:pt x="208695" y="88289"/>
                  <a:pt x="209428" y="87557"/>
                </a:cubicBezTo>
                <a:close/>
                <a:moveTo>
                  <a:pt x="234759" y="85725"/>
                </a:moveTo>
                <a:cubicBezTo>
                  <a:pt x="237426" y="85725"/>
                  <a:pt x="239331" y="88011"/>
                  <a:pt x="239331" y="90297"/>
                </a:cubicBezTo>
                <a:cubicBezTo>
                  <a:pt x="239331" y="92583"/>
                  <a:pt x="237426" y="94869"/>
                  <a:pt x="234759" y="94869"/>
                </a:cubicBezTo>
                <a:cubicBezTo>
                  <a:pt x="232092" y="94869"/>
                  <a:pt x="230187" y="92583"/>
                  <a:pt x="230187" y="90297"/>
                </a:cubicBezTo>
                <a:cubicBezTo>
                  <a:pt x="230187" y="88011"/>
                  <a:pt x="232092" y="85725"/>
                  <a:pt x="234759" y="85725"/>
                </a:cubicBezTo>
                <a:close/>
                <a:moveTo>
                  <a:pt x="153232" y="71490"/>
                </a:moveTo>
                <a:cubicBezTo>
                  <a:pt x="149635" y="71490"/>
                  <a:pt x="146398" y="74723"/>
                  <a:pt x="146398" y="78675"/>
                </a:cubicBezTo>
                <a:lnTo>
                  <a:pt x="146398" y="108851"/>
                </a:lnTo>
                <a:lnTo>
                  <a:pt x="275529" y="108851"/>
                </a:lnTo>
                <a:lnTo>
                  <a:pt x="275529" y="78675"/>
                </a:lnTo>
                <a:cubicBezTo>
                  <a:pt x="275529" y="74723"/>
                  <a:pt x="272292" y="71490"/>
                  <a:pt x="268335" y="71490"/>
                </a:cubicBezTo>
                <a:lnTo>
                  <a:pt x="153232" y="71490"/>
                </a:lnTo>
                <a:close/>
                <a:moveTo>
                  <a:pt x="85317" y="61913"/>
                </a:moveTo>
                <a:lnTo>
                  <a:pt x="114345" y="61913"/>
                </a:lnTo>
                <a:cubicBezTo>
                  <a:pt x="116522" y="61913"/>
                  <a:pt x="118699" y="63818"/>
                  <a:pt x="118699" y="66485"/>
                </a:cubicBezTo>
                <a:cubicBezTo>
                  <a:pt x="118699" y="69152"/>
                  <a:pt x="116522" y="71057"/>
                  <a:pt x="114345" y="71057"/>
                </a:cubicBezTo>
                <a:lnTo>
                  <a:pt x="85317" y="71057"/>
                </a:lnTo>
                <a:cubicBezTo>
                  <a:pt x="83139" y="71057"/>
                  <a:pt x="80962" y="69152"/>
                  <a:pt x="80962" y="66485"/>
                </a:cubicBezTo>
                <a:cubicBezTo>
                  <a:pt x="80962" y="63818"/>
                  <a:pt x="83139" y="61913"/>
                  <a:pt x="85317" y="61913"/>
                </a:cubicBezTo>
                <a:close/>
                <a:moveTo>
                  <a:pt x="34558" y="61913"/>
                </a:moveTo>
                <a:lnTo>
                  <a:pt x="63500" y="61913"/>
                </a:lnTo>
                <a:cubicBezTo>
                  <a:pt x="66064" y="61913"/>
                  <a:pt x="67896" y="63818"/>
                  <a:pt x="67896" y="66485"/>
                </a:cubicBezTo>
                <a:cubicBezTo>
                  <a:pt x="67896" y="69152"/>
                  <a:pt x="66064" y="71057"/>
                  <a:pt x="63500" y="71057"/>
                </a:cubicBezTo>
                <a:lnTo>
                  <a:pt x="34558" y="71057"/>
                </a:lnTo>
                <a:cubicBezTo>
                  <a:pt x="31994" y="71057"/>
                  <a:pt x="30162" y="69152"/>
                  <a:pt x="30162" y="66485"/>
                </a:cubicBezTo>
                <a:cubicBezTo>
                  <a:pt x="30162" y="63818"/>
                  <a:pt x="31994" y="61913"/>
                  <a:pt x="34558" y="61913"/>
                </a:cubicBezTo>
                <a:close/>
                <a:moveTo>
                  <a:pt x="65825" y="8622"/>
                </a:moveTo>
                <a:lnTo>
                  <a:pt x="65825" y="21555"/>
                </a:lnTo>
                <a:cubicBezTo>
                  <a:pt x="65825" y="28380"/>
                  <a:pt x="71580" y="34128"/>
                  <a:pt x="78774" y="34128"/>
                </a:cubicBezTo>
                <a:lnTo>
                  <a:pt x="147836" y="34128"/>
                </a:lnTo>
                <a:cubicBezTo>
                  <a:pt x="155030" y="34128"/>
                  <a:pt x="160426" y="28380"/>
                  <a:pt x="160426" y="21555"/>
                </a:cubicBezTo>
                <a:lnTo>
                  <a:pt x="160426" y="8622"/>
                </a:lnTo>
                <a:lnTo>
                  <a:pt x="65825" y="8622"/>
                </a:lnTo>
                <a:close/>
                <a:moveTo>
                  <a:pt x="27337" y="8622"/>
                </a:moveTo>
                <a:cubicBezTo>
                  <a:pt x="16906" y="8622"/>
                  <a:pt x="8633" y="16525"/>
                  <a:pt x="8633" y="26943"/>
                </a:cubicBezTo>
                <a:lnTo>
                  <a:pt x="8633" y="256501"/>
                </a:lnTo>
                <a:cubicBezTo>
                  <a:pt x="8633" y="266919"/>
                  <a:pt x="16906" y="274823"/>
                  <a:pt x="27337" y="274823"/>
                </a:cubicBezTo>
                <a:lnTo>
                  <a:pt x="199273" y="274823"/>
                </a:lnTo>
                <a:cubicBezTo>
                  <a:pt x="209705" y="274823"/>
                  <a:pt x="217978" y="266919"/>
                  <a:pt x="217978" y="256501"/>
                </a:cubicBezTo>
                <a:lnTo>
                  <a:pt x="217978" y="255064"/>
                </a:lnTo>
                <a:lnTo>
                  <a:pt x="153232" y="255064"/>
                </a:lnTo>
                <a:cubicBezTo>
                  <a:pt x="144599" y="255064"/>
                  <a:pt x="137765" y="247879"/>
                  <a:pt x="137765" y="239257"/>
                </a:cubicBezTo>
                <a:lnTo>
                  <a:pt x="137765" y="78675"/>
                </a:lnTo>
                <a:cubicBezTo>
                  <a:pt x="137765" y="70053"/>
                  <a:pt x="144599" y="62868"/>
                  <a:pt x="153232" y="62868"/>
                </a:cubicBezTo>
                <a:lnTo>
                  <a:pt x="217978" y="62868"/>
                </a:lnTo>
                <a:lnTo>
                  <a:pt x="217978" y="26943"/>
                </a:lnTo>
                <a:cubicBezTo>
                  <a:pt x="217978" y="16525"/>
                  <a:pt x="209705" y="8622"/>
                  <a:pt x="199273" y="8622"/>
                </a:cubicBezTo>
                <a:lnTo>
                  <a:pt x="169418" y="8622"/>
                </a:lnTo>
                <a:lnTo>
                  <a:pt x="169418" y="21555"/>
                </a:lnTo>
                <a:cubicBezTo>
                  <a:pt x="169418" y="33410"/>
                  <a:pt x="159347" y="42750"/>
                  <a:pt x="147836" y="42750"/>
                </a:cubicBezTo>
                <a:lnTo>
                  <a:pt x="78774" y="42750"/>
                </a:lnTo>
                <a:cubicBezTo>
                  <a:pt x="66904" y="42750"/>
                  <a:pt x="57192" y="33410"/>
                  <a:pt x="57192" y="21555"/>
                </a:cubicBezTo>
                <a:lnTo>
                  <a:pt x="57192" y="8622"/>
                </a:lnTo>
                <a:lnTo>
                  <a:pt x="27337" y="8622"/>
                </a:lnTo>
                <a:close/>
                <a:moveTo>
                  <a:pt x="27337" y="0"/>
                </a:moveTo>
                <a:lnTo>
                  <a:pt x="199273" y="0"/>
                </a:lnTo>
                <a:cubicBezTo>
                  <a:pt x="214381" y="0"/>
                  <a:pt x="226610" y="12214"/>
                  <a:pt x="226610" y="26943"/>
                </a:cubicBezTo>
                <a:lnTo>
                  <a:pt x="226610" y="62868"/>
                </a:lnTo>
                <a:lnTo>
                  <a:pt x="268335" y="62868"/>
                </a:lnTo>
                <a:cubicBezTo>
                  <a:pt x="276968" y="62868"/>
                  <a:pt x="283803" y="70053"/>
                  <a:pt x="283803" y="78675"/>
                </a:cubicBezTo>
                <a:lnTo>
                  <a:pt x="283803" y="239257"/>
                </a:lnTo>
                <a:cubicBezTo>
                  <a:pt x="283803" y="247879"/>
                  <a:pt x="276968" y="255064"/>
                  <a:pt x="268335" y="255064"/>
                </a:cubicBezTo>
                <a:lnTo>
                  <a:pt x="226610" y="255064"/>
                </a:lnTo>
                <a:lnTo>
                  <a:pt x="226610" y="256501"/>
                </a:lnTo>
                <a:cubicBezTo>
                  <a:pt x="226610" y="271230"/>
                  <a:pt x="214381" y="283804"/>
                  <a:pt x="199273" y="283804"/>
                </a:cubicBezTo>
                <a:lnTo>
                  <a:pt x="27337" y="283804"/>
                </a:lnTo>
                <a:cubicBezTo>
                  <a:pt x="12230" y="283804"/>
                  <a:pt x="0" y="271230"/>
                  <a:pt x="0" y="256501"/>
                </a:cubicBezTo>
                <a:lnTo>
                  <a:pt x="0" y="26943"/>
                </a:lnTo>
                <a:cubicBezTo>
                  <a:pt x="0" y="12214"/>
                  <a:pt x="12230" y="0"/>
                  <a:pt x="27337" y="0"/>
                </a:cubicBezTo>
                <a:close/>
              </a:path>
            </a:pathLst>
          </a:custGeom>
          <a:solidFill>
            <a:schemeClr val="accent4"/>
          </a:solidFill>
          <a:ln>
            <a:noFill/>
          </a:ln>
          <a:effectLst/>
        </p:spPr>
        <p:txBody>
          <a:bodyPr anchor="ctr"/>
          <a:lstStyle/>
          <a:p>
            <a:endParaRPr lang="en-US" sz="900" dirty="0">
              <a:latin typeface="Roboto Light" panose="02000000000000000000" pitchFamily="2" charset="0"/>
            </a:endParaRPr>
          </a:p>
        </p:txBody>
      </p:sp>
      <p:sp>
        <p:nvSpPr>
          <p:cNvPr id="66" name="Freeform 1042">
            <a:extLst>
              <a:ext uri="{FF2B5EF4-FFF2-40B4-BE49-F238E27FC236}">
                <a16:creationId xmlns:a16="http://schemas.microsoft.com/office/drawing/2014/main" id="{3C903A11-C324-514A-B027-F2EB9F045674}"/>
              </a:ext>
            </a:extLst>
          </p:cNvPr>
          <p:cNvSpPr>
            <a:spLocks noChangeAspect="1" noChangeArrowheads="1"/>
          </p:cNvSpPr>
          <p:nvPr/>
        </p:nvSpPr>
        <p:spPr bwMode="auto">
          <a:xfrm>
            <a:off x="7578444" y="1880207"/>
            <a:ext cx="463389" cy="460813"/>
          </a:xfrm>
          <a:custGeom>
            <a:avLst/>
            <a:gdLst>
              <a:gd name="T0" fmla="*/ 159176 w 285397"/>
              <a:gd name="T1" fmla="*/ 252097 h 283804"/>
              <a:gd name="T2" fmla="*/ 87744 w 285397"/>
              <a:gd name="T3" fmla="*/ 252097 h 283804"/>
              <a:gd name="T4" fmla="*/ 70300 w 285397"/>
              <a:gd name="T5" fmla="*/ 247310 h 283804"/>
              <a:gd name="T6" fmla="*/ 34636 w 285397"/>
              <a:gd name="T7" fmla="*/ 256516 h 283804"/>
              <a:gd name="T8" fmla="*/ 131835 w 285397"/>
              <a:gd name="T9" fmla="*/ 175999 h 283804"/>
              <a:gd name="T10" fmla="*/ 180784 w 285397"/>
              <a:gd name="T11" fmla="*/ 175999 h 283804"/>
              <a:gd name="T12" fmla="*/ 73821 w 285397"/>
              <a:gd name="T13" fmla="*/ 219107 h 283804"/>
              <a:gd name="T14" fmla="*/ 73821 w 285397"/>
              <a:gd name="T15" fmla="*/ 175999 h 283804"/>
              <a:gd name="T16" fmla="*/ 65118 w 285397"/>
              <a:gd name="T17" fmla="*/ 219107 h 283804"/>
              <a:gd name="T18" fmla="*/ 131835 w 285397"/>
              <a:gd name="T19" fmla="*/ 129268 h 283804"/>
              <a:gd name="T20" fmla="*/ 180784 w 285397"/>
              <a:gd name="T21" fmla="*/ 129268 h 283804"/>
              <a:gd name="T22" fmla="*/ 73821 w 285397"/>
              <a:gd name="T23" fmla="*/ 166943 h 283804"/>
              <a:gd name="T24" fmla="*/ 73821 w 285397"/>
              <a:gd name="T25" fmla="*/ 129268 h 283804"/>
              <a:gd name="T26" fmla="*/ 65118 w 285397"/>
              <a:gd name="T27" fmla="*/ 166943 h 283804"/>
              <a:gd name="T28" fmla="*/ 131835 w 285397"/>
              <a:gd name="T29" fmla="*/ 94854 h 283804"/>
              <a:gd name="T30" fmla="*/ 180784 w 285397"/>
              <a:gd name="T31" fmla="*/ 94854 h 283804"/>
              <a:gd name="T32" fmla="*/ 73821 w 285397"/>
              <a:gd name="T33" fmla="*/ 120936 h 283804"/>
              <a:gd name="T34" fmla="*/ 73821 w 285397"/>
              <a:gd name="T35" fmla="*/ 94854 h 283804"/>
              <a:gd name="T36" fmla="*/ 65118 w 285397"/>
              <a:gd name="T37" fmla="*/ 120936 h 283804"/>
              <a:gd name="T38" fmla="*/ 34664 w 285397"/>
              <a:gd name="T39" fmla="*/ 86160 h 283804"/>
              <a:gd name="T40" fmla="*/ 189486 w 285397"/>
              <a:gd name="T41" fmla="*/ 223454 h 283804"/>
              <a:gd name="T42" fmla="*/ 30310 w 285397"/>
              <a:gd name="T43" fmla="*/ 223454 h 283804"/>
              <a:gd name="T44" fmla="*/ 100064 w 285397"/>
              <a:gd name="T45" fmla="*/ 57439 h 283804"/>
              <a:gd name="T46" fmla="*/ 125754 w 285397"/>
              <a:gd name="T47" fmla="*/ 66645 h 283804"/>
              <a:gd name="T48" fmla="*/ 100064 w 285397"/>
              <a:gd name="T49" fmla="*/ 57439 h 283804"/>
              <a:gd name="T50" fmla="*/ 82597 w 285397"/>
              <a:gd name="T51" fmla="*/ 61858 h 283804"/>
              <a:gd name="T52" fmla="*/ 30310 w 285397"/>
              <a:gd name="T53" fmla="*/ 61858 h 283804"/>
              <a:gd name="T54" fmla="*/ 125809 w 285397"/>
              <a:gd name="T55" fmla="*/ 28719 h 283804"/>
              <a:gd name="T56" fmla="*/ 78918 w 285397"/>
              <a:gd name="T57" fmla="*/ 37926 h 283804"/>
              <a:gd name="T58" fmla="*/ 34764 w 285397"/>
              <a:gd name="T59" fmla="*/ 28719 h 283804"/>
              <a:gd name="T60" fmla="*/ 57397 w 285397"/>
              <a:gd name="T61" fmla="*/ 37926 h 283804"/>
              <a:gd name="T62" fmla="*/ 34764 w 285397"/>
              <a:gd name="T63" fmla="*/ 28719 h 283804"/>
              <a:gd name="T64" fmla="*/ 201782 w 285397"/>
              <a:gd name="T65" fmla="*/ 57409 h 283804"/>
              <a:gd name="T66" fmla="*/ 8680 w 285397"/>
              <a:gd name="T67" fmla="*/ 276217 h 283804"/>
              <a:gd name="T68" fmla="*/ 154411 w 285397"/>
              <a:gd name="T69" fmla="*/ 66437 h 283804"/>
              <a:gd name="T70" fmla="*/ 8680 w 285397"/>
              <a:gd name="T71" fmla="*/ 8666 h 283804"/>
              <a:gd name="T72" fmla="*/ 286811 w 285397"/>
              <a:gd name="T73" fmla="*/ 3972 h 283804"/>
              <a:gd name="T74" fmla="*/ 265541 w 285397"/>
              <a:gd name="T75" fmla="*/ 285242 h 283804"/>
              <a:gd name="T76" fmla="*/ 278304 w 285397"/>
              <a:gd name="T77" fmla="*/ 276217 h 283804"/>
              <a:gd name="T78" fmla="*/ 261640 w 285397"/>
              <a:gd name="T79" fmla="*/ 3972 h 283804"/>
              <a:gd name="T80" fmla="*/ 247385 w 285397"/>
              <a:gd name="T81" fmla="*/ 0 h 283804"/>
              <a:gd name="T82" fmla="*/ 247385 w 285397"/>
              <a:gd name="T83" fmla="*/ 285242 h 283804"/>
              <a:gd name="T84" fmla="*/ 230093 w 285397"/>
              <a:gd name="T85" fmla="*/ 276217 h 283804"/>
              <a:gd name="T86" fmla="*/ 178218 w 285397"/>
              <a:gd name="T87" fmla="*/ 8666 h 283804"/>
              <a:gd name="T88" fmla="*/ 4338 w 285397"/>
              <a:gd name="T89" fmla="*/ 0 h 283804"/>
              <a:gd name="T90" fmla="*/ 215162 w 285397"/>
              <a:gd name="T91" fmla="*/ 58853 h 283804"/>
              <a:gd name="T92" fmla="*/ 212269 w 285397"/>
              <a:gd name="T93" fmla="*/ 285242 h 283804"/>
              <a:gd name="T94" fmla="*/ 0 w 285397"/>
              <a:gd name="T95" fmla="*/ 3972 h 2838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85397" h="283804">
                <a:moveTo>
                  <a:pt x="91620" y="246063"/>
                </a:moveTo>
                <a:lnTo>
                  <a:pt x="153724" y="246063"/>
                </a:lnTo>
                <a:cubicBezTo>
                  <a:pt x="156237" y="246063"/>
                  <a:pt x="158391" y="248261"/>
                  <a:pt x="158391" y="250826"/>
                </a:cubicBezTo>
                <a:cubicBezTo>
                  <a:pt x="158391" y="253024"/>
                  <a:pt x="156237" y="255222"/>
                  <a:pt x="153724" y="255222"/>
                </a:cubicBezTo>
                <a:lnTo>
                  <a:pt x="91620" y="255222"/>
                </a:lnTo>
                <a:cubicBezTo>
                  <a:pt x="89466" y="255222"/>
                  <a:pt x="87312" y="253024"/>
                  <a:pt x="87312" y="250826"/>
                </a:cubicBezTo>
                <a:cubicBezTo>
                  <a:pt x="87312" y="248261"/>
                  <a:pt x="89466" y="246063"/>
                  <a:pt x="91620" y="246063"/>
                </a:cubicBezTo>
                <a:close/>
                <a:moveTo>
                  <a:pt x="34464" y="246063"/>
                </a:moveTo>
                <a:lnTo>
                  <a:pt x="69952" y="246063"/>
                </a:lnTo>
                <a:cubicBezTo>
                  <a:pt x="72103" y="246063"/>
                  <a:pt x="74254" y="248261"/>
                  <a:pt x="74254" y="250826"/>
                </a:cubicBezTo>
                <a:cubicBezTo>
                  <a:pt x="74254" y="253024"/>
                  <a:pt x="72103" y="255222"/>
                  <a:pt x="69952" y="255222"/>
                </a:cubicBezTo>
                <a:lnTo>
                  <a:pt x="34464" y="255222"/>
                </a:lnTo>
                <a:cubicBezTo>
                  <a:pt x="31954" y="255222"/>
                  <a:pt x="30162" y="253024"/>
                  <a:pt x="30162" y="250826"/>
                </a:cubicBezTo>
                <a:cubicBezTo>
                  <a:pt x="30162" y="248261"/>
                  <a:pt x="31954" y="246063"/>
                  <a:pt x="34464" y="246063"/>
                </a:cubicBezTo>
                <a:close/>
                <a:moveTo>
                  <a:pt x="131185" y="175111"/>
                </a:moveTo>
                <a:lnTo>
                  <a:pt x="131185" y="218002"/>
                </a:lnTo>
                <a:lnTo>
                  <a:pt x="179892" y="218002"/>
                </a:lnTo>
                <a:lnTo>
                  <a:pt x="179892" y="175111"/>
                </a:lnTo>
                <a:lnTo>
                  <a:pt x="131185" y="175111"/>
                </a:lnTo>
                <a:close/>
                <a:moveTo>
                  <a:pt x="73457" y="175111"/>
                </a:moveTo>
                <a:lnTo>
                  <a:pt x="73457" y="218002"/>
                </a:lnTo>
                <a:lnTo>
                  <a:pt x="122165" y="218002"/>
                </a:lnTo>
                <a:lnTo>
                  <a:pt x="122165" y="175111"/>
                </a:lnTo>
                <a:lnTo>
                  <a:pt x="73457" y="175111"/>
                </a:lnTo>
                <a:close/>
                <a:moveTo>
                  <a:pt x="38821" y="175111"/>
                </a:moveTo>
                <a:lnTo>
                  <a:pt x="38821" y="218002"/>
                </a:lnTo>
                <a:lnTo>
                  <a:pt x="64798" y="218002"/>
                </a:lnTo>
                <a:lnTo>
                  <a:pt x="64798" y="175111"/>
                </a:lnTo>
                <a:lnTo>
                  <a:pt x="38821" y="175111"/>
                </a:lnTo>
                <a:close/>
                <a:moveTo>
                  <a:pt x="131185" y="128616"/>
                </a:moveTo>
                <a:lnTo>
                  <a:pt x="131185" y="166101"/>
                </a:lnTo>
                <a:lnTo>
                  <a:pt x="179892" y="166101"/>
                </a:lnTo>
                <a:lnTo>
                  <a:pt x="179892" y="128616"/>
                </a:lnTo>
                <a:lnTo>
                  <a:pt x="131185" y="128616"/>
                </a:lnTo>
                <a:close/>
                <a:moveTo>
                  <a:pt x="73457" y="128616"/>
                </a:moveTo>
                <a:lnTo>
                  <a:pt x="73457" y="166101"/>
                </a:lnTo>
                <a:lnTo>
                  <a:pt x="122165" y="166101"/>
                </a:lnTo>
                <a:lnTo>
                  <a:pt x="122165" y="128616"/>
                </a:lnTo>
                <a:lnTo>
                  <a:pt x="73457" y="128616"/>
                </a:lnTo>
                <a:close/>
                <a:moveTo>
                  <a:pt x="38821" y="128616"/>
                </a:moveTo>
                <a:lnTo>
                  <a:pt x="38821" y="166101"/>
                </a:lnTo>
                <a:lnTo>
                  <a:pt x="64798" y="166101"/>
                </a:lnTo>
                <a:lnTo>
                  <a:pt x="64798" y="128616"/>
                </a:lnTo>
                <a:lnTo>
                  <a:pt x="38821" y="128616"/>
                </a:lnTo>
                <a:close/>
                <a:moveTo>
                  <a:pt x="131185" y="94375"/>
                </a:moveTo>
                <a:lnTo>
                  <a:pt x="131185" y="120326"/>
                </a:lnTo>
                <a:lnTo>
                  <a:pt x="179892" y="120326"/>
                </a:lnTo>
                <a:lnTo>
                  <a:pt x="179892" y="94375"/>
                </a:lnTo>
                <a:lnTo>
                  <a:pt x="131185" y="94375"/>
                </a:lnTo>
                <a:close/>
                <a:moveTo>
                  <a:pt x="73457" y="94375"/>
                </a:moveTo>
                <a:lnTo>
                  <a:pt x="73457" y="120326"/>
                </a:lnTo>
                <a:lnTo>
                  <a:pt x="122165" y="120326"/>
                </a:lnTo>
                <a:lnTo>
                  <a:pt x="122165" y="94375"/>
                </a:lnTo>
                <a:lnTo>
                  <a:pt x="73457" y="94375"/>
                </a:lnTo>
                <a:close/>
                <a:moveTo>
                  <a:pt x="38821" y="94375"/>
                </a:moveTo>
                <a:lnTo>
                  <a:pt x="38821" y="120326"/>
                </a:lnTo>
                <a:lnTo>
                  <a:pt x="64798" y="120326"/>
                </a:lnTo>
                <a:lnTo>
                  <a:pt x="64798" y="94375"/>
                </a:lnTo>
                <a:lnTo>
                  <a:pt x="38821" y="94375"/>
                </a:lnTo>
                <a:close/>
                <a:moveTo>
                  <a:pt x="34492" y="85725"/>
                </a:moveTo>
                <a:lnTo>
                  <a:pt x="184222" y="85725"/>
                </a:lnTo>
                <a:cubicBezTo>
                  <a:pt x="186747" y="85725"/>
                  <a:pt x="188551" y="87888"/>
                  <a:pt x="188551" y="90050"/>
                </a:cubicBezTo>
                <a:lnTo>
                  <a:pt x="188551" y="222327"/>
                </a:lnTo>
                <a:cubicBezTo>
                  <a:pt x="188551" y="224490"/>
                  <a:pt x="186747" y="226653"/>
                  <a:pt x="184222" y="226653"/>
                </a:cubicBezTo>
                <a:lnTo>
                  <a:pt x="34492" y="226653"/>
                </a:lnTo>
                <a:cubicBezTo>
                  <a:pt x="31966" y="226653"/>
                  <a:pt x="30162" y="224490"/>
                  <a:pt x="30162" y="222327"/>
                </a:cubicBezTo>
                <a:lnTo>
                  <a:pt x="30162" y="90050"/>
                </a:lnTo>
                <a:cubicBezTo>
                  <a:pt x="30162" y="87888"/>
                  <a:pt x="31966" y="85725"/>
                  <a:pt x="34492" y="85725"/>
                </a:cubicBezTo>
                <a:close/>
                <a:moveTo>
                  <a:pt x="99571" y="57150"/>
                </a:moveTo>
                <a:lnTo>
                  <a:pt x="125134" y="57150"/>
                </a:lnTo>
                <a:cubicBezTo>
                  <a:pt x="127655" y="57150"/>
                  <a:pt x="129815" y="59348"/>
                  <a:pt x="129815" y="61546"/>
                </a:cubicBezTo>
                <a:cubicBezTo>
                  <a:pt x="129815" y="63744"/>
                  <a:pt x="127655" y="66309"/>
                  <a:pt x="125134" y="66309"/>
                </a:cubicBezTo>
                <a:lnTo>
                  <a:pt x="99571" y="66309"/>
                </a:lnTo>
                <a:cubicBezTo>
                  <a:pt x="97410" y="66309"/>
                  <a:pt x="95250" y="63744"/>
                  <a:pt x="95250" y="61546"/>
                </a:cubicBezTo>
                <a:cubicBezTo>
                  <a:pt x="95250" y="59348"/>
                  <a:pt x="97410" y="57150"/>
                  <a:pt x="99571" y="57150"/>
                </a:cubicBezTo>
                <a:close/>
                <a:moveTo>
                  <a:pt x="34498" y="57150"/>
                </a:moveTo>
                <a:lnTo>
                  <a:pt x="78214" y="57150"/>
                </a:lnTo>
                <a:cubicBezTo>
                  <a:pt x="80382" y="57150"/>
                  <a:pt x="82189" y="59348"/>
                  <a:pt x="82189" y="61546"/>
                </a:cubicBezTo>
                <a:cubicBezTo>
                  <a:pt x="82189" y="63744"/>
                  <a:pt x="80382" y="66309"/>
                  <a:pt x="78214" y="66309"/>
                </a:cubicBezTo>
                <a:lnTo>
                  <a:pt x="34498" y="66309"/>
                </a:lnTo>
                <a:cubicBezTo>
                  <a:pt x="31968" y="66309"/>
                  <a:pt x="30162" y="63744"/>
                  <a:pt x="30162" y="61546"/>
                </a:cubicBezTo>
                <a:cubicBezTo>
                  <a:pt x="30162" y="59348"/>
                  <a:pt x="31968" y="57150"/>
                  <a:pt x="34498" y="57150"/>
                </a:cubicBezTo>
                <a:close/>
                <a:moveTo>
                  <a:pt x="78530" y="28575"/>
                </a:moveTo>
                <a:lnTo>
                  <a:pt x="125189" y="28575"/>
                </a:lnTo>
                <a:cubicBezTo>
                  <a:pt x="127682" y="28575"/>
                  <a:pt x="129819" y="30773"/>
                  <a:pt x="129819" y="32971"/>
                </a:cubicBezTo>
                <a:cubicBezTo>
                  <a:pt x="129819" y="35536"/>
                  <a:pt x="127682" y="37734"/>
                  <a:pt x="125189" y="37734"/>
                </a:cubicBezTo>
                <a:lnTo>
                  <a:pt x="78530" y="37734"/>
                </a:lnTo>
                <a:cubicBezTo>
                  <a:pt x="76393" y="37734"/>
                  <a:pt x="74612" y="35536"/>
                  <a:pt x="74612" y="32971"/>
                </a:cubicBezTo>
                <a:cubicBezTo>
                  <a:pt x="74612" y="30773"/>
                  <a:pt x="76393" y="28575"/>
                  <a:pt x="78530" y="28575"/>
                </a:cubicBezTo>
                <a:close/>
                <a:moveTo>
                  <a:pt x="34592" y="28575"/>
                </a:moveTo>
                <a:lnTo>
                  <a:pt x="57113" y="28575"/>
                </a:lnTo>
                <a:cubicBezTo>
                  <a:pt x="59697" y="28575"/>
                  <a:pt x="61543" y="30773"/>
                  <a:pt x="61543" y="32971"/>
                </a:cubicBezTo>
                <a:cubicBezTo>
                  <a:pt x="61543" y="35536"/>
                  <a:pt x="59697" y="37734"/>
                  <a:pt x="57113" y="37734"/>
                </a:cubicBezTo>
                <a:lnTo>
                  <a:pt x="34592" y="37734"/>
                </a:lnTo>
                <a:cubicBezTo>
                  <a:pt x="32008" y="37734"/>
                  <a:pt x="30162" y="35536"/>
                  <a:pt x="30162" y="32971"/>
                </a:cubicBezTo>
                <a:cubicBezTo>
                  <a:pt x="30162" y="30773"/>
                  <a:pt x="32008" y="28575"/>
                  <a:pt x="34592" y="28575"/>
                </a:cubicBezTo>
                <a:close/>
                <a:moveTo>
                  <a:pt x="158327" y="14729"/>
                </a:moveTo>
                <a:lnTo>
                  <a:pt x="158327" y="57120"/>
                </a:lnTo>
                <a:lnTo>
                  <a:pt x="200787" y="57120"/>
                </a:lnTo>
                <a:lnTo>
                  <a:pt x="158327" y="14729"/>
                </a:lnTo>
                <a:close/>
                <a:moveTo>
                  <a:pt x="8636" y="8622"/>
                </a:moveTo>
                <a:lnTo>
                  <a:pt x="8636" y="274823"/>
                </a:lnTo>
                <a:lnTo>
                  <a:pt x="206904" y="274823"/>
                </a:lnTo>
                <a:lnTo>
                  <a:pt x="206904" y="66101"/>
                </a:lnTo>
                <a:lnTo>
                  <a:pt x="153649" y="66101"/>
                </a:lnTo>
                <a:cubicBezTo>
                  <a:pt x="151490" y="66101"/>
                  <a:pt x="149331" y="63586"/>
                  <a:pt x="149331" y="61431"/>
                </a:cubicBezTo>
                <a:lnTo>
                  <a:pt x="149331" y="8622"/>
                </a:lnTo>
                <a:lnTo>
                  <a:pt x="8636" y="8622"/>
                </a:lnTo>
                <a:close/>
                <a:moveTo>
                  <a:pt x="264231" y="0"/>
                </a:moveTo>
                <a:lnTo>
                  <a:pt x="281164" y="0"/>
                </a:lnTo>
                <a:cubicBezTo>
                  <a:pt x="283633" y="0"/>
                  <a:pt x="285397" y="1796"/>
                  <a:pt x="285397" y="3952"/>
                </a:cubicBezTo>
                <a:lnTo>
                  <a:pt x="285397" y="279134"/>
                </a:lnTo>
                <a:cubicBezTo>
                  <a:pt x="285397" y="281648"/>
                  <a:pt x="283633" y="283804"/>
                  <a:pt x="281164" y="283804"/>
                </a:cubicBezTo>
                <a:lnTo>
                  <a:pt x="264231" y="283804"/>
                </a:lnTo>
                <a:cubicBezTo>
                  <a:pt x="262114" y="283804"/>
                  <a:pt x="260350" y="281648"/>
                  <a:pt x="260350" y="279134"/>
                </a:cubicBezTo>
                <a:cubicBezTo>
                  <a:pt x="260350" y="276978"/>
                  <a:pt x="262114" y="274823"/>
                  <a:pt x="264231" y="274823"/>
                </a:cubicBezTo>
                <a:lnTo>
                  <a:pt x="276931" y="274823"/>
                </a:lnTo>
                <a:lnTo>
                  <a:pt x="276931" y="8622"/>
                </a:lnTo>
                <a:lnTo>
                  <a:pt x="264231" y="8622"/>
                </a:lnTo>
                <a:cubicBezTo>
                  <a:pt x="262114" y="8622"/>
                  <a:pt x="260350" y="6466"/>
                  <a:pt x="260350" y="3952"/>
                </a:cubicBezTo>
                <a:cubicBezTo>
                  <a:pt x="260350" y="1796"/>
                  <a:pt x="262114" y="0"/>
                  <a:pt x="264231" y="0"/>
                </a:cubicBezTo>
                <a:close/>
                <a:moveTo>
                  <a:pt x="177339" y="0"/>
                </a:moveTo>
                <a:lnTo>
                  <a:pt x="246165" y="0"/>
                </a:lnTo>
                <a:cubicBezTo>
                  <a:pt x="248316" y="0"/>
                  <a:pt x="250467" y="1796"/>
                  <a:pt x="250467" y="3952"/>
                </a:cubicBezTo>
                <a:lnTo>
                  <a:pt x="250467" y="279134"/>
                </a:lnTo>
                <a:cubicBezTo>
                  <a:pt x="250467" y="281648"/>
                  <a:pt x="248316" y="283804"/>
                  <a:pt x="246165" y="283804"/>
                </a:cubicBezTo>
                <a:lnTo>
                  <a:pt x="228958" y="283804"/>
                </a:lnTo>
                <a:cubicBezTo>
                  <a:pt x="226449" y="283804"/>
                  <a:pt x="224657" y="281648"/>
                  <a:pt x="224657" y="279134"/>
                </a:cubicBezTo>
                <a:cubicBezTo>
                  <a:pt x="224657" y="276978"/>
                  <a:pt x="226449" y="274823"/>
                  <a:pt x="228958" y="274823"/>
                </a:cubicBezTo>
                <a:lnTo>
                  <a:pt x="241505" y="274823"/>
                </a:lnTo>
                <a:lnTo>
                  <a:pt x="241505" y="8622"/>
                </a:lnTo>
                <a:lnTo>
                  <a:pt x="177339" y="8622"/>
                </a:lnTo>
                <a:cubicBezTo>
                  <a:pt x="175188" y="8622"/>
                  <a:pt x="173037" y="6466"/>
                  <a:pt x="173037" y="3952"/>
                </a:cubicBezTo>
                <a:cubicBezTo>
                  <a:pt x="173037" y="1796"/>
                  <a:pt x="175188" y="0"/>
                  <a:pt x="177339" y="0"/>
                </a:cubicBezTo>
                <a:close/>
                <a:moveTo>
                  <a:pt x="4318" y="0"/>
                </a:moveTo>
                <a:lnTo>
                  <a:pt x="153649" y="0"/>
                </a:lnTo>
                <a:cubicBezTo>
                  <a:pt x="155088" y="0"/>
                  <a:pt x="156168" y="359"/>
                  <a:pt x="156887" y="1078"/>
                </a:cubicBezTo>
                <a:lnTo>
                  <a:pt x="214101" y="58557"/>
                </a:lnTo>
                <a:cubicBezTo>
                  <a:pt x="214820" y="59275"/>
                  <a:pt x="215540" y="60353"/>
                  <a:pt x="215540" y="61431"/>
                </a:cubicBezTo>
                <a:lnTo>
                  <a:pt x="215540" y="279134"/>
                </a:lnTo>
                <a:cubicBezTo>
                  <a:pt x="215540" y="281648"/>
                  <a:pt x="213741" y="283804"/>
                  <a:pt x="211222" y="283804"/>
                </a:cubicBezTo>
                <a:lnTo>
                  <a:pt x="4318" y="283804"/>
                </a:lnTo>
                <a:cubicBezTo>
                  <a:pt x="2159" y="283804"/>
                  <a:pt x="0" y="281648"/>
                  <a:pt x="0" y="279134"/>
                </a:cubicBezTo>
                <a:lnTo>
                  <a:pt x="0" y="3952"/>
                </a:lnTo>
                <a:cubicBezTo>
                  <a:pt x="0" y="1796"/>
                  <a:pt x="2159" y="0"/>
                  <a:pt x="4318" y="0"/>
                </a:cubicBezTo>
                <a:close/>
              </a:path>
            </a:pathLst>
          </a:custGeom>
          <a:solidFill>
            <a:schemeClr val="accent5"/>
          </a:solidFill>
          <a:ln>
            <a:noFill/>
          </a:ln>
          <a:effectLst/>
        </p:spPr>
        <p:txBody>
          <a:bodyPr anchor="ctr"/>
          <a:lstStyle/>
          <a:p>
            <a:endParaRPr lang="en-US" sz="900" dirty="0">
              <a:latin typeface="Roboto Light" panose="02000000000000000000" pitchFamily="2" charset="0"/>
            </a:endParaRPr>
          </a:p>
        </p:txBody>
      </p:sp>
      <p:sp>
        <p:nvSpPr>
          <p:cNvPr id="67" name="Freeform 941">
            <a:extLst>
              <a:ext uri="{FF2B5EF4-FFF2-40B4-BE49-F238E27FC236}">
                <a16:creationId xmlns:a16="http://schemas.microsoft.com/office/drawing/2014/main" id="{5EFE7FFE-86A8-C843-98D7-05A9F12DCE9B}"/>
              </a:ext>
            </a:extLst>
          </p:cNvPr>
          <p:cNvSpPr>
            <a:spLocks noChangeAspect="1" noChangeArrowheads="1"/>
          </p:cNvSpPr>
          <p:nvPr/>
        </p:nvSpPr>
        <p:spPr bwMode="auto">
          <a:xfrm>
            <a:off x="943107" y="5186599"/>
            <a:ext cx="477463" cy="477463"/>
          </a:xfrm>
          <a:custGeom>
            <a:avLst/>
            <a:gdLst>
              <a:gd name="T0" fmla="*/ 234694 w 283804"/>
              <a:gd name="T1" fmla="*/ 196059 h 283803"/>
              <a:gd name="T2" fmla="*/ 193533 w 283804"/>
              <a:gd name="T3" fmla="*/ 170062 h 283803"/>
              <a:gd name="T4" fmla="*/ 50550 w 283804"/>
              <a:gd name="T5" fmla="*/ 196059 h 283803"/>
              <a:gd name="T6" fmla="*/ 9025 w 283804"/>
              <a:gd name="T7" fmla="*/ 170062 h 283803"/>
              <a:gd name="T8" fmla="*/ 132511 w 283804"/>
              <a:gd name="T9" fmla="*/ 208335 h 283803"/>
              <a:gd name="T10" fmla="*/ 100737 w 283804"/>
              <a:gd name="T11" fmla="*/ 252385 h 283803"/>
              <a:gd name="T12" fmla="*/ 18777 w 283804"/>
              <a:gd name="T13" fmla="*/ 256356 h 283803"/>
              <a:gd name="T14" fmla="*/ 18777 w 283804"/>
              <a:gd name="T15" fmla="*/ 276576 h 283803"/>
              <a:gd name="T16" fmla="*/ 276577 w 283804"/>
              <a:gd name="T17" fmla="*/ 266466 h 283803"/>
              <a:gd name="T18" fmla="*/ 188839 w 283804"/>
              <a:gd name="T19" fmla="*/ 256356 h 283803"/>
              <a:gd name="T20" fmla="*/ 155620 w 283804"/>
              <a:gd name="T21" fmla="*/ 212668 h 283803"/>
              <a:gd name="T22" fmla="*/ 152731 w 283804"/>
              <a:gd name="T23" fmla="*/ 99654 h 283803"/>
              <a:gd name="T24" fmla="*/ 132511 w 283804"/>
              <a:gd name="T25" fmla="*/ 99654 h 283803"/>
              <a:gd name="T26" fmla="*/ 206168 w 283804"/>
              <a:gd name="T27" fmla="*/ 161396 h 283803"/>
              <a:gd name="T28" fmla="*/ 234694 w 283804"/>
              <a:gd name="T29" fmla="*/ 78352 h 283803"/>
              <a:gd name="T30" fmla="*/ 22026 w 283804"/>
              <a:gd name="T31" fmla="*/ 161396 h 283803"/>
              <a:gd name="T32" fmla="*/ 50550 w 283804"/>
              <a:gd name="T33" fmla="*/ 78352 h 283803"/>
              <a:gd name="T34" fmla="*/ 129807 w 283804"/>
              <a:gd name="T35" fmla="*/ 50081 h 283803"/>
              <a:gd name="T36" fmla="*/ 155441 w 283804"/>
              <a:gd name="T37" fmla="*/ 50081 h 283803"/>
              <a:gd name="T38" fmla="*/ 142625 w 283804"/>
              <a:gd name="T39" fmla="*/ 28719 h 283803"/>
              <a:gd name="T40" fmla="*/ 142625 w 283804"/>
              <a:gd name="T41" fmla="*/ 71443 h 283803"/>
              <a:gd name="T42" fmla="*/ 142625 w 283804"/>
              <a:gd name="T43" fmla="*/ 28719 h 283803"/>
              <a:gd name="T44" fmla="*/ 102905 w 283804"/>
              <a:gd name="T45" fmla="*/ 37549 h 283803"/>
              <a:gd name="T46" fmla="*/ 18777 w 283804"/>
              <a:gd name="T47" fmla="*/ 40439 h 283803"/>
              <a:gd name="T48" fmla="*/ 18777 w 283804"/>
              <a:gd name="T49" fmla="*/ 60298 h 283803"/>
              <a:gd name="T50" fmla="*/ 102905 w 283804"/>
              <a:gd name="T51" fmla="*/ 63547 h 283803"/>
              <a:gd name="T52" fmla="*/ 182338 w 283804"/>
              <a:gd name="T53" fmla="*/ 63547 h 283803"/>
              <a:gd name="T54" fmla="*/ 266467 w 283804"/>
              <a:gd name="T55" fmla="*/ 60298 h 283803"/>
              <a:gd name="T56" fmla="*/ 266467 w 283804"/>
              <a:gd name="T57" fmla="*/ 40439 h 283803"/>
              <a:gd name="T58" fmla="*/ 182338 w 283804"/>
              <a:gd name="T59" fmla="*/ 37549 h 283803"/>
              <a:gd name="T60" fmla="*/ 142622 w 283804"/>
              <a:gd name="T61" fmla="*/ 0 h 283803"/>
              <a:gd name="T62" fmla="*/ 266467 w 283804"/>
              <a:gd name="T63" fmla="*/ 31774 h 283803"/>
              <a:gd name="T64" fmla="*/ 266467 w 283804"/>
              <a:gd name="T65" fmla="*/ 69324 h 283803"/>
              <a:gd name="T66" fmla="*/ 272605 w 283804"/>
              <a:gd name="T67" fmla="*/ 161396 h 283803"/>
              <a:gd name="T68" fmla="*/ 285242 w 283804"/>
              <a:gd name="T69" fmla="*/ 165729 h 283803"/>
              <a:gd name="T70" fmla="*/ 184144 w 283804"/>
              <a:gd name="T71" fmla="*/ 165729 h 283803"/>
              <a:gd name="T72" fmla="*/ 197142 w 283804"/>
              <a:gd name="T73" fmla="*/ 161396 h 283803"/>
              <a:gd name="T74" fmla="*/ 189199 w 283804"/>
              <a:gd name="T75" fmla="*/ 69324 h 283803"/>
              <a:gd name="T76" fmla="*/ 161397 w 283804"/>
              <a:gd name="T77" fmla="*/ 205447 h 283803"/>
              <a:gd name="T78" fmla="*/ 266467 w 283804"/>
              <a:gd name="T79" fmla="*/ 247691 h 283803"/>
              <a:gd name="T80" fmla="*/ 266467 w 283804"/>
              <a:gd name="T81" fmla="*/ 285241 h 283803"/>
              <a:gd name="T82" fmla="*/ 0 w 283804"/>
              <a:gd name="T83" fmla="*/ 266466 h 283803"/>
              <a:gd name="T84" fmla="*/ 92433 w 283804"/>
              <a:gd name="T85" fmla="*/ 247691 h 283803"/>
              <a:gd name="T86" fmla="*/ 123845 w 283804"/>
              <a:gd name="T87" fmla="*/ 97127 h 283803"/>
              <a:gd name="T88" fmla="*/ 56326 w 283804"/>
              <a:gd name="T89" fmla="*/ 69324 h 283803"/>
              <a:gd name="T90" fmla="*/ 96404 w 283804"/>
              <a:gd name="T91" fmla="*/ 161396 h 283803"/>
              <a:gd name="T92" fmla="*/ 50550 w 283804"/>
              <a:gd name="T93" fmla="*/ 204724 h 283803"/>
              <a:gd name="T94" fmla="*/ 4331 w 283804"/>
              <a:gd name="T95" fmla="*/ 161396 h 283803"/>
              <a:gd name="T96" fmla="*/ 44411 w 283804"/>
              <a:gd name="T97" fmla="*/ 69324 h 283803"/>
              <a:gd name="T98" fmla="*/ 0 w 283804"/>
              <a:gd name="T99" fmla="*/ 50550 h 283803"/>
              <a:gd name="T100" fmla="*/ 95683 w 283804"/>
              <a:gd name="T101" fmla="*/ 31774 h 28380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83804" h="283803">
                <a:moveTo>
                  <a:pt x="192556" y="169204"/>
                </a:moveTo>
                <a:cubicBezTo>
                  <a:pt x="195430" y="183933"/>
                  <a:pt x="212673" y="195070"/>
                  <a:pt x="233510" y="195070"/>
                </a:cubicBezTo>
                <a:cubicBezTo>
                  <a:pt x="254346" y="195070"/>
                  <a:pt x="271590" y="183933"/>
                  <a:pt x="274464" y="169204"/>
                </a:cubicBezTo>
                <a:lnTo>
                  <a:pt x="192556" y="169204"/>
                </a:lnTo>
                <a:close/>
                <a:moveTo>
                  <a:pt x="8981" y="169204"/>
                </a:moveTo>
                <a:cubicBezTo>
                  <a:pt x="11855" y="183933"/>
                  <a:pt x="29458" y="195070"/>
                  <a:pt x="50294" y="195070"/>
                </a:cubicBezTo>
                <a:cubicBezTo>
                  <a:pt x="71130" y="195070"/>
                  <a:pt x="88374" y="183933"/>
                  <a:pt x="91248" y="169204"/>
                </a:cubicBezTo>
                <a:lnTo>
                  <a:pt x="8981" y="169204"/>
                </a:lnTo>
                <a:close/>
                <a:moveTo>
                  <a:pt x="131843" y="99151"/>
                </a:moveTo>
                <a:lnTo>
                  <a:pt x="131843" y="207284"/>
                </a:lnTo>
                <a:cubicBezTo>
                  <a:pt x="131843" y="209080"/>
                  <a:pt x="130766" y="210876"/>
                  <a:pt x="128969" y="211595"/>
                </a:cubicBezTo>
                <a:cubicBezTo>
                  <a:pt x="111725" y="216983"/>
                  <a:pt x="100229" y="233149"/>
                  <a:pt x="100229" y="251112"/>
                </a:cubicBezTo>
                <a:cubicBezTo>
                  <a:pt x="100229" y="253267"/>
                  <a:pt x="98433" y="255063"/>
                  <a:pt x="95918" y="255063"/>
                </a:cubicBezTo>
                <a:lnTo>
                  <a:pt x="18681" y="255063"/>
                </a:lnTo>
                <a:cubicBezTo>
                  <a:pt x="12933" y="255063"/>
                  <a:pt x="8622" y="259733"/>
                  <a:pt x="8622" y="265122"/>
                </a:cubicBezTo>
                <a:cubicBezTo>
                  <a:pt x="8622" y="270870"/>
                  <a:pt x="12933" y="275181"/>
                  <a:pt x="18681" y="275181"/>
                </a:cubicBezTo>
                <a:lnTo>
                  <a:pt x="265123" y="275181"/>
                </a:lnTo>
                <a:cubicBezTo>
                  <a:pt x="270512" y="275181"/>
                  <a:pt x="275182" y="270870"/>
                  <a:pt x="275182" y="265122"/>
                </a:cubicBezTo>
                <a:cubicBezTo>
                  <a:pt x="275182" y="259733"/>
                  <a:pt x="270512" y="255063"/>
                  <a:pt x="265123" y="255063"/>
                </a:cubicBezTo>
                <a:lnTo>
                  <a:pt x="187886" y="255063"/>
                </a:lnTo>
                <a:cubicBezTo>
                  <a:pt x="185371" y="255063"/>
                  <a:pt x="183575" y="253267"/>
                  <a:pt x="183575" y="251112"/>
                </a:cubicBezTo>
                <a:cubicBezTo>
                  <a:pt x="183575" y="232790"/>
                  <a:pt x="172079" y="216983"/>
                  <a:pt x="154835" y="211595"/>
                </a:cubicBezTo>
                <a:cubicBezTo>
                  <a:pt x="153039" y="210876"/>
                  <a:pt x="151961" y="209080"/>
                  <a:pt x="151961" y="207284"/>
                </a:cubicBezTo>
                <a:lnTo>
                  <a:pt x="151961" y="99151"/>
                </a:lnTo>
                <a:cubicBezTo>
                  <a:pt x="148728" y="99870"/>
                  <a:pt x="145495" y="100588"/>
                  <a:pt x="141902" y="100588"/>
                </a:cubicBezTo>
                <a:cubicBezTo>
                  <a:pt x="138310" y="100588"/>
                  <a:pt x="135076" y="99870"/>
                  <a:pt x="131843" y="99151"/>
                </a:cubicBezTo>
                <a:close/>
                <a:moveTo>
                  <a:pt x="233510" y="77956"/>
                </a:moveTo>
                <a:lnTo>
                  <a:pt x="205129" y="160582"/>
                </a:lnTo>
                <a:lnTo>
                  <a:pt x="261890" y="160582"/>
                </a:lnTo>
                <a:lnTo>
                  <a:pt x="233510" y="77956"/>
                </a:lnTo>
                <a:close/>
                <a:moveTo>
                  <a:pt x="50294" y="77956"/>
                </a:moveTo>
                <a:lnTo>
                  <a:pt x="21914" y="160582"/>
                </a:lnTo>
                <a:lnTo>
                  <a:pt x="78315" y="160582"/>
                </a:lnTo>
                <a:lnTo>
                  <a:pt x="50294" y="77956"/>
                </a:lnTo>
                <a:close/>
                <a:moveTo>
                  <a:pt x="141905" y="37077"/>
                </a:moveTo>
                <a:cubicBezTo>
                  <a:pt x="134820" y="37077"/>
                  <a:pt x="129152" y="42744"/>
                  <a:pt x="129152" y="49829"/>
                </a:cubicBezTo>
                <a:cubicBezTo>
                  <a:pt x="129152" y="56914"/>
                  <a:pt x="134820" y="62581"/>
                  <a:pt x="141905" y="62581"/>
                </a:cubicBezTo>
                <a:cubicBezTo>
                  <a:pt x="148989" y="62581"/>
                  <a:pt x="154657" y="56914"/>
                  <a:pt x="154657" y="49829"/>
                </a:cubicBezTo>
                <a:cubicBezTo>
                  <a:pt x="154657" y="42744"/>
                  <a:pt x="148989" y="37077"/>
                  <a:pt x="141905" y="37077"/>
                </a:cubicBezTo>
                <a:close/>
                <a:moveTo>
                  <a:pt x="141905" y="28575"/>
                </a:moveTo>
                <a:cubicBezTo>
                  <a:pt x="153595" y="28575"/>
                  <a:pt x="163159" y="38139"/>
                  <a:pt x="163159" y="49829"/>
                </a:cubicBezTo>
                <a:cubicBezTo>
                  <a:pt x="163159" y="61519"/>
                  <a:pt x="153595" y="71083"/>
                  <a:pt x="141905" y="71083"/>
                </a:cubicBezTo>
                <a:cubicBezTo>
                  <a:pt x="130215" y="71083"/>
                  <a:pt x="120650" y="61519"/>
                  <a:pt x="120650" y="49829"/>
                </a:cubicBezTo>
                <a:cubicBezTo>
                  <a:pt x="120650" y="38139"/>
                  <a:pt x="130215" y="28575"/>
                  <a:pt x="141905" y="28575"/>
                </a:cubicBezTo>
                <a:close/>
                <a:moveTo>
                  <a:pt x="141902" y="8622"/>
                </a:moveTo>
                <a:cubicBezTo>
                  <a:pt x="123940" y="8622"/>
                  <a:pt x="108133" y="20118"/>
                  <a:pt x="102385" y="37361"/>
                </a:cubicBezTo>
                <a:cubicBezTo>
                  <a:pt x="102025" y="39158"/>
                  <a:pt x="100229" y="40235"/>
                  <a:pt x="98433" y="40235"/>
                </a:cubicBezTo>
                <a:lnTo>
                  <a:pt x="18681" y="40235"/>
                </a:lnTo>
                <a:cubicBezTo>
                  <a:pt x="12933" y="40235"/>
                  <a:pt x="8622" y="44906"/>
                  <a:pt x="8622" y="50294"/>
                </a:cubicBezTo>
                <a:cubicBezTo>
                  <a:pt x="8622" y="55683"/>
                  <a:pt x="12933" y="59994"/>
                  <a:pt x="18681" y="59994"/>
                </a:cubicBezTo>
                <a:lnTo>
                  <a:pt x="98433" y="59994"/>
                </a:lnTo>
                <a:cubicBezTo>
                  <a:pt x="100229" y="59994"/>
                  <a:pt x="102025" y="61431"/>
                  <a:pt x="102385" y="63227"/>
                </a:cubicBezTo>
                <a:cubicBezTo>
                  <a:pt x="108133" y="80111"/>
                  <a:pt x="123940" y="91966"/>
                  <a:pt x="141902" y="91966"/>
                </a:cubicBezTo>
                <a:cubicBezTo>
                  <a:pt x="159864" y="91966"/>
                  <a:pt x="175671" y="80111"/>
                  <a:pt x="181419" y="63227"/>
                </a:cubicBezTo>
                <a:cubicBezTo>
                  <a:pt x="181778" y="61431"/>
                  <a:pt x="183575" y="59994"/>
                  <a:pt x="185371" y="59994"/>
                </a:cubicBezTo>
                <a:lnTo>
                  <a:pt x="265123" y="59994"/>
                </a:lnTo>
                <a:cubicBezTo>
                  <a:pt x="270512" y="59994"/>
                  <a:pt x="275182" y="55683"/>
                  <a:pt x="275182" y="50294"/>
                </a:cubicBezTo>
                <a:cubicBezTo>
                  <a:pt x="275182" y="44906"/>
                  <a:pt x="270512" y="40235"/>
                  <a:pt x="265123" y="40235"/>
                </a:cubicBezTo>
                <a:lnTo>
                  <a:pt x="185371" y="40235"/>
                </a:lnTo>
                <a:cubicBezTo>
                  <a:pt x="183575" y="40235"/>
                  <a:pt x="181778" y="39158"/>
                  <a:pt x="181419" y="37361"/>
                </a:cubicBezTo>
                <a:cubicBezTo>
                  <a:pt x="175671" y="20118"/>
                  <a:pt x="159864" y="8622"/>
                  <a:pt x="141902" y="8622"/>
                </a:cubicBezTo>
                <a:close/>
                <a:moveTo>
                  <a:pt x="141902" y="0"/>
                </a:moveTo>
                <a:cubicBezTo>
                  <a:pt x="162379" y="0"/>
                  <a:pt x="180701" y="12574"/>
                  <a:pt x="188245" y="31614"/>
                </a:cubicBezTo>
                <a:lnTo>
                  <a:pt x="265123" y="31614"/>
                </a:lnTo>
                <a:cubicBezTo>
                  <a:pt x="275182" y="31614"/>
                  <a:pt x="283804" y="39876"/>
                  <a:pt x="283804" y="50294"/>
                </a:cubicBezTo>
                <a:cubicBezTo>
                  <a:pt x="283804" y="60712"/>
                  <a:pt x="275182" y="68975"/>
                  <a:pt x="265123" y="68975"/>
                </a:cubicBezTo>
                <a:lnTo>
                  <a:pt x="239617" y="68975"/>
                </a:lnTo>
                <a:lnTo>
                  <a:pt x="271230" y="160582"/>
                </a:lnTo>
                <a:lnTo>
                  <a:pt x="279493" y="160582"/>
                </a:lnTo>
                <a:cubicBezTo>
                  <a:pt x="281649" y="160582"/>
                  <a:pt x="283804" y="162378"/>
                  <a:pt x="283804" y="164893"/>
                </a:cubicBezTo>
                <a:cubicBezTo>
                  <a:pt x="283804" y="186088"/>
                  <a:pt x="261172" y="203691"/>
                  <a:pt x="233510" y="203691"/>
                </a:cubicBezTo>
                <a:cubicBezTo>
                  <a:pt x="205848" y="203691"/>
                  <a:pt x="183215" y="186088"/>
                  <a:pt x="183215" y="164893"/>
                </a:cubicBezTo>
                <a:cubicBezTo>
                  <a:pt x="183215" y="162378"/>
                  <a:pt x="185371" y="160582"/>
                  <a:pt x="187886" y="160582"/>
                </a:cubicBezTo>
                <a:lnTo>
                  <a:pt x="196148" y="160582"/>
                </a:lnTo>
                <a:lnTo>
                  <a:pt x="227762" y="68975"/>
                </a:lnTo>
                <a:lnTo>
                  <a:pt x="188245" y="68975"/>
                </a:lnTo>
                <a:cubicBezTo>
                  <a:pt x="183215" y="81908"/>
                  <a:pt x="172797" y="91607"/>
                  <a:pt x="160583" y="96637"/>
                </a:cubicBezTo>
                <a:lnTo>
                  <a:pt x="160583" y="204410"/>
                </a:lnTo>
                <a:cubicBezTo>
                  <a:pt x="178186" y="211236"/>
                  <a:pt x="190400" y="227761"/>
                  <a:pt x="191837" y="246441"/>
                </a:cubicBezTo>
                <a:lnTo>
                  <a:pt x="265123" y="246441"/>
                </a:lnTo>
                <a:cubicBezTo>
                  <a:pt x="275182" y="246441"/>
                  <a:pt x="283804" y="255063"/>
                  <a:pt x="283804" y="265122"/>
                </a:cubicBezTo>
                <a:cubicBezTo>
                  <a:pt x="283804" y="275540"/>
                  <a:pt x="275182" y="283803"/>
                  <a:pt x="265123" y="283803"/>
                </a:cubicBezTo>
                <a:lnTo>
                  <a:pt x="18681" y="283803"/>
                </a:lnTo>
                <a:cubicBezTo>
                  <a:pt x="8262" y="283803"/>
                  <a:pt x="0" y="275540"/>
                  <a:pt x="0" y="265122"/>
                </a:cubicBezTo>
                <a:cubicBezTo>
                  <a:pt x="0" y="255063"/>
                  <a:pt x="8262" y="246441"/>
                  <a:pt x="18681" y="246441"/>
                </a:cubicBezTo>
                <a:lnTo>
                  <a:pt x="91967" y="246441"/>
                </a:lnTo>
                <a:cubicBezTo>
                  <a:pt x="93404" y="227761"/>
                  <a:pt x="105618" y="211595"/>
                  <a:pt x="123221" y="204410"/>
                </a:cubicBezTo>
                <a:lnTo>
                  <a:pt x="123221" y="96637"/>
                </a:lnTo>
                <a:cubicBezTo>
                  <a:pt x="110647" y="91607"/>
                  <a:pt x="100229" y="81908"/>
                  <a:pt x="95200" y="68975"/>
                </a:cubicBezTo>
                <a:lnTo>
                  <a:pt x="56042" y="68975"/>
                </a:lnTo>
                <a:lnTo>
                  <a:pt x="87656" y="160582"/>
                </a:lnTo>
                <a:lnTo>
                  <a:pt x="95918" y="160582"/>
                </a:lnTo>
                <a:cubicBezTo>
                  <a:pt x="98433" y="160582"/>
                  <a:pt x="100229" y="162378"/>
                  <a:pt x="100229" y="164893"/>
                </a:cubicBezTo>
                <a:cubicBezTo>
                  <a:pt x="100229" y="186088"/>
                  <a:pt x="77956" y="203691"/>
                  <a:pt x="50294" y="203691"/>
                </a:cubicBezTo>
                <a:cubicBezTo>
                  <a:pt x="22632" y="203691"/>
                  <a:pt x="0" y="186088"/>
                  <a:pt x="0" y="164893"/>
                </a:cubicBezTo>
                <a:cubicBezTo>
                  <a:pt x="0" y="162378"/>
                  <a:pt x="1796" y="160582"/>
                  <a:pt x="4311" y="160582"/>
                </a:cubicBezTo>
                <a:lnTo>
                  <a:pt x="12573" y="160582"/>
                </a:lnTo>
                <a:lnTo>
                  <a:pt x="44187" y="68975"/>
                </a:lnTo>
                <a:lnTo>
                  <a:pt x="18681" y="68975"/>
                </a:lnTo>
                <a:cubicBezTo>
                  <a:pt x="8262" y="68975"/>
                  <a:pt x="0" y="60712"/>
                  <a:pt x="0" y="50294"/>
                </a:cubicBezTo>
                <a:cubicBezTo>
                  <a:pt x="0" y="39876"/>
                  <a:pt x="8262" y="31614"/>
                  <a:pt x="18681" y="31614"/>
                </a:cubicBezTo>
                <a:lnTo>
                  <a:pt x="95200" y="31614"/>
                </a:lnTo>
                <a:cubicBezTo>
                  <a:pt x="102744" y="12574"/>
                  <a:pt x="121425" y="0"/>
                  <a:pt x="141902" y="0"/>
                </a:cubicBezTo>
                <a:close/>
              </a:path>
            </a:pathLst>
          </a:custGeom>
          <a:solidFill>
            <a:schemeClr val="accent1"/>
          </a:solidFill>
          <a:ln>
            <a:noFill/>
          </a:ln>
          <a:effectLst/>
        </p:spPr>
        <p:txBody>
          <a:bodyPr anchor="ctr"/>
          <a:lstStyle/>
          <a:p>
            <a:endParaRPr lang="en-US" sz="900" dirty="0">
              <a:latin typeface="Roboto Light" panose="02000000000000000000" pitchFamily="2" charset="0"/>
            </a:endParaRPr>
          </a:p>
        </p:txBody>
      </p:sp>
      <p:sp>
        <p:nvSpPr>
          <p:cNvPr id="68" name="Freeform 940">
            <a:extLst>
              <a:ext uri="{FF2B5EF4-FFF2-40B4-BE49-F238E27FC236}">
                <a16:creationId xmlns:a16="http://schemas.microsoft.com/office/drawing/2014/main" id="{0BDF1A9F-62AA-894E-A7B7-4BF2633448BB}"/>
              </a:ext>
            </a:extLst>
          </p:cNvPr>
          <p:cNvSpPr>
            <a:spLocks noChangeAspect="1" noChangeArrowheads="1"/>
          </p:cNvSpPr>
          <p:nvPr/>
        </p:nvSpPr>
        <p:spPr bwMode="auto">
          <a:xfrm>
            <a:off x="2682486" y="5186599"/>
            <a:ext cx="480129" cy="477463"/>
          </a:xfrm>
          <a:custGeom>
            <a:avLst/>
            <a:gdLst>
              <a:gd name="T0" fmla="*/ 259466 w 285387"/>
              <a:gd name="T1" fmla="*/ 272244 h 283803"/>
              <a:gd name="T2" fmla="*/ 148510 w 285387"/>
              <a:gd name="T3" fmla="*/ 231354 h 283803"/>
              <a:gd name="T4" fmla="*/ 85323 w 285387"/>
              <a:gd name="T5" fmla="*/ 240545 h 283803"/>
              <a:gd name="T6" fmla="*/ 47684 w 285387"/>
              <a:gd name="T7" fmla="*/ 209792 h 283803"/>
              <a:gd name="T8" fmla="*/ 57896 w 285387"/>
              <a:gd name="T9" fmla="*/ 219638 h 283803"/>
              <a:gd name="T10" fmla="*/ 178747 w 285387"/>
              <a:gd name="T11" fmla="*/ 201039 h 283803"/>
              <a:gd name="T12" fmla="*/ 132028 w 285387"/>
              <a:gd name="T13" fmla="*/ 210230 h 283803"/>
              <a:gd name="T14" fmla="*/ 85363 w 285387"/>
              <a:gd name="T15" fmla="*/ 201039 h 283803"/>
              <a:gd name="T16" fmla="*/ 108573 w 285387"/>
              <a:gd name="T17" fmla="*/ 210230 h 283803"/>
              <a:gd name="T18" fmla="*/ 85363 w 285387"/>
              <a:gd name="T19" fmla="*/ 201039 h 283803"/>
              <a:gd name="T20" fmla="*/ 47684 w 285387"/>
              <a:gd name="T21" fmla="*/ 238968 h 283803"/>
              <a:gd name="T22" fmla="*/ 154289 w 285387"/>
              <a:gd name="T23" fmla="*/ 172319 h 283803"/>
              <a:gd name="T24" fmla="*/ 177237 w 285387"/>
              <a:gd name="T25" fmla="*/ 181509 h 283803"/>
              <a:gd name="T26" fmla="*/ 154289 w 285387"/>
              <a:gd name="T27" fmla="*/ 172319 h 283803"/>
              <a:gd name="T28" fmla="*/ 135268 w 285387"/>
              <a:gd name="T29" fmla="*/ 176915 h 283803"/>
              <a:gd name="T30" fmla="*/ 81374 w 285387"/>
              <a:gd name="T31" fmla="*/ 176915 h 283803"/>
              <a:gd name="T32" fmla="*/ 37473 w 285387"/>
              <a:gd name="T33" fmla="*/ 162564 h 283803"/>
              <a:gd name="T34" fmla="*/ 47684 w 285387"/>
              <a:gd name="T35" fmla="*/ 152352 h 283803"/>
              <a:gd name="T36" fmla="*/ 183128 w 285387"/>
              <a:gd name="T37" fmla="*/ 148195 h 283803"/>
              <a:gd name="T38" fmla="*/ 127648 w 285387"/>
              <a:gd name="T39" fmla="*/ 148195 h 283803"/>
              <a:gd name="T40" fmla="*/ 108573 w 285387"/>
              <a:gd name="T41" fmla="*/ 143599 h 283803"/>
              <a:gd name="T42" fmla="*/ 85363 w 285387"/>
              <a:gd name="T43" fmla="*/ 152790 h 283803"/>
              <a:gd name="T44" fmla="*/ 47684 w 285387"/>
              <a:gd name="T45" fmla="*/ 143599 h 283803"/>
              <a:gd name="T46" fmla="*/ 28719 w 285387"/>
              <a:gd name="T47" fmla="*/ 162564 h 283803"/>
              <a:gd name="T48" fmla="*/ 126111 w 285387"/>
              <a:gd name="T49" fmla="*/ 114880 h 283803"/>
              <a:gd name="T50" fmla="*/ 85375 w 285387"/>
              <a:gd name="T51" fmla="*/ 122524 h 283803"/>
              <a:gd name="T52" fmla="*/ 47684 w 285387"/>
              <a:gd name="T53" fmla="*/ 94628 h 283803"/>
              <a:gd name="T54" fmla="*/ 57896 w 285387"/>
              <a:gd name="T55" fmla="*/ 104938 h 283803"/>
              <a:gd name="T56" fmla="*/ 178662 w 285387"/>
              <a:gd name="T57" fmla="*/ 86160 h 283803"/>
              <a:gd name="T58" fmla="*/ 160827 w 285387"/>
              <a:gd name="T59" fmla="*/ 93804 h 283803"/>
              <a:gd name="T60" fmla="*/ 85344 w 285387"/>
              <a:gd name="T61" fmla="*/ 86160 h 283803"/>
              <a:gd name="T62" fmla="*/ 137315 w 285387"/>
              <a:gd name="T63" fmla="*/ 93804 h 283803"/>
              <a:gd name="T64" fmla="*/ 85344 w 285387"/>
              <a:gd name="T65" fmla="*/ 86160 h 283803"/>
              <a:gd name="T66" fmla="*/ 47684 w 285387"/>
              <a:gd name="T67" fmla="*/ 124085 h 283803"/>
              <a:gd name="T68" fmla="*/ 33029 w 285387"/>
              <a:gd name="T69" fmla="*/ 57439 h 283803"/>
              <a:gd name="T70" fmla="*/ 95855 w 285387"/>
              <a:gd name="T71" fmla="*/ 66630 h 283803"/>
              <a:gd name="T72" fmla="*/ 33029 w 285387"/>
              <a:gd name="T73" fmla="*/ 57439 h 283803"/>
              <a:gd name="T74" fmla="*/ 278081 w 285387"/>
              <a:gd name="T75" fmla="*/ 236137 h 283803"/>
              <a:gd name="T76" fmla="*/ 240121 w 285387"/>
              <a:gd name="T77" fmla="*/ 37913 h 283803"/>
              <a:gd name="T78" fmla="*/ 254721 w 285387"/>
              <a:gd name="T79" fmla="*/ 37913 h 283803"/>
              <a:gd name="T80" fmla="*/ 119773 w 285387"/>
              <a:gd name="T81" fmla="*/ 28719 h 283803"/>
              <a:gd name="T82" fmla="*/ 84104 w 285387"/>
              <a:gd name="T83" fmla="*/ 37911 h 283803"/>
              <a:gd name="T84" fmla="*/ 33081 w 285387"/>
              <a:gd name="T85" fmla="*/ 28719 h 283803"/>
              <a:gd name="T86" fmla="*/ 60695 w 285387"/>
              <a:gd name="T87" fmla="*/ 37911 h 283803"/>
              <a:gd name="T88" fmla="*/ 33081 w 285387"/>
              <a:gd name="T89" fmla="*/ 28719 h 283803"/>
              <a:gd name="T90" fmla="*/ 195445 w 285387"/>
              <a:gd name="T91" fmla="*/ 57771 h 283803"/>
              <a:gd name="T92" fmla="*/ 240121 w 285387"/>
              <a:gd name="T93" fmla="*/ 15887 h 283803"/>
              <a:gd name="T94" fmla="*/ 278081 w 285387"/>
              <a:gd name="T95" fmla="*/ 15887 h 283803"/>
              <a:gd name="T96" fmla="*/ 247421 w 285387"/>
              <a:gd name="T97" fmla="*/ 8666 h 283803"/>
              <a:gd name="T98" fmla="*/ 201586 w 285387"/>
              <a:gd name="T99" fmla="*/ 276576 h 283803"/>
              <a:gd name="T100" fmla="*/ 144145 w 285387"/>
              <a:gd name="T101" fmla="*/ 62102 h 283803"/>
              <a:gd name="T102" fmla="*/ 247421 w 285387"/>
              <a:gd name="T103" fmla="*/ 0 h 283803"/>
              <a:gd name="T104" fmla="*/ 286477 w 285387"/>
              <a:gd name="T105" fmla="*/ 15887 h 283803"/>
              <a:gd name="T106" fmla="*/ 263116 w 285387"/>
              <a:gd name="T107" fmla="*/ 283075 h 283803"/>
              <a:gd name="T108" fmla="*/ 232091 w 285387"/>
              <a:gd name="T109" fmla="*/ 242636 h 283803"/>
              <a:gd name="T110" fmla="*/ 247421 w 285387"/>
              <a:gd name="T111" fmla="*/ 0 h 283803"/>
              <a:gd name="T112" fmla="*/ 151371 w 285387"/>
              <a:gd name="T113" fmla="*/ 1445 h 283803"/>
              <a:gd name="T114" fmla="*/ 210257 w 285387"/>
              <a:gd name="T115" fmla="*/ 280909 h 283803"/>
              <a:gd name="T116" fmla="*/ 0 w 285387"/>
              <a:gd name="T117" fmla="*/ 280909 h 28380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5387" h="283803">
                <a:moveTo>
                  <a:pt x="273766" y="243567"/>
                </a:moveTo>
                <a:lnTo>
                  <a:pt x="242171" y="243927"/>
                </a:lnTo>
                <a:lnTo>
                  <a:pt x="258150" y="270870"/>
                </a:lnTo>
                <a:lnTo>
                  <a:pt x="273766" y="243567"/>
                </a:lnTo>
                <a:close/>
                <a:moveTo>
                  <a:pt x="84891" y="230187"/>
                </a:moveTo>
                <a:lnTo>
                  <a:pt x="147757" y="230187"/>
                </a:lnTo>
                <a:cubicBezTo>
                  <a:pt x="149900" y="230187"/>
                  <a:pt x="152043" y="232092"/>
                  <a:pt x="152043" y="234378"/>
                </a:cubicBezTo>
                <a:cubicBezTo>
                  <a:pt x="152043" y="237045"/>
                  <a:pt x="149900" y="239331"/>
                  <a:pt x="147757" y="239331"/>
                </a:cubicBezTo>
                <a:lnTo>
                  <a:pt x="84891" y="239331"/>
                </a:lnTo>
                <a:cubicBezTo>
                  <a:pt x="82748" y="239331"/>
                  <a:pt x="80962" y="237045"/>
                  <a:pt x="80962" y="234378"/>
                </a:cubicBezTo>
                <a:cubicBezTo>
                  <a:pt x="80962" y="232092"/>
                  <a:pt x="82748" y="230187"/>
                  <a:pt x="84891" y="230187"/>
                </a:cubicBezTo>
                <a:close/>
                <a:moveTo>
                  <a:pt x="47443" y="208734"/>
                </a:moveTo>
                <a:cubicBezTo>
                  <a:pt x="41638" y="208734"/>
                  <a:pt x="37283" y="213088"/>
                  <a:pt x="37283" y="218531"/>
                </a:cubicBezTo>
                <a:cubicBezTo>
                  <a:pt x="37283" y="224336"/>
                  <a:pt x="41638" y="229054"/>
                  <a:pt x="47443" y="229054"/>
                </a:cubicBezTo>
                <a:cubicBezTo>
                  <a:pt x="52886" y="229054"/>
                  <a:pt x="57603" y="224336"/>
                  <a:pt x="57603" y="218531"/>
                </a:cubicBezTo>
                <a:cubicBezTo>
                  <a:pt x="57603" y="213088"/>
                  <a:pt x="52886" y="208734"/>
                  <a:pt x="47443" y="208734"/>
                </a:cubicBezTo>
                <a:close/>
                <a:moveTo>
                  <a:pt x="131358" y="200025"/>
                </a:moveTo>
                <a:lnTo>
                  <a:pt x="177841" y="200025"/>
                </a:lnTo>
                <a:cubicBezTo>
                  <a:pt x="180020" y="200025"/>
                  <a:pt x="182199" y="201930"/>
                  <a:pt x="182199" y="204597"/>
                </a:cubicBezTo>
                <a:cubicBezTo>
                  <a:pt x="182199" y="207264"/>
                  <a:pt x="180020" y="209169"/>
                  <a:pt x="177841" y="209169"/>
                </a:cubicBezTo>
                <a:lnTo>
                  <a:pt x="131358" y="209169"/>
                </a:lnTo>
                <a:cubicBezTo>
                  <a:pt x="128816" y="209169"/>
                  <a:pt x="127000" y="207264"/>
                  <a:pt x="127000" y="204597"/>
                </a:cubicBezTo>
                <a:cubicBezTo>
                  <a:pt x="127000" y="201930"/>
                  <a:pt x="128816" y="200025"/>
                  <a:pt x="131358" y="200025"/>
                </a:cubicBezTo>
                <a:close/>
                <a:moveTo>
                  <a:pt x="84931" y="200025"/>
                </a:moveTo>
                <a:lnTo>
                  <a:pt x="108022" y="200025"/>
                </a:lnTo>
                <a:cubicBezTo>
                  <a:pt x="110547" y="200025"/>
                  <a:pt x="112351" y="201930"/>
                  <a:pt x="112351" y="204597"/>
                </a:cubicBezTo>
                <a:cubicBezTo>
                  <a:pt x="112351" y="207264"/>
                  <a:pt x="110547" y="209169"/>
                  <a:pt x="108022" y="209169"/>
                </a:cubicBezTo>
                <a:lnTo>
                  <a:pt x="84931" y="209169"/>
                </a:lnTo>
                <a:cubicBezTo>
                  <a:pt x="82766" y="209169"/>
                  <a:pt x="80962" y="207264"/>
                  <a:pt x="80962" y="204597"/>
                </a:cubicBezTo>
                <a:cubicBezTo>
                  <a:pt x="80962" y="201930"/>
                  <a:pt x="82766" y="200025"/>
                  <a:pt x="84931" y="200025"/>
                </a:cubicBezTo>
                <a:close/>
                <a:moveTo>
                  <a:pt x="47443" y="200025"/>
                </a:moveTo>
                <a:cubicBezTo>
                  <a:pt x="57603" y="200025"/>
                  <a:pt x="66312" y="208371"/>
                  <a:pt x="66312" y="218531"/>
                </a:cubicBezTo>
                <a:cubicBezTo>
                  <a:pt x="66312" y="229054"/>
                  <a:pt x="57603" y="237762"/>
                  <a:pt x="47443" y="237762"/>
                </a:cubicBezTo>
                <a:cubicBezTo>
                  <a:pt x="36920" y="237762"/>
                  <a:pt x="28575" y="229054"/>
                  <a:pt x="28575" y="218531"/>
                </a:cubicBezTo>
                <a:cubicBezTo>
                  <a:pt x="28575" y="208371"/>
                  <a:pt x="36920" y="200025"/>
                  <a:pt x="47443" y="200025"/>
                </a:cubicBezTo>
                <a:close/>
                <a:moveTo>
                  <a:pt x="153506" y="171450"/>
                </a:moveTo>
                <a:lnTo>
                  <a:pt x="176338" y="171450"/>
                </a:lnTo>
                <a:cubicBezTo>
                  <a:pt x="178478" y="171450"/>
                  <a:pt x="180619" y="173355"/>
                  <a:pt x="180619" y="176022"/>
                </a:cubicBezTo>
                <a:cubicBezTo>
                  <a:pt x="180619" y="178689"/>
                  <a:pt x="178478" y="180594"/>
                  <a:pt x="176338" y="180594"/>
                </a:cubicBezTo>
                <a:lnTo>
                  <a:pt x="153506" y="180594"/>
                </a:lnTo>
                <a:cubicBezTo>
                  <a:pt x="151009" y="180594"/>
                  <a:pt x="149225" y="178689"/>
                  <a:pt x="149225" y="176022"/>
                </a:cubicBezTo>
                <a:cubicBezTo>
                  <a:pt x="149225" y="173355"/>
                  <a:pt x="151009" y="171450"/>
                  <a:pt x="153506" y="171450"/>
                </a:cubicBezTo>
                <a:close/>
                <a:moveTo>
                  <a:pt x="84868" y="171450"/>
                </a:moveTo>
                <a:lnTo>
                  <a:pt x="130321" y="171450"/>
                </a:lnTo>
                <a:cubicBezTo>
                  <a:pt x="132807" y="171450"/>
                  <a:pt x="134582" y="173355"/>
                  <a:pt x="134582" y="176022"/>
                </a:cubicBezTo>
                <a:cubicBezTo>
                  <a:pt x="134582" y="178689"/>
                  <a:pt x="132807" y="180594"/>
                  <a:pt x="130321" y="180594"/>
                </a:cubicBezTo>
                <a:lnTo>
                  <a:pt x="84868" y="180594"/>
                </a:lnTo>
                <a:cubicBezTo>
                  <a:pt x="82738" y="180594"/>
                  <a:pt x="80962" y="178689"/>
                  <a:pt x="80962" y="176022"/>
                </a:cubicBezTo>
                <a:cubicBezTo>
                  <a:pt x="80962" y="173355"/>
                  <a:pt x="82738" y="171450"/>
                  <a:pt x="84868" y="171450"/>
                </a:cubicBezTo>
                <a:close/>
                <a:moveTo>
                  <a:pt x="47443" y="151584"/>
                </a:moveTo>
                <a:cubicBezTo>
                  <a:pt x="41638" y="151584"/>
                  <a:pt x="37283" y="155938"/>
                  <a:pt x="37283" y="161744"/>
                </a:cubicBezTo>
                <a:cubicBezTo>
                  <a:pt x="37283" y="167549"/>
                  <a:pt x="41638" y="171904"/>
                  <a:pt x="47443" y="171904"/>
                </a:cubicBezTo>
                <a:cubicBezTo>
                  <a:pt x="52886" y="171904"/>
                  <a:pt x="57603" y="167549"/>
                  <a:pt x="57603" y="161744"/>
                </a:cubicBezTo>
                <a:cubicBezTo>
                  <a:pt x="57603" y="155938"/>
                  <a:pt x="52886" y="151584"/>
                  <a:pt x="47443" y="151584"/>
                </a:cubicBezTo>
                <a:close/>
                <a:moveTo>
                  <a:pt x="131358" y="142875"/>
                </a:moveTo>
                <a:lnTo>
                  <a:pt x="177841" y="142875"/>
                </a:lnTo>
                <a:cubicBezTo>
                  <a:pt x="180020" y="142875"/>
                  <a:pt x="182199" y="145161"/>
                  <a:pt x="182199" y="147447"/>
                </a:cubicBezTo>
                <a:cubicBezTo>
                  <a:pt x="182199" y="150114"/>
                  <a:pt x="180020" y="152019"/>
                  <a:pt x="177841" y="152019"/>
                </a:cubicBezTo>
                <a:lnTo>
                  <a:pt x="131358" y="152019"/>
                </a:lnTo>
                <a:cubicBezTo>
                  <a:pt x="128816" y="152019"/>
                  <a:pt x="127000" y="150114"/>
                  <a:pt x="127000" y="147447"/>
                </a:cubicBezTo>
                <a:cubicBezTo>
                  <a:pt x="127000" y="145161"/>
                  <a:pt x="128816" y="142875"/>
                  <a:pt x="131358" y="142875"/>
                </a:cubicBezTo>
                <a:close/>
                <a:moveTo>
                  <a:pt x="84931" y="142875"/>
                </a:moveTo>
                <a:lnTo>
                  <a:pt x="108022" y="142875"/>
                </a:lnTo>
                <a:cubicBezTo>
                  <a:pt x="110547" y="142875"/>
                  <a:pt x="112351" y="145161"/>
                  <a:pt x="112351" y="147447"/>
                </a:cubicBezTo>
                <a:cubicBezTo>
                  <a:pt x="112351" y="150114"/>
                  <a:pt x="110547" y="152019"/>
                  <a:pt x="108022" y="152019"/>
                </a:cubicBezTo>
                <a:lnTo>
                  <a:pt x="84931" y="152019"/>
                </a:lnTo>
                <a:cubicBezTo>
                  <a:pt x="82766" y="152019"/>
                  <a:pt x="80962" y="150114"/>
                  <a:pt x="80962" y="147447"/>
                </a:cubicBezTo>
                <a:cubicBezTo>
                  <a:pt x="80962" y="145161"/>
                  <a:pt x="82766" y="142875"/>
                  <a:pt x="84931" y="142875"/>
                </a:cubicBezTo>
                <a:close/>
                <a:moveTo>
                  <a:pt x="47443" y="142875"/>
                </a:moveTo>
                <a:cubicBezTo>
                  <a:pt x="57603" y="142875"/>
                  <a:pt x="66312" y="151221"/>
                  <a:pt x="66312" y="161744"/>
                </a:cubicBezTo>
                <a:cubicBezTo>
                  <a:pt x="66312" y="171904"/>
                  <a:pt x="57603" y="180612"/>
                  <a:pt x="47443" y="180612"/>
                </a:cubicBezTo>
                <a:cubicBezTo>
                  <a:pt x="36920" y="180612"/>
                  <a:pt x="28575" y="171904"/>
                  <a:pt x="28575" y="161744"/>
                </a:cubicBezTo>
                <a:cubicBezTo>
                  <a:pt x="28575" y="151221"/>
                  <a:pt x="36920" y="142875"/>
                  <a:pt x="47443" y="142875"/>
                </a:cubicBezTo>
                <a:close/>
                <a:moveTo>
                  <a:pt x="84943" y="114300"/>
                </a:moveTo>
                <a:lnTo>
                  <a:pt x="125471" y="114300"/>
                </a:lnTo>
                <a:cubicBezTo>
                  <a:pt x="128004" y="114300"/>
                  <a:pt x="129813" y="115954"/>
                  <a:pt x="129813" y="117938"/>
                </a:cubicBezTo>
                <a:cubicBezTo>
                  <a:pt x="129813" y="120253"/>
                  <a:pt x="128004" y="121906"/>
                  <a:pt x="125471" y="121906"/>
                </a:cubicBezTo>
                <a:lnTo>
                  <a:pt x="84943" y="121906"/>
                </a:lnTo>
                <a:cubicBezTo>
                  <a:pt x="82772" y="121906"/>
                  <a:pt x="80962" y="120253"/>
                  <a:pt x="80962" y="117938"/>
                </a:cubicBezTo>
                <a:cubicBezTo>
                  <a:pt x="80962" y="115954"/>
                  <a:pt x="82772" y="114300"/>
                  <a:pt x="84943" y="114300"/>
                </a:cubicBezTo>
                <a:close/>
                <a:moveTo>
                  <a:pt x="47443" y="94151"/>
                </a:moveTo>
                <a:cubicBezTo>
                  <a:pt x="41638" y="94151"/>
                  <a:pt x="37283" y="98913"/>
                  <a:pt x="37283" y="104409"/>
                </a:cubicBezTo>
                <a:cubicBezTo>
                  <a:pt x="37283" y="110270"/>
                  <a:pt x="41638" y="115033"/>
                  <a:pt x="47443" y="115033"/>
                </a:cubicBezTo>
                <a:cubicBezTo>
                  <a:pt x="52886" y="115033"/>
                  <a:pt x="57603" y="110270"/>
                  <a:pt x="57603" y="104409"/>
                </a:cubicBezTo>
                <a:cubicBezTo>
                  <a:pt x="57603" y="98913"/>
                  <a:pt x="52886" y="94151"/>
                  <a:pt x="47443" y="94151"/>
                </a:cubicBezTo>
                <a:close/>
                <a:moveTo>
                  <a:pt x="160011" y="85725"/>
                </a:moveTo>
                <a:lnTo>
                  <a:pt x="177756" y="85725"/>
                </a:lnTo>
                <a:cubicBezTo>
                  <a:pt x="179974" y="85725"/>
                  <a:pt x="182193" y="87379"/>
                  <a:pt x="182193" y="89693"/>
                </a:cubicBezTo>
                <a:cubicBezTo>
                  <a:pt x="182193" y="91678"/>
                  <a:pt x="179974" y="93331"/>
                  <a:pt x="177756" y="93331"/>
                </a:cubicBezTo>
                <a:lnTo>
                  <a:pt x="160011" y="93331"/>
                </a:lnTo>
                <a:cubicBezTo>
                  <a:pt x="157424" y="93331"/>
                  <a:pt x="155575" y="91678"/>
                  <a:pt x="155575" y="89693"/>
                </a:cubicBezTo>
                <a:cubicBezTo>
                  <a:pt x="155575" y="87379"/>
                  <a:pt x="157424" y="85725"/>
                  <a:pt x="160011" y="85725"/>
                </a:cubicBezTo>
                <a:close/>
                <a:moveTo>
                  <a:pt x="84912" y="85725"/>
                </a:moveTo>
                <a:lnTo>
                  <a:pt x="136619" y="85725"/>
                </a:lnTo>
                <a:cubicBezTo>
                  <a:pt x="139133" y="85725"/>
                  <a:pt x="140928" y="87379"/>
                  <a:pt x="140928" y="89693"/>
                </a:cubicBezTo>
                <a:cubicBezTo>
                  <a:pt x="140928" y="91678"/>
                  <a:pt x="139133" y="93331"/>
                  <a:pt x="136619" y="93331"/>
                </a:cubicBezTo>
                <a:lnTo>
                  <a:pt x="84912" y="93331"/>
                </a:lnTo>
                <a:cubicBezTo>
                  <a:pt x="82758" y="93331"/>
                  <a:pt x="80962" y="91678"/>
                  <a:pt x="80962" y="89693"/>
                </a:cubicBezTo>
                <a:cubicBezTo>
                  <a:pt x="80962" y="87379"/>
                  <a:pt x="82758" y="85725"/>
                  <a:pt x="84912" y="85725"/>
                </a:cubicBezTo>
                <a:close/>
                <a:moveTo>
                  <a:pt x="47443" y="85725"/>
                </a:moveTo>
                <a:cubicBezTo>
                  <a:pt x="57603" y="85725"/>
                  <a:pt x="66312" y="94151"/>
                  <a:pt x="66312" y="104409"/>
                </a:cubicBezTo>
                <a:cubicBezTo>
                  <a:pt x="66312" y="115033"/>
                  <a:pt x="57603" y="123459"/>
                  <a:pt x="47443" y="123459"/>
                </a:cubicBezTo>
                <a:cubicBezTo>
                  <a:pt x="36920" y="123459"/>
                  <a:pt x="28575" y="115033"/>
                  <a:pt x="28575" y="104409"/>
                </a:cubicBezTo>
                <a:cubicBezTo>
                  <a:pt x="28575" y="94151"/>
                  <a:pt x="36920" y="85725"/>
                  <a:pt x="47443" y="85725"/>
                </a:cubicBezTo>
                <a:close/>
                <a:moveTo>
                  <a:pt x="32861" y="57150"/>
                </a:moveTo>
                <a:lnTo>
                  <a:pt x="95369" y="57150"/>
                </a:lnTo>
                <a:cubicBezTo>
                  <a:pt x="97869" y="57150"/>
                  <a:pt x="99655" y="59055"/>
                  <a:pt x="99655" y="61722"/>
                </a:cubicBezTo>
                <a:cubicBezTo>
                  <a:pt x="99655" y="64008"/>
                  <a:pt x="97869" y="66294"/>
                  <a:pt x="95369" y="66294"/>
                </a:cubicBezTo>
                <a:lnTo>
                  <a:pt x="32861" y="66294"/>
                </a:lnTo>
                <a:cubicBezTo>
                  <a:pt x="30361" y="66294"/>
                  <a:pt x="28575" y="64008"/>
                  <a:pt x="28575" y="61722"/>
                </a:cubicBezTo>
                <a:cubicBezTo>
                  <a:pt x="28575" y="59055"/>
                  <a:pt x="30361" y="57150"/>
                  <a:pt x="32861" y="57150"/>
                </a:cubicBezTo>
                <a:close/>
                <a:moveTo>
                  <a:pt x="262145" y="37721"/>
                </a:moveTo>
                <a:lnTo>
                  <a:pt x="262145" y="234946"/>
                </a:lnTo>
                <a:lnTo>
                  <a:pt x="276671" y="234946"/>
                </a:lnTo>
                <a:lnTo>
                  <a:pt x="276671" y="37721"/>
                </a:lnTo>
                <a:lnTo>
                  <a:pt x="262145" y="37721"/>
                </a:lnTo>
                <a:close/>
                <a:moveTo>
                  <a:pt x="238903" y="37721"/>
                </a:moveTo>
                <a:lnTo>
                  <a:pt x="238903" y="234946"/>
                </a:lnTo>
                <a:lnTo>
                  <a:pt x="253429" y="234946"/>
                </a:lnTo>
                <a:lnTo>
                  <a:pt x="253429" y="37721"/>
                </a:lnTo>
                <a:lnTo>
                  <a:pt x="238903" y="37721"/>
                </a:lnTo>
                <a:close/>
                <a:moveTo>
                  <a:pt x="83677" y="28575"/>
                </a:moveTo>
                <a:lnTo>
                  <a:pt x="119165" y="28575"/>
                </a:lnTo>
                <a:cubicBezTo>
                  <a:pt x="121674" y="28575"/>
                  <a:pt x="123467" y="30480"/>
                  <a:pt x="123467" y="33147"/>
                </a:cubicBezTo>
                <a:cubicBezTo>
                  <a:pt x="123467" y="35814"/>
                  <a:pt x="121674" y="37719"/>
                  <a:pt x="119165" y="37719"/>
                </a:cubicBezTo>
                <a:lnTo>
                  <a:pt x="83677" y="37719"/>
                </a:lnTo>
                <a:cubicBezTo>
                  <a:pt x="81168" y="37719"/>
                  <a:pt x="79375" y="35814"/>
                  <a:pt x="79375" y="33147"/>
                </a:cubicBezTo>
                <a:cubicBezTo>
                  <a:pt x="79375" y="30480"/>
                  <a:pt x="81168" y="28575"/>
                  <a:pt x="83677" y="28575"/>
                </a:cubicBezTo>
                <a:close/>
                <a:moveTo>
                  <a:pt x="32913" y="28575"/>
                </a:moveTo>
                <a:lnTo>
                  <a:pt x="60387" y="28575"/>
                </a:lnTo>
                <a:cubicBezTo>
                  <a:pt x="62918" y="28575"/>
                  <a:pt x="64725" y="30480"/>
                  <a:pt x="64725" y="33147"/>
                </a:cubicBezTo>
                <a:cubicBezTo>
                  <a:pt x="64725" y="35814"/>
                  <a:pt x="62918" y="37719"/>
                  <a:pt x="60387" y="37719"/>
                </a:cubicBezTo>
                <a:lnTo>
                  <a:pt x="32913" y="37719"/>
                </a:lnTo>
                <a:cubicBezTo>
                  <a:pt x="30382" y="37719"/>
                  <a:pt x="28575" y="35814"/>
                  <a:pt x="28575" y="33147"/>
                </a:cubicBezTo>
                <a:cubicBezTo>
                  <a:pt x="28575" y="30480"/>
                  <a:pt x="30382" y="28575"/>
                  <a:pt x="32913" y="28575"/>
                </a:cubicBezTo>
                <a:close/>
                <a:moveTo>
                  <a:pt x="152041" y="14729"/>
                </a:moveTo>
                <a:lnTo>
                  <a:pt x="152041" y="57479"/>
                </a:lnTo>
                <a:lnTo>
                  <a:pt x="194454" y="57479"/>
                </a:lnTo>
                <a:lnTo>
                  <a:pt x="152041" y="14729"/>
                </a:lnTo>
                <a:close/>
                <a:moveTo>
                  <a:pt x="246166" y="8622"/>
                </a:moveTo>
                <a:cubicBezTo>
                  <a:pt x="242171" y="8622"/>
                  <a:pt x="238903" y="11855"/>
                  <a:pt x="238903" y="15807"/>
                </a:cubicBezTo>
                <a:lnTo>
                  <a:pt x="238903" y="29099"/>
                </a:lnTo>
                <a:lnTo>
                  <a:pt x="276671" y="29099"/>
                </a:lnTo>
                <a:lnTo>
                  <a:pt x="276671" y="15807"/>
                </a:lnTo>
                <a:cubicBezTo>
                  <a:pt x="276671" y="14010"/>
                  <a:pt x="275582" y="12214"/>
                  <a:pt x="274492" y="10777"/>
                </a:cubicBezTo>
                <a:cubicBezTo>
                  <a:pt x="273040" y="9340"/>
                  <a:pt x="271224" y="8622"/>
                  <a:pt x="269408" y="8622"/>
                </a:cubicBezTo>
                <a:lnTo>
                  <a:pt x="246166" y="8622"/>
                </a:lnTo>
                <a:close/>
                <a:moveTo>
                  <a:pt x="8626" y="8622"/>
                </a:moveTo>
                <a:lnTo>
                  <a:pt x="8626" y="275181"/>
                </a:lnTo>
                <a:lnTo>
                  <a:pt x="200564" y="275181"/>
                </a:lnTo>
                <a:lnTo>
                  <a:pt x="200564" y="66101"/>
                </a:lnTo>
                <a:lnTo>
                  <a:pt x="147728" y="66101"/>
                </a:lnTo>
                <a:cubicBezTo>
                  <a:pt x="145571" y="66101"/>
                  <a:pt x="143414" y="63945"/>
                  <a:pt x="143414" y="61790"/>
                </a:cubicBezTo>
                <a:lnTo>
                  <a:pt x="143414" y="8622"/>
                </a:lnTo>
                <a:lnTo>
                  <a:pt x="8626" y="8622"/>
                </a:lnTo>
                <a:close/>
                <a:moveTo>
                  <a:pt x="246166" y="0"/>
                </a:moveTo>
                <a:lnTo>
                  <a:pt x="269408" y="0"/>
                </a:lnTo>
                <a:cubicBezTo>
                  <a:pt x="273766" y="0"/>
                  <a:pt x="277398" y="1796"/>
                  <a:pt x="280303" y="4670"/>
                </a:cubicBezTo>
                <a:cubicBezTo>
                  <a:pt x="283571" y="7544"/>
                  <a:pt x="285024" y="11855"/>
                  <a:pt x="285024" y="15807"/>
                </a:cubicBezTo>
                <a:lnTo>
                  <a:pt x="285387" y="239257"/>
                </a:lnTo>
                <a:cubicBezTo>
                  <a:pt x="285387" y="240334"/>
                  <a:pt x="285024" y="240694"/>
                  <a:pt x="284661" y="241412"/>
                </a:cubicBezTo>
                <a:lnTo>
                  <a:pt x="261782" y="281647"/>
                </a:lnTo>
                <a:cubicBezTo>
                  <a:pt x="261056" y="283084"/>
                  <a:pt x="259603" y="283803"/>
                  <a:pt x="258150" y="283803"/>
                </a:cubicBezTo>
                <a:cubicBezTo>
                  <a:pt x="256335" y="283803"/>
                  <a:pt x="254882" y="283084"/>
                  <a:pt x="254156" y="281647"/>
                </a:cubicBezTo>
                <a:lnTo>
                  <a:pt x="230914" y="241412"/>
                </a:lnTo>
                <a:cubicBezTo>
                  <a:pt x="230550" y="240694"/>
                  <a:pt x="230550" y="240334"/>
                  <a:pt x="230550" y="239257"/>
                </a:cubicBezTo>
                <a:lnTo>
                  <a:pt x="230187" y="15807"/>
                </a:lnTo>
                <a:cubicBezTo>
                  <a:pt x="230187" y="7185"/>
                  <a:pt x="237450" y="0"/>
                  <a:pt x="246166" y="0"/>
                </a:cubicBezTo>
                <a:close/>
                <a:moveTo>
                  <a:pt x="4313" y="0"/>
                </a:moveTo>
                <a:lnTo>
                  <a:pt x="147728" y="0"/>
                </a:lnTo>
                <a:cubicBezTo>
                  <a:pt x="148806" y="0"/>
                  <a:pt x="149884" y="359"/>
                  <a:pt x="150603" y="1437"/>
                </a:cubicBezTo>
                <a:lnTo>
                  <a:pt x="208113" y="58916"/>
                </a:lnTo>
                <a:cubicBezTo>
                  <a:pt x="208831" y="59634"/>
                  <a:pt x="209191" y="60712"/>
                  <a:pt x="209191" y="61790"/>
                </a:cubicBezTo>
                <a:lnTo>
                  <a:pt x="209191" y="279492"/>
                </a:lnTo>
                <a:cubicBezTo>
                  <a:pt x="209191" y="282007"/>
                  <a:pt x="207394" y="283803"/>
                  <a:pt x="205237" y="283803"/>
                </a:cubicBezTo>
                <a:lnTo>
                  <a:pt x="4313" y="283803"/>
                </a:lnTo>
                <a:cubicBezTo>
                  <a:pt x="1797" y="283803"/>
                  <a:pt x="0" y="282007"/>
                  <a:pt x="0" y="279492"/>
                </a:cubicBezTo>
                <a:lnTo>
                  <a:pt x="0" y="4670"/>
                </a:lnTo>
                <a:cubicBezTo>
                  <a:pt x="0" y="1796"/>
                  <a:pt x="1797" y="0"/>
                  <a:pt x="4313" y="0"/>
                </a:cubicBezTo>
                <a:close/>
              </a:path>
            </a:pathLst>
          </a:custGeom>
          <a:solidFill>
            <a:schemeClr val="accent2"/>
          </a:solidFill>
          <a:ln>
            <a:noFill/>
          </a:ln>
          <a:effectLst/>
        </p:spPr>
        <p:txBody>
          <a:bodyPr anchor="ctr"/>
          <a:lstStyle/>
          <a:p>
            <a:endParaRPr lang="en-US" sz="900" dirty="0">
              <a:latin typeface="Roboto Light" panose="02000000000000000000" pitchFamily="2" charset="0"/>
            </a:endParaRPr>
          </a:p>
        </p:txBody>
      </p:sp>
      <p:sp>
        <p:nvSpPr>
          <p:cNvPr id="69" name="Freeform 939">
            <a:extLst>
              <a:ext uri="{FF2B5EF4-FFF2-40B4-BE49-F238E27FC236}">
                <a16:creationId xmlns:a16="http://schemas.microsoft.com/office/drawing/2014/main" id="{A99793D2-CEA8-8343-B406-73C43FF9BDA2}"/>
              </a:ext>
            </a:extLst>
          </p:cNvPr>
          <p:cNvSpPr>
            <a:spLocks noChangeAspect="1" noChangeArrowheads="1"/>
          </p:cNvSpPr>
          <p:nvPr/>
        </p:nvSpPr>
        <p:spPr bwMode="auto">
          <a:xfrm>
            <a:off x="4225847" y="5186598"/>
            <a:ext cx="477463" cy="477463"/>
          </a:xfrm>
          <a:custGeom>
            <a:avLst/>
            <a:gdLst>
              <a:gd name="T0" fmla="*/ 222417 w 283804"/>
              <a:gd name="T1" fmla="*/ 276576 h 283803"/>
              <a:gd name="T2" fmla="*/ 240471 w 283804"/>
              <a:gd name="T3" fmla="*/ 262133 h 283803"/>
              <a:gd name="T4" fmla="*/ 26357 w 283804"/>
              <a:gd name="T5" fmla="*/ 276576 h 283803"/>
              <a:gd name="T6" fmla="*/ 44771 w 283804"/>
              <a:gd name="T7" fmla="*/ 262133 h 283803"/>
              <a:gd name="T8" fmla="*/ 72574 w 283804"/>
              <a:gd name="T9" fmla="*/ 276576 h 283803"/>
              <a:gd name="T10" fmla="*/ 102182 w 283804"/>
              <a:gd name="T11" fmla="*/ 250579 h 283803"/>
              <a:gd name="T12" fmla="*/ 141538 w 283804"/>
              <a:gd name="T13" fmla="*/ 276576 h 283803"/>
              <a:gd name="T14" fmla="*/ 177284 w 283804"/>
              <a:gd name="T15" fmla="*/ 245164 h 283803"/>
              <a:gd name="T16" fmla="*/ 113736 w 283804"/>
              <a:gd name="T17" fmla="*/ 216278 h 283803"/>
              <a:gd name="T18" fmla="*/ 67881 w 283804"/>
              <a:gd name="T19" fmla="*/ 155619 h 283803"/>
              <a:gd name="T20" fmla="*/ 206168 w 283804"/>
              <a:gd name="T21" fmla="*/ 132511 h 283803"/>
              <a:gd name="T22" fmla="*/ 159952 w 283804"/>
              <a:gd name="T23" fmla="*/ 193170 h 283803"/>
              <a:gd name="T24" fmla="*/ 206168 w 283804"/>
              <a:gd name="T25" fmla="*/ 132511 h 283803"/>
              <a:gd name="T26" fmla="*/ 176723 w 283804"/>
              <a:gd name="T27" fmla="*/ 62034 h 283803"/>
              <a:gd name="T28" fmla="*/ 167533 w 283804"/>
              <a:gd name="T29" fmla="*/ 62034 h 283803"/>
              <a:gd name="T30" fmla="*/ 101924 w 283804"/>
              <a:gd name="T31" fmla="*/ 57439 h 283803"/>
              <a:gd name="T32" fmla="*/ 101924 w 283804"/>
              <a:gd name="T33" fmla="*/ 66630 h 283803"/>
              <a:gd name="T34" fmla="*/ 101924 w 283804"/>
              <a:gd name="T35" fmla="*/ 57439 h 283803"/>
              <a:gd name="T36" fmla="*/ 141584 w 283804"/>
              <a:gd name="T37" fmla="*/ 23522 h 283803"/>
              <a:gd name="T38" fmla="*/ 156504 w 283804"/>
              <a:gd name="T39" fmla="*/ 39559 h 283803"/>
              <a:gd name="T40" fmla="*/ 148498 w 283804"/>
              <a:gd name="T41" fmla="*/ 42839 h 283803"/>
              <a:gd name="T42" fmla="*/ 125209 w 283804"/>
              <a:gd name="T43" fmla="*/ 46485 h 283803"/>
              <a:gd name="T44" fmla="*/ 157596 w 283804"/>
              <a:gd name="T45" fmla="*/ 76009 h 283803"/>
              <a:gd name="T46" fmla="*/ 141584 w 283804"/>
              <a:gd name="T47" fmla="*/ 99335 h 283803"/>
              <a:gd name="T48" fmla="*/ 132851 w 283804"/>
              <a:gd name="T49" fmla="*/ 99335 h 283803"/>
              <a:gd name="T50" fmla="*/ 117931 w 283804"/>
              <a:gd name="T51" fmla="*/ 83298 h 283803"/>
              <a:gd name="T52" fmla="*/ 125937 w 283804"/>
              <a:gd name="T53" fmla="*/ 79654 h 283803"/>
              <a:gd name="T54" fmla="*/ 149226 w 283804"/>
              <a:gd name="T55" fmla="*/ 76009 h 283803"/>
              <a:gd name="T56" fmla="*/ 116476 w 283804"/>
              <a:gd name="T57" fmla="*/ 46485 h 283803"/>
              <a:gd name="T58" fmla="*/ 132851 w 283804"/>
              <a:gd name="T59" fmla="*/ 23522 h 283803"/>
              <a:gd name="T60" fmla="*/ 136844 w 283804"/>
              <a:gd name="T61" fmla="*/ 8666 h 283803"/>
              <a:gd name="T62" fmla="*/ 136844 w 283804"/>
              <a:gd name="T63" fmla="*/ 115541 h 283803"/>
              <a:gd name="T64" fmla="*/ 136844 w 283804"/>
              <a:gd name="T65" fmla="*/ 8666 h 283803"/>
              <a:gd name="T66" fmla="*/ 198947 w 283804"/>
              <a:gd name="T67" fmla="*/ 62102 h 283803"/>
              <a:gd name="T68" fmla="*/ 141177 w 283804"/>
              <a:gd name="T69" fmla="*/ 162840 h 283803"/>
              <a:gd name="T70" fmla="*/ 228916 w 283804"/>
              <a:gd name="T71" fmla="*/ 123845 h 283803"/>
              <a:gd name="T72" fmla="*/ 159952 w 283804"/>
              <a:gd name="T73" fmla="*/ 201835 h 283803"/>
              <a:gd name="T74" fmla="*/ 141177 w 283804"/>
              <a:gd name="T75" fmla="*/ 254551 h 283803"/>
              <a:gd name="T76" fmla="*/ 218806 w 283804"/>
              <a:gd name="T77" fmla="*/ 264661 h 283803"/>
              <a:gd name="T78" fmla="*/ 267551 w 283804"/>
              <a:gd name="T79" fmla="*/ 276576 h 283803"/>
              <a:gd name="T80" fmla="*/ 285242 w 283804"/>
              <a:gd name="T81" fmla="*/ 280909 h 283803"/>
              <a:gd name="T82" fmla="*/ 4331 w 283804"/>
              <a:gd name="T83" fmla="*/ 285241 h 283803"/>
              <a:gd name="T84" fmla="*/ 4331 w 283804"/>
              <a:gd name="T85" fmla="*/ 276576 h 283803"/>
              <a:gd name="T86" fmla="*/ 44771 w 283804"/>
              <a:gd name="T87" fmla="*/ 253829 h 283803"/>
              <a:gd name="T88" fmla="*/ 102182 w 283804"/>
              <a:gd name="T89" fmla="*/ 241914 h 283803"/>
              <a:gd name="T90" fmla="*/ 132511 w 283804"/>
              <a:gd name="T91" fmla="*/ 224943 h 283803"/>
              <a:gd name="T92" fmla="*/ 40439 w 283804"/>
              <a:gd name="T93" fmla="*/ 151286 h 283803"/>
              <a:gd name="T94" fmla="*/ 67881 w 283804"/>
              <a:gd name="T95" fmla="*/ 146953 h 283803"/>
              <a:gd name="T96" fmla="*/ 132511 w 283804"/>
              <a:gd name="T97" fmla="*/ 123845 h 283803"/>
              <a:gd name="T98" fmla="*/ 136844 w 283804"/>
              <a:gd name="T99" fmla="*/ 0 h 28380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83804" h="283803">
                <a:moveTo>
                  <a:pt x="239258" y="260811"/>
                </a:moveTo>
                <a:cubicBezTo>
                  <a:pt x="230636" y="260811"/>
                  <a:pt x="223092" y="266918"/>
                  <a:pt x="221295" y="275181"/>
                </a:cubicBezTo>
                <a:lnTo>
                  <a:pt x="257220" y="275181"/>
                </a:lnTo>
                <a:cubicBezTo>
                  <a:pt x="255424" y="266918"/>
                  <a:pt x="247879" y="260811"/>
                  <a:pt x="239258" y="260811"/>
                </a:cubicBezTo>
                <a:close/>
                <a:moveTo>
                  <a:pt x="44546" y="260811"/>
                </a:moveTo>
                <a:cubicBezTo>
                  <a:pt x="35565" y="260811"/>
                  <a:pt x="28380" y="266918"/>
                  <a:pt x="26225" y="275181"/>
                </a:cubicBezTo>
                <a:lnTo>
                  <a:pt x="62508" y="275181"/>
                </a:lnTo>
                <a:cubicBezTo>
                  <a:pt x="60353" y="266918"/>
                  <a:pt x="53168" y="260811"/>
                  <a:pt x="44546" y="260811"/>
                </a:cubicBezTo>
                <a:close/>
                <a:moveTo>
                  <a:pt x="101666" y="249315"/>
                </a:moveTo>
                <a:cubicBezTo>
                  <a:pt x="86578" y="249315"/>
                  <a:pt x="74004" y="260452"/>
                  <a:pt x="72208" y="275181"/>
                </a:cubicBezTo>
                <a:lnTo>
                  <a:pt x="131484" y="275181"/>
                </a:lnTo>
                <a:cubicBezTo>
                  <a:pt x="129328" y="260452"/>
                  <a:pt x="116754" y="249315"/>
                  <a:pt x="101666" y="249315"/>
                </a:cubicBezTo>
                <a:close/>
                <a:moveTo>
                  <a:pt x="176390" y="243927"/>
                </a:moveTo>
                <a:cubicBezTo>
                  <a:pt x="158068" y="243927"/>
                  <a:pt x="142620" y="257578"/>
                  <a:pt x="140824" y="275181"/>
                </a:cubicBezTo>
                <a:lnTo>
                  <a:pt x="211596" y="275181"/>
                </a:lnTo>
                <a:cubicBezTo>
                  <a:pt x="209799" y="257578"/>
                  <a:pt x="194711" y="243927"/>
                  <a:pt x="176390" y="243927"/>
                </a:cubicBezTo>
                <a:close/>
                <a:moveTo>
                  <a:pt x="48857" y="154834"/>
                </a:moveTo>
                <a:cubicBezTo>
                  <a:pt x="51013" y="188603"/>
                  <a:pt x="79034" y="215187"/>
                  <a:pt x="113162" y="215187"/>
                </a:cubicBezTo>
                <a:lnTo>
                  <a:pt x="131843" y="215187"/>
                </a:lnTo>
                <a:cubicBezTo>
                  <a:pt x="129328" y="181418"/>
                  <a:pt x="101307" y="154834"/>
                  <a:pt x="67538" y="154834"/>
                </a:cubicBezTo>
                <a:lnTo>
                  <a:pt x="48857" y="154834"/>
                </a:lnTo>
                <a:close/>
                <a:moveTo>
                  <a:pt x="205129" y="131843"/>
                </a:moveTo>
                <a:cubicBezTo>
                  <a:pt x="170642" y="131843"/>
                  <a:pt x="142620" y="158427"/>
                  <a:pt x="140824" y="192196"/>
                </a:cubicBezTo>
                <a:lnTo>
                  <a:pt x="159145" y="192196"/>
                </a:lnTo>
                <a:cubicBezTo>
                  <a:pt x="193274" y="192196"/>
                  <a:pt x="221295" y="165612"/>
                  <a:pt x="223451" y="131843"/>
                </a:cubicBezTo>
                <a:lnTo>
                  <a:pt x="205129" y="131843"/>
                </a:lnTo>
                <a:close/>
                <a:moveTo>
                  <a:pt x="171260" y="57150"/>
                </a:moveTo>
                <a:cubicBezTo>
                  <a:pt x="173546" y="57150"/>
                  <a:pt x="175832" y="59055"/>
                  <a:pt x="175832" y="61722"/>
                </a:cubicBezTo>
                <a:cubicBezTo>
                  <a:pt x="175832" y="64008"/>
                  <a:pt x="173546" y="66294"/>
                  <a:pt x="171260" y="66294"/>
                </a:cubicBezTo>
                <a:cubicBezTo>
                  <a:pt x="168593" y="66294"/>
                  <a:pt x="166688" y="64008"/>
                  <a:pt x="166688" y="61722"/>
                </a:cubicBezTo>
                <a:cubicBezTo>
                  <a:pt x="166688" y="59055"/>
                  <a:pt x="168593" y="57150"/>
                  <a:pt x="171260" y="57150"/>
                </a:cubicBezTo>
                <a:close/>
                <a:moveTo>
                  <a:pt x="101410" y="57150"/>
                </a:moveTo>
                <a:cubicBezTo>
                  <a:pt x="104077" y="57150"/>
                  <a:pt x="105982" y="59055"/>
                  <a:pt x="105982" y="61722"/>
                </a:cubicBezTo>
                <a:cubicBezTo>
                  <a:pt x="105982" y="64008"/>
                  <a:pt x="104077" y="66294"/>
                  <a:pt x="101410" y="66294"/>
                </a:cubicBezTo>
                <a:cubicBezTo>
                  <a:pt x="98743" y="66294"/>
                  <a:pt x="96838" y="64008"/>
                  <a:pt x="96838" y="61722"/>
                </a:cubicBezTo>
                <a:cubicBezTo>
                  <a:pt x="96838" y="59055"/>
                  <a:pt x="98743" y="57150"/>
                  <a:pt x="101410" y="57150"/>
                </a:cubicBezTo>
                <a:close/>
                <a:moveTo>
                  <a:pt x="136525" y="19050"/>
                </a:moveTo>
                <a:cubicBezTo>
                  <a:pt x="139060" y="19050"/>
                  <a:pt x="140870" y="20863"/>
                  <a:pt x="140870" y="23402"/>
                </a:cubicBezTo>
                <a:lnTo>
                  <a:pt x="140870" y="27754"/>
                </a:lnTo>
                <a:cubicBezTo>
                  <a:pt x="147387" y="29204"/>
                  <a:pt x="152818" y="33194"/>
                  <a:pt x="155715" y="39359"/>
                </a:cubicBezTo>
                <a:cubicBezTo>
                  <a:pt x="156439" y="41535"/>
                  <a:pt x="155715" y="44073"/>
                  <a:pt x="153180" y="45161"/>
                </a:cubicBezTo>
                <a:cubicBezTo>
                  <a:pt x="151008" y="45887"/>
                  <a:pt x="148473" y="45161"/>
                  <a:pt x="147749" y="42623"/>
                </a:cubicBezTo>
                <a:cubicBezTo>
                  <a:pt x="145939" y="38634"/>
                  <a:pt x="141594" y="35732"/>
                  <a:pt x="136525" y="35732"/>
                </a:cubicBezTo>
                <a:cubicBezTo>
                  <a:pt x="130008" y="35732"/>
                  <a:pt x="124577" y="40447"/>
                  <a:pt x="124577" y="46249"/>
                </a:cubicBezTo>
                <a:cubicBezTo>
                  <a:pt x="124577" y="53140"/>
                  <a:pt x="128560" y="56767"/>
                  <a:pt x="136525" y="56767"/>
                </a:cubicBezTo>
                <a:cubicBezTo>
                  <a:pt x="151732" y="56767"/>
                  <a:pt x="156801" y="66558"/>
                  <a:pt x="156801" y="75625"/>
                </a:cubicBezTo>
                <a:cubicBezTo>
                  <a:pt x="156801" y="84691"/>
                  <a:pt x="150284" y="92670"/>
                  <a:pt x="140870" y="94483"/>
                </a:cubicBezTo>
                <a:lnTo>
                  <a:pt x="140870" y="98835"/>
                </a:lnTo>
                <a:cubicBezTo>
                  <a:pt x="140870" y="101011"/>
                  <a:pt x="139060" y="102824"/>
                  <a:pt x="136525" y="102824"/>
                </a:cubicBezTo>
                <a:cubicBezTo>
                  <a:pt x="133991" y="102824"/>
                  <a:pt x="132181" y="101011"/>
                  <a:pt x="132181" y="98835"/>
                </a:cubicBezTo>
                <a:lnTo>
                  <a:pt x="132181" y="94483"/>
                </a:lnTo>
                <a:cubicBezTo>
                  <a:pt x="125663" y="93033"/>
                  <a:pt x="119870" y="89043"/>
                  <a:pt x="117336" y="82878"/>
                </a:cubicBezTo>
                <a:cubicBezTo>
                  <a:pt x="116250" y="80702"/>
                  <a:pt x="117336" y="78164"/>
                  <a:pt x="119870" y="77076"/>
                </a:cubicBezTo>
                <a:cubicBezTo>
                  <a:pt x="122043" y="75988"/>
                  <a:pt x="124577" y="77076"/>
                  <a:pt x="125301" y="79252"/>
                </a:cubicBezTo>
                <a:cubicBezTo>
                  <a:pt x="127112" y="83241"/>
                  <a:pt x="131818" y="86142"/>
                  <a:pt x="136525" y="86142"/>
                </a:cubicBezTo>
                <a:cubicBezTo>
                  <a:pt x="143042" y="86142"/>
                  <a:pt x="148473" y="81427"/>
                  <a:pt x="148473" y="75625"/>
                </a:cubicBezTo>
                <a:cubicBezTo>
                  <a:pt x="148473" y="69097"/>
                  <a:pt x="144491" y="65470"/>
                  <a:pt x="136525" y="65470"/>
                </a:cubicBezTo>
                <a:cubicBezTo>
                  <a:pt x="121319" y="65470"/>
                  <a:pt x="115888" y="55316"/>
                  <a:pt x="115888" y="46249"/>
                </a:cubicBezTo>
                <a:cubicBezTo>
                  <a:pt x="115888" y="37183"/>
                  <a:pt x="123129" y="29567"/>
                  <a:pt x="132181" y="27391"/>
                </a:cubicBezTo>
                <a:lnTo>
                  <a:pt x="132181" y="23402"/>
                </a:lnTo>
                <a:cubicBezTo>
                  <a:pt x="132181" y="20863"/>
                  <a:pt x="133991" y="19050"/>
                  <a:pt x="136525" y="19050"/>
                </a:cubicBezTo>
                <a:close/>
                <a:moveTo>
                  <a:pt x="136154" y="8622"/>
                </a:moveTo>
                <a:cubicBezTo>
                  <a:pt x="107055" y="8622"/>
                  <a:pt x="82985" y="32691"/>
                  <a:pt x="82985" y="61790"/>
                </a:cubicBezTo>
                <a:cubicBezTo>
                  <a:pt x="82985" y="90889"/>
                  <a:pt x="107055" y="114958"/>
                  <a:pt x="136154" y="114958"/>
                </a:cubicBezTo>
                <a:cubicBezTo>
                  <a:pt x="165253" y="114958"/>
                  <a:pt x="189322" y="90889"/>
                  <a:pt x="189322" y="61790"/>
                </a:cubicBezTo>
                <a:cubicBezTo>
                  <a:pt x="189322" y="32691"/>
                  <a:pt x="165253" y="8622"/>
                  <a:pt x="136154" y="8622"/>
                </a:cubicBezTo>
                <a:close/>
                <a:moveTo>
                  <a:pt x="136154" y="0"/>
                </a:moveTo>
                <a:cubicBezTo>
                  <a:pt x="170282" y="0"/>
                  <a:pt x="197944" y="27662"/>
                  <a:pt x="197944" y="61790"/>
                </a:cubicBezTo>
                <a:cubicBezTo>
                  <a:pt x="197944" y="94122"/>
                  <a:pt x="172438" y="121065"/>
                  <a:pt x="140465" y="123221"/>
                </a:cubicBezTo>
                <a:lnTo>
                  <a:pt x="140465" y="162019"/>
                </a:lnTo>
                <a:cubicBezTo>
                  <a:pt x="152679" y="139027"/>
                  <a:pt x="177108" y="123221"/>
                  <a:pt x="205129" y="123221"/>
                </a:cubicBezTo>
                <a:lnTo>
                  <a:pt x="227762" y="123221"/>
                </a:lnTo>
                <a:cubicBezTo>
                  <a:pt x="230276" y="123221"/>
                  <a:pt x="232073" y="125017"/>
                  <a:pt x="232073" y="127891"/>
                </a:cubicBezTo>
                <a:cubicBezTo>
                  <a:pt x="232073" y="168126"/>
                  <a:pt x="199381" y="200817"/>
                  <a:pt x="159145" y="200817"/>
                </a:cubicBezTo>
                <a:lnTo>
                  <a:pt x="140465" y="200817"/>
                </a:lnTo>
                <a:lnTo>
                  <a:pt x="140465" y="253267"/>
                </a:lnTo>
                <a:cubicBezTo>
                  <a:pt x="148368" y="242130"/>
                  <a:pt x="161660" y="234946"/>
                  <a:pt x="176390" y="234946"/>
                </a:cubicBezTo>
                <a:cubicBezTo>
                  <a:pt x="195070" y="234946"/>
                  <a:pt x="211236" y="246801"/>
                  <a:pt x="217703" y="263326"/>
                </a:cubicBezTo>
                <a:cubicBezTo>
                  <a:pt x="222373" y="256500"/>
                  <a:pt x="230276" y="252549"/>
                  <a:pt x="239258" y="252549"/>
                </a:cubicBezTo>
                <a:cubicBezTo>
                  <a:pt x="252909" y="252549"/>
                  <a:pt x="264045" y="262248"/>
                  <a:pt x="266201" y="275181"/>
                </a:cubicBezTo>
                <a:lnTo>
                  <a:pt x="279493" y="275181"/>
                </a:lnTo>
                <a:cubicBezTo>
                  <a:pt x="281649" y="275181"/>
                  <a:pt x="283804" y="276977"/>
                  <a:pt x="283804" y="279492"/>
                </a:cubicBezTo>
                <a:cubicBezTo>
                  <a:pt x="283804" y="282007"/>
                  <a:pt x="281649" y="283803"/>
                  <a:pt x="279493" y="283803"/>
                </a:cubicBezTo>
                <a:lnTo>
                  <a:pt x="4311" y="283803"/>
                </a:lnTo>
                <a:cubicBezTo>
                  <a:pt x="2155" y="283803"/>
                  <a:pt x="0" y="282007"/>
                  <a:pt x="0" y="279492"/>
                </a:cubicBezTo>
                <a:cubicBezTo>
                  <a:pt x="0" y="276977"/>
                  <a:pt x="2155" y="275181"/>
                  <a:pt x="4311" y="275181"/>
                </a:cubicBezTo>
                <a:lnTo>
                  <a:pt x="17603" y="275181"/>
                </a:lnTo>
                <a:cubicBezTo>
                  <a:pt x="19758" y="262248"/>
                  <a:pt x="30895" y="252549"/>
                  <a:pt x="44546" y="252549"/>
                </a:cubicBezTo>
                <a:cubicBezTo>
                  <a:pt x="53527" y="252549"/>
                  <a:pt x="61431" y="256859"/>
                  <a:pt x="66460" y="263685"/>
                </a:cubicBezTo>
                <a:cubicBezTo>
                  <a:pt x="72567" y="250393"/>
                  <a:pt x="86219" y="240694"/>
                  <a:pt x="101666" y="240694"/>
                </a:cubicBezTo>
                <a:cubicBezTo>
                  <a:pt x="113881" y="240694"/>
                  <a:pt x="124658" y="246441"/>
                  <a:pt x="131843" y="255423"/>
                </a:cubicBezTo>
                <a:lnTo>
                  <a:pt x="131843" y="223809"/>
                </a:lnTo>
                <a:lnTo>
                  <a:pt x="113162" y="223809"/>
                </a:lnTo>
                <a:cubicBezTo>
                  <a:pt x="72927" y="223809"/>
                  <a:pt x="40235" y="190759"/>
                  <a:pt x="40235" y="150523"/>
                </a:cubicBezTo>
                <a:cubicBezTo>
                  <a:pt x="40235" y="148009"/>
                  <a:pt x="42031" y="146212"/>
                  <a:pt x="44546" y="146212"/>
                </a:cubicBezTo>
                <a:lnTo>
                  <a:pt x="67538" y="146212"/>
                </a:lnTo>
                <a:cubicBezTo>
                  <a:pt x="95200" y="146212"/>
                  <a:pt x="119628" y="162019"/>
                  <a:pt x="131843" y="185011"/>
                </a:cubicBezTo>
                <a:lnTo>
                  <a:pt x="131843" y="123221"/>
                </a:lnTo>
                <a:cubicBezTo>
                  <a:pt x="99870" y="121065"/>
                  <a:pt x="74723" y="94122"/>
                  <a:pt x="74723" y="61790"/>
                </a:cubicBezTo>
                <a:cubicBezTo>
                  <a:pt x="74723" y="27662"/>
                  <a:pt x="102385" y="0"/>
                  <a:pt x="136154" y="0"/>
                </a:cubicBezTo>
                <a:close/>
              </a:path>
            </a:pathLst>
          </a:custGeom>
          <a:solidFill>
            <a:schemeClr val="accent3"/>
          </a:solidFill>
          <a:ln>
            <a:noFill/>
          </a:ln>
          <a:effectLst/>
        </p:spPr>
        <p:txBody>
          <a:bodyPr anchor="ctr"/>
          <a:lstStyle/>
          <a:p>
            <a:endParaRPr lang="en-US" sz="900" dirty="0">
              <a:latin typeface="Roboto Light" panose="02000000000000000000" pitchFamily="2" charset="0"/>
            </a:endParaRPr>
          </a:p>
        </p:txBody>
      </p:sp>
      <p:sp>
        <p:nvSpPr>
          <p:cNvPr id="70" name="Freeform 938">
            <a:extLst>
              <a:ext uri="{FF2B5EF4-FFF2-40B4-BE49-F238E27FC236}">
                <a16:creationId xmlns:a16="http://schemas.microsoft.com/office/drawing/2014/main" id="{0B935A75-4917-0944-98B4-C2C50FED5B58}"/>
              </a:ext>
            </a:extLst>
          </p:cNvPr>
          <p:cNvSpPr>
            <a:spLocks noChangeAspect="1" noChangeArrowheads="1"/>
          </p:cNvSpPr>
          <p:nvPr/>
        </p:nvSpPr>
        <p:spPr bwMode="auto">
          <a:xfrm>
            <a:off x="5963916" y="5194288"/>
            <a:ext cx="477461" cy="477463"/>
          </a:xfrm>
          <a:custGeom>
            <a:avLst/>
            <a:gdLst>
              <a:gd name="T0" fmla="*/ 71421 w 283803"/>
              <a:gd name="T1" fmla="*/ 207616 h 283803"/>
              <a:gd name="T2" fmla="*/ 168150 w 283803"/>
              <a:gd name="T3" fmla="*/ 176236 h 283803"/>
              <a:gd name="T4" fmla="*/ 178256 w 283803"/>
              <a:gd name="T5" fmla="*/ 186335 h 283803"/>
              <a:gd name="T6" fmla="*/ 109679 w 283803"/>
              <a:gd name="T7" fmla="*/ 157479 h 283803"/>
              <a:gd name="T8" fmla="*/ 119785 w 283803"/>
              <a:gd name="T9" fmla="*/ 147380 h 283803"/>
              <a:gd name="T10" fmla="*/ 216515 w 283803"/>
              <a:gd name="T11" fmla="*/ 132953 h 283803"/>
              <a:gd name="T12" fmla="*/ 71800 w 283803"/>
              <a:gd name="T13" fmla="*/ 103711 h 283803"/>
              <a:gd name="T14" fmla="*/ 71800 w 283803"/>
              <a:gd name="T15" fmla="*/ 163982 h 283803"/>
              <a:gd name="T16" fmla="*/ 71800 w 283803"/>
              <a:gd name="T17" fmla="*/ 103711 h 283803"/>
              <a:gd name="T18" fmla="*/ 264879 w 283803"/>
              <a:gd name="T19" fmla="*/ 109867 h 283803"/>
              <a:gd name="T20" fmla="*/ 264879 w 283803"/>
              <a:gd name="T21" fmla="*/ 81373 h 283803"/>
              <a:gd name="T22" fmla="*/ 250441 w 283803"/>
              <a:gd name="T23" fmla="*/ 111672 h 283803"/>
              <a:gd name="T24" fmla="*/ 216515 w 283803"/>
              <a:gd name="T25" fmla="*/ 141609 h 283803"/>
              <a:gd name="T26" fmla="*/ 186557 w 283803"/>
              <a:gd name="T27" fmla="*/ 186335 h 283803"/>
              <a:gd name="T28" fmla="*/ 150103 w 283803"/>
              <a:gd name="T29" fmla="*/ 180564 h 283803"/>
              <a:gd name="T30" fmla="*/ 108597 w 283803"/>
              <a:gd name="T31" fmla="*/ 172629 h 283803"/>
              <a:gd name="T32" fmla="*/ 71421 w 283803"/>
              <a:gd name="T33" fmla="*/ 216634 h 283803"/>
              <a:gd name="T34" fmla="*/ 82250 w 283803"/>
              <a:gd name="T35" fmla="*/ 182729 h 283803"/>
              <a:gd name="T36" fmla="*/ 119785 w 283803"/>
              <a:gd name="T37" fmla="*/ 138724 h 283803"/>
              <a:gd name="T38" fmla="*/ 154796 w 283803"/>
              <a:gd name="T39" fmla="*/ 173350 h 283803"/>
              <a:gd name="T40" fmla="*/ 202077 w 283803"/>
              <a:gd name="T41" fmla="*/ 134756 h 283803"/>
              <a:gd name="T42" fmla="*/ 230951 w 283803"/>
              <a:gd name="T43" fmla="*/ 111310 h 283803"/>
              <a:gd name="T44" fmla="*/ 264879 w 283803"/>
              <a:gd name="T45" fmla="*/ 81373 h 283803"/>
              <a:gd name="T46" fmla="*/ 173531 w 283803"/>
              <a:gd name="T47" fmla="*/ 148434 h 283803"/>
              <a:gd name="T48" fmla="*/ 164341 w 283803"/>
              <a:gd name="T49" fmla="*/ 72982 h 283803"/>
              <a:gd name="T50" fmla="*/ 124070 w 283803"/>
              <a:gd name="T51" fmla="*/ 67792 h 283803"/>
              <a:gd name="T52" fmla="*/ 114880 w 283803"/>
              <a:gd name="T53" fmla="*/ 119761 h 283803"/>
              <a:gd name="T54" fmla="*/ 216803 w 283803"/>
              <a:gd name="T55" fmla="*/ 22337 h 283803"/>
              <a:gd name="T56" fmla="*/ 216803 w 283803"/>
              <a:gd name="T57" fmla="*/ 88986 h 283803"/>
              <a:gd name="T58" fmla="*/ 216803 w 283803"/>
              <a:gd name="T59" fmla="*/ 22337 h 283803"/>
              <a:gd name="T60" fmla="*/ 269264 w 283803"/>
              <a:gd name="T61" fmla="*/ 62305 h 283803"/>
              <a:gd name="T62" fmla="*/ 260074 w 283803"/>
              <a:gd name="T63" fmla="*/ 4709 h 283803"/>
              <a:gd name="T64" fmla="*/ 26030 w 283803"/>
              <a:gd name="T65" fmla="*/ 4694 h 283803"/>
              <a:gd name="T66" fmla="*/ 65435 w 283803"/>
              <a:gd name="T67" fmla="*/ 234693 h 283803"/>
              <a:gd name="T68" fmla="*/ 74474 w 283803"/>
              <a:gd name="T69" fmla="*/ 259606 h 283803"/>
              <a:gd name="T70" fmla="*/ 118579 w 283803"/>
              <a:gd name="T71" fmla="*/ 190281 h 283803"/>
              <a:gd name="T72" fmla="*/ 162686 w 283803"/>
              <a:gd name="T73" fmla="*/ 259606 h 283803"/>
              <a:gd name="T74" fmla="*/ 171361 w 283803"/>
              <a:gd name="T75" fmla="*/ 223499 h 283803"/>
              <a:gd name="T76" fmla="*/ 211129 w 283803"/>
              <a:gd name="T77" fmla="*/ 159952 h 283803"/>
              <a:gd name="T78" fmla="*/ 219806 w 283803"/>
              <a:gd name="T79" fmla="*/ 259606 h 283803"/>
              <a:gd name="T80" fmla="*/ 263911 w 283803"/>
              <a:gd name="T81" fmla="*/ 132511 h 283803"/>
              <a:gd name="T82" fmla="*/ 281264 w 283803"/>
              <a:gd name="T83" fmla="*/ 259606 h 283803"/>
              <a:gd name="T84" fmla="*/ 26030 w 283803"/>
              <a:gd name="T85" fmla="*/ 267910 h 283803"/>
              <a:gd name="T86" fmla="*/ 17353 w 283803"/>
              <a:gd name="T87" fmla="*/ 280909 h 283803"/>
              <a:gd name="T88" fmla="*/ 0 w 283803"/>
              <a:gd name="T89" fmla="*/ 263578 h 283803"/>
              <a:gd name="T90" fmla="*/ 17353 w 283803"/>
              <a:gd name="T91" fmla="*/ 227471 h 283803"/>
              <a:gd name="T92" fmla="*/ 4336 w 283803"/>
              <a:gd name="T93" fmla="*/ 218805 h 283803"/>
              <a:gd name="T94" fmla="*/ 4336 w 283803"/>
              <a:gd name="T95" fmla="*/ 187393 h 283803"/>
              <a:gd name="T96" fmla="*/ 17353 w 283803"/>
              <a:gd name="T97" fmla="*/ 178728 h 283803"/>
              <a:gd name="T98" fmla="*/ 0 w 283803"/>
              <a:gd name="T99" fmla="*/ 142982 h 283803"/>
              <a:gd name="T100" fmla="*/ 17353 w 283803"/>
              <a:gd name="T101" fmla="*/ 106876 h 283803"/>
              <a:gd name="T102" fmla="*/ 4336 w 283803"/>
              <a:gd name="T103" fmla="*/ 97848 h 283803"/>
              <a:gd name="T104" fmla="*/ 4336 w 283803"/>
              <a:gd name="T105" fmla="*/ 66437 h 283803"/>
              <a:gd name="T106" fmla="*/ 17353 w 283803"/>
              <a:gd name="T107" fmla="*/ 57771 h 283803"/>
              <a:gd name="T108" fmla="*/ 0 w 283803"/>
              <a:gd name="T109" fmla="*/ 21663 h 283803"/>
              <a:gd name="T110" fmla="*/ 17353 w 283803"/>
              <a:gd name="T111" fmla="*/ 4694 h 2838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3803" h="283803">
                <a:moveTo>
                  <a:pt x="71061" y="186831"/>
                </a:moveTo>
                <a:cubicBezTo>
                  <a:pt x="65674" y="186831"/>
                  <a:pt x="61005" y="191137"/>
                  <a:pt x="61005" y="196880"/>
                </a:cubicBezTo>
                <a:cubicBezTo>
                  <a:pt x="61005" y="202263"/>
                  <a:pt x="65674" y="206569"/>
                  <a:pt x="71061" y="206569"/>
                </a:cubicBezTo>
                <a:cubicBezTo>
                  <a:pt x="76447" y="206569"/>
                  <a:pt x="80757" y="202263"/>
                  <a:pt x="80757" y="196880"/>
                </a:cubicBezTo>
                <a:cubicBezTo>
                  <a:pt x="80757" y="191137"/>
                  <a:pt x="76447" y="186831"/>
                  <a:pt x="71061" y="186831"/>
                </a:cubicBezTo>
                <a:close/>
                <a:moveTo>
                  <a:pt x="167302" y="175347"/>
                </a:moveTo>
                <a:cubicBezTo>
                  <a:pt x="161556" y="175347"/>
                  <a:pt x="157247" y="179653"/>
                  <a:pt x="157247" y="185395"/>
                </a:cubicBezTo>
                <a:cubicBezTo>
                  <a:pt x="157247" y="190779"/>
                  <a:pt x="161556" y="195444"/>
                  <a:pt x="167302" y="195444"/>
                </a:cubicBezTo>
                <a:cubicBezTo>
                  <a:pt x="172688" y="195444"/>
                  <a:pt x="177357" y="190779"/>
                  <a:pt x="177357" y="185395"/>
                </a:cubicBezTo>
                <a:cubicBezTo>
                  <a:pt x="177357" y="179653"/>
                  <a:pt x="172688" y="175347"/>
                  <a:pt x="167302" y="175347"/>
                </a:cubicBezTo>
                <a:close/>
                <a:moveTo>
                  <a:pt x="119181" y="146637"/>
                </a:moveTo>
                <a:cubicBezTo>
                  <a:pt x="113436" y="146637"/>
                  <a:pt x="109126" y="151302"/>
                  <a:pt x="109126" y="156685"/>
                </a:cubicBezTo>
                <a:cubicBezTo>
                  <a:pt x="109126" y="162427"/>
                  <a:pt x="113436" y="166734"/>
                  <a:pt x="119181" y="166734"/>
                </a:cubicBezTo>
                <a:cubicBezTo>
                  <a:pt x="124568" y="166734"/>
                  <a:pt x="128877" y="162427"/>
                  <a:pt x="128877" y="156685"/>
                </a:cubicBezTo>
                <a:cubicBezTo>
                  <a:pt x="128877" y="151302"/>
                  <a:pt x="124568" y="146637"/>
                  <a:pt x="119181" y="146637"/>
                </a:cubicBezTo>
                <a:close/>
                <a:moveTo>
                  <a:pt x="215422" y="112184"/>
                </a:moveTo>
                <a:cubicBezTo>
                  <a:pt x="209676" y="112184"/>
                  <a:pt x="205367" y="116850"/>
                  <a:pt x="205367" y="122592"/>
                </a:cubicBezTo>
                <a:cubicBezTo>
                  <a:pt x="205367" y="127975"/>
                  <a:pt x="209676" y="132282"/>
                  <a:pt x="215422" y="132282"/>
                </a:cubicBezTo>
                <a:cubicBezTo>
                  <a:pt x="221168" y="132282"/>
                  <a:pt x="225477" y="127975"/>
                  <a:pt x="225477" y="122592"/>
                </a:cubicBezTo>
                <a:cubicBezTo>
                  <a:pt x="225477" y="116850"/>
                  <a:pt x="221168" y="112184"/>
                  <a:pt x="215422" y="112184"/>
                </a:cubicBezTo>
                <a:close/>
                <a:moveTo>
                  <a:pt x="71438" y="103187"/>
                </a:moveTo>
                <a:cubicBezTo>
                  <a:pt x="73636" y="103187"/>
                  <a:pt x="75834" y="105329"/>
                  <a:pt x="75834" y="107827"/>
                </a:cubicBezTo>
                <a:lnTo>
                  <a:pt x="75834" y="158872"/>
                </a:lnTo>
                <a:cubicBezTo>
                  <a:pt x="75834" y="161013"/>
                  <a:pt x="73636" y="163155"/>
                  <a:pt x="71438" y="163155"/>
                </a:cubicBezTo>
                <a:cubicBezTo>
                  <a:pt x="69240" y="163155"/>
                  <a:pt x="66675" y="161013"/>
                  <a:pt x="66675" y="158872"/>
                </a:cubicBezTo>
                <a:lnTo>
                  <a:pt x="66675" y="107827"/>
                </a:lnTo>
                <a:cubicBezTo>
                  <a:pt x="66675" y="105329"/>
                  <a:pt x="69240" y="103187"/>
                  <a:pt x="71438" y="103187"/>
                </a:cubicBezTo>
                <a:close/>
                <a:moveTo>
                  <a:pt x="263543" y="89216"/>
                </a:moveTo>
                <a:cubicBezTo>
                  <a:pt x="257797" y="89216"/>
                  <a:pt x="253488" y="93882"/>
                  <a:pt x="253488" y="99624"/>
                </a:cubicBezTo>
                <a:cubicBezTo>
                  <a:pt x="253488" y="105007"/>
                  <a:pt x="257797" y="109313"/>
                  <a:pt x="263543" y="109313"/>
                </a:cubicBezTo>
                <a:cubicBezTo>
                  <a:pt x="268929" y="109313"/>
                  <a:pt x="273598" y="105007"/>
                  <a:pt x="273598" y="99624"/>
                </a:cubicBezTo>
                <a:cubicBezTo>
                  <a:pt x="273598" y="93882"/>
                  <a:pt x="268929" y="89216"/>
                  <a:pt x="263543" y="89216"/>
                </a:cubicBezTo>
                <a:close/>
                <a:moveTo>
                  <a:pt x="263543" y="80962"/>
                </a:moveTo>
                <a:cubicBezTo>
                  <a:pt x="273598" y="80962"/>
                  <a:pt x="282216" y="89216"/>
                  <a:pt x="282216" y="99624"/>
                </a:cubicBezTo>
                <a:cubicBezTo>
                  <a:pt x="282216" y="110031"/>
                  <a:pt x="273598" y="117926"/>
                  <a:pt x="263543" y="117926"/>
                </a:cubicBezTo>
                <a:cubicBezTo>
                  <a:pt x="257797" y="117926"/>
                  <a:pt x="252410" y="115414"/>
                  <a:pt x="249178" y="111108"/>
                </a:cubicBezTo>
                <a:lnTo>
                  <a:pt x="233737" y="118285"/>
                </a:lnTo>
                <a:cubicBezTo>
                  <a:pt x="233737" y="119721"/>
                  <a:pt x="234096" y="121156"/>
                  <a:pt x="234096" y="122592"/>
                </a:cubicBezTo>
                <a:cubicBezTo>
                  <a:pt x="234096" y="132640"/>
                  <a:pt x="225477" y="140895"/>
                  <a:pt x="215422" y="140895"/>
                </a:cubicBezTo>
                <a:cubicBezTo>
                  <a:pt x="212908" y="140895"/>
                  <a:pt x="210035" y="140536"/>
                  <a:pt x="207522" y="139459"/>
                </a:cubicBezTo>
                <a:lnTo>
                  <a:pt x="181666" y="173552"/>
                </a:lnTo>
                <a:cubicBezTo>
                  <a:pt x="184180" y="176782"/>
                  <a:pt x="185616" y="180730"/>
                  <a:pt x="185616" y="185395"/>
                </a:cubicBezTo>
                <a:cubicBezTo>
                  <a:pt x="185616" y="195444"/>
                  <a:pt x="177716" y="204057"/>
                  <a:pt x="167302" y="204057"/>
                </a:cubicBezTo>
                <a:cubicBezTo>
                  <a:pt x="156888" y="204057"/>
                  <a:pt x="148628" y="195444"/>
                  <a:pt x="148628" y="185395"/>
                </a:cubicBezTo>
                <a:cubicBezTo>
                  <a:pt x="148628" y="183242"/>
                  <a:pt x="148987" y="181448"/>
                  <a:pt x="149346" y="179653"/>
                </a:cubicBezTo>
                <a:lnTo>
                  <a:pt x="132468" y="169605"/>
                </a:lnTo>
                <a:cubicBezTo>
                  <a:pt x="128877" y="173194"/>
                  <a:pt x="124209" y="175347"/>
                  <a:pt x="119181" y="175347"/>
                </a:cubicBezTo>
                <a:cubicBezTo>
                  <a:pt x="114872" y="175347"/>
                  <a:pt x="111281" y="173911"/>
                  <a:pt x="108049" y="171758"/>
                </a:cubicBezTo>
                <a:lnTo>
                  <a:pt x="87580" y="188625"/>
                </a:lnTo>
                <a:cubicBezTo>
                  <a:pt x="88657" y="191137"/>
                  <a:pt x="89734" y="194008"/>
                  <a:pt x="89734" y="196880"/>
                </a:cubicBezTo>
                <a:cubicBezTo>
                  <a:pt x="89734" y="206928"/>
                  <a:pt x="81116" y="215541"/>
                  <a:pt x="71061" y="215541"/>
                </a:cubicBezTo>
                <a:cubicBezTo>
                  <a:pt x="60646" y="215541"/>
                  <a:pt x="52387" y="206928"/>
                  <a:pt x="52387" y="196880"/>
                </a:cubicBezTo>
                <a:cubicBezTo>
                  <a:pt x="52387" y="186472"/>
                  <a:pt x="60646" y="178218"/>
                  <a:pt x="71061" y="178218"/>
                </a:cubicBezTo>
                <a:cubicBezTo>
                  <a:pt x="75370" y="178218"/>
                  <a:pt x="78961" y="179653"/>
                  <a:pt x="81834" y="181807"/>
                </a:cubicBezTo>
                <a:lnTo>
                  <a:pt x="102303" y="164939"/>
                </a:lnTo>
                <a:cubicBezTo>
                  <a:pt x="101226" y="162427"/>
                  <a:pt x="100508" y="159915"/>
                  <a:pt x="100508" y="156685"/>
                </a:cubicBezTo>
                <a:cubicBezTo>
                  <a:pt x="100508" y="146637"/>
                  <a:pt x="108767" y="138024"/>
                  <a:pt x="119181" y="138024"/>
                </a:cubicBezTo>
                <a:cubicBezTo>
                  <a:pt x="129595" y="138024"/>
                  <a:pt x="137855" y="146637"/>
                  <a:pt x="137855" y="156685"/>
                </a:cubicBezTo>
                <a:cubicBezTo>
                  <a:pt x="137855" y="158838"/>
                  <a:pt x="137137" y="160274"/>
                  <a:pt x="136778" y="162427"/>
                </a:cubicBezTo>
                <a:lnTo>
                  <a:pt x="154015" y="172476"/>
                </a:lnTo>
                <a:cubicBezTo>
                  <a:pt x="157247" y="168887"/>
                  <a:pt x="161915" y="166734"/>
                  <a:pt x="167302" y="166734"/>
                </a:cubicBezTo>
                <a:cubicBezTo>
                  <a:pt x="169815" y="166734"/>
                  <a:pt x="172329" y="167452"/>
                  <a:pt x="174843" y="168528"/>
                </a:cubicBezTo>
                <a:lnTo>
                  <a:pt x="201058" y="134076"/>
                </a:lnTo>
                <a:cubicBezTo>
                  <a:pt x="198544" y="130846"/>
                  <a:pt x="196749" y="126898"/>
                  <a:pt x="196749" y="122592"/>
                </a:cubicBezTo>
                <a:cubicBezTo>
                  <a:pt x="196749" y="112184"/>
                  <a:pt x="205008" y="103571"/>
                  <a:pt x="215422" y="103571"/>
                </a:cubicBezTo>
                <a:cubicBezTo>
                  <a:pt x="221168" y="103571"/>
                  <a:pt x="226554" y="106442"/>
                  <a:pt x="229786" y="110749"/>
                </a:cubicBezTo>
                <a:lnTo>
                  <a:pt x="245228" y="103212"/>
                </a:lnTo>
                <a:cubicBezTo>
                  <a:pt x="244869" y="102136"/>
                  <a:pt x="244869" y="100700"/>
                  <a:pt x="244869" y="99624"/>
                </a:cubicBezTo>
                <a:cubicBezTo>
                  <a:pt x="244869" y="89216"/>
                  <a:pt x="253128" y="80962"/>
                  <a:pt x="263543" y="80962"/>
                </a:cubicBezTo>
                <a:close/>
                <a:moveTo>
                  <a:pt x="168084" y="68262"/>
                </a:moveTo>
                <a:cubicBezTo>
                  <a:pt x="170370" y="68262"/>
                  <a:pt x="172656" y="70075"/>
                  <a:pt x="172656" y="72614"/>
                </a:cubicBezTo>
                <a:lnTo>
                  <a:pt x="172656" y="147685"/>
                </a:lnTo>
                <a:cubicBezTo>
                  <a:pt x="172656" y="150224"/>
                  <a:pt x="170370" y="152037"/>
                  <a:pt x="168084" y="152037"/>
                </a:cubicBezTo>
                <a:cubicBezTo>
                  <a:pt x="165417" y="152037"/>
                  <a:pt x="163512" y="150224"/>
                  <a:pt x="163512" y="147685"/>
                </a:cubicBezTo>
                <a:lnTo>
                  <a:pt x="163512" y="72614"/>
                </a:lnTo>
                <a:cubicBezTo>
                  <a:pt x="163512" y="70075"/>
                  <a:pt x="165417" y="68262"/>
                  <a:pt x="168084" y="68262"/>
                </a:cubicBezTo>
                <a:close/>
                <a:moveTo>
                  <a:pt x="118872" y="63500"/>
                </a:moveTo>
                <a:cubicBezTo>
                  <a:pt x="121158" y="63500"/>
                  <a:pt x="123444" y="65295"/>
                  <a:pt x="123444" y="67450"/>
                </a:cubicBezTo>
                <a:lnTo>
                  <a:pt x="123444" y="119157"/>
                </a:lnTo>
                <a:cubicBezTo>
                  <a:pt x="123444" y="121671"/>
                  <a:pt x="121158" y="123466"/>
                  <a:pt x="118872" y="123466"/>
                </a:cubicBezTo>
                <a:cubicBezTo>
                  <a:pt x="116205" y="123466"/>
                  <a:pt x="114300" y="121671"/>
                  <a:pt x="114300" y="119157"/>
                </a:cubicBezTo>
                <a:lnTo>
                  <a:pt x="114300" y="67450"/>
                </a:lnTo>
                <a:cubicBezTo>
                  <a:pt x="114300" y="65295"/>
                  <a:pt x="116205" y="63500"/>
                  <a:pt x="118872" y="63500"/>
                </a:cubicBezTo>
                <a:close/>
                <a:moveTo>
                  <a:pt x="215709" y="22225"/>
                </a:moveTo>
                <a:cubicBezTo>
                  <a:pt x="218376" y="22225"/>
                  <a:pt x="220281" y="24037"/>
                  <a:pt x="220281" y="26573"/>
                </a:cubicBezTo>
                <a:lnTo>
                  <a:pt x="220281" y="84552"/>
                </a:lnTo>
                <a:cubicBezTo>
                  <a:pt x="220281" y="86726"/>
                  <a:pt x="218376" y="88538"/>
                  <a:pt x="215709" y="88538"/>
                </a:cubicBezTo>
                <a:cubicBezTo>
                  <a:pt x="213042" y="88538"/>
                  <a:pt x="211137" y="86726"/>
                  <a:pt x="211137" y="84552"/>
                </a:cubicBezTo>
                <a:lnTo>
                  <a:pt x="211137" y="26573"/>
                </a:lnTo>
                <a:cubicBezTo>
                  <a:pt x="211137" y="24037"/>
                  <a:pt x="213042" y="22225"/>
                  <a:pt x="215709" y="22225"/>
                </a:cubicBezTo>
                <a:close/>
                <a:moveTo>
                  <a:pt x="263334" y="0"/>
                </a:moveTo>
                <a:cubicBezTo>
                  <a:pt x="266001" y="0"/>
                  <a:pt x="267906" y="1802"/>
                  <a:pt x="267906" y="4685"/>
                </a:cubicBezTo>
                <a:lnTo>
                  <a:pt x="267906" y="61990"/>
                </a:lnTo>
                <a:cubicBezTo>
                  <a:pt x="267906" y="64513"/>
                  <a:pt x="266001" y="66315"/>
                  <a:pt x="263334" y="66315"/>
                </a:cubicBezTo>
                <a:cubicBezTo>
                  <a:pt x="260667" y="66315"/>
                  <a:pt x="258762" y="64513"/>
                  <a:pt x="258762" y="61990"/>
                </a:cubicBezTo>
                <a:lnTo>
                  <a:pt x="258762" y="4685"/>
                </a:lnTo>
                <a:cubicBezTo>
                  <a:pt x="258762" y="1802"/>
                  <a:pt x="260667" y="0"/>
                  <a:pt x="263334" y="0"/>
                </a:cubicBezTo>
                <a:close/>
                <a:moveTo>
                  <a:pt x="21582" y="0"/>
                </a:moveTo>
                <a:cubicBezTo>
                  <a:pt x="24100" y="0"/>
                  <a:pt x="25898" y="1796"/>
                  <a:pt x="25898" y="4670"/>
                </a:cubicBezTo>
                <a:lnTo>
                  <a:pt x="25898" y="258296"/>
                </a:lnTo>
                <a:lnTo>
                  <a:pt x="65105" y="258296"/>
                </a:lnTo>
                <a:lnTo>
                  <a:pt x="65105" y="233509"/>
                </a:lnTo>
                <a:cubicBezTo>
                  <a:pt x="65105" y="231353"/>
                  <a:pt x="67624" y="229557"/>
                  <a:pt x="69782" y="229557"/>
                </a:cubicBezTo>
                <a:cubicBezTo>
                  <a:pt x="71940" y="229557"/>
                  <a:pt x="74098" y="231353"/>
                  <a:pt x="74098" y="233509"/>
                </a:cubicBezTo>
                <a:lnTo>
                  <a:pt x="74098" y="258296"/>
                </a:lnTo>
                <a:lnTo>
                  <a:pt x="113665" y="258296"/>
                </a:lnTo>
                <a:lnTo>
                  <a:pt x="113665" y="193633"/>
                </a:lnTo>
                <a:cubicBezTo>
                  <a:pt x="113665" y="191118"/>
                  <a:pt x="115464" y="189322"/>
                  <a:pt x="117981" y="189322"/>
                </a:cubicBezTo>
                <a:cubicBezTo>
                  <a:pt x="120140" y="189322"/>
                  <a:pt x="122298" y="191118"/>
                  <a:pt x="122298" y="193633"/>
                </a:cubicBezTo>
                <a:lnTo>
                  <a:pt x="122298" y="258296"/>
                </a:lnTo>
                <a:lnTo>
                  <a:pt x="161865" y="258296"/>
                </a:lnTo>
                <a:lnTo>
                  <a:pt x="161865" y="222372"/>
                </a:lnTo>
                <a:cubicBezTo>
                  <a:pt x="161865" y="219857"/>
                  <a:pt x="163663" y="217702"/>
                  <a:pt x="166181" y="217702"/>
                </a:cubicBezTo>
                <a:cubicBezTo>
                  <a:pt x="168339" y="217702"/>
                  <a:pt x="170497" y="219857"/>
                  <a:pt x="170497" y="222372"/>
                </a:cubicBezTo>
                <a:lnTo>
                  <a:pt x="170497" y="258296"/>
                </a:lnTo>
                <a:lnTo>
                  <a:pt x="210064" y="258296"/>
                </a:lnTo>
                <a:lnTo>
                  <a:pt x="210064" y="159145"/>
                </a:lnTo>
                <a:cubicBezTo>
                  <a:pt x="210064" y="156990"/>
                  <a:pt x="211863" y="154834"/>
                  <a:pt x="214381" y="154834"/>
                </a:cubicBezTo>
                <a:cubicBezTo>
                  <a:pt x="216899" y="154834"/>
                  <a:pt x="218697" y="156990"/>
                  <a:pt x="218697" y="159145"/>
                </a:cubicBezTo>
                <a:lnTo>
                  <a:pt x="218697" y="258296"/>
                </a:lnTo>
                <a:lnTo>
                  <a:pt x="258264" y="258296"/>
                </a:lnTo>
                <a:lnTo>
                  <a:pt x="258264" y="136154"/>
                </a:lnTo>
                <a:cubicBezTo>
                  <a:pt x="258264" y="133639"/>
                  <a:pt x="260062" y="131843"/>
                  <a:pt x="262580" y="131843"/>
                </a:cubicBezTo>
                <a:cubicBezTo>
                  <a:pt x="265098" y="131843"/>
                  <a:pt x="266897" y="133639"/>
                  <a:pt x="266897" y="136154"/>
                </a:cubicBezTo>
                <a:lnTo>
                  <a:pt x="266897" y="258296"/>
                </a:lnTo>
                <a:lnTo>
                  <a:pt x="279846" y="258296"/>
                </a:lnTo>
                <a:cubicBezTo>
                  <a:pt x="282004" y="258296"/>
                  <a:pt x="283803" y="260093"/>
                  <a:pt x="283803" y="262248"/>
                </a:cubicBezTo>
                <a:cubicBezTo>
                  <a:pt x="283803" y="264763"/>
                  <a:pt x="282004" y="266559"/>
                  <a:pt x="279846" y="266559"/>
                </a:cubicBezTo>
                <a:lnTo>
                  <a:pt x="25898" y="266559"/>
                </a:lnTo>
                <a:lnTo>
                  <a:pt x="25898" y="279492"/>
                </a:lnTo>
                <a:cubicBezTo>
                  <a:pt x="25898" y="282007"/>
                  <a:pt x="24100" y="283803"/>
                  <a:pt x="21582" y="283803"/>
                </a:cubicBezTo>
                <a:cubicBezTo>
                  <a:pt x="19064" y="283803"/>
                  <a:pt x="17265" y="282007"/>
                  <a:pt x="17265" y="279492"/>
                </a:cubicBezTo>
                <a:lnTo>
                  <a:pt x="17265" y="266559"/>
                </a:lnTo>
                <a:lnTo>
                  <a:pt x="4316" y="266559"/>
                </a:lnTo>
                <a:cubicBezTo>
                  <a:pt x="1798" y="266559"/>
                  <a:pt x="0" y="264763"/>
                  <a:pt x="0" y="262248"/>
                </a:cubicBezTo>
                <a:cubicBezTo>
                  <a:pt x="0" y="260093"/>
                  <a:pt x="1798" y="258296"/>
                  <a:pt x="4316" y="258296"/>
                </a:cubicBezTo>
                <a:lnTo>
                  <a:pt x="17265" y="258296"/>
                </a:lnTo>
                <a:lnTo>
                  <a:pt x="17265" y="226324"/>
                </a:lnTo>
                <a:lnTo>
                  <a:pt x="4316" y="226324"/>
                </a:lnTo>
                <a:cubicBezTo>
                  <a:pt x="1798" y="226324"/>
                  <a:pt x="0" y="224528"/>
                  <a:pt x="0" y="222372"/>
                </a:cubicBezTo>
                <a:cubicBezTo>
                  <a:pt x="0" y="219857"/>
                  <a:pt x="1798" y="217702"/>
                  <a:pt x="4316" y="217702"/>
                </a:cubicBezTo>
                <a:lnTo>
                  <a:pt x="17265" y="217702"/>
                </a:lnTo>
                <a:lnTo>
                  <a:pt x="17265" y="186448"/>
                </a:lnTo>
                <a:lnTo>
                  <a:pt x="4316" y="186448"/>
                </a:lnTo>
                <a:cubicBezTo>
                  <a:pt x="1798" y="186448"/>
                  <a:pt x="0" y="184292"/>
                  <a:pt x="0" y="182137"/>
                </a:cubicBezTo>
                <a:cubicBezTo>
                  <a:pt x="0" y="179622"/>
                  <a:pt x="1798" y="177826"/>
                  <a:pt x="4316" y="177826"/>
                </a:cubicBezTo>
                <a:lnTo>
                  <a:pt x="17265" y="177826"/>
                </a:lnTo>
                <a:lnTo>
                  <a:pt x="17265" y="146212"/>
                </a:lnTo>
                <a:lnTo>
                  <a:pt x="4316" y="146212"/>
                </a:lnTo>
                <a:cubicBezTo>
                  <a:pt x="1798" y="146212"/>
                  <a:pt x="0" y="144416"/>
                  <a:pt x="0" y="142261"/>
                </a:cubicBezTo>
                <a:cubicBezTo>
                  <a:pt x="0" y="139387"/>
                  <a:pt x="1798" y="137590"/>
                  <a:pt x="4316" y="137590"/>
                </a:cubicBezTo>
                <a:lnTo>
                  <a:pt x="17265" y="137590"/>
                </a:lnTo>
                <a:lnTo>
                  <a:pt x="17265" y="106336"/>
                </a:lnTo>
                <a:lnTo>
                  <a:pt x="4316" y="106336"/>
                </a:lnTo>
                <a:cubicBezTo>
                  <a:pt x="1798" y="106336"/>
                  <a:pt x="0" y="104181"/>
                  <a:pt x="0" y="101666"/>
                </a:cubicBezTo>
                <a:cubicBezTo>
                  <a:pt x="0" y="99511"/>
                  <a:pt x="1798" y="97355"/>
                  <a:pt x="4316" y="97355"/>
                </a:cubicBezTo>
                <a:lnTo>
                  <a:pt x="17265" y="97355"/>
                </a:lnTo>
                <a:lnTo>
                  <a:pt x="17265" y="66101"/>
                </a:lnTo>
                <a:lnTo>
                  <a:pt x="4316" y="66101"/>
                </a:lnTo>
                <a:cubicBezTo>
                  <a:pt x="1798" y="66101"/>
                  <a:pt x="0" y="63945"/>
                  <a:pt x="0" y="61790"/>
                </a:cubicBezTo>
                <a:cubicBezTo>
                  <a:pt x="0" y="59275"/>
                  <a:pt x="1798" y="57479"/>
                  <a:pt x="4316" y="57479"/>
                </a:cubicBezTo>
                <a:lnTo>
                  <a:pt x="17265" y="57479"/>
                </a:lnTo>
                <a:lnTo>
                  <a:pt x="17265" y="25866"/>
                </a:lnTo>
                <a:lnTo>
                  <a:pt x="4316" y="25866"/>
                </a:lnTo>
                <a:cubicBezTo>
                  <a:pt x="1798" y="25866"/>
                  <a:pt x="0" y="23710"/>
                  <a:pt x="0" y="21555"/>
                </a:cubicBezTo>
                <a:cubicBezTo>
                  <a:pt x="0" y="19399"/>
                  <a:pt x="1798" y="17244"/>
                  <a:pt x="4316" y="17244"/>
                </a:cubicBezTo>
                <a:lnTo>
                  <a:pt x="17265" y="17244"/>
                </a:lnTo>
                <a:lnTo>
                  <a:pt x="17265" y="4670"/>
                </a:lnTo>
                <a:cubicBezTo>
                  <a:pt x="17265" y="1796"/>
                  <a:pt x="19064" y="0"/>
                  <a:pt x="21582" y="0"/>
                </a:cubicBezTo>
                <a:close/>
              </a:path>
            </a:pathLst>
          </a:custGeom>
          <a:solidFill>
            <a:schemeClr val="accent4"/>
          </a:solidFill>
          <a:ln>
            <a:noFill/>
          </a:ln>
          <a:effectLst/>
        </p:spPr>
        <p:txBody>
          <a:bodyPr anchor="ctr"/>
          <a:lstStyle/>
          <a:p>
            <a:endParaRPr lang="en-US" sz="900" dirty="0">
              <a:latin typeface="Roboto Light" panose="02000000000000000000" pitchFamily="2" charset="0"/>
            </a:endParaRPr>
          </a:p>
        </p:txBody>
      </p:sp>
      <p:sp>
        <p:nvSpPr>
          <p:cNvPr id="71" name="Freeform 1041">
            <a:extLst>
              <a:ext uri="{FF2B5EF4-FFF2-40B4-BE49-F238E27FC236}">
                <a16:creationId xmlns:a16="http://schemas.microsoft.com/office/drawing/2014/main" id="{17067CE6-FADF-5544-9D81-FBA744CA5A20}"/>
              </a:ext>
            </a:extLst>
          </p:cNvPr>
          <p:cNvSpPr>
            <a:spLocks noChangeAspect="1" noChangeArrowheads="1"/>
          </p:cNvSpPr>
          <p:nvPr/>
        </p:nvSpPr>
        <p:spPr bwMode="auto">
          <a:xfrm>
            <a:off x="7574759" y="5186598"/>
            <a:ext cx="480129" cy="477463"/>
          </a:xfrm>
          <a:custGeom>
            <a:avLst/>
            <a:gdLst>
              <a:gd name="T0" fmla="*/ 198356 w 284789"/>
              <a:gd name="T1" fmla="*/ 263838 h 283801"/>
              <a:gd name="T2" fmla="*/ 204928 w 284789"/>
              <a:gd name="T3" fmla="*/ 246057 h 283801"/>
              <a:gd name="T4" fmla="*/ 185710 w 284789"/>
              <a:gd name="T5" fmla="*/ 124652 h 283801"/>
              <a:gd name="T6" fmla="*/ 133282 w 284789"/>
              <a:gd name="T7" fmla="*/ 188083 h 283801"/>
              <a:gd name="T8" fmla="*/ 96144 w 284789"/>
              <a:gd name="T9" fmla="*/ 157264 h 283801"/>
              <a:gd name="T10" fmla="*/ 130368 w 284789"/>
              <a:gd name="T11" fmla="*/ 179125 h 283801"/>
              <a:gd name="T12" fmla="*/ 13617 w 284789"/>
              <a:gd name="T13" fmla="*/ 104172 h 283801"/>
              <a:gd name="T14" fmla="*/ 190325 w 284789"/>
              <a:gd name="T15" fmla="*/ 268555 h 283801"/>
              <a:gd name="T16" fmla="*/ 54507 w 284789"/>
              <a:gd name="T17" fmla="*/ 180013 h 283801"/>
              <a:gd name="T18" fmla="*/ 16903 w 284789"/>
              <a:gd name="T19" fmla="*/ 96189 h 283801"/>
              <a:gd name="T20" fmla="*/ 57428 w 284789"/>
              <a:gd name="T21" fmla="*/ 124130 h 283801"/>
              <a:gd name="T22" fmla="*/ 64001 w 284789"/>
              <a:gd name="T23" fmla="*/ 105624 h 283801"/>
              <a:gd name="T24" fmla="*/ 33516 w 284789"/>
              <a:gd name="T25" fmla="*/ 70333 h 283801"/>
              <a:gd name="T26" fmla="*/ 75318 w 284789"/>
              <a:gd name="T27" fmla="*/ 111792 h 283801"/>
              <a:gd name="T28" fmla="*/ 52317 w 284789"/>
              <a:gd name="T29" fmla="*/ 153524 h 283801"/>
              <a:gd name="T30" fmla="*/ 152719 w 284789"/>
              <a:gd name="T31" fmla="*/ 224647 h 283801"/>
              <a:gd name="T32" fmla="*/ 211135 w 284789"/>
              <a:gd name="T33" fmla="*/ 239525 h 283801"/>
              <a:gd name="T34" fmla="*/ 184481 w 284789"/>
              <a:gd name="T35" fmla="*/ 279804 h 283801"/>
              <a:gd name="T36" fmla="*/ 5219 w 284789"/>
              <a:gd name="T37" fmla="*/ 101994 h 283801"/>
              <a:gd name="T38" fmla="*/ 144160 w 284789"/>
              <a:gd name="T39" fmla="*/ 57442 h 283801"/>
              <a:gd name="T40" fmla="*/ 202467 w 284789"/>
              <a:gd name="T41" fmla="*/ 203874 h 283801"/>
              <a:gd name="T42" fmla="*/ 199167 w 284789"/>
              <a:gd name="T43" fmla="*/ 88535 h 283801"/>
              <a:gd name="T44" fmla="*/ 83285 w 284789"/>
              <a:gd name="T45" fmla="*/ 88535 h 283801"/>
              <a:gd name="T46" fmla="*/ 133966 w 284789"/>
              <a:gd name="T47" fmla="*/ 0 h 283801"/>
              <a:gd name="T48" fmla="*/ 166146 w 284789"/>
              <a:gd name="T49" fmla="*/ 26456 h 283801"/>
              <a:gd name="T50" fmla="*/ 198692 w 284789"/>
              <a:gd name="T51" fmla="*/ 13048 h 283801"/>
              <a:gd name="T52" fmla="*/ 229777 w 284789"/>
              <a:gd name="T53" fmla="*/ 39865 h 283801"/>
              <a:gd name="T54" fmla="*/ 248427 w 284789"/>
              <a:gd name="T55" fmla="*/ 58709 h 283801"/>
              <a:gd name="T56" fmla="*/ 274757 w 284789"/>
              <a:gd name="T57" fmla="*/ 80817 h 283801"/>
              <a:gd name="T58" fmla="*/ 262322 w 284789"/>
              <a:gd name="T59" fmla="*/ 121768 h 283801"/>
              <a:gd name="T60" fmla="*/ 288652 w 284789"/>
              <a:gd name="T61" fmla="*/ 153660 h 283801"/>
              <a:gd name="T62" fmla="*/ 257569 w 284789"/>
              <a:gd name="T63" fmla="*/ 183016 h 283801"/>
              <a:gd name="T64" fmla="*/ 264150 w 284789"/>
              <a:gd name="T65" fmla="*/ 223604 h 283801"/>
              <a:gd name="T66" fmla="*/ 248427 w 284789"/>
              <a:gd name="T67" fmla="*/ 227953 h 283801"/>
              <a:gd name="T68" fmla="*/ 222828 w 284789"/>
              <a:gd name="T69" fmla="*/ 227229 h 283801"/>
              <a:gd name="T70" fmla="*/ 236724 w 284789"/>
              <a:gd name="T71" fmla="*/ 210921 h 283801"/>
              <a:gd name="T72" fmla="*/ 256473 w 284789"/>
              <a:gd name="T73" fmla="*/ 219618 h 283801"/>
              <a:gd name="T74" fmla="*/ 249890 w 284789"/>
              <a:gd name="T75" fmla="*/ 188814 h 283801"/>
              <a:gd name="T76" fmla="*/ 258666 w 284789"/>
              <a:gd name="T77" fmla="*/ 156197 h 283801"/>
              <a:gd name="T78" fmla="*/ 279876 w 284789"/>
              <a:gd name="T79" fmla="*/ 133003 h 283801"/>
              <a:gd name="T80" fmla="*/ 254277 w 284789"/>
              <a:gd name="T81" fmla="*/ 126479 h 283801"/>
              <a:gd name="T82" fmla="*/ 265982 w 284789"/>
              <a:gd name="T83" fmla="*/ 88790 h 283801"/>
              <a:gd name="T84" fmla="*/ 255010 w 284789"/>
              <a:gd name="T85" fmla="*/ 65958 h 283801"/>
              <a:gd name="T86" fmla="*/ 231239 w 284789"/>
              <a:gd name="T87" fmla="*/ 74292 h 283801"/>
              <a:gd name="T88" fmla="*/ 222096 w 284789"/>
              <a:gd name="T89" fmla="*/ 35516 h 283801"/>
              <a:gd name="T90" fmla="*/ 201253 w 284789"/>
              <a:gd name="T91" fmla="*/ 21381 h 283801"/>
              <a:gd name="T92" fmla="*/ 184795 w 284789"/>
              <a:gd name="T93" fmla="*/ 40589 h 283801"/>
              <a:gd name="T94" fmla="*/ 157369 w 284789"/>
              <a:gd name="T95" fmla="*/ 11234 h 283801"/>
              <a:gd name="T96" fmla="*/ 131405 w 284789"/>
              <a:gd name="T97" fmla="*/ 11234 h 283801"/>
              <a:gd name="T98" fmla="*/ 103979 w 284789"/>
              <a:gd name="T99" fmla="*/ 40589 h 283801"/>
              <a:gd name="T100" fmla="*/ 85328 w 284789"/>
              <a:gd name="T101" fmla="*/ 21381 h 283801"/>
              <a:gd name="T102" fmla="*/ 75820 w 284789"/>
              <a:gd name="T103" fmla="*/ 51825 h 283801"/>
              <a:gd name="T104" fmla="*/ 59365 w 284789"/>
              <a:gd name="T105" fmla="*/ 65234 h 283801"/>
              <a:gd name="T106" fmla="*/ 58998 w 284789"/>
              <a:gd name="T107" fmla="*/ 39865 h 283801"/>
              <a:gd name="T108" fmla="*/ 96665 w 284789"/>
              <a:gd name="T109" fmla="*/ 18120 h 283801"/>
              <a:gd name="T110" fmla="*/ 122263 w 284789"/>
              <a:gd name="T111" fmla="*/ 11234 h 28380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4789" h="283801">
                <a:moveTo>
                  <a:pt x="165804" y="220620"/>
                </a:moveTo>
                <a:lnTo>
                  <a:pt x="159680" y="226757"/>
                </a:lnTo>
                <a:lnTo>
                  <a:pt x="195701" y="262500"/>
                </a:lnTo>
                <a:cubicBezTo>
                  <a:pt x="197863" y="260695"/>
                  <a:pt x="200024" y="259251"/>
                  <a:pt x="202185" y="256723"/>
                </a:cubicBezTo>
                <a:cubicBezTo>
                  <a:pt x="203626" y="255279"/>
                  <a:pt x="204707" y="253113"/>
                  <a:pt x="204707" y="250947"/>
                </a:cubicBezTo>
                <a:cubicBezTo>
                  <a:pt x="204707" y="248419"/>
                  <a:pt x="203626" y="245892"/>
                  <a:pt x="202185" y="244809"/>
                </a:cubicBezTo>
                <a:lnTo>
                  <a:pt x="178411" y="220620"/>
                </a:lnTo>
                <a:cubicBezTo>
                  <a:pt x="174809" y="217370"/>
                  <a:pt x="169406" y="217370"/>
                  <a:pt x="165804" y="220620"/>
                </a:cubicBezTo>
                <a:close/>
                <a:moveTo>
                  <a:pt x="183225" y="124020"/>
                </a:moveTo>
                <a:cubicBezTo>
                  <a:pt x="185021" y="122237"/>
                  <a:pt x="187536" y="122237"/>
                  <a:pt x="189332" y="124020"/>
                </a:cubicBezTo>
                <a:cubicBezTo>
                  <a:pt x="191128" y="125803"/>
                  <a:pt x="191128" y="128298"/>
                  <a:pt x="189332" y="130081"/>
                </a:cubicBezTo>
                <a:lnTo>
                  <a:pt x="131498" y="187129"/>
                </a:lnTo>
                <a:cubicBezTo>
                  <a:pt x="130780" y="188199"/>
                  <a:pt x="129702" y="188555"/>
                  <a:pt x="128624" y="188555"/>
                </a:cubicBezTo>
                <a:cubicBezTo>
                  <a:pt x="127547" y="188555"/>
                  <a:pt x="126469" y="188199"/>
                  <a:pt x="125751" y="187129"/>
                </a:cubicBezTo>
                <a:lnTo>
                  <a:pt x="94858" y="156466"/>
                </a:lnTo>
                <a:cubicBezTo>
                  <a:pt x="93062" y="154683"/>
                  <a:pt x="93062" y="152187"/>
                  <a:pt x="94858" y="150761"/>
                </a:cubicBezTo>
                <a:cubicBezTo>
                  <a:pt x="96295" y="148978"/>
                  <a:pt x="98809" y="148978"/>
                  <a:pt x="100606" y="150761"/>
                </a:cubicBezTo>
                <a:lnTo>
                  <a:pt x="128624" y="178216"/>
                </a:lnTo>
                <a:lnTo>
                  <a:pt x="183225" y="124020"/>
                </a:lnTo>
                <a:close/>
                <a:moveTo>
                  <a:pt x="16677" y="95701"/>
                </a:moveTo>
                <a:cubicBezTo>
                  <a:pt x="15596" y="98228"/>
                  <a:pt x="14155" y="100755"/>
                  <a:pt x="13435" y="103644"/>
                </a:cubicBezTo>
                <a:cubicBezTo>
                  <a:pt x="467" y="150578"/>
                  <a:pt x="13435" y="201124"/>
                  <a:pt x="48015" y="235783"/>
                </a:cubicBezTo>
                <a:cubicBezTo>
                  <a:pt x="82235" y="270082"/>
                  <a:pt x="133025" y="283440"/>
                  <a:pt x="179852" y="270443"/>
                </a:cubicBezTo>
                <a:cubicBezTo>
                  <a:pt x="182734" y="269360"/>
                  <a:pt x="185255" y="268276"/>
                  <a:pt x="187777" y="267193"/>
                </a:cubicBezTo>
                <a:lnTo>
                  <a:pt x="153557" y="232895"/>
                </a:lnTo>
                <a:cubicBezTo>
                  <a:pt x="139148" y="244087"/>
                  <a:pt x="117896" y="243004"/>
                  <a:pt x="104568" y="229645"/>
                </a:cubicBezTo>
                <a:lnTo>
                  <a:pt x="53778" y="179100"/>
                </a:lnTo>
                <a:cubicBezTo>
                  <a:pt x="46934" y="172241"/>
                  <a:pt x="42972" y="162854"/>
                  <a:pt x="42972" y="152745"/>
                </a:cubicBezTo>
                <a:cubicBezTo>
                  <a:pt x="42972" y="144441"/>
                  <a:pt x="45854" y="136498"/>
                  <a:pt x="50897" y="129999"/>
                </a:cubicBezTo>
                <a:lnTo>
                  <a:pt x="16677" y="95701"/>
                </a:lnTo>
                <a:close/>
                <a:moveTo>
                  <a:pt x="26763" y="81259"/>
                </a:moveTo>
                <a:cubicBezTo>
                  <a:pt x="24962" y="83426"/>
                  <a:pt x="22800" y="85592"/>
                  <a:pt x="21359" y="87758"/>
                </a:cubicBezTo>
                <a:lnTo>
                  <a:pt x="56660" y="123501"/>
                </a:lnTo>
                <a:lnTo>
                  <a:pt x="63144" y="117363"/>
                </a:lnTo>
                <a:cubicBezTo>
                  <a:pt x="64585" y="115558"/>
                  <a:pt x="65665" y="113392"/>
                  <a:pt x="65665" y="111225"/>
                </a:cubicBezTo>
                <a:cubicBezTo>
                  <a:pt x="65665" y="109059"/>
                  <a:pt x="64585" y="106893"/>
                  <a:pt x="63144" y="105088"/>
                </a:cubicBezTo>
                <a:lnTo>
                  <a:pt x="39370" y="81259"/>
                </a:lnTo>
                <a:cubicBezTo>
                  <a:pt x="35768" y="77649"/>
                  <a:pt x="30365" y="77649"/>
                  <a:pt x="26763" y="81259"/>
                </a:cubicBezTo>
                <a:close/>
                <a:moveTo>
                  <a:pt x="33067" y="69977"/>
                </a:moveTo>
                <a:cubicBezTo>
                  <a:pt x="37569" y="69977"/>
                  <a:pt x="42072" y="71692"/>
                  <a:pt x="45494" y="75122"/>
                </a:cubicBezTo>
                <a:lnTo>
                  <a:pt x="68907" y="98950"/>
                </a:lnTo>
                <a:cubicBezTo>
                  <a:pt x="72509" y="102199"/>
                  <a:pt x="74310" y="106532"/>
                  <a:pt x="74310" y="111225"/>
                </a:cubicBezTo>
                <a:cubicBezTo>
                  <a:pt x="74310" y="115919"/>
                  <a:pt x="72509" y="120251"/>
                  <a:pt x="68907" y="123501"/>
                </a:cubicBezTo>
                <a:lnTo>
                  <a:pt x="59902" y="132888"/>
                </a:lnTo>
                <a:cubicBezTo>
                  <a:pt x="54499" y="138303"/>
                  <a:pt x="51617" y="145163"/>
                  <a:pt x="51617" y="152745"/>
                </a:cubicBezTo>
                <a:cubicBezTo>
                  <a:pt x="51617" y="160326"/>
                  <a:pt x="54499" y="167547"/>
                  <a:pt x="59902" y="172963"/>
                </a:cubicBezTo>
                <a:lnTo>
                  <a:pt x="110692" y="223508"/>
                </a:lnTo>
                <a:cubicBezTo>
                  <a:pt x="121858" y="234700"/>
                  <a:pt x="139509" y="234700"/>
                  <a:pt x="150675" y="223508"/>
                </a:cubicBezTo>
                <a:lnTo>
                  <a:pt x="159680" y="214482"/>
                </a:lnTo>
                <a:cubicBezTo>
                  <a:pt x="166524" y="207622"/>
                  <a:pt x="177691" y="207622"/>
                  <a:pt x="184535" y="214482"/>
                </a:cubicBezTo>
                <a:lnTo>
                  <a:pt x="208309" y="238310"/>
                </a:lnTo>
                <a:cubicBezTo>
                  <a:pt x="211551" y="241560"/>
                  <a:pt x="213352" y="245892"/>
                  <a:pt x="213352" y="250947"/>
                </a:cubicBezTo>
                <a:cubicBezTo>
                  <a:pt x="213352" y="255640"/>
                  <a:pt x="211551" y="259612"/>
                  <a:pt x="208309" y="263222"/>
                </a:cubicBezTo>
                <a:cubicBezTo>
                  <a:pt x="200744" y="270443"/>
                  <a:pt x="191739" y="275858"/>
                  <a:pt x="182013" y="278385"/>
                </a:cubicBezTo>
                <a:cubicBezTo>
                  <a:pt x="169406" y="281996"/>
                  <a:pt x="156438" y="283801"/>
                  <a:pt x="143471" y="283801"/>
                </a:cubicBezTo>
                <a:cubicBezTo>
                  <a:pt x="105649" y="283801"/>
                  <a:pt x="69268" y="268998"/>
                  <a:pt x="41891" y="241560"/>
                </a:cubicBezTo>
                <a:cubicBezTo>
                  <a:pt x="5510" y="205095"/>
                  <a:pt x="-8538" y="151300"/>
                  <a:pt x="5150" y="101477"/>
                </a:cubicBezTo>
                <a:cubicBezTo>
                  <a:pt x="7671" y="91368"/>
                  <a:pt x="13435" y="82342"/>
                  <a:pt x="20639" y="75122"/>
                </a:cubicBezTo>
                <a:cubicBezTo>
                  <a:pt x="24061" y="71692"/>
                  <a:pt x="28564" y="69977"/>
                  <a:pt x="33067" y="69977"/>
                </a:cubicBezTo>
                <a:close/>
                <a:moveTo>
                  <a:pt x="142230" y="57150"/>
                </a:moveTo>
                <a:cubicBezTo>
                  <a:pt x="165024" y="57150"/>
                  <a:pt x="186370" y="66143"/>
                  <a:pt x="202651" y="81971"/>
                </a:cubicBezTo>
                <a:cubicBezTo>
                  <a:pt x="235575" y="115066"/>
                  <a:pt x="235575" y="168666"/>
                  <a:pt x="202651" y="201761"/>
                </a:cubicBezTo>
                <a:cubicBezTo>
                  <a:pt x="201566" y="202481"/>
                  <a:pt x="200480" y="202840"/>
                  <a:pt x="199757" y="202840"/>
                </a:cubicBezTo>
                <a:cubicBezTo>
                  <a:pt x="198671" y="202840"/>
                  <a:pt x="197224" y="202481"/>
                  <a:pt x="196501" y="201761"/>
                </a:cubicBezTo>
                <a:cubicBezTo>
                  <a:pt x="194692" y="199962"/>
                  <a:pt x="194692" y="197085"/>
                  <a:pt x="196501" y="195646"/>
                </a:cubicBezTo>
                <a:cubicBezTo>
                  <a:pt x="226168" y="165788"/>
                  <a:pt x="226168" y="117584"/>
                  <a:pt x="196501" y="88087"/>
                </a:cubicBezTo>
                <a:cubicBezTo>
                  <a:pt x="182028" y="73698"/>
                  <a:pt x="162853" y="65783"/>
                  <a:pt x="142230" y="65783"/>
                </a:cubicBezTo>
                <a:cubicBezTo>
                  <a:pt x="121969" y="65783"/>
                  <a:pt x="102794" y="73698"/>
                  <a:pt x="88322" y="88087"/>
                </a:cubicBezTo>
                <a:cubicBezTo>
                  <a:pt x="86513" y="89526"/>
                  <a:pt x="83618" y="89526"/>
                  <a:pt x="82171" y="88087"/>
                </a:cubicBezTo>
                <a:cubicBezTo>
                  <a:pt x="80362" y="86288"/>
                  <a:pt x="80362" y="83410"/>
                  <a:pt x="82171" y="81971"/>
                </a:cubicBezTo>
                <a:cubicBezTo>
                  <a:pt x="98090" y="66143"/>
                  <a:pt x="119798" y="57150"/>
                  <a:pt x="142230" y="57150"/>
                </a:cubicBezTo>
                <a:close/>
                <a:moveTo>
                  <a:pt x="132172" y="0"/>
                </a:moveTo>
                <a:lnTo>
                  <a:pt x="152738" y="0"/>
                </a:lnTo>
                <a:cubicBezTo>
                  <a:pt x="158871" y="0"/>
                  <a:pt x="163922" y="5048"/>
                  <a:pt x="163922" y="11178"/>
                </a:cubicBezTo>
                <a:lnTo>
                  <a:pt x="163922" y="26321"/>
                </a:lnTo>
                <a:cubicBezTo>
                  <a:pt x="170056" y="27403"/>
                  <a:pt x="175829" y="28845"/>
                  <a:pt x="181962" y="31009"/>
                </a:cubicBezTo>
                <a:lnTo>
                  <a:pt x="189178" y="18028"/>
                </a:lnTo>
                <a:cubicBezTo>
                  <a:pt x="190621" y="15504"/>
                  <a:pt x="193147" y="13702"/>
                  <a:pt x="196033" y="12980"/>
                </a:cubicBezTo>
                <a:cubicBezTo>
                  <a:pt x="198920" y="12259"/>
                  <a:pt x="202167" y="12620"/>
                  <a:pt x="204692" y="14062"/>
                </a:cubicBezTo>
                <a:lnTo>
                  <a:pt x="222371" y="24519"/>
                </a:lnTo>
                <a:cubicBezTo>
                  <a:pt x="228144" y="27403"/>
                  <a:pt x="229587" y="34254"/>
                  <a:pt x="226701" y="39662"/>
                </a:cubicBezTo>
                <a:lnTo>
                  <a:pt x="219124" y="52643"/>
                </a:lnTo>
                <a:cubicBezTo>
                  <a:pt x="224175" y="56609"/>
                  <a:pt x="228144" y="60936"/>
                  <a:pt x="232474" y="65623"/>
                </a:cubicBezTo>
                <a:lnTo>
                  <a:pt x="245102" y="58412"/>
                </a:lnTo>
                <a:cubicBezTo>
                  <a:pt x="247988" y="56970"/>
                  <a:pt x="250874" y="56249"/>
                  <a:pt x="253761" y="56970"/>
                </a:cubicBezTo>
                <a:cubicBezTo>
                  <a:pt x="256647" y="57691"/>
                  <a:pt x="259173" y="59854"/>
                  <a:pt x="260616" y="62378"/>
                </a:cubicBezTo>
                <a:lnTo>
                  <a:pt x="271079" y="80407"/>
                </a:lnTo>
                <a:cubicBezTo>
                  <a:pt x="273965" y="85455"/>
                  <a:pt x="272161" y="92305"/>
                  <a:pt x="266749" y="95550"/>
                </a:cubicBezTo>
                <a:lnTo>
                  <a:pt x="254122" y="103122"/>
                </a:lnTo>
                <a:cubicBezTo>
                  <a:pt x="255926" y="108891"/>
                  <a:pt x="257729" y="114661"/>
                  <a:pt x="258812" y="121151"/>
                </a:cubicBezTo>
                <a:lnTo>
                  <a:pt x="273605" y="121151"/>
                </a:lnTo>
                <a:cubicBezTo>
                  <a:pt x="279738" y="121151"/>
                  <a:pt x="284789" y="125838"/>
                  <a:pt x="284789" y="132328"/>
                </a:cubicBezTo>
                <a:lnTo>
                  <a:pt x="284789" y="152881"/>
                </a:lnTo>
                <a:cubicBezTo>
                  <a:pt x="284789" y="159010"/>
                  <a:pt x="279738" y="164058"/>
                  <a:pt x="273605" y="164058"/>
                </a:cubicBezTo>
                <a:lnTo>
                  <a:pt x="258812" y="164058"/>
                </a:lnTo>
                <a:cubicBezTo>
                  <a:pt x="257729" y="170188"/>
                  <a:pt x="255926" y="175957"/>
                  <a:pt x="254122" y="182087"/>
                </a:cubicBezTo>
                <a:lnTo>
                  <a:pt x="266749" y="189298"/>
                </a:lnTo>
                <a:cubicBezTo>
                  <a:pt x="272161" y="192543"/>
                  <a:pt x="273965" y="199394"/>
                  <a:pt x="271079" y="204803"/>
                </a:cubicBezTo>
                <a:lnTo>
                  <a:pt x="260616" y="222470"/>
                </a:lnTo>
                <a:cubicBezTo>
                  <a:pt x="259173" y="224994"/>
                  <a:pt x="256647" y="227158"/>
                  <a:pt x="253761" y="227879"/>
                </a:cubicBezTo>
                <a:cubicBezTo>
                  <a:pt x="252678" y="228239"/>
                  <a:pt x="251957" y="228239"/>
                  <a:pt x="250874" y="228239"/>
                </a:cubicBezTo>
                <a:cubicBezTo>
                  <a:pt x="249070" y="228239"/>
                  <a:pt x="246906" y="227879"/>
                  <a:pt x="245102" y="226797"/>
                </a:cubicBezTo>
                <a:lnTo>
                  <a:pt x="232474" y="219225"/>
                </a:lnTo>
                <a:cubicBezTo>
                  <a:pt x="230309" y="221389"/>
                  <a:pt x="228144" y="223913"/>
                  <a:pt x="225979" y="226076"/>
                </a:cubicBezTo>
                <a:cubicBezTo>
                  <a:pt x="224536" y="227879"/>
                  <a:pt x="221650" y="227879"/>
                  <a:pt x="219846" y="226076"/>
                </a:cubicBezTo>
                <a:cubicBezTo>
                  <a:pt x="218403" y="224273"/>
                  <a:pt x="218403" y="221389"/>
                  <a:pt x="219846" y="219946"/>
                </a:cubicBezTo>
                <a:cubicBezTo>
                  <a:pt x="222732" y="217062"/>
                  <a:pt x="225619" y="214177"/>
                  <a:pt x="228144" y="210932"/>
                </a:cubicBezTo>
                <a:cubicBezTo>
                  <a:pt x="229227" y="209490"/>
                  <a:pt x="231752" y="208769"/>
                  <a:pt x="233556" y="209851"/>
                </a:cubicBezTo>
                <a:lnTo>
                  <a:pt x="249792" y="219225"/>
                </a:lnTo>
                <a:cubicBezTo>
                  <a:pt x="250514" y="219586"/>
                  <a:pt x="250874" y="219586"/>
                  <a:pt x="251596" y="219586"/>
                </a:cubicBezTo>
                <a:cubicBezTo>
                  <a:pt x="252318" y="219586"/>
                  <a:pt x="252678" y="219225"/>
                  <a:pt x="253039" y="218504"/>
                </a:cubicBezTo>
                <a:lnTo>
                  <a:pt x="263502" y="200476"/>
                </a:lnTo>
                <a:cubicBezTo>
                  <a:pt x="264224" y="199033"/>
                  <a:pt x="263863" y="197591"/>
                  <a:pt x="262420" y="196870"/>
                </a:cubicBezTo>
                <a:lnTo>
                  <a:pt x="246545" y="187856"/>
                </a:lnTo>
                <a:cubicBezTo>
                  <a:pt x="244741" y="186414"/>
                  <a:pt x="243658" y="184250"/>
                  <a:pt x="244741" y="182087"/>
                </a:cubicBezTo>
                <a:cubicBezTo>
                  <a:pt x="247627" y="174875"/>
                  <a:pt x="249792" y="166943"/>
                  <a:pt x="250874" y="159010"/>
                </a:cubicBezTo>
                <a:cubicBezTo>
                  <a:pt x="251235" y="156847"/>
                  <a:pt x="252678" y="155405"/>
                  <a:pt x="255204" y="155405"/>
                </a:cubicBezTo>
                <a:lnTo>
                  <a:pt x="273605" y="155405"/>
                </a:lnTo>
                <a:cubicBezTo>
                  <a:pt x="275048" y="155405"/>
                  <a:pt x="276130" y="154323"/>
                  <a:pt x="276130" y="152881"/>
                </a:cubicBezTo>
                <a:lnTo>
                  <a:pt x="276130" y="132328"/>
                </a:lnTo>
                <a:cubicBezTo>
                  <a:pt x="276130" y="130526"/>
                  <a:pt x="275048" y="129444"/>
                  <a:pt x="273605" y="129444"/>
                </a:cubicBezTo>
                <a:lnTo>
                  <a:pt x="255204" y="129444"/>
                </a:lnTo>
                <a:cubicBezTo>
                  <a:pt x="252678" y="129444"/>
                  <a:pt x="251235" y="128002"/>
                  <a:pt x="250874" y="125838"/>
                </a:cubicBezTo>
                <a:cubicBezTo>
                  <a:pt x="249792" y="117906"/>
                  <a:pt x="247627" y="110334"/>
                  <a:pt x="244741" y="102762"/>
                </a:cubicBezTo>
                <a:cubicBezTo>
                  <a:pt x="243658" y="100598"/>
                  <a:pt x="244741" y="98435"/>
                  <a:pt x="246545" y="97353"/>
                </a:cubicBezTo>
                <a:lnTo>
                  <a:pt x="262420" y="88339"/>
                </a:lnTo>
                <a:cubicBezTo>
                  <a:pt x="263863" y="87257"/>
                  <a:pt x="264224" y="85815"/>
                  <a:pt x="263502" y="84733"/>
                </a:cubicBezTo>
                <a:lnTo>
                  <a:pt x="253039" y="66705"/>
                </a:lnTo>
                <a:cubicBezTo>
                  <a:pt x="252678" y="66344"/>
                  <a:pt x="252318" y="65623"/>
                  <a:pt x="251596" y="65623"/>
                </a:cubicBezTo>
                <a:cubicBezTo>
                  <a:pt x="250874" y="65263"/>
                  <a:pt x="250514" y="65263"/>
                  <a:pt x="249792" y="65623"/>
                </a:cubicBezTo>
                <a:lnTo>
                  <a:pt x="233556" y="74998"/>
                </a:lnTo>
                <a:cubicBezTo>
                  <a:pt x="231752" y="76080"/>
                  <a:pt x="229227" y="75719"/>
                  <a:pt x="228144" y="73916"/>
                </a:cubicBezTo>
                <a:cubicBezTo>
                  <a:pt x="223093" y="67426"/>
                  <a:pt x="217320" y="62018"/>
                  <a:pt x="210826" y="56970"/>
                </a:cubicBezTo>
                <a:cubicBezTo>
                  <a:pt x="209383" y="55888"/>
                  <a:pt x="208661" y="53364"/>
                  <a:pt x="210104" y="51561"/>
                </a:cubicBezTo>
                <a:lnTo>
                  <a:pt x="219124" y="35336"/>
                </a:lnTo>
                <a:cubicBezTo>
                  <a:pt x="219846" y="34254"/>
                  <a:pt x="219485" y="32451"/>
                  <a:pt x="218403" y="31730"/>
                </a:cubicBezTo>
                <a:lnTo>
                  <a:pt x="200363" y="21273"/>
                </a:lnTo>
                <a:cubicBezTo>
                  <a:pt x="199641" y="20913"/>
                  <a:pt x="198920" y="20913"/>
                  <a:pt x="198559" y="21273"/>
                </a:cubicBezTo>
                <a:cubicBezTo>
                  <a:pt x="197837" y="21273"/>
                  <a:pt x="197116" y="21995"/>
                  <a:pt x="196755" y="22716"/>
                </a:cubicBezTo>
                <a:lnTo>
                  <a:pt x="187735" y="38581"/>
                </a:lnTo>
                <a:cubicBezTo>
                  <a:pt x="186653" y="40384"/>
                  <a:pt x="184127" y="41105"/>
                  <a:pt x="182323" y="40384"/>
                </a:cubicBezTo>
                <a:cubicBezTo>
                  <a:pt x="174746" y="37499"/>
                  <a:pt x="166809" y="35336"/>
                  <a:pt x="158871" y="34254"/>
                </a:cubicBezTo>
                <a:cubicBezTo>
                  <a:pt x="156707" y="33893"/>
                  <a:pt x="155263" y="32091"/>
                  <a:pt x="155263" y="29927"/>
                </a:cubicBezTo>
                <a:lnTo>
                  <a:pt x="155263" y="11178"/>
                </a:lnTo>
                <a:cubicBezTo>
                  <a:pt x="155263" y="9735"/>
                  <a:pt x="154181" y="8654"/>
                  <a:pt x="152738" y="8654"/>
                </a:cubicBezTo>
                <a:lnTo>
                  <a:pt x="132172" y="8654"/>
                </a:lnTo>
                <a:cubicBezTo>
                  <a:pt x="130729" y="8654"/>
                  <a:pt x="129647" y="9735"/>
                  <a:pt x="129647" y="11178"/>
                </a:cubicBezTo>
                <a:lnTo>
                  <a:pt x="129647" y="29927"/>
                </a:lnTo>
                <a:cubicBezTo>
                  <a:pt x="129647" y="32091"/>
                  <a:pt x="127843" y="33893"/>
                  <a:pt x="125678" y="34254"/>
                </a:cubicBezTo>
                <a:cubicBezTo>
                  <a:pt x="117741" y="35336"/>
                  <a:pt x="110164" y="37499"/>
                  <a:pt x="102587" y="40384"/>
                </a:cubicBezTo>
                <a:cubicBezTo>
                  <a:pt x="100783" y="41105"/>
                  <a:pt x="98258" y="40384"/>
                  <a:pt x="97536" y="38581"/>
                </a:cubicBezTo>
                <a:lnTo>
                  <a:pt x="87794" y="22716"/>
                </a:lnTo>
                <a:cubicBezTo>
                  <a:pt x="87434" y="21273"/>
                  <a:pt x="85630" y="20913"/>
                  <a:pt x="84186" y="21273"/>
                </a:cubicBezTo>
                <a:lnTo>
                  <a:pt x="66507" y="31730"/>
                </a:lnTo>
                <a:cubicBezTo>
                  <a:pt x="65425" y="32451"/>
                  <a:pt x="65064" y="34254"/>
                  <a:pt x="65425" y="35336"/>
                </a:cubicBezTo>
                <a:lnTo>
                  <a:pt x="74806" y="51561"/>
                </a:lnTo>
                <a:cubicBezTo>
                  <a:pt x="75888" y="53364"/>
                  <a:pt x="75527" y="55888"/>
                  <a:pt x="73723" y="56970"/>
                </a:cubicBezTo>
                <a:cubicBezTo>
                  <a:pt x="70476" y="59494"/>
                  <a:pt x="67590" y="62018"/>
                  <a:pt x="65064" y="64902"/>
                </a:cubicBezTo>
                <a:cubicBezTo>
                  <a:pt x="63260" y="66705"/>
                  <a:pt x="60374" y="66705"/>
                  <a:pt x="58570" y="64902"/>
                </a:cubicBezTo>
                <a:cubicBezTo>
                  <a:pt x="57127" y="63460"/>
                  <a:pt x="57127" y="60575"/>
                  <a:pt x="58570" y="59133"/>
                </a:cubicBezTo>
                <a:cubicBezTo>
                  <a:pt x="60735" y="56970"/>
                  <a:pt x="63260" y="54806"/>
                  <a:pt x="65425" y="52643"/>
                </a:cubicBezTo>
                <a:lnTo>
                  <a:pt x="58209" y="39662"/>
                </a:lnTo>
                <a:cubicBezTo>
                  <a:pt x="54962" y="34254"/>
                  <a:pt x="56766" y="27403"/>
                  <a:pt x="62178" y="24519"/>
                </a:cubicBezTo>
                <a:lnTo>
                  <a:pt x="80218" y="14062"/>
                </a:lnTo>
                <a:cubicBezTo>
                  <a:pt x="85630" y="10817"/>
                  <a:pt x="92485" y="12620"/>
                  <a:pt x="95371" y="18028"/>
                </a:cubicBezTo>
                <a:lnTo>
                  <a:pt x="102948" y="31009"/>
                </a:lnTo>
                <a:cubicBezTo>
                  <a:pt x="108721" y="28845"/>
                  <a:pt x="114854" y="27403"/>
                  <a:pt x="120627" y="26321"/>
                </a:cubicBezTo>
                <a:lnTo>
                  <a:pt x="120627" y="11178"/>
                </a:lnTo>
                <a:cubicBezTo>
                  <a:pt x="120627" y="5048"/>
                  <a:pt x="126039" y="0"/>
                  <a:pt x="132172" y="0"/>
                </a:cubicBezTo>
                <a:close/>
              </a:path>
            </a:pathLst>
          </a:custGeom>
          <a:solidFill>
            <a:schemeClr val="accent5"/>
          </a:solidFill>
          <a:ln>
            <a:noFill/>
          </a:ln>
          <a:effectLst/>
        </p:spPr>
        <p:txBody>
          <a:bodyPr anchor="ctr"/>
          <a:lstStyle/>
          <a:p>
            <a:endParaRPr lang="en-US" sz="900" dirty="0">
              <a:latin typeface="Roboto Light" panose="02000000000000000000" pitchFamily="2" charset="0"/>
            </a:endParaRPr>
          </a:p>
        </p:txBody>
      </p:sp>
      <p:sp>
        <p:nvSpPr>
          <p:cNvPr id="72" name="TextBox 71">
            <a:extLst>
              <a:ext uri="{FF2B5EF4-FFF2-40B4-BE49-F238E27FC236}">
                <a16:creationId xmlns:a16="http://schemas.microsoft.com/office/drawing/2014/main" id="{2AD8E65B-7765-7D42-B607-85B910A539BC}"/>
              </a:ext>
            </a:extLst>
          </p:cNvPr>
          <p:cNvSpPr txBox="1"/>
          <p:nvPr/>
        </p:nvSpPr>
        <p:spPr>
          <a:xfrm>
            <a:off x="1393007" y="3596259"/>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3" name="TextBox 72">
            <a:extLst>
              <a:ext uri="{FF2B5EF4-FFF2-40B4-BE49-F238E27FC236}">
                <a16:creationId xmlns:a16="http://schemas.microsoft.com/office/drawing/2014/main" id="{C4F90105-E4D0-A04B-BC03-E2A353AD1035}"/>
              </a:ext>
            </a:extLst>
          </p:cNvPr>
          <p:cNvSpPr txBox="1"/>
          <p:nvPr/>
        </p:nvSpPr>
        <p:spPr>
          <a:xfrm>
            <a:off x="3064804" y="3596259"/>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4" name="TextBox 73">
            <a:extLst>
              <a:ext uri="{FF2B5EF4-FFF2-40B4-BE49-F238E27FC236}">
                <a16:creationId xmlns:a16="http://schemas.microsoft.com/office/drawing/2014/main" id="{BDDF3194-97E4-C543-BD49-293844FF1186}"/>
              </a:ext>
            </a:extLst>
          </p:cNvPr>
          <p:cNvSpPr txBox="1"/>
          <p:nvPr/>
        </p:nvSpPr>
        <p:spPr>
          <a:xfrm>
            <a:off x="4728834" y="3596259"/>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5" name="TextBox 74">
            <a:extLst>
              <a:ext uri="{FF2B5EF4-FFF2-40B4-BE49-F238E27FC236}">
                <a16:creationId xmlns:a16="http://schemas.microsoft.com/office/drawing/2014/main" id="{915B32DB-CE19-6A4D-BB56-E5FBCE82E327}"/>
              </a:ext>
            </a:extLst>
          </p:cNvPr>
          <p:cNvSpPr txBox="1"/>
          <p:nvPr/>
        </p:nvSpPr>
        <p:spPr>
          <a:xfrm>
            <a:off x="6373697" y="3596259"/>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6" name="TextBox 75">
            <a:extLst>
              <a:ext uri="{FF2B5EF4-FFF2-40B4-BE49-F238E27FC236}">
                <a16:creationId xmlns:a16="http://schemas.microsoft.com/office/drawing/2014/main" id="{475AD549-B4CF-2A43-8F33-1D19BA24CC2A}"/>
              </a:ext>
            </a:extLst>
          </p:cNvPr>
          <p:cNvSpPr txBox="1"/>
          <p:nvPr/>
        </p:nvSpPr>
        <p:spPr>
          <a:xfrm>
            <a:off x="8048663" y="3596259"/>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7" name="Freeform 968">
            <a:extLst>
              <a:ext uri="{FF2B5EF4-FFF2-40B4-BE49-F238E27FC236}">
                <a16:creationId xmlns:a16="http://schemas.microsoft.com/office/drawing/2014/main" id="{C2CF16D3-6DE4-C646-A18A-100BDB6AFA05}"/>
              </a:ext>
            </a:extLst>
          </p:cNvPr>
          <p:cNvSpPr>
            <a:spLocks noChangeAspect="1" noChangeArrowheads="1"/>
          </p:cNvSpPr>
          <p:nvPr/>
        </p:nvSpPr>
        <p:spPr bwMode="auto">
          <a:xfrm>
            <a:off x="10139309" y="3168897"/>
            <a:ext cx="604331" cy="604333"/>
          </a:xfrm>
          <a:custGeom>
            <a:avLst/>
            <a:gdLst>
              <a:gd name="T0" fmla="*/ 250311 w 283804"/>
              <a:gd name="T1" fmla="*/ 218653 h 283805"/>
              <a:gd name="T2" fmla="*/ 226785 w 283804"/>
              <a:gd name="T3" fmla="*/ 224480 h 283805"/>
              <a:gd name="T4" fmla="*/ 239261 w 283804"/>
              <a:gd name="T5" fmla="*/ 264905 h 283805"/>
              <a:gd name="T6" fmla="*/ 219656 w 283804"/>
              <a:gd name="T7" fmla="*/ 253251 h 283805"/>
              <a:gd name="T8" fmla="*/ 243182 w 283804"/>
              <a:gd name="T9" fmla="*/ 247424 h 283805"/>
              <a:gd name="T10" fmla="*/ 230707 w 283804"/>
              <a:gd name="T11" fmla="*/ 206998 h 283805"/>
              <a:gd name="T12" fmla="*/ 56132 w 283804"/>
              <a:gd name="T13" fmla="*/ 209184 h 283805"/>
              <a:gd name="T14" fmla="*/ 51499 w 283804"/>
              <a:gd name="T15" fmla="*/ 217560 h 283805"/>
              <a:gd name="T16" fmla="*/ 56132 w 283804"/>
              <a:gd name="T17" fmla="*/ 262720 h 283805"/>
              <a:gd name="T18" fmla="*/ 47577 w 283804"/>
              <a:gd name="T19" fmla="*/ 262720 h 283805"/>
              <a:gd name="T20" fmla="*/ 51499 w 283804"/>
              <a:gd name="T21" fmla="*/ 254344 h 283805"/>
              <a:gd name="T22" fmla="*/ 47577 w 283804"/>
              <a:gd name="T23" fmla="*/ 209184 h 283805"/>
              <a:gd name="T24" fmla="*/ 285238 w 283804"/>
              <a:gd name="T25" fmla="*/ 235337 h 283805"/>
              <a:gd name="T26" fmla="*/ 193368 w 283804"/>
              <a:gd name="T27" fmla="*/ 235337 h 283805"/>
              <a:gd name="T28" fmla="*/ 230836 w 283804"/>
              <a:gd name="T29" fmla="*/ 189386 h 283805"/>
              <a:gd name="T30" fmla="*/ 49901 w 283804"/>
              <a:gd name="T31" fmla="*/ 193694 h 283805"/>
              <a:gd name="T32" fmla="*/ 95851 w 283804"/>
              <a:gd name="T33" fmla="*/ 230670 h 283805"/>
              <a:gd name="T34" fmla="*/ 49901 w 283804"/>
              <a:gd name="T35" fmla="*/ 185079 h 283805"/>
              <a:gd name="T36" fmla="*/ 96476 w 283804"/>
              <a:gd name="T37" fmla="*/ 109254 h 283805"/>
              <a:gd name="T38" fmla="*/ 90329 w 283804"/>
              <a:gd name="T39" fmla="*/ 175620 h 283805"/>
              <a:gd name="T40" fmla="*/ 110580 w 283804"/>
              <a:gd name="T41" fmla="*/ 196179 h 283805"/>
              <a:gd name="T42" fmla="*/ 177486 w 283804"/>
              <a:gd name="T43" fmla="*/ 190047 h 283805"/>
              <a:gd name="T44" fmla="*/ 203163 w 283804"/>
              <a:gd name="T45" fmla="*/ 170210 h 283805"/>
              <a:gd name="T46" fmla="*/ 160488 w 283804"/>
              <a:gd name="T47" fmla="*/ 142436 h 283805"/>
              <a:gd name="T48" fmla="*/ 203163 w 283804"/>
              <a:gd name="T49" fmla="*/ 114665 h 283805"/>
              <a:gd name="T50" fmla="*/ 178933 w 283804"/>
              <a:gd name="T51" fmla="*/ 92302 h 283805"/>
              <a:gd name="T52" fmla="*/ 110580 w 283804"/>
              <a:gd name="T53" fmla="*/ 95186 h 283805"/>
              <a:gd name="T54" fmla="*/ 80562 w 283804"/>
              <a:gd name="T55" fmla="*/ 74988 h 283805"/>
              <a:gd name="T56" fmla="*/ 120345 w 283804"/>
              <a:gd name="T57" fmla="*/ 92302 h 283805"/>
              <a:gd name="T58" fmla="*/ 157596 w 283804"/>
              <a:gd name="T59" fmla="*/ 77512 h 283805"/>
              <a:gd name="T60" fmla="*/ 211843 w 283804"/>
              <a:gd name="T61" fmla="*/ 125124 h 283805"/>
              <a:gd name="T62" fmla="*/ 170615 w 283804"/>
              <a:gd name="T63" fmla="*/ 142436 h 283805"/>
              <a:gd name="T64" fmla="*/ 211843 w 283804"/>
              <a:gd name="T65" fmla="*/ 159749 h 283805"/>
              <a:gd name="T66" fmla="*/ 157596 w 283804"/>
              <a:gd name="T67" fmla="*/ 207361 h 283805"/>
              <a:gd name="T68" fmla="*/ 120345 w 283804"/>
              <a:gd name="T69" fmla="*/ 192932 h 283805"/>
              <a:gd name="T70" fmla="*/ 80562 w 283804"/>
              <a:gd name="T71" fmla="*/ 210245 h 283805"/>
              <a:gd name="T72" fmla="*/ 83818 w 283804"/>
              <a:gd name="T73" fmla="*/ 156864 h 283805"/>
              <a:gd name="T74" fmla="*/ 83818 w 283804"/>
              <a:gd name="T75" fmla="*/ 128370 h 283805"/>
              <a:gd name="T76" fmla="*/ 80562 w 283804"/>
              <a:gd name="T77" fmla="*/ 74988 h 283805"/>
              <a:gd name="T78" fmla="*/ 250311 w 283804"/>
              <a:gd name="T79" fmla="*/ 33939 h 283805"/>
              <a:gd name="T80" fmla="*/ 226785 w 283804"/>
              <a:gd name="T81" fmla="*/ 39400 h 283805"/>
              <a:gd name="T82" fmla="*/ 239261 w 283804"/>
              <a:gd name="T83" fmla="*/ 79826 h 283805"/>
              <a:gd name="T84" fmla="*/ 219656 w 283804"/>
              <a:gd name="T85" fmla="*/ 68172 h 283805"/>
              <a:gd name="T86" fmla="*/ 243182 w 283804"/>
              <a:gd name="T87" fmla="*/ 62345 h 283805"/>
              <a:gd name="T88" fmla="*/ 230707 w 283804"/>
              <a:gd name="T89" fmla="*/ 21920 h 283805"/>
              <a:gd name="T90" fmla="*/ 56132 w 283804"/>
              <a:gd name="T91" fmla="*/ 24471 h 283805"/>
              <a:gd name="T92" fmla="*/ 51499 w 283804"/>
              <a:gd name="T93" fmla="*/ 32483 h 283805"/>
              <a:gd name="T94" fmla="*/ 56132 w 283804"/>
              <a:gd name="T95" fmla="*/ 77641 h 283805"/>
              <a:gd name="T96" fmla="*/ 47577 w 283804"/>
              <a:gd name="T97" fmla="*/ 77641 h 283805"/>
              <a:gd name="T98" fmla="*/ 51499 w 283804"/>
              <a:gd name="T99" fmla="*/ 69266 h 283805"/>
              <a:gd name="T100" fmla="*/ 47577 w 283804"/>
              <a:gd name="T101" fmla="*/ 24471 h 283805"/>
              <a:gd name="T102" fmla="*/ 285238 w 283804"/>
              <a:gd name="T103" fmla="*/ 50258 h 283805"/>
              <a:gd name="T104" fmla="*/ 276952 w 283804"/>
              <a:gd name="T105" fmla="*/ 50258 h 283805"/>
              <a:gd name="T106" fmla="*/ 185081 w 283804"/>
              <a:gd name="T107" fmla="*/ 50258 h 283805"/>
              <a:gd name="T108" fmla="*/ 95851 w 283804"/>
              <a:gd name="T109" fmla="*/ 54565 h 283805"/>
              <a:gd name="T110" fmla="*/ 49901 w 283804"/>
              <a:gd name="T111" fmla="*/ 91900 h 283805"/>
              <a:gd name="T112" fmla="*/ 49901 w 283804"/>
              <a:gd name="T113" fmla="*/ 0 h 28380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83804" h="283805">
                <a:moveTo>
                  <a:pt x="233802" y="201612"/>
                </a:moveTo>
                <a:cubicBezTo>
                  <a:pt x="236284" y="201612"/>
                  <a:pt x="238058" y="203424"/>
                  <a:pt x="238058" y="205960"/>
                </a:cubicBezTo>
                <a:lnTo>
                  <a:pt x="238058" y="208135"/>
                </a:lnTo>
                <a:cubicBezTo>
                  <a:pt x="243023" y="209584"/>
                  <a:pt x="247279" y="212845"/>
                  <a:pt x="249052" y="217556"/>
                </a:cubicBezTo>
                <a:cubicBezTo>
                  <a:pt x="250116" y="220093"/>
                  <a:pt x="249052" y="222629"/>
                  <a:pt x="246924" y="223354"/>
                </a:cubicBezTo>
                <a:cubicBezTo>
                  <a:pt x="244796" y="224079"/>
                  <a:pt x="242313" y="223354"/>
                  <a:pt x="241604" y="220817"/>
                </a:cubicBezTo>
                <a:cubicBezTo>
                  <a:pt x="240185" y="218281"/>
                  <a:pt x="237348" y="216469"/>
                  <a:pt x="233802" y="216469"/>
                </a:cubicBezTo>
                <a:cubicBezTo>
                  <a:pt x="229546" y="216469"/>
                  <a:pt x="225644" y="219368"/>
                  <a:pt x="225644" y="223354"/>
                </a:cubicBezTo>
                <a:cubicBezTo>
                  <a:pt x="225644" y="228065"/>
                  <a:pt x="228482" y="230239"/>
                  <a:pt x="233802" y="230239"/>
                </a:cubicBezTo>
                <a:cubicBezTo>
                  <a:pt x="243732" y="230239"/>
                  <a:pt x="250471" y="236399"/>
                  <a:pt x="250471" y="246183"/>
                </a:cubicBezTo>
                <a:cubicBezTo>
                  <a:pt x="250471" y="253430"/>
                  <a:pt x="245151" y="259228"/>
                  <a:pt x="238058" y="261402"/>
                </a:cubicBezTo>
                <a:lnTo>
                  <a:pt x="238058" y="263576"/>
                </a:lnTo>
                <a:cubicBezTo>
                  <a:pt x="238058" y="266113"/>
                  <a:pt x="236284" y="267925"/>
                  <a:pt x="233802" y="267925"/>
                </a:cubicBezTo>
                <a:cubicBezTo>
                  <a:pt x="231319" y="267925"/>
                  <a:pt x="229546" y="266113"/>
                  <a:pt x="229546" y="263576"/>
                </a:cubicBezTo>
                <a:lnTo>
                  <a:pt x="229546" y="261402"/>
                </a:lnTo>
                <a:cubicBezTo>
                  <a:pt x="224580" y="259953"/>
                  <a:pt x="220679" y="256691"/>
                  <a:pt x="218551" y="251981"/>
                </a:cubicBezTo>
                <a:cubicBezTo>
                  <a:pt x="217487" y="249444"/>
                  <a:pt x="218551" y="246908"/>
                  <a:pt x="220679" y="246183"/>
                </a:cubicBezTo>
                <a:cubicBezTo>
                  <a:pt x="223162" y="245458"/>
                  <a:pt x="225644" y="246183"/>
                  <a:pt x="226354" y="248357"/>
                </a:cubicBezTo>
                <a:cubicBezTo>
                  <a:pt x="227418" y="251256"/>
                  <a:pt x="230610" y="253068"/>
                  <a:pt x="233802" y="253068"/>
                </a:cubicBezTo>
                <a:cubicBezTo>
                  <a:pt x="238412" y="253068"/>
                  <a:pt x="241959" y="249807"/>
                  <a:pt x="241959" y="246183"/>
                </a:cubicBezTo>
                <a:cubicBezTo>
                  <a:pt x="241959" y="241472"/>
                  <a:pt x="239121" y="238936"/>
                  <a:pt x="233802" y="238936"/>
                </a:cubicBezTo>
                <a:cubicBezTo>
                  <a:pt x="223871" y="238936"/>
                  <a:pt x="217487" y="232775"/>
                  <a:pt x="217487" y="223354"/>
                </a:cubicBezTo>
                <a:cubicBezTo>
                  <a:pt x="217487" y="216107"/>
                  <a:pt x="222807" y="210309"/>
                  <a:pt x="229546" y="208135"/>
                </a:cubicBezTo>
                <a:lnTo>
                  <a:pt x="229546" y="205960"/>
                </a:lnTo>
                <a:cubicBezTo>
                  <a:pt x="229546" y="203424"/>
                  <a:pt x="231319" y="201612"/>
                  <a:pt x="233802" y="201612"/>
                </a:cubicBezTo>
                <a:close/>
                <a:moveTo>
                  <a:pt x="51239" y="201612"/>
                </a:moveTo>
                <a:cubicBezTo>
                  <a:pt x="53721" y="201612"/>
                  <a:pt x="55849" y="203424"/>
                  <a:pt x="55849" y="205960"/>
                </a:cubicBezTo>
                <a:lnTo>
                  <a:pt x="55849" y="208135"/>
                </a:lnTo>
                <a:cubicBezTo>
                  <a:pt x="60814" y="209584"/>
                  <a:pt x="64715" y="212845"/>
                  <a:pt x="66843" y="217556"/>
                </a:cubicBezTo>
                <a:cubicBezTo>
                  <a:pt x="67552" y="220093"/>
                  <a:pt x="66489" y="222629"/>
                  <a:pt x="64361" y="223354"/>
                </a:cubicBezTo>
                <a:cubicBezTo>
                  <a:pt x="62233" y="224079"/>
                  <a:pt x="59750" y="222992"/>
                  <a:pt x="58686" y="220817"/>
                </a:cubicBezTo>
                <a:cubicBezTo>
                  <a:pt x="57977" y="218281"/>
                  <a:pt x="54785" y="216469"/>
                  <a:pt x="51239" y="216469"/>
                </a:cubicBezTo>
                <a:cubicBezTo>
                  <a:pt x="46983" y="216469"/>
                  <a:pt x="43436" y="219368"/>
                  <a:pt x="43436" y="223354"/>
                </a:cubicBezTo>
                <a:cubicBezTo>
                  <a:pt x="43436" y="228065"/>
                  <a:pt x="46274" y="230239"/>
                  <a:pt x="51239" y="230239"/>
                </a:cubicBezTo>
                <a:cubicBezTo>
                  <a:pt x="61523" y="230239"/>
                  <a:pt x="67907" y="236399"/>
                  <a:pt x="67907" y="246183"/>
                </a:cubicBezTo>
                <a:cubicBezTo>
                  <a:pt x="67907" y="253430"/>
                  <a:pt x="62587" y="259228"/>
                  <a:pt x="55849" y="261402"/>
                </a:cubicBezTo>
                <a:lnTo>
                  <a:pt x="55849" y="263576"/>
                </a:lnTo>
                <a:cubicBezTo>
                  <a:pt x="55849" y="266113"/>
                  <a:pt x="53721" y="267925"/>
                  <a:pt x="51239" y="267925"/>
                </a:cubicBezTo>
                <a:cubicBezTo>
                  <a:pt x="49111" y="267925"/>
                  <a:pt x="47337" y="266113"/>
                  <a:pt x="47337" y="263576"/>
                </a:cubicBezTo>
                <a:lnTo>
                  <a:pt x="47337" y="261402"/>
                </a:lnTo>
                <a:cubicBezTo>
                  <a:pt x="42018" y="259953"/>
                  <a:pt x="38117" y="256691"/>
                  <a:pt x="36343" y="251981"/>
                </a:cubicBezTo>
                <a:cubicBezTo>
                  <a:pt x="35279" y="249444"/>
                  <a:pt x="36343" y="246908"/>
                  <a:pt x="38471" y="246183"/>
                </a:cubicBezTo>
                <a:cubicBezTo>
                  <a:pt x="40599" y="245458"/>
                  <a:pt x="43082" y="246183"/>
                  <a:pt x="43791" y="248357"/>
                </a:cubicBezTo>
                <a:cubicBezTo>
                  <a:pt x="45210" y="251256"/>
                  <a:pt x="48047" y="253068"/>
                  <a:pt x="51239" y="253068"/>
                </a:cubicBezTo>
                <a:cubicBezTo>
                  <a:pt x="55849" y="253068"/>
                  <a:pt x="59396" y="249807"/>
                  <a:pt x="59396" y="246183"/>
                </a:cubicBezTo>
                <a:cubicBezTo>
                  <a:pt x="59396" y="241472"/>
                  <a:pt x="56913" y="238936"/>
                  <a:pt x="51239" y="238936"/>
                </a:cubicBezTo>
                <a:cubicBezTo>
                  <a:pt x="41308" y="238936"/>
                  <a:pt x="34925" y="232775"/>
                  <a:pt x="34925" y="223354"/>
                </a:cubicBezTo>
                <a:cubicBezTo>
                  <a:pt x="34925" y="216107"/>
                  <a:pt x="40244" y="210309"/>
                  <a:pt x="47337" y="208135"/>
                </a:cubicBezTo>
                <a:lnTo>
                  <a:pt x="47337" y="205960"/>
                </a:lnTo>
                <a:cubicBezTo>
                  <a:pt x="47337" y="203424"/>
                  <a:pt x="49111" y="201612"/>
                  <a:pt x="51239" y="201612"/>
                </a:cubicBezTo>
                <a:close/>
                <a:moveTo>
                  <a:pt x="233977" y="184150"/>
                </a:moveTo>
                <a:cubicBezTo>
                  <a:pt x="261579" y="184150"/>
                  <a:pt x="283804" y="206296"/>
                  <a:pt x="283804" y="234156"/>
                </a:cubicBezTo>
                <a:cubicBezTo>
                  <a:pt x="283804" y="261659"/>
                  <a:pt x="261579" y="283805"/>
                  <a:pt x="233977" y="283805"/>
                </a:cubicBezTo>
                <a:cubicBezTo>
                  <a:pt x="206375" y="283805"/>
                  <a:pt x="184150" y="261659"/>
                  <a:pt x="184150" y="234156"/>
                </a:cubicBezTo>
                <a:cubicBezTo>
                  <a:pt x="184150" y="231656"/>
                  <a:pt x="185943" y="229513"/>
                  <a:pt x="188093" y="229513"/>
                </a:cubicBezTo>
                <a:cubicBezTo>
                  <a:pt x="190603" y="229513"/>
                  <a:pt x="192395" y="231656"/>
                  <a:pt x="192395" y="234156"/>
                </a:cubicBezTo>
                <a:cubicBezTo>
                  <a:pt x="192395" y="256659"/>
                  <a:pt x="211035" y="275232"/>
                  <a:pt x="233977" y="275232"/>
                </a:cubicBezTo>
                <a:cubicBezTo>
                  <a:pt x="256919" y="275232"/>
                  <a:pt x="275559" y="256659"/>
                  <a:pt x="275559" y="234156"/>
                </a:cubicBezTo>
                <a:cubicBezTo>
                  <a:pt x="275559" y="211296"/>
                  <a:pt x="256919" y="192723"/>
                  <a:pt x="233977" y="192723"/>
                </a:cubicBezTo>
                <a:cubicBezTo>
                  <a:pt x="231826" y="192723"/>
                  <a:pt x="229675" y="190579"/>
                  <a:pt x="229675" y="188436"/>
                </a:cubicBezTo>
                <a:cubicBezTo>
                  <a:pt x="229675" y="185936"/>
                  <a:pt x="231826" y="184150"/>
                  <a:pt x="233977" y="184150"/>
                </a:cubicBezTo>
                <a:close/>
                <a:moveTo>
                  <a:pt x="49649" y="184150"/>
                </a:moveTo>
                <a:cubicBezTo>
                  <a:pt x="52149" y="184150"/>
                  <a:pt x="54292" y="185936"/>
                  <a:pt x="54292" y="188436"/>
                </a:cubicBezTo>
                <a:cubicBezTo>
                  <a:pt x="54292" y="190579"/>
                  <a:pt x="52149" y="192723"/>
                  <a:pt x="49649" y="192723"/>
                </a:cubicBezTo>
                <a:cubicBezTo>
                  <a:pt x="27146" y="192723"/>
                  <a:pt x="8572" y="211296"/>
                  <a:pt x="8572" y="234156"/>
                </a:cubicBezTo>
                <a:cubicBezTo>
                  <a:pt x="8572" y="256659"/>
                  <a:pt x="27146" y="275232"/>
                  <a:pt x="49649" y="275232"/>
                </a:cubicBezTo>
                <a:cubicBezTo>
                  <a:pt x="72508" y="275232"/>
                  <a:pt x="91083" y="256659"/>
                  <a:pt x="91083" y="234156"/>
                </a:cubicBezTo>
                <a:cubicBezTo>
                  <a:pt x="91083" y="231656"/>
                  <a:pt x="92869" y="229513"/>
                  <a:pt x="95369" y="229513"/>
                </a:cubicBezTo>
                <a:cubicBezTo>
                  <a:pt x="97869" y="229513"/>
                  <a:pt x="99655" y="231656"/>
                  <a:pt x="99655" y="234156"/>
                </a:cubicBezTo>
                <a:cubicBezTo>
                  <a:pt x="99655" y="261659"/>
                  <a:pt x="77152" y="283805"/>
                  <a:pt x="49649" y="283805"/>
                </a:cubicBezTo>
                <a:cubicBezTo>
                  <a:pt x="22145" y="283805"/>
                  <a:pt x="0" y="261659"/>
                  <a:pt x="0" y="234156"/>
                </a:cubicBezTo>
                <a:cubicBezTo>
                  <a:pt x="0" y="206296"/>
                  <a:pt x="22145" y="184150"/>
                  <a:pt x="49649" y="184150"/>
                </a:cubicBezTo>
                <a:close/>
                <a:moveTo>
                  <a:pt x="84476" y="82866"/>
                </a:moveTo>
                <a:lnTo>
                  <a:pt x="84476" y="114089"/>
                </a:lnTo>
                <a:lnTo>
                  <a:pt x="89874" y="108706"/>
                </a:lnTo>
                <a:cubicBezTo>
                  <a:pt x="91673" y="106911"/>
                  <a:pt x="94552" y="106911"/>
                  <a:pt x="95991" y="108706"/>
                </a:cubicBezTo>
                <a:lnTo>
                  <a:pt x="126217" y="138851"/>
                </a:lnTo>
                <a:cubicBezTo>
                  <a:pt x="127656" y="140287"/>
                  <a:pt x="127656" y="143158"/>
                  <a:pt x="126217" y="144593"/>
                </a:cubicBezTo>
                <a:lnTo>
                  <a:pt x="95991" y="174739"/>
                </a:lnTo>
                <a:cubicBezTo>
                  <a:pt x="94552" y="176175"/>
                  <a:pt x="91673" y="176175"/>
                  <a:pt x="89874" y="174739"/>
                </a:cubicBezTo>
                <a:lnTo>
                  <a:pt x="84476" y="169356"/>
                </a:lnTo>
                <a:lnTo>
                  <a:pt x="84476" y="200578"/>
                </a:lnTo>
                <a:lnTo>
                  <a:pt x="115782" y="200578"/>
                </a:lnTo>
                <a:lnTo>
                  <a:pt x="110024" y="195195"/>
                </a:lnTo>
                <a:cubicBezTo>
                  <a:pt x="108945" y="193401"/>
                  <a:pt x="108945" y="190530"/>
                  <a:pt x="110024" y="189094"/>
                </a:cubicBezTo>
                <a:lnTo>
                  <a:pt x="140610" y="158948"/>
                </a:lnTo>
                <a:cubicBezTo>
                  <a:pt x="142050" y="157513"/>
                  <a:pt x="144928" y="157513"/>
                  <a:pt x="146367" y="158948"/>
                </a:cubicBezTo>
                <a:lnTo>
                  <a:pt x="176593" y="189094"/>
                </a:lnTo>
                <a:cubicBezTo>
                  <a:pt x="178393" y="190530"/>
                  <a:pt x="178393" y="193401"/>
                  <a:pt x="176593" y="194836"/>
                </a:cubicBezTo>
                <a:lnTo>
                  <a:pt x="171196" y="200578"/>
                </a:lnTo>
                <a:lnTo>
                  <a:pt x="202141" y="200578"/>
                </a:lnTo>
                <a:lnTo>
                  <a:pt x="202141" y="169356"/>
                </a:lnTo>
                <a:lnTo>
                  <a:pt x="196744" y="174739"/>
                </a:lnTo>
                <a:cubicBezTo>
                  <a:pt x="195305" y="176175"/>
                  <a:pt x="192426" y="176175"/>
                  <a:pt x="190627" y="174739"/>
                </a:cubicBezTo>
                <a:lnTo>
                  <a:pt x="160761" y="144593"/>
                </a:lnTo>
                <a:cubicBezTo>
                  <a:pt x="160041" y="143876"/>
                  <a:pt x="159681" y="142799"/>
                  <a:pt x="159681" y="141722"/>
                </a:cubicBezTo>
                <a:cubicBezTo>
                  <a:pt x="159681" y="140646"/>
                  <a:pt x="160041" y="139569"/>
                  <a:pt x="160761" y="138851"/>
                </a:cubicBezTo>
                <a:lnTo>
                  <a:pt x="190627" y="108706"/>
                </a:lnTo>
                <a:cubicBezTo>
                  <a:pt x="192426" y="106911"/>
                  <a:pt x="195305" y="106911"/>
                  <a:pt x="196744" y="108706"/>
                </a:cubicBezTo>
                <a:lnTo>
                  <a:pt x="202141" y="114089"/>
                </a:lnTo>
                <a:lnTo>
                  <a:pt x="202141" y="82866"/>
                </a:lnTo>
                <a:lnTo>
                  <a:pt x="171196" y="82866"/>
                </a:lnTo>
                <a:lnTo>
                  <a:pt x="176593" y="88608"/>
                </a:lnTo>
                <a:cubicBezTo>
                  <a:pt x="177313" y="89326"/>
                  <a:pt x="178033" y="90403"/>
                  <a:pt x="178033" y="91838"/>
                </a:cubicBezTo>
                <a:cubicBezTo>
                  <a:pt x="178033" y="92556"/>
                  <a:pt x="177313" y="93633"/>
                  <a:pt x="176593" y="94709"/>
                </a:cubicBezTo>
                <a:lnTo>
                  <a:pt x="146367" y="124496"/>
                </a:lnTo>
                <a:cubicBezTo>
                  <a:pt x="144928" y="126291"/>
                  <a:pt x="142050" y="126291"/>
                  <a:pt x="140610" y="124496"/>
                </a:cubicBezTo>
                <a:lnTo>
                  <a:pt x="110024" y="94709"/>
                </a:lnTo>
                <a:cubicBezTo>
                  <a:pt x="108585" y="92915"/>
                  <a:pt x="108585" y="90044"/>
                  <a:pt x="110024" y="88608"/>
                </a:cubicBezTo>
                <a:lnTo>
                  <a:pt x="115782" y="82866"/>
                </a:lnTo>
                <a:lnTo>
                  <a:pt x="84476" y="82866"/>
                </a:lnTo>
                <a:close/>
                <a:moveTo>
                  <a:pt x="80158" y="74612"/>
                </a:moveTo>
                <a:lnTo>
                  <a:pt x="126217" y="74612"/>
                </a:lnTo>
                <a:cubicBezTo>
                  <a:pt x="128016" y="74612"/>
                  <a:pt x="129455" y="75689"/>
                  <a:pt x="130175" y="77124"/>
                </a:cubicBezTo>
                <a:cubicBezTo>
                  <a:pt x="130895" y="78560"/>
                  <a:pt x="130535" y="80713"/>
                  <a:pt x="129096" y="81790"/>
                </a:cubicBezTo>
                <a:lnTo>
                  <a:pt x="119740" y="91838"/>
                </a:lnTo>
                <a:lnTo>
                  <a:pt x="143489" y="115524"/>
                </a:lnTo>
                <a:lnTo>
                  <a:pt x="167238" y="91838"/>
                </a:lnTo>
                <a:lnTo>
                  <a:pt x="157522" y="81790"/>
                </a:lnTo>
                <a:cubicBezTo>
                  <a:pt x="156443" y="80713"/>
                  <a:pt x="156083" y="78560"/>
                  <a:pt x="156803" y="77124"/>
                </a:cubicBezTo>
                <a:cubicBezTo>
                  <a:pt x="157162" y="75689"/>
                  <a:pt x="158962" y="74612"/>
                  <a:pt x="160401" y="74612"/>
                </a:cubicBezTo>
                <a:lnTo>
                  <a:pt x="206459" y="74612"/>
                </a:lnTo>
                <a:cubicBezTo>
                  <a:pt x="208978" y="74612"/>
                  <a:pt x="210777" y="76407"/>
                  <a:pt x="210777" y="78560"/>
                </a:cubicBezTo>
                <a:lnTo>
                  <a:pt x="210777" y="124496"/>
                </a:lnTo>
                <a:cubicBezTo>
                  <a:pt x="210777" y="126291"/>
                  <a:pt x="209698" y="128085"/>
                  <a:pt x="208259" y="128444"/>
                </a:cubicBezTo>
                <a:cubicBezTo>
                  <a:pt x="206459" y="129162"/>
                  <a:pt x="204660" y="128803"/>
                  <a:pt x="203581" y="127726"/>
                </a:cubicBezTo>
                <a:lnTo>
                  <a:pt x="193505" y="118036"/>
                </a:lnTo>
                <a:lnTo>
                  <a:pt x="169757" y="141722"/>
                </a:lnTo>
                <a:lnTo>
                  <a:pt x="193505" y="165408"/>
                </a:lnTo>
                <a:lnTo>
                  <a:pt x="203581" y="156077"/>
                </a:lnTo>
                <a:cubicBezTo>
                  <a:pt x="204660" y="154642"/>
                  <a:pt x="206459" y="154283"/>
                  <a:pt x="208259" y="155001"/>
                </a:cubicBezTo>
                <a:cubicBezTo>
                  <a:pt x="209698" y="155718"/>
                  <a:pt x="210777" y="157154"/>
                  <a:pt x="210777" y="158948"/>
                </a:cubicBezTo>
                <a:lnTo>
                  <a:pt x="210777" y="204885"/>
                </a:lnTo>
                <a:cubicBezTo>
                  <a:pt x="210777" y="207038"/>
                  <a:pt x="208978" y="209191"/>
                  <a:pt x="206459" y="209191"/>
                </a:cubicBezTo>
                <a:lnTo>
                  <a:pt x="160401" y="209191"/>
                </a:lnTo>
                <a:cubicBezTo>
                  <a:pt x="158962" y="209191"/>
                  <a:pt x="157162" y="208115"/>
                  <a:pt x="156803" y="206320"/>
                </a:cubicBezTo>
                <a:cubicBezTo>
                  <a:pt x="156083" y="204885"/>
                  <a:pt x="156443" y="202731"/>
                  <a:pt x="157522" y="201655"/>
                </a:cubicBezTo>
                <a:lnTo>
                  <a:pt x="167238" y="191965"/>
                </a:lnTo>
                <a:lnTo>
                  <a:pt x="143489" y="168279"/>
                </a:lnTo>
                <a:lnTo>
                  <a:pt x="119740" y="191965"/>
                </a:lnTo>
                <a:lnTo>
                  <a:pt x="129096" y="201655"/>
                </a:lnTo>
                <a:cubicBezTo>
                  <a:pt x="130535" y="202731"/>
                  <a:pt x="130895" y="204885"/>
                  <a:pt x="130175" y="206320"/>
                </a:cubicBezTo>
                <a:cubicBezTo>
                  <a:pt x="129455" y="208115"/>
                  <a:pt x="128016" y="209191"/>
                  <a:pt x="126217" y="209191"/>
                </a:cubicBezTo>
                <a:lnTo>
                  <a:pt x="80158" y="209191"/>
                </a:lnTo>
                <a:cubicBezTo>
                  <a:pt x="77999" y="209191"/>
                  <a:pt x="76200" y="207038"/>
                  <a:pt x="76200" y="204885"/>
                </a:cubicBezTo>
                <a:lnTo>
                  <a:pt x="76200" y="158948"/>
                </a:lnTo>
                <a:cubicBezTo>
                  <a:pt x="76200" y="157154"/>
                  <a:pt x="76920" y="155718"/>
                  <a:pt x="78359" y="155001"/>
                </a:cubicBezTo>
                <a:cubicBezTo>
                  <a:pt x="80158" y="154283"/>
                  <a:pt x="81958" y="154642"/>
                  <a:pt x="83397" y="156077"/>
                </a:cubicBezTo>
                <a:lnTo>
                  <a:pt x="93112" y="165408"/>
                </a:lnTo>
                <a:lnTo>
                  <a:pt x="116861" y="141722"/>
                </a:lnTo>
                <a:lnTo>
                  <a:pt x="93112" y="117677"/>
                </a:lnTo>
                <a:lnTo>
                  <a:pt x="83397" y="127726"/>
                </a:lnTo>
                <a:cubicBezTo>
                  <a:pt x="81958" y="128803"/>
                  <a:pt x="80158" y="129162"/>
                  <a:pt x="78359" y="128444"/>
                </a:cubicBezTo>
                <a:cubicBezTo>
                  <a:pt x="76920" y="128085"/>
                  <a:pt x="76200" y="126291"/>
                  <a:pt x="76200" y="124496"/>
                </a:cubicBezTo>
                <a:lnTo>
                  <a:pt x="76200" y="78560"/>
                </a:lnTo>
                <a:cubicBezTo>
                  <a:pt x="76200" y="76407"/>
                  <a:pt x="77999" y="74612"/>
                  <a:pt x="80158" y="74612"/>
                </a:cubicBezTo>
                <a:close/>
                <a:moveTo>
                  <a:pt x="233802" y="17462"/>
                </a:moveTo>
                <a:cubicBezTo>
                  <a:pt x="236284" y="17462"/>
                  <a:pt x="238058" y="19274"/>
                  <a:pt x="238058" y="21810"/>
                </a:cubicBezTo>
                <a:lnTo>
                  <a:pt x="238058" y="24347"/>
                </a:lnTo>
                <a:cubicBezTo>
                  <a:pt x="243023" y="25434"/>
                  <a:pt x="247279" y="29058"/>
                  <a:pt x="249052" y="33768"/>
                </a:cubicBezTo>
                <a:cubicBezTo>
                  <a:pt x="250116" y="35580"/>
                  <a:pt x="249052" y="38479"/>
                  <a:pt x="246924" y="39204"/>
                </a:cubicBezTo>
                <a:cubicBezTo>
                  <a:pt x="244796" y="40291"/>
                  <a:pt x="242313" y="39204"/>
                  <a:pt x="241604" y="37030"/>
                </a:cubicBezTo>
                <a:cubicBezTo>
                  <a:pt x="240185" y="34493"/>
                  <a:pt x="237348" y="32319"/>
                  <a:pt x="233802" y="32319"/>
                </a:cubicBezTo>
                <a:cubicBezTo>
                  <a:pt x="229546" y="32319"/>
                  <a:pt x="225644" y="35580"/>
                  <a:pt x="225644" y="39204"/>
                </a:cubicBezTo>
                <a:cubicBezTo>
                  <a:pt x="225644" y="44277"/>
                  <a:pt x="228482" y="46451"/>
                  <a:pt x="233802" y="46451"/>
                </a:cubicBezTo>
                <a:cubicBezTo>
                  <a:pt x="243732" y="46451"/>
                  <a:pt x="250471" y="52611"/>
                  <a:pt x="250471" y="62033"/>
                </a:cubicBezTo>
                <a:cubicBezTo>
                  <a:pt x="250471" y="69280"/>
                  <a:pt x="245151" y="75440"/>
                  <a:pt x="238058" y="77252"/>
                </a:cubicBezTo>
                <a:lnTo>
                  <a:pt x="238058" y="79426"/>
                </a:lnTo>
                <a:cubicBezTo>
                  <a:pt x="238058" y="81963"/>
                  <a:pt x="236284" y="83775"/>
                  <a:pt x="233802" y="83775"/>
                </a:cubicBezTo>
                <a:cubicBezTo>
                  <a:pt x="231319" y="83775"/>
                  <a:pt x="229546" y="81963"/>
                  <a:pt x="229546" y="79426"/>
                </a:cubicBezTo>
                <a:lnTo>
                  <a:pt x="229546" y="77252"/>
                </a:lnTo>
                <a:cubicBezTo>
                  <a:pt x="224580" y="75803"/>
                  <a:pt x="220679" y="72541"/>
                  <a:pt x="218551" y="67830"/>
                </a:cubicBezTo>
                <a:cubicBezTo>
                  <a:pt x="217487" y="65656"/>
                  <a:pt x="218551" y="63120"/>
                  <a:pt x="220679" y="62033"/>
                </a:cubicBezTo>
                <a:cubicBezTo>
                  <a:pt x="223162" y="60946"/>
                  <a:pt x="225644" y="62033"/>
                  <a:pt x="226354" y="64569"/>
                </a:cubicBezTo>
                <a:cubicBezTo>
                  <a:pt x="227418" y="67468"/>
                  <a:pt x="230610" y="68918"/>
                  <a:pt x="233802" y="68918"/>
                </a:cubicBezTo>
                <a:cubicBezTo>
                  <a:pt x="238412" y="68918"/>
                  <a:pt x="241959" y="66019"/>
                  <a:pt x="241959" y="62033"/>
                </a:cubicBezTo>
                <a:cubicBezTo>
                  <a:pt x="241959" y="57322"/>
                  <a:pt x="239121" y="55148"/>
                  <a:pt x="233802" y="55148"/>
                </a:cubicBezTo>
                <a:cubicBezTo>
                  <a:pt x="223871" y="55148"/>
                  <a:pt x="217487" y="48988"/>
                  <a:pt x="217487" y="39204"/>
                </a:cubicBezTo>
                <a:cubicBezTo>
                  <a:pt x="217487" y="31956"/>
                  <a:pt x="222807" y="26159"/>
                  <a:pt x="229546" y="24347"/>
                </a:cubicBezTo>
                <a:lnTo>
                  <a:pt x="229546" y="21810"/>
                </a:lnTo>
                <a:cubicBezTo>
                  <a:pt x="229546" y="19274"/>
                  <a:pt x="231319" y="17462"/>
                  <a:pt x="233802" y="17462"/>
                </a:cubicBezTo>
                <a:close/>
                <a:moveTo>
                  <a:pt x="51239" y="17462"/>
                </a:moveTo>
                <a:cubicBezTo>
                  <a:pt x="53721" y="17462"/>
                  <a:pt x="55849" y="19274"/>
                  <a:pt x="55849" y="21810"/>
                </a:cubicBezTo>
                <a:lnTo>
                  <a:pt x="55849" y="24347"/>
                </a:lnTo>
                <a:cubicBezTo>
                  <a:pt x="60814" y="25434"/>
                  <a:pt x="64715" y="29058"/>
                  <a:pt x="66843" y="33768"/>
                </a:cubicBezTo>
                <a:cubicBezTo>
                  <a:pt x="67552" y="35580"/>
                  <a:pt x="66489" y="38479"/>
                  <a:pt x="64361" y="39204"/>
                </a:cubicBezTo>
                <a:cubicBezTo>
                  <a:pt x="62233" y="40291"/>
                  <a:pt x="59750" y="39204"/>
                  <a:pt x="58686" y="37030"/>
                </a:cubicBezTo>
                <a:cubicBezTo>
                  <a:pt x="57977" y="34493"/>
                  <a:pt x="54785" y="32319"/>
                  <a:pt x="51239" y="32319"/>
                </a:cubicBezTo>
                <a:cubicBezTo>
                  <a:pt x="46983" y="32319"/>
                  <a:pt x="43436" y="35580"/>
                  <a:pt x="43436" y="39204"/>
                </a:cubicBezTo>
                <a:cubicBezTo>
                  <a:pt x="43436" y="44277"/>
                  <a:pt x="46274" y="46451"/>
                  <a:pt x="51239" y="46451"/>
                </a:cubicBezTo>
                <a:cubicBezTo>
                  <a:pt x="61523" y="46451"/>
                  <a:pt x="67907" y="52611"/>
                  <a:pt x="67907" y="62033"/>
                </a:cubicBezTo>
                <a:cubicBezTo>
                  <a:pt x="67907" y="69280"/>
                  <a:pt x="62587" y="75440"/>
                  <a:pt x="55849" y="77252"/>
                </a:cubicBezTo>
                <a:lnTo>
                  <a:pt x="55849" y="79426"/>
                </a:lnTo>
                <a:cubicBezTo>
                  <a:pt x="55849" y="81963"/>
                  <a:pt x="53721" y="83775"/>
                  <a:pt x="51239" y="83775"/>
                </a:cubicBezTo>
                <a:cubicBezTo>
                  <a:pt x="49111" y="83775"/>
                  <a:pt x="47337" y="81963"/>
                  <a:pt x="47337" y="79426"/>
                </a:cubicBezTo>
                <a:lnTo>
                  <a:pt x="47337" y="77252"/>
                </a:lnTo>
                <a:cubicBezTo>
                  <a:pt x="42018" y="75803"/>
                  <a:pt x="38117" y="72541"/>
                  <a:pt x="36343" y="67830"/>
                </a:cubicBezTo>
                <a:cubicBezTo>
                  <a:pt x="35279" y="65656"/>
                  <a:pt x="36343" y="63120"/>
                  <a:pt x="38471" y="62033"/>
                </a:cubicBezTo>
                <a:cubicBezTo>
                  <a:pt x="40599" y="60946"/>
                  <a:pt x="43082" y="62033"/>
                  <a:pt x="43791" y="64569"/>
                </a:cubicBezTo>
                <a:cubicBezTo>
                  <a:pt x="45210" y="67468"/>
                  <a:pt x="48047" y="68918"/>
                  <a:pt x="51239" y="68918"/>
                </a:cubicBezTo>
                <a:cubicBezTo>
                  <a:pt x="55849" y="68918"/>
                  <a:pt x="59396" y="66019"/>
                  <a:pt x="59396" y="62033"/>
                </a:cubicBezTo>
                <a:cubicBezTo>
                  <a:pt x="59396" y="57322"/>
                  <a:pt x="56913" y="55148"/>
                  <a:pt x="51239" y="55148"/>
                </a:cubicBezTo>
                <a:cubicBezTo>
                  <a:pt x="41308" y="55148"/>
                  <a:pt x="34925" y="48988"/>
                  <a:pt x="34925" y="39204"/>
                </a:cubicBezTo>
                <a:cubicBezTo>
                  <a:pt x="34925" y="31956"/>
                  <a:pt x="40244" y="26159"/>
                  <a:pt x="47337" y="24347"/>
                </a:cubicBezTo>
                <a:lnTo>
                  <a:pt x="47337" y="21810"/>
                </a:lnTo>
                <a:cubicBezTo>
                  <a:pt x="47337" y="19274"/>
                  <a:pt x="49111" y="17462"/>
                  <a:pt x="51239" y="17462"/>
                </a:cubicBezTo>
                <a:close/>
                <a:moveTo>
                  <a:pt x="233977" y="0"/>
                </a:moveTo>
                <a:cubicBezTo>
                  <a:pt x="261579" y="0"/>
                  <a:pt x="283804" y="22503"/>
                  <a:pt x="283804" y="50006"/>
                </a:cubicBezTo>
                <a:cubicBezTo>
                  <a:pt x="283804" y="77509"/>
                  <a:pt x="261579" y="99655"/>
                  <a:pt x="233977" y="99655"/>
                </a:cubicBezTo>
                <a:cubicBezTo>
                  <a:pt x="231826" y="99655"/>
                  <a:pt x="229675" y="97869"/>
                  <a:pt x="229675" y="95369"/>
                </a:cubicBezTo>
                <a:cubicBezTo>
                  <a:pt x="229675" y="93226"/>
                  <a:pt x="231826" y="91440"/>
                  <a:pt x="233977" y="91440"/>
                </a:cubicBezTo>
                <a:cubicBezTo>
                  <a:pt x="256919" y="91440"/>
                  <a:pt x="275559" y="72866"/>
                  <a:pt x="275559" y="50006"/>
                </a:cubicBezTo>
                <a:cubicBezTo>
                  <a:pt x="275559" y="27146"/>
                  <a:pt x="256919" y="8572"/>
                  <a:pt x="233977" y="8572"/>
                </a:cubicBezTo>
                <a:cubicBezTo>
                  <a:pt x="211035" y="8572"/>
                  <a:pt x="192395" y="27146"/>
                  <a:pt x="192395" y="50006"/>
                </a:cubicBezTo>
                <a:cubicBezTo>
                  <a:pt x="192395" y="52149"/>
                  <a:pt x="190603" y="54292"/>
                  <a:pt x="188093" y="54292"/>
                </a:cubicBezTo>
                <a:cubicBezTo>
                  <a:pt x="185943" y="54292"/>
                  <a:pt x="184150" y="52149"/>
                  <a:pt x="184150" y="50006"/>
                </a:cubicBezTo>
                <a:cubicBezTo>
                  <a:pt x="184150" y="22503"/>
                  <a:pt x="206375" y="0"/>
                  <a:pt x="233977" y="0"/>
                </a:cubicBezTo>
                <a:close/>
                <a:moveTo>
                  <a:pt x="49649" y="0"/>
                </a:moveTo>
                <a:cubicBezTo>
                  <a:pt x="77152" y="0"/>
                  <a:pt x="99655" y="22503"/>
                  <a:pt x="99655" y="50006"/>
                </a:cubicBezTo>
                <a:cubicBezTo>
                  <a:pt x="99655" y="52149"/>
                  <a:pt x="97869" y="54292"/>
                  <a:pt x="95369" y="54292"/>
                </a:cubicBezTo>
                <a:cubicBezTo>
                  <a:pt x="92869" y="54292"/>
                  <a:pt x="91083" y="52149"/>
                  <a:pt x="91083" y="50006"/>
                </a:cubicBezTo>
                <a:cubicBezTo>
                  <a:pt x="91083" y="27146"/>
                  <a:pt x="72508" y="8572"/>
                  <a:pt x="49649" y="8572"/>
                </a:cubicBezTo>
                <a:cubicBezTo>
                  <a:pt x="27146" y="8572"/>
                  <a:pt x="8572" y="27146"/>
                  <a:pt x="8572" y="50006"/>
                </a:cubicBezTo>
                <a:cubicBezTo>
                  <a:pt x="8572" y="72866"/>
                  <a:pt x="27146" y="91440"/>
                  <a:pt x="49649" y="91440"/>
                </a:cubicBezTo>
                <a:cubicBezTo>
                  <a:pt x="52149" y="91440"/>
                  <a:pt x="54292" y="93226"/>
                  <a:pt x="54292" y="95369"/>
                </a:cubicBezTo>
                <a:cubicBezTo>
                  <a:pt x="54292" y="97869"/>
                  <a:pt x="52149" y="99655"/>
                  <a:pt x="49649" y="99655"/>
                </a:cubicBezTo>
                <a:cubicBezTo>
                  <a:pt x="22145" y="99655"/>
                  <a:pt x="0" y="77509"/>
                  <a:pt x="0" y="50006"/>
                </a:cubicBezTo>
                <a:cubicBezTo>
                  <a:pt x="0" y="22503"/>
                  <a:pt x="22145" y="0"/>
                  <a:pt x="49649" y="0"/>
                </a:cubicBezTo>
                <a:close/>
              </a:path>
            </a:pathLst>
          </a:custGeom>
          <a:solidFill>
            <a:schemeClr val="bg1"/>
          </a:solidFill>
          <a:ln>
            <a:noFill/>
          </a:ln>
          <a:effectLst/>
        </p:spPr>
        <p:txBody>
          <a:bodyPr anchor="ctr"/>
          <a:lstStyle/>
          <a:p>
            <a:endParaRPr lang="en-US" sz="900" dirty="0">
              <a:latin typeface="Roboto Light" panose="02000000000000000000" pitchFamily="2" charset="0"/>
            </a:endParaRPr>
          </a:p>
        </p:txBody>
      </p:sp>
      <p:sp>
        <p:nvSpPr>
          <p:cNvPr id="78" name="TextBox 77">
            <a:extLst>
              <a:ext uri="{FF2B5EF4-FFF2-40B4-BE49-F238E27FC236}">
                <a16:creationId xmlns:a16="http://schemas.microsoft.com/office/drawing/2014/main" id="{427BD279-C799-344D-A639-4881AAF6B7D4}"/>
              </a:ext>
            </a:extLst>
          </p:cNvPr>
          <p:cNvSpPr txBox="1"/>
          <p:nvPr/>
        </p:nvSpPr>
        <p:spPr>
          <a:xfrm>
            <a:off x="9890586" y="3931302"/>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79" name="Subtitle 2">
            <a:extLst>
              <a:ext uri="{FF2B5EF4-FFF2-40B4-BE49-F238E27FC236}">
                <a16:creationId xmlns:a16="http://schemas.microsoft.com/office/drawing/2014/main" id="{E29724E7-4D69-5040-998C-7F41000C4AFB}"/>
              </a:ext>
            </a:extLst>
          </p:cNvPr>
          <p:cNvSpPr txBox="1">
            <a:spLocks/>
          </p:cNvSpPr>
          <p:nvPr/>
        </p:nvSpPr>
        <p:spPr>
          <a:xfrm>
            <a:off x="2265285" y="2716379"/>
            <a:ext cx="1339484" cy="514243"/>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80" name="Subtitle 2">
            <a:extLst>
              <a:ext uri="{FF2B5EF4-FFF2-40B4-BE49-F238E27FC236}">
                <a16:creationId xmlns:a16="http://schemas.microsoft.com/office/drawing/2014/main" id="{F33C05A8-5E40-4446-8BD4-90368A00DA0E}"/>
              </a:ext>
            </a:extLst>
          </p:cNvPr>
          <p:cNvSpPr txBox="1">
            <a:spLocks/>
          </p:cNvSpPr>
          <p:nvPr/>
        </p:nvSpPr>
        <p:spPr>
          <a:xfrm>
            <a:off x="3854928" y="2716379"/>
            <a:ext cx="1339484" cy="514243"/>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81" name="Subtitle 2">
            <a:extLst>
              <a:ext uri="{FF2B5EF4-FFF2-40B4-BE49-F238E27FC236}">
                <a16:creationId xmlns:a16="http://schemas.microsoft.com/office/drawing/2014/main" id="{D76B7866-41F8-4549-9E92-7CC0DB871C05}"/>
              </a:ext>
            </a:extLst>
          </p:cNvPr>
          <p:cNvSpPr txBox="1">
            <a:spLocks/>
          </p:cNvSpPr>
          <p:nvPr/>
        </p:nvSpPr>
        <p:spPr>
          <a:xfrm>
            <a:off x="5574754" y="2716379"/>
            <a:ext cx="1339484" cy="514243"/>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82" name="Subtitle 2">
            <a:extLst>
              <a:ext uri="{FF2B5EF4-FFF2-40B4-BE49-F238E27FC236}">
                <a16:creationId xmlns:a16="http://schemas.microsoft.com/office/drawing/2014/main" id="{53EDF841-7295-5443-A496-733D6ED0511E}"/>
              </a:ext>
            </a:extLst>
          </p:cNvPr>
          <p:cNvSpPr txBox="1">
            <a:spLocks/>
          </p:cNvSpPr>
          <p:nvPr/>
        </p:nvSpPr>
        <p:spPr>
          <a:xfrm>
            <a:off x="7132827" y="2716379"/>
            <a:ext cx="1339484" cy="514243"/>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83" name="Subtitle 2">
            <a:extLst>
              <a:ext uri="{FF2B5EF4-FFF2-40B4-BE49-F238E27FC236}">
                <a16:creationId xmlns:a16="http://schemas.microsoft.com/office/drawing/2014/main" id="{4DEE3F5C-5DEE-4F47-9C02-7B63428522AD}"/>
              </a:ext>
            </a:extLst>
          </p:cNvPr>
          <p:cNvSpPr txBox="1">
            <a:spLocks/>
          </p:cNvSpPr>
          <p:nvPr/>
        </p:nvSpPr>
        <p:spPr>
          <a:xfrm>
            <a:off x="520243" y="2716379"/>
            <a:ext cx="1339484" cy="514243"/>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84" name="Subtitle 2">
            <a:extLst>
              <a:ext uri="{FF2B5EF4-FFF2-40B4-BE49-F238E27FC236}">
                <a16:creationId xmlns:a16="http://schemas.microsoft.com/office/drawing/2014/main" id="{CF7BFFE6-5059-B549-8BDD-4DE9143068C9}"/>
              </a:ext>
            </a:extLst>
          </p:cNvPr>
          <p:cNvSpPr txBox="1">
            <a:spLocks/>
          </p:cNvSpPr>
          <p:nvPr/>
        </p:nvSpPr>
        <p:spPr>
          <a:xfrm>
            <a:off x="2219565" y="4275382"/>
            <a:ext cx="1339484" cy="5142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85" name="Subtitle 2">
            <a:extLst>
              <a:ext uri="{FF2B5EF4-FFF2-40B4-BE49-F238E27FC236}">
                <a16:creationId xmlns:a16="http://schemas.microsoft.com/office/drawing/2014/main" id="{54D1A6D4-F3AE-DD4B-B795-B082D4B1B025}"/>
              </a:ext>
            </a:extLst>
          </p:cNvPr>
          <p:cNvSpPr txBox="1">
            <a:spLocks/>
          </p:cNvSpPr>
          <p:nvPr/>
        </p:nvSpPr>
        <p:spPr>
          <a:xfrm>
            <a:off x="3854928" y="4275382"/>
            <a:ext cx="1339484" cy="5142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86" name="Subtitle 2">
            <a:extLst>
              <a:ext uri="{FF2B5EF4-FFF2-40B4-BE49-F238E27FC236}">
                <a16:creationId xmlns:a16="http://schemas.microsoft.com/office/drawing/2014/main" id="{068E116A-2665-934B-9F5E-D08831E9CC5F}"/>
              </a:ext>
            </a:extLst>
          </p:cNvPr>
          <p:cNvSpPr txBox="1">
            <a:spLocks/>
          </p:cNvSpPr>
          <p:nvPr/>
        </p:nvSpPr>
        <p:spPr>
          <a:xfrm>
            <a:off x="5574754" y="4275382"/>
            <a:ext cx="1339484" cy="5142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87" name="Subtitle 2">
            <a:extLst>
              <a:ext uri="{FF2B5EF4-FFF2-40B4-BE49-F238E27FC236}">
                <a16:creationId xmlns:a16="http://schemas.microsoft.com/office/drawing/2014/main" id="{782CA817-E0D8-0D43-B4D4-763FD99BF244}"/>
              </a:ext>
            </a:extLst>
          </p:cNvPr>
          <p:cNvSpPr txBox="1">
            <a:spLocks/>
          </p:cNvSpPr>
          <p:nvPr/>
        </p:nvSpPr>
        <p:spPr>
          <a:xfrm>
            <a:off x="7201407" y="4275382"/>
            <a:ext cx="1339484" cy="5142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
        <p:nvSpPr>
          <p:cNvPr id="88" name="Subtitle 2">
            <a:extLst>
              <a:ext uri="{FF2B5EF4-FFF2-40B4-BE49-F238E27FC236}">
                <a16:creationId xmlns:a16="http://schemas.microsoft.com/office/drawing/2014/main" id="{F01BA1F2-33ED-4B4E-BE05-F60C33644E38}"/>
              </a:ext>
            </a:extLst>
          </p:cNvPr>
          <p:cNvSpPr txBox="1">
            <a:spLocks/>
          </p:cNvSpPr>
          <p:nvPr/>
        </p:nvSpPr>
        <p:spPr>
          <a:xfrm>
            <a:off x="520243" y="4275382"/>
            <a:ext cx="1339484" cy="5142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a:t>
            </a:r>
          </a:p>
        </p:txBody>
      </p:sp>
    </p:spTree>
    <p:extLst>
      <p:ext uri="{BB962C8B-B14F-4D97-AF65-F5344CB8AC3E}">
        <p14:creationId xmlns:p14="http://schemas.microsoft.com/office/powerpoint/2010/main" val="139306065"/>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72D320F-A1A2-6147-9650-1D7EAA20FE5E}"/>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3" name="Rectangle 2">
            <a:extLst>
              <a:ext uri="{FF2B5EF4-FFF2-40B4-BE49-F238E27FC236}">
                <a16:creationId xmlns:a16="http://schemas.microsoft.com/office/drawing/2014/main" id="{7FDE2B57-4979-114A-8DB4-904662AC9DA7}"/>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grpSp>
        <p:nvGrpSpPr>
          <p:cNvPr id="4" name="Group 3">
            <a:extLst>
              <a:ext uri="{FF2B5EF4-FFF2-40B4-BE49-F238E27FC236}">
                <a16:creationId xmlns:a16="http://schemas.microsoft.com/office/drawing/2014/main" id="{EFCE12F5-D714-9A41-854F-9C1F38A7DB0C}"/>
              </a:ext>
            </a:extLst>
          </p:cNvPr>
          <p:cNvGrpSpPr/>
          <p:nvPr/>
        </p:nvGrpSpPr>
        <p:grpSpPr>
          <a:xfrm>
            <a:off x="1468019" y="1650294"/>
            <a:ext cx="9136329" cy="4546319"/>
            <a:chOff x="3166077" y="2001520"/>
            <a:chExt cx="5716940" cy="2844800"/>
          </a:xfrm>
          <a:solidFill>
            <a:schemeClr val="tx1">
              <a:lumMod val="20000"/>
              <a:lumOff val="80000"/>
              <a:alpha val="35000"/>
            </a:schemeClr>
          </a:solidFill>
        </p:grpSpPr>
        <p:sp>
          <p:nvSpPr>
            <p:cNvPr id="5" name="Freeform 30">
              <a:extLst>
                <a:ext uri="{FF2B5EF4-FFF2-40B4-BE49-F238E27FC236}">
                  <a16:creationId xmlns:a16="http://schemas.microsoft.com/office/drawing/2014/main" id="{09B7D176-AB37-BB44-9BF5-2A0CFD9AE767}"/>
                </a:ext>
              </a:extLst>
            </p:cNvPr>
            <p:cNvSpPr>
              <a:spLocks/>
            </p:cNvSpPr>
            <p:nvPr/>
          </p:nvSpPr>
          <p:spPr bwMode="auto">
            <a:xfrm>
              <a:off x="4173685" y="3178399"/>
              <a:ext cx="8273" cy="10342"/>
            </a:xfrm>
            <a:custGeom>
              <a:avLst/>
              <a:gdLst/>
              <a:ahLst/>
              <a:cxnLst>
                <a:cxn ang="0">
                  <a:pos x="3" y="0"/>
                </a:cxn>
                <a:cxn ang="0">
                  <a:pos x="0" y="6"/>
                </a:cxn>
                <a:cxn ang="0">
                  <a:pos x="4" y="6"/>
                </a:cxn>
                <a:cxn ang="0">
                  <a:pos x="5" y="0"/>
                </a:cxn>
                <a:cxn ang="0">
                  <a:pos x="3" y="0"/>
                </a:cxn>
              </a:cxnLst>
              <a:rect l="0" t="0" r="r" b="b"/>
              <a:pathLst>
                <a:path w="5" h="6">
                  <a:moveTo>
                    <a:pt x="3" y="0"/>
                  </a:moveTo>
                  <a:cubicBezTo>
                    <a:pt x="0" y="2"/>
                    <a:pt x="0" y="3"/>
                    <a:pt x="0" y="6"/>
                  </a:cubicBezTo>
                  <a:cubicBezTo>
                    <a:pt x="2" y="6"/>
                    <a:pt x="4" y="6"/>
                    <a:pt x="4" y="6"/>
                  </a:cubicBezTo>
                  <a:cubicBezTo>
                    <a:pt x="4" y="3"/>
                    <a:pt x="5" y="2"/>
                    <a:pt x="5" y="0"/>
                  </a:cubicBezTo>
                  <a:cubicBezTo>
                    <a:pt x="4" y="0"/>
                    <a:pt x="3" y="0"/>
                    <a:pt x="3"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6" name="Freeform 163">
              <a:extLst>
                <a:ext uri="{FF2B5EF4-FFF2-40B4-BE49-F238E27FC236}">
                  <a16:creationId xmlns:a16="http://schemas.microsoft.com/office/drawing/2014/main" id="{F29D0100-6E44-1A40-BCAE-86D51359F880}"/>
                </a:ext>
              </a:extLst>
            </p:cNvPr>
            <p:cNvSpPr>
              <a:spLocks/>
            </p:cNvSpPr>
            <p:nvPr/>
          </p:nvSpPr>
          <p:spPr bwMode="auto">
            <a:xfrm>
              <a:off x="4492210" y="2251786"/>
              <a:ext cx="37230" cy="33094"/>
            </a:xfrm>
            <a:custGeom>
              <a:avLst/>
              <a:gdLst/>
              <a:ahLst/>
              <a:cxnLst>
                <a:cxn ang="0">
                  <a:pos x="7" y="0"/>
                </a:cxn>
                <a:cxn ang="0">
                  <a:pos x="22" y="19"/>
                </a:cxn>
                <a:cxn ang="0">
                  <a:pos x="8" y="0"/>
                </a:cxn>
                <a:cxn ang="0">
                  <a:pos x="8" y="1"/>
                </a:cxn>
                <a:cxn ang="0">
                  <a:pos x="7" y="0"/>
                </a:cxn>
              </a:cxnLst>
              <a:rect l="0" t="0" r="r" b="b"/>
              <a:pathLst>
                <a:path w="22" h="19">
                  <a:moveTo>
                    <a:pt x="7" y="0"/>
                  </a:moveTo>
                  <a:cubicBezTo>
                    <a:pt x="13" y="7"/>
                    <a:pt x="19" y="9"/>
                    <a:pt x="22" y="19"/>
                  </a:cubicBezTo>
                  <a:cubicBezTo>
                    <a:pt x="13" y="17"/>
                    <a:pt x="0" y="3"/>
                    <a:pt x="8" y="0"/>
                  </a:cubicBezTo>
                  <a:cubicBezTo>
                    <a:pt x="8" y="1"/>
                    <a:pt x="8" y="1"/>
                    <a:pt x="8" y="1"/>
                  </a:cubicBezTo>
                  <a:lnTo>
                    <a:pt x="7" y="0"/>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grpSp>
          <p:nvGrpSpPr>
            <p:cNvPr id="7" name="Group 341">
              <a:extLst>
                <a:ext uri="{FF2B5EF4-FFF2-40B4-BE49-F238E27FC236}">
                  <a16:creationId xmlns:a16="http://schemas.microsoft.com/office/drawing/2014/main" id="{AE0ECF3F-C072-E24B-A5CD-F305E2F160A7}"/>
                </a:ext>
              </a:extLst>
            </p:cNvPr>
            <p:cNvGrpSpPr/>
            <p:nvPr/>
          </p:nvGrpSpPr>
          <p:grpSpPr>
            <a:xfrm>
              <a:off x="5568893" y="3204448"/>
              <a:ext cx="1090531" cy="1219635"/>
              <a:chOff x="4097338" y="2217738"/>
              <a:chExt cx="1139825" cy="1274763"/>
            </a:xfrm>
            <a:grpFill/>
          </p:grpSpPr>
          <p:sp>
            <p:nvSpPr>
              <p:cNvPr id="178" name="Freeform 5">
                <a:extLst>
                  <a:ext uri="{FF2B5EF4-FFF2-40B4-BE49-F238E27FC236}">
                    <a16:creationId xmlns:a16="http://schemas.microsoft.com/office/drawing/2014/main" id="{7D03C8A6-F10D-094C-A187-2DAA8CCB4E04}"/>
                  </a:ext>
                </a:extLst>
              </p:cNvPr>
              <p:cNvSpPr>
                <a:spLocks/>
              </p:cNvSpPr>
              <p:nvPr/>
            </p:nvSpPr>
            <p:spPr bwMode="auto">
              <a:xfrm>
                <a:off x="5102225" y="3086100"/>
                <a:ext cx="120650" cy="233363"/>
              </a:xfrm>
              <a:custGeom>
                <a:avLst/>
                <a:gdLst/>
                <a:ahLst/>
                <a:cxnLst>
                  <a:cxn ang="0">
                    <a:pos x="9" y="114"/>
                  </a:cxn>
                  <a:cxn ang="0">
                    <a:pos x="18" y="94"/>
                  </a:cxn>
                  <a:cxn ang="0">
                    <a:pos x="11" y="71"/>
                  </a:cxn>
                  <a:cxn ang="0">
                    <a:pos x="40" y="43"/>
                  </a:cxn>
                  <a:cxn ang="0">
                    <a:pos x="71" y="13"/>
                  </a:cxn>
                  <a:cxn ang="0">
                    <a:pos x="73" y="0"/>
                  </a:cxn>
                  <a:cxn ang="0">
                    <a:pos x="91" y="42"/>
                  </a:cxn>
                  <a:cxn ang="0">
                    <a:pos x="91" y="49"/>
                  </a:cxn>
                  <a:cxn ang="0">
                    <a:pos x="84" y="47"/>
                  </a:cxn>
                  <a:cxn ang="0">
                    <a:pos x="64" y="126"/>
                  </a:cxn>
                  <a:cxn ang="0">
                    <a:pos x="25" y="175"/>
                  </a:cxn>
                  <a:cxn ang="0">
                    <a:pos x="5" y="151"/>
                  </a:cxn>
                  <a:cxn ang="0">
                    <a:pos x="5" y="140"/>
                  </a:cxn>
                  <a:cxn ang="0">
                    <a:pos x="0" y="122"/>
                  </a:cxn>
                  <a:cxn ang="0">
                    <a:pos x="9" y="114"/>
                  </a:cxn>
                </a:cxnLst>
                <a:rect l="0" t="0" r="r" b="b"/>
                <a:pathLst>
                  <a:path w="91" h="175">
                    <a:moveTo>
                      <a:pt x="9" y="114"/>
                    </a:moveTo>
                    <a:cubicBezTo>
                      <a:pt x="9" y="114"/>
                      <a:pt x="18" y="95"/>
                      <a:pt x="18" y="94"/>
                    </a:cubicBezTo>
                    <a:cubicBezTo>
                      <a:pt x="18" y="89"/>
                      <a:pt x="11" y="78"/>
                      <a:pt x="11" y="71"/>
                    </a:cubicBezTo>
                    <a:cubicBezTo>
                      <a:pt x="11" y="49"/>
                      <a:pt x="27" y="50"/>
                      <a:pt x="40" y="43"/>
                    </a:cubicBezTo>
                    <a:cubicBezTo>
                      <a:pt x="50" y="37"/>
                      <a:pt x="64" y="20"/>
                      <a:pt x="71" y="13"/>
                    </a:cubicBezTo>
                    <a:cubicBezTo>
                      <a:pt x="73" y="11"/>
                      <a:pt x="72" y="4"/>
                      <a:pt x="73" y="0"/>
                    </a:cubicBezTo>
                    <a:cubicBezTo>
                      <a:pt x="88" y="2"/>
                      <a:pt x="87" y="31"/>
                      <a:pt x="91" y="42"/>
                    </a:cubicBezTo>
                    <a:cubicBezTo>
                      <a:pt x="91" y="49"/>
                      <a:pt x="91" y="49"/>
                      <a:pt x="91" y="49"/>
                    </a:cubicBezTo>
                    <a:cubicBezTo>
                      <a:pt x="89" y="48"/>
                      <a:pt x="85" y="47"/>
                      <a:pt x="84" y="47"/>
                    </a:cubicBezTo>
                    <a:cubicBezTo>
                      <a:pt x="84" y="79"/>
                      <a:pt x="74" y="101"/>
                      <a:pt x="64" y="126"/>
                    </a:cubicBezTo>
                    <a:cubicBezTo>
                      <a:pt x="56" y="146"/>
                      <a:pt x="52" y="175"/>
                      <a:pt x="25" y="175"/>
                    </a:cubicBezTo>
                    <a:cubicBezTo>
                      <a:pt x="14" y="175"/>
                      <a:pt x="5" y="163"/>
                      <a:pt x="5" y="151"/>
                    </a:cubicBezTo>
                    <a:cubicBezTo>
                      <a:pt x="5" y="145"/>
                      <a:pt x="6" y="143"/>
                      <a:pt x="5" y="140"/>
                    </a:cubicBezTo>
                    <a:cubicBezTo>
                      <a:pt x="0" y="136"/>
                      <a:pt x="0" y="129"/>
                      <a:pt x="0" y="122"/>
                    </a:cubicBezTo>
                    <a:cubicBezTo>
                      <a:pt x="0" y="121"/>
                      <a:pt x="8" y="114"/>
                      <a:pt x="9" y="11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79" name="Freeform 6">
                <a:extLst>
                  <a:ext uri="{FF2B5EF4-FFF2-40B4-BE49-F238E27FC236}">
                    <a16:creationId xmlns:a16="http://schemas.microsoft.com/office/drawing/2014/main" id="{B38544BD-9A38-0C4C-9DA2-3A8B5FE85D30}"/>
                  </a:ext>
                </a:extLst>
              </p:cNvPr>
              <p:cNvSpPr>
                <a:spLocks/>
              </p:cNvSpPr>
              <p:nvPr/>
            </p:nvSpPr>
            <p:spPr bwMode="auto">
              <a:xfrm>
                <a:off x="4097338" y="2217738"/>
                <a:ext cx="1139825" cy="1274763"/>
              </a:xfrm>
              <a:custGeom>
                <a:avLst/>
                <a:gdLst/>
                <a:ahLst/>
                <a:cxnLst>
                  <a:cxn ang="0">
                    <a:pos x="499" y="66"/>
                  </a:cxn>
                  <a:cxn ang="0">
                    <a:pos x="527" y="81"/>
                  </a:cxn>
                  <a:cxn ang="0">
                    <a:pos x="609" y="86"/>
                  </a:cxn>
                  <a:cxn ang="0">
                    <a:pos x="644" y="89"/>
                  </a:cxn>
                  <a:cxn ang="0">
                    <a:pos x="644" y="136"/>
                  </a:cxn>
                  <a:cxn ang="0">
                    <a:pos x="620" y="115"/>
                  </a:cxn>
                  <a:cxn ang="0">
                    <a:pos x="679" y="223"/>
                  </a:cxn>
                  <a:cxn ang="0">
                    <a:pos x="699" y="267"/>
                  </a:cxn>
                  <a:cxn ang="0">
                    <a:pos x="730" y="310"/>
                  </a:cxn>
                  <a:cxn ang="0">
                    <a:pos x="755" y="348"/>
                  </a:cxn>
                  <a:cxn ang="0">
                    <a:pos x="787" y="359"/>
                  </a:cxn>
                  <a:cxn ang="0">
                    <a:pos x="853" y="346"/>
                  </a:cxn>
                  <a:cxn ang="0">
                    <a:pos x="826" y="425"/>
                  </a:cxn>
                  <a:cxn ang="0">
                    <a:pos x="719" y="541"/>
                  </a:cxn>
                  <a:cxn ang="0">
                    <a:pos x="708" y="600"/>
                  </a:cxn>
                  <a:cxn ang="0">
                    <a:pos x="721" y="638"/>
                  </a:cxn>
                  <a:cxn ang="0">
                    <a:pos x="720" y="676"/>
                  </a:cxn>
                  <a:cxn ang="0">
                    <a:pos x="660" y="745"/>
                  </a:cxn>
                  <a:cxn ang="0">
                    <a:pos x="659" y="788"/>
                  </a:cxn>
                  <a:cxn ang="0">
                    <a:pos x="643" y="816"/>
                  </a:cxn>
                  <a:cxn ang="0">
                    <a:pos x="627" y="846"/>
                  </a:cxn>
                  <a:cxn ang="0">
                    <a:pos x="592" y="902"/>
                  </a:cxn>
                  <a:cxn ang="0">
                    <a:pos x="538" y="946"/>
                  </a:cxn>
                  <a:cxn ang="0">
                    <a:pos x="512" y="944"/>
                  </a:cxn>
                  <a:cxn ang="0">
                    <a:pos x="452" y="949"/>
                  </a:cxn>
                  <a:cxn ang="0">
                    <a:pos x="440" y="929"/>
                  </a:cxn>
                  <a:cxn ang="0">
                    <a:pos x="431" y="893"/>
                  </a:cxn>
                  <a:cxn ang="0">
                    <a:pos x="395" y="789"/>
                  </a:cxn>
                  <a:cxn ang="0">
                    <a:pos x="360" y="708"/>
                  </a:cxn>
                  <a:cxn ang="0">
                    <a:pos x="382" y="621"/>
                  </a:cxn>
                  <a:cxn ang="0">
                    <a:pos x="364" y="558"/>
                  </a:cxn>
                  <a:cxn ang="0">
                    <a:pos x="337" y="490"/>
                  </a:cxn>
                  <a:cxn ang="0">
                    <a:pos x="342" y="461"/>
                  </a:cxn>
                  <a:cxn ang="0">
                    <a:pos x="295" y="443"/>
                  </a:cxn>
                  <a:cxn ang="0">
                    <a:pos x="206" y="433"/>
                  </a:cxn>
                  <a:cxn ang="0">
                    <a:pos x="164" y="434"/>
                  </a:cxn>
                  <a:cxn ang="0">
                    <a:pos x="109" y="439"/>
                  </a:cxn>
                  <a:cxn ang="0">
                    <a:pos x="40" y="369"/>
                  </a:cxn>
                  <a:cxn ang="0">
                    <a:pos x="7" y="338"/>
                  </a:cxn>
                  <a:cxn ang="0">
                    <a:pos x="7" y="324"/>
                  </a:cxn>
                  <a:cxn ang="0">
                    <a:pos x="18" y="269"/>
                  </a:cxn>
                  <a:cxn ang="0">
                    <a:pos x="22" y="199"/>
                  </a:cxn>
                  <a:cxn ang="0">
                    <a:pos x="77" y="132"/>
                  </a:cxn>
                  <a:cxn ang="0">
                    <a:pos x="104" y="77"/>
                  </a:cxn>
                  <a:cxn ang="0">
                    <a:pos x="141" y="36"/>
                  </a:cxn>
                  <a:cxn ang="0">
                    <a:pos x="187" y="35"/>
                  </a:cxn>
                  <a:cxn ang="0">
                    <a:pos x="273" y="6"/>
                  </a:cxn>
                  <a:cxn ang="0">
                    <a:pos x="307" y="4"/>
                  </a:cxn>
                  <a:cxn ang="0">
                    <a:pos x="338" y="0"/>
                  </a:cxn>
                  <a:cxn ang="0">
                    <a:pos x="358" y="6"/>
                  </a:cxn>
                  <a:cxn ang="0">
                    <a:pos x="357" y="27"/>
                  </a:cxn>
                  <a:cxn ang="0">
                    <a:pos x="371" y="64"/>
                  </a:cxn>
                  <a:cxn ang="0">
                    <a:pos x="455" y="100"/>
                  </a:cxn>
                  <a:cxn ang="0">
                    <a:pos x="464" y="84"/>
                  </a:cxn>
                  <a:cxn ang="0">
                    <a:pos x="490" y="66"/>
                  </a:cxn>
                </a:cxnLst>
                <a:rect l="0" t="0" r="r" b="b"/>
                <a:pathLst>
                  <a:path w="856" h="957">
                    <a:moveTo>
                      <a:pt x="490" y="66"/>
                    </a:moveTo>
                    <a:cubicBezTo>
                      <a:pt x="499" y="66"/>
                      <a:pt x="499" y="66"/>
                      <a:pt x="499" y="66"/>
                    </a:cubicBezTo>
                    <a:cubicBezTo>
                      <a:pt x="499" y="73"/>
                      <a:pt x="504" y="74"/>
                      <a:pt x="506" y="77"/>
                    </a:cubicBezTo>
                    <a:cubicBezTo>
                      <a:pt x="510" y="82"/>
                      <a:pt x="520" y="78"/>
                      <a:pt x="527" y="81"/>
                    </a:cubicBezTo>
                    <a:cubicBezTo>
                      <a:pt x="541" y="86"/>
                      <a:pt x="561" y="93"/>
                      <a:pt x="576" y="93"/>
                    </a:cubicBezTo>
                    <a:cubicBezTo>
                      <a:pt x="591" y="93"/>
                      <a:pt x="595" y="86"/>
                      <a:pt x="609" y="86"/>
                    </a:cubicBezTo>
                    <a:cubicBezTo>
                      <a:pt x="617" y="86"/>
                      <a:pt x="622" y="92"/>
                      <a:pt x="632" y="92"/>
                    </a:cubicBezTo>
                    <a:cubicBezTo>
                      <a:pt x="638" y="92"/>
                      <a:pt x="638" y="90"/>
                      <a:pt x="644" y="89"/>
                    </a:cubicBezTo>
                    <a:cubicBezTo>
                      <a:pt x="647" y="96"/>
                      <a:pt x="653" y="102"/>
                      <a:pt x="653" y="111"/>
                    </a:cubicBezTo>
                    <a:cubicBezTo>
                      <a:pt x="653" y="115"/>
                      <a:pt x="646" y="131"/>
                      <a:pt x="644" y="136"/>
                    </a:cubicBezTo>
                    <a:cubicBezTo>
                      <a:pt x="635" y="135"/>
                      <a:pt x="627" y="115"/>
                      <a:pt x="620" y="107"/>
                    </a:cubicBezTo>
                    <a:cubicBezTo>
                      <a:pt x="620" y="115"/>
                      <a:pt x="620" y="115"/>
                      <a:pt x="620" y="115"/>
                    </a:cubicBezTo>
                    <a:cubicBezTo>
                      <a:pt x="662" y="189"/>
                      <a:pt x="662" y="189"/>
                      <a:pt x="662" y="189"/>
                    </a:cubicBezTo>
                    <a:cubicBezTo>
                      <a:pt x="659" y="198"/>
                      <a:pt x="673" y="218"/>
                      <a:pt x="679" y="223"/>
                    </a:cubicBezTo>
                    <a:cubicBezTo>
                      <a:pt x="679" y="246"/>
                      <a:pt x="679" y="246"/>
                      <a:pt x="679" y="246"/>
                    </a:cubicBezTo>
                    <a:cubicBezTo>
                      <a:pt x="684" y="258"/>
                      <a:pt x="692" y="258"/>
                      <a:pt x="699" y="267"/>
                    </a:cubicBezTo>
                    <a:cubicBezTo>
                      <a:pt x="707" y="278"/>
                      <a:pt x="702" y="289"/>
                      <a:pt x="710" y="297"/>
                    </a:cubicBezTo>
                    <a:cubicBezTo>
                      <a:pt x="717" y="304"/>
                      <a:pt x="722" y="305"/>
                      <a:pt x="730" y="310"/>
                    </a:cubicBezTo>
                    <a:cubicBezTo>
                      <a:pt x="737" y="316"/>
                      <a:pt x="741" y="334"/>
                      <a:pt x="755" y="334"/>
                    </a:cubicBezTo>
                    <a:cubicBezTo>
                      <a:pt x="755" y="341"/>
                      <a:pt x="759" y="343"/>
                      <a:pt x="755" y="348"/>
                    </a:cubicBezTo>
                    <a:cubicBezTo>
                      <a:pt x="761" y="352"/>
                      <a:pt x="767" y="366"/>
                      <a:pt x="774" y="366"/>
                    </a:cubicBezTo>
                    <a:cubicBezTo>
                      <a:pt x="781" y="366"/>
                      <a:pt x="782" y="361"/>
                      <a:pt x="787" y="359"/>
                    </a:cubicBezTo>
                    <a:cubicBezTo>
                      <a:pt x="794" y="357"/>
                      <a:pt x="798" y="360"/>
                      <a:pt x="805" y="359"/>
                    </a:cubicBezTo>
                    <a:cubicBezTo>
                      <a:pt x="822" y="356"/>
                      <a:pt x="838" y="350"/>
                      <a:pt x="853" y="346"/>
                    </a:cubicBezTo>
                    <a:cubicBezTo>
                      <a:pt x="855" y="348"/>
                      <a:pt x="856" y="350"/>
                      <a:pt x="856" y="352"/>
                    </a:cubicBezTo>
                    <a:cubicBezTo>
                      <a:pt x="856" y="377"/>
                      <a:pt x="837" y="410"/>
                      <a:pt x="826" y="425"/>
                    </a:cubicBezTo>
                    <a:cubicBezTo>
                      <a:pt x="812" y="443"/>
                      <a:pt x="807" y="459"/>
                      <a:pt x="790" y="471"/>
                    </a:cubicBezTo>
                    <a:cubicBezTo>
                      <a:pt x="761" y="494"/>
                      <a:pt x="730" y="501"/>
                      <a:pt x="719" y="541"/>
                    </a:cubicBezTo>
                    <a:cubicBezTo>
                      <a:pt x="716" y="552"/>
                      <a:pt x="704" y="555"/>
                      <a:pt x="704" y="567"/>
                    </a:cubicBezTo>
                    <a:cubicBezTo>
                      <a:pt x="704" y="581"/>
                      <a:pt x="708" y="587"/>
                      <a:pt x="708" y="600"/>
                    </a:cubicBezTo>
                    <a:cubicBezTo>
                      <a:pt x="708" y="615"/>
                      <a:pt x="724" y="623"/>
                      <a:pt x="724" y="631"/>
                    </a:cubicBezTo>
                    <a:cubicBezTo>
                      <a:pt x="724" y="634"/>
                      <a:pt x="722" y="637"/>
                      <a:pt x="721" y="638"/>
                    </a:cubicBezTo>
                    <a:cubicBezTo>
                      <a:pt x="721" y="649"/>
                      <a:pt x="721" y="649"/>
                      <a:pt x="721" y="649"/>
                    </a:cubicBezTo>
                    <a:cubicBezTo>
                      <a:pt x="721" y="656"/>
                      <a:pt x="720" y="664"/>
                      <a:pt x="720" y="676"/>
                    </a:cubicBezTo>
                    <a:cubicBezTo>
                      <a:pt x="722" y="679"/>
                      <a:pt x="723" y="682"/>
                      <a:pt x="723" y="685"/>
                    </a:cubicBezTo>
                    <a:cubicBezTo>
                      <a:pt x="723" y="720"/>
                      <a:pt x="665" y="716"/>
                      <a:pt x="660" y="745"/>
                    </a:cubicBezTo>
                    <a:cubicBezTo>
                      <a:pt x="654" y="746"/>
                      <a:pt x="647" y="753"/>
                      <a:pt x="647" y="758"/>
                    </a:cubicBezTo>
                    <a:cubicBezTo>
                      <a:pt x="647" y="768"/>
                      <a:pt x="659" y="774"/>
                      <a:pt x="659" y="788"/>
                    </a:cubicBezTo>
                    <a:cubicBezTo>
                      <a:pt x="659" y="795"/>
                      <a:pt x="658" y="809"/>
                      <a:pt x="656" y="813"/>
                    </a:cubicBezTo>
                    <a:cubicBezTo>
                      <a:pt x="653" y="817"/>
                      <a:pt x="646" y="815"/>
                      <a:pt x="643" y="816"/>
                    </a:cubicBezTo>
                    <a:cubicBezTo>
                      <a:pt x="632" y="822"/>
                      <a:pt x="626" y="826"/>
                      <a:pt x="621" y="837"/>
                    </a:cubicBezTo>
                    <a:cubicBezTo>
                      <a:pt x="624" y="839"/>
                      <a:pt x="627" y="842"/>
                      <a:pt x="627" y="846"/>
                    </a:cubicBezTo>
                    <a:cubicBezTo>
                      <a:pt x="627" y="859"/>
                      <a:pt x="615" y="868"/>
                      <a:pt x="610" y="874"/>
                    </a:cubicBezTo>
                    <a:cubicBezTo>
                      <a:pt x="600" y="883"/>
                      <a:pt x="599" y="893"/>
                      <a:pt x="592" y="902"/>
                    </a:cubicBezTo>
                    <a:cubicBezTo>
                      <a:pt x="581" y="916"/>
                      <a:pt x="576" y="929"/>
                      <a:pt x="558" y="938"/>
                    </a:cubicBezTo>
                    <a:cubicBezTo>
                      <a:pt x="550" y="941"/>
                      <a:pt x="539" y="938"/>
                      <a:pt x="538" y="946"/>
                    </a:cubicBezTo>
                    <a:cubicBezTo>
                      <a:pt x="532" y="946"/>
                      <a:pt x="529" y="949"/>
                      <a:pt x="525" y="949"/>
                    </a:cubicBezTo>
                    <a:cubicBezTo>
                      <a:pt x="520" y="949"/>
                      <a:pt x="517" y="944"/>
                      <a:pt x="512" y="944"/>
                    </a:cubicBezTo>
                    <a:cubicBezTo>
                      <a:pt x="494" y="944"/>
                      <a:pt x="483" y="957"/>
                      <a:pt x="466" y="957"/>
                    </a:cubicBezTo>
                    <a:cubicBezTo>
                      <a:pt x="459" y="957"/>
                      <a:pt x="455" y="953"/>
                      <a:pt x="452" y="949"/>
                    </a:cubicBezTo>
                    <a:cubicBezTo>
                      <a:pt x="449" y="949"/>
                      <a:pt x="449" y="950"/>
                      <a:pt x="448" y="951"/>
                    </a:cubicBezTo>
                    <a:cubicBezTo>
                      <a:pt x="448" y="942"/>
                      <a:pt x="443" y="932"/>
                      <a:pt x="440" y="929"/>
                    </a:cubicBezTo>
                    <a:cubicBezTo>
                      <a:pt x="443" y="925"/>
                      <a:pt x="445" y="922"/>
                      <a:pt x="445" y="917"/>
                    </a:cubicBezTo>
                    <a:cubicBezTo>
                      <a:pt x="445" y="910"/>
                      <a:pt x="433" y="897"/>
                      <a:pt x="431" y="893"/>
                    </a:cubicBezTo>
                    <a:cubicBezTo>
                      <a:pt x="415" y="866"/>
                      <a:pt x="395" y="840"/>
                      <a:pt x="395" y="801"/>
                    </a:cubicBezTo>
                    <a:cubicBezTo>
                      <a:pt x="395" y="794"/>
                      <a:pt x="395" y="792"/>
                      <a:pt x="395" y="789"/>
                    </a:cubicBezTo>
                    <a:cubicBezTo>
                      <a:pt x="395" y="783"/>
                      <a:pt x="389" y="781"/>
                      <a:pt x="386" y="774"/>
                    </a:cubicBezTo>
                    <a:cubicBezTo>
                      <a:pt x="374" y="754"/>
                      <a:pt x="360" y="737"/>
                      <a:pt x="360" y="708"/>
                    </a:cubicBezTo>
                    <a:cubicBezTo>
                      <a:pt x="360" y="677"/>
                      <a:pt x="388" y="670"/>
                      <a:pt x="388" y="646"/>
                    </a:cubicBezTo>
                    <a:cubicBezTo>
                      <a:pt x="388" y="635"/>
                      <a:pt x="384" y="631"/>
                      <a:pt x="382" y="621"/>
                    </a:cubicBezTo>
                    <a:cubicBezTo>
                      <a:pt x="379" y="602"/>
                      <a:pt x="376" y="596"/>
                      <a:pt x="371" y="585"/>
                    </a:cubicBezTo>
                    <a:cubicBezTo>
                      <a:pt x="368" y="576"/>
                      <a:pt x="370" y="566"/>
                      <a:pt x="364" y="558"/>
                    </a:cubicBezTo>
                    <a:cubicBezTo>
                      <a:pt x="352" y="544"/>
                      <a:pt x="327" y="528"/>
                      <a:pt x="327" y="508"/>
                    </a:cubicBezTo>
                    <a:cubicBezTo>
                      <a:pt x="327" y="503"/>
                      <a:pt x="334" y="492"/>
                      <a:pt x="337" y="490"/>
                    </a:cubicBezTo>
                    <a:cubicBezTo>
                      <a:pt x="336" y="486"/>
                      <a:pt x="337" y="485"/>
                      <a:pt x="337" y="483"/>
                    </a:cubicBezTo>
                    <a:cubicBezTo>
                      <a:pt x="337" y="478"/>
                      <a:pt x="337" y="465"/>
                      <a:pt x="342" y="461"/>
                    </a:cubicBezTo>
                    <a:cubicBezTo>
                      <a:pt x="337" y="451"/>
                      <a:pt x="329" y="443"/>
                      <a:pt x="314" y="443"/>
                    </a:cubicBezTo>
                    <a:cubicBezTo>
                      <a:pt x="306" y="443"/>
                      <a:pt x="299" y="443"/>
                      <a:pt x="295" y="443"/>
                    </a:cubicBezTo>
                    <a:cubicBezTo>
                      <a:pt x="282" y="443"/>
                      <a:pt x="279" y="417"/>
                      <a:pt x="261" y="417"/>
                    </a:cubicBezTo>
                    <a:cubicBezTo>
                      <a:pt x="239" y="417"/>
                      <a:pt x="223" y="427"/>
                      <a:pt x="206" y="433"/>
                    </a:cubicBezTo>
                    <a:cubicBezTo>
                      <a:pt x="199" y="435"/>
                      <a:pt x="197" y="440"/>
                      <a:pt x="191" y="440"/>
                    </a:cubicBezTo>
                    <a:cubicBezTo>
                      <a:pt x="184" y="440"/>
                      <a:pt x="173" y="434"/>
                      <a:pt x="164" y="434"/>
                    </a:cubicBezTo>
                    <a:cubicBezTo>
                      <a:pt x="147" y="434"/>
                      <a:pt x="139" y="443"/>
                      <a:pt x="122" y="443"/>
                    </a:cubicBezTo>
                    <a:cubicBezTo>
                      <a:pt x="117" y="443"/>
                      <a:pt x="111" y="440"/>
                      <a:pt x="109" y="439"/>
                    </a:cubicBezTo>
                    <a:cubicBezTo>
                      <a:pt x="97" y="430"/>
                      <a:pt x="71" y="415"/>
                      <a:pt x="62" y="401"/>
                    </a:cubicBezTo>
                    <a:cubicBezTo>
                      <a:pt x="53" y="388"/>
                      <a:pt x="51" y="377"/>
                      <a:pt x="40" y="369"/>
                    </a:cubicBezTo>
                    <a:cubicBezTo>
                      <a:pt x="37" y="366"/>
                      <a:pt x="13" y="346"/>
                      <a:pt x="13" y="344"/>
                    </a:cubicBezTo>
                    <a:cubicBezTo>
                      <a:pt x="11" y="341"/>
                      <a:pt x="10" y="340"/>
                      <a:pt x="7" y="338"/>
                    </a:cubicBezTo>
                    <a:cubicBezTo>
                      <a:pt x="9" y="338"/>
                      <a:pt x="9" y="338"/>
                      <a:pt x="9" y="338"/>
                    </a:cubicBezTo>
                    <a:cubicBezTo>
                      <a:pt x="9" y="331"/>
                      <a:pt x="7" y="328"/>
                      <a:pt x="7" y="324"/>
                    </a:cubicBezTo>
                    <a:cubicBezTo>
                      <a:pt x="7" y="317"/>
                      <a:pt x="3" y="315"/>
                      <a:pt x="0" y="309"/>
                    </a:cubicBezTo>
                    <a:cubicBezTo>
                      <a:pt x="10" y="304"/>
                      <a:pt x="18" y="280"/>
                      <a:pt x="18" y="269"/>
                    </a:cubicBezTo>
                    <a:cubicBezTo>
                      <a:pt x="18" y="250"/>
                      <a:pt x="10" y="238"/>
                      <a:pt x="10" y="220"/>
                    </a:cubicBezTo>
                    <a:cubicBezTo>
                      <a:pt x="10" y="211"/>
                      <a:pt x="20" y="206"/>
                      <a:pt x="22" y="199"/>
                    </a:cubicBezTo>
                    <a:cubicBezTo>
                      <a:pt x="28" y="182"/>
                      <a:pt x="41" y="158"/>
                      <a:pt x="52" y="144"/>
                    </a:cubicBezTo>
                    <a:cubicBezTo>
                      <a:pt x="58" y="135"/>
                      <a:pt x="69" y="136"/>
                      <a:pt x="77" y="132"/>
                    </a:cubicBezTo>
                    <a:cubicBezTo>
                      <a:pt x="84" y="128"/>
                      <a:pt x="95" y="119"/>
                      <a:pt x="97" y="112"/>
                    </a:cubicBezTo>
                    <a:cubicBezTo>
                      <a:pt x="102" y="96"/>
                      <a:pt x="96" y="89"/>
                      <a:pt x="104" y="77"/>
                    </a:cubicBezTo>
                    <a:cubicBezTo>
                      <a:pt x="116" y="63"/>
                      <a:pt x="131" y="49"/>
                      <a:pt x="142" y="36"/>
                    </a:cubicBezTo>
                    <a:cubicBezTo>
                      <a:pt x="141" y="36"/>
                      <a:pt x="141" y="36"/>
                      <a:pt x="141" y="36"/>
                    </a:cubicBezTo>
                    <a:cubicBezTo>
                      <a:pt x="145" y="31"/>
                      <a:pt x="146" y="27"/>
                      <a:pt x="150" y="24"/>
                    </a:cubicBezTo>
                    <a:cubicBezTo>
                      <a:pt x="161" y="32"/>
                      <a:pt x="172" y="35"/>
                      <a:pt x="187" y="35"/>
                    </a:cubicBezTo>
                    <a:cubicBezTo>
                      <a:pt x="197" y="35"/>
                      <a:pt x="198" y="29"/>
                      <a:pt x="204" y="27"/>
                    </a:cubicBezTo>
                    <a:cubicBezTo>
                      <a:pt x="221" y="18"/>
                      <a:pt x="254" y="6"/>
                      <a:pt x="273" y="6"/>
                    </a:cubicBezTo>
                    <a:cubicBezTo>
                      <a:pt x="280" y="6"/>
                      <a:pt x="285" y="10"/>
                      <a:pt x="289" y="10"/>
                    </a:cubicBezTo>
                    <a:cubicBezTo>
                      <a:pt x="294" y="10"/>
                      <a:pt x="301" y="4"/>
                      <a:pt x="307" y="4"/>
                    </a:cubicBezTo>
                    <a:cubicBezTo>
                      <a:pt x="313" y="4"/>
                      <a:pt x="316" y="7"/>
                      <a:pt x="321" y="7"/>
                    </a:cubicBezTo>
                    <a:cubicBezTo>
                      <a:pt x="329" y="7"/>
                      <a:pt x="330" y="0"/>
                      <a:pt x="338" y="0"/>
                    </a:cubicBezTo>
                    <a:cubicBezTo>
                      <a:pt x="347" y="0"/>
                      <a:pt x="344" y="8"/>
                      <a:pt x="351" y="8"/>
                    </a:cubicBezTo>
                    <a:cubicBezTo>
                      <a:pt x="354" y="8"/>
                      <a:pt x="355" y="6"/>
                      <a:pt x="358" y="6"/>
                    </a:cubicBezTo>
                    <a:cubicBezTo>
                      <a:pt x="358" y="12"/>
                      <a:pt x="351" y="11"/>
                      <a:pt x="351" y="17"/>
                    </a:cubicBezTo>
                    <a:cubicBezTo>
                      <a:pt x="351" y="21"/>
                      <a:pt x="357" y="23"/>
                      <a:pt x="357" y="27"/>
                    </a:cubicBezTo>
                    <a:cubicBezTo>
                      <a:pt x="357" y="33"/>
                      <a:pt x="351" y="37"/>
                      <a:pt x="351" y="44"/>
                    </a:cubicBezTo>
                    <a:cubicBezTo>
                      <a:pt x="351" y="55"/>
                      <a:pt x="363" y="64"/>
                      <a:pt x="371" y="64"/>
                    </a:cubicBezTo>
                    <a:cubicBezTo>
                      <a:pt x="377" y="64"/>
                      <a:pt x="380" y="64"/>
                      <a:pt x="384" y="64"/>
                    </a:cubicBezTo>
                    <a:cubicBezTo>
                      <a:pt x="412" y="64"/>
                      <a:pt x="423" y="100"/>
                      <a:pt x="455" y="100"/>
                    </a:cubicBezTo>
                    <a:cubicBezTo>
                      <a:pt x="459" y="100"/>
                      <a:pt x="464" y="95"/>
                      <a:pt x="464" y="93"/>
                    </a:cubicBezTo>
                    <a:cubicBezTo>
                      <a:pt x="464" y="90"/>
                      <a:pt x="464" y="87"/>
                      <a:pt x="464" y="84"/>
                    </a:cubicBezTo>
                    <a:cubicBezTo>
                      <a:pt x="464" y="70"/>
                      <a:pt x="475" y="70"/>
                      <a:pt x="488" y="66"/>
                    </a:cubicBezTo>
                    <a:lnTo>
                      <a:pt x="490" y="66"/>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grpSp>
        <p:grpSp>
          <p:nvGrpSpPr>
            <p:cNvPr id="8" name="Group 274">
              <a:extLst>
                <a:ext uri="{FF2B5EF4-FFF2-40B4-BE49-F238E27FC236}">
                  <a16:creationId xmlns:a16="http://schemas.microsoft.com/office/drawing/2014/main" id="{43930EDE-5BE3-074B-9705-573EA9B40159}"/>
                </a:ext>
              </a:extLst>
            </p:cNvPr>
            <p:cNvGrpSpPr/>
            <p:nvPr/>
          </p:nvGrpSpPr>
          <p:grpSpPr>
            <a:xfrm>
              <a:off x="4548227" y="3641874"/>
              <a:ext cx="745755" cy="1204446"/>
              <a:chOff x="3030538" y="2674938"/>
              <a:chExt cx="779463" cy="1258888"/>
            </a:xfrm>
            <a:grpFill/>
          </p:grpSpPr>
          <p:sp>
            <p:nvSpPr>
              <p:cNvPr id="176" name="Freeform 22">
                <a:extLst>
                  <a:ext uri="{FF2B5EF4-FFF2-40B4-BE49-F238E27FC236}">
                    <a16:creationId xmlns:a16="http://schemas.microsoft.com/office/drawing/2014/main" id="{CC3E71FC-E466-214A-92C1-E989F25B20DF}"/>
                  </a:ext>
                </a:extLst>
              </p:cNvPr>
              <p:cNvSpPr>
                <a:spLocks/>
              </p:cNvSpPr>
              <p:nvPr/>
            </p:nvSpPr>
            <p:spPr bwMode="auto">
              <a:xfrm>
                <a:off x="3541713" y="2881313"/>
                <a:ext cx="39688" cy="31750"/>
              </a:xfrm>
              <a:custGeom>
                <a:avLst/>
                <a:gdLst/>
                <a:ahLst/>
                <a:cxnLst>
                  <a:cxn ang="0">
                    <a:pos x="10" y="0"/>
                  </a:cxn>
                  <a:cxn ang="0">
                    <a:pos x="20" y="4"/>
                  </a:cxn>
                  <a:cxn ang="0">
                    <a:pos x="27" y="5"/>
                  </a:cxn>
                  <a:cxn ang="0">
                    <a:pos x="30" y="9"/>
                  </a:cxn>
                  <a:cxn ang="0">
                    <a:pos x="18" y="23"/>
                  </a:cxn>
                  <a:cxn ang="0">
                    <a:pos x="0" y="11"/>
                  </a:cxn>
                  <a:cxn ang="0">
                    <a:pos x="9" y="0"/>
                  </a:cxn>
                  <a:cxn ang="0">
                    <a:pos x="10" y="0"/>
                  </a:cxn>
                </a:cxnLst>
                <a:rect l="0" t="0" r="r" b="b"/>
                <a:pathLst>
                  <a:path w="30" h="23">
                    <a:moveTo>
                      <a:pt x="10" y="0"/>
                    </a:moveTo>
                    <a:cubicBezTo>
                      <a:pt x="13" y="1"/>
                      <a:pt x="16" y="4"/>
                      <a:pt x="20" y="4"/>
                    </a:cubicBezTo>
                    <a:cubicBezTo>
                      <a:pt x="21" y="9"/>
                      <a:pt x="25" y="5"/>
                      <a:pt x="27" y="5"/>
                    </a:cubicBezTo>
                    <a:cubicBezTo>
                      <a:pt x="29" y="5"/>
                      <a:pt x="30" y="8"/>
                      <a:pt x="30" y="9"/>
                    </a:cubicBezTo>
                    <a:cubicBezTo>
                      <a:pt x="30" y="12"/>
                      <a:pt x="23" y="23"/>
                      <a:pt x="18" y="23"/>
                    </a:cubicBezTo>
                    <a:cubicBezTo>
                      <a:pt x="11" y="23"/>
                      <a:pt x="0" y="15"/>
                      <a:pt x="0" y="11"/>
                    </a:cubicBezTo>
                    <a:cubicBezTo>
                      <a:pt x="0" y="4"/>
                      <a:pt x="3" y="0"/>
                      <a:pt x="9" y="0"/>
                    </a:cubicBezTo>
                    <a:cubicBezTo>
                      <a:pt x="9" y="0"/>
                      <a:pt x="10" y="0"/>
                      <a:pt x="10"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77" name="Freeform 23">
                <a:extLst>
                  <a:ext uri="{FF2B5EF4-FFF2-40B4-BE49-F238E27FC236}">
                    <a16:creationId xmlns:a16="http://schemas.microsoft.com/office/drawing/2014/main" id="{28210460-8583-724F-80E5-1770BDC77BC7}"/>
                  </a:ext>
                </a:extLst>
              </p:cNvPr>
              <p:cNvSpPr>
                <a:spLocks/>
              </p:cNvSpPr>
              <p:nvPr/>
            </p:nvSpPr>
            <p:spPr bwMode="auto">
              <a:xfrm>
                <a:off x="3030538" y="2674938"/>
                <a:ext cx="779463" cy="1258888"/>
              </a:xfrm>
              <a:custGeom>
                <a:avLst/>
                <a:gdLst/>
                <a:ahLst/>
                <a:cxnLst>
                  <a:cxn ang="0">
                    <a:pos x="46" y="91"/>
                  </a:cxn>
                  <a:cxn ang="0">
                    <a:pos x="51" y="51"/>
                  </a:cxn>
                  <a:cxn ang="0">
                    <a:pos x="59" y="46"/>
                  </a:cxn>
                  <a:cxn ang="0">
                    <a:pos x="82" y="18"/>
                  </a:cxn>
                  <a:cxn ang="0">
                    <a:pos x="128" y="6"/>
                  </a:cxn>
                  <a:cxn ang="0">
                    <a:pos x="126" y="42"/>
                  </a:cxn>
                  <a:cxn ang="0">
                    <a:pos x="136" y="13"/>
                  </a:cxn>
                  <a:cxn ang="0">
                    <a:pos x="146" y="5"/>
                  </a:cxn>
                  <a:cxn ang="0">
                    <a:pos x="194" y="24"/>
                  </a:cxn>
                  <a:cxn ang="0">
                    <a:pos x="227" y="20"/>
                  </a:cxn>
                  <a:cxn ang="0">
                    <a:pos x="233" y="26"/>
                  </a:cxn>
                  <a:cxn ang="0">
                    <a:pos x="270" y="50"/>
                  </a:cxn>
                  <a:cxn ang="0">
                    <a:pos x="328" y="84"/>
                  </a:cxn>
                  <a:cxn ang="0">
                    <a:pos x="354" y="89"/>
                  </a:cxn>
                  <a:cxn ang="0">
                    <a:pos x="389" y="130"/>
                  </a:cxn>
                  <a:cxn ang="0">
                    <a:pos x="383" y="170"/>
                  </a:cxn>
                  <a:cxn ang="0">
                    <a:pos x="403" y="185"/>
                  </a:cxn>
                  <a:cxn ang="0">
                    <a:pos x="454" y="175"/>
                  </a:cxn>
                  <a:cxn ang="0">
                    <a:pos x="467" y="191"/>
                  </a:cxn>
                  <a:cxn ang="0">
                    <a:pos x="513" y="191"/>
                  </a:cxn>
                  <a:cxn ang="0">
                    <a:pos x="575" y="220"/>
                  </a:cxn>
                  <a:cxn ang="0">
                    <a:pos x="549" y="310"/>
                  </a:cxn>
                  <a:cxn ang="0">
                    <a:pos x="532" y="374"/>
                  </a:cxn>
                  <a:cxn ang="0">
                    <a:pos x="522" y="405"/>
                  </a:cxn>
                  <a:cxn ang="0">
                    <a:pos x="485" y="449"/>
                  </a:cxn>
                  <a:cxn ang="0">
                    <a:pos x="429" y="474"/>
                  </a:cxn>
                  <a:cxn ang="0">
                    <a:pos x="412" y="524"/>
                  </a:cxn>
                  <a:cxn ang="0">
                    <a:pos x="388" y="559"/>
                  </a:cxn>
                  <a:cxn ang="0">
                    <a:pos x="311" y="614"/>
                  </a:cxn>
                  <a:cxn ang="0">
                    <a:pos x="297" y="619"/>
                  </a:cxn>
                  <a:cxn ang="0">
                    <a:pos x="308" y="654"/>
                  </a:cxn>
                  <a:cxn ang="0">
                    <a:pos x="244" y="677"/>
                  </a:cxn>
                  <a:cxn ang="0">
                    <a:pos x="240" y="707"/>
                  </a:cxn>
                  <a:cxn ang="0">
                    <a:pos x="205" y="711"/>
                  </a:cxn>
                  <a:cxn ang="0">
                    <a:pos x="225" y="730"/>
                  </a:cxn>
                  <a:cxn ang="0">
                    <a:pos x="214" y="739"/>
                  </a:cxn>
                  <a:cxn ang="0">
                    <a:pos x="178" y="787"/>
                  </a:cxn>
                  <a:cxn ang="0">
                    <a:pos x="176" y="846"/>
                  </a:cxn>
                  <a:cxn ang="0">
                    <a:pos x="161" y="884"/>
                  </a:cxn>
                  <a:cxn ang="0">
                    <a:pos x="200" y="935"/>
                  </a:cxn>
                  <a:cxn ang="0">
                    <a:pos x="169" y="945"/>
                  </a:cxn>
                  <a:cxn ang="0">
                    <a:pos x="127" y="921"/>
                  </a:cxn>
                  <a:cxn ang="0">
                    <a:pos x="92" y="903"/>
                  </a:cxn>
                  <a:cxn ang="0">
                    <a:pos x="93" y="889"/>
                  </a:cxn>
                  <a:cxn ang="0">
                    <a:pos x="84" y="857"/>
                  </a:cxn>
                  <a:cxn ang="0">
                    <a:pos x="82" y="791"/>
                  </a:cxn>
                  <a:cxn ang="0">
                    <a:pos x="86" y="782"/>
                  </a:cxn>
                  <a:cxn ang="0">
                    <a:pos x="112" y="718"/>
                  </a:cxn>
                  <a:cxn ang="0">
                    <a:pos x="95" y="708"/>
                  </a:cxn>
                  <a:cxn ang="0">
                    <a:pos x="102" y="680"/>
                  </a:cxn>
                  <a:cxn ang="0">
                    <a:pos x="114" y="626"/>
                  </a:cxn>
                  <a:cxn ang="0">
                    <a:pos x="124" y="562"/>
                  </a:cxn>
                  <a:cxn ang="0">
                    <a:pos x="136" y="494"/>
                  </a:cxn>
                  <a:cxn ang="0">
                    <a:pos x="143" y="434"/>
                  </a:cxn>
                  <a:cxn ang="0">
                    <a:pos x="104" y="370"/>
                  </a:cxn>
                  <a:cxn ang="0">
                    <a:pos x="62" y="330"/>
                  </a:cxn>
                  <a:cxn ang="0">
                    <a:pos x="28" y="261"/>
                  </a:cxn>
                  <a:cxn ang="0">
                    <a:pos x="11" y="242"/>
                  </a:cxn>
                  <a:cxn ang="0">
                    <a:pos x="18" y="191"/>
                  </a:cxn>
                  <a:cxn ang="0">
                    <a:pos x="14" y="148"/>
                  </a:cxn>
                  <a:cxn ang="0">
                    <a:pos x="47" y="106"/>
                  </a:cxn>
                </a:cxnLst>
                <a:rect l="0" t="0" r="r" b="b"/>
                <a:pathLst>
                  <a:path w="586" h="945">
                    <a:moveTo>
                      <a:pt x="49" y="103"/>
                    </a:moveTo>
                    <a:cubicBezTo>
                      <a:pt x="49" y="102"/>
                      <a:pt x="49" y="101"/>
                      <a:pt x="49" y="100"/>
                    </a:cubicBezTo>
                    <a:cubicBezTo>
                      <a:pt x="49" y="97"/>
                      <a:pt x="46" y="94"/>
                      <a:pt x="46" y="91"/>
                    </a:cubicBezTo>
                    <a:cubicBezTo>
                      <a:pt x="46" y="85"/>
                      <a:pt x="48" y="84"/>
                      <a:pt x="48" y="79"/>
                    </a:cubicBezTo>
                    <a:cubicBezTo>
                      <a:pt x="48" y="70"/>
                      <a:pt x="40" y="71"/>
                      <a:pt x="40" y="63"/>
                    </a:cubicBezTo>
                    <a:cubicBezTo>
                      <a:pt x="40" y="57"/>
                      <a:pt x="49" y="55"/>
                      <a:pt x="51" y="51"/>
                    </a:cubicBezTo>
                    <a:cubicBezTo>
                      <a:pt x="55" y="52"/>
                      <a:pt x="53" y="52"/>
                      <a:pt x="57" y="51"/>
                    </a:cubicBezTo>
                    <a:cubicBezTo>
                      <a:pt x="57" y="50"/>
                      <a:pt x="57" y="49"/>
                      <a:pt x="57" y="48"/>
                    </a:cubicBezTo>
                    <a:cubicBezTo>
                      <a:pt x="57" y="48"/>
                      <a:pt x="58" y="46"/>
                      <a:pt x="59" y="46"/>
                    </a:cubicBezTo>
                    <a:cubicBezTo>
                      <a:pt x="59" y="42"/>
                      <a:pt x="64" y="40"/>
                      <a:pt x="66" y="39"/>
                    </a:cubicBezTo>
                    <a:cubicBezTo>
                      <a:pt x="69" y="37"/>
                      <a:pt x="69" y="31"/>
                      <a:pt x="70" y="28"/>
                    </a:cubicBezTo>
                    <a:cubicBezTo>
                      <a:pt x="72" y="21"/>
                      <a:pt x="76" y="19"/>
                      <a:pt x="82" y="18"/>
                    </a:cubicBezTo>
                    <a:cubicBezTo>
                      <a:pt x="93" y="14"/>
                      <a:pt x="100" y="12"/>
                      <a:pt x="111" y="9"/>
                    </a:cubicBezTo>
                    <a:cubicBezTo>
                      <a:pt x="117" y="7"/>
                      <a:pt x="118" y="0"/>
                      <a:pt x="124" y="0"/>
                    </a:cubicBezTo>
                    <a:cubicBezTo>
                      <a:pt x="126" y="0"/>
                      <a:pt x="128" y="5"/>
                      <a:pt x="128" y="6"/>
                    </a:cubicBezTo>
                    <a:cubicBezTo>
                      <a:pt x="128" y="9"/>
                      <a:pt x="125" y="11"/>
                      <a:pt x="123" y="11"/>
                    </a:cubicBezTo>
                    <a:cubicBezTo>
                      <a:pt x="122" y="18"/>
                      <a:pt x="119" y="25"/>
                      <a:pt x="119" y="29"/>
                    </a:cubicBezTo>
                    <a:cubicBezTo>
                      <a:pt x="119" y="34"/>
                      <a:pt x="122" y="42"/>
                      <a:pt x="126" y="42"/>
                    </a:cubicBezTo>
                    <a:cubicBezTo>
                      <a:pt x="128" y="42"/>
                      <a:pt x="131" y="37"/>
                      <a:pt x="131" y="35"/>
                    </a:cubicBezTo>
                    <a:cubicBezTo>
                      <a:pt x="131" y="30"/>
                      <a:pt x="125" y="27"/>
                      <a:pt x="125" y="21"/>
                    </a:cubicBezTo>
                    <a:cubicBezTo>
                      <a:pt x="125" y="15"/>
                      <a:pt x="132" y="16"/>
                      <a:pt x="136" y="13"/>
                    </a:cubicBezTo>
                    <a:cubicBezTo>
                      <a:pt x="147" y="13"/>
                      <a:pt x="147" y="13"/>
                      <a:pt x="147" y="13"/>
                    </a:cubicBezTo>
                    <a:cubicBezTo>
                      <a:pt x="145" y="8"/>
                      <a:pt x="139" y="10"/>
                      <a:pt x="139" y="5"/>
                    </a:cubicBezTo>
                    <a:cubicBezTo>
                      <a:pt x="146" y="5"/>
                      <a:pt x="146" y="5"/>
                      <a:pt x="146" y="5"/>
                    </a:cubicBezTo>
                    <a:cubicBezTo>
                      <a:pt x="148" y="12"/>
                      <a:pt x="158" y="14"/>
                      <a:pt x="165" y="16"/>
                    </a:cubicBezTo>
                    <a:cubicBezTo>
                      <a:pt x="165" y="20"/>
                      <a:pt x="167" y="23"/>
                      <a:pt x="170" y="24"/>
                    </a:cubicBezTo>
                    <a:cubicBezTo>
                      <a:pt x="177" y="24"/>
                      <a:pt x="190" y="24"/>
                      <a:pt x="194" y="24"/>
                    </a:cubicBezTo>
                    <a:cubicBezTo>
                      <a:pt x="194" y="28"/>
                      <a:pt x="199" y="29"/>
                      <a:pt x="203" y="29"/>
                    </a:cubicBezTo>
                    <a:cubicBezTo>
                      <a:pt x="209" y="28"/>
                      <a:pt x="214" y="28"/>
                      <a:pt x="216" y="22"/>
                    </a:cubicBezTo>
                    <a:cubicBezTo>
                      <a:pt x="217" y="21"/>
                      <a:pt x="226" y="21"/>
                      <a:pt x="227" y="20"/>
                    </a:cubicBezTo>
                    <a:cubicBezTo>
                      <a:pt x="232" y="20"/>
                      <a:pt x="240" y="21"/>
                      <a:pt x="240" y="21"/>
                    </a:cubicBezTo>
                    <a:cubicBezTo>
                      <a:pt x="238" y="23"/>
                      <a:pt x="234" y="23"/>
                      <a:pt x="233" y="22"/>
                    </a:cubicBezTo>
                    <a:cubicBezTo>
                      <a:pt x="233" y="26"/>
                      <a:pt x="233" y="26"/>
                      <a:pt x="233" y="26"/>
                    </a:cubicBezTo>
                    <a:cubicBezTo>
                      <a:pt x="236" y="32"/>
                      <a:pt x="245" y="33"/>
                      <a:pt x="252" y="36"/>
                    </a:cubicBezTo>
                    <a:cubicBezTo>
                      <a:pt x="258" y="37"/>
                      <a:pt x="256" y="44"/>
                      <a:pt x="258" y="50"/>
                    </a:cubicBezTo>
                    <a:cubicBezTo>
                      <a:pt x="270" y="50"/>
                      <a:pt x="270" y="50"/>
                      <a:pt x="270" y="50"/>
                    </a:cubicBezTo>
                    <a:cubicBezTo>
                      <a:pt x="279" y="58"/>
                      <a:pt x="283" y="57"/>
                      <a:pt x="288" y="68"/>
                    </a:cubicBezTo>
                    <a:cubicBezTo>
                      <a:pt x="289" y="70"/>
                      <a:pt x="293" y="70"/>
                      <a:pt x="295" y="70"/>
                    </a:cubicBezTo>
                    <a:cubicBezTo>
                      <a:pt x="298" y="83"/>
                      <a:pt x="316" y="81"/>
                      <a:pt x="328" y="84"/>
                    </a:cubicBezTo>
                    <a:cubicBezTo>
                      <a:pt x="340" y="84"/>
                      <a:pt x="340" y="84"/>
                      <a:pt x="340" y="84"/>
                    </a:cubicBezTo>
                    <a:cubicBezTo>
                      <a:pt x="343" y="85"/>
                      <a:pt x="350" y="89"/>
                      <a:pt x="354" y="89"/>
                    </a:cubicBezTo>
                    <a:cubicBezTo>
                      <a:pt x="354" y="89"/>
                      <a:pt x="354" y="89"/>
                      <a:pt x="354" y="89"/>
                    </a:cubicBezTo>
                    <a:cubicBezTo>
                      <a:pt x="355" y="89"/>
                      <a:pt x="356" y="89"/>
                      <a:pt x="357" y="89"/>
                    </a:cubicBezTo>
                    <a:cubicBezTo>
                      <a:pt x="364" y="89"/>
                      <a:pt x="373" y="104"/>
                      <a:pt x="381" y="106"/>
                    </a:cubicBezTo>
                    <a:cubicBezTo>
                      <a:pt x="381" y="111"/>
                      <a:pt x="386" y="125"/>
                      <a:pt x="389" y="130"/>
                    </a:cubicBezTo>
                    <a:cubicBezTo>
                      <a:pt x="391" y="134"/>
                      <a:pt x="397" y="134"/>
                      <a:pt x="397" y="139"/>
                    </a:cubicBezTo>
                    <a:cubicBezTo>
                      <a:pt x="390" y="148"/>
                      <a:pt x="377" y="152"/>
                      <a:pt x="377" y="165"/>
                    </a:cubicBezTo>
                    <a:cubicBezTo>
                      <a:pt x="377" y="170"/>
                      <a:pt x="381" y="169"/>
                      <a:pt x="383" y="170"/>
                    </a:cubicBezTo>
                    <a:cubicBezTo>
                      <a:pt x="387" y="172"/>
                      <a:pt x="390" y="176"/>
                      <a:pt x="390" y="180"/>
                    </a:cubicBezTo>
                    <a:cubicBezTo>
                      <a:pt x="401" y="180"/>
                      <a:pt x="401" y="180"/>
                      <a:pt x="401" y="180"/>
                    </a:cubicBezTo>
                    <a:cubicBezTo>
                      <a:pt x="401" y="182"/>
                      <a:pt x="402" y="185"/>
                      <a:pt x="403" y="185"/>
                    </a:cubicBezTo>
                    <a:cubicBezTo>
                      <a:pt x="405" y="185"/>
                      <a:pt x="407" y="182"/>
                      <a:pt x="408" y="180"/>
                    </a:cubicBezTo>
                    <a:cubicBezTo>
                      <a:pt x="413" y="173"/>
                      <a:pt x="418" y="164"/>
                      <a:pt x="425" y="164"/>
                    </a:cubicBezTo>
                    <a:cubicBezTo>
                      <a:pt x="433" y="164"/>
                      <a:pt x="449" y="172"/>
                      <a:pt x="454" y="175"/>
                    </a:cubicBezTo>
                    <a:cubicBezTo>
                      <a:pt x="458" y="178"/>
                      <a:pt x="462" y="177"/>
                      <a:pt x="463" y="180"/>
                    </a:cubicBezTo>
                    <a:cubicBezTo>
                      <a:pt x="464" y="184"/>
                      <a:pt x="464" y="187"/>
                      <a:pt x="464" y="191"/>
                    </a:cubicBezTo>
                    <a:cubicBezTo>
                      <a:pt x="467" y="191"/>
                      <a:pt x="467" y="191"/>
                      <a:pt x="467" y="191"/>
                    </a:cubicBezTo>
                    <a:cubicBezTo>
                      <a:pt x="471" y="190"/>
                      <a:pt x="472" y="186"/>
                      <a:pt x="476" y="186"/>
                    </a:cubicBezTo>
                    <a:cubicBezTo>
                      <a:pt x="486" y="186"/>
                      <a:pt x="487" y="194"/>
                      <a:pt x="496" y="194"/>
                    </a:cubicBezTo>
                    <a:cubicBezTo>
                      <a:pt x="513" y="191"/>
                      <a:pt x="513" y="191"/>
                      <a:pt x="513" y="191"/>
                    </a:cubicBezTo>
                    <a:cubicBezTo>
                      <a:pt x="521" y="193"/>
                      <a:pt x="529" y="196"/>
                      <a:pt x="534" y="198"/>
                    </a:cubicBezTo>
                    <a:cubicBezTo>
                      <a:pt x="538" y="205"/>
                      <a:pt x="551" y="217"/>
                      <a:pt x="558" y="220"/>
                    </a:cubicBezTo>
                    <a:cubicBezTo>
                      <a:pt x="565" y="221"/>
                      <a:pt x="569" y="219"/>
                      <a:pt x="575" y="220"/>
                    </a:cubicBezTo>
                    <a:cubicBezTo>
                      <a:pt x="584" y="223"/>
                      <a:pt x="586" y="232"/>
                      <a:pt x="586" y="242"/>
                    </a:cubicBezTo>
                    <a:cubicBezTo>
                      <a:pt x="586" y="274"/>
                      <a:pt x="568" y="283"/>
                      <a:pt x="556" y="301"/>
                    </a:cubicBezTo>
                    <a:cubicBezTo>
                      <a:pt x="553" y="305"/>
                      <a:pt x="551" y="306"/>
                      <a:pt x="549" y="310"/>
                    </a:cubicBezTo>
                    <a:cubicBezTo>
                      <a:pt x="544" y="317"/>
                      <a:pt x="540" y="317"/>
                      <a:pt x="535" y="322"/>
                    </a:cubicBezTo>
                    <a:cubicBezTo>
                      <a:pt x="529" y="328"/>
                      <a:pt x="535" y="343"/>
                      <a:pt x="535" y="353"/>
                    </a:cubicBezTo>
                    <a:cubicBezTo>
                      <a:pt x="535" y="361"/>
                      <a:pt x="532" y="369"/>
                      <a:pt x="532" y="374"/>
                    </a:cubicBezTo>
                    <a:cubicBezTo>
                      <a:pt x="532" y="377"/>
                      <a:pt x="530" y="378"/>
                      <a:pt x="530" y="380"/>
                    </a:cubicBezTo>
                    <a:cubicBezTo>
                      <a:pt x="528" y="382"/>
                      <a:pt x="524" y="386"/>
                      <a:pt x="524" y="390"/>
                    </a:cubicBezTo>
                    <a:cubicBezTo>
                      <a:pt x="524" y="394"/>
                      <a:pt x="523" y="403"/>
                      <a:pt x="522" y="405"/>
                    </a:cubicBezTo>
                    <a:cubicBezTo>
                      <a:pt x="515" y="415"/>
                      <a:pt x="513" y="419"/>
                      <a:pt x="506" y="428"/>
                    </a:cubicBezTo>
                    <a:cubicBezTo>
                      <a:pt x="505" y="431"/>
                      <a:pt x="505" y="436"/>
                      <a:pt x="504" y="438"/>
                    </a:cubicBezTo>
                    <a:cubicBezTo>
                      <a:pt x="502" y="443"/>
                      <a:pt x="492" y="449"/>
                      <a:pt x="485" y="449"/>
                    </a:cubicBezTo>
                    <a:cubicBezTo>
                      <a:pt x="476" y="449"/>
                      <a:pt x="470" y="449"/>
                      <a:pt x="463" y="452"/>
                    </a:cubicBezTo>
                    <a:cubicBezTo>
                      <a:pt x="461" y="453"/>
                      <a:pt x="460" y="455"/>
                      <a:pt x="459" y="457"/>
                    </a:cubicBezTo>
                    <a:cubicBezTo>
                      <a:pt x="448" y="467"/>
                      <a:pt x="437" y="461"/>
                      <a:pt x="429" y="474"/>
                    </a:cubicBezTo>
                    <a:cubicBezTo>
                      <a:pt x="426" y="479"/>
                      <a:pt x="420" y="479"/>
                      <a:pt x="416" y="483"/>
                    </a:cubicBezTo>
                    <a:cubicBezTo>
                      <a:pt x="411" y="489"/>
                      <a:pt x="412" y="495"/>
                      <a:pt x="412" y="503"/>
                    </a:cubicBezTo>
                    <a:cubicBezTo>
                      <a:pt x="412" y="524"/>
                      <a:pt x="412" y="524"/>
                      <a:pt x="412" y="524"/>
                    </a:cubicBezTo>
                    <a:cubicBezTo>
                      <a:pt x="403" y="528"/>
                      <a:pt x="398" y="536"/>
                      <a:pt x="394" y="545"/>
                    </a:cubicBezTo>
                    <a:cubicBezTo>
                      <a:pt x="394" y="545"/>
                      <a:pt x="394" y="545"/>
                      <a:pt x="394" y="545"/>
                    </a:cubicBezTo>
                    <a:cubicBezTo>
                      <a:pt x="391" y="550"/>
                      <a:pt x="391" y="553"/>
                      <a:pt x="388" y="559"/>
                    </a:cubicBezTo>
                    <a:cubicBezTo>
                      <a:pt x="380" y="571"/>
                      <a:pt x="371" y="572"/>
                      <a:pt x="364" y="584"/>
                    </a:cubicBezTo>
                    <a:cubicBezTo>
                      <a:pt x="355" y="597"/>
                      <a:pt x="351" y="619"/>
                      <a:pt x="331" y="619"/>
                    </a:cubicBezTo>
                    <a:cubicBezTo>
                      <a:pt x="324" y="619"/>
                      <a:pt x="314" y="614"/>
                      <a:pt x="311" y="614"/>
                    </a:cubicBezTo>
                    <a:cubicBezTo>
                      <a:pt x="305" y="614"/>
                      <a:pt x="299" y="609"/>
                      <a:pt x="293" y="609"/>
                    </a:cubicBezTo>
                    <a:cubicBezTo>
                      <a:pt x="291" y="609"/>
                      <a:pt x="289" y="610"/>
                      <a:pt x="289" y="611"/>
                    </a:cubicBezTo>
                    <a:cubicBezTo>
                      <a:pt x="289" y="615"/>
                      <a:pt x="296" y="617"/>
                      <a:pt x="297" y="619"/>
                    </a:cubicBezTo>
                    <a:cubicBezTo>
                      <a:pt x="300" y="622"/>
                      <a:pt x="300" y="627"/>
                      <a:pt x="302" y="632"/>
                    </a:cubicBezTo>
                    <a:cubicBezTo>
                      <a:pt x="304" y="637"/>
                      <a:pt x="311" y="637"/>
                      <a:pt x="311" y="642"/>
                    </a:cubicBezTo>
                    <a:cubicBezTo>
                      <a:pt x="311" y="647"/>
                      <a:pt x="311" y="650"/>
                      <a:pt x="308" y="654"/>
                    </a:cubicBezTo>
                    <a:cubicBezTo>
                      <a:pt x="304" y="660"/>
                      <a:pt x="301" y="663"/>
                      <a:pt x="297" y="667"/>
                    </a:cubicBezTo>
                    <a:cubicBezTo>
                      <a:pt x="289" y="675"/>
                      <a:pt x="280" y="673"/>
                      <a:pt x="270" y="676"/>
                    </a:cubicBezTo>
                    <a:cubicBezTo>
                      <a:pt x="263" y="678"/>
                      <a:pt x="248" y="673"/>
                      <a:pt x="244" y="677"/>
                    </a:cubicBezTo>
                    <a:cubicBezTo>
                      <a:pt x="238" y="683"/>
                      <a:pt x="243" y="696"/>
                      <a:pt x="240" y="703"/>
                    </a:cubicBezTo>
                    <a:cubicBezTo>
                      <a:pt x="240" y="702"/>
                      <a:pt x="240" y="702"/>
                      <a:pt x="240" y="702"/>
                    </a:cubicBezTo>
                    <a:cubicBezTo>
                      <a:pt x="240" y="703"/>
                      <a:pt x="240" y="706"/>
                      <a:pt x="240" y="707"/>
                    </a:cubicBezTo>
                    <a:cubicBezTo>
                      <a:pt x="240" y="709"/>
                      <a:pt x="233" y="712"/>
                      <a:pt x="229" y="712"/>
                    </a:cubicBezTo>
                    <a:cubicBezTo>
                      <a:pt x="220" y="712"/>
                      <a:pt x="218" y="706"/>
                      <a:pt x="210" y="706"/>
                    </a:cubicBezTo>
                    <a:cubicBezTo>
                      <a:pt x="207" y="706"/>
                      <a:pt x="205" y="709"/>
                      <a:pt x="205" y="711"/>
                    </a:cubicBezTo>
                    <a:cubicBezTo>
                      <a:pt x="205" y="717"/>
                      <a:pt x="211" y="729"/>
                      <a:pt x="214" y="729"/>
                    </a:cubicBezTo>
                    <a:cubicBezTo>
                      <a:pt x="217" y="729"/>
                      <a:pt x="219" y="726"/>
                      <a:pt x="221" y="726"/>
                    </a:cubicBezTo>
                    <a:cubicBezTo>
                      <a:pt x="222" y="728"/>
                      <a:pt x="225" y="728"/>
                      <a:pt x="225" y="730"/>
                    </a:cubicBezTo>
                    <a:cubicBezTo>
                      <a:pt x="225" y="733"/>
                      <a:pt x="221" y="736"/>
                      <a:pt x="220" y="736"/>
                    </a:cubicBezTo>
                    <a:cubicBezTo>
                      <a:pt x="215" y="736"/>
                      <a:pt x="213" y="732"/>
                      <a:pt x="209" y="732"/>
                    </a:cubicBezTo>
                    <a:cubicBezTo>
                      <a:pt x="209" y="737"/>
                      <a:pt x="211" y="738"/>
                      <a:pt x="214" y="739"/>
                    </a:cubicBezTo>
                    <a:cubicBezTo>
                      <a:pt x="206" y="747"/>
                      <a:pt x="206" y="755"/>
                      <a:pt x="203" y="766"/>
                    </a:cubicBezTo>
                    <a:cubicBezTo>
                      <a:pt x="202" y="770"/>
                      <a:pt x="194" y="771"/>
                      <a:pt x="191" y="771"/>
                    </a:cubicBezTo>
                    <a:cubicBezTo>
                      <a:pt x="184" y="773"/>
                      <a:pt x="178" y="779"/>
                      <a:pt x="178" y="787"/>
                    </a:cubicBezTo>
                    <a:cubicBezTo>
                      <a:pt x="178" y="804"/>
                      <a:pt x="198" y="798"/>
                      <a:pt x="198" y="811"/>
                    </a:cubicBezTo>
                    <a:cubicBezTo>
                      <a:pt x="198" y="824"/>
                      <a:pt x="187" y="825"/>
                      <a:pt x="181" y="831"/>
                    </a:cubicBezTo>
                    <a:cubicBezTo>
                      <a:pt x="177" y="835"/>
                      <a:pt x="178" y="841"/>
                      <a:pt x="176" y="846"/>
                    </a:cubicBezTo>
                    <a:cubicBezTo>
                      <a:pt x="173" y="852"/>
                      <a:pt x="166" y="850"/>
                      <a:pt x="162" y="854"/>
                    </a:cubicBezTo>
                    <a:cubicBezTo>
                      <a:pt x="156" y="859"/>
                      <a:pt x="154" y="865"/>
                      <a:pt x="154" y="874"/>
                    </a:cubicBezTo>
                    <a:cubicBezTo>
                      <a:pt x="154" y="878"/>
                      <a:pt x="158" y="883"/>
                      <a:pt x="161" y="884"/>
                    </a:cubicBezTo>
                    <a:cubicBezTo>
                      <a:pt x="169" y="888"/>
                      <a:pt x="168" y="908"/>
                      <a:pt x="174" y="914"/>
                    </a:cubicBezTo>
                    <a:cubicBezTo>
                      <a:pt x="184" y="924"/>
                      <a:pt x="196" y="928"/>
                      <a:pt x="207" y="934"/>
                    </a:cubicBezTo>
                    <a:cubicBezTo>
                      <a:pt x="206" y="936"/>
                      <a:pt x="203" y="935"/>
                      <a:pt x="200" y="935"/>
                    </a:cubicBezTo>
                    <a:cubicBezTo>
                      <a:pt x="194" y="935"/>
                      <a:pt x="183" y="943"/>
                      <a:pt x="179" y="943"/>
                    </a:cubicBezTo>
                    <a:cubicBezTo>
                      <a:pt x="176" y="943"/>
                      <a:pt x="176" y="943"/>
                      <a:pt x="174" y="943"/>
                    </a:cubicBezTo>
                    <a:cubicBezTo>
                      <a:pt x="173" y="943"/>
                      <a:pt x="171" y="945"/>
                      <a:pt x="169" y="945"/>
                    </a:cubicBezTo>
                    <a:cubicBezTo>
                      <a:pt x="165" y="945"/>
                      <a:pt x="162" y="945"/>
                      <a:pt x="157" y="945"/>
                    </a:cubicBezTo>
                    <a:cubicBezTo>
                      <a:pt x="147" y="945"/>
                      <a:pt x="151" y="933"/>
                      <a:pt x="143" y="931"/>
                    </a:cubicBezTo>
                    <a:cubicBezTo>
                      <a:pt x="137" y="929"/>
                      <a:pt x="127" y="929"/>
                      <a:pt x="127" y="921"/>
                    </a:cubicBezTo>
                    <a:cubicBezTo>
                      <a:pt x="124" y="921"/>
                      <a:pt x="122" y="921"/>
                      <a:pt x="119" y="921"/>
                    </a:cubicBezTo>
                    <a:cubicBezTo>
                      <a:pt x="115" y="921"/>
                      <a:pt x="114" y="917"/>
                      <a:pt x="114" y="915"/>
                    </a:cubicBezTo>
                    <a:cubicBezTo>
                      <a:pt x="102" y="915"/>
                      <a:pt x="98" y="909"/>
                      <a:pt x="92" y="903"/>
                    </a:cubicBezTo>
                    <a:cubicBezTo>
                      <a:pt x="91" y="902"/>
                      <a:pt x="88" y="900"/>
                      <a:pt x="88" y="899"/>
                    </a:cubicBezTo>
                    <a:cubicBezTo>
                      <a:pt x="88" y="895"/>
                      <a:pt x="96" y="895"/>
                      <a:pt x="97" y="891"/>
                    </a:cubicBezTo>
                    <a:cubicBezTo>
                      <a:pt x="95" y="891"/>
                      <a:pt x="94" y="890"/>
                      <a:pt x="93" y="889"/>
                    </a:cubicBezTo>
                    <a:cubicBezTo>
                      <a:pt x="94" y="887"/>
                      <a:pt x="96" y="884"/>
                      <a:pt x="96" y="882"/>
                    </a:cubicBezTo>
                    <a:cubicBezTo>
                      <a:pt x="96" y="871"/>
                      <a:pt x="84" y="873"/>
                      <a:pt x="84" y="863"/>
                    </a:cubicBezTo>
                    <a:cubicBezTo>
                      <a:pt x="84" y="860"/>
                      <a:pt x="84" y="859"/>
                      <a:pt x="84" y="857"/>
                    </a:cubicBezTo>
                    <a:cubicBezTo>
                      <a:pt x="84" y="848"/>
                      <a:pt x="78" y="832"/>
                      <a:pt x="78" y="825"/>
                    </a:cubicBezTo>
                    <a:cubicBezTo>
                      <a:pt x="78" y="817"/>
                      <a:pt x="88" y="814"/>
                      <a:pt x="88" y="807"/>
                    </a:cubicBezTo>
                    <a:cubicBezTo>
                      <a:pt x="88" y="803"/>
                      <a:pt x="83" y="796"/>
                      <a:pt x="82" y="791"/>
                    </a:cubicBezTo>
                    <a:cubicBezTo>
                      <a:pt x="82" y="787"/>
                      <a:pt x="82" y="787"/>
                      <a:pt x="82" y="787"/>
                    </a:cubicBezTo>
                    <a:cubicBezTo>
                      <a:pt x="82" y="787"/>
                      <a:pt x="82" y="787"/>
                      <a:pt x="82" y="787"/>
                    </a:cubicBezTo>
                    <a:cubicBezTo>
                      <a:pt x="82" y="784"/>
                      <a:pt x="84" y="782"/>
                      <a:pt x="86" y="782"/>
                    </a:cubicBezTo>
                    <a:cubicBezTo>
                      <a:pt x="94" y="782"/>
                      <a:pt x="91" y="790"/>
                      <a:pt x="98" y="790"/>
                    </a:cubicBezTo>
                    <a:cubicBezTo>
                      <a:pt x="112" y="725"/>
                      <a:pt x="112" y="725"/>
                      <a:pt x="112" y="725"/>
                    </a:cubicBezTo>
                    <a:cubicBezTo>
                      <a:pt x="112" y="718"/>
                      <a:pt x="112" y="718"/>
                      <a:pt x="112" y="718"/>
                    </a:cubicBezTo>
                    <a:cubicBezTo>
                      <a:pt x="111" y="718"/>
                      <a:pt x="109" y="717"/>
                      <a:pt x="108" y="718"/>
                    </a:cubicBezTo>
                    <a:cubicBezTo>
                      <a:pt x="105" y="719"/>
                      <a:pt x="105" y="723"/>
                      <a:pt x="102" y="723"/>
                    </a:cubicBezTo>
                    <a:cubicBezTo>
                      <a:pt x="98" y="723"/>
                      <a:pt x="95" y="713"/>
                      <a:pt x="95" y="708"/>
                    </a:cubicBezTo>
                    <a:cubicBezTo>
                      <a:pt x="95" y="699"/>
                      <a:pt x="98" y="696"/>
                      <a:pt x="100" y="688"/>
                    </a:cubicBezTo>
                    <a:cubicBezTo>
                      <a:pt x="103" y="688"/>
                      <a:pt x="104" y="687"/>
                      <a:pt x="104" y="685"/>
                    </a:cubicBezTo>
                    <a:cubicBezTo>
                      <a:pt x="104" y="683"/>
                      <a:pt x="102" y="680"/>
                      <a:pt x="102" y="680"/>
                    </a:cubicBezTo>
                    <a:cubicBezTo>
                      <a:pt x="100" y="680"/>
                      <a:pt x="99" y="668"/>
                      <a:pt x="99" y="665"/>
                    </a:cubicBezTo>
                    <a:cubicBezTo>
                      <a:pt x="99" y="655"/>
                      <a:pt x="106" y="645"/>
                      <a:pt x="109" y="639"/>
                    </a:cubicBezTo>
                    <a:cubicBezTo>
                      <a:pt x="111" y="635"/>
                      <a:pt x="112" y="629"/>
                      <a:pt x="114" y="626"/>
                    </a:cubicBezTo>
                    <a:cubicBezTo>
                      <a:pt x="116" y="624"/>
                      <a:pt x="118" y="625"/>
                      <a:pt x="118" y="623"/>
                    </a:cubicBezTo>
                    <a:cubicBezTo>
                      <a:pt x="121" y="613"/>
                      <a:pt x="121" y="605"/>
                      <a:pt x="124" y="595"/>
                    </a:cubicBezTo>
                    <a:cubicBezTo>
                      <a:pt x="124" y="562"/>
                      <a:pt x="124" y="562"/>
                      <a:pt x="124" y="562"/>
                    </a:cubicBezTo>
                    <a:cubicBezTo>
                      <a:pt x="121" y="554"/>
                      <a:pt x="126" y="548"/>
                      <a:pt x="126" y="541"/>
                    </a:cubicBezTo>
                    <a:cubicBezTo>
                      <a:pt x="126" y="524"/>
                      <a:pt x="136" y="513"/>
                      <a:pt x="136" y="498"/>
                    </a:cubicBezTo>
                    <a:cubicBezTo>
                      <a:pt x="136" y="497"/>
                      <a:pt x="136" y="495"/>
                      <a:pt x="136" y="494"/>
                    </a:cubicBezTo>
                    <a:cubicBezTo>
                      <a:pt x="136" y="491"/>
                      <a:pt x="138" y="483"/>
                      <a:pt x="139" y="478"/>
                    </a:cubicBezTo>
                    <a:cubicBezTo>
                      <a:pt x="139" y="465"/>
                      <a:pt x="139" y="465"/>
                      <a:pt x="139" y="459"/>
                    </a:cubicBezTo>
                    <a:cubicBezTo>
                      <a:pt x="139" y="453"/>
                      <a:pt x="143" y="441"/>
                      <a:pt x="143" y="434"/>
                    </a:cubicBezTo>
                    <a:cubicBezTo>
                      <a:pt x="143" y="429"/>
                      <a:pt x="141" y="403"/>
                      <a:pt x="140" y="399"/>
                    </a:cubicBezTo>
                    <a:cubicBezTo>
                      <a:pt x="136" y="388"/>
                      <a:pt x="128" y="381"/>
                      <a:pt x="121" y="377"/>
                    </a:cubicBezTo>
                    <a:cubicBezTo>
                      <a:pt x="114" y="374"/>
                      <a:pt x="109" y="375"/>
                      <a:pt x="104" y="370"/>
                    </a:cubicBezTo>
                    <a:cubicBezTo>
                      <a:pt x="99" y="365"/>
                      <a:pt x="96" y="363"/>
                      <a:pt x="90" y="362"/>
                    </a:cubicBezTo>
                    <a:cubicBezTo>
                      <a:pt x="78" y="358"/>
                      <a:pt x="72" y="351"/>
                      <a:pt x="64" y="343"/>
                    </a:cubicBezTo>
                    <a:cubicBezTo>
                      <a:pt x="60" y="340"/>
                      <a:pt x="62" y="335"/>
                      <a:pt x="62" y="330"/>
                    </a:cubicBezTo>
                    <a:cubicBezTo>
                      <a:pt x="62" y="323"/>
                      <a:pt x="55" y="319"/>
                      <a:pt x="53" y="313"/>
                    </a:cubicBezTo>
                    <a:cubicBezTo>
                      <a:pt x="50" y="302"/>
                      <a:pt x="41" y="294"/>
                      <a:pt x="38" y="285"/>
                    </a:cubicBezTo>
                    <a:cubicBezTo>
                      <a:pt x="35" y="275"/>
                      <a:pt x="32" y="269"/>
                      <a:pt x="28" y="261"/>
                    </a:cubicBezTo>
                    <a:cubicBezTo>
                      <a:pt x="27" y="258"/>
                      <a:pt x="24" y="259"/>
                      <a:pt x="23" y="257"/>
                    </a:cubicBezTo>
                    <a:cubicBezTo>
                      <a:pt x="20" y="254"/>
                      <a:pt x="19" y="248"/>
                      <a:pt x="17" y="245"/>
                    </a:cubicBezTo>
                    <a:cubicBezTo>
                      <a:pt x="16" y="242"/>
                      <a:pt x="12" y="243"/>
                      <a:pt x="11" y="242"/>
                    </a:cubicBezTo>
                    <a:cubicBezTo>
                      <a:pt x="6" y="237"/>
                      <a:pt x="0" y="228"/>
                      <a:pt x="0" y="220"/>
                    </a:cubicBezTo>
                    <a:cubicBezTo>
                      <a:pt x="0" y="215"/>
                      <a:pt x="3" y="209"/>
                      <a:pt x="5" y="207"/>
                    </a:cubicBezTo>
                    <a:cubicBezTo>
                      <a:pt x="8" y="200"/>
                      <a:pt x="16" y="198"/>
                      <a:pt x="18" y="191"/>
                    </a:cubicBezTo>
                    <a:cubicBezTo>
                      <a:pt x="14" y="189"/>
                      <a:pt x="15" y="191"/>
                      <a:pt x="12" y="191"/>
                    </a:cubicBezTo>
                    <a:cubicBezTo>
                      <a:pt x="5" y="191"/>
                      <a:pt x="5" y="182"/>
                      <a:pt x="5" y="176"/>
                    </a:cubicBezTo>
                    <a:cubicBezTo>
                      <a:pt x="5" y="166"/>
                      <a:pt x="16" y="168"/>
                      <a:pt x="14" y="148"/>
                    </a:cubicBezTo>
                    <a:cubicBezTo>
                      <a:pt x="26" y="148"/>
                      <a:pt x="29" y="136"/>
                      <a:pt x="32" y="129"/>
                    </a:cubicBezTo>
                    <a:cubicBezTo>
                      <a:pt x="37" y="119"/>
                      <a:pt x="49" y="123"/>
                      <a:pt x="51" y="111"/>
                    </a:cubicBezTo>
                    <a:cubicBezTo>
                      <a:pt x="49" y="110"/>
                      <a:pt x="47" y="107"/>
                      <a:pt x="47" y="106"/>
                    </a:cubicBezTo>
                    <a:cubicBezTo>
                      <a:pt x="49" y="103"/>
                      <a:pt x="49" y="103"/>
                      <a:pt x="49" y="103"/>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grpSp>
        <p:grpSp>
          <p:nvGrpSpPr>
            <p:cNvPr id="9" name="Group 277">
              <a:extLst>
                <a:ext uri="{FF2B5EF4-FFF2-40B4-BE49-F238E27FC236}">
                  <a16:creationId xmlns:a16="http://schemas.microsoft.com/office/drawing/2014/main" id="{D2C751A0-C5A7-0247-8161-3F0CDE407D2A}"/>
                </a:ext>
              </a:extLst>
            </p:cNvPr>
            <p:cNvGrpSpPr/>
            <p:nvPr/>
          </p:nvGrpSpPr>
          <p:grpSpPr>
            <a:xfrm>
              <a:off x="3166077" y="2001520"/>
              <a:ext cx="2478758" cy="1726930"/>
              <a:chOff x="1585913" y="960438"/>
              <a:chExt cx="2590800" cy="1804987"/>
            </a:xfrm>
            <a:grpFill/>
          </p:grpSpPr>
          <p:sp>
            <p:nvSpPr>
              <p:cNvPr id="113" name="Freeform 21">
                <a:extLst>
                  <a:ext uri="{FF2B5EF4-FFF2-40B4-BE49-F238E27FC236}">
                    <a16:creationId xmlns:a16="http://schemas.microsoft.com/office/drawing/2014/main" id="{07051733-A643-6C41-811B-E02B2547D42A}"/>
                  </a:ext>
                </a:extLst>
              </p:cNvPr>
              <p:cNvSpPr>
                <a:spLocks/>
              </p:cNvSpPr>
              <p:nvPr/>
            </p:nvSpPr>
            <p:spPr bwMode="auto">
              <a:xfrm>
                <a:off x="3359150" y="2703513"/>
                <a:ext cx="12700" cy="14288"/>
              </a:xfrm>
              <a:custGeom>
                <a:avLst/>
                <a:gdLst/>
                <a:ahLst/>
                <a:cxnLst>
                  <a:cxn ang="0">
                    <a:pos x="9" y="4"/>
                  </a:cxn>
                  <a:cxn ang="0">
                    <a:pos x="9" y="0"/>
                  </a:cxn>
                  <a:cxn ang="0">
                    <a:pos x="5" y="0"/>
                  </a:cxn>
                  <a:cxn ang="0">
                    <a:pos x="0" y="9"/>
                  </a:cxn>
                  <a:cxn ang="0">
                    <a:pos x="4" y="9"/>
                  </a:cxn>
                  <a:cxn ang="0">
                    <a:pos x="9" y="4"/>
                  </a:cxn>
                </a:cxnLst>
                <a:rect l="0" t="0" r="r" b="b"/>
                <a:pathLst>
                  <a:path w="9" h="11">
                    <a:moveTo>
                      <a:pt x="9" y="4"/>
                    </a:moveTo>
                    <a:cubicBezTo>
                      <a:pt x="9" y="0"/>
                      <a:pt x="9" y="0"/>
                      <a:pt x="9" y="0"/>
                    </a:cubicBezTo>
                    <a:cubicBezTo>
                      <a:pt x="8" y="0"/>
                      <a:pt x="6" y="0"/>
                      <a:pt x="5" y="0"/>
                    </a:cubicBezTo>
                    <a:cubicBezTo>
                      <a:pt x="2" y="0"/>
                      <a:pt x="0" y="5"/>
                      <a:pt x="0" y="9"/>
                    </a:cubicBezTo>
                    <a:cubicBezTo>
                      <a:pt x="0" y="11"/>
                      <a:pt x="2" y="9"/>
                      <a:pt x="4" y="9"/>
                    </a:cubicBezTo>
                    <a:cubicBezTo>
                      <a:pt x="6" y="9"/>
                      <a:pt x="8" y="5"/>
                      <a:pt x="9" y="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14" name="Freeform 39">
                <a:extLst>
                  <a:ext uri="{FF2B5EF4-FFF2-40B4-BE49-F238E27FC236}">
                    <a16:creationId xmlns:a16="http://schemas.microsoft.com/office/drawing/2014/main" id="{6FBF675D-B663-B042-8898-30C231A6B21F}"/>
                  </a:ext>
                </a:extLst>
              </p:cNvPr>
              <p:cNvSpPr>
                <a:spLocks/>
              </p:cNvSpPr>
              <p:nvPr/>
            </p:nvSpPr>
            <p:spPr bwMode="auto">
              <a:xfrm>
                <a:off x="3989388" y="1552575"/>
                <a:ext cx="169863" cy="77788"/>
              </a:xfrm>
              <a:custGeom>
                <a:avLst/>
                <a:gdLst/>
                <a:ahLst/>
                <a:cxnLst>
                  <a:cxn ang="0">
                    <a:pos x="127" y="31"/>
                  </a:cxn>
                  <a:cxn ang="0">
                    <a:pos x="108" y="47"/>
                  </a:cxn>
                  <a:cxn ang="0">
                    <a:pos x="74" y="58"/>
                  </a:cxn>
                  <a:cxn ang="0">
                    <a:pos x="34" y="50"/>
                  </a:cxn>
                  <a:cxn ang="0">
                    <a:pos x="14" y="42"/>
                  </a:cxn>
                  <a:cxn ang="0">
                    <a:pos x="18" y="40"/>
                  </a:cxn>
                  <a:cxn ang="0">
                    <a:pos x="21" y="27"/>
                  </a:cxn>
                  <a:cxn ang="0">
                    <a:pos x="2" y="25"/>
                  </a:cxn>
                  <a:cxn ang="0">
                    <a:pos x="25" y="21"/>
                  </a:cxn>
                  <a:cxn ang="0">
                    <a:pos x="23" y="18"/>
                  </a:cxn>
                  <a:cxn ang="0">
                    <a:pos x="0" y="8"/>
                  </a:cxn>
                  <a:cxn ang="0">
                    <a:pos x="9" y="9"/>
                  </a:cxn>
                  <a:cxn ang="0">
                    <a:pos x="9" y="5"/>
                  </a:cxn>
                  <a:cxn ang="0">
                    <a:pos x="17" y="0"/>
                  </a:cxn>
                  <a:cxn ang="0">
                    <a:pos x="21" y="0"/>
                  </a:cxn>
                  <a:cxn ang="0">
                    <a:pos x="23" y="7"/>
                  </a:cxn>
                  <a:cxn ang="0">
                    <a:pos x="30" y="16"/>
                  </a:cxn>
                  <a:cxn ang="0">
                    <a:pos x="38" y="13"/>
                  </a:cxn>
                  <a:cxn ang="0">
                    <a:pos x="38" y="8"/>
                  </a:cxn>
                  <a:cxn ang="0">
                    <a:pos x="44" y="12"/>
                  </a:cxn>
                  <a:cxn ang="0">
                    <a:pos x="54" y="9"/>
                  </a:cxn>
                  <a:cxn ang="0">
                    <a:pos x="60" y="12"/>
                  </a:cxn>
                  <a:cxn ang="0">
                    <a:pos x="60" y="8"/>
                  </a:cxn>
                  <a:cxn ang="0">
                    <a:pos x="74" y="9"/>
                  </a:cxn>
                  <a:cxn ang="0">
                    <a:pos x="89" y="8"/>
                  </a:cxn>
                  <a:cxn ang="0">
                    <a:pos x="91" y="1"/>
                  </a:cxn>
                  <a:cxn ang="0">
                    <a:pos x="96" y="1"/>
                  </a:cxn>
                  <a:cxn ang="0">
                    <a:pos x="104" y="7"/>
                  </a:cxn>
                  <a:cxn ang="0">
                    <a:pos x="115" y="4"/>
                  </a:cxn>
                  <a:cxn ang="0">
                    <a:pos x="112" y="8"/>
                  </a:cxn>
                  <a:cxn ang="0">
                    <a:pos x="128" y="30"/>
                  </a:cxn>
                  <a:cxn ang="0">
                    <a:pos x="127" y="31"/>
                  </a:cxn>
                </a:cxnLst>
                <a:rect l="0" t="0" r="r" b="b"/>
                <a:pathLst>
                  <a:path w="128" h="58">
                    <a:moveTo>
                      <a:pt x="127" y="31"/>
                    </a:moveTo>
                    <a:cubicBezTo>
                      <a:pt x="124" y="38"/>
                      <a:pt x="113" y="45"/>
                      <a:pt x="108" y="47"/>
                    </a:cubicBezTo>
                    <a:cubicBezTo>
                      <a:pt x="97" y="51"/>
                      <a:pt x="89" y="58"/>
                      <a:pt x="74" y="58"/>
                    </a:cubicBezTo>
                    <a:cubicBezTo>
                      <a:pt x="57" y="58"/>
                      <a:pt x="46" y="54"/>
                      <a:pt x="34" y="50"/>
                    </a:cubicBezTo>
                    <a:cubicBezTo>
                      <a:pt x="28" y="49"/>
                      <a:pt x="24" y="42"/>
                      <a:pt x="14" y="42"/>
                    </a:cubicBezTo>
                    <a:cubicBezTo>
                      <a:pt x="16" y="41"/>
                      <a:pt x="17" y="40"/>
                      <a:pt x="18" y="40"/>
                    </a:cubicBezTo>
                    <a:cubicBezTo>
                      <a:pt x="18" y="34"/>
                      <a:pt x="20" y="32"/>
                      <a:pt x="21" y="27"/>
                    </a:cubicBezTo>
                    <a:cubicBezTo>
                      <a:pt x="14" y="25"/>
                      <a:pt x="6" y="30"/>
                      <a:pt x="2" y="25"/>
                    </a:cubicBezTo>
                    <a:cubicBezTo>
                      <a:pt x="8" y="25"/>
                      <a:pt x="20" y="23"/>
                      <a:pt x="25" y="21"/>
                    </a:cubicBezTo>
                    <a:cubicBezTo>
                      <a:pt x="23" y="20"/>
                      <a:pt x="23" y="19"/>
                      <a:pt x="23" y="18"/>
                    </a:cubicBezTo>
                    <a:cubicBezTo>
                      <a:pt x="18" y="18"/>
                      <a:pt x="1" y="13"/>
                      <a:pt x="0" y="8"/>
                    </a:cubicBezTo>
                    <a:cubicBezTo>
                      <a:pt x="4" y="7"/>
                      <a:pt x="7" y="8"/>
                      <a:pt x="9" y="9"/>
                    </a:cubicBezTo>
                    <a:cubicBezTo>
                      <a:pt x="9" y="8"/>
                      <a:pt x="9" y="7"/>
                      <a:pt x="9" y="5"/>
                    </a:cubicBezTo>
                    <a:cubicBezTo>
                      <a:pt x="13" y="5"/>
                      <a:pt x="14" y="0"/>
                      <a:pt x="17" y="0"/>
                    </a:cubicBezTo>
                    <a:cubicBezTo>
                      <a:pt x="18" y="0"/>
                      <a:pt x="19" y="0"/>
                      <a:pt x="21" y="0"/>
                    </a:cubicBezTo>
                    <a:cubicBezTo>
                      <a:pt x="21" y="3"/>
                      <a:pt x="23" y="4"/>
                      <a:pt x="23" y="7"/>
                    </a:cubicBezTo>
                    <a:cubicBezTo>
                      <a:pt x="23" y="10"/>
                      <a:pt x="27" y="16"/>
                      <a:pt x="30" y="16"/>
                    </a:cubicBezTo>
                    <a:cubicBezTo>
                      <a:pt x="33" y="16"/>
                      <a:pt x="36" y="14"/>
                      <a:pt x="38" y="13"/>
                    </a:cubicBezTo>
                    <a:cubicBezTo>
                      <a:pt x="37" y="10"/>
                      <a:pt x="37" y="9"/>
                      <a:pt x="38" y="8"/>
                    </a:cubicBezTo>
                    <a:cubicBezTo>
                      <a:pt x="40" y="9"/>
                      <a:pt x="41" y="12"/>
                      <a:pt x="44" y="12"/>
                    </a:cubicBezTo>
                    <a:cubicBezTo>
                      <a:pt x="54" y="9"/>
                      <a:pt x="54" y="9"/>
                      <a:pt x="54" y="9"/>
                    </a:cubicBezTo>
                    <a:cubicBezTo>
                      <a:pt x="58" y="10"/>
                      <a:pt x="59" y="11"/>
                      <a:pt x="60" y="12"/>
                    </a:cubicBezTo>
                    <a:cubicBezTo>
                      <a:pt x="60" y="11"/>
                      <a:pt x="60" y="9"/>
                      <a:pt x="60" y="8"/>
                    </a:cubicBezTo>
                    <a:cubicBezTo>
                      <a:pt x="67" y="8"/>
                      <a:pt x="70" y="9"/>
                      <a:pt x="74" y="9"/>
                    </a:cubicBezTo>
                    <a:cubicBezTo>
                      <a:pt x="80" y="9"/>
                      <a:pt x="85" y="4"/>
                      <a:pt x="89" y="8"/>
                    </a:cubicBezTo>
                    <a:cubicBezTo>
                      <a:pt x="89" y="4"/>
                      <a:pt x="90" y="3"/>
                      <a:pt x="91" y="1"/>
                    </a:cubicBezTo>
                    <a:cubicBezTo>
                      <a:pt x="94" y="2"/>
                      <a:pt x="94" y="2"/>
                      <a:pt x="96" y="1"/>
                    </a:cubicBezTo>
                    <a:cubicBezTo>
                      <a:pt x="96" y="6"/>
                      <a:pt x="100" y="7"/>
                      <a:pt x="104" y="7"/>
                    </a:cubicBezTo>
                    <a:cubicBezTo>
                      <a:pt x="108" y="7"/>
                      <a:pt x="111" y="4"/>
                      <a:pt x="115" y="4"/>
                    </a:cubicBezTo>
                    <a:cubicBezTo>
                      <a:pt x="113" y="5"/>
                      <a:pt x="112" y="7"/>
                      <a:pt x="112" y="8"/>
                    </a:cubicBezTo>
                    <a:cubicBezTo>
                      <a:pt x="112" y="21"/>
                      <a:pt x="128" y="18"/>
                      <a:pt x="128" y="30"/>
                    </a:cubicBezTo>
                    <a:lnTo>
                      <a:pt x="127" y="31"/>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15" name="Freeform 40">
                <a:extLst>
                  <a:ext uri="{FF2B5EF4-FFF2-40B4-BE49-F238E27FC236}">
                    <a16:creationId xmlns:a16="http://schemas.microsoft.com/office/drawing/2014/main" id="{D534C20E-E030-D04B-961E-889FE34067E9}"/>
                  </a:ext>
                </a:extLst>
              </p:cNvPr>
              <p:cNvSpPr>
                <a:spLocks/>
              </p:cNvSpPr>
              <p:nvPr/>
            </p:nvSpPr>
            <p:spPr bwMode="auto">
              <a:xfrm>
                <a:off x="2971800" y="2487613"/>
                <a:ext cx="174625" cy="60325"/>
              </a:xfrm>
              <a:custGeom>
                <a:avLst/>
                <a:gdLst/>
                <a:ahLst/>
                <a:cxnLst>
                  <a:cxn ang="0">
                    <a:pos x="131" y="40"/>
                  </a:cxn>
                  <a:cxn ang="0">
                    <a:pos x="114" y="45"/>
                  </a:cxn>
                  <a:cxn ang="0">
                    <a:pos x="88" y="42"/>
                  </a:cxn>
                  <a:cxn ang="0">
                    <a:pos x="88" y="39"/>
                  </a:cxn>
                  <a:cxn ang="0">
                    <a:pos x="93" y="35"/>
                  </a:cxn>
                  <a:cxn ang="0">
                    <a:pos x="78" y="26"/>
                  </a:cxn>
                  <a:cxn ang="0">
                    <a:pos x="73" y="22"/>
                  </a:cxn>
                  <a:cxn ang="0">
                    <a:pos x="64" y="22"/>
                  </a:cxn>
                  <a:cxn ang="0">
                    <a:pos x="48" y="15"/>
                  </a:cxn>
                  <a:cxn ang="0">
                    <a:pos x="35" y="15"/>
                  </a:cxn>
                  <a:cxn ang="0">
                    <a:pos x="34" y="10"/>
                  </a:cxn>
                  <a:cxn ang="0">
                    <a:pos x="28" y="9"/>
                  </a:cxn>
                  <a:cxn ang="0">
                    <a:pos x="4" y="20"/>
                  </a:cxn>
                  <a:cxn ang="0">
                    <a:pos x="0" y="20"/>
                  </a:cxn>
                  <a:cxn ang="0">
                    <a:pos x="36" y="0"/>
                  </a:cxn>
                  <a:cxn ang="0">
                    <a:pos x="79" y="11"/>
                  </a:cxn>
                  <a:cxn ang="0">
                    <a:pos x="86" y="17"/>
                  </a:cxn>
                  <a:cxn ang="0">
                    <a:pos x="114" y="28"/>
                  </a:cxn>
                  <a:cxn ang="0">
                    <a:pos x="114" y="31"/>
                  </a:cxn>
                  <a:cxn ang="0">
                    <a:pos x="120" y="31"/>
                  </a:cxn>
                  <a:cxn ang="0">
                    <a:pos x="131" y="40"/>
                  </a:cxn>
                </a:cxnLst>
                <a:rect l="0" t="0" r="r" b="b"/>
                <a:pathLst>
                  <a:path w="131" h="45">
                    <a:moveTo>
                      <a:pt x="131" y="40"/>
                    </a:moveTo>
                    <a:cubicBezTo>
                      <a:pt x="127" y="45"/>
                      <a:pt x="119" y="45"/>
                      <a:pt x="114" y="45"/>
                    </a:cubicBezTo>
                    <a:cubicBezTo>
                      <a:pt x="104" y="45"/>
                      <a:pt x="97" y="42"/>
                      <a:pt x="88" y="42"/>
                    </a:cubicBezTo>
                    <a:cubicBezTo>
                      <a:pt x="88" y="41"/>
                      <a:pt x="88" y="40"/>
                      <a:pt x="88" y="39"/>
                    </a:cubicBezTo>
                    <a:cubicBezTo>
                      <a:pt x="90" y="39"/>
                      <a:pt x="92" y="38"/>
                      <a:pt x="93" y="35"/>
                    </a:cubicBezTo>
                    <a:cubicBezTo>
                      <a:pt x="86" y="32"/>
                      <a:pt x="79" y="33"/>
                      <a:pt x="78" y="26"/>
                    </a:cubicBezTo>
                    <a:cubicBezTo>
                      <a:pt x="74" y="26"/>
                      <a:pt x="75" y="23"/>
                      <a:pt x="73" y="22"/>
                    </a:cubicBezTo>
                    <a:cubicBezTo>
                      <a:pt x="69" y="20"/>
                      <a:pt x="67" y="22"/>
                      <a:pt x="64" y="22"/>
                    </a:cubicBezTo>
                    <a:cubicBezTo>
                      <a:pt x="57" y="22"/>
                      <a:pt x="54" y="15"/>
                      <a:pt x="48" y="15"/>
                    </a:cubicBezTo>
                    <a:cubicBezTo>
                      <a:pt x="35" y="15"/>
                      <a:pt x="35" y="15"/>
                      <a:pt x="35" y="15"/>
                    </a:cubicBezTo>
                    <a:cubicBezTo>
                      <a:pt x="33" y="13"/>
                      <a:pt x="33" y="12"/>
                      <a:pt x="34" y="10"/>
                    </a:cubicBezTo>
                    <a:cubicBezTo>
                      <a:pt x="33" y="9"/>
                      <a:pt x="30" y="9"/>
                      <a:pt x="28" y="9"/>
                    </a:cubicBezTo>
                    <a:cubicBezTo>
                      <a:pt x="20" y="9"/>
                      <a:pt x="8" y="15"/>
                      <a:pt x="4" y="20"/>
                    </a:cubicBezTo>
                    <a:cubicBezTo>
                      <a:pt x="0" y="20"/>
                      <a:pt x="0" y="20"/>
                      <a:pt x="0" y="20"/>
                    </a:cubicBezTo>
                    <a:cubicBezTo>
                      <a:pt x="7" y="8"/>
                      <a:pt x="16" y="0"/>
                      <a:pt x="36" y="0"/>
                    </a:cubicBezTo>
                    <a:cubicBezTo>
                      <a:pt x="55" y="0"/>
                      <a:pt x="64" y="11"/>
                      <a:pt x="79" y="11"/>
                    </a:cubicBezTo>
                    <a:cubicBezTo>
                      <a:pt x="82" y="11"/>
                      <a:pt x="86" y="16"/>
                      <a:pt x="86" y="17"/>
                    </a:cubicBezTo>
                    <a:cubicBezTo>
                      <a:pt x="93" y="23"/>
                      <a:pt x="104" y="28"/>
                      <a:pt x="114" y="28"/>
                    </a:cubicBezTo>
                    <a:cubicBezTo>
                      <a:pt x="114" y="28"/>
                      <a:pt x="113" y="30"/>
                      <a:pt x="114" y="31"/>
                    </a:cubicBezTo>
                    <a:cubicBezTo>
                      <a:pt x="120" y="31"/>
                      <a:pt x="120" y="31"/>
                      <a:pt x="120" y="31"/>
                    </a:cubicBezTo>
                    <a:cubicBezTo>
                      <a:pt x="125" y="32"/>
                      <a:pt x="127" y="39"/>
                      <a:pt x="131" y="4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16" name="Freeform 41">
                <a:extLst>
                  <a:ext uri="{FF2B5EF4-FFF2-40B4-BE49-F238E27FC236}">
                    <a16:creationId xmlns:a16="http://schemas.microsoft.com/office/drawing/2014/main" id="{DF30136B-50FF-A641-859D-D35B62D40223}"/>
                  </a:ext>
                </a:extLst>
              </p:cNvPr>
              <p:cNvSpPr>
                <a:spLocks/>
              </p:cNvSpPr>
              <p:nvPr/>
            </p:nvSpPr>
            <p:spPr bwMode="auto">
              <a:xfrm>
                <a:off x="2995613" y="2509838"/>
                <a:ext cx="9525" cy="11113"/>
              </a:xfrm>
              <a:custGeom>
                <a:avLst/>
                <a:gdLst/>
                <a:ahLst/>
                <a:cxnLst>
                  <a:cxn ang="0">
                    <a:pos x="6" y="0"/>
                  </a:cxn>
                  <a:cxn ang="0">
                    <a:pos x="6" y="7"/>
                  </a:cxn>
                  <a:cxn ang="0">
                    <a:pos x="0" y="7"/>
                  </a:cxn>
                  <a:cxn ang="0">
                    <a:pos x="4" y="3"/>
                  </a:cxn>
                  <a:cxn ang="0">
                    <a:pos x="4" y="0"/>
                  </a:cxn>
                  <a:cxn ang="0">
                    <a:pos x="5" y="0"/>
                  </a:cxn>
                  <a:cxn ang="0">
                    <a:pos x="6" y="0"/>
                  </a:cxn>
                </a:cxnLst>
                <a:rect l="0" t="0" r="r" b="b"/>
                <a:pathLst>
                  <a:path w="7" h="8">
                    <a:moveTo>
                      <a:pt x="6" y="0"/>
                    </a:moveTo>
                    <a:cubicBezTo>
                      <a:pt x="6" y="3"/>
                      <a:pt x="7" y="5"/>
                      <a:pt x="6" y="7"/>
                    </a:cubicBezTo>
                    <a:cubicBezTo>
                      <a:pt x="5" y="7"/>
                      <a:pt x="0" y="8"/>
                      <a:pt x="0" y="7"/>
                    </a:cubicBezTo>
                    <a:cubicBezTo>
                      <a:pt x="0" y="4"/>
                      <a:pt x="2" y="3"/>
                      <a:pt x="4" y="3"/>
                    </a:cubicBezTo>
                    <a:cubicBezTo>
                      <a:pt x="4" y="0"/>
                      <a:pt x="4" y="0"/>
                      <a:pt x="4" y="0"/>
                    </a:cubicBezTo>
                    <a:cubicBezTo>
                      <a:pt x="5" y="0"/>
                      <a:pt x="5" y="0"/>
                      <a:pt x="5" y="0"/>
                    </a:cubicBezTo>
                    <a:lnTo>
                      <a:pt x="6" y="0"/>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17" name="Freeform 42">
                <a:extLst>
                  <a:ext uri="{FF2B5EF4-FFF2-40B4-BE49-F238E27FC236}">
                    <a16:creationId xmlns:a16="http://schemas.microsoft.com/office/drawing/2014/main" id="{20361A99-A65B-084E-A7D0-40339EFC0323}"/>
                  </a:ext>
                </a:extLst>
              </p:cNvPr>
              <p:cNvSpPr>
                <a:spLocks/>
              </p:cNvSpPr>
              <p:nvPr/>
            </p:nvSpPr>
            <p:spPr bwMode="auto">
              <a:xfrm>
                <a:off x="3082925" y="2568575"/>
                <a:ext cx="28575" cy="14288"/>
              </a:xfrm>
              <a:custGeom>
                <a:avLst/>
                <a:gdLst/>
                <a:ahLst/>
                <a:cxnLst>
                  <a:cxn ang="0">
                    <a:pos x="18" y="3"/>
                  </a:cxn>
                  <a:cxn ang="0">
                    <a:pos x="22" y="7"/>
                  </a:cxn>
                  <a:cxn ang="0">
                    <a:pos x="7" y="10"/>
                  </a:cxn>
                  <a:cxn ang="0">
                    <a:pos x="0" y="3"/>
                  </a:cxn>
                  <a:cxn ang="0">
                    <a:pos x="5" y="0"/>
                  </a:cxn>
                  <a:cxn ang="0">
                    <a:pos x="19" y="4"/>
                  </a:cxn>
                  <a:cxn ang="0">
                    <a:pos x="18" y="3"/>
                  </a:cxn>
                </a:cxnLst>
                <a:rect l="0" t="0" r="r" b="b"/>
                <a:pathLst>
                  <a:path w="22" h="10">
                    <a:moveTo>
                      <a:pt x="18" y="3"/>
                    </a:moveTo>
                    <a:cubicBezTo>
                      <a:pt x="21" y="4"/>
                      <a:pt x="22" y="5"/>
                      <a:pt x="22" y="7"/>
                    </a:cubicBezTo>
                    <a:cubicBezTo>
                      <a:pt x="17" y="8"/>
                      <a:pt x="13" y="10"/>
                      <a:pt x="7" y="10"/>
                    </a:cubicBezTo>
                    <a:cubicBezTo>
                      <a:pt x="4" y="10"/>
                      <a:pt x="0" y="7"/>
                      <a:pt x="0" y="3"/>
                    </a:cubicBezTo>
                    <a:cubicBezTo>
                      <a:pt x="0" y="1"/>
                      <a:pt x="3" y="0"/>
                      <a:pt x="5" y="0"/>
                    </a:cubicBezTo>
                    <a:cubicBezTo>
                      <a:pt x="10" y="0"/>
                      <a:pt x="16" y="3"/>
                      <a:pt x="19" y="4"/>
                    </a:cubicBezTo>
                    <a:lnTo>
                      <a:pt x="18" y="3"/>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18" name="Freeform 43">
                <a:extLst>
                  <a:ext uri="{FF2B5EF4-FFF2-40B4-BE49-F238E27FC236}">
                    <a16:creationId xmlns:a16="http://schemas.microsoft.com/office/drawing/2014/main" id="{44F9C066-1A65-284F-A9AA-415FE4FF4527}"/>
                  </a:ext>
                </a:extLst>
              </p:cNvPr>
              <p:cNvSpPr>
                <a:spLocks/>
              </p:cNvSpPr>
              <p:nvPr/>
            </p:nvSpPr>
            <p:spPr bwMode="auto">
              <a:xfrm>
                <a:off x="3267075" y="2568575"/>
                <a:ext cx="23813" cy="9525"/>
              </a:xfrm>
              <a:custGeom>
                <a:avLst/>
                <a:gdLst/>
                <a:ahLst/>
                <a:cxnLst>
                  <a:cxn ang="0">
                    <a:pos x="18" y="4"/>
                  </a:cxn>
                  <a:cxn ang="0">
                    <a:pos x="11" y="7"/>
                  </a:cxn>
                  <a:cxn ang="0">
                    <a:pos x="0" y="2"/>
                  </a:cxn>
                  <a:cxn ang="0">
                    <a:pos x="5" y="0"/>
                  </a:cxn>
                  <a:cxn ang="0">
                    <a:pos x="18" y="4"/>
                  </a:cxn>
                </a:cxnLst>
                <a:rect l="0" t="0" r="r" b="b"/>
                <a:pathLst>
                  <a:path w="18" h="7">
                    <a:moveTo>
                      <a:pt x="18" y="4"/>
                    </a:moveTo>
                    <a:cubicBezTo>
                      <a:pt x="17" y="7"/>
                      <a:pt x="14" y="7"/>
                      <a:pt x="11" y="7"/>
                    </a:cubicBezTo>
                    <a:cubicBezTo>
                      <a:pt x="6" y="7"/>
                      <a:pt x="0" y="7"/>
                      <a:pt x="0" y="2"/>
                    </a:cubicBezTo>
                    <a:cubicBezTo>
                      <a:pt x="0" y="0"/>
                      <a:pt x="4" y="0"/>
                      <a:pt x="5" y="0"/>
                    </a:cubicBezTo>
                    <a:cubicBezTo>
                      <a:pt x="6" y="0"/>
                      <a:pt x="17" y="2"/>
                      <a:pt x="18" y="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19" name="Freeform 44">
                <a:extLst>
                  <a:ext uri="{FF2B5EF4-FFF2-40B4-BE49-F238E27FC236}">
                    <a16:creationId xmlns:a16="http://schemas.microsoft.com/office/drawing/2014/main" id="{420DB4AA-ACCE-C042-836F-9EB548C7A921}"/>
                  </a:ext>
                </a:extLst>
              </p:cNvPr>
              <p:cNvSpPr>
                <a:spLocks/>
              </p:cNvSpPr>
              <p:nvPr/>
            </p:nvSpPr>
            <p:spPr bwMode="auto">
              <a:xfrm>
                <a:off x="3146425" y="2543175"/>
                <a:ext cx="100013" cy="39688"/>
              </a:xfrm>
              <a:custGeom>
                <a:avLst/>
                <a:gdLst/>
                <a:ahLst/>
                <a:cxnLst>
                  <a:cxn ang="0">
                    <a:pos x="64" y="11"/>
                  </a:cxn>
                  <a:cxn ang="0">
                    <a:pos x="75" y="21"/>
                  </a:cxn>
                  <a:cxn ang="0">
                    <a:pos x="59" y="21"/>
                  </a:cxn>
                  <a:cxn ang="0">
                    <a:pos x="51" y="24"/>
                  </a:cxn>
                  <a:cxn ang="0">
                    <a:pos x="47" y="22"/>
                  </a:cxn>
                  <a:cxn ang="0">
                    <a:pos x="37" y="30"/>
                  </a:cxn>
                  <a:cxn ang="0">
                    <a:pos x="31" y="24"/>
                  </a:cxn>
                  <a:cxn ang="0">
                    <a:pos x="11" y="23"/>
                  </a:cxn>
                  <a:cxn ang="0">
                    <a:pos x="6" y="23"/>
                  </a:cxn>
                  <a:cxn ang="0">
                    <a:pos x="6" y="27"/>
                  </a:cxn>
                  <a:cxn ang="0">
                    <a:pos x="0" y="19"/>
                  </a:cxn>
                  <a:cxn ang="0">
                    <a:pos x="3" y="18"/>
                  </a:cxn>
                  <a:cxn ang="0">
                    <a:pos x="22" y="17"/>
                  </a:cxn>
                  <a:cxn ang="0">
                    <a:pos x="19" y="8"/>
                  </a:cxn>
                  <a:cxn ang="0">
                    <a:pos x="14" y="3"/>
                  </a:cxn>
                  <a:cxn ang="0">
                    <a:pos x="17" y="0"/>
                  </a:cxn>
                  <a:cxn ang="0">
                    <a:pos x="28" y="3"/>
                  </a:cxn>
                  <a:cxn ang="0">
                    <a:pos x="41" y="1"/>
                  </a:cxn>
                  <a:cxn ang="0">
                    <a:pos x="66" y="13"/>
                  </a:cxn>
                  <a:cxn ang="0">
                    <a:pos x="64" y="11"/>
                  </a:cxn>
                </a:cxnLst>
                <a:rect l="0" t="0" r="r" b="b"/>
                <a:pathLst>
                  <a:path w="75" h="30">
                    <a:moveTo>
                      <a:pt x="64" y="11"/>
                    </a:moveTo>
                    <a:cubicBezTo>
                      <a:pt x="68" y="15"/>
                      <a:pt x="72" y="16"/>
                      <a:pt x="75" y="21"/>
                    </a:cubicBezTo>
                    <a:cubicBezTo>
                      <a:pt x="59" y="21"/>
                      <a:pt x="59" y="21"/>
                      <a:pt x="59" y="21"/>
                    </a:cubicBezTo>
                    <a:cubicBezTo>
                      <a:pt x="56" y="23"/>
                      <a:pt x="54" y="24"/>
                      <a:pt x="51" y="24"/>
                    </a:cubicBezTo>
                    <a:cubicBezTo>
                      <a:pt x="49" y="24"/>
                      <a:pt x="49" y="22"/>
                      <a:pt x="47" y="22"/>
                    </a:cubicBezTo>
                    <a:cubicBezTo>
                      <a:pt x="41" y="22"/>
                      <a:pt x="41" y="30"/>
                      <a:pt x="37" y="30"/>
                    </a:cubicBezTo>
                    <a:cubicBezTo>
                      <a:pt x="33" y="30"/>
                      <a:pt x="34" y="26"/>
                      <a:pt x="31" y="24"/>
                    </a:cubicBezTo>
                    <a:cubicBezTo>
                      <a:pt x="27" y="22"/>
                      <a:pt x="17" y="23"/>
                      <a:pt x="11" y="23"/>
                    </a:cubicBezTo>
                    <a:cubicBezTo>
                      <a:pt x="8" y="23"/>
                      <a:pt x="8" y="24"/>
                      <a:pt x="6" y="23"/>
                    </a:cubicBezTo>
                    <a:cubicBezTo>
                      <a:pt x="6" y="24"/>
                      <a:pt x="6" y="25"/>
                      <a:pt x="6" y="27"/>
                    </a:cubicBezTo>
                    <a:cubicBezTo>
                      <a:pt x="3" y="26"/>
                      <a:pt x="0" y="22"/>
                      <a:pt x="0" y="19"/>
                    </a:cubicBezTo>
                    <a:cubicBezTo>
                      <a:pt x="1" y="19"/>
                      <a:pt x="2" y="18"/>
                      <a:pt x="3" y="18"/>
                    </a:cubicBezTo>
                    <a:cubicBezTo>
                      <a:pt x="13" y="18"/>
                      <a:pt x="17" y="20"/>
                      <a:pt x="22" y="17"/>
                    </a:cubicBezTo>
                    <a:cubicBezTo>
                      <a:pt x="20" y="15"/>
                      <a:pt x="19" y="12"/>
                      <a:pt x="19" y="8"/>
                    </a:cubicBezTo>
                    <a:cubicBezTo>
                      <a:pt x="17" y="8"/>
                      <a:pt x="14" y="6"/>
                      <a:pt x="14" y="3"/>
                    </a:cubicBezTo>
                    <a:cubicBezTo>
                      <a:pt x="14" y="2"/>
                      <a:pt x="16" y="0"/>
                      <a:pt x="17" y="0"/>
                    </a:cubicBezTo>
                    <a:cubicBezTo>
                      <a:pt x="21" y="0"/>
                      <a:pt x="24" y="3"/>
                      <a:pt x="28" y="3"/>
                    </a:cubicBezTo>
                    <a:cubicBezTo>
                      <a:pt x="34" y="3"/>
                      <a:pt x="36" y="1"/>
                      <a:pt x="41" y="1"/>
                    </a:cubicBezTo>
                    <a:cubicBezTo>
                      <a:pt x="55" y="1"/>
                      <a:pt x="58" y="9"/>
                      <a:pt x="66" y="13"/>
                    </a:cubicBezTo>
                    <a:lnTo>
                      <a:pt x="64" y="11"/>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20" name="Freeform 45">
                <a:extLst>
                  <a:ext uri="{FF2B5EF4-FFF2-40B4-BE49-F238E27FC236}">
                    <a16:creationId xmlns:a16="http://schemas.microsoft.com/office/drawing/2014/main" id="{5E78A1FE-D2CB-2044-B3C3-1488DFC828A5}"/>
                  </a:ext>
                </a:extLst>
              </p:cNvPr>
              <p:cNvSpPr>
                <a:spLocks/>
              </p:cNvSpPr>
              <p:nvPr/>
            </p:nvSpPr>
            <p:spPr bwMode="auto">
              <a:xfrm>
                <a:off x="3076575" y="2455863"/>
                <a:ext cx="9525" cy="11113"/>
              </a:xfrm>
              <a:custGeom>
                <a:avLst/>
                <a:gdLst/>
                <a:ahLst/>
                <a:cxnLst>
                  <a:cxn ang="0">
                    <a:pos x="2" y="0"/>
                  </a:cxn>
                  <a:cxn ang="0">
                    <a:pos x="7" y="6"/>
                  </a:cxn>
                  <a:cxn ang="0">
                    <a:pos x="5" y="8"/>
                  </a:cxn>
                  <a:cxn ang="0">
                    <a:pos x="0" y="0"/>
                  </a:cxn>
                  <a:cxn ang="0">
                    <a:pos x="2" y="0"/>
                  </a:cxn>
                </a:cxnLst>
                <a:rect l="0" t="0" r="r" b="b"/>
                <a:pathLst>
                  <a:path w="7" h="8">
                    <a:moveTo>
                      <a:pt x="2" y="0"/>
                    </a:moveTo>
                    <a:cubicBezTo>
                      <a:pt x="6" y="0"/>
                      <a:pt x="7" y="3"/>
                      <a:pt x="7" y="6"/>
                    </a:cubicBezTo>
                    <a:cubicBezTo>
                      <a:pt x="7" y="7"/>
                      <a:pt x="6" y="8"/>
                      <a:pt x="5" y="8"/>
                    </a:cubicBezTo>
                    <a:cubicBezTo>
                      <a:pt x="0" y="8"/>
                      <a:pt x="0" y="3"/>
                      <a:pt x="0" y="0"/>
                    </a:cubicBezTo>
                    <a:cubicBezTo>
                      <a:pt x="0" y="0"/>
                      <a:pt x="2" y="0"/>
                      <a:pt x="2"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21" name="Freeform 46">
                <a:extLst>
                  <a:ext uri="{FF2B5EF4-FFF2-40B4-BE49-F238E27FC236}">
                    <a16:creationId xmlns:a16="http://schemas.microsoft.com/office/drawing/2014/main" id="{369F75AB-B87D-7944-BA78-5477EE115D47}"/>
                  </a:ext>
                </a:extLst>
              </p:cNvPr>
              <p:cNvSpPr>
                <a:spLocks/>
              </p:cNvSpPr>
              <p:nvPr/>
            </p:nvSpPr>
            <p:spPr bwMode="auto">
              <a:xfrm>
                <a:off x="3068638" y="2422525"/>
                <a:ext cx="14288" cy="4763"/>
              </a:xfrm>
              <a:custGeom>
                <a:avLst/>
                <a:gdLst/>
                <a:ahLst/>
                <a:cxnLst>
                  <a:cxn ang="0">
                    <a:pos x="0" y="3"/>
                  </a:cxn>
                  <a:cxn ang="0">
                    <a:pos x="6" y="0"/>
                  </a:cxn>
                  <a:cxn ang="0">
                    <a:pos x="11" y="3"/>
                  </a:cxn>
                  <a:cxn ang="0">
                    <a:pos x="0" y="3"/>
                  </a:cxn>
                </a:cxnLst>
                <a:rect l="0" t="0" r="r" b="b"/>
                <a:pathLst>
                  <a:path w="11" h="4">
                    <a:moveTo>
                      <a:pt x="0" y="3"/>
                    </a:moveTo>
                    <a:cubicBezTo>
                      <a:pt x="1" y="2"/>
                      <a:pt x="4" y="0"/>
                      <a:pt x="6" y="0"/>
                    </a:cubicBezTo>
                    <a:cubicBezTo>
                      <a:pt x="9" y="0"/>
                      <a:pt x="10" y="2"/>
                      <a:pt x="11" y="3"/>
                    </a:cubicBezTo>
                    <a:cubicBezTo>
                      <a:pt x="7" y="4"/>
                      <a:pt x="2" y="3"/>
                      <a:pt x="0" y="3"/>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22" name="Freeform 47">
                <a:extLst>
                  <a:ext uri="{FF2B5EF4-FFF2-40B4-BE49-F238E27FC236}">
                    <a16:creationId xmlns:a16="http://schemas.microsoft.com/office/drawing/2014/main" id="{2E5C8418-2977-5A47-8FC6-EC614C01F48D}"/>
                  </a:ext>
                </a:extLst>
              </p:cNvPr>
              <p:cNvSpPr>
                <a:spLocks/>
              </p:cNvSpPr>
              <p:nvPr/>
            </p:nvSpPr>
            <p:spPr bwMode="auto">
              <a:xfrm>
                <a:off x="3094038" y="2428875"/>
                <a:ext cx="4763" cy="6350"/>
              </a:xfrm>
              <a:custGeom>
                <a:avLst/>
                <a:gdLst/>
                <a:ahLst/>
                <a:cxnLst>
                  <a:cxn ang="0">
                    <a:pos x="3" y="4"/>
                  </a:cxn>
                  <a:cxn ang="0">
                    <a:pos x="1" y="0"/>
                  </a:cxn>
                  <a:cxn ang="0">
                    <a:pos x="3" y="4"/>
                  </a:cxn>
                </a:cxnLst>
                <a:rect l="0" t="0" r="r" b="b"/>
                <a:pathLst>
                  <a:path w="3" h="4">
                    <a:moveTo>
                      <a:pt x="3" y="4"/>
                    </a:moveTo>
                    <a:cubicBezTo>
                      <a:pt x="2" y="4"/>
                      <a:pt x="0" y="1"/>
                      <a:pt x="1" y="0"/>
                    </a:cubicBezTo>
                    <a:lnTo>
                      <a:pt x="3" y="4"/>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23" name="Freeform 48">
                <a:extLst>
                  <a:ext uri="{FF2B5EF4-FFF2-40B4-BE49-F238E27FC236}">
                    <a16:creationId xmlns:a16="http://schemas.microsoft.com/office/drawing/2014/main" id="{C5D66C7C-C4C5-7F46-8409-748A76E38401}"/>
                  </a:ext>
                </a:extLst>
              </p:cNvPr>
              <p:cNvSpPr>
                <a:spLocks/>
              </p:cNvSpPr>
              <p:nvPr/>
            </p:nvSpPr>
            <p:spPr bwMode="auto">
              <a:xfrm>
                <a:off x="3154363" y="2517775"/>
                <a:ext cx="11113" cy="7938"/>
              </a:xfrm>
              <a:custGeom>
                <a:avLst/>
                <a:gdLst/>
                <a:ahLst/>
                <a:cxnLst>
                  <a:cxn ang="0">
                    <a:pos x="0" y="4"/>
                  </a:cxn>
                  <a:cxn ang="0">
                    <a:pos x="0" y="7"/>
                  </a:cxn>
                  <a:cxn ang="0">
                    <a:pos x="2" y="7"/>
                  </a:cxn>
                  <a:cxn ang="0">
                    <a:pos x="9" y="4"/>
                  </a:cxn>
                  <a:cxn ang="0">
                    <a:pos x="9" y="0"/>
                  </a:cxn>
                  <a:cxn ang="0">
                    <a:pos x="0" y="4"/>
                  </a:cxn>
                </a:cxnLst>
                <a:rect l="0" t="0" r="r" b="b"/>
                <a:pathLst>
                  <a:path w="9" h="7">
                    <a:moveTo>
                      <a:pt x="0" y="4"/>
                    </a:moveTo>
                    <a:cubicBezTo>
                      <a:pt x="0" y="5"/>
                      <a:pt x="0" y="6"/>
                      <a:pt x="0" y="7"/>
                    </a:cubicBezTo>
                    <a:cubicBezTo>
                      <a:pt x="0" y="7"/>
                      <a:pt x="1" y="7"/>
                      <a:pt x="2" y="7"/>
                    </a:cubicBezTo>
                    <a:cubicBezTo>
                      <a:pt x="4" y="7"/>
                      <a:pt x="7" y="6"/>
                      <a:pt x="9" y="4"/>
                    </a:cubicBezTo>
                    <a:cubicBezTo>
                      <a:pt x="9" y="0"/>
                      <a:pt x="9" y="0"/>
                      <a:pt x="9" y="0"/>
                    </a:cubicBezTo>
                    <a:cubicBezTo>
                      <a:pt x="7" y="3"/>
                      <a:pt x="4" y="5"/>
                      <a:pt x="0" y="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24" name="Freeform 49">
                <a:extLst>
                  <a:ext uri="{FF2B5EF4-FFF2-40B4-BE49-F238E27FC236}">
                    <a16:creationId xmlns:a16="http://schemas.microsoft.com/office/drawing/2014/main" id="{F3B94EBB-34E3-284C-8E6D-66A9A9A119D8}"/>
                  </a:ext>
                </a:extLst>
              </p:cNvPr>
              <p:cNvSpPr>
                <a:spLocks/>
              </p:cNvSpPr>
              <p:nvPr/>
            </p:nvSpPr>
            <p:spPr bwMode="auto">
              <a:xfrm>
                <a:off x="2301875" y="1979613"/>
                <a:ext cx="966788" cy="473075"/>
              </a:xfrm>
              <a:custGeom>
                <a:avLst/>
                <a:gdLst/>
                <a:ahLst/>
                <a:cxnLst>
                  <a:cxn ang="0">
                    <a:pos x="543" y="285"/>
                  </a:cxn>
                  <a:cxn ang="0">
                    <a:pos x="555" y="317"/>
                  </a:cxn>
                  <a:cxn ang="0">
                    <a:pos x="560" y="338"/>
                  </a:cxn>
                  <a:cxn ang="0">
                    <a:pos x="542" y="345"/>
                  </a:cxn>
                  <a:cxn ang="0">
                    <a:pos x="507" y="287"/>
                  </a:cxn>
                  <a:cxn ang="0">
                    <a:pos x="474" y="283"/>
                  </a:cxn>
                  <a:cxn ang="0">
                    <a:pos x="460" y="283"/>
                  </a:cxn>
                  <a:cxn ang="0">
                    <a:pos x="443" y="286"/>
                  </a:cxn>
                  <a:cxn ang="0">
                    <a:pos x="412" y="292"/>
                  </a:cxn>
                  <a:cxn ang="0">
                    <a:pos x="393" y="291"/>
                  </a:cxn>
                  <a:cxn ang="0">
                    <a:pos x="357" y="309"/>
                  </a:cxn>
                  <a:cxn ang="0">
                    <a:pos x="343" y="342"/>
                  </a:cxn>
                  <a:cxn ang="0">
                    <a:pos x="282" y="290"/>
                  </a:cxn>
                  <a:cxn ang="0">
                    <a:pos x="246" y="281"/>
                  </a:cxn>
                  <a:cxn ang="0">
                    <a:pos x="207" y="262"/>
                  </a:cxn>
                  <a:cxn ang="0">
                    <a:pos x="170" y="268"/>
                  </a:cxn>
                  <a:cxn ang="0">
                    <a:pos x="95" y="252"/>
                  </a:cxn>
                  <a:cxn ang="0">
                    <a:pos x="47" y="214"/>
                  </a:cxn>
                  <a:cxn ang="0">
                    <a:pos x="4" y="141"/>
                  </a:cxn>
                  <a:cxn ang="0">
                    <a:pos x="4" y="95"/>
                  </a:cxn>
                  <a:cxn ang="0">
                    <a:pos x="0" y="23"/>
                  </a:cxn>
                  <a:cxn ang="0">
                    <a:pos x="20" y="27"/>
                  </a:cxn>
                  <a:cxn ang="0">
                    <a:pos x="20" y="5"/>
                  </a:cxn>
                  <a:cxn ang="0">
                    <a:pos x="373" y="0"/>
                  </a:cxn>
                  <a:cxn ang="0">
                    <a:pos x="406" y="11"/>
                  </a:cxn>
                  <a:cxn ang="0">
                    <a:pos x="408" y="45"/>
                  </a:cxn>
                  <a:cxn ang="0">
                    <a:pos x="423" y="42"/>
                  </a:cxn>
                  <a:cxn ang="0">
                    <a:pos x="441" y="40"/>
                  </a:cxn>
                  <a:cxn ang="0">
                    <a:pos x="456" y="42"/>
                  </a:cxn>
                  <a:cxn ang="0">
                    <a:pos x="472" y="47"/>
                  </a:cxn>
                  <a:cxn ang="0">
                    <a:pos x="510" y="48"/>
                  </a:cxn>
                  <a:cxn ang="0">
                    <a:pos x="490" y="54"/>
                  </a:cxn>
                  <a:cxn ang="0">
                    <a:pos x="472" y="69"/>
                  </a:cxn>
                  <a:cxn ang="0">
                    <a:pos x="471" y="121"/>
                  </a:cxn>
                  <a:cxn ang="0">
                    <a:pos x="480" y="88"/>
                  </a:cxn>
                  <a:cxn ang="0">
                    <a:pos x="501" y="57"/>
                  </a:cxn>
                  <a:cxn ang="0">
                    <a:pos x="516" y="87"/>
                  </a:cxn>
                  <a:cxn ang="0">
                    <a:pos x="531" y="97"/>
                  </a:cxn>
                  <a:cxn ang="0">
                    <a:pos x="527" y="123"/>
                  </a:cxn>
                  <a:cxn ang="0">
                    <a:pos x="564" y="97"/>
                  </a:cxn>
                  <a:cxn ang="0">
                    <a:pos x="610" y="84"/>
                  </a:cxn>
                  <a:cxn ang="0">
                    <a:pos x="653" y="65"/>
                  </a:cxn>
                  <a:cxn ang="0">
                    <a:pos x="675" y="63"/>
                  </a:cxn>
                  <a:cxn ang="0">
                    <a:pos x="699" y="28"/>
                  </a:cxn>
                  <a:cxn ang="0">
                    <a:pos x="726" y="73"/>
                  </a:cxn>
                  <a:cxn ang="0">
                    <a:pos x="701" y="80"/>
                  </a:cxn>
                  <a:cxn ang="0">
                    <a:pos x="681" y="113"/>
                  </a:cxn>
                  <a:cxn ang="0">
                    <a:pos x="690" y="118"/>
                  </a:cxn>
                  <a:cxn ang="0">
                    <a:pos x="676" y="122"/>
                  </a:cxn>
                  <a:cxn ang="0">
                    <a:pos x="648" y="132"/>
                  </a:cxn>
                  <a:cxn ang="0">
                    <a:pos x="642" y="134"/>
                  </a:cxn>
                  <a:cxn ang="0">
                    <a:pos x="635" y="137"/>
                  </a:cxn>
                  <a:cxn ang="0">
                    <a:pos x="627" y="161"/>
                  </a:cxn>
                  <a:cxn ang="0">
                    <a:pos x="622" y="159"/>
                  </a:cxn>
                  <a:cxn ang="0">
                    <a:pos x="615" y="186"/>
                  </a:cxn>
                  <a:cxn ang="0">
                    <a:pos x="614" y="178"/>
                  </a:cxn>
                  <a:cxn ang="0">
                    <a:pos x="608" y="170"/>
                  </a:cxn>
                  <a:cxn ang="0">
                    <a:pos x="611" y="192"/>
                  </a:cxn>
                  <a:cxn ang="0">
                    <a:pos x="614" y="196"/>
                  </a:cxn>
                  <a:cxn ang="0">
                    <a:pos x="614" y="205"/>
                  </a:cxn>
                  <a:cxn ang="0">
                    <a:pos x="607" y="213"/>
                  </a:cxn>
                  <a:cxn ang="0">
                    <a:pos x="607" y="221"/>
                  </a:cxn>
                  <a:cxn ang="0">
                    <a:pos x="589" y="232"/>
                  </a:cxn>
                </a:cxnLst>
                <a:rect l="0" t="0" r="r" b="b"/>
                <a:pathLst>
                  <a:path w="726" h="356">
                    <a:moveTo>
                      <a:pt x="590" y="233"/>
                    </a:moveTo>
                    <a:cubicBezTo>
                      <a:pt x="569" y="245"/>
                      <a:pt x="543" y="253"/>
                      <a:pt x="543" y="285"/>
                    </a:cubicBezTo>
                    <a:cubicBezTo>
                      <a:pt x="543" y="300"/>
                      <a:pt x="555" y="304"/>
                      <a:pt x="555" y="318"/>
                    </a:cubicBezTo>
                    <a:cubicBezTo>
                      <a:pt x="555" y="317"/>
                      <a:pt x="555" y="317"/>
                      <a:pt x="555" y="317"/>
                    </a:cubicBezTo>
                    <a:cubicBezTo>
                      <a:pt x="555" y="320"/>
                      <a:pt x="555" y="320"/>
                      <a:pt x="555" y="320"/>
                    </a:cubicBezTo>
                    <a:cubicBezTo>
                      <a:pt x="556" y="326"/>
                      <a:pt x="560" y="330"/>
                      <a:pt x="560" y="338"/>
                    </a:cubicBezTo>
                    <a:cubicBezTo>
                      <a:pt x="560" y="347"/>
                      <a:pt x="558" y="356"/>
                      <a:pt x="551" y="356"/>
                    </a:cubicBezTo>
                    <a:cubicBezTo>
                      <a:pt x="544" y="356"/>
                      <a:pt x="544" y="349"/>
                      <a:pt x="542" y="345"/>
                    </a:cubicBezTo>
                    <a:cubicBezTo>
                      <a:pt x="537" y="338"/>
                      <a:pt x="532" y="335"/>
                      <a:pt x="529" y="328"/>
                    </a:cubicBezTo>
                    <a:cubicBezTo>
                      <a:pt x="522" y="314"/>
                      <a:pt x="527" y="287"/>
                      <a:pt x="507" y="287"/>
                    </a:cubicBezTo>
                    <a:cubicBezTo>
                      <a:pt x="503" y="287"/>
                      <a:pt x="502" y="293"/>
                      <a:pt x="498" y="293"/>
                    </a:cubicBezTo>
                    <a:cubicBezTo>
                      <a:pt x="490" y="293"/>
                      <a:pt x="485" y="283"/>
                      <a:pt x="474" y="283"/>
                    </a:cubicBezTo>
                    <a:cubicBezTo>
                      <a:pt x="468" y="283"/>
                      <a:pt x="467" y="286"/>
                      <a:pt x="463" y="286"/>
                    </a:cubicBezTo>
                    <a:cubicBezTo>
                      <a:pt x="462" y="286"/>
                      <a:pt x="460" y="284"/>
                      <a:pt x="460" y="283"/>
                    </a:cubicBezTo>
                    <a:cubicBezTo>
                      <a:pt x="453" y="285"/>
                      <a:pt x="444" y="284"/>
                      <a:pt x="436" y="286"/>
                    </a:cubicBezTo>
                    <a:cubicBezTo>
                      <a:pt x="441" y="288"/>
                      <a:pt x="440" y="288"/>
                      <a:pt x="443" y="286"/>
                    </a:cubicBezTo>
                    <a:cubicBezTo>
                      <a:pt x="442" y="293"/>
                      <a:pt x="438" y="297"/>
                      <a:pt x="443" y="301"/>
                    </a:cubicBezTo>
                    <a:cubicBezTo>
                      <a:pt x="431" y="307"/>
                      <a:pt x="421" y="292"/>
                      <a:pt x="412" y="292"/>
                    </a:cubicBezTo>
                    <a:cubicBezTo>
                      <a:pt x="409" y="292"/>
                      <a:pt x="408" y="295"/>
                      <a:pt x="405" y="295"/>
                    </a:cubicBezTo>
                    <a:cubicBezTo>
                      <a:pt x="400" y="295"/>
                      <a:pt x="398" y="291"/>
                      <a:pt x="393" y="291"/>
                    </a:cubicBezTo>
                    <a:cubicBezTo>
                      <a:pt x="380" y="291"/>
                      <a:pt x="374" y="302"/>
                      <a:pt x="368" y="307"/>
                    </a:cubicBezTo>
                    <a:cubicBezTo>
                      <a:pt x="365" y="311"/>
                      <a:pt x="361" y="308"/>
                      <a:pt x="357" y="309"/>
                    </a:cubicBezTo>
                    <a:cubicBezTo>
                      <a:pt x="347" y="313"/>
                      <a:pt x="341" y="325"/>
                      <a:pt x="341" y="338"/>
                    </a:cubicBezTo>
                    <a:cubicBezTo>
                      <a:pt x="341" y="339"/>
                      <a:pt x="343" y="341"/>
                      <a:pt x="343" y="342"/>
                    </a:cubicBezTo>
                    <a:cubicBezTo>
                      <a:pt x="336" y="342"/>
                      <a:pt x="325" y="339"/>
                      <a:pt x="321" y="336"/>
                    </a:cubicBezTo>
                    <a:cubicBezTo>
                      <a:pt x="307" y="322"/>
                      <a:pt x="308" y="290"/>
                      <a:pt x="282" y="290"/>
                    </a:cubicBezTo>
                    <a:cubicBezTo>
                      <a:pt x="272" y="290"/>
                      <a:pt x="275" y="302"/>
                      <a:pt x="266" y="302"/>
                    </a:cubicBezTo>
                    <a:cubicBezTo>
                      <a:pt x="257" y="302"/>
                      <a:pt x="250" y="287"/>
                      <a:pt x="246" y="281"/>
                    </a:cubicBezTo>
                    <a:cubicBezTo>
                      <a:pt x="239" y="268"/>
                      <a:pt x="230" y="266"/>
                      <a:pt x="215" y="262"/>
                    </a:cubicBezTo>
                    <a:cubicBezTo>
                      <a:pt x="207" y="262"/>
                      <a:pt x="207" y="262"/>
                      <a:pt x="207" y="262"/>
                    </a:cubicBezTo>
                    <a:cubicBezTo>
                      <a:pt x="207" y="268"/>
                      <a:pt x="207" y="268"/>
                      <a:pt x="207" y="268"/>
                    </a:cubicBezTo>
                    <a:cubicBezTo>
                      <a:pt x="170" y="268"/>
                      <a:pt x="170" y="268"/>
                      <a:pt x="170" y="268"/>
                    </a:cubicBezTo>
                    <a:cubicBezTo>
                      <a:pt x="123" y="252"/>
                      <a:pt x="123" y="252"/>
                      <a:pt x="123" y="252"/>
                    </a:cubicBezTo>
                    <a:cubicBezTo>
                      <a:pt x="95" y="252"/>
                      <a:pt x="95" y="252"/>
                      <a:pt x="95" y="252"/>
                    </a:cubicBezTo>
                    <a:cubicBezTo>
                      <a:pt x="88" y="239"/>
                      <a:pt x="66" y="230"/>
                      <a:pt x="50" y="223"/>
                    </a:cubicBezTo>
                    <a:cubicBezTo>
                      <a:pt x="47" y="222"/>
                      <a:pt x="48" y="217"/>
                      <a:pt x="47" y="214"/>
                    </a:cubicBezTo>
                    <a:cubicBezTo>
                      <a:pt x="40" y="198"/>
                      <a:pt x="28" y="193"/>
                      <a:pt x="30" y="175"/>
                    </a:cubicBezTo>
                    <a:cubicBezTo>
                      <a:pt x="21" y="174"/>
                      <a:pt x="11" y="154"/>
                      <a:pt x="4" y="141"/>
                    </a:cubicBezTo>
                    <a:cubicBezTo>
                      <a:pt x="2" y="137"/>
                      <a:pt x="6" y="134"/>
                      <a:pt x="8" y="133"/>
                    </a:cubicBezTo>
                    <a:cubicBezTo>
                      <a:pt x="3" y="123"/>
                      <a:pt x="8" y="107"/>
                      <a:pt x="4" y="95"/>
                    </a:cubicBezTo>
                    <a:cubicBezTo>
                      <a:pt x="0" y="85"/>
                      <a:pt x="11" y="60"/>
                      <a:pt x="11" y="46"/>
                    </a:cubicBezTo>
                    <a:cubicBezTo>
                      <a:pt x="11" y="36"/>
                      <a:pt x="0" y="32"/>
                      <a:pt x="0" y="23"/>
                    </a:cubicBezTo>
                    <a:cubicBezTo>
                      <a:pt x="0" y="20"/>
                      <a:pt x="5" y="20"/>
                      <a:pt x="7" y="20"/>
                    </a:cubicBezTo>
                    <a:cubicBezTo>
                      <a:pt x="13" y="20"/>
                      <a:pt x="17" y="23"/>
                      <a:pt x="20" y="27"/>
                    </a:cubicBezTo>
                    <a:cubicBezTo>
                      <a:pt x="22" y="24"/>
                      <a:pt x="26" y="19"/>
                      <a:pt x="26" y="15"/>
                    </a:cubicBezTo>
                    <a:cubicBezTo>
                      <a:pt x="26" y="11"/>
                      <a:pt x="22" y="10"/>
                      <a:pt x="20" y="5"/>
                    </a:cubicBezTo>
                    <a:cubicBezTo>
                      <a:pt x="373" y="5"/>
                      <a:pt x="373" y="5"/>
                      <a:pt x="373" y="5"/>
                    </a:cubicBezTo>
                    <a:cubicBezTo>
                      <a:pt x="373" y="0"/>
                      <a:pt x="373" y="0"/>
                      <a:pt x="373" y="0"/>
                    </a:cubicBezTo>
                    <a:cubicBezTo>
                      <a:pt x="379" y="4"/>
                      <a:pt x="378" y="8"/>
                      <a:pt x="384" y="11"/>
                    </a:cubicBezTo>
                    <a:cubicBezTo>
                      <a:pt x="406" y="11"/>
                      <a:pt x="406" y="11"/>
                      <a:pt x="406" y="11"/>
                    </a:cubicBezTo>
                    <a:cubicBezTo>
                      <a:pt x="415" y="20"/>
                      <a:pt x="426" y="20"/>
                      <a:pt x="443" y="20"/>
                    </a:cubicBezTo>
                    <a:cubicBezTo>
                      <a:pt x="431" y="28"/>
                      <a:pt x="418" y="32"/>
                      <a:pt x="408" y="45"/>
                    </a:cubicBezTo>
                    <a:cubicBezTo>
                      <a:pt x="415" y="45"/>
                      <a:pt x="415" y="45"/>
                      <a:pt x="415" y="45"/>
                    </a:cubicBezTo>
                    <a:cubicBezTo>
                      <a:pt x="418" y="43"/>
                      <a:pt x="420" y="42"/>
                      <a:pt x="423" y="42"/>
                    </a:cubicBezTo>
                    <a:cubicBezTo>
                      <a:pt x="425" y="46"/>
                      <a:pt x="426" y="46"/>
                      <a:pt x="429" y="46"/>
                    </a:cubicBezTo>
                    <a:cubicBezTo>
                      <a:pt x="437" y="46"/>
                      <a:pt x="437" y="40"/>
                      <a:pt x="441" y="40"/>
                    </a:cubicBezTo>
                    <a:cubicBezTo>
                      <a:pt x="446" y="40"/>
                      <a:pt x="454" y="32"/>
                      <a:pt x="461" y="31"/>
                    </a:cubicBezTo>
                    <a:cubicBezTo>
                      <a:pt x="461" y="37"/>
                      <a:pt x="458" y="38"/>
                      <a:pt x="456" y="42"/>
                    </a:cubicBezTo>
                    <a:cubicBezTo>
                      <a:pt x="465" y="42"/>
                      <a:pt x="465" y="42"/>
                      <a:pt x="465" y="42"/>
                    </a:cubicBezTo>
                    <a:cubicBezTo>
                      <a:pt x="465" y="45"/>
                      <a:pt x="469" y="47"/>
                      <a:pt x="472" y="47"/>
                    </a:cubicBezTo>
                    <a:cubicBezTo>
                      <a:pt x="478" y="47"/>
                      <a:pt x="480" y="43"/>
                      <a:pt x="484" y="43"/>
                    </a:cubicBezTo>
                    <a:cubicBezTo>
                      <a:pt x="495" y="43"/>
                      <a:pt x="500" y="48"/>
                      <a:pt x="510" y="48"/>
                    </a:cubicBezTo>
                    <a:cubicBezTo>
                      <a:pt x="510" y="54"/>
                      <a:pt x="510" y="54"/>
                      <a:pt x="510" y="54"/>
                    </a:cubicBezTo>
                    <a:cubicBezTo>
                      <a:pt x="503" y="56"/>
                      <a:pt x="493" y="54"/>
                      <a:pt x="490" y="54"/>
                    </a:cubicBezTo>
                    <a:cubicBezTo>
                      <a:pt x="480" y="54"/>
                      <a:pt x="462" y="66"/>
                      <a:pt x="462" y="75"/>
                    </a:cubicBezTo>
                    <a:cubicBezTo>
                      <a:pt x="466" y="72"/>
                      <a:pt x="468" y="69"/>
                      <a:pt x="472" y="69"/>
                    </a:cubicBezTo>
                    <a:cubicBezTo>
                      <a:pt x="465" y="78"/>
                      <a:pt x="461" y="101"/>
                      <a:pt x="461" y="112"/>
                    </a:cubicBezTo>
                    <a:cubicBezTo>
                      <a:pt x="461" y="117"/>
                      <a:pt x="466" y="121"/>
                      <a:pt x="471" y="121"/>
                    </a:cubicBezTo>
                    <a:cubicBezTo>
                      <a:pt x="478" y="121"/>
                      <a:pt x="480" y="108"/>
                      <a:pt x="480" y="102"/>
                    </a:cubicBezTo>
                    <a:cubicBezTo>
                      <a:pt x="480" y="97"/>
                      <a:pt x="480" y="88"/>
                      <a:pt x="480" y="88"/>
                    </a:cubicBezTo>
                    <a:cubicBezTo>
                      <a:pt x="480" y="82"/>
                      <a:pt x="480" y="69"/>
                      <a:pt x="485" y="69"/>
                    </a:cubicBezTo>
                    <a:cubicBezTo>
                      <a:pt x="501" y="68"/>
                      <a:pt x="494" y="57"/>
                      <a:pt x="501" y="57"/>
                    </a:cubicBezTo>
                    <a:cubicBezTo>
                      <a:pt x="504" y="57"/>
                      <a:pt x="521" y="65"/>
                      <a:pt x="521" y="70"/>
                    </a:cubicBezTo>
                    <a:cubicBezTo>
                      <a:pt x="521" y="77"/>
                      <a:pt x="517" y="81"/>
                      <a:pt x="516" y="87"/>
                    </a:cubicBezTo>
                    <a:cubicBezTo>
                      <a:pt x="521" y="87"/>
                      <a:pt x="520" y="85"/>
                      <a:pt x="525" y="84"/>
                    </a:cubicBezTo>
                    <a:cubicBezTo>
                      <a:pt x="526" y="91"/>
                      <a:pt x="526" y="94"/>
                      <a:pt x="531" y="97"/>
                    </a:cubicBezTo>
                    <a:cubicBezTo>
                      <a:pt x="526" y="103"/>
                      <a:pt x="521" y="106"/>
                      <a:pt x="521" y="112"/>
                    </a:cubicBezTo>
                    <a:cubicBezTo>
                      <a:pt x="521" y="117"/>
                      <a:pt x="523" y="123"/>
                      <a:pt x="527" y="123"/>
                    </a:cubicBezTo>
                    <a:cubicBezTo>
                      <a:pt x="539" y="123"/>
                      <a:pt x="559" y="112"/>
                      <a:pt x="568" y="108"/>
                    </a:cubicBezTo>
                    <a:cubicBezTo>
                      <a:pt x="567" y="103"/>
                      <a:pt x="565" y="99"/>
                      <a:pt x="564" y="97"/>
                    </a:cubicBezTo>
                    <a:cubicBezTo>
                      <a:pt x="567" y="97"/>
                      <a:pt x="567" y="97"/>
                      <a:pt x="569" y="97"/>
                    </a:cubicBezTo>
                    <a:cubicBezTo>
                      <a:pt x="582" y="97"/>
                      <a:pt x="610" y="101"/>
                      <a:pt x="610" y="84"/>
                    </a:cubicBezTo>
                    <a:cubicBezTo>
                      <a:pt x="611" y="84"/>
                      <a:pt x="627" y="68"/>
                      <a:pt x="630" y="66"/>
                    </a:cubicBezTo>
                    <a:cubicBezTo>
                      <a:pt x="632" y="64"/>
                      <a:pt x="643" y="65"/>
                      <a:pt x="653" y="65"/>
                    </a:cubicBezTo>
                    <a:cubicBezTo>
                      <a:pt x="657" y="65"/>
                      <a:pt x="660" y="65"/>
                      <a:pt x="664" y="65"/>
                    </a:cubicBezTo>
                    <a:cubicBezTo>
                      <a:pt x="668" y="65"/>
                      <a:pt x="672" y="63"/>
                      <a:pt x="675" y="63"/>
                    </a:cubicBezTo>
                    <a:cubicBezTo>
                      <a:pt x="680" y="62"/>
                      <a:pt x="678" y="61"/>
                      <a:pt x="680" y="59"/>
                    </a:cubicBezTo>
                    <a:cubicBezTo>
                      <a:pt x="688" y="51"/>
                      <a:pt x="688" y="36"/>
                      <a:pt x="699" y="28"/>
                    </a:cubicBezTo>
                    <a:cubicBezTo>
                      <a:pt x="704" y="35"/>
                      <a:pt x="712" y="25"/>
                      <a:pt x="716" y="32"/>
                    </a:cubicBezTo>
                    <a:cubicBezTo>
                      <a:pt x="723" y="44"/>
                      <a:pt x="717" y="62"/>
                      <a:pt x="726" y="73"/>
                    </a:cubicBezTo>
                    <a:cubicBezTo>
                      <a:pt x="723" y="77"/>
                      <a:pt x="718" y="80"/>
                      <a:pt x="712" y="80"/>
                    </a:cubicBezTo>
                    <a:cubicBezTo>
                      <a:pt x="706" y="80"/>
                      <a:pt x="706" y="78"/>
                      <a:pt x="701" y="80"/>
                    </a:cubicBezTo>
                    <a:cubicBezTo>
                      <a:pt x="694" y="87"/>
                      <a:pt x="679" y="92"/>
                      <a:pt x="679" y="109"/>
                    </a:cubicBezTo>
                    <a:cubicBezTo>
                      <a:pt x="679" y="110"/>
                      <a:pt x="680" y="112"/>
                      <a:pt x="681" y="113"/>
                    </a:cubicBezTo>
                    <a:cubicBezTo>
                      <a:pt x="681" y="115"/>
                      <a:pt x="683" y="121"/>
                      <a:pt x="686" y="121"/>
                    </a:cubicBezTo>
                    <a:cubicBezTo>
                      <a:pt x="687" y="121"/>
                      <a:pt x="690" y="118"/>
                      <a:pt x="690" y="118"/>
                    </a:cubicBezTo>
                    <a:cubicBezTo>
                      <a:pt x="690" y="121"/>
                      <a:pt x="690" y="121"/>
                      <a:pt x="690" y="121"/>
                    </a:cubicBezTo>
                    <a:cubicBezTo>
                      <a:pt x="685" y="122"/>
                      <a:pt x="678" y="124"/>
                      <a:pt x="676" y="122"/>
                    </a:cubicBezTo>
                    <a:cubicBezTo>
                      <a:pt x="667" y="129"/>
                      <a:pt x="652" y="126"/>
                      <a:pt x="643" y="132"/>
                    </a:cubicBezTo>
                    <a:cubicBezTo>
                      <a:pt x="648" y="132"/>
                      <a:pt x="648" y="132"/>
                      <a:pt x="648" y="132"/>
                    </a:cubicBezTo>
                    <a:cubicBezTo>
                      <a:pt x="652" y="132"/>
                      <a:pt x="656" y="129"/>
                      <a:pt x="659" y="132"/>
                    </a:cubicBezTo>
                    <a:cubicBezTo>
                      <a:pt x="653" y="134"/>
                      <a:pt x="648" y="134"/>
                      <a:pt x="642" y="134"/>
                    </a:cubicBezTo>
                    <a:cubicBezTo>
                      <a:pt x="641" y="134"/>
                      <a:pt x="639" y="133"/>
                      <a:pt x="638" y="133"/>
                    </a:cubicBezTo>
                    <a:cubicBezTo>
                      <a:pt x="637" y="134"/>
                      <a:pt x="635" y="135"/>
                      <a:pt x="635" y="137"/>
                    </a:cubicBezTo>
                    <a:cubicBezTo>
                      <a:pt x="635" y="139"/>
                      <a:pt x="639" y="142"/>
                      <a:pt x="639" y="142"/>
                    </a:cubicBezTo>
                    <a:cubicBezTo>
                      <a:pt x="638" y="145"/>
                      <a:pt x="630" y="161"/>
                      <a:pt x="627" y="161"/>
                    </a:cubicBezTo>
                    <a:cubicBezTo>
                      <a:pt x="626" y="161"/>
                      <a:pt x="625" y="158"/>
                      <a:pt x="624" y="157"/>
                    </a:cubicBezTo>
                    <a:cubicBezTo>
                      <a:pt x="622" y="159"/>
                      <a:pt x="622" y="159"/>
                      <a:pt x="622" y="159"/>
                    </a:cubicBezTo>
                    <a:cubicBezTo>
                      <a:pt x="623" y="163"/>
                      <a:pt x="626" y="164"/>
                      <a:pt x="626" y="168"/>
                    </a:cubicBezTo>
                    <a:cubicBezTo>
                      <a:pt x="626" y="170"/>
                      <a:pt x="617" y="186"/>
                      <a:pt x="615" y="186"/>
                    </a:cubicBezTo>
                    <a:cubicBezTo>
                      <a:pt x="615" y="186"/>
                      <a:pt x="614" y="184"/>
                      <a:pt x="614" y="183"/>
                    </a:cubicBezTo>
                    <a:cubicBezTo>
                      <a:pt x="614" y="181"/>
                      <a:pt x="614" y="180"/>
                      <a:pt x="614" y="178"/>
                    </a:cubicBezTo>
                    <a:cubicBezTo>
                      <a:pt x="614" y="175"/>
                      <a:pt x="610" y="168"/>
                      <a:pt x="609" y="164"/>
                    </a:cubicBezTo>
                    <a:cubicBezTo>
                      <a:pt x="608" y="166"/>
                      <a:pt x="608" y="170"/>
                      <a:pt x="608" y="170"/>
                    </a:cubicBezTo>
                    <a:cubicBezTo>
                      <a:pt x="608" y="173"/>
                      <a:pt x="611" y="181"/>
                      <a:pt x="611" y="185"/>
                    </a:cubicBezTo>
                    <a:cubicBezTo>
                      <a:pt x="611" y="189"/>
                      <a:pt x="608" y="189"/>
                      <a:pt x="611" y="192"/>
                    </a:cubicBezTo>
                    <a:cubicBezTo>
                      <a:pt x="612" y="192"/>
                      <a:pt x="613" y="192"/>
                      <a:pt x="614" y="192"/>
                    </a:cubicBezTo>
                    <a:cubicBezTo>
                      <a:pt x="614" y="193"/>
                      <a:pt x="614" y="195"/>
                      <a:pt x="614" y="196"/>
                    </a:cubicBezTo>
                    <a:cubicBezTo>
                      <a:pt x="614" y="200"/>
                      <a:pt x="610" y="201"/>
                      <a:pt x="608" y="201"/>
                    </a:cubicBezTo>
                    <a:cubicBezTo>
                      <a:pt x="610" y="205"/>
                      <a:pt x="612" y="205"/>
                      <a:pt x="614" y="205"/>
                    </a:cubicBezTo>
                    <a:cubicBezTo>
                      <a:pt x="613" y="210"/>
                      <a:pt x="611" y="210"/>
                      <a:pt x="607" y="210"/>
                    </a:cubicBezTo>
                    <a:cubicBezTo>
                      <a:pt x="607" y="213"/>
                      <a:pt x="607" y="213"/>
                      <a:pt x="607" y="213"/>
                    </a:cubicBezTo>
                    <a:cubicBezTo>
                      <a:pt x="612" y="216"/>
                      <a:pt x="612" y="216"/>
                      <a:pt x="612" y="216"/>
                    </a:cubicBezTo>
                    <a:cubicBezTo>
                      <a:pt x="611" y="218"/>
                      <a:pt x="610" y="221"/>
                      <a:pt x="607" y="221"/>
                    </a:cubicBezTo>
                    <a:cubicBezTo>
                      <a:pt x="602" y="222"/>
                      <a:pt x="600" y="226"/>
                      <a:pt x="596" y="226"/>
                    </a:cubicBezTo>
                    <a:cubicBezTo>
                      <a:pt x="591" y="228"/>
                      <a:pt x="591" y="230"/>
                      <a:pt x="589" y="232"/>
                    </a:cubicBezTo>
                    <a:lnTo>
                      <a:pt x="590" y="233"/>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25" name="Freeform 50">
                <a:extLst>
                  <a:ext uri="{FF2B5EF4-FFF2-40B4-BE49-F238E27FC236}">
                    <a16:creationId xmlns:a16="http://schemas.microsoft.com/office/drawing/2014/main" id="{0AEB87CD-FE5C-384F-901E-5F3E349D4B89}"/>
                  </a:ext>
                </a:extLst>
              </p:cNvPr>
              <p:cNvSpPr>
                <a:spLocks/>
              </p:cNvSpPr>
              <p:nvPr/>
            </p:nvSpPr>
            <p:spPr bwMode="auto">
              <a:xfrm>
                <a:off x="2030413" y="1400175"/>
                <a:ext cx="1425575" cy="736600"/>
              </a:xfrm>
              <a:custGeom>
                <a:avLst/>
                <a:gdLst/>
                <a:ahLst/>
                <a:cxnLst>
                  <a:cxn ang="0">
                    <a:pos x="950" y="501"/>
                  </a:cxn>
                  <a:cxn ang="0">
                    <a:pos x="950" y="527"/>
                  </a:cxn>
                  <a:cxn ang="0">
                    <a:pos x="955" y="469"/>
                  </a:cxn>
                  <a:cxn ang="0">
                    <a:pos x="944" y="436"/>
                  </a:cxn>
                  <a:cxn ang="0">
                    <a:pos x="982" y="418"/>
                  </a:cxn>
                  <a:cxn ang="0">
                    <a:pos x="1060" y="356"/>
                  </a:cxn>
                  <a:cxn ang="0">
                    <a:pos x="1050" y="346"/>
                  </a:cxn>
                  <a:cxn ang="0">
                    <a:pos x="991" y="310"/>
                  </a:cxn>
                  <a:cxn ang="0">
                    <a:pos x="965" y="247"/>
                  </a:cxn>
                  <a:cxn ang="0">
                    <a:pos x="908" y="267"/>
                  </a:cxn>
                  <a:cxn ang="0">
                    <a:pos x="831" y="204"/>
                  </a:cxn>
                  <a:cxn ang="0">
                    <a:pos x="794" y="247"/>
                  </a:cxn>
                  <a:cxn ang="0">
                    <a:pos x="783" y="387"/>
                  </a:cxn>
                  <a:cxn ang="0">
                    <a:pos x="726" y="334"/>
                  </a:cxn>
                  <a:cxn ang="0">
                    <a:pos x="607" y="306"/>
                  </a:cxn>
                  <a:cxn ang="0">
                    <a:pos x="595" y="216"/>
                  </a:cxn>
                  <a:cxn ang="0">
                    <a:pos x="633" y="178"/>
                  </a:cxn>
                  <a:cxn ang="0">
                    <a:pos x="675" y="146"/>
                  </a:cxn>
                  <a:cxn ang="0">
                    <a:pos x="686" y="127"/>
                  </a:cxn>
                  <a:cxn ang="0">
                    <a:pos x="722" y="120"/>
                  </a:cxn>
                  <a:cxn ang="0">
                    <a:pos x="746" y="61"/>
                  </a:cxn>
                  <a:cxn ang="0">
                    <a:pos x="702" y="67"/>
                  </a:cxn>
                  <a:cxn ang="0">
                    <a:pos x="665" y="74"/>
                  </a:cxn>
                  <a:cxn ang="0">
                    <a:pos x="625" y="55"/>
                  </a:cxn>
                  <a:cxn ang="0">
                    <a:pos x="574" y="0"/>
                  </a:cxn>
                  <a:cxn ang="0">
                    <a:pos x="555" y="38"/>
                  </a:cxn>
                  <a:cxn ang="0">
                    <a:pos x="567" y="98"/>
                  </a:cxn>
                  <a:cxn ang="0">
                    <a:pos x="492" y="92"/>
                  </a:cxn>
                  <a:cxn ang="0">
                    <a:pos x="430" y="75"/>
                  </a:cxn>
                  <a:cxn ang="0">
                    <a:pos x="387" y="89"/>
                  </a:cxn>
                  <a:cxn ang="0">
                    <a:pos x="333" y="81"/>
                  </a:cxn>
                  <a:cxn ang="0">
                    <a:pos x="202" y="42"/>
                  </a:cxn>
                  <a:cxn ang="0">
                    <a:pos x="138" y="40"/>
                  </a:cxn>
                  <a:cxn ang="0">
                    <a:pos x="61" y="70"/>
                  </a:cxn>
                  <a:cxn ang="0">
                    <a:pos x="0" y="242"/>
                  </a:cxn>
                  <a:cxn ang="0">
                    <a:pos x="67" y="253"/>
                  </a:cxn>
                  <a:cxn ang="0">
                    <a:pos x="124" y="316"/>
                  </a:cxn>
                  <a:cxn ang="0">
                    <a:pos x="136" y="366"/>
                  </a:cxn>
                  <a:cxn ang="0">
                    <a:pos x="181" y="413"/>
                  </a:cxn>
                  <a:cxn ang="0">
                    <a:pos x="224" y="440"/>
                  </a:cxn>
                  <a:cxn ang="0">
                    <a:pos x="610" y="446"/>
                  </a:cxn>
                  <a:cxn ang="0">
                    <a:pos x="676" y="453"/>
                  </a:cxn>
                  <a:cxn ang="0">
                    <a:pos x="705" y="477"/>
                  </a:cxn>
                  <a:cxn ang="0">
                    <a:pos x="759" y="512"/>
                  </a:cxn>
                  <a:cxn ang="0">
                    <a:pos x="732" y="553"/>
                  </a:cxn>
                  <a:cxn ang="0">
                    <a:pos x="772" y="543"/>
                  </a:cxn>
                  <a:cxn ang="0">
                    <a:pos x="814" y="519"/>
                  </a:cxn>
                  <a:cxn ang="0">
                    <a:pos x="879" y="498"/>
                  </a:cxn>
                  <a:cxn ang="0">
                    <a:pos x="928" y="505"/>
                  </a:cxn>
                </a:cxnLst>
                <a:rect l="0" t="0" r="r" b="b"/>
                <a:pathLst>
                  <a:path w="1071" h="553">
                    <a:moveTo>
                      <a:pt x="928" y="503"/>
                    </a:moveTo>
                    <a:cubicBezTo>
                      <a:pt x="928" y="502"/>
                      <a:pt x="928" y="502"/>
                      <a:pt x="928" y="502"/>
                    </a:cubicBezTo>
                    <a:cubicBezTo>
                      <a:pt x="928" y="502"/>
                      <a:pt x="931" y="502"/>
                      <a:pt x="932" y="502"/>
                    </a:cubicBezTo>
                    <a:cubicBezTo>
                      <a:pt x="935" y="502"/>
                      <a:pt x="946" y="504"/>
                      <a:pt x="950" y="501"/>
                    </a:cubicBezTo>
                    <a:cubicBezTo>
                      <a:pt x="954" y="498"/>
                      <a:pt x="954" y="493"/>
                      <a:pt x="960" y="492"/>
                    </a:cubicBezTo>
                    <a:cubicBezTo>
                      <a:pt x="960" y="498"/>
                      <a:pt x="960" y="499"/>
                      <a:pt x="967" y="499"/>
                    </a:cubicBezTo>
                    <a:cubicBezTo>
                      <a:pt x="957" y="500"/>
                      <a:pt x="941" y="507"/>
                      <a:pt x="941" y="516"/>
                    </a:cubicBezTo>
                    <a:cubicBezTo>
                      <a:pt x="941" y="520"/>
                      <a:pt x="947" y="527"/>
                      <a:pt x="950" y="527"/>
                    </a:cubicBezTo>
                    <a:cubicBezTo>
                      <a:pt x="953" y="527"/>
                      <a:pt x="961" y="516"/>
                      <a:pt x="970" y="513"/>
                    </a:cubicBezTo>
                    <a:cubicBezTo>
                      <a:pt x="972" y="513"/>
                      <a:pt x="1003" y="501"/>
                      <a:pt x="1003" y="497"/>
                    </a:cubicBezTo>
                    <a:cubicBezTo>
                      <a:pt x="1003" y="493"/>
                      <a:pt x="991" y="492"/>
                      <a:pt x="988" y="492"/>
                    </a:cubicBezTo>
                    <a:cubicBezTo>
                      <a:pt x="976" y="492"/>
                      <a:pt x="955" y="480"/>
                      <a:pt x="955" y="469"/>
                    </a:cubicBezTo>
                    <a:cubicBezTo>
                      <a:pt x="955" y="466"/>
                      <a:pt x="959" y="463"/>
                      <a:pt x="960" y="458"/>
                    </a:cubicBezTo>
                    <a:cubicBezTo>
                      <a:pt x="958" y="458"/>
                      <a:pt x="953" y="457"/>
                      <a:pt x="949" y="457"/>
                    </a:cubicBezTo>
                    <a:cubicBezTo>
                      <a:pt x="951" y="453"/>
                      <a:pt x="967" y="451"/>
                      <a:pt x="967" y="442"/>
                    </a:cubicBezTo>
                    <a:cubicBezTo>
                      <a:pt x="967" y="434"/>
                      <a:pt x="954" y="436"/>
                      <a:pt x="944" y="436"/>
                    </a:cubicBezTo>
                    <a:cubicBezTo>
                      <a:pt x="925" y="436"/>
                      <a:pt x="916" y="449"/>
                      <a:pt x="903" y="451"/>
                    </a:cubicBezTo>
                    <a:cubicBezTo>
                      <a:pt x="909" y="439"/>
                      <a:pt x="918" y="443"/>
                      <a:pt x="928" y="433"/>
                    </a:cubicBezTo>
                    <a:cubicBezTo>
                      <a:pt x="934" y="427"/>
                      <a:pt x="929" y="423"/>
                      <a:pt x="939" y="420"/>
                    </a:cubicBezTo>
                    <a:cubicBezTo>
                      <a:pt x="955" y="415"/>
                      <a:pt x="965" y="418"/>
                      <a:pt x="982" y="418"/>
                    </a:cubicBezTo>
                    <a:cubicBezTo>
                      <a:pt x="1004" y="418"/>
                      <a:pt x="1016" y="425"/>
                      <a:pt x="1029" y="408"/>
                    </a:cubicBezTo>
                    <a:cubicBezTo>
                      <a:pt x="1035" y="400"/>
                      <a:pt x="1071" y="398"/>
                      <a:pt x="1071" y="384"/>
                    </a:cubicBezTo>
                    <a:cubicBezTo>
                      <a:pt x="1071" y="374"/>
                      <a:pt x="1067" y="370"/>
                      <a:pt x="1063" y="363"/>
                    </a:cubicBezTo>
                    <a:cubicBezTo>
                      <a:pt x="1060" y="363"/>
                      <a:pt x="1065" y="359"/>
                      <a:pt x="1060" y="356"/>
                    </a:cubicBezTo>
                    <a:cubicBezTo>
                      <a:pt x="1060" y="351"/>
                      <a:pt x="1060" y="351"/>
                      <a:pt x="1060" y="351"/>
                    </a:cubicBezTo>
                    <a:cubicBezTo>
                      <a:pt x="1050" y="357"/>
                      <a:pt x="1029" y="364"/>
                      <a:pt x="1018" y="364"/>
                    </a:cubicBezTo>
                    <a:cubicBezTo>
                      <a:pt x="1017" y="364"/>
                      <a:pt x="1014" y="363"/>
                      <a:pt x="1014" y="362"/>
                    </a:cubicBezTo>
                    <a:cubicBezTo>
                      <a:pt x="1022" y="358"/>
                      <a:pt x="1047" y="354"/>
                      <a:pt x="1050" y="346"/>
                    </a:cubicBezTo>
                    <a:cubicBezTo>
                      <a:pt x="1050" y="344"/>
                      <a:pt x="1046" y="343"/>
                      <a:pt x="1046" y="341"/>
                    </a:cubicBezTo>
                    <a:cubicBezTo>
                      <a:pt x="1035" y="342"/>
                      <a:pt x="1013" y="337"/>
                      <a:pt x="1013" y="322"/>
                    </a:cubicBezTo>
                    <a:cubicBezTo>
                      <a:pt x="1013" y="321"/>
                      <a:pt x="1013" y="321"/>
                      <a:pt x="1013" y="321"/>
                    </a:cubicBezTo>
                    <a:cubicBezTo>
                      <a:pt x="1003" y="321"/>
                      <a:pt x="997" y="315"/>
                      <a:pt x="991" y="310"/>
                    </a:cubicBezTo>
                    <a:cubicBezTo>
                      <a:pt x="994" y="309"/>
                      <a:pt x="998" y="308"/>
                      <a:pt x="998" y="302"/>
                    </a:cubicBezTo>
                    <a:cubicBezTo>
                      <a:pt x="998" y="298"/>
                      <a:pt x="994" y="295"/>
                      <a:pt x="995" y="290"/>
                    </a:cubicBezTo>
                    <a:cubicBezTo>
                      <a:pt x="991" y="289"/>
                      <a:pt x="977" y="280"/>
                      <a:pt x="980" y="272"/>
                    </a:cubicBezTo>
                    <a:cubicBezTo>
                      <a:pt x="985" y="262"/>
                      <a:pt x="966" y="259"/>
                      <a:pt x="965" y="247"/>
                    </a:cubicBezTo>
                    <a:cubicBezTo>
                      <a:pt x="964" y="247"/>
                      <a:pt x="959" y="243"/>
                      <a:pt x="958" y="242"/>
                    </a:cubicBezTo>
                    <a:cubicBezTo>
                      <a:pt x="954" y="244"/>
                      <a:pt x="947" y="248"/>
                      <a:pt x="947" y="254"/>
                    </a:cubicBezTo>
                    <a:cubicBezTo>
                      <a:pt x="947" y="261"/>
                      <a:pt x="933" y="277"/>
                      <a:pt x="922" y="277"/>
                    </a:cubicBezTo>
                    <a:cubicBezTo>
                      <a:pt x="914" y="277"/>
                      <a:pt x="913" y="267"/>
                      <a:pt x="908" y="267"/>
                    </a:cubicBezTo>
                    <a:cubicBezTo>
                      <a:pt x="900" y="267"/>
                      <a:pt x="897" y="246"/>
                      <a:pt x="896" y="236"/>
                    </a:cubicBezTo>
                    <a:cubicBezTo>
                      <a:pt x="894" y="224"/>
                      <a:pt x="870" y="233"/>
                      <a:pt x="870" y="216"/>
                    </a:cubicBezTo>
                    <a:cubicBezTo>
                      <a:pt x="858" y="215"/>
                      <a:pt x="855" y="200"/>
                      <a:pt x="843" y="200"/>
                    </a:cubicBezTo>
                    <a:cubicBezTo>
                      <a:pt x="837" y="200"/>
                      <a:pt x="837" y="204"/>
                      <a:pt x="831" y="204"/>
                    </a:cubicBezTo>
                    <a:cubicBezTo>
                      <a:pt x="818" y="204"/>
                      <a:pt x="810" y="197"/>
                      <a:pt x="797" y="197"/>
                    </a:cubicBezTo>
                    <a:cubicBezTo>
                      <a:pt x="791" y="197"/>
                      <a:pt x="784" y="200"/>
                      <a:pt x="784" y="208"/>
                    </a:cubicBezTo>
                    <a:cubicBezTo>
                      <a:pt x="784" y="212"/>
                      <a:pt x="800" y="218"/>
                      <a:pt x="786" y="227"/>
                    </a:cubicBezTo>
                    <a:cubicBezTo>
                      <a:pt x="780" y="231"/>
                      <a:pt x="794" y="241"/>
                      <a:pt x="794" y="247"/>
                    </a:cubicBezTo>
                    <a:cubicBezTo>
                      <a:pt x="796" y="260"/>
                      <a:pt x="783" y="264"/>
                      <a:pt x="778" y="266"/>
                    </a:cubicBezTo>
                    <a:cubicBezTo>
                      <a:pt x="788" y="283"/>
                      <a:pt x="803" y="289"/>
                      <a:pt x="803" y="318"/>
                    </a:cubicBezTo>
                    <a:cubicBezTo>
                      <a:pt x="803" y="326"/>
                      <a:pt x="777" y="346"/>
                      <a:pt x="768" y="347"/>
                    </a:cubicBezTo>
                    <a:cubicBezTo>
                      <a:pt x="783" y="355"/>
                      <a:pt x="777" y="379"/>
                      <a:pt x="783" y="387"/>
                    </a:cubicBezTo>
                    <a:cubicBezTo>
                      <a:pt x="782" y="389"/>
                      <a:pt x="776" y="392"/>
                      <a:pt x="775" y="397"/>
                    </a:cubicBezTo>
                    <a:cubicBezTo>
                      <a:pt x="770" y="397"/>
                      <a:pt x="766" y="406"/>
                      <a:pt x="762" y="403"/>
                    </a:cubicBezTo>
                    <a:cubicBezTo>
                      <a:pt x="751" y="394"/>
                      <a:pt x="736" y="380"/>
                      <a:pt x="736" y="367"/>
                    </a:cubicBezTo>
                    <a:cubicBezTo>
                      <a:pt x="736" y="353"/>
                      <a:pt x="738" y="342"/>
                      <a:pt x="726" y="334"/>
                    </a:cubicBezTo>
                    <a:cubicBezTo>
                      <a:pt x="697" y="334"/>
                      <a:pt x="697" y="334"/>
                      <a:pt x="697" y="334"/>
                    </a:cubicBezTo>
                    <a:cubicBezTo>
                      <a:pt x="681" y="322"/>
                      <a:pt x="662" y="315"/>
                      <a:pt x="643" y="308"/>
                    </a:cubicBezTo>
                    <a:cubicBezTo>
                      <a:pt x="640" y="306"/>
                      <a:pt x="629" y="299"/>
                      <a:pt x="623" y="299"/>
                    </a:cubicBezTo>
                    <a:cubicBezTo>
                      <a:pt x="617" y="299"/>
                      <a:pt x="614" y="306"/>
                      <a:pt x="607" y="306"/>
                    </a:cubicBezTo>
                    <a:cubicBezTo>
                      <a:pt x="607" y="295"/>
                      <a:pt x="600" y="270"/>
                      <a:pt x="590" y="270"/>
                    </a:cubicBezTo>
                    <a:cubicBezTo>
                      <a:pt x="586" y="270"/>
                      <a:pt x="584" y="274"/>
                      <a:pt x="579" y="275"/>
                    </a:cubicBezTo>
                    <a:cubicBezTo>
                      <a:pt x="581" y="269"/>
                      <a:pt x="579" y="268"/>
                      <a:pt x="579" y="255"/>
                    </a:cubicBezTo>
                    <a:cubicBezTo>
                      <a:pt x="579" y="237"/>
                      <a:pt x="584" y="227"/>
                      <a:pt x="595" y="216"/>
                    </a:cubicBezTo>
                    <a:cubicBezTo>
                      <a:pt x="598" y="213"/>
                      <a:pt x="606" y="196"/>
                      <a:pt x="609" y="194"/>
                    </a:cubicBezTo>
                    <a:cubicBezTo>
                      <a:pt x="617" y="192"/>
                      <a:pt x="630" y="196"/>
                      <a:pt x="630" y="186"/>
                    </a:cubicBezTo>
                    <a:cubicBezTo>
                      <a:pt x="630" y="179"/>
                      <a:pt x="613" y="178"/>
                      <a:pt x="607" y="175"/>
                    </a:cubicBezTo>
                    <a:cubicBezTo>
                      <a:pt x="611" y="176"/>
                      <a:pt x="597" y="167"/>
                      <a:pt x="633" y="178"/>
                    </a:cubicBezTo>
                    <a:cubicBezTo>
                      <a:pt x="643" y="181"/>
                      <a:pt x="637" y="169"/>
                      <a:pt x="642" y="169"/>
                    </a:cubicBezTo>
                    <a:cubicBezTo>
                      <a:pt x="643" y="169"/>
                      <a:pt x="647" y="169"/>
                      <a:pt x="652" y="169"/>
                    </a:cubicBezTo>
                    <a:cubicBezTo>
                      <a:pt x="662" y="169"/>
                      <a:pt x="668" y="158"/>
                      <a:pt x="675" y="153"/>
                    </a:cubicBezTo>
                    <a:cubicBezTo>
                      <a:pt x="675" y="146"/>
                      <a:pt x="675" y="146"/>
                      <a:pt x="675" y="146"/>
                    </a:cubicBezTo>
                    <a:cubicBezTo>
                      <a:pt x="660" y="142"/>
                      <a:pt x="645" y="145"/>
                      <a:pt x="639" y="131"/>
                    </a:cubicBezTo>
                    <a:cubicBezTo>
                      <a:pt x="639" y="131"/>
                      <a:pt x="643" y="131"/>
                      <a:pt x="647" y="131"/>
                    </a:cubicBezTo>
                    <a:cubicBezTo>
                      <a:pt x="652" y="135"/>
                      <a:pt x="658" y="141"/>
                      <a:pt x="666" y="141"/>
                    </a:cubicBezTo>
                    <a:cubicBezTo>
                      <a:pt x="673" y="141"/>
                      <a:pt x="686" y="132"/>
                      <a:pt x="686" y="127"/>
                    </a:cubicBezTo>
                    <a:cubicBezTo>
                      <a:pt x="686" y="125"/>
                      <a:pt x="680" y="117"/>
                      <a:pt x="683" y="117"/>
                    </a:cubicBezTo>
                    <a:cubicBezTo>
                      <a:pt x="693" y="117"/>
                      <a:pt x="696" y="126"/>
                      <a:pt x="703" y="126"/>
                    </a:cubicBezTo>
                    <a:cubicBezTo>
                      <a:pt x="707" y="126"/>
                      <a:pt x="709" y="123"/>
                      <a:pt x="717" y="123"/>
                    </a:cubicBezTo>
                    <a:cubicBezTo>
                      <a:pt x="715" y="120"/>
                      <a:pt x="717" y="112"/>
                      <a:pt x="722" y="120"/>
                    </a:cubicBezTo>
                    <a:cubicBezTo>
                      <a:pt x="725" y="125"/>
                      <a:pt x="748" y="105"/>
                      <a:pt x="748" y="100"/>
                    </a:cubicBezTo>
                    <a:cubicBezTo>
                      <a:pt x="748" y="96"/>
                      <a:pt x="738" y="91"/>
                      <a:pt x="738" y="89"/>
                    </a:cubicBezTo>
                    <a:cubicBezTo>
                      <a:pt x="738" y="85"/>
                      <a:pt x="732" y="78"/>
                      <a:pt x="746" y="72"/>
                    </a:cubicBezTo>
                    <a:cubicBezTo>
                      <a:pt x="748" y="68"/>
                      <a:pt x="746" y="68"/>
                      <a:pt x="746" y="61"/>
                    </a:cubicBezTo>
                    <a:cubicBezTo>
                      <a:pt x="732" y="61"/>
                      <a:pt x="735" y="50"/>
                      <a:pt x="717" y="50"/>
                    </a:cubicBezTo>
                    <a:cubicBezTo>
                      <a:pt x="713" y="49"/>
                      <a:pt x="710" y="47"/>
                      <a:pt x="706" y="47"/>
                    </a:cubicBezTo>
                    <a:cubicBezTo>
                      <a:pt x="701" y="47"/>
                      <a:pt x="695" y="50"/>
                      <a:pt x="695" y="55"/>
                    </a:cubicBezTo>
                    <a:cubicBezTo>
                      <a:pt x="695" y="61"/>
                      <a:pt x="702" y="63"/>
                      <a:pt x="702" y="67"/>
                    </a:cubicBezTo>
                    <a:cubicBezTo>
                      <a:pt x="702" y="72"/>
                      <a:pt x="692" y="72"/>
                      <a:pt x="689" y="76"/>
                    </a:cubicBezTo>
                    <a:cubicBezTo>
                      <a:pt x="686" y="84"/>
                      <a:pt x="687" y="90"/>
                      <a:pt x="681" y="98"/>
                    </a:cubicBezTo>
                    <a:cubicBezTo>
                      <a:pt x="671" y="110"/>
                      <a:pt x="658" y="90"/>
                      <a:pt x="658" y="85"/>
                    </a:cubicBezTo>
                    <a:cubicBezTo>
                      <a:pt x="658" y="79"/>
                      <a:pt x="665" y="81"/>
                      <a:pt x="665" y="74"/>
                    </a:cubicBezTo>
                    <a:cubicBezTo>
                      <a:pt x="665" y="71"/>
                      <a:pt x="652" y="59"/>
                      <a:pt x="649" y="59"/>
                    </a:cubicBezTo>
                    <a:cubicBezTo>
                      <a:pt x="636" y="59"/>
                      <a:pt x="645" y="78"/>
                      <a:pt x="631" y="78"/>
                    </a:cubicBezTo>
                    <a:cubicBezTo>
                      <a:pt x="631" y="70"/>
                      <a:pt x="630" y="65"/>
                      <a:pt x="621" y="60"/>
                    </a:cubicBezTo>
                    <a:cubicBezTo>
                      <a:pt x="622" y="58"/>
                      <a:pt x="623" y="57"/>
                      <a:pt x="625" y="55"/>
                    </a:cubicBezTo>
                    <a:cubicBezTo>
                      <a:pt x="618" y="51"/>
                      <a:pt x="609" y="55"/>
                      <a:pt x="603" y="48"/>
                    </a:cubicBezTo>
                    <a:cubicBezTo>
                      <a:pt x="606" y="47"/>
                      <a:pt x="614" y="44"/>
                      <a:pt x="614" y="38"/>
                    </a:cubicBezTo>
                    <a:cubicBezTo>
                      <a:pt x="614" y="29"/>
                      <a:pt x="601" y="30"/>
                      <a:pt x="601" y="23"/>
                    </a:cubicBezTo>
                    <a:cubicBezTo>
                      <a:pt x="601" y="10"/>
                      <a:pt x="591" y="1"/>
                      <a:pt x="574" y="0"/>
                    </a:cubicBezTo>
                    <a:cubicBezTo>
                      <a:pt x="565" y="0"/>
                      <a:pt x="569" y="6"/>
                      <a:pt x="569" y="10"/>
                    </a:cubicBezTo>
                    <a:cubicBezTo>
                      <a:pt x="564" y="11"/>
                      <a:pt x="557" y="10"/>
                      <a:pt x="557" y="17"/>
                    </a:cubicBezTo>
                    <a:cubicBezTo>
                      <a:pt x="557" y="21"/>
                      <a:pt x="561" y="23"/>
                      <a:pt x="561" y="28"/>
                    </a:cubicBezTo>
                    <a:cubicBezTo>
                      <a:pt x="561" y="32"/>
                      <a:pt x="555" y="32"/>
                      <a:pt x="555" y="38"/>
                    </a:cubicBezTo>
                    <a:cubicBezTo>
                      <a:pt x="555" y="52"/>
                      <a:pt x="585" y="44"/>
                      <a:pt x="585" y="59"/>
                    </a:cubicBezTo>
                    <a:cubicBezTo>
                      <a:pt x="585" y="61"/>
                      <a:pt x="581" y="72"/>
                      <a:pt x="581" y="72"/>
                    </a:cubicBezTo>
                    <a:cubicBezTo>
                      <a:pt x="584" y="70"/>
                      <a:pt x="587" y="69"/>
                      <a:pt x="591" y="67"/>
                    </a:cubicBezTo>
                    <a:cubicBezTo>
                      <a:pt x="596" y="85"/>
                      <a:pt x="567" y="77"/>
                      <a:pt x="567" y="98"/>
                    </a:cubicBezTo>
                    <a:cubicBezTo>
                      <a:pt x="553" y="102"/>
                      <a:pt x="564" y="88"/>
                      <a:pt x="561" y="83"/>
                    </a:cubicBezTo>
                    <a:cubicBezTo>
                      <a:pt x="559" y="81"/>
                      <a:pt x="547" y="78"/>
                      <a:pt x="541" y="78"/>
                    </a:cubicBezTo>
                    <a:cubicBezTo>
                      <a:pt x="533" y="78"/>
                      <a:pt x="530" y="82"/>
                      <a:pt x="530" y="92"/>
                    </a:cubicBezTo>
                    <a:cubicBezTo>
                      <a:pt x="522" y="91"/>
                      <a:pt x="517" y="92"/>
                      <a:pt x="492" y="92"/>
                    </a:cubicBezTo>
                    <a:cubicBezTo>
                      <a:pt x="468" y="92"/>
                      <a:pt x="441" y="83"/>
                      <a:pt x="435" y="65"/>
                    </a:cubicBezTo>
                    <a:cubicBezTo>
                      <a:pt x="427" y="67"/>
                      <a:pt x="400" y="68"/>
                      <a:pt x="400" y="78"/>
                    </a:cubicBezTo>
                    <a:cubicBezTo>
                      <a:pt x="400" y="81"/>
                      <a:pt x="403" y="82"/>
                      <a:pt x="406" y="82"/>
                    </a:cubicBezTo>
                    <a:cubicBezTo>
                      <a:pt x="413" y="82"/>
                      <a:pt x="425" y="79"/>
                      <a:pt x="430" y="75"/>
                    </a:cubicBezTo>
                    <a:cubicBezTo>
                      <a:pt x="432" y="90"/>
                      <a:pt x="409" y="78"/>
                      <a:pt x="409" y="93"/>
                    </a:cubicBezTo>
                    <a:cubicBezTo>
                      <a:pt x="409" y="96"/>
                      <a:pt x="414" y="106"/>
                      <a:pt x="412" y="106"/>
                    </a:cubicBezTo>
                    <a:cubicBezTo>
                      <a:pt x="403" y="106"/>
                      <a:pt x="401" y="95"/>
                      <a:pt x="394" y="92"/>
                    </a:cubicBezTo>
                    <a:cubicBezTo>
                      <a:pt x="387" y="89"/>
                      <a:pt x="387" y="89"/>
                      <a:pt x="387" y="89"/>
                    </a:cubicBezTo>
                    <a:cubicBezTo>
                      <a:pt x="377" y="89"/>
                      <a:pt x="370" y="89"/>
                      <a:pt x="359" y="89"/>
                    </a:cubicBezTo>
                    <a:cubicBezTo>
                      <a:pt x="350" y="89"/>
                      <a:pt x="344" y="92"/>
                      <a:pt x="335" y="93"/>
                    </a:cubicBezTo>
                    <a:cubicBezTo>
                      <a:pt x="317" y="93"/>
                      <a:pt x="317" y="87"/>
                      <a:pt x="317" y="86"/>
                    </a:cubicBezTo>
                    <a:cubicBezTo>
                      <a:pt x="317" y="82"/>
                      <a:pt x="331" y="83"/>
                      <a:pt x="333" y="81"/>
                    </a:cubicBezTo>
                    <a:cubicBezTo>
                      <a:pt x="321" y="64"/>
                      <a:pt x="323" y="66"/>
                      <a:pt x="298" y="68"/>
                    </a:cubicBezTo>
                    <a:cubicBezTo>
                      <a:pt x="271" y="70"/>
                      <a:pt x="258" y="48"/>
                      <a:pt x="231" y="48"/>
                    </a:cubicBezTo>
                    <a:cubicBezTo>
                      <a:pt x="223" y="48"/>
                      <a:pt x="219" y="54"/>
                      <a:pt x="212" y="54"/>
                    </a:cubicBezTo>
                    <a:cubicBezTo>
                      <a:pt x="207" y="54"/>
                      <a:pt x="202" y="46"/>
                      <a:pt x="202" y="42"/>
                    </a:cubicBezTo>
                    <a:cubicBezTo>
                      <a:pt x="193" y="44"/>
                      <a:pt x="193" y="54"/>
                      <a:pt x="184" y="54"/>
                    </a:cubicBezTo>
                    <a:cubicBezTo>
                      <a:pt x="176" y="54"/>
                      <a:pt x="164" y="34"/>
                      <a:pt x="161" y="34"/>
                    </a:cubicBezTo>
                    <a:cubicBezTo>
                      <a:pt x="153" y="34"/>
                      <a:pt x="156" y="47"/>
                      <a:pt x="146" y="47"/>
                    </a:cubicBezTo>
                    <a:cubicBezTo>
                      <a:pt x="143" y="47"/>
                      <a:pt x="140" y="44"/>
                      <a:pt x="138" y="40"/>
                    </a:cubicBezTo>
                    <a:cubicBezTo>
                      <a:pt x="125" y="44"/>
                      <a:pt x="120" y="44"/>
                      <a:pt x="108" y="49"/>
                    </a:cubicBezTo>
                    <a:cubicBezTo>
                      <a:pt x="103" y="50"/>
                      <a:pt x="91" y="59"/>
                      <a:pt x="87" y="55"/>
                    </a:cubicBezTo>
                    <a:cubicBezTo>
                      <a:pt x="76" y="44"/>
                      <a:pt x="78" y="58"/>
                      <a:pt x="74" y="58"/>
                    </a:cubicBezTo>
                    <a:cubicBezTo>
                      <a:pt x="45" y="59"/>
                      <a:pt x="65" y="70"/>
                      <a:pt x="61" y="70"/>
                    </a:cubicBezTo>
                    <a:cubicBezTo>
                      <a:pt x="50" y="70"/>
                      <a:pt x="30" y="67"/>
                      <a:pt x="12" y="56"/>
                    </a:cubicBezTo>
                    <a:cubicBezTo>
                      <a:pt x="11" y="56"/>
                      <a:pt x="6" y="52"/>
                      <a:pt x="6" y="51"/>
                    </a:cubicBezTo>
                    <a:cubicBezTo>
                      <a:pt x="3" y="52"/>
                      <a:pt x="5" y="52"/>
                      <a:pt x="0" y="51"/>
                    </a:cubicBezTo>
                    <a:cubicBezTo>
                      <a:pt x="0" y="242"/>
                      <a:pt x="0" y="242"/>
                      <a:pt x="0" y="242"/>
                    </a:cubicBezTo>
                    <a:cubicBezTo>
                      <a:pt x="6" y="247"/>
                      <a:pt x="19" y="240"/>
                      <a:pt x="25" y="248"/>
                    </a:cubicBezTo>
                    <a:cubicBezTo>
                      <a:pt x="29" y="254"/>
                      <a:pt x="38" y="266"/>
                      <a:pt x="47" y="266"/>
                    </a:cubicBezTo>
                    <a:cubicBezTo>
                      <a:pt x="53" y="266"/>
                      <a:pt x="53" y="257"/>
                      <a:pt x="59" y="255"/>
                    </a:cubicBezTo>
                    <a:cubicBezTo>
                      <a:pt x="62" y="254"/>
                      <a:pt x="64" y="255"/>
                      <a:pt x="67" y="253"/>
                    </a:cubicBezTo>
                    <a:cubicBezTo>
                      <a:pt x="81" y="266"/>
                      <a:pt x="87" y="271"/>
                      <a:pt x="99" y="288"/>
                    </a:cubicBezTo>
                    <a:cubicBezTo>
                      <a:pt x="100" y="290"/>
                      <a:pt x="103" y="291"/>
                      <a:pt x="105" y="295"/>
                    </a:cubicBezTo>
                    <a:cubicBezTo>
                      <a:pt x="106" y="300"/>
                      <a:pt x="108" y="306"/>
                      <a:pt x="113" y="311"/>
                    </a:cubicBezTo>
                    <a:cubicBezTo>
                      <a:pt x="116" y="314"/>
                      <a:pt x="121" y="313"/>
                      <a:pt x="124" y="316"/>
                    </a:cubicBezTo>
                    <a:cubicBezTo>
                      <a:pt x="128" y="320"/>
                      <a:pt x="135" y="322"/>
                      <a:pt x="135" y="332"/>
                    </a:cubicBezTo>
                    <a:cubicBezTo>
                      <a:pt x="135" y="336"/>
                      <a:pt x="129" y="337"/>
                      <a:pt x="129" y="340"/>
                    </a:cubicBezTo>
                    <a:cubicBezTo>
                      <a:pt x="129" y="343"/>
                      <a:pt x="132" y="344"/>
                      <a:pt x="132" y="347"/>
                    </a:cubicBezTo>
                    <a:cubicBezTo>
                      <a:pt x="132" y="352"/>
                      <a:pt x="130" y="364"/>
                      <a:pt x="136" y="366"/>
                    </a:cubicBezTo>
                    <a:cubicBezTo>
                      <a:pt x="140" y="367"/>
                      <a:pt x="143" y="367"/>
                      <a:pt x="146" y="370"/>
                    </a:cubicBezTo>
                    <a:cubicBezTo>
                      <a:pt x="150" y="373"/>
                      <a:pt x="145" y="379"/>
                      <a:pt x="150" y="383"/>
                    </a:cubicBezTo>
                    <a:cubicBezTo>
                      <a:pt x="150" y="383"/>
                      <a:pt x="162" y="390"/>
                      <a:pt x="162" y="391"/>
                    </a:cubicBezTo>
                    <a:cubicBezTo>
                      <a:pt x="165" y="401"/>
                      <a:pt x="166" y="413"/>
                      <a:pt x="181" y="413"/>
                    </a:cubicBezTo>
                    <a:cubicBezTo>
                      <a:pt x="183" y="422"/>
                      <a:pt x="199" y="416"/>
                      <a:pt x="202" y="428"/>
                    </a:cubicBezTo>
                    <a:cubicBezTo>
                      <a:pt x="204" y="432"/>
                      <a:pt x="215" y="433"/>
                      <a:pt x="219" y="437"/>
                    </a:cubicBezTo>
                    <a:cubicBezTo>
                      <a:pt x="220" y="438"/>
                      <a:pt x="222" y="439"/>
                      <a:pt x="224" y="440"/>
                    </a:cubicBezTo>
                    <a:cubicBezTo>
                      <a:pt x="224" y="440"/>
                      <a:pt x="224" y="440"/>
                      <a:pt x="224" y="440"/>
                    </a:cubicBezTo>
                    <a:cubicBezTo>
                      <a:pt x="577" y="440"/>
                      <a:pt x="577" y="440"/>
                      <a:pt x="577" y="440"/>
                    </a:cubicBezTo>
                    <a:cubicBezTo>
                      <a:pt x="577" y="435"/>
                      <a:pt x="577" y="435"/>
                      <a:pt x="577" y="435"/>
                    </a:cubicBezTo>
                    <a:cubicBezTo>
                      <a:pt x="583" y="439"/>
                      <a:pt x="582" y="443"/>
                      <a:pt x="588" y="446"/>
                    </a:cubicBezTo>
                    <a:cubicBezTo>
                      <a:pt x="610" y="446"/>
                      <a:pt x="610" y="446"/>
                      <a:pt x="610" y="446"/>
                    </a:cubicBezTo>
                    <a:cubicBezTo>
                      <a:pt x="619" y="455"/>
                      <a:pt x="630" y="455"/>
                      <a:pt x="647" y="455"/>
                    </a:cubicBezTo>
                    <a:cubicBezTo>
                      <a:pt x="652" y="453"/>
                      <a:pt x="653" y="455"/>
                      <a:pt x="658" y="452"/>
                    </a:cubicBezTo>
                    <a:cubicBezTo>
                      <a:pt x="662" y="450"/>
                      <a:pt x="661" y="443"/>
                      <a:pt x="665" y="443"/>
                    </a:cubicBezTo>
                    <a:cubicBezTo>
                      <a:pt x="670" y="443"/>
                      <a:pt x="674" y="451"/>
                      <a:pt x="676" y="453"/>
                    </a:cubicBezTo>
                    <a:cubicBezTo>
                      <a:pt x="677" y="451"/>
                      <a:pt x="676" y="448"/>
                      <a:pt x="676" y="447"/>
                    </a:cubicBezTo>
                    <a:cubicBezTo>
                      <a:pt x="677" y="447"/>
                      <a:pt x="678" y="447"/>
                      <a:pt x="680" y="447"/>
                    </a:cubicBezTo>
                    <a:cubicBezTo>
                      <a:pt x="682" y="447"/>
                      <a:pt x="701" y="462"/>
                      <a:pt x="702" y="463"/>
                    </a:cubicBezTo>
                    <a:cubicBezTo>
                      <a:pt x="704" y="469"/>
                      <a:pt x="702" y="473"/>
                      <a:pt x="705" y="477"/>
                    </a:cubicBezTo>
                    <a:cubicBezTo>
                      <a:pt x="715" y="487"/>
                      <a:pt x="729" y="485"/>
                      <a:pt x="740" y="492"/>
                    </a:cubicBezTo>
                    <a:cubicBezTo>
                      <a:pt x="752" y="492"/>
                      <a:pt x="752" y="492"/>
                      <a:pt x="752" y="492"/>
                    </a:cubicBezTo>
                    <a:cubicBezTo>
                      <a:pt x="757" y="495"/>
                      <a:pt x="763" y="500"/>
                      <a:pt x="763" y="506"/>
                    </a:cubicBezTo>
                    <a:cubicBezTo>
                      <a:pt x="763" y="509"/>
                      <a:pt x="762" y="512"/>
                      <a:pt x="759" y="512"/>
                    </a:cubicBezTo>
                    <a:cubicBezTo>
                      <a:pt x="754" y="512"/>
                      <a:pt x="748" y="506"/>
                      <a:pt x="747" y="504"/>
                    </a:cubicBezTo>
                    <a:cubicBezTo>
                      <a:pt x="745" y="511"/>
                      <a:pt x="741" y="532"/>
                      <a:pt x="735" y="532"/>
                    </a:cubicBezTo>
                    <a:cubicBezTo>
                      <a:pt x="730" y="538"/>
                      <a:pt x="725" y="541"/>
                      <a:pt x="725" y="547"/>
                    </a:cubicBezTo>
                    <a:cubicBezTo>
                      <a:pt x="726" y="549"/>
                      <a:pt x="729" y="553"/>
                      <a:pt x="732" y="553"/>
                    </a:cubicBezTo>
                    <a:cubicBezTo>
                      <a:pt x="736" y="553"/>
                      <a:pt x="736" y="550"/>
                      <a:pt x="738" y="548"/>
                    </a:cubicBezTo>
                    <a:cubicBezTo>
                      <a:pt x="742" y="544"/>
                      <a:pt x="748" y="545"/>
                      <a:pt x="755" y="545"/>
                    </a:cubicBezTo>
                    <a:cubicBezTo>
                      <a:pt x="760" y="545"/>
                      <a:pt x="763" y="548"/>
                      <a:pt x="765" y="546"/>
                    </a:cubicBezTo>
                    <a:cubicBezTo>
                      <a:pt x="768" y="545"/>
                      <a:pt x="770" y="544"/>
                      <a:pt x="772" y="543"/>
                    </a:cubicBezTo>
                    <a:cubicBezTo>
                      <a:pt x="772" y="540"/>
                      <a:pt x="771" y="538"/>
                      <a:pt x="770" y="536"/>
                    </a:cubicBezTo>
                    <a:cubicBezTo>
                      <a:pt x="769" y="534"/>
                      <a:pt x="767" y="533"/>
                      <a:pt x="767" y="531"/>
                    </a:cubicBezTo>
                    <a:cubicBezTo>
                      <a:pt x="767" y="529"/>
                      <a:pt x="771" y="528"/>
                      <a:pt x="773" y="528"/>
                    </a:cubicBezTo>
                    <a:cubicBezTo>
                      <a:pt x="782" y="525"/>
                      <a:pt x="803" y="519"/>
                      <a:pt x="814" y="519"/>
                    </a:cubicBezTo>
                    <a:cubicBezTo>
                      <a:pt x="815" y="519"/>
                      <a:pt x="831" y="503"/>
                      <a:pt x="834" y="501"/>
                    </a:cubicBezTo>
                    <a:cubicBezTo>
                      <a:pt x="836" y="499"/>
                      <a:pt x="847" y="500"/>
                      <a:pt x="857" y="500"/>
                    </a:cubicBezTo>
                    <a:cubicBezTo>
                      <a:pt x="861" y="500"/>
                      <a:pt x="864" y="500"/>
                      <a:pt x="868" y="500"/>
                    </a:cubicBezTo>
                    <a:cubicBezTo>
                      <a:pt x="872" y="500"/>
                      <a:pt x="876" y="498"/>
                      <a:pt x="879" y="498"/>
                    </a:cubicBezTo>
                    <a:cubicBezTo>
                      <a:pt x="884" y="497"/>
                      <a:pt x="882" y="496"/>
                      <a:pt x="884" y="494"/>
                    </a:cubicBezTo>
                    <a:cubicBezTo>
                      <a:pt x="892" y="486"/>
                      <a:pt x="892" y="471"/>
                      <a:pt x="903" y="463"/>
                    </a:cubicBezTo>
                    <a:cubicBezTo>
                      <a:pt x="908" y="470"/>
                      <a:pt x="916" y="460"/>
                      <a:pt x="920" y="467"/>
                    </a:cubicBezTo>
                    <a:cubicBezTo>
                      <a:pt x="926" y="478"/>
                      <a:pt x="922" y="494"/>
                      <a:pt x="928" y="505"/>
                    </a:cubicBezTo>
                    <a:lnTo>
                      <a:pt x="928" y="503"/>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26" name="Freeform 51">
                <a:extLst>
                  <a:ext uri="{FF2B5EF4-FFF2-40B4-BE49-F238E27FC236}">
                    <a16:creationId xmlns:a16="http://schemas.microsoft.com/office/drawing/2014/main" id="{3F59D856-BF71-D84E-9947-74D85BDB9D0E}"/>
                  </a:ext>
                </a:extLst>
              </p:cNvPr>
              <p:cNvSpPr>
                <a:spLocks/>
              </p:cNvSpPr>
              <p:nvPr/>
            </p:nvSpPr>
            <p:spPr bwMode="auto">
              <a:xfrm>
                <a:off x="1585913" y="1417638"/>
                <a:ext cx="623888" cy="457200"/>
              </a:xfrm>
              <a:custGeom>
                <a:avLst/>
                <a:gdLst/>
                <a:ahLst/>
                <a:cxnLst>
                  <a:cxn ang="0">
                    <a:pos x="334" y="228"/>
                  </a:cxn>
                  <a:cxn ang="0">
                    <a:pos x="381" y="252"/>
                  </a:cxn>
                  <a:cxn ang="0">
                    <a:pos x="401" y="239"/>
                  </a:cxn>
                  <a:cxn ang="0">
                    <a:pos x="439" y="281"/>
                  </a:cxn>
                  <a:cxn ang="0">
                    <a:pos x="458" y="302"/>
                  </a:cxn>
                  <a:cxn ang="0">
                    <a:pos x="463" y="326"/>
                  </a:cxn>
                  <a:cxn ang="0">
                    <a:pos x="440" y="314"/>
                  </a:cxn>
                  <a:cxn ang="0">
                    <a:pos x="427" y="300"/>
                  </a:cxn>
                  <a:cxn ang="0">
                    <a:pos x="426" y="286"/>
                  </a:cxn>
                  <a:cxn ang="0">
                    <a:pos x="414" y="286"/>
                  </a:cxn>
                  <a:cxn ang="0">
                    <a:pos x="412" y="270"/>
                  </a:cxn>
                  <a:cxn ang="0">
                    <a:pos x="390" y="261"/>
                  </a:cxn>
                  <a:cxn ang="0">
                    <a:pos x="363" y="252"/>
                  </a:cxn>
                  <a:cxn ang="0">
                    <a:pos x="299" y="236"/>
                  </a:cxn>
                  <a:cxn ang="0">
                    <a:pos x="240" y="221"/>
                  </a:cxn>
                  <a:cxn ang="0">
                    <a:pos x="200" y="252"/>
                  </a:cxn>
                  <a:cxn ang="0">
                    <a:pos x="199" y="245"/>
                  </a:cxn>
                  <a:cxn ang="0">
                    <a:pos x="218" y="219"/>
                  </a:cxn>
                  <a:cxn ang="0">
                    <a:pos x="213" y="214"/>
                  </a:cxn>
                  <a:cxn ang="0">
                    <a:pos x="173" y="260"/>
                  </a:cxn>
                  <a:cxn ang="0">
                    <a:pos x="143" y="288"/>
                  </a:cxn>
                  <a:cxn ang="0">
                    <a:pos x="79" y="322"/>
                  </a:cxn>
                  <a:cxn ang="0">
                    <a:pos x="57" y="328"/>
                  </a:cxn>
                  <a:cxn ang="0">
                    <a:pos x="92" y="307"/>
                  </a:cxn>
                  <a:cxn ang="0">
                    <a:pos x="148" y="256"/>
                  </a:cxn>
                  <a:cxn ang="0">
                    <a:pos x="125" y="262"/>
                  </a:cxn>
                  <a:cxn ang="0">
                    <a:pos x="110" y="266"/>
                  </a:cxn>
                  <a:cxn ang="0">
                    <a:pos x="88" y="261"/>
                  </a:cxn>
                  <a:cxn ang="0">
                    <a:pos x="76" y="264"/>
                  </a:cxn>
                  <a:cxn ang="0">
                    <a:pos x="72" y="244"/>
                  </a:cxn>
                  <a:cxn ang="0">
                    <a:pos x="60" y="245"/>
                  </a:cxn>
                  <a:cxn ang="0">
                    <a:pos x="37" y="224"/>
                  </a:cxn>
                  <a:cxn ang="0">
                    <a:pos x="52" y="180"/>
                  </a:cxn>
                  <a:cxn ang="0">
                    <a:pos x="79" y="152"/>
                  </a:cxn>
                  <a:cxn ang="0">
                    <a:pos x="85" y="145"/>
                  </a:cxn>
                  <a:cxn ang="0">
                    <a:pos x="60" y="153"/>
                  </a:cxn>
                  <a:cxn ang="0">
                    <a:pos x="18" y="150"/>
                  </a:cxn>
                  <a:cxn ang="0">
                    <a:pos x="13" y="133"/>
                  </a:cxn>
                  <a:cxn ang="0">
                    <a:pos x="40" y="106"/>
                  </a:cxn>
                  <a:cxn ang="0">
                    <a:pos x="64" y="116"/>
                  </a:cxn>
                  <a:cxn ang="0">
                    <a:pos x="50" y="95"/>
                  </a:cxn>
                  <a:cxn ang="0">
                    <a:pos x="13" y="68"/>
                  </a:cxn>
                  <a:cxn ang="0">
                    <a:pos x="44" y="56"/>
                  </a:cxn>
                  <a:cxn ang="0">
                    <a:pos x="117" y="13"/>
                  </a:cxn>
                  <a:cxn ang="0">
                    <a:pos x="150" y="7"/>
                  </a:cxn>
                  <a:cxn ang="0">
                    <a:pos x="157" y="7"/>
                  </a:cxn>
                  <a:cxn ang="0">
                    <a:pos x="189" y="11"/>
                  </a:cxn>
                  <a:cxn ang="0">
                    <a:pos x="236" y="20"/>
                  </a:cxn>
                  <a:cxn ang="0">
                    <a:pos x="307" y="28"/>
                  </a:cxn>
                  <a:cxn ang="0">
                    <a:pos x="334" y="36"/>
                  </a:cxn>
                </a:cxnLst>
                <a:rect l="0" t="0" r="r" b="b"/>
                <a:pathLst>
                  <a:path w="469" h="343">
                    <a:moveTo>
                      <a:pt x="334" y="37"/>
                    </a:moveTo>
                    <a:cubicBezTo>
                      <a:pt x="334" y="228"/>
                      <a:pt x="334" y="228"/>
                      <a:pt x="334" y="228"/>
                    </a:cubicBezTo>
                    <a:cubicBezTo>
                      <a:pt x="340" y="233"/>
                      <a:pt x="353" y="226"/>
                      <a:pt x="359" y="234"/>
                    </a:cubicBezTo>
                    <a:cubicBezTo>
                      <a:pt x="363" y="240"/>
                      <a:pt x="372" y="252"/>
                      <a:pt x="381" y="252"/>
                    </a:cubicBezTo>
                    <a:cubicBezTo>
                      <a:pt x="387" y="252"/>
                      <a:pt x="387" y="243"/>
                      <a:pt x="393" y="241"/>
                    </a:cubicBezTo>
                    <a:cubicBezTo>
                      <a:pt x="396" y="240"/>
                      <a:pt x="398" y="241"/>
                      <a:pt x="401" y="239"/>
                    </a:cubicBezTo>
                    <a:cubicBezTo>
                      <a:pt x="415" y="252"/>
                      <a:pt x="421" y="257"/>
                      <a:pt x="433" y="274"/>
                    </a:cubicBezTo>
                    <a:cubicBezTo>
                      <a:pt x="434" y="276"/>
                      <a:pt x="437" y="277"/>
                      <a:pt x="439" y="281"/>
                    </a:cubicBezTo>
                    <a:cubicBezTo>
                      <a:pt x="440" y="286"/>
                      <a:pt x="442" y="292"/>
                      <a:pt x="447" y="297"/>
                    </a:cubicBezTo>
                    <a:cubicBezTo>
                      <a:pt x="450" y="300"/>
                      <a:pt x="455" y="299"/>
                      <a:pt x="458" y="302"/>
                    </a:cubicBezTo>
                    <a:cubicBezTo>
                      <a:pt x="462" y="306"/>
                      <a:pt x="469" y="308"/>
                      <a:pt x="469" y="318"/>
                    </a:cubicBezTo>
                    <a:cubicBezTo>
                      <a:pt x="469" y="322"/>
                      <a:pt x="463" y="323"/>
                      <a:pt x="463" y="326"/>
                    </a:cubicBezTo>
                    <a:cubicBezTo>
                      <a:pt x="461" y="326"/>
                      <a:pt x="461" y="327"/>
                      <a:pt x="459" y="327"/>
                    </a:cubicBezTo>
                    <a:cubicBezTo>
                      <a:pt x="451" y="327"/>
                      <a:pt x="440" y="318"/>
                      <a:pt x="440" y="314"/>
                    </a:cubicBezTo>
                    <a:cubicBezTo>
                      <a:pt x="440" y="310"/>
                      <a:pt x="440" y="311"/>
                      <a:pt x="440" y="307"/>
                    </a:cubicBezTo>
                    <a:cubicBezTo>
                      <a:pt x="440" y="300"/>
                      <a:pt x="435" y="300"/>
                      <a:pt x="427" y="300"/>
                    </a:cubicBezTo>
                    <a:cubicBezTo>
                      <a:pt x="421" y="300"/>
                      <a:pt x="419" y="296"/>
                      <a:pt x="419" y="294"/>
                    </a:cubicBezTo>
                    <a:cubicBezTo>
                      <a:pt x="419" y="290"/>
                      <a:pt x="426" y="290"/>
                      <a:pt x="426" y="286"/>
                    </a:cubicBezTo>
                    <a:cubicBezTo>
                      <a:pt x="426" y="283"/>
                      <a:pt x="426" y="281"/>
                      <a:pt x="426" y="281"/>
                    </a:cubicBezTo>
                    <a:cubicBezTo>
                      <a:pt x="417" y="281"/>
                      <a:pt x="420" y="286"/>
                      <a:pt x="414" y="286"/>
                    </a:cubicBezTo>
                    <a:cubicBezTo>
                      <a:pt x="412" y="286"/>
                      <a:pt x="407" y="282"/>
                      <a:pt x="407" y="280"/>
                    </a:cubicBezTo>
                    <a:cubicBezTo>
                      <a:pt x="407" y="274"/>
                      <a:pt x="410" y="273"/>
                      <a:pt x="412" y="270"/>
                    </a:cubicBezTo>
                    <a:cubicBezTo>
                      <a:pt x="409" y="268"/>
                      <a:pt x="405" y="264"/>
                      <a:pt x="404" y="267"/>
                    </a:cubicBezTo>
                    <a:cubicBezTo>
                      <a:pt x="397" y="267"/>
                      <a:pt x="394" y="264"/>
                      <a:pt x="390" y="261"/>
                    </a:cubicBezTo>
                    <a:cubicBezTo>
                      <a:pt x="389" y="264"/>
                      <a:pt x="387" y="269"/>
                      <a:pt x="384" y="269"/>
                    </a:cubicBezTo>
                    <a:cubicBezTo>
                      <a:pt x="375" y="269"/>
                      <a:pt x="368" y="256"/>
                      <a:pt x="363" y="252"/>
                    </a:cubicBezTo>
                    <a:cubicBezTo>
                      <a:pt x="352" y="243"/>
                      <a:pt x="337" y="244"/>
                      <a:pt x="323" y="236"/>
                    </a:cubicBezTo>
                    <a:cubicBezTo>
                      <a:pt x="299" y="236"/>
                      <a:pt x="299" y="236"/>
                      <a:pt x="299" y="236"/>
                    </a:cubicBezTo>
                    <a:cubicBezTo>
                      <a:pt x="285" y="232"/>
                      <a:pt x="265" y="230"/>
                      <a:pt x="258" y="214"/>
                    </a:cubicBezTo>
                    <a:cubicBezTo>
                      <a:pt x="252" y="217"/>
                      <a:pt x="244" y="219"/>
                      <a:pt x="240" y="221"/>
                    </a:cubicBezTo>
                    <a:cubicBezTo>
                      <a:pt x="241" y="224"/>
                      <a:pt x="242" y="225"/>
                      <a:pt x="244" y="227"/>
                    </a:cubicBezTo>
                    <a:cubicBezTo>
                      <a:pt x="238" y="236"/>
                      <a:pt x="210" y="252"/>
                      <a:pt x="200" y="252"/>
                    </a:cubicBezTo>
                    <a:cubicBezTo>
                      <a:pt x="198" y="252"/>
                      <a:pt x="195" y="251"/>
                      <a:pt x="195" y="249"/>
                    </a:cubicBezTo>
                    <a:cubicBezTo>
                      <a:pt x="195" y="246"/>
                      <a:pt x="198" y="246"/>
                      <a:pt x="199" y="245"/>
                    </a:cubicBezTo>
                    <a:cubicBezTo>
                      <a:pt x="197" y="242"/>
                      <a:pt x="199" y="242"/>
                      <a:pt x="199" y="240"/>
                    </a:cubicBezTo>
                    <a:cubicBezTo>
                      <a:pt x="199" y="230"/>
                      <a:pt x="205" y="223"/>
                      <a:pt x="218" y="219"/>
                    </a:cubicBezTo>
                    <a:cubicBezTo>
                      <a:pt x="218" y="217"/>
                      <a:pt x="218" y="216"/>
                      <a:pt x="218" y="214"/>
                    </a:cubicBezTo>
                    <a:cubicBezTo>
                      <a:pt x="214" y="214"/>
                      <a:pt x="215" y="214"/>
                      <a:pt x="213" y="214"/>
                    </a:cubicBezTo>
                    <a:cubicBezTo>
                      <a:pt x="203" y="214"/>
                      <a:pt x="173" y="239"/>
                      <a:pt x="173" y="253"/>
                    </a:cubicBezTo>
                    <a:cubicBezTo>
                      <a:pt x="173" y="255"/>
                      <a:pt x="173" y="258"/>
                      <a:pt x="173" y="260"/>
                    </a:cubicBezTo>
                    <a:cubicBezTo>
                      <a:pt x="173" y="270"/>
                      <a:pt x="164" y="273"/>
                      <a:pt x="154" y="277"/>
                    </a:cubicBezTo>
                    <a:cubicBezTo>
                      <a:pt x="148" y="280"/>
                      <a:pt x="146" y="284"/>
                      <a:pt x="143" y="288"/>
                    </a:cubicBezTo>
                    <a:cubicBezTo>
                      <a:pt x="136" y="297"/>
                      <a:pt x="121" y="301"/>
                      <a:pt x="114" y="308"/>
                    </a:cubicBezTo>
                    <a:cubicBezTo>
                      <a:pt x="107" y="315"/>
                      <a:pt x="91" y="320"/>
                      <a:pt x="79" y="322"/>
                    </a:cubicBezTo>
                    <a:cubicBezTo>
                      <a:pt x="63" y="324"/>
                      <a:pt x="54" y="343"/>
                      <a:pt x="35" y="337"/>
                    </a:cubicBezTo>
                    <a:cubicBezTo>
                      <a:pt x="41" y="329"/>
                      <a:pt x="49" y="333"/>
                      <a:pt x="57" y="328"/>
                    </a:cubicBezTo>
                    <a:cubicBezTo>
                      <a:pt x="62" y="325"/>
                      <a:pt x="66" y="316"/>
                      <a:pt x="71" y="314"/>
                    </a:cubicBezTo>
                    <a:cubicBezTo>
                      <a:pt x="78" y="309"/>
                      <a:pt x="87" y="314"/>
                      <a:pt x="92" y="307"/>
                    </a:cubicBezTo>
                    <a:cubicBezTo>
                      <a:pt x="99" y="297"/>
                      <a:pt x="117" y="290"/>
                      <a:pt x="127" y="283"/>
                    </a:cubicBezTo>
                    <a:cubicBezTo>
                      <a:pt x="137" y="276"/>
                      <a:pt x="137" y="263"/>
                      <a:pt x="148" y="256"/>
                    </a:cubicBezTo>
                    <a:cubicBezTo>
                      <a:pt x="141" y="256"/>
                      <a:pt x="141" y="256"/>
                      <a:pt x="141" y="256"/>
                    </a:cubicBezTo>
                    <a:cubicBezTo>
                      <a:pt x="135" y="259"/>
                      <a:pt x="132" y="262"/>
                      <a:pt x="125" y="262"/>
                    </a:cubicBezTo>
                    <a:cubicBezTo>
                      <a:pt x="120" y="262"/>
                      <a:pt x="117" y="260"/>
                      <a:pt x="113" y="258"/>
                    </a:cubicBezTo>
                    <a:cubicBezTo>
                      <a:pt x="112" y="262"/>
                      <a:pt x="110" y="263"/>
                      <a:pt x="110" y="266"/>
                    </a:cubicBezTo>
                    <a:cubicBezTo>
                      <a:pt x="99" y="262"/>
                      <a:pt x="96" y="260"/>
                      <a:pt x="89" y="254"/>
                    </a:cubicBezTo>
                    <a:cubicBezTo>
                      <a:pt x="88" y="257"/>
                      <a:pt x="88" y="259"/>
                      <a:pt x="88" y="261"/>
                    </a:cubicBezTo>
                    <a:cubicBezTo>
                      <a:pt x="84" y="261"/>
                      <a:pt x="85" y="261"/>
                      <a:pt x="83" y="261"/>
                    </a:cubicBezTo>
                    <a:cubicBezTo>
                      <a:pt x="80" y="261"/>
                      <a:pt x="78" y="264"/>
                      <a:pt x="76" y="264"/>
                    </a:cubicBezTo>
                    <a:cubicBezTo>
                      <a:pt x="74" y="264"/>
                      <a:pt x="72" y="257"/>
                      <a:pt x="72" y="253"/>
                    </a:cubicBezTo>
                    <a:cubicBezTo>
                      <a:pt x="72" y="248"/>
                      <a:pt x="72" y="248"/>
                      <a:pt x="72" y="244"/>
                    </a:cubicBezTo>
                    <a:cubicBezTo>
                      <a:pt x="72" y="243"/>
                      <a:pt x="72" y="238"/>
                      <a:pt x="68" y="238"/>
                    </a:cubicBezTo>
                    <a:cubicBezTo>
                      <a:pt x="65" y="238"/>
                      <a:pt x="61" y="245"/>
                      <a:pt x="60" y="245"/>
                    </a:cubicBezTo>
                    <a:cubicBezTo>
                      <a:pt x="54" y="245"/>
                      <a:pt x="33" y="229"/>
                      <a:pt x="30" y="225"/>
                    </a:cubicBezTo>
                    <a:cubicBezTo>
                      <a:pt x="32" y="225"/>
                      <a:pt x="35" y="224"/>
                      <a:pt x="37" y="224"/>
                    </a:cubicBezTo>
                    <a:cubicBezTo>
                      <a:pt x="33" y="214"/>
                      <a:pt x="19" y="212"/>
                      <a:pt x="19" y="205"/>
                    </a:cubicBezTo>
                    <a:cubicBezTo>
                      <a:pt x="19" y="191"/>
                      <a:pt x="43" y="180"/>
                      <a:pt x="52" y="180"/>
                    </a:cubicBezTo>
                    <a:cubicBezTo>
                      <a:pt x="56" y="180"/>
                      <a:pt x="86" y="169"/>
                      <a:pt x="86" y="163"/>
                    </a:cubicBezTo>
                    <a:cubicBezTo>
                      <a:pt x="86" y="160"/>
                      <a:pt x="79" y="153"/>
                      <a:pt x="79" y="152"/>
                    </a:cubicBezTo>
                    <a:cubicBezTo>
                      <a:pt x="83" y="150"/>
                      <a:pt x="82" y="150"/>
                      <a:pt x="85" y="152"/>
                    </a:cubicBezTo>
                    <a:cubicBezTo>
                      <a:pt x="85" y="145"/>
                      <a:pt x="85" y="145"/>
                      <a:pt x="85" y="145"/>
                    </a:cubicBezTo>
                    <a:cubicBezTo>
                      <a:pt x="81" y="145"/>
                      <a:pt x="81" y="145"/>
                      <a:pt x="79" y="145"/>
                    </a:cubicBezTo>
                    <a:cubicBezTo>
                      <a:pt x="72" y="145"/>
                      <a:pt x="69" y="153"/>
                      <a:pt x="60" y="153"/>
                    </a:cubicBezTo>
                    <a:cubicBezTo>
                      <a:pt x="51" y="153"/>
                      <a:pt x="48" y="148"/>
                      <a:pt x="41" y="150"/>
                    </a:cubicBezTo>
                    <a:cubicBezTo>
                      <a:pt x="32" y="150"/>
                      <a:pt x="21" y="150"/>
                      <a:pt x="18" y="150"/>
                    </a:cubicBezTo>
                    <a:cubicBezTo>
                      <a:pt x="17" y="143"/>
                      <a:pt x="12" y="141"/>
                      <a:pt x="12" y="137"/>
                    </a:cubicBezTo>
                    <a:cubicBezTo>
                      <a:pt x="12" y="136"/>
                      <a:pt x="13" y="134"/>
                      <a:pt x="13" y="133"/>
                    </a:cubicBezTo>
                    <a:cubicBezTo>
                      <a:pt x="6" y="133"/>
                      <a:pt x="2" y="130"/>
                      <a:pt x="0" y="126"/>
                    </a:cubicBezTo>
                    <a:cubicBezTo>
                      <a:pt x="11" y="119"/>
                      <a:pt x="29" y="113"/>
                      <a:pt x="40" y="106"/>
                    </a:cubicBezTo>
                    <a:cubicBezTo>
                      <a:pt x="48" y="106"/>
                      <a:pt x="48" y="106"/>
                      <a:pt x="48" y="106"/>
                    </a:cubicBezTo>
                    <a:cubicBezTo>
                      <a:pt x="48" y="120"/>
                      <a:pt x="55" y="116"/>
                      <a:pt x="64" y="116"/>
                    </a:cubicBezTo>
                    <a:cubicBezTo>
                      <a:pt x="70" y="116"/>
                      <a:pt x="71" y="118"/>
                      <a:pt x="76" y="116"/>
                    </a:cubicBezTo>
                    <a:cubicBezTo>
                      <a:pt x="72" y="102"/>
                      <a:pt x="63" y="101"/>
                      <a:pt x="50" y="95"/>
                    </a:cubicBezTo>
                    <a:cubicBezTo>
                      <a:pt x="46" y="94"/>
                      <a:pt x="41" y="80"/>
                      <a:pt x="37" y="78"/>
                    </a:cubicBezTo>
                    <a:cubicBezTo>
                      <a:pt x="31" y="75"/>
                      <a:pt x="13" y="71"/>
                      <a:pt x="13" y="68"/>
                    </a:cubicBezTo>
                    <a:cubicBezTo>
                      <a:pt x="13" y="68"/>
                      <a:pt x="20" y="57"/>
                      <a:pt x="20" y="56"/>
                    </a:cubicBezTo>
                    <a:cubicBezTo>
                      <a:pt x="44" y="56"/>
                      <a:pt x="44" y="56"/>
                      <a:pt x="44" y="56"/>
                    </a:cubicBezTo>
                    <a:cubicBezTo>
                      <a:pt x="57" y="38"/>
                      <a:pt x="77" y="21"/>
                      <a:pt x="101" y="14"/>
                    </a:cubicBezTo>
                    <a:cubicBezTo>
                      <a:pt x="107" y="12"/>
                      <a:pt x="111" y="15"/>
                      <a:pt x="117" y="13"/>
                    </a:cubicBezTo>
                    <a:cubicBezTo>
                      <a:pt x="124" y="10"/>
                      <a:pt x="128" y="0"/>
                      <a:pt x="136" y="0"/>
                    </a:cubicBezTo>
                    <a:cubicBezTo>
                      <a:pt x="142" y="0"/>
                      <a:pt x="144" y="5"/>
                      <a:pt x="150" y="7"/>
                    </a:cubicBezTo>
                    <a:cubicBezTo>
                      <a:pt x="147" y="10"/>
                      <a:pt x="147" y="11"/>
                      <a:pt x="146" y="13"/>
                    </a:cubicBezTo>
                    <a:cubicBezTo>
                      <a:pt x="150" y="14"/>
                      <a:pt x="154" y="11"/>
                      <a:pt x="157" y="7"/>
                    </a:cubicBezTo>
                    <a:cubicBezTo>
                      <a:pt x="162" y="9"/>
                      <a:pt x="163" y="10"/>
                      <a:pt x="167" y="11"/>
                    </a:cubicBezTo>
                    <a:cubicBezTo>
                      <a:pt x="189" y="11"/>
                      <a:pt x="189" y="11"/>
                      <a:pt x="189" y="11"/>
                    </a:cubicBezTo>
                    <a:cubicBezTo>
                      <a:pt x="194" y="15"/>
                      <a:pt x="196" y="17"/>
                      <a:pt x="202" y="20"/>
                    </a:cubicBezTo>
                    <a:cubicBezTo>
                      <a:pt x="236" y="20"/>
                      <a:pt x="236" y="20"/>
                      <a:pt x="236" y="20"/>
                    </a:cubicBezTo>
                    <a:cubicBezTo>
                      <a:pt x="245" y="29"/>
                      <a:pt x="272" y="31"/>
                      <a:pt x="286" y="31"/>
                    </a:cubicBezTo>
                    <a:cubicBezTo>
                      <a:pt x="294" y="31"/>
                      <a:pt x="299" y="28"/>
                      <a:pt x="307" y="28"/>
                    </a:cubicBezTo>
                    <a:cubicBezTo>
                      <a:pt x="319" y="28"/>
                      <a:pt x="323" y="34"/>
                      <a:pt x="334" y="37"/>
                    </a:cubicBezTo>
                    <a:cubicBezTo>
                      <a:pt x="334" y="36"/>
                      <a:pt x="334" y="36"/>
                      <a:pt x="334" y="36"/>
                    </a:cubicBezTo>
                    <a:lnTo>
                      <a:pt x="334" y="37"/>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27" name="Freeform 52">
                <a:extLst>
                  <a:ext uri="{FF2B5EF4-FFF2-40B4-BE49-F238E27FC236}">
                    <a16:creationId xmlns:a16="http://schemas.microsoft.com/office/drawing/2014/main" id="{0D9B91E8-23D7-5349-9340-0751607DCEC5}"/>
                  </a:ext>
                </a:extLst>
              </p:cNvPr>
              <p:cNvSpPr>
                <a:spLocks/>
              </p:cNvSpPr>
              <p:nvPr/>
            </p:nvSpPr>
            <p:spPr bwMode="auto">
              <a:xfrm>
                <a:off x="2149475" y="1820863"/>
                <a:ext cx="28575" cy="38100"/>
              </a:xfrm>
              <a:custGeom>
                <a:avLst/>
                <a:gdLst/>
                <a:ahLst/>
                <a:cxnLst>
                  <a:cxn ang="0">
                    <a:pos x="9" y="11"/>
                  </a:cxn>
                  <a:cxn ang="0">
                    <a:pos x="0" y="11"/>
                  </a:cxn>
                  <a:cxn ang="0">
                    <a:pos x="11" y="2"/>
                  </a:cxn>
                  <a:cxn ang="0">
                    <a:pos x="22" y="25"/>
                  </a:cxn>
                  <a:cxn ang="0">
                    <a:pos x="18" y="29"/>
                  </a:cxn>
                  <a:cxn ang="0">
                    <a:pos x="9" y="20"/>
                  </a:cxn>
                  <a:cxn ang="0">
                    <a:pos x="9" y="11"/>
                  </a:cxn>
                </a:cxnLst>
                <a:rect l="0" t="0" r="r" b="b"/>
                <a:pathLst>
                  <a:path w="22" h="29">
                    <a:moveTo>
                      <a:pt x="9" y="11"/>
                    </a:moveTo>
                    <a:cubicBezTo>
                      <a:pt x="2" y="9"/>
                      <a:pt x="5" y="7"/>
                      <a:pt x="0" y="11"/>
                    </a:cubicBezTo>
                    <a:cubicBezTo>
                      <a:pt x="0" y="0"/>
                      <a:pt x="2" y="0"/>
                      <a:pt x="11" y="2"/>
                    </a:cubicBezTo>
                    <a:cubicBezTo>
                      <a:pt x="10" y="14"/>
                      <a:pt x="22" y="15"/>
                      <a:pt x="22" y="25"/>
                    </a:cubicBezTo>
                    <a:cubicBezTo>
                      <a:pt x="22" y="28"/>
                      <a:pt x="20" y="29"/>
                      <a:pt x="18" y="29"/>
                    </a:cubicBezTo>
                    <a:cubicBezTo>
                      <a:pt x="14" y="29"/>
                      <a:pt x="9" y="20"/>
                      <a:pt x="9" y="20"/>
                    </a:cubicBezTo>
                    <a:cubicBezTo>
                      <a:pt x="9" y="16"/>
                      <a:pt x="8" y="13"/>
                      <a:pt x="9" y="11"/>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28" name="Freeform 53">
                <a:extLst>
                  <a:ext uri="{FF2B5EF4-FFF2-40B4-BE49-F238E27FC236}">
                    <a16:creationId xmlns:a16="http://schemas.microsoft.com/office/drawing/2014/main" id="{DF85DF52-2383-9944-B37E-1CCED19A8542}"/>
                  </a:ext>
                </a:extLst>
              </p:cNvPr>
              <p:cNvSpPr>
                <a:spLocks/>
              </p:cNvSpPr>
              <p:nvPr/>
            </p:nvSpPr>
            <p:spPr bwMode="auto">
              <a:xfrm>
                <a:off x="2105025" y="1776413"/>
                <a:ext cx="30163" cy="46038"/>
              </a:xfrm>
              <a:custGeom>
                <a:avLst/>
                <a:gdLst/>
                <a:ahLst/>
                <a:cxnLst>
                  <a:cxn ang="0">
                    <a:pos x="15" y="18"/>
                  </a:cxn>
                  <a:cxn ang="0">
                    <a:pos x="19" y="18"/>
                  </a:cxn>
                  <a:cxn ang="0">
                    <a:pos x="19" y="35"/>
                  </a:cxn>
                  <a:cxn ang="0">
                    <a:pos x="11" y="17"/>
                  </a:cxn>
                  <a:cxn ang="0">
                    <a:pos x="0" y="4"/>
                  </a:cxn>
                  <a:cxn ang="0">
                    <a:pos x="5" y="0"/>
                  </a:cxn>
                  <a:cxn ang="0">
                    <a:pos x="15" y="0"/>
                  </a:cxn>
                  <a:cxn ang="0">
                    <a:pos x="15" y="18"/>
                  </a:cxn>
                </a:cxnLst>
                <a:rect l="0" t="0" r="r" b="b"/>
                <a:pathLst>
                  <a:path w="23" h="35">
                    <a:moveTo>
                      <a:pt x="15" y="18"/>
                    </a:moveTo>
                    <a:cubicBezTo>
                      <a:pt x="15" y="19"/>
                      <a:pt x="19" y="19"/>
                      <a:pt x="19" y="18"/>
                    </a:cubicBezTo>
                    <a:cubicBezTo>
                      <a:pt x="19" y="24"/>
                      <a:pt x="23" y="30"/>
                      <a:pt x="19" y="35"/>
                    </a:cubicBezTo>
                    <a:cubicBezTo>
                      <a:pt x="13" y="30"/>
                      <a:pt x="11" y="24"/>
                      <a:pt x="11" y="17"/>
                    </a:cubicBezTo>
                    <a:cubicBezTo>
                      <a:pt x="5" y="16"/>
                      <a:pt x="0" y="11"/>
                      <a:pt x="0" y="4"/>
                    </a:cubicBezTo>
                    <a:cubicBezTo>
                      <a:pt x="0" y="1"/>
                      <a:pt x="3" y="0"/>
                      <a:pt x="5" y="0"/>
                    </a:cubicBezTo>
                    <a:cubicBezTo>
                      <a:pt x="13" y="0"/>
                      <a:pt x="9" y="3"/>
                      <a:pt x="15" y="0"/>
                    </a:cubicBezTo>
                    <a:cubicBezTo>
                      <a:pt x="15" y="11"/>
                      <a:pt x="13" y="11"/>
                      <a:pt x="15" y="18"/>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29" name="Freeform 54">
                <a:extLst>
                  <a:ext uri="{FF2B5EF4-FFF2-40B4-BE49-F238E27FC236}">
                    <a16:creationId xmlns:a16="http://schemas.microsoft.com/office/drawing/2014/main" id="{6D5E433C-18CB-104D-86F6-1A4DF26BA546}"/>
                  </a:ext>
                </a:extLst>
              </p:cNvPr>
              <p:cNvSpPr>
                <a:spLocks/>
              </p:cNvSpPr>
              <p:nvPr/>
            </p:nvSpPr>
            <p:spPr bwMode="auto">
              <a:xfrm>
                <a:off x="2389188" y="1335088"/>
                <a:ext cx="307975" cy="161925"/>
              </a:xfrm>
              <a:custGeom>
                <a:avLst/>
                <a:gdLst/>
                <a:ahLst/>
                <a:cxnLst>
                  <a:cxn ang="0">
                    <a:pos x="214" y="96"/>
                  </a:cxn>
                  <a:cxn ang="0">
                    <a:pos x="209" y="100"/>
                  </a:cxn>
                  <a:cxn ang="0">
                    <a:pos x="215" y="103"/>
                  </a:cxn>
                  <a:cxn ang="0">
                    <a:pos x="220" y="110"/>
                  </a:cxn>
                  <a:cxn ang="0">
                    <a:pos x="195" y="118"/>
                  </a:cxn>
                  <a:cxn ang="0">
                    <a:pos x="158" y="104"/>
                  </a:cxn>
                  <a:cxn ang="0">
                    <a:pos x="147" y="112"/>
                  </a:cxn>
                  <a:cxn ang="0">
                    <a:pos x="115" y="121"/>
                  </a:cxn>
                  <a:cxn ang="0">
                    <a:pos x="75" y="121"/>
                  </a:cxn>
                  <a:cxn ang="0">
                    <a:pos x="68" y="110"/>
                  </a:cxn>
                  <a:cxn ang="0">
                    <a:pos x="43" y="108"/>
                  </a:cxn>
                  <a:cxn ang="0">
                    <a:pos x="23" y="92"/>
                  </a:cxn>
                  <a:cxn ang="0">
                    <a:pos x="65" y="82"/>
                  </a:cxn>
                  <a:cxn ang="0">
                    <a:pos x="80" y="81"/>
                  </a:cxn>
                  <a:cxn ang="0">
                    <a:pos x="69" y="77"/>
                  </a:cxn>
                  <a:cxn ang="0">
                    <a:pos x="45" y="77"/>
                  </a:cxn>
                  <a:cxn ang="0">
                    <a:pos x="12" y="69"/>
                  </a:cxn>
                  <a:cxn ang="0">
                    <a:pos x="29" y="60"/>
                  </a:cxn>
                  <a:cxn ang="0">
                    <a:pos x="14" y="59"/>
                  </a:cxn>
                  <a:cxn ang="0">
                    <a:pos x="0" y="51"/>
                  </a:cxn>
                  <a:cxn ang="0">
                    <a:pos x="56" y="13"/>
                  </a:cxn>
                  <a:cxn ang="0">
                    <a:pos x="64" y="29"/>
                  </a:cxn>
                  <a:cxn ang="0">
                    <a:pos x="78" y="21"/>
                  </a:cxn>
                  <a:cxn ang="0">
                    <a:pos x="98" y="34"/>
                  </a:cxn>
                  <a:cxn ang="0">
                    <a:pos x="111" y="31"/>
                  </a:cxn>
                  <a:cxn ang="0">
                    <a:pos x="109" y="23"/>
                  </a:cxn>
                  <a:cxn ang="0">
                    <a:pos x="118" y="23"/>
                  </a:cxn>
                  <a:cxn ang="0">
                    <a:pos x="133" y="35"/>
                  </a:cxn>
                  <a:cxn ang="0">
                    <a:pos x="140" y="51"/>
                  </a:cxn>
                  <a:cxn ang="0">
                    <a:pos x="146" y="48"/>
                  </a:cxn>
                  <a:cxn ang="0">
                    <a:pos x="136" y="17"/>
                  </a:cxn>
                  <a:cxn ang="0">
                    <a:pos x="144" y="12"/>
                  </a:cxn>
                  <a:cxn ang="0">
                    <a:pos x="156" y="12"/>
                  </a:cxn>
                  <a:cxn ang="0">
                    <a:pos x="156" y="7"/>
                  </a:cxn>
                  <a:cxn ang="0">
                    <a:pos x="169" y="0"/>
                  </a:cxn>
                  <a:cxn ang="0">
                    <a:pos x="184" y="10"/>
                  </a:cxn>
                  <a:cxn ang="0">
                    <a:pos x="175" y="24"/>
                  </a:cxn>
                  <a:cxn ang="0">
                    <a:pos x="187" y="62"/>
                  </a:cxn>
                  <a:cxn ang="0">
                    <a:pos x="232" y="92"/>
                  </a:cxn>
                  <a:cxn ang="0">
                    <a:pos x="214" y="96"/>
                  </a:cxn>
                </a:cxnLst>
                <a:rect l="0" t="0" r="r" b="b"/>
                <a:pathLst>
                  <a:path w="232" h="121">
                    <a:moveTo>
                      <a:pt x="214" y="96"/>
                    </a:moveTo>
                    <a:cubicBezTo>
                      <a:pt x="211" y="96"/>
                      <a:pt x="209" y="97"/>
                      <a:pt x="209" y="100"/>
                    </a:cubicBezTo>
                    <a:cubicBezTo>
                      <a:pt x="209" y="103"/>
                      <a:pt x="214" y="103"/>
                      <a:pt x="215" y="103"/>
                    </a:cubicBezTo>
                    <a:cubicBezTo>
                      <a:pt x="216" y="107"/>
                      <a:pt x="218" y="108"/>
                      <a:pt x="220" y="110"/>
                    </a:cubicBezTo>
                    <a:cubicBezTo>
                      <a:pt x="216" y="118"/>
                      <a:pt x="206" y="118"/>
                      <a:pt x="195" y="118"/>
                    </a:cubicBezTo>
                    <a:cubicBezTo>
                      <a:pt x="177" y="118"/>
                      <a:pt x="171" y="104"/>
                      <a:pt x="158" y="104"/>
                    </a:cubicBezTo>
                    <a:cubicBezTo>
                      <a:pt x="150" y="104"/>
                      <a:pt x="154" y="109"/>
                      <a:pt x="147" y="112"/>
                    </a:cubicBezTo>
                    <a:cubicBezTo>
                      <a:pt x="135" y="118"/>
                      <a:pt x="124" y="115"/>
                      <a:pt x="115" y="121"/>
                    </a:cubicBezTo>
                    <a:cubicBezTo>
                      <a:pt x="95" y="121"/>
                      <a:pt x="87" y="121"/>
                      <a:pt x="75" y="121"/>
                    </a:cubicBezTo>
                    <a:cubicBezTo>
                      <a:pt x="68" y="121"/>
                      <a:pt x="73" y="114"/>
                      <a:pt x="68" y="110"/>
                    </a:cubicBezTo>
                    <a:cubicBezTo>
                      <a:pt x="63" y="107"/>
                      <a:pt x="49" y="108"/>
                      <a:pt x="43" y="108"/>
                    </a:cubicBezTo>
                    <a:cubicBezTo>
                      <a:pt x="34" y="108"/>
                      <a:pt x="26" y="98"/>
                      <a:pt x="23" y="92"/>
                    </a:cubicBezTo>
                    <a:cubicBezTo>
                      <a:pt x="33" y="85"/>
                      <a:pt x="47" y="82"/>
                      <a:pt x="65" y="82"/>
                    </a:cubicBezTo>
                    <a:cubicBezTo>
                      <a:pt x="72" y="82"/>
                      <a:pt x="75" y="82"/>
                      <a:pt x="80" y="81"/>
                    </a:cubicBezTo>
                    <a:cubicBezTo>
                      <a:pt x="77" y="80"/>
                      <a:pt x="73" y="77"/>
                      <a:pt x="69" y="77"/>
                    </a:cubicBezTo>
                    <a:cubicBezTo>
                      <a:pt x="60" y="77"/>
                      <a:pt x="50" y="77"/>
                      <a:pt x="45" y="77"/>
                    </a:cubicBezTo>
                    <a:cubicBezTo>
                      <a:pt x="36" y="77"/>
                      <a:pt x="12" y="81"/>
                      <a:pt x="12" y="69"/>
                    </a:cubicBezTo>
                    <a:cubicBezTo>
                      <a:pt x="12" y="59"/>
                      <a:pt x="24" y="63"/>
                      <a:pt x="29" y="60"/>
                    </a:cubicBezTo>
                    <a:cubicBezTo>
                      <a:pt x="22" y="58"/>
                      <a:pt x="19" y="59"/>
                      <a:pt x="14" y="59"/>
                    </a:cubicBezTo>
                    <a:cubicBezTo>
                      <a:pt x="9" y="59"/>
                      <a:pt x="0" y="53"/>
                      <a:pt x="0" y="51"/>
                    </a:cubicBezTo>
                    <a:cubicBezTo>
                      <a:pt x="0" y="29"/>
                      <a:pt x="41" y="13"/>
                      <a:pt x="56" y="13"/>
                    </a:cubicBezTo>
                    <a:cubicBezTo>
                      <a:pt x="63" y="13"/>
                      <a:pt x="62" y="26"/>
                      <a:pt x="64" y="29"/>
                    </a:cubicBezTo>
                    <a:cubicBezTo>
                      <a:pt x="68" y="26"/>
                      <a:pt x="71" y="21"/>
                      <a:pt x="78" y="21"/>
                    </a:cubicBezTo>
                    <a:cubicBezTo>
                      <a:pt x="90" y="21"/>
                      <a:pt x="94" y="26"/>
                      <a:pt x="98" y="34"/>
                    </a:cubicBezTo>
                    <a:cubicBezTo>
                      <a:pt x="102" y="33"/>
                      <a:pt x="106" y="32"/>
                      <a:pt x="111" y="31"/>
                    </a:cubicBezTo>
                    <a:cubicBezTo>
                      <a:pt x="110" y="27"/>
                      <a:pt x="109" y="25"/>
                      <a:pt x="109" y="23"/>
                    </a:cubicBezTo>
                    <a:cubicBezTo>
                      <a:pt x="118" y="23"/>
                      <a:pt x="118" y="23"/>
                      <a:pt x="118" y="23"/>
                    </a:cubicBezTo>
                    <a:cubicBezTo>
                      <a:pt x="124" y="25"/>
                      <a:pt x="131" y="30"/>
                      <a:pt x="133" y="35"/>
                    </a:cubicBezTo>
                    <a:cubicBezTo>
                      <a:pt x="135" y="40"/>
                      <a:pt x="132" y="51"/>
                      <a:pt x="140" y="51"/>
                    </a:cubicBezTo>
                    <a:cubicBezTo>
                      <a:pt x="144" y="51"/>
                      <a:pt x="144" y="50"/>
                      <a:pt x="146" y="48"/>
                    </a:cubicBezTo>
                    <a:cubicBezTo>
                      <a:pt x="142" y="42"/>
                      <a:pt x="136" y="21"/>
                      <a:pt x="136" y="17"/>
                    </a:cubicBezTo>
                    <a:cubicBezTo>
                      <a:pt x="136" y="14"/>
                      <a:pt x="140" y="12"/>
                      <a:pt x="144" y="12"/>
                    </a:cubicBezTo>
                    <a:cubicBezTo>
                      <a:pt x="152" y="12"/>
                      <a:pt x="149" y="15"/>
                      <a:pt x="156" y="12"/>
                    </a:cubicBezTo>
                    <a:cubicBezTo>
                      <a:pt x="156" y="10"/>
                      <a:pt x="156" y="9"/>
                      <a:pt x="156" y="7"/>
                    </a:cubicBezTo>
                    <a:cubicBezTo>
                      <a:pt x="156" y="3"/>
                      <a:pt x="162" y="0"/>
                      <a:pt x="169" y="0"/>
                    </a:cubicBezTo>
                    <a:cubicBezTo>
                      <a:pt x="177" y="0"/>
                      <a:pt x="184" y="3"/>
                      <a:pt x="184" y="10"/>
                    </a:cubicBezTo>
                    <a:cubicBezTo>
                      <a:pt x="184" y="16"/>
                      <a:pt x="175" y="20"/>
                      <a:pt x="175" y="24"/>
                    </a:cubicBezTo>
                    <a:cubicBezTo>
                      <a:pt x="175" y="40"/>
                      <a:pt x="187" y="50"/>
                      <a:pt x="187" y="62"/>
                    </a:cubicBezTo>
                    <a:cubicBezTo>
                      <a:pt x="187" y="76"/>
                      <a:pt x="224" y="85"/>
                      <a:pt x="232" y="92"/>
                    </a:cubicBezTo>
                    <a:cubicBezTo>
                      <a:pt x="224" y="97"/>
                      <a:pt x="222" y="96"/>
                      <a:pt x="214" y="9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30" name="Freeform 55">
                <a:extLst>
                  <a:ext uri="{FF2B5EF4-FFF2-40B4-BE49-F238E27FC236}">
                    <a16:creationId xmlns:a16="http://schemas.microsoft.com/office/drawing/2014/main" id="{AF07346E-F251-E84A-91D0-B04E407435CA}"/>
                  </a:ext>
                </a:extLst>
              </p:cNvPr>
              <p:cNvSpPr>
                <a:spLocks/>
              </p:cNvSpPr>
              <p:nvPr/>
            </p:nvSpPr>
            <p:spPr bwMode="auto">
              <a:xfrm>
                <a:off x="2274888" y="1309688"/>
                <a:ext cx="173038" cy="114300"/>
              </a:xfrm>
              <a:custGeom>
                <a:avLst/>
                <a:gdLst/>
                <a:ahLst/>
                <a:cxnLst>
                  <a:cxn ang="0">
                    <a:pos x="28" y="82"/>
                  </a:cxn>
                  <a:cxn ang="0">
                    <a:pos x="22" y="73"/>
                  </a:cxn>
                  <a:cxn ang="0">
                    <a:pos x="0" y="64"/>
                  </a:cxn>
                  <a:cxn ang="0">
                    <a:pos x="22" y="21"/>
                  </a:cxn>
                  <a:cxn ang="0">
                    <a:pos x="16" y="5"/>
                  </a:cxn>
                  <a:cxn ang="0">
                    <a:pos x="42" y="5"/>
                  </a:cxn>
                  <a:cxn ang="0">
                    <a:pos x="60" y="2"/>
                  </a:cxn>
                  <a:cxn ang="0">
                    <a:pos x="84" y="11"/>
                  </a:cxn>
                  <a:cxn ang="0">
                    <a:pos x="99" y="10"/>
                  </a:cxn>
                  <a:cxn ang="0">
                    <a:pos x="130" y="29"/>
                  </a:cxn>
                  <a:cxn ang="0">
                    <a:pos x="102" y="38"/>
                  </a:cxn>
                  <a:cxn ang="0">
                    <a:pos x="69" y="71"/>
                  </a:cxn>
                  <a:cxn ang="0">
                    <a:pos x="35" y="86"/>
                  </a:cxn>
                  <a:cxn ang="0">
                    <a:pos x="28" y="82"/>
                  </a:cxn>
                </a:cxnLst>
                <a:rect l="0" t="0" r="r" b="b"/>
                <a:pathLst>
                  <a:path w="130" h="86">
                    <a:moveTo>
                      <a:pt x="28" y="82"/>
                    </a:moveTo>
                    <a:cubicBezTo>
                      <a:pt x="26" y="82"/>
                      <a:pt x="23" y="75"/>
                      <a:pt x="22" y="73"/>
                    </a:cubicBezTo>
                    <a:cubicBezTo>
                      <a:pt x="18" y="68"/>
                      <a:pt x="0" y="69"/>
                      <a:pt x="0" y="64"/>
                    </a:cubicBezTo>
                    <a:cubicBezTo>
                      <a:pt x="0" y="49"/>
                      <a:pt x="22" y="37"/>
                      <a:pt x="22" y="21"/>
                    </a:cubicBezTo>
                    <a:cubicBezTo>
                      <a:pt x="22" y="17"/>
                      <a:pt x="16" y="10"/>
                      <a:pt x="16" y="5"/>
                    </a:cubicBezTo>
                    <a:cubicBezTo>
                      <a:pt x="27" y="1"/>
                      <a:pt x="32" y="5"/>
                      <a:pt x="42" y="5"/>
                    </a:cubicBezTo>
                    <a:cubicBezTo>
                      <a:pt x="48" y="5"/>
                      <a:pt x="52" y="0"/>
                      <a:pt x="60" y="2"/>
                    </a:cubicBezTo>
                    <a:cubicBezTo>
                      <a:pt x="70" y="5"/>
                      <a:pt x="74" y="10"/>
                      <a:pt x="84" y="11"/>
                    </a:cubicBezTo>
                    <a:cubicBezTo>
                      <a:pt x="88" y="15"/>
                      <a:pt x="93" y="10"/>
                      <a:pt x="99" y="10"/>
                    </a:cubicBezTo>
                    <a:cubicBezTo>
                      <a:pt x="108" y="10"/>
                      <a:pt x="130" y="19"/>
                      <a:pt x="130" y="29"/>
                    </a:cubicBezTo>
                    <a:cubicBezTo>
                      <a:pt x="130" y="34"/>
                      <a:pt x="106" y="37"/>
                      <a:pt x="102" y="38"/>
                    </a:cubicBezTo>
                    <a:cubicBezTo>
                      <a:pt x="88" y="43"/>
                      <a:pt x="69" y="61"/>
                      <a:pt x="69" y="71"/>
                    </a:cubicBezTo>
                    <a:cubicBezTo>
                      <a:pt x="69" y="75"/>
                      <a:pt x="38" y="86"/>
                      <a:pt x="35" y="86"/>
                    </a:cubicBezTo>
                    <a:cubicBezTo>
                      <a:pt x="32" y="86"/>
                      <a:pt x="30" y="82"/>
                      <a:pt x="28" y="82"/>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31" name="Freeform 56">
                <a:extLst>
                  <a:ext uri="{FF2B5EF4-FFF2-40B4-BE49-F238E27FC236}">
                    <a16:creationId xmlns:a16="http://schemas.microsoft.com/office/drawing/2014/main" id="{2E44A524-986E-924B-96AE-4FF8781E3C69}"/>
                  </a:ext>
                </a:extLst>
              </p:cNvPr>
              <p:cNvSpPr>
                <a:spLocks/>
              </p:cNvSpPr>
              <p:nvPr/>
            </p:nvSpPr>
            <p:spPr bwMode="auto">
              <a:xfrm>
                <a:off x="2413000" y="1228725"/>
                <a:ext cx="204788" cy="87313"/>
              </a:xfrm>
              <a:custGeom>
                <a:avLst/>
                <a:gdLst/>
                <a:ahLst/>
                <a:cxnLst>
                  <a:cxn ang="0">
                    <a:pos x="53" y="65"/>
                  </a:cxn>
                  <a:cxn ang="0">
                    <a:pos x="41" y="59"/>
                  </a:cxn>
                  <a:cxn ang="0">
                    <a:pos x="53" y="53"/>
                  </a:cxn>
                  <a:cxn ang="0">
                    <a:pos x="46" y="43"/>
                  </a:cxn>
                  <a:cxn ang="0">
                    <a:pos x="41" y="49"/>
                  </a:cxn>
                  <a:cxn ang="0">
                    <a:pos x="22" y="52"/>
                  </a:cxn>
                  <a:cxn ang="0">
                    <a:pos x="7" y="49"/>
                  </a:cxn>
                  <a:cxn ang="0">
                    <a:pos x="0" y="42"/>
                  </a:cxn>
                  <a:cxn ang="0">
                    <a:pos x="0" y="36"/>
                  </a:cxn>
                  <a:cxn ang="0">
                    <a:pos x="11" y="31"/>
                  </a:cxn>
                  <a:cxn ang="0">
                    <a:pos x="31" y="36"/>
                  </a:cxn>
                  <a:cxn ang="0">
                    <a:pos x="11" y="30"/>
                  </a:cxn>
                  <a:cxn ang="0">
                    <a:pos x="11" y="23"/>
                  </a:cxn>
                  <a:cxn ang="0">
                    <a:pos x="19" y="23"/>
                  </a:cxn>
                  <a:cxn ang="0">
                    <a:pos x="38" y="26"/>
                  </a:cxn>
                  <a:cxn ang="0">
                    <a:pos x="16" y="22"/>
                  </a:cxn>
                  <a:cxn ang="0">
                    <a:pos x="25" y="17"/>
                  </a:cxn>
                  <a:cxn ang="0">
                    <a:pos x="36" y="18"/>
                  </a:cxn>
                  <a:cxn ang="0">
                    <a:pos x="23" y="12"/>
                  </a:cxn>
                  <a:cxn ang="0">
                    <a:pos x="38" y="12"/>
                  </a:cxn>
                  <a:cxn ang="0">
                    <a:pos x="45" y="19"/>
                  </a:cxn>
                  <a:cxn ang="0">
                    <a:pos x="55" y="19"/>
                  </a:cxn>
                  <a:cxn ang="0">
                    <a:pos x="97" y="36"/>
                  </a:cxn>
                  <a:cxn ang="0">
                    <a:pos x="107" y="30"/>
                  </a:cxn>
                  <a:cxn ang="0">
                    <a:pos x="98" y="29"/>
                  </a:cxn>
                  <a:cxn ang="0">
                    <a:pos x="102" y="27"/>
                  </a:cxn>
                  <a:cxn ang="0">
                    <a:pos x="102" y="21"/>
                  </a:cxn>
                  <a:cxn ang="0">
                    <a:pos x="91" y="15"/>
                  </a:cxn>
                  <a:cxn ang="0">
                    <a:pos x="107" y="0"/>
                  </a:cxn>
                  <a:cxn ang="0">
                    <a:pos x="116" y="4"/>
                  </a:cxn>
                  <a:cxn ang="0">
                    <a:pos x="116" y="9"/>
                  </a:cxn>
                  <a:cxn ang="0">
                    <a:pos x="132" y="26"/>
                  </a:cxn>
                  <a:cxn ang="0">
                    <a:pos x="144" y="20"/>
                  </a:cxn>
                  <a:cxn ang="0">
                    <a:pos x="154" y="31"/>
                  </a:cxn>
                  <a:cxn ang="0">
                    <a:pos x="140" y="52"/>
                  </a:cxn>
                  <a:cxn ang="0">
                    <a:pos x="111" y="51"/>
                  </a:cxn>
                  <a:cxn ang="0">
                    <a:pos x="82" y="59"/>
                  </a:cxn>
                  <a:cxn ang="0">
                    <a:pos x="53" y="65"/>
                  </a:cxn>
                </a:cxnLst>
                <a:rect l="0" t="0" r="r" b="b"/>
                <a:pathLst>
                  <a:path w="154" h="65">
                    <a:moveTo>
                      <a:pt x="53" y="65"/>
                    </a:moveTo>
                    <a:cubicBezTo>
                      <a:pt x="48" y="65"/>
                      <a:pt x="41" y="61"/>
                      <a:pt x="41" y="59"/>
                    </a:cubicBezTo>
                    <a:cubicBezTo>
                      <a:pt x="41" y="52"/>
                      <a:pt x="47" y="53"/>
                      <a:pt x="53" y="53"/>
                    </a:cubicBezTo>
                    <a:cubicBezTo>
                      <a:pt x="50" y="50"/>
                      <a:pt x="46" y="48"/>
                      <a:pt x="46" y="43"/>
                    </a:cubicBezTo>
                    <a:cubicBezTo>
                      <a:pt x="43" y="44"/>
                      <a:pt x="41" y="46"/>
                      <a:pt x="41" y="49"/>
                    </a:cubicBezTo>
                    <a:cubicBezTo>
                      <a:pt x="33" y="50"/>
                      <a:pt x="27" y="52"/>
                      <a:pt x="22" y="52"/>
                    </a:cubicBezTo>
                    <a:cubicBezTo>
                      <a:pt x="16" y="52"/>
                      <a:pt x="10" y="49"/>
                      <a:pt x="7" y="49"/>
                    </a:cubicBezTo>
                    <a:cubicBezTo>
                      <a:pt x="3" y="49"/>
                      <a:pt x="0" y="46"/>
                      <a:pt x="0" y="42"/>
                    </a:cubicBezTo>
                    <a:cubicBezTo>
                      <a:pt x="0" y="38"/>
                      <a:pt x="2" y="39"/>
                      <a:pt x="0" y="36"/>
                    </a:cubicBezTo>
                    <a:cubicBezTo>
                      <a:pt x="5" y="35"/>
                      <a:pt x="7" y="31"/>
                      <a:pt x="11" y="31"/>
                    </a:cubicBezTo>
                    <a:cubicBezTo>
                      <a:pt x="20" y="31"/>
                      <a:pt x="24" y="35"/>
                      <a:pt x="31" y="36"/>
                    </a:cubicBezTo>
                    <a:cubicBezTo>
                      <a:pt x="24" y="35"/>
                      <a:pt x="17" y="32"/>
                      <a:pt x="11" y="30"/>
                    </a:cubicBezTo>
                    <a:cubicBezTo>
                      <a:pt x="11" y="23"/>
                      <a:pt x="11" y="23"/>
                      <a:pt x="11" y="23"/>
                    </a:cubicBezTo>
                    <a:cubicBezTo>
                      <a:pt x="15" y="23"/>
                      <a:pt x="19" y="23"/>
                      <a:pt x="19" y="23"/>
                    </a:cubicBezTo>
                    <a:cubicBezTo>
                      <a:pt x="20" y="23"/>
                      <a:pt x="34" y="26"/>
                      <a:pt x="38" y="26"/>
                    </a:cubicBezTo>
                    <a:cubicBezTo>
                      <a:pt x="30" y="25"/>
                      <a:pt x="23" y="26"/>
                      <a:pt x="16" y="22"/>
                    </a:cubicBezTo>
                    <a:cubicBezTo>
                      <a:pt x="18" y="19"/>
                      <a:pt x="22" y="17"/>
                      <a:pt x="25" y="17"/>
                    </a:cubicBezTo>
                    <a:cubicBezTo>
                      <a:pt x="31" y="17"/>
                      <a:pt x="32" y="19"/>
                      <a:pt x="36" y="18"/>
                    </a:cubicBezTo>
                    <a:cubicBezTo>
                      <a:pt x="31" y="19"/>
                      <a:pt x="23" y="18"/>
                      <a:pt x="23" y="12"/>
                    </a:cubicBezTo>
                    <a:cubicBezTo>
                      <a:pt x="31" y="11"/>
                      <a:pt x="34" y="12"/>
                      <a:pt x="38" y="12"/>
                    </a:cubicBezTo>
                    <a:cubicBezTo>
                      <a:pt x="39" y="12"/>
                      <a:pt x="45" y="14"/>
                      <a:pt x="45" y="19"/>
                    </a:cubicBezTo>
                    <a:cubicBezTo>
                      <a:pt x="50" y="19"/>
                      <a:pt x="54" y="19"/>
                      <a:pt x="55" y="19"/>
                    </a:cubicBezTo>
                    <a:cubicBezTo>
                      <a:pt x="68" y="19"/>
                      <a:pt x="78" y="36"/>
                      <a:pt x="97" y="36"/>
                    </a:cubicBezTo>
                    <a:cubicBezTo>
                      <a:pt x="103" y="36"/>
                      <a:pt x="105" y="34"/>
                      <a:pt x="107" y="30"/>
                    </a:cubicBezTo>
                    <a:cubicBezTo>
                      <a:pt x="102" y="30"/>
                      <a:pt x="100" y="30"/>
                      <a:pt x="98" y="29"/>
                    </a:cubicBezTo>
                    <a:cubicBezTo>
                      <a:pt x="98" y="28"/>
                      <a:pt x="101" y="27"/>
                      <a:pt x="102" y="27"/>
                    </a:cubicBezTo>
                    <a:cubicBezTo>
                      <a:pt x="102" y="21"/>
                      <a:pt x="102" y="21"/>
                      <a:pt x="102" y="21"/>
                    </a:cubicBezTo>
                    <a:cubicBezTo>
                      <a:pt x="99" y="21"/>
                      <a:pt x="91" y="19"/>
                      <a:pt x="91" y="15"/>
                    </a:cubicBezTo>
                    <a:cubicBezTo>
                      <a:pt x="91" y="7"/>
                      <a:pt x="103" y="4"/>
                      <a:pt x="107" y="0"/>
                    </a:cubicBezTo>
                    <a:cubicBezTo>
                      <a:pt x="110" y="2"/>
                      <a:pt x="113" y="4"/>
                      <a:pt x="116" y="4"/>
                    </a:cubicBezTo>
                    <a:cubicBezTo>
                      <a:pt x="115" y="7"/>
                      <a:pt x="116" y="8"/>
                      <a:pt x="116" y="9"/>
                    </a:cubicBezTo>
                    <a:cubicBezTo>
                      <a:pt x="116" y="16"/>
                      <a:pt x="124" y="26"/>
                      <a:pt x="132" y="26"/>
                    </a:cubicBezTo>
                    <a:cubicBezTo>
                      <a:pt x="136" y="26"/>
                      <a:pt x="139" y="20"/>
                      <a:pt x="144" y="20"/>
                    </a:cubicBezTo>
                    <a:cubicBezTo>
                      <a:pt x="150" y="20"/>
                      <a:pt x="154" y="26"/>
                      <a:pt x="154" y="31"/>
                    </a:cubicBezTo>
                    <a:cubicBezTo>
                      <a:pt x="154" y="37"/>
                      <a:pt x="144" y="51"/>
                      <a:pt x="140" y="52"/>
                    </a:cubicBezTo>
                    <a:cubicBezTo>
                      <a:pt x="137" y="53"/>
                      <a:pt x="111" y="50"/>
                      <a:pt x="111" y="51"/>
                    </a:cubicBezTo>
                    <a:cubicBezTo>
                      <a:pt x="111" y="52"/>
                      <a:pt x="83" y="58"/>
                      <a:pt x="82" y="59"/>
                    </a:cubicBezTo>
                    <a:cubicBezTo>
                      <a:pt x="73" y="62"/>
                      <a:pt x="64" y="65"/>
                      <a:pt x="53" y="6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32" name="Freeform 57">
                <a:extLst>
                  <a:ext uri="{FF2B5EF4-FFF2-40B4-BE49-F238E27FC236}">
                    <a16:creationId xmlns:a16="http://schemas.microsoft.com/office/drawing/2014/main" id="{BA9AA3CF-3BC4-9442-8AEE-7E22CEEC05C4}"/>
                  </a:ext>
                </a:extLst>
              </p:cNvPr>
              <p:cNvSpPr>
                <a:spLocks/>
              </p:cNvSpPr>
              <p:nvPr/>
            </p:nvSpPr>
            <p:spPr bwMode="auto">
              <a:xfrm>
                <a:off x="2382838" y="1260475"/>
                <a:ext cx="28575" cy="20638"/>
              </a:xfrm>
              <a:custGeom>
                <a:avLst/>
                <a:gdLst/>
                <a:ahLst/>
                <a:cxnLst>
                  <a:cxn ang="0">
                    <a:pos x="8" y="16"/>
                  </a:cxn>
                  <a:cxn ang="0">
                    <a:pos x="0" y="11"/>
                  </a:cxn>
                  <a:cxn ang="0">
                    <a:pos x="21" y="0"/>
                  </a:cxn>
                  <a:cxn ang="0">
                    <a:pos x="8" y="16"/>
                  </a:cxn>
                </a:cxnLst>
                <a:rect l="0" t="0" r="r" b="b"/>
                <a:pathLst>
                  <a:path w="21" h="16">
                    <a:moveTo>
                      <a:pt x="8" y="16"/>
                    </a:moveTo>
                    <a:cubicBezTo>
                      <a:pt x="4" y="16"/>
                      <a:pt x="0" y="14"/>
                      <a:pt x="0" y="11"/>
                    </a:cubicBezTo>
                    <a:cubicBezTo>
                      <a:pt x="0" y="3"/>
                      <a:pt x="16" y="0"/>
                      <a:pt x="21" y="0"/>
                    </a:cubicBezTo>
                    <a:cubicBezTo>
                      <a:pt x="20" y="7"/>
                      <a:pt x="13" y="16"/>
                      <a:pt x="8" y="1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33" name="Freeform 58">
                <a:extLst>
                  <a:ext uri="{FF2B5EF4-FFF2-40B4-BE49-F238E27FC236}">
                    <a16:creationId xmlns:a16="http://schemas.microsoft.com/office/drawing/2014/main" id="{B3A69A72-331E-524F-A3EE-C4A21D4FE46A}"/>
                  </a:ext>
                </a:extLst>
              </p:cNvPr>
              <p:cNvSpPr>
                <a:spLocks/>
              </p:cNvSpPr>
              <p:nvPr/>
            </p:nvSpPr>
            <p:spPr bwMode="auto">
              <a:xfrm>
                <a:off x="2457450" y="1230313"/>
                <a:ext cx="22225" cy="7938"/>
              </a:xfrm>
              <a:custGeom>
                <a:avLst/>
                <a:gdLst/>
                <a:ahLst/>
                <a:cxnLst>
                  <a:cxn ang="0">
                    <a:pos x="6" y="6"/>
                  </a:cxn>
                  <a:cxn ang="0">
                    <a:pos x="0" y="0"/>
                  </a:cxn>
                  <a:cxn ang="0">
                    <a:pos x="16" y="0"/>
                  </a:cxn>
                  <a:cxn ang="0">
                    <a:pos x="16" y="6"/>
                  </a:cxn>
                  <a:cxn ang="0">
                    <a:pos x="6" y="6"/>
                  </a:cxn>
                </a:cxnLst>
                <a:rect l="0" t="0" r="r" b="b"/>
                <a:pathLst>
                  <a:path w="16" h="6">
                    <a:moveTo>
                      <a:pt x="6" y="6"/>
                    </a:moveTo>
                    <a:cubicBezTo>
                      <a:pt x="4" y="6"/>
                      <a:pt x="0" y="4"/>
                      <a:pt x="0" y="0"/>
                    </a:cubicBezTo>
                    <a:cubicBezTo>
                      <a:pt x="16" y="0"/>
                      <a:pt x="16" y="0"/>
                      <a:pt x="16" y="0"/>
                    </a:cubicBezTo>
                    <a:cubicBezTo>
                      <a:pt x="16" y="6"/>
                      <a:pt x="16" y="6"/>
                      <a:pt x="16" y="6"/>
                    </a:cubicBezTo>
                    <a:cubicBezTo>
                      <a:pt x="14" y="6"/>
                      <a:pt x="6" y="6"/>
                      <a:pt x="6" y="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34" name="Freeform 59">
                <a:extLst>
                  <a:ext uri="{FF2B5EF4-FFF2-40B4-BE49-F238E27FC236}">
                    <a16:creationId xmlns:a16="http://schemas.microsoft.com/office/drawing/2014/main" id="{74E9E87C-B426-2E44-9740-B113BFE14C53}"/>
                  </a:ext>
                </a:extLst>
              </p:cNvPr>
              <p:cNvSpPr>
                <a:spLocks/>
              </p:cNvSpPr>
              <p:nvPr/>
            </p:nvSpPr>
            <p:spPr bwMode="auto">
              <a:xfrm>
                <a:off x="2324100" y="1203325"/>
                <a:ext cx="117475" cy="65088"/>
              </a:xfrm>
              <a:custGeom>
                <a:avLst/>
                <a:gdLst/>
                <a:ahLst/>
                <a:cxnLst>
                  <a:cxn ang="0">
                    <a:pos x="88" y="8"/>
                  </a:cxn>
                  <a:cxn ang="0">
                    <a:pos x="82" y="15"/>
                  </a:cxn>
                  <a:cxn ang="0">
                    <a:pos x="86" y="24"/>
                  </a:cxn>
                  <a:cxn ang="0">
                    <a:pos x="67" y="38"/>
                  </a:cxn>
                  <a:cxn ang="0">
                    <a:pos x="56" y="26"/>
                  </a:cxn>
                  <a:cxn ang="0">
                    <a:pos x="41" y="39"/>
                  </a:cxn>
                  <a:cxn ang="0">
                    <a:pos x="32" y="49"/>
                  </a:cxn>
                  <a:cxn ang="0">
                    <a:pos x="24" y="42"/>
                  </a:cxn>
                  <a:cxn ang="0">
                    <a:pos x="12" y="42"/>
                  </a:cxn>
                  <a:cxn ang="0">
                    <a:pos x="4" y="46"/>
                  </a:cxn>
                  <a:cxn ang="0">
                    <a:pos x="0" y="39"/>
                  </a:cxn>
                  <a:cxn ang="0">
                    <a:pos x="10" y="31"/>
                  </a:cxn>
                  <a:cxn ang="0">
                    <a:pos x="31" y="23"/>
                  </a:cxn>
                  <a:cxn ang="0">
                    <a:pos x="54" y="6"/>
                  </a:cxn>
                  <a:cxn ang="0">
                    <a:pos x="62" y="7"/>
                  </a:cxn>
                  <a:cxn ang="0">
                    <a:pos x="88" y="8"/>
                  </a:cxn>
                </a:cxnLst>
                <a:rect l="0" t="0" r="r" b="b"/>
                <a:pathLst>
                  <a:path w="88" h="49">
                    <a:moveTo>
                      <a:pt x="88" y="8"/>
                    </a:moveTo>
                    <a:cubicBezTo>
                      <a:pt x="88" y="11"/>
                      <a:pt x="86" y="14"/>
                      <a:pt x="82" y="15"/>
                    </a:cubicBezTo>
                    <a:cubicBezTo>
                      <a:pt x="83" y="19"/>
                      <a:pt x="86" y="20"/>
                      <a:pt x="86" y="24"/>
                    </a:cubicBezTo>
                    <a:cubicBezTo>
                      <a:pt x="67" y="38"/>
                      <a:pt x="67" y="38"/>
                      <a:pt x="67" y="38"/>
                    </a:cubicBezTo>
                    <a:cubicBezTo>
                      <a:pt x="60" y="38"/>
                      <a:pt x="60" y="28"/>
                      <a:pt x="56" y="26"/>
                    </a:cubicBezTo>
                    <a:cubicBezTo>
                      <a:pt x="55" y="33"/>
                      <a:pt x="48" y="40"/>
                      <a:pt x="41" y="39"/>
                    </a:cubicBezTo>
                    <a:cubicBezTo>
                      <a:pt x="40" y="44"/>
                      <a:pt x="37" y="49"/>
                      <a:pt x="32" y="49"/>
                    </a:cubicBezTo>
                    <a:cubicBezTo>
                      <a:pt x="28" y="49"/>
                      <a:pt x="25" y="44"/>
                      <a:pt x="24" y="42"/>
                    </a:cubicBezTo>
                    <a:cubicBezTo>
                      <a:pt x="19" y="45"/>
                      <a:pt x="16" y="42"/>
                      <a:pt x="12" y="42"/>
                    </a:cubicBezTo>
                    <a:cubicBezTo>
                      <a:pt x="9" y="42"/>
                      <a:pt x="8" y="45"/>
                      <a:pt x="4" y="46"/>
                    </a:cubicBezTo>
                    <a:cubicBezTo>
                      <a:pt x="4" y="43"/>
                      <a:pt x="0" y="41"/>
                      <a:pt x="0" y="39"/>
                    </a:cubicBezTo>
                    <a:cubicBezTo>
                      <a:pt x="0" y="38"/>
                      <a:pt x="8" y="32"/>
                      <a:pt x="10" y="31"/>
                    </a:cubicBezTo>
                    <a:cubicBezTo>
                      <a:pt x="17" y="28"/>
                      <a:pt x="23" y="27"/>
                      <a:pt x="31" y="23"/>
                    </a:cubicBezTo>
                    <a:cubicBezTo>
                      <a:pt x="39" y="18"/>
                      <a:pt x="41" y="6"/>
                      <a:pt x="54" y="6"/>
                    </a:cubicBezTo>
                    <a:cubicBezTo>
                      <a:pt x="57" y="6"/>
                      <a:pt x="58" y="7"/>
                      <a:pt x="62" y="7"/>
                    </a:cubicBezTo>
                    <a:cubicBezTo>
                      <a:pt x="62" y="7"/>
                      <a:pt x="88" y="0"/>
                      <a:pt x="88" y="8"/>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35" name="Freeform 60">
                <a:extLst>
                  <a:ext uri="{FF2B5EF4-FFF2-40B4-BE49-F238E27FC236}">
                    <a16:creationId xmlns:a16="http://schemas.microsoft.com/office/drawing/2014/main" id="{74F16C63-BE48-AA4F-8B08-CE3521FB9DF4}"/>
                  </a:ext>
                </a:extLst>
              </p:cNvPr>
              <p:cNvSpPr>
                <a:spLocks/>
              </p:cNvSpPr>
              <p:nvPr/>
            </p:nvSpPr>
            <p:spPr bwMode="auto">
              <a:xfrm>
                <a:off x="2481263" y="1162050"/>
                <a:ext cx="66675" cy="20638"/>
              </a:xfrm>
              <a:custGeom>
                <a:avLst/>
                <a:gdLst/>
                <a:ahLst/>
                <a:cxnLst>
                  <a:cxn ang="0">
                    <a:pos x="20" y="15"/>
                  </a:cxn>
                  <a:cxn ang="0">
                    <a:pos x="9" y="12"/>
                  </a:cxn>
                  <a:cxn ang="0">
                    <a:pos x="0" y="15"/>
                  </a:cxn>
                  <a:cxn ang="0">
                    <a:pos x="32" y="0"/>
                  </a:cxn>
                  <a:cxn ang="0">
                    <a:pos x="50" y="11"/>
                  </a:cxn>
                  <a:cxn ang="0">
                    <a:pos x="39" y="15"/>
                  </a:cxn>
                  <a:cxn ang="0">
                    <a:pos x="20" y="15"/>
                  </a:cxn>
                </a:cxnLst>
                <a:rect l="0" t="0" r="r" b="b"/>
                <a:pathLst>
                  <a:path w="50" h="15">
                    <a:moveTo>
                      <a:pt x="20" y="15"/>
                    </a:moveTo>
                    <a:cubicBezTo>
                      <a:pt x="14" y="15"/>
                      <a:pt x="13" y="12"/>
                      <a:pt x="9" y="12"/>
                    </a:cubicBezTo>
                    <a:cubicBezTo>
                      <a:pt x="5" y="12"/>
                      <a:pt x="3" y="15"/>
                      <a:pt x="0" y="15"/>
                    </a:cubicBezTo>
                    <a:cubicBezTo>
                      <a:pt x="0" y="9"/>
                      <a:pt x="26" y="0"/>
                      <a:pt x="32" y="0"/>
                    </a:cubicBezTo>
                    <a:cubicBezTo>
                      <a:pt x="41" y="0"/>
                      <a:pt x="49" y="5"/>
                      <a:pt x="50" y="11"/>
                    </a:cubicBezTo>
                    <a:cubicBezTo>
                      <a:pt x="47" y="12"/>
                      <a:pt x="44" y="15"/>
                      <a:pt x="39" y="15"/>
                    </a:cubicBezTo>
                    <a:cubicBezTo>
                      <a:pt x="27" y="15"/>
                      <a:pt x="29" y="15"/>
                      <a:pt x="20" y="1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36" name="Freeform 61">
                <a:extLst>
                  <a:ext uri="{FF2B5EF4-FFF2-40B4-BE49-F238E27FC236}">
                    <a16:creationId xmlns:a16="http://schemas.microsoft.com/office/drawing/2014/main" id="{7CD0E0DC-C70D-254C-9531-AAE4156A97D9}"/>
                  </a:ext>
                </a:extLst>
              </p:cNvPr>
              <p:cNvSpPr>
                <a:spLocks/>
              </p:cNvSpPr>
              <p:nvPr/>
            </p:nvSpPr>
            <p:spPr bwMode="auto">
              <a:xfrm>
                <a:off x="2482850" y="1185863"/>
                <a:ext cx="58738" cy="30163"/>
              </a:xfrm>
              <a:custGeom>
                <a:avLst/>
                <a:gdLst/>
                <a:ahLst/>
                <a:cxnLst>
                  <a:cxn ang="0">
                    <a:pos x="38" y="10"/>
                  </a:cxn>
                  <a:cxn ang="0">
                    <a:pos x="14" y="23"/>
                  </a:cxn>
                  <a:cxn ang="0">
                    <a:pos x="0" y="11"/>
                  </a:cxn>
                  <a:cxn ang="0">
                    <a:pos x="36" y="0"/>
                  </a:cxn>
                  <a:cxn ang="0">
                    <a:pos x="44" y="5"/>
                  </a:cxn>
                  <a:cxn ang="0">
                    <a:pos x="25" y="10"/>
                  </a:cxn>
                  <a:cxn ang="0">
                    <a:pos x="38" y="10"/>
                  </a:cxn>
                </a:cxnLst>
                <a:rect l="0" t="0" r="r" b="b"/>
                <a:pathLst>
                  <a:path w="44" h="23">
                    <a:moveTo>
                      <a:pt x="38" y="10"/>
                    </a:moveTo>
                    <a:cubicBezTo>
                      <a:pt x="38" y="19"/>
                      <a:pt x="24" y="23"/>
                      <a:pt x="14" y="23"/>
                    </a:cubicBezTo>
                    <a:cubicBezTo>
                      <a:pt x="8" y="23"/>
                      <a:pt x="0" y="15"/>
                      <a:pt x="0" y="11"/>
                    </a:cubicBezTo>
                    <a:cubicBezTo>
                      <a:pt x="0" y="1"/>
                      <a:pt x="27" y="0"/>
                      <a:pt x="36" y="0"/>
                    </a:cubicBezTo>
                    <a:cubicBezTo>
                      <a:pt x="41" y="0"/>
                      <a:pt x="43" y="3"/>
                      <a:pt x="44" y="5"/>
                    </a:cubicBezTo>
                    <a:cubicBezTo>
                      <a:pt x="39" y="9"/>
                      <a:pt x="32" y="10"/>
                      <a:pt x="25" y="10"/>
                    </a:cubicBezTo>
                    <a:lnTo>
                      <a:pt x="38" y="10"/>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37" name="Freeform 62">
                <a:extLst>
                  <a:ext uri="{FF2B5EF4-FFF2-40B4-BE49-F238E27FC236}">
                    <a16:creationId xmlns:a16="http://schemas.microsoft.com/office/drawing/2014/main" id="{1D24BAF4-591A-C84D-BADB-1496DB2CEF22}"/>
                  </a:ext>
                </a:extLst>
              </p:cNvPr>
              <p:cNvSpPr>
                <a:spLocks/>
              </p:cNvSpPr>
              <p:nvPr/>
            </p:nvSpPr>
            <p:spPr bwMode="auto">
              <a:xfrm>
                <a:off x="2454275" y="1181100"/>
                <a:ext cx="20638" cy="22225"/>
              </a:xfrm>
              <a:custGeom>
                <a:avLst/>
                <a:gdLst/>
                <a:ahLst/>
                <a:cxnLst>
                  <a:cxn ang="0">
                    <a:pos x="15" y="12"/>
                  </a:cxn>
                  <a:cxn ang="0">
                    <a:pos x="9" y="17"/>
                  </a:cxn>
                  <a:cxn ang="0">
                    <a:pos x="0" y="11"/>
                  </a:cxn>
                  <a:cxn ang="0">
                    <a:pos x="15" y="12"/>
                  </a:cxn>
                </a:cxnLst>
                <a:rect l="0" t="0" r="r" b="b"/>
                <a:pathLst>
                  <a:path w="15" h="17">
                    <a:moveTo>
                      <a:pt x="15" y="12"/>
                    </a:moveTo>
                    <a:cubicBezTo>
                      <a:pt x="13" y="15"/>
                      <a:pt x="12" y="17"/>
                      <a:pt x="9" y="17"/>
                    </a:cubicBezTo>
                    <a:cubicBezTo>
                      <a:pt x="5" y="17"/>
                      <a:pt x="0" y="13"/>
                      <a:pt x="0" y="11"/>
                    </a:cubicBezTo>
                    <a:cubicBezTo>
                      <a:pt x="0" y="0"/>
                      <a:pt x="12" y="11"/>
                      <a:pt x="15" y="12"/>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38" name="Freeform 63">
                <a:extLst>
                  <a:ext uri="{FF2B5EF4-FFF2-40B4-BE49-F238E27FC236}">
                    <a16:creationId xmlns:a16="http://schemas.microsoft.com/office/drawing/2014/main" id="{92B756C0-445F-C448-9B68-930E1FA7E7A7}"/>
                  </a:ext>
                </a:extLst>
              </p:cNvPr>
              <p:cNvSpPr>
                <a:spLocks/>
              </p:cNvSpPr>
              <p:nvPr/>
            </p:nvSpPr>
            <p:spPr bwMode="auto">
              <a:xfrm>
                <a:off x="2671763" y="1335088"/>
                <a:ext cx="100013" cy="80963"/>
              </a:xfrm>
              <a:custGeom>
                <a:avLst/>
                <a:gdLst/>
                <a:ahLst/>
                <a:cxnLst>
                  <a:cxn ang="0">
                    <a:pos x="66" y="23"/>
                  </a:cxn>
                  <a:cxn ang="0">
                    <a:pos x="65" y="30"/>
                  </a:cxn>
                  <a:cxn ang="0">
                    <a:pos x="75" y="32"/>
                  </a:cxn>
                  <a:cxn ang="0">
                    <a:pos x="57" y="55"/>
                  </a:cxn>
                  <a:cxn ang="0">
                    <a:pos x="49" y="61"/>
                  </a:cxn>
                  <a:cxn ang="0">
                    <a:pos x="39" y="54"/>
                  </a:cxn>
                  <a:cxn ang="0">
                    <a:pos x="0" y="30"/>
                  </a:cxn>
                  <a:cxn ang="0">
                    <a:pos x="0" y="23"/>
                  </a:cxn>
                  <a:cxn ang="0">
                    <a:pos x="20" y="28"/>
                  </a:cxn>
                  <a:cxn ang="0">
                    <a:pos x="27" y="28"/>
                  </a:cxn>
                  <a:cxn ang="0">
                    <a:pos x="27" y="16"/>
                  </a:cxn>
                  <a:cxn ang="0">
                    <a:pos x="12" y="11"/>
                  </a:cxn>
                  <a:cxn ang="0">
                    <a:pos x="16" y="7"/>
                  </a:cxn>
                  <a:cxn ang="0">
                    <a:pos x="42" y="2"/>
                  </a:cxn>
                  <a:cxn ang="0">
                    <a:pos x="60" y="2"/>
                  </a:cxn>
                  <a:cxn ang="0">
                    <a:pos x="64" y="6"/>
                  </a:cxn>
                  <a:cxn ang="0">
                    <a:pos x="50" y="22"/>
                  </a:cxn>
                  <a:cxn ang="0">
                    <a:pos x="66" y="23"/>
                  </a:cxn>
                </a:cxnLst>
                <a:rect l="0" t="0" r="r" b="b"/>
                <a:pathLst>
                  <a:path w="75" h="61">
                    <a:moveTo>
                      <a:pt x="66" y="23"/>
                    </a:moveTo>
                    <a:cubicBezTo>
                      <a:pt x="66" y="29"/>
                      <a:pt x="65" y="25"/>
                      <a:pt x="65" y="30"/>
                    </a:cubicBezTo>
                    <a:cubicBezTo>
                      <a:pt x="67" y="30"/>
                      <a:pt x="72" y="31"/>
                      <a:pt x="75" y="32"/>
                    </a:cubicBezTo>
                    <a:cubicBezTo>
                      <a:pt x="73" y="56"/>
                      <a:pt x="72" y="49"/>
                      <a:pt x="57" y="55"/>
                    </a:cubicBezTo>
                    <a:cubicBezTo>
                      <a:pt x="53" y="56"/>
                      <a:pt x="53" y="61"/>
                      <a:pt x="49" y="61"/>
                    </a:cubicBezTo>
                    <a:cubicBezTo>
                      <a:pt x="42" y="61"/>
                      <a:pt x="42" y="56"/>
                      <a:pt x="39" y="54"/>
                    </a:cubicBezTo>
                    <a:cubicBezTo>
                      <a:pt x="27" y="41"/>
                      <a:pt x="13" y="43"/>
                      <a:pt x="0" y="30"/>
                    </a:cubicBezTo>
                    <a:cubicBezTo>
                      <a:pt x="0" y="23"/>
                      <a:pt x="0" y="23"/>
                      <a:pt x="0" y="23"/>
                    </a:cubicBezTo>
                    <a:cubicBezTo>
                      <a:pt x="6" y="23"/>
                      <a:pt x="12" y="28"/>
                      <a:pt x="20" y="28"/>
                    </a:cubicBezTo>
                    <a:cubicBezTo>
                      <a:pt x="24" y="28"/>
                      <a:pt x="23" y="28"/>
                      <a:pt x="27" y="28"/>
                    </a:cubicBezTo>
                    <a:cubicBezTo>
                      <a:pt x="27" y="16"/>
                      <a:pt x="27" y="16"/>
                      <a:pt x="27" y="16"/>
                    </a:cubicBezTo>
                    <a:cubicBezTo>
                      <a:pt x="21" y="15"/>
                      <a:pt x="12" y="16"/>
                      <a:pt x="12" y="11"/>
                    </a:cubicBezTo>
                    <a:cubicBezTo>
                      <a:pt x="12" y="9"/>
                      <a:pt x="15" y="8"/>
                      <a:pt x="16" y="7"/>
                    </a:cubicBezTo>
                    <a:cubicBezTo>
                      <a:pt x="23" y="0"/>
                      <a:pt x="32" y="2"/>
                      <a:pt x="42" y="2"/>
                    </a:cubicBezTo>
                    <a:cubicBezTo>
                      <a:pt x="50" y="2"/>
                      <a:pt x="60" y="2"/>
                      <a:pt x="60" y="2"/>
                    </a:cubicBezTo>
                    <a:cubicBezTo>
                      <a:pt x="61" y="2"/>
                      <a:pt x="64" y="4"/>
                      <a:pt x="64" y="6"/>
                    </a:cubicBezTo>
                    <a:cubicBezTo>
                      <a:pt x="64" y="15"/>
                      <a:pt x="53" y="18"/>
                      <a:pt x="50" y="22"/>
                    </a:cubicBezTo>
                    <a:cubicBezTo>
                      <a:pt x="53" y="22"/>
                      <a:pt x="66" y="18"/>
                      <a:pt x="66" y="23"/>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39" name="Freeform 64">
                <a:extLst>
                  <a:ext uri="{FF2B5EF4-FFF2-40B4-BE49-F238E27FC236}">
                    <a16:creationId xmlns:a16="http://schemas.microsoft.com/office/drawing/2014/main" id="{CEA77C57-269C-3542-BAA3-0B3061F5F92D}"/>
                  </a:ext>
                </a:extLst>
              </p:cNvPr>
              <p:cNvSpPr>
                <a:spLocks/>
              </p:cNvSpPr>
              <p:nvPr/>
            </p:nvSpPr>
            <p:spPr bwMode="auto">
              <a:xfrm>
                <a:off x="2636838" y="1236663"/>
                <a:ext cx="111125" cy="60325"/>
              </a:xfrm>
              <a:custGeom>
                <a:avLst/>
                <a:gdLst/>
                <a:ahLst/>
                <a:cxnLst>
                  <a:cxn ang="0">
                    <a:pos x="4" y="11"/>
                  </a:cxn>
                  <a:cxn ang="0">
                    <a:pos x="0" y="2"/>
                  </a:cxn>
                  <a:cxn ang="0">
                    <a:pos x="5" y="2"/>
                  </a:cxn>
                  <a:cxn ang="0">
                    <a:pos x="38" y="20"/>
                  </a:cxn>
                  <a:cxn ang="0">
                    <a:pos x="29" y="13"/>
                  </a:cxn>
                  <a:cxn ang="0">
                    <a:pos x="29" y="8"/>
                  </a:cxn>
                  <a:cxn ang="0">
                    <a:pos x="54" y="17"/>
                  </a:cxn>
                  <a:cxn ang="0">
                    <a:pos x="54" y="8"/>
                  </a:cxn>
                  <a:cxn ang="0">
                    <a:pos x="38" y="1"/>
                  </a:cxn>
                  <a:cxn ang="0">
                    <a:pos x="46" y="1"/>
                  </a:cxn>
                  <a:cxn ang="0">
                    <a:pos x="66" y="5"/>
                  </a:cxn>
                  <a:cxn ang="0">
                    <a:pos x="75" y="2"/>
                  </a:cxn>
                  <a:cxn ang="0">
                    <a:pos x="84" y="13"/>
                  </a:cxn>
                  <a:cxn ang="0">
                    <a:pos x="80" y="41"/>
                  </a:cxn>
                  <a:cxn ang="0">
                    <a:pos x="62" y="43"/>
                  </a:cxn>
                  <a:cxn ang="0">
                    <a:pos x="48" y="41"/>
                  </a:cxn>
                  <a:cxn ang="0">
                    <a:pos x="51" y="36"/>
                  </a:cxn>
                  <a:cxn ang="0">
                    <a:pos x="51" y="32"/>
                  </a:cxn>
                  <a:cxn ang="0">
                    <a:pos x="62" y="25"/>
                  </a:cxn>
                  <a:cxn ang="0">
                    <a:pos x="57" y="24"/>
                  </a:cxn>
                  <a:cxn ang="0">
                    <a:pos x="25" y="28"/>
                  </a:cxn>
                  <a:cxn ang="0">
                    <a:pos x="20" y="23"/>
                  </a:cxn>
                  <a:cxn ang="0">
                    <a:pos x="13" y="23"/>
                  </a:cxn>
                  <a:cxn ang="0">
                    <a:pos x="12" y="19"/>
                  </a:cxn>
                  <a:cxn ang="0">
                    <a:pos x="1" y="14"/>
                  </a:cxn>
                  <a:cxn ang="0">
                    <a:pos x="1" y="6"/>
                  </a:cxn>
                  <a:cxn ang="0">
                    <a:pos x="4" y="11"/>
                  </a:cxn>
                </a:cxnLst>
                <a:rect l="0" t="0" r="r" b="b"/>
                <a:pathLst>
                  <a:path w="84" h="45">
                    <a:moveTo>
                      <a:pt x="4" y="11"/>
                    </a:moveTo>
                    <a:cubicBezTo>
                      <a:pt x="2" y="9"/>
                      <a:pt x="0" y="6"/>
                      <a:pt x="0" y="2"/>
                    </a:cubicBezTo>
                    <a:cubicBezTo>
                      <a:pt x="1" y="2"/>
                      <a:pt x="3" y="2"/>
                      <a:pt x="5" y="2"/>
                    </a:cubicBezTo>
                    <a:cubicBezTo>
                      <a:pt x="18" y="2"/>
                      <a:pt x="24" y="24"/>
                      <a:pt x="38" y="20"/>
                    </a:cubicBezTo>
                    <a:cubicBezTo>
                      <a:pt x="35" y="18"/>
                      <a:pt x="31" y="15"/>
                      <a:pt x="29" y="13"/>
                    </a:cubicBezTo>
                    <a:cubicBezTo>
                      <a:pt x="29" y="8"/>
                      <a:pt x="29" y="8"/>
                      <a:pt x="29" y="8"/>
                    </a:cubicBezTo>
                    <a:cubicBezTo>
                      <a:pt x="39" y="8"/>
                      <a:pt x="43" y="17"/>
                      <a:pt x="54" y="17"/>
                    </a:cubicBezTo>
                    <a:cubicBezTo>
                      <a:pt x="54" y="8"/>
                      <a:pt x="54" y="8"/>
                      <a:pt x="54" y="8"/>
                    </a:cubicBezTo>
                    <a:cubicBezTo>
                      <a:pt x="46" y="8"/>
                      <a:pt x="40" y="8"/>
                      <a:pt x="38" y="1"/>
                    </a:cubicBezTo>
                    <a:cubicBezTo>
                      <a:pt x="41" y="0"/>
                      <a:pt x="43" y="1"/>
                      <a:pt x="46" y="1"/>
                    </a:cubicBezTo>
                    <a:cubicBezTo>
                      <a:pt x="53" y="1"/>
                      <a:pt x="58" y="5"/>
                      <a:pt x="66" y="5"/>
                    </a:cubicBezTo>
                    <a:cubicBezTo>
                      <a:pt x="69" y="5"/>
                      <a:pt x="71" y="2"/>
                      <a:pt x="75" y="2"/>
                    </a:cubicBezTo>
                    <a:cubicBezTo>
                      <a:pt x="83" y="2"/>
                      <a:pt x="84" y="6"/>
                      <a:pt x="84" y="13"/>
                    </a:cubicBezTo>
                    <a:cubicBezTo>
                      <a:pt x="84" y="23"/>
                      <a:pt x="78" y="28"/>
                      <a:pt x="80" y="41"/>
                    </a:cubicBezTo>
                    <a:cubicBezTo>
                      <a:pt x="73" y="43"/>
                      <a:pt x="64" y="43"/>
                      <a:pt x="62" y="43"/>
                    </a:cubicBezTo>
                    <a:cubicBezTo>
                      <a:pt x="60" y="43"/>
                      <a:pt x="48" y="45"/>
                      <a:pt x="48" y="41"/>
                    </a:cubicBezTo>
                    <a:cubicBezTo>
                      <a:pt x="48" y="39"/>
                      <a:pt x="50" y="37"/>
                      <a:pt x="51" y="36"/>
                    </a:cubicBezTo>
                    <a:cubicBezTo>
                      <a:pt x="51" y="35"/>
                      <a:pt x="51" y="33"/>
                      <a:pt x="51" y="32"/>
                    </a:cubicBezTo>
                    <a:cubicBezTo>
                      <a:pt x="51" y="28"/>
                      <a:pt x="60" y="28"/>
                      <a:pt x="62" y="25"/>
                    </a:cubicBezTo>
                    <a:cubicBezTo>
                      <a:pt x="61" y="24"/>
                      <a:pt x="59" y="24"/>
                      <a:pt x="57" y="24"/>
                    </a:cubicBezTo>
                    <a:cubicBezTo>
                      <a:pt x="49" y="24"/>
                      <a:pt x="34" y="28"/>
                      <a:pt x="25" y="28"/>
                    </a:cubicBezTo>
                    <a:cubicBezTo>
                      <a:pt x="22" y="28"/>
                      <a:pt x="20" y="26"/>
                      <a:pt x="20" y="23"/>
                    </a:cubicBezTo>
                    <a:cubicBezTo>
                      <a:pt x="13" y="23"/>
                      <a:pt x="13" y="23"/>
                      <a:pt x="13" y="23"/>
                    </a:cubicBezTo>
                    <a:cubicBezTo>
                      <a:pt x="12" y="19"/>
                      <a:pt x="12" y="19"/>
                      <a:pt x="12" y="19"/>
                    </a:cubicBezTo>
                    <a:cubicBezTo>
                      <a:pt x="7" y="20"/>
                      <a:pt x="4" y="17"/>
                      <a:pt x="1" y="14"/>
                    </a:cubicBezTo>
                    <a:cubicBezTo>
                      <a:pt x="1" y="6"/>
                      <a:pt x="1" y="6"/>
                      <a:pt x="1" y="6"/>
                    </a:cubicBezTo>
                    <a:lnTo>
                      <a:pt x="4" y="11"/>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40" name="Freeform 65">
                <a:extLst>
                  <a:ext uri="{FF2B5EF4-FFF2-40B4-BE49-F238E27FC236}">
                    <a16:creationId xmlns:a16="http://schemas.microsoft.com/office/drawing/2014/main" id="{9D058BBB-F7AD-464A-BDC2-DD02C0366268}"/>
                  </a:ext>
                </a:extLst>
              </p:cNvPr>
              <p:cNvSpPr>
                <a:spLocks/>
              </p:cNvSpPr>
              <p:nvPr/>
            </p:nvSpPr>
            <p:spPr bwMode="auto">
              <a:xfrm>
                <a:off x="2720975" y="1462088"/>
                <a:ext cx="65088" cy="38100"/>
              </a:xfrm>
              <a:custGeom>
                <a:avLst/>
                <a:gdLst/>
                <a:ahLst/>
                <a:cxnLst>
                  <a:cxn ang="0">
                    <a:pos x="38" y="29"/>
                  </a:cxn>
                  <a:cxn ang="0">
                    <a:pos x="0" y="16"/>
                  </a:cxn>
                  <a:cxn ang="0">
                    <a:pos x="9" y="14"/>
                  </a:cxn>
                  <a:cxn ang="0">
                    <a:pos x="22" y="0"/>
                  </a:cxn>
                  <a:cxn ang="0">
                    <a:pos x="49" y="22"/>
                  </a:cxn>
                  <a:cxn ang="0">
                    <a:pos x="38" y="29"/>
                  </a:cxn>
                </a:cxnLst>
                <a:rect l="0" t="0" r="r" b="b"/>
                <a:pathLst>
                  <a:path w="49" h="29">
                    <a:moveTo>
                      <a:pt x="38" y="29"/>
                    </a:moveTo>
                    <a:cubicBezTo>
                      <a:pt x="32" y="29"/>
                      <a:pt x="0" y="17"/>
                      <a:pt x="0" y="16"/>
                    </a:cubicBezTo>
                    <a:cubicBezTo>
                      <a:pt x="0" y="12"/>
                      <a:pt x="8" y="14"/>
                      <a:pt x="9" y="14"/>
                    </a:cubicBezTo>
                    <a:cubicBezTo>
                      <a:pt x="15" y="12"/>
                      <a:pt x="13" y="0"/>
                      <a:pt x="22" y="0"/>
                    </a:cubicBezTo>
                    <a:cubicBezTo>
                      <a:pt x="28" y="0"/>
                      <a:pt x="46" y="16"/>
                      <a:pt x="49" y="22"/>
                    </a:cubicBezTo>
                    <a:cubicBezTo>
                      <a:pt x="45" y="25"/>
                      <a:pt x="43" y="29"/>
                      <a:pt x="38" y="29"/>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41" name="Freeform 66">
                <a:extLst>
                  <a:ext uri="{FF2B5EF4-FFF2-40B4-BE49-F238E27FC236}">
                    <a16:creationId xmlns:a16="http://schemas.microsoft.com/office/drawing/2014/main" id="{F892D598-77A4-5543-8B10-E245DAAAECFE}"/>
                  </a:ext>
                </a:extLst>
              </p:cNvPr>
              <p:cNvSpPr>
                <a:spLocks/>
              </p:cNvSpPr>
              <p:nvPr/>
            </p:nvSpPr>
            <p:spPr bwMode="auto">
              <a:xfrm>
                <a:off x="2784475" y="1323975"/>
                <a:ext cx="85725" cy="69850"/>
              </a:xfrm>
              <a:custGeom>
                <a:avLst/>
                <a:gdLst/>
                <a:ahLst/>
                <a:cxnLst>
                  <a:cxn ang="0">
                    <a:pos x="65" y="11"/>
                  </a:cxn>
                  <a:cxn ang="0">
                    <a:pos x="57" y="18"/>
                  </a:cxn>
                  <a:cxn ang="0">
                    <a:pos x="32" y="35"/>
                  </a:cxn>
                  <a:cxn ang="0">
                    <a:pos x="20" y="38"/>
                  </a:cxn>
                  <a:cxn ang="0">
                    <a:pos x="25" y="38"/>
                  </a:cxn>
                  <a:cxn ang="0">
                    <a:pos x="15" y="53"/>
                  </a:cxn>
                  <a:cxn ang="0">
                    <a:pos x="6" y="53"/>
                  </a:cxn>
                  <a:cxn ang="0">
                    <a:pos x="7" y="40"/>
                  </a:cxn>
                  <a:cxn ang="0">
                    <a:pos x="0" y="19"/>
                  </a:cxn>
                  <a:cxn ang="0">
                    <a:pos x="0" y="11"/>
                  </a:cxn>
                  <a:cxn ang="0">
                    <a:pos x="10" y="11"/>
                  </a:cxn>
                  <a:cxn ang="0">
                    <a:pos x="10" y="7"/>
                  </a:cxn>
                  <a:cxn ang="0">
                    <a:pos x="22" y="0"/>
                  </a:cxn>
                  <a:cxn ang="0">
                    <a:pos x="65" y="5"/>
                  </a:cxn>
                  <a:cxn ang="0">
                    <a:pos x="65" y="11"/>
                  </a:cxn>
                </a:cxnLst>
                <a:rect l="0" t="0" r="r" b="b"/>
                <a:pathLst>
                  <a:path w="65" h="53">
                    <a:moveTo>
                      <a:pt x="65" y="11"/>
                    </a:moveTo>
                    <a:cubicBezTo>
                      <a:pt x="65" y="12"/>
                      <a:pt x="57" y="18"/>
                      <a:pt x="57" y="18"/>
                    </a:cubicBezTo>
                    <a:cubicBezTo>
                      <a:pt x="51" y="26"/>
                      <a:pt x="45" y="35"/>
                      <a:pt x="32" y="35"/>
                    </a:cubicBezTo>
                    <a:cubicBezTo>
                      <a:pt x="22" y="35"/>
                      <a:pt x="22" y="30"/>
                      <a:pt x="20" y="38"/>
                    </a:cubicBezTo>
                    <a:cubicBezTo>
                      <a:pt x="25" y="38"/>
                      <a:pt x="25" y="38"/>
                      <a:pt x="25" y="38"/>
                    </a:cubicBezTo>
                    <a:cubicBezTo>
                      <a:pt x="24" y="46"/>
                      <a:pt x="21" y="48"/>
                      <a:pt x="15" y="53"/>
                    </a:cubicBezTo>
                    <a:cubicBezTo>
                      <a:pt x="6" y="53"/>
                      <a:pt x="6" y="53"/>
                      <a:pt x="6" y="53"/>
                    </a:cubicBezTo>
                    <a:cubicBezTo>
                      <a:pt x="6" y="47"/>
                      <a:pt x="6" y="42"/>
                      <a:pt x="7" y="40"/>
                    </a:cubicBezTo>
                    <a:cubicBezTo>
                      <a:pt x="0" y="33"/>
                      <a:pt x="3" y="27"/>
                      <a:pt x="0" y="19"/>
                    </a:cubicBezTo>
                    <a:cubicBezTo>
                      <a:pt x="0" y="11"/>
                      <a:pt x="0" y="11"/>
                      <a:pt x="0" y="11"/>
                    </a:cubicBezTo>
                    <a:cubicBezTo>
                      <a:pt x="3" y="11"/>
                      <a:pt x="8" y="11"/>
                      <a:pt x="10" y="11"/>
                    </a:cubicBezTo>
                    <a:cubicBezTo>
                      <a:pt x="9" y="11"/>
                      <a:pt x="10" y="8"/>
                      <a:pt x="10" y="7"/>
                    </a:cubicBezTo>
                    <a:cubicBezTo>
                      <a:pt x="10" y="6"/>
                      <a:pt x="13" y="0"/>
                      <a:pt x="22" y="0"/>
                    </a:cubicBezTo>
                    <a:cubicBezTo>
                      <a:pt x="37" y="0"/>
                      <a:pt x="49" y="5"/>
                      <a:pt x="65" y="5"/>
                    </a:cubicBezTo>
                    <a:cubicBezTo>
                      <a:pt x="65" y="8"/>
                      <a:pt x="65" y="9"/>
                      <a:pt x="65" y="11"/>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42" name="Freeform 67">
                <a:extLst>
                  <a:ext uri="{FF2B5EF4-FFF2-40B4-BE49-F238E27FC236}">
                    <a16:creationId xmlns:a16="http://schemas.microsoft.com/office/drawing/2014/main" id="{D55C17BD-705D-B544-9116-AE1050A15E60}"/>
                  </a:ext>
                </a:extLst>
              </p:cNvPr>
              <p:cNvSpPr>
                <a:spLocks/>
              </p:cNvSpPr>
              <p:nvPr/>
            </p:nvSpPr>
            <p:spPr bwMode="auto">
              <a:xfrm>
                <a:off x="2608263" y="1198563"/>
                <a:ext cx="28575" cy="23813"/>
              </a:xfrm>
              <a:custGeom>
                <a:avLst/>
                <a:gdLst/>
                <a:ahLst/>
                <a:cxnLst>
                  <a:cxn ang="0">
                    <a:pos x="21" y="12"/>
                  </a:cxn>
                  <a:cxn ang="0">
                    <a:pos x="15" y="18"/>
                  </a:cxn>
                  <a:cxn ang="0">
                    <a:pos x="0" y="0"/>
                  </a:cxn>
                  <a:cxn ang="0">
                    <a:pos x="21" y="12"/>
                  </a:cxn>
                </a:cxnLst>
                <a:rect l="0" t="0" r="r" b="b"/>
                <a:pathLst>
                  <a:path w="21" h="18">
                    <a:moveTo>
                      <a:pt x="21" y="12"/>
                    </a:moveTo>
                    <a:cubicBezTo>
                      <a:pt x="21" y="16"/>
                      <a:pt x="18" y="18"/>
                      <a:pt x="15" y="18"/>
                    </a:cubicBezTo>
                    <a:cubicBezTo>
                      <a:pt x="10" y="18"/>
                      <a:pt x="0" y="6"/>
                      <a:pt x="0" y="0"/>
                    </a:cubicBezTo>
                    <a:cubicBezTo>
                      <a:pt x="11" y="0"/>
                      <a:pt x="12" y="9"/>
                      <a:pt x="21" y="12"/>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43" name="Freeform 68">
                <a:extLst>
                  <a:ext uri="{FF2B5EF4-FFF2-40B4-BE49-F238E27FC236}">
                    <a16:creationId xmlns:a16="http://schemas.microsoft.com/office/drawing/2014/main" id="{D3BF08A2-0AD8-CE4E-B1F9-0089148A87C9}"/>
                  </a:ext>
                </a:extLst>
              </p:cNvPr>
              <p:cNvSpPr>
                <a:spLocks/>
              </p:cNvSpPr>
              <p:nvPr/>
            </p:nvSpPr>
            <p:spPr bwMode="auto">
              <a:xfrm>
                <a:off x="2625725" y="1277938"/>
                <a:ext cx="19050" cy="15875"/>
              </a:xfrm>
              <a:custGeom>
                <a:avLst/>
                <a:gdLst/>
                <a:ahLst/>
                <a:cxnLst>
                  <a:cxn ang="0">
                    <a:pos x="12" y="0"/>
                  </a:cxn>
                  <a:cxn ang="0">
                    <a:pos x="15" y="6"/>
                  </a:cxn>
                  <a:cxn ang="0">
                    <a:pos x="9" y="12"/>
                  </a:cxn>
                  <a:cxn ang="0">
                    <a:pos x="0" y="12"/>
                  </a:cxn>
                  <a:cxn ang="0">
                    <a:pos x="12" y="0"/>
                  </a:cxn>
                </a:cxnLst>
                <a:rect l="0" t="0" r="r" b="b"/>
                <a:pathLst>
                  <a:path w="15" h="12">
                    <a:moveTo>
                      <a:pt x="12" y="0"/>
                    </a:moveTo>
                    <a:cubicBezTo>
                      <a:pt x="13" y="2"/>
                      <a:pt x="15" y="3"/>
                      <a:pt x="15" y="6"/>
                    </a:cubicBezTo>
                    <a:cubicBezTo>
                      <a:pt x="15" y="12"/>
                      <a:pt x="11" y="12"/>
                      <a:pt x="9" y="12"/>
                    </a:cubicBezTo>
                    <a:cubicBezTo>
                      <a:pt x="4" y="12"/>
                      <a:pt x="3" y="11"/>
                      <a:pt x="0" y="12"/>
                    </a:cubicBezTo>
                    <a:cubicBezTo>
                      <a:pt x="2" y="4"/>
                      <a:pt x="6" y="2"/>
                      <a:pt x="12"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44" name="Freeform 69">
                <a:extLst>
                  <a:ext uri="{FF2B5EF4-FFF2-40B4-BE49-F238E27FC236}">
                    <a16:creationId xmlns:a16="http://schemas.microsoft.com/office/drawing/2014/main" id="{CA0B827C-E2C1-C74A-BE66-617C8D80EDBA}"/>
                  </a:ext>
                </a:extLst>
              </p:cNvPr>
              <p:cNvSpPr>
                <a:spLocks/>
              </p:cNvSpPr>
              <p:nvPr/>
            </p:nvSpPr>
            <p:spPr bwMode="auto">
              <a:xfrm>
                <a:off x="2614613" y="1139825"/>
                <a:ext cx="109538" cy="57150"/>
              </a:xfrm>
              <a:custGeom>
                <a:avLst/>
                <a:gdLst/>
                <a:ahLst/>
                <a:cxnLst>
                  <a:cxn ang="0">
                    <a:pos x="54" y="32"/>
                  </a:cxn>
                  <a:cxn ang="0">
                    <a:pos x="33" y="30"/>
                  </a:cxn>
                  <a:cxn ang="0">
                    <a:pos x="19" y="29"/>
                  </a:cxn>
                  <a:cxn ang="0">
                    <a:pos x="7" y="25"/>
                  </a:cxn>
                  <a:cxn ang="0">
                    <a:pos x="20" y="20"/>
                  </a:cxn>
                  <a:cxn ang="0">
                    <a:pos x="20" y="15"/>
                  </a:cxn>
                  <a:cxn ang="0">
                    <a:pos x="5" y="15"/>
                  </a:cxn>
                  <a:cxn ang="0">
                    <a:pos x="8" y="10"/>
                  </a:cxn>
                  <a:cxn ang="0">
                    <a:pos x="0" y="3"/>
                  </a:cxn>
                  <a:cxn ang="0">
                    <a:pos x="14" y="0"/>
                  </a:cxn>
                  <a:cxn ang="0">
                    <a:pos x="31" y="8"/>
                  </a:cxn>
                  <a:cxn ang="0">
                    <a:pos x="40" y="4"/>
                  </a:cxn>
                  <a:cxn ang="0">
                    <a:pos x="53" y="15"/>
                  </a:cxn>
                  <a:cxn ang="0">
                    <a:pos x="60" y="11"/>
                  </a:cxn>
                  <a:cxn ang="0">
                    <a:pos x="73" y="21"/>
                  </a:cxn>
                  <a:cxn ang="0">
                    <a:pos x="70" y="26"/>
                  </a:cxn>
                  <a:cxn ang="0">
                    <a:pos x="82" y="37"/>
                  </a:cxn>
                  <a:cxn ang="0">
                    <a:pos x="74" y="43"/>
                  </a:cxn>
                  <a:cxn ang="0">
                    <a:pos x="54" y="32"/>
                  </a:cxn>
                </a:cxnLst>
                <a:rect l="0" t="0" r="r" b="b"/>
                <a:pathLst>
                  <a:path w="82" h="43">
                    <a:moveTo>
                      <a:pt x="54" y="32"/>
                    </a:moveTo>
                    <a:cubicBezTo>
                      <a:pt x="46" y="32"/>
                      <a:pt x="41" y="29"/>
                      <a:pt x="33" y="30"/>
                    </a:cubicBezTo>
                    <a:cubicBezTo>
                      <a:pt x="31" y="26"/>
                      <a:pt x="25" y="29"/>
                      <a:pt x="19" y="29"/>
                    </a:cubicBezTo>
                    <a:cubicBezTo>
                      <a:pt x="13" y="29"/>
                      <a:pt x="11" y="29"/>
                      <a:pt x="7" y="25"/>
                    </a:cubicBezTo>
                    <a:cubicBezTo>
                      <a:pt x="11" y="21"/>
                      <a:pt x="15" y="22"/>
                      <a:pt x="20" y="20"/>
                    </a:cubicBezTo>
                    <a:cubicBezTo>
                      <a:pt x="19" y="18"/>
                      <a:pt x="19" y="16"/>
                      <a:pt x="20" y="15"/>
                    </a:cubicBezTo>
                    <a:cubicBezTo>
                      <a:pt x="10" y="15"/>
                      <a:pt x="8" y="17"/>
                      <a:pt x="5" y="15"/>
                    </a:cubicBezTo>
                    <a:cubicBezTo>
                      <a:pt x="6" y="14"/>
                      <a:pt x="7" y="12"/>
                      <a:pt x="8" y="10"/>
                    </a:cubicBezTo>
                    <a:cubicBezTo>
                      <a:pt x="2" y="10"/>
                      <a:pt x="0" y="9"/>
                      <a:pt x="0" y="3"/>
                    </a:cubicBezTo>
                    <a:cubicBezTo>
                      <a:pt x="6" y="3"/>
                      <a:pt x="9" y="0"/>
                      <a:pt x="14" y="0"/>
                    </a:cubicBezTo>
                    <a:cubicBezTo>
                      <a:pt x="24" y="0"/>
                      <a:pt x="26" y="8"/>
                      <a:pt x="31" y="8"/>
                    </a:cubicBezTo>
                    <a:cubicBezTo>
                      <a:pt x="35" y="8"/>
                      <a:pt x="36" y="4"/>
                      <a:pt x="40" y="4"/>
                    </a:cubicBezTo>
                    <a:cubicBezTo>
                      <a:pt x="49" y="4"/>
                      <a:pt x="48" y="15"/>
                      <a:pt x="53" y="15"/>
                    </a:cubicBezTo>
                    <a:cubicBezTo>
                      <a:pt x="56" y="15"/>
                      <a:pt x="57" y="11"/>
                      <a:pt x="60" y="11"/>
                    </a:cubicBezTo>
                    <a:cubicBezTo>
                      <a:pt x="66" y="11"/>
                      <a:pt x="71" y="19"/>
                      <a:pt x="73" y="21"/>
                    </a:cubicBezTo>
                    <a:cubicBezTo>
                      <a:pt x="72" y="22"/>
                      <a:pt x="70" y="24"/>
                      <a:pt x="70" y="26"/>
                    </a:cubicBezTo>
                    <a:cubicBezTo>
                      <a:pt x="73" y="29"/>
                      <a:pt x="82" y="33"/>
                      <a:pt x="82" y="37"/>
                    </a:cubicBezTo>
                    <a:cubicBezTo>
                      <a:pt x="82" y="42"/>
                      <a:pt x="77" y="43"/>
                      <a:pt x="74" y="43"/>
                    </a:cubicBezTo>
                    <a:cubicBezTo>
                      <a:pt x="63" y="43"/>
                      <a:pt x="64" y="32"/>
                      <a:pt x="54" y="32"/>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45" name="Freeform 70">
                <a:extLst>
                  <a:ext uri="{FF2B5EF4-FFF2-40B4-BE49-F238E27FC236}">
                    <a16:creationId xmlns:a16="http://schemas.microsoft.com/office/drawing/2014/main" id="{02EE6ADA-B20C-784F-8AE8-569C82C7C8F8}"/>
                  </a:ext>
                </a:extLst>
              </p:cNvPr>
              <p:cNvSpPr>
                <a:spLocks/>
              </p:cNvSpPr>
              <p:nvPr/>
            </p:nvSpPr>
            <p:spPr bwMode="auto">
              <a:xfrm>
                <a:off x="2657475" y="1189038"/>
                <a:ext cx="30163" cy="9525"/>
              </a:xfrm>
              <a:custGeom>
                <a:avLst/>
                <a:gdLst/>
                <a:ahLst/>
                <a:cxnLst>
                  <a:cxn ang="0">
                    <a:pos x="8" y="7"/>
                  </a:cxn>
                  <a:cxn ang="0">
                    <a:pos x="12" y="0"/>
                  </a:cxn>
                  <a:cxn ang="0">
                    <a:pos x="23" y="4"/>
                  </a:cxn>
                  <a:cxn ang="0">
                    <a:pos x="8" y="7"/>
                  </a:cxn>
                </a:cxnLst>
                <a:rect l="0" t="0" r="r" b="b"/>
                <a:pathLst>
                  <a:path w="23" h="7">
                    <a:moveTo>
                      <a:pt x="8" y="7"/>
                    </a:moveTo>
                    <a:cubicBezTo>
                      <a:pt x="0" y="7"/>
                      <a:pt x="11" y="0"/>
                      <a:pt x="12" y="0"/>
                    </a:cubicBezTo>
                    <a:cubicBezTo>
                      <a:pt x="17" y="0"/>
                      <a:pt x="19" y="3"/>
                      <a:pt x="23" y="4"/>
                    </a:cubicBezTo>
                    <a:cubicBezTo>
                      <a:pt x="20" y="7"/>
                      <a:pt x="15" y="7"/>
                      <a:pt x="8" y="7"/>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46" name="Freeform 71">
                <a:extLst>
                  <a:ext uri="{FF2B5EF4-FFF2-40B4-BE49-F238E27FC236}">
                    <a16:creationId xmlns:a16="http://schemas.microsoft.com/office/drawing/2014/main" id="{346646D6-CF3A-5C44-9C8B-CDAAD554775A}"/>
                  </a:ext>
                </a:extLst>
              </p:cNvPr>
              <p:cNvSpPr>
                <a:spLocks/>
              </p:cNvSpPr>
              <p:nvPr/>
            </p:nvSpPr>
            <p:spPr bwMode="auto">
              <a:xfrm>
                <a:off x="2765425" y="1223963"/>
                <a:ext cx="287338" cy="90488"/>
              </a:xfrm>
              <a:custGeom>
                <a:avLst/>
                <a:gdLst/>
                <a:ahLst/>
                <a:cxnLst>
                  <a:cxn ang="0">
                    <a:pos x="215" y="45"/>
                  </a:cxn>
                  <a:cxn ang="0">
                    <a:pos x="210" y="51"/>
                  </a:cxn>
                  <a:cxn ang="0">
                    <a:pos x="216" y="52"/>
                  </a:cxn>
                  <a:cxn ang="0">
                    <a:pos x="179" y="67"/>
                  </a:cxn>
                  <a:cxn ang="0">
                    <a:pos x="170" y="60"/>
                  </a:cxn>
                  <a:cxn ang="0">
                    <a:pos x="159" y="66"/>
                  </a:cxn>
                  <a:cxn ang="0">
                    <a:pos x="124" y="66"/>
                  </a:cxn>
                  <a:cxn ang="0">
                    <a:pos x="102" y="60"/>
                  </a:cxn>
                  <a:cxn ang="0">
                    <a:pos x="97" y="60"/>
                  </a:cxn>
                  <a:cxn ang="0">
                    <a:pos x="84" y="67"/>
                  </a:cxn>
                  <a:cxn ang="0">
                    <a:pos x="53" y="47"/>
                  </a:cxn>
                  <a:cxn ang="0">
                    <a:pos x="58" y="40"/>
                  </a:cxn>
                  <a:cxn ang="0">
                    <a:pos x="40" y="18"/>
                  </a:cxn>
                  <a:cxn ang="0">
                    <a:pos x="32" y="22"/>
                  </a:cxn>
                  <a:cxn ang="0">
                    <a:pos x="0" y="7"/>
                  </a:cxn>
                  <a:cxn ang="0">
                    <a:pos x="13" y="0"/>
                  </a:cxn>
                  <a:cxn ang="0">
                    <a:pos x="51" y="15"/>
                  </a:cxn>
                  <a:cxn ang="0">
                    <a:pos x="60" y="12"/>
                  </a:cxn>
                  <a:cxn ang="0">
                    <a:pos x="68" y="12"/>
                  </a:cxn>
                  <a:cxn ang="0">
                    <a:pos x="89" y="25"/>
                  </a:cxn>
                  <a:cxn ang="0">
                    <a:pos x="71" y="25"/>
                  </a:cxn>
                  <a:cxn ang="0">
                    <a:pos x="91" y="35"/>
                  </a:cxn>
                  <a:cxn ang="0">
                    <a:pos x="88" y="38"/>
                  </a:cxn>
                  <a:cxn ang="0">
                    <a:pos x="95" y="40"/>
                  </a:cxn>
                  <a:cxn ang="0">
                    <a:pos x="125" y="45"/>
                  </a:cxn>
                  <a:cxn ang="0">
                    <a:pos x="181" y="34"/>
                  </a:cxn>
                  <a:cxn ang="0">
                    <a:pos x="216" y="46"/>
                  </a:cxn>
                  <a:cxn ang="0">
                    <a:pos x="211" y="47"/>
                  </a:cxn>
                  <a:cxn ang="0">
                    <a:pos x="215" y="45"/>
                  </a:cxn>
                </a:cxnLst>
                <a:rect l="0" t="0" r="r" b="b"/>
                <a:pathLst>
                  <a:path w="216" h="68">
                    <a:moveTo>
                      <a:pt x="215" y="45"/>
                    </a:moveTo>
                    <a:cubicBezTo>
                      <a:pt x="213" y="46"/>
                      <a:pt x="211" y="48"/>
                      <a:pt x="210" y="51"/>
                    </a:cubicBezTo>
                    <a:cubicBezTo>
                      <a:pt x="213" y="52"/>
                      <a:pt x="216" y="52"/>
                      <a:pt x="216" y="52"/>
                    </a:cubicBezTo>
                    <a:cubicBezTo>
                      <a:pt x="215" y="67"/>
                      <a:pt x="195" y="67"/>
                      <a:pt x="179" y="67"/>
                    </a:cubicBezTo>
                    <a:cubicBezTo>
                      <a:pt x="174" y="67"/>
                      <a:pt x="171" y="64"/>
                      <a:pt x="170" y="60"/>
                    </a:cubicBezTo>
                    <a:cubicBezTo>
                      <a:pt x="164" y="61"/>
                      <a:pt x="163" y="64"/>
                      <a:pt x="159" y="66"/>
                    </a:cubicBezTo>
                    <a:cubicBezTo>
                      <a:pt x="124" y="66"/>
                      <a:pt x="124" y="66"/>
                      <a:pt x="124" y="66"/>
                    </a:cubicBezTo>
                    <a:cubicBezTo>
                      <a:pt x="115" y="68"/>
                      <a:pt x="101" y="67"/>
                      <a:pt x="102" y="60"/>
                    </a:cubicBezTo>
                    <a:cubicBezTo>
                      <a:pt x="97" y="60"/>
                      <a:pt x="97" y="60"/>
                      <a:pt x="97" y="60"/>
                    </a:cubicBezTo>
                    <a:cubicBezTo>
                      <a:pt x="95" y="62"/>
                      <a:pt x="88" y="67"/>
                      <a:pt x="84" y="67"/>
                    </a:cubicBezTo>
                    <a:cubicBezTo>
                      <a:pt x="75" y="67"/>
                      <a:pt x="53" y="56"/>
                      <a:pt x="53" y="47"/>
                    </a:cubicBezTo>
                    <a:cubicBezTo>
                      <a:pt x="53" y="44"/>
                      <a:pt x="56" y="41"/>
                      <a:pt x="58" y="40"/>
                    </a:cubicBezTo>
                    <a:cubicBezTo>
                      <a:pt x="50" y="32"/>
                      <a:pt x="48" y="25"/>
                      <a:pt x="40" y="18"/>
                    </a:cubicBezTo>
                    <a:cubicBezTo>
                      <a:pt x="38" y="20"/>
                      <a:pt x="35" y="22"/>
                      <a:pt x="32" y="22"/>
                    </a:cubicBezTo>
                    <a:cubicBezTo>
                      <a:pt x="27" y="22"/>
                      <a:pt x="0" y="11"/>
                      <a:pt x="0" y="7"/>
                    </a:cubicBezTo>
                    <a:cubicBezTo>
                      <a:pt x="0" y="0"/>
                      <a:pt x="8" y="0"/>
                      <a:pt x="13" y="0"/>
                    </a:cubicBezTo>
                    <a:cubicBezTo>
                      <a:pt x="33" y="0"/>
                      <a:pt x="36" y="15"/>
                      <a:pt x="51" y="15"/>
                    </a:cubicBezTo>
                    <a:cubicBezTo>
                      <a:pt x="56" y="15"/>
                      <a:pt x="58" y="15"/>
                      <a:pt x="60" y="12"/>
                    </a:cubicBezTo>
                    <a:cubicBezTo>
                      <a:pt x="63" y="12"/>
                      <a:pt x="68" y="12"/>
                      <a:pt x="68" y="12"/>
                    </a:cubicBezTo>
                    <a:cubicBezTo>
                      <a:pt x="65" y="22"/>
                      <a:pt x="85" y="19"/>
                      <a:pt x="89" y="25"/>
                    </a:cubicBezTo>
                    <a:cubicBezTo>
                      <a:pt x="71" y="25"/>
                      <a:pt x="71" y="25"/>
                      <a:pt x="71" y="25"/>
                    </a:cubicBezTo>
                    <a:cubicBezTo>
                      <a:pt x="74" y="37"/>
                      <a:pt x="85" y="30"/>
                      <a:pt x="91" y="35"/>
                    </a:cubicBezTo>
                    <a:cubicBezTo>
                      <a:pt x="90" y="36"/>
                      <a:pt x="88" y="36"/>
                      <a:pt x="88" y="38"/>
                    </a:cubicBezTo>
                    <a:cubicBezTo>
                      <a:pt x="88" y="44"/>
                      <a:pt x="93" y="41"/>
                      <a:pt x="95" y="40"/>
                    </a:cubicBezTo>
                    <a:cubicBezTo>
                      <a:pt x="106" y="42"/>
                      <a:pt x="114" y="45"/>
                      <a:pt x="125" y="45"/>
                    </a:cubicBezTo>
                    <a:cubicBezTo>
                      <a:pt x="150" y="45"/>
                      <a:pt x="158" y="34"/>
                      <a:pt x="181" y="34"/>
                    </a:cubicBezTo>
                    <a:cubicBezTo>
                      <a:pt x="198" y="34"/>
                      <a:pt x="210" y="35"/>
                      <a:pt x="216" y="46"/>
                    </a:cubicBezTo>
                    <a:cubicBezTo>
                      <a:pt x="215" y="47"/>
                      <a:pt x="213" y="47"/>
                      <a:pt x="211" y="47"/>
                    </a:cubicBezTo>
                    <a:lnTo>
                      <a:pt x="215" y="45"/>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47" name="Freeform 72">
                <a:extLst>
                  <a:ext uri="{FF2B5EF4-FFF2-40B4-BE49-F238E27FC236}">
                    <a16:creationId xmlns:a16="http://schemas.microsoft.com/office/drawing/2014/main" id="{6174258E-58A6-864B-830A-C4918F5CD752}"/>
                  </a:ext>
                </a:extLst>
              </p:cNvPr>
              <p:cNvSpPr>
                <a:spLocks/>
              </p:cNvSpPr>
              <p:nvPr/>
            </p:nvSpPr>
            <p:spPr bwMode="auto">
              <a:xfrm>
                <a:off x="2768600" y="1271588"/>
                <a:ext cx="49213" cy="38100"/>
              </a:xfrm>
              <a:custGeom>
                <a:avLst/>
                <a:gdLst/>
                <a:ahLst/>
                <a:cxnLst>
                  <a:cxn ang="0">
                    <a:pos x="6" y="10"/>
                  </a:cxn>
                  <a:cxn ang="0">
                    <a:pos x="19" y="0"/>
                  </a:cxn>
                  <a:cxn ang="0">
                    <a:pos x="37" y="15"/>
                  </a:cxn>
                  <a:cxn ang="0">
                    <a:pos x="29" y="29"/>
                  </a:cxn>
                  <a:cxn ang="0">
                    <a:pos x="0" y="17"/>
                  </a:cxn>
                  <a:cxn ang="0">
                    <a:pos x="6" y="10"/>
                  </a:cxn>
                </a:cxnLst>
                <a:rect l="0" t="0" r="r" b="b"/>
                <a:pathLst>
                  <a:path w="37" h="29">
                    <a:moveTo>
                      <a:pt x="6" y="10"/>
                    </a:moveTo>
                    <a:cubicBezTo>
                      <a:pt x="10" y="10"/>
                      <a:pt x="9" y="0"/>
                      <a:pt x="19" y="0"/>
                    </a:cubicBezTo>
                    <a:cubicBezTo>
                      <a:pt x="27" y="0"/>
                      <a:pt x="37" y="9"/>
                      <a:pt x="37" y="15"/>
                    </a:cubicBezTo>
                    <a:cubicBezTo>
                      <a:pt x="37" y="22"/>
                      <a:pt x="35" y="29"/>
                      <a:pt x="29" y="29"/>
                    </a:cubicBezTo>
                    <a:cubicBezTo>
                      <a:pt x="25" y="29"/>
                      <a:pt x="0" y="17"/>
                      <a:pt x="0" y="17"/>
                    </a:cubicBezTo>
                    <a:cubicBezTo>
                      <a:pt x="0" y="13"/>
                      <a:pt x="5" y="10"/>
                      <a:pt x="6" y="1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48" name="Freeform 73">
                <a:extLst>
                  <a:ext uri="{FF2B5EF4-FFF2-40B4-BE49-F238E27FC236}">
                    <a16:creationId xmlns:a16="http://schemas.microsoft.com/office/drawing/2014/main" id="{9E41C692-D550-F341-9AFC-EDC8E04750EC}"/>
                  </a:ext>
                </a:extLst>
              </p:cNvPr>
              <p:cNvSpPr>
                <a:spLocks/>
              </p:cNvSpPr>
              <p:nvPr/>
            </p:nvSpPr>
            <p:spPr bwMode="auto">
              <a:xfrm>
                <a:off x="2774950" y="1198563"/>
                <a:ext cx="46038" cy="12700"/>
              </a:xfrm>
              <a:custGeom>
                <a:avLst/>
                <a:gdLst/>
                <a:ahLst/>
                <a:cxnLst>
                  <a:cxn ang="0">
                    <a:pos x="29" y="0"/>
                  </a:cxn>
                  <a:cxn ang="0">
                    <a:pos x="35" y="0"/>
                  </a:cxn>
                  <a:cxn ang="0">
                    <a:pos x="35" y="6"/>
                  </a:cxn>
                  <a:cxn ang="0">
                    <a:pos x="28" y="10"/>
                  </a:cxn>
                  <a:cxn ang="0">
                    <a:pos x="0" y="5"/>
                  </a:cxn>
                  <a:cxn ang="0">
                    <a:pos x="29" y="0"/>
                  </a:cxn>
                </a:cxnLst>
                <a:rect l="0" t="0" r="r" b="b"/>
                <a:pathLst>
                  <a:path w="35" h="10">
                    <a:moveTo>
                      <a:pt x="29" y="0"/>
                    </a:moveTo>
                    <a:cubicBezTo>
                      <a:pt x="34" y="0"/>
                      <a:pt x="30" y="1"/>
                      <a:pt x="35" y="0"/>
                    </a:cubicBezTo>
                    <a:cubicBezTo>
                      <a:pt x="35" y="3"/>
                      <a:pt x="35" y="5"/>
                      <a:pt x="35" y="6"/>
                    </a:cubicBezTo>
                    <a:cubicBezTo>
                      <a:pt x="35" y="8"/>
                      <a:pt x="32" y="10"/>
                      <a:pt x="28" y="10"/>
                    </a:cubicBezTo>
                    <a:cubicBezTo>
                      <a:pt x="26" y="10"/>
                      <a:pt x="0" y="5"/>
                      <a:pt x="0" y="5"/>
                    </a:cubicBezTo>
                    <a:cubicBezTo>
                      <a:pt x="5" y="1"/>
                      <a:pt x="21" y="0"/>
                      <a:pt x="29"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49" name="Freeform 74">
                <a:extLst>
                  <a:ext uri="{FF2B5EF4-FFF2-40B4-BE49-F238E27FC236}">
                    <a16:creationId xmlns:a16="http://schemas.microsoft.com/office/drawing/2014/main" id="{9A063644-9B3B-234F-9ECE-6E5D13BFC065}"/>
                  </a:ext>
                </a:extLst>
              </p:cNvPr>
              <p:cNvSpPr>
                <a:spLocks/>
              </p:cNvSpPr>
              <p:nvPr/>
            </p:nvSpPr>
            <p:spPr bwMode="auto">
              <a:xfrm>
                <a:off x="2740025" y="1154113"/>
                <a:ext cx="53975" cy="44450"/>
              </a:xfrm>
              <a:custGeom>
                <a:avLst/>
                <a:gdLst/>
                <a:ahLst/>
                <a:cxnLst>
                  <a:cxn ang="0">
                    <a:pos x="10" y="28"/>
                  </a:cxn>
                  <a:cxn ang="0">
                    <a:pos x="14" y="23"/>
                  </a:cxn>
                  <a:cxn ang="0">
                    <a:pos x="0" y="7"/>
                  </a:cxn>
                  <a:cxn ang="0">
                    <a:pos x="10" y="0"/>
                  </a:cxn>
                  <a:cxn ang="0">
                    <a:pos x="25" y="7"/>
                  </a:cxn>
                  <a:cxn ang="0">
                    <a:pos x="41" y="17"/>
                  </a:cxn>
                  <a:cxn ang="0">
                    <a:pos x="41" y="28"/>
                  </a:cxn>
                  <a:cxn ang="0">
                    <a:pos x="10" y="28"/>
                  </a:cxn>
                </a:cxnLst>
                <a:rect l="0" t="0" r="r" b="b"/>
                <a:pathLst>
                  <a:path w="41" h="33">
                    <a:moveTo>
                      <a:pt x="10" y="28"/>
                    </a:moveTo>
                    <a:cubicBezTo>
                      <a:pt x="10" y="26"/>
                      <a:pt x="13" y="24"/>
                      <a:pt x="14" y="23"/>
                    </a:cubicBezTo>
                    <a:cubicBezTo>
                      <a:pt x="9" y="18"/>
                      <a:pt x="0" y="15"/>
                      <a:pt x="0" y="7"/>
                    </a:cubicBezTo>
                    <a:cubicBezTo>
                      <a:pt x="0" y="2"/>
                      <a:pt x="6" y="0"/>
                      <a:pt x="10" y="0"/>
                    </a:cubicBezTo>
                    <a:cubicBezTo>
                      <a:pt x="11" y="4"/>
                      <a:pt x="21" y="7"/>
                      <a:pt x="25" y="7"/>
                    </a:cubicBezTo>
                    <a:cubicBezTo>
                      <a:pt x="25" y="17"/>
                      <a:pt x="41" y="7"/>
                      <a:pt x="41" y="17"/>
                    </a:cubicBezTo>
                    <a:cubicBezTo>
                      <a:pt x="41" y="20"/>
                      <a:pt x="39" y="23"/>
                      <a:pt x="41" y="28"/>
                    </a:cubicBezTo>
                    <a:cubicBezTo>
                      <a:pt x="25" y="31"/>
                      <a:pt x="10" y="33"/>
                      <a:pt x="10" y="28"/>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50" name="Freeform 75">
                <a:extLst>
                  <a:ext uri="{FF2B5EF4-FFF2-40B4-BE49-F238E27FC236}">
                    <a16:creationId xmlns:a16="http://schemas.microsoft.com/office/drawing/2014/main" id="{08BED216-7D9D-6241-9B6C-0E56352432F3}"/>
                  </a:ext>
                </a:extLst>
              </p:cNvPr>
              <p:cNvSpPr>
                <a:spLocks/>
              </p:cNvSpPr>
              <p:nvPr/>
            </p:nvSpPr>
            <p:spPr bwMode="auto">
              <a:xfrm>
                <a:off x="2719388" y="1114425"/>
                <a:ext cx="20638" cy="12700"/>
              </a:xfrm>
              <a:custGeom>
                <a:avLst/>
                <a:gdLst/>
                <a:ahLst/>
                <a:cxnLst>
                  <a:cxn ang="0">
                    <a:pos x="16" y="0"/>
                  </a:cxn>
                  <a:cxn ang="0">
                    <a:pos x="16" y="9"/>
                  </a:cxn>
                  <a:cxn ang="0">
                    <a:pos x="8" y="9"/>
                  </a:cxn>
                  <a:cxn ang="0">
                    <a:pos x="0" y="0"/>
                  </a:cxn>
                  <a:cxn ang="0">
                    <a:pos x="16" y="0"/>
                  </a:cxn>
                </a:cxnLst>
                <a:rect l="0" t="0" r="r" b="b"/>
                <a:pathLst>
                  <a:path w="16" h="9">
                    <a:moveTo>
                      <a:pt x="16" y="0"/>
                    </a:moveTo>
                    <a:cubicBezTo>
                      <a:pt x="16" y="9"/>
                      <a:pt x="16" y="9"/>
                      <a:pt x="16" y="9"/>
                    </a:cubicBezTo>
                    <a:cubicBezTo>
                      <a:pt x="8" y="9"/>
                      <a:pt x="8" y="9"/>
                      <a:pt x="8" y="9"/>
                    </a:cubicBezTo>
                    <a:cubicBezTo>
                      <a:pt x="6" y="7"/>
                      <a:pt x="0" y="6"/>
                      <a:pt x="0" y="0"/>
                    </a:cubicBezTo>
                    <a:cubicBezTo>
                      <a:pt x="6" y="0"/>
                      <a:pt x="13" y="0"/>
                      <a:pt x="16"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51" name="Freeform 76">
                <a:extLst>
                  <a:ext uri="{FF2B5EF4-FFF2-40B4-BE49-F238E27FC236}">
                    <a16:creationId xmlns:a16="http://schemas.microsoft.com/office/drawing/2014/main" id="{116D6B81-04FA-E345-BABA-5C72B690DAB3}"/>
                  </a:ext>
                </a:extLst>
              </p:cNvPr>
              <p:cNvSpPr>
                <a:spLocks/>
              </p:cNvSpPr>
              <p:nvPr/>
            </p:nvSpPr>
            <p:spPr bwMode="auto">
              <a:xfrm>
                <a:off x="2776538" y="1062038"/>
                <a:ext cx="184150" cy="123825"/>
              </a:xfrm>
              <a:custGeom>
                <a:avLst/>
                <a:gdLst/>
                <a:ahLst/>
                <a:cxnLst>
                  <a:cxn ang="0">
                    <a:pos x="92" y="37"/>
                  </a:cxn>
                  <a:cxn ang="0">
                    <a:pos x="97" y="37"/>
                  </a:cxn>
                  <a:cxn ang="0">
                    <a:pos x="97" y="32"/>
                  </a:cxn>
                  <a:cxn ang="0">
                    <a:pos x="95" y="28"/>
                  </a:cxn>
                  <a:cxn ang="0">
                    <a:pos x="100" y="28"/>
                  </a:cxn>
                  <a:cxn ang="0">
                    <a:pos x="105" y="36"/>
                  </a:cxn>
                  <a:cxn ang="0">
                    <a:pos x="111" y="43"/>
                  </a:cxn>
                  <a:cxn ang="0">
                    <a:pos x="108" y="49"/>
                  </a:cxn>
                  <a:cxn ang="0">
                    <a:pos x="115" y="49"/>
                  </a:cxn>
                  <a:cxn ang="0">
                    <a:pos x="137" y="55"/>
                  </a:cxn>
                  <a:cxn ang="0">
                    <a:pos x="136" y="61"/>
                  </a:cxn>
                  <a:cxn ang="0">
                    <a:pos x="126" y="64"/>
                  </a:cxn>
                  <a:cxn ang="0">
                    <a:pos x="105" y="78"/>
                  </a:cxn>
                  <a:cxn ang="0">
                    <a:pos x="98" y="69"/>
                  </a:cxn>
                  <a:cxn ang="0">
                    <a:pos x="93" y="76"/>
                  </a:cxn>
                  <a:cxn ang="0">
                    <a:pos x="99" y="84"/>
                  </a:cxn>
                  <a:cxn ang="0">
                    <a:pos x="91" y="84"/>
                  </a:cxn>
                  <a:cxn ang="0">
                    <a:pos x="91" y="90"/>
                  </a:cxn>
                  <a:cxn ang="0">
                    <a:pos x="75" y="82"/>
                  </a:cxn>
                  <a:cxn ang="0">
                    <a:pos x="64" y="92"/>
                  </a:cxn>
                  <a:cxn ang="0">
                    <a:pos x="47" y="84"/>
                  </a:cxn>
                  <a:cxn ang="0">
                    <a:pos x="53" y="81"/>
                  </a:cxn>
                  <a:cxn ang="0">
                    <a:pos x="33" y="70"/>
                  </a:cxn>
                  <a:cxn ang="0">
                    <a:pos x="66" y="61"/>
                  </a:cxn>
                  <a:cxn ang="0">
                    <a:pos x="48" y="58"/>
                  </a:cxn>
                  <a:cxn ang="0">
                    <a:pos x="35" y="61"/>
                  </a:cxn>
                  <a:cxn ang="0">
                    <a:pos x="29" y="56"/>
                  </a:cxn>
                  <a:cxn ang="0">
                    <a:pos x="19" y="59"/>
                  </a:cxn>
                  <a:cxn ang="0">
                    <a:pos x="16" y="55"/>
                  </a:cxn>
                  <a:cxn ang="0">
                    <a:pos x="26" y="49"/>
                  </a:cxn>
                  <a:cxn ang="0">
                    <a:pos x="0" y="35"/>
                  </a:cxn>
                  <a:cxn ang="0">
                    <a:pos x="7" y="35"/>
                  </a:cxn>
                  <a:cxn ang="0">
                    <a:pos x="20" y="39"/>
                  </a:cxn>
                  <a:cxn ang="0">
                    <a:pos x="24" y="36"/>
                  </a:cxn>
                  <a:cxn ang="0">
                    <a:pos x="5" y="26"/>
                  </a:cxn>
                  <a:cxn ang="0">
                    <a:pos x="15" y="22"/>
                  </a:cxn>
                  <a:cxn ang="0">
                    <a:pos x="27" y="25"/>
                  </a:cxn>
                  <a:cxn ang="0">
                    <a:pos x="32" y="20"/>
                  </a:cxn>
                  <a:cxn ang="0">
                    <a:pos x="19" y="20"/>
                  </a:cxn>
                  <a:cxn ang="0">
                    <a:pos x="14" y="13"/>
                  </a:cxn>
                  <a:cxn ang="0">
                    <a:pos x="30" y="9"/>
                  </a:cxn>
                  <a:cxn ang="0">
                    <a:pos x="38" y="9"/>
                  </a:cxn>
                  <a:cxn ang="0">
                    <a:pos x="25" y="0"/>
                  </a:cxn>
                  <a:cxn ang="0">
                    <a:pos x="53" y="5"/>
                  </a:cxn>
                  <a:cxn ang="0">
                    <a:pos x="67" y="24"/>
                  </a:cxn>
                  <a:cxn ang="0">
                    <a:pos x="84" y="25"/>
                  </a:cxn>
                  <a:cxn ang="0">
                    <a:pos x="92" y="37"/>
                  </a:cxn>
                </a:cxnLst>
                <a:rect l="0" t="0" r="r" b="b"/>
                <a:pathLst>
                  <a:path w="138" h="92">
                    <a:moveTo>
                      <a:pt x="92" y="37"/>
                    </a:moveTo>
                    <a:cubicBezTo>
                      <a:pt x="97" y="37"/>
                      <a:pt x="97" y="37"/>
                      <a:pt x="97" y="37"/>
                    </a:cubicBezTo>
                    <a:cubicBezTo>
                      <a:pt x="97" y="32"/>
                      <a:pt x="97" y="32"/>
                      <a:pt x="97" y="32"/>
                    </a:cubicBezTo>
                    <a:cubicBezTo>
                      <a:pt x="95" y="28"/>
                      <a:pt x="95" y="28"/>
                      <a:pt x="95" y="28"/>
                    </a:cubicBezTo>
                    <a:cubicBezTo>
                      <a:pt x="97" y="28"/>
                      <a:pt x="98" y="28"/>
                      <a:pt x="100" y="28"/>
                    </a:cubicBezTo>
                    <a:cubicBezTo>
                      <a:pt x="106" y="28"/>
                      <a:pt x="105" y="31"/>
                      <a:pt x="105" y="36"/>
                    </a:cubicBezTo>
                    <a:cubicBezTo>
                      <a:pt x="105" y="39"/>
                      <a:pt x="111" y="39"/>
                      <a:pt x="111" y="43"/>
                    </a:cubicBezTo>
                    <a:cubicBezTo>
                      <a:pt x="111" y="46"/>
                      <a:pt x="108" y="46"/>
                      <a:pt x="108" y="49"/>
                    </a:cubicBezTo>
                    <a:cubicBezTo>
                      <a:pt x="108" y="53"/>
                      <a:pt x="114" y="49"/>
                      <a:pt x="115" y="49"/>
                    </a:cubicBezTo>
                    <a:cubicBezTo>
                      <a:pt x="120" y="49"/>
                      <a:pt x="131" y="54"/>
                      <a:pt x="137" y="55"/>
                    </a:cubicBezTo>
                    <a:cubicBezTo>
                      <a:pt x="137" y="58"/>
                      <a:pt x="138" y="60"/>
                      <a:pt x="136" y="61"/>
                    </a:cubicBezTo>
                    <a:cubicBezTo>
                      <a:pt x="135" y="64"/>
                      <a:pt x="130" y="63"/>
                      <a:pt x="126" y="64"/>
                    </a:cubicBezTo>
                    <a:cubicBezTo>
                      <a:pt x="117" y="65"/>
                      <a:pt x="111" y="78"/>
                      <a:pt x="105" y="78"/>
                    </a:cubicBezTo>
                    <a:cubicBezTo>
                      <a:pt x="100" y="78"/>
                      <a:pt x="100" y="74"/>
                      <a:pt x="98" y="69"/>
                    </a:cubicBezTo>
                    <a:cubicBezTo>
                      <a:pt x="96" y="71"/>
                      <a:pt x="95" y="73"/>
                      <a:pt x="93" y="76"/>
                    </a:cubicBezTo>
                    <a:cubicBezTo>
                      <a:pt x="96" y="80"/>
                      <a:pt x="97" y="81"/>
                      <a:pt x="99" y="84"/>
                    </a:cubicBezTo>
                    <a:cubicBezTo>
                      <a:pt x="91" y="84"/>
                      <a:pt x="91" y="84"/>
                      <a:pt x="91" y="84"/>
                    </a:cubicBezTo>
                    <a:cubicBezTo>
                      <a:pt x="91" y="90"/>
                      <a:pt x="91" y="90"/>
                      <a:pt x="91" y="90"/>
                    </a:cubicBezTo>
                    <a:cubicBezTo>
                      <a:pt x="87" y="91"/>
                      <a:pt x="79" y="85"/>
                      <a:pt x="75" y="82"/>
                    </a:cubicBezTo>
                    <a:cubicBezTo>
                      <a:pt x="75" y="90"/>
                      <a:pt x="71" y="92"/>
                      <a:pt x="64" y="92"/>
                    </a:cubicBezTo>
                    <a:cubicBezTo>
                      <a:pt x="57" y="92"/>
                      <a:pt x="48" y="91"/>
                      <a:pt x="47" y="84"/>
                    </a:cubicBezTo>
                    <a:cubicBezTo>
                      <a:pt x="50" y="84"/>
                      <a:pt x="51" y="83"/>
                      <a:pt x="53" y="81"/>
                    </a:cubicBezTo>
                    <a:cubicBezTo>
                      <a:pt x="45" y="81"/>
                      <a:pt x="33" y="77"/>
                      <a:pt x="33" y="70"/>
                    </a:cubicBezTo>
                    <a:cubicBezTo>
                      <a:pt x="33" y="62"/>
                      <a:pt x="60" y="63"/>
                      <a:pt x="66" y="61"/>
                    </a:cubicBezTo>
                    <a:cubicBezTo>
                      <a:pt x="60" y="60"/>
                      <a:pt x="55" y="58"/>
                      <a:pt x="48" y="58"/>
                    </a:cubicBezTo>
                    <a:cubicBezTo>
                      <a:pt x="41" y="58"/>
                      <a:pt x="40" y="61"/>
                      <a:pt x="35" y="61"/>
                    </a:cubicBezTo>
                    <a:cubicBezTo>
                      <a:pt x="30" y="61"/>
                      <a:pt x="30" y="58"/>
                      <a:pt x="29" y="56"/>
                    </a:cubicBezTo>
                    <a:cubicBezTo>
                      <a:pt x="24" y="58"/>
                      <a:pt x="23" y="59"/>
                      <a:pt x="19" y="59"/>
                    </a:cubicBezTo>
                    <a:cubicBezTo>
                      <a:pt x="16" y="59"/>
                      <a:pt x="16" y="58"/>
                      <a:pt x="16" y="55"/>
                    </a:cubicBezTo>
                    <a:cubicBezTo>
                      <a:pt x="20" y="53"/>
                      <a:pt x="23" y="53"/>
                      <a:pt x="26" y="49"/>
                    </a:cubicBezTo>
                    <a:cubicBezTo>
                      <a:pt x="11" y="49"/>
                      <a:pt x="2" y="48"/>
                      <a:pt x="0" y="35"/>
                    </a:cubicBezTo>
                    <a:cubicBezTo>
                      <a:pt x="7" y="35"/>
                      <a:pt x="7" y="35"/>
                      <a:pt x="7" y="35"/>
                    </a:cubicBezTo>
                    <a:cubicBezTo>
                      <a:pt x="9" y="37"/>
                      <a:pt x="16" y="39"/>
                      <a:pt x="20" y="39"/>
                    </a:cubicBezTo>
                    <a:cubicBezTo>
                      <a:pt x="22" y="39"/>
                      <a:pt x="24" y="36"/>
                      <a:pt x="24" y="36"/>
                    </a:cubicBezTo>
                    <a:cubicBezTo>
                      <a:pt x="19" y="34"/>
                      <a:pt x="5" y="31"/>
                      <a:pt x="5" y="26"/>
                    </a:cubicBezTo>
                    <a:cubicBezTo>
                      <a:pt x="5" y="21"/>
                      <a:pt x="11" y="22"/>
                      <a:pt x="15" y="22"/>
                    </a:cubicBezTo>
                    <a:cubicBezTo>
                      <a:pt x="21" y="22"/>
                      <a:pt x="23" y="25"/>
                      <a:pt x="27" y="25"/>
                    </a:cubicBezTo>
                    <a:cubicBezTo>
                      <a:pt x="30" y="25"/>
                      <a:pt x="30" y="22"/>
                      <a:pt x="32" y="20"/>
                    </a:cubicBezTo>
                    <a:cubicBezTo>
                      <a:pt x="27" y="18"/>
                      <a:pt x="22" y="20"/>
                      <a:pt x="19" y="20"/>
                    </a:cubicBezTo>
                    <a:cubicBezTo>
                      <a:pt x="18" y="20"/>
                      <a:pt x="14" y="14"/>
                      <a:pt x="14" y="13"/>
                    </a:cubicBezTo>
                    <a:cubicBezTo>
                      <a:pt x="19" y="10"/>
                      <a:pt x="23" y="8"/>
                      <a:pt x="30" y="9"/>
                    </a:cubicBezTo>
                    <a:cubicBezTo>
                      <a:pt x="38" y="9"/>
                      <a:pt x="38" y="9"/>
                      <a:pt x="38" y="9"/>
                    </a:cubicBezTo>
                    <a:cubicBezTo>
                      <a:pt x="33" y="7"/>
                      <a:pt x="25" y="6"/>
                      <a:pt x="25" y="0"/>
                    </a:cubicBezTo>
                    <a:cubicBezTo>
                      <a:pt x="36" y="1"/>
                      <a:pt x="45" y="2"/>
                      <a:pt x="53" y="5"/>
                    </a:cubicBezTo>
                    <a:cubicBezTo>
                      <a:pt x="61" y="9"/>
                      <a:pt x="60" y="21"/>
                      <a:pt x="67" y="24"/>
                    </a:cubicBezTo>
                    <a:cubicBezTo>
                      <a:pt x="73" y="27"/>
                      <a:pt x="78" y="22"/>
                      <a:pt x="84" y="25"/>
                    </a:cubicBezTo>
                    <a:cubicBezTo>
                      <a:pt x="91" y="28"/>
                      <a:pt x="88" y="33"/>
                      <a:pt x="92" y="37"/>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52" name="Freeform 77">
                <a:extLst>
                  <a:ext uri="{FF2B5EF4-FFF2-40B4-BE49-F238E27FC236}">
                    <a16:creationId xmlns:a16="http://schemas.microsoft.com/office/drawing/2014/main" id="{5129940C-CAF1-714F-BF1D-EB4A983E6A3D}"/>
                  </a:ext>
                </a:extLst>
              </p:cNvPr>
              <p:cNvSpPr>
                <a:spLocks/>
              </p:cNvSpPr>
              <p:nvPr/>
            </p:nvSpPr>
            <p:spPr bwMode="auto">
              <a:xfrm>
                <a:off x="2925763" y="1574800"/>
                <a:ext cx="117475" cy="74613"/>
              </a:xfrm>
              <a:custGeom>
                <a:avLst/>
                <a:gdLst/>
                <a:ahLst/>
                <a:cxnLst>
                  <a:cxn ang="0">
                    <a:pos x="6" y="39"/>
                  </a:cxn>
                  <a:cxn ang="0">
                    <a:pos x="11" y="33"/>
                  </a:cxn>
                  <a:cxn ang="0">
                    <a:pos x="11" y="27"/>
                  </a:cxn>
                  <a:cxn ang="0">
                    <a:pos x="25" y="0"/>
                  </a:cxn>
                  <a:cxn ang="0">
                    <a:pos x="32" y="13"/>
                  </a:cxn>
                  <a:cxn ang="0">
                    <a:pos x="36" y="9"/>
                  </a:cxn>
                  <a:cxn ang="0">
                    <a:pos x="67" y="27"/>
                  </a:cxn>
                  <a:cxn ang="0">
                    <a:pos x="70" y="35"/>
                  </a:cxn>
                  <a:cxn ang="0">
                    <a:pos x="89" y="43"/>
                  </a:cxn>
                  <a:cxn ang="0">
                    <a:pos x="75" y="48"/>
                  </a:cxn>
                  <a:cxn ang="0">
                    <a:pos x="63" y="48"/>
                  </a:cxn>
                  <a:cxn ang="0">
                    <a:pos x="46" y="37"/>
                  </a:cxn>
                  <a:cxn ang="0">
                    <a:pos x="25" y="53"/>
                  </a:cxn>
                  <a:cxn ang="0">
                    <a:pos x="22" y="57"/>
                  </a:cxn>
                  <a:cxn ang="0">
                    <a:pos x="19" y="48"/>
                  </a:cxn>
                  <a:cxn ang="0">
                    <a:pos x="0" y="48"/>
                  </a:cxn>
                  <a:cxn ang="0">
                    <a:pos x="6" y="39"/>
                  </a:cxn>
                </a:cxnLst>
                <a:rect l="0" t="0" r="r" b="b"/>
                <a:pathLst>
                  <a:path w="89" h="57">
                    <a:moveTo>
                      <a:pt x="6" y="39"/>
                    </a:moveTo>
                    <a:cubicBezTo>
                      <a:pt x="9" y="37"/>
                      <a:pt x="11" y="36"/>
                      <a:pt x="11" y="33"/>
                    </a:cubicBezTo>
                    <a:cubicBezTo>
                      <a:pt x="11" y="29"/>
                      <a:pt x="11" y="31"/>
                      <a:pt x="11" y="27"/>
                    </a:cubicBezTo>
                    <a:cubicBezTo>
                      <a:pt x="11" y="19"/>
                      <a:pt x="13" y="2"/>
                      <a:pt x="25" y="0"/>
                    </a:cubicBezTo>
                    <a:cubicBezTo>
                      <a:pt x="28" y="7"/>
                      <a:pt x="30" y="8"/>
                      <a:pt x="32" y="13"/>
                    </a:cubicBezTo>
                    <a:cubicBezTo>
                      <a:pt x="33" y="11"/>
                      <a:pt x="35" y="10"/>
                      <a:pt x="36" y="9"/>
                    </a:cubicBezTo>
                    <a:cubicBezTo>
                      <a:pt x="45" y="21"/>
                      <a:pt x="59" y="16"/>
                      <a:pt x="67" y="27"/>
                    </a:cubicBezTo>
                    <a:cubicBezTo>
                      <a:pt x="69" y="30"/>
                      <a:pt x="68" y="33"/>
                      <a:pt x="70" y="35"/>
                    </a:cubicBezTo>
                    <a:cubicBezTo>
                      <a:pt x="77" y="40"/>
                      <a:pt x="85" y="38"/>
                      <a:pt x="89" y="43"/>
                    </a:cubicBezTo>
                    <a:cubicBezTo>
                      <a:pt x="84" y="46"/>
                      <a:pt x="80" y="48"/>
                      <a:pt x="75" y="48"/>
                    </a:cubicBezTo>
                    <a:cubicBezTo>
                      <a:pt x="69" y="48"/>
                      <a:pt x="67" y="48"/>
                      <a:pt x="63" y="48"/>
                    </a:cubicBezTo>
                    <a:cubicBezTo>
                      <a:pt x="63" y="48"/>
                      <a:pt x="49" y="38"/>
                      <a:pt x="46" y="37"/>
                    </a:cubicBezTo>
                    <a:cubicBezTo>
                      <a:pt x="46" y="47"/>
                      <a:pt x="31" y="56"/>
                      <a:pt x="25" y="53"/>
                    </a:cubicBezTo>
                    <a:cubicBezTo>
                      <a:pt x="24" y="55"/>
                      <a:pt x="24" y="57"/>
                      <a:pt x="22" y="57"/>
                    </a:cubicBezTo>
                    <a:cubicBezTo>
                      <a:pt x="16" y="57"/>
                      <a:pt x="18" y="52"/>
                      <a:pt x="19" y="48"/>
                    </a:cubicBezTo>
                    <a:cubicBezTo>
                      <a:pt x="12" y="46"/>
                      <a:pt x="3" y="48"/>
                      <a:pt x="0" y="48"/>
                    </a:cubicBezTo>
                    <a:cubicBezTo>
                      <a:pt x="0" y="40"/>
                      <a:pt x="5" y="41"/>
                      <a:pt x="6" y="39"/>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53" name="Freeform 78">
                <a:extLst>
                  <a:ext uri="{FF2B5EF4-FFF2-40B4-BE49-F238E27FC236}">
                    <a16:creationId xmlns:a16="http://schemas.microsoft.com/office/drawing/2014/main" id="{BFDCDE8E-8429-854D-8807-31E658478EEA}"/>
                  </a:ext>
                </a:extLst>
              </p:cNvPr>
              <p:cNvSpPr>
                <a:spLocks/>
              </p:cNvSpPr>
              <p:nvPr/>
            </p:nvSpPr>
            <p:spPr bwMode="auto">
              <a:xfrm>
                <a:off x="3094038" y="1500188"/>
                <a:ext cx="36513" cy="36513"/>
              </a:xfrm>
              <a:custGeom>
                <a:avLst/>
                <a:gdLst/>
                <a:ahLst/>
                <a:cxnLst>
                  <a:cxn ang="0">
                    <a:pos x="27" y="18"/>
                  </a:cxn>
                  <a:cxn ang="0">
                    <a:pos x="11" y="28"/>
                  </a:cxn>
                  <a:cxn ang="0">
                    <a:pos x="0" y="18"/>
                  </a:cxn>
                  <a:cxn ang="0">
                    <a:pos x="27" y="18"/>
                  </a:cxn>
                </a:cxnLst>
                <a:rect l="0" t="0" r="r" b="b"/>
                <a:pathLst>
                  <a:path w="27" h="28">
                    <a:moveTo>
                      <a:pt x="27" y="18"/>
                    </a:moveTo>
                    <a:cubicBezTo>
                      <a:pt x="27" y="24"/>
                      <a:pt x="16" y="28"/>
                      <a:pt x="11" y="28"/>
                    </a:cubicBezTo>
                    <a:cubicBezTo>
                      <a:pt x="4" y="28"/>
                      <a:pt x="0" y="23"/>
                      <a:pt x="0" y="18"/>
                    </a:cubicBezTo>
                    <a:cubicBezTo>
                      <a:pt x="0" y="0"/>
                      <a:pt x="27" y="3"/>
                      <a:pt x="27" y="18"/>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54" name="Freeform 79">
                <a:extLst>
                  <a:ext uri="{FF2B5EF4-FFF2-40B4-BE49-F238E27FC236}">
                    <a16:creationId xmlns:a16="http://schemas.microsoft.com/office/drawing/2014/main" id="{CFD93CDA-F545-A04E-A984-806B789D5B66}"/>
                  </a:ext>
                </a:extLst>
              </p:cNvPr>
              <p:cNvSpPr>
                <a:spLocks/>
              </p:cNvSpPr>
              <p:nvPr/>
            </p:nvSpPr>
            <p:spPr bwMode="auto">
              <a:xfrm>
                <a:off x="2984500" y="1652588"/>
                <a:ext cx="30163" cy="23813"/>
              </a:xfrm>
              <a:custGeom>
                <a:avLst/>
                <a:gdLst/>
                <a:ahLst/>
                <a:cxnLst>
                  <a:cxn ang="0">
                    <a:pos x="10" y="1"/>
                  </a:cxn>
                  <a:cxn ang="0">
                    <a:pos x="22" y="3"/>
                  </a:cxn>
                  <a:cxn ang="0">
                    <a:pos x="0" y="18"/>
                  </a:cxn>
                  <a:cxn ang="0">
                    <a:pos x="0" y="12"/>
                  </a:cxn>
                  <a:cxn ang="0">
                    <a:pos x="10" y="1"/>
                  </a:cxn>
                </a:cxnLst>
                <a:rect l="0" t="0" r="r" b="b"/>
                <a:pathLst>
                  <a:path w="22" h="18">
                    <a:moveTo>
                      <a:pt x="10" y="1"/>
                    </a:moveTo>
                    <a:cubicBezTo>
                      <a:pt x="19" y="0"/>
                      <a:pt x="17" y="0"/>
                      <a:pt x="22" y="3"/>
                    </a:cubicBezTo>
                    <a:cubicBezTo>
                      <a:pt x="18" y="8"/>
                      <a:pt x="7" y="17"/>
                      <a:pt x="0" y="18"/>
                    </a:cubicBezTo>
                    <a:cubicBezTo>
                      <a:pt x="0" y="12"/>
                      <a:pt x="0" y="12"/>
                      <a:pt x="0" y="12"/>
                    </a:cubicBezTo>
                    <a:cubicBezTo>
                      <a:pt x="4" y="7"/>
                      <a:pt x="9" y="4"/>
                      <a:pt x="10" y="1"/>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55" name="Freeform 80">
                <a:extLst>
                  <a:ext uri="{FF2B5EF4-FFF2-40B4-BE49-F238E27FC236}">
                    <a16:creationId xmlns:a16="http://schemas.microsoft.com/office/drawing/2014/main" id="{0F76FCFD-5D2C-4E4F-B3EF-67655A82C247}"/>
                  </a:ext>
                </a:extLst>
              </p:cNvPr>
              <p:cNvSpPr>
                <a:spLocks/>
              </p:cNvSpPr>
              <p:nvPr/>
            </p:nvSpPr>
            <p:spPr bwMode="auto">
              <a:xfrm>
                <a:off x="3032125" y="1336675"/>
                <a:ext cx="79375" cy="33338"/>
              </a:xfrm>
              <a:custGeom>
                <a:avLst/>
                <a:gdLst/>
                <a:ahLst/>
                <a:cxnLst>
                  <a:cxn ang="0">
                    <a:pos x="22" y="25"/>
                  </a:cxn>
                  <a:cxn ang="0">
                    <a:pos x="9" y="16"/>
                  </a:cxn>
                  <a:cxn ang="0">
                    <a:pos x="0" y="6"/>
                  </a:cxn>
                  <a:cxn ang="0">
                    <a:pos x="8" y="0"/>
                  </a:cxn>
                  <a:cxn ang="0">
                    <a:pos x="30" y="3"/>
                  </a:cxn>
                  <a:cxn ang="0">
                    <a:pos x="60" y="17"/>
                  </a:cxn>
                  <a:cxn ang="0">
                    <a:pos x="52" y="24"/>
                  </a:cxn>
                  <a:cxn ang="0">
                    <a:pos x="39" y="21"/>
                  </a:cxn>
                  <a:cxn ang="0">
                    <a:pos x="22" y="25"/>
                  </a:cxn>
                </a:cxnLst>
                <a:rect l="0" t="0" r="r" b="b"/>
                <a:pathLst>
                  <a:path w="60" h="25">
                    <a:moveTo>
                      <a:pt x="22" y="25"/>
                    </a:moveTo>
                    <a:cubicBezTo>
                      <a:pt x="14" y="25"/>
                      <a:pt x="6" y="23"/>
                      <a:pt x="9" y="16"/>
                    </a:cubicBezTo>
                    <a:cubicBezTo>
                      <a:pt x="5" y="13"/>
                      <a:pt x="0" y="11"/>
                      <a:pt x="0" y="6"/>
                    </a:cubicBezTo>
                    <a:cubicBezTo>
                      <a:pt x="0" y="2"/>
                      <a:pt x="4" y="0"/>
                      <a:pt x="8" y="0"/>
                    </a:cubicBezTo>
                    <a:cubicBezTo>
                      <a:pt x="18" y="0"/>
                      <a:pt x="21" y="3"/>
                      <a:pt x="30" y="3"/>
                    </a:cubicBezTo>
                    <a:cubicBezTo>
                      <a:pt x="42" y="3"/>
                      <a:pt x="52" y="13"/>
                      <a:pt x="60" y="17"/>
                    </a:cubicBezTo>
                    <a:cubicBezTo>
                      <a:pt x="59" y="21"/>
                      <a:pt x="56" y="24"/>
                      <a:pt x="52" y="24"/>
                    </a:cubicBezTo>
                    <a:cubicBezTo>
                      <a:pt x="46" y="24"/>
                      <a:pt x="44" y="21"/>
                      <a:pt x="39" y="21"/>
                    </a:cubicBezTo>
                    <a:cubicBezTo>
                      <a:pt x="34" y="21"/>
                      <a:pt x="30" y="25"/>
                      <a:pt x="22" y="2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56" name="Freeform 81">
                <a:extLst>
                  <a:ext uri="{FF2B5EF4-FFF2-40B4-BE49-F238E27FC236}">
                    <a16:creationId xmlns:a16="http://schemas.microsoft.com/office/drawing/2014/main" id="{8CB334CA-4068-864B-84F4-109EBA367842}"/>
                  </a:ext>
                </a:extLst>
              </p:cNvPr>
              <p:cNvSpPr>
                <a:spLocks/>
              </p:cNvSpPr>
              <p:nvPr/>
            </p:nvSpPr>
            <p:spPr bwMode="auto">
              <a:xfrm>
                <a:off x="3040063" y="1666875"/>
                <a:ext cx="17463" cy="20638"/>
              </a:xfrm>
              <a:custGeom>
                <a:avLst/>
                <a:gdLst/>
                <a:ahLst/>
                <a:cxnLst>
                  <a:cxn ang="0">
                    <a:pos x="14" y="6"/>
                  </a:cxn>
                  <a:cxn ang="0">
                    <a:pos x="6" y="15"/>
                  </a:cxn>
                  <a:cxn ang="0">
                    <a:pos x="0" y="9"/>
                  </a:cxn>
                  <a:cxn ang="0">
                    <a:pos x="14" y="6"/>
                  </a:cxn>
                </a:cxnLst>
                <a:rect l="0" t="0" r="r" b="b"/>
                <a:pathLst>
                  <a:path w="14" h="15">
                    <a:moveTo>
                      <a:pt x="14" y="6"/>
                    </a:moveTo>
                    <a:cubicBezTo>
                      <a:pt x="12" y="9"/>
                      <a:pt x="11" y="15"/>
                      <a:pt x="6" y="15"/>
                    </a:cubicBezTo>
                    <a:cubicBezTo>
                      <a:pt x="5" y="15"/>
                      <a:pt x="0" y="9"/>
                      <a:pt x="0" y="9"/>
                    </a:cubicBezTo>
                    <a:cubicBezTo>
                      <a:pt x="0" y="1"/>
                      <a:pt x="10" y="0"/>
                      <a:pt x="14" y="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57" name="Freeform 82">
                <a:extLst>
                  <a:ext uri="{FF2B5EF4-FFF2-40B4-BE49-F238E27FC236}">
                    <a16:creationId xmlns:a16="http://schemas.microsoft.com/office/drawing/2014/main" id="{AEEAF853-0EE9-2942-BF93-EC71F2ED7547}"/>
                  </a:ext>
                </a:extLst>
              </p:cNvPr>
              <p:cNvSpPr>
                <a:spLocks/>
              </p:cNvSpPr>
              <p:nvPr/>
            </p:nvSpPr>
            <p:spPr bwMode="auto">
              <a:xfrm>
                <a:off x="3136900" y="1509713"/>
                <a:ext cx="19050" cy="11113"/>
              </a:xfrm>
              <a:custGeom>
                <a:avLst/>
                <a:gdLst/>
                <a:ahLst/>
                <a:cxnLst>
                  <a:cxn ang="0">
                    <a:pos x="5" y="8"/>
                  </a:cxn>
                  <a:cxn ang="0">
                    <a:pos x="0" y="4"/>
                  </a:cxn>
                  <a:cxn ang="0">
                    <a:pos x="5" y="0"/>
                  </a:cxn>
                  <a:cxn ang="0">
                    <a:pos x="14" y="7"/>
                  </a:cxn>
                  <a:cxn ang="0">
                    <a:pos x="5" y="8"/>
                  </a:cxn>
                </a:cxnLst>
                <a:rect l="0" t="0" r="r" b="b"/>
                <a:pathLst>
                  <a:path w="14" h="8">
                    <a:moveTo>
                      <a:pt x="5" y="8"/>
                    </a:moveTo>
                    <a:cubicBezTo>
                      <a:pt x="2" y="8"/>
                      <a:pt x="0" y="7"/>
                      <a:pt x="0" y="4"/>
                    </a:cubicBezTo>
                    <a:cubicBezTo>
                      <a:pt x="0" y="3"/>
                      <a:pt x="4" y="0"/>
                      <a:pt x="5" y="0"/>
                    </a:cubicBezTo>
                    <a:cubicBezTo>
                      <a:pt x="9" y="0"/>
                      <a:pt x="13" y="5"/>
                      <a:pt x="14" y="7"/>
                    </a:cubicBezTo>
                    <a:cubicBezTo>
                      <a:pt x="8" y="8"/>
                      <a:pt x="10" y="8"/>
                      <a:pt x="5" y="8"/>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58" name="Freeform 83">
                <a:extLst>
                  <a:ext uri="{FF2B5EF4-FFF2-40B4-BE49-F238E27FC236}">
                    <a16:creationId xmlns:a16="http://schemas.microsoft.com/office/drawing/2014/main" id="{CB9184A5-60C3-3D45-98C6-FCC389378502}"/>
                  </a:ext>
                </a:extLst>
              </p:cNvPr>
              <p:cNvSpPr>
                <a:spLocks/>
              </p:cNvSpPr>
              <p:nvPr/>
            </p:nvSpPr>
            <p:spPr bwMode="auto">
              <a:xfrm>
                <a:off x="3052763" y="1476375"/>
                <a:ext cx="20638" cy="12700"/>
              </a:xfrm>
              <a:custGeom>
                <a:avLst/>
                <a:gdLst/>
                <a:ahLst/>
                <a:cxnLst>
                  <a:cxn ang="0">
                    <a:pos x="5" y="10"/>
                  </a:cxn>
                  <a:cxn ang="0">
                    <a:pos x="15" y="0"/>
                  </a:cxn>
                  <a:cxn ang="0">
                    <a:pos x="5" y="10"/>
                  </a:cxn>
                </a:cxnLst>
                <a:rect l="0" t="0" r="r" b="b"/>
                <a:pathLst>
                  <a:path w="15" h="10">
                    <a:moveTo>
                      <a:pt x="5" y="10"/>
                    </a:moveTo>
                    <a:cubicBezTo>
                      <a:pt x="0" y="10"/>
                      <a:pt x="10" y="0"/>
                      <a:pt x="15" y="0"/>
                    </a:cubicBezTo>
                    <a:cubicBezTo>
                      <a:pt x="14" y="6"/>
                      <a:pt x="10" y="10"/>
                      <a:pt x="5" y="1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59" name="Freeform 84">
                <a:extLst>
                  <a:ext uri="{FF2B5EF4-FFF2-40B4-BE49-F238E27FC236}">
                    <a16:creationId xmlns:a16="http://schemas.microsoft.com/office/drawing/2014/main" id="{8A8CAA32-E32E-BF48-A2ED-06DE833D537D}"/>
                  </a:ext>
                </a:extLst>
              </p:cNvPr>
              <p:cNvSpPr>
                <a:spLocks/>
              </p:cNvSpPr>
              <p:nvPr/>
            </p:nvSpPr>
            <p:spPr bwMode="auto">
              <a:xfrm>
                <a:off x="2876550" y="1335088"/>
                <a:ext cx="482600" cy="347663"/>
              </a:xfrm>
              <a:custGeom>
                <a:avLst/>
                <a:gdLst/>
                <a:ahLst/>
                <a:cxnLst>
                  <a:cxn ang="0">
                    <a:pos x="333" y="196"/>
                  </a:cxn>
                  <a:cxn ang="0">
                    <a:pos x="281" y="171"/>
                  </a:cxn>
                  <a:cxn ang="0">
                    <a:pos x="289" y="177"/>
                  </a:cxn>
                  <a:cxn ang="0">
                    <a:pos x="283" y="184"/>
                  </a:cxn>
                  <a:cxn ang="0">
                    <a:pos x="298" y="201"/>
                  </a:cxn>
                  <a:cxn ang="0">
                    <a:pos x="318" y="206"/>
                  </a:cxn>
                  <a:cxn ang="0">
                    <a:pos x="326" y="225"/>
                  </a:cxn>
                  <a:cxn ang="0">
                    <a:pos x="278" y="225"/>
                  </a:cxn>
                  <a:cxn ang="0">
                    <a:pos x="304" y="256"/>
                  </a:cxn>
                  <a:cxn ang="0">
                    <a:pos x="295" y="256"/>
                  </a:cxn>
                  <a:cxn ang="0">
                    <a:pos x="233" y="226"/>
                  </a:cxn>
                  <a:cxn ang="0">
                    <a:pos x="190" y="210"/>
                  </a:cxn>
                  <a:cxn ang="0">
                    <a:pos x="169" y="214"/>
                  </a:cxn>
                  <a:cxn ang="0">
                    <a:pos x="168" y="189"/>
                  </a:cxn>
                  <a:cxn ang="0">
                    <a:pos x="207" y="183"/>
                  </a:cxn>
                  <a:cxn ang="0">
                    <a:pos x="210" y="167"/>
                  </a:cxn>
                  <a:cxn ang="0">
                    <a:pos x="186" y="115"/>
                  </a:cxn>
                  <a:cxn ang="0">
                    <a:pos x="168" y="115"/>
                  </a:cxn>
                  <a:cxn ang="0">
                    <a:pos x="146" y="85"/>
                  </a:cxn>
                  <a:cxn ang="0">
                    <a:pos x="122" y="91"/>
                  </a:cxn>
                  <a:cxn ang="0">
                    <a:pos x="41" y="82"/>
                  </a:cxn>
                  <a:cxn ang="0">
                    <a:pos x="11" y="69"/>
                  </a:cxn>
                  <a:cxn ang="0">
                    <a:pos x="30" y="65"/>
                  </a:cxn>
                  <a:cxn ang="0">
                    <a:pos x="0" y="48"/>
                  </a:cxn>
                  <a:cxn ang="0">
                    <a:pos x="11" y="16"/>
                  </a:cxn>
                  <a:cxn ang="0">
                    <a:pos x="61" y="4"/>
                  </a:cxn>
                  <a:cxn ang="0">
                    <a:pos x="46" y="32"/>
                  </a:cxn>
                  <a:cxn ang="0">
                    <a:pos x="50" y="47"/>
                  </a:cxn>
                  <a:cxn ang="0">
                    <a:pos x="55" y="26"/>
                  </a:cxn>
                  <a:cxn ang="0">
                    <a:pos x="120" y="29"/>
                  </a:cxn>
                  <a:cxn ang="0">
                    <a:pos x="128" y="34"/>
                  </a:cxn>
                  <a:cxn ang="0">
                    <a:pos x="156" y="27"/>
                  </a:cxn>
                  <a:cxn ang="0">
                    <a:pos x="217" y="56"/>
                  </a:cxn>
                  <a:cxn ang="0">
                    <a:pos x="242" y="65"/>
                  </a:cxn>
                  <a:cxn ang="0">
                    <a:pos x="273" y="85"/>
                  </a:cxn>
                  <a:cxn ang="0">
                    <a:pos x="293" y="95"/>
                  </a:cxn>
                  <a:cxn ang="0">
                    <a:pos x="291" y="102"/>
                  </a:cxn>
                  <a:cxn ang="0">
                    <a:pos x="283" y="116"/>
                  </a:cxn>
                  <a:cxn ang="0">
                    <a:pos x="317" y="135"/>
                  </a:cxn>
                  <a:cxn ang="0">
                    <a:pos x="342" y="153"/>
                  </a:cxn>
                  <a:cxn ang="0">
                    <a:pos x="362" y="165"/>
                  </a:cxn>
                  <a:cxn ang="0">
                    <a:pos x="349" y="178"/>
                  </a:cxn>
                </a:cxnLst>
                <a:rect l="0" t="0" r="r" b="b"/>
                <a:pathLst>
                  <a:path w="362" h="261">
                    <a:moveTo>
                      <a:pt x="339" y="184"/>
                    </a:moveTo>
                    <a:cubicBezTo>
                      <a:pt x="339" y="189"/>
                      <a:pt x="338" y="196"/>
                      <a:pt x="333" y="196"/>
                    </a:cubicBezTo>
                    <a:cubicBezTo>
                      <a:pt x="311" y="196"/>
                      <a:pt x="311" y="166"/>
                      <a:pt x="289" y="166"/>
                    </a:cubicBezTo>
                    <a:cubicBezTo>
                      <a:pt x="287" y="166"/>
                      <a:pt x="281" y="171"/>
                      <a:pt x="281" y="171"/>
                    </a:cubicBezTo>
                    <a:cubicBezTo>
                      <a:pt x="284" y="173"/>
                      <a:pt x="285" y="173"/>
                      <a:pt x="289" y="172"/>
                    </a:cubicBezTo>
                    <a:cubicBezTo>
                      <a:pt x="289" y="177"/>
                      <a:pt x="289" y="177"/>
                      <a:pt x="289" y="177"/>
                    </a:cubicBezTo>
                    <a:cubicBezTo>
                      <a:pt x="287" y="178"/>
                      <a:pt x="284" y="178"/>
                      <a:pt x="283" y="177"/>
                    </a:cubicBezTo>
                    <a:cubicBezTo>
                      <a:pt x="283" y="184"/>
                      <a:pt x="283" y="184"/>
                      <a:pt x="283" y="184"/>
                    </a:cubicBezTo>
                    <a:cubicBezTo>
                      <a:pt x="288" y="184"/>
                      <a:pt x="288" y="184"/>
                      <a:pt x="288" y="184"/>
                    </a:cubicBezTo>
                    <a:cubicBezTo>
                      <a:pt x="289" y="189"/>
                      <a:pt x="295" y="199"/>
                      <a:pt x="298" y="201"/>
                    </a:cubicBezTo>
                    <a:cubicBezTo>
                      <a:pt x="307" y="204"/>
                      <a:pt x="310" y="198"/>
                      <a:pt x="311" y="206"/>
                    </a:cubicBezTo>
                    <a:cubicBezTo>
                      <a:pt x="315" y="206"/>
                      <a:pt x="315" y="206"/>
                      <a:pt x="318" y="206"/>
                    </a:cubicBezTo>
                    <a:cubicBezTo>
                      <a:pt x="318" y="213"/>
                      <a:pt x="318" y="213"/>
                      <a:pt x="318" y="215"/>
                    </a:cubicBezTo>
                    <a:cubicBezTo>
                      <a:pt x="318" y="218"/>
                      <a:pt x="326" y="220"/>
                      <a:pt x="326" y="225"/>
                    </a:cubicBezTo>
                    <a:cubicBezTo>
                      <a:pt x="326" y="229"/>
                      <a:pt x="321" y="238"/>
                      <a:pt x="319" y="242"/>
                    </a:cubicBezTo>
                    <a:cubicBezTo>
                      <a:pt x="311" y="242"/>
                      <a:pt x="283" y="231"/>
                      <a:pt x="278" y="225"/>
                    </a:cubicBezTo>
                    <a:cubicBezTo>
                      <a:pt x="272" y="225"/>
                      <a:pt x="272" y="225"/>
                      <a:pt x="272" y="225"/>
                    </a:cubicBezTo>
                    <a:cubicBezTo>
                      <a:pt x="279" y="234"/>
                      <a:pt x="304" y="243"/>
                      <a:pt x="304" y="256"/>
                    </a:cubicBezTo>
                    <a:cubicBezTo>
                      <a:pt x="304" y="259"/>
                      <a:pt x="301" y="261"/>
                      <a:pt x="299" y="261"/>
                    </a:cubicBezTo>
                    <a:cubicBezTo>
                      <a:pt x="297" y="261"/>
                      <a:pt x="296" y="256"/>
                      <a:pt x="295" y="256"/>
                    </a:cubicBezTo>
                    <a:cubicBezTo>
                      <a:pt x="282" y="249"/>
                      <a:pt x="274" y="252"/>
                      <a:pt x="263" y="245"/>
                    </a:cubicBezTo>
                    <a:cubicBezTo>
                      <a:pt x="252" y="239"/>
                      <a:pt x="226" y="240"/>
                      <a:pt x="233" y="226"/>
                    </a:cubicBezTo>
                    <a:cubicBezTo>
                      <a:pt x="219" y="219"/>
                      <a:pt x="212" y="211"/>
                      <a:pt x="199" y="204"/>
                    </a:cubicBezTo>
                    <a:cubicBezTo>
                      <a:pt x="197" y="207"/>
                      <a:pt x="194" y="210"/>
                      <a:pt x="190" y="210"/>
                    </a:cubicBezTo>
                    <a:cubicBezTo>
                      <a:pt x="186" y="210"/>
                      <a:pt x="187" y="207"/>
                      <a:pt x="183" y="207"/>
                    </a:cubicBezTo>
                    <a:cubicBezTo>
                      <a:pt x="177" y="207"/>
                      <a:pt x="175" y="214"/>
                      <a:pt x="169" y="214"/>
                    </a:cubicBezTo>
                    <a:cubicBezTo>
                      <a:pt x="165" y="214"/>
                      <a:pt x="150" y="208"/>
                      <a:pt x="150" y="201"/>
                    </a:cubicBezTo>
                    <a:cubicBezTo>
                      <a:pt x="150" y="197"/>
                      <a:pt x="162" y="189"/>
                      <a:pt x="168" y="189"/>
                    </a:cubicBezTo>
                    <a:cubicBezTo>
                      <a:pt x="176" y="189"/>
                      <a:pt x="183" y="189"/>
                      <a:pt x="187" y="189"/>
                    </a:cubicBezTo>
                    <a:cubicBezTo>
                      <a:pt x="191" y="189"/>
                      <a:pt x="202" y="187"/>
                      <a:pt x="207" y="183"/>
                    </a:cubicBezTo>
                    <a:cubicBezTo>
                      <a:pt x="205" y="182"/>
                      <a:pt x="199" y="178"/>
                      <a:pt x="199" y="174"/>
                    </a:cubicBezTo>
                    <a:cubicBezTo>
                      <a:pt x="199" y="167"/>
                      <a:pt x="207" y="171"/>
                      <a:pt x="210" y="167"/>
                    </a:cubicBezTo>
                    <a:cubicBezTo>
                      <a:pt x="214" y="163"/>
                      <a:pt x="223" y="154"/>
                      <a:pt x="223" y="148"/>
                    </a:cubicBezTo>
                    <a:cubicBezTo>
                      <a:pt x="223" y="136"/>
                      <a:pt x="195" y="115"/>
                      <a:pt x="186" y="115"/>
                    </a:cubicBezTo>
                    <a:cubicBezTo>
                      <a:pt x="180" y="115"/>
                      <a:pt x="177" y="120"/>
                      <a:pt x="172" y="120"/>
                    </a:cubicBezTo>
                    <a:cubicBezTo>
                      <a:pt x="170" y="120"/>
                      <a:pt x="168" y="115"/>
                      <a:pt x="168" y="115"/>
                    </a:cubicBezTo>
                    <a:cubicBezTo>
                      <a:pt x="168" y="110"/>
                      <a:pt x="176" y="109"/>
                      <a:pt x="179" y="109"/>
                    </a:cubicBezTo>
                    <a:cubicBezTo>
                      <a:pt x="175" y="105"/>
                      <a:pt x="151" y="85"/>
                      <a:pt x="146" y="85"/>
                    </a:cubicBezTo>
                    <a:cubicBezTo>
                      <a:pt x="140" y="85"/>
                      <a:pt x="133" y="101"/>
                      <a:pt x="125" y="101"/>
                    </a:cubicBezTo>
                    <a:cubicBezTo>
                      <a:pt x="120" y="101"/>
                      <a:pt x="121" y="94"/>
                      <a:pt x="122" y="91"/>
                    </a:cubicBezTo>
                    <a:cubicBezTo>
                      <a:pt x="108" y="90"/>
                      <a:pt x="75" y="91"/>
                      <a:pt x="55" y="91"/>
                    </a:cubicBezTo>
                    <a:cubicBezTo>
                      <a:pt x="51" y="91"/>
                      <a:pt x="44" y="86"/>
                      <a:pt x="41" y="82"/>
                    </a:cubicBezTo>
                    <a:cubicBezTo>
                      <a:pt x="20" y="82"/>
                      <a:pt x="20" y="82"/>
                      <a:pt x="20" y="82"/>
                    </a:cubicBezTo>
                    <a:cubicBezTo>
                      <a:pt x="18" y="76"/>
                      <a:pt x="11" y="75"/>
                      <a:pt x="11" y="69"/>
                    </a:cubicBezTo>
                    <a:cubicBezTo>
                      <a:pt x="16" y="67"/>
                      <a:pt x="23" y="70"/>
                      <a:pt x="30" y="70"/>
                    </a:cubicBezTo>
                    <a:cubicBezTo>
                      <a:pt x="30" y="65"/>
                      <a:pt x="30" y="65"/>
                      <a:pt x="30" y="65"/>
                    </a:cubicBezTo>
                    <a:cubicBezTo>
                      <a:pt x="26" y="62"/>
                      <a:pt x="6" y="60"/>
                      <a:pt x="6" y="60"/>
                    </a:cubicBezTo>
                    <a:cubicBezTo>
                      <a:pt x="6" y="60"/>
                      <a:pt x="0" y="52"/>
                      <a:pt x="0" y="48"/>
                    </a:cubicBezTo>
                    <a:cubicBezTo>
                      <a:pt x="0" y="36"/>
                      <a:pt x="2" y="33"/>
                      <a:pt x="8" y="29"/>
                    </a:cubicBezTo>
                    <a:cubicBezTo>
                      <a:pt x="12" y="26"/>
                      <a:pt x="10" y="18"/>
                      <a:pt x="11" y="16"/>
                    </a:cubicBezTo>
                    <a:cubicBezTo>
                      <a:pt x="20" y="7"/>
                      <a:pt x="32" y="0"/>
                      <a:pt x="47" y="0"/>
                    </a:cubicBezTo>
                    <a:cubicBezTo>
                      <a:pt x="47" y="0"/>
                      <a:pt x="61" y="4"/>
                      <a:pt x="61" y="4"/>
                    </a:cubicBezTo>
                    <a:cubicBezTo>
                      <a:pt x="57" y="14"/>
                      <a:pt x="42" y="14"/>
                      <a:pt x="42" y="27"/>
                    </a:cubicBezTo>
                    <a:cubicBezTo>
                      <a:pt x="42" y="30"/>
                      <a:pt x="44" y="32"/>
                      <a:pt x="46" y="32"/>
                    </a:cubicBezTo>
                    <a:cubicBezTo>
                      <a:pt x="45" y="35"/>
                      <a:pt x="46" y="40"/>
                      <a:pt x="46" y="40"/>
                    </a:cubicBezTo>
                    <a:cubicBezTo>
                      <a:pt x="46" y="43"/>
                      <a:pt x="45" y="47"/>
                      <a:pt x="50" y="47"/>
                    </a:cubicBezTo>
                    <a:cubicBezTo>
                      <a:pt x="53" y="47"/>
                      <a:pt x="59" y="42"/>
                      <a:pt x="59" y="38"/>
                    </a:cubicBezTo>
                    <a:cubicBezTo>
                      <a:pt x="59" y="34"/>
                      <a:pt x="55" y="31"/>
                      <a:pt x="55" y="26"/>
                    </a:cubicBezTo>
                    <a:cubicBezTo>
                      <a:pt x="55" y="10"/>
                      <a:pt x="84" y="4"/>
                      <a:pt x="102" y="4"/>
                    </a:cubicBezTo>
                    <a:cubicBezTo>
                      <a:pt x="113" y="4"/>
                      <a:pt x="120" y="20"/>
                      <a:pt x="120" y="29"/>
                    </a:cubicBezTo>
                    <a:cubicBezTo>
                      <a:pt x="120" y="31"/>
                      <a:pt x="117" y="38"/>
                      <a:pt x="120" y="38"/>
                    </a:cubicBezTo>
                    <a:cubicBezTo>
                      <a:pt x="122" y="38"/>
                      <a:pt x="124" y="34"/>
                      <a:pt x="128" y="34"/>
                    </a:cubicBezTo>
                    <a:cubicBezTo>
                      <a:pt x="133" y="34"/>
                      <a:pt x="135" y="38"/>
                      <a:pt x="138" y="38"/>
                    </a:cubicBezTo>
                    <a:cubicBezTo>
                      <a:pt x="146" y="38"/>
                      <a:pt x="148" y="27"/>
                      <a:pt x="156" y="27"/>
                    </a:cubicBezTo>
                    <a:cubicBezTo>
                      <a:pt x="165" y="27"/>
                      <a:pt x="183" y="30"/>
                      <a:pt x="189" y="34"/>
                    </a:cubicBezTo>
                    <a:cubicBezTo>
                      <a:pt x="199" y="41"/>
                      <a:pt x="202" y="56"/>
                      <a:pt x="217" y="56"/>
                    </a:cubicBezTo>
                    <a:cubicBezTo>
                      <a:pt x="223" y="56"/>
                      <a:pt x="224" y="56"/>
                      <a:pt x="228" y="56"/>
                    </a:cubicBezTo>
                    <a:cubicBezTo>
                      <a:pt x="232" y="56"/>
                      <a:pt x="243" y="57"/>
                      <a:pt x="242" y="65"/>
                    </a:cubicBezTo>
                    <a:cubicBezTo>
                      <a:pt x="254" y="69"/>
                      <a:pt x="261" y="76"/>
                      <a:pt x="273" y="77"/>
                    </a:cubicBezTo>
                    <a:cubicBezTo>
                      <a:pt x="273" y="85"/>
                      <a:pt x="273" y="85"/>
                      <a:pt x="273" y="85"/>
                    </a:cubicBezTo>
                    <a:cubicBezTo>
                      <a:pt x="276" y="85"/>
                      <a:pt x="281" y="85"/>
                      <a:pt x="281" y="85"/>
                    </a:cubicBezTo>
                    <a:cubicBezTo>
                      <a:pt x="287" y="85"/>
                      <a:pt x="290" y="89"/>
                      <a:pt x="293" y="95"/>
                    </a:cubicBezTo>
                    <a:cubicBezTo>
                      <a:pt x="287" y="96"/>
                      <a:pt x="281" y="96"/>
                      <a:pt x="277" y="101"/>
                    </a:cubicBezTo>
                    <a:cubicBezTo>
                      <a:pt x="285" y="102"/>
                      <a:pt x="287" y="102"/>
                      <a:pt x="291" y="102"/>
                    </a:cubicBezTo>
                    <a:cubicBezTo>
                      <a:pt x="293" y="102"/>
                      <a:pt x="296" y="103"/>
                      <a:pt x="297" y="106"/>
                    </a:cubicBezTo>
                    <a:cubicBezTo>
                      <a:pt x="290" y="110"/>
                      <a:pt x="287" y="110"/>
                      <a:pt x="283" y="116"/>
                    </a:cubicBezTo>
                    <a:cubicBezTo>
                      <a:pt x="287" y="118"/>
                      <a:pt x="289" y="120"/>
                      <a:pt x="295" y="120"/>
                    </a:cubicBezTo>
                    <a:cubicBezTo>
                      <a:pt x="296" y="130"/>
                      <a:pt x="308" y="134"/>
                      <a:pt x="317" y="135"/>
                    </a:cubicBezTo>
                    <a:cubicBezTo>
                      <a:pt x="318" y="143"/>
                      <a:pt x="320" y="151"/>
                      <a:pt x="327" y="151"/>
                    </a:cubicBezTo>
                    <a:cubicBezTo>
                      <a:pt x="337" y="151"/>
                      <a:pt x="339" y="145"/>
                      <a:pt x="342" y="153"/>
                    </a:cubicBezTo>
                    <a:cubicBezTo>
                      <a:pt x="344" y="155"/>
                      <a:pt x="348" y="155"/>
                      <a:pt x="350" y="155"/>
                    </a:cubicBezTo>
                    <a:cubicBezTo>
                      <a:pt x="359" y="155"/>
                      <a:pt x="362" y="158"/>
                      <a:pt x="362" y="165"/>
                    </a:cubicBezTo>
                    <a:cubicBezTo>
                      <a:pt x="362" y="171"/>
                      <a:pt x="355" y="173"/>
                      <a:pt x="349" y="173"/>
                    </a:cubicBezTo>
                    <a:cubicBezTo>
                      <a:pt x="349" y="178"/>
                      <a:pt x="349" y="176"/>
                      <a:pt x="349" y="178"/>
                    </a:cubicBezTo>
                    <a:cubicBezTo>
                      <a:pt x="349" y="180"/>
                      <a:pt x="348" y="184"/>
                      <a:pt x="339" y="18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60" name="Freeform 85">
                <a:extLst>
                  <a:ext uri="{FF2B5EF4-FFF2-40B4-BE49-F238E27FC236}">
                    <a16:creationId xmlns:a16="http://schemas.microsoft.com/office/drawing/2014/main" id="{500B369E-E9EB-AB46-9BA2-9E9A3DE33B8B}"/>
                  </a:ext>
                </a:extLst>
              </p:cNvPr>
              <p:cNvSpPr>
                <a:spLocks/>
              </p:cNvSpPr>
              <p:nvPr/>
            </p:nvSpPr>
            <p:spPr bwMode="auto">
              <a:xfrm>
                <a:off x="3073400" y="1635125"/>
                <a:ext cx="14288" cy="12700"/>
              </a:xfrm>
              <a:custGeom>
                <a:avLst/>
                <a:gdLst/>
                <a:ahLst/>
                <a:cxnLst>
                  <a:cxn ang="0">
                    <a:pos x="10" y="6"/>
                  </a:cxn>
                  <a:cxn ang="0">
                    <a:pos x="0" y="6"/>
                  </a:cxn>
                  <a:cxn ang="0">
                    <a:pos x="10" y="6"/>
                  </a:cxn>
                </a:cxnLst>
                <a:rect l="0" t="0" r="r" b="b"/>
                <a:pathLst>
                  <a:path w="10" h="9">
                    <a:moveTo>
                      <a:pt x="10" y="6"/>
                    </a:moveTo>
                    <a:cubicBezTo>
                      <a:pt x="6" y="9"/>
                      <a:pt x="5" y="9"/>
                      <a:pt x="0" y="6"/>
                    </a:cubicBezTo>
                    <a:cubicBezTo>
                      <a:pt x="5" y="0"/>
                      <a:pt x="5" y="3"/>
                      <a:pt x="10" y="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61" name="Freeform 86">
                <a:extLst>
                  <a:ext uri="{FF2B5EF4-FFF2-40B4-BE49-F238E27FC236}">
                    <a16:creationId xmlns:a16="http://schemas.microsoft.com/office/drawing/2014/main" id="{994DB7D0-2264-A949-A1D9-8CD3DECE5166}"/>
                  </a:ext>
                </a:extLst>
              </p:cNvPr>
              <p:cNvSpPr>
                <a:spLocks/>
              </p:cNvSpPr>
              <p:nvPr/>
            </p:nvSpPr>
            <p:spPr bwMode="auto">
              <a:xfrm>
                <a:off x="2974975" y="1568450"/>
                <a:ext cx="12700" cy="12700"/>
              </a:xfrm>
              <a:custGeom>
                <a:avLst/>
                <a:gdLst/>
                <a:ahLst/>
                <a:cxnLst>
                  <a:cxn ang="0">
                    <a:pos x="1" y="2"/>
                  </a:cxn>
                  <a:cxn ang="0">
                    <a:pos x="9" y="9"/>
                  </a:cxn>
                  <a:cxn ang="0">
                    <a:pos x="1" y="2"/>
                  </a:cxn>
                </a:cxnLst>
                <a:rect l="0" t="0" r="r" b="b"/>
                <a:pathLst>
                  <a:path w="9" h="9">
                    <a:moveTo>
                      <a:pt x="1" y="2"/>
                    </a:moveTo>
                    <a:cubicBezTo>
                      <a:pt x="6" y="0"/>
                      <a:pt x="6" y="5"/>
                      <a:pt x="9" y="9"/>
                    </a:cubicBezTo>
                    <a:cubicBezTo>
                      <a:pt x="4" y="9"/>
                      <a:pt x="0" y="5"/>
                      <a:pt x="1" y="2"/>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62" name="Freeform 87">
                <a:extLst>
                  <a:ext uri="{FF2B5EF4-FFF2-40B4-BE49-F238E27FC236}">
                    <a16:creationId xmlns:a16="http://schemas.microsoft.com/office/drawing/2014/main" id="{86DECA42-8057-CE46-9C34-816F808650AF}"/>
                  </a:ext>
                </a:extLst>
              </p:cNvPr>
              <p:cNvSpPr>
                <a:spLocks/>
              </p:cNvSpPr>
              <p:nvPr/>
            </p:nvSpPr>
            <p:spPr bwMode="auto">
              <a:xfrm>
                <a:off x="2847975" y="985838"/>
                <a:ext cx="514350" cy="269875"/>
              </a:xfrm>
              <a:custGeom>
                <a:avLst/>
                <a:gdLst/>
                <a:ahLst/>
                <a:cxnLst>
                  <a:cxn ang="0">
                    <a:pos x="307" y="16"/>
                  </a:cxn>
                  <a:cxn ang="0">
                    <a:pos x="350" y="9"/>
                  </a:cxn>
                  <a:cxn ang="0">
                    <a:pos x="386" y="28"/>
                  </a:cxn>
                  <a:cxn ang="0">
                    <a:pos x="313" y="51"/>
                  </a:cxn>
                  <a:cxn ang="0">
                    <a:pos x="295" y="74"/>
                  </a:cxn>
                  <a:cxn ang="0">
                    <a:pos x="231" y="108"/>
                  </a:cxn>
                  <a:cxn ang="0">
                    <a:pos x="216" y="118"/>
                  </a:cxn>
                  <a:cxn ang="0">
                    <a:pos x="216" y="137"/>
                  </a:cxn>
                  <a:cxn ang="0">
                    <a:pos x="174" y="157"/>
                  </a:cxn>
                  <a:cxn ang="0">
                    <a:pos x="158" y="184"/>
                  </a:cxn>
                  <a:cxn ang="0">
                    <a:pos x="176" y="188"/>
                  </a:cxn>
                  <a:cxn ang="0">
                    <a:pos x="126" y="197"/>
                  </a:cxn>
                  <a:cxn ang="0">
                    <a:pos x="80" y="201"/>
                  </a:cxn>
                  <a:cxn ang="0">
                    <a:pos x="33" y="197"/>
                  </a:cxn>
                  <a:cxn ang="0">
                    <a:pos x="60" y="176"/>
                  </a:cxn>
                  <a:cxn ang="0">
                    <a:pos x="57" y="158"/>
                  </a:cxn>
                  <a:cxn ang="0">
                    <a:pos x="92" y="170"/>
                  </a:cxn>
                  <a:cxn ang="0">
                    <a:pos x="66" y="148"/>
                  </a:cxn>
                  <a:cxn ang="0">
                    <a:pos x="55" y="151"/>
                  </a:cxn>
                  <a:cxn ang="0">
                    <a:pos x="68" y="131"/>
                  </a:cxn>
                  <a:cxn ang="0">
                    <a:pos x="62" y="97"/>
                  </a:cxn>
                  <a:cxn ang="0">
                    <a:pos x="67" y="89"/>
                  </a:cxn>
                  <a:cxn ang="0">
                    <a:pos x="97" y="90"/>
                  </a:cxn>
                  <a:cxn ang="0">
                    <a:pos x="108" y="91"/>
                  </a:cxn>
                  <a:cxn ang="0">
                    <a:pos x="133" y="86"/>
                  </a:cxn>
                  <a:cxn ang="0">
                    <a:pos x="147" y="74"/>
                  </a:cxn>
                  <a:cxn ang="0">
                    <a:pos x="99" y="81"/>
                  </a:cxn>
                  <a:cxn ang="0">
                    <a:pos x="72" y="76"/>
                  </a:cxn>
                  <a:cxn ang="0">
                    <a:pos x="57" y="81"/>
                  </a:cxn>
                  <a:cxn ang="0">
                    <a:pos x="44" y="67"/>
                  </a:cxn>
                  <a:cxn ang="0">
                    <a:pos x="51" y="53"/>
                  </a:cxn>
                  <a:cxn ang="0">
                    <a:pos x="25" y="60"/>
                  </a:cxn>
                  <a:cxn ang="0">
                    <a:pos x="29" y="49"/>
                  </a:cxn>
                  <a:cxn ang="0">
                    <a:pos x="9" y="52"/>
                  </a:cxn>
                  <a:cxn ang="0">
                    <a:pos x="44" y="36"/>
                  </a:cxn>
                  <a:cxn ang="0">
                    <a:pos x="57" y="32"/>
                  </a:cxn>
                  <a:cxn ang="0">
                    <a:pos x="104" y="32"/>
                  </a:cxn>
                  <a:cxn ang="0">
                    <a:pos x="135" y="11"/>
                  </a:cxn>
                  <a:cxn ang="0">
                    <a:pos x="196" y="6"/>
                  </a:cxn>
                  <a:cxn ang="0">
                    <a:pos x="218" y="8"/>
                  </a:cxn>
                  <a:cxn ang="0">
                    <a:pos x="245" y="3"/>
                  </a:cxn>
                  <a:cxn ang="0">
                    <a:pos x="315" y="11"/>
                  </a:cxn>
                </a:cxnLst>
                <a:rect l="0" t="0" r="r" b="b"/>
                <a:pathLst>
                  <a:path w="386" h="203">
                    <a:moveTo>
                      <a:pt x="315" y="11"/>
                    </a:moveTo>
                    <a:cubicBezTo>
                      <a:pt x="312" y="14"/>
                      <a:pt x="310" y="15"/>
                      <a:pt x="307" y="16"/>
                    </a:cubicBezTo>
                    <a:cubicBezTo>
                      <a:pt x="342" y="6"/>
                      <a:pt x="342" y="6"/>
                      <a:pt x="342" y="6"/>
                    </a:cubicBezTo>
                    <a:cubicBezTo>
                      <a:pt x="345" y="7"/>
                      <a:pt x="347" y="8"/>
                      <a:pt x="350" y="9"/>
                    </a:cubicBezTo>
                    <a:cubicBezTo>
                      <a:pt x="355" y="11"/>
                      <a:pt x="355" y="14"/>
                      <a:pt x="358" y="17"/>
                    </a:cubicBezTo>
                    <a:cubicBezTo>
                      <a:pt x="363" y="22"/>
                      <a:pt x="386" y="20"/>
                      <a:pt x="386" y="28"/>
                    </a:cubicBezTo>
                    <a:cubicBezTo>
                      <a:pt x="386" y="33"/>
                      <a:pt x="378" y="32"/>
                      <a:pt x="375" y="34"/>
                    </a:cubicBezTo>
                    <a:cubicBezTo>
                      <a:pt x="358" y="48"/>
                      <a:pt x="336" y="40"/>
                      <a:pt x="313" y="51"/>
                    </a:cubicBezTo>
                    <a:cubicBezTo>
                      <a:pt x="317" y="56"/>
                      <a:pt x="335" y="52"/>
                      <a:pt x="346" y="52"/>
                    </a:cubicBezTo>
                    <a:cubicBezTo>
                      <a:pt x="336" y="63"/>
                      <a:pt x="311" y="69"/>
                      <a:pt x="295" y="74"/>
                    </a:cubicBezTo>
                    <a:cubicBezTo>
                      <a:pt x="277" y="80"/>
                      <a:pt x="267" y="97"/>
                      <a:pt x="254" y="107"/>
                    </a:cubicBezTo>
                    <a:cubicBezTo>
                      <a:pt x="248" y="112"/>
                      <a:pt x="238" y="106"/>
                      <a:pt x="231" y="108"/>
                    </a:cubicBezTo>
                    <a:cubicBezTo>
                      <a:pt x="221" y="112"/>
                      <a:pt x="210" y="112"/>
                      <a:pt x="203" y="118"/>
                    </a:cubicBezTo>
                    <a:cubicBezTo>
                      <a:pt x="216" y="118"/>
                      <a:pt x="216" y="118"/>
                      <a:pt x="216" y="118"/>
                    </a:cubicBezTo>
                    <a:cubicBezTo>
                      <a:pt x="217" y="128"/>
                      <a:pt x="211" y="127"/>
                      <a:pt x="203" y="126"/>
                    </a:cubicBezTo>
                    <a:cubicBezTo>
                      <a:pt x="208" y="129"/>
                      <a:pt x="213" y="131"/>
                      <a:pt x="216" y="137"/>
                    </a:cubicBezTo>
                    <a:cubicBezTo>
                      <a:pt x="206" y="141"/>
                      <a:pt x="203" y="152"/>
                      <a:pt x="196" y="157"/>
                    </a:cubicBezTo>
                    <a:cubicBezTo>
                      <a:pt x="177" y="157"/>
                      <a:pt x="177" y="157"/>
                      <a:pt x="174" y="157"/>
                    </a:cubicBezTo>
                    <a:cubicBezTo>
                      <a:pt x="175" y="160"/>
                      <a:pt x="177" y="161"/>
                      <a:pt x="177" y="164"/>
                    </a:cubicBezTo>
                    <a:cubicBezTo>
                      <a:pt x="177" y="178"/>
                      <a:pt x="158" y="169"/>
                      <a:pt x="158" y="184"/>
                    </a:cubicBezTo>
                    <a:cubicBezTo>
                      <a:pt x="165" y="184"/>
                      <a:pt x="166" y="184"/>
                      <a:pt x="169" y="184"/>
                    </a:cubicBezTo>
                    <a:cubicBezTo>
                      <a:pt x="171" y="184"/>
                      <a:pt x="176" y="184"/>
                      <a:pt x="176" y="188"/>
                    </a:cubicBezTo>
                    <a:cubicBezTo>
                      <a:pt x="176" y="195"/>
                      <a:pt x="151" y="203"/>
                      <a:pt x="141" y="203"/>
                    </a:cubicBezTo>
                    <a:cubicBezTo>
                      <a:pt x="131" y="203"/>
                      <a:pt x="135" y="197"/>
                      <a:pt x="126" y="197"/>
                    </a:cubicBezTo>
                    <a:cubicBezTo>
                      <a:pt x="113" y="197"/>
                      <a:pt x="104" y="197"/>
                      <a:pt x="93" y="197"/>
                    </a:cubicBezTo>
                    <a:cubicBezTo>
                      <a:pt x="89" y="197"/>
                      <a:pt x="86" y="201"/>
                      <a:pt x="80" y="201"/>
                    </a:cubicBezTo>
                    <a:cubicBezTo>
                      <a:pt x="65" y="201"/>
                      <a:pt x="53" y="197"/>
                      <a:pt x="38" y="192"/>
                    </a:cubicBezTo>
                    <a:cubicBezTo>
                      <a:pt x="37" y="194"/>
                      <a:pt x="35" y="197"/>
                      <a:pt x="33" y="197"/>
                    </a:cubicBezTo>
                    <a:cubicBezTo>
                      <a:pt x="29" y="197"/>
                      <a:pt x="28" y="194"/>
                      <a:pt x="28" y="193"/>
                    </a:cubicBezTo>
                    <a:cubicBezTo>
                      <a:pt x="28" y="176"/>
                      <a:pt x="51" y="182"/>
                      <a:pt x="60" y="176"/>
                    </a:cubicBezTo>
                    <a:cubicBezTo>
                      <a:pt x="55" y="172"/>
                      <a:pt x="46" y="170"/>
                      <a:pt x="46" y="162"/>
                    </a:cubicBezTo>
                    <a:cubicBezTo>
                      <a:pt x="46" y="156"/>
                      <a:pt x="52" y="158"/>
                      <a:pt x="57" y="158"/>
                    </a:cubicBezTo>
                    <a:cubicBezTo>
                      <a:pt x="71" y="158"/>
                      <a:pt x="76" y="165"/>
                      <a:pt x="84" y="170"/>
                    </a:cubicBezTo>
                    <a:cubicBezTo>
                      <a:pt x="92" y="170"/>
                      <a:pt x="92" y="170"/>
                      <a:pt x="92" y="170"/>
                    </a:cubicBezTo>
                    <a:cubicBezTo>
                      <a:pt x="86" y="164"/>
                      <a:pt x="72" y="159"/>
                      <a:pt x="72" y="148"/>
                    </a:cubicBezTo>
                    <a:cubicBezTo>
                      <a:pt x="66" y="148"/>
                      <a:pt x="66" y="148"/>
                      <a:pt x="66" y="148"/>
                    </a:cubicBezTo>
                    <a:cubicBezTo>
                      <a:pt x="63" y="149"/>
                      <a:pt x="63" y="149"/>
                      <a:pt x="61" y="151"/>
                    </a:cubicBezTo>
                    <a:cubicBezTo>
                      <a:pt x="55" y="151"/>
                      <a:pt x="55" y="151"/>
                      <a:pt x="55" y="151"/>
                    </a:cubicBezTo>
                    <a:cubicBezTo>
                      <a:pt x="55" y="146"/>
                      <a:pt x="55" y="146"/>
                      <a:pt x="55" y="146"/>
                    </a:cubicBezTo>
                    <a:cubicBezTo>
                      <a:pt x="58" y="138"/>
                      <a:pt x="61" y="134"/>
                      <a:pt x="68" y="131"/>
                    </a:cubicBezTo>
                    <a:cubicBezTo>
                      <a:pt x="79" y="128"/>
                      <a:pt x="92" y="132"/>
                      <a:pt x="92" y="119"/>
                    </a:cubicBezTo>
                    <a:cubicBezTo>
                      <a:pt x="92" y="105"/>
                      <a:pt x="62" y="105"/>
                      <a:pt x="62" y="97"/>
                    </a:cubicBezTo>
                    <a:cubicBezTo>
                      <a:pt x="62" y="93"/>
                      <a:pt x="69" y="94"/>
                      <a:pt x="73" y="94"/>
                    </a:cubicBezTo>
                    <a:cubicBezTo>
                      <a:pt x="68" y="94"/>
                      <a:pt x="67" y="92"/>
                      <a:pt x="67" y="89"/>
                    </a:cubicBezTo>
                    <a:cubicBezTo>
                      <a:pt x="69" y="88"/>
                      <a:pt x="71" y="89"/>
                      <a:pt x="73" y="89"/>
                    </a:cubicBezTo>
                    <a:cubicBezTo>
                      <a:pt x="78" y="89"/>
                      <a:pt x="88" y="87"/>
                      <a:pt x="97" y="90"/>
                    </a:cubicBezTo>
                    <a:cubicBezTo>
                      <a:pt x="108" y="93"/>
                      <a:pt x="112" y="106"/>
                      <a:pt x="124" y="104"/>
                    </a:cubicBezTo>
                    <a:cubicBezTo>
                      <a:pt x="122" y="102"/>
                      <a:pt x="108" y="93"/>
                      <a:pt x="108" y="91"/>
                    </a:cubicBezTo>
                    <a:cubicBezTo>
                      <a:pt x="108" y="89"/>
                      <a:pt x="110" y="88"/>
                      <a:pt x="111" y="86"/>
                    </a:cubicBezTo>
                    <a:cubicBezTo>
                      <a:pt x="133" y="86"/>
                      <a:pt x="133" y="86"/>
                      <a:pt x="133" y="86"/>
                    </a:cubicBezTo>
                    <a:cubicBezTo>
                      <a:pt x="141" y="83"/>
                      <a:pt x="149" y="81"/>
                      <a:pt x="154" y="74"/>
                    </a:cubicBezTo>
                    <a:cubicBezTo>
                      <a:pt x="147" y="74"/>
                      <a:pt x="147" y="74"/>
                      <a:pt x="147" y="74"/>
                    </a:cubicBezTo>
                    <a:cubicBezTo>
                      <a:pt x="138" y="81"/>
                      <a:pt x="128" y="84"/>
                      <a:pt x="114" y="84"/>
                    </a:cubicBezTo>
                    <a:cubicBezTo>
                      <a:pt x="106" y="84"/>
                      <a:pt x="103" y="81"/>
                      <a:pt x="99" y="81"/>
                    </a:cubicBezTo>
                    <a:cubicBezTo>
                      <a:pt x="95" y="81"/>
                      <a:pt x="93" y="85"/>
                      <a:pt x="90" y="85"/>
                    </a:cubicBezTo>
                    <a:cubicBezTo>
                      <a:pt x="81" y="85"/>
                      <a:pt x="70" y="82"/>
                      <a:pt x="72" y="76"/>
                    </a:cubicBezTo>
                    <a:cubicBezTo>
                      <a:pt x="67" y="76"/>
                      <a:pt x="67" y="76"/>
                      <a:pt x="67" y="76"/>
                    </a:cubicBezTo>
                    <a:cubicBezTo>
                      <a:pt x="63" y="78"/>
                      <a:pt x="61" y="81"/>
                      <a:pt x="57" y="81"/>
                    </a:cubicBezTo>
                    <a:cubicBezTo>
                      <a:pt x="48" y="81"/>
                      <a:pt x="36" y="75"/>
                      <a:pt x="33" y="71"/>
                    </a:cubicBezTo>
                    <a:cubicBezTo>
                      <a:pt x="36" y="69"/>
                      <a:pt x="39" y="67"/>
                      <a:pt x="44" y="67"/>
                    </a:cubicBezTo>
                    <a:cubicBezTo>
                      <a:pt x="36" y="67"/>
                      <a:pt x="27" y="66"/>
                      <a:pt x="24" y="67"/>
                    </a:cubicBezTo>
                    <a:cubicBezTo>
                      <a:pt x="29" y="55"/>
                      <a:pt x="40" y="56"/>
                      <a:pt x="51" y="53"/>
                    </a:cubicBezTo>
                    <a:cubicBezTo>
                      <a:pt x="47" y="52"/>
                      <a:pt x="46" y="52"/>
                      <a:pt x="42" y="52"/>
                    </a:cubicBezTo>
                    <a:cubicBezTo>
                      <a:pt x="33" y="52"/>
                      <a:pt x="33" y="60"/>
                      <a:pt x="25" y="60"/>
                    </a:cubicBezTo>
                    <a:cubicBezTo>
                      <a:pt x="22" y="60"/>
                      <a:pt x="18" y="57"/>
                      <a:pt x="17" y="56"/>
                    </a:cubicBezTo>
                    <a:cubicBezTo>
                      <a:pt x="21" y="52"/>
                      <a:pt x="24" y="51"/>
                      <a:pt x="29" y="49"/>
                    </a:cubicBezTo>
                    <a:cubicBezTo>
                      <a:pt x="16" y="49"/>
                      <a:pt x="16" y="49"/>
                      <a:pt x="16" y="49"/>
                    </a:cubicBezTo>
                    <a:cubicBezTo>
                      <a:pt x="13" y="50"/>
                      <a:pt x="11" y="51"/>
                      <a:pt x="9" y="52"/>
                    </a:cubicBezTo>
                    <a:cubicBezTo>
                      <a:pt x="7" y="52"/>
                      <a:pt x="2" y="52"/>
                      <a:pt x="0" y="52"/>
                    </a:cubicBezTo>
                    <a:cubicBezTo>
                      <a:pt x="2" y="41"/>
                      <a:pt x="31" y="36"/>
                      <a:pt x="44" y="36"/>
                    </a:cubicBezTo>
                    <a:cubicBezTo>
                      <a:pt x="49" y="36"/>
                      <a:pt x="52" y="36"/>
                      <a:pt x="53" y="36"/>
                    </a:cubicBezTo>
                    <a:cubicBezTo>
                      <a:pt x="55" y="36"/>
                      <a:pt x="57" y="34"/>
                      <a:pt x="57" y="32"/>
                    </a:cubicBezTo>
                    <a:cubicBezTo>
                      <a:pt x="71" y="32"/>
                      <a:pt x="65" y="22"/>
                      <a:pt x="74" y="22"/>
                    </a:cubicBezTo>
                    <a:cubicBezTo>
                      <a:pt x="83" y="22"/>
                      <a:pt x="100" y="31"/>
                      <a:pt x="104" y="32"/>
                    </a:cubicBezTo>
                    <a:cubicBezTo>
                      <a:pt x="108" y="22"/>
                      <a:pt x="113" y="12"/>
                      <a:pt x="126" y="12"/>
                    </a:cubicBezTo>
                    <a:cubicBezTo>
                      <a:pt x="134" y="12"/>
                      <a:pt x="129" y="16"/>
                      <a:pt x="135" y="11"/>
                    </a:cubicBezTo>
                    <a:cubicBezTo>
                      <a:pt x="137" y="7"/>
                      <a:pt x="141" y="6"/>
                      <a:pt x="145" y="6"/>
                    </a:cubicBezTo>
                    <a:cubicBezTo>
                      <a:pt x="168" y="6"/>
                      <a:pt x="173" y="6"/>
                      <a:pt x="196" y="6"/>
                    </a:cubicBezTo>
                    <a:cubicBezTo>
                      <a:pt x="197" y="4"/>
                      <a:pt x="199" y="3"/>
                      <a:pt x="201" y="3"/>
                    </a:cubicBezTo>
                    <a:cubicBezTo>
                      <a:pt x="209" y="3"/>
                      <a:pt x="211" y="8"/>
                      <a:pt x="218" y="8"/>
                    </a:cubicBezTo>
                    <a:cubicBezTo>
                      <a:pt x="224" y="8"/>
                      <a:pt x="226" y="0"/>
                      <a:pt x="232" y="0"/>
                    </a:cubicBezTo>
                    <a:cubicBezTo>
                      <a:pt x="239" y="0"/>
                      <a:pt x="241" y="3"/>
                      <a:pt x="245" y="3"/>
                    </a:cubicBezTo>
                    <a:cubicBezTo>
                      <a:pt x="250" y="3"/>
                      <a:pt x="253" y="3"/>
                      <a:pt x="258" y="3"/>
                    </a:cubicBezTo>
                    <a:cubicBezTo>
                      <a:pt x="268" y="3"/>
                      <a:pt x="306" y="2"/>
                      <a:pt x="315" y="11"/>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63" name="Freeform 88">
                <a:extLst>
                  <a:ext uri="{FF2B5EF4-FFF2-40B4-BE49-F238E27FC236}">
                    <a16:creationId xmlns:a16="http://schemas.microsoft.com/office/drawing/2014/main" id="{19ECBF37-4CFE-2841-AD0E-8166985D6738}"/>
                  </a:ext>
                </a:extLst>
              </p:cNvPr>
              <p:cNvSpPr>
                <a:spLocks/>
              </p:cNvSpPr>
              <p:nvPr/>
            </p:nvSpPr>
            <p:spPr bwMode="auto">
              <a:xfrm>
                <a:off x="3170238" y="960438"/>
                <a:ext cx="1006475" cy="765175"/>
              </a:xfrm>
              <a:custGeom>
                <a:avLst/>
                <a:gdLst/>
                <a:ahLst/>
                <a:cxnLst>
                  <a:cxn ang="0">
                    <a:pos x="280" y="372"/>
                  </a:cxn>
                  <a:cxn ang="0">
                    <a:pos x="267" y="360"/>
                  </a:cxn>
                  <a:cxn ang="0">
                    <a:pos x="228" y="336"/>
                  </a:cxn>
                  <a:cxn ang="0">
                    <a:pos x="215" y="302"/>
                  </a:cxn>
                  <a:cxn ang="0">
                    <a:pos x="109" y="219"/>
                  </a:cxn>
                  <a:cxn ang="0">
                    <a:pos x="73" y="223"/>
                  </a:cxn>
                  <a:cxn ang="0">
                    <a:pos x="43" y="217"/>
                  </a:cxn>
                  <a:cxn ang="0">
                    <a:pos x="19" y="202"/>
                  </a:cxn>
                  <a:cxn ang="0">
                    <a:pos x="51" y="190"/>
                  </a:cxn>
                  <a:cxn ang="0">
                    <a:pos x="64" y="180"/>
                  </a:cxn>
                  <a:cxn ang="0">
                    <a:pos x="0" y="166"/>
                  </a:cxn>
                  <a:cxn ang="0">
                    <a:pos x="84" y="141"/>
                  </a:cxn>
                  <a:cxn ang="0">
                    <a:pos x="72" y="102"/>
                  </a:cxn>
                  <a:cxn ang="0">
                    <a:pos x="144" y="59"/>
                  </a:cxn>
                  <a:cxn ang="0">
                    <a:pos x="237" y="56"/>
                  </a:cxn>
                  <a:cxn ang="0">
                    <a:pos x="260" y="53"/>
                  </a:cxn>
                  <a:cxn ang="0">
                    <a:pos x="274" y="38"/>
                  </a:cxn>
                  <a:cxn ang="0">
                    <a:pos x="309" y="36"/>
                  </a:cxn>
                  <a:cxn ang="0">
                    <a:pos x="355" y="15"/>
                  </a:cxn>
                  <a:cxn ang="0">
                    <a:pos x="391" y="13"/>
                  </a:cxn>
                  <a:cxn ang="0">
                    <a:pos x="534" y="0"/>
                  </a:cxn>
                  <a:cxn ang="0">
                    <a:pos x="594" y="48"/>
                  </a:cxn>
                  <a:cxn ang="0">
                    <a:pos x="570" y="75"/>
                  </a:cxn>
                  <a:cxn ang="0">
                    <a:pos x="603" y="102"/>
                  </a:cxn>
                  <a:cxn ang="0">
                    <a:pos x="684" y="66"/>
                  </a:cxn>
                  <a:cxn ang="0">
                    <a:pos x="730" y="51"/>
                  </a:cxn>
                  <a:cxn ang="0">
                    <a:pos x="702" y="94"/>
                  </a:cxn>
                  <a:cxn ang="0">
                    <a:pos x="691" y="114"/>
                  </a:cxn>
                  <a:cxn ang="0">
                    <a:pos x="654" y="150"/>
                  </a:cxn>
                  <a:cxn ang="0">
                    <a:pos x="677" y="178"/>
                  </a:cxn>
                  <a:cxn ang="0">
                    <a:pos x="657" y="202"/>
                  </a:cxn>
                  <a:cxn ang="0">
                    <a:pos x="669" y="236"/>
                  </a:cxn>
                  <a:cxn ang="0">
                    <a:pos x="673" y="260"/>
                  </a:cxn>
                  <a:cxn ang="0">
                    <a:pos x="633" y="295"/>
                  </a:cxn>
                  <a:cxn ang="0">
                    <a:pos x="637" y="305"/>
                  </a:cxn>
                  <a:cxn ang="0">
                    <a:pos x="601" y="297"/>
                  </a:cxn>
                  <a:cxn ang="0">
                    <a:pos x="633" y="358"/>
                  </a:cxn>
                  <a:cxn ang="0">
                    <a:pos x="596" y="347"/>
                  </a:cxn>
                  <a:cxn ang="0">
                    <a:pos x="616" y="375"/>
                  </a:cxn>
                  <a:cxn ang="0">
                    <a:pos x="518" y="408"/>
                  </a:cxn>
                  <a:cxn ang="0">
                    <a:pos x="483" y="445"/>
                  </a:cxn>
                  <a:cxn ang="0">
                    <a:pos x="443" y="449"/>
                  </a:cxn>
                  <a:cxn ang="0">
                    <a:pos x="402" y="485"/>
                  </a:cxn>
                  <a:cxn ang="0">
                    <a:pos x="384" y="523"/>
                  </a:cxn>
                  <a:cxn ang="0">
                    <a:pos x="362" y="571"/>
                  </a:cxn>
                  <a:cxn ang="0">
                    <a:pos x="313" y="560"/>
                  </a:cxn>
                  <a:cxn ang="0">
                    <a:pos x="270" y="499"/>
                  </a:cxn>
                  <a:cxn ang="0">
                    <a:pos x="256" y="475"/>
                  </a:cxn>
                  <a:cxn ang="0">
                    <a:pos x="237" y="438"/>
                  </a:cxn>
                  <a:cxn ang="0">
                    <a:pos x="255" y="403"/>
                  </a:cxn>
                </a:cxnLst>
                <a:rect l="0" t="0" r="r" b="b"/>
                <a:pathLst>
                  <a:path w="756" h="575">
                    <a:moveTo>
                      <a:pt x="255" y="403"/>
                    </a:moveTo>
                    <a:cubicBezTo>
                      <a:pt x="261" y="400"/>
                      <a:pt x="261" y="400"/>
                      <a:pt x="267" y="402"/>
                    </a:cubicBezTo>
                    <a:cubicBezTo>
                      <a:pt x="270" y="389"/>
                      <a:pt x="276" y="385"/>
                      <a:pt x="280" y="372"/>
                    </a:cubicBezTo>
                    <a:cubicBezTo>
                      <a:pt x="266" y="368"/>
                      <a:pt x="234" y="366"/>
                      <a:pt x="233" y="353"/>
                    </a:cubicBezTo>
                    <a:cubicBezTo>
                      <a:pt x="237" y="352"/>
                      <a:pt x="236" y="353"/>
                      <a:pt x="240" y="353"/>
                    </a:cubicBezTo>
                    <a:cubicBezTo>
                      <a:pt x="250" y="353"/>
                      <a:pt x="256" y="360"/>
                      <a:pt x="267" y="360"/>
                    </a:cubicBezTo>
                    <a:cubicBezTo>
                      <a:pt x="271" y="360"/>
                      <a:pt x="271" y="356"/>
                      <a:pt x="271" y="353"/>
                    </a:cubicBezTo>
                    <a:cubicBezTo>
                      <a:pt x="258" y="349"/>
                      <a:pt x="254" y="328"/>
                      <a:pt x="239" y="328"/>
                    </a:cubicBezTo>
                    <a:cubicBezTo>
                      <a:pt x="235" y="328"/>
                      <a:pt x="234" y="336"/>
                      <a:pt x="228" y="336"/>
                    </a:cubicBezTo>
                    <a:cubicBezTo>
                      <a:pt x="220" y="336"/>
                      <a:pt x="216" y="335"/>
                      <a:pt x="216" y="328"/>
                    </a:cubicBezTo>
                    <a:cubicBezTo>
                      <a:pt x="216" y="318"/>
                      <a:pt x="226" y="319"/>
                      <a:pt x="226" y="309"/>
                    </a:cubicBezTo>
                    <a:cubicBezTo>
                      <a:pt x="226" y="303"/>
                      <a:pt x="219" y="302"/>
                      <a:pt x="215" y="302"/>
                    </a:cubicBezTo>
                    <a:cubicBezTo>
                      <a:pt x="215" y="295"/>
                      <a:pt x="215" y="295"/>
                      <a:pt x="215" y="295"/>
                    </a:cubicBezTo>
                    <a:cubicBezTo>
                      <a:pt x="203" y="257"/>
                      <a:pt x="172" y="219"/>
                      <a:pt x="122" y="219"/>
                    </a:cubicBezTo>
                    <a:cubicBezTo>
                      <a:pt x="115" y="219"/>
                      <a:pt x="113" y="219"/>
                      <a:pt x="109" y="219"/>
                    </a:cubicBezTo>
                    <a:cubicBezTo>
                      <a:pt x="103" y="219"/>
                      <a:pt x="101" y="224"/>
                      <a:pt x="95" y="224"/>
                    </a:cubicBezTo>
                    <a:cubicBezTo>
                      <a:pt x="91" y="224"/>
                      <a:pt x="87" y="221"/>
                      <a:pt x="82" y="221"/>
                    </a:cubicBezTo>
                    <a:cubicBezTo>
                      <a:pt x="77" y="221"/>
                      <a:pt x="75" y="222"/>
                      <a:pt x="73" y="223"/>
                    </a:cubicBezTo>
                    <a:cubicBezTo>
                      <a:pt x="74" y="224"/>
                      <a:pt x="76" y="226"/>
                      <a:pt x="77" y="226"/>
                    </a:cubicBezTo>
                    <a:cubicBezTo>
                      <a:pt x="75" y="229"/>
                      <a:pt x="75" y="228"/>
                      <a:pt x="72" y="228"/>
                    </a:cubicBezTo>
                    <a:cubicBezTo>
                      <a:pt x="62" y="228"/>
                      <a:pt x="48" y="224"/>
                      <a:pt x="43" y="217"/>
                    </a:cubicBezTo>
                    <a:cubicBezTo>
                      <a:pt x="47" y="214"/>
                      <a:pt x="50" y="214"/>
                      <a:pt x="52" y="210"/>
                    </a:cubicBezTo>
                    <a:cubicBezTo>
                      <a:pt x="45" y="207"/>
                      <a:pt x="39" y="202"/>
                      <a:pt x="34" y="202"/>
                    </a:cubicBezTo>
                    <a:cubicBezTo>
                      <a:pt x="24" y="202"/>
                      <a:pt x="27" y="206"/>
                      <a:pt x="19" y="202"/>
                    </a:cubicBezTo>
                    <a:cubicBezTo>
                      <a:pt x="19" y="196"/>
                      <a:pt x="28" y="194"/>
                      <a:pt x="32" y="194"/>
                    </a:cubicBezTo>
                    <a:cubicBezTo>
                      <a:pt x="37" y="194"/>
                      <a:pt x="40" y="194"/>
                      <a:pt x="43" y="194"/>
                    </a:cubicBezTo>
                    <a:cubicBezTo>
                      <a:pt x="47" y="194"/>
                      <a:pt x="49" y="193"/>
                      <a:pt x="51" y="190"/>
                    </a:cubicBezTo>
                    <a:cubicBezTo>
                      <a:pt x="76" y="190"/>
                      <a:pt x="76" y="190"/>
                      <a:pt x="76" y="190"/>
                    </a:cubicBezTo>
                    <a:cubicBezTo>
                      <a:pt x="80" y="187"/>
                      <a:pt x="80" y="185"/>
                      <a:pt x="82" y="180"/>
                    </a:cubicBezTo>
                    <a:cubicBezTo>
                      <a:pt x="64" y="180"/>
                      <a:pt x="64" y="180"/>
                      <a:pt x="64" y="180"/>
                    </a:cubicBezTo>
                    <a:cubicBezTo>
                      <a:pt x="63" y="183"/>
                      <a:pt x="62" y="185"/>
                      <a:pt x="60" y="185"/>
                    </a:cubicBezTo>
                    <a:cubicBezTo>
                      <a:pt x="53" y="185"/>
                      <a:pt x="50" y="185"/>
                      <a:pt x="44" y="185"/>
                    </a:cubicBezTo>
                    <a:cubicBezTo>
                      <a:pt x="42" y="185"/>
                      <a:pt x="0" y="173"/>
                      <a:pt x="0" y="166"/>
                    </a:cubicBezTo>
                    <a:cubicBezTo>
                      <a:pt x="0" y="152"/>
                      <a:pt x="16" y="157"/>
                      <a:pt x="25" y="154"/>
                    </a:cubicBezTo>
                    <a:cubicBezTo>
                      <a:pt x="33" y="151"/>
                      <a:pt x="38" y="146"/>
                      <a:pt x="46" y="144"/>
                    </a:cubicBezTo>
                    <a:cubicBezTo>
                      <a:pt x="58" y="140"/>
                      <a:pt x="74" y="146"/>
                      <a:pt x="84" y="141"/>
                    </a:cubicBezTo>
                    <a:cubicBezTo>
                      <a:pt x="91" y="136"/>
                      <a:pt x="96" y="128"/>
                      <a:pt x="96" y="117"/>
                    </a:cubicBezTo>
                    <a:cubicBezTo>
                      <a:pt x="88" y="116"/>
                      <a:pt x="63" y="117"/>
                      <a:pt x="63" y="109"/>
                    </a:cubicBezTo>
                    <a:cubicBezTo>
                      <a:pt x="63" y="105"/>
                      <a:pt x="69" y="102"/>
                      <a:pt x="72" y="102"/>
                    </a:cubicBezTo>
                    <a:cubicBezTo>
                      <a:pt x="87" y="97"/>
                      <a:pt x="106" y="86"/>
                      <a:pt x="115" y="78"/>
                    </a:cubicBezTo>
                    <a:cubicBezTo>
                      <a:pt x="119" y="80"/>
                      <a:pt x="122" y="81"/>
                      <a:pt x="127" y="81"/>
                    </a:cubicBezTo>
                    <a:cubicBezTo>
                      <a:pt x="142" y="81"/>
                      <a:pt x="130" y="61"/>
                      <a:pt x="144" y="59"/>
                    </a:cubicBezTo>
                    <a:cubicBezTo>
                      <a:pt x="162" y="57"/>
                      <a:pt x="169" y="52"/>
                      <a:pt x="185" y="52"/>
                    </a:cubicBezTo>
                    <a:cubicBezTo>
                      <a:pt x="198" y="49"/>
                      <a:pt x="206" y="42"/>
                      <a:pt x="218" y="42"/>
                    </a:cubicBezTo>
                    <a:cubicBezTo>
                      <a:pt x="226" y="42"/>
                      <a:pt x="229" y="56"/>
                      <a:pt x="237" y="56"/>
                    </a:cubicBezTo>
                    <a:cubicBezTo>
                      <a:pt x="237" y="52"/>
                      <a:pt x="235" y="50"/>
                      <a:pt x="235" y="47"/>
                    </a:cubicBezTo>
                    <a:cubicBezTo>
                      <a:pt x="239" y="42"/>
                      <a:pt x="239" y="42"/>
                      <a:pt x="239" y="42"/>
                    </a:cubicBezTo>
                    <a:cubicBezTo>
                      <a:pt x="244" y="51"/>
                      <a:pt x="252" y="50"/>
                      <a:pt x="260" y="53"/>
                    </a:cubicBezTo>
                    <a:cubicBezTo>
                      <a:pt x="262" y="53"/>
                      <a:pt x="267" y="53"/>
                      <a:pt x="267" y="53"/>
                    </a:cubicBezTo>
                    <a:cubicBezTo>
                      <a:pt x="266" y="50"/>
                      <a:pt x="263" y="47"/>
                      <a:pt x="263" y="44"/>
                    </a:cubicBezTo>
                    <a:cubicBezTo>
                      <a:pt x="263" y="38"/>
                      <a:pt x="270" y="38"/>
                      <a:pt x="274" y="38"/>
                    </a:cubicBezTo>
                    <a:cubicBezTo>
                      <a:pt x="293" y="38"/>
                      <a:pt x="303" y="48"/>
                      <a:pt x="314" y="53"/>
                    </a:cubicBezTo>
                    <a:cubicBezTo>
                      <a:pt x="334" y="53"/>
                      <a:pt x="334" y="53"/>
                      <a:pt x="334" y="53"/>
                    </a:cubicBezTo>
                    <a:cubicBezTo>
                      <a:pt x="327" y="50"/>
                      <a:pt x="309" y="44"/>
                      <a:pt x="309" y="36"/>
                    </a:cubicBezTo>
                    <a:cubicBezTo>
                      <a:pt x="309" y="29"/>
                      <a:pt x="322" y="31"/>
                      <a:pt x="326" y="30"/>
                    </a:cubicBezTo>
                    <a:cubicBezTo>
                      <a:pt x="323" y="27"/>
                      <a:pt x="320" y="27"/>
                      <a:pt x="318" y="24"/>
                    </a:cubicBezTo>
                    <a:cubicBezTo>
                      <a:pt x="330" y="18"/>
                      <a:pt x="341" y="15"/>
                      <a:pt x="355" y="15"/>
                    </a:cubicBezTo>
                    <a:cubicBezTo>
                      <a:pt x="366" y="15"/>
                      <a:pt x="373" y="15"/>
                      <a:pt x="382" y="18"/>
                    </a:cubicBezTo>
                    <a:cubicBezTo>
                      <a:pt x="391" y="18"/>
                      <a:pt x="391" y="18"/>
                      <a:pt x="391" y="18"/>
                    </a:cubicBezTo>
                    <a:cubicBezTo>
                      <a:pt x="391" y="13"/>
                      <a:pt x="391" y="13"/>
                      <a:pt x="391" y="13"/>
                    </a:cubicBezTo>
                    <a:cubicBezTo>
                      <a:pt x="398" y="12"/>
                      <a:pt x="402" y="13"/>
                      <a:pt x="409" y="13"/>
                    </a:cubicBezTo>
                    <a:cubicBezTo>
                      <a:pt x="430" y="13"/>
                      <a:pt x="447" y="0"/>
                      <a:pt x="470" y="0"/>
                    </a:cubicBezTo>
                    <a:cubicBezTo>
                      <a:pt x="495" y="0"/>
                      <a:pt x="512" y="0"/>
                      <a:pt x="534" y="0"/>
                    </a:cubicBezTo>
                    <a:cubicBezTo>
                      <a:pt x="560" y="0"/>
                      <a:pt x="579" y="17"/>
                      <a:pt x="600" y="26"/>
                    </a:cubicBezTo>
                    <a:cubicBezTo>
                      <a:pt x="612" y="31"/>
                      <a:pt x="627" y="28"/>
                      <a:pt x="638" y="30"/>
                    </a:cubicBezTo>
                    <a:cubicBezTo>
                      <a:pt x="636" y="46"/>
                      <a:pt x="606" y="44"/>
                      <a:pt x="594" y="48"/>
                    </a:cubicBezTo>
                    <a:cubicBezTo>
                      <a:pt x="497" y="53"/>
                      <a:pt x="497" y="53"/>
                      <a:pt x="497" y="53"/>
                    </a:cubicBezTo>
                    <a:cubicBezTo>
                      <a:pt x="505" y="59"/>
                      <a:pt x="579" y="50"/>
                      <a:pt x="587" y="53"/>
                    </a:cubicBezTo>
                    <a:cubicBezTo>
                      <a:pt x="586" y="57"/>
                      <a:pt x="567" y="75"/>
                      <a:pt x="570" y="75"/>
                    </a:cubicBezTo>
                    <a:cubicBezTo>
                      <a:pt x="581" y="75"/>
                      <a:pt x="607" y="50"/>
                      <a:pt x="622" y="50"/>
                    </a:cubicBezTo>
                    <a:cubicBezTo>
                      <a:pt x="630" y="50"/>
                      <a:pt x="633" y="57"/>
                      <a:pt x="633" y="64"/>
                    </a:cubicBezTo>
                    <a:cubicBezTo>
                      <a:pt x="633" y="67"/>
                      <a:pt x="605" y="97"/>
                      <a:pt x="603" y="102"/>
                    </a:cubicBezTo>
                    <a:cubicBezTo>
                      <a:pt x="615" y="99"/>
                      <a:pt x="637" y="70"/>
                      <a:pt x="644" y="64"/>
                    </a:cubicBezTo>
                    <a:cubicBezTo>
                      <a:pt x="655" y="64"/>
                      <a:pt x="674" y="64"/>
                      <a:pt x="674" y="64"/>
                    </a:cubicBezTo>
                    <a:cubicBezTo>
                      <a:pt x="674" y="64"/>
                      <a:pt x="682" y="66"/>
                      <a:pt x="684" y="66"/>
                    </a:cubicBezTo>
                    <a:cubicBezTo>
                      <a:pt x="692" y="63"/>
                      <a:pt x="693" y="60"/>
                      <a:pt x="700" y="57"/>
                    </a:cubicBezTo>
                    <a:cubicBezTo>
                      <a:pt x="721" y="57"/>
                      <a:pt x="721" y="57"/>
                      <a:pt x="721" y="57"/>
                    </a:cubicBezTo>
                    <a:cubicBezTo>
                      <a:pt x="723" y="52"/>
                      <a:pt x="726" y="51"/>
                      <a:pt x="730" y="51"/>
                    </a:cubicBezTo>
                    <a:cubicBezTo>
                      <a:pt x="736" y="51"/>
                      <a:pt x="756" y="61"/>
                      <a:pt x="756" y="67"/>
                    </a:cubicBezTo>
                    <a:cubicBezTo>
                      <a:pt x="756" y="72"/>
                      <a:pt x="748" y="76"/>
                      <a:pt x="745" y="77"/>
                    </a:cubicBezTo>
                    <a:cubicBezTo>
                      <a:pt x="731" y="82"/>
                      <a:pt x="722" y="94"/>
                      <a:pt x="702" y="94"/>
                    </a:cubicBezTo>
                    <a:cubicBezTo>
                      <a:pt x="707" y="97"/>
                      <a:pt x="708" y="97"/>
                      <a:pt x="711" y="94"/>
                    </a:cubicBezTo>
                    <a:cubicBezTo>
                      <a:pt x="711" y="107"/>
                      <a:pt x="699" y="107"/>
                      <a:pt x="691" y="109"/>
                    </a:cubicBezTo>
                    <a:cubicBezTo>
                      <a:pt x="694" y="115"/>
                      <a:pt x="691" y="110"/>
                      <a:pt x="691" y="114"/>
                    </a:cubicBezTo>
                    <a:cubicBezTo>
                      <a:pt x="691" y="121"/>
                      <a:pt x="680" y="123"/>
                      <a:pt x="671" y="125"/>
                    </a:cubicBezTo>
                    <a:cubicBezTo>
                      <a:pt x="672" y="130"/>
                      <a:pt x="671" y="130"/>
                      <a:pt x="671" y="132"/>
                    </a:cubicBezTo>
                    <a:cubicBezTo>
                      <a:pt x="671" y="141"/>
                      <a:pt x="662" y="144"/>
                      <a:pt x="654" y="150"/>
                    </a:cubicBezTo>
                    <a:cubicBezTo>
                      <a:pt x="648" y="154"/>
                      <a:pt x="649" y="165"/>
                      <a:pt x="646" y="169"/>
                    </a:cubicBezTo>
                    <a:cubicBezTo>
                      <a:pt x="651" y="172"/>
                      <a:pt x="655" y="169"/>
                      <a:pt x="659" y="169"/>
                    </a:cubicBezTo>
                    <a:cubicBezTo>
                      <a:pt x="667" y="169"/>
                      <a:pt x="673" y="174"/>
                      <a:pt x="677" y="178"/>
                    </a:cubicBezTo>
                    <a:cubicBezTo>
                      <a:pt x="675" y="179"/>
                      <a:pt x="672" y="180"/>
                      <a:pt x="669" y="180"/>
                    </a:cubicBezTo>
                    <a:cubicBezTo>
                      <a:pt x="671" y="187"/>
                      <a:pt x="688" y="185"/>
                      <a:pt x="688" y="196"/>
                    </a:cubicBezTo>
                    <a:cubicBezTo>
                      <a:pt x="688" y="206"/>
                      <a:pt x="665" y="202"/>
                      <a:pt x="657" y="202"/>
                    </a:cubicBezTo>
                    <a:cubicBezTo>
                      <a:pt x="652" y="202"/>
                      <a:pt x="648" y="206"/>
                      <a:pt x="648" y="209"/>
                    </a:cubicBezTo>
                    <a:cubicBezTo>
                      <a:pt x="648" y="217"/>
                      <a:pt x="656" y="217"/>
                      <a:pt x="663" y="217"/>
                    </a:cubicBezTo>
                    <a:cubicBezTo>
                      <a:pt x="663" y="226"/>
                      <a:pt x="669" y="229"/>
                      <a:pt x="669" y="236"/>
                    </a:cubicBezTo>
                    <a:cubicBezTo>
                      <a:pt x="669" y="239"/>
                      <a:pt x="667" y="243"/>
                      <a:pt x="669" y="245"/>
                    </a:cubicBezTo>
                    <a:cubicBezTo>
                      <a:pt x="662" y="245"/>
                      <a:pt x="655" y="245"/>
                      <a:pt x="655" y="251"/>
                    </a:cubicBezTo>
                    <a:cubicBezTo>
                      <a:pt x="655" y="258"/>
                      <a:pt x="667" y="258"/>
                      <a:pt x="673" y="260"/>
                    </a:cubicBezTo>
                    <a:cubicBezTo>
                      <a:pt x="670" y="267"/>
                      <a:pt x="661" y="271"/>
                      <a:pt x="653" y="272"/>
                    </a:cubicBezTo>
                    <a:cubicBezTo>
                      <a:pt x="653" y="275"/>
                      <a:pt x="655" y="277"/>
                      <a:pt x="657" y="278"/>
                    </a:cubicBezTo>
                    <a:cubicBezTo>
                      <a:pt x="654" y="292"/>
                      <a:pt x="637" y="286"/>
                      <a:pt x="633" y="295"/>
                    </a:cubicBezTo>
                    <a:cubicBezTo>
                      <a:pt x="628" y="292"/>
                      <a:pt x="623" y="290"/>
                      <a:pt x="620" y="285"/>
                    </a:cubicBezTo>
                    <a:cubicBezTo>
                      <a:pt x="613" y="285"/>
                      <a:pt x="613" y="285"/>
                      <a:pt x="613" y="285"/>
                    </a:cubicBezTo>
                    <a:cubicBezTo>
                      <a:pt x="618" y="297"/>
                      <a:pt x="637" y="293"/>
                      <a:pt x="637" y="305"/>
                    </a:cubicBezTo>
                    <a:cubicBezTo>
                      <a:pt x="637" y="310"/>
                      <a:pt x="636" y="317"/>
                      <a:pt x="631" y="317"/>
                    </a:cubicBezTo>
                    <a:cubicBezTo>
                      <a:pt x="623" y="317"/>
                      <a:pt x="609" y="306"/>
                      <a:pt x="607" y="297"/>
                    </a:cubicBezTo>
                    <a:cubicBezTo>
                      <a:pt x="603" y="298"/>
                      <a:pt x="602" y="297"/>
                      <a:pt x="601" y="297"/>
                    </a:cubicBezTo>
                    <a:cubicBezTo>
                      <a:pt x="601" y="304"/>
                      <a:pt x="601" y="304"/>
                      <a:pt x="601" y="304"/>
                    </a:cubicBezTo>
                    <a:cubicBezTo>
                      <a:pt x="617" y="320"/>
                      <a:pt x="645" y="327"/>
                      <a:pt x="645" y="352"/>
                    </a:cubicBezTo>
                    <a:cubicBezTo>
                      <a:pt x="645" y="357"/>
                      <a:pt x="638" y="358"/>
                      <a:pt x="633" y="358"/>
                    </a:cubicBezTo>
                    <a:cubicBezTo>
                      <a:pt x="612" y="358"/>
                      <a:pt x="617" y="336"/>
                      <a:pt x="599" y="336"/>
                    </a:cubicBezTo>
                    <a:cubicBezTo>
                      <a:pt x="596" y="336"/>
                      <a:pt x="594" y="337"/>
                      <a:pt x="592" y="336"/>
                    </a:cubicBezTo>
                    <a:cubicBezTo>
                      <a:pt x="592" y="342"/>
                      <a:pt x="596" y="343"/>
                      <a:pt x="596" y="347"/>
                    </a:cubicBezTo>
                    <a:cubicBezTo>
                      <a:pt x="596" y="351"/>
                      <a:pt x="589" y="352"/>
                      <a:pt x="587" y="352"/>
                    </a:cubicBezTo>
                    <a:cubicBezTo>
                      <a:pt x="587" y="366"/>
                      <a:pt x="626" y="364"/>
                      <a:pt x="635" y="367"/>
                    </a:cubicBezTo>
                    <a:cubicBezTo>
                      <a:pt x="629" y="372"/>
                      <a:pt x="624" y="373"/>
                      <a:pt x="616" y="375"/>
                    </a:cubicBezTo>
                    <a:cubicBezTo>
                      <a:pt x="602" y="380"/>
                      <a:pt x="597" y="393"/>
                      <a:pt x="584" y="397"/>
                    </a:cubicBezTo>
                    <a:cubicBezTo>
                      <a:pt x="569" y="402"/>
                      <a:pt x="556" y="400"/>
                      <a:pt x="539" y="408"/>
                    </a:cubicBezTo>
                    <a:cubicBezTo>
                      <a:pt x="518" y="408"/>
                      <a:pt x="518" y="408"/>
                      <a:pt x="518" y="408"/>
                    </a:cubicBezTo>
                    <a:cubicBezTo>
                      <a:pt x="514" y="410"/>
                      <a:pt x="510" y="412"/>
                      <a:pt x="510" y="415"/>
                    </a:cubicBezTo>
                    <a:cubicBezTo>
                      <a:pt x="498" y="423"/>
                      <a:pt x="498" y="423"/>
                      <a:pt x="498" y="423"/>
                    </a:cubicBezTo>
                    <a:cubicBezTo>
                      <a:pt x="490" y="430"/>
                      <a:pt x="490" y="438"/>
                      <a:pt x="483" y="445"/>
                    </a:cubicBezTo>
                    <a:cubicBezTo>
                      <a:pt x="474" y="454"/>
                      <a:pt x="459" y="452"/>
                      <a:pt x="450" y="458"/>
                    </a:cubicBezTo>
                    <a:cubicBezTo>
                      <a:pt x="443" y="458"/>
                      <a:pt x="443" y="458"/>
                      <a:pt x="443" y="458"/>
                    </a:cubicBezTo>
                    <a:cubicBezTo>
                      <a:pt x="443" y="449"/>
                      <a:pt x="443" y="449"/>
                      <a:pt x="443" y="449"/>
                    </a:cubicBezTo>
                    <a:cubicBezTo>
                      <a:pt x="437" y="452"/>
                      <a:pt x="438" y="457"/>
                      <a:pt x="435" y="460"/>
                    </a:cubicBezTo>
                    <a:cubicBezTo>
                      <a:pt x="425" y="470"/>
                      <a:pt x="401" y="466"/>
                      <a:pt x="401" y="480"/>
                    </a:cubicBezTo>
                    <a:cubicBezTo>
                      <a:pt x="401" y="482"/>
                      <a:pt x="402" y="483"/>
                      <a:pt x="402" y="485"/>
                    </a:cubicBezTo>
                    <a:cubicBezTo>
                      <a:pt x="401" y="486"/>
                      <a:pt x="399" y="488"/>
                      <a:pt x="399" y="490"/>
                    </a:cubicBezTo>
                    <a:cubicBezTo>
                      <a:pt x="399" y="493"/>
                      <a:pt x="405" y="495"/>
                      <a:pt x="405" y="500"/>
                    </a:cubicBezTo>
                    <a:cubicBezTo>
                      <a:pt x="405" y="515"/>
                      <a:pt x="384" y="510"/>
                      <a:pt x="384" y="523"/>
                    </a:cubicBezTo>
                    <a:cubicBezTo>
                      <a:pt x="384" y="531"/>
                      <a:pt x="383" y="543"/>
                      <a:pt x="384" y="547"/>
                    </a:cubicBezTo>
                    <a:cubicBezTo>
                      <a:pt x="374" y="552"/>
                      <a:pt x="379" y="575"/>
                      <a:pt x="367" y="575"/>
                    </a:cubicBezTo>
                    <a:cubicBezTo>
                      <a:pt x="364" y="575"/>
                      <a:pt x="363" y="573"/>
                      <a:pt x="362" y="571"/>
                    </a:cubicBezTo>
                    <a:cubicBezTo>
                      <a:pt x="356" y="571"/>
                      <a:pt x="356" y="574"/>
                      <a:pt x="353" y="574"/>
                    </a:cubicBezTo>
                    <a:cubicBezTo>
                      <a:pt x="342" y="574"/>
                      <a:pt x="343" y="554"/>
                      <a:pt x="332" y="554"/>
                    </a:cubicBezTo>
                    <a:cubicBezTo>
                      <a:pt x="326" y="554"/>
                      <a:pt x="319" y="559"/>
                      <a:pt x="313" y="560"/>
                    </a:cubicBezTo>
                    <a:cubicBezTo>
                      <a:pt x="310" y="550"/>
                      <a:pt x="306" y="553"/>
                      <a:pt x="299" y="547"/>
                    </a:cubicBezTo>
                    <a:cubicBezTo>
                      <a:pt x="296" y="546"/>
                      <a:pt x="297" y="539"/>
                      <a:pt x="296" y="539"/>
                    </a:cubicBezTo>
                    <a:cubicBezTo>
                      <a:pt x="287" y="531"/>
                      <a:pt x="270" y="512"/>
                      <a:pt x="270" y="499"/>
                    </a:cubicBezTo>
                    <a:cubicBezTo>
                      <a:pt x="270" y="493"/>
                      <a:pt x="274" y="494"/>
                      <a:pt x="277" y="490"/>
                    </a:cubicBezTo>
                    <a:cubicBezTo>
                      <a:pt x="270" y="482"/>
                      <a:pt x="268" y="493"/>
                      <a:pt x="260" y="489"/>
                    </a:cubicBezTo>
                    <a:cubicBezTo>
                      <a:pt x="259" y="487"/>
                      <a:pt x="257" y="479"/>
                      <a:pt x="256" y="475"/>
                    </a:cubicBezTo>
                    <a:cubicBezTo>
                      <a:pt x="253" y="466"/>
                      <a:pt x="241" y="461"/>
                      <a:pt x="241" y="449"/>
                    </a:cubicBezTo>
                    <a:cubicBezTo>
                      <a:pt x="241" y="445"/>
                      <a:pt x="244" y="443"/>
                      <a:pt x="246" y="438"/>
                    </a:cubicBezTo>
                    <a:cubicBezTo>
                      <a:pt x="243" y="437"/>
                      <a:pt x="240" y="436"/>
                      <a:pt x="237" y="438"/>
                    </a:cubicBezTo>
                    <a:cubicBezTo>
                      <a:pt x="237" y="428"/>
                      <a:pt x="237" y="428"/>
                      <a:pt x="237" y="428"/>
                    </a:cubicBezTo>
                    <a:cubicBezTo>
                      <a:pt x="243" y="420"/>
                      <a:pt x="246" y="411"/>
                      <a:pt x="255" y="404"/>
                    </a:cubicBezTo>
                    <a:lnTo>
                      <a:pt x="255" y="403"/>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64" name="Freeform 89">
                <a:extLst>
                  <a:ext uri="{FF2B5EF4-FFF2-40B4-BE49-F238E27FC236}">
                    <a16:creationId xmlns:a16="http://schemas.microsoft.com/office/drawing/2014/main" id="{6F12D88D-1F82-DD4B-8BD6-5F9CC664127D}"/>
                  </a:ext>
                </a:extLst>
              </p:cNvPr>
              <p:cNvSpPr>
                <a:spLocks/>
              </p:cNvSpPr>
              <p:nvPr/>
            </p:nvSpPr>
            <p:spPr bwMode="auto">
              <a:xfrm>
                <a:off x="3470275" y="1443038"/>
                <a:ext cx="47625" cy="31750"/>
              </a:xfrm>
              <a:custGeom>
                <a:avLst/>
                <a:gdLst/>
                <a:ahLst/>
                <a:cxnLst>
                  <a:cxn ang="0">
                    <a:pos x="9" y="24"/>
                  </a:cxn>
                  <a:cxn ang="0">
                    <a:pos x="0" y="9"/>
                  </a:cxn>
                  <a:cxn ang="0">
                    <a:pos x="10" y="0"/>
                  </a:cxn>
                  <a:cxn ang="0">
                    <a:pos x="36" y="16"/>
                  </a:cxn>
                  <a:cxn ang="0">
                    <a:pos x="19" y="24"/>
                  </a:cxn>
                  <a:cxn ang="0">
                    <a:pos x="9" y="24"/>
                  </a:cxn>
                </a:cxnLst>
                <a:rect l="0" t="0" r="r" b="b"/>
                <a:pathLst>
                  <a:path w="36" h="24">
                    <a:moveTo>
                      <a:pt x="9" y="24"/>
                    </a:moveTo>
                    <a:cubicBezTo>
                      <a:pt x="5" y="24"/>
                      <a:pt x="0" y="14"/>
                      <a:pt x="0" y="9"/>
                    </a:cubicBezTo>
                    <a:cubicBezTo>
                      <a:pt x="0" y="2"/>
                      <a:pt x="6" y="0"/>
                      <a:pt x="10" y="0"/>
                    </a:cubicBezTo>
                    <a:cubicBezTo>
                      <a:pt x="21" y="0"/>
                      <a:pt x="25" y="12"/>
                      <a:pt x="36" y="16"/>
                    </a:cubicBezTo>
                    <a:cubicBezTo>
                      <a:pt x="35" y="23"/>
                      <a:pt x="26" y="24"/>
                      <a:pt x="19" y="24"/>
                    </a:cubicBezTo>
                    <a:lnTo>
                      <a:pt x="9" y="24"/>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65" name="Freeform 90">
                <a:extLst>
                  <a:ext uri="{FF2B5EF4-FFF2-40B4-BE49-F238E27FC236}">
                    <a16:creationId xmlns:a16="http://schemas.microsoft.com/office/drawing/2014/main" id="{6DF88DC2-B3CE-0140-9BDD-01D007F2284C}"/>
                  </a:ext>
                </a:extLst>
              </p:cNvPr>
              <p:cNvSpPr>
                <a:spLocks/>
              </p:cNvSpPr>
              <p:nvPr/>
            </p:nvSpPr>
            <p:spPr bwMode="auto">
              <a:xfrm>
                <a:off x="4070350" y="1277938"/>
                <a:ext cx="26988" cy="15875"/>
              </a:xfrm>
              <a:custGeom>
                <a:avLst/>
                <a:gdLst/>
                <a:ahLst/>
                <a:cxnLst>
                  <a:cxn ang="0">
                    <a:pos x="6" y="12"/>
                  </a:cxn>
                  <a:cxn ang="0">
                    <a:pos x="0" y="5"/>
                  </a:cxn>
                  <a:cxn ang="0">
                    <a:pos x="4" y="0"/>
                  </a:cxn>
                  <a:cxn ang="0">
                    <a:pos x="12" y="0"/>
                  </a:cxn>
                  <a:cxn ang="0">
                    <a:pos x="12" y="5"/>
                  </a:cxn>
                  <a:cxn ang="0">
                    <a:pos x="20" y="5"/>
                  </a:cxn>
                  <a:cxn ang="0">
                    <a:pos x="6" y="12"/>
                  </a:cxn>
                </a:cxnLst>
                <a:rect l="0" t="0" r="r" b="b"/>
                <a:pathLst>
                  <a:path w="20" h="12">
                    <a:moveTo>
                      <a:pt x="6" y="12"/>
                    </a:moveTo>
                    <a:cubicBezTo>
                      <a:pt x="2" y="12"/>
                      <a:pt x="0" y="8"/>
                      <a:pt x="0" y="5"/>
                    </a:cubicBezTo>
                    <a:cubicBezTo>
                      <a:pt x="0" y="3"/>
                      <a:pt x="3" y="1"/>
                      <a:pt x="4" y="0"/>
                    </a:cubicBezTo>
                    <a:cubicBezTo>
                      <a:pt x="12" y="0"/>
                      <a:pt x="12" y="0"/>
                      <a:pt x="12" y="0"/>
                    </a:cubicBezTo>
                    <a:cubicBezTo>
                      <a:pt x="12" y="3"/>
                      <a:pt x="12" y="4"/>
                      <a:pt x="12" y="5"/>
                    </a:cubicBezTo>
                    <a:cubicBezTo>
                      <a:pt x="20" y="5"/>
                      <a:pt x="20" y="5"/>
                      <a:pt x="20" y="5"/>
                    </a:cubicBezTo>
                    <a:cubicBezTo>
                      <a:pt x="17" y="7"/>
                      <a:pt x="10" y="12"/>
                      <a:pt x="6" y="12"/>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66" name="Freeform 91">
                <a:extLst>
                  <a:ext uri="{FF2B5EF4-FFF2-40B4-BE49-F238E27FC236}">
                    <a16:creationId xmlns:a16="http://schemas.microsoft.com/office/drawing/2014/main" id="{1F33BF28-0D81-8545-9023-E8327D39307B}"/>
                  </a:ext>
                </a:extLst>
              </p:cNvPr>
              <p:cNvSpPr>
                <a:spLocks/>
              </p:cNvSpPr>
              <p:nvPr/>
            </p:nvSpPr>
            <p:spPr bwMode="auto">
              <a:xfrm>
                <a:off x="3397250" y="1928813"/>
                <a:ext cx="109538" cy="106363"/>
              </a:xfrm>
              <a:custGeom>
                <a:avLst/>
                <a:gdLst/>
                <a:ahLst/>
                <a:cxnLst>
                  <a:cxn ang="0">
                    <a:pos x="4" y="67"/>
                  </a:cxn>
                  <a:cxn ang="0">
                    <a:pos x="0" y="62"/>
                  </a:cxn>
                  <a:cxn ang="0">
                    <a:pos x="8" y="54"/>
                  </a:cxn>
                  <a:cxn ang="0">
                    <a:pos x="8" y="51"/>
                  </a:cxn>
                  <a:cxn ang="0">
                    <a:pos x="4" y="49"/>
                  </a:cxn>
                  <a:cxn ang="0">
                    <a:pos x="28" y="13"/>
                  </a:cxn>
                  <a:cxn ang="0">
                    <a:pos x="41" y="0"/>
                  </a:cxn>
                  <a:cxn ang="0">
                    <a:pos x="44" y="4"/>
                  </a:cxn>
                  <a:cxn ang="0">
                    <a:pos x="32" y="27"/>
                  </a:cxn>
                  <a:cxn ang="0">
                    <a:pos x="32" y="31"/>
                  </a:cxn>
                  <a:cxn ang="0">
                    <a:pos x="39" y="27"/>
                  </a:cxn>
                  <a:cxn ang="0">
                    <a:pos x="46" y="29"/>
                  </a:cxn>
                  <a:cxn ang="0">
                    <a:pos x="44" y="32"/>
                  </a:cxn>
                  <a:cxn ang="0">
                    <a:pos x="44" y="36"/>
                  </a:cxn>
                  <a:cxn ang="0">
                    <a:pos x="52" y="36"/>
                  </a:cxn>
                  <a:cxn ang="0">
                    <a:pos x="52" y="38"/>
                  </a:cxn>
                  <a:cxn ang="0">
                    <a:pos x="57" y="36"/>
                  </a:cxn>
                  <a:cxn ang="0">
                    <a:pos x="70" y="36"/>
                  </a:cxn>
                  <a:cxn ang="0">
                    <a:pos x="69" y="51"/>
                  </a:cxn>
                  <a:cxn ang="0">
                    <a:pos x="74" y="49"/>
                  </a:cxn>
                  <a:cxn ang="0">
                    <a:pos x="70" y="56"/>
                  </a:cxn>
                  <a:cxn ang="0">
                    <a:pos x="73" y="63"/>
                  </a:cxn>
                  <a:cxn ang="0">
                    <a:pos x="79" y="60"/>
                  </a:cxn>
                  <a:cxn ang="0">
                    <a:pos x="82" y="70"/>
                  </a:cxn>
                  <a:cxn ang="0">
                    <a:pos x="75" y="80"/>
                  </a:cxn>
                  <a:cxn ang="0">
                    <a:pos x="71" y="75"/>
                  </a:cxn>
                  <a:cxn ang="0">
                    <a:pos x="67" y="74"/>
                  </a:cxn>
                  <a:cxn ang="0">
                    <a:pos x="63" y="62"/>
                  </a:cxn>
                  <a:cxn ang="0">
                    <a:pos x="50" y="74"/>
                  </a:cxn>
                  <a:cxn ang="0">
                    <a:pos x="47" y="74"/>
                  </a:cxn>
                  <a:cxn ang="0">
                    <a:pos x="52" y="67"/>
                  </a:cxn>
                  <a:cxn ang="0">
                    <a:pos x="40" y="65"/>
                  </a:cxn>
                  <a:cxn ang="0">
                    <a:pos x="31" y="67"/>
                  </a:cxn>
                  <a:cxn ang="0">
                    <a:pos x="18" y="64"/>
                  </a:cxn>
                  <a:cxn ang="0">
                    <a:pos x="4" y="67"/>
                  </a:cxn>
                </a:cxnLst>
                <a:rect l="0" t="0" r="r" b="b"/>
                <a:pathLst>
                  <a:path w="82" h="80">
                    <a:moveTo>
                      <a:pt x="4" y="67"/>
                    </a:moveTo>
                    <a:cubicBezTo>
                      <a:pt x="2" y="67"/>
                      <a:pt x="0" y="64"/>
                      <a:pt x="0" y="62"/>
                    </a:cubicBezTo>
                    <a:cubicBezTo>
                      <a:pt x="0" y="61"/>
                      <a:pt x="8" y="55"/>
                      <a:pt x="8" y="54"/>
                    </a:cubicBezTo>
                    <a:cubicBezTo>
                      <a:pt x="8" y="51"/>
                      <a:pt x="8" y="51"/>
                      <a:pt x="8" y="51"/>
                    </a:cubicBezTo>
                    <a:cubicBezTo>
                      <a:pt x="6" y="51"/>
                      <a:pt x="5" y="51"/>
                      <a:pt x="4" y="49"/>
                    </a:cubicBezTo>
                    <a:cubicBezTo>
                      <a:pt x="17" y="43"/>
                      <a:pt x="21" y="23"/>
                      <a:pt x="28" y="13"/>
                    </a:cubicBezTo>
                    <a:cubicBezTo>
                      <a:pt x="32" y="7"/>
                      <a:pt x="34" y="0"/>
                      <a:pt x="41" y="0"/>
                    </a:cubicBezTo>
                    <a:cubicBezTo>
                      <a:pt x="43" y="0"/>
                      <a:pt x="44" y="3"/>
                      <a:pt x="44" y="4"/>
                    </a:cubicBezTo>
                    <a:cubicBezTo>
                      <a:pt x="44" y="14"/>
                      <a:pt x="35" y="19"/>
                      <a:pt x="32" y="27"/>
                    </a:cubicBezTo>
                    <a:cubicBezTo>
                      <a:pt x="32" y="31"/>
                      <a:pt x="32" y="31"/>
                      <a:pt x="32" y="31"/>
                    </a:cubicBezTo>
                    <a:cubicBezTo>
                      <a:pt x="36" y="30"/>
                      <a:pt x="36" y="27"/>
                      <a:pt x="39" y="27"/>
                    </a:cubicBezTo>
                    <a:cubicBezTo>
                      <a:pt x="42" y="27"/>
                      <a:pt x="44" y="28"/>
                      <a:pt x="46" y="29"/>
                    </a:cubicBezTo>
                    <a:cubicBezTo>
                      <a:pt x="44" y="32"/>
                      <a:pt x="44" y="32"/>
                      <a:pt x="44" y="32"/>
                    </a:cubicBezTo>
                    <a:cubicBezTo>
                      <a:pt x="44" y="36"/>
                      <a:pt x="44" y="36"/>
                      <a:pt x="44" y="36"/>
                    </a:cubicBezTo>
                    <a:cubicBezTo>
                      <a:pt x="52" y="36"/>
                      <a:pt x="52" y="36"/>
                      <a:pt x="52" y="36"/>
                    </a:cubicBezTo>
                    <a:cubicBezTo>
                      <a:pt x="52" y="36"/>
                      <a:pt x="52" y="38"/>
                      <a:pt x="52" y="38"/>
                    </a:cubicBezTo>
                    <a:cubicBezTo>
                      <a:pt x="57" y="36"/>
                      <a:pt x="57" y="36"/>
                      <a:pt x="57" y="36"/>
                    </a:cubicBezTo>
                    <a:cubicBezTo>
                      <a:pt x="62" y="37"/>
                      <a:pt x="68" y="37"/>
                      <a:pt x="70" y="36"/>
                    </a:cubicBezTo>
                    <a:cubicBezTo>
                      <a:pt x="70" y="40"/>
                      <a:pt x="69" y="44"/>
                      <a:pt x="69" y="51"/>
                    </a:cubicBezTo>
                    <a:cubicBezTo>
                      <a:pt x="70" y="50"/>
                      <a:pt x="73" y="49"/>
                      <a:pt x="74" y="49"/>
                    </a:cubicBezTo>
                    <a:cubicBezTo>
                      <a:pt x="74" y="53"/>
                      <a:pt x="70" y="54"/>
                      <a:pt x="70" y="56"/>
                    </a:cubicBezTo>
                    <a:cubicBezTo>
                      <a:pt x="70" y="58"/>
                      <a:pt x="73" y="60"/>
                      <a:pt x="73" y="63"/>
                    </a:cubicBezTo>
                    <a:cubicBezTo>
                      <a:pt x="77" y="63"/>
                      <a:pt x="76" y="62"/>
                      <a:pt x="79" y="60"/>
                    </a:cubicBezTo>
                    <a:cubicBezTo>
                      <a:pt x="79" y="66"/>
                      <a:pt x="82" y="65"/>
                      <a:pt x="82" y="70"/>
                    </a:cubicBezTo>
                    <a:cubicBezTo>
                      <a:pt x="82" y="75"/>
                      <a:pt x="79" y="80"/>
                      <a:pt x="75" y="80"/>
                    </a:cubicBezTo>
                    <a:cubicBezTo>
                      <a:pt x="72" y="80"/>
                      <a:pt x="71" y="77"/>
                      <a:pt x="71" y="75"/>
                    </a:cubicBezTo>
                    <a:cubicBezTo>
                      <a:pt x="69" y="75"/>
                      <a:pt x="69" y="74"/>
                      <a:pt x="67" y="74"/>
                    </a:cubicBezTo>
                    <a:cubicBezTo>
                      <a:pt x="64" y="74"/>
                      <a:pt x="66" y="66"/>
                      <a:pt x="63" y="62"/>
                    </a:cubicBezTo>
                    <a:cubicBezTo>
                      <a:pt x="59" y="67"/>
                      <a:pt x="55" y="74"/>
                      <a:pt x="50" y="74"/>
                    </a:cubicBezTo>
                    <a:cubicBezTo>
                      <a:pt x="49" y="74"/>
                      <a:pt x="47" y="75"/>
                      <a:pt x="47" y="74"/>
                    </a:cubicBezTo>
                    <a:cubicBezTo>
                      <a:pt x="47" y="70"/>
                      <a:pt x="51" y="70"/>
                      <a:pt x="52" y="67"/>
                    </a:cubicBezTo>
                    <a:cubicBezTo>
                      <a:pt x="48" y="67"/>
                      <a:pt x="42" y="70"/>
                      <a:pt x="40" y="65"/>
                    </a:cubicBezTo>
                    <a:cubicBezTo>
                      <a:pt x="37" y="66"/>
                      <a:pt x="34" y="67"/>
                      <a:pt x="31" y="67"/>
                    </a:cubicBezTo>
                    <a:cubicBezTo>
                      <a:pt x="25" y="67"/>
                      <a:pt x="23" y="64"/>
                      <a:pt x="18" y="64"/>
                    </a:cubicBezTo>
                    <a:cubicBezTo>
                      <a:pt x="11" y="64"/>
                      <a:pt x="9" y="67"/>
                      <a:pt x="4" y="67"/>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67" name="Freeform 92">
                <a:extLst>
                  <a:ext uri="{FF2B5EF4-FFF2-40B4-BE49-F238E27FC236}">
                    <a16:creationId xmlns:a16="http://schemas.microsoft.com/office/drawing/2014/main" id="{2A56F772-8735-0441-B6EA-F3A9A80CF1CA}"/>
                  </a:ext>
                </a:extLst>
              </p:cNvPr>
              <p:cNvSpPr>
                <a:spLocks/>
              </p:cNvSpPr>
              <p:nvPr/>
            </p:nvSpPr>
            <p:spPr bwMode="auto">
              <a:xfrm>
                <a:off x="2427288" y="2314575"/>
                <a:ext cx="671513" cy="450850"/>
              </a:xfrm>
              <a:custGeom>
                <a:avLst/>
                <a:gdLst/>
                <a:ahLst/>
                <a:cxnLst>
                  <a:cxn ang="0">
                    <a:pos x="250" y="98"/>
                  </a:cxn>
                  <a:cxn ang="0">
                    <a:pos x="246" y="141"/>
                  </a:cxn>
                  <a:cxn ang="0">
                    <a:pos x="251" y="160"/>
                  </a:cxn>
                  <a:cxn ang="0">
                    <a:pos x="281" y="192"/>
                  </a:cxn>
                  <a:cxn ang="0">
                    <a:pos x="312" y="191"/>
                  </a:cxn>
                  <a:cxn ang="0">
                    <a:pos x="327" y="187"/>
                  </a:cxn>
                  <a:cxn ang="0">
                    <a:pos x="363" y="152"/>
                  </a:cxn>
                  <a:cxn ang="0">
                    <a:pos x="382" y="154"/>
                  </a:cxn>
                  <a:cxn ang="0">
                    <a:pos x="374" y="180"/>
                  </a:cxn>
                  <a:cxn ang="0">
                    <a:pos x="369" y="192"/>
                  </a:cxn>
                  <a:cxn ang="0">
                    <a:pos x="365" y="213"/>
                  </a:cxn>
                  <a:cxn ang="0">
                    <a:pos x="357" y="224"/>
                  </a:cxn>
                  <a:cxn ang="0">
                    <a:pos x="405" y="226"/>
                  </a:cxn>
                  <a:cxn ang="0">
                    <a:pos x="426" y="242"/>
                  </a:cxn>
                  <a:cxn ang="0">
                    <a:pos x="423" y="289"/>
                  </a:cxn>
                  <a:cxn ang="0">
                    <a:pos x="451" y="316"/>
                  </a:cxn>
                  <a:cxn ang="0">
                    <a:pos x="504" y="322"/>
                  </a:cxn>
                  <a:cxn ang="0">
                    <a:pos x="488" y="329"/>
                  </a:cxn>
                  <a:cxn ang="0">
                    <a:pos x="480" y="316"/>
                  </a:cxn>
                  <a:cxn ang="0">
                    <a:pos x="468" y="332"/>
                  </a:cxn>
                  <a:cxn ang="0">
                    <a:pos x="446" y="326"/>
                  </a:cxn>
                  <a:cxn ang="0">
                    <a:pos x="431" y="323"/>
                  </a:cxn>
                  <a:cxn ang="0">
                    <a:pos x="406" y="302"/>
                  </a:cxn>
                  <a:cxn ang="0">
                    <a:pos x="402" y="306"/>
                  </a:cxn>
                  <a:cxn ang="0">
                    <a:pos x="391" y="281"/>
                  </a:cxn>
                  <a:cxn ang="0">
                    <a:pos x="372" y="260"/>
                  </a:cxn>
                  <a:cxn ang="0">
                    <a:pos x="345" y="255"/>
                  </a:cxn>
                  <a:cxn ang="0">
                    <a:pos x="294" y="226"/>
                  </a:cxn>
                  <a:cxn ang="0">
                    <a:pos x="282" y="222"/>
                  </a:cxn>
                  <a:cxn ang="0">
                    <a:pos x="256" y="227"/>
                  </a:cxn>
                  <a:cxn ang="0">
                    <a:pos x="221" y="214"/>
                  </a:cxn>
                  <a:cxn ang="0">
                    <a:pos x="195" y="203"/>
                  </a:cxn>
                  <a:cxn ang="0">
                    <a:pos x="175" y="195"/>
                  </a:cxn>
                  <a:cxn ang="0">
                    <a:pos x="148" y="172"/>
                  </a:cxn>
                  <a:cxn ang="0">
                    <a:pos x="148" y="150"/>
                  </a:cxn>
                  <a:cxn ang="0">
                    <a:pos x="102" y="101"/>
                  </a:cxn>
                  <a:cxn ang="0">
                    <a:pos x="82" y="68"/>
                  </a:cxn>
                  <a:cxn ang="0">
                    <a:pos x="62" y="53"/>
                  </a:cxn>
                  <a:cxn ang="0">
                    <a:pos x="49" y="22"/>
                  </a:cxn>
                  <a:cxn ang="0">
                    <a:pos x="28" y="19"/>
                  </a:cxn>
                  <a:cxn ang="0">
                    <a:pos x="49" y="53"/>
                  </a:cxn>
                  <a:cxn ang="0">
                    <a:pos x="73" y="95"/>
                  </a:cxn>
                  <a:cxn ang="0">
                    <a:pos x="96" y="130"/>
                  </a:cxn>
                  <a:cxn ang="0">
                    <a:pos x="86" y="127"/>
                  </a:cxn>
                  <a:cxn ang="0">
                    <a:pos x="65" y="109"/>
                  </a:cxn>
                  <a:cxn ang="0">
                    <a:pos x="52" y="84"/>
                  </a:cxn>
                  <a:cxn ang="0">
                    <a:pos x="40" y="69"/>
                  </a:cxn>
                  <a:cxn ang="0">
                    <a:pos x="11" y="24"/>
                  </a:cxn>
                  <a:cxn ang="0">
                    <a:pos x="0" y="0"/>
                  </a:cxn>
                  <a:cxn ang="0">
                    <a:pos x="76" y="16"/>
                  </a:cxn>
                  <a:cxn ang="0">
                    <a:pos x="113" y="10"/>
                  </a:cxn>
                  <a:cxn ang="0">
                    <a:pos x="152" y="29"/>
                  </a:cxn>
                  <a:cxn ang="0">
                    <a:pos x="188" y="38"/>
                  </a:cxn>
                  <a:cxn ang="0">
                    <a:pos x="249" y="90"/>
                  </a:cxn>
                  <a:cxn ang="0">
                    <a:pos x="247" y="86"/>
                  </a:cxn>
                </a:cxnLst>
                <a:rect l="0" t="0" r="r" b="b"/>
                <a:pathLst>
                  <a:path w="504" h="338">
                    <a:moveTo>
                      <a:pt x="248" y="91"/>
                    </a:moveTo>
                    <a:cubicBezTo>
                      <a:pt x="249" y="94"/>
                      <a:pt x="250" y="96"/>
                      <a:pt x="250" y="98"/>
                    </a:cubicBezTo>
                    <a:cubicBezTo>
                      <a:pt x="250" y="106"/>
                      <a:pt x="247" y="109"/>
                      <a:pt x="246" y="116"/>
                    </a:cubicBezTo>
                    <a:cubicBezTo>
                      <a:pt x="246" y="141"/>
                      <a:pt x="246" y="141"/>
                      <a:pt x="246" y="141"/>
                    </a:cubicBezTo>
                    <a:cubicBezTo>
                      <a:pt x="245" y="144"/>
                      <a:pt x="248" y="148"/>
                      <a:pt x="249" y="150"/>
                    </a:cubicBezTo>
                    <a:cubicBezTo>
                      <a:pt x="251" y="154"/>
                      <a:pt x="249" y="156"/>
                      <a:pt x="251" y="160"/>
                    </a:cubicBezTo>
                    <a:cubicBezTo>
                      <a:pt x="252" y="164"/>
                      <a:pt x="258" y="170"/>
                      <a:pt x="261" y="173"/>
                    </a:cubicBezTo>
                    <a:cubicBezTo>
                      <a:pt x="269" y="181"/>
                      <a:pt x="269" y="188"/>
                      <a:pt x="281" y="192"/>
                    </a:cubicBezTo>
                    <a:cubicBezTo>
                      <a:pt x="285" y="193"/>
                      <a:pt x="285" y="197"/>
                      <a:pt x="288" y="197"/>
                    </a:cubicBezTo>
                    <a:cubicBezTo>
                      <a:pt x="297" y="197"/>
                      <a:pt x="304" y="191"/>
                      <a:pt x="312" y="191"/>
                    </a:cubicBezTo>
                    <a:cubicBezTo>
                      <a:pt x="317" y="191"/>
                      <a:pt x="319" y="194"/>
                      <a:pt x="321" y="194"/>
                    </a:cubicBezTo>
                    <a:cubicBezTo>
                      <a:pt x="324" y="194"/>
                      <a:pt x="327" y="188"/>
                      <a:pt x="327" y="187"/>
                    </a:cubicBezTo>
                    <a:cubicBezTo>
                      <a:pt x="329" y="181"/>
                      <a:pt x="336" y="176"/>
                      <a:pt x="336" y="169"/>
                    </a:cubicBezTo>
                    <a:cubicBezTo>
                      <a:pt x="336" y="156"/>
                      <a:pt x="351" y="152"/>
                      <a:pt x="363" y="152"/>
                    </a:cubicBezTo>
                    <a:cubicBezTo>
                      <a:pt x="367" y="152"/>
                      <a:pt x="370" y="152"/>
                      <a:pt x="372" y="153"/>
                    </a:cubicBezTo>
                    <a:cubicBezTo>
                      <a:pt x="373" y="154"/>
                      <a:pt x="379" y="154"/>
                      <a:pt x="382" y="154"/>
                    </a:cubicBezTo>
                    <a:cubicBezTo>
                      <a:pt x="382" y="155"/>
                      <a:pt x="382" y="157"/>
                      <a:pt x="382" y="158"/>
                    </a:cubicBezTo>
                    <a:cubicBezTo>
                      <a:pt x="382" y="164"/>
                      <a:pt x="374" y="172"/>
                      <a:pt x="374" y="180"/>
                    </a:cubicBezTo>
                    <a:cubicBezTo>
                      <a:pt x="374" y="188"/>
                      <a:pt x="372" y="191"/>
                      <a:pt x="369" y="195"/>
                    </a:cubicBezTo>
                    <a:cubicBezTo>
                      <a:pt x="369" y="194"/>
                      <a:pt x="369" y="193"/>
                      <a:pt x="369" y="192"/>
                    </a:cubicBezTo>
                    <a:cubicBezTo>
                      <a:pt x="368" y="192"/>
                      <a:pt x="367" y="192"/>
                      <a:pt x="365" y="192"/>
                    </a:cubicBezTo>
                    <a:cubicBezTo>
                      <a:pt x="365" y="197"/>
                      <a:pt x="365" y="207"/>
                      <a:pt x="365" y="213"/>
                    </a:cubicBezTo>
                    <a:cubicBezTo>
                      <a:pt x="365" y="217"/>
                      <a:pt x="360" y="219"/>
                      <a:pt x="357" y="222"/>
                    </a:cubicBezTo>
                    <a:cubicBezTo>
                      <a:pt x="357" y="223"/>
                      <a:pt x="357" y="223"/>
                      <a:pt x="357" y="224"/>
                    </a:cubicBezTo>
                    <a:cubicBezTo>
                      <a:pt x="357" y="227"/>
                      <a:pt x="360" y="229"/>
                      <a:pt x="363" y="229"/>
                    </a:cubicBezTo>
                    <a:cubicBezTo>
                      <a:pt x="377" y="229"/>
                      <a:pt x="389" y="226"/>
                      <a:pt x="405" y="226"/>
                    </a:cubicBezTo>
                    <a:cubicBezTo>
                      <a:pt x="415" y="226"/>
                      <a:pt x="418" y="234"/>
                      <a:pt x="426" y="236"/>
                    </a:cubicBezTo>
                    <a:cubicBezTo>
                      <a:pt x="426" y="238"/>
                      <a:pt x="426" y="240"/>
                      <a:pt x="426" y="242"/>
                    </a:cubicBezTo>
                    <a:cubicBezTo>
                      <a:pt x="426" y="246"/>
                      <a:pt x="425" y="257"/>
                      <a:pt x="423" y="262"/>
                    </a:cubicBezTo>
                    <a:cubicBezTo>
                      <a:pt x="423" y="272"/>
                      <a:pt x="423" y="281"/>
                      <a:pt x="423" y="289"/>
                    </a:cubicBezTo>
                    <a:cubicBezTo>
                      <a:pt x="423" y="298"/>
                      <a:pt x="432" y="302"/>
                      <a:pt x="439" y="306"/>
                    </a:cubicBezTo>
                    <a:cubicBezTo>
                      <a:pt x="444" y="308"/>
                      <a:pt x="444" y="316"/>
                      <a:pt x="451" y="316"/>
                    </a:cubicBezTo>
                    <a:cubicBezTo>
                      <a:pt x="463" y="316"/>
                      <a:pt x="469" y="307"/>
                      <a:pt x="479" y="307"/>
                    </a:cubicBezTo>
                    <a:cubicBezTo>
                      <a:pt x="491" y="307"/>
                      <a:pt x="497" y="316"/>
                      <a:pt x="504" y="322"/>
                    </a:cubicBezTo>
                    <a:cubicBezTo>
                      <a:pt x="503" y="323"/>
                      <a:pt x="494" y="333"/>
                      <a:pt x="493" y="332"/>
                    </a:cubicBezTo>
                    <a:cubicBezTo>
                      <a:pt x="492" y="331"/>
                      <a:pt x="488" y="330"/>
                      <a:pt x="488" y="329"/>
                    </a:cubicBezTo>
                    <a:cubicBezTo>
                      <a:pt x="488" y="327"/>
                      <a:pt x="490" y="326"/>
                      <a:pt x="491" y="324"/>
                    </a:cubicBezTo>
                    <a:cubicBezTo>
                      <a:pt x="486" y="322"/>
                      <a:pt x="484" y="316"/>
                      <a:pt x="480" y="316"/>
                    </a:cubicBezTo>
                    <a:cubicBezTo>
                      <a:pt x="476" y="316"/>
                      <a:pt x="464" y="325"/>
                      <a:pt x="464" y="328"/>
                    </a:cubicBezTo>
                    <a:cubicBezTo>
                      <a:pt x="464" y="330"/>
                      <a:pt x="467" y="331"/>
                      <a:pt x="468" y="332"/>
                    </a:cubicBezTo>
                    <a:cubicBezTo>
                      <a:pt x="467" y="336"/>
                      <a:pt x="465" y="338"/>
                      <a:pt x="461" y="338"/>
                    </a:cubicBezTo>
                    <a:cubicBezTo>
                      <a:pt x="454" y="338"/>
                      <a:pt x="450" y="330"/>
                      <a:pt x="446" y="326"/>
                    </a:cubicBezTo>
                    <a:cubicBezTo>
                      <a:pt x="443" y="323"/>
                      <a:pt x="436" y="326"/>
                      <a:pt x="433" y="326"/>
                    </a:cubicBezTo>
                    <a:cubicBezTo>
                      <a:pt x="432" y="326"/>
                      <a:pt x="431" y="324"/>
                      <a:pt x="431" y="323"/>
                    </a:cubicBezTo>
                    <a:cubicBezTo>
                      <a:pt x="424" y="322"/>
                      <a:pt x="424" y="318"/>
                      <a:pt x="423" y="314"/>
                    </a:cubicBezTo>
                    <a:cubicBezTo>
                      <a:pt x="421" y="311"/>
                      <a:pt x="406" y="302"/>
                      <a:pt x="406" y="302"/>
                    </a:cubicBezTo>
                    <a:cubicBezTo>
                      <a:pt x="405" y="304"/>
                      <a:pt x="405" y="305"/>
                      <a:pt x="406" y="306"/>
                    </a:cubicBezTo>
                    <a:cubicBezTo>
                      <a:pt x="402" y="306"/>
                      <a:pt x="402" y="306"/>
                      <a:pt x="402" y="306"/>
                    </a:cubicBezTo>
                    <a:cubicBezTo>
                      <a:pt x="395" y="302"/>
                      <a:pt x="399" y="296"/>
                      <a:pt x="397" y="289"/>
                    </a:cubicBezTo>
                    <a:cubicBezTo>
                      <a:pt x="396" y="285"/>
                      <a:pt x="394" y="284"/>
                      <a:pt x="391" y="281"/>
                    </a:cubicBezTo>
                    <a:cubicBezTo>
                      <a:pt x="384" y="274"/>
                      <a:pt x="377" y="270"/>
                      <a:pt x="374" y="260"/>
                    </a:cubicBezTo>
                    <a:cubicBezTo>
                      <a:pt x="373" y="260"/>
                      <a:pt x="372" y="260"/>
                      <a:pt x="372" y="260"/>
                    </a:cubicBezTo>
                    <a:cubicBezTo>
                      <a:pt x="368" y="260"/>
                      <a:pt x="366" y="262"/>
                      <a:pt x="363" y="262"/>
                    </a:cubicBezTo>
                    <a:cubicBezTo>
                      <a:pt x="355" y="262"/>
                      <a:pt x="350" y="257"/>
                      <a:pt x="345" y="255"/>
                    </a:cubicBezTo>
                    <a:cubicBezTo>
                      <a:pt x="336" y="251"/>
                      <a:pt x="330" y="253"/>
                      <a:pt x="321" y="248"/>
                    </a:cubicBezTo>
                    <a:cubicBezTo>
                      <a:pt x="308" y="242"/>
                      <a:pt x="306" y="232"/>
                      <a:pt x="294" y="226"/>
                    </a:cubicBezTo>
                    <a:cubicBezTo>
                      <a:pt x="291" y="226"/>
                      <a:pt x="291" y="226"/>
                      <a:pt x="291" y="226"/>
                    </a:cubicBezTo>
                    <a:cubicBezTo>
                      <a:pt x="288" y="224"/>
                      <a:pt x="285" y="222"/>
                      <a:pt x="282" y="222"/>
                    </a:cubicBezTo>
                    <a:cubicBezTo>
                      <a:pt x="274" y="222"/>
                      <a:pt x="272" y="231"/>
                      <a:pt x="265" y="231"/>
                    </a:cubicBezTo>
                    <a:cubicBezTo>
                      <a:pt x="261" y="231"/>
                      <a:pt x="258" y="228"/>
                      <a:pt x="256" y="227"/>
                    </a:cubicBezTo>
                    <a:cubicBezTo>
                      <a:pt x="252" y="225"/>
                      <a:pt x="249" y="226"/>
                      <a:pt x="246" y="226"/>
                    </a:cubicBezTo>
                    <a:cubicBezTo>
                      <a:pt x="241" y="226"/>
                      <a:pt x="226" y="216"/>
                      <a:pt x="221" y="214"/>
                    </a:cubicBezTo>
                    <a:cubicBezTo>
                      <a:pt x="216" y="211"/>
                      <a:pt x="213" y="214"/>
                      <a:pt x="208" y="213"/>
                    </a:cubicBezTo>
                    <a:cubicBezTo>
                      <a:pt x="202" y="211"/>
                      <a:pt x="201" y="206"/>
                      <a:pt x="195" y="203"/>
                    </a:cubicBezTo>
                    <a:cubicBezTo>
                      <a:pt x="189" y="200"/>
                      <a:pt x="186" y="201"/>
                      <a:pt x="180" y="198"/>
                    </a:cubicBezTo>
                    <a:cubicBezTo>
                      <a:pt x="177" y="197"/>
                      <a:pt x="177" y="196"/>
                      <a:pt x="175" y="195"/>
                    </a:cubicBezTo>
                    <a:cubicBezTo>
                      <a:pt x="170" y="190"/>
                      <a:pt x="156" y="187"/>
                      <a:pt x="155" y="181"/>
                    </a:cubicBezTo>
                    <a:cubicBezTo>
                      <a:pt x="151" y="181"/>
                      <a:pt x="148" y="176"/>
                      <a:pt x="148" y="172"/>
                    </a:cubicBezTo>
                    <a:cubicBezTo>
                      <a:pt x="148" y="167"/>
                      <a:pt x="153" y="165"/>
                      <a:pt x="153" y="160"/>
                    </a:cubicBezTo>
                    <a:cubicBezTo>
                      <a:pt x="153" y="154"/>
                      <a:pt x="149" y="153"/>
                      <a:pt x="148" y="150"/>
                    </a:cubicBezTo>
                    <a:cubicBezTo>
                      <a:pt x="143" y="134"/>
                      <a:pt x="128" y="121"/>
                      <a:pt x="118" y="111"/>
                    </a:cubicBezTo>
                    <a:cubicBezTo>
                      <a:pt x="114" y="107"/>
                      <a:pt x="107" y="105"/>
                      <a:pt x="102" y="101"/>
                    </a:cubicBezTo>
                    <a:cubicBezTo>
                      <a:pt x="99" y="97"/>
                      <a:pt x="102" y="93"/>
                      <a:pt x="100" y="88"/>
                    </a:cubicBezTo>
                    <a:cubicBezTo>
                      <a:pt x="96" y="80"/>
                      <a:pt x="82" y="79"/>
                      <a:pt x="82" y="68"/>
                    </a:cubicBezTo>
                    <a:cubicBezTo>
                      <a:pt x="78" y="68"/>
                      <a:pt x="79" y="67"/>
                      <a:pt x="77" y="68"/>
                    </a:cubicBezTo>
                    <a:cubicBezTo>
                      <a:pt x="72" y="63"/>
                      <a:pt x="67" y="58"/>
                      <a:pt x="62" y="53"/>
                    </a:cubicBezTo>
                    <a:cubicBezTo>
                      <a:pt x="58" y="49"/>
                      <a:pt x="60" y="42"/>
                      <a:pt x="56" y="38"/>
                    </a:cubicBezTo>
                    <a:cubicBezTo>
                      <a:pt x="52" y="34"/>
                      <a:pt x="53" y="24"/>
                      <a:pt x="49" y="22"/>
                    </a:cubicBezTo>
                    <a:cubicBezTo>
                      <a:pt x="42" y="19"/>
                      <a:pt x="35" y="19"/>
                      <a:pt x="29" y="13"/>
                    </a:cubicBezTo>
                    <a:cubicBezTo>
                      <a:pt x="27" y="15"/>
                      <a:pt x="28" y="18"/>
                      <a:pt x="28" y="19"/>
                    </a:cubicBezTo>
                    <a:cubicBezTo>
                      <a:pt x="28" y="28"/>
                      <a:pt x="32" y="34"/>
                      <a:pt x="36" y="41"/>
                    </a:cubicBezTo>
                    <a:cubicBezTo>
                      <a:pt x="39" y="48"/>
                      <a:pt x="45" y="48"/>
                      <a:pt x="49" y="53"/>
                    </a:cubicBezTo>
                    <a:cubicBezTo>
                      <a:pt x="55" y="59"/>
                      <a:pt x="56" y="63"/>
                      <a:pt x="58" y="71"/>
                    </a:cubicBezTo>
                    <a:cubicBezTo>
                      <a:pt x="61" y="81"/>
                      <a:pt x="70" y="86"/>
                      <a:pt x="73" y="95"/>
                    </a:cubicBezTo>
                    <a:cubicBezTo>
                      <a:pt x="77" y="106"/>
                      <a:pt x="80" y="117"/>
                      <a:pt x="87" y="122"/>
                    </a:cubicBezTo>
                    <a:cubicBezTo>
                      <a:pt x="91" y="119"/>
                      <a:pt x="96" y="126"/>
                      <a:pt x="96" y="130"/>
                    </a:cubicBezTo>
                    <a:cubicBezTo>
                      <a:pt x="96" y="132"/>
                      <a:pt x="95" y="136"/>
                      <a:pt x="93" y="136"/>
                    </a:cubicBezTo>
                    <a:cubicBezTo>
                      <a:pt x="92" y="136"/>
                      <a:pt x="86" y="129"/>
                      <a:pt x="86" y="127"/>
                    </a:cubicBezTo>
                    <a:cubicBezTo>
                      <a:pt x="78" y="127"/>
                      <a:pt x="74" y="117"/>
                      <a:pt x="69" y="113"/>
                    </a:cubicBezTo>
                    <a:cubicBezTo>
                      <a:pt x="66" y="112"/>
                      <a:pt x="66" y="112"/>
                      <a:pt x="65" y="109"/>
                    </a:cubicBezTo>
                    <a:cubicBezTo>
                      <a:pt x="65" y="98"/>
                      <a:pt x="65" y="98"/>
                      <a:pt x="65" y="98"/>
                    </a:cubicBezTo>
                    <a:cubicBezTo>
                      <a:pt x="60" y="93"/>
                      <a:pt x="56" y="88"/>
                      <a:pt x="52" y="84"/>
                    </a:cubicBezTo>
                    <a:cubicBezTo>
                      <a:pt x="46" y="78"/>
                      <a:pt x="36" y="79"/>
                      <a:pt x="31" y="72"/>
                    </a:cubicBezTo>
                    <a:cubicBezTo>
                      <a:pt x="34" y="72"/>
                      <a:pt x="44" y="74"/>
                      <a:pt x="40" y="69"/>
                    </a:cubicBezTo>
                    <a:cubicBezTo>
                      <a:pt x="34" y="59"/>
                      <a:pt x="26" y="50"/>
                      <a:pt x="19" y="45"/>
                    </a:cubicBezTo>
                    <a:cubicBezTo>
                      <a:pt x="14" y="41"/>
                      <a:pt x="14" y="29"/>
                      <a:pt x="11" y="24"/>
                    </a:cubicBezTo>
                    <a:cubicBezTo>
                      <a:pt x="7" y="16"/>
                      <a:pt x="3" y="13"/>
                      <a:pt x="0" y="3"/>
                    </a:cubicBezTo>
                    <a:cubicBezTo>
                      <a:pt x="0" y="0"/>
                      <a:pt x="0" y="0"/>
                      <a:pt x="0" y="0"/>
                    </a:cubicBezTo>
                    <a:cubicBezTo>
                      <a:pt x="29" y="0"/>
                      <a:pt x="29" y="0"/>
                      <a:pt x="29" y="0"/>
                    </a:cubicBezTo>
                    <a:cubicBezTo>
                      <a:pt x="76" y="16"/>
                      <a:pt x="76" y="16"/>
                      <a:pt x="76" y="16"/>
                    </a:cubicBezTo>
                    <a:cubicBezTo>
                      <a:pt x="113" y="16"/>
                      <a:pt x="113" y="16"/>
                      <a:pt x="113" y="16"/>
                    </a:cubicBezTo>
                    <a:cubicBezTo>
                      <a:pt x="113" y="10"/>
                      <a:pt x="113" y="10"/>
                      <a:pt x="113" y="10"/>
                    </a:cubicBezTo>
                    <a:cubicBezTo>
                      <a:pt x="121" y="10"/>
                      <a:pt x="121" y="10"/>
                      <a:pt x="121" y="10"/>
                    </a:cubicBezTo>
                    <a:cubicBezTo>
                      <a:pt x="136" y="14"/>
                      <a:pt x="145" y="16"/>
                      <a:pt x="152" y="29"/>
                    </a:cubicBezTo>
                    <a:cubicBezTo>
                      <a:pt x="156" y="35"/>
                      <a:pt x="163" y="50"/>
                      <a:pt x="172" y="50"/>
                    </a:cubicBezTo>
                    <a:cubicBezTo>
                      <a:pt x="181" y="50"/>
                      <a:pt x="178" y="38"/>
                      <a:pt x="188" y="38"/>
                    </a:cubicBezTo>
                    <a:cubicBezTo>
                      <a:pt x="214" y="38"/>
                      <a:pt x="213" y="70"/>
                      <a:pt x="227" y="84"/>
                    </a:cubicBezTo>
                    <a:cubicBezTo>
                      <a:pt x="231" y="87"/>
                      <a:pt x="242" y="90"/>
                      <a:pt x="249" y="90"/>
                    </a:cubicBezTo>
                    <a:cubicBezTo>
                      <a:pt x="249" y="89"/>
                      <a:pt x="247" y="87"/>
                      <a:pt x="247" y="86"/>
                    </a:cubicBezTo>
                    <a:cubicBezTo>
                      <a:pt x="247" y="86"/>
                      <a:pt x="247" y="86"/>
                      <a:pt x="247" y="86"/>
                    </a:cubicBezTo>
                    <a:lnTo>
                      <a:pt x="248" y="91"/>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68" name="Freeform 93">
                <a:extLst>
                  <a:ext uri="{FF2B5EF4-FFF2-40B4-BE49-F238E27FC236}">
                    <a16:creationId xmlns:a16="http://schemas.microsoft.com/office/drawing/2014/main" id="{2C1BE526-9919-B643-A71C-B88834381517}"/>
                  </a:ext>
                </a:extLst>
              </p:cNvPr>
              <p:cNvSpPr>
                <a:spLocks/>
              </p:cNvSpPr>
              <p:nvPr/>
            </p:nvSpPr>
            <p:spPr bwMode="auto">
              <a:xfrm>
                <a:off x="3016250" y="1895475"/>
                <a:ext cx="20638" cy="9525"/>
              </a:xfrm>
              <a:custGeom>
                <a:avLst/>
                <a:gdLst/>
                <a:ahLst/>
                <a:cxnLst>
                  <a:cxn ang="0">
                    <a:pos x="0" y="0"/>
                  </a:cxn>
                  <a:cxn ang="0">
                    <a:pos x="15" y="7"/>
                  </a:cxn>
                  <a:cxn ang="0">
                    <a:pos x="12" y="7"/>
                  </a:cxn>
                  <a:cxn ang="0">
                    <a:pos x="0" y="3"/>
                  </a:cxn>
                  <a:cxn ang="0">
                    <a:pos x="0" y="0"/>
                  </a:cxn>
                </a:cxnLst>
                <a:rect l="0" t="0" r="r" b="b"/>
                <a:pathLst>
                  <a:path w="15" h="8">
                    <a:moveTo>
                      <a:pt x="0" y="0"/>
                    </a:moveTo>
                    <a:cubicBezTo>
                      <a:pt x="7" y="0"/>
                      <a:pt x="15" y="1"/>
                      <a:pt x="15" y="7"/>
                    </a:cubicBezTo>
                    <a:cubicBezTo>
                      <a:pt x="15" y="8"/>
                      <a:pt x="13" y="7"/>
                      <a:pt x="12" y="7"/>
                    </a:cubicBezTo>
                    <a:cubicBezTo>
                      <a:pt x="8" y="7"/>
                      <a:pt x="2" y="5"/>
                      <a:pt x="0" y="3"/>
                    </a:cubicBezTo>
                    <a:cubicBezTo>
                      <a:pt x="0" y="2"/>
                      <a:pt x="0" y="1"/>
                      <a:pt x="0"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69" name="Freeform 94">
                <a:extLst>
                  <a:ext uri="{FF2B5EF4-FFF2-40B4-BE49-F238E27FC236}">
                    <a16:creationId xmlns:a16="http://schemas.microsoft.com/office/drawing/2014/main" id="{01DB4AAA-EA99-514E-914D-66F609A4EA39}"/>
                  </a:ext>
                </a:extLst>
              </p:cNvPr>
              <p:cNvSpPr>
                <a:spLocks/>
              </p:cNvSpPr>
              <p:nvPr/>
            </p:nvSpPr>
            <p:spPr bwMode="auto">
              <a:xfrm>
                <a:off x="2239963" y="1951038"/>
                <a:ext cx="79375" cy="50800"/>
              </a:xfrm>
              <a:custGeom>
                <a:avLst/>
                <a:gdLst/>
                <a:ahLst/>
                <a:cxnLst>
                  <a:cxn ang="0">
                    <a:pos x="0" y="2"/>
                  </a:cxn>
                  <a:cxn ang="0">
                    <a:pos x="6" y="0"/>
                  </a:cxn>
                  <a:cxn ang="0">
                    <a:pos x="18" y="6"/>
                  </a:cxn>
                  <a:cxn ang="0">
                    <a:pos x="59" y="34"/>
                  </a:cxn>
                  <a:cxn ang="0">
                    <a:pos x="59" y="38"/>
                  </a:cxn>
                  <a:cxn ang="0">
                    <a:pos x="55" y="38"/>
                  </a:cxn>
                  <a:cxn ang="0">
                    <a:pos x="22" y="22"/>
                  </a:cxn>
                  <a:cxn ang="0">
                    <a:pos x="27" y="17"/>
                  </a:cxn>
                  <a:cxn ang="0">
                    <a:pos x="4" y="8"/>
                  </a:cxn>
                  <a:cxn ang="0">
                    <a:pos x="8" y="4"/>
                  </a:cxn>
                  <a:cxn ang="0">
                    <a:pos x="2" y="2"/>
                  </a:cxn>
                  <a:cxn ang="0">
                    <a:pos x="0" y="2"/>
                  </a:cxn>
                </a:cxnLst>
                <a:rect l="0" t="0" r="r" b="b"/>
                <a:pathLst>
                  <a:path w="59" h="38">
                    <a:moveTo>
                      <a:pt x="0" y="2"/>
                    </a:moveTo>
                    <a:cubicBezTo>
                      <a:pt x="2" y="1"/>
                      <a:pt x="4" y="0"/>
                      <a:pt x="6" y="0"/>
                    </a:cubicBezTo>
                    <a:cubicBezTo>
                      <a:pt x="11" y="0"/>
                      <a:pt x="15" y="5"/>
                      <a:pt x="18" y="6"/>
                    </a:cubicBezTo>
                    <a:cubicBezTo>
                      <a:pt x="37" y="12"/>
                      <a:pt x="48" y="23"/>
                      <a:pt x="59" y="34"/>
                    </a:cubicBezTo>
                    <a:cubicBezTo>
                      <a:pt x="59" y="38"/>
                      <a:pt x="59" y="38"/>
                      <a:pt x="59" y="38"/>
                    </a:cubicBezTo>
                    <a:cubicBezTo>
                      <a:pt x="58" y="38"/>
                      <a:pt x="56" y="38"/>
                      <a:pt x="55" y="38"/>
                    </a:cubicBezTo>
                    <a:cubicBezTo>
                      <a:pt x="45" y="38"/>
                      <a:pt x="29" y="26"/>
                      <a:pt x="22" y="22"/>
                    </a:cubicBezTo>
                    <a:cubicBezTo>
                      <a:pt x="23" y="19"/>
                      <a:pt x="25" y="19"/>
                      <a:pt x="27" y="17"/>
                    </a:cubicBezTo>
                    <a:cubicBezTo>
                      <a:pt x="18" y="17"/>
                      <a:pt x="6" y="13"/>
                      <a:pt x="4" y="8"/>
                    </a:cubicBezTo>
                    <a:cubicBezTo>
                      <a:pt x="6" y="7"/>
                      <a:pt x="8" y="5"/>
                      <a:pt x="8" y="4"/>
                    </a:cubicBezTo>
                    <a:cubicBezTo>
                      <a:pt x="6" y="3"/>
                      <a:pt x="2" y="2"/>
                      <a:pt x="2" y="2"/>
                    </a:cubicBezTo>
                    <a:lnTo>
                      <a:pt x="0" y="2"/>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70" name="Freeform 95">
                <a:extLst>
                  <a:ext uri="{FF2B5EF4-FFF2-40B4-BE49-F238E27FC236}">
                    <a16:creationId xmlns:a16="http://schemas.microsoft.com/office/drawing/2014/main" id="{A8518A0A-3283-4F42-9F65-88EC3DC36505}"/>
                  </a:ext>
                </a:extLst>
              </p:cNvPr>
              <p:cNvSpPr>
                <a:spLocks/>
              </p:cNvSpPr>
              <p:nvPr/>
            </p:nvSpPr>
            <p:spPr bwMode="auto">
              <a:xfrm>
                <a:off x="2162175" y="1876425"/>
                <a:ext cx="28575" cy="39688"/>
              </a:xfrm>
              <a:custGeom>
                <a:avLst/>
                <a:gdLst/>
                <a:ahLst/>
                <a:cxnLst>
                  <a:cxn ang="0">
                    <a:pos x="5" y="12"/>
                  </a:cxn>
                  <a:cxn ang="0">
                    <a:pos x="0" y="4"/>
                  </a:cxn>
                  <a:cxn ang="0">
                    <a:pos x="0" y="0"/>
                  </a:cxn>
                  <a:cxn ang="0">
                    <a:pos x="10" y="3"/>
                  </a:cxn>
                  <a:cxn ang="0">
                    <a:pos x="7" y="8"/>
                  </a:cxn>
                  <a:cxn ang="0">
                    <a:pos x="13" y="3"/>
                  </a:cxn>
                  <a:cxn ang="0">
                    <a:pos x="13" y="12"/>
                  </a:cxn>
                  <a:cxn ang="0">
                    <a:pos x="15" y="18"/>
                  </a:cxn>
                  <a:cxn ang="0">
                    <a:pos x="13" y="22"/>
                  </a:cxn>
                  <a:cxn ang="0">
                    <a:pos x="17" y="30"/>
                  </a:cxn>
                  <a:cxn ang="0">
                    <a:pos x="10" y="22"/>
                  </a:cxn>
                  <a:cxn ang="0">
                    <a:pos x="12" y="17"/>
                  </a:cxn>
                  <a:cxn ang="0">
                    <a:pos x="5" y="12"/>
                  </a:cxn>
                </a:cxnLst>
                <a:rect l="0" t="0" r="r" b="b"/>
                <a:pathLst>
                  <a:path w="21" h="30">
                    <a:moveTo>
                      <a:pt x="5" y="12"/>
                    </a:moveTo>
                    <a:cubicBezTo>
                      <a:pt x="3" y="12"/>
                      <a:pt x="2" y="6"/>
                      <a:pt x="0" y="4"/>
                    </a:cubicBezTo>
                    <a:cubicBezTo>
                      <a:pt x="0" y="0"/>
                      <a:pt x="0" y="0"/>
                      <a:pt x="0" y="0"/>
                    </a:cubicBezTo>
                    <a:cubicBezTo>
                      <a:pt x="4" y="0"/>
                      <a:pt x="6" y="3"/>
                      <a:pt x="10" y="3"/>
                    </a:cubicBezTo>
                    <a:cubicBezTo>
                      <a:pt x="10" y="4"/>
                      <a:pt x="5" y="8"/>
                      <a:pt x="7" y="8"/>
                    </a:cubicBezTo>
                    <a:cubicBezTo>
                      <a:pt x="10" y="8"/>
                      <a:pt x="12" y="5"/>
                      <a:pt x="13" y="3"/>
                    </a:cubicBezTo>
                    <a:cubicBezTo>
                      <a:pt x="14" y="5"/>
                      <a:pt x="13" y="8"/>
                      <a:pt x="13" y="12"/>
                    </a:cubicBezTo>
                    <a:cubicBezTo>
                      <a:pt x="13" y="15"/>
                      <a:pt x="15" y="15"/>
                      <a:pt x="15" y="18"/>
                    </a:cubicBezTo>
                    <a:cubicBezTo>
                      <a:pt x="15" y="19"/>
                      <a:pt x="13" y="20"/>
                      <a:pt x="13" y="22"/>
                    </a:cubicBezTo>
                    <a:cubicBezTo>
                      <a:pt x="13" y="24"/>
                      <a:pt x="21" y="30"/>
                      <a:pt x="17" y="30"/>
                    </a:cubicBezTo>
                    <a:cubicBezTo>
                      <a:pt x="13" y="30"/>
                      <a:pt x="10" y="26"/>
                      <a:pt x="10" y="22"/>
                    </a:cubicBezTo>
                    <a:cubicBezTo>
                      <a:pt x="10" y="19"/>
                      <a:pt x="12" y="18"/>
                      <a:pt x="12" y="17"/>
                    </a:cubicBezTo>
                    <a:cubicBezTo>
                      <a:pt x="9" y="16"/>
                      <a:pt x="8" y="12"/>
                      <a:pt x="5" y="12"/>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71" name="Freeform 96">
                <a:extLst>
                  <a:ext uri="{FF2B5EF4-FFF2-40B4-BE49-F238E27FC236}">
                    <a16:creationId xmlns:a16="http://schemas.microsoft.com/office/drawing/2014/main" id="{EC2ABC01-4203-A74B-99CE-A446C02F9434}"/>
                  </a:ext>
                </a:extLst>
              </p:cNvPr>
              <p:cNvSpPr>
                <a:spLocks/>
              </p:cNvSpPr>
              <p:nvPr/>
            </p:nvSpPr>
            <p:spPr bwMode="auto">
              <a:xfrm>
                <a:off x="1803400" y="1787525"/>
                <a:ext cx="34925" cy="23813"/>
              </a:xfrm>
              <a:custGeom>
                <a:avLst/>
                <a:gdLst/>
                <a:ahLst/>
                <a:cxnLst>
                  <a:cxn ang="0">
                    <a:pos x="21" y="0"/>
                  </a:cxn>
                  <a:cxn ang="0">
                    <a:pos x="27" y="0"/>
                  </a:cxn>
                  <a:cxn ang="0">
                    <a:pos x="27" y="6"/>
                  </a:cxn>
                  <a:cxn ang="0">
                    <a:pos x="10" y="18"/>
                  </a:cxn>
                  <a:cxn ang="0">
                    <a:pos x="0" y="12"/>
                  </a:cxn>
                  <a:cxn ang="0">
                    <a:pos x="0" y="7"/>
                  </a:cxn>
                  <a:cxn ang="0">
                    <a:pos x="21" y="0"/>
                  </a:cxn>
                </a:cxnLst>
                <a:rect l="0" t="0" r="r" b="b"/>
                <a:pathLst>
                  <a:path w="27" h="18">
                    <a:moveTo>
                      <a:pt x="21" y="0"/>
                    </a:moveTo>
                    <a:cubicBezTo>
                      <a:pt x="25" y="0"/>
                      <a:pt x="25" y="0"/>
                      <a:pt x="27" y="0"/>
                    </a:cubicBezTo>
                    <a:cubicBezTo>
                      <a:pt x="27" y="6"/>
                      <a:pt x="27" y="6"/>
                      <a:pt x="27" y="6"/>
                    </a:cubicBezTo>
                    <a:cubicBezTo>
                      <a:pt x="19" y="10"/>
                      <a:pt x="16" y="13"/>
                      <a:pt x="10" y="18"/>
                    </a:cubicBezTo>
                    <a:cubicBezTo>
                      <a:pt x="6" y="15"/>
                      <a:pt x="3" y="15"/>
                      <a:pt x="0" y="12"/>
                    </a:cubicBezTo>
                    <a:cubicBezTo>
                      <a:pt x="0" y="7"/>
                      <a:pt x="0" y="7"/>
                      <a:pt x="0" y="7"/>
                    </a:cubicBezTo>
                    <a:cubicBezTo>
                      <a:pt x="8" y="5"/>
                      <a:pt x="14" y="0"/>
                      <a:pt x="21"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72" name="Freeform 97">
                <a:extLst>
                  <a:ext uri="{FF2B5EF4-FFF2-40B4-BE49-F238E27FC236}">
                    <a16:creationId xmlns:a16="http://schemas.microsoft.com/office/drawing/2014/main" id="{7EDFD808-8CA2-1845-B2E0-46471775DCB7}"/>
                  </a:ext>
                </a:extLst>
              </p:cNvPr>
              <p:cNvSpPr>
                <a:spLocks/>
              </p:cNvSpPr>
              <p:nvPr/>
            </p:nvSpPr>
            <p:spPr bwMode="auto">
              <a:xfrm>
                <a:off x="3311525" y="1963738"/>
                <a:ext cx="42863" cy="22225"/>
              </a:xfrm>
              <a:custGeom>
                <a:avLst/>
                <a:gdLst/>
                <a:ahLst/>
                <a:cxnLst>
                  <a:cxn ang="0">
                    <a:pos x="26" y="17"/>
                  </a:cxn>
                  <a:cxn ang="0">
                    <a:pos x="32" y="14"/>
                  </a:cxn>
                  <a:cxn ang="0">
                    <a:pos x="0" y="3"/>
                  </a:cxn>
                  <a:cxn ang="0">
                    <a:pos x="26" y="17"/>
                  </a:cxn>
                </a:cxnLst>
                <a:rect l="0" t="0" r="r" b="b"/>
                <a:pathLst>
                  <a:path w="32" h="17">
                    <a:moveTo>
                      <a:pt x="26" y="17"/>
                    </a:moveTo>
                    <a:cubicBezTo>
                      <a:pt x="29" y="17"/>
                      <a:pt x="30" y="16"/>
                      <a:pt x="32" y="14"/>
                    </a:cubicBezTo>
                    <a:cubicBezTo>
                      <a:pt x="22" y="9"/>
                      <a:pt x="14" y="0"/>
                      <a:pt x="0" y="3"/>
                    </a:cubicBezTo>
                    <a:cubicBezTo>
                      <a:pt x="6" y="7"/>
                      <a:pt x="18" y="17"/>
                      <a:pt x="26" y="17"/>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73" name="Freeform 98">
                <a:extLst>
                  <a:ext uri="{FF2B5EF4-FFF2-40B4-BE49-F238E27FC236}">
                    <a16:creationId xmlns:a16="http://schemas.microsoft.com/office/drawing/2014/main" id="{82087C38-CBDF-7D44-8FFC-B0E1CAF273E7}"/>
                  </a:ext>
                </a:extLst>
              </p:cNvPr>
              <p:cNvSpPr>
                <a:spLocks/>
              </p:cNvSpPr>
              <p:nvPr/>
            </p:nvSpPr>
            <p:spPr bwMode="auto">
              <a:xfrm>
                <a:off x="3314700" y="2030413"/>
                <a:ext cx="31750" cy="20638"/>
              </a:xfrm>
              <a:custGeom>
                <a:avLst/>
                <a:gdLst/>
                <a:ahLst/>
                <a:cxnLst>
                  <a:cxn ang="0">
                    <a:pos x="1" y="0"/>
                  </a:cxn>
                  <a:cxn ang="0">
                    <a:pos x="11" y="7"/>
                  </a:cxn>
                  <a:cxn ang="0">
                    <a:pos x="24" y="7"/>
                  </a:cxn>
                  <a:cxn ang="0">
                    <a:pos x="24" y="10"/>
                  </a:cxn>
                  <a:cxn ang="0">
                    <a:pos x="19" y="15"/>
                  </a:cxn>
                  <a:cxn ang="0">
                    <a:pos x="0" y="3"/>
                  </a:cxn>
                  <a:cxn ang="0">
                    <a:pos x="1" y="0"/>
                  </a:cxn>
                </a:cxnLst>
                <a:rect l="0" t="0" r="r" b="b"/>
                <a:pathLst>
                  <a:path w="24" h="15">
                    <a:moveTo>
                      <a:pt x="1" y="0"/>
                    </a:moveTo>
                    <a:cubicBezTo>
                      <a:pt x="4" y="4"/>
                      <a:pt x="7" y="6"/>
                      <a:pt x="11" y="7"/>
                    </a:cubicBezTo>
                    <a:cubicBezTo>
                      <a:pt x="24" y="7"/>
                      <a:pt x="24" y="7"/>
                      <a:pt x="24" y="7"/>
                    </a:cubicBezTo>
                    <a:cubicBezTo>
                      <a:pt x="24" y="8"/>
                      <a:pt x="24" y="9"/>
                      <a:pt x="24" y="10"/>
                    </a:cubicBezTo>
                    <a:cubicBezTo>
                      <a:pt x="24" y="12"/>
                      <a:pt x="20" y="15"/>
                      <a:pt x="19" y="15"/>
                    </a:cubicBezTo>
                    <a:cubicBezTo>
                      <a:pt x="16" y="15"/>
                      <a:pt x="0" y="6"/>
                      <a:pt x="0" y="3"/>
                    </a:cubicBezTo>
                    <a:cubicBezTo>
                      <a:pt x="0" y="2"/>
                      <a:pt x="0" y="0"/>
                      <a:pt x="1"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74" name="Freeform 99">
                <a:extLst>
                  <a:ext uri="{FF2B5EF4-FFF2-40B4-BE49-F238E27FC236}">
                    <a16:creationId xmlns:a16="http://schemas.microsoft.com/office/drawing/2014/main" id="{0EE865BE-6F7D-9C45-9702-867CDE31A655}"/>
                  </a:ext>
                </a:extLst>
              </p:cNvPr>
              <p:cNvSpPr>
                <a:spLocks/>
              </p:cNvSpPr>
              <p:nvPr/>
            </p:nvSpPr>
            <p:spPr bwMode="auto">
              <a:xfrm>
                <a:off x="3362325" y="2030413"/>
                <a:ext cx="22225" cy="26988"/>
              </a:xfrm>
              <a:custGeom>
                <a:avLst/>
                <a:gdLst/>
                <a:ahLst/>
                <a:cxnLst>
                  <a:cxn ang="0">
                    <a:pos x="17" y="12"/>
                  </a:cxn>
                  <a:cxn ang="0">
                    <a:pos x="17" y="15"/>
                  </a:cxn>
                  <a:cxn ang="0">
                    <a:pos x="7" y="20"/>
                  </a:cxn>
                  <a:cxn ang="0">
                    <a:pos x="0" y="15"/>
                  </a:cxn>
                  <a:cxn ang="0">
                    <a:pos x="10" y="0"/>
                  </a:cxn>
                  <a:cxn ang="0">
                    <a:pos x="14" y="5"/>
                  </a:cxn>
                  <a:cxn ang="0">
                    <a:pos x="17" y="12"/>
                  </a:cxn>
                </a:cxnLst>
                <a:rect l="0" t="0" r="r" b="b"/>
                <a:pathLst>
                  <a:path w="17" h="20">
                    <a:moveTo>
                      <a:pt x="17" y="12"/>
                    </a:moveTo>
                    <a:cubicBezTo>
                      <a:pt x="17" y="12"/>
                      <a:pt x="17" y="14"/>
                      <a:pt x="17" y="15"/>
                    </a:cubicBezTo>
                    <a:cubicBezTo>
                      <a:pt x="17" y="18"/>
                      <a:pt x="12" y="20"/>
                      <a:pt x="7" y="20"/>
                    </a:cubicBezTo>
                    <a:cubicBezTo>
                      <a:pt x="3" y="20"/>
                      <a:pt x="0" y="18"/>
                      <a:pt x="0" y="15"/>
                    </a:cubicBezTo>
                    <a:cubicBezTo>
                      <a:pt x="0" y="13"/>
                      <a:pt x="6" y="2"/>
                      <a:pt x="10" y="0"/>
                    </a:cubicBezTo>
                    <a:cubicBezTo>
                      <a:pt x="11" y="2"/>
                      <a:pt x="14" y="3"/>
                      <a:pt x="14" y="5"/>
                    </a:cubicBezTo>
                    <a:cubicBezTo>
                      <a:pt x="14" y="9"/>
                      <a:pt x="7" y="12"/>
                      <a:pt x="17" y="12"/>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75" name="Freeform 100">
                <a:extLst>
                  <a:ext uri="{FF2B5EF4-FFF2-40B4-BE49-F238E27FC236}">
                    <a16:creationId xmlns:a16="http://schemas.microsoft.com/office/drawing/2014/main" id="{456113F9-777E-FD44-9E22-D3A44EC09BEC}"/>
                  </a:ext>
                </a:extLst>
              </p:cNvPr>
              <p:cNvSpPr>
                <a:spLocks/>
              </p:cNvSpPr>
              <p:nvPr/>
            </p:nvSpPr>
            <p:spPr bwMode="auto">
              <a:xfrm>
                <a:off x="1593850" y="1724025"/>
                <a:ext cx="26988" cy="12700"/>
              </a:xfrm>
              <a:custGeom>
                <a:avLst/>
                <a:gdLst/>
                <a:ahLst/>
                <a:cxnLst>
                  <a:cxn ang="0">
                    <a:pos x="6" y="4"/>
                  </a:cxn>
                  <a:cxn ang="0">
                    <a:pos x="13" y="1"/>
                  </a:cxn>
                  <a:cxn ang="0">
                    <a:pos x="20" y="9"/>
                  </a:cxn>
                  <a:cxn ang="0">
                    <a:pos x="5" y="9"/>
                  </a:cxn>
                  <a:cxn ang="0">
                    <a:pos x="0" y="4"/>
                  </a:cxn>
                  <a:cxn ang="0">
                    <a:pos x="6" y="4"/>
                  </a:cxn>
                </a:cxnLst>
                <a:rect l="0" t="0" r="r" b="b"/>
                <a:pathLst>
                  <a:path w="20" h="9">
                    <a:moveTo>
                      <a:pt x="6" y="4"/>
                    </a:moveTo>
                    <a:cubicBezTo>
                      <a:pt x="8" y="0"/>
                      <a:pt x="10" y="1"/>
                      <a:pt x="13" y="1"/>
                    </a:cubicBezTo>
                    <a:cubicBezTo>
                      <a:pt x="18" y="1"/>
                      <a:pt x="19" y="4"/>
                      <a:pt x="20" y="9"/>
                    </a:cubicBezTo>
                    <a:cubicBezTo>
                      <a:pt x="5" y="9"/>
                      <a:pt x="5" y="9"/>
                      <a:pt x="5" y="9"/>
                    </a:cubicBezTo>
                    <a:cubicBezTo>
                      <a:pt x="3" y="7"/>
                      <a:pt x="1" y="6"/>
                      <a:pt x="0" y="4"/>
                    </a:cubicBezTo>
                    <a:lnTo>
                      <a:pt x="6" y="4"/>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grpSp>
        <p:grpSp>
          <p:nvGrpSpPr>
            <p:cNvPr id="10" name="Group 345">
              <a:extLst>
                <a:ext uri="{FF2B5EF4-FFF2-40B4-BE49-F238E27FC236}">
                  <a16:creationId xmlns:a16="http://schemas.microsoft.com/office/drawing/2014/main" id="{2A30A189-257F-5348-B77A-07730DC6E3DE}"/>
                </a:ext>
              </a:extLst>
            </p:cNvPr>
            <p:cNvGrpSpPr/>
            <p:nvPr/>
          </p:nvGrpSpPr>
          <p:grpSpPr>
            <a:xfrm>
              <a:off x="5685843" y="2124547"/>
              <a:ext cx="657661" cy="1105722"/>
              <a:chOff x="4219575" y="1089025"/>
              <a:chExt cx="687388" cy="1155701"/>
            </a:xfrm>
            <a:grpFill/>
          </p:grpSpPr>
          <p:sp>
            <p:nvSpPr>
              <p:cNvPr id="98" name="Freeform 36">
                <a:extLst>
                  <a:ext uri="{FF2B5EF4-FFF2-40B4-BE49-F238E27FC236}">
                    <a16:creationId xmlns:a16="http://schemas.microsoft.com/office/drawing/2014/main" id="{30667925-29F9-5C4E-B47B-C31DDB7E335E}"/>
                  </a:ext>
                </a:extLst>
              </p:cNvPr>
              <p:cNvSpPr>
                <a:spLocks/>
              </p:cNvSpPr>
              <p:nvPr/>
            </p:nvSpPr>
            <p:spPr bwMode="auto">
              <a:xfrm>
                <a:off x="4568825" y="1816100"/>
                <a:ext cx="26988" cy="39688"/>
              </a:xfrm>
              <a:custGeom>
                <a:avLst/>
                <a:gdLst/>
                <a:ahLst/>
                <a:cxnLst>
                  <a:cxn ang="0">
                    <a:pos x="3" y="27"/>
                  </a:cxn>
                  <a:cxn ang="0">
                    <a:pos x="9" y="21"/>
                  </a:cxn>
                  <a:cxn ang="0">
                    <a:pos x="0" y="14"/>
                  </a:cxn>
                  <a:cxn ang="0">
                    <a:pos x="9" y="0"/>
                  </a:cxn>
                  <a:cxn ang="0">
                    <a:pos x="20" y="12"/>
                  </a:cxn>
                  <a:cxn ang="0">
                    <a:pos x="6" y="30"/>
                  </a:cxn>
                  <a:cxn ang="0">
                    <a:pos x="0" y="27"/>
                  </a:cxn>
                  <a:cxn ang="0">
                    <a:pos x="2" y="25"/>
                  </a:cxn>
                  <a:cxn ang="0">
                    <a:pos x="3" y="27"/>
                  </a:cxn>
                </a:cxnLst>
                <a:rect l="0" t="0" r="r" b="b"/>
                <a:pathLst>
                  <a:path w="20" h="30">
                    <a:moveTo>
                      <a:pt x="3" y="27"/>
                    </a:moveTo>
                    <a:cubicBezTo>
                      <a:pt x="6" y="26"/>
                      <a:pt x="9" y="23"/>
                      <a:pt x="9" y="21"/>
                    </a:cubicBezTo>
                    <a:cubicBezTo>
                      <a:pt x="5" y="20"/>
                      <a:pt x="0" y="16"/>
                      <a:pt x="0" y="14"/>
                    </a:cubicBezTo>
                    <a:cubicBezTo>
                      <a:pt x="0" y="12"/>
                      <a:pt x="5" y="0"/>
                      <a:pt x="9" y="0"/>
                    </a:cubicBezTo>
                    <a:cubicBezTo>
                      <a:pt x="17" y="0"/>
                      <a:pt x="18" y="4"/>
                      <a:pt x="20" y="12"/>
                    </a:cubicBezTo>
                    <a:cubicBezTo>
                      <a:pt x="12" y="14"/>
                      <a:pt x="16" y="30"/>
                      <a:pt x="6" y="30"/>
                    </a:cubicBezTo>
                    <a:cubicBezTo>
                      <a:pt x="3" y="30"/>
                      <a:pt x="1" y="27"/>
                      <a:pt x="0" y="27"/>
                    </a:cubicBezTo>
                    <a:cubicBezTo>
                      <a:pt x="1" y="26"/>
                      <a:pt x="2" y="25"/>
                      <a:pt x="2" y="25"/>
                    </a:cubicBezTo>
                    <a:lnTo>
                      <a:pt x="3" y="27"/>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grpSp>
            <p:nvGrpSpPr>
              <p:cNvPr id="99" name="Group 343">
                <a:extLst>
                  <a:ext uri="{FF2B5EF4-FFF2-40B4-BE49-F238E27FC236}">
                    <a16:creationId xmlns:a16="http://schemas.microsoft.com/office/drawing/2014/main" id="{335D2070-9F2A-9F4D-A9D0-4B8F27260E17}"/>
                  </a:ext>
                </a:extLst>
              </p:cNvPr>
              <p:cNvGrpSpPr/>
              <p:nvPr/>
            </p:nvGrpSpPr>
            <p:grpSpPr>
              <a:xfrm>
                <a:off x="4219575" y="1089025"/>
                <a:ext cx="687388" cy="1155701"/>
                <a:chOff x="4219575" y="1089025"/>
                <a:chExt cx="687388" cy="1155701"/>
              </a:xfrm>
              <a:grpFill/>
            </p:grpSpPr>
            <p:sp>
              <p:nvSpPr>
                <p:cNvPr id="100" name="Freeform 24">
                  <a:extLst>
                    <a:ext uri="{FF2B5EF4-FFF2-40B4-BE49-F238E27FC236}">
                      <a16:creationId xmlns:a16="http://schemas.microsoft.com/office/drawing/2014/main" id="{E3ECA6E1-C7B9-D644-A347-43ECAF0E7D53}"/>
                    </a:ext>
                  </a:extLst>
                </p:cNvPr>
                <p:cNvSpPr>
                  <a:spLocks/>
                </p:cNvSpPr>
                <p:nvPr/>
              </p:nvSpPr>
              <p:spPr bwMode="auto">
                <a:xfrm>
                  <a:off x="4230688" y="1782763"/>
                  <a:ext cx="646113" cy="461963"/>
                </a:xfrm>
                <a:custGeom>
                  <a:avLst/>
                  <a:gdLst/>
                  <a:ahLst/>
                  <a:cxnLst>
                    <a:cxn ang="0">
                      <a:pos x="473" y="233"/>
                    </a:cxn>
                    <a:cxn ang="0">
                      <a:pos x="470" y="273"/>
                    </a:cxn>
                    <a:cxn ang="0">
                      <a:pos x="427" y="274"/>
                    </a:cxn>
                    <a:cxn ang="0">
                      <a:pos x="401" y="283"/>
                    </a:cxn>
                    <a:cxn ang="0">
                      <a:pos x="403" y="303"/>
                    </a:cxn>
                    <a:cxn ang="0">
                      <a:pos x="413" y="322"/>
                    </a:cxn>
                    <a:cxn ang="0">
                      <a:pos x="401" y="319"/>
                    </a:cxn>
                    <a:cxn ang="0">
                      <a:pos x="397" y="336"/>
                    </a:cxn>
                    <a:cxn ang="0">
                      <a:pos x="382" y="315"/>
                    </a:cxn>
                    <a:cxn ang="0">
                      <a:pos x="358" y="278"/>
                    </a:cxn>
                    <a:cxn ang="0">
                      <a:pos x="329" y="238"/>
                    </a:cxn>
                    <a:cxn ang="0">
                      <a:pos x="289" y="213"/>
                    </a:cxn>
                    <a:cxn ang="0">
                      <a:pos x="270" y="212"/>
                    </a:cxn>
                    <a:cxn ang="0">
                      <a:pos x="289" y="244"/>
                    </a:cxn>
                    <a:cxn ang="0">
                      <a:pos x="315" y="264"/>
                    </a:cxn>
                    <a:cxn ang="0">
                      <a:pos x="330" y="283"/>
                    </a:cxn>
                    <a:cxn ang="0">
                      <a:pos x="323" y="305"/>
                    </a:cxn>
                    <a:cxn ang="0">
                      <a:pos x="316" y="303"/>
                    </a:cxn>
                    <a:cxn ang="0">
                      <a:pos x="291" y="273"/>
                    </a:cxn>
                    <a:cxn ang="0">
                      <a:pos x="229" y="223"/>
                    </a:cxn>
                    <a:cxn ang="0">
                      <a:pos x="168" y="237"/>
                    </a:cxn>
                    <a:cxn ang="0">
                      <a:pos x="135" y="272"/>
                    </a:cxn>
                    <a:cxn ang="0">
                      <a:pos x="101" y="326"/>
                    </a:cxn>
                    <a:cxn ang="0">
                      <a:pos x="72" y="338"/>
                    </a:cxn>
                    <a:cxn ang="0">
                      <a:pos x="10" y="334"/>
                    </a:cxn>
                    <a:cxn ang="0">
                      <a:pos x="0" y="306"/>
                    </a:cxn>
                    <a:cxn ang="0">
                      <a:pos x="4" y="246"/>
                    </a:cxn>
                    <a:cxn ang="0">
                      <a:pos x="48" y="235"/>
                    </a:cxn>
                    <a:cxn ang="0">
                      <a:pos x="89" y="240"/>
                    </a:cxn>
                    <a:cxn ang="0">
                      <a:pos x="105" y="206"/>
                    </a:cxn>
                    <a:cxn ang="0">
                      <a:pos x="103" y="193"/>
                    </a:cxn>
                    <a:cxn ang="0">
                      <a:pos x="60" y="163"/>
                    </a:cxn>
                    <a:cxn ang="0">
                      <a:pos x="88" y="157"/>
                    </a:cxn>
                    <a:cxn ang="0">
                      <a:pos x="96" y="143"/>
                    </a:cxn>
                    <a:cxn ang="0">
                      <a:pos x="114" y="145"/>
                    </a:cxn>
                    <a:cxn ang="0">
                      <a:pos x="147" y="118"/>
                    </a:cxn>
                    <a:cxn ang="0">
                      <a:pos x="176" y="89"/>
                    </a:cxn>
                    <a:cxn ang="0">
                      <a:pos x="208" y="73"/>
                    </a:cxn>
                    <a:cxn ang="0">
                      <a:pos x="225" y="54"/>
                    </a:cxn>
                    <a:cxn ang="0">
                      <a:pos x="245" y="5"/>
                    </a:cxn>
                    <a:cxn ang="0">
                      <a:pos x="251" y="25"/>
                    </a:cxn>
                    <a:cxn ang="0">
                      <a:pos x="240" y="54"/>
                    </a:cxn>
                    <a:cxn ang="0">
                      <a:pos x="254" y="66"/>
                    </a:cxn>
                    <a:cxn ang="0">
                      <a:pos x="289" y="68"/>
                    </a:cxn>
                    <a:cxn ang="0">
                      <a:pos x="333" y="50"/>
                    </a:cxn>
                    <a:cxn ang="0">
                      <a:pos x="378" y="55"/>
                    </a:cxn>
                    <a:cxn ang="0">
                      <a:pos x="408" y="95"/>
                    </a:cxn>
                    <a:cxn ang="0">
                      <a:pos x="399" y="153"/>
                    </a:cxn>
                    <a:cxn ang="0">
                      <a:pos x="470" y="180"/>
                    </a:cxn>
                    <a:cxn ang="0">
                      <a:pos x="474" y="204"/>
                    </a:cxn>
                    <a:cxn ang="0">
                      <a:pos x="476" y="216"/>
                    </a:cxn>
                  </a:cxnLst>
                  <a:rect l="0" t="0" r="r" b="b"/>
                  <a:pathLst>
                    <a:path w="485" h="347">
                      <a:moveTo>
                        <a:pt x="476" y="216"/>
                      </a:moveTo>
                      <a:cubicBezTo>
                        <a:pt x="474" y="223"/>
                        <a:pt x="475" y="219"/>
                        <a:pt x="473" y="222"/>
                      </a:cubicBezTo>
                      <a:cubicBezTo>
                        <a:pt x="473" y="233"/>
                        <a:pt x="473" y="233"/>
                        <a:pt x="473" y="233"/>
                      </a:cubicBezTo>
                      <a:cubicBezTo>
                        <a:pt x="469" y="238"/>
                        <a:pt x="461" y="246"/>
                        <a:pt x="461" y="253"/>
                      </a:cubicBezTo>
                      <a:cubicBezTo>
                        <a:pt x="461" y="261"/>
                        <a:pt x="473" y="268"/>
                        <a:pt x="476" y="272"/>
                      </a:cubicBezTo>
                      <a:cubicBezTo>
                        <a:pt x="474" y="273"/>
                        <a:pt x="472" y="273"/>
                        <a:pt x="470" y="273"/>
                      </a:cubicBezTo>
                      <a:cubicBezTo>
                        <a:pt x="466" y="275"/>
                        <a:pt x="463" y="273"/>
                        <a:pt x="459" y="275"/>
                      </a:cubicBezTo>
                      <a:cubicBezTo>
                        <a:pt x="453" y="277"/>
                        <a:pt x="452" y="283"/>
                        <a:pt x="446" y="283"/>
                      </a:cubicBezTo>
                      <a:cubicBezTo>
                        <a:pt x="439" y="283"/>
                        <a:pt x="435" y="274"/>
                        <a:pt x="427" y="274"/>
                      </a:cubicBezTo>
                      <a:cubicBezTo>
                        <a:pt x="420" y="274"/>
                        <a:pt x="419" y="278"/>
                        <a:pt x="413" y="280"/>
                      </a:cubicBezTo>
                      <a:cubicBezTo>
                        <a:pt x="414" y="284"/>
                        <a:pt x="414" y="286"/>
                        <a:pt x="413" y="290"/>
                      </a:cubicBezTo>
                      <a:cubicBezTo>
                        <a:pt x="406" y="290"/>
                        <a:pt x="405" y="283"/>
                        <a:pt x="401" y="283"/>
                      </a:cubicBezTo>
                      <a:cubicBezTo>
                        <a:pt x="399" y="283"/>
                        <a:pt x="397" y="286"/>
                        <a:pt x="397" y="288"/>
                      </a:cubicBezTo>
                      <a:cubicBezTo>
                        <a:pt x="405" y="298"/>
                        <a:pt x="405" y="298"/>
                        <a:pt x="405" y="298"/>
                      </a:cubicBezTo>
                      <a:cubicBezTo>
                        <a:pt x="405" y="300"/>
                        <a:pt x="403" y="302"/>
                        <a:pt x="403" y="303"/>
                      </a:cubicBezTo>
                      <a:cubicBezTo>
                        <a:pt x="403" y="304"/>
                        <a:pt x="415" y="315"/>
                        <a:pt x="419" y="315"/>
                      </a:cubicBezTo>
                      <a:cubicBezTo>
                        <a:pt x="419" y="317"/>
                        <a:pt x="420" y="318"/>
                        <a:pt x="420" y="319"/>
                      </a:cubicBezTo>
                      <a:cubicBezTo>
                        <a:pt x="418" y="321"/>
                        <a:pt x="414" y="319"/>
                        <a:pt x="413" y="322"/>
                      </a:cubicBezTo>
                      <a:cubicBezTo>
                        <a:pt x="412" y="322"/>
                        <a:pt x="412" y="322"/>
                        <a:pt x="412" y="322"/>
                      </a:cubicBezTo>
                      <a:cubicBezTo>
                        <a:pt x="407" y="321"/>
                        <a:pt x="403" y="317"/>
                        <a:pt x="401" y="315"/>
                      </a:cubicBezTo>
                      <a:cubicBezTo>
                        <a:pt x="401" y="319"/>
                        <a:pt x="401" y="319"/>
                        <a:pt x="401" y="319"/>
                      </a:cubicBezTo>
                      <a:cubicBezTo>
                        <a:pt x="402" y="321"/>
                        <a:pt x="403" y="323"/>
                        <a:pt x="403" y="326"/>
                      </a:cubicBezTo>
                      <a:cubicBezTo>
                        <a:pt x="403" y="329"/>
                        <a:pt x="399" y="334"/>
                        <a:pt x="403" y="336"/>
                      </a:cubicBezTo>
                      <a:cubicBezTo>
                        <a:pt x="401" y="336"/>
                        <a:pt x="397" y="336"/>
                        <a:pt x="397" y="336"/>
                      </a:cubicBezTo>
                      <a:cubicBezTo>
                        <a:pt x="390" y="336"/>
                        <a:pt x="384" y="329"/>
                        <a:pt x="384" y="322"/>
                      </a:cubicBezTo>
                      <a:cubicBezTo>
                        <a:pt x="384" y="319"/>
                        <a:pt x="388" y="317"/>
                        <a:pt x="390" y="315"/>
                      </a:cubicBezTo>
                      <a:cubicBezTo>
                        <a:pt x="387" y="315"/>
                        <a:pt x="385" y="315"/>
                        <a:pt x="382" y="315"/>
                      </a:cubicBezTo>
                      <a:cubicBezTo>
                        <a:pt x="380" y="315"/>
                        <a:pt x="379" y="311"/>
                        <a:pt x="379" y="310"/>
                      </a:cubicBezTo>
                      <a:cubicBezTo>
                        <a:pt x="378" y="304"/>
                        <a:pt x="374" y="300"/>
                        <a:pt x="370" y="296"/>
                      </a:cubicBezTo>
                      <a:cubicBezTo>
                        <a:pt x="365" y="291"/>
                        <a:pt x="358" y="287"/>
                        <a:pt x="358" y="278"/>
                      </a:cubicBezTo>
                      <a:cubicBezTo>
                        <a:pt x="358" y="272"/>
                        <a:pt x="358" y="270"/>
                        <a:pt x="358" y="266"/>
                      </a:cubicBezTo>
                      <a:cubicBezTo>
                        <a:pt x="358" y="260"/>
                        <a:pt x="348" y="251"/>
                        <a:pt x="342" y="248"/>
                      </a:cubicBezTo>
                      <a:cubicBezTo>
                        <a:pt x="336" y="245"/>
                        <a:pt x="329" y="244"/>
                        <a:pt x="329" y="238"/>
                      </a:cubicBezTo>
                      <a:cubicBezTo>
                        <a:pt x="326" y="238"/>
                        <a:pt x="325" y="238"/>
                        <a:pt x="323" y="238"/>
                      </a:cubicBezTo>
                      <a:cubicBezTo>
                        <a:pt x="313" y="238"/>
                        <a:pt x="302" y="223"/>
                        <a:pt x="302" y="213"/>
                      </a:cubicBezTo>
                      <a:cubicBezTo>
                        <a:pt x="297" y="213"/>
                        <a:pt x="293" y="213"/>
                        <a:pt x="289" y="213"/>
                      </a:cubicBezTo>
                      <a:cubicBezTo>
                        <a:pt x="283" y="213"/>
                        <a:pt x="285" y="204"/>
                        <a:pt x="283" y="201"/>
                      </a:cubicBezTo>
                      <a:cubicBezTo>
                        <a:pt x="278" y="204"/>
                        <a:pt x="268" y="204"/>
                        <a:pt x="268" y="209"/>
                      </a:cubicBezTo>
                      <a:cubicBezTo>
                        <a:pt x="268" y="210"/>
                        <a:pt x="270" y="212"/>
                        <a:pt x="270" y="212"/>
                      </a:cubicBezTo>
                      <a:cubicBezTo>
                        <a:pt x="270" y="214"/>
                        <a:pt x="269" y="217"/>
                        <a:pt x="269" y="220"/>
                      </a:cubicBezTo>
                      <a:cubicBezTo>
                        <a:pt x="269" y="226"/>
                        <a:pt x="273" y="229"/>
                        <a:pt x="278" y="231"/>
                      </a:cubicBezTo>
                      <a:cubicBezTo>
                        <a:pt x="285" y="233"/>
                        <a:pt x="288" y="240"/>
                        <a:pt x="289" y="244"/>
                      </a:cubicBezTo>
                      <a:cubicBezTo>
                        <a:pt x="291" y="250"/>
                        <a:pt x="294" y="257"/>
                        <a:pt x="298" y="259"/>
                      </a:cubicBezTo>
                      <a:cubicBezTo>
                        <a:pt x="304" y="262"/>
                        <a:pt x="309" y="260"/>
                        <a:pt x="315" y="260"/>
                      </a:cubicBezTo>
                      <a:cubicBezTo>
                        <a:pt x="315" y="261"/>
                        <a:pt x="315" y="263"/>
                        <a:pt x="315" y="264"/>
                      </a:cubicBezTo>
                      <a:cubicBezTo>
                        <a:pt x="313" y="269"/>
                        <a:pt x="323" y="271"/>
                        <a:pt x="326" y="272"/>
                      </a:cubicBezTo>
                      <a:cubicBezTo>
                        <a:pt x="335" y="277"/>
                        <a:pt x="345" y="280"/>
                        <a:pt x="344" y="290"/>
                      </a:cubicBezTo>
                      <a:cubicBezTo>
                        <a:pt x="340" y="289"/>
                        <a:pt x="337" y="283"/>
                        <a:pt x="330" y="283"/>
                      </a:cubicBezTo>
                      <a:cubicBezTo>
                        <a:pt x="325" y="283"/>
                        <a:pt x="320" y="286"/>
                        <a:pt x="320" y="290"/>
                      </a:cubicBezTo>
                      <a:cubicBezTo>
                        <a:pt x="320" y="296"/>
                        <a:pt x="328" y="297"/>
                        <a:pt x="328" y="303"/>
                      </a:cubicBezTo>
                      <a:cubicBezTo>
                        <a:pt x="328" y="305"/>
                        <a:pt x="323" y="305"/>
                        <a:pt x="323" y="305"/>
                      </a:cubicBezTo>
                      <a:cubicBezTo>
                        <a:pt x="319" y="309"/>
                        <a:pt x="319" y="318"/>
                        <a:pt x="313" y="318"/>
                      </a:cubicBezTo>
                      <a:cubicBezTo>
                        <a:pt x="310" y="318"/>
                        <a:pt x="308" y="317"/>
                        <a:pt x="308" y="315"/>
                      </a:cubicBezTo>
                      <a:cubicBezTo>
                        <a:pt x="314" y="315"/>
                        <a:pt x="316" y="309"/>
                        <a:pt x="316" y="303"/>
                      </a:cubicBezTo>
                      <a:cubicBezTo>
                        <a:pt x="316" y="297"/>
                        <a:pt x="312" y="295"/>
                        <a:pt x="311" y="291"/>
                      </a:cubicBezTo>
                      <a:cubicBezTo>
                        <a:pt x="310" y="291"/>
                        <a:pt x="300" y="281"/>
                        <a:pt x="299" y="278"/>
                      </a:cubicBezTo>
                      <a:cubicBezTo>
                        <a:pt x="297" y="278"/>
                        <a:pt x="291" y="276"/>
                        <a:pt x="291" y="273"/>
                      </a:cubicBezTo>
                      <a:cubicBezTo>
                        <a:pt x="277" y="270"/>
                        <a:pt x="274" y="266"/>
                        <a:pt x="266" y="259"/>
                      </a:cubicBezTo>
                      <a:cubicBezTo>
                        <a:pt x="263" y="256"/>
                        <a:pt x="257" y="254"/>
                        <a:pt x="256" y="251"/>
                      </a:cubicBezTo>
                      <a:cubicBezTo>
                        <a:pt x="248" y="241"/>
                        <a:pt x="245" y="223"/>
                        <a:pt x="229" y="223"/>
                      </a:cubicBezTo>
                      <a:cubicBezTo>
                        <a:pt x="221" y="223"/>
                        <a:pt x="220" y="228"/>
                        <a:pt x="216" y="230"/>
                      </a:cubicBezTo>
                      <a:cubicBezTo>
                        <a:pt x="208" y="234"/>
                        <a:pt x="202" y="242"/>
                        <a:pt x="192" y="242"/>
                      </a:cubicBezTo>
                      <a:cubicBezTo>
                        <a:pt x="183" y="242"/>
                        <a:pt x="177" y="237"/>
                        <a:pt x="168" y="237"/>
                      </a:cubicBezTo>
                      <a:cubicBezTo>
                        <a:pt x="161" y="237"/>
                        <a:pt x="154" y="242"/>
                        <a:pt x="154" y="248"/>
                      </a:cubicBezTo>
                      <a:cubicBezTo>
                        <a:pt x="157" y="258"/>
                        <a:pt x="157" y="258"/>
                        <a:pt x="157" y="258"/>
                      </a:cubicBezTo>
                      <a:cubicBezTo>
                        <a:pt x="154" y="267"/>
                        <a:pt x="144" y="270"/>
                        <a:pt x="135" y="272"/>
                      </a:cubicBezTo>
                      <a:cubicBezTo>
                        <a:pt x="127" y="274"/>
                        <a:pt x="114" y="292"/>
                        <a:pt x="114" y="302"/>
                      </a:cubicBezTo>
                      <a:cubicBezTo>
                        <a:pt x="114" y="305"/>
                        <a:pt x="117" y="306"/>
                        <a:pt x="119" y="307"/>
                      </a:cubicBezTo>
                      <a:cubicBezTo>
                        <a:pt x="113" y="316"/>
                        <a:pt x="110" y="321"/>
                        <a:pt x="101" y="326"/>
                      </a:cubicBezTo>
                      <a:cubicBezTo>
                        <a:pt x="96" y="328"/>
                        <a:pt x="95" y="340"/>
                        <a:pt x="86" y="337"/>
                      </a:cubicBezTo>
                      <a:cubicBezTo>
                        <a:pt x="86" y="337"/>
                        <a:pt x="86" y="337"/>
                        <a:pt x="86" y="337"/>
                      </a:cubicBezTo>
                      <a:cubicBezTo>
                        <a:pt x="82" y="336"/>
                        <a:pt x="75" y="338"/>
                        <a:pt x="72" y="338"/>
                      </a:cubicBezTo>
                      <a:cubicBezTo>
                        <a:pt x="62" y="338"/>
                        <a:pt x="56" y="347"/>
                        <a:pt x="46" y="347"/>
                      </a:cubicBezTo>
                      <a:cubicBezTo>
                        <a:pt x="40" y="347"/>
                        <a:pt x="39" y="331"/>
                        <a:pt x="29" y="331"/>
                      </a:cubicBezTo>
                      <a:cubicBezTo>
                        <a:pt x="22" y="331"/>
                        <a:pt x="17" y="334"/>
                        <a:pt x="10" y="334"/>
                      </a:cubicBezTo>
                      <a:cubicBezTo>
                        <a:pt x="8" y="334"/>
                        <a:pt x="7" y="332"/>
                        <a:pt x="7" y="330"/>
                      </a:cubicBezTo>
                      <a:cubicBezTo>
                        <a:pt x="7" y="321"/>
                        <a:pt x="7" y="318"/>
                        <a:pt x="7" y="313"/>
                      </a:cubicBezTo>
                      <a:cubicBezTo>
                        <a:pt x="3" y="313"/>
                        <a:pt x="0" y="310"/>
                        <a:pt x="0" y="306"/>
                      </a:cubicBezTo>
                      <a:cubicBezTo>
                        <a:pt x="0" y="301"/>
                        <a:pt x="4" y="299"/>
                        <a:pt x="4" y="296"/>
                      </a:cubicBezTo>
                      <a:cubicBezTo>
                        <a:pt x="4" y="285"/>
                        <a:pt x="8" y="274"/>
                        <a:pt x="8" y="262"/>
                      </a:cubicBezTo>
                      <a:cubicBezTo>
                        <a:pt x="8" y="256"/>
                        <a:pt x="4" y="250"/>
                        <a:pt x="4" y="246"/>
                      </a:cubicBezTo>
                      <a:cubicBezTo>
                        <a:pt x="4" y="243"/>
                        <a:pt x="19" y="234"/>
                        <a:pt x="21" y="234"/>
                      </a:cubicBezTo>
                      <a:cubicBezTo>
                        <a:pt x="23" y="234"/>
                        <a:pt x="25" y="236"/>
                        <a:pt x="28" y="235"/>
                      </a:cubicBezTo>
                      <a:cubicBezTo>
                        <a:pt x="48" y="235"/>
                        <a:pt x="48" y="235"/>
                        <a:pt x="48" y="235"/>
                      </a:cubicBezTo>
                      <a:cubicBezTo>
                        <a:pt x="49" y="237"/>
                        <a:pt x="53" y="238"/>
                        <a:pt x="55" y="238"/>
                      </a:cubicBezTo>
                      <a:cubicBezTo>
                        <a:pt x="76" y="238"/>
                        <a:pt x="76" y="238"/>
                        <a:pt x="76" y="238"/>
                      </a:cubicBezTo>
                      <a:cubicBezTo>
                        <a:pt x="82" y="237"/>
                        <a:pt x="84" y="240"/>
                        <a:pt x="89" y="240"/>
                      </a:cubicBezTo>
                      <a:cubicBezTo>
                        <a:pt x="92" y="240"/>
                        <a:pt x="98" y="238"/>
                        <a:pt x="100" y="238"/>
                      </a:cubicBezTo>
                      <a:cubicBezTo>
                        <a:pt x="100" y="229"/>
                        <a:pt x="105" y="226"/>
                        <a:pt x="105" y="218"/>
                      </a:cubicBezTo>
                      <a:cubicBezTo>
                        <a:pt x="105" y="216"/>
                        <a:pt x="105" y="208"/>
                        <a:pt x="105" y="206"/>
                      </a:cubicBezTo>
                      <a:cubicBezTo>
                        <a:pt x="104" y="206"/>
                        <a:pt x="104" y="206"/>
                        <a:pt x="104" y="206"/>
                      </a:cubicBezTo>
                      <a:cubicBezTo>
                        <a:pt x="105" y="205"/>
                        <a:pt x="106" y="201"/>
                        <a:pt x="106" y="200"/>
                      </a:cubicBezTo>
                      <a:cubicBezTo>
                        <a:pt x="106" y="196"/>
                        <a:pt x="103" y="197"/>
                        <a:pt x="103" y="193"/>
                      </a:cubicBezTo>
                      <a:cubicBezTo>
                        <a:pt x="94" y="193"/>
                        <a:pt x="92" y="185"/>
                        <a:pt x="92" y="178"/>
                      </a:cubicBezTo>
                      <a:cubicBezTo>
                        <a:pt x="89" y="178"/>
                        <a:pt x="89" y="175"/>
                        <a:pt x="87" y="175"/>
                      </a:cubicBezTo>
                      <a:cubicBezTo>
                        <a:pt x="79" y="173"/>
                        <a:pt x="60" y="169"/>
                        <a:pt x="60" y="163"/>
                      </a:cubicBezTo>
                      <a:cubicBezTo>
                        <a:pt x="60" y="163"/>
                        <a:pt x="60" y="161"/>
                        <a:pt x="60" y="161"/>
                      </a:cubicBezTo>
                      <a:cubicBezTo>
                        <a:pt x="60" y="157"/>
                        <a:pt x="72" y="154"/>
                        <a:pt x="76" y="153"/>
                      </a:cubicBezTo>
                      <a:cubicBezTo>
                        <a:pt x="78" y="156"/>
                        <a:pt x="85" y="157"/>
                        <a:pt x="88" y="157"/>
                      </a:cubicBezTo>
                      <a:cubicBezTo>
                        <a:pt x="92" y="157"/>
                        <a:pt x="97" y="156"/>
                        <a:pt x="98" y="155"/>
                      </a:cubicBezTo>
                      <a:cubicBezTo>
                        <a:pt x="98" y="152"/>
                        <a:pt x="98" y="152"/>
                        <a:pt x="98" y="152"/>
                      </a:cubicBezTo>
                      <a:cubicBezTo>
                        <a:pt x="95" y="151"/>
                        <a:pt x="97" y="145"/>
                        <a:pt x="96" y="143"/>
                      </a:cubicBezTo>
                      <a:cubicBezTo>
                        <a:pt x="96" y="140"/>
                        <a:pt x="96" y="140"/>
                        <a:pt x="96" y="140"/>
                      </a:cubicBezTo>
                      <a:cubicBezTo>
                        <a:pt x="101" y="140"/>
                        <a:pt x="101" y="140"/>
                        <a:pt x="101" y="140"/>
                      </a:cubicBezTo>
                      <a:cubicBezTo>
                        <a:pt x="104" y="143"/>
                        <a:pt x="109" y="145"/>
                        <a:pt x="114" y="145"/>
                      </a:cubicBezTo>
                      <a:cubicBezTo>
                        <a:pt x="117" y="145"/>
                        <a:pt x="120" y="142"/>
                        <a:pt x="121" y="139"/>
                      </a:cubicBezTo>
                      <a:cubicBezTo>
                        <a:pt x="135" y="139"/>
                        <a:pt x="138" y="129"/>
                        <a:pt x="141" y="119"/>
                      </a:cubicBezTo>
                      <a:cubicBezTo>
                        <a:pt x="143" y="119"/>
                        <a:pt x="145" y="118"/>
                        <a:pt x="147" y="118"/>
                      </a:cubicBezTo>
                      <a:cubicBezTo>
                        <a:pt x="150" y="117"/>
                        <a:pt x="167" y="110"/>
                        <a:pt x="169" y="108"/>
                      </a:cubicBezTo>
                      <a:cubicBezTo>
                        <a:pt x="173" y="104"/>
                        <a:pt x="171" y="99"/>
                        <a:pt x="171" y="94"/>
                      </a:cubicBezTo>
                      <a:cubicBezTo>
                        <a:pt x="171" y="92"/>
                        <a:pt x="175" y="89"/>
                        <a:pt x="176" y="89"/>
                      </a:cubicBezTo>
                      <a:cubicBezTo>
                        <a:pt x="182" y="83"/>
                        <a:pt x="188" y="76"/>
                        <a:pt x="198" y="76"/>
                      </a:cubicBezTo>
                      <a:cubicBezTo>
                        <a:pt x="204" y="76"/>
                        <a:pt x="201" y="77"/>
                        <a:pt x="204" y="76"/>
                      </a:cubicBezTo>
                      <a:cubicBezTo>
                        <a:pt x="206" y="77"/>
                        <a:pt x="207" y="74"/>
                        <a:pt x="208" y="73"/>
                      </a:cubicBezTo>
                      <a:cubicBezTo>
                        <a:pt x="211" y="70"/>
                        <a:pt x="215" y="72"/>
                        <a:pt x="219" y="72"/>
                      </a:cubicBezTo>
                      <a:cubicBezTo>
                        <a:pt x="221" y="72"/>
                        <a:pt x="229" y="68"/>
                        <a:pt x="229" y="65"/>
                      </a:cubicBezTo>
                      <a:cubicBezTo>
                        <a:pt x="229" y="63"/>
                        <a:pt x="225" y="54"/>
                        <a:pt x="225" y="54"/>
                      </a:cubicBezTo>
                      <a:cubicBezTo>
                        <a:pt x="224" y="42"/>
                        <a:pt x="217" y="38"/>
                        <a:pt x="217" y="28"/>
                      </a:cubicBezTo>
                      <a:cubicBezTo>
                        <a:pt x="217" y="9"/>
                        <a:pt x="234" y="8"/>
                        <a:pt x="245" y="0"/>
                      </a:cubicBezTo>
                      <a:cubicBezTo>
                        <a:pt x="245" y="5"/>
                        <a:pt x="245" y="5"/>
                        <a:pt x="245" y="5"/>
                      </a:cubicBezTo>
                      <a:cubicBezTo>
                        <a:pt x="243" y="10"/>
                        <a:pt x="242" y="12"/>
                        <a:pt x="242" y="17"/>
                      </a:cubicBezTo>
                      <a:cubicBezTo>
                        <a:pt x="242" y="21"/>
                        <a:pt x="247" y="22"/>
                        <a:pt x="251" y="22"/>
                      </a:cubicBezTo>
                      <a:cubicBezTo>
                        <a:pt x="251" y="23"/>
                        <a:pt x="251" y="24"/>
                        <a:pt x="251" y="25"/>
                      </a:cubicBezTo>
                      <a:cubicBezTo>
                        <a:pt x="251" y="27"/>
                        <a:pt x="247" y="28"/>
                        <a:pt x="245" y="29"/>
                      </a:cubicBezTo>
                      <a:cubicBezTo>
                        <a:pt x="241" y="34"/>
                        <a:pt x="236" y="38"/>
                        <a:pt x="236" y="46"/>
                      </a:cubicBezTo>
                      <a:cubicBezTo>
                        <a:pt x="236" y="50"/>
                        <a:pt x="238" y="53"/>
                        <a:pt x="240" y="54"/>
                      </a:cubicBezTo>
                      <a:cubicBezTo>
                        <a:pt x="240" y="56"/>
                        <a:pt x="241" y="57"/>
                        <a:pt x="240" y="59"/>
                      </a:cubicBezTo>
                      <a:cubicBezTo>
                        <a:pt x="245" y="59"/>
                        <a:pt x="247" y="60"/>
                        <a:pt x="251" y="60"/>
                      </a:cubicBezTo>
                      <a:cubicBezTo>
                        <a:pt x="252" y="63"/>
                        <a:pt x="253" y="66"/>
                        <a:pt x="254" y="66"/>
                      </a:cubicBezTo>
                      <a:cubicBezTo>
                        <a:pt x="266" y="66"/>
                        <a:pt x="274" y="56"/>
                        <a:pt x="285" y="57"/>
                      </a:cubicBezTo>
                      <a:cubicBezTo>
                        <a:pt x="284" y="59"/>
                        <a:pt x="282" y="60"/>
                        <a:pt x="282" y="62"/>
                      </a:cubicBezTo>
                      <a:cubicBezTo>
                        <a:pt x="282" y="63"/>
                        <a:pt x="289" y="68"/>
                        <a:pt x="289" y="68"/>
                      </a:cubicBezTo>
                      <a:cubicBezTo>
                        <a:pt x="294" y="68"/>
                        <a:pt x="295" y="65"/>
                        <a:pt x="297" y="64"/>
                      </a:cubicBezTo>
                      <a:cubicBezTo>
                        <a:pt x="304" y="60"/>
                        <a:pt x="310" y="62"/>
                        <a:pt x="317" y="59"/>
                      </a:cubicBezTo>
                      <a:cubicBezTo>
                        <a:pt x="321" y="57"/>
                        <a:pt x="328" y="50"/>
                        <a:pt x="333" y="50"/>
                      </a:cubicBezTo>
                      <a:cubicBezTo>
                        <a:pt x="339" y="50"/>
                        <a:pt x="345" y="51"/>
                        <a:pt x="348" y="52"/>
                      </a:cubicBezTo>
                      <a:cubicBezTo>
                        <a:pt x="347" y="54"/>
                        <a:pt x="346" y="56"/>
                        <a:pt x="346" y="57"/>
                      </a:cubicBezTo>
                      <a:cubicBezTo>
                        <a:pt x="358" y="57"/>
                        <a:pt x="370" y="55"/>
                        <a:pt x="378" y="55"/>
                      </a:cubicBezTo>
                      <a:cubicBezTo>
                        <a:pt x="386" y="55"/>
                        <a:pt x="392" y="54"/>
                        <a:pt x="401" y="54"/>
                      </a:cubicBezTo>
                      <a:cubicBezTo>
                        <a:pt x="410" y="54"/>
                        <a:pt x="414" y="70"/>
                        <a:pt x="414" y="80"/>
                      </a:cubicBezTo>
                      <a:cubicBezTo>
                        <a:pt x="414" y="86"/>
                        <a:pt x="408" y="89"/>
                        <a:pt x="408" y="95"/>
                      </a:cubicBezTo>
                      <a:cubicBezTo>
                        <a:pt x="408" y="104"/>
                        <a:pt x="416" y="110"/>
                        <a:pt x="416" y="118"/>
                      </a:cubicBezTo>
                      <a:cubicBezTo>
                        <a:pt x="416" y="123"/>
                        <a:pt x="408" y="125"/>
                        <a:pt x="406" y="128"/>
                      </a:cubicBezTo>
                      <a:cubicBezTo>
                        <a:pt x="401" y="136"/>
                        <a:pt x="399" y="143"/>
                        <a:pt x="399" y="153"/>
                      </a:cubicBezTo>
                      <a:cubicBezTo>
                        <a:pt x="399" y="166"/>
                        <a:pt x="408" y="163"/>
                        <a:pt x="418" y="163"/>
                      </a:cubicBezTo>
                      <a:cubicBezTo>
                        <a:pt x="432" y="163"/>
                        <a:pt x="439" y="157"/>
                        <a:pt x="450" y="157"/>
                      </a:cubicBezTo>
                      <a:cubicBezTo>
                        <a:pt x="461" y="157"/>
                        <a:pt x="459" y="180"/>
                        <a:pt x="470" y="180"/>
                      </a:cubicBezTo>
                      <a:cubicBezTo>
                        <a:pt x="470" y="198"/>
                        <a:pt x="470" y="198"/>
                        <a:pt x="470" y="198"/>
                      </a:cubicBezTo>
                      <a:cubicBezTo>
                        <a:pt x="470" y="200"/>
                        <a:pt x="471" y="201"/>
                        <a:pt x="472" y="201"/>
                      </a:cubicBezTo>
                      <a:cubicBezTo>
                        <a:pt x="474" y="204"/>
                        <a:pt x="474" y="204"/>
                        <a:pt x="474" y="204"/>
                      </a:cubicBezTo>
                      <a:cubicBezTo>
                        <a:pt x="476" y="204"/>
                        <a:pt x="482" y="202"/>
                        <a:pt x="485" y="201"/>
                      </a:cubicBezTo>
                      <a:cubicBezTo>
                        <a:pt x="485" y="204"/>
                        <a:pt x="485" y="206"/>
                        <a:pt x="485" y="208"/>
                      </a:cubicBezTo>
                      <a:cubicBezTo>
                        <a:pt x="481" y="209"/>
                        <a:pt x="476" y="211"/>
                        <a:pt x="476" y="21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01" name="Freeform 25">
                  <a:extLst>
                    <a:ext uri="{FF2B5EF4-FFF2-40B4-BE49-F238E27FC236}">
                      <a16:creationId xmlns:a16="http://schemas.microsoft.com/office/drawing/2014/main" id="{F6D64457-CFF2-6D47-A468-DA381E6F69A4}"/>
                    </a:ext>
                  </a:extLst>
                </p:cNvPr>
                <p:cNvSpPr>
                  <a:spLocks/>
                </p:cNvSpPr>
                <p:nvPr/>
              </p:nvSpPr>
              <p:spPr bwMode="auto">
                <a:xfrm>
                  <a:off x="4470400" y="1416050"/>
                  <a:ext cx="436563" cy="423863"/>
                </a:xfrm>
                <a:custGeom>
                  <a:avLst/>
                  <a:gdLst/>
                  <a:ahLst/>
                  <a:cxnLst>
                    <a:cxn ang="0">
                      <a:pos x="66" y="236"/>
                    </a:cxn>
                    <a:cxn ang="0">
                      <a:pos x="4" y="254"/>
                    </a:cxn>
                    <a:cxn ang="0">
                      <a:pos x="12" y="241"/>
                    </a:cxn>
                    <a:cxn ang="0">
                      <a:pos x="8" y="231"/>
                    </a:cxn>
                    <a:cxn ang="0">
                      <a:pos x="10" y="190"/>
                    </a:cxn>
                    <a:cxn ang="0">
                      <a:pos x="55" y="163"/>
                    </a:cxn>
                    <a:cxn ang="0">
                      <a:pos x="85" y="129"/>
                    </a:cxn>
                    <a:cxn ang="0">
                      <a:pos x="97" y="102"/>
                    </a:cxn>
                    <a:cxn ang="0">
                      <a:pos x="142" y="55"/>
                    </a:cxn>
                    <a:cxn ang="0">
                      <a:pos x="124" y="57"/>
                    </a:cxn>
                    <a:cxn ang="0">
                      <a:pos x="124" y="49"/>
                    </a:cxn>
                    <a:cxn ang="0">
                      <a:pos x="132" y="44"/>
                    </a:cxn>
                    <a:cxn ang="0">
                      <a:pos x="148" y="57"/>
                    </a:cxn>
                    <a:cxn ang="0">
                      <a:pos x="149" y="45"/>
                    </a:cxn>
                    <a:cxn ang="0">
                      <a:pos x="168" y="37"/>
                    </a:cxn>
                    <a:cxn ang="0">
                      <a:pos x="183" y="28"/>
                    </a:cxn>
                    <a:cxn ang="0">
                      <a:pos x="199" y="21"/>
                    </a:cxn>
                    <a:cxn ang="0">
                      <a:pos x="221" y="17"/>
                    </a:cxn>
                    <a:cxn ang="0">
                      <a:pos x="223" y="5"/>
                    </a:cxn>
                    <a:cxn ang="0">
                      <a:pos x="256" y="6"/>
                    </a:cxn>
                    <a:cxn ang="0">
                      <a:pos x="266" y="7"/>
                    </a:cxn>
                    <a:cxn ang="0">
                      <a:pos x="285" y="2"/>
                    </a:cxn>
                    <a:cxn ang="0">
                      <a:pos x="296" y="6"/>
                    </a:cxn>
                    <a:cxn ang="0">
                      <a:pos x="293" y="24"/>
                    </a:cxn>
                    <a:cxn ang="0">
                      <a:pos x="315" y="32"/>
                    </a:cxn>
                    <a:cxn ang="0">
                      <a:pos x="309" y="72"/>
                    </a:cxn>
                    <a:cxn ang="0">
                      <a:pos x="310" y="113"/>
                    </a:cxn>
                    <a:cxn ang="0">
                      <a:pos x="318" y="148"/>
                    </a:cxn>
                    <a:cxn ang="0">
                      <a:pos x="327" y="172"/>
                    </a:cxn>
                    <a:cxn ang="0">
                      <a:pos x="255" y="224"/>
                    </a:cxn>
                    <a:cxn ang="0">
                      <a:pos x="218" y="225"/>
                    </a:cxn>
                    <a:cxn ang="0">
                      <a:pos x="206" y="200"/>
                    </a:cxn>
                    <a:cxn ang="0">
                      <a:pos x="197" y="174"/>
                    </a:cxn>
                    <a:cxn ang="0">
                      <a:pos x="254" y="130"/>
                    </a:cxn>
                    <a:cxn ang="0">
                      <a:pos x="202" y="135"/>
                    </a:cxn>
                    <a:cxn ang="0">
                      <a:pos x="172" y="169"/>
                    </a:cxn>
                    <a:cxn ang="0">
                      <a:pos x="146" y="201"/>
                    </a:cxn>
                    <a:cxn ang="0">
                      <a:pos x="150" y="218"/>
                    </a:cxn>
                    <a:cxn ang="0">
                      <a:pos x="152" y="253"/>
                    </a:cxn>
                    <a:cxn ang="0">
                      <a:pos x="146" y="283"/>
                    </a:cxn>
                    <a:cxn ang="0">
                      <a:pos x="121" y="304"/>
                    </a:cxn>
                    <a:cxn ang="0">
                      <a:pos x="90" y="297"/>
                    </a:cxn>
                    <a:cxn ang="0">
                      <a:pos x="82" y="269"/>
                    </a:cxn>
                    <a:cxn ang="0">
                      <a:pos x="76" y="245"/>
                    </a:cxn>
                  </a:cxnLst>
                  <a:rect l="0" t="0" r="r" b="b"/>
                  <a:pathLst>
                    <a:path w="327" h="318">
                      <a:moveTo>
                        <a:pt x="76" y="247"/>
                      </a:moveTo>
                      <a:cubicBezTo>
                        <a:pt x="70" y="245"/>
                        <a:pt x="69" y="241"/>
                        <a:pt x="66" y="236"/>
                      </a:cubicBezTo>
                      <a:cubicBezTo>
                        <a:pt x="57" y="249"/>
                        <a:pt x="43" y="266"/>
                        <a:pt x="24" y="266"/>
                      </a:cubicBezTo>
                      <a:cubicBezTo>
                        <a:pt x="22" y="266"/>
                        <a:pt x="4" y="256"/>
                        <a:pt x="4" y="254"/>
                      </a:cubicBezTo>
                      <a:cubicBezTo>
                        <a:pt x="4" y="250"/>
                        <a:pt x="10" y="248"/>
                        <a:pt x="12" y="247"/>
                      </a:cubicBezTo>
                      <a:cubicBezTo>
                        <a:pt x="12" y="241"/>
                        <a:pt x="12" y="241"/>
                        <a:pt x="12" y="241"/>
                      </a:cubicBezTo>
                      <a:cubicBezTo>
                        <a:pt x="6" y="241"/>
                        <a:pt x="6" y="241"/>
                        <a:pt x="0" y="243"/>
                      </a:cubicBezTo>
                      <a:cubicBezTo>
                        <a:pt x="0" y="240"/>
                        <a:pt x="5" y="234"/>
                        <a:pt x="8" y="231"/>
                      </a:cubicBezTo>
                      <a:cubicBezTo>
                        <a:pt x="1" y="223"/>
                        <a:pt x="0" y="212"/>
                        <a:pt x="0" y="200"/>
                      </a:cubicBezTo>
                      <a:cubicBezTo>
                        <a:pt x="0" y="193"/>
                        <a:pt x="7" y="194"/>
                        <a:pt x="10" y="190"/>
                      </a:cubicBezTo>
                      <a:cubicBezTo>
                        <a:pt x="15" y="182"/>
                        <a:pt x="20" y="177"/>
                        <a:pt x="30" y="174"/>
                      </a:cubicBezTo>
                      <a:cubicBezTo>
                        <a:pt x="38" y="172"/>
                        <a:pt x="39" y="162"/>
                        <a:pt x="55" y="163"/>
                      </a:cubicBezTo>
                      <a:cubicBezTo>
                        <a:pt x="50" y="162"/>
                        <a:pt x="49" y="161"/>
                        <a:pt x="45" y="160"/>
                      </a:cubicBezTo>
                      <a:cubicBezTo>
                        <a:pt x="64" y="155"/>
                        <a:pt x="71" y="140"/>
                        <a:pt x="85" y="129"/>
                      </a:cubicBezTo>
                      <a:cubicBezTo>
                        <a:pt x="90" y="126"/>
                        <a:pt x="89" y="112"/>
                        <a:pt x="93" y="112"/>
                      </a:cubicBezTo>
                      <a:cubicBezTo>
                        <a:pt x="93" y="112"/>
                        <a:pt x="97" y="102"/>
                        <a:pt x="97" y="102"/>
                      </a:cubicBezTo>
                      <a:cubicBezTo>
                        <a:pt x="102" y="93"/>
                        <a:pt x="109" y="87"/>
                        <a:pt x="118" y="83"/>
                      </a:cubicBezTo>
                      <a:cubicBezTo>
                        <a:pt x="127" y="80"/>
                        <a:pt x="139" y="65"/>
                        <a:pt x="142" y="55"/>
                      </a:cubicBezTo>
                      <a:cubicBezTo>
                        <a:pt x="131" y="58"/>
                        <a:pt x="126" y="63"/>
                        <a:pt x="116" y="63"/>
                      </a:cubicBezTo>
                      <a:cubicBezTo>
                        <a:pt x="118" y="60"/>
                        <a:pt x="123" y="58"/>
                        <a:pt x="124" y="57"/>
                      </a:cubicBezTo>
                      <a:cubicBezTo>
                        <a:pt x="122" y="57"/>
                        <a:pt x="118" y="56"/>
                        <a:pt x="118" y="56"/>
                      </a:cubicBezTo>
                      <a:cubicBezTo>
                        <a:pt x="119" y="51"/>
                        <a:pt x="121" y="49"/>
                        <a:pt x="124" y="49"/>
                      </a:cubicBezTo>
                      <a:cubicBezTo>
                        <a:pt x="126" y="49"/>
                        <a:pt x="127" y="50"/>
                        <a:pt x="128" y="50"/>
                      </a:cubicBezTo>
                      <a:cubicBezTo>
                        <a:pt x="129" y="47"/>
                        <a:pt x="131" y="46"/>
                        <a:pt x="132" y="44"/>
                      </a:cubicBezTo>
                      <a:cubicBezTo>
                        <a:pt x="134" y="47"/>
                        <a:pt x="135" y="49"/>
                        <a:pt x="133" y="52"/>
                      </a:cubicBezTo>
                      <a:cubicBezTo>
                        <a:pt x="140" y="52"/>
                        <a:pt x="142" y="57"/>
                        <a:pt x="148" y="57"/>
                      </a:cubicBezTo>
                      <a:cubicBezTo>
                        <a:pt x="150" y="57"/>
                        <a:pt x="155" y="46"/>
                        <a:pt x="156" y="46"/>
                      </a:cubicBezTo>
                      <a:cubicBezTo>
                        <a:pt x="153" y="45"/>
                        <a:pt x="153" y="44"/>
                        <a:pt x="149" y="45"/>
                      </a:cubicBezTo>
                      <a:cubicBezTo>
                        <a:pt x="151" y="41"/>
                        <a:pt x="154" y="38"/>
                        <a:pt x="159" y="38"/>
                      </a:cubicBezTo>
                      <a:cubicBezTo>
                        <a:pt x="162" y="38"/>
                        <a:pt x="165" y="39"/>
                        <a:pt x="168" y="37"/>
                      </a:cubicBezTo>
                      <a:cubicBezTo>
                        <a:pt x="165" y="35"/>
                        <a:pt x="166" y="35"/>
                        <a:pt x="164" y="33"/>
                      </a:cubicBezTo>
                      <a:cubicBezTo>
                        <a:pt x="169" y="29"/>
                        <a:pt x="176" y="29"/>
                        <a:pt x="183" y="28"/>
                      </a:cubicBezTo>
                      <a:cubicBezTo>
                        <a:pt x="183" y="33"/>
                        <a:pt x="183" y="33"/>
                        <a:pt x="183" y="33"/>
                      </a:cubicBezTo>
                      <a:cubicBezTo>
                        <a:pt x="189" y="32"/>
                        <a:pt x="190" y="22"/>
                        <a:pt x="199" y="21"/>
                      </a:cubicBezTo>
                      <a:cubicBezTo>
                        <a:pt x="199" y="29"/>
                        <a:pt x="199" y="29"/>
                        <a:pt x="199" y="29"/>
                      </a:cubicBezTo>
                      <a:cubicBezTo>
                        <a:pt x="205" y="18"/>
                        <a:pt x="213" y="21"/>
                        <a:pt x="221" y="17"/>
                      </a:cubicBezTo>
                      <a:cubicBezTo>
                        <a:pt x="217" y="15"/>
                        <a:pt x="214" y="14"/>
                        <a:pt x="214" y="11"/>
                      </a:cubicBezTo>
                      <a:cubicBezTo>
                        <a:pt x="214" y="9"/>
                        <a:pt x="222" y="7"/>
                        <a:pt x="223" y="5"/>
                      </a:cubicBezTo>
                      <a:cubicBezTo>
                        <a:pt x="226" y="8"/>
                        <a:pt x="228" y="11"/>
                        <a:pt x="232" y="11"/>
                      </a:cubicBezTo>
                      <a:cubicBezTo>
                        <a:pt x="239" y="11"/>
                        <a:pt x="256" y="0"/>
                        <a:pt x="256" y="6"/>
                      </a:cubicBezTo>
                      <a:cubicBezTo>
                        <a:pt x="256" y="12"/>
                        <a:pt x="248" y="14"/>
                        <a:pt x="247" y="20"/>
                      </a:cubicBezTo>
                      <a:cubicBezTo>
                        <a:pt x="255" y="21"/>
                        <a:pt x="258" y="11"/>
                        <a:pt x="266" y="7"/>
                      </a:cubicBezTo>
                      <a:cubicBezTo>
                        <a:pt x="267" y="10"/>
                        <a:pt x="267" y="12"/>
                        <a:pt x="268" y="15"/>
                      </a:cubicBezTo>
                      <a:cubicBezTo>
                        <a:pt x="274" y="9"/>
                        <a:pt x="277" y="7"/>
                        <a:pt x="285" y="2"/>
                      </a:cubicBezTo>
                      <a:cubicBezTo>
                        <a:pt x="285" y="8"/>
                        <a:pt x="284" y="12"/>
                        <a:pt x="289" y="13"/>
                      </a:cubicBezTo>
                      <a:cubicBezTo>
                        <a:pt x="290" y="9"/>
                        <a:pt x="292" y="6"/>
                        <a:pt x="296" y="6"/>
                      </a:cubicBezTo>
                      <a:cubicBezTo>
                        <a:pt x="298" y="6"/>
                        <a:pt x="307" y="11"/>
                        <a:pt x="311" y="13"/>
                      </a:cubicBezTo>
                      <a:cubicBezTo>
                        <a:pt x="307" y="24"/>
                        <a:pt x="303" y="20"/>
                        <a:pt x="293" y="24"/>
                      </a:cubicBezTo>
                      <a:cubicBezTo>
                        <a:pt x="298" y="27"/>
                        <a:pt x="301" y="28"/>
                        <a:pt x="301" y="30"/>
                      </a:cubicBezTo>
                      <a:cubicBezTo>
                        <a:pt x="305" y="31"/>
                        <a:pt x="314" y="32"/>
                        <a:pt x="315" y="32"/>
                      </a:cubicBezTo>
                      <a:cubicBezTo>
                        <a:pt x="309" y="36"/>
                        <a:pt x="293" y="44"/>
                        <a:pt x="293" y="55"/>
                      </a:cubicBezTo>
                      <a:cubicBezTo>
                        <a:pt x="293" y="63"/>
                        <a:pt x="309" y="62"/>
                        <a:pt x="309" y="72"/>
                      </a:cubicBezTo>
                      <a:cubicBezTo>
                        <a:pt x="309" y="80"/>
                        <a:pt x="301" y="83"/>
                        <a:pt x="301" y="91"/>
                      </a:cubicBezTo>
                      <a:cubicBezTo>
                        <a:pt x="301" y="99"/>
                        <a:pt x="310" y="104"/>
                        <a:pt x="310" y="113"/>
                      </a:cubicBezTo>
                      <a:cubicBezTo>
                        <a:pt x="310" y="118"/>
                        <a:pt x="305" y="121"/>
                        <a:pt x="305" y="126"/>
                      </a:cubicBezTo>
                      <a:cubicBezTo>
                        <a:pt x="305" y="136"/>
                        <a:pt x="318" y="138"/>
                        <a:pt x="318" y="148"/>
                      </a:cubicBezTo>
                      <a:cubicBezTo>
                        <a:pt x="318" y="151"/>
                        <a:pt x="314" y="153"/>
                        <a:pt x="313" y="154"/>
                      </a:cubicBezTo>
                      <a:cubicBezTo>
                        <a:pt x="317" y="161"/>
                        <a:pt x="327" y="163"/>
                        <a:pt x="327" y="172"/>
                      </a:cubicBezTo>
                      <a:cubicBezTo>
                        <a:pt x="327" y="187"/>
                        <a:pt x="297" y="203"/>
                        <a:pt x="288" y="215"/>
                      </a:cubicBezTo>
                      <a:cubicBezTo>
                        <a:pt x="283" y="224"/>
                        <a:pt x="263" y="226"/>
                        <a:pt x="255" y="224"/>
                      </a:cubicBezTo>
                      <a:cubicBezTo>
                        <a:pt x="246" y="227"/>
                        <a:pt x="236" y="231"/>
                        <a:pt x="228" y="231"/>
                      </a:cubicBezTo>
                      <a:cubicBezTo>
                        <a:pt x="222" y="231"/>
                        <a:pt x="218" y="230"/>
                        <a:pt x="218" y="225"/>
                      </a:cubicBezTo>
                      <a:cubicBezTo>
                        <a:pt x="209" y="225"/>
                        <a:pt x="199" y="219"/>
                        <a:pt x="199" y="210"/>
                      </a:cubicBezTo>
                      <a:cubicBezTo>
                        <a:pt x="199" y="205"/>
                        <a:pt x="204" y="202"/>
                        <a:pt x="206" y="200"/>
                      </a:cubicBezTo>
                      <a:cubicBezTo>
                        <a:pt x="201" y="198"/>
                        <a:pt x="197" y="188"/>
                        <a:pt x="197" y="183"/>
                      </a:cubicBezTo>
                      <a:cubicBezTo>
                        <a:pt x="197" y="180"/>
                        <a:pt x="198" y="178"/>
                        <a:pt x="197" y="174"/>
                      </a:cubicBezTo>
                      <a:cubicBezTo>
                        <a:pt x="216" y="174"/>
                        <a:pt x="225" y="150"/>
                        <a:pt x="237" y="144"/>
                      </a:cubicBezTo>
                      <a:cubicBezTo>
                        <a:pt x="243" y="140"/>
                        <a:pt x="254" y="138"/>
                        <a:pt x="254" y="130"/>
                      </a:cubicBezTo>
                      <a:cubicBezTo>
                        <a:pt x="254" y="119"/>
                        <a:pt x="239" y="117"/>
                        <a:pt x="228" y="117"/>
                      </a:cubicBezTo>
                      <a:cubicBezTo>
                        <a:pt x="213" y="117"/>
                        <a:pt x="202" y="122"/>
                        <a:pt x="202" y="135"/>
                      </a:cubicBezTo>
                      <a:cubicBezTo>
                        <a:pt x="202" y="140"/>
                        <a:pt x="203" y="142"/>
                        <a:pt x="202" y="145"/>
                      </a:cubicBezTo>
                      <a:cubicBezTo>
                        <a:pt x="202" y="155"/>
                        <a:pt x="181" y="164"/>
                        <a:pt x="172" y="169"/>
                      </a:cubicBezTo>
                      <a:cubicBezTo>
                        <a:pt x="165" y="174"/>
                        <a:pt x="157" y="175"/>
                        <a:pt x="152" y="183"/>
                      </a:cubicBezTo>
                      <a:cubicBezTo>
                        <a:pt x="149" y="189"/>
                        <a:pt x="153" y="198"/>
                        <a:pt x="146" y="201"/>
                      </a:cubicBezTo>
                      <a:cubicBezTo>
                        <a:pt x="146" y="210"/>
                        <a:pt x="146" y="210"/>
                        <a:pt x="146" y="210"/>
                      </a:cubicBezTo>
                      <a:cubicBezTo>
                        <a:pt x="149" y="212"/>
                        <a:pt x="150" y="215"/>
                        <a:pt x="150" y="218"/>
                      </a:cubicBezTo>
                      <a:cubicBezTo>
                        <a:pt x="158" y="219"/>
                        <a:pt x="170" y="227"/>
                        <a:pt x="170" y="235"/>
                      </a:cubicBezTo>
                      <a:cubicBezTo>
                        <a:pt x="170" y="242"/>
                        <a:pt x="157" y="253"/>
                        <a:pt x="152" y="253"/>
                      </a:cubicBezTo>
                      <a:cubicBezTo>
                        <a:pt x="143" y="253"/>
                        <a:pt x="140" y="266"/>
                        <a:pt x="140" y="275"/>
                      </a:cubicBezTo>
                      <a:cubicBezTo>
                        <a:pt x="140" y="280"/>
                        <a:pt x="144" y="282"/>
                        <a:pt x="146" y="283"/>
                      </a:cubicBezTo>
                      <a:cubicBezTo>
                        <a:pt x="145" y="294"/>
                        <a:pt x="135" y="295"/>
                        <a:pt x="133" y="304"/>
                      </a:cubicBezTo>
                      <a:cubicBezTo>
                        <a:pt x="127" y="304"/>
                        <a:pt x="125" y="304"/>
                        <a:pt x="121" y="304"/>
                      </a:cubicBezTo>
                      <a:cubicBezTo>
                        <a:pt x="114" y="304"/>
                        <a:pt x="111" y="318"/>
                        <a:pt x="100" y="318"/>
                      </a:cubicBezTo>
                      <a:cubicBezTo>
                        <a:pt x="97" y="318"/>
                        <a:pt x="90" y="299"/>
                        <a:pt x="90" y="297"/>
                      </a:cubicBezTo>
                      <a:cubicBezTo>
                        <a:pt x="90" y="296"/>
                        <a:pt x="91" y="294"/>
                        <a:pt x="91" y="293"/>
                      </a:cubicBezTo>
                      <a:cubicBezTo>
                        <a:pt x="84" y="285"/>
                        <a:pt x="85" y="279"/>
                        <a:pt x="82" y="269"/>
                      </a:cubicBezTo>
                      <a:cubicBezTo>
                        <a:pt x="79" y="263"/>
                        <a:pt x="73" y="261"/>
                        <a:pt x="73" y="253"/>
                      </a:cubicBezTo>
                      <a:cubicBezTo>
                        <a:pt x="73" y="250"/>
                        <a:pt x="75" y="246"/>
                        <a:pt x="76" y="245"/>
                      </a:cubicBezTo>
                      <a:lnTo>
                        <a:pt x="76" y="247"/>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02" name="Freeform 26">
                  <a:extLst>
                    <a:ext uri="{FF2B5EF4-FFF2-40B4-BE49-F238E27FC236}">
                      <a16:creationId xmlns:a16="http://schemas.microsoft.com/office/drawing/2014/main" id="{E6884178-801B-CC43-978A-30E9F4F601B3}"/>
                    </a:ext>
                  </a:extLst>
                </p:cNvPr>
                <p:cNvSpPr>
                  <a:spLocks/>
                </p:cNvSpPr>
                <p:nvPr/>
              </p:nvSpPr>
              <p:spPr bwMode="auto">
                <a:xfrm>
                  <a:off x="4559300" y="1109663"/>
                  <a:ext cx="234950" cy="128588"/>
                </a:xfrm>
                <a:custGeom>
                  <a:avLst/>
                  <a:gdLst/>
                  <a:ahLst/>
                  <a:cxnLst>
                    <a:cxn ang="0">
                      <a:pos x="148" y="79"/>
                    </a:cxn>
                    <a:cxn ang="0">
                      <a:pos x="148" y="71"/>
                    </a:cxn>
                    <a:cxn ang="0">
                      <a:pos x="128" y="71"/>
                    </a:cxn>
                    <a:cxn ang="0">
                      <a:pos x="135" y="58"/>
                    </a:cxn>
                    <a:cxn ang="0">
                      <a:pos x="126" y="46"/>
                    </a:cxn>
                    <a:cxn ang="0">
                      <a:pos x="132" y="45"/>
                    </a:cxn>
                    <a:cxn ang="0">
                      <a:pos x="121" y="38"/>
                    </a:cxn>
                    <a:cxn ang="0">
                      <a:pos x="97" y="69"/>
                    </a:cxn>
                    <a:cxn ang="0">
                      <a:pos x="90" y="73"/>
                    </a:cxn>
                    <a:cxn ang="0">
                      <a:pos x="78" y="97"/>
                    </a:cxn>
                    <a:cxn ang="0">
                      <a:pos x="43" y="69"/>
                    </a:cxn>
                    <a:cxn ang="0">
                      <a:pos x="60" y="70"/>
                    </a:cxn>
                    <a:cxn ang="0">
                      <a:pos x="74" y="66"/>
                    </a:cxn>
                    <a:cxn ang="0">
                      <a:pos x="54" y="64"/>
                    </a:cxn>
                    <a:cxn ang="0">
                      <a:pos x="38" y="58"/>
                    </a:cxn>
                    <a:cxn ang="0">
                      <a:pos x="50" y="54"/>
                    </a:cxn>
                    <a:cxn ang="0">
                      <a:pos x="72" y="43"/>
                    </a:cxn>
                    <a:cxn ang="0">
                      <a:pos x="61" y="43"/>
                    </a:cxn>
                    <a:cxn ang="0">
                      <a:pos x="54" y="39"/>
                    </a:cxn>
                    <a:cxn ang="0">
                      <a:pos x="51" y="39"/>
                    </a:cxn>
                    <a:cxn ang="0">
                      <a:pos x="38" y="51"/>
                    </a:cxn>
                    <a:cxn ang="0">
                      <a:pos x="23" y="44"/>
                    </a:cxn>
                    <a:cxn ang="0">
                      <a:pos x="27" y="43"/>
                    </a:cxn>
                    <a:cxn ang="0">
                      <a:pos x="15" y="28"/>
                    </a:cxn>
                    <a:cxn ang="0">
                      <a:pos x="11" y="26"/>
                    </a:cxn>
                    <a:cxn ang="0">
                      <a:pos x="0" y="16"/>
                    </a:cxn>
                    <a:cxn ang="0">
                      <a:pos x="16" y="5"/>
                    </a:cxn>
                    <a:cxn ang="0">
                      <a:pos x="38" y="7"/>
                    </a:cxn>
                    <a:cxn ang="0">
                      <a:pos x="32" y="13"/>
                    </a:cxn>
                    <a:cxn ang="0">
                      <a:pos x="44" y="20"/>
                    </a:cxn>
                    <a:cxn ang="0">
                      <a:pos x="41" y="14"/>
                    </a:cxn>
                    <a:cxn ang="0">
                      <a:pos x="49" y="7"/>
                    </a:cxn>
                    <a:cxn ang="0">
                      <a:pos x="68" y="26"/>
                    </a:cxn>
                    <a:cxn ang="0">
                      <a:pos x="63" y="7"/>
                    </a:cxn>
                    <a:cxn ang="0">
                      <a:pos x="72" y="0"/>
                    </a:cxn>
                    <a:cxn ang="0">
                      <a:pos x="90" y="9"/>
                    </a:cxn>
                    <a:cxn ang="0">
                      <a:pos x="88" y="18"/>
                    </a:cxn>
                    <a:cxn ang="0">
                      <a:pos x="96" y="12"/>
                    </a:cxn>
                    <a:cxn ang="0">
                      <a:pos x="102" y="23"/>
                    </a:cxn>
                    <a:cxn ang="0">
                      <a:pos x="106" y="23"/>
                    </a:cxn>
                    <a:cxn ang="0">
                      <a:pos x="141" y="41"/>
                    </a:cxn>
                    <a:cxn ang="0">
                      <a:pos x="137" y="42"/>
                    </a:cxn>
                    <a:cxn ang="0">
                      <a:pos x="145" y="42"/>
                    </a:cxn>
                    <a:cxn ang="0">
                      <a:pos x="145" y="49"/>
                    </a:cxn>
                    <a:cxn ang="0">
                      <a:pos x="159" y="49"/>
                    </a:cxn>
                    <a:cxn ang="0">
                      <a:pos x="176" y="64"/>
                    </a:cxn>
                    <a:cxn ang="0">
                      <a:pos x="148" y="79"/>
                    </a:cxn>
                  </a:cxnLst>
                  <a:rect l="0" t="0" r="r" b="b"/>
                  <a:pathLst>
                    <a:path w="176" h="97">
                      <a:moveTo>
                        <a:pt x="148" y="79"/>
                      </a:moveTo>
                      <a:cubicBezTo>
                        <a:pt x="147" y="76"/>
                        <a:pt x="147" y="74"/>
                        <a:pt x="148" y="71"/>
                      </a:cubicBezTo>
                      <a:cubicBezTo>
                        <a:pt x="143" y="71"/>
                        <a:pt x="134" y="71"/>
                        <a:pt x="128" y="71"/>
                      </a:cubicBezTo>
                      <a:cubicBezTo>
                        <a:pt x="129" y="63"/>
                        <a:pt x="134" y="65"/>
                        <a:pt x="135" y="58"/>
                      </a:cubicBezTo>
                      <a:cubicBezTo>
                        <a:pt x="132" y="57"/>
                        <a:pt x="128" y="49"/>
                        <a:pt x="126" y="46"/>
                      </a:cubicBezTo>
                      <a:cubicBezTo>
                        <a:pt x="128" y="45"/>
                        <a:pt x="130" y="45"/>
                        <a:pt x="132" y="45"/>
                      </a:cubicBezTo>
                      <a:cubicBezTo>
                        <a:pt x="125" y="44"/>
                        <a:pt x="121" y="38"/>
                        <a:pt x="121" y="38"/>
                      </a:cubicBezTo>
                      <a:cubicBezTo>
                        <a:pt x="106" y="38"/>
                        <a:pt x="102" y="58"/>
                        <a:pt x="97" y="69"/>
                      </a:cubicBezTo>
                      <a:cubicBezTo>
                        <a:pt x="96" y="72"/>
                        <a:pt x="93" y="71"/>
                        <a:pt x="90" y="73"/>
                      </a:cubicBezTo>
                      <a:cubicBezTo>
                        <a:pt x="83" y="79"/>
                        <a:pt x="84" y="91"/>
                        <a:pt x="78" y="97"/>
                      </a:cubicBezTo>
                      <a:cubicBezTo>
                        <a:pt x="67" y="90"/>
                        <a:pt x="43" y="84"/>
                        <a:pt x="43" y="69"/>
                      </a:cubicBezTo>
                      <a:cubicBezTo>
                        <a:pt x="49" y="68"/>
                        <a:pt x="60" y="70"/>
                        <a:pt x="60" y="70"/>
                      </a:cubicBezTo>
                      <a:cubicBezTo>
                        <a:pt x="64" y="66"/>
                        <a:pt x="69" y="67"/>
                        <a:pt x="74" y="66"/>
                      </a:cubicBezTo>
                      <a:cubicBezTo>
                        <a:pt x="72" y="64"/>
                        <a:pt x="57" y="64"/>
                        <a:pt x="54" y="64"/>
                      </a:cubicBezTo>
                      <a:cubicBezTo>
                        <a:pt x="49" y="64"/>
                        <a:pt x="38" y="69"/>
                        <a:pt x="38" y="58"/>
                      </a:cubicBezTo>
                      <a:cubicBezTo>
                        <a:pt x="38" y="54"/>
                        <a:pt x="48" y="54"/>
                        <a:pt x="50" y="54"/>
                      </a:cubicBezTo>
                      <a:cubicBezTo>
                        <a:pt x="56" y="52"/>
                        <a:pt x="68" y="47"/>
                        <a:pt x="72" y="43"/>
                      </a:cubicBezTo>
                      <a:cubicBezTo>
                        <a:pt x="66" y="43"/>
                        <a:pt x="63" y="43"/>
                        <a:pt x="61" y="43"/>
                      </a:cubicBezTo>
                      <a:cubicBezTo>
                        <a:pt x="60" y="43"/>
                        <a:pt x="56" y="40"/>
                        <a:pt x="54" y="39"/>
                      </a:cubicBezTo>
                      <a:cubicBezTo>
                        <a:pt x="53" y="39"/>
                        <a:pt x="52" y="39"/>
                        <a:pt x="51" y="39"/>
                      </a:cubicBezTo>
                      <a:cubicBezTo>
                        <a:pt x="47" y="41"/>
                        <a:pt x="47" y="51"/>
                        <a:pt x="38" y="51"/>
                      </a:cubicBezTo>
                      <a:cubicBezTo>
                        <a:pt x="31" y="51"/>
                        <a:pt x="26" y="48"/>
                        <a:pt x="23" y="44"/>
                      </a:cubicBezTo>
                      <a:cubicBezTo>
                        <a:pt x="25" y="43"/>
                        <a:pt x="26" y="43"/>
                        <a:pt x="27" y="43"/>
                      </a:cubicBezTo>
                      <a:cubicBezTo>
                        <a:pt x="19" y="39"/>
                        <a:pt x="13" y="35"/>
                        <a:pt x="15" y="28"/>
                      </a:cubicBezTo>
                      <a:cubicBezTo>
                        <a:pt x="13" y="28"/>
                        <a:pt x="12" y="26"/>
                        <a:pt x="11" y="26"/>
                      </a:cubicBezTo>
                      <a:cubicBezTo>
                        <a:pt x="8" y="26"/>
                        <a:pt x="3" y="19"/>
                        <a:pt x="0" y="16"/>
                      </a:cubicBezTo>
                      <a:cubicBezTo>
                        <a:pt x="2" y="14"/>
                        <a:pt x="11" y="5"/>
                        <a:pt x="16" y="5"/>
                      </a:cubicBezTo>
                      <a:cubicBezTo>
                        <a:pt x="23" y="5"/>
                        <a:pt x="27" y="5"/>
                        <a:pt x="38" y="7"/>
                      </a:cubicBezTo>
                      <a:cubicBezTo>
                        <a:pt x="35" y="10"/>
                        <a:pt x="34" y="11"/>
                        <a:pt x="32" y="13"/>
                      </a:cubicBezTo>
                      <a:cubicBezTo>
                        <a:pt x="37" y="17"/>
                        <a:pt x="41" y="17"/>
                        <a:pt x="44" y="20"/>
                      </a:cubicBezTo>
                      <a:cubicBezTo>
                        <a:pt x="42" y="19"/>
                        <a:pt x="41" y="17"/>
                        <a:pt x="41" y="14"/>
                      </a:cubicBezTo>
                      <a:cubicBezTo>
                        <a:pt x="41" y="10"/>
                        <a:pt x="45" y="7"/>
                        <a:pt x="49" y="7"/>
                      </a:cubicBezTo>
                      <a:cubicBezTo>
                        <a:pt x="60" y="7"/>
                        <a:pt x="57" y="22"/>
                        <a:pt x="68" y="26"/>
                      </a:cubicBezTo>
                      <a:cubicBezTo>
                        <a:pt x="66" y="19"/>
                        <a:pt x="63" y="15"/>
                        <a:pt x="63" y="7"/>
                      </a:cubicBezTo>
                      <a:cubicBezTo>
                        <a:pt x="63" y="0"/>
                        <a:pt x="66" y="0"/>
                        <a:pt x="72" y="0"/>
                      </a:cubicBezTo>
                      <a:cubicBezTo>
                        <a:pt x="78" y="0"/>
                        <a:pt x="90" y="4"/>
                        <a:pt x="90" y="9"/>
                      </a:cubicBezTo>
                      <a:cubicBezTo>
                        <a:pt x="90" y="12"/>
                        <a:pt x="88" y="15"/>
                        <a:pt x="88" y="18"/>
                      </a:cubicBezTo>
                      <a:cubicBezTo>
                        <a:pt x="92" y="16"/>
                        <a:pt x="93" y="12"/>
                        <a:pt x="96" y="12"/>
                      </a:cubicBezTo>
                      <a:cubicBezTo>
                        <a:pt x="103" y="12"/>
                        <a:pt x="102" y="19"/>
                        <a:pt x="102" y="23"/>
                      </a:cubicBezTo>
                      <a:cubicBezTo>
                        <a:pt x="103" y="23"/>
                        <a:pt x="105" y="23"/>
                        <a:pt x="106" y="23"/>
                      </a:cubicBezTo>
                      <a:cubicBezTo>
                        <a:pt x="113" y="23"/>
                        <a:pt x="137" y="36"/>
                        <a:pt x="141" y="41"/>
                      </a:cubicBezTo>
                      <a:cubicBezTo>
                        <a:pt x="140" y="42"/>
                        <a:pt x="138" y="42"/>
                        <a:pt x="137" y="42"/>
                      </a:cubicBezTo>
                      <a:cubicBezTo>
                        <a:pt x="140" y="43"/>
                        <a:pt x="142" y="42"/>
                        <a:pt x="145" y="42"/>
                      </a:cubicBezTo>
                      <a:cubicBezTo>
                        <a:pt x="146" y="44"/>
                        <a:pt x="146" y="47"/>
                        <a:pt x="145" y="49"/>
                      </a:cubicBezTo>
                      <a:cubicBezTo>
                        <a:pt x="151" y="49"/>
                        <a:pt x="154" y="49"/>
                        <a:pt x="159" y="49"/>
                      </a:cubicBezTo>
                      <a:cubicBezTo>
                        <a:pt x="159" y="62"/>
                        <a:pt x="172" y="59"/>
                        <a:pt x="176" y="64"/>
                      </a:cubicBezTo>
                      <a:cubicBezTo>
                        <a:pt x="164" y="68"/>
                        <a:pt x="159" y="76"/>
                        <a:pt x="148" y="79"/>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03" name="Freeform 27">
                  <a:extLst>
                    <a:ext uri="{FF2B5EF4-FFF2-40B4-BE49-F238E27FC236}">
                      <a16:creationId xmlns:a16="http://schemas.microsoft.com/office/drawing/2014/main" id="{AB0F4122-B2C9-5C41-9C8D-7394596F56EC}"/>
                    </a:ext>
                  </a:extLst>
                </p:cNvPr>
                <p:cNvSpPr>
                  <a:spLocks/>
                </p:cNvSpPr>
                <p:nvPr/>
              </p:nvSpPr>
              <p:spPr bwMode="auto">
                <a:xfrm>
                  <a:off x="4683125" y="1089025"/>
                  <a:ext cx="150813" cy="55563"/>
                </a:xfrm>
                <a:custGeom>
                  <a:avLst/>
                  <a:gdLst/>
                  <a:ahLst/>
                  <a:cxnLst>
                    <a:cxn ang="0">
                      <a:pos x="114" y="19"/>
                    </a:cxn>
                    <a:cxn ang="0">
                      <a:pos x="69" y="41"/>
                    </a:cxn>
                    <a:cxn ang="0">
                      <a:pos x="54" y="34"/>
                    </a:cxn>
                    <a:cxn ang="0">
                      <a:pos x="28" y="34"/>
                    </a:cxn>
                    <a:cxn ang="0">
                      <a:pos x="23" y="26"/>
                    </a:cxn>
                    <a:cxn ang="0">
                      <a:pos x="32" y="26"/>
                    </a:cxn>
                    <a:cxn ang="0">
                      <a:pos x="43" y="24"/>
                    </a:cxn>
                    <a:cxn ang="0">
                      <a:pos x="22" y="23"/>
                    </a:cxn>
                    <a:cxn ang="0">
                      <a:pos x="6" y="18"/>
                    </a:cxn>
                    <a:cxn ang="0">
                      <a:pos x="0" y="7"/>
                    </a:cxn>
                    <a:cxn ang="0">
                      <a:pos x="6" y="7"/>
                    </a:cxn>
                    <a:cxn ang="0">
                      <a:pos x="15" y="8"/>
                    </a:cxn>
                    <a:cxn ang="0">
                      <a:pos x="15" y="6"/>
                    </a:cxn>
                    <a:cxn ang="0">
                      <a:pos x="23" y="6"/>
                    </a:cxn>
                    <a:cxn ang="0">
                      <a:pos x="21" y="2"/>
                    </a:cxn>
                    <a:cxn ang="0">
                      <a:pos x="33" y="2"/>
                    </a:cxn>
                    <a:cxn ang="0">
                      <a:pos x="51" y="11"/>
                    </a:cxn>
                    <a:cxn ang="0">
                      <a:pos x="62" y="0"/>
                    </a:cxn>
                    <a:cxn ang="0">
                      <a:pos x="67" y="0"/>
                    </a:cxn>
                    <a:cxn ang="0">
                      <a:pos x="67" y="12"/>
                    </a:cxn>
                    <a:cxn ang="0">
                      <a:pos x="80" y="7"/>
                    </a:cxn>
                    <a:cxn ang="0">
                      <a:pos x="95" y="7"/>
                    </a:cxn>
                    <a:cxn ang="0">
                      <a:pos x="114" y="19"/>
                    </a:cxn>
                  </a:cxnLst>
                  <a:rect l="0" t="0" r="r" b="b"/>
                  <a:pathLst>
                    <a:path w="114" h="41">
                      <a:moveTo>
                        <a:pt x="114" y="19"/>
                      </a:moveTo>
                      <a:cubicBezTo>
                        <a:pt x="104" y="26"/>
                        <a:pt x="82" y="41"/>
                        <a:pt x="69" y="41"/>
                      </a:cubicBezTo>
                      <a:cubicBezTo>
                        <a:pt x="61" y="41"/>
                        <a:pt x="57" y="39"/>
                        <a:pt x="54" y="34"/>
                      </a:cubicBezTo>
                      <a:cubicBezTo>
                        <a:pt x="28" y="34"/>
                        <a:pt x="28" y="34"/>
                        <a:pt x="28" y="34"/>
                      </a:cubicBezTo>
                      <a:cubicBezTo>
                        <a:pt x="25" y="32"/>
                        <a:pt x="23" y="30"/>
                        <a:pt x="23" y="26"/>
                      </a:cubicBezTo>
                      <a:cubicBezTo>
                        <a:pt x="26" y="26"/>
                        <a:pt x="31" y="26"/>
                        <a:pt x="32" y="26"/>
                      </a:cubicBezTo>
                      <a:cubicBezTo>
                        <a:pt x="36" y="25"/>
                        <a:pt x="40" y="25"/>
                        <a:pt x="43" y="24"/>
                      </a:cubicBezTo>
                      <a:cubicBezTo>
                        <a:pt x="41" y="24"/>
                        <a:pt x="23" y="23"/>
                        <a:pt x="22" y="23"/>
                      </a:cubicBezTo>
                      <a:cubicBezTo>
                        <a:pt x="14" y="23"/>
                        <a:pt x="6" y="28"/>
                        <a:pt x="6" y="18"/>
                      </a:cubicBezTo>
                      <a:cubicBezTo>
                        <a:pt x="3" y="15"/>
                        <a:pt x="0" y="12"/>
                        <a:pt x="0" y="7"/>
                      </a:cubicBezTo>
                      <a:cubicBezTo>
                        <a:pt x="6" y="7"/>
                        <a:pt x="6" y="7"/>
                        <a:pt x="6" y="7"/>
                      </a:cubicBezTo>
                      <a:cubicBezTo>
                        <a:pt x="9" y="9"/>
                        <a:pt x="13" y="10"/>
                        <a:pt x="15" y="8"/>
                      </a:cubicBezTo>
                      <a:cubicBezTo>
                        <a:pt x="15" y="6"/>
                        <a:pt x="15" y="6"/>
                        <a:pt x="15" y="6"/>
                      </a:cubicBezTo>
                      <a:cubicBezTo>
                        <a:pt x="23" y="6"/>
                        <a:pt x="23" y="6"/>
                        <a:pt x="23" y="6"/>
                      </a:cubicBezTo>
                      <a:cubicBezTo>
                        <a:pt x="21" y="2"/>
                        <a:pt x="21" y="2"/>
                        <a:pt x="21" y="2"/>
                      </a:cubicBezTo>
                      <a:cubicBezTo>
                        <a:pt x="33" y="2"/>
                        <a:pt x="33" y="2"/>
                        <a:pt x="33" y="2"/>
                      </a:cubicBezTo>
                      <a:cubicBezTo>
                        <a:pt x="36" y="4"/>
                        <a:pt x="48" y="11"/>
                        <a:pt x="51" y="11"/>
                      </a:cubicBezTo>
                      <a:cubicBezTo>
                        <a:pt x="56" y="11"/>
                        <a:pt x="59" y="2"/>
                        <a:pt x="62" y="0"/>
                      </a:cubicBezTo>
                      <a:cubicBezTo>
                        <a:pt x="67" y="0"/>
                        <a:pt x="67" y="0"/>
                        <a:pt x="67" y="0"/>
                      </a:cubicBezTo>
                      <a:cubicBezTo>
                        <a:pt x="67" y="6"/>
                        <a:pt x="66" y="8"/>
                        <a:pt x="67" y="12"/>
                      </a:cubicBezTo>
                      <a:cubicBezTo>
                        <a:pt x="71" y="12"/>
                        <a:pt x="73" y="7"/>
                        <a:pt x="80" y="7"/>
                      </a:cubicBezTo>
                      <a:cubicBezTo>
                        <a:pt x="91" y="7"/>
                        <a:pt x="88" y="7"/>
                        <a:pt x="95" y="7"/>
                      </a:cubicBezTo>
                      <a:cubicBezTo>
                        <a:pt x="103" y="7"/>
                        <a:pt x="112" y="14"/>
                        <a:pt x="114" y="19"/>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04" name="Freeform 28">
                  <a:extLst>
                    <a:ext uri="{FF2B5EF4-FFF2-40B4-BE49-F238E27FC236}">
                      <a16:creationId xmlns:a16="http://schemas.microsoft.com/office/drawing/2014/main" id="{7008E404-FE26-B948-8868-2F55687945F2}"/>
                    </a:ext>
                  </a:extLst>
                </p:cNvPr>
                <p:cNvSpPr>
                  <a:spLocks/>
                </p:cNvSpPr>
                <p:nvPr/>
              </p:nvSpPr>
              <p:spPr bwMode="auto">
                <a:xfrm>
                  <a:off x="4219575" y="1841500"/>
                  <a:ext cx="73025" cy="87313"/>
                </a:xfrm>
                <a:custGeom>
                  <a:avLst/>
                  <a:gdLst/>
                  <a:ahLst/>
                  <a:cxnLst>
                    <a:cxn ang="0">
                      <a:pos x="9" y="19"/>
                    </a:cxn>
                    <a:cxn ang="0">
                      <a:pos x="22" y="14"/>
                    </a:cxn>
                    <a:cxn ang="0">
                      <a:pos x="19" y="8"/>
                    </a:cxn>
                    <a:cxn ang="0">
                      <a:pos x="32" y="0"/>
                    </a:cxn>
                    <a:cxn ang="0">
                      <a:pos x="40" y="0"/>
                    </a:cxn>
                    <a:cxn ang="0">
                      <a:pos x="55" y="18"/>
                    </a:cxn>
                    <a:cxn ang="0">
                      <a:pos x="47" y="24"/>
                    </a:cxn>
                    <a:cxn ang="0">
                      <a:pos x="47" y="39"/>
                    </a:cxn>
                    <a:cxn ang="0">
                      <a:pos x="47" y="52"/>
                    </a:cxn>
                    <a:cxn ang="0">
                      <a:pos x="35" y="54"/>
                    </a:cxn>
                    <a:cxn ang="0">
                      <a:pos x="19" y="64"/>
                    </a:cxn>
                    <a:cxn ang="0">
                      <a:pos x="11" y="65"/>
                    </a:cxn>
                    <a:cxn ang="0">
                      <a:pos x="0" y="55"/>
                    </a:cxn>
                    <a:cxn ang="0">
                      <a:pos x="13" y="33"/>
                    </a:cxn>
                    <a:cxn ang="0">
                      <a:pos x="4" y="23"/>
                    </a:cxn>
                    <a:cxn ang="0">
                      <a:pos x="9" y="19"/>
                    </a:cxn>
                  </a:cxnLst>
                  <a:rect l="0" t="0" r="r" b="b"/>
                  <a:pathLst>
                    <a:path w="55" h="65">
                      <a:moveTo>
                        <a:pt x="9" y="19"/>
                      </a:moveTo>
                      <a:cubicBezTo>
                        <a:pt x="12" y="19"/>
                        <a:pt x="19" y="16"/>
                        <a:pt x="22" y="14"/>
                      </a:cubicBezTo>
                      <a:cubicBezTo>
                        <a:pt x="20" y="11"/>
                        <a:pt x="19" y="10"/>
                        <a:pt x="19" y="8"/>
                      </a:cubicBezTo>
                      <a:cubicBezTo>
                        <a:pt x="19" y="5"/>
                        <a:pt x="28" y="0"/>
                        <a:pt x="32" y="0"/>
                      </a:cubicBezTo>
                      <a:cubicBezTo>
                        <a:pt x="35" y="0"/>
                        <a:pt x="37" y="0"/>
                        <a:pt x="40" y="0"/>
                      </a:cubicBezTo>
                      <a:cubicBezTo>
                        <a:pt x="50" y="0"/>
                        <a:pt x="55" y="10"/>
                        <a:pt x="55" y="18"/>
                      </a:cubicBezTo>
                      <a:cubicBezTo>
                        <a:pt x="55" y="21"/>
                        <a:pt x="47" y="21"/>
                        <a:pt x="47" y="24"/>
                      </a:cubicBezTo>
                      <a:cubicBezTo>
                        <a:pt x="47" y="27"/>
                        <a:pt x="47" y="39"/>
                        <a:pt x="47" y="39"/>
                      </a:cubicBezTo>
                      <a:cubicBezTo>
                        <a:pt x="47" y="43"/>
                        <a:pt x="50" y="48"/>
                        <a:pt x="47" y="52"/>
                      </a:cubicBezTo>
                      <a:cubicBezTo>
                        <a:pt x="44" y="54"/>
                        <a:pt x="40" y="54"/>
                        <a:pt x="35" y="54"/>
                      </a:cubicBezTo>
                      <a:cubicBezTo>
                        <a:pt x="28" y="54"/>
                        <a:pt x="23" y="61"/>
                        <a:pt x="19" y="64"/>
                      </a:cubicBezTo>
                      <a:cubicBezTo>
                        <a:pt x="17" y="65"/>
                        <a:pt x="13" y="65"/>
                        <a:pt x="11" y="65"/>
                      </a:cubicBezTo>
                      <a:cubicBezTo>
                        <a:pt x="6" y="65"/>
                        <a:pt x="0" y="60"/>
                        <a:pt x="0" y="55"/>
                      </a:cubicBezTo>
                      <a:cubicBezTo>
                        <a:pt x="0" y="44"/>
                        <a:pt x="11" y="43"/>
                        <a:pt x="13" y="33"/>
                      </a:cubicBezTo>
                      <a:cubicBezTo>
                        <a:pt x="8" y="30"/>
                        <a:pt x="4" y="28"/>
                        <a:pt x="4" y="23"/>
                      </a:cubicBezTo>
                      <a:cubicBezTo>
                        <a:pt x="4" y="18"/>
                        <a:pt x="8" y="19"/>
                        <a:pt x="9" y="19"/>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05" name="Freeform 29">
                  <a:extLst>
                    <a:ext uri="{FF2B5EF4-FFF2-40B4-BE49-F238E27FC236}">
                      <a16:creationId xmlns:a16="http://schemas.microsoft.com/office/drawing/2014/main" id="{9D8A1022-0D26-D142-80BC-92379596C6E1}"/>
                    </a:ext>
                  </a:extLst>
                </p:cNvPr>
                <p:cNvSpPr>
                  <a:spLocks/>
                </p:cNvSpPr>
                <p:nvPr/>
              </p:nvSpPr>
              <p:spPr bwMode="auto">
                <a:xfrm>
                  <a:off x="4276725" y="1758950"/>
                  <a:ext cx="139700" cy="203200"/>
                </a:xfrm>
                <a:custGeom>
                  <a:avLst/>
                  <a:gdLst/>
                  <a:ahLst/>
                  <a:cxnLst>
                    <a:cxn ang="0">
                      <a:pos x="96" y="102"/>
                    </a:cxn>
                    <a:cxn ang="0">
                      <a:pos x="91" y="128"/>
                    </a:cxn>
                    <a:cxn ang="0">
                      <a:pos x="100" y="133"/>
                    </a:cxn>
                    <a:cxn ang="0">
                      <a:pos x="70" y="139"/>
                    </a:cxn>
                    <a:cxn ang="0">
                      <a:pos x="39" y="141"/>
                    </a:cxn>
                    <a:cxn ang="0">
                      <a:pos x="26" y="148"/>
                    </a:cxn>
                    <a:cxn ang="0">
                      <a:pos x="16" y="152"/>
                    </a:cxn>
                    <a:cxn ang="0">
                      <a:pos x="32" y="133"/>
                    </a:cxn>
                    <a:cxn ang="0">
                      <a:pos x="46" y="124"/>
                    </a:cxn>
                    <a:cxn ang="0">
                      <a:pos x="26" y="123"/>
                    </a:cxn>
                    <a:cxn ang="0">
                      <a:pos x="19" y="123"/>
                    </a:cxn>
                    <a:cxn ang="0">
                      <a:pos x="28" y="96"/>
                    </a:cxn>
                    <a:cxn ang="0">
                      <a:pos x="48" y="81"/>
                    </a:cxn>
                    <a:cxn ang="0">
                      <a:pos x="40" y="70"/>
                    </a:cxn>
                    <a:cxn ang="0">
                      <a:pos x="26" y="72"/>
                    </a:cxn>
                    <a:cxn ang="0">
                      <a:pos x="23" y="59"/>
                    </a:cxn>
                    <a:cxn ang="0">
                      <a:pos x="16" y="49"/>
                    </a:cxn>
                    <a:cxn ang="0">
                      <a:pos x="12" y="55"/>
                    </a:cxn>
                    <a:cxn ang="0">
                      <a:pos x="14" y="45"/>
                    </a:cxn>
                    <a:cxn ang="0">
                      <a:pos x="8" y="38"/>
                    </a:cxn>
                    <a:cxn ang="0">
                      <a:pos x="11" y="29"/>
                    </a:cxn>
                    <a:cxn ang="0">
                      <a:pos x="8" y="20"/>
                    </a:cxn>
                    <a:cxn ang="0">
                      <a:pos x="12" y="21"/>
                    </a:cxn>
                    <a:cxn ang="0">
                      <a:pos x="16" y="14"/>
                    </a:cxn>
                    <a:cxn ang="0">
                      <a:pos x="25" y="0"/>
                    </a:cxn>
                    <a:cxn ang="0">
                      <a:pos x="42" y="4"/>
                    </a:cxn>
                    <a:cxn ang="0">
                      <a:pos x="33" y="19"/>
                    </a:cxn>
                    <a:cxn ang="0">
                      <a:pos x="47" y="46"/>
                    </a:cxn>
                    <a:cxn ang="0">
                      <a:pos x="53" y="50"/>
                    </a:cxn>
                    <a:cxn ang="0">
                      <a:pos x="84" y="89"/>
                    </a:cxn>
                    <a:cxn ang="0">
                      <a:pos x="87" y="102"/>
                    </a:cxn>
                    <a:cxn ang="0">
                      <a:pos x="92" y="102"/>
                    </a:cxn>
                  </a:cxnLst>
                  <a:rect l="0" t="0" r="r" b="b"/>
                  <a:pathLst>
                    <a:path w="105" h="152">
                      <a:moveTo>
                        <a:pt x="90" y="103"/>
                      </a:moveTo>
                      <a:cubicBezTo>
                        <a:pt x="93" y="101"/>
                        <a:pt x="92" y="102"/>
                        <a:pt x="96" y="102"/>
                      </a:cubicBezTo>
                      <a:cubicBezTo>
                        <a:pt x="101" y="102"/>
                        <a:pt x="105" y="106"/>
                        <a:pt x="105" y="110"/>
                      </a:cubicBezTo>
                      <a:cubicBezTo>
                        <a:pt x="105" y="118"/>
                        <a:pt x="94" y="122"/>
                        <a:pt x="91" y="128"/>
                      </a:cubicBezTo>
                      <a:cubicBezTo>
                        <a:pt x="95" y="129"/>
                        <a:pt x="97" y="130"/>
                        <a:pt x="100" y="130"/>
                      </a:cubicBezTo>
                      <a:cubicBezTo>
                        <a:pt x="100" y="133"/>
                        <a:pt x="100" y="133"/>
                        <a:pt x="100" y="133"/>
                      </a:cubicBezTo>
                      <a:cubicBezTo>
                        <a:pt x="96" y="137"/>
                        <a:pt x="93" y="139"/>
                        <a:pt x="87" y="139"/>
                      </a:cubicBezTo>
                      <a:cubicBezTo>
                        <a:pt x="82" y="139"/>
                        <a:pt x="72" y="139"/>
                        <a:pt x="70" y="139"/>
                      </a:cubicBezTo>
                      <a:cubicBezTo>
                        <a:pt x="65" y="139"/>
                        <a:pt x="53" y="143"/>
                        <a:pt x="47" y="143"/>
                      </a:cubicBezTo>
                      <a:cubicBezTo>
                        <a:pt x="44" y="143"/>
                        <a:pt x="42" y="141"/>
                        <a:pt x="39" y="141"/>
                      </a:cubicBezTo>
                      <a:cubicBezTo>
                        <a:pt x="34" y="141"/>
                        <a:pt x="32" y="144"/>
                        <a:pt x="32" y="148"/>
                      </a:cubicBezTo>
                      <a:cubicBezTo>
                        <a:pt x="26" y="148"/>
                        <a:pt x="26" y="148"/>
                        <a:pt x="26" y="148"/>
                      </a:cubicBezTo>
                      <a:cubicBezTo>
                        <a:pt x="23" y="148"/>
                        <a:pt x="21" y="150"/>
                        <a:pt x="19" y="152"/>
                      </a:cubicBezTo>
                      <a:cubicBezTo>
                        <a:pt x="16" y="152"/>
                        <a:pt x="16" y="152"/>
                        <a:pt x="16" y="152"/>
                      </a:cubicBezTo>
                      <a:cubicBezTo>
                        <a:pt x="16" y="149"/>
                        <a:pt x="16" y="149"/>
                        <a:pt x="16" y="149"/>
                      </a:cubicBezTo>
                      <a:cubicBezTo>
                        <a:pt x="17" y="147"/>
                        <a:pt x="30" y="133"/>
                        <a:pt x="32" y="133"/>
                      </a:cubicBezTo>
                      <a:cubicBezTo>
                        <a:pt x="38" y="131"/>
                        <a:pt x="47" y="133"/>
                        <a:pt x="47" y="127"/>
                      </a:cubicBezTo>
                      <a:cubicBezTo>
                        <a:pt x="47" y="126"/>
                        <a:pt x="46" y="125"/>
                        <a:pt x="46" y="124"/>
                      </a:cubicBezTo>
                      <a:cubicBezTo>
                        <a:pt x="44" y="126"/>
                        <a:pt x="41" y="128"/>
                        <a:pt x="38" y="128"/>
                      </a:cubicBezTo>
                      <a:cubicBezTo>
                        <a:pt x="32" y="128"/>
                        <a:pt x="30" y="123"/>
                        <a:pt x="26" y="123"/>
                      </a:cubicBezTo>
                      <a:cubicBezTo>
                        <a:pt x="23" y="123"/>
                        <a:pt x="23" y="125"/>
                        <a:pt x="21" y="125"/>
                      </a:cubicBezTo>
                      <a:cubicBezTo>
                        <a:pt x="20" y="125"/>
                        <a:pt x="19" y="124"/>
                        <a:pt x="19" y="123"/>
                      </a:cubicBezTo>
                      <a:cubicBezTo>
                        <a:pt x="19" y="116"/>
                        <a:pt x="31" y="116"/>
                        <a:pt x="31" y="109"/>
                      </a:cubicBezTo>
                      <a:cubicBezTo>
                        <a:pt x="31" y="103"/>
                        <a:pt x="28" y="101"/>
                        <a:pt x="28" y="96"/>
                      </a:cubicBezTo>
                      <a:cubicBezTo>
                        <a:pt x="36" y="96"/>
                        <a:pt x="45" y="92"/>
                        <a:pt x="48" y="88"/>
                      </a:cubicBezTo>
                      <a:cubicBezTo>
                        <a:pt x="48" y="81"/>
                        <a:pt x="48" y="81"/>
                        <a:pt x="48" y="81"/>
                      </a:cubicBezTo>
                      <a:cubicBezTo>
                        <a:pt x="43" y="82"/>
                        <a:pt x="37" y="81"/>
                        <a:pt x="37" y="77"/>
                      </a:cubicBezTo>
                      <a:cubicBezTo>
                        <a:pt x="37" y="73"/>
                        <a:pt x="39" y="72"/>
                        <a:pt x="40" y="70"/>
                      </a:cubicBezTo>
                      <a:cubicBezTo>
                        <a:pt x="39" y="70"/>
                        <a:pt x="38" y="70"/>
                        <a:pt x="36" y="70"/>
                      </a:cubicBezTo>
                      <a:cubicBezTo>
                        <a:pt x="32" y="70"/>
                        <a:pt x="30" y="72"/>
                        <a:pt x="26" y="72"/>
                      </a:cubicBezTo>
                      <a:cubicBezTo>
                        <a:pt x="22" y="72"/>
                        <a:pt x="19" y="72"/>
                        <a:pt x="19" y="69"/>
                      </a:cubicBezTo>
                      <a:cubicBezTo>
                        <a:pt x="19" y="65"/>
                        <a:pt x="23" y="63"/>
                        <a:pt x="23" y="59"/>
                      </a:cubicBezTo>
                      <a:cubicBezTo>
                        <a:pt x="23" y="55"/>
                        <a:pt x="22" y="55"/>
                        <a:pt x="23" y="51"/>
                      </a:cubicBezTo>
                      <a:cubicBezTo>
                        <a:pt x="20" y="51"/>
                        <a:pt x="17" y="50"/>
                        <a:pt x="16" y="49"/>
                      </a:cubicBezTo>
                      <a:cubicBezTo>
                        <a:pt x="14" y="52"/>
                        <a:pt x="15" y="54"/>
                        <a:pt x="16" y="55"/>
                      </a:cubicBezTo>
                      <a:cubicBezTo>
                        <a:pt x="12" y="55"/>
                        <a:pt x="12" y="55"/>
                        <a:pt x="12" y="55"/>
                      </a:cubicBezTo>
                      <a:cubicBezTo>
                        <a:pt x="12" y="52"/>
                        <a:pt x="12" y="51"/>
                        <a:pt x="12" y="48"/>
                      </a:cubicBezTo>
                      <a:cubicBezTo>
                        <a:pt x="12" y="47"/>
                        <a:pt x="13" y="46"/>
                        <a:pt x="14" y="45"/>
                      </a:cubicBezTo>
                      <a:cubicBezTo>
                        <a:pt x="14" y="41"/>
                        <a:pt x="14" y="41"/>
                        <a:pt x="14" y="41"/>
                      </a:cubicBezTo>
                      <a:cubicBezTo>
                        <a:pt x="12" y="41"/>
                        <a:pt x="8" y="40"/>
                        <a:pt x="8" y="38"/>
                      </a:cubicBezTo>
                      <a:cubicBezTo>
                        <a:pt x="8" y="36"/>
                        <a:pt x="11" y="32"/>
                        <a:pt x="11" y="32"/>
                      </a:cubicBezTo>
                      <a:cubicBezTo>
                        <a:pt x="11" y="29"/>
                        <a:pt x="11" y="29"/>
                        <a:pt x="11" y="29"/>
                      </a:cubicBezTo>
                      <a:cubicBezTo>
                        <a:pt x="4" y="27"/>
                        <a:pt x="0" y="26"/>
                        <a:pt x="0" y="20"/>
                      </a:cubicBezTo>
                      <a:cubicBezTo>
                        <a:pt x="8" y="20"/>
                        <a:pt x="8" y="20"/>
                        <a:pt x="8" y="20"/>
                      </a:cubicBezTo>
                      <a:cubicBezTo>
                        <a:pt x="8" y="23"/>
                        <a:pt x="10" y="24"/>
                        <a:pt x="11" y="24"/>
                      </a:cubicBezTo>
                      <a:cubicBezTo>
                        <a:pt x="12" y="24"/>
                        <a:pt x="12" y="22"/>
                        <a:pt x="12" y="21"/>
                      </a:cubicBezTo>
                      <a:cubicBezTo>
                        <a:pt x="12" y="21"/>
                        <a:pt x="10" y="20"/>
                        <a:pt x="10" y="19"/>
                      </a:cubicBezTo>
                      <a:cubicBezTo>
                        <a:pt x="10" y="15"/>
                        <a:pt x="13" y="14"/>
                        <a:pt x="16" y="14"/>
                      </a:cubicBezTo>
                      <a:cubicBezTo>
                        <a:pt x="16" y="10"/>
                        <a:pt x="18" y="8"/>
                        <a:pt x="18" y="6"/>
                      </a:cubicBezTo>
                      <a:cubicBezTo>
                        <a:pt x="18" y="4"/>
                        <a:pt x="23" y="0"/>
                        <a:pt x="25" y="0"/>
                      </a:cubicBezTo>
                      <a:cubicBezTo>
                        <a:pt x="30" y="0"/>
                        <a:pt x="35" y="0"/>
                        <a:pt x="38" y="0"/>
                      </a:cubicBezTo>
                      <a:cubicBezTo>
                        <a:pt x="40" y="0"/>
                        <a:pt x="42" y="3"/>
                        <a:pt x="42" y="4"/>
                      </a:cubicBezTo>
                      <a:cubicBezTo>
                        <a:pt x="42" y="10"/>
                        <a:pt x="33" y="10"/>
                        <a:pt x="31" y="16"/>
                      </a:cubicBezTo>
                      <a:cubicBezTo>
                        <a:pt x="31" y="17"/>
                        <a:pt x="32" y="18"/>
                        <a:pt x="33" y="19"/>
                      </a:cubicBezTo>
                      <a:cubicBezTo>
                        <a:pt x="59" y="19"/>
                        <a:pt x="59" y="19"/>
                        <a:pt x="59" y="19"/>
                      </a:cubicBezTo>
                      <a:cubicBezTo>
                        <a:pt x="60" y="32"/>
                        <a:pt x="47" y="37"/>
                        <a:pt x="47" y="46"/>
                      </a:cubicBezTo>
                      <a:cubicBezTo>
                        <a:pt x="45" y="47"/>
                        <a:pt x="44" y="48"/>
                        <a:pt x="43" y="50"/>
                      </a:cubicBezTo>
                      <a:cubicBezTo>
                        <a:pt x="48" y="51"/>
                        <a:pt x="50" y="49"/>
                        <a:pt x="53" y="50"/>
                      </a:cubicBezTo>
                      <a:cubicBezTo>
                        <a:pt x="62" y="53"/>
                        <a:pt x="60" y="63"/>
                        <a:pt x="66" y="69"/>
                      </a:cubicBezTo>
                      <a:cubicBezTo>
                        <a:pt x="73" y="76"/>
                        <a:pt x="84" y="79"/>
                        <a:pt x="84" y="89"/>
                      </a:cubicBezTo>
                      <a:cubicBezTo>
                        <a:pt x="84" y="93"/>
                        <a:pt x="89" y="95"/>
                        <a:pt x="89" y="99"/>
                      </a:cubicBezTo>
                      <a:cubicBezTo>
                        <a:pt x="89" y="100"/>
                        <a:pt x="88" y="101"/>
                        <a:pt x="87" y="102"/>
                      </a:cubicBezTo>
                      <a:cubicBezTo>
                        <a:pt x="87" y="105"/>
                        <a:pt x="87" y="105"/>
                        <a:pt x="87" y="105"/>
                      </a:cubicBezTo>
                      <a:cubicBezTo>
                        <a:pt x="90" y="104"/>
                        <a:pt x="90" y="103"/>
                        <a:pt x="92" y="102"/>
                      </a:cubicBezTo>
                      <a:lnTo>
                        <a:pt x="90" y="103"/>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06" name="Freeform 31">
                  <a:extLst>
                    <a:ext uri="{FF2B5EF4-FFF2-40B4-BE49-F238E27FC236}">
                      <a16:creationId xmlns:a16="http://schemas.microsoft.com/office/drawing/2014/main" id="{43DCCAF9-7BC3-2642-9B33-6B10C12599C1}"/>
                    </a:ext>
                  </a:extLst>
                </p:cNvPr>
                <p:cNvSpPr>
                  <a:spLocks/>
                </p:cNvSpPr>
                <p:nvPr/>
              </p:nvSpPr>
              <p:spPr bwMode="auto">
                <a:xfrm>
                  <a:off x="4592638" y="2203450"/>
                  <a:ext cx="46038" cy="30163"/>
                </a:xfrm>
                <a:custGeom>
                  <a:avLst/>
                  <a:gdLst/>
                  <a:ahLst/>
                  <a:cxnLst>
                    <a:cxn ang="0">
                      <a:pos x="0" y="5"/>
                    </a:cxn>
                    <a:cxn ang="0">
                      <a:pos x="0" y="8"/>
                    </a:cxn>
                    <a:cxn ang="0">
                      <a:pos x="7" y="10"/>
                    </a:cxn>
                    <a:cxn ang="0">
                      <a:pos x="27" y="21"/>
                    </a:cxn>
                    <a:cxn ang="0">
                      <a:pos x="30" y="23"/>
                    </a:cxn>
                    <a:cxn ang="0">
                      <a:pos x="33" y="20"/>
                    </a:cxn>
                    <a:cxn ang="0">
                      <a:pos x="31" y="13"/>
                    </a:cxn>
                    <a:cxn ang="0">
                      <a:pos x="33" y="8"/>
                    </a:cxn>
                    <a:cxn ang="0">
                      <a:pos x="35" y="3"/>
                    </a:cxn>
                    <a:cxn ang="0">
                      <a:pos x="20" y="6"/>
                    </a:cxn>
                    <a:cxn ang="0">
                      <a:pos x="0" y="5"/>
                    </a:cxn>
                  </a:cxnLst>
                  <a:rect l="0" t="0" r="r" b="b"/>
                  <a:pathLst>
                    <a:path w="35" h="23">
                      <a:moveTo>
                        <a:pt x="0" y="5"/>
                      </a:moveTo>
                      <a:cubicBezTo>
                        <a:pt x="0" y="8"/>
                        <a:pt x="0" y="8"/>
                        <a:pt x="0" y="8"/>
                      </a:cubicBezTo>
                      <a:cubicBezTo>
                        <a:pt x="2" y="10"/>
                        <a:pt x="5" y="10"/>
                        <a:pt x="7" y="10"/>
                      </a:cubicBezTo>
                      <a:cubicBezTo>
                        <a:pt x="14" y="12"/>
                        <a:pt x="19" y="20"/>
                        <a:pt x="27" y="21"/>
                      </a:cubicBezTo>
                      <a:cubicBezTo>
                        <a:pt x="27" y="23"/>
                        <a:pt x="29" y="23"/>
                        <a:pt x="30" y="23"/>
                      </a:cubicBezTo>
                      <a:cubicBezTo>
                        <a:pt x="32" y="23"/>
                        <a:pt x="33" y="21"/>
                        <a:pt x="33" y="20"/>
                      </a:cubicBezTo>
                      <a:cubicBezTo>
                        <a:pt x="33" y="17"/>
                        <a:pt x="31" y="16"/>
                        <a:pt x="31" y="13"/>
                      </a:cubicBezTo>
                      <a:cubicBezTo>
                        <a:pt x="31" y="11"/>
                        <a:pt x="33" y="8"/>
                        <a:pt x="33" y="8"/>
                      </a:cubicBezTo>
                      <a:cubicBezTo>
                        <a:pt x="35" y="3"/>
                        <a:pt x="35" y="3"/>
                        <a:pt x="35" y="3"/>
                      </a:cubicBezTo>
                      <a:cubicBezTo>
                        <a:pt x="28" y="2"/>
                        <a:pt x="25" y="6"/>
                        <a:pt x="20" y="6"/>
                      </a:cubicBezTo>
                      <a:cubicBezTo>
                        <a:pt x="14" y="6"/>
                        <a:pt x="10" y="0"/>
                        <a:pt x="0" y="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07" name="Freeform 32">
                  <a:extLst>
                    <a:ext uri="{FF2B5EF4-FFF2-40B4-BE49-F238E27FC236}">
                      <a16:creationId xmlns:a16="http://schemas.microsoft.com/office/drawing/2014/main" id="{EFAE157D-F8DE-B24C-BFF6-5A92F86C3078}"/>
                    </a:ext>
                  </a:extLst>
                </p:cNvPr>
                <p:cNvSpPr>
                  <a:spLocks/>
                </p:cNvSpPr>
                <p:nvPr/>
              </p:nvSpPr>
              <p:spPr bwMode="auto">
                <a:xfrm>
                  <a:off x="4527550" y="2111375"/>
                  <a:ext cx="15875" cy="30163"/>
                </a:xfrm>
                <a:custGeom>
                  <a:avLst/>
                  <a:gdLst/>
                  <a:ahLst/>
                  <a:cxnLst>
                    <a:cxn ang="0">
                      <a:pos x="3" y="5"/>
                    </a:cxn>
                    <a:cxn ang="0">
                      <a:pos x="10" y="0"/>
                    </a:cxn>
                    <a:cxn ang="0">
                      <a:pos x="12" y="5"/>
                    </a:cxn>
                    <a:cxn ang="0">
                      <a:pos x="8" y="23"/>
                    </a:cxn>
                    <a:cxn ang="0">
                      <a:pos x="0" y="6"/>
                    </a:cxn>
                    <a:cxn ang="0">
                      <a:pos x="3" y="5"/>
                    </a:cxn>
                  </a:cxnLst>
                  <a:rect l="0" t="0" r="r" b="b"/>
                  <a:pathLst>
                    <a:path w="12" h="23">
                      <a:moveTo>
                        <a:pt x="3" y="5"/>
                      </a:moveTo>
                      <a:cubicBezTo>
                        <a:pt x="6" y="5"/>
                        <a:pt x="8" y="1"/>
                        <a:pt x="10" y="0"/>
                      </a:cubicBezTo>
                      <a:cubicBezTo>
                        <a:pt x="10" y="3"/>
                        <a:pt x="11" y="5"/>
                        <a:pt x="12" y="5"/>
                      </a:cubicBezTo>
                      <a:cubicBezTo>
                        <a:pt x="11" y="11"/>
                        <a:pt x="10" y="20"/>
                        <a:pt x="8" y="23"/>
                      </a:cubicBezTo>
                      <a:cubicBezTo>
                        <a:pt x="4" y="22"/>
                        <a:pt x="2" y="9"/>
                        <a:pt x="0" y="6"/>
                      </a:cubicBezTo>
                      <a:cubicBezTo>
                        <a:pt x="1" y="6"/>
                        <a:pt x="2" y="5"/>
                        <a:pt x="3" y="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08" name="Freeform 33">
                  <a:extLst>
                    <a:ext uri="{FF2B5EF4-FFF2-40B4-BE49-F238E27FC236}">
                      <a16:creationId xmlns:a16="http://schemas.microsoft.com/office/drawing/2014/main" id="{123EADDC-CD27-C943-A634-4D15EE80D77A}"/>
                    </a:ext>
                  </a:extLst>
                </p:cNvPr>
                <p:cNvSpPr>
                  <a:spLocks/>
                </p:cNvSpPr>
                <p:nvPr/>
              </p:nvSpPr>
              <p:spPr bwMode="auto">
                <a:xfrm>
                  <a:off x="4524375" y="2144713"/>
                  <a:ext cx="25400" cy="44450"/>
                </a:xfrm>
                <a:custGeom>
                  <a:avLst/>
                  <a:gdLst/>
                  <a:ahLst/>
                  <a:cxnLst>
                    <a:cxn ang="0">
                      <a:pos x="5" y="15"/>
                    </a:cxn>
                    <a:cxn ang="0">
                      <a:pos x="0" y="6"/>
                    </a:cxn>
                    <a:cxn ang="0">
                      <a:pos x="9" y="0"/>
                    </a:cxn>
                    <a:cxn ang="0">
                      <a:pos x="15" y="3"/>
                    </a:cxn>
                    <a:cxn ang="0">
                      <a:pos x="18" y="21"/>
                    </a:cxn>
                    <a:cxn ang="0">
                      <a:pos x="6" y="33"/>
                    </a:cxn>
                    <a:cxn ang="0">
                      <a:pos x="2" y="24"/>
                    </a:cxn>
                    <a:cxn ang="0">
                      <a:pos x="5" y="15"/>
                    </a:cxn>
                  </a:cxnLst>
                  <a:rect l="0" t="0" r="r" b="b"/>
                  <a:pathLst>
                    <a:path w="19" h="33">
                      <a:moveTo>
                        <a:pt x="5" y="15"/>
                      </a:moveTo>
                      <a:cubicBezTo>
                        <a:pt x="5" y="12"/>
                        <a:pt x="1" y="9"/>
                        <a:pt x="0" y="6"/>
                      </a:cubicBezTo>
                      <a:cubicBezTo>
                        <a:pt x="5" y="4"/>
                        <a:pt x="5" y="0"/>
                        <a:pt x="9" y="0"/>
                      </a:cubicBezTo>
                      <a:cubicBezTo>
                        <a:pt x="13" y="0"/>
                        <a:pt x="14" y="3"/>
                        <a:pt x="15" y="3"/>
                      </a:cubicBezTo>
                      <a:cubicBezTo>
                        <a:pt x="19" y="10"/>
                        <a:pt x="18" y="14"/>
                        <a:pt x="18" y="21"/>
                      </a:cubicBezTo>
                      <a:cubicBezTo>
                        <a:pt x="18" y="27"/>
                        <a:pt x="10" y="33"/>
                        <a:pt x="6" y="33"/>
                      </a:cubicBezTo>
                      <a:cubicBezTo>
                        <a:pt x="2" y="33"/>
                        <a:pt x="2" y="27"/>
                        <a:pt x="2" y="24"/>
                      </a:cubicBezTo>
                      <a:cubicBezTo>
                        <a:pt x="2" y="20"/>
                        <a:pt x="5" y="18"/>
                        <a:pt x="5" y="1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09" name="Freeform 34">
                  <a:extLst>
                    <a:ext uri="{FF2B5EF4-FFF2-40B4-BE49-F238E27FC236}">
                      <a16:creationId xmlns:a16="http://schemas.microsoft.com/office/drawing/2014/main" id="{15410492-8B3D-EA41-B953-AE26DFCD9F58}"/>
                    </a:ext>
                  </a:extLst>
                </p:cNvPr>
                <p:cNvSpPr>
                  <a:spLocks/>
                </p:cNvSpPr>
                <p:nvPr/>
              </p:nvSpPr>
              <p:spPr bwMode="auto">
                <a:xfrm>
                  <a:off x="4429125" y="2171700"/>
                  <a:ext cx="12700" cy="9525"/>
                </a:xfrm>
                <a:custGeom>
                  <a:avLst/>
                  <a:gdLst/>
                  <a:ahLst/>
                  <a:cxnLst>
                    <a:cxn ang="0">
                      <a:pos x="9" y="5"/>
                    </a:cxn>
                    <a:cxn ang="0">
                      <a:pos x="6" y="7"/>
                    </a:cxn>
                    <a:cxn ang="0">
                      <a:pos x="0" y="3"/>
                    </a:cxn>
                    <a:cxn ang="0">
                      <a:pos x="7" y="0"/>
                    </a:cxn>
                    <a:cxn ang="0">
                      <a:pos x="9" y="5"/>
                    </a:cxn>
                  </a:cxnLst>
                  <a:rect l="0" t="0" r="r" b="b"/>
                  <a:pathLst>
                    <a:path w="9" h="7">
                      <a:moveTo>
                        <a:pt x="9" y="5"/>
                      </a:moveTo>
                      <a:cubicBezTo>
                        <a:pt x="9" y="6"/>
                        <a:pt x="7" y="7"/>
                        <a:pt x="6" y="7"/>
                      </a:cubicBezTo>
                      <a:cubicBezTo>
                        <a:pt x="4" y="7"/>
                        <a:pt x="1" y="3"/>
                        <a:pt x="0" y="3"/>
                      </a:cubicBezTo>
                      <a:cubicBezTo>
                        <a:pt x="3" y="2"/>
                        <a:pt x="5" y="0"/>
                        <a:pt x="7" y="0"/>
                      </a:cubicBezTo>
                      <a:cubicBezTo>
                        <a:pt x="7" y="1"/>
                        <a:pt x="9" y="3"/>
                        <a:pt x="9" y="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10" name="Freeform 35">
                  <a:extLst>
                    <a:ext uri="{FF2B5EF4-FFF2-40B4-BE49-F238E27FC236}">
                      <a16:creationId xmlns:a16="http://schemas.microsoft.com/office/drawing/2014/main" id="{A8F846A4-B974-BC4C-85DB-0B1D52B4C2CC}"/>
                    </a:ext>
                  </a:extLst>
                </p:cNvPr>
                <p:cNvSpPr>
                  <a:spLocks/>
                </p:cNvSpPr>
                <p:nvPr/>
              </p:nvSpPr>
              <p:spPr bwMode="auto">
                <a:xfrm>
                  <a:off x="4551363" y="1833563"/>
                  <a:ext cx="15875" cy="19050"/>
                </a:xfrm>
                <a:custGeom>
                  <a:avLst/>
                  <a:gdLst/>
                  <a:ahLst/>
                  <a:cxnLst>
                    <a:cxn ang="0">
                      <a:pos x="11" y="10"/>
                    </a:cxn>
                    <a:cxn ang="0">
                      <a:pos x="0" y="5"/>
                    </a:cxn>
                    <a:cxn ang="0">
                      <a:pos x="0" y="0"/>
                    </a:cxn>
                    <a:cxn ang="0">
                      <a:pos x="9" y="0"/>
                    </a:cxn>
                    <a:cxn ang="0">
                      <a:pos x="12" y="9"/>
                    </a:cxn>
                    <a:cxn ang="0">
                      <a:pos x="11" y="14"/>
                    </a:cxn>
                    <a:cxn ang="0">
                      <a:pos x="11" y="10"/>
                    </a:cxn>
                  </a:cxnLst>
                  <a:rect l="0" t="0" r="r" b="b"/>
                  <a:pathLst>
                    <a:path w="12" h="14">
                      <a:moveTo>
                        <a:pt x="11" y="10"/>
                      </a:moveTo>
                      <a:cubicBezTo>
                        <a:pt x="5" y="10"/>
                        <a:pt x="0" y="9"/>
                        <a:pt x="0" y="5"/>
                      </a:cubicBezTo>
                      <a:cubicBezTo>
                        <a:pt x="0" y="3"/>
                        <a:pt x="0" y="2"/>
                        <a:pt x="0" y="0"/>
                      </a:cubicBezTo>
                      <a:cubicBezTo>
                        <a:pt x="9" y="0"/>
                        <a:pt x="9" y="0"/>
                        <a:pt x="9" y="0"/>
                      </a:cubicBezTo>
                      <a:cubicBezTo>
                        <a:pt x="9" y="6"/>
                        <a:pt x="12" y="5"/>
                        <a:pt x="12" y="9"/>
                      </a:cubicBezTo>
                      <a:cubicBezTo>
                        <a:pt x="12" y="13"/>
                        <a:pt x="11" y="12"/>
                        <a:pt x="11" y="14"/>
                      </a:cubicBezTo>
                      <a:cubicBezTo>
                        <a:pt x="11" y="13"/>
                        <a:pt x="11" y="12"/>
                        <a:pt x="11" y="1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11" name="Freeform 37">
                  <a:extLst>
                    <a:ext uri="{FF2B5EF4-FFF2-40B4-BE49-F238E27FC236}">
                      <a16:creationId xmlns:a16="http://schemas.microsoft.com/office/drawing/2014/main" id="{10179821-243B-F54E-97E3-DDFF71B14562}"/>
                    </a:ext>
                  </a:extLst>
                </p:cNvPr>
                <p:cNvSpPr>
                  <a:spLocks/>
                </p:cNvSpPr>
                <p:nvPr/>
              </p:nvSpPr>
              <p:spPr bwMode="auto">
                <a:xfrm>
                  <a:off x="4684713" y="1773238"/>
                  <a:ext cx="15875" cy="23813"/>
                </a:xfrm>
                <a:custGeom>
                  <a:avLst/>
                  <a:gdLst/>
                  <a:ahLst/>
                  <a:cxnLst>
                    <a:cxn ang="0">
                      <a:pos x="8" y="6"/>
                    </a:cxn>
                    <a:cxn ang="0">
                      <a:pos x="1" y="17"/>
                    </a:cxn>
                    <a:cxn ang="0">
                      <a:pos x="1" y="11"/>
                    </a:cxn>
                    <a:cxn ang="0">
                      <a:pos x="11" y="0"/>
                    </a:cxn>
                    <a:cxn ang="0">
                      <a:pos x="8" y="6"/>
                    </a:cxn>
                  </a:cxnLst>
                  <a:rect l="0" t="0" r="r" b="b"/>
                  <a:pathLst>
                    <a:path w="11" h="17">
                      <a:moveTo>
                        <a:pt x="8" y="6"/>
                      </a:moveTo>
                      <a:cubicBezTo>
                        <a:pt x="8" y="11"/>
                        <a:pt x="4" y="13"/>
                        <a:pt x="1" y="17"/>
                      </a:cubicBezTo>
                      <a:cubicBezTo>
                        <a:pt x="0" y="15"/>
                        <a:pt x="1" y="14"/>
                        <a:pt x="1" y="11"/>
                      </a:cubicBezTo>
                      <a:cubicBezTo>
                        <a:pt x="1" y="9"/>
                        <a:pt x="3" y="1"/>
                        <a:pt x="11" y="0"/>
                      </a:cubicBezTo>
                      <a:cubicBezTo>
                        <a:pt x="10" y="2"/>
                        <a:pt x="8" y="4"/>
                        <a:pt x="8" y="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12" name="Freeform 38">
                  <a:extLst>
                    <a:ext uri="{FF2B5EF4-FFF2-40B4-BE49-F238E27FC236}">
                      <a16:creationId xmlns:a16="http://schemas.microsoft.com/office/drawing/2014/main" id="{94BCB1F1-FF5D-694C-9797-05D44A14CB28}"/>
                    </a:ext>
                  </a:extLst>
                </p:cNvPr>
                <p:cNvSpPr>
                  <a:spLocks/>
                </p:cNvSpPr>
                <p:nvPr/>
              </p:nvSpPr>
              <p:spPr bwMode="auto">
                <a:xfrm>
                  <a:off x="4746625" y="1744663"/>
                  <a:ext cx="20638" cy="26988"/>
                </a:xfrm>
                <a:custGeom>
                  <a:avLst/>
                  <a:gdLst/>
                  <a:ahLst/>
                  <a:cxnLst>
                    <a:cxn ang="0">
                      <a:pos x="12" y="10"/>
                    </a:cxn>
                    <a:cxn ang="0">
                      <a:pos x="12" y="16"/>
                    </a:cxn>
                    <a:cxn ang="0">
                      <a:pos x="5" y="20"/>
                    </a:cxn>
                    <a:cxn ang="0">
                      <a:pos x="0" y="13"/>
                    </a:cxn>
                    <a:cxn ang="0">
                      <a:pos x="10" y="10"/>
                    </a:cxn>
                    <a:cxn ang="0">
                      <a:pos x="7" y="5"/>
                    </a:cxn>
                    <a:cxn ang="0">
                      <a:pos x="11" y="0"/>
                    </a:cxn>
                    <a:cxn ang="0">
                      <a:pos x="16" y="5"/>
                    </a:cxn>
                    <a:cxn ang="0">
                      <a:pos x="12" y="10"/>
                    </a:cxn>
                  </a:cxnLst>
                  <a:rect l="0" t="0" r="r" b="b"/>
                  <a:pathLst>
                    <a:path w="16" h="20">
                      <a:moveTo>
                        <a:pt x="12" y="10"/>
                      </a:moveTo>
                      <a:cubicBezTo>
                        <a:pt x="12" y="12"/>
                        <a:pt x="12" y="14"/>
                        <a:pt x="12" y="16"/>
                      </a:cubicBezTo>
                      <a:cubicBezTo>
                        <a:pt x="12" y="17"/>
                        <a:pt x="6" y="20"/>
                        <a:pt x="5" y="20"/>
                      </a:cubicBezTo>
                      <a:cubicBezTo>
                        <a:pt x="1" y="20"/>
                        <a:pt x="0" y="16"/>
                        <a:pt x="0" y="13"/>
                      </a:cubicBezTo>
                      <a:cubicBezTo>
                        <a:pt x="4" y="13"/>
                        <a:pt x="6" y="10"/>
                        <a:pt x="10" y="10"/>
                      </a:cubicBezTo>
                      <a:cubicBezTo>
                        <a:pt x="9" y="8"/>
                        <a:pt x="7" y="7"/>
                        <a:pt x="7" y="5"/>
                      </a:cubicBezTo>
                      <a:cubicBezTo>
                        <a:pt x="7" y="2"/>
                        <a:pt x="11" y="0"/>
                        <a:pt x="11" y="0"/>
                      </a:cubicBezTo>
                      <a:cubicBezTo>
                        <a:pt x="13" y="3"/>
                        <a:pt x="14" y="4"/>
                        <a:pt x="16" y="5"/>
                      </a:cubicBezTo>
                      <a:cubicBezTo>
                        <a:pt x="15" y="7"/>
                        <a:pt x="13" y="10"/>
                        <a:pt x="12" y="1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grpSp>
        </p:grpSp>
        <p:grpSp>
          <p:nvGrpSpPr>
            <p:cNvPr id="11" name="Group 363">
              <a:extLst>
                <a:ext uri="{FF2B5EF4-FFF2-40B4-BE49-F238E27FC236}">
                  <a16:creationId xmlns:a16="http://schemas.microsoft.com/office/drawing/2014/main" id="{078EC89B-5DA4-1A4A-A311-EEDCC6249B66}"/>
                </a:ext>
              </a:extLst>
            </p:cNvPr>
            <p:cNvGrpSpPr/>
            <p:nvPr/>
          </p:nvGrpSpPr>
          <p:grpSpPr>
            <a:xfrm>
              <a:off x="7652751" y="3837805"/>
              <a:ext cx="924979" cy="808027"/>
              <a:chOff x="6275388" y="2879725"/>
              <a:chExt cx="966788" cy="844551"/>
            </a:xfrm>
            <a:grpFill/>
          </p:grpSpPr>
          <p:sp>
            <p:nvSpPr>
              <p:cNvPr id="80" name="Freeform 9">
                <a:extLst>
                  <a:ext uri="{FF2B5EF4-FFF2-40B4-BE49-F238E27FC236}">
                    <a16:creationId xmlns:a16="http://schemas.microsoft.com/office/drawing/2014/main" id="{A575324F-5362-9E43-AB6E-D3DFDAC7CA22}"/>
                  </a:ext>
                </a:extLst>
              </p:cNvPr>
              <p:cNvSpPr>
                <a:spLocks/>
              </p:cNvSpPr>
              <p:nvPr/>
            </p:nvSpPr>
            <p:spPr bwMode="auto">
              <a:xfrm>
                <a:off x="6567488" y="2879725"/>
                <a:ext cx="339725" cy="176213"/>
              </a:xfrm>
              <a:custGeom>
                <a:avLst/>
                <a:gdLst/>
                <a:ahLst/>
                <a:cxnLst>
                  <a:cxn ang="0">
                    <a:pos x="128" y="28"/>
                  </a:cxn>
                  <a:cxn ang="0">
                    <a:pos x="160" y="39"/>
                  </a:cxn>
                  <a:cxn ang="0">
                    <a:pos x="173" y="45"/>
                  </a:cxn>
                  <a:cxn ang="0">
                    <a:pos x="179" y="49"/>
                  </a:cxn>
                  <a:cxn ang="0">
                    <a:pos x="203" y="71"/>
                  </a:cxn>
                  <a:cxn ang="0">
                    <a:pos x="217" y="78"/>
                  </a:cxn>
                  <a:cxn ang="0">
                    <a:pos x="208" y="85"/>
                  </a:cxn>
                  <a:cxn ang="0">
                    <a:pos x="217" y="96"/>
                  </a:cxn>
                  <a:cxn ang="0">
                    <a:pos x="224" y="108"/>
                  </a:cxn>
                  <a:cxn ang="0">
                    <a:pos x="233" y="113"/>
                  </a:cxn>
                  <a:cxn ang="0">
                    <a:pos x="237" y="118"/>
                  </a:cxn>
                  <a:cxn ang="0">
                    <a:pos x="242" y="119"/>
                  </a:cxn>
                  <a:cxn ang="0">
                    <a:pos x="247" y="124"/>
                  </a:cxn>
                  <a:cxn ang="0">
                    <a:pos x="255" y="126"/>
                  </a:cxn>
                  <a:cxn ang="0">
                    <a:pos x="250" y="133"/>
                  </a:cxn>
                  <a:cxn ang="0">
                    <a:pos x="247" y="133"/>
                  </a:cxn>
                  <a:cxn ang="0">
                    <a:pos x="239" y="127"/>
                  </a:cxn>
                  <a:cxn ang="0">
                    <a:pos x="227" y="127"/>
                  </a:cxn>
                  <a:cxn ang="0">
                    <a:pos x="210" y="116"/>
                  </a:cxn>
                  <a:cxn ang="0">
                    <a:pos x="206" y="113"/>
                  </a:cxn>
                  <a:cxn ang="0">
                    <a:pos x="175" y="92"/>
                  </a:cxn>
                  <a:cxn ang="0">
                    <a:pos x="158" y="103"/>
                  </a:cxn>
                  <a:cxn ang="0">
                    <a:pos x="156" y="113"/>
                  </a:cxn>
                  <a:cxn ang="0">
                    <a:pos x="139" y="113"/>
                  </a:cxn>
                  <a:cxn ang="0">
                    <a:pos x="113" y="100"/>
                  </a:cxn>
                  <a:cxn ang="0">
                    <a:pos x="107" y="102"/>
                  </a:cxn>
                  <a:cxn ang="0">
                    <a:pos x="98" y="102"/>
                  </a:cxn>
                  <a:cxn ang="0">
                    <a:pos x="90" y="99"/>
                  </a:cxn>
                  <a:cxn ang="0">
                    <a:pos x="101" y="90"/>
                  </a:cxn>
                  <a:cxn ang="0">
                    <a:pos x="96" y="71"/>
                  </a:cxn>
                  <a:cxn ang="0">
                    <a:pos x="77" y="59"/>
                  </a:cxn>
                  <a:cxn ang="0">
                    <a:pos x="53" y="54"/>
                  </a:cxn>
                  <a:cxn ang="0">
                    <a:pos x="37" y="45"/>
                  </a:cxn>
                  <a:cxn ang="0">
                    <a:pos x="37" y="41"/>
                  </a:cxn>
                  <a:cxn ang="0">
                    <a:pos x="30" y="49"/>
                  </a:cxn>
                  <a:cxn ang="0">
                    <a:pos x="26" y="48"/>
                  </a:cxn>
                  <a:cxn ang="0">
                    <a:pos x="24" y="38"/>
                  </a:cxn>
                  <a:cxn ang="0">
                    <a:pos x="16" y="33"/>
                  </a:cxn>
                  <a:cxn ang="0">
                    <a:pos x="38" y="25"/>
                  </a:cxn>
                  <a:cxn ang="0">
                    <a:pos x="35" y="25"/>
                  </a:cxn>
                  <a:cxn ang="0">
                    <a:pos x="23" y="27"/>
                  </a:cxn>
                  <a:cxn ang="0">
                    <a:pos x="16" y="26"/>
                  </a:cxn>
                  <a:cxn ang="0">
                    <a:pos x="14" y="22"/>
                  </a:cxn>
                  <a:cxn ang="0">
                    <a:pos x="0" y="12"/>
                  </a:cxn>
                  <a:cxn ang="0">
                    <a:pos x="6" y="8"/>
                  </a:cxn>
                  <a:cxn ang="0">
                    <a:pos x="23" y="0"/>
                  </a:cxn>
                  <a:cxn ang="0">
                    <a:pos x="44" y="9"/>
                  </a:cxn>
                  <a:cxn ang="0">
                    <a:pos x="44" y="25"/>
                  </a:cxn>
                  <a:cxn ang="0">
                    <a:pos x="50" y="29"/>
                  </a:cxn>
                  <a:cxn ang="0">
                    <a:pos x="59" y="38"/>
                  </a:cxn>
                  <a:cxn ang="0">
                    <a:pos x="67" y="30"/>
                  </a:cxn>
                  <a:cxn ang="0">
                    <a:pos x="78" y="25"/>
                  </a:cxn>
                  <a:cxn ang="0">
                    <a:pos x="92" y="14"/>
                  </a:cxn>
                  <a:cxn ang="0">
                    <a:pos x="98" y="17"/>
                  </a:cxn>
                  <a:cxn ang="0">
                    <a:pos x="109" y="25"/>
                  </a:cxn>
                  <a:cxn ang="0">
                    <a:pos x="121" y="25"/>
                  </a:cxn>
                  <a:cxn ang="0">
                    <a:pos x="130" y="29"/>
                  </a:cxn>
                  <a:cxn ang="0">
                    <a:pos x="130" y="30"/>
                  </a:cxn>
                  <a:cxn ang="0">
                    <a:pos x="128" y="28"/>
                  </a:cxn>
                </a:cxnLst>
                <a:rect l="0" t="0" r="r" b="b"/>
                <a:pathLst>
                  <a:path w="255" h="133">
                    <a:moveTo>
                      <a:pt x="128" y="28"/>
                    </a:moveTo>
                    <a:cubicBezTo>
                      <a:pt x="133" y="33"/>
                      <a:pt x="149" y="39"/>
                      <a:pt x="160" y="39"/>
                    </a:cubicBezTo>
                    <a:cubicBezTo>
                      <a:pt x="165" y="39"/>
                      <a:pt x="168" y="45"/>
                      <a:pt x="173" y="45"/>
                    </a:cubicBezTo>
                    <a:cubicBezTo>
                      <a:pt x="173" y="48"/>
                      <a:pt x="176" y="49"/>
                      <a:pt x="179" y="49"/>
                    </a:cubicBezTo>
                    <a:cubicBezTo>
                      <a:pt x="193" y="54"/>
                      <a:pt x="192" y="66"/>
                      <a:pt x="203" y="71"/>
                    </a:cubicBezTo>
                    <a:cubicBezTo>
                      <a:pt x="207" y="73"/>
                      <a:pt x="217" y="68"/>
                      <a:pt x="217" y="78"/>
                    </a:cubicBezTo>
                    <a:cubicBezTo>
                      <a:pt x="217" y="83"/>
                      <a:pt x="208" y="81"/>
                      <a:pt x="208" y="85"/>
                    </a:cubicBezTo>
                    <a:cubicBezTo>
                      <a:pt x="208" y="87"/>
                      <a:pt x="216" y="95"/>
                      <a:pt x="217" y="96"/>
                    </a:cubicBezTo>
                    <a:cubicBezTo>
                      <a:pt x="221" y="100"/>
                      <a:pt x="220" y="103"/>
                      <a:pt x="224" y="108"/>
                    </a:cubicBezTo>
                    <a:cubicBezTo>
                      <a:pt x="225" y="111"/>
                      <a:pt x="230" y="113"/>
                      <a:pt x="233" y="113"/>
                    </a:cubicBezTo>
                    <a:cubicBezTo>
                      <a:pt x="235" y="113"/>
                      <a:pt x="236" y="116"/>
                      <a:pt x="237" y="118"/>
                    </a:cubicBezTo>
                    <a:cubicBezTo>
                      <a:pt x="238" y="120"/>
                      <a:pt x="240" y="118"/>
                      <a:pt x="242" y="119"/>
                    </a:cubicBezTo>
                    <a:cubicBezTo>
                      <a:pt x="245" y="119"/>
                      <a:pt x="246" y="122"/>
                      <a:pt x="247" y="124"/>
                    </a:cubicBezTo>
                    <a:cubicBezTo>
                      <a:pt x="247" y="126"/>
                      <a:pt x="254" y="125"/>
                      <a:pt x="255" y="126"/>
                    </a:cubicBezTo>
                    <a:cubicBezTo>
                      <a:pt x="253" y="127"/>
                      <a:pt x="250" y="130"/>
                      <a:pt x="250" y="133"/>
                    </a:cubicBezTo>
                    <a:cubicBezTo>
                      <a:pt x="249" y="133"/>
                      <a:pt x="248" y="133"/>
                      <a:pt x="247" y="133"/>
                    </a:cubicBezTo>
                    <a:cubicBezTo>
                      <a:pt x="246" y="133"/>
                      <a:pt x="240" y="128"/>
                      <a:pt x="239" y="127"/>
                    </a:cubicBezTo>
                    <a:cubicBezTo>
                      <a:pt x="227" y="127"/>
                      <a:pt x="227" y="127"/>
                      <a:pt x="227" y="127"/>
                    </a:cubicBezTo>
                    <a:cubicBezTo>
                      <a:pt x="221" y="126"/>
                      <a:pt x="210" y="121"/>
                      <a:pt x="210" y="116"/>
                    </a:cubicBezTo>
                    <a:cubicBezTo>
                      <a:pt x="210" y="115"/>
                      <a:pt x="207" y="114"/>
                      <a:pt x="206" y="113"/>
                    </a:cubicBezTo>
                    <a:cubicBezTo>
                      <a:pt x="197" y="104"/>
                      <a:pt x="189" y="92"/>
                      <a:pt x="175" y="92"/>
                    </a:cubicBezTo>
                    <a:cubicBezTo>
                      <a:pt x="164" y="92"/>
                      <a:pt x="165" y="100"/>
                      <a:pt x="158" y="103"/>
                    </a:cubicBezTo>
                    <a:cubicBezTo>
                      <a:pt x="160" y="108"/>
                      <a:pt x="156" y="110"/>
                      <a:pt x="156" y="113"/>
                    </a:cubicBezTo>
                    <a:cubicBezTo>
                      <a:pt x="146" y="113"/>
                      <a:pt x="144" y="113"/>
                      <a:pt x="139" y="113"/>
                    </a:cubicBezTo>
                    <a:cubicBezTo>
                      <a:pt x="128" y="113"/>
                      <a:pt x="125" y="100"/>
                      <a:pt x="113" y="100"/>
                    </a:cubicBezTo>
                    <a:cubicBezTo>
                      <a:pt x="112" y="100"/>
                      <a:pt x="107" y="100"/>
                      <a:pt x="107" y="102"/>
                    </a:cubicBezTo>
                    <a:cubicBezTo>
                      <a:pt x="98" y="102"/>
                      <a:pt x="98" y="102"/>
                      <a:pt x="98" y="102"/>
                    </a:cubicBezTo>
                    <a:cubicBezTo>
                      <a:pt x="94" y="102"/>
                      <a:pt x="90" y="102"/>
                      <a:pt x="90" y="99"/>
                    </a:cubicBezTo>
                    <a:cubicBezTo>
                      <a:pt x="90" y="93"/>
                      <a:pt x="99" y="91"/>
                      <a:pt x="101" y="90"/>
                    </a:cubicBezTo>
                    <a:cubicBezTo>
                      <a:pt x="95" y="84"/>
                      <a:pt x="98" y="78"/>
                      <a:pt x="96" y="71"/>
                    </a:cubicBezTo>
                    <a:cubicBezTo>
                      <a:pt x="94" y="66"/>
                      <a:pt x="82" y="61"/>
                      <a:pt x="77" y="59"/>
                    </a:cubicBezTo>
                    <a:cubicBezTo>
                      <a:pt x="72" y="56"/>
                      <a:pt x="60" y="54"/>
                      <a:pt x="53" y="54"/>
                    </a:cubicBezTo>
                    <a:cubicBezTo>
                      <a:pt x="47" y="54"/>
                      <a:pt x="44" y="43"/>
                      <a:pt x="37" y="45"/>
                    </a:cubicBezTo>
                    <a:cubicBezTo>
                      <a:pt x="37" y="41"/>
                      <a:pt x="37" y="41"/>
                      <a:pt x="37" y="41"/>
                    </a:cubicBezTo>
                    <a:cubicBezTo>
                      <a:pt x="36" y="44"/>
                      <a:pt x="34" y="49"/>
                      <a:pt x="30" y="49"/>
                    </a:cubicBezTo>
                    <a:cubicBezTo>
                      <a:pt x="29" y="49"/>
                      <a:pt x="26" y="49"/>
                      <a:pt x="26" y="48"/>
                    </a:cubicBezTo>
                    <a:cubicBezTo>
                      <a:pt x="24" y="43"/>
                      <a:pt x="26" y="41"/>
                      <a:pt x="24" y="38"/>
                    </a:cubicBezTo>
                    <a:cubicBezTo>
                      <a:pt x="22" y="34"/>
                      <a:pt x="17" y="36"/>
                      <a:pt x="16" y="33"/>
                    </a:cubicBezTo>
                    <a:cubicBezTo>
                      <a:pt x="22" y="29"/>
                      <a:pt x="35" y="30"/>
                      <a:pt x="38" y="25"/>
                    </a:cubicBezTo>
                    <a:cubicBezTo>
                      <a:pt x="35" y="25"/>
                      <a:pt x="35" y="25"/>
                      <a:pt x="35" y="25"/>
                    </a:cubicBezTo>
                    <a:cubicBezTo>
                      <a:pt x="30" y="26"/>
                      <a:pt x="27" y="27"/>
                      <a:pt x="23" y="27"/>
                    </a:cubicBezTo>
                    <a:cubicBezTo>
                      <a:pt x="20" y="27"/>
                      <a:pt x="19" y="26"/>
                      <a:pt x="16" y="26"/>
                    </a:cubicBezTo>
                    <a:cubicBezTo>
                      <a:pt x="15" y="25"/>
                      <a:pt x="14" y="23"/>
                      <a:pt x="14" y="22"/>
                    </a:cubicBezTo>
                    <a:cubicBezTo>
                      <a:pt x="11" y="15"/>
                      <a:pt x="0" y="18"/>
                      <a:pt x="0" y="12"/>
                    </a:cubicBezTo>
                    <a:cubicBezTo>
                      <a:pt x="0" y="9"/>
                      <a:pt x="4" y="8"/>
                      <a:pt x="6" y="8"/>
                    </a:cubicBezTo>
                    <a:cubicBezTo>
                      <a:pt x="12" y="8"/>
                      <a:pt x="15" y="0"/>
                      <a:pt x="23" y="0"/>
                    </a:cubicBezTo>
                    <a:cubicBezTo>
                      <a:pt x="30" y="0"/>
                      <a:pt x="36" y="7"/>
                      <a:pt x="44" y="9"/>
                    </a:cubicBezTo>
                    <a:cubicBezTo>
                      <a:pt x="44" y="15"/>
                      <a:pt x="44" y="22"/>
                      <a:pt x="44" y="25"/>
                    </a:cubicBezTo>
                    <a:cubicBezTo>
                      <a:pt x="44" y="27"/>
                      <a:pt x="46" y="29"/>
                      <a:pt x="50" y="29"/>
                    </a:cubicBezTo>
                    <a:cubicBezTo>
                      <a:pt x="50" y="31"/>
                      <a:pt x="56" y="38"/>
                      <a:pt x="59" y="38"/>
                    </a:cubicBezTo>
                    <a:cubicBezTo>
                      <a:pt x="62" y="38"/>
                      <a:pt x="66" y="31"/>
                      <a:pt x="67" y="30"/>
                    </a:cubicBezTo>
                    <a:cubicBezTo>
                      <a:pt x="71" y="27"/>
                      <a:pt x="71" y="26"/>
                      <a:pt x="78" y="25"/>
                    </a:cubicBezTo>
                    <a:cubicBezTo>
                      <a:pt x="82" y="23"/>
                      <a:pt x="87" y="15"/>
                      <a:pt x="92" y="14"/>
                    </a:cubicBezTo>
                    <a:cubicBezTo>
                      <a:pt x="93" y="17"/>
                      <a:pt x="96" y="16"/>
                      <a:pt x="98" y="17"/>
                    </a:cubicBezTo>
                    <a:cubicBezTo>
                      <a:pt x="103" y="18"/>
                      <a:pt x="106" y="24"/>
                      <a:pt x="109" y="25"/>
                    </a:cubicBezTo>
                    <a:cubicBezTo>
                      <a:pt x="121" y="25"/>
                      <a:pt x="121" y="25"/>
                      <a:pt x="121" y="25"/>
                    </a:cubicBezTo>
                    <a:cubicBezTo>
                      <a:pt x="123" y="27"/>
                      <a:pt x="128" y="29"/>
                      <a:pt x="130" y="29"/>
                    </a:cubicBezTo>
                    <a:cubicBezTo>
                      <a:pt x="130" y="30"/>
                      <a:pt x="130" y="30"/>
                      <a:pt x="130" y="30"/>
                    </a:cubicBezTo>
                    <a:lnTo>
                      <a:pt x="128" y="28"/>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grpSp>
            <p:nvGrpSpPr>
              <p:cNvPr id="81" name="Group 361">
                <a:extLst>
                  <a:ext uri="{FF2B5EF4-FFF2-40B4-BE49-F238E27FC236}">
                    <a16:creationId xmlns:a16="http://schemas.microsoft.com/office/drawing/2014/main" id="{3C3CEF34-44C7-1740-91E8-244856335588}"/>
                  </a:ext>
                </a:extLst>
              </p:cNvPr>
              <p:cNvGrpSpPr/>
              <p:nvPr/>
            </p:nvGrpSpPr>
            <p:grpSpPr>
              <a:xfrm>
                <a:off x="6275388" y="2917825"/>
                <a:ext cx="966788" cy="806451"/>
                <a:chOff x="6275388" y="2917825"/>
                <a:chExt cx="966788" cy="806451"/>
              </a:xfrm>
              <a:grpFill/>
            </p:grpSpPr>
            <p:sp>
              <p:nvSpPr>
                <p:cNvPr id="82" name="Freeform 7">
                  <a:extLst>
                    <a:ext uri="{FF2B5EF4-FFF2-40B4-BE49-F238E27FC236}">
                      <a16:creationId xmlns:a16="http://schemas.microsoft.com/office/drawing/2014/main" id="{0EEF5777-BD0E-0F44-BE08-1522754E6F03}"/>
                    </a:ext>
                  </a:extLst>
                </p:cNvPr>
                <p:cNvSpPr>
                  <a:spLocks/>
                </p:cNvSpPr>
                <p:nvPr/>
              </p:nvSpPr>
              <p:spPr bwMode="auto">
                <a:xfrm>
                  <a:off x="6623050" y="2968625"/>
                  <a:ext cx="11113" cy="25400"/>
                </a:xfrm>
                <a:custGeom>
                  <a:avLst/>
                  <a:gdLst/>
                  <a:ahLst/>
                  <a:cxnLst>
                    <a:cxn ang="0">
                      <a:pos x="7" y="0"/>
                    </a:cxn>
                    <a:cxn ang="0">
                      <a:pos x="8" y="5"/>
                    </a:cxn>
                    <a:cxn ang="0">
                      <a:pos x="5" y="9"/>
                    </a:cxn>
                    <a:cxn ang="0">
                      <a:pos x="2" y="19"/>
                    </a:cxn>
                    <a:cxn ang="0">
                      <a:pos x="0" y="15"/>
                    </a:cxn>
                    <a:cxn ang="0">
                      <a:pos x="4" y="8"/>
                    </a:cxn>
                    <a:cxn ang="0">
                      <a:pos x="7" y="0"/>
                    </a:cxn>
                  </a:cxnLst>
                  <a:rect l="0" t="0" r="r" b="b"/>
                  <a:pathLst>
                    <a:path w="8" h="19">
                      <a:moveTo>
                        <a:pt x="7" y="0"/>
                      </a:moveTo>
                      <a:cubicBezTo>
                        <a:pt x="7" y="4"/>
                        <a:pt x="8" y="2"/>
                        <a:pt x="8" y="5"/>
                      </a:cubicBezTo>
                      <a:cubicBezTo>
                        <a:pt x="8" y="8"/>
                        <a:pt x="7" y="9"/>
                        <a:pt x="5" y="9"/>
                      </a:cubicBezTo>
                      <a:cubicBezTo>
                        <a:pt x="5" y="14"/>
                        <a:pt x="6" y="19"/>
                        <a:pt x="2" y="19"/>
                      </a:cubicBezTo>
                      <a:cubicBezTo>
                        <a:pt x="1" y="19"/>
                        <a:pt x="0" y="16"/>
                        <a:pt x="0" y="15"/>
                      </a:cubicBezTo>
                      <a:cubicBezTo>
                        <a:pt x="0" y="11"/>
                        <a:pt x="4" y="10"/>
                        <a:pt x="4" y="8"/>
                      </a:cubicBezTo>
                      <a:cubicBezTo>
                        <a:pt x="4" y="4"/>
                        <a:pt x="3" y="0"/>
                        <a:pt x="7"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83" name="Freeform 8">
                  <a:extLst>
                    <a:ext uri="{FF2B5EF4-FFF2-40B4-BE49-F238E27FC236}">
                      <a16:creationId xmlns:a16="http://schemas.microsoft.com/office/drawing/2014/main" id="{0B5E82C7-9913-2B4B-9A0B-BB6F68CC6A16}"/>
                    </a:ext>
                  </a:extLst>
                </p:cNvPr>
                <p:cNvSpPr>
                  <a:spLocks/>
                </p:cNvSpPr>
                <p:nvPr/>
              </p:nvSpPr>
              <p:spPr bwMode="auto">
                <a:xfrm>
                  <a:off x="6867525" y="2944813"/>
                  <a:ext cx="65088" cy="38100"/>
                </a:xfrm>
                <a:custGeom>
                  <a:avLst/>
                  <a:gdLst/>
                  <a:ahLst/>
                  <a:cxnLst>
                    <a:cxn ang="0">
                      <a:pos x="13" y="27"/>
                    </a:cxn>
                    <a:cxn ang="0">
                      <a:pos x="0" y="18"/>
                    </a:cxn>
                    <a:cxn ang="0">
                      <a:pos x="13" y="18"/>
                    </a:cxn>
                    <a:cxn ang="0">
                      <a:pos x="18" y="17"/>
                    </a:cxn>
                    <a:cxn ang="0">
                      <a:pos x="35" y="13"/>
                    </a:cxn>
                    <a:cxn ang="0">
                      <a:pos x="45" y="0"/>
                    </a:cxn>
                    <a:cxn ang="0">
                      <a:pos x="49" y="7"/>
                    </a:cxn>
                    <a:cxn ang="0">
                      <a:pos x="40" y="22"/>
                    </a:cxn>
                    <a:cxn ang="0">
                      <a:pos x="19" y="29"/>
                    </a:cxn>
                    <a:cxn ang="0">
                      <a:pos x="11" y="25"/>
                    </a:cxn>
                    <a:cxn ang="0">
                      <a:pos x="13" y="27"/>
                    </a:cxn>
                  </a:cxnLst>
                  <a:rect l="0" t="0" r="r" b="b"/>
                  <a:pathLst>
                    <a:path w="49" h="29">
                      <a:moveTo>
                        <a:pt x="13" y="27"/>
                      </a:moveTo>
                      <a:cubicBezTo>
                        <a:pt x="9" y="22"/>
                        <a:pt x="1" y="24"/>
                        <a:pt x="0" y="18"/>
                      </a:cubicBezTo>
                      <a:cubicBezTo>
                        <a:pt x="13" y="18"/>
                        <a:pt x="13" y="18"/>
                        <a:pt x="13" y="18"/>
                      </a:cubicBezTo>
                      <a:cubicBezTo>
                        <a:pt x="14" y="18"/>
                        <a:pt x="18" y="17"/>
                        <a:pt x="18" y="17"/>
                      </a:cubicBezTo>
                      <a:cubicBezTo>
                        <a:pt x="25" y="14"/>
                        <a:pt x="31" y="15"/>
                        <a:pt x="35" y="13"/>
                      </a:cubicBezTo>
                      <a:cubicBezTo>
                        <a:pt x="41" y="10"/>
                        <a:pt x="39" y="0"/>
                        <a:pt x="45" y="0"/>
                      </a:cubicBezTo>
                      <a:cubicBezTo>
                        <a:pt x="48" y="0"/>
                        <a:pt x="49" y="4"/>
                        <a:pt x="49" y="7"/>
                      </a:cubicBezTo>
                      <a:cubicBezTo>
                        <a:pt x="49" y="16"/>
                        <a:pt x="40" y="14"/>
                        <a:pt x="40" y="22"/>
                      </a:cubicBezTo>
                      <a:cubicBezTo>
                        <a:pt x="32" y="24"/>
                        <a:pt x="28" y="29"/>
                        <a:pt x="19" y="29"/>
                      </a:cubicBezTo>
                      <a:cubicBezTo>
                        <a:pt x="17" y="29"/>
                        <a:pt x="11" y="26"/>
                        <a:pt x="11" y="25"/>
                      </a:cubicBezTo>
                      <a:lnTo>
                        <a:pt x="13" y="27"/>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84" name="Freeform 10">
                  <a:extLst>
                    <a:ext uri="{FF2B5EF4-FFF2-40B4-BE49-F238E27FC236}">
                      <a16:creationId xmlns:a16="http://schemas.microsoft.com/office/drawing/2014/main" id="{7AEE12CA-D892-CE4A-B15E-9C80F493FC8B}"/>
                    </a:ext>
                  </a:extLst>
                </p:cNvPr>
                <p:cNvSpPr>
                  <a:spLocks/>
                </p:cNvSpPr>
                <p:nvPr/>
              </p:nvSpPr>
              <p:spPr bwMode="auto">
                <a:xfrm>
                  <a:off x="6911975" y="2917825"/>
                  <a:ext cx="34925" cy="34925"/>
                </a:xfrm>
                <a:custGeom>
                  <a:avLst/>
                  <a:gdLst/>
                  <a:ahLst/>
                  <a:cxnLst>
                    <a:cxn ang="0">
                      <a:pos x="23" y="25"/>
                    </a:cxn>
                    <a:cxn ang="0">
                      <a:pos x="19" y="17"/>
                    </a:cxn>
                    <a:cxn ang="0">
                      <a:pos x="8" y="6"/>
                    </a:cxn>
                    <a:cxn ang="0">
                      <a:pos x="0" y="0"/>
                    </a:cxn>
                    <a:cxn ang="0">
                      <a:pos x="18" y="13"/>
                    </a:cxn>
                    <a:cxn ang="0">
                      <a:pos x="26" y="22"/>
                    </a:cxn>
                    <a:cxn ang="0">
                      <a:pos x="26" y="25"/>
                    </a:cxn>
                    <a:cxn ang="0">
                      <a:pos x="23" y="25"/>
                    </a:cxn>
                  </a:cxnLst>
                  <a:rect l="0" t="0" r="r" b="b"/>
                  <a:pathLst>
                    <a:path w="26" h="26">
                      <a:moveTo>
                        <a:pt x="23" y="25"/>
                      </a:moveTo>
                      <a:cubicBezTo>
                        <a:pt x="18" y="24"/>
                        <a:pt x="18" y="21"/>
                        <a:pt x="19" y="17"/>
                      </a:cubicBezTo>
                      <a:cubicBezTo>
                        <a:pt x="13" y="14"/>
                        <a:pt x="14" y="9"/>
                        <a:pt x="8" y="6"/>
                      </a:cubicBezTo>
                      <a:cubicBezTo>
                        <a:pt x="5" y="4"/>
                        <a:pt x="2" y="4"/>
                        <a:pt x="0" y="0"/>
                      </a:cubicBezTo>
                      <a:cubicBezTo>
                        <a:pt x="9" y="3"/>
                        <a:pt x="13" y="8"/>
                        <a:pt x="18" y="13"/>
                      </a:cubicBezTo>
                      <a:cubicBezTo>
                        <a:pt x="21" y="17"/>
                        <a:pt x="26" y="16"/>
                        <a:pt x="26" y="22"/>
                      </a:cubicBezTo>
                      <a:cubicBezTo>
                        <a:pt x="26" y="23"/>
                        <a:pt x="26" y="24"/>
                        <a:pt x="26" y="25"/>
                      </a:cubicBezTo>
                      <a:cubicBezTo>
                        <a:pt x="25" y="25"/>
                        <a:pt x="24" y="26"/>
                        <a:pt x="23" y="2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85" name="Freeform 11">
                  <a:extLst>
                    <a:ext uri="{FF2B5EF4-FFF2-40B4-BE49-F238E27FC236}">
                      <a16:creationId xmlns:a16="http://schemas.microsoft.com/office/drawing/2014/main" id="{D8DB1E68-F67C-8242-B9FA-C3A88F7E0037}"/>
                    </a:ext>
                  </a:extLst>
                </p:cNvPr>
                <p:cNvSpPr>
                  <a:spLocks/>
                </p:cNvSpPr>
                <p:nvPr/>
              </p:nvSpPr>
              <p:spPr bwMode="auto">
                <a:xfrm>
                  <a:off x="6972300" y="2967038"/>
                  <a:ext cx="17463" cy="20638"/>
                </a:xfrm>
                <a:custGeom>
                  <a:avLst/>
                  <a:gdLst/>
                  <a:ahLst/>
                  <a:cxnLst>
                    <a:cxn ang="0">
                      <a:pos x="7" y="9"/>
                    </a:cxn>
                    <a:cxn ang="0">
                      <a:pos x="1" y="0"/>
                    </a:cxn>
                    <a:cxn ang="0">
                      <a:pos x="13" y="12"/>
                    </a:cxn>
                    <a:cxn ang="0">
                      <a:pos x="10" y="16"/>
                    </a:cxn>
                    <a:cxn ang="0">
                      <a:pos x="7" y="13"/>
                    </a:cxn>
                    <a:cxn ang="0">
                      <a:pos x="7" y="9"/>
                    </a:cxn>
                  </a:cxnLst>
                  <a:rect l="0" t="0" r="r" b="b"/>
                  <a:pathLst>
                    <a:path w="13" h="16">
                      <a:moveTo>
                        <a:pt x="7" y="9"/>
                      </a:moveTo>
                      <a:cubicBezTo>
                        <a:pt x="2" y="9"/>
                        <a:pt x="0" y="4"/>
                        <a:pt x="1" y="0"/>
                      </a:cubicBezTo>
                      <a:cubicBezTo>
                        <a:pt x="4" y="1"/>
                        <a:pt x="13" y="11"/>
                        <a:pt x="13" y="12"/>
                      </a:cubicBezTo>
                      <a:cubicBezTo>
                        <a:pt x="13" y="14"/>
                        <a:pt x="11" y="16"/>
                        <a:pt x="10" y="16"/>
                      </a:cubicBezTo>
                      <a:cubicBezTo>
                        <a:pt x="9" y="16"/>
                        <a:pt x="7" y="14"/>
                        <a:pt x="7" y="13"/>
                      </a:cubicBezTo>
                      <a:cubicBezTo>
                        <a:pt x="7" y="12"/>
                        <a:pt x="7" y="11"/>
                        <a:pt x="7" y="9"/>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86" name="Freeform 12">
                  <a:extLst>
                    <a:ext uri="{FF2B5EF4-FFF2-40B4-BE49-F238E27FC236}">
                      <a16:creationId xmlns:a16="http://schemas.microsoft.com/office/drawing/2014/main" id="{CFD8CDB0-6BF7-C942-9746-BDC8583088F5}"/>
                    </a:ext>
                  </a:extLst>
                </p:cNvPr>
                <p:cNvSpPr>
                  <a:spLocks/>
                </p:cNvSpPr>
                <p:nvPr/>
              </p:nvSpPr>
              <p:spPr bwMode="auto">
                <a:xfrm>
                  <a:off x="7086600" y="3046413"/>
                  <a:ext cx="9525" cy="11113"/>
                </a:xfrm>
                <a:custGeom>
                  <a:avLst/>
                  <a:gdLst/>
                  <a:ahLst/>
                  <a:cxnLst>
                    <a:cxn ang="0">
                      <a:pos x="7" y="6"/>
                    </a:cxn>
                    <a:cxn ang="0">
                      <a:pos x="7" y="9"/>
                    </a:cxn>
                    <a:cxn ang="0">
                      <a:pos x="0" y="0"/>
                    </a:cxn>
                    <a:cxn ang="0">
                      <a:pos x="7" y="6"/>
                    </a:cxn>
                  </a:cxnLst>
                  <a:rect l="0" t="0" r="r" b="b"/>
                  <a:pathLst>
                    <a:path w="7" h="9">
                      <a:moveTo>
                        <a:pt x="7" y="6"/>
                      </a:moveTo>
                      <a:cubicBezTo>
                        <a:pt x="7" y="7"/>
                        <a:pt x="7" y="8"/>
                        <a:pt x="7" y="9"/>
                      </a:cubicBezTo>
                      <a:cubicBezTo>
                        <a:pt x="3" y="9"/>
                        <a:pt x="0" y="2"/>
                        <a:pt x="0" y="0"/>
                      </a:cubicBezTo>
                      <a:cubicBezTo>
                        <a:pt x="4" y="2"/>
                        <a:pt x="7" y="3"/>
                        <a:pt x="7" y="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87" name="Freeform 13">
                  <a:extLst>
                    <a:ext uri="{FF2B5EF4-FFF2-40B4-BE49-F238E27FC236}">
                      <a16:creationId xmlns:a16="http://schemas.microsoft.com/office/drawing/2014/main" id="{5740F154-1B09-ED4E-B937-CF9698194FC9}"/>
                    </a:ext>
                  </a:extLst>
                </p:cNvPr>
                <p:cNvSpPr>
                  <a:spLocks/>
                </p:cNvSpPr>
                <p:nvPr/>
              </p:nvSpPr>
              <p:spPr bwMode="auto">
                <a:xfrm>
                  <a:off x="7061200" y="3036888"/>
                  <a:ext cx="20638" cy="9525"/>
                </a:xfrm>
                <a:custGeom>
                  <a:avLst/>
                  <a:gdLst/>
                  <a:ahLst/>
                  <a:cxnLst>
                    <a:cxn ang="0">
                      <a:pos x="15" y="6"/>
                    </a:cxn>
                    <a:cxn ang="0">
                      <a:pos x="12" y="7"/>
                    </a:cxn>
                    <a:cxn ang="0">
                      <a:pos x="0" y="0"/>
                    </a:cxn>
                    <a:cxn ang="0">
                      <a:pos x="15" y="6"/>
                    </a:cxn>
                  </a:cxnLst>
                  <a:rect l="0" t="0" r="r" b="b"/>
                  <a:pathLst>
                    <a:path w="15" h="7">
                      <a:moveTo>
                        <a:pt x="15" y="6"/>
                      </a:moveTo>
                      <a:cubicBezTo>
                        <a:pt x="14" y="6"/>
                        <a:pt x="13" y="7"/>
                        <a:pt x="12" y="7"/>
                      </a:cubicBezTo>
                      <a:cubicBezTo>
                        <a:pt x="7" y="7"/>
                        <a:pt x="0" y="5"/>
                        <a:pt x="0" y="0"/>
                      </a:cubicBezTo>
                      <a:cubicBezTo>
                        <a:pt x="7" y="0"/>
                        <a:pt x="11" y="1"/>
                        <a:pt x="15" y="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88" name="Freeform 14">
                  <a:extLst>
                    <a:ext uri="{FF2B5EF4-FFF2-40B4-BE49-F238E27FC236}">
                      <a16:creationId xmlns:a16="http://schemas.microsoft.com/office/drawing/2014/main" id="{4084332D-56C8-D142-9D6F-E93DD4359051}"/>
                    </a:ext>
                  </a:extLst>
                </p:cNvPr>
                <p:cNvSpPr>
                  <a:spLocks/>
                </p:cNvSpPr>
                <p:nvPr/>
              </p:nvSpPr>
              <p:spPr bwMode="auto">
                <a:xfrm>
                  <a:off x="7064375" y="3013075"/>
                  <a:ext cx="17463" cy="19050"/>
                </a:xfrm>
                <a:custGeom>
                  <a:avLst/>
                  <a:gdLst/>
                  <a:ahLst/>
                  <a:cxnLst>
                    <a:cxn ang="0">
                      <a:pos x="13" y="14"/>
                    </a:cxn>
                    <a:cxn ang="0">
                      <a:pos x="0" y="0"/>
                    </a:cxn>
                    <a:cxn ang="0">
                      <a:pos x="13" y="14"/>
                    </a:cxn>
                  </a:cxnLst>
                  <a:rect l="0" t="0" r="r" b="b"/>
                  <a:pathLst>
                    <a:path w="13" h="14">
                      <a:moveTo>
                        <a:pt x="13" y="14"/>
                      </a:moveTo>
                      <a:cubicBezTo>
                        <a:pt x="9" y="14"/>
                        <a:pt x="1" y="3"/>
                        <a:pt x="0" y="0"/>
                      </a:cubicBezTo>
                      <a:cubicBezTo>
                        <a:pt x="6" y="3"/>
                        <a:pt x="11" y="7"/>
                        <a:pt x="13" y="1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89" name="Freeform 15">
                  <a:extLst>
                    <a:ext uri="{FF2B5EF4-FFF2-40B4-BE49-F238E27FC236}">
                      <a16:creationId xmlns:a16="http://schemas.microsoft.com/office/drawing/2014/main" id="{B2F15281-F4FD-C744-B0FC-8E4CB51FB391}"/>
                    </a:ext>
                  </a:extLst>
                </p:cNvPr>
                <p:cNvSpPr>
                  <a:spLocks/>
                </p:cNvSpPr>
                <p:nvPr/>
              </p:nvSpPr>
              <p:spPr bwMode="auto">
                <a:xfrm>
                  <a:off x="7027863" y="2998788"/>
                  <a:ext cx="23813" cy="14288"/>
                </a:xfrm>
                <a:custGeom>
                  <a:avLst/>
                  <a:gdLst/>
                  <a:ahLst/>
                  <a:cxnLst>
                    <a:cxn ang="0">
                      <a:pos x="2" y="0"/>
                    </a:cxn>
                    <a:cxn ang="0">
                      <a:pos x="17" y="9"/>
                    </a:cxn>
                    <a:cxn ang="0">
                      <a:pos x="14" y="10"/>
                    </a:cxn>
                    <a:cxn ang="0">
                      <a:pos x="0" y="1"/>
                    </a:cxn>
                    <a:cxn ang="0">
                      <a:pos x="1" y="1"/>
                    </a:cxn>
                    <a:cxn ang="0">
                      <a:pos x="2" y="0"/>
                    </a:cxn>
                  </a:cxnLst>
                  <a:rect l="0" t="0" r="r" b="b"/>
                  <a:pathLst>
                    <a:path w="17" h="10">
                      <a:moveTo>
                        <a:pt x="2" y="0"/>
                      </a:moveTo>
                      <a:cubicBezTo>
                        <a:pt x="6" y="2"/>
                        <a:pt x="15" y="5"/>
                        <a:pt x="17" y="9"/>
                      </a:cubicBezTo>
                      <a:cubicBezTo>
                        <a:pt x="17" y="9"/>
                        <a:pt x="15" y="10"/>
                        <a:pt x="14" y="10"/>
                      </a:cubicBezTo>
                      <a:cubicBezTo>
                        <a:pt x="10" y="10"/>
                        <a:pt x="0" y="6"/>
                        <a:pt x="0" y="1"/>
                      </a:cubicBezTo>
                      <a:cubicBezTo>
                        <a:pt x="1" y="1"/>
                        <a:pt x="1" y="1"/>
                        <a:pt x="1" y="1"/>
                      </a:cubicBezTo>
                      <a:lnTo>
                        <a:pt x="2" y="0"/>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90" name="Freeform 16">
                  <a:extLst>
                    <a:ext uri="{FF2B5EF4-FFF2-40B4-BE49-F238E27FC236}">
                      <a16:creationId xmlns:a16="http://schemas.microsoft.com/office/drawing/2014/main" id="{173F498A-0B69-044B-B228-8AEC81E68904}"/>
                    </a:ext>
                  </a:extLst>
                </p:cNvPr>
                <p:cNvSpPr>
                  <a:spLocks/>
                </p:cNvSpPr>
                <p:nvPr/>
              </p:nvSpPr>
              <p:spPr bwMode="auto">
                <a:xfrm>
                  <a:off x="7002463" y="2984500"/>
                  <a:ext cx="14288" cy="7938"/>
                </a:xfrm>
                <a:custGeom>
                  <a:avLst/>
                  <a:gdLst/>
                  <a:ahLst/>
                  <a:cxnLst>
                    <a:cxn ang="0">
                      <a:pos x="0" y="0"/>
                    </a:cxn>
                    <a:cxn ang="0">
                      <a:pos x="11" y="6"/>
                    </a:cxn>
                    <a:cxn ang="0">
                      <a:pos x="7" y="6"/>
                    </a:cxn>
                    <a:cxn ang="0">
                      <a:pos x="0" y="2"/>
                    </a:cxn>
                    <a:cxn ang="0">
                      <a:pos x="3" y="1"/>
                    </a:cxn>
                    <a:cxn ang="0">
                      <a:pos x="0" y="0"/>
                    </a:cxn>
                  </a:cxnLst>
                  <a:rect l="0" t="0" r="r" b="b"/>
                  <a:pathLst>
                    <a:path w="11" h="6">
                      <a:moveTo>
                        <a:pt x="0" y="0"/>
                      </a:moveTo>
                      <a:cubicBezTo>
                        <a:pt x="5" y="3"/>
                        <a:pt x="8" y="2"/>
                        <a:pt x="11" y="6"/>
                      </a:cubicBezTo>
                      <a:cubicBezTo>
                        <a:pt x="7" y="6"/>
                        <a:pt x="7" y="6"/>
                        <a:pt x="7" y="6"/>
                      </a:cubicBezTo>
                      <a:cubicBezTo>
                        <a:pt x="0" y="2"/>
                        <a:pt x="0" y="2"/>
                        <a:pt x="0" y="2"/>
                      </a:cubicBezTo>
                      <a:cubicBezTo>
                        <a:pt x="1" y="2"/>
                        <a:pt x="3" y="2"/>
                        <a:pt x="3" y="1"/>
                      </a:cubicBezTo>
                      <a:lnTo>
                        <a:pt x="0" y="0"/>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91" name="Freeform 17">
                  <a:extLst>
                    <a:ext uri="{FF2B5EF4-FFF2-40B4-BE49-F238E27FC236}">
                      <a16:creationId xmlns:a16="http://schemas.microsoft.com/office/drawing/2014/main" id="{F539FB80-46DF-5948-AFC8-297DC4DB845A}"/>
                    </a:ext>
                  </a:extLst>
                </p:cNvPr>
                <p:cNvSpPr>
                  <a:spLocks/>
                </p:cNvSpPr>
                <p:nvPr/>
              </p:nvSpPr>
              <p:spPr bwMode="auto">
                <a:xfrm>
                  <a:off x="6800850" y="3594100"/>
                  <a:ext cx="63500" cy="65088"/>
                </a:xfrm>
                <a:custGeom>
                  <a:avLst/>
                  <a:gdLst/>
                  <a:ahLst/>
                  <a:cxnLst>
                    <a:cxn ang="0">
                      <a:pos x="24" y="7"/>
                    </a:cxn>
                    <a:cxn ang="0">
                      <a:pos x="43" y="3"/>
                    </a:cxn>
                    <a:cxn ang="0">
                      <a:pos x="48" y="16"/>
                    </a:cxn>
                    <a:cxn ang="0">
                      <a:pos x="27" y="49"/>
                    </a:cxn>
                    <a:cxn ang="0">
                      <a:pos x="0" y="7"/>
                    </a:cxn>
                    <a:cxn ang="0">
                      <a:pos x="24" y="7"/>
                    </a:cxn>
                  </a:cxnLst>
                  <a:rect l="0" t="0" r="r" b="b"/>
                  <a:pathLst>
                    <a:path w="48" h="49">
                      <a:moveTo>
                        <a:pt x="24" y="7"/>
                      </a:moveTo>
                      <a:cubicBezTo>
                        <a:pt x="30" y="7"/>
                        <a:pt x="37" y="5"/>
                        <a:pt x="43" y="3"/>
                      </a:cubicBezTo>
                      <a:cubicBezTo>
                        <a:pt x="45" y="8"/>
                        <a:pt x="48" y="11"/>
                        <a:pt x="48" y="16"/>
                      </a:cubicBezTo>
                      <a:cubicBezTo>
                        <a:pt x="48" y="26"/>
                        <a:pt x="36" y="49"/>
                        <a:pt x="27" y="49"/>
                      </a:cubicBezTo>
                      <a:cubicBezTo>
                        <a:pt x="14" y="49"/>
                        <a:pt x="0" y="16"/>
                        <a:pt x="0" y="7"/>
                      </a:cubicBezTo>
                      <a:cubicBezTo>
                        <a:pt x="0" y="0"/>
                        <a:pt x="24" y="7"/>
                        <a:pt x="24" y="7"/>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92" name="Freeform 18">
                  <a:extLst>
                    <a:ext uri="{FF2B5EF4-FFF2-40B4-BE49-F238E27FC236}">
                      <a16:creationId xmlns:a16="http://schemas.microsoft.com/office/drawing/2014/main" id="{2DD5EB06-97D8-9D48-B720-38DBF29850CA}"/>
                    </a:ext>
                  </a:extLst>
                </p:cNvPr>
                <p:cNvSpPr>
                  <a:spLocks/>
                </p:cNvSpPr>
                <p:nvPr/>
              </p:nvSpPr>
              <p:spPr bwMode="auto">
                <a:xfrm>
                  <a:off x="6275388" y="3057525"/>
                  <a:ext cx="676275" cy="509588"/>
                </a:xfrm>
                <a:custGeom>
                  <a:avLst/>
                  <a:gdLst/>
                  <a:ahLst/>
                  <a:cxnLst>
                    <a:cxn ang="0">
                      <a:pos x="508" y="232"/>
                    </a:cxn>
                    <a:cxn ang="0">
                      <a:pos x="501" y="272"/>
                    </a:cxn>
                    <a:cxn ang="0">
                      <a:pos x="478" y="312"/>
                    </a:cxn>
                    <a:cxn ang="0">
                      <a:pos x="465" y="351"/>
                    </a:cxn>
                    <a:cxn ang="0">
                      <a:pos x="398" y="370"/>
                    </a:cxn>
                    <a:cxn ang="0">
                      <a:pos x="335" y="350"/>
                    </a:cxn>
                    <a:cxn ang="0">
                      <a:pos x="329" y="330"/>
                    </a:cxn>
                    <a:cxn ang="0">
                      <a:pos x="314" y="333"/>
                    </a:cxn>
                    <a:cxn ang="0">
                      <a:pos x="313" y="315"/>
                    </a:cxn>
                    <a:cxn ang="0">
                      <a:pos x="301" y="329"/>
                    </a:cxn>
                    <a:cxn ang="0">
                      <a:pos x="310" y="292"/>
                    </a:cxn>
                    <a:cxn ang="0">
                      <a:pos x="278" y="315"/>
                    </a:cxn>
                    <a:cxn ang="0">
                      <a:pos x="214" y="276"/>
                    </a:cxn>
                    <a:cxn ang="0">
                      <a:pos x="131" y="308"/>
                    </a:cxn>
                    <a:cxn ang="0">
                      <a:pos x="93" y="311"/>
                    </a:cxn>
                    <a:cxn ang="0">
                      <a:pos x="22" y="310"/>
                    </a:cxn>
                    <a:cxn ang="0">
                      <a:pos x="23" y="262"/>
                    </a:cxn>
                    <a:cxn ang="0">
                      <a:pos x="2" y="204"/>
                    </a:cxn>
                    <a:cxn ang="0">
                      <a:pos x="9" y="204"/>
                    </a:cxn>
                    <a:cxn ang="0">
                      <a:pos x="3" y="176"/>
                    </a:cxn>
                    <a:cxn ang="0">
                      <a:pos x="8" y="145"/>
                    </a:cxn>
                    <a:cxn ang="0">
                      <a:pos x="32" y="132"/>
                    </a:cxn>
                    <a:cxn ang="0">
                      <a:pos x="114" y="95"/>
                    </a:cxn>
                    <a:cxn ang="0">
                      <a:pos x="119" y="76"/>
                    </a:cxn>
                    <a:cxn ang="0">
                      <a:pos x="131" y="71"/>
                    </a:cxn>
                    <a:cxn ang="0">
                      <a:pos x="150" y="50"/>
                    </a:cxn>
                    <a:cxn ang="0">
                      <a:pos x="187" y="58"/>
                    </a:cxn>
                    <a:cxn ang="0">
                      <a:pos x="203" y="56"/>
                    </a:cxn>
                    <a:cxn ang="0">
                      <a:pos x="211" y="30"/>
                    </a:cxn>
                    <a:cxn ang="0">
                      <a:pos x="244" y="17"/>
                    </a:cxn>
                    <a:cxn ang="0">
                      <a:pos x="276" y="19"/>
                    </a:cxn>
                    <a:cxn ang="0">
                      <a:pos x="297" y="23"/>
                    </a:cxn>
                    <a:cxn ang="0">
                      <a:pos x="281" y="54"/>
                    </a:cxn>
                    <a:cxn ang="0">
                      <a:pos x="295" y="68"/>
                    </a:cxn>
                    <a:cxn ang="0">
                      <a:pos x="341" y="90"/>
                    </a:cxn>
                    <a:cxn ang="0">
                      <a:pos x="359" y="15"/>
                    </a:cxn>
                    <a:cxn ang="0">
                      <a:pos x="381" y="28"/>
                    </a:cxn>
                    <a:cxn ang="0">
                      <a:pos x="400" y="50"/>
                    </a:cxn>
                    <a:cxn ang="0">
                      <a:pos x="419" y="104"/>
                    </a:cxn>
                    <a:cxn ang="0">
                      <a:pos x="457" y="146"/>
                    </a:cxn>
                    <a:cxn ang="0">
                      <a:pos x="497" y="185"/>
                    </a:cxn>
                  </a:cxnLst>
                  <a:rect l="0" t="0" r="r" b="b"/>
                  <a:pathLst>
                    <a:path w="508" h="383">
                      <a:moveTo>
                        <a:pt x="496" y="186"/>
                      </a:moveTo>
                      <a:cubicBezTo>
                        <a:pt x="503" y="195"/>
                        <a:pt x="508" y="219"/>
                        <a:pt x="508" y="232"/>
                      </a:cubicBezTo>
                      <a:cubicBezTo>
                        <a:pt x="508" y="242"/>
                        <a:pt x="505" y="256"/>
                        <a:pt x="501" y="260"/>
                      </a:cubicBezTo>
                      <a:cubicBezTo>
                        <a:pt x="501" y="272"/>
                        <a:pt x="501" y="272"/>
                        <a:pt x="501" y="272"/>
                      </a:cubicBezTo>
                      <a:cubicBezTo>
                        <a:pt x="499" y="276"/>
                        <a:pt x="500" y="277"/>
                        <a:pt x="498" y="281"/>
                      </a:cubicBezTo>
                      <a:cubicBezTo>
                        <a:pt x="490" y="293"/>
                        <a:pt x="482" y="298"/>
                        <a:pt x="478" y="312"/>
                      </a:cubicBezTo>
                      <a:cubicBezTo>
                        <a:pt x="474" y="322"/>
                        <a:pt x="465" y="336"/>
                        <a:pt x="465" y="352"/>
                      </a:cubicBezTo>
                      <a:cubicBezTo>
                        <a:pt x="465" y="351"/>
                        <a:pt x="465" y="351"/>
                        <a:pt x="465" y="351"/>
                      </a:cubicBezTo>
                      <a:cubicBezTo>
                        <a:pt x="460" y="371"/>
                        <a:pt x="424" y="362"/>
                        <a:pt x="420" y="383"/>
                      </a:cubicBezTo>
                      <a:cubicBezTo>
                        <a:pt x="417" y="382"/>
                        <a:pt x="399" y="372"/>
                        <a:pt x="398" y="370"/>
                      </a:cubicBezTo>
                      <a:cubicBezTo>
                        <a:pt x="388" y="371"/>
                        <a:pt x="392" y="379"/>
                        <a:pt x="381" y="379"/>
                      </a:cubicBezTo>
                      <a:cubicBezTo>
                        <a:pt x="363" y="379"/>
                        <a:pt x="335" y="368"/>
                        <a:pt x="335" y="350"/>
                      </a:cubicBezTo>
                      <a:cubicBezTo>
                        <a:pt x="335" y="343"/>
                        <a:pt x="329" y="338"/>
                        <a:pt x="329" y="332"/>
                      </a:cubicBezTo>
                      <a:cubicBezTo>
                        <a:pt x="329" y="332"/>
                        <a:pt x="329" y="330"/>
                        <a:pt x="329" y="330"/>
                      </a:cubicBezTo>
                      <a:cubicBezTo>
                        <a:pt x="325" y="332"/>
                        <a:pt x="323" y="332"/>
                        <a:pt x="320" y="333"/>
                      </a:cubicBezTo>
                      <a:cubicBezTo>
                        <a:pt x="314" y="333"/>
                        <a:pt x="314" y="333"/>
                        <a:pt x="314" y="333"/>
                      </a:cubicBezTo>
                      <a:cubicBezTo>
                        <a:pt x="316" y="330"/>
                        <a:pt x="318" y="328"/>
                        <a:pt x="318" y="323"/>
                      </a:cubicBezTo>
                      <a:cubicBezTo>
                        <a:pt x="318" y="318"/>
                        <a:pt x="315" y="316"/>
                        <a:pt x="313" y="315"/>
                      </a:cubicBezTo>
                      <a:cubicBezTo>
                        <a:pt x="313" y="316"/>
                        <a:pt x="312" y="318"/>
                        <a:pt x="312" y="319"/>
                      </a:cubicBezTo>
                      <a:cubicBezTo>
                        <a:pt x="308" y="321"/>
                        <a:pt x="308" y="329"/>
                        <a:pt x="301" y="329"/>
                      </a:cubicBezTo>
                      <a:cubicBezTo>
                        <a:pt x="299" y="329"/>
                        <a:pt x="297" y="326"/>
                        <a:pt x="297" y="324"/>
                      </a:cubicBezTo>
                      <a:cubicBezTo>
                        <a:pt x="308" y="322"/>
                        <a:pt x="310" y="299"/>
                        <a:pt x="310" y="292"/>
                      </a:cubicBezTo>
                      <a:cubicBezTo>
                        <a:pt x="302" y="300"/>
                        <a:pt x="291" y="323"/>
                        <a:pt x="281" y="323"/>
                      </a:cubicBezTo>
                      <a:cubicBezTo>
                        <a:pt x="276" y="323"/>
                        <a:pt x="278" y="315"/>
                        <a:pt x="278" y="315"/>
                      </a:cubicBezTo>
                      <a:cubicBezTo>
                        <a:pt x="275" y="315"/>
                        <a:pt x="265" y="294"/>
                        <a:pt x="262" y="289"/>
                      </a:cubicBezTo>
                      <a:cubicBezTo>
                        <a:pt x="254" y="280"/>
                        <a:pt x="228" y="276"/>
                        <a:pt x="214" y="276"/>
                      </a:cubicBezTo>
                      <a:cubicBezTo>
                        <a:pt x="198" y="276"/>
                        <a:pt x="195" y="283"/>
                        <a:pt x="185" y="286"/>
                      </a:cubicBezTo>
                      <a:cubicBezTo>
                        <a:pt x="163" y="293"/>
                        <a:pt x="135" y="285"/>
                        <a:pt x="131" y="308"/>
                      </a:cubicBezTo>
                      <a:cubicBezTo>
                        <a:pt x="122" y="309"/>
                        <a:pt x="115" y="311"/>
                        <a:pt x="105" y="311"/>
                      </a:cubicBezTo>
                      <a:cubicBezTo>
                        <a:pt x="98" y="307"/>
                        <a:pt x="98" y="311"/>
                        <a:pt x="93" y="311"/>
                      </a:cubicBezTo>
                      <a:cubicBezTo>
                        <a:pt x="77" y="311"/>
                        <a:pt x="71" y="326"/>
                        <a:pt x="51" y="326"/>
                      </a:cubicBezTo>
                      <a:cubicBezTo>
                        <a:pt x="43" y="326"/>
                        <a:pt x="22" y="316"/>
                        <a:pt x="22" y="310"/>
                      </a:cubicBezTo>
                      <a:cubicBezTo>
                        <a:pt x="22" y="303"/>
                        <a:pt x="32" y="300"/>
                        <a:pt x="32" y="290"/>
                      </a:cubicBezTo>
                      <a:cubicBezTo>
                        <a:pt x="32" y="277"/>
                        <a:pt x="26" y="270"/>
                        <a:pt x="23" y="262"/>
                      </a:cubicBezTo>
                      <a:cubicBezTo>
                        <a:pt x="18" y="243"/>
                        <a:pt x="17" y="237"/>
                        <a:pt x="11" y="220"/>
                      </a:cubicBezTo>
                      <a:cubicBezTo>
                        <a:pt x="9" y="213"/>
                        <a:pt x="0" y="211"/>
                        <a:pt x="2" y="204"/>
                      </a:cubicBezTo>
                      <a:cubicBezTo>
                        <a:pt x="3" y="202"/>
                        <a:pt x="3" y="201"/>
                        <a:pt x="5" y="198"/>
                      </a:cubicBezTo>
                      <a:cubicBezTo>
                        <a:pt x="6" y="201"/>
                        <a:pt x="7" y="203"/>
                        <a:pt x="9" y="204"/>
                      </a:cubicBezTo>
                      <a:cubicBezTo>
                        <a:pt x="10" y="202"/>
                        <a:pt x="9" y="201"/>
                        <a:pt x="9" y="198"/>
                      </a:cubicBezTo>
                      <a:cubicBezTo>
                        <a:pt x="9" y="192"/>
                        <a:pt x="3" y="187"/>
                        <a:pt x="3" y="176"/>
                      </a:cubicBezTo>
                      <a:cubicBezTo>
                        <a:pt x="3" y="162"/>
                        <a:pt x="3" y="161"/>
                        <a:pt x="3" y="150"/>
                      </a:cubicBezTo>
                      <a:cubicBezTo>
                        <a:pt x="3" y="146"/>
                        <a:pt x="7" y="146"/>
                        <a:pt x="8" y="145"/>
                      </a:cubicBezTo>
                      <a:cubicBezTo>
                        <a:pt x="9" y="146"/>
                        <a:pt x="9" y="148"/>
                        <a:pt x="9" y="149"/>
                      </a:cubicBezTo>
                      <a:cubicBezTo>
                        <a:pt x="17" y="148"/>
                        <a:pt x="27" y="137"/>
                        <a:pt x="32" y="132"/>
                      </a:cubicBezTo>
                      <a:cubicBezTo>
                        <a:pt x="37" y="127"/>
                        <a:pt x="53" y="126"/>
                        <a:pt x="62" y="125"/>
                      </a:cubicBezTo>
                      <a:cubicBezTo>
                        <a:pt x="78" y="122"/>
                        <a:pt x="114" y="110"/>
                        <a:pt x="114" y="95"/>
                      </a:cubicBezTo>
                      <a:cubicBezTo>
                        <a:pt x="114" y="92"/>
                        <a:pt x="114" y="90"/>
                        <a:pt x="114" y="87"/>
                      </a:cubicBezTo>
                      <a:cubicBezTo>
                        <a:pt x="114" y="83"/>
                        <a:pt x="115" y="79"/>
                        <a:pt x="119" y="76"/>
                      </a:cubicBezTo>
                      <a:cubicBezTo>
                        <a:pt x="122" y="80"/>
                        <a:pt x="124" y="82"/>
                        <a:pt x="126" y="85"/>
                      </a:cubicBezTo>
                      <a:cubicBezTo>
                        <a:pt x="131" y="82"/>
                        <a:pt x="129" y="75"/>
                        <a:pt x="131" y="71"/>
                      </a:cubicBezTo>
                      <a:cubicBezTo>
                        <a:pt x="134" y="72"/>
                        <a:pt x="137" y="74"/>
                        <a:pt x="140" y="74"/>
                      </a:cubicBezTo>
                      <a:cubicBezTo>
                        <a:pt x="140" y="62"/>
                        <a:pt x="149" y="60"/>
                        <a:pt x="150" y="50"/>
                      </a:cubicBezTo>
                      <a:cubicBezTo>
                        <a:pt x="162" y="50"/>
                        <a:pt x="164" y="41"/>
                        <a:pt x="173" y="41"/>
                      </a:cubicBezTo>
                      <a:cubicBezTo>
                        <a:pt x="181" y="41"/>
                        <a:pt x="186" y="50"/>
                        <a:pt x="187" y="58"/>
                      </a:cubicBezTo>
                      <a:cubicBezTo>
                        <a:pt x="189" y="55"/>
                        <a:pt x="192" y="53"/>
                        <a:pt x="196" y="53"/>
                      </a:cubicBezTo>
                      <a:cubicBezTo>
                        <a:pt x="198" y="53"/>
                        <a:pt x="202" y="56"/>
                        <a:pt x="203" y="56"/>
                      </a:cubicBezTo>
                      <a:cubicBezTo>
                        <a:pt x="205" y="52"/>
                        <a:pt x="204" y="49"/>
                        <a:pt x="204" y="45"/>
                      </a:cubicBezTo>
                      <a:cubicBezTo>
                        <a:pt x="204" y="39"/>
                        <a:pt x="211" y="36"/>
                        <a:pt x="211" y="30"/>
                      </a:cubicBezTo>
                      <a:cubicBezTo>
                        <a:pt x="211" y="24"/>
                        <a:pt x="228" y="20"/>
                        <a:pt x="236" y="20"/>
                      </a:cubicBezTo>
                      <a:cubicBezTo>
                        <a:pt x="239" y="20"/>
                        <a:pt x="243" y="17"/>
                        <a:pt x="244" y="17"/>
                      </a:cubicBezTo>
                      <a:cubicBezTo>
                        <a:pt x="241" y="13"/>
                        <a:pt x="237" y="11"/>
                        <a:pt x="236" y="7"/>
                      </a:cubicBezTo>
                      <a:cubicBezTo>
                        <a:pt x="251" y="13"/>
                        <a:pt x="260" y="19"/>
                        <a:pt x="276" y="19"/>
                      </a:cubicBezTo>
                      <a:cubicBezTo>
                        <a:pt x="281" y="19"/>
                        <a:pt x="283" y="15"/>
                        <a:pt x="288" y="15"/>
                      </a:cubicBezTo>
                      <a:cubicBezTo>
                        <a:pt x="291" y="15"/>
                        <a:pt x="297" y="20"/>
                        <a:pt x="297" y="23"/>
                      </a:cubicBezTo>
                      <a:cubicBezTo>
                        <a:pt x="297" y="29"/>
                        <a:pt x="290" y="30"/>
                        <a:pt x="287" y="32"/>
                      </a:cubicBezTo>
                      <a:cubicBezTo>
                        <a:pt x="281" y="54"/>
                        <a:pt x="281" y="54"/>
                        <a:pt x="281" y="54"/>
                      </a:cubicBezTo>
                      <a:cubicBezTo>
                        <a:pt x="281" y="58"/>
                        <a:pt x="288" y="57"/>
                        <a:pt x="290" y="59"/>
                      </a:cubicBezTo>
                      <a:cubicBezTo>
                        <a:pt x="293" y="60"/>
                        <a:pt x="293" y="67"/>
                        <a:pt x="295" y="68"/>
                      </a:cubicBezTo>
                      <a:cubicBezTo>
                        <a:pt x="306" y="72"/>
                        <a:pt x="313" y="74"/>
                        <a:pt x="324" y="79"/>
                      </a:cubicBezTo>
                      <a:cubicBezTo>
                        <a:pt x="330" y="81"/>
                        <a:pt x="333" y="90"/>
                        <a:pt x="341" y="90"/>
                      </a:cubicBezTo>
                      <a:cubicBezTo>
                        <a:pt x="355" y="90"/>
                        <a:pt x="357" y="64"/>
                        <a:pt x="359" y="54"/>
                      </a:cubicBezTo>
                      <a:cubicBezTo>
                        <a:pt x="359" y="15"/>
                        <a:pt x="359" y="15"/>
                        <a:pt x="359" y="15"/>
                      </a:cubicBezTo>
                      <a:cubicBezTo>
                        <a:pt x="366" y="9"/>
                        <a:pt x="364" y="4"/>
                        <a:pt x="372" y="0"/>
                      </a:cubicBezTo>
                      <a:cubicBezTo>
                        <a:pt x="373" y="11"/>
                        <a:pt x="379" y="19"/>
                        <a:pt x="381" y="28"/>
                      </a:cubicBezTo>
                      <a:cubicBezTo>
                        <a:pt x="383" y="34"/>
                        <a:pt x="381" y="42"/>
                        <a:pt x="386" y="45"/>
                      </a:cubicBezTo>
                      <a:cubicBezTo>
                        <a:pt x="390" y="47"/>
                        <a:pt x="399" y="49"/>
                        <a:pt x="400" y="50"/>
                      </a:cubicBezTo>
                      <a:cubicBezTo>
                        <a:pt x="406" y="54"/>
                        <a:pt x="406" y="68"/>
                        <a:pt x="408" y="75"/>
                      </a:cubicBezTo>
                      <a:cubicBezTo>
                        <a:pt x="412" y="87"/>
                        <a:pt x="415" y="93"/>
                        <a:pt x="419" y="104"/>
                      </a:cubicBezTo>
                      <a:cubicBezTo>
                        <a:pt x="422" y="114"/>
                        <a:pt x="441" y="118"/>
                        <a:pt x="449" y="126"/>
                      </a:cubicBezTo>
                      <a:cubicBezTo>
                        <a:pt x="454" y="131"/>
                        <a:pt x="455" y="139"/>
                        <a:pt x="457" y="146"/>
                      </a:cubicBezTo>
                      <a:cubicBezTo>
                        <a:pt x="459" y="151"/>
                        <a:pt x="466" y="151"/>
                        <a:pt x="471" y="151"/>
                      </a:cubicBezTo>
                      <a:cubicBezTo>
                        <a:pt x="471" y="169"/>
                        <a:pt x="488" y="176"/>
                        <a:pt x="497" y="185"/>
                      </a:cubicBezTo>
                      <a:lnTo>
                        <a:pt x="496" y="186"/>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93" name="Freeform 19">
                  <a:extLst>
                    <a:ext uri="{FF2B5EF4-FFF2-40B4-BE49-F238E27FC236}">
                      <a16:creationId xmlns:a16="http://schemas.microsoft.com/office/drawing/2014/main" id="{82189A7A-4154-674E-AEAA-EECA5708F05A}"/>
                    </a:ext>
                  </a:extLst>
                </p:cNvPr>
                <p:cNvSpPr>
                  <a:spLocks/>
                </p:cNvSpPr>
                <p:nvPr/>
              </p:nvSpPr>
              <p:spPr bwMode="auto">
                <a:xfrm>
                  <a:off x="7043738" y="3598863"/>
                  <a:ext cx="127000" cy="125413"/>
                </a:xfrm>
                <a:custGeom>
                  <a:avLst/>
                  <a:gdLst/>
                  <a:ahLst/>
                  <a:cxnLst>
                    <a:cxn ang="0">
                      <a:pos x="58" y="26"/>
                    </a:cxn>
                    <a:cxn ang="0">
                      <a:pos x="59" y="22"/>
                    </a:cxn>
                    <a:cxn ang="0">
                      <a:pos x="67" y="17"/>
                    </a:cxn>
                    <a:cxn ang="0">
                      <a:pos x="67" y="14"/>
                    </a:cxn>
                    <a:cxn ang="0">
                      <a:pos x="78" y="0"/>
                    </a:cxn>
                    <a:cxn ang="0">
                      <a:pos x="81" y="4"/>
                    </a:cxn>
                    <a:cxn ang="0">
                      <a:pos x="83" y="10"/>
                    </a:cxn>
                    <a:cxn ang="0">
                      <a:pos x="90" y="6"/>
                    </a:cxn>
                    <a:cxn ang="0">
                      <a:pos x="94" y="8"/>
                    </a:cxn>
                    <a:cxn ang="0">
                      <a:pos x="96" y="15"/>
                    </a:cxn>
                    <a:cxn ang="0">
                      <a:pos x="79" y="37"/>
                    </a:cxn>
                    <a:cxn ang="0">
                      <a:pos x="79" y="50"/>
                    </a:cxn>
                    <a:cxn ang="0">
                      <a:pos x="63" y="53"/>
                    </a:cxn>
                    <a:cxn ang="0">
                      <a:pos x="49" y="84"/>
                    </a:cxn>
                    <a:cxn ang="0">
                      <a:pos x="32" y="94"/>
                    </a:cxn>
                    <a:cxn ang="0">
                      <a:pos x="23" y="92"/>
                    </a:cxn>
                    <a:cxn ang="0">
                      <a:pos x="3" y="83"/>
                    </a:cxn>
                    <a:cxn ang="0">
                      <a:pos x="0" y="81"/>
                    </a:cxn>
                    <a:cxn ang="0">
                      <a:pos x="18" y="57"/>
                    </a:cxn>
                    <a:cxn ang="0">
                      <a:pos x="25" y="51"/>
                    </a:cxn>
                    <a:cxn ang="0">
                      <a:pos x="50" y="37"/>
                    </a:cxn>
                    <a:cxn ang="0">
                      <a:pos x="58" y="26"/>
                    </a:cxn>
                  </a:cxnLst>
                  <a:rect l="0" t="0" r="r" b="b"/>
                  <a:pathLst>
                    <a:path w="96" h="94">
                      <a:moveTo>
                        <a:pt x="58" y="26"/>
                      </a:moveTo>
                      <a:cubicBezTo>
                        <a:pt x="58" y="26"/>
                        <a:pt x="58" y="23"/>
                        <a:pt x="59" y="22"/>
                      </a:cubicBezTo>
                      <a:cubicBezTo>
                        <a:pt x="60" y="18"/>
                        <a:pt x="63" y="17"/>
                        <a:pt x="67" y="17"/>
                      </a:cubicBezTo>
                      <a:cubicBezTo>
                        <a:pt x="67" y="16"/>
                        <a:pt x="67" y="15"/>
                        <a:pt x="67" y="14"/>
                      </a:cubicBezTo>
                      <a:cubicBezTo>
                        <a:pt x="67" y="8"/>
                        <a:pt x="74" y="2"/>
                        <a:pt x="78" y="0"/>
                      </a:cubicBezTo>
                      <a:cubicBezTo>
                        <a:pt x="78" y="3"/>
                        <a:pt x="79" y="4"/>
                        <a:pt x="81" y="4"/>
                      </a:cubicBezTo>
                      <a:cubicBezTo>
                        <a:pt x="81" y="7"/>
                        <a:pt x="80" y="10"/>
                        <a:pt x="83" y="10"/>
                      </a:cubicBezTo>
                      <a:cubicBezTo>
                        <a:pt x="86" y="10"/>
                        <a:pt x="88" y="7"/>
                        <a:pt x="90" y="6"/>
                      </a:cubicBezTo>
                      <a:cubicBezTo>
                        <a:pt x="91" y="8"/>
                        <a:pt x="92" y="8"/>
                        <a:pt x="94" y="8"/>
                      </a:cubicBezTo>
                      <a:cubicBezTo>
                        <a:pt x="94" y="12"/>
                        <a:pt x="94" y="14"/>
                        <a:pt x="96" y="15"/>
                      </a:cubicBezTo>
                      <a:cubicBezTo>
                        <a:pt x="95" y="21"/>
                        <a:pt x="86" y="37"/>
                        <a:pt x="79" y="37"/>
                      </a:cubicBezTo>
                      <a:cubicBezTo>
                        <a:pt x="78" y="43"/>
                        <a:pt x="80" y="45"/>
                        <a:pt x="79" y="50"/>
                      </a:cubicBezTo>
                      <a:cubicBezTo>
                        <a:pt x="77" y="50"/>
                        <a:pt x="66" y="53"/>
                        <a:pt x="63" y="53"/>
                      </a:cubicBezTo>
                      <a:cubicBezTo>
                        <a:pt x="61" y="58"/>
                        <a:pt x="49" y="84"/>
                        <a:pt x="49" y="84"/>
                      </a:cubicBezTo>
                      <a:cubicBezTo>
                        <a:pt x="45" y="88"/>
                        <a:pt x="37" y="94"/>
                        <a:pt x="32" y="94"/>
                      </a:cubicBezTo>
                      <a:cubicBezTo>
                        <a:pt x="30" y="94"/>
                        <a:pt x="25" y="92"/>
                        <a:pt x="23" y="92"/>
                      </a:cubicBezTo>
                      <a:cubicBezTo>
                        <a:pt x="20" y="92"/>
                        <a:pt x="3" y="85"/>
                        <a:pt x="3" y="83"/>
                      </a:cubicBezTo>
                      <a:cubicBezTo>
                        <a:pt x="2" y="83"/>
                        <a:pt x="0" y="82"/>
                        <a:pt x="0" y="81"/>
                      </a:cubicBezTo>
                      <a:cubicBezTo>
                        <a:pt x="0" y="70"/>
                        <a:pt x="14" y="64"/>
                        <a:pt x="18" y="57"/>
                      </a:cubicBezTo>
                      <a:cubicBezTo>
                        <a:pt x="20" y="54"/>
                        <a:pt x="22" y="51"/>
                        <a:pt x="25" y="51"/>
                      </a:cubicBezTo>
                      <a:cubicBezTo>
                        <a:pt x="36" y="51"/>
                        <a:pt x="42" y="40"/>
                        <a:pt x="50" y="37"/>
                      </a:cubicBezTo>
                      <a:cubicBezTo>
                        <a:pt x="52" y="36"/>
                        <a:pt x="58" y="26"/>
                        <a:pt x="58" y="2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94" name="Freeform 20">
                  <a:extLst>
                    <a:ext uri="{FF2B5EF4-FFF2-40B4-BE49-F238E27FC236}">
                      <a16:creationId xmlns:a16="http://schemas.microsoft.com/office/drawing/2014/main" id="{F7C717DF-D1A7-5746-B8A0-2ED321F79B6F}"/>
                    </a:ext>
                  </a:extLst>
                </p:cNvPr>
                <p:cNvSpPr>
                  <a:spLocks/>
                </p:cNvSpPr>
                <p:nvPr/>
              </p:nvSpPr>
              <p:spPr bwMode="auto">
                <a:xfrm>
                  <a:off x="7148513" y="3476625"/>
                  <a:ext cx="93663" cy="139700"/>
                </a:xfrm>
                <a:custGeom>
                  <a:avLst/>
                  <a:gdLst/>
                  <a:ahLst/>
                  <a:cxnLst>
                    <a:cxn ang="0">
                      <a:pos x="22" y="40"/>
                    </a:cxn>
                    <a:cxn ang="0">
                      <a:pos x="17" y="31"/>
                    </a:cxn>
                    <a:cxn ang="0">
                      <a:pos x="19" y="27"/>
                    </a:cxn>
                    <a:cxn ang="0">
                      <a:pos x="0" y="0"/>
                    </a:cxn>
                    <a:cxn ang="0">
                      <a:pos x="16" y="12"/>
                    </a:cxn>
                    <a:cxn ang="0">
                      <a:pos x="22" y="19"/>
                    </a:cxn>
                    <a:cxn ang="0">
                      <a:pos x="20" y="22"/>
                    </a:cxn>
                    <a:cxn ang="0">
                      <a:pos x="27" y="37"/>
                    </a:cxn>
                    <a:cxn ang="0">
                      <a:pos x="30" y="37"/>
                    </a:cxn>
                    <a:cxn ang="0">
                      <a:pos x="34" y="32"/>
                    </a:cxn>
                    <a:cxn ang="0">
                      <a:pos x="37" y="32"/>
                    </a:cxn>
                    <a:cxn ang="0">
                      <a:pos x="53" y="50"/>
                    </a:cxn>
                    <a:cxn ang="0">
                      <a:pos x="68" y="46"/>
                    </a:cxn>
                    <a:cxn ang="0">
                      <a:pos x="71" y="48"/>
                    </a:cxn>
                    <a:cxn ang="0">
                      <a:pos x="63" y="71"/>
                    </a:cxn>
                    <a:cxn ang="0">
                      <a:pos x="61" y="68"/>
                    </a:cxn>
                    <a:cxn ang="0">
                      <a:pos x="60" y="70"/>
                    </a:cxn>
                    <a:cxn ang="0">
                      <a:pos x="51" y="75"/>
                    </a:cxn>
                    <a:cxn ang="0">
                      <a:pos x="52" y="80"/>
                    </a:cxn>
                    <a:cxn ang="0">
                      <a:pos x="46" y="89"/>
                    </a:cxn>
                    <a:cxn ang="0">
                      <a:pos x="30" y="104"/>
                    </a:cxn>
                    <a:cxn ang="0">
                      <a:pos x="23" y="98"/>
                    </a:cxn>
                    <a:cxn ang="0">
                      <a:pos x="29" y="86"/>
                    </a:cxn>
                    <a:cxn ang="0">
                      <a:pos x="12" y="72"/>
                    </a:cxn>
                    <a:cxn ang="0">
                      <a:pos x="19" y="65"/>
                    </a:cxn>
                    <a:cxn ang="0">
                      <a:pos x="24" y="48"/>
                    </a:cxn>
                    <a:cxn ang="0">
                      <a:pos x="22" y="38"/>
                    </a:cxn>
                    <a:cxn ang="0">
                      <a:pos x="22" y="38"/>
                    </a:cxn>
                    <a:cxn ang="0">
                      <a:pos x="22" y="40"/>
                    </a:cxn>
                  </a:cxnLst>
                  <a:rect l="0" t="0" r="r" b="b"/>
                  <a:pathLst>
                    <a:path w="71" h="104">
                      <a:moveTo>
                        <a:pt x="22" y="40"/>
                      </a:moveTo>
                      <a:cubicBezTo>
                        <a:pt x="21" y="36"/>
                        <a:pt x="17" y="35"/>
                        <a:pt x="17" y="31"/>
                      </a:cubicBezTo>
                      <a:cubicBezTo>
                        <a:pt x="17" y="30"/>
                        <a:pt x="18" y="28"/>
                        <a:pt x="19" y="27"/>
                      </a:cubicBezTo>
                      <a:cubicBezTo>
                        <a:pt x="8" y="25"/>
                        <a:pt x="2" y="11"/>
                        <a:pt x="0" y="0"/>
                      </a:cubicBezTo>
                      <a:cubicBezTo>
                        <a:pt x="4" y="7"/>
                        <a:pt x="12" y="8"/>
                        <a:pt x="16" y="12"/>
                      </a:cubicBezTo>
                      <a:cubicBezTo>
                        <a:pt x="19" y="15"/>
                        <a:pt x="19" y="18"/>
                        <a:pt x="22" y="19"/>
                      </a:cubicBezTo>
                      <a:cubicBezTo>
                        <a:pt x="21" y="21"/>
                        <a:pt x="20" y="21"/>
                        <a:pt x="20" y="22"/>
                      </a:cubicBezTo>
                      <a:cubicBezTo>
                        <a:pt x="20" y="25"/>
                        <a:pt x="25" y="34"/>
                        <a:pt x="27" y="37"/>
                      </a:cubicBezTo>
                      <a:cubicBezTo>
                        <a:pt x="30" y="37"/>
                        <a:pt x="30" y="37"/>
                        <a:pt x="30" y="37"/>
                      </a:cubicBezTo>
                      <a:cubicBezTo>
                        <a:pt x="30" y="34"/>
                        <a:pt x="32" y="32"/>
                        <a:pt x="34" y="32"/>
                      </a:cubicBezTo>
                      <a:cubicBezTo>
                        <a:pt x="35" y="32"/>
                        <a:pt x="36" y="32"/>
                        <a:pt x="37" y="32"/>
                      </a:cubicBezTo>
                      <a:cubicBezTo>
                        <a:pt x="37" y="44"/>
                        <a:pt x="42" y="50"/>
                        <a:pt x="53" y="50"/>
                      </a:cubicBezTo>
                      <a:cubicBezTo>
                        <a:pt x="61" y="50"/>
                        <a:pt x="61" y="46"/>
                        <a:pt x="68" y="46"/>
                      </a:cubicBezTo>
                      <a:cubicBezTo>
                        <a:pt x="69" y="46"/>
                        <a:pt x="71" y="47"/>
                        <a:pt x="71" y="48"/>
                      </a:cubicBezTo>
                      <a:cubicBezTo>
                        <a:pt x="65" y="55"/>
                        <a:pt x="67" y="64"/>
                        <a:pt x="63" y="71"/>
                      </a:cubicBezTo>
                      <a:cubicBezTo>
                        <a:pt x="61" y="68"/>
                        <a:pt x="61" y="68"/>
                        <a:pt x="61" y="68"/>
                      </a:cubicBezTo>
                      <a:cubicBezTo>
                        <a:pt x="60" y="68"/>
                        <a:pt x="60" y="70"/>
                        <a:pt x="60" y="70"/>
                      </a:cubicBezTo>
                      <a:cubicBezTo>
                        <a:pt x="55" y="71"/>
                        <a:pt x="51" y="72"/>
                        <a:pt x="51" y="75"/>
                      </a:cubicBezTo>
                      <a:cubicBezTo>
                        <a:pt x="51" y="77"/>
                        <a:pt x="52" y="78"/>
                        <a:pt x="52" y="80"/>
                      </a:cubicBezTo>
                      <a:cubicBezTo>
                        <a:pt x="52" y="83"/>
                        <a:pt x="47" y="87"/>
                        <a:pt x="46" y="89"/>
                      </a:cubicBezTo>
                      <a:cubicBezTo>
                        <a:pt x="42" y="95"/>
                        <a:pt x="39" y="104"/>
                        <a:pt x="30" y="104"/>
                      </a:cubicBezTo>
                      <a:cubicBezTo>
                        <a:pt x="26" y="104"/>
                        <a:pt x="23" y="102"/>
                        <a:pt x="23" y="98"/>
                      </a:cubicBezTo>
                      <a:cubicBezTo>
                        <a:pt x="23" y="93"/>
                        <a:pt x="29" y="91"/>
                        <a:pt x="29" y="86"/>
                      </a:cubicBezTo>
                      <a:cubicBezTo>
                        <a:pt x="29" y="77"/>
                        <a:pt x="12" y="80"/>
                        <a:pt x="12" y="72"/>
                      </a:cubicBezTo>
                      <a:cubicBezTo>
                        <a:pt x="12" y="68"/>
                        <a:pt x="16" y="67"/>
                        <a:pt x="19" y="65"/>
                      </a:cubicBezTo>
                      <a:cubicBezTo>
                        <a:pt x="23" y="61"/>
                        <a:pt x="24" y="55"/>
                        <a:pt x="24" y="48"/>
                      </a:cubicBezTo>
                      <a:cubicBezTo>
                        <a:pt x="24" y="44"/>
                        <a:pt x="22" y="40"/>
                        <a:pt x="22" y="38"/>
                      </a:cubicBezTo>
                      <a:cubicBezTo>
                        <a:pt x="22" y="38"/>
                        <a:pt x="22" y="38"/>
                        <a:pt x="22" y="38"/>
                      </a:cubicBezTo>
                      <a:lnTo>
                        <a:pt x="22" y="40"/>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95" name="Freeform 116">
                  <a:extLst>
                    <a:ext uri="{FF2B5EF4-FFF2-40B4-BE49-F238E27FC236}">
                      <a16:creationId xmlns:a16="http://schemas.microsoft.com/office/drawing/2014/main" id="{50F0431E-2689-4B46-BA24-A5D6A25F3EE0}"/>
                    </a:ext>
                  </a:extLst>
                </p:cNvPr>
                <p:cNvSpPr>
                  <a:spLocks/>
                </p:cNvSpPr>
                <p:nvPr/>
              </p:nvSpPr>
              <p:spPr bwMode="auto">
                <a:xfrm>
                  <a:off x="6856413" y="3582988"/>
                  <a:ext cx="6350" cy="9525"/>
                </a:xfrm>
                <a:custGeom>
                  <a:avLst/>
                  <a:gdLst/>
                  <a:ahLst/>
                  <a:cxnLst>
                    <a:cxn ang="0">
                      <a:pos x="5" y="0"/>
                    </a:cxn>
                    <a:cxn ang="0">
                      <a:pos x="4" y="7"/>
                    </a:cxn>
                    <a:cxn ang="0">
                      <a:pos x="0" y="0"/>
                    </a:cxn>
                    <a:cxn ang="0">
                      <a:pos x="5" y="0"/>
                    </a:cxn>
                  </a:cxnLst>
                  <a:rect l="0" t="0" r="r" b="b"/>
                  <a:pathLst>
                    <a:path w="5" h="7">
                      <a:moveTo>
                        <a:pt x="5" y="0"/>
                      </a:moveTo>
                      <a:cubicBezTo>
                        <a:pt x="5" y="4"/>
                        <a:pt x="4" y="5"/>
                        <a:pt x="4" y="7"/>
                      </a:cubicBezTo>
                      <a:cubicBezTo>
                        <a:pt x="0" y="6"/>
                        <a:pt x="0" y="3"/>
                        <a:pt x="0" y="0"/>
                      </a:cubicBezTo>
                      <a:cubicBezTo>
                        <a:pt x="2" y="0"/>
                        <a:pt x="4" y="0"/>
                        <a:pt x="5"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96" name="Freeform 117">
                  <a:extLst>
                    <a:ext uri="{FF2B5EF4-FFF2-40B4-BE49-F238E27FC236}">
                      <a16:creationId xmlns:a16="http://schemas.microsoft.com/office/drawing/2014/main" id="{D3427123-5DDA-004B-ACFA-A7DA2DA81B84}"/>
                    </a:ext>
                  </a:extLst>
                </p:cNvPr>
                <p:cNvSpPr>
                  <a:spLocks/>
                </p:cNvSpPr>
                <p:nvPr/>
              </p:nvSpPr>
              <p:spPr bwMode="auto">
                <a:xfrm>
                  <a:off x="6664325" y="3500438"/>
                  <a:ext cx="22225" cy="11113"/>
                </a:xfrm>
                <a:custGeom>
                  <a:avLst/>
                  <a:gdLst/>
                  <a:ahLst/>
                  <a:cxnLst>
                    <a:cxn ang="0">
                      <a:pos x="16" y="4"/>
                    </a:cxn>
                    <a:cxn ang="0">
                      <a:pos x="0" y="4"/>
                    </a:cxn>
                    <a:cxn ang="0">
                      <a:pos x="16" y="4"/>
                    </a:cxn>
                  </a:cxnLst>
                  <a:rect l="0" t="0" r="r" b="b"/>
                  <a:pathLst>
                    <a:path w="16" h="8">
                      <a:moveTo>
                        <a:pt x="16" y="4"/>
                      </a:moveTo>
                      <a:cubicBezTo>
                        <a:pt x="11" y="7"/>
                        <a:pt x="4" y="8"/>
                        <a:pt x="0" y="4"/>
                      </a:cubicBezTo>
                      <a:cubicBezTo>
                        <a:pt x="9" y="0"/>
                        <a:pt x="10" y="0"/>
                        <a:pt x="16" y="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97" name="Freeform 118">
                  <a:extLst>
                    <a:ext uri="{FF2B5EF4-FFF2-40B4-BE49-F238E27FC236}">
                      <a16:creationId xmlns:a16="http://schemas.microsoft.com/office/drawing/2014/main" id="{FB6203B7-A441-274E-8313-362D362586D4}"/>
                    </a:ext>
                  </a:extLst>
                </p:cNvPr>
                <p:cNvSpPr>
                  <a:spLocks/>
                </p:cNvSpPr>
                <p:nvPr/>
              </p:nvSpPr>
              <p:spPr bwMode="auto">
                <a:xfrm>
                  <a:off x="6556375" y="3065463"/>
                  <a:ext cx="22225" cy="9525"/>
                </a:xfrm>
                <a:custGeom>
                  <a:avLst/>
                  <a:gdLst/>
                  <a:ahLst/>
                  <a:cxnLst>
                    <a:cxn ang="0">
                      <a:pos x="17" y="1"/>
                    </a:cxn>
                    <a:cxn ang="0">
                      <a:pos x="17" y="7"/>
                    </a:cxn>
                    <a:cxn ang="0">
                      <a:pos x="13" y="7"/>
                    </a:cxn>
                    <a:cxn ang="0">
                      <a:pos x="0" y="3"/>
                    </a:cxn>
                    <a:cxn ang="0">
                      <a:pos x="17" y="1"/>
                    </a:cxn>
                  </a:cxnLst>
                  <a:rect l="0" t="0" r="r" b="b"/>
                  <a:pathLst>
                    <a:path w="17" h="7">
                      <a:moveTo>
                        <a:pt x="17" y="1"/>
                      </a:moveTo>
                      <a:cubicBezTo>
                        <a:pt x="17" y="7"/>
                        <a:pt x="17" y="7"/>
                        <a:pt x="17" y="7"/>
                      </a:cubicBezTo>
                      <a:cubicBezTo>
                        <a:pt x="16" y="7"/>
                        <a:pt x="14" y="7"/>
                        <a:pt x="13" y="7"/>
                      </a:cubicBezTo>
                      <a:cubicBezTo>
                        <a:pt x="8" y="7"/>
                        <a:pt x="2" y="5"/>
                        <a:pt x="0" y="3"/>
                      </a:cubicBezTo>
                      <a:cubicBezTo>
                        <a:pt x="8" y="1"/>
                        <a:pt x="11" y="0"/>
                        <a:pt x="17" y="1"/>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grpSp>
        </p:grpSp>
        <p:grpSp>
          <p:nvGrpSpPr>
            <p:cNvPr id="12" name="Group 383">
              <a:extLst>
                <a:ext uri="{FF2B5EF4-FFF2-40B4-BE49-F238E27FC236}">
                  <a16:creationId xmlns:a16="http://schemas.microsoft.com/office/drawing/2014/main" id="{0EBB9B28-8805-EB43-8753-D3800373C5B7}"/>
                </a:ext>
              </a:extLst>
            </p:cNvPr>
            <p:cNvGrpSpPr/>
            <p:nvPr/>
          </p:nvGrpSpPr>
          <p:grpSpPr>
            <a:xfrm>
              <a:off x="6158206" y="2075943"/>
              <a:ext cx="2724811" cy="1925897"/>
              <a:chOff x="4713288" y="1038225"/>
              <a:chExt cx="2847975" cy="2012950"/>
            </a:xfrm>
            <a:grpFill/>
          </p:grpSpPr>
          <p:sp>
            <p:nvSpPr>
              <p:cNvPr id="13" name="Freeform 101">
                <a:extLst>
                  <a:ext uri="{FF2B5EF4-FFF2-40B4-BE49-F238E27FC236}">
                    <a16:creationId xmlns:a16="http://schemas.microsoft.com/office/drawing/2014/main" id="{100D115B-35D2-854B-8E8A-6C7D7971114D}"/>
                  </a:ext>
                </a:extLst>
              </p:cNvPr>
              <p:cNvSpPr>
                <a:spLocks/>
              </p:cNvSpPr>
              <p:nvPr/>
            </p:nvSpPr>
            <p:spPr bwMode="auto">
              <a:xfrm>
                <a:off x="4818063" y="2127250"/>
                <a:ext cx="622300" cy="538163"/>
              </a:xfrm>
              <a:custGeom>
                <a:avLst/>
                <a:gdLst/>
                <a:ahLst/>
                <a:cxnLst>
                  <a:cxn ang="0">
                    <a:pos x="102" y="154"/>
                  </a:cxn>
                  <a:cxn ang="0">
                    <a:pos x="113" y="126"/>
                  </a:cxn>
                  <a:cxn ang="0">
                    <a:pos x="122" y="86"/>
                  </a:cxn>
                  <a:cxn ang="0">
                    <a:pos x="125" y="77"/>
                  </a:cxn>
                  <a:cxn ang="0">
                    <a:pos x="108" y="77"/>
                  </a:cxn>
                  <a:cxn ang="0">
                    <a:pos x="64" y="77"/>
                  </a:cxn>
                  <a:cxn ang="0">
                    <a:pos x="27" y="79"/>
                  </a:cxn>
                  <a:cxn ang="0">
                    <a:pos x="26" y="77"/>
                  </a:cxn>
                  <a:cxn ang="0">
                    <a:pos x="0" y="55"/>
                  </a:cxn>
                  <a:cxn ang="0">
                    <a:pos x="9" y="37"/>
                  </a:cxn>
                  <a:cxn ang="0">
                    <a:pos x="41" y="20"/>
                  </a:cxn>
                  <a:cxn ang="0">
                    <a:pos x="48" y="13"/>
                  </a:cxn>
                  <a:cxn ang="0">
                    <a:pos x="80" y="4"/>
                  </a:cxn>
                  <a:cxn ang="0">
                    <a:pos x="127" y="7"/>
                  </a:cxn>
                  <a:cxn ang="0">
                    <a:pos x="174" y="15"/>
                  </a:cxn>
                  <a:cxn ang="0">
                    <a:pos x="223" y="21"/>
                  </a:cxn>
                  <a:cxn ang="0">
                    <a:pos x="256" y="44"/>
                  </a:cxn>
                  <a:cxn ang="0">
                    <a:pos x="278" y="33"/>
                  </a:cxn>
                  <a:cxn ang="0">
                    <a:pos x="281" y="43"/>
                  </a:cxn>
                  <a:cxn ang="0">
                    <a:pos x="289" y="65"/>
                  </a:cxn>
                  <a:cxn ang="0">
                    <a:pos x="309" y="76"/>
                  </a:cxn>
                  <a:cxn ang="0">
                    <a:pos x="350" y="76"/>
                  </a:cxn>
                  <a:cxn ang="0">
                    <a:pos x="359" y="63"/>
                  </a:cxn>
                  <a:cxn ang="0">
                    <a:pos x="387" y="51"/>
                  </a:cxn>
                  <a:cxn ang="0">
                    <a:pos x="439" y="74"/>
                  </a:cxn>
                  <a:cxn ang="0">
                    <a:pos x="445" y="96"/>
                  </a:cxn>
                  <a:cxn ang="0">
                    <a:pos x="435" y="119"/>
                  </a:cxn>
                  <a:cxn ang="0">
                    <a:pos x="436" y="138"/>
                  </a:cxn>
                  <a:cxn ang="0">
                    <a:pos x="449" y="156"/>
                  </a:cxn>
                  <a:cxn ang="0">
                    <a:pos x="445" y="179"/>
                  </a:cxn>
                  <a:cxn ang="0">
                    <a:pos x="448" y="232"/>
                  </a:cxn>
                  <a:cxn ang="0">
                    <a:pos x="448" y="240"/>
                  </a:cxn>
                  <a:cxn ang="0">
                    <a:pos x="393" y="231"/>
                  </a:cxn>
                  <a:cxn ang="0">
                    <a:pos x="370" y="220"/>
                  </a:cxn>
                  <a:cxn ang="0">
                    <a:pos x="333" y="207"/>
                  </a:cxn>
                  <a:cxn ang="0">
                    <a:pos x="313" y="192"/>
                  </a:cxn>
                  <a:cxn ang="0">
                    <a:pos x="278" y="183"/>
                  </a:cxn>
                  <a:cxn ang="0">
                    <a:pos x="304" y="224"/>
                  </a:cxn>
                  <a:cxn ang="0">
                    <a:pos x="315" y="227"/>
                  </a:cxn>
                  <a:cxn ang="0">
                    <a:pos x="313" y="246"/>
                  </a:cxn>
                  <a:cxn ang="0">
                    <a:pos x="379" y="225"/>
                  </a:cxn>
                  <a:cxn ang="0">
                    <a:pos x="406" y="260"/>
                  </a:cxn>
                  <a:cxn ang="0">
                    <a:pos x="414" y="270"/>
                  </a:cxn>
                  <a:cxn ang="0">
                    <a:pos x="410" y="302"/>
                  </a:cxn>
                  <a:cxn ang="0">
                    <a:pos x="390" y="321"/>
                  </a:cxn>
                  <a:cxn ang="0">
                    <a:pos x="365" y="347"/>
                  </a:cxn>
                  <a:cxn ang="0">
                    <a:pos x="328" y="368"/>
                  </a:cxn>
                  <a:cxn ang="0">
                    <a:pos x="265" y="395"/>
                  </a:cxn>
                  <a:cxn ang="0">
                    <a:pos x="234" y="404"/>
                  </a:cxn>
                  <a:cxn ang="0">
                    <a:pos x="217" y="399"/>
                  </a:cxn>
                  <a:cxn ang="0">
                    <a:pos x="209" y="372"/>
                  </a:cxn>
                  <a:cxn ang="0">
                    <a:pos x="198" y="340"/>
                  </a:cxn>
                  <a:cxn ang="0">
                    <a:pos x="162" y="280"/>
                  </a:cxn>
                  <a:cxn ang="0">
                    <a:pos x="154" y="259"/>
                  </a:cxn>
                  <a:cxn ang="0">
                    <a:pos x="140" y="251"/>
                  </a:cxn>
                  <a:cxn ang="0">
                    <a:pos x="131" y="229"/>
                  </a:cxn>
                  <a:cxn ang="0">
                    <a:pos x="109" y="196"/>
                  </a:cxn>
                  <a:cxn ang="0">
                    <a:pos x="112" y="177"/>
                  </a:cxn>
                </a:cxnLst>
                <a:rect l="0" t="0" r="r" b="b"/>
                <a:pathLst>
                  <a:path w="467" h="405">
                    <a:moveTo>
                      <a:pt x="112" y="177"/>
                    </a:moveTo>
                    <a:cubicBezTo>
                      <a:pt x="102" y="154"/>
                      <a:pt x="102" y="154"/>
                      <a:pt x="102" y="154"/>
                    </a:cubicBezTo>
                    <a:cubicBezTo>
                      <a:pt x="102" y="151"/>
                      <a:pt x="105" y="151"/>
                      <a:pt x="106" y="149"/>
                    </a:cubicBezTo>
                    <a:cubicBezTo>
                      <a:pt x="109" y="139"/>
                      <a:pt x="110" y="134"/>
                      <a:pt x="113" y="126"/>
                    </a:cubicBezTo>
                    <a:cubicBezTo>
                      <a:pt x="115" y="117"/>
                      <a:pt x="124" y="115"/>
                      <a:pt x="124" y="104"/>
                    </a:cubicBezTo>
                    <a:cubicBezTo>
                      <a:pt x="124" y="97"/>
                      <a:pt x="122" y="91"/>
                      <a:pt x="122" y="86"/>
                    </a:cubicBezTo>
                    <a:cubicBezTo>
                      <a:pt x="122" y="83"/>
                      <a:pt x="124" y="82"/>
                      <a:pt x="125" y="81"/>
                    </a:cubicBezTo>
                    <a:cubicBezTo>
                      <a:pt x="125" y="77"/>
                      <a:pt x="125" y="77"/>
                      <a:pt x="125" y="77"/>
                    </a:cubicBezTo>
                    <a:cubicBezTo>
                      <a:pt x="121" y="78"/>
                      <a:pt x="120" y="81"/>
                      <a:pt x="117" y="81"/>
                    </a:cubicBezTo>
                    <a:cubicBezTo>
                      <a:pt x="112" y="81"/>
                      <a:pt x="110" y="79"/>
                      <a:pt x="108" y="77"/>
                    </a:cubicBezTo>
                    <a:cubicBezTo>
                      <a:pt x="101" y="82"/>
                      <a:pt x="98" y="88"/>
                      <a:pt x="86" y="88"/>
                    </a:cubicBezTo>
                    <a:cubicBezTo>
                      <a:pt x="76" y="88"/>
                      <a:pt x="73" y="77"/>
                      <a:pt x="64" y="77"/>
                    </a:cubicBezTo>
                    <a:cubicBezTo>
                      <a:pt x="54" y="77"/>
                      <a:pt x="56" y="87"/>
                      <a:pt x="48" y="87"/>
                    </a:cubicBezTo>
                    <a:cubicBezTo>
                      <a:pt x="40" y="87"/>
                      <a:pt x="35" y="75"/>
                      <a:pt x="27" y="79"/>
                    </a:cubicBezTo>
                    <a:cubicBezTo>
                      <a:pt x="22" y="79"/>
                      <a:pt x="22" y="79"/>
                      <a:pt x="22" y="79"/>
                    </a:cubicBezTo>
                    <a:cubicBezTo>
                      <a:pt x="24" y="79"/>
                      <a:pt x="25" y="78"/>
                      <a:pt x="26" y="77"/>
                    </a:cubicBezTo>
                    <a:cubicBezTo>
                      <a:pt x="23" y="74"/>
                      <a:pt x="10" y="67"/>
                      <a:pt x="15" y="63"/>
                    </a:cubicBezTo>
                    <a:cubicBezTo>
                      <a:pt x="11" y="57"/>
                      <a:pt x="6" y="58"/>
                      <a:pt x="0" y="55"/>
                    </a:cubicBezTo>
                    <a:cubicBezTo>
                      <a:pt x="4" y="50"/>
                      <a:pt x="9" y="51"/>
                      <a:pt x="9" y="43"/>
                    </a:cubicBezTo>
                    <a:cubicBezTo>
                      <a:pt x="9" y="40"/>
                      <a:pt x="8" y="40"/>
                      <a:pt x="9" y="37"/>
                    </a:cubicBezTo>
                    <a:cubicBezTo>
                      <a:pt x="6" y="37"/>
                      <a:pt x="1" y="38"/>
                      <a:pt x="1" y="35"/>
                    </a:cubicBezTo>
                    <a:cubicBezTo>
                      <a:pt x="1" y="22"/>
                      <a:pt x="33" y="24"/>
                      <a:pt x="41" y="20"/>
                    </a:cubicBezTo>
                    <a:cubicBezTo>
                      <a:pt x="40" y="17"/>
                      <a:pt x="38" y="18"/>
                      <a:pt x="38" y="15"/>
                    </a:cubicBezTo>
                    <a:cubicBezTo>
                      <a:pt x="38" y="11"/>
                      <a:pt x="46" y="13"/>
                      <a:pt x="48" y="13"/>
                    </a:cubicBezTo>
                    <a:cubicBezTo>
                      <a:pt x="53" y="13"/>
                      <a:pt x="62" y="13"/>
                      <a:pt x="62" y="13"/>
                    </a:cubicBezTo>
                    <a:cubicBezTo>
                      <a:pt x="67" y="13"/>
                      <a:pt x="75" y="7"/>
                      <a:pt x="80" y="4"/>
                    </a:cubicBezTo>
                    <a:cubicBezTo>
                      <a:pt x="86" y="0"/>
                      <a:pt x="98" y="0"/>
                      <a:pt x="106" y="0"/>
                    </a:cubicBezTo>
                    <a:cubicBezTo>
                      <a:pt x="117" y="0"/>
                      <a:pt x="117" y="7"/>
                      <a:pt x="127" y="7"/>
                    </a:cubicBezTo>
                    <a:cubicBezTo>
                      <a:pt x="127" y="12"/>
                      <a:pt x="144" y="15"/>
                      <a:pt x="149" y="15"/>
                    </a:cubicBezTo>
                    <a:cubicBezTo>
                      <a:pt x="162" y="15"/>
                      <a:pt x="170" y="15"/>
                      <a:pt x="174" y="15"/>
                    </a:cubicBezTo>
                    <a:cubicBezTo>
                      <a:pt x="186" y="15"/>
                      <a:pt x="192" y="3"/>
                      <a:pt x="205" y="3"/>
                    </a:cubicBezTo>
                    <a:cubicBezTo>
                      <a:pt x="219" y="3"/>
                      <a:pt x="218" y="12"/>
                      <a:pt x="223" y="21"/>
                    </a:cubicBezTo>
                    <a:cubicBezTo>
                      <a:pt x="224" y="23"/>
                      <a:pt x="233" y="28"/>
                      <a:pt x="233" y="28"/>
                    </a:cubicBezTo>
                    <a:cubicBezTo>
                      <a:pt x="241" y="31"/>
                      <a:pt x="243" y="44"/>
                      <a:pt x="256" y="44"/>
                    </a:cubicBezTo>
                    <a:cubicBezTo>
                      <a:pt x="265" y="44"/>
                      <a:pt x="265" y="36"/>
                      <a:pt x="271" y="34"/>
                    </a:cubicBezTo>
                    <a:cubicBezTo>
                      <a:pt x="275" y="33"/>
                      <a:pt x="274" y="33"/>
                      <a:pt x="278" y="33"/>
                    </a:cubicBezTo>
                    <a:cubicBezTo>
                      <a:pt x="279" y="35"/>
                      <a:pt x="279" y="39"/>
                      <a:pt x="281" y="41"/>
                    </a:cubicBezTo>
                    <a:cubicBezTo>
                      <a:pt x="280" y="41"/>
                      <a:pt x="281" y="42"/>
                      <a:pt x="281" y="43"/>
                    </a:cubicBezTo>
                    <a:cubicBezTo>
                      <a:pt x="281" y="48"/>
                      <a:pt x="284" y="47"/>
                      <a:pt x="286" y="51"/>
                    </a:cubicBezTo>
                    <a:cubicBezTo>
                      <a:pt x="290" y="56"/>
                      <a:pt x="286" y="59"/>
                      <a:pt x="289" y="65"/>
                    </a:cubicBezTo>
                    <a:cubicBezTo>
                      <a:pt x="291" y="70"/>
                      <a:pt x="297" y="67"/>
                      <a:pt x="301" y="68"/>
                    </a:cubicBezTo>
                    <a:cubicBezTo>
                      <a:pt x="305" y="69"/>
                      <a:pt x="306" y="73"/>
                      <a:pt x="309" y="76"/>
                    </a:cubicBezTo>
                    <a:cubicBezTo>
                      <a:pt x="312" y="79"/>
                      <a:pt x="323" y="78"/>
                      <a:pt x="329" y="78"/>
                    </a:cubicBezTo>
                    <a:cubicBezTo>
                      <a:pt x="337" y="78"/>
                      <a:pt x="345" y="77"/>
                      <a:pt x="350" y="76"/>
                    </a:cubicBezTo>
                    <a:cubicBezTo>
                      <a:pt x="350" y="72"/>
                      <a:pt x="350" y="71"/>
                      <a:pt x="350" y="68"/>
                    </a:cubicBezTo>
                    <a:cubicBezTo>
                      <a:pt x="350" y="64"/>
                      <a:pt x="355" y="64"/>
                      <a:pt x="359" y="63"/>
                    </a:cubicBezTo>
                    <a:cubicBezTo>
                      <a:pt x="364" y="61"/>
                      <a:pt x="363" y="59"/>
                      <a:pt x="368" y="57"/>
                    </a:cubicBezTo>
                    <a:cubicBezTo>
                      <a:pt x="376" y="54"/>
                      <a:pt x="381" y="56"/>
                      <a:pt x="387" y="51"/>
                    </a:cubicBezTo>
                    <a:cubicBezTo>
                      <a:pt x="397" y="57"/>
                      <a:pt x="403" y="57"/>
                      <a:pt x="412" y="60"/>
                    </a:cubicBezTo>
                    <a:cubicBezTo>
                      <a:pt x="423" y="64"/>
                      <a:pt x="426" y="74"/>
                      <a:pt x="439" y="74"/>
                    </a:cubicBezTo>
                    <a:cubicBezTo>
                      <a:pt x="439" y="76"/>
                      <a:pt x="442" y="77"/>
                      <a:pt x="443" y="79"/>
                    </a:cubicBezTo>
                    <a:cubicBezTo>
                      <a:pt x="445" y="86"/>
                      <a:pt x="442" y="92"/>
                      <a:pt x="445" y="96"/>
                    </a:cubicBezTo>
                    <a:cubicBezTo>
                      <a:pt x="442" y="98"/>
                      <a:pt x="435" y="114"/>
                      <a:pt x="435" y="115"/>
                    </a:cubicBezTo>
                    <a:cubicBezTo>
                      <a:pt x="435" y="116"/>
                      <a:pt x="436" y="118"/>
                      <a:pt x="435" y="119"/>
                    </a:cubicBezTo>
                    <a:cubicBezTo>
                      <a:pt x="436" y="121"/>
                      <a:pt x="435" y="122"/>
                      <a:pt x="436" y="124"/>
                    </a:cubicBezTo>
                    <a:cubicBezTo>
                      <a:pt x="436" y="138"/>
                      <a:pt x="436" y="138"/>
                      <a:pt x="436" y="138"/>
                    </a:cubicBezTo>
                    <a:cubicBezTo>
                      <a:pt x="438" y="142"/>
                      <a:pt x="437" y="145"/>
                      <a:pt x="439" y="149"/>
                    </a:cubicBezTo>
                    <a:cubicBezTo>
                      <a:pt x="440" y="153"/>
                      <a:pt x="449" y="149"/>
                      <a:pt x="449" y="156"/>
                    </a:cubicBezTo>
                    <a:cubicBezTo>
                      <a:pt x="449" y="165"/>
                      <a:pt x="439" y="164"/>
                      <a:pt x="439" y="171"/>
                    </a:cubicBezTo>
                    <a:cubicBezTo>
                      <a:pt x="439" y="177"/>
                      <a:pt x="443" y="177"/>
                      <a:pt x="445" y="179"/>
                    </a:cubicBezTo>
                    <a:cubicBezTo>
                      <a:pt x="452" y="194"/>
                      <a:pt x="467" y="196"/>
                      <a:pt x="467" y="215"/>
                    </a:cubicBezTo>
                    <a:cubicBezTo>
                      <a:pt x="456" y="218"/>
                      <a:pt x="448" y="220"/>
                      <a:pt x="448" y="232"/>
                    </a:cubicBezTo>
                    <a:cubicBezTo>
                      <a:pt x="448" y="235"/>
                      <a:pt x="450" y="238"/>
                      <a:pt x="450" y="240"/>
                    </a:cubicBezTo>
                    <a:cubicBezTo>
                      <a:pt x="450" y="240"/>
                      <a:pt x="448" y="240"/>
                      <a:pt x="448" y="240"/>
                    </a:cubicBezTo>
                    <a:cubicBezTo>
                      <a:pt x="439" y="240"/>
                      <a:pt x="420" y="235"/>
                      <a:pt x="408" y="235"/>
                    </a:cubicBezTo>
                    <a:cubicBezTo>
                      <a:pt x="406" y="235"/>
                      <a:pt x="393" y="231"/>
                      <a:pt x="393" y="231"/>
                    </a:cubicBezTo>
                    <a:cubicBezTo>
                      <a:pt x="388" y="226"/>
                      <a:pt x="388" y="213"/>
                      <a:pt x="379" y="213"/>
                    </a:cubicBezTo>
                    <a:cubicBezTo>
                      <a:pt x="374" y="213"/>
                      <a:pt x="372" y="217"/>
                      <a:pt x="370" y="220"/>
                    </a:cubicBezTo>
                    <a:cubicBezTo>
                      <a:pt x="348" y="220"/>
                      <a:pt x="348" y="220"/>
                      <a:pt x="348" y="220"/>
                    </a:cubicBezTo>
                    <a:cubicBezTo>
                      <a:pt x="341" y="217"/>
                      <a:pt x="337" y="212"/>
                      <a:pt x="333" y="207"/>
                    </a:cubicBezTo>
                    <a:cubicBezTo>
                      <a:pt x="327" y="202"/>
                      <a:pt x="320" y="205"/>
                      <a:pt x="315" y="200"/>
                    </a:cubicBezTo>
                    <a:cubicBezTo>
                      <a:pt x="313" y="197"/>
                      <a:pt x="314" y="194"/>
                      <a:pt x="313" y="192"/>
                    </a:cubicBezTo>
                    <a:cubicBezTo>
                      <a:pt x="308" y="182"/>
                      <a:pt x="299" y="168"/>
                      <a:pt x="286" y="168"/>
                    </a:cubicBezTo>
                    <a:cubicBezTo>
                      <a:pt x="280" y="168"/>
                      <a:pt x="278" y="176"/>
                      <a:pt x="278" y="183"/>
                    </a:cubicBezTo>
                    <a:cubicBezTo>
                      <a:pt x="278" y="187"/>
                      <a:pt x="278" y="189"/>
                      <a:pt x="278" y="193"/>
                    </a:cubicBezTo>
                    <a:cubicBezTo>
                      <a:pt x="281" y="203"/>
                      <a:pt x="293" y="222"/>
                      <a:pt x="304" y="224"/>
                    </a:cubicBezTo>
                    <a:cubicBezTo>
                      <a:pt x="304" y="229"/>
                      <a:pt x="306" y="231"/>
                      <a:pt x="307" y="235"/>
                    </a:cubicBezTo>
                    <a:cubicBezTo>
                      <a:pt x="312" y="233"/>
                      <a:pt x="311" y="228"/>
                      <a:pt x="315" y="227"/>
                    </a:cubicBezTo>
                    <a:cubicBezTo>
                      <a:pt x="316" y="228"/>
                      <a:pt x="316" y="230"/>
                      <a:pt x="316" y="231"/>
                    </a:cubicBezTo>
                    <a:cubicBezTo>
                      <a:pt x="316" y="237"/>
                      <a:pt x="313" y="240"/>
                      <a:pt x="313" y="246"/>
                    </a:cubicBezTo>
                    <a:cubicBezTo>
                      <a:pt x="313" y="252"/>
                      <a:pt x="324" y="255"/>
                      <a:pt x="331" y="255"/>
                    </a:cubicBezTo>
                    <a:cubicBezTo>
                      <a:pt x="360" y="255"/>
                      <a:pt x="363" y="237"/>
                      <a:pt x="379" y="225"/>
                    </a:cubicBezTo>
                    <a:cubicBezTo>
                      <a:pt x="379" y="241"/>
                      <a:pt x="379" y="241"/>
                      <a:pt x="379" y="241"/>
                    </a:cubicBezTo>
                    <a:cubicBezTo>
                      <a:pt x="385" y="254"/>
                      <a:pt x="393" y="256"/>
                      <a:pt x="406" y="260"/>
                    </a:cubicBezTo>
                    <a:cubicBezTo>
                      <a:pt x="411" y="261"/>
                      <a:pt x="411" y="269"/>
                      <a:pt x="414" y="271"/>
                    </a:cubicBezTo>
                    <a:cubicBezTo>
                      <a:pt x="414" y="270"/>
                      <a:pt x="414" y="270"/>
                      <a:pt x="414" y="270"/>
                    </a:cubicBezTo>
                    <a:cubicBezTo>
                      <a:pt x="416" y="274"/>
                      <a:pt x="423" y="273"/>
                      <a:pt x="423" y="277"/>
                    </a:cubicBezTo>
                    <a:cubicBezTo>
                      <a:pt x="423" y="288"/>
                      <a:pt x="410" y="291"/>
                      <a:pt x="410" y="302"/>
                    </a:cubicBezTo>
                    <a:cubicBezTo>
                      <a:pt x="403" y="302"/>
                      <a:pt x="399" y="303"/>
                      <a:pt x="397" y="309"/>
                    </a:cubicBezTo>
                    <a:cubicBezTo>
                      <a:pt x="395" y="314"/>
                      <a:pt x="396" y="321"/>
                      <a:pt x="390" y="321"/>
                    </a:cubicBezTo>
                    <a:cubicBezTo>
                      <a:pt x="384" y="321"/>
                      <a:pt x="384" y="334"/>
                      <a:pt x="378" y="334"/>
                    </a:cubicBezTo>
                    <a:cubicBezTo>
                      <a:pt x="374" y="334"/>
                      <a:pt x="365" y="342"/>
                      <a:pt x="365" y="347"/>
                    </a:cubicBezTo>
                    <a:cubicBezTo>
                      <a:pt x="353" y="349"/>
                      <a:pt x="327" y="354"/>
                      <a:pt x="327" y="364"/>
                    </a:cubicBezTo>
                    <a:cubicBezTo>
                      <a:pt x="327" y="365"/>
                      <a:pt x="327" y="367"/>
                      <a:pt x="328" y="368"/>
                    </a:cubicBezTo>
                    <a:cubicBezTo>
                      <a:pt x="318" y="373"/>
                      <a:pt x="304" y="376"/>
                      <a:pt x="294" y="378"/>
                    </a:cubicBezTo>
                    <a:cubicBezTo>
                      <a:pt x="289" y="380"/>
                      <a:pt x="271" y="392"/>
                      <a:pt x="265" y="395"/>
                    </a:cubicBezTo>
                    <a:cubicBezTo>
                      <a:pt x="252" y="395"/>
                      <a:pt x="252" y="395"/>
                      <a:pt x="252" y="395"/>
                    </a:cubicBezTo>
                    <a:cubicBezTo>
                      <a:pt x="244" y="400"/>
                      <a:pt x="243" y="404"/>
                      <a:pt x="234" y="404"/>
                    </a:cubicBezTo>
                    <a:cubicBezTo>
                      <a:pt x="231" y="405"/>
                      <a:pt x="231" y="405"/>
                      <a:pt x="231" y="405"/>
                    </a:cubicBezTo>
                    <a:cubicBezTo>
                      <a:pt x="229" y="405"/>
                      <a:pt x="218" y="400"/>
                      <a:pt x="217" y="399"/>
                    </a:cubicBezTo>
                    <a:cubicBezTo>
                      <a:pt x="216" y="399"/>
                      <a:pt x="219" y="399"/>
                      <a:pt x="217" y="394"/>
                    </a:cubicBezTo>
                    <a:cubicBezTo>
                      <a:pt x="212" y="387"/>
                      <a:pt x="209" y="380"/>
                      <a:pt x="209" y="372"/>
                    </a:cubicBezTo>
                    <a:cubicBezTo>
                      <a:pt x="204" y="371"/>
                      <a:pt x="207" y="363"/>
                      <a:pt x="208" y="359"/>
                    </a:cubicBezTo>
                    <a:cubicBezTo>
                      <a:pt x="210" y="349"/>
                      <a:pt x="203" y="345"/>
                      <a:pt x="198" y="340"/>
                    </a:cubicBezTo>
                    <a:cubicBezTo>
                      <a:pt x="193" y="335"/>
                      <a:pt x="181" y="320"/>
                      <a:pt x="181" y="309"/>
                    </a:cubicBezTo>
                    <a:cubicBezTo>
                      <a:pt x="165" y="306"/>
                      <a:pt x="162" y="297"/>
                      <a:pt x="162" y="280"/>
                    </a:cubicBezTo>
                    <a:cubicBezTo>
                      <a:pt x="162" y="270"/>
                      <a:pt x="156" y="268"/>
                      <a:pt x="154" y="259"/>
                    </a:cubicBezTo>
                    <a:cubicBezTo>
                      <a:pt x="154" y="259"/>
                      <a:pt x="154" y="259"/>
                      <a:pt x="154" y="259"/>
                    </a:cubicBezTo>
                    <a:cubicBezTo>
                      <a:pt x="152" y="258"/>
                      <a:pt x="150" y="255"/>
                      <a:pt x="148" y="254"/>
                    </a:cubicBezTo>
                    <a:cubicBezTo>
                      <a:pt x="147" y="252"/>
                      <a:pt x="141" y="253"/>
                      <a:pt x="140" y="251"/>
                    </a:cubicBezTo>
                    <a:cubicBezTo>
                      <a:pt x="137" y="249"/>
                      <a:pt x="138" y="242"/>
                      <a:pt x="137" y="239"/>
                    </a:cubicBezTo>
                    <a:cubicBezTo>
                      <a:pt x="136" y="235"/>
                      <a:pt x="132" y="231"/>
                      <a:pt x="131" y="229"/>
                    </a:cubicBezTo>
                    <a:cubicBezTo>
                      <a:pt x="125" y="221"/>
                      <a:pt x="121" y="214"/>
                      <a:pt x="116" y="207"/>
                    </a:cubicBezTo>
                    <a:cubicBezTo>
                      <a:pt x="115" y="205"/>
                      <a:pt x="109" y="198"/>
                      <a:pt x="109" y="196"/>
                    </a:cubicBezTo>
                    <a:cubicBezTo>
                      <a:pt x="109" y="192"/>
                      <a:pt x="112" y="182"/>
                      <a:pt x="112" y="175"/>
                    </a:cubicBezTo>
                    <a:lnTo>
                      <a:pt x="112" y="177"/>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4" name="Freeform 102">
                <a:extLst>
                  <a:ext uri="{FF2B5EF4-FFF2-40B4-BE49-F238E27FC236}">
                    <a16:creationId xmlns:a16="http://schemas.microsoft.com/office/drawing/2014/main" id="{32572080-25C7-784E-B702-34F0DD802647}"/>
                  </a:ext>
                </a:extLst>
              </p:cNvPr>
              <p:cNvSpPr>
                <a:spLocks/>
              </p:cNvSpPr>
              <p:nvPr/>
            </p:nvSpPr>
            <p:spPr bwMode="auto">
              <a:xfrm>
                <a:off x="5713413" y="2714625"/>
                <a:ext cx="33338" cy="63500"/>
              </a:xfrm>
              <a:custGeom>
                <a:avLst/>
                <a:gdLst/>
                <a:ahLst/>
                <a:cxnLst>
                  <a:cxn ang="0">
                    <a:pos x="25" y="30"/>
                  </a:cxn>
                  <a:cxn ang="0">
                    <a:pos x="11" y="48"/>
                  </a:cxn>
                  <a:cxn ang="0">
                    <a:pos x="0" y="35"/>
                  </a:cxn>
                  <a:cxn ang="0">
                    <a:pos x="6" y="0"/>
                  </a:cxn>
                  <a:cxn ang="0">
                    <a:pos x="25" y="30"/>
                  </a:cxn>
                </a:cxnLst>
                <a:rect l="0" t="0" r="r" b="b"/>
                <a:pathLst>
                  <a:path w="25" h="48">
                    <a:moveTo>
                      <a:pt x="25" y="30"/>
                    </a:moveTo>
                    <a:cubicBezTo>
                      <a:pt x="25" y="37"/>
                      <a:pt x="20" y="48"/>
                      <a:pt x="11" y="48"/>
                    </a:cubicBezTo>
                    <a:cubicBezTo>
                      <a:pt x="5" y="48"/>
                      <a:pt x="0" y="41"/>
                      <a:pt x="0" y="35"/>
                    </a:cubicBezTo>
                    <a:cubicBezTo>
                      <a:pt x="0" y="22"/>
                      <a:pt x="6" y="13"/>
                      <a:pt x="6" y="0"/>
                    </a:cubicBezTo>
                    <a:cubicBezTo>
                      <a:pt x="13" y="10"/>
                      <a:pt x="25" y="15"/>
                      <a:pt x="25" y="3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5" name="Freeform 103">
                <a:extLst>
                  <a:ext uri="{FF2B5EF4-FFF2-40B4-BE49-F238E27FC236}">
                    <a16:creationId xmlns:a16="http://schemas.microsoft.com/office/drawing/2014/main" id="{3E809992-135E-884D-A255-B35471B66436}"/>
                  </a:ext>
                </a:extLst>
              </p:cNvPr>
              <p:cNvSpPr>
                <a:spLocks/>
              </p:cNvSpPr>
              <p:nvPr/>
            </p:nvSpPr>
            <p:spPr bwMode="auto">
              <a:xfrm>
                <a:off x="5397500" y="2195513"/>
                <a:ext cx="677863" cy="544513"/>
              </a:xfrm>
              <a:custGeom>
                <a:avLst/>
                <a:gdLst/>
                <a:ahLst/>
                <a:cxnLst>
                  <a:cxn ang="0">
                    <a:pos x="148" y="270"/>
                  </a:cxn>
                  <a:cxn ang="0">
                    <a:pos x="174" y="340"/>
                  </a:cxn>
                  <a:cxn ang="0">
                    <a:pos x="200" y="401"/>
                  </a:cxn>
                  <a:cxn ang="0">
                    <a:pos x="216" y="401"/>
                  </a:cxn>
                  <a:cxn ang="0">
                    <a:pos x="237" y="379"/>
                  </a:cxn>
                  <a:cxn ang="0">
                    <a:pos x="243" y="341"/>
                  </a:cxn>
                  <a:cxn ang="0">
                    <a:pos x="268" y="298"/>
                  </a:cxn>
                  <a:cxn ang="0">
                    <a:pos x="326" y="240"/>
                  </a:cxn>
                  <a:cxn ang="0">
                    <a:pos x="374" y="218"/>
                  </a:cxn>
                  <a:cxn ang="0">
                    <a:pos x="409" y="259"/>
                  </a:cxn>
                  <a:cxn ang="0">
                    <a:pos x="423" y="302"/>
                  </a:cxn>
                  <a:cxn ang="0">
                    <a:pos x="457" y="300"/>
                  </a:cxn>
                  <a:cxn ang="0">
                    <a:pos x="476" y="367"/>
                  </a:cxn>
                  <a:cxn ang="0">
                    <a:pos x="489" y="358"/>
                  </a:cxn>
                  <a:cxn ang="0">
                    <a:pos x="472" y="316"/>
                  </a:cxn>
                  <a:cxn ang="0">
                    <a:pos x="473" y="288"/>
                  </a:cxn>
                  <a:cxn ang="0">
                    <a:pos x="483" y="254"/>
                  </a:cxn>
                  <a:cxn ang="0">
                    <a:pos x="487" y="213"/>
                  </a:cxn>
                  <a:cxn ang="0">
                    <a:pos x="467" y="197"/>
                  </a:cxn>
                  <a:cxn ang="0">
                    <a:pos x="445" y="125"/>
                  </a:cxn>
                  <a:cxn ang="0">
                    <a:pos x="423" y="130"/>
                  </a:cxn>
                  <a:cxn ang="0">
                    <a:pos x="373" y="144"/>
                  </a:cxn>
                  <a:cxn ang="0">
                    <a:pos x="341" y="147"/>
                  </a:cxn>
                  <a:cxn ang="0">
                    <a:pos x="295" y="136"/>
                  </a:cxn>
                  <a:cxn ang="0">
                    <a:pos x="254" y="116"/>
                  </a:cxn>
                  <a:cxn ang="0">
                    <a:pos x="226" y="89"/>
                  </a:cxn>
                  <a:cxn ang="0">
                    <a:pos x="229" y="69"/>
                  </a:cxn>
                  <a:cxn ang="0">
                    <a:pos x="213" y="43"/>
                  </a:cxn>
                  <a:cxn ang="0">
                    <a:pos x="178" y="16"/>
                  </a:cxn>
                  <a:cxn ang="0">
                    <a:pos x="131" y="0"/>
                  </a:cxn>
                  <a:cxn ang="0">
                    <a:pos x="94" y="21"/>
                  </a:cxn>
                  <a:cxn ang="0">
                    <a:pos x="65" y="13"/>
                  </a:cxn>
                  <a:cxn ang="0">
                    <a:pos x="23" y="46"/>
                  </a:cxn>
                  <a:cxn ang="0">
                    <a:pos x="0" y="64"/>
                  </a:cxn>
                  <a:cxn ang="0">
                    <a:pos x="1" y="87"/>
                  </a:cxn>
                  <a:cxn ang="0">
                    <a:pos x="4" y="120"/>
                  </a:cxn>
                  <a:cxn ang="0">
                    <a:pos x="13" y="181"/>
                  </a:cxn>
                  <a:cxn ang="0">
                    <a:pos x="34" y="185"/>
                  </a:cxn>
                  <a:cxn ang="0">
                    <a:pos x="70" y="185"/>
                  </a:cxn>
                  <a:cxn ang="0">
                    <a:pos x="118" y="219"/>
                  </a:cxn>
                  <a:cxn ang="0">
                    <a:pos x="127" y="248"/>
                  </a:cxn>
                  <a:cxn ang="0">
                    <a:pos x="145" y="233"/>
                  </a:cxn>
                  <a:cxn ang="0">
                    <a:pos x="149" y="265"/>
                  </a:cxn>
                </a:cxnLst>
                <a:rect l="0" t="0" r="r" b="b"/>
                <a:pathLst>
                  <a:path w="509" h="410">
                    <a:moveTo>
                      <a:pt x="149" y="265"/>
                    </a:moveTo>
                    <a:cubicBezTo>
                      <a:pt x="147" y="263"/>
                      <a:pt x="147" y="263"/>
                      <a:pt x="147" y="263"/>
                    </a:cubicBezTo>
                    <a:cubicBezTo>
                      <a:pt x="147" y="265"/>
                      <a:pt x="148" y="268"/>
                      <a:pt x="148" y="270"/>
                    </a:cubicBezTo>
                    <a:cubicBezTo>
                      <a:pt x="148" y="278"/>
                      <a:pt x="153" y="286"/>
                      <a:pt x="155" y="295"/>
                    </a:cubicBezTo>
                    <a:cubicBezTo>
                      <a:pt x="158" y="305"/>
                      <a:pt x="166" y="319"/>
                      <a:pt x="168" y="326"/>
                    </a:cubicBezTo>
                    <a:cubicBezTo>
                      <a:pt x="170" y="332"/>
                      <a:pt x="170" y="334"/>
                      <a:pt x="174" y="340"/>
                    </a:cubicBezTo>
                    <a:cubicBezTo>
                      <a:pt x="177" y="345"/>
                      <a:pt x="175" y="351"/>
                      <a:pt x="179" y="358"/>
                    </a:cubicBezTo>
                    <a:cubicBezTo>
                      <a:pt x="180" y="362"/>
                      <a:pt x="187" y="366"/>
                      <a:pt x="188" y="372"/>
                    </a:cubicBezTo>
                    <a:cubicBezTo>
                      <a:pt x="191" y="382"/>
                      <a:pt x="196" y="390"/>
                      <a:pt x="200" y="401"/>
                    </a:cubicBezTo>
                    <a:cubicBezTo>
                      <a:pt x="200" y="402"/>
                      <a:pt x="202" y="405"/>
                      <a:pt x="204" y="405"/>
                    </a:cubicBezTo>
                    <a:cubicBezTo>
                      <a:pt x="204" y="409"/>
                      <a:pt x="207" y="410"/>
                      <a:pt x="210" y="410"/>
                    </a:cubicBezTo>
                    <a:cubicBezTo>
                      <a:pt x="214" y="410"/>
                      <a:pt x="214" y="405"/>
                      <a:pt x="216" y="401"/>
                    </a:cubicBezTo>
                    <a:cubicBezTo>
                      <a:pt x="218" y="397"/>
                      <a:pt x="219" y="398"/>
                      <a:pt x="224" y="396"/>
                    </a:cubicBezTo>
                    <a:cubicBezTo>
                      <a:pt x="228" y="394"/>
                      <a:pt x="227" y="382"/>
                      <a:pt x="233" y="381"/>
                    </a:cubicBezTo>
                    <a:cubicBezTo>
                      <a:pt x="234" y="380"/>
                      <a:pt x="237" y="380"/>
                      <a:pt x="237" y="379"/>
                    </a:cubicBezTo>
                    <a:cubicBezTo>
                      <a:pt x="240" y="379"/>
                      <a:pt x="240" y="379"/>
                      <a:pt x="240" y="379"/>
                    </a:cubicBezTo>
                    <a:cubicBezTo>
                      <a:pt x="237" y="367"/>
                      <a:pt x="237" y="367"/>
                      <a:pt x="237" y="367"/>
                    </a:cubicBezTo>
                    <a:cubicBezTo>
                      <a:pt x="237" y="359"/>
                      <a:pt x="243" y="352"/>
                      <a:pt x="243" y="341"/>
                    </a:cubicBezTo>
                    <a:cubicBezTo>
                      <a:pt x="243" y="334"/>
                      <a:pt x="240" y="329"/>
                      <a:pt x="240" y="321"/>
                    </a:cubicBezTo>
                    <a:cubicBezTo>
                      <a:pt x="240" y="312"/>
                      <a:pt x="249" y="311"/>
                      <a:pt x="257" y="308"/>
                    </a:cubicBezTo>
                    <a:cubicBezTo>
                      <a:pt x="260" y="307"/>
                      <a:pt x="265" y="302"/>
                      <a:pt x="268" y="298"/>
                    </a:cubicBezTo>
                    <a:cubicBezTo>
                      <a:pt x="277" y="290"/>
                      <a:pt x="284" y="281"/>
                      <a:pt x="293" y="272"/>
                    </a:cubicBezTo>
                    <a:cubicBezTo>
                      <a:pt x="300" y="265"/>
                      <a:pt x="313" y="263"/>
                      <a:pt x="321" y="255"/>
                    </a:cubicBezTo>
                    <a:cubicBezTo>
                      <a:pt x="325" y="251"/>
                      <a:pt x="325" y="246"/>
                      <a:pt x="326" y="240"/>
                    </a:cubicBezTo>
                    <a:cubicBezTo>
                      <a:pt x="328" y="236"/>
                      <a:pt x="337" y="236"/>
                      <a:pt x="340" y="229"/>
                    </a:cubicBezTo>
                    <a:cubicBezTo>
                      <a:pt x="344" y="231"/>
                      <a:pt x="344" y="233"/>
                      <a:pt x="351" y="233"/>
                    </a:cubicBezTo>
                    <a:cubicBezTo>
                      <a:pt x="362" y="233"/>
                      <a:pt x="374" y="231"/>
                      <a:pt x="374" y="218"/>
                    </a:cubicBezTo>
                    <a:cubicBezTo>
                      <a:pt x="381" y="219"/>
                      <a:pt x="389" y="222"/>
                      <a:pt x="390" y="228"/>
                    </a:cubicBezTo>
                    <a:cubicBezTo>
                      <a:pt x="392" y="233"/>
                      <a:pt x="391" y="240"/>
                      <a:pt x="395" y="245"/>
                    </a:cubicBezTo>
                    <a:cubicBezTo>
                      <a:pt x="398" y="251"/>
                      <a:pt x="403" y="255"/>
                      <a:pt x="409" y="259"/>
                    </a:cubicBezTo>
                    <a:cubicBezTo>
                      <a:pt x="414" y="267"/>
                      <a:pt x="419" y="274"/>
                      <a:pt x="422" y="283"/>
                    </a:cubicBezTo>
                    <a:cubicBezTo>
                      <a:pt x="423" y="285"/>
                      <a:pt x="425" y="286"/>
                      <a:pt x="425" y="289"/>
                    </a:cubicBezTo>
                    <a:cubicBezTo>
                      <a:pt x="425" y="293"/>
                      <a:pt x="423" y="296"/>
                      <a:pt x="423" y="302"/>
                    </a:cubicBezTo>
                    <a:cubicBezTo>
                      <a:pt x="423" y="307"/>
                      <a:pt x="423" y="313"/>
                      <a:pt x="430" y="313"/>
                    </a:cubicBezTo>
                    <a:cubicBezTo>
                      <a:pt x="442" y="313"/>
                      <a:pt x="445" y="300"/>
                      <a:pt x="453" y="293"/>
                    </a:cubicBezTo>
                    <a:cubicBezTo>
                      <a:pt x="455" y="295"/>
                      <a:pt x="454" y="297"/>
                      <a:pt x="457" y="300"/>
                    </a:cubicBezTo>
                    <a:cubicBezTo>
                      <a:pt x="457" y="300"/>
                      <a:pt x="461" y="300"/>
                      <a:pt x="462" y="302"/>
                    </a:cubicBezTo>
                    <a:cubicBezTo>
                      <a:pt x="467" y="308"/>
                      <a:pt x="459" y="322"/>
                      <a:pt x="465" y="322"/>
                    </a:cubicBezTo>
                    <a:cubicBezTo>
                      <a:pt x="465" y="336"/>
                      <a:pt x="476" y="347"/>
                      <a:pt x="476" y="367"/>
                    </a:cubicBezTo>
                    <a:cubicBezTo>
                      <a:pt x="476" y="371"/>
                      <a:pt x="473" y="382"/>
                      <a:pt x="476" y="383"/>
                    </a:cubicBezTo>
                    <a:cubicBezTo>
                      <a:pt x="480" y="376"/>
                      <a:pt x="481" y="371"/>
                      <a:pt x="485" y="363"/>
                    </a:cubicBezTo>
                    <a:cubicBezTo>
                      <a:pt x="486" y="361"/>
                      <a:pt x="489" y="360"/>
                      <a:pt x="489" y="358"/>
                    </a:cubicBezTo>
                    <a:cubicBezTo>
                      <a:pt x="489" y="354"/>
                      <a:pt x="483" y="334"/>
                      <a:pt x="479" y="330"/>
                    </a:cubicBezTo>
                    <a:cubicBezTo>
                      <a:pt x="476" y="327"/>
                      <a:pt x="472" y="325"/>
                      <a:pt x="472" y="320"/>
                    </a:cubicBezTo>
                    <a:cubicBezTo>
                      <a:pt x="472" y="319"/>
                      <a:pt x="472" y="318"/>
                      <a:pt x="472" y="316"/>
                    </a:cubicBezTo>
                    <a:cubicBezTo>
                      <a:pt x="472" y="317"/>
                      <a:pt x="472" y="317"/>
                      <a:pt x="472" y="317"/>
                    </a:cubicBezTo>
                    <a:cubicBezTo>
                      <a:pt x="473" y="316"/>
                      <a:pt x="476" y="311"/>
                      <a:pt x="476" y="307"/>
                    </a:cubicBezTo>
                    <a:cubicBezTo>
                      <a:pt x="476" y="302"/>
                      <a:pt x="476" y="293"/>
                      <a:pt x="473" y="288"/>
                    </a:cubicBezTo>
                    <a:cubicBezTo>
                      <a:pt x="470" y="284"/>
                      <a:pt x="464" y="284"/>
                      <a:pt x="464" y="276"/>
                    </a:cubicBezTo>
                    <a:cubicBezTo>
                      <a:pt x="464" y="268"/>
                      <a:pt x="467" y="262"/>
                      <a:pt x="472" y="258"/>
                    </a:cubicBezTo>
                    <a:cubicBezTo>
                      <a:pt x="474" y="255"/>
                      <a:pt x="479" y="256"/>
                      <a:pt x="483" y="254"/>
                    </a:cubicBezTo>
                    <a:cubicBezTo>
                      <a:pt x="493" y="247"/>
                      <a:pt x="500" y="244"/>
                      <a:pt x="509" y="230"/>
                    </a:cubicBezTo>
                    <a:cubicBezTo>
                      <a:pt x="506" y="230"/>
                      <a:pt x="505" y="231"/>
                      <a:pt x="501" y="231"/>
                    </a:cubicBezTo>
                    <a:cubicBezTo>
                      <a:pt x="493" y="231"/>
                      <a:pt x="487" y="222"/>
                      <a:pt x="487" y="213"/>
                    </a:cubicBezTo>
                    <a:cubicBezTo>
                      <a:pt x="483" y="212"/>
                      <a:pt x="482" y="199"/>
                      <a:pt x="478" y="199"/>
                    </a:cubicBezTo>
                    <a:cubicBezTo>
                      <a:pt x="475" y="199"/>
                      <a:pt x="472" y="202"/>
                      <a:pt x="469" y="202"/>
                    </a:cubicBezTo>
                    <a:cubicBezTo>
                      <a:pt x="468" y="202"/>
                      <a:pt x="467" y="199"/>
                      <a:pt x="467" y="197"/>
                    </a:cubicBezTo>
                    <a:cubicBezTo>
                      <a:pt x="467" y="181"/>
                      <a:pt x="479" y="180"/>
                      <a:pt x="479" y="163"/>
                    </a:cubicBezTo>
                    <a:cubicBezTo>
                      <a:pt x="479" y="154"/>
                      <a:pt x="472" y="151"/>
                      <a:pt x="468" y="144"/>
                    </a:cubicBezTo>
                    <a:cubicBezTo>
                      <a:pt x="457" y="139"/>
                      <a:pt x="448" y="140"/>
                      <a:pt x="445" y="125"/>
                    </a:cubicBezTo>
                    <a:cubicBezTo>
                      <a:pt x="442" y="125"/>
                      <a:pt x="442" y="125"/>
                      <a:pt x="442" y="125"/>
                    </a:cubicBezTo>
                    <a:cubicBezTo>
                      <a:pt x="438" y="129"/>
                      <a:pt x="438" y="129"/>
                      <a:pt x="438" y="129"/>
                    </a:cubicBezTo>
                    <a:cubicBezTo>
                      <a:pt x="433" y="131"/>
                      <a:pt x="427" y="126"/>
                      <a:pt x="423" y="130"/>
                    </a:cubicBezTo>
                    <a:cubicBezTo>
                      <a:pt x="422" y="132"/>
                      <a:pt x="421" y="133"/>
                      <a:pt x="418" y="135"/>
                    </a:cubicBezTo>
                    <a:cubicBezTo>
                      <a:pt x="415" y="137"/>
                      <a:pt x="401" y="149"/>
                      <a:pt x="394" y="149"/>
                    </a:cubicBezTo>
                    <a:cubicBezTo>
                      <a:pt x="387" y="149"/>
                      <a:pt x="382" y="144"/>
                      <a:pt x="373" y="144"/>
                    </a:cubicBezTo>
                    <a:cubicBezTo>
                      <a:pt x="362" y="144"/>
                      <a:pt x="360" y="152"/>
                      <a:pt x="354" y="155"/>
                    </a:cubicBezTo>
                    <a:cubicBezTo>
                      <a:pt x="353" y="152"/>
                      <a:pt x="352" y="145"/>
                      <a:pt x="349" y="145"/>
                    </a:cubicBezTo>
                    <a:cubicBezTo>
                      <a:pt x="347" y="145"/>
                      <a:pt x="345" y="147"/>
                      <a:pt x="341" y="147"/>
                    </a:cubicBezTo>
                    <a:cubicBezTo>
                      <a:pt x="335" y="147"/>
                      <a:pt x="329" y="147"/>
                      <a:pt x="323" y="147"/>
                    </a:cubicBezTo>
                    <a:cubicBezTo>
                      <a:pt x="313" y="147"/>
                      <a:pt x="309" y="141"/>
                      <a:pt x="302" y="136"/>
                    </a:cubicBezTo>
                    <a:cubicBezTo>
                      <a:pt x="300" y="135"/>
                      <a:pt x="296" y="139"/>
                      <a:pt x="295" y="136"/>
                    </a:cubicBezTo>
                    <a:cubicBezTo>
                      <a:pt x="293" y="132"/>
                      <a:pt x="293" y="129"/>
                      <a:pt x="290" y="127"/>
                    </a:cubicBezTo>
                    <a:cubicBezTo>
                      <a:pt x="283" y="124"/>
                      <a:pt x="279" y="126"/>
                      <a:pt x="273" y="120"/>
                    </a:cubicBezTo>
                    <a:cubicBezTo>
                      <a:pt x="268" y="115"/>
                      <a:pt x="263" y="118"/>
                      <a:pt x="254" y="116"/>
                    </a:cubicBezTo>
                    <a:cubicBezTo>
                      <a:pt x="246" y="114"/>
                      <a:pt x="243" y="108"/>
                      <a:pt x="236" y="106"/>
                    </a:cubicBezTo>
                    <a:cubicBezTo>
                      <a:pt x="234" y="105"/>
                      <a:pt x="229" y="106"/>
                      <a:pt x="228" y="103"/>
                    </a:cubicBezTo>
                    <a:cubicBezTo>
                      <a:pt x="227" y="98"/>
                      <a:pt x="227" y="94"/>
                      <a:pt x="226" y="89"/>
                    </a:cubicBezTo>
                    <a:cubicBezTo>
                      <a:pt x="226" y="85"/>
                      <a:pt x="226" y="85"/>
                      <a:pt x="226" y="85"/>
                    </a:cubicBezTo>
                    <a:cubicBezTo>
                      <a:pt x="231" y="85"/>
                      <a:pt x="236" y="86"/>
                      <a:pt x="236" y="80"/>
                    </a:cubicBezTo>
                    <a:cubicBezTo>
                      <a:pt x="236" y="75"/>
                      <a:pt x="229" y="74"/>
                      <a:pt x="229" y="69"/>
                    </a:cubicBezTo>
                    <a:cubicBezTo>
                      <a:pt x="229" y="57"/>
                      <a:pt x="246" y="59"/>
                      <a:pt x="246" y="47"/>
                    </a:cubicBezTo>
                    <a:cubicBezTo>
                      <a:pt x="246" y="43"/>
                      <a:pt x="236" y="35"/>
                      <a:pt x="232" y="35"/>
                    </a:cubicBezTo>
                    <a:cubicBezTo>
                      <a:pt x="224" y="35"/>
                      <a:pt x="221" y="42"/>
                      <a:pt x="213" y="43"/>
                    </a:cubicBezTo>
                    <a:cubicBezTo>
                      <a:pt x="205" y="40"/>
                      <a:pt x="200" y="40"/>
                      <a:pt x="194" y="34"/>
                    </a:cubicBezTo>
                    <a:cubicBezTo>
                      <a:pt x="191" y="31"/>
                      <a:pt x="193" y="25"/>
                      <a:pt x="188" y="24"/>
                    </a:cubicBezTo>
                    <a:cubicBezTo>
                      <a:pt x="182" y="22"/>
                      <a:pt x="178" y="24"/>
                      <a:pt x="178" y="16"/>
                    </a:cubicBezTo>
                    <a:cubicBezTo>
                      <a:pt x="172" y="15"/>
                      <a:pt x="168" y="15"/>
                      <a:pt x="163" y="15"/>
                    </a:cubicBezTo>
                    <a:cubicBezTo>
                      <a:pt x="154" y="15"/>
                      <a:pt x="150" y="23"/>
                      <a:pt x="140" y="23"/>
                    </a:cubicBezTo>
                    <a:cubicBezTo>
                      <a:pt x="130" y="23"/>
                      <a:pt x="140" y="0"/>
                      <a:pt x="131" y="0"/>
                    </a:cubicBezTo>
                    <a:cubicBezTo>
                      <a:pt x="122" y="0"/>
                      <a:pt x="120" y="10"/>
                      <a:pt x="116" y="10"/>
                    </a:cubicBezTo>
                    <a:cubicBezTo>
                      <a:pt x="115" y="10"/>
                      <a:pt x="114" y="11"/>
                      <a:pt x="113" y="10"/>
                    </a:cubicBezTo>
                    <a:cubicBezTo>
                      <a:pt x="110" y="16"/>
                      <a:pt x="103" y="21"/>
                      <a:pt x="94" y="21"/>
                    </a:cubicBezTo>
                    <a:cubicBezTo>
                      <a:pt x="91" y="21"/>
                      <a:pt x="90" y="16"/>
                      <a:pt x="86" y="16"/>
                    </a:cubicBezTo>
                    <a:cubicBezTo>
                      <a:pt x="83" y="16"/>
                      <a:pt x="73" y="20"/>
                      <a:pt x="72" y="15"/>
                    </a:cubicBezTo>
                    <a:cubicBezTo>
                      <a:pt x="68" y="15"/>
                      <a:pt x="69" y="13"/>
                      <a:pt x="65" y="13"/>
                    </a:cubicBezTo>
                    <a:cubicBezTo>
                      <a:pt x="54" y="13"/>
                      <a:pt x="53" y="24"/>
                      <a:pt x="45" y="32"/>
                    </a:cubicBezTo>
                    <a:cubicBezTo>
                      <a:pt x="42" y="35"/>
                      <a:pt x="37" y="35"/>
                      <a:pt x="33" y="39"/>
                    </a:cubicBezTo>
                    <a:cubicBezTo>
                      <a:pt x="30" y="42"/>
                      <a:pt x="28" y="46"/>
                      <a:pt x="23" y="46"/>
                    </a:cubicBezTo>
                    <a:cubicBezTo>
                      <a:pt x="19" y="46"/>
                      <a:pt x="16" y="42"/>
                      <a:pt x="12" y="42"/>
                    </a:cubicBezTo>
                    <a:cubicBezTo>
                      <a:pt x="11" y="42"/>
                      <a:pt x="11" y="45"/>
                      <a:pt x="10" y="45"/>
                    </a:cubicBezTo>
                    <a:cubicBezTo>
                      <a:pt x="7" y="47"/>
                      <a:pt x="0" y="63"/>
                      <a:pt x="0" y="64"/>
                    </a:cubicBezTo>
                    <a:cubicBezTo>
                      <a:pt x="0" y="65"/>
                      <a:pt x="1" y="67"/>
                      <a:pt x="0" y="68"/>
                    </a:cubicBezTo>
                    <a:cubicBezTo>
                      <a:pt x="1" y="70"/>
                      <a:pt x="0" y="71"/>
                      <a:pt x="1" y="73"/>
                    </a:cubicBezTo>
                    <a:cubicBezTo>
                      <a:pt x="1" y="87"/>
                      <a:pt x="1" y="87"/>
                      <a:pt x="1" y="87"/>
                    </a:cubicBezTo>
                    <a:cubicBezTo>
                      <a:pt x="3" y="91"/>
                      <a:pt x="2" y="94"/>
                      <a:pt x="4" y="98"/>
                    </a:cubicBezTo>
                    <a:cubicBezTo>
                      <a:pt x="5" y="102"/>
                      <a:pt x="14" y="98"/>
                      <a:pt x="14" y="105"/>
                    </a:cubicBezTo>
                    <a:cubicBezTo>
                      <a:pt x="14" y="114"/>
                      <a:pt x="4" y="113"/>
                      <a:pt x="4" y="120"/>
                    </a:cubicBezTo>
                    <a:cubicBezTo>
                      <a:pt x="4" y="126"/>
                      <a:pt x="8" y="126"/>
                      <a:pt x="10" y="128"/>
                    </a:cubicBezTo>
                    <a:cubicBezTo>
                      <a:pt x="17" y="143"/>
                      <a:pt x="32" y="145"/>
                      <a:pt x="32" y="164"/>
                    </a:cubicBezTo>
                    <a:cubicBezTo>
                      <a:pt x="21" y="167"/>
                      <a:pt x="13" y="169"/>
                      <a:pt x="13" y="181"/>
                    </a:cubicBezTo>
                    <a:cubicBezTo>
                      <a:pt x="13" y="184"/>
                      <a:pt x="15" y="187"/>
                      <a:pt x="15" y="189"/>
                    </a:cubicBezTo>
                    <a:cubicBezTo>
                      <a:pt x="30" y="188"/>
                      <a:pt x="30" y="188"/>
                      <a:pt x="30" y="188"/>
                    </a:cubicBezTo>
                    <a:cubicBezTo>
                      <a:pt x="31" y="187"/>
                      <a:pt x="33" y="186"/>
                      <a:pt x="34" y="185"/>
                    </a:cubicBezTo>
                    <a:cubicBezTo>
                      <a:pt x="46" y="188"/>
                      <a:pt x="46" y="188"/>
                      <a:pt x="46" y="188"/>
                    </a:cubicBezTo>
                    <a:cubicBezTo>
                      <a:pt x="50" y="188"/>
                      <a:pt x="52" y="184"/>
                      <a:pt x="57" y="184"/>
                    </a:cubicBezTo>
                    <a:cubicBezTo>
                      <a:pt x="62" y="184"/>
                      <a:pt x="65" y="184"/>
                      <a:pt x="70" y="185"/>
                    </a:cubicBezTo>
                    <a:cubicBezTo>
                      <a:pt x="75" y="187"/>
                      <a:pt x="78" y="197"/>
                      <a:pt x="82" y="203"/>
                    </a:cubicBezTo>
                    <a:cubicBezTo>
                      <a:pt x="86" y="209"/>
                      <a:pt x="99" y="218"/>
                      <a:pt x="108" y="218"/>
                    </a:cubicBezTo>
                    <a:cubicBezTo>
                      <a:pt x="111" y="218"/>
                      <a:pt x="114" y="218"/>
                      <a:pt x="118" y="219"/>
                    </a:cubicBezTo>
                    <a:cubicBezTo>
                      <a:pt x="116" y="221"/>
                      <a:pt x="116" y="225"/>
                      <a:pt x="112" y="225"/>
                    </a:cubicBezTo>
                    <a:cubicBezTo>
                      <a:pt x="108" y="227"/>
                      <a:pt x="105" y="225"/>
                      <a:pt x="101" y="227"/>
                    </a:cubicBezTo>
                    <a:cubicBezTo>
                      <a:pt x="108" y="234"/>
                      <a:pt x="113" y="248"/>
                      <a:pt x="127" y="248"/>
                    </a:cubicBezTo>
                    <a:cubicBezTo>
                      <a:pt x="138" y="248"/>
                      <a:pt x="139" y="233"/>
                      <a:pt x="144" y="227"/>
                    </a:cubicBezTo>
                    <a:cubicBezTo>
                      <a:pt x="148" y="227"/>
                      <a:pt x="148" y="227"/>
                      <a:pt x="148" y="227"/>
                    </a:cubicBezTo>
                    <a:cubicBezTo>
                      <a:pt x="148" y="229"/>
                      <a:pt x="145" y="232"/>
                      <a:pt x="145" y="233"/>
                    </a:cubicBezTo>
                    <a:cubicBezTo>
                      <a:pt x="145" y="239"/>
                      <a:pt x="150" y="244"/>
                      <a:pt x="150" y="251"/>
                    </a:cubicBezTo>
                    <a:cubicBezTo>
                      <a:pt x="150" y="257"/>
                      <a:pt x="147" y="258"/>
                      <a:pt x="147" y="264"/>
                    </a:cubicBezTo>
                    <a:lnTo>
                      <a:pt x="149" y="265"/>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6" name="Freeform 104">
                <a:extLst>
                  <a:ext uri="{FF2B5EF4-FFF2-40B4-BE49-F238E27FC236}">
                    <a16:creationId xmlns:a16="http://schemas.microsoft.com/office/drawing/2014/main" id="{2621068F-D1AE-E740-B76E-1BB396675588}"/>
                  </a:ext>
                </a:extLst>
              </p:cNvPr>
              <p:cNvSpPr>
                <a:spLocks/>
              </p:cNvSpPr>
              <p:nvPr/>
            </p:nvSpPr>
            <p:spPr bwMode="auto">
              <a:xfrm>
                <a:off x="5975350" y="2781300"/>
                <a:ext cx="177800" cy="192088"/>
              </a:xfrm>
              <a:custGeom>
                <a:avLst/>
                <a:gdLst/>
                <a:ahLst/>
                <a:cxnLst>
                  <a:cxn ang="0">
                    <a:pos x="59" y="74"/>
                  </a:cxn>
                  <a:cxn ang="0">
                    <a:pos x="58" y="70"/>
                  </a:cxn>
                  <a:cxn ang="0">
                    <a:pos x="51" y="68"/>
                  </a:cxn>
                  <a:cxn ang="0">
                    <a:pos x="45" y="53"/>
                  </a:cxn>
                  <a:cxn ang="0">
                    <a:pos x="28" y="38"/>
                  </a:cxn>
                  <a:cxn ang="0">
                    <a:pos x="22" y="25"/>
                  </a:cxn>
                  <a:cxn ang="0">
                    <a:pos x="11" y="21"/>
                  </a:cxn>
                  <a:cxn ang="0">
                    <a:pos x="0" y="3"/>
                  </a:cxn>
                  <a:cxn ang="0">
                    <a:pos x="0" y="0"/>
                  </a:cxn>
                  <a:cxn ang="0">
                    <a:pos x="2" y="0"/>
                  </a:cxn>
                  <a:cxn ang="0">
                    <a:pos x="11" y="4"/>
                  </a:cxn>
                  <a:cxn ang="0">
                    <a:pos x="26" y="4"/>
                  </a:cxn>
                  <a:cxn ang="0">
                    <a:pos x="42" y="20"/>
                  </a:cxn>
                  <a:cxn ang="0">
                    <a:pos x="47" y="23"/>
                  </a:cxn>
                  <a:cxn ang="0">
                    <a:pos x="61" y="35"/>
                  </a:cxn>
                  <a:cxn ang="0">
                    <a:pos x="86" y="53"/>
                  </a:cxn>
                  <a:cxn ang="0">
                    <a:pos x="101" y="64"/>
                  </a:cxn>
                  <a:cxn ang="0">
                    <a:pos x="100" y="66"/>
                  </a:cxn>
                  <a:cxn ang="0">
                    <a:pos x="103" y="66"/>
                  </a:cxn>
                  <a:cxn ang="0">
                    <a:pos x="107" y="70"/>
                  </a:cxn>
                  <a:cxn ang="0">
                    <a:pos x="105" y="74"/>
                  </a:cxn>
                  <a:cxn ang="0">
                    <a:pos x="114" y="81"/>
                  </a:cxn>
                  <a:cxn ang="0">
                    <a:pos x="124" y="98"/>
                  </a:cxn>
                  <a:cxn ang="0">
                    <a:pos x="133" y="106"/>
                  </a:cxn>
                  <a:cxn ang="0">
                    <a:pos x="133" y="125"/>
                  </a:cxn>
                  <a:cxn ang="0">
                    <a:pos x="131" y="138"/>
                  </a:cxn>
                  <a:cxn ang="0">
                    <a:pos x="119" y="144"/>
                  </a:cxn>
                  <a:cxn ang="0">
                    <a:pos x="108" y="132"/>
                  </a:cxn>
                  <a:cxn ang="0">
                    <a:pos x="84" y="112"/>
                  </a:cxn>
                  <a:cxn ang="0">
                    <a:pos x="67" y="85"/>
                  </a:cxn>
                  <a:cxn ang="0">
                    <a:pos x="59" y="74"/>
                  </a:cxn>
                </a:cxnLst>
                <a:rect l="0" t="0" r="r" b="b"/>
                <a:pathLst>
                  <a:path w="133" h="144">
                    <a:moveTo>
                      <a:pt x="59" y="74"/>
                    </a:moveTo>
                    <a:cubicBezTo>
                      <a:pt x="58" y="74"/>
                      <a:pt x="59" y="72"/>
                      <a:pt x="58" y="70"/>
                    </a:cubicBezTo>
                    <a:cubicBezTo>
                      <a:pt x="57" y="69"/>
                      <a:pt x="52" y="69"/>
                      <a:pt x="51" y="68"/>
                    </a:cubicBezTo>
                    <a:cubicBezTo>
                      <a:pt x="49" y="67"/>
                      <a:pt x="45" y="56"/>
                      <a:pt x="45" y="53"/>
                    </a:cubicBezTo>
                    <a:cubicBezTo>
                      <a:pt x="41" y="43"/>
                      <a:pt x="31" y="44"/>
                      <a:pt x="28" y="38"/>
                    </a:cubicBezTo>
                    <a:cubicBezTo>
                      <a:pt x="26" y="33"/>
                      <a:pt x="24" y="30"/>
                      <a:pt x="22" y="25"/>
                    </a:cubicBezTo>
                    <a:cubicBezTo>
                      <a:pt x="20" y="21"/>
                      <a:pt x="15" y="22"/>
                      <a:pt x="11" y="21"/>
                    </a:cubicBezTo>
                    <a:cubicBezTo>
                      <a:pt x="8" y="20"/>
                      <a:pt x="1" y="8"/>
                      <a:pt x="0" y="3"/>
                    </a:cubicBezTo>
                    <a:cubicBezTo>
                      <a:pt x="0" y="0"/>
                      <a:pt x="0" y="0"/>
                      <a:pt x="0" y="0"/>
                    </a:cubicBezTo>
                    <a:cubicBezTo>
                      <a:pt x="0" y="0"/>
                      <a:pt x="1" y="0"/>
                      <a:pt x="2" y="0"/>
                    </a:cubicBezTo>
                    <a:cubicBezTo>
                      <a:pt x="7" y="0"/>
                      <a:pt x="8" y="2"/>
                      <a:pt x="11" y="4"/>
                    </a:cubicBezTo>
                    <a:cubicBezTo>
                      <a:pt x="26" y="4"/>
                      <a:pt x="26" y="4"/>
                      <a:pt x="26" y="4"/>
                    </a:cubicBezTo>
                    <a:cubicBezTo>
                      <a:pt x="35" y="7"/>
                      <a:pt x="38" y="13"/>
                      <a:pt x="42" y="20"/>
                    </a:cubicBezTo>
                    <a:cubicBezTo>
                      <a:pt x="43" y="23"/>
                      <a:pt x="45" y="22"/>
                      <a:pt x="47" y="23"/>
                    </a:cubicBezTo>
                    <a:cubicBezTo>
                      <a:pt x="53" y="25"/>
                      <a:pt x="56" y="30"/>
                      <a:pt x="61" y="35"/>
                    </a:cubicBezTo>
                    <a:cubicBezTo>
                      <a:pt x="69" y="43"/>
                      <a:pt x="74" y="49"/>
                      <a:pt x="86" y="53"/>
                    </a:cubicBezTo>
                    <a:cubicBezTo>
                      <a:pt x="93" y="55"/>
                      <a:pt x="101" y="57"/>
                      <a:pt x="101" y="64"/>
                    </a:cubicBezTo>
                    <a:cubicBezTo>
                      <a:pt x="101" y="64"/>
                      <a:pt x="100" y="65"/>
                      <a:pt x="100" y="66"/>
                    </a:cubicBezTo>
                    <a:cubicBezTo>
                      <a:pt x="101" y="66"/>
                      <a:pt x="102" y="66"/>
                      <a:pt x="103" y="66"/>
                    </a:cubicBezTo>
                    <a:cubicBezTo>
                      <a:pt x="105" y="66"/>
                      <a:pt x="106" y="68"/>
                      <a:pt x="107" y="70"/>
                    </a:cubicBezTo>
                    <a:cubicBezTo>
                      <a:pt x="105" y="74"/>
                      <a:pt x="105" y="74"/>
                      <a:pt x="105" y="74"/>
                    </a:cubicBezTo>
                    <a:cubicBezTo>
                      <a:pt x="105" y="80"/>
                      <a:pt x="109" y="81"/>
                      <a:pt x="114" y="81"/>
                    </a:cubicBezTo>
                    <a:cubicBezTo>
                      <a:pt x="114" y="91"/>
                      <a:pt x="119" y="93"/>
                      <a:pt x="124" y="98"/>
                    </a:cubicBezTo>
                    <a:cubicBezTo>
                      <a:pt x="127" y="101"/>
                      <a:pt x="133" y="102"/>
                      <a:pt x="133" y="106"/>
                    </a:cubicBezTo>
                    <a:cubicBezTo>
                      <a:pt x="133" y="112"/>
                      <a:pt x="133" y="116"/>
                      <a:pt x="133" y="125"/>
                    </a:cubicBezTo>
                    <a:cubicBezTo>
                      <a:pt x="128" y="127"/>
                      <a:pt x="131" y="133"/>
                      <a:pt x="131" y="138"/>
                    </a:cubicBezTo>
                    <a:cubicBezTo>
                      <a:pt x="131" y="143"/>
                      <a:pt x="122" y="144"/>
                      <a:pt x="119" y="144"/>
                    </a:cubicBezTo>
                    <a:cubicBezTo>
                      <a:pt x="116" y="144"/>
                      <a:pt x="109" y="132"/>
                      <a:pt x="108" y="132"/>
                    </a:cubicBezTo>
                    <a:cubicBezTo>
                      <a:pt x="100" y="124"/>
                      <a:pt x="92" y="120"/>
                      <a:pt x="84" y="112"/>
                    </a:cubicBezTo>
                    <a:cubicBezTo>
                      <a:pt x="75" y="103"/>
                      <a:pt x="71" y="95"/>
                      <a:pt x="67" y="85"/>
                    </a:cubicBezTo>
                    <a:cubicBezTo>
                      <a:pt x="66" y="83"/>
                      <a:pt x="60" y="74"/>
                      <a:pt x="59" y="7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7" name="Freeform 105">
                <a:extLst>
                  <a:ext uri="{FF2B5EF4-FFF2-40B4-BE49-F238E27FC236}">
                    <a16:creationId xmlns:a16="http://schemas.microsoft.com/office/drawing/2014/main" id="{5E2EB7B7-C3A1-5E4E-A052-EE173BAC8823}"/>
                  </a:ext>
                </a:extLst>
              </p:cNvPr>
              <p:cNvSpPr>
                <a:spLocks/>
              </p:cNvSpPr>
              <p:nvPr/>
            </p:nvSpPr>
            <p:spPr bwMode="auto">
              <a:xfrm>
                <a:off x="6203950" y="2757488"/>
                <a:ext cx="169863" cy="188913"/>
              </a:xfrm>
              <a:custGeom>
                <a:avLst/>
                <a:gdLst/>
                <a:ahLst/>
                <a:cxnLst>
                  <a:cxn ang="0">
                    <a:pos x="37" y="130"/>
                  </a:cxn>
                  <a:cxn ang="0">
                    <a:pos x="36" y="124"/>
                  </a:cxn>
                  <a:cxn ang="0">
                    <a:pos x="27" y="126"/>
                  </a:cxn>
                  <a:cxn ang="0">
                    <a:pos x="11" y="102"/>
                  </a:cxn>
                  <a:cxn ang="0">
                    <a:pos x="12" y="99"/>
                  </a:cxn>
                  <a:cxn ang="0">
                    <a:pos x="6" y="97"/>
                  </a:cxn>
                  <a:cxn ang="0">
                    <a:pos x="0" y="78"/>
                  </a:cxn>
                  <a:cxn ang="0">
                    <a:pos x="15" y="74"/>
                  </a:cxn>
                  <a:cxn ang="0">
                    <a:pos x="33" y="54"/>
                  </a:cxn>
                  <a:cxn ang="0">
                    <a:pos x="45" y="50"/>
                  </a:cxn>
                  <a:cxn ang="0">
                    <a:pos x="56" y="41"/>
                  </a:cxn>
                  <a:cxn ang="0">
                    <a:pos x="59" y="35"/>
                  </a:cxn>
                  <a:cxn ang="0">
                    <a:pos x="63" y="32"/>
                  </a:cxn>
                  <a:cxn ang="0">
                    <a:pos x="66" y="29"/>
                  </a:cxn>
                  <a:cxn ang="0">
                    <a:pos x="82" y="23"/>
                  </a:cxn>
                  <a:cxn ang="0">
                    <a:pos x="102" y="0"/>
                  </a:cxn>
                  <a:cxn ang="0">
                    <a:pos x="109" y="11"/>
                  </a:cxn>
                  <a:cxn ang="0">
                    <a:pos x="127" y="23"/>
                  </a:cxn>
                  <a:cxn ang="0">
                    <a:pos x="117" y="29"/>
                  </a:cxn>
                  <a:cxn ang="0">
                    <a:pos x="119" y="31"/>
                  </a:cxn>
                  <a:cxn ang="0">
                    <a:pos x="106" y="37"/>
                  </a:cxn>
                  <a:cxn ang="0">
                    <a:pos x="108" y="41"/>
                  </a:cxn>
                  <a:cxn ang="0">
                    <a:pos x="105" y="44"/>
                  </a:cxn>
                  <a:cxn ang="0">
                    <a:pos x="125" y="73"/>
                  </a:cxn>
                  <a:cxn ang="0">
                    <a:pos x="115" y="77"/>
                  </a:cxn>
                  <a:cxn ang="0">
                    <a:pos x="111" y="78"/>
                  </a:cxn>
                  <a:cxn ang="0">
                    <a:pos x="109" y="83"/>
                  </a:cxn>
                  <a:cxn ang="0">
                    <a:pos x="103" y="102"/>
                  </a:cxn>
                  <a:cxn ang="0">
                    <a:pos x="93" y="113"/>
                  </a:cxn>
                  <a:cxn ang="0">
                    <a:pos x="95" y="119"/>
                  </a:cxn>
                  <a:cxn ang="0">
                    <a:pos x="90" y="134"/>
                  </a:cxn>
                  <a:cxn ang="0">
                    <a:pos x="76" y="141"/>
                  </a:cxn>
                  <a:cxn ang="0">
                    <a:pos x="71" y="135"/>
                  </a:cxn>
                  <a:cxn ang="0">
                    <a:pos x="51" y="128"/>
                  </a:cxn>
                  <a:cxn ang="0">
                    <a:pos x="40" y="132"/>
                  </a:cxn>
                  <a:cxn ang="0">
                    <a:pos x="37" y="130"/>
                  </a:cxn>
                </a:cxnLst>
                <a:rect l="0" t="0" r="r" b="b"/>
                <a:pathLst>
                  <a:path w="127" h="141">
                    <a:moveTo>
                      <a:pt x="37" y="130"/>
                    </a:moveTo>
                    <a:cubicBezTo>
                      <a:pt x="36" y="130"/>
                      <a:pt x="36" y="125"/>
                      <a:pt x="36" y="124"/>
                    </a:cubicBezTo>
                    <a:cubicBezTo>
                      <a:pt x="32" y="123"/>
                      <a:pt x="30" y="126"/>
                      <a:pt x="27" y="126"/>
                    </a:cubicBezTo>
                    <a:cubicBezTo>
                      <a:pt x="10" y="126"/>
                      <a:pt x="17" y="110"/>
                      <a:pt x="11" y="102"/>
                    </a:cubicBezTo>
                    <a:cubicBezTo>
                      <a:pt x="11" y="101"/>
                      <a:pt x="12" y="100"/>
                      <a:pt x="12" y="99"/>
                    </a:cubicBezTo>
                    <a:cubicBezTo>
                      <a:pt x="11" y="97"/>
                      <a:pt x="8" y="97"/>
                      <a:pt x="6" y="97"/>
                    </a:cubicBezTo>
                    <a:cubicBezTo>
                      <a:pt x="4" y="96"/>
                      <a:pt x="0" y="80"/>
                      <a:pt x="0" y="78"/>
                    </a:cubicBezTo>
                    <a:cubicBezTo>
                      <a:pt x="0" y="71"/>
                      <a:pt x="9" y="74"/>
                      <a:pt x="15" y="74"/>
                    </a:cubicBezTo>
                    <a:cubicBezTo>
                      <a:pt x="29" y="74"/>
                      <a:pt x="27" y="60"/>
                      <a:pt x="33" y="54"/>
                    </a:cubicBezTo>
                    <a:cubicBezTo>
                      <a:pt x="36" y="51"/>
                      <a:pt x="41" y="51"/>
                      <a:pt x="45" y="50"/>
                    </a:cubicBezTo>
                    <a:cubicBezTo>
                      <a:pt x="52" y="49"/>
                      <a:pt x="52" y="44"/>
                      <a:pt x="56" y="41"/>
                    </a:cubicBezTo>
                    <a:cubicBezTo>
                      <a:pt x="54" y="39"/>
                      <a:pt x="59" y="35"/>
                      <a:pt x="59" y="35"/>
                    </a:cubicBezTo>
                    <a:cubicBezTo>
                      <a:pt x="61" y="34"/>
                      <a:pt x="61" y="33"/>
                      <a:pt x="63" y="32"/>
                    </a:cubicBezTo>
                    <a:cubicBezTo>
                      <a:pt x="64" y="32"/>
                      <a:pt x="65" y="30"/>
                      <a:pt x="66" y="29"/>
                    </a:cubicBezTo>
                    <a:cubicBezTo>
                      <a:pt x="70" y="25"/>
                      <a:pt x="80" y="27"/>
                      <a:pt x="82" y="23"/>
                    </a:cubicBezTo>
                    <a:cubicBezTo>
                      <a:pt x="85" y="16"/>
                      <a:pt x="95" y="0"/>
                      <a:pt x="102" y="0"/>
                    </a:cubicBezTo>
                    <a:cubicBezTo>
                      <a:pt x="109" y="0"/>
                      <a:pt x="109" y="4"/>
                      <a:pt x="109" y="11"/>
                    </a:cubicBezTo>
                    <a:cubicBezTo>
                      <a:pt x="109" y="20"/>
                      <a:pt x="127" y="15"/>
                      <a:pt x="127" y="23"/>
                    </a:cubicBezTo>
                    <a:cubicBezTo>
                      <a:pt x="127" y="27"/>
                      <a:pt x="117" y="25"/>
                      <a:pt x="117" y="29"/>
                    </a:cubicBezTo>
                    <a:cubicBezTo>
                      <a:pt x="117" y="30"/>
                      <a:pt x="118" y="31"/>
                      <a:pt x="119" y="31"/>
                    </a:cubicBezTo>
                    <a:cubicBezTo>
                      <a:pt x="118" y="32"/>
                      <a:pt x="106" y="37"/>
                      <a:pt x="106" y="37"/>
                    </a:cubicBezTo>
                    <a:cubicBezTo>
                      <a:pt x="107" y="38"/>
                      <a:pt x="108" y="40"/>
                      <a:pt x="108" y="41"/>
                    </a:cubicBezTo>
                    <a:cubicBezTo>
                      <a:pt x="107" y="42"/>
                      <a:pt x="105" y="43"/>
                      <a:pt x="105" y="44"/>
                    </a:cubicBezTo>
                    <a:cubicBezTo>
                      <a:pt x="105" y="51"/>
                      <a:pt x="117" y="73"/>
                      <a:pt x="125" y="73"/>
                    </a:cubicBezTo>
                    <a:cubicBezTo>
                      <a:pt x="124" y="79"/>
                      <a:pt x="120" y="77"/>
                      <a:pt x="115" y="77"/>
                    </a:cubicBezTo>
                    <a:cubicBezTo>
                      <a:pt x="114" y="77"/>
                      <a:pt x="112" y="78"/>
                      <a:pt x="111" y="78"/>
                    </a:cubicBezTo>
                    <a:cubicBezTo>
                      <a:pt x="109" y="83"/>
                      <a:pt x="109" y="83"/>
                      <a:pt x="109" y="83"/>
                    </a:cubicBezTo>
                    <a:cubicBezTo>
                      <a:pt x="106" y="92"/>
                      <a:pt x="103" y="95"/>
                      <a:pt x="103" y="102"/>
                    </a:cubicBezTo>
                    <a:cubicBezTo>
                      <a:pt x="98" y="103"/>
                      <a:pt x="93" y="110"/>
                      <a:pt x="93" y="113"/>
                    </a:cubicBezTo>
                    <a:cubicBezTo>
                      <a:pt x="93" y="116"/>
                      <a:pt x="95" y="117"/>
                      <a:pt x="95" y="119"/>
                    </a:cubicBezTo>
                    <a:cubicBezTo>
                      <a:pt x="95" y="122"/>
                      <a:pt x="90" y="129"/>
                      <a:pt x="90" y="134"/>
                    </a:cubicBezTo>
                    <a:cubicBezTo>
                      <a:pt x="83" y="135"/>
                      <a:pt x="82" y="141"/>
                      <a:pt x="76" y="141"/>
                    </a:cubicBezTo>
                    <a:cubicBezTo>
                      <a:pt x="72" y="141"/>
                      <a:pt x="71" y="137"/>
                      <a:pt x="71" y="135"/>
                    </a:cubicBezTo>
                    <a:cubicBezTo>
                      <a:pt x="64" y="133"/>
                      <a:pt x="59" y="128"/>
                      <a:pt x="51" y="128"/>
                    </a:cubicBezTo>
                    <a:cubicBezTo>
                      <a:pt x="48" y="128"/>
                      <a:pt x="45" y="132"/>
                      <a:pt x="40" y="132"/>
                    </a:cubicBezTo>
                    <a:cubicBezTo>
                      <a:pt x="39" y="132"/>
                      <a:pt x="38" y="130"/>
                      <a:pt x="37" y="13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8" name="Freeform 106">
                <a:extLst>
                  <a:ext uri="{FF2B5EF4-FFF2-40B4-BE49-F238E27FC236}">
                    <a16:creationId xmlns:a16="http://schemas.microsoft.com/office/drawing/2014/main" id="{EC7664C8-1853-B845-8BEF-C9A48097E15D}"/>
                  </a:ext>
                </a:extLst>
              </p:cNvPr>
              <p:cNvSpPr>
                <a:spLocks/>
              </p:cNvSpPr>
              <p:nvPr/>
            </p:nvSpPr>
            <p:spPr bwMode="auto">
              <a:xfrm>
                <a:off x="6367463" y="2847975"/>
                <a:ext cx="106363" cy="123825"/>
              </a:xfrm>
              <a:custGeom>
                <a:avLst/>
                <a:gdLst/>
                <a:ahLst/>
                <a:cxnLst>
                  <a:cxn ang="0">
                    <a:pos x="31" y="34"/>
                  </a:cxn>
                  <a:cxn ang="0">
                    <a:pos x="27" y="38"/>
                  </a:cxn>
                  <a:cxn ang="0">
                    <a:pos x="17" y="24"/>
                  </a:cxn>
                  <a:cxn ang="0">
                    <a:pos x="32" y="16"/>
                  </a:cxn>
                  <a:cxn ang="0">
                    <a:pos x="49" y="15"/>
                  </a:cxn>
                  <a:cxn ang="0">
                    <a:pos x="64" y="18"/>
                  </a:cxn>
                  <a:cxn ang="0">
                    <a:pos x="77" y="4"/>
                  </a:cxn>
                  <a:cxn ang="0">
                    <a:pos x="79" y="0"/>
                  </a:cxn>
                  <a:cxn ang="0">
                    <a:pos x="77" y="0"/>
                  </a:cxn>
                  <a:cxn ang="0">
                    <a:pos x="63" y="10"/>
                  </a:cxn>
                  <a:cxn ang="0">
                    <a:pos x="59" y="10"/>
                  </a:cxn>
                  <a:cxn ang="0">
                    <a:pos x="28" y="5"/>
                  </a:cxn>
                  <a:cxn ang="0">
                    <a:pos x="12" y="30"/>
                  </a:cxn>
                  <a:cxn ang="0">
                    <a:pos x="8" y="37"/>
                  </a:cxn>
                  <a:cxn ang="0">
                    <a:pos x="0" y="61"/>
                  </a:cxn>
                  <a:cxn ang="0">
                    <a:pos x="8" y="66"/>
                  </a:cxn>
                  <a:cxn ang="0">
                    <a:pos x="8" y="87"/>
                  </a:cxn>
                  <a:cxn ang="0">
                    <a:pos x="16" y="93"/>
                  </a:cxn>
                  <a:cxn ang="0">
                    <a:pos x="22" y="76"/>
                  </a:cxn>
                  <a:cxn ang="0">
                    <a:pos x="18" y="61"/>
                  </a:cxn>
                  <a:cxn ang="0">
                    <a:pos x="25" y="56"/>
                  </a:cxn>
                  <a:cxn ang="0">
                    <a:pos x="28" y="56"/>
                  </a:cxn>
                  <a:cxn ang="0">
                    <a:pos x="27" y="65"/>
                  </a:cxn>
                  <a:cxn ang="0">
                    <a:pos x="34" y="79"/>
                  </a:cxn>
                  <a:cxn ang="0">
                    <a:pos x="34" y="83"/>
                  </a:cxn>
                  <a:cxn ang="0">
                    <a:pos x="39" y="83"/>
                  </a:cxn>
                  <a:cxn ang="0">
                    <a:pos x="49" y="73"/>
                  </a:cxn>
                  <a:cxn ang="0">
                    <a:pos x="43" y="65"/>
                  </a:cxn>
                  <a:cxn ang="0">
                    <a:pos x="45" y="63"/>
                  </a:cxn>
                  <a:cxn ang="0">
                    <a:pos x="34" y="44"/>
                  </a:cxn>
                  <a:cxn ang="0">
                    <a:pos x="57" y="31"/>
                  </a:cxn>
                  <a:cxn ang="0">
                    <a:pos x="57" y="28"/>
                  </a:cxn>
                  <a:cxn ang="0">
                    <a:pos x="31" y="36"/>
                  </a:cxn>
                  <a:cxn ang="0">
                    <a:pos x="31" y="34"/>
                  </a:cxn>
                </a:cxnLst>
                <a:rect l="0" t="0" r="r" b="b"/>
                <a:pathLst>
                  <a:path w="79" h="93">
                    <a:moveTo>
                      <a:pt x="31" y="34"/>
                    </a:moveTo>
                    <a:cubicBezTo>
                      <a:pt x="30" y="36"/>
                      <a:pt x="29" y="38"/>
                      <a:pt x="27" y="38"/>
                    </a:cubicBezTo>
                    <a:cubicBezTo>
                      <a:pt x="20" y="38"/>
                      <a:pt x="17" y="30"/>
                      <a:pt x="17" y="24"/>
                    </a:cubicBezTo>
                    <a:cubicBezTo>
                      <a:pt x="17" y="15"/>
                      <a:pt x="24" y="16"/>
                      <a:pt x="32" y="16"/>
                    </a:cubicBezTo>
                    <a:cubicBezTo>
                      <a:pt x="39" y="16"/>
                      <a:pt x="42" y="15"/>
                      <a:pt x="49" y="15"/>
                    </a:cubicBezTo>
                    <a:cubicBezTo>
                      <a:pt x="54" y="15"/>
                      <a:pt x="58" y="18"/>
                      <a:pt x="64" y="18"/>
                    </a:cubicBezTo>
                    <a:cubicBezTo>
                      <a:pt x="73" y="18"/>
                      <a:pt x="76" y="10"/>
                      <a:pt x="77" y="4"/>
                    </a:cubicBezTo>
                    <a:cubicBezTo>
                      <a:pt x="79" y="4"/>
                      <a:pt x="79" y="1"/>
                      <a:pt x="79" y="0"/>
                    </a:cubicBezTo>
                    <a:cubicBezTo>
                      <a:pt x="77" y="0"/>
                      <a:pt x="77" y="0"/>
                      <a:pt x="77" y="0"/>
                    </a:cubicBezTo>
                    <a:cubicBezTo>
                      <a:pt x="72" y="4"/>
                      <a:pt x="65" y="8"/>
                      <a:pt x="63" y="10"/>
                    </a:cubicBezTo>
                    <a:cubicBezTo>
                      <a:pt x="59" y="10"/>
                      <a:pt x="59" y="10"/>
                      <a:pt x="59" y="10"/>
                    </a:cubicBezTo>
                    <a:cubicBezTo>
                      <a:pt x="28" y="5"/>
                      <a:pt x="28" y="5"/>
                      <a:pt x="28" y="5"/>
                    </a:cubicBezTo>
                    <a:cubicBezTo>
                      <a:pt x="17" y="5"/>
                      <a:pt x="12" y="20"/>
                      <a:pt x="12" y="30"/>
                    </a:cubicBezTo>
                    <a:cubicBezTo>
                      <a:pt x="12" y="33"/>
                      <a:pt x="8" y="35"/>
                      <a:pt x="8" y="37"/>
                    </a:cubicBezTo>
                    <a:cubicBezTo>
                      <a:pt x="4" y="47"/>
                      <a:pt x="0" y="51"/>
                      <a:pt x="0" y="61"/>
                    </a:cubicBezTo>
                    <a:cubicBezTo>
                      <a:pt x="0" y="66"/>
                      <a:pt x="6" y="66"/>
                      <a:pt x="8" y="66"/>
                    </a:cubicBezTo>
                    <a:cubicBezTo>
                      <a:pt x="8" y="73"/>
                      <a:pt x="8" y="83"/>
                      <a:pt x="8" y="87"/>
                    </a:cubicBezTo>
                    <a:cubicBezTo>
                      <a:pt x="8" y="90"/>
                      <a:pt x="12" y="93"/>
                      <a:pt x="16" y="93"/>
                    </a:cubicBezTo>
                    <a:cubicBezTo>
                      <a:pt x="20" y="93"/>
                      <a:pt x="22" y="78"/>
                      <a:pt x="22" y="76"/>
                    </a:cubicBezTo>
                    <a:cubicBezTo>
                      <a:pt x="22" y="70"/>
                      <a:pt x="18" y="67"/>
                      <a:pt x="18" y="61"/>
                    </a:cubicBezTo>
                    <a:cubicBezTo>
                      <a:pt x="18" y="58"/>
                      <a:pt x="22" y="56"/>
                      <a:pt x="25" y="56"/>
                    </a:cubicBezTo>
                    <a:cubicBezTo>
                      <a:pt x="26" y="56"/>
                      <a:pt x="27" y="56"/>
                      <a:pt x="28" y="56"/>
                    </a:cubicBezTo>
                    <a:cubicBezTo>
                      <a:pt x="27" y="65"/>
                      <a:pt x="27" y="65"/>
                      <a:pt x="27" y="65"/>
                    </a:cubicBezTo>
                    <a:cubicBezTo>
                      <a:pt x="27" y="71"/>
                      <a:pt x="34" y="73"/>
                      <a:pt x="34" y="79"/>
                    </a:cubicBezTo>
                    <a:cubicBezTo>
                      <a:pt x="34" y="80"/>
                      <a:pt x="34" y="81"/>
                      <a:pt x="34" y="83"/>
                    </a:cubicBezTo>
                    <a:cubicBezTo>
                      <a:pt x="39" y="83"/>
                      <a:pt x="39" y="83"/>
                      <a:pt x="39" y="83"/>
                    </a:cubicBezTo>
                    <a:cubicBezTo>
                      <a:pt x="39" y="78"/>
                      <a:pt x="49" y="78"/>
                      <a:pt x="49" y="73"/>
                    </a:cubicBezTo>
                    <a:cubicBezTo>
                      <a:pt x="47" y="73"/>
                      <a:pt x="43" y="68"/>
                      <a:pt x="43" y="65"/>
                    </a:cubicBezTo>
                    <a:cubicBezTo>
                      <a:pt x="43" y="65"/>
                      <a:pt x="44" y="64"/>
                      <a:pt x="45" y="63"/>
                    </a:cubicBezTo>
                    <a:cubicBezTo>
                      <a:pt x="42" y="61"/>
                      <a:pt x="34" y="46"/>
                      <a:pt x="34" y="44"/>
                    </a:cubicBezTo>
                    <a:cubicBezTo>
                      <a:pt x="46" y="44"/>
                      <a:pt x="47" y="35"/>
                      <a:pt x="57" y="31"/>
                    </a:cubicBezTo>
                    <a:cubicBezTo>
                      <a:pt x="57" y="28"/>
                      <a:pt x="57" y="28"/>
                      <a:pt x="57" y="28"/>
                    </a:cubicBezTo>
                    <a:cubicBezTo>
                      <a:pt x="54" y="27"/>
                      <a:pt x="31" y="35"/>
                      <a:pt x="31" y="36"/>
                    </a:cubicBezTo>
                    <a:lnTo>
                      <a:pt x="31" y="34"/>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9" name="Freeform 107">
                <a:extLst>
                  <a:ext uri="{FF2B5EF4-FFF2-40B4-BE49-F238E27FC236}">
                    <a16:creationId xmlns:a16="http://schemas.microsoft.com/office/drawing/2014/main" id="{3A8B106C-4A29-5F4D-8467-D47F6078C1DC}"/>
                  </a:ext>
                </a:extLst>
              </p:cNvPr>
              <p:cNvSpPr>
                <a:spLocks/>
              </p:cNvSpPr>
              <p:nvPr/>
            </p:nvSpPr>
            <p:spPr bwMode="auto">
              <a:xfrm>
                <a:off x="6145213" y="2973388"/>
                <a:ext cx="171450" cy="49213"/>
              </a:xfrm>
              <a:custGeom>
                <a:avLst/>
                <a:gdLst/>
                <a:ahLst/>
                <a:cxnLst>
                  <a:cxn ang="0">
                    <a:pos x="123" y="36"/>
                  </a:cxn>
                  <a:cxn ang="0">
                    <a:pos x="114" y="33"/>
                  </a:cxn>
                  <a:cxn ang="0">
                    <a:pos x="114" y="37"/>
                  </a:cxn>
                  <a:cxn ang="0">
                    <a:pos x="67" y="31"/>
                  </a:cxn>
                  <a:cxn ang="0">
                    <a:pos x="56" y="25"/>
                  </a:cxn>
                  <a:cxn ang="0">
                    <a:pos x="32" y="22"/>
                  </a:cxn>
                  <a:cxn ang="0">
                    <a:pos x="14" y="20"/>
                  </a:cxn>
                  <a:cxn ang="0">
                    <a:pos x="0" y="10"/>
                  </a:cxn>
                  <a:cxn ang="0">
                    <a:pos x="11" y="1"/>
                  </a:cxn>
                  <a:cxn ang="0">
                    <a:pos x="14" y="3"/>
                  </a:cxn>
                  <a:cxn ang="0">
                    <a:pos x="22" y="0"/>
                  </a:cxn>
                  <a:cxn ang="0">
                    <a:pos x="55" y="14"/>
                  </a:cxn>
                  <a:cxn ang="0">
                    <a:pos x="68" y="7"/>
                  </a:cxn>
                  <a:cxn ang="0">
                    <a:pos x="88" y="15"/>
                  </a:cxn>
                  <a:cxn ang="0">
                    <a:pos x="101" y="14"/>
                  </a:cxn>
                  <a:cxn ang="0">
                    <a:pos x="105" y="14"/>
                  </a:cxn>
                  <a:cxn ang="0">
                    <a:pos x="89" y="17"/>
                  </a:cxn>
                  <a:cxn ang="0">
                    <a:pos x="107" y="22"/>
                  </a:cxn>
                  <a:cxn ang="0">
                    <a:pos x="111" y="26"/>
                  </a:cxn>
                  <a:cxn ang="0">
                    <a:pos x="121" y="27"/>
                  </a:cxn>
                  <a:cxn ang="0">
                    <a:pos x="128" y="31"/>
                  </a:cxn>
                  <a:cxn ang="0">
                    <a:pos x="123" y="36"/>
                  </a:cxn>
                </a:cxnLst>
                <a:rect l="0" t="0" r="r" b="b"/>
                <a:pathLst>
                  <a:path w="128" h="37">
                    <a:moveTo>
                      <a:pt x="123" y="36"/>
                    </a:moveTo>
                    <a:cubicBezTo>
                      <a:pt x="119" y="36"/>
                      <a:pt x="119" y="33"/>
                      <a:pt x="114" y="33"/>
                    </a:cubicBezTo>
                    <a:cubicBezTo>
                      <a:pt x="113" y="33"/>
                      <a:pt x="114" y="36"/>
                      <a:pt x="114" y="37"/>
                    </a:cubicBezTo>
                    <a:cubicBezTo>
                      <a:pt x="100" y="32"/>
                      <a:pt x="85" y="31"/>
                      <a:pt x="67" y="31"/>
                    </a:cubicBezTo>
                    <a:cubicBezTo>
                      <a:pt x="62" y="31"/>
                      <a:pt x="61" y="25"/>
                      <a:pt x="56" y="25"/>
                    </a:cubicBezTo>
                    <a:cubicBezTo>
                      <a:pt x="48" y="25"/>
                      <a:pt x="41" y="25"/>
                      <a:pt x="32" y="22"/>
                    </a:cubicBezTo>
                    <a:cubicBezTo>
                      <a:pt x="25" y="20"/>
                      <a:pt x="19" y="24"/>
                      <a:pt x="14" y="20"/>
                    </a:cubicBezTo>
                    <a:cubicBezTo>
                      <a:pt x="10" y="15"/>
                      <a:pt x="7" y="10"/>
                      <a:pt x="0" y="10"/>
                    </a:cubicBezTo>
                    <a:cubicBezTo>
                      <a:pt x="0" y="9"/>
                      <a:pt x="8" y="1"/>
                      <a:pt x="11" y="1"/>
                    </a:cubicBezTo>
                    <a:cubicBezTo>
                      <a:pt x="12" y="1"/>
                      <a:pt x="13" y="3"/>
                      <a:pt x="14" y="3"/>
                    </a:cubicBezTo>
                    <a:cubicBezTo>
                      <a:pt x="17" y="3"/>
                      <a:pt x="19" y="0"/>
                      <a:pt x="22" y="0"/>
                    </a:cubicBezTo>
                    <a:cubicBezTo>
                      <a:pt x="35" y="0"/>
                      <a:pt x="41" y="14"/>
                      <a:pt x="55" y="14"/>
                    </a:cubicBezTo>
                    <a:cubicBezTo>
                      <a:pt x="62" y="14"/>
                      <a:pt x="63" y="7"/>
                      <a:pt x="68" y="7"/>
                    </a:cubicBezTo>
                    <a:cubicBezTo>
                      <a:pt x="77" y="7"/>
                      <a:pt x="80" y="15"/>
                      <a:pt x="88" y="15"/>
                    </a:cubicBezTo>
                    <a:cubicBezTo>
                      <a:pt x="101" y="14"/>
                      <a:pt x="101" y="14"/>
                      <a:pt x="101" y="14"/>
                    </a:cubicBezTo>
                    <a:cubicBezTo>
                      <a:pt x="105" y="14"/>
                      <a:pt x="105" y="14"/>
                      <a:pt x="105" y="14"/>
                    </a:cubicBezTo>
                    <a:cubicBezTo>
                      <a:pt x="104" y="16"/>
                      <a:pt x="89" y="17"/>
                      <a:pt x="89" y="17"/>
                    </a:cubicBezTo>
                    <a:cubicBezTo>
                      <a:pt x="93" y="22"/>
                      <a:pt x="99" y="22"/>
                      <a:pt x="107" y="22"/>
                    </a:cubicBezTo>
                    <a:cubicBezTo>
                      <a:pt x="110" y="22"/>
                      <a:pt x="110" y="26"/>
                      <a:pt x="111" y="26"/>
                    </a:cubicBezTo>
                    <a:cubicBezTo>
                      <a:pt x="114" y="30"/>
                      <a:pt x="117" y="26"/>
                      <a:pt x="121" y="27"/>
                    </a:cubicBezTo>
                    <a:cubicBezTo>
                      <a:pt x="125" y="29"/>
                      <a:pt x="125" y="30"/>
                      <a:pt x="128" y="31"/>
                    </a:cubicBezTo>
                    <a:cubicBezTo>
                      <a:pt x="127" y="33"/>
                      <a:pt x="124" y="36"/>
                      <a:pt x="123" y="3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20" name="Freeform 108">
                <a:extLst>
                  <a:ext uri="{FF2B5EF4-FFF2-40B4-BE49-F238E27FC236}">
                    <a16:creationId xmlns:a16="http://schemas.microsoft.com/office/drawing/2014/main" id="{6927ABBE-FC35-304D-A657-0286C7DE2C94}"/>
                  </a:ext>
                </a:extLst>
              </p:cNvPr>
              <p:cNvSpPr>
                <a:spLocks/>
              </p:cNvSpPr>
              <p:nvPr/>
            </p:nvSpPr>
            <p:spPr bwMode="auto">
              <a:xfrm>
                <a:off x="6386513" y="3013075"/>
                <a:ext cx="52388" cy="12700"/>
              </a:xfrm>
              <a:custGeom>
                <a:avLst/>
                <a:gdLst/>
                <a:ahLst/>
                <a:cxnLst>
                  <a:cxn ang="0">
                    <a:pos x="26" y="9"/>
                  </a:cxn>
                  <a:cxn ang="0">
                    <a:pos x="10" y="9"/>
                  </a:cxn>
                  <a:cxn ang="0">
                    <a:pos x="0" y="4"/>
                  </a:cxn>
                  <a:cxn ang="0">
                    <a:pos x="8" y="1"/>
                  </a:cxn>
                  <a:cxn ang="0">
                    <a:pos x="26" y="4"/>
                  </a:cxn>
                  <a:cxn ang="0">
                    <a:pos x="39" y="0"/>
                  </a:cxn>
                  <a:cxn ang="0">
                    <a:pos x="26" y="9"/>
                  </a:cxn>
                </a:cxnLst>
                <a:rect l="0" t="0" r="r" b="b"/>
                <a:pathLst>
                  <a:path w="39" h="9">
                    <a:moveTo>
                      <a:pt x="26" y="9"/>
                    </a:moveTo>
                    <a:cubicBezTo>
                      <a:pt x="20" y="9"/>
                      <a:pt x="13" y="9"/>
                      <a:pt x="10" y="9"/>
                    </a:cubicBezTo>
                    <a:cubicBezTo>
                      <a:pt x="7" y="9"/>
                      <a:pt x="0" y="9"/>
                      <a:pt x="0" y="4"/>
                    </a:cubicBezTo>
                    <a:cubicBezTo>
                      <a:pt x="0" y="1"/>
                      <a:pt x="5" y="1"/>
                      <a:pt x="8" y="1"/>
                    </a:cubicBezTo>
                    <a:cubicBezTo>
                      <a:pt x="16" y="1"/>
                      <a:pt x="19" y="4"/>
                      <a:pt x="26" y="4"/>
                    </a:cubicBezTo>
                    <a:cubicBezTo>
                      <a:pt x="32" y="4"/>
                      <a:pt x="35" y="2"/>
                      <a:pt x="39" y="0"/>
                    </a:cubicBezTo>
                    <a:cubicBezTo>
                      <a:pt x="35" y="6"/>
                      <a:pt x="32" y="7"/>
                      <a:pt x="26" y="9"/>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21" name="Freeform 109">
                <a:extLst>
                  <a:ext uri="{FF2B5EF4-FFF2-40B4-BE49-F238E27FC236}">
                    <a16:creationId xmlns:a16="http://schemas.microsoft.com/office/drawing/2014/main" id="{B1518A25-394B-3741-87D5-3BD2450D364F}"/>
                  </a:ext>
                </a:extLst>
              </p:cNvPr>
              <p:cNvSpPr>
                <a:spLocks/>
              </p:cNvSpPr>
              <p:nvPr/>
            </p:nvSpPr>
            <p:spPr bwMode="auto">
              <a:xfrm>
                <a:off x="6335713" y="3016250"/>
                <a:ext cx="36513" cy="12700"/>
              </a:xfrm>
              <a:custGeom>
                <a:avLst/>
                <a:gdLst/>
                <a:ahLst/>
                <a:cxnLst>
                  <a:cxn ang="0">
                    <a:pos x="27" y="6"/>
                  </a:cxn>
                  <a:cxn ang="0">
                    <a:pos x="23" y="6"/>
                  </a:cxn>
                  <a:cxn ang="0">
                    <a:pos x="19" y="5"/>
                  </a:cxn>
                  <a:cxn ang="0">
                    <a:pos x="9" y="9"/>
                  </a:cxn>
                  <a:cxn ang="0">
                    <a:pos x="0" y="6"/>
                  </a:cxn>
                  <a:cxn ang="0">
                    <a:pos x="7" y="1"/>
                  </a:cxn>
                  <a:cxn ang="0">
                    <a:pos x="16" y="3"/>
                  </a:cxn>
                  <a:cxn ang="0">
                    <a:pos x="16" y="0"/>
                  </a:cxn>
                  <a:cxn ang="0">
                    <a:pos x="27" y="0"/>
                  </a:cxn>
                  <a:cxn ang="0">
                    <a:pos x="27" y="6"/>
                  </a:cxn>
                </a:cxnLst>
                <a:rect l="0" t="0" r="r" b="b"/>
                <a:pathLst>
                  <a:path w="27" h="9">
                    <a:moveTo>
                      <a:pt x="27" y="6"/>
                    </a:moveTo>
                    <a:cubicBezTo>
                      <a:pt x="23" y="6"/>
                      <a:pt x="23" y="6"/>
                      <a:pt x="23" y="6"/>
                    </a:cubicBezTo>
                    <a:cubicBezTo>
                      <a:pt x="19" y="5"/>
                      <a:pt x="19" y="5"/>
                      <a:pt x="19" y="5"/>
                    </a:cubicBezTo>
                    <a:cubicBezTo>
                      <a:pt x="15" y="6"/>
                      <a:pt x="13" y="9"/>
                      <a:pt x="9" y="9"/>
                    </a:cubicBezTo>
                    <a:cubicBezTo>
                      <a:pt x="5" y="9"/>
                      <a:pt x="0" y="8"/>
                      <a:pt x="0" y="6"/>
                    </a:cubicBezTo>
                    <a:cubicBezTo>
                      <a:pt x="0" y="1"/>
                      <a:pt x="3" y="1"/>
                      <a:pt x="7" y="1"/>
                    </a:cubicBezTo>
                    <a:cubicBezTo>
                      <a:pt x="11" y="1"/>
                      <a:pt x="13" y="2"/>
                      <a:pt x="16" y="3"/>
                    </a:cubicBezTo>
                    <a:cubicBezTo>
                      <a:pt x="16" y="2"/>
                      <a:pt x="16" y="1"/>
                      <a:pt x="16" y="0"/>
                    </a:cubicBezTo>
                    <a:cubicBezTo>
                      <a:pt x="27" y="0"/>
                      <a:pt x="27" y="0"/>
                      <a:pt x="27" y="0"/>
                    </a:cubicBezTo>
                    <a:cubicBezTo>
                      <a:pt x="27" y="3"/>
                      <a:pt x="26" y="5"/>
                      <a:pt x="27" y="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22" name="Freeform 110">
                <a:extLst>
                  <a:ext uri="{FF2B5EF4-FFF2-40B4-BE49-F238E27FC236}">
                    <a16:creationId xmlns:a16="http://schemas.microsoft.com/office/drawing/2014/main" id="{3965715C-7515-9445-A331-5C400326A4A3}"/>
                  </a:ext>
                </a:extLst>
              </p:cNvPr>
              <p:cNvSpPr>
                <a:spLocks/>
              </p:cNvSpPr>
              <p:nvPr/>
            </p:nvSpPr>
            <p:spPr bwMode="auto">
              <a:xfrm>
                <a:off x="6373813" y="3030538"/>
                <a:ext cx="26988" cy="19050"/>
              </a:xfrm>
              <a:custGeom>
                <a:avLst/>
                <a:gdLst/>
                <a:ahLst/>
                <a:cxnLst>
                  <a:cxn ang="0">
                    <a:pos x="15" y="14"/>
                  </a:cxn>
                  <a:cxn ang="0">
                    <a:pos x="12" y="9"/>
                  </a:cxn>
                  <a:cxn ang="0">
                    <a:pos x="0" y="4"/>
                  </a:cxn>
                  <a:cxn ang="0">
                    <a:pos x="9" y="1"/>
                  </a:cxn>
                  <a:cxn ang="0">
                    <a:pos x="13" y="1"/>
                  </a:cxn>
                  <a:cxn ang="0">
                    <a:pos x="20" y="11"/>
                  </a:cxn>
                  <a:cxn ang="0">
                    <a:pos x="16" y="14"/>
                  </a:cxn>
                  <a:cxn ang="0">
                    <a:pos x="15" y="14"/>
                  </a:cxn>
                </a:cxnLst>
                <a:rect l="0" t="0" r="r" b="b"/>
                <a:pathLst>
                  <a:path w="20" h="14">
                    <a:moveTo>
                      <a:pt x="15" y="14"/>
                    </a:moveTo>
                    <a:cubicBezTo>
                      <a:pt x="12" y="14"/>
                      <a:pt x="12" y="10"/>
                      <a:pt x="12" y="9"/>
                    </a:cubicBezTo>
                    <a:cubicBezTo>
                      <a:pt x="8" y="9"/>
                      <a:pt x="0" y="8"/>
                      <a:pt x="0" y="4"/>
                    </a:cubicBezTo>
                    <a:cubicBezTo>
                      <a:pt x="0" y="0"/>
                      <a:pt x="6" y="1"/>
                      <a:pt x="9" y="1"/>
                    </a:cubicBezTo>
                    <a:cubicBezTo>
                      <a:pt x="10" y="1"/>
                      <a:pt x="12" y="1"/>
                      <a:pt x="13" y="1"/>
                    </a:cubicBezTo>
                    <a:cubicBezTo>
                      <a:pt x="13" y="7"/>
                      <a:pt x="20" y="6"/>
                      <a:pt x="20" y="11"/>
                    </a:cubicBezTo>
                    <a:cubicBezTo>
                      <a:pt x="20" y="13"/>
                      <a:pt x="18" y="14"/>
                      <a:pt x="16" y="14"/>
                    </a:cubicBezTo>
                    <a:cubicBezTo>
                      <a:pt x="16" y="14"/>
                      <a:pt x="15" y="14"/>
                      <a:pt x="15" y="1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23" name="Freeform 111">
                <a:extLst>
                  <a:ext uri="{FF2B5EF4-FFF2-40B4-BE49-F238E27FC236}">
                    <a16:creationId xmlns:a16="http://schemas.microsoft.com/office/drawing/2014/main" id="{22682110-0772-AB45-A84A-DB7B76463821}"/>
                  </a:ext>
                </a:extLst>
              </p:cNvPr>
              <p:cNvSpPr>
                <a:spLocks/>
              </p:cNvSpPr>
              <p:nvPr/>
            </p:nvSpPr>
            <p:spPr bwMode="auto">
              <a:xfrm>
                <a:off x="6323013" y="3014663"/>
                <a:ext cx="11113" cy="11113"/>
              </a:xfrm>
              <a:custGeom>
                <a:avLst/>
                <a:gdLst/>
                <a:ahLst/>
                <a:cxnLst>
                  <a:cxn ang="0">
                    <a:pos x="0" y="0"/>
                  </a:cxn>
                  <a:cxn ang="0">
                    <a:pos x="4" y="0"/>
                  </a:cxn>
                  <a:cxn ang="0">
                    <a:pos x="8" y="3"/>
                  </a:cxn>
                  <a:cxn ang="0">
                    <a:pos x="3" y="8"/>
                  </a:cxn>
                  <a:cxn ang="0">
                    <a:pos x="0" y="5"/>
                  </a:cxn>
                  <a:cxn ang="0">
                    <a:pos x="0" y="0"/>
                  </a:cxn>
                </a:cxnLst>
                <a:rect l="0" t="0" r="r" b="b"/>
                <a:pathLst>
                  <a:path w="8" h="8">
                    <a:moveTo>
                      <a:pt x="0" y="0"/>
                    </a:moveTo>
                    <a:cubicBezTo>
                      <a:pt x="1" y="0"/>
                      <a:pt x="2" y="0"/>
                      <a:pt x="4" y="0"/>
                    </a:cubicBezTo>
                    <a:cubicBezTo>
                      <a:pt x="6" y="0"/>
                      <a:pt x="6" y="2"/>
                      <a:pt x="8" y="3"/>
                    </a:cubicBezTo>
                    <a:cubicBezTo>
                      <a:pt x="7" y="6"/>
                      <a:pt x="5" y="8"/>
                      <a:pt x="3" y="8"/>
                    </a:cubicBezTo>
                    <a:cubicBezTo>
                      <a:pt x="2" y="8"/>
                      <a:pt x="0" y="6"/>
                      <a:pt x="0" y="5"/>
                    </a:cubicBezTo>
                    <a:cubicBezTo>
                      <a:pt x="0" y="3"/>
                      <a:pt x="0" y="2"/>
                      <a:pt x="0"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24" name="Freeform 112">
                <a:extLst>
                  <a:ext uri="{FF2B5EF4-FFF2-40B4-BE49-F238E27FC236}">
                    <a16:creationId xmlns:a16="http://schemas.microsoft.com/office/drawing/2014/main" id="{663C5C60-27A4-1246-AEA4-54E5C16DA828}"/>
                  </a:ext>
                </a:extLst>
              </p:cNvPr>
              <p:cNvSpPr>
                <a:spLocks/>
              </p:cNvSpPr>
              <p:nvPr/>
            </p:nvSpPr>
            <p:spPr bwMode="auto">
              <a:xfrm>
                <a:off x="6448425" y="3016250"/>
                <a:ext cx="58738" cy="34925"/>
              </a:xfrm>
              <a:custGeom>
                <a:avLst/>
                <a:gdLst/>
                <a:ahLst/>
                <a:cxnLst>
                  <a:cxn ang="0">
                    <a:pos x="19" y="13"/>
                  </a:cxn>
                  <a:cxn ang="0">
                    <a:pos x="17" y="19"/>
                  </a:cxn>
                  <a:cxn ang="0">
                    <a:pos x="3" y="26"/>
                  </a:cxn>
                  <a:cxn ang="0">
                    <a:pos x="0" y="22"/>
                  </a:cxn>
                  <a:cxn ang="0">
                    <a:pos x="15" y="10"/>
                  </a:cxn>
                  <a:cxn ang="0">
                    <a:pos x="17" y="6"/>
                  </a:cxn>
                  <a:cxn ang="0">
                    <a:pos x="45" y="3"/>
                  </a:cxn>
                  <a:cxn ang="0">
                    <a:pos x="19" y="13"/>
                  </a:cxn>
                </a:cxnLst>
                <a:rect l="0" t="0" r="r" b="b"/>
                <a:pathLst>
                  <a:path w="45" h="26">
                    <a:moveTo>
                      <a:pt x="19" y="13"/>
                    </a:moveTo>
                    <a:cubicBezTo>
                      <a:pt x="16" y="13"/>
                      <a:pt x="19" y="17"/>
                      <a:pt x="17" y="19"/>
                    </a:cubicBezTo>
                    <a:cubicBezTo>
                      <a:pt x="15" y="21"/>
                      <a:pt x="8" y="26"/>
                      <a:pt x="3" y="26"/>
                    </a:cubicBezTo>
                    <a:cubicBezTo>
                      <a:pt x="1" y="26"/>
                      <a:pt x="0" y="24"/>
                      <a:pt x="0" y="22"/>
                    </a:cubicBezTo>
                    <a:cubicBezTo>
                      <a:pt x="0" y="12"/>
                      <a:pt x="8" y="12"/>
                      <a:pt x="15" y="10"/>
                    </a:cubicBezTo>
                    <a:cubicBezTo>
                      <a:pt x="16" y="10"/>
                      <a:pt x="16" y="7"/>
                      <a:pt x="17" y="6"/>
                    </a:cubicBezTo>
                    <a:cubicBezTo>
                      <a:pt x="21" y="2"/>
                      <a:pt x="41" y="0"/>
                      <a:pt x="45" y="3"/>
                    </a:cubicBezTo>
                    <a:cubicBezTo>
                      <a:pt x="40" y="9"/>
                      <a:pt x="26" y="13"/>
                      <a:pt x="19" y="13"/>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25" name="Freeform 113">
                <a:extLst>
                  <a:ext uri="{FF2B5EF4-FFF2-40B4-BE49-F238E27FC236}">
                    <a16:creationId xmlns:a16="http://schemas.microsoft.com/office/drawing/2014/main" id="{479FE37B-5FF2-6D4F-A4B5-79C468604CD9}"/>
                  </a:ext>
                </a:extLst>
              </p:cNvPr>
              <p:cNvSpPr>
                <a:spLocks/>
              </p:cNvSpPr>
              <p:nvPr/>
            </p:nvSpPr>
            <p:spPr bwMode="auto">
              <a:xfrm>
                <a:off x="6489700" y="2922588"/>
                <a:ext cx="17463" cy="19050"/>
              </a:xfrm>
              <a:custGeom>
                <a:avLst/>
                <a:gdLst/>
                <a:ahLst/>
                <a:cxnLst>
                  <a:cxn ang="0">
                    <a:pos x="13" y="8"/>
                  </a:cxn>
                  <a:cxn ang="0">
                    <a:pos x="8" y="14"/>
                  </a:cxn>
                  <a:cxn ang="0">
                    <a:pos x="0" y="5"/>
                  </a:cxn>
                  <a:cxn ang="0">
                    <a:pos x="13" y="8"/>
                  </a:cxn>
                </a:cxnLst>
                <a:rect l="0" t="0" r="r" b="b"/>
                <a:pathLst>
                  <a:path w="13" h="14">
                    <a:moveTo>
                      <a:pt x="13" y="8"/>
                    </a:moveTo>
                    <a:cubicBezTo>
                      <a:pt x="13" y="9"/>
                      <a:pt x="10" y="14"/>
                      <a:pt x="8" y="14"/>
                    </a:cubicBezTo>
                    <a:cubicBezTo>
                      <a:pt x="6" y="14"/>
                      <a:pt x="0" y="9"/>
                      <a:pt x="0" y="5"/>
                    </a:cubicBezTo>
                    <a:cubicBezTo>
                      <a:pt x="0" y="0"/>
                      <a:pt x="13" y="4"/>
                      <a:pt x="13" y="8"/>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26" name="Freeform 114">
                <a:extLst>
                  <a:ext uri="{FF2B5EF4-FFF2-40B4-BE49-F238E27FC236}">
                    <a16:creationId xmlns:a16="http://schemas.microsoft.com/office/drawing/2014/main" id="{9348B42D-C19F-B84A-8B15-ADF3ED3D14F5}"/>
                  </a:ext>
                </a:extLst>
              </p:cNvPr>
              <p:cNvSpPr>
                <a:spLocks/>
              </p:cNvSpPr>
              <p:nvPr/>
            </p:nvSpPr>
            <p:spPr bwMode="auto">
              <a:xfrm>
                <a:off x="6519863" y="2924175"/>
                <a:ext cx="47625" cy="14288"/>
              </a:xfrm>
              <a:custGeom>
                <a:avLst/>
                <a:gdLst/>
                <a:ahLst/>
                <a:cxnLst>
                  <a:cxn ang="0">
                    <a:pos x="31" y="2"/>
                  </a:cxn>
                  <a:cxn ang="0">
                    <a:pos x="36" y="10"/>
                  </a:cxn>
                  <a:cxn ang="0">
                    <a:pos x="34" y="10"/>
                  </a:cxn>
                  <a:cxn ang="0">
                    <a:pos x="18" y="6"/>
                  </a:cxn>
                  <a:cxn ang="0">
                    <a:pos x="8" y="6"/>
                  </a:cxn>
                  <a:cxn ang="0">
                    <a:pos x="0" y="4"/>
                  </a:cxn>
                  <a:cxn ang="0">
                    <a:pos x="3" y="0"/>
                  </a:cxn>
                  <a:cxn ang="0">
                    <a:pos x="23" y="0"/>
                  </a:cxn>
                  <a:cxn ang="0">
                    <a:pos x="30" y="2"/>
                  </a:cxn>
                  <a:cxn ang="0">
                    <a:pos x="31" y="2"/>
                  </a:cxn>
                </a:cxnLst>
                <a:rect l="0" t="0" r="r" b="b"/>
                <a:pathLst>
                  <a:path w="36" h="10">
                    <a:moveTo>
                      <a:pt x="31" y="2"/>
                    </a:moveTo>
                    <a:cubicBezTo>
                      <a:pt x="32" y="5"/>
                      <a:pt x="36" y="6"/>
                      <a:pt x="36" y="10"/>
                    </a:cubicBezTo>
                    <a:cubicBezTo>
                      <a:pt x="36" y="10"/>
                      <a:pt x="35" y="10"/>
                      <a:pt x="34" y="10"/>
                    </a:cubicBezTo>
                    <a:cubicBezTo>
                      <a:pt x="28" y="10"/>
                      <a:pt x="25" y="6"/>
                      <a:pt x="18" y="6"/>
                    </a:cubicBezTo>
                    <a:cubicBezTo>
                      <a:pt x="14" y="6"/>
                      <a:pt x="12" y="6"/>
                      <a:pt x="8" y="6"/>
                    </a:cubicBezTo>
                    <a:cubicBezTo>
                      <a:pt x="6" y="6"/>
                      <a:pt x="0" y="4"/>
                      <a:pt x="0" y="4"/>
                    </a:cubicBezTo>
                    <a:cubicBezTo>
                      <a:pt x="0" y="2"/>
                      <a:pt x="3" y="1"/>
                      <a:pt x="3" y="0"/>
                    </a:cubicBezTo>
                    <a:cubicBezTo>
                      <a:pt x="23" y="0"/>
                      <a:pt x="23" y="0"/>
                      <a:pt x="23" y="0"/>
                    </a:cubicBezTo>
                    <a:cubicBezTo>
                      <a:pt x="24" y="3"/>
                      <a:pt x="27" y="2"/>
                      <a:pt x="30" y="2"/>
                    </a:cubicBezTo>
                    <a:lnTo>
                      <a:pt x="31" y="2"/>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27" name="Freeform 115">
                <a:extLst>
                  <a:ext uri="{FF2B5EF4-FFF2-40B4-BE49-F238E27FC236}">
                    <a16:creationId xmlns:a16="http://schemas.microsoft.com/office/drawing/2014/main" id="{18792794-3E21-CD44-A2DC-F441FAA0F016}"/>
                  </a:ext>
                </a:extLst>
              </p:cNvPr>
              <p:cNvSpPr>
                <a:spLocks/>
              </p:cNvSpPr>
              <p:nvPr/>
            </p:nvSpPr>
            <p:spPr bwMode="auto">
              <a:xfrm>
                <a:off x="6513513" y="2836863"/>
                <a:ext cx="19050" cy="46038"/>
              </a:xfrm>
              <a:custGeom>
                <a:avLst/>
                <a:gdLst/>
                <a:ahLst/>
                <a:cxnLst>
                  <a:cxn ang="0">
                    <a:pos x="4" y="28"/>
                  </a:cxn>
                  <a:cxn ang="0">
                    <a:pos x="4" y="25"/>
                  </a:cxn>
                  <a:cxn ang="0">
                    <a:pos x="14" y="24"/>
                  </a:cxn>
                  <a:cxn ang="0">
                    <a:pos x="11" y="17"/>
                  </a:cxn>
                  <a:cxn ang="0">
                    <a:pos x="15" y="12"/>
                  </a:cxn>
                  <a:cxn ang="0">
                    <a:pos x="4" y="0"/>
                  </a:cxn>
                  <a:cxn ang="0">
                    <a:pos x="0" y="9"/>
                  </a:cxn>
                  <a:cxn ang="0">
                    <a:pos x="3" y="21"/>
                  </a:cxn>
                  <a:cxn ang="0">
                    <a:pos x="3" y="27"/>
                  </a:cxn>
                  <a:cxn ang="0">
                    <a:pos x="9" y="35"/>
                  </a:cxn>
                  <a:cxn ang="0">
                    <a:pos x="4" y="28"/>
                  </a:cxn>
                </a:cxnLst>
                <a:rect l="0" t="0" r="r" b="b"/>
                <a:pathLst>
                  <a:path w="15" h="35">
                    <a:moveTo>
                      <a:pt x="4" y="28"/>
                    </a:moveTo>
                    <a:cubicBezTo>
                      <a:pt x="4" y="25"/>
                      <a:pt x="4" y="25"/>
                      <a:pt x="4" y="25"/>
                    </a:cubicBezTo>
                    <a:cubicBezTo>
                      <a:pt x="8" y="25"/>
                      <a:pt x="12" y="24"/>
                      <a:pt x="14" y="24"/>
                    </a:cubicBezTo>
                    <a:cubicBezTo>
                      <a:pt x="14" y="20"/>
                      <a:pt x="11" y="20"/>
                      <a:pt x="11" y="17"/>
                    </a:cubicBezTo>
                    <a:cubicBezTo>
                      <a:pt x="11" y="15"/>
                      <a:pt x="15" y="14"/>
                      <a:pt x="15" y="12"/>
                    </a:cubicBezTo>
                    <a:cubicBezTo>
                      <a:pt x="8" y="10"/>
                      <a:pt x="4" y="6"/>
                      <a:pt x="4" y="0"/>
                    </a:cubicBezTo>
                    <a:cubicBezTo>
                      <a:pt x="0" y="2"/>
                      <a:pt x="0" y="5"/>
                      <a:pt x="0" y="9"/>
                    </a:cubicBezTo>
                    <a:cubicBezTo>
                      <a:pt x="0" y="15"/>
                      <a:pt x="3" y="16"/>
                      <a:pt x="3" y="21"/>
                    </a:cubicBezTo>
                    <a:cubicBezTo>
                      <a:pt x="3" y="26"/>
                      <a:pt x="3" y="24"/>
                      <a:pt x="3" y="27"/>
                    </a:cubicBezTo>
                    <a:cubicBezTo>
                      <a:pt x="3" y="30"/>
                      <a:pt x="4" y="35"/>
                      <a:pt x="9" y="35"/>
                    </a:cubicBezTo>
                    <a:cubicBezTo>
                      <a:pt x="7" y="32"/>
                      <a:pt x="6" y="31"/>
                      <a:pt x="4" y="28"/>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28" name="Freeform 119">
                <a:extLst>
                  <a:ext uri="{FF2B5EF4-FFF2-40B4-BE49-F238E27FC236}">
                    <a16:creationId xmlns:a16="http://schemas.microsoft.com/office/drawing/2014/main" id="{407E79CA-4055-1E4C-B7CB-D2818E2FB424}"/>
                  </a:ext>
                </a:extLst>
              </p:cNvPr>
              <p:cNvSpPr>
                <a:spLocks/>
              </p:cNvSpPr>
              <p:nvPr/>
            </p:nvSpPr>
            <p:spPr bwMode="auto">
              <a:xfrm>
                <a:off x="6424613" y="2709863"/>
                <a:ext cx="76200" cy="71438"/>
              </a:xfrm>
              <a:custGeom>
                <a:avLst/>
                <a:gdLst/>
                <a:ahLst/>
                <a:cxnLst>
                  <a:cxn ang="0">
                    <a:pos x="48" y="38"/>
                  </a:cxn>
                  <a:cxn ang="0">
                    <a:pos x="46" y="35"/>
                  </a:cxn>
                  <a:cxn ang="0">
                    <a:pos x="42" y="40"/>
                  </a:cxn>
                  <a:cxn ang="0">
                    <a:pos x="47" y="48"/>
                  </a:cxn>
                  <a:cxn ang="0">
                    <a:pos x="42" y="53"/>
                  </a:cxn>
                  <a:cxn ang="0">
                    <a:pos x="40" y="50"/>
                  </a:cxn>
                  <a:cxn ang="0">
                    <a:pos x="36" y="51"/>
                  </a:cxn>
                  <a:cxn ang="0">
                    <a:pos x="26" y="37"/>
                  </a:cxn>
                  <a:cxn ang="0">
                    <a:pos x="28" y="32"/>
                  </a:cxn>
                  <a:cxn ang="0">
                    <a:pos x="27" y="29"/>
                  </a:cxn>
                  <a:cxn ang="0">
                    <a:pos x="21" y="28"/>
                  </a:cxn>
                  <a:cxn ang="0">
                    <a:pos x="21" y="32"/>
                  </a:cxn>
                  <a:cxn ang="0">
                    <a:pos x="17" y="30"/>
                  </a:cxn>
                  <a:cxn ang="0">
                    <a:pos x="16" y="32"/>
                  </a:cxn>
                  <a:cxn ang="0">
                    <a:pos x="12" y="28"/>
                  </a:cxn>
                  <a:cxn ang="0">
                    <a:pos x="4" y="45"/>
                  </a:cxn>
                  <a:cxn ang="0">
                    <a:pos x="4" y="36"/>
                  </a:cxn>
                  <a:cxn ang="0">
                    <a:pos x="2" y="32"/>
                  </a:cxn>
                  <a:cxn ang="0">
                    <a:pos x="5" y="22"/>
                  </a:cxn>
                  <a:cxn ang="0">
                    <a:pos x="19" y="14"/>
                  </a:cxn>
                  <a:cxn ang="0">
                    <a:pos x="26" y="20"/>
                  </a:cxn>
                  <a:cxn ang="0">
                    <a:pos x="28" y="20"/>
                  </a:cxn>
                  <a:cxn ang="0">
                    <a:pos x="32" y="15"/>
                  </a:cxn>
                  <a:cxn ang="0">
                    <a:pos x="41" y="9"/>
                  </a:cxn>
                  <a:cxn ang="0">
                    <a:pos x="42" y="0"/>
                  </a:cxn>
                  <a:cxn ang="0">
                    <a:pos x="48" y="4"/>
                  </a:cxn>
                  <a:cxn ang="0">
                    <a:pos x="58" y="33"/>
                  </a:cxn>
                  <a:cxn ang="0">
                    <a:pos x="53" y="46"/>
                  </a:cxn>
                  <a:cxn ang="0">
                    <a:pos x="48" y="36"/>
                  </a:cxn>
                  <a:cxn ang="0">
                    <a:pos x="48" y="38"/>
                  </a:cxn>
                </a:cxnLst>
                <a:rect l="0" t="0" r="r" b="b"/>
                <a:pathLst>
                  <a:path w="58" h="53">
                    <a:moveTo>
                      <a:pt x="48" y="38"/>
                    </a:moveTo>
                    <a:cubicBezTo>
                      <a:pt x="48" y="37"/>
                      <a:pt x="47" y="36"/>
                      <a:pt x="46" y="35"/>
                    </a:cubicBezTo>
                    <a:cubicBezTo>
                      <a:pt x="44" y="37"/>
                      <a:pt x="42" y="38"/>
                      <a:pt x="42" y="40"/>
                    </a:cubicBezTo>
                    <a:cubicBezTo>
                      <a:pt x="42" y="43"/>
                      <a:pt x="47" y="44"/>
                      <a:pt x="47" y="48"/>
                    </a:cubicBezTo>
                    <a:cubicBezTo>
                      <a:pt x="47" y="51"/>
                      <a:pt x="45" y="53"/>
                      <a:pt x="42" y="53"/>
                    </a:cubicBezTo>
                    <a:cubicBezTo>
                      <a:pt x="41" y="53"/>
                      <a:pt x="40" y="51"/>
                      <a:pt x="40" y="50"/>
                    </a:cubicBezTo>
                    <a:cubicBezTo>
                      <a:pt x="39" y="51"/>
                      <a:pt x="37" y="51"/>
                      <a:pt x="36" y="51"/>
                    </a:cubicBezTo>
                    <a:cubicBezTo>
                      <a:pt x="31" y="51"/>
                      <a:pt x="26" y="44"/>
                      <a:pt x="26" y="37"/>
                    </a:cubicBezTo>
                    <a:cubicBezTo>
                      <a:pt x="26" y="34"/>
                      <a:pt x="27" y="33"/>
                      <a:pt x="28" y="32"/>
                    </a:cubicBezTo>
                    <a:cubicBezTo>
                      <a:pt x="28" y="31"/>
                      <a:pt x="27" y="30"/>
                      <a:pt x="27" y="29"/>
                    </a:cubicBezTo>
                    <a:cubicBezTo>
                      <a:pt x="21" y="28"/>
                      <a:pt x="21" y="28"/>
                      <a:pt x="21" y="28"/>
                    </a:cubicBezTo>
                    <a:cubicBezTo>
                      <a:pt x="21" y="30"/>
                      <a:pt x="20" y="31"/>
                      <a:pt x="21" y="32"/>
                    </a:cubicBezTo>
                    <a:cubicBezTo>
                      <a:pt x="18" y="32"/>
                      <a:pt x="18" y="31"/>
                      <a:pt x="17" y="30"/>
                    </a:cubicBezTo>
                    <a:cubicBezTo>
                      <a:pt x="17" y="30"/>
                      <a:pt x="16" y="31"/>
                      <a:pt x="16" y="32"/>
                    </a:cubicBezTo>
                    <a:cubicBezTo>
                      <a:pt x="14" y="31"/>
                      <a:pt x="12" y="28"/>
                      <a:pt x="12" y="28"/>
                    </a:cubicBezTo>
                    <a:cubicBezTo>
                      <a:pt x="8" y="32"/>
                      <a:pt x="8" y="45"/>
                      <a:pt x="4" y="45"/>
                    </a:cubicBezTo>
                    <a:cubicBezTo>
                      <a:pt x="0" y="45"/>
                      <a:pt x="4" y="37"/>
                      <a:pt x="4" y="36"/>
                    </a:cubicBezTo>
                    <a:cubicBezTo>
                      <a:pt x="4" y="35"/>
                      <a:pt x="2" y="33"/>
                      <a:pt x="2" y="32"/>
                    </a:cubicBezTo>
                    <a:cubicBezTo>
                      <a:pt x="2" y="28"/>
                      <a:pt x="4" y="26"/>
                      <a:pt x="5" y="22"/>
                    </a:cubicBezTo>
                    <a:cubicBezTo>
                      <a:pt x="13" y="22"/>
                      <a:pt x="11" y="14"/>
                      <a:pt x="19" y="14"/>
                    </a:cubicBezTo>
                    <a:cubicBezTo>
                      <a:pt x="24" y="14"/>
                      <a:pt x="23" y="20"/>
                      <a:pt x="26" y="20"/>
                    </a:cubicBezTo>
                    <a:cubicBezTo>
                      <a:pt x="27" y="20"/>
                      <a:pt x="27" y="20"/>
                      <a:pt x="28" y="20"/>
                    </a:cubicBezTo>
                    <a:cubicBezTo>
                      <a:pt x="28" y="18"/>
                      <a:pt x="30" y="16"/>
                      <a:pt x="32" y="15"/>
                    </a:cubicBezTo>
                    <a:cubicBezTo>
                      <a:pt x="32" y="10"/>
                      <a:pt x="39" y="12"/>
                      <a:pt x="41" y="9"/>
                    </a:cubicBezTo>
                    <a:cubicBezTo>
                      <a:pt x="42" y="7"/>
                      <a:pt x="42" y="1"/>
                      <a:pt x="42" y="0"/>
                    </a:cubicBezTo>
                    <a:cubicBezTo>
                      <a:pt x="45" y="0"/>
                      <a:pt x="47" y="2"/>
                      <a:pt x="48" y="4"/>
                    </a:cubicBezTo>
                    <a:cubicBezTo>
                      <a:pt x="51" y="7"/>
                      <a:pt x="58" y="30"/>
                      <a:pt x="58" y="33"/>
                    </a:cubicBezTo>
                    <a:cubicBezTo>
                      <a:pt x="58" y="37"/>
                      <a:pt x="53" y="39"/>
                      <a:pt x="53" y="46"/>
                    </a:cubicBezTo>
                    <a:cubicBezTo>
                      <a:pt x="51" y="46"/>
                      <a:pt x="48" y="37"/>
                      <a:pt x="48" y="36"/>
                    </a:cubicBezTo>
                    <a:lnTo>
                      <a:pt x="48" y="38"/>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29" name="Freeform 120">
                <a:extLst>
                  <a:ext uri="{FF2B5EF4-FFF2-40B4-BE49-F238E27FC236}">
                    <a16:creationId xmlns:a16="http://schemas.microsoft.com/office/drawing/2014/main" id="{38C62002-FD55-0E47-9C16-7BA33F0BDD8A}"/>
                  </a:ext>
                </a:extLst>
              </p:cNvPr>
              <p:cNvSpPr>
                <a:spLocks/>
              </p:cNvSpPr>
              <p:nvPr/>
            </p:nvSpPr>
            <p:spPr bwMode="auto">
              <a:xfrm>
                <a:off x="6354763" y="2690813"/>
                <a:ext cx="36513" cy="39688"/>
              </a:xfrm>
              <a:custGeom>
                <a:avLst/>
                <a:gdLst/>
                <a:ahLst/>
                <a:cxnLst>
                  <a:cxn ang="0">
                    <a:pos x="3" y="29"/>
                  </a:cxn>
                  <a:cxn ang="0">
                    <a:pos x="0" y="29"/>
                  </a:cxn>
                  <a:cxn ang="0">
                    <a:pos x="22" y="5"/>
                  </a:cxn>
                  <a:cxn ang="0">
                    <a:pos x="25" y="0"/>
                  </a:cxn>
                  <a:cxn ang="0">
                    <a:pos x="28" y="6"/>
                  </a:cxn>
                  <a:cxn ang="0">
                    <a:pos x="24" y="9"/>
                  </a:cxn>
                  <a:cxn ang="0">
                    <a:pos x="17" y="13"/>
                  </a:cxn>
                  <a:cxn ang="0">
                    <a:pos x="3" y="29"/>
                  </a:cxn>
                </a:cxnLst>
                <a:rect l="0" t="0" r="r" b="b"/>
                <a:pathLst>
                  <a:path w="28" h="29">
                    <a:moveTo>
                      <a:pt x="3" y="29"/>
                    </a:moveTo>
                    <a:cubicBezTo>
                      <a:pt x="0" y="29"/>
                      <a:pt x="0" y="29"/>
                      <a:pt x="0" y="29"/>
                    </a:cubicBezTo>
                    <a:cubicBezTo>
                      <a:pt x="4" y="18"/>
                      <a:pt x="18" y="13"/>
                      <a:pt x="22" y="5"/>
                    </a:cubicBezTo>
                    <a:cubicBezTo>
                      <a:pt x="23" y="3"/>
                      <a:pt x="23" y="1"/>
                      <a:pt x="25" y="0"/>
                    </a:cubicBezTo>
                    <a:cubicBezTo>
                      <a:pt x="24" y="4"/>
                      <a:pt x="26" y="5"/>
                      <a:pt x="28" y="6"/>
                    </a:cubicBezTo>
                    <a:cubicBezTo>
                      <a:pt x="26" y="8"/>
                      <a:pt x="26" y="9"/>
                      <a:pt x="24" y="9"/>
                    </a:cubicBezTo>
                    <a:cubicBezTo>
                      <a:pt x="23" y="12"/>
                      <a:pt x="20" y="13"/>
                      <a:pt x="17" y="13"/>
                    </a:cubicBezTo>
                    <a:cubicBezTo>
                      <a:pt x="15" y="22"/>
                      <a:pt x="8" y="26"/>
                      <a:pt x="3" y="29"/>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30" name="Freeform 121">
                <a:extLst>
                  <a:ext uri="{FF2B5EF4-FFF2-40B4-BE49-F238E27FC236}">
                    <a16:creationId xmlns:a16="http://schemas.microsoft.com/office/drawing/2014/main" id="{AC6D41DA-19D3-3148-BDC1-6D1B427A0278}"/>
                  </a:ext>
                </a:extLst>
              </p:cNvPr>
              <p:cNvSpPr>
                <a:spLocks/>
              </p:cNvSpPr>
              <p:nvPr/>
            </p:nvSpPr>
            <p:spPr bwMode="auto">
              <a:xfrm>
                <a:off x="6383338" y="2563813"/>
                <a:ext cx="71438" cy="101600"/>
              </a:xfrm>
              <a:custGeom>
                <a:avLst/>
                <a:gdLst/>
                <a:ahLst/>
                <a:cxnLst>
                  <a:cxn ang="0">
                    <a:pos x="4" y="31"/>
                  </a:cxn>
                  <a:cxn ang="0">
                    <a:pos x="6" y="20"/>
                  </a:cxn>
                  <a:cxn ang="0">
                    <a:pos x="5" y="7"/>
                  </a:cxn>
                  <a:cxn ang="0">
                    <a:pos x="9" y="0"/>
                  </a:cxn>
                  <a:cxn ang="0">
                    <a:pos x="16" y="7"/>
                  </a:cxn>
                  <a:cxn ang="0">
                    <a:pos x="21" y="3"/>
                  </a:cxn>
                  <a:cxn ang="0">
                    <a:pos x="22" y="5"/>
                  </a:cxn>
                  <a:cxn ang="0">
                    <a:pos x="23" y="8"/>
                  </a:cxn>
                  <a:cxn ang="0">
                    <a:pos x="28" y="25"/>
                  </a:cxn>
                  <a:cxn ang="0">
                    <a:pos x="20" y="42"/>
                  </a:cxn>
                  <a:cxn ang="0">
                    <a:pos x="30" y="59"/>
                  </a:cxn>
                  <a:cxn ang="0">
                    <a:pos x="30" y="58"/>
                  </a:cxn>
                  <a:cxn ang="0">
                    <a:pos x="34" y="55"/>
                  </a:cxn>
                  <a:cxn ang="0">
                    <a:pos x="43" y="64"/>
                  </a:cxn>
                  <a:cxn ang="0">
                    <a:pos x="46" y="61"/>
                  </a:cxn>
                  <a:cxn ang="0">
                    <a:pos x="49" y="62"/>
                  </a:cxn>
                  <a:cxn ang="0">
                    <a:pos x="46" y="66"/>
                  </a:cxn>
                  <a:cxn ang="0">
                    <a:pos x="49" y="66"/>
                  </a:cxn>
                  <a:cxn ang="0">
                    <a:pos x="54" y="71"/>
                  </a:cxn>
                  <a:cxn ang="0">
                    <a:pos x="54" y="74"/>
                  </a:cxn>
                  <a:cxn ang="0">
                    <a:pos x="53" y="76"/>
                  </a:cxn>
                  <a:cxn ang="0">
                    <a:pos x="51" y="73"/>
                  </a:cxn>
                  <a:cxn ang="0">
                    <a:pos x="36" y="61"/>
                  </a:cxn>
                  <a:cxn ang="0">
                    <a:pos x="37" y="69"/>
                  </a:cxn>
                  <a:cxn ang="0">
                    <a:pos x="25" y="60"/>
                  </a:cxn>
                  <a:cxn ang="0">
                    <a:pos x="19" y="62"/>
                  </a:cxn>
                  <a:cxn ang="0">
                    <a:pos x="13" y="57"/>
                  </a:cxn>
                  <a:cxn ang="0">
                    <a:pos x="15" y="53"/>
                  </a:cxn>
                  <a:cxn ang="0">
                    <a:pos x="15" y="49"/>
                  </a:cxn>
                  <a:cxn ang="0">
                    <a:pos x="13" y="49"/>
                  </a:cxn>
                  <a:cxn ang="0">
                    <a:pos x="10" y="51"/>
                  </a:cxn>
                  <a:cxn ang="0">
                    <a:pos x="1" y="44"/>
                  </a:cxn>
                  <a:cxn ang="0">
                    <a:pos x="4" y="31"/>
                  </a:cxn>
                </a:cxnLst>
                <a:rect l="0" t="0" r="r" b="b"/>
                <a:pathLst>
                  <a:path w="54" h="76">
                    <a:moveTo>
                      <a:pt x="4" y="31"/>
                    </a:moveTo>
                    <a:cubicBezTo>
                      <a:pt x="6" y="28"/>
                      <a:pt x="6" y="23"/>
                      <a:pt x="6" y="20"/>
                    </a:cubicBezTo>
                    <a:cubicBezTo>
                      <a:pt x="7" y="15"/>
                      <a:pt x="5" y="12"/>
                      <a:pt x="5" y="7"/>
                    </a:cubicBezTo>
                    <a:cubicBezTo>
                      <a:pt x="5" y="3"/>
                      <a:pt x="6" y="0"/>
                      <a:pt x="9" y="0"/>
                    </a:cubicBezTo>
                    <a:cubicBezTo>
                      <a:pt x="13" y="0"/>
                      <a:pt x="12" y="7"/>
                      <a:pt x="16" y="7"/>
                    </a:cubicBezTo>
                    <a:cubicBezTo>
                      <a:pt x="18" y="7"/>
                      <a:pt x="20" y="4"/>
                      <a:pt x="21" y="3"/>
                    </a:cubicBezTo>
                    <a:cubicBezTo>
                      <a:pt x="21" y="3"/>
                      <a:pt x="22" y="4"/>
                      <a:pt x="22" y="5"/>
                    </a:cubicBezTo>
                    <a:cubicBezTo>
                      <a:pt x="22" y="6"/>
                      <a:pt x="23" y="7"/>
                      <a:pt x="23" y="8"/>
                    </a:cubicBezTo>
                    <a:cubicBezTo>
                      <a:pt x="23" y="13"/>
                      <a:pt x="28" y="18"/>
                      <a:pt x="28" y="25"/>
                    </a:cubicBezTo>
                    <a:cubicBezTo>
                      <a:pt x="28" y="33"/>
                      <a:pt x="20" y="34"/>
                      <a:pt x="20" y="42"/>
                    </a:cubicBezTo>
                    <a:cubicBezTo>
                      <a:pt x="20" y="48"/>
                      <a:pt x="26" y="57"/>
                      <a:pt x="30" y="59"/>
                    </a:cubicBezTo>
                    <a:cubicBezTo>
                      <a:pt x="30" y="59"/>
                      <a:pt x="30" y="58"/>
                      <a:pt x="30" y="58"/>
                    </a:cubicBezTo>
                    <a:cubicBezTo>
                      <a:pt x="30" y="56"/>
                      <a:pt x="32" y="54"/>
                      <a:pt x="34" y="55"/>
                    </a:cubicBezTo>
                    <a:cubicBezTo>
                      <a:pt x="39" y="55"/>
                      <a:pt x="40" y="63"/>
                      <a:pt x="43" y="64"/>
                    </a:cubicBezTo>
                    <a:cubicBezTo>
                      <a:pt x="44" y="64"/>
                      <a:pt x="45" y="61"/>
                      <a:pt x="46" y="61"/>
                    </a:cubicBezTo>
                    <a:cubicBezTo>
                      <a:pt x="47" y="61"/>
                      <a:pt x="48" y="62"/>
                      <a:pt x="49" y="62"/>
                    </a:cubicBezTo>
                    <a:cubicBezTo>
                      <a:pt x="48" y="64"/>
                      <a:pt x="46" y="64"/>
                      <a:pt x="46" y="66"/>
                    </a:cubicBezTo>
                    <a:cubicBezTo>
                      <a:pt x="46" y="67"/>
                      <a:pt x="48" y="67"/>
                      <a:pt x="49" y="66"/>
                    </a:cubicBezTo>
                    <a:cubicBezTo>
                      <a:pt x="49" y="69"/>
                      <a:pt x="51" y="71"/>
                      <a:pt x="54" y="71"/>
                    </a:cubicBezTo>
                    <a:cubicBezTo>
                      <a:pt x="54" y="72"/>
                      <a:pt x="54" y="73"/>
                      <a:pt x="54" y="74"/>
                    </a:cubicBezTo>
                    <a:cubicBezTo>
                      <a:pt x="54" y="75"/>
                      <a:pt x="53" y="76"/>
                      <a:pt x="53" y="76"/>
                    </a:cubicBezTo>
                    <a:cubicBezTo>
                      <a:pt x="51" y="76"/>
                      <a:pt x="51" y="74"/>
                      <a:pt x="51" y="73"/>
                    </a:cubicBezTo>
                    <a:cubicBezTo>
                      <a:pt x="48" y="69"/>
                      <a:pt x="39" y="65"/>
                      <a:pt x="36" y="61"/>
                    </a:cubicBezTo>
                    <a:cubicBezTo>
                      <a:pt x="34" y="64"/>
                      <a:pt x="35" y="66"/>
                      <a:pt x="37" y="69"/>
                    </a:cubicBezTo>
                    <a:cubicBezTo>
                      <a:pt x="31" y="69"/>
                      <a:pt x="31" y="60"/>
                      <a:pt x="25" y="60"/>
                    </a:cubicBezTo>
                    <a:cubicBezTo>
                      <a:pt x="23" y="60"/>
                      <a:pt x="21" y="62"/>
                      <a:pt x="19" y="62"/>
                    </a:cubicBezTo>
                    <a:cubicBezTo>
                      <a:pt x="16" y="62"/>
                      <a:pt x="13" y="59"/>
                      <a:pt x="13" y="57"/>
                    </a:cubicBezTo>
                    <a:cubicBezTo>
                      <a:pt x="13" y="55"/>
                      <a:pt x="14" y="53"/>
                      <a:pt x="15" y="53"/>
                    </a:cubicBezTo>
                    <a:cubicBezTo>
                      <a:pt x="15" y="49"/>
                      <a:pt x="15" y="49"/>
                      <a:pt x="15" y="49"/>
                    </a:cubicBezTo>
                    <a:cubicBezTo>
                      <a:pt x="13" y="49"/>
                      <a:pt x="13" y="49"/>
                      <a:pt x="13" y="49"/>
                    </a:cubicBezTo>
                    <a:cubicBezTo>
                      <a:pt x="12" y="50"/>
                      <a:pt x="11" y="51"/>
                      <a:pt x="10" y="51"/>
                    </a:cubicBezTo>
                    <a:cubicBezTo>
                      <a:pt x="8" y="51"/>
                      <a:pt x="1" y="47"/>
                      <a:pt x="1" y="44"/>
                    </a:cubicBezTo>
                    <a:cubicBezTo>
                      <a:pt x="1" y="38"/>
                      <a:pt x="0" y="30"/>
                      <a:pt x="4" y="31"/>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31" name="Freeform 122">
                <a:extLst>
                  <a:ext uri="{FF2B5EF4-FFF2-40B4-BE49-F238E27FC236}">
                    <a16:creationId xmlns:a16="http://schemas.microsoft.com/office/drawing/2014/main" id="{6B1C586E-E615-0745-B9E2-A94DF59770F4}"/>
                  </a:ext>
                </a:extLst>
              </p:cNvPr>
              <p:cNvSpPr>
                <a:spLocks/>
              </p:cNvSpPr>
              <p:nvPr/>
            </p:nvSpPr>
            <p:spPr bwMode="auto">
              <a:xfrm>
                <a:off x="6457950" y="2665413"/>
                <a:ext cx="23813" cy="41275"/>
              </a:xfrm>
              <a:custGeom>
                <a:avLst/>
                <a:gdLst/>
                <a:ahLst/>
                <a:cxnLst>
                  <a:cxn ang="0">
                    <a:pos x="16" y="20"/>
                  </a:cxn>
                  <a:cxn ang="0">
                    <a:pos x="10" y="20"/>
                  </a:cxn>
                  <a:cxn ang="0">
                    <a:pos x="14" y="28"/>
                  </a:cxn>
                  <a:cxn ang="0">
                    <a:pos x="14" y="30"/>
                  </a:cxn>
                  <a:cxn ang="0">
                    <a:pos x="10" y="30"/>
                  </a:cxn>
                  <a:cxn ang="0">
                    <a:pos x="8" y="25"/>
                  </a:cxn>
                  <a:cxn ang="0">
                    <a:pos x="8" y="23"/>
                  </a:cxn>
                  <a:cxn ang="0">
                    <a:pos x="2" y="17"/>
                  </a:cxn>
                  <a:cxn ang="0">
                    <a:pos x="2" y="15"/>
                  </a:cxn>
                  <a:cxn ang="0">
                    <a:pos x="8" y="15"/>
                  </a:cxn>
                  <a:cxn ang="0">
                    <a:pos x="10" y="13"/>
                  </a:cxn>
                  <a:cxn ang="0">
                    <a:pos x="0" y="2"/>
                  </a:cxn>
                  <a:cxn ang="0">
                    <a:pos x="4" y="0"/>
                  </a:cxn>
                  <a:cxn ang="0">
                    <a:pos x="13" y="2"/>
                  </a:cxn>
                  <a:cxn ang="0">
                    <a:pos x="13" y="6"/>
                  </a:cxn>
                  <a:cxn ang="0">
                    <a:pos x="15" y="6"/>
                  </a:cxn>
                  <a:cxn ang="0">
                    <a:pos x="15" y="12"/>
                  </a:cxn>
                  <a:cxn ang="0">
                    <a:pos x="18" y="15"/>
                  </a:cxn>
                  <a:cxn ang="0">
                    <a:pos x="16" y="20"/>
                  </a:cxn>
                </a:cxnLst>
                <a:rect l="0" t="0" r="r" b="b"/>
                <a:pathLst>
                  <a:path w="18" h="30">
                    <a:moveTo>
                      <a:pt x="16" y="20"/>
                    </a:moveTo>
                    <a:cubicBezTo>
                      <a:pt x="10" y="20"/>
                      <a:pt x="10" y="20"/>
                      <a:pt x="10" y="20"/>
                    </a:cubicBezTo>
                    <a:cubicBezTo>
                      <a:pt x="11" y="23"/>
                      <a:pt x="12" y="27"/>
                      <a:pt x="14" y="28"/>
                    </a:cubicBezTo>
                    <a:cubicBezTo>
                      <a:pt x="14" y="30"/>
                      <a:pt x="14" y="30"/>
                      <a:pt x="14" y="30"/>
                    </a:cubicBezTo>
                    <a:cubicBezTo>
                      <a:pt x="13" y="30"/>
                      <a:pt x="11" y="30"/>
                      <a:pt x="10" y="30"/>
                    </a:cubicBezTo>
                    <a:cubicBezTo>
                      <a:pt x="7" y="30"/>
                      <a:pt x="7" y="27"/>
                      <a:pt x="8" y="25"/>
                    </a:cubicBezTo>
                    <a:cubicBezTo>
                      <a:pt x="8" y="23"/>
                      <a:pt x="8" y="23"/>
                      <a:pt x="8" y="23"/>
                    </a:cubicBezTo>
                    <a:cubicBezTo>
                      <a:pt x="5" y="23"/>
                      <a:pt x="3" y="19"/>
                      <a:pt x="2" y="17"/>
                    </a:cubicBezTo>
                    <a:cubicBezTo>
                      <a:pt x="2" y="15"/>
                      <a:pt x="2" y="15"/>
                      <a:pt x="2" y="15"/>
                    </a:cubicBezTo>
                    <a:cubicBezTo>
                      <a:pt x="4" y="15"/>
                      <a:pt x="7" y="15"/>
                      <a:pt x="8" y="15"/>
                    </a:cubicBezTo>
                    <a:cubicBezTo>
                      <a:pt x="8" y="15"/>
                      <a:pt x="10" y="14"/>
                      <a:pt x="10" y="13"/>
                    </a:cubicBezTo>
                    <a:cubicBezTo>
                      <a:pt x="10" y="8"/>
                      <a:pt x="1" y="5"/>
                      <a:pt x="0" y="2"/>
                    </a:cubicBezTo>
                    <a:cubicBezTo>
                      <a:pt x="1" y="1"/>
                      <a:pt x="3" y="0"/>
                      <a:pt x="4" y="0"/>
                    </a:cubicBezTo>
                    <a:cubicBezTo>
                      <a:pt x="7" y="0"/>
                      <a:pt x="9" y="2"/>
                      <a:pt x="13" y="2"/>
                    </a:cubicBezTo>
                    <a:cubicBezTo>
                      <a:pt x="13" y="3"/>
                      <a:pt x="13" y="5"/>
                      <a:pt x="13" y="6"/>
                    </a:cubicBezTo>
                    <a:cubicBezTo>
                      <a:pt x="13" y="6"/>
                      <a:pt x="14" y="6"/>
                      <a:pt x="15" y="6"/>
                    </a:cubicBezTo>
                    <a:cubicBezTo>
                      <a:pt x="15" y="8"/>
                      <a:pt x="15" y="12"/>
                      <a:pt x="15" y="12"/>
                    </a:cubicBezTo>
                    <a:cubicBezTo>
                      <a:pt x="15" y="12"/>
                      <a:pt x="18" y="15"/>
                      <a:pt x="18" y="15"/>
                    </a:cubicBezTo>
                    <a:cubicBezTo>
                      <a:pt x="18" y="18"/>
                      <a:pt x="17" y="19"/>
                      <a:pt x="16" y="2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32" name="Freeform 123">
                <a:extLst>
                  <a:ext uri="{FF2B5EF4-FFF2-40B4-BE49-F238E27FC236}">
                    <a16:creationId xmlns:a16="http://schemas.microsoft.com/office/drawing/2014/main" id="{18B9E4D0-672B-574D-9E29-C579AD00D8DA}"/>
                  </a:ext>
                </a:extLst>
              </p:cNvPr>
              <p:cNvSpPr>
                <a:spLocks/>
              </p:cNvSpPr>
              <p:nvPr/>
            </p:nvSpPr>
            <p:spPr bwMode="auto">
              <a:xfrm>
                <a:off x="6423025" y="2676525"/>
                <a:ext cx="19050" cy="25400"/>
              </a:xfrm>
              <a:custGeom>
                <a:avLst/>
                <a:gdLst/>
                <a:ahLst/>
                <a:cxnLst>
                  <a:cxn ang="0">
                    <a:pos x="3" y="1"/>
                  </a:cxn>
                  <a:cxn ang="0">
                    <a:pos x="14" y="7"/>
                  </a:cxn>
                  <a:cxn ang="0">
                    <a:pos x="1" y="19"/>
                  </a:cxn>
                  <a:cxn ang="0">
                    <a:pos x="0" y="2"/>
                  </a:cxn>
                  <a:cxn ang="0">
                    <a:pos x="2" y="0"/>
                  </a:cxn>
                  <a:cxn ang="0">
                    <a:pos x="5" y="2"/>
                  </a:cxn>
                  <a:cxn ang="0">
                    <a:pos x="3" y="1"/>
                  </a:cxn>
                </a:cxnLst>
                <a:rect l="0" t="0" r="r" b="b"/>
                <a:pathLst>
                  <a:path w="14" h="19">
                    <a:moveTo>
                      <a:pt x="3" y="1"/>
                    </a:moveTo>
                    <a:cubicBezTo>
                      <a:pt x="4" y="3"/>
                      <a:pt x="14" y="4"/>
                      <a:pt x="14" y="7"/>
                    </a:cubicBezTo>
                    <a:cubicBezTo>
                      <a:pt x="14" y="14"/>
                      <a:pt x="5" y="17"/>
                      <a:pt x="1" y="19"/>
                    </a:cubicBezTo>
                    <a:cubicBezTo>
                      <a:pt x="1" y="13"/>
                      <a:pt x="0" y="6"/>
                      <a:pt x="0" y="2"/>
                    </a:cubicBezTo>
                    <a:cubicBezTo>
                      <a:pt x="0" y="1"/>
                      <a:pt x="2" y="0"/>
                      <a:pt x="2" y="0"/>
                    </a:cubicBezTo>
                    <a:cubicBezTo>
                      <a:pt x="3" y="0"/>
                      <a:pt x="4" y="2"/>
                      <a:pt x="5" y="2"/>
                    </a:cubicBezTo>
                    <a:lnTo>
                      <a:pt x="3" y="1"/>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33" name="Freeform 124">
                <a:extLst>
                  <a:ext uri="{FF2B5EF4-FFF2-40B4-BE49-F238E27FC236}">
                    <a16:creationId xmlns:a16="http://schemas.microsoft.com/office/drawing/2014/main" id="{95482961-13E4-5440-A8E6-A4F518C3906E}"/>
                  </a:ext>
                </a:extLst>
              </p:cNvPr>
              <p:cNvSpPr>
                <a:spLocks/>
              </p:cNvSpPr>
              <p:nvPr/>
            </p:nvSpPr>
            <p:spPr bwMode="auto">
              <a:xfrm>
                <a:off x="6432550" y="2692400"/>
                <a:ext cx="19050" cy="31750"/>
              </a:xfrm>
              <a:custGeom>
                <a:avLst/>
                <a:gdLst/>
                <a:ahLst/>
                <a:cxnLst>
                  <a:cxn ang="0">
                    <a:pos x="14" y="5"/>
                  </a:cxn>
                  <a:cxn ang="0">
                    <a:pos x="9" y="17"/>
                  </a:cxn>
                  <a:cxn ang="0">
                    <a:pos x="11" y="22"/>
                  </a:cxn>
                  <a:cxn ang="0">
                    <a:pos x="9" y="24"/>
                  </a:cxn>
                  <a:cxn ang="0">
                    <a:pos x="0" y="14"/>
                  </a:cxn>
                  <a:cxn ang="0">
                    <a:pos x="4" y="12"/>
                  </a:cxn>
                  <a:cxn ang="0">
                    <a:pos x="8" y="1"/>
                  </a:cxn>
                  <a:cxn ang="0">
                    <a:pos x="14" y="5"/>
                  </a:cxn>
                </a:cxnLst>
                <a:rect l="0" t="0" r="r" b="b"/>
                <a:pathLst>
                  <a:path w="14" h="24">
                    <a:moveTo>
                      <a:pt x="14" y="5"/>
                    </a:moveTo>
                    <a:cubicBezTo>
                      <a:pt x="14" y="10"/>
                      <a:pt x="10" y="13"/>
                      <a:pt x="9" y="17"/>
                    </a:cubicBezTo>
                    <a:cubicBezTo>
                      <a:pt x="9" y="21"/>
                      <a:pt x="11" y="20"/>
                      <a:pt x="11" y="22"/>
                    </a:cubicBezTo>
                    <a:cubicBezTo>
                      <a:pt x="11" y="23"/>
                      <a:pt x="10" y="24"/>
                      <a:pt x="9" y="24"/>
                    </a:cubicBezTo>
                    <a:cubicBezTo>
                      <a:pt x="7" y="24"/>
                      <a:pt x="0" y="17"/>
                      <a:pt x="0" y="14"/>
                    </a:cubicBezTo>
                    <a:cubicBezTo>
                      <a:pt x="0" y="13"/>
                      <a:pt x="3" y="12"/>
                      <a:pt x="4" y="12"/>
                    </a:cubicBezTo>
                    <a:cubicBezTo>
                      <a:pt x="4" y="11"/>
                      <a:pt x="6" y="1"/>
                      <a:pt x="8" y="1"/>
                    </a:cubicBezTo>
                    <a:cubicBezTo>
                      <a:pt x="12" y="0"/>
                      <a:pt x="14" y="3"/>
                      <a:pt x="14" y="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34" name="Freeform 125">
                <a:extLst>
                  <a:ext uri="{FF2B5EF4-FFF2-40B4-BE49-F238E27FC236}">
                    <a16:creationId xmlns:a16="http://schemas.microsoft.com/office/drawing/2014/main" id="{2B27F1AA-D5E0-9D4A-9D17-002728D51CB6}"/>
                  </a:ext>
                </a:extLst>
              </p:cNvPr>
              <p:cNvSpPr>
                <a:spLocks/>
              </p:cNvSpPr>
              <p:nvPr/>
            </p:nvSpPr>
            <p:spPr bwMode="auto">
              <a:xfrm>
                <a:off x="6450013" y="2693988"/>
                <a:ext cx="7938" cy="20638"/>
              </a:xfrm>
              <a:custGeom>
                <a:avLst/>
                <a:gdLst/>
                <a:ahLst/>
                <a:cxnLst>
                  <a:cxn ang="0">
                    <a:pos x="7" y="0"/>
                  </a:cxn>
                  <a:cxn ang="0">
                    <a:pos x="2" y="15"/>
                  </a:cxn>
                  <a:cxn ang="0">
                    <a:pos x="0" y="15"/>
                  </a:cxn>
                  <a:cxn ang="0">
                    <a:pos x="4" y="0"/>
                  </a:cxn>
                  <a:cxn ang="0">
                    <a:pos x="7" y="0"/>
                  </a:cxn>
                </a:cxnLst>
                <a:rect l="0" t="0" r="r" b="b"/>
                <a:pathLst>
                  <a:path w="7" h="15">
                    <a:moveTo>
                      <a:pt x="7" y="0"/>
                    </a:moveTo>
                    <a:cubicBezTo>
                      <a:pt x="7" y="7"/>
                      <a:pt x="2" y="9"/>
                      <a:pt x="2" y="15"/>
                    </a:cubicBezTo>
                    <a:cubicBezTo>
                      <a:pt x="2" y="15"/>
                      <a:pt x="0" y="15"/>
                      <a:pt x="0" y="15"/>
                    </a:cubicBezTo>
                    <a:cubicBezTo>
                      <a:pt x="1" y="10"/>
                      <a:pt x="4" y="7"/>
                      <a:pt x="4" y="0"/>
                    </a:cubicBezTo>
                    <a:cubicBezTo>
                      <a:pt x="5" y="0"/>
                      <a:pt x="6" y="0"/>
                      <a:pt x="7"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35" name="Freeform 126">
                <a:extLst>
                  <a:ext uri="{FF2B5EF4-FFF2-40B4-BE49-F238E27FC236}">
                    <a16:creationId xmlns:a16="http://schemas.microsoft.com/office/drawing/2014/main" id="{7BA3216D-4D26-EC4D-8384-59854F9A31FF}"/>
                  </a:ext>
                </a:extLst>
              </p:cNvPr>
              <p:cNvSpPr>
                <a:spLocks/>
              </p:cNvSpPr>
              <p:nvPr/>
            </p:nvSpPr>
            <p:spPr bwMode="auto">
              <a:xfrm>
                <a:off x="6454775" y="2706688"/>
                <a:ext cx="11113" cy="11113"/>
              </a:xfrm>
              <a:custGeom>
                <a:avLst/>
                <a:gdLst/>
                <a:ahLst/>
                <a:cxnLst>
                  <a:cxn ang="0">
                    <a:pos x="8" y="0"/>
                  </a:cxn>
                  <a:cxn ang="0">
                    <a:pos x="2" y="8"/>
                  </a:cxn>
                  <a:cxn ang="0">
                    <a:pos x="0" y="6"/>
                  </a:cxn>
                  <a:cxn ang="0">
                    <a:pos x="3" y="0"/>
                  </a:cxn>
                  <a:cxn ang="0">
                    <a:pos x="8" y="0"/>
                  </a:cxn>
                </a:cxnLst>
                <a:rect l="0" t="0" r="r" b="b"/>
                <a:pathLst>
                  <a:path w="8" h="8">
                    <a:moveTo>
                      <a:pt x="8" y="0"/>
                    </a:moveTo>
                    <a:cubicBezTo>
                      <a:pt x="8" y="4"/>
                      <a:pt x="6" y="8"/>
                      <a:pt x="2" y="8"/>
                    </a:cubicBezTo>
                    <a:cubicBezTo>
                      <a:pt x="1" y="8"/>
                      <a:pt x="0" y="6"/>
                      <a:pt x="0" y="6"/>
                    </a:cubicBezTo>
                    <a:cubicBezTo>
                      <a:pt x="0" y="3"/>
                      <a:pt x="2" y="2"/>
                      <a:pt x="3" y="0"/>
                    </a:cubicBezTo>
                    <a:cubicBezTo>
                      <a:pt x="5" y="1"/>
                      <a:pt x="7" y="1"/>
                      <a:pt x="8"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36" name="Freeform 127">
                <a:extLst>
                  <a:ext uri="{FF2B5EF4-FFF2-40B4-BE49-F238E27FC236}">
                    <a16:creationId xmlns:a16="http://schemas.microsoft.com/office/drawing/2014/main" id="{A80E695A-C3FC-6A4B-B8D4-B299145A6462}"/>
                  </a:ext>
                </a:extLst>
              </p:cNvPr>
              <p:cNvSpPr>
                <a:spLocks/>
              </p:cNvSpPr>
              <p:nvPr/>
            </p:nvSpPr>
            <p:spPr bwMode="auto">
              <a:xfrm>
                <a:off x="6442075" y="2665413"/>
                <a:ext cx="12700" cy="17463"/>
              </a:xfrm>
              <a:custGeom>
                <a:avLst/>
                <a:gdLst/>
                <a:ahLst/>
                <a:cxnLst>
                  <a:cxn ang="0">
                    <a:pos x="0" y="6"/>
                  </a:cxn>
                  <a:cxn ang="0">
                    <a:pos x="0" y="0"/>
                  </a:cxn>
                  <a:cxn ang="0">
                    <a:pos x="4" y="0"/>
                  </a:cxn>
                  <a:cxn ang="0">
                    <a:pos x="10" y="10"/>
                  </a:cxn>
                  <a:cxn ang="0">
                    <a:pos x="6" y="6"/>
                  </a:cxn>
                  <a:cxn ang="0">
                    <a:pos x="0" y="6"/>
                  </a:cxn>
                </a:cxnLst>
                <a:rect l="0" t="0" r="r" b="b"/>
                <a:pathLst>
                  <a:path w="10" h="12">
                    <a:moveTo>
                      <a:pt x="0" y="6"/>
                    </a:moveTo>
                    <a:cubicBezTo>
                      <a:pt x="0" y="3"/>
                      <a:pt x="0" y="2"/>
                      <a:pt x="0" y="0"/>
                    </a:cubicBezTo>
                    <a:cubicBezTo>
                      <a:pt x="4" y="0"/>
                      <a:pt x="4" y="0"/>
                      <a:pt x="4" y="0"/>
                    </a:cubicBezTo>
                    <a:cubicBezTo>
                      <a:pt x="5" y="4"/>
                      <a:pt x="10" y="5"/>
                      <a:pt x="10" y="10"/>
                    </a:cubicBezTo>
                    <a:cubicBezTo>
                      <a:pt x="10" y="12"/>
                      <a:pt x="6" y="8"/>
                      <a:pt x="6" y="6"/>
                    </a:cubicBezTo>
                    <a:cubicBezTo>
                      <a:pt x="4" y="5"/>
                      <a:pt x="2" y="6"/>
                      <a:pt x="0" y="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37" name="Freeform 128">
                <a:extLst>
                  <a:ext uri="{FF2B5EF4-FFF2-40B4-BE49-F238E27FC236}">
                    <a16:creationId xmlns:a16="http://schemas.microsoft.com/office/drawing/2014/main" id="{6252012C-E236-4A4F-9B8E-D6120DFB2123}"/>
                  </a:ext>
                </a:extLst>
              </p:cNvPr>
              <p:cNvSpPr>
                <a:spLocks/>
              </p:cNvSpPr>
              <p:nvPr/>
            </p:nvSpPr>
            <p:spPr bwMode="auto">
              <a:xfrm>
                <a:off x="6397625" y="2649538"/>
                <a:ext cx="19050" cy="20638"/>
              </a:xfrm>
              <a:custGeom>
                <a:avLst/>
                <a:gdLst/>
                <a:ahLst/>
                <a:cxnLst>
                  <a:cxn ang="0">
                    <a:pos x="11" y="15"/>
                  </a:cxn>
                  <a:cxn ang="0">
                    <a:pos x="0" y="0"/>
                  </a:cxn>
                  <a:cxn ang="0">
                    <a:pos x="4" y="0"/>
                  </a:cxn>
                  <a:cxn ang="0">
                    <a:pos x="14" y="7"/>
                  </a:cxn>
                  <a:cxn ang="0">
                    <a:pos x="11" y="15"/>
                  </a:cxn>
                </a:cxnLst>
                <a:rect l="0" t="0" r="r" b="b"/>
                <a:pathLst>
                  <a:path w="15" h="15">
                    <a:moveTo>
                      <a:pt x="11" y="15"/>
                    </a:moveTo>
                    <a:cubicBezTo>
                      <a:pt x="9" y="15"/>
                      <a:pt x="0" y="0"/>
                      <a:pt x="0" y="0"/>
                    </a:cubicBezTo>
                    <a:cubicBezTo>
                      <a:pt x="4" y="0"/>
                      <a:pt x="4" y="0"/>
                      <a:pt x="4" y="0"/>
                    </a:cubicBezTo>
                    <a:cubicBezTo>
                      <a:pt x="8" y="3"/>
                      <a:pt x="13" y="2"/>
                      <a:pt x="14" y="7"/>
                    </a:cubicBezTo>
                    <a:cubicBezTo>
                      <a:pt x="15" y="10"/>
                      <a:pt x="13" y="15"/>
                      <a:pt x="11" y="1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38" name="Freeform 129">
                <a:extLst>
                  <a:ext uri="{FF2B5EF4-FFF2-40B4-BE49-F238E27FC236}">
                    <a16:creationId xmlns:a16="http://schemas.microsoft.com/office/drawing/2014/main" id="{9C87BA5D-0E0D-F141-B964-57DD8ECA61B3}"/>
                  </a:ext>
                </a:extLst>
              </p:cNvPr>
              <p:cNvSpPr>
                <a:spLocks/>
              </p:cNvSpPr>
              <p:nvPr/>
            </p:nvSpPr>
            <p:spPr bwMode="auto">
              <a:xfrm>
                <a:off x="6416675" y="2652713"/>
                <a:ext cx="6350" cy="1588"/>
              </a:xfrm>
              <a:custGeom>
                <a:avLst/>
                <a:gdLst/>
                <a:ahLst/>
                <a:cxnLst>
                  <a:cxn ang="0">
                    <a:pos x="0" y="0"/>
                  </a:cxn>
                  <a:cxn ang="0">
                    <a:pos x="4" y="1"/>
                  </a:cxn>
                  <a:cxn ang="0">
                    <a:pos x="0" y="0"/>
                  </a:cxn>
                </a:cxnLst>
                <a:rect l="0" t="0" r="r" b="b"/>
                <a:pathLst>
                  <a:path w="4" h="1">
                    <a:moveTo>
                      <a:pt x="0" y="0"/>
                    </a:moveTo>
                    <a:cubicBezTo>
                      <a:pt x="1" y="1"/>
                      <a:pt x="3" y="1"/>
                      <a:pt x="4" y="1"/>
                    </a:cubicBezTo>
                    <a:cubicBezTo>
                      <a:pt x="3" y="0"/>
                      <a:pt x="1" y="0"/>
                      <a:pt x="0"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39" name="Freeform 130">
                <a:extLst>
                  <a:ext uri="{FF2B5EF4-FFF2-40B4-BE49-F238E27FC236}">
                    <a16:creationId xmlns:a16="http://schemas.microsoft.com/office/drawing/2014/main" id="{C9353DA3-CEE7-DC4B-8F0B-AF85E3DD61D2}"/>
                  </a:ext>
                </a:extLst>
              </p:cNvPr>
              <p:cNvSpPr>
                <a:spLocks/>
              </p:cNvSpPr>
              <p:nvPr/>
            </p:nvSpPr>
            <p:spPr bwMode="auto">
              <a:xfrm>
                <a:off x="6388100" y="2441575"/>
                <a:ext cx="36513" cy="50800"/>
              </a:xfrm>
              <a:custGeom>
                <a:avLst/>
                <a:gdLst/>
                <a:ahLst/>
                <a:cxnLst>
                  <a:cxn ang="0">
                    <a:pos x="8" y="39"/>
                  </a:cxn>
                  <a:cxn ang="0">
                    <a:pos x="1" y="26"/>
                  </a:cxn>
                  <a:cxn ang="0">
                    <a:pos x="16" y="0"/>
                  </a:cxn>
                  <a:cxn ang="0">
                    <a:pos x="8" y="39"/>
                  </a:cxn>
                </a:cxnLst>
                <a:rect l="0" t="0" r="r" b="b"/>
                <a:pathLst>
                  <a:path w="27" h="39">
                    <a:moveTo>
                      <a:pt x="8" y="39"/>
                    </a:moveTo>
                    <a:cubicBezTo>
                      <a:pt x="0" y="39"/>
                      <a:pt x="1" y="33"/>
                      <a:pt x="1" y="26"/>
                    </a:cubicBezTo>
                    <a:cubicBezTo>
                      <a:pt x="1" y="17"/>
                      <a:pt x="10" y="0"/>
                      <a:pt x="16" y="0"/>
                    </a:cubicBezTo>
                    <a:cubicBezTo>
                      <a:pt x="27" y="0"/>
                      <a:pt x="18" y="39"/>
                      <a:pt x="8" y="39"/>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40" name="Freeform 131">
                <a:extLst>
                  <a:ext uri="{FF2B5EF4-FFF2-40B4-BE49-F238E27FC236}">
                    <a16:creationId xmlns:a16="http://schemas.microsoft.com/office/drawing/2014/main" id="{0581F023-5ABE-DF4D-8D44-32C98D01E959}"/>
                  </a:ext>
                </a:extLst>
              </p:cNvPr>
              <p:cNvSpPr>
                <a:spLocks/>
              </p:cNvSpPr>
              <p:nvPr/>
            </p:nvSpPr>
            <p:spPr bwMode="auto">
              <a:xfrm>
                <a:off x="6194425" y="2532063"/>
                <a:ext cx="41275" cy="34925"/>
              </a:xfrm>
              <a:custGeom>
                <a:avLst/>
                <a:gdLst/>
                <a:ahLst/>
                <a:cxnLst>
                  <a:cxn ang="0">
                    <a:pos x="2" y="11"/>
                  </a:cxn>
                  <a:cxn ang="0">
                    <a:pos x="26" y="0"/>
                  </a:cxn>
                  <a:cxn ang="0">
                    <a:pos x="31" y="7"/>
                  </a:cxn>
                  <a:cxn ang="0">
                    <a:pos x="11" y="27"/>
                  </a:cxn>
                  <a:cxn ang="0">
                    <a:pos x="2" y="18"/>
                  </a:cxn>
                  <a:cxn ang="0">
                    <a:pos x="2" y="11"/>
                  </a:cxn>
                </a:cxnLst>
                <a:rect l="0" t="0" r="r" b="b"/>
                <a:pathLst>
                  <a:path w="31" h="27">
                    <a:moveTo>
                      <a:pt x="2" y="11"/>
                    </a:moveTo>
                    <a:cubicBezTo>
                      <a:pt x="5" y="11"/>
                      <a:pt x="20" y="0"/>
                      <a:pt x="26" y="0"/>
                    </a:cubicBezTo>
                    <a:cubicBezTo>
                      <a:pt x="28" y="0"/>
                      <a:pt x="31" y="4"/>
                      <a:pt x="31" y="7"/>
                    </a:cubicBezTo>
                    <a:cubicBezTo>
                      <a:pt x="31" y="13"/>
                      <a:pt x="18" y="27"/>
                      <a:pt x="11" y="27"/>
                    </a:cubicBezTo>
                    <a:cubicBezTo>
                      <a:pt x="5" y="27"/>
                      <a:pt x="2" y="24"/>
                      <a:pt x="2" y="18"/>
                    </a:cubicBezTo>
                    <a:cubicBezTo>
                      <a:pt x="2" y="15"/>
                      <a:pt x="0" y="11"/>
                      <a:pt x="2" y="11"/>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41" name="Freeform 132">
                <a:extLst>
                  <a:ext uri="{FF2B5EF4-FFF2-40B4-BE49-F238E27FC236}">
                    <a16:creationId xmlns:a16="http://schemas.microsoft.com/office/drawing/2014/main" id="{8D735FD1-6E87-844C-A777-9E0FAA0419A1}"/>
                  </a:ext>
                </a:extLst>
              </p:cNvPr>
              <p:cNvSpPr>
                <a:spLocks/>
              </p:cNvSpPr>
              <p:nvPr/>
            </p:nvSpPr>
            <p:spPr bwMode="auto">
              <a:xfrm>
                <a:off x="6015038" y="2476500"/>
                <a:ext cx="195263" cy="374650"/>
              </a:xfrm>
              <a:custGeom>
                <a:avLst/>
                <a:gdLst/>
                <a:ahLst/>
                <a:cxnLst>
                  <a:cxn ang="0">
                    <a:pos x="12" y="172"/>
                  </a:cxn>
                  <a:cxn ang="0">
                    <a:pos x="21" y="152"/>
                  </a:cxn>
                  <a:cxn ang="0">
                    <a:pos x="25" y="147"/>
                  </a:cxn>
                  <a:cxn ang="0">
                    <a:pos x="15" y="119"/>
                  </a:cxn>
                  <a:cxn ang="0">
                    <a:pos x="8" y="109"/>
                  </a:cxn>
                  <a:cxn ang="0">
                    <a:pos x="8" y="105"/>
                  </a:cxn>
                  <a:cxn ang="0">
                    <a:pos x="8" y="106"/>
                  </a:cxn>
                  <a:cxn ang="0">
                    <a:pos x="12" y="96"/>
                  </a:cxn>
                  <a:cxn ang="0">
                    <a:pos x="9" y="77"/>
                  </a:cxn>
                  <a:cxn ang="0">
                    <a:pos x="0" y="65"/>
                  </a:cxn>
                  <a:cxn ang="0">
                    <a:pos x="8" y="47"/>
                  </a:cxn>
                  <a:cxn ang="0">
                    <a:pos x="19" y="43"/>
                  </a:cxn>
                  <a:cxn ang="0">
                    <a:pos x="45" y="19"/>
                  </a:cxn>
                  <a:cxn ang="0">
                    <a:pos x="47" y="19"/>
                  </a:cxn>
                  <a:cxn ang="0">
                    <a:pos x="50" y="24"/>
                  </a:cxn>
                  <a:cxn ang="0">
                    <a:pos x="52" y="20"/>
                  </a:cxn>
                  <a:cxn ang="0">
                    <a:pos x="52" y="9"/>
                  </a:cxn>
                  <a:cxn ang="0">
                    <a:pos x="64" y="6"/>
                  </a:cxn>
                  <a:cxn ang="0">
                    <a:pos x="78" y="6"/>
                  </a:cxn>
                  <a:cxn ang="0">
                    <a:pos x="96" y="0"/>
                  </a:cxn>
                  <a:cxn ang="0">
                    <a:pos x="115" y="5"/>
                  </a:cxn>
                  <a:cxn ang="0">
                    <a:pos x="130" y="22"/>
                  </a:cxn>
                  <a:cxn ang="0">
                    <a:pos x="100" y="58"/>
                  </a:cxn>
                  <a:cxn ang="0">
                    <a:pos x="104" y="64"/>
                  </a:cxn>
                  <a:cxn ang="0">
                    <a:pos x="129" y="93"/>
                  </a:cxn>
                  <a:cxn ang="0">
                    <a:pos x="147" y="134"/>
                  </a:cxn>
                  <a:cxn ang="0">
                    <a:pos x="142" y="156"/>
                  </a:cxn>
                  <a:cxn ang="0">
                    <a:pos x="115" y="170"/>
                  </a:cxn>
                  <a:cxn ang="0">
                    <a:pos x="105" y="180"/>
                  </a:cxn>
                  <a:cxn ang="0">
                    <a:pos x="104" y="176"/>
                  </a:cxn>
                  <a:cxn ang="0">
                    <a:pos x="104" y="181"/>
                  </a:cxn>
                  <a:cxn ang="0">
                    <a:pos x="93" y="192"/>
                  </a:cxn>
                  <a:cxn ang="0">
                    <a:pos x="90" y="183"/>
                  </a:cxn>
                  <a:cxn ang="0">
                    <a:pos x="91" y="177"/>
                  </a:cxn>
                  <a:cxn ang="0">
                    <a:pos x="88" y="170"/>
                  </a:cxn>
                  <a:cxn ang="0">
                    <a:pos x="73" y="161"/>
                  </a:cxn>
                  <a:cxn ang="0">
                    <a:pos x="63" y="149"/>
                  </a:cxn>
                  <a:cxn ang="0">
                    <a:pos x="43" y="141"/>
                  </a:cxn>
                  <a:cxn ang="0">
                    <a:pos x="41" y="135"/>
                  </a:cxn>
                  <a:cxn ang="0">
                    <a:pos x="30" y="129"/>
                  </a:cxn>
                  <a:cxn ang="0">
                    <a:pos x="27" y="134"/>
                  </a:cxn>
                  <a:cxn ang="0">
                    <a:pos x="29" y="142"/>
                  </a:cxn>
                  <a:cxn ang="0">
                    <a:pos x="16" y="171"/>
                  </a:cxn>
                  <a:cxn ang="0">
                    <a:pos x="31" y="192"/>
                  </a:cxn>
                  <a:cxn ang="0">
                    <a:pos x="30" y="192"/>
                  </a:cxn>
                  <a:cxn ang="0">
                    <a:pos x="35" y="206"/>
                  </a:cxn>
                  <a:cxn ang="0">
                    <a:pos x="73" y="243"/>
                  </a:cxn>
                  <a:cxn ang="0">
                    <a:pos x="71" y="251"/>
                  </a:cxn>
                  <a:cxn ang="0">
                    <a:pos x="80" y="267"/>
                  </a:cxn>
                  <a:cxn ang="0">
                    <a:pos x="84" y="280"/>
                  </a:cxn>
                  <a:cxn ang="0">
                    <a:pos x="78" y="280"/>
                  </a:cxn>
                  <a:cxn ang="0">
                    <a:pos x="75" y="282"/>
                  </a:cxn>
                  <a:cxn ang="0">
                    <a:pos x="68" y="278"/>
                  </a:cxn>
                  <a:cxn ang="0">
                    <a:pos x="37" y="246"/>
                  </a:cxn>
                  <a:cxn ang="0">
                    <a:pos x="27" y="214"/>
                  </a:cxn>
                  <a:cxn ang="0">
                    <a:pos x="14" y="192"/>
                  </a:cxn>
                  <a:cxn ang="0">
                    <a:pos x="8" y="192"/>
                  </a:cxn>
                  <a:cxn ang="0">
                    <a:pos x="8" y="189"/>
                  </a:cxn>
                  <a:cxn ang="0">
                    <a:pos x="10" y="172"/>
                  </a:cxn>
                  <a:cxn ang="0">
                    <a:pos x="11" y="172"/>
                  </a:cxn>
                  <a:cxn ang="0">
                    <a:pos x="12" y="172"/>
                  </a:cxn>
                </a:cxnLst>
                <a:rect l="0" t="0" r="r" b="b"/>
                <a:pathLst>
                  <a:path w="147" h="282">
                    <a:moveTo>
                      <a:pt x="12" y="172"/>
                    </a:moveTo>
                    <a:cubicBezTo>
                      <a:pt x="16" y="165"/>
                      <a:pt x="17" y="160"/>
                      <a:pt x="21" y="152"/>
                    </a:cubicBezTo>
                    <a:cubicBezTo>
                      <a:pt x="22" y="150"/>
                      <a:pt x="25" y="149"/>
                      <a:pt x="25" y="147"/>
                    </a:cubicBezTo>
                    <a:cubicBezTo>
                      <a:pt x="25" y="143"/>
                      <a:pt x="19" y="123"/>
                      <a:pt x="15" y="119"/>
                    </a:cubicBezTo>
                    <a:cubicBezTo>
                      <a:pt x="12" y="116"/>
                      <a:pt x="8" y="114"/>
                      <a:pt x="8" y="109"/>
                    </a:cubicBezTo>
                    <a:cubicBezTo>
                      <a:pt x="8" y="108"/>
                      <a:pt x="8" y="107"/>
                      <a:pt x="8" y="105"/>
                    </a:cubicBezTo>
                    <a:cubicBezTo>
                      <a:pt x="8" y="106"/>
                      <a:pt x="8" y="106"/>
                      <a:pt x="8" y="106"/>
                    </a:cubicBezTo>
                    <a:cubicBezTo>
                      <a:pt x="9" y="105"/>
                      <a:pt x="12" y="100"/>
                      <a:pt x="12" y="96"/>
                    </a:cubicBezTo>
                    <a:cubicBezTo>
                      <a:pt x="12" y="91"/>
                      <a:pt x="12" y="82"/>
                      <a:pt x="9" y="77"/>
                    </a:cubicBezTo>
                    <a:cubicBezTo>
                      <a:pt x="6" y="73"/>
                      <a:pt x="0" y="73"/>
                      <a:pt x="0" y="65"/>
                    </a:cubicBezTo>
                    <a:cubicBezTo>
                      <a:pt x="0" y="57"/>
                      <a:pt x="3" y="51"/>
                      <a:pt x="8" y="47"/>
                    </a:cubicBezTo>
                    <a:cubicBezTo>
                      <a:pt x="10" y="44"/>
                      <a:pt x="15" y="45"/>
                      <a:pt x="19" y="43"/>
                    </a:cubicBezTo>
                    <a:cubicBezTo>
                      <a:pt x="29" y="36"/>
                      <a:pt x="36" y="33"/>
                      <a:pt x="45" y="19"/>
                    </a:cubicBezTo>
                    <a:cubicBezTo>
                      <a:pt x="47" y="19"/>
                      <a:pt x="47" y="19"/>
                      <a:pt x="47" y="19"/>
                    </a:cubicBezTo>
                    <a:cubicBezTo>
                      <a:pt x="47" y="23"/>
                      <a:pt x="49" y="24"/>
                      <a:pt x="50" y="24"/>
                    </a:cubicBezTo>
                    <a:cubicBezTo>
                      <a:pt x="51" y="24"/>
                      <a:pt x="52" y="22"/>
                      <a:pt x="52" y="20"/>
                    </a:cubicBezTo>
                    <a:cubicBezTo>
                      <a:pt x="52" y="16"/>
                      <a:pt x="52" y="13"/>
                      <a:pt x="52" y="9"/>
                    </a:cubicBezTo>
                    <a:cubicBezTo>
                      <a:pt x="52" y="9"/>
                      <a:pt x="62" y="6"/>
                      <a:pt x="64" y="6"/>
                    </a:cubicBezTo>
                    <a:cubicBezTo>
                      <a:pt x="78" y="6"/>
                      <a:pt x="78" y="6"/>
                      <a:pt x="78" y="6"/>
                    </a:cubicBezTo>
                    <a:cubicBezTo>
                      <a:pt x="84" y="9"/>
                      <a:pt x="89" y="0"/>
                      <a:pt x="96" y="0"/>
                    </a:cubicBezTo>
                    <a:cubicBezTo>
                      <a:pt x="103" y="0"/>
                      <a:pt x="107" y="5"/>
                      <a:pt x="115" y="5"/>
                    </a:cubicBezTo>
                    <a:cubicBezTo>
                      <a:pt x="115" y="16"/>
                      <a:pt x="123" y="20"/>
                      <a:pt x="130" y="22"/>
                    </a:cubicBezTo>
                    <a:cubicBezTo>
                      <a:pt x="121" y="36"/>
                      <a:pt x="100" y="39"/>
                      <a:pt x="100" y="58"/>
                    </a:cubicBezTo>
                    <a:cubicBezTo>
                      <a:pt x="100" y="62"/>
                      <a:pt x="102" y="63"/>
                      <a:pt x="104" y="64"/>
                    </a:cubicBezTo>
                    <a:cubicBezTo>
                      <a:pt x="114" y="74"/>
                      <a:pt x="118" y="86"/>
                      <a:pt x="129" y="93"/>
                    </a:cubicBezTo>
                    <a:cubicBezTo>
                      <a:pt x="140" y="100"/>
                      <a:pt x="147" y="119"/>
                      <a:pt x="147" y="134"/>
                    </a:cubicBezTo>
                    <a:cubicBezTo>
                      <a:pt x="147" y="144"/>
                      <a:pt x="142" y="148"/>
                      <a:pt x="142" y="156"/>
                    </a:cubicBezTo>
                    <a:cubicBezTo>
                      <a:pt x="127" y="160"/>
                      <a:pt x="126" y="164"/>
                      <a:pt x="115" y="170"/>
                    </a:cubicBezTo>
                    <a:cubicBezTo>
                      <a:pt x="109" y="173"/>
                      <a:pt x="110" y="180"/>
                      <a:pt x="105" y="180"/>
                    </a:cubicBezTo>
                    <a:cubicBezTo>
                      <a:pt x="104" y="180"/>
                      <a:pt x="104" y="177"/>
                      <a:pt x="104" y="176"/>
                    </a:cubicBezTo>
                    <a:cubicBezTo>
                      <a:pt x="104" y="179"/>
                      <a:pt x="104" y="180"/>
                      <a:pt x="104" y="181"/>
                    </a:cubicBezTo>
                    <a:cubicBezTo>
                      <a:pt x="104" y="185"/>
                      <a:pt x="95" y="192"/>
                      <a:pt x="93" y="192"/>
                    </a:cubicBezTo>
                    <a:cubicBezTo>
                      <a:pt x="91" y="192"/>
                      <a:pt x="90" y="186"/>
                      <a:pt x="90" y="183"/>
                    </a:cubicBezTo>
                    <a:cubicBezTo>
                      <a:pt x="90" y="179"/>
                      <a:pt x="90" y="178"/>
                      <a:pt x="91" y="177"/>
                    </a:cubicBezTo>
                    <a:cubicBezTo>
                      <a:pt x="90" y="176"/>
                      <a:pt x="89" y="172"/>
                      <a:pt x="88" y="170"/>
                    </a:cubicBezTo>
                    <a:cubicBezTo>
                      <a:pt x="82" y="170"/>
                      <a:pt x="73" y="168"/>
                      <a:pt x="73" y="161"/>
                    </a:cubicBezTo>
                    <a:cubicBezTo>
                      <a:pt x="63" y="161"/>
                      <a:pt x="68" y="155"/>
                      <a:pt x="63" y="149"/>
                    </a:cubicBezTo>
                    <a:cubicBezTo>
                      <a:pt x="56" y="143"/>
                      <a:pt x="50" y="143"/>
                      <a:pt x="43" y="141"/>
                    </a:cubicBezTo>
                    <a:cubicBezTo>
                      <a:pt x="42" y="141"/>
                      <a:pt x="41" y="135"/>
                      <a:pt x="41" y="135"/>
                    </a:cubicBezTo>
                    <a:cubicBezTo>
                      <a:pt x="40" y="130"/>
                      <a:pt x="34" y="129"/>
                      <a:pt x="30" y="129"/>
                    </a:cubicBezTo>
                    <a:cubicBezTo>
                      <a:pt x="26" y="129"/>
                      <a:pt x="27" y="132"/>
                      <a:pt x="27" y="134"/>
                    </a:cubicBezTo>
                    <a:cubicBezTo>
                      <a:pt x="27" y="138"/>
                      <a:pt x="29" y="139"/>
                      <a:pt x="29" y="142"/>
                    </a:cubicBezTo>
                    <a:cubicBezTo>
                      <a:pt x="29" y="156"/>
                      <a:pt x="16" y="159"/>
                      <a:pt x="16" y="171"/>
                    </a:cubicBezTo>
                    <a:cubicBezTo>
                      <a:pt x="16" y="185"/>
                      <a:pt x="31" y="179"/>
                      <a:pt x="31" y="192"/>
                    </a:cubicBezTo>
                    <a:cubicBezTo>
                      <a:pt x="30" y="192"/>
                      <a:pt x="30" y="192"/>
                      <a:pt x="30" y="192"/>
                    </a:cubicBezTo>
                    <a:cubicBezTo>
                      <a:pt x="32" y="195"/>
                      <a:pt x="32" y="203"/>
                      <a:pt x="35" y="206"/>
                    </a:cubicBezTo>
                    <a:cubicBezTo>
                      <a:pt x="47" y="218"/>
                      <a:pt x="73" y="221"/>
                      <a:pt x="73" y="243"/>
                    </a:cubicBezTo>
                    <a:cubicBezTo>
                      <a:pt x="73" y="247"/>
                      <a:pt x="71" y="247"/>
                      <a:pt x="71" y="251"/>
                    </a:cubicBezTo>
                    <a:cubicBezTo>
                      <a:pt x="71" y="259"/>
                      <a:pt x="78" y="262"/>
                      <a:pt x="80" y="267"/>
                    </a:cubicBezTo>
                    <a:cubicBezTo>
                      <a:pt x="82" y="273"/>
                      <a:pt x="82" y="275"/>
                      <a:pt x="84" y="280"/>
                    </a:cubicBezTo>
                    <a:cubicBezTo>
                      <a:pt x="80" y="280"/>
                      <a:pt x="80" y="280"/>
                      <a:pt x="78" y="280"/>
                    </a:cubicBezTo>
                    <a:cubicBezTo>
                      <a:pt x="77" y="280"/>
                      <a:pt x="76" y="282"/>
                      <a:pt x="75" y="282"/>
                    </a:cubicBezTo>
                    <a:cubicBezTo>
                      <a:pt x="71" y="282"/>
                      <a:pt x="70" y="279"/>
                      <a:pt x="68" y="278"/>
                    </a:cubicBezTo>
                    <a:cubicBezTo>
                      <a:pt x="54" y="274"/>
                      <a:pt x="41" y="261"/>
                      <a:pt x="37" y="246"/>
                    </a:cubicBezTo>
                    <a:cubicBezTo>
                      <a:pt x="33" y="233"/>
                      <a:pt x="32" y="224"/>
                      <a:pt x="27" y="214"/>
                    </a:cubicBezTo>
                    <a:cubicBezTo>
                      <a:pt x="24" y="208"/>
                      <a:pt x="21" y="192"/>
                      <a:pt x="14" y="192"/>
                    </a:cubicBezTo>
                    <a:cubicBezTo>
                      <a:pt x="9" y="192"/>
                      <a:pt x="12" y="194"/>
                      <a:pt x="8" y="192"/>
                    </a:cubicBezTo>
                    <a:cubicBezTo>
                      <a:pt x="7" y="192"/>
                      <a:pt x="8" y="190"/>
                      <a:pt x="8" y="189"/>
                    </a:cubicBezTo>
                    <a:cubicBezTo>
                      <a:pt x="8" y="183"/>
                      <a:pt x="9" y="179"/>
                      <a:pt x="10" y="172"/>
                    </a:cubicBezTo>
                    <a:cubicBezTo>
                      <a:pt x="11" y="172"/>
                      <a:pt x="11" y="172"/>
                      <a:pt x="11" y="172"/>
                    </a:cubicBezTo>
                    <a:lnTo>
                      <a:pt x="12" y="172"/>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42" name="Freeform 133">
                <a:extLst>
                  <a:ext uri="{FF2B5EF4-FFF2-40B4-BE49-F238E27FC236}">
                    <a16:creationId xmlns:a16="http://schemas.microsoft.com/office/drawing/2014/main" id="{EEF2A35D-1865-6E4C-9EAD-52DB1D25DEFC}"/>
                  </a:ext>
                </a:extLst>
              </p:cNvPr>
              <p:cNvSpPr>
                <a:spLocks/>
              </p:cNvSpPr>
              <p:nvPr/>
            </p:nvSpPr>
            <p:spPr bwMode="auto">
              <a:xfrm>
                <a:off x="6142038" y="2898775"/>
                <a:ext cx="26988" cy="25400"/>
              </a:xfrm>
              <a:custGeom>
                <a:avLst/>
                <a:gdLst/>
                <a:ahLst/>
                <a:cxnLst>
                  <a:cxn ang="0">
                    <a:pos x="12" y="17"/>
                  </a:cxn>
                  <a:cxn ang="0">
                    <a:pos x="9" y="11"/>
                  </a:cxn>
                  <a:cxn ang="0">
                    <a:pos x="0" y="6"/>
                  </a:cxn>
                  <a:cxn ang="0">
                    <a:pos x="9" y="0"/>
                  </a:cxn>
                  <a:cxn ang="0">
                    <a:pos x="20" y="15"/>
                  </a:cxn>
                  <a:cxn ang="0">
                    <a:pos x="21" y="19"/>
                  </a:cxn>
                  <a:cxn ang="0">
                    <a:pos x="17" y="19"/>
                  </a:cxn>
                  <a:cxn ang="0">
                    <a:pos x="12" y="17"/>
                  </a:cxn>
                </a:cxnLst>
                <a:rect l="0" t="0" r="r" b="b"/>
                <a:pathLst>
                  <a:path w="21" h="19">
                    <a:moveTo>
                      <a:pt x="12" y="17"/>
                    </a:moveTo>
                    <a:cubicBezTo>
                      <a:pt x="11" y="17"/>
                      <a:pt x="9" y="12"/>
                      <a:pt x="9" y="11"/>
                    </a:cubicBezTo>
                    <a:cubicBezTo>
                      <a:pt x="7" y="7"/>
                      <a:pt x="0" y="9"/>
                      <a:pt x="0" y="6"/>
                    </a:cubicBezTo>
                    <a:cubicBezTo>
                      <a:pt x="0" y="3"/>
                      <a:pt x="6" y="0"/>
                      <a:pt x="9" y="0"/>
                    </a:cubicBezTo>
                    <a:cubicBezTo>
                      <a:pt x="11" y="7"/>
                      <a:pt x="14" y="15"/>
                      <a:pt x="20" y="15"/>
                    </a:cubicBezTo>
                    <a:cubicBezTo>
                      <a:pt x="20" y="16"/>
                      <a:pt x="20" y="18"/>
                      <a:pt x="21" y="19"/>
                    </a:cubicBezTo>
                    <a:cubicBezTo>
                      <a:pt x="20" y="19"/>
                      <a:pt x="18" y="19"/>
                      <a:pt x="17" y="19"/>
                    </a:cubicBezTo>
                    <a:cubicBezTo>
                      <a:pt x="15" y="19"/>
                      <a:pt x="14" y="17"/>
                      <a:pt x="12" y="17"/>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43" name="Freeform 134">
                <a:extLst>
                  <a:ext uri="{FF2B5EF4-FFF2-40B4-BE49-F238E27FC236}">
                    <a16:creationId xmlns:a16="http://schemas.microsoft.com/office/drawing/2014/main" id="{DDDFF3EB-9917-A447-91AD-A7F334B14A79}"/>
                  </a:ext>
                </a:extLst>
              </p:cNvPr>
              <p:cNvSpPr>
                <a:spLocks/>
              </p:cNvSpPr>
              <p:nvPr/>
            </p:nvSpPr>
            <p:spPr bwMode="auto">
              <a:xfrm>
                <a:off x="6183313" y="2917825"/>
                <a:ext cx="11113" cy="11113"/>
              </a:xfrm>
              <a:custGeom>
                <a:avLst/>
                <a:gdLst/>
                <a:ahLst/>
                <a:cxnLst>
                  <a:cxn ang="0">
                    <a:pos x="1" y="0"/>
                  </a:cxn>
                  <a:cxn ang="0">
                    <a:pos x="5" y="0"/>
                  </a:cxn>
                  <a:cxn ang="0">
                    <a:pos x="9" y="3"/>
                  </a:cxn>
                  <a:cxn ang="0">
                    <a:pos x="4" y="8"/>
                  </a:cxn>
                  <a:cxn ang="0">
                    <a:pos x="1" y="3"/>
                  </a:cxn>
                  <a:cxn ang="0">
                    <a:pos x="1" y="0"/>
                  </a:cxn>
                </a:cxnLst>
                <a:rect l="0" t="0" r="r" b="b"/>
                <a:pathLst>
                  <a:path w="9" h="8">
                    <a:moveTo>
                      <a:pt x="1" y="0"/>
                    </a:moveTo>
                    <a:cubicBezTo>
                      <a:pt x="2" y="0"/>
                      <a:pt x="4" y="0"/>
                      <a:pt x="5" y="0"/>
                    </a:cubicBezTo>
                    <a:cubicBezTo>
                      <a:pt x="6" y="0"/>
                      <a:pt x="8" y="2"/>
                      <a:pt x="9" y="3"/>
                    </a:cubicBezTo>
                    <a:cubicBezTo>
                      <a:pt x="9" y="5"/>
                      <a:pt x="7" y="8"/>
                      <a:pt x="4" y="8"/>
                    </a:cubicBezTo>
                    <a:cubicBezTo>
                      <a:pt x="1" y="8"/>
                      <a:pt x="1" y="5"/>
                      <a:pt x="1" y="3"/>
                    </a:cubicBezTo>
                    <a:cubicBezTo>
                      <a:pt x="1" y="2"/>
                      <a:pt x="0" y="0"/>
                      <a:pt x="1"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44" name="Freeform 135">
                <a:extLst>
                  <a:ext uri="{FF2B5EF4-FFF2-40B4-BE49-F238E27FC236}">
                    <a16:creationId xmlns:a16="http://schemas.microsoft.com/office/drawing/2014/main" id="{C099D7CE-6307-6340-B306-A2E433CEF8A4}"/>
                  </a:ext>
                </a:extLst>
              </p:cNvPr>
              <p:cNvSpPr>
                <a:spLocks/>
              </p:cNvSpPr>
              <p:nvPr/>
            </p:nvSpPr>
            <p:spPr bwMode="auto">
              <a:xfrm>
                <a:off x="6035675" y="2892425"/>
                <a:ext cx="9525" cy="15875"/>
              </a:xfrm>
              <a:custGeom>
                <a:avLst/>
                <a:gdLst/>
                <a:ahLst/>
                <a:cxnLst>
                  <a:cxn ang="0">
                    <a:pos x="1" y="0"/>
                  </a:cxn>
                  <a:cxn ang="0">
                    <a:pos x="8" y="12"/>
                  </a:cxn>
                  <a:cxn ang="0">
                    <a:pos x="0" y="2"/>
                  </a:cxn>
                  <a:cxn ang="0">
                    <a:pos x="0" y="0"/>
                  </a:cxn>
                  <a:cxn ang="0">
                    <a:pos x="3" y="0"/>
                  </a:cxn>
                  <a:cxn ang="0">
                    <a:pos x="3" y="2"/>
                  </a:cxn>
                  <a:cxn ang="0">
                    <a:pos x="1" y="0"/>
                  </a:cxn>
                </a:cxnLst>
                <a:rect l="0" t="0" r="r" b="b"/>
                <a:pathLst>
                  <a:path w="8" h="12">
                    <a:moveTo>
                      <a:pt x="1" y="0"/>
                    </a:moveTo>
                    <a:cubicBezTo>
                      <a:pt x="5" y="4"/>
                      <a:pt x="8" y="7"/>
                      <a:pt x="8" y="12"/>
                    </a:cubicBezTo>
                    <a:cubicBezTo>
                      <a:pt x="5" y="12"/>
                      <a:pt x="0" y="5"/>
                      <a:pt x="0" y="2"/>
                    </a:cubicBezTo>
                    <a:cubicBezTo>
                      <a:pt x="0" y="1"/>
                      <a:pt x="0" y="1"/>
                      <a:pt x="0" y="0"/>
                    </a:cubicBezTo>
                    <a:cubicBezTo>
                      <a:pt x="3" y="0"/>
                      <a:pt x="3" y="0"/>
                      <a:pt x="3" y="0"/>
                    </a:cubicBezTo>
                    <a:cubicBezTo>
                      <a:pt x="3" y="1"/>
                      <a:pt x="3" y="2"/>
                      <a:pt x="3" y="2"/>
                    </a:cubicBezTo>
                    <a:lnTo>
                      <a:pt x="1" y="0"/>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45" name="Freeform 136">
                <a:extLst>
                  <a:ext uri="{FF2B5EF4-FFF2-40B4-BE49-F238E27FC236}">
                    <a16:creationId xmlns:a16="http://schemas.microsoft.com/office/drawing/2014/main" id="{1727F8C0-DC19-984E-8936-36568690F296}"/>
                  </a:ext>
                </a:extLst>
              </p:cNvPr>
              <p:cNvSpPr>
                <a:spLocks/>
              </p:cNvSpPr>
              <p:nvPr/>
            </p:nvSpPr>
            <p:spPr bwMode="auto">
              <a:xfrm>
                <a:off x="6013450" y="2855913"/>
                <a:ext cx="15875" cy="15875"/>
              </a:xfrm>
              <a:custGeom>
                <a:avLst/>
                <a:gdLst/>
                <a:ahLst/>
                <a:cxnLst>
                  <a:cxn ang="0">
                    <a:pos x="2" y="0"/>
                  </a:cxn>
                  <a:cxn ang="0">
                    <a:pos x="8" y="11"/>
                  </a:cxn>
                  <a:cxn ang="0">
                    <a:pos x="0" y="1"/>
                  </a:cxn>
                  <a:cxn ang="0">
                    <a:pos x="0" y="1"/>
                  </a:cxn>
                  <a:cxn ang="0">
                    <a:pos x="2" y="0"/>
                  </a:cxn>
                </a:cxnLst>
                <a:rect l="0" t="0" r="r" b="b"/>
                <a:pathLst>
                  <a:path w="12" h="11">
                    <a:moveTo>
                      <a:pt x="2" y="0"/>
                    </a:moveTo>
                    <a:cubicBezTo>
                      <a:pt x="5" y="2"/>
                      <a:pt x="12" y="11"/>
                      <a:pt x="8" y="11"/>
                    </a:cubicBezTo>
                    <a:cubicBezTo>
                      <a:pt x="6" y="11"/>
                      <a:pt x="1" y="4"/>
                      <a:pt x="0" y="1"/>
                    </a:cubicBezTo>
                    <a:cubicBezTo>
                      <a:pt x="0" y="1"/>
                      <a:pt x="0" y="1"/>
                      <a:pt x="0" y="1"/>
                    </a:cubicBezTo>
                    <a:lnTo>
                      <a:pt x="2" y="0"/>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46" name="Freeform 137">
                <a:extLst>
                  <a:ext uri="{FF2B5EF4-FFF2-40B4-BE49-F238E27FC236}">
                    <a16:creationId xmlns:a16="http://schemas.microsoft.com/office/drawing/2014/main" id="{908938D0-AA33-4D49-9EE2-63D051DEE503}"/>
                  </a:ext>
                </a:extLst>
              </p:cNvPr>
              <p:cNvSpPr>
                <a:spLocks/>
              </p:cNvSpPr>
              <p:nvPr/>
            </p:nvSpPr>
            <p:spPr bwMode="auto">
              <a:xfrm>
                <a:off x="6548438" y="2284413"/>
                <a:ext cx="41275" cy="49213"/>
              </a:xfrm>
              <a:custGeom>
                <a:avLst/>
                <a:gdLst/>
                <a:ahLst/>
                <a:cxnLst>
                  <a:cxn ang="0">
                    <a:pos x="12" y="22"/>
                  </a:cxn>
                  <a:cxn ang="0">
                    <a:pos x="14" y="16"/>
                  </a:cxn>
                  <a:cxn ang="0">
                    <a:pos x="10" y="10"/>
                  </a:cxn>
                  <a:cxn ang="0">
                    <a:pos x="10" y="14"/>
                  </a:cxn>
                  <a:cxn ang="0">
                    <a:pos x="5" y="16"/>
                  </a:cxn>
                  <a:cxn ang="0">
                    <a:pos x="0" y="11"/>
                  </a:cxn>
                  <a:cxn ang="0">
                    <a:pos x="14" y="0"/>
                  </a:cxn>
                  <a:cxn ang="0">
                    <a:pos x="26" y="3"/>
                  </a:cxn>
                  <a:cxn ang="0">
                    <a:pos x="26" y="8"/>
                  </a:cxn>
                  <a:cxn ang="0">
                    <a:pos x="30" y="11"/>
                  </a:cxn>
                  <a:cxn ang="0">
                    <a:pos x="30" y="16"/>
                  </a:cxn>
                  <a:cxn ang="0">
                    <a:pos x="26" y="16"/>
                  </a:cxn>
                  <a:cxn ang="0">
                    <a:pos x="15" y="37"/>
                  </a:cxn>
                  <a:cxn ang="0">
                    <a:pos x="14" y="33"/>
                  </a:cxn>
                  <a:cxn ang="0">
                    <a:pos x="14" y="36"/>
                  </a:cxn>
                  <a:cxn ang="0">
                    <a:pos x="7" y="29"/>
                  </a:cxn>
                  <a:cxn ang="0">
                    <a:pos x="12" y="22"/>
                  </a:cxn>
                </a:cxnLst>
                <a:rect l="0" t="0" r="r" b="b"/>
                <a:pathLst>
                  <a:path w="30" h="37">
                    <a:moveTo>
                      <a:pt x="12" y="22"/>
                    </a:moveTo>
                    <a:cubicBezTo>
                      <a:pt x="14" y="16"/>
                      <a:pt x="14" y="16"/>
                      <a:pt x="14" y="16"/>
                    </a:cubicBezTo>
                    <a:cubicBezTo>
                      <a:pt x="11" y="15"/>
                      <a:pt x="11" y="12"/>
                      <a:pt x="10" y="10"/>
                    </a:cubicBezTo>
                    <a:cubicBezTo>
                      <a:pt x="10" y="11"/>
                      <a:pt x="9" y="13"/>
                      <a:pt x="10" y="14"/>
                    </a:cubicBezTo>
                    <a:cubicBezTo>
                      <a:pt x="8" y="14"/>
                      <a:pt x="6" y="16"/>
                      <a:pt x="5" y="16"/>
                    </a:cubicBezTo>
                    <a:cubicBezTo>
                      <a:pt x="3" y="16"/>
                      <a:pt x="0" y="13"/>
                      <a:pt x="0" y="11"/>
                    </a:cubicBezTo>
                    <a:cubicBezTo>
                      <a:pt x="0" y="8"/>
                      <a:pt x="13" y="0"/>
                      <a:pt x="14" y="0"/>
                    </a:cubicBezTo>
                    <a:cubicBezTo>
                      <a:pt x="18" y="0"/>
                      <a:pt x="20" y="3"/>
                      <a:pt x="26" y="3"/>
                    </a:cubicBezTo>
                    <a:cubicBezTo>
                      <a:pt x="26" y="5"/>
                      <a:pt x="25" y="8"/>
                      <a:pt x="26" y="8"/>
                    </a:cubicBezTo>
                    <a:cubicBezTo>
                      <a:pt x="30" y="11"/>
                      <a:pt x="30" y="11"/>
                      <a:pt x="30" y="11"/>
                    </a:cubicBezTo>
                    <a:cubicBezTo>
                      <a:pt x="30" y="13"/>
                      <a:pt x="29" y="14"/>
                      <a:pt x="30" y="16"/>
                    </a:cubicBezTo>
                    <a:cubicBezTo>
                      <a:pt x="29" y="16"/>
                      <a:pt x="27" y="16"/>
                      <a:pt x="26" y="16"/>
                    </a:cubicBezTo>
                    <a:cubicBezTo>
                      <a:pt x="25" y="24"/>
                      <a:pt x="21" y="37"/>
                      <a:pt x="15" y="37"/>
                    </a:cubicBezTo>
                    <a:cubicBezTo>
                      <a:pt x="14" y="37"/>
                      <a:pt x="14" y="35"/>
                      <a:pt x="14" y="33"/>
                    </a:cubicBezTo>
                    <a:cubicBezTo>
                      <a:pt x="14" y="36"/>
                      <a:pt x="14" y="36"/>
                      <a:pt x="14" y="36"/>
                    </a:cubicBezTo>
                    <a:cubicBezTo>
                      <a:pt x="10" y="36"/>
                      <a:pt x="7" y="31"/>
                      <a:pt x="7" y="29"/>
                    </a:cubicBezTo>
                    <a:cubicBezTo>
                      <a:pt x="7" y="28"/>
                      <a:pt x="12" y="22"/>
                      <a:pt x="12" y="22"/>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47" name="Freeform 138">
                <a:extLst>
                  <a:ext uri="{FF2B5EF4-FFF2-40B4-BE49-F238E27FC236}">
                    <a16:creationId xmlns:a16="http://schemas.microsoft.com/office/drawing/2014/main" id="{F7599919-1F30-E445-80AE-D84C4EC10ADD}"/>
                  </a:ext>
                </a:extLst>
              </p:cNvPr>
              <p:cNvSpPr>
                <a:spLocks/>
              </p:cNvSpPr>
              <p:nvPr/>
            </p:nvSpPr>
            <p:spPr bwMode="auto">
              <a:xfrm>
                <a:off x="6596063" y="2271713"/>
                <a:ext cx="42863" cy="30163"/>
              </a:xfrm>
              <a:custGeom>
                <a:avLst/>
                <a:gdLst/>
                <a:ahLst/>
                <a:cxnLst>
                  <a:cxn ang="0">
                    <a:pos x="23" y="15"/>
                  </a:cxn>
                  <a:cxn ang="0">
                    <a:pos x="17" y="12"/>
                  </a:cxn>
                  <a:cxn ang="0">
                    <a:pos x="6" y="23"/>
                  </a:cxn>
                  <a:cxn ang="0">
                    <a:pos x="3" y="17"/>
                  </a:cxn>
                  <a:cxn ang="0">
                    <a:pos x="0" y="12"/>
                  </a:cxn>
                  <a:cxn ang="0">
                    <a:pos x="8" y="5"/>
                  </a:cxn>
                  <a:cxn ang="0">
                    <a:pos x="23" y="0"/>
                  </a:cxn>
                  <a:cxn ang="0">
                    <a:pos x="23" y="15"/>
                  </a:cxn>
                </a:cxnLst>
                <a:rect l="0" t="0" r="r" b="b"/>
                <a:pathLst>
                  <a:path w="33" h="23">
                    <a:moveTo>
                      <a:pt x="23" y="15"/>
                    </a:moveTo>
                    <a:cubicBezTo>
                      <a:pt x="20" y="15"/>
                      <a:pt x="18" y="13"/>
                      <a:pt x="17" y="12"/>
                    </a:cubicBezTo>
                    <a:cubicBezTo>
                      <a:pt x="13" y="16"/>
                      <a:pt x="12" y="23"/>
                      <a:pt x="6" y="23"/>
                    </a:cubicBezTo>
                    <a:cubicBezTo>
                      <a:pt x="4" y="23"/>
                      <a:pt x="3" y="19"/>
                      <a:pt x="3" y="17"/>
                    </a:cubicBezTo>
                    <a:cubicBezTo>
                      <a:pt x="1" y="15"/>
                      <a:pt x="0" y="14"/>
                      <a:pt x="0" y="12"/>
                    </a:cubicBezTo>
                    <a:cubicBezTo>
                      <a:pt x="0" y="12"/>
                      <a:pt x="8" y="6"/>
                      <a:pt x="8" y="5"/>
                    </a:cubicBezTo>
                    <a:cubicBezTo>
                      <a:pt x="16" y="7"/>
                      <a:pt x="17" y="0"/>
                      <a:pt x="23" y="0"/>
                    </a:cubicBezTo>
                    <a:cubicBezTo>
                      <a:pt x="33" y="0"/>
                      <a:pt x="28" y="15"/>
                      <a:pt x="23" y="1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48" name="Freeform 139">
                <a:extLst>
                  <a:ext uri="{FF2B5EF4-FFF2-40B4-BE49-F238E27FC236}">
                    <a16:creationId xmlns:a16="http://schemas.microsoft.com/office/drawing/2014/main" id="{84CF4840-43CC-F94D-B2F0-461CAB619D98}"/>
                  </a:ext>
                </a:extLst>
              </p:cNvPr>
              <p:cNvSpPr>
                <a:spLocks/>
              </p:cNvSpPr>
              <p:nvPr/>
            </p:nvSpPr>
            <p:spPr bwMode="auto">
              <a:xfrm>
                <a:off x="6572250" y="2136775"/>
                <a:ext cx="185738" cy="153988"/>
              </a:xfrm>
              <a:custGeom>
                <a:avLst/>
                <a:gdLst/>
                <a:ahLst/>
                <a:cxnLst>
                  <a:cxn ang="0">
                    <a:pos x="55" y="110"/>
                  </a:cxn>
                  <a:cxn ang="0">
                    <a:pos x="55" y="107"/>
                  </a:cxn>
                  <a:cxn ang="0">
                    <a:pos x="56" y="99"/>
                  </a:cxn>
                  <a:cxn ang="0">
                    <a:pos x="43" y="95"/>
                  </a:cxn>
                  <a:cxn ang="0">
                    <a:pos x="39" y="99"/>
                  </a:cxn>
                  <a:cxn ang="0">
                    <a:pos x="29" y="100"/>
                  </a:cxn>
                  <a:cxn ang="0">
                    <a:pos x="6" y="106"/>
                  </a:cxn>
                  <a:cxn ang="0">
                    <a:pos x="0" y="104"/>
                  </a:cxn>
                  <a:cxn ang="0">
                    <a:pos x="5" y="101"/>
                  </a:cxn>
                  <a:cxn ang="0">
                    <a:pos x="30" y="84"/>
                  </a:cxn>
                  <a:cxn ang="0">
                    <a:pos x="57" y="84"/>
                  </a:cxn>
                  <a:cxn ang="0">
                    <a:pos x="72" y="70"/>
                  </a:cxn>
                  <a:cxn ang="0">
                    <a:pos x="79" y="59"/>
                  </a:cxn>
                  <a:cxn ang="0">
                    <a:pos x="77" y="64"/>
                  </a:cxn>
                  <a:cxn ang="0">
                    <a:pos x="79" y="66"/>
                  </a:cxn>
                  <a:cxn ang="0">
                    <a:pos x="92" y="60"/>
                  </a:cxn>
                  <a:cxn ang="0">
                    <a:pos x="116" y="25"/>
                  </a:cxn>
                  <a:cxn ang="0">
                    <a:pos x="114" y="19"/>
                  </a:cxn>
                  <a:cxn ang="0">
                    <a:pos x="125" y="3"/>
                  </a:cxn>
                  <a:cxn ang="0">
                    <a:pos x="130" y="4"/>
                  </a:cxn>
                  <a:cxn ang="0">
                    <a:pos x="129" y="4"/>
                  </a:cxn>
                  <a:cxn ang="0">
                    <a:pos x="128" y="0"/>
                  </a:cxn>
                  <a:cxn ang="0">
                    <a:pos x="133" y="2"/>
                  </a:cxn>
                  <a:cxn ang="0">
                    <a:pos x="134" y="11"/>
                  </a:cxn>
                  <a:cxn ang="0">
                    <a:pos x="140" y="26"/>
                  </a:cxn>
                  <a:cxn ang="0">
                    <a:pos x="134" y="40"/>
                  </a:cxn>
                  <a:cxn ang="0">
                    <a:pos x="134" y="43"/>
                  </a:cxn>
                  <a:cxn ang="0">
                    <a:pos x="130" y="44"/>
                  </a:cxn>
                  <a:cxn ang="0">
                    <a:pos x="127" y="63"/>
                  </a:cxn>
                  <a:cxn ang="0">
                    <a:pos x="122" y="76"/>
                  </a:cxn>
                  <a:cxn ang="0">
                    <a:pos x="125" y="84"/>
                  </a:cxn>
                  <a:cxn ang="0">
                    <a:pos x="114" y="93"/>
                  </a:cxn>
                  <a:cxn ang="0">
                    <a:pos x="114" y="86"/>
                  </a:cxn>
                  <a:cxn ang="0">
                    <a:pos x="102" y="96"/>
                  </a:cxn>
                  <a:cxn ang="0">
                    <a:pos x="100" y="94"/>
                  </a:cxn>
                  <a:cxn ang="0">
                    <a:pos x="96" y="94"/>
                  </a:cxn>
                  <a:cxn ang="0">
                    <a:pos x="87" y="100"/>
                  </a:cxn>
                  <a:cxn ang="0">
                    <a:pos x="74" y="92"/>
                  </a:cxn>
                  <a:cxn ang="0">
                    <a:pos x="72" y="96"/>
                  </a:cxn>
                  <a:cxn ang="0">
                    <a:pos x="76" y="103"/>
                  </a:cxn>
                  <a:cxn ang="0">
                    <a:pos x="72" y="103"/>
                  </a:cxn>
                  <a:cxn ang="0">
                    <a:pos x="61" y="115"/>
                  </a:cxn>
                  <a:cxn ang="0">
                    <a:pos x="55" y="110"/>
                  </a:cxn>
                </a:cxnLst>
                <a:rect l="0" t="0" r="r" b="b"/>
                <a:pathLst>
                  <a:path w="140" h="115">
                    <a:moveTo>
                      <a:pt x="55" y="110"/>
                    </a:moveTo>
                    <a:cubicBezTo>
                      <a:pt x="53" y="110"/>
                      <a:pt x="55" y="108"/>
                      <a:pt x="55" y="107"/>
                    </a:cubicBezTo>
                    <a:cubicBezTo>
                      <a:pt x="55" y="104"/>
                      <a:pt x="56" y="101"/>
                      <a:pt x="56" y="99"/>
                    </a:cubicBezTo>
                    <a:cubicBezTo>
                      <a:pt x="51" y="98"/>
                      <a:pt x="48" y="95"/>
                      <a:pt x="43" y="95"/>
                    </a:cubicBezTo>
                    <a:cubicBezTo>
                      <a:pt x="40" y="95"/>
                      <a:pt x="40" y="98"/>
                      <a:pt x="39" y="99"/>
                    </a:cubicBezTo>
                    <a:cubicBezTo>
                      <a:pt x="35" y="100"/>
                      <a:pt x="32" y="98"/>
                      <a:pt x="29" y="100"/>
                    </a:cubicBezTo>
                    <a:cubicBezTo>
                      <a:pt x="23" y="103"/>
                      <a:pt x="15" y="106"/>
                      <a:pt x="6" y="106"/>
                    </a:cubicBezTo>
                    <a:cubicBezTo>
                      <a:pt x="3" y="106"/>
                      <a:pt x="0" y="106"/>
                      <a:pt x="0" y="104"/>
                    </a:cubicBezTo>
                    <a:cubicBezTo>
                      <a:pt x="0" y="103"/>
                      <a:pt x="4" y="102"/>
                      <a:pt x="5" y="101"/>
                    </a:cubicBezTo>
                    <a:cubicBezTo>
                      <a:pt x="15" y="95"/>
                      <a:pt x="19" y="84"/>
                      <a:pt x="30" y="84"/>
                    </a:cubicBezTo>
                    <a:cubicBezTo>
                      <a:pt x="43" y="84"/>
                      <a:pt x="47" y="84"/>
                      <a:pt x="57" y="84"/>
                    </a:cubicBezTo>
                    <a:cubicBezTo>
                      <a:pt x="65" y="84"/>
                      <a:pt x="68" y="70"/>
                      <a:pt x="72" y="70"/>
                    </a:cubicBezTo>
                    <a:cubicBezTo>
                      <a:pt x="72" y="70"/>
                      <a:pt x="78" y="60"/>
                      <a:pt x="79" y="59"/>
                    </a:cubicBezTo>
                    <a:cubicBezTo>
                      <a:pt x="78" y="61"/>
                      <a:pt x="77" y="62"/>
                      <a:pt x="77" y="64"/>
                    </a:cubicBezTo>
                    <a:cubicBezTo>
                      <a:pt x="77" y="65"/>
                      <a:pt x="78" y="66"/>
                      <a:pt x="79" y="66"/>
                    </a:cubicBezTo>
                    <a:cubicBezTo>
                      <a:pt x="86" y="66"/>
                      <a:pt x="87" y="62"/>
                      <a:pt x="92" y="60"/>
                    </a:cubicBezTo>
                    <a:cubicBezTo>
                      <a:pt x="101" y="57"/>
                      <a:pt x="116" y="39"/>
                      <a:pt x="116" y="25"/>
                    </a:cubicBezTo>
                    <a:cubicBezTo>
                      <a:pt x="116" y="22"/>
                      <a:pt x="114" y="22"/>
                      <a:pt x="114" y="19"/>
                    </a:cubicBezTo>
                    <a:cubicBezTo>
                      <a:pt x="114" y="14"/>
                      <a:pt x="119" y="3"/>
                      <a:pt x="125" y="3"/>
                    </a:cubicBezTo>
                    <a:cubicBezTo>
                      <a:pt x="125" y="3"/>
                      <a:pt x="125" y="9"/>
                      <a:pt x="130" y="4"/>
                    </a:cubicBezTo>
                    <a:cubicBezTo>
                      <a:pt x="130" y="4"/>
                      <a:pt x="129" y="4"/>
                      <a:pt x="129" y="4"/>
                    </a:cubicBezTo>
                    <a:cubicBezTo>
                      <a:pt x="128" y="4"/>
                      <a:pt x="127" y="0"/>
                      <a:pt x="128" y="0"/>
                    </a:cubicBezTo>
                    <a:cubicBezTo>
                      <a:pt x="131" y="0"/>
                      <a:pt x="133" y="1"/>
                      <a:pt x="133" y="2"/>
                    </a:cubicBezTo>
                    <a:cubicBezTo>
                      <a:pt x="135" y="5"/>
                      <a:pt x="134" y="8"/>
                      <a:pt x="134" y="11"/>
                    </a:cubicBezTo>
                    <a:cubicBezTo>
                      <a:pt x="134" y="17"/>
                      <a:pt x="140" y="20"/>
                      <a:pt x="140" y="26"/>
                    </a:cubicBezTo>
                    <a:cubicBezTo>
                      <a:pt x="140" y="33"/>
                      <a:pt x="134" y="34"/>
                      <a:pt x="134" y="40"/>
                    </a:cubicBezTo>
                    <a:cubicBezTo>
                      <a:pt x="134" y="41"/>
                      <a:pt x="134" y="42"/>
                      <a:pt x="134" y="43"/>
                    </a:cubicBezTo>
                    <a:cubicBezTo>
                      <a:pt x="133" y="44"/>
                      <a:pt x="132" y="43"/>
                      <a:pt x="130" y="44"/>
                    </a:cubicBezTo>
                    <a:cubicBezTo>
                      <a:pt x="126" y="45"/>
                      <a:pt x="127" y="59"/>
                      <a:pt x="127" y="63"/>
                    </a:cubicBezTo>
                    <a:cubicBezTo>
                      <a:pt x="127" y="67"/>
                      <a:pt x="122" y="70"/>
                      <a:pt x="122" y="76"/>
                    </a:cubicBezTo>
                    <a:cubicBezTo>
                      <a:pt x="122" y="80"/>
                      <a:pt x="124" y="81"/>
                      <a:pt x="125" y="84"/>
                    </a:cubicBezTo>
                    <a:cubicBezTo>
                      <a:pt x="119" y="87"/>
                      <a:pt x="119" y="91"/>
                      <a:pt x="114" y="93"/>
                    </a:cubicBezTo>
                    <a:cubicBezTo>
                      <a:pt x="112" y="89"/>
                      <a:pt x="114" y="89"/>
                      <a:pt x="114" y="86"/>
                    </a:cubicBezTo>
                    <a:cubicBezTo>
                      <a:pt x="108" y="90"/>
                      <a:pt x="104" y="90"/>
                      <a:pt x="102" y="96"/>
                    </a:cubicBezTo>
                    <a:cubicBezTo>
                      <a:pt x="102" y="96"/>
                      <a:pt x="100" y="95"/>
                      <a:pt x="100" y="94"/>
                    </a:cubicBezTo>
                    <a:cubicBezTo>
                      <a:pt x="96" y="94"/>
                      <a:pt x="96" y="94"/>
                      <a:pt x="96" y="94"/>
                    </a:cubicBezTo>
                    <a:cubicBezTo>
                      <a:pt x="93" y="97"/>
                      <a:pt x="91" y="100"/>
                      <a:pt x="87" y="100"/>
                    </a:cubicBezTo>
                    <a:cubicBezTo>
                      <a:pt x="78" y="100"/>
                      <a:pt x="78" y="92"/>
                      <a:pt x="74" y="92"/>
                    </a:cubicBezTo>
                    <a:cubicBezTo>
                      <a:pt x="73" y="92"/>
                      <a:pt x="72" y="94"/>
                      <a:pt x="72" y="96"/>
                    </a:cubicBezTo>
                    <a:cubicBezTo>
                      <a:pt x="72" y="97"/>
                      <a:pt x="76" y="103"/>
                      <a:pt x="76" y="103"/>
                    </a:cubicBezTo>
                    <a:cubicBezTo>
                      <a:pt x="75" y="103"/>
                      <a:pt x="73" y="103"/>
                      <a:pt x="72" y="103"/>
                    </a:cubicBezTo>
                    <a:cubicBezTo>
                      <a:pt x="68" y="103"/>
                      <a:pt x="63" y="110"/>
                      <a:pt x="61" y="115"/>
                    </a:cubicBezTo>
                    <a:cubicBezTo>
                      <a:pt x="57" y="114"/>
                      <a:pt x="58" y="110"/>
                      <a:pt x="55" y="11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49" name="Freeform 140">
                <a:extLst>
                  <a:ext uri="{FF2B5EF4-FFF2-40B4-BE49-F238E27FC236}">
                    <a16:creationId xmlns:a16="http://schemas.microsoft.com/office/drawing/2014/main" id="{44193355-B59E-F74D-A7A8-25293D2A5ABD}"/>
                  </a:ext>
                </a:extLst>
              </p:cNvPr>
              <p:cNvSpPr>
                <a:spLocks/>
              </p:cNvSpPr>
              <p:nvPr/>
            </p:nvSpPr>
            <p:spPr bwMode="auto">
              <a:xfrm>
                <a:off x="6721475" y="2054225"/>
                <a:ext cx="96838" cy="80963"/>
              </a:xfrm>
              <a:custGeom>
                <a:avLst/>
                <a:gdLst/>
                <a:ahLst/>
                <a:cxnLst>
                  <a:cxn ang="0">
                    <a:pos x="11" y="33"/>
                  </a:cxn>
                  <a:cxn ang="0">
                    <a:pos x="15" y="33"/>
                  </a:cxn>
                  <a:cxn ang="0">
                    <a:pos x="26" y="10"/>
                  </a:cxn>
                  <a:cxn ang="0">
                    <a:pos x="23" y="6"/>
                  </a:cxn>
                  <a:cxn ang="0">
                    <a:pos x="26" y="0"/>
                  </a:cxn>
                  <a:cxn ang="0">
                    <a:pos x="60" y="22"/>
                  </a:cxn>
                  <a:cxn ang="0">
                    <a:pos x="70" y="21"/>
                  </a:cxn>
                  <a:cxn ang="0">
                    <a:pos x="67" y="26"/>
                  </a:cxn>
                  <a:cxn ang="0">
                    <a:pos x="72" y="32"/>
                  </a:cxn>
                  <a:cxn ang="0">
                    <a:pos x="59" y="36"/>
                  </a:cxn>
                  <a:cxn ang="0">
                    <a:pos x="43" y="51"/>
                  </a:cxn>
                  <a:cxn ang="0">
                    <a:pos x="24" y="41"/>
                  </a:cxn>
                  <a:cxn ang="0">
                    <a:pos x="21" y="45"/>
                  </a:cxn>
                  <a:cxn ang="0">
                    <a:pos x="8" y="48"/>
                  </a:cxn>
                  <a:cxn ang="0">
                    <a:pos x="16" y="54"/>
                  </a:cxn>
                  <a:cxn ang="0">
                    <a:pos x="5" y="61"/>
                  </a:cxn>
                  <a:cxn ang="0">
                    <a:pos x="3" y="61"/>
                  </a:cxn>
                  <a:cxn ang="0">
                    <a:pos x="3" y="51"/>
                  </a:cxn>
                  <a:cxn ang="0">
                    <a:pos x="0" y="46"/>
                  </a:cxn>
                  <a:cxn ang="0">
                    <a:pos x="8" y="35"/>
                  </a:cxn>
                  <a:cxn ang="0">
                    <a:pos x="8" y="32"/>
                  </a:cxn>
                  <a:cxn ang="0">
                    <a:pos x="12" y="34"/>
                  </a:cxn>
                  <a:cxn ang="0">
                    <a:pos x="11" y="33"/>
                  </a:cxn>
                </a:cxnLst>
                <a:rect l="0" t="0" r="r" b="b"/>
                <a:pathLst>
                  <a:path w="72" h="61">
                    <a:moveTo>
                      <a:pt x="11" y="33"/>
                    </a:moveTo>
                    <a:cubicBezTo>
                      <a:pt x="12" y="33"/>
                      <a:pt x="14" y="33"/>
                      <a:pt x="15" y="33"/>
                    </a:cubicBezTo>
                    <a:cubicBezTo>
                      <a:pt x="23" y="33"/>
                      <a:pt x="26" y="16"/>
                      <a:pt x="26" y="10"/>
                    </a:cubicBezTo>
                    <a:cubicBezTo>
                      <a:pt x="26" y="8"/>
                      <a:pt x="23" y="7"/>
                      <a:pt x="23" y="6"/>
                    </a:cubicBezTo>
                    <a:cubicBezTo>
                      <a:pt x="23" y="2"/>
                      <a:pt x="25" y="1"/>
                      <a:pt x="26" y="0"/>
                    </a:cubicBezTo>
                    <a:cubicBezTo>
                      <a:pt x="38" y="8"/>
                      <a:pt x="43" y="22"/>
                      <a:pt x="60" y="22"/>
                    </a:cubicBezTo>
                    <a:cubicBezTo>
                      <a:pt x="64" y="22"/>
                      <a:pt x="67" y="19"/>
                      <a:pt x="70" y="21"/>
                    </a:cubicBezTo>
                    <a:cubicBezTo>
                      <a:pt x="69" y="23"/>
                      <a:pt x="67" y="24"/>
                      <a:pt x="67" y="26"/>
                    </a:cubicBezTo>
                    <a:cubicBezTo>
                      <a:pt x="67" y="29"/>
                      <a:pt x="71" y="32"/>
                      <a:pt x="72" y="32"/>
                    </a:cubicBezTo>
                    <a:cubicBezTo>
                      <a:pt x="68" y="35"/>
                      <a:pt x="65" y="36"/>
                      <a:pt x="59" y="36"/>
                    </a:cubicBezTo>
                    <a:cubicBezTo>
                      <a:pt x="49" y="36"/>
                      <a:pt x="46" y="46"/>
                      <a:pt x="43" y="51"/>
                    </a:cubicBezTo>
                    <a:cubicBezTo>
                      <a:pt x="36" y="47"/>
                      <a:pt x="31" y="46"/>
                      <a:pt x="24" y="41"/>
                    </a:cubicBezTo>
                    <a:cubicBezTo>
                      <a:pt x="23" y="42"/>
                      <a:pt x="21" y="43"/>
                      <a:pt x="21" y="45"/>
                    </a:cubicBezTo>
                    <a:cubicBezTo>
                      <a:pt x="15" y="45"/>
                      <a:pt x="8" y="40"/>
                      <a:pt x="8" y="48"/>
                    </a:cubicBezTo>
                    <a:cubicBezTo>
                      <a:pt x="8" y="52"/>
                      <a:pt x="14" y="52"/>
                      <a:pt x="16" y="54"/>
                    </a:cubicBezTo>
                    <a:cubicBezTo>
                      <a:pt x="12" y="59"/>
                      <a:pt x="9" y="57"/>
                      <a:pt x="5" y="61"/>
                    </a:cubicBezTo>
                    <a:cubicBezTo>
                      <a:pt x="3" y="61"/>
                      <a:pt x="3" y="61"/>
                      <a:pt x="3" y="61"/>
                    </a:cubicBezTo>
                    <a:cubicBezTo>
                      <a:pt x="3" y="58"/>
                      <a:pt x="3" y="51"/>
                      <a:pt x="3" y="51"/>
                    </a:cubicBezTo>
                    <a:cubicBezTo>
                      <a:pt x="3" y="49"/>
                      <a:pt x="0" y="48"/>
                      <a:pt x="0" y="46"/>
                    </a:cubicBezTo>
                    <a:cubicBezTo>
                      <a:pt x="0" y="41"/>
                      <a:pt x="8" y="38"/>
                      <a:pt x="8" y="35"/>
                    </a:cubicBezTo>
                    <a:cubicBezTo>
                      <a:pt x="8" y="32"/>
                      <a:pt x="8" y="32"/>
                      <a:pt x="8" y="32"/>
                    </a:cubicBezTo>
                    <a:cubicBezTo>
                      <a:pt x="9" y="32"/>
                      <a:pt x="10" y="33"/>
                      <a:pt x="12" y="34"/>
                    </a:cubicBezTo>
                    <a:lnTo>
                      <a:pt x="11" y="33"/>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50" name="Freeform 141">
                <a:extLst>
                  <a:ext uri="{FF2B5EF4-FFF2-40B4-BE49-F238E27FC236}">
                    <a16:creationId xmlns:a16="http://schemas.microsoft.com/office/drawing/2014/main" id="{BD1C6A30-8B0A-5A49-8C2D-46486ACBE936}"/>
                  </a:ext>
                </a:extLst>
              </p:cNvPr>
              <p:cNvSpPr>
                <a:spLocks/>
              </p:cNvSpPr>
              <p:nvPr/>
            </p:nvSpPr>
            <p:spPr bwMode="auto">
              <a:xfrm>
                <a:off x="6816725" y="2073275"/>
                <a:ext cx="15875" cy="14288"/>
              </a:xfrm>
              <a:custGeom>
                <a:avLst/>
                <a:gdLst/>
                <a:ahLst/>
                <a:cxnLst>
                  <a:cxn ang="0">
                    <a:pos x="10" y="0"/>
                  </a:cxn>
                  <a:cxn ang="0">
                    <a:pos x="12" y="2"/>
                  </a:cxn>
                  <a:cxn ang="0">
                    <a:pos x="1" y="11"/>
                  </a:cxn>
                  <a:cxn ang="0">
                    <a:pos x="1" y="7"/>
                  </a:cxn>
                  <a:cxn ang="0">
                    <a:pos x="11" y="0"/>
                  </a:cxn>
                  <a:cxn ang="0">
                    <a:pos x="10" y="0"/>
                  </a:cxn>
                </a:cxnLst>
                <a:rect l="0" t="0" r="r" b="b"/>
                <a:pathLst>
                  <a:path w="12" h="11">
                    <a:moveTo>
                      <a:pt x="10" y="0"/>
                    </a:moveTo>
                    <a:cubicBezTo>
                      <a:pt x="12" y="2"/>
                      <a:pt x="12" y="2"/>
                      <a:pt x="12" y="2"/>
                    </a:cubicBezTo>
                    <a:cubicBezTo>
                      <a:pt x="10" y="4"/>
                      <a:pt x="5" y="11"/>
                      <a:pt x="1" y="11"/>
                    </a:cubicBezTo>
                    <a:cubicBezTo>
                      <a:pt x="0" y="11"/>
                      <a:pt x="0" y="8"/>
                      <a:pt x="1" y="7"/>
                    </a:cubicBezTo>
                    <a:cubicBezTo>
                      <a:pt x="3" y="4"/>
                      <a:pt x="8" y="0"/>
                      <a:pt x="11" y="0"/>
                    </a:cubicBezTo>
                    <a:lnTo>
                      <a:pt x="10" y="0"/>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51" name="Freeform 142">
                <a:extLst>
                  <a:ext uri="{FF2B5EF4-FFF2-40B4-BE49-F238E27FC236}">
                    <a16:creationId xmlns:a16="http://schemas.microsoft.com/office/drawing/2014/main" id="{89E937F8-5C67-D144-83D6-D50986217B39}"/>
                  </a:ext>
                </a:extLst>
              </p:cNvPr>
              <p:cNvSpPr>
                <a:spLocks/>
              </p:cNvSpPr>
              <p:nvPr/>
            </p:nvSpPr>
            <p:spPr bwMode="auto">
              <a:xfrm>
                <a:off x="6848475" y="2052638"/>
                <a:ext cx="22225" cy="15875"/>
              </a:xfrm>
              <a:custGeom>
                <a:avLst/>
                <a:gdLst/>
                <a:ahLst/>
                <a:cxnLst>
                  <a:cxn ang="0">
                    <a:pos x="17" y="3"/>
                  </a:cxn>
                  <a:cxn ang="0">
                    <a:pos x="1" y="12"/>
                  </a:cxn>
                  <a:cxn ang="0">
                    <a:pos x="1" y="10"/>
                  </a:cxn>
                  <a:cxn ang="0">
                    <a:pos x="10" y="0"/>
                  </a:cxn>
                  <a:cxn ang="0">
                    <a:pos x="17" y="0"/>
                  </a:cxn>
                  <a:cxn ang="0">
                    <a:pos x="17" y="3"/>
                  </a:cxn>
                </a:cxnLst>
                <a:rect l="0" t="0" r="r" b="b"/>
                <a:pathLst>
                  <a:path w="17" h="12">
                    <a:moveTo>
                      <a:pt x="17" y="3"/>
                    </a:moveTo>
                    <a:cubicBezTo>
                      <a:pt x="7" y="3"/>
                      <a:pt x="7" y="12"/>
                      <a:pt x="1" y="12"/>
                    </a:cubicBezTo>
                    <a:cubicBezTo>
                      <a:pt x="0" y="12"/>
                      <a:pt x="1" y="10"/>
                      <a:pt x="1" y="10"/>
                    </a:cubicBezTo>
                    <a:cubicBezTo>
                      <a:pt x="1" y="10"/>
                      <a:pt x="5" y="0"/>
                      <a:pt x="10" y="0"/>
                    </a:cubicBezTo>
                    <a:cubicBezTo>
                      <a:pt x="13" y="0"/>
                      <a:pt x="15" y="0"/>
                      <a:pt x="17" y="0"/>
                    </a:cubicBezTo>
                    <a:lnTo>
                      <a:pt x="17" y="3"/>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52" name="Freeform 143">
                <a:extLst>
                  <a:ext uri="{FF2B5EF4-FFF2-40B4-BE49-F238E27FC236}">
                    <a16:creationId xmlns:a16="http://schemas.microsoft.com/office/drawing/2014/main" id="{FE95F1A0-EFE1-2C4A-8E92-EC0530F603C6}"/>
                  </a:ext>
                </a:extLst>
              </p:cNvPr>
              <p:cNvSpPr>
                <a:spLocks/>
              </p:cNvSpPr>
              <p:nvPr/>
            </p:nvSpPr>
            <p:spPr bwMode="auto">
              <a:xfrm>
                <a:off x="6888163" y="2035175"/>
                <a:ext cx="12700" cy="11113"/>
              </a:xfrm>
              <a:custGeom>
                <a:avLst/>
                <a:gdLst/>
                <a:ahLst/>
                <a:cxnLst>
                  <a:cxn ang="0">
                    <a:pos x="1" y="6"/>
                  </a:cxn>
                  <a:cxn ang="0">
                    <a:pos x="2" y="3"/>
                  </a:cxn>
                  <a:cxn ang="0">
                    <a:pos x="9" y="0"/>
                  </a:cxn>
                  <a:cxn ang="0">
                    <a:pos x="1" y="9"/>
                  </a:cxn>
                  <a:cxn ang="0">
                    <a:pos x="1" y="6"/>
                  </a:cxn>
                </a:cxnLst>
                <a:rect l="0" t="0" r="r" b="b"/>
                <a:pathLst>
                  <a:path w="9" h="9">
                    <a:moveTo>
                      <a:pt x="1" y="6"/>
                    </a:moveTo>
                    <a:cubicBezTo>
                      <a:pt x="3" y="6"/>
                      <a:pt x="1" y="4"/>
                      <a:pt x="2" y="3"/>
                    </a:cubicBezTo>
                    <a:cubicBezTo>
                      <a:pt x="3" y="0"/>
                      <a:pt x="8" y="0"/>
                      <a:pt x="9" y="0"/>
                    </a:cubicBezTo>
                    <a:cubicBezTo>
                      <a:pt x="8" y="3"/>
                      <a:pt x="5" y="9"/>
                      <a:pt x="1" y="9"/>
                    </a:cubicBezTo>
                    <a:cubicBezTo>
                      <a:pt x="0" y="9"/>
                      <a:pt x="0" y="6"/>
                      <a:pt x="1" y="6"/>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53" name="Freeform 144">
                <a:extLst>
                  <a:ext uri="{FF2B5EF4-FFF2-40B4-BE49-F238E27FC236}">
                    <a16:creationId xmlns:a16="http://schemas.microsoft.com/office/drawing/2014/main" id="{8241B32A-3EFC-524C-A342-459FC548BAE1}"/>
                  </a:ext>
                </a:extLst>
              </p:cNvPr>
              <p:cNvSpPr>
                <a:spLocks/>
              </p:cNvSpPr>
              <p:nvPr/>
            </p:nvSpPr>
            <p:spPr bwMode="auto">
              <a:xfrm>
                <a:off x="6753225" y="1855788"/>
                <a:ext cx="47625" cy="184150"/>
              </a:xfrm>
              <a:custGeom>
                <a:avLst/>
                <a:gdLst/>
                <a:ahLst/>
                <a:cxnLst>
                  <a:cxn ang="0">
                    <a:pos x="26" y="84"/>
                  </a:cxn>
                  <a:cxn ang="0">
                    <a:pos x="13" y="109"/>
                  </a:cxn>
                  <a:cxn ang="0">
                    <a:pos x="26" y="132"/>
                  </a:cxn>
                  <a:cxn ang="0">
                    <a:pos x="25" y="132"/>
                  </a:cxn>
                  <a:cxn ang="0">
                    <a:pos x="20" y="128"/>
                  </a:cxn>
                  <a:cxn ang="0">
                    <a:pos x="16" y="128"/>
                  </a:cxn>
                  <a:cxn ang="0">
                    <a:pos x="5" y="138"/>
                  </a:cxn>
                  <a:cxn ang="0">
                    <a:pos x="5" y="125"/>
                  </a:cxn>
                  <a:cxn ang="0">
                    <a:pos x="7" y="105"/>
                  </a:cxn>
                  <a:cxn ang="0">
                    <a:pos x="4" y="93"/>
                  </a:cxn>
                  <a:cxn ang="0">
                    <a:pos x="7" y="79"/>
                  </a:cxn>
                  <a:cxn ang="0">
                    <a:pos x="7" y="53"/>
                  </a:cxn>
                  <a:cxn ang="0">
                    <a:pos x="0" y="37"/>
                  </a:cxn>
                  <a:cxn ang="0">
                    <a:pos x="9" y="15"/>
                  </a:cxn>
                  <a:cxn ang="0">
                    <a:pos x="11" y="9"/>
                  </a:cxn>
                  <a:cxn ang="0">
                    <a:pos x="11" y="0"/>
                  </a:cxn>
                  <a:cxn ang="0">
                    <a:pos x="14" y="0"/>
                  </a:cxn>
                  <a:cxn ang="0">
                    <a:pos x="19" y="20"/>
                  </a:cxn>
                  <a:cxn ang="0">
                    <a:pos x="21" y="37"/>
                  </a:cxn>
                  <a:cxn ang="0">
                    <a:pos x="21" y="47"/>
                  </a:cxn>
                  <a:cxn ang="0">
                    <a:pos x="24" y="59"/>
                  </a:cxn>
                  <a:cxn ang="0">
                    <a:pos x="36" y="90"/>
                  </a:cxn>
                  <a:cxn ang="0">
                    <a:pos x="26" y="84"/>
                  </a:cxn>
                </a:cxnLst>
                <a:rect l="0" t="0" r="r" b="b"/>
                <a:pathLst>
                  <a:path w="36" h="138">
                    <a:moveTo>
                      <a:pt x="26" y="84"/>
                    </a:moveTo>
                    <a:cubicBezTo>
                      <a:pt x="15" y="84"/>
                      <a:pt x="13" y="98"/>
                      <a:pt x="13" y="109"/>
                    </a:cubicBezTo>
                    <a:cubicBezTo>
                      <a:pt x="13" y="120"/>
                      <a:pt x="22" y="124"/>
                      <a:pt x="26" y="132"/>
                    </a:cubicBezTo>
                    <a:cubicBezTo>
                      <a:pt x="26" y="132"/>
                      <a:pt x="25" y="132"/>
                      <a:pt x="25" y="132"/>
                    </a:cubicBezTo>
                    <a:cubicBezTo>
                      <a:pt x="23" y="133"/>
                      <a:pt x="21" y="130"/>
                      <a:pt x="20" y="128"/>
                    </a:cubicBezTo>
                    <a:cubicBezTo>
                      <a:pt x="19" y="128"/>
                      <a:pt x="17" y="128"/>
                      <a:pt x="16" y="128"/>
                    </a:cubicBezTo>
                    <a:cubicBezTo>
                      <a:pt x="11" y="128"/>
                      <a:pt x="11" y="138"/>
                      <a:pt x="5" y="138"/>
                    </a:cubicBezTo>
                    <a:cubicBezTo>
                      <a:pt x="4" y="138"/>
                      <a:pt x="5" y="127"/>
                      <a:pt x="5" y="125"/>
                    </a:cubicBezTo>
                    <a:cubicBezTo>
                      <a:pt x="5" y="117"/>
                      <a:pt x="7" y="112"/>
                      <a:pt x="7" y="105"/>
                    </a:cubicBezTo>
                    <a:cubicBezTo>
                      <a:pt x="7" y="99"/>
                      <a:pt x="4" y="98"/>
                      <a:pt x="4" y="93"/>
                    </a:cubicBezTo>
                    <a:cubicBezTo>
                      <a:pt x="4" y="86"/>
                      <a:pt x="7" y="84"/>
                      <a:pt x="7" y="79"/>
                    </a:cubicBezTo>
                    <a:cubicBezTo>
                      <a:pt x="7" y="68"/>
                      <a:pt x="7" y="64"/>
                      <a:pt x="7" y="53"/>
                    </a:cubicBezTo>
                    <a:cubicBezTo>
                      <a:pt x="7" y="46"/>
                      <a:pt x="0" y="44"/>
                      <a:pt x="0" y="37"/>
                    </a:cubicBezTo>
                    <a:cubicBezTo>
                      <a:pt x="0" y="28"/>
                      <a:pt x="3" y="16"/>
                      <a:pt x="9" y="15"/>
                    </a:cubicBezTo>
                    <a:cubicBezTo>
                      <a:pt x="9" y="12"/>
                      <a:pt x="11" y="11"/>
                      <a:pt x="11" y="9"/>
                    </a:cubicBezTo>
                    <a:cubicBezTo>
                      <a:pt x="11" y="4"/>
                      <a:pt x="11" y="3"/>
                      <a:pt x="11" y="0"/>
                    </a:cubicBezTo>
                    <a:cubicBezTo>
                      <a:pt x="12" y="0"/>
                      <a:pt x="13" y="0"/>
                      <a:pt x="14" y="0"/>
                    </a:cubicBezTo>
                    <a:cubicBezTo>
                      <a:pt x="14" y="8"/>
                      <a:pt x="18" y="14"/>
                      <a:pt x="19" y="20"/>
                    </a:cubicBezTo>
                    <a:cubicBezTo>
                      <a:pt x="21" y="26"/>
                      <a:pt x="18" y="30"/>
                      <a:pt x="21" y="37"/>
                    </a:cubicBezTo>
                    <a:cubicBezTo>
                      <a:pt x="21" y="47"/>
                      <a:pt x="21" y="47"/>
                      <a:pt x="21" y="47"/>
                    </a:cubicBezTo>
                    <a:cubicBezTo>
                      <a:pt x="20" y="52"/>
                      <a:pt x="23" y="57"/>
                      <a:pt x="24" y="59"/>
                    </a:cubicBezTo>
                    <a:cubicBezTo>
                      <a:pt x="27" y="70"/>
                      <a:pt x="33" y="79"/>
                      <a:pt x="36" y="90"/>
                    </a:cubicBezTo>
                    <a:cubicBezTo>
                      <a:pt x="34" y="86"/>
                      <a:pt x="30" y="84"/>
                      <a:pt x="26" y="8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54" name="Freeform 145">
                <a:extLst>
                  <a:ext uri="{FF2B5EF4-FFF2-40B4-BE49-F238E27FC236}">
                    <a16:creationId xmlns:a16="http://schemas.microsoft.com/office/drawing/2014/main" id="{1AF4EF5B-5C87-BA43-B3D8-0166787A702E}"/>
                  </a:ext>
                </a:extLst>
              </p:cNvPr>
              <p:cNvSpPr>
                <a:spLocks/>
              </p:cNvSpPr>
              <p:nvPr/>
            </p:nvSpPr>
            <p:spPr bwMode="auto">
              <a:xfrm>
                <a:off x="5241925" y="1219200"/>
                <a:ext cx="292100" cy="214313"/>
              </a:xfrm>
              <a:custGeom>
                <a:avLst/>
                <a:gdLst/>
                <a:ahLst/>
                <a:cxnLst>
                  <a:cxn ang="0">
                    <a:pos x="76" y="161"/>
                  </a:cxn>
                  <a:cxn ang="0">
                    <a:pos x="50" y="131"/>
                  </a:cxn>
                  <a:cxn ang="0">
                    <a:pos x="103" y="67"/>
                  </a:cxn>
                  <a:cxn ang="0">
                    <a:pos x="125" y="55"/>
                  </a:cxn>
                  <a:cxn ang="0">
                    <a:pos x="134" y="45"/>
                  </a:cxn>
                  <a:cxn ang="0">
                    <a:pos x="175" y="34"/>
                  </a:cxn>
                  <a:cxn ang="0">
                    <a:pos x="220" y="11"/>
                  </a:cxn>
                  <a:cxn ang="0">
                    <a:pos x="203" y="0"/>
                  </a:cxn>
                  <a:cxn ang="0">
                    <a:pos x="136" y="25"/>
                  </a:cxn>
                  <a:cxn ang="0">
                    <a:pos x="123" y="19"/>
                  </a:cxn>
                  <a:cxn ang="0">
                    <a:pos x="109" y="25"/>
                  </a:cxn>
                  <a:cxn ang="0">
                    <a:pos x="69" y="46"/>
                  </a:cxn>
                  <a:cxn ang="0">
                    <a:pos x="52" y="49"/>
                  </a:cxn>
                  <a:cxn ang="0">
                    <a:pos x="47" y="53"/>
                  </a:cxn>
                  <a:cxn ang="0">
                    <a:pos x="50" y="61"/>
                  </a:cxn>
                  <a:cxn ang="0">
                    <a:pos x="27" y="88"/>
                  </a:cxn>
                  <a:cxn ang="0">
                    <a:pos x="34" y="98"/>
                  </a:cxn>
                  <a:cxn ang="0">
                    <a:pos x="13" y="110"/>
                  </a:cxn>
                  <a:cxn ang="0">
                    <a:pos x="13" y="117"/>
                  </a:cxn>
                  <a:cxn ang="0">
                    <a:pos x="0" y="134"/>
                  </a:cxn>
                  <a:cxn ang="0">
                    <a:pos x="8" y="143"/>
                  </a:cxn>
                  <a:cxn ang="0">
                    <a:pos x="21" y="143"/>
                  </a:cxn>
                  <a:cxn ang="0">
                    <a:pos x="27" y="158"/>
                  </a:cxn>
                  <a:cxn ang="0">
                    <a:pos x="39" y="158"/>
                  </a:cxn>
                  <a:cxn ang="0">
                    <a:pos x="42" y="161"/>
                  </a:cxn>
                  <a:cxn ang="0">
                    <a:pos x="76" y="161"/>
                  </a:cxn>
                  <a:cxn ang="0">
                    <a:pos x="72" y="156"/>
                  </a:cxn>
                  <a:cxn ang="0">
                    <a:pos x="76" y="161"/>
                  </a:cxn>
                </a:cxnLst>
                <a:rect l="0" t="0" r="r" b="b"/>
                <a:pathLst>
                  <a:path w="220" h="161">
                    <a:moveTo>
                      <a:pt x="76" y="161"/>
                    </a:moveTo>
                    <a:cubicBezTo>
                      <a:pt x="66" y="151"/>
                      <a:pt x="50" y="147"/>
                      <a:pt x="50" y="131"/>
                    </a:cubicBezTo>
                    <a:cubicBezTo>
                      <a:pt x="50" y="102"/>
                      <a:pt x="81" y="73"/>
                      <a:pt x="103" y="67"/>
                    </a:cubicBezTo>
                    <a:cubicBezTo>
                      <a:pt x="111" y="64"/>
                      <a:pt x="113" y="55"/>
                      <a:pt x="125" y="55"/>
                    </a:cubicBezTo>
                    <a:cubicBezTo>
                      <a:pt x="130" y="55"/>
                      <a:pt x="132" y="46"/>
                      <a:pt x="134" y="45"/>
                    </a:cubicBezTo>
                    <a:cubicBezTo>
                      <a:pt x="149" y="38"/>
                      <a:pt x="160" y="41"/>
                      <a:pt x="175" y="34"/>
                    </a:cubicBezTo>
                    <a:cubicBezTo>
                      <a:pt x="186" y="28"/>
                      <a:pt x="220" y="26"/>
                      <a:pt x="220" y="11"/>
                    </a:cubicBezTo>
                    <a:cubicBezTo>
                      <a:pt x="220" y="6"/>
                      <a:pt x="208" y="0"/>
                      <a:pt x="203" y="0"/>
                    </a:cubicBezTo>
                    <a:cubicBezTo>
                      <a:pt x="181" y="0"/>
                      <a:pt x="160" y="25"/>
                      <a:pt x="136" y="25"/>
                    </a:cubicBezTo>
                    <a:cubicBezTo>
                      <a:pt x="131" y="25"/>
                      <a:pt x="128" y="19"/>
                      <a:pt x="123" y="19"/>
                    </a:cubicBezTo>
                    <a:cubicBezTo>
                      <a:pt x="115" y="19"/>
                      <a:pt x="115" y="25"/>
                      <a:pt x="109" y="25"/>
                    </a:cubicBezTo>
                    <a:cubicBezTo>
                      <a:pt x="93" y="25"/>
                      <a:pt x="80" y="46"/>
                      <a:pt x="69" y="46"/>
                    </a:cubicBezTo>
                    <a:cubicBezTo>
                      <a:pt x="63" y="46"/>
                      <a:pt x="58" y="49"/>
                      <a:pt x="52" y="49"/>
                    </a:cubicBezTo>
                    <a:cubicBezTo>
                      <a:pt x="49" y="49"/>
                      <a:pt x="47" y="52"/>
                      <a:pt x="47" y="53"/>
                    </a:cubicBezTo>
                    <a:cubicBezTo>
                      <a:pt x="47" y="56"/>
                      <a:pt x="50" y="58"/>
                      <a:pt x="50" y="61"/>
                    </a:cubicBezTo>
                    <a:cubicBezTo>
                      <a:pt x="50" y="74"/>
                      <a:pt x="27" y="80"/>
                      <a:pt x="27" y="88"/>
                    </a:cubicBezTo>
                    <a:cubicBezTo>
                      <a:pt x="27" y="91"/>
                      <a:pt x="34" y="92"/>
                      <a:pt x="34" y="98"/>
                    </a:cubicBezTo>
                    <a:cubicBezTo>
                      <a:pt x="27" y="99"/>
                      <a:pt x="13" y="102"/>
                      <a:pt x="13" y="110"/>
                    </a:cubicBezTo>
                    <a:cubicBezTo>
                      <a:pt x="13" y="115"/>
                      <a:pt x="13" y="117"/>
                      <a:pt x="13" y="117"/>
                    </a:cubicBezTo>
                    <a:cubicBezTo>
                      <a:pt x="13" y="124"/>
                      <a:pt x="0" y="124"/>
                      <a:pt x="0" y="134"/>
                    </a:cubicBezTo>
                    <a:cubicBezTo>
                      <a:pt x="0" y="139"/>
                      <a:pt x="8" y="143"/>
                      <a:pt x="8" y="143"/>
                    </a:cubicBezTo>
                    <a:cubicBezTo>
                      <a:pt x="8" y="143"/>
                      <a:pt x="20" y="143"/>
                      <a:pt x="21" y="143"/>
                    </a:cubicBezTo>
                    <a:cubicBezTo>
                      <a:pt x="28" y="145"/>
                      <a:pt x="24" y="152"/>
                      <a:pt x="27" y="158"/>
                    </a:cubicBezTo>
                    <a:cubicBezTo>
                      <a:pt x="28" y="161"/>
                      <a:pt x="35" y="158"/>
                      <a:pt x="39" y="158"/>
                    </a:cubicBezTo>
                    <a:cubicBezTo>
                      <a:pt x="40" y="158"/>
                      <a:pt x="41" y="161"/>
                      <a:pt x="42" y="161"/>
                    </a:cubicBezTo>
                    <a:cubicBezTo>
                      <a:pt x="76" y="161"/>
                      <a:pt x="76" y="161"/>
                      <a:pt x="76" y="161"/>
                    </a:cubicBezTo>
                    <a:cubicBezTo>
                      <a:pt x="75" y="159"/>
                      <a:pt x="73" y="157"/>
                      <a:pt x="72" y="156"/>
                    </a:cubicBezTo>
                    <a:lnTo>
                      <a:pt x="76" y="161"/>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55" name="Freeform 146">
                <a:extLst>
                  <a:ext uri="{FF2B5EF4-FFF2-40B4-BE49-F238E27FC236}">
                    <a16:creationId xmlns:a16="http://schemas.microsoft.com/office/drawing/2014/main" id="{B4F16F59-37FC-974D-B5DB-ED28653833A5}"/>
                  </a:ext>
                </a:extLst>
              </p:cNvPr>
              <p:cNvSpPr>
                <a:spLocks/>
              </p:cNvSpPr>
              <p:nvPr/>
            </p:nvSpPr>
            <p:spPr bwMode="auto">
              <a:xfrm>
                <a:off x="4713288" y="1196975"/>
                <a:ext cx="2847975" cy="1058863"/>
              </a:xfrm>
              <a:custGeom>
                <a:avLst/>
                <a:gdLst/>
                <a:ahLst/>
                <a:cxnLst>
                  <a:cxn ang="0">
                    <a:pos x="1515" y="585"/>
                  </a:cxn>
                  <a:cxn ang="0">
                    <a:pos x="1460" y="485"/>
                  </a:cxn>
                  <a:cxn ang="0">
                    <a:pos x="1665" y="408"/>
                  </a:cxn>
                  <a:cxn ang="0">
                    <a:pos x="1804" y="346"/>
                  </a:cxn>
                  <a:cxn ang="0">
                    <a:pos x="1709" y="465"/>
                  </a:cxn>
                  <a:cxn ang="0">
                    <a:pos x="1793" y="452"/>
                  </a:cxn>
                  <a:cxn ang="0">
                    <a:pos x="1989" y="313"/>
                  </a:cxn>
                  <a:cxn ang="0">
                    <a:pos x="2112" y="287"/>
                  </a:cxn>
                  <a:cxn ang="0">
                    <a:pos x="1892" y="194"/>
                  </a:cxn>
                  <a:cxn ang="0">
                    <a:pos x="1660" y="159"/>
                  </a:cxn>
                  <a:cxn ang="0">
                    <a:pos x="1435" y="157"/>
                  </a:cxn>
                  <a:cxn ang="0">
                    <a:pos x="1314" y="97"/>
                  </a:cxn>
                  <a:cxn ang="0">
                    <a:pos x="1102" y="104"/>
                  </a:cxn>
                  <a:cxn ang="0">
                    <a:pos x="1016" y="27"/>
                  </a:cxn>
                  <a:cxn ang="0">
                    <a:pos x="758" y="117"/>
                  </a:cxn>
                  <a:cxn ang="0">
                    <a:pos x="668" y="148"/>
                  </a:cxn>
                  <a:cxn ang="0">
                    <a:pos x="644" y="121"/>
                  </a:cxn>
                  <a:cxn ang="0">
                    <a:pos x="511" y="207"/>
                  </a:cxn>
                  <a:cxn ang="0">
                    <a:pos x="322" y="247"/>
                  </a:cxn>
                  <a:cxn ang="0">
                    <a:pos x="214" y="296"/>
                  </a:cxn>
                  <a:cxn ang="0">
                    <a:pos x="229" y="227"/>
                  </a:cxn>
                  <a:cxn ang="0">
                    <a:pos x="127" y="236"/>
                  </a:cxn>
                  <a:cxn ang="0">
                    <a:pos x="136" y="312"/>
                  </a:cxn>
                  <a:cxn ang="0">
                    <a:pos x="117" y="395"/>
                  </a:cxn>
                  <a:cxn ang="0">
                    <a:pos x="50" y="446"/>
                  </a:cxn>
                  <a:cxn ang="0">
                    <a:pos x="16" y="495"/>
                  </a:cxn>
                  <a:cxn ang="0">
                    <a:pos x="54" y="558"/>
                  </a:cxn>
                  <a:cxn ang="0">
                    <a:pos x="88" y="597"/>
                  </a:cxn>
                  <a:cxn ang="0">
                    <a:pos x="112" y="644"/>
                  </a:cxn>
                  <a:cxn ang="0">
                    <a:pos x="208" y="647"/>
                  </a:cxn>
                  <a:cxn ang="0">
                    <a:pos x="225" y="626"/>
                  </a:cxn>
                  <a:cxn ang="0">
                    <a:pos x="284" y="701"/>
                  </a:cxn>
                  <a:cxn ang="0">
                    <a:pos x="350" y="732"/>
                  </a:cxn>
                  <a:cxn ang="0">
                    <a:pos x="366" y="742"/>
                  </a:cxn>
                  <a:cxn ang="0">
                    <a:pos x="349" y="634"/>
                  </a:cxn>
                  <a:cxn ang="0">
                    <a:pos x="412" y="645"/>
                  </a:cxn>
                  <a:cxn ang="0">
                    <a:pos x="427" y="700"/>
                  </a:cxn>
                  <a:cxn ang="0">
                    <a:pos x="428" y="746"/>
                  </a:cxn>
                  <a:cxn ang="0">
                    <a:pos x="447" y="755"/>
                  </a:cxn>
                  <a:cxn ang="0">
                    <a:pos x="522" y="777"/>
                  </a:cxn>
                  <a:cxn ang="0">
                    <a:pos x="559" y="781"/>
                  </a:cxn>
                  <a:cxn ang="0">
                    <a:pos x="608" y="770"/>
                  </a:cxn>
                  <a:cxn ang="0">
                    <a:pos x="654" y="772"/>
                  </a:cxn>
                  <a:cxn ang="0">
                    <a:pos x="677" y="748"/>
                  </a:cxn>
                  <a:cxn ang="0">
                    <a:pos x="829" y="593"/>
                  </a:cxn>
                  <a:cxn ang="0">
                    <a:pos x="994" y="534"/>
                  </a:cxn>
                  <a:cxn ang="0">
                    <a:pos x="1224" y="569"/>
                  </a:cxn>
                  <a:cxn ang="0">
                    <a:pos x="1411" y="607"/>
                  </a:cxn>
                  <a:cxn ang="0">
                    <a:pos x="1400" y="655"/>
                  </a:cxn>
                </a:cxnLst>
                <a:rect l="0" t="0" r="r" b="b"/>
                <a:pathLst>
                  <a:path w="2139" h="795">
                    <a:moveTo>
                      <a:pt x="1398" y="684"/>
                    </a:moveTo>
                    <a:cubicBezTo>
                      <a:pt x="1398" y="684"/>
                      <a:pt x="1415" y="688"/>
                      <a:pt x="1429" y="688"/>
                    </a:cubicBezTo>
                    <a:cubicBezTo>
                      <a:pt x="1454" y="688"/>
                      <a:pt x="1478" y="635"/>
                      <a:pt x="1495" y="618"/>
                    </a:cubicBezTo>
                    <a:cubicBezTo>
                      <a:pt x="1502" y="610"/>
                      <a:pt x="1512" y="596"/>
                      <a:pt x="1515" y="585"/>
                    </a:cubicBezTo>
                    <a:cubicBezTo>
                      <a:pt x="1518" y="572"/>
                      <a:pt x="1513" y="564"/>
                      <a:pt x="1520" y="551"/>
                    </a:cubicBezTo>
                    <a:cubicBezTo>
                      <a:pt x="1522" y="547"/>
                      <a:pt x="1527" y="537"/>
                      <a:pt x="1527" y="527"/>
                    </a:cubicBezTo>
                    <a:cubicBezTo>
                      <a:pt x="1527" y="515"/>
                      <a:pt x="1508" y="492"/>
                      <a:pt x="1499" y="499"/>
                    </a:cubicBezTo>
                    <a:cubicBezTo>
                      <a:pt x="1473" y="518"/>
                      <a:pt x="1460" y="488"/>
                      <a:pt x="1460" y="485"/>
                    </a:cubicBezTo>
                    <a:cubicBezTo>
                      <a:pt x="1460" y="473"/>
                      <a:pt x="1483" y="459"/>
                      <a:pt x="1493" y="450"/>
                    </a:cubicBezTo>
                    <a:cubicBezTo>
                      <a:pt x="1506" y="436"/>
                      <a:pt x="1524" y="413"/>
                      <a:pt x="1543" y="408"/>
                    </a:cubicBezTo>
                    <a:cubicBezTo>
                      <a:pt x="1560" y="404"/>
                      <a:pt x="1613" y="399"/>
                      <a:pt x="1627" y="399"/>
                    </a:cubicBezTo>
                    <a:cubicBezTo>
                      <a:pt x="1645" y="399"/>
                      <a:pt x="1654" y="408"/>
                      <a:pt x="1665" y="408"/>
                    </a:cubicBezTo>
                    <a:cubicBezTo>
                      <a:pt x="1671" y="408"/>
                      <a:pt x="1675" y="408"/>
                      <a:pt x="1689" y="408"/>
                    </a:cubicBezTo>
                    <a:cubicBezTo>
                      <a:pt x="1696" y="379"/>
                      <a:pt x="1709" y="362"/>
                      <a:pt x="1740" y="362"/>
                    </a:cubicBezTo>
                    <a:cubicBezTo>
                      <a:pt x="1748" y="362"/>
                      <a:pt x="1751" y="360"/>
                      <a:pt x="1766" y="362"/>
                    </a:cubicBezTo>
                    <a:cubicBezTo>
                      <a:pt x="1759" y="368"/>
                      <a:pt x="1756" y="406"/>
                      <a:pt x="1804" y="346"/>
                    </a:cubicBezTo>
                    <a:cubicBezTo>
                      <a:pt x="1809" y="346"/>
                      <a:pt x="1832" y="355"/>
                      <a:pt x="1797" y="377"/>
                    </a:cubicBezTo>
                    <a:cubicBezTo>
                      <a:pt x="1785" y="385"/>
                      <a:pt x="1774" y="381"/>
                      <a:pt x="1766" y="393"/>
                    </a:cubicBezTo>
                    <a:cubicBezTo>
                      <a:pt x="1757" y="406"/>
                      <a:pt x="1749" y="423"/>
                      <a:pt x="1735" y="430"/>
                    </a:cubicBezTo>
                    <a:cubicBezTo>
                      <a:pt x="1724" y="436"/>
                      <a:pt x="1709" y="447"/>
                      <a:pt x="1709" y="465"/>
                    </a:cubicBezTo>
                    <a:cubicBezTo>
                      <a:pt x="1709" y="482"/>
                      <a:pt x="1714" y="535"/>
                      <a:pt x="1726" y="545"/>
                    </a:cubicBezTo>
                    <a:cubicBezTo>
                      <a:pt x="1735" y="532"/>
                      <a:pt x="1741" y="507"/>
                      <a:pt x="1760" y="503"/>
                    </a:cubicBezTo>
                    <a:cubicBezTo>
                      <a:pt x="1757" y="491"/>
                      <a:pt x="1777" y="488"/>
                      <a:pt x="1777" y="479"/>
                    </a:cubicBezTo>
                    <a:cubicBezTo>
                      <a:pt x="1777" y="464"/>
                      <a:pt x="1793" y="460"/>
                      <a:pt x="1793" y="452"/>
                    </a:cubicBezTo>
                    <a:cubicBezTo>
                      <a:pt x="1793" y="447"/>
                      <a:pt x="1788" y="442"/>
                      <a:pt x="1793" y="432"/>
                    </a:cubicBezTo>
                    <a:cubicBezTo>
                      <a:pt x="1828" y="356"/>
                      <a:pt x="1861" y="397"/>
                      <a:pt x="1874" y="397"/>
                    </a:cubicBezTo>
                    <a:cubicBezTo>
                      <a:pt x="1914" y="397"/>
                      <a:pt x="1941" y="347"/>
                      <a:pt x="1976" y="346"/>
                    </a:cubicBezTo>
                    <a:cubicBezTo>
                      <a:pt x="2041" y="345"/>
                      <a:pt x="1989" y="320"/>
                      <a:pt x="1989" y="313"/>
                    </a:cubicBezTo>
                    <a:cubicBezTo>
                      <a:pt x="1989" y="294"/>
                      <a:pt x="2015" y="297"/>
                      <a:pt x="2020" y="287"/>
                    </a:cubicBezTo>
                    <a:cubicBezTo>
                      <a:pt x="2022" y="282"/>
                      <a:pt x="2018" y="271"/>
                      <a:pt x="2026" y="271"/>
                    </a:cubicBezTo>
                    <a:cubicBezTo>
                      <a:pt x="2054" y="271"/>
                      <a:pt x="2077" y="309"/>
                      <a:pt x="2097" y="309"/>
                    </a:cubicBezTo>
                    <a:cubicBezTo>
                      <a:pt x="2106" y="309"/>
                      <a:pt x="2108" y="293"/>
                      <a:pt x="2112" y="287"/>
                    </a:cubicBezTo>
                    <a:cubicBezTo>
                      <a:pt x="2120" y="278"/>
                      <a:pt x="2127" y="279"/>
                      <a:pt x="2139" y="275"/>
                    </a:cubicBezTo>
                    <a:cubicBezTo>
                      <a:pt x="2123" y="254"/>
                      <a:pt x="2071" y="242"/>
                      <a:pt x="2046" y="227"/>
                    </a:cubicBezTo>
                    <a:cubicBezTo>
                      <a:pt x="2011" y="207"/>
                      <a:pt x="1965" y="185"/>
                      <a:pt x="1914" y="185"/>
                    </a:cubicBezTo>
                    <a:cubicBezTo>
                      <a:pt x="1900" y="185"/>
                      <a:pt x="1890" y="188"/>
                      <a:pt x="1892" y="194"/>
                    </a:cubicBezTo>
                    <a:cubicBezTo>
                      <a:pt x="1906" y="237"/>
                      <a:pt x="1872" y="194"/>
                      <a:pt x="1863" y="194"/>
                    </a:cubicBezTo>
                    <a:cubicBezTo>
                      <a:pt x="1762" y="192"/>
                      <a:pt x="1762" y="192"/>
                      <a:pt x="1762" y="192"/>
                    </a:cubicBezTo>
                    <a:cubicBezTo>
                      <a:pt x="1756" y="169"/>
                      <a:pt x="1741" y="161"/>
                      <a:pt x="1711" y="161"/>
                    </a:cubicBezTo>
                    <a:cubicBezTo>
                      <a:pt x="1695" y="161"/>
                      <a:pt x="1670" y="167"/>
                      <a:pt x="1660" y="159"/>
                    </a:cubicBezTo>
                    <a:cubicBezTo>
                      <a:pt x="1652" y="151"/>
                      <a:pt x="1651" y="141"/>
                      <a:pt x="1638" y="137"/>
                    </a:cubicBezTo>
                    <a:cubicBezTo>
                      <a:pt x="1611" y="128"/>
                      <a:pt x="1582" y="121"/>
                      <a:pt x="1548" y="121"/>
                    </a:cubicBezTo>
                    <a:cubicBezTo>
                      <a:pt x="1513" y="121"/>
                      <a:pt x="1509" y="140"/>
                      <a:pt x="1506" y="157"/>
                    </a:cubicBezTo>
                    <a:cubicBezTo>
                      <a:pt x="1473" y="157"/>
                      <a:pt x="1457" y="157"/>
                      <a:pt x="1435" y="157"/>
                    </a:cubicBezTo>
                    <a:cubicBezTo>
                      <a:pt x="1423" y="157"/>
                      <a:pt x="1421" y="147"/>
                      <a:pt x="1407" y="146"/>
                    </a:cubicBezTo>
                    <a:cubicBezTo>
                      <a:pt x="1405" y="152"/>
                      <a:pt x="1403" y="166"/>
                      <a:pt x="1396" y="166"/>
                    </a:cubicBezTo>
                    <a:cubicBezTo>
                      <a:pt x="1377" y="166"/>
                      <a:pt x="1369" y="143"/>
                      <a:pt x="1369" y="130"/>
                    </a:cubicBezTo>
                    <a:cubicBezTo>
                      <a:pt x="1369" y="127"/>
                      <a:pt x="1405" y="105"/>
                      <a:pt x="1314" y="97"/>
                    </a:cubicBezTo>
                    <a:cubicBezTo>
                      <a:pt x="1303" y="96"/>
                      <a:pt x="1296" y="101"/>
                      <a:pt x="1296" y="115"/>
                    </a:cubicBezTo>
                    <a:cubicBezTo>
                      <a:pt x="1248" y="115"/>
                      <a:pt x="1248" y="115"/>
                      <a:pt x="1248" y="115"/>
                    </a:cubicBezTo>
                    <a:cubicBezTo>
                      <a:pt x="1233" y="111"/>
                      <a:pt x="1157" y="102"/>
                      <a:pt x="1147" y="86"/>
                    </a:cubicBezTo>
                    <a:cubicBezTo>
                      <a:pt x="1089" y="133"/>
                      <a:pt x="1102" y="104"/>
                      <a:pt x="1102" y="104"/>
                    </a:cubicBezTo>
                    <a:cubicBezTo>
                      <a:pt x="1116" y="87"/>
                      <a:pt x="1249" y="51"/>
                      <a:pt x="1140" y="24"/>
                    </a:cubicBezTo>
                    <a:cubicBezTo>
                      <a:pt x="1094" y="24"/>
                      <a:pt x="1094" y="24"/>
                      <a:pt x="1094" y="24"/>
                    </a:cubicBezTo>
                    <a:cubicBezTo>
                      <a:pt x="1089" y="12"/>
                      <a:pt x="1079" y="0"/>
                      <a:pt x="1060" y="0"/>
                    </a:cubicBezTo>
                    <a:cubicBezTo>
                      <a:pt x="1038" y="0"/>
                      <a:pt x="1028" y="17"/>
                      <a:pt x="1016" y="27"/>
                    </a:cubicBezTo>
                    <a:cubicBezTo>
                      <a:pt x="1008" y="33"/>
                      <a:pt x="951" y="56"/>
                      <a:pt x="956" y="35"/>
                    </a:cubicBezTo>
                    <a:cubicBezTo>
                      <a:pt x="941" y="40"/>
                      <a:pt x="879" y="44"/>
                      <a:pt x="847" y="73"/>
                    </a:cubicBezTo>
                    <a:cubicBezTo>
                      <a:pt x="840" y="79"/>
                      <a:pt x="838" y="97"/>
                      <a:pt x="828" y="97"/>
                    </a:cubicBezTo>
                    <a:cubicBezTo>
                      <a:pt x="813" y="97"/>
                      <a:pt x="758" y="92"/>
                      <a:pt x="758" y="117"/>
                    </a:cubicBezTo>
                    <a:cubicBezTo>
                      <a:pt x="758" y="122"/>
                      <a:pt x="763" y="128"/>
                      <a:pt x="765" y="135"/>
                    </a:cubicBezTo>
                    <a:cubicBezTo>
                      <a:pt x="755" y="141"/>
                      <a:pt x="752" y="135"/>
                      <a:pt x="721" y="135"/>
                    </a:cubicBezTo>
                    <a:cubicBezTo>
                      <a:pt x="695" y="170"/>
                      <a:pt x="697" y="129"/>
                      <a:pt x="691" y="121"/>
                    </a:cubicBezTo>
                    <a:cubicBezTo>
                      <a:pt x="689" y="136"/>
                      <a:pt x="679" y="142"/>
                      <a:pt x="668" y="148"/>
                    </a:cubicBezTo>
                    <a:cubicBezTo>
                      <a:pt x="671" y="160"/>
                      <a:pt x="690" y="173"/>
                      <a:pt x="677" y="188"/>
                    </a:cubicBezTo>
                    <a:cubicBezTo>
                      <a:pt x="667" y="198"/>
                      <a:pt x="695" y="230"/>
                      <a:pt x="680" y="230"/>
                    </a:cubicBezTo>
                    <a:cubicBezTo>
                      <a:pt x="662" y="230"/>
                      <a:pt x="657" y="164"/>
                      <a:pt x="657" y="150"/>
                    </a:cubicBezTo>
                    <a:cubicBezTo>
                      <a:pt x="657" y="135"/>
                      <a:pt x="681" y="129"/>
                      <a:pt x="644" y="121"/>
                    </a:cubicBezTo>
                    <a:cubicBezTo>
                      <a:pt x="625" y="118"/>
                      <a:pt x="589" y="149"/>
                      <a:pt x="589" y="166"/>
                    </a:cubicBezTo>
                    <a:cubicBezTo>
                      <a:pt x="589" y="186"/>
                      <a:pt x="598" y="199"/>
                      <a:pt x="608" y="210"/>
                    </a:cubicBezTo>
                    <a:cubicBezTo>
                      <a:pt x="633" y="248"/>
                      <a:pt x="574" y="205"/>
                      <a:pt x="552" y="200"/>
                    </a:cubicBezTo>
                    <a:cubicBezTo>
                      <a:pt x="492" y="184"/>
                      <a:pt x="512" y="204"/>
                      <a:pt x="511" y="207"/>
                    </a:cubicBezTo>
                    <a:cubicBezTo>
                      <a:pt x="509" y="241"/>
                      <a:pt x="495" y="214"/>
                      <a:pt x="487" y="214"/>
                    </a:cubicBezTo>
                    <a:cubicBezTo>
                      <a:pt x="473" y="214"/>
                      <a:pt x="445" y="233"/>
                      <a:pt x="425" y="223"/>
                    </a:cubicBezTo>
                    <a:cubicBezTo>
                      <a:pt x="415" y="197"/>
                      <a:pt x="349" y="256"/>
                      <a:pt x="333" y="256"/>
                    </a:cubicBezTo>
                    <a:cubicBezTo>
                      <a:pt x="327" y="256"/>
                      <a:pt x="320" y="252"/>
                      <a:pt x="322" y="247"/>
                    </a:cubicBezTo>
                    <a:cubicBezTo>
                      <a:pt x="329" y="229"/>
                      <a:pt x="319" y="191"/>
                      <a:pt x="300" y="249"/>
                    </a:cubicBezTo>
                    <a:cubicBezTo>
                      <a:pt x="298" y="253"/>
                      <a:pt x="306" y="255"/>
                      <a:pt x="306" y="263"/>
                    </a:cubicBezTo>
                    <a:cubicBezTo>
                      <a:pt x="306" y="278"/>
                      <a:pt x="283" y="267"/>
                      <a:pt x="271" y="271"/>
                    </a:cubicBezTo>
                    <a:cubicBezTo>
                      <a:pt x="259" y="275"/>
                      <a:pt x="265" y="318"/>
                      <a:pt x="214" y="296"/>
                    </a:cubicBezTo>
                    <a:cubicBezTo>
                      <a:pt x="214" y="313"/>
                      <a:pt x="214" y="313"/>
                      <a:pt x="214" y="313"/>
                    </a:cubicBezTo>
                    <a:cubicBezTo>
                      <a:pt x="189" y="311"/>
                      <a:pt x="192" y="284"/>
                      <a:pt x="183" y="271"/>
                    </a:cubicBezTo>
                    <a:cubicBezTo>
                      <a:pt x="202" y="271"/>
                      <a:pt x="212" y="271"/>
                      <a:pt x="230" y="276"/>
                    </a:cubicBezTo>
                    <a:cubicBezTo>
                      <a:pt x="255" y="282"/>
                      <a:pt x="304" y="251"/>
                      <a:pt x="229" y="227"/>
                    </a:cubicBezTo>
                    <a:cubicBezTo>
                      <a:pt x="208" y="220"/>
                      <a:pt x="160" y="196"/>
                      <a:pt x="145" y="196"/>
                    </a:cubicBezTo>
                    <a:cubicBezTo>
                      <a:pt x="144" y="196"/>
                      <a:pt x="144" y="195"/>
                      <a:pt x="133" y="196"/>
                    </a:cubicBezTo>
                    <a:cubicBezTo>
                      <a:pt x="127" y="200"/>
                      <a:pt x="111" y="208"/>
                      <a:pt x="111" y="219"/>
                    </a:cubicBezTo>
                    <a:cubicBezTo>
                      <a:pt x="111" y="227"/>
                      <a:pt x="127" y="226"/>
                      <a:pt x="127" y="236"/>
                    </a:cubicBezTo>
                    <a:cubicBezTo>
                      <a:pt x="127" y="244"/>
                      <a:pt x="119" y="247"/>
                      <a:pt x="119" y="255"/>
                    </a:cubicBezTo>
                    <a:cubicBezTo>
                      <a:pt x="119" y="263"/>
                      <a:pt x="128" y="268"/>
                      <a:pt x="128" y="277"/>
                    </a:cubicBezTo>
                    <a:cubicBezTo>
                      <a:pt x="128" y="282"/>
                      <a:pt x="123" y="285"/>
                      <a:pt x="123" y="290"/>
                    </a:cubicBezTo>
                    <a:cubicBezTo>
                      <a:pt x="123" y="300"/>
                      <a:pt x="136" y="302"/>
                      <a:pt x="136" y="312"/>
                    </a:cubicBezTo>
                    <a:cubicBezTo>
                      <a:pt x="136" y="315"/>
                      <a:pt x="132" y="317"/>
                      <a:pt x="131" y="318"/>
                    </a:cubicBezTo>
                    <a:cubicBezTo>
                      <a:pt x="135" y="325"/>
                      <a:pt x="145" y="327"/>
                      <a:pt x="145" y="336"/>
                    </a:cubicBezTo>
                    <a:cubicBezTo>
                      <a:pt x="145" y="351"/>
                      <a:pt x="115" y="367"/>
                      <a:pt x="106" y="379"/>
                    </a:cubicBezTo>
                    <a:cubicBezTo>
                      <a:pt x="109" y="384"/>
                      <a:pt x="114" y="387"/>
                      <a:pt x="117" y="395"/>
                    </a:cubicBezTo>
                    <a:cubicBezTo>
                      <a:pt x="111" y="398"/>
                      <a:pt x="98" y="405"/>
                      <a:pt x="92" y="405"/>
                    </a:cubicBezTo>
                    <a:cubicBezTo>
                      <a:pt x="85" y="405"/>
                      <a:pt x="80" y="402"/>
                      <a:pt x="70" y="402"/>
                    </a:cubicBezTo>
                    <a:cubicBezTo>
                      <a:pt x="61" y="402"/>
                      <a:pt x="38" y="410"/>
                      <a:pt x="45" y="417"/>
                    </a:cubicBezTo>
                    <a:cubicBezTo>
                      <a:pt x="67" y="438"/>
                      <a:pt x="56" y="446"/>
                      <a:pt x="50" y="446"/>
                    </a:cubicBezTo>
                    <a:cubicBezTo>
                      <a:pt x="42" y="446"/>
                      <a:pt x="40" y="435"/>
                      <a:pt x="33" y="435"/>
                    </a:cubicBezTo>
                    <a:cubicBezTo>
                      <a:pt x="25" y="435"/>
                      <a:pt x="15" y="455"/>
                      <a:pt x="15" y="465"/>
                    </a:cubicBezTo>
                    <a:cubicBezTo>
                      <a:pt x="15" y="483"/>
                      <a:pt x="1" y="480"/>
                      <a:pt x="0" y="496"/>
                    </a:cubicBezTo>
                    <a:cubicBezTo>
                      <a:pt x="6" y="495"/>
                      <a:pt x="11" y="495"/>
                      <a:pt x="16" y="495"/>
                    </a:cubicBezTo>
                    <a:cubicBezTo>
                      <a:pt x="24" y="495"/>
                      <a:pt x="30" y="494"/>
                      <a:pt x="39" y="494"/>
                    </a:cubicBezTo>
                    <a:cubicBezTo>
                      <a:pt x="48" y="494"/>
                      <a:pt x="52" y="510"/>
                      <a:pt x="52" y="520"/>
                    </a:cubicBezTo>
                    <a:cubicBezTo>
                      <a:pt x="52" y="526"/>
                      <a:pt x="46" y="529"/>
                      <a:pt x="46" y="535"/>
                    </a:cubicBezTo>
                    <a:cubicBezTo>
                      <a:pt x="46" y="544"/>
                      <a:pt x="54" y="550"/>
                      <a:pt x="54" y="558"/>
                    </a:cubicBezTo>
                    <a:cubicBezTo>
                      <a:pt x="54" y="563"/>
                      <a:pt x="46" y="565"/>
                      <a:pt x="44" y="568"/>
                    </a:cubicBezTo>
                    <a:cubicBezTo>
                      <a:pt x="39" y="576"/>
                      <a:pt x="37" y="583"/>
                      <a:pt x="37" y="593"/>
                    </a:cubicBezTo>
                    <a:cubicBezTo>
                      <a:pt x="37" y="606"/>
                      <a:pt x="46" y="603"/>
                      <a:pt x="56" y="603"/>
                    </a:cubicBezTo>
                    <a:cubicBezTo>
                      <a:pt x="70" y="603"/>
                      <a:pt x="77" y="597"/>
                      <a:pt x="88" y="597"/>
                    </a:cubicBezTo>
                    <a:cubicBezTo>
                      <a:pt x="99" y="597"/>
                      <a:pt x="97" y="620"/>
                      <a:pt x="108" y="620"/>
                    </a:cubicBezTo>
                    <a:cubicBezTo>
                      <a:pt x="108" y="638"/>
                      <a:pt x="108" y="638"/>
                      <a:pt x="108" y="638"/>
                    </a:cubicBezTo>
                    <a:cubicBezTo>
                      <a:pt x="108" y="640"/>
                      <a:pt x="109" y="641"/>
                      <a:pt x="110" y="641"/>
                    </a:cubicBezTo>
                    <a:cubicBezTo>
                      <a:pt x="112" y="644"/>
                      <a:pt x="112" y="644"/>
                      <a:pt x="112" y="644"/>
                    </a:cubicBezTo>
                    <a:cubicBezTo>
                      <a:pt x="114" y="644"/>
                      <a:pt x="120" y="642"/>
                      <a:pt x="123" y="641"/>
                    </a:cubicBezTo>
                    <a:cubicBezTo>
                      <a:pt x="132" y="639"/>
                      <a:pt x="133" y="627"/>
                      <a:pt x="143" y="627"/>
                    </a:cubicBezTo>
                    <a:cubicBezTo>
                      <a:pt x="151" y="627"/>
                      <a:pt x="171" y="660"/>
                      <a:pt x="177" y="660"/>
                    </a:cubicBezTo>
                    <a:cubicBezTo>
                      <a:pt x="184" y="660"/>
                      <a:pt x="205" y="651"/>
                      <a:pt x="208" y="647"/>
                    </a:cubicBezTo>
                    <a:cubicBezTo>
                      <a:pt x="207" y="647"/>
                      <a:pt x="196" y="645"/>
                      <a:pt x="196" y="645"/>
                    </a:cubicBezTo>
                    <a:cubicBezTo>
                      <a:pt x="194" y="645"/>
                      <a:pt x="189" y="644"/>
                      <a:pt x="189" y="638"/>
                    </a:cubicBezTo>
                    <a:cubicBezTo>
                      <a:pt x="189" y="635"/>
                      <a:pt x="221" y="623"/>
                      <a:pt x="233" y="619"/>
                    </a:cubicBezTo>
                    <a:cubicBezTo>
                      <a:pt x="233" y="619"/>
                      <a:pt x="227" y="625"/>
                      <a:pt x="225" y="626"/>
                    </a:cubicBezTo>
                    <a:cubicBezTo>
                      <a:pt x="226" y="629"/>
                      <a:pt x="237" y="641"/>
                      <a:pt x="211" y="647"/>
                    </a:cubicBezTo>
                    <a:cubicBezTo>
                      <a:pt x="223" y="673"/>
                      <a:pt x="273" y="669"/>
                      <a:pt x="273" y="704"/>
                    </a:cubicBezTo>
                    <a:cubicBezTo>
                      <a:pt x="275" y="703"/>
                      <a:pt x="275" y="703"/>
                      <a:pt x="275" y="703"/>
                    </a:cubicBezTo>
                    <a:cubicBezTo>
                      <a:pt x="278" y="702"/>
                      <a:pt x="280" y="701"/>
                      <a:pt x="284" y="701"/>
                    </a:cubicBezTo>
                    <a:cubicBezTo>
                      <a:pt x="298" y="701"/>
                      <a:pt x="297" y="710"/>
                      <a:pt x="302" y="719"/>
                    </a:cubicBezTo>
                    <a:cubicBezTo>
                      <a:pt x="303" y="721"/>
                      <a:pt x="312" y="726"/>
                      <a:pt x="312" y="726"/>
                    </a:cubicBezTo>
                    <a:cubicBezTo>
                      <a:pt x="320" y="729"/>
                      <a:pt x="322" y="742"/>
                      <a:pt x="335" y="742"/>
                    </a:cubicBezTo>
                    <a:cubicBezTo>
                      <a:pt x="344" y="742"/>
                      <a:pt x="344" y="734"/>
                      <a:pt x="350" y="732"/>
                    </a:cubicBezTo>
                    <a:cubicBezTo>
                      <a:pt x="354" y="731"/>
                      <a:pt x="353" y="731"/>
                      <a:pt x="357" y="731"/>
                    </a:cubicBezTo>
                    <a:cubicBezTo>
                      <a:pt x="358" y="733"/>
                      <a:pt x="358" y="737"/>
                      <a:pt x="360" y="739"/>
                    </a:cubicBezTo>
                    <a:cubicBezTo>
                      <a:pt x="359" y="739"/>
                      <a:pt x="360" y="740"/>
                      <a:pt x="360" y="741"/>
                    </a:cubicBezTo>
                    <a:cubicBezTo>
                      <a:pt x="366" y="742"/>
                      <a:pt x="366" y="742"/>
                      <a:pt x="366" y="742"/>
                    </a:cubicBezTo>
                    <a:cubicBezTo>
                      <a:pt x="371" y="735"/>
                      <a:pt x="371" y="724"/>
                      <a:pt x="378" y="721"/>
                    </a:cubicBezTo>
                    <a:cubicBezTo>
                      <a:pt x="366" y="714"/>
                      <a:pt x="348" y="688"/>
                      <a:pt x="348" y="673"/>
                    </a:cubicBezTo>
                    <a:cubicBezTo>
                      <a:pt x="348" y="668"/>
                      <a:pt x="338" y="662"/>
                      <a:pt x="338" y="655"/>
                    </a:cubicBezTo>
                    <a:cubicBezTo>
                      <a:pt x="338" y="653"/>
                      <a:pt x="347" y="637"/>
                      <a:pt x="349" y="634"/>
                    </a:cubicBezTo>
                    <a:cubicBezTo>
                      <a:pt x="351" y="635"/>
                      <a:pt x="365" y="628"/>
                      <a:pt x="366" y="627"/>
                    </a:cubicBezTo>
                    <a:cubicBezTo>
                      <a:pt x="377" y="623"/>
                      <a:pt x="384" y="620"/>
                      <a:pt x="399" y="620"/>
                    </a:cubicBezTo>
                    <a:cubicBezTo>
                      <a:pt x="423" y="620"/>
                      <a:pt x="427" y="631"/>
                      <a:pt x="436" y="645"/>
                    </a:cubicBezTo>
                    <a:cubicBezTo>
                      <a:pt x="429" y="650"/>
                      <a:pt x="420" y="645"/>
                      <a:pt x="412" y="645"/>
                    </a:cubicBezTo>
                    <a:cubicBezTo>
                      <a:pt x="400" y="645"/>
                      <a:pt x="383" y="656"/>
                      <a:pt x="381" y="656"/>
                    </a:cubicBezTo>
                    <a:cubicBezTo>
                      <a:pt x="382" y="665"/>
                      <a:pt x="389" y="664"/>
                      <a:pt x="391" y="669"/>
                    </a:cubicBezTo>
                    <a:cubicBezTo>
                      <a:pt x="400" y="684"/>
                      <a:pt x="412" y="690"/>
                      <a:pt x="412" y="707"/>
                    </a:cubicBezTo>
                    <a:cubicBezTo>
                      <a:pt x="415" y="705"/>
                      <a:pt x="424" y="701"/>
                      <a:pt x="427" y="700"/>
                    </a:cubicBezTo>
                    <a:cubicBezTo>
                      <a:pt x="427" y="707"/>
                      <a:pt x="434" y="710"/>
                      <a:pt x="434" y="717"/>
                    </a:cubicBezTo>
                    <a:cubicBezTo>
                      <a:pt x="421" y="717"/>
                      <a:pt x="421" y="717"/>
                      <a:pt x="421" y="717"/>
                    </a:cubicBezTo>
                    <a:cubicBezTo>
                      <a:pt x="417" y="717"/>
                      <a:pt x="413" y="721"/>
                      <a:pt x="412" y="728"/>
                    </a:cubicBezTo>
                    <a:cubicBezTo>
                      <a:pt x="421" y="729"/>
                      <a:pt x="428" y="738"/>
                      <a:pt x="428" y="746"/>
                    </a:cubicBezTo>
                    <a:cubicBezTo>
                      <a:pt x="428" y="751"/>
                      <a:pt x="424" y="753"/>
                      <a:pt x="424" y="757"/>
                    </a:cubicBezTo>
                    <a:cubicBezTo>
                      <a:pt x="424" y="761"/>
                      <a:pt x="428" y="765"/>
                      <a:pt x="429" y="766"/>
                    </a:cubicBezTo>
                    <a:cubicBezTo>
                      <a:pt x="429" y="762"/>
                      <a:pt x="434" y="762"/>
                      <a:pt x="438" y="761"/>
                    </a:cubicBezTo>
                    <a:cubicBezTo>
                      <a:pt x="443" y="759"/>
                      <a:pt x="442" y="757"/>
                      <a:pt x="447" y="755"/>
                    </a:cubicBezTo>
                    <a:cubicBezTo>
                      <a:pt x="455" y="752"/>
                      <a:pt x="460" y="754"/>
                      <a:pt x="466" y="749"/>
                    </a:cubicBezTo>
                    <a:cubicBezTo>
                      <a:pt x="476" y="755"/>
                      <a:pt x="482" y="755"/>
                      <a:pt x="491" y="758"/>
                    </a:cubicBezTo>
                    <a:cubicBezTo>
                      <a:pt x="502" y="762"/>
                      <a:pt x="505" y="772"/>
                      <a:pt x="518" y="772"/>
                    </a:cubicBezTo>
                    <a:cubicBezTo>
                      <a:pt x="518" y="774"/>
                      <a:pt x="521" y="775"/>
                      <a:pt x="522" y="777"/>
                    </a:cubicBezTo>
                    <a:cubicBezTo>
                      <a:pt x="523" y="781"/>
                      <a:pt x="522" y="787"/>
                      <a:pt x="524" y="793"/>
                    </a:cubicBezTo>
                    <a:cubicBezTo>
                      <a:pt x="529" y="787"/>
                      <a:pt x="533" y="795"/>
                      <a:pt x="537" y="795"/>
                    </a:cubicBezTo>
                    <a:cubicBezTo>
                      <a:pt x="542" y="795"/>
                      <a:pt x="544" y="791"/>
                      <a:pt x="547" y="788"/>
                    </a:cubicBezTo>
                    <a:cubicBezTo>
                      <a:pt x="551" y="784"/>
                      <a:pt x="556" y="784"/>
                      <a:pt x="559" y="781"/>
                    </a:cubicBezTo>
                    <a:cubicBezTo>
                      <a:pt x="567" y="773"/>
                      <a:pt x="568" y="762"/>
                      <a:pt x="579" y="762"/>
                    </a:cubicBezTo>
                    <a:cubicBezTo>
                      <a:pt x="583" y="762"/>
                      <a:pt x="582" y="764"/>
                      <a:pt x="586" y="764"/>
                    </a:cubicBezTo>
                    <a:cubicBezTo>
                      <a:pt x="587" y="769"/>
                      <a:pt x="597" y="765"/>
                      <a:pt x="600" y="765"/>
                    </a:cubicBezTo>
                    <a:cubicBezTo>
                      <a:pt x="604" y="765"/>
                      <a:pt x="605" y="770"/>
                      <a:pt x="608" y="770"/>
                    </a:cubicBezTo>
                    <a:cubicBezTo>
                      <a:pt x="617" y="770"/>
                      <a:pt x="624" y="765"/>
                      <a:pt x="627" y="759"/>
                    </a:cubicBezTo>
                    <a:cubicBezTo>
                      <a:pt x="628" y="760"/>
                      <a:pt x="629" y="759"/>
                      <a:pt x="630" y="759"/>
                    </a:cubicBezTo>
                    <a:cubicBezTo>
                      <a:pt x="634" y="759"/>
                      <a:pt x="636" y="749"/>
                      <a:pt x="645" y="749"/>
                    </a:cubicBezTo>
                    <a:cubicBezTo>
                      <a:pt x="654" y="749"/>
                      <a:pt x="644" y="772"/>
                      <a:pt x="654" y="772"/>
                    </a:cubicBezTo>
                    <a:cubicBezTo>
                      <a:pt x="664" y="772"/>
                      <a:pt x="668" y="764"/>
                      <a:pt x="677" y="764"/>
                    </a:cubicBezTo>
                    <a:cubicBezTo>
                      <a:pt x="682" y="764"/>
                      <a:pt x="686" y="764"/>
                      <a:pt x="692" y="765"/>
                    </a:cubicBezTo>
                    <a:cubicBezTo>
                      <a:pt x="692" y="763"/>
                      <a:pt x="692" y="763"/>
                      <a:pt x="692" y="763"/>
                    </a:cubicBezTo>
                    <a:cubicBezTo>
                      <a:pt x="690" y="753"/>
                      <a:pt x="688" y="750"/>
                      <a:pt x="677" y="748"/>
                    </a:cubicBezTo>
                    <a:cubicBezTo>
                      <a:pt x="678" y="739"/>
                      <a:pt x="687" y="719"/>
                      <a:pt x="694" y="719"/>
                    </a:cubicBezTo>
                    <a:cubicBezTo>
                      <a:pt x="735" y="719"/>
                      <a:pt x="763" y="698"/>
                      <a:pt x="763" y="649"/>
                    </a:cubicBezTo>
                    <a:cubicBezTo>
                      <a:pt x="785" y="645"/>
                      <a:pt x="787" y="618"/>
                      <a:pt x="800" y="620"/>
                    </a:cubicBezTo>
                    <a:cubicBezTo>
                      <a:pt x="836" y="624"/>
                      <a:pt x="822" y="600"/>
                      <a:pt x="829" y="593"/>
                    </a:cubicBezTo>
                    <a:cubicBezTo>
                      <a:pt x="847" y="578"/>
                      <a:pt x="873" y="578"/>
                      <a:pt x="895" y="565"/>
                    </a:cubicBezTo>
                    <a:cubicBezTo>
                      <a:pt x="898" y="563"/>
                      <a:pt x="906" y="554"/>
                      <a:pt x="913" y="554"/>
                    </a:cubicBezTo>
                    <a:cubicBezTo>
                      <a:pt x="924" y="554"/>
                      <a:pt x="943" y="567"/>
                      <a:pt x="961" y="567"/>
                    </a:cubicBezTo>
                    <a:cubicBezTo>
                      <a:pt x="986" y="567"/>
                      <a:pt x="981" y="534"/>
                      <a:pt x="994" y="534"/>
                    </a:cubicBezTo>
                    <a:cubicBezTo>
                      <a:pt x="1002" y="534"/>
                      <a:pt x="1029" y="538"/>
                      <a:pt x="1032" y="545"/>
                    </a:cubicBezTo>
                    <a:cubicBezTo>
                      <a:pt x="1042" y="573"/>
                      <a:pt x="1060" y="558"/>
                      <a:pt x="1072" y="558"/>
                    </a:cubicBezTo>
                    <a:cubicBezTo>
                      <a:pt x="1099" y="558"/>
                      <a:pt x="1107" y="580"/>
                      <a:pt x="1135" y="580"/>
                    </a:cubicBezTo>
                    <a:cubicBezTo>
                      <a:pt x="1160" y="580"/>
                      <a:pt x="1192" y="557"/>
                      <a:pt x="1224" y="569"/>
                    </a:cubicBezTo>
                    <a:cubicBezTo>
                      <a:pt x="1266" y="586"/>
                      <a:pt x="1245" y="512"/>
                      <a:pt x="1301" y="512"/>
                    </a:cubicBezTo>
                    <a:cubicBezTo>
                      <a:pt x="1340" y="512"/>
                      <a:pt x="1339" y="543"/>
                      <a:pt x="1354" y="567"/>
                    </a:cubicBezTo>
                    <a:cubicBezTo>
                      <a:pt x="1360" y="576"/>
                      <a:pt x="1379" y="577"/>
                      <a:pt x="1387" y="585"/>
                    </a:cubicBezTo>
                    <a:cubicBezTo>
                      <a:pt x="1393" y="590"/>
                      <a:pt x="1398" y="607"/>
                      <a:pt x="1411" y="607"/>
                    </a:cubicBezTo>
                    <a:cubicBezTo>
                      <a:pt x="1426" y="607"/>
                      <a:pt x="1428" y="593"/>
                      <a:pt x="1446" y="593"/>
                    </a:cubicBezTo>
                    <a:cubicBezTo>
                      <a:pt x="1446" y="604"/>
                      <a:pt x="1446" y="604"/>
                      <a:pt x="1446" y="604"/>
                    </a:cubicBezTo>
                    <a:cubicBezTo>
                      <a:pt x="1437" y="614"/>
                      <a:pt x="1433" y="638"/>
                      <a:pt x="1422" y="644"/>
                    </a:cubicBezTo>
                    <a:cubicBezTo>
                      <a:pt x="1412" y="650"/>
                      <a:pt x="1394" y="651"/>
                      <a:pt x="1400" y="655"/>
                    </a:cubicBezTo>
                    <a:cubicBezTo>
                      <a:pt x="1415" y="665"/>
                      <a:pt x="1398" y="684"/>
                      <a:pt x="1398" y="68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56" name="Freeform 147">
                <a:extLst>
                  <a:ext uri="{FF2B5EF4-FFF2-40B4-BE49-F238E27FC236}">
                    <a16:creationId xmlns:a16="http://schemas.microsoft.com/office/drawing/2014/main" id="{9F3997F7-B874-A848-BAF6-7815453A2CAD}"/>
                  </a:ext>
                </a:extLst>
              </p:cNvPr>
              <p:cNvSpPr>
                <a:spLocks/>
              </p:cNvSpPr>
              <p:nvPr/>
            </p:nvSpPr>
            <p:spPr bwMode="auto">
              <a:xfrm>
                <a:off x="5614988" y="1879600"/>
                <a:ext cx="1023938" cy="646113"/>
              </a:xfrm>
              <a:custGeom>
                <a:avLst/>
                <a:gdLst/>
                <a:ahLst/>
                <a:cxnLst>
                  <a:cxn ang="0">
                    <a:pos x="585" y="307"/>
                  </a:cxn>
                  <a:cxn ang="0">
                    <a:pos x="573" y="287"/>
                  </a:cxn>
                  <a:cxn ang="0">
                    <a:pos x="614" y="256"/>
                  </a:cxn>
                  <a:cxn ang="0">
                    <a:pos x="588" y="246"/>
                  </a:cxn>
                  <a:cxn ang="0">
                    <a:pos x="570" y="255"/>
                  </a:cxn>
                  <a:cxn ang="0">
                    <a:pos x="552" y="236"/>
                  </a:cxn>
                  <a:cxn ang="0">
                    <a:pos x="590" y="209"/>
                  </a:cxn>
                  <a:cxn ang="0">
                    <a:pos x="606" y="212"/>
                  </a:cxn>
                  <a:cxn ang="0">
                    <a:pos x="634" y="216"/>
                  </a:cxn>
                  <a:cxn ang="0">
                    <a:pos x="648" y="231"/>
                  </a:cxn>
                  <a:cxn ang="0">
                    <a:pos x="648" y="248"/>
                  </a:cxn>
                  <a:cxn ang="0">
                    <a:pos x="666" y="254"/>
                  </a:cxn>
                  <a:cxn ang="0">
                    <a:pos x="659" y="264"/>
                  </a:cxn>
                  <a:cxn ang="0">
                    <a:pos x="665" y="275"/>
                  </a:cxn>
                  <a:cxn ang="0">
                    <a:pos x="664" y="290"/>
                  </a:cxn>
                  <a:cxn ang="0">
                    <a:pos x="668" y="295"/>
                  </a:cxn>
                  <a:cxn ang="0">
                    <a:pos x="690" y="286"/>
                  </a:cxn>
                  <a:cxn ang="0">
                    <a:pos x="683" y="232"/>
                  </a:cxn>
                  <a:cxn ang="0">
                    <a:pos x="688" y="210"/>
                  </a:cxn>
                  <a:cxn ang="0">
                    <a:pos x="721" y="172"/>
                  </a:cxn>
                  <a:cxn ang="0">
                    <a:pos x="745" y="132"/>
                  </a:cxn>
                  <a:cxn ang="0">
                    <a:pos x="769" y="81"/>
                  </a:cxn>
                  <a:cxn ang="0">
                    <a:pos x="710" y="73"/>
                  </a:cxn>
                  <a:cxn ang="0">
                    <a:pos x="624" y="0"/>
                  </a:cxn>
                  <a:cxn ang="0">
                    <a:pos x="458" y="68"/>
                  </a:cxn>
                  <a:cxn ang="0">
                    <a:pos x="355" y="33"/>
                  </a:cxn>
                  <a:cxn ang="0">
                    <a:pos x="284" y="55"/>
                  </a:cxn>
                  <a:cxn ang="0">
                    <a:pos x="218" y="53"/>
                  </a:cxn>
                  <a:cxn ang="0">
                    <a:pos x="123" y="108"/>
                  </a:cxn>
                  <a:cxn ang="0">
                    <a:pos x="17" y="207"/>
                  </a:cxn>
                  <a:cxn ang="0">
                    <a:pos x="15" y="251"/>
                  </a:cxn>
                  <a:cxn ang="0">
                    <a:pos x="25" y="261"/>
                  </a:cxn>
                  <a:cxn ang="0">
                    <a:pos x="50" y="280"/>
                  </a:cxn>
                  <a:cxn ang="0">
                    <a:pos x="83" y="284"/>
                  </a:cxn>
                  <a:cxn ang="0">
                    <a:pos x="73" y="317"/>
                  </a:cxn>
                  <a:cxn ang="0">
                    <a:pos x="63" y="326"/>
                  </a:cxn>
                  <a:cxn ang="0">
                    <a:pos x="73" y="343"/>
                  </a:cxn>
                  <a:cxn ang="0">
                    <a:pos x="110" y="357"/>
                  </a:cxn>
                  <a:cxn ang="0">
                    <a:pos x="132" y="373"/>
                  </a:cxn>
                  <a:cxn ang="0">
                    <a:pos x="160" y="384"/>
                  </a:cxn>
                  <a:cxn ang="0">
                    <a:pos x="186" y="382"/>
                  </a:cxn>
                  <a:cxn ang="0">
                    <a:pos x="210" y="381"/>
                  </a:cxn>
                  <a:cxn ang="0">
                    <a:pos x="255" y="372"/>
                  </a:cxn>
                  <a:cxn ang="0">
                    <a:pos x="275" y="366"/>
                  </a:cxn>
                  <a:cxn ang="0">
                    <a:pos x="282" y="362"/>
                  </a:cxn>
                  <a:cxn ang="0">
                    <a:pos x="316" y="400"/>
                  </a:cxn>
                  <a:cxn ang="0">
                    <a:pos x="306" y="439"/>
                  </a:cxn>
                  <a:cxn ang="0">
                    <a:pos x="324" y="450"/>
                  </a:cxn>
                  <a:cxn ang="0">
                    <a:pos x="346" y="467"/>
                  </a:cxn>
                  <a:cxn ang="0">
                    <a:pos x="351" y="472"/>
                  </a:cxn>
                  <a:cxn ang="0">
                    <a:pos x="353" y="457"/>
                  </a:cxn>
                  <a:cxn ang="0">
                    <a:pos x="379" y="454"/>
                  </a:cxn>
                  <a:cxn ang="0">
                    <a:pos x="416" y="453"/>
                  </a:cxn>
                  <a:cxn ang="0">
                    <a:pos x="431" y="470"/>
                  </a:cxn>
                  <a:cxn ang="0">
                    <a:pos x="454" y="486"/>
                  </a:cxn>
                  <a:cxn ang="0">
                    <a:pos x="476" y="470"/>
                  </a:cxn>
                  <a:cxn ang="0">
                    <a:pos x="503" y="455"/>
                  </a:cxn>
                  <a:cxn ang="0">
                    <a:pos x="552" y="439"/>
                  </a:cxn>
                  <a:cxn ang="0">
                    <a:pos x="576" y="406"/>
                  </a:cxn>
                  <a:cxn ang="0">
                    <a:pos x="604" y="355"/>
                  </a:cxn>
                  <a:cxn ang="0">
                    <a:pos x="586" y="307"/>
                  </a:cxn>
                </a:cxnLst>
                <a:rect l="0" t="0" r="r" b="b"/>
                <a:pathLst>
                  <a:path w="769" h="486">
                    <a:moveTo>
                      <a:pt x="586" y="307"/>
                    </a:moveTo>
                    <a:cubicBezTo>
                      <a:pt x="585" y="307"/>
                      <a:pt x="585" y="307"/>
                      <a:pt x="585" y="307"/>
                    </a:cubicBezTo>
                    <a:cubicBezTo>
                      <a:pt x="585" y="307"/>
                      <a:pt x="585" y="300"/>
                      <a:pt x="585" y="298"/>
                    </a:cubicBezTo>
                    <a:cubicBezTo>
                      <a:pt x="582" y="298"/>
                      <a:pt x="573" y="294"/>
                      <a:pt x="573" y="287"/>
                    </a:cubicBezTo>
                    <a:cubicBezTo>
                      <a:pt x="573" y="282"/>
                      <a:pt x="581" y="282"/>
                      <a:pt x="582" y="276"/>
                    </a:cubicBezTo>
                    <a:cubicBezTo>
                      <a:pt x="586" y="264"/>
                      <a:pt x="605" y="264"/>
                      <a:pt x="614" y="256"/>
                    </a:cubicBezTo>
                    <a:cubicBezTo>
                      <a:pt x="611" y="251"/>
                      <a:pt x="604" y="256"/>
                      <a:pt x="598" y="252"/>
                    </a:cubicBezTo>
                    <a:cubicBezTo>
                      <a:pt x="595" y="250"/>
                      <a:pt x="593" y="246"/>
                      <a:pt x="588" y="246"/>
                    </a:cubicBezTo>
                    <a:cubicBezTo>
                      <a:pt x="585" y="246"/>
                      <a:pt x="585" y="256"/>
                      <a:pt x="582" y="256"/>
                    </a:cubicBezTo>
                    <a:cubicBezTo>
                      <a:pt x="578" y="256"/>
                      <a:pt x="574" y="257"/>
                      <a:pt x="570" y="255"/>
                    </a:cubicBezTo>
                    <a:cubicBezTo>
                      <a:pt x="565" y="252"/>
                      <a:pt x="567" y="247"/>
                      <a:pt x="562" y="243"/>
                    </a:cubicBezTo>
                    <a:cubicBezTo>
                      <a:pt x="560" y="242"/>
                      <a:pt x="552" y="240"/>
                      <a:pt x="552" y="236"/>
                    </a:cubicBezTo>
                    <a:cubicBezTo>
                      <a:pt x="552" y="227"/>
                      <a:pt x="565" y="230"/>
                      <a:pt x="571" y="225"/>
                    </a:cubicBezTo>
                    <a:cubicBezTo>
                      <a:pt x="577" y="221"/>
                      <a:pt x="587" y="215"/>
                      <a:pt x="590" y="209"/>
                    </a:cubicBezTo>
                    <a:cubicBezTo>
                      <a:pt x="591" y="208"/>
                      <a:pt x="593" y="203"/>
                      <a:pt x="597" y="203"/>
                    </a:cubicBezTo>
                    <a:cubicBezTo>
                      <a:pt x="601" y="203"/>
                      <a:pt x="606" y="209"/>
                      <a:pt x="606" y="212"/>
                    </a:cubicBezTo>
                    <a:cubicBezTo>
                      <a:pt x="606" y="219"/>
                      <a:pt x="597" y="222"/>
                      <a:pt x="597" y="230"/>
                    </a:cubicBezTo>
                    <a:cubicBezTo>
                      <a:pt x="610" y="230"/>
                      <a:pt x="620" y="216"/>
                      <a:pt x="634" y="216"/>
                    </a:cubicBezTo>
                    <a:cubicBezTo>
                      <a:pt x="639" y="216"/>
                      <a:pt x="641" y="221"/>
                      <a:pt x="648" y="221"/>
                    </a:cubicBezTo>
                    <a:cubicBezTo>
                      <a:pt x="646" y="226"/>
                      <a:pt x="648" y="226"/>
                      <a:pt x="648" y="231"/>
                    </a:cubicBezTo>
                    <a:cubicBezTo>
                      <a:pt x="648" y="235"/>
                      <a:pt x="643" y="235"/>
                      <a:pt x="643" y="240"/>
                    </a:cubicBezTo>
                    <a:cubicBezTo>
                      <a:pt x="643" y="242"/>
                      <a:pt x="645" y="248"/>
                      <a:pt x="648" y="248"/>
                    </a:cubicBezTo>
                    <a:cubicBezTo>
                      <a:pt x="649" y="248"/>
                      <a:pt x="651" y="245"/>
                      <a:pt x="654" y="245"/>
                    </a:cubicBezTo>
                    <a:cubicBezTo>
                      <a:pt x="659" y="245"/>
                      <a:pt x="666" y="249"/>
                      <a:pt x="666" y="254"/>
                    </a:cubicBezTo>
                    <a:cubicBezTo>
                      <a:pt x="666" y="257"/>
                      <a:pt x="662" y="260"/>
                      <a:pt x="659" y="260"/>
                    </a:cubicBezTo>
                    <a:cubicBezTo>
                      <a:pt x="659" y="264"/>
                      <a:pt x="659" y="264"/>
                      <a:pt x="659" y="264"/>
                    </a:cubicBezTo>
                    <a:cubicBezTo>
                      <a:pt x="660" y="265"/>
                      <a:pt x="660" y="267"/>
                      <a:pt x="663" y="268"/>
                    </a:cubicBezTo>
                    <a:cubicBezTo>
                      <a:pt x="663" y="270"/>
                      <a:pt x="665" y="272"/>
                      <a:pt x="665" y="275"/>
                    </a:cubicBezTo>
                    <a:cubicBezTo>
                      <a:pt x="665" y="276"/>
                      <a:pt x="661" y="282"/>
                      <a:pt x="661" y="285"/>
                    </a:cubicBezTo>
                    <a:cubicBezTo>
                      <a:pt x="661" y="287"/>
                      <a:pt x="661" y="289"/>
                      <a:pt x="664" y="290"/>
                    </a:cubicBezTo>
                    <a:cubicBezTo>
                      <a:pt x="663" y="292"/>
                      <a:pt x="661" y="293"/>
                      <a:pt x="661" y="295"/>
                    </a:cubicBezTo>
                    <a:cubicBezTo>
                      <a:pt x="668" y="295"/>
                      <a:pt x="668" y="295"/>
                      <a:pt x="668" y="295"/>
                    </a:cubicBezTo>
                    <a:cubicBezTo>
                      <a:pt x="670" y="293"/>
                      <a:pt x="671" y="293"/>
                      <a:pt x="676" y="291"/>
                    </a:cubicBezTo>
                    <a:cubicBezTo>
                      <a:pt x="676" y="287"/>
                      <a:pt x="687" y="287"/>
                      <a:pt x="690" y="286"/>
                    </a:cubicBezTo>
                    <a:cubicBezTo>
                      <a:pt x="696" y="284"/>
                      <a:pt x="699" y="279"/>
                      <a:pt x="699" y="269"/>
                    </a:cubicBezTo>
                    <a:cubicBezTo>
                      <a:pt x="699" y="252"/>
                      <a:pt x="692" y="242"/>
                      <a:pt x="683" y="232"/>
                    </a:cubicBezTo>
                    <a:cubicBezTo>
                      <a:pt x="679" y="228"/>
                      <a:pt x="674" y="224"/>
                      <a:pt x="675" y="217"/>
                    </a:cubicBezTo>
                    <a:cubicBezTo>
                      <a:pt x="680" y="217"/>
                      <a:pt x="685" y="214"/>
                      <a:pt x="688" y="210"/>
                    </a:cubicBezTo>
                    <a:cubicBezTo>
                      <a:pt x="691" y="207"/>
                      <a:pt x="699" y="203"/>
                      <a:pt x="701" y="199"/>
                    </a:cubicBezTo>
                    <a:cubicBezTo>
                      <a:pt x="707" y="187"/>
                      <a:pt x="710" y="180"/>
                      <a:pt x="721" y="172"/>
                    </a:cubicBezTo>
                    <a:cubicBezTo>
                      <a:pt x="721" y="172"/>
                      <a:pt x="738" y="153"/>
                      <a:pt x="723" y="143"/>
                    </a:cubicBezTo>
                    <a:cubicBezTo>
                      <a:pt x="717" y="139"/>
                      <a:pt x="735" y="138"/>
                      <a:pt x="745" y="132"/>
                    </a:cubicBezTo>
                    <a:cubicBezTo>
                      <a:pt x="756" y="126"/>
                      <a:pt x="760" y="102"/>
                      <a:pt x="769" y="92"/>
                    </a:cubicBezTo>
                    <a:cubicBezTo>
                      <a:pt x="769" y="81"/>
                      <a:pt x="769" y="81"/>
                      <a:pt x="769" y="81"/>
                    </a:cubicBezTo>
                    <a:cubicBezTo>
                      <a:pt x="751" y="81"/>
                      <a:pt x="749" y="95"/>
                      <a:pt x="734" y="95"/>
                    </a:cubicBezTo>
                    <a:cubicBezTo>
                      <a:pt x="721" y="95"/>
                      <a:pt x="716" y="78"/>
                      <a:pt x="710" y="73"/>
                    </a:cubicBezTo>
                    <a:cubicBezTo>
                      <a:pt x="702" y="65"/>
                      <a:pt x="683" y="64"/>
                      <a:pt x="677" y="55"/>
                    </a:cubicBezTo>
                    <a:cubicBezTo>
                      <a:pt x="662" y="31"/>
                      <a:pt x="663" y="0"/>
                      <a:pt x="624" y="0"/>
                    </a:cubicBezTo>
                    <a:cubicBezTo>
                      <a:pt x="568" y="0"/>
                      <a:pt x="589" y="74"/>
                      <a:pt x="547" y="57"/>
                    </a:cubicBezTo>
                    <a:cubicBezTo>
                      <a:pt x="515" y="45"/>
                      <a:pt x="483" y="68"/>
                      <a:pt x="458" y="68"/>
                    </a:cubicBezTo>
                    <a:cubicBezTo>
                      <a:pt x="430" y="68"/>
                      <a:pt x="422" y="46"/>
                      <a:pt x="395" y="46"/>
                    </a:cubicBezTo>
                    <a:cubicBezTo>
                      <a:pt x="383" y="46"/>
                      <a:pt x="365" y="61"/>
                      <a:pt x="355" y="33"/>
                    </a:cubicBezTo>
                    <a:cubicBezTo>
                      <a:pt x="352" y="26"/>
                      <a:pt x="325" y="22"/>
                      <a:pt x="317" y="22"/>
                    </a:cubicBezTo>
                    <a:cubicBezTo>
                      <a:pt x="304" y="22"/>
                      <a:pt x="309" y="55"/>
                      <a:pt x="284" y="55"/>
                    </a:cubicBezTo>
                    <a:cubicBezTo>
                      <a:pt x="266" y="55"/>
                      <a:pt x="247" y="42"/>
                      <a:pt x="236" y="42"/>
                    </a:cubicBezTo>
                    <a:cubicBezTo>
                      <a:pt x="229" y="42"/>
                      <a:pt x="221" y="51"/>
                      <a:pt x="218" y="53"/>
                    </a:cubicBezTo>
                    <a:cubicBezTo>
                      <a:pt x="196" y="66"/>
                      <a:pt x="170" y="66"/>
                      <a:pt x="152" y="81"/>
                    </a:cubicBezTo>
                    <a:cubicBezTo>
                      <a:pt x="145" y="88"/>
                      <a:pt x="159" y="112"/>
                      <a:pt x="123" y="108"/>
                    </a:cubicBezTo>
                    <a:cubicBezTo>
                      <a:pt x="110" y="106"/>
                      <a:pt x="108" y="133"/>
                      <a:pt x="86" y="137"/>
                    </a:cubicBezTo>
                    <a:cubicBezTo>
                      <a:pt x="86" y="186"/>
                      <a:pt x="58" y="207"/>
                      <a:pt x="17" y="207"/>
                    </a:cubicBezTo>
                    <a:cubicBezTo>
                      <a:pt x="10" y="207"/>
                      <a:pt x="1" y="227"/>
                      <a:pt x="0" y="236"/>
                    </a:cubicBezTo>
                    <a:cubicBezTo>
                      <a:pt x="11" y="238"/>
                      <a:pt x="13" y="241"/>
                      <a:pt x="15" y="251"/>
                    </a:cubicBezTo>
                    <a:cubicBezTo>
                      <a:pt x="15" y="253"/>
                      <a:pt x="15" y="253"/>
                      <a:pt x="15" y="253"/>
                    </a:cubicBezTo>
                    <a:cubicBezTo>
                      <a:pt x="15" y="261"/>
                      <a:pt x="19" y="259"/>
                      <a:pt x="25" y="261"/>
                    </a:cubicBezTo>
                    <a:cubicBezTo>
                      <a:pt x="30" y="262"/>
                      <a:pt x="28" y="268"/>
                      <a:pt x="31" y="271"/>
                    </a:cubicBezTo>
                    <a:cubicBezTo>
                      <a:pt x="37" y="277"/>
                      <a:pt x="42" y="277"/>
                      <a:pt x="50" y="280"/>
                    </a:cubicBezTo>
                    <a:cubicBezTo>
                      <a:pt x="58" y="279"/>
                      <a:pt x="61" y="272"/>
                      <a:pt x="69" y="272"/>
                    </a:cubicBezTo>
                    <a:cubicBezTo>
                      <a:pt x="73" y="272"/>
                      <a:pt x="83" y="280"/>
                      <a:pt x="83" y="284"/>
                    </a:cubicBezTo>
                    <a:cubicBezTo>
                      <a:pt x="83" y="296"/>
                      <a:pt x="66" y="294"/>
                      <a:pt x="66" y="306"/>
                    </a:cubicBezTo>
                    <a:cubicBezTo>
                      <a:pt x="66" y="311"/>
                      <a:pt x="73" y="312"/>
                      <a:pt x="73" y="317"/>
                    </a:cubicBezTo>
                    <a:cubicBezTo>
                      <a:pt x="73" y="323"/>
                      <a:pt x="68" y="322"/>
                      <a:pt x="63" y="322"/>
                    </a:cubicBezTo>
                    <a:cubicBezTo>
                      <a:pt x="63" y="326"/>
                      <a:pt x="63" y="326"/>
                      <a:pt x="63" y="326"/>
                    </a:cubicBezTo>
                    <a:cubicBezTo>
                      <a:pt x="64" y="331"/>
                      <a:pt x="64" y="335"/>
                      <a:pt x="65" y="340"/>
                    </a:cubicBezTo>
                    <a:cubicBezTo>
                      <a:pt x="66" y="343"/>
                      <a:pt x="71" y="342"/>
                      <a:pt x="73" y="343"/>
                    </a:cubicBezTo>
                    <a:cubicBezTo>
                      <a:pt x="80" y="345"/>
                      <a:pt x="83" y="351"/>
                      <a:pt x="91" y="353"/>
                    </a:cubicBezTo>
                    <a:cubicBezTo>
                      <a:pt x="100" y="355"/>
                      <a:pt x="105" y="352"/>
                      <a:pt x="110" y="357"/>
                    </a:cubicBezTo>
                    <a:cubicBezTo>
                      <a:pt x="116" y="363"/>
                      <a:pt x="120" y="361"/>
                      <a:pt x="127" y="364"/>
                    </a:cubicBezTo>
                    <a:cubicBezTo>
                      <a:pt x="130" y="366"/>
                      <a:pt x="130" y="369"/>
                      <a:pt x="132" y="373"/>
                    </a:cubicBezTo>
                    <a:cubicBezTo>
                      <a:pt x="133" y="376"/>
                      <a:pt x="137" y="372"/>
                      <a:pt x="139" y="373"/>
                    </a:cubicBezTo>
                    <a:cubicBezTo>
                      <a:pt x="146" y="378"/>
                      <a:pt x="150" y="384"/>
                      <a:pt x="160" y="384"/>
                    </a:cubicBezTo>
                    <a:cubicBezTo>
                      <a:pt x="166" y="384"/>
                      <a:pt x="172" y="384"/>
                      <a:pt x="178" y="384"/>
                    </a:cubicBezTo>
                    <a:cubicBezTo>
                      <a:pt x="182" y="384"/>
                      <a:pt x="184" y="382"/>
                      <a:pt x="186" y="382"/>
                    </a:cubicBezTo>
                    <a:cubicBezTo>
                      <a:pt x="189" y="382"/>
                      <a:pt x="190" y="389"/>
                      <a:pt x="191" y="392"/>
                    </a:cubicBezTo>
                    <a:cubicBezTo>
                      <a:pt x="197" y="389"/>
                      <a:pt x="199" y="381"/>
                      <a:pt x="210" y="381"/>
                    </a:cubicBezTo>
                    <a:cubicBezTo>
                      <a:pt x="219" y="381"/>
                      <a:pt x="224" y="386"/>
                      <a:pt x="231" y="386"/>
                    </a:cubicBezTo>
                    <a:cubicBezTo>
                      <a:pt x="238" y="386"/>
                      <a:pt x="252" y="374"/>
                      <a:pt x="255" y="372"/>
                    </a:cubicBezTo>
                    <a:cubicBezTo>
                      <a:pt x="258" y="370"/>
                      <a:pt x="259" y="369"/>
                      <a:pt x="260" y="367"/>
                    </a:cubicBezTo>
                    <a:cubicBezTo>
                      <a:pt x="264" y="363"/>
                      <a:pt x="270" y="368"/>
                      <a:pt x="275" y="366"/>
                    </a:cubicBezTo>
                    <a:cubicBezTo>
                      <a:pt x="279" y="362"/>
                      <a:pt x="279" y="362"/>
                      <a:pt x="279" y="362"/>
                    </a:cubicBezTo>
                    <a:cubicBezTo>
                      <a:pt x="282" y="362"/>
                      <a:pt x="282" y="362"/>
                      <a:pt x="282" y="362"/>
                    </a:cubicBezTo>
                    <a:cubicBezTo>
                      <a:pt x="285" y="377"/>
                      <a:pt x="294" y="376"/>
                      <a:pt x="305" y="381"/>
                    </a:cubicBezTo>
                    <a:cubicBezTo>
                      <a:pt x="309" y="388"/>
                      <a:pt x="316" y="391"/>
                      <a:pt x="316" y="400"/>
                    </a:cubicBezTo>
                    <a:cubicBezTo>
                      <a:pt x="316" y="417"/>
                      <a:pt x="304" y="418"/>
                      <a:pt x="304" y="434"/>
                    </a:cubicBezTo>
                    <a:cubicBezTo>
                      <a:pt x="304" y="436"/>
                      <a:pt x="305" y="439"/>
                      <a:pt x="306" y="439"/>
                    </a:cubicBezTo>
                    <a:cubicBezTo>
                      <a:pt x="309" y="439"/>
                      <a:pt x="312" y="436"/>
                      <a:pt x="315" y="436"/>
                    </a:cubicBezTo>
                    <a:cubicBezTo>
                      <a:pt x="319" y="436"/>
                      <a:pt x="320" y="449"/>
                      <a:pt x="324" y="450"/>
                    </a:cubicBezTo>
                    <a:cubicBezTo>
                      <a:pt x="324" y="459"/>
                      <a:pt x="330" y="468"/>
                      <a:pt x="338" y="468"/>
                    </a:cubicBezTo>
                    <a:cubicBezTo>
                      <a:pt x="342" y="468"/>
                      <a:pt x="343" y="467"/>
                      <a:pt x="346" y="467"/>
                    </a:cubicBezTo>
                    <a:cubicBezTo>
                      <a:pt x="348" y="467"/>
                      <a:pt x="348" y="467"/>
                      <a:pt x="348" y="467"/>
                    </a:cubicBezTo>
                    <a:cubicBezTo>
                      <a:pt x="348" y="471"/>
                      <a:pt x="350" y="472"/>
                      <a:pt x="351" y="472"/>
                    </a:cubicBezTo>
                    <a:cubicBezTo>
                      <a:pt x="352" y="472"/>
                      <a:pt x="353" y="470"/>
                      <a:pt x="353" y="468"/>
                    </a:cubicBezTo>
                    <a:cubicBezTo>
                      <a:pt x="353" y="464"/>
                      <a:pt x="353" y="461"/>
                      <a:pt x="353" y="457"/>
                    </a:cubicBezTo>
                    <a:cubicBezTo>
                      <a:pt x="353" y="457"/>
                      <a:pt x="363" y="454"/>
                      <a:pt x="365" y="454"/>
                    </a:cubicBezTo>
                    <a:cubicBezTo>
                      <a:pt x="379" y="454"/>
                      <a:pt x="379" y="454"/>
                      <a:pt x="379" y="454"/>
                    </a:cubicBezTo>
                    <a:cubicBezTo>
                      <a:pt x="385" y="457"/>
                      <a:pt x="390" y="448"/>
                      <a:pt x="397" y="448"/>
                    </a:cubicBezTo>
                    <a:cubicBezTo>
                      <a:pt x="404" y="448"/>
                      <a:pt x="408" y="453"/>
                      <a:pt x="416" y="453"/>
                    </a:cubicBezTo>
                    <a:cubicBezTo>
                      <a:pt x="416" y="464"/>
                      <a:pt x="424" y="468"/>
                      <a:pt x="431" y="470"/>
                    </a:cubicBezTo>
                    <a:cubicBezTo>
                      <a:pt x="431" y="470"/>
                      <a:pt x="431" y="470"/>
                      <a:pt x="431" y="470"/>
                    </a:cubicBezTo>
                    <a:cubicBezTo>
                      <a:pt x="439" y="474"/>
                      <a:pt x="444" y="471"/>
                      <a:pt x="452" y="475"/>
                    </a:cubicBezTo>
                    <a:cubicBezTo>
                      <a:pt x="452" y="477"/>
                      <a:pt x="451" y="486"/>
                      <a:pt x="454" y="486"/>
                    </a:cubicBezTo>
                    <a:cubicBezTo>
                      <a:pt x="459" y="486"/>
                      <a:pt x="457" y="480"/>
                      <a:pt x="460" y="477"/>
                    </a:cubicBezTo>
                    <a:cubicBezTo>
                      <a:pt x="463" y="474"/>
                      <a:pt x="472" y="472"/>
                      <a:pt x="476" y="470"/>
                    </a:cubicBezTo>
                    <a:cubicBezTo>
                      <a:pt x="484" y="466"/>
                      <a:pt x="492" y="468"/>
                      <a:pt x="498" y="463"/>
                    </a:cubicBezTo>
                    <a:cubicBezTo>
                      <a:pt x="498" y="463"/>
                      <a:pt x="502" y="455"/>
                      <a:pt x="503" y="455"/>
                    </a:cubicBezTo>
                    <a:cubicBezTo>
                      <a:pt x="507" y="455"/>
                      <a:pt x="510" y="458"/>
                      <a:pt x="514" y="458"/>
                    </a:cubicBezTo>
                    <a:cubicBezTo>
                      <a:pt x="534" y="458"/>
                      <a:pt x="539" y="446"/>
                      <a:pt x="552" y="439"/>
                    </a:cubicBezTo>
                    <a:cubicBezTo>
                      <a:pt x="555" y="437"/>
                      <a:pt x="557" y="435"/>
                      <a:pt x="558" y="431"/>
                    </a:cubicBezTo>
                    <a:cubicBezTo>
                      <a:pt x="569" y="431"/>
                      <a:pt x="572" y="414"/>
                      <a:pt x="576" y="406"/>
                    </a:cubicBezTo>
                    <a:cubicBezTo>
                      <a:pt x="578" y="401"/>
                      <a:pt x="590" y="383"/>
                      <a:pt x="597" y="382"/>
                    </a:cubicBezTo>
                    <a:cubicBezTo>
                      <a:pt x="597" y="372"/>
                      <a:pt x="604" y="368"/>
                      <a:pt x="604" y="355"/>
                    </a:cubicBezTo>
                    <a:cubicBezTo>
                      <a:pt x="604" y="336"/>
                      <a:pt x="599" y="329"/>
                      <a:pt x="591" y="317"/>
                    </a:cubicBezTo>
                    <a:cubicBezTo>
                      <a:pt x="590" y="315"/>
                      <a:pt x="590" y="309"/>
                      <a:pt x="586" y="307"/>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57" name="Freeform 148">
                <a:extLst>
                  <a:ext uri="{FF2B5EF4-FFF2-40B4-BE49-F238E27FC236}">
                    <a16:creationId xmlns:a16="http://schemas.microsoft.com/office/drawing/2014/main" id="{EFEB7815-3572-B242-B41A-7A061D5A7DC1}"/>
                  </a:ext>
                </a:extLst>
              </p:cNvPr>
              <p:cNvSpPr>
                <a:spLocks/>
              </p:cNvSpPr>
              <p:nvPr/>
            </p:nvSpPr>
            <p:spPr bwMode="auto">
              <a:xfrm>
                <a:off x="7369175" y="1395413"/>
                <a:ext cx="58738" cy="25400"/>
              </a:xfrm>
              <a:custGeom>
                <a:avLst/>
                <a:gdLst/>
                <a:ahLst/>
                <a:cxnLst>
                  <a:cxn ang="0">
                    <a:pos x="4" y="19"/>
                  </a:cxn>
                  <a:cxn ang="0">
                    <a:pos x="0" y="14"/>
                  </a:cxn>
                  <a:cxn ang="0">
                    <a:pos x="20" y="0"/>
                  </a:cxn>
                  <a:cxn ang="0">
                    <a:pos x="44" y="11"/>
                  </a:cxn>
                  <a:cxn ang="0">
                    <a:pos x="4" y="19"/>
                  </a:cxn>
                </a:cxnLst>
                <a:rect l="0" t="0" r="r" b="b"/>
                <a:pathLst>
                  <a:path w="44" h="19">
                    <a:moveTo>
                      <a:pt x="4" y="19"/>
                    </a:moveTo>
                    <a:cubicBezTo>
                      <a:pt x="1" y="19"/>
                      <a:pt x="0" y="17"/>
                      <a:pt x="0" y="14"/>
                    </a:cubicBezTo>
                    <a:cubicBezTo>
                      <a:pt x="0" y="8"/>
                      <a:pt x="13" y="0"/>
                      <a:pt x="20" y="0"/>
                    </a:cubicBezTo>
                    <a:cubicBezTo>
                      <a:pt x="27" y="0"/>
                      <a:pt x="44" y="4"/>
                      <a:pt x="44" y="11"/>
                    </a:cubicBezTo>
                    <a:cubicBezTo>
                      <a:pt x="44" y="17"/>
                      <a:pt x="9" y="19"/>
                      <a:pt x="4" y="19"/>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58" name="Freeform 149">
                <a:extLst>
                  <a:ext uri="{FF2B5EF4-FFF2-40B4-BE49-F238E27FC236}">
                    <a16:creationId xmlns:a16="http://schemas.microsoft.com/office/drawing/2014/main" id="{5587FCEA-E36E-A044-89A5-8D79F960536C}"/>
                  </a:ext>
                </a:extLst>
              </p:cNvPr>
              <p:cNvSpPr>
                <a:spLocks/>
              </p:cNvSpPr>
              <p:nvPr/>
            </p:nvSpPr>
            <p:spPr bwMode="auto">
              <a:xfrm>
                <a:off x="7191375" y="1443038"/>
                <a:ext cx="23813" cy="14288"/>
              </a:xfrm>
              <a:custGeom>
                <a:avLst/>
                <a:gdLst/>
                <a:ahLst/>
                <a:cxnLst>
                  <a:cxn ang="0">
                    <a:pos x="13" y="10"/>
                  </a:cxn>
                  <a:cxn ang="0">
                    <a:pos x="18" y="6"/>
                  </a:cxn>
                  <a:cxn ang="0">
                    <a:pos x="15" y="0"/>
                  </a:cxn>
                  <a:cxn ang="0">
                    <a:pos x="0" y="0"/>
                  </a:cxn>
                  <a:cxn ang="0">
                    <a:pos x="13" y="10"/>
                  </a:cxn>
                </a:cxnLst>
                <a:rect l="0" t="0" r="r" b="b"/>
                <a:pathLst>
                  <a:path w="18" h="10">
                    <a:moveTo>
                      <a:pt x="13" y="10"/>
                    </a:moveTo>
                    <a:cubicBezTo>
                      <a:pt x="15" y="10"/>
                      <a:pt x="18" y="8"/>
                      <a:pt x="18" y="6"/>
                    </a:cubicBezTo>
                    <a:cubicBezTo>
                      <a:pt x="18" y="3"/>
                      <a:pt x="15" y="2"/>
                      <a:pt x="15" y="0"/>
                    </a:cubicBezTo>
                    <a:cubicBezTo>
                      <a:pt x="0" y="0"/>
                      <a:pt x="0" y="0"/>
                      <a:pt x="0" y="0"/>
                    </a:cubicBezTo>
                    <a:cubicBezTo>
                      <a:pt x="3" y="6"/>
                      <a:pt x="7" y="10"/>
                      <a:pt x="13" y="1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59" name="Freeform 150">
                <a:extLst>
                  <a:ext uri="{FF2B5EF4-FFF2-40B4-BE49-F238E27FC236}">
                    <a16:creationId xmlns:a16="http://schemas.microsoft.com/office/drawing/2014/main" id="{ADF22424-3946-DB4F-BBA6-0D18C73C552D}"/>
                  </a:ext>
                </a:extLst>
              </p:cNvPr>
              <p:cNvSpPr>
                <a:spLocks/>
              </p:cNvSpPr>
              <p:nvPr/>
            </p:nvSpPr>
            <p:spPr bwMode="auto">
              <a:xfrm>
                <a:off x="6645275" y="1257300"/>
                <a:ext cx="11113" cy="12700"/>
              </a:xfrm>
              <a:custGeom>
                <a:avLst/>
                <a:gdLst/>
                <a:ahLst/>
                <a:cxnLst>
                  <a:cxn ang="0">
                    <a:pos x="8" y="5"/>
                  </a:cxn>
                  <a:cxn ang="0">
                    <a:pos x="3" y="0"/>
                  </a:cxn>
                  <a:cxn ang="0">
                    <a:pos x="0" y="7"/>
                  </a:cxn>
                  <a:cxn ang="0">
                    <a:pos x="3" y="10"/>
                  </a:cxn>
                  <a:cxn ang="0">
                    <a:pos x="8" y="4"/>
                  </a:cxn>
                  <a:cxn ang="0">
                    <a:pos x="6" y="4"/>
                  </a:cxn>
                  <a:cxn ang="0">
                    <a:pos x="8" y="5"/>
                  </a:cxn>
                </a:cxnLst>
                <a:rect l="0" t="0" r="r" b="b"/>
                <a:pathLst>
                  <a:path w="8" h="10">
                    <a:moveTo>
                      <a:pt x="8" y="5"/>
                    </a:moveTo>
                    <a:cubicBezTo>
                      <a:pt x="3" y="0"/>
                      <a:pt x="3" y="0"/>
                      <a:pt x="3" y="0"/>
                    </a:cubicBezTo>
                    <a:cubicBezTo>
                      <a:pt x="2" y="2"/>
                      <a:pt x="0" y="4"/>
                      <a:pt x="0" y="7"/>
                    </a:cubicBezTo>
                    <a:cubicBezTo>
                      <a:pt x="0" y="9"/>
                      <a:pt x="1" y="10"/>
                      <a:pt x="3" y="10"/>
                    </a:cubicBezTo>
                    <a:cubicBezTo>
                      <a:pt x="7" y="10"/>
                      <a:pt x="7" y="6"/>
                      <a:pt x="8" y="4"/>
                    </a:cubicBezTo>
                    <a:cubicBezTo>
                      <a:pt x="6" y="4"/>
                      <a:pt x="6" y="4"/>
                      <a:pt x="6" y="4"/>
                    </a:cubicBezTo>
                    <a:lnTo>
                      <a:pt x="8" y="5"/>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60" name="Freeform 151">
                <a:extLst>
                  <a:ext uri="{FF2B5EF4-FFF2-40B4-BE49-F238E27FC236}">
                    <a16:creationId xmlns:a16="http://schemas.microsoft.com/office/drawing/2014/main" id="{88B4738E-7FCD-EC4F-8251-E334C2746F4A}"/>
                  </a:ext>
                </a:extLst>
              </p:cNvPr>
              <p:cNvSpPr>
                <a:spLocks/>
              </p:cNvSpPr>
              <p:nvPr/>
            </p:nvSpPr>
            <p:spPr bwMode="auto">
              <a:xfrm>
                <a:off x="6249988" y="1300163"/>
                <a:ext cx="26988" cy="15875"/>
              </a:xfrm>
              <a:custGeom>
                <a:avLst/>
                <a:gdLst/>
                <a:ahLst/>
                <a:cxnLst>
                  <a:cxn ang="0">
                    <a:pos x="20" y="9"/>
                  </a:cxn>
                  <a:cxn ang="0">
                    <a:pos x="10" y="12"/>
                  </a:cxn>
                  <a:cxn ang="0">
                    <a:pos x="0" y="7"/>
                  </a:cxn>
                  <a:cxn ang="0">
                    <a:pos x="10" y="0"/>
                  </a:cxn>
                  <a:cxn ang="0">
                    <a:pos x="20" y="7"/>
                  </a:cxn>
                  <a:cxn ang="0">
                    <a:pos x="17" y="12"/>
                  </a:cxn>
                  <a:cxn ang="0">
                    <a:pos x="20" y="9"/>
                  </a:cxn>
                </a:cxnLst>
                <a:rect l="0" t="0" r="r" b="b"/>
                <a:pathLst>
                  <a:path w="20" h="12">
                    <a:moveTo>
                      <a:pt x="20" y="9"/>
                    </a:moveTo>
                    <a:cubicBezTo>
                      <a:pt x="17" y="11"/>
                      <a:pt x="14" y="12"/>
                      <a:pt x="10" y="12"/>
                    </a:cubicBezTo>
                    <a:cubicBezTo>
                      <a:pt x="5" y="12"/>
                      <a:pt x="0" y="11"/>
                      <a:pt x="0" y="7"/>
                    </a:cubicBezTo>
                    <a:cubicBezTo>
                      <a:pt x="0" y="3"/>
                      <a:pt x="6" y="0"/>
                      <a:pt x="10" y="0"/>
                    </a:cubicBezTo>
                    <a:cubicBezTo>
                      <a:pt x="16" y="0"/>
                      <a:pt x="20" y="2"/>
                      <a:pt x="20" y="7"/>
                    </a:cubicBezTo>
                    <a:cubicBezTo>
                      <a:pt x="20" y="10"/>
                      <a:pt x="18" y="11"/>
                      <a:pt x="17" y="12"/>
                    </a:cubicBezTo>
                    <a:lnTo>
                      <a:pt x="20" y="9"/>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61" name="Freeform 152">
                <a:extLst>
                  <a:ext uri="{FF2B5EF4-FFF2-40B4-BE49-F238E27FC236}">
                    <a16:creationId xmlns:a16="http://schemas.microsoft.com/office/drawing/2014/main" id="{E0215380-5A6A-6E47-B552-18E968B64A56}"/>
                  </a:ext>
                </a:extLst>
              </p:cNvPr>
              <p:cNvSpPr>
                <a:spLocks/>
              </p:cNvSpPr>
              <p:nvPr/>
            </p:nvSpPr>
            <p:spPr bwMode="auto">
              <a:xfrm>
                <a:off x="6043613" y="1128713"/>
                <a:ext cx="100013" cy="57150"/>
              </a:xfrm>
              <a:custGeom>
                <a:avLst/>
                <a:gdLst/>
                <a:ahLst/>
                <a:cxnLst>
                  <a:cxn ang="0">
                    <a:pos x="6" y="43"/>
                  </a:cxn>
                  <a:cxn ang="0">
                    <a:pos x="0" y="37"/>
                  </a:cxn>
                  <a:cxn ang="0">
                    <a:pos x="8" y="27"/>
                  </a:cxn>
                  <a:cxn ang="0">
                    <a:pos x="39" y="0"/>
                  </a:cxn>
                  <a:cxn ang="0">
                    <a:pos x="45" y="0"/>
                  </a:cxn>
                  <a:cxn ang="0">
                    <a:pos x="44" y="10"/>
                  </a:cxn>
                  <a:cxn ang="0">
                    <a:pos x="52" y="6"/>
                  </a:cxn>
                  <a:cxn ang="0">
                    <a:pos x="76" y="23"/>
                  </a:cxn>
                  <a:cxn ang="0">
                    <a:pos x="45" y="34"/>
                  </a:cxn>
                  <a:cxn ang="0">
                    <a:pos x="30" y="37"/>
                  </a:cxn>
                  <a:cxn ang="0">
                    <a:pos x="6" y="43"/>
                  </a:cxn>
                </a:cxnLst>
                <a:rect l="0" t="0" r="r" b="b"/>
                <a:pathLst>
                  <a:path w="76" h="43">
                    <a:moveTo>
                      <a:pt x="6" y="43"/>
                    </a:moveTo>
                    <a:cubicBezTo>
                      <a:pt x="1" y="43"/>
                      <a:pt x="0" y="41"/>
                      <a:pt x="0" y="37"/>
                    </a:cubicBezTo>
                    <a:cubicBezTo>
                      <a:pt x="0" y="30"/>
                      <a:pt x="5" y="30"/>
                      <a:pt x="8" y="27"/>
                    </a:cubicBezTo>
                    <a:cubicBezTo>
                      <a:pt x="18" y="17"/>
                      <a:pt x="22" y="0"/>
                      <a:pt x="39" y="0"/>
                    </a:cubicBezTo>
                    <a:cubicBezTo>
                      <a:pt x="43" y="0"/>
                      <a:pt x="43" y="0"/>
                      <a:pt x="45" y="0"/>
                    </a:cubicBezTo>
                    <a:cubicBezTo>
                      <a:pt x="45" y="7"/>
                      <a:pt x="47" y="7"/>
                      <a:pt x="44" y="10"/>
                    </a:cubicBezTo>
                    <a:cubicBezTo>
                      <a:pt x="47" y="9"/>
                      <a:pt x="49" y="6"/>
                      <a:pt x="52" y="6"/>
                    </a:cubicBezTo>
                    <a:cubicBezTo>
                      <a:pt x="58" y="6"/>
                      <a:pt x="76" y="17"/>
                      <a:pt x="76" y="23"/>
                    </a:cubicBezTo>
                    <a:cubicBezTo>
                      <a:pt x="76" y="34"/>
                      <a:pt x="53" y="36"/>
                      <a:pt x="45" y="34"/>
                    </a:cubicBezTo>
                    <a:cubicBezTo>
                      <a:pt x="43" y="34"/>
                      <a:pt x="30" y="37"/>
                      <a:pt x="30" y="37"/>
                    </a:cubicBezTo>
                    <a:lnTo>
                      <a:pt x="6" y="43"/>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62" name="Freeform 153">
                <a:extLst>
                  <a:ext uri="{FF2B5EF4-FFF2-40B4-BE49-F238E27FC236}">
                    <a16:creationId xmlns:a16="http://schemas.microsoft.com/office/drawing/2014/main" id="{675203B9-CC07-5540-8E35-CBB76F2B2100}"/>
                  </a:ext>
                </a:extLst>
              </p:cNvPr>
              <p:cNvSpPr>
                <a:spLocks/>
              </p:cNvSpPr>
              <p:nvPr/>
            </p:nvSpPr>
            <p:spPr bwMode="auto">
              <a:xfrm>
                <a:off x="5900738" y="1101725"/>
                <a:ext cx="39688" cy="20638"/>
              </a:xfrm>
              <a:custGeom>
                <a:avLst/>
                <a:gdLst/>
                <a:ahLst/>
                <a:cxnLst>
                  <a:cxn ang="0">
                    <a:pos x="12" y="0"/>
                  </a:cxn>
                  <a:cxn ang="0">
                    <a:pos x="30" y="7"/>
                  </a:cxn>
                  <a:cxn ang="0">
                    <a:pos x="9" y="16"/>
                  </a:cxn>
                  <a:cxn ang="0">
                    <a:pos x="0" y="5"/>
                  </a:cxn>
                  <a:cxn ang="0">
                    <a:pos x="12" y="0"/>
                  </a:cxn>
                </a:cxnLst>
                <a:rect l="0" t="0" r="r" b="b"/>
                <a:pathLst>
                  <a:path w="30" h="16">
                    <a:moveTo>
                      <a:pt x="12" y="0"/>
                    </a:moveTo>
                    <a:cubicBezTo>
                      <a:pt x="14" y="0"/>
                      <a:pt x="26" y="6"/>
                      <a:pt x="30" y="7"/>
                    </a:cubicBezTo>
                    <a:cubicBezTo>
                      <a:pt x="29" y="15"/>
                      <a:pt x="14" y="16"/>
                      <a:pt x="9" y="16"/>
                    </a:cubicBezTo>
                    <a:cubicBezTo>
                      <a:pt x="6" y="16"/>
                      <a:pt x="0" y="9"/>
                      <a:pt x="0" y="5"/>
                    </a:cubicBezTo>
                    <a:cubicBezTo>
                      <a:pt x="0" y="0"/>
                      <a:pt x="9" y="0"/>
                      <a:pt x="12" y="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63" name="Freeform 154">
                <a:extLst>
                  <a:ext uri="{FF2B5EF4-FFF2-40B4-BE49-F238E27FC236}">
                    <a16:creationId xmlns:a16="http://schemas.microsoft.com/office/drawing/2014/main" id="{30F7731F-985A-6849-929C-79B12BE3CF73}"/>
                  </a:ext>
                </a:extLst>
              </p:cNvPr>
              <p:cNvSpPr>
                <a:spLocks/>
              </p:cNvSpPr>
              <p:nvPr/>
            </p:nvSpPr>
            <p:spPr bwMode="auto">
              <a:xfrm>
                <a:off x="5913438" y="1057275"/>
                <a:ext cx="139700" cy="98425"/>
              </a:xfrm>
              <a:custGeom>
                <a:avLst/>
                <a:gdLst/>
                <a:ahLst/>
                <a:cxnLst>
                  <a:cxn ang="0">
                    <a:pos x="99" y="68"/>
                  </a:cxn>
                  <a:cxn ang="0">
                    <a:pos x="90" y="74"/>
                  </a:cxn>
                  <a:cxn ang="0">
                    <a:pos x="41" y="66"/>
                  </a:cxn>
                  <a:cxn ang="0">
                    <a:pos x="17" y="50"/>
                  </a:cxn>
                  <a:cxn ang="0">
                    <a:pos x="50" y="36"/>
                  </a:cxn>
                  <a:cxn ang="0">
                    <a:pos x="32" y="36"/>
                  </a:cxn>
                  <a:cxn ang="0">
                    <a:pos x="0" y="26"/>
                  </a:cxn>
                  <a:cxn ang="0">
                    <a:pos x="46" y="0"/>
                  </a:cxn>
                  <a:cxn ang="0">
                    <a:pos x="72" y="17"/>
                  </a:cxn>
                  <a:cxn ang="0">
                    <a:pos x="67" y="18"/>
                  </a:cxn>
                  <a:cxn ang="0">
                    <a:pos x="67" y="27"/>
                  </a:cxn>
                  <a:cxn ang="0">
                    <a:pos x="59" y="35"/>
                  </a:cxn>
                  <a:cxn ang="0">
                    <a:pos x="68" y="35"/>
                  </a:cxn>
                  <a:cxn ang="0">
                    <a:pos x="81" y="39"/>
                  </a:cxn>
                  <a:cxn ang="0">
                    <a:pos x="90" y="39"/>
                  </a:cxn>
                  <a:cxn ang="0">
                    <a:pos x="105" y="48"/>
                  </a:cxn>
                  <a:cxn ang="0">
                    <a:pos x="101" y="57"/>
                  </a:cxn>
                  <a:cxn ang="0">
                    <a:pos x="92" y="62"/>
                  </a:cxn>
                  <a:cxn ang="0">
                    <a:pos x="99" y="68"/>
                  </a:cxn>
                </a:cxnLst>
                <a:rect l="0" t="0" r="r" b="b"/>
                <a:pathLst>
                  <a:path w="105" h="74">
                    <a:moveTo>
                      <a:pt x="99" y="68"/>
                    </a:moveTo>
                    <a:cubicBezTo>
                      <a:pt x="99" y="72"/>
                      <a:pt x="94" y="74"/>
                      <a:pt x="90" y="74"/>
                    </a:cubicBezTo>
                    <a:cubicBezTo>
                      <a:pt x="71" y="74"/>
                      <a:pt x="57" y="66"/>
                      <a:pt x="41" y="66"/>
                    </a:cubicBezTo>
                    <a:cubicBezTo>
                      <a:pt x="35" y="66"/>
                      <a:pt x="24" y="54"/>
                      <a:pt x="17" y="50"/>
                    </a:cubicBezTo>
                    <a:cubicBezTo>
                      <a:pt x="32" y="46"/>
                      <a:pt x="36" y="41"/>
                      <a:pt x="50" y="36"/>
                    </a:cubicBezTo>
                    <a:cubicBezTo>
                      <a:pt x="46" y="36"/>
                      <a:pt x="35" y="36"/>
                      <a:pt x="32" y="36"/>
                    </a:cubicBezTo>
                    <a:cubicBezTo>
                      <a:pt x="20" y="36"/>
                      <a:pt x="11" y="32"/>
                      <a:pt x="0" y="26"/>
                    </a:cubicBezTo>
                    <a:cubicBezTo>
                      <a:pt x="18" y="21"/>
                      <a:pt x="25" y="0"/>
                      <a:pt x="46" y="0"/>
                    </a:cubicBezTo>
                    <a:cubicBezTo>
                      <a:pt x="58" y="0"/>
                      <a:pt x="65" y="12"/>
                      <a:pt x="72" y="17"/>
                    </a:cubicBezTo>
                    <a:cubicBezTo>
                      <a:pt x="68" y="19"/>
                      <a:pt x="69" y="18"/>
                      <a:pt x="67" y="18"/>
                    </a:cubicBezTo>
                    <a:cubicBezTo>
                      <a:pt x="68" y="23"/>
                      <a:pt x="67" y="24"/>
                      <a:pt x="67" y="27"/>
                    </a:cubicBezTo>
                    <a:cubicBezTo>
                      <a:pt x="67" y="29"/>
                      <a:pt x="62" y="33"/>
                      <a:pt x="59" y="35"/>
                    </a:cubicBezTo>
                    <a:cubicBezTo>
                      <a:pt x="63" y="33"/>
                      <a:pt x="65" y="35"/>
                      <a:pt x="68" y="35"/>
                    </a:cubicBezTo>
                    <a:cubicBezTo>
                      <a:pt x="73" y="35"/>
                      <a:pt x="76" y="39"/>
                      <a:pt x="81" y="39"/>
                    </a:cubicBezTo>
                    <a:cubicBezTo>
                      <a:pt x="84" y="39"/>
                      <a:pt x="87" y="39"/>
                      <a:pt x="90" y="39"/>
                    </a:cubicBezTo>
                    <a:cubicBezTo>
                      <a:pt x="99" y="39"/>
                      <a:pt x="99" y="42"/>
                      <a:pt x="105" y="48"/>
                    </a:cubicBezTo>
                    <a:cubicBezTo>
                      <a:pt x="100" y="51"/>
                      <a:pt x="101" y="52"/>
                      <a:pt x="101" y="57"/>
                    </a:cubicBezTo>
                    <a:cubicBezTo>
                      <a:pt x="101" y="61"/>
                      <a:pt x="95" y="62"/>
                      <a:pt x="92" y="62"/>
                    </a:cubicBezTo>
                    <a:cubicBezTo>
                      <a:pt x="95" y="63"/>
                      <a:pt x="99" y="65"/>
                      <a:pt x="99" y="68"/>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64" name="Freeform 155">
                <a:extLst>
                  <a:ext uri="{FF2B5EF4-FFF2-40B4-BE49-F238E27FC236}">
                    <a16:creationId xmlns:a16="http://schemas.microsoft.com/office/drawing/2014/main" id="{44148DDD-39D4-5F49-B3B4-78A37BD61640}"/>
                  </a:ext>
                </a:extLst>
              </p:cNvPr>
              <p:cNvSpPr>
                <a:spLocks/>
              </p:cNvSpPr>
              <p:nvPr/>
            </p:nvSpPr>
            <p:spPr bwMode="auto">
              <a:xfrm>
                <a:off x="5973763" y="1212850"/>
                <a:ext cx="17463" cy="12700"/>
              </a:xfrm>
              <a:custGeom>
                <a:avLst/>
                <a:gdLst/>
                <a:ahLst/>
                <a:cxnLst>
                  <a:cxn ang="0">
                    <a:pos x="0" y="5"/>
                  </a:cxn>
                  <a:cxn ang="0">
                    <a:pos x="7" y="0"/>
                  </a:cxn>
                  <a:cxn ang="0">
                    <a:pos x="13" y="0"/>
                  </a:cxn>
                  <a:cxn ang="0">
                    <a:pos x="5" y="9"/>
                  </a:cxn>
                  <a:cxn ang="0">
                    <a:pos x="0" y="5"/>
                  </a:cxn>
                </a:cxnLst>
                <a:rect l="0" t="0" r="r" b="b"/>
                <a:pathLst>
                  <a:path w="13" h="9">
                    <a:moveTo>
                      <a:pt x="0" y="5"/>
                    </a:moveTo>
                    <a:cubicBezTo>
                      <a:pt x="3" y="3"/>
                      <a:pt x="5" y="1"/>
                      <a:pt x="7" y="0"/>
                    </a:cubicBezTo>
                    <a:cubicBezTo>
                      <a:pt x="13" y="0"/>
                      <a:pt x="13" y="0"/>
                      <a:pt x="13" y="0"/>
                    </a:cubicBezTo>
                    <a:cubicBezTo>
                      <a:pt x="12" y="6"/>
                      <a:pt x="10" y="9"/>
                      <a:pt x="5" y="9"/>
                    </a:cubicBezTo>
                    <a:cubicBezTo>
                      <a:pt x="2" y="9"/>
                      <a:pt x="1" y="7"/>
                      <a:pt x="0" y="5"/>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65" name="Freeform 156">
                <a:extLst>
                  <a:ext uri="{FF2B5EF4-FFF2-40B4-BE49-F238E27FC236}">
                    <a16:creationId xmlns:a16="http://schemas.microsoft.com/office/drawing/2014/main" id="{B5725CB2-94F6-CE46-AB37-F9E5F62DFD01}"/>
                  </a:ext>
                </a:extLst>
              </p:cNvPr>
              <p:cNvSpPr>
                <a:spLocks/>
              </p:cNvSpPr>
              <p:nvPr/>
            </p:nvSpPr>
            <p:spPr bwMode="auto">
              <a:xfrm>
                <a:off x="5886450" y="1060450"/>
                <a:ext cx="23813" cy="7938"/>
              </a:xfrm>
              <a:custGeom>
                <a:avLst/>
                <a:gdLst/>
                <a:ahLst/>
                <a:cxnLst>
                  <a:cxn ang="0">
                    <a:pos x="18" y="4"/>
                  </a:cxn>
                  <a:cxn ang="0">
                    <a:pos x="0" y="0"/>
                  </a:cxn>
                  <a:cxn ang="0">
                    <a:pos x="16" y="0"/>
                  </a:cxn>
                  <a:cxn ang="0">
                    <a:pos x="18" y="4"/>
                  </a:cxn>
                </a:cxnLst>
                <a:rect l="0" t="0" r="r" b="b"/>
                <a:pathLst>
                  <a:path w="18" h="6">
                    <a:moveTo>
                      <a:pt x="18" y="4"/>
                    </a:moveTo>
                    <a:cubicBezTo>
                      <a:pt x="11" y="5"/>
                      <a:pt x="3" y="6"/>
                      <a:pt x="0" y="0"/>
                    </a:cubicBezTo>
                    <a:cubicBezTo>
                      <a:pt x="16" y="0"/>
                      <a:pt x="16" y="0"/>
                      <a:pt x="16" y="0"/>
                    </a:cubicBezTo>
                    <a:lnTo>
                      <a:pt x="18" y="4"/>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66" name="Freeform 157">
                <a:extLst>
                  <a:ext uri="{FF2B5EF4-FFF2-40B4-BE49-F238E27FC236}">
                    <a16:creationId xmlns:a16="http://schemas.microsoft.com/office/drawing/2014/main" id="{9FBC4E60-85DE-9C41-B0E2-8D4507470243}"/>
                  </a:ext>
                </a:extLst>
              </p:cNvPr>
              <p:cNvSpPr>
                <a:spLocks/>
              </p:cNvSpPr>
              <p:nvPr/>
            </p:nvSpPr>
            <p:spPr bwMode="auto">
              <a:xfrm>
                <a:off x="6162675" y="1173163"/>
                <a:ext cx="20638" cy="9525"/>
              </a:xfrm>
              <a:custGeom>
                <a:avLst/>
                <a:gdLst/>
                <a:ahLst/>
                <a:cxnLst>
                  <a:cxn ang="0">
                    <a:pos x="15" y="1"/>
                  </a:cxn>
                  <a:cxn ang="0">
                    <a:pos x="9" y="7"/>
                  </a:cxn>
                  <a:cxn ang="0">
                    <a:pos x="0" y="2"/>
                  </a:cxn>
                  <a:cxn ang="0">
                    <a:pos x="15" y="1"/>
                  </a:cxn>
                </a:cxnLst>
                <a:rect l="0" t="0" r="r" b="b"/>
                <a:pathLst>
                  <a:path w="15" h="7">
                    <a:moveTo>
                      <a:pt x="15" y="1"/>
                    </a:moveTo>
                    <a:cubicBezTo>
                      <a:pt x="14" y="4"/>
                      <a:pt x="12" y="7"/>
                      <a:pt x="9" y="7"/>
                    </a:cubicBezTo>
                    <a:cubicBezTo>
                      <a:pt x="4" y="7"/>
                      <a:pt x="1" y="4"/>
                      <a:pt x="0" y="2"/>
                    </a:cubicBezTo>
                    <a:cubicBezTo>
                      <a:pt x="9" y="0"/>
                      <a:pt x="11" y="2"/>
                      <a:pt x="15" y="1"/>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67" name="Freeform 158">
                <a:extLst>
                  <a:ext uri="{FF2B5EF4-FFF2-40B4-BE49-F238E27FC236}">
                    <a16:creationId xmlns:a16="http://schemas.microsoft.com/office/drawing/2014/main" id="{27D3D7C9-EC4D-3C42-9E32-78FC514A740F}"/>
                  </a:ext>
                </a:extLst>
              </p:cNvPr>
              <p:cNvSpPr>
                <a:spLocks/>
              </p:cNvSpPr>
              <p:nvPr/>
            </p:nvSpPr>
            <p:spPr bwMode="auto">
              <a:xfrm>
                <a:off x="5119688" y="1074738"/>
                <a:ext cx="117475" cy="36513"/>
              </a:xfrm>
              <a:custGeom>
                <a:avLst/>
                <a:gdLst/>
                <a:ahLst/>
                <a:cxnLst>
                  <a:cxn ang="0">
                    <a:pos x="76" y="14"/>
                  </a:cxn>
                  <a:cxn ang="0">
                    <a:pos x="58" y="17"/>
                  </a:cxn>
                  <a:cxn ang="0">
                    <a:pos x="49" y="27"/>
                  </a:cxn>
                  <a:cxn ang="0">
                    <a:pos x="44" y="23"/>
                  </a:cxn>
                  <a:cxn ang="0">
                    <a:pos x="44" y="23"/>
                  </a:cxn>
                  <a:cxn ang="0">
                    <a:pos x="32" y="17"/>
                  </a:cxn>
                  <a:cxn ang="0">
                    <a:pos x="41" y="14"/>
                  </a:cxn>
                  <a:cxn ang="0">
                    <a:pos x="33" y="13"/>
                  </a:cxn>
                  <a:cxn ang="0">
                    <a:pos x="40" y="9"/>
                  </a:cxn>
                  <a:cxn ang="0">
                    <a:pos x="30" y="5"/>
                  </a:cxn>
                  <a:cxn ang="0">
                    <a:pos x="10" y="11"/>
                  </a:cxn>
                  <a:cxn ang="0">
                    <a:pos x="0" y="9"/>
                  </a:cxn>
                  <a:cxn ang="0">
                    <a:pos x="34" y="0"/>
                  </a:cxn>
                  <a:cxn ang="0">
                    <a:pos x="60" y="6"/>
                  </a:cxn>
                  <a:cxn ang="0">
                    <a:pos x="76" y="0"/>
                  </a:cxn>
                  <a:cxn ang="0">
                    <a:pos x="89" y="5"/>
                  </a:cxn>
                  <a:cxn ang="0">
                    <a:pos x="78" y="13"/>
                  </a:cxn>
                  <a:cxn ang="0">
                    <a:pos x="73" y="13"/>
                  </a:cxn>
                  <a:cxn ang="0">
                    <a:pos x="73" y="17"/>
                  </a:cxn>
                  <a:cxn ang="0">
                    <a:pos x="76" y="14"/>
                  </a:cxn>
                </a:cxnLst>
                <a:rect l="0" t="0" r="r" b="b"/>
                <a:pathLst>
                  <a:path w="89" h="27">
                    <a:moveTo>
                      <a:pt x="76" y="14"/>
                    </a:moveTo>
                    <a:cubicBezTo>
                      <a:pt x="69" y="19"/>
                      <a:pt x="65" y="13"/>
                      <a:pt x="58" y="17"/>
                    </a:cubicBezTo>
                    <a:cubicBezTo>
                      <a:pt x="54" y="19"/>
                      <a:pt x="53" y="27"/>
                      <a:pt x="49" y="27"/>
                    </a:cubicBezTo>
                    <a:cubicBezTo>
                      <a:pt x="47" y="26"/>
                      <a:pt x="45" y="24"/>
                      <a:pt x="44" y="23"/>
                    </a:cubicBezTo>
                    <a:cubicBezTo>
                      <a:pt x="44" y="23"/>
                      <a:pt x="44" y="23"/>
                      <a:pt x="44" y="23"/>
                    </a:cubicBezTo>
                    <a:cubicBezTo>
                      <a:pt x="38" y="23"/>
                      <a:pt x="33" y="21"/>
                      <a:pt x="32" y="17"/>
                    </a:cubicBezTo>
                    <a:cubicBezTo>
                      <a:pt x="36" y="15"/>
                      <a:pt x="38" y="15"/>
                      <a:pt x="41" y="14"/>
                    </a:cubicBezTo>
                    <a:cubicBezTo>
                      <a:pt x="37" y="14"/>
                      <a:pt x="35" y="13"/>
                      <a:pt x="33" y="13"/>
                    </a:cubicBezTo>
                    <a:cubicBezTo>
                      <a:pt x="36" y="11"/>
                      <a:pt x="38" y="11"/>
                      <a:pt x="40" y="9"/>
                    </a:cubicBezTo>
                    <a:cubicBezTo>
                      <a:pt x="36" y="8"/>
                      <a:pt x="34" y="5"/>
                      <a:pt x="30" y="5"/>
                    </a:cubicBezTo>
                    <a:cubicBezTo>
                      <a:pt x="25" y="5"/>
                      <a:pt x="17" y="11"/>
                      <a:pt x="10" y="11"/>
                    </a:cubicBezTo>
                    <a:cubicBezTo>
                      <a:pt x="7" y="11"/>
                      <a:pt x="4" y="9"/>
                      <a:pt x="0" y="9"/>
                    </a:cubicBezTo>
                    <a:cubicBezTo>
                      <a:pt x="4" y="2"/>
                      <a:pt x="25" y="0"/>
                      <a:pt x="34" y="0"/>
                    </a:cubicBezTo>
                    <a:cubicBezTo>
                      <a:pt x="45" y="0"/>
                      <a:pt x="52" y="6"/>
                      <a:pt x="60" y="6"/>
                    </a:cubicBezTo>
                    <a:cubicBezTo>
                      <a:pt x="67" y="6"/>
                      <a:pt x="70" y="0"/>
                      <a:pt x="76" y="0"/>
                    </a:cubicBezTo>
                    <a:cubicBezTo>
                      <a:pt x="82" y="0"/>
                      <a:pt x="87" y="4"/>
                      <a:pt x="89" y="5"/>
                    </a:cubicBezTo>
                    <a:cubicBezTo>
                      <a:pt x="89" y="13"/>
                      <a:pt x="83" y="9"/>
                      <a:pt x="78" y="13"/>
                    </a:cubicBezTo>
                    <a:cubicBezTo>
                      <a:pt x="76" y="13"/>
                      <a:pt x="75" y="13"/>
                      <a:pt x="73" y="13"/>
                    </a:cubicBezTo>
                    <a:cubicBezTo>
                      <a:pt x="73" y="17"/>
                      <a:pt x="73" y="17"/>
                      <a:pt x="73" y="17"/>
                    </a:cubicBezTo>
                    <a:lnTo>
                      <a:pt x="76" y="14"/>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68" name="Freeform 159">
                <a:extLst>
                  <a:ext uri="{FF2B5EF4-FFF2-40B4-BE49-F238E27FC236}">
                    <a16:creationId xmlns:a16="http://schemas.microsoft.com/office/drawing/2014/main" id="{EE1D9107-9AAC-2449-80B0-83ECF0CDAF37}"/>
                  </a:ext>
                </a:extLst>
              </p:cNvPr>
              <p:cNvSpPr>
                <a:spLocks/>
              </p:cNvSpPr>
              <p:nvPr/>
            </p:nvSpPr>
            <p:spPr bwMode="auto">
              <a:xfrm>
                <a:off x="5427663" y="1052513"/>
                <a:ext cx="41275" cy="26988"/>
              </a:xfrm>
              <a:custGeom>
                <a:avLst/>
                <a:gdLst/>
                <a:ahLst/>
                <a:cxnLst>
                  <a:cxn ang="0">
                    <a:pos x="7" y="20"/>
                  </a:cxn>
                  <a:cxn ang="0">
                    <a:pos x="0" y="13"/>
                  </a:cxn>
                  <a:cxn ang="0">
                    <a:pos x="25" y="0"/>
                  </a:cxn>
                  <a:cxn ang="0">
                    <a:pos x="31" y="14"/>
                  </a:cxn>
                  <a:cxn ang="0">
                    <a:pos x="7" y="20"/>
                  </a:cxn>
                </a:cxnLst>
                <a:rect l="0" t="0" r="r" b="b"/>
                <a:pathLst>
                  <a:path w="31" h="20">
                    <a:moveTo>
                      <a:pt x="7" y="20"/>
                    </a:moveTo>
                    <a:cubicBezTo>
                      <a:pt x="2" y="20"/>
                      <a:pt x="0" y="17"/>
                      <a:pt x="0" y="13"/>
                    </a:cubicBezTo>
                    <a:cubicBezTo>
                      <a:pt x="0" y="7"/>
                      <a:pt x="18" y="0"/>
                      <a:pt x="25" y="0"/>
                    </a:cubicBezTo>
                    <a:cubicBezTo>
                      <a:pt x="31" y="14"/>
                      <a:pt x="31" y="14"/>
                      <a:pt x="31" y="14"/>
                    </a:cubicBezTo>
                    <a:cubicBezTo>
                      <a:pt x="28" y="16"/>
                      <a:pt x="11" y="20"/>
                      <a:pt x="7" y="20"/>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69" name="Freeform 160">
                <a:extLst>
                  <a:ext uri="{FF2B5EF4-FFF2-40B4-BE49-F238E27FC236}">
                    <a16:creationId xmlns:a16="http://schemas.microsoft.com/office/drawing/2014/main" id="{53859FC8-EFE4-4044-B109-B28F10E04B3C}"/>
                  </a:ext>
                </a:extLst>
              </p:cNvPr>
              <p:cNvSpPr>
                <a:spLocks/>
              </p:cNvSpPr>
              <p:nvPr/>
            </p:nvSpPr>
            <p:spPr bwMode="auto">
              <a:xfrm>
                <a:off x="5373688" y="1069975"/>
                <a:ext cx="44450" cy="25400"/>
              </a:xfrm>
              <a:custGeom>
                <a:avLst/>
                <a:gdLst/>
                <a:ahLst/>
                <a:cxnLst>
                  <a:cxn ang="0">
                    <a:pos x="33" y="4"/>
                  </a:cxn>
                  <a:cxn ang="0">
                    <a:pos x="33" y="10"/>
                  </a:cxn>
                  <a:cxn ang="0">
                    <a:pos x="22" y="12"/>
                  </a:cxn>
                  <a:cxn ang="0">
                    <a:pos x="24" y="18"/>
                  </a:cxn>
                  <a:cxn ang="0">
                    <a:pos x="0" y="18"/>
                  </a:cxn>
                  <a:cxn ang="0">
                    <a:pos x="9" y="6"/>
                  </a:cxn>
                  <a:cxn ang="0">
                    <a:pos x="9" y="0"/>
                  </a:cxn>
                  <a:cxn ang="0">
                    <a:pos x="23" y="0"/>
                  </a:cxn>
                  <a:cxn ang="0">
                    <a:pos x="19" y="4"/>
                  </a:cxn>
                  <a:cxn ang="0">
                    <a:pos x="33" y="4"/>
                  </a:cxn>
                </a:cxnLst>
                <a:rect l="0" t="0" r="r" b="b"/>
                <a:pathLst>
                  <a:path w="33" h="20">
                    <a:moveTo>
                      <a:pt x="33" y="4"/>
                    </a:moveTo>
                    <a:cubicBezTo>
                      <a:pt x="33" y="8"/>
                      <a:pt x="33" y="8"/>
                      <a:pt x="33" y="10"/>
                    </a:cubicBezTo>
                    <a:cubicBezTo>
                      <a:pt x="30" y="14"/>
                      <a:pt x="26" y="12"/>
                      <a:pt x="22" y="12"/>
                    </a:cubicBezTo>
                    <a:cubicBezTo>
                      <a:pt x="24" y="18"/>
                      <a:pt x="24" y="18"/>
                      <a:pt x="24" y="18"/>
                    </a:cubicBezTo>
                    <a:cubicBezTo>
                      <a:pt x="22" y="19"/>
                      <a:pt x="0" y="20"/>
                      <a:pt x="0" y="18"/>
                    </a:cubicBezTo>
                    <a:cubicBezTo>
                      <a:pt x="0" y="11"/>
                      <a:pt x="3" y="8"/>
                      <a:pt x="9" y="6"/>
                    </a:cubicBezTo>
                    <a:cubicBezTo>
                      <a:pt x="8" y="2"/>
                      <a:pt x="9" y="1"/>
                      <a:pt x="9" y="0"/>
                    </a:cubicBezTo>
                    <a:cubicBezTo>
                      <a:pt x="23" y="0"/>
                      <a:pt x="23" y="0"/>
                      <a:pt x="23" y="0"/>
                    </a:cubicBezTo>
                    <a:cubicBezTo>
                      <a:pt x="22" y="2"/>
                      <a:pt x="20" y="4"/>
                      <a:pt x="19" y="4"/>
                    </a:cubicBezTo>
                    <a:cubicBezTo>
                      <a:pt x="22" y="4"/>
                      <a:pt x="29" y="4"/>
                      <a:pt x="33" y="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70" name="Freeform 161">
                <a:extLst>
                  <a:ext uri="{FF2B5EF4-FFF2-40B4-BE49-F238E27FC236}">
                    <a16:creationId xmlns:a16="http://schemas.microsoft.com/office/drawing/2014/main" id="{37154127-156A-BC49-9679-00E951F49AF9}"/>
                  </a:ext>
                </a:extLst>
              </p:cNvPr>
              <p:cNvSpPr>
                <a:spLocks/>
              </p:cNvSpPr>
              <p:nvPr/>
            </p:nvSpPr>
            <p:spPr bwMode="auto">
              <a:xfrm>
                <a:off x="5314950" y="1092200"/>
                <a:ext cx="44450" cy="15875"/>
              </a:xfrm>
              <a:custGeom>
                <a:avLst/>
                <a:gdLst/>
                <a:ahLst/>
                <a:cxnLst>
                  <a:cxn ang="0">
                    <a:pos x="20" y="12"/>
                  </a:cxn>
                  <a:cxn ang="0">
                    <a:pos x="11" y="7"/>
                  </a:cxn>
                  <a:cxn ang="0">
                    <a:pos x="4" y="12"/>
                  </a:cxn>
                  <a:cxn ang="0">
                    <a:pos x="0" y="9"/>
                  </a:cxn>
                  <a:cxn ang="0">
                    <a:pos x="22" y="0"/>
                  </a:cxn>
                  <a:cxn ang="0">
                    <a:pos x="34" y="5"/>
                  </a:cxn>
                  <a:cxn ang="0">
                    <a:pos x="20" y="12"/>
                  </a:cxn>
                </a:cxnLst>
                <a:rect l="0" t="0" r="r" b="b"/>
                <a:pathLst>
                  <a:path w="34" h="12">
                    <a:moveTo>
                      <a:pt x="20" y="12"/>
                    </a:moveTo>
                    <a:cubicBezTo>
                      <a:pt x="17" y="12"/>
                      <a:pt x="14" y="7"/>
                      <a:pt x="11" y="7"/>
                    </a:cubicBezTo>
                    <a:cubicBezTo>
                      <a:pt x="10" y="12"/>
                      <a:pt x="8" y="12"/>
                      <a:pt x="4" y="12"/>
                    </a:cubicBezTo>
                    <a:cubicBezTo>
                      <a:pt x="2" y="12"/>
                      <a:pt x="0" y="10"/>
                      <a:pt x="0" y="9"/>
                    </a:cubicBezTo>
                    <a:cubicBezTo>
                      <a:pt x="0" y="2"/>
                      <a:pt x="17" y="0"/>
                      <a:pt x="22" y="0"/>
                    </a:cubicBezTo>
                    <a:cubicBezTo>
                      <a:pt x="28" y="0"/>
                      <a:pt x="32" y="2"/>
                      <a:pt x="34" y="5"/>
                    </a:cubicBezTo>
                    <a:cubicBezTo>
                      <a:pt x="25" y="5"/>
                      <a:pt x="26" y="12"/>
                      <a:pt x="20" y="12"/>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71" name="Freeform 162">
                <a:extLst>
                  <a:ext uri="{FF2B5EF4-FFF2-40B4-BE49-F238E27FC236}">
                    <a16:creationId xmlns:a16="http://schemas.microsoft.com/office/drawing/2014/main" id="{3E07ED03-EDC3-234F-A321-35D7331BD7A5}"/>
                  </a:ext>
                </a:extLst>
              </p:cNvPr>
              <p:cNvSpPr>
                <a:spLocks/>
              </p:cNvSpPr>
              <p:nvPr/>
            </p:nvSpPr>
            <p:spPr bwMode="auto">
              <a:xfrm>
                <a:off x="5287963" y="1038225"/>
                <a:ext cx="71438" cy="49213"/>
              </a:xfrm>
              <a:custGeom>
                <a:avLst/>
                <a:gdLst/>
                <a:ahLst/>
                <a:cxnLst>
                  <a:cxn ang="0">
                    <a:pos x="40" y="31"/>
                  </a:cxn>
                  <a:cxn ang="0">
                    <a:pos x="22" y="36"/>
                  </a:cxn>
                  <a:cxn ang="0">
                    <a:pos x="0" y="28"/>
                  </a:cxn>
                  <a:cxn ang="0">
                    <a:pos x="6" y="23"/>
                  </a:cxn>
                  <a:cxn ang="0">
                    <a:pos x="24" y="23"/>
                  </a:cxn>
                  <a:cxn ang="0">
                    <a:pos x="17" y="22"/>
                  </a:cxn>
                  <a:cxn ang="0">
                    <a:pos x="17" y="16"/>
                  </a:cxn>
                  <a:cxn ang="0">
                    <a:pos x="43" y="8"/>
                  </a:cxn>
                  <a:cxn ang="0">
                    <a:pos x="51" y="0"/>
                  </a:cxn>
                  <a:cxn ang="0">
                    <a:pos x="52" y="5"/>
                  </a:cxn>
                  <a:cxn ang="0">
                    <a:pos x="48" y="11"/>
                  </a:cxn>
                  <a:cxn ang="0">
                    <a:pos x="28" y="23"/>
                  </a:cxn>
                  <a:cxn ang="0">
                    <a:pos x="53" y="29"/>
                  </a:cxn>
                  <a:cxn ang="0">
                    <a:pos x="40" y="31"/>
                  </a:cxn>
                </a:cxnLst>
                <a:rect l="0" t="0" r="r" b="b"/>
                <a:pathLst>
                  <a:path w="53" h="36">
                    <a:moveTo>
                      <a:pt x="40" y="31"/>
                    </a:moveTo>
                    <a:cubicBezTo>
                      <a:pt x="34" y="31"/>
                      <a:pt x="27" y="36"/>
                      <a:pt x="22" y="36"/>
                    </a:cubicBezTo>
                    <a:cubicBezTo>
                      <a:pt x="19" y="36"/>
                      <a:pt x="1" y="28"/>
                      <a:pt x="0" y="28"/>
                    </a:cubicBezTo>
                    <a:cubicBezTo>
                      <a:pt x="3" y="26"/>
                      <a:pt x="4" y="25"/>
                      <a:pt x="6" y="23"/>
                    </a:cubicBezTo>
                    <a:cubicBezTo>
                      <a:pt x="24" y="23"/>
                      <a:pt x="24" y="23"/>
                      <a:pt x="24" y="23"/>
                    </a:cubicBezTo>
                    <a:cubicBezTo>
                      <a:pt x="19" y="21"/>
                      <a:pt x="21" y="20"/>
                      <a:pt x="17" y="22"/>
                    </a:cubicBezTo>
                    <a:cubicBezTo>
                      <a:pt x="17" y="16"/>
                      <a:pt x="17" y="16"/>
                      <a:pt x="17" y="16"/>
                    </a:cubicBezTo>
                    <a:cubicBezTo>
                      <a:pt x="30" y="16"/>
                      <a:pt x="30" y="8"/>
                      <a:pt x="43" y="8"/>
                    </a:cubicBezTo>
                    <a:cubicBezTo>
                      <a:pt x="44" y="4"/>
                      <a:pt x="47" y="0"/>
                      <a:pt x="51" y="0"/>
                    </a:cubicBezTo>
                    <a:cubicBezTo>
                      <a:pt x="52" y="0"/>
                      <a:pt x="52" y="4"/>
                      <a:pt x="52" y="5"/>
                    </a:cubicBezTo>
                    <a:cubicBezTo>
                      <a:pt x="50" y="7"/>
                      <a:pt x="48" y="9"/>
                      <a:pt x="48" y="11"/>
                    </a:cubicBezTo>
                    <a:cubicBezTo>
                      <a:pt x="41" y="16"/>
                      <a:pt x="32" y="18"/>
                      <a:pt x="28" y="23"/>
                    </a:cubicBezTo>
                    <a:cubicBezTo>
                      <a:pt x="40" y="24"/>
                      <a:pt x="43" y="25"/>
                      <a:pt x="53" y="29"/>
                    </a:cubicBezTo>
                    <a:cubicBezTo>
                      <a:pt x="49" y="32"/>
                      <a:pt x="45" y="31"/>
                      <a:pt x="40" y="31"/>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72" name="Freeform 164">
                <a:extLst>
                  <a:ext uri="{FF2B5EF4-FFF2-40B4-BE49-F238E27FC236}">
                    <a16:creationId xmlns:a16="http://schemas.microsoft.com/office/drawing/2014/main" id="{81B83518-FE64-AB44-BBCD-A3AC0DEE1A99}"/>
                  </a:ext>
                </a:extLst>
              </p:cNvPr>
              <p:cNvSpPr>
                <a:spLocks/>
              </p:cNvSpPr>
              <p:nvPr/>
            </p:nvSpPr>
            <p:spPr bwMode="auto">
              <a:xfrm>
                <a:off x="6675438" y="1244600"/>
                <a:ext cx="128588" cy="49213"/>
              </a:xfrm>
              <a:custGeom>
                <a:avLst/>
                <a:gdLst/>
                <a:ahLst/>
                <a:cxnLst>
                  <a:cxn ang="0">
                    <a:pos x="77" y="29"/>
                  </a:cxn>
                  <a:cxn ang="0">
                    <a:pos x="66" y="34"/>
                  </a:cxn>
                  <a:cxn ang="0">
                    <a:pos x="58" y="29"/>
                  </a:cxn>
                  <a:cxn ang="0">
                    <a:pos x="50" y="32"/>
                  </a:cxn>
                  <a:cxn ang="0">
                    <a:pos x="40" y="36"/>
                  </a:cxn>
                  <a:cxn ang="0">
                    <a:pos x="32" y="31"/>
                  </a:cxn>
                  <a:cxn ang="0">
                    <a:pos x="22" y="38"/>
                  </a:cxn>
                  <a:cxn ang="0">
                    <a:pos x="0" y="18"/>
                  </a:cxn>
                  <a:cxn ang="0">
                    <a:pos x="20" y="0"/>
                  </a:cxn>
                  <a:cxn ang="0">
                    <a:pos x="47" y="15"/>
                  </a:cxn>
                  <a:cxn ang="0">
                    <a:pos x="54" y="3"/>
                  </a:cxn>
                  <a:cxn ang="0">
                    <a:pos x="97" y="15"/>
                  </a:cxn>
                  <a:cxn ang="0">
                    <a:pos x="89" y="29"/>
                  </a:cxn>
                  <a:cxn ang="0">
                    <a:pos x="77" y="29"/>
                  </a:cxn>
                </a:cxnLst>
                <a:rect l="0" t="0" r="r" b="b"/>
                <a:pathLst>
                  <a:path w="97" h="38">
                    <a:moveTo>
                      <a:pt x="77" y="29"/>
                    </a:moveTo>
                    <a:cubicBezTo>
                      <a:pt x="74" y="29"/>
                      <a:pt x="72" y="34"/>
                      <a:pt x="66" y="34"/>
                    </a:cubicBezTo>
                    <a:cubicBezTo>
                      <a:pt x="63" y="34"/>
                      <a:pt x="62" y="29"/>
                      <a:pt x="58" y="29"/>
                    </a:cubicBezTo>
                    <a:cubicBezTo>
                      <a:pt x="55" y="29"/>
                      <a:pt x="53" y="32"/>
                      <a:pt x="50" y="32"/>
                    </a:cubicBezTo>
                    <a:cubicBezTo>
                      <a:pt x="47" y="32"/>
                      <a:pt x="44" y="36"/>
                      <a:pt x="40" y="36"/>
                    </a:cubicBezTo>
                    <a:cubicBezTo>
                      <a:pt x="36" y="36"/>
                      <a:pt x="34" y="34"/>
                      <a:pt x="32" y="31"/>
                    </a:cubicBezTo>
                    <a:cubicBezTo>
                      <a:pt x="29" y="34"/>
                      <a:pt x="27" y="38"/>
                      <a:pt x="22" y="38"/>
                    </a:cubicBezTo>
                    <a:cubicBezTo>
                      <a:pt x="11" y="38"/>
                      <a:pt x="0" y="29"/>
                      <a:pt x="0" y="18"/>
                    </a:cubicBezTo>
                    <a:cubicBezTo>
                      <a:pt x="0" y="8"/>
                      <a:pt x="11" y="0"/>
                      <a:pt x="20" y="0"/>
                    </a:cubicBezTo>
                    <a:cubicBezTo>
                      <a:pt x="34" y="0"/>
                      <a:pt x="35" y="15"/>
                      <a:pt x="47" y="15"/>
                    </a:cubicBezTo>
                    <a:cubicBezTo>
                      <a:pt x="47" y="8"/>
                      <a:pt x="49" y="3"/>
                      <a:pt x="54" y="3"/>
                    </a:cubicBezTo>
                    <a:cubicBezTo>
                      <a:pt x="62" y="3"/>
                      <a:pt x="88" y="12"/>
                      <a:pt x="97" y="15"/>
                    </a:cubicBezTo>
                    <a:cubicBezTo>
                      <a:pt x="95" y="21"/>
                      <a:pt x="89" y="26"/>
                      <a:pt x="89" y="29"/>
                    </a:cubicBezTo>
                    <a:lnTo>
                      <a:pt x="77" y="29"/>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73" name="Freeform 165">
                <a:extLst>
                  <a:ext uri="{FF2B5EF4-FFF2-40B4-BE49-F238E27FC236}">
                    <a16:creationId xmlns:a16="http://schemas.microsoft.com/office/drawing/2014/main" id="{6A262458-221E-2842-833C-DEDD43B1CA58}"/>
                  </a:ext>
                </a:extLst>
              </p:cNvPr>
              <p:cNvSpPr>
                <a:spLocks/>
              </p:cNvSpPr>
              <p:nvPr/>
            </p:nvSpPr>
            <p:spPr bwMode="auto">
              <a:xfrm>
                <a:off x="4924425" y="2252663"/>
                <a:ext cx="34925" cy="17463"/>
              </a:xfrm>
              <a:custGeom>
                <a:avLst/>
                <a:gdLst/>
                <a:ahLst/>
                <a:cxnLst>
                  <a:cxn ang="0">
                    <a:pos x="5" y="13"/>
                  </a:cxn>
                  <a:cxn ang="0">
                    <a:pos x="2" y="11"/>
                  </a:cxn>
                  <a:cxn ang="0">
                    <a:pos x="0" y="9"/>
                  </a:cxn>
                  <a:cxn ang="0">
                    <a:pos x="26" y="0"/>
                  </a:cxn>
                  <a:cxn ang="0">
                    <a:pos x="20" y="4"/>
                  </a:cxn>
                  <a:cxn ang="0">
                    <a:pos x="19" y="8"/>
                  </a:cxn>
                  <a:cxn ang="0">
                    <a:pos x="5" y="13"/>
                  </a:cxn>
                </a:cxnLst>
                <a:rect l="0" t="0" r="r" b="b"/>
                <a:pathLst>
                  <a:path w="26" h="13">
                    <a:moveTo>
                      <a:pt x="5" y="13"/>
                    </a:moveTo>
                    <a:cubicBezTo>
                      <a:pt x="4" y="13"/>
                      <a:pt x="2" y="12"/>
                      <a:pt x="2" y="11"/>
                    </a:cubicBezTo>
                    <a:cubicBezTo>
                      <a:pt x="1" y="11"/>
                      <a:pt x="0" y="9"/>
                      <a:pt x="0" y="9"/>
                    </a:cubicBezTo>
                    <a:cubicBezTo>
                      <a:pt x="7" y="6"/>
                      <a:pt x="18" y="1"/>
                      <a:pt x="26" y="0"/>
                    </a:cubicBezTo>
                    <a:cubicBezTo>
                      <a:pt x="25" y="4"/>
                      <a:pt x="22" y="2"/>
                      <a:pt x="20" y="4"/>
                    </a:cubicBezTo>
                    <a:cubicBezTo>
                      <a:pt x="18" y="4"/>
                      <a:pt x="19" y="7"/>
                      <a:pt x="19" y="8"/>
                    </a:cubicBezTo>
                    <a:cubicBezTo>
                      <a:pt x="18" y="11"/>
                      <a:pt x="9" y="13"/>
                      <a:pt x="5" y="13"/>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74" name="Freeform 166">
                <a:extLst>
                  <a:ext uri="{FF2B5EF4-FFF2-40B4-BE49-F238E27FC236}">
                    <a16:creationId xmlns:a16="http://schemas.microsoft.com/office/drawing/2014/main" id="{AA2588BD-F1E7-214F-A7F6-AF3EEAAAC5C4}"/>
                  </a:ext>
                </a:extLst>
              </p:cNvPr>
              <p:cNvSpPr>
                <a:spLocks/>
              </p:cNvSpPr>
              <p:nvPr/>
            </p:nvSpPr>
            <p:spPr bwMode="auto">
              <a:xfrm>
                <a:off x="5183188" y="1463675"/>
                <a:ext cx="34925" cy="25400"/>
              </a:xfrm>
              <a:custGeom>
                <a:avLst/>
                <a:gdLst/>
                <a:ahLst/>
                <a:cxnLst>
                  <a:cxn ang="0">
                    <a:pos x="5" y="4"/>
                  </a:cxn>
                  <a:cxn ang="0">
                    <a:pos x="11" y="0"/>
                  </a:cxn>
                  <a:cxn ang="0">
                    <a:pos x="26" y="6"/>
                  </a:cxn>
                  <a:cxn ang="0">
                    <a:pos x="26" y="12"/>
                  </a:cxn>
                  <a:cxn ang="0">
                    <a:pos x="8" y="19"/>
                  </a:cxn>
                  <a:cxn ang="0">
                    <a:pos x="0" y="14"/>
                  </a:cxn>
                  <a:cxn ang="0">
                    <a:pos x="5" y="4"/>
                  </a:cxn>
                </a:cxnLst>
                <a:rect l="0" t="0" r="r" b="b"/>
                <a:pathLst>
                  <a:path w="26" h="19">
                    <a:moveTo>
                      <a:pt x="5" y="4"/>
                    </a:moveTo>
                    <a:cubicBezTo>
                      <a:pt x="8" y="4"/>
                      <a:pt x="8" y="0"/>
                      <a:pt x="11" y="0"/>
                    </a:cubicBezTo>
                    <a:cubicBezTo>
                      <a:pt x="17" y="0"/>
                      <a:pt x="20" y="5"/>
                      <a:pt x="26" y="6"/>
                    </a:cubicBezTo>
                    <a:cubicBezTo>
                      <a:pt x="26" y="12"/>
                      <a:pt x="26" y="12"/>
                      <a:pt x="26" y="12"/>
                    </a:cubicBezTo>
                    <a:cubicBezTo>
                      <a:pt x="20" y="15"/>
                      <a:pt x="15" y="19"/>
                      <a:pt x="8" y="19"/>
                    </a:cubicBezTo>
                    <a:cubicBezTo>
                      <a:pt x="2" y="19"/>
                      <a:pt x="0" y="19"/>
                      <a:pt x="0" y="14"/>
                    </a:cubicBezTo>
                    <a:cubicBezTo>
                      <a:pt x="0" y="12"/>
                      <a:pt x="4" y="4"/>
                      <a:pt x="5" y="4"/>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75" name="Freeform 167">
                <a:extLst>
                  <a:ext uri="{FF2B5EF4-FFF2-40B4-BE49-F238E27FC236}">
                    <a16:creationId xmlns:a16="http://schemas.microsoft.com/office/drawing/2014/main" id="{113D2CFA-6C6B-6E4D-A478-8FF1E3AA948A}"/>
                  </a:ext>
                </a:extLst>
              </p:cNvPr>
              <p:cNvSpPr>
                <a:spLocks/>
              </p:cNvSpPr>
              <p:nvPr/>
            </p:nvSpPr>
            <p:spPr bwMode="auto">
              <a:xfrm>
                <a:off x="5359400" y="1433513"/>
                <a:ext cx="26988" cy="25400"/>
              </a:xfrm>
              <a:custGeom>
                <a:avLst/>
                <a:gdLst/>
                <a:ahLst/>
                <a:cxnLst>
                  <a:cxn ang="0">
                    <a:pos x="21" y="17"/>
                  </a:cxn>
                  <a:cxn ang="0">
                    <a:pos x="15" y="19"/>
                  </a:cxn>
                  <a:cxn ang="0">
                    <a:pos x="0" y="8"/>
                  </a:cxn>
                  <a:cxn ang="0">
                    <a:pos x="21" y="17"/>
                  </a:cxn>
                </a:cxnLst>
                <a:rect l="0" t="0" r="r" b="b"/>
                <a:pathLst>
                  <a:path w="21" h="20">
                    <a:moveTo>
                      <a:pt x="21" y="17"/>
                    </a:moveTo>
                    <a:cubicBezTo>
                      <a:pt x="21" y="20"/>
                      <a:pt x="15" y="19"/>
                      <a:pt x="15" y="19"/>
                    </a:cubicBezTo>
                    <a:cubicBezTo>
                      <a:pt x="10" y="19"/>
                      <a:pt x="0" y="14"/>
                      <a:pt x="0" y="8"/>
                    </a:cubicBezTo>
                    <a:cubicBezTo>
                      <a:pt x="0" y="0"/>
                      <a:pt x="21" y="8"/>
                      <a:pt x="21" y="17"/>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76" name="Freeform 168">
                <a:extLst>
                  <a:ext uri="{FF2B5EF4-FFF2-40B4-BE49-F238E27FC236}">
                    <a16:creationId xmlns:a16="http://schemas.microsoft.com/office/drawing/2014/main" id="{C74DDAA2-31C3-A544-B4DB-AA0F82B1E97D}"/>
                  </a:ext>
                </a:extLst>
              </p:cNvPr>
              <p:cNvSpPr>
                <a:spLocks/>
              </p:cNvSpPr>
              <p:nvPr/>
            </p:nvSpPr>
            <p:spPr bwMode="auto">
              <a:xfrm>
                <a:off x="5549900" y="1338263"/>
                <a:ext cx="25400" cy="17463"/>
              </a:xfrm>
              <a:custGeom>
                <a:avLst/>
                <a:gdLst/>
                <a:ahLst/>
                <a:cxnLst>
                  <a:cxn ang="0">
                    <a:pos x="2" y="13"/>
                  </a:cxn>
                  <a:cxn ang="0">
                    <a:pos x="19" y="8"/>
                  </a:cxn>
                  <a:cxn ang="0">
                    <a:pos x="8" y="0"/>
                  </a:cxn>
                  <a:cxn ang="0">
                    <a:pos x="2" y="9"/>
                  </a:cxn>
                  <a:cxn ang="0">
                    <a:pos x="2" y="13"/>
                  </a:cxn>
                </a:cxnLst>
                <a:rect l="0" t="0" r="r" b="b"/>
                <a:pathLst>
                  <a:path w="19" h="13">
                    <a:moveTo>
                      <a:pt x="2" y="13"/>
                    </a:moveTo>
                    <a:cubicBezTo>
                      <a:pt x="7" y="13"/>
                      <a:pt x="17" y="10"/>
                      <a:pt x="19" y="8"/>
                    </a:cubicBezTo>
                    <a:cubicBezTo>
                      <a:pt x="15" y="5"/>
                      <a:pt x="13" y="0"/>
                      <a:pt x="8" y="0"/>
                    </a:cubicBezTo>
                    <a:cubicBezTo>
                      <a:pt x="4" y="0"/>
                      <a:pt x="2" y="5"/>
                      <a:pt x="2" y="9"/>
                    </a:cubicBezTo>
                    <a:cubicBezTo>
                      <a:pt x="2" y="10"/>
                      <a:pt x="0" y="13"/>
                      <a:pt x="2" y="13"/>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77" name="Freeform 169">
                <a:extLst>
                  <a:ext uri="{FF2B5EF4-FFF2-40B4-BE49-F238E27FC236}">
                    <a16:creationId xmlns:a16="http://schemas.microsoft.com/office/drawing/2014/main" id="{82237225-50D9-B040-B0FC-2CDEFB20A338}"/>
                  </a:ext>
                </a:extLst>
              </p:cNvPr>
              <p:cNvSpPr>
                <a:spLocks/>
              </p:cNvSpPr>
              <p:nvPr/>
            </p:nvSpPr>
            <p:spPr bwMode="auto">
              <a:xfrm>
                <a:off x="6727825" y="1320800"/>
                <a:ext cx="53975" cy="22225"/>
              </a:xfrm>
              <a:custGeom>
                <a:avLst/>
                <a:gdLst/>
                <a:ahLst/>
                <a:cxnLst>
                  <a:cxn ang="0">
                    <a:pos x="0" y="13"/>
                  </a:cxn>
                  <a:cxn ang="0">
                    <a:pos x="21" y="0"/>
                  </a:cxn>
                  <a:cxn ang="0">
                    <a:pos x="41" y="17"/>
                  </a:cxn>
                  <a:cxn ang="0">
                    <a:pos x="28" y="17"/>
                  </a:cxn>
                  <a:cxn ang="0">
                    <a:pos x="2" y="11"/>
                  </a:cxn>
                  <a:cxn ang="0">
                    <a:pos x="0" y="13"/>
                  </a:cxn>
                </a:cxnLst>
                <a:rect l="0" t="0" r="r" b="b"/>
                <a:pathLst>
                  <a:path w="41" h="17">
                    <a:moveTo>
                      <a:pt x="0" y="13"/>
                    </a:moveTo>
                    <a:cubicBezTo>
                      <a:pt x="5" y="6"/>
                      <a:pt x="11" y="0"/>
                      <a:pt x="21" y="0"/>
                    </a:cubicBezTo>
                    <a:cubicBezTo>
                      <a:pt x="32" y="0"/>
                      <a:pt x="41" y="7"/>
                      <a:pt x="41" y="17"/>
                    </a:cubicBezTo>
                    <a:cubicBezTo>
                      <a:pt x="28" y="17"/>
                      <a:pt x="28" y="17"/>
                      <a:pt x="28" y="17"/>
                    </a:cubicBezTo>
                    <a:cubicBezTo>
                      <a:pt x="20" y="13"/>
                      <a:pt x="10" y="14"/>
                      <a:pt x="2" y="11"/>
                    </a:cubicBezTo>
                    <a:lnTo>
                      <a:pt x="0" y="13"/>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78" name="Freeform 170">
                <a:extLst>
                  <a:ext uri="{FF2B5EF4-FFF2-40B4-BE49-F238E27FC236}">
                    <a16:creationId xmlns:a16="http://schemas.microsoft.com/office/drawing/2014/main" id="{96536656-7D43-4F4B-B9AC-17A4B9FB90C7}"/>
                  </a:ext>
                </a:extLst>
              </p:cNvPr>
              <p:cNvSpPr>
                <a:spLocks/>
              </p:cNvSpPr>
              <p:nvPr/>
            </p:nvSpPr>
            <p:spPr bwMode="auto">
              <a:xfrm>
                <a:off x="6832600" y="1266825"/>
                <a:ext cx="74613" cy="26988"/>
              </a:xfrm>
              <a:custGeom>
                <a:avLst/>
                <a:gdLst/>
                <a:ahLst/>
                <a:cxnLst>
                  <a:cxn ang="0">
                    <a:pos x="0" y="0"/>
                  </a:cxn>
                  <a:cxn ang="0">
                    <a:pos x="52" y="9"/>
                  </a:cxn>
                  <a:cxn ang="0">
                    <a:pos x="56" y="13"/>
                  </a:cxn>
                  <a:cxn ang="0">
                    <a:pos x="37" y="20"/>
                  </a:cxn>
                  <a:cxn ang="0">
                    <a:pos x="4" y="3"/>
                  </a:cxn>
                  <a:cxn ang="0">
                    <a:pos x="0" y="0"/>
                  </a:cxn>
                </a:cxnLst>
                <a:rect l="0" t="0" r="r" b="b"/>
                <a:pathLst>
                  <a:path w="56" h="20">
                    <a:moveTo>
                      <a:pt x="0" y="0"/>
                    </a:moveTo>
                    <a:cubicBezTo>
                      <a:pt x="4" y="3"/>
                      <a:pt x="50" y="9"/>
                      <a:pt x="52" y="9"/>
                    </a:cubicBezTo>
                    <a:cubicBezTo>
                      <a:pt x="55" y="9"/>
                      <a:pt x="56" y="11"/>
                      <a:pt x="56" y="13"/>
                    </a:cubicBezTo>
                    <a:cubicBezTo>
                      <a:pt x="56" y="18"/>
                      <a:pt x="44" y="20"/>
                      <a:pt x="37" y="20"/>
                    </a:cubicBezTo>
                    <a:cubicBezTo>
                      <a:pt x="25" y="20"/>
                      <a:pt x="4" y="14"/>
                      <a:pt x="4" y="3"/>
                    </a:cubicBezTo>
                    <a:lnTo>
                      <a:pt x="0" y="0"/>
                    </a:ln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79" name="Freeform 171">
                <a:extLst>
                  <a:ext uri="{FF2B5EF4-FFF2-40B4-BE49-F238E27FC236}">
                    <a16:creationId xmlns:a16="http://schemas.microsoft.com/office/drawing/2014/main" id="{ACB8E1E8-3510-1E4A-B9FA-0E4B5785A6C3}"/>
                  </a:ext>
                </a:extLst>
              </p:cNvPr>
              <p:cNvSpPr>
                <a:spLocks/>
              </p:cNvSpPr>
              <p:nvPr/>
            </p:nvSpPr>
            <p:spPr bwMode="auto">
              <a:xfrm>
                <a:off x="6726238" y="1303338"/>
                <a:ext cx="15875" cy="17463"/>
              </a:xfrm>
              <a:custGeom>
                <a:avLst/>
                <a:gdLst/>
                <a:ahLst/>
                <a:cxnLst>
                  <a:cxn ang="0">
                    <a:pos x="12" y="7"/>
                  </a:cxn>
                  <a:cxn ang="0">
                    <a:pos x="5" y="13"/>
                  </a:cxn>
                  <a:cxn ang="0">
                    <a:pos x="0" y="7"/>
                  </a:cxn>
                  <a:cxn ang="0">
                    <a:pos x="12" y="7"/>
                  </a:cxn>
                </a:cxnLst>
                <a:rect l="0" t="0" r="r" b="b"/>
                <a:pathLst>
                  <a:path w="12" h="13">
                    <a:moveTo>
                      <a:pt x="12" y="7"/>
                    </a:moveTo>
                    <a:cubicBezTo>
                      <a:pt x="12" y="11"/>
                      <a:pt x="8" y="13"/>
                      <a:pt x="5" y="13"/>
                    </a:cubicBezTo>
                    <a:cubicBezTo>
                      <a:pt x="0" y="13"/>
                      <a:pt x="0" y="11"/>
                      <a:pt x="0" y="7"/>
                    </a:cubicBezTo>
                    <a:cubicBezTo>
                      <a:pt x="0" y="0"/>
                      <a:pt x="12" y="1"/>
                      <a:pt x="12" y="7"/>
                    </a:cubicBezTo>
                    <a:close/>
                  </a:path>
                </a:pathLst>
              </a:custGeom>
              <a:grp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grpSp>
      </p:grpSp>
      <p:grpSp>
        <p:nvGrpSpPr>
          <p:cNvPr id="180" name="Group 179">
            <a:extLst>
              <a:ext uri="{FF2B5EF4-FFF2-40B4-BE49-F238E27FC236}">
                <a16:creationId xmlns:a16="http://schemas.microsoft.com/office/drawing/2014/main" id="{E6263CD5-E80A-D64A-B987-880B108ECF8B}"/>
              </a:ext>
            </a:extLst>
          </p:cNvPr>
          <p:cNvGrpSpPr/>
          <p:nvPr/>
        </p:nvGrpSpPr>
        <p:grpSpPr>
          <a:xfrm>
            <a:off x="1178312" y="2751178"/>
            <a:ext cx="9835376" cy="2291753"/>
            <a:chOff x="1177031" y="2751001"/>
            <a:chExt cx="9837938" cy="2292350"/>
          </a:xfrm>
        </p:grpSpPr>
        <p:sp>
          <p:nvSpPr>
            <p:cNvPr id="181" name="Freeform 5">
              <a:extLst>
                <a:ext uri="{FF2B5EF4-FFF2-40B4-BE49-F238E27FC236}">
                  <a16:creationId xmlns:a16="http://schemas.microsoft.com/office/drawing/2014/main" id="{AA2745D4-0709-4E40-B7C7-89DADE0FE6F8}"/>
                </a:ext>
              </a:extLst>
            </p:cNvPr>
            <p:cNvSpPr>
              <a:spLocks/>
            </p:cNvSpPr>
            <p:nvPr/>
          </p:nvSpPr>
          <p:spPr bwMode="auto">
            <a:xfrm>
              <a:off x="1177031" y="2751001"/>
              <a:ext cx="1271588" cy="2292350"/>
            </a:xfrm>
            <a:custGeom>
              <a:avLst/>
              <a:gdLst>
                <a:gd name="T0" fmla="*/ 801 w 801"/>
                <a:gd name="T1" fmla="*/ 720 h 1444"/>
                <a:gd name="T2" fmla="*/ 0 w 801"/>
                <a:gd name="T3" fmla="*/ 1444 h 1444"/>
                <a:gd name="T4" fmla="*/ 191 w 801"/>
                <a:gd name="T5" fmla="*/ 722 h 1444"/>
                <a:gd name="T6" fmla="*/ 19 w 801"/>
                <a:gd name="T7" fmla="*/ 0 h 1444"/>
                <a:gd name="T8" fmla="*/ 801 w 801"/>
                <a:gd name="T9" fmla="*/ 720 h 1444"/>
              </a:gdLst>
              <a:ahLst/>
              <a:cxnLst>
                <a:cxn ang="0">
                  <a:pos x="T0" y="T1"/>
                </a:cxn>
                <a:cxn ang="0">
                  <a:pos x="T2" y="T3"/>
                </a:cxn>
                <a:cxn ang="0">
                  <a:pos x="T4" y="T5"/>
                </a:cxn>
                <a:cxn ang="0">
                  <a:pos x="T6" y="T7"/>
                </a:cxn>
                <a:cxn ang="0">
                  <a:pos x="T8" y="T9"/>
                </a:cxn>
              </a:cxnLst>
              <a:rect l="0" t="0" r="r" b="b"/>
              <a:pathLst>
                <a:path w="801" h="1444">
                  <a:moveTo>
                    <a:pt x="801" y="720"/>
                  </a:moveTo>
                  <a:lnTo>
                    <a:pt x="0" y="1444"/>
                  </a:lnTo>
                  <a:lnTo>
                    <a:pt x="191" y="722"/>
                  </a:lnTo>
                  <a:lnTo>
                    <a:pt x="19" y="0"/>
                  </a:lnTo>
                  <a:lnTo>
                    <a:pt x="801" y="720"/>
                  </a:lnTo>
                  <a:close/>
                </a:path>
              </a:pathLst>
            </a:custGeom>
            <a:solidFill>
              <a:schemeClr val="tx1">
                <a:lumMod val="60000"/>
                <a:lumOff val="40000"/>
              </a:schemeClr>
            </a:solidFill>
            <a:ln w="9525">
              <a:noFill/>
              <a:round/>
              <a:headEnd/>
              <a:tailEnd/>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182" name="Rectangle 181">
              <a:extLst>
                <a:ext uri="{FF2B5EF4-FFF2-40B4-BE49-F238E27FC236}">
                  <a16:creationId xmlns:a16="http://schemas.microsoft.com/office/drawing/2014/main" id="{F8B3CDA5-C768-E246-AAC2-EA5C708575B1}"/>
                </a:ext>
              </a:extLst>
            </p:cNvPr>
            <p:cNvSpPr/>
            <p:nvPr/>
          </p:nvSpPr>
          <p:spPr>
            <a:xfrm flipV="1">
              <a:off x="2340427" y="3870771"/>
              <a:ext cx="7687525" cy="52811"/>
            </a:xfrm>
            <a:prstGeom prst="rect">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83" name="Teardrop 182">
              <a:extLst>
                <a:ext uri="{FF2B5EF4-FFF2-40B4-BE49-F238E27FC236}">
                  <a16:creationId xmlns:a16="http://schemas.microsoft.com/office/drawing/2014/main" id="{1C428A07-8056-FD4F-9D0E-6823CDC26018}"/>
                </a:ext>
              </a:extLst>
            </p:cNvPr>
            <p:cNvSpPr/>
            <p:nvPr/>
          </p:nvSpPr>
          <p:spPr>
            <a:xfrm rot="2626142">
              <a:off x="9792140" y="3285762"/>
              <a:ext cx="1222829" cy="1222829"/>
            </a:xfrm>
            <a:prstGeom prst="teardrop">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grpSp>
      <p:sp useBgFill="1">
        <p:nvSpPr>
          <p:cNvPr id="184" name="Oval 183">
            <a:extLst>
              <a:ext uri="{FF2B5EF4-FFF2-40B4-BE49-F238E27FC236}">
                <a16:creationId xmlns:a16="http://schemas.microsoft.com/office/drawing/2014/main" id="{90EF8ED7-C031-7B41-BC9B-A69279D8F6AE}"/>
              </a:ext>
            </a:extLst>
          </p:cNvPr>
          <p:cNvSpPr/>
          <p:nvPr/>
        </p:nvSpPr>
        <p:spPr>
          <a:xfrm>
            <a:off x="10505327" y="3555065"/>
            <a:ext cx="282956" cy="2829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85" name="Oval 184">
            <a:extLst>
              <a:ext uri="{FF2B5EF4-FFF2-40B4-BE49-F238E27FC236}">
                <a16:creationId xmlns:a16="http://schemas.microsoft.com/office/drawing/2014/main" id="{DD69B370-52D6-AE4C-BE30-BC4A02D97FE5}"/>
              </a:ext>
            </a:extLst>
          </p:cNvPr>
          <p:cNvSpPr/>
          <p:nvPr/>
        </p:nvSpPr>
        <p:spPr>
          <a:xfrm>
            <a:off x="10604348" y="3598650"/>
            <a:ext cx="141477" cy="141477"/>
          </a:xfrm>
          <a:prstGeom prst="ellipse">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86" name="Oval 185">
            <a:extLst>
              <a:ext uri="{FF2B5EF4-FFF2-40B4-BE49-F238E27FC236}">
                <a16:creationId xmlns:a16="http://schemas.microsoft.com/office/drawing/2014/main" id="{3429CC9C-FE8E-C940-935C-0DD4816ED407}"/>
              </a:ext>
            </a:extLst>
          </p:cNvPr>
          <p:cNvSpPr/>
          <p:nvPr/>
        </p:nvSpPr>
        <p:spPr>
          <a:xfrm>
            <a:off x="2901552" y="3543360"/>
            <a:ext cx="639914" cy="63991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87" name="Oval 186">
            <a:extLst>
              <a:ext uri="{FF2B5EF4-FFF2-40B4-BE49-F238E27FC236}">
                <a16:creationId xmlns:a16="http://schemas.microsoft.com/office/drawing/2014/main" id="{43B6A14B-80E6-3A44-87A6-E93F73D5AE71}"/>
              </a:ext>
            </a:extLst>
          </p:cNvPr>
          <p:cNvSpPr/>
          <p:nvPr/>
        </p:nvSpPr>
        <p:spPr>
          <a:xfrm>
            <a:off x="4767583" y="3543360"/>
            <a:ext cx="639914" cy="63991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88" name="Oval 187">
            <a:extLst>
              <a:ext uri="{FF2B5EF4-FFF2-40B4-BE49-F238E27FC236}">
                <a16:creationId xmlns:a16="http://schemas.microsoft.com/office/drawing/2014/main" id="{D5E50FDE-FAF7-484C-BD97-077112694505}"/>
              </a:ext>
            </a:extLst>
          </p:cNvPr>
          <p:cNvSpPr/>
          <p:nvPr/>
        </p:nvSpPr>
        <p:spPr>
          <a:xfrm>
            <a:off x="6666313" y="3543360"/>
            <a:ext cx="639914" cy="63991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89" name="Oval 188">
            <a:extLst>
              <a:ext uri="{FF2B5EF4-FFF2-40B4-BE49-F238E27FC236}">
                <a16:creationId xmlns:a16="http://schemas.microsoft.com/office/drawing/2014/main" id="{6598E2D7-6C83-D54C-8D5D-56E11F32C388}"/>
              </a:ext>
            </a:extLst>
          </p:cNvPr>
          <p:cNvSpPr/>
          <p:nvPr/>
        </p:nvSpPr>
        <p:spPr>
          <a:xfrm>
            <a:off x="8559899" y="3543360"/>
            <a:ext cx="639914" cy="63991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cxnSp>
        <p:nvCxnSpPr>
          <p:cNvPr id="190" name="Straight Connector 189">
            <a:extLst>
              <a:ext uri="{FF2B5EF4-FFF2-40B4-BE49-F238E27FC236}">
                <a16:creationId xmlns:a16="http://schemas.microsoft.com/office/drawing/2014/main" id="{A63FEAE3-52B5-844F-BD5F-635F4FD0D838}"/>
              </a:ext>
            </a:extLst>
          </p:cNvPr>
          <p:cNvCxnSpPr>
            <a:stCxn id="186" idx="2"/>
          </p:cNvCxnSpPr>
          <p:nvPr/>
        </p:nvCxnSpPr>
        <p:spPr>
          <a:xfrm>
            <a:off x="2901553" y="3863317"/>
            <a:ext cx="948128" cy="2003946"/>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a:extLst>
              <a:ext uri="{FF2B5EF4-FFF2-40B4-BE49-F238E27FC236}">
                <a16:creationId xmlns:a16="http://schemas.microsoft.com/office/drawing/2014/main" id="{59665D63-95A7-D748-893C-50E73A0BB11A}"/>
              </a:ext>
            </a:extLst>
          </p:cNvPr>
          <p:cNvCxnSpPr/>
          <p:nvPr/>
        </p:nvCxnSpPr>
        <p:spPr>
          <a:xfrm>
            <a:off x="6704404" y="3870657"/>
            <a:ext cx="966124" cy="2077622"/>
          </a:xfrm>
          <a:prstGeom prst="line">
            <a:avLst/>
          </a:prstGeom>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a:extLst>
              <a:ext uri="{FF2B5EF4-FFF2-40B4-BE49-F238E27FC236}">
                <a16:creationId xmlns:a16="http://schemas.microsoft.com/office/drawing/2014/main" id="{5224DEDF-F41A-594E-A16A-CA2FCCE66D9A}"/>
              </a:ext>
            </a:extLst>
          </p:cNvPr>
          <p:cNvCxnSpPr/>
          <p:nvPr/>
        </p:nvCxnSpPr>
        <p:spPr>
          <a:xfrm>
            <a:off x="4434673" y="1852904"/>
            <a:ext cx="952991" cy="2049380"/>
          </a:xfrm>
          <a:prstGeom prst="line">
            <a:avLst/>
          </a:prstGeom>
          <a:ln w="1905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0BCDB0CD-AF62-1140-A579-76583898DAF7}"/>
              </a:ext>
            </a:extLst>
          </p:cNvPr>
          <p:cNvCxnSpPr/>
          <p:nvPr/>
        </p:nvCxnSpPr>
        <p:spPr>
          <a:xfrm>
            <a:off x="8216450" y="1852904"/>
            <a:ext cx="962834" cy="2070550"/>
          </a:xfrm>
          <a:prstGeom prst="line">
            <a:avLst/>
          </a:prstGeom>
          <a:ln w="19050">
            <a:solidFill>
              <a:schemeClr val="accent5"/>
            </a:solidFill>
          </a:ln>
        </p:spPr>
        <p:style>
          <a:lnRef idx="1">
            <a:schemeClr val="accent1"/>
          </a:lnRef>
          <a:fillRef idx="0">
            <a:schemeClr val="accent1"/>
          </a:fillRef>
          <a:effectRef idx="0">
            <a:schemeClr val="accent1"/>
          </a:effectRef>
          <a:fontRef idx="minor">
            <a:schemeClr val="tx1"/>
          </a:fontRef>
        </p:style>
      </p:cxnSp>
      <p:sp>
        <p:nvSpPr>
          <p:cNvPr id="214" name="Freeform 947">
            <a:extLst>
              <a:ext uri="{FF2B5EF4-FFF2-40B4-BE49-F238E27FC236}">
                <a16:creationId xmlns:a16="http://schemas.microsoft.com/office/drawing/2014/main" id="{BD8EB07C-C2FC-DE44-BB0A-1AA6A7C3D696}"/>
              </a:ext>
            </a:extLst>
          </p:cNvPr>
          <p:cNvSpPr>
            <a:spLocks noChangeAspect="1" noChangeArrowheads="1"/>
          </p:cNvSpPr>
          <p:nvPr/>
        </p:nvSpPr>
        <p:spPr bwMode="auto">
          <a:xfrm>
            <a:off x="3069179" y="3712327"/>
            <a:ext cx="289874" cy="303050"/>
          </a:xfrm>
          <a:custGeom>
            <a:avLst/>
            <a:gdLst>
              <a:gd name="T0" fmla="*/ 193168 w 279041"/>
              <a:gd name="T1" fmla="*/ 213780 h 291739"/>
              <a:gd name="T2" fmla="*/ 193168 w 279041"/>
              <a:gd name="T3" fmla="*/ 222970 h 291739"/>
              <a:gd name="T4" fmla="*/ 159569 w 279041"/>
              <a:gd name="T5" fmla="*/ 218375 h 291739"/>
              <a:gd name="T6" fmla="*/ 34687 w 279041"/>
              <a:gd name="T7" fmla="*/ 213780 h 291739"/>
              <a:gd name="T8" fmla="*/ 146439 w 279041"/>
              <a:gd name="T9" fmla="*/ 218375 h 291739"/>
              <a:gd name="T10" fmla="*/ 34687 w 279041"/>
              <a:gd name="T11" fmla="*/ 222970 h 291739"/>
              <a:gd name="T12" fmla="*/ 34687 w 279041"/>
              <a:gd name="T13" fmla="*/ 213780 h 291739"/>
              <a:gd name="T14" fmla="*/ 210764 w 279041"/>
              <a:gd name="T15" fmla="*/ 183467 h 291739"/>
              <a:gd name="T16" fmla="*/ 210764 w 279041"/>
              <a:gd name="T17" fmla="*/ 192672 h 291739"/>
              <a:gd name="T18" fmla="*/ 159569 w 279041"/>
              <a:gd name="T19" fmla="*/ 187885 h 291739"/>
              <a:gd name="T20" fmla="*/ 93717 w 279041"/>
              <a:gd name="T21" fmla="*/ 183467 h 291739"/>
              <a:gd name="T22" fmla="*/ 133675 w 279041"/>
              <a:gd name="T23" fmla="*/ 187885 h 291739"/>
              <a:gd name="T24" fmla="*/ 93717 w 279041"/>
              <a:gd name="T25" fmla="*/ 192672 h 291739"/>
              <a:gd name="T26" fmla="*/ 93717 w 279041"/>
              <a:gd name="T27" fmla="*/ 183467 h 291739"/>
              <a:gd name="T28" fmla="*/ 199525 w 279041"/>
              <a:gd name="T29" fmla="*/ 154751 h 291739"/>
              <a:gd name="T30" fmla="*/ 199525 w 279041"/>
              <a:gd name="T31" fmla="*/ 163955 h 291739"/>
              <a:gd name="T32" fmla="*/ 159569 w 279041"/>
              <a:gd name="T33" fmla="*/ 159537 h 291739"/>
              <a:gd name="T34" fmla="*/ 93654 w 279041"/>
              <a:gd name="T35" fmla="*/ 154751 h 291739"/>
              <a:gd name="T36" fmla="*/ 144850 w 279041"/>
              <a:gd name="T37" fmla="*/ 159537 h 291739"/>
              <a:gd name="T38" fmla="*/ 93654 w 279041"/>
              <a:gd name="T39" fmla="*/ 163955 h 291739"/>
              <a:gd name="T40" fmla="*/ 93654 w 279041"/>
              <a:gd name="T41" fmla="*/ 154751 h 291739"/>
              <a:gd name="T42" fmla="*/ 39385 w 279041"/>
              <a:gd name="T43" fmla="*/ 183603 h 291739"/>
              <a:gd name="T44" fmla="*/ 68759 w 279041"/>
              <a:gd name="T45" fmla="*/ 133150 h 291739"/>
              <a:gd name="T46" fmla="*/ 163865 w 279041"/>
              <a:gd name="T47" fmla="*/ 124439 h 291739"/>
              <a:gd name="T48" fmla="*/ 215060 w 279041"/>
              <a:gd name="T49" fmla="*/ 129033 h 291739"/>
              <a:gd name="T50" fmla="*/ 163865 w 279041"/>
              <a:gd name="T51" fmla="*/ 133629 h 291739"/>
              <a:gd name="T52" fmla="*/ 163865 w 279041"/>
              <a:gd name="T53" fmla="*/ 124439 h 291739"/>
              <a:gd name="T54" fmla="*/ 140196 w 279041"/>
              <a:gd name="T55" fmla="*/ 124439 h 291739"/>
              <a:gd name="T56" fmla="*/ 140196 w 279041"/>
              <a:gd name="T57" fmla="*/ 133629 h 291739"/>
              <a:gd name="T58" fmla="*/ 89359 w 279041"/>
              <a:gd name="T59" fmla="*/ 129033 h 291739"/>
              <a:gd name="T60" fmla="*/ 34670 w 279041"/>
              <a:gd name="T61" fmla="*/ 124439 h 291739"/>
              <a:gd name="T62" fmla="*/ 77827 w 279041"/>
              <a:gd name="T63" fmla="*/ 128795 h 291739"/>
              <a:gd name="T64" fmla="*/ 73113 w 279041"/>
              <a:gd name="T65" fmla="*/ 192677 h 291739"/>
              <a:gd name="T66" fmla="*/ 30319 w 279041"/>
              <a:gd name="T67" fmla="*/ 187958 h 291739"/>
              <a:gd name="T68" fmla="*/ 34670 w 279041"/>
              <a:gd name="T69" fmla="*/ 124439 h 291739"/>
              <a:gd name="T70" fmla="*/ 210764 w 279041"/>
              <a:gd name="T71" fmla="*/ 95722 h 291739"/>
              <a:gd name="T72" fmla="*/ 210764 w 279041"/>
              <a:gd name="T73" fmla="*/ 104927 h 291739"/>
              <a:gd name="T74" fmla="*/ 159569 w 279041"/>
              <a:gd name="T75" fmla="*/ 100140 h 291739"/>
              <a:gd name="T76" fmla="*/ 34687 w 279041"/>
              <a:gd name="T77" fmla="*/ 95722 h 291739"/>
              <a:gd name="T78" fmla="*/ 146439 w 279041"/>
              <a:gd name="T79" fmla="*/ 100140 h 291739"/>
              <a:gd name="T80" fmla="*/ 34687 w 279041"/>
              <a:gd name="T81" fmla="*/ 104927 h 291739"/>
              <a:gd name="T82" fmla="*/ 34687 w 279041"/>
              <a:gd name="T83" fmla="*/ 95722 h 291739"/>
              <a:gd name="T84" fmla="*/ 244743 w 279041"/>
              <a:gd name="T85" fmla="*/ 252959 h 291739"/>
              <a:gd name="T86" fmla="*/ 44401 w 279041"/>
              <a:gd name="T87" fmla="*/ 257308 h 291739"/>
              <a:gd name="T88" fmla="*/ 271455 w 279041"/>
              <a:gd name="T89" fmla="*/ 284126 h 291739"/>
              <a:gd name="T90" fmla="*/ 244743 w 279041"/>
              <a:gd name="T91" fmla="*/ 44214 h 291739"/>
              <a:gd name="T92" fmla="*/ 39364 w 279041"/>
              <a:gd name="T93" fmla="*/ 65975 h 291739"/>
              <a:gd name="T94" fmla="*/ 207606 w 279041"/>
              <a:gd name="T95" fmla="*/ 39318 h 291739"/>
              <a:gd name="T96" fmla="*/ 34660 w 279041"/>
              <a:gd name="T97" fmla="*/ 30310 h 291739"/>
              <a:gd name="T98" fmla="*/ 216651 w 279041"/>
              <a:gd name="T99" fmla="*/ 34994 h 291739"/>
              <a:gd name="T100" fmla="*/ 212310 w 279041"/>
              <a:gd name="T101" fmla="*/ 74621 h 291739"/>
              <a:gd name="T102" fmla="*/ 30319 w 279041"/>
              <a:gd name="T103" fmla="*/ 70300 h 291739"/>
              <a:gd name="T104" fmla="*/ 34660 w 279041"/>
              <a:gd name="T105" fmla="*/ 30310 h 291739"/>
              <a:gd name="T106" fmla="*/ 9026 w 279041"/>
              <a:gd name="T107" fmla="*/ 248610 h 291739"/>
              <a:gd name="T108" fmla="*/ 236080 w 279041"/>
              <a:gd name="T109" fmla="*/ 8699 h 291739"/>
              <a:gd name="T110" fmla="*/ 4333 w 279041"/>
              <a:gd name="T111" fmla="*/ 0 h 291739"/>
              <a:gd name="T112" fmla="*/ 244743 w 279041"/>
              <a:gd name="T113" fmla="*/ 4347 h 291739"/>
              <a:gd name="T114" fmla="*/ 275786 w 279041"/>
              <a:gd name="T115" fmla="*/ 35516 h 291739"/>
              <a:gd name="T116" fmla="*/ 280479 w 279041"/>
              <a:gd name="T117" fmla="*/ 288475 h 291739"/>
              <a:gd name="T118" fmla="*/ 39708 w 279041"/>
              <a:gd name="T119" fmla="*/ 293185 h 291739"/>
              <a:gd name="T120" fmla="*/ 35374 w 279041"/>
              <a:gd name="T121" fmla="*/ 257308 h 291739"/>
              <a:gd name="T122" fmla="*/ 0 w 279041"/>
              <a:gd name="T123" fmla="*/ 252959 h 291739"/>
              <a:gd name="T124" fmla="*/ 4333 w 279041"/>
              <a:gd name="T125" fmla="*/ 0 h 29173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79041" h="291739">
                <a:moveTo>
                  <a:pt x="163063" y="212725"/>
                </a:moveTo>
                <a:lnTo>
                  <a:pt x="192177" y="212725"/>
                </a:lnTo>
                <a:cubicBezTo>
                  <a:pt x="194694" y="212725"/>
                  <a:pt x="196491" y="215011"/>
                  <a:pt x="196491" y="217297"/>
                </a:cubicBezTo>
                <a:cubicBezTo>
                  <a:pt x="196491" y="219964"/>
                  <a:pt x="194694" y="221869"/>
                  <a:pt x="192177" y="221869"/>
                </a:cubicBezTo>
                <a:lnTo>
                  <a:pt x="163063" y="221869"/>
                </a:lnTo>
                <a:cubicBezTo>
                  <a:pt x="160547" y="221869"/>
                  <a:pt x="158750" y="219964"/>
                  <a:pt x="158750" y="217297"/>
                </a:cubicBezTo>
                <a:cubicBezTo>
                  <a:pt x="158750" y="215011"/>
                  <a:pt x="160547" y="212725"/>
                  <a:pt x="163063" y="212725"/>
                </a:cubicBezTo>
                <a:close/>
                <a:moveTo>
                  <a:pt x="34509" y="212725"/>
                </a:moveTo>
                <a:lnTo>
                  <a:pt x="140980" y="212725"/>
                </a:lnTo>
                <a:cubicBezTo>
                  <a:pt x="143515" y="212725"/>
                  <a:pt x="145688" y="215011"/>
                  <a:pt x="145688" y="217297"/>
                </a:cubicBezTo>
                <a:cubicBezTo>
                  <a:pt x="145688" y="219964"/>
                  <a:pt x="143515" y="221869"/>
                  <a:pt x="140980" y="221869"/>
                </a:cubicBezTo>
                <a:lnTo>
                  <a:pt x="34509" y="221869"/>
                </a:lnTo>
                <a:cubicBezTo>
                  <a:pt x="32336" y="221869"/>
                  <a:pt x="30163" y="219964"/>
                  <a:pt x="30163" y="217297"/>
                </a:cubicBezTo>
                <a:cubicBezTo>
                  <a:pt x="30163" y="215011"/>
                  <a:pt x="32336" y="212725"/>
                  <a:pt x="34509" y="212725"/>
                </a:cubicBezTo>
                <a:close/>
                <a:moveTo>
                  <a:pt x="163024" y="182562"/>
                </a:moveTo>
                <a:lnTo>
                  <a:pt x="209683" y="182562"/>
                </a:lnTo>
                <a:cubicBezTo>
                  <a:pt x="211820" y="182562"/>
                  <a:pt x="213957" y="184760"/>
                  <a:pt x="213957" y="186958"/>
                </a:cubicBezTo>
                <a:cubicBezTo>
                  <a:pt x="213957" y="189523"/>
                  <a:pt x="211820" y="191721"/>
                  <a:pt x="209683" y="191721"/>
                </a:cubicBezTo>
                <a:lnTo>
                  <a:pt x="163024" y="191721"/>
                </a:lnTo>
                <a:cubicBezTo>
                  <a:pt x="160531" y="191721"/>
                  <a:pt x="158750" y="189523"/>
                  <a:pt x="158750" y="186958"/>
                </a:cubicBezTo>
                <a:cubicBezTo>
                  <a:pt x="158750" y="184760"/>
                  <a:pt x="160531" y="182562"/>
                  <a:pt x="163024" y="182562"/>
                </a:cubicBezTo>
                <a:close/>
                <a:moveTo>
                  <a:pt x="93237" y="182562"/>
                </a:moveTo>
                <a:lnTo>
                  <a:pt x="128291" y="182562"/>
                </a:lnTo>
                <a:cubicBezTo>
                  <a:pt x="130820" y="182562"/>
                  <a:pt x="132989" y="184760"/>
                  <a:pt x="132989" y="186958"/>
                </a:cubicBezTo>
                <a:cubicBezTo>
                  <a:pt x="132989" y="189523"/>
                  <a:pt x="130820" y="191721"/>
                  <a:pt x="128291" y="191721"/>
                </a:cubicBezTo>
                <a:lnTo>
                  <a:pt x="93237" y="191721"/>
                </a:lnTo>
                <a:cubicBezTo>
                  <a:pt x="90707" y="191721"/>
                  <a:pt x="88900" y="189523"/>
                  <a:pt x="88900" y="186958"/>
                </a:cubicBezTo>
                <a:cubicBezTo>
                  <a:pt x="88900" y="184760"/>
                  <a:pt x="90707" y="182562"/>
                  <a:pt x="93237" y="182562"/>
                </a:cubicBezTo>
                <a:close/>
                <a:moveTo>
                  <a:pt x="163087" y="153987"/>
                </a:moveTo>
                <a:lnTo>
                  <a:pt x="198502" y="153987"/>
                </a:lnTo>
                <a:cubicBezTo>
                  <a:pt x="201032" y="153987"/>
                  <a:pt x="202839" y="156185"/>
                  <a:pt x="202839" y="158750"/>
                </a:cubicBezTo>
                <a:cubicBezTo>
                  <a:pt x="202839" y="161314"/>
                  <a:pt x="201032" y="163146"/>
                  <a:pt x="198502" y="163146"/>
                </a:cubicBezTo>
                <a:lnTo>
                  <a:pt x="163087" y="163146"/>
                </a:lnTo>
                <a:cubicBezTo>
                  <a:pt x="160557" y="163146"/>
                  <a:pt x="158750" y="161314"/>
                  <a:pt x="158750" y="158750"/>
                </a:cubicBezTo>
                <a:cubicBezTo>
                  <a:pt x="158750" y="156185"/>
                  <a:pt x="160557" y="153987"/>
                  <a:pt x="163087" y="153987"/>
                </a:cubicBezTo>
                <a:close/>
                <a:moveTo>
                  <a:pt x="93174" y="153987"/>
                </a:moveTo>
                <a:lnTo>
                  <a:pt x="139477" y="153987"/>
                </a:lnTo>
                <a:cubicBezTo>
                  <a:pt x="141970" y="153987"/>
                  <a:pt x="144107" y="156185"/>
                  <a:pt x="144107" y="158750"/>
                </a:cubicBezTo>
                <a:cubicBezTo>
                  <a:pt x="144107" y="161314"/>
                  <a:pt x="141970" y="163146"/>
                  <a:pt x="139477" y="163146"/>
                </a:cubicBezTo>
                <a:lnTo>
                  <a:pt x="93174" y="163146"/>
                </a:lnTo>
                <a:cubicBezTo>
                  <a:pt x="90681" y="163146"/>
                  <a:pt x="88900" y="161314"/>
                  <a:pt x="88900" y="158750"/>
                </a:cubicBezTo>
                <a:cubicBezTo>
                  <a:pt x="88900" y="156185"/>
                  <a:pt x="90681" y="153987"/>
                  <a:pt x="93174" y="153987"/>
                </a:cubicBezTo>
                <a:close/>
                <a:moveTo>
                  <a:pt x="39183" y="132493"/>
                </a:moveTo>
                <a:lnTo>
                  <a:pt x="39183" y="182697"/>
                </a:lnTo>
                <a:lnTo>
                  <a:pt x="68407" y="182697"/>
                </a:lnTo>
                <a:lnTo>
                  <a:pt x="68407" y="132493"/>
                </a:lnTo>
                <a:lnTo>
                  <a:pt x="39183" y="132493"/>
                </a:lnTo>
                <a:close/>
                <a:moveTo>
                  <a:pt x="163024" y="123825"/>
                </a:moveTo>
                <a:lnTo>
                  <a:pt x="209683" y="123825"/>
                </a:lnTo>
                <a:cubicBezTo>
                  <a:pt x="211820" y="123825"/>
                  <a:pt x="213957" y="126111"/>
                  <a:pt x="213957" y="128397"/>
                </a:cubicBezTo>
                <a:cubicBezTo>
                  <a:pt x="213957" y="131064"/>
                  <a:pt x="211820" y="132969"/>
                  <a:pt x="209683" y="132969"/>
                </a:cubicBezTo>
                <a:lnTo>
                  <a:pt x="163024" y="132969"/>
                </a:lnTo>
                <a:cubicBezTo>
                  <a:pt x="160531" y="132969"/>
                  <a:pt x="158750" y="131064"/>
                  <a:pt x="158750" y="128397"/>
                </a:cubicBezTo>
                <a:cubicBezTo>
                  <a:pt x="158750" y="126111"/>
                  <a:pt x="160531" y="123825"/>
                  <a:pt x="163024" y="123825"/>
                </a:cubicBezTo>
                <a:close/>
                <a:moveTo>
                  <a:pt x="93174" y="123825"/>
                </a:moveTo>
                <a:lnTo>
                  <a:pt x="139477" y="123825"/>
                </a:lnTo>
                <a:cubicBezTo>
                  <a:pt x="141970" y="123825"/>
                  <a:pt x="144107" y="126111"/>
                  <a:pt x="144107" y="128397"/>
                </a:cubicBezTo>
                <a:cubicBezTo>
                  <a:pt x="144107" y="131064"/>
                  <a:pt x="141970" y="132969"/>
                  <a:pt x="139477" y="132969"/>
                </a:cubicBezTo>
                <a:lnTo>
                  <a:pt x="93174" y="132969"/>
                </a:lnTo>
                <a:cubicBezTo>
                  <a:pt x="90681" y="132969"/>
                  <a:pt x="88900" y="131064"/>
                  <a:pt x="88900" y="128397"/>
                </a:cubicBezTo>
                <a:cubicBezTo>
                  <a:pt x="88900" y="126111"/>
                  <a:pt x="90681" y="123825"/>
                  <a:pt x="93174" y="123825"/>
                </a:cubicBezTo>
                <a:close/>
                <a:moveTo>
                  <a:pt x="34493" y="123825"/>
                </a:moveTo>
                <a:lnTo>
                  <a:pt x="72737" y="123825"/>
                </a:lnTo>
                <a:cubicBezTo>
                  <a:pt x="75623" y="123825"/>
                  <a:pt x="77427" y="125992"/>
                  <a:pt x="77427" y="128159"/>
                </a:cubicBezTo>
                <a:lnTo>
                  <a:pt x="77427" y="187031"/>
                </a:lnTo>
                <a:cubicBezTo>
                  <a:pt x="77427" y="189559"/>
                  <a:pt x="75623" y="191726"/>
                  <a:pt x="72737" y="191726"/>
                </a:cubicBezTo>
                <a:lnTo>
                  <a:pt x="34493" y="191726"/>
                </a:lnTo>
                <a:cubicBezTo>
                  <a:pt x="32328" y="191726"/>
                  <a:pt x="30163" y="189559"/>
                  <a:pt x="30163" y="187031"/>
                </a:cubicBezTo>
                <a:lnTo>
                  <a:pt x="30163" y="128159"/>
                </a:lnTo>
                <a:cubicBezTo>
                  <a:pt x="30163" y="125992"/>
                  <a:pt x="32328" y="123825"/>
                  <a:pt x="34493" y="123825"/>
                </a:cubicBezTo>
                <a:close/>
                <a:moveTo>
                  <a:pt x="163024" y="95250"/>
                </a:moveTo>
                <a:lnTo>
                  <a:pt x="209683" y="95250"/>
                </a:lnTo>
                <a:cubicBezTo>
                  <a:pt x="211820" y="95250"/>
                  <a:pt x="213957" y="97082"/>
                  <a:pt x="213957" y="99646"/>
                </a:cubicBezTo>
                <a:cubicBezTo>
                  <a:pt x="213957" y="102577"/>
                  <a:pt x="211820" y="104409"/>
                  <a:pt x="209683" y="104409"/>
                </a:cubicBezTo>
                <a:lnTo>
                  <a:pt x="163024" y="104409"/>
                </a:lnTo>
                <a:cubicBezTo>
                  <a:pt x="160531" y="104409"/>
                  <a:pt x="158750" y="102577"/>
                  <a:pt x="158750" y="99646"/>
                </a:cubicBezTo>
                <a:cubicBezTo>
                  <a:pt x="158750" y="97082"/>
                  <a:pt x="160531" y="95250"/>
                  <a:pt x="163024" y="95250"/>
                </a:cubicBezTo>
                <a:close/>
                <a:moveTo>
                  <a:pt x="34509" y="95250"/>
                </a:moveTo>
                <a:lnTo>
                  <a:pt x="140980" y="95250"/>
                </a:lnTo>
                <a:cubicBezTo>
                  <a:pt x="143515" y="95250"/>
                  <a:pt x="145688" y="97082"/>
                  <a:pt x="145688" y="99646"/>
                </a:cubicBezTo>
                <a:cubicBezTo>
                  <a:pt x="145688" y="102577"/>
                  <a:pt x="143515" y="104409"/>
                  <a:pt x="140980" y="104409"/>
                </a:cubicBezTo>
                <a:lnTo>
                  <a:pt x="34509" y="104409"/>
                </a:lnTo>
                <a:cubicBezTo>
                  <a:pt x="32336" y="104409"/>
                  <a:pt x="30163" y="102577"/>
                  <a:pt x="30163" y="99646"/>
                </a:cubicBezTo>
                <a:cubicBezTo>
                  <a:pt x="30163" y="97082"/>
                  <a:pt x="32336" y="95250"/>
                  <a:pt x="34509" y="95250"/>
                </a:cubicBezTo>
                <a:close/>
                <a:moveTo>
                  <a:pt x="243488" y="43995"/>
                </a:moveTo>
                <a:lnTo>
                  <a:pt x="243488" y="251711"/>
                </a:lnTo>
                <a:cubicBezTo>
                  <a:pt x="243488" y="254235"/>
                  <a:pt x="241692" y="256038"/>
                  <a:pt x="239178" y="256038"/>
                </a:cubicBezTo>
                <a:lnTo>
                  <a:pt x="44173" y="256038"/>
                </a:lnTo>
                <a:lnTo>
                  <a:pt x="44173" y="282724"/>
                </a:lnTo>
                <a:lnTo>
                  <a:pt x="270063" y="282724"/>
                </a:lnTo>
                <a:lnTo>
                  <a:pt x="270063" y="43995"/>
                </a:lnTo>
                <a:lnTo>
                  <a:pt x="243488" y="43995"/>
                </a:lnTo>
                <a:close/>
                <a:moveTo>
                  <a:pt x="39162" y="39124"/>
                </a:moveTo>
                <a:lnTo>
                  <a:pt x="39162" y="65650"/>
                </a:lnTo>
                <a:lnTo>
                  <a:pt x="206541" y="65650"/>
                </a:lnTo>
                <a:lnTo>
                  <a:pt x="206541" y="39124"/>
                </a:lnTo>
                <a:lnTo>
                  <a:pt x="39162" y="39124"/>
                </a:lnTo>
                <a:close/>
                <a:moveTo>
                  <a:pt x="34483" y="30162"/>
                </a:moveTo>
                <a:lnTo>
                  <a:pt x="211221" y="30162"/>
                </a:lnTo>
                <a:cubicBezTo>
                  <a:pt x="213380" y="30162"/>
                  <a:pt x="215540" y="32313"/>
                  <a:pt x="215540" y="34822"/>
                </a:cubicBezTo>
                <a:lnTo>
                  <a:pt x="215540" y="69952"/>
                </a:lnTo>
                <a:cubicBezTo>
                  <a:pt x="215540" y="72103"/>
                  <a:pt x="213380" y="74253"/>
                  <a:pt x="211221" y="74253"/>
                </a:cubicBezTo>
                <a:lnTo>
                  <a:pt x="34483" y="74253"/>
                </a:lnTo>
                <a:cubicBezTo>
                  <a:pt x="32323" y="74253"/>
                  <a:pt x="30163" y="72103"/>
                  <a:pt x="30163" y="69952"/>
                </a:cubicBezTo>
                <a:lnTo>
                  <a:pt x="30163" y="34822"/>
                </a:lnTo>
                <a:cubicBezTo>
                  <a:pt x="30163" y="32313"/>
                  <a:pt x="32323" y="30162"/>
                  <a:pt x="34483" y="30162"/>
                </a:cubicBezTo>
                <a:close/>
                <a:moveTo>
                  <a:pt x="8978" y="8655"/>
                </a:moveTo>
                <a:lnTo>
                  <a:pt x="8978" y="247384"/>
                </a:lnTo>
                <a:lnTo>
                  <a:pt x="234869" y="247384"/>
                </a:lnTo>
                <a:lnTo>
                  <a:pt x="234869" y="8655"/>
                </a:lnTo>
                <a:lnTo>
                  <a:pt x="8978" y="8655"/>
                </a:lnTo>
                <a:close/>
                <a:moveTo>
                  <a:pt x="4309" y="0"/>
                </a:moveTo>
                <a:lnTo>
                  <a:pt x="239178" y="0"/>
                </a:lnTo>
                <a:cubicBezTo>
                  <a:pt x="241692" y="0"/>
                  <a:pt x="243488" y="1803"/>
                  <a:pt x="243488" y="4327"/>
                </a:cubicBezTo>
                <a:lnTo>
                  <a:pt x="243488" y="35340"/>
                </a:lnTo>
                <a:lnTo>
                  <a:pt x="274372" y="35340"/>
                </a:lnTo>
                <a:cubicBezTo>
                  <a:pt x="276886" y="35340"/>
                  <a:pt x="279041" y="37144"/>
                  <a:pt x="279041" y="39668"/>
                </a:cubicBezTo>
                <a:lnTo>
                  <a:pt x="279041" y="287051"/>
                </a:lnTo>
                <a:cubicBezTo>
                  <a:pt x="279041" y="289576"/>
                  <a:pt x="276886" y="291739"/>
                  <a:pt x="274372" y="291739"/>
                </a:cubicBezTo>
                <a:lnTo>
                  <a:pt x="39504" y="291739"/>
                </a:lnTo>
                <a:cubicBezTo>
                  <a:pt x="37349" y="291739"/>
                  <a:pt x="35194" y="289576"/>
                  <a:pt x="35194" y="287051"/>
                </a:cubicBezTo>
                <a:lnTo>
                  <a:pt x="35194" y="256038"/>
                </a:lnTo>
                <a:lnTo>
                  <a:pt x="4309" y="256038"/>
                </a:lnTo>
                <a:cubicBezTo>
                  <a:pt x="2155" y="256038"/>
                  <a:pt x="0" y="254235"/>
                  <a:pt x="0" y="251711"/>
                </a:cubicBezTo>
                <a:lnTo>
                  <a:pt x="0" y="4327"/>
                </a:lnTo>
                <a:cubicBezTo>
                  <a:pt x="0" y="1803"/>
                  <a:pt x="2155" y="0"/>
                  <a:pt x="4309" y="0"/>
                </a:cubicBezTo>
                <a:close/>
              </a:path>
            </a:pathLst>
          </a:custGeom>
          <a:solidFill>
            <a:schemeClr val="bg1"/>
          </a:solidFill>
          <a:ln>
            <a:noFill/>
          </a:ln>
          <a:effectLst/>
        </p:spPr>
        <p:txBody>
          <a:bodyPr anchor="ctr"/>
          <a:lstStyle/>
          <a:p>
            <a:endParaRPr lang="en-US" sz="900" dirty="0">
              <a:latin typeface="Roboto Light" panose="02000000000000000000" pitchFamily="2" charset="0"/>
            </a:endParaRPr>
          </a:p>
        </p:txBody>
      </p:sp>
      <p:sp>
        <p:nvSpPr>
          <p:cNvPr id="215" name="Freeform 948">
            <a:extLst>
              <a:ext uri="{FF2B5EF4-FFF2-40B4-BE49-F238E27FC236}">
                <a16:creationId xmlns:a16="http://schemas.microsoft.com/office/drawing/2014/main" id="{26F22C05-D698-8846-8805-8A8570644AA6}"/>
              </a:ext>
            </a:extLst>
          </p:cNvPr>
          <p:cNvSpPr>
            <a:spLocks noChangeAspect="1" noChangeArrowheads="1"/>
          </p:cNvSpPr>
          <p:nvPr/>
        </p:nvSpPr>
        <p:spPr bwMode="auto">
          <a:xfrm>
            <a:off x="4936838" y="3712327"/>
            <a:ext cx="301403" cy="303050"/>
          </a:xfrm>
          <a:custGeom>
            <a:avLst/>
            <a:gdLst>
              <a:gd name="T0" fmla="*/ 227991 w 290404"/>
              <a:gd name="T1" fmla="*/ 199932 h 291739"/>
              <a:gd name="T2" fmla="*/ 198132 w 290404"/>
              <a:gd name="T3" fmla="*/ 229687 h 291739"/>
              <a:gd name="T4" fmla="*/ 249934 w 290404"/>
              <a:gd name="T5" fmla="*/ 282663 h 291739"/>
              <a:gd name="T6" fmla="*/ 260367 w 290404"/>
              <a:gd name="T7" fmla="*/ 282663 h 291739"/>
              <a:gd name="T8" fmla="*/ 279793 w 290404"/>
              <a:gd name="T9" fmla="*/ 262706 h 291739"/>
              <a:gd name="T10" fmla="*/ 281952 w 290404"/>
              <a:gd name="T11" fmla="*/ 257626 h 291739"/>
              <a:gd name="T12" fmla="*/ 279793 w 290404"/>
              <a:gd name="T13" fmla="*/ 252184 h 291739"/>
              <a:gd name="T14" fmla="*/ 196332 w 290404"/>
              <a:gd name="T15" fmla="*/ 183241 h 291739"/>
              <a:gd name="T16" fmla="*/ 189494 w 290404"/>
              <a:gd name="T17" fmla="*/ 191223 h 291739"/>
              <a:gd name="T18" fmla="*/ 181581 w 290404"/>
              <a:gd name="T19" fmla="*/ 198119 h 291739"/>
              <a:gd name="T20" fmla="*/ 199209 w 290404"/>
              <a:gd name="T21" fmla="*/ 215898 h 291739"/>
              <a:gd name="T22" fmla="*/ 214321 w 290404"/>
              <a:gd name="T23" fmla="*/ 201021 h 291739"/>
              <a:gd name="T24" fmla="*/ 111298 w 290404"/>
              <a:gd name="T25" fmla="*/ 57505 h 291739"/>
              <a:gd name="T26" fmla="*/ 115993 w 290404"/>
              <a:gd name="T27" fmla="*/ 62190 h 291739"/>
              <a:gd name="T28" fmla="*/ 111298 w 290404"/>
              <a:gd name="T29" fmla="*/ 66514 h 291739"/>
              <a:gd name="T30" fmla="*/ 66175 w 290404"/>
              <a:gd name="T31" fmla="*/ 111561 h 291739"/>
              <a:gd name="T32" fmla="*/ 61840 w 290404"/>
              <a:gd name="T33" fmla="*/ 116245 h 291739"/>
              <a:gd name="T34" fmla="*/ 57506 w 290404"/>
              <a:gd name="T35" fmla="*/ 111561 h 291739"/>
              <a:gd name="T36" fmla="*/ 111298 w 290404"/>
              <a:gd name="T37" fmla="*/ 57505 h 291739"/>
              <a:gd name="T38" fmla="*/ 112006 w 290404"/>
              <a:gd name="T39" fmla="*/ 40970 h 291739"/>
              <a:gd name="T40" fmla="*/ 61573 w 290404"/>
              <a:gd name="T41" fmla="*/ 61903 h 291739"/>
              <a:gd name="T42" fmla="*/ 61573 w 290404"/>
              <a:gd name="T43" fmla="*/ 162961 h 291739"/>
              <a:gd name="T44" fmla="*/ 112006 w 290404"/>
              <a:gd name="T45" fmla="*/ 184256 h 291739"/>
              <a:gd name="T46" fmla="*/ 162795 w 290404"/>
              <a:gd name="T47" fmla="*/ 162961 h 291739"/>
              <a:gd name="T48" fmla="*/ 183689 w 290404"/>
              <a:gd name="T49" fmla="*/ 112432 h 291739"/>
              <a:gd name="T50" fmla="*/ 162795 w 290404"/>
              <a:gd name="T51" fmla="*/ 61903 h 291739"/>
              <a:gd name="T52" fmla="*/ 112006 w 290404"/>
              <a:gd name="T53" fmla="*/ 40970 h 291739"/>
              <a:gd name="T54" fmla="*/ 112006 w 290404"/>
              <a:gd name="T55" fmla="*/ 31945 h 291739"/>
              <a:gd name="T56" fmla="*/ 168922 w 290404"/>
              <a:gd name="T57" fmla="*/ 55769 h 291739"/>
              <a:gd name="T58" fmla="*/ 192335 w 290404"/>
              <a:gd name="T59" fmla="*/ 112432 h 291739"/>
              <a:gd name="T60" fmla="*/ 168922 w 290404"/>
              <a:gd name="T61" fmla="*/ 169457 h 291739"/>
              <a:gd name="T62" fmla="*/ 112006 w 290404"/>
              <a:gd name="T63" fmla="*/ 192917 h 291739"/>
              <a:gd name="T64" fmla="*/ 55450 w 290404"/>
              <a:gd name="T65" fmla="*/ 169457 h 291739"/>
              <a:gd name="T66" fmla="*/ 55450 w 290404"/>
              <a:gd name="T67" fmla="*/ 55769 h 291739"/>
              <a:gd name="T68" fmla="*/ 112006 w 290404"/>
              <a:gd name="T69" fmla="*/ 31945 h 291739"/>
              <a:gd name="T70" fmla="*/ 110711 w 290404"/>
              <a:gd name="T71" fmla="*/ 8710 h 291739"/>
              <a:gd name="T72" fmla="*/ 38761 w 290404"/>
              <a:gd name="T73" fmla="*/ 38826 h 291739"/>
              <a:gd name="T74" fmla="*/ 38761 w 290404"/>
              <a:gd name="T75" fmla="*/ 184692 h 291739"/>
              <a:gd name="T76" fmla="*/ 183380 w 290404"/>
              <a:gd name="T77" fmla="*/ 184692 h 291739"/>
              <a:gd name="T78" fmla="*/ 213238 w 290404"/>
              <a:gd name="T79" fmla="*/ 111759 h 291739"/>
              <a:gd name="T80" fmla="*/ 183380 w 290404"/>
              <a:gd name="T81" fmla="*/ 38826 h 291739"/>
              <a:gd name="T82" fmla="*/ 110711 w 290404"/>
              <a:gd name="T83" fmla="*/ 8710 h 291739"/>
              <a:gd name="T84" fmla="*/ 110711 w 290404"/>
              <a:gd name="T85" fmla="*/ 0 h 291739"/>
              <a:gd name="T86" fmla="*/ 189494 w 290404"/>
              <a:gd name="T87" fmla="*/ 32655 h 291739"/>
              <a:gd name="T88" fmla="*/ 221871 w 290404"/>
              <a:gd name="T89" fmla="*/ 111759 h 291739"/>
              <a:gd name="T90" fmla="*/ 201728 w 290404"/>
              <a:gd name="T91" fmla="*/ 175983 h 291739"/>
              <a:gd name="T92" fmla="*/ 220435 w 290404"/>
              <a:gd name="T93" fmla="*/ 194854 h 291739"/>
              <a:gd name="T94" fmla="*/ 224751 w 290404"/>
              <a:gd name="T95" fmla="*/ 190498 h 291739"/>
              <a:gd name="T96" fmla="*/ 231227 w 290404"/>
              <a:gd name="T97" fmla="*/ 190498 h 291739"/>
              <a:gd name="T98" fmla="*/ 286266 w 290404"/>
              <a:gd name="T99" fmla="*/ 246016 h 291739"/>
              <a:gd name="T100" fmla="*/ 290944 w 290404"/>
              <a:gd name="T101" fmla="*/ 257626 h 291739"/>
              <a:gd name="T102" fmla="*/ 286266 w 290404"/>
              <a:gd name="T103" fmla="*/ 268874 h 291739"/>
              <a:gd name="T104" fmla="*/ 266482 w 290404"/>
              <a:gd name="T105" fmla="*/ 288832 h 291739"/>
              <a:gd name="T106" fmla="*/ 255330 w 290404"/>
              <a:gd name="T107" fmla="*/ 293548 h 291739"/>
              <a:gd name="T108" fmla="*/ 244179 w 290404"/>
              <a:gd name="T109" fmla="*/ 288832 h 291739"/>
              <a:gd name="T110" fmla="*/ 188776 w 290404"/>
              <a:gd name="T111" fmla="*/ 232952 h 291739"/>
              <a:gd name="T112" fmla="*/ 187699 w 290404"/>
              <a:gd name="T113" fmla="*/ 229687 h 291739"/>
              <a:gd name="T114" fmla="*/ 188776 w 290404"/>
              <a:gd name="T115" fmla="*/ 226784 h 291739"/>
              <a:gd name="T116" fmla="*/ 193454 w 290404"/>
              <a:gd name="T117" fmla="*/ 222430 h 291739"/>
              <a:gd name="T118" fmla="*/ 174388 w 290404"/>
              <a:gd name="T119" fmla="*/ 203561 h 291739"/>
              <a:gd name="T120" fmla="*/ 110711 w 290404"/>
              <a:gd name="T121" fmla="*/ 223881 h 291739"/>
              <a:gd name="T122" fmla="*/ 32646 w 290404"/>
              <a:gd name="T123" fmla="*/ 191223 h 291739"/>
              <a:gd name="T124" fmla="*/ 32646 w 290404"/>
              <a:gd name="T125" fmla="*/ 32655 h 291739"/>
              <a:gd name="T126" fmla="*/ 110711 w 290404"/>
              <a:gd name="T127" fmla="*/ 0 h 291739"/>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60000 65536"/>
              <a:gd name="T190" fmla="*/ 0 60000 65536"/>
              <a:gd name="T191" fmla="*/ 0 60000 65536"/>
            </a:gdLst>
            <a:ahLst/>
            <a:cxnLst>
              <a:cxn ang="T128">
                <a:pos x="T0" y="T1"/>
              </a:cxn>
              <a:cxn ang="T129">
                <a:pos x="T2" y="T3"/>
              </a:cxn>
              <a:cxn ang="T130">
                <a:pos x="T4" y="T5"/>
              </a:cxn>
              <a:cxn ang="T131">
                <a:pos x="T6" y="T7"/>
              </a:cxn>
              <a:cxn ang="T132">
                <a:pos x="T8" y="T9"/>
              </a:cxn>
              <a:cxn ang="T133">
                <a:pos x="T10" y="T11"/>
              </a:cxn>
              <a:cxn ang="T134">
                <a:pos x="T12" y="T13"/>
              </a:cxn>
              <a:cxn ang="T135">
                <a:pos x="T14" y="T15"/>
              </a:cxn>
              <a:cxn ang="T136">
                <a:pos x="T16" y="T17"/>
              </a:cxn>
              <a:cxn ang="T137">
                <a:pos x="T18" y="T19"/>
              </a:cxn>
              <a:cxn ang="T138">
                <a:pos x="T20" y="T21"/>
              </a:cxn>
              <a:cxn ang="T139">
                <a:pos x="T22" y="T23"/>
              </a:cxn>
              <a:cxn ang="T140">
                <a:pos x="T24" y="T25"/>
              </a:cxn>
              <a:cxn ang="T141">
                <a:pos x="T26" y="T27"/>
              </a:cxn>
              <a:cxn ang="T142">
                <a:pos x="T28" y="T29"/>
              </a:cxn>
              <a:cxn ang="T143">
                <a:pos x="T30" y="T31"/>
              </a:cxn>
              <a:cxn ang="T144">
                <a:pos x="T32" y="T33"/>
              </a:cxn>
              <a:cxn ang="T145">
                <a:pos x="T34" y="T35"/>
              </a:cxn>
              <a:cxn ang="T146">
                <a:pos x="T36" y="T37"/>
              </a:cxn>
              <a:cxn ang="T147">
                <a:pos x="T38" y="T39"/>
              </a:cxn>
              <a:cxn ang="T148">
                <a:pos x="T40" y="T41"/>
              </a:cxn>
              <a:cxn ang="T149">
                <a:pos x="T42" y="T43"/>
              </a:cxn>
              <a:cxn ang="T150">
                <a:pos x="T44" y="T45"/>
              </a:cxn>
              <a:cxn ang="T151">
                <a:pos x="T46" y="T47"/>
              </a:cxn>
              <a:cxn ang="T152">
                <a:pos x="T48" y="T49"/>
              </a:cxn>
              <a:cxn ang="T153">
                <a:pos x="T50" y="T51"/>
              </a:cxn>
              <a:cxn ang="T154">
                <a:pos x="T52" y="T53"/>
              </a:cxn>
              <a:cxn ang="T155">
                <a:pos x="T54" y="T55"/>
              </a:cxn>
              <a:cxn ang="T156">
                <a:pos x="T56" y="T57"/>
              </a:cxn>
              <a:cxn ang="T157">
                <a:pos x="T58" y="T59"/>
              </a:cxn>
              <a:cxn ang="T158">
                <a:pos x="T60" y="T61"/>
              </a:cxn>
              <a:cxn ang="T159">
                <a:pos x="T62" y="T63"/>
              </a:cxn>
              <a:cxn ang="T160">
                <a:pos x="T64" y="T65"/>
              </a:cxn>
              <a:cxn ang="T161">
                <a:pos x="T66" y="T67"/>
              </a:cxn>
              <a:cxn ang="T162">
                <a:pos x="T68" y="T69"/>
              </a:cxn>
              <a:cxn ang="T163">
                <a:pos x="T70" y="T71"/>
              </a:cxn>
              <a:cxn ang="T164">
                <a:pos x="T72" y="T73"/>
              </a:cxn>
              <a:cxn ang="T165">
                <a:pos x="T74" y="T75"/>
              </a:cxn>
              <a:cxn ang="T166">
                <a:pos x="T76" y="T77"/>
              </a:cxn>
              <a:cxn ang="T167">
                <a:pos x="T78" y="T79"/>
              </a:cxn>
              <a:cxn ang="T168">
                <a:pos x="T80" y="T81"/>
              </a:cxn>
              <a:cxn ang="T169">
                <a:pos x="T82" y="T83"/>
              </a:cxn>
              <a:cxn ang="T170">
                <a:pos x="T84" y="T85"/>
              </a:cxn>
              <a:cxn ang="T171">
                <a:pos x="T86" y="T87"/>
              </a:cxn>
              <a:cxn ang="T172">
                <a:pos x="T88" y="T89"/>
              </a:cxn>
              <a:cxn ang="T173">
                <a:pos x="T90" y="T91"/>
              </a:cxn>
              <a:cxn ang="T174">
                <a:pos x="T92" y="T93"/>
              </a:cxn>
              <a:cxn ang="T175">
                <a:pos x="T94" y="T95"/>
              </a:cxn>
              <a:cxn ang="T176">
                <a:pos x="T96" y="T97"/>
              </a:cxn>
              <a:cxn ang="T177">
                <a:pos x="T98" y="T99"/>
              </a:cxn>
              <a:cxn ang="T178">
                <a:pos x="T100" y="T101"/>
              </a:cxn>
              <a:cxn ang="T179">
                <a:pos x="T102" y="T103"/>
              </a:cxn>
              <a:cxn ang="T180">
                <a:pos x="T104" y="T105"/>
              </a:cxn>
              <a:cxn ang="T181">
                <a:pos x="T106" y="T107"/>
              </a:cxn>
              <a:cxn ang="T182">
                <a:pos x="T108" y="T109"/>
              </a:cxn>
              <a:cxn ang="T183">
                <a:pos x="T110" y="T111"/>
              </a:cxn>
              <a:cxn ang="T184">
                <a:pos x="T112" y="T113"/>
              </a:cxn>
              <a:cxn ang="T185">
                <a:pos x="T114" y="T115"/>
              </a:cxn>
              <a:cxn ang="T186">
                <a:pos x="T116" y="T117"/>
              </a:cxn>
              <a:cxn ang="T187">
                <a:pos x="T118" y="T119"/>
              </a:cxn>
              <a:cxn ang="T188">
                <a:pos x="T120" y="T121"/>
              </a:cxn>
              <a:cxn ang="T189">
                <a:pos x="T122" y="T123"/>
              </a:cxn>
              <a:cxn ang="T190">
                <a:pos x="T124" y="T125"/>
              </a:cxn>
              <a:cxn ang="T191">
                <a:pos x="T126" y="T127"/>
              </a:cxn>
            </a:cxnLst>
            <a:rect l="0" t="0" r="r" b="b"/>
            <a:pathLst>
              <a:path w="290404" h="291739">
                <a:moveTo>
                  <a:pt x="227566" y="198700"/>
                </a:moveTo>
                <a:lnTo>
                  <a:pt x="197762" y="228271"/>
                </a:lnTo>
                <a:lnTo>
                  <a:pt x="249469" y="280921"/>
                </a:lnTo>
                <a:cubicBezTo>
                  <a:pt x="252701" y="283445"/>
                  <a:pt x="257010" y="283445"/>
                  <a:pt x="259882" y="280921"/>
                </a:cubicBezTo>
                <a:lnTo>
                  <a:pt x="279273" y="261087"/>
                </a:lnTo>
                <a:cubicBezTo>
                  <a:pt x="281068" y="259645"/>
                  <a:pt x="281427" y="257841"/>
                  <a:pt x="281427" y="256038"/>
                </a:cubicBezTo>
                <a:cubicBezTo>
                  <a:pt x="281427" y="254235"/>
                  <a:pt x="281068" y="252072"/>
                  <a:pt x="279273" y="250629"/>
                </a:cubicBezTo>
                <a:lnTo>
                  <a:pt x="227566" y="198700"/>
                </a:lnTo>
                <a:close/>
                <a:moveTo>
                  <a:pt x="195967" y="182112"/>
                </a:moveTo>
                <a:cubicBezTo>
                  <a:pt x="194171" y="184997"/>
                  <a:pt x="191658" y="187160"/>
                  <a:pt x="189144" y="190045"/>
                </a:cubicBezTo>
                <a:cubicBezTo>
                  <a:pt x="186631" y="192570"/>
                  <a:pt x="184117" y="194733"/>
                  <a:pt x="181245" y="196897"/>
                </a:cubicBezTo>
                <a:lnTo>
                  <a:pt x="198839" y="214567"/>
                </a:lnTo>
                <a:lnTo>
                  <a:pt x="213921" y="199782"/>
                </a:lnTo>
                <a:lnTo>
                  <a:pt x="195967" y="182112"/>
                </a:lnTo>
                <a:close/>
                <a:moveTo>
                  <a:pt x="111093" y="57150"/>
                </a:moveTo>
                <a:cubicBezTo>
                  <a:pt x="113976" y="57150"/>
                  <a:pt x="115778" y="59299"/>
                  <a:pt x="115778" y="61806"/>
                </a:cubicBezTo>
                <a:cubicBezTo>
                  <a:pt x="115778" y="63955"/>
                  <a:pt x="113976" y="66104"/>
                  <a:pt x="111093" y="66104"/>
                </a:cubicBezTo>
                <a:cubicBezTo>
                  <a:pt x="86229" y="66104"/>
                  <a:pt x="66050" y="86160"/>
                  <a:pt x="66050" y="110873"/>
                </a:cubicBezTo>
                <a:cubicBezTo>
                  <a:pt x="66050" y="113380"/>
                  <a:pt x="63887" y="115529"/>
                  <a:pt x="61725" y="115529"/>
                </a:cubicBezTo>
                <a:cubicBezTo>
                  <a:pt x="59203" y="115529"/>
                  <a:pt x="57401" y="113380"/>
                  <a:pt x="57401" y="110873"/>
                </a:cubicBezTo>
                <a:cubicBezTo>
                  <a:pt x="57401" y="81504"/>
                  <a:pt x="81545" y="57150"/>
                  <a:pt x="111093" y="57150"/>
                </a:cubicBezTo>
                <a:close/>
                <a:moveTo>
                  <a:pt x="111796" y="40717"/>
                </a:moveTo>
                <a:cubicBezTo>
                  <a:pt x="93099" y="40717"/>
                  <a:pt x="75121" y="48250"/>
                  <a:pt x="61458" y="61522"/>
                </a:cubicBezTo>
                <a:cubicBezTo>
                  <a:pt x="33771" y="89141"/>
                  <a:pt x="33771" y="134696"/>
                  <a:pt x="61458" y="161957"/>
                </a:cubicBezTo>
                <a:cubicBezTo>
                  <a:pt x="75121" y="175587"/>
                  <a:pt x="93099" y="183120"/>
                  <a:pt x="111796" y="183120"/>
                </a:cubicBezTo>
                <a:cubicBezTo>
                  <a:pt x="130853" y="183120"/>
                  <a:pt x="148831" y="175587"/>
                  <a:pt x="162494" y="161957"/>
                </a:cubicBezTo>
                <a:cubicBezTo>
                  <a:pt x="176158" y="149044"/>
                  <a:pt x="183349" y="131109"/>
                  <a:pt x="183349" y="111739"/>
                </a:cubicBezTo>
                <a:cubicBezTo>
                  <a:pt x="183349" y="92728"/>
                  <a:pt x="176158" y="74794"/>
                  <a:pt x="162494" y="61522"/>
                </a:cubicBezTo>
                <a:cubicBezTo>
                  <a:pt x="148831" y="48250"/>
                  <a:pt x="130853" y="40717"/>
                  <a:pt x="111796" y="40717"/>
                </a:cubicBezTo>
                <a:close/>
                <a:moveTo>
                  <a:pt x="111796" y="31750"/>
                </a:moveTo>
                <a:cubicBezTo>
                  <a:pt x="133370" y="31750"/>
                  <a:pt x="153505" y="40359"/>
                  <a:pt x="168607" y="55424"/>
                </a:cubicBezTo>
                <a:cubicBezTo>
                  <a:pt x="183709" y="70489"/>
                  <a:pt x="191979" y="90576"/>
                  <a:pt x="191979" y="111739"/>
                </a:cubicBezTo>
                <a:cubicBezTo>
                  <a:pt x="191979" y="133261"/>
                  <a:pt x="183709" y="153348"/>
                  <a:pt x="168607" y="168413"/>
                </a:cubicBezTo>
                <a:cubicBezTo>
                  <a:pt x="153505" y="183478"/>
                  <a:pt x="133370" y="191728"/>
                  <a:pt x="111796" y="191728"/>
                </a:cubicBezTo>
                <a:cubicBezTo>
                  <a:pt x="90582" y="191728"/>
                  <a:pt x="70447" y="183478"/>
                  <a:pt x="55345" y="168413"/>
                </a:cubicBezTo>
                <a:cubicBezTo>
                  <a:pt x="24063" y="137207"/>
                  <a:pt x="24063" y="86631"/>
                  <a:pt x="55345" y="55424"/>
                </a:cubicBezTo>
                <a:cubicBezTo>
                  <a:pt x="70447" y="40359"/>
                  <a:pt x="90582" y="31750"/>
                  <a:pt x="111796" y="31750"/>
                </a:cubicBezTo>
                <a:close/>
                <a:moveTo>
                  <a:pt x="110506" y="8655"/>
                </a:moveTo>
                <a:cubicBezTo>
                  <a:pt x="83575" y="8655"/>
                  <a:pt x="57722" y="19473"/>
                  <a:pt x="38691" y="38586"/>
                </a:cubicBezTo>
                <a:cubicBezTo>
                  <a:pt x="-1167" y="78615"/>
                  <a:pt x="-1167" y="143526"/>
                  <a:pt x="38691" y="183554"/>
                </a:cubicBezTo>
                <a:cubicBezTo>
                  <a:pt x="78548" y="223583"/>
                  <a:pt x="143182" y="223583"/>
                  <a:pt x="183040" y="183554"/>
                </a:cubicBezTo>
                <a:cubicBezTo>
                  <a:pt x="202071" y="164442"/>
                  <a:pt x="212843" y="138477"/>
                  <a:pt x="212843" y="111070"/>
                </a:cubicBezTo>
                <a:cubicBezTo>
                  <a:pt x="212843" y="83663"/>
                  <a:pt x="202071" y="58059"/>
                  <a:pt x="183040" y="38586"/>
                </a:cubicBezTo>
                <a:cubicBezTo>
                  <a:pt x="163650" y="19473"/>
                  <a:pt x="138155" y="8655"/>
                  <a:pt x="110506" y="8655"/>
                </a:cubicBezTo>
                <a:close/>
                <a:moveTo>
                  <a:pt x="110506" y="0"/>
                </a:moveTo>
                <a:cubicBezTo>
                  <a:pt x="140310" y="0"/>
                  <a:pt x="168318" y="11540"/>
                  <a:pt x="189144" y="32455"/>
                </a:cubicBezTo>
                <a:cubicBezTo>
                  <a:pt x="209971" y="53371"/>
                  <a:pt x="221461" y="81500"/>
                  <a:pt x="221461" y="111070"/>
                </a:cubicBezTo>
                <a:cubicBezTo>
                  <a:pt x="221461" y="134510"/>
                  <a:pt x="214280" y="156508"/>
                  <a:pt x="201353" y="174899"/>
                </a:cubicBezTo>
                <a:lnTo>
                  <a:pt x="220025" y="193652"/>
                </a:lnTo>
                <a:lnTo>
                  <a:pt x="224334" y="189324"/>
                </a:lnTo>
                <a:cubicBezTo>
                  <a:pt x="226129" y="187521"/>
                  <a:pt x="228643" y="187521"/>
                  <a:pt x="230797" y="189324"/>
                </a:cubicBezTo>
                <a:lnTo>
                  <a:pt x="285736" y="244499"/>
                </a:lnTo>
                <a:cubicBezTo>
                  <a:pt x="288609" y="247744"/>
                  <a:pt x="290404" y="251711"/>
                  <a:pt x="290404" y="256038"/>
                </a:cubicBezTo>
                <a:cubicBezTo>
                  <a:pt x="290404" y="260005"/>
                  <a:pt x="288609" y="264333"/>
                  <a:pt x="285736" y="267217"/>
                </a:cubicBezTo>
                <a:lnTo>
                  <a:pt x="265987" y="287051"/>
                </a:lnTo>
                <a:cubicBezTo>
                  <a:pt x="263114" y="289936"/>
                  <a:pt x="258805" y="291739"/>
                  <a:pt x="254855" y="291739"/>
                </a:cubicBezTo>
                <a:cubicBezTo>
                  <a:pt x="250546" y="291739"/>
                  <a:pt x="246597" y="289936"/>
                  <a:pt x="243724" y="287051"/>
                </a:cubicBezTo>
                <a:lnTo>
                  <a:pt x="188426" y="231516"/>
                </a:lnTo>
                <a:cubicBezTo>
                  <a:pt x="187708" y="230795"/>
                  <a:pt x="187349" y="229713"/>
                  <a:pt x="187349" y="228271"/>
                </a:cubicBezTo>
                <a:cubicBezTo>
                  <a:pt x="187349" y="227189"/>
                  <a:pt x="187708" y="226107"/>
                  <a:pt x="188426" y="225386"/>
                </a:cubicBezTo>
                <a:lnTo>
                  <a:pt x="193094" y="221058"/>
                </a:lnTo>
                <a:lnTo>
                  <a:pt x="174063" y="202306"/>
                </a:lnTo>
                <a:cubicBezTo>
                  <a:pt x="155032" y="215649"/>
                  <a:pt x="133128" y="222501"/>
                  <a:pt x="110506" y="222501"/>
                </a:cubicBezTo>
                <a:cubicBezTo>
                  <a:pt x="82498" y="222501"/>
                  <a:pt x="53772" y="211682"/>
                  <a:pt x="32586" y="190045"/>
                </a:cubicBezTo>
                <a:cubicBezTo>
                  <a:pt x="-10862" y="146411"/>
                  <a:pt x="-10862" y="76090"/>
                  <a:pt x="32586" y="32455"/>
                </a:cubicBezTo>
                <a:cubicBezTo>
                  <a:pt x="53413" y="11540"/>
                  <a:pt x="81062" y="0"/>
                  <a:pt x="110506" y="0"/>
                </a:cubicBezTo>
                <a:close/>
              </a:path>
            </a:pathLst>
          </a:custGeom>
          <a:solidFill>
            <a:schemeClr val="bg1"/>
          </a:solidFill>
          <a:ln>
            <a:noFill/>
          </a:ln>
          <a:effectLst/>
        </p:spPr>
        <p:txBody>
          <a:bodyPr anchor="ctr"/>
          <a:lstStyle/>
          <a:p>
            <a:endParaRPr lang="en-US" sz="900" dirty="0">
              <a:latin typeface="Roboto Light" panose="02000000000000000000" pitchFamily="2" charset="0"/>
            </a:endParaRPr>
          </a:p>
        </p:txBody>
      </p:sp>
      <p:sp>
        <p:nvSpPr>
          <p:cNvPr id="216" name="Freeform 949">
            <a:extLst>
              <a:ext uri="{FF2B5EF4-FFF2-40B4-BE49-F238E27FC236}">
                <a16:creationId xmlns:a16="http://schemas.microsoft.com/office/drawing/2014/main" id="{44313213-F7DA-0A49-BFC3-88CE618AE6B3}"/>
              </a:ext>
            </a:extLst>
          </p:cNvPr>
          <p:cNvSpPr>
            <a:spLocks noChangeAspect="1" noChangeArrowheads="1"/>
          </p:cNvSpPr>
          <p:nvPr/>
        </p:nvSpPr>
        <p:spPr bwMode="auto">
          <a:xfrm>
            <a:off x="6834744" y="3686495"/>
            <a:ext cx="303050" cy="303050"/>
          </a:xfrm>
          <a:custGeom>
            <a:avLst/>
            <a:gdLst>
              <a:gd name="T0" fmla="*/ 79858 w 291288"/>
              <a:gd name="T1" fmla="*/ 255812 h 291739"/>
              <a:gd name="T2" fmla="*/ 75474 w 291288"/>
              <a:gd name="T3" fmla="*/ 284478 h 291739"/>
              <a:gd name="T4" fmla="*/ 143406 w 291288"/>
              <a:gd name="T5" fmla="*/ 284478 h 291739"/>
              <a:gd name="T6" fmla="*/ 143406 w 291288"/>
              <a:gd name="T7" fmla="*/ 255812 h 291739"/>
              <a:gd name="T8" fmla="*/ 85336 w 291288"/>
              <a:gd name="T9" fmla="*/ 222066 h 291739"/>
              <a:gd name="T10" fmla="*/ 81318 w 291288"/>
              <a:gd name="T11" fmla="*/ 246741 h 291739"/>
              <a:gd name="T12" fmla="*/ 147789 w 291288"/>
              <a:gd name="T13" fmla="*/ 246741 h 291739"/>
              <a:gd name="T14" fmla="*/ 152171 w 291288"/>
              <a:gd name="T15" fmla="*/ 251458 h 291739"/>
              <a:gd name="T16" fmla="*/ 152171 w 291288"/>
              <a:gd name="T17" fmla="*/ 284478 h 291739"/>
              <a:gd name="T18" fmla="*/ 271965 w 291288"/>
              <a:gd name="T19" fmla="*/ 284478 h 291739"/>
              <a:gd name="T20" fmla="*/ 146694 w 291288"/>
              <a:gd name="T21" fmla="*/ 222066 h 291739"/>
              <a:gd name="T22" fmla="*/ 29457 w 291288"/>
              <a:gd name="T23" fmla="*/ 222066 h 291739"/>
              <a:gd name="T24" fmla="*/ 10466 w 291288"/>
              <a:gd name="T25" fmla="*/ 284478 h 291739"/>
              <a:gd name="T26" fmla="*/ 66343 w 291288"/>
              <a:gd name="T27" fmla="*/ 284478 h 291739"/>
              <a:gd name="T28" fmla="*/ 76570 w 291288"/>
              <a:gd name="T29" fmla="*/ 222066 h 291739"/>
              <a:gd name="T30" fmla="*/ 261740 w 291288"/>
              <a:gd name="T31" fmla="*/ 207553 h 291739"/>
              <a:gd name="T32" fmla="*/ 199284 w 291288"/>
              <a:gd name="T33" fmla="*/ 238758 h 291739"/>
              <a:gd name="T34" fmla="*/ 283651 w 291288"/>
              <a:gd name="T35" fmla="*/ 280486 h 291739"/>
              <a:gd name="T36" fmla="*/ 191251 w 291288"/>
              <a:gd name="T37" fmla="*/ 174896 h 291739"/>
              <a:gd name="T38" fmla="*/ 155094 w 291288"/>
              <a:gd name="T39" fmla="*/ 216624 h 291739"/>
              <a:gd name="T40" fmla="*/ 189425 w 291288"/>
              <a:gd name="T41" fmla="*/ 233315 h 291739"/>
              <a:gd name="T42" fmla="*/ 259181 w 291288"/>
              <a:gd name="T43" fmla="*/ 198844 h 291739"/>
              <a:gd name="T44" fmla="*/ 251875 w 291288"/>
              <a:gd name="T45" fmla="*/ 174896 h 291739"/>
              <a:gd name="T46" fmla="*/ 93371 w 291288"/>
              <a:gd name="T47" fmla="*/ 174896 h 291739"/>
              <a:gd name="T48" fmla="*/ 87162 w 291288"/>
              <a:gd name="T49" fmla="*/ 213358 h 291739"/>
              <a:gd name="T50" fmla="*/ 136831 w 291288"/>
              <a:gd name="T51" fmla="*/ 213358 h 291739"/>
              <a:gd name="T52" fmla="*/ 104327 w 291288"/>
              <a:gd name="T53" fmla="*/ 174896 h 291739"/>
              <a:gd name="T54" fmla="*/ 43699 w 291288"/>
              <a:gd name="T55" fmla="*/ 174896 h 291739"/>
              <a:gd name="T56" fmla="*/ 32013 w 291288"/>
              <a:gd name="T57" fmla="*/ 213358 h 291739"/>
              <a:gd name="T58" fmla="*/ 78032 w 291288"/>
              <a:gd name="T59" fmla="*/ 213358 h 291739"/>
              <a:gd name="T60" fmla="*/ 84241 w 291288"/>
              <a:gd name="T61" fmla="*/ 174896 h 291739"/>
              <a:gd name="T62" fmla="*/ 147789 w 291288"/>
              <a:gd name="T63" fmla="*/ 51841 h 291739"/>
              <a:gd name="T64" fmla="*/ 116832 w 291288"/>
              <a:gd name="T65" fmla="*/ 83062 h 291739"/>
              <a:gd name="T66" fmla="*/ 147789 w 291288"/>
              <a:gd name="T67" fmla="*/ 113919 h 291739"/>
              <a:gd name="T68" fmla="*/ 178746 w 291288"/>
              <a:gd name="T69" fmla="*/ 83062 h 291739"/>
              <a:gd name="T70" fmla="*/ 147789 w 291288"/>
              <a:gd name="T71" fmla="*/ 51841 h 291739"/>
              <a:gd name="T72" fmla="*/ 147789 w 291288"/>
              <a:gd name="T73" fmla="*/ 43127 h 291739"/>
              <a:gd name="T74" fmla="*/ 187850 w 291288"/>
              <a:gd name="T75" fmla="*/ 83062 h 291739"/>
              <a:gd name="T76" fmla="*/ 147789 w 291288"/>
              <a:gd name="T77" fmla="*/ 122632 h 291739"/>
              <a:gd name="T78" fmla="*/ 107727 w 291288"/>
              <a:gd name="T79" fmla="*/ 83062 h 291739"/>
              <a:gd name="T80" fmla="*/ 147789 w 291288"/>
              <a:gd name="T81" fmla="*/ 43127 h 291739"/>
              <a:gd name="T82" fmla="*/ 147789 w 291288"/>
              <a:gd name="T83" fmla="*/ 8710 h 291739"/>
              <a:gd name="T84" fmla="*/ 74014 w 291288"/>
              <a:gd name="T85" fmla="*/ 82005 h 291739"/>
              <a:gd name="T86" fmla="*/ 147789 w 291288"/>
              <a:gd name="T87" fmla="*/ 211543 h 291739"/>
              <a:gd name="T88" fmla="*/ 221198 w 291288"/>
              <a:gd name="T89" fmla="*/ 82005 h 291739"/>
              <a:gd name="T90" fmla="*/ 147789 w 291288"/>
              <a:gd name="T91" fmla="*/ 8710 h 291739"/>
              <a:gd name="T92" fmla="*/ 147789 w 291288"/>
              <a:gd name="T93" fmla="*/ 0 h 291739"/>
              <a:gd name="T94" fmla="*/ 229963 w 291288"/>
              <a:gd name="T95" fmla="*/ 82005 h 291739"/>
              <a:gd name="T96" fmla="*/ 197093 w 291288"/>
              <a:gd name="T97" fmla="*/ 165824 h 291739"/>
              <a:gd name="T98" fmla="*/ 255162 w 291288"/>
              <a:gd name="T99" fmla="*/ 165824 h 291739"/>
              <a:gd name="T100" fmla="*/ 259181 w 291288"/>
              <a:gd name="T101" fmla="*/ 169090 h 291739"/>
              <a:gd name="T102" fmla="*/ 294973 w 291288"/>
              <a:gd name="T103" fmla="*/ 287380 h 291739"/>
              <a:gd name="T104" fmla="*/ 294608 w 291288"/>
              <a:gd name="T105" fmla="*/ 291735 h 291739"/>
              <a:gd name="T106" fmla="*/ 290956 w 291288"/>
              <a:gd name="T107" fmla="*/ 293548 h 291739"/>
              <a:gd name="T108" fmla="*/ 4258 w 291288"/>
              <a:gd name="T109" fmla="*/ 293548 h 291739"/>
              <a:gd name="T110" fmla="*/ 606 w 291288"/>
              <a:gd name="T111" fmla="*/ 291735 h 291739"/>
              <a:gd name="T112" fmla="*/ 241 w 291288"/>
              <a:gd name="T113" fmla="*/ 287380 h 291739"/>
              <a:gd name="T114" fmla="*/ 36031 w 291288"/>
              <a:gd name="T115" fmla="*/ 169090 h 291739"/>
              <a:gd name="T116" fmla="*/ 40413 w 291288"/>
              <a:gd name="T117" fmla="*/ 165824 h 291739"/>
              <a:gd name="T118" fmla="*/ 97753 w 291288"/>
              <a:gd name="T119" fmla="*/ 165824 h 291739"/>
              <a:gd name="T120" fmla="*/ 65248 w 291288"/>
              <a:gd name="T121" fmla="*/ 82005 h 291739"/>
              <a:gd name="T122" fmla="*/ 147789 w 291288"/>
              <a:gd name="T123" fmla="*/ 0 h 2917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1288" h="291739">
                <a:moveTo>
                  <a:pt x="78754" y="254235"/>
                </a:moveTo>
                <a:lnTo>
                  <a:pt x="74431" y="282724"/>
                </a:lnTo>
                <a:lnTo>
                  <a:pt x="141424" y="282724"/>
                </a:lnTo>
                <a:lnTo>
                  <a:pt x="141424" y="254235"/>
                </a:lnTo>
                <a:lnTo>
                  <a:pt x="78754" y="254235"/>
                </a:lnTo>
                <a:close/>
                <a:moveTo>
                  <a:pt x="84156" y="220698"/>
                </a:moveTo>
                <a:lnTo>
                  <a:pt x="80194" y="245220"/>
                </a:lnTo>
                <a:lnTo>
                  <a:pt x="145746" y="245220"/>
                </a:lnTo>
                <a:cubicBezTo>
                  <a:pt x="147907" y="245220"/>
                  <a:pt x="150068" y="247384"/>
                  <a:pt x="150068" y="249908"/>
                </a:cubicBezTo>
                <a:lnTo>
                  <a:pt x="150068" y="282724"/>
                </a:lnTo>
                <a:lnTo>
                  <a:pt x="268205" y="282724"/>
                </a:lnTo>
                <a:lnTo>
                  <a:pt x="144666" y="220698"/>
                </a:lnTo>
                <a:lnTo>
                  <a:pt x="84156" y="220698"/>
                </a:lnTo>
                <a:close/>
                <a:moveTo>
                  <a:pt x="29050" y="220698"/>
                </a:moveTo>
                <a:lnTo>
                  <a:pt x="10321" y="282724"/>
                </a:lnTo>
                <a:lnTo>
                  <a:pt x="65427" y="282724"/>
                </a:lnTo>
                <a:lnTo>
                  <a:pt x="75512" y="220698"/>
                </a:lnTo>
                <a:lnTo>
                  <a:pt x="29050" y="220698"/>
                </a:lnTo>
                <a:close/>
                <a:moveTo>
                  <a:pt x="258120" y="206273"/>
                </a:moveTo>
                <a:lnTo>
                  <a:pt x="196530" y="237286"/>
                </a:lnTo>
                <a:lnTo>
                  <a:pt x="279730" y="278757"/>
                </a:lnTo>
                <a:lnTo>
                  <a:pt x="258120" y="206273"/>
                </a:lnTo>
                <a:close/>
                <a:moveTo>
                  <a:pt x="188607" y="173818"/>
                </a:moveTo>
                <a:cubicBezTo>
                  <a:pt x="174200" y="192930"/>
                  <a:pt x="160153" y="208076"/>
                  <a:pt x="152950" y="215289"/>
                </a:cubicBezTo>
                <a:lnTo>
                  <a:pt x="186806" y="231877"/>
                </a:lnTo>
                <a:lnTo>
                  <a:pt x="255599" y="197618"/>
                </a:lnTo>
                <a:lnTo>
                  <a:pt x="248395" y="173818"/>
                </a:lnTo>
                <a:lnTo>
                  <a:pt x="188607" y="173818"/>
                </a:lnTo>
                <a:close/>
                <a:moveTo>
                  <a:pt x="92080" y="173818"/>
                </a:moveTo>
                <a:lnTo>
                  <a:pt x="85957" y="212043"/>
                </a:lnTo>
                <a:lnTo>
                  <a:pt x="134941" y="212043"/>
                </a:lnTo>
                <a:cubicBezTo>
                  <a:pt x="127377" y="204109"/>
                  <a:pt x="115131" y="190406"/>
                  <a:pt x="102885" y="173818"/>
                </a:cubicBezTo>
                <a:lnTo>
                  <a:pt x="92080" y="173818"/>
                </a:lnTo>
                <a:close/>
                <a:moveTo>
                  <a:pt x="43096" y="173818"/>
                </a:moveTo>
                <a:lnTo>
                  <a:pt x="31571" y="212043"/>
                </a:lnTo>
                <a:lnTo>
                  <a:pt x="76953" y="212043"/>
                </a:lnTo>
                <a:lnTo>
                  <a:pt x="83076" y="173818"/>
                </a:lnTo>
                <a:lnTo>
                  <a:pt x="43096" y="173818"/>
                </a:lnTo>
                <a:close/>
                <a:moveTo>
                  <a:pt x="145746" y="51521"/>
                </a:moveTo>
                <a:cubicBezTo>
                  <a:pt x="128866" y="51521"/>
                  <a:pt x="115217" y="65592"/>
                  <a:pt x="115217" y="82550"/>
                </a:cubicBezTo>
                <a:cubicBezTo>
                  <a:pt x="115217" y="99507"/>
                  <a:pt x="128866" y="113217"/>
                  <a:pt x="145746" y="113217"/>
                </a:cubicBezTo>
                <a:cubicBezTo>
                  <a:pt x="162627" y="113217"/>
                  <a:pt x="176275" y="99507"/>
                  <a:pt x="176275" y="82550"/>
                </a:cubicBezTo>
                <a:cubicBezTo>
                  <a:pt x="176275" y="65592"/>
                  <a:pt x="162627" y="51521"/>
                  <a:pt x="145746" y="51521"/>
                </a:cubicBezTo>
                <a:close/>
                <a:moveTo>
                  <a:pt x="145746" y="42862"/>
                </a:moveTo>
                <a:cubicBezTo>
                  <a:pt x="167296" y="42862"/>
                  <a:pt x="185254" y="60541"/>
                  <a:pt x="185254" y="82550"/>
                </a:cubicBezTo>
                <a:cubicBezTo>
                  <a:pt x="185254" y="104197"/>
                  <a:pt x="167296" y="121876"/>
                  <a:pt x="145746" y="121876"/>
                </a:cubicBezTo>
                <a:cubicBezTo>
                  <a:pt x="123837" y="121876"/>
                  <a:pt x="106238" y="104197"/>
                  <a:pt x="106238" y="82550"/>
                </a:cubicBezTo>
                <a:cubicBezTo>
                  <a:pt x="106238" y="60541"/>
                  <a:pt x="123837" y="42862"/>
                  <a:pt x="145746" y="42862"/>
                </a:cubicBezTo>
                <a:close/>
                <a:moveTo>
                  <a:pt x="145746" y="8655"/>
                </a:moveTo>
                <a:cubicBezTo>
                  <a:pt x="105767" y="8655"/>
                  <a:pt x="72991" y="41471"/>
                  <a:pt x="72991" y="81500"/>
                </a:cubicBezTo>
                <a:cubicBezTo>
                  <a:pt x="72991" y="133428"/>
                  <a:pt x="131339" y="195815"/>
                  <a:pt x="145746" y="210240"/>
                </a:cubicBezTo>
                <a:cubicBezTo>
                  <a:pt x="159793" y="195815"/>
                  <a:pt x="218141" y="133068"/>
                  <a:pt x="218141" y="81500"/>
                </a:cubicBezTo>
                <a:cubicBezTo>
                  <a:pt x="218141" y="41471"/>
                  <a:pt x="185725" y="8655"/>
                  <a:pt x="145746" y="8655"/>
                </a:cubicBezTo>
                <a:close/>
                <a:moveTo>
                  <a:pt x="145746" y="0"/>
                </a:moveTo>
                <a:cubicBezTo>
                  <a:pt x="190408" y="0"/>
                  <a:pt x="226785" y="36422"/>
                  <a:pt x="226785" y="81500"/>
                </a:cubicBezTo>
                <a:cubicBezTo>
                  <a:pt x="226785" y="109628"/>
                  <a:pt x="211658" y="139920"/>
                  <a:pt x="194369" y="164802"/>
                </a:cubicBezTo>
                <a:lnTo>
                  <a:pt x="251637" y="164802"/>
                </a:lnTo>
                <a:cubicBezTo>
                  <a:pt x="253438" y="164802"/>
                  <a:pt x="255239" y="166245"/>
                  <a:pt x="255599" y="168048"/>
                </a:cubicBezTo>
                <a:lnTo>
                  <a:pt x="290896" y="285609"/>
                </a:lnTo>
                <a:cubicBezTo>
                  <a:pt x="291616" y="287051"/>
                  <a:pt x="291256" y="288494"/>
                  <a:pt x="290536" y="289936"/>
                </a:cubicBezTo>
                <a:cubicBezTo>
                  <a:pt x="289455" y="291018"/>
                  <a:pt x="288375" y="291739"/>
                  <a:pt x="286934" y="291739"/>
                </a:cubicBezTo>
                <a:lnTo>
                  <a:pt x="4198" y="291739"/>
                </a:lnTo>
                <a:cubicBezTo>
                  <a:pt x="3117" y="291739"/>
                  <a:pt x="1677" y="291018"/>
                  <a:pt x="596" y="289936"/>
                </a:cubicBezTo>
                <a:cubicBezTo>
                  <a:pt x="-124" y="288494"/>
                  <a:pt x="-124" y="287051"/>
                  <a:pt x="236" y="285609"/>
                </a:cubicBezTo>
                <a:lnTo>
                  <a:pt x="35533" y="168048"/>
                </a:lnTo>
                <a:cubicBezTo>
                  <a:pt x="36253" y="166245"/>
                  <a:pt x="37694" y="164802"/>
                  <a:pt x="39855" y="164802"/>
                </a:cubicBezTo>
                <a:lnTo>
                  <a:pt x="96402" y="164802"/>
                </a:lnTo>
                <a:cubicBezTo>
                  <a:pt x="79834" y="139920"/>
                  <a:pt x="64347" y="109628"/>
                  <a:pt x="64347" y="81500"/>
                </a:cubicBezTo>
                <a:cubicBezTo>
                  <a:pt x="64347" y="36422"/>
                  <a:pt x="100724" y="0"/>
                  <a:pt x="145746" y="0"/>
                </a:cubicBezTo>
                <a:close/>
              </a:path>
            </a:pathLst>
          </a:custGeom>
          <a:solidFill>
            <a:schemeClr val="bg1"/>
          </a:solidFill>
          <a:ln>
            <a:noFill/>
          </a:ln>
          <a:effectLst/>
        </p:spPr>
        <p:txBody>
          <a:bodyPr anchor="ctr"/>
          <a:lstStyle/>
          <a:p>
            <a:endParaRPr lang="en-US" sz="900" dirty="0">
              <a:latin typeface="Roboto Light" panose="02000000000000000000" pitchFamily="2" charset="0"/>
            </a:endParaRPr>
          </a:p>
        </p:txBody>
      </p:sp>
      <p:sp>
        <p:nvSpPr>
          <p:cNvPr id="217" name="Freeform 950">
            <a:extLst>
              <a:ext uri="{FF2B5EF4-FFF2-40B4-BE49-F238E27FC236}">
                <a16:creationId xmlns:a16="http://schemas.microsoft.com/office/drawing/2014/main" id="{5D228963-E264-924A-8119-CBF9447BC9FD}"/>
              </a:ext>
            </a:extLst>
          </p:cNvPr>
          <p:cNvSpPr>
            <a:spLocks noChangeAspect="1" noChangeArrowheads="1"/>
          </p:cNvSpPr>
          <p:nvPr/>
        </p:nvSpPr>
        <p:spPr bwMode="auto">
          <a:xfrm>
            <a:off x="8728331" y="3712327"/>
            <a:ext cx="303050" cy="303050"/>
          </a:xfrm>
          <a:custGeom>
            <a:avLst/>
            <a:gdLst>
              <a:gd name="T0" fmla="*/ 136955 w 291740"/>
              <a:gd name="T1" fmla="*/ 223529 h 291739"/>
              <a:gd name="T2" fmla="*/ 136955 w 291740"/>
              <a:gd name="T3" fmla="*/ 229556 h 291739"/>
              <a:gd name="T4" fmla="*/ 130696 w 291740"/>
              <a:gd name="T5" fmla="*/ 229556 h 291739"/>
              <a:gd name="T6" fmla="*/ 130696 w 291740"/>
              <a:gd name="T7" fmla="*/ 223529 h 291739"/>
              <a:gd name="T8" fmla="*/ 53995 w 291740"/>
              <a:gd name="T9" fmla="*/ 223529 h 291739"/>
              <a:gd name="T10" fmla="*/ 53995 w 291740"/>
              <a:gd name="T11" fmla="*/ 229556 h 291739"/>
              <a:gd name="T12" fmla="*/ 47738 w 291740"/>
              <a:gd name="T13" fmla="*/ 229556 h 291739"/>
              <a:gd name="T14" fmla="*/ 47738 w 291740"/>
              <a:gd name="T15" fmla="*/ 223529 h 291739"/>
              <a:gd name="T16" fmla="*/ 96946 w 291740"/>
              <a:gd name="T17" fmla="*/ 226351 h 291739"/>
              <a:gd name="T18" fmla="*/ 87744 w 291740"/>
              <a:gd name="T19" fmla="*/ 226351 h 291739"/>
              <a:gd name="T20" fmla="*/ 22831 w 291740"/>
              <a:gd name="T21" fmla="*/ 131553 h 291739"/>
              <a:gd name="T22" fmla="*/ 9059 w 291740"/>
              <a:gd name="T23" fmla="*/ 241725 h 291739"/>
              <a:gd name="T24" fmla="*/ 114157 w 291740"/>
              <a:gd name="T25" fmla="*/ 255496 h 291739"/>
              <a:gd name="T26" fmla="*/ 176490 w 291740"/>
              <a:gd name="T27" fmla="*/ 280864 h 291739"/>
              <a:gd name="T28" fmla="*/ 152571 w 291740"/>
              <a:gd name="T29" fmla="*/ 171418 h 291739"/>
              <a:gd name="T30" fmla="*/ 75380 w 291740"/>
              <a:gd name="T31" fmla="*/ 206571 h 291739"/>
              <a:gd name="T32" fmla="*/ 70668 w 291740"/>
              <a:gd name="T33" fmla="*/ 206571 h 291739"/>
              <a:gd name="T34" fmla="*/ 68492 w 291740"/>
              <a:gd name="T35" fmla="*/ 131553 h 291739"/>
              <a:gd name="T36" fmla="*/ 109653 w 291740"/>
              <a:gd name="T37" fmla="*/ 122843 h 291739"/>
              <a:gd name="T38" fmla="*/ 215009 w 291740"/>
              <a:gd name="T39" fmla="*/ 127261 h 291739"/>
              <a:gd name="T40" fmla="*/ 109653 w 291740"/>
              <a:gd name="T41" fmla="*/ 132048 h 291739"/>
              <a:gd name="T42" fmla="*/ 109653 w 291740"/>
              <a:gd name="T43" fmla="*/ 122843 h 291739"/>
              <a:gd name="T44" fmla="*/ 252109 w 291740"/>
              <a:gd name="T45" fmla="*/ 81363 h 291739"/>
              <a:gd name="T46" fmla="*/ 252109 w 291740"/>
              <a:gd name="T47" fmla="*/ 90553 h 291739"/>
              <a:gd name="T48" fmla="*/ 162726 w 291740"/>
              <a:gd name="T49" fmla="*/ 85958 h 291739"/>
              <a:gd name="T50" fmla="*/ 109569 w 291740"/>
              <a:gd name="T51" fmla="*/ 81363 h 291739"/>
              <a:gd name="T52" fmla="*/ 141630 w 291740"/>
              <a:gd name="T53" fmla="*/ 85958 h 291739"/>
              <a:gd name="T54" fmla="*/ 109569 w 291740"/>
              <a:gd name="T55" fmla="*/ 90553 h 291739"/>
              <a:gd name="T56" fmla="*/ 109569 w 291740"/>
              <a:gd name="T57" fmla="*/ 81363 h 291739"/>
              <a:gd name="T58" fmla="*/ 252080 w 291740"/>
              <a:gd name="T59" fmla="*/ 39883 h 291739"/>
              <a:gd name="T60" fmla="*/ 252080 w 291740"/>
              <a:gd name="T61" fmla="*/ 49073 h 291739"/>
              <a:gd name="T62" fmla="*/ 215371 w 291740"/>
              <a:gd name="T63" fmla="*/ 44479 h 291739"/>
              <a:gd name="T64" fmla="*/ 109617 w 291740"/>
              <a:gd name="T65" fmla="*/ 39883 h 291739"/>
              <a:gd name="T66" fmla="*/ 194273 w 291740"/>
              <a:gd name="T67" fmla="*/ 44479 h 291739"/>
              <a:gd name="T68" fmla="*/ 109617 w 291740"/>
              <a:gd name="T69" fmla="*/ 49073 h 291739"/>
              <a:gd name="T70" fmla="*/ 109617 w 291740"/>
              <a:gd name="T71" fmla="*/ 39883 h 291739"/>
              <a:gd name="T72" fmla="*/ 81903 w 291740"/>
              <a:gd name="T73" fmla="*/ 12686 h 291739"/>
              <a:gd name="T74" fmla="*/ 77553 w 291740"/>
              <a:gd name="T75" fmla="*/ 194974 h 291739"/>
              <a:gd name="T76" fmla="*/ 152571 w 291740"/>
              <a:gd name="T77" fmla="*/ 162358 h 291739"/>
              <a:gd name="T78" fmla="*/ 280135 w 291740"/>
              <a:gd name="T79" fmla="*/ 158371 h 291739"/>
              <a:gd name="T80" fmla="*/ 284122 w 291740"/>
              <a:gd name="T81" fmla="*/ 22470 h 291739"/>
              <a:gd name="T82" fmla="*/ 270351 w 291740"/>
              <a:gd name="T83" fmla="*/ 8699 h 291739"/>
              <a:gd name="T84" fmla="*/ 91324 w 291740"/>
              <a:gd name="T85" fmla="*/ 0 h 291739"/>
              <a:gd name="T86" fmla="*/ 286297 w 291740"/>
              <a:gd name="T87" fmla="*/ 6162 h 291739"/>
              <a:gd name="T88" fmla="*/ 293182 w 291740"/>
              <a:gd name="T89" fmla="*/ 148586 h 291739"/>
              <a:gd name="T90" fmla="*/ 270351 w 291740"/>
              <a:gd name="T91" fmla="*/ 171418 h 291739"/>
              <a:gd name="T92" fmla="*/ 185187 w 291740"/>
              <a:gd name="T93" fmla="*/ 288475 h 291739"/>
              <a:gd name="T94" fmla="*/ 180838 w 291740"/>
              <a:gd name="T95" fmla="*/ 293185 h 291739"/>
              <a:gd name="T96" fmla="*/ 142424 w 291740"/>
              <a:gd name="T97" fmla="*/ 271805 h 291739"/>
              <a:gd name="T98" fmla="*/ 22831 w 291740"/>
              <a:gd name="T99" fmla="*/ 264557 h 291739"/>
              <a:gd name="T100" fmla="*/ 0 w 291740"/>
              <a:gd name="T101" fmla="*/ 145687 h 291739"/>
              <a:gd name="T102" fmla="*/ 68492 w 291740"/>
              <a:gd name="T103" fmla="*/ 122493 h 291739"/>
              <a:gd name="T104" fmla="*/ 75741 w 291740"/>
              <a:gd name="T105" fmla="*/ 6162 h 29173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1740" h="291739">
                <a:moveTo>
                  <a:pt x="130053" y="222426"/>
                </a:moveTo>
                <a:cubicBezTo>
                  <a:pt x="131518" y="220662"/>
                  <a:pt x="134449" y="220662"/>
                  <a:pt x="136281" y="222426"/>
                </a:cubicBezTo>
                <a:cubicBezTo>
                  <a:pt x="137013" y="223484"/>
                  <a:pt x="137746" y="224190"/>
                  <a:pt x="137746" y="225601"/>
                </a:cubicBezTo>
                <a:cubicBezTo>
                  <a:pt x="137746" y="226659"/>
                  <a:pt x="137013" y="227718"/>
                  <a:pt x="136281" y="228423"/>
                </a:cubicBezTo>
                <a:cubicBezTo>
                  <a:pt x="135548" y="229482"/>
                  <a:pt x="134082" y="229834"/>
                  <a:pt x="132983" y="229834"/>
                </a:cubicBezTo>
                <a:cubicBezTo>
                  <a:pt x="131884" y="229834"/>
                  <a:pt x="130785" y="229482"/>
                  <a:pt x="130053" y="228423"/>
                </a:cubicBezTo>
                <a:cubicBezTo>
                  <a:pt x="128954" y="227718"/>
                  <a:pt x="128587" y="226659"/>
                  <a:pt x="128587" y="225601"/>
                </a:cubicBezTo>
                <a:cubicBezTo>
                  <a:pt x="128587" y="224190"/>
                  <a:pt x="128954" y="223484"/>
                  <a:pt x="130053" y="222426"/>
                </a:cubicBezTo>
                <a:close/>
                <a:moveTo>
                  <a:pt x="47502" y="222426"/>
                </a:moveTo>
                <a:cubicBezTo>
                  <a:pt x="48968" y="220662"/>
                  <a:pt x="52265" y="220662"/>
                  <a:pt x="53730" y="222426"/>
                </a:cubicBezTo>
                <a:cubicBezTo>
                  <a:pt x="54463" y="223484"/>
                  <a:pt x="55195" y="224190"/>
                  <a:pt x="55195" y="225601"/>
                </a:cubicBezTo>
                <a:cubicBezTo>
                  <a:pt x="55195" y="226659"/>
                  <a:pt x="54463" y="227718"/>
                  <a:pt x="53730" y="228423"/>
                </a:cubicBezTo>
                <a:cubicBezTo>
                  <a:pt x="52997" y="229482"/>
                  <a:pt x="51898" y="229834"/>
                  <a:pt x="50799" y="229834"/>
                </a:cubicBezTo>
                <a:cubicBezTo>
                  <a:pt x="49334" y="229834"/>
                  <a:pt x="48601" y="229482"/>
                  <a:pt x="47502" y="228423"/>
                </a:cubicBezTo>
                <a:cubicBezTo>
                  <a:pt x="46769" y="227718"/>
                  <a:pt x="46037" y="226659"/>
                  <a:pt x="46037" y="225601"/>
                </a:cubicBezTo>
                <a:cubicBezTo>
                  <a:pt x="46037" y="224190"/>
                  <a:pt x="46769" y="223484"/>
                  <a:pt x="47502" y="222426"/>
                </a:cubicBezTo>
                <a:close/>
                <a:moveTo>
                  <a:pt x="92074" y="220662"/>
                </a:moveTo>
                <a:cubicBezTo>
                  <a:pt x="94639" y="220662"/>
                  <a:pt x="96470" y="222567"/>
                  <a:pt x="96470" y="225234"/>
                </a:cubicBezTo>
                <a:cubicBezTo>
                  <a:pt x="96470" y="227520"/>
                  <a:pt x="94639" y="229806"/>
                  <a:pt x="92074" y="229806"/>
                </a:cubicBezTo>
                <a:cubicBezTo>
                  <a:pt x="89510" y="229806"/>
                  <a:pt x="87312" y="227520"/>
                  <a:pt x="87312" y="225234"/>
                </a:cubicBezTo>
                <a:cubicBezTo>
                  <a:pt x="87312" y="222567"/>
                  <a:pt x="89510" y="220662"/>
                  <a:pt x="92074" y="220662"/>
                </a:cubicBezTo>
                <a:close/>
                <a:moveTo>
                  <a:pt x="22719" y="130904"/>
                </a:moveTo>
                <a:cubicBezTo>
                  <a:pt x="15146" y="130904"/>
                  <a:pt x="9015" y="137035"/>
                  <a:pt x="9015" y="144968"/>
                </a:cubicBezTo>
                <a:lnTo>
                  <a:pt x="9015" y="240532"/>
                </a:lnTo>
                <a:cubicBezTo>
                  <a:pt x="9015" y="248105"/>
                  <a:pt x="15146" y="254235"/>
                  <a:pt x="22719" y="254235"/>
                </a:cubicBezTo>
                <a:lnTo>
                  <a:pt x="113595" y="254235"/>
                </a:lnTo>
                <a:cubicBezTo>
                  <a:pt x="124774" y="254235"/>
                  <a:pt x="135953" y="257120"/>
                  <a:pt x="145690" y="262890"/>
                </a:cubicBezTo>
                <a:lnTo>
                  <a:pt x="175621" y="279478"/>
                </a:lnTo>
                <a:lnTo>
                  <a:pt x="175621" y="170572"/>
                </a:lnTo>
                <a:lnTo>
                  <a:pt x="151820" y="170572"/>
                </a:lnTo>
                <a:cubicBezTo>
                  <a:pt x="142083" y="170572"/>
                  <a:pt x="132707" y="172736"/>
                  <a:pt x="124053" y="177784"/>
                </a:cubicBezTo>
                <a:lnTo>
                  <a:pt x="75008" y="205552"/>
                </a:lnTo>
                <a:cubicBezTo>
                  <a:pt x="74287" y="205913"/>
                  <a:pt x="73566" y="206273"/>
                  <a:pt x="72844" y="206273"/>
                </a:cubicBezTo>
                <a:cubicBezTo>
                  <a:pt x="71763" y="206273"/>
                  <a:pt x="71402" y="205913"/>
                  <a:pt x="70320" y="205552"/>
                </a:cubicBezTo>
                <a:cubicBezTo>
                  <a:pt x="69238" y="204831"/>
                  <a:pt x="68156" y="203388"/>
                  <a:pt x="68156" y="201585"/>
                </a:cubicBezTo>
                <a:lnTo>
                  <a:pt x="68156" y="130904"/>
                </a:lnTo>
                <a:lnTo>
                  <a:pt x="22719" y="130904"/>
                </a:lnTo>
                <a:close/>
                <a:moveTo>
                  <a:pt x="109113" y="122237"/>
                </a:moveTo>
                <a:lnTo>
                  <a:pt x="209613" y="122237"/>
                </a:lnTo>
                <a:cubicBezTo>
                  <a:pt x="212143" y="122237"/>
                  <a:pt x="213951" y="124435"/>
                  <a:pt x="213951" y="126633"/>
                </a:cubicBezTo>
                <a:cubicBezTo>
                  <a:pt x="213951" y="129198"/>
                  <a:pt x="212143" y="131396"/>
                  <a:pt x="209613" y="131396"/>
                </a:cubicBezTo>
                <a:lnTo>
                  <a:pt x="109113" y="131396"/>
                </a:lnTo>
                <a:cubicBezTo>
                  <a:pt x="106583" y="131396"/>
                  <a:pt x="104775" y="129198"/>
                  <a:pt x="104775" y="126633"/>
                </a:cubicBezTo>
                <a:cubicBezTo>
                  <a:pt x="104775" y="124435"/>
                  <a:pt x="106583" y="122237"/>
                  <a:pt x="109113" y="122237"/>
                </a:cubicBezTo>
                <a:close/>
                <a:moveTo>
                  <a:pt x="166282" y="80962"/>
                </a:moveTo>
                <a:lnTo>
                  <a:pt x="250868" y="80962"/>
                </a:lnTo>
                <a:cubicBezTo>
                  <a:pt x="253409" y="80962"/>
                  <a:pt x="255224" y="82867"/>
                  <a:pt x="255224" y="85534"/>
                </a:cubicBezTo>
                <a:cubicBezTo>
                  <a:pt x="255224" y="88201"/>
                  <a:pt x="253409" y="90106"/>
                  <a:pt x="250868" y="90106"/>
                </a:cubicBezTo>
                <a:lnTo>
                  <a:pt x="166282" y="90106"/>
                </a:lnTo>
                <a:cubicBezTo>
                  <a:pt x="163740" y="90106"/>
                  <a:pt x="161925" y="88201"/>
                  <a:pt x="161925" y="85534"/>
                </a:cubicBezTo>
                <a:cubicBezTo>
                  <a:pt x="161925" y="82867"/>
                  <a:pt x="163740" y="80962"/>
                  <a:pt x="166282" y="80962"/>
                </a:cubicBezTo>
                <a:close/>
                <a:moveTo>
                  <a:pt x="109029" y="80962"/>
                </a:moveTo>
                <a:lnTo>
                  <a:pt x="136324" y="80962"/>
                </a:lnTo>
                <a:cubicBezTo>
                  <a:pt x="138806" y="80962"/>
                  <a:pt x="140933" y="82867"/>
                  <a:pt x="140933" y="85534"/>
                </a:cubicBezTo>
                <a:cubicBezTo>
                  <a:pt x="140933" y="88201"/>
                  <a:pt x="138806" y="90106"/>
                  <a:pt x="136324" y="90106"/>
                </a:cubicBezTo>
                <a:lnTo>
                  <a:pt x="109029" y="90106"/>
                </a:lnTo>
                <a:cubicBezTo>
                  <a:pt x="106548" y="90106"/>
                  <a:pt x="104775" y="88201"/>
                  <a:pt x="104775" y="85534"/>
                </a:cubicBezTo>
                <a:cubicBezTo>
                  <a:pt x="104775" y="82867"/>
                  <a:pt x="106548" y="80962"/>
                  <a:pt x="109029" y="80962"/>
                </a:cubicBezTo>
                <a:close/>
                <a:moveTo>
                  <a:pt x="218695" y="39687"/>
                </a:moveTo>
                <a:lnTo>
                  <a:pt x="250839" y="39687"/>
                </a:lnTo>
                <a:cubicBezTo>
                  <a:pt x="253396" y="39687"/>
                  <a:pt x="255222" y="41592"/>
                  <a:pt x="255222" y="44259"/>
                </a:cubicBezTo>
                <a:cubicBezTo>
                  <a:pt x="255222" y="46545"/>
                  <a:pt x="253396" y="48831"/>
                  <a:pt x="250839" y="48831"/>
                </a:cubicBezTo>
                <a:lnTo>
                  <a:pt x="218695" y="48831"/>
                </a:lnTo>
                <a:cubicBezTo>
                  <a:pt x="216139" y="48831"/>
                  <a:pt x="214312" y="46545"/>
                  <a:pt x="214312" y="44259"/>
                </a:cubicBezTo>
                <a:cubicBezTo>
                  <a:pt x="214312" y="41592"/>
                  <a:pt x="216139" y="39687"/>
                  <a:pt x="218695" y="39687"/>
                </a:cubicBezTo>
                <a:close/>
                <a:moveTo>
                  <a:pt x="109077" y="39687"/>
                </a:moveTo>
                <a:lnTo>
                  <a:pt x="188657" y="39687"/>
                </a:lnTo>
                <a:cubicBezTo>
                  <a:pt x="191166" y="39687"/>
                  <a:pt x="193317" y="41592"/>
                  <a:pt x="193317" y="44259"/>
                </a:cubicBezTo>
                <a:cubicBezTo>
                  <a:pt x="193317" y="46545"/>
                  <a:pt x="191166" y="48831"/>
                  <a:pt x="188657" y="48831"/>
                </a:cubicBezTo>
                <a:lnTo>
                  <a:pt x="109077" y="48831"/>
                </a:lnTo>
                <a:cubicBezTo>
                  <a:pt x="106568" y="48831"/>
                  <a:pt x="104775" y="46545"/>
                  <a:pt x="104775" y="44259"/>
                </a:cubicBezTo>
                <a:cubicBezTo>
                  <a:pt x="104775" y="41592"/>
                  <a:pt x="106568" y="39687"/>
                  <a:pt x="109077" y="39687"/>
                </a:cubicBezTo>
                <a:close/>
                <a:moveTo>
                  <a:pt x="90875" y="8655"/>
                </a:moveTo>
                <a:cubicBezTo>
                  <a:pt x="87269" y="8655"/>
                  <a:pt x="84024" y="10097"/>
                  <a:pt x="81499" y="12622"/>
                </a:cubicBezTo>
                <a:cubicBezTo>
                  <a:pt x="78614" y="15146"/>
                  <a:pt x="77172" y="18752"/>
                  <a:pt x="77172" y="22358"/>
                </a:cubicBezTo>
                <a:lnTo>
                  <a:pt x="77172" y="194012"/>
                </a:lnTo>
                <a:lnTo>
                  <a:pt x="119725" y="169851"/>
                </a:lnTo>
                <a:cubicBezTo>
                  <a:pt x="129462" y="164442"/>
                  <a:pt x="140641" y="161557"/>
                  <a:pt x="151820" y="161557"/>
                </a:cubicBezTo>
                <a:lnTo>
                  <a:pt x="269021" y="161557"/>
                </a:lnTo>
                <a:cubicBezTo>
                  <a:pt x="272627" y="161557"/>
                  <a:pt x="276233" y="160114"/>
                  <a:pt x="278757" y="157590"/>
                </a:cubicBezTo>
                <a:cubicBezTo>
                  <a:pt x="281282" y="155066"/>
                  <a:pt x="282724" y="151459"/>
                  <a:pt x="282724" y="147853"/>
                </a:cubicBezTo>
                <a:lnTo>
                  <a:pt x="282724" y="22358"/>
                </a:lnTo>
                <a:cubicBezTo>
                  <a:pt x="282724" y="18752"/>
                  <a:pt x="281282" y="15146"/>
                  <a:pt x="278757" y="12622"/>
                </a:cubicBezTo>
                <a:cubicBezTo>
                  <a:pt x="275872" y="10097"/>
                  <a:pt x="272627" y="8655"/>
                  <a:pt x="269021" y="8655"/>
                </a:cubicBezTo>
                <a:lnTo>
                  <a:pt x="90875" y="8655"/>
                </a:lnTo>
                <a:close/>
                <a:moveTo>
                  <a:pt x="90875" y="0"/>
                </a:moveTo>
                <a:lnTo>
                  <a:pt x="269021" y="0"/>
                </a:lnTo>
                <a:cubicBezTo>
                  <a:pt x="274791" y="0"/>
                  <a:pt x="280200" y="2164"/>
                  <a:pt x="284888" y="6130"/>
                </a:cubicBezTo>
                <a:cubicBezTo>
                  <a:pt x="289215" y="10458"/>
                  <a:pt x="291740" y="16588"/>
                  <a:pt x="291740" y="22358"/>
                </a:cubicBezTo>
                <a:lnTo>
                  <a:pt x="291740" y="147853"/>
                </a:lnTo>
                <a:cubicBezTo>
                  <a:pt x="291740" y="153984"/>
                  <a:pt x="289215" y="159754"/>
                  <a:pt x="284888" y="164081"/>
                </a:cubicBezTo>
                <a:cubicBezTo>
                  <a:pt x="280560" y="168048"/>
                  <a:pt x="274791" y="170572"/>
                  <a:pt x="269021" y="170572"/>
                </a:cubicBezTo>
                <a:lnTo>
                  <a:pt x="184276" y="170572"/>
                </a:lnTo>
                <a:lnTo>
                  <a:pt x="184276" y="287051"/>
                </a:lnTo>
                <a:cubicBezTo>
                  <a:pt x="184276" y="288855"/>
                  <a:pt x="183554" y="289936"/>
                  <a:pt x="182112" y="291018"/>
                </a:cubicBezTo>
                <a:cubicBezTo>
                  <a:pt x="181751" y="291379"/>
                  <a:pt x="180670" y="291739"/>
                  <a:pt x="179948" y="291739"/>
                </a:cubicBezTo>
                <a:cubicBezTo>
                  <a:pt x="179227" y="291739"/>
                  <a:pt x="178506" y="291379"/>
                  <a:pt x="177785" y="291018"/>
                </a:cubicBezTo>
                <a:lnTo>
                  <a:pt x="141723" y="270463"/>
                </a:lnTo>
                <a:cubicBezTo>
                  <a:pt x="133068" y="265775"/>
                  <a:pt x="123331" y="263251"/>
                  <a:pt x="113595" y="263251"/>
                </a:cubicBezTo>
                <a:lnTo>
                  <a:pt x="22719" y="263251"/>
                </a:lnTo>
                <a:cubicBezTo>
                  <a:pt x="10097" y="263251"/>
                  <a:pt x="0" y="252793"/>
                  <a:pt x="0" y="240532"/>
                </a:cubicBezTo>
                <a:lnTo>
                  <a:pt x="0" y="144968"/>
                </a:lnTo>
                <a:cubicBezTo>
                  <a:pt x="0" y="131986"/>
                  <a:pt x="10097" y="121889"/>
                  <a:pt x="22719" y="121889"/>
                </a:cubicBezTo>
                <a:lnTo>
                  <a:pt x="68156" y="121889"/>
                </a:lnTo>
                <a:lnTo>
                  <a:pt x="68156" y="22358"/>
                </a:lnTo>
                <a:cubicBezTo>
                  <a:pt x="68156" y="16588"/>
                  <a:pt x="71041" y="10458"/>
                  <a:pt x="75369" y="6130"/>
                </a:cubicBezTo>
                <a:cubicBezTo>
                  <a:pt x="79696" y="2164"/>
                  <a:pt x="85466" y="0"/>
                  <a:pt x="90875" y="0"/>
                </a:cubicBezTo>
                <a:close/>
              </a:path>
            </a:pathLst>
          </a:custGeom>
          <a:solidFill>
            <a:schemeClr val="bg1"/>
          </a:solidFill>
          <a:ln>
            <a:noFill/>
          </a:ln>
          <a:effectLst/>
        </p:spPr>
        <p:txBody>
          <a:bodyPr anchor="ctr"/>
          <a:lstStyle/>
          <a:p>
            <a:endParaRPr lang="en-US" sz="900" dirty="0">
              <a:latin typeface="Roboto Light" panose="02000000000000000000" pitchFamily="2" charset="0"/>
            </a:endParaRPr>
          </a:p>
        </p:txBody>
      </p:sp>
      <p:sp>
        <p:nvSpPr>
          <p:cNvPr id="218" name="Subtitle 2">
            <a:extLst>
              <a:ext uri="{FF2B5EF4-FFF2-40B4-BE49-F238E27FC236}">
                <a16:creationId xmlns:a16="http://schemas.microsoft.com/office/drawing/2014/main" id="{06FCD953-2BDE-DC4A-AD42-FCC018CBA11E}"/>
              </a:ext>
            </a:extLst>
          </p:cNvPr>
          <p:cNvSpPr txBox="1">
            <a:spLocks/>
          </p:cNvSpPr>
          <p:nvPr/>
        </p:nvSpPr>
        <p:spPr>
          <a:xfrm>
            <a:off x="3693592" y="4747898"/>
            <a:ext cx="2525544" cy="821541"/>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219" name="Subtitle 2">
            <a:extLst>
              <a:ext uri="{FF2B5EF4-FFF2-40B4-BE49-F238E27FC236}">
                <a16:creationId xmlns:a16="http://schemas.microsoft.com/office/drawing/2014/main" id="{2648213F-B7AF-FC43-9203-F0FBE5255FD0}"/>
              </a:ext>
            </a:extLst>
          </p:cNvPr>
          <p:cNvSpPr txBox="1">
            <a:spLocks/>
          </p:cNvSpPr>
          <p:nvPr/>
        </p:nvSpPr>
        <p:spPr>
          <a:xfrm>
            <a:off x="7465559" y="4747898"/>
            <a:ext cx="2525544" cy="821541"/>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220" name="Subtitle 2">
            <a:extLst>
              <a:ext uri="{FF2B5EF4-FFF2-40B4-BE49-F238E27FC236}">
                <a16:creationId xmlns:a16="http://schemas.microsoft.com/office/drawing/2014/main" id="{25FABD73-F56A-4E46-ADD7-12AD743794B0}"/>
              </a:ext>
            </a:extLst>
          </p:cNvPr>
          <p:cNvSpPr txBox="1">
            <a:spLocks/>
          </p:cNvSpPr>
          <p:nvPr/>
        </p:nvSpPr>
        <p:spPr>
          <a:xfrm>
            <a:off x="1894169" y="2257744"/>
            <a:ext cx="2525544" cy="821541"/>
          </a:xfrm>
          <a:prstGeom prst="rect">
            <a:avLst/>
          </a:prstGeom>
        </p:spPr>
        <p:txBody>
          <a:bodyPr vert="horz" wrap="square" lIns="108745" tIns="54373" rIns="108745" bIns="54373"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221" name="Subtitle 2">
            <a:extLst>
              <a:ext uri="{FF2B5EF4-FFF2-40B4-BE49-F238E27FC236}">
                <a16:creationId xmlns:a16="http://schemas.microsoft.com/office/drawing/2014/main" id="{506A4A8E-8DDF-1D48-880D-238278D1C7A4}"/>
              </a:ext>
            </a:extLst>
          </p:cNvPr>
          <p:cNvSpPr txBox="1">
            <a:spLocks/>
          </p:cNvSpPr>
          <p:nvPr/>
        </p:nvSpPr>
        <p:spPr>
          <a:xfrm>
            <a:off x="5666136" y="2257744"/>
            <a:ext cx="2525544" cy="821541"/>
          </a:xfrm>
          <a:prstGeom prst="rect">
            <a:avLst/>
          </a:prstGeom>
        </p:spPr>
        <p:txBody>
          <a:bodyPr vert="horz" wrap="square" lIns="108745" tIns="54373" rIns="108745" bIns="54373"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222" name="TextBox 221">
            <a:extLst>
              <a:ext uri="{FF2B5EF4-FFF2-40B4-BE49-F238E27FC236}">
                <a16:creationId xmlns:a16="http://schemas.microsoft.com/office/drawing/2014/main" id="{D8FEEBDF-73A7-574E-81FF-3D9C0E40246E}"/>
              </a:ext>
            </a:extLst>
          </p:cNvPr>
          <p:cNvSpPr txBox="1"/>
          <p:nvPr/>
        </p:nvSpPr>
        <p:spPr>
          <a:xfrm>
            <a:off x="3735646" y="4383966"/>
            <a:ext cx="1274708" cy="353943"/>
          </a:xfrm>
          <a:prstGeom prst="rect">
            <a:avLst/>
          </a:prstGeom>
          <a:noFill/>
        </p:spPr>
        <p:txBody>
          <a:bodyPr wrap="none" rtlCol="0" anchor="ctr" anchorCtr="0">
            <a:spAutoFit/>
          </a:bodyPr>
          <a:lstStyle/>
          <a:p>
            <a:r>
              <a:rPr lang="en-US" sz="1700" dirty="0">
                <a:solidFill>
                  <a:schemeClr val="accent2"/>
                </a:solidFill>
                <a:latin typeface="Oswald" panose="02000503000000000000" pitchFamily="2" charset="77"/>
                <a:ea typeface="League Spartan" charset="0"/>
                <a:cs typeface="Poppins" pitchFamily="2" charset="77"/>
              </a:rPr>
              <a:t>1. YOUR TITLE</a:t>
            </a:r>
          </a:p>
        </p:txBody>
      </p:sp>
      <p:sp>
        <p:nvSpPr>
          <p:cNvPr id="223" name="TextBox 222">
            <a:extLst>
              <a:ext uri="{FF2B5EF4-FFF2-40B4-BE49-F238E27FC236}">
                <a16:creationId xmlns:a16="http://schemas.microsoft.com/office/drawing/2014/main" id="{286EB383-1999-FE47-861C-0CF5CB13F49D}"/>
              </a:ext>
            </a:extLst>
          </p:cNvPr>
          <p:cNvSpPr txBox="1"/>
          <p:nvPr/>
        </p:nvSpPr>
        <p:spPr>
          <a:xfrm>
            <a:off x="7510581" y="4383966"/>
            <a:ext cx="1292341" cy="353943"/>
          </a:xfrm>
          <a:prstGeom prst="rect">
            <a:avLst/>
          </a:prstGeom>
          <a:noFill/>
        </p:spPr>
        <p:txBody>
          <a:bodyPr wrap="none" rtlCol="0" anchor="ctr" anchorCtr="0">
            <a:spAutoFit/>
          </a:bodyPr>
          <a:lstStyle/>
          <a:p>
            <a:r>
              <a:rPr lang="en-US" sz="1700" dirty="0">
                <a:solidFill>
                  <a:schemeClr val="accent4"/>
                </a:solidFill>
                <a:latin typeface="Oswald" panose="02000503000000000000" pitchFamily="2" charset="77"/>
                <a:ea typeface="League Spartan" charset="0"/>
                <a:cs typeface="Poppins" pitchFamily="2" charset="77"/>
              </a:rPr>
              <a:t>3. YOUR TITLE</a:t>
            </a:r>
          </a:p>
        </p:txBody>
      </p:sp>
      <p:sp>
        <p:nvSpPr>
          <p:cNvPr id="224" name="TextBox 223">
            <a:extLst>
              <a:ext uri="{FF2B5EF4-FFF2-40B4-BE49-F238E27FC236}">
                <a16:creationId xmlns:a16="http://schemas.microsoft.com/office/drawing/2014/main" id="{A9F7CBB7-1135-D240-924F-1C989E8BE318}"/>
              </a:ext>
            </a:extLst>
          </p:cNvPr>
          <p:cNvSpPr txBox="1"/>
          <p:nvPr/>
        </p:nvSpPr>
        <p:spPr>
          <a:xfrm>
            <a:off x="3071890" y="1903764"/>
            <a:ext cx="1292341" cy="353943"/>
          </a:xfrm>
          <a:prstGeom prst="rect">
            <a:avLst/>
          </a:prstGeom>
          <a:noFill/>
        </p:spPr>
        <p:txBody>
          <a:bodyPr wrap="none" rtlCol="0" anchor="ctr" anchorCtr="0">
            <a:spAutoFit/>
          </a:bodyPr>
          <a:lstStyle/>
          <a:p>
            <a:pPr algn="r"/>
            <a:r>
              <a:rPr lang="en-US" sz="1700" dirty="0">
                <a:solidFill>
                  <a:schemeClr val="accent3"/>
                </a:solidFill>
                <a:latin typeface="Oswald" panose="02000503000000000000" pitchFamily="2" charset="77"/>
                <a:ea typeface="League Spartan" charset="0"/>
                <a:cs typeface="Poppins" pitchFamily="2" charset="77"/>
              </a:rPr>
              <a:t>2. YOUR TITLE</a:t>
            </a:r>
          </a:p>
        </p:txBody>
      </p:sp>
      <p:sp>
        <p:nvSpPr>
          <p:cNvPr id="225" name="TextBox 224">
            <a:extLst>
              <a:ext uri="{FF2B5EF4-FFF2-40B4-BE49-F238E27FC236}">
                <a16:creationId xmlns:a16="http://schemas.microsoft.com/office/drawing/2014/main" id="{F32BE7FF-BEB4-9840-8FE3-FF2B50D517E2}"/>
              </a:ext>
            </a:extLst>
          </p:cNvPr>
          <p:cNvSpPr txBox="1"/>
          <p:nvPr/>
        </p:nvSpPr>
        <p:spPr>
          <a:xfrm>
            <a:off x="6830605" y="1903764"/>
            <a:ext cx="1293944" cy="353943"/>
          </a:xfrm>
          <a:prstGeom prst="rect">
            <a:avLst/>
          </a:prstGeom>
          <a:noFill/>
        </p:spPr>
        <p:txBody>
          <a:bodyPr wrap="none" rtlCol="0" anchor="ctr" anchorCtr="0">
            <a:spAutoFit/>
          </a:bodyPr>
          <a:lstStyle/>
          <a:p>
            <a:pPr algn="r"/>
            <a:r>
              <a:rPr lang="en-US" sz="1700" dirty="0">
                <a:solidFill>
                  <a:schemeClr val="accent5"/>
                </a:solidFill>
                <a:latin typeface="Oswald" panose="02000503000000000000" pitchFamily="2" charset="77"/>
                <a:ea typeface="League Spartan" charset="0"/>
                <a:cs typeface="Poppins" pitchFamily="2" charset="77"/>
              </a:rPr>
              <a:t>4. YOUR TITLE</a:t>
            </a:r>
          </a:p>
        </p:txBody>
      </p:sp>
    </p:spTree>
    <p:extLst>
      <p:ext uri="{BB962C8B-B14F-4D97-AF65-F5344CB8AC3E}">
        <p14:creationId xmlns:p14="http://schemas.microsoft.com/office/powerpoint/2010/main" val="4086768861"/>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0A85122-8710-184A-8730-04C265D52B0E}"/>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3" name="Rectangle 2">
            <a:extLst>
              <a:ext uri="{FF2B5EF4-FFF2-40B4-BE49-F238E27FC236}">
                <a16:creationId xmlns:a16="http://schemas.microsoft.com/office/drawing/2014/main" id="{A9F90E14-500C-7343-A269-4D4D2386A8C1}"/>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cxnSp>
        <p:nvCxnSpPr>
          <p:cNvPr id="4" name="Straight Connector 3">
            <a:extLst>
              <a:ext uri="{FF2B5EF4-FFF2-40B4-BE49-F238E27FC236}">
                <a16:creationId xmlns:a16="http://schemas.microsoft.com/office/drawing/2014/main" id="{A6DEA264-95A1-1F43-8859-736858BA99B3}"/>
              </a:ext>
            </a:extLst>
          </p:cNvPr>
          <p:cNvCxnSpPr/>
          <p:nvPr/>
        </p:nvCxnSpPr>
        <p:spPr>
          <a:xfrm flipH="1">
            <a:off x="2862028" y="3867517"/>
            <a:ext cx="1496166" cy="1982697"/>
          </a:xfrm>
          <a:prstGeom prst="line">
            <a:avLst/>
          </a:prstGeom>
          <a:ln w="34925">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456EB9DF-67B0-A74F-B371-0F6E03A7E810}"/>
              </a:ext>
            </a:extLst>
          </p:cNvPr>
          <p:cNvCxnSpPr/>
          <p:nvPr/>
        </p:nvCxnSpPr>
        <p:spPr>
          <a:xfrm flipH="1">
            <a:off x="6702573" y="3856103"/>
            <a:ext cx="1496166" cy="1982697"/>
          </a:xfrm>
          <a:prstGeom prst="line">
            <a:avLst/>
          </a:prstGeom>
          <a:ln w="34925">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E58ABC01-4AA0-6740-B061-316140F60AC4}"/>
              </a:ext>
            </a:extLst>
          </p:cNvPr>
          <p:cNvCxnSpPr/>
          <p:nvPr/>
        </p:nvCxnSpPr>
        <p:spPr>
          <a:xfrm flipH="1" flipV="1">
            <a:off x="6732866" y="1874752"/>
            <a:ext cx="1496166" cy="1982697"/>
          </a:xfrm>
          <a:prstGeom prst="line">
            <a:avLst/>
          </a:prstGeom>
          <a:ln w="34925">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D00930C1-AE69-8A4F-BC1C-91049935821C}"/>
              </a:ext>
            </a:extLst>
          </p:cNvPr>
          <p:cNvCxnSpPr/>
          <p:nvPr/>
        </p:nvCxnSpPr>
        <p:spPr>
          <a:xfrm flipH="1" flipV="1">
            <a:off x="2874600" y="1871584"/>
            <a:ext cx="1496166" cy="1982697"/>
          </a:xfrm>
          <a:prstGeom prst="line">
            <a:avLst/>
          </a:prstGeom>
          <a:ln w="34925">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A27513BB-280D-104C-9F1F-3E61009D860C}"/>
              </a:ext>
            </a:extLst>
          </p:cNvPr>
          <p:cNvCxnSpPr/>
          <p:nvPr/>
        </p:nvCxnSpPr>
        <p:spPr>
          <a:xfrm flipV="1">
            <a:off x="1220470" y="3842867"/>
            <a:ext cx="8678470" cy="25073"/>
          </a:xfrm>
          <a:prstGeom prst="line">
            <a:avLst/>
          </a:prstGeom>
          <a:ln w="34925">
            <a:solidFill>
              <a:schemeClr val="tx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Arrow Connector 8">
            <a:extLst>
              <a:ext uri="{FF2B5EF4-FFF2-40B4-BE49-F238E27FC236}">
                <a16:creationId xmlns:a16="http://schemas.microsoft.com/office/drawing/2014/main" id="{2143BA67-F4A2-C44E-B1AB-D3ADD660698A}"/>
              </a:ext>
            </a:extLst>
          </p:cNvPr>
          <p:cNvCxnSpPr/>
          <p:nvPr/>
        </p:nvCxnSpPr>
        <p:spPr>
          <a:xfrm>
            <a:off x="3793744" y="3053750"/>
            <a:ext cx="1641666"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B3C17428-FE2E-E542-B679-CD29C04533D8}"/>
              </a:ext>
            </a:extLst>
          </p:cNvPr>
          <p:cNvCxnSpPr/>
          <p:nvPr/>
        </p:nvCxnSpPr>
        <p:spPr>
          <a:xfrm flipH="1">
            <a:off x="1681492" y="2754282"/>
            <a:ext cx="1860093"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060D05BF-3DC0-3840-81CC-F57D5531A5E3}"/>
              </a:ext>
            </a:extLst>
          </p:cNvPr>
          <p:cNvCxnSpPr/>
          <p:nvPr/>
        </p:nvCxnSpPr>
        <p:spPr>
          <a:xfrm flipH="1">
            <a:off x="2661399" y="3367110"/>
            <a:ext cx="1332261"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25ADFDD9-E87F-9542-BC85-BA6C4C51B8FC}"/>
              </a:ext>
            </a:extLst>
          </p:cNvPr>
          <p:cNvCxnSpPr/>
          <p:nvPr/>
        </p:nvCxnSpPr>
        <p:spPr>
          <a:xfrm>
            <a:off x="7878585" y="3367110"/>
            <a:ext cx="1712007"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4EB04205-4885-3B4D-86DF-09283A59CF48}"/>
              </a:ext>
            </a:extLst>
          </p:cNvPr>
          <p:cNvCxnSpPr/>
          <p:nvPr/>
        </p:nvCxnSpPr>
        <p:spPr>
          <a:xfrm>
            <a:off x="7434328" y="2754282"/>
            <a:ext cx="1757357"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7BBAAA90-DB62-A14D-BD7C-BF1798233914}"/>
              </a:ext>
            </a:extLst>
          </p:cNvPr>
          <p:cNvCxnSpPr/>
          <p:nvPr/>
        </p:nvCxnSpPr>
        <p:spPr>
          <a:xfrm flipH="1">
            <a:off x="6360660" y="3053750"/>
            <a:ext cx="1270502"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98DDB176-0928-714B-878B-023D40450CE1}"/>
              </a:ext>
            </a:extLst>
          </p:cNvPr>
          <p:cNvCxnSpPr/>
          <p:nvPr/>
        </p:nvCxnSpPr>
        <p:spPr>
          <a:xfrm flipH="1">
            <a:off x="2302900" y="4434884"/>
            <a:ext cx="1587266"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79C64026-102D-924C-A651-AC67F8E183D7}"/>
              </a:ext>
            </a:extLst>
          </p:cNvPr>
          <p:cNvCxnSpPr/>
          <p:nvPr/>
        </p:nvCxnSpPr>
        <p:spPr>
          <a:xfrm flipH="1">
            <a:off x="1731353" y="5118388"/>
            <a:ext cx="1689770"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1EB7E05F-FE7A-BE42-9140-0F8528F6ADAC}"/>
              </a:ext>
            </a:extLst>
          </p:cNvPr>
          <p:cNvCxnSpPr/>
          <p:nvPr/>
        </p:nvCxnSpPr>
        <p:spPr>
          <a:xfrm>
            <a:off x="3642613" y="4806178"/>
            <a:ext cx="1809417"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FDE6BF9E-FCD0-DB48-8539-1CEB63CF1F45}"/>
              </a:ext>
            </a:extLst>
          </p:cNvPr>
          <p:cNvCxnSpPr/>
          <p:nvPr/>
        </p:nvCxnSpPr>
        <p:spPr>
          <a:xfrm>
            <a:off x="7264837" y="5133374"/>
            <a:ext cx="1926848"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B6C370D0-595D-C849-9FCE-4DD67932CAE3}"/>
              </a:ext>
            </a:extLst>
          </p:cNvPr>
          <p:cNvCxnSpPr/>
          <p:nvPr/>
        </p:nvCxnSpPr>
        <p:spPr>
          <a:xfrm>
            <a:off x="7759774" y="4434884"/>
            <a:ext cx="1830818"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B276A52A-D7CC-564B-BC43-BD88BE49611B}"/>
              </a:ext>
            </a:extLst>
          </p:cNvPr>
          <p:cNvCxnSpPr/>
          <p:nvPr/>
        </p:nvCxnSpPr>
        <p:spPr>
          <a:xfrm flipH="1">
            <a:off x="6427039" y="4806178"/>
            <a:ext cx="1044919"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cxnSp>
        <p:nvCxnSpPr>
          <p:cNvPr id="34" name="Straight Arrow Connector 33">
            <a:extLst>
              <a:ext uri="{FF2B5EF4-FFF2-40B4-BE49-F238E27FC236}">
                <a16:creationId xmlns:a16="http://schemas.microsoft.com/office/drawing/2014/main" id="{6CFE8E18-AE4E-894A-B764-9B2A3FA6AB0D}"/>
              </a:ext>
            </a:extLst>
          </p:cNvPr>
          <p:cNvCxnSpPr/>
          <p:nvPr/>
        </p:nvCxnSpPr>
        <p:spPr>
          <a:xfrm>
            <a:off x="4207875" y="3602026"/>
            <a:ext cx="1554228" cy="0"/>
          </a:xfrm>
          <a:prstGeom prst="straightConnector1">
            <a:avLst/>
          </a:prstGeom>
          <a:ln w="12700">
            <a:solidFill>
              <a:schemeClr val="tx1">
                <a:lumMod val="60000"/>
                <a:lumOff val="40000"/>
              </a:schemeClr>
            </a:solidFill>
            <a:prstDash val="sysDash"/>
            <a:tailEnd type="triangle"/>
          </a:ln>
        </p:spPr>
        <p:style>
          <a:lnRef idx="1">
            <a:schemeClr val="accent1"/>
          </a:lnRef>
          <a:fillRef idx="0">
            <a:schemeClr val="accent1"/>
          </a:fillRef>
          <a:effectRef idx="0">
            <a:schemeClr val="accent1"/>
          </a:effectRef>
          <a:fontRef idx="minor">
            <a:schemeClr val="tx1"/>
          </a:fontRef>
        </p:style>
      </p:cxnSp>
      <p:sp>
        <p:nvSpPr>
          <p:cNvPr id="35" name="Freeform 10">
            <a:extLst>
              <a:ext uri="{FF2B5EF4-FFF2-40B4-BE49-F238E27FC236}">
                <a16:creationId xmlns:a16="http://schemas.microsoft.com/office/drawing/2014/main" id="{3909B733-1C3D-A04B-8C3C-DB12C33C544C}"/>
              </a:ext>
            </a:extLst>
          </p:cNvPr>
          <p:cNvSpPr>
            <a:spLocks/>
          </p:cNvSpPr>
          <p:nvPr/>
        </p:nvSpPr>
        <p:spPr bwMode="auto">
          <a:xfrm>
            <a:off x="9773327" y="3249476"/>
            <a:ext cx="1469099" cy="1145897"/>
          </a:xfrm>
          <a:custGeom>
            <a:avLst/>
            <a:gdLst>
              <a:gd name="T0" fmla="*/ 918 w 1050"/>
              <a:gd name="T1" fmla="*/ 204 h 819"/>
              <a:gd name="T2" fmla="*/ 785 w 1050"/>
              <a:gd name="T3" fmla="*/ 0 h 819"/>
              <a:gd name="T4" fmla="*/ 785 w 1050"/>
              <a:gd name="T5" fmla="*/ 154 h 819"/>
              <a:gd name="T6" fmla="*/ 0 w 1050"/>
              <a:gd name="T7" fmla="*/ 154 h 819"/>
              <a:gd name="T8" fmla="*/ 0 w 1050"/>
              <a:gd name="T9" fmla="*/ 665 h 819"/>
              <a:gd name="T10" fmla="*/ 785 w 1050"/>
              <a:gd name="T11" fmla="*/ 665 h 819"/>
              <a:gd name="T12" fmla="*/ 785 w 1050"/>
              <a:gd name="T13" fmla="*/ 819 h 819"/>
              <a:gd name="T14" fmla="*/ 918 w 1050"/>
              <a:gd name="T15" fmla="*/ 616 h 819"/>
              <a:gd name="T16" fmla="*/ 1050 w 1050"/>
              <a:gd name="T17" fmla="*/ 410 h 819"/>
              <a:gd name="T18" fmla="*/ 918 w 1050"/>
              <a:gd name="T19" fmla="*/ 204 h 8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50" h="819">
                <a:moveTo>
                  <a:pt x="918" y="204"/>
                </a:moveTo>
                <a:lnTo>
                  <a:pt x="785" y="0"/>
                </a:lnTo>
                <a:lnTo>
                  <a:pt x="785" y="154"/>
                </a:lnTo>
                <a:lnTo>
                  <a:pt x="0" y="154"/>
                </a:lnTo>
                <a:lnTo>
                  <a:pt x="0" y="665"/>
                </a:lnTo>
                <a:lnTo>
                  <a:pt x="785" y="665"/>
                </a:lnTo>
                <a:lnTo>
                  <a:pt x="785" y="819"/>
                </a:lnTo>
                <a:lnTo>
                  <a:pt x="918" y="616"/>
                </a:lnTo>
                <a:lnTo>
                  <a:pt x="1050" y="410"/>
                </a:lnTo>
                <a:lnTo>
                  <a:pt x="918" y="204"/>
                </a:ln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sp>
        <p:nvSpPr>
          <p:cNvPr id="37" name="Parallelogram 36">
            <a:extLst>
              <a:ext uri="{FF2B5EF4-FFF2-40B4-BE49-F238E27FC236}">
                <a16:creationId xmlns:a16="http://schemas.microsoft.com/office/drawing/2014/main" id="{2649CD05-D3E1-5F49-9C9B-6E3C6D2638EC}"/>
              </a:ext>
            </a:extLst>
          </p:cNvPr>
          <p:cNvSpPr/>
          <p:nvPr/>
        </p:nvSpPr>
        <p:spPr>
          <a:xfrm>
            <a:off x="5042138" y="5327071"/>
            <a:ext cx="2072536" cy="519242"/>
          </a:xfrm>
          <a:prstGeom prst="parallelogram">
            <a:avLst>
              <a:gd name="adj" fmla="val 73655"/>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8" name="Parallelogram 37">
            <a:extLst>
              <a:ext uri="{FF2B5EF4-FFF2-40B4-BE49-F238E27FC236}">
                <a16:creationId xmlns:a16="http://schemas.microsoft.com/office/drawing/2014/main" id="{3C9CADE5-CCF8-6A47-8C1B-0FF313B29236}"/>
              </a:ext>
            </a:extLst>
          </p:cNvPr>
          <p:cNvSpPr/>
          <p:nvPr/>
        </p:nvSpPr>
        <p:spPr>
          <a:xfrm>
            <a:off x="1205943" y="5327071"/>
            <a:ext cx="2072536" cy="519242"/>
          </a:xfrm>
          <a:prstGeom prst="parallelogram">
            <a:avLst>
              <a:gd name="adj" fmla="val 7365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9" name="Parallelogram 38">
            <a:extLst>
              <a:ext uri="{FF2B5EF4-FFF2-40B4-BE49-F238E27FC236}">
                <a16:creationId xmlns:a16="http://schemas.microsoft.com/office/drawing/2014/main" id="{10E77828-588B-EF49-A55D-ADE623B1D9B1}"/>
              </a:ext>
            </a:extLst>
          </p:cNvPr>
          <p:cNvSpPr/>
          <p:nvPr/>
        </p:nvSpPr>
        <p:spPr>
          <a:xfrm flipV="1">
            <a:off x="5086468" y="1863480"/>
            <a:ext cx="2072536" cy="519242"/>
          </a:xfrm>
          <a:prstGeom prst="parallelogram">
            <a:avLst>
              <a:gd name="adj" fmla="val 7365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40" name="Parallelogram 39">
            <a:extLst>
              <a:ext uri="{FF2B5EF4-FFF2-40B4-BE49-F238E27FC236}">
                <a16:creationId xmlns:a16="http://schemas.microsoft.com/office/drawing/2014/main" id="{B4B38CD4-CB35-ED4F-BAF6-8D385EFE58C5}"/>
              </a:ext>
            </a:extLst>
          </p:cNvPr>
          <p:cNvSpPr/>
          <p:nvPr/>
        </p:nvSpPr>
        <p:spPr>
          <a:xfrm flipV="1">
            <a:off x="1218294" y="1863480"/>
            <a:ext cx="2072536" cy="519242"/>
          </a:xfrm>
          <a:prstGeom prst="parallelogram">
            <a:avLst>
              <a:gd name="adj" fmla="val 7365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solidFill>
                <a:schemeClr val="bg2"/>
              </a:solidFill>
              <a:latin typeface="Roboto Light" panose="02000000000000000000" pitchFamily="2" charset="0"/>
            </a:endParaRPr>
          </a:p>
        </p:txBody>
      </p:sp>
      <p:sp>
        <p:nvSpPr>
          <p:cNvPr id="46" name="TextBox 45">
            <a:extLst>
              <a:ext uri="{FF2B5EF4-FFF2-40B4-BE49-F238E27FC236}">
                <a16:creationId xmlns:a16="http://schemas.microsoft.com/office/drawing/2014/main" id="{75E47F2D-8C11-8449-B8E0-B48A9BB1944C}"/>
              </a:ext>
            </a:extLst>
          </p:cNvPr>
          <p:cNvSpPr txBox="1"/>
          <p:nvPr/>
        </p:nvSpPr>
        <p:spPr>
          <a:xfrm>
            <a:off x="1693824" y="1947667"/>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47" name="TextBox 46">
            <a:extLst>
              <a:ext uri="{FF2B5EF4-FFF2-40B4-BE49-F238E27FC236}">
                <a16:creationId xmlns:a16="http://schemas.microsoft.com/office/drawing/2014/main" id="{F7ACC123-A937-344B-9D55-59A5E141B919}"/>
              </a:ext>
            </a:extLst>
          </p:cNvPr>
          <p:cNvSpPr txBox="1"/>
          <p:nvPr/>
        </p:nvSpPr>
        <p:spPr>
          <a:xfrm>
            <a:off x="5574507" y="1947667"/>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48" name="TextBox 47">
            <a:extLst>
              <a:ext uri="{FF2B5EF4-FFF2-40B4-BE49-F238E27FC236}">
                <a16:creationId xmlns:a16="http://schemas.microsoft.com/office/drawing/2014/main" id="{22929E85-E3E6-5049-9DF7-0B2F08CA729E}"/>
              </a:ext>
            </a:extLst>
          </p:cNvPr>
          <p:cNvSpPr txBox="1"/>
          <p:nvPr/>
        </p:nvSpPr>
        <p:spPr>
          <a:xfrm>
            <a:off x="1706174" y="5410387"/>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49" name="TextBox 48">
            <a:extLst>
              <a:ext uri="{FF2B5EF4-FFF2-40B4-BE49-F238E27FC236}">
                <a16:creationId xmlns:a16="http://schemas.microsoft.com/office/drawing/2014/main" id="{16058264-7729-954D-AA72-58A7074EB380}"/>
              </a:ext>
            </a:extLst>
          </p:cNvPr>
          <p:cNvSpPr txBox="1"/>
          <p:nvPr/>
        </p:nvSpPr>
        <p:spPr>
          <a:xfrm>
            <a:off x="5507452" y="5409721"/>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
        <p:nvSpPr>
          <p:cNvPr id="50" name="Subtitle 2">
            <a:extLst>
              <a:ext uri="{FF2B5EF4-FFF2-40B4-BE49-F238E27FC236}">
                <a16:creationId xmlns:a16="http://schemas.microsoft.com/office/drawing/2014/main" id="{51E58FF7-3E05-AE48-ADD2-000D8D7DE699}"/>
              </a:ext>
            </a:extLst>
          </p:cNvPr>
          <p:cNvSpPr txBox="1">
            <a:spLocks/>
          </p:cNvSpPr>
          <p:nvPr/>
        </p:nvSpPr>
        <p:spPr>
          <a:xfrm>
            <a:off x="3777812" y="2756190"/>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1" name="Subtitle 2">
            <a:extLst>
              <a:ext uri="{FF2B5EF4-FFF2-40B4-BE49-F238E27FC236}">
                <a16:creationId xmlns:a16="http://schemas.microsoft.com/office/drawing/2014/main" id="{756041CD-BC8A-3840-8A78-D8810CE0BA87}"/>
              </a:ext>
            </a:extLst>
          </p:cNvPr>
          <p:cNvSpPr txBox="1">
            <a:spLocks/>
          </p:cNvSpPr>
          <p:nvPr/>
        </p:nvSpPr>
        <p:spPr>
          <a:xfrm>
            <a:off x="3777812" y="4518533"/>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2" name="Subtitle 2">
            <a:extLst>
              <a:ext uri="{FF2B5EF4-FFF2-40B4-BE49-F238E27FC236}">
                <a16:creationId xmlns:a16="http://schemas.microsoft.com/office/drawing/2014/main" id="{50F857D0-1D29-EF42-87BC-0641AE572BE1}"/>
              </a:ext>
            </a:extLst>
          </p:cNvPr>
          <p:cNvSpPr txBox="1">
            <a:spLocks/>
          </p:cNvSpPr>
          <p:nvPr/>
        </p:nvSpPr>
        <p:spPr>
          <a:xfrm>
            <a:off x="4259714" y="3312760"/>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3" name="Subtitle 2">
            <a:extLst>
              <a:ext uri="{FF2B5EF4-FFF2-40B4-BE49-F238E27FC236}">
                <a16:creationId xmlns:a16="http://schemas.microsoft.com/office/drawing/2014/main" id="{8A3FEDF0-E981-C94D-A639-D024A9C1F3F7}"/>
              </a:ext>
            </a:extLst>
          </p:cNvPr>
          <p:cNvSpPr txBox="1">
            <a:spLocks/>
          </p:cNvSpPr>
          <p:nvPr/>
        </p:nvSpPr>
        <p:spPr>
          <a:xfrm>
            <a:off x="7438585" y="2458380"/>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4" name="Subtitle 2">
            <a:extLst>
              <a:ext uri="{FF2B5EF4-FFF2-40B4-BE49-F238E27FC236}">
                <a16:creationId xmlns:a16="http://schemas.microsoft.com/office/drawing/2014/main" id="{38371E2F-3120-E048-B47A-10DBDB43BB20}"/>
              </a:ext>
            </a:extLst>
          </p:cNvPr>
          <p:cNvSpPr txBox="1">
            <a:spLocks/>
          </p:cNvSpPr>
          <p:nvPr/>
        </p:nvSpPr>
        <p:spPr>
          <a:xfrm>
            <a:off x="7970971" y="4130676"/>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5" name="Subtitle 2">
            <a:extLst>
              <a:ext uri="{FF2B5EF4-FFF2-40B4-BE49-F238E27FC236}">
                <a16:creationId xmlns:a16="http://schemas.microsoft.com/office/drawing/2014/main" id="{5EAFE1D5-C5E1-1047-8E23-CE85AC05F7CF}"/>
              </a:ext>
            </a:extLst>
          </p:cNvPr>
          <p:cNvSpPr txBox="1">
            <a:spLocks/>
          </p:cNvSpPr>
          <p:nvPr/>
        </p:nvSpPr>
        <p:spPr>
          <a:xfrm>
            <a:off x="7920487" y="3082663"/>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6" name="Subtitle 2">
            <a:extLst>
              <a:ext uri="{FF2B5EF4-FFF2-40B4-BE49-F238E27FC236}">
                <a16:creationId xmlns:a16="http://schemas.microsoft.com/office/drawing/2014/main" id="{0145B03A-9557-D04C-B2A3-E0395B4C6CF1}"/>
              </a:ext>
            </a:extLst>
          </p:cNvPr>
          <p:cNvSpPr txBox="1">
            <a:spLocks/>
          </p:cNvSpPr>
          <p:nvPr/>
        </p:nvSpPr>
        <p:spPr>
          <a:xfrm>
            <a:off x="7463159" y="4833961"/>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7" name="Subtitle 2">
            <a:extLst>
              <a:ext uri="{FF2B5EF4-FFF2-40B4-BE49-F238E27FC236}">
                <a16:creationId xmlns:a16="http://schemas.microsoft.com/office/drawing/2014/main" id="{550EFC2F-866B-0C49-A8F2-511C741879FB}"/>
              </a:ext>
            </a:extLst>
          </p:cNvPr>
          <p:cNvSpPr txBox="1">
            <a:spLocks/>
          </p:cNvSpPr>
          <p:nvPr/>
        </p:nvSpPr>
        <p:spPr>
          <a:xfrm>
            <a:off x="2073141" y="3067259"/>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8" name="Subtitle 2">
            <a:extLst>
              <a:ext uri="{FF2B5EF4-FFF2-40B4-BE49-F238E27FC236}">
                <a16:creationId xmlns:a16="http://schemas.microsoft.com/office/drawing/2014/main" id="{D9233127-CFD9-6649-8DB6-7CF0E4A02016}"/>
              </a:ext>
            </a:extLst>
          </p:cNvPr>
          <p:cNvSpPr txBox="1">
            <a:spLocks/>
          </p:cNvSpPr>
          <p:nvPr/>
        </p:nvSpPr>
        <p:spPr>
          <a:xfrm>
            <a:off x="1737319" y="4818537"/>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59" name="Subtitle 2">
            <a:extLst>
              <a:ext uri="{FF2B5EF4-FFF2-40B4-BE49-F238E27FC236}">
                <a16:creationId xmlns:a16="http://schemas.microsoft.com/office/drawing/2014/main" id="{1D1AE512-8620-1740-AFA4-378A924B9E2E}"/>
              </a:ext>
            </a:extLst>
          </p:cNvPr>
          <p:cNvSpPr txBox="1">
            <a:spLocks/>
          </p:cNvSpPr>
          <p:nvPr/>
        </p:nvSpPr>
        <p:spPr>
          <a:xfrm>
            <a:off x="2219221" y="4136949"/>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0" name="Subtitle 2">
            <a:extLst>
              <a:ext uri="{FF2B5EF4-FFF2-40B4-BE49-F238E27FC236}">
                <a16:creationId xmlns:a16="http://schemas.microsoft.com/office/drawing/2014/main" id="{272694F1-1E95-9846-AC16-1BC7A789251C}"/>
              </a:ext>
            </a:extLst>
          </p:cNvPr>
          <p:cNvSpPr txBox="1">
            <a:spLocks/>
          </p:cNvSpPr>
          <p:nvPr/>
        </p:nvSpPr>
        <p:spPr>
          <a:xfrm>
            <a:off x="1589826" y="2452111"/>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1" name="Subtitle 2">
            <a:extLst>
              <a:ext uri="{FF2B5EF4-FFF2-40B4-BE49-F238E27FC236}">
                <a16:creationId xmlns:a16="http://schemas.microsoft.com/office/drawing/2014/main" id="{EDB0C378-072D-CF49-9545-000E26F8A431}"/>
              </a:ext>
            </a:extLst>
          </p:cNvPr>
          <p:cNvSpPr txBox="1">
            <a:spLocks/>
          </p:cNvSpPr>
          <p:nvPr/>
        </p:nvSpPr>
        <p:spPr>
          <a:xfrm>
            <a:off x="5730030" y="2759477"/>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62" name="Subtitle 2">
            <a:extLst>
              <a:ext uri="{FF2B5EF4-FFF2-40B4-BE49-F238E27FC236}">
                <a16:creationId xmlns:a16="http://schemas.microsoft.com/office/drawing/2014/main" id="{DDE516A5-6CC2-B04E-ADA4-906BD4C6E4B7}"/>
              </a:ext>
            </a:extLst>
          </p:cNvPr>
          <p:cNvSpPr txBox="1">
            <a:spLocks/>
          </p:cNvSpPr>
          <p:nvPr/>
        </p:nvSpPr>
        <p:spPr>
          <a:xfrm>
            <a:off x="5779944" y="4504750"/>
            <a:ext cx="1701004" cy="270587"/>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44" name="TextBox 43">
            <a:extLst>
              <a:ext uri="{FF2B5EF4-FFF2-40B4-BE49-F238E27FC236}">
                <a16:creationId xmlns:a16="http://schemas.microsoft.com/office/drawing/2014/main" id="{93BEDF50-E561-6B43-A9CA-E86D59D5E464}"/>
              </a:ext>
            </a:extLst>
          </p:cNvPr>
          <p:cNvSpPr txBox="1"/>
          <p:nvPr/>
        </p:nvSpPr>
        <p:spPr>
          <a:xfrm>
            <a:off x="9927355" y="3645453"/>
            <a:ext cx="1096775" cy="353943"/>
          </a:xfrm>
          <a:prstGeom prst="rect">
            <a:avLst/>
          </a:prstGeom>
          <a:noFill/>
        </p:spPr>
        <p:txBody>
          <a:bodyPr wrap="none" rtlCol="0" anchor="ctr" anchorCtr="0">
            <a:spAutoFit/>
          </a:bodyPr>
          <a:lstStyle/>
          <a:p>
            <a:pPr algn="ctr"/>
            <a:r>
              <a:rPr lang="en-US" sz="1700" dirty="0">
                <a:solidFill>
                  <a:schemeClr val="bg1"/>
                </a:solidFill>
                <a:latin typeface="Oswald" panose="02000503000000000000" pitchFamily="2" charset="77"/>
                <a:ea typeface="League Spartan" charset="0"/>
                <a:cs typeface="Poppins" pitchFamily="2" charset="77"/>
              </a:rPr>
              <a:t>YOUR TITLE</a:t>
            </a:r>
          </a:p>
        </p:txBody>
      </p:sp>
    </p:spTree>
    <p:extLst>
      <p:ext uri="{BB962C8B-B14F-4D97-AF65-F5344CB8AC3E}">
        <p14:creationId xmlns:p14="http://schemas.microsoft.com/office/powerpoint/2010/main" val="2047957102"/>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Chevron 89">
            <a:extLst>
              <a:ext uri="{FF2B5EF4-FFF2-40B4-BE49-F238E27FC236}">
                <a16:creationId xmlns:a16="http://schemas.microsoft.com/office/drawing/2014/main" id="{5E1B852D-B0C9-6C48-92D9-86EBCAEF8CF4}"/>
              </a:ext>
            </a:extLst>
          </p:cNvPr>
          <p:cNvSpPr/>
          <p:nvPr/>
        </p:nvSpPr>
        <p:spPr>
          <a:xfrm>
            <a:off x="907788" y="3084460"/>
            <a:ext cx="982980" cy="966010"/>
          </a:xfrm>
          <a:prstGeom prst="chevron">
            <a:avLst>
              <a:gd name="adj" fmla="val 3875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Roboto Light" panose="02000000000000000000" pitchFamily="2" charset="0"/>
            </a:endParaRPr>
          </a:p>
        </p:txBody>
      </p:sp>
      <p:sp>
        <p:nvSpPr>
          <p:cNvPr id="91" name="Notched Right Arrow 90">
            <a:extLst>
              <a:ext uri="{FF2B5EF4-FFF2-40B4-BE49-F238E27FC236}">
                <a16:creationId xmlns:a16="http://schemas.microsoft.com/office/drawing/2014/main" id="{650BE813-7340-8C46-87D8-29C33EB0327C}"/>
              </a:ext>
            </a:extLst>
          </p:cNvPr>
          <p:cNvSpPr/>
          <p:nvPr/>
        </p:nvSpPr>
        <p:spPr>
          <a:xfrm>
            <a:off x="1400897" y="2780051"/>
            <a:ext cx="10029104" cy="1532238"/>
          </a:xfrm>
          <a:prstGeom prst="notchedRightArrow">
            <a:avLst>
              <a:gd name="adj1" fmla="val 14593"/>
              <a:gd name="adj2" fmla="val 85638"/>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 name="TextBox 1">
            <a:extLst>
              <a:ext uri="{FF2B5EF4-FFF2-40B4-BE49-F238E27FC236}">
                <a16:creationId xmlns:a16="http://schemas.microsoft.com/office/drawing/2014/main" id="{1C8BAE6D-3FB3-E44B-A751-C387B47D6C31}"/>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3" name="Rectangle 2">
            <a:extLst>
              <a:ext uri="{FF2B5EF4-FFF2-40B4-BE49-F238E27FC236}">
                <a16:creationId xmlns:a16="http://schemas.microsoft.com/office/drawing/2014/main" id="{2CDB887C-639E-C546-9ED7-812C45A2027E}"/>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cxnSp>
        <p:nvCxnSpPr>
          <p:cNvPr id="5" name="Straight Connector 4">
            <a:extLst>
              <a:ext uri="{FF2B5EF4-FFF2-40B4-BE49-F238E27FC236}">
                <a16:creationId xmlns:a16="http://schemas.microsoft.com/office/drawing/2014/main" id="{F4E1F53D-2FA0-724E-905B-FB7CEC3EA0AF}"/>
              </a:ext>
            </a:extLst>
          </p:cNvPr>
          <p:cNvCxnSpPr/>
          <p:nvPr/>
        </p:nvCxnSpPr>
        <p:spPr>
          <a:xfrm flipH="1" flipV="1">
            <a:off x="2954709" y="1584977"/>
            <a:ext cx="893706" cy="1582332"/>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E553517B-71BA-1F4C-8EC0-E34CDE8830D5}"/>
              </a:ext>
            </a:extLst>
          </p:cNvPr>
          <p:cNvCxnSpPr/>
          <p:nvPr/>
        </p:nvCxnSpPr>
        <p:spPr>
          <a:xfrm flipH="1" flipV="1">
            <a:off x="5604007" y="1607249"/>
            <a:ext cx="893706" cy="1582332"/>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104D8929-E379-7C45-9AE9-F1C748ED7C31}"/>
              </a:ext>
            </a:extLst>
          </p:cNvPr>
          <p:cNvCxnSpPr/>
          <p:nvPr/>
        </p:nvCxnSpPr>
        <p:spPr>
          <a:xfrm flipH="1" flipV="1">
            <a:off x="8184263" y="1598073"/>
            <a:ext cx="893706" cy="1582332"/>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6EEB6627-1729-7D4B-82B3-ACD66085660A}"/>
              </a:ext>
            </a:extLst>
          </p:cNvPr>
          <p:cNvCxnSpPr/>
          <p:nvPr/>
        </p:nvCxnSpPr>
        <p:spPr>
          <a:xfrm flipH="1">
            <a:off x="2954709" y="3943565"/>
            <a:ext cx="893706" cy="1582332"/>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2101992D-2B14-7B4C-8D50-882D1AD811F7}"/>
              </a:ext>
            </a:extLst>
          </p:cNvPr>
          <p:cNvCxnSpPr/>
          <p:nvPr/>
        </p:nvCxnSpPr>
        <p:spPr>
          <a:xfrm flipH="1">
            <a:off x="5604007" y="3965837"/>
            <a:ext cx="893706" cy="1582332"/>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6CBF56F0-E00E-614B-90FA-C0F18DE6B275}"/>
              </a:ext>
            </a:extLst>
          </p:cNvPr>
          <p:cNvCxnSpPr/>
          <p:nvPr/>
        </p:nvCxnSpPr>
        <p:spPr>
          <a:xfrm flipH="1">
            <a:off x="8184263" y="3956660"/>
            <a:ext cx="893706" cy="1582332"/>
          </a:xfrm>
          <a:prstGeom prst="line">
            <a:avLst/>
          </a:prstGeom>
          <a:ln w="254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1" name="Oval 10">
            <a:extLst>
              <a:ext uri="{FF2B5EF4-FFF2-40B4-BE49-F238E27FC236}">
                <a16:creationId xmlns:a16="http://schemas.microsoft.com/office/drawing/2014/main" id="{2F019C53-BC49-2646-9DD9-5EC1D0451B81}"/>
              </a:ext>
            </a:extLst>
          </p:cNvPr>
          <p:cNvSpPr/>
          <p:nvPr/>
        </p:nvSpPr>
        <p:spPr>
          <a:xfrm>
            <a:off x="8111857" y="1529168"/>
            <a:ext cx="137125" cy="1371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3" name="Oval 12">
            <a:extLst>
              <a:ext uri="{FF2B5EF4-FFF2-40B4-BE49-F238E27FC236}">
                <a16:creationId xmlns:a16="http://schemas.microsoft.com/office/drawing/2014/main" id="{6F7CE6BE-898C-2B42-B001-847392631F72}"/>
              </a:ext>
            </a:extLst>
          </p:cNvPr>
          <p:cNvSpPr/>
          <p:nvPr/>
        </p:nvSpPr>
        <p:spPr>
          <a:xfrm>
            <a:off x="8344538" y="1929359"/>
            <a:ext cx="137125" cy="1371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5" name="Oval 14">
            <a:extLst>
              <a:ext uri="{FF2B5EF4-FFF2-40B4-BE49-F238E27FC236}">
                <a16:creationId xmlns:a16="http://schemas.microsoft.com/office/drawing/2014/main" id="{94FE3C6F-4018-214C-B829-B96F71907D0F}"/>
              </a:ext>
            </a:extLst>
          </p:cNvPr>
          <p:cNvSpPr/>
          <p:nvPr/>
        </p:nvSpPr>
        <p:spPr>
          <a:xfrm>
            <a:off x="8587335" y="2358439"/>
            <a:ext cx="137125" cy="1371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7" name="Oval 16">
            <a:extLst>
              <a:ext uri="{FF2B5EF4-FFF2-40B4-BE49-F238E27FC236}">
                <a16:creationId xmlns:a16="http://schemas.microsoft.com/office/drawing/2014/main" id="{7A550440-3AE2-324C-AC57-AD90009C1534}"/>
              </a:ext>
            </a:extLst>
          </p:cNvPr>
          <p:cNvSpPr/>
          <p:nvPr/>
        </p:nvSpPr>
        <p:spPr>
          <a:xfrm>
            <a:off x="8836490" y="2793088"/>
            <a:ext cx="137125" cy="1371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9" name="Oval 18">
            <a:extLst>
              <a:ext uri="{FF2B5EF4-FFF2-40B4-BE49-F238E27FC236}">
                <a16:creationId xmlns:a16="http://schemas.microsoft.com/office/drawing/2014/main" id="{A0F43D28-7C83-C84D-B844-13CC94E43AD0}"/>
              </a:ext>
            </a:extLst>
          </p:cNvPr>
          <p:cNvSpPr/>
          <p:nvPr/>
        </p:nvSpPr>
        <p:spPr>
          <a:xfrm>
            <a:off x="5551535" y="5436096"/>
            <a:ext cx="138457" cy="138457"/>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21" name="Oval 20">
            <a:extLst>
              <a:ext uri="{FF2B5EF4-FFF2-40B4-BE49-F238E27FC236}">
                <a16:creationId xmlns:a16="http://schemas.microsoft.com/office/drawing/2014/main" id="{758DE816-2CA5-7745-89C6-601E3E99B590}"/>
              </a:ext>
            </a:extLst>
          </p:cNvPr>
          <p:cNvSpPr/>
          <p:nvPr/>
        </p:nvSpPr>
        <p:spPr>
          <a:xfrm>
            <a:off x="5799674" y="5032570"/>
            <a:ext cx="138457" cy="13845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23" name="Oval 22">
            <a:extLst>
              <a:ext uri="{FF2B5EF4-FFF2-40B4-BE49-F238E27FC236}">
                <a16:creationId xmlns:a16="http://schemas.microsoft.com/office/drawing/2014/main" id="{A3FF1D0B-25C3-9E45-9A1D-E16A6EAF8EB9}"/>
              </a:ext>
            </a:extLst>
          </p:cNvPr>
          <p:cNvSpPr/>
          <p:nvPr/>
        </p:nvSpPr>
        <p:spPr>
          <a:xfrm>
            <a:off x="6011614" y="4617699"/>
            <a:ext cx="138457" cy="13845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25" name="Oval 24">
            <a:extLst>
              <a:ext uri="{FF2B5EF4-FFF2-40B4-BE49-F238E27FC236}">
                <a16:creationId xmlns:a16="http://schemas.microsoft.com/office/drawing/2014/main" id="{084D2593-DD74-A04D-8CAF-763C3D7A69B5}"/>
              </a:ext>
            </a:extLst>
          </p:cNvPr>
          <p:cNvSpPr/>
          <p:nvPr/>
        </p:nvSpPr>
        <p:spPr>
          <a:xfrm>
            <a:off x="6251436" y="4221895"/>
            <a:ext cx="138457" cy="13845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27" name="Oval 26">
            <a:extLst>
              <a:ext uri="{FF2B5EF4-FFF2-40B4-BE49-F238E27FC236}">
                <a16:creationId xmlns:a16="http://schemas.microsoft.com/office/drawing/2014/main" id="{9102922F-645F-4E40-91CD-F7A871873D38}"/>
              </a:ext>
            </a:extLst>
          </p:cNvPr>
          <p:cNvSpPr/>
          <p:nvPr/>
        </p:nvSpPr>
        <p:spPr>
          <a:xfrm>
            <a:off x="774580" y="6114417"/>
            <a:ext cx="182833" cy="18283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28" name="Oval 27">
            <a:extLst>
              <a:ext uri="{FF2B5EF4-FFF2-40B4-BE49-F238E27FC236}">
                <a16:creationId xmlns:a16="http://schemas.microsoft.com/office/drawing/2014/main" id="{84E588C2-6807-0A4B-8E2A-0B2438288053}"/>
              </a:ext>
            </a:extLst>
          </p:cNvPr>
          <p:cNvSpPr/>
          <p:nvPr/>
        </p:nvSpPr>
        <p:spPr>
          <a:xfrm>
            <a:off x="2582903" y="6114417"/>
            <a:ext cx="182833" cy="18283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29" name="Oval 28">
            <a:extLst>
              <a:ext uri="{FF2B5EF4-FFF2-40B4-BE49-F238E27FC236}">
                <a16:creationId xmlns:a16="http://schemas.microsoft.com/office/drawing/2014/main" id="{76BE7A7A-F21F-4148-A0D7-1FEA3673C5ED}"/>
              </a:ext>
            </a:extLst>
          </p:cNvPr>
          <p:cNvSpPr/>
          <p:nvPr/>
        </p:nvSpPr>
        <p:spPr>
          <a:xfrm>
            <a:off x="4391226" y="6114417"/>
            <a:ext cx="182833" cy="1828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0" name="Oval 29">
            <a:extLst>
              <a:ext uri="{FF2B5EF4-FFF2-40B4-BE49-F238E27FC236}">
                <a16:creationId xmlns:a16="http://schemas.microsoft.com/office/drawing/2014/main" id="{0CD0645C-507C-4B43-B366-68AF974F85E0}"/>
              </a:ext>
            </a:extLst>
          </p:cNvPr>
          <p:cNvSpPr/>
          <p:nvPr/>
        </p:nvSpPr>
        <p:spPr>
          <a:xfrm>
            <a:off x="6199549" y="6114417"/>
            <a:ext cx="182833" cy="18283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5" name="Oval 34">
            <a:extLst>
              <a:ext uri="{FF2B5EF4-FFF2-40B4-BE49-F238E27FC236}">
                <a16:creationId xmlns:a16="http://schemas.microsoft.com/office/drawing/2014/main" id="{832CAF99-62CC-D94A-B4B7-D7CBB8BE0A8C}"/>
              </a:ext>
            </a:extLst>
          </p:cNvPr>
          <p:cNvSpPr/>
          <p:nvPr/>
        </p:nvSpPr>
        <p:spPr>
          <a:xfrm>
            <a:off x="8108570" y="5470454"/>
            <a:ext cx="138457" cy="13845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7" name="Oval 36">
            <a:extLst>
              <a:ext uri="{FF2B5EF4-FFF2-40B4-BE49-F238E27FC236}">
                <a16:creationId xmlns:a16="http://schemas.microsoft.com/office/drawing/2014/main" id="{D08A2A6E-8C80-3447-ADC6-B2EB5C1F50DD}"/>
              </a:ext>
            </a:extLst>
          </p:cNvPr>
          <p:cNvSpPr/>
          <p:nvPr/>
        </p:nvSpPr>
        <p:spPr>
          <a:xfrm>
            <a:off x="8356709" y="5066928"/>
            <a:ext cx="138457" cy="13845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39" name="Oval 38">
            <a:extLst>
              <a:ext uri="{FF2B5EF4-FFF2-40B4-BE49-F238E27FC236}">
                <a16:creationId xmlns:a16="http://schemas.microsoft.com/office/drawing/2014/main" id="{75E560FC-E1EE-B34D-B47C-6E5E1A055A66}"/>
              </a:ext>
            </a:extLst>
          </p:cNvPr>
          <p:cNvSpPr/>
          <p:nvPr/>
        </p:nvSpPr>
        <p:spPr>
          <a:xfrm>
            <a:off x="8568649" y="4642532"/>
            <a:ext cx="138457" cy="13845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41" name="Oval 40">
            <a:extLst>
              <a:ext uri="{FF2B5EF4-FFF2-40B4-BE49-F238E27FC236}">
                <a16:creationId xmlns:a16="http://schemas.microsoft.com/office/drawing/2014/main" id="{BED89152-B3D5-7A46-BBA6-CD9B136E8A16}"/>
              </a:ext>
            </a:extLst>
          </p:cNvPr>
          <p:cNvSpPr/>
          <p:nvPr/>
        </p:nvSpPr>
        <p:spPr>
          <a:xfrm>
            <a:off x="8808470" y="4237203"/>
            <a:ext cx="138457" cy="13845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43" name="Oval 42">
            <a:extLst>
              <a:ext uri="{FF2B5EF4-FFF2-40B4-BE49-F238E27FC236}">
                <a16:creationId xmlns:a16="http://schemas.microsoft.com/office/drawing/2014/main" id="{89220DBF-5F2F-1044-9280-A0B656C7D5D3}"/>
              </a:ext>
            </a:extLst>
          </p:cNvPr>
          <p:cNvSpPr/>
          <p:nvPr/>
        </p:nvSpPr>
        <p:spPr>
          <a:xfrm>
            <a:off x="2878874" y="5447397"/>
            <a:ext cx="138457" cy="13845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45" name="Oval 44">
            <a:extLst>
              <a:ext uri="{FF2B5EF4-FFF2-40B4-BE49-F238E27FC236}">
                <a16:creationId xmlns:a16="http://schemas.microsoft.com/office/drawing/2014/main" id="{EFA7571E-EBD0-A044-9C95-3CEF9DA3270D}"/>
              </a:ext>
            </a:extLst>
          </p:cNvPr>
          <p:cNvSpPr/>
          <p:nvPr/>
        </p:nvSpPr>
        <p:spPr>
          <a:xfrm>
            <a:off x="3127014" y="5043871"/>
            <a:ext cx="138457" cy="13845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47" name="Oval 46">
            <a:extLst>
              <a:ext uri="{FF2B5EF4-FFF2-40B4-BE49-F238E27FC236}">
                <a16:creationId xmlns:a16="http://schemas.microsoft.com/office/drawing/2014/main" id="{BDFF9D2D-E00D-CA4F-B799-061A41BEA965}"/>
              </a:ext>
            </a:extLst>
          </p:cNvPr>
          <p:cNvSpPr/>
          <p:nvPr/>
        </p:nvSpPr>
        <p:spPr>
          <a:xfrm>
            <a:off x="3338954" y="4619475"/>
            <a:ext cx="138457" cy="13845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49" name="Oval 48">
            <a:extLst>
              <a:ext uri="{FF2B5EF4-FFF2-40B4-BE49-F238E27FC236}">
                <a16:creationId xmlns:a16="http://schemas.microsoft.com/office/drawing/2014/main" id="{D3AB4D2F-19C7-854A-B0AF-78B4D2D6E6BD}"/>
              </a:ext>
            </a:extLst>
          </p:cNvPr>
          <p:cNvSpPr/>
          <p:nvPr/>
        </p:nvSpPr>
        <p:spPr>
          <a:xfrm>
            <a:off x="3578775" y="4223671"/>
            <a:ext cx="138457" cy="13845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51" name="Oval 50">
            <a:extLst>
              <a:ext uri="{FF2B5EF4-FFF2-40B4-BE49-F238E27FC236}">
                <a16:creationId xmlns:a16="http://schemas.microsoft.com/office/drawing/2014/main" id="{429D7C3D-A7FC-E342-9124-26D1BD2FF313}"/>
              </a:ext>
            </a:extLst>
          </p:cNvPr>
          <p:cNvSpPr/>
          <p:nvPr/>
        </p:nvSpPr>
        <p:spPr>
          <a:xfrm>
            <a:off x="5528388" y="1536438"/>
            <a:ext cx="137125" cy="1371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53" name="Oval 52">
            <a:extLst>
              <a:ext uri="{FF2B5EF4-FFF2-40B4-BE49-F238E27FC236}">
                <a16:creationId xmlns:a16="http://schemas.microsoft.com/office/drawing/2014/main" id="{F4B7E54B-B8F8-DE40-827A-9B0DD617AF2A}"/>
              </a:ext>
            </a:extLst>
          </p:cNvPr>
          <p:cNvSpPr/>
          <p:nvPr/>
        </p:nvSpPr>
        <p:spPr>
          <a:xfrm>
            <a:off x="5761069" y="1936630"/>
            <a:ext cx="137125" cy="1371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55" name="Oval 54">
            <a:extLst>
              <a:ext uri="{FF2B5EF4-FFF2-40B4-BE49-F238E27FC236}">
                <a16:creationId xmlns:a16="http://schemas.microsoft.com/office/drawing/2014/main" id="{752753FF-0272-EC43-92B6-BC2D7CDBB00B}"/>
              </a:ext>
            </a:extLst>
          </p:cNvPr>
          <p:cNvSpPr/>
          <p:nvPr/>
        </p:nvSpPr>
        <p:spPr>
          <a:xfrm>
            <a:off x="6003867" y="2365709"/>
            <a:ext cx="137125" cy="13712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57" name="Oval 56">
            <a:extLst>
              <a:ext uri="{FF2B5EF4-FFF2-40B4-BE49-F238E27FC236}">
                <a16:creationId xmlns:a16="http://schemas.microsoft.com/office/drawing/2014/main" id="{7F1B6E97-A44C-8247-AA5A-1FA4F442CEA8}"/>
              </a:ext>
            </a:extLst>
          </p:cNvPr>
          <p:cNvSpPr/>
          <p:nvPr/>
        </p:nvSpPr>
        <p:spPr>
          <a:xfrm>
            <a:off x="6253022" y="2800359"/>
            <a:ext cx="137125" cy="1371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59" name="Oval 58">
            <a:extLst>
              <a:ext uri="{FF2B5EF4-FFF2-40B4-BE49-F238E27FC236}">
                <a16:creationId xmlns:a16="http://schemas.microsoft.com/office/drawing/2014/main" id="{1F7E9AAA-127E-1646-AAD0-D121D96CF5DE}"/>
              </a:ext>
            </a:extLst>
          </p:cNvPr>
          <p:cNvSpPr/>
          <p:nvPr/>
        </p:nvSpPr>
        <p:spPr>
          <a:xfrm>
            <a:off x="2892803" y="1536431"/>
            <a:ext cx="137125" cy="13712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61" name="Oval 60">
            <a:extLst>
              <a:ext uri="{FF2B5EF4-FFF2-40B4-BE49-F238E27FC236}">
                <a16:creationId xmlns:a16="http://schemas.microsoft.com/office/drawing/2014/main" id="{D3D600B8-40E8-614C-B55E-001F145ACE4B}"/>
              </a:ext>
            </a:extLst>
          </p:cNvPr>
          <p:cNvSpPr/>
          <p:nvPr/>
        </p:nvSpPr>
        <p:spPr>
          <a:xfrm>
            <a:off x="3125484" y="1936623"/>
            <a:ext cx="137125" cy="1371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63" name="Oval 62">
            <a:extLst>
              <a:ext uri="{FF2B5EF4-FFF2-40B4-BE49-F238E27FC236}">
                <a16:creationId xmlns:a16="http://schemas.microsoft.com/office/drawing/2014/main" id="{AD28A3FC-25A6-5D48-80F0-64E168FE86C3}"/>
              </a:ext>
            </a:extLst>
          </p:cNvPr>
          <p:cNvSpPr/>
          <p:nvPr/>
        </p:nvSpPr>
        <p:spPr>
          <a:xfrm>
            <a:off x="3368281" y="2365702"/>
            <a:ext cx="137125" cy="13712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65" name="Oval 64">
            <a:extLst>
              <a:ext uri="{FF2B5EF4-FFF2-40B4-BE49-F238E27FC236}">
                <a16:creationId xmlns:a16="http://schemas.microsoft.com/office/drawing/2014/main" id="{DDDE7D42-F412-D741-AFC2-70A826250F56}"/>
              </a:ext>
            </a:extLst>
          </p:cNvPr>
          <p:cNvSpPr/>
          <p:nvPr/>
        </p:nvSpPr>
        <p:spPr>
          <a:xfrm>
            <a:off x="3617436" y="2800352"/>
            <a:ext cx="137125" cy="13712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67" name="Oval 66">
            <a:extLst>
              <a:ext uri="{FF2B5EF4-FFF2-40B4-BE49-F238E27FC236}">
                <a16:creationId xmlns:a16="http://schemas.microsoft.com/office/drawing/2014/main" id="{A477E94A-2891-1448-A7DD-B0545E1F0708}"/>
              </a:ext>
            </a:extLst>
          </p:cNvPr>
          <p:cNvSpPr/>
          <p:nvPr/>
        </p:nvSpPr>
        <p:spPr>
          <a:xfrm>
            <a:off x="3457887" y="3137128"/>
            <a:ext cx="822255" cy="822256"/>
          </a:xfrm>
          <a:prstGeom prst="ellipse">
            <a:avLst/>
          </a:prstGeom>
          <a:solidFill>
            <a:schemeClr val="bg2"/>
          </a:solidFill>
          <a:ln w="508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68" name="Oval 67">
            <a:extLst>
              <a:ext uri="{FF2B5EF4-FFF2-40B4-BE49-F238E27FC236}">
                <a16:creationId xmlns:a16="http://schemas.microsoft.com/office/drawing/2014/main" id="{D405A68C-12B7-7340-AA7D-910809282242}"/>
              </a:ext>
            </a:extLst>
          </p:cNvPr>
          <p:cNvSpPr/>
          <p:nvPr/>
        </p:nvSpPr>
        <p:spPr>
          <a:xfrm>
            <a:off x="6047732" y="3137128"/>
            <a:ext cx="822255" cy="822256"/>
          </a:xfrm>
          <a:prstGeom prst="ellipse">
            <a:avLst/>
          </a:prstGeom>
          <a:solidFill>
            <a:schemeClr val="bg2"/>
          </a:solidFill>
          <a:ln w="508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69" name="Oval 68">
            <a:extLst>
              <a:ext uri="{FF2B5EF4-FFF2-40B4-BE49-F238E27FC236}">
                <a16:creationId xmlns:a16="http://schemas.microsoft.com/office/drawing/2014/main" id="{A7991754-CA11-834F-8523-17E6616948E7}"/>
              </a:ext>
            </a:extLst>
          </p:cNvPr>
          <p:cNvSpPr/>
          <p:nvPr/>
        </p:nvSpPr>
        <p:spPr>
          <a:xfrm>
            <a:off x="8693459" y="3137128"/>
            <a:ext cx="822255" cy="822256"/>
          </a:xfrm>
          <a:prstGeom prst="ellipse">
            <a:avLst/>
          </a:prstGeom>
          <a:solidFill>
            <a:schemeClr val="bg2"/>
          </a:solidFill>
          <a:ln w="508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85" name="Subtitle 2">
            <a:extLst>
              <a:ext uri="{FF2B5EF4-FFF2-40B4-BE49-F238E27FC236}">
                <a16:creationId xmlns:a16="http://schemas.microsoft.com/office/drawing/2014/main" id="{F601BF1B-9496-424D-8015-0E375A5F8986}"/>
              </a:ext>
            </a:extLst>
          </p:cNvPr>
          <p:cNvSpPr txBox="1">
            <a:spLocks/>
          </p:cNvSpPr>
          <p:nvPr/>
        </p:nvSpPr>
        <p:spPr>
          <a:xfrm>
            <a:off x="1160351" y="1470483"/>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86" name="Subtitle 2">
            <a:extLst>
              <a:ext uri="{FF2B5EF4-FFF2-40B4-BE49-F238E27FC236}">
                <a16:creationId xmlns:a16="http://schemas.microsoft.com/office/drawing/2014/main" id="{368DCA8D-F642-FC4D-A5E0-590121866F00}"/>
              </a:ext>
            </a:extLst>
          </p:cNvPr>
          <p:cNvSpPr txBox="1">
            <a:spLocks/>
          </p:cNvSpPr>
          <p:nvPr/>
        </p:nvSpPr>
        <p:spPr>
          <a:xfrm>
            <a:off x="3786122" y="1470483"/>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87" name="Subtitle 2">
            <a:extLst>
              <a:ext uri="{FF2B5EF4-FFF2-40B4-BE49-F238E27FC236}">
                <a16:creationId xmlns:a16="http://schemas.microsoft.com/office/drawing/2014/main" id="{5527528F-3F24-DA45-A691-6FE7EE9E3464}"/>
              </a:ext>
            </a:extLst>
          </p:cNvPr>
          <p:cNvSpPr txBox="1">
            <a:spLocks/>
          </p:cNvSpPr>
          <p:nvPr/>
        </p:nvSpPr>
        <p:spPr>
          <a:xfrm>
            <a:off x="6365752" y="1470483"/>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2" name="Oval 91">
            <a:extLst>
              <a:ext uri="{FF2B5EF4-FFF2-40B4-BE49-F238E27FC236}">
                <a16:creationId xmlns:a16="http://schemas.microsoft.com/office/drawing/2014/main" id="{7AFB11A6-2131-4E44-BF0E-5D32BD8D9127}"/>
              </a:ext>
            </a:extLst>
          </p:cNvPr>
          <p:cNvSpPr/>
          <p:nvPr/>
        </p:nvSpPr>
        <p:spPr>
          <a:xfrm>
            <a:off x="10309061" y="3180405"/>
            <a:ext cx="198227" cy="190635"/>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96" name="Subtitle 2">
            <a:extLst>
              <a:ext uri="{FF2B5EF4-FFF2-40B4-BE49-F238E27FC236}">
                <a16:creationId xmlns:a16="http://schemas.microsoft.com/office/drawing/2014/main" id="{49566930-DC57-D440-8C26-E60C2AC13C43}"/>
              </a:ext>
            </a:extLst>
          </p:cNvPr>
          <p:cNvSpPr txBox="1">
            <a:spLocks/>
          </p:cNvSpPr>
          <p:nvPr/>
        </p:nvSpPr>
        <p:spPr>
          <a:xfrm>
            <a:off x="1388373" y="1873269"/>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7" name="Subtitle 2">
            <a:extLst>
              <a:ext uri="{FF2B5EF4-FFF2-40B4-BE49-F238E27FC236}">
                <a16:creationId xmlns:a16="http://schemas.microsoft.com/office/drawing/2014/main" id="{DF668CD1-2AA3-1F48-9C5F-D272F471030C}"/>
              </a:ext>
            </a:extLst>
          </p:cNvPr>
          <p:cNvSpPr txBox="1">
            <a:spLocks/>
          </p:cNvSpPr>
          <p:nvPr/>
        </p:nvSpPr>
        <p:spPr>
          <a:xfrm>
            <a:off x="4023669" y="1873269"/>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98" name="Subtitle 2">
            <a:extLst>
              <a:ext uri="{FF2B5EF4-FFF2-40B4-BE49-F238E27FC236}">
                <a16:creationId xmlns:a16="http://schemas.microsoft.com/office/drawing/2014/main" id="{696014D4-826F-774D-9F57-7C38777CDFD5}"/>
              </a:ext>
            </a:extLst>
          </p:cNvPr>
          <p:cNvSpPr txBox="1">
            <a:spLocks/>
          </p:cNvSpPr>
          <p:nvPr/>
        </p:nvSpPr>
        <p:spPr>
          <a:xfrm>
            <a:off x="6603299" y="1873269"/>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2" name="Subtitle 2">
            <a:extLst>
              <a:ext uri="{FF2B5EF4-FFF2-40B4-BE49-F238E27FC236}">
                <a16:creationId xmlns:a16="http://schemas.microsoft.com/office/drawing/2014/main" id="{7D51EBD3-AAB1-ED44-BAB9-FAD0BA1D2C4C}"/>
              </a:ext>
            </a:extLst>
          </p:cNvPr>
          <p:cNvSpPr txBox="1">
            <a:spLocks/>
          </p:cNvSpPr>
          <p:nvPr/>
        </p:nvSpPr>
        <p:spPr>
          <a:xfrm>
            <a:off x="1622225" y="2291852"/>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3" name="Subtitle 2">
            <a:extLst>
              <a:ext uri="{FF2B5EF4-FFF2-40B4-BE49-F238E27FC236}">
                <a16:creationId xmlns:a16="http://schemas.microsoft.com/office/drawing/2014/main" id="{D935B899-259E-AF45-8492-9A805428D7EB}"/>
              </a:ext>
            </a:extLst>
          </p:cNvPr>
          <p:cNvSpPr txBox="1">
            <a:spLocks/>
          </p:cNvSpPr>
          <p:nvPr/>
        </p:nvSpPr>
        <p:spPr>
          <a:xfrm>
            <a:off x="4263870" y="2291852"/>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4" name="Subtitle 2">
            <a:extLst>
              <a:ext uri="{FF2B5EF4-FFF2-40B4-BE49-F238E27FC236}">
                <a16:creationId xmlns:a16="http://schemas.microsoft.com/office/drawing/2014/main" id="{22FDE1AA-4C92-BF43-BB72-588CB5C0EFE6}"/>
              </a:ext>
            </a:extLst>
          </p:cNvPr>
          <p:cNvSpPr txBox="1">
            <a:spLocks/>
          </p:cNvSpPr>
          <p:nvPr/>
        </p:nvSpPr>
        <p:spPr>
          <a:xfrm>
            <a:off x="6853026" y="2291852"/>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8" name="Subtitle 2">
            <a:extLst>
              <a:ext uri="{FF2B5EF4-FFF2-40B4-BE49-F238E27FC236}">
                <a16:creationId xmlns:a16="http://schemas.microsoft.com/office/drawing/2014/main" id="{79DEE358-390A-0A4A-8857-942FE575B778}"/>
              </a:ext>
            </a:extLst>
          </p:cNvPr>
          <p:cNvSpPr txBox="1">
            <a:spLocks/>
          </p:cNvSpPr>
          <p:nvPr/>
        </p:nvSpPr>
        <p:spPr>
          <a:xfrm>
            <a:off x="1879400" y="2739165"/>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09" name="Subtitle 2">
            <a:extLst>
              <a:ext uri="{FF2B5EF4-FFF2-40B4-BE49-F238E27FC236}">
                <a16:creationId xmlns:a16="http://schemas.microsoft.com/office/drawing/2014/main" id="{554A3F93-9C63-2743-A16B-EAB56FBBE5F9}"/>
              </a:ext>
            </a:extLst>
          </p:cNvPr>
          <p:cNvSpPr txBox="1">
            <a:spLocks/>
          </p:cNvSpPr>
          <p:nvPr/>
        </p:nvSpPr>
        <p:spPr>
          <a:xfrm>
            <a:off x="4511520" y="2739165"/>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0" name="Subtitle 2">
            <a:extLst>
              <a:ext uri="{FF2B5EF4-FFF2-40B4-BE49-F238E27FC236}">
                <a16:creationId xmlns:a16="http://schemas.microsoft.com/office/drawing/2014/main" id="{BB48B5EE-94B2-654F-A340-BF64A532499F}"/>
              </a:ext>
            </a:extLst>
          </p:cNvPr>
          <p:cNvSpPr txBox="1">
            <a:spLocks/>
          </p:cNvSpPr>
          <p:nvPr/>
        </p:nvSpPr>
        <p:spPr>
          <a:xfrm>
            <a:off x="7100676" y="2739165"/>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1" name="Subtitle 2">
            <a:extLst>
              <a:ext uri="{FF2B5EF4-FFF2-40B4-BE49-F238E27FC236}">
                <a16:creationId xmlns:a16="http://schemas.microsoft.com/office/drawing/2014/main" id="{0F6B4C22-B24A-0342-8497-1A55ED84A4EC}"/>
              </a:ext>
            </a:extLst>
          </p:cNvPr>
          <p:cNvSpPr txBox="1">
            <a:spLocks/>
          </p:cNvSpPr>
          <p:nvPr/>
        </p:nvSpPr>
        <p:spPr>
          <a:xfrm>
            <a:off x="1879400" y="4156335"/>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2" name="Subtitle 2">
            <a:extLst>
              <a:ext uri="{FF2B5EF4-FFF2-40B4-BE49-F238E27FC236}">
                <a16:creationId xmlns:a16="http://schemas.microsoft.com/office/drawing/2014/main" id="{1931DDCA-B1FB-9E46-8894-F9784832B6FC}"/>
              </a:ext>
            </a:extLst>
          </p:cNvPr>
          <p:cNvSpPr txBox="1">
            <a:spLocks/>
          </p:cNvSpPr>
          <p:nvPr/>
        </p:nvSpPr>
        <p:spPr>
          <a:xfrm>
            <a:off x="4511520" y="4156335"/>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3" name="Subtitle 2">
            <a:extLst>
              <a:ext uri="{FF2B5EF4-FFF2-40B4-BE49-F238E27FC236}">
                <a16:creationId xmlns:a16="http://schemas.microsoft.com/office/drawing/2014/main" id="{8A027742-DC90-D54F-B9D1-B58C3CF40B99}"/>
              </a:ext>
            </a:extLst>
          </p:cNvPr>
          <p:cNvSpPr txBox="1">
            <a:spLocks/>
          </p:cNvSpPr>
          <p:nvPr/>
        </p:nvSpPr>
        <p:spPr>
          <a:xfrm>
            <a:off x="7100676" y="4156335"/>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4" name="Subtitle 2">
            <a:extLst>
              <a:ext uri="{FF2B5EF4-FFF2-40B4-BE49-F238E27FC236}">
                <a16:creationId xmlns:a16="http://schemas.microsoft.com/office/drawing/2014/main" id="{378D1AA4-1E97-5E4B-8491-2E5CF7FB78C5}"/>
              </a:ext>
            </a:extLst>
          </p:cNvPr>
          <p:cNvSpPr txBox="1">
            <a:spLocks/>
          </p:cNvSpPr>
          <p:nvPr/>
        </p:nvSpPr>
        <p:spPr>
          <a:xfrm>
            <a:off x="1622225" y="4550328"/>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5" name="Subtitle 2">
            <a:extLst>
              <a:ext uri="{FF2B5EF4-FFF2-40B4-BE49-F238E27FC236}">
                <a16:creationId xmlns:a16="http://schemas.microsoft.com/office/drawing/2014/main" id="{33485C8C-3F70-7947-A294-FC0879E2AD33}"/>
              </a:ext>
            </a:extLst>
          </p:cNvPr>
          <p:cNvSpPr txBox="1">
            <a:spLocks/>
          </p:cNvSpPr>
          <p:nvPr/>
        </p:nvSpPr>
        <p:spPr>
          <a:xfrm>
            <a:off x="4263870" y="4550328"/>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6" name="Subtitle 2">
            <a:extLst>
              <a:ext uri="{FF2B5EF4-FFF2-40B4-BE49-F238E27FC236}">
                <a16:creationId xmlns:a16="http://schemas.microsoft.com/office/drawing/2014/main" id="{350DD69F-552A-3C4D-9DEE-6D7A0ED34864}"/>
              </a:ext>
            </a:extLst>
          </p:cNvPr>
          <p:cNvSpPr txBox="1">
            <a:spLocks/>
          </p:cNvSpPr>
          <p:nvPr/>
        </p:nvSpPr>
        <p:spPr>
          <a:xfrm>
            <a:off x="6853026" y="4550328"/>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7" name="Subtitle 2">
            <a:extLst>
              <a:ext uri="{FF2B5EF4-FFF2-40B4-BE49-F238E27FC236}">
                <a16:creationId xmlns:a16="http://schemas.microsoft.com/office/drawing/2014/main" id="{B268DB52-9A38-5B46-833F-23CBFE315B41}"/>
              </a:ext>
            </a:extLst>
          </p:cNvPr>
          <p:cNvSpPr txBox="1">
            <a:spLocks/>
          </p:cNvSpPr>
          <p:nvPr/>
        </p:nvSpPr>
        <p:spPr>
          <a:xfrm>
            <a:off x="1388373" y="497606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8" name="Subtitle 2">
            <a:extLst>
              <a:ext uri="{FF2B5EF4-FFF2-40B4-BE49-F238E27FC236}">
                <a16:creationId xmlns:a16="http://schemas.microsoft.com/office/drawing/2014/main" id="{D69FE672-D433-E94E-94B4-3C638DC5F6F9}"/>
              </a:ext>
            </a:extLst>
          </p:cNvPr>
          <p:cNvSpPr txBox="1">
            <a:spLocks/>
          </p:cNvSpPr>
          <p:nvPr/>
        </p:nvSpPr>
        <p:spPr>
          <a:xfrm>
            <a:off x="4023669" y="497606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19" name="Subtitle 2">
            <a:extLst>
              <a:ext uri="{FF2B5EF4-FFF2-40B4-BE49-F238E27FC236}">
                <a16:creationId xmlns:a16="http://schemas.microsoft.com/office/drawing/2014/main" id="{EFAC935C-3FDB-8946-BE2C-84C075472EC3}"/>
              </a:ext>
            </a:extLst>
          </p:cNvPr>
          <p:cNvSpPr txBox="1">
            <a:spLocks/>
          </p:cNvSpPr>
          <p:nvPr/>
        </p:nvSpPr>
        <p:spPr>
          <a:xfrm>
            <a:off x="6603299" y="4976060"/>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20" name="Subtitle 2">
            <a:extLst>
              <a:ext uri="{FF2B5EF4-FFF2-40B4-BE49-F238E27FC236}">
                <a16:creationId xmlns:a16="http://schemas.microsoft.com/office/drawing/2014/main" id="{1F9C9F0D-AA96-C44C-832F-8CDAE7B14A1F}"/>
              </a:ext>
            </a:extLst>
          </p:cNvPr>
          <p:cNvSpPr txBox="1">
            <a:spLocks/>
          </p:cNvSpPr>
          <p:nvPr/>
        </p:nvSpPr>
        <p:spPr>
          <a:xfrm>
            <a:off x="1160351" y="5367745"/>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21" name="Subtitle 2">
            <a:extLst>
              <a:ext uri="{FF2B5EF4-FFF2-40B4-BE49-F238E27FC236}">
                <a16:creationId xmlns:a16="http://schemas.microsoft.com/office/drawing/2014/main" id="{D061E4AD-876A-6947-A8C0-7BE8E86DC79A}"/>
              </a:ext>
            </a:extLst>
          </p:cNvPr>
          <p:cNvSpPr txBox="1">
            <a:spLocks/>
          </p:cNvSpPr>
          <p:nvPr/>
        </p:nvSpPr>
        <p:spPr>
          <a:xfrm>
            <a:off x="3786122" y="5367745"/>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22" name="Subtitle 2">
            <a:extLst>
              <a:ext uri="{FF2B5EF4-FFF2-40B4-BE49-F238E27FC236}">
                <a16:creationId xmlns:a16="http://schemas.microsoft.com/office/drawing/2014/main" id="{05738609-18E6-7940-B835-3FAFC49B797C}"/>
              </a:ext>
            </a:extLst>
          </p:cNvPr>
          <p:cNvSpPr txBox="1">
            <a:spLocks/>
          </p:cNvSpPr>
          <p:nvPr/>
        </p:nvSpPr>
        <p:spPr>
          <a:xfrm>
            <a:off x="6365752" y="5367745"/>
            <a:ext cx="1701004" cy="27058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a:t>
            </a:r>
          </a:p>
        </p:txBody>
      </p:sp>
      <p:sp>
        <p:nvSpPr>
          <p:cNvPr id="123" name="TextBox 122">
            <a:extLst>
              <a:ext uri="{FF2B5EF4-FFF2-40B4-BE49-F238E27FC236}">
                <a16:creationId xmlns:a16="http://schemas.microsoft.com/office/drawing/2014/main" id="{0E2B9E50-0BBD-F045-9555-044D037A78C9}"/>
              </a:ext>
            </a:extLst>
          </p:cNvPr>
          <p:cNvSpPr txBox="1"/>
          <p:nvPr/>
        </p:nvSpPr>
        <p:spPr>
          <a:xfrm>
            <a:off x="1014505" y="6028862"/>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24" name="TextBox 123">
            <a:extLst>
              <a:ext uri="{FF2B5EF4-FFF2-40B4-BE49-F238E27FC236}">
                <a16:creationId xmlns:a16="http://schemas.microsoft.com/office/drawing/2014/main" id="{B2453D18-9C4B-F44D-947F-3A97A47753FB}"/>
              </a:ext>
            </a:extLst>
          </p:cNvPr>
          <p:cNvSpPr txBox="1"/>
          <p:nvPr/>
        </p:nvSpPr>
        <p:spPr>
          <a:xfrm>
            <a:off x="2820104" y="6028862"/>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25" name="TextBox 124">
            <a:extLst>
              <a:ext uri="{FF2B5EF4-FFF2-40B4-BE49-F238E27FC236}">
                <a16:creationId xmlns:a16="http://schemas.microsoft.com/office/drawing/2014/main" id="{273AF7DF-14E9-7545-9848-40D5A98C9FAF}"/>
              </a:ext>
            </a:extLst>
          </p:cNvPr>
          <p:cNvSpPr txBox="1"/>
          <p:nvPr/>
        </p:nvSpPr>
        <p:spPr>
          <a:xfrm>
            <a:off x="4629754" y="6028862"/>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26" name="TextBox 125">
            <a:extLst>
              <a:ext uri="{FF2B5EF4-FFF2-40B4-BE49-F238E27FC236}">
                <a16:creationId xmlns:a16="http://schemas.microsoft.com/office/drawing/2014/main" id="{F719C3ED-A88A-E246-95EB-D05F389C55C2}"/>
              </a:ext>
            </a:extLst>
          </p:cNvPr>
          <p:cNvSpPr txBox="1"/>
          <p:nvPr/>
        </p:nvSpPr>
        <p:spPr>
          <a:xfrm>
            <a:off x="6449823" y="6028862"/>
            <a:ext cx="1096775"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27" name="Freeform 1011">
            <a:extLst>
              <a:ext uri="{FF2B5EF4-FFF2-40B4-BE49-F238E27FC236}">
                <a16:creationId xmlns:a16="http://schemas.microsoft.com/office/drawing/2014/main" id="{F746DAD9-05F1-5549-A072-111CD1CEA1E8}"/>
              </a:ext>
            </a:extLst>
          </p:cNvPr>
          <p:cNvSpPr>
            <a:spLocks noChangeAspect="1" noChangeArrowheads="1"/>
          </p:cNvSpPr>
          <p:nvPr/>
        </p:nvSpPr>
        <p:spPr bwMode="auto">
          <a:xfrm>
            <a:off x="3646696" y="3327165"/>
            <a:ext cx="444637" cy="442179"/>
          </a:xfrm>
          <a:custGeom>
            <a:avLst/>
            <a:gdLst>
              <a:gd name="T0" fmla="*/ 253310 w 286979"/>
              <a:gd name="T1" fmla="*/ 269449 h 285391"/>
              <a:gd name="T2" fmla="*/ 244106 w 286979"/>
              <a:gd name="T3" fmla="*/ 269449 h 285391"/>
              <a:gd name="T4" fmla="*/ 224768 w 286979"/>
              <a:gd name="T5" fmla="*/ 264853 h 285391"/>
              <a:gd name="T6" fmla="*/ 224768 w 286979"/>
              <a:gd name="T7" fmla="*/ 274043 h 285391"/>
              <a:gd name="T8" fmla="*/ 224768 w 286979"/>
              <a:gd name="T9" fmla="*/ 264853 h 285391"/>
              <a:gd name="T10" fmla="*/ 147995 w 286979"/>
              <a:gd name="T11" fmla="*/ 269449 h 285391"/>
              <a:gd name="T12" fmla="*/ 138805 w 286979"/>
              <a:gd name="T13" fmla="*/ 269449 h 285391"/>
              <a:gd name="T14" fmla="*/ 195689 w 286979"/>
              <a:gd name="T15" fmla="*/ 257866 h 285391"/>
              <a:gd name="T16" fmla="*/ 202907 w 286979"/>
              <a:gd name="T17" fmla="*/ 278140 h 285391"/>
              <a:gd name="T18" fmla="*/ 279759 w 286979"/>
              <a:gd name="T19" fmla="*/ 270898 h 285391"/>
              <a:gd name="T20" fmla="*/ 195689 w 286979"/>
              <a:gd name="T21" fmla="*/ 257866 h 285391"/>
              <a:gd name="T22" fmla="*/ 242127 w 286979"/>
              <a:gd name="T23" fmla="*/ 170350 h 285391"/>
              <a:gd name="T24" fmla="*/ 232937 w 286979"/>
              <a:gd name="T25" fmla="*/ 170350 h 285391"/>
              <a:gd name="T26" fmla="*/ 202907 w 286979"/>
              <a:gd name="T27" fmla="*/ 159029 h 285391"/>
              <a:gd name="T28" fmla="*/ 195689 w 286979"/>
              <a:gd name="T29" fmla="*/ 249177 h 285391"/>
              <a:gd name="T30" fmla="*/ 279759 w 286979"/>
              <a:gd name="T31" fmla="*/ 165907 h 285391"/>
              <a:gd name="T32" fmla="*/ 202907 w 286979"/>
              <a:gd name="T33" fmla="*/ 159029 h 285391"/>
              <a:gd name="T34" fmla="*/ 272543 w 286979"/>
              <a:gd name="T35" fmla="*/ 149977 h 285391"/>
              <a:gd name="T36" fmla="*/ 288417 w 286979"/>
              <a:gd name="T37" fmla="*/ 270898 h 285391"/>
              <a:gd name="T38" fmla="*/ 202907 w 286979"/>
              <a:gd name="T39" fmla="*/ 286828 h 285391"/>
              <a:gd name="T40" fmla="*/ 186669 w 286979"/>
              <a:gd name="T41" fmla="*/ 165907 h 285391"/>
              <a:gd name="T42" fmla="*/ 191456 w 286979"/>
              <a:gd name="T43" fmla="*/ 71798 h 285391"/>
              <a:gd name="T44" fmla="*/ 191456 w 286979"/>
              <a:gd name="T45" fmla="*/ 80988 h 285391"/>
              <a:gd name="T46" fmla="*/ 191456 w 286979"/>
              <a:gd name="T47" fmla="*/ 71798 h 285391"/>
              <a:gd name="T48" fmla="*/ 101203 w 286979"/>
              <a:gd name="T49" fmla="*/ 74056 h 285391"/>
              <a:gd name="T50" fmla="*/ 278155 w 286979"/>
              <a:gd name="T51" fmla="*/ 86700 h 285391"/>
              <a:gd name="T52" fmla="*/ 270933 w 286979"/>
              <a:gd name="T53" fmla="*/ 66469 h 285391"/>
              <a:gd name="T54" fmla="*/ 108066 w 286979"/>
              <a:gd name="T55" fmla="*/ 57438 h 285391"/>
              <a:gd name="T56" fmla="*/ 286821 w 286979"/>
              <a:gd name="T57" fmla="*/ 74056 h 285391"/>
              <a:gd name="T58" fmla="*/ 282488 w 286979"/>
              <a:gd name="T59" fmla="*/ 141608 h 285391"/>
              <a:gd name="T60" fmla="*/ 278155 w 286979"/>
              <a:gd name="T61" fmla="*/ 95730 h 285391"/>
              <a:gd name="T62" fmla="*/ 101203 w 286979"/>
              <a:gd name="T63" fmla="*/ 249260 h 285391"/>
              <a:gd name="T64" fmla="*/ 176317 w 286979"/>
              <a:gd name="T65" fmla="*/ 253595 h 285391"/>
              <a:gd name="T66" fmla="*/ 101203 w 286979"/>
              <a:gd name="T67" fmla="*/ 257930 h 285391"/>
              <a:gd name="T68" fmla="*/ 108066 w 286979"/>
              <a:gd name="T69" fmla="*/ 278159 h 285391"/>
              <a:gd name="T70" fmla="*/ 176317 w 286979"/>
              <a:gd name="T71" fmla="*/ 282855 h 285391"/>
              <a:gd name="T72" fmla="*/ 108066 w 286979"/>
              <a:gd name="T73" fmla="*/ 286829 h 285391"/>
              <a:gd name="T74" fmla="*/ 92536 w 286979"/>
              <a:gd name="T75" fmla="*/ 74056 h 285391"/>
              <a:gd name="T76" fmla="*/ 16304 w 286979"/>
              <a:gd name="T77" fmla="*/ 0 h 285391"/>
              <a:gd name="T78" fmla="*/ 288416 w 286979"/>
              <a:gd name="T79" fmla="*/ 15895 h 285391"/>
              <a:gd name="T80" fmla="*/ 284068 w 286979"/>
              <a:gd name="T81" fmla="*/ 49130 h 285391"/>
              <a:gd name="T82" fmla="*/ 279720 w 286979"/>
              <a:gd name="T83" fmla="*/ 15895 h 285391"/>
              <a:gd name="T84" fmla="*/ 16304 w 286979"/>
              <a:gd name="T85" fmla="*/ 8307 h 285391"/>
              <a:gd name="T86" fmla="*/ 8697 w 286979"/>
              <a:gd name="T87" fmla="*/ 196879 h 285391"/>
              <a:gd name="T88" fmla="*/ 84787 w 286979"/>
              <a:gd name="T89" fmla="*/ 201575 h 285391"/>
              <a:gd name="T90" fmla="*/ 8697 w 286979"/>
              <a:gd name="T91" fmla="*/ 205549 h 285391"/>
              <a:gd name="T92" fmla="*/ 16304 w 286979"/>
              <a:gd name="T93" fmla="*/ 237338 h 285391"/>
              <a:gd name="T94" fmla="*/ 84787 w 286979"/>
              <a:gd name="T95" fmla="*/ 242035 h 285391"/>
              <a:gd name="T96" fmla="*/ 61234 w 286979"/>
              <a:gd name="T97" fmla="*/ 246370 h 285391"/>
              <a:gd name="T98" fmla="*/ 80076 w 286979"/>
              <a:gd name="T99" fmla="*/ 278159 h 285391"/>
              <a:gd name="T100" fmla="*/ 80076 w 286979"/>
              <a:gd name="T101" fmla="*/ 286829 h 285391"/>
              <a:gd name="T102" fmla="*/ 0 w 286979"/>
              <a:gd name="T103" fmla="*/ 282855 h 285391"/>
              <a:gd name="T104" fmla="*/ 52538 w 286979"/>
              <a:gd name="T105" fmla="*/ 278159 h 285391"/>
              <a:gd name="T106" fmla="*/ 16304 w 286979"/>
              <a:gd name="T107" fmla="*/ 246370 h 285391"/>
              <a:gd name="T108" fmla="*/ 0 w 286979"/>
              <a:gd name="T109" fmla="*/ 15895 h 2853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86979" h="285391">
                <a:moveTo>
                  <a:pt x="247284" y="263525"/>
                </a:moveTo>
                <a:cubicBezTo>
                  <a:pt x="249849" y="263525"/>
                  <a:pt x="252047" y="265430"/>
                  <a:pt x="252047" y="268097"/>
                </a:cubicBezTo>
                <a:cubicBezTo>
                  <a:pt x="252047" y="270764"/>
                  <a:pt x="249849" y="272669"/>
                  <a:pt x="247284" y="272669"/>
                </a:cubicBezTo>
                <a:cubicBezTo>
                  <a:pt x="245086" y="272669"/>
                  <a:pt x="242888" y="270764"/>
                  <a:pt x="242888" y="268097"/>
                </a:cubicBezTo>
                <a:cubicBezTo>
                  <a:pt x="242888" y="265430"/>
                  <a:pt x="245086" y="263525"/>
                  <a:pt x="247284" y="263525"/>
                </a:cubicBezTo>
                <a:close/>
                <a:moveTo>
                  <a:pt x="223647" y="263525"/>
                </a:moveTo>
                <a:cubicBezTo>
                  <a:pt x="226314" y="263525"/>
                  <a:pt x="228219" y="265430"/>
                  <a:pt x="228219" y="268097"/>
                </a:cubicBezTo>
                <a:cubicBezTo>
                  <a:pt x="228219" y="270764"/>
                  <a:pt x="226314" y="272669"/>
                  <a:pt x="223647" y="272669"/>
                </a:cubicBezTo>
                <a:cubicBezTo>
                  <a:pt x="220980" y="272669"/>
                  <a:pt x="219075" y="270764"/>
                  <a:pt x="219075" y="268097"/>
                </a:cubicBezTo>
                <a:cubicBezTo>
                  <a:pt x="219075" y="265430"/>
                  <a:pt x="220980" y="263525"/>
                  <a:pt x="223647" y="263525"/>
                </a:cubicBezTo>
                <a:close/>
                <a:moveTo>
                  <a:pt x="142685" y="263525"/>
                </a:moveTo>
                <a:cubicBezTo>
                  <a:pt x="144971" y="263525"/>
                  <a:pt x="147257" y="265430"/>
                  <a:pt x="147257" y="268097"/>
                </a:cubicBezTo>
                <a:cubicBezTo>
                  <a:pt x="147257" y="270764"/>
                  <a:pt x="144971" y="272669"/>
                  <a:pt x="142685" y="272669"/>
                </a:cubicBezTo>
                <a:cubicBezTo>
                  <a:pt x="140399" y="272669"/>
                  <a:pt x="138113" y="270764"/>
                  <a:pt x="138113" y="268097"/>
                </a:cubicBezTo>
                <a:cubicBezTo>
                  <a:pt x="138113" y="265430"/>
                  <a:pt x="140399" y="263525"/>
                  <a:pt x="142685" y="263525"/>
                </a:cubicBezTo>
                <a:close/>
                <a:moveTo>
                  <a:pt x="194713" y="256572"/>
                </a:moveTo>
                <a:lnTo>
                  <a:pt x="194713" y="269540"/>
                </a:lnTo>
                <a:cubicBezTo>
                  <a:pt x="194713" y="273503"/>
                  <a:pt x="197944" y="276745"/>
                  <a:pt x="201894" y="276745"/>
                </a:cubicBezTo>
                <a:lnTo>
                  <a:pt x="271183" y="276745"/>
                </a:lnTo>
                <a:cubicBezTo>
                  <a:pt x="274773" y="276745"/>
                  <a:pt x="278363" y="273503"/>
                  <a:pt x="278363" y="269540"/>
                </a:cubicBezTo>
                <a:lnTo>
                  <a:pt x="278363" y="256572"/>
                </a:lnTo>
                <a:lnTo>
                  <a:pt x="194713" y="256572"/>
                </a:lnTo>
                <a:close/>
                <a:moveTo>
                  <a:pt x="236728" y="165100"/>
                </a:moveTo>
                <a:cubicBezTo>
                  <a:pt x="239014" y="165100"/>
                  <a:pt x="240919" y="166566"/>
                  <a:pt x="240919" y="169496"/>
                </a:cubicBezTo>
                <a:cubicBezTo>
                  <a:pt x="240919" y="171694"/>
                  <a:pt x="239014" y="174259"/>
                  <a:pt x="236728" y="174259"/>
                </a:cubicBezTo>
                <a:cubicBezTo>
                  <a:pt x="234061" y="174259"/>
                  <a:pt x="231775" y="171694"/>
                  <a:pt x="231775" y="169496"/>
                </a:cubicBezTo>
                <a:cubicBezTo>
                  <a:pt x="231775" y="166566"/>
                  <a:pt x="234061" y="165100"/>
                  <a:pt x="236728" y="165100"/>
                </a:cubicBezTo>
                <a:close/>
                <a:moveTo>
                  <a:pt x="201894" y="158231"/>
                </a:moveTo>
                <a:cubicBezTo>
                  <a:pt x="197944" y="158231"/>
                  <a:pt x="194713" y="161473"/>
                  <a:pt x="194713" y="165075"/>
                </a:cubicBezTo>
                <a:lnTo>
                  <a:pt x="194713" y="247927"/>
                </a:lnTo>
                <a:lnTo>
                  <a:pt x="278363" y="247927"/>
                </a:lnTo>
                <a:lnTo>
                  <a:pt x="278363" y="165075"/>
                </a:lnTo>
                <a:cubicBezTo>
                  <a:pt x="278363" y="161473"/>
                  <a:pt x="274773" y="158231"/>
                  <a:pt x="271183" y="158231"/>
                </a:cubicBezTo>
                <a:lnTo>
                  <a:pt x="201894" y="158231"/>
                </a:lnTo>
                <a:close/>
                <a:moveTo>
                  <a:pt x="201894" y="149225"/>
                </a:moveTo>
                <a:lnTo>
                  <a:pt x="271183" y="149225"/>
                </a:lnTo>
                <a:cubicBezTo>
                  <a:pt x="279799" y="149225"/>
                  <a:pt x="286979" y="156430"/>
                  <a:pt x="286979" y="165075"/>
                </a:cubicBezTo>
                <a:lnTo>
                  <a:pt x="286979" y="269540"/>
                </a:lnTo>
                <a:cubicBezTo>
                  <a:pt x="286979" y="278546"/>
                  <a:pt x="279799" y="285390"/>
                  <a:pt x="271183" y="285390"/>
                </a:cubicBezTo>
                <a:lnTo>
                  <a:pt x="201894" y="285390"/>
                </a:lnTo>
                <a:cubicBezTo>
                  <a:pt x="193277" y="285390"/>
                  <a:pt x="185738" y="278546"/>
                  <a:pt x="185738" y="269540"/>
                </a:cubicBezTo>
                <a:lnTo>
                  <a:pt x="185738" y="165075"/>
                </a:lnTo>
                <a:cubicBezTo>
                  <a:pt x="185738" y="156430"/>
                  <a:pt x="193277" y="149225"/>
                  <a:pt x="201894" y="149225"/>
                </a:cubicBezTo>
                <a:close/>
                <a:moveTo>
                  <a:pt x="190501" y="71438"/>
                </a:moveTo>
                <a:cubicBezTo>
                  <a:pt x="192699" y="71438"/>
                  <a:pt x="194897" y="73724"/>
                  <a:pt x="194897" y="76010"/>
                </a:cubicBezTo>
                <a:cubicBezTo>
                  <a:pt x="194897" y="78677"/>
                  <a:pt x="192699" y="80582"/>
                  <a:pt x="190501" y="80582"/>
                </a:cubicBezTo>
                <a:cubicBezTo>
                  <a:pt x="187936" y="80582"/>
                  <a:pt x="185738" y="78677"/>
                  <a:pt x="185738" y="76010"/>
                </a:cubicBezTo>
                <a:cubicBezTo>
                  <a:pt x="185738" y="73724"/>
                  <a:pt x="187936" y="71438"/>
                  <a:pt x="190501" y="71438"/>
                </a:cubicBezTo>
                <a:close/>
                <a:moveTo>
                  <a:pt x="107526" y="66136"/>
                </a:moveTo>
                <a:cubicBezTo>
                  <a:pt x="103573" y="66136"/>
                  <a:pt x="100699" y="69371"/>
                  <a:pt x="100699" y="73684"/>
                </a:cubicBezTo>
                <a:lnTo>
                  <a:pt x="100699" y="86264"/>
                </a:lnTo>
                <a:lnTo>
                  <a:pt x="276767" y="86264"/>
                </a:lnTo>
                <a:lnTo>
                  <a:pt x="276767" y="73684"/>
                </a:lnTo>
                <a:cubicBezTo>
                  <a:pt x="276767" y="69371"/>
                  <a:pt x="273174" y="66136"/>
                  <a:pt x="269581" y="66136"/>
                </a:cubicBezTo>
                <a:lnTo>
                  <a:pt x="107526" y="66136"/>
                </a:lnTo>
                <a:close/>
                <a:moveTo>
                  <a:pt x="107526" y="57150"/>
                </a:moveTo>
                <a:lnTo>
                  <a:pt x="269581" y="57150"/>
                </a:lnTo>
                <a:cubicBezTo>
                  <a:pt x="278204" y="57150"/>
                  <a:pt x="285391" y="64698"/>
                  <a:pt x="285391" y="73684"/>
                </a:cubicBezTo>
                <a:lnTo>
                  <a:pt x="285391" y="136944"/>
                </a:lnTo>
                <a:cubicBezTo>
                  <a:pt x="285391" y="139101"/>
                  <a:pt x="283235" y="140898"/>
                  <a:pt x="281079" y="140898"/>
                </a:cubicBezTo>
                <a:cubicBezTo>
                  <a:pt x="278564" y="140898"/>
                  <a:pt x="276767" y="139101"/>
                  <a:pt x="276767" y="136944"/>
                </a:cubicBezTo>
                <a:lnTo>
                  <a:pt x="276767" y="95250"/>
                </a:lnTo>
                <a:lnTo>
                  <a:pt x="100699" y="95250"/>
                </a:lnTo>
                <a:lnTo>
                  <a:pt x="100699" y="248010"/>
                </a:lnTo>
                <a:lnTo>
                  <a:pt x="171126" y="248010"/>
                </a:lnTo>
                <a:cubicBezTo>
                  <a:pt x="173641" y="248010"/>
                  <a:pt x="175438" y="250166"/>
                  <a:pt x="175438" y="252323"/>
                </a:cubicBezTo>
                <a:cubicBezTo>
                  <a:pt x="175438" y="254839"/>
                  <a:pt x="173641" y="256636"/>
                  <a:pt x="171126" y="256636"/>
                </a:cubicBezTo>
                <a:lnTo>
                  <a:pt x="100699" y="256636"/>
                </a:lnTo>
                <a:lnTo>
                  <a:pt x="100699" y="269576"/>
                </a:lnTo>
                <a:cubicBezTo>
                  <a:pt x="100699" y="273529"/>
                  <a:pt x="103573" y="276764"/>
                  <a:pt x="107526" y="276764"/>
                </a:cubicBezTo>
                <a:lnTo>
                  <a:pt x="171126" y="276764"/>
                </a:lnTo>
                <a:cubicBezTo>
                  <a:pt x="173641" y="276764"/>
                  <a:pt x="175438" y="278921"/>
                  <a:pt x="175438" y="281437"/>
                </a:cubicBezTo>
                <a:cubicBezTo>
                  <a:pt x="175438" y="283953"/>
                  <a:pt x="173641" y="285391"/>
                  <a:pt x="171126" y="285391"/>
                </a:cubicBezTo>
                <a:lnTo>
                  <a:pt x="107526" y="285391"/>
                </a:lnTo>
                <a:cubicBezTo>
                  <a:pt x="98902" y="285391"/>
                  <a:pt x="92075" y="278561"/>
                  <a:pt x="92075" y="269576"/>
                </a:cubicBezTo>
                <a:lnTo>
                  <a:pt x="92075" y="73684"/>
                </a:lnTo>
                <a:cubicBezTo>
                  <a:pt x="92075" y="64698"/>
                  <a:pt x="98902" y="57150"/>
                  <a:pt x="107526" y="57150"/>
                </a:cubicBezTo>
                <a:close/>
                <a:moveTo>
                  <a:pt x="16224" y="0"/>
                </a:moveTo>
                <a:lnTo>
                  <a:pt x="271115" y="0"/>
                </a:lnTo>
                <a:cubicBezTo>
                  <a:pt x="279767" y="0"/>
                  <a:pt x="286978" y="6829"/>
                  <a:pt x="286978" y="15815"/>
                </a:cubicBezTo>
                <a:lnTo>
                  <a:pt x="286978" y="44570"/>
                </a:lnTo>
                <a:cubicBezTo>
                  <a:pt x="286978" y="46727"/>
                  <a:pt x="284814" y="48883"/>
                  <a:pt x="282651" y="48883"/>
                </a:cubicBezTo>
                <a:cubicBezTo>
                  <a:pt x="280128" y="48883"/>
                  <a:pt x="278325" y="46727"/>
                  <a:pt x="278325" y="44570"/>
                </a:cubicBezTo>
                <a:lnTo>
                  <a:pt x="278325" y="15815"/>
                </a:lnTo>
                <a:cubicBezTo>
                  <a:pt x="278325" y="11861"/>
                  <a:pt x="274720" y="8267"/>
                  <a:pt x="271115" y="8267"/>
                </a:cubicBezTo>
                <a:lnTo>
                  <a:pt x="16224" y="8267"/>
                </a:lnTo>
                <a:cubicBezTo>
                  <a:pt x="11897" y="8267"/>
                  <a:pt x="8653" y="11861"/>
                  <a:pt x="8653" y="15815"/>
                </a:cubicBezTo>
                <a:lnTo>
                  <a:pt x="8653" y="195892"/>
                </a:lnTo>
                <a:lnTo>
                  <a:pt x="79676" y="195892"/>
                </a:lnTo>
                <a:cubicBezTo>
                  <a:pt x="82200" y="195892"/>
                  <a:pt x="84363" y="198048"/>
                  <a:pt x="84363" y="200564"/>
                </a:cubicBezTo>
                <a:cubicBezTo>
                  <a:pt x="84363" y="202361"/>
                  <a:pt x="82200" y="204518"/>
                  <a:pt x="79676" y="204518"/>
                </a:cubicBezTo>
                <a:lnTo>
                  <a:pt x="8653" y="204518"/>
                </a:lnTo>
                <a:lnTo>
                  <a:pt x="8653" y="229319"/>
                </a:lnTo>
                <a:cubicBezTo>
                  <a:pt x="8653" y="233273"/>
                  <a:pt x="11897" y="236148"/>
                  <a:pt x="16224" y="236148"/>
                </a:cubicBezTo>
                <a:lnTo>
                  <a:pt x="79676" y="236148"/>
                </a:lnTo>
                <a:cubicBezTo>
                  <a:pt x="82200" y="236148"/>
                  <a:pt x="84363" y="238664"/>
                  <a:pt x="84363" y="240821"/>
                </a:cubicBezTo>
                <a:cubicBezTo>
                  <a:pt x="84363" y="242977"/>
                  <a:pt x="82200" y="245134"/>
                  <a:pt x="79676" y="245134"/>
                </a:cubicBezTo>
                <a:lnTo>
                  <a:pt x="60929" y="245134"/>
                </a:lnTo>
                <a:lnTo>
                  <a:pt x="60929" y="276764"/>
                </a:lnTo>
                <a:lnTo>
                  <a:pt x="79676" y="276764"/>
                </a:lnTo>
                <a:cubicBezTo>
                  <a:pt x="82200" y="276764"/>
                  <a:pt x="84363" y="278921"/>
                  <a:pt x="84363" y="281437"/>
                </a:cubicBezTo>
                <a:cubicBezTo>
                  <a:pt x="84363" y="283953"/>
                  <a:pt x="82200" y="285391"/>
                  <a:pt x="79676" y="285391"/>
                </a:cubicBezTo>
                <a:lnTo>
                  <a:pt x="4687" y="285391"/>
                </a:lnTo>
                <a:cubicBezTo>
                  <a:pt x="2163" y="285391"/>
                  <a:pt x="0" y="283953"/>
                  <a:pt x="0" y="281437"/>
                </a:cubicBezTo>
                <a:cubicBezTo>
                  <a:pt x="0" y="278921"/>
                  <a:pt x="2163" y="276764"/>
                  <a:pt x="4687" y="276764"/>
                </a:cubicBezTo>
                <a:lnTo>
                  <a:pt x="52276" y="276764"/>
                </a:lnTo>
                <a:lnTo>
                  <a:pt x="52276" y="245134"/>
                </a:lnTo>
                <a:lnTo>
                  <a:pt x="16224" y="245134"/>
                </a:lnTo>
                <a:cubicBezTo>
                  <a:pt x="7571" y="245134"/>
                  <a:pt x="0" y="237945"/>
                  <a:pt x="0" y="229319"/>
                </a:cubicBezTo>
                <a:lnTo>
                  <a:pt x="0" y="15815"/>
                </a:lnTo>
                <a:cubicBezTo>
                  <a:pt x="0" y="6829"/>
                  <a:pt x="7571" y="0"/>
                  <a:pt x="16224" y="0"/>
                </a:cubicBezTo>
                <a:close/>
              </a:path>
            </a:pathLst>
          </a:custGeom>
          <a:solidFill>
            <a:schemeClr val="accent1"/>
          </a:solidFill>
          <a:ln>
            <a:noFill/>
          </a:ln>
          <a:effectLst/>
        </p:spPr>
        <p:txBody>
          <a:bodyPr anchor="ctr"/>
          <a:lstStyle/>
          <a:p>
            <a:endParaRPr lang="en-US" sz="900" dirty="0">
              <a:latin typeface="Roboto Light" panose="02000000000000000000" pitchFamily="2" charset="0"/>
            </a:endParaRPr>
          </a:p>
        </p:txBody>
      </p:sp>
      <p:sp>
        <p:nvSpPr>
          <p:cNvPr id="128" name="Freeform 1012">
            <a:extLst>
              <a:ext uri="{FF2B5EF4-FFF2-40B4-BE49-F238E27FC236}">
                <a16:creationId xmlns:a16="http://schemas.microsoft.com/office/drawing/2014/main" id="{79BA65A4-F8CA-6847-B42B-719E31014E66}"/>
              </a:ext>
            </a:extLst>
          </p:cNvPr>
          <p:cNvSpPr>
            <a:spLocks noChangeAspect="1" noChangeArrowheads="1"/>
          </p:cNvSpPr>
          <p:nvPr/>
        </p:nvSpPr>
        <p:spPr bwMode="auto">
          <a:xfrm>
            <a:off x="8882268" y="3327165"/>
            <a:ext cx="444637" cy="442179"/>
          </a:xfrm>
          <a:custGeom>
            <a:avLst/>
            <a:gdLst>
              <a:gd name="T0" fmla="*/ 122759 w 286978"/>
              <a:gd name="T1" fmla="*/ 269307 h 285391"/>
              <a:gd name="T2" fmla="*/ 21739 w 286978"/>
              <a:gd name="T3" fmla="*/ 278159 h 285391"/>
              <a:gd name="T4" fmla="*/ 254703 w 286978"/>
              <a:gd name="T5" fmla="*/ 226562 h 285391"/>
              <a:gd name="T6" fmla="*/ 232750 w 286978"/>
              <a:gd name="T7" fmla="*/ 226562 h 285391"/>
              <a:gd name="T8" fmla="*/ 210413 w 286978"/>
              <a:gd name="T9" fmla="*/ 226562 h 285391"/>
              <a:gd name="T10" fmla="*/ 188076 w 286978"/>
              <a:gd name="T11" fmla="*/ 226562 h 285391"/>
              <a:gd name="T12" fmla="*/ 166122 w 286978"/>
              <a:gd name="T13" fmla="*/ 226562 h 285391"/>
              <a:gd name="T14" fmla="*/ 143225 w 286978"/>
              <a:gd name="T15" fmla="*/ 226562 h 285391"/>
              <a:gd name="T16" fmla="*/ 120888 w 286978"/>
              <a:gd name="T17" fmla="*/ 226562 h 285391"/>
              <a:gd name="T18" fmla="*/ 99385 w 286978"/>
              <a:gd name="T19" fmla="*/ 226562 h 285391"/>
              <a:gd name="T20" fmla="*/ 76584 w 286978"/>
              <a:gd name="T21" fmla="*/ 226562 h 285391"/>
              <a:gd name="T22" fmla="*/ 54438 w 286978"/>
              <a:gd name="T23" fmla="*/ 226562 h 285391"/>
              <a:gd name="T24" fmla="*/ 32101 w 286978"/>
              <a:gd name="T25" fmla="*/ 226562 h 285391"/>
              <a:gd name="T26" fmla="*/ 248321 w 286978"/>
              <a:gd name="T27" fmla="*/ 209012 h 285391"/>
              <a:gd name="T28" fmla="*/ 224388 w 286978"/>
              <a:gd name="T29" fmla="*/ 209012 h 285391"/>
              <a:gd name="T30" fmla="*/ 202435 w 286978"/>
              <a:gd name="T31" fmla="*/ 209012 h 285391"/>
              <a:gd name="T32" fmla="*/ 178120 w 286978"/>
              <a:gd name="T33" fmla="*/ 209012 h 285391"/>
              <a:gd name="T34" fmla="*/ 155559 w 286978"/>
              <a:gd name="T35" fmla="*/ 209012 h 285391"/>
              <a:gd name="T36" fmla="*/ 132617 w 286978"/>
              <a:gd name="T37" fmla="*/ 209012 h 285391"/>
              <a:gd name="T38" fmla="*/ 108124 w 286978"/>
              <a:gd name="T39" fmla="*/ 209012 h 285391"/>
              <a:gd name="T40" fmla="*/ 85965 w 286978"/>
              <a:gd name="T41" fmla="*/ 209012 h 285391"/>
              <a:gd name="T42" fmla="*/ 61649 w 286978"/>
              <a:gd name="T43" fmla="*/ 209012 h 285391"/>
              <a:gd name="T44" fmla="*/ 39887 w 286978"/>
              <a:gd name="T45" fmla="*/ 209012 h 285391"/>
              <a:gd name="T46" fmla="*/ 243740 w 286978"/>
              <a:gd name="T47" fmla="*/ 191461 h 285391"/>
              <a:gd name="T48" fmla="*/ 221581 w 286978"/>
              <a:gd name="T49" fmla="*/ 191461 h 285391"/>
              <a:gd name="T50" fmla="*/ 199244 w 286978"/>
              <a:gd name="T51" fmla="*/ 191461 h 285391"/>
              <a:gd name="T52" fmla="*/ 176301 w 286978"/>
              <a:gd name="T53" fmla="*/ 191461 h 285391"/>
              <a:gd name="T54" fmla="*/ 153964 w 286978"/>
              <a:gd name="T55" fmla="*/ 191461 h 285391"/>
              <a:gd name="T56" fmla="*/ 132424 w 286978"/>
              <a:gd name="T57" fmla="*/ 191461 h 285391"/>
              <a:gd name="T58" fmla="*/ 110280 w 286978"/>
              <a:gd name="T59" fmla="*/ 191461 h 285391"/>
              <a:gd name="T60" fmla="*/ 87752 w 286978"/>
              <a:gd name="T61" fmla="*/ 191461 h 285391"/>
              <a:gd name="T62" fmla="*/ 66820 w 286978"/>
              <a:gd name="T63" fmla="*/ 191461 h 285391"/>
              <a:gd name="T64" fmla="*/ 44099 w 286978"/>
              <a:gd name="T65" fmla="*/ 191461 h 285391"/>
              <a:gd name="T66" fmla="*/ 30798 w 286978"/>
              <a:gd name="T67" fmla="*/ 182790 h 285391"/>
              <a:gd name="T68" fmla="*/ 112504 w 286978"/>
              <a:gd name="T69" fmla="*/ 145191 h 285391"/>
              <a:gd name="T70" fmla="*/ 108493 w 286978"/>
              <a:gd name="T71" fmla="*/ 149786 h 285391"/>
              <a:gd name="T72" fmla="*/ 89805 w 286978"/>
              <a:gd name="T73" fmla="*/ 154381 h 285391"/>
              <a:gd name="T74" fmla="*/ 227817 w 286978"/>
              <a:gd name="T75" fmla="*/ 116472 h 285391"/>
              <a:gd name="T76" fmla="*/ 197811 w 286978"/>
              <a:gd name="T77" fmla="*/ 116472 h 285391"/>
              <a:gd name="T78" fmla="*/ 148317 w 286978"/>
              <a:gd name="T79" fmla="*/ 125662 h 285391"/>
              <a:gd name="T80" fmla="*/ 130467 w 286978"/>
              <a:gd name="T81" fmla="*/ 120684 h 285391"/>
              <a:gd name="T82" fmla="*/ 56552 w 286978"/>
              <a:gd name="T83" fmla="*/ 116472 h 285391"/>
              <a:gd name="T84" fmla="*/ 52652 w 286978"/>
              <a:gd name="T85" fmla="*/ 120684 h 285391"/>
              <a:gd name="T86" fmla="*/ 203159 w 286978"/>
              <a:gd name="T87" fmla="*/ 95363 h 285391"/>
              <a:gd name="T88" fmla="*/ 151674 w 286978"/>
              <a:gd name="T89" fmla="*/ 86157 h 285391"/>
              <a:gd name="T90" fmla="*/ 116006 w 286978"/>
              <a:gd name="T91" fmla="*/ 86157 h 285391"/>
              <a:gd name="T92" fmla="*/ 56671 w 286978"/>
              <a:gd name="T93" fmla="*/ 95363 h 285391"/>
              <a:gd name="T94" fmla="*/ 234179 w 286978"/>
              <a:gd name="T95" fmla="*/ 62224 h 285391"/>
              <a:gd name="T96" fmla="*/ 146299 w 286978"/>
              <a:gd name="T97" fmla="*/ 57438 h 285391"/>
              <a:gd name="T98" fmla="*/ 141998 w 286978"/>
              <a:gd name="T99" fmla="*/ 62224 h 285391"/>
              <a:gd name="T100" fmla="*/ 126074 w 286978"/>
              <a:gd name="T101" fmla="*/ 66644 h 285391"/>
              <a:gd name="T102" fmla="*/ 57615 w 286978"/>
              <a:gd name="T103" fmla="*/ 57438 h 285391"/>
              <a:gd name="T104" fmla="*/ 56552 w 286978"/>
              <a:gd name="T105" fmla="*/ 57438 h 285391"/>
              <a:gd name="T106" fmla="*/ 187765 w 286978"/>
              <a:gd name="T107" fmla="*/ 37925 h 285391"/>
              <a:gd name="T108" fmla="*/ 170355 w 286978"/>
              <a:gd name="T109" fmla="*/ 33138 h 285391"/>
              <a:gd name="T110" fmla="*/ 77683 w 286978"/>
              <a:gd name="T111" fmla="*/ 28719 h 285391"/>
              <a:gd name="T112" fmla="*/ 73393 w 286978"/>
              <a:gd name="T113" fmla="*/ 33138 h 285391"/>
              <a:gd name="T114" fmla="*/ 57615 w 286978"/>
              <a:gd name="T115" fmla="*/ 37925 h 285391"/>
              <a:gd name="T116" fmla="*/ 31886 w 286978"/>
              <a:gd name="T117" fmla="*/ 21674 h 285391"/>
              <a:gd name="T118" fmla="*/ 45293 w 286978"/>
              <a:gd name="T119" fmla="*/ 8307 h 285391"/>
              <a:gd name="T120" fmla="*/ 287696 w 286978"/>
              <a:gd name="T121" fmla="*/ 246370 h 285391"/>
              <a:gd name="T122" fmla="*/ 0 w 286978"/>
              <a:gd name="T123" fmla="*/ 265155 h 285391"/>
              <a:gd name="T124" fmla="*/ 45293 w 286978"/>
              <a:gd name="T125" fmla="*/ 0 h 28539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86978" h="285391">
                <a:moveTo>
                  <a:pt x="122145" y="260350"/>
                </a:moveTo>
                <a:lnTo>
                  <a:pt x="162377" y="260350"/>
                </a:lnTo>
                <a:cubicBezTo>
                  <a:pt x="164892" y="260350"/>
                  <a:pt x="166329" y="262004"/>
                  <a:pt x="166329" y="264319"/>
                </a:cubicBezTo>
                <a:cubicBezTo>
                  <a:pt x="166329" y="266634"/>
                  <a:pt x="164892" y="267957"/>
                  <a:pt x="162377" y="267957"/>
                </a:cubicBezTo>
                <a:lnTo>
                  <a:pt x="122145" y="267957"/>
                </a:lnTo>
                <a:cubicBezTo>
                  <a:pt x="119630" y="267957"/>
                  <a:pt x="117475" y="266634"/>
                  <a:pt x="117475" y="264319"/>
                </a:cubicBezTo>
                <a:cubicBezTo>
                  <a:pt x="117475" y="262004"/>
                  <a:pt x="119630" y="260350"/>
                  <a:pt x="122145" y="260350"/>
                </a:cubicBezTo>
                <a:close/>
                <a:moveTo>
                  <a:pt x="9013" y="250885"/>
                </a:moveTo>
                <a:lnTo>
                  <a:pt x="9013" y="263825"/>
                </a:lnTo>
                <a:cubicBezTo>
                  <a:pt x="9013" y="271013"/>
                  <a:pt x="14781" y="276764"/>
                  <a:pt x="21631" y="276764"/>
                </a:cubicBezTo>
                <a:lnTo>
                  <a:pt x="264986" y="276764"/>
                </a:lnTo>
                <a:cubicBezTo>
                  <a:pt x="272196" y="276764"/>
                  <a:pt x="277965" y="271013"/>
                  <a:pt x="277965" y="263825"/>
                </a:cubicBezTo>
                <a:lnTo>
                  <a:pt x="277965" y="250885"/>
                </a:lnTo>
                <a:lnTo>
                  <a:pt x="9013" y="250885"/>
                </a:lnTo>
                <a:close/>
                <a:moveTo>
                  <a:pt x="253429" y="225425"/>
                </a:moveTo>
                <a:cubicBezTo>
                  <a:pt x="256096" y="225425"/>
                  <a:pt x="258382" y="227711"/>
                  <a:pt x="258382" y="230378"/>
                </a:cubicBezTo>
                <a:cubicBezTo>
                  <a:pt x="258382" y="232664"/>
                  <a:pt x="256096" y="234569"/>
                  <a:pt x="253429" y="234569"/>
                </a:cubicBezTo>
                <a:cubicBezTo>
                  <a:pt x="251143" y="234569"/>
                  <a:pt x="249238" y="232664"/>
                  <a:pt x="249238" y="230378"/>
                </a:cubicBezTo>
                <a:cubicBezTo>
                  <a:pt x="249238" y="227711"/>
                  <a:pt x="251143" y="225425"/>
                  <a:pt x="253429" y="225425"/>
                </a:cubicBezTo>
                <a:close/>
                <a:moveTo>
                  <a:pt x="231585" y="225425"/>
                </a:moveTo>
                <a:cubicBezTo>
                  <a:pt x="234252" y="225425"/>
                  <a:pt x="236157" y="227711"/>
                  <a:pt x="236157" y="230378"/>
                </a:cubicBezTo>
                <a:cubicBezTo>
                  <a:pt x="236157" y="232664"/>
                  <a:pt x="234252" y="234569"/>
                  <a:pt x="231585" y="234569"/>
                </a:cubicBezTo>
                <a:cubicBezTo>
                  <a:pt x="228918" y="234569"/>
                  <a:pt x="227013" y="232664"/>
                  <a:pt x="227013" y="230378"/>
                </a:cubicBezTo>
                <a:cubicBezTo>
                  <a:pt x="227013" y="227711"/>
                  <a:pt x="228918" y="225425"/>
                  <a:pt x="231585" y="225425"/>
                </a:cubicBezTo>
                <a:close/>
                <a:moveTo>
                  <a:pt x="209360" y="225425"/>
                </a:moveTo>
                <a:cubicBezTo>
                  <a:pt x="212027" y="225425"/>
                  <a:pt x="213932" y="227711"/>
                  <a:pt x="213932" y="230378"/>
                </a:cubicBezTo>
                <a:cubicBezTo>
                  <a:pt x="213932" y="232664"/>
                  <a:pt x="212027" y="234569"/>
                  <a:pt x="209360" y="234569"/>
                </a:cubicBezTo>
                <a:cubicBezTo>
                  <a:pt x="206693" y="234569"/>
                  <a:pt x="204788" y="232664"/>
                  <a:pt x="204788" y="230378"/>
                </a:cubicBezTo>
                <a:cubicBezTo>
                  <a:pt x="204788" y="227711"/>
                  <a:pt x="206693" y="225425"/>
                  <a:pt x="209360" y="225425"/>
                </a:cubicBezTo>
                <a:close/>
                <a:moveTo>
                  <a:pt x="187135" y="225425"/>
                </a:moveTo>
                <a:cubicBezTo>
                  <a:pt x="189421" y="225425"/>
                  <a:pt x="191707" y="227711"/>
                  <a:pt x="191707" y="230378"/>
                </a:cubicBezTo>
                <a:cubicBezTo>
                  <a:pt x="191707" y="232664"/>
                  <a:pt x="189421" y="234569"/>
                  <a:pt x="187135" y="234569"/>
                </a:cubicBezTo>
                <a:cubicBezTo>
                  <a:pt x="184468" y="234569"/>
                  <a:pt x="182563" y="232664"/>
                  <a:pt x="182563" y="230378"/>
                </a:cubicBezTo>
                <a:cubicBezTo>
                  <a:pt x="182563" y="227711"/>
                  <a:pt x="184468" y="225425"/>
                  <a:pt x="187135" y="225425"/>
                </a:cubicBezTo>
                <a:close/>
                <a:moveTo>
                  <a:pt x="165291" y="225425"/>
                </a:moveTo>
                <a:cubicBezTo>
                  <a:pt x="167196" y="225425"/>
                  <a:pt x="169482" y="227711"/>
                  <a:pt x="169482" y="230378"/>
                </a:cubicBezTo>
                <a:cubicBezTo>
                  <a:pt x="169482" y="232664"/>
                  <a:pt x="167196" y="234569"/>
                  <a:pt x="165291" y="234569"/>
                </a:cubicBezTo>
                <a:cubicBezTo>
                  <a:pt x="162624" y="234569"/>
                  <a:pt x="160338" y="232664"/>
                  <a:pt x="160338" y="230378"/>
                </a:cubicBezTo>
                <a:cubicBezTo>
                  <a:pt x="160338" y="227711"/>
                  <a:pt x="162624" y="225425"/>
                  <a:pt x="165291" y="225425"/>
                </a:cubicBezTo>
                <a:close/>
                <a:moveTo>
                  <a:pt x="142509" y="225425"/>
                </a:moveTo>
                <a:cubicBezTo>
                  <a:pt x="145073" y="225425"/>
                  <a:pt x="147272" y="227711"/>
                  <a:pt x="147272" y="230378"/>
                </a:cubicBezTo>
                <a:cubicBezTo>
                  <a:pt x="147272" y="232664"/>
                  <a:pt x="145073" y="234569"/>
                  <a:pt x="142509" y="234569"/>
                </a:cubicBezTo>
                <a:cubicBezTo>
                  <a:pt x="140311" y="234569"/>
                  <a:pt x="138113" y="232664"/>
                  <a:pt x="138113" y="230378"/>
                </a:cubicBezTo>
                <a:cubicBezTo>
                  <a:pt x="138113" y="227711"/>
                  <a:pt x="140311" y="225425"/>
                  <a:pt x="142509" y="225425"/>
                </a:cubicBezTo>
                <a:close/>
                <a:moveTo>
                  <a:pt x="120284" y="225425"/>
                </a:moveTo>
                <a:cubicBezTo>
                  <a:pt x="122848" y="225425"/>
                  <a:pt x="125047" y="227711"/>
                  <a:pt x="125047" y="230378"/>
                </a:cubicBezTo>
                <a:cubicBezTo>
                  <a:pt x="125047" y="232664"/>
                  <a:pt x="122848" y="234569"/>
                  <a:pt x="120284" y="234569"/>
                </a:cubicBezTo>
                <a:cubicBezTo>
                  <a:pt x="117720" y="234569"/>
                  <a:pt x="115888" y="232664"/>
                  <a:pt x="115888" y="230378"/>
                </a:cubicBezTo>
                <a:cubicBezTo>
                  <a:pt x="115888" y="227711"/>
                  <a:pt x="117720" y="225425"/>
                  <a:pt x="120284" y="225425"/>
                </a:cubicBezTo>
                <a:close/>
                <a:moveTo>
                  <a:pt x="98888" y="225425"/>
                </a:moveTo>
                <a:cubicBezTo>
                  <a:pt x="101203" y="225425"/>
                  <a:pt x="102857" y="227711"/>
                  <a:pt x="102857" y="230378"/>
                </a:cubicBezTo>
                <a:cubicBezTo>
                  <a:pt x="102857" y="232664"/>
                  <a:pt x="101203" y="234569"/>
                  <a:pt x="98888" y="234569"/>
                </a:cubicBezTo>
                <a:cubicBezTo>
                  <a:pt x="96904" y="234569"/>
                  <a:pt x="95250" y="232664"/>
                  <a:pt x="95250" y="230378"/>
                </a:cubicBezTo>
                <a:cubicBezTo>
                  <a:pt x="95250" y="227711"/>
                  <a:pt x="96904" y="225425"/>
                  <a:pt x="98888" y="225425"/>
                </a:cubicBezTo>
                <a:close/>
                <a:moveTo>
                  <a:pt x="76200" y="225425"/>
                </a:moveTo>
                <a:cubicBezTo>
                  <a:pt x="78765" y="225425"/>
                  <a:pt x="80597" y="227711"/>
                  <a:pt x="80597" y="230378"/>
                </a:cubicBezTo>
                <a:cubicBezTo>
                  <a:pt x="80597" y="232664"/>
                  <a:pt x="78765" y="234569"/>
                  <a:pt x="76200" y="234569"/>
                </a:cubicBezTo>
                <a:cubicBezTo>
                  <a:pt x="73636" y="234569"/>
                  <a:pt x="71438" y="232664"/>
                  <a:pt x="71438" y="230378"/>
                </a:cubicBezTo>
                <a:cubicBezTo>
                  <a:pt x="71438" y="227711"/>
                  <a:pt x="73636" y="225425"/>
                  <a:pt x="76200" y="225425"/>
                </a:cubicBezTo>
                <a:close/>
                <a:moveTo>
                  <a:pt x="54166" y="225425"/>
                </a:moveTo>
                <a:cubicBezTo>
                  <a:pt x="56071" y="225425"/>
                  <a:pt x="58357" y="227711"/>
                  <a:pt x="58357" y="230378"/>
                </a:cubicBezTo>
                <a:cubicBezTo>
                  <a:pt x="58357" y="232664"/>
                  <a:pt x="56071" y="234569"/>
                  <a:pt x="54166" y="234569"/>
                </a:cubicBezTo>
                <a:cubicBezTo>
                  <a:pt x="51499" y="234569"/>
                  <a:pt x="49213" y="232664"/>
                  <a:pt x="49213" y="230378"/>
                </a:cubicBezTo>
                <a:cubicBezTo>
                  <a:pt x="49213" y="227711"/>
                  <a:pt x="51499" y="225425"/>
                  <a:pt x="54166" y="225425"/>
                </a:cubicBezTo>
                <a:close/>
                <a:moveTo>
                  <a:pt x="31941" y="225425"/>
                </a:moveTo>
                <a:cubicBezTo>
                  <a:pt x="34227" y="225425"/>
                  <a:pt x="36132" y="227711"/>
                  <a:pt x="36132" y="230378"/>
                </a:cubicBezTo>
                <a:cubicBezTo>
                  <a:pt x="36132" y="232664"/>
                  <a:pt x="34227" y="234569"/>
                  <a:pt x="31941" y="234569"/>
                </a:cubicBezTo>
                <a:cubicBezTo>
                  <a:pt x="29274" y="234569"/>
                  <a:pt x="26988" y="232664"/>
                  <a:pt x="26988" y="230378"/>
                </a:cubicBezTo>
                <a:cubicBezTo>
                  <a:pt x="26988" y="227711"/>
                  <a:pt x="29274" y="225425"/>
                  <a:pt x="31941" y="225425"/>
                </a:cubicBezTo>
                <a:close/>
                <a:moveTo>
                  <a:pt x="247079" y="207963"/>
                </a:moveTo>
                <a:cubicBezTo>
                  <a:pt x="249746" y="207963"/>
                  <a:pt x="252032" y="210249"/>
                  <a:pt x="252032" y="212154"/>
                </a:cubicBezTo>
                <a:cubicBezTo>
                  <a:pt x="252032" y="214821"/>
                  <a:pt x="249746" y="217107"/>
                  <a:pt x="247079" y="217107"/>
                </a:cubicBezTo>
                <a:cubicBezTo>
                  <a:pt x="244793" y="217107"/>
                  <a:pt x="242888" y="214821"/>
                  <a:pt x="242888" y="212154"/>
                </a:cubicBezTo>
                <a:cubicBezTo>
                  <a:pt x="242888" y="210249"/>
                  <a:pt x="244793" y="207963"/>
                  <a:pt x="247079" y="207963"/>
                </a:cubicBezTo>
                <a:close/>
                <a:moveTo>
                  <a:pt x="223266" y="207963"/>
                </a:moveTo>
                <a:cubicBezTo>
                  <a:pt x="225933" y="207963"/>
                  <a:pt x="228219" y="210249"/>
                  <a:pt x="228219" y="212154"/>
                </a:cubicBezTo>
                <a:cubicBezTo>
                  <a:pt x="228219" y="214821"/>
                  <a:pt x="225933" y="217107"/>
                  <a:pt x="223266" y="217107"/>
                </a:cubicBezTo>
                <a:cubicBezTo>
                  <a:pt x="220980" y="217107"/>
                  <a:pt x="219075" y="214821"/>
                  <a:pt x="219075" y="212154"/>
                </a:cubicBezTo>
                <a:cubicBezTo>
                  <a:pt x="219075" y="210249"/>
                  <a:pt x="220980" y="207963"/>
                  <a:pt x="223266" y="207963"/>
                </a:cubicBezTo>
                <a:close/>
                <a:moveTo>
                  <a:pt x="201422" y="207963"/>
                </a:moveTo>
                <a:cubicBezTo>
                  <a:pt x="204089" y="207963"/>
                  <a:pt x="205994" y="210249"/>
                  <a:pt x="205994" y="212154"/>
                </a:cubicBezTo>
                <a:cubicBezTo>
                  <a:pt x="205994" y="214821"/>
                  <a:pt x="204089" y="217107"/>
                  <a:pt x="201422" y="217107"/>
                </a:cubicBezTo>
                <a:cubicBezTo>
                  <a:pt x="198755" y="217107"/>
                  <a:pt x="196850" y="214821"/>
                  <a:pt x="196850" y="212154"/>
                </a:cubicBezTo>
                <a:cubicBezTo>
                  <a:pt x="196850" y="210249"/>
                  <a:pt x="198755" y="207963"/>
                  <a:pt x="201422" y="207963"/>
                </a:cubicBezTo>
                <a:close/>
                <a:moveTo>
                  <a:pt x="177229" y="207963"/>
                </a:moveTo>
                <a:cubicBezTo>
                  <a:pt x="179896" y="207963"/>
                  <a:pt x="182182" y="210249"/>
                  <a:pt x="182182" y="212154"/>
                </a:cubicBezTo>
                <a:cubicBezTo>
                  <a:pt x="182182" y="214821"/>
                  <a:pt x="179896" y="217107"/>
                  <a:pt x="177229" y="217107"/>
                </a:cubicBezTo>
                <a:cubicBezTo>
                  <a:pt x="174943" y="217107"/>
                  <a:pt x="173038" y="214821"/>
                  <a:pt x="173038" y="212154"/>
                </a:cubicBezTo>
                <a:cubicBezTo>
                  <a:pt x="173038" y="210249"/>
                  <a:pt x="174943" y="207963"/>
                  <a:pt x="177229" y="207963"/>
                </a:cubicBezTo>
                <a:close/>
                <a:moveTo>
                  <a:pt x="154781" y="207963"/>
                </a:moveTo>
                <a:cubicBezTo>
                  <a:pt x="157096" y="207963"/>
                  <a:pt x="158419" y="210249"/>
                  <a:pt x="158419" y="212154"/>
                </a:cubicBezTo>
                <a:cubicBezTo>
                  <a:pt x="158419" y="214821"/>
                  <a:pt x="157096" y="217107"/>
                  <a:pt x="154781" y="217107"/>
                </a:cubicBezTo>
                <a:cubicBezTo>
                  <a:pt x="152466" y="217107"/>
                  <a:pt x="150813" y="214821"/>
                  <a:pt x="150813" y="212154"/>
                </a:cubicBezTo>
                <a:cubicBezTo>
                  <a:pt x="150813" y="210249"/>
                  <a:pt x="152466" y="207963"/>
                  <a:pt x="154781" y="207963"/>
                </a:cubicBezTo>
                <a:close/>
                <a:moveTo>
                  <a:pt x="131953" y="207963"/>
                </a:moveTo>
                <a:cubicBezTo>
                  <a:pt x="134239" y="207963"/>
                  <a:pt x="136144" y="210249"/>
                  <a:pt x="136144" y="212154"/>
                </a:cubicBezTo>
                <a:cubicBezTo>
                  <a:pt x="136144" y="214821"/>
                  <a:pt x="134239" y="217107"/>
                  <a:pt x="131953" y="217107"/>
                </a:cubicBezTo>
                <a:cubicBezTo>
                  <a:pt x="129286" y="217107"/>
                  <a:pt x="127000" y="214821"/>
                  <a:pt x="127000" y="212154"/>
                </a:cubicBezTo>
                <a:cubicBezTo>
                  <a:pt x="127000" y="210249"/>
                  <a:pt x="129286" y="207963"/>
                  <a:pt x="131953" y="207963"/>
                </a:cubicBezTo>
                <a:close/>
                <a:moveTo>
                  <a:pt x="107584" y="207963"/>
                </a:moveTo>
                <a:cubicBezTo>
                  <a:pt x="110148" y="207963"/>
                  <a:pt x="112347" y="210249"/>
                  <a:pt x="112347" y="212154"/>
                </a:cubicBezTo>
                <a:cubicBezTo>
                  <a:pt x="112347" y="214821"/>
                  <a:pt x="110148" y="217107"/>
                  <a:pt x="107584" y="217107"/>
                </a:cubicBezTo>
                <a:cubicBezTo>
                  <a:pt x="105020" y="217107"/>
                  <a:pt x="103188" y="214821"/>
                  <a:pt x="103188" y="212154"/>
                </a:cubicBezTo>
                <a:cubicBezTo>
                  <a:pt x="103188" y="210249"/>
                  <a:pt x="105020" y="207963"/>
                  <a:pt x="107584" y="207963"/>
                </a:cubicBezTo>
                <a:close/>
                <a:moveTo>
                  <a:pt x="85535" y="207963"/>
                </a:moveTo>
                <a:cubicBezTo>
                  <a:pt x="87821" y="207963"/>
                  <a:pt x="90107" y="210249"/>
                  <a:pt x="90107" y="212154"/>
                </a:cubicBezTo>
                <a:cubicBezTo>
                  <a:pt x="90107" y="214821"/>
                  <a:pt x="87821" y="217107"/>
                  <a:pt x="85535" y="217107"/>
                </a:cubicBezTo>
                <a:cubicBezTo>
                  <a:pt x="83249" y="217107"/>
                  <a:pt x="80963" y="214821"/>
                  <a:pt x="80963" y="212154"/>
                </a:cubicBezTo>
                <a:cubicBezTo>
                  <a:pt x="80963" y="210249"/>
                  <a:pt x="83249" y="207963"/>
                  <a:pt x="85535" y="207963"/>
                </a:cubicBezTo>
                <a:close/>
                <a:moveTo>
                  <a:pt x="61341" y="207963"/>
                </a:moveTo>
                <a:cubicBezTo>
                  <a:pt x="64008" y="207963"/>
                  <a:pt x="66294" y="210249"/>
                  <a:pt x="66294" y="212154"/>
                </a:cubicBezTo>
                <a:cubicBezTo>
                  <a:pt x="66294" y="214821"/>
                  <a:pt x="64008" y="217107"/>
                  <a:pt x="61341" y="217107"/>
                </a:cubicBezTo>
                <a:cubicBezTo>
                  <a:pt x="59055" y="217107"/>
                  <a:pt x="57150" y="214821"/>
                  <a:pt x="57150" y="212154"/>
                </a:cubicBezTo>
                <a:cubicBezTo>
                  <a:pt x="57150" y="210249"/>
                  <a:pt x="59055" y="207963"/>
                  <a:pt x="61341" y="207963"/>
                </a:cubicBezTo>
                <a:close/>
                <a:moveTo>
                  <a:pt x="39687" y="207963"/>
                </a:moveTo>
                <a:cubicBezTo>
                  <a:pt x="42252" y="207963"/>
                  <a:pt x="44084" y="210249"/>
                  <a:pt x="44084" y="212154"/>
                </a:cubicBezTo>
                <a:cubicBezTo>
                  <a:pt x="44084" y="214821"/>
                  <a:pt x="42252" y="217107"/>
                  <a:pt x="39687" y="217107"/>
                </a:cubicBezTo>
                <a:cubicBezTo>
                  <a:pt x="37123" y="217107"/>
                  <a:pt x="34925" y="214821"/>
                  <a:pt x="34925" y="212154"/>
                </a:cubicBezTo>
                <a:cubicBezTo>
                  <a:pt x="34925" y="210249"/>
                  <a:pt x="37123" y="207963"/>
                  <a:pt x="39687" y="207963"/>
                </a:cubicBezTo>
                <a:close/>
                <a:moveTo>
                  <a:pt x="242521" y="190500"/>
                </a:moveTo>
                <a:cubicBezTo>
                  <a:pt x="245086" y="190500"/>
                  <a:pt x="247284" y="192786"/>
                  <a:pt x="247284" y="195072"/>
                </a:cubicBezTo>
                <a:cubicBezTo>
                  <a:pt x="247284" y="197358"/>
                  <a:pt x="245086" y="199644"/>
                  <a:pt x="242521" y="199644"/>
                </a:cubicBezTo>
                <a:cubicBezTo>
                  <a:pt x="240690" y="199644"/>
                  <a:pt x="238125" y="197358"/>
                  <a:pt x="238125" y="195072"/>
                </a:cubicBezTo>
                <a:cubicBezTo>
                  <a:pt x="238125" y="192786"/>
                  <a:pt x="240690" y="190500"/>
                  <a:pt x="242521" y="190500"/>
                </a:cubicBezTo>
                <a:close/>
                <a:moveTo>
                  <a:pt x="220472" y="190500"/>
                </a:moveTo>
                <a:cubicBezTo>
                  <a:pt x="223139" y="190500"/>
                  <a:pt x="225044" y="192786"/>
                  <a:pt x="225044" y="195072"/>
                </a:cubicBezTo>
                <a:cubicBezTo>
                  <a:pt x="225044" y="197358"/>
                  <a:pt x="223139" y="199644"/>
                  <a:pt x="220472" y="199644"/>
                </a:cubicBezTo>
                <a:cubicBezTo>
                  <a:pt x="218186" y="199644"/>
                  <a:pt x="215900" y="197358"/>
                  <a:pt x="215900" y="195072"/>
                </a:cubicBezTo>
                <a:cubicBezTo>
                  <a:pt x="215900" y="192786"/>
                  <a:pt x="218186" y="190500"/>
                  <a:pt x="220472" y="190500"/>
                </a:cubicBezTo>
                <a:close/>
                <a:moveTo>
                  <a:pt x="198247" y="190500"/>
                </a:moveTo>
                <a:cubicBezTo>
                  <a:pt x="200533" y="190500"/>
                  <a:pt x="202819" y="192786"/>
                  <a:pt x="202819" y="195072"/>
                </a:cubicBezTo>
                <a:cubicBezTo>
                  <a:pt x="202819" y="197358"/>
                  <a:pt x="200533" y="199644"/>
                  <a:pt x="198247" y="199644"/>
                </a:cubicBezTo>
                <a:cubicBezTo>
                  <a:pt x="195580" y="199644"/>
                  <a:pt x="193675" y="197358"/>
                  <a:pt x="193675" y="195072"/>
                </a:cubicBezTo>
                <a:cubicBezTo>
                  <a:pt x="193675" y="192786"/>
                  <a:pt x="195580" y="190500"/>
                  <a:pt x="198247" y="190500"/>
                </a:cubicBezTo>
                <a:close/>
                <a:moveTo>
                  <a:pt x="175419" y="190500"/>
                </a:moveTo>
                <a:cubicBezTo>
                  <a:pt x="177734" y="190500"/>
                  <a:pt x="179057" y="192786"/>
                  <a:pt x="179057" y="195072"/>
                </a:cubicBezTo>
                <a:cubicBezTo>
                  <a:pt x="179057" y="197358"/>
                  <a:pt x="177734" y="199644"/>
                  <a:pt x="175419" y="199644"/>
                </a:cubicBezTo>
                <a:cubicBezTo>
                  <a:pt x="173104" y="199644"/>
                  <a:pt x="171450" y="197358"/>
                  <a:pt x="171450" y="195072"/>
                </a:cubicBezTo>
                <a:cubicBezTo>
                  <a:pt x="171450" y="192786"/>
                  <a:pt x="173104" y="190500"/>
                  <a:pt x="175419" y="190500"/>
                </a:cubicBezTo>
                <a:close/>
                <a:moveTo>
                  <a:pt x="153194" y="190500"/>
                </a:moveTo>
                <a:cubicBezTo>
                  <a:pt x="155178" y="190500"/>
                  <a:pt x="156832" y="192786"/>
                  <a:pt x="156832" y="195072"/>
                </a:cubicBezTo>
                <a:cubicBezTo>
                  <a:pt x="156832" y="197358"/>
                  <a:pt x="155178" y="199644"/>
                  <a:pt x="153194" y="199644"/>
                </a:cubicBezTo>
                <a:cubicBezTo>
                  <a:pt x="150879" y="199644"/>
                  <a:pt x="149225" y="197358"/>
                  <a:pt x="149225" y="195072"/>
                </a:cubicBezTo>
                <a:cubicBezTo>
                  <a:pt x="149225" y="192786"/>
                  <a:pt x="150879" y="190500"/>
                  <a:pt x="153194" y="190500"/>
                </a:cubicBezTo>
                <a:close/>
                <a:moveTo>
                  <a:pt x="131762" y="190500"/>
                </a:moveTo>
                <a:cubicBezTo>
                  <a:pt x="134327" y="190500"/>
                  <a:pt x="136159" y="192786"/>
                  <a:pt x="136159" y="195072"/>
                </a:cubicBezTo>
                <a:cubicBezTo>
                  <a:pt x="136159" y="197358"/>
                  <a:pt x="134327" y="199644"/>
                  <a:pt x="131762" y="199644"/>
                </a:cubicBezTo>
                <a:cubicBezTo>
                  <a:pt x="129198" y="199644"/>
                  <a:pt x="127000" y="197358"/>
                  <a:pt x="127000" y="195072"/>
                </a:cubicBezTo>
                <a:cubicBezTo>
                  <a:pt x="127000" y="192786"/>
                  <a:pt x="129198" y="190500"/>
                  <a:pt x="131762" y="190500"/>
                </a:cubicBezTo>
                <a:close/>
                <a:moveTo>
                  <a:pt x="109728" y="190500"/>
                </a:moveTo>
                <a:cubicBezTo>
                  <a:pt x="112014" y="190500"/>
                  <a:pt x="113919" y="192786"/>
                  <a:pt x="113919" y="195072"/>
                </a:cubicBezTo>
                <a:cubicBezTo>
                  <a:pt x="113919" y="197358"/>
                  <a:pt x="112014" y="199644"/>
                  <a:pt x="109728" y="199644"/>
                </a:cubicBezTo>
                <a:cubicBezTo>
                  <a:pt x="107061" y="199644"/>
                  <a:pt x="104775" y="197358"/>
                  <a:pt x="104775" y="195072"/>
                </a:cubicBezTo>
                <a:cubicBezTo>
                  <a:pt x="104775" y="192786"/>
                  <a:pt x="107061" y="190500"/>
                  <a:pt x="109728" y="190500"/>
                </a:cubicBezTo>
                <a:close/>
                <a:moveTo>
                  <a:pt x="87312" y="190500"/>
                </a:moveTo>
                <a:cubicBezTo>
                  <a:pt x="89510" y="190500"/>
                  <a:pt x="91709" y="192786"/>
                  <a:pt x="91709" y="195072"/>
                </a:cubicBezTo>
                <a:cubicBezTo>
                  <a:pt x="91709" y="197358"/>
                  <a:pt x="89510" y="199644"/>
                  <a:pt x="87312" y="199644"/>
                </a:cubicBezTo>
                <a:cubicBezTo>
                  <a:pt x="84748" y="199644"/>
                  <a:pt x="82550" y="197358"/>
                  <a:pt x="82550" y="195072"/>
                </a:cubicBezTo>
                <a:cubicBezTo>
                  <a:pt x="82550" y="192786"/>
                  <a:pt x="84748" y="190500"/>
                  <a:pt x="87312" y="190500"/>
                </a:cubicBezTo>
                <a:close/>
                <a:moveTo>
                  <a:pt x="66485" y="190500"/>
                </a:moveTo>
                <a:cubicBezTo>
                  <a:pt x="68771" y="190500"/>
                  <a:pt x="71057" y="192786"/>
                  <a:pt x="71057" y="195072"/>
                </a:cubicBezTo>
                <a:cubicBezTo>
                  <a:pt x="71057" y="197358"/>
                  <a:pt x="68771" y="199644"/>
                  <a:pt x="66485" y="199644"/>
                </a:cubicBezTo>
                <a:cubicBezTo>
                  <a:pt x="63818" y="199644"/>
                  <a:pt x="61913" y="197358"/>
                  <a:pt x="61913" y="195072"/>
                </a:cubicBezTo>
                <a:cubicBezTo>
                  <a:pt x="61913" y="192786"/>
                  <a:pt x="63818" y="190500"/>
                  <a:pt x="66485" y="190500"/>
                </a:cubicBezTo>
                <a:close/>
                <a:moveTo>
                  <a:pt x="43879" y="190500"/>
                </a:moveTo>
                <a:cubicBezTo>
                  <a:pt x="46546" y="190500"/>
                  <a:pt x="48832" y="192786"/>
                  <a:pt x="48832" y="195072"/>
                </a:cubicBezTo>
                <a:cubicBezTo>
                  <a:pt x="48832" y="197358"/>
                  <a:pt x="46546" y="199644"/>
                  <a:pt x="43879" y="199644"/>
                </a:cubicBezTo>
                <a:cubicBezTo>
                  <a:pt x="41212" y="199644"/>
                  <a:pt x="39688" y="197358"/>
                  <a:pt x="39688" y="195072"/>
                </a:cubicBezTo>
                <a:cubicBezTo>
                  <a:pt x="39688" y="192786"/>
                  <a:pt x="41212" y="190500"/>
                  <a:pt x="43879" y="190500"/>
                </a:cubicBezTo>
                <a:close/>
                <a:moveTo>
                  <a:pt x="30644" y="181873"/>
                </a:moveTo>
                <a:lnTo>
                  <a:pt x="10816" y="242259"/>
                </a:lnTo>
                <a:lnTo>
                  <a:pt x="276162" y="242259"/>
                </a:lnTo>
                <a:lnTo>
                  <a:pt x="256333" y="181873"/>
                </a:lnTo>
                <a:lnTo>
                  <a:pt x="30644" y="181873"/>
                </a:lnTo>
                <a:close/>
                <a:moveTo>
                  <a:pt x="111941" y="144463"/>
                </a:moveTo>
                <a:lnTo>
                  <a:pt x="154033" y="144463"/>
                </a:lnTo>
                <a:cubicBezTo>
                  <a:pt x="156573" y="144463"/>
                  <a:pt x="158387" y="146368"/>
                  <a:pt x="158387" y="149035"/>
                </a:cubicBezTo>
                <a:cubicBezTo>
                  <a:pt x="158387" y="151702"/>
                  <a:pt x="156573" y="153607"/>
                  <a:pt x="154033" y="153607"/>
                </a:cubicBezTo>
                <a:lnTo>
                  <a:pt x="111941" y="153607"/>
                </a:lnTo>
                <a:cubicBezTo>
                  <a:pt x="109764" y="153607"/>
                  <a:pt x="107950" y="151702"/>
                  <a:pt x="107950" y="149035"/>
                </a:cubicBezTo>
                <a:cubicBezTo>
                  <a:pt x="107950" y="146368"/>
                  <a:pt x="109764" y="144463"/>
                  <a:pt x="111941" y="144463"/>
                </a:cubicBezTo>
                <a:close/>
                <a:moveTo>
                  <a:pt x="56336" y="144463"/>
                </a:moveTo>
                <a:lnTo>
                  <a:pt x="89356" y="144463"/>
                </a:lnTo>
                <a:cubicBezTo>
                  <a:pt x="91868" y="144463"/>
                  <a:pt x="93304" y="146368"/>
                  <a:pt x="93304" y="149035"/>
                </a:cubicBezTo>
                <a:cubicBezTo>
                  <a:pt x="93304" y="151702"/>
                  <a:pt x="91868" y="153607"/>
                  <a:pt x="89356" y="153607"/>
                </a:cubicBezTo>
                <a:lnTo>
                  <a:pt x="56336" y="153607"/>
                </a:lnTo>
                <a:cubicBezTo>
                  <a:pt x="54541" y="153607"/>
                  <a:pt x="52388" y="151702"/>
                  <a:pt x="52388" y="149035"/>
                </a:cubicBezTo>
                <a:cubicBezTo>
                  <a:pt x="52388" y="146368"/>
                  <a:pt x="54541" y="144463"/>
                  <a:pt x="56336" y="144463"/>
                </a:cubicBezTo>
                <a:close/>
                <a:moveTo>
                  <a:pt x="196821" y="115888"/>
                </a:moveTo>
                <a:lnTo>
                  <a:pt x="226678" y="115888"/>
                </a:lnTo>
                <a:cubicBezTo>
                  <a:pt x="229226" y="115888"/>
                  <a:pt x="231411" y="117793"/>
                  <a:pt x="231411" y="120079"/>
                </a:cubicBezTo>
                <a:cubicBezTo>
                  <a:pt x="231411" y="122746"/>
                  <a:pt x="229226" y="125032"/>
                  <a:pt x="226678" y="125032"/>
                </a:cubicBezTo>
                <a:lnTo>
                  <a:pt x="196821" y="125032"/>
                </a:lnTo>
                <a:cubicBezTo>
                  <a:pt x="194273" y="125032"/>
                  <a:pt x="192088" y="122746"/>
                  <a:pt x="192088" y="120079"/>
                </a:cubicBezTo>
                <a:cubicBezTo>
                  <a:pt x="192088" y="117793"/>
                  <a:pt x="194273" y="115888"/>
                  <a:pt x="196821" y="115888"/>
                </a:cubicBezTo>
                <a:close/>
                <a:moveTo>
                  <a:pt x="147575" y="115888"/>
                </a:moveTo>
                <a:lnTo>
                  <a:pt x="174688" y="115888"/>
                </a:lnTo>
                <a:cubicBezTo>
                  <a:pt x="176858" y="115888"/>
                  <a:pt x="179027" y="117793"/>
                  <a:pt x="179027" y="120079"/>
                </a:cubicBezTo>
                <a:cubicBezTo>
                  <a:pt x="179027" y="122746"/>
                  <a:pt x="176858" y="125032"/>
                  <a:pt x="174688" y="125032"/>
                </a:cubicBezTo>
                <a:lnTo>
                  <a:pt x="147575" y="125032"/>
                </a:lnTo>
                <a:cubicBezTo>
                  <a:pt x="145044" y="125032"/>
                  <a:pt x="142875" y="122746"/>
                  <a:pt x="142875" y="120079"/>
                </a:cubicBezTo>
                <a:cubicBezTo>
                  <a:pt x="142875" y="117793"/>
                  <a:pt x="145044" y="115888"/>
                  <a:pt x="147575" y="115888"/>
                </a:cubicBezTo>
                <a:close/>
                <a:moveTo>
                  <a:pt x="77338" y="115888"/>
                </a:moveTo>
                <a:lnTo>
                  <a:pt x="125862" y="115888"/>
                </a:lnTo>
                <a:cubicBezTo>
                  <a:pt x="128378" y="115888"/>
                  <a:pt x="129815" y="117793"/>
                  <a:pt x="129815" y="120079"/>
                </a:cubicBezTo>
                <a:cubicBezTo>
                  <a:pt x="129815" y="122746"/>
                  <a:pt x="128378" y="125032"/>
                  <a:pt x="125862" y="125032"/>
                </a:cubicBezTo>
                <a:lnTo>
                  <a:pt x="77338" y="125032"/>
                </a:lnTo>
                <a:cubicBezTo>
                  <a:pt x="74822" y="125032"/>
                  <a:pt x="73025" y="122746"/>
                  <a:pt x="73025" y="120079"/>
                </a:cubicBezTo>
                <a:cubicBezTo>
                  <a:pt x="73025" y="117793"/>
                  <a:pt x="74822" y="115888"/>
                  <a:pt x="77338" y="115888"/>
                </a:cubicBezTo>
                <a:close/>
                <a:moveTo>
                  <a:pt x="56268" y="115888"/>
                </a:moveTo>
                <a:lnTo>
                  <a:pt x="57327" y="115888"/>
                </a:lnTo>
                <a:cubicBezTo>
                  <a:pt x="59443" y="115888"/>
                  <a:pt x="61560" y="117793"/>
                  <a:pt x="61560" y="120079"/>
                </a:cubicBezTo>
                <a:cubicBezTo>
                  <a:pt x="61560" y="122746"/>
                  <a:pt x="59443" y="125032"/>
                  <a:pt x="57327" y="125032"/>
                </a:cubicBezTo>
                <a:lnTo>
                  <a:pt x="56268" y="125032"/>
                </a:lnTo>
                <a:cubicBezTo>
                  <a:pt x="54505" y="125032"/>
                  <a:pt x="52388" y="122746"/>
                  <a:pt x="52388" y="120079"/>
                </a:cubicBezTo>
                <a:cubicBezTo>
                  <a:pt x="52388" y="117793"/>
                  <a:pt x="54505" y="115888"/>
                  <a:pt x="56268" y="115888"/>
                </a:cubicBezTo>
                <a:close/>
                <a:moveTo>
                  <a:pt x="172508" y="85725"/>
                </a:moveTo>
                <a:lnTo>
                  <a:pt x="202142" y="85725"/>
                </a:lnTo>
                <a:cubicBezTo>
                  <a:pt x="204258" y="85725"/>
                  <a:pt x="206022" y="87557"/>
                  <a:pt x="206022" y="90121"/>
                </a:cubicBezTo>
                <a:cubicBezTo>
                  <a:pt x="206022" y="92685"/>
                  <a:pt x="204258" y="94884"/>
                  <a:pt x="202142" y="94884"/>
                </a:cubicBezTo>
                <a:lnTo>
                  <a:pt x="172508" y="94884"/>
                </a:lnTo>
                <a:cubicBezTo>
                  <a:pt x="170039" y="94884"/>
                  <a:pt x="168275" y="92685"/>
                  <a:pt x="168275" y="90121"/>
                </a:cubicBezTo>
                <a:cubicBezTo>
                  <a:pt x="168275" y="87557"/>
                  <a:pt x="170039" y="85725"/>
                  <a:pt x="172508" y="85725"/>
                </a:cubicBezTo>
                <a:close/>
                <a:moveTo>
                  <a:pt x="115426" y="85725"/>
                </a:moveTo>
                <a:lnTo>
                  <a:pt x="150915" y="85725"/>
                </a:lnTo>
                <a:cubicBezTo>
                  <a:pt x="153424" y="85725"/>
                  <a:pt x="155216" y="87557"/>
                  <a:pt x="155216" y="90121"/>
                </a:cubicBezTo>
                <a:cubicBezTo>
                  <a:pt x="155216" y="92685"/>
                  <a:pt x="153424" y="94884"/>
                  <a:pt x="150915" y="94884"/>
                </a:cubicBezTo>
                <a:lnTo>
                  <a:pt x="115426" y="94884"/>
                </a:lnTo>
                <a:cubicBezTo>
                  <a:pt x="112917" y="94884"/>
                  <a:pt x="111125" y="92685"/>
                  <a:pt x="111125" y="90121"/>
                </a:cubicBezTo>
                <a:cubicBezTo>
                  <a:pt x="111125" y="87557"/>
                  <a:pt x="112917" y="85725"/>
                  <a:pt x="115426" y="85725"/>
                </a:cubicBezTo>
                <a:close/>
                <a:moveTo>
                  <a:pt x="56387" y="85725"/>
                </a:moveTo>
                <a:lnTo>
                  <a:pt x="95287" y="85725"/>
                </a:lnTo>
                <a:cubicBezTo>
                  <a:pt x="97468" y="85725"/>
                  <a:pt x="99649" y="87557"/>
                  <a:pt x="99649" y="90121"/>
                </a:cubicBezTo>
                <a:cubicBezTo>
                  <a:pt x="99649" y="92685"/>
                  <a:pt x="97468" y="94884"/>
                  <a:pt x="95287" y="94884"/>
                </a:cubicBezTo>
                <a:lnTo>
                  <a:pt x="56387" y="94884"/>
                </a:lnTo>
                <a:cubicBezTo>
                  <a:pt x="54569" y="94884"/>
                  <a:pt x="52388" y="92685"/>
                  <a:pt x="52388" y="90121"/>
                </a:cubicBezTo>
                <a:cubicBezTo>
                  <a:pt x="52388" y="87557"/>
                  <a:pt x="54569" y="85725"/>
                  <a:pt x="56387" y="85725"/>
                </a:cubicBezTo>
                <a:close/>
                <a:moveTo>
                  <a:pt x="207458" y="57150"/>
                </a:moveTo>
                <a:lnTo>
                  <a:pt x="228395" y="57150"/>
                </a:lnTo>
                <a:cubicBezTo>
                  <a:pt x="230879" y="57150"/>
                  <a:pt x="233008" y="59348"/>
                  <a:pt x="233008" y="61912"/>
                </a:cubicBezTo>
                <a:cubicBezTo>
                  <a:pt x="233008" y="64477"/>
                  <a:pt x="230879" y="66309"/>
                  <a:pt x="228395" y="66309"/>
                </a:cubicBezTo>
                <a:lnTo>
                  <a:pt x="207458" y="66309"/>
                </a:lnTo>
                <a:cubicBezTo>
                  <a:pt x="205329" y="66309"/>
                  <a:pt x="203200" y="64477"/>
                  <a:pt x="203200" y="61912"/>
                </a:cubicBezTo>
                <a:cubicBezTo>
                  <a:pt x="203200" y="59348"/>
                  <a:pt x="205329" y="57150"/>
                  <a:pt x="207458" y="57150"/>
                </a:cubicBezTo>
                <a:close/>
                <a:moveTo>
                  <a:pt x="145567" y="57150"/>
                </a:moveTo>
                <a:lnTo>
                  <a:pt x="185864" y="57150"/>
                </a:lnTo>
                <a:cubicBezTo>
                  <a:pt x="188004" y="57150"/>
                  <a:pt x="190144" y="59348"/>
                  <a:pt x="190144" y="61912"/>
                </a:cubicBezTo>
                <a:cubicBezTo>
                  <a:pt x="190144" y="64477"/>
                  <a:pt x="188004" y="66309"/>
                  <a:pt x="185864" y="66309"/>
                </a:cubicBezTo>
                <a:lnTo>
                  <a:pt x="145567" y="66309"/>
                </a:lnTo>
                <a:cubicBezTo>
                  <a:pt x="143428" y="66309"/>
                  <a:pt x="141288" y="64477"/>
                  <a:pt x="141288" y="61912"/>
                </a:cubicBezTo>
                <a:cubicBezTo>
                  <a:pt x="141288" y="59348"/>
                  <a:pt x="143428" y="57150"/>
                  <a:pt x="145567" y="57150"/>
                </a:cubicBezTo>
                <a:close/>
                <a:moveTo>
                  <a:pt x="77393" y="57150"/>
                </a:moveTo>
                <a:lnTo>
                  <a:pt x="125443" y="57150"/>
                </a:lnTo>
                <a:cubicBezTo>
                  <a:pt x="127627" y="57150"/>
                  <a:pt x="129811" y="59348"/>
                  <a:pt x="129811" y="61912"/>
                </a:cubicBezTo>
                <a:cubicBezTo>
                  <a:pt x="129811" y="64477"/>
                  <a:pt x="127627" y="66309"/>
                  <a:pt x="125443" y="66309"/>
                </a:cubicBezTo>
                <a:lnTo>
                  <a:pt x="77393" y="66309"/>
                </a:lnTo>
                <a:cubicBezTo>
                  <a:pt x="74845" y="66309"/>
                  <a:pt x="73025" y="64477"/>
                  <a:pt x="73025" y="61912"/>
                </a:cubicBezTo>
                <a:cubicBezTo>
                  <a:pt x="73025" y="59348"/>
                  <a:pt x="74845" y="57150"/>
                  <a:pt x="77393" y="57150"/>
                </a:cubicBezTo>
                <a:close/>
                <a:moveTo>
                  <a:pt x="56268" y="57150"/>
                </a:moveTo>
                <a:lnTo>
                  <a:pt x="57327" y="57150"/>
                </a:lnTo>
                <a:cubicBezTo>
                  <a:pt x="59443" y="57150"/>
                  <a:pt x="61560" y="59348"/>
                  <a:pt x="61560" y="61912"/>
                </a:cubicBezTo>
                <a:cubicBezTo>
                  <a:pt x="61560" y="64477"/>
                  <a:pt x="59443" y="66309"/>
                  <a:pt x="57327" y="66309"/>
                </a:cubicBezTo>
                <a:lnTo>
                  <a:pt x="56268" y="66309"/>
                </a:lnTo>
                <a:cubicBezTo>
                  <a:pt x="54505" y="66309"/>
                  <a:pt x="52388" y="64477"/>
                  <a:pt x="52388" y="61912"/>
                </a:cubicBezTo>
                <a:cubicBezTo>
                  <a:pt x="52388" y="59348"/>
                  <a:pt x="54505" y="57150"/>
                  <a:pt x="56268" y="57150"/>
                </a:cubicBezTo>
                <a:close/>
                <a:moveTo>
                  <a:pt x="186826" y="28575"/>
                </a:moveTo>
                <a:lnTo>
                  <a:pt x="228390" y="28575"/>
                </a:lnTo>
                <a:cubicBezTo>
                  <a:pt x="230876" y="28575"/>
                  <a:pt x="233008" y="30773"/>
                  <a:pt x="233008" y="32971"/>
                </a:cubicBezTo>
                <a:cubicBezTo>
                  <a:pt x="233008" y="35535"/>
                  <a:pt x="230876" y="37734"/>
                  <a:pt x="228390" y="37734"/>
                </a:cubicBezTo>
                <a:lnTo>
                  <a:pt x="186826" y="37734"/>
                </a:lnTo>
                <a:cubicBezTo>
                  <a:pt x="184339" y="37734"/>
                  <a:pt x="182563" y="35535"/>
                  <a:pt x="182563" y="32971"/>
                </a:cubicBezTo>
                <a:cubicBezTo>
                  <a:pt x="182563" y="30773"/>
                  <a:pt x="184339" y="28575"/>
                  <a:pt x="186826" y="28575"/>
                </a:cubicBezTo>
                <a:close/>
                <a:moveTo>
                  <a:pt x="131682" y="28575"/>
                </a:moveTo>
                <a:lnTo>
                  <a:pt x="165181" y="28575"/>
                </a:lnTo>
                <a:cubicBezTo>
                  <a:pt x="167342" y="28575"/>
                  <a:pt x="169503" y="30773"/>
                  <a:pt x="169503" y="32971"/>
                </a:cubicBezTo>
                <a:cubicBezTo>
                  <a:pt x="169503" y="35535"/>
                  <a:pt x="167342" y="37734"/>
                  <a:pt x="165181" y="37734"/>
                </a:cubicBezTo>
                <a:lnTo>
                  <a:pt x="131682" y="37734"/>
                </a:lnTo>
                <a:cubicBezTo>
                  <a:pt x="129161" y="37734"/>
                  <a:pt x="127000" y="35535"/>
                  <a:pt x="127000" y="32971"/>
                </a:cubicBezTo>
                <a:cubicBezTo>
                  <a:pt x="127000" y="30773"/>
                  <a:pt x="129161" y="28575"/>
                  <a:pt x="131682" y="28575"/>
                </a:cubicBezTo>
                <a:close/>
                <a:moveTo>
                  <a:pt x="77295" y="28575"/>
                </a:moveTo>
                <a:lnTo>
                  <a:pt x="110030" y="28575"/>
                </a:lnTo>
                <a:cubicBezTo>
                  <a:pt x="112521" y="28575"/>
                  <a:pt x="113944" y="30773"/>
                  <a:pt x="113944" y="32971"/>
                </a:cubicBezTo>
                <a:cubicBezTo>
                  <a:pt x="113944" y="35535"/>
                  <a:pt x="112521" y="37734"/>
                  <a:pt x="110030" y="37734"/>
                </a:cubicBezTo>
                <a:lnTo>
                  <a:pt x="77295" y="37734"/>
                </a:lnTo>
                <a:cubicBezTo>
                  <a:pt x="74804" y="37734"/>
                  <a:pt x="73025" y="35535"/>
                  <a:pt x="73025" y="32971"/>
                </a:cubicBezTo>
                <a:cubicBezTo>
                  <a:pt x="73025" y="30773"/>
                  <a:pt x="74804" y="28575"/>
                  <a:pt x="77295" y="28575"/>
                </a:cubicBezTo>
                <a:close/>
                <a:moveTo>
                  <a:pt x="56268" y="28575"/>
                </a:moveTo>
                <a:lnTo>
                  <a:pt x="57327" y="28575"/>
                </a:lnTo>
                <a:cubicBezTo>
                  <a:pt x="59443" y="28575"/>
                  <a:pt x="61560" y="30773"/>
                  <a:pt x="61560" y="32971"/>
                </a:cubicBezTo>
                <a:cubicBezTo>
                  <a:pt x="61560" y="35535"/>
                  <a:pt x="59443" y="37734"/>
                  <a:pt x="57327" y="37734"/>
                </a:cubicBezTo>
                <a:lnTo>
                  <a:pt x="56268" y="37734"/>
                </a:lnTo>
                <a:cubicBezTo>
                  <a:pt x="54505" y="37734"/>
                  <a:pt x="52388" y="35535"/>
                  <a:pt x="52388" y="32971"/>
                </a:cubicBezTo>
                <a:cubicBezTo>
                  <a:pt x="52388" y="30773"/>
                  <a:pt x="54505" y="28575"/>
                  <a:pt x="56268" y="28575"/>
                </a:cubicBezTo>
                <a:close/>
                <a:moveTo>
                  <a:pt x="45065" y="8267"/>
                </a:moveTo>
                <a:cubicBezTo>
                  <a:pt x="37855" y="8267"/>
                  <a:pt x="31726" y="14018"/>
                  <a:pt x="31726" y="21566"/>
                </a:cubicBezTo>
                <a:lnTo>
                  <a:pt x="31726" y="173247"/>
                </a:lnTo>
                <a:lnTo>
                  <a:pt x="254891" y="173247"/>
                </a:lnTo>
                <a:lnTo>
                  <a:pt x="254891" y="21566"/>
                </a:lnTo>
                <a:cubicBezTo>
                  <a:pt x="254891" y="14018"/>
                  <a:pt x="248762" y="8267"/>
                  <a:pt x="241552" y="8267"/>
                </a:cubicBezTo>
                <a:lnTo>
                  <a:pt x="45065" y="8267"/>
                </a:lnTo>
                <a:close/>
                <a:moveTo>
                  <a:pt x="45065" y="0"/>
                </a:moveTo>
                <a:lnTo>
                  <a:pt x="241552" y="0"/>
                </a:lnTo>
                <a:cubicBezTo>
                  <a:pt x="253809" y="0"/>
                  <a:pt x="263544" y="9345"/>
                  <a:pt x="263544" y="21566"/>
                </a:cubicBezTo>
                <a:lnTo>
                  <a:pt x="263544" y="176841"/>
                </a:lnTo>
                <a:lnTo>
                  <a:pt x="286257" y="245134"/>
                </a:lnTo>
                <a:cubicBezTo>
                  <a:pt x="286257" y="245494"/>
                  <a:pt x="286978" y="245853"/>
                  <a:pt x="286978" y="246931"/>
                </a:cubicBezTo>
                <a:lnTo>
                  <a:pt x="286978" y="263825"/>
                </a:lnTo>
                <a:cubicBezTo>
                  <a:pt x="286978" y="275686"/>
                  <a:pt x="276883" y="285391"/>
                  <a:pt x="264986" y="285391"/>
                </a:cubicBezTo>
                <a:lnTo>
                  <a:pt x="21631" y="285391"/>
                </a:lnTo>
                <a:cubicBezTo>
                  <a:pt x="9734" y="285391"/>
                  <a:pt x="0" y="275686"/>
                  <a:pt x="0" y="263825"/>
                </a:cubicBezTo>
                <a:lnTo>
                  <a:pt x="0" y="246931"/>
                </a:lnTo>
                <a:cubicBezTo>
                  <a:pt x="0" y="245853"/>
                  <a:pt x="0" y="245494"/>
                  <a:pt x="0" y="245134"/>
                </a:cubicBezTo>
                <a:lnTo>
                  <a:pt x="23434" y="176841"/>
                </a:lnTo>
                <a:lnTo>
                  <a:pt x="23434" y="21566"/>
                </a:lnTo>
                <a:cubicBezTo>
                  <a:pt x="23434" y="9345"/>
                  <a:pt x="33168" y="0"/>
                  <a:pt x="45065" y="0"/>
                </a:cubicBezTo>
                <a:close/>
              </a:path>
            </a:pathLst>
          </a:custGeom>
          <a:solidFill>
            <a:schemeClr val="accent3"/>
          </a:solidFill>
          <a:ln>
            <a:noFill/>
          </a:ln>
          <a:effectLst/>
        </p:spPr>
        <p:txBody>
          <a:bodyPr anchor="ctr"/>
          <a:lstStyle/>
          <a:p>
            <a:endParaRPr lang="en-US" sz="900" dirty="0">
              <a:latin typeface="Roboto Light" panose="02000000000000000000" pitchFamily="2" charset="0"/>
            </a:endParaRPr>
          </a:p>
        </p:txBody>
      </p:sp>
      <p:sp>
        <p:nvSpPr>
          <p:cNvPr id="129" name="Freeform 1013">
            <a:extLst>
              <a:ext uri="{FF2B5EF4-FFF2-40B4-BE49-F238E27FC236}">
                <a16:creationId xmlns:a16="http://schemas.microsoft.com/office/drawing/2014/main" id="{BB4DE004-8759-1E4A-9AFA-2364BEE27669}"/>
              </a:ext>
            </a:extLst>
          </p:cNvPr>
          <p:cNvSpPr>
            <a:spLocks noChangeAspect="1" noChangeArrowheads="1"/>
          </p:cNvSpPr>
          <p:nvPr/>
        </p:nvSpPr>
        <p:spPr bwMode="auto">
          <a:xfrm>
            <a:off x="6236542" y="3327164"/>
            <a:ext cx="444635" cy="442180"/>
          </a:xfrm>
          <a:custGeom>
            <a:avLst/>
            <a:gdLst>
              <a:gd name="T0" fmla="*/ 192282 w 286976"/>
              <a:gd name="T1" fmla="*/ 278166 h 285391"/>
              <a:gd name="T2" fmla="*/ 8707 w 286976"/>
              <a:gd name="T3" fmla="*/ 217519 h 285391"/>
              <a:gd name="T4" fmla="*/ 272459 w 286976"/>
              <a:gd name="T5" fmla="*/ 243511 h 285391"/>
              <a:gd name="T6" fmla="*/ 8707 w 286976"/>
              <a:gd name="T7" fmla="*/ 217519 h 285391"/>
              <a:gd name="T8" fmla="*/ 74102 w 286976"/>
              <a:gd name="T9" fmla="*/ 161678 h 285391"/>
              <a:gd name="T10" fmla="*/ 81547 w 286976"/>
              <a:gd name="T11" fmla="*/ 169833 h 285391"/>
              <a:gd name="T12" fmla="*/ 70202 w 286976"/>
              <a:gd name="T13" fmla="*/ 181532 h 285391"/>
              <a:gd name="T14" fmla="*/ 58500 w 286976"/>
              <a:gd name="T15" fmla="*/ 169833 h 285391"/>
              <a:gd name="T16" fmla="*/ 65948 w 286976"/>
              <a:gd name="T17" fmla="*/ 161678 h 285391"/>
              <a:gd name="T18" fmla="*/ 237550 w 286976"/>
              <a:gd name="T19" fmla="*/ 114876 h 285391"/>
              <a:gd name="T20" fmla="*/ 249382 w 286976"/>
              <a:gd name="T21" fmla="*/ 125991 h 285391"/>
              <a:gd name="T22" fmla="*/ 241853 w 286976"/>
              <a:gd name="T23" fmla="*/ 134596 h 285391"/>
              <a:gd name="T24" fmla="*/ 233606 w 286976"/>
              <a:gd name="T25" fmla="*/ 142484 h 285391"/>
              <a:gd name="T26" fmla="*/ 221775 w 286976"/>
              <a:gd name="T27" fmla="*/ 130653 h 285391"/>
              <a:gd name="T28" fmla="*/ 233606 w 286976"/>
              <a:gd name="T29" fmla="*/ 119179 h 285391"/>
              <a:gd name="T30" fmla="*/ 44140 w 286976"/>
              <a:gd name="T31" fmla="*/ 90767 h 285391"/>
              <a:gd name="T32" fmla="*/ 55488 w 286976"/>
              <a:gd name="T33" fmla="*/ 101758 h 285391"/>
              <a:gd name="T34" fmla="*/ 44140 w 286976"/>
              <a:gd name="T35" fmla="*/ 113104 h 285391"/>
              <a:gd name="T36" fmla="*/ 35633 w 286976"/>
              <a:gd name="T37" fmla="*/ 106012 h 285391"/>
              <a:gd name="T38" fmla="*/ 28542 w 286976"/>
              <a:gd name="T39" fmla="*/ 97502 h 285391"/>
              <a:gd name="T40" fmla="*/ 40241 w 286976"/>
              <a:gd name="T41" fmla="*/ 86157 h 285391"/>
              <a:gd name="T42" fmla="*/ 239594 w 286976"/>
              <a:gd name="T43" fmla="*/ 54632 h 285391"/>
              <a:gd name="T44" fmla="*/ 144213 w 286976"/>
              <a:gd name="T45" fmla="*/ 171858 h 285391"/>
              <a:gd name="T46" fmla="*/ 48470 w 286976"/>
              <a:gd name="T47" fmla="*/ 54632 h 285391"/>
              <a:gd name="T48" fmla="*/ 48470 w 286976"/>
              <a:gd name="T49" fmla="*/ 54632 h 285391"/>
              <a:gd name="T50" fmla="*/ 38094 w 286976"/>
              <a:gd name="T51" fmla="*/ 33050 h 285391"/>
              <a:gd name="T52" fmla="*/ 8707 w 286976"/>
              <a:gd name="T53" fmla="*/ 44962 h 285391"/>
              <a:gd name="T54" fmla="*/ 279716 w 286976"/>
              <a:gd name="T55" fmla="*/ 44962 h 285391"/>
              <a:gd name="T56" fmla="*/ 250693 w 286976"/>
              <a:gd name="T57" fmla="*/ 33050 h 285391"/>
              <a:gd name="T58" fmla="*/ 288422 w 286976"/>
              <a:gd name="T59" fmla="*/ 44962 h 285391"/>
              <a:gd name="T60" fmla="*/ 200990 w 286976"/>
              <a:gd name="T61" fmla="*/ 252174 h 285391"/>
              <a:gd name="T62" fmla="*/ 235818 w 286976"/>
              <a:gd name="T63" fmla="*/ 282858 h 285391"/>
              <a:gd name="T64" fmla="*/ 52242 w 286976"/>
              <a:gd name="T65" fmla="*/ 282858 h 285391"/>
              <a:gd name="T66" fmla="*/ 87070 w 286976"/>
              <a:gd name="T67" fmla="*/ 252174 h 285391"/>
              <a:gd name="T68" fmla="*/ 0 w 286976"/>
              <a:gd name="T69" fmla="*/ 44962 h 285391"/>
              <a:gd name="T70" fmla="*/ 182148 w 286976"/>
              <a:gd name="T71" fmla="*/ 46311 h 285391"/>
              <a:gd name="T72" fmla="*/ 170948 w 286976"/>
              <a:gd name="T73" fmla="*/ 8320 h 285391"/>
              <a:gd name="T74" fmla="*/ 173115 w 286976"/>
              <a:gd name="T75" fmla="*/ 46311 h 285391"/>
              <a:gd name="T76" fmla="*/ 82430 w 286976"/>
              <a:gd name="T77" fmla="*/ 8320 h 285391"/>
              <a:gd name="T78" fmla="*/ 117115 w 286976"/>
              <a:gd name="T79" fmla="*/ 8320 h 285391"/>
              <a:gd name="T80" fmla="*/ 207799 w 286976"/>
              <a:gd name="T81" fmla="*/ 0 h 285391"/>
              <a:gd name="T82" fmla="*/ 252601 w 286976"/>
              <a:gd name="T83" fmla="*/ 48483 h 285391"/>
              <a:gd name="T84" fmla="*/ 144213 w 286976"/>
              <a:gd name="T85" fmla="*/ 194289 h 285391"/>
              <a:gd name="T86" fmla="*/ 35824 w 286976"/>
              <a:gd name="T87" fmla="*/ 48483 h 285391"/>
              <a:gd name="T88" fmla="*/ 80263 w 286976"/>
              <a:gd name="T89" fmla="*/ 0 h 2853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86976" h="285391">
                <a:moveTo>
                  <a:pt x="95658" y="250909"/>
                </a:moveTo>
                <a:lnTo>
                  <a:pt x="95658" y="276771"/>
                </a:lnTo>
                <a:lnTo>
                  <a:pt x="191317" y="276771"/>
                </a:lnTo>
                <a:lnTo>
                  <a:pt x="191317" y="250909"/>
                </a:lnTo>
                <a:lnTo>
                  <a:pt x="95658" y="250909"/>
                </a:lnTo>
                <a:close/>
                <a:moveTo>
                  <a:pt x="8663" y="216428"/>
                </a:moveTo>
                <a:lnTo>
                  <a:pt x="8663" y="235105"/>
                </a:lnTo>
                <a:cubicBezTo>
                  <a:pt x="8663" y="239056"/>
                  <a:pt x="11912" y="242289"/>
                  <a:pt x="16244" y="242289"/>
                </a:cubicBezTo>
                <a:lnTo>
                  <a:pt x="271093" y="242289"/>
                </a:lnTo>
                <a:cubicBezTo>
                  <a:pt x="275064" y="242289"/>
                  <a:pt x="278313" y="239056"/>
                  <a:pt x="278313" y="235105"/>
                </a:cubicBezTo>
                <a:lnTo>
                  <a:pt x="278313" y="216428"/>
                </a:lnTo>
                <a:lnTo>
                  <a:pt x="8663" y="216428"/>
                </a:lnTo>
                <a:close/>
                <a:moveTo>
                  <a:pt x="69850" y="149225"/>
                </a:moveTo>
                <a:cubicBezTo>
                  <a:pt x="72319" y="149225"/>
                  <a:pt x="73730" y="151342"/>
                  <a:pt x="73730" y="153458"/>
                </a:cubicBezTo>
                <a:lnTo>
                  <a:pt x="73730" y="160867"/>
                </a:lnTo>
                <a:lnTo>
                  <a:pt x="81139" y="160867"/>
                </a:lnTo>
                <a:cubicBezTo>
                  <a:pt x="83255" y="160867"/>
                  <a:pt x="85372" y="162278"/>
                  <a:pt x="85372" y="164747"/>
                </a:cubicBezTo>
                <a:cubicBezTo>
                  <a:pt x="85372" y="167217"/>
                  <a:pt x="83255" y="168981"/>
                  <a:pt x="81139" y="168981"/>
                </a:cubicBezTo>
                <a:lnTo>
                  <a:pt x="73730" y="168981"/>
                </a:lnTo>
                <a:lnTo>
                  <a:pt x="73730" y="176389"/>
                </a:lnTo>
                <a:cubicBezTo>
                  <a:pt x="73730" y="178858"/>
                  <a:pt x="72319" y="180622"/>
                  <a:pt x="69850" y="180622"/>
                </a:cubicBezTo>
                <a:cubicBezTo>
                  <a:pt x="67380" y="180622"/>
                  <a:pt x="65616" y="178858"/>
                  <a:pt x="65616" y="176389"/>
                </a:cubicBezTo>
                <a:lnTo>
                  <a:pt x="65616" y="168981"/>
                </a:lnTo>
                <a:lnTo>
                  <a:pt x="58208" y="168981"/>
                </a:lnTo>
                <a:cubicBezTo>
                  <a:pt x="55739" y="168981"/>
                  <a:pt x="53975" y="167217"/>
                  <a:pt x="53975" y="164747"/>
                </a:cubicBezTo>
                <a:cubicBezTo>
                  <a:pt x="53975" y="162278"/>
                  <a:pt x="55739" y="160867"/>
                  <a:pt x="58208" y="160867"/>
                </a:cubicBezTo>
                <a:lnTo>
                  <a:pt x="65616" y="160867"/>
                </a:lnTo>
                <a:lnTo>
                  <a:pt x="65616" y="153458"/>
                </a:lnTo>
                <a:cubicBezTo>
                  <a:pt x="65616" y="151342"/>
                  <a:pt x="67380" y="149225"/>
                  <a:pt x="69850" y="149225"/>
                </a:cubicBezTo>
                <a:close/>
                <a:moveTo>
                  <a:pt x="236359" y="114300"/>
                </a:moveTo>
                <a:cubicBezTo>
                  <a:pt x="238856" y="114300"/>
                  <a:pt x="240640" y="116084"/>
                  <a:pt x="240640" y="118581"/>
                </a:cubicBezTo>
                <a:lnTo>
                  <a:pt x="240640" y="125359"/>
                </a:lnTo>
                <a:lnTo>
                  <a:pt x="248131" y="125359"/>
                </a:lnTo>
                <a:cubicBezTo>
                  <a:pt x="250629" y="125359"/>
                  <a:pt x="252056" y="127500"/>
                  <a:pt x="252056" y="129997"/>
                </a:cubicBezTo>
                <a:cubicBezTo>
                  <a:pt x="252056" y="132494"/>
                  <a:pt x="250629" y="133921"/>
                  <a:pt x="248131" y="133921"/>
                </a:cubicBezTo>
                <a:lnTo>
                  <a:pt x="240640" y="133921"/>
                </a:lnTo>
                <a:lnTo>
                  <a:pt x="240640" y="141769"/>
                </a:lnTo>
                <a:cubicBezTo>
                  <a:pt x="240640" y="143910"/>
                  <a:pt x="238856" y="145693"/>
                  <a:pt x="236359" y="145693"/>
                </a:cubicBezTo>
                <a:cubicBezTo>
                  <a:pt x="234218" y="145693"/>
                  <a:pt x="232435" y="143910"/>
                  <a:pt x="232435" y="141769"/>
                </a:cubicBezTo>
                <a:lnTo>
                  <a:pt x="232435" y="133921"/>
                </a:lnTo>
                <a:lnTo>
                  <a:pt x="224943" y="133921"/>
                </a:lnTo>
                <a:cubicBezTo>
                  <a:pt x="222803" y="133921"/>
                  <a:pt x="220662" y="132494"/>
                  <a:pt x="220662" y="129997"/>
                </a:cubicBezTo>
                <a:cubicBezTo>
                  <a:pt x="220662" y="127500"/>
                  <a:pt x="222803" y="125359"/>
                  <a:pt x="224943" y="125359"/>
                </a:cubicBezTo>
                <a:lnTo>
                  <a:pt x="232435" y="125359"/>
                </a:lnTo>
                <a:lnTo>
                  <a:pt x="232435" y="118581"/>
                </a:lnTo>
                <a:cubicBezTo>
                  <a:pt x="232435" y="116084"/>
                  <a:pt x="234218" y="114300"/>
                  <a:pt x="236359" y="114300"/>
                </a:cubicBezTo>
                <a:close/>
                <a:moveTo>
                  <a:pt x="40040" y="85725"/>
                </a:moveTo>
                <a:cubicBezTo>
                  <a:pt x="41803" y="85725"/>
                  <a:pt x="43920" y="87842"/>
                  <a:pt x="43920" y="90311"/>
                </a:cubicBezTo>
                <a:lnTo>
                  <a:pt x="43920" y="97014"/>
                </a:lnTo>
                <a:lnTo>
                  <a:pt x="50976" y="97014"/>
                </a:lnTo>
                <a:cubicBezTo>
                  <a:pt x="53445" y="97014"/>
                  <a:pt x="55209" y="99130"/>
                  <a:pt x="55209" y="101247"/>
                </a:cubicBezTo>
                <a:cubicBezTo>
                  <a:pt x="55209" y="103717"/>
                  <a:pt x="53445" y="105480"/>
                  <a:pt x="50976" y="105480"/>
                </a:cubicBezTo>
                <a:lnTo>
                  <a:pt x="43920" y="105480"/>
                </a:lnTo>
                <a:lnTo>
                  <a:pt x="43920" y="112536"/>
                </a:lnTo>
                <a:cubicBezTo>
                  <a:pt x="43920" y="115358"/>
                  <a:pt x="41803" y="117122"/>
                  <a:pt x="40040" y="117122"/>
                </a:cubicBezTo>
                <a:cubicBezTo>
                  <a:pt x="37570" y="117122"/>
                  <a:pt x="35453" y="115358"/>
                  <a:pt x="35453" y="112536"/>
                </a:cubicBezTo>
                <a:lnTo>
                  <a:pt x="35453" y="105480"/>
                </a:lnTo>
                <a:lnTo>
                  <a:pt x="28398" y="105480"/>
                </a:lnTo>
                <a:cubicBezTo>
                  <a:pt x="26281" y="105480"/>
                  <a:pt x="23812" y="103717"/>
                  <a:pt x="23812" y="101247"/>
                </a:cubicBezTo>
                <a:cubicBezTo>
                  <a:pt x="23812" y="99130"/>
                  <a:pt x="26281" y="97014"/>
                  <a:pt x="28398" y="97014"/>
                </a:cubicBezTo>
                <a:lnTo>
                  <a:pt x="35453" y="97014"/>
                </a:lnTo>
                <a:lnTo>
                  <a:pt x="35453" y="90311"/>
                </a:lnTo>
                <a:cubicBezTo>
                  <a:pt x="35453" y="87842"/>
                  <a:pt x="37570" y="85725"/>
                  <a:pt x="40040" y="85725"/>
                </a:cubicBezTo>
                <a:close/>
                <a:moveTo>
                  <a:pt x="181594" y="54358"/>
                </a:moveTo>
                <a:lnTo>
                  <a:pt x="152835" y="169196"/>
                </a:lnTo>
                <a:lnTo>
                  <a:pt x="238392" y="54358"/>
                </a:lnTo>
                <a:lnTo>
                  <a:pt x="181594" y="54358"/>
                </a:lnTo>
                <a:close/>
                <a:moveTo>
                  <a:pt x="114011" y="54358"/>
                </a:moveTo>
                <a:lnTo>
                  <a:pt x="143489" y="170996"/>
                </a:lnTo>
                <a:lnTo>
                  <a:pt x="172607" y="54358"/>
                </a:lnTo>
                <a:lnTo>
                  <a:pt x="114011" y="54358"/>
                </a:lnTo>
                <a:close/>
                <a:moveTo>
                  <a:pt x="48226" y="54358"/>
                </a:moveTo>
                <a:lnTo>
                  <a:pt x="133423" y="169196"/>
                </a:lnTo>
                <a:lnTo>
                  <a:pt x="105383" y="54358"/>
                </a:lnTo>
                <a:lnTo>
                  <a:pt x="48226" y="54358"/>
                </a:lnTo>
                <a:close/>
                <a:moveTo>
                  <a:pt x="16244" y="28575"/>
                </a:moveTo>
                <a:lnTo>
                  <a:pt x="33210" y="28575"/>
                </a:lnTo>
                <a:cubicBezTo>
                  <a:pt x="35736" y="28575"/>
                  <a:pt x="37902" y="30730"/>
                  <a:pt x="37902" y="32885"/>
                </a:cubicBezTo>
                <a:cubicBezTo>
                  <a:pt x="37902" y="35399"/>
                  <a:pt x="35736" y="37554"/>
                  <a:pt x="33210" y="37554"/>
                </a:cubicBezTo>
                <a:lnTo>
                  <a:pt x="16244" y="37554"/>
                </a:lnTo>
                <a:cubicBezTo>
                  <a:pt x="11912" y="37554"/>
                  <a:pt x="8663" y="40787"/>
                  <a:pt x="8663" y="44738"/>
                </a:cubicBezTo>
                <a:lnTo>
                  <a:pt x="8663" y="207807"/>
                </a:lnTo>
                <a:lnTo>
                  <a:pt x="278313" y="207807"/>
                </a:lnTo>
                <a:lnTo>
                  <a:pt x="278313" y="44738"/>
                </a:lnTo>
                <a:cubicBezTo>
                  <a:pt x="278313" y="40787"/>
                  <a:pt x="275064" y="37554"/>
                  <a:pt x="271093" y="37554"/>
                </a:cubicBezTo>
                <a:lnTo>
                  <a:pt x="253405" y="37554"/>
                </a:lnTo>
                <a:cubicBezTo>
                  <a:pt x="251240" y="37554"/>
                  <a:pt x="249435" y="35399"/>
                  <a:pt x="249435" y="32885"/>
                </a:cubicBezTo>
                <a:cubicBezTo>
                  <a:pt x="249435" y="30730"/>
                  <a:pt x="251240" y="28575"/>
                  <a:pt x="253405" y="28575"/>
                </a:cubicBezTo>
                <a:lnTo>
                  <a:pt x="271093" y="28575"/>
                </a:lnTo>
                <a:cubicBezTo>
                  <a:pt x="280118" y="28575"/>
                  <a:pt x="286976" y="35759"/>
                  <a:pt x="286976" y="44738"/>
                </a:cubicBezTo>
                <a:lnTo>
                  <a:pt x="286976" y="235105"/>
                </a:lnTo>
                <a:cubicBezTo>
                  <a:pt x="286976" y="243726"/>
                  <a:pt x="280118" y="250909"/>
                  <a:pt x="271093" y="250909"/>
                </a:cubicBezTo>
                <a:lnTo>
                  <a:pt x="199981" y="250909"/>
                </a:lnTo>
                <a:lnTo>
                  <a:pt x="199981" y="276771"/>
                </a:lnTo>
                <a:lnTo>
                  <a:pt x="230664" y="276771"/>
                </a:lnTo>
                <a:cubicBezTo>
                  <a:pt x="232469" y="276771"/>
                  <a:pt x="234635" y="278926"/>
                  <a:pt x="234635" y="281440"/>
                </a:cubicBezTo>
                <a:cubicBezTo>
                  <a:pt x="234635" y="283954"/>
                  <a:pt x="232469" y="285391"/>
                  <a:pt x="230664" y="285391"/>
                </a:cubicBezTo>
                <a:lnTo>
                  <a:pt x="56673" y="285391"/>
                </a:lnTo>
                <a:cubicBezTo>
                  <a:pt x="54146" y="285391"/>
                  <a:pt x="51980" y="283954"/>
                  <a:pt x="51980" y="281440"/>
                </a:cubicBezTo>
                <a:cubicBezTo>
                  <a:pt x="51980" y="278926"/>
                  <a:pt x="54146" y="276771"/>
                  <a:pt x="56673" y="276771"/>
                </a:cubicBezTo>
                <a:lnTo>
                  <a:pt x="86634" y="276771"/>
                </a:lnTo>
                <a:lnTo>
                  <a:pt x="86634" y="250909"/>
                </a:lnTo>
                <a:lnTo>
                  <a:pt x="16244" y="250909"/>
                </a:lnTo>
                <a:cubicBezTo>
                  <a:pt x="7580" y="250909"/>
                  <a:pt x="0" y="243726"/>
                  <a:pt x="0" y="235105"/>
                </a:cubicBezTo>
                <a:lnTo>
                  <a:pt x="0" y="44738"/>
                </a:lnTo>
                <a:cubicBezTo>
                  <a:pt x="0" y="35759"/>
                  <a:pt x="7580" y="28575"/>
                  <a:pt x="16244" y="28575"/>
                </a:cubicBezTo>
                <a:close/>
                <a:moveTo>
                  <a:pt x="170090" y="8280"/>
                </a:moveTo>
                <a:lnTo>
                  <a:pt x="181234" y="46079"/>
                </a:lnTo>
                <a:lnTo>
                  <a:pt x="237673" y="46079"/>
                </a:lnTo>
                <a:lnTo>
                  <a:pt x="204960" y="8280"/>
                </a:lnTo>
                <a:lnTo>
                  <a:pt x="170090" y="8280"/>
                </a:lnTo>
                <a:close/>
                <a:moveTo>
                  <a:pt x="125514" y="8280"/>
                </a:moveTo>
                <a:lnTo>
                  <a:pt x="114370" y="46079"/>
                </a:lnTo>
                <a:lnTo>
                  <a:pt x="172247" y="46079"/>
                </a:lnTo>
                <a:lnTo>
                  <a:pt x="161103" y="8280"/>
                </a:lnTo>
                <a:lnTo>
                  <a:pt x="125514" y="8280"/>
                </a:lnTo>
                <a:close/>
                <a:moveTo>
                  <a:pt x="82017" y="8280"/>
                </a:moveTo>
                <a:lnTo>
                  <a:pt x="48945" y="46079"/>
                </a:lnTo>
                <a:lnTo>
                  <a:pt x="105383" y="46079"/>
                </a:lnTo>
                <a:lnTo>
                  <a:pt x="116527" y="8280"/>
                </a:lnTo>
                <a:lnTo>
                  <a:pt x="82017" y="8280"/>
                </a:lnTo>
                <a:close/>
                <a:moveTo>
                  <a:pt x="79860" y="0"/>
                </a:moveTo>
                <a:lnTo>
                  <a:pt x="206757" y="0"/>
                </a:lnTo>
                <a:cubicBezTo>
                  <a:pt x="208195" y="0"/>
                  <a:pt x="209274" y="360"/>
                  <a:pt x="209993" y="1080"/>
                </a:cubicBezTo>
                <a:lnTo>
                  <a:pt x="250255" y="47519"/>
                </a:lnTo>
                <a:cubicBezTo>
                  <a:pt x="250615" y="47519"/>
                  <a:pt x="250615" y="47879"/>
                  <a:pt x="251334" y="48239"/>
                </a:cubicBezTo>
                <a:cubicBezTo>
                  <a:pt x="252053" y="50039"/>
                  <a:pt x="251693" y="51479"/>
                  <a:pt x="250615" y="52919"/>
                </a:cubicBezTo>
                <a:lnTo>
                  <a:pt x="146724" y="191875"/>
                </a:lnTo>
                <a:cubicBezTo>
                  <a:pt x="145645" y="192595"/>
                  <a:pt x="144926" y="193315"/>
                  <a:pt x="143489" y="193315"/>
                </a:cubicBezTo>
                <a:cubicBezTo>
                  <a:pt x="141691" y="193315"/>
                  <a:pt x="140972" y="192595"/>
                  <a:pt x="139534" y="191875"/>
                </a:cubicBezTo>
                <a:lnTo>
                  <a:pt x="36003" y="52919"/>
                </a:lnTo>
                <a:cubicBezTo>
                  <a:pt x="34925" y="51479"/>
                  <a:pt x="34925" y="50039"/>
                  <a:pt x="35644" y="48239"/>
                </a:cubicBezTo>
                <a:cubicBezTo>
                  <a:pt x="35644" y="47879"/>
                  <a:pt x="36003" y="47519"/>
                  <a:pt x="36003" y="47519"/>
                </a:cubicBezTo>
                <a:lnTo>
                  <a:pt x="76265" y="1080"/>
                </a:lnTo>
                <a:cubicBezTo>
                  <a:pt x="77344" y="360"/>
                  <a:pt x="78782" y="0"/>
                  <a:pt x="79860" y="0"/>
                </a:cubicBezTo>
                <a:close/>
              </a:path>
            </a:pathLst>
          </a:custGeom>
          <a:solidFill>
            <a:schemeClr val="accent2"/>
          </a:solidFill>
          <a:ln>
            <a:noFill/>
          </a:ln>
          <a:effectLst/>
        </p:spPr>
        <p:txBody>
          <a:bodyPr anchor="ctr"/>
          <a:lstStyle/>
          <a:p>
            <a:endParaRPr lang="en-US" sz="900" dirty="0">
              <a:latin typeface="Roboto Light" panose="02000000000000000000" pitchFamily="2" charset="0"/>
            </a:endParaRPr>
          </a:p>
        </p:txBody>
      </p:sp>
    </p:spTree>
    <p:extLst>
      <p:ext uri="{BB962C8B-B14F-4D97-AF65-F5344CB8AC3E}">
        <p14:creationId xmlns:p14="http://schemas.microsoft.com/office/powerpoint/2010/main" val="2731135904"/>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82753893-4187-DC4A-96E7-F77D63FB3C8E}"/>
              </a:ext>
            </a:extLst>
          </p:cNvPr>
          <p:cNvSpPr>
            <a:spLocks noEditPoints="1"/>
          </p:cNvSpPr>
          <p:nvPr/>
        </p:nvSpPr>
        <p:spPr bwMode="auto">
          <a:xfrm>
            <a:off x="3923518" y="2987712"/>
            <a:ext cx="7884647" cy="2945632"/>
          </a:xfrm>
          <a:custGeom>
            <a:avLst/>
            <a:gdLst>
              <a:gd name="T0" fmla="*/ 2130 w 2142"/>
              <a:gd name="T1" fmla="*/ 268 h 582"/>
              <a:gd name="T2" fmla="*/ 2000 w 2142"/>
              <a:gd name="T3" fmla="*/ 124 h 582"/>
              <a:gd name="T4" fmla="*/ 1909 w 2142"/>
              <a:gd name="T5" fmla="*/ 23 h 582"/>
              <a:gd name="T6" fmla="*/ 1850 w 2142"/>
              <a:gd name="T7" fmla="*/ 45 h 582"/>
              <a:gd name="T8" fmla="*/ 1850 w 2142"/>
              <a:gd name="T9" fmla="*/ 265 h 582"/>
              <a:gd name="T10" fmla="*/ 253 w 2142"/>
              <a:gd name="T11" fmla="*/ 265 h 582"/>
              <a:gd name="T12" fmla="*/ 45 w 2142"/>
              <a:gd name="T13" fmla="*/ 74 h 582"/>
              <a:gd name="T14" fmla="*/ 9 w 2142"/>
              <a:gd name="T15" fmla="*/ 99 h 582"/>
              <a:gd name="T16" fmla="*/ 69 w 2142"/>
              <a:gd name="T17" fmla="*/ 246 h 582"/>
              <a:gd name="T18" fmla="*/ 73 w 2142"/>
              <a:gd name="T19" fmla="*/ 341 h 582"/>
              <a:gd name="T20" fmla="*/ 27 w 2142"/>
              <a:gd name="T21" fmla="*/ 484 h 582"/>
              <a:gd name="T22" fmla="*/ 65 w 2142"/>
              <a:gd name="T23" fmla="*/ 506 h 582"/>
              <a:gd name="T24" fmla="*/ 238 w 2142"/>
              <a:gd name="T25" fmla="*/ 317 h 582"/>
              <a:gd name="T26" fmla="*/ 1850 w 2142"/>
              <a:gd name="T27" fmla="*/ 317 h 582"/>
              <a:gd name="T28" fmla="*/ 1850 w 2142"/>
              <a:gd name="T29" fmla="*/ 536 h 582"/>
              <a:gd name="T30" fmla="*/ 1909 w 2142"/>
              <a:gd name="T31" fmla="*/ 559 h 582"/>
              <a:gd name="T32" fmla="*/ 2000 w 2142"/>
              <a:gd name="T33" fmla="*/ 457 h 582"/>
              <a:gd name="T34" fmla="*/ 2130 w 2142"/>
              <a:gd name="T35" fmla="*/ 313 h 582"/>
              <a:gd name="T36" fmla="*/ 2130 w 2142"/>
              <a:gd name="T37" fmla="*/ 268 h 582"/>
              <a:gd name="T38" fmla="*/ 1997 w 2142"/>
              <a:gd name="T39" fmla="*/ 228 h 582"/>
              <a:gd name="T40" fmla="*/ 1969 w 2142"/>
              <a:gd name="T41" fmla="*/ 200 h 582"/>
              <a:gd name="T42" fmla="*/ 1997 w 2142"/>
              <a:gd name="T43" fmla="*/ 172 h 582"/>
              <a:gd name="T44" fmla="*/ 2026 w 2142"/>
              <a:gd name="T45" fmla="*/ 200 h 582"/>
              <a:gd name="T46" fmla="*/ 1997 w 2142"/>
              <a:gd name="T47" fmla="*/ 228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42" h="582">
                <a:moveTo>
                  <a:pt x="2130" y="268"/>
                </a:moveTo>
                <a:cubicBezTo>
                  <a:pt x="2000" y="124"/>
                  <a:pt x="2000" y="124"/>
                  <a:pt x="2000" y="124"/>
                </a:cubicBezTo>
                <a:cubicBezTo>
                  <a:pt x="1909" y="23"/>
                  <a:pt x="1909" y="23"/>
                  <a:pt x="1909" y="23"/>
                </a:cubicBezTo>
                <a:cubicBezTo>
                  <a:pt x="1888" y="0"/>
                  <a:pt x="1850" y="15"/>
                  <a:pt x="1850" y="45"/>
                </a:cubicBezTo>
                <a:cubicBezTo>
                  <a:pt x="1850" y="265"/>
                  <a:pt x="1850" y="265"/>
                  <a:pt x="1850" y="265"/>
                </a:cubicBezTo>
                <a:cubicBezTo>
                  <a:pt x="253" y="265"/>
                  <a:pt x="253" y="265"/>
                  <a:pt x="253" y="265"/>
                </a:cubicBezTo>
                <a:cubicBezTo>
                  <a:pt x="45" y="74"/>
                  <a:pt x="45" y="74"/>
                  <a:pt x="45" y="74"/>
                </a:cubicBezTo>
                <a:cubicBezTo>
                  <a:pt x="27" y="58"/>
                  <a:pt x="0" y="77"/>
                  <a:pt x="9" y="99"/>
                </a:cubicBezTo>
                <a:cubicBezTo>
                  <a:pt x="69" y="246"/>
                  <a:pt x="69" y="246"/>
                  <a:pt x="69" y="246"/>
                </a:cubicBezTo>
                <a:cubicBezTo>
                  <a:pt x="81" y="276"/>
                  <a:pt x="83" y="310"/>
                  <a:pt x="73" y="341"/>
                </a:cubicBezTo>
                <a:cubicBezTo>
                  <a:pt x="27" y="484"/>
                  <a:pt x="27" y="484"/>
                  <a:pt x="27" y="484"/>
                </a:cubicBezTo>
                <a:cubicBezTo>
                  <a:pt x="20" y="507"/>
                  <a:pt x="49" y="523"/>
                  <a:pt x="65" y="506"/>
                </a:cubicBezTo>
                <a:cubicBezTo>
                  <a:pt x="238" y="317"/>
                  <a:pt x="238" y="317"/>
                  <a:pt x="238" y="317"/>
                </a:cubicBezTo>
                <a:cubicBezTo>
                  <a:pt x="1850" y="317"/>
                  <a:pt x="1850" y="317"/>
                  <a:pt x="1850" y="317"/>
                </a:cubicBezTo>
                <a:cubicBezTo>
                  <a:pt x="1850" y="536"/>
                  <a:pt x="1850" y="536"/>
                  <a:pt x="1850" y="536"/>
                </a:cubicBezTo>
                <a:cubicBezTo>
                  <a:pt x="1850" y="567"/>
                  <a:pt x="1888" y="582"/>
                  <a:pt x="1909" y="559"/>
                </a:cubicBezTo>
                <a:cubicBezTo>
                  <a:pt x="2000" y="457"/>
                  <a:pt x="2000" y="457"/>
                  <a:pt x="2000" y="457"/>
                </a:cubicBezTo>
                <a:cubicBezTo>
                  <a:pt x="2130" y="313"/>
                  <a:pt x="2130" y="313"/>
                  <a:pt x="2130" y="313"/>
                </a:cubicBezTo>
                <a:cubicBezTo>
                  <a:pt x="2142" y="301"/>
                  <a:pt x="2142" y="281"/>
                  <a:pt x="2130" y="268"/>
                </a:cubicBezTo>
                <a:close/>
                <a:moveTo>
                  <a:pt x="1997" y="228"/>
                </a:moveTo>
                <a:cubicBezTo>
                  <a:pt x="1982" y="228"/>
                  <a:pt x="1969" y="216"/>
                  <a:pt x="1969" y="200"/>
                </a:cubicBezTo>
                <a:cubicBezTo>
                  <a:pt x="1969" y="184"/>
                  <a:pt x="1982" y="172"/>
                  <a:pt x="1997" y="172"/>
                </a:cubicBezTo>
                <a:cubicBezTo>
                  <a:pt x="2013" y="172"/>
                  <a:pt x="2026" y="184"/>
                  <a:pt x="2026" y="200"/>
                </a:cubicBezTo>
                <a:cubicBezTo>
                  <a:pt x="2026" y="216"/>
                  <a:pt x="2013" y="228"/>
                  <a:pt x="1997" y="228"/>
                </a:cubicBezTo>
                <a:close/>
              </a:path>
            </a:pathLst>
          </a:custGeom>
          <a:solidFill>
            <a:schemeClr val="tx1">
              <a:lumMod val="60000"/>
              <a:lumOff val="4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Roboto Light" panose="02000000000000000000" pitchFamily="2" charset="0"/>
            </a:endParaRPr>
          </a:p>
        </p:txBody>
      </p:sp>
      <p:graphicFrame>
        <p:nvGraphicFramePr>
          <p:cNvPr id="3" name="Chart 2">
            <a:extLst>
              <a:ext uri="{FF2B5EF4-FFF2-40B4-BE49-F238E27FC236}">
                <a16:creationId xmlns:a16="http://schemas.microsoft.com/office/drawing/2014/main" id="{66331F47-34B7-4745-9866-551BC637CF88}"/>
              </a:ext>
            </a:extLst>
          </p:cNvPr>
          <p:cNvGraphicFramePr/>
          <p:nvPr/>
        </p:nvGraphicFramePr>
        <p:xfrm>
          <a:off x="4640428" y="1872433"/>
          <a:ext cx="2243289" cy="25753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Chart 9">
            <a:extLst>
              <a:ext uri="{FF2B5EF4-FFF2-40B4-BE49-F238E27FC236}">
                <a16:creationId xmlns:a16="http://schemas.microsoft.com/office/drawing/2014/main" id="{8005C161-DD2C-0549-8F8B-A036CAF376A7}"/>
              </a:ext>
            </a:extLst>
          </p:cNvPr>
          <p:cNvGraphicFramePr/>
          <p:nvPr/>
        </p:nvGraphicFramePr>
        <p:xfrm>
          <a:off x="6638410" y="1872434"/>
          <a:ext cx="2243289" cy="25753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Chart 10">
            <a:extLst>
              <a:ext uri="{FF2B5EF4-FFF2-40B4-BE49-F238E27FC236}">
                <a16:creationId xmlns:a16="http://schemas.microsoft.com/office/drawing/2014/main" id="{682A16F0-0487-D141-ACB3-5952AFF5375C}"/>
              </a:ext>
            </a:extLst>
          </p:cNvPr>
          <p:cNvGraphicFramePr/>
          <p:nvPr/>
        </p:nvGraphicFramePr>
        <p:xfrm>
          <a:off x="8609888" y="1872434"/>
          <a:ext cx="2243289" cy="2575352"/>
        </p:xfrm>
        <a:graphic>
          <a:graphicData uri="http://schemas.openxmlformats.org/drawingml/2006/chart">
            <c:chart xmlns:c="http://schemas.openxmlformats.org/drawingml/2006/chart" xmlns:r="http://schemas.openxmlformats.org/officeDocument/2006/relationships" r:id="rId4"/>
          </a:graphicData>
        </a:graphic>
      </p:graphicFrame>
      <p:sp>
        <p:nvSpPr>
          <p:cNvPr id="12" name="TextBox 11">
            <a:extLst>
              <a:ext uri="{FF2B5EF4-FFF2-40B4-BE49-F238E27FC236}">
                <a16:creationId xmlns:a16="http://schemas.microsoft.com/office/drawing/2014/main" id="{B464ED75-77EB-1042-AAD3-33756748C25F}"/>
              </a:ext>
            </a:extLst>
          </p:cNvPr>
          <p:cNvSpPr txBox="1"/>
          <p:nvPr/>
        </p:nvSpPr>
        <p:spPr>
          <a:xfrm>
            <a:off x="3313829" y="294639"/>
            <a:ext cx="5564345" cy="646331"/>
          </a:xfrm>
          <a:prstGeom prst="rect">
            <a:avLst/>
          </a:prstGeom>
          <a:noFill/>
        </p:spPr>
        <p:txBody>
          <a:bodyPr wrap="none" rtlCol="0">
            <a:spAutoFit/>
          </a:bodyPr>
          <a:lstStyle/>
          <a:p>
            <a:pPr algn="ctr"/>
            <a:r>
              <a:rPr lang="en-US" sz="3600" b="1" spc="150" dirty="0">
                <a:solidFill>
                  <a:schemeClr val="tx2"/>
                </a:solidFill>
                <a:latin typeface="Oswald" panose="02000503000000000000" pitchFamily="2" charset="77"/>
              </a:rPr>
              <a:t>FISHBONE DIAGRAM SLIDE</a:t>
            </a:r>
          </a:p>
        </p:txBody>
      </p:sp>
      <p:sp>
        <p:nvSpPr>
          <p:cNvPr id="13" name="Rectangle 12">
            <a:extLst>
              <a:ext uri="{FF2B5EF4-FFF2-40B4-BE49-F238E27FC236}">
                <a16:creationId xmlns:a16="http://schemas.microsoft.com/office/drawing/2014/main" id="{2E248846-6126-6F4B-87E2-653483672A5A}"/>
              </a:ext>
            </a:extLst>
          </p:cNvPr>
          <p:cNvSpPr/>
          <p:nvPr/>
        </p:nvSpPr>
        <p:spPr>
          <a:xfrm>
            <a:off x="5527887" y="927823"/>
            <a:ext cx="1143000" cy="6858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14" name="TextBox 13">
            <a:extLst>
              <a:ext uri="{FF2B5EF4-FFF2-40B4-BE49-F238E27FC236}">
                <a16:creationId xmlns:a16="http://schemas.microsoft.com/office/drawing/2014/main" id="{85849574-ED0A-E447-8535-36806B7ACFA7}"/>
              </a:ext>
            </a:extLst>
          </p:cNvPr>
          <p:cNvSpPr txBox="1"/>
          <p:nvPr/>
        </p:nvSpPr>
        <p:spPr>
          <a:xfrm>
            <a:off x="5253820" y="4800064"/>
            <a:ext cx="1096775" cy="353943"/>
          </a:xfrm>
          <a:prstGeom prst="rect">
            <a:avLst/>
          </a:prstGeom>
          <a:noFill/>
        </p:spPr>
        <p:txBody>
          <a:bodyPr wrap="none" rtlCol="0" anchor="ctr" anchorCtr="0">
            <a:spAutoFit/>
          </a:bodyPr>
          <a:lstStyle/>
          <a:p>
            <a:pPr algn="ct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5" name="Subtitle 2">
            <a:extLst>
              <a:ext uri="{FF2B5EF4-FFF2-40B4-BE49-F238E27FC236}">
                <a16:creationId xmlns:a16="http://schemas.microsoft.com/office/drawing/2014/main" id="{3475F93D-1C35-0142-97AB-B0BC36794A9B}"/>
              </a:ext>
            </a:extLst>
          </p:cNvPr>
          <p:cNvSpPr txBox="1">
            <a:spLocks/>
          </p:cNvSpPr>
          <p:nvPr/>
        </p:nvSpPr>
        <p:spPr>
          <a:xfrm>
            <a:off x="4841540" y="5140934"/>
            <a:ext cx="1921334" cy="821541"/>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16" name="TextBox 15">
            <a:extLst>
              <a:ext uri="{FF2B5EF4-FFF2-40B4-BE49-F238E27FC236}">
                <a16:creationId xmlns:a16="http://schemas.microsoft.com/office/drawing/2014/main" id="{043CCA89-0576-AB4A-9E11-B11665478E9E}"/>
              </a:ext>
            </a:extLst>
          </p:cNvPr>
          <p:cNvSpPr txBox="1"/>
          <p:nvPr/>
        </p:nvSpPr>
        <p:spPr>
          <a:xfrm>
            <a:off x="7209569" y="4800064"/>
            <a:ext cx="1096775" cy="353943"/>
          </a:xfrm>
          <a:prstGeom prst="rect">
            <a:avLst/>
          </a:prstGeom>
          <a:noFill/>
        </p:spPr>
        <p:txBody>
          <a:bodyPr wrap="none" rtlCol="0" anchor="ctr" anchorCtr="0">
            <a:spAutoFit/>
          </a:bodyPr>
          <a:lstStyle/>
          <a:p>
            <a:pPr algn="ct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7" name="Subtitle 2">
            <a:extLst>
              <a:ext uri="{FF2B5EF4-FFF2-40B4-BE49-F238E27FC236}">
                <a16:creationId xmlns:a16="http://schemas.microsoft.com/office/drawing/2014/main" id="{8241ECF8-E167-1848-A0D6-79B90C909C5C}"/>
              </a:ext>
            </a:extLst>
          </p:cNvPr>
          <p:cNvSpPr txBox="1">
            <a:spLocks/>
          </p:cNvSpPr>
          <p:nvPr/>
        </p:nvSpPr>
        <p:spPr>
          <a:xfrm>
            <a:off x="6797288" y="5140934"/>
            <a:ext cx="1921334" cy="821541"/>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18" name="TextBox 17">
            <a:extLst>
              <a:ext uri="{FF2B5EF4-FFF2-40B4-BE49-F238E27FC236}">
                <a16:creationId xmlns:a16="http://schemas.microsoft.com/office/drawing/2014/main" id="{A42E5A55-1692-A74E-8842-4E43A3338993}"/>
              </a:ext>
            </a:extLst>
          </p:cNvPr>
          <p:cNvSpPr txBox="1"/>
          <p:nvPr/>
        </p:nvSpPr>
        <p:spPr>
          <a:xfrm>
            <a:off x="9183697" y="4800064"/>
            <a:ext cx="1096775" cy="353943"/>
          </a:xfrm>
          <a:prstGeom prst="rect">
            <a:avLst/>
          </a:prstGeom>
          <a:noFill/>
        </p:spPr>
        <p:txBody>
          <a:bodyPr wrap="none" rtlCol="0" anchor="ctr" anchorCtr="0">
            <a:spAutoFit/>
          </a:bodyPr>
          <a:lstStyle/>
          <a:p>
            <a:pPr algn="ctr"/>
            <a:r>
              <a:rPr lang="en-US" sz="1700" dirty="0">
                <a:solidFill>
                  <a:schemeClr val="tx2"/>
                </a:solidFill>
                <a:latin typeface="Oswald" panose="02000503000000000000" pitchFamily="2" charset="77"/>
                <a:ea typeface="League Spartan" charset="0"/>
                <a:cs typeface="Poppins" pitchFamily="2" charset="77"/>
              </a:rPr>
              <a:t>YOUR TITLE</a:t>
            </a:r>
          </a:p>
        </p:txBody>
      </p:sp>
      <p:sp>
        <p:nvSpPr>
          <p:cNvPr id="19" name="Subtitle 2">
            <a:extLst>
              <a:ext uri="{FF2B5EF4-FFF2-40B4-BE49-F238E27FC236}">
                <a16:creationId xmlns:a16="http://schemas.microsoft.com/office/drawing/2014/main" id="{735B2FF5-358A-814D-888A-FA31DDBA2CB2}"/>
              </a:ext>
            </a:extLst>
          </p:cNvPr>
          <p:cNvSpPr txBox="1">
            <a:spLocks/>
          </p:cNvSpPr>
          <p:nvPr/>
        </p:nvSpPr>
        <p:spPr>
          <a:xfrm>
            <a:off x="8771417" y="5140934"/>
            <a:ext cx="1921334" cy="821541"/>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a:t>
            </a:r>
          </a:p>
        </p:txBody>
      </p:sp>
      <p:sp>
        <p:nvSpPr>
          <p:cNvPr id="20" name="Freeform 1026">
            <a:extLst>
              <a:ext uri="{FF2B5EF4-FFF2-40B4-BE49-F238E27FC236}">
                <a16:creationId xmlns:a16="http://schemas.microsoft.com/office/drawing/2014/main" id="{3C535CBC-BAD4-3343-97F5-677AEE31AFEC}"/>
              </a:ext>
            </a:extLst>
          </p:cNvPr>
          <p:cNvSpPr>
            <a:spLocks noChangeAspect="1" noChangeArrowheads="1"/>
          </p:cNvSpPr>
          <p:nvPr/>
        </p:nvSpPr>
        <p:spPr bwMode="auto">
          <a:xfrm>
            <a:off x="762000" y="3216730"/>
            <a:ext cx="540703" cy="540705"/>
          </a:xfrm>
          <a:custGeom>
            <a:avLst/>
            <a:gdLst>
              <a:gd name="T0" fmla="*/ 168760 w 286977"/>
              <a:gd name="T1" fmla="*/ 266637 h 286978"/>
              <a:gd name="T2" fmla="*/ 119661 w 286977"/>
              <a:gd name="T3" fmla="*/ 266637 h 286978"/>
              <a:gd name="T4" fmla="*/ 9057 w 286977"/>
              <a:gd name="T5" fmla="*/ 266680 h 286978"/>
              <a:gd name="T6" fmla="*/ 279723 w 286977"/>
              <a:gd name="T7" fmla="*/ 266680 h 286978"/>
              <a:gd name="T8" fmla="*/ 30798 w 286977"/>
              <a:gd name="T9" fmla="*/ 206532 h 286978"/>
              <a:gd name="T10" fmla="*/ 257983 w 286977"/>
              <a:gd name="T11" fmla="*/ 206532 h 286978"/>
              <a:gd name="T12" fmla="*/ 91070 w 286977"/>
              <a:gd name="T13" fmla="*/ 165930 h 286978"/>
              <a:gd name="T14" fmla="*/ 50929 w 286977"/>
              <a:gd name="T15" fmla="*/ 175120 h 286978"/>
              <a:gd name="T16" fmla="*/ 150204 w 286977"/>
              <a:gd name="T17" fmla="*/ 161851 h 286978"/>
              <a:gd name="T18" fmla="*/ 158913 w 286977"/>
              <a:gd name="T19" fmla="*/ 170898 h 286978"/>
              <a:gd name="T20" fmla="*/ 166896 w 286977"/>
              <a:gd name="T21" fmla="*/ 166193 h 286978"/>
              <a:gd name="T22" fmla="*/ 235837 w 286977"/>
              <a:gd name="T23" fmla="*/ 174878 h 286978"/>
              <a:gd name="T24" fmla="*/ 132424 w 286977"/>
              <a:gd name="T25" fmla="*/ 170898 h 286978"/>
              <a:gd name="T26" fmla="*/ 91070 w 286977"/>
              <a:gd name="T27" fmla="*/ 134020 h 286978"/>
              <a:gd name="T28" fmla="*/ 50929 w 286977"/>
              <a:gd name="T29" fmla="*/ 143210 h 286978"/>
              <a:gd name="T30" fmla="*/ 208623 w 286977"/>
              <a:gd name="T31" fmla="*/ 114349 h 286978"/>
              <a:gd name="T32" fmla="*/ 216969 w 286977"/>
              <a:gd name="T33" fmla="*/ 123034 h 286978"/>
              <a:gd name="T34" fmla="*/ 225314 w 286977"/>
              <a:gd name="T35" fmla="*/ 118329 h 286978"/>
              <a:gd name="T36" fmla="*/ 235837 w 286977"/>
              <a:gd name="T37" fmla="*/ 127375 h 286978"/>
              <a:gd name="T38" fmla="*/ 191569 w 286977"/>
              <a:gd name="T39" fmla="*/ 127375 h 286978"/>
              <a:gd name="T40" fmla="*/ 137142 w 286977"/>
              <a:gd name="T41" fmla="*/ 118329 h 286978"/>
              <a:gd name="T42" fmla="*/ 50929 w 286977"/>
              <a:gd name="T43" fmla="*/ 71798 h 286978"/>
              <a:gd name="T44" fmla="*/ 91070 w 286977"/>
              <a:gd name="T45" fmla="*/ 80986 h 286978"/>
              <a:gd name="T46" fmla="*/ 50929 w 286977"/>
              <a:gd name="T47" fmla="*/ 71798 h 286978"/>
              <a:gd name="T48" fmla="*/ 175241 w 286977"/>
              <a:gd name="T49" fmla="*/ 85087 h 286978"/>
              <a:gd name="T50" fmla="*/ 175241 w 286977"/>
              <a:gd name="T51" fmla="*/ 59034 h 286978"/>
              <a:gd name="T52" fmla="*/ 240554 w 286977"/>
              <a:gd name="T53" fmla="*/ 76403 h 286978"/>
              <a:gd name="T54" fmla="*/ 175241 w 286977"/>
              <a:gd name="T55" fmla="*/ 93771 h 286978"/>
              <a:gd name="T56" fmla="*/ 132424 w 286977"/>
              <a:gd name="T57" fmla="*/ 76403 h 286978"/>
              <a:gd name="T58" fmla="*/ 175241 w 286977"/>
              <a:gd name="T59" fmla="*/ 59034 h 286978"/>
              <a:gd name="T60" fmla="*/ 256534 w 286977"/>
              <a:gd name="T61" fmla="*/ 198198 h 286978"/>
              <a:gd name="T62" fmla="*/ 32611 w 286977"/>
              <a:gd name="T63" fmla="*/ 49640 h 286978"/>
              <a:gd name="T64" fmla="*/ 110875 w 286977"/>
              <a:gd name="T65" fmla="*/ 112687 h 286978"/>
              <a:gd name="T66" fmla="*/ 51450 w 286977"/>
              <a:gd name="T67" fmla="*/ 103629 h 286978"/>
              <a:gd name="T68" fmla="*/ 32611 w 286977"/>
              <a:gd name="T69" fmla="*/ 49640 h 286978"/>
              <a:gd name="T70" fmla="*/ 238954 w 286977"/>
              <a:gd name="T71" fmla="*/ 25719 h 286978"/>
              <a:gd name="T72" fmla="*/ 231222 w 286977"/>
              <a:gd name="T73" fmla="*/ 28783 h 286978"/>
              <a:gd name="T74" fmla="*/ 185012 w 286977"/>
              <a:gd name="T75" fmla="*/ 22274 h 286978"/>
              <a:gd name="T76" fmla="*/ 191521 w 286977"/>
              <a:gd name="T77" fmla="*/ 28783 h 286978"/>
              <a:gd name="T78" fmla="*/ 183480 w 286977"/>
              <a:gd name="T79" fmla="*/ 25719 h 286978"/>
              <a:gd name="T80" fmla="*/ 213461 w 286977"/>
              <a:gd name="T81" fmla="*/ 24730 h 286978"/>
              <a:gd name="T82" fmla="*/ 209806 w 286977"/>
              <a:gd name="T83" fmla="*/ 20742 h 286978"/>
              <a:gd name="T84" fmla="*/ 32611 w 286977"/>
              <a:gd name="T85" fmla="*/ 40943 h 286978"/>
              <a:gd name="T86" fmla="*/ 243127 w 286977"/>
              <a:gd name="T87" fmla="*/ 8696 h 286978"/>
              <a:gd name="T88" fmla="*/ 243127 w 286977"/>
              <a:gd name="T89" fmla="*/ 0 h 286978"/>
              <a:gd name="T90" fmla="*/ 288057 w 286977"/>
              <a:gd name="T91" fmla="*/ 246751 h 286978"/>
              <a:gd name="T92" fmla="*/ 266679 w 286977"/>
              <a:gd name="T93" fmla="*/ 288420 h 286978"/>
              <a:gd name="T94" fmla="*/ 0 w 286977"/>
              <a:gd name="T95" fmla="*/ 248926 h 286978"/>
              <a:gd name="T96" fmla="*/ 23914 w 286977"/>
              <a:gd name="T97" fmla="*/ 22104 h 28697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86977" h="286978">
                <a:moveTo>
                  <a:pt x="123013" y="260350"/>
                </a:moveTo>
                <a:lnTo>
                  <a:pt x="163605" y="260350"/>
                </a:lnTo>
                <a:cubicBezTo>
                  <a:pt x="165761" y="260350"/>
                  <a:pt x="167916" y="262636"/>
                  <a:pt x="167916" y="265303"/>
                </a:cubicBezTo>
                <a:cubicBezTo>
                  <a:pt x="167916" y="267589"/>
                  <a:pt x="165761" y="269494"/>
                  <a:pt x="163605" y="269494"/>
                </a:cubicBezTo>
                <a:lnTo>
                  <a:pt x="123013" y="269494"/>
                </a:lnTo>
                <a:cubicBezTo>
                  <a:pt x="120858" y="269494"/>
                  <a:pt x="119062" y="267589"/>
                  <a:pt x="119062" y="265303"/>
                </a:cubicBezTo>
                <a:cubicBezTo>
                  <a:pt x="119062" y="262636"/>
                  <a:pt x="120858" y="260350"/>
                  <a:pt x="123013" y="260350"/>
                </a:cubicBezTo>
                <a:close/>
                <a:moveTo>
                  <a:pt x="9013" y="252007"/>
                </a:moveTo>
                <a:lnTo>
                  <a:pt x="9013" y="265346"/>
                </a:lnTo>
                <a:cubicBezTo>
                  <a:pt x="9013" y="272557"/>
                  <a:pt x="14781" y="277965"/>
                  <a:pt x="21992" y="277965"/>
                </a:cubicBezTo>
                <a:lnTo>
                  <a:pt x="265345" y="277965"/>
                </a:lnTo>
                <a:cubicBezTo>
                  <a:pt x="272556" y="277965"/>
                  <a:pt x="278324" y="272557"/>
                  <a:pt x="278324" y="265346"/>
                </a:cubicBezTo>
                <a:lnTo>
                  <a:pt x="278324" y="252007"/>
                </a:lnTo>
                <a:lnTo>
                  <a:pt x="9013" y="252007"/>
                </a:lnTo>
                <a:close/>
                <a:moveTo>
                  <a:pt x="30644" y="205499"/>
                </a:moveTo>
                <a:lnTo>
                  <a:pt x="11897" y="243715"/>
                </a:lnTo>
                <a:lnTo>
                  <a:pt x="275440" y="243715"/>
                </a:lnTo>
                <a:lnTo>
                  <a:pt x="256693" y="205499"/>
                </a:lnTo>
                <a:lnTo>
                  <a:pt x="30644" y="205499"/>
                </a:lnTo>
                <a:close/>
                <a:moveTo>
                  <a:pt x="50673" y="165100"/>
                </a:moveTo>
                <a:lnTo>
                  <a:pt x="90614" y="165100"/>
                </a:lnTo>
                <a:cubicBezTo>
                  <a:pt x="93110" y="165100"/>
                  <a:pt x="94893" y="167386"/>
                  <a:pt x="94893" y="170053"/>
                </a:cubicBezTo>
                <a:cubicBezTo>
                  <a:pt x="94893" y="171958"/>
                  <a:pt x="93110" y="174244"/>
                  <a:pt x="90614" y="174244"/>
                </a:cubicBezTo>
                <a:lnTo>
                  <a:pt x="50673" y="174244"/>
                </a:lnTo>
                <a:cubicBezTo>
                  <a:pt x="48177" y="174244"/>
                  <a:pt x="46037" y="171958"/>
                  <a:pt x="46037" y="170053"/>
                </a:cubicBezTo>
                <a:cubicBezTo>
                  <a:pt x="46037" y="167386"/>
                  <a:pt x="48177" y="165100"/>
                  <a:pt x="50673" y="165100"/>
                </a:cubicBezTo>
                <a:close/>
                <a:moveTo>
                  <a:pt x="149453" y="161041"/>
                </a:moveTo>
                <a:cubicBezTo>
                  <a:pt x="144398" y="161041"/>
                  <a:pt x="140427" y="165002"/>
                  <a:pt x="140427" y="170043"/>
                </a:cubicBezTo>
                <a:cubicBezTo>
                  <a:pt x="140427" y="174363"/>
                  <a:pt x="144398" y="178684"/>
                  <a:pt x="149453" y="178684"/>
                </a:cubicBezTo>
                <a:cubicBezTo>
                  <a:pt x="154507" y="178684"/>
                  <a:pt x="158118" y="174363"/>
                  <a:pt x="158118" y="170043"/>
                </a:cubicBezTo>
                <a:cubicBezTo>
                  <a:pt x="158118" y="165002"/>
                  <a:pt x="154507" y="161041"/>
                  <a:pt x="149453" y="161041"/>
                </a:cubicBezTo>
                <a:close/>
                <a:moveTo>
                  <a:pt x="149453" y="152400"/>
                </a:moveTo>
                <a:cubicBezTo>
                  <a:pt x="157035" y="152400"/>
                  <a:pt x="164255" y="158161"/>
                  <a:pt x="166061" y="165362"/>
                </a:cubicBezTo>
                <a:lnTo>
                  <a:pt x="234658" y="165362"/>
                </a:lnTo>
                <a:cubicBezTo>
                  <a:pt x="237185" y="165362"/>
                  <a:pt x="239351" y="167522"/>
                  <a:pt x="239351" y="170043"/>
                </a:cubicBezTo>
                <a:cubicBezTo>
                  <a:pt x="239351" y="171843"/>
                  <a:pt x="237185" y="174003"/>
                  <a:pt x="234658" y="174003"/>
                </a:cubicBezTo>
                <a:lnTo>
                  <a:pt x="166061" y="174003"/>
                </a:lnTo>
                <a:cubicBezTo>
                  <a:pt x="164255" y="181204"/>
                  <a:pt x="157035" y="186965"/>
                  <a:pt x="149453" y="186965"/>
                </a:cubicBezTo>
                <a:cubicBezTo>
                  <a:pt x="139705" y="186965"/>
                  <a:pt x="131762" y="179404"/>
                  <a:pt x="131762" y="170043"/>
                </a:cubicBezTo>
                <a:cubicBezTo>
                  <a:pt x="131762" y="160321"/>
                  <a:pt x="139705" y="152400"/>
                  <a:pt x="149453" y="152400"/>
                </a:cubicBezTo>
                <a:close/>
                <a:moveTo>
                  <a:pt x="50673" y="133350"/>
                </a:moveTo>
                <a:lnTo>
                  <a:pt x="90614" y="133350"/>
                </a:lnTo>
                <a:cubicBezTo>
                  <a:pt x="93110" y="133350"/>
                  <a:pt x="94893" y="135636"/>
                  <a:pt x="94893" y="138303"/>
                </a:cubicBezTo>
                <a:cubicBezTo>
                  <a:pt x="94893" y="140970"/>
                  <a:pt x="93110" y="142494"/>
                  <a:pt x="90614" y="142494"/>
                </a:cubicBezTo>
                <a:lnTo>
                  <a:pt x="50673" y="142494"/>
                </a:lnTo>
                <a:cubicBezTo>
                  <a:pt x="48177" y="142494"/>
                  <a:pt x="46037" y="140970"/>
                  <a:pt x="46037" y="138303"/>
                </a:cubicBezTo>
                <a:cubicBezTo>
                  <a:pt x="46037" y="135636"/>
                  <a:pt x="48177" y="133350"/>
                  <a:pt x="50673" y="133350"/>
                </a:cubicBezTo>
                <a:close/>
                <a:moveTo>
                  <a:pt x="207580" y="113777"/>
                </a:moveTo>
                <a:cubicBezTo>
                  <a:pt x="202525" y="113777"/>
                  <a:pt x="198915" y="117737"/>
                  <a:pt x="198915" y="122418"/>
                </a:cubicBezTo>
                <a:cubicBezTo>
                  <a:pt x="198915" y="127098"/>
                  <a:pt x="202525" y="131059"/>
                  <a:pt x="207580" y="131059"/>
                </a:cubicBezTo>
                <a:cubicBezTo>
                  <a:pt x="212273" y="131059"/>
                  <a:pt x="215884" y="127098"/>
                  <a:pt x="215884" y="122418"/>
                </a:cubicBezTo>
                <a:cubicBezTo>
                  <a:pt x="215884" y="117737"/>
                  <a:pt x="212273" y="113777"/>
                  <a:pt x="207580" y="113777"/>
                </a:cubicBezTo>
                <a:close/>
                <a:moveTo>
                  <a:pt x="207580" y="104775"/>
                </a:moveTo>
                <a:cubicBezTo>
                  <a:pt x="215523" y="104775"/>
                  <a:pt x="222021" y="110536"/>
                  <a:pt x="224187" y="117737"/>
                </a:cubicBezTo>
                <a:lnTo>
                  <a:pt x="234658" y="117737"/>
                </a:lnTo>
                <a:cubicBezTo>
                  <a:pt x="237185" y="117737"/>
                  <a:pt x="239351" y="119897"/>
                  <a:pt x="239351" y="122418"/>
                </a:cubicBezTo>
                <a:cubicBezTo>
                  <a:pt x="239351" y="124938"/>
                  <a:pt x="237185" y="126738"/>
                  <a:pt x="234658" y="126738"/>
                </a:cubicBezTo>
                <a:lnTo>
                  <a:pt x="224187" y="126738"/>
                </a:lnTo>
                <a:cubicBezTo>
                  <a:pt x="222021" y="134299"/>
                  <a:pt x="215523" y="139340"/>
                  <a:pt x="207580" y="139340"/>
                </a:cubicBezTo>
                <a:cubicBezTo>
                  <a:pt x="199276" y="139340"/>
                  <a:pt x="192777" y="134299"/>
                  <a:pt x="190611" y="126738"/>
                </a:cubicBezTo>
                <a:lnTo>
                  <a:pt x="136456" y="126738"/>
                </a:lnTo>
                <a:cubicBezTo>
                  <a:pt x="133928" y="126738"/>
                  <a:pt x="131762" y="124938"/>
                  <a:pt x="131762" y="122418"/>
                </a:cubicBezTo>
                <a:cubicBezTo>
                  <a:pt x="131762" y="119897"/>
                  <a:pt x="133928" y="117737"/>
                  <a:pt x="136456" y="117737"/>
                </a:cubicBezTo>
                <a:lnTo>
                  <a:pt x="190611" y="117737"/>
                </a:lnTo>
                <a:cubicBezTo>
                  <a:pt x="192777" y="110536"/>
                  <a:pt x="199276" y="104775"/>
                  <a:pt x="207580" y="104775"/>
                </a:cubicBezTo>
                <a:close/>
                <a:moveTo>
                  <a:pt x="50673" y="71438"/>
                </a:moveTo>
                <a:lnTo>
                  <a:pt x="90614" y="71438"/>
                </a:lnTo>
                <a:cubicBezTo>
                  <a:pt x="93110" y="71438"/>
                  <a:pt x="94893" y="73343"/>
                  <a:pt x="94893" y="76010"/>
                </a:cubicBezTo>
                <a:cubicBezTo>
                  <a:pt x="94893" y="78677"/>
                  <a:pt x="93110" y="80582"/>
                  <a:pt x="90614" y="80582"/>
                </a:cubicBezTo>
                <a:lnTo>
                  <a:pt x="50673" y="80582"/>
                </a:lnTo>
                <a:cubicBezTo>
                  <a:pt x="48177" y="80582"/>
                  <a:pt x="46037" y="78677"/>
                  <a:pt x="46037" y="76010"/>
                </a:cubicBezTo>
                <a:cubicBezTo>
                  <a:pt x="46037" y="73343"/>
                  <a:pt x="48177" y="71438"/>
                  <a:pt x="50673" y="71438"/>
                </a:cubicBezTo>
                <a:close/>
                <a:moveTo>
                  <a:pt x="174364" y="67379"/>
                </a:moveTo>
                <a:cubicBezTo>
                  <a:pt x="169310" y="67379"/>
                  <a:pt x="165338" y="70980"/>
                  <a:pt x="165338" y="76021"/>
                </a:cubicBezTo>
                <a:cubicBezTo>
                  <a:pt x="165338" y="80701"/>
                  <a:pt x="169310" y="84662"/>
                  <a:pt x="174364" y="84662"/>
                </a:cubicBezTo>
                <a:cubicBezTo>
                  <a:pt x="178697" y="84662"/>
                  <a:pt x="183029" y="80701"/>
                  <a:pt x="183029" y="76021"/>
                </a:cubicBezTo>
                <a:cubicBezTo>
                  <a:pt x="183029" y="70980"/>
                  <a:pt x="178697" y="67379"/>
                  <a:pt x="174364" y="67379"/>
                </a:cubicBezTo>
                <a:close/>
                <a:moveTo>
                  <a:pt x="174364" y="58738"/>
                </a:moveTo>
                <a:cubicBezTo>
                  <a:pt x="182668" y="58738"/>
                  <a:pt x="189167" y="64499"/>
                  <a:pt x="190972" y="71700"/>
                </a:cubicBezTo>
                <a:lnTo>
                  <a:pt x="234658" y="71700"/>
                </a:lnTo>
                <a:cubicBezTo>
                  <a:pt x="237185" y="71700"/>
                  <a:pt x="239351" y="73500"/>
                  <a:pt x="239351" y="76021"/>
                </a:cubicBezTo>
                <a:cubicBezTo>
                  <a:pt x="239351" y="78541"/>
                  <a:pt x="237185" y="80341"/>
                  <a:pt x="234658" y="80341"/>
                </a:cubicBezTo>
                <a:lnTo>
                  <a:pt x="190972" y="80341"/>
                </a:lnTo>
                <a:cubicBezTo>
                  <a:pt x="189167" y="87902"/>
                  <a:pt x="182668" y="93303"/>
                  <a:pt x="174364" y="93303"/>
                </a:cubicBezTo>
                <a:cubicBezTo>
                  <a:pt x="166061" y="93303"/>
                  <a:pt x="159201" y="87902"/>
                  <a:pt x="157035" y="80341"/>
                </a:cubicBezTo>
                <a:lnTo>
                  <a:pt x="136456" y="80341"/>
                </a:lnTo>
                <a:cubicBezTo>
                  <a:pt x="133928" y="80341"/>
                  <a:pt x="131762" y="78541"/>
                  <a:pt x="131762" y="76021"/>
                </a:cubicBezTo>
                <a:cubicBezTo>
                  <a:pt x="131762" y="73500"/>
                  <a:pt x="133928" y="71700"/>
                  <a:pt x="136456" y="71700"/>
                </a:cubicBezTo>
                <a:lnTo>
                  <a:pt x="157035" y="71700"/>
                </a:lnTo>
                <a:cubicBezTo>
                  <a:pt x="159201" y="64499"/>
                  <a:pt x="166061" y="58738"/>
                  <a:pt x="174364" y="58738"/>
                </a:cubicBezTo>
                <a:close/>
                <a:moveTo>
                  <a:pt x="119333" y="49392"/>
                </a:moveTo>
                <a:lnTo>
                  <a:pt x="119333" y="197207"/>
                </a:lnTo>
                <a:lnTo>
                  <a:pt x="255251" y="197207"/>
                </a:lnTo>
                <a:lnTo>
                  <a:pt x="255251" y="49392"/>
                </a:lnTo>
                <a:lnTo>
                  <a:pt x="119333" y="49392"/>
                </a:lnTo>
                <a:close/>
                <a:moveTo>
                  <a:pt x="32447" y="49392"/>
                </a:moveTo>
                <a:lnTo>
                  <a:pt x="32447" y="197207"/>
                </a:lnTo>
                <a:lnTo>
                  <a:pt x="110320" y="197207"/>
                </a:lnTo>
                <a:lnTo>
                  <a:pt x="110320" y="112123"/>
                </a:lnTo>
                <a:lnTo>
                  <a:pt x="51194" y="112123"/>
                </a:lnTo>
                <a:cubicBezTo>
                  <a:pt x="48671" y="112123"/>
                  <a:pt x="46508" y="110321"/>
                  <a:pt x="46508" y="107797"/>
                </a:cubicBezTo>
                <a:cubicBezTo>
                  <a:pt x="46508" y="105273"/>
                  <a:pt x="48671" y="103110"/>
                  <a:pt x="51194" y="103110"/>
                </a:cubicBezTo>
                <a:lnTo>
                  <a:pt x="110320" y="103110"/>
                </a:lnTo>
                <a:lnTo>
                  <a:pt x="110320" y="49392"/>
                </a:lnTo>
                <a:lnTo>
                  <a:pt x="32447" y="49392"/>
                </a:lnTo>
                <a:close/>
                <a:moveTo>
                  <a:pt x="230065" y="22162"/>
                </a:moveTo>
                <a:cubicBezTo>
                  <a:pt x="231531" y="20638"/>
                  <a:pt x="234462" y="20638"/>
                  <a:pt x="236660" y="22162"/>
                </a:cubicBezTo>
                <a:cubicBezTo>
                  <a:pt x="237026" y="22924"/>
                  <a:pt x="237759" y="24448"/>
                  <a:pt x="237759" y="25591"/>
                </a:cubicBezTo>
                <a:cubicBezTo>
                  <a:pt x="237759" y="26353"/>
                  <a:pt x="237026" y="27877"/>
                  <a:pt x="236660" y="28639"/>
                </a:cubicBezTo>
                <a:cubicBezTo>
                  <a:pt x="235194" y="29401"/>
                  <a:pt x="234462" y="29782"/>
                  <a:pt x="233363" y="29782"/>
                </a:cubicBezTo>
                <a:cubicBezTo>
                  <a:pt x="231897" y="29782"/>
                  <a:pt x="231164" y="29401"/>
                  <a:pt x="230065" y="28639"/>
                </a:cubicBezTo>
                <a:cubicBezTo>
                  <a:pt x="229333" y="27877"/>
                  <a:pt x="228600" y="26353"/>
                  <a:pt x="228600" y="25591"/>
                </a:cubicBezTo>
                <a:cubicBezTo>
                  <a:pt x="228600" y="24448"/>
                  <a:pt x="229333" y="22924"/>
                  <a:pt x="230065" y="22162"/>
                </a:cubicBezTo>
                <a:close/>
                <a:moveTo>
                  <a:pt x="184086" y="22162"/>
                </a:moveTo>
                <a:cubicBezTo>
                  <a:pt x="185229" y="20638"/>
                  <a:pt x="188658" y="20638"/>
                  <a:pt x="190563" y="22162"/>
                </a:cubicBezTo>
                <a:cubicBezTo>
                  <a:pt x="191325" y="22924"/>
                  <a:pt x="191706" y="24448"/>
                  <a:pt x="191706" y="25591"/>
                </a:cubicBezTo>
                <a:cubicBezTo>
                  <a:pt x="191706" y="26353"/>
                  <a:pt x="191325" y="27877"/>
                  <a:pt x="190563" y="28639"/>
                </a:cubicBezTo>
                <a:cubicBezTo>
                  <a:pt x="189420" y="29401"/>
                  <a:pt x="188277" y="29782"/>
                  <a:pt x="187515" y="29782"/>
                </a:cubicBezTo>
                <a:cubicBezTo>
                  <a:pt x="185991" y="29782"/>
                  <a:pt x="184848" y="29401"/>
                  <a:pt x="184086" y="28639"/>
                </a:cubicBezTo>
                <a:cubicBezTo>
                  <a:pt x="182943" y="27877"/>
                  <a:pt x="182562" y="26353"/>
                  <a:pt x="182562" y="25591"/>
                </a:cubicBezTo>
                <a:cubicBezTo>
                  <a:pt x="182562" y="24448"/>
                  <a:pt x="182943" y="22924"/>
                  <a:pt x="184086" y="22162"/>
                </a:cubicBezTo>
                <a:close/>
                <a:moveTo>
                  <a:pt x="208756" y="20638"/>
                </a:moveTo>
                <a:cubicBezTo>
                  <a:pt x="211071" y="20638"/>
                  <a:pt x="212394" y="22291"/>
                  <a:pt x="212394" y="24606"/>
                </a:cubicBezTo>
                <a:cubicBezTo>
                  <a:pt x="212394" y="26921"/>
                  <a:pt x="211071" y="28244"/>
                  <a:pt x="208756" y="28244"/>
                </a:cubicBezTo>
                <a:cubicBezTo>
                  <a:pt x="206441" y="28244"/>
                  <a:pt x="204787" y="26921"/>
                  <a:pt x="204787" y="24606"/>
                </a:cubicBezTo>
                <a:cubicBezTo>
                  <a:pt x="204787" y="22291"/>
                  <a:pt x="206441" y="20638"/>
                  <a:pt x="208756" y="20638"/>
                </a:cubicBezTo>
                <a:close/>
                <a:moveTo>
                  <a:pt x="45426" y="8652"/>
                </a:moveTo>
                <a:cubicBezTo>
                  <a:pt x="38215" y="8652"/>
                  <a:pt x="32447" y="14781"/>
                  <a:pt x="32447" y="21992"/>
                </a:cubicBezTo>
                <a:lnTo>
                  <a:pt x="32447" y="40739"/>
                </a:lnTo>
                <a:lnTo>
                  <a:pt x="255251" y="40739"/>
                </a:lnTo>
                <a:lnTo>
                  <a:pt x="255251" y="21992"/>
                </a:lnTo>
                <a:cubicBezTo>
                  <a:pt x="255251" y="14781"/>
                  <a:pt x="249482" y="8652"/>
                  <a:pt x="241911" y="8652"/>
                </a:cubicBezTo>
                <a:lnTo>
                  <a:pt x="45426" y="8652"/>
                </a:lnTo>
                <a:close/>
                <a:moveTo>
                  <a:pt x="45426" y="0"/>
                </a:moveTo>
                <a:lnTo>
                  <a:pt x="241911" y="0"/>
                </a:lnTo>
                <a:cubicBezTo>
                  <a:pt x="254169" y="0"/>
                  <a:pt x="263543" y="9734"/>
                  <a:pt x="263543" y="21992"/>
                </a:cubicBezTo>
                <a:lnTo>
                  <a:pt x="263543" y="200452"/>
                </a:lnTo>
                <a:lnTo>
                  <a:pt x="286616" y="245517"/>
                </a:lnTo>
                <a:cubicBezTo>
                  <a:pt x="286977" y="246599"/>
                  <a:pt x="286977" y="246960"/>
                  <a:pt x="286977" y="247681"/>
                </a:cubicBezTo>
                <a:lnTo>
                  <a:pt x="286977" y="265346"/>
                </a:lnTo>
                <a:cubicBezTo>
                  <a:pt x="286977" y="276883"/>
                  <a:pt x="277242" y="286978"/>
                  <a:pt x="265345" y="286978"/>
                </a:cubicBezTo>
                <a:lnTo>
                  <a:pt x="21992" y="286978"/>
                </a:lnTo>
                <a:cubicBezTo>
                  <a:pt x="10455" y="286978"/>
                  <a:pt x="0" y="276883"/>
                  <a:pt x="0" y="265346"/>
                </a:cubicBezTo>
                <a:lnTo>
                  <a:pt x="0" y="247681"/>
                </a:lnTo>
                <a:cubicBezTo>
                  <a:pt x="0" y="246960"/>
                  <a:pt x="360" y="246599"/>
                  <a:pt x="1082" y="245517"/>
                </a:cubicBezTo>
                <a:lnTo>
                  <a:pt x="23794" y="200452"/>
                </a:lnTo>
                <a:lnTo>
                  <a:pt x="23794" y="21992"/>
                </a:lnTo>
                <a:cubicBezTo>
                  <a:pt x="23794" y="9734"/>
                  <a:pt x="33168" y="0"/>
                  <a:pt x="45426" y="0"/>
                </a:cubicBezTo>
                <a:close/>
              </a:path>
            </a:pathLst>
          </a:custGeom>
          <a:solidFill>
            <a:schemeClr val="accent1"/>
          </a:solidFill>
          <a:ln>
            <a:noFill/>
          </a:ln>
          <a:effectLst/>
        </p:spPr>
        <p:txBody>
          <a:bodyPr anchor="ctr"/>
          <a:lstStyle/>
          <a:p>
            <a:endParaRPr lang="en-US" sz="900" dirty="0">
              <a:solidFill>
                <a:schemeClr val="accent1"/>
              </a:solidFill>
              <a:latin typeface="Roboto Light" panose="02000000000000000000" pitchFamily="2" charset="0"/>
            </a:endParaRPr>
          </a:p>
        </p:txBody>
      </p:sp>
      <p:sp>
        <p:nvSpPr>
          <p:cNvPr id="21" name="Freeform 1027">
            <a:extLst>
              <a:ext uri="{FF2B5EF4-FFF2-40B4-BE49-F238E27FC236}">
                <a16:creationId xmlns:a16="http://schemas.microsoft.com/office/drawing/2014/main" id="{FEB0AD7C-0E97-0F4C-A43F-6B4A0C91C3DC}"/>
              </a:ext>
            </a:extLst>
          </p:cNvPr>
          <p:cNvSpPr>
            <a:spLocks noChangeAspect="1" noChangeArrowheads="1"/>
          </p:cNvSpPr>
          <p:nvPr/>
        </p:nvSpPr>
        <p:spPr bwMode="auto">
          <a:xfrm>
            <a:off x="767822" y="4340525"/>
            <a:ext cx="537716" cy="540703"/>
          </a:xfrm>
          <a:custGeom>
            <a:avLst/>
            <a:gdLst>
              <a:gd name="T0" fmla="*/ 119294 w 285391"/>
              <a:gd name="T1" fmla="*/ 265875 h 286976"/>
              <a:gd name="T2" fmla="*/ 110089 w 285391"/>
              <a:gd name="T3" fmla="*/ 265875 h 286976"/>
              <a:gd name="T4" fmla="*/ 61649 w 285391"/>
              <a:gd name="T5" fmla="*/ 261663 h 286976"/>
              <a:gd name="T6" fmla="*/ 61649 w 285391"/>
              <a:gd name="T7" fmla="*/ 270852 h 286976"/>
              <a:gd name="T8" fmla="*/ 61649 w 285391"/>
              <a:gd name="T9" fmla="*/ 261663 h 286976"/>
              <a:gd name="T10" fmla="*/ 147473 w 285391"/>
              <a:gd name="T11" fmla="*/ 270579 h 286976"/>
              <a:gd name="T12" fmla="*/ 270944 w 285391"/>
              <a:gd name="T13" fmla="*/ 278523 h 286976"/>
              <a:gd name="T14" fmla="*/ 278165 w 285391"/>
              <a:gd name="T15" fmla="*/ 252161 h 286976"/>
              <a:gd name="T16" fmla="*/ 106749 w 285391"/>
              <a:gd name="T17" fmla="*/ 183483 h 286976"/>
              <a:gd name="T18" fmla="*/ 196337 w 285391"/>
              <a:gd name="T19" fmla="*/ 191340 h 286976"/>
              <a:gd name="T20" fmla="*/ 196337 w 285391"/>
              <a:gd name="T21" fmla="*/ 199557 h 286976"/>
              <a:gd name="T22" fmla="*/ 106749 w 285391"/>
              <a:gd name="T23" fmla="*/ 207058 h 286976"/>
              <a:gd name="T24" fmla="*/ 106749 w 285391"/>
              <a:gd name="T25" fmla="*/ 183483 h 286976"/>
              <a:gd name="T26" fmla="*/ 200671 w 285391"/>
              <a:gd name="T27" fmla="*/ 160169 h 286976"/>
              <a:gd name="T28" fmla="*/ 180442 w 285391"/>
              <a:gd name="T29" fmla="*/ 164099 h 286976"/>
              <a:gd name="T30" fmla="*/ 86157 w 285391"/>
              <a:gd name="T31" fmla="*/ 160169 h 286976"/>
              <a:gd name="T32" fmla="*/ 180442 w 285391"/>
              <a:gd name="T33" fmla="*/ 155526 h 286976"/>
              <a:gd name="T34" fmla="*/ 232452 w 285391"/>
              <a:gd name="T35" fmla="*/ 111930 h 286976"/>
              <a:gd name="T36" fmla="*/ 240552 w 285391"/>
              <a:gd name="T37" fmla="*/ 114876 h 286976"/>
              <a:gd name="T38" fmla="*/ 235765 w 285391"/>
              <a:gd name="T39" fmla="*/ 119295 h 286976"/>
              <a:gd name="T40" fmla="*/ 231348 w 285391"/>
              <a:gd name="T41" fmla="*/ 114876 h 286976"/>
              <a:gd name="T42" fmla="*/ 186610 w 285391"/>
              <a:gd name="T43" fmla="*/ 111930 h 286976"/>
              <a:gd name="T44" fmla="*/ 194268 w 285391"/>
              <a:gd name="T45" fmla="*/ 114876 h 286976"/>
              <a:gd name="T46" fmla="*/ 190056 w 285391"/>
              <a:gd name="T47" fmla="*/ 119295 h 286976"/>
              <a:gd name="T48" fmla="*/ 185079 w 285391"/>
              <a:gd name="T49" fmla="*/ 114876 h 286976"/>
              <a:gd name="T50" fmla="*/ 212667 w 285391"/>
              <a:gd name="T51" fmla="*/ 110089 h 286976"/>
              <a:gd name="T52" fmla="*/ 212667 w 285391"/>
              <a:gd name="T53" fmla="*/ 119279 h 286976"/>
              <a:gd name="T54" fmla="*/ 212667 w 285391"/>
              <a:gd name="T55" fmla="*/ 110089 h 286976"/>
              <a:gd name="T56" fmla="*/ 270944 w 285391"/>
              <a:gd name="T57" fmla="*/ 92539 h 286976"/>
              <a:gd name="T58" fmla="*/ 286829 w 285391"/>
              <a:gd name="T59" fmla="*/ 270579 h 286976"/>
              <a:gd name="T60" fmla="*/ 155055 w 285391"/>
              <a:gd name="T61" fmla="*/ 286829 h 286976"/>
              <a:gd name="T62" fmla="*/ 138808 w 285391"/>
              <a:gd name="T63" fmla="*/ 213158 h 286976"/>
              <a:gd name="T64" fmla="*/ 147473 w 285391"/>
              <a:gd name="T65" fmla="*/ 213158 h 286976"/>
              <a:gd name="T66" fmla="*/ 278165 w 285391"/>
              <a:gd name="T67" fmla="*/ 243132 h 286976"/>
              <a:gd name="T68" fmla="*/ 270944 w 285391"/>
              <a:gd name="T69" fmla="*/ 101567 h 286976"/>
              <a:gd name="T70" fmla="*/ 147473 w 285391"/>
              <a:gd name="T71" fmla="*/ 108790 h 286976"/>
              <a:gd name="T72" fmla="*/ 143502 w 285391"/>
              <a:gd name="T73" fmla="*/ 147793 h 286976"/>
              <a:gd name="T74" fmla="*/ 138808 w 285391"/>
              <a:gd name="T75" fmla="*/ 108790 h 286976"/>
              <a:gd name="T76" fmla="*/ 114507 w 285391"/>
              <a:gd name="T77" fmla="*/ 17550 h 286976"/>
              <a:gd name="T78" fmla="*/ 114507 w 285391"/>
              <a:gd name="T79" fmla="*/ 25197 h 286976"/>
              <a:gd name="T80" fmla="*/ 114507 w 285391"/>
              <a:gd name="T81" fmla="*/ 17550 h 286976"/>
              <a:gd name="T82" fmla="*/ 9030 w 285391"/>
              <a:gd name="T83" fmla="*/ 15963 h 286976"/>
              <a:gd name="T84" fmla="*/ 220721 w 285391"/>
              <a:gd name="T85" fmla="*/ 35190 h 286976"/>
              <a:gd name="T86" fmla="*/ 213496 w 285391"/>
              <a:gd name="T87" fmla="*/ 9068 h 286976"/>
              <a:gd name="T88" fmla="*/ 16618 w 285391"/>
              <a:gd name="T89" fmla="*/ 0 h 286976"/>
              <a:gd name="T90" fmla="*/ 229390 w 285391"/>
              <a:gd name="T91" fmla="*/ 15963 h 286976"/>
              <a:gd name="T92" fmla="*/ 225417 w 285391"/>
              <a:gd name="T93" fmla="*/ 84531 h 286976"/>
              <a:gd name="T94" fmla="*/ 220721 w 285391"/>
              <a:gd name="T95" fmla="*/ 43898 h 286976"/>
              <a:gd name="T96" fmla="*/ 9030 w 285391"/>
              <a:gd name="T97" fmla="*/ 244524 h 286976"/>
              <a:gd name="T98" fmla="*/ 130771 w 285391"/>
              <a:gd name="T99" fmla="*/ 249241 h 286976"/>
              <a:gd name="T100" fmla="*/ 9030 w 285391"/>
              <a:gd name="T101" fmla="*/ 253595 h 286976"/>
              <a:gd name="T102" fmla="*/ 16618 w 285391"/>
              <a:gd name="T103" fmla="*/ 280079 h 286976"/>
              <a:gd name="T104" fmla="*/ 130771 w 285391"/>
              <a:gd name="T105" fmla="*/ 284070 h 286976"/>
              <a:gd name="T106" fmla="*/ 16618 w 285391"/>
              <a:gd name="T107" fmla="*/ 288422 h 286976"/>
              <a:gd name="T108" fmla="*/ 0 w 285391"/>
              <a:gd name="T109" fmla="*/ 15963 h 2869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85391" h="286976">
                <a:moveTo>
                  <a:pt x="113933" y="260350"/>
                </a:moveTo>
                <a:cubicBezTo>
                  <a:pt x="116498" y="260350"/>
                  <a:pt x="118696" y="262255"/>
                  <a:pt x="118696" y="264541"/>
                </a:cubicBezTo>
                <a:cubicBezTo>
                  <a:pt x="118696" y="267208"/>
                  <a:pt x="116498" y="269494"/>
                  <a:pt x="113933" y="269494"/>
                </a:cubicBezTo>
                <a:cubicBezTo>
                  <a:pt x="111369" y="269494"/>
                  <a:pt x="109537" y="267208"/>
                  <a:pt x="109537" y="264541"/>
                </a:cubicBezTo>
                <a:cubicBezTo>
                  <a:pt x="109537" y="262255"/>
                  <a:pt x="111369" y="260350"/>
                  <a:pt x="113933" y="260350"/>
                </a:cubicBezTo>
                <a:close/>
                <a:moveTo>
                  <a:pt x="61341" y="260350"/>
                </a:moveTo>
                <a:cubicBezTo>
                  <a:pt x="64008" y="260350"/>
                  <a:pt x="66294" y="262255"/>
                  <a:pt x="66294" y="264541"/>
                </a:cubicBezTo>
                <a:cubicBezTo>
                  <a:pt x="66294" y="267208"/>
                  <a:pt x="64008" y="269494"/>
                  <a:pt x="61341" y="269494"/>
                </a:cubicBezTo>
                <a:cubicBezTo>
                  <a:pt x="59055" y="269494"/>
                  <a:pt x="57150" y="267208"/>
                  <a:pt x="57150" y="264541"/>
                </a:cubicBezTo>
                <a:cubicBezTo>
                  <a:pt x="57150" y="262255"/>
                  <a:pt x="59055" y="260350"/>
                  <a:pt x="61341" y="260350"/>
                </a:cubicBezTo>
                <a:close/>
                <a:moveTo>
                  <a:pt x="146733" y="250896"/>
                </a:moveTo>
                <a:lnTo>
                  <a:pt x="146733" y="269221"/>
                </a:lnTo>
                <a:cubicBezTo>
                  <a:pt x="146733" y="273174"/>
                  <a:pt x="150325" y="277126"/>
                  <a:pt x="154277" y="277126"/>
                </a:cubicBezTo>
                <a:lnTo>
                  <a:pt x="269585" y="277126"/>
                </a:lnTo>
                <a:cubicBezTo>
                  <a:pt x="273537" y="277126"/>
                  <a:pt x="276770" y="273174"/>
                  <a:pt x="276770" y="269221"/>
                </a:cubicBezTo>
                <a:lnTo>
                  <a:pt x="276770" y="250896"/>
                </a:lnTo>
                <a:lnTo>
                  <a:pt x="146733" y="250896"/>
                </a:lnTo>
                <a:close/>
                <a:moveTo>
                  <a:pt x="106213" y="182562"/>
                </a:moveTo>
                <a:lnTo>
                  <a:pt x="106213" y="190381"/>
                </a:lnTo>
                <a:lnTo>
                  <a:pt x="195352" y="190381"/>
                </a:lnTo>
                <a:cubicBezTo>
                  <a:pt x="197868" y="190381"/>
                  <a:pt x="199665" y="191803"/>
                  <a:pt x="199665" y="194291"/>
                </a:cubicBezTo>
                <a:cubicBezTo>
                  <a:pt x="199665" y="196779"/>
                  <a:pt x="197868" y="198556"/>
                  <a:pt x="195352" y="198556"/>
                </a:cubicBezTo>
                <a:lnTo>
                  <a:pt x="106213" y="198556"/>
                </a:lnTo>
                <a:lnTo>
                  <a:pt x="106213" y="206020"/>
                </a:lnTo>
                <a:lnTo>
                  <a:pt x="85725" y="194291"/>
                </a:lnTo>
                <a:lnTo>
                  <a:pt x="106213" y="182562"/>
                </a:lnTo>
                <a:close/>
                <a:moveTo>
                  <a:pt x="179537" y="147637"/>
                </a:moveTo>
                <a:lnTo>
                  <a:pt x="199665" y="159366"/>
                </a:lnTo>
                <a:lnTo>
                  <a:pt x="179537" y="171095"/>
                </a:lnTo>
                <a:lnTo>
                  <a:pt x="179537" y="163276"/>
                </a:lnTo>
                <a:lnTo>
                  <a:pt x="90038" y="163276"/>
                </a:lnTo>
                <a:cubicBezTo>
                  <a:pt x="87522" y="163276"/>
                  <a:pt x="85725" y="161854"/>
                  <a:pt x="85725" y="159366"/>
                </a:cubicBezTo>
                <a:cubicBezTo>
                  <a:pt x="85725" y="156878"/>
                  <a:pt x="87522" y="154746"/>
                  <a:pt x="90038" y="154746"/>
                </a:cubicBezTo>
                <a:lnTo>
                  <a:pt x="179537" y="154746"/>
                </a:lnTo>
                <a:lnTo>
                  <a:pt x="179537" y="147637"/>
                </a:lnTo>
                <a:close/>
                <a:moveTo>
                  <a:pt x="231286" y="111369"/>
                </a:moveTo>
                <a:cubicBezTo>
                  <a:pt x="233118" y="109537"/>
                  <a:pt x="236415" y="109537"/>
                  <a:pt x="238247" y="111369"/>
                </a:cubicBezTo>
                <a:cubicBezTo>
                  <a:pt x="238613" y="112102"/>
                  <a:pt x="239346" y="113567"/>
                  <a:pt x="239346" y="114300"/>
                </a:cubicBezTo>
                <a:cubicBezTo>
                  <a:pt x="239346" y="115399"/>
                  <a:pt x="238613" y="116864"/>
                  <a:pt x="238247" y="117597"/>
                </a:cubicBezTo>
                <a:cubicBezTo>
                  <a:pt x="236781" y="118330"/>
                  <a:pt x="236049" y="118696"/>
                  <a:pt x="234583" y="118696"/>
                </a:cubicBezTo>
                <a:cubicBezTo>
                  <a:pt x="233484" y="118696"/>
                  <a:pt x="232751" y="118330"/>
                  <a:pt x="231286" y="117597"/>
                </a:cubicBezTo>
                <a:cubicBezTo>
                  <a:pt x="230920" y="116864"/>
                  <a:pt x="230187" y="115399"/>
                  <a:pt x="230187" y="114300"/>
                </a:cubicBezTo>
                <a:cubicBezTo>
                  <a:pt x="230187" y="113567"/>
                  <a:pt x="230920" y="112102"/>
                  <a:pt x="231286" y="111369"/>
                </a:cubicBezTo>
                <a:close/>
                <a:moveTo>
                  <a:pt x="185674" y="111369"/>
                </a:moveTo>
                <a:cubicBezTo>
                  <a:pt x="187198" y="109537"/>
                  <a:pt x="190246" y="109537"/>
                  <a:pt x="192151" y="111369"/>
                </a:cubicBezTo>
                <a:cubicBezTo>
                  <a:pt x="192913" y="112102"/>
                  <a:pt x="193294" y="113567"/>
                  <a:pt x="193294" y="114300"/>
                </a:cubicBezTo>
                <a:cubicBezTo>
                  <a:pt x="193294" y="115399"/>
                  <a:pt x="192913" y="116864"/>
                  <a:pt x="192151" y="117597"/>
                </a:cubicBezTo>
                <a:cubicBezTo>
                  <a:pt x="191008" y="118330"/>
                  <a:pt x="189865" y="118696"/>
                  <a:pt x="189103" y="118696"/>
                </a:cubicBezTo>
                <a:cubicBezTo>
                  <a:pt x="187579" y="118696"/>
                  <a:pt x="186436" y="118330"/>
                  <a:pt x="185674" y="117597"/>
                </a:cubicBezTo>
                <a:cubicBezTo>
                  <a:pt x="184531" y="116864"/>
                  <a:pt x="184150" y="115399"/>
                  <a:pt x="184150" y="114300"/>
                </a:cubicBezTo>
                <a:cubicBezTo>
                  <a:pt x="184150" y="113567"/>
                  <a:pt x="184531" y="112102"/>
                  <a:pt x="185674" y="111369"/>
                </a:cubicBezTo>
                <a:close/>
                <a:moveTo>
                  <a:pt x="211600" y="109537"/>
                </a:moveTo>
                <a:cubicBezTo>
                  <a:pt x="213915" y="109537"/>
                  <a:pt x="215569" y="111823"/>
                  <a:pt x="215569" y="114109"/>
                </a:cubicBezTo>
                <a:cubicBezTo>
                  <a:pt x="215569" y="117157"/>
                  <a:pt x="213915" y="118681"/>
                  <a:pt x="211600" y="118681"/>
                </a:cubicBezTo>
                <a:cubicBezTo>
                  <a:pt x="209285" y="118681"/>
                  <a:pt x="207962" y="117157"/>
                  <a:pt x="207962" y="114109"/>
                </a:cubicBezTo>
                <a:cubicBezTo>
                  <a:pt x="207962" y="111823"/>
                  <a:pt x="209285" y="109537"/>
                  <a:pt x="211600" y="109537"/>
                </a:cubicBezTo>
                <a:close/>
                <a:moveTo>
                  <a:pt x="154277" y="92075"/>
                </a:moveTo>
                <a:lnTo>
                  <a:pt x="269585" y="92075"/>
                </a:lnTo>
                <a:cubicBezTo>
                  <a:pt x="278566" y="92075"/>
                  <a:pt x="285391" y="99261"/>
                  <a:pt x="285391" y="108244"/>
                </a:cubicBezTo>
                <a:lnTo>
                  <a:pt x="285391" y="269221"/>
                </a:lnTo>
                <a:cubicBezTo>
                  <a:pt x="285391" y="278204"/>
                  <a:pt x="278566" y="285391"/>
                  <a:pt x="269585" y="285391"/>
                </a:cubicBezTo>
                <a:lnTo>
                  <a:pt x="154277" y="285391"/>
                </a:lnTo>
                <a:cubicBezTo>
                  <a:pt x="145655" y="285391"/>
                  <a:pt x="138112" y="278204"/>
                  <a:pt x="138112" y="269221"/>
                </a:cubicBezTo>
                <a:lnTo>
                  <a:pt x="138112" y="212089"/>
                </a:lnTo>
                <a:cubicBezTo>
                  <a:pt x="138112" y="209574"/>
                  <a:pt x="140267" y="207418"/>
                  <a:pt x="142782" y="207418"/>
                </a:cubicBezTo>
                <a:cubicBezTo>
                  <a:pt x="144937" y="207418"/>
                  <a:pt x="146733" y="209574"/>
                  <a:pt x="146733" y="212089"/>
                </a:cubicBezTo>
                <a:lnTo>
                  <a:pt x="146733" y="241913"/>
                </a:lnTo>
                <a:lnTo>
                  <a:pt x="276770" y="241913"/>
                </a:lnTo>
                <a:lnTo>
                  <a:pt x="276770" y="108244"/>
                </a:lnTo>
                <a:cubicBezTo>
                  <a:pt x="276770" y="104292"/>
                  <a:pt x="273537" y="101058"/>
                  <a:pt x="269585" y="101058"/>
                </a:cubicBezTo>
                <a:lnTo>
                  <a:pt x="154277" y="101058"/>
                </a:lnTo>
                <a:cubicBezTo>
                  <a:pt x="150325" y="101058"/>
                  <a:pt x="146733" y="104292"/>
                  <a:pt x="146733" y="108244"/>
                </a:cubicBezTo>
                <a:lnTo>
                  <a:pt x="146733" y="142380"/>
                </a:lnTo>
                <a:cubicBezTo>
                  <a:pt x="146733" y="145255"/>
                  <a:pt x="144937" y="147052"/>
                  <a:pt x="142782" y="147052"/>
                </a:cubicBezTo>
                <a:cubicBezTo>
                  <a:pt x="140267" y="147052"/>
                  <a:pt x="138112" y="145255"/>
                  <a:pt x="138112" y="142380"/>
                </a:cubicBezTo>
                <a:lnTo>
                  <a:pt x="138112" y="108244"/>
                </a:lnTo>
                <a:cubicBezTo>
                  <a:pt x="138112" y="99261"/>
                  <a:pt x="145655" y="92075"/>
                  <a:pt x="154277" y="92075"/>
                </a:cubicBezTo>
                <a:close/>
                <a:moveTo>
                  <a:pt x="113933" y="17462"/>
                </a:moveTo>
                <a:cubicBezTo>
                  <a:pt x="116498" y="17462"/>
                  <a:pt x="118696" y="18785"/>
                  <a:pt x="118696" y="21100"/>
                </a:cubicBezTo>
                <a:cubicBezTo>
                  <a:pt x="118696" y="23415"/>
                  <a:pt x="116498" y="25069"/>
                  <a:pt x="113933" y="25069"/>
                </a:cubicBezTo>
                <a:cubicBezTo>
                  <a:pt x="111369" y="25069"/>
                  <a:pt x="109537" y="23415"/>
                  <a:pt x="109537" y="21100"/>
                </a:cubicBezTo>
                <a:cubicBezTo>
                  <a:pt x="109537" y="18785"/>
                  <a:pt x="111369" y="17462"/>
                  <a:pt x="113933" y="17462"/>
                </a:cubicBezTo>
                <a:close/>
                <a:moveTo>
                  <a:pt x="16534" y="9024"/>
                </a:moveTo>
                <a:cubicBezTo>
                  <a:pt x="12221" y="9024"/>
                  <a:pt x="8986" y="11912"/>
                  <a:pt x="8986" y="15883"/>
                </a:cubicBezTo>
                <a:lnTo>
                  <a:pt x="8986" y="35014"/>
                </a:lnTo>
                <a:lnTo>
                  <a:pt x="219614" y="35014"/>
                </a:lnTo>
                <a:lnTo>
                  <a:pt x="219614" y="15883"/>
                </a:lnTo>
                <a:cubicBezTo>
                  <a:pt x="219614" y="11912"/>
                  <a:pt x="216379" y="9024"/>
                  <a:pt x="212425" y="9024"/>
                </a:cubicBezTo>
                <a:lnTo>
                  <a:pt x="16534" y="9024"/>
                </a:lnTo>
                <a:close/>
                <a:moveTo>
                  <a:pt x="16534" y="0"/>
                </a:moveTo>
                <a:lnTo>
                  <a:pt x="212425" y="0"/>
                </a:lnTo>
                <a:cubicBezTo>
                  <a:pt x="221411" y="0"/>
                  <a:pt x="228240" y="6858"/>
                  <a:pt x="228240" y="15883"/>
                </a:cubicBezTo>
                <a:lnTo>
                  <a:pt x="228240" y="79775"/>
                </a:lnTo>
                <a:cubicBezTo>
                  <a:pt x="228240" y="81941"/>
                  <a:pt x="226803" y="84107"/>
                  <a:pt x="224287" y="84107"/>
                </a:cubicBezTo>
                <a:cubicBezTo>
                  <a:pt x="221771" y="84107"/>
                  <a:pt x="219614" y="81941"/>
                  <a:pt x="219614" y="79775"/>
                </a:cubicBezTo>
                <a:lnTo>
                  <a:pt x="219614" y="43678"/>
                </a:lnTo>
                <a:lnTo>
                  <a:pt x="8986" y="43678"/>
                </a:lnTo>
                <a:lnTo>
                  <a:pt x="8986" y="243298"/>
                </a:lnTo>
                <a:lnTo>
                  <a:pt x="126161" y="243298"/>
                </a:lnTo>
                <a:cubicBezTo>
                  <a:pt x="128318" y="243298"/>
                  <a:pt x="130115" y="245464"/>
                  <a:pt x="130115" y="247991"/>
                </a:cubicBezTo>
                <a:cubicBezTo>
                  <a:pt x="130115" y="250518"/>
                  <a:pt x="128318" y="252323"/>
                  <a:pt x="126161" y="252323"/>
                </a:cubicBezTo>
                <a:lnTo>
                  <a:pt x="8986" y="252323"/>
                </a:lnTo>
                <a:lnTo>
                  <a:pt x="8986" y="270732"/>
                </a:lnTo>
                <a:cubicBezTo>
                  <a:pt x="8986" y="274703"/>
                  <a:pt x="12221" y="278674"/>
                  <a:pt x="16534" y="278674"/>
                </a:cubicBezTo>
                <a:lnTo>
                  <a:pt x="126161" y="278674"/>
                </a:lnTo>
                <a:cubicBezTo>
                  <a:pt x="128318" y="278674"/>
                  <a:pt x="130115" y="280118"/>
                  <a:pt x="130115" y="282645"/>
                </a:cubicBezTo>
                <a:cubicBezTo>
                  <a:pt x="130115" y="285171"/>
                  <a:pt x="128318" y="286976"/>
                  <a:pt x="126161" y="286976"/>
                </a:cubicBezTo>
                <a:lnTo>
                  <a:pt x="16534" y="286976"/>
                </a:lnTo>
                <a:cubicBezTo>
                  <a:pt x="7548" y="286976"/>
                  <a:pt x="0" y="279757"/>
                  <a:pt x="0" y="270732"/>
                </a:cubicBezTo>
                <a:lnTo>
                  <a:pt x="0" y="15883"/>
                </a:lnTo>
                <a:cubicBezTo>
                  <a:pt x="0" y="6858"/>
                  <a:pt x="7548" y="0"/>
                  <a:pt x="16534" y="0"/>
                </a:cubicBezTo>
                <a:close/>
              </a:path>
            </a:pathLst>
          </a:custGeom>
          <a:solidFill>
            <a:schemeClr val="accent2"/>
          </a:solidFill>
          <a:ln>
            <a:noFill/>
          </a:ln>
          <a:effectLst/>
        </p:spPr>
        <p:txBody>
          <a:bodyPr anchor="ctr"/>
          <a:lstStyle/>
          <a:p>
            <a:endParaRPr lang="en-US" sz="900" dirty="0">
              <a:latin typeface="Roboto Light" panose="02000000000000000000" pitchFamily="2" charset="0"/>
            </a:endParaRPr>
          </a:p>
        </p:txBody>
      </p:sp>
      <p:sp>
        <p:nvSpPr>
          <p:cNvPr id="22" name="Freeform 1046">
            <a:extLst>
              <a:ext uri="{FF2B5EF4-FFF2-40B4-BE49-F238E27FC236}">
                <a16:creationId xmlns:a16="http://schemas.microsoft.com/office/drawing/2014/main" id="{135B6899-23A7-1244-92B7-7D4A3D691F16}"/>
              </a:ext>
            </a:extLst>
          </p:cNvPr>
          <p:cNvSpPr>
            <a:spLocks noChangeAspect="1" noChangeArrowheads="1"/>
          </p:cNvSpPr>
          <p:nvPr/>
        </p:nvSpPr>
        <p:spPr bwMode="auto">
          <a:xfrm>
            <a:off x="762000" y="5464318"/>
            <a:ext cx="469009" cy="540703"/>
          </a:xfrm>
          <a:custGeom>
            <a:avLst/>
            <a:gdLst>
              <a:gd name="T0" fmla="*/ 103847 w 248879"/>
              <a:gd name="T1" fmla="*/ 121257 h 286977"/>
              <a:gd name="T2" fmla="*/ 103847 w 248879"/>
              <a:gd name="T3" fmla="*/ 130446 h 286977"/>
              <a:gd name="T4" fmla="*/ 35127 w 248879"/>
              <a:gd name="T5" fmla="*/ 126235 h 286977"/>
              <a:gd name="T6" fmla="*/ 169768 w 248879"/>
              <a:gd name="T7" fmla="*/ 89745 h 286977"/>
              <a:gd name="T8" fmla="*/ 165795 w 248879"/>
              <a:gd name="T9" fmla="*/ 170447 h 286977"/>
              <a:gd name="T10" fmla="*/ 89219 w 248879"/>
              <a:gd name="T11" fmla="*/ 242461 h 286977"/>
              <a:gd name="T12" fmla="*/ 167963 w 248879"/>
              <a:gd name="T13" fmla="*/ 243185 h 286977"/>
              <a:gd name="T14" fmla="*/ 212391 w 248879"/>
              <a:gd name="T15" fmla="*/ 247166 h 286977"/>
              <a:gd name="T16" fmla="*/ 241289 w 248879"/>
              <a:gd name="T17" fmla="*/ 242461 h 286977"/>
              <a:gd name="T18" fmla="*/ 169768 w 248879"/>
              <a:gd name="T19" fmla="*/ 89745 h 286977"/>
              <a:gd name="T20" fmla="*/ 132546 w 248879"/>
              <a:gd name="T21" fmla="*/ 79775 h 286977"/>
              <a:gd name="T22" fmla="*/ 132546 w 248879"/>
              <a:gd name="T23" fmla="*/ 88963 h 286977"/>
              <a:gd name="T24" fmla="*/ 83027 w 248879"/>
              <a:gd name="T25" fmla="*/ 84369 h 286977"/>
              <a:gd name="T26" fmla="*/ 39882 w 248879"/>
              <a:gd name="T27" fmla="*/ 79775 h 286977"/>
              <a:gd name="T28" fmla="*/ 69888 w 248879"/>
              <a:gd name="T29" fmla="*/ 84369 h 286977"/>
              <a:gd name="T30" fmla="*/ 39882 w 248879"/>
              <a:gd name="T31" fmla="*/ 88963 h 286977"/>
              <a:gd name="T32" fmla="*/ 39882 w 248879"/>
              <a:gd name="T33" fmla="*/ 79775 h 286977"/>
              <a:gd name="T34" fmla="*/ 132619 w 248879"/>
              <a:gd name="T35" fmla="*/ 39887 h 286977"/>
              <a:gd name="T36" fmla="*/ 132619 w 248879"/>
              <a:gd name="T37" fmla="*/ 49075 h 286977"/>
              <a:gd name="T38" fmla="*/ 106978 w 248879"/>
              <a:gd name="T39" fmla="*/ 44483 h 286977"/>
              <a:gd name="T40" fmla="*/ 39896 w 248879"/>
              <a:gd name="T41" fmla="*/ 39887 h 286977"/>
              <a:gd name="T42" fmla="*/ 93838 w 248879"/>
              <a:gd name="T43" fmla="*/ 44483 h 286977"/>
              <a:gd name="T44" fmla="*/ 39896 w 248879"/>
              <a:gd name="T45" fmla="*/ 49075 h 286977"/>
              <a:gd name="T46" fmla="*/ 39896 w 248879"/>
              <a:gd name="T47" fmla="*/ 39887 h 286977"/>
              <a:gd name="T48" fmla="*/ 8667 w 248879"/>
              <a:gd name="T49" fmla="*/ 161399 h 286977"/>
              <a:gd name="T50" fmla="*/ 38288 w 248879"/>
              <a:gd name="T51" fmla="*/ 166104 h 286977"/>
              <a:gd name="T52" fmla="*/ 82355 w 248879"/>
              <a:gd name="T53" fmla="*/ 162847 h 286977"/>
              <a:gd name="T54" fmla="*/ 161099 w 248879"/>
              <a:gd name="T55" fmla="*/ 161399 h 286977"/>
              <a:gd name="T56" fmla="*/ 8667 w 248879"/>
              <a:gd name="T57" fmla="*/ 9046 h 286977"/>
              <a:gd name="T58" fmla="*/ 165795 w 248879"/>
              <a:gd name="T59" fmla="*/ 0 h 286977"/>
              <a:gd name="T60" fmla="*/ 169768 w 248879"/>
              <a:gd name="T61" fmla="*/ 81061 h 286977"/>
              <a:gd name="T62" fmla="*/ 250319 w 248879"/>
              <a:gd name="T63" fmla="*/ 85405 h 286977"/>
              <a:gd name="T64" fmla="*/ 246344 w 248879"/>
              <a:gd name="T65" fmla="*/ 251146 h 286977"/>
              <a:gd name="T66" fmla="*/ 221421 w 248879"/>
              <a:gd name="T67" fmla="*/ 283354 h 286977"/>
              <a:gd name="T68" fmla="*/ 216726 w 248879"/>
              <a:gd name="T69" fmla="*/ 288419 h 286977"/>
              <a:gd name="T70" fmla="*/ 163989 w 248879"/>
              <a:gd name="T71" fmla="*/ 251146 h 286977"/>
              <a:gd name="T72" fmla="*/ 80188 w 248879"/>
              <a:gd name="T73" fmla="*/ 247166 h 286977"/>
              <a:gd name="T74" fmla="*/ 36121 w 248879"/>
              <a:gd name="T75" fmla="*/ 206635 h 286977"/>
              <a:gd name="T76" fmla="*/ 31424 w 248879"/>
              <a:gd name="T77" fmla="*/ 206996 h 286977"/>
              <a:gd name="T78" fmla="*/ 29258 w 248879"/>
              <a:gd name="T79" fmla="*/ 170447 h 286977"/>
              <a:gd name="T80" fmla="*/ 0 w 248879"/>
              <a:gd name="T81" fmla="*/ 166104 h 286977"/>
              <a:gd name="T82" fmla="*/ 4334 w 248879"/>
              <a:gd name="T83" fmla="*/ 0 h 28697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48879" h="286977">
                <a:moveTo>
                  <a:pt x="39625" y="120650"/>
                </a:moveTo>
                <a:lnTo>
                  <a:pt x="103250" y="120650"/>
                </a:lnTo>
                <a:cubicBezTo>
                  <a:pt x="105781" y="120650"/>
                  <a:pt x="107589" y="122936"/>
                  <a:pt x="107589" y="125603"/>
                </a:cubicBezTo>
                <a:cubicBezTo>
                  <a:pt x="107589" y="127889"/>
                  <a:pt x="105781" y="129794"/>
                  <a:pt x="103250" y="129794"/>
                </a:cubicBezTo>
                <a:lnTo>
                  <a:pt x="39625" y="129794"/>
                </a:lnTo>
                <a:cubicBezTo>
                  <a:pt x="37094" y="129794"/>
                  <a:pt x="34925" y="127889"/>
                  <a:pt x="34925" y="125603"/>
                </a:cubicBezTo>
                <a:cubicBezTo>
                  <a:pt x="34925" y="122936"/>
                  <a:pt x="37094" y="120650"/>
                  <a:pt x="39625" y="120650"/>
                </a:cubicBezTo>
                <a:close/>
                <a:moveTo>
                  <a:pt x="168792" y="89297"/>
                </a:moveTo>
                <a:lnTo>
                  <a:pt x="168792" y="165273"/>
                </a:lnTo>
                <a:cubicBezTo>
                  <a:pt x="168792" y="167433"/>
                  <a:pt x="166638" y="169594"/>
                  <a:pt x="164842" y="169594"/>
                </a:cubicBezTo>
                <a:lnTo>
                  <a:pt x="88706" y="169594"/>
                </a:lnTo>
                <a:lnTo>
                  <a:pt x="88706" y="241248"/>
                </a:lnTo>
                <a:lnTo>
                  <a:pt x="164842" y="241248"/>
                </a:lnTo>
                <a:cubicBezTo>
                  <a:pt x="165560" y="241248"/>
                  <a:pt x="166278" y="241608"/>
                  <a:pt x="166997" y="241968"/>
                </a:cubicBezTo>
                <a:lnTo>
                  <a:pt x="211170" y="274015"/>
                </a:lnTo>
                <a:lnTo>
                  <a:pt x="211170" y="245929"/>
                </a:lnTo>
                <a:cubicBezTo>
                  <a:pt x="211170" y="243409"/>
                  <a:pt x="212966" y="241248"/>
                  <a:pt x="215480" y="241248"/>
                </a:cubicBezTo>
                <a:lnTo>
                  <a:pt x="239901" y="241248"/>
                </a:lnTo>
                <a:lnTo>
                  <a:pt x="239901" y="89297"/>
                </a:lnTo>
                <a:lnTo>
                  <a:pt x="168792" y="89297"/>
                </a:lnTo>
                <a:close/>
                <a:moveTo>
                  <a:pt x="86926" y="79375"/>
                </a:moveTo>
                <a:lnTo>
                  <a:pt x="131784" y="79375"/>
                </a:lnTo>
                <a:cubicBezTo>
                  <a:pt x="133972" y="79375"/>
                  <a:pt x="136160" y="81280"/>
                  <a:pt x="136160" y="83947"/>
                </a:cubicBezTo>
                <a:cubicBezTo>
                  <a:pt x="136160" y="86233"/>
                  <a:pt x="133972" y="88519"/>
                  <a:pt x="131784" y="88519"/>
                </a:cubicBezTo>
                <a:lnTo>
                  <a:pt x="86926" y="88519"/>
                </a:lnTo>
                <a:cubicBezTo>
                  <a:pt x="84738" y="88519"/>
                  <a:pt x="82550" y="86233"/>
                  <a:pt x="82550" y="83947"/>
                </a:cubicBezTo>
                <a:cubicBezTo>
                  <a:pt x="82550" y="81280"/>
                  <a:pt x="84738" y="79375"/>
                  <a:pt x="86926" y="79375"/>
                </a:cubicBezTo>
                <a:close/>
                <a:moveTo>
                  <a:pt x="39654" y="79375"/>
                </a:moveTo>
                <a:lnTo>
                  <a:pt x="65121" y="79375"/>
                </a:lnTo>
                <a:cubicBezTo>
                  <a:pt x="67667" y="79375"/>
                  <a:pt x="69486" y="81280"/>
                  <a:pt x="69486" y="83947"/>
                </a:cubicBezTo>
                <a:cubicBezTo>
                  <a:pt x="69486" y="86233"/>
                  <a:pt x="67667" y="88519"/>
                  <a:pt x="65121" y="88519"/>
                </a:cubicBezTo>
                <a:lnTo>
                  <a:pt x="39654" y="88519"/>
                </a:lnTo>
                <a:cubicBezTo>
                  <a:pt x="37108" y="88519"/>
                  <a:pt x="34925" y="86233"/>
                  <a:pt x="34925" y="83947"/>
                </a:cubicBezTo>
                <a:cubicBezTo>
                  <a:pt x="34925" y="81280"/>
                  <a:pt x="37108" y="79375"/>
                  <a:pt x="39654" y="79375"/>
                </a:cubicBezTo>
                <a:close/>
                <a:moveTo>
                  <a:pt x="111031" y="39687"/>
                </a:moveTo>
                <a:lnTo>
                  <a:pt x="131857" y="39687"/>
                </a:lnTo>
                <a:cubicBezTo>
                  <a:pt x="134012" y="39687"/>
                  <a:pt x="136166" y="41592"/>
                  <a:pt x="136166" y="44259"/>
                </a:cubicBezTo>
                <a:cubicBezTo>
                  <a:pt x="136166" y="46545"/>
                  <a:pt x="134012" y="48831"/>
                  <a:pt x="131857" y="48831"/>
                </a:cubicBezTo>
                <a:lnTo>
                  <a:pt x="111031" y="48831"/>
                </a:lnTo>
                <a:cubicBezTo>
                  <a:pt x="108517" y="48831"/>
                  <a:pt x="106363" y="46545"/>
                  <a:pt x="106363" y="44259"/>
                </a:cubicBezTo>
                <a:cubicBezTo>
                  <a:pt x="106363" y="41592"/>
                  <a:pt x="108517" y="39687"/>
                  <a:pt x="111031" y="39687"/>
                </a:cubicBezTo>
                <a:close/>
                <a:moveTo>
                  <a:pt x="39668" y="39687"/>
                </a:moveTo>
                <a:lnTo>
                  <a:pt x="88555" y="39687"/>
                </a:lnTo>
                <a:cubicBezTo>
                  <a:pt x="91109" y="39687"/>
                  <a:pt x="93298" y="41592"/>
                  <a:pt x="93298" y="44259"/>
                </a:cubicBezTo>
                <a:cubicBezTo>
                  <a:pt x="93298" y="46545"/>
                  <a:pt x="91109" y="48831"/>
                  <a:pt x="88555" y="48831"/>
                </a:cubicBezTo>
                <a:lnTo>
                  <a:pt x="39668" y="48831"/>
                </a:lnTo>
                <a:cubicBezTo>
                  <a:pt x="37114" y="48831"/>
                  <a:pt x="34925" y="46545"/>
                  <a:pt x="34925" y="44259"/>
                </a:cubicBezTo>
                <a:cubicBezTo>
                  <a:pt x="34925" y="41592"/>
                  <a:pt x="37114" y="39687"/>
                  <a:pt x="39668" y="39687"/>
                </a:cubicBezTo>
                <a:close/>
                <a:moveTo>
                  <a:pt x="8619" y="9002"/>
                </a:moveTo>
                <a:lnTo>
                  <a:pt x="8619" y="160592"/>
                </a:lnTo>
                <a:lnTo>
                  <a:pt x="33399" y="160592"/>
                </a:lnTo>
                <a:cubicBezTo>
                  <a:pt x="35913" y="160592"/>
                  <a:pt x="38068" y="162753"/>
                  <a:pt x="38068" y="165273"/>
                </a:cubicBezTo>
                <a:lnTo>
                  <a:pt x="38068" y="193719"/>
                </a:lnTo>
                <a:lnTo>
                  <a:pt x="81882" y="162032"/>
                </a:lnTo>
                <a:cubicBezTo>
                  <a:pt x="82601" y="160952"/>
                  <a:pt x="83319" y="160592"/>
                  <a:pt x="84396" y="160592"/>
                </a:cubicBezTo>
                <a:lnTo>
                  <a:pt x="160173" y="160592"/>
                </a:lnTo>
                <a:lnTo>
                  <a:pt x="160173" y="9002"/>
                </a:lnTo>
                <a:lnTo>
                  <a:pt x="8619" y="9002"/>
                </a:lnTo>
                <a:close/>
                <a:moveTo>
                  <a:pt x="4310" y="0"/>
                </a:moveTo>
                <a:lnTo>
                  <a:pt x="164842" y="0"/>
                </a:lnTo>
                <a:cubicBezTo>
                  <a:pt x="166638" y="0"/>
                  <a:pt x="168792" y="2160"/>
                  <a:pt x="168792" y="4681"/>
                </a:cubicBezTo>
                <a:lnTo>
                  <a:pt x="168792" y="80656"/>
                </a:lnTo>
                <a:lnTo>
                  <a:pt x="244928" y="80656"/>
                </a:lnTo>
                <a:cubicBezTo>
                  <a:pt x="247083" y="80656"/>
                  <a:pt x="248879" y="82456"/>
                  <a:pt x="248879" y="84977"/>
                </a:cubicBezTo>
                <a:lnTo>
                  <a:pt x="248879" y="245929"/>
                </a:lnTo>
                <a:cubicBezTo>
                  <a:pt x="248879" y="247729"/>
                  <a:pt x="247083" y="249890"/>
                  <a:pt x="244928" y="249890"/>
                </a:cubicBezTo>
                <a:lnTo>
                  <a:pt x="220148" y="249890"/>
                </a:lnTo>
                <a:lnTo>
                  <a:pt x="220148" y="281936"/>
                </a:lnTo>
                <a:cubicBezTo>
                  <a:pt x="220148" y="283737"/>
                  <a:pt x="218712" y="285177"/>
                  <a:pt x="217634" y="286257"/>
                </a:cubicBezTo>
                <a:cubicBezTo>
                  <a:pt x="216557" y="286617"/>
                  <a:pt x="215839" y="286977"/>
                  <a:pt x="215480" y="286977"/>
                </a:cubicBezTo>
                <a:cubicBezTo>
                  <a:pt x="214761" y="286977"/>
                  <a:pt x="213325" y="286257"/>
                  <a:pt x="212966" y="285897"/>
                </a:cubicBezTo>
                <a:lnTo>
                  <a:pt x="163046" y="249890"/>
                </a:lnTo>
                <a:lnTo>
                  <a:pt x="84396" y="249890"/>
                </a:lnTo>
                <a:cubicBezTo>
                  <a:pt x="82241" y="249890"/>
                  <a:pt x="79727" y="247729"/>
                  <a:pt x="79727" y="245929"/>
                </a:cubicBezTo>
                <a:lnTo>
                  <a:pt x="79727" y="173555"/>
                </a:lnTo>
                <a:lnTo>
                  <a:pt x="35913" y="205601"/>
                </a:lnTo>
                <a:cubicBezTo>
                  <a:pt x="35554" y="205961"/>
                  <a:pt x="34118" y="206321"/>
                  <a:pt x="33399" y="206321"/>
                </a:cubicBezTo>
                <a:cubicBezTo>
                  <a:pt x="32681" y="206321"/>
                  <a:pt x="31963" y="205961"/>
                  <a:pt x="31244" y="205961"/>
                </a:cubicBezTo>
                <a:cubicBezTo>
                  <a:pt x="30167" y="205241"/>
                  <a:pt x="29090" y="203801"/>
                  <a:pt x="29090" y="201640"/>
                </a:cubicBezTo>
                <a:lnTo>
                  <a:pt x="29090" y="169594"/>
                </a:lnTo>
                <a:lnTo>
                  <a:pt x="4310" y="169594"/>
                </a:lnTo>
                <a:cubicBezTo>
                  <a:pt x="1796" y="169594"/>
                  <a:pt x="0" y="167433"/>
                  <a:pt x="0" y="165273"/>
                </a:cubicBezTo>
                <a:lnTo>
                  <a:pt x="0" y="4681"/>
                </a:lnTo>
                <a:cubicBezTo>
                  <a:pt x="0" y="2160"/>
                  <a:pt x="1796" y="0"/>
                  <a:pt x="4310" y="0"/>
                </a:cubicBezTo>
                <a:close/>
              </a:path>
            </a:pathLst>
          </a:custGeom>
          <a:solidFill>
            <a:schemeClr val="accent3"/>
          </a:solidFill>
          <a:ln>
            <a:noFill/>
          </a:ln>
          <a:effectLst/>
        </p:spPr>
        <p:txBody>
          <a:bodyPr anchor="ctr"/>
          <a:lstStyle/>
          <a:p>
            <a:endParaRPr lang="en-US" sz="900" dirty="0">
              <a:latin typeface="Roboto Light" panose="02000000000000000000" pitchFamily="2" charset="0"/>
            </a:endParaRPr>
          </a:p>
        </p:txBody>
      </p:sp>
      <p:sp>
        <p:nvSpPr>
          <p:cNvPr id="23" name="TextBox 22">
            <a:extLst>
              <a:ext uri="{FF2B5EF4-FFF2-40B4-BE49-F238E27FC236}">
                <a16:creationId xmlns:a16="http://schemas.microsoft.com/office/drawing/2014/main" id="{ED1C4F22-20B4-2441-9F02-16B0E60442F6}"/>
              </a:ext>
            </a:extLst>
          </p:cNvPr>
          <p:cNvSpPr txBox="1"/>
          <p:nvPr/>
        </p:nvSpPr>
        <p:spPr>
          <a:xfrm>
            <a:off x="1493523" y="3022132"/>
            <a:ext cx="841897"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TITLE 01</a:t>
            </a:r>
          </a:p>
        </p:txBody>
      </p:sp>
      <p:sp>
        <p:nvSpPr>
          <p:cNvPr id="24" name="Subtitle 2">
            <a:extLst>
              <a:ext uri="{FF2B5EF4-FFF2-40B4-BE49-F238E27FC236}">
                <a16:creationId xmlns:a16="http://schemas.microsoft.com/office/drawing/2014/main" id="{4565C0B1-639D-8849-B32A-32DA56B407AE}"/>
              </a:ext>
            </a:extLst>
          </p:cNvPr>
          <p:cNvSpPr txBox="1">
            <a:spLocks/>
          </p:cNvSpPr>
          <p:nvPr/>
        </p:nvSpPr>
        <p:spPr>
          <a:xfrm>
            <a:off x="1438249" y="3363002"/>
            <a:ext cx="2373339" cy="577885"/>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Lato Light" panose="020F0502020204030203" pitchFamily="34" charset="0"/>
                <a:cs typeface="Mukta ExtraLight" panose="020B0000000000000000" pitchFamily="34" charset="77"/>
              </a:rPr>
              <a:t>Green marketing is a practice whereby companies seek to.</a:t>
            </a:r>
          </a:p>
        </p:txBody>
      </p:sp>
      <p:sp>
        <p:nvSpPr>
          <p:cNvPr id="25" name="TextBox 24">
            <a:extLst>
              <a:ext uri="{FF2B5EF4-FFF2-40B4-BE49-F238E27FC236}">
                <a16:creationId xmlns:a16="http://schemas.microsoft.com/office/drawing/2014/main" id="{04D0FC56-4AED-6A4B-8439-4DFF77E42B0F}"/>
              </a:ext>
            </a:extLst>
          </p:cNvPr>
          <p:cNvSpPr txBox="1"/>
          <p:nvPr/>
        </p:nvSpPr>
        <p:spPr>
          <a:xfrm>
            <a:off x="1493523" y="4148199"/>
            <a:ext cx="859531"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TITLE 02</a:t>
            </a:r>
          </a:p>
        </p:txBody>
      </p:sp>
      <p:sp>
        <p:nvSpPr>
          <p:cNvPr id="26" name="Subtitle 2">
            <a:extLst>
              <a:ext uri="{FF2B5EF4-FFF2-40B4-BE49-F238E27FC236}">
                <a16:creationId xmlns:a16="http://schemas.microsoft.com/office/drawing/2014/main" id="{4078BD28-72C5-1C42-A903-06428E4ED6EA}"/>
              </a:ext>
            </a:extLst>
          </p:cNvPr>
          <p:cNvSpPr txBox="1">
            <a:spLocks/>
          </p:cNvSpPr>
          <p:nvPr/>
        </p:nvSpPr>
        <p:spPr>
          <a:xfrm>
            <a:off x="1438249" y="4489069"/>
            <a:ext cx="2373339" cy="577885"/>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Lato Light" panose="020F0502020204030203" pitchFamily="34" charset="0"/>
                <a:cs typeface="Mukta ExtraLight" panose="020B0000000000000000" pitchFamily="34" charset="77"/>
              </a:rPr>
              <a:t>Green marketing is a practice whereby companies seek to.</a:t>
            </a:r>
          </a:p>
        </p:txBody>
      </p:sp>
      <p:sp>
        <p:nvSpPr>
          <p:cNvPr id="27" name="TextBox 26">
            <a:extLst>
              <a:ext uri="{FF2B5EF4-FFF2-40B4-BE49-F238E27FC236}">
                <a16:creationId xmlns:a16="http://schemas.microsoft.com/office/drawing/2014/main" id="{5DA721FE-7F09-3E4C-9546-DBC8C45D2DF0}"/>
              </a:ext>
            </a:extLst>
          </p:cNvPr>
          <p:cNvSpPr txBox="1"/>
          <p:nvPr/>
        </p:nvSpPr>
        <p:spPr>
          <a:xfrm>
            <a:off x="1481966" y="5274265"/>
            <a:ext cx="859531" cy="353943"/>
          </a:xfrm>
          <a:prstGeom prst="rect">
            <a:avLst/>
          </a:prstGeom>
          <a:noFill/>
        </p:spPr>
        <p:txBody>
          <a:bodyPr wrap="none" rtlCol="0" anchor="ctr" anchorCtr="0">
            <a:spAutoFit/>
          </a:bodyPr>
          <a:lstStyle/>
          <a:p>
            <a:r>
              <a:rPr lang="en-US" sz="1700" dirty="0">
                <a:solidFill>
                  <a:schemeClr val="tx2"/>
                </a:solidFill>
                <a:latin typeface="Oswald" panose="02000503000000000000" pitchFamily="2" charset="77"/>
                <a:ea typeface="League Spartan" charset="0"/>
                <a:cs typeface="Poppins" pitchFamily="2" charset="77"/>
              </a:rPr>
              <a:t>TITLE 03</a:t>
            </a:r>
          </a:p>
        </p:txBody>
      </p:sp>
      <p:sp>
        <p:nvSpPr>
          <p:cNvPr id="28" name="Subtitle 2">
            <a:extLst>
              <a:ext uri="{FF2B5EF4-FFF2-40B4-BE49-F238E27FC236}">
                <a16:creationId xmlns:a16="http://schemas.microsoft.com/office/drawing/2014/main" id="{E2202497-76C6-E14A-BC11-75D9F5732B44}"/>
              </a:ext>
            </a:extLst>
          </p:cNvPr>
          <p:cNvSpPr txBox="1">
            <a:spLocks/>
          </p:cNvSpPr>
          <p:nvPr/>
        </p:nvSpPr>
        <p:spPr>
          <a:xfrm>
            <a:off x="1426692" y="5615135"/>
            <a:ext cx="2373339" cy="577885"/>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Lato Light" panose="020F0502020204030203" pitchFamily="34" charset="0"/>
                <a:cs typeface="Mukta ExtraLight" panose="020B0000000000000000" pitchFamily="34" charset="77"/>
              </a:rPr>
              <a:t>Green marketing is a practice whereby companies seek to.</a:t>
            </a:r>
          </a:p>
        </p:txBody>
      </p:sp>
      <p:sp>
        <p:nvSpPr>
          <p:cNvPr id="29" name="Subtitle 2">
            <a:extLst>
              <a:ext uri="{FF2B5EF4-FFF2-40B4-BE49-F238E27FC236}">
                <a16:creationId xmlns:a16="http://schemas.microsoft.com/office/drawing/2014/main" id="{A627B789-DA2F-E24C-93FB-FFBAC43B798A}"/>
              </a:ext>
            </a:extLst>
          </p:cNvPr>
          <p:cNvSpPr txBox="1">
            <a:spLocks/>
          </p:cNvSpPr>
          <p:nvPr/>
        </p:nvSpPr>
        <p:spPr>
          <a:xfrm>
            <a:off x="691533" y="1616174"/>
            <a:ext cx="3120055" cy="1065198"/>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Tree>
    <p:extLst>
      <p:ext uri="{BB962C8B-B14F-4D97-AF65-F5344CB8AC3E}">
        <p14:creationId xmlns:p14="http://schemas.microsoft.com/office/powerpoint/2010/main" val="1729761815"/>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Shape 37458">
            <a:extLst>
              <a:ext uri="{FF2B5EF4-FFF2-40B4-BE49-F238E27FC236}">
                <a16:creationId xmlns:a16="http://schemas.microsoft.com/office/drawing/2014/main" id="{D094E253-F3F4-8745-86C4-493077940656}"/>
              </a:ext>
            </a:extLst>
          </p:cNvPr>
          <p:cNvSpPr/>
          <p:nvPr/>
        </p:nvSpPr>
        <p:spPr>
          <a:xfrm flipH="1">
            <a:off x="1695683" y="2870247"/>
            <a:ext cx="2396453" cy="1904919"/>
          </a:xfrm>
          <a:custGeom>
            <a:avLst/>
            <a:gdLst/>
            <a:ahLst/>
            <a:cxnLst>
              <a:cxn ang="0">
                <a:pos x="wd2" y="hd2"/>
              </a:cxn>
              <a:cxn ang="5400000">
                <a:pos x="wd2" y="hd2"/>
              </a:cxn>
              <a:cxn ang="10800000">
                <a:pos x="wd2" y="hd2"/>
              </a:cxn>
              <a:cxn ang="16200000">
                <a:pos x="wd2" y="hd2"/>
              </a:cxn>
            </a:cxnLst>
            <a:rect l="0" t="0" r="r" b="b"/>
            <a:pathLst>
              <a:path w="21600" h="21600" extrusionOk="0">
                <a:moveTo>
                  <a:pt x="15692" y="0"/>
                </a:moveTo>
                <a:lnTo>
                  <a:pt x="0" y="21600"/>
                </a:lnTo>
                <a:lnTo>
                  <a:pt x="11810" y="21600"/>
                </a:lnTo>
                <a:lnTo>
                  <a:pt x="21600" y="8126"/>
                </a:lnTo>
                <a:lnTo>
                  <a:pt x="15692" y="0"/>
                </a:lnTo>
                <a:close/>
              </a:path>
            </a:pathLst>
          </a:custGeom>
          <a:solidFill>
            <a:schemeClr val="accent1">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8" name="Shape 37459">
            <a:extLst>
              <a:ext uri="{FF2B5EF4-FFF2-40B4-BE49-F238E27FC236}">
                <a16:creationId xmlns:a16="http://schemas.microsoft.com/office/drawing/2014/main" id="{DCEDBCF2-0C6D-EA42-9B8D-75BAD8B08639}"/>
              </a:ext>
            </a:extLst>
          </p:cNvPr>
          <p:cNvSpPr/>
          <p:nvPr/>
        </p:nvSpPr>
        <p:spPr>
          <a:xfrm>
            <a:off x="2743112" y="2438630"/>
            <a:ext cx="3445422" cy="233657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8215" y="0"/>
                </a:lnTo>
                <a:lnTo>
                  <a:pt x="21600" y="21600"/>
                </a:lnTo>
                <a:lnTo>
                  <a:pt x="13385" y="21600"/>
                </a:lnTo>
                <a:lnTo>
                  <a:pt x="0" y="0"/>
                </a:lnTo>
                <a:close/>
              </a:path>
            </a:pathLst>
          </a:custGeom>
          <a:solidFill>
            <a:schemeClr val="accent2">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9" name="Shape 37460">
            <a:extLst>
              <a:ext uri="{FF2B5EF4-FFF2-40B4-BE49-F238E27FC236}">
                <a16:creationId xmlns:a16="http://schemas.microsoft.com/office/drawing/2014/main" id="{D707A868-97C6-6C4A-B905-55F9B435BD63}"/>
              </a:ext>
            </a:extLst>
          </p:cNvPr>
          <p:cNvSpPr/>
          <p:nvPr/>
        </p:nvSpPr>
        <p:spPr>
          <a:xfrm>
            <a:off x="7014596" y="2438630"/>
            <a:ext cx="3445423" cy="233657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8215" y="0"/>
                </a:lnTo>
                <a:lnTo>
                  <a:pt x="21600" y="21600"/>
                </a:lnTo>
                <a:lnTo>
                  <a:pt x="13385" y="21600"/>
                </a:lnTo>
                <a:lnTo>
                  <a:pt x="0" y="0"/>
                </a:lnTo>
                <a:close/>
              </a:path>
            </a:pathLst>
          </a:custGeom>
          <a:solidFill>
            <a:schemeClr val="accent4">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0" name="Shape 37461">
            <a:extLst>
              <a:ext uri="{FF2B5EF4-FFF2-40B4-BE49-F238E27FC236}">
                <a16:creationId xmlns:a16="http://schemas.microsoft.com/office/drawing/2014/main" id="{ED701FC4-1C3C-4845-AF8D-366745A852E7}"/>
              </a:ext>
            </a:extLst>
          </p:cNvPr>
          <p:cNvSpPr/>
          <p:nvPr/>
        </p:nvSpPr>
        <p:spPr>
          <a:xfrm>
            <a:off x="4918411" y="2438630"/>
            <a:ext cx="3445423" cy="233657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8215" y="0"/>
                </a:lnTo>
                <a:lnTo>
                  <a:pt x="21600" y="21600"/>
                </a:lnTo>
                <a:lnTo>
                  <a:pt x="13385" y="21600"/>
                </a:lnTo>
                <a:lnTo>
                  <a:pt x="0" y="0"/>
                </a:lnTo>
                <a:close/>
              </a:path>
            </a:pathLst>
          </a:custGeom>
          <a:solidFill>
            <a:schemeClr val="accent3">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1" name="Shape 37462">
            <a:extLst>
              <a:ext uri="{FF2B5EF4-FFF2-40B4-BE49-F238E27FC236}">
                <a16:creationId xmlns:a16="http://schemas.microsoft.com/office/drawing/2014/main" id="{2FFA7F68-2890-564A-8188-C426F9A25C58}"/>
              </a:ext>
            </a:extLst>
          </p:cNvPr>
          <p:cNvSpPr/>
          <p:nvPr/>
        </p:nvSpPr>
        <p:spPr>
          <a:xfrm flipH="1">
            <a:off x="7053415" y="2438630"/>
            <a:ext cx="3445422" cy="233657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8215" y="0"/>
                </a:lnTo>
                <a:lnTo>
                  <a:pt x="21600" y="21600"/>
                </a:lnTo>
                <a:lnTo>
                  <a:pt x="13385" y="21600"/>
                </a:lnTo>
                <a:lnTo>
                  <a:pt x="0" y="0"/>
                </a:lnTo>
                <a:close/>
              </a:path>
            </a:pathLst>
          </a:cu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2" name="Shape 37463">
            <a:extLst>
              <a:ext uri="{FF2B5EF4-FFF2-40B4-BE49-F238E27FC236}">
                <a16:creationId xmlns:a16="http://schemas.microsoft.com/office/drawing/2014/main" id="{6FA14858-7998-8145-BB9A-0DBBBA3F5B30}"/>
              </a:ext>
            </a:extLst>
          </p:cNvPr>
          <p:cNvSpPr/>
          <p:nvPr/>
        </p:nvSpPr>
        <p:spPr>
          <a:xfrm flipH="1">
            <a:off x="4879593" y="2438630"/>
            <a:ext cx="3445423" cy="233657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8215" y="0"/>
                </a:lnTo>
                <a:lnTo>
                  <a:pt x="21600" y="21600"/>
                </a:lnTo>
                <a:lnTo>
                  <a:pt x="13385" y="21600"/>
                </a:lnTo>
                <a:lnTo>
                  <a:pt x="0" y="0"/>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3" name="Shape 37464">
            <a:extLst>
              <a:ext uri="{FF2B5EF4-FFF2-40B4-BE49-F238E27FC236}">
                <a16:creationId xmlns:a16="http://schemas.microsoft.com/office/drawing/2014/main" id="{29713835-E54B-524F-A2CE-67F2F7A5A5B3}"/>
              </a:ext>
            </a:extLst>
          </p:cNvPr>
          <p:cNvSpPr/>
          <p:nvPr/>
        </p:nvSpPr>
        <p:spPr>
          <a:xfrm flipH="1">
            <a:off x="2783409" y="2438630"/>
            <a:ext cx="3445423" cy="233657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8215" y="0"/>
                </a:lnTo>
                <a:lnTo>
                  <a:pt x="21600" y="21600"/>
                </a:lnTo>
                <a:lnTo>
                  <a:pt x="13385" y="21600"/>
                </a:lnTo>
                <a:lnTo>
                  <a:pt x="0" y="0"/>
                </a:ln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4" name="Shape 37465">
            <a:extLst>
              <a:ext uri="{FF2B5EF4-FFF2-40B4-BE49-F238E27FC236}">
                <a16:creationId xmlns:a16="http://schemas.microsoft.com/office/drawing/2014/main" id="{7A4A507B-BC84-4A44-8EE2-869868B2A571}"/>
              </a:ext>
            </a:extLst>
          </p:cNvPr>
          <p:cNvSpPr/>
          <p:nvPr/>
        </p:nvSpPr>
        <p:spPr>
          <a:xfrm flipH="1">
            <a:off x="1693164" y="2438885"/>
            <a:ext cx="2360563" cy="186524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5602" y="21600"/>
                </a:lnTo>
                <a:lnTo>
                  <a:pt x="21600" y="13301"/>
                </a:lnTo>
                <a:lnTo>
                  <a:pt x="11990" y="0"/>
                </a:lnTo>
                <a:lnTo>
                  <a:pt x="0" y="0"/>
                </a:ln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5" name="Shape 37467">
            <a:extLst>
              <a:ext uri="{FF2B5EF4-FFF2-40B4-BE49-F238E27FC236}">
                <a16:creationId xmlns:a16="http://schemas.microsoft.com/office/drawing/2014/main" id="{FCC1F0C3-FEF1-BA47-B2CE-5925D4CEB5EA}"/>
              </a:ext>
            </a:extLst>
          </p:cNvPr>
          <p:cNvSpPr/>
          <p:nvPr/>
        </p:nvSpPr>
        <p:spPr>
          <a:xfrm>
            <a:off x="2973638" y="1432376"/>
            <a:ext cx="856565" cy="856566"/>
          </a:xfrm>
          <a:prstGeom prst="ellipse">
            <a:avLst/>
          </a:prstGeom>
          <a:solidFill>
            <a:schemeClr val="accent1"/>
          </a:solidFill>
          <a:ln w="38100" cap="flat">
            <a:solidFill>
              <a:schemeClr val="bg1"/>
            </a:solidFill>
            <a:prstDash val="solid"/>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3" name="Shape 37470">
            <a:extLst>
              <a:ext uri="{FF2B5EF4-FFF2-40B4-BE49-F238E27FC236}">
                <a16:creationId xmlns:a16="http://schemas.microsoft.com/office/drawing/2014/main" id="{AE656360-F1B1-AB4B-8221-CFAB93D2B0F8}"/>
              </a:ext>
            </a:extLst>
          </p:cNvPr>
          <p:cNvSpPr/>
          <p:nvPr/>
        </p:nvSpPr>
        <p:spPr>
          <a:xfrm>
            <a:off x="9407658" y="1432376"/>
            <a:ext cx="856565" cy="856566"/>
          </a:xfrm>
          <a:prstGeom prst="ellipse">
            <a:avLst/>
          </a:prstGeom>
          <a:solidFill>
            <a:schemeClr val="accent4"/>
          </a:solidFill>
          <a:ln w="38100" cap="flat">
            <a:solidFill>
              <a:schemeClr val="bg1"/>
            </a:solidFill>
            <a:prstDash val="solid"/>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1" name="Shape 37473">
            <a:extLst>
              <a:ext uri="{FF2B5EF4-FFF2-40B4-BE49-F238E27FC236}">
                <a16:creationId xmlns:a16="http://schemas.microsoft.com/office/drawing/2014/main" id="{BF3D1B1E-FD59-4F47-A776-6C0AFE287CA5}"/>
              </a:ext>
            </a:extLst>
          </p:cNvPr>
          <p:cNvSpPr/>
          <p:nvPr/>
        </p:nvSpPr>
        <p:spPr>
          <a:xfrm>
            <a:off x="5118311" y="1432376"/>
            <a:ext cx="856566" cy="856566"/>
          </a:xfrm>
          <a:prstGeom prst="ellipse">
            <a:avLst/>
          </a:prstGeom>
          <a:solidFill>
            <a:schemeClr val="accent2"/>
          </a:solidFill>
          <a:ln w="38100" cap="flat">
            <a:solidFill>
              <a:schemeClr val="bg1"/>
            </a:solidFill>
            <a:prstDash val="solid"/>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9" name="Shape 37476">
            <a:extLst>
              <a:ext uri="{FF2B5EF4-FFF2-40B4-BE49-F238E27FC236}">
                <a16:creationId xmlns:a16="http://schemas.microsoft.com/office/drawing/2014/main" id="{8A62FDD3-C16F-C046-9D19-FB58359CDB2F}"/>
              </a:ext>
            </a:extLst>
          </p:cNvPr>
          <p:cNvSpPr/>
          <p:nvPr/>
        </p:nvSpPr>
        <p:spPr>
          <a:xfrm>
            <a:off x="7262984" y="1432376"/>
            <a:ext cx="856565" cy="856566"/>
          </a:xfrm>
          <a:prstGeom prst="ellipse">
            <a:avLst/>
          </a:prstGeom>
          <a:solidFill>
            <a:schemeClr val="accent3"/>
          </a:solidFill>
          <a:ln w="38100" cap="flat">
            <a:solidFill>
              <a:schemeClr val="bg1"/>
            </a:solidFill>
            <a:prstDash val="solid"/>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6" name="TextBox 15">
            <a:extLst>
              <a:ext uri="{FF2B5EF4-FFF2-40B4-BE49-F238E27FC236}">
                <a16:creationId xmlns:a16="http://schemas.microsoft.com/office/drawing/2014/main" id="{5D5F22DE-2CCA-A342-9D60-CB28364BFA8F}"/>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17" name="TextBox 16">
            <a:extLst>
              <a:ext uri="{FF2B5EF4-FFF2-40B4-BE49-F238E27FC236}">
                <a16:creationId xmlns:a16="http://schemas.microsoft.com/office/drawing/2014/main" id="{FADC67C7-E15C-304C-B4F5-95CA899CEEA5}"/>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20" name="Freeform 61">
            <a:extLst>
              <a:ext uri="{FF2B5EF4-FFF2-40B4-BE49-F238E27FC236}">
                <a16:creationId xmlns:a16="http://schemas.microsoft.com/office/drawing/2014/main" id="{C066F081-AC5F-7140-9B96-706317567E85}"/>
              </a:ext>
            </a:extLst>
          </p:cNvPr>
          <p:cNvSpPr>
            <a:spLocks noChangeArrowheads="1"/>
          </p:cNvSpPr>
          <p:nvPr/>
        </p:nvSpPr>
        <p:spPr bwMode="auto">
          <a:xfrm>
            <a:off x="9613293" y="1695872"/>
            <a:ext cx="445294" cy="389731"/>
          </a:xfrm>
          <a:custGeom>
            <a:avLst/>
            <a:gdLst>
              <a:gd name="T0" fmla="*/ 611830 w 890228"/>
              <a:gd name="T1" fmla="*/ 584147 h 779103"/>
              <a:gd name="T2" fmla="*/ 584134 w 890228"/>
              <a:gd name="T3" fmla="*/ 612203 h 779103"/>
              <a:gd name="T4" fmla="*/ 584134 w 890228"/>
              <a:gd name="T5" fmla="*/ 667597 h 779103"/>
              <a:gd name="T6" fmla="*/ 611830 w 890228"/>
              <a:gd name="T7" fmla="*/ 695653 h 779103"/>
              <a:gd name="T8" fmla="*/ 639885 w 890228"/>
              <a:gd name="T9" fmla="*/ 667597 h 779103"/>
              <a:gd name="T10" fmla="*/ 639885 w 890228"/>
              <a:gd name="T11" fmla="*/ 612203 h 779103"/>
              <a:gd name="T12" fmla="*/ 611830 w 890228"/>
              <a:gd name="T13" fmla="*/ 584147 h 779103"/>
              <a:gd name="T14" fmla="*/ 611830 w 890228"/>
              <a:gd name="T15" fmla="*/ 389551 h 779103"/>
              <a:gd name="T16" fmla="*/ 556438 w 890228"/>
              <a:gd name="T17" fmla="*/ 445304 h 779103"/>
              <a:gd name="T18" fmla="*/ 556438 w 890228"/>
              <a:gd name="T19" fmla="*/ 500698 h 779103"/>
              <a:gd name="T20" fmla="*/ 667581 w 890228"/>
              <a:gd name="T21" fmla="*/ 500698 h 779103"/>
              <a:gd name="T22" fmla="*/ 667581 w 890228"/>
              <a:gd name="T23" fmla="*/ 445304 h 779103"/>
              <a:gd name="T24" fmla="*/ 611830 w 890228"/>
              <a:gd name="T25" fmla="*/ 389551 h 779103"/>
              <a:gd name="T26" fmla="*/ 55752 w 890228"/>
              <a:gd name="T27" fmla="*/ 0 h 779103"/>
              <a:gd name="T28" fmla="*/ 834477 w 890228"/>
              <a:gd name="T29" fmla="*/ 0 h 779103"/>
              <a:gd name="T30" fmla="*/ 890228 w 890228"/>
              <a:gd name="T31" fmla="*/ 55753 h 779103"/>
              <a:gd name="T32" fmla="*/ 890228 w 890228"/>
              <a:gd name="T33" fmla="*/ 556450 h 779103"/>
              <a:gd name="T34" fmla="*/ 834477 w 890228"/>
              <a:gd name="T35" fmla="*/ 612203 h 779103"/>
              <a:gd name="T36" fmla="*/ 820809 w 890228"/>
              <a:gd name="T37" fmla="*/ 612203 h 779103"/>
              <a:gd name="T38" fmla="*/ 792753 w 890228"/>
              <a:gd name="T39" fmla="*/ 556450 h 779103"/>
              <a:gd name="T40" fmla="*/ 834477 w 890228"/>
              <a:gd name="T41" fmla="*/ 556450 h 779103"/>
              <a:gd name="T42" fmla="*/ 834477 w 890228"/>
              <a:gd name="T43" fmla="*/ 277451 h 779103"/>
              <a:gd name="T44" fmla="*/ 57150 w 890228"/>
              <a:gd name="T45" fmla="*/ 277451 h 779103"/>
              <a:gd name="T46" fmla="*/ 57150 w 890228"/>
              <a:gd name="T47" fmla="*/ 138112 h 779103"/>
              <a:gd name="T48" fmla="*/ 834477 w 890228"/>
              <a:gd name="T49" fmla="*/ 138112 h 779103"/>
              <a:gd name="T50" fmla="*/ 834477 w 890228"/>
              <a:gd name="T51" fmla="*/ 55753 h 779103"/>
              <a:gd name="T52" fmla="*/ 55752 w 890228"/>
              <a:gd name="T53" fmla="*/ 55753 h 779103"/>
              <a:gd name="T54" fmla="*/ 55752 w 890228"/>
              <a:gd name="T55" fmla="*/ 556450 h 779103"/>
              <a:gd name="T56" fmla="*/ 444934 w 890228"/>
              <a:gd name="T57" fmla="*/ 556450 h 779103"/>
              <a:gd name="T58" fmla="*/ 444934 w 890228"/>
              <a:gd name="T59" fmla="*/ 528754 h 779103"/>
              <a:gd name="T60" fmla="*/ 472990 w 890228"/>
              <a:gd name="T61" fmla="*/ 500698 h 779103"/>
              <a:gd name="T62" fmla="*/ 500686 w 890228"/>
              <a:gd name="T63" fmla="*/ 500698 h 779103"/>
              <a:gd name="T64" fmla="*/ 500686 w 890228"/>
              <a:gd name="T65" fmla="*/ 445304 h 779103"/>
              <a:gd name="T66" fmla="*/ 611830 w 890228"/>
              <a:gd name="T67" fmla="*/ 333798 h 779103"/>
              <a:gd name="T68" fmla="*/ 723333 w 890228"/>
              <a:gd name="T69" fmla="*/ 445304 h 779103"/>
              <a:gd name="T70" fmla="*/ 723333 w 890228"/>
              <a:gd name="T71" fmla="*/ 500698 h 779103"/>
              <a:gd name="T72" fmla="*/ 751029 w 890228"/>
              <a:gd name="T73" fmla="*/ 500698 h 779103"/>
              <a:gd name="T74" fmla="*/ 779085 w 890228"/>
              <a:gd name="T75" fmla="*/ 528754 h 779103"/>
              <a:gd name="T76" fmla="*/ 779085 w 890228"/>
              <a:gd name="T77" fmla="*/ 751046 h 779103"/>
              <a:gd name="T78" fmla="*/ 751029 w 890228"/>
              <a:gd name="T79" fmla="*/ 779103 h 779103"/>
              <a:gd name="T80" fmla="*/ 472990 w 890228"/>
              <a:gd name="T81" fmla="*/ 779103 h 779103"/>
              <a:gd name="T82" fmla="*/ 444934 w 890228"/>
              <a:gd name="T83" fmla="*/ 751046 h 779103"/>
              <a:gd name="T84" fmla="*/ 444934 w 890228"/>
              <a:gd name="T85" fmla="*/ 612203 h 779103"/>
              <a:gd name="T86" fmla="*/ 55752 w 890228"/>
              <a:gd name="T87" fmla="*/ 612203 h 779103"/>
              <a:gd name="T88" fmla="*/ 0 w 890228"/>
              <a:gd name="T89" fmla="*/ 556450 h 779103"/>
              <a:gd name="T90" fmla="*/ 0 w 890228"/>
              <a:gd name="T91" fmla="*/ 55753 h 779103"/>
              <a:gd name="T92" fmla="*/ 55752 w 890228"/>
              <a:gd name="T93" fmla="*/ 0 h 7791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890228" h="779103">
                <a:moveTo>
                  <a:pt x="611830" y="584147"/>
                </a:moveTo>
                <a:cubicBezTo>
                  <a:pt x="596723" y="584147"/>
                  <a:pt x="584134" y="596736"/>
                  <a:pt x="584134" y="612203"/>
                </a:cubicBezTo>
                <a:lnTo>
                  <a:pt x="584134" y="667597"/>
                </a:lnTo>
                <a:cubicBezTo>
                  <a:pt x="584134" y="683064"/>
                  <a:pt x="596723" y="695653"/>
                  <a:pt x="611830" y="695653"/>
                </a:cubicBezTo>
                <a:cubicBezTo>
                  <a:pt x="627296" y="695653"/>
                  <a:pt x="639885" y="683064"/>
                  <a:pt x="639885" y="667597"/>
                </a:cubicBezTo>
                <a:lnTo>
                  <a:pt x="639885" y="612203"/>
                </a:lnTo>
                <a:cubicBezTo>
                  <a:pt x="639885" y="596736"/>
                  <a:pt x="627296" y="584147"/>
                  <a:pt x="611830" y="584147"/>
                </a:cubicBezTo>
                <a:close/>
                <a:moveTo>
                  <a:pt x="611830" y="389551"/>
                </a:moveTo>
                <a:cubicBezTo>
                  <a:pt x="581256" y="389551"/>
                  <a:pt x="556438" y="414370"/>
                  <a:pt x="556438" y="445304"/>
                </a:cubicBezTo>
                <a:lnTo>
                  <a:pt x="556438" y="500698"/>
                </a:lnTo>
                <a:lnTo>
                  <a:pt x="667581" y="500698"/>
                </a:lnTo>
                <a:lnTo>
                  <a:pt x="667581" y="445304"/>
                </a:lnTo>
                <a:cubicBezTo>
                  <a:pt x="667581" y="414370"/>
                  <a:pt x="642763" y="389551"/>
                  <a:pt x="611830" y="389551"/>
                </a:cubicBezTo>
                <a:close/>
                <a:moveTo>
                  <a:pt x="55752" y="0"/>
                </a:moveTo>
                <a:lnTo>
                  <a:pt x="834477" y="0"/>
                </a:lnTo>
                <a:cubicBezTo>
                  <a:pt x="865050" y="0"/>
                  <a:pt x="890228" y="25179"/>
                  <a:pt x="890228" y="55753"/>
                </a:cubicBezTo>
                <a:lnTo>
                  <a:pt x="890228" y="556450"/>
                </a:lnTo>
                <a:cubicBezTo>
                  <a:pt x="890228" y="587025"/>
                  <a:pt x="865050" y="612203"/>
                  <a:pt x="834477" y="612203"/>
                </a:cubicBezTo>
                <a:lnTo>
                  <a:pt x="820809" y="612203"/>
                </a:lnTo>
                <a:lnTo>
                  <a:pt x="792753" y="556450"/>
                </a:lnTo>
                <a:lnTo>
                  <a:pt x="834477" y="556450"/>
                </a:lnTo>
                <a:lnTo>
                  <a:pt x="834477" y="277451"/>
                </a:lnTo>
                <a:lnTo>
                  <a:pt x="57150" y="277451"/>
                </a:lnTo>
                <a:lnTo>
                  <a:pt x="57150" y="138112"/>
                </a:lnTo>
                <a:lnTo>
                  <a:pt x="834477" y="138112"/>
                </a:lnTo>
                <a:lnTo>
                  <a:pt x="834477" y="55753"/>
                </a:lnTo>
                <a:lnTo>
                  <a:pt x="55752" y="55753"/>
                </a:lnTo>
                <a:lnTo>
                  <a:pt x="55752" y="556450"/>
                </a:lnTo>
                <a:lnTo>
                  <a:pt x="444934" y="556450"/>
                </a:lnTo>
                <a:lnTo>
                  <a:pt x="444934" y="528754"/>
                </a:lnTo>
                <a:cubicBezTo>
                  <a:pt x="444934" y="513287"/>
                  <a:pt x="457524" y="500698"/>
                  <a:pt x="472990" y="500698"/>
                </a:cubicBezTo>
                <a:lnTo>
                  <a:pt x="500686" y="500698"/>
                </a:lnTo>
                <a:lnTo>
                  <a:pt x="500686" y="445304"/>
                </a:lnTo>
                <a:cubicBezTo>
                  <a:pt x="500686" y="383796"/>
                  <a:pt x="550683" y="333798"/>
                  <a:pt x="611830" y="333798"/>
                </a:cubicBezTo>
                <a:cubicBezTo>
                  <a:pt x="673336" y="333798"/>
                  <a:pt x="723333" y="383796"/>
                  <a:pt x="723333" y="445304"/>
                </a:cubicBezTo>
                <a:lnTo>
                  <a:pt x="723333" y="500698"/>
                </a:lnTo>
                <a:lnTo>
                  <a:pt x="751029" y="500698"/>
                </a:lnTo>
                <a:cubicBezTo>
                  <a:pt x="766496" y="500698"/>
                  <a:pt x="779085" y="513287"/>
                  <a:pt x="779085" y="528754"/>
                </a:cubicBezTo>
                <a:lnTo>
                  <a:pt x="779085" y="751046"/>
                </a:lnTo>
                <a:cubicBezTo>
                  <a:pt x="779085" y="766513"/>
                  <a:pt x="766496" y="779103"/>
                  <a:pt x="751029" y="779103"/>
                </a:cubicBezTo>
                <a:lnTo>
                  <a:pt x="472990" y="779103"/>
                </a:lnTo>
                <a:cubicBezTo>
                  <a:pt x="457524" y="779103"/>
                  <a:pt x="444934" y="766513"/>
                  <a:pt x="444934" y="751046"/>
                </a:cubicBezTo>
                <a:lnTo>
                  <a:pt x="444934" y="612203"/>
                </a:lnTo>
                <a:lnTo>
                  <a:pt x="55752" y="612203"/>
                </a:lnTo>
                <a:cubicBezTo>
                  <a:pt x="24819" y="612203"/>
                  <a:pt x="0" y="587025"/>
                  <a:pt x="0" y="556450"/>
                </a:cubicBezTo>
                <a:lnTo>
                  <a:pt x="0" y="55753"/>
                </a:lnTo>
                <a:cubicBezTo>
                  <a:pt x="0" y="25179"/>
                  <a:pt x="24819" y="0"/>
                  <a:pt x="55752"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2" name="Freeform 58">
            <a:extLst>
              <a:ext uri="{FF2B5EF4-FFF2-40B4-BE49-F238E27FC236}">
                <a16:creationId xmlns:a16="http://schemas.microsoft.com/office/drawing/2014/main" id="{20277DE0-FBAD-5040-A9A0-BE419DD04430}"/>
              </a:ext>
            </a:extLst>
          </p:cNvPr>
          <p:cNvSpPr>
            <a:spLocks noChangeArrowheads="1"/>
          </p:cNvSpPr>
          <p:nvPr/>
        </p:nvSpPr>
        <p:spPr bwMode="auto">
          <a:xfrm>
            <a:off x="3179274" y="1721355"/>
            <a:ext cx="445294" cy="278606"/>
          </a:xfrm>
          <a:custGeom>
            <a:avLst/>
            <a:gdLst>
              <a:gd name="T0" fmla="*/ 223741 w 890228"/>
              <a:gd name="T1" fmla="*/ 166687 h 556852"/>
              <a:gd name="T2" fmla="*/ 279256 w 890228"/>
              <a:gd name="T3" fmla="*/ 166687 h 556852"/>
              <a:gd name="T4" fmla="*/ 279256 w 890228"/>
              <a:gd name="T5" fmla="*/ 194788 h 556852"/>
              <a:gd name="T6" fmla="*/ 279256 w 890228"/>
              <a:gd name="T7" fmla="*/ 196949 h 556852"/>
              <a:gd name="T8" fmla="*/ 254022 w 890228"/>
              <a:gd name="T9" fmla="*/ 501371 h 556852"/>
              <a:gd name="T10" fmla="*/ 446521 w 890228"/>
              <a:gd name="T11" fmla="*/ 501371 h 556852"/>
              <a:gd name="T12" fmla="*/ 446521 w 890228"/>
              <a:gd name="T13" fmla="*/ 166687 h 556852"/>
              <a:gd name="T14" fmla="*/ 558271 w 890228"/>
              <a:gd name="T15" fmla="*/ 166687 h 556852"/>
              <a:gd name="T16" fmla="*/ 558271 w 890228"/>
              <a:gd name="T17" fmla="*/ 501371 h 556852"/>
              <a:gd name="T18" fmla="*/ 639381 w 890228"/>
              <a:gd name="T19" fmla="*/ 501371 h 556852"/>
              <a:gd name="T20" fmla="*/ 614147 w 890228"/>
              <a:gd name="T21" fmla="*/ 196949 h 556852"/>
              <a:gd name="T22" fmla="*/ 614147 w 890228"/>
              <a:gd name="T23" fmla="*/ 194788 h 556852"/>
              <a:gd name="T24" fmla="*/ 614147 w 890228"/>
              <a:gd name="T25" fmla="*/ 166687 h 556852"/>
              <a:gd name="T26" fmla="*/ 669661 w 890228"/>
              <a:gd name="T27" fmla="*/ 166687 h 556852"/>
              <a:gd name="T28" fmla="*/ 669661 w 890228"/>
              <a:gd name="T29" fmla="*/ 193347 h 556852"/>
              <a:gd name="T30" fmla="*/ 697419 w 890228"/>
              <a:gd name="T31" fmla="*/ 526590 h 556852"/>
              <a:gd name="T32" fmla="*/ 690209 w 890228"/>
              <a:gd name="T33" fmla="*/ 547845 h 556852"/>
              <a:gd name="T34" fmla="*/ 669661 w 890228"/>
              <a:gd name="T35" fmla="*/ 556852 h 556852"/>
              <a:gd name="T36" fmla="*/ 223741 w 890228"/>
              <a:gd name="T37" fmla="*/ 556852 h 556852"/>
              <a:gd name="T38" fmla="*/ 203194 w 890228"/>
              <a:gd name="T39" fmla="*/ 547845 h 556852"/>
              <a:gd name="T40" fmla="*/ 195984 w 890228"/>
              <a:gd name="T41" fmla="*/ 526590 h 556852"/>
              <a:gd name="T42" fmla="*/ 223741 w 890228"/>
              <a:gd name="T43" fmla="*/ 193347 h 556852"/>
              <a:gd name="T44" fmla="*/ 139199 w 890228"/>
              <a:gd name="T45" fmla="*/ 0 h 556852"/>
              <a:gd name="T46" fmla="*/ 751029 w 890228"/>
              <a:gd name="T47" fmla="*/ 0 h 556852"/>
              <a:gd name="T48" fmla="*/ 890228 w 890228"/>
              <a:gd name="T49" fmla="*/ 139520 h 556852"/>
              <a:gd name="T50" fmla="*/ 751029 w 890228"/>
              <a:gd name="T51" fmla="*/ 279040 h 556852"/>
              <a:gd name="T52" fmla="*/ 723333 w 890228"/>
              <a:gd name="T53" fmla="*/ 279040 h 556852"/>
              <a:gd name="T54" fmla="*/ 723333 w 890228"/>
              <a:gd name="T55" fmla="*/ 167280 h 556852"/>
              <a:gd name="T56" fmla="*/ 695637 w 890228"/>
              <a:gd name="T57" fmla="*/ 139520 h 556852"/>
              <a:gd name="T58" fmla="*/ 194591 w 890228"/>
              <a:gd name="T59" fmla="*/ 139520 h 556852"/>
              <a:gd name="T60" fmla="*/ 166895 w 890228"/>
              <a:gd name="T61" fmla="*/ 167280 h 556852"/>
              <a:gd name="T62" fmla="*/ 166895 w 890228"/>
              <a:gd name="T63" fmla="*/ 279040 h 556852"/>
              <a:gd name="T64" fmla="*/ 139199 w 890228"/>
              <a:gd name="T65" fmla="*/ 279040 h 556852"/>
              <a:gd name="T66" fmla="*/ 0 w 890228"/>
              <a:gd name="T67" fmla="*/ 139520 h 556852"/>
              <a:gd name="T68" fmla="*/ 139199 w 890228"/>
              <a:gd name="T69" fmla="*/ 0 h 5568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90228" h="556852">
                <a:moveTo>
                  <a:pt x="223741" y="166687"/>
                </a:moveTo>
                <a:lnTo>
                  <a:pt x="279256" y="166687"/>
                </a:lnTo>
                <a:lnTo>
                  <a:pt x="279256" y="194788"/>
                </a:lnTo>
                <a:cubicBezTo>
                  <a:pt x="279256" y="195508"/>
                  <a:pt x="279256" y="196229"/>
                  <a:pt x="279256" y="196949"/>
                </a:cubicBezTo>
                <a:lnTo>
                  <a:pt x="254022" y="501371"/>
                </a:lnTo>
                <a:lnTo>
                  <a:pt x="446521" y="501371"/>
                </a:lnTo>
                <a:lnTo>
                  <a:pt x="446521" y="166687"/>
                </a:lnTo>
                <a:lnTo>
                  <a:pt x="558271" y="166687"/>
                </a:lnTo>
                <a:lnTo>
                  <a:pt x="558271" y="501371"/>
                </a:lnTo>
                <a:lnTo>
                  <a:pt x="639381" y="501371"/>
                </a:lnTo>
                <a:lnTo>
                  <a:pt x="614147" y="196949"/>
                </a:lnTo>
                <a:cubicBezTo>
                  <a:pt x="614147" y="196229"/>
                  <a:pt x="614147" y="195508"/>
                  <a:pt x="614147" y="194788"/>
                </a:cubicBezTo>
                <a:lnTo>
                  <a:pt x="614147" y="166687"/>
                </a:lnTo>
                <a:lnTo>
                  <a:pt x="669661" y="166687"/>
                </a:lnTo>
                <a:lnTo>
                  <a:pt x="669661" y="193347"/>
                </a:lnTo>
                <a:lnTo>
                  <a:pt x="697419" y="526590"/>
                </a:lnTo>
                <a:cubicBezTo>
                  <a:pt x="698140" y="534516"/>
                  <a:pt x="695616" y="542081"/>
                  <a:pt x="690209" y="547845"/>
                </a:cubicBezTo>
                <a:cubicBezTo>
                  <a:pt x="685162" y="553610"/>
                  <a:pt x="677592" y="556852"/>
                  <a:pt x="669661" y="556852"/>
                </a:cubicBezTo>
                <a:lnTo>
                  <a:pt x="223741" y="556852"/>
                </a:lnTo>
                <a:cubicBezTo>
                  <a:pt x="215811" y="556852"/>
                  <a:pt x="208601" y="553610"/>
                  <a:pt x="203194" y="547845"/>
                </a:cubicBezTo>
                <a:cubicBezTo>
                  <a:pt x="197787" y="542081"/>
                  <a:pt x="195263" y="534516"/>
                  <a:pt x="195984" y="526590"/>
                </a:cubicBezTo>
                <a:lnTo>
                  <a:pt x="223741" y="193347"/>
                </a:lnTo>
                <a:lnTo>
                  <a:pt x="223741" y="166687"/>
                </a:lnTo>
                <a:close/>
                <a:moveTo>
                  <a:pt x="139199" y="0"/>
                </a:moveTo>
                <a:lnTo>
                  <a:pt x="751029" y="0"/>
                </a:lnTo>
                <a:cubicBezTo>
                  <a:pt x="827643" y="0"/>
                  <a:pt x="890228" y="62369"/>
                  <a:pt x="890228" y="139520"/>
                </a:cubicBezTo>
                <a:cubicBezTo>
                  <a:pt x="890228" y="216310"/>
                  <a:pt x="827643" y="279040"/>
                  <a:pt x="751029" y="279040"/>
                </a:cubicBezTo>
                <a:lnTo>
                  <a:pt x="723333" y="279040"/>
                </a:lnTo>
                <a:lnTo>
                  <a:pt x="723333" y="167280"/>
                </a:lnTo>
                <a:cubicBezTo>
                  <a:pt x="723333" y="151777"/>
                  <a:pt x="710744" y="139520"/>
                  <a:pt x="695637" y="139520"/>
                </a:cubicBezTo>
                <a:lnTo>
                  <a:pt x="194591" y="139520"/>
                </a:lnTo>
                <a:cubicBezTo>
                  <a:pt x="179125" y="139520"/>
                  <a:pt x="166895" y="151777"/>
                  <a:pt x="166895" y="167280"/>
                </a:cubicBezTo>
                <a:lnTo>
                  <a:pt x="166895" y="279040"/>
                </a:lnTo>
                <a:lnTo>
                  <a:pt x="139199" y="279040"/>
                </a:lnTo>
                <a:cubicBezTo>
                  <a:pt x="62586" y="279040"/>
                  <a:pt x="0" y="216310"/>
                  <a:pt x="0" y="139520"/>
                </a:cubicBezTo>
                <a:cubicBezTo>
                  <a:pt x="0" y="62369"/>
                  <a:pt x="62586" y="0"/>
                  <a:pt x="13919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4" name="Freeform 57">
            <a:extLst>
              <a:ext uri="{FF2B5EF4-FFF2-40B4-BE49-F238E27FC236}">
                <a16:creationId xmlns:a16="http://schemas.microsoft.com/office/drawing/2014/main" id="{E499A59F-0D0C-6745-9741-8C3F9D07FC9F}"/>
              </a:ext>
            </a:extLst>
          </p:cNvPr>
          <p:cNvSpPr>
            <a:spLocks noChangeArrowheads="1"/>
          </p:cNvSpPr>
          <p:nvPr/>
        </p:nvSpPr>
        <p:spPr bwMode="auto">
          <a:xfrm>
            <a:off x="7468619" y="1693573"/>
            <a:ext cx="445294" cy="334169"/>
          </a:xfrm>
          <a:custGeom>
            <a:avLst/>
            <a:gdLst/>
            <a:ahLst/>
            <a:cxnLst/>
            <a:rect l="0" t="0" r="r" b="b"/>
            <a:pathLst>
              <a:path w="890228" h="667978">
                <a:moveTo>
                  <a:pt x="667581" y="528470"/>
                </a:moveTo>
                <a:cubicBezTo>
                  <a:pt x="652475" y="528470"/>
                  <a:pt x="639885" y="541087"/>
                  <a:pt x="639885" y="556588"/>
                </a:cubicBezTo>
                <a:cubicBezTo>
                  <a:pt x="639885" y="571728"/>
                  <a:pt x="652475" y="584345"/>
                  <a:pt x="667581" y="584345"/>
                </a:cubicBezTo>
                <a:cubicBezTo>
                  <a:pt x="683048" y="584345"/>
                  <a:pt x="695637" y="571728"/>
                  <a:pt x="695637" y="556588"/>
                </a:cubicBezTo>
                <a:cubicBezTo>
                  <a:pt x="695637" y="541087"/>
                  <a:pt x="683048" y="528470"/>
                  <a:pt x="667581" y="528470"/>
                </a:cubicBezTo>
                <a:close/>
                <a:moveTo>
                  <a:pt x="278039" y="528470"/>
                </a:moveTo>
                <a:cubicBezTo>
                  <a:pt x="262932" y="528470"/>
                  <a:pt x="250343" y="541087"/>
                  <a:pt x="250343" y="556588"/>
                </a:cubicBezTo>
                <a:cubicBezTo>
                  <a:pt x="250343" y="571728"/>
                  <a:pt x="262932" y="584345"/>
                  <a:pt x="278039" y="584345"/>
                </a:cubicBezTo>
                <a:cubicBezTo>
                  <a:pt x="293506" y="584345"/>
                  <a:pt x="306095" y="571728"/>
                  <a:pt x="306095" y="556588"/>
                </a:cubicBezTo>
                <a:cubicBezTo>
                  <a:pt x="306095" y="541087"/>
                  <a:pt x="293506" y="528470"/>
                  <a:pt x="278039" y="528470"/>
                </a:cubicBezTo>
                <a:close/>
                <a:moveTo>
                  <a:pt x="584134" y="138065"/>
                </a:moveTo>
                <a:lnTo>
                  <a:pt x="584134" y="277573"/>
                </a:lnTo>
                <a:lnTo>
                  <a:pt x="622620" y="277573"/>
                </a:lnTo>
                <a:lnTo>
                  <a:pt x="642763" y="237198"/>
                </a:lnTo>
                <a:cubicBezTo>
                  <a:pt x="649597" y="223500"/>
                  <a:pt x="666502" y="217732"/>
                  <a:pt x="680171" y="224581"/>
                </a:cubicBezTo>
                <a:cubicBezTo>
                  <a:pt x="693839" y="231791"/>
                  <a:pt x="699594" y="248373"/>
                  <a:pt x="692760" y="262072"/>
                </a:cubicBezTo>
                <a:lnTo>
                  <a:pt x="684847" y="277573"/>
                </a:lnTo>
                <a:lnTo>
                  <a:pt x="736642" y="277573"/>
                </a:lnTo>
                <a:lnTo>
                  <a:pt x="677293" y="138065"/>
                </a:lnTo>
                <a:lnTo>
                  <a:pt x="584134" y="138065"/>
                </a:lnTo>
                <a:close/>
                <a:moveTo>
                  <a:pt x="556438" y="82550"/>
                </a:moveTo>
                <a:lnTo>
                  <a:pt x="695637" y="82550"/>
                </a:lnTo>
                <a:cubicBezTo>
                  <a:pt x="706787" y="82550"/>
                  <a:pt x="716859" y="89039"/>
                  <a:pt x="721175" y="99493"/>
                </a:cubicBezTo>
                <a:lnTo>
                  <a:pt x="801385" y="286585"/>
                </a:lnTo>
                <a:lnTo>
                  <a:pt x="840591" y="313261"/>
                </a:lnTo>
                <a:cubicBezTo>
                  <a:pt x="871884" y="333808"/>
                  <a:pt x="890228" y="368775"/>
                  <a:pt x="890228" y="405905"/>
                </a:cubicBezTo>
                <a:lnTo>
                  <a:pt x="890228" y="556588"/>
                </a:lnTo>
                <a:cubicBezTo>
                  <a:pt x="890228" y="571728"/>
                  <a:pt x="877639" y="584345"/>
                  <a:pt x="862532" y="584345"/>
                </a:cubicBezTo>
                <a:lnTo>
                  <a:pt x="775128" y="584345"/>
                </a:lnTo>
                <a:cubicBezTo>
                  <a:pt x="762539" y="632290"/>
                  <a:pt x="719377" y="667978"/>
                  <a:pt x="667581" y="667978"/>
                </a:cubicBezTo>
                <a:cubicBezTo>
                  <a:pt x="606434" y="667978"/>
                  <a:pt x="556438" y="617870"/>
                  <a:pt x="556438" y="556588"/>
                </a:cubicBezTo>
                <a:cubicBezTo>
                  <a:pt x="556438" y="499631"/>
                  <a:pt x="598881" y="453489"/>
                  <a:pt x="653554" y="446280"/>
                </a:cubicBezTo>
                <a:cubicBezTo>
                  <a:pt x="653913" y="446280"/>
                  <a:pt x="653913" y="446280"/>
                  <a:pt x="653913" y="446280"/>
                </a:cubicBezTo>
                <a:cubicBezTo>
                  <a:pt x="649237" y="445559"/>
                  <a:pt x="644561" y="444838"/>
                  <a:pt x="639885" y="444838"/>
                </a:cubicBezTo>
                <a:cubicBezTo>
                  <a:pt x="578379" y="444838"/>
                  <a:pt x="528382" y="494945"/>
                  <a:pt x="528382" y="556588"/>
                </a:cubicBezTo>
                <a:cubicBezTo>
                  <a:pt x="528382" y="565600"/>
                  <a:pt x="530181" y="574973"/>
                  <a:pt x="532339" y="583624"/>
                </a:cubicBezTo>
                <a:cubicBezTo>
                  <a:pt x="530900" y="583624"/>
                  <a:pt x="529821" y="584345"/>
                  <a:pt x="528742" y="584345"/>
                </a:cubicBezTo>
                <a:lnTo>
                  <a:pt x="385586" y="584345"/>
                </a:lnTo>
                <a:cubicBezTo>
                  <a:pt x="372997" y="632290"/>
                  <a:pt x="329834" y="667978"/>
                  <a:pt x="278039" y="667978"/>
                </a:cubicBezTo>
                <a:cubicBezTo>
                  <a:pt x="216892" y="667978"/>
                  <a:pt x="166895" y="617870"/>
                  <a:pt x="166895" y="556227"/>
                </a:cubicBezTo>
                <a:cubicBezTo>
                  <a:pt x="166895" y="499631"/>
                  <a:pt x="209339" y="453129"/>
                  <a:pt x="264371" y="446280"/>
                </a:cubicBezTo>
                <a:cubicBezTo>
                  <a:pt x="259695" y="445559"/>
                  <a:pt x="255019" y="444838"/>
                  <a:pt x="250343" y="444838"/>
                </a:cubicBezTo>
                <a:cubicBezTo>
                  <a:pt x="188836" y="444838"/>
                  <a:pt x="139199" y="494945"/>
                  <a:pt x="139199" y="556588"/>
                </a:cubicBezTo>
                <a:cubicBezTo>
                  <a:pt x="139199" y="565961"/>
                  <a:pt x="140638" y="575333"/>
                  <a:pt x="143156" y="584345"/>
                </a:cubicBezTo>
                <a:lnTo>
                  <a:pt x="83448" y="584345"/>
                </a:lnTo>
                <a:cubicBezTo>
                  <a:pt x="37408" y="584345"/>
                  <a:pt x="0" y="546855"/>
                  <a:pt x="0" y="500713"/>
                </a:cubicBezTo>
                <a:lnTo>
                  <a:pt x="0" y="417080"/>
                </a:lnTo>
                <a:cubicBezTo>
                  <a:pt x="0" y="401579"/>
                  <a:pt x="12589" y="388962"/>
                  <a:pt x="27696" y="388962"/>
                </a:cubicBezTo>
                <a:lnTo>
                  <a:pt x="528382" y="388962"/>
                </a:lnTo>
                <a:lnTo>
                  <a:pt x="528382" y="305330"/>
                </a:lnTo>
                <a:lnTo>
                  <a:pt x="528742" y="110307"/>
                </a:lnTo>
                <a:cubicBezTo>
                  <a:pt x="528742" y="94807"/>
                  <a:pt x="540971" y="82550"/>
                  <a:pt x="556438" y="82550"/>
                </a:cubicBezTo>
                <a:close/>
                <a:moveTo>
                  <a:pt x="84895" y="0"/>
                </a:moveTo>
                <a:lnTo>
                  <a:pt x="224343" y="0"/>
                </a:lnTo>
                <a:lnTo>
                  <a:pt x="224343" y="166943"/>
                </a:lnTo>
                <a:lnTo>
                  <a:pt x="279834" y="138880"/>
                </a:lnTo>
                <a:lnTo>
                  <a:pt x="335685" y="166943"/>
                </a:lnTo>
                <a:lnTo>
                  <a:pt x="335685" y="0"/>
                </a:lnTo>
                <a:lnTo>
                  <a:pt x="475132" y="0"/>
                </a:lnTo>
                <a:cubicBezTo>
                  <a:pt x="490627" y="0"/>
                  <a:pt x="502878" y="12233"/>
                  <a:pt x="502878" y="27704"/>
                </a:cubicBezTo>
                <a:lnTo>
                  <a:pt x="502878" y="333887"/>
                </a:lnTo>
                <a:cubicBezTo>
                  <a:pt x="502878" y="348998"/>
                  <a:pt x="490627" y="361590"/>
                  <a:pt x="475132" y="361590"/>
                </a:cubicBezTo>
                <a:lnTo>
                  <a:pt x="84895" y="361590"/>
                </a:lnTo>
                <a:cubicBezTo>
                  <a:pt x="69401" y="361590"/>
                  <a:pt x="57150" y="348998"/>
                  <a:pt x="57150" y="333887"/>
                </a:cubicBezTo>
                <a:lnTo>
                  <a:pt x="57150" y="27704"/>
                </a:lnTo>
                <a:cubicBezTo>
                  <a:pt x="57150" y="12233"/>
                  <a:pt x="69401" y="0"/>
                  <a:pt x="8489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6" name="Freeform 40">
            <a:extLst>
              <a:ext uri="{FF2B5EF4-FFF2-40B4-BE49-F238E27FC236}">
                <a16:creationId xmlns:a16="http://schemas.microsoft.com/office/drawing/2014/main" id="{14AC686F-95C7-4C40-BF85-17030A786B6E}"/>
              </a:ext>
            </a:extLst>
          </p:cNvPr>
          <p:cNvSpPr>
            <a:spLocks noChangeArrowheads="1"/>
          </p:cNvSpPr>
          <p:nvPr/>
        </p:nvSpPr>
        <p:spPr bwMode="auto">
          <a:xfrm>
            <a:off x="5379509" y="1611377"/>
            <a:ext cx="334169" cy="445294"/>
          </a:xfrm>
          <a:custGeom>
            <a:avLst/>
            <a:gdLst>
              <a:gd name="T0" fmla="*/ 445319 w 1858"/>
              <a:gd name="T1" fmla="*/ 278398 h 2476"/>
              <a:gd name="T2" fmla="*/ 278414 w 1858"/>
              <a:gd name="T3" fmla="*/ 278398 h 2476"/>
              <a:gd name="T4" fmla="*/ 222659 w 1858"/>
              <a:gd name="T5" fmla="*/ 389182 h 2476"/>
              <a:gd name="T6" fmla="*/ 222659 w 1858"/>
              <a:gd name="T7" fmla="*/ 278398 h 2476"/>
              <a:gd name="T8" fmla="*/ 222659 w 1858"/>
              <a:gd name="T9" fmla="*/ 278398 h 2476"/>
              <a:gd name="T10" fmla="*/ 222659 w 1858"/>
              <a:gd name="T11" fmla="*/ 166895 h 2476"/>
              <a:gd name="T12" fmla="*/ 222659 w 1858"/>
              <a:gd name="T13" fmla="*/ 166895 h 2476"/>
              <a:gd name="T14" fmla="*/ 333809 w 1858"/>
              <a:gd name="T15" fmla="*/ 55752 h 2476"/>
              <a:gd name="T16" fmla="*/ 333809 w 1858"/>
              <a:gd name="T17" fmla="*/ 55752 h 2476"/>
              <a:gd name="T18" fmla="*/ 445319 w 1858"/>
              <a:gd name="T19" fmla="*/ 166895 h 2476"/>
              <a:gd name="T20" fmla="*/ 445319 w 1858"/>
              <a:gd name="T21" fmla="*/ 166895 h 2476"/>
              <a:gd name="T22" fmla="*/ 445319 w 1858"/>
              <a:gd name="T23" fmla="*/ 166895 h 2476"/>
              <a:gd name="T24" fmla="*/ 445319 w 1858"/>
              <a:gd name="T25" fmla="*/ 278398 h 2476"/>
              <a:gd name="T26" fmla="*/ 666899 w 1858"/>
              <a:gd name="T27" fmla="*/ 771171 h 2476"/>
              <a:gd name="T28" fmla="*/ 611864 w 1858"/>
              <a:gd name="T29" fmla="*/ 302857 h 2476"/>
              <a:gd name="T30" fmla="*/ 611864 w 1858"/>
              <a:gd name="T31" fmla="*/ 302857 h 2476"/>
              <a:gd name="T32" fmla="*/ 584526 w 1858"/>
              <a:gd name="T33" fmla="*/ 278398 h 2476"/>
              <a:gd name="T34" fmla="*/ 556469 w 1858"/>
              <a:gd name="T35" fmla="*/ 278398 h 2476"/>
              <a:gd name="T36" fmla="*/ 500714 w 1858"/>
              <a:gd name="T37" fmla="*/ 389182 h 2476"/>
              <a:gd name="T38" fmla="*/ 500714 w 1858"/>
              <a:gd name="T39" fmla="*/ 278398 h 2476"/>
              <a:gd name="T40" fmla="*/ 500714 w 1858"/>
              <a:gd name="T41" fmla="*/ 166895 h 2476"/>
              <a:gd name="T42" fmla="*/ 500714 w 1858"/>
              <a:gd name="T43" fmla="*/ 166895 h 2476"/>
              <a:gd name="T44" fmla="*/ 500714 w 1858"/>
              <a:gd name="T45" fmla="*/ 166535 h 2476"/>
              <a:gd name="T46" fmla="*/ 500714 w 1858"/>
              <a:gd name="T47" fmla="*/ 166535 h 2476"/>
              <a:gd name="T48" fmla="*/ 333809 w 1858"/>
              <a:gd name="T49" fmla="*/ 0 h 2476"/>
              <a:gd name="T50" fmla="*/ 333809 w 1858"/>
              <a:gd name="T51" fmla="*/ 0 h 2476"/>
              <a:gd name="T52" fmla="*/ 166905 w 1858"/>
              <a:gd name="T53" fmla="*/ 166895 h 2476"/>
              <a:gd name="T54" fmla="*/ 166905 w 1858"/>
              <a:gd name="T55" fmla="*/ 278398 h 2476"/>
              <a:gd name="T56" fmla="*/ 83452 w 1858"/>
              <a:gd name="T57" fmla="*/ 278398 h 2476"/>
              <a:gd name="T58" fmla="*/ 83452 w 1858"/>
              <a:gd name="T59" fmla="*/ 278398 h 2476"/>
              <a:gd name="T60" fmla="*/ 55755 w 1858"/>
              <a:gd name="T61" fmla="*/ 302857 h 2476"/>
              <a:gd name="T62" fmla="*/ 719 w 1858"/>
              <a:gd name="T63" fmla="*/ 771171 h 2476"/>
              <a:gd name="T64" fmla="*/ 719 w 1858"/>
              <a:gd name="T65" fmla="*/ 771171 h 2476"/>
              <a:gd name="T66" fmla="*/ 0 w 1858"/>
              <a:gd name="T67" fmla="*/ 783760 h 2476"/>
              <a:gd name="T68" fmla="*/ 0 w 1858"/>
              <a:gd name="T69" fmla="*/ 783760 h 2476"/>
              <a:gd name="T70" fmla="*/ 106833 w 1858"/>
              <a:gd name="T71" fmla="*/ 890227 h 2476"/>
              <a:gd name="T72" fmla="*/ 561145 w 1858"/>
              <a:gd name="T73" fmla="*/ 890227 h 2476"/>
              <a:gd name="T74" fmla="*/ 561145 w 1858"/>
              <a:gd name="T75" fmla="*/ 890227 h 2476"/>
              <a:gd name="T76" fmla="*/ 667978 w 1858"/>
              <a:gd name="T77" fmla="*/ 783760 h 2476"/>
              <a:gd name="T78" fmla="*/ 667978 w 1858"/>
              <a:gd name="T79" fmla="*/ 783760 h 2476"/>
              <a:gd name="T80" fmla="*/ 666899 w 1858"/>
              <a:gd name="T81" fmla="*/ 771171 h 24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1858" h="2476">
                <a:moveTo>
                  <a:pt x="1238" y="774"/>
                </a:moveTo>
                <a:lnTo>
                  <a:pt x="774" y="774"/>
                </a:lnTo>
                <a:lnTo>
                  <a:pt x="619" y="1082"/>
                </a:lnTo>
                <a:lnTo>
                  <a:pt x="619" y="774"/>
                </a:lnTo>
                <a:lnTo>
                  <a:pt x="619" y="464"/>
                </a:lnTo>
                <a:cubicBezTo>
                  <a:pt x="619" y="293"/>
                  <a:pt x="758" y="155"/>
                  <a:pt x="928" y="155"/>
                </a:cubicBezTo>
                <a:cubicBezTo>
                  <a:pt x="1099" y="155"/>
                  <a:pt x="1238" y="293"/>
                  <a:pt x="1238" y="464"/>
                </a:cubicBezTo>
                <a:lnTo>
                  <a:pt x="1238" y="774"/>
                </a:lnTo>
                <a:close/>
                <a:moveTo>
                  <a:pt x="1854" y="2144"/>
                </a:moveTo>
                <a:lnTo>
                  <a:pt x="1701" y="842"/>
                </a:lnTo>
                <a:cubicBezTo>
                  <a:pt x="1697" y="803"/>
                  <a:pt x="1664" y="774"/>
                  <a:pt x="1625" y="774"/>
                </a:cubicBezTo>
                <a:lnTo>
                  <a:pt x="1547" y="774"/>
                </a:lnTo>
                <a:lnTo>
                  <a:pt x="1392" y="1082"/>
                </a:lnTo>
                <a:lnTo>
                  <a:pt x="1392" y="774"/>
                </a:lnTo>
                <a:lnTo>
                  <a:pt x="1392" y="464"/>
                </a:lnTo>
                <a:cubicBezTo>
                  <a:pt x="1392" y="463"/>
                  <a:pt x="1392" y="463"/>
                  <a:pt x="1392" y="463"/>
                </a:cubicBezTo>
                <a:cubicBezTo>
                  <a:pt x="1392" y="208"/>
                  <a:pt x="1184" y="0"/>
                  <a:pt x="928" y="0"/>
                </a:cubicBezTo>
                <a:cubicBezTo>
                  <a:pt x="672" y="0"/>
                  <a:pt x="464" y="208"/>
                  <a:pt x="464" y="464"/>
                </a:cubicBezTo>
                <a:lnTo>
                  <a:pt x="464" y="774"/>
                </a:lnTo>
                <a:lnTo>
                  <a:pt x="232" y="774"/>
                </a:lnTo>
                <a:cubicBezTo>
                  <a:pt x="193" y="774"/>
                  <a:pt x="160" y="803"/>
                  <a:pt x="155" y="842"/>
                </a:cubicBezTo>
                <a:lnTo>
                  <a:pt x="2" y="2144"/>
                </a:lnTo>
                <a:cubicBezTo>
                  <a:pt x="1" y="2155"/>
                  <a:pt x="0" y="2167"/>
                  <a:pt x="0" y="2179"/>
                </a:cubicBezTo>
                <a:cubicBezTo>
                  <a:pt x="0" y="2342"/>
                  <a:pt x="133" y="2475"/>
                  <a:pt x="297" y="2475"/>
                </a:cubicBezTo>
                <a:lnTo>
                  <a:pt x="1560" y="2475"/>
                </a:lnTo>
                <a:cubicBezTo>
                  <a:pt x="1723" y="2475"/>
                  <a:pt x="1857" y="2342"/>
                  <a:pt x="1857" y="2179"/>
                </a:cubicBezTo>
                <a:cubicBezTo>
                  <a:pt x="1857" y="2167"/>
                  <a:pt x="1856" y="2155"/>
                  <a:pt x="1854" y="214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 name="TextBox 3">
            <a:extLst>
              <a:ext uri="{FF2B5EF4-FFF2-40B4-BE49-F238E27FC236}">
                <a16:creationId xmlns:a16="http://schemas.microsoft.com/office/drawing/2014/main" id="{14E1C922-E936-214E-9C63-0D65146B3295}"/>
              </a:ext>
            </a:extLst>
          </p:cNvPr>
          <p:cNvSpPr txBox="1"/>
          <p:nvPr/>
        </p:nvSpPr>
        <p:spPr>
          <a:xfrm rot="18760402">
            <a:off x="1850638" y="2983612"/>
            <a:ext cx="1619338" cy="584775"/>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EXECUTIVE SUMMARY</a:t>
            </a:r>
          </a:p>
        </p:txBody>
      </p:sp>
      <p:sp>
        <p:nvSpPr>
          <p:cNvPr id="36" name="TextBox 35">
            <a:extLst>
              <a:ext uri="{FF2B5EF4-FFF2-40B4-BE49-F238E27FC236}">
                <a16:creationId xmlns:a16="http://schemas.microsoft.com/office/drawing/2014/main" id="{DB33ED7A-C05E-F148-9AE4-BD368BCBAA7E}"/>
              </a:ext>
            </a:extLst>
          </p:cNvPr>
          <p:cNvSpPr txBox="1"/>
          <p:nvPr/>
        </p:nvSpPr>
        <p:spPr>
          <a:xfrm rot="18760402">
            <a:off x="3292194" y="3306845"/>
            <a:ext cx="2498610" cy="584775"/>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PRODUCTS &amp; SERVICES</a:t>
            </a:r>
          </a:p>
        </p:txBody>
      </p:sp>
      <p:sp>
        <p:nvSpPr>
          <p:cNvPr id="37" name="TextBox 36">
            <a:extLst>
              <a:ext uri="{FF2B5EF4-FFF2-40B4-BE49-F238E27FC236}">
                <a16:creationId xmlns:a16="http://schemas.microsoft.com/office/drawing/2014/main" id="{E2C26970-D18D-F349-8003-79E52C8C9051}"/>
              </a:ext>
            </a:extLst>
          </p:cNvPr>
          <p:cNvSpPr txBox="1"/>
          <p:nvPr/>
        </p:nvSpPr>
        <p:spPr>
          <a:xfrm rot="18760402">
            <a:off x="5353000" y="3429956"/>
            <a:ext cx="2498610" cy="338554"/>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MARKET STRATEGY</a:t>
            </a:r>
          </a:p>
        </p:txBody>
      </p:sp>
      <p:sp>
        <p:nvSpPr>
          <p:cNvPr id="38" name="TextBox 37">
            <a:extLst>
              <a:ext uri="{FF2B5EF4-FFF2-40B4-BE49-F238E27FC236}">
                <a16:creationId xmlns:a16="http://schemas.microsoft.com/office/drawing/2014/main" id="{6F3120D1-C417-724D-A0A9-EE4262AFA86F}"/>
              </a:ext>
            </a:extLst>
          </p:cNvPr>
          <p:cNvSpPr txBox="1"/>
          <p:nvPr/>
        </p:nvSpPr>
        <p:spPr>
          <a:xfrm rot="18760402">
            <a:off x="7526821" y="3429955"/>
            <a:ext cx="2498610" cy="338554"/>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FINANCIAL PLANNING</a:t>
            </a:r>
          </a:p>
        </p:txBody>
      </p:sp>
      <p:sp>
        <p:nvSpPr>
          <p:cNvPr id="39" name="TextBox 38">
            <a:extLst>
              <a:ext uri="{FF2B5EF4-FFF2-40B4-BE49-F238E27FC236}">
                <a16:creationId xmlns:a16="http://schemas.microsoft.com/office/drawing/2014/main" id="{CE1E7C69-BADF-F54B-99C5-CDC786CA7217}"/>
              </a:ext>
            </a:extLst>
          </p:cNvPr>
          <p:cNvSpPr txBox="1"/>
          <p:nvPr/>
        </p:nvSpPr>
        <p:spPr>
          <a:xfrm>
            <a:off x="1944732" y="5206527"/>
            <a:ext cx="1689903"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40" name="TextBox 39">
            <a:extLst>
              <a:ext uri="{FF2B5EF4-FFF2-40B4-BE49-F238E27FC236}">
                <a16:creationId xmlns:a16="http://schemas.microsoft.com/office/drawing/2014/main" id="{8CE974D5-1E79-AB4D-B6AB-EE68133D5901}"/>
              </a:ext>
            </a:extLst>
          </p:cNvPr>
          <p:cNvSpPr txBox="1"/>
          <p:nvPr/>
        </p:nvSpPr>
        <p:spPr>
          <a:xfrm>
            <a:off x="4154532" y="5218329"/>
            <a:ext cx="1689903"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41" name="TextBox 40">
            <a:extLst>
              <a:ext uri="{FF2B5EF4-FFF2-40B4-BE49-F238E27FC236}">
                <a16:creationId xmlns:a16="http://schemas.microsoft.com/office/drawing/2014/main" id="{20186AE7-3BCA-B946-B9AF-8EFBF35F0CCA}"/>
              </a:ext>
            </a:extLst>
          </p:cNvPr>
          <p:cNvSpPr txBox="1"/>
          <p:nvPr/>
        </p:nvSpPr>
        <p:spPr>
          <a:xfrm>
            <a:off x="6364331" y="5218329"/>
            <a:ext cx="1689903"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42" name="TextBox 41">
            <a:extLst>
              <a:ext uri="{FF2B5EF4-FFF2-40B4-BE49-F238E27FC236}">
                <a16:creationId xmlns:a16="http://schemas.microsoft.com/office/drawing/2014/main" id="{4ED86DBD-D8A0-054B-B8A0-C5E567A395E6}"/>
              </a:ext>
            </a:extLst>
          </p:cNvPr>
          <p:cNvSpPr txBox="1"/>
          <p:nvPr/>
        </p:nvSpPr>
        <p:spPr>
          <a:xfrm>
            <a:off x="8574131" y="5218329"/>
            <a:ext cx="1689903"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Tree>
    <p:extLst>
      <p:ext uri="{BB962C8B-B14F-4D97-AF65-F5344CB8AC3E}">
        <p14:creationId xmlns:p14="http://schemas.microsoft.com/office/powerpoint/2010/main" val="2344852992"/>
      </p:ext>
    </p:extLst>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86D675E-8239-D34A-83BC-80902311355F}"/>
              </a:ext>
            </a:extLst>
          </p:cNvPr>
          <p:cNvSpPr txBox="1"/>
          <p:nvPr/>
        </p:nvSpPr>
        <p:spPr>
          <a:xfrm>
            <a:off x="3575946" y="306186"/>
            <a:ext cx="5040162"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PEOPLE PROFIT CHAIN KPI</a:t>
            </a:r>
          </a:p>
        </p:txBody>
      </p:sp>
      <p:sp>
        <p:nvSpPr>
          <p:cNvPr id="3" name="TextBox 2">
            <a:extLst>
              <a:ext uri="{FF2B5EF4-FFF2-40B4-BE49-F238E27FC236}">
                <a16:creationId xmlns:a16="http://schemas.microsoft.com/office/drawing/2014/main" id="{30539E35-15B6-5947-93E1-F5C0FBEC47F5}"/>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nvGrpSpPr>
          <p:cNvPr id="82" name="Group 81">
            <a:extLst>
              <a:ext uri="{FF2B5EF4-FFF2-40B4-BE49-F238E27FC236}">
                <a16:creationId xmlns:a16="http://schemas.microsoft.com/office/drawing/2014/main" id="{F9E69952-A443-AB47-A422-946666E04497}"/>
              </a:ext>
            </a:extLst>
          </p:cNvPr>
          <p:cNvGrpSpPr/>
          <p:nvPr/>
        </p:nvGrpSpPr>
        <p:grpSpPr>
          <a:xfrm>
            <a:off x="1165030" y="2413937"/>
            <a:ext cx="2625877" cy="1294463"/>
            <a:chOff x="7121909" y="4492217"/>
            <a:chExt cx="6781128" cy="3342853"/>
          </a:xfrm>
        </p:grpSpPr>
        <p:grpSp>
          <p:nvGrpSpPr>
            <p:cNvPr id="76" name="Group 75">
              <a:extLst>
                <a:ext uri="{FF2B5EF4-FFF2-40B4-BE49-F238E27FC236}">
                  <a16:creationId xmlns:a16="http://schemas.microsoft.com/office/drawing/2014/main" id="{3EB77C7E-3D78-0547-8282-9407D08A671A}"/>
                </a:ext>
              </a:extLst>
            </p:cNvPr>
            <p:cNvGrpSpPr/>
            <p:nvPr/>
          </p:nvGrpSpPr>
          <p:grpSpPr>
            <a:xfrm>
              <a:off x="7121909" y="4492217"/>
              <a:ext cx="6781128" cy="3342853"/>
              <a:chOff x="7121908" y="2839453"/>
              <a:chExt cx="10133835" cy="4995617"/>
            </a:xfrm>
          </p:grpSpPr>
          <p:sp>
            <p:nvSpPr>
              <p:cNvPr id="53" name="Freeform 52">
                <a:extLst>
                  <a:ext uri="{FF2B5EF4-FFF2-40B4-BE49-F238E27FC236}">
                    <a16:creationId xmlns:a16="http://schemas.microsoft.com/office/drawing/2014/main" id="{4753145E-2913-8B49-B82D-40C251CDD3BA}"/>
                  </a:ext>
                </a:extLst>
              </p:cNvPr>
              <p:cNvSpPr/>
              <p:nvPr/>
            </p:nvSpPr>
            <p:spPr>
              <a:xfrm>
                <a:off x="10690084" y="2839453"/>
                <a:ext cx="3024229" cy="2846350"/>
              </a:xfrm>
              <a:custGeom>
                <a:avLst/>
                <a:gdLst>
                  <a:gd name="connsiteX0" fmla="*/ 1498741 w 3024229"/>
                  <a:gd name="connsiteY0" fmla="*/ 0 h 2846350"/>
                  <a:gd name="connsiteX1" fmla="*/ 3006037 w 3024229"/>
                  <a:gd name="connsiteY1" fmla="*/ 227882 h 2846350"/>
                  <a:gd name="connsiteX2" fmla="*/ 3024229 w 3024229"/>
                  <a:gd name="connsiteY2" fmla="*/ 234038 h 2846350"/>
                  <a:gd name="connsiteX3" fmla="*/ 2158334 w 3024229"/>
                  <a:gd name="connsiteY3" fmla="*/ 2846350 h 2846350"/>
                  <a:gd name="connsiteX4" fmla="*/ 1966093 w 3024229"/>
                  <a:gd name="connsiteY4" fmla="*/ 2796919 h 2846350"/>
                  <a:gd name="connsiteX5" fmla="*/ 1498741 w 3024229"/>
                  <a:gd name="connsiteY5" fmla="*/ 2749806 h 2846350"/>
                  <a:gd name="connsiteX6" fmla="*/ 1031389 w 3024229"/>
                  <a:gd name="connsiteY6" fmla="*/ 2796919 h 2846350"/>
                  <a:gd name="connsiteX7" fmla="*/ 851609 w 3024229"/>
                  <a:gd name="connsiteY7" fmla="*/ 2843146 h 2846350"/>
                  <a:gd name="connsiteX8" fmla="*/ 0 w 3024229"/>
                  <a:gd name="connsiteY8" fmla="*/ 225453 h 2846350"/>
                  <a:gd name="connsiteX9" fmla="*/ 231977 w 3024229"/>
                  <a:gd name="connsiteY9" fmla="*/ 159578 h 2846350"/>
                  <a:gd name="connsiteX10" fmla="*/ 1498741 w 3024229"/>
                  <a:gd name="connsiteY10" fmla="*/ 0 h 284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4229" h="2846350">
                    <a:moveTo>
                      <a:pt x="1498741" y="0"/>
                    </a:moveTo>
                    <a:cubicBezTo>
                      <a:pt x="2023629" y="0"/>
                      <a:pt x="2529883" y="79782"/>
                      <a:pt x="3006037" y="227882"/>
                    </a:cubicBezTo>
                    <a:lnTo>
                      <a:pt x="3024229" y="234038"/>
                    </a:lnTo>
                    <a:lnTo>
                      <a:pt x="2158334" y="2846350"/>
                    </a:lnTo>
                    <a:lnTo>
                      <a:pt x="1966093" y="2796919"/>
                    </a:lnTo>
                    <a:cubicBezTo>
                      <a:pt x="1815134" y="2766029"/>
                      <a:pt x="1658832" y="2749806"/>
                      <a:pt x="1498741" y="2749806"/>
                    </a:cubicBezTo>
                    <a:cubicBezTo>
                      <a:pt x="1338650" y="2749806"/>
                      <a:pt x="1182348" y="2766029"/>
                      <a:pt x="1031389" y="2796919"/>
                    </a:cubicBezTo>
                    <a:lnTo>
                      <a:pt x="851609" y="2843146"/>
                    </a:lnTo>
                    <a:lnTo>
                      <a:pt x="0" y="225453"/>
                    </a:lnTo>
                    <a:lnTo>
                      <a:pt x="231977" y="159578"/>
                    </a:lnTo>
                    <a:cubicBezTo>
                      <a:pt x="636868" y="55405"/>
                      <a:pt x="1061334" y="0"/>
                      <a:pt x="14987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52" name="Freeform 51">
                <a:extLst>
                  <a:ext uri="{FF2B5EF4-FFF2-40B4-BE49-F238E27FC236}">
                    <a16:creationId xmlns:a16="http://schemas.microsoft.com/office/drawing/2014/main" id="{9DF82B49-0467-2748-A513-00E3A90FA894}"/>
                  </a:ext>
                </a:extLst>
              </p:cNvPr>
              <p:cNvSpPr/>
              <p:nvPr/>
            </p:nvSpPr>
            <p:spPr>
              <a:xfrm>
                <a:off x="8159771" y="3111382"/>
                <a:ext cx="3243097" cy="3359774"/>
              </a:xfrm>
              <a:custGeom>
                <a:avLst/>
                <a:gdLst>
                  <a:gd name="connsiteX0" fmla="*/ 2391581 w 3243097"/>
                  <a:gd name="connsiteY0" fmla="*/ 0 h 3359774"/>
                  <a:gd name="connsiteX1" fmla="*/ 3243097 w 3243097"/>
                  <a:gd name="connsiteY1" fmla="*/ 2617405 h 3359774"/>
                  <a:gd name="connsiteX2" fmla="*/ 3126410 w 3243097"/>
                  <a:gd name="connsiteY2" fmla="*/ 2660112 h 3359774"/>
                  <a:gd name="connsiteX3" fmla="*/ 2239631 w 3243097"/>
                  <a:gd name="connsiteY3" fmla="*/ 3321763 h 3359774"/>
                  <a:gd name="connsiteX4" fmla="*/ 2211207 w 3243097"/>
                  <a:gd name="connsiteY4" fmla="*/ 3359774 h 3359774"/>
                  <a:gd name="connsiteX5" fmla="*/ 0 w 3243097"/>
                  <a:gd name="connsiteY5" fmla="*/ 1722466 h 3359774"/>
                  <a:gd name="connsiteX6" fmla="*/ 117747 w 3243097"/>
                  <a:gd name="connsiteY6" fmla="*/ 1572631 h 3359774"/>
                  <a:gd name="connsiteX7" fmla="*/ 2286242 w 3243097"/>
                  <a:gd name="connsiteY7" fmla="*/ 35642 h 3359774"/>
                  <a:gd name="connsiteX8" fmla="*/ 2391581 w 3243097"/>
                  <a:gd name="connsiteY8" fmla="*/ 0 h 335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3097" h="3359774">
                    <a:moveTo>
                      <a:pt x="2391581" y="0"/>
                    </a:moveTo>
                    <a:lnTo>
                      <a:pt x="3243097" y="2617405"/>
                    </a:lnTo>
                    <a:lnTo>
                      <a:pt x="3126410" y="2660112"/>
                    </a:lnTo>
                    <a:cubicBezTo>
                      <a:pt x="2779614" y="2806795"/>
                      <a:pt x="2475926" y="3035440"/>
                      <a:pt x="2239631" y="3321763"/>
                    </a:cubicBezTo>
                    <a:lnTo>
                      <a:pt x="2211207" y="3359774"/>
                    </a:lnTo>
                    <a:lnTo>
                      <a:pt x="0" y="1722466"/>
                    </a:lnTo>
                    <a:lnTo>
                      <a:pt x="117747" y="1572631"/>
                    </a:lnTo>
                    <a:cubicBezTo>
                      <a:pt x="685889" y="884203"/>
                      <a:pt x="1432270" y="348323"/>
                      <a:pt x="2286242" y="35642"/>
                    </a:cubicBezTo>
                    <a:lnTo>
                      <a:pt x="239158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51" name="Freeform 50">
                <a:extLst>
                  <a:ext uri="{FF2B5EF4-FFF2-40B4-BE49-F238E27FC236}">
                    <a16:creationId xmlns:a16="http://schemas.microsoft.com/office/drawing/2014/main" id="{19CEE8B0-29AC-FA45-80BA-F18F2A854B16}"/>
                  </a:ext>
                </a:extLst>
              </p:cNvPr>
              <p:cNvSpPr/>
              <p:nvPr/>
            </p:nvSpPr>
            <p:spPr>
              <a:xfrm>
                <a:off x="12986839" y="3120384"/>
                <a:ext cx="3271388" cy="3374959"/>
              </a:xfrm>
              <a:custGeom>
                <a:avLst/>
                <a:gdLst>
                  <a:gd name="connsiteX0" fmla="*/ 866062 w 3271388"/>
                  <a:gd name="connsiteY0" fmla="*/ 0 h 3374959"/>
                  <a:gd name="connsiteX1" fmla="*/ 944797 w 3271388"/>
                  <a:gd name="connsiteY1" fmla="*/ 26641 h 3374959"/>
                  <a:gd name="connsiteX2" fmla="*/ 3263768 w 3271388"/>
                  <a:gd name="connsiteY2" fmla="*/ 1755113 h 3374959"/>
                  <a:gd name="connsiteX3" fmla="*/ 3271388 w 3271388"/>
                  <a:gd name="connsiteY3" fmla="*/ 1765829 h 3374959"/>
                  <a:gd name="connsiteX4" fmla="*/ 1037918 w 3271388"/>
                  <a:gd name="connsiteY4" fmla="*/ 3374959 h 3374959"/>
                  <a:gd name="connsiteX5" fmla="*/ 991408 w 3271388"/>
                  <a:gd name="connsiteY5" fmla="*/ 3312762 h 3374959"/>
                  <a:gd name="connsiteX6" fmla="*/ 104629 w 3271388"/>
                  <a:gd name="connsiteY6" fmla="*/ 2651111 h 3374959"/>
                  <a:gd name="connsiteX7" fmla="*/ 0 w 3271388"/>
                  <a:gd name="connsiteY7" fmla="*/ 2612817 h 3374959"/>
                  <a:gd name="connsiteX8" fmla="*/ 866062 w 3271388"/>
                  <a:gd name="connsiteY8" fmla="*/ 0 h 337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1388" h="3374959">
                    <a:moveTo>
                      <a:pt x="866062" y="0"/>
                    </a:moveTo>
                    <a:lnTo>
                      <a:pt x="944797" y="26641"/>
                    </a:lnTo>
                    <a:cubicBezTo>
                      <a:pt x="1876403" y="367748"/>
                      <a:pt x="2679967" y="974479"/>
                      <a:pt x="3263768" y="1755113"/>
                    </a:cubicBezTo>
                    <a:lnTo>
                      <a:pt x="3271388" y="1765829"/>
                    </a:lnTo>
                    <a:lnTo>
                      <a:pt x="1037918" y="3374959"/>
                    </a:lnTo>
                    <a:lnTo>
                      <a:pt x="991408" y="3312762"/>
                    </a:lnTo>
                    <a:cubicBezTo>
                      <a:pt x="755113" y="3026439"/>
                      <a:pt x="451425" y="2797794"/>
                      <a:pt x="104629" y="2651111"/>
                    </a:cubicBezTo>
                    <a:lnTo>
                      <a:pt x="0" y="2612817"/>
                    </a:lnTo>
                    <a:lnTo>
                      <a:pt x="866062"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48" name="Freeform 47">
                <a:extLst>
                  <a:ext uri="{FF2B5EF4-FFF2-40B4-BE49-F238E27FC236}">
                    <a16:creationId xmlns:a16="http://schemas.microsoft.com/office/drawing/2014/main" id="{63B082A5-F9A5-D44E-ADD8-00E6C007DE00}"/>
                  </a:ext>
                </a:extLst>
              </p:cNvPr>
              <p:cNvSpPr/>
              <p:nvPr/>
            </p:nvSpPr>
            <p:spPr>
              <a:xfrm>
                <a:off x="7121908" y="4951593"/>
                <a:ext cx="3161453" cy="2883477"/>
              </a:xfrm>
              <a:custGeom>
                <a:avLst/>
                <a:gdLst>
                  <a:gd name="connsiteX0" fmla="*/ 951022 w 3161453"/>
                  <a:gd name="connsiteY0" fmla="*/ 0 h 2883477"/>
                  <a:gd name="connsiteX1" fmla="*/ 3161453 w 3161453"/>
                  <a:gd name="connsiteY1" fmla="*/ 1636734 h 2883477"/>
                  <a:gd name="connsiteX2" fmla="*/ 3143998 w 3161453"/>
                  <a:gd name="connsiteY2" fmla="*/ 1660075 h 2883477"/>
                  <a:gd name="connsiteX3" fmla="*/ 2759929 w 3161453"/>
                  <a:gd name="connsiteY3" fmla="*/ 2719528 h 2883477"/>
                  <a:gd name="connsiteX4" fmla="*/ 2751650 w 3161453"/>
                  <a:gd name="connsiteY4" fmla="*/ 2883477 h 2883477"/>
                  <a:gd name="connsiteX5" fmla="*/ 0 w 3161453"/>
                  <a:gd name="connsiteY5" fmla="*/ 2883477 h 2883477"/>
                  <a:gd name="connsiteX6" fmla="*/ 4745 w 3161453"/>
                  <a:gd name="connsiteY6" fmla="*/ 2695790 h 2883477"/>
                  <a:gd name="connsiteX7" fmla="*/ 863816 w 3161453"/>
                  <a:gd name="connsiteY7" fmla="*/ 122632 h 2883477"/>
                  <a:gd name="connsiteX8" fmla="*/ 951022 w 3161453"/>
                  <a:gd name="connsiteY8" fmla="*/ 0 h 288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1453" h="2883477">
                    <a:moveTo>
                      <a:pt x="951022" y="0"/>
                    </a:moveTo>
                    <a:lnTo>
                      <a:pt x="3161453" y="1636734"/>
                    </a:lnTo>
                    <a:lnTo>
                      <a:pt x="3143998" y="1660075"/>
                    </a:lnTo>
                    <a:cubicBezTo>
                      <a:pt x="2935631" y="1968499"/>
                      <a:pt x="2799513" y="2329744"/>
                      <a:pt x="2759929" y="2719528"/>
                    </a:cubicBezTo>
                    <a:lnTo>
                      <a:pt x="2751650" y="2883477"/>
                    </a:lnTo>
                    <a:lnTo>
                      <a:pt x="0" y="2883477"/>
                    </a:lnTo>
                    <a:lnTo>
                      <a:pt x="4745" y="2695790"/>
                    </a:lnTo>
                    <a:cubicBezTo>
                      <a:pt x="52918" y="1745467"/>
                      <a:pt x="362824" y="864198"/>
                      <a:pt x="863816" y="122632"/>
                    </a:cubicBezTo>
                    <a:lnTo>
                      <a:pt x="95102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47" name="Freeform 46">
                <a:extLst>
                  <a:ext uri="{FF2B5EF4-FFF2-40B4-BE49-F238E27FC236}">
                    <a16:creationId xmlns:a16="http://schemas.microsoft.com/office/drawing/2014/main" id="{F4D46B99-6A76-0441-8C34-0E5F6B1E1C1C}"/>
                  </a:ext>
                </a:extLst>
              </p:cNvPr>
              <p:cNvSpPr/>
              <p:nvPr/>
            </p:nvSpPr>
            <p:spPr>
              <a:xfrm>
                <a:off x="14112304" y="5005445"/>
                <a:ext cx="3143439" cy="2829624"/>
              </a:xfrm>
              <a:custGeom>
                <a:avLst/>
                <a:gdLst>
                  <a:gd name="connsiteX0" fmla="*/ 2230713 w 3143439"/>
                  <a:gd name="connsiteY0" fmla="*/ 0 h 2829624"/>
                  <a:gd name="connsiteX1" fmla="*/ 2279623 w 3143439"/>
                  <a:gd name="connsiteY1" fmla="*/ 68779 h 2829624"/>
                  <a:gd name="connsiteX2" fmla="*/ 3138693 w 3143439"/>
                  <a:gd name="connsiteY2" fmla="*/ 2641937 h 2829624"/>
                  <a:gd name="connsiteX3" fmla="*/ 3143439 w 3143439"/>
                  <a:gd name="connsiteY3" fmla="*/ 2829624 h 2829624"/>
                  <a:gd name="connsiteX4" fmla="*/ 391788 w 3143439"/>
                  <a:gd name="connsiteY4" fmla="*/ 2829624 h 2829624"/>
                  <a:gd name="connsiteX5" fmla="*/ 383509 w 3143439"/>
                  <a:gd name="connsiteY5" fmla="*/ 2665675 h 2829624"/>
                  <a:gd name="connsiteX6" fmla="*/ 115596 w 3143439"/>
                  <a:gd name="connsiteY6" fmla="*/ 1797420 h 2829624"/>
                  <a:gd name="connsiteX7" fmla="*/ 0 w 3143439"/>
                  <a:gd name="connsiteY7" fmla="*/ 1607144 h 2829624"/>
                  <a:gd name="connsiteX8" fmla="*/ 2230713 w 3143439"/>
                  <a:gd name="connsiteY8" fmla="*/ 0 h 282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3439" h="2829624">
                    <a:moveTo>
                      <a:pt x="2230713" y="0"/>
                    </a:moveTo>
                    <a:lnTo>
                      <a:pt x="2279623" y="68779"/>
                    </a:lnTo>
                    <a:cubicBezTo>
                      <a:pt x="2780615" y="810345"/>
                      <a:pt x="3090521" y="1691614"/>
                      <a:pt x="3138693" y="2641937"/>
                    </a:cubicBezTo>
                    <a:lnTo>
                      <a:pt x="3143439" y="2829624"/>
                    </a:lnTo>
                    <a:lnTo>
                      <a:pt x="391788" y="2829624"/>
                    </a:lnTo>
                    <a:lnTo>
                      <a:pt x="383509" y="2665675"/>
                    </a:lnTo>
                    <a:cubicBezTo>
                      <a:pt x="351842" y="2353848"/>
                      <a:pt x="258393" y="2060286"/>
                      <a:pt x="115596" y="1797420"/>
                    </a:cubicBezTo>
                    <a:lnTo>
                      <a:pt x="0" y="1607144"/>
                    </a:lnTo>
                    <a:lnTo>
                      <a:pt x="2230713"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grpSp>
        <p:sp>
          <p:nvSpPr>
            <p:cNvPr id="79" name="Freeform 78">
              <a:extLst>
                <a:ext uri="{FF2B5EF4-FFF2-40B4-BE49-F238E27FC236}">
                  <a16:creationId xmlns:a16="http://schemas.microsoft.com/office/drawing/2014/main" id="{CE25AA29-33A2-4346-B405-C5E523A44207}"/>
                </a:ext>
              </a:extLst>
            </p:cNvPr>
            <p:cNvSpPr/>
            <p:nvPr/>
          </p:nvSpPr>
          <p:spPr>
            <a:xfrm>
              <a:off x="9004496" y="6387667"/>
              <a:ext cx="3024020" cy="1433847"/>
            </a:xfrm>
            <a:custGeom>
              <a:avLst/>
              <a:gdLst>
                <a:gd name="connsiteX0" fmla="*/ 1512010 w 3024020"/>
                <a:gd name="connsiteY0" fmla="*/ 0 h 1433847"/>
                <a:gd name="connsiteX1" fmla="*/ 3020349 w 3024020"/>
                <a:gd name="connsiteY1" fmla="*/ 1361148 h 1433847"/>
                <a:gd name="connsiteX2" fmla="*/ 3024020 w 3024020"/>
                <a:gd name="connsiteY2" fmla="*/ 1433847 h 1433847"/>
                <a:gd name="connsiteX3" fmla="*/ 0 w 3024020"/>
                <a:gd name="connsiteY3" fmla="*/ 1433847 h 1433847"/>
                <a:gd name="connsiteX4" fmla="*/ 3671 w 3024020"/>
                <a:gd name="connsiteY4" fmla="*/ 1361148 h 1433847"/>
                <a:gd name="connsiteX5" fmla="*/ 1512010 w 3024020"/>
                <a:gd name="connsiteY5" fmla="*/ 0 h 143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4020" h="1433847">
                  <a:moveTo>
                    <a:pt x="1512010" y="0"/>
                  </a:moveTo>
                  <a:cubicBezTo>
                    <a:pt x="2297031" y="0"/>
                    <a:pt x="2942706" y="596612"/>
                    <a:pt x="3020349" y="1361148"/>
                  </a:cubicBezTo>
                  <a:lnTo>
                    <a:pt x="3024020" y="1433847"/>
                  </a:lnTo>
                  <a:lnTo>
                    <a:pt x="0" y="1433847"/>
                  </a:lnTo>
                  <a:lnTo>
                    <a:pt x="3671" y="1361148"/>
                  </a:lnTo>
                  <a:cubicBezTo>
                    <a:pt x="81314" y="596612"/>
                    <a:pt x="726989" y="0"/>
                    <a:pt x="1512010" y="0"/>
                  </a:cubicBezTo>
                  <a:close/>
                </a:path>
              </a:pathLst>
            </a:cu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0" name="Triangle 79">
              <a:extLst>
                <a:ext uri="{FF2B5EF4-FFF2-40B4-BE49-F238E27FC236}">
                  <a16:creationId xmlns:a16="http://schemas.microsoft.com/office/drawing/2014/main" id="{4366E20C-D41C-6949-BDC8-D4447CF87769}"/>
                </a:ext>
              </a:extLst>
            </p:cNvPr>
            <p:cNvSpPr/>
            <p:nvPr/>
          </p:nvSpPr>
          <p:spPr>
            <a:xfrm rot="16598621">
              <a:off x="9315015" y="6328010"/>
              <a:ext cx="228600" cy="2285999"/>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1" name="Oval 80">
              <a:extLst>
                <a:ext uri="{FF2B5EF4-FFF2-40B4-BE49-F238E27FC236}">
                  <a16:creationId xmlns:a16="http://schemas.microsoft.com/office/drawing/2014/main" id="{B4A622B5-F8A7-F949-A709-05C0A38F4F84}"/>
                </a:ext>
              </a:extLst>
            </p:cNvPr>
            <p:cNvSpPr/>
            <p:nvPr/>
          </p:nvSpPr>
          <p:spPr>
            <a:xfrm>
              <a:off x="10316390" y="7400595"/>
              <a:ext cx="392167" cy="392167"/>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a:p>
          </p:txBody>
        </p:sp>
      </p:grpSp>
      <p:grpSp>
        <p:nvGrpSpPr>
          <p:cNvPr id="83" name="Group 82">
            <a:extLst>
              <a:ext uri="{FF2B5EF4-FFF2-40B4-BE49-F238E27FC236}">
                <a16:creationId xmlns:a16="http://schemas.microsoft.com/office/drawing/2014/main" id="{44B02914-62FE-EF47-AF91-AFD9EC630C61}"/>
              </a:ext>
            </a:extLst>
          </p:cNvPr>
          <p:cNvGrpSpPr/>
          <p:nvPr/>
        </p:nvGrpSpPr>
        <p:grpSpPr>
          <a:xfrm>
            <a:off x="4783061" y="2413937"/>
            <a:ext cx="2625877" cy="1294463"/>
            <a:chOff x="7121909" y="4492217"/>
            <a:chExt cx="6781128" cy="3342853"/>
          </a:xfrm>
        </p:grpSpPr>
        <p:grpSp>
          <p:nvGrpSpPr>
            <p:cNvPr id="84" name="Group 83">
              <a:extLst>
                <a:ext uri="{FF2B5EF4-FFF2-40B4-BE49-F238E27FC236}">
                  <a16:creationId xmlns:a16="http://schemas.microsoft.com/office/drawing/2014/main" id="{854FF960-D3A0-DC48-A61E-9DAAEF293156}"/>
                </a:ext>
              </a:extLst>
            </p:cNvPr>
            <p:cNvGrpSpPr/>
            <p:nvPr/>
          </p:nvGrpSpPr>
          <p:grpSpPr>
            <a:xfrm>
              <a:off x="7121909" y="4492217"/>
              <a:ext cx="6781128" cy="3342853"/>
              <a:chOff x="7121908" y="2839453"/>
              <a:chExt cx="10133835" cy="4995617"/>
            </a:xfrm>
          </p:grpSpPr>
          <p:sp>
            <p:nvSpPr>
              <p:cNvPr id="88" name="Freeform 87">
                <a:extLst>
                  <a:ext uri="{FF2B5EF4-FFF2-40B4-BE49-F238E27FC236}">
                    <a16:creationId xmlns:a16="http://schemas.microsoft.com/office/drawing/2014/main" id="{2952A5A7-D996-284E-880D-7F5DE90D6E06}"/>
                  </a:ext>
                </a:extLst>
              </p:cNvPr>
              <p:cNvSpPr/>
              <p:nvPr/>
            </p:nvSpPr>
            <p:spPr>
              <a:xfrm>
                <a:off x="10690084" y="2839453"/>
                <a:ext cx="3024229" cy="2846350"/>
              </a:xfrm>
              <a:custGeom>
                <a:avLst/>
                <a:gdLst>
                  <a:gd name="connsiteX0" fmla="*/ 1498741 w 3024229"/>
                  <a:gd name="connsiteY0" fmla="*/ 0 h 2846350"/>
                  <a:gd name="connsiteX1" fmla="*/ 3006037 w 3024229"/>
                  <a:gd name="connsiteY1" fmla="*/ 227882 h 2846350"/>
                  <a:gd name="connsiteX2" fmla="*/ 3024229 w 3024229"/>
                  <a:gd name="connsiteY2" fmla="*/ 234038 h 2846350"/>
                  <a:gd name="connsiteX3" fmla="*/ 2158334 w 3024229"/>
                  <a:gd name="connsiteY3" fmla="*/ 2846350 h 2846350"/>
                  <a:gd name="connsiteX4" fmla="*/ 1966093 w 3024229"/>
                  <a:gd name="connsiteY4" fmla="*/ 2796919 h 2846350"/>
                  <a:gd name="connsiteX5" fmla="*/ 1498741 w 3024229"/>
                  <a:gd name="connsiteY5" fmla="*/ 2749806 h 2846350"/>
                  <a:gd name="connsiteX6" fmla="*/ 1031389 w 3024229"/>
                  <a:gd name="connsiteY6" fmla="*/ 2796919 h 2846350"/>
                  <a:gd name="connsiteX7" fmla="*/ 851609 w 3024229"/>
                  <a:gd name="connsiteY7" fmla="*/ 2843146 h 2846350"/>
                  <a:gd name="connsiteX8" fmla="*/ 0 w 3024229"/>
                  <a:gd name="connsiteY8" fmla="*/ 225453 h 2846350"/>
                  <a:gd name="connsiteX9" fmla="*/ 231977 w 3024229"/>
                  <a:gd name="connsiteY9" fmla="*/ 159578 h 2846350"/>
                  <a:gd name="connsiteX10" fmla="*/ 1498741 w 3024229"/>
                  <a:gd name="connsiteY10" fmla="*/ 0 h 284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4229" h="2846350">
                    <a:moveTo>
                      <a:pt x="1498741" y="0"/>
                    </a:moveTo>
                    <a:cubicBezTo>
                      <a:pt x="2023629" y="0"/>
                      <a:pt x="2529883" y="79782"/>
                      <a:pt x="3006037" y="227882"/>
                    </a:cubicBezTo>
                    <a:lnTo>
                      <a:pt x="3024229" y="234038"/>
                    </a:lnTo>
                    <a:lnTo>
                      <a:pt x="2158334" y="2846350"/>
                    </a:lnTo>
                    <a:lnTo>
                      <a:pt x="1966093" y="2796919"/>
                    </a:lnTo>
                    <a:cubicBezTo>
                      <a:pt x="1815134" y="2766029"/>
                      <a:pt x="1658832" y="2749806"/>
                      <a:pt x="1498741" y="2749806"/>
                    </a:cubicBezTo>
                    <a:cubicBezTo>
                      <a:pt x="1338650" y="2749806"/>
                      <a:pt x="1182348" y="2766029"/>
                      <a:pt x="1031389" y="2796919"/>
                    </a:cubicBezTo>
                    <a:lnTo>
                      <a:pt x="851609" y="2843146"/>
                    </a:lnTo>
                    <a:lnTo>
                      <a:pt x="0" y="225453"/>
                    </a:lnTo>
                    <a:lnTo>
                      <a:pt x="231977" y="159578"/>
                    </a:lnTo>
                    <a:cubicBezTo>
                      <a:pt x="636868" y="55405"/>
                      <a:pt x="1061334" y="0"/>
                      <a:pt x="14987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89" name="Freeform 88">
                <a:extLst>
                  <a:ext uri="{FF2B5EF4-FFF2-40B4-BE49-F238E27FC236}">
                    <a16:creationId xmlns:a16="http://schemas.microsoft.com/office/drawing/2014/main" id="{5535DC5D-9298-B741-93A8-4F3339EB8FDD}"/>
                  </a:ext>
                </a:extLst>
              </p:cNvPr>
              <p:cNvSpPr/>
              <p:nvPr/>
            </p:nvSpPr>
            <p:spPr>
              <a:xfrm>
                <a:off x="8159771" y="3111382"/>
                <a:ext cx="3243097" cy="3359774"/>
              </a:xfrm>
              <a:custGeom>
                <a:avLst/>
                <a:gdLst>
                  <a:gd name="connsiteX0" fmla="*/ 2391581 w 3243097"/>
                  <a:gd name="connsiteY0" fmla="*/ 0 h 3359774"/>
                  <a:gd name="connsiteX1" fmla="*/ 3243097 w 3243097"/>
                  <a:gd name="connsiteY1" fmla="*/ 2617405 h 3359774"/>
                  <a:gd name="connsiteX2" fmla="*/ 3126410 w 3243097"/>
                  <a:gd name="connsiteY2" fmla="*/ 2660112 h 3359774"/>
                  <a:gd name="connsiteX3" fmla="*/ 2239631 w 3243097"/>
                  <a:gd name="connsiteY3" fmla="*/ 3321763 h 3359774"/>
                  <a:gd name="connsiteX4" fmla="*/ 2211207 w 3243097"/>
                  <a:gd name="connsiteY4" fmla="*/ 3359774 h 3359774"/>
                  <a:gd name="connsiteX5" fmla="*/ 0 w 3243097"/>
                  <a:gd name="connsiteY5" fmla="*/ 1722466 h 3359774"/>
                  <a:gd name="connsiteX6" fmla="*/ 117747 w 3243097"/>
                  <a:gd name="connsiteY6" fmla="*/ 1572631 h 3359774"/>
                  <a:gd name="connsiteX7" fmla="*/ 2286242 w 3243097"/>
                  <a:gd name="connsiteY7" fmla="*/ 35642 h 3359774"/>
                  <a:gd name="connsiteX8" fmla="*/ 2391581 w 3243097"/>
                  <a:gd name="connsiteY8" fmla="*/ 0 h 335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3097" h="3359774">
                    <a:moveTo>
                      <a:pt x="2391581" y="0"/>
                    </a:moveTo>
                    <a:lnTo>
                      <a:pt x="3243097" y="2617405"/>
                    </a:lnTo>
                    <a:lnTo>
                      <a:pt x="3126410" y="2660112"/>
                    </a:lnTo>
                    <a:cubicBezTo>
                      <a:pt x="2779614" y="2806795"/>
                      <a:pt x="2475926" y="3035440"/>
                      <a:pt x="2239631" y="3321763"/>
                    </a:cubicBezTo>
                    <a:lnTo>
                      <a:pt x="2211207" y="3359774"/>
                    </a:lnTo>
                    <a:lnTo>
                      <a:pt x="0" y="1722466"/>
                    </a:lnTo>
                    <a:lnTo>
                      <a:pt x="117747" y="1572631"/>
                    </a:lnTo>
                    <a:cubicBezTo>
                      <a:pt x="685889" y="884203"/>
                      <a:pt x="1432270" y="348323"/>
                      <a:pt x="2286242" y="35642"/>
                    </a:cubicBezTo>
                    <a:lnTo>
                      <a:pt x="239158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90" name="Freeform 89">
                <a:extLst>
                  <a:ext uri="{FF2B5EF4-FFF2-40B4-BE49-F238E27FC236}">
                    <a16:creationId xmlns:a16="http://schemas.microsoft.com/office/drawing/2014/main" id="{F77B4268-DC28-694A-B142-0FCC0656B856}"/>
                  </a:ext>
                </a:extLst>
              </p:cNvPr>
              <p:cNvSpPr/>
              <p:nvPr/>
            </p:nvSpPr>
            <p:spPr>
              <a:xfrm>
                <a:off x="12986839" y="3120384"/>
                <a:ext cx="3271388" cy="3374959"/>
              </a:xfrm>
              <a:custGeom>
                <a:avLst/>
                <a:gdLst>
                  <a:gd name="connsiteX0" fmla="*/ 866062 w 3271388"/>
                  <a:gd name="connsiteY0" fmla="*/ 0 h 3374959"/>
                  <a:gd name="connsiteX1" fmla="*/ 944797 w 3271388"/>
                  <a:gd name="connsiteY1" fmla="*/ 26641 h 3374959"/>
                  <a:gd name="connsiteX2" fmla="*/ 3263768 w 3271388"/>
                  <a:gd name="connsiteY2" fmla="*/ 1755113 h 3374959"/>
                  <a:gd name="connsiteX3" fmla="*/ 3271388 w 3271388"/>
                  <a:gd name="connsiteY3" fmla="*/ 1765829 h 3374959"/>
                  <a:gd name="connsiteX4" fmla="*/ 1037918 w 3271388"/>
                  <a:gd name="connsiteY4" fmla="*/ 3374959 h 3374959"/>
                  <a:gd name="connsiteX5" fmla="*/ 991408 w 3271388"/>
                  <a:gd name="connsiteY5" fmla="*/ 3312762 h 3374959"/>
                  <a:gd name="connsiteX6" fmla="*/ 104629 w 3271388"/>
                  <a:gd name="connsiteY6" fmla="*/ 2651111 h 3374959"/>
                  <a:gd name="connsiteX7" fmla="*/ 0 w 3271388"/>
                  <a:gd name="connsiteY7" fmla="*/ 2612817 h 3374959"/>
                  <a:gd name="connsiteX8" fmla="*/ 866062 w 3271388"/>
                  <a:gd name="connsiteY8" fmla="*/ 0 h 337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1388" h="3374959">
                    <a:moveTo>
                      <a:pt x="866062" y="0"/>
                    </a:moveTo>
                    <a:lnTo>
                      <a:pt x="944797" y="26641"/>
                    </a:lnTo>
                    <a:cubicBezTo>
                      <a:pt x="1876403" y="367748"/>
                      <a:pt x="2679967" y="974479"/>
                      <a:pt x="3263768" y="1755113"/>
                    </a:cubicBezTo>
                    <a:lnTo>
                      <a:pt x="3271388" y="1765829"/>
                    </a:lnTo>
                    <a:lnTo>
                      <a:pt x="1037918" y="3374959"/>
                    </a:lnTo>
                    <a:lnTo>
                      <a:pt x="991408" y="3312762"/>
                    </a:lnTo>
                    <a:cubicBezTo>
                      <a:pt x="755113" y="3026439"/>
                      <a:pt x="451425" y="2797794"/>
                      <a:pt x="104629" y="2651111"/>
                    </a:cubicBezTo>
                    <a:lnTo>
                      <a:pt x="0" y="2612817"/>
                    </a:lnTo>
                    <a:lnTo>
                      <a:pt x="866062"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91" name="Freeform 90">
                <a:extLst>
                  <a:ext uri="{FF2B5EF4-FFF2-40B4-BE49-F238E27FC236}">
                    <a16:creationId xmlns:a16="http://schemas.microsoft.com/office/drawing/2014/main" id="{181AFF8B-7A51-2742-8CBD-8A4F337581CD}"/>
                  </a:ext>
                </a:extLst>
              </p:cNvPr>
              <p:cNvSpPr/>
              <p:nvPr/>
            </p:nvSpPr>
            <p:spPr>
              <a:xfrm>
                <a:off x="7121908" y="4951593"/>
                <a:ext cx="3161453" cy="2883477"/>
              </a:xfrm>
              <a:custGeom>
                <a:avLst/>
                <a:gdLst>
                  <a:gd name="connsiteX0" fmla="*/ 951022 w 3161453"/>
                  <a:gd name="connsiteY0" fmla="*/ 0 h 2883477"/>
                  <a:gd name="connsiteX1" fmla="*/ 3161453 w 3161453"/>
                  <a:gd name="connsiteY1" fmla="*/ 1636734 h 2883477"/>
                  <a:gd name="connsiteX2" fmla="*/ 3143998 w 3161453"/>
                  <a:gd name="connsiteY2" fmla="*/ 1660075 h 2883477"/>
                  <a:gd name="connsiteX3" fmla="*/ 2759929 w 3161453"/>
                  <a:gd name="connsiteY3" fmla="*/ 2719528 h 2883477"/>
                  <a:gd name="connsiteX4" fmla="*/ 2751650 w 3161453"/>
                  <a:gd name="connsiteY4" fmla="*/ 2883477 h 2883477"/>
                  <a:gd name="connsiteX5" fmla="*/ 0 w 3161453"/>
                  <a:gd name="connsiteY5" fmla="*/ 2883477 h 2883477"/>
                  <a:gd name="connsiteX6" fmla="*/ 4745 w 3161453"/>
                  <a:gd name="connsiteY6" fmla="*/ 2695790 h 2883477"/>
                  <a:gd name="connsiteX7" fmla="*/ 863816 w 3161453"/>
                  <a:gd name="connsiteY7" fmla="*/ 122632 h 2883477"/>
                  <a:gd name="connsiteX8" fmla="*/ 951022 w 3161453"/>
                  <a:gd name="connsiteY8" fmla="*/ 0 h 288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1453" h="2883477">
                    <a:moveTo>
                      <a:pt x="951022" y="0"/>
                    </a:moveTo>
                    <a:lnTo>
                      <a:pt x="3161453" y="1636734"/>
                    </a:lnTo>
                    <a:lnTo>
                      <a:pt x="3143998" y="1660075"/>
                    </a:lnTo>
                    <a:cubicBezTo>
                      <a:pt x="2935631" y="1968499"/>
                      <a:pt x="2799513" y="2329744"/>
                      <a:pt x="2759929" y="2719528"/>
                    </a:cubicBezTo>
                    <a:lnTo>
                      <a:pt x="2751650" y="2883477"/>
                    </a:lnTo>
                    <a:lnTo>
                      <a:pt x="0" y="2883477"/>
                    </a:lnTo>
                    <a:lnTo>
                      <a:pt x="4745" y="2695790"/>
                    </a:lnTo>
                    <a:cubicBezTo>
                      <a:pt x="52918" y="1745467"/>
                      <a:pt x="362824" y="864198"/>
                      <a:pt x="863816" y="122632"/>
                    </a:cubicBezTo>
                    <a:lnTo>
                      <a:pt x="95102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92" name="Freeform 91">
                <a:extLst>
                  <a:ext uri="{FF2B5EF4-FFF2-40B4-BE49-F238E27FC236}">
                    <a16:creationId xmlns:a16="http://schemas.microsoft.com/office/drawing/2014/main" id="{57F0F408-A80A-7242-A2C1-E8FB294A20E9}"/>
                  </a:ext>
                </a:extLst>
              </p:cNvPr>
              <p:cNvSpPr/>
              <p:nvPr/>
            </p:nvSpPr>
            <p:spPr>
              <a:xfrm>
                <a:off x="14112304" y="5005445"/>
                <a:ext cx="3143439" cy="2829624"/>
              </a:xfrm>
              <a:custGeom>
                <a:avLst/>
                <a:gdLst>
                  <a:gd name="connsiteX0" fmla="*/ 2230713 w 3143439"/>
                  <a:gd name="connsiteY0" fmla="*/ 0 h 2829624"/>
                  <a:gd name="connsiteX1" fmla="*/ 2279623 w 3143439"/>
                  <a:gd name="connsiteY1" fmla="*/ 68779 h 2829624"/>
                  <a:gd name="connsiteX2" fmla="*/ 3138693 w 3143439"/>
                  <a:gd name="connsiteY2" fmla="*/ 2641937 h 2829624"/>
                  <a:gd name="connsiteX3" fmla="*/ 3143439 w 3143439"/>
                  <a:gd name="connsiteY3" fmla="*/ 2829624 h 2829624"/>
                  <a:gd name="connsiteX4" fmla="*/ 391788 w 3143439"/>
                  <a:gd name="connsiteY4" fmla="*/ 2829624 h 2829624"/>
                  <a:gd name="connsiteX5" fmla="*/ 383509 w 3143439"/>
                  <a:gd name="connsiteY5" fmla="*/ 2665675 h 2829624"/>
                  <a:gd name="connsiteX6" fmla="*/ 115596 w 3143439"/>
                  <a:gd name="connsiteY6" fmla="*/ 1797420 h 2829624"/>
                  <a:gd name="connsiteX7" fmla="*/ 0 w 3143439"/>
                  <a:gd name="connsiteY7" fmla="*/ 1607144 h 2829624"/>
                  <a:gd name="connsiteX8" fmla="*/ 2230713 w 3143439"/>
                  <a:gd name="connsiteY8" fmla="*/ 0 h 282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3439" h="2829624">
                    <a:moveTo>
                      <a:pt x="2230713" y="0"/>
                    </a:moveTo>
                    <a:lnTo>
                      <a:pt x="2279623" y="68779"/>
                    </a:lnTo>
                    <a:cubicBezTo>
                      <a:pt x="2780615" y="810345"/>
                      <a:pt x="3090521" y="1691614"/>
                      <a:pt x="3138693" y="2641937"/>
                    </a:cubicBezTo>
                    <a:lnTo>
                      <a:pt x="3143439" y="2829624"/>
                    </a:lnTo>
                    <a:lnTo>
                      <a:pt x="391788" y="2829624"/>
                    </a:lnTo>
                    <a:lnTo>
                      <a:pt x="383509" y="2665675"/>
                    </a:lnTo>
                    <a:cubicBezTo>
                      <a:pt x="351842" y="2353848"/>
                      <a:pt x="258393" y="2060286"/>
                      <a:pt x="115596" y="1797420"/>
                    </a:cubicBezTo>
                    <a:lnTo>
                      <a:pt x="0" y="1607144"/>
                    </a:lnTo>
                    <a:lnTo>
                      <a:pt x="2230713"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grpSp>
        <p:sp>
          <p:nvSpPr>
            <p:cNvPr id="85" name="Freeform 84">
              <a:extLst>
                <a:ext uri="{FF2B5EF4-FFF2-40B4-BE49-F238E27FC236}">
                  <a16:creationId xmlns:a16="http://schemas.microsoft.com/office/drawing/2014/main" id="{A2D1BEBC-843A-A84A-83F1-25E9E27B6926}"/>
                </a:ext>
              </a:extLst>
            </p:cNvPr>
            <p:cNvSpPr/>
            <p:nvPr/>
          </p:nvSpPr>
          <p:spPr>
            <a:xfrm>
              <a:off x="9004496" y="6387667"/>
              <a:ext cx="3024020" cy="1433847"/>
            </a:xfrm>
            <a:custGeom>
              <a:avLst/>
              <a:gdLst>
                <a:gd name="connsiteX0" fmla="*/ 1512010 w 3024020"/>
                <a:gd name="connsiteY0" fmla="*/ 0 h 1433847"/>
                <a:gd name="connsiteX1" fmla="*/ 3020349 w 3024020"/>
                <a:gd name="connsiteY1" fmla="*/ 1361148 h 1433847"/>
                <a:gd name="connsiteX2" fmla="*/ 3024020 w 3024020"/>
                <a:gd name="connsiteY2" fmla="*/ 1433847 h 1433847"/>
                <a:gd name="connsiteX3" fmla="*/ 0 w 3024020"/>
                <a:gd name="connsiteY3" fmla="*/ 1433847 h 1433847"/>
                <a:gd name="connsiteX4" fmla="*/ 3671 w 3024020"/>
                <a:gd name="connsiteY4" fmla="*/ 1361148 h 1433847"/>
                <a:gd name="connsiteX5" fmla="*/ 1512010 w 3024020"/>
                <a:gd name="connsiteY5" fmla="*/ 0 h 143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4020" h="1433847">
                  <a:moveTo>
                    <a:pt x="1512010" y="0"/>
                  </a:moveTo>
                  <a:cubicBezTo>
                    <a:pt x="2297031" y="0"/>
                    <a:pt x="2942706" y="596612"/>
                    <a:pt x="3020349" y="1361148"/>
                  </a:cubicBezTo>
                  <a:lnTo>
                    <a:pt x="3024020" y="1433847"/>
                  </a:lnTo>
                  <a:lnTo>
                    <a:pt x="0" y="1433847"/>
                  </a:lnTo>
                  <a:lnTo>
                    <a:pt x="3671" y="1361148"/>
                  </a:lnTo>
                  <a:cubicBezTo>
                    <a:pt x="81314" y="596612"/>
                    <a:pt x="726989" y="0"/>
                    <a:pt x="1512010" y="0"/>
                  </a:cubicBezTo>
                  <a:close/>
                </a:path>
              </a:pathLst>
            </a:cu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6" name="Triangle 85">
              <a:extLst>
                <a:ext uri="{FF2B5EF4-FFF2-40B4-BE49-F238E27FC236}">
                  <a16:creationId xmlns:a16="http://schemas.microsoft.com/office/drawing/2014/main" id="{AF6C02D4-E9A6-8D42-AF6F-B849330C8D0F}"/>
                </a:ext>
              </a:extLst>
            </p:cNvPr>
            <p:cNvSpPr/>
            <p:nvPr/>
          </p:nvSpPr>
          <p:spPr>
            <a:xfrm>
              <a:off x="10398173" y="5244667"/>
              <a:ext cx="228600" cy="228600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7" name="Oval 86">
              <a:extLst>
                <a:ext uri="{FF2B5EF4-FFF2-40B4-BE49-F238E27FC236}">
                  <a16:creationId xmlns:a16="http://schemas.microsoft.com/office/drawing/2014/main" id="{B519A98A-7D8B-C34E-ACB2-DC8CB7C913E4}"/>
                </a:ext>
              </a:extLst>
            </p:cNvPr>
            <p:cNvSpPr/>
            <p:nvPr/>
          </p:nvSpPr>
          <p:spPr>
            <a:xfrm>
              <a:off x="10316390" y="7400595"/>
              <a:ext cx="392167" cy="392167"/>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a:p>
          </p:txBody>
        </p:sp>
      </p:grpSp>
      <p:grpSp>
        <p:nvGrpSpPr>
          <p:cNvPr id="93" name="Group 92">
            <a:extLst>
              <a:ext uri="{FF2B5EF4-FFF2-40B4-BE49-F238E27FC236}">
                <a16:creationId xmlns:a16="http://schemas.microsoft.com/office/drawing/2014/main" id="{0C6CA4B5-1C9B-684E-B5DD-D63B26C9E92C}"/>
              </a:ext>
            </a:extLst>
          </p:cNvPr>
          <p:cNvGrpSpPr/>
          <p:nvPr/>
        </p:nvGrpSpPr>
        <p:grpSpPr>
          <a:xfrm>
            <a:off x="8401093" y="2413937"/>
            <a:ext cx="2625877" cy="1294463"/>
            <a:chOff x="7121909" y="4492217"/>
            <a:chExt cx="6781128" cy="3342853"/>
          </a:xfrm>
        </p:grpSpPr>
        <p:grpSp>
          <p:nvGrpSpPr>
            <p:cNvPr id="94" name="Group 93">
              <a:extLst>
                <a:ext uri="{FF2B5EF4-FFF2-40B4-BE49-F238E27FC236}">
                  <a16:creationId xmlns:a16="http://schemas.microsoft.com/office/drawing/2014/main" id="{891301CA-4BAC-984B-B6DC-E10A9C43E8F9}"/>
                </a:ext>
              </a:extLst>
            </p:cNvPr>
            <p:cNvGrpSpPr/>
            <p:nvPr/>
          </p:nvGrpSpPr>
          <p:grpSpPr>
            <a:xfrm>
              <a:off x="7121909" y="4492217"/>
              <a:ext cx="6781128" cy="3342853"/>
              <a:chOff x="7121908" y="2839453"/>
              <a:chExt cx="10133835" cy="4995617"/>
            </a:xfrm>
          </p:grpSpPr>
          <p:sp>
            <p:nvSpPr>
              <p:cNvPr id="98" name="Freeform 97">
                <a:extLst>
                  <a:ext uri="{FF2B5EF4-FFF2-40B4-BE49-F238E27FC236}">
                    <a16:creationId xmlns:a16="http://schemas.microsoft.com/office/drawing/2014/main" id="{D72BB3A5-7F35-5242-B8DD-B5F4D21C68E9}"/>
                  </a:ext>
                </a:extLst>
              </p:cNvPr>
              <p:cNvSpPr/>
              <p:nvPr/>
            </p:nvSpPr>
            <p:spPr>
              <a:xfrm>
                <a:off x="10690084" y="2839453"/>
                <a:ext cx="3024229" cy="2846350"/>
              </a:xfrm>
              <a:custGeom>
                <a:avLst/>
                <a:gdLst>
                  <a:gd name="connsiteX0" fmla="*/ 1498741 w 3024229"/>
                  <a:gd name="connsiteY0" fmla="*/ 0 h 2846350"/>
                  <a:gd name="connsiteX1" fmla="*/ 3006037 w 3024229"/>
                  <a:gd name="connsiteY1" fmla="*/ 227882 h 2846350"/>
                  <a:gd name="connsiteX2" fmla="*/ 3024229 w 3024229"/>
                  <a:gd name="connsiteY2" fmla="*/ 234038 h 2846350"/>
                  <a:gd name="connsiteX3" fmla="*/ 2158334 w 3024229"/>
                  <a:gd name="connsiteY3" fmla="*/ 2846350 h 2846350"/>
                  <a:gd name="connsiteX4" fmla="*/ 1966093 w 3024229"/>
                  <a:gd name="connsiteY4" fmla="*/ 2796919 h 2846350"/>
                  <a:gd name="connsiteX5" fmla="*/ 1498741 w 3024229"/>
                  <a:gd name="connsiteY5" fmla="*/ 2749806 h 2846350"/>
                  <a:gd name="connsiteX6" fmla="*/ 1031389 w 3024229"/>
                  <a:gd name="connsiteY6" fmla="*/ 2796919 h 2846350"/>
                  <a:gd name="connsiteX7" fmla="*/ 851609 w 3024229"/>
                  <a:gd name="connsiteY7" fmla="*/ 2843146 h 2846350"/>
                  <a:gd name="connsiteX8" fmla="*/ 0 w 3024229"/>
                  <a:gd name="connsiteY8" fmla="*/ 225453 h 2846350"/>
                  <a:gd name="connsiteX9" fmla="*/ 231977 w 3024229"/>
                  <a:gd name="connsiteY9" fmla="*/ 159578 h 2846350"/>
                  <a:gd name="connsiteX10" fmla="*/ 1498741 w 3024229"/>
                  <a:gd name="connsiteY10" fmla="*/ 0 h 284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4229" h="2846350">
                    <a:moveTo>
                      <a:pt x="1498741" y="0"/>
                    </a:moveTo>
                    <a:cubicBezTo>
                      <a:pt x="2023629" y="0"/>
                      <a:pt x="2529883" y="79782"/>
                      <a:pt x="3006037" y="227882"/>
                    </a:cubicBezTo>
                    <a:lnTo>
                      <a:pt x="3024229" y="234038"/>
                    </a:lnTo>
                    <a:lnTo>
                      <a:pt x="2158334" y="2846350"/>
                    </a:lnTo>
                    <a:lnTo>
                      <a:pt x="1966093" y="2796919"/>
                    </a:lnTo>
                    <a:cubicBezTo>
                      <a:pt x="1815134" y="2766029"/>
                      <a:pt x="1658832" y="2749806"/>
                      <a:pt x="1498741" y="2749806"/>
                    </a:cubicBezTo>
                    <a:cubicBezTo>
                      <a:pt x="1338650" y="2749806"/>
                      <a:pt x="1182348" y="2766029"/>
                      <a:pt x="1031389" y="2796919"/>
                    </a:cubicBezTo>
                    <a:lnTo>
                      <a:pt x="851609" y="2843146"/>
                    </a:lnTo>
                    <a:lnTo>
                      <a:pt x="0" y="225453"/>
                    </a:lnTo>
                    <a:lnTo>
                      <a:pt x="231977" y="159578"/>
                    </a:lnTo>
                    <a:cubicBezTo>
                      <a:pt x="636868" y="55405"/>
                      <a:pt x="1061334" y="0"/>
                      <a:pt x="14987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99" name="Freeform 98">
                <a:extLst>
                  <a:ext uri="{FF2B5EF4-FFF2-40B4-BE49-F238E27FC236}">
                    <a16:creationId xmlns:a16="http://schemas.microsoft.com/office/drawing/2014/main" id="{30EE1872-442D-0448-B2D4-9EA57403CF29}"/>
                  </a:ext>
                </a:extLst>
              </p:cNvPr>
              <p:cNvSpPr/>
              <p:nvPr/>
            </p:nvSpPr>
            <p:spPr>
              <a:xfrm>
                <a:off x="8159771" y="3111382"/>
                <a:ext cx="3243097" cy="3359774"/>
              </a:xfrm>
              <a:custGeom>
                <a:avLst/>
                <a:gdLst>
                  <a:gd name="connsiteX0" fmla="*/ 2391581 w 3243097"/>
                  <a:gd name="connsiteY0" fmla="*/ 0 h 3359774"/>
                  <a:gd name="connsiteX1" fmla="*/ 3243097 w 3243097"/>
                  <a:gd name="connsiteY1" fmla="*/ 2617405 h 3359774"/>
                  <a:gd name="connsiteX2" fmla="*/ 3126410 w 3243097"/>
                  <a:gd name="connsiteY2" fmla="*/ 2660112 h 3359774"/>
                  <a:gd name="connsiteX3" fmla="*/ 2239631 w 3243097"/>
                  <a:gd name="connsiteY3" fmla="*/ 3321763 h 3359774"/>
                  <a:gd name="connsiteX4" fmla="*/ 2211207 w 3243097"/>
                  <a:gd name="connsiteY4" fmla="*/ 3359774 h 3359774"/>
                  <a:gd name="connsiteX5" fmla="*/ 0 w 3243097"/>
                  <a:gd name="connsiteY5" fmla="*/ 1722466 h 3359774"/>
                  <a:gd name="connsiteX6" fmla="*/ 117747 w 3243097"/>
                  <a:gd name="connsiteY6" fmla="*/ 1572631 h 3359774"/>
                  <a:gd name="connsiteX7" fmla="*/ 2286242 w 3243097"/>
                  <a:gd name="connsiteY7" fmla="*/ 35642 h 3359774"/>
                  <a:gd name="connsiteX8" fmla="*/ 2391581 w 3243097"/>
                  <a:gd name="connsiteY8" fmla="*/ 0 h 335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3097" h="3359774">
                    <a:moveTo>
                      <a:pt x="2391581" y="0"/>
                    </a:moveTo>
                    <a:lnTo>
                      <a:pt x="3243097" y="2617405"/>
                    </a:lnTo>
                    <a:lnTo>
                      <a:pt x="3126410" y="2660112"/>
                    </a:lnTo>
                    <a:cubicBezTo>
                      <a:pt x="2779614" y="2806795"/>
                      <a:pt x="2475926" y="3035440"/>
                      <a:pt x="2239631" y="3321763"/>
                    </a:cubicBezTo>
                    <a:lnTo>
                      <a:pt x="2211207" y="3359774"/>
                    </a:lnTo>
                    <a:lnTo>
                      <a:pt x="0" y="1722466"/>
                    </a:lnTo>
                    <a:lnTo>
                      <a:pt x="117747" y="1572631"/>
                    </a:lnTo>
                    <a:cubicBezTo>
                      <a:pt x="685889" y="884203"/>
                      <a:pt x="1432270" y="348323"/>
                      <a:pt x="2286242" y="35642"/>
                    </a:cubicBezTo>
                    <a:lnTo>
                      <a:pt x="239158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100" name="Freeform 99">
                <a:extLst>
                  <a:ext uri="{FF2B5EF4-FFF2-40B4-BE49-F238E27FC236}">
                    <a16:creationId xmlns:a16="http://schemas.microsoft.com/office/drawing/2014/main" id="{CF6903DD-467E-A942-83E3-56B6C860EE7C}"/>
                  </a:ext>
                </a:extLst>
              </p:cNvPr>
              <p:cNvSpPr/>
              <p:nvPr/>
            </p:nvSpPr>
            <p:spPr>
              <a:xfrm>
                <a:off x="12986839" y="3120384"/>
                <a:ext cx="3271388" cy="3374959"/>
              </a:xfrm>
              <a:custGeom>
                <a:avLst/>
                <a:gdLst>
                  <a:gd name="connsiteX0" fmla="*/ 866062 w 3271388"/>
                  <a:gd name="connsiteY0" fmla="*/ 0 h 3374959"/>
                  <a:gd name="connsiteX1" fmla="*/ 944797 w 3271388"/>
                  <a:gd name="connsiteY1" fmla="*/ 26641 h 3374959"/>
                  <a:gd name="connsiteX2" fmla="*/ 3263768 w 3271388"/>
                  <a:gd name="connsiteY2" fmla="*/ 1755113 h 3374959"/>
                  <a:gd name="connsiteX3" fmla="*/ 3271388 w 3271388"/>
                  <a:gd name="connsiteY3" fmla="*/ 1765829 h 3374959"/>
                  <a:gd name="connsiteX4" fmla="*/ 1037918 w 3271388"/>
                  <a:gd name="connsiteY4" fmla="*/ 3374959 h 3374959"/>
                  <a:gd name="connsiteX5" fmla="*/ 991408 w 3271388"/>
                  <a:gd name="connsiteY5" fmla="*/ 3312762 h 3374959"/>
                  <a:gd name="connsiteX6" fmla="*/ 104629 w 3271388"/>
                  <a:gd name="connsiteY6" fmla="*/ 2651111 h 3374959"/>
                  <a:gd name="connsiteX7" fmla="*/ 0 w 3271388"/>
                  <a:gd name="connsiteY7" fmla="*/ 2612817 h 3374959"/>
                  <a:gd name="connsiteX8" fmla="*/ 866062 w 3271388"/>
                  <a:gd name="connsiteY8" fmla="*/ 0 h 337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1388" h="3374959">
                    <a:moveTo>
                      <a:pt x="866062" y="0"/>
                    </a:moveTo>
                    <a:lnTo>
                      <a:pt x="944797" y="26641"/>
                    </a:lnTo>
                    <a:cubicBezTo>
                      <a:pt x="1876403" y="367748"/>
                      <a:pt x="2679967" y="974479"/>
                      <a:pt x="3263768" y="1755113"/>
                    </a:cubicBezTo>
                    <a:lnTo>
                      <a:pt x="3271388" y="1765829"/>
                    </a:lnTo>
                    <a:lnTo>
                      <a:pt x="1037918" y="3374959"/>
                    </a:lnTo>
                    <a:lnTo>
                      <a:pt x="991408" y="3312762"/>
                    </a:lnTo>
                    <a:cubicBezTo>
                      <a:pt x="755113" y="3026439"/>
                      <a:pt x="451425" y="2797794"/>
                      <a:pt x="104629" y="2651111"/>
                    </a:cubicBezTo>
                    <a:lnTo>
                      <a:pt x="0" y="2612817"/>
                    </a:lnTo>
                    <a:lnTo>
                      <a:pt x="866062"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101" name="Freeform 100">
                <a:extLst>
                  <a:ext uri="{FF2B5EF4-FFF2-40B4-BE49-F238E27FC236}">
                    <a16:creationId xmlns:a16="http://schemas.microsoft.com/office/drawing/2014/main" id="{8A4706B1-991B-394F-91BE-888D1B127385}"/>
                  </a:ext>
                </a:extLst>
              </p:cNvPr>
              <p:cNvSpPr/>
              <p:nvPr/>
            </p:nvSpPr>
            <p:spPr>
              <a:xfrm>
                <a:off x="7121908" y="4951593"/>
                <a:ext cx="3161453" cy="2883477"/>
              </a:xfrm>
              <a:custGeom>
                <a:avLst/>
                <a:gdLst>
                  <a:gd name="connsiteX0" fmla="*/ 951022 w 3161453"/>
                  <a:gd name="connsiteY0" fmla="*/ 0 h 2883477"/>
                  <a:gd name="connsiteX1" fmla="*/ 3161453 w 3161453"/>
                  <a:gd name="connsiteY1" fmla="*/ 1636734 h 2883477"/>
                  <a:gd name="connsiteX2" fmla="*/ 3143998 w 3161453"/>
                  <a:gd name="connsiteY2" fmla="*/ 1660075 h 2883477"/>
                  <a:gd name="connsiteX3" fmla="*/ 2759929 w 3161453"/>
                  <a:gd name="connsiteY3" fmla="*/ 2719528 h 2883477"/>
                  <a:gd name="connsiteX4" fmla="*/ 2751650 w 3161453"/>
                  <a:gd name="connsiteY4" fmla="*/ 2883477 h 2883477"/>
                  <a:gd name="connsiteX5" fmla="*/ 0 w 3161453"/>
                  <a:gd name="connsiteY5" fmla="*/ 2883477 h 2883477"/>
                  <a:gd name="connsiteX6" fmla="*/ 4745 w 3161453"/>
                  <a:gd name="connsiteY6" fmla="*/ 2695790 h 2883477"/>
                  <a:gd name="connsiteX7" fmla="*/ 863816 w 3161453"/>
                  <a:gd name="connsiteY7" fmla="*/ 122632 h 2883477"/>
                  <a:gd name="connsiteX8" fmla="*/ 951022 w 3161453"/>
                  <a:gd name="connsiteY8" fmla="*/ 0 h 288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1453" h="2883477">
                    <a:moveTo>
                      <a:pt x="951022" y="0"/>
                    </a:moveTo>
                    <a:lnTo>
                      <a:pt x="3161453" y="1636734"/>
                    </a:lnTo>
                    <a:lnTo>
                      <a:pt x="3143998" y="1660075"/>
                    </a:lnTo>
                    <a:cubicBezTo>
                      <a:pt x="2935631" y="1968499"/>
                      <a:pt x="2799513" y="2329744"/>
                      <a:pt x="2759929" y="2719528"/>
                    </a:cubicBezTo>
                    <a:lnTo>
                      <a:pt x="2751650" y="2883477"/>
                    </a:lnTo>
                    <a:lnTo>
                      <a:pt x="0" y="2883477"/>
                    </a:lnTo>
                    <a:lnTo>
                      <a:pt x="4745" y="2695790"/>
                    </a:lnTo>
                    <a:cubicBezTo>
                      <a:pt x="52918" y="1745467"/>
                      <a:pt x="362824" y="864198"/>
                      <a:pt x="863816" y="122632"/>
                    </a:cubicBezTo>
                    <a:lnTo>
                      <a:pt x="95102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102" name="Freeform 101">
                <a:extLst>
                  <a:ext uri="{FF2B5EF4-FFF2-40B4-BE49-F238E27FC236}">
                    <a16:creationId xmlns:a16="http://schemas.microsoft.com/office/drawing/2014/main" id="{45B699CF-4B61-624D-9269-A479D7B310AE}"/>
                  </a:ext>
                </a:extLst>
              </p:cNvPr>
              <p:cNvSpPr/>
              <p:nvPr/>
            </p:nvSpPr>
            <p:spPr>
              <a:xfrm>
                <a:off x="14112304" y="5005445"/>
                <a:ext cx="3143439" cy="2829624"/>
              </a:xfrm>
              <a:custGeom>
                <a:avLst/>
                <a:gdLst>
                  <a:gd name="connsiteX0" fmla="*/ 2230713 w 3143439"/>
                  <a:gd name="connsiteY0" fmla="*/ 0 h 2829624"/>
                  <a:gd name="connsiteX1" fmla="*/ 2279623 w 3143439"/>
                  <a:gd name="connsiteY1" fmla="*/ 68779 h 2829624"/>
                  <a:gd name="connsiteX2" fmla="*/ 3138693 w 3143439"/>
                  <a:gd name="connsiteY2" fmla="*/ 2641937 h 2829624"/>
                  <a:gd name="connsiteX3" fmla="*/ 3143439 w 3143439"/>
                  <a:gd name="connsiteY3" fmla="*/ 2829624 h 2829624"/>
                  <a:gd name="connsiteX4" fmla="*/ 391788 w 3143439"/>
                  <a:gd name="connsiteY4" fmla="*/ 2829624 h 2829624"/>
                  <a:gd name="connsiteX5" fmla="*/ 383509 w 3143439"/>
                  <a:gd name="connsiteY5" fmla="*/ 2665675 h 2829624"/>
                  <a:gd name="connsiteX6" fmla="*/ 115596 w 3143439"/>
                  <a:gd name="connsiteY6" fmla="*/ 1797420 h 2829624"/>
                  <a:gd name="connsiteX7" fmla="*/ 0 w 3143439"/>
                  <a:gd name="connsiteY7" fmla="*/ 1607144 h 2829624"/>
                  <a:gd name="connsiteX8" fmla="*/ 2230713 w 3143439"/>
                  <a:gd name="connsiteY8" fmla="*/ 0 h 282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3439" h="2829624">
                    <a:moveTo>
                      <a:pt x="2230713" y="0"/>
                    </a:moveTo>
                    <a:lnTo>
                      <a:pt x="2279623" y="68779"/>
                    </a:lnTo>
                    <a:cubicBezTo>
                      <a:pt x="2780615" y="810345"/>
                      <a:pt x="3090521" y="1691614"/>
                      <a:pt x="3138693" y="2641937"/>
                    </a:cubicBezTo>
                    <a:lnTo>
                      <a:pt x="3143439" y="2829624"/>
                    </a:lnTo>
                    <a:lnTo>
                      <a:pt x="391788" y="2829624"/>
                    </a:lnTo>
                    <a:lnTo>
                      <a:pt x="383509" y="2665675"/>
                    </a:lnTo>
                    <a:cubicBezTo>
                      <a:pt x="351842" y="2353848"/>
                      <a:pt x="258393" y="2060286"/>
                      <a:pt x="115596" y="1797420"/>
                    </a:cubicBezTo>
                    <a:lnTo>
                      <a:pt x="0" y="1607144"/>
                    </a:lnTo>
                    <a:lnTo>
                      <a:pt x="2230713"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grpSp>
        <p:sp>
          <p:nvSpPr>
            <p:cNvPr id="95" name="Freeform 94">
              <a:extLst>
                <a:ext uri="{FF2B5EF4-FFF2-40B4-BE49-F238E27FC236}">
                  <a16:creationId xmlns:a16="http://schemas.microsoft.com/office/drawing/2014/main" id="{1982B1BB-8DC6-7542-8D6A-6962C3DB7E78}"/>
                </a:ext>
              </a:extLst>
            </p:cNvPr>
            <p:cNvSpPr/>
            <p:nvPr/>
          </p:nvSpPr>
          <p:spPr>
            <a:xfrm>
              <a:off x="9004496" y="6387667"/>
              <a:ext cx="3024020" cy="1433847"/>
            </a:xfrm>
            <a:custGeom>
              <a:avLst/>
              <a:gdLst>
                <a:gd name="connsiteX0" fmla="*/ 1512010 w 3024020"/>
                <a:gd name="connsiteY0" fmla="*/ 0 h 1433847"/>
                <a:gd name="connsiteX1" fmla="*/ 3020349 w 3024020"/>
                <a:gd name="connsiteY1" fmla="*/ 1361148 h 1433847"/>
                <a:gd name="connsiteX2" fmla="*/ 3024020 w 3024020"/>
                <a:gd name="connsiteY2" fmla="*/ 1433847 h 1433847"/>
                <a:gd name="connsiteX3" fmla="*/ 0 w 3024020"/>
                <a:gd name="connsiteY3" fmla="*/ 1433847 h 1433847"/>
                <a:gd name="connsiteX4" fmla="*/ 3671 w 3024020"/>
                <a:gd name="connsiteY4" fmla="*/ 1361148 h 1433847"/>
                <a:gd name="connsiteX5" fmla="*/ 1512010 w 3024020"/>
                <a:gd name="connsiteY5" fmla="*/ 0 h 143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4020" h="1433847">
                  <a:moveTo>
                    <a:pt x="1512010" y="0"/>
                  </a:moveTo>
                  <a:cubicBezTo>
                    <a:pt x="2297031" y="0"/>
                    <a:pt x="2942706" y="596612"/>
                    <a:pt x="3020349" y="1361148"/>
                  </a:cubicBezTo>
                  <a:lnTo>
                    <a:pt x="3024020" y="1433847"/>
                  </a:lnTo>
                  <a:lnTo>
                    <a:pt x="0" y="1433847"/>
                  </a:lnTo>
                  <a:lnTo>
                    <a:pt x="3671" y="1361148"/>
                  </a:lnTo>
                  <a:cubicBezTo>
                    <a:pt x="81314" y="596612"/>
                    <a:pt x="726989" y="0"/>
                    <a:pt x="1512010" y="0"/>
                  </a:cubicBezTo>
                  <a:close/>
                </a:path>
              </a:pathLst>
            </a:cu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6" name="Triangle 95">
              <a:extLst>
                <a:ext uri="{FF2B5EF4-FFF2-40B4-BE49-F238E27FC236}">
                  <a16:creationId xmlns:a16="http://schemas.microsoft.com/office/drawing/2014/main" id="{B64B5519-A294-074D-B8BE-FD0320CB9F72}"/>
                </a:ext>
              </a:extLst>
            </p:cNvPr>
            <p:cNvSpPr/>
            <p:nvPr/>
          </p:nvSpPr>
          <p:spPr>
            <a:xfrm rot="4901884">
              <a:off x="11516392" y="6313123"/>
              <a:ext cx="228600" cy="2285999"/>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7" name="Oval 96">
              <a:extLst>
                <a:ext uri="{FF2B5EF4-FFF2-40B4-BE49-F238E27FC236}">
                  <a16:creationId xmlns:a16="http://schemas.microsoft.com/office/drawing/2014/main" id="{2687AE8C-8892-2E43-A8AF-C9FF876578E2}"/>
                </a:ext>
              </a:extLst>
            </p:cNvPr>
            <p:cNvSpPr/>
            <p:nvPr/>
          </p:nvSpPr>
          <p:spPr>
            <a:xfrm>
              <a:off x="10316390" y="7400595"/>
              <a:ext cx="392167" cy="392167"/>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a:p>
          </p:txBody>
        </p:sp>
      </p:grpSp>
      <p:grpSp>
        <p:nvGrpSpPr>
          <p:cNvPr id="103" name="Group 102">
            <a:extLst>
              <a:ext uri="{FF2B5EF4-FFF2-40B4-BE49-F238E27FC236}">
                <a16:creationId xmlns:a16="http://schemas.microsoft.com/office/drawing/2014/main" id="{4EAD7DEF-E8BD-5641-B426-45E86FD72409}"/>
              </a:ext>
            </a:extLst>
          </p:cNvPr>
          <p:cNvGrpSpPr/>
          <p:nvPr/>
        </p:nvGrpSpPr>
        <p:grpSpPr>
          <a:xfrm>
            <a:off x="2974046" y="5182498"/>
            <a:ext cx="2625877" cy="1319376"/>
            <a:chOff x="7121909" y="4492217"/>
            <a:chExt cx="6781128" cy="3407188"/>
          </a:xfrm>
        </p:grpSpPr>
        <p:grpSp>
          <p:nvGrpSpPr>
            <p:cNvPr id="104" name="Group 103">
              <a:extLst>
                <a:ext uri="{FF2B5EF4-FFF2-40B4-BE49-F238E27FC236}">
                  <a16:creationId xmlns:a16="http://schemas.microsoft.com/office/drawing/2014/main" id="{04D61F92-A27A-834A-A873-10F3F56AD23B}"/>
                </a:ext>
              </a:extLst>
            </p:cNvPr>
            <p:cNvGrpSpPr/>
            <p:nvPr/>
          </p:nvGrpSpPr>
          <p:grpSpPr>
            <a:xfrm>
              <a:off x="7121909" y="4492217"/>
              <a:ext cx="6781128" cy="3342853"/>
              <a:chOff x="7121908" y="2839453"/>
              <a:chExt cx="10133835" cy="4995617"/>
            </a:xfrm>
          </p:grpSpPr>
          <p:sp>
            <p:nvSpPr>
              <p:cNvPr id="108" name="Freeform 107">
                <a:extLst>
                  <a:ext uri="{FF2B5EF4-FFF2-40B4-BE49-F238E27FC236}">
                    <a16:creationId xmlns:a16="http://schemas.microsoft.com/office/drawing/2014/main" id="{7FAABF9D-31EF-1842-BD8F-7C88C29E5462}"/>
                  </a:ext>
                </a:extLst>
              </p:cNvPr>
              <p:cNvSpPr/>
              <p:nvPr/>
            </p:nvSpPr>
            <p:spPr>
              <a:xfrm>
                <a:off x="10690084" y="2839453"/>
                <a:ext cx="3024229" cy="2846350"/>
              </a:xfrm>
              <a:custGeom>
                <a:avLst/>
                <a:gdLst>
                  <a:gd name="connsiteX0" fmla="*/ 1498741 w 3024229"/>
                  <a:gd name="connsiteY0" fmla="*/ 0 h 2846350"/>
                  <a:gd name="connsiteX1" fmla="*/ 3006037 w 3024229"/>
                  <a:gd name="connsiteY1" fmla="*/ 227882 h 2846350"/>
                  <a:gd name="connsiteX2" fmla="*/ 3024229 w 3024229"/>
                  <a:gd name="connsiteY2" fmla="*/ 234038 h 2846350"/>
                  <a:gd name="connsiteX3" fmla="*/ 2158334 w 3024229"/>
                  <a:gd name="connsiteY3" fmla="*/ 2846350 h 2846350"/>
                  <a:gd name="connsiteX4" fmla="*/ 1966093 w 3024229"/>
                  <a:gd name="connsiteY4" fmla="*/ 2796919 h 2846350"/>
                  <a:gd name="connsiteX5" fmla="*/ 1498741 w 3024229"/>
                  <a:gd name="connsiteY5" fmla="*/ 2749806 h 2846350"/>
                  <a:gd name="connsiteX6" fmla="*/ 1031389 w 3024229"/>
                  <a:gd name="connsiteY6" fmla="*/ 2796919 h 2846350"/>
                  <a:gd name="connsiteX7" fmla="*/ 851609 w 3024229"/>
                  <a:gd name="connsiteY7" fmla="*/ 2843146 h 2846350"/>
                  <a:gd name="connsiteX8" fmla="*/ 0 w 3024229"/>
                  <a:gd name="connsiteY8" fmla="*/ 225453 h 2846350"/>
                  <a:gd name="connsiteX9" fmla="*/ 231977 w 3024229"/>
                  <a:gd name="connsiteY9" fmla="*/ 159578 h 2846350"/>
                  <a:gd name="connsiteX10" fmla="*/ 1498741 w 3024229"/>
                  <a:gd name="connsiteY10" fmla="*/ 0 h 284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4229" h="2846350">
                    <a:moveTo>
                      <a:pt x="1498741" y="0"/>
                    </a:moveTo>
                    <a:cubicBezTo>
                      <a:pt x="2023629" y="0"/>
                      <a:pt x="2529883" y="79782"/>
                      <a:pt x="3006037" y="227882"/>
                    </a:cubicBezTo>
                    <a:lnTo>
                      <a:pt x="3024229" y="234038"/>
                    </a:lnTo>
                    <a:lnTo>
                      <a:pt x="2158334" y="2846350"/>
                    </a:lnTo>
                    <a:lnTo>
                      <a:pt x="1966093" y="2796919"/>
                    </a:lnTo>
                    <a:cubicBezTo>
                      <a:pt x="1815134" y="2766029"/>
                      <a:pt x="1658832" y="2749806"/>
                      <a:pt x="1498741" y="2749806"/>
                    </a:cubicBezTo>
                    <a:cubicBezTo>
                      <a:pt x="1338650" y="2749806"/>
                      <a:pt x="1182348" y="2766029"/>
                      <a:pt x="1031389" y="2796919"/>
                    </a:cubicBezTo>
                    <a:lnTo>
                      <a:pt x="851609" y="2843146"/>
                    </a:lnTo>
                    <a:lnTo>
                      <a:pt x="0" y="225453"/>
                    </a:lnTo>
                    <a:lnTo>
                      <a:pt x="231977" y="159578"/>
                    </a:lnTo>
                    <a:cubicBezTo>
                      <a:pt x="636868" y="55405"/>
                      <a:pt x="1061334" y="0"/>
                      <a:pt x="14987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109" name="Freeform 108">
                <a:extLst>
                  <a:ext uri="{FF2B5EF4-FFF2-40B4-BE49-F238E27FC236}">
                    <a16:creationId xmlns:a16="http://schemas.microsoft.com/office/drawing/2014/main" id="{F762591D-EAB8-F446-95BE-6630D6058A3E}"/>
                  </a:ext>
                </a:extLst>
              </p:cNvPr>
              <p:cNvSpPr/>
              <p:nvPr/>
            </p:nvSpPr>
            <p:spPr>
              <a:xfrm>
                <a:off x="8159771" y="3111382"/>
                <a:ext cx="3243097" cy="3359774"/>
              </a:xfrm>
              <a:custGeom>
                <a:avLst/>
                <a:gdLst>
                  <a:gd name="connsiteX0" fmla="*/ 2391581 w 3243097"/>
                  <a:gd name="connsiteY0" fmla="*/ 0 h 3359774"/>
                  <a:gd name="connsiteX1" fmla="*/ 3243097 w 3243097"/>
                  <a:gd name="connsiteY1" fmla="*/ 2617405 h 3359774"/>
                  <a:gd name="connsiteX2" fmla="*/ 3126410 w 3243097"/>
                  <a:gd name="connsiteY2" fmla="*/ 2660112 h 3359774"/>
                  <a:gd name="connsiteX3" fmla="*/ 2239631 w 3243097"/>
                  <a:gd name="connsiteY3" fmla="*/ 3321763 h 3359774"/>
                  <a:gd name="connsiteX4" fmla="*/ 2211207 w 3243097"/>
                  <a:gd name="connsiteY4" fmla="*/ 3359774 h 3359774"/>
                  <a:gd name="connsiteX5" fmla="*/ 0 w 3243097"/>
                  <a:gd name="connsiteY5" fmla="*/ 1722466 h 3359774"/>
                  <a:gd name="connsiteX6" fmla="*/ 117747 w 3243097"/>
                  <a:gd name="connsiteY6" fmla="*/ 1572631 h 3359774"/>
                  <a:gd name="connsiteX7" fmla="*/ 2286242 w 3243097"/>
                  <a:gd name="connsiteY7" fmla="*/ 35642 h 3359774"/>
                  <a:gd name="connsiteX8" fmla="*/ 2391581 w 3243097"/>
                  <a:gd name="connsiteY8" fmla="*/ 0 h 335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3097" h="3359774">
                    <a:moveTo>
                      <a:pt x="2391581" y="0"/>
                    </a:moveTo>
                    <a:lnTo>
                      <a:pt x="3243097" y="2617405"/>
                    </a:lnTo>
                    <a:lnTo>
                      <a:pt x="3126410" y="2660112"/>
                    </a:lnTo>
                    <a:cubicBezTo>
                      <a:pt x="2779614" y="2806795"/>
                      <a:pt x="2475926" y="3035440"/>
                      <a:pt x="2239631" y="3321763"/>
                    </a:cubicBezTo>
                    <a:lnTo>
                      <a:pt x="2211207" y="3359774"/>
                    </a:lnTo>
                    <a:lnTo>
                      <a:pt x="0" y="1722466"/>
                    </a:lnTo>
                    <a:lnTo>
                      <a:pt x="117747" y="1572631"/>
                    </a:lnTo>
                    <a:cubicBezTo>
                      <a:pt x="685889" y="884203"/>
                      <a:pt x="1432270" y="348323"/>
                      <a:pt x="2286242" y="35642"/>
                    </a:cubicBezTo>
                    <a:lnTo>
                      <a:pt x="239158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110" name="Freeform 109">
                <a:extLst>
                  <a:ext uri="{FF2B5EF4-FFF2-40B4-BE49-F238E27FC236}">
                    <a16:creationId xmlns:a16="http://schemas.microsoft.com/office/drawing/2014/main" id="{A798A025-7169-8242-AB5F-3B620965FBF5}"/>
                  </a:ext>
                </a:extLst>
              </p:cNvPr>
              <p:cNvSpPr/>
              <p:nvPr/>
            </p:nvSpPr>
            <p:spPr>
              <a:xfrm>
                <a:off x="12986839" y="3120384"/>
                <a:ext cx="3271388" cy="3374959"/>
              </a:xfrm>
              <a:custGeom>
                <a:avLst/>
                <a:gdLst>
                  <a:gd name="connsiteX0" fmla="*/ 866062 w 3271388"/>
                  <a:gd name="connsiteY0" fmla="*/ 0 h 3374959"/>
                  <a:gd name="connsiteX1" fmla="*/ 944797 w 3271388"/>
                  <a:gd name="connsiteY1" fmla="*/ 26641 h 3374959"/>
                  <a:gd name="connsiteX2" fmla="*/ 3263768 w 3271388"/>
                  <a:gd name="connsiteY2" fmla="*/ 1755113 h 3374959"/>
                  <a:gd name="connsiteX3" fmla="*/ 3271388 w 3271388"/>
                  <a:gd name="connsiteY3" fmla="*/ 1765829 h 3374959"/>
                  <a:gd name="connsiteX4" fmla="*/ 1037918 w 3271388"/>
                  <a:gd name="connsiteY4" fmla="*/ 3374959 h 3374959"/>
                  <a:gd name="connsiteX5" fmla="*/ 991408 w 3271388"/>
                  <a:gd name="connsiteY5" fmla="*/ 3312762 h 3374959"/>
                  <a:gd name="connsiteX6" fmla="*/ 104629 w 3271388"/>
                  <a:gd name="connsiteY6" fmla="*/ 2651111 h 3374959"/>
                  <a:gd name="connsiteX7" fmla="*/ 0 w 3271388"/>
                  <a:gd name="connsiteY7" fmla="*/ 2612817 h 3374959"/>
                  <a:gd name="connsiteX8" fmla="*/ 866062 w 3271388"/>
                  <a:gd name="connsiteY8" fmla="*/ 0 h 337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1388" h="3374959">
                    <a:moveTo>
                      <a:pt x="866062" y="0"/>
                    </a:moveTo>
                    <a:lnTo>
                      <a:pt x="944797" y="26641"/>
                    </a:lnTo>
                    <a:cubicBezTo>
                      <a:pt x="1876403" y="367748"/>
                      <a:pt x="2679967" y="974479"/>
                      <a:pt x="3263768" y="1755113"/>
                    </a:cubicBezTo>
                    <a:lnTo>
                      <a:pt x="3271388" y="1765829"/>
                    </a:lnTo>
                    <a:lnTo>
                      <a:pt x="1037918" y="3374959"/>
                    </a:lnTo>
                    <a:lnTo>
                      <a:pt x="991408" y="3312762"/>
                    </a:lnTo>
                    <a:cubicBezTo>
                      <a:pt x="755113" y="3026439"/>
                      <a:pt x="451425" y="2797794"/>
                      <a:pt x="104629" y="2651111"/>
                    </a:cubicBezTo>
                    <a:lnTo>
                      <a:pt x="0" y="2612817"/>
                    </a:lnTo>
                    <a:lnTo>
                      <a:pt x="866062"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111" name="Freeform 110">
                <a:extLst>
                  <a:ext uri="{FF2B5EF4-FFF2-40B4-BE49-F238E27FC236}">
                    <a16:creationId xmlns:a16="http://schemas.microsoft.com/office/drawing/2014/main" id="{91F33ED0-2F21-694B-BB8E-D953FCE88428}"/>
                  </a:ext>
                </a:extLst>
              </p:cNvPr>
              <p:cNvSpPr/>
              <p:nvPr/>
            </p:nvSpPr>
            <p:spPr>
              <a:xfrm>
                <a:off x="7121908" y="4951593"/>
                <a:ext cx="3161453" cy="2883477"/>
              </a:xfrm>
              <a:custGeom>
                <a:avLst/>
                <a:gdLst>
                  <a:gd name="connsiteX0" fmla="*/ 951022 w 3161453"/>
                  <a:gd name="connsiteY0" fmla="*/ 0 h 2883477"/>
                  <a:gd name="connsiteX1" fmla="*/ 3161453 w 3161453"/>
                  <a:gd name="connsiteY1" fmla="*/ 1636734 h 2883477"/>
                  <a:gd name="connsiteX2" fmla="*/ 3143998 w 3161453"/>
                  <a:gd name="connsiteY2" fmla="*/ 1660075 h 2883477"/>
                  <a:gd name="connsiteX3" fmla="*/ 2759929 w 3161453"/>
                  <a:gd name="connsiteY3" fmla="*/ 2719528 h 2883477"/>
                  <a:gd name="connsiteX4" fmla="*/ 2751650 w 3161453"/>
                  <a:gd name="connsiteY4" fmla="*/ 2883477 h 2883477"/>
                  <a:gd name="connsiteX5" fmla="*/ 0 w 3161453"/>
                  <a:gd name="connsiteY5" fmla="*/ 2883477 h 2883477"/>
                  <a:gd name="connsiteX6" fmla="*/ 4745 w 3161453"/>
                  <a:gd name="connsiteY6" fmla="*/ 2695790 h 2883477"/>
                  <a:gd name="connsiteX7" fmla="*/ 863816 w 3161453"/>
                  <a:gd name="connsiteY7" fmla="*/ 122632 h 2883477"/>
                  <a:gd name="connsiteX8" fmla="*/ 951022 w 3161453"/>
                  <a:gd name="connsiteY8" fmla="*/ 0 h 288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1453" h="2883477">
                    <a:moveTo>
                      <a:pt x="951022" y="0"/>
                    </a:moveTo>
                    <a:lnTo>
                      <a:pt x="3161453" y="1636734"/>
                    </a:lnTo>
                    <a:lnTo>
                      <a:pt x="3143998" y="1660075"/>
                    </a:lnTo>
                    <a:cubicBezTo>
                      <a:pt x="2935631" y="1968499"/>
                      <a:pt x="2799513" y="2329744"/>
                      <a:pt x="2759929" y="2719528"/>
                    </a:cubicBezTo>
                    <a:lnTo>
                      <a:pt x="2751650" y="2883477"/>
                    </a:lnTo>
                    <a:lnTo>
                      <a:pt x="0" y="2883477"/>
                    </a:lnTo>
                    <a:lnTo>
                      <a:pt x="4745" y="2695790"/>
                    </a:lnTo>
                    <a:cubicBezTo>
                      <a:pt x="52918" y="1745467"/>
                      <a:pt x="362824" y="864198"/>
                      <a:pt x="863816" y="122632"/>
                    </a:cubicBezTo>
                    <a:lnTo>
                      <a:pt x="95102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112" name="Freeform 111">
                <a:extLst>
                  <a:ext uri="{FF2B5EF4-FFF2-40B4-BE49-F238E27FC236}">
                    <a16:creationId xmlns:a16="http://schemas.microsoft.com/office/drawing/2014/main" id="{5FB3DB85-6ED1-8641-BA99-DE5FA792D992}"/>
                  </a:ext>
                </a:extLst>
              </p:cNvPr>
              <p:cNvSpPr/>
              <p:nvPr/>
            </p:nvSpPr>
            <p:spPr>
              <a:xfrm>
                <a:off x="14112304" y="5005445"/>
                <a:ext cx="3143439" cy="2829624"/>
              </a:xfrm>
              <a:custGeom>
                <a:avLst/>
                <a:gdLst>
                  <a:gd name="connsiteX0" fmla="*/ 2230713 w 3143439"/>
                  <a:gd name="connsiteY0" fmla="*/ 0 h 2829624"/>
                  <a:gd name="connsiteX1" fmla="*/ 2279623 w 3143439"/>
                  <a:gd name="connsiteY1" fmla="*/ 68779 h 2829624"/>
                  <a:gd name="connsiteX2" fmla="*/ 3138693 w 3143439"/>
                  <a:gd name="connsiteY2" fmla="*/ 2641937 h 2829624"/>
                  <a:gd name="connsiteX3" fmla="*/ 3143439 w 3143439"/>
                  <a:gd name="connsiteY3" fmla="*/ 2829624 h 2829624"/>
                  <a:gd name="connsiteX4" fmla="*/ 391788 w 3143439"/>
                  <a:gd name="connsiteY4" fmla="*/ 2829624 h 2829624"/>
                  <a:gd name="connsiteX5" fmla="*/ 383509 w 3143439"/>
                  <a:gd name="connsiteY5" fmla="*/ 2665675 h 2829624"/>
                  <a:gd name="connsiteX6" fmla="*/ 115596 w 3143439"/>
                  <a:gd name="connsiteY6" fmla="*/ 1797420 h 2829624"/>
                  <a:gd name="connsiteX7" fmla="*/ 0 w 3143439"/>
                  <a:gd name="connsiteY7" fmla="*/ 1607144 h 2829624"/>
                  <a:gd name="connsiteX8" fmla="*/ 2230713 w 3143439"/>
                  <a:gd name="connsiteY8" fmla="*/ 0 h 282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3439" h="2829624">
                    <a:moveTo>
                      <a:pt x="2230713" y="0"/>
                    </a:moveTo>
                    <a:lnTo>
                      <a:pt x="2279623" y="68779"/>
                    </a:lnTo>
                    <a:cubicBezTo>
                      <a:pt x="2780615" y="810345"/>
                      <a:pt x="3090521" y="1691614"/>
                      <a:pt x="3138693" y="2641937"/>
                    </a:cubicBezTo>
                    <a:lnTo>
                      <a:pt x="3143439" y="2829624"/>
                    </a:lnTo>
                    <a:lnTo>
                      <a:pt x="391788" y="2829624"/>
                    </a:lnTo>
                    <a:lnTo>
                      <a:pt x="383509" y="2665675"/>
                    </a:lnTo>
                    <a:cubicBezTo>
                      <a:pt x="351842" y="2353848"/>
                      <a:pt x="258393" y="2060286"/>
                      <a:pt x="115596" y="1797420"/>
                    </a:cubicBezTo>
                    <a:lnTo>
                      <a:pt x="0" y="1607144"/>
                    </a:lnTo>
                    <a:lnTo>
                      <a:pt x="2230713"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grpSp>
        <p:sp>
          <p:nvSpPr>
            <p:cNvPr id="105" name="Freeform 104">
              <a:extLst>
                <a:ext uri="{FF2B5EF4-FFF2-40B4-BE49-F238E27FC236}">
                  <a16:creationId xmlns:a16="http://schemas.microsoft.com/office/drawing/2014/main" id="{C2B22B49-1712-A643-84E6-91F755951566}"/>
                </a:ext>
              </a:extLst>
            </p:cNvPr>
            <p:cNvSpPr/>
            <p:nvPr/>
          </p:nvSpPr>
          <p:spPr>
            <a:xfrm>
              <a:off x="9004496" y="6387667"/>
              <a:ext cx="3024020" cy="1433847"/>
            </a:xfrm>
            <a:custGeom>
              <a:avLst/>
              <a:gdLst>
                <a:gd name="connsiteX0" fmla="*/ 1512010 w 3024020"/>
                <a:gd name="connsiteY0" fmla="*/ 0 h 1433847"/>
                <a:gd name="connsiteX1" fmla="*/ 3020349 w 3024020"/>
                <a:gd name="connsiteY1" fmla="*/ 1361148 h 1433847"/>
                <a:gd name="connsiteX2" fmla="*/ 3024020 w 3024020"/>
                <a:gd name="connsiteY2" fmla="*/ 1433847 h 1433847"/>
                <a:gd name="connsiteX3" fmla="*/ 0 w 3024020"/>
                <a:gd name="connsiteY3" fmla="*/ 1433847 h 1433847"/>
                <a:gd name="connsiteX4" fmla="*/ 3671 w 3024020"/>
                <a:gd name="connsiteY4" fmla="*/ 1361148 h 1433847"/>
                <a:gd name="connsiteX5" fmla="*/ 1512010 w 3024020"/>
                <a:gd name="connsiteY5" fmla="*/ 0 h 143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4020" h="1433847">
                  <a:moveTo>
                    <a:pt x="1512010" y="0"/>
                  </a:moveTo>
                  <a:cubicBezTo>
                    <a:pt x="2297031" y="0"/>
                    <a:pt x="2942706" y="596612"/>
                    <a:pt x="3020349" y="1361148"/>
                  </a:cubicBezTo>
                  <a:lnTo>
                    <a:pt x="3024020" y="1433847"/>
                  </a:lnTo>
                  <a:lnTo>
                    <a:pt x="0" y="1433847"/>
                  </a:lnTo>
                  <a:lnTo>
                    <a:pt x="3671" y="1361148"/>
                  </a:lnTo>
                  <a:cubicBezTo>
                    <a:pt x="81314" y="596612"/>
                    <a:pt x="726989" y="0"/>
                    <a:pt x="1512010" y="0"/>
                  </a:cubicBezTo>
                  <a:close/>
                </a:path>
              </a:pathLst>
            </a:cu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6" name="Triangle 105">
              <a:extLst>
                <a:ext uri="{FF2B5EF4-FFF2-40B4-BE49-F238E27FC236}">
                  <a16:creationId xmlns:a16="http://schemas.microsoft.com/office/drawing/2014/main" id="{D4926947-A516-BF4C-875B-39D4A2C9D821}"/>
                </a:ext>
              </a:extLst>
            </p:cNvPr>
            <p:cNvSpPr/>
            <p:nvPr/>
          </p:nvSpPr>
          <p:spPr>
            <a:xfrm rot="19248621">
              <a:off x="9687050" y="5613405"/>
              <a:ext cx="228600" cy="228600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7" name="Oval 106">
              <a:extLst>
                <a:ext uri="{FF2B5EF4-FFF2-40B4-BE49-F238E27FC236}">
                  <a16:creationId xmlns:a16="http://schemas.microsoft.com/office/drawing/2014/main" id="{665B8768-2ED9-EF46-98F7-95F68A056356}"/>
                </a:ext>
              </a:extLst>
            </p:cNvPr>
            <p:cNvSpPr/>
            <p:nvPr/>
          </p:nvSpPr>
          <p:spPr>
            <a:xfrm>
              <a:off x="10316390" y="7400595"/>
              <a:ext cx="392167" cy="392167"/>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a:p>
          </p:txBody>
        </p:sp>
      </p:grpSp>
      <p:grpSp>
        <p:nvGrpSpPr>
          <p:cNvPr id="113" name="Group 112">
            <a:extLst>
              <a:ext uri="{FF2B5EF4-FFF2-40B4-BE49-F238E27FC236}">
                <a16:creationId xmlns:a16="http://schemas.microsoft.com/office/drawing/2014/main" id="{CB662071-53EF-6341-BF28-E0C6A2963669}"/>
              </a:ext>
            </a:extLst>
          </p:cNvPr>
          <p:cNvGrpSpPr/>
          <p:nvPr/>
        </p:nvGrpSpPr>
        <p:grpSpPr>
          <a:xfrm>
            <a:off x="6592077" y="5182498"/>
            <a:ext cx="2625877" cy="1327680"/>
            <a:chOff x="7121909" y="4492217"/>
            <a:chExt cx="6781128" cy="3428632"/>
          </a:xfrm>
        </p:grpSpPr>
        <p:grpSp>
          <p:nvGrpSpPr>
            <p:cNvPr id="114" name="Group 113">
              <a:extLst>
                <a:ext uri="{FF2B5EF4-FFF2-40B4-BE49-F238E27FC236}">
                  <a16:creationId xmlns:a16="http://schemas.microsoft.com/office/drawing/2014/main" id="{00F3199D-BC37-A844-971B-A78F22B77772}"/>
                </a:ext>
              </a:extLst>
            </p:cNvPr>
            <p:cNvGrpSpPr/>
            <p:nvPr/>
          </p:nvGrpSpPr>
          <p:grpSpPr>
            <a:xfrm>
              <a:off x="7121909" y="4492217"/>
              <a:ext cx="6781128" cy="3342853"/>
              <a:chOff x="7121908" y="2839453"/>
              <a:chExt cx="10133835" cy="4995617"/>
            </a:xfrm>
          </p:grpSpPr>
          <p:sp>
            <p:nvSpPr>
              <p:cNvPr id="118" name="Freeform 117">
                <a:extLst>
                  <a:ext uri="{FF2B5EF4-FFF2-40B4-BE49-F238E27FC236}">
                    <a16:creationId xmlns:a16="http://schemas.microsoft.com/office/drawing/2014/main" id="{53E2A1F8-44FA-CF4F-AA61-43B4E0A02D30}"/>
                  </a:ext>
                </a:extLst>
              </p:cNvPr>
              <p:cNvSpPr/>
              <p:nvPr/>
            </p:nvSpPr>
            <p:spPr>
              <a:xfrm>
                <a:off x="10690084" y="2839453"/>
                <a:ext cx="3024229" cy="2846350"/>
              </a:xfrm>
              <a:custGeom>
                <a:avLst/>
                <a:gdLst>
                  <a:gd name="connsiteX0" fmla="*/ 1498741 w 3024229"/>
                  <a:gd name="connsiteY0" fmla="*/ 0 h 2846350"/>
                  <a:gd name="connsiteX1" fmla="*/ 3006037 w 3024229"/>
                  <a:gd name="connsiteY1" fmla="*/ 227882 h 2846350"/>
                  <a:gd name="connsiteX2" fmla="*/ 3024229 w 3024229"/>
                  <a:gd name="connsiteY2" fmla="*/ 234038 h 2846350"/>
                  <a:gd name="connsiteX3" fmla="*/ 2158334 w 3024229"/>
                  <a:gd name="connsiteY3" fmla="*/ 2846350 h 2846350"/>
                  <a:gd name="connsiteX4" fmla="*/ 1966093 w 3024229"/>
                  <a:gd name="connsiteY4" fmla="*/ 2796919 h 2846350"/>
                  <a:gd name="connsiteX5" fmla="*/ 1498741 w 3024229"/>
                  <a:gd name="connsiteY5" fmla="*/ 2749806 h 2846350"/>
                  <a:gd name="connsiteX6" fmla="*/ 1031389 w 3024229"/>
                  <a:gd name="connsiteY6" fmla="*/ 2796919 h 2846350"/>
                  <a:gd name="connsiteX7" fmla="*/ 851609 w 3024229"/>
                  <a:gd name="connsiteY7" fmla="*/ 2843146 h 2846350"/>
                  <a:gd name="connsiteX8" fmla="*/ 0 w 3024229"/>
                  <a:gd name="connsiteY8" fmla="*/ 225453 h 2846350"/>
                  <a:gd name="connsiteX9" fmla="*/ 231977 w 3024229"/>
                  <a:gd name="connsiteY9" fmla="*/ 159578 h 2846350"/>
                  <a:gd name="connsiteX10" fmla="*/ 1498741 w 3024229"/>
                  <a:gd name="connsiteY10" fmla="*/ 0 h 2846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4229" h="2846350">
                    <a:moveTo>
                      <a:pt x="1498741" y="0"/>
                    </a:moveTo>
                    <a:cubicBezTo>
                      <a:pt x="2023629" y="0"/>
                      <a:pt x="2529883" y="79782"/>
                      <a:pt x="3006037" y="227882"/>
                    </a:cubicBezTo>
                    <a:lnTo>
                      <a:pt x="3024229" y="234038"/>
                    </a:lnTo>
                    <a:lnTo>
                      <a:pt x="2158334" y="2846350"/>
                    </a:lnTo>
                    <a:lnTo>
                      <a:pt x="1966093" y="2796919"/>
                    </a:lnTo>
                    <a:cubicBezTo>
                      <a:pt x="1815134" y="2766029"/>
                      <a:pt x="1658832" y="2749806"/>
                      <a:pt x="1498741" y="2749806"/>
                    </a:cubicBezTo>
                    <a:cubicBezTo>
                      <a:pt x="1338650" y="2749806"/>
                      <a:pt x="1182348" y="2766029"/>
                      <a:pt x="1031389" y="2796919"/>
                    </a:cubicBezTo>
                    <a:lnTo>
                      <a:pt x="851609" y="2843146"/>
                    </a:lnTo>
                    <a:lnTo>
                      <a:pt x="0" y="225453"/>
                    </a:lnTo>
                    <a:lnTo>
                      <a:pt x="231977" y="159578"/>
                    </a:lnTo>
                    <a:cubicBezTo>
                      <a:pt x="636868" y="55405"/>
                      <a:pt x="1061334" y="0"/>
                      <a:pt x="149874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119" name="Freeform 118">
                <a:extLst>
                  <a:ext uri="{FF2B5EF4-FFF2-40B4-BE49-F238E27FC236}">
                    <a16:creationId xmlns:a16="http://schemas.microsoft.com/office/drawing/2014/main" id="{71C0DFB3-E24F-3944-A4F2-44C3496C9F86}"/>
                  </a:ext>
                </a:extLst>
              </p:cNvPr>
              <p:cNvSpPr/>
              <p:nvPr/>
            </p:nvSpPr>
            <p:spPr>
              <a:xfrm>
                <a:off x="8159771" y="3111382"/>
                <a:ext cx="3243097" cy="3359774"/>
              </a:xfrm>
              <a:custGeom>
                <a:avLst/>
                <a:gdLst>
                  <a:gd name="connsiteX0" fmla="*/ 2391581 w 3243097"/>
                  <a:gd name="connsiteY0" fmla="*/ 0 h 3359774"/>
                  <a:gd name="connsiteX1" fmla="*/ 3243097 w 3243097"/>
                  <a:gd name="connsiteY1" fmla="*/ 2617405 h 3359774"/>
                  <a:gd name="connsiteX2" fmla="*/ 3126410 w 3243097"/>
                  <a:gd name="connsiteY2" fmla="*/ 2660112 h 3359774"/>
                  <a:gd name="connsiteX3" fmla="*/ 2239631 w 3243097"/>
                  <a:gd name="connsiteY3" fmla="*/ 3321763 h 3359774"/>
                  <a:gd name="connsiteX4" fmla="*/ 2211207 w 3243097"/>
                  <a:gd name="connsiteY4" fmla="*/ 3359774 h 3359774"/>
                  <a:gd name="connsiteX5" fmla="*/ 0 w 3243097"/>
                  <a:gd name="connsiteY5" fmla="*/ 1722466 h 3359774"/>
                  <a:gd name="connsiteX6" fmla="*/ 117747 w 3243097"/>
                  <a:gd name="connsiteY6" fmla="*/ 1572631 h 3359774"/>
                  <a:gd name="connsiteX7" fmla="*/ 2286242 w 3243097"/>
                  <a:gd name="connsiteY7" fmla="*/ 35642 h 3359774"/>
                  <a:gd name="connsiteX8" fmla="*/ 2391581 w 3243097"/>
                  <a:gd name="connsiteY8" fmla="*/ 0 h 3359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3097" h="3359774">
                    <a:moveTo>
                      <a:pt x="2391581" y="0"/>
                    </a:moveTo>
                    <a:lnTo>
                      <a:pt x="3243097" y="2617405"/>
                    </a:lnTo>
                    <a:lnTo>
                      <a:pt x="3126410" y="2660112"/>
                    </a:lnTo>
                    <a:cubicBezTo>
                      <a:pt x="2779614" y="2806795"/>
                      <a:pt x="2475926" y="3035440"/>
                      <a:pt x="2239631" y="3321763"/>
                    </a:cubicBezTo>
                    <a:lnTo>
                      <a:pt x="2211207" y="3359774"/>
                    </a:lnTo>
                    <a:lnTo>
                      <a:pt x="0" y="1722466"/>
                    </a:lnTo>
                    <a:lnTo>
                      <a:pt x="117747" y="1572631"/>
                    </a:lnTo>
                    <a:cubicBezTo>
                      <a:pt x="685889" y="884203"/>
                      <a:pt x="1432270" y="348323"/>
                      <a:pt x="2286242" y="35642"/>
                    </a:cubicBezTo>
                    <a:lnTo>
                      <a:pt x="2391581"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120" name="Freeform 119">
                <a:extLst>
                  <a:ext uri="{FF2B5EF4-FFF2-40B4-BE49-F238E27FC236}">
                    <a16:creationId xmlns:a16="http://schemas.microsoft.com/office/drawing/2014/main" id="{A878FB08-349D-804D-AF6D-4BBB120BF651}"/>
                  </a:ext>
                </a:extLst>
              </p:cNvPr>
              <p:cNvSpPr/>
              <p:nvPr/>
            </p:nvSpPr>
            <p:spPr>
              <a:xfrm>
                <a:off x="12986839" y="3120384"/>
                <a:ext cx="3271388" cy="3374959"/>
              </a:xfrm>
              <a:custGeom>
                <a:avLst/>
                <a:gdLst>
                  <a:gd name="connsiteX0" fmla="*/ 866062 w 3271388"/>
                  <a:gd name="connsiteY0" fmla="*/ 0 h 3374959"/>
                  <a:gd name="connsiteX1" fmla="*/ 944797 w 3271388"/>
                  <a:gd name="connsiteY1" fmla="*/ 26641 h 3374959"/>
                  <a:gd name="connsiteX2" fmla="*/ 3263768 w 3271388"/>
                  <a:gd name="connsiteY2" fmla="*/ 1755113 h 3374959"/>
                  <a:gd name="connsiteX3" fmla="*/ 3271388 w 3271388"/>
                  <a:gd name="connsiteY3" fmla="*/ 1765829 h 3374959"/>
                  <a:gd name="connsiteX4" fmla="*/ 1037918 w 3271388"/>
                  <a:gd name="connsiteY4" fmla="*/ 3374959 h 3374959"/>
                  <a:gd name="connsiteX5" fmla="*/ 991408 w 3271388"/>
                  <a:gd name="connsiteY5" fmla="*/ 3312762 h 3374959"/>
                  <a:gd name="connsiteX6" fmla="*/ 104629 w 3271388"/>
                  <a:gd name="connsiteY6" fmla="*/ 2651111 h 3374959"/>
                  <a:gd name="connsiteX7" fmla="*/ 0 w 3271388"/>
                  <a:gd name="connsiteY7" fmla="*/ 2612817 h 3374959"/>
                  <a:gd name="connsiteX8" fmla="*/ 866062 w 3271388"/>
                  <a:gd name="connsiteY8" fmla="*/ 0 h 3374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71388" h="3374959">
                    <a:moveTo>
                      <a:pt x="866062" y="0"/>
                    </a:moveTo>
                    <a:lnTo>
                      <a:pt x="944797" y="26641"/>
                    </a:lnTo>
                    <a:cubicBezTo>
                      <a:pt x="1876403" y="367748"/>
                      <a:pt x="2679967" y="974479"/>
                      <a:pt x="3263768" y="1755113"/>
                    </a:cubicBezTo>
                    <a:lnTo>
                      <a:pt x="3271388" y="1765829"/>
                    </a:lnTo>
                    <a:lnTo>
                      <a:pt x="1037918" y="3374959"/>
                    </a:lnTo>
                    <a:lnTo>
                      <a:pt x="991408" y="3312762"/>
                    </a:lnTo>
                    <a:cubicBezTo>
                      <a:pt x="755113" y="3026439"/>
                      <a:pt x="451425" y="2797794"/>
                      <a:pt x="104629" y="2651111"/>
                    </a:cubicBezTo>
                    <a:lnTo>
                      <a:pt x="0" y="2612817"/>
                    </a:lnTo>
                    <a:lnTo>
                      <a:pt x="866062"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121" name="Freeform 120">
                <a:extLst>
                  <a:ext uri="{FF2B5EF4-FFF2-40B4-BE49-F238E27FC236}">
                    <a16:creationId xmlns:a16="http://schemas.microsoft.com/office/drawing/2014/main" id="{281DC9FA-E5E7-9840-8F5D-D7E1C8214285}"/>
                  </a:ext>
                </a:extLst>
              </p:cNvPr>
              <p:cNvSpPr/>
              <p:nvPr/>
            </p:nvSpPr>
            <p:spPr>
              <a:xfrm>
                <a:off x="7121908" y="4951593"/>
                <a:ext cx="3161453" cy="2883477"/>
              </a:xfrm>
              <a:custGeom>
                <a:avLst/>
                <a:gdLst>
                  <a:gd name="connsiteX0" fmla="*/ 951022 w 3161453"/>
                  <a:gd name="connsiteY0" fmla="*/ 0 h 2883477"/>
                  <a:gd name="connsiteX1" fmla="*/ 3161453 w 3161453"/>
                  <a:gd name="connsiteY1" fmla="*/ 1636734 h 2883477"/>
                  <a:gd name="connsiteX2" fmla="*/ 3143998 w 3161453"/>
                  <a:gd name="connsiteY2" fmla="*/ 1660075 h 2883477"/>
                  <a:gd name="connsiteX3" fmla="*/ 2759929 w 3161453"/>
                  <a:gd name="connsiteY3" fmla="*/ 2719528 h 2883477"/>
                  <a:gd name="connsiteX4" fmla="*/ 2751650 w 3161453"/>
                  <a:gd name="connsiteY4" fmla="*/ 2883477 h 2883477"/>
                  <a:gd name="connsiteX5" fmla="*/ 0 w 3161453"/>
                  <a:gd name="connsiteY5" fmla="*/ 2883477 h 2883477"/>
                  <a:gd name="connsiteX6" fmla="*/ 4745 w 3161453"/>
                  <a:gd name="connsiteY6" fmla="*/ 2695790 h 2883477"/>
                  <a:gd name="connsiteX7" fmla="*/ 863816 w 3161453"/>
                  <a:gd name="connsiteY7" fmla="*/ 122632 h 2883477"/>
                  <a:gd name="connsiteX8" fmla="*/ 951022 w 3161453"/>
                  <a:gd name="connsiteY8" fmla="*/ 0 h 2883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61453" h="2883477">
                    <a:moveTo>
                      <a:pt x="951022" y="0"/>
                    </a:moveTo>
                    <a:lnTo>
                      <a:pt x="3161453" y="1636734"/>
                    </a:lnTo>
                    <a:lnTo>
                      <a:pt x="3143998" y="1660075"/>
                    </a:lnTo>
                    <a:cubicBezTo>
                      <a:pt x="2935631" y="1968499"/>
                      <a:pt x="2799513" y="2329744"/>
                      <a:pt x="2759929" y="2719528"/>
                    </a:cubicBezTo>
                    <a:lnTo>
                      <a:pt x="2751650" y="2883477"/>
                    </a:lnTo>
                    <a:lnTo>
                      <a:pt x="0" y="2883477"/>
                    </a:lnTo>
                    <a:lnTo>
                      <a:pt x="4745" y="2695790"/>
                    </a:lnTo>
                    <a:cubicBezTo>
                      <a:pt x="52918" y="1745467"/>
                      <a:pt x="362824" y="864198"/>
                      <a:pt x="863816" y="122632"/>
                    </a:cubicBezTo>
                    <a:lnTo>
                      <a:pt x="95102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122" name="Freeform 121">
                <a:extLst>
                  <a:ext uri="{FF2B5EF4-FFF2-40B4-BE49-F238E27FC236}">
                    <a16:creationId xmlns:a16="http://schemas.microsoft.com/office/drawing/2014/main" id="{84F19320-DCEC-BB42-B1E3-80A1C3ED0E49}"/>
                  </a:ext>
                </a:extLst>
              </p:cNvPr>
              <p:cNvSpPr/>
              <p:nvPr/>
            </p:nvSpPr>
            <p:spPr>
              <a:xfrm>
                <a:off x="14112304" y="5005445"/>
                <a:ext cx="3143439" cy="2829624"/>
              </a:xfrm>
              <a:custGeom>
                <a:avLst/>
                <a:gdLst>
                  <a:gd name="connsiteX0" fmla="*/ 2230713 w 3143439"/>
                  <a:gd name="connsiteY0" fmla="*/ 0 h 2829624"/>
                  <a:gd name="connsiteX1" fmla="*/ 2279623 w 3143439"/>
                  <a:gd name="connsiteY1" fmla="*/ 68779 h 2829624"/>
                  <a:gd name="connsiteX2" fmla="*/ 3138693 w 3143439"/>
                  <a:gd name="connsiteY2" fmla="*/ 2641937 h 2829624"/>
                  <a:gd name="connsiteX3" fmla="*/ 3143439 w 3143439"/>
                  <a:gd name="connsiteY3" fmla="*/ 2829624 h 2829624"/>
                  <a:gd name="connsiteX4" fmla="*/ 391788 w 3143439"/>
                  <a:gd name="connsiteY4" fmla="*/ 2829624 h 2829624"/>
                  <a:gd name="connsiteX5" fmla="*/ 383509 w 3143439"/>
                  <a:gd name="connsiteY5" fmla="*/ 2665675 h 2829624"/>
                  <a:gd name="connsiteX6" fmla="*/ 115596 w 3143439"/>
                  <a:gd name="connsiteY6" fmla="*/ 1797420 h 2829624"/>
                  <a:gd name="connsiteX7" fmla="*/ 0 w 3143439"/>
                  <a:gd name="connsiteY7" fmla="*/ 1607144 h 2829624"/>
                  <a:gd name="connsiteX8" fmla="*/ 2230713 w 3143439"/>
                  <a:gd name="connsiteY8" fmla="*/ 0 h 282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3439" h="2829624">
                    <a:moveTo>
                      <a:pt x="2230713" y="0"/>
                    </a:moveTo>
                    <a:lnTo>
                      <a:pt x="2279623" y="68779"/>
                    </a:lnTo>
                    <a:cubicBezTo>
                      <a:pt x="2780615" y="810345"/>
                      <a:pt x="3090521" y="1691614"/>
                      <a:pt x="3138693" y="2641937"/>
                    </a:cubicBezTo>
                    <a:lnTo>
                      <a:pt x="3143439" y="2829624"/>
                    </a:lnTo>
                    <a:lnTo>
                      <a:pt x="391788" y="2829624"/>
                    </a:lnTo>
                    <a:lnTo>
                      <a:pt x="383509" y="2665675"/>
                    </a:lnTo>
                    <a:cubicBezTo>
                      <a:pt x="351842" y="2353848"/>
                      <a:pt x="258393" y="2060286"/>
                      <a:pt x="115596" y="1797420"/>
                    </a:cubicBezTo>
                    <a:lnTo>
                      <a:pt x="0" y="1607144"/>
                    </a:lnTo>
                    <a:lnTo>
                      <a:pt x="2230713"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grpSp>
        <p:sp>
          <p:nvSpPr>
            <p:cNvPr id="115" name="Freeform 114">
              <a:extLst>
                <a:ext uri="{FF2B5EF4-FFF2-40B4-BE49-F238E27FC236}">
                  <a16:creationId xmlns:a16="http://schemas.microsoft.com/office/drawing/2014/main" id="{CF60EB87-D008-3940-AF4B-3B0261C3C7E5}"/>
                </a:ext>
              </a:extLst>
            </p:cNvPr>
            <p:cNvSpPr/>
            <p:nvPr/>
          </p:nvSpPr>
          <p:spPr>
            <a:xfrm>
              <a:off x="9004496" y="6387667"/>
              <a:ext cx="3024020" cy="1433847"/>
            </a:xfrm>
            <a:custGeom>
              <a:avLst/>
              <a:gdLst>
                <a:gd name="connsiteX0" fmla="*/ 1512010 w 3024020"/>
                <a:gd name="connsiteY0" fmla="*/ 0 h 1433847"/>
                <a:gd name="connsiteX1" fmla="*/ 3020349 w 3024020"/>
                <a:gd name="connsiteY1" fmla="*/ 1361148 h 1433847"/>
                <a:gd name="connsiteX2" fmla="*/ 3024020 w 3024020"/>
                <a:gd name="connsiteY2" fmla="*/ 1433847 h 1433847"/>
                <a:gd name="connsiteX3" fmla="*/ 0 w 3024020"/>
                <a:gd name="connsiteY3" fmla="*/ 1433847 h 1433847"/>
                <a:gd name="connsiteX4" fmla="*/ 3671 w 3024020"/>
                <a:gd name="connsiteY4" fmla="*/ 1361148 h 1433847"/>
                <a:gd name="connsiteX5" fmla="*/ 1512010 w 3024020"/>
                <a:gd name="connsiteY5" fmla="*/ 0 h 143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24020" h="1433847">
                  <a:moveTo>
                    <a:pt x="1512010" y="0"/>
                  </a:moveTo>
                  <a:cubicBezTo>
                    <a:pt x="2297031" y="0"/>
                    <a:pt x="2942706" y="596612"/>
                    <a:pt x="3020349" y="1361148"/>
                  </a:cubicBezTo>
                  <a:lnTo>
                    <a:pt x="3024020" y="1433847"/>
                  </a:lnTo>
                  <a:lnTo>
                    <a:pt x="0" y="1433847"/>
                  </a:lnTo>
                  <a:lnTo>
                    <a:pt x="3671" y="1361148"/>
                  </a:lnTo>
                  <a:cubicBezTo>
                    <a:pt x="81314" y="596612"/>
                    <a:pt x="726989" y="0"/>
                    <a:pt x="1512010" y="0"/>
                  </a:cubicBezTo>
                  <a:close/>
                </a:path>
              </a:pathLst>
            </a:cu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6" name="Triangle 115">
              <a:extLst>
                <a:ext uri="{FF2B5EF4-FFF2-40B4-BE49-F238E27FC236}">
                  <a16:creationId xmlns:a16="http://schemas.microsoft.com/office/drawing/2014/main" id="{7C693B27-B8E1-0D48-AD41-C5145DCD41AE}"/>
                </a:ext>
              </a:extLst>
            </p:cNvPr>
            <p:cNvSpPr/>
            <p:nvPr/>
          </p:nvSpPr>
          <p:spPr>
            <a:xfrm rot="2464900">
              <a:off x="11139770" y="5634849"/>
              <a:ext cx="228600" cy="2286000"/>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7" name="Oval 116">
              <a:extLst>
                <a:ext uri="{FF2B5EF4-FFF2-40B4-BE49-F238E27FC236}">
                  <a16:creationId xmlns:a16="http://schemas.microsoft.com/office/drawing/2014/main" id="{28F1CCB2-E14E-C24D-BE18-0C5F7BA10E36}"/>
                </a:ext>
              </a:extLst>
            </p:cNvPr>
            <p:cNvSpPr/>
            <p:nvPr/>
          </p:nvSpPr>
          <p:spPr>
            <a:xfrm>
              <a:off x="10316390" y="7400595"/>
              <a:ext cx="392167" cy="392167"/>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a:p>
          </p:txBody>
        </p:sp>
      </p:grpSp>
      <p:sp>
        <p:nvSpPr>
          <p:cNvPr id="124" name="TextBox 123">
            <a:extLst>
              <a:ext uri="{FF2B5EF4-FFF2-40B4-BE49-F238E27FC236}">
                <a16:creationId xmlns:a16="http://schemas.microsoft.com/office/drawing/2014/main" id="{F2C248CC-B565-D44A-AF27-DDC3645EC42C}"/>
              </a:ext>
            </a:extLst>
          </p:cNvPr>
          <p:cNvSpPr txBox="1"/>
          <p:nvPr/>
        </p:nvSpPr>
        <p:spPr>
          <a:xfrm>
            <a:off x="3668327" y="4079322"/>
            <a:ext cx="12442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STRATEGY</a:t>
            </a:r>
          </a:p>
        </p:txBody>
      </p:sp>
      <p:sp>
        <p:nvSpPr>
          <p:cNvPr id="125" name="Subtitle 2">
            <a:extLst>
              <a:ext uri="{FF2B5EF4-FFF2-40B4-BE49-F238E27FC236}">
                <a16:creationId xmlns:a16="http://schemas.microsoft.com/office/drawing/2014/main" id="{EBA1FEA4-A5D9-0449-90BD-9F5FCC4E5667}"/>
              </a:ext>
            </a:extLst>
          </p:cNvPr>
          <p:cNvSpPr txBox="1">
            <a:spLocks/>
          </p:cNvSpPr>
          <p:nvPr/>
        </p:nvSpPr>
        <p:spPr>
          <a:xfrm>
            <a:off x="2882663" y="4467402"/>
            <a:ext cx="2815574"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28" name="TextBox 127">
            <a:extLst>
              <a:ext uri="{FF2B5EF4-FFF2-40B4-BE49-F238E27FC236}">
                <a16:creationId xmlns:a16="http://schemas.microsoft.com/office/drawing/2014/main" id="{E2475D99-FE8F-134D-B94D-42925CA31407}"/>
              </a:ext>
            </a:extLst>
          </p:cNvPr>
          <p:cNvSpPr txBox="1"/>
          <p:nvPr/>
        </p:nvSpPr>
        <p:spPr>
          <a:xfrm>
            <a:off x="7358234" y="4079322"/>
            <a:ext cx="1093569"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CULTURE</a:t>
            </a:r>
          </a:p>
        </p:txBody>
      </p:sp>
      <p:sp>
        <p:nvSpPr>
          <p:cNvPr id="129" name="Subtitle 2">
            <a:extLst>
              <a:ext uri="{FF2B5EF4-FFF2-40B4-BE49-F238E27FC236}">
                <a16:creationId xmlns:a16="http://schemas.microsoft.com/office/drawing/2014/main" id="{B443015C-2605-0548-8258-60FDEEA9D36E}"/>
              </a:ext>
            </a:extLst>
          </p:cNvPr>
          <p:cNvSpPr txBox="1">
            <a:spLocks/>
          </p:cNvSpPr>
          <p:nvPr/>
        </p:nvSpPr>
        <p:spPr>
          <a:xfrm>
            <a:off x="6497229" y="4467402"/>
            <a:ext cx="2815574"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31" name="TextBox 130">
            <a:extLst>
              <a:ext uri="{FF2B5EF4-FFF2-40B4-BE49-F238E27FC236}">
                <a16:creationId xmlns:a16="http://schemas.microsoft.com/office/drawing/2014/main" id="{C06630E5-438E-5940-9095-2D3613EE87C8}"/>
              </a:ext>
            </a:extLst>
          </p:cNvPr>
          <p:cNvSpPr txBox="1"/>
          <p:nvPr/>
        </p:nvSpPr>
        <p:spPr>
          <a:xfrm>
            <a:off x="9201172" y="1308967"/>
            <a:ext cx="1032655"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MARKET</a:t>
            </a:r>
          </a:p>
        </p:txBody>
      </p:sp>
      <p:sp>
        <p:nvSpPr>
          <p:cNvPr id="132" name="Subtitle 2">
            <a:extLst>
              <a:ext uri="{FF2B5EF4-FFF2-40B4-BE49-F238E27FC236}">
                <a16:creationId xmlns:a16="http://schemas.microsoft.com/office/drawing/2014/main" id="{08294E8F-F3A8-BE4F-A376-76CFA4D69F65}"/>
              </a:ext>
            </a:extLst>
          </p:cNvPr>
          <p:cNvSpPr txBox="1">
            <a:spLocks/>
          </p:cNvSpPr>
          <p:nvPr/>
        </p:nvSpPr>
        <p:spPr>
          <a:xfrm>
            <a:off x="8309710" y="1697046"/>
            <a:ext cx="2815574"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34" name="TextBox 133">
            <a:extLst>
              <a:ext uri="{FF2B5EF4-FFF2-40B4-BE49-F238E27FC236}">
                <a16:creationId xmlns:a16="http://schemas.microsoft.com/office/drawing/2014/main" id="{9B401B74-67D9-8147-B636-DE1357804412}"/>
              </a:ext>
            </a:extLst>
          </p:cNvPr>
          <p:cNvSpPr txBox="1"/>
          <p:nvPr/>
        </p:nvSpPr>
        <p:spPr>
          <a:xfrm>
            <a:off x="5628824" y="1308967"/>
            <a:ext cx="94128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TALENT</a:t>
            </a:r>
          </a:p>
        </p:txBody>
      </p:sp>
      <p:sp>
        <p:nvSpPr>
          <p:cNvPr id="135" name="Subtitle 2">
            <a:extLst>
              <a:ext uri="{FF2B5EF4-FFF2-40B4-BE49-F238E27FC236}">
                <a16:creationId xmlns:a16="http://schemas.microsoft.com/office/drawing/2014/main" id="{C81370A1-D600-664A-8327-6D9A439EAC05}"/>
              </a:ext>
            </a:extLst>
          </p:cNvPr>
          <p:cNvSpPr txBox="1">
            <a:spLocks/>
          </p:cNvSpPr>
          <p:nvPr/>
        </p:nvSpPr>
        <p:spPr>
          <a:xfrm>
            <a:off x="4691678" y="1697046"/>
            <a:ext cx="2815574"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37" name="TextBox 136">
            <a:extLst>
              <a:ext uri="{FF2B5EF4-FFF2-40B4-BE49-F238E27FC236}">
                <a16:creationId xmlns:a16="http://schemas.microsoft.com/office/drawing/2014/main" id="{A33F446A-9E5E-C841-87F4-245DA2283CD9}"/>
              </a:ext>
            </a:extLst>
          </p:cNvPr>
          <p:cNvSpPr txBox="1"/>
          <p:nvPr/>
        </p:nvSpPr>
        <p:spPr>
          <a:xfrm>
            <a:off x="1779169" y="1308967"/>
            <a:ext cx="1402949"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LEADERSHIP</a:t>
            </a:r>
          </a:p>
        </p:txBody>
      </p:sp>
      <p:sp>
        <p:nvSpPr>
          <p:cNvPr id="138" name="Subtitle 2">
            <a:extLst>
              <a:ext uri="{FF2B5EF4-FFF2-40B4-BE49-F238E27FC236}">
                <a16:creationId xmlns:a16="http://schemas.microsoft.com/office/drawing/2014/main" id="{84A4E55A-9876-A142-8ABF-023483F8AC17}"/>
              </a:ext>
            </a:extLst>
          </p:cNvPr>
          <p:cNvSpPr txBox="1">
            <a:spLocks/>
          </p:cNvSpPr>
          <p:nvPr/>
        </p:nvSpPr>
        <p:spPr>
          <a:xfrm>
            <a:off x="1072853" y="1697046"/>
            <a:ext cx="2815574"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Tree>
    <p:extLst>
      <p:ext uri="{BB962C8B-B14F-4D97-AF65-F5344CB8AC3E}">
        <p14:creationId xmlns:p14="http://schemas.microsoft.com/office/powerpoint/2010/main" val="3973736744"/>
      </p:ext>
    </p:extLst>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D3A0114-D219-9642-83F9-61CC7D84186E}"/>
              </a:ext>
            </a:extLst>
          </p:cNvPr>
          <p:cNvSpPr txBox="1"/>
          <p:nvPr/>
        </p:nvSpPr>
        <p:spPr>
          <a:xfrm>
            <a:off x="3397215" y="306186"/>
            <a:ext cx="5397631"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INCORRECT STOCK SIZE KPI</a:t>
            </a:r>
          </a:p>
        </p:txBody>
      </p:sp>
      <p:sp>
        <p:nvSpPr>
          <p:cNvPr id="3" name="TextBox 2">
            <a:extLst>
              <a:ext uri="{FF2B5EF4-FFF2-40B4-BE49-F238E27FC236}">
                <a16:creationId xmlns:a16="http://schemas.microsoft.com/office/drawing/2014/main" id="{2AE84009-DC43-4541-9AAD-330FF1CA38C1}"/>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aphicFrame>
        <p:nvGraphicFramePr>
          <p:cNvPr id="4" name="Chart 3">
            <a:extLst>
              <a:ext uri="{FF2B5EF4-FFF2-40B4-BE49-F238E27FC236}">
                <a16:creationId xmlns:a16="http://schemas.microsoft.com/office/drawing/2014/main" id="{2BA97992-07C7-4643-AA81-BECC43BCAA08}"/>
              </a:ext>
            </a:extLst>
          </p:cNvPr>
          <p:cNvGraphicFramePr/>
          <p:nvPr/>
        </p:nvGraphicFramePr>
        <p:xfrm>
          <a:off x="4616534" y="2018356"/>
          <a:ext cx="2958934" cy="210744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a:extLst>
              <a:ext uri="{FF2B5EF4-FFF2-40B4-BE49-F238E27FC236}">
                <a16:creationId xmlns:a16="http://schemas.microsoft.com/office/drawing/2014/main" id="{3D04F311-7760-8F4C-8DE8-96D1FE92AA47}"/>
              </a:ext>
            </a:extLst>
          </p:cNvPr>
          <p:cNvGraphicFramePr/>
          <p:nvPr/>
        </p:nvGraphicFramePr>
        <p:xfrm>
          <a:off x="1177245" y="2018356"/>
          <a:ext cx="2128444" cy="210744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a:extLst>
              <a:ext uri="{FF2B5EF4-FFF2-40B4-BE49-F238E27FC236}">
                <a16:creationId xmlns:a16="http://schemas.microsoft.com/office/drawing/2014/main" id="{3A80B2F9-90CC-534D-95F6-D4A4B4E43A2A}"/>
              </a:ext>
            </a:extLst>
          </p:cNvPr>
          <p:cNvGraphicFramePr/>
          <p:nvPr/>
        </p:nvGraphicFramePr>
        <p:xfrm>
          <a:off x="8886312" y="2018356"/>
          <a:ext cx="2128444" cy="2107440"/>
        </p:xfrm>
        <a:graphic>
          <a:graphicData uri="http://schemas.openxmlformats.org/drawingml/2006/chart">
            <c:chart xmlns:c="http://schemas.openxmlformats.org/drawingml/2006/chart" xmlns:r="http://schemas.openxmlformats.org/officeDocument/2006/relationships" r:id="rId4"/>
          </a:graphicData>
        </a:graphic>
      </p:graphicFrame>
      <p:sp>
        <p:nvSpPr>
          <p:cNvPr id="7" name="TextBox 6">
            <a:extLst>
              <a:ext uri="{FF2B5EF4-FFF2-40B4-BE49-F238E27FC236}">
                <a16:creationId xmlns:a16="http://schemas.microsoft.com/office/drawing/2014/main" id="{DBF53CF0-598C-554E-8DD1-3BBE4C2455CF}"/>
              </a:ext>
            </a:extLst>
          </p:cNvPr>
          <p:cNvSpPr txBox="1"/>
          <p:nvPr/>
        </p:nvSpPr>
        <p:spPr>
          <a:xfrm>
            <a:off x="833685" y="4332047"/>
            <a:ext cx="2815569" cy="584775"/>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 ITEMS WITH INCORRECT STOCK BALANCES</a:t>
            </a:r>
          </a:p>
        </p:txBody>
      </p:sp>
      <p:sp>
        <p:nvSpPr>
          <p:cNvPr id="8" name="Subtitle 2">
            <a:extLst>
              <a:ext uri="{FF2B5EF4-FFF2-40B4-BE49-F238E27FC236}">
                <a16:creationId xmlns:a16="http://schemas.microsoft.com/office/drawing/2014/main" id="{92130655-6F54-D14D-AEDC-CED66A96F91B}"/>
              </a:ext>
            </a:extLst>
          </p:cNvPr>
          <p:cNvSpPr txBox="1">
            <a:spLocks/>
          </p:cNvSpPr>
          <p:nvPr/>
        </p:nvSpPr>
        <p:spPr>
          <a:xfrm>
            <a:off x="833680" y="4966347"/>
            <a:ext cx="2815574"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values by promoting environmental core values.</a:t>
            </a:r>
          </a:p>
        </p:txBody>
      </p:sp>
      <p:sp>
        <p:nvSpPr>
          <p:cNvPr id="11" name="TextBox 10">
            <a:extLst>
              <a:ext uri="{FF2B5EF4-FFF2-40B4-BE49-F238E27FC236}">
                <a16:creationId xmlns:a16="http://schemas.microsoft.com/office/drawing/2014/main" id="{B00FE2D6-4328-EA49-8B89-4F2B80B40627}"/>
              </a:ext>
            </a:extLst>
          </p:cNvPr>
          <p:cNvSpPr txBox="1"/>
          <p:nvPr/>
        </p:nvSpPr>
        <p:spPr>
          <a:xfrm>
            <a:off x="4688218" y="4578268"/>
            <a:ext cx="2815569" cy="338554"/>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SIZE OF SAFETY STOCK</a:t>
            </a:r>
          </a:p>
        </p:txBody>
      </p:sp>
      <p:sp>
        <p:nvSpPr>
          <p:cNvPr id="12" name="Subtitle 2">
            <a:extLst>
              <a:ext uri="{FF2B5EF4-FFF2-40B4-BE49-F238E27FC236}">
                <a16:creationId xmlns:a16="http://schemas.microsoft.com/office/drawing/2014/main" id="{45763F9C-A718-D144-AA82-2FE948446DAF}"/>
              </a:ext>
            </a:extLst>
          </p:cNvPr>
          <p:cNvSpPr txBox="1">
            <a:spLocks/>
          </p:cNvSpPr>
          <p:nvPr/>
        </p:nvSpPr>
        <p:spPr>
          <a:xfrm>
            <a:off x="4688213" y="4966347"/>
            <a:ext cx="2815574"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values by promoting environmental core values.</a:t>
            </a:r>
          </a:p>
        </p:txBody>
      </p:sp>
      <p:sp>
        <p:nvSpPr>
          <p:cNvPr id="14" name="TextBox 13">
            <a:extLst>
              <a:ext uri="{FF2B5EF4-FFF2-40B4-BE49-F238E27FC236}">
                <a16:creationId xmlns:a16="http://schemas.microsoft.com/office/drawing/2014/main" id="{B7DE1872-F1C3-074E-BE69-0A569CA1B22D}"/>
              </a:ext>
            </a:extLst>
          </p:cNvPr>
          <p:cNvSpPr txBox="1"/>
          <p:nvPr/>
        </p:nvSpPr>
        <p:spPr>
          <a:xfrm>
            <a:off x="8542746" y="4578268"/>
            <a:ext cx="2815569" cy="338554"/>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 OF SAFETY STOCK USED</a:t>
            </a:r>
          </a:p>
        </p:txBody>
      </p:sp>
      <p:sp>
        <p:nvSpPr>
          <p:cNvPr id="15" name="Subtitle 2">
            <a:extLst>
              <a:ext uri="{FF2B5EF4-FFF2-40B4-BE49-F238E27FC236}">
                <a16:creationId xmlns:a16="http://schemas.microsoft.com/office/drawing/2014/main" id="{10AF8771-1BCD-1046-8031-E658D6CD97C8}"/>
              </a:ext>
            </a:extLst>
          </p:cNvPr>
          <p:cNvSpPr txBox="1">
            <a:spLocks/>
          </p:cNvSpPr>
          <p:nvPr/>
        </p:nvSpPr>
        <p:spPr>
          <a:xfrm>
            <a:off x="8542741" y="4966347"/>
            <a:ext cx="2815574"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values by promoting environmental core values.</a:t>
            </a:r>
          </a:p>
        </p:txBody>
      </p:sp>
      <p:sp>
        <p:nvSpPr>
          <p:cNvPr id="16" name="TextBox 15">
            <a:extLst>
              <a:ext uri="{FF2B5EF4-FFF2-40B4-BE49-F238E27FC236}">
                <a16:creationId xmlns:a16="http://schemas.microsoft.com/office/drawing/2014/main" id="{CC8D2B58-8C18-064E-BF39-CC72F2EE00FC}"/>
              </a:ext>
            </a:extLst>
          </p:cNvPr>
          <p:cNvSpPr txBox="1"/>
          <p:nvPr/>
        </p:nvSpPr>
        <p:spPr>
          <a:xfrm>
            <a:off x="1951965" y="2902799"/>
            <a:ext cx="579006" cy="338554"/>
          </a:xfrm>
          <a:prstGeom prst="rect">
            <a:avLst/>
          </a:prstGeom>
          <a:noFill/>
        </p:spPr>
        <p:txBody>
          <a:bodyPr wrap="none" rtlCol="0" anchor="ctr" anchorCtr="0">
            <a:spAutoFit/>
          </a:bodyPr>
          <a:lstStyle/>
          <a:p>
            <a:pPr algn="ctr"/>
            <a:r>
              <a:rPr lang="en-US" sz="1600" b="1" dirty="0">
                <a:solidFill>
                  <a:schemeClr val="accent1"/>
                </a:solidFill>
                <a:latin typeface="Poppins" pitchFamily="2" charset="77"/>
                <a:ea typeface="League Spartan" charset="0"/>
                <a:cs typeface="Poppins" pitchFamily="2" charset="77"/>
              </a:rPr>
              <a:t>14%</a:t>
            </a:r>
          </a:p>
        </p:txBody>
      </p:sp>
      <p:sp>
        <p:nvSpPr>
          <p:cNvPr id="18" name="TextBox 17">
            <a:extLst>
              <a:ext uri="{FF2B5EF4-FFF2-40B4-BE49-F238E27FC236}">
                <a16:creationId xmlns:a16="http://schemas.microsoft.com/office/drawing/2014/main" id="{4D98AE2F-BD7F-6743-AA70-FCAA709342F6}"/>
              </a:ext>
            </a:extLst>
          </p:cNvPr>
          <p:cNvSpPr txBox="1"/>
          <p:nvPr/>
        </p:nvSpPr>
        <p:spPr>
          <a:xfrm>
            <a:off x="9641790" y="2902799"/>
            <a:ext cx="617478" cy="338554"/>
          </a:xfrm>
          <a:prstGeom prst="rect">
            <a:avLst/>
          </a:prstGeom>
          <a:noFill/>
        </p:spPr>
        <p:txBody>
          <a:bodyPr wrap="none" rtlCol="0" anchor="ctr" anchorCtr="0">
            <a:spAutoFit/>
          </a:bodyPr>
          <a:lstStyle/>
          <a:p>
            <a:pPr algn="ctr"/>
            <a:r>
              <a:rPr lang="en-US" sz="1600" b="1" dirty="0">
                <a:solidFill>
                  <a:schemeClr val="accent3"/>
                </a:solidFill>
                <a:latin typeface="Poppins" pitchFamily="2" charset="77"/>
                <a:ea typeface="League Spartan" charset="0"/>
                <a:cs typeface="Poppins" pitchFamily="2" charset="77"/>
              </a:rPr>
              <a:t>63%</a:t>
            </a:r>
          </a:p>
        </p:txBody>
      </p:sp>
      <p:sp>
        <p:nvSpPr>
          <p:cNvPr id="19" name="TextBox 18">
            <a:extLst>
              <a:ext uri="{FF2B5EF4-FFF2-40B4-BE49-F238E27FC236}">
                <a16:creationId xmlns:a16="http://schemas.microsoft.com/office/drawing/2014/main" id="{B3088489-1029-3146-8924-5BDFFFED888F}"/>
              </a:ext>
            </a:extLst>
          </p:cNvPr>
          <p:cNvSpPr txBox="1"/>
          <p:nvPr/>
        </p:nvSpPr>
        <p:spPr>
          <a:xfrm>
            <a:off x="4800213" y="2902799"/>
            <a:ext cx="635110" cy="338554"/>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54%</a:t>
            </a:r>
          </a:p>
        </p:txBody>
      </p:sp>
    </p:spTree>
    <p:extLst>
      <p:ext uri="{BB962C8B-B14F-4D97-AF65-F5344CB8AC3E}">
        <p14:creationId xmlns:p14="http://schemas.microsoft.com/office/powerpoint/2010/main" val="1183879703"/>
      </p:ext>
    </p:extLst>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76E1500-B09A-0645-8840-8FFB46BDA0AE}"/>
              </a:ext>
            </a:extLst>
          </p:cNvPr>
          <p:cNvSpPr txBox="1"/>
          <p:nvPr/>
        </p:nvSpPr>
        <p:spPr>
          <a:xfrm>
            <a:off x="4290900" y="306186"/>
            <a:ext cx="3610284"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SALES TARGET KPI</a:t>
            </a:r>
          </a:p>
        </p:txBody>
      </p:sp>
      <p:sp>
        <p:nvSpPr>
          <p:cNvPr id="3" name="TextBox 2">
            <a:extLst>
              <a:ext uri="{FF2B5EF4-FFF2-40B4-BE49-F238E27FC236}">
                <a16:creationId xmlns:a16="http://schemas.microsoft.com/office/drawing/2014/main" id="{403CE463-F18F-2145-AC95-CC8765F9DCE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66B383C5-AEB6-E941-8E44-86B86C5C837E}"/>
              </a:ext>
            </a:extLst>
          </p:cNvPr>
          <p:cNvSpPr/>
          <p:nvPr/>
        </p:nvSpPr>
        <p:spPr>
          <a:xfrm>
            <a:off x="762000" y="1316480"/>
            <a:ext cx="5123030" cy="36094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 name="TextBox 4">
            <a:extLst>
              <a:ext uri="{FF2B5EF4-FFF2-40B4-BE49-F238E27FC236}">
                <a16:creationId xmlns:a16="http://schemas.microsoft.com/office/drawing/2014/main" id="{C7ACA719-C988-594B-B243-8538AFF371A1}"/>
              </a:ext>
            </a:extLst>
          </p:cNvPr>
          <p:cNvSpPr txBox="1"/>
          <p:nvPr/>
        </p:nvSpPr>
        <p:spPr>
          <a:xfrm>
            <a:off x="1732377" y="1327677"/>
            <a:ext cx="3182282"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SALES VOLUME BY CATEGORY</a:t>
            </a:r>
          </a:p>
        </p:txBody>
      </p:sp>
      <p:graphicFrame>
        <p:nvGraphicFramePr>
          <p:cNvPr id="6" name="Chart 5">
            <a:extLst>
              <a:ext uri="{FF2B5EF4-FFF2-40B4-BE49-F238E27FC236}">
                <a16:creationId xmlns:a16="http://schemas.microsoft.com/office/drawing/2014/main" id="{60B4B109-4EBB-E54F-A576-8E432591C1D3}"/>
              </a:ext>
            </a:extLst>
          </p:cNvPr>
          <p:cNvGraphicFramePr/>
          <p:nvPr/>
        </p:nvGraphicFramePr>
        <p:xfrm>
          <a:off x="762001" y="1772064"/>
          <a:ext cx="5123029" cy="1901248"/>
        </p:xfrm>
        <a:graphic>
          <a:graphicData uri="http://schemas.openxmlformats.org/drawingml/2006/chart">
            <c:chart xmlns:c="http://schemas.openxmlformats.org/drawingml/2006/chart" xmlns:r="http://schemas.openxmlformats.org/officeDocument/2006/relationships" r:id="rId2"/>
          </a:graphicData>
        </a:graphic>
      </p:graphicFrame>
      <p:sp>
        <p:nvSpPr>
          <p:cNvPr id="7" name="Rectangle 6">
            <a:extLst>
              <a:ext uri="{FF2B5EF4-FFF2-40B4-BE49-F238E27FC236}">
                <a16:creationId xmlns:a16="http://schemas.microsoft.com/office/drawing/2014/main" id="{CEE73D46-B1C3-464A-983F-5888047E40EF}"/>
              </a:ext>
            </a:extLst>
          </p:cNvPr>
          <p:cNvSpPr/>
          <p:nvPr/>
        </p:nvSpPr>
        <p:spPr>
          <a:xfrm>
            <a:off x="762000" y="4048684"/>
            <a:ext cx="5123030" cy="36094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TextBox 7">
            <a:extLst>
              <a:ext uri="{FF2B5EF4-FFF2-40B4-BE49-F238E27FC236}">
                <a16:creationId xmlns:a16="http://schemas.microsoft.com/office/drawing/2014/main" id="{DED4E396-100C-CA48-B2E8-BE310BFEFAC4}"/>
              </a:ext>
            </a:extLst>
          </p:cNvPr>
          <p:cNvSpPr txBox="1"/>
          <p:nvPr/>
        </p:nvSpPr>
        <p:spPr>
          <a:xfrm>
            <a:off x="1732377" y="4059881"/>
            <a:ext cx="3182282"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SALES VOLUME BY CATEGORY</a:t>
            </a:r>
          </a:p>
        </p:txBody>
      </p:sp>
      <p:sp>
        <p:nvSpPr>
          <p:cNvPr id="10" name="Rectangle 9">
            <a:extLst>
              <a:ext uri="{FF2B5EF4-FFF2-40B4-BE49-F238E27FC236}">
                <a16:creationId xmlns:a16="http://schemas.microsoft.com/office/drawing/2014/main" id="{6BC96A93-1B31-8948-B8E1-AA1DA25955B0}"/>
              </a:ext>
            </a:extLst>
          </p:cNvPr>
          <p:cNvSpPr/>
          <p:nvPr/>
        </p:nvSpPr>
        <p:spPr>
          <a:xfrm>
            <a:off x="6306971" y="1316480"/>
            <a:ext cx="5123030" cy="36094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 name="TextBox 10">
            <a:extLst>
              <a:ext uri="{FF2B5EF4-FFF2-40B4-BE49-F238E27FC236}">
                <a16:creationId xmlns:a16="http://schemas.microsoft.com/office/drawing/2014/main" id="{F8A20E4B-E90D-3040-944D-AFA7A81F268D}"/>
              </a:ext>
            </a:extLst>
          </p:cNvPr>
          <p:cNvSpPr txBox="1"/>
          <p:nvPr/>
        </p:nvSpPr>
        <p:spPr>
          <a:xfrm>
            <a:off x="7383951" y="1327677"/>
            <a:ext cx="296908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LAST MONTH COMPARISON</a:t>
            </a:r>
          </a:p>
        </p:txBody>
      </p:sp>
      <p:graphicFrame>
        <p:nvGraphicFramePr>
          <p:cNvPr id="12" name="Chart 11">
            <a:extLst>
              <a:ext uri="{FF2B5EF4-FFF2-40B4-BE49-F238E27FC236}">
                <a16:creationId xmlns:a16="http://schemas.microsoft.com/office/drawing/2014/main" id="{A393CBC4-98B6-C64D-94E4-11313B551B92}"/>
              </a:ext>
            </a:extLst>
          </p:cNvPr>
          <p:cNvGraphicFramePr/>
          <p:nvPr/>
        </p:nvGraphicFramePr>
        <p:xfrm>
          <a:off x="6306970" y="4502829"/>
          <a:ext cx="5123030" cy="190124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 name="Chart 12">
            <a:extLst>
              <a:ext uri="{FF2B5EF4-FFF2-40B4-BE49-F238E27FC236}">
                <a16:creationId xmlns:a16="http://schemas.microsoft.com/office/drawing/2014/main" id="{D6B85B63-1D9D-1443-A59E-FCB277673F42}"/>
              </a:ext>
            </a:extLst>
          </p:cNvPr>
          <p:cNvGraphicFramePr/>
          <p:nvPr/>
        </p:nvGraphicFramePr>
        <p:xfrm>
          <a:off x="762000" y="4502829"/>
          <a:ext cx="5123030" cy="1901248"/>
        </p:xfrm>
        <a:graphic>
          <a:graphicData uri="http://schemas.openxmlformats.org/drawingml/2006/chart">
            <c:chart xmlns:c="http://schemas.openxmlformats.org/drawingml/2006/chart" xmlns:r="http://schemas.openxmlformats.org/officeDocument/2006/relationships" r:id="rId4"/>
          </a:graphicData>
        </a:graphic>
      </p:graphicFrame>
      <p:sp>
        <p:nvSpPr>
          <p:cNvPr id="14" name="Rectangle 13">
            <a:extLst>
              <a:ext uri="{FF2B5EF4-FFF2-40B4-BE49-F238E27FC236}">
                <a16:creationId xmlns:a16="http://schemas.microsoft.com/office/drawing/2014/main" id="{69489A94-0071-8544-AB04-BF3021FA48C3}"/>
              </a:ext>
            </a:extLst>
          </p:cNvPr>
          <p:cNvSpPr/>
          <p:nvPr/>
        </p:nvSpPr>
        <p:spPr>
          <a:xfrm>
            <a:off x="6306971" y="4048684"/>
            <a:ext cx="5123030" cy="36094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5" name="TextBox 14">
            <a:extLst>
              <a:ext uri="{FF2B5EF4-FFF2-40B4-BE49-F238E27FC236}">
                <a16:creationId xmlns:a16="http://schemas.microsoft.com/office/drawing/2014/main" id="{75F701C7-68E4-3145-BB00-A54CC8DEFA74}"/>
              </a:ext>
            </a:extLst>
          </p:cNvPr>
          <p:cNvSpPr txBox="1"/>
          <p:nvPr/>
        </p:nvSpPr>
        <p:spPr>
          <a:xfrm>
            <a:off x="7493755" y="4059881"/>
            <a:ext cx="2749472"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MONTHLY SALES VOLUME</a:t>
            </a:r>
          </a:p>
        </p:txBody>
      </p:sp>
      <p:graphicFrame>
        <p:nvGraphicFramePr>
          <p:cNvPr id="16" name="Chart 15">
            <a:extLst>
              <a:ext uri="{FF2B5EF4-FFF2-40B4-BE49-F238E27FC236}">
                <a16:creationId xmlns:a16="http://schemas.microsoft.com/office/drawing/2014/main" id="{6E01FBF5-2E10-D442-A957-A916F187D865}"/>
              </a:ext>
            </a:extLst>
          </p:cNvPr>
          <p:cNvGraphicFramePr/>
          <p:nvPr/>
        </p:nvGraphicFramePr>
        <p:xfrm>
          <a:off x="6501456" y="1882694"/>
          <a:ext cx="2093645" cy="1679988"/>
        </p:xfrm>
        <a:graphic>
          <a:graphicData uri="http://schemas.openxmlformats.org/drawingml/2006/chart">
            <c:chart xmlns:c="http://schemas.openxmlformats.org/drawingml/2006/chart" xmlns:r="http://schemas.openxmlformats.org/officeDocument/2006/relationships" r:id="rId5"/>
          </a:graphicData>
        </a:graphic>
      </p:graphicFrame>
      <p:grpSp>
        <p:nvGrpSpPr>
          <p:cNvPr id="9" name="Group 8">
            <a:extLst>
              <a:ext uri="{FF2B5EF4-FFF2-40B4-BE49-F238E27FC236}">
                <a16:creationId xmlns:a16="http://schemas.microsoft.com/office/drawing/2014/main" id="{D914C34B-F7A0-0C4E-8E91-E27E249754D0}"/>
              </a:ext>
            </a:extLst>
          </p:cNvPr>
          <p:cNvGrpSpPr/>
          <p:nvPr/>
        </p:nvGrpSpPr>
        <p:grpSpPr>
          <a:xfrm>
            <a:off x="7446680" y="1979311"/>
            <a:ext cx="151860" cy="986707"/>
            <a:chOff x="12036964" y="5410621"/>
            <a:chExt cx="303720" cy="1973413"/>
          </a:xfrm>
        </p:grpSpPr>
        <p:sp>
          <p:nvSpPr>
            <p:cNvPr id="17" name="Triangle 16">
              <a:extLst>
                <a:ext uri="{FF2B5EF4-FFF2-40B4-BE49-F238E27FC236}">
                  <a16:creationId xmlns:a16="http://schemas.microsoft.com/office/drawing/2014/main" id="{370C2191-0ABD-EF4E-9BAD-BA9426760123}"/>
                </a:ext>
              </a:extLst>
            </p:cNvPr>
            <p:cNvSpPr/>
            <p:nvPr/>
          </p:nvSpPr>
          <p:spPr>
            <a:xfrm>
              <a:off x="12100303" y="5410621"/>
              <a:ext cx="177043" cy="1770429"/>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8" name="Oval 17">
              <a:extLst>
                <a:ext uri="{FF2B5EF4-FFF2-40B4-BE49-F238E27FC236}">
                  <a16:creationId xmlns:a16="http://schemas.microsoft.com/office/drawing/2014/main" id="{4CE65B7E-2FE1-2A4D-AD6C-E9BFD71D4E7A}"/>
                </a:ext>
              </a:extLst>
            </p:cNvPr>
            <p:cNvSpPr/>
            <p:nvPr/>
          </p:nvSpPr>
          <p:spPr>
            <a:xfrm>
              <a:off x="12036964" y="7080314"/>
              <a:ext cx="303720" cy="30372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a:p>
          </p:txBody>
        </p:sp>
      </p:grpSp>
      <p:sp>
        <p:nvSpPr>
          <p:cNvPr id="19" name="TextBox 18">
            <a:extLst>
              <a:ext uri="{FF2B5EF4-FFF2-40B4-BE49-F238E27FC236}">
                <a16:creationId xmlns:a16="http://schemas.microsoft.com/office/drawing/2014/main" id="{F009F5A7-1AA4-BF47-9EE1-129B6BFE9B69}"/>
              </a:ext>
            </a:extLst>
          </p:cNvPr>
          <p:cNvSpPr txBox="1"/>
          <p:nvPr/>
        </p:nvSpPr>
        <p:spPr>
          <a:xfrm>
            <a:off x="6547555" y="3331849"/>
            <a:ext cx="1950110" cy="461665"/>
          </a:xfrm>
          <a:prstGeom prst="rect">
            <a:avLst/>
          </a:prstGeom>
          <a:noFill/>
        </p:spPr>
        <p:txBody>
          <a:bodyPr wrap="squar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LAST MONTH </a:t>
            </a:r>
          </a:p>
          <a:p>
            <a:pPr algn="ctr"/>
            <a:r>
              <a:rPr lang="en-US" sz="1200" b="1" dirty="0">
                <a:solidFill>
                  <a:schemeClr val="tx2"/>
                </a:solidFill>
                <a:latin typeface="Poppins" pitchFamily="2" charset="77"/>
                <a:ea typeface="League Spartan" charset="0"/>
                <a:cs typeface="Poppins" pitchFamily="2" charset="77"/>
              </a:rPr>
              <a:t>SALES VOLUME $50%</a:t>
            </a:r>
          </a:p>
        </p:txBody>
      </p:sp>
      <p:graphicFrame>
        <p:nvGraphicFramePr>
          <p:cNvPr id="22" name="Chart 21">
            <a:extLst>
              <a:ext uri="{FF2B5EF4-FFF2-40B4-BE49-F238E27FC236}">
                <a16:creationId xmlns:a16="http://schemas.microsoft.com/office/drawing/2014/main" id="{9976BC00-E63E-FA4D-A7FD-3E3A22BE22CD}"/>
              </a:ext>
            </a:extLst>
          </p:cNvPr>
          <p:cNvGraphicFramePr/>
          <p:nvPr/>
        </p:nvGraphicFramePr>
        <p:xfrm>
          <a:off x="9141869" y="1882694"/>
          <a:ext cx="2093645" cy="1679988"/>
        </p:xfrm>
        <a:graphic>
          <a:graphicData uri="http://schemas.openxmlformats.org/drawingml/2006/chart">
            <c:chart xmlns:c="http://schemas.openxmlformats.org/drawingml/2006/chart" xmlns:r="http://schemas.openxmlformats.org/officeDocument/2006/relationships" r:id="rId6"/>
          </a:graphicData>
        </a:graphic>
      </p:graphicFrame>
      <p:grpSp>
        <p:nvGrpSpPr>
          <p:cNvPr id="23" name="Group 22">
            <a:extLst>
              <a:ext uri="{FF2B5EF4-FFF2-40B4-BE49-F238E27FC236}">
                <a16:creationId xmlns:a16="http://schemas.microsoft.com/office/drawing/2014/main" id="{DF50DAC7-57F3-4D40-B919-9826CC34EC60}"/>
              </a:ext>
            </a:extLst>
          </p:cNvPr>
          <p:cNvGrpSpPr/>
          <p:nvPr/>
        </p:nvGrpSpPr>
        <p:grpSpPr>
          <a:xfrm>
            <a:off x="10087093" y="1979311"/>
            <a:ext cx="151860" cy="986707"/>
            <a:chOff x="12036964" y="5410621"/>
            <a:chExt cx="303720" cy="1973413"/>
          </a:xfrm>
        </p:grpSpPr>
        <p:sp>
          <p:nvSpPr>
            <p:cNvPr id="25" name="Triangle 24">
              <a:extLst>
                <a:ext uri="{FF2B5EF4-FFF2-40B4-BE49-F238E27FC236}">
                  <a16:creationId xmlns:a16="http://schemas.microsoft.com/office/drawing/2014/main" id="{08D0C492-2909-1A4A-AF43-E07C5CCADDD3}"/>
                </a:ext>
              </a:extLst>
            </p:cNvPr>
            <p:cNvSpPr/>
            <p:nvPr/>
          </p:nvSpPr>
          <p:spPr>
            <a:xfrm>
              <a:off x="12100303" y="5410621"/>
              <a:ext cx="177043" cy="1770429"/>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6" name="Oval 25">
              <a:extLst>
                <a:ext uri="{FF2B5EF4-FFF2-40B4-BE49-F238E27FC236}">
                  <a16:creationId xmlns:a16="http://schemas.microsoft.com/office/drawing/2014/main" id="{BD6DD55E-6A8C-194A-BA2A-CF99EA7A59F4}"/>
                </a:ext>
              </a:extLst>
            </p:cNvPr>
            <p:cNvSpPr/>
            <p:nvPr/>
          </p:nvSpPr>
          <p:spPr>
            <a:xfrm>
              <a:off x="12036964" y="7080314"/>
              <a:ext cx="303720" cy="30372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a:p>
          </p:txBody>
        </p:sp>
      </p:grpSp>
      <p:sp>
        <p:nvSpPr>
          <p:cNvPr id="24" name="TextBox 23">
            <a:extLst>
              <a:ext uri="{FF2B5EF4-FFF2-40B4-BE49-F238E27FC236}">
                <a16:creationId xmlns:a16="http://schemas.microsoft.com/office/drawing/2014/main" id="{4D158E14-28DD-134C-B157-E2490733E697}"/>
              </a:ext>
            </a:extLst>
          </p:cNvPr>
          <p:cNvSpPr txBox="1"/>
          <p:nvPr/>
        </p:nvSpPr>
        <p:spPr>
          <a:xfrm>
            <a:off x="9187968" y="3331849"/>
            <a:ext cx="1950110" cy="461665"/>
          </a:xfrm>
          <a:prstGeom prst="rect">
            <a:avLst/>
          </a:prstGeom>
          <a:noFill/>
        </p:spPr>
        <p:txBody>
          <a:bodyPr wrap="squar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THIS MONTH </a:t>
            </a:r>
          </a:p>
          <a:p>
            <a:pPr algn="ctr"/>
            <a:r>
              <a:rPr lang="en-US" sz="1200" b="1" dirty="0">
                <a:solidFill>
                  <a:schemeClr val="tx2"/>
                </a:solidFill>
                <a:latin typeface="Poppins" pitchFamily="2" charset="77"/>
                <a:ea typeface="League Spartan" charset="0"/>
                <a:cs typeface="Poppins" pitchFamily="2" charset="77"/>
              </a:rPr>
              <a:t>SALES VOLUME $75%</a:t>
            </a:r>
          </a:p>
        </p:txBody>
      </p:sp>
    </p:spTree>
    <p:extLst>
      <p:ext uri="{BB962C8B-B14F-4D97-AF65-F5344CB8AC3E}">
        <p14:creationId xmlns:p14="http://schemas.microsoft.com/office/powerpoint/2010/main" val="1340638158"/>
      </p:ext>
    </p:extLst>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E4C85C6-A754-D841-8AF5-10CEE37729F5}"/>
              </a:ext>
            </a:extLst>
          </p:cNvPr>
          <p:cNvSpPr txBox="1"/>
          <p:nvPr/>
        </p:nvSpPr>
        <p:spPr>
          <a:xfrm>
            <a:off x="3602413" y="306186"/>
            <a:ext cx="498726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MEDIA KPI DEVELOPMENT</a:t>
            </a:r>
          </a:p>
        </p:txBody>
      </p:sp>
      <p:sp>
        <p:nvSpPr>
          <p:cNvPr id="3" name="TextBox 2">
            <a:extLst>
              <a:ext uri="{FF2B5EF4-FFF2-40B4-BE49-F238E27FC236}">
                <a16:creationId xmlns:a16="http://schemas.microsoft.com/office/drawing/2014/main" id="{13C706E0-08D3-0241-B8D7-BE08D427F25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Rectangle 4">
            <a:extLst>
              <a:ext uri="{FF2B5EF4-FFF2-40B4-BE49-F238E27FC236}">
                <a16:creationId xmlns:a16="http://schemas.microsoft.com/office/drawing/2014/main" id="{1E65A8A7-58AD-4B4A-A404-EC501B3C06E5}"/>
              </a:ext>
            </a:extLst>
          </p:cNvPr>
          <p:cNvSpPr/>
          <p:nvPr/>
        </p:nvSpPr>
        <p:spPr>
          <a:xfrm>
            <a:off x="762001" y="1448826"/>
            <a:ext cx="3053063" cy="360948"/>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 name="TextBox 5">
            <a:extLst>
              <a:ext uri="{FF2B5EF4-FFF2-40B4-BE49-F238E27FC236}">
                <a16:creationId xmlns:a16="http://schemas.microsoft.com/office/drawing/2014/main" id="{FA46F525-57AB-6A48-980C-73FA807C4703}"/>
              </a:ext>
            </a:extLst>
          </p:cNvPr>
          <p:cNvSpPr txBox="1"/>
          <p:nvPr/>
        </p:nvSpPr>
        <p:spPr>
          <a:xfrm>
            <a:off x="2030288" y="1436940"/>
            <a:ext cx="516488"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KPI</a:t>
            </a:r>
          </a:p>
        </p:txBody>
      </p:sp>
      <p:sp>
        <p:nvSpPr>
          <p:cNvPr id="7" name="Rectangle 6">
            <a:extLst>
              <a:ext uri="{FF2B5EF4-FFF2-40B4-BE49-F238E27FC236}">
                <a16:creationId xmlns:a16="http://schemas.microsoft.com/office/drawing/2014/main" id="{84EA14F6-A589-DD4E-9E9C-DCFC35048F95}"/>
              </a:ext>
            </a:extLst>
          </p:cNvPr>
          <p:cNvSpPr/>
          <p:nvPr/>
        </p:nvSpPr>
        <p:spPr>
          <a:xfrm>
            <a:off x="3815063" y="1448826"/>
            <a:ext cx="4561874" cy="36094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TextBox 7">
            <a:extLst>
              <a:ext uri="{FF2B5EF4-FFF2-40B4-BE49-F238E27FC236}">
                <a16:creationId xmlns:a16="http://schemas.microsoft.com/office/drawing/2014/main" id="{A2F2D677-8835-8349-8E75-5137E98CFB46}"/>
              </a:ext>
            </a:extLst>
          </p:cNvPr>
          <p:cNvSpPr txBox="1"/>
          <p:nvPr/>
        </p:nvSpPr>
        <p:spPr>
          <a:xfrm>
            <a:off x="4468794" y="1436940"/>
            <a:ext cx="3254417"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SALES &amp; MARKETING PROCESS</a:t>
            </a:r>
          </a:p>
        </p:txBody>
      </p:sp>
      <p:sp>
        <p:nvSpPr>
          <p:cNvPr id="9" name="Rectangle 8">
            <a:extLst>
              <a:ext uri="{FF2B5EF4-FFF2-40B4-BE49-F238E27FC236}">
                <a16:creationId xmlns:a16="http://schemas.microsoft.com/office/drawing/2014/main" id="{302E8BA7-A170-ED42-A375-BD7E761066E4}"/>
              </a:ext>
            </a:extLst>
          </p:cNvPr>
          <p:cNvSpPr/>
          <p:nvPr/>
        </p:nvSpPr>
        <p:spPr>
          <a:xfrm>
            <a:off x="8376936" y="1448826"/>
            <a:ext cx="3053065" cy="360948"/>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 name="TextBox 9">
            <a:extLst>
              <a:ext uri="{FF2B5EF4-FFF2-40B4-BE49-F238E27FC236}">
                <a16:creationId xmlns:a16="http://schemas.microsoft.com/office/drawing/2014/main" id="{8305F04C-B6E6-3A45-9E33-B33EAFBF0A5B}"/>
              </a:ext>
            </a:extLst>
          </p:cNvPr>
          <p:cNvSpPr txBox="1"/>
          <p:nvPr/>
        </p:nvSpPr>
        <p:spPr>
          <a:xfrm>
            <a:off x="8883798" y="1436940"/>
            <a:ext cx="203934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BUYER’S JOURNEY</a:t>
            </a:r>
          </a:p>
        </p:txBody>
      </p:sp>
      <p:sp>
        <p:nvSpPr>
          <p:cNvPr id="38" name="Rectangle 37">
            <a:extLst>
              <a:ext uri="{FF2B5EF4-FFF2-40B4-BE49-F238E27FC236}">
                <a16:creationId xmlns:a16="http://schemas.microsoft.com/office/drawing/2014/main" id="{E6F57ED4-262D-E843-991B-7A29D47CAE94}"/>
              </a:ext>
            </a:extLst>
          </p:cNvPr>
          <p:cNvSpPr/>
          <p:nvPr/>
        </p:nvSpPr>
        <p:spPr>
          <a:xfrm>
            <a:off x="7552413" y="2279650"/>
            <a:ext cx="3877588" cy="128077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40" name="Rectangle 39">
            <a:extLst>
              <a:ext uri="{FF2B5EF4-FFF2-40B4-BE49-F238E27FC236}">
                <a16:creationId xmlns:a16="http://schemas.microsoft.com/office/drawing/2014/main" id="{C8415FC5-4F14-BC41-AF04-52D29A1B2588}"/>
              </a:ext>
            </a:extLst>
          </p:cNvPr>
          <p:cNvSpPr/>
          <p:nvPr/>
        </p:nvSpPr>
        <p:spPr>
          <a:xfrm>
            <a:off x="7552413" y="3560423"/>
            <a:ext cx="3877588" cy="128077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41" name="Rectangle 40">
            <a:extLst>
              <a:ext uri="{FF2B5EF4-FFF2-40B4-BE49-F238E27FC236}">
                <a16:creationId xmlns:a16="http://schemas.microsoft.com/office/drawing/2014/main" id="{605EACAB-CDBD-8345-813D-A917720F0B30}"/>
              </a:ext>
            </a:extLst>
          </p:cNvPr>
          <p:cNvSpPr/>
          <p:nvPr/>
        </p:nvSpPr>
        <p:spPr>
          <a:xfrm>
            <a:off x="7248918" y="4841196"/>
            <a:ext cx="4181083" cy="132953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4" name="Rectangle 33">
            <a:extLst>
              <a:ext uri="{FF2B5EF4-FFF2-40B4-BE49-F238E27FC236}">
                <a16:creationId xmlns:a16="http://schemas.microsoft.com/office/drawing/2014/main" id="{3326CB8F-3F9F-D449-95AD-F8EF122464CB}"/>
              </a:ext>
            </a:extLst>
          </p:cNvPr>
          <p:cNvSpPr/>
          <p:nvPr/>
        </p:nvSpPr>
        <p:spPr>
          <a:xfrm>
            <a:off x="761999" y="2279650"/>
            <a:ext cx="3436071" cy="97294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5" name="Rectangle 34">
            <a:extLst>
              <a:ext uri="{FF2B5EF4-FFF2-40B4-BE49-F238E27FC236}">
                <a16:creationId xmlns:a16="http://schemas.microsoft.com/office/drawing/2014/main" id="{373DA2DA-E15C-9146-B852-6F65C3B608F6}"/>
              </a:ext>
            </a:extLst>
          </p:cNvPr>
          <p:cNvSpPr/>
          <p:nvPr/>
        </p:nvSpPr>
        <p:spPr>
          <a:xfrm>
            <a:off x="761999" y="3252246"/>
            <a:ext cx="3733753" cy="97294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6" name="Rectangle 35">
            <a:extLst>
              <a:ext uri="{FF2B5EF4-FFF2-40B4-BE49-F238E27FC236}">
                <a16:creationId xmlns:a16="http://schemas.microsoft.com/office/drawing/2014/main" id="{56D35450-1A22-F447-8E3C-CD84FE9480E1}"/>
              </a:ext>
            </a:extLst>
          </p:cNvPr>
          <p:cNvSpPr/>
          <p:nvPr/>
        </p:nvSpPr>
        <p:spPr>
          <a:xfrm>
            <a:off x="761999" y="4225537"/>
            <a:ext cx="4099944" cy="97294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7" name="Rectangle 36">
            <a:extLst>
              <a:ext uri="{FF2B5EF4-FFF2-40B4-BE49-F238E27FC236}">
                <a16:creationId xmlns:a16="http://schemas.microsoft.com/office/drawing/2014/main" id="{B8ADAB04-CF18-2C47-AADA-746720456256}"/>
              </a:ext>
            </a:extLst>
          </p:cNvPr>
          <p:cNvSpPr/>
          <p:nvPr/>
        </p:nvSpPr>
        <p:spPr>
          <a:xfrm>
            <a:off x="761998" y="5197786"/>
            <a:ext cx="4345333" cy="97294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5" name="Freeform 24">
            <a:extLst>
              <a:ext uri="{FF2B5EF4-FFF2-40B4-BE49-F238E27FC236}">
                <a16:creationId xmlns:a16="http://schemas.microsoft.com/office/drawing/2014/main" id="{274EB4A1-F433-8041-A471-AE5E6FE99D08}"/>
              </a:ext>
            </a:extLst>
          </p:cNvPr>
          <p:cNvSpPr/>
          <p:nvPr/>
        </p:nvSpPr>
        <p:spPr>
          <a:xfrm>
            <a:off x="3977309" y="2279650"/>
            <a:ext cx="4237383" cy="951710"/>
          </a:xfrm>
          <a:custGeom>
            <a:avLst/>
            <a:gdLst>
              <a:gd name="connsiteX0" fmla="*/ 0 w 9123746"/>
              <a:gd name="connsiteY0" fmla="*/ 0 h 2049179"/>
              <a:gd name="connsiteX1" fmla="*/ 9123746 w 9123746"/>
              <a:gd name="connsiteY1" fmla="*/ 0 h 2049179"/>
              <a:gd name="connsiteX2" fmla="*/ 8658787 w 9123746"/>
              <a:gd name="connsiteY2" fmla="*/ 2049179 h 2049179"/>
              <a:gd name="connsiteX3" fmla="*/ 464959 w 9123746"/>
              <a:gd name="connsiteY3" fmla="*/ 2049179 h 2049179"/>
              <a:gd name="connsiteX4" fmla="*/ 0 w 9123746"/>
              <a:gd name="connsiteY4" fmla="*/ 0 h 2049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23746" h="2049179">
                <a:moveTo>
                  <a:pt x="0" y="0"/>
                </a:moveTo>
                <a:lnTo>
                  <a:pt x="9123746" y="0"/>
                </a:lnTo>
                <a:lnTo>
                  <a:pt x="8658787" y="2049179"/>
                </a:lnTo>
                <a:lnTo>
                  <a:pt x="464959" y="2049179"/>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2" name="Freeform 21">
            <a:extLst>
              <a:ext uri="{FF2B5EF4-FFF2-40B4-BE49-F238E27FC236}">
                <a16:creationId xmlns:a16="http://schemas.microsoft.com/office/drawing/2014/main" id="{23DAD3FD-796F-7C48-81D0-88DBB0A57F7C}"/>
              </a:ext>
            </a:extLst>
          </p:cNvPr>
          <p:cNvSpPr/>
          <p:nvPr/>
        </p:nvSpPr>
        <p:spPr>
          <a:xfrm>
            <a:off x="4198070" y="3252594"/>
            <a:ext cx="3795861" cy="951710"/>
          </a:xfrm>
          <a:custGeom>
            <a:avLst/>
            <a:gdLst>
              <a:gd name="connsiteX0" fmla="*/ 0 w 8173080"/>
              <a:gd name="connsiteY0" fmla="*/ 0 h 2049179"/>
              <a:gd name="connsiteX1" fmla="*/ 8173080 w 8173080"/>
              <a:gd name="connsiteY1" fmla="*/ 0 h 2049179"/>
              <a:gd name="connsiteX2" fmla="*/ 7708122 w 8173080"/>
              <a:gd name="connsiteY2" fmla="*/ 2049179 h 2049179"/>
              <a:gd name="connsiteX3" fmla="*/ 464958 w 8173080"/>
              <a:gd name="connsiteY3" fmla="*/ 2049179 h 2049179"/>
              <a:gd name="connsiteX4" fmla="*/ 0 w 8173080"/>
              <a:gd name="connsiteY4" fmla="*/ 0 h 2049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3080" h="2049179">
                <a:moveTo>
                  <a:pt x="0" y="0"/>
                </a:moveTo>
                <a:lnTo>
                  <a:pt x="8173080" y="0"/>
                </a:lnTo>
                <a:lnTo>
                  <a:pt x="7708122" y="2049179"/>
                </a:lnTo>
                <a:lnTo>
                  <a:pt x="464958" y="2049179"/>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9" name="Freeform 18">
            <a:extLst>
              <a:ext uri="{FF2B5EF4-FFF2-40B4-BE49-F238E27FC236}">
                <a16:creationId xmlns:a16="http://schemas.microsoft.com/office/drawing/2014/main" id="{48B0AD29-F499-B841-B9F5-5227FD33ACFA}"/>
              </a:ext>
            </a:extLst>
          </p:cNvPr>
          <p:cNvSpPr/>
          <p:nvPr/>
        </p:nvSpPr>
        <p:spPr>
          <a:xfrm>
            <a:off x="4418831" y="4225537"/>
            <a:ext cx="3354340" cy="951710"/>
          </a:xfrm>
          <a:custGeom>
            <a:avLst/>
            <a:gdLst>
              <a:gd name="connsiteX0" fmla="*/ 0 w 7222416"/>
              <a:gd name="connsiteY0" fmla="*/ 0 h 2049179"/>
              <a:gd name="connsiteX1" fmla="*/ 7222416 w 7222416"/>
              <a:gd name="connsiteY1" fmla="*/ 0 h 2049179"/>
              <a:gd name="connsiteX2" fmla="*/ 6757457 w 7222416"/>
              <a:gd name="connsiteY2" fmla="*/ 2049179 h 2049179"/>
              <a:gd name="connsiteX3" fmla="*/ 464959 w 7222416"/>
              <a:gd name="connsiteY3" fmla="*/ 2049179 h 2049179"/>
              <a:gd name="connsiteX4" fmla="*/ 0 w 7222416"/>
              <a:gd name="connsiteY4" fmla="*/ 0 h 2049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22416" h="2049179">
                <a:moveTo>
                  <a:pt x="0" y="0"/>
                </a:moveTo>
                <a:lnTo>
                  <a:pt x="7222416" y="0"/>
                </a:lnTo>
                <a:lnTo>
                  <a:pt x="6757457" y="2049179"/>
                </a:lnTo>
                <a:lnTo>
                  <a:pt x="464959" y="2049179"/>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Freeform 15">
            <a:extLst>
              <a:ext uri="{FF2B5EF4-FFF2-40B4-BE49-F238E27FC236}">
                <a16:creationId xmlns:a16="http://schemas.microsoft.com/office/drawing/2014/main" id="{03E2792B-C794-564B-B48F-42E658D17D45}"/>
              </a:ext>
            </a:extLst>
          </p:cNvPr>
          <p:cNvSpPr/>
          <p:nvPr/>
        </p:nvSpPr>
        <p:spPr>
          <a:xfrm>
            <a:off x="4639592" y="5198481"/>
            <a:ext cx="2912818" cy="951709"/>
          </a:xfrm>
          <a:custGeom>
            <a:avLst/>
            <a:gdLst>
              <a:gd name="connsiteX0" fmla="*/ 0 w 6271750"/>
              <a:gd name="connsiteY0" fmla="*/ 0 h 2049177"/>
              <a:gd name="connsiteX1" fmla="*/ 6271750 w 6271750"/>
              <a:gd name="connsiteY1" fmla="*/ 0 h 2049177"/>
              <a:gd name="connsiteX2" fmla="*/ 5806792 w 6271750"/>
              <a:gd name="connsiteY2" fmla="*/ 2049177 h 2049177"/>
              <a:gd name="connsiteX3" fmla="*/ 464958 w 6271750"/>
              <a:gd name="connsiteY3" fmla="*/ 2049177 h 2049177"/>
              <a:gd name="connsiteX4" fmla="*/ 0 w 6271750"/>
              <a:gd name="connsiteY4" fmla="*/ 0 h 20491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71750" h="2049177">
                <a:moveTo>
                  <a:pt x="0" y="0"/>
                </a:moveTo>
                <a:lnTo>
                  <a:pt x="6271750" y="0"/>
                </a:lnTo>
                <a:lnTo>
                  <a:pt x="5806792" y="2049177"/>
                </a:lnTo>
                <a:lnTo>
                  <a:pt x="464958" y="2049177"/>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9" name="Oval 28">
            <a:extLst>
              <a:ext uri="{FF2B5EF4-FFF2-40B4-BE49-F238E27FC236}">
                <a16:creationId xmlns:a16="http://schemas.microsoft.com/office/drawing/2014/main" id="{6885C7ED-983D-7A41-8DF6-8176AF372C31}"/>
              </a:ext>
            </a:extLst>
          </p:cNvPr>
          <p:cNvSpPr/>
          <p:nvPr/>
        </p:nvSpPr>
        <p:spPr>
          <a:xfrm>
            <a:off x="3977308" y="2037060"/>
            <a:ext cx="4237384" cy="485181"/>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0" name="Oval 29">
            <a:extLst>
              <a:ext uri="{FF2B5EF4-FFF2-40B4-BE49-F238E27FC236}">
                <a16:creationId xmlns:a16="http://schemas.microsoft.com/office/drawing/2014/main" id="{FBBEA3A8-18F3-DD4E-9A78-9884D43E2775}"/>
              </a:ext>
            </a:extLst>
          </p:cNvPr>
          <p:cNvSpPr/>
          <p:nvPr/>
        </p:nvSpPr>
        <p:spPr>
          <a:xfrm>
            <a:off x="4198070" y="3007260"/>
            <a:ext cx="3795859" cy="485181"/>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1" name="Oval 30">
            <a:extLst>
              <a:ext uri="{FF2B5EF4-FFF2-40B4-BE49-F238E27FC236}">
                <a16:creationId xmlns:a16="http://schemas.microsoft.com/office/drawing/2014/main" id="{147EC3F3-47ED-184D-9F05-4C9B852270E8}"/>
              </a:ext>
            </a:extLst>
          </p:cNvPr>
          <p:cNvSpPr/>
          <p:nvPr/>
        </p:nvSpPr>
        <p:spPr>
          <a:xfrm>
            <a:off x="4418829" y="3982947"/>
            <a:ext cx="3354342" cy="485181"/>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2" name="Oval 31">
            <a:extLst>
              <a:ext uri="{FF2B5EF4-FFF2-40B4-BE49-F238E27FC236}">
                <a16:creationId xmlns:a16="http://schemas.microsoft.com/office/drawing/2014/main" id="{756EDA42-82B5-5D45-AA8F-B220BE952518}"/>
              </a:ext>
            </a:extLst>
          </p:cNvPr>
          <p:cNvSpPr/>
          <p:nvPr/>
        </p:nvSpPr>
        <p:spPr>
          <a:xfrm>
            <a:off x="4639590" y="4955890"/>
            <a:ext cx="2912820" cy="48518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3" name="Oval 32">
            <a:extLst>
              <a:ext uri="{FF2B5EF4-FFF2-40B4-BE49-F238E27FC236}">
                <a16:creationId xmlns:a16="http://schemas.microsoft.com/office/drawing/2014/main" id="{BAEFCE3C-22D6-9B49-8392-F5A4BD5416D4}"/>
              </a:ext>
            </a:extLst>
          </p:cNvPr>
          <p:cNvSpPr/>
          <p:nvPr/>
        </p:nvSpPr>
        <p:spPr>
          <a:xfrm>
            <a:off x="4861943" y="5907599"/>
            <a:ext cx="2468114" cy="485181"/>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43" name="Subtitle 2">
            <a:extLst>
              <a:ext uri="{FF2B5EF4-FFF2-40B4-BE49-F238E27FC236}">
                <a16:creationId xmlns:a16="http://schemas.microsoft.com/office/drawing/2014/main" id="{2B8C78BD-B175-2744-857A-0912C8C40B15}"/>
              </a:ext>
            </a:extLst>
          </p:cNvPr>
          <p:cNvSpPr txBox="1">
            <a:spLocks/>
          </p:cNvSpPr>
          <p:nvPr/>
        </p:nvSpPr>
        <p:spPr>
          <a:xfrm>
            <a:off x="956872" y="2514061"/>
            <a:ext cx="2663321"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a:t>
            </a:r>
          </a:p>
        </p:txBody>
      </p:sp>
      <p:sp>
        <p:nvSpPr>
          <p:cNvPr id="44" name="Subtitle 2">
            <a:extLst>
              <a:ext uri="{FF2B5EF4-FFF2-40B4-BE49-F238E27FC236}">
                <a16:creationId xmlns:a16="http://schemas.microsoft.com/office/drawing/2014/main" id="{8E310085-6608-1849-8396-3DEABC189041}"/>
              </a:ext>
            </a:extLst>
          </p:cNvPr>
          <p:cNvSpPr txBox="1">
            <a:spLocks/>
          </p:cNvSpPr>
          <p:nvPr/>
        </p:nvSpPr>
        <p:spPr>
          <a:xfrm>
            <a:off x="956872" y="3495783"/>
            <a:ext cx="2663321"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a:t>
            </a:r>
          </a:p>
        </p:txBody>
      </p:sp>
      <p:sp>
        <p:nvSpPr>
          <p:cNvPr id="45" name="Subtitle 2">
            <a:extLst>
              <a:ext uri="{FF2B5EF4-FFF2-40B4-BE49-F238E27FC236}">
                <a16:creationId xmlns:a16="http://schemas.microsoft.com/office/drawing/2014/main" id="{B4990650-907C-2F48-9293-FF93AD281825}"/>
              </a:ext>
            </a:extLst>
          </p:cNvPr>
          <p:cNvSpPr txBox="1">
            <a:spLocks/>
          </p:cNvSpPr>
          <p:nvPr/>
        </p:nvSpPr>
        <p:spPr>
          <a:xfrm>
            <a:off x="956872" y="4459253"/>
            <a:ext cx="2663321"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a:t>
            </a:r>
          </a:p>
        </p:txBody>
      </p:sp>
      <p:sp>
        <p:nvSpPr>
          <p:cNvPr id="46" name="Subtitle 2">
            <a:extLst>
              <a:ext uri="{FF2B5EF4-FFF2-40B4-BE49-F238E27FC236}">
                <a16:creationId xmlns:a16="http://schemas.microsoft.com/office/drawing/2014/main" id="{81E4158A-BC63-9641-98F4-B10AE2DDF9CE}"/>
              </a:ext>
            </a:extLst>
          </p:cNvPr>
          <p:cNvSpPr txBox="1">
            <a:spLocks/>
          </p:cNvSpPr>
          <p:nvPr/>
        </p:nvSpPr>
        <p:spPr>
          <a:xfrm>
            <a:off x="956872" y="5440975"/>
            <a:ext cx="2663321"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a:t>
            </a:r>
          </a:p>
        </p:txBody>
      </p:sp>
      <p:sp>
        <p:nvSpPr>
          <p:cNvPr id="47" name="Subtitle 2">
            <a:extLst>
              <a:ext uri="{FF2B5EF4-FFF2-40B4-BE49-F238E27FC236}">
                <a16:creationId xmlns:a16="http://schemas.microsoft.com/office/drawing/2014/main" id="{9AE34651-01BD-AA4C-B2E3-644C0641544E}"/>
              </a:ext>
            </a:extLst>
          </p:cNvPr>
          <p:cNvSpPr txBox="1">
            <a:spLocks/>
          </p:cNvSpPr>
          <p:nvPr/>
        </p:nvSpPr>
        <p:spPr>
          <a:xfrm>
            <a:off x="8750018" y="2794009"/>
            <a:ext cx="2306899"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Awareness</a:t>
            </a:r>
          </a:p>
        </p:txBody>
      </p:sp>
      <p:sp>
        <p:nvSpPr>
          <p:cNvPr id="48" name="Subtitle 2">
            <a:extLst>
              <a:ext uri="{FF2B5EF4-FFF2-40B4-BE49-F238E27FC236}">
                <a16:creationId xmlns:a16="http://schemas.microsoft.com/office/drawing/2014/main" id="{661AFE8B-1FA3-8B4F-8BAF-E51836C34CC0}"/>
              </a:ext>
            </a:extLst>
          </p:cNvPr>
          <p:cNvSpPr txBox="1">
            <a:spLocks/>
          </p:cNvSpPr>
          <p:nvPr/>
        </p:nvSpPr>
        <p:spPr>
          <a:xfrm>
            <a:off x="8750018" y="4074782"/>
            <a:ext cx="2306899"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Consideration</a:t>
            </a:r>
          </a:p>
        </p:txBody>
      </p:sp>
      <p:sp>
        <p:nvSpPr>
          <p:cNvPr id="51" name="Subtitle 2">
            <a:extLst>
              <a:ext uri="{FF2B5EF4-FFF2-40B4-BE49-F238E27FC236}">
                <a16:creationId xmlns:a16="http://schemas.microsoft.com/office/drawing/2014/main" id="{99F35796-218F-0944-B719-822D6AE6A521}"/>
              </a:ext>
            </a:extLst>
          </p:cNvPr>
          <p:cNvSpPr txBox="1">
            <a:spLocks/>
          </p:cNvSpPr>
          <p:nvPr/>
        </p:nvSpPr>
        <p:spPr>
          <a:xfrm>
            <a:off x="8750018" y="5379935"/>
            <a:ext cx="2306899"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Decision</a:t>
            </a:r>
          </a:p>
        </p:txBody>
      </p:sp>
      <p:sp>
        <p:nvSpPr>
          <p:cNvPr id="52" name="Subtitle 2">
            <a:extLst>
              <a:ext uri="{FF2B5EF4-FFF2-40B4-BE49-F238E27FC236}">
                <a16:creationId xmlns:a16="http://schemas.microsoft.com/office/drawing/2014/main" id="{385BCBAC-6D3E-7544-81B5-7BF5D05DA7D5}"/>
              </a:ext>
            </a:extLst>
          </p:cNvPr>
          <p:cNvSpPr txBox="1">
            <a:spLocks/>
          </p:cNvSpPr>
          <p:nvPr/>
        </p:nvSpPr>
        <p:spPr>
          <a:xfrm>
            <a:off x="4942019" y="5559520"/>
            <a:ext cx="2306899"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Sales Qualified Leads</a:t>
            </a:r>
          </a:p>
        </p:txBody>
      </p:sp>
      <p:sp>
        <p:nvSpPr>
          <p:cNvPr id="53" name="Subtitle 2">
            <a:extLst>
              <a:ext uri="{FF2B5EF4-FFF2-40B4-BE49-F238E27FC236}">
                <a16:creationId xmlns:a16="http://schemas.microsoft.com/office/drawing/2014/main" id="{3F3D25B7-5C11-9B4F-BCBA-FA5D34039864}"/>
              </a:ext>
            </a:extLst>
          </p:cNvPr>
          <p:cNvSpPr txBox="1">
            <a:spLocks/>
          </p:cNvSpPr>
          <p:nvPr/>
        </p:nvSpPr>
        <p:spPr>
          <a:xfrm>
            <a:off x="4942019" y="4582268"/>
            <a:ext cx="2306899"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Marketing Qualified Leads</a:t>
            </a:r>
          </a:p>
        </p:txBody>
      </p:sp>
      <p:sp>
        <p:nvSpPr>
          <p:cNvPr id="54" name="Subtitle 2">
            <a:extLst>
              <a:ext uri="{FF2B5EF4-FFF2-40B4-BE49-F238E27FC236}">
                <a16:creationId xmlns:a16="http://schemas.microsoft.com/office/drawing/2014/main" id="{E801971A-655E-B54F-8567-CA36013DF324}"/>
              </a:ext>
            </a:extLst>
          </p:cNvPr>
          <p:cNvSpPr txBox="1">
            <a:spLocks/>
          </p:cNvSpPr>
          <p:nvPr/>
        </p:nvSpPr>
        <p:spPr>
          <a:xfrm>
            <a:off x="4942019" y="3602420"/>
            <a:ext cx="2306899"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Leads</a:t>
            </a:r>
          </a:p>
        </p:txBody>
      </p:sp>
      <p:sp>
        <p:nvSpPr>
          <p:cNvPr id="55" name="Subtitle 2">
            <a:extLst>
              <a:ext uri="{FF2B5EF4-FFF2-40B4-BE49-F238E27FC236}">
                <a16:creationId xmlns:a16="http://schemas.microsoft.com/office/drawing/2014/main" id="{F8C65489-2FC1-424F-A359-4E45700B8036}"/>
              </a:ext>
            </a:extLst>
          </p:cNvPr>
          <p:cNvSpPr txBox="1">
            <a:spLocks/>
          </p:cNvSpPr>
          <p:nvPr/>
        </p:nvSpPr>
        <p:spPr>
          <a:xfrm>
            <a:off x="4942019" y="2631801"/>
            <a:ext cx="2306899"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Visitors</a:t>
            </a:r>
          </a:p>
        </p:txBody>
      </p:sp>
    </p:spTree>
    <p:extLst>
      <p:ext uri="{BB962C8B-B14F-4D97-AF65-F5344CB8AC3E}">
        <p14:creationId xmlns:p14="http://schemas.microsoft.com/office/powerpoint/2010/main" val="2065592587"/>
      </p:ext>
    </p:extLst>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C925EDC-5F34-F64D-ABAB-79D7B765ACC1}"/>
              </a:ext>
            </a:extLst>
          </p:cNvPr>
          <p:cNvSpPr txBox="1"/>
          <p:nvPr/>
        </p:nvSpPr>
        <p:spPr>
          <a:xfrm>
            <a:off x="3798780" y="306186"/>
            <a:ext cx="459452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AUDIT KPI DASHBOARD</a:t>
            </a:r>
          </a:p>
        </p:txBody>
      </p:sp>
      <p:sp>
        <p:nvSpPr>
          <p:cNvPr id="3" name="TextBox 2">
            <a:extLst>
              <a:ext uri="{FF2B5EF4-FFF2-40B4-BE49-F238E27FC236}">
                <a16:creationId xmlns:a16="http://schemas.microsoft.com/office/drawing/2014/main" id="{8238CD26-D5EC-594E-97DA-687719D775F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TextBox 3">
            <a:extLst>
              <a:ext uri="{FF2B5EF4-FFF2-40B4-BE49-F238E27FC236}">
                <a16:creationId xmlns:a16="http://schemas.microsoft.com/office/drawing/2014/main" id="{79D6F741-73C1-124D-91FF-5DBF9A6546B7}"/>
              </a:ext>
            </a:extLst>
          </p:cNvPr>
          <p:cNvSpPr txBox="1"/>
          <p:nvPr/>
        </p:nvSpPr>
        <p:spPr>
          <a:xfrm>
            <a:off x="762000" y="1260095"/>
            <a:ext cx="5246983" cy="338554"/>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SUMMARY OF OBSERVATION</a:t>
            </a:r>
          </a:p>
        </p:txBody>
      </p:sp>
      <p:sp>
        <p:nvSpPr>
          <p:cNvPr id="5" name="TextBox 4">
            <a:extLst>
              <a:ext uri="{FF2B5EF4-FFF2-40B4-BE49-F238E27FC236}">
                <a16:creationId xmlns:a16="http://schemas.microsoft.com/office/drawing/2014/main" id="{4FD50069-9DAA-B844-AAF4-68BDA7DC8A50}"/>
              </a:ext>
            </a:extLst>
          </p:cNvPr>
          <p:cNvSpPr txBox="1"/>
          <p:nvPr/>
        </p:nvSpPr>
        <p:spPr>
          <a:xfrm>
            <a:off x="6139509" y="1260095"/>
            <a:ext cx="5246983" cy="338554"/>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AUDIT OBSERVATION SUMMARY</a:t>
            </a:r>
          </a:p>
        </p:txBody>
      </p:sp>
      <p:sp>
        <p:nvSpPr>
          <p:cNvPr id="13" name="TextBox 12">
            <a:extLst>
              <a:ext uri="{FF2B5EF4-FFF2-40B4-BE49-F238E27FC236}">
                <a16:creationId xmlns:a16="http://schemas.microsoft.com/office/drawing/2014/main" id="{805996A1-FA12-CF46-B6E3-081FE44A11DB}"/>
              </a:ext>
            </a:extLst>
          </p:cNvPr>
          <p:cNvSpPr txBox="1"/>
          <p:nvPr/>
        </p:nvSpPr>
        <p:spPr>
          <a:xfrm>
            <a:off x="761999" y="4070967"/>
            <a:ext cx="3216164" cy="338554"/>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PLANNED AUDITS STATUS</a:t>
            </a:r>
          </a:p>
        </p:txBody>
      </p:sp>
      <p:sp>
        <p:nvSpPr>
          <p:cNvPr id="14" name="TextBox 13">
            <a:extLst>
              <a:ext uri="{FF2B5EF4-FFF2-40B4-BE49-F238E27FC236}">
                <a16:creationId xmlns:a16="http://schemas.microsoft.com/office/drawing/2014/main" id="{5E879F83-89D6-C64B-9E83-C71536B1D1F6}"/>
              </a:ext>
            </a:extLst>
          </p:cNvPr>
          <p:cNvSpPr txBox="1"/>
          <p:nvPr/>
        </p:nvSpPr>
        <p:spPr>
          <a:xfrm>
            <a:off x="4487917" y="3824746"/>
            <a:ext cx="3216164" cy="584775"/>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RESULT OF COMPLETED AUDITS</a:t>
            </a:r>
          </a:p>
        </p:txBody>
      </p:sp>
      <p:sp>
        <p:nvSpPr>
          <p:cNvPr id="15" name="TextBox 14">
            <a:extLst>
              <a:ext uri="{FF2B5EF4-FFF2-40B4-BE49-F238E27FC236}">
                <a16:creationId xmlns:a16="http://schemas.microsoft.com/office/drawing/2014/main" id="{156848D3-BF15-6B43-8F13-3C19FCD18F95}"/>
              </a:ext>
            </a:extLst>
          </p:cNvPr>
          <p:cNvSpPr txBox="1"/>
          <p:nvPr/>
        </p:nvSpPr>
        <p:spPr>
          <a:xfrm>
            <a:off x="8213835" y="3824746"/>
            <a:ext cx="3216165" cy="584775"/>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RISK RATING OF PLANNED AUDITS</a:t>
            </a:r>
          </a:p>
        </p:txBody>
      </p:sp>
      <p:sp>
        <p:nvSpPr>
          <p:cNvPr id="16" name="Freeform 42">
            <a:extLst>
              <a:ext uri="{FF2B5EF4-FFF2-40B4-BE49-F238E27FC236}">
                <a16:creationId xmlns:a16="http://schemas.microsoft.com/office/drawing/2014/main" id="{ECEADA95-CABD-654A-BE24-7FFCD524299E}"/>
              </a:ext>
            </a:extLst>
          </p:cNvPr>
          <p:cNvSpPr>
            <a:spLocks noChangeArrowheads="1"/>
          </p:cNvSpPr>
          <p:nvPr/>
        </p:nvSpPr>
        <p:spPr bwMode="auto">
          <a:xfrm>
            <a:off x="1383615" y="1680394"/>
            <a:ext cx="4003755" cy="1844859"/>
          </a:xfrm>
          <a:custGeom>
            <a:avLst/>
            <a:gdLst/>
            <a:ahLst/>
            <a:cxnLst/>
            <a:rect l="0" t="0" r="r" b="b"/>
            <a:pathLst>
              <a:path w="6941975" h="3198602">
                <a:moveTo>
                  <a:pt x="6147337" y="2844219"/>
                </a:moveTo>
                <a:cubicBezTo>
                  <a:pt x="6152948" y="2845256"/>
                  <a:pt x="6159282" y="2848954"/>
                  <a:pt x="6167063" y="2850217"/>
                </a:cubicBezTo>
                <a:cubicBezTo>
                  <a:pt x="6182627" y="2852743"/>
                  <a:pt x="6197467" y="2840475"/>
                  <a:pt x="6210135" y="2850217"/>
                </a:cubicBezTo>
                <a:cubicBezTo>
                  <a:pt x="6206154" y="2866814"/>
                  <a:pt x="6193124" y="2885575"/>
                  <a:pt x="6176474" y="2897121"/>
                </a:cubicBezTo>
                <a:cubicBezTo>
                  <a:pt x="6164168" y="2905419"/>
                  <a:pt x="6125801" y="2922376"/>
                  <a:pt x="6121458" y="2898564"/>
                </a:cubicBezTo>
                <a:cubicBezTo>
                  <a:pt x="6120010" y="2891709"/>
                  <a:pt x="6128697" y="2860680"/>
                  <a:pt x="6131955" y="2854186"/>
                </a:cubicBezTo>
                <a:cubicBezTo>
                  <a:pt x="6136841" y="2844805"/>
                  <a:pt x="6141727" y="2843181"/>
                  <a:pt x="6147337" y="2844219"/>
                </a:cubicBezTo>
                <a:close/>
                <a:moveTo>
                  <a:pt x="6755952" y="2842386"/>
                </a:moveTo>
                <a:cubicBezTo>
                  <a:pt x="6764231" y="2837012"/>
                  <a:pt x="6778269" y="2851341"/>
                  <a:pt x="6787987" y="2853132"/>
                </a:cubicBezTo>
                <a:cubicBezTo>
                  <a:pt x="6780428" y="2874984"/>
                  <a:pt x="6748034" y="2886447"/>
                  <a:pt x="6726437" y="2900776"/>
                </a:cubicBezTo>
                <a:cubicBezTo>
                  <a:pt x="6719958" y="2905075"/>
                  <a:pt x="6714199" y="2915105"/>
                  <a:pt x="6706280" y="2917971"/>
                </a:cubicBezTo>
                <a:cubicBezTo>
                  <a:pt x="6695842" y="2922269"/>
                  <a:pt x="6683964" y="2920836"/>
                  <a:pt x="6672805" y="2925852"/>
                </a:cubicBezTo>
                <a:cubicBezTo>
                  <a:pt x="6655168" y="2934449"/>
                  <a:pt x="6642210" y="2950211"/>
                  <a:pt x="6626013" y="2960599"/>
                </a:cubicBezTo>
                <a:cubicBezTo>
                  <a:pt x="6610535" y="2970630"/>
                  <a:pt x="6587859" y="2984600"/>
                  <a:pt x="6569861" y="2986033"/>
                </a:cubicBezTo>
                <a:cubicBezTo>
                  <a:pt x="6550065" y="2987466"/>
                  <a:pt x="6513710" y="2974570"/>
                  <a:pt x="6537826" y="2956659"/>
                </a:cubicBezTo>
                <a:cubicBezTo>
                  <a:pt x="6548265" y="2948778"/>
                  <a:pt x="6570581" y="2939464"/>
                  <a:pt x="6582100" y="2933733"/>
                </a:cubicBezTo>
                <a:cubicBezTo>
                  <a:pt x="6619894" y="2915105"/>
                  <a:pt x="6673525" y="2902209"/>
                  <a:pt x="6705200" y="2879283"/>
                </a:cubicBezTo>
                <a:cubicBezTo>
                  <a:pt x="6722837" y="2866745"/>
                  <a:pt x="6738675" y="2853132"/>
                  <a:pt x="6755952" y="2842386"/>
                </a:cubicBezTo>
                <a:close/>
                <a:moveTo>
                  <a:pt x="6880444" y="2698750"/>
                </a:moveTo>
                <a:cubicBezTo>
                  <a:pt x="6902034" y="2697312"/>
                  <a:pt x="6889799" y="2720324"/>
                  <a:pt x="6891239" y="2732190"/>
                </a:cubicBezTo>
                <a:cubicBezTo>
                  <a:pt x="6891958" y="2736864"/>
                  <a:pt x="6896996" y="2740460"/>
                  <a:pt x="6899515" y="2746932"/>
                </a:cubicBezTo>
                <a:cubicBezTo>
                  <a:pt x="6903833" y="2758438"/>
                  <a:pt x="6903473" y="2769225"/>
                  <a:pt x="6916787" y="2772101"/>
                </a:cubicBezTo>
                <a:cubicBezTo>
                  <a:pt x="6924703" y="2771382"/>
                  <a:pt x="6935498" y="2764550"/>
                  <a:pt x="6941975" y="2771022"/>
                </a:cubicBezTo>
                <a:cubicBezTo>
                  <a:pt x="6937297" y="2782528"/>
                  <a:pt x="6928661" y="2793675"/>
                  <a:pt x="6916787" y="2799068"/>
                </a:cubicBezTo>
                <a:cubicBezTo>
                  <a:pt x="6911389" y="2801226"/>
                  <a:pt x="6903833" y="2800507"/>
                  <a:pt x="6898076" y="2803023"/>
                </a:cubicBezTo>
                <a:cubicBezTo>
                  <a:pt x="6886921" y="2807338"/>
                  <a:pt x="6880804" y="2819204"/>
                  <a:pt x="6871448" y="2827114"/>
                </a:cubicBezTo>
                <a:cubicBezTo>
                  <a:pt x="6862092" y="2834665"/>
                  <a:pt x="6849858" y="2840777"/>
                  <a:pt x="6840502" y="2847250"/>
                </a:cubicBezTo>
                <a:cubicBezTo>
                  <a:pt x="6831506" y="2853003"/>
                  <a:pt x="6818192" y="2865228"/>
                  <a:pt x="6807397" y="2856598"/>
                </a:cubicBezTo>
                <a:cubicBezTo>
                  <a:pt x="6808117" y="2840777"/>
                  <a:pt x="6824669" y="2840777"/>
                  <a:pt x="6828627" y="2828193"/>
                </a:cubicBezTo>
                <a:cubicBezTo>
                  <a:pt x="6828627" y="2818844"/>
                  <a:pt x="6820351" y="2817766"/>
                  <a:pt x="6820711" y="2808417"/>
                </a:cubicBezTo>
                <a:cubicBezTo>
                  <a:pt x="6839063" y="2791877"/>
                  <a:pt x="6868209" y="2780371"/>
                  <a:pt x="6872527" y="2746932"/>
                </a:cubicBezTo>
                <a:cubicBezTo>
                  <a:pt x="6874686" y="2732190"/>
                  <a:pt x="6862452" y="2700189"/>
                  <a:pt x="6880444" y="2698750"/>
                </a:cubicBezTo>
                <a:close/>
                <a:moveTo>
                  <a:pt x="4068972" y="2142026"/>
                </a:moveTo>
                <a:cubicBezTo>
                  <a:pt x="4087366" y="2133749"/>
                  <a:pt x="4092776" y="2167936"/>
                  <a:pt x="4095661" y="2190966"/>
                </a:cubicBezTo>
                <a:cubicBezTo>
                  <a:pt x="4096743" y="2198523"/>
                  <a:pt x="4100350" y="2206440"/>
                  <a:pt x="4099628" y="2210039"/>
                </a:cubicBezTo>
                <a:cubicBezTo>
                  <a:pt x="4097825" y="2220475"/>
                  <a:pt x="4085923" y="2222994"/>
                  <a:pt x="4082317" y="2230191"/>
                </a:cubicBezTo>
                <a:cubicBezTo>
                  <a:pt x="4081595" y="2259339"/>
                  <a:pt x="4070054" y="2284889"/>
                  <a:pt x="4059595" y="2309000"/>
                </a:cubicBezTo>
                <a:cubicBezTo>
                  <a:pt x="4050579" y="2329511"/>
                  <a:pt x="4045530" y="2352542"/>
                  <a:pt x="4038317" y="2370175"/>
                </a:cubicBezTo>
                <a:cubicBezTo>
                  <a:pt x="4035431" y="2377012"/>
                  <a:pt x="4030022" y="2382050"/>
                  <a:pt x="4027497" y="2387808"/>
                </a:cubicBezTo>
                <a:cubicBezTo>
                  <a:pt x="4017759" y="2410479"/>
                  <a:pt x="4014153" y="2446105"/>
                  <a:pt x="3996481" y="2455821"/>
                </a:cubicBezTo>
                <a:cubicBezTo>
                  <a:pt x="3990349" y="2459420"/>
                  <a:pt x="3965825" y="2465177"/>
                  <a:pt x="3958972" y="2465177"/>
                </a:cubicBezTo>
                <a:cubicBezTo>
                  <a:pt x="3942743" y="2465177"/>
                  <a:pt x="3928317" y="2452942"/>
                  <a:pt x="3924349" y="2438548"/>
                </a:cubicBezTo>
                <a:cubicBezTo>
                  <a:pt x="3921825" y="2430991"/>
                  <a:pt x="3924349" y="2423074"/>
                  <a:pt x="3922907" y="2414438"/>
                </a:cubicBezTo>
                <a:cubicBezTo>
                  <a:pt x="3921103" y="2403642"/>
                  <a:pt x="3914972" y="2394645"/>
                  <a:pt x="3916054" y="2382410"/>
                </a:cubicBezTo>
                <a:cubicBezTo>
                  <a:pt x="3918939" y="2355061"/>
                  <a:pt x="3945989" y="2342106"/>
                  <a:pt x="3947071" y="2319795"/>
                </a:cubicBezTo>
                <a:cubicBezTo>
                  <a:pt x="3947792" y="2302882"/>
                  <a:pt x="3938415" y="2285969"/>
                  <a:pt x="3940218" y="2268696"/>
                </a:cubicBezTo>
                <a:cubicBezTo>
                  <a:pt x="3941661" y="2258260"/>
                  <a:pt x="3949235" y="2240267"/>
                  <a:pt x="3957530" y="2234149"/>
                </a:cubicBezTo>
                <a:cubicBezTo>
                  <a:pt x="3970153" y="2224793"/>
                  <a:pt x="3986743" y="2225873"/>
                  <a:pt x="3999005" y="2219395"/>
                </a:cubicBezTo>
                <a:cubicBezTo>
                  <a:pt x="4009464" y="2213997"/>
                  <a:pt x="4023890" y="2205001"/>
                  <a:pt x="4031464" y="2195285"/>
                </a:cubicBezTo>
                <a:cubicBezTo>
                  <a:pt x="4037956" y="2187008"/>
                  <a:pt x="4038317" y="2177292"/>
                  <a:pt x="4043366" y="2171174"/>
                </a:cubicBezTo>
                <a:cubicBezTo>
                  <a:pt x="4046972" y="2166856"/>
                  <a:pt x="4055268" y="2165777"/>
                  <a:pt x="4059595" y="2160379"/>
                </a:cubicBezTo>
                <a:cubicBezTo>
                  <a:pt x="4063563" y="2155701"/>
                  <a:pt x="4062481" y="2147064"/>
                  <a:pt x="4068972" y="2142026"/>
                </a:cubicBezTo>
                <a:close/>
                <a:moveTo>
                  <a:pt x="6050127" y="2111640"/>
                </a:moveTo>
                <a:cubicBezTo>
                  <a:pt x="6054896" y="2111034"/>
                  <a:pt x="6059897" y="2112506"/>
                  <a:pt x="6061008" y="2116662"/>
                </a:cubicBezTo>
                <a:cubicBezTo>
                  <a:pt x="6062490" y="2127053"/>
                  <a:pt x="6042858" y="2126014"/>
                  <a:pt x="6040635" y="2119087"/>
                </a:cubicBezTo>
                <a:cubicBezTo>
                  <a:pt x="6040820" y="2114930"/>
                  <a:pt x="6045358" y="2112246"/>
                  <a:pt x="6050127" y="2111640"/>
                </a:cubicBezTo>
                <a:close/>
                <a:moveTo>
                  <a:pt x="3713868" y="2108080"/>
                </a:moveTo>
                <a:cubicBezTo>
                  <a:pt x="3708108" y="2119240"/>
                  <a:pt x="3701627" y="2146238"/>
                  <a:pt x="3716749" y="2152358"/>
                </a:cubicBezTo>
                <a:cubicBezTo>
                  <a:pt x="3722869" y="2142639"/>
                  <a:pt x="3730790" y="2114920"/>
                  <a:pt x="3716749" y="2108080"/>
                </a:cubicBezTo>
                <a:lnTo>
                  <a:pt x="3713868" y="2108080"/>
                </a:lnTo>
                <a:close/>
                <a:moveTo>
                  <a:pt x="6338810" y="2103587"/>
                </a:moveTo>
                <a:cubicBezTo>
                  <a:pt x="6354652" y="2120520"/>
                  <a:pt x="6360052" y="2153665"/>
                  <a:pt x="6357532" y="2181406"/>
                </a:cubicBezTo>
                <a:cubicBezTo>
                  <a:pt x="6367973" y="2189692"/>
                  <a:pt x="6387056" y="2186810"/>
                  <a:pt x="6389576" y="2205184"/>
                </a:cubicBezTo>
                <a:cubicBezTo>
                  <a:pt x="6390656" y="2212029"/>
                  <a:pt x="6386336" y="2220315"/>
                  <a:pt x="6387056" y="2226800"/>
                </a:cubicBezTo>
                <a:cubicBezTo>
                  <a:pt x="6387776" y="2237969"/>
                  <a:pt x="6396057" y="2248056"/>
                  <a:pt x="6397857" y="2257784"/>
                </a:cubicBezTo>
                <a:cubicBezTo>
                  <a:pt x="6400377" y="2275437"/>
                  <a:pt x="6394617" y="2289848"/>
                  <a:pt x="6402898" y="2303178"/>
                </a:cubicBezTo>
                <a:cubicBezTo>
                  <a:pt x="6413339" y="2319390"/>
                  <a:pt x="6433862" y="2318670"/>
                  <a:pt x="6446823" y="2336683"/>
                </a:cubicBezTo>
                <a:cubicBezTo>
                  <a:pt x="6446823" y="2347491"/>
                  <a:pt x="6451144" y="2352175"/>
                  <a:pt x="6453664" y="2360821"/>
                </a:cubicBezTo>
                <a:cubicBezTo>
                  <a:pt x="6455104" y="2364784"/>
                  <a:pt x="6453664" y="2371269"/>
                  <a:pt x="6455104" y="2374152"/>
                </a:cubicBezTo>
                <a:cubicBezTo>
                  <a:pt x="6459425" y="2382798"/>
                  <a:pt x="6470946" y="2383879"/>
                  <a:pt x="6475267" y="2391445"/>
                </a:cubicBezTo>
                <a:cubicBezTo>
                  <a:pt x="6477067" y="2395047"/>
                  <a:pt x="6476707" y="2402253"/>
                  <a:pt x="6479227" y="2408738"/>
                </a:cubicBezTo>
                <a:cubicBezTo>
                  <a:pt x="6482828" y="2418825"/>
                  <a:pt x="6491469" y="2426031"/>
                  <a:pt x="6497950" y="2435758"/>
                </a:cubicBezTo>
                <a:cubicBezTo>
                  <a:pt x="6503710" y="2444765"/>
                  <a:pt x="6513792" y="2454852"/>
                  <a:pt x="6515232" y="2462418"/>
                </a:cubicBezTo>
                <a:cubicBezTo>
                  <a:pt x="6518112" y="2475388"/>
                  <a:pt x="6508391" y="2484755"/>
                  <a:pt x="6505871" y="2495563"/>
                </a:cubicBezTo>
                <a:cubicBezTo>
                  <a:pt x="6502990" y="2508893"/>
                  <a:pt x="6505871" y="2526186"/>
                  <a:pt x="6500470" y="2539877"/>
                </a:cubicBezTo>
                <a:cubicBezTo>
                  <a:pt x="6494349" y="2556089"/>
                  <a:pt x="6479227" y="2571941"/>
                  <a:pt x="6466986" y="2592116"/>
                </a:cubicBezTo>
                <a:cubicBezTo>
                  <a:pt x="6457265" y="2608689"/>
                  <a:pt x="6443943" y="2627423"/>
                  <a:pt x="6429541" y="2638951"/>
                </a:cubicBezTo>
                <a:cubicBezTo>
                  <a:pt x="6421260" y="2645797"/>
                  <a:pt x="6411179" y="2649399"/>
                  <a:pt x="6402898" y="2656244"/>
                </a:cubicBezTo>
                <a:cubicBezTo>
                  <a:pt x="6389936" y="2667053"/>
                  <a:pt x="6379495" y="2680383"/>
                  <a:pt x="6367973" y="2692632"/>
                </a:cubicBezTo>
                <a:cubicBezTo>
                  <a:pt x="6356092" y="2705241"/>
                  <a:pt x="6341330" y="2714969"/>
                  <a:pt x="6331969" y="2725777"/>
                </a:cubicBezTo>
                <a:cubicBezTo>
                  <a:pt x="6318287" y="2741629"/>
                  <a:pt x="6311446" y="2767208"/>
                  <a:pt x="6288043" y="2770090"/>
                </a:cubicBezTo>
                <a:cubicBezTo>
                  <a:pt x="6274362" y="2771532"/>
                  <a:pt x="6261760" y="2770451"/>
                  <a:pt x="6249158" y="2775495"/>
                </a:cubicBezTo>
                <a:cubicBezTo>
                  <a:pt x="6229356" y="2783421"/>
                  <a:pt x="6216394" y="2797831"/>
                  <a:pt x="6206313" y="2798192"/>
                </a:cubicBezTo>
                <a:cubicBezTo>
                  <a:pt x="6195872" y="2798552"/>
                  <a:pt x="6186510" y="2785942"/>
                  <a:pt x="6177149" y="2784862"/>
                </a:cubicBezTo>
                <a:cubicBezTo>
                  <a:pt x="6166348" y="2783421"/>
                  <a:pt x="6158067" y="2792788"/>
                  <a:pt x="6142225" y="2792788"/>
                </a:cubicBezTo>
                <a:cubicBezTo>
                  <a:pt x="6136104" y="2792788"/>
                  <a:pt x="6132504" y="2788825"/>
                  <a:pt x="6123503" y="2785942"/>
                </a:cubicBezTo>
                <a:cubicBezTo>
                  <a:pt x="6104420" y="2780178"/>
                  <a:pt x="6083538" y="2780178"/>
                  <a:pt x="6080657" y="2759282"/>
                </a:cubicBezTo>
                <a:cubicBezTo>
                  <a:pt x="6079217" y="2748114"/>
                  <a:pt x="6087858" y="2742710"/>
                  <a:pt x="6087138" y="2732622"/>
                </a:cubicBezTo>
                <a:cubicBezTo>
                  <a:pt x="6086778" y="2722174"/>
                  <a:pt x="6076697" y="2719652"/>
                  <a:pt x="6072736" y="2711006"/>
                </a:cubicBezTo>
                <a:cubicBezTo>
                  <a:pt x="6075256" y="2701999"/>
                  <a:pt x="6075617" y="2690470"/>
                  <a:pt x="6065895" y="2684346"/>
                </a:cubicBezTo>
                <a:cubicBezTo>
                  <a:pt x="6065535" y="2676059"/>
                  <a:pt x="6067696" y="2669935"/>
                  <a:pt x="6071296" y="2665612"/>
                </a:cubicBezTo>
                <a:cubicBezTo>
                  <a:pt x="6063735" y="2668854"/>
                  <a:pt x="6053294" y="2671016"/>
                  <a:pt x="6044653" y="2676420"/>
                </a:cubicBezTo>
                <a:cubicBezTo>
                  <a:pt x="6034931" y="2682184"/>
                  <a:pt x="6027731" y="2695874"/>
                  <a:pt x="6016569" y="2693713"/>
                </a:cubicBezTo>
                <a:cubicBezTo>
                  <a:pt x="6005768" y="2690110"/>
                  <a:pt x="6014049" y="2679662"/>
                  <a:pt x="6012609" y="2671016"/>
                </a:cubicBezTo>
                <a:cubicBezTo>
                  <a:pt x="6011528" y="2664531"/>
                  <a:pt x="5996407" y="2636790"/>
                  <a:pt x="5989926" y="2632106"/>
                </a:cubicBezTo>
                <a:cubicBezTo>
                  <a:pt x="5982005" y="2627062"/>
                  <a:pt x="5953561" y="2616254"/>
                  <a:pt x="5944200" y="2614813"/>
                </a:cubicBezTo>
                <a:cubicBezTo>
                  <a:pt x="5902795" y="2608328"/>
                  <a:pt x="5876511" y="2630665"/>
                  <a:pt x="5843747" y="2633547"/>
                </a:cubicBezTo>
                <a:cubicBezTo>
                  <a:pt x="5835466" y="2634268"/>
                  <a:pt x="5826465" y="2632106"/>
                  <a:pt x="5818544" y="2633547"/>
                </a:cubicBezTo>
                <a:cubicBezTo>
                  <a:pt x="5791541" y="2638231"/>
                  <a:pt x="5762017" y="2659847"/>
                  <a:pt x="5745095" y="2673538"/>
                </a:cubicBezTo>
                <a:cubicBezTo>
                  <a:pt x="5717371" y="2676420"/>
                  <a:pt x="5689288" y="2667773"/>
                  <a:pt x="5660844" y="2676420"/>
                </a:cubicBezTo>
                <a:cubicBezTo>
                  <a:pt x="5632401" y="2684706"/>
                  <a:pt x="5616199" y="2708484"/>
                  <a:pt x="5572633" y="2701639"/>
                </a:cubicBezTo>
                <a:cubicBezTo>
                  <a:pt x="5563992" y="2694433"/>
                  <a:pt x="5548870" y="2690470"/>
                  <a:pt x="5548510" y="2677861"/>
                </a:cubicBezTo>
                <a:cubicBezTo>
                  <a:pt x="5548510" y="2667413"/>
                  <a:pt x="5563632" y="2660928"/>
                  <a:pt x="5568673" y="2653723"/>
                </a:cubicBezTo>
                <a:cubicBezTo>
                  <a:pt x="5573713" y="2645797"/>
                  <a:pt x="5583075" y="2627423"/>
                  <a:pt x="5583435" y="2616254"/>
                </a:cubicBezTo>
                <a:cubicBezTo>
                  <a:pt x="5583435" y="2607248"/>
                  <a:pt x="5577314" y="2596800"/>
                  <a:pt x="5578034" y="2585271"/>
                </a:cubicBezTo>
                <a:cubicBezTo>
                  <a:pt x="5578394" y="2576624"/>
                  <a:pt x="5583435" y="2567257"/>
                  <a:pt x="5583435" y="2558611"/>
                </a:cubicBezTo>
                <a:cubicBezTo>
                  <a:pt x="5583075" y="2547082"/>
                  <a:pt x="5575874" y="2536274"/>
                  <a:pt x="5573713" y="2524025"/>
                </a:cubicBezTo>
                <a:cubicBezTo>
                  <a:pt x="5573353" y="2519341"/>
                  <a:pt x="5574434" y="2513577"/>
                  <a:pt x="5573713" y="2507812"/>
                </a:cubicBezTo>
                <a:cubicBezTo>
                  <a:pt x="5572993" y="2499526"/>
                  <a:pt x="5569033" y="2492681"/>
                  <a:pt x="5569753" y="2487637"/>
                </a:cubicBezTo>
                <a:cubicBezTo>
                  <a:pt x="5571913" y="2478630"/>
                  <a:pt x="5581994" y="2477910"/>
                  <a:pt x="5584515" y="2470344"/>
                </a:cubicBezTo>
                <a:cubicBezTo>
                  <a:pt x="5588835" y="2457735"/>
                  <a:pt x="5579474" y="2455933"/>
                  <a:pt x="5579474" y="2440802"/>
                </a:cubicBezTo>
                <a:cubicBezTo>
                  <a:pt x="5579114" y="2430354"/>
                  <a:pt x="5587035" y="2425310"/>
                  <a:pt x="5592796" y="2411620"/>
                </a:cubicBezTo>
                <a:cubicBezTo>
                  <a:pt x="5595316" y="2405135"/>
                  <a:pt x="5595316" y="2393246"/>
                  <a:pt x="5597836" y="2388562"/>
                </a:cubicBezTo>
                <a:cubicBezTo>
                  <a:pt x="5601437" y="2382798"/>
                  <a:pt x="5616199" y="2378475"/>
                  <a:pt x="5621959" y="2375232"/>
                </a:cubicBezTo>
                <a:cubicBezTo>
                  <a:pt x="5642482" y="2365505"/>
                  <a:pt x="5659044" y="2346411"/>
                  <a:pt x="5679567" y="2343168"/>
                </a:cubicBezTo>
                <a:cubicBezTo>
                  <a:pt x="5684967" y="2342448"/>
                  <a:pt x="5691808" y="2343889"/>
                  <a:pt x="5695769" y="2343168"/>
                </a:cubicBezTo>
                <a:cubicBezTo>
                  <a:pt x="5707650" y="2341007"/>
                  <a:pt x="5722772" y="2330919"/>
                  <a:pt x="5739694" y="2327316"/>
                </a:cubicBezTo>
                <a:cubicBezTo>
                  <a:pt x="5755896" y="2323353"/>
                  <a:pt x="5770298" y="2324794"/>
                  <a:pt x="5782540" y="2317589"/>
                </a:cubicBezTo>
                <a:cubicBezTo>
                  <a:pt x="5795861" y="2310023"/>
                  <a:pt x="5814944" y="2289848"/>
                  <a:pt x="5819984" y="2277599"/>
                </a:cubicBezTo>
                <a:cubicBezTo>
                  <a:pt x="5826105" y="2262827"/>
                  <a:pt x="5824305" y="2250578"/>
                  <a:pt x="5836186" y="2245534"/>
                </a:cubicBezTo>
                <a:cubicBezTo>
                  <a:pt x="5841947" y="2243013"/>
                  <a:pt x="5847348" y="2245895"/>
                  <a:pt x="5853469" y="2244454"/>
                </a:cubicBezTo>
                <a:cubicBezTo>
                  <a:pt x="5859589" y="2242652"/>
                  <a:pt x="5872911" y="2236167"/>
                  <a:pt x="5877592" y="2232204"/>
                </a:cubicBezTo>
                <a:cubicBezTo>
                  <a:pt x="5886953" y="2223918"/>
                  <a:pt x="5888393" y="2210228"/>
                  <a:pt x="5898834" y="2201221"/>
                </a:cubicBezTo>
                <a:cubicBezTo>
                  <a:pt x="5906035" y="2195457"/>
                  <a:pt x="5919717" y="2186090"/>
                  <a:pt x="5929438" y="2181406"/>
                </a:cubicBezTo>
                <a:cubicBezTo>
                  <a:pt x="5935199" y="2178524"/>
                  <a:pt x="5946000" y="2175642"/>
                  <a:pt x="5951041" y="2176002"/>
                </a:cubicBezTo>
                <a:cubicBezTo>
                  <a:pt x="5969763" y="2177803"/>
                  <a:pt x="5978764" y="2204103"/>
                  <a:pt x="5998927" y="2198699"/>
                </a:cubicBezTo>
                <a:cubicBezTo>
                  <a:pt x="6006488" y="2196898"/>
                  <a:pt x="6014049" y="2181406"/>
                  <a:pt x="6020530" y="2172039"/>
                </a:cubicBezTo>
                <a:cubicBezTo>
                  <a:pt x="6030251" y="2158349"/>
                  <a:pt x="6037092" y="2139975"/>
                  <a:pt x="6054014" y="2135651"/>
                </a:cubicBezTo>
                <a:cubicBezTo>
                  <a:pt x="6067335" y="2132409"/>
                  <a:pt x="6082817" y="2141056"/>
                  <a:pt x="6090018" y="2129167"/>
                </a:cubicBezTo>
                <a:cubicBezTo>
                  <a:pt x="6091819" y="2120880"/>
                  <a:pt x="6083538" y="2115836"/>
                  <a:pt x="6090018" y="2110432"/>
                </a:cubicBezTo>
                <a:cubicBezTo>
                  <a:pt x="6105500" y="2111513"/>
                  <a:pt x="6131784" y="2132409"/>
                  <a:pt x="6155547" y="2133130"/>
                </a:cubicBezTo>
                <a:cubicBezTo>
                  <a:pt x="6168148" y="2133490"/>
                  <a:pt x="6191911" y="2119439"/>
                  <a:pt x="6194431" y="2138534"/>
                </a:cubicBezTo>
                <a:cubicBezTo>
                  <a:pt x="6195512" y="2146820"/>
                  <a:pt x="6184710" y="2154025"/>
                  <a:pt x="6182190" y="2162672"/>
                </a:cubicBezTo>
                <a:cubicBezTo>
                  <a:pt x="6180750" y="2168796"/>
                  <a:pt x="6185070" y="2172039"/>
                  <a:pt x="6181110" y="2178884"/>
                </a:cubicBezTo>
                <a:cubicBezTo>
                  <a:pt x="6170308" y="2182847"/>
                  <a:pt x="6158427" y="2185369"/>
                  <a:pt x="6158427" y="2197258"/>
                </a:cubicBezTo>
                <a:cubicBezTo>
                  <a:pt x="6158067" y="2212389"/>
                  <a:pt x="6180030" y="2219595"/>
                  <a:pt x="6192991" y="2228241"/>
                </a:cubicBezTo>
                <a:cubicBezTo>
                  <a:pt x="6201992" y="2234006"/>
                  <a:pt x="6209553" y="2242652"/>
                  <a:pt x="6214234" y="2245534"/>
                </a:cubicBezTo>
                <a:cubicBezTo>
                  <a:pt x="6218554" y="2248056"/>
                  <a:pt x="6225035" y="2249137"/>
                  <a:pt x="6227916" y="2250938"/>
                </a:cubicBezTo>
                <a:cubicBezTo>
                  <a:pt x="6236197" y="2256703"/>
                  <a:pt x="6242678" y="2269312"/>
                  <a:pt x="6254559" y="2269673"/>
                </a:cubicBezTo>
                <a:cubicBezTo>
                  <a:pt x="6268241" y="2270033"/>
                  <a:pt x="6281562" y="2252380"/>
                  <a:pt x="6289123" y="2236167"/>
                </a:cubicBezTo>
                <a:cubicBezTo>
                  <a:pt x="6298125" y="2216713"/>
                  <a:pt x="6298845" y="2193655"/>
                  <a:pt x="6302445" y="2173120"/>
                </a:cubicBezTo>
                <a:cubicBezTo>
                  <a:pt x="6304245" y="2166635"/>
                  <a:pt x="6308566" y="2159790"/>
                  <a:pt x="6310726" y="2153305"/>
                </a:cubicBezTo>
                <a:cubicBezTo>
                  <a:pt x="6315767" y="2134931"/>
                  <a:pt x="6322968" y="2110072"/>
                  <a:pt x="6338810" y="2103587"/>
                </a:cubicBezTo>
                <a:close/>
                <a:moveTo>
                  <a:pt x="5796186" y="2064962"/>
                </a:moveTo>
                <a:cubicBezTo>
                  <a:pt x="5802592" y="2067403"/>
                  <a:pt x="5808134" y="2072819"/>
                  <a:pt x="5808497" y="2079211"/>
                </a:cubicBezTo>
                <a:cubicBezTo>
                  <a:pt x="5806680" y="2080986"/>
                  <a:pt x="5804863" y="2082762"/>
                  <a:pt x="5803046" y="2084182"/>
                </a:cubicBezTo>
                <a:cubicBezTo>
                  <a:pt x="5792870" y="2081341"/>
                  <a:pt x="5781605" y="2078855"/>
                  <a:pt x="5778697" y="2068557"/>
                </a:cubicBezTo>
                <a:cubicBezTo>
                  <a:pt x="5782513" y="2063053"/>
                  <a:pt x="5789781" y="2062521"/>
                  <a:pt x="5796186" y="2064962"/>
                </a:cubicBezTo>
                <a:close/>
                <a:moveTo>
                  <a:pt x="5945896" y="2039173"/>
                </a:moveTo>
                <a:cubicBezTo>
                  <a:pt x="5951434" y="2038633"/>
                  <a:pt x="5957454" y="2039247"/>
                  <a:pt x="5964077" y="2041613"/>
                </a:cubicBezTo>
                <a:cubicBezTo>
                  <a:pt x="5958349" y="2058358"/>
                  <a:pt x="5938299" y="2057994"/>
                  <a:pt x="5925410" y="2066002"/>
                </a:cubicBezTo>
                <a:cubicBezTo>
                  <a:pt x="5912520" y="2073647"/>
                  <a:pt x="5901779" y="2087115"/>
                  <a:pt x="5885668" y="2088935"/>
                </a:cubicBezTo>
                <a:cubicBezTo>
                  <a:pt x="5884594" y="2086387"/>
                  <a:pt x="5882803" y="2084567"/>
                  <a:pt x="5880297" y="2083475"/>
                </a:cubicBezTo>
                <a:cubicBezTo>
                  <a:pt x="5880297" y="2068550"/>
                  <a:pt x="5894977" y="2064910"/>
                  <a:pt x="5905718" y="2059086"/>
                </a:cubicBezTo>
                <a:cubicBezTo>
                  <a:pt x="5916996" y="2052807"/>
                  <a:pt x="5929281" y="2040794"/>
                  <a:pt x="5945896" y="2039173"/>
                </a:cubicBezTo>
                <a:close/>
                <a:moveTo>
                  <a:pt x="5817563" y="2038091"/>
                </a:moveTo>
                <a:cubicBezTo>
                  <a:pt x="5825349" y="2038999"/>
                  <a:pt x="5832820" y="2042627"/>
                  <a:pt x="5833900" y="2048251"/>
                </a:cubicBezTo>
                <a:cubicBezTo>
                  <a:pt x="5828859" y="2058774"/>
                  <a:pt x="5801496" y="2053694"/>
                  <a:pt x="5799335" y="2044260"/>
                </a:cubicBezTo>
                <a:cubicBezTo>
                  <a:pt x="5801676" y="2038999"/>
                  <a:pt x="5809777" y="2037184"/>
                  <a:pt x="5817563" y="2038091"/>
                </a:cubicBezTo>
                <a:close/>
                <a:moveTo>
                  <a:pt x="5755065" y="2034397"/>
                </a:moveTo>
                <a:cubicBezTo>
                  <a:pt x="5763166" y="2033800"/>
                  <a:pt x="5769827" y="2035915"/>
                  <a:pt x="5771987" y="2046030"/>
                </a:cubicBezTo>
                <a:cubicBezTo>
                  <a:pt x="5765146" y="2055594"/>
                  <a:pt x="5741743" y="2045295"/>
                  <a:pt x="5733462" y="2055594"/>
                </a:cubicBezTo>
                <a:cubicBezTo>
                  <a:pt x="5719420" y="2055226"/>
                  <a:pt x="5705378" y="2054859"/>
                  <a:pt x="5702497" y="2043088"/>
                </a:cubicBezTo>
                <a:cubicBezTo>
                  <a:pt x="5706458" y="2033156"/>
                  <a:pt x="5719060" y="2039777"/>
                  <a:pt x="5729501" y="2039041"/>
                </a:cubicBezTo>
                <a:cubicBezTo>
                  <a:pt x="5737422" y="2038306"/>
                  <a:pt x="5746964" y="2034995"/>
                  <a:pt x="5755065" y="2034397"/>
                </a:cubicBezTo>
                <a:close/>
                <a:moveTo>
                  <a:pt x="5489797" y="1980673"/>
                </a:moveTo>
                <a:cubicBezTo>
                  <a:pt x="5513625" y="1983886"/>
                  <a:pt x="5529871" y="2004592"/>
                  <a:pt x="5560918" y="2000665"/>
                </a:cubicBezTo>
                <a:cubicBezTo>
                  <a:pt x="5568139" y="1999594"/>
                  <a:pt x="5573554" y="1993882"/>
                  <a:pt x="5580775" y="1993882"/>
                </a:cubicBezTo>
                <a:cubicBezTo>
                  <a:pt x="5596659" y="1993168"/>
                  <a:pt x="5612183" y="2005306"/>
                  <a:pt x="5630595" y="2003164"/>
                </a:cubicBezTo>
                <a:cubicBezTo>
                  <a:pt x="5634567" y="2007448"/>
                  <a:pt x="5631678" y="2011018"/>
                  <a:pt x="5631678" y="2017801"/>
                </a:cubicBezTo>
                <a:cubicBezTo>
                  <a:pt x="5647563" y="2026012"/>
                  <a:pt x="5673196" y="2024584"/>
                  <a:pt x="5681499" y="2040292"/>
                </a:cubicBezTo>
                <a:cubicBezTo>
                  <a:pt x="5669586" y="2052430"/>
                  <a:pt x="5652257" y="2043862"/>
                  <a:pt x="5637094" y="2041720"/>
                </a:cubicBezTo>
                <a:cubicBezTo>
                  <a:pt x="5623375" y="2039578"/>
                  <a:pt x="5608934" y="2040649"/>
                  <a:pt x="5594132" y="2038864"/>
                </a:cubicBezTo>
                <a:cubicBezTo>
                  <a:pt x="5575720" y="2036722"/>
                  <a:pt x="5558391" y="2026369"/>
                  <a:pt x="5540701" y="2024227"/>
                </a:cubicBezTo>
                <a:cubicBezTo>
                  <a:pt x="5529871" y="2022799"/>
                  <a:pt x="5518679" y="2026012"/>
                  <a:pt x="5508210" y="2024227"/>
                </a:cubicBezTo>
                <a:cubicBezTo>
                  <a:pt x="5496296" y="2022442"/>
                  <a:pt x="5451168" y="2005663"/>
                  <a:pt x="5450807" y="1993882"/>
                </a:cubicBezTo>
                <a:cubicBezTo>
                  <a:pt x="5450085" y="1981744"/>
                  <a:pt x="5471024" y="1978174"/>
                  <a:pt x="5489797" y="1980673"/>
                </a:cubicBezTo>
                <a:close/>
                <a:moveTo>
                  <a:pt x="6557294" y="1957395"/>
                </a:moveTo>
                <a:cubicBezTo>
                  <a:pt x="6561624" y="1956311"/>
                  <a:pt x="6561624" y="1959564"/>
                  <a:pt x="6564149" y="1960287"/>
                </a:cubicBezTo>
                <a:cubicBezTo>
                  <a:pt x="6562345" y="1979448"/>
                  <a:pt x="6551161" y="1992101"/>
                  <a:pt x="6526626" y="1989932"/>
                </a:cubicBezTo>
                <a:cubicBezTo>
                  <a:pt x="6515803" y="1988847"/>
                  <a:pt x="6496680" y="1980894"/>
                  <a:pt x="6495598" y="1975109"/>
                </a:cubicBezTo>
                <a:cubicBezTo>
                  <a:pt x="6493072" y="1955949"/>
                  <a:pt x="6545027" y="1967518"/>
                  <a:pt x="6557294" y="1957395"/>
                </a:cubicBezTo>
                <a:close/>
                <a:moveTo>
                  <a:pt x="3593613" y="1950406"/>
                </a:moveTo>
                <a:cubicBezTo>
                  <a:pt x="3584251" y="1972365"/>
                  <a:pt x="3597573" y="2008724"/>
                  <a:pt x="3616656" y="2010884"/>
                </a:cubicBezTo>
                <a:cubicBezTo>
                  <a:pt x="3621696" y="2000804"/>
                  <a:pt x="3608014" y="1994324"/>
                  <a:pt x="3605854" y="1983885"/>
                </a:cubicBezTo>
                <a:cubicBezTo>
                  <a:pt x="3603334" y="1971645"/>
                  <a:pt x="3608735" y="1957246"/>
                  <a:pt x="3597573" y="1950406"/>
                </a:cubicBezTo>
                <a:lnTo>
                  <a:pt x="3593613" y="1950406"/>
                </a:lnTo>
                <a:close/>
                <a:moveTo>
                  <a:pt x="5509616" y="1878162"/>
                </a:moveTo>
                <a:cubicBezTo>
                  <a:pt x="5543388" y="1878162"/>
                  <a:pt x="5543388" y="1930193"/>
                  <a:pt x="5509616" y="1930193"/>
                </a:cubicBezTo>
                <a:cubicBezTo>
                  <a:pt x="5475485" y="1930193"/>
                  <a:pt x="5475485" y="1878162"/>
                  <a:pt x="5509616" y="1878162"/>
                </a:cubicBezTo>
                <a:close/>
                <a:moveTo>
                  <a:pt x="5804254" y="1843598"/>
                </a:moveTo>
                <a:cubicBezTo>
                  <a:pt x="5811436" y="1843237"/>
                  <a:pt x="5821133" y="1858735"/>
                  <a:pt x="5825802" y="1859816"/>
                </a:cubicBezTo>
                <a:cubicBezTo>
                  <a:pt x="5841604" y="1863059"/>
                  <a:pt x="5860639" y="1843237"/>
                  <a:pt x="5882905" y="1847562"/>
                </a:cubicBezTo>
                <a:cubicBezTo>
                  <a:pt x="5884701" y="1865943"/>
                  <a:pt x="5859561" y="1868105"/>
                  <a:pt x="5852378" y="1882521"/>
                </a:cubicBezTo>
                <a:cubicBezTo>
                  <a:pt x="5863512" y="1899460"/>
                  <a:pt x="5867821" y="1923247"/>
                  <a:pt x="5880391" y="1938745"/>
                </a:cubicBezTo>
                <a:cubicBezTo>
                  <a:pt x="5880032" y="1948836"/>
                  <a:pt x="5882546" y="1962171"/>
                  <a:pt x="5876441" y="1966856"/>
                </a:cubicBezTo>
                <a:cubicBezTo>
                  <a:pt x="5849505" y="1971902"/>
                  <a:pt x="5835140" y="1923247"/>
                  <a:pt x="5824365" y="1906308"/>
                </a:cubicBezTo>
                <a:cubicBezTo>
                  <a:pt x="5803894" y="1910273"/>
                  <a:pt x="5822570" y="1976227"/>
                  <a:pt x="5795275" y="1967937"/>
                </a:cubicBezTo>
                <a:cubicBezTo>
                  <a:pt x="5781628" y="1963973"/>
                  <a:pt x="5795275" y="1945232"/>
                  <a:pt x="5792402" y="1930455"/>
                </a:cubicBezTo>
                <a:cubicBezTo>
                  <a:pt x="5789888" y="1917841"/>
                  <a:pt x="5777318" y="1915318"/>
                  <a:pt x="5776241" y="1905227"/>
                </a:cubicBezTo>
                <a:cubicBezTo>
                  <a:pt x="5775522" y="1896938"/>
                  <a:pt x="5785219" y="1887927"/>
                  <a:pt x="5788451" y="1879638"/>
                </a:cubicBezTo>
                <a:cubicBezTo>
                  <a:pt x="5792402" y="1867384"/>
                  <a:pt x="5789888" y="1844318"/>
                  <a:pt x="5804254" y="1843598"/>
                </a:cubicBezTo>
                <a:close/>
                <a:moveTo>
                  <a:pt x="6106516" y="1835877"/>
                </a:moveTo>
                <a:cubicBezTo>
                  <a:pt x="6120903" y="1833712"/>
                  <a:pt x="6149676" y="1851752"/>
                  <a:pt x="6152913" y="1862576"/>
                </a:cubicBezTo>
                <a:cubicBezTo>
                  <a:pt x="6155071" y="1868348"/>
                  <a:pt x="6151834" y="1874843"/>
                  <a:pt x="6152913" y="1881337"/>
                </a:cubicBezTo>
                <a:cubicBezTo>
                  <a:pt x="6154712" y="1889275"/>
                  <a:pt x="6166581" y="1908758"/>
                  <a:pt x="6177371" y="1909479"/>
                </a:cubicBezTo>
                <a:cubicBezTo>
                  <a:pt x="6191038" y="1910562"/>
                  <a:pt x="6199310" y="1889275"/>
                  <a:pt x="6211899" y="1881337"/>
                </a:cubicBezTo>
                <a:cubicBezTo>
                  <a:pt x="6220890" y="1875925"/>
                  <a:pt x="6235277" y="1869792"/>
                  <a:pt x="6246786" y="1870513"/>
                </a:cubicBezTo>
                <a:cubicBezTo>
                  <a:pt x="6257936" y="1871235"/>
                  <a:pt x="6265489" y="1880255"/>
                  <a:pt x="6278797" y="1885306"/>
                </a:cubicBezTo>
                <a:cubicBezTo>
                  <a:pt x="6288148" y="1888914"/>
                  <a:pt x="6299658" y="1890357"/>
                  <a:pt x="6310807" y="1893604"/>
                </a:cubicBezTo>
                <a:cubicBezTo>
                  <a:pt x="6320518" y="1896130"/>
                  <a:pt x="6328791" y="1901902"/>
                  <a:pt x="6338861" y="1905510"/>
                </a:cubicBezTo>
                <a:cubicBezTo>
                  <a:pt x="6370512" y="1916695"/>
                  <a:pt x="6408277" y="1923550"/>
                  <a:pt x="6425541" y="1944476"/>
                </a:cubicBezTo>
                <a:cubicBezTo>
                  <a:pt x="6430217" y="1949888"/>
                  <a:pt x="6430217" y="1958187"/>
                  <a:pt x="6436332" y="1964320"/>
                </a:cubicBezTo>
                <a:cubicBezTo>
                  <a:pt x="6442086" y="1970093"/>
                  <a:pt x="6473018" y="1975505"/>
                  <a:pt x="6473737" y="1988493"/>
                </a:cubicBezTo>
                <a:cubicBezTo>
                  <a:pt x="6474456" y="1998235"/>
                  <a:pt x="6461149" y="1998596"/>
                  <a:pt x="6460429" y="2008698"/>
                </a:cubicBezTo>
                <a:cubicBezTo>
                  <a:pt x="6458991" y="2028181"/>
                  <a:pt x="6486325" y="2026738"/>
                  <a:pt x="6491001" y="2048746"/>
                </a:cubicBezTo>
                <a:cubicBezTo>
                  <a:pt x="6500712" y="2051633"/>
                  <a:pt x="6543513" y="2081939"/>
                  <a:pt x="6529845" y="2095650"/>
                </a:cubicBezTo>
                <a:cubicBezTo>
                  <a:pt x="6522292" y="2103226"/>
                  <a:pt x="6512581" y="2091681"/>
                  <a:pt x="6500352" y="2088795"/>
                </a:cubicBezTo>
                <a:cubicBezTo>
                  <a:pt x="6484167" y="2085187"/>
                  <a:pt x="6471579" y="2089877"/>
                  <a:pt x="6460429" y="2080857"/>
                </a:cubicBezTo>
                <a:cubicBezTo>
                  <a:pt x="6447841" y="2071116"/>
                  <a:pt x="6444604" y="2049107"/>
                  <a:pt x="6430936" y="2036479"/>
                </a:cubicBezTo>
                <a:cubicBezTo>
                  <a:pt x="6424103" y="2030346"/>
                  <a:pt x="6406119" y="2022047"/>
                  <a:pt x="6393531" y="2023130"/>
                </a:cubicBezTo>
                <a:cubicBezTo>
                  <a:pt x="6372311" y="2025655"/>
                  <a:pt x="6372670" y="2050189"/>
                  <a:pt x="6353608" y="2061013"/>
                </a:cubicBezTo>
                <a:cubicBezTo>
                  <a:pt x="6335265" y="2058848"/>
                  <a:pt x="6324475" y="2064260"/>
                  <a:pt x="6310807" y="2059570"/>
                </a:cubicBezTo>
                <a:cubicBezTo>
                  <a:pt x="6296421" y="2054519"/>
                  <a:pt x="6289227" y="2035758"/>
                  <a:pt x="6275920" y="2033954"/>
                </a:cubicBezTo>
                <a:cubicBezTo>
                  <a:pt x="6262612" y="2032150"/>
                  <a:pt x="6230242" y="2055962"/>
                  <a:pt x="6225206" y="2035397"/>
                </a:cubicBezTo>
                <a:cubicBezTo>
                  <a:pt x="6221250" y="2018439"/>
                  <a:pt x="6247506" y="2013027"/>
                  <a:pt x="6249304" y="2001843"/>
                </a:cubicBezTo>
                <a:cubicBezTo>
                  <a:pt x="6251103" y="1990297"/>
                  <a:pt x="6238874" y="1972258"/>
                  <a:pt x="6233479" y="1967206"/>
                </a:cubicBezTo>
                <a:cubicBezTo>
                  <a:pt x="6227724" y="1962155"/>
                  <a:pt x="6219811" y="1961795"/>
                  <a:pt x="6213337" y="1957465"/>
                </a:cubicBezTo>
                <a:cubicBezTo>
                  <a:pt x="6206504" y="1953496"/>
                  <a:pt x="6201109" y="1945559"/>
                  <a:pt x="6193196" y="1941590"/>
                </a:cubicBezTo>
                <a:cubicBezTo>
                  <a:pt x="6165502" y="1926797"/>
                  <a:pt x="6122341" y="1932931"/>
                  <a:pt x="6111551" y="1909479"/>
                </a:cubicBezTo>
                <a:cubicBezTo>
                  <a:pt x="6109753" y="1905150"/>
                  <a:pt x="6112630" y="1900459"/>
                  <a:pt x="6110472" y="1894687"/>
                </a:cubicBezTo>
                <a:cubicBezTo>
                  <a:pt x="6107595" y="1887110"/>
                  <a:pt x="6096805" y="1884945"/>
                  <a:pt x="6093208" y="1878451"/>
                </a:cubicBezTo>
                <a:cubicBezTo>
                  <a:pt x="6083497" y="1862215"/>
                  <a:pt x="6090331" y="1838042"/>
                  <a:pt x="6106516" y="1835877"/>
                </a:cubicBezTo>
                <a:close/>
                <a:moveTo>
                  <a:pt x="3683264" y="1828281"/>
                </a:moveTo>
                <a:cubicBezTo>
                  <a:pt x="3670123" y="1830531"/>
                  <a:pt x="3656801" y="1838271"/>
                  <a:pt x="3654100" y="1847450"/>
                </a:cubicBezTo>
                <a:cubicBezTo>
                  <a:pt x="3650500" y="1860050"/>
                  <a:pt x="3655901" y="1869769"/>
                  <a:pt x="3651220" y="1882369"/>
                </a:cubicBezTo>
                <a:cubicBezTo>
                  <a:pt x="3656621" y="1892088"/>
                  <a:pt x="3669582" y="1894248"/>
                  <a:pt x="3686145" y="1892808"/>
                </a:cubicBezTo>
                <a:cubicBezTo>
                  <a:pt x="3695146" y="1889209"/>
                  <a:pt x="3694066" y="1881289"/>
                  <a:pt x="3698026" y="1873009"/>
                </a:cubicBezTo>
                <a:cubicBezTo>
                  <a:pt x="3702707" y="1863650"/>
                  <a:pt x="3713148" y="1853930"/>
                  <a:pt x="3711348" y="1842050"/>
                </a:cubicBezTo>
                <a:cubicBezTo>
                  <a:pt x="3709368" y="1829271"/>
                  <a:pt x="3696406" y="1826031"/>
                  <a:pt x="3683264" y="1828281"/>
                </a:cubicBezTo>
                <a:close/>
                <a:moveTo>
                  <a:pt x="5831284" y="1801451"/>
                </a:moveTo>
                <a:cubicBezTo>
                  <a:pt x="5841019" y="1800374"/>
                  <a:pt x="5855802" y="1806835"/>
                  <a:pt x="5869863" y="1806835"/>
                </a:cubicBezTo>
                <a:cubicBezTo>
                  <a:pt x="5885727" y="1806835"/>
                  <a:pt x="5900510" y="1802169"/>
                  <a:pt x="5911687" y="1807911"/>
                </a:cubicBezTo>
                <a:cubicBezTo>
                  <a:pt x="5909523" y="1841290"/>
                  <a:pt x="5857604" y="1816166"/>
                  <a:pt x="5823352" y="1821550"/>
                </a:cubicBezTo>
                <a:cubicBezTo>
                  <a:pt x="5815781" y="1822627"/>
                  <a:pt x="5813617" y="1828010"/>
                  <a:pt x="5805685" y="1825498"/>
                </a:cubicBezTo>
                <a:cubicBezTo>
                  <a:pt x="5806046" y="1814372"/>
                  <a:pt x="5818304" y="1802887"/>
                  <a:pt x="5831284" y="1801451"/>
                </a:cubicBezTo>
                <a:close/>
                <a:moveTo>
                  <a:pt x="5212218" y="1694324"/>
                </a:moveTo>
                <a:cubicBezTo>
                  <a:pt x="5216460" y="1696304"/>
                  <a:pt x="5221423" y="1699545"/>
                  <a:pt x="5227921" y="1700625"/>
                </a:cubicBezTo>
                <a:cubicBezTo>
                  <a:pt x="5236223" y="1702425"/>
                  <a:pt x="5245970" y="1700265"/>
                  <a:pt x="5251746" y="1702065"/>
                </a:cubicBezTo>
                <a:cubicBezTo>
                  <a:pt x="5264019" y="1706386"/>
                  <a:pt x="5272322" y="1725470"/>
                  <a:pt x="5285317" y="1735552"/>
                </a:cubicBezTo>
                <a:cubicBezTo>
                  <a:pt x="5292898" y="1741313"/>
                  <a:pt x="5302283" y="1745274"/>
                  <a:pt x="5309503" y="1751395"/>
                </a:cubicBezTo>
                <a:cubicBezTo>
                  <a:pt x="5317444" y="1758236"/>
                  <a:pt x="5323220" y="1767598"/>
                  <a:pt x="5329718" y="1771559"/>
                </a:cubicBezTo>
                <a:cubicBezTo>
                  <a:pt x="5338381" y="1776960"/>
                  <a:pt x="5350294" y="1780561"/>
                  <a:pt x="5361845" y="1787762"/>
                </a:cubicBezTo>
                <a:cubicBezTo>
                  <a:pt x="5377367" y="1797484"/>
                  <a:pt x="5404802" y="1807566"/>
                  <a:pt x="5408773" y="1827730"/>
                </a:cubicBezTo>
                <a:cubicBezTo>
                  <a:pt x="5409495" y="1832771"/>
                  <a:pt x="5406246" y="1841053"/>
                  <a:pt x="5407329" y="1845373"/>
                </a:cubicBezTo>
                <a:cubicBezTo>
                  <a:pt x="5409495" y="1852215"/>
                  <a:pt x="5418158" y="1855455"/>
                  <a:pt x="5423573" y="1861217"/>
                </a:cubicBezTo>
                <a:cubicBezTo>
                  <a:pt x="5430071" y="1868778"/>
                  <a:pt x="5431515" y="1879940"/>
                  <a:pt x="5440900" y="1881381"/>
                </a:cubicBezTo>
                <a:cubicBezTo>
                  <a:pt x="5450286" y="1883901"/>
                  <a:pt x="5450647" y="1870578"/>
                  <a:pt x="5461115" y="1872019"/>
                </a:cubicBezTo>
                <a:cubicBezTo>
                  <a:pt x="5465086" y="1872379"/>
                  <a:pt x="5479886" y="1892903"/>
                  <a:pt x="5479886" y="1898664"/>
                </a:cubicBezTo>
                <a:cubicBezTo>
                  <a:pt x="5479164" y="1908386"/>
                  <a:pt x="5465086" y="1907666"/>
                  <a:pt x="5461115" y="1919908"/>
                </a:cubicBezTo>
                <a:cubicBezTo>
                  <a:pt x="5454618" y="1939352"/>
                  <a:pt x="5464003" y="1960956"/>
                  <a:pt x="5453174" y="1971038"/>
                </a:cubicBezTo>
                <a:cubicBezTo>
                  <a:pt x="5447037" y="1974639"/>
                  <a:pt x="5435846" y="1973559"/>
                  <a:pt x="5426100" y="1973559"/>
                </a:cubicBezTo>
                <a:cubicBezTo>
                  <a:pt x="5401914" y="1956275"/>
                  <a:pt x="5382782" y="1936111"/>
                  <a:pt x="5361845" y="1913427"/>
                </a:cubicBezTo>
                <a:cubicBezTo>
                  <a:pt x="5354265" y="1905145"/>
                  <a:pt x="5345240" y="1897944"/>
                  <a:pt x="5340547" y="1889302"/>
                </a:cubicBezTo>
                <a:cubicBezTo>
                  <a:pt x="5333328" y="1876340"/>
                  <a:pt x="5330801" y="1862657"/>
                  <a:pt x="5323220" y="1850414"/>
                </a:cubicBezTo>
                <a:cubicBezTo>
                  <a:pt x="5316000" y="1839972"/>
                  <a:pt x="5303005" y="1832411"/>
                  <a:pt x="5296146" y="1821249"/>
                </a:cubicBezTo>
                <a:cubicBezTo>
                  <a:pt x="5290732" y="1811887"/>
                  <a:pt x="5290010" y="1799644"/>
                  <a:pt x="5284234" y="1790282"/>
                </a:cubicBezTo>
                <a:cubicBezTo>
                  <a:pt x="5278458" y="1782001"/>
                  <a:pt x="5269434" y="1778400"/>
                  <a:pt x="5262575" y="1771559"/>
                </a:cubicBezTo>
                <a:cubicBezTo>
                  <a:pt x="5258604" y="1767238"/>
                  <a:pt x="5255716" y="1760397"/>
                  <a:pt x="5251746" y="1755356"/>
                </a:cubicBezTo>
                <a:cubicBezTo>
                  <a:pt x="5235141" y="1735552"/>
                  <a:pt x="5202652" y="1725110"/>
                  <a:pt x="5200847" y="1695584"/>
                </a:cubicBezTo>
                <a:cubicBezTo>
                  <a:pt x="5204457" y="1691623"/>
                  <a:pt x="5207977" y="1692343"/>
                  <a:pt x="5212218" y="1694324"/>
                </a:cubicBezTo>
                <a:close/>
                <a:moveTo>
                  <a:pt x="5727690" y="1651531"/>
                </a:moveTo>
                <a:cubicBezTo>
                  <a:pt x="5737962" y="1653828"/>
                  <a:pt x="5748941" y="1670715"/>
                  <a:pt x="5750018" y="1679091"/>
                </a:cubicBezTo>
                <a:cubicBezTo>
                  <a:pt x="5756484" y="1687737"/>
                  <a:pt x="5769416" y="1689538"/>
                  <a:pt x="5775163" y="1699265"/>
                </a:cubicBezTo>
                <a:cubicBezTo>
                  <a:pt x="5767620" y="1722682"/>
                  <a:pt x="5745348" y="1724843"/>
                  <a:pt x="5750018" y="1757987"/>
                </a:cubicBezTo>
                <a:cubicBezTo>
                  <a:pt x="5750736" y="1763391"/>
                  <a:pt x="5754329" y="1773478"/>
                  <a:pt x="5757921" y="1781043"/>
                </a:cubicBezTo>
                <a:cubicBezTo>
                  <a:pt x="5761872" y="1788608"/>
                  <a:pt x="5773008" y="1797255"/>
                  <a:pt x="5772649" y="1802298"/>
                </a:cubicBezTo>
                <a:cubicBezTo>
                  <a:pt x="5771571" y="1812385"/>
                  <a:pt x="5751455" y="1811665"/>
                  <a:pt x="5747144" y="1822472"/>
                </a:cubicBezTo>
                <a:cubicBezTo>
                  <a:pt x="5743193" y="1832199"/>
                  <a:pt x="5747504" y="1832560"/>
                  <a:pt x="5746067" y="1847690"/>
                </a:cubicBezTo>
                <a:cubicBezTo>
                  <a:pt x="5740319" y="1858498"/>
                  <a:pt x="5725232" y="1861380"/>
                  <a:pt x="5720562" y="1874349"/>
                </a:cubicBezTo>
                <a:cubicBezTo>
                  <a:pt x="5714815" y="1890201"/>
                  <a:pt x="5721640" y="1911095"/>
                  <a:pt x="5708708" y="1922624"/>
                </a:cubicBezTo>
                <a:cubicBezTo>
                  <a:pt x="5699728" y="1922263"/>
                  <a:pt x="5690029" y="1930189"/>
                  <a:pt x="5679253" y="1929108"/>
                </a:cubicBezTo>
                <a:cubicBezTo>
                  <a:pt x="5667758" y="1928027"/>
                  <a:pt x="5656622" y="1912176"/>
                  <a:pt x="5637943" y="1911816"/>
                </a:cubicBezTo>
                <a:cubicBezTo>
                  <a:pt x="5630759" y="1911816"/>
                  <a:pt x="5622497" y="1916499"/>
                  <a:pt x="5615313" y="1915779"/>
                </a:cubicBezTo>
                <a:cubicBezTo>
                  <a:pt x="5609565" y="1915418"/>
                  <a:pt x="5604895" y="1910015"/>
                  <a:pt x="5596633" y="1907853"/>
                </a:cubicBezTo>
                <a:cubicBezTo>
                  <a:pt x="5586575" y="1904971"/>
                  <a:pt x="5576877" y="1906412"/>
                  <a:pt x="5572566" y="1903890"/>
                </a:cubicBezTo>
                <a:cubicBezTo>
                  <a:pt x="5563586" y="1898126"/>
                  <a:pt x="5564663" y="1882275"/>
                  <a:pt x="5561790" y="1873268"/>
                </a:cubicBezTo>
                <a:cubicBezTo>
                  <a:pt x="5558916" y="1863902"/>
                  <a:pt x="5547780" y="1858858"/>
                  <a:pt x="5542033" y="1846249"/>
                </a:cubicBezTo>
                <a:cubicBezTo>
                  <a:pt x="5533052" y="1828237"/>
                  <a:pt x="5529460" y="1787167"/>
                  <a:pt x="5552450" y="1783565"/>
                </a:cubicBezTo>
                <a:cubicBezTo>
                  <a:pt x="5561790" y="1781764"/>
                  <a:pt x="5571488" y="1788969"/>
                  <a:pt x="5577954" y="1787528"/>
                </a:cubicBezTo>
                <a:cubicBezTo>
                  <a:pt x="5590527" y="1784285"/>
                  <a:pt x="5588371" y="1767353"/>
                  <a:pt x="5599148" y="1760869"/>
                </a:cubicBezTo>
                <a:cubicBezTo>
                  <a:pt x="5605255" y="1756906"/>
                  <a:pt x="5616031" y="1758347"/>
                  <a:pt x="5624652" y="1755105"/>
                </a:cubicBezTo>
                <a:cubicBezTo>
                  <a:pt x="5633273" y="1752223"/>
                  <a:pt x="5639739" y="1743937"/>
                  <a:pt x="5645846" y="1736732"/>
                </a:cubicBezTo>
                <a:cubicBezTo>
                  <a:pt x="5651593" y="1729887"/>
                  <a:pt x="5655904" y="1718719"/>
                  <a:pt x="5663088" y="1714036"/>
                </a:cubicBezTo>
                <a:cubicBezTo>
                  <a:pt x="5671350" y="1708632"/>
                  <a:pt x="5679253" y="1708271"/>
                  <a:pt x="5685719" y="1703228"/>
                </a:cubicBezTo>
                <a:cubicBezTo>
                  <a:pt x="5703320" y="1689898"/>
                  <a:pt x="5704039" y="1671165"/>
                  <a:pt x="5718048" y="1654954"/>
                </a:cubicBezTo>
                <a:cubicBezTo>
                  <a:pt x="5720922" y="1651621"/>
                  <a:pt x="5724267" y="1650766"/>
                  <a:pt x="5727690" y="1651531"/>
                </a:cubicBezTo>
                <a:close/>
                <a:moveTo>
                  <a:pt x="4829339" y="1592412"/>
                </a:moveTo>
                <a:cubicBezTo>
                  <a:pt x="4840958" y="1596042"/>
                  <a:pt x="4879809" y="1642873"/>
                  <a:pt x="4868190" y="1669012"/>
                </a:cubicBezTo>
                <a:cubicBezTo>
                  <a:pt x="4865285" y="1676272"/>
                  <a:pt x="4851851" y="1685711"/>
                  <a:pt x="4838779" y="1683896"/>
                </a:cubicBezTo>
                <a:cubicBezTo>
                  <a:pt x="4811910" y="1679540"/>
                  <a:pt x="4817357" y="1620002"/>
                  <a:pt x="4825345" y="1596405"/>
                </a:cubicBezTo>
                <a:cubicBezTo>
                  <a:pt x="4826071" y="1594590"/>
                  <a:pt x="4827523" y="1593138"/>
                  <a:pt x="4829339" y="1592412"/>
                </a:cubicBezTo>
                <a:close/>
                <a:moveTo>
                  <a:pt x="1383930" y="1581403"/>
                </a:moveTo>
                <a:cubicBezTo>
                  <a:pt x="1374209" y="1585723"/>
                  <a:pt x="1379249" y="1603000"/>
                  <a:pt x="1388970" y="1601560"/>
                </a:cubicBezTo>
                <a:cubicBezTo>
                  <a:pt x="1399770" y="1599760"/>
                  <a:pt x="1396530" y="1575644"/>
                  <a:pt x="1383930" y="1581403"/>
                </a:cubicBezTo>
                <a:close/>
                <a:moveTo>
                  <a:pt x="1054227" y="1540832"/>
                </a:moveTo>
                <a:lnTo>
                  <a:pt x="1050695" y="1542845"/>
                </a:lnTo>
                <a:lnTo>
                  <a:pt x="1051245" y="1543622"/>
                </a:lnTo>
                <a:lnTo>
                  <a:pt x="1054227" y="1540832"/>
                </a:lnTo>
                <a:close/>
                <a:moveTo>
                  <a:pt x="1054751" y="1540533"/>
                </a:moveTo>
                <a:lnTo>
                  <a:pt x="1054634" y="1540600"/>
                </a:lnTo>
                <a:lnTo>
                  <a:pt x="1058697" y="1545386"/>
                </a:lnTo>
                <a:lnTo>
                  <a:pt x="1056210" y="1550652"/>
                </a:lnTo>
                <a:lnTo>
                  <a:pt x="1056320" y="1550809"/>
                </a:lnTo>
                <a:cubicBezTo>
                  <a:pt x="1057040" y="1548649"/>
                  <a:pt x="1058121" y="1547569"/>
                  <a:pt x="1058841" y="1545410"/>
                </a:cubicBezTo>
                <a:cubicBezTo>
                  <a:pt x="1057851" y="1542080"/>
                  <a:pt x="1056298" y="1540708"/>
                  <a:pt x="1054751" y="1540533"/>
                </a:cubicBezTo>
                <a:close/>
                <a:moveTo>
                  <a:pt x="3654226" y="954222"/>
                </a:moveTo>
                <a:cubicBezTo>
                  <a:pt x="3661379" y="953001"/>
                  <a:pt x="3669132" y="954357"/>
                  <a:pt x="3671716" y="959240"/>
                </a:cubicBezTo>
                <a:cubicBezTo>
                  <a:pt x="3669870" y="970092"/>
                  <a:pt x="3645504" y="977687"/>
                  <a:pt x="3640335" y="964666"/>
                </a:cubicBezTo>
                <a:cubicBezTo>
                  <a:pt x="3640520" y="959240"/>
                  <a:pt x="3647073" y="955442"/>
                  <a:pt x="3654226" y="954222"/>
                </a:cubicBezTo>
                <a:close/>
                <a:moveTo>
                  <a:pt x="3213452" y="886352"/>
                </a:moveTo>
                <a:cubicBezTo>
                  <a:pt x="3225405" y="886795"/>
                  <a:pt x="3238041" y="888656"/>
                  <a:pt x="3247859" y="888656"/>
                </a:cubicBezTo>
                <a:cubicBezTo>
                  <a:pt x="3244222" y="898582"/>
                  <a:pt x="3243859" y="911698"/>
                  <a:pt x="3235496" y="917370"/>
                </a:cubicBezTo>
                <a:cubicBezTo>
                  <a:pt x="3213679" y="913470"/>
                  <a:pt x="3192953" y="908153"/>
                  <a:pt x="3183135" y="892556"/>
                </a:cubicBezTo>
                <a:cubicBezTo>
                  <a:pt x="3190226" y="886884"/>
                  <a:pt x="3201498" y="885909"/>
                  <a:pt x="3213452" y="886352"/>
                </a:cubicBezTo>
                <a:close/>
                <a:moveTo>
                  <a:pt x="3097914" y="813620"/>
                </a:moveTo>
                <a:cubicBezTo>
                  <a:pt x="3110954" y="810147"/>
                  <a:pt x="3120717" y="822760"/>
                  <a:pt x="3115528" y="850549"/>
                </a:cubicBezTo>
                <a:cubicBezTo>
                  <a:pt x="3111159" y="861700"/>
                  <a:pt x="3091497" y="876089"/>
                  <a:pt x="3083122" y="859902"/>
                </a:cubicBezTo>
                <a:cubicBezTo>
                  <a:pt x="3086035" y="846951"/>
                  <a:pt x="3084579" y="837239"/>
                  <a:pt x="3084215" y="822490"/>
                </a:cubicBezTo>
                <a:cubicBezTo>
                  <a:pt x="3088857" y="817723"/>
                  <a:pt x="3093568" y="814778"/>
                  <a:pt x="3097914" y="813620"/>
                </a:cubicBezTo>
                <a:close/>
                <a:moveTo>
                  <a:pt x="6040640" y="809774"/>
                </a:moveTo>
                <a:cubicBezTo>
                  <a:pt x="6064047" y="812288"/>
                  <a:pt x="6095376" y="835632"/>
                  <a:pt x="6099337" y="859334"/>
                </a:cubicBezTo>
                <a:cubicBezTo>
                  <a:pt x="6101137" y="868313"/>
                  <a:pt x="6095736" y="877650"/>
                  <a:pt x="6096816" y="887347"/>
                </a:cubicBezTo>
                <a:cubicBezTo>
                  <a:pt x="6097176" y="892734"/>
                  <a:pt x="6102218" y="898839"/>
                  <a:pt x="6104738" y="906022"/>
                </a:cubicBezTo>
                <a:cubicBezTo>
                  <a:pt x="6110140" y="921823"/>
                  <a:pt x="6113741" y="937625"/>
                  <a:pt x="6118062" y="952709"/>
                </a:cubicBezTo>
                <a:cubicBezTo>
                  <a:pt x="6103298" y="971025"/>
                  <a:pt x="6074129" y="964201"/>
                  <a:pt x="6052523" y="973898"/>
                </a:cubicBezTo>
                <a:cubicBezTo>
                  <a:pt x="6042440" y="978566"/>
                  <a:pt x="6039560" y="995446"/>
                  <a:pt x="6029837" y="997960"/>
                </a:cubicBezTo>
                <a:cubicBezTo>
                  <a:pt x="6021914" y="1000114"/>
                  <a:pt x="6016153" y="991136"/>
                  <a:pt x="6008230" y="991136"/>
                </a:cubicBezTo>
                <a:cubicBezTo>
                  <a:pt x="5989145" y="991495"/>
                  <a:pt x="5979782" y="1023099"/>
                  <a:pt x="5956376" y="1015198"/>
                </a:cubicBezTo>
                <a:cubicBezTo>
                  <a:pt x="5942692" y="1023099"/>
                  <a:pt x="5956736" y="1053984"/>
                  <a:pt x="5940171" y="1056498"/>
                </a:cubicBezTo>
                <a:cubicBezTo>
                  <a:pt x="5928287" y="1058653"/>
                  <a:pt x="5921806" y="1043210"/>
                  <a:pt x="5914964" y="1033873"/>
                </a:cubicBezTo>
                <a:cubicBezTo>
                  <a:pt x="5906321" y="1022740"/>
                  <a:pt x="5893717" y="1016275"/>
                  <a:pt x="5893357" y="1007297"/>
                </a:cubicBezTo>
                <a:cubicBezTo>
                  <a:pt x="5892997" y="997600"/>
                  <a:pt x="5912443" y="981799"/>
                  <a:pt x="5918925" y="975334"/>
                </a:cubicBezTo>
                <a:cubicBezTo>
                  <a:pt x="5926487" y="967074"/>
                  <a:pt x="5941251" y="951991"/>
                  <a:pt x="5950974" y="949836"/>
                </a:cubicBezTo>
                <a:cubicBezTo>
                  <a:pt x="5968979" y="945885"/>
                  <a:pt x="5986984" y="951631"/>
                  <a:pt x="6000308" y="945885"/>
                </a:cubicBezTo>
                <a:cubicBezTo>
                  <a:pt x="6012192" y="940858"/>
                  <a:pt x="6012912" y="922542"/>
                  <a:pt x="6019034" y="917873"/>
                </a:cubicBezTo>
                <a:cubicBezTo>
                  <a:pt x="6024435" y="913923"/>
                  <a:pt x="6030557" y="915000"/>
                  <a:pt x="6035238" y="912486"/>
                </a:cubicBezTo>
                <a:cubicBezTo>
                  <a:pt x="6047842" y="906022"/>
                  <a:pt x="6061166" y="882678"/>
                  <a:pt x="6053964" y="859334"/>
                </a:cubicBezTo>
                <a:cubicBezTo>
                  <a:pt x="6049282" y="844251"/>
                  <a:pt x="6024795" y="828090"/>
                  <a:pt x="6040640" y="809774"/>
                </a:cubicBezTo>
                <a:close/>
                <a:moveTo>
                  <a:pt x="1373129" y="778023"/>
                </a:moveTo>
                <a:cubicBezTo>
                  <a:pt x="1354049" y="771544"/>
                  <a:pt x="1336408" y="782702"/>
                  <a:pt x="1320928" y="784862"/>
                </a:cubicBezTo>
                <a:cubicBezTo>
                  <a:pt x="1311568" y="785941"/>
                  <a:pt x="1294647" y="782702"/>
                  <a:pt x="1296807" y="796740"/>
                </a:cubicBezTo>
                <a:cubicBezTo>
                  <a:pt x="1298608" y="808258"/>
                  <a:pt x="1316248" y="803938"/>
                  <a:pt x="1326328" y="800699"/>
                </a:cubicBezTo>
                <a:cubicBezTo>
                  <a:pt x="1347569" y="794220"/>
                  <a:pt x="1360529" y="788101"/>
                  <a:pt x="1373129" y="778023"/>
                </a:cubicBezTo>
                <a:close/>
                <a:moveTo>
                  <a:pt x="3101861" y="774852"/>
                </a:moveTo>
                <a:cubicBezTo>
                  <a:pt x="3104735" y="773916"/>
                  <a:pt x="3108106" y="774696"/>
                  <a:pt x="3111499" y="778349"/>
                </a:cubicBezTo>
                <a:cubicBezTo>
                  <a:pt x="3112928" y="789396"/>
                  <a:pt x="3108285" y="794742"/>
                  <a:pt x="3102212" y="798306"/>
                </a:cubicBezTo>
                <a:cubicBezTo>
                  <a:pt x="3089086" y="795900"/>
                  <a:pt x="3093238" y="777658"/>
                  <a:pt x="3101861" y="774852"/>
                </a:cubicBezTo>
                <a:close/>
                <a:moveTo>
                  <a:pt x="1445761" y="743559"/>
                </a:moveTo>
                <a:cubicBezTo>
                  <a:pt x="1439011" y="743469"/>
                  <a:pt x="1431451" y="744189"/>
                  <a:pt x="1425331" y="744909"/>
                </a:cubicBezTo>
                <a:cubicBezTo>
                  <a:pt x="1416331" y="745628"/>
                  <a:pt x="1405891" y="747428"/>
                  <a:pt x="1405170" y="753907"/>
                </a:cubicBezTo>
                <a:cubicBezTo>
                  <a:pt x="1419211" y="760386"/>
                  <a:pt x="1457012" y="765065"/>
                  <a:pt x="1461332" y="747068"/>
                </a:cubicBezTo>
                <a:cubicBezTo>
                  <a:pt x="1458452" y="744549"/>
                  <a:pt x="1452512" y="743649"/>
                  <a:pt x="1445761" y="743559"/>
                </a:cubicBezTo>
                <a:close/>
                <a:moveTo>
                  <a:pt x="6005919" y="714253"/>
                </a:moveTo>
                <a:cubicBezTo>
                  <a:pt x="6018855" y="711349"/>
                  <a:pt x="6044727" y="736399"/>
                  <a:pt x="6073833" y="741118"/>
                </a:cubicBezTo>
                <a:cubicBezTo>
                  <a:pt x="6092878" y="744022"/>
                  <a:pt x="6109048" y="742933"/>
                  <a:pt x="6110126" y="761448"/>
                </a:cubicBezTo>
                <a:cubicBezTo>
                  <a:pt x="6107251" y="768346"/>
                  <a:pt x="6101143" y="766893"/>
                  <a:pt x="6095393" y="770887"/>
                </a:cubicBezTo>
                <a:cubicBezTo>
                  <a:pt x="6090003" y="774880"/>
                  <a:pt x="6083535" y="787223"/>
                  <a:pt x="6076708" y="788313"/>
                </a:cubicBezTo>
                <a:cubicBezTo>
                  <a:pt x="6065928" y="790491"/>
                  <a:pt x="6054070" y="777785"/>
                  <a:pt x="6043290" y="780326"/>
                </a:cubicBezTo>
                <a:cubicBezTo>
                  <a:pt x="6030713" y="783230"/>
                  <a:pt x="6038259" y="793032"/>
                  <a:pt x="6034306" y="804649"/>
                </a:cubicBezTo>
                <a:cubicBezTo>
                  <a:pt x="6023167" y="802108"/>
                  <a:pt x="6004841" y="789765"/>
                  <a:pt x="6004482" y="777421"/>
                </a:cubicBezTo>
                <a:cubicBezTo>
                  <a:pt x="6004482" y="769798"/>
                  <a:pt x="6014184" y="765078"/>
                  <a:pt x="6016699" y="756002"/>
                </a:cubicBezTo>
                <a:cubicBezTo>
                  <a:pt x="6020652" y="740392"/>
                  <a:pt x="6010590" y="732768"/>
                  <a:pt x="6004482" y="718247"/>
                </a:cubicBezTo>
                <a:cubicBezTo>
                  <a:pt x="6004122" y="716069"/>
                  <a:pt x="6005919" y="715706"/>
                  <a:pt x="6005919" y="714253"/>
                </a:cubicBezTo>
                <a:close/>
                <a:moveTo>
                  <a:pt x="4200652" y="703415"/>
                </a:moveTo>
                <a:cubicBezTo>
                  <a:pt x="4179409" y="708814"/>
                  <a:pt x="4202092" y="740853"/>
                  <a:pt x="4216854" y="738333"/>
                </a:cubicBezTo>
                <a:cubicBezTo>
                  <a:pt x="4238817" y="734014"/>
                  <a:pt x="4217214" y="699455"/>
                  <a:pt x="4200652" y="703415"/>
                </a:cubicBezTo>
                <a:close/>
                <a:moveTo>
                  <a:pt x="3191800" y="703415"/>
                </a:moveTo>
                <a:cubicBezTo>
                  <a:pt x="3186399" y="701615"/>
                  <a:pt x="3178838" y="708455"/>
                  <a:pt x="3175598" y="712774"/>
                </a:cubicBezTo>
                <a:cubicBezTo>
                  <a:pt x="3172358" y="727354"/>
                  <a:pt x="3176678" y="735093"/>
                  <a:pt x="3183159" y="740853"/>
                </a:cubicBezTo>
                <a:lnTo>
                  <a:pt x="3201220" y="755109"/>
                </a:lnTo>
                <a:lnTo>
                  <a:pt x="3203682" y="757053"/>
                </a:lnTo>
                <a:cubicBezTo>
                  <a:pt x="3211243" y="766052"/>
                  <a:pt x="3214843" y="779372"/>
                  <a:pt x="3222404" y="785132"/>
                </a:cubicBezTo>
                <a:cubicBezTo>
                  <a:pt x="3230685" y="791251"/>
                  <a:pt x="3241487" y="790171"/>
                  <a:pt x="3251928" y="794491"/>
                </a:cubicBezTo>
                <a:cubicBezTo>
                  <a:pt x="3258769" y="797371"/>
                  <a:pt x="3263449" y="806371"/>
                  <a:pt x="3270650" y="810331"/>
                </a:cubicBezTo>
                <a:cubicBezTo>
                  <a:pt x="3283252" y="818250"/>
                  <a:pt x="3303775" y="819690"/>
                  <a:pt x="3305575" y="834450"/>
                </a:cubicBezTo>
                <a:cubicBezTo>
                  <a:pt x="3297294" y="839849"/>
                  <a:pt x="3279292" y="826530"/>
                  <a:pt x="3273171" y="839849"/>
                </a:cubicBezTo>
                <a:cubicBezTo>
                  <a:pt x="3271731" y="848489"/>
                  <a:pt x="3280012" y="853169"/>
                  <a:pt x="3280012" y="861089"/>
                </a:cubicBezTo>
                <a:cubicBezTo>
                  <a:pt x="3279652" y="874408"/>
                  <a:pt x="3264890" y="888807"/>
                  <a:pt x="3251928" y="886648"/>
                </a:cubicBezTo>
                <a:cubicBezTo>
                  <a:pt x="3250488" y="878728"/>
                  <a:pt x="3258769" y="872608"/>
                  <a:pt x="3258409" y="863968"/>
                </a:cubicBezTo>
                <a:cubicBezTo>
                  <a:pt x="3258049" y="847049"/>
                  <a:pt x="3223844" y="820770"/>
                  <a:pt x="3206562" y="813210"/>
                </a:cubicBezTo>
                <a:lnTo>
                  <a:pt x="3188497" y="807359"/>
                </a:lnTo>
                <a:lnTo>
                  <a:pt x="3180999" y="804931"/>
                </a:lnTo>
                <a:cubicBezTo>
                  <a:pt x="3167677" y="797731"/>
                  <a:pt x="3144994" y="779372"/>
                  <a:pt x="3137073" y="768932"/>
                </a:cubicBezTo>
                <a:cubicBezTo>
                  <a:pt x="3126992" y="756333"/>
                  <a:pt x="3119071" y="732934"/>
                  <a:pt x="3097828" y="734373"/>
                </a:cubicBezTo>
                <a:cubicBezTo>
                  <a:pt x="3089547" y="734733"/>
                  <a:pt x="3082346" y="742653"/>
                  <a:pt x="3075505" y="746253"/>
                </a:cubicBezTo>
                <a:cubicBezTo>
                  <a:pt x="3069024" y="749853"/>
                  <a:pt x="3061823" y="752733"/>
                  <a:pt x="3055342" y="757053"/>
                </a:cubicBezTo>
                <a:cubicBezTo>
                  <a:pt x="3047421" y="762092"/>
                  <a:pt x="3040940" y="767492"/>
                  <a:pt x="3033739" y="767492"/>
                </a:cubicBezTo>
                <a:cubicBezTo>
                  <a:pt x="3017177" y="768212"/>
                  <a:pt x="3002775" y="755253"/>
                  <a:pt x="2988374" y="758133"/>
                </a:cubicBezTo>
                <a:cubicBezTo>
                  <a:pt x="2983693" y="759213"/>
                  <a:pt x="2979372" y="763532"/>
                  <a:pt x="2973612" y="768932"/>
                </a:cubicBezTo>
                <a:cubicBezTo>
                  <a:pt x="2973612" y="776852"/>
                  <a:pt x="2975772" y="781892"/>
                  <a:pt x="2975052" y="790531"/>
                </a:cubicBezTo>
                <a:cubicBezTo>
                  <a:pt x="2970731" y="797731"/>
                  <a:pt x="2957770" y="797371"/>
                  <a:pt x="2948408" y="802411"/>
                </a:cubicBezTo>
                <a:cubicBezTo>
                  <a:pt x="2934366" y="809611"/>
                  <a:pt x="2922125" y="824730"/>
                  <a:pt x="2910963" y="835890"/>
                </a:cubicBezTo>
                <a:cubicBezTo>
                  <a:pt x="2903762" y="843089"/>
                  <a:pt x="2897282" y="848849"/>
                  <a:pt x="2896201" y="854609"/>
                </a:cubicBezTo>
                <a:cubicBezTo>
                  <a:pt x="2895481" y="858929"/>
                  <a:pt x="2899802" y="867568"/>
                  <a:pt x="2898722" y="873328"/>
                </a:cubicBezTo>
                <a:cubicBezTo>
                  <a:pt x="2897642" y="879808"/>
                  <a:pt x="2885400" y="893127"/>
                  <a:pt x="2877479" y="898887"/>
                </a:cubicBezTo>
                <a:cubicBezTo>
                  <a:pt x="2872798" y="901767"/>
                  <a:pt x="2866318" y="902487"/>
                  <a:pt x="2861277" y="905367"/>
                </a:cubicBezTo>
                <a:cubicBezTo>
                  <a:pt x="2850836" y="911487"/>
                  <a:pt x="2846155" y="919766"/>
                  <a:pt x="2837154" y="921206"/>
                </a:cubicBezTo>
                <a:cubicBezTo>
                  <a:pt x="2814111" y="925886"/>
                  <a:pt x="2771265" y="916526"/>
                  <a:pt x="2771985" y="941365"/>
                </a:cubicBezTo>
                <a:cubicBezTo>
                  <a:pt x="2771985" y="957925"/>
                  <a:pt x="2794308" y="958285"/>
                  <a:pt x="2807630" y="957565"/>
                </a:cubicBezTo>
                <a:cubicBezTo>
                  <a:pt x="2826712" y="956485"/>
                  <a:pt x="2842915" y="961525"/>
                  <a:pt x="2853356" y="958645"/>
                </a:cubicBezTo>
                <a:cubicBezTo>
                  <a:pt x="2860557" y="957205"/>
                  <a:pt x="2868478" y="948925"/>
                  <a:pt x="2876039" y="945325"/>
                </a:cubicBezTo>
                <a:cubicBezTo>
                  <a:pt x="2880719" y="943165"/>
                  <a:pt x="2885760" y="943165"/>
                  <a:pt x="2889361" y="941365"/>
                </a:cubicBezTo>
                <a:cubicBezTo>
                  <a:pt x="2897642" y="937406"/>
                  <a:pt x="2901962" y="930926"/>
                  <a:pt x="2908083" y="928046"/>
                </a:cubicBezTo>
                <a:cubicBezTo>
                  <a:pt x="2920325" y="922646"/>
                  <a:pt x="2943008" y="918326"/>
                  <a:pt x="2956329" y="917246"/>
                </a:cubicBezTo>
                <a:cubicBezTo>
                  <a:pt x="2974332" y="916166"/>
                  <a:pt x="2993054" y="919046"/>
                  <a:pt x="3016457" y="917246"/>
                </a:cubicBezTo>
                <a:cubicBezTo>
                  <a:pt x="3024738" y="916526"/>
                  <a:pt x="3033019" y="911487"/>
                  <a:pt x="3042021" y="910767"/>
                </a:cubicBezTo>
                <a:cubicBezTo>
                  <a:pt x="3056422" y="909687"/>
                  <a:pt x="3075505" y="916526"/>
                  <a:pt x="3087386" y="916166"/>
                </a:cubicBezTo>
                <a:cubicBezTo>
                  <a:pt x="3095307" y="915806"/>
                  <a:pt x="3104669" y="907887"/>
                  <a:pt x="3114030" y="907887"/>
                </a:cubicBezTo>
                <a:cubicBezTo>
                  <a:pt x="3124831" y="908247"/>
                  <a:pt x="3136353" y="915806"/>
                  <a:pt x="3138153" y="922646"/>
                </a:cubicBezTo>
                <a:cubicBezTo>
                  <a:pt x="3139233" y="926606"/>
                  <a:pt x="3135633" y="933086"/>
                  <a:pt x="3137073" y="938846"/>
                </a:cubicBezTo>
                <a:cubicBezTo>
                  <a:pt x="3138513" y="948565"/>
                  <a:pt x="3146434" y="952525"/>
                  <a:pt x="3146074" y="958645"/>
                </a:cubicBezTo>
                <a:cubicBezTo>
                  <a:pt x="3145714" y="967284"/>
                  <a:pt x="3124471" y="978444"/>
                  <a:pt x="3127352" y="988164"/>
                </a:cubicBezTo>
                <a:cubicBezTo>
                  <a:pt x="3128252" y="991404"/>
                  <a:pt x="3132482" y="994643"/>
                  <a:pt x="3137388" y="997658"/>
                </a:cubicBezTo>
                <a:lnTo>
                  <a:pt x="3141570" y="1000076"/>
                </a:lnTo>
                <a:lnTo>
                  <a:pt x="3151475" y="1005803"/>
                </a:lnTo>
                <a:cubicBezTo>
                  <a:pt x="3159036" y="1010123"/>
                  <a:pt x="3171997" y="1016603"/>
                  <a:pt x="3180999" y="1017682"/>
                </a:cubicBezTo>
                <a:cubicBezTo>
                  <a:pt x="3188560" y="1018762"/>
                  <a:pt x="3195401" y="1015523"/>
                  <a:pt x="3202601" y="1016243"/>
                </a:cubicBezTo>
                <a:cubicBezTo>
                  <a:pt x="3213763" y="1017322"/>
                  <a:pt x="3232485" y="1024522"/>
                  <a:pt x="3240046" y="1029922"/>
                </a:cubicBezTo>
                <a:cubicBezTo>
                  <a:pt x="3252288" y="1038562"/>
                  <a:pt x="3250848" y="1052601"/>
                  <a:pt x="3265250" y="1057641"/>
                </a:cubicBezTo>
                <a:cubicBezTo>
                  <a:pt x="3271370" y="1059801"/>
                  <a:pt x="3282532" y="1058721"/>
                  <a:pt x="3290813" y="1060521"/>
                </a:cubicBezTo>
                <a:cubicBezTo>
                  <a:pt x="3309896" y="1064481"/>
                  <a:pt x="3324297" y="1080680"/>
                  <a:pt x="3338699" y="1078880"/>
                </a:cubicBezTo>
                <a:cubicBezTo>
                  <a:pt x="3361022" y="1076360"/>
                  <a:pt x="3350941" y="1055481"/>
                  <a:pt x="3353461" y="1040362"/>
                </a:cubicBezTo>
                <a:cubicBezTo>
                  <a:pt x="3359222" y="1006163"/>
                  <a:pt x="3425831" y="1007963"/>
                  <a:pt x="3439152" y="1031002"/>
                </a:cubicBezTo>
                <a:cubicBezTo>
                  <a:pt x="3448874" y="1033522"/>
                  <a:pt x="3457155" y="1031362"/>
                  <a:pt x="3468316" y="1034962"/>
                </a:cubicBezTo>
                <a:cubicBezTo>
                  <a:pt x="3474437" y="1037122"/>
                  <a:pt x="3479478" y="1044321"/>
                  <a:pt x="3485238" y="1045761"/>
                </a:cubicBezTo>
                <a:cubicBezTo>
                  <a:pt x="3490279" y="1046841"/>
                  <a:pt x="3496760" y="1045041"/>
                  <a:pt x="3502881" y="1045761"/>
                </a:cubicBezTo>
                <a:cubicBezTo>
                  <a:pt x="3528444" y="1048641"/>
                  <a:pt x="3551487" y="1067721"/>
                  <a:pt x="3573810" y="1064481"/>
                </a:cubicBezTo>
                <a:cubicBezTo>
                  <a:pt x="3587852" y="1062321"/>
                  <a:pt x="3597933" y="1049361"/>
                  <a:pt x="3610895" y="1048281"/>
                </a:cubicBezTo>
                <a:cubicBezTo>
                  <a:pt x="3636818" y="1046841"/>
                  <a:pt x="3653020" y="1067361"/>
                  <a:pt x="3680744" y="1057641"/>
                </a:cubicBezTo>
                <a:cubicBezTo>
                  <a:pt x="3700907" y="1050801"/>
                  <a:pt x="3696586" y="1029562"/>
                  <a:pt x="3703427" y="1008323"/>
                </a:cubicBezTo>
                <a:cubicBezTo>
                  <a:pt x="3708468" y="993563"/>
                  <a:pt x="3717469" y="983484"/>
                  <a:pt x="3717829" y="972324"/>
                </a:cubicBezTo>
                <a:cubicBezTo>
                  <a:pt x="3718909" y="957925"/>
                  <a:pt x="3712428" y="947125"/>
                  <a:pt x="3711348" y="926966"/>
                </a:cubicBezTo>
                <a:cubicBezTo>
                  <a:pt x="3686865" y="911847"/>
                  <a:pt x="3668502" y="940645"/>
                  <a:pt x="3643299" y="937406"/>
                </a:cubicBezTo>
                <a:cubicBezTo>
                  <a:pt x="3627817" y="935606"/>
                  <a:pt x="3616656" y="917606"/>
                  <a:pt x="3600453" y="920126"/>
                </a:cubicBezTo>
                <a:cubicBezTo>
                  <a:pt x="3591452" y="921206"/>
                  <a:pt x="3586772" y="933086"/>
                  <a:pt x="3577770" y="934886"/>
                </a:cubicBezTo>
                <a:cubicBezTo>
                  <a:pt x="3558688" y="938126"/>
                  <a:pt x="3550047" y="919406"/>
                  <a:pt x="3529524" y="926966"/>
                </a:cubicBezTo>
                <a:cubicBezTo>
                  <a:pt x="3500720" y="905007"/>
                  <a:pt x="3488119" y="869728"/>
                  <a:pt x="3481278" y="829050"/>
                </a:cubicBezTo>
                <a:cubicBezTo>
                  <a:pt x="3466156" y="808531"/>
                  <a:pt x="3442393" y="825450"/>
                  <a:pt x="3430871" y="838409"/>
                </a:cubicBezTo>
                <a:cubicBezTo>
                  <a:pt x="3424030" y="838409"/>
                  <a:pt x="3415029" y="834450"/>
                  <a:pt x="3413589" y="842369"/>
                </a:cubicBezTo>
                <a:cubicBezTo>
                  <a:pt x="3408548" y="867208"/>
                  <a:pt x="3448514" y="870088"/>
                  <a:pt x="3448514" y="886648"/>
                </a:cubicBezTo>
                <a:cubicBezTo>
                  <a:pt x="3448154" y="897447"/>
                  <a:pt x="3432672" y="896727"/>
                  <a:pt x="3425831" y="903927"/>
                </a:cubicBezTo>
                <a:cubicBezTo>
                  <a:pt x="3418270" y="911847"/>
                  <a:pt x="3423310" y="919046"/>
                  <a:pt x="3413589" y="924086"/>
                </a:cubicBezTo>
                <a:cubicBezTo>
                  <a:pt x="3387306" y="927326"/>
                  <a:pt x="3378664" y="912927"/>
                  <a:pt x="3378664" y="889527"/>
                </a:cubicBezTo>
                <a:cubicBezTo>
                  <a:pt x="3367503" y="871888"/>
                  <a:pt x="3353101" y="859289"/>
                  <a:pt x="3342660" y="845249"/>
                </a:cubicBezTo>
                <a:cubicBezTo>
                  <a:pt x="3339059" y="839849"/>
                  <a:pt x="3333299" y="831570"/>
                  <a:pt x="3331858" y="824010"/>
                </a:cubicBezTo>
                <a:cubicBezTo>
                  <a:pt x="3331138" y="817530"/>
                  <a:pt x="3335099" y="809611"/>
                  <a:pt x="3333299" y="802411"/>
                </a:cubicBezTo>
                <a:cubicBezTo>
                  <a:pt x="3330778" y="789811"/>
                  <a:pt x="3306655" y="780092"/>
                  <a:pt x="3291893" y="773252"/>
                </a:cubicBezTo>
                <a:cubicBezTo>
                  <a:pt x="3276411" y="765332"/>
                  <a:pt x="3256249" y="758133"/>
                  <a:pt x="3245087" y="749133"/>
                </a:cubicBezTo>
                <a:cubicBezTo>
                  <a:pt x="3237166" y="742293"/>
                  <a:pt x="3233566" y="730774"/>
                  <a:pt x="3226365" y="726094"/>
                </a:cubicBezTo>
                <a:lnTo>
                  <a:pt x="3209690" y="720323"/>
                </a:lnTo>
                <a:lnTo>
                  <a:pt x="3207642" y="719614"/>
                </a:lnTo>
                <a:cubicBezTo>
                  <a:pt x="3200441" y="714214"/>
                  <a:pt x="3201521" y="705935"/>
                  <a:pt x="3191800" y="703415"/>
                </a:cubicBezTo>
                <a:close/>
                <a:moveTo>
                  <a:pt x="1274622" y="696722"/>
                </a:moveTo>
                <a:cubicBezTo>
                  <a:pt x="1265396" y="698477"/>
                  <a:pt x="1255766" y="701716"/>
                  <a:pt x="1251446" y="704596"/>
                </a:cubicBezTo>
                <a:cubicBezTo>
                  <a:pt x="1245686" y="708555"/>
                  <a:pt x="1241366" y="718633"/>
                  <a:pt x="1235246" y="725832"/>
                </a:cubicBezTo>
                <a:cubicBezTo>
                  <a:pt x="1229125" y="733391"/>
                  <a:pt x="1221925" y="739510"/>
                  <a:pt x="1216525" y="745988"/>
                </a:cubicBezTo>
                <a:cubicBezTo>
                  <a:pt x="1211845" y="751747"/>
                  <a:pt x="1184844" y="790981"/>
                  <a:pt x="1206085" y="795300"/>
                </a:cubicBezTo>
                <a:cubicBezTo>
                  <a:pt x="1215085" y="797459"/>
                  <a:pt x="1233805" y="778743"/>
                  <a:pt x="1235246" y="771544"/>
                </a:cubicBezTo>
                <a:cubicBezTo>
                  <a:pt x="1241366" y="746708"/>
                  <a:pt x="1252526" y="729431"/>
                  <a:pt x="1271606" y="717913"/>
                </a:cubicBezTo>
                <a:cubicBezTo>
                  <a:pt x="1282407" y="711434"/>
                  <a:pt x="1293567" y="712154"/>
                  <a:pt x="1295367" y="697757"/>
                </a:cubicBezTo>
                <a:cubicBezTo>
                  <a:pt x="1292667" y="694697"/>
                  <a:pt x="1283847" y="694967"/>
                  <a:pt x="1274622" y="696722"/>
                </a:cubicBezTo>
                <a:close/>
                <a:moveTo>
                  <a:pt x="1347569" y="691278"/>
                </a:moveTo>
                <a:cubicBezTo>
                  <a:pt x="1342348" y="690738"/>
                  <a:pt x="1336948" y="691818"/>
                  <a:pt x="1332403" y="693663"/>
                </a:cubicBezTo>
                <a:lnTo>
                  <a:pt x="1326461" y="697792"/>
                </a:lnTo>
                <a:lnTo>
                  <a:pt x="1322368" y="700636"/>
                </a:lnTo>
                <a:cubicBezTo>
                  <a:pt x="1322008" y="708555"/>
                  <a:pt x="1328128" y="709995"/>
                  <a:pt x="1327408" y="717913"/>
                </a:cubicBezTo>
                <a:cubicBezTo>
                  <a:pt x="1314808" y="727272"/>
                  <a:pt x="1321288" y="758226"/>
                  <a:pt x="1334248" y="759306"/>
                </a:cubicBezTo>
                <a:cubicBezTo>
                  <a:pt x="1341088" y="760026"/>
                  <a:pt x="1346219" y="751478"/>
                  <a:pt x="1351934" y="742344"/>
                </a:cubicBezTo>
                <a:lnTo>
                  <a:pt x="1352177" y="742003"/>
                </a:lnTo>
                <a:lnTo>
                  <a:pt x="1361232" y="729291"/>
                </a:lnTo>
                <a:cubicBezTo>
                  <a:pt x="1364669" y="725517"/>
                  <a:pt x="1368539" y="722683"/>
                  <a:pt x="1373129" y="721873"/>
                </a:cubicBezTo>
                <a:cubicBezTo>
                  <a:pt x="1379610" y="720793"/>
                  <a:pt x="1382850" y="725832"/>
                  <a:pt x="1391850" y="724752"/>
                </a:cubicBezTo>
                <a:cubicBezTo>
                  <a:pt x="1402290" y="716474"/>
                  <a:pt x="1397610" y="699556"/>
                  <a:pt x="1386450" y="696317"/>
                </a:cubicBezTo>
                <a:cubicBezTo>
                  <a:pt x="1382130" y="695597"/>
                  <a:pt x="1376370" y="699556"/>
                  <a:pt x="1369169" y="699197"/>
                </a:cubicBezTo>
                <a:cubicBezTo>
                  <a:pt x="1361249" y="698837"/>
                  <a:pt x="1354049" y="691638"/>
                  <a:pt x="1347569" y="691278"/>
                </a:cubicBezTo>
                <a:close/>
                <a:moveTo>
                  <a:pt x="4523378" y="679802"/>
                </a:moveTo>
                <a:cubicBezTo>
                  <a:pt x="4517538" y="679566"/>
                  <a:pt x="4510382" y="688745"/>
                  <a:pt x="4514973" y="695495"/>
                </a:cubicBezTo>
                <a:cubicBezTo>
                  <a:pt x="4523974" y="695855"/>
                  <a:pt x="4527215" y="690815"/>
                  <a:pt x="4528295" y="683615"/>
                </a:cubicBezTo>
                <a:cubicBezTo>
                  <a:pt x="4527125" y="681006"/>
                  <a:pt x="4525324" y="679881"/>
                  <a:pt x="4523378" y="679802"/>
                </a:cubicBezTo>
                <a:close/>
                <a:moveTo>
                  <a:pt x="3728630" y="673896"/>
                </a:moveTo>
                <a:cubicBezTo>
                  <a:pt x="3710268" y="669576"/>
                  <a:pt x="3667062" y="676776"/>
                  <a:pt x="3669943" y="696575"/>
                </a:cubicBezTo>
                <a:cubicBezTo>
                  <a:pt x="3671743" y="708455"/>
                  <a:pt x="3685425" y="701975"/>
                  <a:pt x="3688665" y="714214"/>
                </a:cubicBezTo>
                <a:cubicBezTo>
                  <a:pt x="3675703" y="718894"/>
                  <a:pt x="3659501" y="731134"/>
                  <a:pt x="3645819" y="728974"/>
                </a:cubicBezTo>
                <a:cubicBezTo>
                  <a:pt x="3629617" y="726454"/>
                  <a:pt x="3625297" y="706295"/>
                  <a:pt x="3616656" y="694055"/>
                </a:cubicBezTo>
                <a:cubicBezTo>
                  <a:pt x="3604054" y="694415"/>
                  <a:pt x="3595413" y="681816"/>
                  <a:pt x="3580291" y="683615"/>
                </a:cubicBezTo>
                <a:cubicBezTo>
                  <a:pt x="3564809" y="685055"/>
                  <a:pt x="3556168" y="708095"/>
                  <a:pt x="3548247" y="719614"/>
                </a:cubicBezTo>
                <a:cubicBezTo>
                  <a:pt x="3543926" y="725374"/>
                  <a:pt x="3537085" y="728614"/>
                  <a:pt x="3534925" y="734373"/>
                </a:cubicBezTo>
                <a:cubicBezTo>
                  <a:pt x="3533485" y="737613"/>
                  <a:pt x="3535285" y="743013"/>
                  <a:pt x="3533485" y="747333"/>
                </a:cubicBezTo>
                <a:cubicBezTo>
                  <a:pt x="3528804" y="762452"/>
                  <a:pt x="3516202" y="767852"/>
                  <a:pt x="3517643" y="780812"/>
                </a:cubicBezTo>
                <a:cubicBezTo>
                  <a:pt x="3518723" y="792691"/>
                  <a:pt x="3531324" y="797731"/>
                  <a:pt x="3532045" y="807811"/>
                </a:cubicBezTo>
                <a:cubicBezTo>
                  <a:pt x="3531324" y="817890"/>
                  <a:pt x="3514762" y="812490"/>
                  <a:pt x="3516202" y="825090"/>
                </a:cubicBezTo>
                <a:cubicBezTo>
                  <a:pt x="3540326" y="844889"/>
                  <a:pt x="3541406" y="815730"/>
                  <a:pt x="3553647" y="811770"/>
                </a:cubicBezTo>
                <a:cubicBezTo>
                  <a:pt x="3563369" y="808531"/>
                  <a:pt x="3582811" y="814650"/>
                  <a:pt x="3595053" y="811770"/>
                </a:cubicBezTo>
                <a:cubicBezTo>
                  <a:pt x="3605134" y="809611"/>
                  <a:pt x="3613055" y="799891"/>
                  <a:pt x="3624577" y="795571"/>
                </a:cubicBezTo>
                <a:cubicBezTo>
                  <a:pt x="3631417" y="793411"/>
                  <a:pt x="3640419" y="790531"/>
                  <a:pt x="3649780" y="790531"/>
                </a:cubicBezTo>
                <a:cubicBezTo>
                  <a:pt x="3692265" y="788371"/>
                  <a:pt x="3719989" y="816090"/>
                  <a:pt x="3757074" y="817170"/>
                </a:cubicBezTo>
                <a:cubicBezTo>
                  <a:pt x="3769315" y="817170"/>
                  <a:pt x="3790918" y="816810"/>
                  <a:pt x="3803880" y="814290"/>
                </a:cubicBezTo>
                <a:cubicBezTo>
                  <a:pt x="3839885" y="807811"/>
                  <a:pt x="3823323" y="777212"/>
                  <a:pt x="3804960" y="766412"/>
                </a:cubicBezTo>
                <a:cubicBezTo>
                  <a:pt x="3791278" y="758133"/>
                  <a:pt x="3774356" y="750573"/>
                  <a:pt x="3758154" y="740853"/>
                </a:cubicBezTo>
                <a:cubicBezTo>
                  <a:pt x="3748793" y="735453"/>
                  <a:pt x="3713148" y="724294"/>
                  <a:pt x="3712788" y="712774"/>
                </a:cubicBezTo>
                <a:cubicBezTo>
                  <a:pt x="3712428" y="700175"/>
                  <a:pt x="3739432" y="696215"/>
                  <a:pt x="3728630" y="673896"/>
                </a:cubicBezTo>
                <a:close/>
                <a:moveTo>
                  <a:pt x="4006181" y="673221"/>
                </a:moveTo>
                <a:cubicBezTo>
                  <a:pt x="3994525" y="675516"/>
                  <a:pt x="3984444" y="680736"/>
                  <a:pt x="3973462" y="688655"/>
                </a:cubicBezTo>
                <a:cubicBezTo>
                  <a:pt x="3963021" y="696215"/>
                  <a:pt x="3951139" y="701615"/>
                  <a:pt x="3945378" y="706295"/>
                </a:cubicBezTo>
                <a:cubicBezTo>
                  <a:pt x="3939978" y="710254"/>
                  <a:pt x="3932777" y="721774"/>
                  <a:pt x="3933137" y="727534"/>
                </a:cubicBezTo>
                <a:cubicBezTo>
                  <a:pt x="3934217" y="735813"/>
                  <a:pt x="3946099" y="740853"/>
                  <a:pt x="3950779" y="751653"/>
                </a:cubicBezTo>
                <a:cubicBezTo>
                  <a:pt x="3953300" y="757413"/>
                  <a:pt x="3952939" y="764252"/>
                  <a:pt x="3954740" y="768932"/>
                </a:cubicBezTo>
                <a:cubicBezTo>
                  <a:pt x="3960500" y="781892"/>
                  <a:pt x="3975622" y="790171"/>
                  <a:pt x="3986784" y="800971"/>
                </a:cubicBezTo>
                <a:cubicBezTo>
                  <a:pt x="3994705" y="808531"/>
                  <a:pt x="4017028" y="825450"/>
                  <a:pt x="4017748" y="834450"/>
                </a:cubicBezTo>
                <a:cubicBezTo>
                  <a:pt x="4018108" y="842009"/>
                  <a:pt x="4010547" y="843809"/>
                  <a:pt x="4008387" y="852089"/>
                </a:cubicBezTo>
                <a:cubicBezTo>
                  <a:pt x="4005866" y="859649"/>
                  <a:pt x="4002986" y="878368"/>
                  <a:pt x="4004426" y="885208"/>
                </a:cubicBezTo>
                <a:cubicBezTo>
                  <a:pt x="4007307" y="899967"/>
                  <a:pt x="4022429" y="900327"/>
                  <a:pt x="4036110" y="906807"/>
                </a:cubicBezTo>
                <a:cubicBezTo>
                  <a:pt x="4050152" y="912927"/>
                  <a:pt x="4063474" y="923726"/>
                  <a:pt x="4077876" y="924086"/>
                </a:cubicBezTo>
                <a:cubicBezTo>
                  <a:pt x="4092998" y="924446"/>
                  <a:pt x="4109560" y="919766"/>
                  <a:pt x="4117841" y="910767"/>
                </a:cubicBezTo>
                <a:cubicBezTo>
                  <a:pt x="4124682" y="864328"/>
                  <a:pt x="4088677" y="860729"/>
                  <a:pt x="4081836" y="827970"/>
                </a:cubicBezTo>
                <a:cubicBezTo>
                  <a:pt x="4085077" y="828330"/>
                  <a:pt x="4083277" y="824010"/>
                  <a:pt x="4085797" y="824010"/>
                </a:cubicBezTo>
                <a:cubicBezTo>
                  <a:pt x="4094798" y="819690"/>
                  <a:pt x="4108120" y="830490"/>
                  <a:pt x="4112440" y="819690"/>
                </a:cubicBezTo>
                <a:cubicBezTo>
                  <a:pt x="4112440" y="803851"/>
                  <a:pt x="4092638" y="791971"/>
                  <a:pt x="4072475" y="799891"/>
                </a:cubicBezTo>
                <a:cubicBezTo>
                  <a:pt x="4066714" y="795571"/>
                  <a:pt x="4065994" y="786571"/>
                  <a:pt x="4064554" y="778292"/>
                </a:cubicBezTo>
                <a:cubicBezTo>
                  <a:pt x="4049072" y="769292"/>
                  <a:pt x="4011627" y="749853"/>
                  <a:pt x="4012347" y="731494"/>
                </a:cubicBezTo>
                <a:cubicBezTo>
                  <a:pt x="4012707" y="716734"/>
                  <a:pt x="4031790" y="708455"/>
                  <a:pt x="4053753" y="708814"/>
                </a:cubicBezTo>
                <a:cubicBezTo>
                  <a:pt x="4063114" y="701975"/>
                  <a:pt x="4056993" y="680376"/>
                  <a:pt x="4048352" y="675336"/>
                </a:cubicBezTo>
                <a:cubicBezTo>
                  <a:pt x="4031070" y="671556"/>
                  <a:pt x="4017838" y="670926"/>
                  <a:pt x="4006181" y="673221"/>
                </a:cubicBezTo>
                <a:close/>
                <a:moveTo>
                  <a:pt x="5966269" y="647849"/>
                </a:moveTo>
                <a:cubicBezTo>
                  <a:pt x="5979505" y="654743"/>
                  <a:pt x="6011703" y="671072"/>
                  <a:pt x="5989164" y="685586"/>
                </a:cubicBezTo>
                <a:cubicBezTo>
                  <a:pt x="5975570" y="680506"/>
                  <a:pt x="5961260" y="663089"/>
                  <a:pt x="5966269" y="647849"/>
                </a:cubicBezTo>
                <a:close/>
                <a:moveTo>
                  <a:pt x="1296807" y="626849"/>
                </a:moveTo>
                <a:cubicBezTo>
                  <a:pt x="1275207" y="621450"/>
                  <a:pt x="1244606" y="642686"/>
                  <a:pt x="1219405" y="649885"/>
                </a:cubicBezTo>
                <a:cubicBezTo>
                  <a:pt x="1205005" y="653484"/>
                  <a:pt x="1191684" y="653844"/>
                  <a:pt x="1188444" y="665722"/>
                </a:cubicBezTo>
                <a:cubicBezTo>
                  <a:pt x="1201045" y="686959"/>
                  <a:pt x="1226245" y="661403"/>
                  <a:pt x="1244606" y="664283"/>
                </a:cubicBezTo>
                <a:cubicBezTo>
                  <a:pt x="1253966" y="666082"/>
                  <a:pt x="1259366" y="679040"/>
                  <a:pt x="1268727" y="680480"/>
                </a:cubicBezTo>
                <a:cubicBezTo>
                  <a:pt x="1275207" y="681560"/>
                  <a:pt x="1311568" y="677600"/>
                  <a:pt x="1314088" y="676520"/>
                </a:cubicBezTo>
                <a:cubicBezTo>
                  <a:pt x="1340729" y="665002"/>
                  <a:pt x="1309048" y="630089"/>
                  <a:pt x="1296807" y="626849"/>
                </a:cubicBezTo>
                <a:close/>
                <a:moveTo>
                  <a:pt x="515945" y="611012"/>
                </a:moveTo>
                <a:cubicBezTo>
                  <a:pt x="515225" y="615691"/>
                  <a:pt x="517745" y="627569"/>
                  <a:pt x="528185" y="625769"/>
                </a:cubicBezTo>
                <a:lnTo>
                  <a:pt x="528159" y="624771"/>
                </a:lnTo>
                <a:lnTo>
                  <a:pt x="518737" y="620245"/>
                </a:lnTo>
                <a:lnTo>
                  <a:pt x="516963" y="611250"/>
                </a:lnTo>
                <a:lnTo>
                  <a:pt x="515945" y="611012"/>
                </a:lnTo>
                <a:close/>
                <a:moveTo>
                  <a:pt x="1128322" y="509509"/>
                </a:moveTo>
                <a:cubicBezTo>
                  <a:pt x="1111762" y="513109"/>
                  <a:pt x="1107802" y="549103"/>
                  <a:pt x="1128322" y="548023"/>
                </a:cubicBezTo>
                <a:cubicBezTo>
                  <a:pt x="1143443" y="547663"/>
                  <a:pt x="1153163" y="503391"/>
                  <a:pt x="1128322" y="509509"/>
                </a:cubicBezTo>
                <a:close/>
                <a:moveTo>
                  <a:pt x="442419" y="499258"/>
                </a:moveTo>
                <a:cubicBezTo>
                  <a:pt x="445054" y="499991"/>
                  <a:pt x="447435" y="501799"/>
                  <a:pt x="449111" y="504974"/>
                </a:cubicBezTo>
                <a:cubicBezTo>
                  <a:pt x="445936" y="513441"/>
                  <a:pt x="438528" y="516969"/>
                  <a:pt x="430414" y="520496"/>
                </a:cubicBezTo>
                <a:cubicBezTo>
                  <a:pt x="427944" y="518732"/>
                  <a:pt x="426181" y="516263"/>
                  <a:pt x="424064" y="513794"/>
                </a:cubicBezTo>
                <a:cubicBezTo>
                  <a:pt x="424329" y="504533"/>
                  <a:pt x="434515" y="497059"/>
                  <a:pt x="442419" y="499258"/>
                </a:cubicBezTo>
                <a:close/>
                <a:moveTo>
                  <a:pt x="2782767" y="472294"/>
                </a:moveTo>
                <a:cubicBezTo>
                  <a:pt x="2793064" y="474629"/>
                  <a:pt x="2801374" y="480019"/>
                  <a:pt x="2802277" y="486847"/>
                </a:cubicBezTo>
                <a:cubicBezTo>
                  <a:pt x="2803361" y="496908"/>
                  <a:pt x="2792522" y="498346"/>
                  <a:pt x="2788909" y="509485"/>
                </a:cubicBezTo>
                <a:cubicBezTo>
                  <a:pt x="2785296" y="519546"/>
                  <a:pt x="2789632" y="531763"/>
                  <a:pt x="2784935" y="538591"/>
                </a:cubicBezTo>
                <a:cubicBezTo>
                  <a:pt x="2780599" y="545059"/>
                  <a:pt x="2769761" y="544340"/>
                  <a:pt x="2761812" y="546855"/>
                </a:cubicBezTo>
                <a:cubicBezTo>
                  <a:pt x="2745193" y="551886"/>
                  <a:pt x="2712316" y="571290"/>
                  <a:pt x="2698947" y="549371"/>
                </a:cubicBezTo>
                <a:cubicBezTo>
                  <a:pt x="2700754" y="537513"/>
                  <a:pt x="2712316" y="534997"/>
                  <a:pt x="2716289" y="525295"/>
                </a:cubicBezTo>
                <a:cubicBezTo>
                  <a:pt x="2716651" y="517749"/>
                  <a:pt x="2708341" y="513437"/>
                  <a:pt x="2709786" y="505532"/>
                </a:cubicBezTo>
                <a:cubicBezTo>
                  <a:pt x="2711231" y="495112"/>
                  <a:pt x="2718818" y="498705"/>
                  <a:pt x="2729657" y="494752"/>
                </a:cubicBezTo>
                <a:cubicBezTo>
                  <a:pt x="2737606" y="491518"/>
                  <a:pt x="2741219" y="482175"/>
                  <a:pt x="2751335" y="476067"/>
                </a:cubicBezTo>
                <a:cubicBezTo>
                  <a:pt x="2760187" y="470677"/>
                  <a:pt x="2772471" y="469958"/>
                  <a:pt x="2782767" y="472294"/>
                </a:cubicBezTo>
                <a:close/>
                <a:moveTo>
                  <a:pt x="5146135" y="470863"/>
                </a:moveTo>
                <a:cubicBezTo>
                  <a:pt x="5131013" y="473383"/>
                  <a:pt x="5141815" y="489583"/>
                  <a:pt x="5140735" y="498943"/>
                </a:cubicBezTo>
                <a:cubicBezTo>
                  <a:pt x="5139294" y="512262"/>
                  <a:pt x="5125253" y="521622"/>
                  <a:pt x="5125973" y="534941"/>
                </a:cubicBezTo>
                <a:cubicBezTo>
                  <a:pt x="5120932" y="541061"/>
                  <a:pt x="5112291" y="543581"/>
                  <a:pt x="5111211" y="553661"/>
                </a:cubicBezTo>
                <a:cubicBezTo>
                  <a:pt x="5120212" y="559780"/>
                  <a:pt x="5123812" y="549341"/>
                  <a:pt x="5130293" y="543221"/>
                </a:cubicBezTo>
                <a:cubicBezTo>
                  <a:pt x="5140375" y="533501"/>
                  <a:pt x="5155857" y="527742"/>
                  <a:pt x="5159457" y="516222"/>
                </a:cubicBezTo>
                <a:cubicBezTo>
                  <a:pt x="5164858" y="499303"/>
                  <a:pt x="5156577" y="482023"/>
                  <a:pt x="5146135" y="470863"/>
                </a:cubicBezTo>
                <a:close/>
                <a:moveTo>
                  <a:pt x="484305" y="426600"/>
                </a:moveTo>
                <a:lnTo>
                  <a:pt x="483589" y="426634"/>
                </a:lnTo>
                <a:cubicBezTo>
                  <a:pt x="482014" y="427084"/>
                  <a:pt x="481024" y="428163"/>
                  <a:pt x="481384" y="430683"/>
                </a:cubicBezTo>
                <a:cubicBezTo>
                  <a:pt x="483184" y="434282"/>
                  <a:pt x="488224" y="435002"/>
                  <a:pt x="490744" y="431763"/>
                </a:cubicBezTo>
                <a:lnTo>
                  <a:pt x="490664" y="431461"/>
                </a:lnTo>
                <a:lnTo>
                  <a:pt x="481977" y="430538"/>
                </a:lnTo>
                <a:lnTo>
                  <a:pt x="484305" y="426600"/>
                </a:lnTo>
                <a:close/>
                <a:moveTo>
                  <a:pt x="2858300" y="386634"/>
                </a:moveTo>
                <a:cubicBezTo>
                  <a:pt x="2861181" y="385912"/>
                  <a:pt x="2863342" y="386634"/>
                  <a:pt x="2864782" y="388080"/>
                </a:cubicBezTo>
                <a:cubicBezTo>
                  <a:pt x="2864782" y="396028"/>
                  <a:pt x="2857580" y="397835"/>
                  <a:pt x="2856859" y="405422"/>
                </a:cubicBezTo>
                <a:cubicBezTo>
                  <a:pt x="2858660" y="417344"/>
                  <a:pt x="2879908" y="409757"/>
                  <a:pt x="2882428" y="421319"/>
                </a:cubicBezTo>
                <a:cubicBezTo>
                  <a:pt x="2880268" y="433964"/>
                  <a:pt x="2868744" y="436132"/>
                  <a:pt x="2868744" y="445525"/>
                </a:cubicBezTo>
                <a:cubicBezTo>
                  <a:pt x="2868744" y="453474"/>
                  <a:pt x="2885309" y="468648"/>
                  <a:pt x="2893232" y="479125"/>
                </a:cubicBezTo>
                <a:cubicBezTo>
                  <a:pt x="2898994" y="486713"/>
                  <a:pt x="2909078" y="492494"/>
                  <a:pt x="2914480" y="500803"/>
                </a:cubicBezTo>
                <a:cubicBezTo>
                  <a:pt x="2919161" y="507668"/>
                  <a:pt x="2920242" y="515978"/>
                  <a:pt x="2923843" y="519229"/>
                </a:cubicBezTo>
                <a:cubicBezTo>
                  <a:pt x="2930685" y="526094"/>
                  <a:pt x="2946891" y="527178"/>
                  <a:pt x="2947972" y="536933"/>
                </a:cubicBezTo>
                <a:cubicBezTo>
                  <a:pt x="2949412" y="549578"/>
                  <a:pt x="2932126" y="554636"/>
                  <a:pt x="2934287" y="569088"/>
                </a:cubicBezTo>
                <a:cubicBezTo>
                  <a:pt x="2915920" y="583178"/>
                  <a:pt x="2885309" y="575952"/>
                  <a:pt x="2855779" y="579927"/>
                </a:cubicBezTo>
                <a:cubicBezTo>
                  <a:pt x="2842094" y="581372"/>
                  <a:pt x="2826969" y="595101"/>
                  <a:pt x="2812564" y="583901"/>
                </a:cubicBezTo>
                <a:cubicBezTo>
                  <a:pt x="2809683" y="574507"/>
                  <a:pt x="2824808" y="573785"/>
                  <a:pt x="2826249" y="564752"/>
                </a:cubicBezTo>
                <a:cubicBezTo>
                  <a:pt x="2825168" y="557165"/>
                  <a:pt x="2815085" y="558249"/>
                  <a:pt x="2812564" y="551746"/>
                </a:cubicBezTo>
                <a:cubicBezTo>
                  <a:pt x="2816885" y="541268"/>
                  <a:pt x="2828769" y="539100"/>
                  <a:pt x="2827329" y="523204"/>
                </a:cubicBezTo>
                <a:cubicBezTo>
                  <a:pt x="2834892" y="515255"/>
                  <a:pt x="2849297" y="518145"/>
                  <a:pt x="2851457" y="507307"/>
                </a:cubicBezTo>
                <a:cubicBezTo>
                  <a:pt x="2853258" y="499719"/>
                  <a:pt x="2847136" y="489964"/>
                  <a:pt x="2839573" y="485990"/>
                </a:cubicBezTo>
                <a:cubicBezTo>
                  <a:pt x="2835252" y="483461"/>
                  <a:pt x="2828409" y="484545"/>
                  <a:pt x="2823368" y="481655"/>
                </a:cubicBezTo>
                <a:cubicBezTo>
                  <a:pt x="2810403" y="474429"/>
                  <a:pt x="2805721" y="459616"/>
                  <a:pt x="2798159" y="456364"/>
                </a:cubicBezTo>
                <a:cubicBezTo>
                  <a:pt x="2799239" y="441551"/>
                  <a:pt x="2794197" y="431074"/>
                  <a:pt x="2798159" y="421319"/>
                </a:cubicBezTo>
                <a:cubicBezTo>
                  <a:pt x="2800319" y="415538"/>
                  <a:pt x="2817966" y="399280"/>
                  <a:pt x="2827329" y="396028"/>
                </a:cubicBezTo>
                <a:cubicBezTo>
                  <a:pt x="2839213" y="391693"/>
                  <a:pt x="2851457" y="395667"/>
                  <a:pt x="2858300" y="386634"/>
                </a:cubicBezTo>
                <a:close/>
                <a:moveTo>
                  <a:pt x="994759" y="310104"/>
                </a:moveTo>
                <a:cubicBezTo>
                  <a:pt x="985038" y="309744"/>
                  <a:pt x="980359" y="318742"/>
                  <a:pt x="970638" y="323781"/>
                </a:cubicBezTo>
                <a:cubicBezTo>
                  <a:pt x="959118" y="329540"/>
                  <a:pt x="943638" y="330980"/>
                  <a:pt x="942557" y="341058"/>
                </a:cubicBezTo>
                <a:cubicBezTo>
                  <a:pt x="963078" y="345018"/>
                  <a:pt x="981798" y="336019"/>
                  <a:pt x="994759" y="331700"/>
                </a:cubicBezTo>
                <a:cubicBezTo>
                  <a:pt x="1002319" y="328821"/>
                  <a:pt x="1012759" y="330260"/>
                  <a:pt x="1014919" y="321982"/>
                </a:cubicBezTo>
                <a:cubicBezTo>
                  <a:pt x="1008439" y="317303"/>
                  <a:pt x="1002319" y="310464"/>
                  <a:pt x="994759" y="310104"/>
                </a:cubicBezTo>
                <a:close/>
                <a:moveTo>
                  <a:pt x="1606337" y="296596"/>
                </a:moveTo>
                <a:cubicBezTo>
                  <a:pt x="1611393" y="297607"/>
                  <a:pt x="1615562" y="300090"/>
                  <a:pt x="1615562" y="303768"/>
                </a:cubicBezTo>
                <a:cubicBezTo>
                  <a:pt x="1615918" y="311125"/>
                  <a:pt x="1589304" y="323631"/>
                  <a:pt x="1586465" y="308918"/>
                </a:cubicBezTo>
                <a:cubicBezTo>
                  <a:pt x="1586111" y="306343"/>
                  <a:pt x="1586465" y="301561"/>
                  <a:pt x="1591788" y="298251"/>
                </a:cubicBezTo>
                <a:cubicBezTo>
                  <a:pt x="1595336" y="296044"/>
                  <a:pt x="1601280" y="295584"/>
                  <a:pt x="1606337" y="296596"/>
                </a:cubicBezTo>
                <a:close/>
                <a:moveTo>
                  <a:pt x="3369258" y="236288"/>
                </a:moveTo>
                <a:cubicBezTo>
                  <a:pt x="3358052" y="236873"/>
                  <a:pt x="3346981" y="240292"/>
                  <a:pt x="3341580" y="246232"/>
                </a:cubicBezTo>
                <a:cubicBezTo>
                  <a:pt x="3337619" y="250552"/>
                  <a:pt x="3337619" y="259192"/>
                  <a:pt x="3331858" y="267471"/>
                </a:cubicBezTo>
                <a:cubicBezTo>
                  <a:pt x="3319977" y="285831"/>
                  <a:pt x="3281092" y="287991"/>
                  <a:pt x="3269210" y="310310"/>
                </a:cubicBezTo>
                <a:cubicBezTo>
                  <a:pt x="3266330" y="315350"/>
                  <a:pt x="3262009" y="329029"/>
                  <a:pt x="3263809" y="337309"/>
                </a:cubicBezTo>
                <a:cubicBezTo>
                  <a:pt x="3267050" y="349908"/>
                  <a:pt x="3295134" y="353148"/>
                  <a:pt x="3295854" y="366468"/>
                </a:cubicBezTo>
                <a:cubicBezTo>
                  <a:pt x="3297654" y="389147"/>
                  <a:pt x="3261649" y="386267"/>
                  <a:pt x="3257329" y="405346"/>
                </a:cubicBezTo>
                <a:cubicBezTo>
                  <a:pt x="3255168" y="413986"/>
                  <a:pt x="3261649" y="425505"/>
                  <a:pt x="3259849" y="433425"/>
                </a:cubicBezTo>
                <a:cubicBezTo>
                  <a:pt x="3257329" y="447464"/>
                  <a:pt x="3243647" y="443505"/>
                  <a:pt x="3226365" y="451064"/>
                </a:cubicBezTo>
                <a:cubicBezTo>
                  <a:pt x="3217723" y="454664"/>
                  <a:pt x="3209082" y="468344"/>
                  <a:pt x="3199721" y="469424"/>
                </a:cubicBezTo>
                <a:cubicBezTo>
                  <a:pt x="3190720" y="470143"/>
                  <a:pt x="3185679" y="464384"/>
                  <a:pt x="3179558" y="465464"/>
                </a:cubicBezTo>
                <a:cubicBezTo>
                  <a:pt x="3170917" y="467264"/>
                  <a:pt x="3173798" y="478063"/>
                  <a:pt x="3160836" y="480223"/>
                </a:cubicBezTo>
                <a:cubicBezTo>
                  <a:pt x="3150755" y="482023"/>
                  <a:pt x="3132752" y="470863"/>
                  <a:pt x="3131312" y="484183"/>
                </a:cubicBezTo>
                <a:cubicBezTo>
                  <a:pt x="3130592" y="492823"/>
                  <a:pt x="3147514" y="497143"/>
                  <a:pt x="3158316" y="496063"/>
                </a:cubicBezTo>
                <a:cubicBezTo>
                  <a:pt x="3166597" y="495343"/>
                  <a:pt x="3172718" y="489583"/>
                  <a:pt x="3180999" y="489583"/>
                </a:cubicBezTo>
                <a:cubicBezTo>
                  <a:pt x="3196841" y="489223"/>
                  <a:pt x="3207282" y="501103"/>
                  <a:pt x="3217003" y="501823"/>
                </a:cubicBezTo>
                <a:cubicBezTo>
                  <a:pt x="3228525" y="502003"/>
                  <a:pt x="3239866" y="496693"/>
                  <a:pt x="3251343" y="491608"/>
                </a:cubicBezTo>
                <a:lnTo>
                  <a:pt x="3266849" y="485582"/>
                </a:lnTo>
                <a:lnTo>
                  <a:pt x="3268698" y="484864"/>
                </a:lnTo>
                <a:cubicBezTo>
                  <a:pt x="3274543" y="483148"/>
                  <a:pt x="3280462" y="482203"/>
                  <a:pt x="3286492" y="482743"/>
                </a:cubicBezTo>
                <a:cubicBezTo>
                  <a:pt x="3297294" y="483823"/>
                  <a:pt x="3303775" y="491743"/>
                  <a:pt x="3312056" y="491023"/>
                </a:cubicBezTo>
                <a:cubicBezTo>
                  <a:pt x="3324657" y="489583"/>
                  <a:pt x="3335819" y="474823"/>
                  <a:pt x="3345540" y="469424"/>
                </a:cubicBezTo>
                <a:cubicBezTo>
                  <a:pt x="3341580" y="446744"/>
                  <a:pt x="3345900" y="417226"/>
                  <a:pt x="3366783" y="415786"/>
                </a:cubicBezTo>
                <a:cubicBezTo>
                  <a:pt x="3381185" y="415066"/>
                  <a:pt x="3402788" y="440625"/>
                  <a:pt x="3405668" y="415786"/>
                </a:cubicBezTo>
                <a:cubicBezTo>
                  <a:pt x="3406748" y="405346"/>
                  <a:pt x="3394147" y="395626"/>
                  <a:pt x="3385505" y="395986"/>
                </a:cubicBezTo>
                <a:cubicBezTo>
                  <a:pt x="3377944" y="395986"/>
                  <a:pt x="3367863" y="411106"/>
                  <a:pt x="3361382" y="398506"/>
                </a:cubicBezTo>
                <a:cubicBezTo>
                  <a:pt x="3361382" y="386267"/>
                  <a:pt x="3375064" y="389507"/>
                  <a:pt x="3382625" y="386627"/>
                </a:cubicBezTo>
                <a:cubicBezTo>
                  <a:pt x="3388386" y="384467"/>
                  <a:pt x="3392706" y="378347"/>
                  <a:pt x="3398827" y="375827"/>
                </a:cubicBezTo>
                <a:cubicBezTo>
                  <a:pt x="3430871" y="364668"/>
                  <a:pt x="3474437" y="386627"/>
                  <a:pt x="3486679" y="359628"/>
                </a:cubicBezTo>
                <a:cubicBezTo>
                  <a:pt x="3458955" y="335869"/>
                  <a:pt x="3411069" y="368627"/>
                  <a:pt x="3378664" y="366468"/>
                </a:cubicBezTo>
                <a:cubicBezTo>
                  <a:pt x="3365343" y="365748"/>
                  <a:pt x="3346980" y="355668"/>
                  <a:pt x="3342660" y="342348"/>
                </a:cubicBezTo>
                <a:cubicBezTo>
                  <a:pt x="3341580" y="338389"/>
                  <a:pt x="3342300" y="332989"/>
                  <a:pt x="3341580" y="325069"/>
                </a:cubicBezTo>
                <a:cubicBezTo>
                  <a:pt x="3340139" y="316789"/>
                  <a:pt x="3335819" y="307430"/>
                  <a:pt x="3336179" y="302390"/>
                </a:cubicBezTo>
                <a:cubicBezTo>
                  <a:pt x="3337259" y="278271"/>
                  <a:pt x="3397747" y="273591"/>
                  <a:pt x="3397747" y="243352"/>
                </a:cubicBezTo>
                <a:cubicBezTo>
                  <a:pt x="3391806" y="237953"/>
                  <a:pt x="3380465" y="235703"/>
                  <a:pt x="3369258" y="236288"/>
                </a:cubicBezTo>
                <a:close/>
                <a:moveTo>
                  <a:pt x="1905225" y="214001"/>
                </a:moveTo>
                <a:cubicBezTo>
                  <a:pt x="1899104" y="210041"/>
                  <a:pt x="1890824" y="215440"/>
                  <a:pt x="1895865" y="221919"/>
                </a:cubicBezTo>
                <a:cubicBezTo>
                  <a:pt x="1902345" y="222639"/>
                  <a:pt x="1905945" y="220839"/>
                  <a:pt x="1905225" y="214001"/>
                </a:cubicBezTo>
                <a:close/>
                <a:moveTo>
                  <a:pt x="981933" y="213596"/>
                </a:moveTo>
                <a:cubicBezTo>
                  <a:pt x="968028" y="214720"/>
                  <a:pt x="951917" y="219760"/>
                  <a:pt x="940037" y="220839"/>
                </a:cubicBezTo>
                <a:cubicBezTo>
                  <a:pt x="934997" y="229118"/>
                  <a:pt x="928157" y="235597"/>
                  <a:pt x="926357" y="247115"/>
                </a:cubicBezTo>
                <a:cubicBezTo>
                  <a:pt x="944717" y="251794"/>
                  <a:pt x="967398" y="238836"/>
                  <a:pt x="987919" y="235237"/>
                </a:cubicBezTo>
                <a:cubicBezTo>
                  <a:pt x="996559" y="233797"/>
                  <a:pt x="1005199" y="237756"/>
                  <a:pt x="1010599" y="229838"/>
                </a:cubicBezTo>
                <a:cubicBezTo>
                  <a:pt x="1007539" y="215260"/>
                  <a:pt x="995839" y="212471"/>
                  <a:pt x="981933" y="213596"/>
                </a:cubicBezTo>
                <a:close/>
                <a:moveTo>
                  <a:pt x="1827986" y="178875"/>
                </a:moveTo>
                <a:cubicBezTo>
                  <a:pt x="1832265" y="179388"/>
                  <a:pt x="1836052" y="181263"/>
                  <a:pt x="1838471" y="185014"/>
                </a:cubicBezTo>
                <a:cubicBezTo>
                  <a:pt x="1841339" y="197158"/>
                  <a:pt x="1803341" y="212517"/>
                  <a:pt x="1799757" y="197158"/>
                </a:cubicBezTo>
                <a:cubicBezTo>
                  <a:pt x="1797875" y="188050"/>
                  <a:pt x="1815148" y="177334"/>
                  <a:pt x="1827986" y="178875"/>
                </a:cubicBezTo>
                <a:close/>
                <a:moveTo>
                  <a:pt x="1159283" y="163519"/>
                </a:moveTo>
                <a:cubicBezTo>
                  <a:pt x="1152353" y="164149"/>
                  <a:pt x="1146683" y="170448"/>
                  <a:pt x="1145603" y="184486"/>
                </a:cubicBezTo>
                <a:cubicBezTo>
                  <a:pt x="1170804" y="204642"/>
                  <a:pt x="1208245" y="175127"/>
                  <a:pt x="1234166" y="193844"/>
                </a:cubicBezTo>
                <a:cubicBezTo>
                  <a:pt x="1238485" y="190965"/>
                  <a:pt x="1245326" y="187365"/>
                  <a:pt x="1242086" y="180526"/>
                </a:cubicBezTo>
                <a:cubicBezTo>
                  <a:pt x="1227325" y="173688"/>
                  <a:pt x="1202485" y="178727"/>
                  <a:pt x="1180524" y="176567"/>
                </a:cubicBezTo>
                <a:cubicBezTo>
                  <a:pt x="1174404" y="167929"/>
                  <a:pt x="1166213" y="162890"/>
                  <a:pt x="1159283" y="163519"/>
                </a:cubicBezTo>
                <a:close/>
                <a:moveTo>
                  <a:pt x="3814639" y="155707"/>
                </a:moveTo>
                <a:cubicBezTo>
                  <a:pt x="3820546" y="156121"/>
                  <a:pt x="3826317" y="160175"/>
                  <a:pt x="3823752" y="167177"/>
                </a:cubicBezTo>
                <a:cubicBezTo>
                  <a:pt x="3819356" y="171230"/>
                  <a:pt x="3807633" y="170862"/>
                  <a:pt x="3804702" y="166071"/>
                </a:cubicBezTo>
                <a:cubicBezTo>
                  <a:pt x="3802687" y="158517"/>
                  <a:pt x="3808732" y="155292"/>
                  <a:pt x="3814639" y="155707"/>
                </a:cubicBezTo>
                <a:close/>
                <a:moveTo>
                  <a:pt x="4215774" y="124557"/>
                </a:moveTo>
                <a:cubicBezTo>
                  <a:pt x="4215414" y="125997"/>
                  <a:pt x="4215774" y="128517"/>
                  <a:pt x="4213974" y="128517"/>
                </a:cubicBezTo>
                <a:cubicBezTo>
                  <a:pt x="4212533" y="157676"/>
                  <a:pt x="4255019" y="165235"/>
                  <a:pt x="4254299" y="188634"/>
                </a:cubicBezTo>
                <a:cubicBezTo>
                  <a:pt x="4253939" y="201234"/>
                  <a:pt x="4240977" y="202674"/>
                  <a:pt x="4244938" y="216713"/>
                </a:cubicBezTo>
                <a:cubicBezTo>
                  <a:pt x="4276262" y="224273"/>
                  <a:pt x="4291024" y="188634"/>
                  <a:pt x="4270501" y="168475"/>
                </a:cubicBezTo>
                <a:cubicBezTo>
                  <a:pt x="4265460" y="163795"/>
                  <a:pt x="4248898" y="162355"/>
                  <a:pt x="4242417" y="151196"/>
                </a:cubicBezTo>
                <a:cubicBezTo>
                  <a:pt x="4234136" y="138236"/>
                  <a:pt x="4235216" y="120957"/>
                  <a:pt x="4215774" y="124557"/>
                </a:cubicBezTo>
                <a:close/>
                <a:moveTo>
                  <a:pt x="1734220" y="90902"/>
                </a:moveTo>
                <a:lnTo>
                  <a:pt x="1734220" y="90954"/>
                </a:lnTo>
                <a:lnTo>
                  <a:pt x="1741340" y="90954"/>
                </a:lnTo>
                <a:lnTo>
                  <a:pt x="1741278" y="91076"/>
                </a:lnTo>
                <a:lnTo>
                  <a:pt x="1739073" y="95459"/>
                </a:lnTo>
                <a:lnTo>
                  <a:pt x="1739665" y="95356"/>
                </a:lnTo>
                <a:cubicBezTo>
                  <a:pt x="1740790" y="94231"/>
                  <a:pt x="1741420" y="92522"/>
                  <a:pt x="1742140" y="90902"/>
                </a:cubicBezTo>
                <a:cubicBezTo>
                  <a:pt x="1740340" y="89102"/>
                  <a:pt x="1735660" y="89102"/>
                  <a:pt x="1734220" y="90902"/>
                </a:cubicBezTo>
                <a:close/>
                <a:moveTo>
                  <a:pt x="1157843" y="53828"/>
                </a:moveTo>
                <a:cubicBezTo>
                  <a:pt x="1176564" y="50949"/>
                  <a:pt x="1197084" y="57788"/>
                  <a:pt x="1219405" y="60307"/>
                </a:cubicBezTo>
                <a:cubicBezTo>
                  <a:pt x="1232365" y="61747"/>
                  <a:pt x="1245326" y="59227"/>
                  <a:pt x="1252886" y="61387"/>
                </a:cubicBezTo>
                <a:cubicBezTo>
                  <a:pt x="1265846" y="65346"/>
                  <a:pt x="1272686" y="78664"/>
                  <a:pt x="1283487" y="81544"/>
                </a:cubicBezTo>
                <a:cubicBezTo>
                  <a:pt x="1288167" y="82983"/>
                  <a:pt x="1295727" y="82983"/>
                  <a:pt x="1302207" y="84423"/>
                </a:cubicBezTo>
                <a:cubicBezTo>
                  <a:pt x="1314088" y="86943"/>
                  <a:pt x="1324888" y="93421"/>
                  <a:pt x="1337129" y="84423"/>
                </a:cubicBezTo>
                <a:cubicBezTo>
                  <a:pt x="1346489" y="85863"/>
                  <a:pt x="1347569" y="95941"/>
                  <a:pt x="1356929" y="97741"/>
                </a:cubicBezTo>
                <a:cubicBezTo>
                  <a:pt x="1365929" y="93062"/>
                  <a:pt x="1372769" y="80824"/>
                  <a:pt x="1386450" y="77584"/>
                </a:cubicBezTo>
                <a:cubicBezTo>
                  <a:pt x="1392570" y="76144"/>
                  <a:pt x="1398690" y="78664"/>
                  <a:pt x="1405170" y="77584"/>
                </a:cubicBezTo>
                <a:cubicBezTo>
                  <a:pt x="1415971" y="75785"/>
                  <a:pt x="1430371" y="61027"/>
                  <a:pt x="1437211" y="75065"/>
                </a:cubicBezTo>
                <a:cubicBezTo>
                  <a:pt x="1434691" y="84423"/>
                  <a:pt x="1419931" y="85863"/>
                  <a:pt x="1412011" y="93781"/>
                </a:cubicBezTo>
                <a:cubicBezTo>
                  <a:pt x="1404810" y="100260"/>
                  <a:pt x="1393650" y="116098"/>
                  <a:pt x="1394370" y="122936"/>
                </a:cubicBezTo>
                <a:cubicBezTo>
                  <a:pt x="1396170" y="135894"/>
                  <a:pt x="1414891" y="130855"/>
                  <a:pt x="1415971" y="147052"/>
                </a:cubicBezTo>
                <a:cubicBezTo>
                  <a:pt x="1413091" y="156411"/>
                  <a:pt x="1402290" y="152451"/>
                  <a:pt x="1392930" y="156411"/>
                </a:cubicBezTo>
                <a:lnTo>
                  <a:pt x="1383823" y="163516"/>
                </a:lnTo>
                <a:lnTo>
                  <a:pt x="1383300" y="163924"/>
                </a:lnTo>
                <a:cubicBezTo>
                  <a:pt x="1380420" y="166669"/>
                  <a:pt x="1377449" y="169188"/>
                  <a:pt x="1373129" y="170088"/>
                </a:cubicBezTo>
                <a:lnTo>
                  <a:pt x="1355330" y="169290"/>
                </a:lnTo>
                <a:lnTo>
                  <a:pt x="1339018" y="168558"/>
                </a:lnTo>
                <a:cubicBezTo>
                  <a:pt x="1328308" y="166489"/>
                  <a:pt x="1318048" y="163969"/>
                  <a:pt x="1307608" y="164329"/>
                </a:cubicBezTo>
                <a:cubicBezTo>
                  <a:pt x="1307067" y="169008"/>
                  <a:pt x="1309678" y="172698"/>
                  <a:pt x="1313098" y="175532"/>
                </a:cubicBezTo>
                <a:lnTo>
                  <a:pt x="1316031" y="177254"/>
                </a:lnTo>
                <a:lnTo>
                  <a:pt x="1323448" y="181606"/>
                </a:lnTo>
                <a:cubicBezTo>
                  <a:pt x="1342889" y="192044"/>
                  <a:pt x="1358369" y="190605"/>
                  <a:pt x="1385010" y="189885"/>
                </a:cubicBezTo>
                <a:cubicBezTo>
                  <a:pt x="1398690" y="189525"/>
                  <a:pt x="1414531" y="193844"/>
                  <a:pt x="1426411" y="185565"/>
                </a:cubicBezTo>
                <a:cubicBezTo>
                  <a:pt x="1433971" y="180886"/>
                  <a:pt x="1433612" y="169728"/>
                  <a:pt x="1439731" y="163249"/>
                </a:cubicBezTo>
                <a:cubicBezTo>
                  <a:pt x="1447292" y="155691"/>
                  <a:pt x="1464932" y="148132"/>
                  <a:pt x="1476092" y="149932"/>
                </a:cubicBezTo>
                <a:cubicBezTo>
                  <a:pt x="1482212" y="151011"/>
                  <a:pt x="1490493" y="158210"/>
                  <a:pt x="1490853" y="163249"/>
                </a:cubicBezTo>
                <a:cubicBezTo>
                  <a:pt x="1490853" y="175127"/>
                  <a:pt x="1473572" y="171528"/>
                  <a:pt x="1473572" y="184486"/>
                </a:cubicBezTo>
                <a:cubicBezTo>
                  <a:pt x="1484733" y="191324"/>
                  <a:pt x="1514613" y="177287"/>
                  <a:pt x="1516054" y="166129"/>
                </a:cubicBezTo>
                <a:cubicBezTo>
                  <a:pt x="1517134" y="157490"/>
                  <a:pt x="1506333" y="152811"/>
                  <a:pt x="1506694" y="144533"/>
                </a:cubicBezTo>
                <a:lnTo>
                  <a:pt x="1511562" y="137629"/>
                </a:lnTo>
                <a:lnTo>
                  <a:pt x="1516593" y="130495"/>
                </a:lnTo>
                <a:cubicBezTo>
                  <a:pt x="1521184" y="126986"/>
                  <a:pt x="1525414" y="123476"/>
                  <a:pt x="1524334" y="116457"/>
                </a:cubicBezTo>
                <a:cubicBezTo>
                  <a:pt x="1514973" y="108899"/>
                  <a:pt x="1505253" y="117897"/>
                  <a:pt x="1495893" y="116457"/>
                </a:cubicBezTo>
                <a:cubicBezTo>
                  <a:pt x="1482933" y="114298"/>
                  <a:pt x="1471052" y="98461"/>
                  <a:pt x="1465292" y="88382"/>
                </a:cubicBezTo>
                <a:cubicBezTo>
                  <a:pt x="1471052" y="81184"/>
                  <a:pt x="1483292" y="85863"/>
                  <a:pt x="1491933" y="86943"/>
                </a:cubicBezTo>
                <a:cubicBezTo>
                  <a:pt x="1501653" y="73265"/>
                  <a:pt x="1520014" y="68226"/>
                  <a:pt x="1545575" y="65346"/>
                </a:cubicBezTo>
                <a:cubicBezTo>
                  <a:pt x="1554575" y="64626"/>
                  <a:pt x="1566455" y="61027"/>
                  <a:pt x="1570775" y="69306"/>
                </a:cubicBezTo>
                <a:cubicBezTo>
                  <a:pt x="1572935" y="82263"/>
                  <a:pt x="1552415" y="89822"/>
                  <a:pt x="1556375" y="104580"/>
                </a:cubicBezTo>
                <a:cubicBezTo>
                  <a:pt x="1574375" y="108899"/>
                  <a:pt x="1580136" y="84423"/>
                  <a:pt x="1594896" y="75065"/>
                </a:cubicBezTo>
                <a:cubicBezTo>
                  <a:pt x="1601376" y="70745"/>
                  <a:pt x="1610736" y="67866"/>
                  <a:pt x="1620456" y="64267"/>
                </a:cubicBezTo>
                <a:cubicBezTo>
                  <a:pt x="1628737" y="61027"/>
                  <a:pt x="1637737" y="53468"/>
                  <a:pt x="1644577" y="53828"/>
                </a:cubicBezTo>
                <a:cubicBezTo>
                  <a:pt x="1651777" y="53828"/>
                  <a:pt x="1653218" y="59947"/>
                  <a:pt x="1660418" y="62827"/>
                </a:cubicBezTo>
                <a:cubicBezTo>
                  <a:pt x="1667258" y="65706"/>
                  <a:pt x="1675898" y="61027"/>
                  <a:pt x="1677698" y="69306"/>
                </a:cubicBezTo>
                <a:cubicBezTo>
                  <a:pt x="1662578" y="96301"/>
                  <a:pt x="1604616" y="80824"/>
                  <a:pt x="1589855" y="108539"/>
                </a:cubicBezTo>
                <a:lnTo>
                  <a:pt x="1588742" y="121988"/>
                </a:lnTo>
                <a:lnTo>
                  <a:pt x="1587696" y="134634"/>
                </a:lnTo>
                <a:cubicBezTo>
                  <a:pt x="1586345" y="142823"/>
                  <a:pt x="1585895" y="150292"/>
                  <a:pt x="1590936" y="156411"/>
                </a:cubicBezTo>
                <a:cubicBezTo>
                  <a:pt x="1598496" y="165409"/>
                  <a:pt x="1615056" y="159290"/>
                  <a:pt x="1619017" y="168288"/>
                </a:cubicBezTo>
                <a:cubicBezTo>
                  <a:pt x="1624056" y="180886"/>
                  <a:pt x="1602816" y="180886"/>
                  <a:pt x="1608216" y="195284"/>
                </a:cubicBezTo>
                <a:cubicBezTo>
                  <a:pt x="1622617" y="203562"/>
                  <a:pt x="1639537" y="187365"/>
                  <a:pt x="1652497" y="180526"/>
                </a:cubicBezTo>
                <a:cubicBezTo>
                  <a:pt x="1666538" y="173688"/>
                  <a:pt x="1684178" y="165049"/>
                  <a:pt x="1685978" y="148492"/>
                </a:cubicBezTo>
                <a:cubicBezTo>
                  <a:pt x="1678779" y="134814"/>
                  <a:pt x="1652497" y="145252"/>
                  <a:pt x="1648538" y="130855"/>
                </a:cubicBezTo>
                <a:cubicBezTo>
                  <a:pt x="1647457" y="127076"/>
                  <a:pt x="1649437" y="120777"/>
                  <a:pt x="1652002" y="115063"/>
                </a:cubicBezTo>
                <a:lnTo>
                  <a:pt x="1655785" y="108402"/>
                </a:lnTo>
                <a:lnTo>
                  <a:pt x="1658978" y="102780"/>
                </a:lnTo>
                <a:cubicBezTo>
                  <a:pt x="1673018" y="87303"/>
                  <a:pt x="1721980" y="64986"/>
                  <a:pt x="1756900" y="68226"/>
                </a:cubicBezTo>
                <a:cubicBezTo>
                  <a:pt x="1763380" y="68946"/>
                  <a:pt x="1770221" y="72905"/>
                  <a:pt x="1776701" y="73625"/>
                </a:cubicBezTo>
                <a:cubicBezTo>
                  <a:pt x="1800101" y="76144"/>
                  <a:pt x="1827103" y="63547"/>
                  <a:pt x="1844743" y="73625"/>
                </a:cubicBezTo>
                <a:cubicBezTo>
                  <a:pt x="1859504" y="64986"/>
                  <a:pt x="1876784" y="74705"/>
                  <a:pt x="1897304" y="72185"/>
                </a:cubicBezTo>
                <a:cubicBezTo>
                  <a:pt x="1912785" y="81184"/>
                  <a:pt x="1908465" y="100980"/>
                  <a:pt x="1931865" y="109619"/>
                </a:cubicBezTo>
                <a:cubicBezTo>
                  <a:pt x="1938346" y="112138"/>
                  <a:pt x="1946266" y="110339"/>
                  <a:pt x="1954546" y="112498"/>
                </a:cubicBezTo>
                <a:cubicBezTo>
                  <a:pt x="1960666" y="113938"/>
                  <a:pt x="1967506" y="121137"/>
                  <a:pt x="1974707" y="124376"/>
                </a:cubicBezTo>
                <a:cubicBezTo>
                  <a:pt x="1984787" y="129055"/>
                  <a:pt x="1992707" y="127975"/>
                  <a:pt x="1994867" y="135174"/>
                </a:cubicBezTo>
                <a:cubicBezTo>
                  <a:pt x="1997028" y="142013"/>
                  <a:pt x="1987307" y="146692"/>
                  <a:pt x="1988027" y="153891"/>
                </a:cubicBezTo>
                <a:cubicBezTo>
                  <a:pt x="1993787" y="158570"/>
                  <a:pt x="1989107" y="165769"/>
                  <a:pt x="1991987" y="172608"/>
                </a:cubicBezTo>
                <a:cubicBezTo>
                  <a:pt x="1997747" y="184846"/>
                  <a:pt x="2012508" y="184126"/>
                  <a:pt x="2026908" y="189885"/>
                </a:cubicBezTo>
                <a:cubicBezTo>
                  <a:pt x="2036988" y="193844"/>
                  <a:pt x="2058589" y="206802"/>
                  <a:pt x="2057509" y="216520"/>
                </a:cubicBezTo>
                <a:cubicBezTo>
                  <a:pt x="2057149" y="223359"/>
                  <a:pt x="2037348" y="234877"/>
                  <a:pt x="2030869" y="238116"/>
                </a:cubicBezTo>
                <a:cubicBezTo>
                  <a:pt x="2026548" y="240276"/>
                  <a:pt x="2003867" y="251074"/>
                  <a:pt x="1996307" y="249994"/>
                </a:cubicBezTo>
                <a:cubicBezTo>
                  <a:pt x="1983347" y="248195"/>
                  <a:pt x="1978667" y="222639"/>
                  <a:pt x="1961386" y="223359"/>
                </a:cubicBezTo>
                <a:cubicBezTo>
                  <a:pt x="1953826" y="223719"/>
                  <a:pt x="1946986" y="228038"/>
                  <a:pt x="1946626" y="238116"/>
                </a:cubicBezTo>
                <a:cubicBezTo>
                  <a:pt x="1946266" y="255393"/>
                  <a:pt x="1966426" y="256113"/>
                  <a:pt x="1966787" y="271591"/>
                </a:cubicBezTo>
                <a:cubicBezTo>
                  <a:pt x="1967147" y="289587"/>
                  <a:pt x="1956706" y="290667"/>
                  <a:pt x="1941226" y="302185"/>
                </a:cubicBezTo>
                <a:cubicBezTo>
                  <a:pt x="1930066" y="297506"/>
                  <a:pt x="1920705" y="291387"/>
                  <a:pt x="1906305" y="290307"/>
                </a:cubicBezTo>
                <a:cubicBezTo>
                  <a:pt x="1898025" y="300386"/>
                  <a:pt x="1920705" y="303985"/>
                  <a:pt x="1913145" y="316943"/>
                </a:cubicBezTo>
                <a:cubicBezTo>
                  <a:pt x="1891545" y="321622"/>
                  <a:pt x="1875344" y="310824"/>
                  <a:pt x="1855543" y="304705"/>
                </a:cubicBezTo>
                <a:cubicBezTo>
                  <a:pt x="1849423" y="302905"/>
                  <a:pt x="1840783" y="303625"/>
                  <a:pt x="1835742" y="300745"/>
                </a:cubicBezTo>
                <a:cubicBezTo>
                  <a:pt x="1828182" y="296426"/>
                  <a:pt x="1826022" y="283468"/>
                  <a:pt x="1819542" y="276630"/>
                </a:cubicBezTo>
                <a:cubicBezTo>
                  <a:pt x="1812342" y="269071"/>
                  <a:pt x="1797941" y="257913"/>
                  <a:pt x="1786062" y="257913"/>
                </a:cubicBezTo>
                <a:cubicBezTo>
                  <a:pt x="1769501" y="257913"/>
                  <a:pt x="1745740" y="278789"/>
                  <a:pt x="1732780" y="259353"/>
                </a:cubicBezTo>
                <a:cubicBezTo>
                  <a:pt x="1741780" y="228758"/>
                  <a:pt x="1784621" y="251434"/>
                  <a:pt x="1813062" y="240636"/>
                </a:cubicBezTo>
                <a:cubicBezTo>
                  <a:pt x="1823502" y="236677"/>
                  <a:pt x="1827103" y="225519"/>
                  <a:pt x="1835742" y="220839"/>
                </a:cubicBezTo>
                <a:cubicBezTo>
                  <a:pt x="1853023" y="210761"/>
                  <a:pt x="1881104" y="209681"/>
                  <a:pt x="1878224" y="189885"/>
                </a:cubicBezTo>
                <a:cubicBezTo>
                  <a:pt x="1877144" y="180166"/>
                  <a:pt x="1863463" y="180166"/>
                  <a:pt x="1855543" y="175127"/>
                </a:cubicBezTo>
                <a:cubicBezTo>
                  <a:pt x="1845463" y="168288"/>
                  <a:pt x="1837183" y="144533"/>
                  <a:pt x="1822422" y="143093"/>
                </a:cubicBezTo>
                <a:cubicBezTo>
                  <a:pt x="1814862" y="142373"/>
                  <a:pt x="1809102" y="148852"/>
                  <a:pt x="1800822" y="149932"/>
                </a:cubicBezTo>
                <a:cubicBezTo>
                  <a:pt x="1783541" y="151371"/>
                  <a:pt x="1764461" y="142733"/>
                  <a:pt x="1748620" y="149932"/>
                </a:cubicBezTo>
                <a:cubicBezTo>
                  <a:pt x="1741420" y="153891"/>
                  <a:pt x="1746460" y="160730"/>
                  <a:pt x="1740700" y="168288"/>
                </a:cubicBezTo>
                <a:cubicBezTo>
                  <a:pt x="1736020" y="175127"/>
                  <a:pt x="1724859" y="176567"/>
                  <a:pt x="1720539" y="183406"/>
                </a:cubicBezTo>
                <a:cubicBezTo>
                  <a:pt x="1715500" y="190605"/>
                  <a:pt x="1716579" y="199963"/>
                  <a:pt x="1710099" y="206082"/>
                </a:cubicBezTo>
                <a:cubicBezTo>
                  <a:pt x="1698939" y="215440"/>
                  <a:pt x="1675898" y="217240"/>
                  <a:pt x="1661858" y="221919"/>
                </a:cubicBezTo>
                <a:cubicBezTo>
                  <a:pt x="1655738" y="224079"/>
                  <a:pt x="1647817" y="231637"/>
                  <a:pt x="1641697" y="231637"/>
                </a:cubicBezTo>
                <a:cubicBezTo>
                  <a:pt x="1630897" y="231278"/>
                  <a:pt x="1626217" y="216520"/>
                  <a:pt x="1613616" y="221919"/>
                </a:cubicBezTo>
                <a:cubicBezTo>
                  <a:pt x="1612536" y="236317"/>
                  <a:pt x="1628737" y="242076"/>
                  <a:pt x="1639177" y="248914"/>
                </a:cubicBezTo>
                <a:cubicBezTo>
                  <a:pt x="1650337" y="255753"/>
                  <a:pt x="1661858" y="262952"/>
                  <a:pt x="1665818" y="275550"/>
                </a:cubicBezTo>
                <a:cubicBezTo>
                  <a:pt x="1655017" y="298586"/>
                  <a:pt x="1637737" y="274110"/>
                  <a:pt x="1620456" y="274110"/>
                </a:cubicBezTo>
                <a:cubicBezTo>
                  <a:pt x="1601376" y="273750"/>
                  <a:pt x="1573655" y="310104"/>
                  <a:pt x="1557455" y="280589"/>
                </a:cubicBezTo>
                <a:cubicBezTo>
                  <a:pt x="1561775" y="265112"/>
                  <a:pt x="1578695" y="262592"/>
                  <a:pt x="1583015" y="247115"/>
                </a:cubicBezTo>
                <a:cubicBezTo>
                  <a:pt x="1564295" y="250714"/>
                  <a:pt x="1547735" y="266551"/>
                  <a:pt x="1525414" y="271591"/>
                </a:cubicBezTo>
                <a:cubicBezTo>
                  <a:pt x="1516054" y="273390"/>
                  <a:pt x="1507054" y="273030"/>
                  <a:pt x="1498773" y="275550"/>
                </a:cubicBezTo>
                <a:cubicBezTo>
                  <a:pt x="1482933" y="280229"/>
                  <a:pt x="1471412" y="291747"/>
                  <a:pt x="1454492" y="298226"/>
                </a:cubicBezTo>
                <a:cubicBezTo>
                  <a:pt x="1448012" y="300745"/>
                  <a:pt x="1440091" y="300026"/>
                  <a:pt x="1433251" y="302185"/>
                </a:cubicBezTo>
                <a:cubicBezTo>
                  <a:pt x="1417051" y="307584"/>
                  <a:pt x="1397610" y="317303"/>
                  <a:pt x="1381050" y="326301"/>
                </a:cubicBezTo>
                <a:cubicBezTo>
                  <a:pt x="1364129" y="335299"/>
                  <a:pt x="1345049" y="345018"/>
                  <a:pt x="1334248" y="354376"/>
                </a:cubicBezTo>
                <a:cubicBezTo>
                  <a:pt x="1328489" y="359415"/>
                  <a:pt x="1313728" y="377052"/>
                  <a:pt x="1314088" y="382451"/>
                </a:cubicBezTo>
                <a:cubicBezTo>
                  <a:pt x="1314808" y="390370"/>
                  <a:pt x="1329928" y="392889"/>
                  <a:pt x="1330288" y="401168"/>
                </a:cubicBezTo>
                <a:cubicBezTo>
                  <a:pt x="1329928" y="406207"/>
                  <a:pt x="1321648" y="416645"/>
                  <a:pt x="1327408" y="423844"/>
                </a:cubicBezTo>
                <a:cubicBezTo>
                  <a:pt x="1333168" y="430323"/>
                  <a:pt x="1343969" y="425284"/>
                  <a:pt x="1355849" y="426364"/>
                </a:cubicBezTo>
                <a:cubicBezTo>
                  <a:pt x="1376370" y="429243"/>
                  <a:pt x="1389330" y="445800"/>
                  <a:pt x="1405170" y="454799"/>
                </a:cubicBezTo>
                <a:cubicBezTo>
                  <a:pt x="1417051" y="460918"/>
                  <a:pt x="1434691" y="468836"/>
                  <a:pt x="1447651" y="470636"/>
                </a:cubicBezTo>
                <a:cubicBezTo>
                  <a:pt x="1466372" y="472796"/>
                  <a:pt x="1486893" y="465237"/>
                  <a:pt x="1489413" y="479994"/>
                </a:cubicBezTo>
                <a:cubicBezTo>
                  <a:pt x="1491933" y="494032"/>
                  <a:pt x="1472132" y="499071"/>
                  <a:pt x="1470692" y="508070"/>
                </a:cubicBezTo>
                <a:cubicBezTo>
                  <a:pt x="1480772" y="521027"/>
                  <a:pt x="1463852" y="527506"/>
                  <a:pt x="1463852" y="538664"/>
                </a:cubicBezTo>
                <a:cubicBezTo>
                  <a:pt x="1463852" y="548023"/>
                  <a:pt x="1475372" y="562060"/>
                  <a:pt x="1485453" y="562780"/>
                </a:cubicBezTo>
                <a:cubicBezTo>
                  <a:pt x="1498773" y="563860"/>
                  <a:pt x="1518573" y="549463"/>
                  <a:pt x="1524334" y="536145"/>
                </a:cubicBezTo>
                <a:cubicBezTo>
                  <a:pt x="1530814" y="519948"/>
                  <a:pt x="1527934" y="498351"/>
                  <a:pt x="1540174" y="486833"/>
                </a:cubicBezTo>
                <a:cubicBezTo>
                  <a:pt x="1602456" y="488273"/>
                  <a:pt x="1655378" y="458398"/>
                  <a:pt x="1651417" y="394329"/>
                </a:cubicBezTo>
                <a:cubicBezTo>
                  <a:pt x="1650697" y="388210"/>
                  <a:pt x="1647097" y="379932"/>
                  <a:pt x="1648538" y="373093"/>
                </a:cubicBezTo>
                <a:cubicBezTo>
                  <a:pt x="1650337" y="362655"/>
                  <a:pt x="1668338" y="354016"/>
                  <a:pt x="1665818" y="341058"/>
                </a:cubicBezTo>
                <a:cubicBezTo>
                  <a:pt x="1683458" y="335659"/>
                  <a:pt x="1682738" y="307584"/>
                  <a:pt x="1700379" y="303625"/>
                </a:cubicBezTo>
                <a:cubicBezTo>
                  <a:pt x="1715859" y="300026"/>
                  <a:pt x="1732780" y="314423"/>
                  <a:pt x="1752940" y="312983"/>
                </a:cubicBezTo>
                <a:cubicBezTo>
                  <a:pt x="1759420" y="312263"/>
                  <a:pt x="1767701" y="306504"/>
                  <a:pt x="1774181" y="307584"/>
                </a:cubicBezTo>
                <a:cubicBezTo>
                  <a:pt x="1787141" y="309384"/>
                  <a:pt x="1795062" y="325581"/>
                  <a:pt x="1804782" y="332780"/>
                </a:cubicBezTo>
                <a:cubicBezTo>
                  <a:pt x="1813782" y="339619"/>
                  <a:pt x="1822783" y="337459"/>
                  <a:pt x="1824943" y="346098"/>
                </a:cubicBezTo>
                <a:cubicBezTo>
                  <a:pt x="1822422" y="361215"/>
                  <a:pt x="1811622" y="361575"/>
                  <a:pt x="1813062" y="375612"/>
                </a:cubicBezTo>
                <a:cubicBezTo>
                  <a:pt x="1813782" y="387850"/>
                  <a:pt x="1826382" y="397209"/>
                  <a:pt x="1832863" y="398289"/>
                </a:cubicBezTo>
                <a:cubicBezTo>
                  <a:pt x="1842943" y="400448"/>
                  <a:pt x="1856623" y="395049"/>
                  <a:pt x="1866344" y="390370"/>
                </a:cubicBezTo>
                <a:cubicBezTo>
                  <a:pt x="1884344" y="382091"/>
                  <a:pt x="1899824" y="356536"/>
                  <a:pt x="1914585" y="359415"/>
                </a:cubicBezTo>
                <a:cubicBezTo>
                  <a:pt x="1926465" y="362295"/>
                  <a:pt x="1935465" y="399728"/>
                  <a:pt x="1937266" y="413046"/>
                </a:cubicBezTo>
                <a:cubicBezTo>
                  <a:pt x="1939066" y="427803"/>
                  <a:pt x="1935105" y="438602"/>
                  <a:pt x="1935825" y="451919"/>
                </a:cubicBezTo>
                <a:cubicBezTo>
                  <a:pt x="1937625" y="474595"/>
                  <a:pt x="1966066" y="472436"/>
                  <a:pt x="1980107" y="483954"/>
                </a:cubicBezTo>
                <a:cubicBezTo>
                  <a:pt x="1984427" y="487553"/>
                  <a:pt x="1985867" y="496912"/>
                  <a:pt x="1989467" y="501591"/>
                </a:cubicBezTo>
                <a:cubicBezTo>
                  <a:pt x="1996307" y="510589"/>
                  <a:pt x="2004227" y="510589"/>
                  <a:pt x="2005307" y="519948"/>
                </a:cubicBezTo>
                <a:cubicBezTo>
                  <a:pt x="2007828" y="543344"/>
                  <a:pt x="1984427" y="545143"/>
                  <a:pt x="1986947" y="571059"/>
                </a:cubicBezTo>
                <a:cubicBezTo>
                  <a:pt x="1981907" y="580777"/>
                  <a:pt x="1969666" y="580417"/>
                  <a:pt x="1970746" y="593735"/>
                </a:cubicBezTo>
                <a:cubicBezTo>
                  <a:pt x="1972186" y="614611"/>
                  <a:pt x="2002427" y="598414"/>
                  <a:pt x="2010707" y="614971"/>
                </a:cubicBezTo>
                <a:cubicBezTo>
                  <a:pt x="2015388" y="623610"/>
                  <a:pt x="2009988" y="630448"/>
                  <a:pt x="2006747" y="643046"/>
                </a:cubicBezTo>
                <a:cubicBezTo>
                  <a:pt x="2017188" y="655284"/>
                  <a:pt x="2017188" y="675081"/>
                  <a:pt x="1998828" y="675081"/>
                </a:cubicBezTo>
                <a:cubicBezTo>
                  <a:pt x="1987667" y="675081"/>
                  <a:pt x="1984787" y="663203"/>
                  <a:pt x="1973267" y="660323"/>
                </a:cubicBezTo>
                <a:cubicBezTo>
                  <a:pt x="1967147" y="658884"/>
                  <a:pt x="1958506" y="659243"/>
                  <a:pt x="1950586" y="657804"/>
                </a:cubicBezTo>
                <a:cubicBezTo>
                  <a:pt x="1943746" y="656364"/>
                  <a:pt x="1935465" y="654564"/>
                  <a:pt x="1929345" y="653844"/>
                </a:cubicBezTo>
                <a:cubicBezTo>
                  <a:pt x="1912785" y="651685"/>
                  <a:pt x="1894784" y="656364"/>
                  <a:pt x="1885064" y="647006"/>
                </a:cubicBezTo>
                <a:cubicBezTo>
                  <a:pt x="1900904" y="625769"/>
                  <a:pt x="1922145" y="605253"/>
                  <a:pt x="1942666" y="586896"/>
                </a:cubicBezTo>
                <a:cubicBezTo>
                  <a:pt x="1948786" y="581497"/>
                  <a:pt x="1961746" y="577898"/>
                  <a:pt x="1958506" y="567099"/>
                </a:cubicBezTo>
                <a:cubicBezTo>
                  <a:pt x="1947346" y="556661"/>
                  <a:pt x="1933305" y="567459"/>
                  <a:pt x="1922505" y="573578"/>
                </a:cubicBezTo>
                <a:cubicBezTo>
                  <a:pt x="1911345" y="579697"/>
                  <a:pt x="1897664" y="589056"/>
                  <a:pt x="1885064" y="590855"/>
                </a:cubicBezTo>
                <a:cubicBezTo>
                  <a:pt x="1863103" y="594095"/>
                  <a:pt x="1833582" y="584376"/>
                  <a:pt x="1815582" y="596254"/>
                </a:cubicBezTo>
                <a:cubicBezTo>
                  <a:pt x="1813062" y="606333"/>
                  <a:pt x="1836463" y="602373"/>
                  <a:pt x="1832863" y="617851"/>
                </a:cubicBezTo>
                <a:cubicBezTo>
                  <a:pt x="1824222" y="619290"/>
                  <a:pt x="1815582" y="619650"/>
                  <a:pt x="1809102" y="613531"/>
                </a:cubicBezTo>
                <a:cubicBezTo>
                  <a:pt x="1802622" y="608132"/>
                  <a:pt x="1806222" y="599854"/>
                  <a:pt x="1802262" y="596254"/>
                </a:cubicBezTo>
                <a:cubicBezTo>
                  <a:pt x="1795422" y="590495"/>
                  <a:pt x="1769501" y="589056"/>
                  <a:pt x="1757980" y="590855"/>
                </a:cubicBezTo>
                <a:cubicBezTo>
                  <a:pt x="1743940" y="593015"/>
                  <a:pt x="1731700" y="601653"/>
                  <a:pt x="1730259" y="613531"/>
                </a:cubicBezTo>
                <a:cubicBezTo>
                  <a:pt x="1746820" y="621450"/>
                  <a:pt x="1774901" y="605253"/>
                  <a:pt x="1781021" y="625769"/>
                </a:cubicBezTo>
                <a:cubicBezTo>
                  <a:pt x="1771661" y="642326"/>
                  <a:pt x="1749701" y="651685"/>
                  <a:pt x="1752940" y="673641"/>
                </a:cubicBezTo>
                <a:cubicBezTo>
                  <a:pt x="1753660" y="682279"/>
                  <a:pt x="1764101" y="694157"/>
                  <a:pt x="1771661" y="695237"/>
                </a:cubicBezTo>
                <a:cubicBezTo>
                  <a:pt x="1778861" y="696317"/>
                  <a:pt x="1782821" y="689118"/>
                  <a:pt x="1790021" y="689838"/>
                </a:cubicBezTo>
                <a:cubicBezTo>
                  <a:pt x="1797582" y="690558"/>
                  <a:pt x="1796141" y="699197"/>
                  <a:pt x="1804782" y="697757"/>
                </a:cubicBezTo>
                <a:cubicBezTo>
                  <a:pt x="1818102" y="692358"/>
                  <a:pt x="1824943" y="674361"/>
                  <a:pt x="1839703" y="675081"/>
                </a:cubicBezTo>
                <a:cubicBezTo>
                  <a:pt x="1857344" y="696317"/>
                  <a:pt x="1823862" y="707115"/>
                  <a:pt x="1804782" y="713954"/>
                </a:cubicBezTo>
                <a:cubicBezTo>
                  <a:pt x="1783541" y="721513"/>
                  <a:pt x="1755820" y="725832"/>
                  <a:pt x="1739260" y="732671"/>
                </a:cubicBezTo>
                <a:cubicBezTo>
                  <a:pt x="1730620" y="736270"/>
                  <a:pt x="1698579" y="767585"/>
                  <a:pt x="1693898" y="743109"/>
                </a:cubicBezTo>
                <a:cubicBezTo>
                  <a:pt x="1690658" y="725832"/>
                  <a:pt x="1710099" y="730871"/>
                  <a:pt x="1714059" y="716474"/>
                </a:cubicBezTo>
                <a:cubicBezTo>
                  <a:pt x="1693179" y="712514"/>
                  <a:pt x="1674098" y="725472"/>
                  <a:pt x="1655378" y="732671"/>
                </a:cubicBezTo>
                <a:cubicBezTo>
                  <a:pt x="1628377" y="742749"/>
                  <a:pt x="1582655" y="749228"/>
                  <a:pt x="1576175" y="779463"/>
                </a:cubicBezTo>
                <a:cubicBezTo>
                  <a:pt x="1575095" y="785582"/>
                  <a:pt x="1579055" y="796740"/>
                  <a:pt x="1575095" y="800699"/>
                </a:cubicBezTo>
                <a:cubicBezTo>
                  <a:pt x="1571855" y="804298"/>
                  <a:pt x="1552415" y="804658"/>
                  <a:pt x="1544134" y="807538"/>
                </a:cubicBezTo>
                <a:cubicBezTo>
                  <a:pt x="1531534" y="811857"/>
                  <a:pt x="1520014" y="821215"/>
                  <a:pt x="1512093" y="823735"/>
                </a:cubicBezTo>
                <a:cubicBezTo>
                  <a:pt x="1505973" y="825175"/>
                  <a:pt x="1497333" y="824455"/>
                  <a:pt x="1493373" y="826254"/>
                </a:cubicBezTo>
                <a:cubicBezTo>
                  <a:pt x="1482933" y="830214"/>
                  <a:pt x="1478973" y="844611"/>
                  <a:pt x="1466732" y="854330"/>
                </a:cubicBezTo>
                <a:cubicBezTo>
                  <a:pt x="1461692" y="858289"/>
                  <a:pt x="1450532" y="860808"/>
                  <a:pt x="1446571" y="865128"/>
                </a:cubicBezTo>
                <a:cubicBezTo>
                  <a:pt x="1439731" y="871607"/>
                  <a:pt x="1438651" y="889243"/>
                  <a:pt x="1426411" y="891763"/>
                </a:cubicBezTo>
                <a:cubicBezTo>
                  <a:pt x="1418491" y="892123"/>
                  <a:pt x="1412731" y="886004"/>
                  <a:pt x="1405170" y="890323"/>
                </a:cubicBezTo>
                <a:cubicBezTo>
                  <a:pt x="1404090" y="907240"/>
                  <a:pt x="1410930" y="930636"/>
                  <a:pt x="1403731" y="947913"/>
                </a:cubicBezTo>
                <a:cubicBezTo>
                  <a:pt x="1387890" y="960871"/>
                  <a:pt x="1370609" y="969869"/>
                  <a:pt x="1350449" y="981387"/>
                </a:cubicBezTo>
                <a:cubicBezTo>
                  <a:pt x="1339288" y="987506"/>
                  <a:pt x="1329208" y="989306"/>
                  <a:pt x="1315528" y="995785"/>
                </a:cubicBezTo>
                <a:cubicBezTo>
                  <a:pt x="1305807" y="1000824"/>
                  <a:pt x="1297167" y="1012342"/>
                  <a:pt x="1286007" y="1018821"/>
                </a:cubicBezTo>
                <a:cubicBezTo>
                  <a:pt x="1260446" y="1033938"/>
                  <a:pt x="1229846" y="1051575"/>
                  <a:pt x="1230205" y="1089369"/>
                </a:cubicBezTo>
                <a:cubicBezTo>
                  <a:pt x="1230205" y="1097647"/>
                  <a:pt x="1234166" y="1106646"/>
                  <a:pt x="1235246" y="1116364"/>
                </a:cubicBezTo>
                <a:cubicBezTo>
                  <a:pt x="1235965" y="1121763"/>
                  <a:pt x="1234885" y="1127522"/>
                  <a:pt x="1235246" y="1133641"/>
                </a:cubicBezTo>
                <a:cubicBezTo>
                  <a:pt x="1236686" y="1147679"/>
                  <a:pt x="1247126" y="1165316"/>
                  <a:pt x="1235246" y="1175034"/>
                </a:cubicBezTo>
                <a:cubicBezTo>
                  <a:pt x="1217245" y="1167835"/>
                  <a:pt x="1194564" y="1165316"/>
                  <a:pt x="1181964" y="1152358"/>
                </a:cubicBezTo>
                <a:cubicBezTo>
                  <a:pt x="1178364" y="1139400"/>
                  <a:pt x="1188805" y="1128242"/>
                  <a:pt x="1187364" y="1116364"/>
                </a:cubicBezTo>
                <a:cubicBezTo>
                  <a:pt x="1185924" y="1106646"/>
                  <a:pt x="1172244" y="1089369"/>
                  <a:pt x="1164684" y="1088289"/>
                </a:cubicBezTo>
                <a:cubicBezTo>
                  <a:pt x="1156403" y="1086849"/>
                  <a:pt x="1148843" y="1095848"/>
                  <a:pt x="1140563" y="1094768"/>
                </a:cubicBezTo>
                <a:cubicBezTo>
                  <a:pt x="1130482" y="1094048"/>
                  <a:pt x="1121122" y="1080370"/>
                  <a:pt x="1108162" y="1078571"/>
                </a:cubicBezTo>
                <a:cubicBezTo>
                  <a:pt x="1089441" y="1076771"/>
                  <a:pt x="1075761" y="1083250"/>
                  <a:pt x="1054880" y="1080370"/>
                </a:cubicBezTo>
                <a:cubicBezTo>
                  <a:pt x="1034720" y="1091168"/>
                  <a:pt x="1028600" y="1110245"/>
                  <a:pt x="1004119" y="1108445"/>
                </a:cubicBezTo>
                <a:cubicBezTo>
                  <a:pt x="995479" y="1107726"/>
                  <a:pt x="987199" y="1100887"/>
                  <a:pt x="977478" y="1098727"/>
                </a:cubicBezTo>
                <a:cubicBezTo>
                  <a:pt x="966318" y="1096567"/>
                  <a:pt x="949757" y="1092608"/>
                  <a:pt x="938597" y="1093688"/>
                </a:cubicBezTo>
                <a:cubicBezTo>
                  <a:pt x="915916" y="1095128"/>
                  <a:pt x="899356" y="1111325"/>
                  <a:pt x="879556" y="1121763"/>
                </a:cubicBezTo>
                <a:cubicBezTo>
                  <a:pt x="862275" y="1130402"/>
                  <a:pt x="838154" y="1141560"/>
                  <a:pt x="833114" y="1160276"/>
                </a:cubicBezTo>
                <a:cubicBezTo>
                  <a:pt x="830234" y="1170355"/>
                  <a:pt x="832394" y="1184392"/>
                  <a:pt x="828794" y="1193751"/>
                </a:cubicBezTo>
                <a:cubicBezTo>
                  <a:pt x="826634" y="1199870"/>
                  <a:pt x="821234" y="1205269"/>
                  <a:pt x="818354" y="1211028"/>
                </a:cubicBezTo>
                <a:cubicBezTo>
                  <a:pt x="803233" y="1238743"/>
                  <a:pt x="790633" y="1274737"/>
                  <a:pt x="802153" y="1313970"/>
                </a:cubicBezTo>
                <a:cubicBezTo>
                  <a:pt x="803953" y="1320089"/>
                  <a:pt x="818714" y="1352843"/>
                  <a:pt x="824834" y="1359322"/>
                </a:cubicBezTo>
                <a:cubicBezTo>
                  <a:pt x="831674" y="1366881"/>
                  <a:pt x="852195" y="1378039"/>
                  <a:pt x="863715" y="1378399"/>
                </a:cubicBezTo>
                <a:cubicBezTo>
                  <a:pt x="873435" y="1378399"/>
                  <a:pt x="884956" y="1373359"/>
                  <a:pt x="894316" y="1371560"/>
                </a:cubicBezTo>
                <a:cubicBezTo>
                  <a:pt x="905116" y="1369760"/>
                  <a:pt x="919157" y="1369400"/>
                  <a:pt x="929237" y="1366161"/>
                </a:cubicBezTo>
                <a:cubicBezTo>
                  <a:pt x="958038" y="1356802"/>
                  <a:pt x="952277" y="1317929"/>
                  <a:pt x="981078" y="1304611"/>
                </a:cubicBezTo>
                <a:cubicBezTo>
                  <a:pt x="994039" y="1299212"/>
                  <a:pt x="1008439" y="1297773"/>
                  <a:pt x="1030760" y="1296693"/>
                </a:cubicBezTo>
                <a:cubicBezTo>
                  <a:pt x="1037960" y="1302812"/>
                  <a:pt x="1041200" y="1313250"/>
                  <a:pt x="1040120" y="1322248"/>
                </a:cubicBezTo>
                <a:cubicBezTo>
                  <a:pt x="1039400" y="1329087"/>
                  <a:pt x="1032920" y="1335206"/>
                  <a:pt x="1029320" y="1344924"/>
                </a:cubicBezTo>
                <a:cubicBezTo>
                  <a:pt x="1026439" y="1353203"/>
                  <a:pt x="1025719" y="1363281"/>
                  <a:pt x="1022840" y="1370120"/>
                </a:cubicBezTo>
                <a:cubicBezTo>
                  <a:pt x="1018879" y="1379478"/>
                  <a:pt x="1009879" y="1385957"/>
                  <a:pt x="1006639" y="1394596"/>
                </a:cubicBezTo>
                <a:cubicBezTo>
                  <a:pt x="1004839" y="1399995"/>
                  <a:pt x="1005919" y="1406474"/>
                  <a:pt x="1004119" y="1411873"/>
                </a:cubicBezTo>
                <a:cubicBezTo>
                  <a:pt x="1001239" y="1420511"/>
                  <a:pt x="989359" y="1426630"/>
                  <a:pt x="994759" y="1435629"/>
                </a:cubicBezTo>
                <a:cubicBezTo>
                  <a:pt x="1023199" y="1447147"/>
                  <a:pt x="1057760" y="1432389"/>
                  <a:pt x="1082961" y="1437068"/>
                </a:cubicBezTo>
                <a:cubicBezTo>
                  <a:pt x="1093401" y="1438868"/>
                  <a:pt x="1115362" y="1451826"/>
                  <a:pt x="1115002" y="1468023"/>
                </a:cubicBezTo>
                <a:cubicBezTo>
                  <a:pt x="1115002" y="1479901"/>
                  <a:pt x="1105642" y="1488179"/>
                  <a:pt x="1104202" y="1501497"/>
                </a:cubicBezTo>
                <a:cubicBezTo>
                  <a:pt x="1102762" y="1518054"/>
                  <a:pt x="1095562" y="1538571"/>
                  <a:pt x="1094842" y="1552248"/>
                </a:cubicBezTo>
                <a:cubicBezTo>
                  <a:pt x="1093761" y="1574205"/>
                  <a:pt x="1127602" y="1612358"/>
                  <a:pt x="1151003" y="1611638"/>
                </a:cubicBezTo>
                <a:cubicBezTo>
                  <a:pt x="1176564" y="1611638"/>
                  <a:pt x="1191324" y="1586802"/>
                  <a:pt x="1221925" y="1600120"/>
                </a:cubicBezTo>
                <a:cubicBezTo>
                  <a:pt x="1232365" y="1604079"/>
                  <a:pt x="1242806" y="1620636"/>
                  <a:pt x="1254326" y="1619917"/>
                </a:cubicBezTo>
                <a:cubicBezTo>
                  <a:pt x="1263326" y="1619197"/>
                  <a:pt x="1277367" y="1603000"/>
                  <a:pt x="1283487" y="1592201"/>
                </a:cubicBezTo>
                <a:cubicBezTo>
                  <a:pt x="1291047" y="1578524"/>
                  <a:pt x="1291407" y="1567006"/>
                  <a:pt x="1305088" y="1560167"/>
                </a:cubicBezTo>
                <a:cubicBezTo>
                  <a:pt x="1319488" y="1552608"/>
                  <a:pt x="1330649" y="1556208"/>
                  <a:pt x="1349009" y="1549369"/>
                </a:cubicBezTo>
                <a:cubicBezTo>
                  <a:pt x="1357289" y="1546489"/>
                  <a:pt x="1364129" y="1541090"/>
                  <a:pt x="1371690" y="1536051"/>
                </a:cubicBezTo>
                <a:cubicBezTo>
                  <a:pt x="1378170" y="1531372"/>
                  <a:pt x="1385010" y="1519854"/>
                  <a:pt x="1392930" y="1527773"/>
                </a:cubicBezTo>
                <a:cubicBezTo>
                  <a:pt x="1403731" y="1538571"/>
                  <a:pt x="1379970" y="1544690"/>
                  <a:pt x="1388970" y="1556208"/>
                </a:cubicBezTo>
                <a:cubicBezTo>
                  <a:pt x="1407690" y="1565926"/>
                  <a:pt x="1417411" y="1537851"/>
                  <a:pt x="1430371" y="1537131"/>
                </a:cubicBezTo>
                <a:cubicBezTo>
                  <a:pt x="1434691" y="1537131"/>
                  <a:pt x="1449812" y="1545769"/>
                  <a:pt x="1457372" y="1550809"/>
                </a:cubicBezTo>
                <a:cubicBezTo>
                  <a:pt x="1467813" y="1557647"/>
                  <a:pt x="1471412" y="1567366"/>
                  <a:pt x="1482933" y="1569525"/>
                </a:cubicBezTo>
                <a:cubicBezTo>
                  <a:pt x="1490133" y="1570965"/>
                  <a:pt x="1501653" y="1566646"/>
                  <a:pt x="1512093" y="1568086"/>
                </a:cubicBezTo>
                <a:cubicBezTo>
                  <a:pt x="1525774" y="1570245"/>
                  <a:pt x="1534054" y="1581763"/>
                  <a:pt x="1544134" y="1581403"/>
                </a:cubicBezTo>
                <a:cubicBezTo>
                  <a:pt x="1556735" y="1581043"/>
                  <a:pt x="1562855" y="1567366"/>
                  <a:pt x="1573655" y="1565566"/>
                </a:cubicBezTo>
                <a:cubicBezTo>
                  <a:pt x="1597056" y="1561247"/>
                  <a:pt x="1606056" y="1568086"/>
                  <a:pt x="1616497" y="1582843"/>
                </a:cubicBezTo>
                <a:cubicBezTo>
                  <a:pt x="1628017" y="1585003"/>
                  <a:pt x="1628377" y="1569525"/>
                  <a:pt x="1639177" y="1574924"/>
                </a:cubicBezTo>
                <a:cubicBezTo>
                  <a:pt x="1633417" y="1586442"/>
                  <a:pt x="1640977" y="1591841"/>
                  <a:pt x="1645657" y="1601560"/>
                </a:cubicBezTo>
                <a:cubicBezTo>
                  <a:pt x="1648898" y="1607319"/>
                  <a:pt x="1648177" y="1611638"/>
                  <a:pt x="1651417" y="1614518"/>
                </a:cubicBezTo>
                <a:cubicBezTo>
                  <a:pt x="1657538" y="1620636"/>
                  <a:pt x="1669778" y="1620636"/>
                  <a:pt x="1679138" y="1626395"/>
                </a:cubicBezTo>
                <a:cubicBezTo>
                  <a:pt x="1689218" y="1632514"/>
                  <a:pt x="1694619" y="1644392"/>
                  <a:pt x="1706139" y="1657350"/>
                </a:cubicBezTo>
                <a:cubicBezTo>
                  <a:pt x="1717660" y="1670668"/>
                  <a:pt x="1737100" y="1684345"/>
                  <a:pt x="1752940" y="1685425"/>
                </a:cubicBezTo>
                <a:cubicBezTo>
                  <a:pt x="1767341" y="1686505"/>
                  <a:pt x="1779221" y="1681466"/>
                  <a:pt x="1791461" y="1682906"/>
                </a:cubicBezTo>
                <a:cubicBezTo>
                  <a:pt x="1819182" y="1686145"/>
                  <a:pt x="1836463" y="1699823"/>
                  <a:pt x="1855543" y="1714940"/>
                </a:cubicBezTo>
                <a:cubicBezTo>
                  <a:pt x="1866344" y="1723219"/>
                  <a:pt x="1876424" y="1728978"/>
                  <a:pt x="1880024" y="1738696"/>
                </a:cubicBezTo>
                <a:cubicBezTo>
                  <a:pt x="1882184" y="1745895"/>
                  <a:pt x="1881104" y="1755253"/>
                  <a:pt x="1883984" y="1762812"/>
                </a:cubicBezTo>
                <a:cubicBezTo>
                  <a:pt x="1889744" y="1779729"/>
                  <a:pt x="1913865" y="1787647"/>
                  <a:pt x="1905225" y="1816442"/>
                </a:cubicBezTo>
                <a:cubicBezTo>
                  <a:pt x="1909185" y="1824721"/>
                  <a:pt x="1918185" y="1827960"/>
                  <a:pt x="1927906" y="1833719"/>
                </a:cubicBezTo>
                <a:cubicBezTo>
                  <a:pt x="1935465" y="1838759"/>
                  <a:pt x="1942306" y="1848477"/>
                  <a:pt x="1950586" y="1849917"/>
                </a:cubicBezTo>
                <a:cubicBezTo>
                  <a:pt x="1956346" y="1850636"/>
                  <a:pt x="1962107" y="1848117"/>
                  <a:pt x="1966787" y="1848477"/>
                </a:cubicBezTo>
                <a:cubicBezTo>
                  <a:pt x="1981907" y="1849557"/>
                  <a:pt x="1992347" y="1855316"/>
                  <a:pt x="2005307" y="1860715"/>
                </a:cubicBezTo>
                <a:cubicBezTo>
                  <a:pt x="2013588" y="1863594"/>
                  <a:pt x="2024028" y="1864674"/>
                  <a:pt x="2029428" y="1868633"/>
                </a:cubicBezTo>
                <a:cubicBezTo>
                  <a:pt x="2036268" y="1872953"/>
                  <a:pt x="2036988" y="1888430"/>
                  <a:pt x="2045629" y="1892389"/>
                </a:cubicBezTo>
                <a:cubicBezTo>
                  <a:pt x="2051029" y="1895269"/>
                  <a:pt x="2063269" y="1891669"/>
                  <a:pt x="2072270" y="1892389"/>
                </a:cubicBezTo>
                <a:cubicBezTo>
                  <a:pt x="2086670" y="1894189"/>
                  <a:pt x="2106110" y="1903187"/>
                  <a:pt x="2119071" y="1903187"/>
                </a:cubicBezTo>
                <a:cubicBezTo>
                  <a:pt x="2126991" y="1903547"/>
                  <a:pt x="2133471" y="1899948"/>
                  <a:pt x="2140311" y="1900668"/>
                </a:cubicBezTo>
                <a:cubicBezTo>
                  <a:pt x="2173432" y="1903187"/>
                  <a:pt x="2191793" y="1942421"/>
                  <a:pt x="2223473" y="1953939"/>
                </a:cubicBezTo>
                <a:cubicBezTo>
                  <a:pt x="2233194" y="1957898"/>
                  <a:pt x="2248675" y="1955378"/>
                  <a:pt x="2255514" y="1957898"/>
                </a:cubicBezTo>
                <a:cubicBezTo>
                  <a:pt x="2267395" y="1963297"/>
                  <a:pt x="2277475" y="1999651"/>
                  <a:pt x="2278196" y="2015488"/>
                </a:cubicBezTo>
                <a:cubicBezTo>
                  <a:pt x="2281075" y="2064079"/>
                  <a:pt x="2243634" y="2079917"/>
                  <a:pt x="2222034" y="2111591"/>
                </a:cubicBezTo>
                <a:cubicBezTo>
                  <a:pt x="2217353" y="2118430"/>
                  <a:pt x="2215193" y="2129228"/>
                  <a:pt x="2208713" y="2138586"/>
                </a:cubicBezTo>
                <a:cubicBezTo>
                  <a:pt x="2195753" y="2157303"/>
                  <a:pt x="2181713" y="2161262"/>
                  <a:pt x="2183153" y="2196176"/>
                </a:cubicBezTo>
                <a:cubicBezTo>
                  <a:pt x="2183513" y="2205535"/>
                  <a:pt x="2188553" y="2214893"/>
                  <a:pt x="2188553" y="2225331"/>
                </a:cubicBezTo>
                <a:cubicBezTo>
                  <a:pt x="2188553" y="2238289"/>
                  <a:pt x="2187472" y="2255206"/>
                  <a:pt x="2184592" y="2266724"/>
                </a:cubicBezTo>
                <a:cubicBezTo>
                  <a:pt x="2182432" y="2275723"/>
                  <a:pt x="2174872" y="2282921"/>
                  <a:pt x="2173792" y="2291200"/>
                </a:cubicBezTo>
                <a:cubicBezTo>
                  <a:pt x="2172712" y="2299118"/>
                  <a:pt x="2176312" y="2305597"/>
                  <a:pt x="2175233" y="2312436"/>
                </a:cubicBezTo>
                <a:cubicBezTo>
                  <a:pt x="2174152" y="2320355"/>
                  <a:pt x="2166232" y="2331153"/>
                  <a:pt x="2160832" y="2341951"/>
                </a:cubicBezTo>
                <a:cubicBezTo>
                  <a:pt x="2148231" y="2364627"/>
                  <a:pt x="2145352" y="2391262"/>
                  <a:pt x="2120511" y="2400621"/>
                </a:cubicBezTo>
                <a:cubicBezTo>
                  <a:pt x="2105750" y="2406020"/>
                  <a:pt x="2085590" y="2403140"/>
                  <a:pt x="2069750" y="2408539"/>
                </a:cubicBezTo>
                <a:cubicBezTo>
                  <a:pt x="2063269" y="2411059"/>
                  <a:pt x="2054989" y="2416818"/>
                  <a:pt x="2046709" y="2420417"/>
                </a:cubicBezTo>
                <a:cubicBezTo>
                  <a:pt x="2023668" y="2431216"/>
                  <a:pt x="1990547" y="2445973"/>
                  <a:pt x="1984067" y="2470089"/>
                </a:cubicBezTo>
                <a:cubicBezTo>
                  <a:pt x="1978307" y="2491325"/>
                  <a:pt x="1991987" y="2508602"/>
                  <a:pt x="1988027" y="2532718"/>
                </a:cubicBezTo>
                <a:cubicBezTo>
                  <a:pt x="1983707" y="2540277"/>
                  <a:pt x="1978307" y="2547475"/>
                  <a:pt x="1972186" y="2555754"/>
                </a:cubicBezTo>
                <a:cubicBezTo>
                  <a:pt x="1966426" y="2563313"/>
                  <a:pt x="1963546" y="2572311"/>
                  <a:pt x="1957426" y="2579870"/>
                </a:cubicBezTo>
                <a:cubicBezTo>
                  <a:pt x="1949506" y="2589588"/>
                  <a:pt x="1936545" y="2594267"/>
                  <a:pt x="1931865" y="2607945"/>
                </a:cubicBezTo>
                <a:cubicBezTo>
                  <a:pt x="1930426" y="2612264"/>
                  <a:pt x="1931505" y="2617663"/>
                  <a:pt x="1929345" y="2625222"/>
                </a:cubicBezTo>
                <a:cubicBezTo>
                  <a:pt x="1928625" y="2627741"/>
                  <a:pt x="1923585" y="2632061"/>
                  <a:pt x="1921425" y="2637100"/>
                </a:cubicBezTo>
                <a:cubicBezTo>
                  <a:pt x="1919265" y="2641779"/>
                  <a:pt x="1919265" y="2648258"/>
                  <a:pt x="1917105" y="2651857"/>
                </a:cubicBezTo>
                <a:cubicBezTo>
                  <a:pt x="1910985" y="2664455"/>
                  <a:pt x="1892984" y="2692170"/>
                  <a:pt x="1880024" y="2696129"/>
                </a:cubicBezTo>
                <a:cubicBezTo>
                  <a:pt x="1851943" y="2704048"/>
                  <a:pt x="1822783" y="2684252"/>
                  <a:pt x="1803702" y="2688211"/>
                </a:cubicBezTo>
                <a:cubicBezTo>
                  <a:pt x="1806222" y="2701169"/>
                  <a:pt x="1815942" y="2700089"/>
                  <a:pt x="1822422" y="2709447"/>
                </a:cubicBezTo>
                <a:cubicBezTo>
                  <a:pt x="1826022" y="2714846"/>
                  <a:pt x="1828182" y="2722405"/>
                  <a:pt x="1832863" y="2728164"/>
                </a:cubicBezTo>
                <a:cubicBezTo>
                  <a:pt x="1838983" y="2735003"/>
                  <a:pt x="1844383" y="2737522"/>
                  <a:pt x="1844743" y="2745441"/>
                </a:cubicBezTo>
                <a:cubicBezTo>
                  <a:pt x="1846543" y="2761998"/>
                  <a:pt x="1833582" y="2778555"/>
                  <a:pt x="1824943" y="2784314"/>
                </a:cubicBezTo>
                <a:cubicBezTo>
                  <a:pt x="1817022" y="2789353"/>
                  <a:pt x="1800461" y="2792233"/>
                  <a:pt x="1786062" y="2795112"/>
                </a:cubicBezTo>
                <a:cubicBezTo>
                  <a:pt x="1776341" y="2796552"/>
                  <a:pt x="1750780" y="2796552"/>
                  <a:pt x="1746100" y="2803031"/>
                </a:cubicBezTo>
                <a:cubicBezTo>
                  <a:pt x="1739260" y="2812389"/>
                  <a:pt x="1749701" y="2835065"/>
                  <a:pt x="1744660" y="2844424"/>
                </a:cubicBezTo>
                <a:cubicBezTo>
                  <a:pt x="1734940" y="2863860"/>
                  <a:pt x="1707939" y="2843704"/>
                  <a:pt x="1693898" y="2849823"/>
                </a:cubicBezTo>
                <a:cubicBezTo>
                  <a:pt x="1692818" y="2859901"/>
                  <a:pt x="1696419" y="2870339"/>
                  <a:pt x="1704699" y="2875018"/>
                </a:cubicBezTo>
                <a:cubicBezTo>
                  <a:pt x="1712980" y="2880058"/>
                  <a:pt x="1725939" y="2873579"/>
                  <a:pt x="1731340" y="2882937"/>
                </a:cubicBezTo>
                <a:cubicBezTo>
                  <a:pt x="1728460" y="2896615"/>
                  <a:pt x="1714059" y="2898054"/>
                  <a:pt x="1711179" y="2911372"/>
                </a:cubicBezTo>
                <a:cubicBezTo>
                  <a:pt x="1711899" y="2923970"/>
                  <a:pt x="1715500" y="2927209"/>
                  <a:pt x="1714059" y="2935488"/>
                </a:cubicBezTo>
                <a:cubicBezTo>
                  <a:pt x="1710459" y="2952405"/>
                  <a:pt x="1683818" y="2951685"/>
                  <a:pt x="1684538" y="2970042"/>
                </a:cubicBezTo>
                <a:cubicBezTo>
                  <a:pt x="1685619" y="2997397"/>
                  <a:pt x="1737100" y="2986239"/>
                  <a:pt x="1738180" y="3012874"/>
                </a:cubicBezTo>
                <a:cubicBezTo>
                  <a:pt x="1738540" y="3029072"/>
                  <a:pt x="1723419" y="3029072"/>
                  <a:pt x="1718019" y="3044909"/>
                </a:cubicBezTo>
                <a:cubicBezTo>
                  <a:pt x="1715140" y="3053187"/>
                  <a:pt x="1719820" y="3055347"/>
                  <a:pt x="1718019" y="3062186"/>
                </a:cubicBezTo>
                <a:cubicBezTo>
                  <a:pt x="1715859" y="3071904"/>
                  <a:pt x="1704699" y="3074424"/>
                  <a:pt x="1704699" y="3085222"/>
                </a:cubicBezTo>
                <a:cubicBezTo>
                  <a:pt x="1704699" y="3097820"/>
                  <a:pt x="1723419" y="3111857"/>
                  <a:pt x="1732780" y="3122655"/>
                </a:cubicBezTo>
                <a:cubicBezTo>
                  <a:pt x="1741780" y="3132734"/>
                  <a:pt x="1753660" y="3147491"/>
                  <a:pt x="1766261" y="3154690"/>
                </a:cubicBezTo>
                <a:cubicBezTo>
                  <a:pt x="1784981" y="3164768"/>
                  <a:pt x="1812702" y="3162608"/>
                  <a:pt x="1820982" y="3181325"/>
                </a:cubicBezTo>
                <a:cubicBezTo>
                  <a:pt x="1818463" y="3192483"/>
                  <a:pt x="1807662" y="3195723"/>
                  <a:pt x="1796861" y="3198602"/>
                </a:cubicBezTo>
                <a:lnTo>
                  <a:pt x="1793981" y="3198602"/>
                </a:lnTo>
                <a:cubicBezTo>
                  <a:pt x="1790382" y="3196443"/>
                  <a:pt x="1777781" y="3196443"/>
                  <a:pt x="1774181" y="3198602"/>
                </a:cubicBezTo>
                <a:lnTo>
                  <a:pt x="1755460" y="3198602"/>
                </a:lnTo>
                <a:cubicBezTo>
                  <a:pt x="1737460" y="3190324"/>
                  <a:pt x="1715859" y="3184925"/>
                  <a:pt x="1693898" y="3177366"/>
                </a:cubicBezTo>
                <a:cubicBezTo>
                  <a:pt x="1685978" y="3174486"/>
                  <a:pt x="1676978" y="3167648"/>
                  <a:pt x="1668698" y="3163688"/>
                </a:cubicBezTo>
                <a:cubicBezTo>
                  <a:pt x="1662218" y="3160809"/>
                  <a:pt x="1655017" y="3159729"/>
                  <a:pt x="1649977" y="3157209"/>
                </a:cubicBezTo>
                <a:cubicBezTo>
                  <a:pt x="1638457" y="3151090"/>
                  <a:pt x="1625137" y="3131654"/>
                  <a:pt x="1613616" y="3123735"/>
                </a:cubicBezTo>
                <a:cubicBezTo>
                  <a:pt x="1606776" y="3119056"/>
                  <a:pt x="1595616" y="3116536"/>
                  <a:pt x="1590936" y="3111857"/>
                </a:cubicBezTo>
                <a:cubicBezTo>
                  <a:pt x="1586616" y="3107178"/>
                  <a:pt x="1584095" y="3097460"/>
                  <a:pt x="1580136" y="3091701"/>
                </a:cubicBezTo>
                <a:cubicBezTo>
                  <a:pt x="1575816" y="3085582"/>
                  <a:pt x="1567895" y="3080903"/>
                  <a:pt x="1562855" y="3074424"/>
                </a:cubicBezTo>
                <a:cubicBezTo>
                  <a:pt x="1552054" y="3059666"/>
                  <a:pt x="1537654" y="3039870"/>
                  <a:pt x="1537654" y="3028712"/>
                </a:cubicBezTo>
                <a:cubicBezTo>
                  <a:pt x="1537654" y="3018274"/>
                  <a:pt x="1547735" y="3010715"/>
                  <a:pt x="1544134" y="3000997"/>
                </a:cubicBezTo>
                <a:cubicBezTo>
                  <a:pt x="1540894" y="2991278"/>
                  <a:pt x="1520374" y="2993438"/>
                  <a:pt x="1517493" y="2981920"/>
                </a:cubicBezTo>
                <a:cubicBezTo>
                  <a:pt x="1515694" y="2975441"/>
                  <a:pt x="1523254" y="2963563"/>
                  <a:pt x="1522894" y="2953845"/>
                </a:cubicBezTo>
                <a:cubicBezTo>
                  <a:pt x="1522534" y="2948446"/>
                  <a:pt x="1512093" y="2940527"/>
                  <a:pt x="1516054" y="2932608"/>
                </a:cubicBezTo>
                <a:cubicBezTo>
                  <a:pt x="1520734" y="2923250"/>
                  <a:pt x="1530094" y="2933328"/>
                  <a:pt x="1537654" y="2928649"/>
                </a:cubicBezTo>
                <a:cubicBezTo>
                  <a:pt x="1531894" y="2909212"/>
                  <a:pt x="1538014" y="2878258"/>
                  <a:pt x="1518573" y="2872499"/>
                </a:cubicBezTo>
                <a:cubicBezTo>
                  <a:pt x="1508854" y="2880777"/>
                  <a:pt x="1528654" y="2899494"/>
                  <a:pt x="1512093" y="2904533"/>
                </a:cubicBezTo>
                <a:cubicBezTo>
                  <a:pt x="1495893" y="2897335"/>
                  <a:pt x="1499493" y="2876098"/>
                  <a:pt x="1495893" y="2860621"/>
                </a:cubicBezTo>
                <a:cubicBezTo>
                  <a:pt x="1493733" y="2850183"/>
                  <a:pt x="1488693" y="2840824"/>
                  <a:pt x="1487973" y="2829666"/>
                </a:cubicBezTo>
                <a:cubicBezTo>
                  <a:pt x="1487973" y="2823907"/>
                  <a:pt x="1490493" y="2817068"/>
                  <a:pt x="1489413" y="2810950"/>
                </a:cubicBezTo>
                <a:cubicBezTo>
                  <a:pt x="1486533" y="2792953"/>
                  <a:pt x="1466372" y="2778195"/>
                  <a:pt x="1465292" y="2760198"/>
                </a:cubicBezTo>
                <a:cubicBezTo>
                  <a:pt x="1464932" y="2751560"/>
                  <a:pt x="1470692" y="2744001"/>
                  <a:pt x="1472132" y="2734643"/>
                </a:cubicBezTo>
                <a:cubicBezTo>
                  <a:pt x="1472852" y="2728524"/>
                  <a:pt x="1471052" y="2721325"/>
                  <a:pt x="1472132" y="2714486"/>
                </a:cubicBezTo>
                <a:cubicBezTo>
                  <a:pt x="1473212" y="2706208"/>
                  <a:pt x="1477892" y="2698289"/>
                  <a:pt x="1478612" y="2690730"/>
                </a:cubicBezTo>
                <a:cubicBezTo>
                  <a:pt x="1480052" y="2675973"/>
                  <a:pt x="1478612" y="2650777"/>
                  <a:pt x="1476092" y="2638540"/>
                </a:cubicBezTo>
                <a:cubicBezTo>
                  <a:pt x="1472493" y="2623062"/>
                  <a:pt x="1460252" y="2610104"/>
                  <a:pt x="1458452" y="2593187"/>
                </a:cubicBezTo>
                <a:cubicBezTo>
                  <a:pt x="1458092" y="2587068"/>
                  <a:pt x="1460612" y="2576630"/>
                  <a:pt x="1459892" y="2569072"/>
                </a:cubicBezTo>
                <a:cubicBezTo>
                  <a:pt x="1459172" y="2561873"/>
                  <a:pt x="1455212" y="2554674"/>
                  <a:pt x="1454492" y="2546396"/>
                </a:cubicBezTo>
                <a:cubicBezTo>
                  <a:pt x="1454132" y="2538477"/>
                  <a:pt x="1456652" y="2531278"/>
                  <a:pt x="1457372" y="2522280"/>
                </a:cubicBezTo>
                <a:cubicBezTo>
                  <a:pt x="1458452" y="2505363"/>
                  <a:pt x="1454132" y="2486646"/>
                  <a:pt x="1454492" y="2470089"/>
                </a:cubicBezTo>
                <a:cubicBezTo>
                  <a:pt x="1454852" y="2465050"/>
                  <a:pt x="1457372" y="2461450"/>
                  <a:pt x="1457372" y="2456771"/>
                </a:cubicBezTo>
                <a:cubicBezTo>
                  <a:pt x="1457372" y="2443093"/>
                  <a:pt x="1452332" y="2429056"/>
                  <a:pt x="1451972" y="2415378"/>
                </a:cubicBezTo>
                <a:cubicBezTo>
                  <a:pt x="1450892" y="2389823"/>
                  <a:pt x="1454852" y="2371826"/>
                  <a:pt x="1450532" y="2348430"/>
                </a:cubicBezTo>
                <a:cubicBezTo>
                  <a:pt x="1447292" y="2330793"/>
                  <a:pt x="1443691" y="2303438"/>
                  <a:pt x="1437211" y="2292280"/>
                </a:cubicBezTo>
                <a:cubicBezTo>
                  <a:pt x="1430011" y="2279682"/>
                  <a:pt x="1401930" y="2258805"/>
                  <a:pt x="1387890" y="2250887"/>
                </a:cubicBezTo>
                <a:cubicBezTo>
                  <a:pt x="1378530" y="2245488"/>
                  <a:pt x="1367370" y="2244048"/>
                  <a:pt x="1356929" y="2238649"/>
                </a:cubicBezTo>
                <a:cubicBezTo>
                  <a:pt x="1334969" y="2228211"/>
                  <a:pt x="1293207" y="2205535"/>
                  <a:pt x="1283487" y="2183938"/>
                </a:cubicBezTo>
                <a:cubicBezTo>
                  <a:pt x="1280967" y="2177820"/>
                  <a:pt x="1280967" y="2169541"/>
                  <a:pt x="1278087" y="2162702"/>
                </a:cubicBezTo>
                <a:cubicBezTo>
                  <a:pt x="1272327" y="2149025"/>
                  <a:pt x="1260086" y="2137147"/>
                  <a:pt x="1251446" y="2123829"/>
                </a:cubicBezTo>
                <a:cubicBezTo>
                  <a:pt x="1234885" y="2098633"/>
                  <a:pt x="1221565" y="2066959"/>
                  <a:pt x="1204645" y="2041043"/>
                </a:cubicBezTo>
                <a:cubicBezTo>
                  <a:pt x="1196004" y="2027726"/>
                  <a:pt x="1188444" y="2012608"/>
                  <a:pt x="1179084" y="2002170"/>
                </a:cubicBezTo>
                <a:cubicBezTo>
                  <a:pt x="1173684" y="1996051"/>
                  <a:pt x="1156043" y="1990292"/>
                  <a:pt x="1153883" y="1980934"/>
                </a:cubicBezTo>
                <a:cubicBezTo>
                  <a:pt x="1151003" y="1968336"/>
                  <a:pt x="1141643" y="1951419"/>
                  <a:pt x="1143083" y="1942061"/>
                </a:cubicBezTo>
                <a:cubicBezTo>
                  <a:pt x="1144883" y="1929463"/>
                  <a:pt x="1169724" y="1919025"/>
                  <a:pt x="1169724" y="1907147"/>
                </a:cubicBezTo>
                <a:cubicBezTo>
                  <a:pt x="1169724" y="1897428"/>
                  <a:pt x="1156403" y="1891669"/>
                  <a:pt x="1153883" y="1883391"/>
                </a:cubicBezTo>
                <a:cubicBezTo>
                  <a:pt x="1147043" y="1862874"/>
                  <a:pt x="1157843" y="1850996"/>
                  <a:pt x="1165764" y="1833719"/>
                </a:cubicBezTo>
                <a:cubicBezTo>
                  <a:pt x="1168644" y="1828320"/>
                  <a:pt x="1171164" y="1818962"/>
                  <a:pt x="1173684" y="1815003"/>
                </a:cubicBezTo>
                <a:cubicBezTo>
                  <a:pt x="1178724" y="1807804"/>
                  <a:pt x="1188444" y="1805644"/>
                  <a:pt x="1195285" y="1797726"/>
                </a:cubicBezTo>
                <a:cubicBezTo>
                  <a:pt x="1198884" y="1793046"/>
                  <a:pt x="1201045" y="1784048"/>
                  <a:pt x="1206085" y="1777569"/>
                </a:cubicBezTo>
                <a:cubicBezTo>
                  <a:pt x="1216165" y="1764251"/>
                  <a:pt x="1232365" y="1759212"/>
                  <a:pt x="1236686" y="1746974"/>
                </a:cubicBezTo>
                <a:cubicBezTo>
                  <a:pt x="1239926" y="1736896"/>
                  <a:pt x="1242086" y="1687225"/>
                  <a:pt x="1238125" y="1670668"/>
                </a:cubicBezTo>
                <a:cubicBezTo>
                  <a:pt x="1235606" y="1660949"/>
                  <a:pt x="1226605" y="1653031"/>
                  <a:pt x="1223365" y="1643672"/>
                </a:cubicBezTo>
                <a:cubicBezTo>
                  <a:pt x="1217245" y="1627835"/>
                  <a:pt x="1215805" y="1610198"/>
                  <a:pt x="1199244" y="1610558"/>
                </a:cubicBezTo>
                <a:cubicBezTo>
                  <a:pt x="1189164" y="1610558"/>
                  <a:pt x="1181604" y="1622076"/>
                  <a:pt x="1175124" y="1629275"/>
                </a:cubicBezTo>
                <a:cubicBezTo>
                  <a:pt x="1173684" y="1638993"/>
                  <a:pt x="1174404" y="1649071"/>
                  <a:pt x="1164684" y="1651951"/>
                </a:cubicBezTo>
                <a:cubicBezTo>
                  <a:pt x="1149203" y="1656270"/>
                  <a:pt x="1143443" y="1635754"/>
                  <a:pt x="1125802" y="1630715"/>
                </a:cubicBezTo>
                <a:cubicBezTo>
                  <a:pt x="1118602" y="1628555"/>
                  <a:pt x="1107442" y="1628555"/>
                  <a:pt x="1103122" y="1626395"/>
                </a:cubicBezTo>
                <a:cubicBezTo>
                  <a:pt x="1090162" y="1620996"/>
                  <a:pt x="1085841" y="1601920"/>
                  <a:pt x="1072161" y="1594721"/>
                </a:cubicBezTo>
                <a:cubicBezTo>
                  <a:pt x="1061000" y="1588602"/>
                  <a:pt x="1050920" y="1590762"/>
                  <a:pt x="1044080" y="1581403"/>
                </a:cubicBezTo>
                <a:cubicBezTo>
                  <a:pt x="1041200" y="1574924"/>
                  <a:pt x="1043720" y="1563406"/>
                  <a:pt x="1042640" y="1554768"/>
                </a:cubicBezTo>
                <a:cubicBezTo>
                  <a:pt x="1028240" y="1546129"/>
                  <a:pt x="1015639" y="1514095"/>
                  <a:pt x="998719" y="1506536"/>
                </a:cubicBezTo>
                <a:cubicBezTo>
                  <a:pt x="987199" y="1501497"/>
                  <a:pt x="969918" y="1501857"/>
                  <a:pt x="955878" y="1497178"/>
                </a:cubicBezTo>
                <a:cubicBezTo>
                  <a:pt x="949397" y="1495018"/>
                  <a:pt x="944357" y="1492139"/>
                  <a:pt x="937157" y="1490699"/>
                </a:cubicBezTo>
                <a:cubicBezTo>
                  <a:pt x="928517" y="1488539"/>
                  <a:pt x="919876" y="1488539"/>
                  <a:pt x="913036" y="1485300"/>
                </a:cubicBezTo>
                <a:cubicBezTo>
                  <a:pt x="886756" y="1472342"/>
                  <a:pt x="872355" y="1429510"/>
                  <a:pt x="839594" y="1430589"/>
                </a:cubicBezTo>
                <a:cubicBezTo>
                  <a:pt x="825554" y="1430949"/>
                  <a:pt x="812234" y="1443907"/>
                  <a:pt x="799633" y="1443907"/>
                </a:cubicBezTo>
                <a:cubicBezTo>
                  <a:pt x="787033" y="1443547"/>
                  <a:pt x="765792" y="1433829"/>
                  <a:pt x="750312" y="1426630"/>
                </a:cubicBezTo>
                <a:cubicBezTo>
                  <a:pt x="733751" y="1418712"/>
                  <a:pt x="715391" y="1414752"/>
                  <a:pt x="702070" y="1407553"/>
                </a:cubicBezTo>
                <a:cubicBezTo>
                  <a:pt x="690910" y="1402154"/>
                  <a:pt x="683350" y="1391716"/>
                  <a:pt x="673989" y="1387757"/>
                </a:cubicBezTo>
                <a:cubicBezTo>
                  <a:pt x="666429" y="1384517"/>
                  <a:pt x="655989" y="1383798"/>
                  <a:pt x="649509" y="1380918"/>
                </a:cubicBezTo>
                <a:cubicBezTo>
                  <a:pt x="641229" y="1376959"/>
                  <a:pt x="632228" y="1368320"/>
                  <a:pt x="621788" y="1361122"/>
                </a:cubicBezTo>
                <a:cubicBezTo>
                  <a:pt x="611708" y="1353923"/>
                  <a:pt x="600547" y="1343125"/>
                  <a:pt x="600187" y="1334126"/>
                </a:cubicBezTo>
                <a:cubicBezTo>
                  <a:pt x="599827" y="1323688"/>
                  <a:pt x="609908" y="1315050"/>
                  <a:pt x="610988" y="1304611"/>
                </a:cubicBezTo>
                <a:cubicBezTo>
                  <a:pt x="614228" y="1272937"/>
                  <a:pt x="590827" y="1249901"/>
                  <a:pt x="576067" y="1231184"/>
                </a:cubicBezTo>
                <a:cubicBezTo>
                  <a:pt x="565266" y="1217147"/>
                  <a:pt x="552306" y="1205269"/>
                  <a:pt x="541506" y="1192311"/>
                </a:cubicBezTo>
                <a:cubicBezTo>
                  <a:pt x="542226" y="1183672"/>
                  <a:pt x="542226" y="1182233"/>
                  <a:pt x="541506" y="1173954"/>
                </a:cubicBezTo>
                <a:cubicBezTo>
                  <a:pt x="533226" y="1165675"/>
                  <a:pt x="526025" y="1153798"/>
                  <a:pt x="517385" y="1141560"/>
                </a:cubicBezTo>
                <a:cubicBezTo>
                  <a:pt x="509465" y="1130762"/>
                  <a:pt x="493984" y="1119244"/>
                  <a:pt x="491824" y="1107006"/>
                </a:cubicBezTo>
                <a:cubicBezTo>
                  <a:pt x="489664" y="1091888"/>
                  <a:pt x="497585" y="1078571"/>
                  <a:pt x="491824" y="1064173"/>
                </a:cubicBezTo>
                <a:cubicBezTo>
                  <a:pt x="482464" y="1039697"/>
                  <a:pt x="448623" y="1050855"/>
                  <a:pt x="453303" y="1082890"/>
                </a:cubicBezTo>
                <a:cubicBezTo>
                  <a:pt x="454383" y="1091528"/>
                  <a:pt x="466623" y="1103406"/>
                  <a:pt x="470584" y="1112405"/>
                </a:cubicBezTo>
                <a:cubicBezTo>
                  <a:pt x="474544" y="1121403"/>
                  <a:pt x="473824" y="1132201"/>
                  <a:pt x="477424" y="1142999"/>
                </a:cubicBezTo>
                <a:cubicBezTo>
                  <a:pt x="480664" y="1153438"/>
                  <a:pt x="491104" y="1162076"/>
                  <a:pt x="494704" y="1173954"/>
                </a:cubicBezTo>
                <a:cubicBezTo>
                  <a:pt x="500465" y="1191951"/>
                  <a:pt x="500105" y="1211747"/>
                  <a:pt x="505145" y="1223265"/>
                </a:cubicBezTo>
                <a:cubicBezTo>
                  <a:pt x="509825" y="1233344"/>
                  <a:pt x="526745" y="1243062"/>
                  <a:pt x="517385" y="1255300"/>
                </a:cubicBezTo>
                <a:cubicBezTo>
                  <a:pt x="504425" y="1257819"/>
                  <a:pt x="499745" y="1245222"/>
                  <a:pt x="491824" y="1238023"/>
                </a:cubicBezTo>
                <a:cubicBezTo>
                  <a:pt x="487504" y="1234064"/>
                  <a:pt x="471664" y="1226145"/>
                  <a:pt x="469504" y="1216427"/>
                </a:cubicBezTo>
                <a:cubicBezTo>
                  <a:pt x="467344" y="1208868"/>
                  <a:pt x="474184" y="1198070"/>
                  <a:pt x="471664" y="1188352"/>
                </a:cubicBezTo>
                <a:cubicBezTo>
                  <a:pt x="467344" y="1169635"/>
                  <a:pt x="429543" y="1168915"/>
                  <a:pt x="429183" y="1149838"/>
                </a:cubicBezTo>
                <a:cubicBezTo>
                  <a:pt x="429183" y="1137600"/>
                  <a:pt x="445023" y="1136161"/>
                  <a:pt x="445023" y="1124283"/>
                </a:cubicBezTo>
                <a:cubicBezTo>
                  <a:pt x="445023" y="1111325"/>
                  <a:pt x="427742" y="1100527"/>
                  <a:pt x="423782" y="1089369"/>
                </a:cubicBezTo>
                <a:cubicBezTo>
                  <a:pt x="420182" y="1079650"/>
                  <a:pt x="419462" y="1063453"/>
                  <a:pt x="418382" y="1049416"/>
                </a:cubicBezTo>
                <a:cubicBezTo>
                  <a:pt x="417302" y="1036098"/>
                  <a:pt x="418742" y="1020621"/>
                  <a:pt x="415862" y="1010542"/>
                </a:cubicBezTo>
                <a:cubicBezTo>
                  <a:pt x="412982" y="1001544"/>
                  <a:pt x="398942" y="988946"/>
                  <a:pt x="390301" y="983907"/>
                </a:cubicBezTo>
                <a:cubicBezTo>
                  <a:pt x="378781" y="977428"/>
                  <a:pt x="369421" y="979948"/>
                  <a:pt x="363661" y="970589"/>
                </a:cubicBezTo>
                <a:cubicBezTo>
                  <a:pt x="358620" y="962311"/>
                  <a:pt x="355380" y="944674"/>
                  <a:pt x="354300" y="935675"/>
                </a:cubicBezTo>
                <a:cubicBezTo>
                  <a:pt x="352500" y="919838"/>
                  <a:pt x="353940" y="902201"/>
                  <a:pt x="352860" y="884924"/>
                </a:cubicBezTo>
                <a:cubicBezTo>
                  <a:pt x="352140" y="867647"/>
                  <a:pt x="350340" y="851450"/>
                  <a:pt x="352860" y="833093"/>
                </a:cubicBezTo>
                <a:cubicBezTo>
                  <a:pt x="359700" y="820136"/>
                  <a:pt x="371581" y="813657"/>
                  <a:pt x="378421" y="800699"/>
                </a:cubicBezTo>
                <a:cubicBezTo>
                  <a:pt x="383101" y="791700"/>
                  <a:pt x="383821" y="780902"/>
                  <a:pt x="388861" y="771544"/>
                </a:cubicBezTo>
                <a:cubicBezTo>
                  <a:pt x="398581" y="753907"/>
                  <a:pt x="420182" y="737710"/>
                  <a:pt x="434583" y="720793"/>
                </a:cubicBezTo>
                <a:cubicBezTo>
                  <a:pt x="449703" y="702076"/>
                  <a:pt x="464104" y="684439"/>
                  <a:pt x="473464" y="663203"/>
                </a:cubicBezTo>
                <a:cubicBezTo>
                  <a:pt x="476704" y="655644"/>
                  <a:pt x="485344" y="638727"/>
                  <a:pt x="483904" y="629729"/>
                </a:cubicBezTo>
                <a:cubicBezTo>
                  <a:pt x="482104" y="616771"/>
                  <a:pt x="457983" y="606333"/>
                  <a:pt x="459783" y="590855"/>
                </a:cubicBezTo>
                <a:cubicBezTo>
                  <a:pt x="461223" y="581497"/>
                  <a:pt x="474544" y="581497"/>
                  <a:pt x="478504" y="572139"/>
                </a:cubicBezTo>
                <a:cubicBezTo>
                  <a:pt x="480664" y="567459"/>
                  <a:pt x="482464" y="553782"/>
                  <a:pt x="482464" y="548023"/>
                </a:cubicBezTo>
                <a:cubicBezTo>
                  <a:pt x="482824" y="535065"/>
                  <a:pt x="475984" y="521747"/>
                  <a:pt x="478504" y="508070"/>
                </a:cubicBezTo>
                <a:cubicBezTo>
                  <a:pt x="480664" y="496192"/>
                  <a:pt x="498305" y="491512"/>
                  <a:pt x="489304" y="478555"/>
                </a:cubicBezTo>
                <a:cubicBezTo>
                  <a:pt x="480304" y="465957"/>
                  <a:pt x="464463" y="485393"/>
                  <a:pt x="454383" y="477115"/>
                </a:cubicBezTo>
                <a:cubicBezTo>
                  <a:pt x="445383" y="469556"/>
                  <a:pt x="456543" y="460558"/>
                  <a:pt x="457263" y="446520"/>
                </a:cubicBezTo>
                <a:cubicBezTo>
                  <a:pt x="457623" y="440761"/>
                  <a:pt x="454023" y="434642"/>
                  <a:pt x="454383" y="430683"/>
                </a:cubicBezTo>
                <a:cubicBezTo>
                  <a:pt x="455463" y="424564"/>
                  <a:pt x="466984" y="414486"/>
                  <a:pt x="463744" y="410526"/>
                </a:cubicBezTo>
                <a:cubicBezTo>
                  <a:pt x="456543" y="401528"/>
                  <a:pt x="448623" y="378132"/>
                  <a:pt x="433143" y="370213"/>
                </a:cubicBezTo>
                <a:cubicBezTo>
                  <a:pt x="413342" y="360495"/>
                  <a:pt x="392461" y="367334"/>
                  <a:pt x="365101" y="362295"/>
                </a:cubicBezTo>
                <a:cubicBezTo>
                  <a:pt x="348180" y="359415"/>
                  <a:pt x="340260" y="343578"/>
                  <a:pt x="324779" y="345018"/>
                </a:cubicBezTo>
                <a:cubicBezTo>
                  <a:pt x="315419" y="345738"/>
                  <a:pt x="310019" y="356536"/>
                  <a:pt x="296699" y="362295"/>
                </a:cubicBezTo>
                <a:cubicBezTo>
                  <a:pt x="284098" y="368054"/>
                  <a:pt x="266818" y="366254"/>
                  <a:pt x="254217" y="369134"/>
                </a:cubicBezTo>
                <a:cubicBezTo>
                  <a:pt x="241257" y="372013"/>
                  <a:pt x="235137" y="380652"/>
                  <a:pt x="221817" y="379572"/>
                </a:cubicBezTo>
                <a:cubicBezTo>
                  <a:pt x="211016" y="378852"/>
                  <a:pt x="210656" y="368774"/>
                  <a:pt x="197696" y="367694"/>
                </a:cubicBezTo>
                <a:cubicBezTo>
                  <a:pt x="192656" y="367334"/>
                  <a:pt x="183295" y="370933"/>
                  <a:pt x="175375" y="371653"/>
                </a:cubicBezTo>
                <a:cubicBezTo>
                  <a:pt x="154495" y="373813"/>
                  <a:pt x="117053" y="374893"/>
                  <a:pt x="96173" y="370213"/>
                </a:cubicBezTo>
                <a:cubicBezTo>
                  <a:pt x="77092" y="366254"/>
                  <a:pt x="65212" y="360135"/>
                  <a:pt x="43971" y="350057"/>
                </a:cubicBezTo>
                <a:cubicBezTo>
                  <a:pt x="28131" y="342858"/>
                  <a:pt x="-1390" y="333860"/>
                  <a:pt x="50" y="321982"/>
                </a:cubicBezTo>
                <a:cubicBezTo>
                  <a:pt x="770" y="314783"/>
                  <a:pt x="27771" y="306504"/>
                  <a:pt x="38571" y="303625"/>
                </a:cubicBezTo>
                <a:cubicBezTo>
                  <a:pt x="56212" y="298226"/>
                  <a:pt x="67012" y="289587"/>
                  <a:pt x="80333" y="288868"/>
                </a:cubicBezTo>
                <a:cubicBezTo>
                  <a:pt x="85373" y="288508"/>
                  <a:pt x="92213" y="291747"/>
                  <a:pt x="98693" y="291387"/>
                </a:cubicBezTo>
                <a:cubicBezTo>
                  <a:pt x="105533" y="291027"/>
                  <a:pt x="114173" y="284548"/>
                  <a:pt x="123174" y="283468"/>
                </a:cubicBezTo>
                <a:cubicBezTo>
                  <a:pt x="141534" y="280949"/>
                  <a:pt x="168175" y="284548"/>
                  <a:pt x="165655" y="266191"/>
                </a:cubicBezTo>
                <a:cubicBezTo>
                  <a:pt x="151615" y="255033"/>
                  <a:pt x="94013" y="274470"/>
                  <a:pt x="92213" y="249994"/>
                </a:cubicBezTo>
                <a:cubicBezTo>
                  <a:pt x="91133" y="235237"/>
                  <a:pt x="114173" y="230918"/>
                  <a:pt x="131094" y="227318"/>
                </a:cubicBezTo>
                <a:cubicBezTo>
                  <a:pt x="146214" y="224079"/>
                  <a:pt x="169615" y="218680"/>
                  <a:pt x="182935" y="219400"/>
                </a:cubicBezTo>
                <a:cubicBezTo>
                  <a:pt x="198416" y="220119"/>
                  <a:pt x="218576" y="237037"/>
                  <a:pt x="227217" y="217960"/>
                </a:cubicBezTo>
                <a:cubicBezTo>
                  <a:pt x="231537" y="204282"/>
                  <a:pt x="222177" y="192764"/>
                  <a:pt x="219296" y="181606"/>
                </a:cubicBezTo>
                <a:cubicBezTo>
                  <a:pt x="230457" y="166129"/>
                  <a:pt x="251697" y="168288"/>
                  <a:pt x="267178" y="166129"/>
                </a:cubicBezTo>
                <a:cubicBezTo>
                  <a:pt x="285538" y="163249"/>
                  <a:pt x="300299" y="160010"/>
                  <a:pt x="317939" y="152451"/>
                </a:cubicBezTo>
                <a:cubicBezTo>
                  <a:pt x="333780" y="145612"/>
                  <a:pt x="350340" y="141653"/>
                  <a:pt x="368701" y="139134"/>
                </a:cubicBezTo>
                <a:cubicBezTo>
                  <a:pt x="387061" y="136614"/>
                  <a:pt x="404702" y="130135"/>
                  <a:pt x="421262" y="128335"/>
                </a:cubicBezTo>
                <a:cubicBezTo>
                  <a:pt x="434583" y="127256"/>
                  <a:pt x="446823" y="128335"/>
                  <a:pt x="459783" y="125816"/>
                </a:cubicBezTo>
                <a:cubicBezTo>
                  <a:pt x="471304" y="123296"/>
                  <a:pt x="483544" y="117177"/>
                  <a:pt x="495784" y="117537"/>
                </a:cubicBezTo>
                <a:cubicBezTo>
                  <a:pt x="504425" y="118257"/>
                  <a:pt x="511625" y="124376"/>
                  <a:pt x="520265" y="125816"/>
                </a:cubicBezTo>
                <a:cubicBezTo>
                  <a:pt x="527825" y="126896"/>
                  <a:pt x="536826" y="125456"/>
                  <a:pt x="545466" y="126896"/>
                </a:cubicBezTo>
                <a:cubicBezTo>
                  <a:pt x="551946" y="128335"/>
                  <a:pt x="557706" y="132655"/>
                  <a:pt x="564186" y="133734"/>
                </a:cubicBezTo>
                <a:cubicBezTo>
                  <a:pt x="574267" y="135174"/>
                  <a:pt x="585067" y="132295"/>
                  <a:pt x="594787" y="133734"/>
                </a:cubicBezTo>
                <a:cubicBezTo>
                  <a:pt x="604147" y="135174"/>
                  <a:pt x="611708" y="140573"/>
                  <a:pt x="620348" y="141653"/>
                </a:cubicBezTo>
                <a:cubicBezTo>
                  <a:pt x="640868" y="144533"/>
                  <a:pt x="664269" y="140933"/>
                  <a:pt x="684790" y="144533"/>
                </a:cubicBezTo>
                <a:cubicBezTo>
                  <a:pt x="692350" y="145612"/>
                  <a:pt x="698831" y="149572"/>
                  <a:pt x="707110" y="151011"/>
                </a:cubicBezTo>
                <a:cubicBezTo>
                  <a:pt x="715031" y="152451"/>
                  <a:pt x="723671" y="151011"/>
                  <a:pt x="731231" y="152451"/>
                </a:cubicBezTo>
                <a:cubicBezTo>
                  <a:pt x="742032" y="154611"/>
                  <a:pt x="750672" y="164689"/>
                  <a:pt x="761832" y="166129"/>
                </a:cubicBezTo>
                <a:cubicBezTo>
                  <a:pt x="782712" y="167929"/>
                  <a:pt x="805753" y="156770"/>
                  <a:pt x="827354" y="155331"/>
                </a:cubicBezTo>
                <a:cubicBezTo>
                  <a:pt x="843194" y="153891"/>
                  <a:pt x="859395" y="155691"/>
                  <a:pt x="875595" y="152451"/>
                </a:cubicBezTo>
                <a:cubicBezTo>
                  <a:pt x="890716" y="149212"/>
                  <a:pt x="905116" y="143813"/>
                  <a:pt x="918437" y="143093"/>
                </a:cubicBezTo>
                <a:cubicBezTo>
                  <a:pt x="925997" y="142733"/>
                  <a:pt x="932117" y="145252"/>
                  <a:pt x="938597" y="144533"/>
                </a:cubicBezTo>
                <a:cubicBezTo>
                  <a:pt x="945437" y="143453"/>
                  <a:pt x="953718" y="135174"/>
                  <a:pt x="961278" y="136614"/>
                </a:cubicBezTo>
                <a:cubicBezTo>
                  <a:pt x="971358" y="138054"/>
                  <a:pt x="969558" y="150652"/>
                  <a:pt x="979998" y="153891"/>
                </a:cubicBezTo>
                <a:cubicBezTo>
                  <a:pt x="991519" y="147772"/>
                  <a:pt x="1003039" y="154251"/>
                  <a:pt x="1015999" y="153891"/>
                </a:cubicBezTo>
                <a:cubicBezTo>
                  <a:pt x="1028600" y="153531"/>
                  <a:pt x="1039760" y="147772"/>
                  <a:pt x="1053441" y="149932"/>
                </a:cubicBezTo>
                <a:cubicBezTo>
                  <a:pt x="1077921" y="153531"/>
                  <a:pt x="1111762" y="177647"/>
                  <a:pt x="1131203" y="164329"/>
                </a:cubicBezTo>
                <a:cubicBezTo>
                  <a:pt x="1135883" y="161090"/>
                  <a:pt x="1134803" y="155691"/>
                  <a:pt x="1139123" y="147052"/>
                </a:cubicBezTo>
                <a:cubicBezTo>
                  <a:pt x="1144883" y="135534"/>
                  <a:pt x="1156764" y="122216"/>
                  <a:pt x="1153883" y="105659"/>
                </a:cubicBezTo>
                <a:cubicBezTo>
                  <a:pt x="1126883" y="106019"/>
                  <a:pt x="1101322" y="119337"/>
                  <a:pt x="1071081" y="120417"/>
                </a:cubicBezTo>
                <a:cubicBezTo>
                  <a:pt x="1040120" y="100980"/>
                  <a:pt x="1079001" y="89102"/>
                  <a:pt x="1101682" y="80104"/>
                </a:cubicBezTo>
                <a:cubicBezTo>
                  <a:pt x="1120043" y="72905"/>
                  <a:pt x="1134803" y="56708"/>
                  <a:pt x="1157843" y="53828"/>
                </a:cubicBezTo>
                <a:close/>
                <a:moveTo>
                  <a:pt x="4809131" y="52200"/>
                </a:moveTo>
                <a:cubicBezTo>
                  <a:pt x="4794729" y="52200"/>
                  <a:pt x="4788969" y="58320"/>
                  <a:pt x="4779607" y="62999"/>
                </a:cubicBezTo>
                <a:cubicBezTo>
                  <a:pt x="4774567" y="65519"/>
                  <a:pt x="4764485" y="67319"/>
                  <a:pt x="4767726" y="75239"/>
                </a:cubicBezTo>
                <a:cubicBezTo>
                  <a:pt x="4780688" y="73439"/>
                  <a:pt x="4806251" y="67679"/>
                  <a:pt x="4809131" y="52200"/>
                </a:cubicBezTo>
                <a:close/>
                <a:moveTo>
                  <a:pt x="4659352" y="362"/>
                </a:moveTo>
                <a:cubicBezTo>
                  <a:pt x="4669073" y="1802"/>
                  <a:pt x="4676994" y="12241"/>
                  <a:pt x="4686355" y="13681"/>
                </a:cubicBezTo>
                <a:cubicBezTo>
                  <a:pt x="4714439" y="18001"/>
                  <a:pt x="4743243" y="9361"/>
                  <a:pt x="4769166" y="16201"/>
                </a:cubicBezTo>
                <a:cubicBezTo>
                  <a:pt x="4773847" y="17641"/>
                  <a:pt x="4778167" y="22321"/>
                  <a:pt x="4783928" y="24121"/>
                </a:cubicBezTo>
                <a:cubicBezTo>
                  <a:pt x="4800850" y="30601"/>
                  <a:pt x="4812732" y="28801"/>
                  <a:pt x="4815972" y="49680"/>
                </a:cubicBezTo>
                <a:cubicBezTo>
                  <a:pt x="4829294" y="54360"/>
                  <a:pt x="4837215" y="66959"/>
                  <a:pt x="4853417" y="71279"/>
                </a:cubicBezTo>
                <a:cubicBezTo>
                  <a:pt x="4863858" y="73799"/>
                  <a:pt x="4874660" y="69479"/>
                  <a:pt x="4886901" y="69479"/>
                </a:cubicBezTo>
                <a:cubicBezTo>
                  <a:pt x="4902743" y="69479"/>
                  <a:pt x="4922906" y="70199"/>
                  <a:pt x="4936228" y="72359"/>
                </a:cubicBezTo>
                <a:cubicBezTo>
                  <a:pt x="4943789" y="73799"/>
                  <a:pt x="4950270" y="79199"/>
                  <a:pt x="4957471" y="80279"/>
                </a:cubicBezTo>
                <a:cubicBezTo>
                  <a:pt x="4963231" y="81359"/>
                  <a:pt x="4970432" y="79919"/>
                  <a:pt x="4976553" y="80279"/>
                </a:cubicBezTo>
                <a:cubicBezTo>
                  <a:pt x="4984834" y="81359"/>
                  <a:pt x="4992395" y="84599"/>
                  <a:pt x="4999236" y="84599"/>
                </a:cubicBezTo>
                <a:cubicBezTo>
                  <a:pt x="5012918" y="83879"/>
                  <a:pt x="5023719" y="71639"/>
                  <a:pt x="5035241" y="69479"/>
                </a:cubicBezTo>
                <a:cubicBezTo>
                  <a:pt x="5041362" y="68759"/>
                  <a:pt x="5049643" y="71999"/>
                  <a:pt x="5055403" y="72359"/>
                </a:cubicBezTo>
                <a:cubicBezTo>
                  <a:pt x="5077726" y="74519"/>
                  <a:pt x="5103650" y="69479"/>
                  <a:pt x="5122012" y="73799"/>
                </a:cubicBezTo>
                <a:cubicBezTo>
                  <a:pt x="5131733" y="75959"/>
                  <a:pt x="5148656" y="86758"/>
                  <a:pt x="5159457" y="95038"/>
                </a:cubicBezTo>
                <a:cubicBezTo>
                  <a:pt x="5167378" y="101158"/>
                  <a:pt x="5172059" y="110877"/>
                  <a:pt x="5179620" y="115197"/>
                </a:cubicBezTo>
                <a:cubicBezTo>
                  <a:pt x="5186461" y="119517"/>
                  <a:pt x="5204463" y="127077"/>
                  <a:pt x="5211664" y="125997"/>
                </a:cubicBezTo>
                <a:cubicBezTo>
                  <a:pt x="5220305" y="124557"/>
                  <a:pt x="5220665" y="114837"/>
                  <a:pt x="5229306" y="111237"/>
                </a:cubicBezTo>
                <a:cubicBezTo>
                  <a:pt x="5255590" y="105478"/>
                  <a:pt x="5302756" y="119517"/>
                  <a:pt x="5323999" y="109798"/>
                </a:cubicBezTo>
                <a:cubicBezTo>
                  <a:pt x="5332280" y="105838"/>
                  <a:pt x="5330479" y="97558"/>
                  <a:pt x="5337320" y="92518"/>
                </a:cubicBezTo>
                <a:cubicBezTo>
                  <a:pt x="5377646" y="90718"/>
                  <a:pt x="5417611" y="94318"/>
                  <a:pt x="5455056" y="95038"/>
                </a:cubicBezTo>
                <a:cubicBezTo>
                  <a:pt x="5468377" y="95398"/>
                  <a:pt x="5481699" y="91798"/>
                  <a:pt x="5493941" y="93958"/>
                </a:cubicBezTo>
                <a:cubicBezTo>
                  <a:pt x="5507262" y="96118"/>
                  <a:pt x="5516624" y="109438"/>
                  <a:pt x="5529945" y="113757"/>
                </a:cubicBezTo>
                <a:cubicBezTo>
                  <a:pt x="5538587" y="116637"/>
                  <a:pt x="5554069" y="115557"/>
                  <a:pt x="5567390" y="117717"/>
                </a:cubicBezTo>
                <a:cubicBezTo>
                  <a:pt x="5576392" y="119517"/>
                  <a:pt x="5583592" y="124917"/>
                  <a:pt x="5590073" y="125997"/>
                </a:cubicBezTo>
                <a:cubicBezTo>
                  <a:pt x="5604475" y="127797"/>
                  <a:pt x="5618157" y="124197"/>
                  <a:pt x="5631479" y="123117"/>
                </a:cubicBezTo>
                <a:cubicBezTo>
                  <a:pt x="5662083" y="120957"/>
                  <a:pt x="5701688" y="119157"/>
                  <a:pt x="5731932" y="131037"/>
                </a:cubicBezTo>
                <a:cubicBezTo>
                  <a:pt x="5748134" y="137876"/>
                  <a:pt x="5754615" y="150836"/>
                  <a:pt x="5771897" y="152636"/>
                </a:cubicBezTo>
                <a:cubicBezTo>
                  <a:pt x="5796740" y="155516"/>
                  <a:pt x="5834905" y="150836"/>
                  <a:pt x="5860109" y="152636"/>
                </a:cubicBezTo>
                <a:cubicBezTo>
                  <a:pt x="5866229" y="152996"/>
                  <a:pt x="5871990" y="155876"/>
                  <a:pt x="5876311" y="155516"/>
                </a:cubicBezTo>
                <a:cubicBezTo>
                  <a:pt x="5884592" y="154796"/>
                  <a:pt x="5889992" y="147596"/>
                  <a:pt x="5900434" y="147236"/>
                </a:cubicBezTo>
                <a:cubicBezTo>
                  <a:pt x="5913756" y="147236"/>
                  <a:pt x="5934638" y="168115"/>
                  <a:pt x="5953721" y="164515"/>
                </a:cubicBezTo>
                <a:cubicBezTo>
                  <a:pt x="5962002" y="159116"/>
                  <a:pt x="5947240" y="151196"/>
                  <a:pt x="5955161" y="145796"/>
                </a:cubicBezTo>
                <a:cubicBezTo>
                  <a:pt x="5962722" y="139676"/>
                  <a:pt x="5973163" y="145796"/>
                  <a:pt x="5984685" y="145796"/>
                </a:cubicBezTo>
                <a:cubicBezTo>
                  <a:pt x="5990806" y="145796"/>
                  <a:pt x="5998727" y="142916"/>
                  <a:pt x="6004487" y="143276"/>
                </a:cubicBezTo>
                <a:cubicBezTo>
                  <a:pt x="6019249" y="144716"/>
                  <a:pt x="6033291" y="157676"/>
                  <a:pt x="6051654" y="161996"/>
                </a:cubicBezTo>
                <a:cubicBezTo>
                  <a:pt x="6065695" y="165595"/>
                  <a:pt x="6085858" y="166675"/>
                  <a:pt x="6103500" y="164515"/>
                </a:cubicBezTo>
                <a:cubicBezTo>
                  <a:pt x="6116462" y="163435"/>
                  <a:pt x="6127263" y="159116"/>
                  <a:pt x="6139865" y="160556"/>
                </a:cubicBezTo>
                <a:cubicBezTo>
                  <a:pt x="6145626" y="161276"/>
                  <a:pt x="6151027" y="165595"/>
                  <a:pt x="6157147" y="167395"/>
                </a:cubicBezTo>
                <a:cubicBezTo>
                  <a:pt x="6162908" y="168835"/>
                  <a:pt x="6168309" y="167395"/>
                  <a:pt x="6172989" y="168475"/>
                </a:cubicBezTo>
                <a:cubicBezTo>
                  <a:pt x="6177670" y="169915"/>
                  <a:pt x="6181991" y="174235"/>
                  <a:pt x="6186311" y="175315"/>
                </a:cubicBezTo>
                <a:cubicBezTo>
                  <a:pt x="6211154" y="182515"/>
                  <a:pt x="6244279" y="185755"/>
                  <a:pt x="6270922" y="194034"/>
                </a:cubicBezTo>
                <a:cubicBezTo>
                  <a:pt x="6286404" y="199074"/>
                  <a:pt x="6301886" y="208434"/>
                  <a:pt x="6314848" y="208794"/>
                </a:cubicBezTo>
                <a:cubicBezTo>
                  <a:pt x="6320969" y="209154"/>
                  <a:pt x="6326730" y="206274"/>
                  <a:pt x="6335011" y="206274"/>
                </a:cubicBezTo>
                <a:cubicBezTo>
                  <a:pt x="6375336" y="206634"/>
                  <a:pt x="6422862" y="223193"/>
                  <a:pt x="6419262" y="260992"/>
                </a:cubicBezTo>
                <a:cubicBezTo>
                  <a:pt x="6371735" y="271431"/>
                  <a:pt x="6332130" y="228593"/>
                  <a:pt x="6282804" y="240832"/>
                </a:cubicBezTo>
                <a:cubicBezTo>
                  <a:pt x="6274883" y="242992"/>
                  <a:pt x="6266242" y="251632"/>
                  <a:pt x="6266602" y="259552"/>
                </a:cubicBezTo>
                <a:cubicBezTo>
                  <a:pt x="6268762" y="282951"/>
                  <a:pt x="6327090" y="280791"/>
                  <a:pt x="6332130" y="303830"/>
                </a:cubicBezTo>
                <a:cubicBezTo>
                  <a:pt x="6322769" y="311030"/>
                  <a:pt x="6311968" y="304190"/>
                  <a:pt x="6304407" y="304910"/>
                </a:cubicBezTo>
                <a:cubicBezTo>
                  <a:pt x="6292165" y="306350"/>
                  <a:pt x="6272002" y="319309"/>
                  <a:pt x="6264081" y="326509"/>
                </a:cubicBezTo>
                <a:cubicBezTo>
                  <a:pt x="6254720" y="335149"/>
                  <a:pt x="6247159" y="356748"/>
                  <a:pt x="6237438" y="358548"/>
                </a:cubicBezTo>
                <a:cubicBezTo>
                  <a:pt x="6225196" y="360708"/>
                  <a:pt x="6207194" y="346668"/>
                  <a:pt x="6189192" y="350268"/>
                </a:cubicBezTo>
                <a:cubicBezTo>
                  <a:pt x="6182711" y="352068"/>
                  <a:pt x="6176230" y="360348"/>
                  <a:pt x="6170469" y="361068"/>
                </a:cubicBezTo>
                <a:cubicBezTo>
                  <a:pt x="6155707" y="363948"/>
                  <a:pt x="6136985" y="353148"/>
                  <a:pt x="6127624" y="370427"/>
                </a:cubicBezTo>
                <a:cubicBezTo>
                  <a:pt x="6132664" y="382667"/>
                  <a:pt x="6129424" y="399586"/>
                  <a:pt x="6139865" y="406786"/>
                </a:cubicBezTo>
                <a:cubicBezTo>
                  <a:pt x="6146346" y="411106"/>
                  <a:pt x="6154627" y="407866"/>
                  <a:pt x="6162548" y="410746"/>
                </a:cubicBezTo>
                <a:cubicBezTo>
                  <a:pt x="6171909" y="413986"/>
                  <a:pt x="6177310" y="425865"/>
                  <a:pt x="6185231" y="431985"/>
                </a:cubicBezTo>
                <a:cubicBezTo>
                  <a:pt x="6191712" y="437385"/>
                  <a:pt x="6198913" y="437385"/>
                  <a:pt x="6202513" y="444224"/>
                </a:cubicBezTo>
                <a:cubicBezTo>
                  <a:pt x="6203233" y="453944"/>
                  <a:pt x="6198553" y="455024"/>
                  <a:pt x="6199993" y="461504"/>
                </a:cubicBezTo>
                <a:cubicBezTo>
                  <a:pt x="6201793" y="472663"/>
                  <a:pt x="6219436" y="475183"/>
                  <a:pt x="6219796" y="482743"/>
                </a:cubicBezTo>
                <a:cubicBezTo>
                  <a:pt x="6220516" y="492463"/>
                  <a:pt x="6208994" y="490303"/>
                  <a:pt x="6206474" y="500023"/>
                </a:cubicBezTo>
                <a:cubicBezTo>
                  <a:pt x="6205754" y="506502"/>
                  <a:pt x="6213675" y="508302"/>
                  <a:pt x="6214395" y="516222"/>
                </a:cubicBezTo>
                <a:cubicBezTo>
                  <a:pt x="6215115" y="521622"/>
                  <a:pt x="6210074" y="527382"/>
                  <a:pt x="6210434" y="533861"/>
                </a:cubicBezTo>
                <a:cubicBezTo>
                  <a:pt x="6211154" y="542501"/>
                  <a:pt x="6217995" y="548621"/>
                  <a:pt x="6217275" y="556540"/>
                </a:cubicBezTo>
                <a:cubicBezTo>
                  <a:pt x="6216555" y="563020"/>
                  <a:pt x="6210434" y="568420"/>
                  <a:pt x="6205394" y="571300"/>
                </a:cubicBezTo>
                <a:cubicBezTo>
                  <a:pt x="6179830" y="554740"/>
                  <a:pt x="6156427" y="532061"/>
                  <a:pt x="6129064" y="510822"/>
                </a:cubicBezTo>
                <a:cubicBezTo>
                  <a:pt x="6100620" y="489223"/>
                  <a:pt x="6056334" y="462584"/>
                  <a:pt x="6051654" y="417226"/>
                </a:cubicBezTo>
                <a:cubicBezTo>
                  <a:pt x="6051294" y="410386"/>
                  <a:pt x="6066416" y="404986"/>
                  <a:pt x="6068936" y="394546"/>
                </a:cubicBezTo>
                <a:cubicBezTo>
                  <a:pt x="6070016" y="390227"/>
                  <a:pt x="6067136" y="384467"/>
                  <a:pt x="6067496" y="378707"/>
                </a:cubicBezTo>
                <a:cubicBezTo>
                  <a:pt x="6068576" y="362868"/>
                  <a:pt x="6081177" y="347748"/>
                  <a:pt x="6080817" y="338389"/>
                </a:cubicBezTo>
                <a:cubicBezTo>
                  <a:pt x="6080097" y="328309"/>
                  <a:pt x="6061375" y="309230"/>
                  <a:pt x="6051654" y="306350"/>
                </a:cubicBezTo>
                <a:cubicBezTo>
                  <a:pt x="6043733" y="310310"/>
                  <a:pt x="6051294" y="318589"/>
                  <a:pt x="6049853" y="325069"/>
                </a:cubicBezTo>
                <a:cubicBezTo>
                  <a:pt x="6048413" y="332989"/>
                  <a:pt x="6038692" y="343068"/>
                  <a:pt x="6030051" y="343788"/>
                </a:cubicBezTo>
                <a:cubicBezTo>
                  <a:pt x="6004847" y="345948"/>
                  <a:pt x="6001967" y="311390"/>
                  <a:pt x="5962002" y="321109"/>
                </a:cubicBezTo>
                <a:cubicBezTo>
                  <a:pt x="5951561" y="323629"/>
                  <a:pt x="5936799" y="339109"/>
                  <a:pt x="5940399" y="358548"/>
                </a:cubicBezTo>
                <a:cubicBezTo>
                  <a:pt x="5941479" y="364308"/>
                  <a:pt x="5957681" y="370787"/>
                  <a:pt x="5956601" y="378707"/>
                </a:cubicBezTo>
                <a:cubicBezTo>
                  <a:pt x="5955161" y="386267"/>
                  <a:pt x="5919876" y="388427"/>
                  <a:pt x="5912315" y="388067"/>
                </a:cubicBezTo>
                <a:cubicBezTo>
                  <a:pt x="5890713" y="386267"/>
                  <a:pt x="5879551" y="370067"/>
                  <a:pt x="5860109" y="370427"/>
                </a:cubicBezTo>
                <a:cubicBezTo>
                  <a:pt x="5850747" y="370787"/>
                  <a:pt x="5842466" y="378707"/>
                  <a:pt x="5834905" y="379787"/>
                </a:cubicBezTo>
                <a:cubicBezTo>
                  <a:pt x="5792780" y="387707"/>
                  <a:pt x="5730132" y="359268"/>
                  <a:pt x="5715730" y="395986"/>
                </a:cubicBezTo>
                <a:cubicBezTo>
                  <a:pt x="5713929" y="401026"/>
                  <a:pt x="5715010" y="407866"/>
                  <a:pt x="5713209" y="413266"/>
                </a:cubicBezTo>
                <a:cubicBezTo>
                  <a:pt x="5710689" y="421185"/>
                  <a:pt x="5704568" y="427305"/>
                  <a:pt x="5702408" y="431985"/>
                </a:cubicBezTo>
                <a:cubicBezTo>
                  <a:pt x="5700968" y="436305"/>
                  <a:pt x="5700968" y="444224"/>
                  <a:pt x="5698447" y="451064"/>
                </a:cubicBezTo>
                <a:cubicBezTo>
                  <a:pt x="5695927" y="456464"/>
                  <a:pt x="5670724" y="479503"/>
                  <a:pt x="5693047" y="485623"/>
                </a:cubicBezTo>
                <a:cubicBezTo>
                  <a:pt x="5698447" y="487063"/>
                  <a:pt x="5700968" y="483463"/>
                  <a:pt x="5707809" y="484183"/>
                </a:cubicBezTo>
                <a:cubicBezTo>
                  <a:pt x="5719330" y="485623"/>
                  <a:pt x="5738413" y="504342"/>
                  <a:pt x="5751734" y="504342"/>
                </a:cubicBezTo>
                <a:cubicBezTo>
                  <a:pt x="5760015" y="504342"/>
                  <a:pt x="5771177" y="495343"/>
                  <a:pt x="5777298" y="494983"/>
                </a:cubicBezTo>
                <a:cubicBezTo>
                  <a:pt x="5789899" y="494263"/>
                  <a:pt x="5798541" y="502183"/>
                  <a:pt x="5808262" y="506862"/>
                </a:cubicBezTo>
                <a:cubicBezTo>
                  <a:pt x="5816903" y="511182"/>
                  <a:pt x="5830945" y="520542"/>
                  <a:pt x="5837426" y="520182"/>
                </a:cubicBezTo>
                <a:cubicBezTo>
                  <a:pt x="5850027" y="519822"/>
                  <a:pt x="5843906" y="510822"/>
                  <a:pt x="5856148" y="506862"/>
                </a:cubicBezTo>
                <a:cubicBezTo>
                  <a:pt x="5879191" y="513702"/>
                  <a:pt x="5889992" y="538181"/>
                  <a:pt x="5912315" y="557620"/>
                </a:cubicBezTo>
                <a:cubicBezTo>
                  <a:pt x="5920236" y="564820"/>
                  <a:pt x="5932118" y="570940"/>
                  <a:pt x="5942919" y="580659"/>
                </a:cubicBezTo>
                <a:cubicBezTo>
                  <a:pt x="5949040" y="585699"/>
                  <a:pt x="5967763" y="600459"/>
                  <a:pt x="5968483" y="607298"/>
                </a:cubicBezTo>
                <a:cubicBezTo>
                  <a:pt x="5969203" y="613778"/>
                  <a:pt x="5963442" y="616298"/>
                  <a:pt x="5962002" y="622058"/>
                </a:cubicBezTo>
                <a:cubicBezTo>
                  <a:pt x="5959842" y="629978"/>
                  <a:pt x="5964882" y="636097"/>
                  <a:pt x="5959121" y="641857"/>
                </a:cubicBezTo>
                <a:cubicBezTo>
                  <a:pt x="5937879" y="633937"/>
                  <a:pt x="5933198" y="613058"/>
                  <a:pt x="5917716" y="595059"/>
                </a:cubicBezTo>
                <a:cubicBezTo>
                  <a:pt x="5911955" y="588579"/>
                  <a:pt x="5906195" y="580659"/>
                  <a:pt x="5897914" y="571300"/>
                </a:cubicBezTo>
                <a:cubicBezTo>
                  <a:pt x="5893593" y="566620"/>
                  <a:pt x="5879551" y="551861"/>
                  <a:pt x="5870910" y="555100"/>
                </a:cubicBezTo>
                <a:cubicBezTo>
                  <a:pt x="5853988" y="561580"/>
                  <a:pt x="5880271" y="586779"/>
                  <a:pt x="5884232" y="592539"/>
                </a:cubicBezTo>
                <a:cubicBezTo>
                  <a:pt x="5893233" y="604419"/>
                  <a:pt x="5904754" y="620258"/>
                  <a:pt x="5905835" y="632857"/>
                </a:cubicBezTo>
                <a:cubicBezTo>
                  <a:pt x="5906195" y="640417"/>
                  <a:pt x="5900434" y="655177"/>
                  <a:pt x="5900434" y="668856"/>
                </a:cubicBezTo>
                <a:cubicBezTo>
                  <a:pt x="5900434" y="677856"/>
                  <a:pt x="5902594" y="686135"/>
                  <a:pt x="5901874" y="694055"/>
                </a:cubicBezTo>
                <a:cubicBezTo>
                  <a:pt x="5900794" y="701975"/>
                  <a:pt x="5895033" y="710974"/>
                  <a:pt x="5892153" y="719614"/>
                </a:cubicBezTo>
                <a:cubicBezTo>
                  <a:pt x="5889272" y="729334"/>
                  <a:pt x="5888552" y="740853"/>
                  <a:pt x="5885672" y="747333"/>
                </a:cubicBezTo>
                <a:cubicBezTo>
                  <a:pt x="5880271" y="759573"/>
                  <a:pt x="5862989" y="773612"/>
                  <a:pt x="5850747" y="774332"/>
                </a:cubicBezTo>
                <a:cubicBezTo>
                  <a:pt x="5839946" y="774692"/>
                  <a:pt x="5834905" y="765692"/>
                  <a:pt x="5824104" y="766412"/>
                </a:cubicBezTo>
                <a:cubicBezTo>
                  <a:pt x="5807542" y="767132"/>
                  <a:pt x="5804661" y="782252"/>
                  <a:pt x="5794940" y="794491"/>
                </a:cubicBezTo>
                <a:cubicBezTo>
                  <a:pt x="5795660" y="807451"/>
                  <a:pt x="5799621" y="812130"/>
                  <a:pt x="5797460" y="821130"/>
                </a:cubicBezTo>
                <a:cubicBezTo>
                  <a:pt x="5793860" y="835170"/>
                  <a:pt x="5774057" y="837689"/>
                  <a:pt x="5774777" y="852089"/>
                </a:cubicBezTo>
                <a:cubicBezTo>
                  <a:pt x="5775137" y="864688"/>
                  <a:pt x="5792780" y="867568"/>
                  <a:pt x="5801421" y="873328"/>
                </a:cubicBezTo>
                <a:cubicBezTo>
                  <a:pt x="5813302" y="881248"/>
                  <a:pt x="5834185" y="898887"/>
                  <a:pt x="5845707" y="913287"/>
                </a:cubicBezTo>
                <a:cubicBezTo>
                  <a:pt x="5852908" y="922646"/>
                  <a:pt x="5863709" y="940645"/>
                  <a:pt x="5862989" y="950725"/>
                </a:cubicBezTo>
                <a:cubicBezTo>
                  <a:pt x="5861909" y="964045"/>
                  <a:pt x="5823744" y="982404"/>
                  <a:pt x="5808262" y="977364"/>
                </a:cubicBezTo>
                <a:cubicBezTo>
                  <a:pt x="5793140" y="973044"/>
                  <a:pt x="5798180" y="958645"/>
                  <a:pt x="5794940" y="945325"/>
                </a:cubicBezTo>
                <a:cubicBezTo>
                  <a:pt x="5792060" y="935246"/>
                  <a:pt x="5784139" y="930926"/>
                  <a:pt x="5780178" y="922646"/>
                </a:cubicBezTo>
                <a:cubicBezTo>
                  <a:pt x="5777658" y="918326"/>
                  <a:pt x="5779098" y="911487"/>
                  <a:pt x="5775858" y="906807"/>
                </a:cubicBezTo>
                <a:cubicBezTo>
                  <a:pt x="5767937" y="893127"/>
                  <a:pt x="5753895" y="900687"/>
                  <a:pt x="5737333" y="892047"/>
                </a:cubicBezTo>
                <a:cubicBezTo>
                  <a:pt x="5726171" y="886288"/>
                  <a:pt x="5729411" y="874768"/>
                  <a:pt x="5725091" y="863968"/>
                </a:cubicBezTo>
                <a:cubicBezTo>
                  <a:pt x="5719330" y="849569"/>
                  <a:pt x="5695207" y="842729"/>
                  <a:pt x="5675764" y="846329"/>
                </a:cubicBezTo>
                <a:cubicBezTo>
                  <a:pt x="5661363" y="849209"/>
                  <a:pt x="5657042" y="861089"/>
                  <a:pt x="5643720" y="863968"/>
                </a:cubicBezTo>
                <a:cubicBezTo>
                  <a:pt x="5623918" y="852089"/>
                  <a:pt x="5647681" y="823650"/>
                  <a:pt x="5623558" y="821130"/>
                </a:cubicBezTo>
                <a:cubicBezTo>
                  <a:pt x="5605195" y="819330"/>
                  <a:pt x="5592954" y="847409"/>
                  <a:pt x="5582152" y="856049"/>
                </a:cubicBezTo>
                <a:cubicBezTo>
                  <a:pt x="5574951" y="861449"/>
                  <a:pt x="5561630" y="862529"/>
                  <a:pt x="5560909" y="870448"/>
                </a:cubicBezTo>
                <a:cubicBezTo>
                  <a:pt x="5559109" y="885208"/>
                  <a:pt x="5576392" y="882328"/>
                  <a:pt x="5590073" y="888088"/>
                </a:cubicBezTo>
                <a:cubicBezTo>
                  <a:pt x="5602675" y="893127"/>
                  <a:pt x="5604115" y="907527"/>
                  <a:pt x="5615637" y="907887"/>
                </a:cubicBezTo>
                <a:cubicBezTo>
                  <a:pt x="5624998" y="908607"/>
                  <a:pt x="5631479" y="898167"/>
                  <a:pt x="5640840" y="897087"/>
                </a:cubicBezTo>
                <a:cubicBezTo>
                  <a:pt x="5657402" y="896007"/>
                  <a:pt x="5670724" y="903207"/>
                  <a:pt x="5681165" y="909327"/>
                </a:cubicBezTo>
                <a:cubicBezTo>
                  <a:pt x="5674324" y="925526"/>
                  <a:pt x="5638320" y="937406"/>
                  <a:pt x="5638320" y="958645"/>
                </a:cubicBezTo>
                <a:cubicBezTo>
                  <a:pt x="5637960" y="971244"/>
                  <a:pt x="5652721" y="973404"/>
                  <a:pt x="5663523" y="981684"/>
                </a:cubicBezTo>
                <a:cubicBezTo>
                  <a:pt x="5672884" y="988524"/>
                  <a:pt x="5685126" y="1007963"/>
                  <a:pt x="5698447" y="1021642"/>
                </a:cubicBezTo>
                <a:cubicBezTo>
                  <a:pt x="5704208" y="1027402"/>
                  <a:pt x="5713569" y="1031362"/>
                  <a:pt x="5715730" y="1034962"/>
                </a:cubicBezTo>
                <a:cubicBezTo>
                  <a:pt x="5722211" y="1043961"/>
                  <a:pt x="5721130" y="1054761"/>
                  <a:pt x="5727611" y="1060521"/>
                </a:cubicBezTo>
                <a:cubicBezTo>
                  <a:pt x="5729051" y="1067721"/>
                  <a:pt x="5724731" y="1069520"/>
                  <a:pt x="5725091" y="1076360"/>
                </a:cubicBezTo>
                <a:cubicBezTo>
                  <a:pt x="5728331" y="1086080"/>
                  <a:pt x="5743093" y="1084280"/>
                  <a:pt x="5746694" y="1094000"/>
                </a:cubicBezTo>
                <a:cubicBezTo>
                  <a:pt x="5743813" y="1117039"/>
                  <a:pt x="5753535" y="1138638"/>
                  <a:pt x="5734452" y="1147277"/>
                </a:cubicBezTo>
                <a:cubicBezTo>
                  <a:pt x="5725811" y="1188676"/>
                  <a:pt x="5715730" y="1221075"/>
                  <a:pt x="5687646" y="1243394"/>
                </a:cubicBezTo>
                <a:cubicBezTo>
                  <a:pt x="5662443" y="1263913"/>
                  <a:pt x="5628598" y="1269673"/>
                  <a:pt x="5597994" y="1279752"/>
                </a:cubicBezTo>
                <a:cubicBezTo>
                  <a:pt x="5590073" y="1282272"/>
                  <a:pt x="5583592" y="1290552"/>
                  <a:pt x="5576752" y="1293072"/>
                </a:cubicBezTo>
                <a:cubicBezTo>
                  <a:pt x="5559109" y="1299192"/>
                  <a:pt x="5527425" y="1295232"/>
                  <a:pt x="5525985" y="1317191"/>
                </a:cubicBezTo>
                <a:cubicBezTo>
                  <a:pt x="5525265" y="1327990"/>
                  <a:pt x="5539667" y="1334110"/>
                  <a:pt x="5540747" y="1345270"/>
                </a:cubicBezTo>
                <a:cubicBezTo>
                  <a:pt x="5542187" y="1361829"/>
                  <a:pt x="5527425" y="1378748"/>
                  <a:pt x="5516624" y="1379828"/>
                </a:cubicBezTo>
                <a:cubicBezTo>
                  <a:pt x="5509063" y="1380908"/>
                  <a:pt x="5492140" y="1375509"/>
                  <a:pt x="5491060" y="1361469"/>
                </a:cubicBezTo>
                <a:cubicBezTo>
                  <a:pt x="5489980" y="1345270"/>
                  <a:pt x="5510863" y="1338790"/>
                  <a:pt x="5512663" y="1329070"/>
                </a:cubicBezTo>
                <a:cubicBezTo>
                  <a:pt x="5515544" y="1312151"/>
                  <a:pt x="5497901" y="1295592"/>
                  <a:pt x="5477739" y="1297032"/>
                </a:cubicBezTo>
                <a:cubicBezTo>
                  <a:pt x="5460096" y="1298112"/>
                  <a:pt x="5420131" y="1333750"/>
                  <a:pt x="5419051" y="1353189"/>
                </a:cubicBezTo>
                <a:cubicBezTo>
                  <a:pt x="5418331" y="1367589"/>
                  <a:pt x="5447855" y="1397828"/>
                  <a:pt x="5457576" y="1406827"/>
                </a:cubicBezTo>
                <a:cubicBezTo>
                  <a:pt x="5495381" y="1439586"/>
                  <a:pt x="5534986" y="1459745"/>
                  <a:pt x="5528505" y="1540382"/>
                </a:cubicBezTo>
                <a:cubicBezTo>
                  <a:pt x="5519144" y="1560901"/>
                  <a:pt x="5495021" y="1565221"/>
                  <a:pt x="5476658" y="1576741"/>
                </a:cubicBezTo>
                <a:cubicBezTo>
                  <a:pt x="5462257" y="1585020"/>
                  <a:pt x="5455056" y="1611299"/>
                  <a:pt x="5430932" y="1613819"/>
                </a:cubicBezTo>
                <a:cubicBezTo>
                  <a:pt x="5421211" y="1610219"/>
                  <a:pt x="5426972" y="1595460"/>
                  <a:pt x="5424092" y="1588620"/>
                </a:cubicBezTo>
                <a:cubicBezTo>
                  <a:pt x="5420851" y="1578901"/>
                  <a:pt x="5401409" y="1574221"/>
                  <a:pt x="5389527" y="1564501"/>
                </a:cubicBezTo>
                <a:cubicBezTo>
                  <a:pt x="5379806" y="1556581"/>
                  <a:pt x="5375845" y="1543982"/>
                  <a:pt x="5367924" y="1536422"/>
                </a:cubicBezTo>
                <a:cubicBezTo>
                  <a:pt x="5358563" y="1527063"/>
                  <a:pt x="5344881" y="1525263"/>
                  <a:pt x="5333360" y="1519143"/>
                </a:cubicBezTo>
                <a:cubicBezTo>
                  <a:pt x="5326159" y="1515183"/>
                  <a:pt x="5320398" y="1501144"/>
                  <a:pt x="5313197" y="1501864"/>
                </a:cubicBezTo>
                <a:cubicBezTo>
                  <a:pt x="5301316" y="1502224"/>
                  <a:pt x="5305636" y="1513383"/>
                  <a:pt x="5302756" y="1532462"/>
                </a:cubicBezTo>
                <a:cubicBezTo>
                  <a:pt x="5299875" y="1550822"/>
                  <a:pt x="5285834" y="1565221"/>
                  <a:pt x="5290874" y="1587180"/>
                </a:cubicBezTo>
                <a:cubicBezTo>
                  <a:pt x="5292674" y="1596180"/>
                  <a:pt x="5303836" y="1603020"/>
                  <a:pt x="5309237" y="1612019"/>
                </a:cubicBezTo>
                <a:cubicBezTo>
                  <a:pt x="5318598" y="1627499"/>
                  <a:pt x="5320038" y="1645138"/>
                  <a:pt x="5329399" y="1653778"/>
                </a:cubicBezTo>
                <a:cubicBezTo>
                  <a:pt x="5335880" y="1659537"/>
                  <a:pt x="5346321" y="1660617"/>
                  <a:pt x="5353522" y="1665657"/>
                </a:cubicBezTo>
                <a:cubicBezTo>
                  <a:pt x="5367564" y="1675737"/>
                  <a:pt x="5392768" y="1697696"/>
                  <a:pt x="5397808" y="1709936"/>
                </a:cubicBezTo>
                <a:cubicBezTo>
                  <a:pt x="5403569" y="1723975"/>
                  <a:pt x="5397808" y="1740534"/>
                  <a:pt x="5401769" y="1755294"/>
                </a:cubicBezTo>
                <a:cubicBezTo>
                  <a:pt x="5406089" y="1772213"/>
                  <a:pt x="5428412" y="1784813"/>
                  <a:pt x="5415090" y="1802092"/>
                </a:cubicBezTo>
                <a:cubicBezTo>
                  <a:pt x="5402129" y="1799572"/>
                  <a:pt x="5390967" y="1791292"/>
                  <a:pt x="5380166" y="1784813"/>
                </a:cubicBezTo>
                <a:cubicBezTo>
                  <a:pt x="5361803" y="1773293"/>
                  <a:pt x="5353162" y="1763573"/>
                  <a:pt x="5341281" y="1744854"/>
                </a:cubicBezTo>
                <a:cubicBezTo>
                  <a:pt x="5337680" y="1739094"/>
                  <a:pt x="5332640" y="1733695"/>
                  <a:pt x="5330479" y="1728655"/>
                </a:cubicBezTo>
                <a:cubicBezTo>
                  <a:pt x="5325799" y="1716415"/>
                  <a:pt x="5327239" y="1703096"/>
                  <a:pt x="5322918" y="1688336"/>
                </a:cubicBezTo>
                <a:cubicBezTo>
                  <a:pt x="5318958" y="1676097"/>
                  <a:pt x="5304556" y="1656298"/>
                  <a:pt x="5293034" y="1645858"/>
                </a:cubicBezTo>
                <a:cubicBezTo>
                  <a:pt x="5284033" y="1636858"/>
                  <a:pt x="5267111" y="1631459"/>
                  <a:pt x="5266391" y="1618859"/>
                </a:cubicBezTo>
                <a:cubicBezTo>
                  <a:pt x="5265671" y="1601220"/>
                  <a:pt x="5272872" y="1580341"/>
                  <a:pt x="5271792" y="1559101"/>
                </a:cubicBezTo>
                <a:cubicBezTo>
                  <a:pt x="5271792" y="1554422"/>
                  <a:pt x="5268551" y="1549742"/>
                  <a:pt x="5267831" y="1544342"/>
                </a:cubicBezTo>
                <a:cubicBezTo>
                  <a:pt x="5266391" y="1534262"/>
                  <a:pt x="5268911" y="1521663"/>
                  <a:pt x="5266391" y="1512303"/>
                </a:cubicBezTo>
                <a:cubicBezTo>
                  <a:pt x="5264231" y="1504024"/>
                  <a:pt x="5258110" y="1496104"/>
                  <a:pt x="5254509" y="1488184"/>
                </a:cubicBezTo>
                <a:cubicBezTo>
                  <a:pt x="5250909" y="1480624"/>
                  <a:pt x="5247309" y="1473065"/>
                  <a:pt x="5244068" y="1462625"/>
                </a:cubicBezTo>
                <a:cubicBezTo>
                  <a:pt x="5238307" y="1447506"/>
                  <a:pt x="5232187" y="1417627"/>
                  <a:pt x="5219945" y="1416187"/>
                </a:cubicBezTo>
                <a:cubicBezTo>
                  <a:pt x="5206263" y="1414387"/>
                  <a:pt x="5193301" y="1441386"/>
                  <a:pt x="5175659" y="1441386"/>
                </a:cubicBezTo>
                <a:cubicBezTo>
                  <a:pt x="5166658" y="1441746"/>
                  <a:pt x="5154776" y="1434546"/>
                  <a:pt x="5152976" y="1425187"/>
                </a:cubicBezTo>
                <a:cubicBezTo>
                  <a:pt x="5151176" y="1417267"/>
                  <a:pt x="5156937" y="1408987"/>
                  <a:pt x="5156937" y="1399988"/>
                </a:cubicBezTo>
                <a:cubicBezTo>
                  <a:pt x="5156577" y="1381988"/>
                  <a:pt x="5143615" y="1375149"/>
                  <a:pt x="5134254" y="1362549"/>
                </a:cubicBezTo>
                <a:cubicBezTo>
                  <a:pt x="5130293" y="1357509"/>
                  <a:pt x="5129213" y="1350310"/>
                  <a:pt x="5125973" y="1346350"/>
                </a:cubicBezTo>
                <a:cubicBezTo>
                  <a:pt x="5120212" y="1339510"/>
                  <a:pt x="5108330" y="1335190"/>
                  <a:pt x="5100769" y="1327990"/>
                </a:cubicBezTo>
                <a:cubicBezTo>
                  <a:pt x="5093208" y="1320791"/>
                  <a:pt x="5085287" y="1310711"/>
                  <a:pt x="5082047" y="1303871"/>
                </a:cubicBezTo>
                <a:cubicBezTo>
                  <a:pt x="5077006" y="1293432"/>
                  <a:pt x="5075206" y="1279752"/>
                  <a:pt x="5067285" y="1278312"/>
                </a:cubicBezTo>
                <a:cubicBezTo>
                  <a:pt x="5059724" y="1276872"/>
                  <a:pt x="5051083" y="1287672"/>
                  <a:pt x="5043162" y="1290552"/>
                </a:cubicBezTo>
                <a:cubicBezTo>
                  <a:pt x="5034881" y="1293072"/>
                  <a:pt x="5015078" y="1296672"/>
                  <a:pt x="5007157" y="1297032"/>
                </a:cubicBezTo>
                <a:cubicBezTo>
                  <a:pt x="4980154" y="1298832"/>
                  <a:pt x="4958551" y="1291632"/>
                  <a:pt x="4961431" y="1323671"/>
                </a:cubicBezTo>
                <a:cubicBezTo>
                  <a:pt x="4957471" y="1338070"/>
                  <a:pt x="4942349" y="1338430"/>
                  <a:pt x="4932267" y="1345270"/>
                </a:cubicBezTo>
                <a:cubicBezTo>
                  <a:pt x="4919306" y="1353909"/>
                  <a:pt x="4909944" y="1371549"/>
                  <a:pt x="4895903" y="1385228"/>
                </a:cubicBezTo>
                <a:cubicBezTo>
                  <a:pt x="4889422" y="1392068"/>
                  <a:pt x="4879700" y="1396388"/>
                  <a:pt x="4873580" y="1402867"/>
                </a:cubicBezTo>
                <a:cubicBezTo>
                  <a:pt x="4868539" y="1407907"/>
                  <a:pt x="4866739" y="1416547"/>
                  <a:pt x="4861338" y="1421227"/>
                </a:cubicBezTo>
                <a:cubicBezTo>
                  <a:pt x="4846936" y="1434906"/>
                  <a:pt x="4825693" y="1435986"/>
                  <a:pt x="4815972" y="1454705"/>
                </a:cubicBezTo>
                <a:cubicBezTo>
                  <a:pt x="4815252" y="1477025"/>
                  <a:pt x="4826414" y="1493944"/>
                  <a:pt x="4823893" y="1515183"/>
                </a:cubicBezTo>
                <a:cubicBezTo>
                  <a:pt x="4822813" y="1524543"/>
                  <a:pt x="4815612" y="1533182"/>
                  <a:pt x="4814532" y="1543262"/>
                </a:cubicBezTo>
                <a:cubicBezTo>
                  <a:pt x="4813812" y="1551542"/>
                  <a:pt x="4818132" y="1560541"/>
                  <a:pt x="4815972" y="1569901"/>
                </a:cubicBezTo>
                <a:cubicBezTo>
                  <a:pt x="4814532" y="1574581"/>
                  <a:pt x="4809491" y="1577101"/>
                  <a:pt x="4805171" y="1583220"/>
                </a:cubicBezTo>
                <a:cubicBezTo>
                  <a:pt x="4801570" y="1588620"/>
                  <a:pt x="4800130" y="1595460"/>
                  <a:pt x="4797250" y="1599060"/>
                </a:cubicBezTo>
                <a:cubicBezTo>
                  <a:pt x="4792569" y="1604820"/>
                  <a:pt x="4785368" y="1608779"/>
                  <a:pt x="4781048" y="1613819"/>
                </a:cubicBezTo>
                <a:cubicBezTo>
                  <a:pt x="4774207" y="1621739"/>
                  <a:pt x="4773127" y="1627499"/>
                  <a:pt x="4766646" y="1628219"/>
                </a:cubicBezTo>
                <a:cubicBezTo>
                  <a:pt x="4737122" y="1632539"/>
                  <a:pt x="4729921" y="1577101"/>
                  <a:pt x="4716959" y="1553702"/>
                </a:cubicBezTo>
                <a:cubicBezTo>
                  <a:pt x="4711198" y="1543262"/>
                  <a:pt x="4698597" y="1533542"/>
                  <a:pt x="4692836" y="1520223"/>
                </a:cubicBezTo>
                <a:cubicBezTo>
                  <a:pt x="4685995" y="1505463"/>
                  <a:pt x="4683835" y="1486384"/>
                  <a:pt x="4674114" y="1469465"/>
                </a:cubicBezTo>
                <a:cubicBezTo>
                  <a:pt x="4665833" y="1455065"/>
                  <a:pt x="4654311" y="1440306"/>
                  <a:pt x="4648550" y="1425187"/>
                </a:cubicBezTo>
                <a:cubicBezTo>
                  <a:pt x="4643870" y="1412587"/>
                  <a:pt x="4639909" y="1396748"/>
                  <a:pt x="4635229" y="1382708"/>
                </a:cubicBezTo>
                <a:cubicBezTo>
                  <a:pt x="4630548" y="1367589"/>
                  <a:pt x="4625507" y="1348870"/>
                  <a:pt x="4624787" y="1337350"/>
                </a:cubicBezTo>
                <a:cubicBezTo>
                  <a:pt x="4623707" y="1319711"/>
                  <a:pt x="4628028" y="1308911"/>
                  <a:pt x="4613986" y="1302431"/>
                </a:cubicBezTo>
                <a:cubicBezTo>
                  <a:pt x="4601024" y="1305311"/>
                  <a:pt x="4595263" y="1318271"/>
                  <a:pt x="4580501" y="1318271"/>
                </a:cubicBezTo>
                <a:cubicBezTo>
                  <a:pt x="4566100" y="1318271"/>
                  <a:pt x="4527935" y="1293792"/>
                  <a:pt x="4539096" y="1271833"/>
                </a:cubicBezTo>
                <a:cubicBezTo>
                  <a:pt x="4529735" y="1258153"/>
                  <a:pt x="4506332" y="1250953"/>
                  <a:pt x="4488329" y="1235474"/>
                </a:cubicBezTo>
                <a:cubicBezTo>
                  <a:pt x="4477888" y="1226834"/>
                  <a:pt x="4468527" y="1205235"/>
                  <a:pt x="4450885" y="1203435"/>
                </a:cubicBezTo>
                <a:cubicBezTo>
                  <a:pt x="4445844" y="1203075"/>
                  <a:pt x="4439363" y="1205595"/>
                  <a:pt x="4435042" y="1205955"/>
                </a:cubicBezTo>
                <a:cubicBezTo>
                  <a:pt x="4423521" y="1207035"/>
                  <a:pt x="4403358" y="1205235"/>
                  <a:pt x="4390757" y="1205955"/>
                </a:cubicBezTo>
                <a:cubicBezTo>
                  <a:pt x="4374555" y="1207395"/>
                  <a:pt x="4354752" y="1210995"/>
                  <a:pt x="4334229" y="1208835"/>
                </a:cubicBezTo>
                <a:cubicBezTo>
                  <a:pt x="4321628" y="1207395"/>
                  <a:pt x="4305065" y="1204875"/>
                  <a:pt x="4291744" y="1203435"/>
                </a:cubicBezTo>
                <a:cubicBezTo>
                  <a:pt x="4274461" y="1201635"/>
                  <a:pt x="4252139" y="1197675"/>
                  <a:pt x="4242417" y="1188676"/>
                </a:cubicBezTo>
                <a:cubicBezTo>
                  <a:pt x="4236297" y="1183276"/>
                  <a:pt x="4234136" y="1165637"/>
                  <a:pt x="4223695" y="1163477"/>
                </a:cubicBezTo>
                <a:cubicBezTo>
                  <a:pt x="4211093" y="1160597"/>
                  <a:pt x="4204252" y="1170317"/>
                  <a:pt x="4192731" y="1172836"/>
                </a:cubicBezTo>
                <a:cubicBezTo>
                  <a:pt x="4168248" y="1178236"/>
                  <a:pt x="4148085" y="1167797"/>
                  <a:pt x="4131163" y="1156637"/>
                </a:cubicBezTo>
                <a:cubicBezTo>
                  <a:pt x="4119641" y="1148717"/>
                  <a:pt x="4108840" y="1144758"/>
                  <a:pt x="4100559" y="1139358"/>
                </a:cubicBezTo>
                <a:cubicBezTo>
                  <a:pt x="4080396" y="1125678"/>
                  <a:pt x="4076436" y="1084640"/>
                  <a:pt x="4045832" y="1084640"/>
                </a:cubicBezTo>
                <a:cubicBezTo>
                  <a:pt x="4035030" y="1084280"/>
                  <a:pt x="4017748" y="1091120"/>
                  <a:pt x="4016308" y="1103359"/>
                </a:cubicBezTo>
                <a:cubicBezTo>
                  <a:pt x="4015228" y="1111639"/>
                  <a:pt x="4026749" y="1127478"/>
                  <a:pt x="4031070" y="1133958"/>
                </a:cubicBezTo>
                <a:cubicBezTo>
                  <a:pt x="4045832" y="1155197"/>
                  <a:pt x="4073555" y="1163117"/>
                  <a:pt x="4081836" y="1191556"/>
                </a:cubicBezTo>
                <a:cubicBezTo>
                  <a:pt x="4087597" y="1193716"/>
                  <a:pt x="4098759" y="1186876"/>
                  <a:pt x="4104519" y="1192636"/>
                </a:cubicBezTo>
                <a:cubicBezTo>
                  <a:pt x="4109560" y="1205235"/>
                  <a:pt x="4104519" y="1227554"/>
                  <a:pt x="4116761" y="1232954"/>
                </a:cubicBezTo>
                <a:cubicBezTo>
                  <a:pt x="4172208" y="1241954"/>
                  <a:pt x="4188050" y="1211715"/>
                  <a:pt x="4212893" y="1190116"/>
                </a:cubicBezTo>
                <a:cubicBezTo>
                  <a:pt x="4227295" y="1199475"/>
                  <a:pt x="4222615" y="1207755"/>
                  <a:pt x="4227655" y="1218195"/>
                </a:cubicBezTo>
                <a:cubicBezTo>
                  <a:pt x="4232696" y="1228634"/>
                  <a:pt x="4240617" y="1237274"/>
                  <a:pt x="4250338" y="1240874"/>
                </a:cubicBezTo>
                <a:cubicBezTo>
                  <a:pt x="4257179" y="1243394"/>
                  <a:pt x="4265820" y="1240874"/>
                  <a:pt x="4275542" y="1245194"/>
                </a:cubicBezTo>
                <a:cubicBezTo>
                  <a:pt x="4282022" y="1247354"/>
                  <a:pt x="4308306" y="1272193"/>
                  <a:pt x="4309386" y="1280832"/>
                </a:cubicBezTo>
                <a:cubicBezTo>
                  <a:pt x="4309746" y="1289112"/>
                  <a:pt x="4292104" y="1315751"/>
                  <a:pt x="4286343" y="1322591"/>
                </a:cubicBezTo>
                <a:cubicBezTo>
                  <a:pt x="4281302" y="1329070"/>
                  <a:pt x="4273021" y="1332670"/>
                  <a:pt x="4270501" y="1338430"/>
                </a:cubicBezTo>
                <a:cubicBezTo>
                  <a:pt x="4268341" y="1343110"/>
                  <a:pt x="4269061" y="1353189"/>
                  <a:pt x="4267621" y="1355709"/>
                </a:cubicBezTo>
                <a:cubicBezTo>
                  <a:pt x="4265100" y="1361469"/>
                  <a:pt x="4253219" y="1368309"/>
                  <a:pt x="4246378" y="1374429"/>
                </a:cubicBezTo>
                <a:cubicBezTo>
                  <a:pt x="4239177" y="1381268"/>
                  <a:pt x="4230536" y="1386668"/>
                  <a:pt x="4223695" y="1392068"/>
                </a:cubicBezTo>
                <a:cubicBezTo>
                  <a:pt x="4215054" y="1398548"/>
                  <a:pt x="4210013" y="1407547"/>
                  <a:pt x="4200652" y="1410787"/>
                </a:cubicBezTo>
                <a:cubicBezTo>
                  <a:pt x="4183010" y="1417267"/>
                  <a:pt x="4166087" y="1414387"/>
                  <a:pt x="4151325" y="1424107"/>
                </a:cubicBezTo>
                <a:cubicBezTo>
                  <a:pt x="4141604" y="1430586"/>
                  <a:pt x="4141604" y="1444626"/>
                  <a:pt x="4130083" y="1452186"/>
                </a:cubicBezTo>
                <a:cubicBezTo>
                  <a:pt x="4117841" y="1460105"/>
                  <a:pt x="4096598" y="1460105"/>
                  <a:pt x="4079316" y="1468385"/>
                </a:cubicBezTo>
                <a:cubicBezTo>
                  <a:pt x="4067794" y="1473425"/>
                  <a:pt x="4060954" y="1483504"/>
                  <a:pt x="4051232" y="1486744"/>
                </a:cubicBezTo>
                <a:cubicBezTo>
                  <a:pt x="4046912" y="1488544"/>
                  <a:pt x="4041871" y="1487104"/>
                  <a:pt x="4037911" y="1488184"/>
                </a:cubicBezTo>
                <a:cubicBezTo>
                  <a:pt x="4028909" y="1490344"/>
                  <a:pt x="4020628" y="1496824"/>
                  <a:pt x="4012347" y="1498984"/>
                </a:cubicBezTo>
                <a:cubicBezTo>
                  <a:pt x="4005506" y="1500784"/>
                  <a:pt x="3998665" y="1499704"/>
                  <a:pt x="3992185" y="1501864"/>
                </a:cubicBezTo>
                <a:cubicBezTo>
                  <a:pt x="3971662" y="1507623"/>
                  <a:pt x="3952939" y="1528503"/>
                  <a:pt x="3932057" y="1516263"/>
                </a:cubicBezTo>
                <a:cubicBezTo>
                  <a:pt x="3922335" y="1493944"/>
                  <a:pt x="3920535" y="1465505"/>
                  <a:pt x="3909374" y="1445346"/>
                </a:cubicBezTo>
                <a:cubicBezTo>
                  <a:pt x="3903613" y="1435266"/>
                  <a:pt x="3892092" y="1432026"/>
                  <a:pt x="3888131" y="1421227"/>
                </a:cubicBezTo>
                <a:cubicBezTo>
                  <a:pt x="3887411" y="1412947"/>
                  <a:pt x="3897852" y="1415107"/>
                  <a:pt x="3898572" y="1407907"/>
                </a:cubicBezTo>
                <a:cubicBezTo>
                  <a:pt x="3895332" y="1393508"/>
                  <a:pt x="3881650" y="1387028"/>
                  <a:pt x="3873369" y="1374429"/>
                </a:cubicBezTo>
                <a:cubicBezTo>
                  <a:pt x="3869409" y="1368669"/>
                  <a:pt x="3867248" y="1360029"/>
                  <a:pt x="3862568" y="1353189"/>
                </a:cubicBezTo>
                <a:cubicBezTo>
                  <a:pt x="3846726" y="1330150"/>
                  <a:pt x="3815041" y="1317911"/>
                  <a:pt x="3808921" y="1289112"/>
                </a:cubicBezTo>
                <a:cubicBezTo>
                  <a:pt x="3807480" y="1281192"/>
                  <a:pt x="3809281" y="1275072"/>
                  <a:pt x="3807841" y="1268953"/>
                </a:cubicBezTo>
                <a:cubicBezTo>
                  <a:pt x="3805320" y="1259233"/>
                  <a:pt x="3798479" y="1248793"/>
                  <a:pt x="3791638" y="1240874"/>
                </a:cubicBezTo>
                <a:cubicBezTo>
                  <a:pt x="3786598" y="1235114"/>
                  <a:pt x="3776156" y="1230794"/>
                  <a:pt x="3770396" y="1222155"/>
                </a:cubicBezTo>
                <a:cubicBezTo>
                  <a:pt x="3766435" y="1216395"/>
                  <a:pt x="3765715" y="1208115"/>
                  <a:pt x="3762115" y="1201995"/>
                </a:cubicBezTo>
                <a:cubicBezTo>
                  <a:pt x="3748793" y="1177516"/>
                  <a:pt x="3729710" y="1155197"/>
                  <a:pt x="3708828" y="1137918"/>
                </a:cubicBezTo>
                <a:cubicBezTo>
                  <a:pt x="3698026" y="1139718"/>
                  <a:pt x="3686145" y="1140438"/>
                  <a:pt x="3680744" y="1147277"/>
                </a:cubicBezTo>
                <a:cubicBezTo>
                  <a:pt x="3686145" y="1164917"/>
                  <a:pt x="3694786" y="1179676"/>
                  <a:pt x="3703427" y="1194076"/>
                </a:cubicBezTo>
                <a:cubicBezTo>
                  <a:pt x="3711708" y="1207395"/>
                  <a:pt x="3723229" y="1221795"/>
                  <a:pt x="3728630" y="1236914"/>
                </a:cubicBezTo>
                <a:cubicBezTo>
                  <a:pt x="3731151" y="1242674"/>
                  <a:pt x="3730430" y="1249873"/>
                  <a:pt x="3732951" y="1255633"/>
                </a:cubicBezTo>
                <a:cubicBezTo>
                  <a:pt x="3741232" y="1276872"/>
                  <a:pt x="3767875" y="1283352"/>
                  <a:pt x="3772916" y="1307831"/>
                </a:cubicBezTo>
                <a:cubicBezTo>
                  <a:pt x="3776516" y="1324031"/>
                  <a:pt x="3772196" y="1335550"/>
                  <a:pt x="3776876" y="1351749"/>
                </a:cubicBezTo>
                <a:cubicBezTo>
                  <a:pt x="3781557" y="1367589"/>
                  <a:pt x="3804600" y="1376948"/>
                  <a:pt x="3814321" y="1392068"/>
                </a:cubicBezTo>
                <a:cubicBezTo>
                  <a:pt x="3822242" y="1404307"/>
                  <a:pt x="3822242" y="1421947"/>
                  <a:pt x="3827643" y="1433466"/>
                </a:cubicBezTo>
                <a:cubicBezTo>
                  <a:pt x="3835924" y="1450386"/>
                  <a:pt x="3858247" y="1457945"/>
                  <a:pt x="3874449" y="1469465"/>
                </a:cubicBezTo>
                <a:cubicBezTo>
                  <a:pt x="3889211" y="1479904"/>
                  <a:pt x="3900013" y="1495744"/>
                  <a:pt x="3911894" y="1506903"/>
                </a:cubicBezTo>
                <a:cubicBezTo>
                  <a:pt x="3919095" y="1513383"/>
                  <a:pt x="3929176" y="1514463"/>
                  <a:pt x="3930617" y="1521663"/>
                </a:cubicBezTo>
                <a:cubicBezTo>
                  <a:pt x="3933137" y="1530663"/>
                  <a:pt x="3927016" y="1533902"/>
                  <a:pt x="3925216" y="1541822"/>
                </a:cubicBezTo>
                <a:cubicBezTo>
                  <a:pt x="3935657" y="1552622"/>
                  <a:pt x="3945739" y="1572061"/>
                  <a:pt x="3963021" y="1573861"/>
                </a:cubicBezTo>
                <a:cubicBezTo>
                  <a:pt x="3969862" y="1574581"/>
                  <a:pt x="3978863" y="1567381"/>
                  <a:pt x="3989664" y="1565941"/>
                </a:cubicBezTo>
                <a:cubicBezTo>
                  <a:pt x="3995065" y="1564861"/>
                  <a:pt x="4001186" y="1566661"/>
                  <a:pt x="4005506" y="1565941"/>
                </a:cubicBezTo>
                <a:cubicBezTo>
                  <a:pt x="4012707" y="1564501"/>
                  <a:pt x="4018828" y="1558021"/>
                  <a:pt x="4027109" y="1556581"/>
                </a:cubicBezTo>
                <a:cubicBezTo>
                  <a:pt x="4040791" y="1553342"/>
                  <a:pt x="4056633" y="1554782"/>
                  <a:pt x="4073915" y="1552622"/>
                </a:cubicBezTo>
                <a:cubicBezTo>
                  <a:pt x="4090117" y="1550462"/>
                  <a:pt x="4101279" y="1536782"/>
                  <a:pt x="4113881" y="1540382"/>
                </a:cubicBezTo>
                <a:cubicBezTo>
                  <a:pt x="4127562" y="1555502"/>
                  <a:pt x="4117841" y="1572421"/>
                  <a:pt x="4113881" y="1587180"/>
                </a:cubicBezTo>
                <a:cubicBezTo>
                  <a:pt x="4112440" y="1592580"/>
                  <a:pt x="4112440" y="1597620"/>
                  <a:pt x="4111360" y="1601940"/>
                </a:cubicBezTo>
                <a:cubicBezTo>
                  <a:pt x="4103799" y="1625339"/>
                  <a:pt x="4085077" y="1642978"/>
                  <a:pt x="4076436" y="1664577"/>
                </a:cubicBezTo>
                <a:cubicBezTo>
                  <a:pt x="4073915" y="1671057"/>
                  <a:pt x="4074275" y="1678977"/>
                  <a:pt x="4071035" y="1685816"/>
                </a:cubicBezTo>
                <a:cubicBezTo>
                  <a:pt x="4061314" y="1707416"/>
                  <a:pt x="4040431" y="1728295"/>
                  <a:pt x="4024229" y="1745934"/>
                </a:cubicBezTo>
                <a:cubicBezTo>
                  <a:pt x="4015228" y="1756014"/>
                  <a:pt x="4007307" y="1764653"/>
                  <a:pt x="3997585" y="1772573"/>
                </a:cubicBezTo>
                <a:cubicBezTo>
                  <a:pt x="3987864" y="1780853"/>
                  <a:pt x="3976343" y="1784813"/>
                  <a:pt x="3965541" y="1792732"/>
                </a:cubicBezTo>
                <a:cubicBezTo>
                  <a:pt x="3943938" y="1808212"/>
                  <a:pt x="3921615" y="1830891"/>
                  <a:pt x="3906853" y="1851410"/>
                </a:cubicBezTo>
                <a:cubicBezTo>
                  <a:pt x="3900733" y="1859330"/>
                  <a:pt x="3897852" y="1868689"/>
                  <a:pt x="3891731" y="1875529"/>
                </a:cubicBezTo>
                <a:cubicBezTo>
                  <a:pt x="3883090" y="1885249"/>
                  <a:pt x="3869769" y="1890288"/>
                  <a:pt x="3862568" y="1899648"/>
                </a:cubicBezTo>
                <a:cubicBezTo>
                  <a:pt x="3856807" y="1907208"/>
                  <a:pt x="3852846" y="1920887"/>
                  <a:pt x="3846366" y="1934567"/>
                </a:cubicBezTo>
                <a:cubicBezTo>
                  <a:pt x="3839165" y="1949686"/>
                  <a:pt x="3823683" y="1960126"/>
                  <a:pt x="3826563" y="1981365"/>
                </a:cubicBezTo>
                <a:cubicBezTo>
                  <a:pt x="3827283" y="1989285"/>
                  <a:pt x="3834844" y="1994324"/>
                  <a:pt x="3837004" y="2002604"/>
                </a:cubicBezTo>
                <a:cubicBezTo>
                  <a:pt x="3841325" y="2016644"/>
                  <a:pt x="3838084" y="2028883"/>
                  <a:pt x="3835924" y="2044003"/>
                </a:cubicBezTo>
                <a:cubicBezTo>
                  <a:pt x="3843485" y="2062362"/>
                  <a:pt x="3848886" y="2082881"/>
                  <a:pt x="3862568" y="2094761"/>
                </a:cubicBezTo>
                <a:cubicBezTo>
                  <a:pt x="3864008" y="2121759"/>
                  <a:pt x="3860407" y="2148038"/>
                  <a:pt x="3862568" y="2171077"/>
                </a:cubicBezTo>
                <a:cubicBezTo>
                  <a:pt x="3864008" y="2185837"/>
                  <a:pt x="3869769" y="2196277"/>
                  <a:pt x="3864008" y="2209956"/>
                </a:cubicBezTo>
                <a:cubicBezTo>
                  <a:pt x="3858967" y="2221836"/>
                  <a:pt x="3839525" y="2242715"/>
                  <a:pt x="3827643" y="2249914"/>
                </a:cubicBezTo>
                <a:cubicBezTo>
                  <a:pt x="3815041" y="2258194"/>
                  <a:pt x="3795959" y="2259994"/>
                  <a:pt x="3782277" y="2270074"/>
                </a:cubicBezTo>
                <a:cubicBezTo>
                  <a:pt x="3772916" y="2276913"/>
                  <a:pt x="3764995" y="2288793"/>
                  <a:pt x="3755274" y="2296713"/>
                </a:cubicBezTo>
                <a:cubicBezTo>
                  <a:pt x="3739792" y="2310032"/>
                  <a:pt x="3718189" y="2322272"/>
                  <a:pt x="3716749" y="2335591"/>
                </a:cubicBezTo>
                <a:cubicBezTo>
                  <a:pt x="3716029" y="2343151"/>
                  <a:pt x="3722869" y="2355030"/>
                  <a:pt x="3724670" y="2362230"/>
                </a:cubicBezTo>
                <a:cubicBezTo>
                  <a:pt x="3730070" y="2382029"/>
                  <a:pt x="3735111" y="2410468"/>
                  <a:pt x="3726110" y="2431707"/>
                </a:cubicBezTo>
                <a:cubicBezTo>
                  <a:pt x="3716389" y="2455106"/>
                  <a:pt x="3667422" y="2450067"/>
                  <a:pt x="3662021" y="2474546"/>
                </a:cubicBezTo>
                <a:cubicBezTo>
                  <a:pt x="3660221" y="2482105"/>
                  <a:pt x="3665262" y="2487865"/>
                  <a:pt x="3664542" y="2495785"/>
                </a:cubicBezTo>
                <a:cubicBezTo>
                  <a:pt x="3664182" y="2502625"/>
                  <a:pt x="3655181" y="2527464"/>
                  <a:pt x="3651220" y="2534663"/>
                </a:cubicBezTo>
                <a:cubicBezTo>
                  <a:pt x="3645099" y="2545823"/>
                  <a:pt x="3632138" y="2550863"/>
                  <a:pt x="3623136" y="2560222"/>
                </a:cubicBezTo>
                <a:cubicBezTo>
                  <a:pt x="3612335" y="2572102"/>
                  <a:pt x="3606934" y="2589021"/>
                  <a:pt x="3595053" y="2601621"/>
                </a:cubicBezTo>
                <a:cubicBezTo>
                  <a:pt x="3579211" y="2618540"/>
                  <a:pt x="3557968" y="2636179"/>
                  <a:pt x="3537805" y="2650939"/>
                </a:cubicBezTo>
                <a:cubicBezTo>
                  <a:pt x="3519803" y="2663898"/>
                  <a:pt x="3488119" y="2677218"/>
                  <a:pt x="3460395" y="2679378"/>
                </a:cubicBezTo>
                <a:cubicBezTo>
                  <a:pt x="3444193" y="2680098"/>
                  <a:pt x="3426911" y="2675058"/>
                  <a:pt x="3409629" y="2677938"/>
                </a:cubicBezTo>
                <a:cubicBezTo>
                  <a:pt x="3403508" y="2678658"/>
                  <a:pt x="3396667" y="2684418"/>
                  <a:pt x="3388386" y="2685857"/>
                </a:cubicBezTo>
                <a:cubicBezTo>
                  <a:pt x="3383345" y="2686577"/>
                  <a:pt x="3378304" y="2685137"/>
                  <a:pt x="3373624" y="2685857"/>
                </a:cubicBezTo>
                <a:cubicBezTo>
                  <a:pt x="3364983" y="2687297"/>
                  <a:pt x="3357062" y="2693777"/>
                  <a:pt x="3349501" y="2693777"/>
                </a:cubicBezTo>
                <a:cubicBezTo>
                  <a:pt x="3331858" y="2693777"/>
                  <a:pt x="3309896" y="2672898"/>
                  <a:pt x="3309535" y="2652379"/>
                </a:cubicBezTo>
                <a:cubicBezTo>
                  <a:pt x="3309175" y="2644459"/>
                  <a:pt x="3316376" y="2636899"/>
                  <a:pt x="3316016" y="2629700"/>
                </a:cubicBezTo>
                <a:cubicBezTo>
                  <a:pt x="3315656" y="2621060"/>
                  <a:pt x="3305575" y="2610620"/>
                  <a:pt x="3297294" y="2594781"/>
                </a:cubicBezTo>
                <a:cubicBezTo>
                  <a:pt x="3289373" y="2580022"/>
                  <a:pt x="3286492" y="2563102"/>
                  <a:pt x="3278571" y="2550863"/>
                </a:cubicBezTo>
                <a:cubicBezTo>
                  <a:pt x="3270290" y="2537903"/>
                  <a:pt x="3259129" y="2531783"/>
                  <a:pt x="3253008" y="2521344"/>
                </a:cubicBezTo>
                <a:cubicBezTo>
                  <a:pt x="3240766" y="2500825"/>
                  <a:pt x="3240046" y="2476346"/>
                  <a:pt x="3235726" y="2451867"/>
                </a:cubicBezTo>
                <a:cubicBezTo>
                  <a:pt x="3234286" y="2443947"/>
                  <a:pt x="3228885" y="2434947"/>
                  <a:pt x="3227805" y="2425228"/>
                </a:cubicBezTo>
                <a:cubicBezTo>
                  <a:pt x="3226365" y="2412988"/>
                  <a:pt x="3229245" y="2398949"/>
                  <a:pt x="3226365" y="2388869"/>
                </a:cubicBezTo>
                <a:cubicBezTo>
                  <a:pt x="3224204" y="2380949"/>
                  <a:pt x="3215563" y="2373390"/>
                  <a:pt x="3210162" y="2363670"/>
                </a:cubicBezTo>
                <a:cubicBezTo>
                  <a:pt x="3200801" y="2346391"/>
                  <a:pt x="3194320" y="2323712"/>
                  <a:pt x="3186399" y="2310032"/>
                </a:cubicBezTo>
                <a:cubicBezTo>
                  <a:pt x="3178838" y="2297433"/>
                  <a:pt x="3163716" y="2284473"/>
                  <a:pt x="3162276" y="2270074"/>
                </a:cubicBezTo>
                <a:cubicBezTo>
                  <a:pt x="3161196" y="2260354"/>
                  <a:pt x="3163716" y="2241995"/>
                  <a:pt x="3164797" y="2232635"/>
                </a:cubicBezTo>
                <a:cubicBezTo>
                  <a:pt x="3166237" y="2223275"/>
                  <a:pt x="3173438" y="2215716"/>
                  <a:pt x="3175598" y="2205636"/>
                </a:cubicBezTo>
                <a:cubicBezTo>
                  <a:pt x="3177038" y="2199156"/>
                  <a:pt x="3175238" y="2191597"/>
                  <a:pt x="3177038" y="2184397"/>
                </a:cubicBezTo>
                <a:cubicBezTo>
                  <a:pt x="3183879" y="2153798"/>
                  <a:pt x="3217363" y="2142999"/>
                  <a:pt x="3213043" y="2105560"/>
                </a:cubicBezTo>
                <a:cubicBezTo>
                  <a:pt x="3211243" y="2089721"/>
                  <a:pt x="3200081" y="2082161"/>
                  <a:pt x="3198281" y="2064162"/>
                </a:cubicBezTo>
                <a:cubicBezTo>
                  <a:pt x="3197561" y="2055882"/>
                  <a:pt x="3202601" y="2048322"/>
                  <a:pt x="3202601" y="2040043"/>
                </a:cubicBezTo>
                <a:cubicBezTo>
                  <a:pt x="3202241" y="2028883"/>
                  <a:pt x="3192520" y="2011964"/>
                  <a:pt x="3187480" y="2001524"/>
                </a:cubicBezTo>
                <a:cubicBezTo>
                  <a:pt x="3174158" y="1971645"/>
                  <a:pt x="3165877" y="1945006"/>
                  <a:pt x="3146074" y="1922687"/>
                </a:cubicBezTo>
                <a:cubicBezTo>
                  <a:pt x="3135633" y="1910088"/>
                  <a:pt x="3121591" y="1901448"/>
                  <a:pt x="3112950" y="1890288"/>
                </a:cubicBezTo>
                <a:cubicBezTo>
                  <a:pt x="3105749" y="1880929"/>
                  <a:pt x="3097108" y="1864010"/>
                  <a:pt x="3096748" y="1857170"/>
                </a:cubicBezTo>
                <a:cubicBezTo>
                  <a:pt x="3096388" y="1849250"/>
                  <a:pt x="3102508" y="1844570"/>
                  <a:pt x="3104669" y="1837011"/>
                </a:cubicBezTo>
                <a:cubicBezTo>
                  <a:pt x="3107549" y="1826931"/>
                  <a:pt x="3107549" y="1808212"/>
                  <a:pt x="3111510" y="1792732"/>
                </a:cubicBezTo>
                <a:cubicBezTo>
                  <a:pt x="3113310" y="1785533"/>
                  <a:pt x="3120871" y="1768253"/>
                  <a:pt x="3119431" y="1756374"/>
                </a:cubicBezTo>
                <a:cubicBezTo>
                  <a:pt x="3117990" y="1745574"/>
                  <a:pt x="3101428" y="1723975"/>
                  <a:pt x="3087386" y="1720735"/>
                </a:cubicBezTo>
                <a:cubicBezTo>
                  <a:pt x="3068664" y="1716055"/>
                  <a:pt x="3049582" y="1726495"/>
                  <a:pt x="3025818" y="1724695"/>
                </a:cubicBezTo>
                <a:cubicBezTo>
                  <a:pt x="3005656" y="1711735"/>
                  <a:pt x="3007096" y="1678257"/>
                  <a:pt x="2977572" y="1673577"/>
                </a:cubicBezTo>
                <a:cubicBezTo>
                  <a:pt x="2939047" y="1668177"/>
                  <a:pt x="2899802" y="1683657"/>
                  <a:pt x="2873519" y="1694816"/>
                </a:cubicBezTo>
                <a:cubicBezTo>
                  <a:pt x="2858037" y="1701656"/>
                  <a:pt x="2842915" y="1712095"/>
                  <a:pt x="2829233" y="1712455"/>
                </a:cubicBezTo>
                <a:cubicBezTo>
                  <a:pt x="2816631" y="1713175"/>
                  <a:pt x="2804029" y="1705616"/>
                  <a:pt x="2791788" y="1704536"/>
                </a:cubicBezTo>
                <a:cubicBezTo>
                  <a:pt x="2775946" y="1702736"/>
                  <a:pt x="2755423" y="1704536"/>
                  <a:pt x="2739941" y="1707056"/>
                </a:cubicBezTo>
                <a:cubicBezTo>
                  <a:pt x="2724459" y="1709936"/>
                  <a:pt x="2710418" y="1720735"/>
                  <a:pt x="2696736" y="1721815"/>
                </a:cubicBezTo>
                <a:cubicBezTo>
                  <a:pt x="2671173" y="1723615"/>
                  <a:pt x="2646330" y="1698416"/>
                  <a:pt x="2630127" y="1685816"/>
                </a:cubicBezTo>
                <a:cubicBezTo>
                  <a:pt x="2620046" y="1678257"/>
                  <a:pt x="2609964" y="1671777"/>
                  <a:pt x="2600604" y="1664577"/>
                </a:cubicBezTo>
                <a:cubicBezTo>
                  <a:pt x="2590882" y="1656658"/>
                  <a:pt x="2577921" y="1651978"/>
                  <a:pt x="2570000" y="1644058"/>
                </a:cubicBezTo>
                <a:cubicBezTo>
                  <a:pt x="2559198" y="1633978"/>
                  <a:pt x="2559198" y="1616339"/>
                  <a:pt x="2553797" y="1603020"/>
                </a:cubicBezTo>
                <a:cubicBezTo>
                  <a:pt x="2547317" y="1587180"/>
                  <a:pt x="2527514" y="1575301"/>
                  <a:pt x="2512392" y="1560541"/>
                </a:cubicBezTo>
                <a:cubicBezTo>
                  <a:pt x="2500870" y="1549022"/>
                  <a:pt x="2474947" y="1532102"/>
                  <a:pt x="2472067" y="1517703"/>
                </a:cubicBezTo>
                <a:cubicBezTo>
                  <a:pt x="2470987" y="1510143"/>
                  <a:pt x="2475307" y="1501864"/>
                  <a:pt x="2474947" y="1493584"/>
                </a:cubicBezTo>
                <a:cubicBezTo>
                  <a:pt x="2474227" y="1481704"/>
                  <a:pt x="2465586" y="1475225"/>
                  <a:pt x="2465586" y="1466945"/>
                </a:cubicBezTo>
                <a:cubicBezTo>
                  <a:pt x="2465946" y="1455065"/>
                  <a:pt x="2479628" y="1446066"/>
                  <a:pt x="2482869" y="1435986"/>
                </a:cubicBezTo>
                <a:cubicBezTo>
                  <a:pt x="2484668" y="1431306"/>
                  <a:pt x="2483948" y="1424107"/>
                  <a:pt x="2485749" y="1417267"/>
                </a:cubicBezTo>
                <a:cubicBezTo>
                  <a:pt x="2489349" y="1403947"/>
                  <a:pt x="2498350" y="1395668"/>
                  <a:pt x="2496550" y="1375869"/>
                </a:cubicBezTo>
                <a:cubicBezTo>
                  <a:pt x="2495470" y="1367949"/>
                  <a:pt x="2488629" y="1360749"/>
                  <a:pt x="2488269" y="1350670"/>
                </a:cubicBezTo>
                <a:cubicBezTo>
                  <a:pt x="2488269" y="1343470"/>
                  <a:pt x="2492949" y="1339510"/>
                  <a:pt x="2492230" y="1333390"/>
                </a:cubicBezTo>
                <a:cubicBezTo>
                  <a:pt x="2491149" y="1321871"/>
                  <a:pt x="2476387" y="1319351"/>
                  <a:pt x="2474947" y="1306391"/>
                </a:cubicBezTo>
                <a:cubicBezTo>
                  <a:pt x="2473146" y="1292712"/>
                  <a:pt x="2487909" y="1281912"/>
                  <a:pt x="2496550" y="1266433"/>
                </a:cubicBezTo>
                <a:cubicBezTo>
                  <a:pt x="2500151" y="1259593"/>
                  <a:pt x="2502311" y="1248793"/>
                  <a:pt x="2505551" y="1243394"/>
                </a:cubicBezTo>
                <a:cubicBezTo>
                  <a:pt x="2513112" y="1232234"/>
                  <a:pt x="2525353" y="1226834"/>
                  <a:pt x="2531114" y="1215315"/>
                </a:cubicBezTo>
                <a:cubicBezTo>
                  <a:pt x="2535435" y="1207035"/>
                  <a:pt x="2536875" y="1194796"/>
                  <a:pt x="2540476" y="1188676"/>
                </a:cubicBezTo>
                <a:cubicBezTo>
                  <a:pt x="2545516" y="1180756"/>
                  <a:pt x="2555237" y="1176436"/>
                  <a:pt x="2564599" y="1165997"/>
                </a:cubicBezTo>
                <a:cubicBezTo>
                  <a:pt x="2572160" y="1157357"/>
                  <a:pt x="2575400" y="1147277"/>
                  <a:pt x="2580441" y="1143318"/>
                </a:cubicBezTo>
                <a:cubicBezTo>
                  <a:pt x="2587282" y="1138278"/>
                  <a:pt x="2597363" y="1137198"/>
                  <a:pt x="2604564" y="1133958"/>
                </a:cubicBezTo>
                <a:cubicBezTo>
                  <a:pt x="2629408" y="1122438"/>
                  <a:pt x="2647409" y="1108039"/>
                  <a:pt x="2659291" y="1084640"/>
                </a:cubicBezTo>
                <a:cubicBezTo>
                  <a:pt x="2655691" y="1063041"/>
                  <a:pt x="2661452" y="1053681"/>
                  <a:pt x="2670093" y="1038922"/>
                </a:cubicBezTo>
                <a:cubicBezTo>
                  <a:pt x="2678374" y="1025242"/>
                  <a:pt x="2684494" y="1012283"/>
                  <a:pt x="2698176" y="1004363"/>
                </a:cubicBezTo>
                <a:cubicBezTo>
                  <a:pt x="2715098" y="995003"/>
                  <a:pt x="2730580" y="993923"/>
                  <a:pt x="2742101" y="976284"/>
                </a:cubicBezTo>
                <a:cubicBezTo>
                  <a:pt x="2748222" y="967284"/>
                  <a:pt x="2756863" y="951805"/>
                  <a:pt x="2757223" y="942805"/>
                </a:cubicBezTo>
                <a:cubicBezTo>
                  <a:pt x="2757223" y="929486"/>
                  <a:pt x="2743542" y="912567"/>
                  <a:pt x="2731660" y="910767"/>
                </a:cubicBezTo>
                <a:cubicBezTo>
                  <a:pt x="2719779" y="908967"/>
                  <a:pt x="2701057" y="919766"/>
                  <a:pt x="2694215" y="906807"/>
                </a:cubicBezTo>
                <a:cubicBezTo>
                  <a:pt x="2692055" y="902487"/>
                  <a:pt x="2694936" y="892407"/>
                  <a:pt x="2694215" y="888088"/>
                </a:cubicBezTo>
                <a:cubicBezTo>
                  <a:pt x="2692776" y="879088"/>
                  <a:pt x="2685215" y="873328"/>
                  <a:pt x="2684854" y="866488"/>
                </a:cubicBezTo>
                <a:cubicBezTo>
                  <a:pt x="2684134" y="854249"/>
                  <a:pt x="2697096" y="840929"/>
                  <a:pt x="2700697" y="826530"/>
                </a:cubicBezTo>
                <a:cubicBezTo>
                  <a:pt x="2705738" y="806731"/>
                  <a:pt x="2701057" y="791611"/>
                  <a:pt x="2699616" y="768932"/>
                </a:cubicBezTo>
                <a:cubicBezTo>
                  <a:pt x="2718339" y="739413"/>
                  <a:pt x="2759744" y="754173"/>
                  <a:pt x="2801149" y="757053"/>
                </a:cubicBezTo>
                <a:cubicBezTo>
                  <a:pt x="2807270" y="757413"/>
                  <a:pt x="2814471" y="755253"/>
                  <a:pt x="2821312" y="755613"/>
                </a:cubicBezTo>
                <a:cubicBezTo>
                  <a:pt x="2845795" y="756333"/>
                  <a:pt x="2865237" y="763532"/>
                  <a:pt x="2873519" y="742293"/>
                </a:cubicBezTo>
                <a:cubicBezTo>
                  <a:pt x="2876399" y="734373"/>
                  <a:pt x="2879279" y="704495"/>
                  <a:pt x="2877479" y="696575"/>
                </a:cubicBezTo>
                <a:cubicBezTo>
                  <a:pt x="2875319" y="687935"/>
                  <a:pt x="2857676" y="664536"/>
                  <a:pt x="2849395" y="659496"/>
                </a:cubicBezTo>
                <a:cubicBezTo>
                  <a:pt x="2836074" y="650857"/>
                  <a:pt x="2816631" y="654457"/>
                  <a:pt x="2809070" y="639337"/>
                </a:cubicBezTo>
                <a:cubicBezTo>
                  <a:pt x="2815551" y="612698"/>
                  <a:pt x="2845075" y="634657"/>
                  <a:pt x="2862717" y="628898"/>
                </a:cubicBezTo>
                <a:cubicBezTo>
                  <a:pt x="2871718" y="625298"/>
                  <a:pt x="2870638" y="609818"/>
                  <a:pt x="2878559" y="607298"/>
                </a:cubicBezTo>
                <a:cubicBezTo>
                  <a:pt x="2883960" y="605499"/>
                  <a:pt x="2891161" y="612698"/>
                  <a:pt x="2898722" y="612698"/>
                </a:cubicBezTo>
                <a:cubicBezTo>
                  <a:pt x="2905203" y="612338"/>
                  <a:pt x="2928966" y="600459"/>
                  <a:pt x="2934727" y="596499"/>
                </a:cubicBezTo>
                <a:cubicBezTo>
                  <a:pt x="2943368" y="590739"/>
                  <a:pt x="2946248" y="578860"/>
                  <a:pt x="2953449" y="573820"/>
                </a:cubicBezTo>
                <a:cubicBezTo>
                  <a:pt x="2958850" y="570220"/>
                  <a:pt x="2965331" y="570940"/>
                  <a:pt x="2971091" y="568420"/>
                </a:cubicBezTo>
                <a:cubicBezTo>
                  <a:pt x="2982253" y="563740"/>
                  <a:pt x="2996655" y="553661"/>
                  <a:pt x="3004576" y="544301"/>
                </a:cubicBezTo>
                <a:cubicBezTo>
                  <a:pt x="3015377" y="531341"/>
                  <a:pt x="3020418" y="514782"/>
                  <a:pt x="3033739" y="512262"/>
                </a:cubicBezTo>
                <a:cubicBezTo>
                  <a:pt x="3051742" y="509022"/>
                  <a:pt x="3092067" y="515862"/>
                  <a:pt x="3095307" y="496063"/>
                </a:cubicBezTo>
                <a:cubicBezTo>
                  <a:pt x="3098188" y="477343"/>
                  <a:pt x="3079105" y="462944"/>
                  <a:pt x="3086306" y="442785"/>
                </a:cubicBezTo>
                <a:cubicBezTo>
                  <a:pt x="3091707" y="426585"/>
                  <a:pt x="3106109" y="429825"/>
                  <a:pt x="3126272" y="420105"/>
                </a:cubicBezTo>
                <a:cubicBezTo>
                  <a:pt x="3135633" y="426945"/>
                  <a:pt x="3133112" y="446744"/>
                  <a:pt x="3134193" y="458984"/>
                </a:cubicBezTo>
                <a:cubicBezTo>
                  <a:pt x="3146434" y="458984"/>
                  <a:pt x="3171637" y="455024"/>
                  <a:pt x="3174158" y="444224"/>
                </a:cubicBezTo>
                <a:cubicBezTo>
                  <a:pt x="3177398" y="430185"/>
                  <a:pt x="3156155" y="416146"/>
                  <a:pt x="3151475" y="407866"/>
                </a:cubicBezTo>
                <a:cubicBezTo>
                  <a:pt x="3146434" y="399226"/>
                  <a:pt x="3145714" y="383027"/>
                  <a:pt x="3135273" y="381227"/>
                </a:cubicBezTo>
                <a:cubicBezTo>
                  <a:pt x="3115110" y="377267"/>
                  <a:pt x="3095307" y="409306"/>
                  <a:pt x="3070104" y="409306"/>
                </a:cubicBezTo>
                <a:cubicBezTo>
                  <a:pt x="3053542" y="409306"/>
                  <a:pt x="3035540" y="396706"/>
                  <a:pt x="3031219" y="383747"/>
                </a:cubicBezTo>
                <a:cubicBezTo>
                  <a:pt x="3028699" y="376547"/>
                  <a:pt x="3030859" y="370067"/>
                  <a:pt x="3029779" y="362508"/>
                </a:cubicBezTo>
                <a:cubicBezTo>
                  <a:pt x="3028339" y="351708"/>
                  <a:pt x="3021498" y="340189"/>
                  <a:pt x="3024738" y="325069"/>
                </a:cubicBezTo>
                <a:cubicBezTo>
                  <a:pt x="3034820" y="307430"/>
                  <a:pt x="3058583" y="304910"/>
                  <a:pt x="3075505" y="295550"/>
                </a:cubicBezTo>
                <a:cubicBezTo>
                  <a:pt x="3081626" y="292310"/>
                  <a:pt x="3087026" y="284751"/>
                  <a:pt x="3093867" y="282591"/>
                </a:cubicBezTo>
                <a:cubicBezTo>
                  <a:pt x="3106109" y="277911"/>
                  <a:pt x="3123751" y="282591"/>
                  <a:pt x="3135273" y="275751"/>
                </a:cubicBezTo>
                <a:cubicBezTo>
                  <a:pt x="3142834" y="271431"/>
                  <a:pt x="3141033" y="264232"/>
                  <a:pt x="3146074" y="255592"/>
                </a:cubicBezTo>
                <a:cubicBezTo>
                  <a:pt x="3149675" y="250192"/>
                  <a:pt x="3157956" y="246952"/>
                  <a:pt x="3162276" y="240832"/>
                </a:cubicBezTo>
                <a:cubicBezTo>
                  <a:pt x="3165517" y="236513"/>
                  <a:pt x="3165877" y="230033"/>
                  <a:pt x="3169117" y="226073"/>
                </a:cubicBezTo>
                <a:cubicBezTo>
                  <a:pt x="3180279" y="211674"/>
                  <a:pt x="3201881" y="206634"/>
                  <a:pt x="3210162" y="191514"/>
                </a:cubicBezTo>
                <a:cubicBezTo>
                  <a:pt x="3214483" y="185035"/>
                  <a:pt x="3203682" y="182515"/>
                  <a:pt x="3206562" y="172795"/>
                </a:cubicBezTo>
                <a:cubicBezTo>
                  <a:pt x="3210883" y="163435"/>
                  <a:pt x="3227445" y="170275"/>
                  <a:pt x="3237166" y="168475"/>
                </a:cubicBezTo>
                <a:cubicBezTo>
                  <a:pt x="3250488" y="166675"/>
                  <a:pt x="3262729" y="150476"/>
                  <a:pt x="3277131" y="147236"/>
                </a:cubicBezTo>
                <a:cubicBezTo>
                  <a:pt x="3292253" y="143996"/>
                  <a:pt x="3308455" y="145796"/>
                  <a:pt x="3322857" y="140756"/>
                </a:cubicBezTo>
                <a:cubicBezTo>
                  <a:pt x="3331138" y="137516"/>
                  <a:pt x="3338699" y="129597"/>
                  <a:pt x="3346980" y="128517"/>
                </a:cubicBezTo>
                <a:cubicBezTo>
                  <a:pt x="3349501" y="128157"/>
                  <a:pt x="3357422" y="130317"/>
                  <a:pt x="3361382" y="129957"/>
                </a:cubicBezTo>
                <a:cubicBezTo>
                  <a:pt x="3366423" y="129597"/>
                  <a:pt x="3371824" y="126717"/>
                  <a:pt x="3378664" y="125997"/>
                </a:cubicBezTo>
                <a:cubicBezTo>
                  <a:pt x="3388746" y="124917"/>
                  <a:pt x="3400627" y="128157"/>
                  <a:pt x="3413589" y="128517"/>
                </a:cubicBezTo>
                <a:cubicBezTo>
                  <a:pt x="3434832" y="129237"/>
                  <a:pt x="3454994" y="122397"/>
                  <a:pt x="3472637" y="129957"/>
                </a:cubicBezTo>
                <a:cubicBezTo>
                  <a:pt x="3481278" y="133917"/>
                  <a:pt x="3480198" y="144356"/>
                  <a:pt x="3492079" y="148676"/>
                </a:cubicBezTo>
                <a:cubicBezTo>
                  <a:pt x="3498200" y="150836"/>
                  <a:pt x="3506121" y="147596"/>
                  <a:pt x="3514762" y="148676"/>
                </a:cubicBezTo>
                <a:cubicBezTo>
                  <a:pt x="3528084" y="149756"/>
                  <a:pt x="3541766" y="159116"/>
                  <a:pt x="3559048" y="160556"/>
                </a:cubicBezTo>
                <a:cubicBezTo>
                  <a:pt x="3565169" y="161276"/>
                  <a:pt x="3571650" y="159836"/>
                  <a:pt x="3577770" y="160556"/>
                </a:cubicBezTo>
                <a:cubicBezTo>
                  <a:pt x="3596853" y="163075"/>
                  <a:pt x="3617736" y="173155"/>
                  <a:pt x="3636818" y="179275"/>
                </a:cubicBezTo>
                <a:cubicBezTo>
                  <a:pt x="3652300" y="184675"/>
                  <a:pt x="3685425" y="191154"/>
                  <a:pt x="3686145" y="206274"/>
                </a:cubicBezTo>
                <a:cubicBezTo>
                  <a:pt x="3686865" y="223553"/>
                  <a:pt x="3656981" y="228953"/>
                  <a:pt x="3644739" y="228953"/>
                </a:cubicBezTo>
                <a:cubicBezTo>
                  <a:pt x="3623496" y="228953"/>
                  <a:pt x="3595773" y="216713"/>
                  <a:pt x="3573810" y="223553"/>
                </a:cubicBezTo>
                <a:cubicBezTo>
                  <a:pt x="3574170" y="253792"/>
                  <a:pt x="3606934" y="276831"/>
                  <a:pt x="3636818" y="272871"/>
                </a:cubicBezTo>
                <a:cubicBezTo>
                  <a:pt x="3639339" y="258832"/>
                  <a:pt x="3619536" y="266751"/>
                  <a:pt x="3621696" y="253072"/>
                </a:cubicBezTo>
                <a:cubicBezTo>
                  <a:pt x="3635018" y="242992"/>
                  <a:pt x="3651220" y="259912"/>
                  <a:pt x="3669943" y="257032"/>
                </a:cubicBezTo>
                <a:cubicBezTo>
                  <a:pt x="3677504" y="254872"/>
                  <a:pt x="3676063" y="244432"/>
                  <a:pt x="3677864" y="236873"/>
                </a:cubicBezTo>
                <a:cubicBezTo>
                  <a:pt x="3694066" y="227153"/>
                  <a:pt x="3713868" y="213114"/>
                  <a:pt x="3737991" y="223553"/>
                </a:cubicBezTo>
                <a:cubicBezTo>
                  <a:pt x="3739432" y="221033"/>
                  <a:pt x="3741232" y="219233"/>
                  <a:pt x="3743752" y="218153"/>
                </a:cubicBezTo>
                <a:cubicBezTo>
                  <a:pt x="3745192" y="203394"/>
                  <a:pt x="3727550" y="195834"/>
                  <a:pt x="3736911" y="181795"/>
                </a:cubicBezTo>
                <a:cubicBezTo>
                  <a:pt x="3741592" y="172795"/>
                  <a:pt x="3766435" y="175675"/>
                  <a:pt x="3770396" y="183595"/>
                </a:cubicBezTo>
                <a:cubicBezTo>
                  <a:pt x="3772196" y="192594"/>
                  <a:pt x="3764275" y="191514"/>
                  <a:pt x="3764995" y="199434"/>
                </a:cubicBezTo>
                <a:cubicBezTo>
                  <a:pt x="3769676" y="210234"/>
                  <a:pt x="3780477" y="211674"/>
                  <a:pt x="3786238" y="211674"/>
                </a:cubicBezTo>
                <a:cubicBezTo>
                  <a:pt x="3799559" y="210594"/>
                  <a:pt x="3802080" y="199074"/>
                  <a:pt x="3814321" y="192594"/>
                </a:cubicBezTo>
                <a:cubicBezTo>
                  <a:pt x="3819362" y="190074"/>
                  <a:pt x="3826563" y="190074"/>
                  <a:pt x="3833044" y="187555"/>
                </a:cubicBezTo>
                <a:cubicBezTo>
                  <a:pt x="3840605" y="184675"/>
                  <a:pt x="3847086" y="178195"/>
                  <a:pt x="3853206" y="176755"/>
                </a:cubicBezTo>
                <a:cubicBezTo>
                  <a:pt x="3857527" y="175675"/>
                  <a:pt x="3864368" y="176755"/>
                  <a:pt x="3870489" y="175315"/>
                </a:cubicBezTo>
                <a:cubicBezTo>
                  <a:pt x="3878410" y="173875"/>
                  <a:pt x="3886691" y="167395"/>
                  <a:pt x="3893172" y="167395"/>
                </a:cubicBezTo>
                <a:cubicBezTo>
                  <a:pt x="3901453" y="167395"/>
                  <a:pt x="3907214" y="176755"/>
                  <a:pt x="3917295" y="178195"/>
                </a:cubicBezTo>
                <a:cubicBezTo>
                  <a:pt x="3923056" y="178915"/>
                  <a:pt x="3929176" y="174955"/>
                  <a:pt x="3937457" y="174235"/>
                </a:cubicBezTo>
                <a:cubicBezTo>
                  <a:pt x="3943938" y="173155"/>
                  <a:pt x="3950779" y="174595"/>
                  <a:pt x="3956180" y="174235"/>
                </a:cubicBezTo>
                <a:cubicBezTo>
                  <a:pt x="3968782" y="172075"/>
                  <a:pt x="3977783" y="165595"/>
                  <a:pt x="3988224" y="166315"/>
                </a:cubicBezTo>
                <a:cubicBezTo>
                  <a:pt x="3995785" y="166675"/>
                  <a:pt x="4008747" y="176395"/>
                  <a:pt x="4013787" y="171355"/>
                </a:cubicBezTo>
                <a:cubicBezTo>
                  <a:pt x="4022429" y="162715"/>
                  <a:pt x="4001906" y="156236"/>
                  <a:pt x="4008387" y="148676"/>
                </a:cubicBezTo>
                <a:cubicBezTo>
                  <a:pt x="4028909" y="150116"/>
                  <a:pt x="4050512" y="149396"/>
                  <a:pt x="4071035" y="152636"/>
                </a:cubicBezTo>
                <a:cubicBezTo>
                  <a:pt x="4101639" y="156956"/>
                  <a:pt x="4130443" y="172075"/>
                  <a:pt x="4158166" y="172795"/>
                </a:cubicBezTo>
                <a:cubicBezTo>
                  <a:pt x="4155646" y="154076"/>
                  <a:pt x="4134043" y="159476"/>
                  <a:pt x="4124682" y="151196"/>
                </a:cubicBezTo>
                <a:cubicBezTo>
                  <a:pt x="4121802" y="148676"/>
                  <a:pt x="4109560" y="129237"/>
                  <a:pt x="4109920" y="123117"/>
                </a:cubicBezTo>
                <a:cubicBezTo>
                  <a:pt x="4110280" y="120237"/>
                  <a:pt x="4125042" y="94318"/>
                  <a:pt x="4128642" y="91078"/>
                </a:cubicBezTo>
                <a:cubicBezTo>
                  <a:pt x="4140164" y="79919"/>
                  <a:pt x="4179049" y="80279"/>
                  <a:pt x="4190210" y="95038"/>
                </a:cubicBezTo>
                <a:cubicBezTo>
                  <a:pt x="4197771" y="105478"/>
                  <a:pt x="4195251" y="120957"/>
                  <a:pt x="4206053" y="120597"/>
                </a:cubicBezTo>
                <a:cubicBezTo>
                  <a:pt x="4215774" y="120237"/>
                  <a:pt x="4220814" y="97198"/>
                  <a:pt x="4231616" y="96478"/>
                </a:cubicBezTo>
                <a:cubicBezTo>
                  <a:pt x="4240617" y="96118"/>
                  <a:pt x="4245298" y="111237"/>
                  <a:pt x="4254299" y="111237"/>
                </a:cubicBezTo>
                <a:cubicBezTo>
                  <a:pt x="4265100" y="110877"/>
                  <a:pt x="4273021" y="90358"/>
                  <a:pt x="4287783" y="89638"/>
                </a:cubicBezTo>
                <a:cubicBezTo>
                  <a:pt x="4295704" y="89638"/>
                  <a:pt x="4298225" y="93958"/>
                  <a:pt x="4310466" y="95038"/>
                </a:cubicBezTo>
                <a:cubicBezTo>
                  <a:pt x="4318747" y="89638"/>
                  <a:pt x="4307586" y="82799"/>
                  <a:pt x="4311906" y="75239"/>
                </a:cubicBezTo>
                <a:cubicBezTo>
                  <a:pt x="4326668" y="64079"/>
                  <a:pt x="4360873" y="72359"/>
                  <a:pt x="4379955" y="65519"/>
                </a:cubicBezTo>
                <a:cubicBezTo>
                  <a:pt x="4385356" y="59400"/>
                  <a:pt x="4373114" y="54720"/>
                  <a:pt x="4378515" y="48240"/>
                </a:cubicBezTo>
                <a:cubicBezTo>
                  <a:pt x="4395077" y="36720"/>
                  <a:pt x="4422801" y="36000"/>
                  <a:pt x="4450885" y="30961"/>
                </a:cubicBezTo>
                <a:cubicBezTo>
                  <a:pt x="4468167" y="28081"/>
                  <a:pt x="4484009" y="16201"/>
                  <a:pt x="4497691" y="14761"/>
                </a:cubicBezTo>
                <a:cubicBezTo>
                  <a:pt x="4511732" y="13681"/>
                  <a:pt x="4525054" y="23041"/>
                  <a:pt x="4538016" y="23041"/>
                </a:cubicBezTo>
                <a:cubicBezTo>
                  <a:pt x="4545577" y="22681"/>
                  <a:pt x="4554218" y="20521"/>
                  <a:pt x="4561779" y="17641"/>
                </a:cubicBezTo>
                <a:cubicBezTo>
                  <a:pt x="4569340" y="14761"/>
                  <a:pt x="4574381" y="7202"/>
                  <a:pt x="4581942" y="5762"/>
                </a:cubicBezTo>
                <a:cubicBezTo>
                  <a:pt x="4593823" y="2522"/>
                  <a:pt x="4608585" y="6842"/>
                  <a:pt x="4621907" y="5762"/>
                </a:cubicBezTo>
                <a:cubicBezTo>
                  <a:pt x="4636309" y="3962"/>
                  <a:pt x="4649270" y="-1438"/>
                  <a:pt x="4659352" y="362"/>
                </a:cubicBezTo>
                <a:close/>
              </a:path>
            </a:pathLst>
          </a:custGeom>
          <a:solidFill>
            <a:schemeClr val="accent4"/>
          </a:solidFill>
          <a:ln>
            <a:noFill/>
          </a:ln>
          <a:effectLst/>
        </p:spPr>
        <p:txBody>
          <a:bodyPr anchor="ctr"/>
          <a:lstStyle/>
          <a:p>
            <a:endParaRPr lang="en-US" sz="900"/>
          </a:p>
        </p:txBody>
      </p:sp>
      <p:graphicFrame>
        <p:nvGraphicFramePr>
          <p:cNvPr id="17" name="Chart 16">
            <a:extLst>
              <a:ext uri="{FF2B5EF4-FFF2-40B4-BE49-F238E27FC236}">
                <a16:creationId xmlns:a16="http://schemas.microsoft.com/office/drawing/2014/main" id="{946BA24D-6734-EE49-92BA-DB695866541A}"/>
              </a:ext>
            </a:extLst>
          </p:cNvPr>
          <p:cNvGraphicFramePr/>
          <p:nvPr/>
        </p:nvGraphicFramePr>
        <p:xfrm>
          <a:off x="6096000" y="1699120"/>
          <a:ext cx="5334000" cy="184485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 name="Chart 17">
            <a:extLst>
              <a:ext uri="{FF2B5EF4-FFF2-40B4-BE49-F238E27FC236}">
                <a16:creationId xmlns:a16="http://schemas.microsoft.com/office/drawing/2014/main" id="{22A979E0-88CA-CB46-89A0-04BC6547A8AD}"/>
              </a:ext>
            </a:extLst>
          </p:cNvPr>
          <p:cNvGraphicFramePr/>
          <p:nvPr/>
        </p:nvGraphicFramePr>
        <p:xfrm>
          <a:off x="762001" y="4542691"/>
          <a:ext cx="3216164" cy="190124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9" name="Chart 18">
            <a:extLst>
              <a:ext uri="{FF2B5EF4-FFF2-40B4-BE49-F238E27FC236}">
                <a16:creationId xmlns:a16="http://schemas.microsoft.com/office/drawing/2014/main" id="{94E60DF9-B59A-4248-A8ED-8CB848AA0E0F}"/>
              </a:ext>
            </a:extLst>
          </p:cNvPr>
          <p:cNvGraphicFramePr/>
          <p:nvPr/>
        </p:nvGraphicFramePr>
        <p:xfrm>
          <a:off x="4487918" y="4542691"/>
          <a:ext cx="3216164" cy="190124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0" name="Chart 19">
            <a:extLst>
              <a:ext uri="{FF2B5EF4-FFF2-40B4-BE49-F238E27FC236}">
                <a16:creationId xmlns:a16="http://schemas.microsoft.com/office/drawing/2014/main" id="{EEC6C8F6-2A73-454A-B9A2-BB53F39DA482}"/>
              </a:ext>
            </a:extLst>
          </p:cNvPr>
          <p:cNvGraphicFramePr/>
          <p:nvPr/>
        </p:nvGraphicFramePr>
        <p:xfrm>
          <a:off x="8213836" y="4542691"/>
          <a:ext cx="3216164" cy="1901248"/>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459095475"/>
      </p:ext>
    </p:extLst>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315AF56-2C5F-E142-A27F-E2C74BC97B9B}"/>
              </a:ext>
            </a:extLst>
          </p:cNvPr>
          <p:cNvSpPr txBox="1"/>
          <p:nvPr/>
        </p:nvSpPr>
        <p:spPr>
          <a:xfrm>
            <a:off x="3811606" y="306186"/>
            <a:ext cx="4568879"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SALES KPI DASHBOARD</a:t>
            </a:r>
          </a:p>
        </p:txBody>
      </p:sp>
      <p:sp>
        <p:nvSpPr>
          <p:cNvPr id="3" name="TextBox 2">
            <a:extLst>
              <a:ext uri="{FF2B5EF4-FFF2-40B4-BE49-F238E27FC236}">
                <a16:creationId xmlns:a16="http://schemas.microsoft.com/office/drawing/2014/main" id="{B1B6F610-4869-3142-92C6-F07CA910158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FC7B01BC-AC3D-2547-A556-35F93A381D54}"/>
              </a:ext>
            </a:extLst>
          </p:cNvPr>
          <p:cNvSpPr/>
          <p:nvPr/>
        </p:nvSpPr>
        <p:spPr>
          <a:xfrm>
            <a:off x="761999" y="3891329"/>
            <a:ext cx="2604273" cy="258567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 name="Rectangle 4">
            <a:extLst>
              <a:ext uri="{FF2B5EF4-FFF2-40B4-BE49-F238E27FC236}">
                <a16:creationId xmlns:a16="http://schemas.microsoft.com/office/drawing/2014/main" id="{87B15839-936D-0B41-9303-4AA21E348C5D}"/>
              </a:ext>
            </a:extLst>
          </p:cNvPr>
          <p:cNvSpPr/>
          <p:nvPr/>
        </p:nvSpPr>
        <p:spPr>
          <a:xfrm>
            <a:off x="3449908" y="3891329"/>
            <a:ext cx="2604273" cy="258567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 name="Rectangle 5">
            <a:extLst>
              <a:ext uri="{FF2B5EF4-FFF2-40B4-BE49-F238E27FC236}">
                <a16:creationId xmlns:a16="http://schemas.microsoft.com/office/drawing/2014/main" id="{29590A43-A713-004E-9282-F83FE6B3DC9A}"/>
              </a:ext>
            </a:extLst>
          </p:cNvPr>
          <p:cNvSpPr/>
          <p:nvPr/>
        </p:nvSpPr>
        <p:spPr>
          <a:xfrm>
            <a:off x="6137818" y="3891329"/>
            <a:ext cx="2604273" cy="258567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Rectangle 6">
            <a:extLst>
              <a:ext uri="{FF2B5EF4-FFF2-40B4-BE49-F238E27FC236}">
                <a16:creationId xmlns:a16="http://schemas.microsoft.com/office/drawing/2014/main" id="{3200CF4C-17DB-FE4C-BC52-730DC4DAEA0A}"/>
              </a:ext>
            </a:extLst>
          </p:cNvPr>
          <p:cNvSpPr/>
          <p:nvPr/>
        </p:nvSpPr>
        <p:spPr>
          <a:xfrm>
            <a:off x="8825727" y="3891329"/>
            <a:ext cx="2604273" cy="258567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Rectangle 7">
            <a:extLst>
              <a:ext uri="{FF2B5EF4-FFF2-40B4-BE49-F238E27FC236}">
                <a16:creationId xmlns:a16="http://schemas.microsoft.com/office/drawing/2014/main" id="{E28A0421-EB1A-0540-8591-889A3A5E8357}"/>
              </a:ext>
            </a:extLst>
          </p:cNvPr>
          <p:cNvSpPr/>
          <p:nvPr/>
        </p:nvSpPr>
        <p:spPr>
          <a:xfrm>
            <a:off x="761999" y="1212240"/>
            <a:ext cx="2604273" cy="258567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Rectangle 8">
            <a:extLst>
              <a:ext uri="{FF2B5EF4-FFF2-40B4-BE49-F238E27FC236}">
                <a16:creationId xmlns:a16="http://schemas.microsoft.com/office/drawing/2014/main" id="{A5535728-85B0-B841-AE33-7E67BA21AA47}"/>
              </a:ext>
            </a:extLst>
          </p:cNvPr>
          <p:cNvSpPr/>
          <p:nvPr/>
        </p:nvSpPr>
        <p:spPr>
          <a:xfrm>
            <a:off x="3449908" y="1212240"/>
            <a:ext cx="2604273" cy="258567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 name="Rectangle 9">
            <a:extLst>
              <a:ext uri="{FF2B5EF4-FFF2-40B4-BE49-F238E27FC236}">
                <a16:creationId xmlns:a16="http://schemas.microsoft.com/office/drawing/2014/main" id="{4E688E18-C400-9E4B-8615-27F2E9E08EB3}"/>
              </a:ext>
            </a:extLst>
          </p:cNvPr>
          <p:cNvSpPr/>
          <p:nvPr/>
        </p:nvSpPr>
        <p:spPr>
          <a:xfrm>
            <a:off x="6137818" y="1212240"/>
            <a:ext cx="2604273" cy="258567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 name="Rectangle 10">
            <a:extLst>
              <a:ext uri="{FF2B5EF4-FFF2-40B4-BE49-F238E27FC236}">
                <a16:creationId xmlns:a16="http://schemas.microsoft.com/office/drawing/2014/main" id="{864CEB56-B0EB-F641-A7E3-3AA3D18B91F2}"/>
              </a:ext>
            </a:extLst>
          </p:cNvPr>
          <p:cNvSpPr/>
          <p:nvPr/>
        </p:nvSpPr>
        <p:spPr>
          <a:xfrm>
            <a:off x="8825727" y="1212240"/>
            <a:ext cx="2604273" cy="258567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2" name="Subtitle 2">
            <a:extLst>
              <a:ext uri="{FF2B5EF4-FFF2-40B4-BE49-F238E27FC236}">
                <a16:creationId xmlns:a16="http://schemas.microsoft.com/office/drawing/2014/main" id="{F907D1EE-4921-624A-A6E0-0D6C1815E466}"/>
              </a:ext>
            </a:extLst>
          </p:cNvPr>
          <p:cNvSpPr txBox="1">
            <a:spLocks/>
          </p:cNvSpPr>
          <p:nvPr/>
        </p:nvSpPr>
        <p:spPr>
          <a:xfrm>
            <a:off x="3622520" y="1571133"/>
            <a:ext cx="2259050" cy="186788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 consumers will associate these values with their company or brand.</a:t>
            </a:r>
          </a:p>
        </p:txBody>
      </p:sp>
      <p:sp>
        <p:nvSpPr>
          <p:cNvPr id="13" name="Subtitle 2">
            <a:extLst>
              <a:ext uri="{FF2B5EF4-FFF2-40B4-BE49-F238E27FC236}">
                <a16:creationId xmlns:a16="http://schemas.microsoft.com/office/drawing/2014/main" id="{79800627-88CD-424F-A043-A4DB4C3C3BE9}"/>
              </a:ext>
            </a:extLst>
          </p:cNvPr>
          <p:cNvSpPr txBox="1">
            <a:spLocks/>
          </p:cNvSpPr>
          <p:nvPr/>
        </p:nvSpPr>
        <p:spPr>
          <a:xfrm>
            <a:off x="8998339" y="1571133"/>
            <a:ext cx="2259050" cy="186788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 consumers will associate these values with their company or brand.</a:t>
            </a:r>
          </a:p>
        </p:txBody>
      </p:sp>
      <p:sp>
        <p:nvSpPr>
          <p:cNvPr id="14" name="Subtitle 2">
            <a:extLst>
              <a:ext uri="{FF2B5EF4-FFF2-40B4-BE49-F238E27FC236}">
                <a16:creationId xmlns:a16="http://schemas.microsoft.com/office/drawing/2014/main" id="{50551415-98BB-FF44-B5C8-15A75F4F10FA}"/>
              </a:ext>
            </a:extLst>
          </p:cNvPr>
          <p:cNvSpPr txBox="1">
            <a:spLocks/>
          </p:cNvSpPr>
          <p:nvPr/>
        </p:nvSpPr>
        <p:spPr>
          <a:xfrm>
            <a:off x="6310429" y="4250222"/>
            <a:ext cx="2259050" cy="186788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 consumers will associate these values with their company or brand.</a:t>
            </a:r>
          </a:p>
        </p:txBody>
      </p:sp>
      <p:graphicFrame>
        <p:nvGraphicFramePr>
          <p:cNvPr id="15" name="Chart 14">
            <a:extLst>
              <a:ext uri="{FF2B5EF4-FFF2-40B4-BE49-F238E27FC236}">
                <a16:creationId xmlns:a16="http://schemas.microsoft.com/office/drawing/2014/main" id="{090F16D1-6C1A-6D4D-ADC6-6DBC33EA4AA3}"/>
              </a:ext>
            </a:extLst>
          </p:cNvPr>
          <p:cNvGraphicFramePr/>
          <p:nvPr/>
        </p:nvGraphicFramePr>
        <p:xfrm>
          <a:off x="850974" y="1816768"/>
          <a:ext cx="2426323" cy="1828801"/>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Box 15">
            <a:extLst>
              <a:ext uri="{FF2B5EF4-FFF2-40B4-BE49-F238E27FC236}">
                <a16:creationId xmlns:a16="http://schemas.microsoft.com/office/drawing/2014/main" id="{7C914AE0-D5FD-8D44-92CF-D47D496D16DA}"/>
              </a:ext>
            </a:extLst>
          </p:cNvPr>
          <p:cNvSpPr txBox="1"/>
          <p:nvPr/>
        </p:nvSpPr>
        <p:spPr>
          <a:xfrm>
            <a:off x="949087" y="1363275"/>
            <a:ext cx="223009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EARNED REVENUE Q1</a:t>
            </a:r>
          </a:p>
        </p:txBody>
      </p:sp>
      <p:graphicFrame>
        <p:nvGraphicFramePr>
          <p:cNvPr id="17" name="Chart 16">
            <a:extLst>
              <a:ext uri="{FF2B5EF4-FFF2-40B4-BE49-F238E27FC236}">
                <a16:creationId xmlns:a16="http://schemas.microsoft.com/office/drawing/2014/main" id="{688B3278-825B-1D49-8F8E-C7BCD792384C}"/>
              </a:ext>
            </a:extLst>
          </p:cNvPr>
          <p:cNvGraphicFramePr/>
          <p:nvPr/>
        </p:nvGraphicFramePr>
        <p:xfrm>
          <a:off x="3538883" y="4499810"/>
          <a:ext cx="2426323" cy="1828801"/>
        </p:xfrm>
        <a:graphic>
          <a:graphicData uri="http://schemas.openxmlformats.org/drawingml/2006/chart">
            <c:chart xmlns:c="http://schemas.openxmlformats.org/drawingml/2006/chart" xmlns:r="http://schemas.openxmlformats.org/officeDocument/2006/relationships" r:id="rId3"/>
          </a:graphicData>
        </a:graphic>
      </p:graphicFrame>
      <p:sp>
        <p:nvSpPr>
          <p:cNvPr id="18" name="TextBox 17">
            <a:extLst>
              <a:ext uri="{FF2B5EF4-FFF2-40B4-BE49-F238E27FC236}">
                <a16:creationId xmlns:a16="http://schemas.microsoft.com/office/drawing/2014/main" id="{A7328FCC-A2E1-6A41-9A68-27B1E19593D3}"/>
              </a:ext>
            </a:extLst>
          </p:cNvPr>
          <p:cNvSpPr txBox="1"/>
          <p:nvPr/>
        </p:nvSpPr>
        <p:spPr>
          <a:xfrm>
            <a:off x="3668256" y="4046317"/>
            <a:ext cx="216758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SOLD PRODUCTS Q1</a:t>
            </a:r>
          </a:p>
        </p:txBody>
      </p:sp>
      <p:sp>
        <p:nvSpPr>
          <p:cNvPr id="19" name="Subtitle 2">
            <a:extLst>
              <a:ext uri="{FF2B5EF4-FFF2-40B4-BE49-F238E27FC236}">
                <a16:creationId xmlns:a16="http://schemas.microsoft.com/office/drawing/2014/main" id="{289D5390-DA42-554C-B15A-EFB28C528173}"/>
              </a:ext>
            </a:extLst>
          </p:cNvPr>
          <p:cNvSpPr txBox="1">
            <a:spLocks/>
          </p:cNvSpPr>
          <p:nvPr/>
        </p:nvSpPr>
        <p:spPr>
          <a:xfrm>
            <a:off x="934610" y="4250222"/>
            <a:ext cx="2259050" cy="186788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 consumers will associate these values with their company or brand.</a:t>
            </a:r>
          </a:p>
        </p:txBody>
      </p:sp>
      <p:graphicFrame>
        <p:nvGraphicFramePr>
          <p:cNvPr id="21" name="Chart 20">
            <a:extLst>
              <a:ext uri="{FF2B5EF4-FFF2-40B4-BE49-F238E27FC236}">
                <a16:creationId xmlns:a16="http://schemas.microsoft.com/office/drawing/2014/main" id="{440EAC45-6FAF-B548-A3E6-644B6B099FE9}"/>
              </a:ext>
            </a:extLst>
          </p:cNvPr>
          <p:cNvGraphicFramePr/>
          <p:nvPr/>
        </p:nvGraphicFramePr>
        <p:xfrm>
          <a:off x="6226793" y="1816768"/>
          <a:ext cx="2426323" cy="1828801"/>
        </p:xfrm>
        <a:graphic>
          <a:graphicData uri="http://schemas.openxmlformats.org/drawingml/2006/chart">
            <c:chart xmlns:c="http://schemas.openxmlformats.org/drawingml/2006/chart" xmlns:r="http://schemas.openxmlformats.org/officeDocument/2006/relationships" r:id="rId4"/>
          </a:graphicData>
        </a:graphic>
      </p:graphicFrame>
      <p:sp>
        <p:nvSpPr>
          <p:cNvPr id="22" name="TextBox 21">
            <a:extLst>
              <a:ext uri="{FF2B5EF4-FFF2-40B4-BE49-F238E27FC236}">
                <a16:creationId xmlns:a16="http://schemas.microsoft.com/office/drawing/2014/main" id="{E1B451A0-53BA-4E4E-BD07-35DA3C833727}"/>
              </a:ext>
            </a:extLst>
          </p:cNvPr>
          <p:cNvSpPr txBox="1"/>
          <p:nvPr/>
        </p:nvSpPr>
        <p:spPr>
          <a:xfrm>
            <a:off x="6792181" y="1363275"/>
            <a:ext cx="129554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OUTCASTS</a:t>
            </a:r>
          </a:p>
        </p:txBody>
      </p:sp>
      <p:graphicFrame>
        <p:nvGraphicFramePr>
          <p:cNvPr id="23" name="Chart 22">
            <a:extLst>
              <a:ext uri="{FF2B5EF4-FFF2-40B4-BE49-F238E27FC236}">
                <a16:creationId xmlns:a16="http://schemas.microsoft.com/office/drawing/2014/main" id="{38AFB131-D350-EE44-80FC-FB0778C3D05B}"/>
              </a:ext>
            </a:extLst>
          </p:cNvPr>
          <p:cNvGraphicFramePr/>
          <p:nvPr/>
        </p:nvGraphicFramePr>
        <p:xfrm>
          <a:off x="8914702" y="4499810"/>
          <a:ext cx="2426323" cy="1828801"/>
        </p:xfrm>
        <a:graphic>
          <a:graphicData uri="http://schemas.openxmlformats.org/drawingml/2006/chart">
            <c:chart xmlns:c="http://schemas.openxmlformats.org/drawingml/2006/chart" xmlns:r="http://schemas.openxmlformats.org/officeDocument/2006/relationships" r:id="rId5"/>
          </a:graphicData>
        </a:graphic>
      </p:graphicFrame>
      <p:sp>
        <p:nvSpPr>
          <p:cNvPr id="24" name="TextBox 23">
            <a:extLst>
              <a:ext uri="{FF2B5EF4-FFF2-40B4-BE49-F238E27FC236}">
                <a16:creationId xmlns:a16="http://schemas.microsoft.com/office/drawing/2014/main" id="{C4911DB2-1D2F-9041-92AA-4B2725522815}"/>
              </a:ext>
            </a:extLst>
          </p:cNvPr>
          <p:cNvSpPr txBox="1"/>
          <p:nvPr/>
        </p:nvSpPr>
        <p:spPr>
          <a:xfrm>
            <a:off x="8891790" y="4046317"/>
            <a:ext cx="2472152"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SUCCESSFUL ADVERTS</a:t>
            </a:r>
          </a:p>
        </p:txBody>
      </p:sp>
    </p:spTree>
    <p:extLst>
      <p:ext uri="{BB962C8B-B14F-4D97-AF65-F5344CB8AC3E}">
        <p14:creationId xmlns:p14="http://schemas.microsoft.com/office/powerpoint/2010/main" val="1434360693"/>
      </p:ext>
    </p:extLst>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9798EE8-D696-6A4E-9AB7-17DD4890F6FD}"/>
              </a:ext>
            </a:extLst>
          </p:cNvPr>
          <p:cNvSpPr txBox="1"/>
          <p:nvPr/>
        </p:nvSpPr>
        <p:spPr>
          <a:xfrm>
            <a:off x="2193392" y="306186"/>
            <a:ext cx="780534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SUPPLIER COMPLIANCE KPI DASHBOARD</a:t>
            </a:r>
          </a:p>
        </p:txBody>
      </p:sp>
      <p:sp>
        <p:nvSpPr>
          <p:cNvPr id="3" name="TextBox 2">
            <a:extLst>
              <a:ext uri="{FF2B5EF4-FFF2-40B4-BE49-F238E27FC236}">
                <a16:creationId xmlns:a16="http://schemas.microsoft.com/office/drawing/2014/main" id="{30C86960-4535-4148-BA44-DEBC8854D30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8" name="Donut 7">
            <a:extLst>
              <a:ext uri="{FF2B5EF4-FFF2-40B4-BE49-F238E27FC236}">
                <a16:creationId xmlns:a16="http://schemas.microsoft.com/office/drawing/2014/main" id="{2CFBCFE5-8899-DF41-B516-9DC4FFBA6289}"/>
              </a:ext>
            </a:extLst>
          </p:cNvPr>
          <p:cNvSpPr/>
          <p:nvPr/>
        </p:nvSpPr>
        <p:spPr>
          <a:xfrm>
            <a:off x="762000" y="1528009"/>
            <a:ext cx="1447521" cy="1447521"/>
          </a:xfrm>
          <a:prstGeom prst="donut">
            <a:avLst>
              <a:gd name="adj" fmla="val 13327"/>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9" name="Block Arc 8">
            <a:extLst>
              <a:ext uri="{FF2B5EF4-FFF2-40B4-BE49-F238E27FC236}">
                <a16:creationId xmlns:a16="http://schemas.microsoft.com/office/drawing/2014/main" id="{15AB48AD-3F1B-A843-8F94-820F9E6FD6CC}"/>
              </a:ext>
            </a:extLst>
          </p:cNvPr>
          <p:cNvSpPr/>
          <p:nvPr/>
        </p:nvSpPr>
        <p:spPr>
          <a:xfrm>
            <a:off x="762000" y="1528009"/>
            <a:ext cx="1447521" cy="1447521"/>
          </a:xfrm>
          <a:prstGeom prst="blockArc">
            <a:avLst>
              <a:gd name="adj1" fmla="val 520356"/>
              <a:gd name="adj2" fmla="val 16218843"/>
              <a:gd name="adj3" fmla="val 1339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grpSp>
        <p:nvGrpSpPr>
          <p:cNvPr id="12" name="Group 11">
            <a:extLst>
              <a:ext uri="{FF2B5EF4-FFF2-40B4-BE49-F238E27FC236}">
                <a16:creationId xmlns:a16="http://schemas.microsoft.com/office/drawing/2014/main" id="{CE8C4F87-5C13-E749-8920-A2BF49FC671C}"/>
              </a:ext>
            </a:extLst>
          </p:cNvPr>
          <p:cNvGrpSpPr/>
          <p:nvPr/>
        </p:nvGrpSpPr>
        <p:grpSpPr>
          <a:xfrm>
            <a:off x="996684" y="1943992"/>
            <a:ext cx="978153" cy="615553"/>
            <a:chOff x="1990192" y="3295228"/>
            <a:chExt cx="1956304" cy="1231104"/>
          </a:xfrm>
        </p:grpSpPr>
        <p:sp>
          <p:nvSpPr>
            <p:cNvPr id="10" name="TextBox 9">
              <a:extLst>
                <a:ext uri="{FF2B5EF4-FFF2-40B4-BE49-F238E27FC236}">
                  <a16:creationId xmlns:a16="http://schemas.microsoft.com/office/drawing/2014/main" id="{12FAFE4A-16DA-F346-A5F1-F7743E49AB80}"/>
                </a:ext>
              </a:extLst>
            </p:cNvPr>
            <p:cNvSpPr txBox="1"/>
            <p:nvPr/>
          </p:nvSpPr>
          <p:spPr>
            <a:xfrm>
              <a:off x="2378120" y="3295228"/>
              <a:ext cx="1180451" cy="677107"/>
            </a:xfrm>
            <a:prstGeom prst="rect">
              <a:avLst/>
            </a:prstGeom>
            <a:noFill/>
            <a:ln>
              <a:noFill/>
            </a:ln>
          </p:spPr>
          <p:txBody>
            <a:bodyPr wrap="none" rtlCol="0" anchor="b" anchorCtr="0">
              <a:spAutoFit/>
            </a:bodyPr>
            <a:lstStyle/>
            <a:p>
              <a:pPr algn="ctr"/>
              <a:r>
                <a:rPr lang="en-US" sz="1600" b="1" dirty="0">
                  <a:solidFill>
                    <a:schemeClr val="accent1"/>
                  </a:solidFill>
                  <a:latin typeface="Poppins" pitchFamily="2" charset="77"/>
                  <a:ea typeface="League Spartan" charset="0"/>
                  <a:cs typeface="Poppins" pitchFamily="2" charset="77"/>
                </a:rPr>
                <a:t>804</a:t>
              </a:r>
            </a:p>
          </p:txBody>
        </p:sp>
        <p:sp>
          <p:nvSpPr>
            <p:cNvPr id="11" name="TextBox 10">
              <a:extLst>
                <a:ext uri="{FF2B5EF4-FFF2-40B4-BE49-F238E27FC236}">
                  <a16:creationId xmlns:a16="http://schemas.microsoft.com/office/drawing/2014/main" id="{85851E3A-D3A0-5642-B0D3-1C485F57824A}"/>
                </a:ext>
              </a:extLst>
            </p:cNvPr>
            <p:cNvSpPr txBox="1"/>
            <p:nvPr/>
          </p:nvSpPr>
          <p:spPr>
            <a:xfrm>
              <a:off x="1990192" y="3972335"/>
              <a:ext cx="1956304" cy="553997"/>
            </a:xfrm>
            <a:prstGeom prst="rect">
              <a:avLst/>
            </a:prstGeom>
            <a:noFill/>
            <a:ln>
              <a:noFill/>
            </a:ln>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SUPPLIERS</a:t>
              </a:r>
            </a:p>
          </p:txBody>
        </p:sp>
      </p:grpSp>
      <p:sp>
        <p:nvSpPr>
          <p:cNvPr id="21" name="Donut 20">
            <a:extLst>
              <a:ext uri="{FF2B5EF4-FFF2-40B4-BE49-F238E27FC236}">
                <a16:creationId xmlns:a16="http://schemas.microsoft.com/office/drawing/2014/main" id="{8C11FD99-F4A8-CB42-A3E0-E23C30A01AE3}"/>
              </a:ext>
            </a:extLst>
          </p:cNvPr>
          <p:cNvSpPr/>
          <p:nvPr/>
        </p:nvSpPr>
        <p:spPr>
          <a:xfrm>
            <a:off x="2415604" y="1528009"/>
            <a:ext cx="1447521" cy="1447521"/>
          </a:xfrm>
          <a:prstGeom prst="donut">
            <a:avLst>
              <a:gd name="adj" fmla="val 13327"/>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22" name="Block Arc 21">
            <a:extLst>
              <a:ext uri="{FF2B5EF4-FFF2-40B4-BE49-F238E27FC236}">
                <a16:creationId xmlns:a16="http://schemas.microsoft.com/office/drawing/2014/main" id="{8EC9C2F5-425D-1C4E-99A0-1F218C500259}"/>
              </a:ext>
            </a:extLst>
          </p:cNvPr>
          <p:cNvSpPr/>
          <p:nvPr/>
        </p:nvSpPr>
        <p:spPr>
          <a:xfrm>
            <a:off x="2415603" y="1528009"/>
            <a:ext cx="1447521" cy="1447521"/>
          </a:xfrm>
          <a:prstGeom prst="blockArc">
            <a:avLst>
              <a:gd name="adj1" fmla="val 18575670"/>
              <a:gd name="adj2" fmla="val 16218843"/>
              <a:gd name="adj3" fmla="val 1339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grpSp>
        <p:nvGrpSpPr>
          <p:cNvPr id="23" name="Group 22">
            <a:extLst>
              <a:ext uri="{FF2B5EF4-FFF2-40B4-BE49-F238E27FC236}">
                <a16:creationId xmlns:a16="http://schemas.microsoft.com/office/drawing/2014/main" id="{566D3509-20D8-4742-84EE-A5E5614B1E80}"/>
              </a:ext>
            </a:extLst>
          </p:cNvPr>
          <p:cNvGrpSpPr/>
          <p:nvPr/>
        </p:nvGrpSpPr>
        <p:grpSpPr>
          <a:xfrm>
            <a:off x="2684754" y="1943992"/>
            <a:ext cx="909223" cy="615553"/>
            <a:chOff x="2059125" y="3295228"/>
            <a:chExt cx="1818444" cy="1231104"/>
          </a:xfrm>
        </p:grpSpPr>
        <p:sp>
          <p:nvSpPr>
            <p:cNvPr id="24" name="TextBox 23">
              <a:extLst>
                <a:ext uri="{FF2B5EF4-FFF2-40B4-BE49-F238E27FC236}">
                  <a16:creationId xmlns:a16="http://schemas.microsoft.com/office/drawing/2014/main" id="{2242D2FD-394D-E449-A10E-FFA8DE2924C1}"/>
                </a:ext>
              </a:extLst>
            </p:cNvPr>
            <p:cNvSpPr txBox="1"/>
            <p:nvPr/>
          </p:nvSpPr>
          <p:spPr>
            <a:xfrm>
              <a:off x="2543229" y="3295228"/>
              <a:ext cx="850231" cy="677107"/>
            </a:xfrm>
            <a:prstGeom prst="rect">
              <a:avLst/>
            </a:prstGeom>
            <a:noFill/>
            <a:ln>
              <a:noFill/>
            </a:ln>
          </p:spPr>
          <p:txBody>
            <a:bodyPr wrap="none" rtlCol="0" anchor="b" anchorCtr="0">
              <a:spAutoFit/>
            </a:bodyPr>
            <a:lstStyle/>
            <a:p>
              <a:pPr algn="ctr"/>
              <a:r>
                <a:rPr lang="en-US" sz="1600" b="1" dirty="0">
                  <a:solidFill>
                    <a:schemeClr val="accent3"/>
                  </a:solidFill>
                  <a:latin typeface="Poppins" pitchFamily="2" charset="77"/>
                  <a:ea typeface="League Spartan" charset="0"/>
                  <a:cs typeface="Poppins" pitchFamily="2" charset="77"/>
                </a:rPr>
                <a:t>32</a:t>
              </a:r>
            </a:p>
          </p:txBody>
        </p:sp>
        <p:sp>
          <p:nvSpPr>
            <p:cNvPr id="25" name="TextBox 24">
              <a:extLst>
                <a:ext uri="{FF2B5EF4-FFF2-40B4-BE49-F238E27FC236}">
                  <a16:creationId xmlns:a16="http://schemas.microsoft.com/office/drawing/2014/main" id="{3E136847-96D4-EA47-85F1-5C6C2DD4F40D}"/>
                </a:ext>
              </a:extLst>
            </p:cNvPr>
            <p:cNvSpPr txBox="1"/>
            <p:nvPr/>
          </p:nvSpPr>
          <p:spPr>
            <a:xfrm>
              <a:off x="2059125" y="3972335"/>
              <a:ext cx="1818444" cy="553997"/>
            </a:xfrm>
            <a:prstGeom prst="rect">
              <a:avLst/>
            </a:prstGeom>
            <a:noFill/>
            <a:ln>
              <a:noFill/>
            </a:ln>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UNLISTED</a:t>
              </a:r>
            </a:p>
          </p:txBody>
        </p:sp>
      </p:grpSp>
      <p:sp>
        <p:nvSpPr>
          <p:cNvPr id="26" name="Rounded Rectangle 25">
            <a:extLst>
              <a:ext uri="{FF2B5EF4-FFF2-40B4-BE49-F238E27FC236}">
                <a16:creationId xmlns:a16="http://schemas.microsoft.com/office/drawing/2014/main" id="{9BA3C71C-B190-9242-9D0C-11251E440586}"/>
              </a:ext>
            </a:extLst>
          </p:cNvPr>
          <p:cNvSpPr/>
          <p:nvPr/>
        </p:nvSpPr>
        <p:spPr>
          <a:xfrm>
            <a:off x="4201852" y="1492536"/>
            <a:ext cx="2796990" cy="591475"/>
          </a:xfrm>
          <a:prstGeom prst="roundRect">
            <a:avLst>
              <a:gd name="adj" fmla="val 50000"/>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7" name="12-Point Star 26">
            <a:extLst>
              <a:ext uri="{FF2B5EF4-FFF2-40B4-BE49-F238E27FC236}">
                <a16:creationId xmlns:a16="http://schemas.microsoft.com/office/drawing/2014/main" id="{6F9B1769-B53B-A743-A5AE-A5704C10DAFA}"/>
              </a:ext>
            </a:extLst>
          </p:cNvPr>
          <p:cNvSpPr/>
          <p:nvPr/>
        </p:nvSpPr>
        <p:spPr>
          <a:xfrm>
            <a:off x="4069207" y="1403708"/>
            <a:ext cx="769130" cy="769130"/>
          </a:xfrm>
          <a:prstGeom prst="star12">
            <a:avLst>
              <a:gd name="adj" fmla="val 4219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0" name="Rounded Rectangle 29">
            <a:extLst>
              <a:ext uri="{FF2B5EF4-FFF2-40B4-BE49-F238E27FC236}">
                <a16:creationId xmlns:a16="http://schemas.microsoft.com/office/drawing/2014/main" id="{265E8448-9185-B149-B074-789C690725A4}"/>
              </a:ext>
            </a:extLst>
          </p:cNvPr>
          <p:cNvSpPr/>
          <p:nvPr/>
        </p:nvSpPr>
        <p:spPr>
          <a:xfrm>
            <a:off x="4201852" y="2358508"/>
            <a:ext cx="2796990" cy="591475"/>
          </a:xfrm>
          <a:prstGeom prst="roundRect">
            <a:avLst>
              <a:gd name="adj" fmla="val 50000"/>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2" name="5-Point Star 31">
            <a:extLst>
              <a:ext uri="{FF2B5EF4-FFF2-40B4-BE49-F238E27FC236}">
                <a16:creationId xmlns:a16="http://schemas.microsoft.com/office/drawing/2014/main" id="{BCED0290-36DC-524E-8064-9B8F7253DCED}"/>
              </a:ext>
            </a:extLst>
          </p:cNvPr>
          <p:cNvSpPr/>
          <p:nvPr/>
        </p:nvSpPr>
        <p:spPr>
          <a:xfrm>
            <a:off x="4254876" y="1589378"/>
            <a:ext cx="397792" cy="397792"/>
          </a:xfrm>
          <a:prstGeom prst="star5">
            <a:avLst>
              <a:gd name="adj" fmla="val 25429"/>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3" name="12-Point Star 32">
            <a:extLst>
              <a:ext uri="{FF2B5EF4-FFF2-40B4-BE49-F238E27FC236}">
                <a16:creationId xmlns:a16="http://schemas.microsoft.com/office/drawing/2014/main" id="{279826B1-3867-304C-BCE7-2188E2111F1F}"/>
              </a:ext>
            </a:extLst>
          </p:cNvPr>
          <p:cNvSpPr/>
          <p:nvPr/>
        </p:nvSpPr>
        <p:spPr>
          <a:xfrm>
            <a:off x="4069207" y="2269680"/>
            <a:ext cx="769130" cy="769130"/>
          </a:xfrm>
          <a:prstGeom prst="star12">
            <a:avLst>
              <a:gd name="adj" fmla="val 4219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4" name="5-Point Star 33">
            <a:extLst>
              <a:ext uri="{FF2B5EF4-FFF2-40B4-BE49-F238E27FC236}">
                <a16:creationId xmlns:a16="http://schemas.microsoft.com/office/drawing/2014/main" id="{06E98C9B-A910-D748-A16B-728CDFCE1EFD}"/>
              </a:ext>
            </a:extLst>
          </p:cNvPr>
          <p:cNvSpPr/>
          <p:nvPr/>
        </p:nvSpPr>
        <p:spPr>
          <a:xfrm>
            <a:off x="4254876" y="2455349"/>
            <a:ext cx="397792" cy="397792"/>
          </a:xfrm>
          <a:prstGeom prst="star5">
            <a:avLst>
              <a:gd name="adj" fmla="val 25429"/>
              <a:gd name="hf" fmla="val 105146"/>
              <a:gd name="vf" fmla="val 11055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5" name="TextBox 34">
            <a:extLst>
              <a:ext uri="{FF2B5EF4-FFF2-40B4-BE49-F238E27FC236}">
                <a16:creationId xmlns:a16="http://schemas.microsoft.com/office/drawing/2014/main" id="{5A4F4A0E-2A6C-784F-8A35-48AC960DFAF6}"/>
              </a:ext>
            </a:extLst>
          </p:cNvPr>
          <p:cNvSpPr txBox="1"/>
          <p:nvPr/>
        </p:nvSpPr>
        <p:spPr>
          <a:xfrm>
            <a:off x="5002822" y="1649774"/>
            <a:ext cx="284052" cy="276999"/>
          </a:xfrm>
          <a:prstGeom prst="rect">
            <a:avLst/>
          </a:prstGeom>
          <a:noFill/>
          <a:ln>
            <a:noFill/>
          </a:ln>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8</a:t>
            </a:r>
          </a:p>
        </p:txBody>
      </p:sp>
      <p:sp>
        <p:nvSpPr>
          <p:cNvPr id="36" name="TextBox 35">
            <a:extLst>
              <a:ext uri="{FF2B5EF4-FFF2-40B4-BE49-F238E27FC236}">
                <a16:creationId xmlns:a16="http://schemas.microsoft.com/office/drawing/2014/main" id="{6CA1724A-E60F-0541-91F3-9CB149415802}"/>
              </a:ext>
            </a:extLst>
          </p:cNvPr>
          <p:cNvSpPr txBox="1"/>
          <p:nvPr/>
        </p:nvSpPr>
        <p:spPr>
          <a:xfrm>
            <a:off x="5002822" y="2515746"/>
            <a:ext cx="383438" cy="276999"/>
          </a:xfrm>
          <a:prstGeom prst="rect">
            <a:avLst/>
          </a:prstGeom>
          <a:noFill/>
          <a:ln>
            <a:noFill/>
          </a:ln>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55</a:t>
            </a:r>
          </a:p>
        </p:txBody>
      </p:sp>
      <p:sp>
        <p:nvSpPr>
          <p:cNvPr id="37" name="TextBox 36">
            <a:extLst>
              <a:ext uri="{FF2B5EF4-FFF2-40B4-BE49-F238E27FC236}">
                <a16:creationId xmlns:a16="http://schemas.microsoft.com/office/drawing/2014/main" id="{2D181D22-2463-8049-BC64-4A977FB7D59D}"/>
              </a:ext>
            </a:extLst>
          </p:cNvPr>
          <p:cNvSpPr txBox="1"/>
          <p:nvPr/>
        </p:nvSpPr>
        <p:spPr>
          <a:xfrm>
            <a:off x="5472585" y="1649774"/>
            <a:ext cx="1226618" cy="276999"/>
          </a:xfrm>
          <a:prstGeom prst="rect">
            <a:avLst/>
          </a:prstGeom>
          <a:noFill/>
          <a:ln>
            <a:noFill/>
          </a:ln>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TOP PARTNER</a:t>
            </a:r>
          </a:p>
        </p:txBody>
      </p:sp>
      <p:sp>
        <p:nvSpPr>
          <p:cNvPr id="38" name="TextBox 37">
            <a:extLst>
              <a:ext uri="{FF2B5EF4-FFF2-40B4-BE49-F238E27FC236}">
                <a16:creationId xmlns:a16="http://schemas.microsoft.com/office/drawing/2014/main" id="{3323E903-45CB-E147-A1EE-BFF7CF0D7BB3}"/>
              </a:ext>
            </a:extLst>
          </p:cNvPr>
          <p:cNvSpPr txBox="1"/>
          <p:nvPr/>
        </p:nvSpPr>
        <p:spPr>
          <a:xfrm>
            <a:off x="5472584" y="2515746"/>
            <a:ext cx="1295547" cy="276999"/>
          </a:xfrm>
          <a:prstGeom prst="rect">
            <a:avLst/>
          </a:prstGeom>
          <a:noFill/>
          <a:ln>
            <a:noFill/>
          </a:ln>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ELITE PARTNER</a:t>
            </a:r>
          </a:p>
        </p:txBody>
      </p:sp>
      <p:sp>
        <p:nvSpPr>
          <p:cNvPr id="39" name="Rounded Rectangle 38">
            <a:extLst>
              <a:ext uri="{FF2B5EF4-FFF2-40B4-BE49-F238E27FC236}">
                <a16:creationId xmlns:a16="http://schemas.microsoft.com/office/drawing/2014/main" id="{A7E4F3F6-EB47-834F-A35D-1484D645E5CA}"/>
              </a:ext>
            </a:extLst>
          </p:cNvPr>
          <p:cNvSpPr/>
          <p:nvPr/>
        </p:nvSpPr>
        <p:spPr>
          <a:xfrm>
            <a:off x="7204924" y="2358508"/>
            <a:ext cx="4223085" cy="591475"/>
          </a:xfrm>
          <a:prstGeom prst="roundRect">
            <a:avLst>
              <a:gd name="adj" fmla="val 50000"/>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42" name="Rounded Rectangle 41">
            <a:extLst>
              <a:ext uri="{FF2B5EF4-FFF2-40B4-BE49-F238E27FC236}">
                <a16:creationId xmlns:a16="http://schemas.microsoft.com/office/drawing/2014/main" id="{1DAE8B38-3B5B-3A4C-82B1-B627F7DE13F2}"/>
              </a:ext>
            </a:extLst>
          </p:cNvPr>
          <p:cNvSpPr/>
          <p:nvPr/>
        </p:nvSpPr>
        <p:spPr>
          <a:xfrm>
            <a:off x="7204924" y="1492535"/>
            <a:ext cx="4223085" cy="591475"/>
          </a:xfrm>
          <a:prstGeom prst="roundRect">
            <a:avLst>
              <a:gd name="adj" fmla="val 50000"/>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43" name="TextBox 42">
            <a:extLst>
              <a:ext uri="{FF2B5EF4-FFF2-40B4-BE49-F238E27FC236}">
                <a16:creationId xmlns:a16="http://schemas.microsoft.com/office/drawing/2014/main" id="{2251D843-18B2-454B-9D15-A7DC87BD5C58}"/>
              </a:ext>
            </a:extLst>
          </p:cNvPr>
          <p:cNvSpPr txBox="1"/>
          <p:nvPr/>
        </p:nvSpPr>
        <p:spPr>
          <a:xfrm>
            <a:off x="7419667" y="1649774"/>
            <a:ext cx="963725" cy="276999"/>
          </a:xfrm>
          <a:prstGeom prst="rect">
            <a:avLst/>
          </a:prstGeom>
          <a:noFill/>
          <a:ln>
            <a:noFill/>
          </a:ln>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SPENDING</a:t>
            </a:r>
          </a:p>
        </p:txBody>
      </p:sp>
      <p:sp>
        <p:nvSpPr>
          <p:cNvPr id="45" name="TextBox 44">
            <a:extLst>
              <a:ext uri="{FF2B5EF4-FFF2-40B4-BE49-F238E27FC236}">
                <a16:creationId xmlns:a16="http://schemas.microsoft.com/office/drawing/2014/main" id="{DB815824-19AC-174F-ADCA-F320B1890640}"/>
              </a:ext>
            </a:extLst>
          </p:cNvPr>
          <p:cNvSpPr txBox="1"/>
          <p:nvPr/>
        </p:nvSpPr>
        <p:spPr>
          <a:xfrm>
            <a:off x="7419667" y="2515746"/>
            <a:ext cx="877163" cy="276999"/>
          </a:xfrm>
          <a:prstGeom prst="rect">
            <a:avLst/>
          </a:prstGeom>
          <a:noFill/>
          <a:ln>
            <a:noFill/>
          </a:ln>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SAVINGS</a:t>
            </a:r>
          </a:p>
        </p:txBody>
      </p:sp>
      <p:sp>
        <p:nvSpPr>
          <p:cNvPr id="46" name="TextBox 45">
            <a:extLst>
              <a:ext uri="{FF2B5EF4-FFF2-40B4-BE49-F238E27FC236}">
                <a16:creationId xmlns:a16="http://schemas.microsoft.com/office/drawing/2014/main" id="{3518FFD1-A759-2948-A80D-06ECEB5EA410}"/>
              </a:ext>
            </a:extLst>
          </p:cNvPr>
          <p:cNvSpPr txBox="1"/>
          <p:nvPr/>
        </p:nvSpPr>
        <p:spPr>
          <a:xfrm>
            <a:off x="8570000" y="1649774"/>
            <a:ext cx="974947" cy="276999"/>
          </a:xfrm>
          <a:prstGeom prst="rect">
            <a:avLst/>
          </a:prstGeom>
          <a:noFill/>
          <a:ln>
            <a:noFill/>
          </a:ln>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$4,566.00</a:t>
            </a:r>
          </a:p>
        </p:txBody>
      </p:sp>
      <p:sp>
        <p:nvSpPr>
          <p:cNvPr id="47" name="TextBox 46">
            <a:extLst>
              <a:ext uri="{FF2B5EF4-FFF2-40B4-BE49-F238E27FC236}">
                <a16:creationId xmlns:a16="http://schemas.microsoft.com/office/drawing/2014/main" id="{BFD6BC39-19CA-5040-82C5-FD858BE236BD}"/>
              </a:ext>
            </a:extLst>
          </p:cNvPr>
          <p:cNvSpPr txBox="1"/>
          <p:nvPr/>
        </p:nvSpPr>
        <p:spPr>
          <a:xfrm>
            <a:off x="8570000" y="2515746"/>
            <a:ext cx="971741" cy="276999"/>
          </a:xfrm>
          <a:prstGeom prst="rect">
            <a:avLst/>
          </a:prstGeom>
          <a:noFill/>
          <a:ln>
            <a:noFill/>
          </a:ln>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$8,534.00</a:t>
            </a:r>
          </a:p>
        </p:txBody>
      </p:sp>
      <p:graphicFrame>
        <p:nvGraphicFramePr>
          <p:cNvPr id="48" name="Chart 47">
            <a:extLst>
              <a:ext uri="{FF2B5EF4-FFF2-40B4-BE49-F238E27FC236}">
                <a16:creationId xmlns:a16="http://schemas.microsoft.com/office/drawing/2014/main" id="{4570BCFD-134E-0046-9AB3-4F8EDAC823BD}"/>
              </a:ext>
            </a:extLst>
          </p:cNvPr>
          <p:cNvGraphicFramePr/>
          <p:nvPr/>
        </p:nvGraphicFramePr>
        <p:xfrm>
          <a:off x="9729951" y="1589378"/>
          <a:ext cx="1497885" cy="39778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9" name="Chart 48">
            <a:extLst>
              <a:ext uri="{FF2B5EF4-FFF2-40B4-BE49-F238E27FC236}">
                <a16:creationId xmlns:a16="http://schemas.microsoft.com/office/drawing/2014/main" id="{91311D9B-FBFC-0A45-A862-CE273CF40980}"/>
              </a:ext>
            </a:extLst>
          </p:cNvPr>
          <p:cNvGraphicFramePr/>
          <p:nvPr/>
        </p:nvGraphicFramePr>
        <p:xfrm>
          <a:off x="9729951" y="2455353"/>
          <a:ext cx="1497885" cy="39778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0" name="Chart 49">
            <a:extLst>
              <a:ext uri="{FF2B5EF4-FFF2-40B4-BE49-F238E27FC236}">
                <a16:creationId xmlns:a16="http://schemas.microsoft.com/office/drawing/2014/main" id="{AF16E7F5-00C8-5344-BD5D-586699795258}"/>
              </a:ext>
            </a:extLst>
          </p:cNvPr>
          <p:cNvGraphicFramePr/>
          <p:nvPr/>
        </p:nvGraphicFramePr>
        <p:xfrm>
          <a:off x="6869426" y="3657600"/>
          <a:ext cx="4560574" cy="277127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1" name="Chart 50">
            <a:extLst>
              <a:ext uri="{FF2B5EF4-FFF2-40B4-BE49-F238E27FC236}">
                <a16:creationId xmlns:a16="http://schemas.microsoft.com/office/drawing/2014/main" id="{AAF4AD6C-A4C2-7143-A669-C33A9E23945D}"/>
              </a:ext>
            </a:extLst>
          </p:cNvPr>
          <p:cNvGraphicFramePr/>
          <p:nvPr/>
        </p:nvGraphicFramePr>
        <p:xfrm>
          <a:off x="762000" y="3657600"/>
          <a:ext cx="5459914" cy="2771273"/>
        </p:xfrm>
        <a:graphic>
          <a:graphicData uri="http://schemas.openxmlformats.org/drawingml/2006/chart">
            <c:chart xmlns:c="http://schemas.openxmlformats.org/drawingml/2006/chart" xmlns:r="http://schemas.openxmlformats.org/officeDocument/2006/relationships" r:id="rId5"/>
          </a:graphicData>
        </a:graphic>
      </p:graphicFrame>
      <p:sp>
        <p:nvSpPr>
          <p:cNvPr id="52" name="TextBox 51">
            <a:extLst>
              <a:ext uri="{FF2B5EF4-FFF2-40B4-BE49-F238E27FC236}">
                <a16:creationId xmlns:a16="http://schemas.microsoft.com/office/drawing/2014/main" id="{32330CAF-8320-9445-BB9F-23A8230191C3}"/>
              </a:ext>
            </a:extLst>
          </p:cNvPr>
          <p:cNvSpPr txBox="1"/>
          <p:nvPr/>
        </p:nvSpPr>
        <p:spPr>
          <a:xfrm>
            <a:off x="762000" y="3234568"/>
            <a:ext cx="5459914" cy="338554"/>
          </a:xfrm>
          <a:prstGeom prst="rect">
            <a:avLst/>
          </a:prstGeom>
          <a:noFill/>
          <a:ln>
            <a:noFill/>
          </a:ln>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RATE OF CONTRACT COMPLIANCE</a:t>
            </a:r>
          </a:p>
        </p:txBody>
      </p:sp>
      <p:sp>
        <p:nvSpPr>
          <p:cNvPr id="53" name="TextBox 52">
            <a:extLst>
              <a:ext uri="{FF2B5EF4-FFF2-40B4-BE49-F238E27FC236}">
                <a16:creationId xmlns:a16="http://schemas.microsoft.com/office/drawing/2014/main" id="{E77A7AF8-5CF9-464D-9079-BD010DE65565}"/>
              </a:ext>
            </a:extLst>
          </p:cNvPr>
          <p:cNvSpPr txBox="1"/>
          <p:nvPr/>
        </p:nvSpPr>
        <p:spPr>
          <a:xfrm>
            <a:off x="6871418" y="3234568"/>
            <a:ext cx="4556590" cy="338554"/>
          </a:xfrm>
          <a:prstGeom prst="rect">
            <a:avLst/>
          </a:prstGeom>
          <a:noFill/>
          <a:ln>
            <a:noFill/>
          </a:ln>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AVERAGE PROCUREMENT CYCLE </a:t>
            </a:r>
          </a:p>
        </p:txBody>
      </p:sp>
    </p:spTree>
    <p:extLst>
      <p:ext uri="{BB962C8B-B14F-4D97-AF65-F5344CB8AC3E}">
        <p14:creationId xmlns:p14="http://schemas.microsoft.com/office/powerpoint/2010/main" val="894926404"/>
      </p:ext>
    </p:extLst>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0EC8DCB-FE73-3D41-9783-D04E9450FAB7}"/>
              </a:ext>
            </a:extLst>
          </p:cNvPr>
          <p:cNvSpPr txBox="1"/>
          <p:nvPr/>
        </p:nvSpPr>
        <p:spPr>
          <a:xfrm>
            <a:off x="1871992" y="306186"/>
            <a:ext cx="84481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CAMPAIGN OPTIMIZATION KPI DASHBOARD</a:t>
            </a:r>
          </a:p>
        </p:txBody>
      </p:sp>
      <p:sp>
        <p:nvSpPr>
          <p:cNvPr id="3" name="TextBox 2">
            <a:extLst>
              <a:ext uri="{FF2B5EF4-FFF2-40B4-BE49-F238E27FC236}">
                <a16:creationId xmlns:a16="http://schemas.microsoft.com/office/drawing/2014/main" id="{B02814B9-5ED9-CB48-93D5-AFF03692845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aphicFrame>
        <p:nvGraphicFramePr>
          <p:cNvPr id="4" name="Chart 3">
            <a:extLst>
              <a:ext uri="{FF2B5EF4-FFF2-40B4-BE49-F238E27FC236}">
                <a16:creationId xmlns:a16="http://schemas.microsoft.com/office/drawing/2014/main" id="{6FB8A669-E4BF-BF4C-BB3E-2D4977AFF079}"/>
              </a:ext>
            </a:extLst>
          </p:cNvPr>
          <p:cNvGraphicFramePr/>
          <p:nvPr/>
        </p:nvGraphicFramePr>
        <p:xfrm>
          <a:off x="762001" y="1791464"/>
          <a:ext cx="2247482" cy="1878607"/>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Box 4">
            <a:extLst>
              <a:ext uri="{FF2B5EF4-FFF2-40B4-BE49-F238E27FC236}">
                <a16:creationId xmlns:a16="http://schemas.microsoft.com/office/drawing/2014/main" id="{0F8CA787-4D76-ED49-91B0-1FE2AFDB021F}"/>
              </a:ext>
            </a:extLst>
          </p:cNvPr>
          <p:cNvSpPr txBox="1"/>
          <p:nvPr/>
        </p:nvSpPr>
        <p:spPr>
          <a:xfrm>
            <a:off x="762000" y="1181288"/>
            <a:ext cx="2247483" cy="584775"/>
          </a:xfrm>
          <a:prstGeom prst="rect">
            <a:avLst/>
          </a:prstGeom>
          <a:noFill/>
          <a:ln>
            <a:noFill/>
          </a:ln>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RATE OF CONTRACT COMPLIANCE</a:t>
            </a:r>
          </a:p>
        </p:txBody>
      </p:sp>
      <p:graphicFrame>
        <p:nvGraphicFramePr>
          <p:cNvPr id="6" name="Chart 5">
            <a:extLst>
              <a:ext uri="{FF2B5EF4-FFF2-40B4-BE49-F238E27FC236}">
                <a16:creationId xmlns:a16="http://schemas.microsoft.com/office/drawing/2014/main" id="{92E345E1-5187-1340-80CD-4FDB0ED59026}"/>
              </a:ext>
            </a:extLst>
          </p:cNvPr>
          <p:cNvGraphicFramePr/>
          <p:nvPr/>
        </p:nvGraphicFramePr>
        <p:xfrm>
          <a:off x="762000" y="4336473"/>
          <a:ext cx="3009922" cy="2140528"/>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Box 6">
            <a:extLst>
              <a:ext uri="{FF2B5EF4-FFF2-40B4-BE49-F238E27FC236}">
                <a16:creationId xmlns:a16="http://schemas.microsoft.com/office/drawing/2014/main" id="{7A0825A1-8D40-8048-8C3F-6E9075D7361C}"/>
              </a:ext>
            </a:extLst>
          </p:cNvPr>
          <p:cNvSpPr txBox="1"/>
          <p:nvPr/>
        </p:nvSpPr>
        <p:spPr>
          <a:xfrm>
            <a:off x="762000" y="3893746"/>
            <a:ext cx="3009921" cy="338554"/>
          </a:xfrm>
          <a:prstGeom prst="rect">
            <a:avLst/>
          </a:prstGeom>
          <a:noFill/>
          <a:ln>
            <a:noFill/>
          </a:ln>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TOP CAMPAIGNS</a:t>
            </a:r>
          </a:p>
        </p:txBody>
      </p:sp>
      <p:graphicFrame>
        <p:nvGraphicFramePr>
          <p:cNvPr id="8" name="Chart 7">
            <a:extLst>
              <a:ext uri="{FF2B5EF4-FFF2-40B4-BE49-F238E27FC236}">
                <a16:creationId xmlns:a16="http://schemas.microsoft.com/office/drawing/2014/main" id="{E6134D37-0ADD-FF4B-8EFB-3C1764A1793D}"/>
              </a:ext>
            </a:extLst>
          </p:cNvPr>
          <p:cNvGraphicFramePr/>
          <p:nvPr/>
        </p:nvGraphicFramePr>
        <p:xfrm>
          <a:off x="3771921" y="1624015"/>
          <a:ext cx="7658079" cy="2046056"/>
        </p:xfrm>
        <a:graphic>
          <a:graphicData uri="http://schemas.openxmlformats.org/drawingml/2006/chart">
            <c:chart xmlns:c="http://schemas.openxmlformats.org/drawingml/2006/chart" xmlns:r="http://schemas.openxmlformats.org/officeDocument/2006/relationships" r:id="rId4"/>
          </a:graphicData>
        </a:graphic>
      </p:graphicFrame>
      <p:sp>
        <p:nvSpPr>
          <p:cNvPr id="9" name="TextBox 8">
            <a:extLst>
              <a:ext uri="{FF2B5EF4-FFF2-40B4-BE49-F238E27FC236}">
                <a16:creationId xmlns:a16="http://schemas.microsoft.com/office/drawing/2014/main" id="{D1BE60D9-4777-2242-A707-10C6CD82CF3A}"/>
              </a:ext>
            </a:extLst>
          </p:cNvPr>
          <p:cNvSpPr txBox="1"/>
          <p:nvPr/>
        </p:nvSpPr>
        <p:spPr>
          <a:xfrm>
            <a:off x="3771920" y="1181288"/>
            <a:ext cx="7658080" cy="338554"/>
          </a:xfrm>
          <a:prstGeom prst="rect">
            <a:avLst/>
          </a:prstGeom>
          <a:noFill/>
          <a:ln>
            <a:noFill/>
          </a:ln>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COST-TO-INTERACTION OPTIMIZATION BY LEADSCORING</a:t>
            </a:r>
          </a:p>
        </p:txBody>
      </p:sp>
      <p:graphicFrame>
        <p:nvGraphicFramePr>
          <p:cNvPr id="10" name="Chart 9">
            <a:extLst>
              <a:ext uri="{FF2B5EF4-FFF2-40B4-BE49-F238E27FC236}">
                <a16:creationId xmlns:a16="http://schemas.microsoft.com/office/drawing/2014/main" id="{1184364D-527F-A944-9B8C-4D69752452C2}"/>
              </a:ext>
            </a:extLst>
          </p:cNvPr>
          <p:cNvGraphicFramePr/>
          <p:nvPr/>
        </p:nvGraphicFramePr>
        <p:xfrm>
          <a:off x="4441240" y="4336473"/>
          <a:ext cx="6988760" cy="2140528"/>
        </p:xfrm>
        <a:graphic>
          <a:graphicData uri="http://schemas.openxmlformats.org/drawingml/2006/chart">
            <c:chart xmlns:c="http://schemas.openxmlformats.org/drawingml/2006/chart" xmlns:r="http://schemas.openxmlformats.org/officeDocument/2006/relationships" r:id="rId5"/>
          </a:graphicData>
        </a:graphic>
      </p:graphicFrame>
      <p:sp>
        <p:nvSpPr>
          <p:cNvPr id="11" name="TextBox 10">
            <a:extLst>
              <a:ext uri="{FF2B5EF4-FFF2-40B4-BE49-F238E27FC236}">
                <a16:creationId xmlns:a16="http://schemas.microsoft.com/office/drawing/2014/main" id="{F58C0F57-2873-1849-8E3A-9BC7F4971052}"/>
              </a:ext>
            </a:extLst>
          </p:cNvPr>
          <p:cNvSpPr txBox="1"/>
          <p:nvPr/>
        </p:nvSpPr>
        <p:spPr>
          <a:xfrm>
            <a:off x="4441240" y="3893746"/>
            <a:ext cx="6988760" cy="338554"/>
          </a:xfrm>
          <a:prstGeom prst="rect">
            <a:avLst/>
          </a:prstGeom>
          <a:noFill/>
          <a:ln>
            <a:noFill/>
          </a:ln>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LEADS CONVERTED VS. COST TREND</a:t>
            </a:r>
          </a:p>
        </p:txBody>
      </p:sp>
    </p:spTree>
    <p:extLst>
      <p:ext uri="{BB962C8B-B14F-4D97-AF65-F5344CB8AC3E}">
        <p14:creationId xmlns:p14="http://schemas.microsoft.com/office/powerpoint/2010/main" val="1827649851"/>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2DC7346-FB5E-F74D-BB74-D9DC2FD176CD}"/>
              </a:ext>
            </a:extLst>
          </p:cNvPr>
          <p:cNvSpPr txBox="1"/>
          <p:nvPr/>
        </p:nvSpPr>
        <p:spPr>
          <a:xfrm>
            <a:off x="4427180" y="306186"/>
            <a:ext cx="333777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KPI DASHBOARD</a:t>
            </a:r>
          </a:p>
        </p:txBody>
      </p:sp>
      <p:sp>
        <p:nvSpPr>
          <p:cNvPr id="3" name="TextBox 2">
            <a:extLst>
              <a:ext uri="{FF2B5EF4-FFF2-40B4-BE49-F238E27FC236}">
                <a16:creationId xmlns:a16="http://schemas.microsoft.com/office/drawing/2014/main" id="{BC2781A9-8A9E-4F47-A991-93FE8BD57D68}"/>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F6A20417-A4CE-8C48-A6F6-3A642B7FCC10}"/>
              </a:ext>
            </a:extLst>
          </p:cNvPr>
          <p:cNvSpPr/>
          <p:nvPr/>
        </p:nvSpPr>
        <p:spPr>
          <a:xfrm>
            <a:off x="762000" y="1130441"/>
            <a:ext cx="1778000" cy="904568"/>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 name="Rectangle 4">
            <a:extLst>
              <a:ext uri="{FF2B5EF4-FFF2-40B4-BE49-F238E27FC236}">
                <a16:creationId xmlns:a16="http://schemas.microsoft.com/office/drawing/2014/main" id="{265E14D3-E19B-9B41-804F-0F2E0448F760}"/>
              </a:ext>
            </a:extLst>
          </p:cNvPr>
          <p:cNvSpPr/>
          <p:nvPr/>
        </p:nvSpPr>
        <p:spPr>
          <a:xfrm>
            <a:off x="2540000" y="1130441"/>
            <a:ext cx="1778000" cy="904568"/>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 name="Rectangle 5">
            <a:extLst>
              <a:ext uri="{FF2B5EF4-FFF2-40B4-BE49-F238E27FC236}">
                <a16:creationId xmlns:a16="http://schemas.microsoft.com/office/drawing/2014/main" id="{35D17A02-D5BB-C940-94B5-063B1C3B1B53}"/>
              </a:ext>
            </a:extLst>
          </p:cNvPr>
          <p:cNvSpPr/>
          <p:nvPr/>
        </p:nvSpPr>
        <p:spPr>
          <a:xfrm>
            <a:off x="4318000" y="1130441"/>
            <a:ext cx="1778000" cy="904568"/>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Rectangle 6">
            <a:extLst>
              <a:ext uri="{FF2B5EF4-FFF2-40B4-BE49-F238E27FC236}">
                <a16:creationId xmlns:a16="http://schemas.microsoft.com/office/drawing/2014/main" id="{BF9AEC24-4080-E84B-B041-E83801ABFD32}"/>
              </a:ext>
            </a:extLst>
          </p:cNvPr>
          <p:cNvSpPr/>
          <p:nvPr/>
        </p:nvSpPr>
        <p:spPr>
          <a:xfrm>
            <a:off x="6096000" y="1130441"/>
            <a:ext cx="1778000" cy="904568"/>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Rectangle 7">
            <a:extLst>
              <a:ext uri="{FF2B5EF4-FFF2-40B4-BE49-F238E27FC236}">
                <a16:creationId xmlns:a16="http://schemas.microsoft.com/office/drawing/2014/main" id="{59DC2C02-E54B-7945-A888-B30E7E65464C}"/>
              </a:ext>
            </a:extLst>
          </p:cNvPr>
          <p:cNvSpPr/>
          <p:nvPr/>
        </p:nvSpPr>
        <p:spPr>
          <a:xfrm>
            <a:off x="7874000" y="1130441"/>
            <a:ext cx="1778000" cy="904568"/>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Rectangle 8">
            <a:extLst>
              <a:ext uri="{FF2B5EF4-FFF2-40B4-BE49-F238E27FC236}">
                <a16:creationId xmlns:a16="http://schemas.microsoft.com/office/drawing/2014/main" id="{7A7CD4BC-787A-464E-B253-52318C4A4571}"/>
              </a:ext>
            </a:extLst>
          </p:cNvPr>
          <p:cNvSpPr/>
          <p:nvPr/>
        </p:nvSpPr>
        <p:spPr>
          <a:xfrm>
            <a:off x="9652000" y="1130441"/>
            <a:ext cx="1778000" cy="904568"/>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0" name="Rectangle 19">
            <a:extLst>
              <a:ext uri="{FF2B5EF4-FFF2-40B4-BE49-F238E27FC236}">
                <a16:creationId xmlns:a16="http://schemas.microsoft.com/office/drawing/2014/main" id="{25B30E70-8092-D94A-BF27-9FFF976ADB1C}"/>
              </a:ext>
            </a:extLst>
          </p:cNvPr>
          <p:cNvSpPr/>
          <p:nvPr/>
        </p:nvSpPr>
        <p:spPr>
          <a:xfrm>
            <a:off x="762000" y="2035014"/>
            <a:ext cx="3556000" cy="1554403"/>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1" name="Rectangle 20">
            <a:extLst>
              <a:ext uri="{FF2B5EF4-FFF2-40B4-BE49-F238E27FC236}">
                <a16:creationId xmlns:a16="http://schemas.microsoft.com/office/drawing/2014/main" id="{8734453E-0D83-6547-87FA-165832606E27}"/>
              </a:ext>
            </a:extLst>
          </p:cNvPr>
          <p:cNvSpPr/>
          <p:nvPr/>
        </p:nvSpPr>
        <p:spPr>
          <a:xfrm>
            <a:off x="4318000" y="2035012"/>
            <a:ext cx="7112000" cy="2887583"/>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7" name="Rectangle 26">
            <a:extLst>
              <a:ext uri="{FF2B5EF4-FFF2-40B4-BE49-F238E27FC236}">
                <a16:creationId xmlns:a16="http://schemas.microsoft.com/office/drawing/2014/main" id="{CC670B14-54C4-2040-9E8B-1C72E45FE3AA}"/>
              </a:ext>
            </a:extLst>
          </p:cNvPr>
          <p:cNvSpPr/>
          <p:nvPr/>
        </p:nvSpPr>
        <p:spPr>
          <a:xfrm>
            <a:off x="762000" y="3589417"/>
            <a:ext cx="3556000" cy="2887583"/>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8" name="Rectangle 27">
            <a:extLst>
              <a:ext uri="{FF2B5EF4-FFF2-40B4-BE49-F238E27FC236}">
                <a16:creationId xmlns:a16="http://schemas.microsoft.com/office/drawing/2014/main" id="{A4CCFFF4-C428-3442-B5B3-2BB2021B36DC}"/>
              </a:ext>
            </a:extLst>
          </p:cNvPr>
          <p:cNvSpPr/>
          <p:nvPr/>
        </p:nvSpPr>
        <p:spPr>
          <a:xfrm>
            <a:off x="4318000" y="4922594"/>
            <a:ext cx="7112000" cy="1554403"/>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0" name="TextBox 29">
            <a:extLst>
              <a:ext uri="{FF2B5EF4-FFF2-40B4-BE49-F238E27FC236}">
                <a16:creationId xmlns:a16="http://schemas.microsoft.com/office/drawing/2014/main" id="{E72B40D5-ACFC-9D4F-8E25-8F4E152CCF4B}"/>
              </a:ext>
            </a:extLst>
          </p:cNvPr>
          <p:cNvSpPr txBox="1"/>
          <p:nvPr/>
        </p:nvSpPr>
        <p:spPr>
          <a:xfrm>
            <a:off x="915062" y="1163932"/>
            <a:ext cx="1471878" cy="246221"/>
          </a:xfrm>
          <a:prstGeom prst="rect">
            <a:avLst/>
          </a:prstGeom>
          <a:noFill/>
          <a:ln>
            <a:noFill/>
          </a:ln>
        </p:spPr>
        <p:txBody>
          <a:bodyPr wrap="none" rtlCol="0" anchor="b" anchorCtr="0">
            <a:spAutoFit/>
          </a:bodyPr>
          <a:lstStyle/>
          <a:p>
            <a:pPr algn="ct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New Leads This Month</a:t>
            </a:r>
          </a:p>
        </p:txBody>
      </p:sp>
      <p:grpSp>
        <p:nvGrpSpPr>
          <p:cNvPr id="36" name="Group 35">
            <a:extLst>
              <a:ext uri="{FF2B5EF4-FFF2-40B4-BE49-F238E27FC236}">
                <a16:creationId xmlns:a16="http://schemas.microsoft.com/office/drawing/2014/main" id="{7AF10B4D-B8ED-B646-B138-304097B18E5D}"/>
              </a:ext>
            </a:extLst>
          </p:cNvPr>
          <p:cNvGrpSpPr/>
          <p:nvPr/>
        </p:nvGrpSpPr>
        <p:grpSpPr>
          <a:xfrm>
            <a:off x="951334" y="1460613"/>
            <a:ext cx="501707" cy="501706"/>
            <a:chOff x="2261771" y="2921225"/>
            <a:chExt cx="1003414" cy="1003412"/>
          </a:xfrm>
        </p:grpSpPr>
        <p:sp>
          <p:nvSpPr>
            <p:cNvPr id="33" name="Donut 32">
              <a:extLst>
                <a:ext uri="{FF2B5EF4-FFF2-40B4-BE49-F238E27FC236}">
                  <a16:creationId xmlns:a16="http://schemas.microsoft.com/office/drawing/2014/main" id="{E6037EA9-7174-3E46-A2D3-49D551091352}"/>
                </a:ext>
              </a:extLst>
            </p:cNvPr>
            <p:cNvSpPr/>
            <p:nvPr/>
          </p:nvSpPr>
          <p:spPr>
            <a:xfrm>
              <a:off x="2261771" y="2921225"/>
              <a:ext cx="1003414" cy="1003412"/>
            </a:xfrm>
            <a:prstGeom prst="donut">
              <a:avLst>
                <a:gd name="adj" fmla="val 18455"/>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34" name="Block Arc 33">
              <a:extLst>
                <a:ext uri="{FF2B5EF4-FFF2-40B4-BE49-F238E27FC236}">
                  <a16:creationId xmlns:a16="http://schemas.microsoft.com/office/drawing/2014/main" id="{F59A5928-5E64-2443-9F03-4878C86AC296}"/>
                </a:ext>
              </a:extLst>
            </p:cNvPr>
            <p:cNvSpPr/>
            <p:nvPr/>
          </p:nvSpPr>
          <p:spPr>
            <a:xfrm>
              <a:off x="2261771" y="2921225"/>
              <a:ext cx="1003414" cy="1003412"/>
            </a:xfrm>
            <a:prstGeom prst="blockArc">
              <a:avLst>
                <a:gd name="adj1" fmla="val 7167006"/>
                <a:gd name="adj2" fmla="val 16135681"/>
                <a:gd name="adj3" fmla="val 1857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grpSp>
      <p:sp>
        <p:nvSpPr>
          <p:cNvPr id="35" name="TextBox 34">
            <a:extLst>
              <a:ext uri="{FF2B5EF4-FFF2-40B4-BE49-F238E27FC236}">
                <a16:creationId xmlns:a16="http://schemas.microsoft.com/office/drawing/2014/main" id="{A88A8B14-1678-5C4E-9656-021678D321F4}"/>
              </a:ext>
            </a:extLst>
          </p:cNvPr>
          <p:cNvSpPr txBox="1"/>
          <p:nvPr/>
        </p:nvSpPr>
        <p:spPr>
          <a:xfrm>
            <a:off x="1502518" y="1572966"/>
            <a:ext cx="941283" cy="276999"/>
          </a:xfrm>
          <a:prstGeom prst="rect">
            <a:avLst/>
          </a:prstGeom>
          <a:noFill/>
          <a:ln>
            <a:noFill/>
          </a:ln>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4 QUOTES</a:t>
            </a:r>
          </a:p>
        </p:txBody>
      </p:sp>
      <p:sp>
        <p:nvSpPr>
          <p:cNvPr id="40" name="TextBox 39">
            <a:extLst>
              <a:ext uri="{FF2B5EF4-FFF2-40B4-BE49-F238E27FC236}">
                <a16:creationId xmlns:a16="http://schemas.microsoft.com/office/drawing/2014/main" id="{104D2BDC-3CBB-1E44-8580-CEA11F9622FB}"/>
              </a:ext>
            </a:extLst>
          </p:cNvPr>
          <p:cNvSpPr txBox="1"/>
          <p:nvPr/>
        </p:nvSpPr>
        <p:spPr>
          <a:xfrm>
            <a:off x="2757984" y="1163932"/>
            <a:ext cx="1342035" cy="246221"/>
          </a:xfrm>
          <a:prstGeom prst="rect">
            <a:avLst/>
          </a:prstGeom>
          <a:noFill/>
          <a:ln>
            <a:noFill/>
          </a:ln>
        </p:spPr>
        <p:txBody>
          <a:bodyPr wrap="none" rtlCol="0" anchor="b" anchorCtr="0">
            <a:spAutoFit/>
          </a:bodyPr>
          <a:lstStyle/>
          <a:p>
            <a:pPr algn="ct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Revenue This Month</a:t>
            </a:r>
          </a:p>
        </p:txBody>
      </p:sp>
      <p:grpSp>
        <p:nvGrpSpPr>
          <p:cNvPr id="42" name="Group 41">
            <a:extLst>
              <a:ext uri="{FF2B5EF4-FFF2-40B4-BE49-F238E27FC236}">
                <a16:creationId xmlns:a16="http://schemas.microsoft.com/office/drawing/2014/main" id="{B93DA9F0-3593-8F40-A847-137EEDDC95D5}"/>
              </a:ext>
            </a:extLst>
          </p:cNvPr>
          <p:cNvGrpSpPr/>
          <p:nvPr/>
        </p:nvGrpSpPr>
        <p:grpSpPr>
          <a:xfrm>
            <a:off x="2907668" y="1460613"/>
            <a:ext cx="501707" cy="501706"/>
            <a:chOff x="2261771" y="2921225"/>
            <a:chExt cx="1003414" cy="1003412"/>
          </a:xfrm>
        </p:grpSpPr>
        <p:sp>
          <p:nvSpPr>
            <p:cNvPr id="44" name="Donut 43">
              <a:extLst>
                <a:ext uri="{FF2B5EF4-FFF2-40B4-BE49-F238E27FC236}">
                  <a16:creationId xmlns:a16="http://schemas.microsoft.com/office/drawing/2014/main" id="{71CA44C4-06B7-3947-8A93-55555EFEB492}"/>
                </a:ext>
              </a:extLst>
            </p:cNvPr>
            <p:cNvSpPr/>
            <p:nvPr/>
          </p:nvSpPr>
          <p:spPr>
            <a:xfrm>
              <a:off x="2261771" y="2921225"/>
              <a:ext cx="1003414" cy="1003412"/>
            </a:xfrm>
            <a:prstGeom prst="donut">
              <a:avLst>
                <a:gd name="adj" fmla="val 18455"/>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45" name="Block Arc 44">
              <a:extLst>
                <a:ext uri="{FF2B5EF4-FFF2-40B4-BE49-F238E27FC236}">
                  <a16:creationId xmlns:a16="http://schemas.microsoft.com/office/drawing/2014/main" id="{7439612C-A293-8240-B858-28202A21EA97}"/>
                </a:ext>
              </a:extLst>
            </p:cNvPr>
            <p:cNvSpPr/>
            <p:nvPr/>
          </p:nvSpPr>
          <p:spPr>
            <a:xfrm>
              <a:off x="2261771" y="2921225"/>
              <a:ext cx="1003414" cy="1003412"/>
            </a:xfrm>
            <a:prstGeom prst="blockArc">
              <a:avLst>
                <a:gd name="adj1" fmla="val 21242913"/>
                <a:gd name="adj2" fmla="val 16135681"/>
                <a:gd name="adj3" fmla="val 1857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grpSp>
      <p:sp>
        <p:nvSpPr>
          <p:cNvPr id="43" name="TextBox 42">
            <a:extLst>
              <a:ext uri="{FF2B5EF4-FFF2-40B4-BE49-F238E27FC236}">
                <a16:creationId xmlns:a16="http://schemas.microsoft.com/office/drawing/2014/main" id="{5C7B9D2D-B2C9-9244-808B-5FA1707EC560}"/>
              </a:ext>
            </a:extLst>
          </p:cNvPr>
          <p:cNvSpPr txBox="1"/>
          <p:nvPr/>
        </p:nvSpPr>
        <p:spPr>
          <a:xfrm>
            <a:off x="3458852" y="1572966"/>
            <a:ext cx="582211" cy="276999"/>
          </a:xfrm>
          <a:prstGeom prst="rect">
            <a:avLst/>
          </a:prstGeom>
          <a:noFill/>
          <a:ln>
            <a:noFill/>
          </a:ln>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11.5 K</a:t>
            </a:r>
          </a:p>
        </p:txBody>
      </p:sp>
      <p:sp>
        <p:nvSpPr>
          <p:cNvPr id="47" name="TextBox 46">
            <a:extLst>
              <a:ext uri="{FF2B5EF4-FFF2-40B4-BE49-F238E27FC236}">
                <a16:creationId xmlns:a16="http://schemas.microsoft.com/office/drawing/2014/main" id="{F75CB54B-4790-C140-BED9-F0528FDEC7D2}"/>
              </a:ext>
            </a:extLst>
          </p:cNvPr>
          <p:cNvSpPr txBox="1"/>
          <p:nvPr/>
        </p:nvSpPr>
        <p:spPr>
          <a:xfrm>
            <a:off x="7963745" y="1163932"/>
            <a:ext cx="1598516" cy="246221"/>
          </a:xfrm>
          <a:prstGeom prst="rect">
            <a:avLst/>
          </a:prstGeom>
          <a:noFill/>
          <a:ln>
            <a:noFill/>
          </a:ln>
        </p:spPr>
        <p:txBody>
          <a:bodyPr wrap="none" rtlCol="0" anchor="b" anchorCtr="0">
            <a:spAutoFit/>
          </a:bodyPr>
          <a:lstStyle/>
          <a:p>
            <a:pPr algn="ct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New Projects This Month</a:t>
            </a:r>
          </a:p>
        </p:txBody>
      </p:sp>
      <p:grpSp>
        <p:nvGrpSpPr>
          <p:cNvPr id="49" name="Group 48">
            <a:extLst>
              <a:ext uri="{FF2B5EF4-FFF2-40B4-BE49-F238E27FC236}">
                <a16:creationId xmlns:a16="http://schemas.microsoft.com/office/drawing/2014/main" id="{B2B688BF-6A09-1043-BC43-4A16B893E92E}"/>
              </a:ext>
            </a:extLst>
          </p:cNvPr>
          <p:cNvGrpSpPr/>
          <p:nvPr/>
        </p:nvGrpSpPr>
        <p:grpSpPr>
          <a:xfrm>
            <a:off x="7979978" y="1460613"/>
            <a:ext cx="501707" cy="501706"/>
            <a:chOff x="2261771" y="2921225"/>
            <a:chExt cx="1003414" cy="1003412"/>
          </a:xfrm>
        </p:grpSpPr>
        <p:sp>
          <p:nvSpPr>
            <p:cNvPr id="51" name="Donut 50">
              <a:extLst>
                <a:ext uri="{FF2B5EF4-FFF2-40B4-BE49-F238E27FC236}">
                  <a16:creationId xmlns:a16="http://schemas.microsoft.com/office/drawing/2014/main" id="{CEE74089-96BF-D94E-8724-38EA88FEAB5E}"/>
                </a:ext>
              </a:extLst>
            </p:cNvPr>
            <p:cNvSpPr/>
            <p:nvPr/>
          </p:nvSpPr>
          <p:spPr>
            <a:xfrm>
              <a:off x="2261771" y="2921225"/>
              <a:ext cx="1003414" cy="1003412"/>
            </a:xfrm>
            <a:prstGeom prst="donut">
              <a:avLst>
                <a:gd name="adj" fmla="val 18455"/>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sp>
          <p:nvSpPr>
            <p:cNvPr id="52" name="Block Arc 51">
              <a:extLst>
                <a:ext uri="{FF2B5EF4-FFF2-40B4-BE49-F238E27FC236}">
                  <a16:creationId xmlns:a16="http://schemas.microsoft.com/office/drawing/2014/main" id="{FDD30115-14AF-734C-B45A-7607D70E3685}"/>
                </a:ext>
              </a:extLst>
            </p:cNvPr>
            <p:cNvSpPr/>
            <p:nvPr/>
          </p:nvSpPr>
          <p:spPr>
            <a:xfrm>
              <a:off x="2261771" y="2921225"/>
              <a:ext cx="1003414" cy="1003412"/>
            </a:xfrm>
            <a:prstGeom prst="blockArc">
              <a:avLst>
                <a:gd name="adj1" fmla="val 17737880"/>
                <a:gd name="adj2" fmla="val 16135681"/>
                <a:gd name="adj3" fmla="val 1857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solidFill>
                  <a:schemeClr val="tx1"/>
                </a:solidFill>
              </a:endParaRPr>
            </a:p>
          </p:txBody>
        </p:sp>
      </p:grpSp>
      <p:sp>
        <p:nvSpPr>
          <p:cNvPr id="50" name="TextBox 49">
            <a:extLst>
              <a:ext uri="{FF2B5EF4-FFF2-40B4-BE49-F238E27FC236}">
                <a16:creationId xmlns:a16="http://schemas.microsoft.com/office/drawing/2014/main" id="{D19235B6-2917-9D4C-8C5B-8AE77F7C737B}"/>
              </a:ext>
            </a:extLst>
          </p:cNvPr>
          <p:cNvSpPr txBox="1"/>
          <p:nvPr/>
        </p:nvSpPr>
        <p:spPr>
          <a:xfrm>
            <a:off x="8531161" y="1572966"/>
            <a:ext cx="1106393" cy="276999"/>
          </a:xfrm>
          <a:prstGeom prst="rect">
            <a:avLst/>
          </a:prstGeom>
          <a:noFill/>
          <a:ln>
            <a:noFill/>
          </a:ln>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6 PROJECTS</a:t>
            </a:r>
          </a:p>
        </p:txBody>
      </p:sp>
      <p:sp>
        <p:nvSpPr>
          <p:cNvPr id="53" name="TextBox 52">
            <a:extLst>
              <a:ext uri="{FF2B5EF4-FFF2-40B4-BE49-F238E27FC236}">
                <a16:creationId xmlns:a16="http://schemas.microsoft.com/office/drawing/2014/main" id="{EE85ACF6-ABEF-784E-9381-9D432BE1BF29}"/>
              </a:ext>
            </a:extLst>
          </p:cNvPr>
          <p:cNvSpPr txBox="1"/>
          <p:nvPr/>
        </p:nvSpPr>
        <p:spPr>
          <a:xfrm>
            <a:off x="4596097" y="1163932"/>
            <a:ext cx="1221809" cy="246221"/>
          </a:xfrm>
          <a:prstGeom prst="rect">
            <a:avLst/>
          </a:prstGeom>
          <a:noFill/>
          <a:ln>
            <a:noFill/>
          </a:ln>
        </p:spPr>
        <p:txBody>
          <a:bodyPr wrap="none" rtlCol="0" anchor="b" anchorCtr="0">
            <a:spAutoFit/>
          </a:bodyPr>
          <a:lstStyle/>
          <a:p>
            <a:pPr algn="ct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Quoted &gt; Invoiced</a:t>
            </a:r>
          </a:p>
        </p:txBody>
      </p:sp>
      <p:sp>
        <p:nvSpPr>
          <p:cNvPr id="54" name="TextBox 53">
            <a:extLst>
              <a:ext uri="{FF2B5EF4-FFF2-40B4-BE49-F238E27FC236}">
                <a16:creationId xmlns:a16="http://schemas.microsoft.com/office/drawing/2014/main" id="{42C3E0FE-7D47-2F45-82C8-F0C2F8606282}"/>
              </a:ext>
            </a:extLst>
          </p:cNvPr>
          <p:cNvSpPr txBox="1"/>
          <p:nvPr/>
        </p:nvSpPr>
        <p:spPr>
          <a:xfrm>
            <a:off x="6232232" y="1163932"/>
            <a:ext cx="1505541" cy="246221"/>
          </a:xfrm>
          <a:prstGeom prst="rect">
            <a:avLst/>
          </a:prstGeom>
          <a:noFill/>
          <a:ln>
            <a:noFill/>
          </a:ln>
        </p:spPr>
        <p:txBody>
          <a:bodyPr wrap="none" rtlCol="0" anchor="b" anchorCtr="0">
            <a:spAutoFit/>
          </a:bodyPr>
          <a:lstStyle/>
          <a:p>
            <a:pPr algn="ct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Planned vs. Actual Time</a:t>
            </a:r>
          </a:p>
        </p:txBody>
      </p:sp>
      <p:sp>
        <p:nvSpPr>
          <p:cNvPr id="55" name="TextBox 54">
            <a:extLst>
              <a:ext uri="{FF2B5EF4-FFF2-40B4-BE49-F238E27FC236}">
                <a16:creationId xmlns:a16="http://schemas.microsoft.com/office/drawing/2014/main" id="{43AFC5A7-6798-3649-AFF3-38300B0A9218}"/>
              </a:ext>
            </a:extLst>
          </p:cNvPr>
          <p:cNvSpPr txBox="1"/>
          <p:nvPr/>
        </p:nvSpPr>
        <p:spPr>
          <a:xfrm>
            <a:off x="9864374" y="1163932"/>
            <a:ext cx="1353256" cy="246221"/>
          </a:xfrm>
          <a:prstGeom prst="rect">
            <a:avLst/>
          </a:prstGeom>
          <a:noFill/>
          <a:ln>
            <a:noFill/>
          </a:ln>
        </p:spPr>
        <p:txBody>
          <a:bodyPr wrap="none" rtlCol="0" anchor="b" anchorCtr="0">
            <a:spAutoFit/>
          </a:bodyPr>
          <a:lstStyle/>
          <a:p>
            <a:pPr algn="ct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Outstanding Invoices</a:t>
            </a:r>
          </a:p>
        </p:txBody>
      </p:sp>
      <p:sp>
        <p:nvSpPr>
          <p:cNvPr id="56" name="TextBox 55">
            <a:extLst>
              <a:ext uri="{FF2B5EF4-FFF2-40B4-BE49-F238E27FC236}">
                <a16:creationId xmlns:a16="http://schemas.microsoft.com/office/drawing/2014/main" id="{F2B6037D-8FDB-D542-9D96-870767950DC0}"/>
              </a:ext>
            </a:extLst>
          </p:cNvPr>
          <p:cNvSpPr txBox="1"/>
          <p:nvPr/>
        </p:nvSpPr>
        <p:spPr>
          <a:xfrm>
            <a:off x="4885382" y="1542189"/>
            <a:ext cx="638316" cy="338554"/>
          </a:xfrm>
          <a:prstGeom prst="rect">
            <a:avLst/>
          </a:prstGeom>
          <a:noFill/>
          <a:ln>
            <a:noFill/>
          </a:ln>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7.7%</a:t>
            </a:r>
          </a:p>
        </p:txBody>
      </p:sp>
      <p:sp>
        <p:nvSpPr>
          <p:cNvPr id="57" name="TextBox 56">
            <a:extLst>
              <a:ext uri="{FF2B5EF4-FFF2-40B4-BE49-F238E27FC236}">
                <a16:creationId xmlns:a16="http://schemas.microsoft.com/office/drawing/2014/main" id="{F8F036E8-4075-7E4A-891F-3B7BF4519E89}"/>
              </a:ext>
            </a:extLst>
          </p:cNvPr>
          <p:cNvSpPr txBox="1"/>
          <p:nvPr/>
        </p:nvSpPr>
        <p:spPr>
          <a:xfrm>
            <a:off x="6584089" y="1542189"/>
            <a:ext cx="801823" cy="338554"/>
          </a:xfrm>
          <a:prstGeom prst="rect">
            <a:avLst/>
          </a:prstGeom>
          <a:noFill/>
          <a:ln>
            <a:noFill/>
          </a:ln>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96.3%</a:t>
            </a:r>
          </a:p>
        </p:txBody>
      </p:sp>
      <p:sp>
        <p:nvSpPr>
          <p:cNvPr id="58" name="TextBox 57">
            <a:extLst>
              <a:ext uri="{FF2B5EF4-FFF2-40B4-BE49-F238E27FC236}">
                <a16:creationId xmlns:a16="http://schemas.microsoft.com/office/drawing/2014/main" id="{59DD4430-1BB8-C14B-9C5D-0F0AB842E328}"/>
              </a:ext>
            </a:extLst>
          </p:cNvPr>
          <p:cNvSpPr txBox="1"/>
          <p:nvPr/>
        </p:nvSpPr>
        <p:spPr>
          <a:xfrm>
            <a:off x="10140090" y="1542189"/>
            <a:ext cx="801823" cy="338554"/>
          </a:xfrm>
          <a:prstGeom prst="rect">
            <a:avLst/>
          </a:prstGeom>
          <a:noFill/>
          <a:ln>
            <a:noFill/>
          </a:ln>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96.3%</a:t>
            </a:r>
          </a:p>
        </p:txBody>
      </p:sp>
      <p:graphicFrame>
        <p:nvGraphicFramePr>
          <p:cNvPr id="59" name="Chart 58">
            <a:extLst>
              <a:ext uri="{FF2B5EF4-FFF2-40B4-BE49-F238E27FC236}">
                <a16:creationId xmlns:a16="http://schemas.microsoft.com/office/drawing/2014/main" id="{003ED0DA-6674-1C44-AF53-9D70D40EF73D}"/>
              </a:ext>
            </a:extLst>
          </p:cNvPr>
          <p:cNvGraphicFramePr/>
          <p:nvPr/>
        </p:nvGraphicFramePr>
        <p:xfrm>
          <a:off x="1484508" y="3975129"/>
          <a:ext cx="2289880" cy="2296072"/>
        </p:xfrm>
        <a:graphic>
          <a:graphicData uri="http://schemas.openxmlformats.org/drawingml/2006/chart">
            <c:chart xmlns:c="http://schemas.openxmlformats.org/drawingml/2006/chart" xmlns:r="http://schemas.openxmlformats.org/officeDocument/2006/relationships" r:id="rId2"/>
          </a:graphicData>
        </a:graphic>
      </p:graphicFrame>
      <p:sp>
        <p:nvSpPr>
          <p:cNvPr id="60" name="TextBox 59">
            <a:extLst>
              <a:ext uri="{FF2B5EF4-FFF2-40B4-BE49-F238E27FC236}">
                <a16:creationId xmlns:a16="http://schemas.microsoft.com/office/drawing/2014/main" id="{2AF7A278-5170-EB4E-A46A-A1D59A3E1817}"/>
              </a:ext>
            </a:extLst>
          </p:cNvPr>
          <p:cNvSpPr txBox="1"/>
          <p:nvPr/>
        </p:nvSpPr>
        <p:spPr>
          <a:xfrm>
            <a:off x="1395298" y="3642575"/>
            <a:ext cx="2289409" cy="276999"/>
          </a:xfrm>
          <a:prstGeom prst="rect">
            <a:avLst/>
          </a:prstGeom>
          <a:noFill/>
          <a:ln>
            <a:noFill/>
          </a:ln>
        </p:spPr>
        <p:txBody>
          <a:bodyPr wrap="none" rtlCol="0" anchor="b" anchorCtr="0">
            <a:spAutoFit/>
          </a:bodyPr>
          <a:lstStyle/>
          <a:p>
            <a:pPr algn="ctr"/>
            <a:r>
              <a:rPr lang="en-US" sz="1200" b="1" dirty="0">
                <a:solidFill>
                  <a:schemeClr val="bg1"/>
                </a:solidFill>
                <a:latin typeface="Poppins" pitchFamily="2" charset="77"/>
                <a:ea typeface="Lato Light" panose="020F0502020204030203" pitchFamily="34" charset="0"/>
                <a:cs typeface="Poppins" pitchFamily="2" charset="77"/>
              </a:rPr>
              <a:t>TEAM HOURS BY ACTIVITIES</a:t>
            </a:r>
          </a:p>
        </p:txBody>
      </p:sp>
      <p:sp>
        <p:nvSpPr>
          <p:cNvPr id="61" name="TextBox 60">
            <a:extLst>
              <a:ext uri="{FF2B5EF4-FFF2-40B4-BE49-F238E27FC236}">
                <a16:creationId xmlns:a16="http://schemas.microsoft.com/office/drawing/2014/main" id="{4A6E548C-4789-BD48-A288-E27EDB9EF341}"/>
              </a:ext>
            </a:extLst>
          </p:cNvPr>
          <p:cNvSpPr txBox="1"/>
          <p:nvPr/>
        </p:nvSpPr>
        <p:spPr>
          <a:xfrm>
            <a:off x="1843338" y="2063977"/>
            <a:ext cx="1393331" cy="276999"/>
          </a:xfrm>
          <a:prstGeom prst="rect">
            <a:avLst/>
          </a:prstGeom>
          <a:noFill/>
          <a:ln>
            <a:noFill/>
          </a:ln>
        </p:spPr>
        <p:txBody>
          <a:bodyPr wrap="none" rtlCol="0" anchor="b" anchorCtr="0">
            <a:spAutoFit/>
          </a:bodyPr>
          <a:lstStyle/>
          <a:p>
            <a:pPr algn="ctr"/>
            <a:r>
              <a:rPr lang="en-US" sz="1200" b="1" dirty="0">
                <a:solidFill>
                  <a:schemeClr val="bg1"/>
                </a:solidFill>
                <a:latin typeface="Poppins" pitchFamily="2" charset="77"/>
                <a:ea typeface="Lato Light" panose="020F0502020204030203" pitchFamily="34" charset="0"/>
                <a:cs typeface="Poppins" pitchFamily="2" charset="77"/>
              </a:rPr>
              <a:t>ACTIVE BUDGET</a:t>
            </a:r>
          </a:p>
        </p:txBody>
      </p:sp>
      <p:sp>
        <p:nvSpPr>
          <p:cNvPr id="62" name="TextBox 61">
            <a:extLst>
              <a:ext uri="{FF2B5EF4-FFF2-40B4-BE49-F238E27FC236}">
                <a16:creationId xmlns:a16="http://schemas.microsoft.com/office/drawing/2014/main" id="{5EA48E9B-66E4-3F4F-B61F-98BCB99FDB33}"/>
              </a:ext>
            </a:extLst>
          </p:cNvPr>
          <p:cNvSpPr txBox="1"/>
          <p:nvPr/>
        </p:nvSpPr>
        <p:spPr>
          <a:xfrm>
            <a:off x="784241" y="2418632"/>
            <a:ext cx="649537" cy="246221"/>
          </a:xfrm>
          <a:prstGeom prst="rect">
            <a:avLst/>
          </a:prstGeom>
          <a:noFill/>
          <a:ln>
            <a:noFill/>
          </a:ln>
        </p:spPr>
        <p:txBody>
          <a:bodyPr wrap="none" rtlCol="0" anchor="ctr" anchorCtr="0">
            <a:spAutoFit/>
          </a:bodyPr>
          <a:lstStyle/>
          <a:p>
            <a:pPr algn="ctr"/>
            <a:r>
              <a:rPr lang="en-US" sz="1000" b="1" dirty="0">
                <a:solidFill>
                  <a:schemeClr val="bg1"/>
                </a:solidFill>
                <a:latin typeface="Poppins" pitchFamily="2" charset="77"/>
                <a:ea typeface="Lato Light" panose="020F0502020204030203" pitchFamily="34" charset="0"/>
                <a:cs typeface="Poppins" pitchFamily="2" charset="77"/>
              </a:rPr>
              <a:t>PERIOD</a:t>
            </a:r>
          </a:p>
        </p:txBody>
      </p:sp>
      <p:sp>
        <p:nvSpPr>
          <p:cNvPr id="63" name="TextBox 62">
            <a:extLst>
              <a:ext uri="{FF2B5EF4-FFF2-40B4-BE49-F238E27FC236}">
                <a16:creationId xmlns:a16="http://schemas.microsoft.com/office/drawing/2014/main" id="{9195D11D-4727-FE45-9976-38FF4320E6BE}"/>
              </a:ext>
            </a:extLst>
          </p:cNvPr>
          <p:cNvSpPr txBox="1"/>
          <p:nvPr/>
        </p:nvSpPr>
        <p:spPr>
          <a:xfrm>
            <a:off x="1392509" y="2418632"/>
            <a:ext cx="697627" cy="246221"/>
          </a:xfrm>
          <a:prstGeom prst="rect">
            <a:avLst/>
          </a:prstGeom>
          <a:noFill/>
          <a:ln>
            <a:noFill/>
          </a:ln>
        </p:spPr>
        <p:txBody>
          <a:bodyPr wrap="none" rtlCol="0" anchor="ctr" anchorCtr="0">
            <a:spAutoFit/>
          </a:bodyPr>
          <a:lstStyle/>
          <a:p>
            <a:pPr algn="ctr"/>
            <a:r>
              <a:rPr lang="en-US" sz="1000" b="1" dirty="0">
                <a:solidFill>
                  <a:schemeClr val="bg1"/>
                </a:solidFill>
                <a:latin typeface="Poppins" pitchFamily="2" charset="77"/>
                <a:ea typeface="Lato Light" panose="020F0502020204030203" pitchFamily="34" charset="0"/>
                <a:cs typeface="Poppins" pitchFamily="2" charset="77"/>
              </a:rPr>
              <a:t>ACTUAL</a:t>
            </a:r>
          </a:p>
        </p:txBody>
      </p:sp>
      <p:sp>
        <p:nvSpPr>
          <p:cNvPr id="64" name="TextBox 63">
            <a:extLst>
              <a:ext uri="{FF2B5EF4-FFF2-40B4-BE49-F238E27FC236}">
                <a16:creationId xmlns:a16="http://schemas.microsoft.com/office/drawing/2014/main" id="{A074C988-E90D-5741-8BA4-7C44ABB2154F}"/>
              </a:ext>
            </a:extLst>
          </p:cNvPr>
          <p:cNvSpPr txBox="1"/>
          <p:nvPr/>
        </p:nvSpPr>
        <p:spPr>
          <a:xfrm>
            <a:off x="2051271" y="2418632"/>
            <a:ext cx="694422" cy="246221"/>
          </a:xfrm>
          <a:prstGeom prst="rect">
            <a:avLst/>
          </a:prstGeom>
          <a:noFill/>
          <a:ln>
            <a:noFill/>
          </a:ln>
        </p:spPr>
        <p:txBody>
          <a:bodyPr wrap="none" rtlCol="0" anchor="ctr" anchorCtr="0">
            <a:spAutoFit/>
          </a:bodyPr>
          <a:lstStyle/>
          <a:p>
            <a:pPr algn="ctr"/>
            <a:r>
              <a:rPr lang="en-US" sz="1000" b="1" dirty="0">
                <a:solidFill>
                  <a:schemeClr val="bg1"/>
                </a:solidFill>
                <a:latin typeface="Poppins" pitchFamily="2" charset="77"/>
                <a:ea typeface="Lato Light" panose="020F0502020204030203" pitchFamily="34" charset="0"/>
                <a:cs typeface="Poppins" pitchFamily="2" charset="77"/>
              </a:rPr>
              <a:t>BUDGET</a:t>
            </a:r>
          </a:p>
        </p:txBody>
      </p:sp>
      <p:sp>
        <p:nvSpPr>
          <p:cNvPr id="65" name="TextBox 64">
            <a:extLst>
              <a:ext uri="{FF2B5EF4-FFF2-40B4-BE49-F238E27FC236}">
                <a16:creationId xmlns:a16="http://schemas.microsoft.com/office/drawing/2014/main" id="{C6B165E6-140D-E445-AFF3-9F9C653E7498}"/>
              </a:ext>
            </a:extLst>
          </p:cNvPr>
          <p:cNvSpPr txBox="1"/>
          <p:nvPr/>
        </p:nvSpPr>
        <p:spPr>
          <a:xfrm>
            <a:off x="2714040" y="2418632"/>
            <a:ext cx="676788" cy="246221"/>
          </a:xfrm>
          <a:prstGeom prst="rect">
            <a:avLst/>
          </a:prstGeom>
          <a:noFill/>
          <a:ln>
            <a:noFill/>
          </a:ln>
        </p:spPr>
        <p:txBody>
          <a:bodyPr wrap="none" rtlCol="0" anchor="ctr" anchorCtr="0">
            <a:spAutoFit/>
          </a:bodyPr>
          <a:lstStyle/>
          <a:p>
            <a:pPr algn="ctr"/>
            <a:r>
              <a:rPr lang="en-US" sz="1000" b="1" dirty="0">
                <a:solidFill>
                  <a:schemeClr val="bg1"/>
                </a:solidFill>
                <a:latin typeface="Poppins" pitchFamily="2" charset="77"/>
                <a:ea typeface="Lato Light" panose="020F0502020204030203" pitchFamily="34" charset="0"/>
                <a:cs typeface="Poppins" pitchFamily="2" charset="77"/>
              </a:rPr>
              <a:t>STATUS</a:t>
            </a:r>
          </a:p>
        </p:txBody>
      </p:sp>
      <p:sp>
        <p:nvSpPr>
          <p:cNvPr id="66" name="TextBox 65">
            <a:extLst>
              <a:ext uri="{FF2B5EF4-FFF2-40B4-BE49-F238E27FC236}">
                <a16:creationId xmlns:a16="http://schemas.microsoft.com/office/drawing/2014/main" id="{68C2919D-51CF-7941-9620-EE97854D7F92}"/>
              </a:ext>
            </a:extLst>
          </p:cNvPr>
          <p:cNvSpPr txBox="1"/>
          <p:nvPr/>
        </p:nvSpPr>
        <p:spPr>
          <a:xfrm>
            <a:off x="3350761" y="2418632"/>
            <a:ext cx="941284" cy="246221"/>
          </a:xfrm>
          <a:prstGeom prst="rect">
            <a:avLst/>
          </a:prstGeom>
          <a:noFill/>
          <a:ln>
            <a:noFill/>
          </a:ln>
        </p:spPr>
        <p:txBody>
          <a:bodyPr wrap="none" rtlCol="0" anchor="ctr" anchorCtr="0">
            <a:spAutoFit/>
          </a:bodyPr>
          <a:lstStyle/>
          <a:p>
            <a:pPr algn="ctr"/>
            <a:r>
              <a:rPr lang="en-US" sz="1000" b="1" dirty="0">
                <a:solidFill>
                  <a:schemeClr val="bg1"/>
                </a:solidFill>
                <a:latin typeface="Poppins" pitchFamily="2" charset="77"/>
                <a:ea typeface="Lato Light" panose="020F0502020204030203" pitchFamily="34" charset="0"/>
                <a:cs typeface="Poppins" pitchFamily="2" charset="77"/>
              </a:rPr>
              <a:t>DIFFERENCE</a:t>
            </a:r>
          </a:p>
        </p:txBody>
      </p:sp>
      <p:sp>
        <p:nvSpPr>
          <p:cNvPr id="67" name="TextBox 66">
            <a:extLst>
              <a:ext uri="{FF2B5EF4-FFF2-40B4-BE49-F238E27FC236}">
                <a16:creationId xmlns:a16="http://schemas.microsoft.com/office/drawing/2014/main" id="{F1DA1B87-3AC4-D24F-891B-11C184832D28}"/>
              </a:ext>
            </a:extLst>
          </p:cNvPr>
          <p:cNvSpPr txBox="1"/>
          <p:nvPr/>
        </p:nvSpPr>
        <p:spPr>
          <a:xfrm>
            <a:off x="920176" y="2698368"/>
            <a:ext cx="333746" cy="215444"/>
          </a:xfrm>
          <a:prstGeom prst="rect">
            <a:avLst/>
          </a:prstGeom>
          <a:noFill/>
          <a:ln>
            <a:noFill/>
          </a:ln>
        </p:spPr>
        <p:txBody>
          <a:bodyPr wrap="none" rtlCol="0" anchor="ctr" anchorCtr="0">
            <a:spAutoFit/>
          </a:bodyPr>
          <a:lstStyle/>
          <a:p>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Jan</a:t>
            </a:r>
          </a:p>
        </p:txBody>
      </p:sp>
      <p:sp>
        <p:nvSpPr>
          <p:cNvPr id="68" name="TextBox 67">
            <a:extLst>
              <a:ext uri="{FF2B5EF4-FFF2-40B4-BE49-F238E27FC236}">
                <a16:creationId xmlns:a16="http://schemas.microsoft.com/office/drawing/2014/main" id="{E9E311D1-AC0E-C147-8F39-591345E4ABF5}"/>
              </a:ext>
            </a:extLst>
          </p:cNvPr>
          <p:cNvSpPr txBox="1"/>
          <p:nvPr/>
        </p:nvSpPr>
        <p:spPr>
          <a:xfrm>
            <a:off x="1541107" y="2698368"/>
            <a:ext cx="503664" cy="215444"/>
          </a:xfrm>
          <a:prstGeom prst="rect">
            <a:avLst/>
          </a:prstGeom>
          <a:noFill/>
          <a:ln>
            <a:noFill/>
          </a:ln>
        </p:spPr>
        <p:txBody>
          <a:bodyPr wrap="none" rtlCol="0" anchor="ctr" anchorCtr="0">
            <a:spAutoFit/>
          </a:bodyPr>
          <a:lstStyle/>
          <a:p>
            <a:pPr algn="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30,988</a:t>
            </a:r>
          </a:p>
        </p:txBody>
      </p:sp>
      <p:sp>
        <p:nvSpPr>
          <p:cNvPr id="69" name="TextBox 68">
            <a:extLst>
              <a:ext uri="{FF2B5EF4-FFF2-40B4-BE49-F238E27FC236}">
                <a16:creationId xmlns:a16="http://schemas.microsoft.com/office/drawing/2014/main" id="{DC49EFA2-CACE-9543-A896-8EABAD716B8D}"/>
              </a:ext>
            </a:extLst>
          </p:cNvPr>
          <p:cNvSpPr txBox="1"/>
          <p:nvPr/>
        </p:nvSpPr>
        <p:spPr>
          <a:xfrm>
            <a:off x="2196663" y="2698368"/>
            <a:ext cx="503664" cy="215444"/>
          </a:xfrm>
          <a:prstGeom prst="rect">
            <a:avLst/>
          </a:prstGeom>
          <a:noFill/>
          <a:ln>
            <a:noFill/>
          </a:ln>
        </p:spPr>
        <p:txBody>
          <a:bodyPr wrap="none" rtlCol="0" anchor="ctr" anchorCtr="0">
            <a:spAutoFit/>
          </a:bodyPr>
          <a:lstStyle/>
          <a:p>
            <a:pPr algn="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88,000</a:t>
            </a:r>
          </a:p>
        </p:txBody>
      </p:sp>
      <p:sp>
        <p:nvSpPr>
          <p:cNvPr id="70" name="TextBox 69">
            <a:extLst>
              <a:ext uri="{FF2B5EF4-FFF2-40B4-BE49-F238E27FC236}">
                <a16:creationId xmlns:a16="http://schemas.microsoft.com/office/drawing/2014/main" id="{78F2E846-7B70-D442-9689-08140A0F7AB0}"/>
              </a:ext>
            </a:extLst>
          </p:cNvPr>
          <p:cNvSpPr txBox="1"/>
          <p:nvPr/>
        </p:nvSpPr>
        <p:spPr>
          <a:xfrm>
            <a:off x="2860715" y="2698368"/>
            <a:ext cx="383439" cy="215444"/>
          </a:xfrm>
          <a:prstGeom prst="rect">
            <a:avLst/>
          </a:prstGeom>
          <a:noFill/>
          <a:ln>
            <a:noFill/>
          </a:ln>
        </p:spPr>
        <p:txBody>
          <a:bodyPr wrap="none" rtlCol="0" anchor="ctr" anchorCtr="0">
            <a:spAutoFit/>
          </a:bodyPr>
          <a:lstStyle/>
          <a:p>
            <a:pPr algn="ct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56%</a:t>
            </a:r>
          </a:p>
        </p:txBody>
      </p:sp>
      <p:sp>
        <p:nvSpPr>
          <p:cNvPr id="71" name="TextBox 70">
            <a:extLst>
              <a:ext uri="{FF2B5EF4-FFF2-40B4-BE49-F238E27FC236}">
                <a16:creationId xmlns:a16="http://schemas.microsoft.com/office/drawing/2014/main" id="{4C6E7202-AC20-164A-9AB2-C27CFCF993EB}"/>
              </a:ext>
            </a:extLst>
          </p:cNvPr>
          <p:cNvSpPr txBox="1"/>
          <p:nvPr/>
        </p:nvSpPr>
        <p:spPr>
          <a:xfrm>
            <a:off x="3645233" y="2698368"/>
            <a:ext cx="601447" cy="215444"/>
          </a:xfrm>
          <a:prstGeom prst="rect">
            <a:avLst/>
          </a:prstGeom>
          <a:noFill/>
          <a:ln>
            <a:noFill/>
          </a:ln>
        </p:spPr>
        <p:txBody>
          <a:bodyPr wrap="none" rtlCol="0" anchor="ctr" anchorCtr="0">
            <a:spAutoFit/>
          </a:bodyPr>
          <a:lstStyle/>
          <a:p>
            <a:pPr algn="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-123,987</a:t>
            </a:r>
          </a:p>
        </p:txBody>
      </p:sp>
      <p:sp>
        <p:nvSpPr>
          <p:cNvPr id="74" name="TextBox 73">
            <a:extLst>
              <a:ext uri="{FF2B5EF4-FFF2-40B4-BE49-F238E27FC236}">
                <a16:creationId xmlns:a16="http://schemas.microsoft.com/office/drawing/2014/main" id="{823722EF-094E-3749-97D3-9B838CFAB4AA}"/>
              </a:ext>
            </a:extLst>
          </p:cNvPr>
          <p:cNvSpPr txBox="1"/>
          <p:nvPr/>
        </p:nvSpPr>
        <p:spPr>
          <a:xfrm>
            <a:off x="920176" y="2947326"/>
            <a:ext cx="325730" cy="215444"/>
          </a:xfrm>
          <a:prstGeom prst="rect">
            <a:avLst/>
          </a:prstGeom>
          <a:noFill/>
          <a:ln>
            <a:noFill/>
          </a:ln>
        </p:spPr>
        <p:txBody>
          <a:bodyPr wrap="none" rtlCol="0" anchor="ctr" anchorCtr="0">
            <a:spAutoFit/>
          </a:bodyPr>
          <a:lstStyle/>
          <a:p>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Q1</a:t>
            </a:r>
          </a:p>
        </p:txBody>
      </p:sp>
      <p:sp>
        <p:nvSpPr>
          <p:cNvPr id="75" name="TextBox 74">
            <a:extLst>
              <a:ext uri="{FF2B5EF4-FFF2-40B4-BE49-F238E27FC236}">
                <a16:creationId xmlns:a16="http://schemas.microsoft.com/office/drawing/2014/main" id="{CF33330C-9622-8446-9A54-46CC11E15B1D}"/>
              </a:ext>
            </a:extLst>
          </p:cNvPr>
          <p:cNvSpPr txBox="1"/>
          <p:nvPr/>
        </p:nvSpPr>
        <p:spPr>
          <a:xfrm>
            <a:off x="1541107" y="2947326"/>
            <a:ext cx="503664" cy="215444"/>
          </a:xfrm>
          <a:prstGeom prst="rect">
            <a:avLst/>
          </a:prstGeom>
          <a:noFill/>
          <a:ln>
            <a:noFill/>
          </a:ln>
        </p:spPr>
        <p:txBody>
          <a:bodyPr wrap="none" rtlCol="0" anchor="ctr" anchorCtr="0">
            <a:spAutoFit/>
          </a:bodyPr>
          <a:lstStyle/>
          <a:p>
            <a:pPr algn="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45,000</a:t>
            </a:r>
          </a:p>
        </p:txBody>
      </p:sp>
      <p:sp>
        <p:nvSpPr>
          <p:cNvPr id="76" name="TextBox 75">
            <a:extLst>
              <a:ext uri="{FF2B5EF4-FFF2-40B4-BE49-F238E27FC236}">
                <a16:creationId xmlns:a16="http://schemas.microsoft.com/office/drawing/2014/main" id="{1C02AFE1-CAF4-5A4D-9C68-4A3E7264D8EA}"/>
              </a:ext>
            </a:extLst>
          </p:cNvPr>
          <p:cNvSpPr txBox="1"/>
          <p:nvPr/>
        </p:nvSpPr>
        <p:spPr>
          <a:xfrm>
            <a:off x="2196663" y="2947326"/>
            <a:ext cx="503664" cy="215444"/>
          </a:xfrm>
          <a:prstGeom prst="rect">
            <a:avLst/>
          </a:prstGeom>
          <a:noFill/>
          <a:ln>
            <a:noFill/>
          </a:ln>
        </p:spPr>
        <p:txBody>
          <a:bodyPr wrap="none" rtlCol="0" anchor="ctr" anchorCtr="0">
            <a:spAutoFit/>
          </a:bodyPr>
          <a:lstStyle/>
          <a:p>
            <a:pPr algn="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23,000</a:t>
            </a:r>
          </a:p>
        </p:txBody>
      </p:sp>
      <p:sp>
        <p:nvSpPr>
          <p:cNvPr id="77" name="TextBox 76">
            <a:extLst>
              <a:ext uri="{FF2B5EF4-FFF2-40B4-BE49-F238E27FC236}">
                <a16:creationId xmlns:a16="http://schemas.microsoft.com/office/drawing/2014/main" id="{F72702DD-CAA8-A543-A762-B167BED9AF14}"/>
              </a:ext>
            </a:extLst>
          </p:cNvPr>
          <p:cNvSpPr txBox="1"/>
          <p:nvPr/>
        </p:nvSpPr>
        <p:spPr>
          <a:xfrm>
            <a:off x="2860715" y="2947326"/>
            <a:ext cx="383439" cy="215444"/>
          </a:xfrm>
          <a:prstGeom prst="rect">
            <a:avLst/>
          </a:prstGeom>
          <a:noFill/>
          <a:ln>
            <a:noFill/>
          </a:ln>
        </p:spPr>
        <p:txBody>
          <a:bodyPr wrap="none" rtlCol="0" anchor="ctr" anchorCtr="0">
            <a:spAutoFit/>
          </a:bodyPr>
          <a:lstStyle/>
          <a:p>
            <a:pPr algn="ct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25%</a:t>
            </a:r>
          </a:p>
        </p:txBody>
      </p:sp>
      <p:sp>
        <p:nvSpPr>
          <p:cNvPr id="78" name="TextBox 77">
            <a:extLst>
              <a:ext uri="{FF2B5EF4-FFF2-40B4-BE49-F238E27FC236}">
                <a16:creationId xmlns:a16="http://schemas.microsoft.com/office/drawing/2014/main" id="{FB6D2C52-FAC5-9A47-803B-4FC12282399E}"/>
              </a:ext>
            </a:extLst>
          </p:cNvPr>
          <p:cNvSpPr txBox="1"/>
          <p:nvPr/>
        </p:nvSpPr>
        <p:spPr>
          <a:xfrm>
            <a:off x="3704544" y="2947326"/>
            <a:ext cx="542136" cy="215444"/>
          </a:xfrm>
          <a:prstGeom prst="rect">
            <a:avLst/>
          </a:prstGeom>
          <a:noFill/>
          <a:ln>
            <a:noFill/>
          </a:ln>
        </p:spPr>
        <p:txBody>
          <a:bodyPr wrap="none" rtlCol="0" anchor="ctr" anchorCtr="0">
            <a:spAutoFit/>
          </a:bodyPr>
          <a:lstStyle/>
          <a:p>
            <a:pPr algn="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-45,785</a:t>
            </a:r>
          </a:p>
        </p:txBody>
      </p:sp>
      <p:sp>
        <p:nvSpPr>
          <p:cNvPr id="80" name="TextBox 79">
            <a:extLst>
              <a:ext uri="{FF2B5EF4-FFF2-40B4-BE49-F238E27FC236}">
                <a16:creationId xmlns:a16="http://schemas.microsoft.com/office/drawing/2014/main" id="{F8463388-4DD2-B14D-AD62-BCF2F5AB9953}"/>
              </a:ext>
            </a:extLst>
          </p:cNvPr>
          <p:cNvSpPr txBox="1"/>
          <p:nvPr/>
        </p:nvSpPr>
        <p:spPr>
          <a:xfrm>
            <a:off x="920176" y="3196285"/>
            <a:ext cx="421910" cy="215444"/>
          </a:xfrm>
          <a:prstGeom prst="rect">
            <a:avLst/>
          </a:prstGeom>
          <a:noFill/>
          <a:ln>
            <a:noFill/>
          </a:ln>
        </p:spPr>
        <p:txBody>
          <a:bodyPr wrap="none" rtlCol="0" anchor="ctr" anchorCtr="0">
            <a:spAutoFit/>
          </a:bodyPr>
          <a:lstStyle/>
          <a:p>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2020</a:t>
            </a:r>
          </a:p>
        </p:txBody>
      </p:sp>
      <p:sp>
        <p:nvSpPr>
          <p:cNvPr id="81" name="TextBox 80">
            <a:extLst>
              <a:ext uri="{FF2B5EF4-FFF2-40B4-BE49-F238E27FC236}">
                <a16:creationId xmlns:a16="http://schemas.microsoft.com/office/drawing/2014/main" id="{1AA2DE71-49D0-B246-922D-47B28B38A2A7}"/>
              </a:ext>
            </a:extLst>
          </p:cNvPr>
          <p:cNvSpPr txBox="1"/>
          <p:nvPr/>
        </p:nvSpPr>
        <p:spPr>
          <a:xfrm>
            <a:off x="1481796" y="3196285"/>
            <a:ext cx="562975" cy="215444"/>
          </a:xfrm>
          <a:prstGeom prst="rect">
            <a:avLst/>
          </a:prstGeom>
          <a:noFill/>
          <a:ln>
            <a:noFill/>
          </a:ln>
        </p:spPr>
        <p:txBody>
          <a:bodyPr wrap="none" rtlCol="0" anchor="ctr" anchorCtr="0">
            <a:spAutoFit/>
          </a:bodyPr>
          <a:lstStyle/>
          <a:p>
            <a:pPr algn="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128,900</a:t>
            </a:r>
          </a:p>
        </p:txBody>
      </p:sp>
      <p:sp>
        <p:nvSpPr>
          <p:cNvPr id="82" name="TextBox 81">
            <a:extLst>
              <a:ext uri="{FF2B5EF4-FFF2-40B4-BE49-F238E27FC236}">
                <a16:creationId xmlns:a16="http://schemas.microsoft.com/office/drawing/2014/main" id="{C217F5CC-DD64-1649-B849-244F203B93B6}"/>
              </a:ext>
            </a:extLst>
          </p:cNvPr>
          <p:cNvSpPr txBox="1"/>
          <p:nvPr/>
        </p:nvSpPr>
        <p:spPr>
          <a:xfrm>
            <a:off x="2196663" y="3196285"/>
            <a:ext cx="503664" cy="215444"/>
          </a:xfrm>
          <a:prstGeom prst="rect">
            <a:avLst/>
          </a:prstGeom>
          <a:noFill/>
          <a:ln>
            <a:noFill/>
          </a:ln>
        </p:spPr>
        <p:txBody>
          <a:bodyPr wrap="none" rtlCol="0" anchor="ctr" anchorCtr="0">
            <a:spAutoFit/>
          </a:bodyPr>
          <a:lstStyle/>
          <a:p>
            <a:pPr algn="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56,000</a:t>
            </a:r>
          </a:p>
        </p:txBody>
      </p:sp>
      <p:sp>
        <p:nvSpPr>
          <p:cNvPr id="83" name="TextBox 82">
            <a:extLst>
              <a:ext uri="{FF2B5EF4-FFF2-40B4-BE49-F238E27FC236}">
                <a16:creationId xmlns:a16="http://schemas.microsoft.com/office/drawing/2014/main" id="{30E3DDD2-C4FD-164D-8FC1-FE8C07633117}"/>
              </a:ext>
            </a:extLst>
          </p:cNvPr>
          <p:cNvSpPr txBox="1"/>
          <p:nvPr/>
        </p:nvSpPr>
        <p:spPr>
          <a:xfrm>
            <a:off x="2860715" y="3196285"/>
            <a:ext cx="383439" cy="215444"/>
          </a:xfrm>
          <a:prstGeom prst="rect">
            <a:avLst/>
          </a:prstGeom>
          <a:noFill/>
          <a:ln>
            <a:noFill/>
          </a:ln>
        </p:spPr>
        <p:txBody>
          <a:bodyPr wrap="none" rtlCol="0" anchor="ctr" anchorCtr="0">
            <a:spAutoFit/>
          </a:bodyPr>
          <a:lstStyle/>
          <a:p>
            <a:pPr algn="ct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12%</a:t>
            </a:r>
          </a:p>
        </p:txBody>
      </p:sp>
      <p:sp>
        <p:nvSpPr>
          <p:cNvPr id="84" name="TextBox 83">
            <a:extLst>
              <a:ext uri="{FF2B5EF4-FFF2-40B4-BE49-F238E27FC236}">
                <a16:creationId xmlns:a16="http://schemas.microsoft.com/office/drawing/2014/main" id="{17248E1E-92AD-5441-B6F0-F8D33D8C394F}"/>
              </a:ext>
            </a:extLst>
          </p:cNvPr>
          <p:cNvSpPr txBox="1"/>
          <p:nvPr/>
        </p:nvSpPr>
        <p:spPr>
          <a:xfrm>
            <a:off x="3645233" y="3196285"/>
            <a:ext cx="601447" cy="215444"/>
          </a:xfrm>
          <a:prstGeom prst="rect">
            <a:avLst/>
          </a:prstGeom>
          <a:noFill/>
          <a:ln>
            <a:noFill/>
          </a:ln>
        </p:spPr>
        <p:txBody>
          <a:bodyPr wrap="none" rtlCol="0" anchor="ctr" anchorCtr="0">
            <a:spAutoFit/>
          </a:bodyPr>
          <a:lstStyle/>
          <a:p>
            <a:pPr algn="r"/>
            <a:r>
              <a:rPr lang="en-US" sz="800" dirty="0">
                <a:solidFill>
                  <a:schemeClr val="bg1"/>
                </a:solidFill>
                <a:latin typeface="Lato Light" panose="020F0502020204030203" pitchFamily="34" charset="0"/>
                <a:ea typeface="Lato Light" panose="020F0502020204030203" pitchFamily="34" charset="0"/>
                <a:cs typeface="Lato Light" panose="020F0502020204030203" pitchFamily="34" charset="0"/>
              </a:rPr>
              <a:t>-234,765</a:t>
            </a:r>
          </a:p>
        </p:txBody>
      </p:sp>
      <p:sp>
        <p:nvSpPr>
          <p:cNvPr id="86" name="TextBox 85">
            <a:extLst>
              <a:ext uri="{FF2B5EF4-FFF2-40B4-BE49-F238E27FC236}">
                <a16:creationId xmlns:a16="http://schemas.microsoft.com/office/drawing/2014/main" id="{8047F618-5C0A-594C-A6B2-8479B4921222}"/>
              </a:ext>
            </a:extLst>
          </p:cNvPr>
          <p:cNvSpPr txBox="1"/>
          <p:nvPr/>
        </p:nvSpPr>
        <p:spPr>
          <a:xfrm>
            <a:off x="6904827" y="2063977"/>
            <a:ext cx="1938352" cy="276999"/>
          </a:xfrm>
          <a:prstGeom prst="rect">
            <a:avLst/>
          </a:prstGeom>
          <a:noFill/>
          <a:ln>
            <a:noFill/>
          </a:ln>
        </p:spPr>
        <p:txBody>
          <a:bodyPr wrap="none" rtlCol="0" anchor="b" anchorCtr="0">
            <a:spAutoFit/>
          </a:bodyPr>
          <a:lstStyle/>
          <a:p>
            <a:pPr algn="ctr"/>
            <a:r>
              <a:rPr lang="en-US" sz="1200" b="1" dirty="0">
                <a:solidFill>
                  <a:schemeClr val="bg1"/>
                </a:solidFill>
                <a:latin typeface="Poppins" pitchFamily="2" charset="77"/>
                <a:ea typeface="Lato Light" panose="020F0502020204030203" pitchFamily="34" charset="0"/>
                <a:cs typeface="Poppins" pitchFamily="2" charset="77"/>
              </a:rPr>
              <a:t>REVENUE 2019 VS. 2020</a:t>
            </a:r>
          </a:p>
        </p:txBody>
      </p:sp>
      <p:graphicFrame>
        <p:nvGraphicFramePr>
          <p:cNvPr id="87" name="Chart 86">
            <a:extLst>
              <a:ext uri="{FF2B5EF4-FFF2-40B4-BE49-F238E27FC236}">
                <a16:creationId xmlns:a16="http://schemas.microsoft.com/office/drawing/2014/main" id="{52FC0228-B523-8B43-B1CC-21E9D602A1BF}"/>
              </a:ext>
            </a:extLst>
          </p:cNvPr>
          <p:cNvGraphicFramePr/>
          <p:nvPr/>
        </p:nvGraphicFramePr>
        <p:xfrm>
          <a:off x="4519201" y="2441715"/>
          <a:ext cx="6709599" cy="2303268"/>
        </p:xfrm>
        <a:graphic>
          <a:graphicData uri="http://schemas.openxmlformats.org/drawingml/2006/chart">
            <c:chart xmlns:c="http://schemas.openxmlformats.org/drawingml/2006/chart" xmlns:r="http://schemas.openxmlformats.org/officeDocument/2006/relationships" r:id="rId3"/>
          </a:graphicData>
        </a:graphic>
      </p:graphicFrame>
      <p:sp>
        <p:nvSpPr>
          <p:cNvPr id="88" name="TextBox 87">
            <a:extLst>
              <a:ext uri="{FF2B5EF4-FFF2-40B4-BE49-F238E27FC236}">
                <a16:creationId xmlns:a16="http://schemas.microsoft.com/office/drawing/2014/main" id="{B3F7D8A7-6E06-1F49-BE01-5ACDE9B033D4}"/>
              </a:ext>
            </a:extLst>
          </p:cNvPr>
          <p:cNvSpPr txBox="1"/>
          <p:nvPr/>
        </p:nvSpPr>
        <p:spPr>
          <a:xfrm>
            <a:off x="6532933" y="4943543"/>
            <a:ext cx="2682145" cy="276999"/>
          </a:xfrm>
          <a:prstGeom prst="rect">
            <a:avLst/>
          </a:prstGeom>
          <a:noFill/>
          <a:ln>
            <a:noFill/>
          </a:ln>
        </p:spPr>
        <p:txBody>
          <a:bodyPr wrap="none" rtlCol="0" anchor="b" anchorCtr="0">
            <a:spAutoFit/>
          </a:bodyPr>
          <a:lstStyle/>
          <a:p>
            <a:pPr algn="ctr"/>
            <a:r>
              <a:rPr lang="en-US" sz="1200" b="1" dirty="0">
                <a:solidFill>
                  <a:schemeClr val="bg1"/>
                </a:solidFill>
                <a:latin typeface="Poppins" pitchFamily="2" charset="77"/>
                <a:ea typeface="Lato Light" panose="020F0502020204030203" pitchFamily="34" charset="0"/>
                <a:cs typeface="Poppins" pitchFamily="2" charset="77"/>
              </a:rPr>
              <a:t>TEAM HOURS LOGGED THIS WEEK</a:t>
            </a:r>
          </a:p>
        </p:txBody>
      </p:sp>
      <p:sp>
        <p:nvSpPr>
          <p:cNvPr id="89" name="TextBox 88">
            <a:extLst>
              <a:ext uri="{FF2B5EF4-FFF2-40B4-BE49-F238E27FC236}">
                <a16:creationId xmlns:a16="http://schemas.microsoft.com/office/drawing/2014/main" id="{0504294B-9A0A-F24C-8606-9CF412D5567B}"/>
              </a:ext>
            </a:extLst>
          </p:cNvPr>
          <p:cNvSpPr txBox="1"/>
          <p:nvPr/>
        </p:nvSpPr>
        <p:spPr>
          <a:xfrm>
            <a:off x="4469501" y="5269546"/>
            <a:ext cx="843501" cy="246221"/>
          </a:xfrm>
          <a:prstGeom prst="rect">
            <a:avLst/>
          </a:prstGeom>
          <a:noFill/>
          <a:ln>
            <a:noFill/>
          </a:ln>
        </p:spPr>
        <p:txBody>
          <a:bodyPr wrap="none" rtlCol="0" anchor="ctr" anchorCtr="0">
            <a:spAutoFit/>
          </a:bodyPr>
          <a:lstStyle/>
          <a:p>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Archie Luna</a:t>
            </a:r>
          </a:p>
        </p:txBody>
      </p:sp>
      <p:sp>
        <p:nvSpPr>
          <p:cNvPr id="90" name="TextBox 89">
            <a:extLst>
              <a:ext uri="{FF2B5EF4-FFF2-40B4-BE49-F238E27FC236}">
                <a16:creationId xmlns:a16="http://schemas.microsoft.com/office/drawing/2014/main" id="{52FB8FCD-4B82-F145-B7C3-727E437312C8}"/>
              </a:ext>
            </a:extLst>
          </p:cNvPr>
          <p:cNvSpPr txBox="1"/>
          <p:nvPr/>
        </p:nvSpPr>
        <p:spPr>
          <a:xfrm>
            <a:off x="4469501" y="5562394"/>
            <a:ext cx="1176925" cy="246221"/>
          </a:xfrm>
          <a:prstGeom prst="rect">
            <a:avLst/>
          </a:prstGeom>
          <a:noFill/>
          <a:ln>
            <a:noFill/>
          </a:ln>
        </p:spPr>
        <p:txBody>
          <a:bodyPr wrap="none" rtlCol="0" anchor="ctr" anchorCtr="0">
            <a:spAutoFit/>
          </a:bodyPr>
          <a:lstStyle/>
          <a:p>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Benjamin Howard</a:t>
            </a:r>
          </a:p>
        </p:txBody>
      </p:sp>
      <p:sp>
        <p:nvSpPr>
          <p:cNvPr id="91" name="TextBox 90">
            <a:extLst>
              <a:ext uri="{FF2B5EF4-FFF2-40B4-BE49-F238E27FC236}">
                <a16:creationId xmlns:a16="http://schemas.microsoft.com/office/drawing/2014/main" id="{885CCE38-E4EE-0A45-B952-FE8982290237}"/>
              </a:ext>
            </a:extLst>
          </p:cNvPr>
          <p:cNvSpPr txBox="1"/>
          <p:nvPr/>
        </p:nvSpPr>
        <p:spPr>
          <a:xfrm>
            <a:off x="4469501" y="5855242"/>
            <a:ext cx="949299" cy="246221"/>
          </a:xfrm>
          <a:prstGeom prst="rect">
            <a:avLst/>
          </a:prstGeom>
          <a:noFill/>
          <a:ln>
            <a:noFill/>
          </a:ln>
        </p:spPr>
        <p:txBody>
          <a:bodyPr wrap="none" rtlCol="0" anchor="ctr" anchorCtr="0">
            <a:spAutoFit/>
          </a:bodyPr>
          <a:lstStyle/>
          <a:p>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Dennis James</a:t>
            </a:r>
          </a:p>
        </p:txBody>
      </p:sp>
      <p:sp>
        <p:nvSpPr>
          <p:cNvPr id="92" name="TextBox 91">
            <a:extLst>
              <a:ext uri="{FF2B5EF4-FFF2-40B4-BE49-F238E27FC236}">
                <a16:creationId xmlns:a16="http://schemas.microsoft.com/office/drawing/2014/main" id="{C5A61111-2EFF-DB47-962F-1ED06E8EFDC6}"/>
              </a:ext>
            </a:extLst>
          </p:cNvPr>
          <p:cNvSpPr txBox="1"/>
          <p:nvPr/>
        </p:nvSpPr>
        <p:spPr>
          <a:xfrm>
            <a:off x="4469501" y="6148090"/>
            <a:ext cx="1208985" cy="246221"/>
          </a:xfrm>
          <a:prstGeom prst="rect">
            <a:avLst/>
          </a:prstGeom>
          <a:noFill/>
          <a:ln>
            <a:noFill/>
          </a:ln>
        </p:spPr>
        <p:txBody>
          <a:bodyPr wrap="none" rtlCol="0" anchor="ctr" anchorCtr="0">
            <a:spAutoFit/>
          </a:bodyPr>
          <a:lstStyle/>
          <a:p>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Patrick Henderson</a:t>
            </a:r>
          </a:p>
        </p:txBody>
      </p:sp>
      <p:sp>
        <p:nvSpPr>
          <p:cNvPr id="93" name="Rectangle 92">
            <a:extLst>
              <a:ext uri="{FF2B5EF4-FFF2-40B4-BE49-F238E27FC236}">
                <a16:creationId xmlns:a16="http://schemas.microsoft.com/office/drawing/2014/main" id="{AE953B2E-E1E2-524E-969A-3FF70C854C8A}"/>
              </a:ext>
            </a:extLst>
          </p:cNvPr>
          <p:cNvSpPr/>
          <p:nvPr/>
        </p:nvSpPr>
        <p:spPr>
          <a:xfrm>
            <a:off x="5890757" y="5292629"/>
            <a:ext cx="1681844" cy="2000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4" name="Rectangle 93">
            <a:extLst>
              <a:ext uri="{FF2B5EF4-FFF2-40B4-BE49-F238E27FC236}">
                <a16:creationId xmlns:a16="http://schemas.microsoft.com/office/drawing/2014/main" id="{2D3CF306-2ACF-184C-9484-709EA0CA011F}"/>
              </a:ext>
            </a:extLst>
          </p:cNvPr>
          <p:cNvSpPr/>
          <p:nvPr/>
        </p:nvSpPr>
        <p:spPr>
          <a:xfrm>
            <a:off x="5890757" y="5585477"/>
            <a:ext cx="1681844" cy="2000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5" name="Rectangle 94">
            <a:extLst>
              <a:ext uri="{FF2B5EF4-FFF2-40B4-BE49-F238E27FC236}">
                <a16:creationId xmlns:a16="http://schemas.microsoft.com/office/drawing/2014/main" id="{BC1BA981-39E5-BA4F-B5BE-EB1704AF8304}"/>
              </a:ext>
            </a:extLst>
          </p:cNvPr>
          <p:cNvSpPr/>
          <p:nvPr/>
        </p:nvSpPr>
        <p:spPr>
          <a:xfrm>
            <a:off x="5890757" y="5878325"/>
            <a:ext cx="1681844" cy="2000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6" name="Rectangle 95">
            <a:extLst>
              <a:ext uri="{FF2B5EF4-FFF2-40B4-BE49-F238E27FC236}">
                <a16:creationId xmlns:a16="http://schemas.microsoft.com/office/drawing/2014/main" id="{94CB324C-151E-2F4C-AAAB-BD3E7A5857DE}"/>
              </a:ext>
            </a:extLst>
          </p:cNvPr>
          <p:cNvSpPr/>
          <p:nvPr/>
        </p:nvSpPr>
        <p:spPr>
          <a:xfrm>
            <a:off x="5890757" y="6171173"/>
            <a:ext cx="1681844" cy="2000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7" name="Rectangle 96">
            <a:extLst>
              <a:ext uri="{FF2B5EF4-FFF2-40B4-BE49-F238E27FC236}">
                <a16:creationId xmlns:a16="http://schemas.microsoft.com/office/drawing/2014/main" id="{8AC6E4D8-ABFC-6644-8E63-0D9BEC53D3B6}"/>
              </a:ext>
            </a:extLst>
          </p:cNvPr>
          <p:cNvSpPr/>
          <p:nvPr/>
        </p:nvSpPr>
        <p:spPr>
          <a:xfrm>
            <a:off x="5890757" y="5291423"/>
            <a:ext cx="1366159" cy="20005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8" name="Rectangle 97">
            <a:extLst>
              <a:ext uri="{FF2B5EF4-FFF2-40B4-BE49-F238E27FC236}">
                <a16:creationId xmlns:a16="http://schemas.microsoft.com/office/drawing/2014/main" id="{9E90B6ED-9568-B74E-B8CB-00519B6083A9}"/>
              </a:ext>
            </a:extLst>
          </p:cNvPr>
          <p:cNvSpPr/>
          <p:nvPr/>
        </p:nvSpPr>
        <p:spPr>
          <a:xfrm>
            <a:off x="5890757" y="5584271"/>
            <a:ext cx="838202" cy="20005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9" name="Rectangle 98">
            <a:extLst>
              <a:ext uri="{FF2B5EF4-FFF2-40B4-BE49-F238E27FC236}">
                <a16:creationId xmlns:a16="http://schemas.microsoft.com/office/drawing/2014/main" id="{3CB83086-E444-C448-AD67-4B85710E28C2}"/>
              </a:ext>
            </a:extLst>
          </p:cNvPr>
          <p:cNvSpPr/>
          <p:nvPr/>
        </p:nvSpPr>
        <p:spPr>
          <a:xfrm>
            <a:off x="5890758" y="5877119"/>
            <a:ext cx="1271832" cy="20005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0" name="Rectangle 99">
            <a:extLst>
              <a:ext uri="{FF2B5EF4-FFF2-40B4-BE49-F238E27FC236}">
                <a16:creationId xmlns:a16="http://schemas.microsoft.com/office/drawing/2014/main" id="{4DA0F66A-0802-8349-8428-40B23C24A24A}"/>
              </a:ext>
            </a:extLst>
          </p:cNvPr>
          <p:cNvSpPr/>
          <p:nvPr/>
        </p:nvSpPr>
        <p:spPr>
          <a:xfrm>
            <a:off x="5890758" y="6169967"/>
            <a:ext cx="1583873" cy="20005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3" name="TextBox 102">
            <a:extLst>
              <a:ext uri="{FF2B5EF4-FFF2-40B4-BE49-F238E27FC236}">
                <a16:creationId xmlns:a16="http://schemas.microsoft.com/office/drawing/2014/main" id="{DA1E6D53-6224-B547-BCA8-174AAD3507BD}"/>
              </a:ext>
            </a:extLst>
          </p:cNvPr>
          <p:cNvSpPr txBox="1"/>
          <p:nvPr/>
        </p:nvSpPr>
        <p:spPr>
          <a:xfrm>
            <a:off x="8125700" y="5269546"/>
            <a:ext cx="1255472" cy="246221"/>
          </a:xfrm>
          <a:prstGeom prst="rect">
            <a:avLst/>
          </a:prstGeom>
          <a:noFill/>
          <a:ln>
            <a:noFill/>
          </a:ln>
        </p:spPr>
        <p:txBody>
          <a:bodyPr wrap="none" rtlCol="0" anchor="ctr" anchorCtr="0">
            <a:spAutoFit/>
          </a:bodyPr>
          <a:lstStyle/>
          <a:p>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Catherine Peterson</a:t>
            </a:r>
          </a:p>
        </p:txBody>
      </p:sp>
      <p:sp>
        <p:nvSpPr>
          <p:cNvPr id="104" name="TextBox 103">
            <a:extLst>
              <a:ext uri="{FF2B5EF4-FFF2-40B4-BE49-F238E27FC236}">
                <a16:creationId xmlns:a16="http://schemas.microsoft.com/office/drawing/2014/main" id="{9043970D-3CC2-B34D-9889-3AD3A42401E0}"/>
              </a:ext>
            </a:extLst>
          </p:cNvPr>
          <p:cNvSpPr txBox="1"/>
          <p:nvPr/>
        </p:nvSpPr>
        <p:spPr>
          <a:xfrm>
            <a:off x="8125700" y="5562394"/>
            <a:ext cx="1091966" cy="246221"/>
          </a:xfrm>
          <a:prstGeom prst="rect">
            <a:avLst/>
          </a:prstGeom>
          <a:noFill/>
          <a:ln>
            <a:noFill/>
          </a:ln>
        </p:spPr>
        <p:txBody>
          <a:bodyPr wrap="none" rtlCol="0" anchor="ctr" anchorCtr="0">
            <a:spAutoFit/>
          </a:bodyPr>
          <a:lstStyle/>
          <a:p>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Matthew Collins</a:t>
            </a:r>
          </a:p>
        </p:txBody>
      </p:sp>
      <p:sp>
        <p:nvSpPr>
          <p:cNvPr id="105" name="TextBox 104">
            <a:extLst>
              <a:ext uri="{FF2B5EF4-FFF2-40B4-BE49-F238E27FC236}">
                <a16:creationId xmlns:a16="http://schemas.microsoft.com/office/drawing/2014/main" id="{A5B60CAD-74F7-F248-9F06-2311F1BC16DA}"/>
              </a:ext>
            </a:extLst>
          </p:cNvPr>
          <p:cNvSpPr txBox="1"/>
          <p:nvPr/>
        </p:nvSpPr>
        <p:spPr>
          <a:xfrm>
            <a:off x="8125700" y="5855242"/>
            <a:ext cx="1045479" cy="246221"/>
          </a:xfrm>
          <a:prstGeom prst="rect">
            <a:avLst/>
          </a:prstGeom>
          <a:noFill/>
          <a:ln>
            <a:noFill/>
          </a:ln>
        </p:spPr>
        <p:txBody>
          <a:bodyPr wrap="none" rtlCol="0" anchor="ctr" anchorCtr="0">
            <a:spAutoFit/>
          </a:bodyPr>
          <a:lstStyle/>
          <a:p>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Pamela Stewart</a:t>
            </a:r>
          </a:p>
        </p:txBody>
      </p:sp>
      <p:sp>
        <p:nvSpPr>
          <p:cNvPr id="106" name="TextBox 105">
            <a:extLst>
              <a:ext uri="{FF2B5EF4-FFF2-40B4-BE49-F238E27FC236}">
                <a16:creationId xmlns:a16="http://schemas.microsoft.com/office/drawing/2014/main" id="{D140355E-4456-1D42-A7F5-6CABEE34C8AD}"/>
              </a:ext>
            </a:extLst>
          </p:cNvPr>
          <p:cNvSpPr txBox="1"/>
          <p:nvPr/>
        </p:nvSpPr>
        <p:spPr>
          <a:xfrm>
            <a:off x="8125700" y="6148090"/>
            <a:ext cx="801823" cy="246221"/>
          </a:xfrm>
          <a:prstGeom prst="rect">
            <a:avLst/>
          </a:prstGeom>
          <a:noFill/>
          <a:ln>
            <a:noFill/>
          </a:ln>
        </p:spPr>
        <p:txBody>
          <a:bodyPr wrap="none" rtlCol="0" anchor="ctr" anchorCtr="0">
            <a:spAutoFit/>
          </a:bodyPr>
          <a:lstStyle/>
          <a:p>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Sean Lewis</a:t>
            </a:r>
          </a:p>
        </p:txBody>
      </p:sp>
      <p:sp>
        <p:nvSpPr>
          <p:cNvPr id="107" name="Rectangle 106">
            <a:extLst>
              <a:ext uri="{FF2B5EF4-FFF2-40B4-BE49-F238E27FC236}">
                <a16:creationId xmlns:a16="http://schemas.microsoft.com/office/drawing/2014/main" id="{F671BF23-C345-7443-BDB1-F7DAB87357EB}"/>
              </a:ext>
            </a:extLst>
          </p:cNvPr>
          <p:cNvSpPr/>
          <p:nvPr/>
        </p:nvSpPr>
        <p:spPr>
          <a:xfrm>
            <a:off x="9546956" y="5292629"/>
            <a:ext cx="1681844" cy="2000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8" name="Rectangle 107">
            <a:extLst>
              <a:ext uri="{FF2B5EF4-FFF2-40B4-BE49-F238E27FC236}">
                <a16:creationId xmlns:a16="http://schemas.microsoft.com/office/drawing/2014/main" id="{6C9FB1C8-38E0-0843-8187-3647060D587E}"/>
              </a:ext>
            </a:extLst>
          </p:cNvPr>
          <p:cNvSpPr/>
          <p:nvPr/>
        </p:nvSpPr>
        <p:spPr>
          <a:xfrm>
            <a:off x="9546956" y="5585477"/>
            <a:ext cx="1681844" cy="2000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9" name="Rectangle 108">
            <a:extLst>
              <a:ext uri="{FF2B5EF4-FFF2-40B4-BE49-F238E27FC236}">
                <a16:creationId xmlns:a16="http://schemas.microsoft.com/office/drawing/2014/main" id="{3B9D9780-9B3D-BC46-999E-DE4E7614A0D3}"/>
              </a:ext>
            </a:extLst>
          </p:cNvPr>
          <p:cNvSpPr/>
          <p:nvPr/>
        </p:nvSpPr>
        <p:spPr>
          <a:xfrm>
            <a:off x="9546956" y="5878325"/>
            <a:ext cx="1681844" cy="2000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0" name="Rectangle 109">
            <a:extLst>
              <a:ext uri="{FF2B5EF4-FFF2-40B4-BE49-F238E27FC236}">
                <a16:creationId xmlns:a16="http://schemas.microsoft.com/office/drawing/2014/main" id="{55F9533F-08CF-2247-96F6-B2350577A33F}"/>
              </a:ext>
            </a:extLst>
          </p:cNvPr>
          <p:cNvSpPr/>
          <p:nvPr/>
        </p:nvSpPr>
        <p:spPr>
          <a:xfrm>
            <a:off x="9546956" y="6171173"/>
            <a:ext cx="1681844" cy="20005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1" name="Rectangle 110">
            <a:extLst>
              <a:ext uri="{FF2B5EF4-FFF2-40B4-BE49-F238E27FC236}">
                <a16:creationId xmlns:a16="http://schemas.microsoft.com/office/drawing/2014/main" id="{378A4D26-26C7-5A4A-9D9C-77968848D7AA}"/>
              </a:ext>
            </a:extLst>
          </p:cNvPr>
          <p:cNvSpPr/>
          <p:nvPr/>
        </p:nvSpPr>
        <p:spPr>
          <a:xfrm>
            <a:off x="9546956" y="5291423"/>
            <a:ext cx="1366159" cy="20005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2" name="Rectangle 111">
            <a:extLst>
              <a:ext uri="{FF2B5EF4-FFF2-40B4-BE49-F238E27FC236}">
                <a16:creationId xmlns:a16="http://schemas.microsoft.com/office/drawing/2014/main" id="{CF9AD17C-E1F3-2645-83F8-D8E078093917}"/>
              </a:ext>
            </a:extLst>
          </p:cNvPr>
          <p:cNvSpPr/>
          <p:nvPr/>
        </p:nvSpPr>
        <p:spPr>
          <a:xfrm>
            <a:off x="9546956" y="5584271"/>
            <a:ext cx="838202" cy="20005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3" name="Rectangle 112">
            <a:extLst>
              <a:ext uri="{FF2B5EF4-FFF2-40B4-BE49-F238E27FC236}">
                <a16:creationId xmlns:a16="http://schemas.microsoft.com/office/drawing/2014/main" id="{32B365CE-E29F-4D45-AE6D-247ED9B640E1}"/>
              </a:ext>
            </a:extLst>
          </p:cNvPr>
          <p:cNvSpPr/>
          <p:nvPr/>
        </p:nvSpPr>
        <p:spPr>
          <a:xfrm>
            <a:off x="9546957" y="5877119"/>
            <a:ext cx="1271832" cy="20005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4" name="Rectangle 113">
            <a:extLst>
              <a:ext uri="{FF2B5EF4-FFF2-40B4-BE49-F238E27FC236}">
                <a16:creationId xmlns:a16="http://schemas.microsoft.com/office/drawing/2014/main" id="{99491050-B2F7-C340-8FD6-A340D19BFF19}"/>
              </a:ext>
            </a:extLst>
          </p:cNvPr>
          <p:cNvSpPr/>
          <p:nvPr/>
        </p:nvSpPr>
        <p:spPr>
          <a:xfrm>
            <a:off x="9546957" y="6169967"/>
            <a:ext cx="1583873" cy="200055"/>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Tree>
    <p:extLst>
      <p:ext uri="{BB962C8B-B14F-4D97-AF65-F5344CB8AC3E}">
        <p14:creationId xmlns:p14="http://schemas.microsoft.com/office/powerpoint/2010/main" val="2146795692"/>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Table 22">
            <a:extLst>
              <a:ext uri="{FF2B5EF4-FFF2-40B4-BE49-F238E27FC236}">
                <a16:creationId xmlns:a16="http://schemas.microsoft.com/office/drawing/2014/main" id="{45750065-1082-534A-9F7B-BA7F4297481F}"/>
              </a:ext>
            </a:extLst>
          </p:cNvPr>
          <p:cNvGraphicFramePr>
            <a:graphicFrameLocks noGrp="1"/>
          </p:cNvGraphicFramePr>
          <p:nvPr/>
        </p:nvGraphicFramePr>
        <p:xfrm>
          <a:off x="6207551" y="2250428"/>
          <a:ext cx="4730656" cy="3513718"/>
        </p:xfrm>
        <a:graphic>
          <a:graphicData uri="http://schemas.openxmlformats.org/drawingml/2006/table">
            <a:tbl>
              <a:tblPr>
                <a:tableStyleId>{5C22544A-7EE6-4342-B048-85BDC9FD1C3A}</a:tableStyleId>
              </a:tblPr>
              <a:tblGrid>
                <a:gridCol w="2408796">
                  <a:extLst>
                    <a:ext uri="{9D8B030D-6E8A-4147-A177-3AD203B41FA5}">
                      <a16:colId xmlns:a16="http://schemas.microsoft.com/office/drawing/2014/main" val="798297509"/>
                    </a:ext>
                  </a:extLst>
                </a:gridCol>
                <a:gridCol w="466165">
                  <a:extLst>
                    <a:ext uri="{9D8B030D-6E8A-4147-A177-3AD203B41FA5}">
                      <a16:colId xmlns:a16="http://schemas.microsoft.com/office/drawing/2014/main" val="1171807982"/>
                    </a:ext>
                  </a:extLst>
                </a:gridCol>
                <a:gridCol w="457200">
                  <a:extLst>
                    <a:ext uri="{9D8B030D-6E8A-4147-A177-3AD203B41FA5}">
                      <a16:colId xmlns:a16="http://schemas.microsoft.com/office/drawing/2014/main" val="3160966129"/>
                    </a:ext>
                  </a:extLst>
                </a:gridCol>
                <a:gridCol w="466165">
                  <a:extLst>
                    <a:ext uri="{9D8B030D-6E8A-4147-A177-3AD203B41FA5}">
                      <a16:colId xmlns:a16="http://schemas.microsoft.com/office/drawing/2014/main" val="2382014918"/>
                    </a:ext>
                  </a:extLst>
                </a:gridCol>
                <a:gridCol w="457200">
                  <a:extLst>
                    <a:ext uri="{9D8B030D-6E8A-4147-A177-3AD203B41FA5}">
                      <a16:colId xmlns:a16="http://schemas.microsoft.com/office/drawing/2014/main" val="2475783140"/>
                    </a:ext>
                  </a:extLst>
                </a:gridCol>
                <a:gridCol w="475130">
                  <a:extLst>
                    <a:ext uri="{9D8B030D-6E8A-4147-A177-3AD203B41FA5}">
                      <a16:colId xmlns:a16="http://schemas.microsoft.com/office/drawing/2014/main" val="1146668721"/>
                    </a:ext>
                  </a:extLst>
                </a:gridCol>
              </a:tblGrid>
              <a:tr h="1209788">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no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no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rPr>
                        <a:t>Phase 01</a:t>
                      </a:r>
                    </a:p>
                  </a:txBody>
                  <a:tcPr marL="45720" marR="45720" marT="22860" marB="22860" vert="vert"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Lato Light" panose="020F0502020204030203" pitchFamily="34" charset="0"/>
                          <a:ea typeface="Lato Light" panose="020F0502020204030203" pitchFamily="34" charset="0"/>
                          <a:cs typeface="Lato Light" panose="020F0502020204030203" pitchFamily="34" charset="0"/>
                        </a:rPr>
                        <a:t>Phase 02</a:t>
                      </a:r>
                    </a:p>
                  </a:txBody>
                  <a:tcPr marL="45720" marR="45720" marT="22860" marB="22860" vert="vert"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Lato Light" panose="020F0502020204030203" pitchFamily="34" charset="0"/>
                          <a:ea typeface="Lato Light" panose="020F0502020204030203" pitchFamily="34" charset="0"/>
                          <a:cs typeface="Lato Light" panose="020F0502020204030203" pitchFamily="34" charset="0"/>
                        </a:rPr>
                        <a:t>Phase 03</a:t>
                      </a:r>
                    </a:p>
                  </a:txBody>
                  <a:tcPr marL="45720" marR="45720" marT="22860" marB="22860" vert="vert"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Lato Light" panose="020F0502020204030203" pitchFamily="34" charset="0"/>
                          <a:ea typeface="Lato Light" panose="020F0502020204030203" pitchFamily="34" charset="0"/>
                          <a:cs typeface="Lato Light" panose="020F0502020204030203" pitchFamily="34" charset="0"/>
                        </a:rPr>
                        <a:t>Phase 04</a:t>
                      </a:r>
                    </a:p>
                  </a:txBody>
                  <a:tcPr marL="45720" marR="45720" marT="22860" marB="22860" vert="vert"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Lato Light" panose="020F0502020204030203" pitchFamily="34" charset="0"/>
                          <a:ea typeface="Lato Light" panose="020F0502020204030203" pitchFamily="34" charset="0"/>
                          <a:cs typeface="Lato Light" panose="020F0502020204030203" pitchFamily="34" charset="0"/>
                        </a:rPr>
                        <a:t>Phase 05</a:t>
                      </a:r>
                    </a:p>
                  </a:txBody>
                  <a:tcPr marL="45720" marR="45720" marT="22860" marB="22860" vert="vert"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3207135"/>
                  </a:ext>
                </a:extLst>
              </a:tr>
              <a:tr h="460786">
                <a:tc>
                  <a:txBody>
                    <a:bodyPr/>
                    <a:lstStyle/>
                    <a:p>
                      <a:pPr algn="ctr"/>
                      <a:r>
                        <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rPr>
                        <a:t>Your Title 01</a:t>
                      </a: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956659071"/>
                  </a:ext>
                </a:extLst>
              </a:tr>
              <a:tr h="460786">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Lato Light" panose="020F0502020204030203" pitchFamily="34" charset="0"/>
                          <a:ea typeface="Lato Light" panose="020F0502020204030203" pitchFamily="34" charset="0"/>
                          <a:cs typeface="Lato Light" panose="020F0502020204030203" pitchFamily="34" charset="0"/>
                        </a:rPr>
                        <a:t>Your Title 02</a:t>
                      </a: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906154256"/>
                  </a:ext>
                </a:extLst>
              </a:tr>
              <a:tr h="460786">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Lato Light" panose="020F0502020204030203" pitchFamily="34" charset="0"/>
                          <a:ea typeface="Lato Light" panose="020F0502020204030203" pitchFamily="34" charset="0"/>
                          <a:cs typeface="Lato Light" panose="020F0502020204030203" pitchFamily="34" charset="0"/>
                        </a:rPr>
                        <a:t>Your Title 03</a:t>
                      </a: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680998111"/>
                  </a:ext>
                </a:extLst>
              </a:tr>
              <a:tr h="460786">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Lato Light" panose="020F0502020204030203" pitchFamily="34" charset="0"/>
                          <a:ea typeface="Lato Light" panose="020F0502020204030203" pitchFamily="34" charset="0"/>
                          <a:cs typeface="Lato Light" panose="020F0502020204030203" pitchFamily="34" charset="0"/>
                        </a:rPr>
                        <a:t>Your Title 04</a:t>
                      </a: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259991360"/>
                  </a:ext>
                </a:extLst>
              </a:tr>
              <a:tr h="460786">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Lato Light" panose="020F0502020204030203" pitchFamily="34" charset="0"/>
                          <a:ea typeface="Lato Light" panose="020F0502020204030203" pitchFamily="34" charset="0"/>
                          <a:cs typeface="Lato Light" panose="020F0502020204030203" pitchFamily="34" charset="0"/>
                        </a:rPr>
                        <a:t>Your Title 05</a:t>
                      </a: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endParaRPr lang="en-US" sz="1200" b="0" i="0" spc="0" baseline="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a:txBody>
                  <a:tcPr marL="45720" marR="45720" marT="22860" marB="22860" anchor="ctr">
                    <a:lnL w="38100" cap="flat" cmpd="sng" algn="ctr">
                      <a:solidFill>
                        <a:schemeClr val="bg1">
                          <a:lumMod val="75000"/>
                        </a:schemeClr>
                      </a:solidFill>
                      <a:prstDash val="solid"/>
                      <a:round/>
                      <a:headEnd type="none" w="med" len="med"/>
                      <a:tailEnd type="none" w="med" len="med"/>
                    </a:lnL>
                    <a:lnR w="38100" cap="flat" cmpd="sng" algn="ctr">
                      <a:solidFill>
                        <a:schemeClr val="bg1">
                          <a:lumMod val="75000"/>
                        </a:schemeClr>
                      </a:solidFill>
                      <a:prstDash val="solid"/>
                      <a:round/>
                      <a:headEnd type="none" w="med" len="med"/>
                      <a:tailEnd type="none" w="med" len="med"/>
                    </a:lnR>
                    <a:lnT w="38100" cap="flat" cmpd="sng" algn="ctr">
                      <a:solidFill>
                        <a:schemeClr val="bg1">
                          <a:lumMod val="75000"/>
                        </a:schemeClr>
                      </a:solidFill>
                      <a:prstDash val="solid"/>
                      <a:round/>
                      <a:headEnd type="none" w="med" len="med"/>
                      <a:tailEnd type="none" w="med" len="med"/>
                    </a:lnT>
                    <a:lnB w="38100" cap="flat" cmpd="sng" algn="ctr">
                      <a:solidFill>
                        <a:schemeClr val="bg1">
                          <a:lumMod val="7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2133988467"/>
                  </a:ext>
                </a:extLst>
              </a:tr>
            </a:tbl>
          </a:graphicData>
        </a:graphic>
      </p:graphicFrame>
      <p:sp>
        <p:nvSpPr>
          <p:cNvPr id="2" name="TextBox 1">
            <a:extLst>
              <a:ext uri="{FF2B5EF4-FFF2-40B4-BE49-F238E27FC236}">
                <a16:creationId xmlns:a16="http://schemas.microsoft.com/office/drawing/2014/main" id="{BF50D459-DE1D-BB48-9446-C7EFA5D10424}"/>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7A1EA754-1A08-1549-95BB-E6453F06250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148">
            <a:extLst>
              <a:ext uri="{FF2B5EF4-FFF2-40B4-BE49-F238E27FC236}">
                <a16:creationId xmlns:a16="http://schemas.microsoft.com/office/drawing/2014/main" id="{A7085187-0714-9A40-AA52-334E6A6A7E02}"/>
              </a:ext>
            </a:extLst>
          </p:cNvPr>
          <p:cNvSpPr>
            <a:spLocks noChangeArrowheads="1"/>
          </p:cNvSpPr>
          <p:nvPr/>
        </p:nvSpPr>
        <p:spPr bwMode="auto">
          <a:xfrm>
            <a:off x="8742014" y="5429252"/>
            <a:ext cx="217061" cy="217061"/>
          </a:xfrm>
          <a:custGeom>
            <a:avLst/>
            <a:gdLst>
              <a:gd name="T0" fmla="*/ 346 w 347"/>
              <a:gd name="T1" fmla="*/ 174 h 348"/>
              <a:gd name="T2" fmla="*/ 346 w 347"/>
              <a:gd name="T3" fmla="*/ 174 h 348"/>
              <a:gd name="T4" fmla="*/ 173 w 347"/>
              <a:gd name="T5" fmla="*/ 347 h 348"/>
              <a:gd name="T6" fmla="*/ 173 w 347"/>
              <a:gd name="T7" fmla="*/ 347 h 348"/>
              <a:gd name="T8" fmla="*/ 0 w 347"/>
              <a:gd name="T9" fmla="*/ 174 h 348"/>
              <a:gd name="T10" fmla="*/ 0 w 347"/>
              <a:gd name="T11" fmla="*/ 174 h 348"/>
              <a:gd name="T12" fmla="*/ 173 w 347"/>
              <a:gd name="T13" fmla="*/ 0 h 348"/>
              <a:gd name="T14" fmla="*/ 173 w 347"/>
              <a:gd name="T15" fmla="*/ 0 h 348"/>
              <a:gd name="T16" fmla="*/ 346 w 347"/>
              <a:gd name="T17" fmla="*/ 17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348">
                <a:moveTo>
                  <a:pt x="346" y="174"/>
                </a:moveTo>
                <a:lnTo>
                  <a:pt x="346" y="174"/>
                </a:lnTo>
                <a:cubicBezTo>
                  <a:pt x="346" y="269"/>
                  <a:pt x="269" y="347"/>
                  <a:pt x="173" y="347"/>
                </a:cubicBezTo>
                <a:lnTo>
                  <a:pt x="173" y="347"/>
                </a:lnTo>
                <a:cubicBezTo>
                  <a:pt x="77" y="347"/>
                  <a:pt x="0" y="269"/>
                  <a:pt x="0" y="174"/>
                </a:cubicBezTo>
                <a:lnTo>
                  <a:pt x="0" y="174"/>
                </a:lnTo>
                <a:cubicBezTo>
                  <a:pt x="0" y="78"/>
                  <a:pt x="77" y="0"/>
                  <a:pt x="173" y="0"/>
                </a:cubicBezTo>
                <a:lnTo>
                  <a:pt x="173" y="0"/>
                </a:lnTo>
                <a:cubicBezTo>
                  <a:pt x="269" y="0"/>
                  <a:pt x="346" y="78"/>
                  <a:pt x="346" y="174"/>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5" name="Freeform 149">
            <a:extLst>
              <a:ext uri="{FF2B5EF4-FFF2-40B4-BE49-F238E27FC236}">
                <a16:creationId xmlns:a16="http://schemas.microsoft.com/office/drawing/2014/main" id="{3C97EF02-A60D-0747-B18F-66460DDDE3E5}"/>
              </a:ext>
            </a:extLst>
          </p:cNvPr>
          <p:cNvSpPr>
            <a:spLocks noChangeArrowheads="1"/>
          </p:cNvSpPr>
          <p:nvPr/>
        </p:nvSpPr>
        <p:spPr bwMode="auto">
          <a:xfrm>
            <a:off x="10126801" y="5429252"/>
            <a:ext cx="217061" cy="217061"/>
          </a:xfrm>
          <a:custGeom>
            <a:avLst/>
            <a:gdLst>
              <a:gd name="T0" fmla="*/ 347 w 348"/>
              <a:gd name="T1" fmla="*/ 174 h 348"/>
              <a:gd name="T2" fmla="*/ 347 w 348"/>
              <a:gd name="T3" fmla="*/ 174 h 348"/>
              <a:gd name="T4" fmla="*/ 174 w 348"/>
              <a:gd name="T5" fmla="*/ 347 h 348"/>
              <a:gd name="T6" fmla="*/ 174 w 348"/>
              <a:gd name="T7" fmla="*/ 347 h 348"/>
              <a:gd name="T8" fmla="*/ 0 w 348"/>
              <a:gd name="T9" fmla="*/ 174 h 348"/>
              <a:gd name="T10" fmla="*/ 0 w 348"/>
              <a:gd name="T11" fmla="*/ 174 h 348"/>
              <a:gd name="T12" fmla="*/ 174 w 348"/>
              <a:gd name="T13" fmla="*/ 0 h 348"/>
              <a:gd name="T14" fmla="*/ 174 w 348"/>
              <a:gd name="T15" fmla="*/ 0 h 348"/>
              <a:gd name="T16" fmla="*/ 347 w 348"/>
              <a:gd name="T17" fmla="*/ 17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8" h="348">
                <a:moveTo>
                  <a:pt x="347" y="174"/>
                </a:moveTo>
                <a:lnTo>
                  <a:pt x="347" y="174"/>
                </a:lnTo>
                <a:cubicBezTo>
                  <a:pt x="347" y="269"/>
                  <a:pt x="269" y="347"/>
                  <a:pt x="174" y="347"/>
                </a:cubicBezTo>
                <a:lnTo>
                  <a:pt x="174" y="347"/>
                </a:lnTo>
                <a:cubicBezTo>
                  <a:pt x="78" y="347"/>
                  <a:pt x="0" y="269"/>
                  <a:pt x="0" y="174"/>
                </a:cubicBezTo>
                <a:lnTo>
                  <a:pt x="0" y="174"/>
                </a:lnTo>
                <a:cubicBezTo>
                  <a:pt x="0" y="78"/>
                  <a:pt x="78" y="0"/>
                  <a:pt x="174" y="0"/>
                </a:cubicBezTo>
                <a:lnTo>
                  <a:pt x="174" y="0"/>
                </a:lnTo>
                <a:cubicBezTo>
                  <a:pt x="269" y="0"/>
                  <a:pt x="347" y="78"/>
                  <a:pt x="347" y="174"/>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6" name="Freeform 150">
            <a:extLst>
              <a:ext uri="{FF2B5EF4-FFF2-40B4-BE49-F238E27FC236}">
                <a16:creationId xmlns:a16="http://schemas.microsoft.com/office/drawing/2014/main" id="{6474486B-ED58-3D48-9C26-9D2BD1C48F2C}"/>
              </a:ext>
            </a:extLst>
          </p:cNvPr>
          <p:cNvSpPr>
            <a:spLocks noChangeArrowheads="1"/>
          </p:cNvSpPr>
          <p:nvPr/>
        </p:nvSpPr>
        <p:spPr bwMode="auto">
          <a:xfrm>
            <a:off x="9203609" y="4047211"/>
            <a:ext cx="217061" cy="217059"/>
          </a:xfrm>
          <a:custGeom>
            <a:avLst/>
            <a:gdLst>
              <a:gd name="T0" fmla="*/ 346 w 347"/>
              <a:gd name="T1" fmla="*/ 173 h 347"/>
              <a:gd name="T2" fmla="*/ 346 w 347"/>
              <a:gd name="T3" fmla="*/ 173 h 347"/>
              <a:gd name="T4" fmla="*/ 173 w 347"/>
              <a:gd name="T5" fmla="*/ 346 h 347"/>
              <a:gd name="T6" fmla="*/ 173 w 347"/>
              <a:gd name="T7" fmla="*/ 346 h 347"/>
              <a:gd name="T8" fmla="*/ 0 w 347"/>
              <a:gd name="T9" fmla="*/ 173 h 347"/>
              <a:gd name="T10" fmla="*/ 0 w 347"/>
              <a:gd name="T11" fmla="*/ 173 h 347"/>
              <a:gd name="T12" fmla="*/ 173 w 347"/>
              <a:gd name="T13" fmla="*/ 0 h 347"/>
              <a:gd name="T14" fmla="*/ 173 w 347"/>
              <a:gd name="T15" fmla="*/ 0 h 347"/>
              <a:gd name="T16" fmla="*/ 346 w 347"/>
              <a:gd name="T17" fmla="*/ 173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347">
                <a:moveTo>
                  <a:pt x="346" y="173"/>
                </a:moveTo>
                <a:lnTo>
                  <a:pt x="346" y="173"/>
                </a:lnTo>
                <a:cubicBezTo>
                  <a:pt x="346" y="269"/>
                  <a:pt x="269" y="346"/>
                  <a:pt x="173" y="346"/>
                </a:cubicBezTo>
                <a:lnTo>
                  <a:pt x="173" y="346"/>
                </a:lnTo>
                <a:cubicBezTo>
                  <a:pt x="77" y="346"/>
                  <a:pt x="0" y="269"/>
                  <a:pt x="0" y="173"/>
                </a:cubicBezTo>
                <a:lnTo>
                  <a:pt x="0" y="173"/>
                </a:lnTo>
                <a:cubicBezTo>
                  <a:pt x="0" y="77"/>
                  <a:pt x="77" y="0"/>
                  <a:pt x="173" y="0"/>
                </a:cubicBezTo>
                <a:lnTo>
                  <a:pt x="173" y="0"/>
                </a:lnTo>
                <a:cubicBezTo>
                  <a:pt x="269" y="0"/>
                  <a:pt x="346" y="77"/>
                  <a:pt x="346" y="173"/>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7" name="Freeform 151">
            <a:extLst>
              <a:ext uri="{FF2B5EF4-FFF2-40B4-BE49-F238E27FC236}">
                <a16:creationId xmlns:a16="http://schemas.microsoft.com/office/drawing/2014/main" id="{11B32672-4278-2247-8324-11371E2F26D7}"/>
              </a:ext>
            </a:extLst>
          </p:cNvPr>
          <p:cNvSpPr>
            <a:spLocks noChangeArrowheads="1"/>
          </p:cNvSpPr>
          <p:nvPr/>
        </p:nvSpPr>
        <p:spPr bwMode="auto">
          <a:xfrm>
            <a:off x="10588398" y="4508808"/>
            <a:ext cx="217061" cy="217059"/>
          </a:xfrm>
          <a:custGeom>
            <a:avLst/>
            <a:gdLst>
              <a:gd name="T0" fmla="*/ 346 w 347"/>
              <a:gd name="T1" fmla="*/ 173 h 348"/>
              <a:gd name="T2" fmla="*/ 346 w 347"/>
              <a:gd name="T3" fmla="*/ 173 h 348"/>
              <a:gd name="T4" fmla="*/ 173 w 347"/>
              <a:gd name="T5" fmla="*/ 347 h 348"/>
              <a:gd name="T6" fmla="*/ 173 w 347"/>
              <a:gd name="T7" fmla="*/ 347 h 348"/>
              <a:gd name="T8" fmla="*/ 0 w 347"/>
              <a:gd name="T9" fmla="*/ 173 h 348"/>
              <a:gd name="T10" fmla="*/ 0 w 347"/>
              <a:gd name="T11" fmla="*/ 173 h 348"/>
              <a:gd name="T12" fmla="*/ 173 w 347"/>
              <a:gd name="T13" fmla="*/ 0 h 348"/>
              <a:gd name="T14" fmla="*/ 173 w 347"/>
              <a:gd name="T15" fmla="*/ 0 h 348"/>
              <a:gd name="T16" fmla="*/ 346 w 347"/>
              <a:gd name="T17" fmla="*/ 173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348">
                <a:moveTo>
                  <a:pt x="346" y="173"/>
                </a:moveTo>
                <a:lnTo>
                  <a:pt x="346" y="173"/>
                </a:lnTo>
                <a:cubicBezTo>
                  <a:pt x="346" y="269"/>
                  <a:pt x="269" y="347"/>
                  <a:pt x="173" y="347"/>
                </a:cubicBezTo>
                <a:lnTo>
                  <a:pt x="173" y="347"/>
                </a:lnTo>
                <a:cubicBezTo>
                  <a:pt x="77" y="347"/>
                  <a:pt x="0" y="269"/>
                  <a:pt x="0" y="173"/>
                </a:cubicBezTo>
                <a:lnTo>
                  <a:pt x="0" y="173"/>
                </a:lnTo>
                <a:cubicBezTo>
                  <a:pt x="0" y="78"/>
                  <a:pt x="77" y="0"/>
                  <a:pt x="173" y="0"/>
                </a:cubicBezTo>
                <a:lnTo>
                  <a:pt x="173" y="0"/>
                </a:lnTo>
                <a:cubicBezTo>
                  <a:pt x="269" y="0"/>
                  <a:pt x="346" y="78"/>
                  <a:pt x="346" y="173"/>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8" name="Freeform 7">
            <a:extLst>
              <a:ext uri="{FF2B5EF4-FFF2-40B4-BE49-F238E27FC236}">
                <a16:creationId xmlns:a16="http://schemas.microsoft.com/office/drawing/2014/main" id="{89A5FEC1-54D9-CF49-9D4E-C926CB8543A0}"/>
              </a:ext>
            </a:extLst>
          </p:cNvPr>
          <p:cNvSpPr>
            <a:spLocks noChangeArrowheads="1"/>
          </p:cNvSpPr>
          <p:nvPr/>
        </p:nvSpPr>
        <p:spPr bwMode="auto">
          <a:xfrm>
            <a:off x="9665206" y="3585615"/>
            <a:ext cx="216436" cy="216436"/>
          </a:xfrm>
          <a:custGeom>
            <a:avLst/>
            <a:gdLst>
              <a:gd name="connsiteX0" fmla="*/ 217062 w 432871"/>
              <a:gd name="connsiteY0" fmla="*/ 126388 h 432871"/>
              <a:gd name="connsiteX1" fmla="*/ 306472 w 432871"/>
              <a:gd name="connsiteY1" fmla="*/ 217060 h 432871"/>
              <a:gd name="connsiteX2" fmla="*/ 217062 w 432871"/>
              <a:gd name="connsiteY2" fmla="*/ 306472 h 432871"/>
              <a:gd name="connsiteX3" fmla="*/ 126392 w 432871"/>
              <a:gd name="connsiteY3" fmla="*/ 217060 h 432871"/>
              <a:gd name="connsiteX4" fmla="*/ 217062 w 432871"/>
              <a:gd name="connsiteY4" fmla="*/ 126388 h 432871"/>
              <a:gd name="connsiteX5" fmla="*/ 216435 w 432871"/>
              <a:gd name="connsiteY5" fmla="*/ 52394 h 432871"/>
              <a:gd name="connsiteX6" fmla="*/ 52545 w 432871"/>
              <a:gd name="connsiteY6" fmla="*/ 217059 h 432871"/>
              <a:gd name="connsiteX7" fmla="*/ 216435 w 432871"/>
              <a:gd name="connsiteY7" fmla="*/ 380477 h 432871"/>
              <a:gd name="connsiteX8" fmla="*/ 380326 w 432871"/>
              <a:gd name="connsiteY8" fmla="*/ 217059 h 432871"/>
              <a:gd name="connsiteX9" fmla="*/ 216435 w 432871"/>
              <a:gd name="connsiteY9" fmla="*/ 52394 h 432871"/>
              <a:gd name="connsiteX10" fmla="*/ 216435 w 432871"/>
              <a:gd name="connsiteY10" fmla="*/ 0 h 432871"/>
              <a:gd name="connsiteX11" fmla="*/ 432871 w 432871"/>
              <a:gd name="connsiteY11" fmla="*/ 217059 h 432871"/>
              <a:gd name="connsiteX12" fmla="*/ 216435 w 432871"/>
              <a:gd name="connsiteY12" fmla="*/ 432871 h 432871"/>
              <a:gd name="connsiteX13" fmla="*/ 0 w 432871"/>
              <a:gd name="connsiteY13" fmla="*/ 217059 h 432871"/>
              <a:gd name="connsiteX14" fmla="*/ 216435 w 432871"/>
              <a:gd name="connsiteY14" fmla="*/ 0 h 432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871" h="432871">
                <a:moveTo>
                  <a:pt x="217062" y="126388"/>
                </a:moveTo>
                <a:cubicBezTo>
                  <a:pt x="266174" y="126388"/>
                  <a:pt x="306472" y="166687"/>
                  <a:pt x="306472" y="217060"/>
                </a:cubicBezTo>
                <a:cubicBezTo>
                  <a:pt x="306472" y="266173"/>
                  <a:pt x="266174" y="306472"/>
                  <a:pt x="217062" y="306472"/>
                </a:cubicBezTo>
                <a:cubicBezTo>
                  <a:pt x="166690" y="306472"/>
                  <a:pt x="126392" y="266173"/>
                  <a:pt x="126392" y="217060"/>
                </a:cubicBezTo>
                <a:cubicBezTo>
                  <a:pt x="126392" y="166687"/>
                  <a:pt x="166690" y="126388"/>
                  <a:pt x="217062" y="126388"/>
                </a:cubicBezTo>
                <a:close/>
                <a:moveTo>
                  <a:pt x="216435" y="52394"/>
                </a:moveTo>
                <a:cubicBezTo>
                  <a:pt x="125107" y="52394"/>
                  <a:pt x="52545" y="125994"/>
                  <a:pt x="52545" y="217059"/>
                </a:cubicBezTo>
                <a:cubicBezTo>
                  <a:pt x="52545" y="306877"/>
                  <a:pt x="125107" y="380477"/>
                  <a:pt x="216435" y="380477"/>
                </a:cubicBezTo>
                <a:cubicBezTo>
                  <a:pt x="307764" y="380477"/>
                  <a:pt x="380326" y="306877"/>
                  <a:pt x="380326" y="217059"/>
                </a:cubicBezTo>
                <a:cubicBezTo>
                  <a:pt x="380326" y="125994"/>
                  <a:pt x="307764" y="52394"/>
                  <a:pt x="216435" y="52394"/>
                </a:cubicBezTo>
                <a:close/>
                <a:moveTo>
                  <a:pt x="216435" y="0"/>
                </a:moveTo>
                <a:cubicBezTo>
                  <a:pt x="336538" y="0"/>
                  <a:pt x="432871" y="97303"/>
                  <a:pt x="432871" y="217059"/>
                </a:cubicBezTo>
                <a:cubicBezTo>
                  <a:pt x="432871" y="335568"/>
                  <a:pt x="336538" y="432871"/>
                  <a:pt x="216435" y="432871"/>
                </a:cubicBezTo>
                <a:cubicBezTo>
                  <a:pt x="96333" y="432871"/>
                  <a:pt x="0" y="335568"/>
                  <a:pt x="0" y="217059"/>
                </a:cubicBezTo>
                <a:cubicBezTo>
                  <a:pt x="0" y="97303"/>
                  <a:pt x="96333" y="0"/>
                  <a:pt x="216435" y="0"/>
                </a:cubicBezTo>
                <a:close/>
              </a:path>
            </a:pathLst>
          </a:custGeom>
          <a:solidFill>
            <a:schemeClr val="accent1"/>
          </a:solidFill>
          <a:ln>
            <a:noFill/>
          </a:ln>
          <a:effectLst/>
        </p:spPr>
        <p:txBody>
          <a:bodyPr wrap="square" anchor="ctr">
            <a:noAutofit/>
          </a:bodyPr>
          <a:lstStyle/>
          <a:p>
            <a:endParaRPr lang="en-US" sz="3266" dirty="0">
              <a:latin typeface="Lato Light" panose="020F0502020204030203" pitchFamily="34" charset="0"/>
            </a:endParaRPr>
          </a:p>
        </p:txBody>
      </p:sp>
      <p:sp>
        <p:nvSpPr>
          <p:cNvPr id="9" name="Freeform 154">
            <a:extLst>
              <a:ext uri="{FF2B5EF4-FFF2-40B4-BE49-F238E27FC236}">
                <a16:creationId xmlns:a16="http://schemas.microsoft.com/office/drawing/2014/main" id="{5710A1EE-CDBD-364F-B425-9CE2A0D6BA9E}"/>
              </a:ext>
            </a:extLst>
          </p:cNvPr>
          <p:cNvSpPr>
            <a:spLocks noChangeArrowheads="1"/>
          </p:cNvSpPr>
          <p:nvPr/>
        </p:nvSpPr>
        <p:spPr bwMode="auto">
          <a:xfrm>
            <a:off x="10571912" y="3577372"/>
            <a:ext cx="250032" cy="217061"/>
          </a:xfrm>
          <a:custGeom>
            <a:avLst/>
            <a:gdLst>
              <a:gd name="T0" fmla="*/ 200 w 402"/>
              <a:gd name="T1" fmla="*/ 0 h 348"/>
              <a:gd name="T2" fmla="*/ 0 w 402"/>
              <a:gd name="T3" fmla="*/ 347 h 348"/>
              <a:gd name="T4" fmla="*/ 401 w 402"/>
              <a:gd name="T5" fmla="*/ 347 h 348"/>
              <a:gd name="T6" fmla="*/ 200 w 402"/>
              <a:gd name="T7" fmla="*/ 0 h 348"/>
            </a:gdLst>
            <a:ahLst/>
            <a:cxnLst>
              <a:cxn ang="0">
                <a:pos x="T0" y="T1"/>
              </a:cxn>
              <a:cxn ang="0">
                <a:pos x="T2" y="T3"/>
              </a:cxn>
              <a:cxn ang="0">
                <a:pos x="T4" y="T5"/>
              </a:cxn>
              <a:cxn ang="0">
                <a:pos x="T6" y="T7"/>
              </a:cxn>
            </a:cxnLst>
            <a:rect l="0" t="0" r="r" b="b"/>
            <a:pathLst>
              <a:path w="402" h="348">
                <a:moveTo>
                  <a:pt x="200" y="0"/>
                </a:moveTo>
                <a:lnTo>
                  <a:pt x="0" y="347"/>
                </a:lnTo>
                <a:lnTo>
                  <a:pt x="401" y="347"/>
                </a:lnTo>
                <a:lnTo>
                  <a:pt x="200"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0" name="Freeform 155">
            <a:extLst>
              <a:ext uri="{FF2B5EF4-FFF2-40B4-BE49-F238E27FC236}">
                <a16:creationId xmlns:a16="http://schemas.microsoft.com/office/drawing/2014/main" id="{35313D61-DC78-A742-A52D-79941E1BFC10}"/>
              </a:ext>
            </a:extLst>
          </p:cNvPr>
          <p:cNvSpPr>
            <a:spLocks noChangeArrowheads="1"/>
          </p:cNvSpPr>
          <p:nvPr/>
        </p:nvSpPr>
        <p:spPr bwMode="auto">
          <a:xfrm>
            <a:off x="8725528" y="4970403"/>
            <a:ext cx="250032" cy="217059"/>
          </a:xfrm>
          <a:custGeom>
            <a:avLst/>
            <a:gdLst>
              <a:gd name="T0" fmla="*/ 200 w 402"/>
              <a:gd name="T1" fmla="*/ 0 h 347"/>
              <a:gd name="T2" fmla="*/ 0 w 402"/>
              <a:gd name="T3" fmla="*/ 346 h 347"/>
              <a:gd name="T4" fmla="*/ 401 w 402"/>
              <a:gd name="T5" fmla="*/ 346 h 347"/>
              <a:gd name="T6" fmla="*/ 200 w 402"/>
              <a:gd name="T7" fmla="*/ 0 h 347"/>
            </a:gdLst>
            <a:ahLst/>
            <a:cxnLst>
              <a:cxn ang="0">
                <a:pos x="T0" y="T1"/>
              </a:cxn>
              <a:cxn ang="0">
                <a:pos x="T2" y="T3"/>
              </a:cxn>
              <a:cxn ang="0">
                <a:pos x="T4" y="T5"/>
              </a:cxn>
              <a:cxn ang="0">
                <a:pos x="T6" y="T7"/>
              </a:cxn>
            </a:cxnLst>
            <a:rect l="0" t="0" r="r" b="b"/>
            <a:pathLst>
              <a:path w="402" h="347">
                <a:moveTo>
                  <a:pt x="200" y="0"/>
                </a:moveTo>
                <a:lnTo>
                  <a:pt x="0" y="346"/>
                </a:lnTo>
                <a:lnTo>
                  <a:pt x="401" y="346"/>
                </a:lnTo>
                <a:lnTo>
                  <a:pt x="200"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1" name="Freeform 156">
            <a:extLst>
              <a:ext uri="{FF2B5EF4-FFF2-40B4-BE49-F238E27FC236}">
                <a16:creationId xmlns:a16="http://schemas.microsoft.com/office/drawing/2014/main" id="{C280E41E-1E95-6847-9C54-B96B8E539EF4}"/>
              </a:ext>
            </a:extLst>
          </p:cNvPr>
          <p:cNvSpPr>
            <a:spLocks noChangeArrowheads="1"/>
          </p:cNvSpPr>
          <p:nvPr/>
        </p:nvSpPr>
        <p:spPr bwMode="auto">
          <a:xfrm>
            <a:off x="9648720" y="4970403"/>
            <a:ext cx="250032" cy="217059"/>
          </a:xfrm>
          <a:custGeom>
            <a:avLst/>
            <a:gdLst>
              <a:gd name="T0" fmla="*/ 200 w 401"/>
              <a:gd name="T1" fmla="*/ 0 h 347"/>
              <a:gd name="T2" fmla="*/ 0 w 401"/>
              <a:gd name="T3" fmla="*/ 346 h 347"/>
              <a:gd name="T4" fmla="*/ 400 w 401"/>
              <a:gd name="T5" fmla="*/ 346 h 347"/>
              <a:gd name="T6" fmla="*/ 200 w 401"/>
              <a:gd name="T7" fmla="*/ 0 h 347"/>
            </a:gdLst>
            <a:ahLst/>
            <a:cxnLst>
              <a:cxn ang="0">
                <a:pos x="T0" y="T1"/>
              </a:cxn>
              <a:cxn ang="0">
                <a:pos x="T2" y="T3"/>
              </a:cxn>
              <a:cxn ang="0">
                <a:pos x="T4" y="T5"/>
              </a:cxn>
              <a:cxn ang="0">
                <a:pos x="T6" y="T7"/>
              </a:cxn>
            </a:cxnLst>
            <a:rect l="0" t="0" r="r" b="b"/>
            <a:pathLst>
              <a:path w="401" h="347">
                <a:moveTo>
                  <a:pt x="200" y="0"/>
                </a:moveTo>
                <a:lnTo>
                  <a:pt x="0" y="346"/>
                </a:lnTo>
                <a:lnTo>
                  <a:pt x="400" y="346"/>
                </a:lnTo>
                <a:lnTo>
                  <a:pt x="200"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2" name="Freeform 157">
            <a:extLst>
              <a:ext uri="{FF2B5EF4-FFF2-40B4-BE49-F238E27FC236}">
                <a16:creationId xmlns:a16="http://schemas.microsoft.com/office/drawing/2014/main" id="{89793A51-1447-C740-8BC7-D92B9BA97169}"/>
              </a:ext>
            </a:extLst>
          </p:cNvPr>
          <p:cNvSpPr>
            <a:spLocks noChangeArrowheads="1"/>
          </p:cNvSpPr>
          <p:nvPr/>
        </p:nvSpPr>
        <p:spPr bwMode="auto">
          <a:xfrm>
            <a:off x="9187124" y="4508808"/>
            <a:ext cx="250032" cy="217059"/>
          </a:xfrm>
          <a:custGeom>
            <a:avLst/>
            <a:gdLst>
              <a:gd name="T0" fmla="*/ 200 w 401"/>
              <a:gd name="T1" fmla="*/ 0 h 348"/>
              <a:gd name="T2" fmla="*/ 0 w 401"/>
              <a:gd name="T3" fmla="*/ 347 h 348"/>
              <a:gd name="T4" fmla="*/ 400 w 401"/>
              <a:gd name="T5" fmla="*/ 347 h 348"/>
              <a:gd name="T6" fmla="*/ 200 w 401"/>
              <a:gd name="T7" fmla="*/ 0 h 348"/>
            </a:gdLst>
            <a:ahLst/>
            <a:cxnLst>
              <a:cxn ang="0">
                <a:pos x="T0" y="T1"/>
              </a:cxn>
              <a:cxn ang="0">
                <a:pos x="T2" y="T3"/>
              </a:cxn>
              <a:cxn ang="0">
                <a:pos x="T4" y="T5"/>
              </a:cxn>
              <a:cxn ang="0">
                <a:pos x="T6" y="T7"/>
              </a:cxn>
            </a:cxnLst>
            <a:rect l="0" t="0" r="r" b="b"/>
            <a:pathLst>
              <a:path w="401" h="348">
                <a:moveTo>
                  <a:pt x="200" y="0"/>
                </a:moveTo>
                <a:lnTo>
                  <a:pt x="0" y="347"/>
                </a:lnTo>
                <a:lnTo>
                  <a:pt x="400" y="347"/>
                </a:lnTo>
                <a:lnTo>
                  <a:pt x="200"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3" name="Freeform 12">
            <a:extLst>
              <a:ext uri="{FF2B5EF4-FFF2-40B4-BE49-F238E27FC236}">
                <a16:creationId xmlns:a16="http://schemas.microsoft.com/office/drawing/2014/main" id="{7FF34D56-0E16-BD46-9CA0-7BDCC66373DE}"/>
              </a:ext>
            </a:extLst>
          </p:cNvPr>
          <p:cNvSpPr>
            <a:spLocks noChangeArrowheads="1"/>
          </p:cNvSpPr>
          <p:nvPr/>
        </p:nvSpPr>
        <p:spPr bwMode="auto">
          <a:xfrm>
            <a:off x="10126802" y="4970403"/>
            <a:ext cx="216438" cy="216434"/>
          </a:xfrm>
          <a:custGeom>
            <a:avLst/>
            <a:gdLst>
              <a:gd name="connsiteX0" fmla="*/ 217062 w 432875"/>
              <a:gd name="connsiteY0" fmla="*/ 129136 h 432867"/>
              <a:gd name="connsiteX1" fmla="*/ 306472 w 432875"/>
              <a:gd name="connsiteY1" fmla="*/ 216445 h 432867"/>
              <a:gd name="connsiteX2" fmla="*/ 217062 w 432875"/>
              <a:gd name="connsiteY2" fmla="*/ 303753 h 432867"/>
              <a:gd name="connsiteX3" fmla="*/ 126392 w 432875"/>
              <a:gd name="connsiteY3" fmla="*/ 216445 h 432867"/>
              <a:gd name="connsiteX4" fmla="*/ 217062 w 432875"/>
              <a:gd name="connsiteY4" fmla="*/ 129136 h 432867"/>
              <a:gd name="connsiteX5" fmla="*/ 217061 w 432875"/>
              <a:gd name="connsiteY5" fmla="*/ 52545 h 432867"/>
              <a:gd name="connsiteX6" fmla="*/ 52394 w 432875"/>
              <a:gd name="connsiteY6" fmla="*/ 216433 h 432867"/>
              <a:gd name="connsiteX7" fmla="*/ 217061 w 432875"/>
              <a:gd name="connsiteY7" fmla="*/ 380322 h 432867"/>
              <a:gd name="connsiteX8" fmla="*/ 380480 w 432875"/>
              <a:gd name="connsiteY8" fmla="*/ 216433 h 432867"/>
              <a:gd name="connsiteX9" fmla="*/ 217061 w 432875"/>
              <a:gd name="connsiteY9" fmla="*/ 52545 h 432867"/>
              <a:gd name="connsiteX10" fmla="*/ 217061 w 432875"/>
              <a:gd name="connsiteY10" fmla="*/ 0 h 432867"/>
              <a:gd name="connsiteX11" fmla="*/ 432875 w 432875"/>
              <a:gd name="connsiteY11" fmla="*/ 216433 h 432867"/>
              <a:gd name="connsiteX12" fmla="*/ 217061 w 432875"/>
              <a:gd name="connsiteY12" fmla="*/ 432867 h 432867"/>
              <a:gd name="connsiteX13" fmla="*/ 0 w 432875"/>
              <a:gd name="connsiteY13" fmla="*/ 216433 h 432867"/>
              <a:gd name="connsiteX14" fmla="*/ 217061 w 432875"/>
              <a:gd name="connsiteY14" fmla="*/ 0 h 43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875" h="432867">
                <a:moveTo>
                  <a:pt x="217062" y="129136"/>
                </a:moveTo>
                <a:cubicBezTo>
                  <a:pt x="266174" y="129136"/>
                  <a:pt x="306472" y="167257"/>
                  <a:pt x="306472" y="216445"/>
                </a:cubicBezTo>
                <a:cubicBezTo>
                  <a:pt x="306472" y="265633"/>
                  <a:pt x="266174" y="303753"/>
                  <a:pt x="217062" y="303753"/>
                </a:cubicBezTo>
                <a:cubicBezTo>
                  <a:pt x="166690" y="303753"/>
                  <a:pt x="126392" y="265633"/>
                  <a:pt x="126392" y="216445"/>
                </a:cubicBezTo>
                <a:cubicBezTo>
                  <a:pt x="126392" y="167257"/>
                  <a:pt x="166690" y="129136"/>
                  <a:pt x="217062" y="129136"/>
                </a:cubicBezTo>
                <a:close/>
                <a:moveTo>
                  <a:pt x="217061" y="52545"/>
                </a:moveTo>
                <a:cubicBezTo>
                  <a:pt x="125995" y="52545"/>
                  <a:pt x="52394" y="125106"/>
                  <a:pt x="52394" y="216433"/>
                </a:cubicBezTo>
                <a:cubicBezTo>
                  <a:pt x="52394" y="306510"/>
                  <a:pt x="125995" y="380322"/>
                  <a:pt x="217061" y="380322"/>
                </a:cubicBezTo>
                <a:cubicBezTo>
                  <a:pt x="306879" y="380322"/>
                  <a:pt x="380480" y="306510"/>
                  <a:pt x="380480" y="216433"/>
                </a:cubicBezTo>
                <a:cubicBezTo>
                  <a:pt x="380480" y="125106"/>
                  <a:pt x="306879" y="52545"/>
                  <a:pt x="217061" y="52545"/>
                </a:cubicBezTo>
                <a:close/>
                <a:moveTo>
                  <a:pt x="217061" y="0"/>
                </a:moveTo>
                <a:cubicBezTo>
                  <a:pt x="335571" y="0"/>
                  <a:pt x="432875" y="96332"/>
                  <a:pt x="432875" y="216433"/>
                </a:cubicBezTo>
                <a:cubicBezTo>
                  <a:pt x="432875" y="336535"/>
                  <a:pt x="335571" y="432867"/>
                  <a:pt x="217061" y="432867"/>
                </a:cubicBezTo>
                <a:cubicBezTo>
                  <a:pt x="97303" y="432867"/>
                  <a:pt x="0" y="336535"/>
                  <a:pt x="0" y="216433"/>
                </a:cubicBezTo>
                <a:cubicBezTo>
                  <a:pt x="0" y="96332"/>
                  <a:pt x="97303" y="0"/>
                  <a:pt x="217061" y="0"/>
                </a:cubicBezTo>
                <a:close/>
              </a:path>
            </a:pathLst>
          </a:custGeom>
          <a:solidFill>
            <a:schemeClr val="accent1"/>
          </a:solidFill>
          <a:ln>
            <a:noFill/>
          </a:ln>
          <a:effectLst/>
        </p:spPr>
        <p:txBody>
          <a:bodyPr wrap="square" anchor="ctr">
            <a:noAutofit/>
          </a:bodyPr>
          <a:lstStyle/>
          <a:p>
            <a:endParaRPr lang="en-US" sz="3266" dirty="0">
              <a:latin typeface="Lato Light" panose="020F0502020204030203" pitchFamily="34" charset="0"/>
            </a:endParaRPr>
          </a:p>
        </p:txBody>
      </p:sp>
      <p:sp>
        <p:nvSpPr>
          <p:cNvPr id="14" name="Freeform 13">
            <a:extLst>
              <a:ext uri="{FF2B5EF4-FFF2-40B4-BE49-F238E27FC236}">
                <a16:creationId xmlns:a16="http://schemas.microsoft.com/office/drawing/2014/main" id="{D2F166BA-9F62-2C49-A8D2-E9E546D7A638}"/>
              </a:ext>
            </a:extLst>
          </p:cNvPr>
          <p:cNvSpPr>
            <a:spLocks noChangeArrowheads="1"/>
          </p:cNvSpPr>
          <p:nvPr/>
        </p:nvSpPr>
        <p:spPr bwMode="auto">
          <a:xfrm>
            <a:off x="8742014" y="4047212"/>
            <a:ext cx="216436" cy="216434"/>
          </a:xfrm>
          <a:custGeom>
            <a:avLst/>
            <a:gdLst>
              <a:gd name="connsiteX0" fmla="*/ 216447 w 432871"/>
              <a:gd name="connsiteY0" fmla="*/ 129136 h 432867"/>
              <a:gd name="connsiteX1" fmla="*/ 303755 w 432871"/>
              <a:gd name="connsiteY1" fmla="*/ 216445 h 432867"/>
              <a:gd name="connsiteX2" fmla="*/ 216447 w 432871"/>
              <a:gd name="connsiteY2" fmla="*/ 303753 h 432867"/>
              <a:gd name="connsiteX3" fmla="*/ 129138 w 432871"/>
              <a:gd name="connsiteY3" fmla="*/ 216445 h 432867"/>
              <a:gd name="connsiteX4" fmla="*/ 216447 w 432871"/>
              <a:gd name="connsiteY4" fmla="*/ 129136 h 432867"/>
              <a:gd name="connsiteX5" fmla="*/ 216435 w 432871"/>
              <a:gd name="connsiteY5" fmla="*/ 52545 h 432867"/>
              <a:gd name="connsiteX6" fmla="*/ 52545 w 432871"/>
              <a:gd name="connsiteY6" fmla="*/ 216434 h 432867"/>
              <a:gd name="connsiteX7" fmla="*/ 216435 w 432871"/>
              <a:gd name="connsiteY7" fmla="*/ 380322 h 432867"/>
              <a:gd name="connsiteX8" fmla="*/ 380326 w 432871"/>
              <a:gd name="connsiteY8" fmla="*/ 216434 h 432867"/>
              <a:gd name="connsiteX9" fmla="*/ 216435 w 432871"/>
              <a:gd name="connsiteY9" fmla="*/ 52545 h 432867"/>
              <a:gd name="connsiteX10" fmla="*/ 216435 w 432871"/>
              <a:gd name="connsiteY10" fmla="*/ 0 h 432867"/>
              <a:gd name="connsiteX11" fmla="*/ 432871 w 432871"/>
              <a:gd name="connsiteY11" fmla="*/ 216434 h 432867"/>
              <a:gd name="connsiteX12" fmla="*/ 216435 w 432871"/>
              <a:gd name="connsiteY12" fmla="*/ 432867 h 432867"/>
              <a:gd name="connsiteX13" fmla="*/ 0 w 432871"/>
              <a:gd name="connsiteY13" fmla="*/ 216434 h 432867"/>
              <a:gd name="connsiteX14" fmla="*/ 216435 w 432871"/>
              <a:gd name="connsiteY14" fmla="*/ 0 h 43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871" h="432867">
                <a:moveTo>
                  <a:pt x="216447" y="129136"/>
                </a:moveTo>
                <a:cubicBezTo>
                  <a:pt x="265635" y="129136"/>
                  <a:pt x="303755" y="168487"/>
                  <a:pt x="303755" y="216445"/>
                </a:cubicBezTo>
                <a:cubicBezTo>
                  <a:pt x="303755" y="264403"/>
                  <a:pt x="265635" y="303753"/>
                  <a:pt x="216447" y="303753"/>
                </a:cubicBezTo>
                <a:cubicBezTo>
                  <a:pt x="168488" y="303753"/>
                  <a:pt x="129138" y="264403"/>
                  <a:pt x="129138" y="216445"/>
                </a:cubicBezTo>
                <a:cubicBezTo>
                  <a:pt x="129138" y="168487"/>
                  <a:pt x="168488" y="129136"/>
                  <a:pt x="216447" y="129136"/>
                </a:cubicBezTo>
                <a:close/>
                <a:moveTo>
                  <a:pt x="216435" y="52545"/>
                </a:moveTo>
                <a:cubicBezTo>
                  <a:pt x="126358" y="52545"/>
                  <a:pt x="52545" y="126357"/>
                  <a:pt x="52545" y="216434"/>
                </a:cubicBezTo>
                <a:cubicBezTo>
                  <a:pt x="52545" y="306510"/>
                  <a:pt x="126358" y="380322"/>
                  <a:pt x="216435" y="380322"/>
                </a:cubicBezTo>
                <a:cubicBezTo>
                  <a:pt x="307764" y="380322"/>
                  <a:pt x="380326" y="306510"/>
                  <a:pt x="380326" y="216434"/>
                </a:cubicBezTo>
                <a:cubicBezTo>
                  <a:pt x="380326" y="126357"/>
                  <a:pt x="307764" y="52545"/>
                  <a:pt x="216435" y="52545"/>
                </a:cubicBezTo>
                <a:close/>
                <a:moveTo>
                  <a:pt x="216435" y="0"/>
                </a:moveTo>
                <a:cubicBezTo>
                  <a:pt x="336538" y="0"/>
                  <a:pt x="432871" y="96332"/>
                  <a:pt x="432871" y="216434"/>
                </a:cubicBezTo>
                <a:cubicBezTo>
                  <a:pt x="432871" y="336535"/>
                  <a:pt x="336538" y="432867"/>
                  <a:pt x="216435" y="432867"/>
                </a:cubicBezTo>
                <a:cubicBezTo>
                  <a:pt x="96333" y="432867"/>
                  <a:pt x="0" y="336535"/>
                  <a:pt x="0" y="216434"/>
                </a:cubicBezTo>
                <a:cubicBezTo>
                  <a:pt x="0" y="96332"/>
                  <a:pt x="96333" y="0"/>
                  <a:pt x="216435" y="0"/>
                </a:cubicBezTo>
                <a:close/>
              </a:path>
            </a:pathLst>
          </a:custGeom>
          <a:solidFill>
            <a:schemeClr val="accent1"/>
          </a:solidFill>
          <a:ln>
            <a:noFill/>
          </a:ln>
          <a:effectLst/>
        </p:spPr>
        <p:txBody>
          <a:bodyPr wrap="square" anchor="ctr">
            <a:noAutofit/>
          </a:bodyPr>
          <a:lstStyle/>
          <a:p>
            <a:endParaRPr lang="en-US" sz="3266" dirty="0">
              <a:latin typeface="Lato Light" panose="020F0502020204030203" pitchFamily="34" charset="0"/>
            </a:endParaRPr>
          </a:p>
        </p:txBody>
      </p:sp>
      <p:sp>
        <p:nvSpPr>
          <p:cNvPr id="15" name="Freeform 14">
            <a:extLst>
              <a:ext uri="{FF2B5EF4-FFF2-40B4-BE49-F238E27FC236}">
                <a16:creationId xmlns:a16="http://schemas.microsoft.com/office/drawing/2014/main" id="{63FE3E5E-061D-4A49-A289-889F89F56697}"/>
              </a:ext>
            </a:extLst>
          </p:cNvPr>
          <p:cNvSpPr>
            <a:spLocks noChangeArrowheads="1"/>
          </p:cNvSpPr>
          <p:nvPr/>
        </p:nvSpPr>
        <p:spPr bwMode="auto">
          <a:xfrm>
            <a:off x="10588398" y="5432000"/>
            <a:ext cx="216436" cy="216434"/>
          </a:xfrm>
          <a:custGeom>
            <a:avLst/>
            <a:gdLst>
              <a:gd name="connsiteX0" fmla="*/ 215802 w 432871"/>
              <a:gd name="connsiteY0" fmla="*/ 126388 h 432867"/>
              <a:gd name="connsiteX1" fmla="*/ 306472 w 432871"/>
              <a:gd name="connsiteY1" fmla="*/ 217060 h 432867"/>
              <a:gd name="connsiteX2" fmla="*/ 215802 w 432871"/>
              <a:gd name="connsiteY2" fmla="*/ 306472 h 432867"/>
              <a:gd name="connsiteX3" fmla="*/ 126392 w 432871"/>
              <a:gd name="connsiteY3" fmla="*/ 217060 h 432867"/>
              <a:gd name="connsiteX4" fmla="*/ 215802 w 432871"/>
              <a:gd name="connsiteY4" fmla="*/ 126388 h 432867"/>
              <a:gd name="connsiteX5" fmla="*/ 216435 w 432871"/>
              <a:gd name="connsiteY5" fmla="*/ 52545 h 432867"/>
              <a:gd name="connsiteX6" fmla="*/ 52545 w 432871"/>
              <a:gd name="connsiteY6" fmla="*/ 216433 h 432867"/>
              <a:gd name="connsiteX7" fmla="*/ 216435 w 432871"/>
              <a:gd name="connsiteY7" fmla="*/ 380322 h 432867"/>
              <a:gd name="connsiteX8" fmla="*/ 380326 w 432871"/>
              <a:gd name="connsiteY8" fmla="*/ 216433 h 432867"/>
              <a:gd name="connsiteX9" fmla="*/ 216435 w 432871"/>
              <a:gd name="connsiteY9" fmla="*/ 52545 h 432867"/>
              <a:gd name="connsiteX10" fmla="*/ 216435 w 432871"/>
              <a:gd name="connsiteY10" fmla="*/ 0 h 432867"/>
              <a:gd name="connsiteX11" fmla="*/ 432871 w 432871"/>
              <a:gd name="connsiteY11" fmla="*/ 216433 h 432867"/>
              <a:gd name="connsiteX12" fmla="*/ 216435 w 432871"/>
              <a:gd name="connsiteY12" fmla="*/ 432867 h 432867"/>
              <a:gd name="connsiteX13" fmla="*/ 0 w 432871"/>
              <a:gd name="connsiteY13" fmla="*/ 216433 h 432867"/>
              <a:gd name="connsiteX14" fmla="*/ 216435 w 432871"/>
              <a:gd name="connsiteY14" fmla="*/ 0 h 432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871" h="432867">
                <a:moveTo>
                  <a:pt x="215802" y="126388"/>
                </a:moveTo>
                <a:cubicBezTo>
                  <a:pt x="266174" y="126388"/>
                  <a:pt x="306472" y="167946"/>
                  <a:pt x="306472" y="217060"/>
                </a:cubicBezTo>
                <a:cubicBezTo>
                  <a:pt x="306472" y="267433"/>
                  <a:pt x="266174" y="306472"/>
                  <a:pt x="215802" y="306472"/>
                </a:cubicBezTo>
                <a:cubicBezTo>
                  <a:pt x="166690" y="306472"/>
                  <a:pt x="126392" y="267433"/>
                  <a:pt x="126392" y="217060"/>
                </a:cubicBezTo>
                <a:cubicBezTo>
                  <a:pt x="126392" y="167946"/>
                  <a:pt x="166690" y="126388"/>
                  <a:pt x="215802" y="126388"/>
                </a:cubicBezTo>
                <a:close/>
                <a:moveTo>
                  <a:pt x="216435" y="52545"/>
                </a:moveTo>
                <a:cubicBezTo>
                  <a:pt x="126358" y="52545"/>
                  <a:pt x="52545" y="126357"/>
                  <a:pt x="52545" y="216433"/>
                </a:cubicBezTo>
                <a:cubicBezTo>
                  <a:pt x="52545" y="307761"/>
                  <a:pt x="126358" y="380322"/>
                  <a:pt x="216435" y="380322"/>
                </a:cubicBezTo>
                <a:cubicBezTo>
                  <a:pt x="307764" y="380322"/>
                  <a:pt x="380326" y="307761"/>
                  <a:pt x="380326" y="216433"/>
                </a:cubicBezTo>
                <a:cubicBezTo>
                  <a:pt x="380326" y="126357"/>
                  <a:pt x="307764" y="52545"/>
                  <a:pt x="216435" y="52545"/>
                </a:cubicBezTo>
                <a:close/>
                <a:moveTo>
                  <a:pt x="216435" y="0"/>
                </a:moveTo>
                <a:cubicBezTo>
                  <a:pt x="336538" y="0"/>
                  <a:pt x="432871" y="96332"/>
                  <a:pt x="432871" y="216433"/>
                </a:cubicBezTo>
                <a:cubicBezTo>
                  <a:pt x="432871" y="336535"/>
                  <a:pt x="336538" y="432867"/>
                  <a:pt x="216435" y="432867"/>
                </a:cubicBezTo>
                <a:cubicBezTo>
                  <a:pt x="96333" y="432867"/>
                  <a:pt x="0" y="336535"/>
                  <a:pt x="0" y="216433"/>
                </a:cubicBezTo>
                <a:cubicBezTo>
                  <a:pt x="0" y="96332"/>
                  <a:pt x="96333" y="0"/>
                  <a:pt x="216435" y="0"/>
                </a:cubicBezTo>
                <a:close/>
              </a:path>
            </a:pathLst>
          </a:custGeom>
          <a:solidFill>
            <a:schemeClr val="accent1"/>
          </a:solidFill>
          <a:ln>
            <a:noFill/>
          </a:ln>
          <a:effectLst/>
        </p:spPr>
        <p:txBody>
          <a:bodyPr wrap="square" anchor="ctr">
            <a:noAutofit/>
          </a:bodyPr>
          <a:lstStyle/>
          <a:p>
            <a:endParaRPr lang="en-US" sz="3266" dirty="0">
              <a:latin typeface="Lato Light" panose="020F0502020204030203" pitchFamily="34" charset="0"/>
            </a:endParaRPr>
          </a:p>
        </p:txBody>
      </p:sp>
      <p:sp>
        <p:nvSpPr>
          <p:cNvPr id="17" name="Freeform 166">
            <a:extLst>
              <a:ext uri="{FF2B5EF4-FFF2-40B4-BE49-F238E27FC236}">
                <a16:creationId xmlns:a16="http://schemas.microsoft.com/office/drawing/2014/main" id="{67F78E3F-4562-9B44-A4AC-60198190117C}"/>
              </a:ext>
            </a:extLst>
          </p:cNvPr>
          <p:cNvSpPr>
            <a:spLocks noChangeArrowheads="1"/>
          </p:cNvSpPr>
          <p:nvPr/>
        </p:nvSpPr>
        <p:spPr bwMode="auto">
          <a:xfrm>
            <a:off x="8618371" y="1821659"/>
            <a:ext cx="2307981" cy="376421"/>
          </a:xfrm>
          <a:custGeom>
            <a:avLst/>
            <a:gdLst>
              <a:gd name="T0" fmla="*/ 3703 w 3704"/>
              <a:gd name="T1" fmla="*/ 601 h 602"/>
              <a:gd name="T2" fmla="*/ 0 w 3704"/>
              <a:gd name="T3" fmla="*/ 601 h 602"/>
              <a:gd name="T4" fmla="*/ 0 w 3704"/>
              <a:gd name="T5" fmla="*/ 249 h 602"/>
              <a:gd name="T6" fmla="*/ 0 w 3704"/>
              <a:gd name="T7" fmla="*/ 249 h 602"/>
              <a:gd name="T8" fmla="*/ 249 w 3704"/>
              <a:gd name="T9" fmla="*/ 0 h 602"/>
              <a:gd name="T10" fmla="*/ 3453 w 3704"/>
              <a:gd name="T11" fmla="*/ 0 h 602"/>
              <a:gd name="T12" fmla="*/ 3453 w 3704"/>
              <a:gd name="T13" fmla="*/ 0 h 602"/>
              <a:gd name="T14" fmla="*/ 3703 w 3704"/>
              <a:gd name="T15" fmla="*/ 249 h 602"/>
              <a:gd name="T16" fmla="*/ 3703 w 3704"/>
              <a:gd name="T17" fmla="*/ 601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04" h="602">
                <a:moveTo>
                  <a:pt x="3703" y="601"/>
                </a:moveTo>
                <a:lnTo>
                  <a:pt x="0" y="601"/>
                </a:lnTo>
                <a:lnTo>
                  <a:pt x="0" y="249"/>
                </a:lnTo>
                <a:lnTo>
                  <a:pt x="0" y="249"/>
                </a:lnTo>
                <a:cubicBezTo>
                  <a:pt x="0" y="111"/>
                  <a:pt x="111" y="0"/>
                  <a:pt x="249" y="0"/>
                </a:cubicBezTo>
                <a:lnTo>
                  <a:pt x="3453" y="0"/>
                </a:lnTo>
                <a:lnTo>
                  <a:pt x="3453" y="0"/>
                </a:lnTo>
                <a:cubicBezTo>
                  <a:pt x="3591" y="0"/>
                  <a:pt x="3703" y="111"/>
                  <a:pt x="3703" y="249"/>
                </a:cubicBezTo>
                <a:lnTo>
                  <a:pt x="3703" y="601"/>
                </a:lnTo>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p:nvSpPr>
          <p:cNvPr id="18" name="Freeform 173">
            <a:extLst>
              <a:ext uri="{FF2B5EF4-FFF2-40B4-BE49-F238E27FC236}">
                <a16:creationId xmlns:a16="http://schemas.microsoft.com/office/drawing/2014/main" id="{A2A36E58-E035-1446-9D9A-AC52DD369EE6}"/>
              </a:ext>
            </a:extLst>
          </p:cNvPr>
          <p:cNvSpPr>
            <a:spLocks noChangeArrowheads="1"/>
          </p:cNvSpPr>
          <p:nvPr/>
        </p:nvSpPr>
        <p:spPr bwMode="auto">
          <a:xfrm>
            <a:off x="5697676" y="3461973"/>
            <a:ext cx="376421" cy="2307981"/>
          </a:xfrm>
          <a:custGeom>
            <a:avLst/>
            <a:gdLst>
              <a:gd name="T0" fmla="*/ 602 w 603"/>
              <a:gd name="T1" fmla="*/ 0 h 3705"/>
              <a:gd name="T2" fmla="*/ 602 w 603"/>
              <a:gd name="T3" fmla="*/ 3704 h 3705"/>
              <a:gd name="T4" fmla="*/ 250 w 603"/>
              <a:gd name="T5" fmla="*/ 3704 h 3705"/>
              <a:gd name="T6" fmla="*/ 250 w 603"/>
              <a:gd name="T7" fmla="*/ 3704 h 3705"/>
              <a:gd name="T8" fmla="*/ 0 w 603"/>
              <a:gd name="T9" fmla="*/ 3455 h 3705"/>
              <a:gd name="T10" fmla="*/ 0 w 603"/>
              <a:gd name="T11" fmla="*/ 250 h 3705"/>
              <a:gd name="T12" fmla="*/ 0 w 603"/>
              <a:gd name="T13" fmla="*/ 250 h 3705"/>
              <a:gd name="T14" fmla="*/ 250 w 603"/>
              <a:gd name="T15" fmla="*/ 0 h 3705"/>
              <a:gd name="T16" fmla="*/ 602 w 603"/>
              <a:gd name="T17" fmla="*/ 0 h 3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03" h="3705">
                <a:moveTo>
                  <a:pt x="602" y="0"/>
                </a:moveTo>
                <a:lnTo>
                  <a:pt x="602" y="3704"/>
                </a:lnTo>
                <a:lnTo>
                  <a:pt x="250" y="3704"/>
                </a:lnTo>
                <a:lnTo>
                  <a:pt x="250" y="3704"/>
                </a:lnTo>
                <a:cubicBezTo>
                  <a:pt x="112" y="3704"/>
                  <a:pt x="0" y="3593"/>
                  <a:pt x="0" y="3455"/>
                </a:cubicBezTo>
                <a:lnTo>
                  <a:pt x="0" y="250"/>
                </a:lnTo>
                <a:lnTo>
                  <a:pt x="0" y="250"/>
                </a:lnTo>
                <a:cubicBezTo>
                  <a:pt x="0" y="112"/>
                  <a:pt x="112" y="0"/>
                  <a:pt x="250" y="0"/>
                </a:cubicBezTo>
                <a:lnTo>
                  <a:pt x="602" y="0"/>
                </a:lnTo>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p:nvSpPr>
          <p:cNvPr id="21" name="TextBox 20">
            <a:extLst>
              <a:ext uri="{FF2B5EF4-FFF2-40B4-BE49-F238E27FC236}">
                <a16:creationId xmlns:a16="http://schemas.microsoft.com/office/drawing/2014/main" id="{5AAF8ADB-0B6A-254E-912A-709938B61014}"/>
              </a:ext>
            </a:extLst>
          </p:cNvPr>
          <p:cNvSpPr txBox="1"/>
          <p:nvPr/>
        </p:nvSpPr>
        <p:spPr>
          <a:xfrm>
            <a:off x="9293462" y="1832166"/>
            <a:ext cx="966611" cy="338554"/>
          </a:xfrm>
          <a:prstGeom prst="rect">
            <a:avLst/>
          </a:prstGeom>
          <a:noFill/>
        </p:spPr>
        <p:txBody>
          <a:bodyPr wrap="none" rtlCol="0" anchor="ctr">
            <a:spAutoFit/>
          </a:bodyPr>
          <a:lstStyle/>
          <a:p>
            <a:pPr algn="ctr"/>
            <a:r>
              <a:rPr lang="en-US" sz="1600" b="1" spc="-15" dirty="0">
                <a:solidFill>
                  <a:schemeClr val="bg2"/>
                </a:solidFill>
                <a:latin typeface="Poppins" pitchFamily="2" charset="77"/>
                <a:cs typeface="Poppins" pitchFamily="2" charset="77"/>
              </a:rPr>
              <a:t>PHASES</a:t>
            </a:r>
          </a:p>
        </p:txBody>
      </p:sp>
      <p:sp>
        <p:nvSpPr>
          <p:cNvPr id="22" name="TextBox 21">
            <a:extLst>
              <a:ext uri="{FF2B5EF4-FFF2-40B4-BE49-F238E27FC236}">
                <a16:creationId xmlns:a16="http://schemas.microsoft.com/office/drawing/2014/main" id="{D4E03F37-34B3-1A4D-A498-5873E24D0295}"/>
              </a:ext>
            </a:extLst>
          </p:cNvPr>
          <p:cNvSpPr txBox="1"/>
          <p:nvPr/>
        </p:nvSpPr>
        <p:spPr>
          <a:xfrm rot="16200000">
            <a:off x="5468394" y="4449878"/>
            <a:ext cx="812723" cy="338554"/>
          </a:xfrm>
          <a:prstGeom prst="rect">
            <a:avLst/>
          </a:prstGeom>
          <a:noFill/>
        </p:spPr>
        <p:txBody>
          <a:bodyPr wrap="none" rtlCol="0" anchor="ctr">
            <a:spAutoFit/>
          </a:bodyPr>
          <a:lstStyle/>
          <a:p>
            <a:pPr algn="ctr"/>
            <a:r>
              <a:rPr lang="en-US" sz="1600" b="1" spc="-15" dirty="0">
                <a:solidFill>
                  <a:schemeClr val="bg2"/>
                </a:solidFill>
                <a:latin typeface="Poppins" pitchFamily="2" charset="77"/>
                <a:cs typeface="Poppins" pitchFamily="2" charset="77"/>
              </a:rPr>
              <a:t>TITLES</a:t>
            </a:r>
          </a:p>
        </p:txBody>
      </p:sp>
      <p:sp>
        <p:nvSpPr>
          <p:cNvPr id="16" name="Freeform 15">
            <a:extLst>
              <a:ext uri="{FF2B5EF4-FFF2-40B4-BE49-F238E27FC236}">
                <a16:creationId xmlns:a16="http://schemas.microsoft.com/office/drawing/2014/main" id="{A2704E1B-F58E-F945-ABDD-A1AFE2C76874}"/>
              </a:ext>
            </a:extLst>
          </p:cNvPr>
          <p:cNvSpPr>
            <a:spLocks noChangeArrowheads="1"/>
          </p:cNvSpPr>
          <p:nvPr/>
        </p:nvSpPr>
        <p:spPr bwMode="auto">
          <a:xfrm>
            <a:off x="1373176" y="2007414"/>
            <a:ext cx="291548" cy="291545"/>
          </a:xfrm>
          <a:custGeom>
            <a:avLst/>
            <a:gdLst>
              <a:gd name="connsiteX0" fmla="*/ 217062 w 432875"/>
              <a:gd name="connsiteY0" fmla="*/ 126388 h 432871"/>
              <a:gd name="connsiteX1" fmla="*/ 306472 w 432875"/>
              <a:gd name="connsiteY1" fmla="*/ 215800 h 432871"/>
              <a:gd name="connsiteX2" fmla="*/ 217062 w 432875"/>
              <a:gd name="connsiteY2" fmla="*/ 306472 h 432871"/>
              <a:gd name="connsiteX3" fmla="*/ 126392 w 432875"/>
              <a:gd name="connsiteY3" fmla="*/ 215800 h 432871"/>
              <a:gd name="connsiteX4" fmla="*/ 217062 w 432875"/>
              <a:gd name="connsiteY4" fmla="*/ 126388 h 432871"/>
              <a:gd name="connsiteX5" fmla="*/ 217061 w 432875"/>
              <a:gd name="connsiteY5" fmla="*/ 53641 h 432871"/>
              <a:gd name="connsiteX6" fmla="*/ 52394 w 432875"/>
              <a:gd name="connsiteY6" fmla="*/ 215812 h 432871"/>
              <a:gd name="connsiteX7" fmla="*/ 217061 w 432875"/>
              <a:gd name="connsiteY7" fmla="*/ 380477 h 432871"/>
              <a:gd name="connsiteX8" fmla="*/ 380481 w 432875"/>
              <a:gd name="connsiteY8" fmla="*/ 215812 h 432871"/>
              <a:gd name="connsiteX9" fmla="*/ 217061 w 432875"/>
              <a:gd name="connsiteY9" fmla="*/ 53641 h 432871"/>
              <a:gd name="connsiteX10" fmla="*/ 217061 w 432875"/>
              <a:gd name="connsiteY10" fmla="*/ 0 h 432871"/>
              <a:gd name="connsiteX11" fmla="*/ 432875 w 432875"/>
              <a:gd name="connsiteY11" fmla="*/ 215812 h 432871"/>
              <a:gd name="connsiteX12" fmla="*/ 217061 w 432875"/>
              <a:gd name="connsiteY12" fmla="*/ 432871 h 432871"/>
              <a:gd name="connsiteX13" fmla="*/ 0 w 432875"/>
              <a:gd name="connsiteY13" fmla="*/ 215812 h 432871"/>
              <a:gd name="connsiteX14" fmla="*/ 217061 w 432875"/>
              <a:gd name="connsiteY14" fmla="*/ 0 h 432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2875" h="432871">
                <a:moveTo>
                  <a:pt x="217062" y="126388"/>
                </a:moveTo>
                <a:cubicBezTo>
                  <a:pt x="266174" y="126388"/>
                  <a:pt x="306472" y="166686"/>
                  <a:pt x="306472" y="215800"/>
                </a:cubicBezTo>
                <a:cubicBezTo>
                  <a:pt x="306472" y="266173"/>
                  <a:pt x="266174" y="306472"/>
                  <a:pt x="217062" y="306472"/>
                </a:cubicBezTo>
                <a:cubicBezTo>
                  <a:pt x="166690" y="306472"/>
                  <a:pt x="126392" y="266173"/>
                  <a:pt x="126392" y="215800"/>
                </a:cubicBezTo>
                <a:cubicBezTo>
                  <a:pt x="126392" y="166686"/>
                  <a:pt x="166690" y="126388"/>
                  <a:pt x="217062" y="126388"/>
                </a:cubicBezTo>
                <a:close/>
                <a:moveTo>
                  <a:pt x="217061" y="53641"/>
                </a:moveTo>
                <a:cubicBezTo>
                  <a:pt x="125995" y="53641"/>
                  <a:pt x="52394" y="125994"/>
                  <a:pt x="52394" y="215812"/>
                </a:cubicBezTo>
                <a:cubicBezTo>
                  <a:pt x="52394" y="306877"/>
                  <a:pt x="125995" y="380477"/>
                  <a:pt x="217061" y="380477"/>
                </a:cubicBezTo>
                <a:cubicBezTo>
                  <a:pt x="306880" y="380477"/>
                  <a:pt x="380481" y="306877"/>
                  <a:pt x="380481" y="215812"/>
                </a:cubicBezTo>
                <a:cubicBezTo>
                  <a:pt x="380481" y="125994"/>
                  <a:pt x="306880" y="53641"/>
                  <a:pt x="217061" y="53641"/>
                </a:cubicBezTo>
                <a:close/>
                <a:moveTo>
                  <a:pt x="217061" y="0"/>
                </a:moveTo>
                <a:cubicBezTo>
                  <a:pt x="335572" y="0"/>
                  <a:pt x="432875" y="97302"/>
                  <a:pt x="432875" y="215812"/>
                </a:cubicBezTo>
                <a:cubicBezTo>
                  <a:pt x="432875" y="335568"/>
                  <a:pt x="335572" y="432871"/>
                  <a:pt x="217061" y="432871"/>
                </a:cubicBezTo>
                <a:cubicBezTo>
                  <a:pt x="97303" y="432871"/>
                  <a:pt x="0" y="335568"/>
                  <a:pt x="0" y="215812"/>
                </a:cubicBezTo>
                <a:cubicBezTo>
                  <a:pt x="0" y="97302"/>
                  <a:pt x="97303" y="0"/>
                  <a:pt x="217061" y="0"/>
                </a:cubicBezTo>
                <a:close/>
              </a:path>
            </a:pathLst>
          </a:custGeom>
          <a:solidFill>
            <a:schemeClr val="accent1"/>
          </a:solidFill>
          <a:ln>
            <a:noFill/>
          </a:ln>
          <a:effectLst/>
        </p:spPr>
        <p:txBody>
          <a:bodyPr wrap="square" anchor="ctr">
            <a:noAutofit/>
          </a:bodyPr>
          <a:lstStyle/>
          <a:p>
            <a:endParaRPr lang="en-US" sz="3266" dirty="0">
              <a:latin typeface="Lato Light" panose="020F0502020204030203" pitchFamily="34" charset="0"/>
            </a:endParaRPr>
          </a:p>
        </p:txBody>
      </p:sp>
      <p:sp>
        <p:nvSpPr>
          <p:cNvPr id="28" name="TextBox 27">
            <a:extLst>
              <a:ext uri="{FF2B5EF4-FFF2-40B4-BE49-F238E27FC236}">
                <a16:creationId xmlns:a16="http://schemas.microsoft.com/office/drawing/2014/main" id="{C8A94EE8-E2FF-304F-BF50-171CBFD848C8}"/>
              </a:ext>
            </a:extLst>
          </p:cNvPr>
          <p:cNvSpPr txBox="1"/>
          <p:nvPr/>
        </p:nvSpPr>
        <p:spPr>
          <a:xfrm>
            <a:off x="1886910" y="1958337"/>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29" name="Subtitle 2">
            <a:extLst>
              <a:ext uri="{FF2B5EF4-FFF2-40B4-BE49-F238E27FC236}">
                <a16:creationId xmlns:a16="http://schemas.microsoft.com/office/drawing/2014/main" id="{E3CFE0CC-210C-2547-B805-B3EEF9DA249B}"/>
              </a:ext>
            </a:extLst>
          </p:cNvPr>
          <p:cNvSpPr txBox="1">
            <a:spLocks/>
          </p:cNvSpPr>
          <p:nvPr/>
        </p:nvSpPr>
        <p:spPr>
          <a:xfrm>
            <a:off x="1886909" y="2346416"/>
            <a:ext cx="265345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9" name="Freeform 472">
            <a:extLst>
              <a:ext uri="{FF2B5EF4-FFF2-40B4-BE49-F238E27FC236}">
                <a16:creationId xmlns:a16="http://schemas.microsoft.com/office/drawing/2014/main" id="{D2CF28E0-6726-E74B-B608-0BD669DBEF0F}"/>
              </a:ext>
            </a:extLst>
          </p:cNvPr>
          <p:cNvSpPr>
            <a:spLocks noChangeArrowheads="1"/>
          </p:cNvSpPr>
          <p:nvPr/>
        </p:nvSpPr>
        <p:spPr bwMode="auto">
          <a:xfrm>
            <a:off x="1372886" y="3581551"/>
            <a:ext cx="292385" cy="292385"/>
          </a:xfrm>
          <a:custGeom>
            <a:avLst/>
            <a:gdLst>
              <a:gd name="T0" fmla="*/ 346 w 347"/>
              <a:gd name="T1" fmla="*/ 173 h 348"/>
              <a:gd name="T2" fmla="*/ 346 w 347"/>
              <a:gd name="T3" fmla="*/ 173 h 348"/>
              <a:gd name="T4" fmla="*/ 173 w 347"/>
              <a:gd name="T5" fmla="*/ 347 h 348"/>
              <a:gd name="T6" fmla="*/ 173 w 347"/>
              <a:gd name="T7" fmla="*/ 347 h 348"/>
              <a:gd name="T8" fmla="*/ 0 w 347"/>
              <a:gd name="T9" fmla="*/ 173 h 348"/>
              <a:gd name="T10" fmla="*/ 0 w 347"/>
              <a:gd name="T11" fmla="*/ 173 h 348"/>
              <a:gd name="T12" fmla="*/ 173 w 347"/>
              <a:gd name="T13" fmla="*/ 0 h 348"/>
              <a:gd name="T14" fmla="*/ 173 w 347"/>
              <a:gd name="T15" fmla="*/ 0 h 348"/>
              <a:gd name="T16" fmla="*/ 346 w 347"/>
              <a:gd name="T17" fmla="*/ 173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7" h="348">
                <a:moveTo>
                  <a:pt x="346" y="173"/>
                </a:moveTo>
                <a:lnTo>
                  <a:pt x="346" y="173"/>
                </a:lnTo>
                <a:cubicBezTo>
                  <a:pt x="346" y="269"/>
                  <a:pt x="268" y="347"/>
                  <a:pt x="173" y="347"/>
                </a:cubicBezTo>
                <a:lnTo>
                  <a:pt x="173" y="347"/>
                </a:lnTo>
                <a:cubicBezTo>
                  <a:pt x="77" y="347"/>
                  <a:pt x="0" y="269"/>
                  <a:pt x="0" y="173"/>
                </a:cubicBezTo>
                <a:lnTo>
                  <a:pt x="0" y="173"/>
                </a:lnTo>
                <a:cubicBezTo>
                  <a:pt x="0" y="78"/>
                  <a:pt x="77" y="0"/>
                  <a:pt x="173" y="0"/>
                </a:cubicBezTo>
                <a:lnTo>
                  <a:pt x="173" y="0"/>
                </a:lnTo>
                <a:cubicBezTo>
                  <a:pt x="268" y="0"/>
                  <a:pt x="346" y="78"/>
                  <a:pt x="346" y="173"/>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32" name="TextBox 31">
            <a:extLst>
              <a:ext uri="{FF2B5EF4-FFF2-40B4-BE49-F238E27FC236}">
                <a16:creationId xmlns:a16="http://schemas.microsoft.com/office/drawing/2014/main" id="{4881CBA1-F611-5348-9E8D-7BB9A2BE1FC4}"/>
              </a:ext>
            </a:extLst>
          </p:cNvPr>
          <p:cNvSpPr txBox="1"/>
          <p:nvPr/>
        </p:nvSpPr>
        <p:spPr>
          <a:xfrm>
            <a:off x="1886910" y="3535384"/>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33" name="Subtitle 2">
            <a:extLst>
              <a:ext uri="{FF2B5EF4-FFF2-40B4-BE49-F238E27FC236}">
                <a16:creationId xmlns:a16="http://schemas.microsoft.com/office/drawing/2014/main" id="{9BB57F9D-CF14-9049-AF57-484208A7C555}"/>
              </a:ext>
            </a:extLst>
          </p:cNvPr>
          <p:cNvSpPr txBox="1">
            <a:spLocks/>
          </p:cNvSpPr>
          <p:nvPr/>
        </p:nvSpPr>
        <p:spPr>
          <a:xfrm>
            <a:off x="1886909" y="3923464"/>
            <a:ext cx="265345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0" name="Freeform 477">
            <a:extLst>
              <a:ext uri="{FF2B5EF4-FFF2-40B4-BE49-F238E27FC236}">
                <a16:creationId xmlns:a16="http://schemas.microsoft.com/office/drawing/2014/main" id="{5D61B73E-42B4-EE44-85AB-D3F9109CB339}"/>
              </a:ext>
            </a:extLst>
          </p:cNvPr>
          <p:cNvSpPr>
            <a:spLocks noChangeArrowheads="1"/>
          </p:cNvSpPr>
          <p:nvPr/>
        </p:nvSpPr>
        <p:spPr bwMode="auto">
          <a:xfrm>
            <a:off x="1357519" y="5158598"/>
            <a:ext cx="336799" cy="292388"/>
          </a:xfrm>
          <a:custGeom>
            <a:avLst/>
            <a:gdLst>
              <a:gd name="T0" fmla="*/ 200 w 401"/>
              <a:gd name="T1" fmla="*/ 0 h 347"/>
              <a:gd name="T2" fmla="*/ 0 w 401"/>
              <a:gd name="T3" fmla="*/ 346 h 347"/>
              <a:gd name="T4" fmla="*/ 400 w 401"/>
              <a:gd name="T5" fmla="*/ 346 h 347"/>
              <a:gd name="T6" fmla="*/ 200 w 401"/>
              <a:gd name="T7" fmla="*/ 0 h 347"/>
            </a:gdLst>
            <a:ahLst/>
            <a:cxnLst>
              <a:cxn ang="0">
                <a:pos x="T0" y="T1"/>
              </a:cxn>
              <a:cxn ang="0">
                <a:pos x="T2" y="T3"/>
              </a:cxn>
              <a:cxn ang="0">
                <a:pos x="T4" y="T5"/>
              </a:cxn>
              <a:cxn ang="0">
                <a:pos x="T6" y="T7"/>
              </a:cxn>
            </a:cxnLst>
            <a:rect l="0" t="0" r="r" b="b"/>
            <a:pathLst>
              <a:path w="401" h="347">
                <a:moveTo>
                  <a:pt x="200" y="0"/>
                </a:moveTo>
                <a:lnTo>
                  <a:pt x="0" y="346"/>
                </a:lnTo>
                <a:lnTo>
                  <a:pt x="400" y="346"/>
                </a:lnTo>
                <a:lnTo>
                  <a:pt x="200"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35" name="TextBox 34">
            <a:extLst>
              <a:ext uri="{FF2B5EF4-FFF2-40B4-BE49-F238E27FC236}">
                <a16:creationId xmlns:a16="http://schemas.microsoft.com/office/drawing/2014/main" id="{2BF60E0E-18A0-D841-88E2-89515B5E83A5}"/>
              </a:ext>
            </a:extLst>
          </p:cNvPr>
          <p:cNvSpPr txBox="1"/>
          <p:nvPr/>
        </p:nvSpPr>
        <p:spPr>
          <a:xfrm>
            <a:off x="1886910" y="5112432"/>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36" name="Subtitle 2">
            <a:extLst>
              <a:ext uri="{FF2B5EF4-FFF2-40B4-BE49-F238E27FC236}">
                <a16:creationId xmlns:a16="http://schemas.microsoft.com/office/drawing/2014/main" id="{DC2FABDC-957C-244C-8032-A49609FC2104}"/>
              </a:ext>
            </a:extLst>
          </p:cNvPr>
          <p:cNvSpPr txBox="1">
            <a:spLocks/>
          </p:cNvSpPr>
          <p:nvPr/>
        </p:nvSpPr>
        <p:spPr>
          <a:xfrm>
            <a:off x="1886909" y="5500511"/>
            <a:ext cx="265345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3049134637"/>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TextBox 47">
            <a:extLst>
              <a:ext uri="{FF2B5EF4-FFF2-40B4-BE49-F238E27FC236}">
                <a16:creationId xmlns:a16="http://schemas.microsoft.com/office/drawing/2014/main" id="{10826B76-1D8C-0747-B229-83F3949E982F}"/>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49" name="TextBox 48">
            <a:extLst>
              <a:ext uri="{FF2B5EF4-FFF2-40B4-BE49-F238E27FC236}">
                <a16:creationId xmlns:a16="http://schemas.microsoft.com/office/drawing/2014/main" id="{DE260C7F-67D4-1045-9133-F3C212BFDDCA}"/>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42" name="Shape 20606">
            <a:extLst>
              <a:ext uri="{FF2B5EF4-FFF2-40B4-BE49-F238E27FC236}">
                <a16:creationId xmlns:a16="http://schemas.microsoft.com/office/drawing/2014/main" id="{39C8AFB6-863A-A048-9423-10EE0E00296A}"/>
              </a:ext>
            </a:extLst>
          </p:cNvPr>
          <p:cNvSpPr/>
          <p:nvPr/>
        </p:nvSpPr>
        <p:spPr>
          <a:xfrm>
            <a:off x="8559583" y="1921455"/>
            <a:ext cx="421903" cy="996602"/>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8" name="Shape 20611">
            <a:extLst>
              <a:ext uri="{FF2B5EF4-FFF2-40B4-BE49-F238E27FC236}">
                <a16:creationId xmlns:a16="http://schemas.microsoft.com/office/drawing/2014/main" id="{53D330AC-3E84-A941-AD9C-A15BCE59FA64}"/>
              </a:ext>
            </a:extLst>
          </p:cNvPr>
          <p:cNvSpPr/>
          <p:nvPr/>
        </p:nvSpPr>
        <p:spPr>
          <a:xfrm>
            <a:off x="6095210" y="2448427"/>
            <a:ext cx="0" cy="46963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5" name="Shape 20619">
            <a:extLst>
              <a:ext uri="{FF2B5EF4-FFF2-40B4-BE49-F238E27FC236}">
                <a16:creationId xmlns:a16="http://schemas.microsoft.com/office/drawing/2014/main" id="{0BB7E2CB-FB6D-2D4D-8442-F74FABFD0DD6}"/>
              </a:ext>
            </a:extLst>
          </p:cNvPr>
          <p:cNvSpPr/>
          <p:nvPr/>
        </p:nvSpPr>
        <p:spPr>
          <a:xfrm flipH="1">
            <a:off x="3210513" y="1921455"/>
            <a:ext cx="421904" cy="996602"/>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1" name="Shape 20624">
            <a:extLst>
              <a:ext uri="{FF2B5EF4-FFF2-40B4-BE49-F238E27FC236}">
                <a16:creationId xmlns:a16="http://schemas.microsoft.com/office/drawing/2014/main" id="{02EAEFB6-F79E-9E4B-A1A4-CB23F7DD62EB}"/>
              </a:ext>
            </a:extLst>
          </p:cNvPr>
          <p:cNvSpPr/>
          <p:nvPr/>
        </p:nvSpPr>
        <p:spPr>
          <a:xfrm rot="10800000">
            <a:off x="3720372" y="5288522"/>
            <a:ext cx="1130046" cy="292388"/>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7" name="Shape 20629">
            <a:extLst>
              <a:ext uri="{FF2B5EF4-FFF2-40B4-BE49-F238E27FC236}">
                <a16:creationId xmlns:a16="http://schemas.microsoft.com/office/drawing/2014/main" id="{D356A006-7783-0144-9065-55CB022CA102}"/>
              </a:ext>
            </a:extLst>
          </p:cNvPr>
          <p:cNvSpPr/>
          <p:nvPr/>
        </p:nvSpPr>
        <p:spPr>
          <a:xfrm rot="10800000" flipH="1">
            <a:off x="7337134" y="5288522"/>
            <a:ext cx="1130046" cy="292387"/>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160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9" name="Shape 20633">
            <a:extLst>
              <a:ext uri="{FF2B5EF4-FFF2-40B4-BE49-F238E27FC236}">
                <a16:creationId xmlns:a16="http://schemas.microsoft.com/office/drawing/2014/main" id="{C562443F-9524-A24B-AD65-84E7154179BB}"/>
              </a:ext>
            </a:extLst>
          </p:cNvPr>
          <p:cNvSpPr/>
          <p:nvPr/>
        </p:nvSpPr>
        <p:spPr>
          <a:xfrm rot="10800000" flipH="1">
            <a:off x="2578004" y="2898145"/>
            <a:ext cx="2101755" cy="1751463"/>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7" name="Shape 20636">
            <a:extLst>
              <a:ext uri="{FF2B5EF4-FFF2-40B4-BE49-F238E27FC236}">
                <a16:creationId xmlns:a16="http://schemas.microsoft.com/office/drawing/2014/main" id="{79B2F524-E636-D34C-B27C-F4233FF09CCE}"/>
              </a:ext>
            </a:extLst>
          </p:cNvPr>
          <p:cNvSpPr/>
          <p:nvPr/>
        </p:nvSpPr>
        <p:spPr>
          <a:xfrm>
            <a:off x="3811169" y="3553990"/>
            <a:ext cx="2101753" cy="1751462"/>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5" name="Shape 20639">
            <a:extLst>
              <a:ext uri="{FF2B5EF4-FFF2-40B4-BE49-F238E27FC236}">
                <a16:creationId xmlns:a16="http://schemas.microsoft.com/office/drawing/2014/main" id="{7B82CCCD-A1C9-9E48-9F88-CA9C54649DBC}"/>
              </a:ext>
            </a:extLst>
          </p:cNvPr>
          <p:cNvSpPr/>
          <p:nvPr/>
        </p:nvSpPr>
        <p:spPr>
          <a:xfrm rot="10800000" flipH="1">
            <a:off x="5044335" y="2898145"/>
            <a:ext cx="2101753" cy="1751463"/>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3" name="Shape 20642">
            <a:extLst>
              <a:ext uri="{FF2B5EF4-FFF2-40B4-BE49-F238E27FC236}">
                <a16:creationId xmlns:a16="http://schemas.microsoft.com/office/drawing/2014/main" id="{2AB22B11-B5F9-1049-884E-6079C670FE64}"/>
              </a:ext>
            </a:extLst>
          </p:cNvPr>
          <p:cNvSpPr/>
          <p:nvPr/>
        </p:nvSpPr>
        <p:spPr>
          <a:xfrm rot="10800000" flipH="1">
            <a:off x="7510665" y="2898145"/>
            <a:ext cx="2101755" cy="1751463"/>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1" name="Shape 20645">
            <a:extLst>
              <a:ext uri="{FF2B5EF4-FFF2-40B4-BE49-F238E27FC236}">
                <a16:creationId xmlns:a16="http://schemas.microsoft.com/office/drawing/2014/main" id="{8643D3B7-A096-934D-8ECA-BC9843D43469}"/>
              </a:ext>
            </a:extLst>
          </p:cNvPr>
          <p:cNvSpPr/>
          <p:nvPr/>
        </p:nvSpPr>
        <p:spPr>
          <a:xfrm>
            <a:off x="6277499" y="3553990"/>
            <a:ext cx="2101753" cy="1751462"/>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50" name="Freeform 82">
            <a:extLst>
              <a:ext uri="{FF2B5EF4-FFF2-40B4-BE49-F238E27FC236}">
                <a16:creationId xmlns:a16="http://schemas.microsoft.com/office/drawing/2014/main" id="{45088FBB-A7F9-FE4F-A183-EE8C46167806}"/>
              </a:ext>
            </a:extLst>
          </p:cNvPr>
          <p:cNvSpPr>
            <a:spLocks noChangeArrowheads="1"/>
          </p:cNvSpPr>
          <p:nvPr/>
        </p:nvSpPr>
        <p:spPr bwMode="auto">
          <a:xfrm>
            <a:off x="5833787" y="3157567"/>
            <a:ext cx="548727" cy="513887"/>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1" name="Freeform 41">
            <a:extLst>
              <a:ext uri="{FF2B5EF4-FFF2-40B4-BE49-F238E27FC236}">
                <a16:creationId xmlns:a16="http://schemas.microsoft.com/office/drawing/2014/main" id="{CC8CB647-90EF-BB42-AF55-403996967D10}"/>
              </a:ext>
            </a:extLst>
          </p:cNvPr>
          <p:cNvSpPr>
            <a:spLocks noChangeArrowheads="1"/>
          </p:cNvSpPr>
          <p:nvPr/>
        </p:nvSpPr>
        <p:spPr bwMode="auto">
          <a:xfrm>
            <a:off x="3371454" y="3163251"/>
            <a:ext cx="514854" cy="548727"/>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52" name="Freeform 89">
            <a:extLst>
              <a:ext uri="{FF2B5EF4-FFF2-40B4-BE49-F238E27FC236}">
                <a16:creationId xmlns:a16="http://schemas.microsoft.com/office/drawing/2014/main" id="{887C5F7F-2CF6-D94F-8643-573F3C9A6C7F}"/>
              </a:ext>
            </a:extLst>
          </p:cNvPr>
          <p:cNvSpPr>
            <a:spLocks noChangeArrowheads="1"/>
          </p:cNvSpPr>
          <p:nvPr/>
        </p:nvSpPr>
        <p:spPr bwMode="auto">
          <a:xfrm>
            <a:off x="7062286" y="4549392"/>
            <a:ext cx="549695" cy="411304"/>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3" name="Freeform 85">
            <a:extLst>
              <a:ext uri="{FF2B5EF4-FFF2-40B4-BE49-F238E27FC236}">
                <a16:creationId xmlns:a16="http://schemas.microsoft.com/office/drawing/2014/main" id="{067D568C-EB65-DB48-895C-F98604FAE670}"/>
              </a:ext>
            </a:extLst>
          </p:cNvPr>
          <p:cNvSpPr>
            <a:spLocks noChangeArrowheads="1"/>
          </p:cNvSpPr>
          <p:nvPr/>
        </p:nvSpPr>
        <p:spPr bwMode="auto">
          <a:xfrm>
            <a:off x="4587684" y="4480680"/>
            <a:ext cx="548726" cy="548728"/>
          </a:xfrm>
          <a:custGeom>
            <a:avLst/>
            <a:gdLst>
              <a:gd name="T0" fmla="*/ 422275 w 899752"/>
              <a:gd name="T1" fmla="*/ 280988 h 899754"/>
              <a:gd name="T2" fmla="*/ 534627 w 899752"/>
              <a:gd name="T3" fmla="*/ 365919 h 899754"/>
              <a:gd name="T4" fmla="*/ 422275 w 899752"/>
              <a:gd name="T5" fmla="*/ 450489 h 899754"/>
              <a:gd name="T6" fmla="*/ 57150 w 899752"/>
              <a:gd name="T7" fmla="*/ 225425 h 899754"/>
              <a:gd name="T8" fmla="*/ 113290 w 899752"/>
              <a:gd name="T9" fmla="*/ 225425 h 899754"/>
              <a:gd name="T10" fmla="*/ 113290 w 899752"/>
              <a:gd name="T11" fmla="*/ 562409 h 899754"/>
              <a:gd name="T12" fmla="*/ 422420 w 899752"/>
              <a:gd name="T13" fmla="*/ 562409 h 899754"/>
              <a:gd name="T14" fmla="*/ 478560 w 899752"/>
              <a:gd name="T15" fmla="*/ 562409 h 899754"/>
              <a:gd name="T16" fmla="*/ 787690 w 899752"/>
              <a:gd name="T17" fmla="*/ 562409 h 899754"/>
              <a:gd name="T18" fmla="*/ 787690 w 899752"/>
              <a:gd name="T19" fmla="*/ 225425 h 899754"/>
              <a:gd name="T20" fmla="*/ 844190 w 899752"/>
              <a:gd name="T21" fmla="*/ 225425 h 899754"/>
              <a:gd name="T22" fmla="*/ 844190 w 899752"/>
              <a:gd name="T23" fmla="*/ 618873 h 899754"/>
              <a:gd name="T24" fmla="*/ 478560 w 899752"/>
              <a:gd name="T25" fmla="*/ 618873 h 899754"/>
              <a:gd name="T26" fmla="*/ 478560 w 899752"/>
              <a:gd name="T27" fmla="*/ 803729 h 899754"/>
              <a:gd name="T28" fmla="*/ 490436 w 899752"/>
              <a:gd name="T29" fmla="*/ 815597 h 899754"/>
              <a:gd name="T30" fmla="*/ 518146 w 899752"/>
              <a:gd name="T31" fmla="*/ 843649 h 899754"/>
              <a:gd name="T32" fmla="*/ 590840 w 899752"/>
              <a:gd name="T33" fmla="*/ 843649 h 899754"/>
              <a:gd name="T34" fmla="*/ 590840 w 899752"/>
              <a:gd name="T35" fmla="*/ 899754 h 899754"/>
              <a:gd name="T36" fmla="*/ 495114 w 899752"/>
              <a:gd name="T37" fmla="*/ 899754 h 899754"/>
              <a:gd name="T38" fmla="*/ 450490 w 899752"/>
              <a:gd name="T39" fmla="*/ 855158 h 899754"/>
              <a:gd name="T40" fmla="*/ 405866 w 899752"/>
              <a:gd name="T41" fmla="*/ 899754 h 899754"/>
              <a:gd name="T42" fmla="*/ 309780 w 899752"/>
              <a:gd name="T43" fmla="*/ 899754 h 899754"/>
              <a:gd name="T44" fmla="*/ 309780 w 899752"/>
              <a:gd name="T45" fmla="*/ 843649 h 899754"/>
              <a:gd name="T46" fmla="*/ 382475 w 899752"/>
              <a:gd name="T47" fmla="*/ 843649 h 899754"/>
              <a:gd name="T48" fmla="*/ 410904 w 899752"/>
              <a:gd name="T49" fmla="*/ 815597 h 899754"/>
              <a:gd name="T50" fmla="*/ 422420 w 899752"/>
              <a:gd name="T51" fmla="*/ 803729 h 899754"/>
              <a:gd name="T52" fmla="*/ 422420 w 899752"/>
              <a:gd name="T53" fmla="*/ 618873 h 899754"/>
              <a:gd name="T54" fmla="*/ 57150 w 899752"/>
              <a:gd name="T55" fmla="*/ 618873 h 899754"/>
              <a:gd name="T56" fmla="*/ 421804 w 899752"/>
              <a:gd name="T57" fmla="*/ 0 h 899754"/>
              <a:gd name="T58" fmla="*/ 477949 w 899752"/>
              <a:gd name="T59" fmla="*/ 0 h 899754"/>
              <a:gd name="T60" fmla="*/ 477949 w 899752"/>
              <a:gd name="T61" fmla="*/ 56380 h 899754"/>
              <a:gd name="T62" fmla="*/ 899752 w 899752"/>
              <a:gd name="T63" fmla="*/ 56380 h 899754"/>
              <a:gd name="T64" fmla="*/ 899752 w 899752"/>
              <a:gd name="T65" fmla="*/ 169501 h 899754"/>
              <a:gd name="T66" fmla="*/ 0 w 899752"/>
              <a:gd name="T67" fmla="*/ 169501 h 899754"/>
              <a:gd name="T68" fmla="*/ 0 w 899752"/>
              <a:gd name="T69" fmla="*/ 56380 h 899754"/>
              <a:gd name="T70" fmla="*/ 421804 w 899752"/>
              <a:gd name="T71" fmla="*/ 56380 h 8997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2" h="899754">
                <a:moveTo>
                  <a:pt x="422275" y="280988"/>
                </a:moveTo>
                <a:lnTo>
                  <a:pt x="534627" y="365919"/>
                </a:lnTo>
                <a:lnTo>
                  <a:pt x="422275" y="450489"/>
                </a:lnTo>
                <a:lnTo>
                  <a:pt x="422275" y="280988"/>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lnTo>
                  <a:pt x="57150" y="225425"/>
                </a:lnTo>
                <a:close/>
                <a:moveTo>
                  <a:pt x="421804" y="0"/>
                </a:moveTo>
                <a:lnTo>
                  <a:pt x="477949" y="0"/>
                </a:lnTo>
                <a:lnTo>
                  <a:pt x="477949" y="56380"/>
                </a:lnTo>
                <a:lnTo>
                  <a:pt x="899752" y="56380"/>
                </a:lnTo>
                <a:lnTo>
                  <a:pt x="899752" y="169501"/>
                </a:lnTo>
                <a:lnTo>
                  <a:pt x="0" y="169501"/>
                </a:lnTo>
                <a:lnTo>
                  <a:pt x="0" y="56380"/>
                </a:lnTo>
                <a:lnTo>
                  <a:pt x="421804" y="56380"/>
                </a:lnTo>
                <a:lnTo>
                  <a:pt x="421804"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4" name="Freeform 94">
            <a:extLst>
              <a:ext uri="{FF2B5EF4-FFF2-40B4-BE49-F238E27FC236}">
                <a16:creationId xmlns:a16="http://schemas.microsoft.com/office/drawing/2014/main" id="{DC7C7FAE-9403-8A43-87E9-3A8832F5D960}"/>
              </a:ext>
            </a:extLst>
          </p:cNvPr>
          <p:cNvSpPr>
            <a:spLocks noChangeArrowheads="1"/>
          </p:cNvSpPr>
          <p:nvPr/>
        </p:nvSpPr>
        <p:spPr bwMode="auto">
          <a:xfrm>
            <a:off x="8285218" y="3186095"/>
            <a:ext cx="548727" cy="513887"/>
          </a:xfrm>
          <a:custGeom>
            <a:avLst/>
            <a:gdLst>
              <a:gd name="T0" fmla="*/ 674995 w 899753"/>
              <a:gd name="T1" fmla="*/ 392910 h 842603"/>
              <a:gd name="T2" fmla="*/ 646900 w 899753"/>
              <a:gd name="T3" fmla="*/ 420634 h 842603"/>
              <a:gd name="T4" fmla="*/ 674995 w 899753"/>
              <a:gd name="T5" fmla="*/ 449077 h 842603"/>
              <a:gd name="T6" fmla="*/ 703090 w 899753"/>
              <a:gd name="T7" fmla="*/ 420634 h 842603"/>
              <a:gd name="T8" fmla="*/ 674995 w 899753"/>
              <a:gd name="T9" fmla="*/ 392910 h 842603"/>
              <a:gd name="T10" fmla="*/ 707817 w 899753"/>
              <a:gd name="T11" fmla="*/ 223915 h 842603"/>
              <a:gd name="T12" fmla="*/ 744151 w 899753"/>
              <a:gd name="T13" fmla="*/ 229091 h 842603"/>
              <a:gd name="T14" fmla="*/ 756398 w 899753"/>
              <a:gd name="T15" fmla="*/ 277337 h 842603"/>
              <a:gd name="T16" fmla="*/ 712815 w 899753"/>
              <a:gd name="T17" fmla="*/ 345745 h 842603"/>
              <a:gd name="T18" fmla="*/ 897232 w 899753"/>
              <a:gd name="T19" fmla="*/ 420634 h 842603"/>
              <a:gd name="T20" fmla="*/ 899753 w 899753"/>
              <a:gd name="T21" fmla="*/ 420634 h 842603"/>
              <a:gd name="T22" fmla="*/ 899753 w 899753"/>
              <a:gd name="T23" fmla="*/ 533327 h 842603"/>
              <a:gd name="T24" fmla="*/ 693004 w 899753"/>
              <a:gd name="T25" fmla="*/ 715148 h 842603"/>
              <a:gd name="T26" fmla="*/ 646900 w 899753"/>
              <a:gd name="T27" fmla="*/ 741431 h 842603"/>
              <a:gd name="T28" fmla="*/ 618805 w 899753"/>
              <a:gd name="T29" fmla="*/ 674103 h 842603"/>
              <a:gd name="T30" fmla="*/ 618805 w 899753"/>
              <a:gd name="T31" fmla="*/ 758353 h 842603"/>
              <a:gd name="T32" fmla="*/ 618805 w 899753"/>
              <a:gd name="T33" fmla="*/ 786437 h 842603"/>
              <a:gd name="T34" fmla="*/ 618805 w 899753"/>
              <a:gd name="T35" fmla="*/ 842603 h 842603"/>
              <a:gd name="T36" fmla="*/ 534161 w 899753"/>
              <a:gd name="T37" fmla="*/ 842603 h 842603"/>
              <a:gd name="T38" fmla="*/ 477971 w 899753"/>
              <a:gd name="T39" fmla="*/ 758353 h 842603"/>
              <a:gd name="T40" fmla="*/ 365592 w 899753"/>
              <a:gd name="T41" fmla="*/ 758353 h 842603"/>
              <a:gd name="T42" fmla="*/ 394047 w 899753"/>
              <a:gd name="T43" fmla="*/ 674103 h 842603"/>
              <a:gd name="T44" fmla="*/ 394047 w 899753"/>
              <a:gd name="T45" fmla="*/ 645660 h 842603"/>
              <a:gd name="T46" fmla="*/ 281308 w 899753"/>
              <a:gd name="T47" fmla="*/ 758353 h 842603"/>
              <a:gd name="T48" fmla="*/ 281308 w 899753"/>
              <a:gd name="T49" fmla="*/ 786437 h 842603"/>
              <a:gd name="T50" fmla="*/ 281308 w 899753"/>
              <a:gd name="T51" fmla="*/ 842603 h 842603"/>
              <a:gd name="T52" fmla="*/ 197024 w 899753"/>
              <a:gd name="T53" fmla="*/ 842603 h 842603"/>
              <a:gd name="T54" fmla="*/ 111659 w 899753"/>
              <a:gd name="T55" fmla="*/ 705787 h 842603"/>
              <a:gd name="T56" fmla="*/ 56910 w 899753"/>
              <a:gd name="T57" fmla="*/ 532967 h 842603"/>
              <a:gd name="T58" fmla="*/ 56190 w 899753"/>
              <a:gd name="T59" fmla="*/ 533327 h 842603"/>
              <a:gd name="T60" fmla="*/ 0 w 899753"/>
              <a:gd name="T61" fmla="*/ 477160 h 842603"/>
              <a:gd name="T62" fmla="*/ 56190 w 899753"/>
              <a:gd name="T63" fmla="*/ 420634 h 842603"/>
              <a:gd name="T64" fmla="*/ 70958 w 899753"/>
              <a:gd name="T65" fmla="*/ 422794 h 842603"/>
              <a:gd name="T66" fmla="*/ 280227 w 899753"/>
              <a:gd name="T67" fmla="*/ 231251 h 842603"/>
              <a:gd name="T68" fmla="*/ 346142 w 899753"/>
              <a:gd name="T69" fmla="*/ 224050 h 842603"/>
              <a:gd name="T70" fmla="*/ 422502 w 899753"/>
              <a:gd name="T71" fmla="*/ 224050 h 842603"/>
              <a:gd name="T72" fmla="*/ 566938 w 899753"/>
              <a:gd name="T73" fmla="*/ 251054 h 842603"/>
              <a:gd name="T74" fmla="*/ 534161 w 899753"/>
              <a:gd name="T75" fmla="*/ 392910 h 842603"/>
              <a:gd name="T76" fmla="*/ 593232 w 899753"/>
              <a:gd name="T77" fmla="*/ 264375 h 842603"/>
              <a:gd name="T78" fmla="*/ 671753 w 899753"/>
              <a:gd name="T79" fmla="*/ 226571 h 842603"/>
              <a:gd name="T80" fmla="*/ 707817 w 899753"/>
              <a:gd name="T81" fmla="*/ 223915 h 842603"/>
              <a:gd name="T82" fmla="*/ 366713 w 899753"/>
              <a:gd name="T83" fmla="*/ 112713 h 842603"/>
              <a:gd name="T84" fmla="*/ 423502 w 899753"/>
              <a:gd name="T85" fmla="*/ 112713 h 842603"/>
              <a:gd name="T86" fmla="*/ 423502 w 899753"/>
              <a:gd name="T87" fmla="*/ 198075 h 842603"/>
              <a:gd name="T88" fmla="*/ 366713 w 899753"/>
              <a:gd name="T89" fmla="*/ 198075 h 842603"/>
              <a:gd name="T90" fmla="*/ 393880 w 899753"/>
              <a:gd name="T91" fmla="*/ 0 h 842603"/>
              <a:gd name="T92" fmla="*/ 561616 w 899753"/>
              <a:gd name="T93" fmla="*/ 167961 h 842603"/>
              <a:gd name="T94" fmla="*/ 554432 w 899753"/>
              <a:gd name="T95" fmla="*/ 217129 h 842603"/>
              <a:gd name="T96" fmla="*/ 499119 w 899753"/>
              <a:gd name="T97" fmla="*/ 203491 h 842603"/>
              <a:gd name="T98" fmla="*/ 505584 w 899753"/>
              <a:gd name="T99" fmla="*/ 167961 h 842603"/>
              <a:gd name="T100" fmla="*/ 393880 w 899753"/>
              <a:gd name="T101" fmla="*/ 55987 h 842603"/>
              <a:gd name="T102" fmla="*/ 281457 w 899753"/>
              <a:gd name="T103" fmla="*/ 167961 h 842603"/>
              <a:gd name="T104" fmla="*/ 287204 w 899753"/>
              <a:gd name="T105" fmla="*/ 201697 h 842603"/>
              <a:gd name="T106" fmla="*/ 232609 w 899753"/>
              <a:gd name="T107" fmla="*/ 217129 h 842603"/>
              <a:gd name="T108" fmla="*/ 225425 w 899753"/>
              <a:gd name="T109" fmla="*/ 167961 h 842603"/>
              <a:gd name="T110" fmla="*/ 393880 w 899753"/>
              <a:gd name="T111" fmla="*/ 0 h 8426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99753" h="842603">
                <a:moveTo>
                  <a:pt x="674995" y="392910"/>
                </a:moveTo>
                <a:cubicBezTo>
                  <a:pt x="659147" y="392910"/>
                  <a:pt x="646900" y="405152"/>
                  <a:pt x="646900" y="420634"/>
                </a:cubicBezTo>
                <a:cubicBezTo>
                  <a:pt x="646900" y="436475"/>
                  <a:pt x="659147" y="449077"/>
                  <a:pt x="674995" y="449077"/>
                </a:cubicBezTo>
                <a:cubicBezTo>
                  <a:pt x="690483" y="449077"/>
                  <a:pt x="703090" y="436475"/>
                  <a:pt x="703090" y="420634"/>
                </a:cubicBezTo>
                <a:cubicBezTo>
                  <a:pt x="703090" y="405152"/>
                  <a:pt x="690483" y="392910"/>
                  <a:pt x="674995" y="392910"/>
                </a:cubicBezTo>
                <a:close/>
                <a:moveTo>
                  <a:pt x="707817" y="223915"/>
                </a:moveTo>
                <a:cubicBezTo>
                  <a:pt x="719929" y="224321"/>
                  <a:pt x="732085" y="226031"/>
                  <a:pt x="744151" y="229091"/>
                </a:cubicBezTo>
                <a:lnTo>
                  <a:pt x="756398" y="277337"/>
                </a:lnTo>
                <a:cubicBezTo>
                  <a:pt x="735507" y="296059"/>
                  <a:pt x="720739" y="319822"/>
                  <a:pt x="712815" y="345745"/>
                </a:cubicBezTo>
                <a:cubicBezTo>
                  <a:pt x="763241" y="392910"/>
                  <a:pt x="828075" y="420634"/>
                  <a:pt x="897232" y="420634"/>
                </a:cubicBezTo>
                <a:lnTo>
                  <a:pt x="899753" y="420634"/>
                </a:lnTo>
                <a:lnTo>
                  <a:pt x="899753" y="533327"/>
                </a:lnTo>
                <a:cubicBezTo>
                  <a:pt x="844284" y="607496"/>
                  <a:pt x="773687" y="669423"/>
                  <a:pt x="693004" y="715148"/>
                </a:cubicBezTo>
                <a:lnTo>
                  <a:pt x="646900" y="741431"/>
                </a:lnTo>
                <a:lnTo>
                  <a:pt x="618805" y="674103"/>
                </a:lnTo>
                <a:lnTo>
                  <a:pt x="618805" y="758353"/>
                </a:lnTo>
                <a:lnTo>
                  <a:pt x="618805" y="786437"/>
                </a:lnTo>
                <a:lnTo>
                  <a:pt x="618805" y="842603"/>
                </a:lnTo>
                <a:lnTo>
                  <a:pt x="534161" y="842603"/>
                </a:lnTo>
                <a:lnTo>
                  <a:pt x="477971" y="758353"/>
                </a:lnTo>
                <a:lnTo>
                  <a:pt x="365592" y="758353"/>
                </a:lnTo>
                <a:cubicBezTo>
                  <a:pt x="389365" y="737471"/>
                  <a:pt x="394047" y="707587"/>
                  <a:pt x="394047" y="674103"/>
                </a:cubicBezTo>
                <a:lnTo>
                  <a:pt x="394047" y="645660"/>
                </a:lnTo>
                <a:cubicBezTo>
                  <a:pt x="394047" y="692466"/>
                  <a:pt x="327772" y="758353"/>
                  <a:pt x="281308" y="758353"/>
                </a:cubicBezTo>
                <a:lnTo>
                  <a:pt x="281308" y="786437"/>
                </a:lnTo>
                <a:lnTo>
                  <a:pt x="281308" y="842603"/>
                </a:lnTo>
                <a:lnTo>
                  <a:pt x="197024" y="842603"/>
                </a:lnTo>
                <a:lnTo>
                  <a:pt x="111659" y="705787"/>
                </a:lnTo>
                <a:cubicBezTo>
                  <a:pt x="78882" y="653941"/>
                  <a:pt x="60152" y="594534"/>
                  <a:pt x="56910" y="532967"/>
                </a:cubicBezTo>
                <a:cubicBezTo>
                  <a:pt x="56550" y="533327"/>
                  <a:pt x="56550" y="533327"/>
                  <a:pt x="56190" y="533327"/>
                </a:cubicBezTo>
                <a:cubicBezTo>
                  <a:pt x="25213" y="533327"/>
                  <a:pt x="0" y="508124"/>
                  <a:pt x="0" y="477160"/>
                </a:cubicBezTo>
                <a:cubicBezTo>
                  <a:pt x="0" y="445837"/>
                  <a:pt x="25213" y="420634"/>
                  <a:pt x="56190" y="420634"/>
                </a:cubicBezTo>
                <a:cubicBezTo>
                  <a:pt x="61232" y="420634"/>
                  <a:pt x="66275" y="421714"/>
                  <a:pt x="70958" y="422794"/>
                </a:cubicBezTo>
                <a:cubicBezTo>
                  <a:pt x="101213" y="331343"/>
                  <a:pt x="176493" y="256454"/>
                  <a:pt x="280227" y="231251"/>
                </a:cubicBezTo>
                <a:cubicBezTo>
                  <a:pt x="301839" y="225851"/>
                  <a:pt x="323810" y="224050"/>
                  <a:pt x="346142" y="224050"/>
                </a:cubicBezTo>
                <a:lnTo>
                  <a:pt x="422502" y="224050"/>
                </a:lnTo>
                <a:cubicBezTo>
                  <a:pt x="472208" y="224050"/>
                  <a:pt x="521194" y="233412"/>
                  <a:pt x="566938" y="251054"/>
                </a:cubicBezTo>
                <a:cubicBezTo>
                  <a:pt x="529478" y="287058"/>
                  <a:pt x="520834" y="330263"/>
                  <a:pt x="534161" y="392910"/>
                </a:cubicBezTo>
                <a:cubicBezTo>
                  <a:pt x="534161" y="340344"/>
                  <a:pt x="556132" y="295339"/>
                  <a:pt x="593232" y="264375"/>
                </a:cubicBezTo>
                <a:cubicBezTo>
                  <a:pt x="615204" y="245653"/>
                  <a:pt x="641497" y="232331"/>
                  <a:pt x="671753" y="226571"/>
                </a:cubicBezTo>
                <a:cubicBezTo>
                  <a:pt x="683639" y="224411"/>
                  <a:pt x="695706" y="223510"/>
                  <a:pt x="707817" y="223915"/>
                </a:cubicBezTo>
                <a:close/>
                <a:moveTo>
                  <a:pt x="366713" y="112713"/>
                </a:moveTo>
                <a:lnTo>
                  <a:pt x="423502" y="112713"/>
                </a:lnTo>
                <a:lnTo>
                  <a:pt x="423502" y="198075"/>
                </a:lnTo>
                <a:lnTo>
                  <a:pt x="366713" y="198075"/>
                </a:lnTo>
                <a:lnTo>
                  <a:pt x="366713" y="112713"/>
                </a:lnTo>
                <a:close/>
                <a:moveTo>
                  <a:pt x="393880" y="0"/>
                </a:moveTo>
                <a:cubicBezTo>
                  <a:pt x="486189" y="0"/>
                  <a:pt x="561616" y="75008"/>
                  <a:pt x="561616" y="167961"/>
                </a:cubicBezTo>
                <a:cubicBezTo>
                  <a:pt x="561616" y="185188"/>
                  <a:pt x="559102" y="201338"/>
                  <a:pt x="554432" y="217129"/>
                </a:cubicBezTo>
                <a:cubicBezTo>
                  <a:pt x="536474" y="211028"/>
                  <a:pt x="518155" y="206721"/>
                  <a:pt x="499119" y="203491"/>
                </a:cubicBezTo>
                <a:cubicBezTo>
                  <a:pt x="503070" y="192365"/>
                  <a:pt x="505584" y="180522"/>
                  <a:pt x="505584" y="167961"/>
                </a:cubicBezTo>
                <a:cubicBezTo>
                  <a:pt x="505584" y="106232"/>
                  <a:pt x="455299" y="55987"/>
                  <a:pt x="393880" y="55987"/>
                </a:cubicBezTo>
                <a:cubicBezTo>
                  <a:pt x="331742" y="55987"/>
                  <a:pt x="281457" y="106232"/>
                  <a:pt x="281457" y="167961"/>
                </a:cubicBezTo>
                <a:cubicBezTo>
                  <a:pt x="281457" y="179804"/>
                  <a:pt x="283971" y="190930"/>
                  <a:pt x="287204" y="201697"/>
                </a:cubicBezTo>
                <a:cubicBezTo>
                  <a:pt x="268527" y="205285"/>
                  <a:pt x="250209" y="210669"/>
                  <a:pt x="232609" y="217129"/>
                </a:cubicBezTo>
                <a:cubicBezTo>
                  <a:pt x="227939" y="201697"/>
                  <a:pt x="225425" y="185188"/>
                  <a:pt x="225425" y="167961"/>
                </a:cubicBezTo>
                <a:cubicBezTo>
                  <a:pt x="225425" y="75008"/>
                  <a:pt x="300853" y="0"/>
                  <a:pt x="39388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6" name="TextBox 55">
            <a:extLst>
              <a:ext uri="{FF2B5EF4-FFF2-40B4-BE49-F238E27FC236}">
                <a16:creationId xmlns:a16="http://schemas.microsoft.com/office/drawing/2014/main" id="{F9496CA3-CCAE-5143-8537-5F2404958CA6}"/>
              </a:ext>
            </a:extLst>
          </p:cNvPr>
          <p:cNvSpPr txBox="1"/>
          <p:nvPr/>
        </p:nvSpPr>
        <p:spPr>
          <a:xfrm>
            <a:off x="8559582" y="5753699"/>
            <a:ext cx="2364800" cy="990720"/>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57" name="TextBox 56">
            <a:extLst>
              <a:ext uri="{FF2B5EF4-FFF2-40B4-BE49-F238E27FC236}">
                <a16:creationId xmlns:a16="http://schemas.microsoft.com/office/drawing/2014/main" id="{9F81AC27-2DDF-AC49-AF59-B96BEC07D36A}"/>
              </a:ext>
            </a:extLst>
          </p:cNvPr>
          <p:cNvSpPr txBox="1"/>
          <p:nvPr/>
        </p:nvSpPr>
        <p:spPr>
          <a:xfrm>
            <a:off x="8559582" y="5407141"/>
            <a:ext cx="2183611" cy="338554"/>
          </a:xfrm>
          <a:prstGeom prst="rect">
            <a:avLst/>
          </a:prstGeom>
          <a:noFill/>
        </p:spPr>
        <p:txBody>
          <a:bodyPr wrap="none" rtlCol="0" anchor="b">
            <a:spAutoFit/>
          </a:bodyPr>
          <a:lstStyle/>
          <a:p>
            <a:r>
              <a:rPr lang="en-US" sz="1600" b="1" dirty="0">
                <a:solidFill>
                  <a:schemeClr val="tx2"/>
                </a:solidFill>
                <a:latin typeface="Poppins" pitchFamily="2" charset="77"/>
                <a:cs typeface="Poppins" pitchFamily="2" charset="77"/>
              </a:rPr>
              <a:t>FINANCE PLANNING</a:t>
            </a:r>
          </a:p>
        </p:txBody>
      </p:sp>
      <p:sp>
        <p:nvSpPr>
          <p:cNvPr id="60" name="TextBox 59">
            <a:extLst>
              <a:ext uri="{FF2B5EF4-FFF2-40B4-BE49-F238E27FC236}">
                <a16:creationId xmlns:a16="http://schemas.microsoft.com/office/drawing/2014/main" id="{FEFCADBB-6748-FA49-83E6-96D7F52D3A26}"/>
              </a:ext>
            </a:extLst>
          </p:cNvPr>
          <p:cNvSpPr txBox="1"/>
          <p:nvPr/>
        </p:nvSpPr>
        <p:spPr>
          <a:xfrm>
            <a:off x="1267618" y="5753699"/>
            <a:ext cx="2364800" cy="990720"/>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61" name="TextBox 60">
            <a:extLst>
              <a:ext uri="{FF2B5EF4-FFF2-40B4-BE49-F238E27FC236}">
                <a16:creationId xmlns:a16="http://schemas.microsoft.com/office/drawing/2014/main" id="{6CFA949F-092F-2949-8B2C-73CA64C54834}"/>
              </a:ext>
            </a:extLst>
          </p:cNvPr>
          <p:cNvSpPr txBox="1"/>
          <p:nvPr/>
        </p:nvSpPr>
        <p:spPr>
          <a:xfrm>
            <a:off x="1100956" y="5407141"/>
            <a:ext cx="2531462" cy="338554"/>
          </a:xfrm>
          <a:prstGeom prst="rect">
            <a:avLst/>
          </a:prstGeom>
          <a:noFill/>
        </p:spPr>
        <p:txBody>
          <a:bodyPr wrap="none" rtlCol="0" anchor="b">
            <a:spAutoFit/>
          </a:bodyPr>
          <a:lstStyle/>
          <a:p>
            <a:pPr algn="r"/>
            <a:r>
              <a:rPr lang="en-US" sz="1600" b="1" dirty="0">
                <a:solidFill>
                  <a:schemeClr val="tx2"/>
                </a:solidFill>
                <a:latin typeface="Poppins" pitchFamily="2" charset="77"/>
                <a:cs typeface="Poppins" pitchFamily="2" charset="77"/>
              </a:rPr>
              <a:t>PRODUCTS &amp; SERVICES</a:t>
            </a:r>
          </a:p>
        </p:txBody>
      </p:sp>
      <p:sp>
        <p:nvSpPr>
          <p:cNvPr id="64" name="TextBox 63">
            <a:extLst>
              <a:ext uri="{FF2B5EF4-FFF2-40B4-BE49-F238E27FC236}">
                <a16:creationId xmlns:a16="http://schemas.microsoft.com/office/drawing/2014/main" id="{DE707893-D4A4-0245-85E4-DD154E282D4D}"/>
              </a:ext>
            </a:extLst>
          </p:cNvPr>
          <p:cNvSpPr txBox="1"/>
          <p:nvPr/>
        </p:nvSpPr>
        <p:spPr>
          <a:xfrm>
            <a:off x="9065200" y="2033109"/>
            <a:ext cx="2364800" cy="990720"/>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65" name="TextBox 64">
            <a:extLst>
              <a:ext uri="{FF2B5EF4-FFF2-40B4-BE49-F238E27FC236}">
                <a16:creationId xmlns:a16="http://schemas.microsoft.com/office/drawing/2014/main" id="{B7F5325B-989C-6042-AC1D-D2AD4B7F4738}"/>
              </a:ext>
            </a:extLst>
          </p:cNvPr>
          <p:cNvSpPr txBox="1"/>
          <p:nvPr/>
        </p:nvSpPr>
        <p:spPr>
          <a:xfrm>
            <a:off x="9065200" y="1686551"/>
            <a:ext cx="1002197" cy="338554"/>
          </a:xfrm>
          <a:prstGeom prst="rect">
            <a:avLst/>
          </a:prstGeom>
          <a:noFill/>
        </p:spPr>
        <p:txBody>
          <a:bodyPr wrap="none" rtlCol="0" anchor="b">
            <a:spAutoFit/>
          </a:bodyPr>
          <a:lstStyle/>
          <a:p>
            <a:r>
              <a:rPr lang="en-US" sz="1600" b="1" dirty="0">
                <a:solidFill>
                  <a:schemeClr val="tx2"/>
                </a:solidFill>
                <a:latin typeface="Poppins" pitchFamily="2" charset="77"/>
                <a:cs typeface="Poppins" pitchFamily="2" charset="77"/>
              </a:rPr>
              <a:t>BUDGET</a:t>
            </a:r>
          </a:p>
        </p:txBody>
      </p:sp>
      <p:sp>
        <p:nvSpPr>
          <p:cNvPr id="67" name="TextBox 66">
            <a:extLst>
              <a:ext uri="{FF2B5EF4-FFF2-40B4-BE49-F238E27FC236}">
                <a16:creationId xmlns:a16="http://schemas.microsoft.com/office/drawing/2014/main" id="{715A8522-CA41-4B4C-99E9-652CC5D179EB}"/>
              </a:ext>
            </a:extLst>
          </p:cNvPr>
          <p:cNvSpPr txBox="1"/>
          <p:nvPr/>
        </p:nvSpPr>
        <p:spPr>
          <a:xfrm>
            <a:off x="762001" y="2033109"/>
            <a:ext cx="2364800" cy="990720"/>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68" name="TextBox 67">
            <a:extLst>
              <a:ext uri="{FF2B5EF4-FFF2-40B4-BE49-F238E27FC236}">
                <a16:creationId xmlns:a16="http://schemas.microsoft.com/office/drawing/2014/main" id="{FC4DFB66-B1A4-3444-BC40-6E67CEF4E5FF}"/>
              </a:ext>
            </a:extLst>
          </p:cNvPr>
          <p:cNvSpPr txBox="1"/>
          <p:nvPr/>
        </p:nvSpPr>
        <p:spPr>
          <a:xfrm>
            <a:off x="715563" y="1686551"/>
            <a:ext cx="2411238" cy="338554"/>
          </a:xfrm>
          <a:prstGeom prst="rect">
            <a:avLst/>
          </a:prstGeom>
          <a:noFill/>
        </p:spPr>
        <p:txBody>
          <a:bodyPr wrap="none" rtlCol="0" anchor="b">
            <a:spAutoFit/>
          </a:bodyPr>
          <a:lstStyle/>
          <a:p>
            <a:pPr algn="r"/>
            <a:r>
              <a:rPr lang="en-US" sz="1600" b="1" dirty="0">
                <a:solidFill>
                  <a:schemeClr val="tx2"/>
                </a:solidFill>
                <a:latin typeface="Poppins" pitchFamily="2" charset="77"/>
                <a:cs typeface="Poppins" pitchFamily="2" charset="77"/>
              </a:rPr>
              <a:t>EXECUTIVE SUMMARY</a:t>
            </a:r>
          </a:p>
        </p:txBody>
      </p:sp>
      <p:sp>
        <p:nvSpPr>
          <p:cNvPr id="70" name="TextBox 69">
            <a:extLst>
              <a:ext uri="{FF2B5EF4-FFF2-40B4-BE49-F238E27FC236}">
                <a16:creationId xmlns:a16="http://schemas.microsoft.com/office/drawing/2014/main" id="{CB288F6A-07F0-484E-A2A3-ED88333033BE}"/>
              </a:ext>
            </a:extLst>
          </p:cNvPr>
          <p:cNvSpPr txBox="1"/>
          <p:nvPr/>
        </p:nvSpPr>
        <p:spPr>
          <a:xfrm>
            <a:off x="4912810" y="1685065"/>
            <a:ext cx="2364800" cy="990720"/>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71" name="TextBox 70">
            <a:extLst>
              <a:ext uri="{FF2B5EF4-FFF2-40B4-BE49-F238E27FC236}">
                <a16:creationId xmlns:a16="http://schemas.microsoft.com/office/drawing/2014/main" id="{3894C692-7EF4-4C44-9DC7-7E7780F9F8A9}"/>
              </a:ext>
            </a:extLst>
          </p:cNvPr>
          <p:cNvSpPr txBox="1"/>
          <p:nvPr/>
        </p:nvSpPr>
        <p:spPr>
          <a:xfrm>
            <a:off x="5054703" y="1338507"/>
            <a:ext cx="2081019" cy="338554"/>
          </a:xfrm>
          <a:prstGeom prst="rect">
            <a:avLst/>
          </a:prstGeom>
          <a:noFill/>
        </p:spPr>
        <p:txBody>
          <a:bodyPr wrap="none" rtlCol="0" anchor="b">
            <a:spAutoFit/>
          </a:bodyPr>
          <a:lstStyle/>
          <a:p>
            <a:pPr algn="ctr"/>
            <a:r>
              <a:rPr lang="en-US" sz="1600" b="1" dirty="0">
                <a:solidFill>
                  <a:schemeClr val="tx2"/>
                </a:solidFill>
                <a:latin typeface="Poppins" pitchFamily="2" charset="77"/>
                <a:cs typeface="Poppins" pitchFamily="2" charset="77"/>
              </a:rPr>
              <a:t>MARKET ANALYSIS</a:t>
            </a:r>
          </a:p>
        </p:txBody>
      </p:sp>
    </p:spTree>
    <p:extLst>
      <p:ext uri="{BB962C8B-B14F-4D97-AF65-F5344CB8AC3E}">
        <p14:creationId xmlns:p14="http://schemas.microsoft.com/office/powerpoint/2010/main" val="2133068151"/>
      </p:ext>
    </p:extLst>
  </p:cSld>
  <p:clrMapOvr>
    <a:masterClrMapping/>
  </p:clrMapOvr>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F12F53B-F999-BF4F-8E96-932D2BE744E5}"/>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5B48C9F4-D5EF-FE42-85F9-CBA17E34D43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7" name="Line 369">
            <a:extLst>
              <a:ext uri="{FF2B5EF4-FFF2-40B4-BE49-F238E27FC236}">
                <a16:creationId xmlns:a16="http://schemas.microsoft.com/office/drawing/2014/main" id="{BF4453E1-967F-774B-BF28-D3825B2746AB}"/>
              </a:ext>
            </a:extLst>
          </p:cNvPr>
          <p:cNvSpPr>
            <a:spLocks noChangeShapeType="1"/>
          </p:cNvSpPr>
          <p:nvPr/>
        </p:nvSpPr>
        <p:spPr bwMode="auto">
          <a:xfrm>
            <a:off x="6450937" y="4060949"/>
            <a:ext cx="4247784" cy="0"/>
          </a:xfrm>
          <a:prstGeom prst="line">
            <a:avLst/>
          </a:prstGeom>
          <a:noFill/>
          <a:ln w="38100" cap="flat">
            <a:solidFill>
              <a:schemeClr val="bg1">
                <a:lumMod val="75000"/>
              </a:scheme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28" name="Line 370">
            <a:extLst>
              <a:ext uri="{FF2B5EF4-FFF2-40B4-BE49-F238E27FC236}">
                <a16:creationId xmlns:a16="http://schemas.microsoft.com/office/drawing/2014/main" id="{D8863E82-8680-9E41-BC14-3274422EAC18}"/>
              </a:ext>
            </a:extLst>
          </p:cNvPr>
          <p:cNvSpPr>
            <a:spLocks noChangeShapeType="1"/>
          </p:cNvSpPr>
          <p:nvPr/>
        </p:nvSpPr>
        <p:spPr bwMode="auto">
          <a:xfrm flipV="1">
            <a:off x="8574828" y="1934310"/>
            <a:ext cx="0" cy="4256027"/>
          </a:xfrm>
          <a:prstGeom prst="line">
            <a:avLst/>
          </a:prstGeom>
          <a:noFill/>
          <a:ln w="38100" cap="flat">
            <a:solidFill>
              <a:schemeClr val="bg1">
                <a:lumMod val="75000"/>
              </a:scheme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7" name="Freeform 66">
            <a:extLst>
              <a:ext uri="{FF2B5EF4-FFF2-40B4-BE49-F238E27FC236}">
                <a16:creationId xmlns:a16="http://schemas.microsoft.com/office/drawing/2014/main" id="{8AC3582C-983D-8748-9FB7-ECB6F795F3A4}"/>
              </a:ext>
            </a:extLst>
          </p:cNvPr>
          <p:cNvSpPr>
            <a:spLocks noChangeArrowheads="1"/>
          </p:cNvSpPr>
          <p:nvPr/>
        </p:nvSpPr>
        <p:spPr bwMode="auto">
          <a:xfrm>
            <a:off x="6815471" y="2281520"/>
            <a:ext cx="1324717" cy="1324717"/>
          </a:xfrm>
          <a:custGeom>
            <a:avLst/>
            <a:gdLst>
              <a:gd name="T0" fmla="*/ 2453 w 2454"/>
              <a:gd name="T1" fmla="*/ 2452 h 2453"/>
              <a:gd name="T2" fmla="*/ 0 w 2454"/>
              <a:gd name="T3" fmla="*/ 2452 h 2453"/>
              <a:gd name="T4" fmla="*/ 0 w 2454"/>
              <a:gd name="T5" fmla="*/ 0 h 2453"/>
              <a:gd name="T6" fmla="*/ 2453 w 2454"/>
              <a:gd name="T7" fmla="*/ 0 h 2453"/>
              <a:gd name="T8" fmla="*/ 2453 w 2454"/>
              <a:gd name="T9" fmla="*/ 2452 h 2453"/>
            </a:gdLst>
            <a:ahLst/>
            <a:cxnLst>
              <a:cxn ang="0">
                <a:pos x="T0" y="T1"/>
              </a:cxn>
              <a:cxn ang="0">
                <a:pos x="T2" y="T3"/>
              </a:cxn>
              <a:cxn ang="0">
                <a:pos x="T4" y="T5"/>
              </a:cxn>
              <a:cxn ang="0">
                <a:pos x="T6" y="T7"/>
              </a:cxn>
              <a:cxn ang="0">
                <a:pos x="T8" y="T9"/>
              </a:cxn>
            </a:cxnLst>
            <a:rect l="0" t="0" r="r" b="b"/>
            <a:pathLst>
              <a:path w="2454" h="2453">
                <a:moveTo>
                  <a:pt x="2453" y="2452"/>
                </a:moveTo>
                <a:lnTo>
                  <a:pt x="0" y="2452"/>
                </a:lnTo>
                <a:lnTo>
                  <a:pt x="0" y="0"/>
                </a:lnTo>
                <a:lnTo>
                  <a:pt x="2453" y="0"/>
                </a:lnTo>
                <a:lnTo>
                  <a:pt x="2453" y="2452"/>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10" name="Freeform 67">
            <a:extLst>
              <a:ext uri="{FF2B5EF4-FFF2-40B4-BE49-F238E27FC236}">
                <a16:creationId xmlns:a16="http://schemas.microsoft.com/office/drawing/2014/main" id="{6702BEBD-1B07-0542-9FD6-67AE531B1B38}"/>
              </a:ext>
            </a:extLst>
          </p:cNvPr>
          <p:cNvSpPr>
            <a:spLocks noChangeArrowheads="1"/>
          </p:cNvSpPr>
          <p:nvPr/>
        </p:nvSpPr>
        <p:spPr bwMode="auto">
          <a:xfrm>
            <a:off x="6450936" y="1933663"/>
            <a:ext cx="1196058" cy="1196058"/>
          </a:xfrm>
          <a:custGeom>
            <a:avLst/>
            <a:gdLst>
              <a:gd name="T0" fmla="*/ 2213 w 2214"/>
              <a:gd name="T1" fmla="*/ 2213 h 2214"/>
              <a:gd name="T2" fmla="*/ 0 w 2214"/>
              <a:gd name="T3" fmla="*/ 2213 h 2214"/>
              <a:gd name="T4" fmla="*/ 0 w 2214"/>
              <a:gd name="T5" fmla="*/ 0 h 2214"/>
              <a:gd name="T6" fmla="*/ 2213 w 2214"/>
              <a:gd name="T7" fmla="*/ 0 h 2214"/>
              <a:gd name="T8" fmla="*/ 2213 w 2214"/>
              <a:gd name="T9" fmla="*/ 2213 h 2214"/>
            </a:gdLst>
            <a:ahLst/>
            <a:cxnLst>
              <a:cxn ang="0">
                <a:pos x="T0" y="T1"/>
              </a:cxn>
              <a:cxn ang="0">
                <a:pos x="T2" y="T3"/>
              </a:cxn>
              <a:cxn ang="0">
                <a:pos x="T4" y="T5"/>
              </a:cxn>
              <a:cxn ang="0">
                <a:pos x="T6" y="T7"/>
              </a:cxn>
              <a:cxn ang="0">
                <a:pos x="T8" y="T9"/>
              </a:cxn>
            </a:cxnLst>
            <a:rect l="0" t="0" r="r" b="b"/>
            <a:pathLst>
              <a:path w="2214" h="2214">
                <a:moveTo>
                  <a:pt x="2213" y="2213"/>
                </a:moveTo>
                <a:lnTo>
                  <a:pt x="0" y="2213"/>
                </a:lnTo>
                <a:lnTo>
                  <a:pt x="0" y="0"/>
                </a:lnTo>
                <a:lnTo>
                  <a:pt x="2213" y="0"/>
                </a:lnTo>
                <a:lnTo>
                  <a:pt x="2213" y="2213"/>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11" name="Freeform 68">
            <a:extLst>
              <a:ext uri="{FF2B5EF4-FFF2-40B4-BE49-F238E27FC236}">
                <a16:creationId xmlns:a16="http://schemas.microsoft.com/office/drawing/2014/main" id="{AC61CD24-327D-8D4A-9A53-39F054308BD2}"/>
              </a:ext>
            </a:extLst>
          </p:cNvPr>
          <p:cNvSpPr>
            <a:spLocks noChangeArrowheads="1"/>
          </p:cNvSpPr>
          <p:nvPr/>
        </p:nvSpPr>
        <p:spPr bwMode="auto">
          <a:xfrm>
            <a:off x="6450937" y="3129720"/>
            <a:ext cx="1460523" cy="245406"/>
          </a:xfrm>
          <a:custGeom>
            <a:avLst/>
            <a:gdLst>
              <a:gd name="T0" fmla="*/ 0 w 2704"/>
              <a:gd name="T1" fmla="*/ 0 h 454"/>
              <a:gd name="T2" fmla="*/ 1972 w 2704"/>
              <a:gd name="T3" fmla="*/ 453 h 454"/>
              <a:gd name="T4" fmla="*/ 2703 w 2704"/>
              <a:gd name="T5" fmla="*/ 453 h 454"/>
              <a:gd name="T6" fmla="*/ 2213 w 2704"/>
              <a:gd name="T7" fmla="*/ 0 h 454"/>
              <a:gd name="T8" fmla="*/ 0 w 2704"/>
              <a:gd name="T9" fmla="*/ 0 h 454"/>
            </a:gdLst>
            <a:ahLst/>
            <a:cxnLst>
              <a:cxn ang="0">
                <a:pos x="T0" y="T1"/>
              </a:cxn>
              <a:cxn ang="0">
                <a:pos x="T2" y="T3"/>
              </a:cxn>
              <a:cxn ang="0">
                <a:pos x="T4" y="T5"/>
              </a:cxn>
              <a:cxn ang="0">
                <a:pos x="T6" y="T7"/>
              </a:cxn>
              <a:cxn ang="0">
                <a:pos x="T8" y="T9"/>
              </a:cxn>
            </a:cxnLst>
            <a:rect l="0" t="0" r="r" b="b"/>
            <a:pathLst>
              <a:path w="2704" h="454">
                <a:moveTo>
                  <a:pt x="0" y="0"/>
                </a:moveTo>
                <a:lnTo>
                  <a:pt x="1972" y="453"/>
                </a:lnTo>
                <a:lnTo>
                  <a:pt x="2703" y="453"/>
                </a:lnTo>
                <a:lnTo>
                  <a:pt x="2213" y="0"/>
                </a:lnTo>
                <a:lnTo>
                  <a:pt x="0" y="0"/>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12" name="Freeform 69">
            <a:extLst>
              <a:ext uri="{FF2B5EF4-FFF2-40B4-BE49-F238E27FC236}">
                <a16:creationId xmlns:a16="http://schemas.microsoft.com/office/drawing/2014/main" id="{E6D6F1E6-81E5-D04D-B876-39A145781771}"/>
              </a:ext>
            </a:extLst>
          </p:cNvPr>
          <p:cNvSpPr>
            <a:spLocks noChangeArrowheads="1"/>
          </p:cNvSpPr>
          <p:nvPr/>
        </p:nvSpPr>
        <p:spPr bwMode="auto">
          <a:xfrm>
            <a:off x="7646993" y="1933663"/>
            <a:ext cx="264467" cy="1441463"/>
          </a:xfrm>
          <a:custGeom>
            <a:avLst/>
            <a:gdLst>
              <a:gd name="T0" fmla="*/ 490 w 491"/>
              <a:gd name="T1" fmla="*/ 2666 h 2667"/>
              <a:gd name="T2" fmla="*/ 490 w 491"/>
              <a:gd name="T3" fmla="*/ 1936 h 2667"/>
              <a:gd name="T4" fmla="*/ 0 w 491"/>
              <a:gd name="T5" fmla="*/ 0 h 2667"/>
              <a:gd name="T6" fmla="*/ 0 w 491"/>
              <a:gd name="T7" fmla="*/ 2213 h 2667"/>
              <a:gd name="T8" fmla="*/ 490 w 491"/>
              <a:gd name="T9" fmla="*/ 2666 h 2667"/>
            </a:gdLst>
            <a:ahLst/>
            <a:cxnLst>
              <a:cxn ang="0">
                <a:pos x="T0" y="T1"/>
              </a:cxn>
              <a:cxn ang="0">
                <a:pos x="T2" y="T3"/>
              </a:cxn>
              <a:cxn ang="0">
                <a:pos x="T4" y="T5"/>
              </a:cxn>
              <a:cxn ang="0">
                <a:pos x="T6" y="T7"/>
              </a:cxn>
              <a:cxn ang="0">
                <a:pos x="T8" y="T9"/>
              </a:cxn>
            </a:cxnLst>
            <a:rect l="0" t="0" r="r" b="b"/>
            <a:pathLst>
              <a:path w="491" h="2667">
                <a:moveTo>
                  <a:pt x="490" y="2666"/>
                </a:moveTo>
                <a:lnTo>
                  <a:pt x="490" y="1936"/>
                </a:lnTo>
                <a:lnTo>
                  <a:pt x="0" y="0"/>
                </a:lnTo>
                <a:lnTo>
                  <a:pt x="0" y="2213"/>
                </a:lnTo>
                <a:lnTo>
                  <a:pt x="490" y="2666"/>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29" name="Freeform 68">
            <a:extLst>
              <a:ext uri="{FF2B5EF4-FFF2-40B4-BE49-F238E27FC236}">
                <a16:creationId xmlns:a16="http://schemas.microsoft.com/office/drawing/2014/main" id="{1D02D12E-5514-1641-881B-8D376FB324A4}"/>
              </a:ext>
            </a:extLst>
          </p:cNvPr>
          <p:cNvSpPr>
            <a:spLocks noChangeArrowheads="1"/>
          </p:cNvSpPr>
          <p:nvPr/>
        </p:nvSpPr>
        <p:spPr bwMode="auto">
          <a:xfrm>
            <a:off x="6450936" y="3127320"/>
            <a:ext cx="1460523" cy="245406"/>
          </a:xfrm>
          <a:custGeom>
            <a:avLst/>
            <a:gdLst>
              <a:gd name="T0" fmla="*/ 0 w 2704"/>
              <a:gd name="T1" fmla="*/ 0 h 454"/>
              <a:gd name="T2" fmla="*/ 1972 w 2704"/>
              <a:gd name="T3" fmla="*/ 453 h 454"/>
              <a:gd name="T4" fmla="*/ 2703 w 2704"/>
              <a:gd name="T5" fmla="*/ 453 h 454"/>
              <a:gd name="T6" fmla="*/ 2213 w 2704"/>
              <a:gd name="T7" fmla="*/ 0 h 454"/>
              <a:gd name="T8" fmla="*/ 0 w 2704"/>
              <a:gd name="T9" fmla="*/ 0 h 454"/>
            </a:gdLst>
            <a:ahLst/>
            <a:cxnLst>
              <a:cxn ang="0">
                <a:pos x="T0" y="T1"/>
              </a:cxn>
              <a:cxn ang="0">
                <a:pos x="T2" y="T3"/>
              </a:cxn>
              <a:cxn ang="0">
                <a:pos x="T4" y="T5"/>
              </a:cxn>
              <a:cxn ang="0">
                <a:pos x="T6" y="T7"/>
              </a:cxn>
              <a:cxn ang="0">
                <a:pos x="T8" y="T9"/>
              </a:cxn>
            </a:cxnLst>
            <a:rect l="0" t="0" r="r" b="b"/>
            <a:pathLst>
              <a:path w="2704" h="454">
                <a:moveTo>
                  <a:pt x="0" y="0"/>
                </a:moveTo>
                <a:lnTo>
                  <a:pt x="1972" y="453"/>
                </a:lnTo>
                <a:lnTo>
                  <a:pt x="2703" y="453"/>
                </a:lnTo>
                <a:lnTo>
                  <a:pt x="2213" y="0"/>
                </a:lnTo>
                <a:lnTo>
                  <a:pt x="0" y="0"/>
                </a:lnTo>
              </a:path>
            </a:pathLst>
          </a:custGeom>
          <a:solidFill>
            <a:srgbClr val="000000">
              <a:alpha val="30000"/>
            </a:srgbClr>
          </a:solidFill>
          <a:ln>
            <a:noFill/>
          </a:ln>
          <a:effectLst/>
        </p:spPr>
        <p:txBody>
          <a:bodyPr wrap="none" anchor="ctr"/>
          <a:lstStyle/>
          <a:p>
            <a:endParaRPr lang="en-US" sz="3266" dirty="0">
              <a:latin typeface="Lato Light" panose="020F0502020204030203" pitchFamily="34" charset="0"/>
            </a:endParaRPr>
          </a:p>
        </p:txBody>
      </p:sp>
      <p:sp>
        <p:nvSpPr>
          <p:cNvPr id="30" name="Freeform 69">
            <a:extLst>
              <a:ext uri="{FF2B5EF4-FFF2-40B4-BE49-F238E27FC236}">
                <a16:creationId xmlns:a16="http://schemas.microsoft.com/office/drawing/2014/main" id="{407C76EB-13A5-674B-9BC7-B47AFC50E465}"/>
              </a:ext>
            </a:extLst>
          </p:cNvPr>
          <p:cNvSpPr>
            <a:spLocks noChangeArrowheads="1"/>
          </p:cNvSpPr>
          <p:nvPr/>
        </p:nvSpPr>
        <p:spPr bwMode="auto">
          <a:xfrm>
            <a:off x="7646992" y="1931263"/>
            <a:ext cx="264467" cy="1441463"/>
          </a:xfrm>
          <a:custGeom>
            <a:avLst/>
            <a:gdLst>
              <a:gd name="T0" fmla="*/ 490 w 491"/>
              <a:gd name="T1" fmla="*/ 2666 h 2667"/>
              <a:gd name="T2" fmla="*/ 490 w 491"/>
              <a:gd name="T3" fmla="*/ 1936 h 2667"/>
              <a:gd name="T4" fmla="*/ 0 w 491"/>
              <a:gd name="T5" fmla="*/ 0 h 2667"/>
              <a:gd name="T6" fmla="*/ 0 w 491"/>
              <a:gd name="T7" fmla="*/ 2213 h 2667"/>
              <a:gd name="T8" fmla="*/ 490 w 491"/>
              <a:gd name="T9" fmla="*/ 2666 h 2667"/>
            </a:gdLst>
            <a:ahLst/>
            <a:cxnLst>
              <a:cxn ang="0">
                <a:pos x="T0" y="T1"/>
              </a:cxn>
              <a:cxn ang="0">
                <a:pos x="T2" y="T3"/>
              </a:cxn>
              <a:cxn ang="0">
                <a:pos x="T4" y="T5"/>
              </a:cxn>
              <a:cxn ang="0">
                <a:pos x="T6" y="T7"/>
              </a:cxn>
              <a:cxn ang="0">
                <a:pos x="T8" y="T9"/>
              </a:cxn>
            </a:cxnLst>
            <a:rect l="0" t="0" r="r" b="b"/>
            <a:pathLst>
              <a:path w="491" h="2667">
                <a:moveTo>
                  <a:pt x="490" y="2666"/>
                </a:moveTo>
                <a:lnTo>
                  <a:pt x="490" y="1936"/>
                </a:lnTo>
                <a:lnTo>
                  <a:pt x="0" y="0"/>
                </a:lnTo>
                <a:lnTo>
                  <a:pt x="0" y="2213"/>
                </a:lnTo>
                <a:lnTo>
                  <a:pt x="490" y="2666"/>
                </a:lnTo>
              </a:path>
            </a:pathLst>
          </a:custGeom>
          <a:solidFill>
            <a:schemeClr val="bg1">
              <a:alpha val="20000"/>
            </a:schemeClr>
          </a:solidFill>
          <a:ln>
            <a:noFill/>
          </a:ln>
          <a:effectLst/>
        </p:spPr>
        <p:txBody>
          <a:bodyPr wrap="none" anchor="ctr"/>
          <a:lstStyle/>
          <a:p>
            <a:endParaRPr lang="en-US" sz="3266" dirty="0">
              <a:latin typeface="Lato Light" panose="020F0502020204030203" pitchFamily="34" charset="0"/>
            </a:endParaRPr>
          </a:p>
        </p:txBody>
      </p:sp>
      <p:sp>
        <p:nvSpPr>
          <p:cNvPr id="35" name="Freeform 961">
            <a:extLst>
              <a:ext uri="{FF2B5EF4-FFF2-40B4-BE49-F238E27FC236}">
                <a16:creationId xmlns:a16="http://schemas.microsoft.com/office/drawing/2014/main" id="{54C4A2BF-CA37-8541-A706-9EFFF72C26D9}"/>
              </a:ext>
            </a:extLst>
          </p:cNvPr>
          <p:cNvSpPr>
            <a:spLocks noChangeAspect="1"/>
          </p:cNvSpPr>
          <p:nvPr/>
        </p:nvSpPr>
        <p:spPr bwMode="auto">
          <a:xfrm>
            <a:off x="6800991" y="2283719"/>
            <a:ext cx="495947" cy="495946"/>
          </a:xfrm>
          <a:custGeom>
            <a:avLst/>
            <a:gdLst>
              <a:gd name="T0" fmla="*/ 609458 w 296503"/>
              <a:gd name="T1" fmla="*/ 10473452 h 296143"/>
              <a:gd name="T2" fmla="*/ 5329112 w 296503"/>
              <a:gd name="T3" fmla="*/ 6654266 h 296143"/>
              <a:gd name="T4" fmla="*/ 7487980 w 296503"/>
              <a:gd name="T5" fmla="*/ 4792803 h 296143"/>
              <a:gd name="T6" fmla="*/ 7487980 w 296503"/>
              <a:gd name="T7" fmla="*/ 5126335 h 296143"/>
              <a:gd name="T8" fmla="*/ 5199268 w 296503"/>
              <a:gd name="T9" fmla="*/ 4959569 h 296143"/>
              <a:gd name="T10" fmla="*/ 3195425 w 296503"/>
              <a:gd name="T11" fmla="*/ 4792803 h 296143"/>
              <a:gd name="T12" fmla="*/ 4443628 w 296503"/>
              <a:gd name="T13" fmla="*/ 4959569 h 296143"/>
              <a:gd name="T14" fmla="*/ 3195425 w 296503"/>
              <a:gd name="T15" fmla="*/ 5126335 h 296143"/>
              <a:gd name="T16" fmla="*/ 3195425 w 296503"/>
              <a:gd name="T17" fmla="*/ 4792803 h 296143"/>
              <a:gd name="T18" fmla="*/ 6885088 w 296503"/>
              <a:gd name="T19" fmla="*/ 7494162 h 296143"/>
              <a:gd name="T20" fmla="*/ 10334101 w 296503"/>
              <a:gd name="T21" fmla="*/ 4685467 h 296143"/>
              <a:gd name="T22" fmla="*/ 311237 w 296503"/>
              <a:gd name="T23" fmla="*/ 10289757 h 296143"/>
              <a:gd name="T24" fmla="*/ 311237 w 296503"/>
              <a:gd name="T25" fmla="*/ 4685467 h 296143"/>
              <a:gd name="T26" fmla="*/ 7487928 w 296503"/>
              <a:gd name="T27" fmla="*/ 3287334 h 296143"/>
              <a:gd name="T28" fmla="*/ 7487928 w 296503"/>
              <a:gd name="T29" fmla="*/ 3621406 h 296143"/>
              <a:gd name="T30" fmla="*/ 6284802 w 296503"/>
              <a:gd name="T31" fmla="*/ 3461022 h 296143"/>
              <a:gd name="T32" fmla="*/ 3195739 w 296503"/>
              <a:gd name="T33" fmla="*/ 3287334 h 296143"/>
              <a:gd name="T34" fmla="*/ 5529190 w 296503"/>
              <a:gd name="T35" fmla="*/ 3461022 h 296143"/>
              <a:gd name="T36" fmla="*/ 3195739 w 296503"/>
              <a:gd name="T37" fmla="*/ 3621406 h 296143"/>
              <a:gd name="T38" fmla="*/ 3195739 w 296503"/>
              <a:gd name="T39" fmla="*/ 3287334 h 296143"/>
              <a:gd name="T40" fmla="*/ 8726267 w 296503"/>
              <a:gd name="T41" fmla="*/ 5591107 h 296143"/>
              <a:gd name="T42" fmla="*/ 8726267 w 296503"/>
              <a:gd name="T43" fmla="*/ 3110481 h 296143"/>
              <a:gd name="T44" fmla="*/ 414877 w 296503"/>
              <a:gd name="T45" fmla="*/ 4344265 h 296143"/>
              <a:gd name="T46" fmla="*/ 1931904 w 296503"/>
              <a:gd name="T47" fmla="*/ 3110481 h 296143"/>
              <a:gd name="T48" fmla="*/ 2256074 w 296503"/>
              <a:gd name="T49" fmla="*/ 5853578 h 296143"/>
              <a:gd name="T50" fmla="*/ 5225363 w 296503"/>
              <a:gd name="T51" fmla="*/ 6312974 h 296143"/>
              <a:gd name="T52" fmla="*/ 6625801 w 296503"/>
              <a:gd name="T53" fmla="*/ 7284189 h 296143"/>
              <a:gd name="T54" fmla="*/ 8402130 w 296503"/>
              <a:gd name="T55" fmla="*/ 2073687 h 296143"/>
              <a:gd name="T56" fmla="*/ 5329112 w 296503"/>
              <a:gd name="T57" fmla="*/ 367505 h 296143"/>
              <a:gd name="T58" fmla="*/ 7027695 w 296503"/>
              <a:gd name="T59" fmla="*/ 1745563 h 296143"/>
              <a:gd name="T60" fmla="*/ 5225363 w 296503"/>
              <a:gd name="T61" fmla="*/ 39410 h 296143"/>
              <a:gd name="T62" fmla="*/ 7546410 w 296503"/>
              <a:gd name="T63" fmla="*/ 1745563 h 296143"/>
              <a:gd name="T64" fmla="*/ 8726267 w 296503"/>
              <a:gd name="T65" fmla="*/ 1903056 h 296143"/>
              <a:gd name="T66" fmla="*/ 10606427 w 296503"/>
              <a:gd name="T67" fmla="*/ 4213033 h 296143"/>
              <a:gd name="T68" fmla="*/ 10671214 w 296503"/>
              <a:gd name="T69" fmla="*/ 10630958 h 296143"/>
              <a:gd name="T70" fmla="*/ 155539 w 296503"/>
              <a:gd name="T71" fmla="*/ 10801578 h 296143"/>
              <a:gd name="T72" fmla="*/ 0 w 296503"/>
              <a:gd name="T73" fmla="*/ 4344265 h 296143"/>
              <a:gd name="T74" fmla="*/ 1931904 w 296503"/>
              <a:gd name="T75" fmla="*/ 2703663 h 296143"/>
              <a:gd name="T76" fmla="*/ 2100522 w 296503"/>
              <a:gd name="T77" fmla="*/ 1745563 h 296143"/>
              <a:gd name="T78" fmla="*/ 5225363 w 296503"/>
              <a:gd name="T79" fmla="*/ 39410 h 29614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96503" h="296143">
                <a:moveTo>
                  <a:pt x="148071" y="182436"/>
                </a:moveTo>
                <a:lnTo>
                  <a:pt x="16932" y="287147"/>
                </a:lnTo>
                <a:lnTo>
                  <a:pt x="278850" y="287147"/>
                </a:lnTo>
                <a:lnTo>
                  <a:pt x="148071" y="182436"/>
                </a:lnTo>
                <a:close/>
                <a:moveTo>
                  <a:pt x="149134" y="131403"/>
                </a:moveTo>
                <a:lnTo>
                  <a:pt x="208055" y="131403"/>
                </a:lnTo>
                <a:cubicBezTo>
                  <a:pt x="210570" y="131403"/>
                  <a:pt x="212366" y="133308"/>
                  <a:pt x="212366" y="135975"/>
                </a:cubicBezTo>
                <a:cubicBezTo>
                  <a:pt x="212366" y="138642"/>
                  <a:pt x="210570" y="140547"/>
                  <a:pt x="208055" y="140547"/>
                </a:cubicBezTo>
                <a:lnTo>
                  <a:pt x="149134" y="140547"/>
                </a:lnTo>
                <a:cubicBezTo>
                  <a:pt x="146619" y="140547"/>
                  <a:pt x="144463" y="138642"/>
                  <a:pt x="144463" y="135975"/>
                </a:cubicBezTo>
                <a:cubicBezTo>
                  <a:pt x="144463" y="133308"/>
                  <a:pt x="146619" y="131403"/>
                  <a:pt x="149134" y="131403"/>
                </a:cubicBezTo>
                <a:close/>
                <a:moveTo>
                  <a:pt x="88786" y="131403"/>
                </a:moveTo>
                <a:lnTo>
                  <a:pt x="119177" y="131403"/>
                </a:lnTo>
                <a:cubicBezTo>
                  <a:pt x="121680" y="131403"/>
                  <a:pt x="123468" y="133308"/>
                  <a:pt x="123468" y="135975"/>
                </a:cubicBezTo>
                <a:cubicBezTo>
                  <a:pt x="123468" y="138642"/>
                  <a:pt x="121680" y="140547"/>
                  <a:pt x="119177" y="140547"/>
                </a:cubicBezTo>
                <a:lnTo>
                  <a:pt x="88786" y="140547"/>
                </a:lnTo>
                <a:cubicBezTo>
                  <a:pt x="86283" y="140547"/>
                  <a:pt x="84138" y="138642"/>
                  <a:pt x="84138" y="135975"/>
                </a:cubicBezTo>
                <a:cubicBezTo>
                  <a:pt x="84138" y="133308"/>
                  <a:pt x="86283" y="131403"/>
                  <a:pt x="88786" y="131403"/>
                </a:cubicBezTo>
                <a:close/>
                <a:moveTo>
                  <a:pt x="287136" y="128460"/>
                </a:moveTo>
                <a:lnTo>
                  <a:pt x="191304" y="205465"/>
                </a:lnTo>
                <a:lnTo>
                  <a:pt x="287136" y="282110"/>
                </a:lnTo>
                <a:lnTo>
                  <a:pt x="287136" y="128460"/>
                </a:lnTo>
                <a:close/>
                <a:moveTo>
                  <a:pt x="8646" y="128460"/>
                </a:moveTo>
                <a:lnTo>
                  <a:pt x="8646" y="282110"/>
                </a:lnTo>
                <a:lnTo>
                  <a:pt x="104839" y="205465"/>
                </a:lnTo>
                <a:lnTo>
                  <a:pt x="8646" y="128460"/>
                </a:lnTo>
                <a:close/>
                <a:moveTo>
                  <a:pt x="178938" y="90128"/>
                </a:moveTo>
                <a:lnTo>
                  <a:pt x="208053" y="90128"/>
                </a:lnTo>
                <a:cubicBezTo>
                  <a:pt x="210569" y="90128"/>
                  <a:pt x="212366" y="92326"/>
                  <a:pt x="212366" y="94890"/>
                </a:cubicBezTo>
                <a:cubicBezTo>
                  <a:pt x="212366" y="97455"/>
                  <a:pt x="210569" y="99287"/>
                  <a:pt x="208053" y="99287"/>
                </a:cubicBezTo>
                <a:lnTo>
                  <a:pt x="178938" y="99287"/>
                </a:lnTo>
                <a:cubicBezTo>
                  <a:pt x="176782" y="99287"/>
                  <a:pt x="174625" y="97455"/>
                  <a:pt x="174625" y="94890"/>
                </a:cubicBezTo>
                <a:cubicBezTo>
                  <a:pt x="174625" y="92326"/>
                  <a:pt x="176782" y="90128"/>
                  <a:pt x="178938" y="90128"/>
                </a:cubicBezTo>
                <a:close/>
                <a:moveTo>
                  <a:pt x="88795" y="90128"/>
                </a:moveTo>
                <a:lnTo>
                  <a:pt x="148973" y="90128"/>
                </a:lnTo>
                <a:cubicBezTo>
                  <a:pt x="151481" y="90128"/>
                  <a:pt x="153630" y="92326"/>
                  <a:pt x="153630" y="94890"/>
                </a:cubicBezTo>
                <a:cubicBezTo>
                  <a:pt x="153630" y="97455"/>
                  <a:pt x="151481" y="99287"/>
                  <a:pt x="148973" y="99287"/>
                </a:cubicBezTo>
                <a:lnTo>
                  <a:pt x="88795" y="99287"/>
                </a:lnTo>
                <a:cubicBezTo>
                  <a:pt x="86287" y="99287"/>
                  <a:pt x="84138" y="97455"/>
                  <a:pt x="84138" y="94890"/>
                </a:cubicBezTo>
                <a:cubicBezTo>
                  <a:pt x="84138" y="92326"/>
                  <a:pt x="86287" y="90128"/>
                  <a:pt x="88795" y="90128"/>
                </a:cubicBezTo>
                <a:close/>
                <a:moveTo>
                  <a:pt x="242462" y="85280"/>
                </a:moveTo>
                <a:lnTo>
                  <a:pt x="242462" y="153289"/>
                </a:lnTo>
                <a:lnTo>
                  <a:pt x="284614" y="119105"/>
                </a:lnTo>
                <a:lnTo>
                  <a:pt x="242462" y="85280"/>
                </a:lnTo>
                <a:close/>
                <a:moveTo>
                  <a:pt x="53680" y="85280"/>
                </a:moveTo>
                <a:lnTo>
                  <a:pt x="11528" y="119105"/>
                </a:lnTo>
                <a:lnTo>
                  <a:pt x="53680" y="153289"/>
                </a:lnTo>
                <a:lnTo>
                  <a:pt x="53680" y="85280"/>
                </a:lnTo>
                <a:close/>
                <a:moveTo>
                  <a:pt x="62687" y="56853"/>
                </a:moveTo>
                <a:lnTo>
                  <a:pt x="62687" y="160486"/>
                </a:lnTo>
                <a:lnTo>
                  <a:pt x="112044" y="199708"/>
                </a:lnTo>
                <a:lnTo>
                  <a:pt x="145189" y="173080"/>
                </a:lnTo>
                <a:cubicBezTo>
                  <a:pt x="146991" y="172001"/>
                  <a:pt x="149152" y="172001"/>
                  <a:pt x="150954" y="173080"/>
                </a:cubicBezTo>
                <a:lnTo>
                  <a:pt x="184099" y="199708"/>
                </a:lnTo>
                <a:lnTo>
                  <a:pt x="233456" y="160126"/>
                </a:lnTo>
                <a:lnTo>
                  <a:pt x="233456" y="56853"/>
                </a:lnTo>
                <a:lnTo>
                  <a:pt x="62687" y="56853"/>
                </a:lnTo>
                <a:close/>
                <a:moveTo>
                  <a:pt x="148071" y="10075"/>
                </a:moveTo>
                <a:lnTo>
                  <a:pt x="100876" y="47858"/>
                </a:lnTo>
                <a:lnTo>
                  <a:pt x="195267" y="47858"/>
                </a:lnTo>
                <a:lnTo>
                  <a:pt x="148071" y="10075"/>
                </a:lnTo>
                <a:close/>
                <a:moveTo>
                  <a:pt x="145189" y="1079"/>
                </a:moveTo>
                <a:cubicBezTo>
                  <a:pt x="146991" y="-360"/>
                  <a:pt x="149152" y="-360"/>
                  <a:pt x="150954" y="1079"/>
                </a:cubicBezTo>
                <a:lnTo>
                  <a:pt x="209678" y="47858"/>
                </a:lnTo>
                <a:lnTo>
                  <a:pt x="238139" y="47858"/>
                </a:lnTo>
                <a:cubicBezTo>
                  <a:pt x="240301" y="47858"/>
                  <a:pt x="242462" y="49657"/>
                  <a:pt x="242462" y="52176"/>
                </a:cubicBezTo>
                <a:lnTo>
                  <a:pt x="242462" y="74125"/>
                </a:lnTo>
                <a:lnTo>
                  <a:pt x="294702" y="115506"/>
                </a:lnTo>
                <a:cubicBezTo>
                  <a:pt x="295782" y="116586"/>
                  <a:pt x="296503" y="117665"/>
                  <a:pt x="296503" y="119105"/>
                </a:cubicBezTo>
                <a:lnTo>
                  <a:pt x="296503" y="291465"/>
                </a:lnTo>
                <a:cubicBezTo>
                  <a:pt x="296503" y="293984"/>
                  <a:pt x="294341" y="296143"/>
                  <a:pt x="291819" y="296143"/>
                </a:cubicBezTo>
                <a:lnTo>
                  <a:pt x="4323" y="296143"/>
                </a:lnTo>
                <a:cubicBezTo>
                  <a:pt x="1801" y="296143"/>
                  <a:pt x="0" y="293984"/>
                  <a:pt x="0" y="291465"/>
                </a:cubicBezTo>
                <a:lnTo>
                  <a:pt x="0" y="119105"/>
                </a:lnTo>
                <a:cubicBezTo>
                  <a:pt x="0" y="117665"/>
                  <a:pt x="720" y="116586"/>
                  <a:pt x="1441" y="115506"/>
                </a:cubicBezTo>
                <a:lnTo>
                  <a:pt x="53680" y="74125"/>
                </a:lnTo>
                <a:lnTo>
                  <a:pt x="53680" y="52176"/>
                </a:lnTo>
                <a:cubicBezTo>
                  <a:pt x="53680" y="49657"/>
                  <a:pt x="55842" y="47858"/>
                  <a:pt x="58364" y="47858"/>
                </a:cubicBezTo>
                <a:lnTo>
                  <a:pt x="86825" y="47858"/>
                </a:lnTo>
                <a:lnTo>
                  <a:pt x="145189" y="1079"/>
                </a:ln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6" name="Freeform 4">
            <a:extLst>
              <a:ext uri="{FF2B5EF4-FFF2-40B4-BE49-F238E27FC236}">
                <a16:creationId xmlns:a16="http://schemas.microsoft.com/office/drawing/2014/main" id="{35074CDD-F33C-0F40-8B96-CFE9D45956D8}"/>
              </a:ext>
            </a:extLst>
          </p:cNvPr>
          <p:cNvSpPr>
            <a:spLocks noChangeArrowheads="1"/>
          </p:cNvSpPr>
          <p:nvPr/>
        </p:nvSpPr>
        <p:spPr bwMode="auto">
          <a:xfrm>
            <a:off x="9006821" y="2281520"/>
            <a:ext cx="1324717" cy="1324717"/>
          </a:xfrm>
          <a:custGeom>
            <a:avLst/>
            <a:gdLst>
              <a:gd name="T0" fmla="*/ 2453 w 2454"/>
              <a:gd name="T1" fmla="*/ 2452 h 2453"/>
              <a:gd name="T2" fmla="*/ 0 w 2454"/>
              <a:gd name="T3" fmla="*/ 2452 h 2453"/>
              <a:gd name="T4" fmla="*/ 0 w 2454"/>
              <a:gd name="T5" fmla="*/ 0 h 2453"/>
              <a:gd name="T6" fmla="*/ 2453 w 2454"/>
              <a:gd name="T7" fmla="*/ 0 h 2453"/>
              <a:gd name="T8" fmla="*/ 2453 w 2454"/>
              <a:gd name="T9" fmla="*/ 2452 h 2453"/>
            </a:gdLst>
            <a:ahLst/>
            <a:cxnLst>
              <a:cxn ang="0">
                <a:pos x="T0" y="T1"/>
              </a:cxn>
              <a:cxn ang="0">
                <a:pos x="T2" y="T3"/>
              </a:cxn>
              <a:cxn ang="0">
                <a:pos x="T4" y="T5"/>
              </a:cxn>
              <a:cxn ang="0">
                <a:pos x="T6" y="T7"/>
              </a:cxn>
              <a:cxn ang="0">
                <a:pos x="T8" y="T9"/>
              </a:cxn>
            </a:cxnLst>
            <a:rect l="0" t="0" r="r" b="b"/>
            <a:pathLst>
              <a:path w="2454" h="2453">
                <a:moveTo>
                  <a:pt x="2453" y="2452"/>
                </a:moveTo>
                <a:lnTo>
                  <a:pt x="0" y="2452"/>
                </a:lnTo>
                <a:lnTo>
                  <a:pt x="0" y="0"/>
                </a:lnTo>
                <a:lnTo>
                  <a:pt x="2453" y="0"/>
                </a:lnTo>
                <a:lnTo>
                  <a:pt x="2453" y="2452"/>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16" name="Freeform 73">
            <a:extLst>
              <a:ext uri="{FF2B5EF4-FFF2-40B4-BE49-F238E27FC236}">
                <a16:creationId xmlns:a16="http://schemas.microsoft.com/office/drawing/2014/main" id="{9960D139-C7A3-C94C-BE77-833D3B7B7AE5}"/>
              </a:ext>
            </a:extLst>
          </p:cNvPr>
          <p:cNvSpPr>
            <a:spLocks noChangeArrowheads="1"/>
          </p:cNvSpPr>
          <p:nvPr/>
        </p:nvSpPr>
        <p:spPr bwMode="auto">
          <a:xfrm>
            <a:off x="9502399" y="1933663"/>
            <a:ext cx="1196058" cy="1196058"/>
          </a:xfrm>
          <a:custGeom>
            <a:avLst/>
            <a:gdLst>
              <a:gd name="T0" fmla="*/ 0 w 2214"/>
              <a:gd name="T1" fmla="*/ 2213 h 2214"/>
              <a:gd name="T2" fmla="*/ 2213 w 2214"/>
              <a:gd name="T3" fmla="*/ 2213 h 2214"/>
              <a:gd name="T4" fmla="*/ 2213 w 2214"/>
              <a:gd name="T5" fmla="*/ 0 h 2214"/>
              <a:gd name="T6" fmla="*/ 0 w 2214"/>
              <a:gd name="T7" fmla="*/ 0 h 2214"/>
              <a:gd name="T8" fmla="*/ 0 w 2214"/>
              <a:gd name="T9" fmla="*/ 2213 h 2214"/>
            </a:gdLst>
            <a:ahLst/>
            <a:cxnLst>
              <a:cxn ang="0">
                <a:pos x="T0" y="T1"/>
              </a:cxn>
              <a:cxn ang="0">
                <a:pos x="T2" y="T3"/>
              </a:cxn>
              <a:cxn ang="0">
                <a:pos x="T4" y="T5"/>
              </a:cxn>
              <a:cxn ang="0">
                <a:pos x="T6" y="T7"/>
              </a:cxn>
              <a:cxn ang="0">
                <a:pos x="T8" y="T9"/>
              </a:cxn>
            </a:cxnLst>
            <a:rect l="0" t="0" r="r" b="b"/>
            <a:pathLst>
              <a:path w="2214" h="2214">
                <a:moveTo>
                  <a:pt x="0" y="2213"/>
                </a:moveTo>
                <a:lnTo>
                  <a:pt x="2213" y="2213"/>
                </a:lnTo>
                <a:lnTo>
                  <a:pt x="2213" y="0"/>
                </a:lnTo>
                <a:lnTo>
                  <a:pt x="0" y="0"/>
                </a:lnTo>
                <a:lnTo>
                  <a:pt x="0" y="2213"/>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17" name="Freeform 74">
            <a:extLst>
              <a:ext uri="{FF2B5EF4-FFF2-40B4-BE49-F238E27FC236}">
                <a16:creationId xmlns:a16="http://schemas.microsoft.com/office/drawing/2014/main" id="{B2BB1300-9023-6349-90EF-88A092479C4A}"/>
              </a:ext>
            </a:extLst>
          </p:cNvPr>
          <p:cNvSpPr>
            <a:spLocks noChangeArrowheads="1"/>
          </p:cNvSpPr>
          <p:nvPr/>
        </p:nvSpPr>
        <p:spPr bwMode="auto">
          <a:xfrm>
            <a:off x="9237932" y="3129720"/>
            <a:ext cx="1460525" cy="245406"/>
          </a:xfrm>
          <a:custGeom>
            <a:avLst/>
            <a:gdLst>
              <a:gd name="T0" fmla="*/ 2703 w 2704"/>
              <a:gd name="T1" fmla="*/ 0 h 454"/>
              <a:gd name="T2" fmla="*/ 732 w 2704"/>
              <a:gd name="T3" fmla="*/ 453 h 454"/>
              <a:gd name="T4" fmla="*/ 0 w 2704"/>
              <a:gd name="T5" fmla="*/ 453 h 454"/>
              <a:gd name="T6" fmla="*/ 490 w 2704"/>
              <a:gd name="T7" fmla="*/ 0 h 454"/>
              <a:gd name="T8" fmla="*/ 2703 w 2704"/>
              <a:gd name="T9" fmla="*/ 0 h 454"/>
            </a:gdLst>
            <a:ahLst/>
            <a:cxnLst>
              <a:cxn ang="0">
                <a:pos x="T0" y="T1"/>
              </a:cxn>
              <a:cxn ang="0">
                <a:pos x="T2" y="T3"/>
              </a:cxn>
              <a:cxn ang="0">
                <a:pos x="T4" y="T5"/>
              </a:cxn>
              <a:cxn ang="0">
                <a:pos x="T6" y="T7"/>
              </a:cxn>
              <a:cxn ang="0">
                <a:pos x="T8" y="T9"/>
              </a:cxn>
            </a:cxnLst>
            <a:rect l="0" t="0" r="r" b="b"/>
            <a:pathLst>
              <a:path w="2704" h="454">
                <a:moveTo>
                  <a:pt x="2703" y="0"/>
                </a:moveTo>
                <a:lnTo>
                  <a:pt x="732" y="453"/>
                </a:lnTo>
                <a:lnTo>
                  <a:pt x="0" y="453"/>
                </a:lnTo>
                <a:lnTo>
                  <a:pt x="490" y="0"/>
                </a:lnTo>
                <a:lnTo>
                  <a:pt x="2703" y="0"/>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18" name="Freeform 75">
            <a:extLst>
              <a:ext uri="{FF2B5EF4-FFF2-40B4-BE49-F238E27FC236}">
                <a16:creationId xmlns:a16="http://schemas.microsoft.com/office/drawing/2014/main" id="{2DF7110F-BE21-D147-A676-DA30FFE58C10}"/>
              </a:ext>
            </a:extLst>
          </p:cNvPr>
          <p:cNvSpPr>
            <a:spLocks noChangeArrowheads="1"/>
          </p:cNvSpPr>
          <p:nvPr/>
        </p:nvSpPr>
        <p:spPr bwMode="auto">
          <a:xfrm>
            <a:off x="9237932" y="1933663"/>
            <a:ext cx="264467" cy="1441463"/>
          </a:xfrm>
          <a:custGeom>
            <a:avLst/>
            <a:gdLst>
              <a:gd name="T0" fmla="*/ 0 w 491"/>
              <a:gd name="T1" fmla="*/ 2666 h 2667"/>
              <a:gd name="T2" fmla="*/ 0 w 491"/>
              <a:gd name="T3" fmla="*/ 1936 h 2667"/>
              <a:gd name="T4" fmla="*/ 490 w 491"/>
              <a:gd name="T5" fmla="*/ 0 h 2667"/>
              <a:gd name="T6" fmla="*/ 490 w 491"/>
              <a:gd name="T7" fmla="*/ 2213 h 2667"/>
              <a:gd name="T8" fmla="*/ 0 w 491"/>
              <a:gd name="T9" fmla="*/ 2666 h 2667"/>
            </a:gdLst>
            <a:ahLst/>
            <a:cxnLst>
              <a:cxn ang="0">
                <a:pos x="T0" y="T1"/>
              </a:cxn>
              <a:cxn ang="0">
                <a:pos x="T2" y="T3"/>
              </a:cxn>
              <a:cxn ang="0">
                <a:pos x="T4" y="T5"/>
              </a:cxn>
              <a:cxn ang="0">
                <a:pos x="T6" y="T7"/>
              </a:cxn>
              <a:cxn ang="0">
                <a:pos x="T8" y="T9"/>
              </a:cxn>
            </a:cxnLst>
            <a:rect l="0" t="0" r="r" b="b"/>
            <a:pathLst>
              <a:path w="491" h="2667">
                <a:moveTo>
                  <a:pt x="0" y="2666"/>
                </a:moveTo>
                <a:lnTo>
                  <a:pt x="0" y="1936"/>
                </a:lnTo>
                <a:lnTo>
                  <a:pt x="490" y="0"/>
                </a:lnTo>
                <a:lnTo>
                  <a:pt x="490" y="2213"/>
                </a:lnTo>
                <a:lnTo>
                  <a:pt x="0" y="2666"/>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31" name="Freeform 74">
            <a:extLst>
              <a:ext uri="{FF2B5EF4-FFF2-40B4-BE49-F238E27FC236}">
                <a16:creationId xmlns:a16="http://schemas.microsoft.com/office/drawing/2014/main" id="{6342D59E-5D0F-B742-A5D9-06B3FBA093FD}"/>
              </a:ext>
            </a:extLst>
          </p:cNvPr>
          <p:cNvSpPr>
            <a:spLocks noChangeArrowheads="1"/>
          </p:cNvSpPr>
          <p:nvPr/>
        </p:nvSpPr>
        <p:spPr bwMode="auto">
          <a:xfrm>
            <a:off x="9237931" y="3127320"/>
            <a:ext cx="1460525" cy="245406"/>
          </a:xfrm>
          <a:custGeom>
            <a:avLst/>
            <a:gdLst>
              <a:gd name="T0" fmla="*/ 2703 w 2704"/>
              <a:gd name="T1" fmla="*/ 0 h 454"/>
              <a:gd name="T2" fmla="*/ 732 w 2704"/>
              <a:gd name="T3" fmla="*/ 453 h 454"/>
              <a:gd name="T4" fmla="*/ 0 w 2704"/>
              <a:gd name="T5" fmla="*/ 453 h 454"/>
              <a:gd name="T6" fmla="*/ 490 w 2704"/>
              <a:gd name="T7" fmla="*/ 0 h 454"/>
              <a:gd name="T8" fmla="*/ 2703 w 2704"/>
              <a:gd name="T9" fmla="*/ 0 h 454"/>
            </a:gdLst>
            <a:ahLst/>
            <a:cxnLst>
              <a:cxn ang="0">
                <a:pos x="T0" y="T1"/>
              </a:cxn>
              <a:cxn ang="0">
                <a:pos x="T2" y="T3"/>
              </a:cxn>
              <a:cxn ang="0">
                <a:pos x="T4" y="T5"/>
              </a:cxn>
              <a:cxn ang="0">
                <a:pos x="T6" y="T7"/>
              </a:cxn>
              <a:cxn ang="0">
                <a:pos x="T8" y="T9"/>
              </a:cxn>
            </a:cxnLst>
            <a:rect l="0" t="0" r="r" b="b"/>
            <a:pathLst>
              <a:path w="2704" h="454">
                <a:moveTo>
                  <a:pt x="2703" y="0"/>
                </a:moveTo>
                <a:lnTo>
                  <a:pt x="732" y="453"/>
                </a:lnTo>
                <a:lnTo>
                  <a:pt x="0" y="453"/>
                </a:lnTo>
                <a:lnTo>
                  <a:pt x="490" y="0"/>
                </a:lnTo>
                <a:lnTo>
                  <a:pt x="2703" y="0"/>
                </a:lnTo>
              </a:path>
            </a:pathLst>
          </a:custGeom>
          <a:solidFill>
            <a:srgbClr val="000000">
              <a:alpha val="30000"/>
            </a:srgbClr>
          </a:solidFill>
          <a:ln>
            <a:noFill/>
          </a:ln>
          <a:effectLst/>
        </p:spPr>
        <p:txBody>
          <a:bodyPr wrap="none" anchor="ctr"/>
          <a:lstStyle/>
          <a:p>
            <a:endParaRPr lang="en-US" sz="3266" dirty="0">
              <a:latin typeface="Lato Light" panose="020F0502020204030203" pitchFamily="34" charset="0"/>
            </a:endParaRPr>
          </a:p>
        </p:txBody>
      </p:sp>
      <p:sp>
        <p:nvSpPr>
          <p:cNvPr id="32" name="Freeform 75">
            <a:extLst>
              <a:ext uri="{FF2B5EF4-FFF2-40B4-BE49-F238E27FC236}">
                <a16:creationId xmlns:a16="http://schemas.microsoft.com/office/drawing/2014/main" id="{A85E022B-C827-7749-A73F-8A78F5F55622}"/>
              </a:ext>
            </a:extLst>
          </p:cNvPr>
          <p:cNvSpPr>
            <a:spLocks noChangeArrowheads="1"/>
          </p:cNvSpPr>
          <p:nvPr/>
        </p:nvSpPr>
        <p:spPr bwMode="auto">
          <a:xfrm>
            <a:off x="9237931" y="1931263"/>
            <a:ext cx="264467" cy="1441463"/>
          </a:xfrm>
          <a:custGeom>
            <a:avLst/>
            <a:gdLst>
              <a:gd name="T0" fmla="*/ 0 w 491"/>
              <a:gd name="T1" fmla="*/ 2666 h 2667"/>
              <a:gd name="T2" fmla="*/ 0 w 491"/>
              <a:gd name="T3" fmla="*/ 1936 h 2667"/>
              <a:gd name="T4" fmla="*/ 490 w 491"/>
              <a:gd name="T5" fmla="*/ 0 h 2667"/>
              <a:gd name="T6" fmla="*/ 490 w 491"/>
              <a:gd name="T7" fmla="*/ 2213 h 2667"/>
              <a:gd name="T8" fmla="*/ 0 w 491"/>
              <a:gd name="T9" fmla="*/ 2666 h 2667"/>
            </a:gdLst>
            <a:ahLst/>
            <a:cxnLst>
              <a:cxn ang="0">
                <a:pos x="T0" y="T1"/>
              </a:cxn>
              <a:cxn ang="0">
                <a:pos x="T2" y="T3"/>
              </a:cxn>
              <a:cxn ang="0">
                <a:pos x="T4" y="T5"/>
              </a:cxn>
              <a:cxn ang="0">
                <a:pos x="T6" y="T7"/>
              </a:cxn>
              <a:cxn ang="0">
                <a:pos x="T8" y="T9"/>
              </a:cxn>
            </a:cxnLst>
            <a:rect l="0" t="0" r="r" b="b"/>
            <a:pathLst>
              <a:path w="491" h="2667">
                <a:moveTo>
                  <a:pt x="0" y="2666"/>
                </a:moveTo>
                <a:lnTo>
                  <a:pt x="0" y="1936"/>
                </a:lnTo>
                <a:lnTo>
                  <a:pt x="490" y="0"/>
                </a:lnTo>
                <a:lnTo>
                  <a:pt x="490" y="2213"/>
                </a:lnTo>
                <a:lnTo>
                  <a:pt x="0" y="2666"/>
                </a:lnTo>
              </a:path>
            </a:pathLst>
          </a:custGeom>
          <a:solidFill>
            <a:schemeClr val="bg1">
              <a:alpha val="20000"/>
            </a:schemeClr>
          </a:solidFill>
          <a:ln>
            <a:noFill/>
          </a:ln>
          <a:effectLst/>
        </p:spPr>
        <p:txBody>
          <a:bodyPr wrap="none" anchor="ctr"/>
          <a:lstStyle/>
          <a:p>
            <a:endParaRPr lang="en-US" sz="3266" dirty="0">
              <a:latin typeface="Lato Light" panose="020F0502020204030203" pitchFamily="34" charset="0"/>
            </a:endParaRPr>
          </a:p>
        </p:txBody>
      </p:sp>
      <p:sp>
        <p:nvSpPr>
          <p:cNvPr id="36" name="Freeform 962">
            <a:extLst>
              <a:ext uri="{FF2B5EF4-FFF2-40B4-BE49-F238E27FC236}">
                <a16:creationId xmlns:a16="http://schemas.microsoft.com/office/drawing/2014/main" id="{74C68A2B-2ED5-1545-B106-C7772D075EDC}"/>
              </a:ext>
            </a:extLst>
          </p:cNvPr>
          <p:cNvSpPr>
            <a:spLocks noChangeAspect="1"/>
          </p:cNvSpPr>
          <p:nvPr/>
        </p:nvSpPr>
        <p:spPr bwMode="auto">
          <a:xfrm>
            <a:off x="9852455" y="2283719"/>
            <a:ext cx="495945" cy="495946"/>
          </a:xfrm>
          <a:custGeom>
            <a:avLst/>
            <a:gdLst>
              <a:gd name="T0" fmla="*/ 7796104 w 296503"/>
              <a:gd name="T1" fmla="*/ 10347211 h 296504"/>
              <a:gd name="T2" fmla="*/ 9188039 w 296503"/>
              <a:gd name="T3" fmla="*/ 9596508 h 296504"/>
              <a:gd name="T4" fmla="*/ 1478466 w 296503"/>
              <a:gd name="T5" fmla="*/ 9596508 h 296504"/>
              <a:gd name="T6" fmla="*/ 2879121 w 296503"/>
              <a:gd name="T7" fmla="*/ 10347211 h 296504"/>
              <a:gd name="T8" fmla="*/ 1478466 w 296503"/>
              <a:gd name="T9" fmla="*/ 9596508 h 296504"/>
              <a:gd name="T10" fmla="*/ 6781410 w 296503"/>
              <a:gd name="T11" fmla="*/ 9260039 h 296504"/>
              <a:gd name="T12" fmla="*/ 10358862 w 296503"/>
              <a:gd name="T13" fmla="*/ 7008033 h 296504"/>
              <a:gd name="T14" fmla="*/ 324244 w 296503"/>
              <a:gd name="T15" fmla="*/ 7008033 h 296504"/>
              <a:gd name="T16" fmla="*/ 3877749 w 296503"/>
              <a:gd name="T17" fmla="*/ 9260039 h 296504"/>
              <a:gd name="T18" fmla="*/ 324244 w 296503"/>
              <a:gd name="T19" fmla="*/ 7008033 h 296504"/>
              <a:gd name="T20" fmla="*/ 10514969 w 296503"/>
              <a:gd name="T21" fmla="*/ 6684448 h 296504"/>
              <a:gd name="T22" fmla="*/ 10671073 w 296503"/>
              <a:gd name="T23" fmla="*/ 9428277 h 296504"/>
              <a:gd name="T24" fmla="*/ 9513314 w 296503"/>
              <a:gd name="T25" fmla="*/ 9596508 h 296504"/>
              <a:gd name="T26" fmla="*/ 10293824 w 296503"/>
              <a:gd name="T27" fmla="*/ 10347211 h 296504"/>
              <a:gd name="T28" fmla="*/ 10293824 w 296503"/>
              <a:gd name="T29" fmla="*/ 10670754 h 296504"/>
              <a:gd name="T30" fmla="*/ 6664329 w 296503"/>
              <a:gd name="T31" fmla="*/ 10502474 h 296504"/>
              <a:gd name="T32" fmla="*/ 7457915 w 296503"/>
              <a:gd name="T33" fmla="*/ 10347211 h 296504"/>
              <a:gd name="T34" fmla="*/ 6612292 w 296503"/>
              <a:gd name="T35" fmla="*/ 9596508 h 296504"/>
              <a:gd name="T36" fmla="*/ 6456176 w 296503"/>
              <a:gd name="T37" fmla="*/ 6852730 h 296504"/>
              <a:gd name="T38" fmla="*/ 168671 w 296503"/>
              <a:gd name="T39" fmla="*/ 6684448 h 296504"/>
              <a:gd name="T40" fmla="*/ 4214971 w 296503"/>
              <a:gd name="T41" fmla="*/ 6852730 h 296504"/>
              <a:gd name="T42" fmla="*/ 4046380 w 296503"/>
              <a:gd name="T43" fmla="*/ 9596508 h 296504"/>
              <a:gd name="T44" fmla="*/ 3216388 w 296503"/>
              <a:gd name="T45" fmla="*/ 10347211 h 296504"/>
              <a:gd name="T46" fmla="*/ 3994477 w 296503"/>
              <a:gd name="T47" fmla="*/ 10502474 h 296504"/>
              <a:gd name="T48" fmla="*/ 389057 w 296503"/>
              <a:gd name="T49" fmla="*/ 10670754 h 296504"/>
              <a:gd name="T50" fmla="*/ 389057 w 296503"/>
              <a:gd name="T51" fmla="*/ 10347211 h 296504"/>
              <a:gd name="T52" fmla="*/ 1154252 w 296503"/>
              <a:gd name="T53" fmla="*/ 9596508 h 296504"/>
              <a:gd name="T54" fmla="*/ 0 w 296503"/>
              <a:gd name="T55" fmla="*/ 9428277 h 296504"/>
              <a:gd name="T56" fmla="*/ 168671 w 296503"/>
              <a:gd name="T57" fmla="*/ 6684448 h 296504"/>
              <a:gd name="T58" fmla="*/ 5445790 w 296503"/>
              <a:gd name="T59" fmla="*/ 4270620 h 296504"/>
              <a:gd name="T60" fmla="*/ 10515543 w 296503"/>
              <a:gd name="T61" fmla="*/ 5187115 h 296504"/>
              <a:gd name="T62" fmla="*/ 10515543 w 296503"/>
              <a:gd name="T63" fmla="*/ 5527526 h 296504"/>
              <a:gd name="T64" fmla="*/ 8726179 w 296503"/>
              <a:gd name="T65" fmla="*/ 6444034 h 296504"/>
              <a:gd name="T66" fmla="*/ 8415039 w 296503"/>
              <a:gd name="T67" fmla="*/ 6444034 h 296504"/>
              <a:gd name="T68" fmla="*/ 2269135 w 296503"/>
              <a:gd name="T69" fmla="*/ 5527526 h 296504"/>
              <a:gd name="T70" fmla="*/ 2113469 w 296503"/>
              <a:gd name="T71" fmla="*/ 6614221 h 296504"/>
              <a:gd name="T72" fmla="*/ 1944972 w 296503"/>
              <a:gd name="T73" fmla="*/ 5527526 h 296504"/>
              <a:gd name="T74" fmla="*/ 0 w 296503"/>
              <a:gd name="T75" fmla="*/ 5357286 h 296504"/>
              <a:gd name="T76" fmla="*/ 5121622 w 296503"/>
              <a:gd name="T77" fmla="*/ 5187115 h 296504"/>
              <a:gd name="T78" fmla="*/ 5277199 w 296503"/>
              <a:gd name="T79" fmla="*/ 4113521 h 296504"/>
              <a:gd name="T80" fmla="*/ 4569688 w 296503"/>
              <a:gd name="T81" fmla="*/ 3661619 h 296504"/>
              <a:gd name="T82" fmla="*/ 5959949 w 296503"/>
              <a:gd name="T83" fmla="*/ 2908526 h 296504"/>
              <a:gd name="T84" fmla="*/ 3578472 w 296503"/>
              <a:gd name="T85" fmla="*/ 324632 h 296504"/>
              <a:gd name="T86" fmla="*/ 7105621 w 296503"/>
              <a:gd name="T87" fmla="*/ 2583881 h 296504"/>
              <a:gd name="T88" fmla="*/ 3578472 w 296503"/>
              <a:gd name="T89" fmla="*/ 324632 h 296504"/>
              <a:gd name="T90" fmla="*/ 7260084 w 296503"/>
              <a:gd name="T91" fmla="*/ 0 h 296504"/>
              <a:gd name="T92" fmla="*/ 7414561 w 296503"/>
              <a:gd name="T93" fmla="*/ 2752768 h 296504"/>
              <a:gd name="T94" fmla="*/ 6281755 w 296503"/>
              <a:gd name="T95" fmla="*/ 2908526 h 296504"/>
              <a:gd name="T96" fmla="*/ 7054145 w 296503"/>
              <a:gd name="T97" fmla="*/ 3661619 h 296504"/>
              <a:gd name="T98" fmla="*/ 7054145 w 296503"/>
              <a:gd name="T99" fmla="*/ 3986235 h 296504"/>
              <a:gd name="T100" fmla="*/ 3462614 w 296503"/>
              <a:gd name="T101" fmla="*/ 3830420 h 296504"/>
              <a:gd name="T102" fmla="*/ 4247845 w 296503"/>
              <a:gd name="T103" fmla="*/ 3661619 h 296504"/>
              <a:gd name="T104" fmla="*/ 3411107 w 296503"/>
              <a:gd name="T105" fmla="*/ 2908526 h 296504"/>
              <a:gd name="T106" fmla="*/ 3256633 w 296503"/>
              <a:gd name="T107" fmla="*/ 155742 h 2965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6503" h="296504">
                <a:moveTo>
                  <a:pt x="220595" y="266654"/>
                </a:moveTo>
                <a:lnTo>
                  <a:pt x="216619" y="287513"/>
                </a:lnTo>
                <a:lnTo>
                  <a:pt x="259633" y="287513"/>
                </a:lnTo>
                <a:lnTo>
                  <a:pt x="255295" y="266654"/>
                </a:lnTo>
                <a:lnTo>
                  <a:pt x="220595" y="266654"/>
                </a:lnTo>
                <a:close/>
                <a:moveTo>
                  <a:pt x="41080" y="266654"/>
                </a:moveTo>
                <a:lnTo>
                  <a:pt x="37117" y="287513"/>
                </a:lnTo>
                <a:lnTo>
                  <a:pt x="79999" y="287513"/>
                </a:lnTo>
                <a:lnTo>
                  <a:pt x="76035" y="266654"/>
                </a:lnTo>
                <a:lnTo>
                  <a:pt x="41080" y="266654"/>
                </a:lnTo>
                <a:close/>
                <a:moveTo>
                  <a:pt x="188425" y="194729"/>
                </a:moveTo>
                <a:lnTo>
                  <a:pt x="188425" y="257304"/>
                </a:lnTo>
                <a:lnTo>
                  <a:pt x="287827" y="257304"/>
                </a:lnTo>
                <a:lnTo>
                  <a:pt x="287827" y="194729"/>
                </a:lnTo>
                <a:lnTo>
                  <a:pt x="188425" y="194729"/>
                </a:lnTo>
                <a:close/>
                <a:moveTo>
                  <a:pt x="9009" y="194729"/>
                </a:moveTo>
                <a:lnTo>
                  <a:pt x="9009" y="257304"/>
                </a:lnTo>
                <a:lnTo>
                  <a:pt x="107746" y="257304"/>
                </a:lnTo>
                <a:lnTo>
                  <a:pt x="107746" y="194729"/>
                </a:lnTo>
                <a:lnTo>
                  <a:pt x="9009" y="194729"/>
                </a:lnTo>
                <a:close/>
                <a:moveTo>
                  <a:pt x="183726" y="185738"/>
                </a:moveTo>
                <a:lnTo>
                  <a:pt x="292164" y="185738"/>
                </a:lnTo>
                <a:cubicBezTo>
                  <a:pt x="294694" y="185738"/>
                  <a:pt x="296502" y="187896"/>
                  <a:pt x="296502" y="190413"/>
                </a:cubicBezTo>
                <a:lnTo>
                  <a:pt x="296502" y="261979"/>
                </a:lnTo>
                <a:cubicBezTo>
                  <a:pt x="296502" y="264497"/>
                  <a:pt x="294694" y="266654"/>
                  <a:pt x="292164" y="266654"/>
                </a:cubicBezTo>
                <a:lnTo>
                  <a:pt x="264332" y="266654"/>
                </a:lnTo>
                <a:lnTo>
                  <a:pt x="268669" y="287513"/>
                </a:lnTo>
                <a:lnTo>
                  <a:pt x="286019" y="287513"/>
                </a:lnTo>
                <a:cubicBezTo>
                  <a:pt x="288550" y="287513"/>
                  <a:pt x="290718" y="289311"/>
                  <a:pt x="290718" y="291828"/>
                </a:cubicBezTo>
                <a:cubicBezTo>
                  <a:pt x="290718" y="294346"/>
                  <a:pt x="288550" y="296504"/>
                  <a:pt x="286019" y="296504"/>
                </a:cubicBezTo>
                <a:lnTo>
                  <a:pt x="189871" y="296504"/>
                </a:lnTo>
                <a:cubicBezTo>
                  <a:pt x="187340" y="296504"/>
                  <a:pt x="185172" y="294346"/>
                  <a:pt x="185172" y="291828"/>
                </a:cubicBezTo>
                <a:cubicBezTo>
                  <a:pt x="185172" y="289311"/>
                  <a:pt x="187340" y="287513"/>
                  <a:pt x="189871" y="287513"/>
                </a:cubicBezTo>
                <a:lnTo>
                  <a:pt x="207221" y="287513"/>
                </a:lnTo>
                <a:lnTo>
                  <a:pt x="211558" y="266654"/>
                </a:lnTo>
                <a:lnTo>
                  <a:pt x="183726" y="266654"/>
                </a:lnTo>
                <a:cubicBezTo>
                  <a:pt x="181557" y="266654"/>
                  <a:pt x="179388" y="264497"/>
                  <a:pt x="179388" y="261979"/>
                </a:cubicBezTo>
                <a:lnTo>
                  <a:pt x="179388" y="190413"/>
                </a:lnTo>
                <a:cubicBezTo>
                  <a:pt x="179388" y="187896"/>
                  <a:pt x="181557" y="185738"/>
                  <a:pt x="183726" y="185738"/>
                </a:cubicBezTo>
                <a:close/>
                <a:moveTo>
                  <a:pt x="4685" y="185738"/>
                </a:moveTo>
                <a:lnTo>
                  <a:pt x="112430" y="185738"/>
                </a:lnTo>
                <a:cubicBezTo>
                  <a:pt x="114953" y="185738"/>
                  <a:pt x="117115" y="187896"/>
                  <a:pt x="117115" y="190413"/>
                </a:cubicBezTo>
                <a:lnTo>
                  <a:pt x="117115" y="261979"/>
                </a:lnTo>
                <a:cubicBezTo>
                  <a:pt x="117115" y="264497"/>
                  <a:pt x="114953" y="266654"/>
                  <a:pt x="112430" y="266654"/>
                </a:cubicBezTo>
                <a:lnTo>
                  <a:pt x="85043" y="266654"/>
                </a:lnTo>
                <a:lnTo>
                  <a:pt x="89368" y="287513"/>
                </a:lnTo>
                <a:lnTo>
                  <a:pt x="106304" y="287513"/>
                </a:lnTo>
                <a:cubicBezTo>
                  <a:pt x="108827" y="287513"/>
                  <a:pt x="110989" y="289311"/>
                  <a:pt x="110989" y="291828"/>
                </a:cubicBezTo>
                <a:cubicBezTo>
                  <a:pt x="110989" y="294346"/>
                  <a:pt x="108827" y="296504"/>
                  <a:pt x="106304" y="296504"/>
                </a:cubicBezTo>
                <a:lnTo>
                  <a:pt x="10811" y="296504"/>
                </a:lnTo>
                <a:cubicBezTo>
                  <a:pt x="8288" y="296504"/>
                  <a:pt x="6126" y="294346"/>
                  <a:pt x="6126" y="291828"/>
                </a:cubicBezTo>
                <a:cubicBezTo>
                  <a:pt x="6126" y="289311"/>
                  <a:pt x="8288" y="287513"/>
                  <a:pt x="10811" y="287513"/>
                </a:cubicBezTo>
                <a:lnTo>
                  <a:pt x="27747" y="287513"/>
                </a:lnTo>
                <a:lnTo>
                  <a:pt x="32072" y="266654"/>
                </a:lnTo>
                <a:lnTo>
                  <a:pt x="4685" y="266654"/>
                </a:lnTo>
                <a:cubicBezTo>
                  <a:pt x="2162" y="266654"/>
                  <a:pt x="0" y="264497"/>
                  <a:pt x="0" y="261979"/>
                </a:cubicBezTo>
                <a:lnTo>
                  <a:pt x="0" y="190413"/>
                </a:lnTo>
                <a:cubicBezTo>
                  <a:pt x="0" y="187896"/>
                  <a:pt x="2162" y="185738"/>
                  <a:pt x="4685" y="185738"/>
                </a:cubicBezTo>
                <a:close/>
                <a:moveTo>
                  <a:pt x="146630" y="114300"/>
                </a:moveTo>
                <a:cubicBezTo>
                  <a:pt x="149152" y="114300"/>
                  <a:pt x="151314" y="116119"/>
                  <a:pt x="151314" y="118666"/>
                </a:cubicBezTo>
                <a:lnTo>
                  <a:pt x="151314" y="144132"/>
                </a:lnTo>
                <a:lnTo>
                  <a:pt x="292180" y="144132"/>
                </a:lnTo>
                <a:cubicBezTo>
                  <a:pt x="294702" y="144132"/>
                  <a:pt x="296503" y="146315"/>
                  <a:pt x="296503" y="148861"/>
                </a:cubicBezTo>
                <a:cubicBezTo>
                  <a:pt x="296503" y="151408"/>
                  <a:pt x="294702" y="153591"/>
                  <a:pt x="292180" y="153591"/>
                </a:cubicBezTo>
                <a:lnTo>
                  <a:pt x="242462" y="153591"/>
                </a:lnTo>
                <a:lnTo>
                  <a:pt x="242462" y="179057"/>
                </a:lnTo>
                <a:cubicBezTo>
                  <a:pt x="242462" y="181604"/>
                  <a:pt x="240661" y="183786"/>
                  <a:pt x="238139" y="183786"/>
                </a:cubicBezTo>
                <a:cubicBezTo>
                  <a:pt x="235617" y="183786"/>
                  <a:pt x="233816" y="181604"/>
                  <a:pt x="233816" y="179057"/>
                </a:cubicBezTo>
                <a:lnTo>
                  <a:pt x="233816" y="153591"/>
                </a:lnTo>
                <a:lnTo>
                  <a:pt x="63048" y="153591"/>
                </a:lnTo>
                <a:lnTo>
                  <a:pt x="63048" y="179057"/>
                </a:lnTo>
                <a:cubicBezTo>
                  <a:pt x="63048" y="181604"/>
                  <a:pt x="60886" y="183786"/>
                  <a:pt x="58724" y="183786"/>
                </a:cubicBezTo>
                <a:cubicBezTo>
                  <a:pt x="55842" y="183786"/>
                  <a:pt x="54041" y="181604"/>
                  <a:pt x="54041" y="179057"/>
                </a:cubicBezTo>
                <a:lnTo>
                  <a:pt x="54041" y="153591"/>
                </a:lnTo>
                <a:lnTo>
                  <a:pt x="4684" y="153591"/>
                </a:lnTo>
                <a:cubicBezTo>
                  <a:pt x="2162" y="153591"/>
                  <a:pt x="0" y="151408"/>
                  <a:pt x="0" y="148861"/>
                </a:cubicBezTo>
                <a:cubicBezTo>
                  <a:pt x="0" y="146315"/>
                  <a:pt x="2162" y="144132"/>
                  <a:pt x="4684" y="144132"/>
                </a:cubicBezTo>
                <a:lnTo>
                  <a:pt x="142307" y="144132"/>
                </a:lnTo>
                <a:lnTo>
                  <a:pt x="142307" y="118666"/>
                </a:lnTo>
                <a:cubicBezTo>
                  <a:pt x="142307" y="116119"/>
                  <a:pt x="144469" y="114300"/>
                  <a:pt x="146630" y="114300"/>
                </a:cubicBezTo>
                <a:close/>
                <a:moveTo>
                  <a:pt x="131263" y="80818"/>
                </a:moveTo>
                <a:lnTo>
                  <a:pt x="126971" y="101744"/>
                </a:lnTo>
                <a:lnTo>
                  <a:pt x="169535" y="101744"/>
                </a:lnTo>
                <a:lnTo>
                  <a:pt x="165600" y="80818"/>
                </a:lnTo>
                <a:lnTo>
                  <a:pt x="131263" y="80818"/>
                </a:lnTo>
                <a:close/>
                <a:moveTo>
                  <a:pt x="99430" y="9020"/>
                </a:moveTo>
                <a:lnTo>
                  <a:pt x="99430" y="71798"/>
                </a:lnTo>
                <a:lnTo>
                  <a:pt x="197433" y="71798"/>
                </a:lnTo>
                <a:lnTo>
                  <a:pt x="197433" y="9020"/>
                </a:lnTo>
                <a:lnTo>
                  <a:pt x="99430" y="9020"/>
                </a:lnTo>
                <a:close/>
                <a:moveTo>
                  <a:pt x="94780" y="0"/>
                </a:moveTo>
                <a:lnTo>
                  <a:pt x="201725" y="0"/>
                </a:lnTo>
                <a:cubicBezTo>
                  <a:pt x="204229" y="0"/>
                  <a:pt x="206018" y="1804"/>
                  <a:pt x="206018" y="4329"/>
                </a:cubicBezTo>
                <a:lnTo>
                  <a:pt x="206018" y="76489"/>
                </a:lnTo>
                <a:cubicBezTo>
                  <a:pt x="206018" y="79014"/>
                  <a:pt x="204229" y="80818"/>
                  <a:pt x="201725" y="80818"/>
                </a:cubicBezTo>
                <a:lnTo>
                  <a:pt x="174542" y="80818"/>
                </a:lnTo>
                <a:lnTo>
                  <a:pt x="178834" y="101744"/>
                </a:lnTo>
                <a:lnTo>
                  <a:pt x="196003" y="101744"/>
                </a:lnTo>
                <a:cubicBezTo>
                  <a:pt x="198506" y="101744"/>
                  <a:pt x="200295" y="103909"/>
                  <a:pt x="200295" y="106435"/>
                </a:cubicBezTo>
                <a:cubicBezTo>
                  <a:pt x="200295" y="108599"/>
                  <a:pt x="198506" y="110764"/>
                  <a:pt x="196003" y="110764"/>
                </a:cubicBezTo>
                <a:lnTo>
                  <a:pt x="100861" y="110764"/>
                </a:lnTo>
                <a:cubicBezTo>
                  <a:pt x="98357" y="110764"/>
                  <a:pt x="96211" y="108599"/>
                  <a:pt x="96211" y="106435"/>
                </a:cubicBezTo>
                <a:cubicBezTo>
                  <a:pt x="96211" y="103909"/>
                  <a:pt x="98357" y="101744"/>
                  <a:pt x="100861" y="101744"/>
                </a:cubicBezTo>
                <a:lnTo>
                  <a:pt x="118029" y="101744"/>
                </a:lnTo>
                <a:lnTo>
                  <a:pt x="122321" y="80818"/>
                </a:lnTo>
                <a:lnTo>
                  <a:pt x="94780" y="80818"/>
                </a:lnTo>
                <a:cubicBezTo>
                  <a:pt x="92277" y="80818"/>
                  <a:pt x="90488" y="79014"/>
                  <a:pt x="90488" y="76489"/>
                </a:cubicBezTo>
                <a:lnTo>
                  <a:pt x="90488" y="4329"/>
                </a:lnTo>
                <a:cubicBezTo>
                  <a:pt x="90488" y="1804"/>
                  <a:pt x="92277" y="0"/>
                  <a:pt x="9478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 name="Freeform 2">
            <a:extLst>
              <a:ext uri="{FF2B5EF4-FFF2-40B4-BE49-F238E27FC236}">
                <a16:creationId xmlns:a16="http://schemas.microsoft.com/office/drawing/2014/main" id="{AE3ED771-0ADA-BC41-8979-02DDA1389446}"/>
              </a:ext>
            </a:extLst>
          </p:cNvPr>
          <p:cNvSpPr>
            <a:spLocks noChangeArrowheads="1"/>
          </p:cNvSpPr>
          <p:nvPr/>
        </p:nvSpPr>
        <p:spPr bwMode="auto">
          <a:xfrm>
            <a:off x="6815470" y="4515662"/>
            <a:ext cx="1324717" cy="1324717"/>
          </a:xfrm>
          <a:custGeom>
            <a:avLst/>
            <a:gdLst>
              <a:gd name="T0" fmla="*/ 2453 w 2454"/>
              <a:gd name="T1" fmla="*/ 2453 h 2454"/>
              <a:gd name="T2" fmla="*/ 0 w 2454"/>
              <a:gd name="T3" fmla="*/ 2453 h 2454"/>
              <a:gd name="T4" fmla="*/ 0 w 2454"/>
              <a:gd name="T5" fmla="*/ 0 h 2454"/>
              <a:gd name="T6" fmla="*/ 2453 w 2454"/>
              <a:gd name="T7" fmla="*/ 0 h 2454"/>
              <a:gd name="T8" fmla="*/ 2453 w 2454"/>
              <a:gd name="T9" fmla="*/ 2453 h 2454"/>
            </a:gdLst>
            <a:ahLst/>
            <a:cxnLst>
              <a:cxn ang="0">
                <a:pos x="T0" y="T1"/>
              </a:cxn>
              <a:cxn ang="0">
                <a:pos x="T2" y="T3"/>
              </a:cxn>
              <a:cxn ang="0">
                <a:pos x="T4" y="T5"/>
              </a:cxn>
              <a:cxn ang="0">
                <a:pos x="T6" y="T7"/>
              </a:cxn>
              <a:cxn ang="0">
                <a:pos x="T8" y="T9"/>
              </a:cxn>
            </a:cxnLst>
            <a:rect l="0" t="0" r="r" b="b"/>
            <a:pathLst>
              <a:path w="2454" h="2454">
                <a:moveTo>
                  <a:pt x="2453" y="2453"/>
                </a:moveTo>
                <a:lnTo>
                  <a:pt x="0" y="2453"/>
                </a:lnTo>
                <a:lnTo>
                  <a:pt x="0" y="0"/>
                </a:lnTo>
                <a:lnTo>
                  <a:pt x="2453" y="0"/>
                </a:lnTo>
                <a:lnTo>
                  <a:pt x="2453" y="2453"/>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9" name="Freeform 76">
            <a:extLst>
              <a:ext uri="{FF2B5EF4-FFF2-40B4-BE49-F238E27FC236}">
                <a16:creationId xmlns:a16="http://schemas.microsoft.com/office/drawing/2014/main" id="{60EBA006-1709-3647-A86F-84DADB7ECA4E}"/>
              </a:ext>
            </a:extLst>
          </p:cNvPr>
          <p:cNvSpPr>
            <a:spLocks noChangeArrowheads="1"/>
          </p:cNvSpPr>
          <p:nvPr/>
        </p:nvSpPr>
        <p:spPr bwMode="auto">
          <a:xfrm>
            <a:off x="6450936" y="4992180"/>
            <a:ext cx="1196058" cy="1196057"/>
          </a:xfrm>
          <a:custGeom>
            <a:avLst/>
            <a:gdLst>
              <a:gd name="T0" fmla="*/ 2213 w 2214"/>
              <a:gd name="T1" fmla="*/ 0 h 2214"/>
              <a:gd name="T2" fmla="*/ 0 w 2214"/>
              <a:gd name="T3" fmla="*/ 0 h 2214"/>
              <a:gd name="T4" fmla="*/ 0 w 2214"/>
              <a:gd name="T5" fmla="*/ 2213 h 2214"/>
              <a:gd name="T6" fmla="*/ 2213 w 2214"/>
              <a:gd name="T7" fmla="*/ 2213 h 2214"/>
              <a:gd name="T8" fmla="*/ 2213 w 2214"/>
              <a:gd name="T9" fmla="*/ 0 h 2214"/>
            </a:gdLst>
            <a:ahLst/>
            <a:cxnLst>
              <a:cxn ang="0">
                <a:pos x="T0" y="T1"/>
              </a:cxn>
              <a:cxn ang="0">
                <a:pos x="T2" y="T3"/>
              </a:cxn>
              <a:cxn ang="0">
                <a:pos x="T4" y="T5"/>
              </a:cxn>
              <a:cxn ang="0">
                <a:pos x="T6" y="T7"/>
              </a:cxn>
              <a:cxn ang="0">
                <a:pos x="T8" y="T9"/>
              </a:cxn>
            </a:cxnLst>
            <a:rect l="0" t="0" r="r" b="b"/>
            <a:pathLst>
              <a:path w="2214" h="2214">
                <a:moveTo>
                  <a:pt x="2213" y="0"/>
                </a:moveTo>
                <a:lnTo>
                  <a:pt x="0" y="0"/>
                </a:lnTo>
                <a:lnTo>
                  <a:pt x="0" y="2213"/>
                </a:lnTo>
                <a:lnTo>
                  <a:pt x="2213" y="2213"/>
                </a:lnTo>
                <a:lnTo>
                  <a:pt x="2213"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20" name="Freeform 77">
            <a:extLst>
              <a:ext uri="{FF2B5EF4-FFF2-40B4-BE49-F238E27FC236}">
                <a16:creationId xmlns:a16="http://schemas.microsoft.com/office/drawing/2014/main" id="{767DFD3C-2724-CF4D-AF7E-B663BB725EA8}"/>
              </a:ext>
            </a:extLst>
          </p:cNvPr>
          <p:cNvSpPr>
            <a:spLocks noChangeArrowheads="1"/>
          </p:cNvSpPr>
          <p:nvPr/>
        </p:nvSpPr>
        <p:spPr bwMode="auto">
          <a:xfrm>
            <a:off x="6450937" y="4746773"/>
            <a:ext cx="1460524" cy="245406"/>
          </a:xfrm>
          <a:custGeom>
            <a:avLst/>
            <a:gdLst>
              <a:gd name="T0" fmla="*/ 0 w 2704"/>
              <a:gd name="T1" fmla="*/ 454 h 455"/>
              <a:gd name="T2" fmla="*/ 1972 w 2704"/>
              <a:gd name="T3" fmla="*/ 0 h 455"/>
              <a:gd name="T4" fmla="*/ 2703 w 2704"/>
              <a:gd name="T5" fmla="*/ 0 h 455"/>
              <a:gd name="T6" fmla="*/ 2213 w 2704"/>
              <a:gd name="T7" fmla="*/ 454 h 455"/>
              <a:gd name="T8" fmla="*/ 0 w 2704"/>
              <a:gd name="T9" fmla="*/ 454 h 455"/>
            </a:gdLst>
            <a:ahLst/>
            <a:cxnLst>
              <a:cxn ang="0">
                <a:pos x="T0" y="T1"/>
              </a:cxn>
              <a:cxn ang="0">
                <a:pos x="T2" y="T3"/>
              </a:cxn>
              <a:cxn ang="0">
                <a:pos x="T4" y="T5"/>
              </a:cxn>
              <a:cxn ang="0">
                <a:pos x="T6" y="T7"/>
              </a:cxn>
              <a:cxn ang="0">
                <a:pos x="T8" y="T9"/>
              </a:cxn>
            </a:cxnLst>
            <a:rect l="0" t="0" r="r" b="b"/>
            <a:pathLst>
              <a:path w="2704" h="455">
                <a:moveTo>
                  <a:pt x="0" y="454"/>
                </a:moveTo>
                <a:lnTo>
                  <a:pt x="1972" y="0"/>
                </a:lnTo>
                <a:lnTo>
                  <a:pt x="2703" y="0"/>
                </a:lnTo>
                <a:lnTo>
                  <a:pt x="2213" y="454"/>
                </a:lnTo>
                <a:lnTo>
                  <a:pt x="0" y="454"/>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21" name="Freeform 78">
            <a:extLst>
              <a:ext uri="{FF2B5EF4-FFF2-40B4-BE49-F238E27FC236}">
                <a16:creationId xmlns:a16="http://schemas.microsoft.com/office/drawing/2014/main" id="{D3AACB70-19AF-7943-AAD2-AD27D73A4AA6}"/>
              </a:ext>
            </a:extLst>
          </p:cNvPr>
          <p:cNvSpPr>
            <a:spLocks noChangeArrowheads="1"/>
          </p:cNvSpPr>
          <p:nvPr/>
        </p:nvSpPr>
        <p:spPr bwMode="auto">
          <a:xfrm>
            <a:off x="7646993" y="4746773"/>
            <a:ext cx="264467" cy="1441463"/>
          </a:xfrm>
          <a:custGeom>
            <a:avLst/>
            <a:gdLst>
              <a:gd name="T0" fmla="*/ 490 w 491"/>
              <a:gd name="T1" fmla="*/ 0 h 2668"/>
              <a:gd name="T2" fmla="*/ 490 w 491"/>
              <a:gd name="T3" fmla="*/ 732 h 2668"/>
              <a:gd name="T4" fmla="*/ 0 w 491"/>
              <a:gd name="T5" fmla="*/ 2667 h 2668"/>
              <a:gd name="T6" fmla="*/ 0 w 491"/>
              <a:gd name="T7" fmla="*/ 454 h 2668"/>
              <a:gd name="T8" fmla="*/ 490 w 491"/>
              <a:gd name="T9" fmla="*/ 0 h 2668"/>
            </a:gdLst>
            <a:ahLst/>
            <a:cxnLst>
              <a:cxn ang="0">
                <a:pos x="T0" y="T1"/>
              </a:cxn>
              <a:cxn ang="0">
                <a:pos x="T2" y="T3"/>
              </a:cxn>
              <a:cxn ang="0">
                <a:pos x="T4" y="T5"/>
              </a:cxn>
              <a:cxn ang="0">
                <a:pos x="T6" y="T7"/>
              </a:cxn>
              <a:cxn ang="0">
                <a:pos x="T8" y="T9"/>
              </a:cxn>
            </a:cxnLst>
            <a:rect l="0" t="0" r="r" b="b"/>
            <a:pathLst>
              <a:path w="491" h="2668">
                <a:moveTo>
                  <a:pt x="490" y="0"/>
                </a:moveTo>
                <a:lnTo>
                  <a:pt x="490" y="732"/>
                </a:lnTo>
                <a:lnTo>
                  <a:pt x="0" y="2667"/>
                </a:lnTo>
                <a:lnTo>
                  <a:pt x="0" y="454"/>
                </a:lnTo>
                <a:lnTo>
                  <a:pt x="490"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22" name="Freeform 78">
            <a:extLst>
              <a:ext uri="{FF2B5EF4-FFF2-40B4-BE49-F238E27FC236}">
                <a16:creationId xmlns:a16="http://schemas.microsoft.com/office/drawing/2014/main" id="{96B99CA4-BF1A-9E41-96CB-FFBB79B47369}"/>
              </a:ext>
            </a:extLst>
          </p:cNvPr>
          <p:cNvSpPr>
            <a:spLocks noChangeArrowheads="1"/>
          </p:cNvSpPr>
          <p:nvPr/>
        </p:nvSpPr>
        <p:spPr bwMode="auto">
          <a:xfrm>
            <a:off x="7646993" y="4746774"/>
            <a:ext cx="264467" cy="1441463"/>
          </a:xfrm>
          <a:custGeom>
            <a:avLst/>
            <a:gdLst>
              <a:gd name="T0" fmla="*/ 490 w 491"/>
              <a:gd name="T1" fmla="*/ 0 h 2668"/>
              <a:gd name="T2" fmla="*/ 490 w 491"/>
              <a:gd name="T3" fmla="*/ 732 h 2668"/>
              <a:gd name="T4" fmla="*/ 0 w 491"/>
              <a:gd name="T5" fmla="*/ 2667 h 2668"/>
              <a:gd name="T6" fmla="*/ 0 w 491"/>
              <a:gd name="T7" fmla="*/ 454 h 2668"/>
              <a:gd name="T8" fmla="*/ 490 w 491"/>
              <a:gd name="T9" fmla="*/ 0 h 2668"/>
            </a:gdLst>
            <a:ahLst/>
            <a:cxnLst>
              <a:cxn ang="0">
                <a:pos x="T0" y="T1"/>
              </a:cxn>
              <a:cxn ang="0">
                <a:pos x="T2" y="T3"/>
              </a:cxn>
              <a:cxn ang="0">
                <a:pos x="T4" y="T5"/>
              </a:cxn>
              <a:cxn ang="0">
                <a:pos x="T6" y="T7"/>
              </a:cxn>
              <a:cxn ang="0">
                <a:pos x="T8" y="T9"/>
              </a:cxn>
            </a:cxnLst>
            <a:rect l="0" t="0" r="r" b="b"/>
            <a:pathLst>
              <a:path w="491" h="2668">
                <a:moveTo>
                  <a:pt x="490" y="0"/>
                </a:moveTo>
                <a:lnTo>
                  <a:pt x="490" y="732"/>
                </a:lnTo>
                <a:lnTo>
                  <a:pt x="0" y="2667"/>
                </a:lnTo>
                <a:lnTo>
                  <a:pt x="0" y="454"/>
                </a:lnTo>
                <a:lnTo>
                  <a:pt x="490" y="0"/>
                </a:lnTo>
              </a:path>
            </a:pathLst>
          </a:custGeom>
          <a:solidFill>
            <a:schemeClr val="accent3">
              <a:alpha val="20000"/>
            </a:schemeClr>
          </a:solidFill>
          <a:ln>
            <a:noFill/>
          </a:ln>
          <a:effectLst/>
        </p:spPr>
        <p:txBody>
          <a:bodyPr wrap="none" anchor="ctr"/>
          <a:lstStyle/>
          <a:p>
            <a:endParaRPr lang="en-US" sz="3266" dirty="0">
              <a:latin typeface="Lato Light" panose="020F0502020204030203" pitchFamily="34" charset="0"/>
            </a:endParaRPr>
          </a:p>
        </p:txBody>
      </p:sp>
      <p:sp>
        <p:nvSpPr>
          <p:cNvPr id="33" name="Freeform 77">
            <a:extLst>
              <a:ext uri="{FF2B5EF4-FFF2-40B4-BE49-F238E27FC236}">
                <a16:creationId xmlns:a16="http://schemas.microsoft.com/office/drawing/2014/main" id="{32FDEB50-7ECA-624D-9BE0-EA03F5F0AE9A}"/>
              </a:ext>
            </a:extLst>
          </p:cNvPr>
          <p:cNvSpPr>
            <a:spLocks noChangeArrowheads="1"/>
          </p:cNvSpPr>
          <p:nvPr/>
        </p:nvSpPr>
        <p:spPr bwMode="auto">
          <a:xfrm>
            <a:off x="6450936" y="4744374"/>
            <a:ext cx="1460524" cy="245406"/>
          </a:xfrm>
          <a:custGeom>
            <a:avLst/>
            <a:gdLst>
              <a:gd name="T0" fmla="*/ 0 w 2704"/>
              <a:gd name="T1" fmla="*/ 454 h 455"/>
              <a:gd name="T2" fmla="*/ 1972 w 2704"/>
              <a:gd name="T3" fmla="*/ 0 h 455"/>
              <a:gd name="T4" fmla="*/ 2703 w 2704"/>
              <a:gd name="T5" fmla="*/ 0 h 455"/>
              <a:gd name="T6" fmla="*/ 2213 w 2704"/>
              <a:gd name="T7" fmla="*/ 454 h 455"/>
              <a:gd name="T8" fmla="*/ 0 w 2704"/>
              <a:gd name="T9" fmla="*/ 454 h 455"/>
            </a:gdLst>
            <a:ahLst/>
            <a:cxnLst>
              <a:cxn ang="0">
                <a:pos x="T0" y="T1"/>
              </a:cxn>
              <a:cxn ang="0">
                <a:pos x="T2" y="T3"/>
              </a:cxn>
              <a:cxn ang="0">
                <a:pos x="T4" y="T5"/>
              </a:cxn>
              <a:cxn ang="0">
                <a:pos x="T6" y="T7"/>
              </a:cxn>
              <a:cxn ang="0">
                <a:pos x="T8" y="T9"/>
              </a:cxn>
            </a:cxnLst>
            <a:rect l="0" t="0" r="r" b="b"/>
            <a:pathLst>
              <a:path w="2704" h="455">
                <a:moveTo>
                  <a:pt x="0" y="454"/>
                </a:moveTo>
                <a:lnTo>
                  <a:pt x="1972" y="0"/>
                </a:lnTo>
                <a:lnTo>
                  <a:pt x="2703" y="0"/>
                </a:lnTo>
                <a:lnTo>
                  <a:pt x="2213" y="454"/>
                </a:lnTo>
                <a:lnTo>
                  <a:pt x="0" y="454"/>
                </a:lnTo>
              </a:path>
            </a:pathLst>
          </a:custGeom>
          <a:solidFill>
            <a:srgbClr val="000000">
              <a:alpha val="30000"/>
            </a:srgbClr>
          </a:solidFill>
          <a:ln>
            <a:noFill/>
          </a:ln>
          <a:effectLst/>
        </p:spPr>
        <p:txBody>
          <a:bodyPr wrap="none" anchor="ctr"/>
          <a:lstStyle/>
          <a:p>
            <a:endParaRPr lang="en-US" sz="3266" dirty="0">
              <a:latin typeface="Lato Light" panose="020F0502020204030203" pitchFamily="34" charset="0"/>
            </a:endParaRPr>
          </a:p>
        </p:txBody>
      </p:sp>
      <p:sp>
        <p:nvSpPr>
          <p:cNvPr id="34" name="Freeform 78">
            <a:extLst>
              <a:ext uri="{FF2B5EF4-FFF2-40B4-BE49-F238E27FC236}">
                <a16:creationId xmlns:a16="http://schemas.microsoft.com/office/drawing/2014/main" id="{1BEDE715-36F4-D74E-B656-4AE71DE9C169}"/>
              </a:ext>
            </a:extLst>
          </p:cNvPr>
          <p:cNvSpPr>
            <a:spLocks noChangeArrowheads="1"/>
          </p:cNvSpPr>
          <p:nvPr/>
        </p:nvSpPr>
        <p:spPr bwMode="auto">
          <a:xfrm>
            <a:off x="7646992" y="4744374"/>
            <a:ext cx="264467" cy="1441463"/>
          </a:xfrm>
          <a:custGeom>
            <a:avLst/>
            <a:gdLst>
              <a:gd name="T0" fmla="*/ 490 w 491"/>
              <a:gd name="T1" fmla="*/ 0 h 2668"/>
              <a:gd name="T2" fmla="*/ 490 w 491"/>
              <a:gd name="T3" fmla="*/ 732 h 2668"/>
              <a:gd name="T4" fmla="*/ 0 w 491"/>
              <a:gd name="T5" fmla="*/ 2667 h 2668"/>
              <a:gd name="T6" fmla="*/ 0 w 491"/>
              <a:gd name="T7" fmla="*/ 454 h 2668"/>
              <a:gd name="T8" fmla="*/ 490 w 491"/>
              <a:gd name="T9" fmla="*/ 0 h 2668"/>
            </a:gdLst>
            <a:ahLst/>
            <a:cxnLst>
              <a:cxn ang="0">
                <a:pos x="T0" y="T1"/>
              </a:cxn>
              <a:cxn ang="0">
                <a:pos x="T2" y="T3"/>
              </a:cxn>
              <a:cxn ang="0">
                <a:pos x="T4" y="T5"/>
              </a:cxn>
              <a:cxn ang="0">
                <a:pos x="T6" y="T7"/>
              </a:cxn>
              <a:cxn ang="0">
                <a:pos x="T8" y="T9"/>
              </a:cxn>
            </a:cxnLst>
            <a:rect l="0" t="0" r="r" b="b"/>
            <a:pathLst>
              <a:path w="491" h="2668">
                <a:moveTo>
                  <a:pt x="490" y="0"/>
                </a:moveTo>
                <a:lnTo>
                  <a:pt x="490" y="732"/>
                </a:lnTo>
                <a:lnTo>
                  <a:pt x="0" y="2667"/>
                </a:lnTo>
                <a:lnTo>
                  <a:pt x="0" y="454"/>
                </a:lnTo>
                <a:lnTo>
                  <a:pt x="490" y="0"/>
                </a:lnTo>
              </a:path>
            </a:pathLst>
          </a:custGeom>
          <a:solidFill>
            <a:schemeClr val="bg1">
              <a:alpha val="20000"/>
            </a:schemeClr>
          </a:solidFill>
          <a:ln>
            <a:noFill/>
          </a:ln>
          <a:effectLst/>
        </p:spPr>
        <p:txBody>
          <a:bodyPr wrap="none" anchor="ctr"/>
          <a:lstStyle/>
          <a:p>
            <a:endParaRPr lang="en-US" sz="3266" dirty="0">
              <a:latin typeface="Lato Light" panose="020F0502020204030203" pitchFamily="34" charset="0"/>
            </a:endParaRPr>
          </a:p>
        </p:txBody>
      </p:sp>
      <p:sp>
        <p:nvSpPr>
          <p:cNvPr id="37" name="Freeform 963">
            <a:extLst>
              <a:ext uri="{FF2B5EF4-FFF2-40B4-BE49-F238E27FC236}">
                <a16:creationId xmlns:a16="http://schemas.microsoft.com/office/drawing/2014/main" id="{3D511315-79CE-2848-A96E-9E856356BD96}"/>
              </a:ext>
            </a:extLst>
          </p:cNvPr>
          <p:cNvSpPr>
            <a:spLocks noChangeAspect="1"/>
          </p:cNvSpPr>
          <p:nvPr/>
        </p:nvSpPr>
        <p:spPr bwMode="auto">
          <a:xfrm>
            <a:off x="6800991" y="5342235"/>
            <a:ext cx="495947" cy="495945"/>
          </a:xfrm>
          <a:custGeom>
            <a:avLst/>
            <a:gdLst>
              <a:gd name="T0" fmla="*/ 5262119 w 296503"/>
              <a:gd name="T1" fmla="*/ 4342188 h 296503"/>
              <a:gd name="T2" fmla="*/ 5262119 w 296503"/>
              <a:gd name="T3" fmla="*/ 4671829 h 296503"/>
              <a:gd name="T4" fmla="*/ 3770898 w 296503"/>
              <a:gd name="T5" fmla="*/ 4513596 h 296503"/>
              <a:gd name="T6" fmla="*/ 1411049 w 296503"/>
              <a:gd name="T7" fmla="*/ 4342188 h 296503"/>
              <a:gd name="T8" fmla="*/ 3015347 w 296503"/>
              <a:gd name="T9" fmla="*/ 4513596 h 296503"/>
              <a:gd name="T10" fmla="*/ 1411049 w 296503"/>
              <a:gd name="T11" fmla="*/ 4671829 h 296503"/>
              <a:gd name="T12" fmla="*/ 1411049 w 296503"/>
              <a:gd name="T13" fmla="*/ 4342188 h 296503"/>
              <a:gd name="T14" fmla="*/ 7714921 w 296503"/>
              <a:gd name="T15" fmla="*/ 5899599 h 296503"/>
              <a:gd name="T16" fmla="*/ 6444220 w 296503"/>
              <a:gd name="T17" fmla="*/ 6068150 h 296503"/>
              <a:gd name="T18" fmla="*/ 6366462 w 296503"/>
              <a:gd name="T19" fmla="*/ 7196184 h 296503"/>
              <a:gd name="T20" fmla="*/ 6197887 w 296503"/>
              <a:gd name="T21" fmla="*/ 7196184 h 296503"/>
              <a:gd name="T22" fmla="*/ 3267477 w 296503"/>
              <a:gd name="T23" fmla="*/ 6068150 h 296503"/>
              <a:gd name="T24" fmla="*/ 4382603 w 296503"/>
              <a:gd name="T25" fmla="*/ 9193008 h 296503"/>
              <a:gd name="T26" fmla="*/ 4538178 w 296503"/>
              <a:gd name="T27" fmla="*/ 10230293 h 296503"/>
              <a:gd name="T28" fmla="*/ 6483174 w 296503"/>
              <a:gd name="T29" fmla="*/ 9193008 h 296503"/>
              <a:gd name="T30" fmla="*/ 10347044 w 296503"/>
              <a:gd name="T31" fmla="*/ 4201030 h 296503"/>
              <a:gd name="T32" fmla="*/ 5137869 w 296503"/>
              <a:gd name="T33" fmla="*/ 2856709 h 296503"/>
              <a:gd name="T34" fmla="*/ 6500477 w 296503"/>
              <a:gd name="T35" fmla="*/ 3028072 h 296503"/>
              <a:gd name="T36" fmla="*/ 5137869 w 296503"/>
              <a:gd name="T37" fmla="*/ 3186351 h 296503"/>
              <a:gd name="T38" fmla="*/ 5137869 w 296503"/>
              <a:gd name="T39" fmla="*/ 2856709 h 296503"/>
              <a:gd name="T40" fmla="*/ 4060752 w 296503"/>
              <a:gd name="T41" fmla="*/ 2856709 h 296503"/>
              <a:gd name="T42" fmla="*/ 4060752 w 296503"/>
              <a:gd name="T43" fmla="*/ 3186351 h 296503"/>
              <a:gd name="T44" fmla="*/ 1256975 w 296503"/>
              <a:gd name="T45" fmla="*/ 3028072 h 296503"/>
              <a:gd name="T46" fmla="*/ 3925390 w 296503"/>
              <a:gd name="T47" fmla="*/ 1428315 h 296503"/>
              <a:gd name="T48" fmla="*/ 6500460 w 296503"/>
              <a:gd name="T49" fmla="*/ 1592949 h 296503"/>
              <a:gd name="T50" fmla="*/ 3925390 w 296503"/>
              <a:gd name="T51" fmla="*/ 1757465 h 296503"/>
              <a:gd name="T52" fmla="*/ 3925390 w 296503"/>
              <a:gd name="T53" fmla="*/ 1428315 h 296503"/>
              <a:gd name="T54" fmla="*/ 2848462 w 296503"/>
              <a:gd name="T55" fmla="*/ 1428315 h 296503"/>
              <a:gd name="T56" fmla="*/ 2848462 w 296503"/>
              <a:gd name="T57" fmla="*/ 1757465 h 296503"/>
              <a:gd name="T58" fmla="*/ 1256975 w 296503"/>
              <a:gd name="T59" fmla="*/ 1592949 h 296503"/>
              <a:gd name="T60" fmla="*/ 311237 w 296503"/>
              <a:gd name="T61" fmla="*/ 324170 h 296503"/>
              <a:gd name="T62" fmla="*/ 4188102 w 296503"/>
              <a:gd name="T63" fmla="*/ 5731048 h 296503"/>
              <a:gd name="T64" fmla="*/ 6120049 w 296503"/>
              <a:gd name="T65" fmla="*/ 6781308 h 296503"/>
              <a:gd name="T66" fmla="*/ 6275667 w 296503"/>
              <a:gd name="T67" fmla="*/ 5731048 h 296503"/>
              <a:gd name="T68" fmla="*/ 7390798 w 296503"/>
              <a:gd name="T69" fmla="*/ 324170 h 296503"/>
              <a:gd name="T70" fmla="*/ 155539 w 296503"/>
              <a:gd name="T71" fmla="*/ 0 h 296503"/>
              <a:gd name="T72" fmla="*/ 7714921 w 296503"/>
              <a:gd name="T73" fmla="*/ 155528 h 296503"/>
              <a:gd name="T74" fmla="*/ 10502652 w 296503"/>
              <a:gd name="T75" fmla="*/ 3876860 h 296503"/>
              <a:gd name="T76" fmla="*/ 10671214 w 296503"/>
              <a:gd name="T77" fmla="*/ 9361557 h 296503"/>
              <a:gd name="T78" fmla="*/ 6522036 w 296503"/>
              <a:gd name="T79" fmla="*/ 9517136 h 296503"/>
              <a:gd name="T80" fmla="*/ 4382603 w 296503"/>
              <a:gd name="T81" fmla="*/ 10671118 h 296503"/>
              <a:gd name="T82" fmla="*/ 4226985 w 296503"/>
              <a:gd name="T83" fmla="*/ 10502563 h 296503"/>
              <a:gd name="T84" fmla="*/ 3111857 w 296503"/>
              <a:gd name="T85" fmla="*/ 9517136 h 296503"/>
              <a:gd name="T86" fmla="*/ 2956325 w 296503"/>
              <a:gd name="T87" fmla="*/ 6068150 h 296503"/>
              <a:gd name="T88" fmla="*/ 0 w 296503"/>
              <a:gd name="T89" fmla="*/ 5899599 h 296503"/>
              <a:gd name="T90" fmla="*/ 155539 w 296503"/>
              <a:gd name="T91" fmla="*/ 0 h 29650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96503" h="296503">
                <a:moveTo>
                  <a:pt x="109025" y="120650"/>
                </a:moveTo>
                <a:lnTo>
                  <a:pt x="146209" y="120650"/>
                </a:lnTo>
                <a:cubicBezTo>
                  <a:pt x="148334" y="120650"/>
                  <a:pt x="150459" y="122482"/>
                  <a:pt x="150459" y="125413"/>
                </a:cubicBezTo>
                <a:cubicBezTo>
                  <a:pt x="150459" y="127611"/>
                  <a:pt x="148334" y="129809"/>
                  <a:pt x="146209" y="129809"/>
                </a:cubicBezTo>
                <a:lnTo>
                  <a:pt x="109025" y="129809"/>
                </a:lnTo>
                <a:cubicBezTo>
                  <a:pt x="106546" y="129809"/>
                  <a:pt x="104775" y="127611"/>
                  <a:pt x="104775" y="125413"/>
                </a:cubicBezTo>
                <a:cubicBezTo>
                  <a:pt x="104775" y="122482"/>
                  <a:pt x="106546" y="120650"/>
                  <a:pt x="109025" y="120650"/>
                </a:cubicBezTo>
                <a:close/>
                <a:moveTo>
                  <a:pt x="39205" y="120650"/>
                </a:moveTo>
                <a:lnTo>
                  <a:pt x="79146" y="120650"/>
                </a:lnTo>
                <a:cubicBezTo>
                  <a:pt x="81642" y="120650"/>
                  <a:pt x="83782" y="122482"/>
                  <a:pt x="83782" y="125413"/>
                </a:cubicBezTo>
                <a:cubicBezTo>
                  <a:pt x="83782" y="127611"/>
                  <a:pt x="81642" y="129809"/>
                  <a:pt x="79146" y="129809"/>
                </a:cubicBezTo>
                <a:lnTo>
                  <a:pt x="39205" y="129809"/>
                </a:lnTo>
                <a:cubicBezTo>
                  <a:pt x="36708" y="129809"/>
                  <a:pt x="34925" y="127611"/>
                  <a:pt x="34925" y="125413"/>
                </a:cubicBezTo>
                <a:cubicBezTo>
                  <a:pt x="34925" y="122482"/>
                  <a:pt x="36708" y="120650"/>
                  <a:pt x="39205" y="120650"/>
                </a:cubicBezTo>
                <a:close/>
                <a:moveTo>
                  <a:pt x="214361" y="116728"/>
                </a:moveTo>
                <a:lnTo>
                  <a:pt x="214361" y="163923"/>
                </a:lnTo>
                <a:cubicBezTo>
                  <a:pt x="214361" y="166445"/>
                  <a:pt x="212200" y="168607"/>
                  <a:pt x="209678" y="168607"/>
                </a:cubicBezTo>
                <a:lnTo>
                  <a:pt x="179055" y="168607"/>
                </a:lnTo>
                <a:lnTo>
                  <a:pt x="179055" y="195987"/>
                </a:lnTo>
                <a:cubicBezTo>
                  <a:pt x="179055" y="197789"/>
                  <a:pt x="178334" y="199230"/>
                  <a:pt x="176893" y="199950"/>
                </a:cubicBezTo>
                <a:cubicBezTo>
                  <a:pt x="176173" y="200311"/>
                  <a:pt x="175452" y="200671"/>
                  <a:pt x="174371" y="200671"/>
                </a:cubicBezTo>
                <a:cubicBezTo>
                  <a:pt x="173651" y="200671"/>
                  <a:pt x="172930" y="200671"/>
                  <a:pt x="172210" y="199950"/>
                </a:cubicBezTo>
                <a:lnTo>
                  <a:pt x="114927" y="168607"/>
                </a:lnTo>
                <a:lnTo>
                  <a:pt x="90788" y="168607"/>
                </a:lnTo>
                <a:lnTo>
                  <a:pt x="90788" y="255432"/>
                </a:lnTo>
                <a:lnTo>
                  <a:pt x="121772" y="255432"/>
                </a:lnTo>
                <a:cubicBezTo>
                  <a:pt x="124294" y="255432"/>
                  <a:pt x="126095" y="257233"/>
                  <a:pt x="126095" y="260116"/>
                </a:cubicBezTo>
                <a:lnTo>
                  <a:pt x="126095" y="284254"/>
                </a:lnTo>
                <a:lnTo>
                  <a:pt x="177974" y="255792"/>
                </a:lnTo>
                <a:cubicBezTo>
                  <a:pt x="178694" y="255432"/>
                  <a:pt x="179415" y="255432"/>
                  <a:pt x="180136" y="255432"/>
                </a:cubicBezTo>
                <a:lnTo>
                  <a:pt x="287496" y="255432"/>
                </a:lnTo>
                <a:lnTo>
                  <a:pt x="287496" y="116728"/>
                </a:lnTo>
                <a:lnTo>
                  <a:pt x="214361" y="116728"/>
                </a:lnTo>
                <a:close/>
                <a:moveTo>
                  <a:pt x="142757" y="79375"/>
                </a:moveTo>
                <a:lnTo>
                  <a:pt x="175975" y="79375"/>
                </a:lnTo>
                <a:cubicBezTo>
                  <a:pt x="178832" y="79375"/>
                  <a:pt x="180618" y="81573"/>
                  <a:pt x="180618" y="84137"/>
                </a:cubicBezTo>
                <a:cubicBezTo>
                  <a:pt x="180618" y="86335"/>
                  <a:pt x="178832" y="88534"/>
                  <a:pt x="175975" y="88534"/>
                </a:cubicBezTo>
                <a:lnTo>
                  <a:pt x="142757" y="88534"/>
                </a:lnTo>
                <a:cubicBezTo>
                  <a:pt x="140256" y="88534"/>
                  <a:pt x="138113" y="86335"/>
                  <a:pt x="138113" y="84137"/>
                </a:cubicBezTo>
                <a:cubicBezTo>
                  <a:pt x="138113" y="81573"/>
                  <a:pt x="140256" y="79375"/>
                  <a:pt x="142757" y="79375"/>
                </a:cubicBezTo>
                <a:close/>
                <a:moveTo>
                  <a:pt x="39214" y="79375"/>
                </a:moveTo>
                <a:lnTo>
                  <a:pt x="112830" y="79375"/>
                </a:lnTo>
                <a:cubicBezTo>
                  <a:pt x="114974" y="79375"/>
                  <a:pt x="117118" y="81573"/>
                  <a:pt x="117118" y="84137"/>
                </a:cubicBezTo>
                <a:cubicBezTo>
                  <a:pt x="117118" y="86335"/>
                  <a:pt x="114974" y="88534"/>
                  <a:pt x="112830" y="88534"/>
                </a:cubicBezTo>
                <a:lnTo>
                  <a:pt x="39214" y="88534"/>
                </a:lnTo>
                <a:cubicBezTo>
                  <a:pt x="36712" y="88534"/>
                  <a:pt x="34925" y="86335"/>
                  <a:pt x="34925" y="84137"/>
                </a:cubicBezTo>
                <a:cubicBezTo>
                  <a:pt x="34925" y="81573"/>
                  <a:pt x="36712" y="79375"/>
                  <a:pt x="39214" y="79375"/>
                </a:cubicBezTo>
                <a:close/>
                <a:moveTo>
                  <a:pt x="109068" y="39688"/>
                </a:moveTo>
                <a:lnTo>
                  <a:pt x="175967" y="39688"/>
                </a:lnTo>
                <a:cubicBezTo>
                  <a:pt x="178829" y="39688"/>
                  <a:pt x="180617" y="41593"/>
                  <a:pt x="180617" y="44260"/>
                </a:cubicBezTo>
                <a:cubicBezTo>
                  <a:pt x="180617" y="46927"/>
                  <a:pt x="178829" y="48832"/>
                  <a:pt x="175967" y="48832"/>
                </a:cubicBezTo>
                <a:lnTo>
                  <a:pt x="109068" y="48832"/>
                </a:lnTo>
                <a:cubicBezTo>
                  <a:pt x="106564" y="48832"/>
                  <a:pt x="104775" y="46927"/>
                  <a:pt x="104775" y="44260"/>
                </a:cubicBezTo>
                <a:cubicBezTo>
                  <a:pt x="104775" y="41593"/>
                  <a:pt x="106564" y="39688"/>
                  <a:pt x="109068" y="39688"/>
                </a:cubicBezTo>
                <a:close/>
                <a:moveTo>
                  <a:pt x="39205" y="39688"/>
                </a:moveTo>
                <a:lnTo>
                  <a:pt x="79146" y="39688"/>
                </a:lnTo>
                <a:cubicBezTo>
                  <a:pt x="81642" y="39688"/>
                  <a:pt x="83782" y="41593"/>
                  <a:pt x="83782" y="44260"/>
                </a:cubicBezTo>
                <a:cubicBezTo>
                  <a:pt x="83782" y="46927"/>
                  <a:pt x="81642" y="48832"/>
                  <a:pt x="79146" y="48832"/>
                </a:cubicBezTo>
                <a:lnTo>
                  <a:pt x="39205" y="48832"/>
                </a:lnTo>
                <a:cubicBezTo>
                  <a:pt x="36708" y="48832"/>
                  <a:pt x="34925" y="46927"/>
                  <a:pt x="34925" y="44260"/>
                </a:cubicBezTo>
                <a:cubicBezTo>
                  <a:pt x="34925" y="41593"/>
                  <a:pt x="36708" y="39688"/>
                  <a:pt x="39205" y="39688"/>
                </a:cubicBezTo>
                <a:close/>
                <a:moveTo>
                  <a:pt x="8646" y="9007"/>
                </a:moveTo>
                <a:lnTo>
                  <a:pt x="8646" y="159240"/>
                </a:lnTo>
                <a:lnTo>
                  <a:pt x="116368" y="159240"/>
                </a:lnTo>
                <a:cubicBezTo>
                  <a:pt x="117088" y="159240"/>
                  <a:pt x="117809" y="159600"/>
                  <a:pt x="118529" y="159960"/>
                </a:cubicBezTo>
                <a:lnTo>
                  <a:pt x="170048" y="188422"/>
                </a:lnTo>
                <a:lnTo>
                  <a:pt x="170048" y="163923"/>
                </a:lnTo>
                <a:cubicBezTo>
                  <a:pt x="170048" y="161401"/>
                  <a:pt x="172210" y="159240"/>
                  <a:pt x="174371" y="159240"/>
                </a:cubicBezTo>
                <a:lnTo>
                  <a:pt x="205355" y="159240"/>
                </a:lnTo>
                <a:lnTo>
                  <a:pt x="205355" y="9007"/>
                </a:lnTo>
                <a:lnTo>
                  <a:pt x="8646" y="9007"/>
                </a:lnTo>
                <a:close/>
                <a:moveTo>
                  <a:pt x="4323" y="0"/>
                </a:moveTo>
                <a:lnTo>
                  <a:pt x="209678" y="0"/>
                </a:lnTo>
                <a:cubicBezTo>
                  <a:pt x="212200" y="0"/>
                  <a:pt x="214361" y="1801"/>
                  <a:pt x="214361" y="4323"/>
                </a:cubicBezTo>
                <a:lnTo>
                  <a:pt x="214361" y="107721"/>
                </a:lnTo>
                <a:lnTo>
                  <a:pt x="291819" y="107721"/>
                </a:lnTo>
                <a:cubicBezTo>
                  <a:pt x="294341" y="107721"/>
                  <a:pt x="296503" y="109882"/>
                  <a:pt x="296503" y="112044"/>
                </a:cubicBezTo>
                <a:lnTo>
                  <a:pt x="296503" y="260116"/>
                </a:lnTo>
                <a:cubicBezTo>
                  <a:pt x="296503" y="262277"/>
                  <a:pt x="294341" y="264439"/>
                  <a:pt x="291819" y="264439"/>
                </a:cubicBezTo>
                <a:lnTo>
                  <a:pt x="181216" y="264439"/>
                </a:lnTo>
                <a:lnTo>
                  <a:pt x="123933" y="295782"/>
                </a:lnTo>
                <a:cubicBezTo>
                  <a:pt x="123213" y="296143"/>
                  <a:pt x="122492" y="296503"/>
                  <a:pt x="121772" y="296503"/>
                </a:cubicBezTo>
                <a:cubicBezTo>
                  <a:pt x="121051" y="296503"/>
                  <a:pt x="119970" y="296143"/>
                  <a:pt x="119610" y="295782"/>
                </a:cubicBezTo>
                <a:cubicBezTo>
                  <a:pt x="118169" y="295062"/>
                  <a:pt x="117448" y="293621"/>
                  <a:pt x="117448" y="291819"/>
                </a:cubicBezTo>
                <a:lnTo>
                  <a:pt x="117448" y="264439"/>
                </a:lnTo>
                <a:lnTo>
                  <a:pt x="86465" y="264439"/>
                </a:lnTo>
                <a:cubicBezTo>
                  <a:pt x="83943" y="264439"/>
                  <a:pt x="82142" y="262277"/>
                  <a:pt x="82142" y="260116"/>
                </a:cubicBezTo>
                <a:lnTo>
                  <a:pt x="82142" y="168607"/>
                </a:lnTo>
                <a:lnTo>
                  <a:pt x="4323" y="168607"/>
                </a:lnTo>
                <a:cubicBezTo>
                  <a:pt x="2161" y="168607"/>
                  <a:pt x="0" y="166445"/>
                  <a:pt x="0" y="163923"/>
                </a:cubicBezTo>
                <a:lnTo>
                  <a:pt x="0" y="4323"/>
                </a:lnTo>
                <a:cubicBezTo>
                  <a:pt x="0" y="1801"/>
                  <a:pt x="2161" y="0"/>
                  <a:pt x="432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5" name="Freeform 3">
            <a:extLst>
              <a:ext uri="{FF2B5EF4-FFF2-40B4-BE49-F238E27FC236}">
                <a16:creationId xmlns:a16="http://schemas.microsoft.com/office/drawing/2014/main" id="{A5B9DA36-00C2-E147-8C24-27492B61052A}"/>
              </a:ext>
            </a:extLst>
          </p:cNvPr>
          <p:cNvSpPr>
            <a:spLocks noChangeArrowheads="1"/>
          </p:cNvSpPr>
          <p:nvPr/>
        </p:nvSpPr>
        <p:spPr bwMode="auto">
          <a:xfrm>
            <a:off x="9006821" y="4515662"/>
            <a:ext cx="1324717" cy="1324717"/>
          </a:xfrm>
          <a:custGeom>
            <a:avLst/>
            <a:gdLst>
              <a:gd name="T0" fmla="*/ 2453 w 2454"/>
              <a:gd name="T1" fmla="*/ 2453 h 2454"/>
              <a:gd name="T2" fmla="*/ 0 w 2454"/>
              <a:gd name="T3" fmla="*/ 2453 h 2454"/>
              <a:gd name="T4" fmla="*/ 0 w 2454"/>
              <a:gd name="T5" fmla="*/ 0 h 2454"/>
              <a:gd name="T6" fmla="*/ 2453 w 2454"/>
              <a:gd name="T7" fmla="*/ 0 h 2454"/>
              <a:gd name="T8" fmla="*/ 2453 w 2454"/>
              <a:gd name="T9" fmla="*/ 2453 h 2454"/>
            </a:gdLst>
            <a:ahLst/>
            <a:cxnLst>
              <a:cxn ang="0">
                <a:pos x="T0" y="T1"/>
              </a:cxn>
              <a:cxn ang="0">
                <a:pos x="T2" y="T3"/>
              </a:cxn>
              <a:cxn ang="0">
                <a:pos x="T4" y="T5"/>
              </a:cxn>
              <a:cxn ang="0">
                <a:pos x="T6" y="T7"/>
              </a:cxn>
              <a:cxn ang="0">
                <a:pos x="T8" y="T9"/>
              </a:cxn>
            </a:cxnLst>
            <a:rect l="0" t="0" r="r" b="b"/>
            <a:pathLst>
              <a:path w="2454" h="2454">
                <a:moveTo>
                  <a:pt x="2453" y="2453"/>
                </a:moveTo>
                <a:lnTo>
                  <a:pt x="0" y="2453"/>
                </a:lnTo>
                <a:lnTo>
                  <a:pt x="0" y="0"/>
                </a:lnTo>
                <a:lnTo>
                  <a:pt x="2453" y="0"/>
                </a:lnTo>
                <a:lnTo>
                  <a:pt x="2453" y="2453"/>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8" name="Freeform 71">
            <a:extLst>
              <a:ext uri="{FF2B5EF4-FFF2-40B4-BE49-F238E27FC236}">
                <a16:creationId xmlns:a16="http://schemas.microsoft.com/office/drawing/2014/main" id="{0781B3D2-AFD5-CF42-8954-BACABDFA730C}"/>
              </a:ext>
            </a:extLst>
          </p:cNvPr>
          <p:cNvSpPr>
            <a:spLocks noChangeArrowheads="1"/>
          </p:cNvSpPr>
          <p:nvPr/>
        </p:nvSpPr>
        <p:spPr bwMode="auto">
          <a:xfrm>
            <a:off x="9237931" y="4746773"/>
            <a:ext cx="1460525" cy="245406"/>
          </a:xfrm>
          <a:custGeom>
            <a:avLst/>
            <a:gdLst>
              <a:gd name="T0" fmla="*/ 2703 w 2704"/>
              <a:gd name="T1" fmla="*/ 454 h 455"/>
              <a:gd name="T2" fmla="*/ 732 w 2704"/>
              <a:gd name="T3" fmla="*/ 0 h 455"/>
              <a:gd name="T4" fmla="*/ 0 w 2704"/>
              <a:gd name="T5" fmla="*/ 0 h 455"/>
              <a:gd name="T6" fmla="*/ 490 w 2704"/>
              <a:gd name="T7" fmla="*/ 454 h 455"/>
              <a:gd name="T8" fmla="*/ 2703 w 2704"/>
              <a:gd name="T9" fmla="*/ 454 h 455"/>
            </a:gdLst>
            <a:ahLst/>
            <a:cxnLst>
              <a:cxn ang="0">
                <a:pos x="T0" y="T1"/>
              </a:cxn>
              <a:cxn ang="0">
                <a:pos x="T2" y="T3"/>
              </a:cxn>
              <a:cxn ang="0">
                <a:pos x="T4" y="T5"/>
              </a:cxn>
              <a:cxn ang="0">
                <a:pos x="T6" y="T7"/>
              </a:cxn>
              <a:cxn ang="0">
                <a:pos x="T8" y="T9"/>
              </a:cxn>
            </a:cxnLst>
            <a:rect l="0" t="0" r="r" b="b"/>
            <a:pathLst>
              <a:path w="2704" h="455">
                <a:moveTo>
                  <a:pt x="2703" y="454"/>
                </a:moveTo>
                <a:lnTo>
                  <a:pt x="732" y="0"/>
                </a:lnTo>
                <a:lnTo>
                  <a:pt x="0" y="0"/>
                </a:lnTo>
                <a:lnTo>
                  <a:pt x="490" y="454"/>
                </a:lnTo>
                <a:lnTo>
                  <a:pt x="2703" y="454"/>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9" name="Freeform 72">
            <a:extLst>
              <a:ext uri="{FF2B5EF4-FFF2-40B4-BE49-F238E27FC236}">
                <a16:creationId xmlns:a16="http://schemas.microsoft.com/office/drawing/2014/main" id="{31A02447-DB8D-B046-87A9-3FDE69E0FA60}"/>
              </a:ext>
            </a:extLst>
          </p:cNvPr>
          <p:cNvSpPr>
            <a:spLocks noChangeArrowheads="1"/>
          </p:cNvSpPr>
          <p:nvPr/>
        </p:nvSpPr>
        <p:spPr bwMode="auto">
          <a:xfrm>
            <a:off x="9237931" y="4746773"/>
            <a:ext cx="264467" cy="1441463"/>
          </a:xfrm>
          <a:custGeom>
            <a:avLst/>
            <a:gdLst>
              <a:gd name="T0" fmla="*/ 0 w 491"/>
              <a:gd name="T1" fmla="*/ 0 h 2668"/>
              <a:gd name="T2" fmla="*/ 0 w 491"/>
              <a:gd name="T3" fmla="*/ 732 h 2668"/>
              <a:gd name="T4" fmla="*/ 490 w 491"/>
              <a:gd name="T5" fmla="*/ 2667 h 2668"/>
              <a:gd name="T6" fmla="*/ 490 w 491"/>
              <a:gd name="T7" fmla="*/ 454 h 2668"/>
              <a:gd name="T8" fmla="*/ 0 w 491"/>
              <a:gd name="T9" fmla="*/ 0 h 2668"/>
            </a:gdLst>
            <a:ahLst/>
            <a:cxnLst>
              <a:cxn ang="0">
                <a:pos x="T0" y="T1"/>
              </a:cxn>
              <a:cxn ang="0">
                <a:pos x="T2" y="T3"/>
              </a:cxn>
              <a:cxn ang="0">
                <a:pos x="T4" y="T5"/>
              </a:cxn>
              <a:cxn ang="0">
                <a:pos x="T6" y="T7"/>
              </a:cxn>
              <a:cxn ang="0">
                <a:pos x="T8" y="T9"/>
              </a:cxn>
            </a:cxnLst>
            <a:rect l="0" t="0" r="r" b="b"/>
            <a:pathLst>
              <a:path w="491" h="2668">
                <a:moveTo>
                  <a:pt x="0" y="0"/>
                </a:moveTo>
                <a:lnTo>
                  <a:pt x="0" y="732"/>
                </a:lnTo>
                <a:lnTo>
                  <a:pt x="490" y="2667"/>
                </a:lnTo>
                <a:lnTo>
                  <a:pt x="490" y="454"/>
                </a:lnTo>
                <a:lnTo>
                  <a:pt x="0" y="0"/>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13" name="Freeform 70">
            <a:extLst>
              <a:ext uri="{FF2B5EF4-FFF2-40B4-BE49-F238E27FC236}">
                <a16:creationId xmlns:a16="http://schemas.microsoft.com/office/drawing/2014/main" id="{B6D115D4-BC7F-8842-B86A-D06E22B6929A}"/>
              </a:ext>
            </a:extLst>
          </p:cNvPr>
          <p:cNvSpPr>
            <a:spLocks noChangeArrowheads="1"/>
          </p:cNvSpPr>
          <p:nvPr/>
        </p:nvSpPr>
        <p:spPr bwMode="auto">
          <a:xfrm>
            <a:off x="9502399" y="4992180"/>
            <a:ext cx="1196058" cy="1196057"/>
          </a:xfrm>
          <a:custGeom>
            <a:avLst/>
            <a:gdLst>
              <a:gd name="T0" fmla="*/ 0 w 2214"/>
              <a:gd name="T1" fmla="*/ 0 h 2214"/>
              <a:gd name="T2" fmla="*/ 2213 w 2214"/>
              <a:gd name="T3" fmla="*/ 0 h 2214"/>
              <a:gd name="T4" fmla="*/ 2213 w 2214"/>
              <a:gd name="T5" fmla="*/ 2213 h 2214"/>
              <a:gd name="T6" fmla="*/ 0 w 2214"/>
              <a:gd name="T7" fmla="*/ 2213 h 2214"/>
              <a:gd name="T8" fmla="*/ 0 w 2214"/>
              <a:gd name="T9" fmla="*/ 0 h 2214"/>
            </a:gdLst>
            <a:ahLst/>
            <a:cxnLst>
              <a:cxn ang="0">
                <a:pos x="T0" y="T1"/>
              </a:cxn>
              <a:cxn ang="0">
                <a:pos x="T2" y="T3"/>
              </a:cxn>
              <a:cxn ang="0">
                <a:pos x="T4" y="T5"/>
              </a:cxn>
              <a:cxn ang="0">
                <a:pos x="T6" y="T7"/>
              </a:cxn>
              <a:cxn ang="0">
                <a:pos x="T8" y="T9"/>
              </a:cxn>
            </a:cxnLst>
            <a:rect l="0" t="0" r="r" b="b"/>
            <a:pathLst>
              <a:path w="2214" h="2214">
                <a:moveTo>
                  <a:pt x="0" y="0"/>
                </a:moveTo>
                <a:lnTo>
                  <a:pt x="2213" y="0"/>
                </a:lnTo>
                <a:lnTo>
                  <a:pt x="2213" y="2213"/>
                </a:lnTo>
                <a:lnTo>
                  <a:pt x="0" y="2213"/>
                </a:lnTo>
                <a:lnTo>
                  <a:pt x="0" y="0"/>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14" name="Freeform 71">
            <a:extLst>
              <a:ext uri="{FF2B5EF4-FFF2-40B4-BE49-F238E27FC236}">
                <a16:creationId xmlns:a16="http://schemas.microsoft.com/office/drawing/2014/main" id="{BFABD6E1-47F2-8147-BA0E-F0F8983E85BD}"/>
              </a:ext>
            </a:extLst>
          </p:cNvPr>
          <p:cNvSpPr>
            <a:spLocks noChangeArrowheads="1"/>
          </p:cNvSpPr>
          <p:nvPr/>
        </p:nvSpPr>
        <p:spPr bwMode="auto">
          <a:xfrm>
            <a:off x="9237932" y="4746773"/>
            <a:ext cx="1460525" cy="245406"/>
          </a:xfrm>
          <a:custGeom>
            <a:avLst/>
            <a:gdLst>
              <a:gd name="T0" fmla="*/ 2703 w 2704"/>
              <a:gd name="T1" fmla="*/ 454 h 455"/>
              <a:gd name="T2" fmla="*/ 732 w 2704"/>
              <a:gd name="T3" fmla="*/ 0 h 455"/>
              <a:gd name="T4" fmla="*/ 0 w 2704"/>
              <a:gd name="T5" fmla="*/ 0 h 455"/>
              <a:gd name="T6" fmla="*/ 490 w 2704"/>
              <a:gd name="T7" fmla="*/ 454 h 455"/>
              <a:gd name="T8" fmla="*/ 2703 w 2704"/>
              <a:gd name="T9" fmla="*/ 454 h 455"/>
            </a:gdLst>
            <a:ahLst/>
            <a:cxnLst>
              <a:cxn ang="0">
                <a:pos x="T0" y="T1"/>
              </a:cxn>
              <a:cxn ang="0">
                <a:pos x="T2" y="T3"/>
              </a:cxn>
              <a:cxn ang="0">
                <a:pos x="T4" y="T5"/>
              </a:cxn>
              <a:cxn ang="0">
                <a:pos x="T6" y="T7"/>
              </a:cxn>
              <a:cxn ang="0">
                <a:pos x="T8" y="T9"/>
              </a:cxn>
            </a:cxnLst>
            <a:rect l="0" t="0" r="r" b="b"/>
            <a:pathLst>
              <a:path w="2704" h="455">
                <a:moveTo>
                  <a:pt x="2703" y="454"/>
                </a:moveTo>
                <a:lnTo>
                  <a:pt x="732" y="0"/>
                </a:lnTo>
                <a:lnTo>
                  <a:pt x="0" y="0"/>
                </a:lnTo>
                <a:lnTo>
                  <a:pt x="490" y="454"/>
                </a:lnTo>
                <a:lnTo>
                  <a:pt x="2703" y="454"/>
                </a:lnTo>
              </a:path>
            </a:pathLst>
          </a:custGeom>
          <a:solidFill>
            <a:srgbClr val="000000">
              <a:alpha val="30000"/>
            </a:srgbClr>
          </a:solidFill>
          <a:ln>
            <a:noFill/>
          </a:ln>
          <a:effectLst/>
        </p:spPr>
        <p:txBody>
          <a:bodyPr wrap="none" anchor="ctr"/>
          <a:lstStyle/>
          <a:p>
            <a:endParaRPr lang="en-US" sz="3266" dirty="0">
              <a:latin typeface="Lato Light" panose="020F0502020204030203" pitchFamily="34" charset="0"/>
            </a:endParaRPr>
          </a:p>
        </p:txBody>
      </p:sp>
      <p:sp>
        <p:nvSpPr>
          <p:cNvPr id="15" name="Freeform 72">
            <a:extLst>
              <a:ext uri="{FF2B5EF4-FFF2-40B4-BE49-F238E27FC236}">
                <a16:creationId xmlns:a16="http://schemas.microsoft.com/office/drawing/2014/main" id="{6E9E0D83-D3DE-D540-BFE4-3A349F217963}"/>
              </a:ext>
            </a:extLst>
          </p:cNvPr>
          <p:cNvSpPr>
            <a:spLocks noChangeArrowheads="1"/>
          </p:cNvSpPr>
          <p:nvPr/>
        </p:nvSpPr>
        <p:spPr bwMode="auto">
          <a:xfrm>
            <a:off x="9237932" y="4746774"/>
            <a:ext cx="264467" cy="1441463"/>
          </a:xfrm>
          <a:custGeom>
            <a:avLst/>
            <a:gdLst>
              <a:gd name="T0" fmla="*/ 0 w 491"/>
              <a:gd name="T1" fmla="*/ 0 h 2668"/>
              <a:gd name="T2" fmla="*/ 0 w 491"/>
              <a:gd name="T3" fmla="*/ 732 h 2668"/>
              <a:gd name="T4" fmla="*/ 490 w 491"/>
              <a:gd name="T5" fmla="*/ 2667 h 2668"/>
              <a:gd name="T6" fmla="*/ 490 w 491"/>
              <a:gd name="T7" fmla="*/ 454 h 2668"/>
              <a:gd name="T8" fmla="*/ 0 w 491"/>
              <a:gd name="T9" fmla="*/ 0 h 2668"/>
            </a:gdLst>
            <a:ahLst/>
            <a:cxnLst>
              <a:cxn ang="0">
                <a:pos x="T0" y="T1"/>
              </a:cxn>
              <a:cxn ang="0">
                <a:pos x="T2" y="T3"/>
              </a:cxn>
              <a:cxn ang="0">
                <a:pos x="T4" y="T5"/>
              </a:cxn>
              <a:cxn ang="0">
                <a:pos x="T6" y="T7"/>
              </a:cxn>
              <a:cxn ang="0">
                <a:pos x="T8" y="T9"/>
              </a:cxn>
            </a:cxnLst>
            <a:rect l="0" t="0" r="r" b="b"/>
            <a:pathLst>
              <a:path w="491" h="2668">
                <a:moveTo>
                  <a:pt x="0" y="0"/>
                </a:moveTo>
                <a:lnTo>
                  <a:pt x="0" y="732"/>
                </a:lnTo>
                <a:lnTo>
                  <a:pt x="490" y="2667"/>
                </a:lnTo>
                <a:lnTo>
                  <a:pt x="490" y="454"/>
                </a:lnTo>
                <a:lnTo>
                  <a:pt x="0" y="0"/>
                </a:lnTo>
              </a:path>
            </a:pathLst>
          </a:custGeom>
          <a:solidFill>
            <a:schemeClr val="bg1">
              <a:alpha val="20000"/>
            </a:schemeClr>
          </a:solidFill>
          <a:ln>
            <a:noFill/>
          </a:ln>
          <a:effectLst/>
        </p:spPr>
        <p:txBody>
          <a:bodyPr wrap="none" anchor="ctr"/>
          <a:lstStyle/>
          <a:p>
            <a:endParaRPr lang="en-US" sz="3266" dirty="0">
              <a:latin typeface="Lato Light" panose="020F0502020204030203" pitchFamily="34" charset="0"/>
            </a:endParaRPr>
          </a:p>
        </p:txBody>
      </p:sp>
      <p:sp>
        <p:nvSpPr>
          <p:cNvPr id="38" name="Freeform 964">
            <a:extLst>
              <a:ext uri="{FF2B5EF4-FFF2-40B4-BE49-F238E27FC236}">
                <a16:creationId xmlns:a16="http://schemas.microsoft.com/office/drawing/2014/main" id="{D8BAD815-B1DC-D54C-9B5F-61F65A5A5486}"/>
              </a:ext>
            </a:extLst>
          </p:cNvPr>
          <p:cNvSpPr>
            <a:spLocks noChangeAspect="1"/>
          </p:cNvSpPr>
          <p:nvPr/>
        </p:nvSpPr>
        <p:spPr bwMode="auto">
          <a:xfrm>
            <a:off x="9852455" y="5342235"/>
            <a:ext cx="495945" cy="495945"/>
          </a:xfrm>
          <a:custGeom>
            <a:avLst/>
            <a:gdLst>
              <a:gd name="T0" fmla="*/ 3929082 w 296503"/>
              <a:gd name="T1" fmla="*/ 7754856 h 296503"/>
              <a:gd name="T2" fmla="*/ 3770866 w 296503"/>
              <a:gd name="T3" fmla="*/ 10042598 h 296503"/>
              <a:gd name="T4" fmla="*/ 3599480 w 296503"/>
              <a:gd name="T5" fmla="*/ 7754856 h 296503"/>
              <a:gd name="T6" fmla="*/ 798376 w 296503"/>
              <a:gd name="T7" fmla="*/ 6970334 h 296503"/>
              <a:gd name="T8" fmla="*/ 3072199 w 296503"/>
              <a:gd name="T9" fmla="*/ 7134932 h 296503"/>
              <a:gd name="T10" fmla="*/ 798376 w 296503"/>
              <a:gd name="T11" fmla="*/ 7299448 h 296503"/>
              <a:gd name="T12" fmla="*/ 798376 w 296503"/>
              <a:gd name="T13" fmla="*/ 6970334 h 296503"/>
              <a:gd name="T14" fmla="*/ 6911734 w 296503"/>
              <a:gd name="T15" fmla="*/ 7117751 h 296503"/>
              <a:gd name="T16" fmla="*/ 7899047 w 296503"/>
              <a:gd name="T17" fmla="*/ 7117751 h 296503"/>
              <a:gd name="T18" fmla="*/ 3770866 w 296503"/>
              <a:gd name="T19" fmla="*/ 2909715 h 296503"/>
              <a:gd name="T20" fmla="*/ 3770866 w 296503"/>
              <a:gd name="T21" fmla="*/ 4733242 h 296503"/>
              <a:gd name="T22" fmla="*/ 3770866 w 296503"/>
              <a:gd name="T23" fmla="*/ 2909715 h 296503"/>
              <a:gd name="T24" fmla="*/ 5014708 w 296503"/>
              <a:gd name="T25" fmla="*/ 3821492 h 296503"/>
              <a:gd name="T26" fmla="*/ 2513912 w 296503"/>
              <a:gd name="T27" fmla="*/ 3821492 h 296503"/>
              <a:gd name="T28" fmla="*/ 3748724 w 296503"/>
              <a:gd name="T29" fmla="*/ 1683297 h 296503"/>
              <a:gd name="T30" fmla="*/ 2227400 w 296503"/>
              <a:gd name="T31" fmla="*/ 5375852 h 296503"/>
              <a:gd name="T32" fmla="*/ 5257174 w 296503"/>
              <a:gd name="T33" fmla="*/ 5375852 h 296503"/>
              <a:gd name="T34" fmla="*/ 3748724 w 296503"/>
              <a:gd name="T35" fmla="*/ 1683297 h 296503"/>
              <a:gd name="T36" fmla="*/ 5489213 w 296503"/>
              <a:gd name="T37" fmla="*/ 2086345 h 296503"/>
              <a:gd name="T38" fmla="*/ 3851843 w 296503"/>
              <a:gd name="T39" fmla="*/ 7261148 h 296503"/>
              <a:gd name="T40" fmla="*/ 3632707 w 296503"/>
              <a:gd name="T41" fmla="*/ 7261148 h 296503"/>
              <a:gd name="T42" fmla="*/ 1995336 w 296503"/>
              <a:gd name="T43" fmla="*/ 2086345 h 296503"/>
              <a:gd name="T44" fmla="*/ 7405446 w 296503"/>
              <a:gd name="T45" fmla="*/ 685584 h 296503"/>
              <a:gd name="T46" fmla="*/ 7561292 w 296503"/>
              <a:gd name="T47" fmla="*/ 3041076 h 296503"/>
              <a:gd name="T48" fmla="*/ 10029616 w 296503"/>
              <a:gd name="T49" fmla="*/ 3196323 h 296503"/>
              <a:gd name="T50" fmla="*/ 7561292 w 296503"/>
              <a:gd name="T51" fmla="*/ 3351654 h 296503"/>
              <a:gd name="T52" fmla="*/ 7847105 w 296503"/>
              <a:gd name="T53" fmla="*/ 6444781 h 296503"/>
              <a:gd name="T54" fmla="*/ 9977631 w 296503"/>
              <a:gd name="T55" fmla="*/ 4555237 h 296503"/>
              <a:gd name="T56" fmla="*/ 8081002 w 296503"/>
              <a:gd name="T57" fmla="*/ 6664794 h 296503"/>
              <a:gd name="T58" fmla="*/ 7561292 w 296503"/>
              <a:gd name="T59" fmla="*/ 7907239 h 296503"/>
              <a:gd name="T60" fmla="*/ 7405446 w 296503"/>
              <a:gd name="T61" fmla="*/ 10042675 h 296503"/>
              <a:gd name="T62" fmla="*/ 7249539 w 296503"/>
              <a:gd name="T63" fmla="*/ 7907239 h 296503"/>
              <a:gd name="T64" fmla="*/ 4612354 w 296503"/>
              <a:gd name="T65" fmla="*/ 7273076 h 296503"/>
              <a:gd name="T66" fmla="*/ 4612354 w 296503"/>
              <a:gd name="T67" fmla="*/ 6962450 h 296503"/>
              <a:gd name="T68" fmla="*/ 7249539 w 296503"/>
              <a:gd name="T69" fmla="*/ 6328298 h 296503"/>
              <a:gd name="T70" fmla="*/ 7405446 w 296503"/>
              <a:gd name="T71" fmla="*/ 685584 h 296503"/>
              <a:gd name="T72" fmla="*/ 324170 w 296503"/>
              <a:gd name="T73" fmla="*/ 1231854 h 296503"/>
              <a:gd name="T74" fmla="*/ 1244732 w 296503"/>
              <a:gd name="T75" fmla="*/ 10346948 h 296503"/>
              <a:gd name="T76" fmla="*/ 10346948 w 296503"/>
              <a:gd name="T77" fmla="*/ 9426379 h 296503"/>
              <a:gd name="T78" fmla="*/ 9426379 w 296503"/>
              <a:gd name="T79" fmla="*/ 324170 h 296503"/>
              <a:gd name="T80" fmla="*/ 1244732 w 296503"/>
              <a:gd name="T81" fmla="*/ 0 h 296503"/>
              <a:gd name="T82" fmla="*/ 10671118 w 296503"/>
              <a:gd name="T83" fmla="*/ 1231854 h 296503"/>
              <a:gd name="T84" fmla="*/ 9426379 w 296503"/>
              <a:gd name="T85" fmla="*/ 10671118 h 296503"/>
              <a:gd name="T86" fmla="*/ 0 w 296503"/>
              <a:gd name="T87" fmla="*/ 9426379 h 296503"/>
              <a:gd name="T88" fmla="*/ 1244732 w 296503"/>
              <a:gd name="T89" fmla="*/ 0 h 2965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6503" h="296503">
                <a:moveTo>
                  <a:pt x="104775" y="211138"/>
                </a:moveTo>
                <a:cubicBezTo>
                  <a:pt x="106973" y="211138"/>
                  <a:pt x="109171" y="212944"/>
                  <a:pt x="109171" y="215472"/>
                </a:cubicBezTo>
                <a:lnTo>
                  <a:pt x="109171" y="274344"/>
                </a:lnTo>
                <a:cubicBezTo>
                  <a:pt x="109171" y="276872"/>
                  <a:pt x="106973" y="279039"/>
                  <a:pt x="104775" y="279039"/>
                </a:cubicBezTo>
                <a:cubicBezTo>
                  <a:pt x="102211" y="279039"/>
                  <a:pt x="100013" y="276872"/>
                  <a:pt x="100013" y="274344"/>
                </a:cubicBezTo>
                <a:lnTo>
                  <a:pt x="100013" y="215472"/>
                </a:lnTo>
                <a:cubicBezTo>
                  <a:pt x="100013" y="212944"/>
                  <a:pt x="102211" y="211138"/>
                  <a:pt x="104775" y="211138"/>
                </a:cubicBezTo>
                <a:close/>
                <a:moveTo>
                  <a:pt x="22183" y="193675"/>
                </a:moveTo>
                <a:lnTo>
                  <a:pt x="81005" y="193675"/>
                </a:lnTo>
                <a:cubicBezTo>
                  <a:pt x="83546" y="193675"/>
                  <a:pt x="85362" y="195580"/>
                  <a:pt x="85362" y="198247"/>
                </a:cubicBezTo>
                <a:cubicBezTo>
                  <a:pt x="85362" y="200914"/>
                  <a:pt x="83546" y="202819"/>
                  <a:pt x="81005" y="202819"/>
                </a:cubicBezTo>
                <a:lnTo>
                  <a:pt x="22183" y="202819"/>
                </a:lnTo>
                <a:cubicBezTo>
                  <a:pt x="19641" y="202819"/>
                  <a:pt x="17463" y="200914"/>
                  <a:pt x="17463" y="198247"/>
                </a:cubicBezTo>
                <a:cubicBezTo>
                  <a:pt x="17463" y="195580"/>
                  <a:pt x="19641" y="193675"/>
                  <a:pt x="22183" y="193675"/>
                </a:cubicBezTo>
                <a:close/>
                <a:moveTo>
                  <a:pt x="205764" y="184106"/>
                </a:moveTo>
                <a:cubicBezTo>
                  <a:pt x="198544" y="184106"/>
                  <a:pt x="192047" y="190579"/>
                  <a:pt x="192047" y="197771"/>
                </a:cubicBezTo>
                <a:cubicBezTo>
                  <a:pt x="192047" y="205323"/>
                  <a:pt x="198544" y="211436"/>
                  <a:pt x="205764" y="211436"/>
                </a:cubicBezTo>
                <a:cubicBezTo>
                  <a:pt x="213344" y="211436"/>
                  <a:pt x="219480" y="205323"/>
                  <a:pt x="219480" y="197771"/>
                </a:cubicBezTo>
                <a:cubicBezTo>
                  <a:pt x="219480" y="190579"/>
                  <a:pt x="213344" y="184106"/>
                  <a:pt x="205764" y="184106"/>
                </a:cubicBezTo>
                <a:close/>
                <a:moveTo>
                  <a:pt x="104775" y="80848"/>
                </a:moveTo>
                <a:cubicBezTo>
                  <a:pt x="90223" y="80848"/>
                  <a:pt x="78945" y="92067"/>
                  <a:pt x="78945" y="106182"/>
                </a:cubicBezTo>
                <a:cubicBezTo>
                  <a:pt x="78945" y="120297"/>
                  <a:pt x="90223" y="131516"/>
                  <a:pt x="104775" y="131516"/>
                </a:cubicBezTo>
                <a:cubicBezTo>
                  <a:pt x="118599" y="131516"/>
                  <a:pt x="130241" y="120297"/>
                  <a:pt x="130241" y="106182"/>
                </a:cubicBezTo>
                <a:cubicBezTo>
                  <a:pt x="130241" y="92067"/>
                  <a:pt x="118599" y="80848"/>
                  <a:pt x="104775" y="80848"/>
                </a:cubicBezTo>
                <a:close/>
                <a:moveTo>
                  <a:pt x="104775" y="71438"/>
                </a:moveTo>
                <a:cubicBezTo>
                  <a:pt x="123692" y="71438"/>
                  <a:pt x="139336" y="87001"/>
                  <a:pt x="139336" y="106182"/>
                </a:cubicBezTo>
                <a:cubicBezTo>
                  <a:pt x="139336" y="125364"/>
                  <a:pt x="123692" y="140926"/>
                  <a:pt x="104775" y="140926"/>
                </a:cubicBezTo>
                <a:cubicBezTo>
                  <a:pt x="85493" y="140926"/>
                  <a:pt x="69850" y="125364"/>
                  <a:pt x="69850" y="106182"/>
                </a:cubicBezTo>
                <a:cubicBezTo>
                  <a:pt x="69850" y="87001"/>
                  <a:pt x="85493" y="71438"/>
                  <a:pt x="104775" y="71438"/>
                </a:cubicBezTo>
                <a:close/>
                <a:moveTo>
                  <a:pt x="104160" y="46771"/>
                </a:moveTo>
                <a:cubicBezTo>
                  <a:pt x="88040" y="46771"/>
                  <a:pt x="72995" y="53273"/>
                  <a:pt x="61890" y="64473"/>
                </a:cubicBezTo>
                <a:cubicBezTo>
                  <a:pt x="38247" y="87955"/>
                  <a:pt x="38247" y="126250"/>
                  <a:pt x="61890" y="149371"/>
                </a:cubicBezTo>
                <a:lnTo>
                  <a:pt x="104160" y="192001"/>
                </a:lnTo>
                <a:lnTo>
                  <a:pt x="146073" y="149371"/>
                </a:lnTo>
                <a:cubicBezTo>
                  <a:pt x="169358" y="126250"/>
                  <a:pt x="169358" y="87955"/>
                  <a:pt x="146073" y="64473"/>
                </a:cubicBezTo>
                <a:cubicBezTo>
                  <a:pt x="134968" y="53273"/>
                  <a:pt x="119922" y="46771"/>
                  <a:pt x="104160" y="46771"/>
                </a:cubicBezTo>
                <a:close/>
                <a:moveTo>
                  <a:pt x="104160" y="38100"/>
                </a:moveTo>
                <a:cubicBezTo>
                  <a:pt x="122430" y="38100"/>
                  <a:pt x="139267" y="45326"/>
                  <a:pt x="152521" y="57970"/>
                </a:cubicBezTo>
                <a:cubicBezTo>
                  <a:pt x="179030" y="85065"/>
                  <a:pt x="179030" y="128779"/>
                  <a:pt x="152521" y="155874"/>
                </a:cubicBezTo>
                <a:lnTo>
                  <a:pt x="107026" y="201755"/>
                </a:lnTo>
                <a:cubicBezTo>
                  <a:pt x="106310" y="202478"/>
                  <a:pt x="105235" y="202839"/>
                  <a:pt x="104160" y="202839"/>
                </a:cubicBezTo>
                <a:cubicBezTo>
                  <a:pt x="102727" y="202839"/>
                  <a:pt x="101653" y="202478"/>
                  <a:pt x="100936" y="201755"/>
                </a:cubicBezTo>
                <a:lnTo>
                  <a:pt x="55442" y="155874"/>
                </a:lnTo>
                <a:cubicBezTo>
                  <a:pt x="28575" y="128779"/>
                  <a:pt x="28575" y="85065"/>
                  <a:pt x="55442" y="57970"/>
                </a:cubicBezTo>
                <a:cubicBezTo>
                  <a:pt x="68338" y="45326"/>
                  <a:pt x="85533" y="38100"/>
                  <a:pt x="104160" y="38100"/>
                </a:cubicBezTo>
                <a:close/>
                <a:moveTo>
                  <a:pt x="205764" y="19050"/>
                </a:moveTo>
                <a:cubicBezTo>
                  <a:pt x="208290" y="19050"/>
                  <a:pt x="210095" y="20848"/>
                  <a:pt x="210095" y="23365"/>
                </a:cubicBezTo>
                <a:lnTo>
                  <a:pt x="210095" y="84497"/>
                </a:lnTo>
                <a:lnTo>
                  <a:pt x="273986" y="84497"/>
                </a:lnTo>
                <a:cubicBezTo>
                  <a:pt x="276512" y="84497"/>
                  <a:pt x="278678" y="86295"/>
                  <a:pt x="278678" y="88812"/>
                </a:cubicBezTo>
                <a:cubicBezTo>
                  <a:pt x="278678" y="91330"/>
                  <a:pt x="276512" y="93128"/>
                  <a:pt x="273986" y="93128"/>
                </a:cubicBezTo>
                <a:lnTo>
                  <a:pt x="210095" y="93128"/>
                </a:lnTo>
                <a:lnTo>
                  <a:pt x="210095" y="175835"/>
                </a:lnTo>
                <a:cubicBezTo>
                  <a:pt x="213344" y="176555"/>
                  <a:pt x="215871" y="177633"/>
                  <a:pt x="218036" y="179072"/>
                </a:cubicBezTo>
                <a:lnTo>
                  <a:pt x="270737" y="126570"/>
                </a:lnTo>
                <a:cubicBezTo>
                  <a:pt x="272542" y="125132"/>
                  <a:pt x="275429" y="125132"/>
                  <a:pt x="277234" y="126570"/>
                </a:cubicBezTo>
                <a:cubicBezTo>
                  <a:pt x="279039" y="128368"/>
                  <a:pt x="279039" y="131245"/>
                  <a:pt x="277234" y="133043"/>
                </a:cubicBezTo>
                <a:lnTo>
                  <a:pt x="224534" y="185185"/>
                </a:lnTo>
                <a:cubicBezTo>
                  <a:pt x="227060" y="188781"/>
                  <a:pt x="228143" y="193096"/>
                  <a:pt x="228143" y="197771"/>
                </a:cubicBezTo>
                <a:cubicBezTo>
                  <a:pt x="228143" y="208559"/>
                  <a:pt x="220563" y="217549"/>
                  <a:pt x="210095" y="219707"/>
                </a:cubicBezTo>
                <a:lnTo>
                  <a:pt x="210095" y="274366"/>
                </a:lnTo>
                <a:cubicBezTo>
                  <a:pt x="210095" y="276883"/>
                  <a:pt x="208290" y="279041"/>
                  <a:pt x="205764" y="279041"/>
                </a:cubicBezTo>
                <a:cubicBezTo>
                  <a:pt x="203237" y="279041"/>
                  <a:pt x="201432" y="276883"/>
                  <a:pt x="201432" y="274366"/>
                </a:cubicBezTo>
                <a:lnTo>
                  <a:pt x="201432" y="219707"/>
                </a:lnTo>
                <a:cubicBezTo>
                  <a:pt x="192408" y="217909"/>
                  <a:pt x="185550" y="211076"/>
                  <a:pt x="183745" y="202086"/>
                </a:cubicBezTo>
                <a:lnTo>
                  <a:pt x="128157" y="202086"/>
                </a:lnTo>
                <a:cubicBezTo>
                  <a:pt x="125630" y="202086"/>
                  <a:pt x="123825" y="200288"/>
                  <a:pt x="123825" y="197771"/>
                </a:cubicBezTo>
                <a:cubicBezTo>
                  <a:pt x="123825" y="195254"/>
                  <a:pt x="125630" y="193456"/>
                  <a:pt x="128157" y="193456"/>
                </a:cubicBezTo>
                <a:lnTo>
                  <a:pt x="183745" y="193456"/>
                </a:lnTo>
                <a:cubicBezTo>
                  <a:pt x="185550" y="184466"/>
                  <a:pt x="192408" y="177633"/>
                  <a:pt x="201432" y="175835"/>
                </a:cubicBezTo>
                <a:lnTo>
                  <a:pt x="201432" y="23365"/>
                </a:lnTo>
                <a:cubicBezTo>
                  <a:pt x="201432" y="20848"/>
                  <a:pt x="203237" y="19050"/>
                  <a:pt x="205764" y="19050"/>
                </a:cubicBezTo>
                <a:close/>
                <a:moveTo>
                  <a:pt x="34586" y="9007"/>
                </a:moveTo>
                <a:cubicBezTo>
                  <a:pt x="20535" y="9007"/>
                  <a:pt x="9007" y="20175"/>
                  <a:pt x="9007" y="34226"/>
                </a:cubicBezTo>
                <a:lnTo>
                  <a:pt x="9007" y="261917"/>
                </a:lnTo>
                <a:cubicBezTo>
                  <a:pt x="9007" y="275967"/>
                  <a:pt x="20535" y="287496"/>
                  <a:pt x="34586" y="287496"/>
                </a:cubicBezTo>
                <a:lnTo>
                  <a:pt x="261917" y="287496"/>
                </a:lnTo>
                <a:cubicBezTo>
                  <a:pt x="275967" y="287496"/>
                  <a:pt x="287496" y="275967"/>
                  <a:pt x="287496" y="261917"/>
                </a:cubicBezTo>
                <a:lnTo>
                  <a:pt x="287496" y="34226"/>
                </a:lnTo>
                <a:cubicBezTo>
                  <a:pt x="287496" y="20175"/>
                  <a:pt x="275967" y="9007"/>
                  <a:pt x="261917" y="9007"/>
                </a:cubicBezTo>
                <a:lnTo>
                  <a:pt x="34586" y="9007"/>
                </a:lnTo>
                <a:close/>
                <a:moveTo>
                  <a:pt x="34586" y="0"/>
                </a:moveTo>
                <a:lnTo>
                  <a:pt x="261917" y="0"/>
                </a:lnTo>
                <a:cubicBezTo>
                  <a:pt x="281011" y="0"/>
                  <a:pt x="296503" y="15492"/>
                  <a:pt x="296503" y="34226"/>
                </a:cubicBezTo>
                <a:lnTo>
                  <a:pt x="296503" y="261917"/>
                </a:lnTo>
                <a:cubicBezTo>
                  <a:pt x="296503" y="281011"/>
                  <a:pt x="281011" y="296503"/>
                  <a:pt x="261917" y="296503"/>
                </a:cubicBezTo>
                <a:lnTo>
                  <a:pt x="34586" y="296503"/>
                </a:lnTo>
                <a:cubicBezTo>
                  <a:pt x="15491" y="296503"/>
                  <a:pt x="0" y="281011"/>
                  <a:pt x="0" y="261917"/>
                </a:cubicBezTo>
                <a:lnTo>
                  <a:pt x="0" y="34226"/>
                </a:lnTo>
                <a:cubicBezTo>
                  <a:pt x="0" y="15492"/>
                  <a:pt x="15491" y="0"/>
                  <a:pt x="34586"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0" name="TextBox 39">
            <a:extLst>
              <a:ext uri="{FF2B5EF4-FFF2-40B4-BE49-F238E27FC236}">
                <a16:creationId xmlns:a16="http://schemas.microsoft.com/office/drawing/2014/main" id="{73C0D064-EABA-D340-8AC4-7824E142B582}"/>
              </a:ext>
            </a:extLst>
          </p:cNvPr>
          <p:cNvSpPr txBox="1"/>
          <p:nvPr/>
        </p:nvSpPr>
        <p:spPr>
          <a:xfrm>
            <a:off x="1493280" y="1913392"/>
            <a:ext cx="1571264" cy="338554"/>
          </a:xfrm>
          <a:prstGeom prst="rect">
            <a:avLst/>
          </a:prstGeom>
          <a:noFill/>
        </p:spPr>
        <p:txBody>
          <a:bodyPr wrap="none" rtlCol="0" anchor="b" anchorCtr="0">
            <a:spAutoFit/>
          </a:bodyPr>
          <a:lstStyle/>
          <a:p>
            <a:r>
              <a:rPr lang="en-US" sz="1600" b="1" dirty="0">
                <a:solidFill>
                  <a:schemeClr val="accent1"/>
                </a:solidFill>
                <a:latin typeface="Poppins" pitchFamily="2" charset="77"/>
                <a:ea typeface="League Spartan" charset="0"/>
                <a:cs typeface="Poppins" pitchFamily="2" charset="77"/>
              </a:rPr>
              <a:t>YOUR TITLE 01</a:t>
            </a:r>
          </a:p>
        </p:txBody>
      </p:sp>
      <p:sp>
        <p:nvSpPr>
          <p:cNvPr id="41" name="Subtitle 2">
            <a:extLst>
              <a:ext uri="{FF2B5EF4-FFF2-40B4-BE49-F238E27FC236}">
                <a16:creationId xmlns:a16="http://schemas.microsoft.com/office/drawing/2014/main" id="{591362B7-A313-394C-A5F2-BB69550A17CF}"/>
              </a:ext>
            </a:extLst>
          </p:cNvPr>
          <p:cNvSpPr txBox="1">
            <a:spLocks/>
          </p:cNvSpPr>
          <p:nvPr/>
        </p:nvSpPr>
        <p:spPr>
          <a:xfrm>
            <a:off x="1493280" y="2301472"/>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4" name="TextBox 43">
            <a:extLst>
              <a:ext uri="{FF2B5EF4-FFF2-40B4-BE49-F238E27FC236}">
                <a16:creationId xmlns:a16="http://schemas.microsoft.com/office/drawing/2014/main" id="{29C134CC-2DB2-BA4B-A817-03B581E6A4FB}"/>
              </a:ext>
            </a:extLst>
          </p:cNvPr>
          <p:cNvSpPr txBox="1"/>
          <p:nvPr/>
        </p:nvSpPr>
        <p:spPr>
          <a:xfrm>
            <a:off x="1493280" y="3045250"/>
            <a:ext cx="1611339" cy="338554"/>
          </a:xfrm>
          <a:prstGeom prst="rect">
            <a:avLst/>
          </a:prstGeom>
          <a:noFill/>
        </p:spPr>
        <p:txBody>
          <a:bodyPr wrap="none" rtlCol="0" anchor="b" anchorCtr="0">
            <a:spAutoFit/>
          </a:bodyPr>
          <a:lstStyle/>
          <a:p>
            <a:r>
              <a:rPr lang="en-US" sz="1600" b="1" dirty="0">
                <a:solidFill>
                  <a:schemeClr val="accent2"/>
                </a:solidFill>
                <a:latin typeface="Poppins" pitchFamily="2" charset="77"/>
                <a:ea typeface="League Spartan" charset="0"/>
                <a:cs typeface="Poppins" pitchFamily="2" charset="77"/>
              </a:rPr>
              <a:t>YOUR TITLE 02</a:t>
            </a:r>
          </a:p>
        </p:txBody>
      </p:sp>
      <p:sp>
        <p:nvSpPr>
          <p:cNvPr id="45" name="Subtitle 2">
            <a:extLst>
              <a:ext uri="{FF2B5EF4-FFF2-40B4-BE49-F238E27FC236}">
                <a16:creationId xmlns:a16="http://schemas.microsoft.com/office/drawing/2014/main" id="{6BC51DB1-F81D-DF43-B289-0A61DFBF76FF}"/>
              </a:ext>
            </a:extLst>
          </p:cNvPr>
          <p:cNvSpPr txBox="1">
            <a:spLocks/>
          </p:cNvSpPr>
          <p:nvPr/>
        </p:nvSpPr>
        <p:spPr>
          <a:xfrm>
            <a:off x="1493280" y="3433330"/>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7" name="TextBox 46">
            <a:extLst>
              <a:ext uri="{FF2B5EF4-FFF2-40B4-BE49-F238E27FC236}">
                <a16:creationId xmlns:a16="http://schemas.microsoft.com/office/drawing/2014/main" id="{541457E0-6239-FC44-92BF-723C2156209A}"/>
              </a:ext>
            </a:extLst>
          </p:cNvPr>
          <p:cNvSpPr txBox="1"/>
          <p:nvPr/>
        </p:nvSpPr>
        <p:spPr>
          <a:xfrm>
            <a:off x="1493280" y="4177108"/>
            <a:ext cx="1617751" cy="338554"/>
          </a:xfrm>
          <a:prstGeom prst="rect">
            <a:avLst/>
          </a:prstGeom>
          <a:noFill/>
        </p:spPr>
        <p:txBody>
          <a:bodyPr wrap="none" rtlCol="0" anchor="b" anchorCtr="0">
            <a:spAutoFit/>
          </a:bodyPr>
          <a:lstStyle/>
          <a:p>
            <a:r>
              <a:rPr lang="en-US" sz="1600" b="1" dirty="0">
                <a:solidFill>
                  <a:schemeClr val="accent3"/>
                </a:solidFill>
                <a:latin typeface="Poppins" pitchFamily="2" charset="77"/>
                <a:ea typeface="League Spartan" charset="0"/>
                <a:cs typeface="Poppins" pitchFamily="2" charset="77"/>
              </a:rPr>
              <a:t>YOUR TITLE 03</a:t>
            </a:r>
          </a:p>
        </p:txBody>
      </p:sp>
      <p:sp>
        <p:nvSpPr>
          <p:cNvPr id="48" name="Subtitle 2">
            <a:extLst>
              <a:ext uri="{FF2B5EF4-FFF2-40B4-BE49-F238E27FC236}">
                <a16:creationId xmlns:a16="http://schemas.microsoft.com/office/drawing/2014/main" id="{3C56B091-C3F2-1C4F-9398-C18B0B21B55E}"/>
              </a:ext>
            </a:extLst>
          </p:cNvPr>
          <p:cNvSpPr txBox="1">
            <a:spLocks/>
          </p:cNvSpPr>
          <p:nvPr/>
        </p:nvSpPr>
        <p:spPr>
          <a:xfrm>
            <a:off x="1493280" y="4565188"/>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50" name="TextBox 49">
            <a:extLst>
              <a:ext uri="{FF2B5EF4-FFF2-40B4-BE49-F238E27FC236}">
                <a16:creationId xmlns:a16="http://schemas.microsoft.com/office/drawing/2014/main" id="{85F1820B-C070-9347-B9C6-D0C6EA486F92}"/>
              </a:ext>
            </a:extLst>
          </p:cNvPr>
          <p:cNvSpPr txBox="1"/>
          <p:nvPr/>
        </p:nvSpPr>
        <p:spPr>
          <a:xfrm>
            <a:off x="1493280" y="5308966"/>
            <a:ext cx="1633781" cy="338554"/>
          </a:xfrm>
          <a:prstGeom prst="rect">
            <a:avLst/>
          </a:prstGeom>
          <a:noFill/>
        </p:spPr>
        <p:txBody>
          <a:bodyPr wrap="none" rtlCol="0" anchor="b" anchorCtr="0">
            <a:spAutoFit/>
          </a:bodyPr>
          <a:lstStyle/>
          <a:p>
            <a:r>
              <a:rPr lang="en-US" sz="1600" b="1" dirty="0">
                <a:solidFill>
                  <a:schemeClr val="accent4"/>
                </a:solidFill>
                <a:latin typeface="Poppins" pitchFamily="2" charset="77"/>
                <a:ea typeface="League Spartan" charset="0"/>
                <a:cs typeface="Poppins" pitchFamily="2" charset="77"/>
              </a:rPr>
              <a:t>YOUR TITLE 04</a:t>
            </a:r>
          </a:p>
        </p:txBody>
      </p:sp>
      <p:sp>
        <p:nvSpPr>
          <p:cNvPr id="51" name="Subtitle 2">
            <a:extLst>
              <a:ext uri="{FF2B5EF4-FFF2-40B4-BE49-F238E27FC236}">
                <a16:creationId xmlns:a16="http://schemas.microsoft.com/office/drawing/2014/main" id="{4C82788C-6B52-4248-BFE7-70D95EA111AE}"/>
              </a:ext>
            </a:extLst>
          </p:cNvPr>
          <p:cNvSpPr txBox="1">
            <a:spLocks/>
          </p:cNvSpPr>
          <p:nvPr/>
        </p:nvSpPr>
        <p:spPr>
          <a:xfrm>
            <a:off x="1493280" y="5697046"/>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2653085452"/>
      </p:ext>
    </p:extLst>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8B58894-FC4D-9640-97B9-580F80507689}"/>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BBB948AA-1897-0745-B185-24F8317EFAC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83">
            <a:extLst>
              <a:ext uri="{FF2B5EF4-FFF2-40B4-BE49-F238E27FC236}">
                <a16:creationId xmlns:a16="http://schemas.microsoft.com/office/drawing/2014/main" id="{511E1A0A-7358-6A4E-8B10-E9A729037AC7}"/>
              </a:ext>
            </a:extLst>
          </p:cNvPr>
          <p:cNvSpPr>
            <a:spLocks noChangeArrowheads="1"/>
          </p:cNvSpPr>
          <p:nvPr/>
        </p:nvSpPr>
        <p:spPr bwMode="auto">
          <a:xfrm>
            <a:off x="4379417" y="2000250"/>
            <a:ext cx="68690" cy="3349321"/>
          </a:xfrm>
          <a:custGeom>
            <a:avLst/>
            <a:gdLst>
              <a:gd name="T0" fmla="*/ 108 w 109"/>
              <a:gd name="T1" fmla="*/ 102 h 5374"/>
              <a:gd name="T2" fmla="*/ 108 w 109"/>
              <a:gd name="T3" fmla="*/ 5373 h 5374"/>
              <a:gd name="T4" fmla="*/ 0 w 109"/>
              <a:gd name="T5" fmla="*/ 5373 h 5374"/>
              <a:gd name="T6" fmla="*/ 0 w 109"/>
              <a:gd name="T7" fmla="*/ 102 h 5374"/>
              <a:gd name="T8" fmla="*/ 54 w 109"/>
              <a:gd name="T9" fmla="*/ 0 h 5374"/>
              <a:gd name="T10" fmla="*/ 108 w 109"/>
              <a:gd name="T11" fmla="*/ 102 h 5374"/>
            </a:gdLst>
            <a:ahLst/>
            <a:cxnLst>
              <a:cxn ang="0">
                <a:pos x="T0" y="T1"/>
              </a:cxn>
              <a:cxn ang="0">
                <a:pos x="T2" y="T3"/>
              </a:cxn>
              <a:cxn ang="0">
                <a:pos x="T4" y="T5"/>
              </a:cxn>
              <a:cxn ang="0">
                <a:pos x="T6" y="T7"/>
              </a:cxn>
              <a:cxn ang="0">
                <a:pos x="T8" y="T9"/>
              </a:cxn>
              <a:cxn ang="0">
                <a:pos x="T10" y="T11"/>
              </a:cxn>
            </a:cxnLst>
            <a:rect l="0" t="0" r="r" b="b"/>
            <a:pathLst>
              <a:path w="109" h="5374">
                <a:moveTo>
                  <a:pt x="108" y="102"/>
                </a:moveTo>
                <a:lnTo>
                  <a:pt x="108" y="5373"/>
                </a:lnTo>
                <a:lnTo>
                  <a:pt x="0" y="5373"/>
                </a:lnTo>
                <a:lnTo>
                  <a:pt x="0" y="102"/>
                </a:lnTo>
                <a:lnTo>
                  <a:pt x="54" y="0"/>
                </a:lnTo>
                <a:lnTo>
                  <a:pt x="108" y="102"/>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5" name="Freeform 384">
            <a:extLst>
              <a:ext uri="{FF2B5EF4-FFF2-40B4-BE49-F238E27FC236}">
                <a16:creationId xmlns:a16="http://schemas.microsoft.com/office/drawing/2014/main" id="{3570BE91-D419-D64E-B625-D81408E84F90}"/>
              </a:ext>
            </a:extLst>
          </p:cNvPr>
          <p:cNvSpPr>
            <a:spLocks noChangeArrowheads="1"/>
          </p:cNvSpPr>
          <p:nvPr/>
        </p:nvSpPr>
        <p:spPr bwMode="auto">
          <a:xfrm>
            <a:off x="4751562" y="5672583"/>
            <a:ext cx="3349320" cy="68690"/>
          </a:xfrm>
          <a:custGeom>
            <a:avLst/>
            <a:gdLst>
              <a:gd name="T0" fmla="*/ 5273 w 5376"/>
              <a:gd name="T1" fmla="*/ 108 h 109"/>
              <a:gd name="T2" fmla="*/ 0 w 5376"/>
              <a:gd name="T3" fmla="*/ 108 h 109"/>
              <a:gd name="T4" fmla="*/ 0 w 5376"/>
              <a:gd name="T5" fmla="*/ 0 h 109"/>
              <a:gd name="T6" fmla="*/ 5273 w 5376"/>
              <a:gd name="T7" fmla="*/ 0 h 109"/>
              <a:gd name="T8" fmla="*/ 5375 w 5376"/>
              <a:gd name="T9" fmla="*/ 54 h 109"/>
              <a:gd name="T10" fmla="*/ 5273 w 5376"/>
              <a:gd name="T11" fmla="*/ 108 h 109"/>
            </a:gdLst>
            <a:ahLst/>
            <a:cxnLst>
              <a:cxn ang="0">
                <a:pos x="T0" y="T1"/>
              </a:cxn>
              <a:cxn ang="0">
                <a:pos x="T2" y="T3"/>
              </a:cxn>
              <a:cxn ang="0">
                <a:pos x="T4" y="T5"/>
              </a:cxn>
              <a:cxn ang="0">
                <a:pos x="T6" y="T7"/>
              </a:cxn>
              <a:cxn ang="0">
                <a:pos x="T8" y="T9"/>
              </a:cxn>
              <a:cxn ang="0">
                <a:pos x="T10" y="T11"/>
              </a:cxn>
            </a:cxnLst>
            <a:rect l="0" t="0" r="r" b="b"/>
            <a:pathLst>
              <a:path w="5376" h="109">
                <a:moveTo>
                  <a:pt x="5273" y="108"/>
                </a:moveTo>
                <a:lnTo>
                  <a:pt x="0" y="108"/>
                </a:lnTo>
                <a:lnTo>
                  <a:pt x="0" y="0"/>
                </a:lnTo>
                <a:lnTo>
                  <a:pt x="5273" y="0"/>
                </a:lnTo>
                <a:lnTo>
                  <a:pt x="5375" y="54"/>
                </a:lnTo>
                <a:lnTo>
                  <a:pt x="5273" y="108"/>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6" name="Freeform 385">
            <a:extLst>
              <a:ext uri="{FF2B5EF4-FFF2-40B4-BE49-F238E27FC236}">
                <a16:creationId xmlns:a16="http://schemas.microsoft.com/office/drawing/2014/main" id="{2E874758-7F27-1146-BC9E-9D0AA646AC73}"/>
              </a:ext>
            </a:extLst>
          </p:cNvPr>
          <p:cNvSpPr>
            <a:spLocks noChangeArrowheads="1"/>
          </p:cNvSpPr>
          <p:nvPr/>
        </p:nvSpPr>
        <p:spPr bwMode="auto">
          <a:xfrm>
            <a:off x="4656771" y="1906832"/>
            <a:ext cx="1722742" cy="1719995"/>
          </a:xfrm>
          <a:prstGeom prst="rect">
            <a:avLst/>
          </a:prstGeom>
          <a:solidFill>
            <a:schemeClr val="accent1"/>
          </a:solidFill>
          <a:ln w="12700">
            <a:solidFill>
              <a:schemeClr val="accent1"/>
            </a:solidFill>
          </a:ln>
          <a:effectLst/>
        </p:spPr>
        <p:txBody>
          <a:bodyPr wrap="none" anchor="ctr"/>
          <a:lstStyle/>
          <a:p>
            <a:endParaRPr lang="en-US" sz="3266" dirty="0">
              <a:latin typeface="Lato Light" panose="020F0502020204030203" pitchFamily="34" charset="0"/>
            </a:endParaRPr>
          </a:p>
        </p:txBody>
      </p:sp>
      <p:sp>
        <p:nvSpPr>
          <p:cNvPr id="7" name="Freeform 386">
            <a:extLst>
              <a:ext uri="{FF2B5EF4-FFF2-40B4-BE49-F238E27FC236}">
                <a16:creationId xmlns:a16="http://schemas.microsoft.com/office/drawing/2014/main" id="{38BA6049-21E5-0E4D-A0DB-430B8D4DAFD0}"/>
              </a:ext>
            </a:extLst>
          </p:cNvPr>
          <p:cNvSpPr>
            <a:spLocks noChangeArrowheads="1"/>
          </p:cNvSpPr>
          <p:nvPr/>
        </p:nvSpPr>
        <p:spPr bwMode="auto">
          <a:xfrm>
            <a:off x="6472932" y="1906832"/>
            <a:ext cx="1722744" cy="1719995"/>
          </a:xfrm>
          <a:prstGeom prst="rect">
            <a:avLst/>
          </a:prstGeom>
          <a:solidFill>
            <a:schemeClr val="accent2"/>
          </a:solidFill>
          <a:ln w="12700">
            <a:solidFill>
              <a:schemeClr val="accent2"/>
            </a:solidFill>
          </a:ln>
          <a:effectLst/>
        </p:spPr>
        <p:txBody>
          <a:bodyPr wrap="none" anchor="ctr"/>
          <a:lstStyle/>
          <a:p>
            <a:endParaRPr lang="en-US" sz="3266" dirty="0">
              <a:latin typeface="Lato Light" panose="020F0502020204030203" pitchFamily="34" charset="0"/>
            </a:endParaRPr>
          </a:p>
        </p:txBody>
      </p:sp>
      <p:sp>
        <p:nvSpPr>
          <p:cNvPr id="8" name="Freeform 387">
            <a:extLst>
              <a:ext uri="{FF2B5EF4-FFF2-40B4-BE49-F238E27FC236}">
                <a16:creationId xmlns:a16="http://schemas.microsoft.com/office/drawing/2014/main" id="{CFB5401A-E619-6F4D-AF73-11B5D7E3800C}"/>
              </a:ext>
            </a:extLst>
          </p:cNvPr>
          <p:cNvSpPr>
            <a:spLocks noChangeArrowheads="1"/>
          </p:cNvSpPr>
          <p:nvPr/>
        </p:nvSpPr>
        <p:spPr bwMode="auto">
          <a:xfrm>
            <a:off x="4656771" y="3722993"/>
            <a:ext cx="1722742" cy="1722742"/>
          </a:xfrm>
          <a:prstGeom prst="rect">
            <a:avLst/>
          </a:prstGeom>
          <a:solidFill>
            <a:schemeClr val="accent3"/>
          </a:solidFill>
          <a:ln w="12700">
            <a:solidFill>
              <a:schemeClr val="accent3"/>
            </a:solidFill>
          </a:ln>
          <a:effectLst/>
        </p:spPr>
        <p:txBody>
          <a:bodyPr wrap="none" anchor="ctr"/>
          <a:lstStyle/>
          <a:p>
            <a:endParaRPr lang="en-US" sz="3266" dirty="0">
              <a:latin typeface="Lato Light" panose="020F0502020204030203" pitchFamily="34" charset="0"/>
            </a:endParaRPr>
          </a:p>
        </p:txBody>
      </p:sp>
      <p:sp>
        <p:nvSpPr>
          <p:cNvPr id="9" name="Freeform 388">
            <a:extLst>
              <a:ext uri="{FF2B5EF4-FFF2-40B4-BE49-F238E27FC236}">
                <a16:creationId xmlns:a16="http://schemas.microsoft.com/office/drawing/2014/main" id="{6617A42E-BC2B-244D-A2B1-6AC3E762F7EA}"/>
              </a:ext>
            </a:extLst>
          </p:cNvPr>
          <p:cNvSpPr>
            <a:spLocks noChangeArrowheads="1"/>
          </p:cNvSpPr>
          <p:nvPr/>
        </p:nvSpPr>
        <p:spPr bwMode="auto">
          <a:xfrm>
            <a:off x="6472932" y="3722993"/>
            <a:ext cx="1722744" cy="1722742"/>
          </a:xfrm>
          <a:prstGeom prst="rect">
            <a:avLst/>
          </a:prstGeom>
          <a:solidFill>
            <a:schemeClr val="accent4"/>
          </a:solidFill>
          <a:ln w="12700">
            <a:solidFill>
              <a:schemeClr val="accent4"/>
            </a:solidFill>
          </a:ln>
          <a:effectLst/>
        </p:spPr>
        <p:txBody>
          <a:bodyPr wrap="none" anchor="ctr"/>
          <a:lstStyle/>
          <a:p>
            <a:endParaRPr lang="en-US" sz="3266" dirty="0">
              <a:latin typeface="Lato Light" panose="020F0502020204030203" pitchFamily="34" charset="0"/>
            </a:endParaRPr>
          </a:p>
        </p:txBody>
      </p:sp>
      <p:sp>
        <p:nvSpPr>
          <p:cNvPr id="10" name="Freeform 389">
            <a:extLst>
              <a:ext uri="{FF2B5EF4-FFF2-40B4-BE49-F238E27FC236}">
                <a16:creationId xmlns:a16="http://schemas.microsoft.com/office/drawing/2014/main" id="{B00DF8AE-3760-7149-ADF4-533FD9DB747F}"/>
              </a:ext>
            </a:extLst>
          </p:cNvPr>
          <p:cNvSpPr>
            <a:spLocks noChangeArrowheads="1"/>
          </p:cNvSpPr>
          <p:nvPr/>
        </p:nvSpPr>
        <p:spPr bwMode="auto">
          <a:xfrm>
            <a:off x="5516769" y="2766830"/>
            <a:ext cx="862745" cy="859997"/>
          </a:xfrm>
          <a:prstGeom prst="rect">
            <a:avLst/>
          </a:prstGeom>
          <a:solidFill>
            <a:schemeClr val="bg2"/>
          </a:solidFill>
          <a:ln w="12700">
            <a:solidFill>
              <a:schemeClr val="accent1"/>
            </a:solidFill>
          </a:ln>
          <a:effectLst/>
        </p:spPr>
        <p:txBody>
          <a:bodyPr wrap="none" anchor="ctr"/>
          <a:lstStyle/>
          <a:p>
            <a:endParaRPr lang="en-US" sz="3266" dirty="0">
              <a:latin typeface="Lato Light" panose="020F0502020204030203" pitchFamily="34" charset="0"/>
            </a:endParaRPr>
          </a:p>
        </p:txBody>
      </p:sp>
      <p:sp>
        <p:nvSpPr>
          <p:cNvPr id="11" name="Freeform 390">
            <a:extLst>
              <a:ext uri="{FF2B5EF4-FFF2-40B4-BE49-F238E27FC236}">
                <a16:creationId xmlns:a16="http://schemas.microsoft.com/office/drawing/2014/main" id="{CB1F31EA-0BFF-7E47-9250-C8616500D156}"/>
              </a:ext>
            </a:extLst>
          </p:cNvPr>
          <p:cNvSpPr>
            <a:spLocks noChangeArrowheads="1"/>
          </p:cNvSpPr>
          <p:nvPr/>
        </p:nvSpPr>
        <p:spPr bwMode="auto">
          <a:xfrm>
            <a:off x="6472931" y="2766830"/>
            <a:ext cx="859999" cy="859997"/>
          </a:xfrm>
          <a:prstGeom prst="rect">
            <a:avLst/>
          </a:prstGeom>
          <a:solidFill>
            <a:schemeClr val="bg2"/>
          </a:solidFill>
          <a:ln w="12700">
            <a:solidFill>
              <a:schemeClr val="accent2"/>
            </a:solidFill>
          </a:ln>
          <a:effectLst/>
        </p:spPr>
        <p:txBody>
          <a:bodyPr wrap="none" anchor="ctr"/>
          <a:lstStyle/>
          <a:p>
            <a:endParaRPr lang="en-US" sz="3266" dirty="0">
              <a:latin typeface="Lato Light" panose="020F0502020204030203" pitchFamily="34" charset="0"/>
            </a:endParaRPr>
          </a:p>
        </p:txBody>
      </p:sp>
      <p:sp>
        <p:nvSpPr>
          <p:cNvPr id="12" name="Freeform 391">
            <a:extLst>
              <a:ext uri="{FF2B5EF4-FFF2-40B4-BE49-F238E27FC236}">
                <a16:creationId xmlns:a16="http://schemas.microsoft.com/office/drawing/2014/main" id="{7F1872BF-6419-A943-9D16-DDC509A24CDA}"/>
              </a:ext>
            </a:extLst>
          </p:cNvPr>
          <p:cNvSpPr>
            <a:spLocks noChangeArrowheads="1"/>
          </p:cNvSpPr>
          <p:nvPr/>
        </p:nvSpPr>
        <p:spPr bwMode="auto">
          <a:xfrm>
            <a:off x="5516769" y="3722994"/>
            <a:ext cx="862745" cy="859997"/>
          </a:xfrm>
          <a:prstGeom prst="rect">
            <a:avLst/>
          </a:prstGeom>
          <a:solidFill>
            <a:schemeClr val="bg2"/>
          </a:solidFill>
          <a:ln w="12700">
            <a:solidFill>
              <a:schemeClr val="accent3"/>
            </a:solidFill>
          </a:ln>
          <a:effectLst/>
        </p:spPr>
        <p:txBody>
          <a:bodyPr wrap="none" anchor="ctr"/>
          <a:lstStyle/>
          <a:p>
            <a:endParaRPr lang="en-US" sz="3266" dirty="0">
              <a:latin typeface="Lato Light" panose="020F0502020204030203" pitchFamily="34" charset="0"/>
            </a:endParaRPr>
          </a:p>
        </p:txBody>
      </p:sp>
      <p:sp>
        <p:nvSpPr>
          <p:cNvPr id="13" name="Freeform 392">
            <a:extLst>
              <a:ext uri="{FF2B5EF4-FFF2-40B4-BE49-F238E27FC236}">
                <a16:creationId xmlns:a16="http://schemas.microsoft.com/office/drawing/2014/main" id="{D0ED3E36-7F0D-094C-A5D5-C912FD82E729}"/>
              </a:ext>
            </a:extLst>
          </p:cNvPr>
          <p:cNvSpPr>
            <a:spLocks noChangeArrowheads="1"/>
          </p:cNvSpPr>
          <p:nvPr/>
        </p:nvSpPr>
        <p:spPr bwMode="auto">
          <a:xfrm>
            <a:off x="6472931" y="3722994"/>
            <a:ext cx="859999" cy="859997"/>
          </a:xfrm>
          <a:prstGeom prst="rect">
            <a:avLst/>
          </a:prstGeom>
          <a:solidFill>
            <a:schemeClr val="bg2"/>
          </a:solidFill>
          <a:ln w="12700">
            <a:solidFill>
              <a:schemeClr val="accent4"/>
            </a:solidFill>
          </a:ln>
          <a:effectLst/>
        </p:spPr>
        <p:txBody>
          <a:bodyPr wrap="none" anchor="ctr"/>
          <a:lstStyle/>
          <a:p>
            <a:endParaRPr lang="en-US" sz="3266" dirty="0">
              <a:latin typeface="Lato Light" panose="020F0502020204030203" pitchFamily="34" charset="0"/>
            </a:endParaRPr>
          </a:p>
        </p:txBody>
      </p:sp>
      <p:sp>
        <p:nvSpPr>
          <p:cNvPr id="15" name="TextBox 14">
            <a:extLst>
              <a:ext uri="{FF2B5EF4-FFF2-40B4-BE49-F238E27FC236}">
                <a16:creationId xmlns:a16="http://schemas.microsoft.com/office/drawing/2014/main" id="{79CB6800-C9C8-9C46-A4E9-228BBB4748B4}"/>
              </a:ext>
            </a:extLst>
          </p:cNvPr>
          <p:cNvSpPr txBox="1"/>
          <p:nvPr/>
        </p:nvSpPr>
        <p:spPr>
          <a:xfrm rot="16200000">
            <a:off x="3526004" y="3505633"/>
            <a:ext cx="123303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ASPECT 01</a:t>
            </a:r>
          </a:p>
        </p:txBody>
      </p:sp>
      <p:sp>
        <p:nvSpPr>
          <p:cNvPr id="16" name="TextBox 15">
            <a:extLst>
              <a:ext uri="{FF2B5EF4-FFF2-40B4-BE49-F238E27FC236}">
                <a16:creationId xmlns:a16="http://schemas.microsoft.com/office/drawing/2014/main" id="{CFA31791-C780-394C-818B-1E0508243FBF}"/>
              </a:ext>
            </a:extLst>
          </p:cNvPr>
          <p:cNvSpPr txBox="1"/>
          <p:nvPr/>
        </p:nvSpPr>
        <p:spPr>
          <a:xfrm>
            <a:off x="5789670" y="5844337"/>
            <a:ext cx="1273105"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ASPECT 02</a:t>
            </a:r>
          </a:p>
        </p:txBody>
      </p:sp>
      <p:sp>
        <p:nvSpPr>
          <p:cNvPr id="26" name="Freeform 949">
            <a:extLst>
              <a:ext uri="{FF2B5EF4-FFF2-40B4-BE49-F238E27FC236}">
                <a16:creationId xmlns:a16="http://schemas.microsoft.com/office/drawing/2014/main" id="{E2F78D87-6B45-1342-A142-A511D4E860A9}"/>
              </a:ext>
            </a:extLst>
          </p:cNvPr>
          <p:cNvSpPr>
            <a:spLocks noChangeAspect="1"/>
          </p:cNvSpPr>
          <p:nvPr/>
        </p:nvSpPr>
        <p:spPr bwMode="auto">
          <a:xfrm>
            <a:off x="6742025" y="3033966"/>
            <a:ext cx="321810" cy="322777"/>
          </a:xfrm>
          <a:custGeom>
            <a:avLst/>
            <a:gdLst>
              <a:gd name="T0" fmla="*/ 2875553 w 291288"/>
              <a:gd name="T1" fmla="*/ 9235525 h 291739"/>
              <a:gd name="T2" fmla="*/ 2717669 w 291288"/>
              <a:gd name="T3" fmla="*/ 10270410 h 291739"/>
              <a:gd name="T4" fmla="*/ 5163800 w 291288"/>
              <a:gd name="T5" fmla="*/ 10270410 h 291739"/>
              <a:gd name="T6" fmla="*/ 5163800 w 291288"/>
              <a:gd name="T7" fmla="*/ 9235525 h 291739"/>
              <a:gd name="T8" fmla="*/ 3072811 w 291288"/>
              <a:gd name="T9" fmla="*/ 8017179 h 291739"/>
              <a:gd name="T10" fmla="*/ 2928109 w 291288"/>
              <a:gd name="T11" fmla="*/ 8908009 h 291739"/>
              <a:gd name="T12" fmla="*/ 5321619 w 291288"/>
              <a:gd name="T13" fmla="*/ 8908009 h 291739"/>
              <a:gd name="T14" fmla="*/ 5479382 w 291288"/>
              <a:gd name="T15" fmla="*/ 9078334 h 291739"/>
              <a:gd name="T16" fmla="*/ 5479382 w 291288"/>
              <a:gd name="T17" fmla="*/ 10270410 h 291739"/>
              <a:gd name="T18" fmla="*/ 9792951 w 291288"/>
              <a:gd name="T19" fmla="*/ 10270410 h 291739"/>
              <a:gd name="T20" fmla="*/ 5282205 w 291288"/>
              <a:gd name="T21" fmla="*/ 8017179 h 291739"/>
              <a:gd name="T22" fmla="*/ 1060682 w 291288"/>
              <a:gd name="T23" fmla="*/ 8017179 h 291739"/>
              <a:gd name="T24" fmla="*/ 376840 w 291288"/>
              <a:gd name="T25" fmla="*/ 10270410 h 291739"/>
              <a:gd name="T26" fmla="*/ 2388870 w 291288"/>
              <a:gd name="T27" fmla="*/ 10270410 h 291739"/>
              <a:gd name="T28" fmla="*/ 2757129 w 291288"/>
              <a:gd name="T29" fmla="*/ 8017179 h 291739"/>
              <a:gd name="T30" fmla="*/ 9424810 w 291288"/>
              <a:gd name="T31" fmla="*/ 7493220 h 291739"/>
              <a:gd name="T32" fmla="*/ 7175876 w 291288"/>
              <a:gd name="T33" fmla="*/ 8619801 h 291739"/>
              <a:gd name="T34" fmla="*/ 10213778 w 291288"/>
              <a:gd name="T35" fmla="*/ 10126329 h 291739"/>
              <a:gd name="T36" fmla="*/ 6886613 w 291288"/>
              <a:gd name="T37" fmla="*/ 6314212 h 291739"/>
              <a:gd name="T38" fmla="*/ 5584673 w 291288"/>
              <a:gd name="T39" fmla="*/ 7820700 h 291739"/>
              <a:gd name="T40" fmla="*/ 6820887 w 291288"/>
              <a:gd name="T41" fmla="*/ 8423324 h 291739"/>
              <a:gd name="T42" fmla="*/ 9332637 w 291288"/>
              <a:gd name="T43" fmla="*/ 7178797 h 291739"/>
              <a:gd name="T44" fmla="*/ 9069571 w 291288"/>
              <a:gd name="T45" fmla="*/ 6314212 h 291739"/>
              <a:gd name="T46" fmla="*/ 3362110 w 291288"/>
              <a:gd name="T47" fmla="*/ 6314212 h 291739"/>
              <a:gd name="T48" fmla="*/ 3138571 w 291288"/>
              <a:gd name="T49" fmla="*/ 7702787 h 291739"/>
              <a:gd name="T50" fmla="*/ 4927007 w 291288"/>
              <a:gd name="T51" fmla="*/ 7702787 h 291739"/>
              <a:gd name="T52" fmla="*/ 3756653 w 291288"/>
              <a:gd name="T53" fmla="*/ 6314212 h 291739"/>
              <a:gd name="T54" fmla="*/ 1573525 w 291288"/>
              <a:gd name="T55" fmla="*/ 6314212 h 291739"/>
              <a:gd name="T56" fmla="*/ 1152705 w 291288"/>
              <a:gd name="T57" fmla="*/ 7702787 h 291739"/>
              <a:gd name="T58" fmla="*/ 2809820 w 291288"/>
              <a:gd name="T59" fmla="*/ 7702787 h 291739"/>
              <a:gd name="T60" fmla="*/ 3033360 w 291288"/>
              <a:gd name="T61" fmla="*/ 6314212 h 291739"/>
              <a:gd name="T62" fmla="*/ 5321619 w 291288"/>
              <a:gd name="T63" fmla="*/ 1871579 h 291739"/>
              <a:gd name="T64" fmla="*/ 4206942 w 291288"/>
              <a:gd name="T65" fmla="*/ 2998769 h 291739"/>
              <a:gd name="T66" fmla="*/ 5321619 w 291288"/>
              <a:gd name="T67" fmla="*/ 4112778 h 291739"/>
              <a:gd name="T68" fmla="*/ 6436343 w 291288"/>
              <a:gd name="T69" fmla="*/ 2998769 h 291739"/>
              <a:gd name="T70" fmla="*/ 5321619 w 291288"/>
              <a:gd name="T71" fmla="*/ 1871579 h 291739"/>
              <a:gd name="T72" fmla="*/ 5321619 w 291288"/>
              <a:gd name="T73" fmla="*/ 1556970 h 291739"/>
              <a:gd name="T74" fmla="*/ 6764161 w 291288"/>
              <a:gd name="T75" fmla="*/ 2998769 h 291739"/>
              <a:gd name="T76" fmla="*/ 5321619 w 291288"/>
              <a:gd name="T77" fmla="*/ 4427363 h 291739"/>
              <a:gd name="T78" fmla="*/ 3879052 w 291288"/>
              <a:gd name="T79" fmla="*/ 2998769 h 291739"/>
              <a:gd name="T80" fmla="*/ 5321619 w 291288"/>
              <a:gd name="T81" fmla="*/ 1556970 h 291739"/>
              <a:gd name="T82" fmla="*/ 5321619 w 291288"/>
              <a:gd name="T83" fmla="*/ 314465 h 291739"/>
              <a:gd name="T84" fmla="*/ 2665097 w 291288"/>
              <a:gd name="T85" fmla="*/ 2960599 h 291739"/>
              <a:gd name="T86" fmla="*/ 5321619 w 291288"/>
              <a:gd name="T87" fmla="*/ 7637287 h 291739"/>
              <a:gd name="T88" fmla="*/ 7964966 w 291288"/>
              <a:gd name="T89" fmla="*/ 2960599 h 291739"/>
              <a:gd name="T90" fmla="*/ 5321619 w 291288"/>
              <a:gd name="T91" fmla="*/ 314465 h 291739"/>
              <a:gd name="T92" fmla="*/ 5321619 w 291288"/>
              <a:gd name="T93" fmla="*/ 0 h 291739"/>
              <a:gd name="T94" fmla="*/ 8280560 w 291288"/>
              <a:gd name="T95" fmla="*/ 2960599 h 291739"/>
              <a:gd name="T96" fmla="*/ 7096949 w 291288"/>
              <a:gd name="T97" fmla="*/ 5986680 h 291739"/>
              <a:gd name="T98" fmla="*/ 9187919 w 291288"/>
              <a:gd name="T99" fmla="*/ 5986680 h 291739"/>
              <a:gd name="T100" fmla="*/ 9332637 w 291288"/>
              <a:gd name="T101" fmla="*/ 6104593 h 291739"/>
              <a:gd name="T102" fmla="*/ 10621448 w 291288"/>
              <a:gd name="T103" fmla="*/ 10375216 h 291739"/>
              <a:gd name="T104" fmla="*/ 10608323 w 291288"/>
              <a:gd name="T105" fmla="*/ 10532410 h 291739"/>
              <a:gd name="T106" fmla="*/ 10476790 w 291288"/>
              <a:gd name="T107" fmla="*/ 10597890 h 291739"/>
              <a:gd name="T108" fmla="*/ 153344 w 291288"/>
              <a:gd name="T109" fmla="*/ 10597890 h 291739"/>
              <a:gd name="T110" fmla="*/ 21847 w 291288"/>
              <a:gd name="T111" fmla="*/ 10532410 h 291739"/>
              <a:gd name="T112" fmla="*/ 8698 w 291288"/>
              <a:gd name="T113" fmla="*/ 10375216 h 291739"/>
              <a:gd name="T114" fmla="*/ 1297403 w 291288"/>
              <a:gd name="T115" fmla="*/ 6104593 h 291739"/>
              <a:gd name="T116" fmla="*/ 1455202 w 291288"/>
              <a:gd name="T117" fmla="*/ 5986680 h 291739"/>
              <a:gd name="T118" fmla="*/ 3519882 w 291288"/>
              <a:gd name="T119" fmla="*/ 5986680 h 291739"/>
              <a:gd name="T120" fmla="*/ 2349461 w 291288"/>
              <a:gd name="T121" fmla="*/ 2960599 h 291739"/>
              <a:gd name="T122" fmla="*/ 5321619 w 291288"/>
              <a:gd name="T123" fmla="*/ 0 h 2917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1288" h="291739">
                <a:moveTo>
                  <a:pt x="78754" y="254235"/>
                </a:moveTo>
                <a:lnTo>
                  <a:pt x="74431" y="282724"/>
                </a:lnTo>
                <a:lnTo>
                  <a:pt x="141424" y="282724"/>
                </a:lnTo>
                <a:lnTo>
                  <a:pt x="141424" y="254235"/>
                </a:lnTo>
                <a:lnTo>
                  <a:pt x="78754" y="254235"/>
                </a:lnTo>
                <a:close/>
                <a:moveTo>
                  <a:pt x="84156" y="220698"/>
                </a:moveTo>
                <a:lnTo>
                  <a:pt x="80194" y="245220"/>
                </a:lnTo>
                <a:lnTo>
                  <a:pt x="145746" y="245220"/>
                </a:lnTo>
                <a:cubicBezTo>
                  <a:pt x="147907" y="245220"/>
                  <a:pt x="150068" y="247384"/>
                  <a:pt x="150068" y="249908"/>
                </a:cubicBezTo>
                <a:lnTo>
                  <a:pt x="150068" y="282724"/>
                </a:lnTo>
                <a:lnTo>
                  <a:pt x="268205" y="282724"/>
                </a:lnTo>
                <a:lnTo>
                  <a:pt x="144666" y="220698"/>
                </a:lnTo>
                <a:lnTo>
                  <a:pt x="84156" y="220698"/>
                </a:lnTo>
                <a:close/>
                <a:moveTo>
                  <a:pt x="29050" y="220698"/>
                </a:moveTo>
                <a:lnTo>
                  <a:pt x="10321" y="282724"/>
                </a:lnTo>
                <a:lnTo>
                  <a:pt x="65427" y="282724"/>
                </a:lnTo>
                <a:lnTo>
                  <a:pt x="75512" y="220698"/>
                </a:lnTo>
                <a:lnTo>
                  <a:pt x="29050" y="220698"/>
                </a:lnTo>
                <a:close/>
                <a:moveTo>
                  <a:pt x="258120" y="206273"/>
                </a:moveTo>
                <a:lnTo>
                  <a:pt x="196530" y="237286"/>
                </a:lnTo>
                <a:lnTo>
                  <a:pt x="279730" y="278757"/>
                </a:lnTo>
                <a:lnTo>
                  <a:pt x="258120" y="206273"/>
                </a:lnTo>
                <a:close/>
                <a:moveTo>
                  <a:pt x="188607" y="173818"/>
                </a:moveTo>
                <a:cubicBezTo>
                  <a:pt x="174200" y="192930"/>
                  <a:pt x="160153" y="208076"/>
                  <a:pt x="152950" y="215289"/>
                </a:cubicBezTo>
                <a:lnTo>
                  <a:pt x="186806" y="231877"/>
                </a:lnTo>
                <a:lnTo>
                  <a:pt x="255599" y="197618"/>
                </a:lnTo>
                <a:lnTo>
                  <a:pt x="248395" y="173818"/>
                </a:lnTo>
                <a:lnTo>
                  <a:pt x="188607" y="173818"/>
                </a:lnTo>
                <a:close/>
                <a:moveTo>
                  <a:pt x="92080" y="173818"/>
                </a:moveTo>
                <a:lnTo>
                  <a:pt x="85957" y="212043"/>
                </a:lnTo>
                <a:lnTo>
                  <a:pt x="134941" y="212043"/>
                </a:lnTo>
                <a:cubicBezTo>
                  <a:pt x="127377" y="204109"/>
                  <a:pt x="115131" y="190406"/>
                  <a:pt x="102885" y="173818"/>
                </a:cubicBezTo>
                <a:lnTo>
                  <a:pt x="92080" y="173818"/>
                </a:lnTo>
                <a:close/>
                <a:moveTo>
                  <a:pt x="43096" y="173818"/>
                </a:moveTo>
                <a:lnTo>
                  <a:pt x="31571" y="212043"/>
                </a:lnTo>
                <a:lnTo>
                  <a:pt x="76953" y="212043"/>
                </a:lnTo>
                <a:lnTo>
                  <a:pt x="83076" y="173818"/>
                </a:lnTo>
                <a:lnTo>
                  <a:pt x="43096" y="173818"/>
                </a:lnTo>
                <a:close/>
                <a:moveTo>
                  <a:pt x="145746" y="51521"/>
                </a:moveTo>
                <a:cubicBezTo>
                  <a:pt x="128866" y="51521"/>
                  <a:pt x="115217" y="65592"/>
                  <a:pt x="115217" y="82550"/>
                </a:cubicBezTo>
                <a:cubicBezTo>
                  <a:pt x="115217" y="99507"/>
                  <a:pt x="128866" y="113217"/>
                  <a:pt x="145746" y="113217"/>
                </a:cubicBezTo>
                <a:cubicBezTo>
                  <a:pt x="162627" y="113217"/>
                  <a:pt x="176275" y="99507"/>
                  <a:pt x="176275" y="82550"/>
                </a:cubicBezTo>
                <a:cubicBezTo>
                  <a:pt x="176275" y="65592"/>
                  <a:pt x="162627" y="51521"/>
                  <a:pt x="145746" y="51521"/>
                </a:cubicBezTo>
                <a:close/>
                <a:moveTo>
                  <a:pt x="145746" y="42862"/>
                </a:moveTo>
                <a:cubicBezTo>
                  <a:pt x="167296" y="42862"/>
                  <a:pt x="185254" y="60541"/>
                  <a:pt x="185254" y="82550"/>
                </a:cubicBezTo>
                <a:cubicBezTo>
                  <a:pt x="185254" y="104197"/>
                  <a:pt x="167296" y="121876"/>
                  <a:pt x="145746" y="121876"/>
                </a:cubicBezTo>
                <a:cubicBezTo>
                  <a:pt x="123837" y="121876"/>
                  <a:pt x="106238" y="104197"/>
                  <a:pt x="106238" y="82550"/>
                </a:cubicBezTo>
                <a:cubicBezTo>
                  <a:pt x="106238" y="60541"/>
                  <a:pt x="123837" y="42862"/>
                  <a:pt x="145746" y="42862"/>
                </a:cubicBezTo>
                <a:close/>
                <a:moveTo>
                  <a:pt x="145746" y="8655"/>
                </a:moveTo>
                <a:cubicBezTo>
                  <a:pt x="105767" y="8655"/>
                  <a:pt x="72991" y="41471"/>
                  <a:pt x="72991" y="81500"/>
                </a:cubicBezTo>
                <a:cubicBezTo>
                  <a:pt x="72991" y="133428"/>
                  <a:pt x="131339" y="195815"/>
                  <a:pt x="145746" y="210240"/>
                </a:cubicBezTo>
                <a:cubicBezTo>
                  <a:pt x="159793" y="195815"/>
                  <a:pt x="218141" y="133068"/>
                  <a:pt x="218141" y="81500"/>
                </a:cubicBezTo>
                <a:cubicBezTo>
                  <a:pt x="218141" y="41471"/>
                  <a:pt x="185725" y="8655"/>
                  <a:pt x="145746" y="8655"/>
                </a:cubicBezTo>
                <a:close/>
                <a:moveTo>
                  <a:pt x="145746" y="0"/>
                </a:moveTo>
                <a:cubicBezTo>
                  <a:pt x="190408" y="0"/>
                  <a:pt x="226785" y="36422"/>
                  <a:pt x="226785" y="81500"/>
                </a:cubicBezTo>
                <a:cubicBezTo>
                  <a:pt x="226785" y="109628"/>
                  <a:pt x="211658" y="139920"/>
                  <a:pt x="194369" y="164802"/>
                </a:cubicBezTo>
                <a:lnTo>
                  <a:pt x="251637" y="164802"/>
                </a:lnTo>
                <a:cubicBezTo>
                  <a:pt x="253438" y="164802"/>
                  <a:pt x="255239" y="166245"/>
                  <a:pt x="255599" y="168048"/>
                </a:cubicBezTo>
                <a:lnTo>
                  <a:pt x="290896" y="285609"/>
                </a:lnTo>
                <a:cubicBezTo>
                  <a:pt x="291616" y="287051"/>
                  <a:pt x="291256" y="288494"/>
                  <a:pt x="290536" y="289936"/>
                </a:cubicBezTo>
                <a:cubicBezTo>
                  <a:pt x="289455" y="291018"/>
                  <a:pt x="288375" y="291739"/>
                  <a:pt x="286934" y="291739"/>
                </a:cubicBezTo>
                <a:lnTo>
                  <a:pt x="4198" y="291739"/>
                </a:lnTo>
                <a:cubicBezTo>
                  <a:pt x="3117" y="291739"/>
                  <a:pt x="1677" y="291018"/>
                  <a:pt x="596" y="289936"/>
                </a:cubicBezTo>
                <a:cubicBezTo>
                  <a:pt x="-124" y="288494"/>
                  <a:pt x="-124" y="287051"/>
                  <a:pt x="236" y="285609"/>
                </a:cubicBezTo>
                <a:lnTo>
                  <a:pt x="35533" y="168048"/>
                </a:lnTo>
                <a:cubicBezTo>
                  <a:pt x="36253" y="166245"/>
                  <a:pt x="37694" y="164802"/>
                  <a:pt x="39855" y="164802"/>
                </a:cubicBezTo>
                <a:lnTo>
                  <a:pt x="96402" y="164802"/>
                </a:lnTo>
                <a:cubicBezTo>
                  <a:pt x="79834" y="139920"/>
                  <a:pt x="64347" y="109628"/>
                  <a:pt x="64347" y="81500"/>
                </a:cubicBezTo>
                <a:cubicBezTo>
                  <a:pt x="64347" y="36422"/>
                  <a:pt x="100724" y="0"/>
                  <a:pt x="145746" y="0"/>
                </a:cubicBezTo>
                <a:close/>
              </a:path>
            </a:pathLst>
          </a:custGeom>
          <a:solidFill>
            <a:schemeClr val="accent2"/>
          </a:solidFill>
          <a:ln>
            <a:noFill/>
          </a:ln>
        </p:spPr>
        <p:txBody>
          <a:bodyPr anchor="ctr"/>
          <a:lstStyle/>
          <a:p>
            <a:endParaRPr lang="en-US" sz="900" dirty="0">
              <a:latin typeface="Lato Light" panose="020F0502020204030203" pitchFamily="34" charset="0"/>
            </a:endParaRPr>
          </a:p>
        </p:txBody>
      </p:sp>
      <p:sp>
        <p:nvSpPr>
          <p:cNvPr id="27" name="Freeform 950">
            <a:extLst>
              <a:ext uri="{FF2B5EF4-FFF2-40B4-BE49-F238E27FC236}">
                <a16:creationId xmlns:a16="http://schemas.microsoft.com/office/drawing/2014/main" id="{1C617BB5-5124-024C-8370-A85D31C7074A}"/>
              </a:ext>
            </a:extLst>
          </p:cNvPr>
          <p:cNvSpPr>
            <a:spLocks noChangeAspect="1"/>
          </p:cNvSpPr>
          <p:nvPr/>
        </p:nvSpPr>
        <p:spPr bwMode="auto">
          <a:xfrm>
            <a:off x="6741939" y="3991604"/>
            <a:ext cx="322777" cy="322777"/>
          </a:xfrm>
          <a:custGeom>
            <a:avLst/>
            <a:gdLst>
              <a:gd name="T0" fmla="*/ 4944298 w 291740"/>
              <a:gd name="T1" fmla="*/ 8070027 h 291739"/>
              <a:gd name="T2" fmla="*/ 4944298 w 291740"/>
              <a:gd name="T3" fmla="*/ 8287583 h 291739"/>
              <a:gd name="T4" fmla="*/ 4718334 w 291740"/>
              <a:gd name="T5" fmla="*/ 8287583 h 291739"/>
              <a:gd name="T6" fmla="*/ 4718334 w 291740"/>
              <a:gd name="T7" fmla="*/ 8070027 h 291739"/>
              <a:gd name="T8" fmla="*/ 1949348 w 291740"/>
              <a:gd name="T9" fmla="*/ 8070027 h 291739"/>
              <a:gd name="T10" fmla="*/ 1949348 w 291740"/>
              <a:gd name="T11" fmla="*/ 8287583 h 291739"/>
              <a:gd name="T12" fmla="*/ 1723413 w 291740"/>
              <a:gd name="T13" fmla="*/ 8287583 h 291739"/>
              <a:gd name="T14" fmla="*/ 1723413 w 291740"/>
              <a:gd name="T15" fmla="*/ 8070027 h 291739"/>
              <a:gd name="T16" fmla="*/ 3499947 w 291740"/>
              <a:gd name="T17" fmla="*/ 8171874 h 291739"/>
              <a:gd name="T18" fmla="*/ 3167688 w 291740"/>
              <a:gd name="T19" fmla="*/ 8171874 h 291739"/>
              <a:gd name="T20" fmla="*/ 824235 w 291740"/>
              <a:gd name="T21" fmla="*/ 4749432 h 291739"/>
              <a:gd name="T22" fmla="*/ 327039 w 291740"/>
              <a:gd name="T23" fmla="*/ 8726898 h 291739"/>
              <a:gd name="T24" fmla="*/ 4121272 w 291740"/>
              <a:gd name="T25" fmla="*/ 9224113 h 291739"/>
              <a:gd name="T26" fmla="*/ 6371593 w 291740"/>
              <a:gd name="T27" fmla="*/ 10139967 h 291739"/>
              <a:gd name="T28" fmla="*/ 5508081 w 291740"/>
              <a:gd name="T29" fmla="*/ 6188629 h 291739"/>
              <a:gd name="T30" fmla="*/ 2721341 w 291740"/>
              <a:gd name="T31" fmla="*/ 7457793 h 291739"/>
              <a:gd name="T32" fmla="*/ 2551219 w 291740"/>
              <a:gd name="T33" fmla="*/ 7457793 h 291739"/>
              <a:gd name="T34" fmla="*/ 2472712 w 291740"/>
              <a:gd name="T35" fmla="*/ 4749432 h 291739"/>
              <a:gd name="T36" fmla="*/ 3958626 w 291740"/>
              <a:gd name="T37" fmla="*/ 4434956 h 291739"/>
              <a:gd name="T38" fmla="*/ 7762188 w 291740"/>
              <a:gd name="T39" fmla="*/ 4594448 h 291739"/>
              <a:gd name="T40" fmla="*/ 3958626 w 291740"/>
              <a:gd name="T41" fmla="*/ 4767292 h 291739"/>
              <a:gd name="T42" fmla="*/ 3958626 w 291740"/>
              <a:gd name="T43" fmla="*/ 4434956 h 291739"/>
              <a:gd name="T44" fmla="*/ 9101546 w 291740"/>
              <a:gd name="T45" fmla="*/ 2937439 h 291739"/>
              <a:gd name="T46" fmla="*/ 9101546 w 291740"/>
              <a:gd name="T47" fmla="*/ 3269197 h 291739"/>
              <a:gd name="T48" fmla="*/ 5874696 w 291740"/>
              <a:gd name="T49" fmla="*/ 3103283 h 291739"/>
              <a:gd name="T50" fmla="*/ 3955616 w 291740"/>
              <a:gd name="T51" fmla="*/ 2937439 h 291739"/>
              <a:gd name="T52" fmla="*/ 5113089 w 291740"/>
              <a:gd name="T53" fmla="*/ 3103283 h 291739"/>
              <a:gd name="T54" fmla="*/ 3955616 w 291740"/>
              <a:gd name="T55" fmla="*/ 3269197 h 291739"/>
              <a:gd name="T56" fmla="*/ 3955616 w 291740"/>
              <a:gd name="T57" fmla="*/ 2937439 h 291739"/>
              <a:gd name="T58" fmla="*/ 9100505 w 291740"/>
              <a:gd name="T59" fmla="*/ 1439853 h 291739"/>
              <a:gd name="T60" fmla="*/ 9100505 w 291740"/>
              <a:gd name="T61" fmla="*/ 1771700 h 291739"/>
              <a:gd name="T62" fmla="*/ 7775268 w 291740"/>
              <a:gd name="T63" fmla="*/ 1605818 h 291739"/>
              <a:gd name="T64" fmla="*/ 3957341 w 291740"/>
              <a:gd name="T65" fmla="*/ 1439853 h 291739"/>
              <a:gd name="T66" fmla="*/ 7013608 w 291740"/>
              <a:gd name="T67" fmla="*/ 1605818 h 291739"/>
              <a:gd name="T68" fmla="*/ 3957341 w 291740"/>
              <a:gd name="T69" fmla="*/ 1771700 h 291739"/>
              <a:gd name="T70" fmla="*/ 3957341 w 291740"/>
              <a:gd name="T71" fmla="*/ 1439853 h 291739"/>
              <a:gd name="T72" fmla="*/ 2956816 w 291740"/>
              <a:gd name="T73" fmla="*/ 458017 h 291739"/>
              <a:gd name="T74" fmla="*/ 2799811 w 291740"/>
              <a:gd name="T75" fmla="*/ 7039093 h 291739"/>
              <a:gd name="T76" fmla="*/ 5508081 w 291740"/>
              <a:gd name="T77" fmla="*/ 5861574 h 291739"/>
              <a:gd name="T78" fmla="*/ 10113358 w 291740"/>
              <a:gd name="T79" fmla="*/ 5717626 h 291739"/>
              <a:gd name="T80" fmla="*/ 10257306 w 291740"/>
              <a:gd name="T81" fmla="*/ 811239 h 291739"/>
              <a:gd name="T82" fmla="*/ 9760151 w 291740"/>
              <a:gd name="T83" fmla="*/ 314072 h 291739"/>
              <a:gd name="T84" fmla="*/ 3296960 w 291740"/>
              <a:gd name="T85" fmla="*/ 0 h 291739"/>
              <a:gd name="T86" fmla="*/ 10335818 w 291740"/>
              <a:gd name="T87" fmla="*/ 222499 h 291739"/>
              <a:gd name="T88" fmla="*/ 10584379 w 291740"/>
              <a:gd name="T89" fmla="*/ 5364360 h 291739"/>
              <a:gd name="T90" fmla="*/ 9760151 w 291740"/>
              <a:gd name="T91" fmla="*/ 6188629 h 291739"/>
              <a:gd name="T92" fmla="*/ 6685599 w 291740"/>
              <a:gd name="T93" fmla="*/ 10414711 h 291739"/>
              <a:gd name="T94" fmla="*/ 6528543 w 291740"/>
              <a:gd name="T95" fmla="*/ 10584782 h 291739"/>
              <a:gd name="T96" fmla="*/ 5141761 w 291740"/>
              <a:gd name="T97" fmla="*/ 9812891 h 291739"/>
              <a:gd name="T98" fmla="*/ 824235 w 291740"/>
              <a:gd name="T99" fmla="*/ 9551233 h 291739"/>
              <a:gd name="T100" fmla="*/ 0 w 291740"/>
              <a:gd name="T101" fmla="*/ 5259660 h 291739"/>
              <a:gd name="T102" fmla="*/ 2472712 w 291740"/>
              <a:gd name="T103" fmla="*/ 4422356 h 291739"/>
              <a:gd name="T104" fmla="*/ 2734388 w 291740"/>
              <a:gd name="T105" fmla="*/ 222499 h 29173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1740" h="291739">
                <a:moveTo>
                  <a:pt x="130053" y="222426"/>
                </a:moveTo>
                <a:cubicBezTo>
                  <a:pt x="131518" y="220662"/>
                  <a:pt x="134449" y="220662"/>
                  <a:pt x="136281" y="222426"/>
                </a:cubicBezTo>
                <a:cubicBezTo>
                  <a:pt x="137013" y="223484"/>
                  <a:pt x="137746" y="224190"/>
                  <a:pt x="137746" y="225601"/>
                </a:cubicBezTo>
                <a:cubicBezTo>
                  <a:pt x="137746" y="226659"/>
                  <a:pt x="137013" y="227718"/>
                  <a:pt x="136281" y="228423"/>
                </a:cubicBezTo>
                <a:cubicBezTo>
                  <a:pt x="135548" y="229482"/>
                  <a:pt x="134082" y="229834"/>
                  <a:pt x="132983" y="229834"/>
                </a:cubicBezTo>
                <a:cubicBezTo>
                  <a:pt x="131884" y="229834"/>
                  <a:pt x="130785" y="229482"/>
                  <a:pt x="130053" y="228423"/>
                </a:cubicBezTo>
                <a:cubicBezTo>
                  <a:pt x="128954" y="227718"/>
                  <a:pt x="128587" y="226659"/>
                  <a:pt x="128587" y="225601"/>
                </a:cubicBezTo>
                <a:cubicBezTo>
                  <a:pt x="128587" y="224190"/>
                  <a:pt x="128954" y="223484"/>
                  <a:pt x="130053" y="222426"/>
                </a:cubicBezTo>
                <a:close/>
                <a:moveTo>
                  <a:pt x="47502" y="222426"/>
                </a:moveTo>
                <a:cubicBezTo>
                  <a:pt x="48968" y="220662"/>
                  <a:pt x="52265" y="220662"/>
                  <a:pt x="53730" y="222426"/>
                </a:cubicBezTo>
                <a:cubicBezTo>
                  <a:pt x="54463" y="223484"/>
                  <a:pt x="55195" y="224190"/>
                  <a:pt x="55195" y="225601"/>
                </a:cubicBezTo>
                <a:cubicBezTo>
                  <a:pt x="55195" y="226659"/>
                  <a:pt x="54463" y="227718"/>
                  <a:pt x="53730" y="228423"/>
                </a:cubicBezTo>
                <a:cubicBezTo>
                  <a:pt x="52997" y="229482"/>
                  <a:pt x="51898" y="229834"/>
                  <a:pt x="50799" y="229834"/>
                </a:cubicBezTo>
                <a:cubicBezTo>
                  <a:pt x="49334" y="229834"/>
                  <a:pt x="48601" y="229482"/>
                  <a:pt x="47502" y="228423"/>
                </a:cubicBezTo>
                <a:cubicBezTo>
                  <a:pt x="46769" y="227718"/>
                  <a:pt x="46037" y="226659"/>
                  <a:pt x="46037" y="225601"/>
                </a:cubicBezTo>
                <a:cubicBezTo>
                  <a:pt x="46037" y="224190"/>
                  <a:pt x="46769" y="223484"/>
                  <a:pt x="47502" y="222426"/>
                </a:cubicBezTo>
                <a:close/>
                <a:moveTo>
                  <a:pt x="92074" y="220662"/>
                </a:moveTo>
                <a:cubicBezTo>
                  <a:pt x="94639" y="220662"/>
                  <a:pt x="96470" y="222567"/>
                  <a:pt x="96470" y="225234"/>
                </a:cubicBezTo>
                <a:cubicBezTo>
                  <a:pt x="96470" y="227520"/>
                  <a:pt x="94639" y="229806"/>
                  <a:pt x="92074" y="229806"/>
                </a:cubicBezTo>
                <a:cubicBezTo>
                  <a:pt x="89510" y="229806"/>
                  <a:pt x="87312" y="227520"/>
                  <a:pt x="87312" y="225234"/>
                </a:cubicBezTo>
                <a:cubicBezTo>
                  <a:pt x="87312" y="222567"/>
                  <a:pt x="89510" y="220662"/>
                  <a:pt x="92074" y="220662"/>
                </a:cubicBezTo>
                <a:close/>
                <a:moveTo>
                  <a:pt x="22719" y="130904"/>
                </a:moveTo>
                <a:cubicBezTo>
                  <a:pt x="15146" y="130904"/>
                  <a:pt x="9015" y="137035"/>
                  <a:pt x="9015" y="144968"/>
                </a:cubicBezTo>
                <a:lnTo>
                  <a:pt x="9015" y="240532"/>
                </a:lnTo>
                <a:cubicBezTo>
                  <a:pt x="9015" y="248105"/>
                  <a:pt x="15146" y="254235"/>
                  <a:pt x="22719" y="254235"/>
                </a:cubicBezTo>
                <a:lnTo>
                  <a:pt x="113595" y="254235"/>
                </a:lnTo>
                <a:cubicBezTo>
                  <a:pt x="124774" y="254235"/>
                  <a:pt x="135953" y="257120"/>
                  <a:pt x="145690" y="262890"/>
                </a:cubicBezTo>
                <a:lnTo>
                  <a:pt x="175621" y="279478"/>
                </a:lnTo>
                <a:lnTo>
                  <a:pt x="175621" y="170572"/>
                </a:lnTo>
                <a:lnTo>
                  <a:pt x="151820" y="170572"/>
                </a:lnTo>
                <a:cubicBezTo>
                  <a:pt x="142083" y="170572"/>
                  <a:pt x="132707" y="172736"/>
                  <a:pt x="124053" y="177784"/>
                </a:cubicBezTo>
                <a:lnTo>
                  <a:pt x="75008" y="205552"/>
                </a:lnTo>
                <a:cubicBezTo>
                  <a:pt x="74287" y="205913"/>
                  <a:pt x="73566" y="206273"/>
                  <a:pt x="72844" y="206273"/>
                </a:cubicBezTo>
                <a:cubicBezTo>
                  <a:pt x="71763" y="206273"/>
                  <a:pt x="71402" y="205913"/>
                  <a:pt x="70320" y="205552"/>
                </a:cubicBezTo>
                <a:cubicBezTo>
                  <a:pt x="69238" y="204831"/>
                  <a:pt x="68156" y="203388"/>
                  <a:pt x="68156" y="201585"/>
                </a:cubicBezTo>
                <a:lnTo>
                  <a:pt x="68156" y="130904"/>
                </a:lnTo>
                <a:lnTo>
                  <a:pt x="22719" y="130904"/>
                </a:lnTo>
                <a:close/>
                <a:moveTo>
                  <a:pt x="109113" y="122237"/>
                </a:moveTo>
                <a:lnTo>
                  <a:pt x="209613" y="122237"/>
                </a:lnTo>
                <a:cubicBezTo>
                  <a:pt x="212143" y="122237"/>
                  <a:pt x="213951" y="124435"/>
                  <a:pt x="213951" y="126633"/>
                </a:cubicBezTo>
                <a:cubicBezTo>
                  <a:pt x="213951" y="129198"/>
                  <a:pt x="212143" y="131396"/>
                  <a:pt x="209613" y="131396"/>
                </a:cubicBezTo>
                <a:lnTo>
                  <a:pt x="109113" y="131396"/>
                </a:lnTo>
                <a:cubicBezTo>
                  <a:pt x="106583" y="131396"/>
                  <a:pt x="104775" y="129198"/>
                  <a:pt x="104775" y="126633"/>
                </a:cubicBezTo>
                <a:cubicBezTo>
                  <a:pt x="104775" y="124435"/>
                  <a:pt x="106583" y="122237"/>
                  <a:pt x="109113" y="122237"/>
                </a:cubicBezTo>
                <a:close/>
                <a:moveTo>
                  <a:pt x="166282" y="80962"/>
                </a:moveTo>
                <a:lnTo>
                  <a:pt x="250868" y="80962"/>
                </a:lnTo>
                <a:cubicBezTo>
                  <a:pt x="253409" y="80962"/>
                  <a:pt x="255224" y="82867"/>
                  <a:pt x="255224" y="85534"/>
                </a:cubicBezTo>
                <a:cubicBezTo>
                  <a:pt x="255224" y="88201"/>
                  <a:pt x="253409" y="90106"/>
                  <a:pt x="250868" y="90106"/>
                </a:cubicBezTo>
                <a:lnTo>
                  <a:pt x="166282" y="90106"/>
                </a:lnTo>
                <a:cubicBezTo>
                  <a:pt x="163740" y="90106"/>
                  <a:pt x="161925" y="88201"/>
                  <a:pt x="161925" y="85534"/>
                </a:cubicBezTo>
                <a:cubicBezTo>
                  <a:pt x="161925" y="82867"/>
                  <a:pt x="163740" y="80962"/>
                  <a:pt x="166282" y="80962"/>
                </a:cubicBezTo>
                <a:close/>
                <a:moveTo>
                  <a:pt x="109029" y="80962"/>
                </a:moveTo>
                <a:lnTo>
                  <a:pt x="136324" y="80962"/>
                </a:lnTo>
                <a:cubicBezTo>
                  <a:pt x="138806" y="80962"/>
                  <a:pt x="140933" y="82867"/>
                  <a:pt x="140933" y="85534"/>
                </a:cubicBezTo>
                <a:cubicBezTo>
                  <a:pt x="140933" y="88201"/>
                  <a:pt x="138806" y="90106"/>
                  <a:pt x="136324" y="90106"/>
                </a:cubicBezTo>
                <a:lnTo>
                  <a:pt x="109029" y="90106"/>
                </a:lnTo>
                <a:cubicBezTo>
                  <a:pt x="106548" y="90106"/>
                  <a:pt x="104775" y="88201"/>
                  <a:pt x="104775" y="85534"/>
                </a:cubicBezTo>
                <a:cubicBezTo>
                  <a:pt x="104775" y="82867"/>
                  <a:pt x="106548" y="80962"/>
                  <a:pt x="109029" y="80962"/>
                </a:cubicBezTo>
                <a:close/>
                <a:moveTo>
                  <a:pt x="218695" y="39687"/>
                </a:moveTo>
                <a:lnTo>
                  <a:pt x="250839" y="39687"/>
                </a:lnTo>
                <a:cubicBezTo>
                  <a:pt x="253396" y="39687"/>
                  <a:pt x="255222" y="41592"/>
                  <a:pt x="255222" y="44259"/>
                </a:cubicBezTo>
                <a:cubicBezTo>
                  <a:pt x="255222" y="46545"/>
                  <a:pt x="253396" y="48831"/>
                  <a:pt x="250839" y="48831"/>
                </a:cubicBezTo>
                <a:lnTo>
                  <a:pt x="218695" y="48831"/>
                </a:lnTo>
                <a:cubicBezTo>
                  <a:pt x="216139" y="48831"/>
                  <a:pt x="214312" y="46545"/>
                  <a:pt x="214312" y="44259"/>
                </a:cubicBezTo>
                <a:cubicBezTo>
                  <a:pt x="214312" y="41592"/>
                  <a:pt x="216139" y="39687"/>
                  <a:pt x="218695" y="39687"/>
                </a:cubicBezTo>
                <a:close/>
                <a:moveTo>
                  <a:pt x="109077" y="39687"/>
                </a:moveTo>
                <a:lnTo>
                  <a:pt x="188657" y="39687"/>
                </a:lnTo>
                <a:cubicBezTo>
                  <a:pt x="191166" y="39687"/>
                  <a:pt x="193317" y="41592"/>
                  <a:pt x="193317" y="44259"/>
                </a:cubicBezTo>
                <a:cubicBezTo>
                  <a:pt x="193317" y="46545"/>
                  <a:pt x="191166" y="48831"/>
                  <a:pt x="188657" y="48831"/>
                </a:cubicBezTo>
                <a:lnTo>
                  <a:pt x="109077" y="48831"/>
                </a:lnTo>
                <a:cubicBezTo>
                  <a:pt x="106568" y="48831"/>
                  <a:pt x="104775" y="46545"/>
                  <a:pt x="104775" y="44259"/>
                </a:cubicBezTo>
                <a:cubicBezTo>
                  <a:pt x="104775" y="41592"/>
                  <a:pt x="106568" y="39687"/>
                  <a:pt x="109077" y="39687"/>
                </a:cubicBezTo>
                <a:close/>
                <a:moveTo>
                  <a:pt x="90875" y="8655"/>
                </a:moveTo>
                <a:cubicBezTo>
                  <a:pt x="87269" y="8655"/>
                  <a:pt x="84024" y="10097"/>
                  <a:pt x="81499" y="12622"/>
                </a:cubicBezTo>
                <a:cubicBezTo>
                  <a:pt x="78614" y="15146"/>
                  <a:pt x="77172" y="18752"/>
                  <a:pt x="77172" y="22358"/>
                </a:cubicBezTo>
                <a:lnTo>
                  <a:pt x="77172" y="194012"/>
                </a:lnTo>
                <a:lnTo>
                  <a:pt x="119725" y="169851"/>
                </a:lnTo>
                <a:cubicBezTo>
                  <a:pt x="129462" y="164442"/>
                  <a:pt x="140641" y="161557"/>
                  <a:pt x="151820" y="161557"/>
                </a:cubicBezTo>
                <a:lnTo>
                  <a:pt x="269021" y="161557"/>
                </a:lnTo>
                <a:cubicBezTo>
                  <a:pt x="272627" y="161557"/>
                  <a:pt x="276233" y="160114"/>
                  <a:pt x="278757" y="157590"/>
                </a:cubicBezTo>
                <a:cubicBezTo>
                  <a:pt x="281282" y="155066"/>
                  <a:pt x="282724" y="151459"/>
                  <a:pt x="282724" y="147853"/>
                </a:cubicBezTo>
                <a:lnTo>
                  <a:pt x="282724" y="22358"/>
                </a:lnTo>
                <a:cubicBezTo>
                  <a:pt x="282724" y="18752"/>
                  <a:pt x="281282" y="15146"/>
                  <a:pt x="278757" y="12622"/>
                </a:cubicBezTo>
                <a:cubicBezTo>
                  <a:pt x="275872" y="10097"/>
                  <a:pt x="272627" y="8655"/>
                  <a:pt x="269021" y="8655"/>
                </a:cubicBezTo>
                <a:lnTo>
                  <a:pt x="90875" y="8655"/>
                </a:lnTo>
                <a:close/>
                <a:moveTo>
                  <a:pt x="90875" y="0"/>
                </a:moveTo>
                <a:lnTo>
                  <a:pt x="269021" y="0"/>
                </a:lnTo>
                <a:cubicBezTo>
                  <a:pt x="274791" y="0"/>
                  <a:pt x="280200" y="2164"/>
                  <a:pt x="284888" y="6130"/>
                </a:cubicBezTo>
                <a:cubicBezTo>
                  <a:pt x="289215" y="10458"/>
                  <a:pt x="291740" y="16588"/>
                  <a:pt x="291740" y="22358"/>
                </a:cubicBezTo>
                <a:lnTo>
                  <a:pt x="291740" y="147853"/>
                </a:lnTo>
                <a:cubicBezTo>
                  <a:pt x="291740" y="153984"/>
                  <a:pt x="289215" y="159754"/>
                  <a:pt x="284888" y="164081"/>
                </a:cubicBezTo>
                <a:cubicBezTo>
                  <a:pt x="280560" y="168048"/>
                  <a:pt x="274791" y="170572"/>
                  <a:pt x="269021" y="170572"/>
                </a:cubicBezTo>
                <a:lnTo>
                  <a:pt x="184276" y="170572"/>
                </a:lnTo>
                <a:lnTo>
                  <a:pt x="184276" y="287051"/>
                </a:lnTo>
                <a:cubicBezTo>
                  <a:pt x="184276" y="288855"/>
                  <a:pt x="183554" y="289936"/>
                  <a:pt x="182112" y="291018"/>
                </a:cubicBezTo>
                <a:cubicBezTo>
                  <a:pt x="181751" y="291379"/>
                  <a:pt x="180670" y="291739"/>
                  <a:pt x="179948" y="291739"/>
                </a:cubicBezTo>
                <a:cubicBezTo>
                  <a:pt x="179227" y="291739"/>
                  <a:pt x="178506" y="291379"/>
                  <a:pt x="177785" y="291018"/>
                </a:cubicBezTo>
                <a:lnTo>
                  <a:pt x="141723" y="270463"/>
                </a:lnTo>
                <a:cubicBezTo>
                  <a:pt x="133068" y="265775"/>
                  <a:pt x="123331" y="263251"/>
                  <a:pt x="113595" y="263251"/>
                </a:cubicBezTo>
                <a:lnTo>
                  <a:pt x="22719" y="263251"/>
                </a:lnTo>
                <a:cubicBezTo>
                  <a:pt x="10097" y="263251"/>
                  <a:pt x="0" y="252793"/>
                  <a:pt x="0" y="240532"/>
                </a:cubicBezTo>
                <a:lnTo>
                  <a:pt x="0" y="144968"/>
                </a:lnTo>
                <a:cubicBezTo>
                  <a:pt x="0" y="131986"/>
                  <a:pt x="10097" y="121889"/>
                  <a:pt x="22719" y="121889"/>
                </a:cubicBezTo>
                <a:lnTo>
                  <a:pt x="68156" y="121889"/>
                </a:lnTo>
                <a:lnTo>
                  <a:pt x="68156" y="22358"/>
                </a:lnTo>
                <a:cubicBezTo>
                  <a:pt x="68156" y="16588"/>
                  <a:pt x="71041" y="10458"/>
                  <a:pt x="75369" y="6130"/>
                </a:cubicBezTo>
                <a:cubicBezTo>
                  <a:pt x="79696" y="2164"/>
                  <a:pt x="85466" y="0"/>
                  <a:pt x="90875" y="0"/>
                </a:cubicBezTo>
                <a:close/>
              </a:path>
            </a:pathLst>
          </a:custGeom>
          <a:solidFill>
            <a:schemeClr val="accent4"/>
          </a:solidFill>
          <a:ln>
            <a:noFill/>
          </a:ln>
        </p:spPr>
        <p:txBody>
          <a:bodyPr anchor="ctr"/>
          <a:lstStyle/>
          <a:p>
            <a:endParaRPr lang="en-US" sz="900" dirty="0">
              <a:latin typeface="Lato Light" panose="020F0502020204030203" pitchFamily="34" charset="0"/>
            </a:endParaRPr>
          </a:p>
        </p:txBody>
      </p:sp>
      <p:sp>
        <p:nvSpPr>
          <p:cNvPr id="28" name="Freeform 959">
            <a:extLst>
              <a:ext uri="{FF2B5EF4-FFF2-40B4-BE49-F238E27FC236}">
                <a16:creationId xmlns:a16="http://schemas.microsoft.com/office/drawing/2014/main" id="{2A26264A-3C75-7443-8F0B-026C8C1B784C}"/>
              </a:ext>
            </a:extLst>
          </p:cNvPr>
          <p:cNvSpPr>
            <a:spLocks noChangeAspect="1"/>
          </p:cNvSpPr>
          <p:nvPr/>
        </p:nvSpPr>
        <p:spPr bwMode="auto">
          <a:xfrm>
            <a:off x="5800283" y="3033965"/>
            <a:ext cx="295718" cy="322777"/>
          </a:xfrm>
          <a:custGeom>
            <a:avLst/>
            <a:gdLst>
              <a:gd name="T0" fmla="*/ 3079160 w 267928"/>
              <a:gd name="T1" fmla="*/ 8927212 h 291740"/>
              <a:gd name="T2" fmla="*/ 3079160 w 267928"/>
              <a:gd name="T3" fmla="*/ 9259469 h 291740"/>
              <a:gd name="T4" fmla="*/ 1025030 w 267928"/>
              <a:gd name="T5" fmla="*/ 9099996 h 291740"/>
              <a:gd name="T6" fmla="*/ 4948778 w 267928"/>
              <a:gd name="T7" fmla="*/ 7660136 h 291740"/>
              <a:gd name="T8" fmla="*/ 6422455 w 267928"/>
              <a:gd name="T9" fmla="*/ 7819592 h 291740"/>
              <a:gd name="T10" fmla="*/ 4948778 w 267928"/>
              <a:gd name="T11" fmla="*/ 7992427 h 291740"/>
              <a:gd name="T12" fmla="*/ 4948778 w 267928"/>
              <a:gd name="T13" fmla="*/ 7660136 h 291740"/>
              <a:gd name="T14" fmla="*/ 3874188 w 267928"/>
              <a:gd name="T15" fmla="*/ 7660136 h 291740"/>
              <a:gd name="T16" fmla="*/ 3874188 w 267928"/>
              <a:gd name="T17" fmla="*/ 7992427 h 291740"/>
              <a:gd name="T18" fmla="*/ 1025030 w 267928"/>
              <a:gd name="T19" fmla="*/ 7819592 h 291740"/>
              <a:gd name="T20" fmla="*/ 3458337 w 267928"/>
              <a:gd name="T21" fmla="*/ 6393037 h 291740"/>
              <a:gd name="T22" fmla="*/ 6422163 w 267928"/>
              <a:gd name="T23" fmla="*/ 6552484 h 291740"/>
              <a:gd name="T24" fmla="*/ 3458337 w 267928"/>
              <a:gd name="T25" fmla="*/ 6725321 h 291740"/>
              <a:gd name="T26" fmla="*/ 3458337 w 267928"/>
              <a:gd name="T27" fmla="*/ 6393037 h 291740"/>
              <a:gd name="T28" fmla="*/ 2383271 w 267928"/>
              <a:gd name="T29" fmla="*/ 6393037 h 291740"/>
              <a:gd name="T30" fmla="*/ 2383271 w 267928"/>
              <a:gd name="T31" fmla="*/ 6725321 h 291740"/>
              <a:gd name="T32" fmla="*/ 1025030 w 267928"/>
              <a:gd name="T33" fmla="*/ 6552484 h 291740"/>
              <a:gd name="T34" fmla="*/ 5277855 w 267928"/>
              <a:gd name="T35" fmla="*/ 5125918 h 291740"/>
              <a:gd name="T36" fmla="*/ 6422455 w 267928"/>
              <a:gd name="T37" fmla="*/ 5285415 h 291740"/>
              <a:gd name="T38" fmla="*/ 5277855 w 267928"/>
              <a:gd name="T39" fmla="*/ 5458253 h 291740"/>
              <a:gd name="T40" fmla="*/ 5277855 w 267928"/>
              <a:gd name="T41" fmla="*/ 5125918 h 291740"/>
              <a:gd name="T42" fmla="*/ 4228745 w 267928"/>
              <a:gd name="T43" fmla="*/ 5125918 h 291740"/>
              <a:gd name="T44" fmla="*/ 4228745 w 267928"/>
              <a:gd name="T45" fmla="*/ 5458253 h 291740"/>
              <a:gd name="T46" fmla="*/ 1025030 w 267928"/>
              <a:gd name="T47" fmla="*/ 5285415 h 291740"/>
              <a:gd name="T48" fmla="*/ 1179784 w 267928"/>
              <a:gd name="T49" fmla="*/ 3801259 h 291740"/>
              <a:gd name="T50" fmla="*/ 4713806 w 267928"/>
              <a:gd name="T51" fmla="*/ 3967137 h 291740"/>
              <a:gd name="T52" fmla="*/ 1179784 w 267928"/>
              <a:gd name="T53" fmla="*/ 4133014 h 291740"/>
              <a:gd name="T54" fmla="*/ 1179784 w 267928"/>
              <a:gd name="T55" fmla="*/ 3801259 h 291740"/>
              <a:gd name="T56" fmla="*/ 5808116 w 267928"/>
              <a:gd name="T57" fmla="*/ 3846450 h 291740"/>
              <a:gd name="T58" fmla="*/ 5808116 w 267928"/>
              <a:gd name="T59" fmla="*/ 2682064 h 291740"/>
              <a:gd name="T60" fmla="*/ 310524 w 267928"/>
              <a:gd name="T61" fmla="*/ 10257306 h 291740"/>
              <a:gd name="T62" fmla="*/ 7179341 w 267928"/>
              <a:gd name="T63" fmla="*/ 4160474 h 291740"/>
              <a:gd name="T64" fmla="*/ 5497680 w 267928"/>
              <a:gd name="T65" fmla="*/ 4003506 h 291740"/>
              <a:gd name="T66" fmla="*/ 310524 w 267928"/>
              <a:gd name="T67" fmla="*/ 2459669 h 291740"/>
              <a:gd name="T68" fmla="*/ 1371162 w 267928"/>
              <a:gd name="T69" fmla="*/ 2145597 h 291740"/>
              <a:gd name="T70" fmla="*/ 5756378 w 267928"/>
              <a:gd name="T71" fmla="*/ 2184902 h 291740"/>
              <a:gd name="T72" fmla="*/ 7502719 w 267928"/>
              <a:gd name="T73" fmla="*/ 4003506 h 291740"/>
              <a:gd name="T74" fmla="*/ 8240068 w 267928"/>
              <a:gd name="T75" fmla="*/ 9197561 h 291740"/>
              <a:gd name="T76" fmla="*/ 1371162 w 267928"/>
              <a:gd name="T77" fmla="*/ 1386742 h 291740"/>
              <a:gd name="T78" fmla="*/ 2419035 w 267928"/>
              <a:gd name="T79" fmla="*/ 1072903 h 291740"/>
              <a:gd name="T80" fmla="*/ 8550552 w 267928"/>
              <a:gd name="T81" fmla="*/ 1229833 h 291740"/>
              <a:gd name="T82" fmla="*/ 9300774 w 267928"/>
              <a:gd name="T83" fmla="*/ 8124698 h 291740"/>
              <a:gd name="T84" fmla="*/ 2419035 w 267928"/>
              <a:gd name="T85" fmla="*/ 314069 h 291740"/>
              <a:gd name="T86" fmla="*/ 9456045 w 267928"/>
              <a:gd name="T87" fmla="*/ 0 h 291740"/>
              <a:gd name="T88" fmla="*/ 9611222 w 267928"/>
              <a:gd name="T89" fmla="*/ 8281704 h 291740"/>
              <a:gd name="T90" fmla="*/ 8550552 w 267928"/>
              <a:gd name="T91" fmla="*/ 8438702 h 291740"/>
              <a:gd name="T92" fmla="*/ 8395278 w 267928"/>
              <a:gd name="T93" fmla="*/ 9511583 h 291740"/>
              <a:gd name="T94" fmla="*/ 7502719 w 267928"/>
              <a:gd name="T95" fmla="*/ 10414274 h 291740"/>
              <a:gd name="T96" fmla="*/ 155254 w 267928"/>
              <a:gd name="T97" fmla="*/ 10584379 h 291740"/>
              <a:gd name="T98" fmla="*/ 0 w 267928"/>
              <a:gd name="T99" fmla="*/ 2302693 h 291740"/>
              <a:gd name="T100" fmla="*/ 1047739 w 267928"/>
              <a:gd name="T101" fmla="*/ 2145597 h 291740"/>
              <a:gd name="T102" fmla="*/ 1202986 w 267928"/>
              <a:gd name="T103" fmla="*/ 1072903 h 291740"/>
              <a:gd name="T104" fmla="*/ 2108482 w 267928"/>
              <a:gd name="T105" fmla="*/ 156923 h 2917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67928" h="291740">
                <a:moveTo>
                  <a:pt x="32870" y="246062"/>
                </a:moveTo>
                <a:lnTo>
                  <a:pt x="85836" y="246062"/>
                </a:lnTo>
                <a:cubicBezTo>
                  <a:pt x="87983" y="246062"/>
                  <a:pt x="90130" y="247894"/>
                  <a:pt x="90130" y="250825"/>
                </a:cubicBezTo>
                <a:cubicBezTo>
                  <a:pt x="90130" y="253023"/>
                  <a:pt x="87983" y="255221"/>
                  <a:pt x="85836" y="255221"/>
                </a:cubicBezTo>
                <a:lnTo>
                  <a:pt x="32870" y="255221"/>
                </a:lnTo>
                <a:cubicBezTo>
                  <a:pt x="30722" y="255221"/>
                  <a:pt x="28575" y="253023"/>
                  <a:pt x="28575" y="250825"/>
                </a:cubicBezTo>
                <a:cubicBezTo>
                  <a:pt x="28575" y="247894"/>
                  <a:pt x="30722" y="246062"/>
                  <a:pt x="32870" y="246062"/>
                </a:cubicBezTo>
                <a:close/>
                <a:moveTo>
                  <a:pt x="137954" y="211137"/>
                </a:moveTo>
                <a:lnTo>
                  <a:pt x="174784" y="211137"/>
                </a:lnTo>
                <a:cubicBezTo>
                  <a:pt x="176909" y="211137"/>
                  <a:pt x="179034" y="213335"/>
                  <a:pt x="179034" y="215533"/>
                </a:cubicBezTo>
                <a:cubicBezTo>
                  <a:pt x="179034" y="218464"/>
                  <a:pt x="176909" y="220296"/>
                  <a:pt x="174784" y="220296"/>
                </a:cubicBezTo>
                <a:lnTo>
                  <a:pt x="137954" y="220296"/>
                </a:lnTo>
                <a:cubicBezTo>
                  <a:pt x="135475" y="220296"/>
                  <a:pt x="133350" y="218464"/>
                  <a:pt x="133350" y="215533"/>
                </a:cubicBezTo>
                <a:cubicBezTo>
                  <a:pt x="133350" y="213335"/>
                  <a:pt x="135475" y="211137"/>
                  <a:pt x="137954" y="211137"/>
                </a:cubicBezTo>
                <a:close/>
                <a:moveTo>
                  <a:pt x="32927" y="211137"/>
                </a:moveTo>
                <a:lnTo>
                  <a:pt x="107998" y="211137"/>
                </a:lnTo>
                <a:cubicBezTo>
                  <a:pt x="110537" y="211137"/>
                  <a:pt x="112350" y="213335"/>
                  <a:pt x="112350" y="215533"/>
                </a:cubicBezTo>
                <a:cubicBezTo>
                  <a:pt x="112350" y="218464"/>
                  <a:pt x="110537" y="220296"/>
                  <a:pt x="107998" y="220296"/>
                </a:cubicBezTo>
                <a:lnTo>
                  <a:pt x="32927" y="220296"/>
                </a:lnTo>
                <a:cubicBezTo>
                  <a:pt x="30751" y="220296"/>
                  <a:pt x="28575" y="218464"/>
                  <a:pt x="28575" y="215533"/>
                </a:cubicBezTo>
                <a:cubicBezTo>
                  <a:pt x="28575" y="213335"/>
                  <a:pt x="30751" y="211137"/>
                  <a:pt x="32927" y="211137"/>
                </a:cubicBezTo>
                <a:close/>
                <a:moveTo>
                  <a:pt x="96405" y="176212"/>
                </a:moveTo>
                <a:lnTo>
                  <a:pt x="174698" y="176212"/>
                </a:lnTo>
                <a:cubicBezTo>
                  <a:pt x="176863" y="176212"/>
                  <a:pt x="179027" y="178410"/>
                  <a:pt x="179027" y="180608"/>
                </a:cubicBezTo>
                <a:cubicBezTo>
                  <a:pt x="179027" y="183173"/>
                  <a:pt x="176863" y="185371"/>
                  <a:pt x="174698" y="185371"/>
                </a:cubicBezTo>
                <a:lnTo>
                  <a:pt x="96405" y="185371"/>
                </a:lnTo>
                <a:cubicBezTo>
                  <a:pt x="94240" y="185371"/>
                  <a:pt x="92075" y="183173"/>
                  <a:pt x="92075" y="180608"/>
                </a:cubicBezTo>
                <a:cubicBezTo>
                  <a:pt x="92075" y="178410"/>
                  <a:pt x="94240" y="176212"/>
                  <a:pt x="96405" y="176212"/>
                </a:cubicBezTo>
                <a:close/>
                <a:moveTo>
                  <a:pt x="32861" y="176212"/>
                </a:moveTo>
                <a:lnTo>
                  <a:pt x="66437" y="176212"/>
                </a:lnTo>
                <a:cubicBezTo>
                  <a:pt x="69295" y="176212"/>
                  <a:pt x="71081" y="178410"/>
                  <a:pt x="71081" y="180608"/>
                </a:cubicBezTo>
                <a:cubicBezTo>
                  <a:pt x="71081" y="183173"/>
                  <a:pt x="69295" y="185371"/>
                  <a:pt x="66437" y="185371"/>
                </a:cubicBezTo>
                <a:lnTo>
                  <a:pt x="32861" y="185371"/>
                </a:lnTo>
                <a:cubicBezTo>
                  <a:pt x="30718" y="185371"/>
                  <a:pt x="28575" y="183173"/>
                  <a:pt x="28575" y="180608"/>
                </a:cubicBezTo>
                <a:cubicBezTo>
                  <a:pt x="28575" y="178410"/>
                  <a:pt x="30718" y="176212"/>
                  <a:pt x="32861" y="176212"/>
                </a:cubicBezTo>
                <a:close/>
                <a:moveTo>
                  <a:pt x="147129" y="141287"/>
                </a:moveTo>
                <a:lnTo>
                  <a:pt x="174780" y="141287"/>
                </a:lnTo>
                <a:cubicBezTo>
                  <a:pt x="176907" y="141287"/>
                  <a:pt x="179034" y="143485"/>
                  <a:pt x="179034" y="145683"/>
                </a:cubicBezTo>
                <a:cubicBezTo>
                  <a:pt x="179034" y="148248"/>
                  <a:pt x="176907" y="150446"/>
                  <a:pt x="174780" y="150446"/>
                </a:cubicBezTo>
                <a:lnTo>
                  <a:pt x="147129" y="150446"/>
                </a:lnTo>
                <a:cubicBezTo>
                  <a:pt x="144648" y="150446"/>
                  <a:pt x="142875" y="148248"/>
                  <a:pt x="142875" y="145683"/>
                </a:cubicBezTo>
                <a:cubicBezTo>
                  <a:pt x="142875" y="143485"/>
                  <a:pt x="144648" y="141287"/>
                  <a:pt x="147129" y="141287"/>
                </a:cubicBezTo>
                <a:close/>
                <a:moveTo>
                  <a:pt x="32932" y="141287"/>
                </a:moveTo>
                <a:lnTo>
                  <a:pt x="117882" y="141287"/>
                </a:lnTo>
                <a:cubicBezTo>
                  <a:pt x="120060" y="141287"/>
                  <a:pt x="121875" y="143485"/>
                  <a:pt x="121875" y="145683"/>
                </a:cubicBezTo>
                <a:cubicBezTo>
                  <a:pt x="121875" y="148248"/>
                  <a:pt x="120060" y="150446"/>
                  <a:pt x="117882" y="150446"/>
                </a:cubicBezTo>
                <a:lnTo>
                  <a:pt x="32932" y="150446"/>
                </a:lnTo>
                <a:cubicBezTo>
                  <a:pt x="30753" y="150446"/>
                  <a:pt x="28575" y="148248"/>
                  <a:pt x="28575" y="145683"/>
                </a:cubicBezTo>
                <a:cubicBezTo>
                  <a:pt x="28575" y="143485"/>
                  <a:pt x="30753" y="141287"/>
                  <a:pt x="32932" y="141287"/>
                </a:cubicBezTo>
                <a:close/>
                <a:moveTo>
                  <a:pt x="32890" y="104775"/>
                </a:moveTo>
                <a:lnTo>
                  <a:pt x="127089" y="104775"/>
                </a:lnTo>
                <a:cubicBezTo>
                  <a:pt x="129606" y="104775"/>
                  <a:pt x="131404" y="107061"/>
                  <a:pt x="131404" y="109347"/>
                </a:cubicBezTo>
                <a:cubicBezTo>
                  <a:pt x="131404" y="112014"/>
                  <a:pt x="129606" y="113919"/>
                  <a:pt x="127089" y="113919"/>
                </a:cubicBezTo>
                <a:lnTo>
                  <a:pt x="32890" y="113919"/>
                </a:lnTo>
                <a:cubicBezTo>
                  <a:pt x="30732" y="113919"/>
                  <a:pt x="28575" y="112014"/>
                  <a:pt x="28575" y="109347"/>
                </a:cubicBezTo>
                <a:cubicBezTo>
                  <a:pt x="28575" y="107061"/>
                  <a:pt x="30732" y="104775"/>
                  <a:pt x="32890" y="104775"/>
                </a:cubicBezTo>
                <a:close/>
                <a:moveTo>
                  <a:pt x="161910" y="73926"/>
                </a:moveTo>
                <a:lnTo>
                  <a:pt x="161910" y="106021"/>
                </a:lnTo>
                <a:lnTo>
                  <a:pt x="194004" y="106021"/>
                </a:lnTo>
                <a:lnTo>
                  <a:pt x="161910" y="73926"/>
                </a:lnTo>
                <a:close/>
                <a:moveTo>
                  <a:pt x="8654" y="67796"/>
                </a:moveTo>
                <a:lnTo>
                  <a:pt x="8654" y="282724"/>
                </a:lnTo>
                <a:lnTo>
                  <a:pt x="200134" y="282724"/>
                </a:lnTo>
                <a:lnTo>
                  <a:pt x="200134" y="114676"/>
                </a:lnTo>
                <a:lnTo>
                  <a:pt x="157583" y="114676"/>
                </a:lnTo>
                <a:cubicBezTo>
                  <a:pt x="155059" y="114676"/>
                  <a:pt x="153256" y="112873"/>
                  <a:pt x="153256" y="110349"/>
                </a:cubicBezTo>
                <a:lnTo>
                  <a:pt x="153256" y="67796"/>
                </a:lnTo>
                <a:lnTo>
                  <a:pt x="8654" y="67796"/>
                </a:lnTo>
                <a:close/>
                <a:moveTo>
                  <a:pt x="38224" y="38225"/>
                </a:moveTo>
                <a:lnTo>
                  <a:pt x="38224" y="59141"/>
                </a:lnTo>
                <a:lnTo>
                  <a:pt x="157583" y="59141"/>
                </a:lnTo>
                <a:cubicBezTo>
                  <a:pt x="158665" y="59141"/>
                  <a:pt x="159747" y="59502"/>
                  <a:pt x="160468" y="60223"/>
                </a:cubicBezTo>
                <a:lnTo>
                  <a:pt x="207707" y="107103"/>
                </a:lnTo>
                <a:cubicBezTo>
                  <a:pt x="208789" y="108185"/>
                  <a:pt x="209149" y="109267"/>
                  <a:pt x="209149" y="110349"/>
                </a:cubicBezTo>
                <a:lnTo>
                  <a:pt x="209149" y="253514"/>
                </a:lnTo>
                <a:lnTo>
                  <a:pt x="229704" y="253514"/>
                </a:lnTo>
                <a:lnTo>
                  <a:pt x="229704" y="38225"/>
                </a:lnTo>
                <a:lnTo>
                  <a:pt x="38224" y="38225"/>
                </a:lnTo>
                <a:close/>
                <a:moveTo>
                  <a:pt x="67433" y="8655"/>
                </a:moveTo>
                <a:lnTo>
                  <a:pt x="67433" y="29571"/>
                </a:lnTo>
                <a:lnTo>
                  <a:pt x="234031" y="29571"/>
                </a:lnTo>
                <a:cubicBezTo>
                  <a:pt x="236555" y="29571"/>
                  <a:pt x="238358" y="31374"/>
                  <a:pt x="238358" y="33898"/>
                </a:cubicBezTo>
                <a:lnTo>
                  <a:pt x="238358" y="223943"/>
                </a:lnTo>
                <a:lnTo>
                  <a:pt x="259273" y="223943"/>
                </a:lnTo>
                <a:lnTo>
                  <a:pt x="259273" y="8655"/>
                </a:lnTo>
                <a:lnTo>
                  <a:pt x="67433" y="8655"/>
                </a:lnTo>
                <a:close/>
                <a:moveTo>
                  <a:pt x="63106" y="0"/>
                </a:moveTo>
                <a:lnTo>
                  <a:pt x="263600" y="0"/>
                </a:lnTo>
                <a:cubicBezTo>
                  <a:pt x="266125" y="0"/>
                  <a:pt x="267928" y="1803"/>
                  <a:pt x="267928" y="4327"/>
                </a:cubicBezTo>
                <a:lnTo>
                  <a:pt x="267928" y="228271"/>
                </a:lnTo>
                <a:cubicBezTo>
                  <a:pt x="267928" y="230795"/>
                  <a:pt x="266125" y="232598"/>
                  <a:pt x="263600" y="232598"/>
                </a:cubicBezTo>
                <a:lnTo>
                  <a:pt x="238358" y="232598"/>
                </a:lnTo>
                <a:lnTo>
                  <a:pt x="238358" y="257841"/>
                </a:lnTo>
                <a:cubicBezTo>
                  <a:pt x="238358" y="260005"/>
                  <a:pt x="236555" y="262169"/>
                  <a:pt x="234031" y="262169"/>
                </a:cubicBezTo>
                <a:lnTo>
                  <a:pt x="209149" y="262169"/>
                </a:lnTo>
                <a:lnTo>
                  <a:pt x="209149" y="287051"/>
                </a:lnTo>
                <a:cubicBezTo>
                  <a:pt x="209149" y="289576"/>
                  <a:pt x="206986" y="291740"/>
                  <a:pt x="204822" y="291740"/>
                </a:cubicBezTo>
                <a:lnTo>
                  <a:pt x="4327" y="291740"/>
                </a:lnTo>
                <a:cubicBezTo>
                  <a:pt x="1803" y="291740"/>
                  <a:pt x="0" y="289576"/>
                  <a:pt x="0" y="287051"/>
                </a:cubicBezTo>
                <a:lnTo>
                  <a:pt x="0" y="63469"/>
                </a:lnTo>
                <a:cubicBezTo>
                  <a:pt x="0" y="60944"/>
                  <a:pt x="1803" y="59141"/>
                  <a:pt x="4327" y="59141"/>
                </a:cubicBezTo>
                <a:lnTo>
                  <a:pt x="29209" y="59141"/>
                </a:lnTo>
                <a:lnTo>
                  <a:pt x="29209" y="33898"/>
                </a:lnTo>
                <a:cubicBezTo>
                  <a:pt x="29209" y="31374"/>
                  <a:pt x="31373" y="29571"/>
                  <a:pt x="33536" y="29571"/>
                </a:cubicBezTo>
                <a:lnTo>
                  <a:pt x="58778" y="29571"/>
                </a:lnTo>
                <a:lnTo>
                  <a:pt x="58778" y="4327"/>
                </a:lnTo>
                <a:cubicBezTo>
                  <a:pt x="58778" y="1803"/>
                  <a:pt x="60942" y="0"/>
                  <a:pt x="63106" y="0"/>
                </a:cubicBezTo>
                <a:close/>
              </a:path>
            </a:pathLst>
          </a:custGeom>
          <a:solidFill>
            <a:schemeClr val="accent1"/>
          </a:solidFill>
          <a:ln>
            <a:noFill/>
          </a:ln>
        </p:spPr>
        <p:txBody>
          <a:bodyPr anchor="ctr"/>
          <a:lstStyle/>
          <a:p>
            <a:endParaRPr lang="en-US" sz="900" dirty="0">
              <a:latin typeface="Lato Light" panose="020F0502020204030203" pitchFamily="34" charset="0"/>
            </a:endParaRPr>
          </a:p>
        </p:txBody>
      </p:sp>
      <p:sp>
        <p:nvSpPr>
          <p:cNvPr id="29" name="Freeform 962">
            <a:extLst>
              <a:ext uri="{FF2B5EF4-FFF2-40B4-BE49-F238E27FC236}">
                <a16:creationId xmlns:a16="http://schemas.microsoft.com/office/drawing/2014/main" id="{C36611AF-6235-374F-A3E2-4F972D52BFED}"/>
              </a:ext>
            </a:extLst>
          </p:cNvPr>
          <p:cNvSpPr>
            <a:spLocks noChangeAspect="1"/>
          </p:cNvSpPr>
          <p:nvPr/>
        </p:nvSpPr>
        <p:spPr bwMode="auto">
          <a:xfrm>
            <a:off x="5826376" y="3991603"/>
            <a:ext cx="243532" cy="322777"/>
          </a:xfrm>
          <a:custGeom>
            <a:avLst/>
            <a:gdLst>
              <a:gd name="T0" fmla="*/ 4990408 w 220303"/>
              <a:gd name="T1" fmla="*/ 9605046 h 291740"/>
              <a:gd name="T2" fmla="*/ 2990526 w 220303"/>
              <a:gd name="T3" fmla="*/ 9605046 h 291740"/>
              <a:gd name="T4" fmla="*/ 325525 w 220303"/>
              <a:gd name="T5" fmla="*/ 9773179 h 291740"/>
              <a:gd name="T6" fmla="*/ 7655271 w 220303"/>
              <a:gd name="T7" fmla="*/ 9773179 h 291740"/>
              <a:gd name="T8" fmla="*/ 5942643 w 220303"/>
              <a:gd name="T9" fmla="*/ 7003984 h 291740"/>
              <a:gd name="T10" fmla="*/ 6683869 w 220303"/>
              <a:gd name="T11" fmla="*/ 7003984 h 291740"/>
              <a:gd name="T12" fmla="*/ 3597505 w 220303"/>
              <a:gd name="T13" fmla="*/ 7262330 h 291740"/>
              <a:gd name="T14" fmla="*/ 4057590 w 220303"/>
              <a:gd name="T15" fmla="*/ 7727361 h 291740"/>
              <a:gd name="T16" fmla="*/ 4057590 w 220303"/>
              <a:gd name="T17" fmla="*/ 7003984 h 291740"/>
              <a:gd name="T18" fmla="*/ 1290139 w 220303"/>
              <a:gd name="T19" fmla="*/ 7365689 h 291740"/>
              <a:gd name="T20" fmla="*/ 1667748 w 220303"/>
              <a:gd name="T21" fmla="*/ 7003984 h 291740"/>
              <a:gd name="T22" fmla="*/ 7003369 w 220303"/>
              <a:gd name="T23" fmla="*/ 6836046 h 291740"/>
              <a:gd name="T24" fmla="*/ 5789262 w 220303"/>
              <a:gd name="T25" fmla="*/ 8050376 h 291740"/>
              <a:gd name="T26" fmla="*/ 5789262 w 220303"/>
              <a:gd name="T27" fmla="*/ 6681017 h 291740"/>
              <a:gd name="T28" fmla="*/ 4645454 w 220303"/>
              <a:gd name="T29" fmla="*/ 7262330 h 291740"/>
              <a:gd name="T30" fmla="*/ 3853108 w 220303"/>
              <a:gd name="T31" fmla="*/ 8050376 h 291740"/>
              <a:gd name="T32" fmla="*/ 3853108 w 220303"/>
              <a:gd name="T33" fmla="*/ 6681017 h 291740"/>
              <a:gd name="T34" fmla="*/ 1667748 w 220303"/>
              <a:gd name="T35" fmla="*/ 8050376 h 291740"/>
              <a:gd name="T36" fmla="*/ 6210985 w 220303"/>
              <a:gd name="T37" fmla="*/ 4873003 h 291740"/>
              <a:gd name="T38" fmla="*/ 6210985 w 220303"/>
              <a:gd name="T39" fmla="*/ 5609313 h 291740"/>
              <a:gd name="T40" fmla="*/ 6683869 w 220303"/>
              <a:gd name="T41" fmla="*/ 5131353 h 291740"/>
              <a:gd name="T42" fmla="*/ 3597505 w 220303"/>
              <a:gd name="T43" fmla="*/ 4873003 h 291740"/>
              <a:gd name="T44" fmla="*/ 4326000 w 220303"/>
              <a:gd name="T45" fmla="*/ 4873003 h 291740"/>
              <a:gd name="T46" fmla="*/ 1290139 w 220303"/>
              <a:gd name="T47" fmla="*/ 4924644 h 291740"/>
              <a:gd name="T48" fmla="*/ 1980241 w 220303"/>
              <a:gd name="T49" fmla="*/ 5609313 h 291740"/>
              <a:gd name="T50" fmla="*/ 1980241 w 220303"/>
              <a:gd name="T51" fmla="*/ 4873003 h 291740"/>
              <a:gd name="T52" fmla="*/ 6415527 w 220303"/>
              <a:gd name="T53" fmla="*/ 4550037 h 291740"/>
              <a:gd name="T54" fmla="*/ 6415527 w 220303"/>
              <a:gd name="T55" fmla="*/ 5919399 h 291740"/>
              <a:gd name="T56" fmla="*/ 5635934 w 220303"/>
              <a:gd name="T57" fmla="*/ 5131353 h 291740"/>
              <a:gd name="T58" fmla="*/ 4479279 w 220303"/>
              <a:gd name="T59" fmla="*/ 4550037 h 291740"/>
              <a:gd name="T60" fmla="*/ 4479279 w 220303"/>
              <a:gd name="T61" fmla="*/ 5919399 h 291740"/>
              <a:gd name="T62" fmla="*/ 3278014 w 220303"/>
              <a:gd name="T63" fmla="*/ 4717930 h 291740"/>
              <a:gd name="T64" fmla="*/ 1980241 w 220303"/>
              <a:gd name="T65" fmla="*/ 4550037 h 291740"/>
              <a:gd name="T66" fmla="*/ 1980241 w 220303"/>
              <a:gd name="T67" fmla="*/ 5919399 h 291740"/>
              <a:gd name="T68" fmla="*/ 977607 w 220303"/>
              <a:gd name="T69" fmla="*/ 4924644 h 291740"/>
              <a:gd name="T70" fmla="*/ 5942643 w 220303"/>
              <a:gd name="T71" fmla="*/ 2793581 h 291740"/>
              <a:gd name="T72" fmla="*/ 6632755 w 220303"/>
              <a:gd name="T73" fmla="*/ 3478292 h 291740"/>
              <a:gd name="T74" fmla="*/ 6632755 w 220303"/>
              <a:gd name="T75" fmla="*/ 2729007 h 291740"/>
              <a:gd name="T76" fmla="*/ 3597505 w 220303"/>
              <a:gd name="T77" fmla="*/ 3103677 h 291740"/>
              <a:gd name="T78" fmla="*/ 3955364 w 220303"/>
              <a:gd name="T79" fmla="*/ 2729007 h 291740"/>
              <a:gd name="T80" fmla="*/ 2032326 w 220303"/>
              <a:gd name="T81" fmla="*/ 3478292 h 291740"/>
              <a:gd name="T82" fmla="*/ 5993764 w 220303"/>
              <a:gd name="T83" fmla="*/ 2418974 h 291740"/>
              <a:gd name="T84" fmla="*/ 7003369 w 220303"/>
              <a:gd name="T85" fmla="*/ 3426649 h 291740"/>
              <a:gd name="T86" fmla="*/ 5635934 w 220303"/>
              <a:gd name="T87" fmla="*/ 3426649 h 291740"/>
              <a:gd name="T88" fmla="*/ 3955364 w 220303"/>
              <a:gd name="T89" fmla="*/ 2418974 h 291740"/>
              <a:gd name="T90" fmla="*/ 3278014 w 220303"/>
              <a:gd name="T91" fmla="*/ 3103677 h 291740"/>
              <a:gd name="T92" fmla="*/ 2201614 w 220303"/>
              <a:gd name="T93" fmla="*/ 2418974 h 291740"/>
              <a:gd name="T94" fmla="*/ 2201614 w 220303"/>
              <a:gd name="T95" fmla="*/ 3788335 h 291740"/>
              <a:gd name="T96" fmla="*/ 977607 w 220303"/>
              <a:gd name="T97" fmla="*/ 2574043 h 291740"/>
              <a:gd name="T98" fmla="*/ 325525 w 220303"/>
              <a:gd name="T99" fmla="*/ 8765844 h 291740"/>
              <a:gd name="T100" fmla="*/ 325525 w 220303"/>
              <a:gd name="T101" fmla="*/ 1818579 h 291740"/>
              <a:gd name="T102" fmla="*/ 5456486 w 220303"/>
              <a:gd name="T103" fmla="*/ 1023441 h 291740"/>
              <a:gd name="T104" fmla="*/ 3145314 w 220303"/>
              <a:gd name="T105" fmla="*/ 691230 h 291740"/>
              <a:gd name="T106" fmla="*/ 4835613 w 220303"/>
              <a:gd name="T107" fmla="*/ 1023441 h 291740"/>
              <a:gd name="T108" fmla="*/ 3145314 w 220303"/>
              <a:gd name="T109" fmla="*/ 691230 h 291740"/>
              <a:gd name="T110" fmla="*/ 325525 w 220303"/>
              <a:gd name="T111" fmla="*/ 1491505 h 291740"/>
              <a:gd name="T112" fmla="*/ 7173578 w 220303"/>
              <a:gd name="T113" fmla="*/ 314069 h 291740"/>
              <a:gd name="T114" fmla="*/ 7173578 w 220303"/>
              <a:gd name="T115" fmla="*/ 0 h 291740"/>
              <a:gd name="T116" fmla="*/ 7173578 w 220303"/>
              <a:gd name="T117" fmla="*/ 10584379 h 291740"/>
              <a:gd name="T118" fmla="*/ 0 w 220303"/>
              <a:gd name="T119" fmla="*/ 798035 h 29174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20303" h="291740">
                <a:moveTo>
                  <a:pt x="86824" y="260350"/>
                </a:moveTo>
                <a:lnTo>
                  <a:pt x="133482" y="260350"/>
                </a:lnTo>
                <a:cubicBezTo>
                  <a:pt x="135975" y="260350"/>
                  <a:pt x="137756" y="262548"/>
                  <a:pt x="137756" y="264746"/>
                </a:cubicBezTo>
                <a:cubicBezTo>
                  <a:pt x="137756" y="267311"/>
                  <a:pt x="135975" y="269509"/>
                  <a:pt x="133482" y="269509"/>
                </a:cubicBezTo>
                <a:lnTo>
                  <a:pt x="86824" y="269509"/>
                </a:lnTo>
                <a:cubicBezTo>
                  <a:pt x="84331" y="269509"/>
                  <a:pt x="82550" y="267311"/>
                  <a:pt x="82550" y="264746"/>
                </a:cubicBezTo>
                <a:cubicBezTo>
                  <a:pt x="82550" y="262548"/>
                  <a:pt x="84331" y="260350"/>
                  <a:pt x="86824" y="260350"/>
                </a:cubicBezTo>
                <a:close/>
                <a:moveTo>
                  <a:pt x="8984" y="250629"/>
                </a:moveTo>
                <a:lnTo>
                  <a:pt x="8984" y="269381"/>
                </a:lnTo>
                <a:cubicBezTo>
                  <a:pt x="8984" y="276954"/>
                  <a:pt x="14735" y="282724"/>
                  <a:pt x="21922" y="282724"/>
                </a:cubicBezTo>
                <a:lnTo>
                  <a:pt x="198021" y="282724"/>
                </a:lnTo>
                <a:cubicBezTo>
                  <a:pt x="205568" y="282724"/>
                  <a:pt x="211318" y="276954"/>
                  <a:pt x="211318" y="269381"/>
                </a:cubicBezTo>
                <a:lnTo>
                  <a:pt x="211318" y="250629"/>
                </a:lnTo>
                <a:lnTo>
                  <a:pt x="8984" y="250629"/>
                </a:lnTo>
                <a:close/>
                <a:moveTo>
                  <a:pt x="164042" y="193052"/>
                </a:moveTo>
                <a:lnTo>
                  <a:pt x="164042" y="212992"/>
                </a:lnTo>
                <a:lnTo>
                  <a:pt x="184503" y="212992"/>
                </a:lnTo>
                <a:lnTo>
                  <a:pt x="184503" y="193052"/>
                </a:lnTo>
                <a:lnTo>
                  <a:pt x="164042" y="193052"/>
                </a:lnTo>
                <a:close/>
                <a:moveTo>
                  <a:pt x="106362" y="193052"/>
                </a:moveTo>
                <a:cubicBezTo>
                  <a:pt x="102481" y="193052"/>
                  <a:pt x="99306" y="195901"/>
                  <a:pt x="99306" y="200173"/>
                </a:cubicBezTo>
                <a:lnTo>
                  <a:pt x="99306" y="205871"/>
                </a:lnTo>
                <a:cubicBezTo>
                  <a:pt x="99306" y="209788"/>
                  <a:pt x="102481" y="212992"/>
                  <a:pt x="106362" y="212992"/>
                </a:cubicBezTo>
                <a:lnTo>
                  <a:pt x="112006" y="212992"/>
                </a:lnTo>
                <a:cubicBezTo>
                  <a:pt x="116240" y="212992"/>
                  <a:pt x="119415" y="209788"/>
                  <a:pt x="119415" y="205871"/>
                </a:cubicBezTo>
                <a:lnTo>
                  <a:pt x="119415" y="200173"/>
                </a:lnTo>
                <a:cubicBezTo>
                  <a:pt x="119415" y="195901"/>
                  <a:pt x="116240" y="193052"/>
                  <a:pt x="112006" y="193052"/>
                </a:cubicBezTo>
                <a:lnTo>
                  <a:pt x="106362" y="193052"/>
                </a:lnTo>
                <a:close/>
                <a:moveTo>
                  <a:pt x="46037" y="193052"/>
                </a:moveTo>
                <a:cubicBezTo>
                  <a:pt x="40286" y="193052"/>
                  <a:pt x="35613" y="197325"/>
                  <a:pt x="35613" y="203022"/>
                </a:cubicBezTo>
                <a:cubicBezTo>
                  <a:pt x="35613" y="208363"/>
                  <a:pt x="40286" y="212992"/>
                  <a:pt x="46037" y="212992"/>
                </a:cubicBezTo>
                <a:cubicBezTo>
                  <a:pt x="51428" y="212992"/>
                  <a:pt x="56101" y="208363"/>
                  <a:pt x="56101" y="203022"/>
                </a:cubicBezTo>
                <a:cubicBezTo>
                  <a:pt x="56101" y="197325"/>
                  <a:pt x="51428" y="193052"/>
                  <a:pt x="46037" y="193052"/>
                </a:cubicBezTo>
                <a:close/>
                <a:moveTo>
                  <a:pt x="159808" y="184150"/>
                </a:moveTo>
                <a:lnTo>
                  <a:pt x="188736" y="184150"/>
                </a:lnTo>
                <a:cubicBezTo>
                  <a:pt x="191206" y="184150"/>
                  <a:pt x="193322" y="185930"/>
                  <a:pt x="193322" y="188423"/>
                </a:cubicBezTo>
                <a:lnTo>
                  <a:pt x="193322" y="217621"/>
                </a:lnTo>
                <a:cubicBezTo>
                  <a:pt x="193322" y="219758"/>
                  <a:pt x="191206" y="221894"/>
                  <a:pt x="188736" y="221894"/>
                </a:cubicBezTo>
                <a:lnTo>
                  <a:pt x="159808" y="221894"/>
                </a:lnTo>
                <a:cubicBezTo>
                  <a:pt x="157692" y="221894"/>
                  <a:pt x="155575" y="219758"/>
                  <a:pt x="155575" y="217621"/>
                </a:cubicBezTo>
                <a:lnTo>
                  <a:pt x="155575" y="188423"/>
                </a:lnTo>
                <a:cubicBezTo>
                  <a:pt x="155575" y="185930"/>
                  <a:pt x="157692" y="184150"/>
                  <a:pt x="159808" y="184150"/>
                </a:cubicBezTo>
                <a:close/>
                <a:moveTo>
                  <a:pt x="106362" y="184150"/>
                </a:moveTo>
                <a:lnTo>
                  <a:pt x="112006" y="184150"/>
                </a:lnTo>
                <a:cubicBezTo>
                  <a:pt x="120826" y="184150"/>
                  <a:pt x="128234" y="191272"/>
                  <a:pt x="128234" y="200173"/>
                </a:cubicBezTo>
                <a:lnTo>
                  <a:pt x="128234" y="205871"/>
                </a:lnTo>
                <a:cubicBezTo>
                  <a:pt x="128234" y="214773"/>
                  <a:pt x="120826" y="221894"/>
                  <a:pt x="112006" y="221894"/>
                </a:cubicBezTo>
                <a:lnTo>
                  <a:pt x="106362" y="221894"/>
                </a:lnTo>
                <a:cubicBezTo>
                  <a:pt x="97542" y="221894"/>
                  <a:pt x="90487" y="214773"/>
                  <a:pt x="90487" y="205871"/>
                </a:cubicBezTo>
                <a:lnTo>
                  <a:pt x="90487" y="200173"/>
                </a:lnTo>
                <a:cubicBezTo>
                  <a:pt x="90487" y="191272"/>
                  <a:pt x="97542" y="184150"/>
                  <a:pt x="106362" y="184150"/>
                </a:cubicBezTo>
                <a:close/>
                <a:moveTo>
                  <a:pt x="46037" y="184150"/>
                </a:moveTo>
                <a:cubicBezTo>
                  <a:pt x="56460" y="184150"/>
                  <a:pt x="64727" y="192340"/>
                  <a:pt x="64727" y="203022"/>
                </a:cubicBezTo>
                <a:cubicBezTo>
                  <a:pt x="64727" y="213348"/>
                  <a:pt x="56460" y="221894"/>
                  <a:pt x="46037" y="221894"/>
                </a:cubicBezTo>
                <a:cubicBezTo>
                  <a:pt x="35254" y="221894"/>
                  <a:pt x="26987" y="213348"/>
                  <a:pt x="26987" y="203022"/>
                </a:cubicBezTo>
                <a:cubicBezTo>
                  <a:pt x="26987" y="192340"/>
                  <a:pt x="35254" y="184150"/>
                  <a:pt x="46037" y="184150"/>
                </a:cubicBezTo>
                <a:close/>
                <a:moveTo>
                  <a:pt x="171450" y="134315"/>
                </a:moveTo>
                <a:cubicBezTo>
                  <a:pt x="167570" y="134315"/>
                  <a:pt x="164042" y="137520"/>
                  <a:pt x="164042" y="141436"/>
                </a:cubicBezTo>
                <a:lnTo>
                  <a:pt x="164042" y="147490"/>
                </a:lnTo>
                <a:cubicBezTo>
                  <a:pt x="164042" y="151407"/>
                  <a:pt x="167570" y="154611"/>
                  <a:pt x="171450" y="154611"/>
                </a:cubicBezTo>
                <a:lnTo>
                  <a:pt x="177095" y="154611"/>
                </a:lnTo>
                <a:cubicBezTo>
                  <a:pt x="180975" y="154611"/>
                  <a:pt x="184503" y="151407"/>
                  <a:pt x="184503" y="147490"/>
                </a:cubicBezTo>
                <a:lnTo>
                  <a:pt x="184503" y="141436"/>
                </a:lnTo>
                <a:cubicBezTo>
                  <a:pt x="184503" y="137520"/>
                  <a:pt x="180975" y="134315"/>
                  <a:pt x="177095" y="134315"/>
                </a:cubicBezTo>
                <a:lnTo>
                  <a:pt x="171450" y="134315"/>
                </a:lnTo>
                <a:close/>
                <a:moveTo>
                  <a:pt x="99306" y="134315"/>
                </a:moveTo>
                <a:lnTo>
                  <a:pt x="99306" y="154611"/>
                </a:lnTo>
                <a:lnTo>
                  <a:pt x="119415" y="154611"/>
                </a:lnTo>
                <a:lnTo>
                  <a:pt x="119415" y="134315"/>
                </a:lnTo>
                <a:lnTo>
                  <a:pt x="99306" y="134315"/>
                </a:lnTo>
                <a:close/>
                <a:moveTo>
                  <a:pt x="37051" y="134315"/>
                </a:moveTo>
                <a:cubicBezTo>
                  <a:pt x="36332" y="134315"/>
                  <a:pt x="35613" y="135027"/>
                  <a:pt x="35613" y="135739"/>
                </a:cubicBezTo>
                <a:lnTo>
                  <a:pt x="35613" y="153187"/>
                </a:lnTo>
                <a:cubicBezTo>
                  <a:pt x="35613" y="153899"/>
                  <a:pt x="36332" y="154611"/>
                  <a:pt x="37051" y="154611"/>
                </a:cubicBezTo>
                <a:lnTo>
                  <a:pt x="54663" y="154611"/>
                </a:lnTo>
                <a:cubicBezTo>
                  <a:pt x="55742" y="154611"/>
                  <a:pt x="56101" y="153899"/>
                  <a:pt x="56101" y="153187"/>
                </a:cubicBezTo>
                <a:lnTo>
                  <a:pt x="56101" y="135739"/>
                </a:lnTo>
                <a:cubicBezTo>
                  <a:pt x="56101" y="135027"/>
                  <a:pt x="55742" y="134315"/>
                  <a:pt x="54663" y="134315"/>
                </a:cubicBezTo>
                <a:lnTo>
                  <a:pt x="37051" y="134315"/>
                </a:lnTo>
                <a:close/>
                <a:moveTo>
                  <a:pt x="171450" y="125413"/>
                </a:moveTo>
                <a:lnTo>
                  <a:pt x="177095" y="125413"/>
                </a:lnTo>
                <a:cubicBezTo>
                  <a:pt x="185914" y="125413"/>
                  <a:pt x="193322" y="132535"/>
                  <a:pt x="193322" y="141436"/>
                </a:cubicBezTo>
                <a:lnTo>
                  <a:pt x="193322" y="147490"/>
                </a:lnTo>
                <a:cubicBezTo>
                  <a:pt x="193322" y="156036"/>
                  <a:pt x="185914" y="163157"/>
                  <a:pt x="177095" y="163157"/>
                </a:cubicBezTo>
                <a:lnTo>
                  <a:pt x="171450" y="163157"/>
                </a:lnTo>
                <a:cubicBezTo>
                  <a:pt x="162631" y="163157"/>
                  <a:pt x="155575" y="156036"/>
                  <a:pt x="155575" y="147490"/>
                </a:cubicBezTo>
                <a:lnTo>
                  <a:pt x="155575" y="141436"/>
                </a:lnTo>
                <a:cubicBezTo>
                  <a:pt x="155575" y="132535"/>
                  <a:pt x="162631" y="125413"/>
                  <a:pt x="171450" y="125413"/>
                </a:cubicBezTo>
                <a:close/>
                <a:moveTo>
                  <a:pt x="95073" y="125413"/>
                </a:moveTo>
                <a:lnTo>
                  <a:pt x="123648" y="125413"/>
                </a:lnTo>
                <a:cubicBezTo>
                  <a:pt x="126117" y="125413"/>
                  <a:pt x="128234" y="127550"/>
                  <a:pt x="128234" y="130042"/>
                </a:cubicBezTo>
                <a:lnTo>
                  <a:pt x="128234" y="158884"/>
                </a:lnTo>
                <a:cubicBezTo>
                  <a:pt x="128234" y="161377"/>
                  <a:pt x="126117" y="163157"/>
                  <a:pt x="123648" y="163157"/>
                </a:cubicBezTo>
                <a:lnTo>
                  <a:pt x="95073" y="163157"/>
                </a:lnTo>
                <a:cubicBezTo>
                  <a:pt x="92604" y="163157"/>
                  <a:pt x="90487" y="161377"/>
                  <a:pt x="90487" y="158884"/>
                </a:cubicBezTo>
                <a:lnTo>
                  <a:pt x="90487" y="130042"/>
                </a:lnTo>
                <a:cubicBezTo>
                  <a:pt x="90487" y="127550"/>
                  <a:pt x="92604" y="125413"/>
                  <a:pt x="95073" y="125413"/>
                </a:cubicBezTo>
                <a:close/>
                <a:moveTo>
                  <a:pt x="37051" y="125413"/>
                </a:moveTo>
                <a:lnTo>
                  <a:pt x="54663" y="125413"/>
                </a:lnTo>
                <a:cubicBezTo>
                  <a:pt x="60414" y="125413"/>
                  <a:pt x="64727" y="130042"/>
                  <a:pt x="64727" y="135739"/>
                </a:cubicBezTo>
                <a:lnTo>
                  <a:pt x="64727" y="153187"/>
                </a:lnTo>
                <a:cubicBezTo>
                  <a:pt x="64727" y="158884"/>
                  <a:pt x="60414" y="163157"/>
                  <a:pt x="54663" y="163157"/>
                </a:cubicBezTo>
                <a:lnTo>
                  <a:pt x="37051" y="163157"/>
                </a:lnTo>
                <a:cubicBezTo>
                  <a:pt x="31660" y="163157"/>
                  <a:pt x="26987" y="158884"/>
                  <a:pt x="26987" y="153187"/>
                </a:cubicBezTo>
                <a:lnTo>
                  <a:pt x="26987" y="135739"/>
                </a:lnTo>
                <a:cubicBezTo>
                  <a:pt x="26987" y="130042"/>
                  <a:pt x="31660" y="125413"/>
                  <a:pt x="37051" y="125413"/>
                </a:cubicBezTo>
                <a:close/>
                <a:moveTo>
                  <a:pt x="165453" y="75221"/>
                </a:moveTo>
                <a:cubicBezTo>
                  <a:pt x="165100" y="75221"/>
                  <a:pt x="164042" y="75933"/>
                  <a:pt x="164042" y="77001"/>
                </a:cubicBezTo>
                <a:lnTo>
                  <a:pt x="164042" y="94449"/>
                </a:lnTo>
                <a:cubicBezTo>
                  <a:pt x="164042" y="95161"/>
                  <a:pt x="165100" y="95873"/>
                  <a:pt x="165453" y="95873"/>
                </a:cubicBezTo>
                <a:lnTo>
                  <a:pt x="183092" y="95873"/>
                </a:lnTo>
                <a:cubicBezTo>
                  <a:pt x="183797" y="95873"/>
                  <a:pt x="184503" y="95161"/>
                  <a:pt x="184503" y="94449"/>
                </a:cubicBezTo>
                <a:lnTo>
                  <a:pt x="184503" y="77001"/>
                </a:lnTo>
                <a:cubicBezTo>
                  <a:pt x="184503" y="75933"/>
                  <a:pt x="183797" y="75221"/>
                  <a:pt x="183092" y="75221"/>
                </a:cubicBezTo>
                <a:lnTo>
                  <a:pt x="165453" y="75221"/>
                </a:lnTo>
                <a:close/>
                <a:moveTo>
                  <a:pt x="109184" y="75221"/>
                </a:moveTo>
                <a:cubicBezTo>
                  <a:pt x="103540" y="75221"/>
                  <a:pt x="99306" y="79850"/>
                  <a:pt x="99306" y="85547"/>
                </a:cubicBezTo>
                <a:cubicBezTo>
                  <a:pt x="99306" y="91244"/>
                  <a:pt x="103540" y="95873"/>
                  <a:pt x="109184" y="95873"/>
                </a:cubicBezTo>
                <a:cubicBezTo>
                  <a:pt x="114829" y="95873"/>
                  <a:pt x="119415" y="91244"/>
                  <a:pt x="119415" y="85547"/>
                </a:cubicBezTo>
                <a:cubicBezTo>
                  <a:pt x="119415" y="79850"/>
                  <a:pt x="114829" y="75221"/>
                  <a:pt x="109184" y="75221"/>
                </a:cubicBezTo>
                <a:close/>
                <a:moveTo>
                  <a:pt x="35613" y="75221"/>
                </a:moveTo>
                <a:lnTo>
                  <a:pt x="35613" y="95873"/>
                </a:lnTo>
                <a:lnTo>
                  <a:pt x="56101" y="95873"/>
                </a:lnTo>
                <a:lnTo>
                  <a:pt x="56101" y="75221"/>
                </a:lnTo>
                <a:lnTo>
                  <a:pt x="35613" y="75221"/>
                </a:lnTo>
                <a:close/>
                <a:moveTo>
                  <a:pt x="165453" y="66675"/>
                </a:moveTo>
                <a:lnTo>
                  <a:pt x="183092" y="66675"/>
                </a:lnTo>
                <a:cubicBezTo>
                  <a:pt x="188383" y="66675"/>
                  <a:pt x="193322" y="70948"/>
                  <a:pt x="193322" y="77001"/>
                </a:cubicBezTo>
                <a:lnTo>
                  <a:pt x="193322" y="94449"/>
                </a:lnTo>
                <a:cubicBezTo>
                  <a:pt x="193322" y="99790"/>
                  <a:pt x="188383" y="104419"/>
                  <a:pt x="183092" y="104419"/>
                </a:cubicBezTo>
                <a:lnTo>
                  <a:pt x="165453" y="104419"/>
                </a:lnTo>
                <a:cubicBezTo>
                  <a:pt x="160161" y="104419"/>
                  <a:pt x="155575" y="99790"/>
                  <a:pt x="155575" y="94449"/>
                </a:cubicBezTo>
                <a:lnTo>
                  <a:pt x="155575" y="77001"/>
                </a:lnTo>
                <a:cubicBezTo>
                  <a:pt x="155575" y="70948"/>
                  <a:pt x="160161" y="66675"/>
                  <a:pt x="165453" y="66675"/>
                </a:cubicBezTo>
                <a:close/>
                <a:moveTo>
                  <a:pt x="109184" y="66675"/>
                </a:moveTo>
                <a:cubicBezTo>
                  <a:pt x="119767" y="66675"/>
                  <a:pt x="128234" y="75221"/>
                  <a:pt x="128234" y="85547"/>
                </a:cubicBezTo>
                <a:cubicBezTo>
                  <a:pt x="128234" y="95873"/>
                  <a:pt x="119767" y="104419"/>
                  <a:pt x="109184" y="104419"/>
                </a:cubicBezTo>
                <a:cubicBezTo>
                  <a:pt x="98954" y="104419"/>
                  <a:pt x="90487" y="95873"/>
                  <a:pt x="90487" y="85547"/>
                </a:cubicBezTo>
                <a:cubicBezTo>
                  <a:pt x="90487" y="75221"/>
                  <a:pt x="98954" y="66675"/>
                  <a:pt x="109184" y="66675"/>
                </a:cubicBezTo>
                <a:close/>
                <a:moveTo>
                  <a:pt x="31300" y="66675"/>
                </a:moveTo>
                <a:lnTo>
                  <a:pt x="60774" y="66675"/>
                </a:lnTo>
                <a:cubicBezTo>
                  <a:pt x="62930" y="66675"/>
                  <a:pt x="64727" y="68812"/>
                  <a:pt x="64727" y="70948"/>
                </a:cubicBezTo>
                <a:lnTo>
                  <a:pt x="64727" y="100146"/>
                </a:lnTo>
                <a:cubicBezTo>
                  <a:pt x="64727" y="102639"/>
                  <a:pt x="62930" y="104419"/>
                  <a:pt x="60774" y="104419"/>
                </a:cubicBezTo>
                <a:lnTo>
                  <a:pt x="31300" y="104419"/>
                </a:lnTo>
                <a:cubicBezTo>
                  <a:pt x="28784" y="104419"/>
                  <a:pt x="26987" y="102639"/>
                  <a:pt x="26987" y="100146"/>
                </a:cubicBezTo>
                <a:lnTo>
                  <a:pt x="26987" y="70948"/>
                </a:lnTo>
                <a:cubicBezTo>
                  <a:pt x="26987" y="68812"/>
                  <a:pt x="28784" y="66675"/>
                  <a:pt x="31300" y="66675"/>
                </a:cubicBezTo>
                <a:close/>
                <a:moveTo>
                  <a:pt x="8984" y="50126"/>
                </a:moveTo>
                <a:lnTo>
                  <a:pt x="8984" y="241614"/>
                </a:lnTo>
                <a:lnTo>
                  <a:pt x="211318" y="241614"/>
                </a:lnTo>
                <a:lnTo>
                  <a:pt x="211318" y="50126"/>
                </a:lnTo>
                <a:lnTo>
                  <a:pt x="8984" y="50126"/>
                </a:lnTo>
                <a:close/>
                <a:moveTo>
                  <a:pt x="150622" y="19050"/>
                </a:moveTo>
                <a:cubicBezTo>
                  <a:pt x="152908" y="19050"/>
                  <a:pt x="155194" y="21248"/>
                  <a:pt x="155194" y="23446"/>
                </a:cubicBezTo>
                <a:cubicBezTo>
                  <a:pt x="155194" y="26011"/>
                  <a:pt x="152908" y="28209"/>
                  <a:pt x="150622" y="28209"/>
                </a:cubicBezTo>
                <a:cubicBezTo>
                  <a:pt x="147955" y="28209"/>
                  <a:pt x="146050" y="26011"/>
                  <a:pt x="146050" y="23446"/>
                </a:cubicBezTo>
                <a:cubicBezTo>
                  <a:pt x="146050" y="21248"/>
                  <a:pt x="147955" y="19050"/>
                  <a:pt x="150622" y="19050"/>
                </a:cubicBezTo>
                <a:close/>
                <a:moveTo>
                  <a:pt x="86824" y="19050"/>
                </a:moveTo>
                <a:lnTo>
                  <a:pt x="133482" y="19050"/>
                </a:lnTo>
                <a:cubicBezTo>
                  <a:pt x="135975" y="19050"/>
                  <a:pt x="137756" y="21248"/>
                  <a:pt x="137756" y="23446"/>
                </a:cubicBezTo>
                <a:cubicBezTo>
                  <a:pt x="137756" y="26011"/>
                  <a:pt x="135975" y="28209"/>
                  <a:pt x="133482" y="28209"/>
                </a:cubicBezTo>
                <a:lnTo>
                  <a:pt x="86824" y="28209"/>
                </a:lnTo>
                <a:cubicBezTo>
                  <a:pt x="84331" y="28209"/>
                  <a:pt x="82550" y="26011"/>
                  <a:pt x="82550" y="23446"/>
                </a:cubicBezTo>
                <a:cubicBezTo>
                  <a:pt x="82550" y="21248"/>
                  <a:pt x="84331" y="19050"/>
                  <a:pt x="86824" y="19050"/>
                </a:cubicBezTo>
                <a:close/>
                <a:moveTo>
                  <a:pt x="21922" y="8655"/>
                </a:moveTo>
                <a:cubicBezTo>
                  <a:pt x="14735" y="8655"/>
                  <a:pt x="8984" y="14785"/>
                  <a:pt x="8984" y="21998"/>
                </a:cubicBezTo>
                <a:lnTo>
                  <a:pt x="8984" y="41110"/>
                </a:lnTo>
                <a:lnTo>
                  <a:pt x="211318" y="41110"/>
                </a:lnTo>
                <a:lnTo>
                  <a:pt x="211318" y="21998"/>
                </a:lnTo>
                <a:cubicBezTo>
                  <a:pt x="211318" y="14785"/>
                  <a:pt x="205568" y="8655"/>
                  <a:pt x="198021" y="8655"/>
                </a:cubicBezTo>
                <a:lnTo>
                  <a:pt x="21922" y="8655"/>
                </a:lnTo>
                <a:close/>
                <a:moveTo>
                  <a:pt x="21922" y="0"/>
                </a:moveTo>
                <a:lnTo>
                  <a:pt x="198021" y="0"/>
                </a:lnTo>
                <a:cubicBezTo>
                  <a:pt x="210240" y="0"/>
                  <a:pt x="220303" y="9737"/>
                  <a:pt x="220303" y="21998"/>
                </a:cubicBezTo>
                <a:lnTo>
                  <a:pt x="220303" y="269381"/>
                </a:lnTo>
                <a:cubicBezTo>
                  <a:pt x="220303" y="282003"/>
                  <a:pt x="210240" y="291740"/>
                  <a:pt x="198021" y="291740"/>
                </a:cubicBezTo>
                <a:lnTo>
                  <a:pt x="21922" y="291740"/>
                </a:lnTo>
                <a:cubicBezTo>
                  <a:pt x="9703" y="291740"/>
                  <a:pt x="0" y="282003"/>
                  <a:pt x="0" y="269381"/>
                </a:cubicBezTo>
                <a:lnTo>
                  <a:pt x="0" y="21998"/>
                </a:lnTo>
                <a:cubicBezTo>
                  <a:pt x="0" y="9737"/>
                  <a:pt x="9703" y="0"/>
                  <a:pt x="21922" y="0"/>
                </a:cubicBezTo>
                <a:close/>
              </a:path>
            </a:pathLst>
          </a:custGeom>
          <a:solidFill>
            <a:schemeClr val="accent3"/>
          </a:solidFill>
          <a:ln>
            <a:noFill/>
          </a:ln>
        </p:spPr>
        <p:txBody>
          <a:bodyPr anchor="ctr"/>
          <a:lstStyle/>
          <a:p>
            <a:endParaRPr lang="en-US" sz="900" dirty="0">
              <a:latin typeface="Lato Light" panose="020F0502020204030203" pitchFamily="34" charset="0"/>
            </a:endParaRPr>
          </a:p>
        </p:txBody>
      </p:sp>
      <p:sp>
        <p:nvSpPr>
          <p:cNvPr id="30" name="TextBox 29">
            <a:extLst>
              <a:ext uri="{FF2B5EF4-FFF2-40B4-BE49-F238E27FC236}">
                <a16:creationId xmlns:a16="http://schemas.microsoft.com/office/drawing/2014/main" id="{3BD855F6-4258-3E4A-8564-22D91D8D0CDA}"/>
              </a:ext>
            </a:extLst>
          </p:cNvPr>
          <p:cNvSpPr txBox="1"/>
          <p:nvPr/>
        </p:nvSpPr>
        <p:spPr>
          <a:xfrm>
            <a:off x="9058675" y="2201663"/>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31" name="Subtitle 2">
            <a:extLst>
              <a:ext uri="{FF2B5EF4-FFF2-40B4-BE49-F238E27FC236}">
                <a16:creationId xmlns:a16="http://schemas.microsoft.com/office/drawing/2014/main" id="{EA8E6F5F-E14B-4041-9474-ABB8419228AC}"/>
              </a:ext>
            </a:extLst>
          </p:cNvPr>
          <p:cNvSpPr txBox="1">
            <a:spLocks/>
          </p:cNvSpPr>
          <p:nvPr/>
        </p:nvSpPr>
        <p:spPr>
          <a:xfrm>
            <a:off x="9058675" y="2589742"/>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4" name="TextBox 33">
            <a:extLst>
              <a:ext uri="{FF2B5EF4-FFF2-40B4-BE49-F238E27FC236}">
                <a16:creationId xmlns:a16="http://schemas.microsoft.com/office/drawing/2014/main" id="{0EED1B59-208B-4F47-81B3-2A1E99281F7A}"/>
              </a:ext>
            </a:extLst>
          </p:cNvPr>
          <p:cNvSpPr txBox="1"/>
          <p:nvPr/>
        </p:nvSpPr>
        <p:spPr>
          <a:xfrm>
            <a:off x="9058675" y="4017824"/>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35" name="Subtitle 2">
            <a:extLst>
              <a:ext uri="{FF2B5EF4-FFF2-40B4-BE49-F238E27FC236}">
                <a16:creationId xmlns:a16="http://schemas.microsoft.com/office/drawing/2014/main" id="{4DDCF100-17DB-7642-A0E5-3A6C602EF954}"/>
              </a:ext>
            </a:extLst>
          </p:cNvPr>
          <p:cNvSpPr txBox="1">
            <a:spLocks/>
          </p:cNvSpPr>
          <p:nvPr/>
        </p:nvSpPr>
        <p:spPr>
          <a:xfrm>
            <a:off x="9058675" y="4405903"/>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7" name="TextBox 36">
            <a:extLst>
              <a:ext uri="{FF2B5EF4-FFF2-40B4-BE49-F238E27FC236}">
                <a16:creationId xmlns:a16="http://schemas.microsoft.com/office/drawing/2014/main" id="{140ACB14-3B06-E345-95C5-94460C312A1B}"/>
              </a:ext>
            </a:extLst>
          </p:cNvPr>
          <p:cNvSpPr txBox="1"/>
          <p:nvPr/>
        </p:nvSpPr>
        <p:spPr>
          <a:xfrm>
            <a:off x="1562062" y="2201663"/>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38" name="Subtitle 2">
            <a:extLst>
              <a:ext uri="{FF2B5EF4-FFF2-40B4-BE49-F238E27FC236}">
                <a16:creationId xmlns:a16="http://schemas.microsoft.com/office/drawing/2014/main" id="{30D92237-AE77-084F-9561-6B2CA2C7FA8D}"/>
              </a:ext>
            </a:extLst>
          </p:cNvPr>
          <p:cNvSpPr txBox="1">
            <a:spLocks/>
          </p:cNvSpPr>
          <p:nvPr/>
        </p:nvSpPr>
        <p:spPr>
          <a:xfrm>
            <a:off x="993019" y="2589742"/>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0" name="TextBox 39">
            <a:extLst>
              <a:ext uri="{FF2B5EF4-FFF2-40B4-BE49-F238E27FC236}">
                <a16:creationId xmlns:a16="http://schemas.microsoft.com/office/drawing/2014/main" id="{E59F52C2-B59B-2545-AAA3-25D410A75203}"/>
              </a:ext>
            </a:extLst>
          </p:cNvPr>
          <p:cNvSpPr txBox="1"/>
          <p:nvPr/>
        </p:nvSpPr>
        <p:spPr>
          <a:xfrm>
            <a:off x="1499544" y="4017824"/>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41" name="Subtitle 2">
            <a:extLst>
              <a:ext uri="{FF2B5EF4-FFF2-40B4-BE49-F238E27FC236}">
                <a16:creationId xmlns:a16="http://schemas.microsoft.com/office/drawing/2014/main" id="{309097F1-62EF-B144-A72E-E4366DB4C353}"/>
              </a:ext>
            </a:extLst>
          </p:cNvPr>
          <p:cNvSpPr txBox="1">
            <a:spLocks/>
          </p:cNvSpPr>
          <p:nvPr/>
        </p:nvSpPr>
        <p:spPr>
          <a:xfrm>
            <a:off x="993019" y="4405903"/>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3789206969"/>
      </p:ext>
    </p:extLst>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7AC8B9B-667A-A249-9A54-995F3719C817}"/>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70CBD728-E955-6848-BF82-E8AEBD216DE1}"/>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4" name="TextBox 33">
            <a:extLst>
              <a:ext uri="{FF2B5EF4-FFF2-40B4-BE49-F238E27FC236}">
                <a16:creationId xmlns:a16="http://schemas.microsoft.com/office/drawing/2014/main" id="{C992D238-361B-8C49-89A7-DBC9131494A8}"/>
              </a:ext>
            </a:extLst>
          </p:cNvPr>
          <p:cNvSpPr txBox="1"/>
          <p:nvPr/>
        </p:nvSpPr>
        <p:spPr>
          <a:xfrm>
            <a:off x="8775819" y="2335310"/>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35" name="Subtitle 2">
            <a:extLst>
              <a:ext uri="{FF2B5EF4-FFF2-40B4-BE49-F238E27FC236}">
                <a16:creationId xmlns:a16="http://schemas.microsoft.com/office/drawing/2014/main" id="{78F69D20-EF18-5840-A51F-EBE2205246A3}"/>
              </a:ext>
            </a:extLst>
          </p:cNvPr>
          <p:cNvSpPr txBox="1">
            <a:spLocks/>
          </p:cNvSpPr>
          <p:nvPr/>
        </p:nvSpPr>
        <p:spPr>
          <a:xfrm>
            <a:off x="8775819" y="2723389"/>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8" name="TextBox 37">
            <a:extLst>
              <a:ext uri="{FF2B5EF4-FFF2-40B4-BE49-F238E27FC236}">
                <a16:creationId xmlns:a16="http://schemas.microsoft.com/office/drawing/2014/main" id="{99AD5D94-4C1A-F642-82F1-CBC555DE67A8}"/>
              </a:ext>
            </a:extLst>
          </p:cNvPr>
          <p:cNvSpPr txBox="1"/>
          <p:nvPr/>
        </p:nvSpPr>
        <p:spPr>
          <a:xfrm>
            <a:off x="1842547" y="2335310"/>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39" name="Subtitle 2">
            <a:extLst>
              <a:ext uri="{FF2B5EF4-FFF2-40B4-BE49-F238E27FC236}">
                <a16:creationId xmlns:a16="http://schemas.microsoft.com/office/drawing/2014/main" id="{2D7DF2AF-F90D-454A-905C-DCC474C457A5}"/>
              </a:ext>
            </a:extLst>
          </p:cNvPr>
          <p:cNvSpPr txBox="1">
            <a:spLocks/>
          </p:cNvSpPr>
          <p:nvPr/>
        </p:nvSpPr>
        <p:spPr>
          <a:xfrm>
            <a:off x="1273504" y="2723389"/>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6" name="TextBox 35">
            <a:extLst>
              <a:ext uri="{FF2B5EF4-FFF2-40B4-BE49-F238E27FC236}">
                <a16:creationId xmlns:a16="http://schemas.microsoft.com/office/drawing/2014/main" id="{054D17B7-12D9-EB4A-AFE5-546E3A5DE69C}"/>
              </a:ext>
            </a:extLst>
          </p:cNvPr>
          <p:cNvSpPr txBox="1"/>
          <p:nvPr/>
        </p:nvSpPr>
        <p:spPr>
          <a:xfrm>
            <a:off x="8775819" y="4649581"/>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37" name="Subtitle 2">
            <a:extLst>
              <a:ext uri="{FF2B5EF4-FFF2-40B4-BE49-F238E27FC236}">
                <a16:creationId xmlns:a16="http://schemas.microsoft.com/office/drawing/2014/main" id="{44F72F70-8916-BF49-84CE-864D88C2C925}"/>
              </a:ext>
            </a:extLst>
          </p:cNvPr>
          <p:cNvSpPr txBox="1">
            <a:spLocks/>
          </p:cNvSpPr>
          <p:nvPr/>
        </p:nvSpPr>
        <p:spPr>
          <a:xfrm>
            <a:off x="8775819" y="5037661"/>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0" name="TextBox 39">
            <a:extLst>
              <a:ext uri="{FF2B5EF4-FFF2-40B4-BE49-F238E27FC236}">
                <a16:creationId xmlns:a16="http://schemas.microsoft.com/office/drawing/2014/main" id="{BC8B81AE-497B-4F4E-BD4A-01A771F21304}"/>
              </a:ext>
            </a:extLst>
          </p:cNvPr>
          <p:cNvSpPr txBox="1"/>
          <p:nvPr/>
        </p:nvSpPr>
        <p:spPr>
          <a:xfrm>
            <a:off x="1796061" y="4649581"/>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41" name="Subtitle 2">
            <a:extLst>
              <a:ext uri="{FF2B5EF4-FFF2-40B4-BE49-F238E27FC236}">
                <a16:creationId xmlns:a16="http://schemas.microsoft.com/office/drawing/2014/main" id="{D3A3D224-BDE8-974F-97DC-C4C610B3D347}"/>
              </a:ext>
            </a:extLst>
          </p:cNvPr>
          <p:cNvSpPr txBox="1">
            <a:spLocks/>
          </p:cNvSpPr>
          <p:nvPr/>
        </p:nvSpPr>
        <p:spPr>
          <a:xfrm>
            <a:off x="1273504" y="5037661"/>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 name="Line 94">
            <a:extLst>
              <a:ext uri="{FF2B5EF4-FFF2-40B4-BE49-F238E27FC236}">
                <a16:creationId xmlns:a16="http://schemas.microsoft.com/office/drawing/2014/main" id="{70DEE1A7-A3D1-204A-91E2-3C897B87B71F}"/>
              </a:ext>
            </a:extLst>
          </p:cNvPr>
          <p:cNvSpPr>
            <a:spLocks noChangeShapeType="1"/>
          </p:cNvSpPr>
          <p:nvPr/>
        </p:nvSpPr>
        <p:spPr bwMode="auto">
          <a:xfrm>
            <a:off x="6096265" y="1932787"/>
            <a:ext cx="0" cy="4262352"/>
          </a:xfrm>
          <a:prstGeom prst="line">
            <a:avLst/>
          </a:prstGeom>
          <a:noFill/>
          <a:ln w="38100" cap="flat">
            <a:solidFill>
              <a:schemeClr val="bg1">
                <a:lumMod val="75000"/>
              </a:schemeClr>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5" name="Freeform 95">
            <a:extLst>
              <a:ext uri="{FF2B5EF4-FFF2-40B4-BE49-F238E27FC236}">
                <a16:creationId xmlns:a16="http://schemas.microsoft.com/office/drawing/2014/main" id="{900BAC32-A1B3-6847-90BF-EBD5BFDF75A8}"/>
              </a:ext>
            </a:extLst>
          </p:cNvPr>
          <p:cNvSpPr>
            <a:spLocks noChangeArrowheads="1"/>
          </p:cNvSpPr>
          <p:nvPr/>
        </p:nvSpPr>
        <p:spPr bwMode="auto">
          <a:xfrm>
            <a:off x="6011017" y="1850817"/>
            <a:ext cx="170494" cy="170495"/>
          </a:xfrm>
          <a:custGeom>
            <a:avLst/>
            <a:gdLst>
              <a:gd name="T0" fmla="*/ 0 w 230"/>
              <a:gd name="T1" fmla="*/ 115 h 231"/>
              <a:gd name="T2" fmla="*/ 0 w 230"/>
              <a:gd name="T3" fmla="*/ 115 h 231"/>
              <a:gd name="T4" fmla="*/ 115 w 230"/>
              <a:gd name="T5" fmla="*/ 0 h 231"/>
              <a:gd name="T6" fmla="*/ 115 w 230"/>
              <a:gd name="T7" fmla="*/ 0 h 231"/>
              <a:gd name="T8" fmla="*/ 229 w 230"/>
              <a:gd name="T9" fmla="*/ 115 h 231"/>
              <a:gd name="T10" fmla="*/ 229 w 230"/>
              <a:gd name="T11" fmla="*/ 115 h 231"/>
              <a:gd name="T12" fmla="*/ 115 w 230"/>
              <a:gd name="T13" fmla="*/ 230 h 231"/>
              <a:gd name="T14" fmla="*/ 115 w 230"/>
              <a:gd name="T15" fmla="*/ 230 h 231"/>
              <a:gd name="T16" fmla="*/ 0 w 230"/>
              <a:gd name="T17"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231">
                <a:moveTo>
                  <a:pt x="0" y="115"/>
                </a:moveTo>
                <a:lnTo>
                  <a:pt x="0" y="115"/>
                </a:lnTo>
                <a:cubicBezTo>
                  <a:pt x="0" y="51"/>
                  <a:pt x="52" y="0"/>
                  <a:pt x="115" y="0"/>
                </a:cubicBezTo>
                <a:lnTo>
                  <a:pt x="115" y="0"/>
                </a:lnTo>
                <a:cubicBezTo>
                  <a:pt x="178" y="0"/>
                  <a:pt x="229" y="51"/>
                  <a:pt x="229" y="115"/>
                </a:cubicBezTo>
                <a:lnTo>
                  <a:pt x="229" y="115"/>
                </a:lnTo>
                <a:cubicBezTo>
                  <a:pt x="229" y="178"/>
                  <a:pt x="178" y="230"/>
                  <a:pt x="115" y="230"/>
                </a:cubicBezTo>
                <a:lnTo>
                  <a:pt x="115" y="230"/>
                </a:lnTo>
                <a:cubicBezTo>
                  <a:pt x="52" y="230"/>
                  <a:pt x="0" y="178"/>
                  <a:pt x="0" y="115"/>
                </a:cubicBez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6" name="Freeform 96">
            <a:extLst>
              <a:ext uri="{FF2B5EF4-FFF2-40B4-BE49-F238E27FC236}">
                <a16:creationId xmlns:a16="http://schemas.microsoft.com/office/drawing/2014/main" id="{DF261874-0082-4E47-92AC-3B0B0081B30B}"/>
              </a:ext>
            </a:extLst>
          </p:cNvPr>
          <p:cNvSpPr>
            <a:spLocks noChangeArrowheads="1"/>
          </p:cNvSpPr>
          <p:nvPr/>
        </p:nvSpPr>
        <p:spPr bwMode="auto">
          <a:xfrm>
            <a:off x="6011017" y="6103334"/>
            <a:ext cx="170494" cy="170495"/>
          </a:xfrm>
          <a:custGeom>
            <a:avLst/>
            <a:gdLst>
              <a:gd name="T0" fmla="*/ 0 w 230"/>
              <a:gd name="T1" fmla="*/ 115 h 231"/>
              <a:gd name="T2" fmla="*/ 0 w 230"/>
              <a:gd name="T3" fmla="*/ 115 h 231"/>
              <a:gd name="T4" fmla="*/ 115 w 230"/>
              <a:gd name="T5" fmla="*/ 230 h 231"/>
              <a:gd name="T6" fmla="*/ 115 w 230"/>
              <a:gd name="T7" fmla="*/ 230 h 231"/>
              <a:gd name="T8" fmla="*/ 229 w 230"/>
              <a:gd name="T9" fmla="*/ 115 h 231"/>
              <a:gd name="T10" fmla="*/ 229 w 230"/>
              <a:gd name="T11" fmla="*/ 115 h 231"/>
              <a:gd name="T12" fmla="*/ 115 w 230"/>
              <a:gd name="T13" fmla="*/ 0 h 231"/>
              <a:gd name="T14" fmla="*/ 115 w 230"/>
              <a:gd name="T15" fmla="*/ 0 h 231"/>
              <a:gd name="T16" fmla="*/ 0 w 230"/>
              <a:gd name="T17"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0" h="231">
                <a:moveTo>
                  <a:pt x="0" y="115"/>
                </a:moveTo>
                <a:lnTo>
                  <a:pt x="0" y="115"/>
                </a:lnTo>
                <a:cubicBezTo>
                  <a:pt x="0" y="178"/>
                  <a:pt x="52" y="230"/>
                  <a:pt x="115" y="230"/>
                </a:cubicBezTo>
                <a:lnTo>
                  <a:pt x="115" y="230"/>
                </a:lnTo>
                <a:cubicBezTo>
                  <a:pt x="178" y="230"/>
                  <a:pt x="229" y="178"/>
                  <a:pt x="229" y="115"/>
                </a:cubicBezTo>
                <a:lnTo>
                  <a:pt x="229" y="115"/>
                </a:lnTo>
                <a:cubicBezTo>
                  <a:pt x="229" y="51"/>
                  <a:pt x="178" y="0"/>
                  <a:pt x="115" y="0"/>
                </a:cubicBezTo>
                <a:lnTo>
                  <a:pt x="115" y="0"/>
                </a:lnTo>
                <a:cubicBezTo>
                  <a:pt x="52" y="0"/>
                  <a:pt x="0" y="51"/>
                  <a:pt x="0" y="115"/>
                </a:cubicBez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7" name="Line 97">
            <a:extLst>
              <a:ext uri="{FF2B5EF4-FFF2-40B4-BE49-F238E27FC236}">
                <a16:creationId xmlns:a16="http://schemas.microsoft.com/office/drawing/2014/main" id="{53C2913F-1391-B046-A7A4-70B06901E7D8}"/>
              </a:ext>
            </a:extLst>
          </p:cNvPr>
          <p:cNvSpPr>
            <a:spLocks noChangeShapeType="1"/>
          </p:cNvSpPr>
          <p:nvPr/>
        </p:nvSpPr>
        <p:spPr bwMode="auto">
          <a:xfrm>
            <a:off x="3965090" y="4060683"/>
            <a:ext cx="4262351" cy="0"/>
          </a:xfrm>
          <a:prstGeom prst="line">
            <a:avLst/>
          </a:prstGeom>
          <a:noFill/>
          <a:ln w="38100" cap="flat">
            <a:solidFill>
              <a:schemeClr val="bg1">
                <a:lumMod val="75000"/>
              </a:schemeClr>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8" name="Freeform 98">
            <a:extLst>
              <a:ext uri="{FF2B5EF4-FFF2-40B4-BE49-F238E27FC236}">
                <a16:creationId xmlns:a16="http://schemas.microsoft.com/office/drawing/2014/main" id="{1EA6087F-03A8-304E-937D-8FF8EE624572}"/>
              </a:ext>
            </a:extLst>
          </p:cNvPr>
          <p:cNvSpPr>
            <a:spLocks noChangeArrowheads="1"/>
          </p:cNvSpPr>
          <p:nvPr/>
        </p:nvSpPr>
        <p:spPr bwMode="auto">
          <a:xfrm>
            <a:off x="3883122" y="3975435"/>
            <a:ext cx="170494" cy="170495"/>
          </a:xfrm>
          <a:custGeom>
            <a:avLst/>
            <a:gdLst>
              <a:gd name="T0" fmla="*/ 115 w 231"/>
              <a:gd name="T1" fmla="*/ 230 h 231"/>
              <a:gd name="T2" fmla="*/ 115 w 231"/>
              <a:gd name="T3" fmla="*/ 230 h 231"/>
              <a:gd name="T4" fmla="*/ 0 w 231"/>
              <a:gd name="T5" fmla="*/ 115 h 231"/>
              <a:gd name="T6" fmla="*/ 0 w 231"/>
              <a:gd name="T7" fmla="*/ 115 h 231"/>
              <a:gd name="T8" fmla="*/ 115 w 231"/>
              <a:gd name="T9" fmla="*/ 0 h 231"/>
              <a:gd name="T10" fmla="*/ 115 w 231"/>
              <a:gd name="T11" fmla="*/ 0 h 231"/>
              <a:gd name="T12" fmla="*/ 230 w 231"/>
              <a:gd name="T13" fmla="*/ 115 h 231"/>
              <a:gd name="T14" fmla="*/ 230 w 231"/>
              <a:gd name="T15" fmla="*/ 115 h 231"/>
              <a:gd name="T16" fmla="*/ 115 w 231"/>
              <a:gd name="T17" fmla="*/ 23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1" h="231">
                <a:moveTo>
                  <a:pt x="115" y="230"/>
                </a:moveTo>
                <a:lnTo>
                  <a:pt x="115" y="230"/>
                </a:lnTo>
                <a:cubicBezTo>
                  <a:pt x="52" y="230"/>
                  <a:pt x="0" y="178"/>
                  <a:pt x="0" y="115"/>
                </a:cubicBezTo>
                <a:lnTo>
                  <a:pt x="0" y="115"/>
                </a:lnTo>
                <a:cubicBezTo>
                  <a:pt x="0" y="52"/>
                  <a:pt x="52" y="0"/>
                  <a:pt x="115" y="0"/>
                </a:cubicBezTo>
                <a:lnTo>
                  <a:pt x="115" y="0"/>
                </a:lnTo>
                <a:cubicBezTo>
                  <a:pt x="179" y="0"/>
                  <a:pt x="230" y="52"/>
                  <a:pt x="230" y="115"/>
                </a:cubicBezTo>
                <a:lnTo>
                  <a:pt x="230" y="115"/>
                </a:lnTo>
                <a:cubicBezTo>
                  <a:pt x="230" y="178"/>
                  <a:pt x="179" y="230"/>
                  <a:pt x="115" y="230"/>
                </a:cubicBez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9" name="Freeform 99">
            <a:extLst>
              <a:ext uri="{FF2B5EF4-FFF2-40B4-BE49-F238E27FC236}">
                <a16:creationId xmlns:a16="http://schemas.microsoft.com/office/drawing/2014/main" id="{24DC65A7-44FE-4540-A14E-D146C997F6A9}"/>
              </a:ext>
            </a:extLst>
          </p:cNvPr>
          <p:cNvSpPr>
            <a:spLocks noChangeArrowheads="1"/>
          </p:cNvSpPr>
          <p:nvPr/>
        </p:nvSpPr>
        <p:spPr bwMode="auto">
          <a:xfrm>
            <a:off x="8135635" y="3975435"/>
            <a:ext cx="170494" cy="170495"/>
          </a:xfrm>
          <a:custGeom>
            <a:avLst/>
            <a:gdLst>
              <a:gd name="T0" fmla="*/ 115 w 231"/>
              <a:gd name="T1" fmla="*/ 230 h 231"/>
              <a:gd name="T2" fmla="*/ 115 w 231"/>
              <a:gd name="T3" fmla="*/ 230 h 231"/>
              <a:gd name="T4" fmla="*/ 230 w 231"/>
              <a:gd name="T5" fmla="*/ 115 h 231"/>
              <a:gd name="T6" fmla="*/ 230 w 231"/>
              <a:gd name="T7" fmla="*/ 115 h 231"/>
              <a:gd name="T8" fmla="*/ 115 w 231"/>
              <a:gd name="T9" fmla="*/ 0 h 231"/>
              <a:gd name="T10" fmla="*/ 115 w 231"/>
              <a:gd name="T11" fmla="*/ 0 h 231"/>
              <a:gd name="T12" fmla="*/ 0 w 231"/>
              <a:gd name="T13" fmla="*/ 115 h 231"/>
              <a:gd name="T14" fmla="*/ 0 w 231"/>
              <a:gd name="T15" fmla="*/ 115 h 231"/>
              <a:gd name="T16" fmla="*/ 115 w 231"/>
              <a:gd name="T17" fmla="*/ 230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1" h="231">
                <a:moveTo>
                  <a:pt x="115" y="230"/>
                </a:moveTo>
                <a:lnTo>
                  <a:pt x="115" y="230"/>
                </a:lnTo>
                <a:cubicBezTo>
                  <a:pt x="178" y="230"/>
                  <a:pt x="230" y="178"/>
                  <a:pt x="230" y="115"/>
                </a:cubicBezTo>
                <a:lnTo>
                  <a:pt x="230" y="115"/>
                </a:lnTo>
                <a:cubicBezTo>
                  <a:pt x="230" y="52"/>
                  <a:pt x="178" y="0"/>
                  <a:pt x="115" y="0"/>
                </a:cubicBezTo>
                <a:lnTo>
                  <a:pt x="115" y="0"/>
                </a:lnTo>
                <a:cubicBezTo>
                  <a:pt x="51" y="0"/>
                  <a:pt x="0" y="52"/>
                  <a:pt x="0" y="115"/>
                </a:cubicBezTo>
                <a:lnTo>
                  <a:pt x="0" y="115"/>
                </a:lnTo>
                <a:cubicBezTo>
                  <a:pt x="0" y="178"/>
                  <a:pt x="51" y="230"/>
                  <a:pt x="115" y="230"/>
                </a:cubicBez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22" name="Freeform 386">
            <a:extLst>
              <a:ext uri="{FF2B5EF4-FFF2-40B4-BE49-F238E27FC236}">
                <a16:creationId xmlns:a16="http://schemas.microsoft.com/office/drawing/2014/main" id="{D1B25F93-E015-A948-B019-FE23CA851120}"/>
              </a:ext>
            </a:extLst>
          </p:cNvPr>
          <p:cNvSpPr>
            <a:spLocks noChangeArrowheads="1"/>
          </p:cNvSpPr>
          <p:nvPr/>
        </p:nvSpPr>
        <p:spPr bwMode="auto">
          <a:xfrm>
            <a:off x="4294268" y="2220624"/>
            <a:ext cx="1358495" cy="1360673"/>
          </a:xfrm>
          <a:prstGeom prst="ellipse">
            <a:avLst/>
          </a:pr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23" name="Freeform 387">
            <a:extLst>
              <a:ext uri="{FF2B5EF4-FFF2-40B4-BE49-F238E27FC236}">
                <a16:creationId xmlns:a16="http://schemas.microsoft.com/office/drawing/2014/main" id="{C30264D0-44DF-9441-A7C3-DB7379DFC117}"/>
              </a:ext>
            </a:extLst>
          </p:cNvPr>
          <p:cNvSpPr>
            <a:spLocks noChangeArrowheads="1"/>
          </p:cNvSpPr>
          <p:nvPr/>
        </p:nvSpPr>
        <p:spPr bwMode="auto">
          <a:xfrm>
            <a:off x="4501378" y="2428824"/>
            <a:ext cx="944275" cy="944275"/>
          </a:xfrm>
          <a:custGeom>
            <a:avLst/>
            <a:gdLst>
              <a:gd name="T0" fmla="*/ 1270 w 1271"/>
              <a:gd name="T1" fmla="*/ 635 h 1270"/>
              <a:gd name="T2" fmla="*/ 1270 w 1271"/>
              <a:gd name="T3" fmla="*/ 635 h 1270"/>
              <a:gd name="T4" fmla="*/ 635 w 1271"/>
              <a:gd name="T5" fmla="*/ 1269 h 1270"/>
              <a:gd name="T6" fmla="*/ 635 w 1271"/>
              <a:gd name="T7" fmla="*/ 1269 h 1270"/>
              <a:gd name="T8" fmla="*/ 0 w 1271"/>
              <a:gd name="T9" fmla="*/ 635 h 1270"/>
              <a:gd name="T10" fmla="*/ 0 w 1271"/>
              <a:gd name="T11" fmla="*/ 635 h 1270"/>
              <a:gd name="T12" fmla="*/ 635 w 1271"/>
              <a:gd name="T13" fmla="*/ 0 h 1270"/>
              <a:gd name="T14" fmla="*/ 635 w 1271"/>
              <a:gd name="T15" fmla="*/ 0 h 1270"/>
              <a:gd name="T16" fmla="*/ 1270 w 1271"/>
              <a:gd name="T17" fmla="*/ 635 h 1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1" h="1270">
                <a:moveTo>
                  <a:pt x="1270" y="635"/>
                </a:moveTo>
                <a:lnTo>
                  <a:pt x="1270" y="635"/>
                </a:lnTo>
                <a:cubicBezTo>
                  <a:pt x="1270" y="986"/>
                  <a:pt x="986" y="1269"/>
                  <a:pt x="635" y="1269"/>
                </a:cubicBezTo>
                <a:lnTo>
                  <a:pt x="635" y="1269"/>
                </a:lnTo>
                <a:cubicBezTo>
                  <a:pt x="284" y="1269"/>
                  <a:pt x="0" y="986"/>
                  <a:pt x="0" y="635"/>
                </a:cubicBezTo>
                <a:lnTo>
                  <a:pt x="0" y="635"/>
                </a:lnTo>
                <a:cubicBezTo>
                  <a:pt x="0" y="284"/>
                  <a:pt x="284" y="0"/>
                  <a:pt x="635" y="0"/>
                </a:cubicBezTo>
                <a:lnTo>
                  <a:pt x="635" y="0"/>
                </a:lnTo>
                <a:cubicBezTo>
                  <a:pt x="986" y="0"/>
                  <a:pt x="1270" y="284"/>
                  <a:pt x="1270" y="635"/>
                </a:cubicBezTo>
              </a:path>
            </a:pathLst>
          </a:custGeom>
          <a:solidFill>
            <a:schemeClr val="bg1"/>
          </a:solidFill>
          <a:ln>
            <a:noFill/>
          </a:ln>
          <a:effectLst/>
        </p:spPr>
        <p:txBody>
          <a:bodyPr wrap="none" anchor="ctr"/>
          <a:lstStyle/>
          <a:p>
            <a:endParaRPr lang="en-US" sz="3266" dirty="0">
              <a:latin typeface="Lato Light" panose="020F0502020204030203" pitchFamily="34" charset="0"/>
            </a:endParaRPr>
          </a:p>
        </p:txBody>
      </p:sp>
      <p:sp>
        <p:nvSpPr>
          <p:cNvPr id="24" name="Freeform 389">
            <a:extLst>
              <a:ext uri="{FF2B5EF4-FFF2-40B4-BE49-F238E27FC236}">
                <a16:creationId xmlns:a16="http://schemas.microsoft.com/office/drawing/2014/main" id="{109F079B-30EB-E841-A77A-ACDED7A1FFBF}"/>
              </a:ext>
            </a:extLst>
          </p:cNvPr>
          <p:cNvSpPr>
            <a:spLocks noChangeArrowheads="1"/>
          </p:cNvSpPr>
          <p:nvPr/>
        </p:nvSpPr>
        <p:spPr bwMode="auto">
          <a:xfrm>
            <a:off x="4294268" y="4534411"/>
            <a:ext cx="1358495" cy="1360675"/>
          </a:xfrm>
          <a:prstGeom prst="ellipse">
            <a:avLst/>
          </a:pr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25" name="Freeform 390">
            <a:extLst>
              <a:ext uri="{FF2B5EF4-FFF2-40B4-BE49-F238E27FC236}">
                <a16:creationId xmlns:a16="http://schemas.microsoft.com/office/drawing/2014/main" id="{83A905FA-9B99-6441-B489-FDC255689B0E}"/>
              </a:ext>
            </a:extLst>
          </p:cNvPr>
          <p:cNvSpPr>
            <a:spLocks noChangeArrowheads="1"/>
          </p:cNvSpPr>
          <p:nvPr/>
        </p:nvSpPr>
        <p:spPr bwMode="auto">
          <a:xfrm>
            <a:off x="4501378" y="4742611"/>
            <a:ext cx="944275" cy="944275"/>
          </a:xfrm>
          <a:custGeom>
            <a:avLst/>
            <a:gdLst>
              <a:gd name="T0" fmla="*/ 1270 w 1271"/>
              <a:gd name="T1" fmla="*/ 635 h 1271"/>
              <a:gd name="T2" fmla="*/ 1270 w 1271"/>
              <a:gd name="T3" fmla="*/ 635 h 1271"/>
              <a:gd name="T4" fmla="*/ 635 w 1271"/>
              <a:gd name="T5" fmla="*/ 1270 h 1271"/>
              <a:gd name="T6" fmla="*/ 635 w 1271"/>
              <a:gd name="T7" fmla="*/ 1270 h 1271"/>
              <a:gd name="T8" fmla="*/ 0 w 1271"/>
              <a:gd name="T9" fmla="*/ 635 h 1271"/>
              <a:gd name="T10" fmla="*/ 0 w 1271"/>
              <a:gd name="T11" fmla="*/ 635 h 1271"/>
              <a:gd name="T12" fmla="*/ 635 w 1271"/>
              <a:gd name="T13" fmla="*/ 0 h 1271"/>
              <a:gd name="T14" fmla="*/ 635 w 1271"/>
              <a:gd name="T15" fmla="*/ 0 h 1271"/>
              <a:gd name="T16" fmla="*/ 1270 w 1271"/>
              <a:gd name="T17" fmla="*/ 635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1" h="1271">
                <a:moveTo>
                  <a:pt x="1270" y="635"/>
                </a:moveTo>
                <a:lnTo>
                  <a:pt x="1270" y="635"/>
                </a:lnTo>
                <a:cubicBezTo>
                  <a:pt x="1270" y="986"/>
                  <a:pt x="986" y="1270"/>
                  <a:pt x="635" y="1270"/>
                </a:cubicBezTo>
                <a:lnTo>
                  <a:pt x="635" y="1270"/>
                </a:lnTo>
                <a:cubicBezTo>
                  <a:pt x="284" y="1270"/>
                  <a:pt x="0" y="986"/>
                  <a:pt x="0" y="635"/>
                </a:cubicBezTo>
                <a:lnTo>
                  <a:pt x="0" y="635"/>
                </a:lnTo>
                <a:cubicBezTo>
                  <a:pt x="0" y="284"/>
                  <a:pt x="284" y="0"/>
                  <a:pt x="635" y="0"/>
                </a:cubicBezTo>
                <a:lnTo>
                  <a:pt x="635" y="0"/>
                </a:lnTo>
                <a:cubicBezTo>
                  <a:pt x="986" y="0"/>
                  <a:pt x="1270" y="284"/>
                  <a:pt x="1270" y="635"/>
                </a:cubicBezTo>
              </a:path>
            </a:pathLst>
          </a:custGeom>
          <a:solidFill>
            <a:schemeClr val="bg1"/>
          </a:solidFill>
          <a:ln>
            <a:noFill/>
          </a:ln>
          <a:effectLst/>
        </p:spPr>
        <p:txBody>
          <a:bodyPr wrap="none" anchor="ctr"/>
          <a:lstStyle/>
          <a:p>
            <a:endParaRPr lang="en-US" sz="3266" dirty="0">
              <a:latin typeface="Lato Light" panose="020F0502020204030203" pitchFamily="34" charset="0"/>
            </a:endParaRPr>
          </a:p>
        </p:txBody>
      </p:sp>
      <p:sp>
        <p:nvSpPr>
          <p:cNvPr id="26" name="Freeform 391">
            <a:extLst>
              <a:ext uri="{FF2B5EF4-FFF2-40B4-BE49-F238E27FC236}">
                <a16:creationId xmlns:a16="http://schemas.microsoft.com/office/drawing/2014/main" id="{C0F1DFA6-EEF6-1949-8D6D-B87C75B0B233}"/>
              </a:ext>
            </a:extLst>
          </p:cNvPr>
          <p:cNvSpPr>
            <a:spLocks noChangeArrowheads="1"/>
          </p:cNvSpPr>
          <p:nvPr/>
        </p:nvSpPr>
        <p:spPr bwMode="auto">
          <a:xfrm>
            <a:off x="6539492" y="2220624"/>
            <a:ext cx="1358497" cy="1360673"/>
          </a:xfrm>
          <a:prstGeom prst="ellipse">
            <a:avLst/>
          </a:pr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27" name="Freeform 392">
            <a:extLst>
              <a:ext uri="{FF2B5EF4-FFF2-40B4-BE49-F238E27FC236}">
                <a16:creationId xmlns:a16="http://schemas.microsoft.com/office/drawing/2014/main" id="{F8744029-F598-274B-B23B-48DAF7197BD2}"/>
              </a:ext>
            </a:extLst>
          </p:cNvPr>
          <p:cNvSpPr>
            <a:spLocks noChangeArrowheads="1"/>
          </p:cNvSpPr>
          <p:nvPr/>
        </p:nvSpPr>
        <p:spPr bwMode="auto">
          <a:xfrm>
            <a:off x="6746603" y="2428824"/>
            <a:ext cx="944275" cy="944275"/>
          </a:xfrm>
          <a:custGeom>
            <a:avLst/>
            <a:gdLst>
              <a:gd name="T0" fmla="*/ 0 w 1271"/>
              <a:gd name="T1" fmla="*/ 635 h 1270"/>
              <a:gd name="T2" fmla="*/ 0 w 1271"/>
              <a:gd name="T3" fmla="*/ 635 h 1270"/>
              <a:gd name="T4" fmla="*/ 635 w 1271"/>
              <a:gd name="T5" fmla="*/ 1269 h 1270"/>
              <a:gd name="T6" fmla="*/ 635 w 1271"/>
              <a:gd name="T7" fmla="*/ 1269 h 1270"/>
              <a:gd name="T8" fmla="*/ 1270 w 1271"/>
              <a:gd name="T9" fmla="*/ 635 h 1270"/>
              <a:gd name="T10" fmla="*/ 1270 w 1271"/>
              <a:gd name="T11" fmla="*/ 635 h 1270"/>
              <a:gd name="T12" fmla="*/ 635 w 1271"/>
              <a:gd name="T13" fmla="*/ 0 h 1270"/>
              <a:gd name="T14" fmla="*/ 635 w 1271"/>
              <a:gd name="T15" fmla="*/ 0 h 1270"/>
              <a:gd name="T16" fmla="*/ 0 w 1271"/>
              <a:gd name="T17" fmla="*/ 635 h 1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1" h="1270">
                <a:moveTo>
                  <a:pt x="0" y="635"/>
                </a:moveTo>
                <a:lnTo>
                  <a:pt x="0" y="635"/>
                </a:lnTo>
                <a:cubicBezTo>
                  <a:pt x="0" y="986"/>
                  <a:pt x="285" y="1269"/>
                  <a:pt x="635" y="1269"/>
                </a:cubicBezTo>
                <a:lnTo>
                  <a:pt x="635" y="1269"/>
                </a:lnTo>
                <a:cubicBezTo>
                  <a:pt x="986" y="1269"/>
                  <a:pt x="1270" y="986"/>
                  <a:pt x="1270" y="635"/>
                </a:cubicBezTo>
                <a:lnTo>
                  <a:pt x="1270" y="635"/>
                </a:lnTo>
                <a:cubicBezTo>
                  <a:pt x="1270" y="284"/>
                  <a:pt x="986" y="0"/>
                  <a:pt x="635" y="0"/>
                </a:cubicBezTo>
                <a:lnTo>
                  <a:pt x="635" y="0"/>
                </a:lnTo>
                <a:cubicBezTo>
                  <a:pt x="285" y="0"/>
                  <a:pt x="0" y="284"/>
                  <a:pt x="0" y="635"/>
                </a:cubicBezTo>
              </a:path>
            </a:pathLst>
          </a:custGeom>
          <a:solidFill>
            <a:schemeClr val="bg1"/>
          </a:solidFill>
          <a:ln>
            <a:noFill/>
          </a:ln>
          <a:effectLst/>
        </p:spPr>
        <p:txBody>
          <a:bodyPr wrap="none" anchor="ctr"/>
          <a:lstStyle/>
          <a:p>
            <a:endParaRPr lang="en-US" sz="3266" dirty="0">
              <a:latin typeface="Lato Light" panose="020F0502020204030203" pitchFamily="34" charset="0"/>
            </a:endParaRPr>
          </a:p>
        </p:txBody>
      </p:sp>
      <p:sp>
        <p:nvSpPr>
          <p:cNvPr id="28" name="Freeform 393">
            <a:extLst>
              <a:ext uri="{FF2B5EF4-FFF2-40B4-BE49-F238E27FC236}">
                <a16:creationId xmlns:a16="http://schemas.microsoft.com/office/drawing/2014/main" id="{E9A59119-4ECE-EF4E-B225-593699E19B37}"/>
              </a:ext>
            </a:extLst>
          </p:cNvPr>
          <p:cNvSpPr>
            <a:spLocks noChangeArrowheads="1"/>
          </p:cNvSpPr>
          <p:nvPr/>
        </p:nvSpPr>
        <p:spPr bwMode="auto">
          <a:xfrm>
            <a:off x="6539492" y="4534411"/>
            <a:ext cx="1358497" cy="1360675"/>
          </a:xfrm>
          <a:prstGeom prst="ellipse">
            <a:avLst/>
          </a:pr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29" name="Freeform 394">
            <a:extLst>
              <a:ext uri="{FF2B5EF4-FFF2-40B4-BE49-F238E27FC236}">
                <a16:creationId xmlns:a16="http://schemas.microsoft.com/office/drawing/2014/main" id="{66B7D085-DEEE-854A-8867-EB31C66C79B7}"/>
              </a:ext>
            </a:extLst>
          </p:cNvPr>
          <p:cNvSpPr>
            <a:spLocks noChangeArrowheads="1"/>
          </p:cNvSpPr>
          <p:nvPr/>
        </p:nvSpPr>
        <p:spPr bwMode="auto">
          <a:xfrm>
            <a:off x="6746603" y="4742611"/>
            <a:ext cx="944275" cy="944275"/>
          </a:xfrm>
          <a:custGeom>
            <a:avLst/>
            <a:gdLst>
              <a:gd name="T0" fmla="*/ 0 w 1271"/>
              <a:gd name="T1" fmla="*/ 635 h 1271"/>
              <a:gd name="T2" fmla="*/ 0 w 1271"/>
              <a:gd name="T3" fmla="*/ 635 h 1271"/>
              <a:gd name="T4" fmla="*/ 635 w 1271"/>
              <a:gd name="T5" fmla="*/ 1270 h 1271"/>
              <a:gd name="T6" fmla="*/ 635 w 1271"/>
              <a:gd name="T7" fmla="*/ 1270 h 1271"/>
              <a:gd name="T8" fmla="*/ 1270 w 1271"/>
              <a:gd name="T9" fmla="*/ 635 h 1271"/>
              <a:gd name="T10" fmla="*/ 1270 w 1271"/>
              <a:gd name="T11" fmla="*/ 635 h 1271"/>
              <a:gd name="T12" fmla="*/ 635 w 1271"/>
              <a:gd name="T13" fmla="*/ 0 h 1271"/>
              <a:gd name="T14" fmla="*/ 635 w 1271"/>
              <a:gd name="T15" fmla="*/ 0 h 1271"/>
              <a:gd name="T16" fmla="*/ 0 w 1271"/>
              <a:gd name="T17" fmla="*/ 635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71" h="1271">
                <a:moveTo>
                  <a:pt x="0" y="635"/>
                </a:moveTo>
                <a:lnTo>
                  <a:pt x="0" y="635"/>
                </a:lnTo>
                <a:cubicBezTo>
                  <a:pt x="0" y="986"/>
                  <a:pt x="285" y="1270"/>
                  <a:pt x="635" y="1270"/>
                </a:cubicBezTo>
                <a:lnTo>
                  <a:pt x="635" y="1270"/>
                </a:lnTo>
                <a:cubicBezTo>
                  <a:pt x="986" y="1270"/>
                  <a:pt x="1270" y="986"/>
                  <a:pt x="1270" y="635"/>
                </a:cubicBezTo>
                <a:lnTo>
                  <a:pt x="1270" y="635"/>
                </a:lnTo>
                <a:cubicBezTo>
                  <a:pt x="1270" y="284"/>
                  <a:pt x="986" y="0"/>
                  <a:pt x="635" y="0"/>
                </a:cubicBezTo>
                <a:lnTo>
                  <a:pt x="635" y="0"/>
                </a:lnTo>
                <a:cubicBezTo>
                  <a:pt x="285" y="0"/>
                  <a:pt x="0" y="284"/>
                  <a:pt x="0" y="635"/>
                </a:cubicBezTo>
              </a:path>
            </a:pathLst>
          </a:custGeom>
          <a:solidFill>
            <a:schemeClr val="bg1"/>
          </a:solidFill>
          <a:ln>
            <a:noFill/>
          </a:ln>
          <a:effectLst/>
        </p:spPr>
        <p:txBody>
          <a:bodyPr wrap="none" anchor="ctr"/>
          <a:lstStyle/>
          <a:p>
            <a:endParaRPr lang="en-US" sz="3266" dirty="0">
              <a:latin typeface="Lato Light" panose="020F0502020204030203" pitchFamily="34" charset="0"/>
            </a:endParaRPr>
          </a:p>
        </p:txBody>
      </p:sp>
      <p:sp>
        <p:nvSpPr>
          <p:cNvPr id="42" name="Freeform 949">
            <a:extLst>
              <a:ext uri="{FF2B5EF4-FFF2-40B4-BE49-F238E27FC236}">
                <a16:creationId xmlns:a16="http://schemas.microsoft.com/office/drawing/2014/main" id="{CBEDD1B0-A159-4448-BF33-592F54358FDD}"/>
              </a:ext>
            </a:extLst>
          </p:cNvPr>
          <p:cNvSpPr>
            <a:spLocks noChangeAspect="1"/>
          </p:cNvSpPr>
          <p:nvPr/>
        </p:nvSpPr>
        <p:spPr bwMode="auto">
          <a:xfrm>
            <a:off x="7026731" y="2708374"/>
            <a:ext cx="384019" cy="385173"/>
          </a:xfrm>
          <a:custGeom>
            <a:avLst/>
            <a:gdLst>
              <a:gd name="T0" fmla="*/ 2875553 w 291288"/>
              <a:gd name="T1" fmla="*/ 9235525 h 291739"/>
              <a:gd name="T2" fmla="*/ 2717669 w 291288"/>
              <a:gd name="T3" fmla="*/ 10270410 h 291739"/>
              <a:gd name="T4" fmla="*/ 5163800 w 291288"/>
              <a:gd name="T5" fmla="*/ 10270410 h 291739"/>
              <a:gd name="T6" fmla="*/ 5163800 w 291288"/>
              <a:gd name="T7" fmla="*/ 9235525 h 291739"/>
              <a:gd name="T8" fmla="*/ 3072811 w 291288"/>
              <a:gd name="T9" fmla="*/ 8017179 h 291739"/>
              <a:gd name="T10" fmla="*/ 2928109 w 291288"/>
              <a:gd name="T11" fmla="*/ 8908009 h 291739"/>
              <a:gd name="T12" fmla="*/ 5321619 w 291288"/>
              <a:gd name="T13" fmla="*/ 8908009 h 291739"/>
              <a:gd name="T14" fmla="*/ 5479382 w 291288"/>
              <a:gd name="T15" fmla="*/ 9078334 h 291739"/>
              <a:gd name="T16" fmla="*/ 5479382 w 291288"/>
              <a:gd name="T17" fmla="*/ 10270410 h 291739"/>
              <a:gd name="T18" fmla="*/ 9792951 w 291288"/>
              <a:gd name="T19" fmla="*/ 10270410 h 291739"/>
              <a:gd name="T20" fmla="*/ 5282205 w 291288"/>
              <a:gd name="T21" fmla="*/ 8017179 h 291739"/>
              <a:gd name="T22" fmla="*/ 1060682 w 291288"/>
              <a:gd name="T23" fmla="*/ 8017179 h 291739"/>
              <a:gd name="T24" fmla="*/ 376840 w 291288"/>
              <a:gd name="T25" fmla="*/ 10270410 h 291739"/>
              <a:gd name="T26" fmla="*/ 2388870 w 291288"/>
              <a:gd name="T27" fmla="*/ 10270410 h 291739"/>
              <a:gd name="T28" fmla="*/ 2757129 w 291288"/>
              <a:gd name="T29" fmla="*/ 8017179 h 291739"/>
              <a:gd name="T30" fmla="*/ 9424810 w 291288"/>
              <a:gd name="T31" fmla="*/ 7493220 h 291739"/>
              <a:gd name="T32" fmla="*/ 7175876 w 291288"/>
              <a:gd name="T33" fmla="*/ 8619801 h 291739"/>
              <a:gd name="T34" fmla="*/ 10213778 w 291288"/>
              <a:gd name="T35" fmla="*/ 10126329 h 291739"/>
              <a:gd name="T36" fmla="*/ 6886613 w 291288"/>
              <a:gd name="T37" fmla="*/ 6314212 h 291739"/>
              <a:gd name="T38" fmla="*/ 5584673 w 291288"/>
              <a:gd name="T39" fmla="*/ 7820700 h 291739"/>
              <a:gd name="T40" fmla="*/ 6820887 w 291288"/>
              <a:gd name="T41" fmla="*/ 8423324 h 291739"/>
              <a:gd name="T42" fmla="*/ 9332637 w 291288"/>
              <a:gd name="T43" fmla="*/ 7178797 h 291739"/>
              <a:gd name="T44" fmla="*/ 9069571 w 291288"/>
              <a:gd name="T45" fmla="*/ 6314212 h 291739"/>
              <a:gd name="T46" fmla="*/ 3362110 w 291288"/>
              <a:gd name="T47" fmla="*/ 6314212 h 291739"/>
              <a:gd name="T48" fmla="*/ 3138571 w 291288"/>
              <a:gd name="T49" fmla="*/ 7702787 h 291739"/>
              <a:gd name="T50" fmla="*/ 4927007 w 291288"/>
              <a:gd name="T51" fmla="*/ 7702787 h 291739"/>
              <a:gd name="T52" fmla="*/ 3756653 w 291288"/>
              <a:gd name="T53" fmla="*/ 6314212 h 291739"/>
              <a:gd name="T54" fmla="*/ 1573525 w 291288"/>
              <a:gd name="T55" fmla="*/ 6314212 h 291739"/>
              <a:gd name="T56" fmla="*/ 1152705 w 291288"/>
              <a:gd name="T57" fmla="*/ 7702787 h 291739"/>
              <a:gd name="T58" fmla="*/ 2809820 w 291288"/>
              <a:gd name="T59" fmla="*/ 7702787 h 291739"/>
              <a:gd name="T60" fmla="*/ 3033360 w 291288"/>
              <a:gd name="T61" fmla="*/ 6314212 h 291739"/>
              <a:gd name="T62" fmla="*/ 5321619 w 291288"/>
              <a:gd name="T63" fmla="*/ 1871579 h 291739"/>
              <a:gd name="T64" fmla="*/ 4206942 w 291288"/>
              <a:gd name="T65" fmla="*/ 2998769 h 291739"/>
              <a:gd name="T66" fmla="*/ 5321619 w 291288"/>
              <a:gd name="T67" fmla="*/ 4112778 h 291739"/>
              <a:gd name="T68" fmla="*/ 6436343 w 291288"/>
              <a:gd name="T69" fmla="*/ 2998769 h 291739"/>
              <a:gd name="T70" fmla="*/ 5321619 w 291288"/>
              <a:gd name="T71" fmla="*/ 1871579 h 291739"/>
              <a:gd name="T72" fmla="*/ 5321619 w 291288"/>
              <a:gd name="T73" fmla="*/ 1556970 h 291739"/>
              <a:gd name="T74" fmla="*/ 6764161 w 291288"/>
              <a:gd name="T75" fmla="*/ 2998769 h 291739"/>
              <a:gd name="T76" fmla="*/ 5321619 w 291288"/>
              <a:gd name="T77" fmla="*/ 4427363 h 291739"/>
              <a:gd name="T78" fmla="*/ 3879052 w 291288"/>
              <a:gd name="T79" fmla="*/ 2998769 h 291739"/>
              <a:gd name="T80" fmla="*/ 5321619 w 291288"/>
              <a:gd name="T81" fmla="*/ 1556970 h 291739"/>
              <a:gd name="T82" fmla="*/ 5321619 w 291288"/>
              <a:gd name="T83" fmla="*/ 314465 h 291739"/>
              <a:gd name="T84" fmla="*/ 2665097 w 291288"/>
              <a:gd name="T85" fmla="*/ 2960599 h 291739"/>
              <a:gd name="T86" fmla="*/ 5321619 w 291288"/>
              <a:gd name="T87" fmla="*/ 7637287 h 291739"/>
              <a:gd name="T88" fmla="*/ 7964966 w 291288"/>
              <a:gd name="T89" fmla="*/ 2960599 h 291739"/>
              <a:gd name="T90" fmla="*/ 5321619 w 291288"/>
              <a:gd name="T91" fmla="*/ 314465 h 291739"/>
              <a:gd name="T92" fmla="*/ 5321619 w 291288"/>
              <a:gd name="T93" fmla="*/ 0 h 291739"/>
              <a:gd name="T94" fmla="*/ 8280560 w 291288"/>
              <a:gd name="T95" fmla="*/ 2960599 h 291739"/>
              <a:gd name="T96" fmla="*/ 7096949 w 291288"/>
              <a:gd name="T97" fmla="*/ 5986680 h 291739"/>
              <a:gd name="T98" fmla="*/ 9187919 w 291288"/>
              <a:gd name="T99" fmla="*/ 5986680 h 291739"/>
              <a:gd name="T100" fmla="*/ 9332637 w 291288"/>
              <a:gd name="T101" fmla="*/ 6104593 h 291739"/>
              <a:gd name="T102" fmla="*/ 10621448 w 291288"/>
              <a:gd name="T103" fmla="*/ 10375216 h 291739"/>
              <a:gd name="T104" fmla="*/ 10608323 w 291288"/>
              <a:gd name="T105" fmla="*/ 10532410 h 291739"/>
              <a:gd name="T106" fmla="*/ 10476790 w 291288"/>
              <a:gd name="T107" fmla="*/ 10597890 h 291739"/>
              <a:gd name="T108" fmla="*/ 153344 w 291288"/>
              <a:gd name="T109" fmla="*/ 10597890 h 291739"/>
              <a:gd name="T110" fmla="*/ 21847 w 291288"/>
              <a:gd name="T111" fmla="*/ 10532410 h 291739"/>
              <a:gd name="T112" fmla="*/ 8698 w 291288"/>
              <a:gd name="T113" fmla="*/ 10375216 h 291739"/>
              <a:gd name="T114" fmla="*/ 1297403 w 291288"/>
              <a:gd name="T115" fmla="*/ 6104593 h 291739"/>
              <a:gd name="T116" fmla="*/ 1455202 w 291288"/>
              <a:gd name="T117" fmla="*/ 5986680 h 291739"/>
              <a:gd name="T118" fmla="*/ 3519882 w 291288"/>
              <a:gd name="T119" fmla="*/ 5986680 h 291739"/>
              <a:gd name="T120" fmla="*/ 2349461 w 291288"/>
              <a:gd name="T121" fmla="*/ 2960599 h 291739"/>
              <a:gd name="T122" fmla="*/ 5321619 w 291288"/>
              <a:gd name="T123" fmla="*/ 0 h 2917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1288" h="291739">
                <a:moveTo>
                  <a:pt x="78754" y="254235"/>
                </a:moveTo>
                <a:lnTo>
                  <a:pt x="74431" y="282724"/>
                </a:lnTo>
                <a:lnTo>
                  <a:pt x="141424" y="282724"/>
                </a:lnTo>
                <a:lnTo>
                  <a:pt x="141424" y="254235"/>
                </a:lnTo>
                <a:lnTo>
                  <a:pt x="78754" y="254235"/>
                </a:lnTo>
                <a:close/>
                <a:moveTo>
                  <a:pt x="84156" y="220698"/>
                </a:moveTo>
                <a:lnTo>
                  <a:pt x="80194" y="245220"/>
                </a:lnTo>
                <a:lnTo>
                  <a:pt x="145746" y="245220"/>
                </a:lnTo>
                <a:cubicBezTo>
                  <a:pt x="147907" y="245220"/>
                  <a:pt x="150068" y="247384"/>
                  <a:pt x="150068" y="249908"/>
                </a:cubicBezTo>
                <a:lnTo>
                  <a:pt x="150068" y="282724"/>
                </a:lnTo>
                <a:lnTo>
                  <a:pt x="268205" y="282724"/>
                </a:lnTo>
                <a:lnTo>
                  <a:pt x="144666" y="220698"/>
                </a:lnTo>
                <a:lnTo>
                  <a:pt x="84156" y="220698"/>
                </a:lnTo>
                <a:close/>
                <a:moveTo>
                  <a:pt x="29050" y="220698"/>
                </a:moveTo>
                <a:lnTo>
                  <a:pt x="10321" y="282724"/>
                </a:lnTo>
                <a:lnTo>
                  <a:pt x="65427" y="282724"/>
                </a:lnTo>
                <a:lnTo>
                  <a:pt x="75512" y="220698"/>
                </a:lnTo>
                <a:lnTo>
                  <a:pt x="29050" y="220698"/>
                </a:lnTo>
                <a:close/>
                <a:moveTo>
                  <a:pt x="258120" y="206273"/>
                </a:moveTo>
                <a:lnTo>
                  <a:pt x="196530" y="237286"/>
                </a:lnTo>
                <a:lnTo>
                  <a:pt x="279730" y="278757"/>
                </a:lnTo>
                <a:lnTo>
                  <a:pt x="258120" y="206273"/>
                </a:lnTo>
                <a:close/>
                <a:moveTo>
                  <a:pt x="188607" y="173818"/>
                </a:moveTo>
                <a:cubicBezTo>
                  <a:pt x="174200" y="192930"/>
                  <a:pt x="160153" y="208076"/>
                  <a:pt x="152950" y="215289"/>
                </a:cubicBezTo>
                <a:lnTo>
                  <a:pt x="186806" y="231877"/>
                </a:lnTo>
                <a:lnTo>
                  <a:pt x="255599" y="197618"/>
                </a:lnTo>
                <a:lnTo>
                  <a:pt x="248395" y="173818"/>
                </a:lnTo>
                <a:lnTo>
                  <a:pt x="188607" y="173818"/>
                </a:lnTo>
                <a:close/>
                <a:moveTo>
                  <a:pt x="92080" y="173818"/>
                </a:moveTo>
                <a:lnTo>
                  <a:pt x="85957" y="212043"/>
                </a:lnTo>
                <a:lnTo>
                  <a:pt x="134941" y="212043"/>
                </a:lnTo>
                <a:cubicBezTo>
                  <a:pt x="127377" y="204109"/>
                  <a:pt x="115131" y="190406"/>
                  <a:pt x="102885" y="173818"/>
                </a:cubicBezTo>
                <a:lnTo>
                  <a:pt x="92080" y="173818"/>
                </a:lnTo>
                <a:close/>
                <a:moveTo>
                  <a:pt x="43096" y="173818"/>
                </a:moveTo>
                <a:lnTo>
                  <a:pt x="31571" y="212043"/>
                </a:lnTo>
                <a:lnTo>
                  <a:pt x="76953" y="212043"/>
                </a:lnTo>
                <a:lnTo>
                  <a:pt x="83076" y="173818"/>
                </a:lnTo>
                <a:lnTo>
                  <a:pt x="43096" y="173818"/>
                </a:lnTo>
                <a:close/>
                <a:moveTo>
                  <a:pt x="145746" y="51521"/>
                </a:moveTo>
                <a:cubicBezTo>
                  <a:pt x="128866" y="51521"/>
                  <a:pt x="115217" y="65592"/>
                  <a:pt x="115217" y="82550"/>
                </a:cubicBezTo>
                <a:cubicBezTo>
                  <a:pt x="115217" y="99507"/>
                  <a:pt x="128866" y="113217"/>
                  <a:pt x="145746" y="113217"/>
                </a:cubicBezTo>
                <a:cubicBezTo>
                  <a:pt x="162627" y="113217"/>
                  <a:pt x="176275" y="99507"/>
                  <a:pt x="176275" y="82550"/>
                </a:cubicBezTo>
                <a:cubicBezTo>
                  <a:pt x="176275" y="65592"/>
                  <a:pt x="162627" y="51521"/>
                  <a:pt x="145746" y="51521"/>
                </a:cubicBezTo>
                <a:close/>
                <a:moveTo>
                  <a:pt x="145746" y="42862"/>
                </a:moveTo>
                <a:cubicBezTo>
                  <a:pt x="167296" y="42862"/>
                  <a:pt x="185254" y="60541"/>
                  <a:pt x="185254" y="82550"/>
                </a:cubicBezTo>
                <a:cubicBezTo>
                  <a:pt x="185254" y="104197"/>
                  <a:pt x="167296" y="121876"/>
                  <a:pt x="145746" y="121876"/>
                </a:cubicBezTo>
                <a:cubicBezTo>
                  <a:pt x="123837" y="121876"/>
                  <a:pt x="106238" y="104197"/>
                  <a:pt x="106238" y="82550"/>
                </a:cubicBezTo>
                <a:cubicBezTo>
                  <a:pt x="106238" y="60541"/>
                  <a:pt x="123837" y="42862"/>
                  <a:pt x="145746" y="42862"/>
                </a:cubicBezTo>
                <a:close/>
                <a:moveTo>
                  <a:pt x="145746" y="8655"/>
                </a:moveTo>
                <a:cubicBezTo>
                  <a:pt x="105767" y="8655"/>
                  <a:pt x="72991" y="41471"/>
                  <a:pt x="72991" y="81500"/>
                </a:cubicBezTo>
                <a:cubicBezTo>
                  <a:pt x="72991" y="133428"/>
                  <a:pt x="131339" y="195815"/>
                  <a:pt x="145746" y="210240"/>
                </a:cubicBezTo>
                <a:cubicBezTo>
                  <a:pt x="159793" y="195815"/>
                  <a:pt x="218141" y="133068"/>
                  <a:pt x="218141" y="81500"/>
                </a:cubicBezTo>
                <a:cubicBezTo>
                  <a:pt x="218141" y="41471"/>
                  <a:pt x="185725" y="8655"/>
                  <a:pt x="145746" y="8655"/>
                </a:cubicBezTo>
                <a:close/>
                <a:moveTo>
                  <a:pt x="145746" y="0"/>
                </a:moveTo>
                <a:cubicBezTo>
                  <a:pt x="190408" y="0"/>
                  <a:pt x="226785" y="36422"/>
                  <a:pt x="226785" y="81500"/>
                </a:cubicBezTo>
                <a:cubicBezTo>
                  <a:pt x="226785" y="109628"/>
                  <a:pt x="211658" y="139920"/>
                  <a:pt x="194369" y="164802"/>
                </a:cubicBezTo>
                <a:lnTo>
                  <a:pt x="251637" y="164802"/>
                </a:lnTo>
                <a:cubicBezTo>
                  <a:pt x="253438" y="164802"/>
                  <a:pt x="255239" y="166245"/>
                  <a:pt x="255599" y="168048"/>
                </a:cubicBezTo>
                <a:lnTo>
                  <a:pt x="290896" y="285609"/>
                </a:lnTo>
                <a:cubicBezTo>
                  <a:pt x="291616" y="287051"/>
                  <a:pt x="291256" y="288494"/>
                  <a:pt x="290536" y="289936"/>
                </a:cubicBezTo>
                <a:cubicBezTo>
                  <a:pt x="289455" y="291018"/>
                  <a:pt x="288375" y="291739"/>
                  <a:pt x="286934" y="291739"/>
                </a:cubicBezTo>
                <a:lnTo>
                  <a:pt x="4198" y="291739"/>
                </a:lnTo>
                <a:cubicBezTo>
                  <a:pt x="3117" y="291739"/>
                  <a:pt x="1677" y="291018"/>
                  <a:pt x="596" y="289936"/>
                </a:cubicBezTo>
                <a:cubicBezTo>
                  <a:pt x="-124" y="288494"/>
                  <a:pt x="-124" y="287051"/>
                  <a:pt x="236" y="285609"/>
                </a:cubicBezTo>
                <a:lnTo>
                  <a:pt x="35533" y="168048"/>
                </a:lnTo>
                <a:cubicBezTo>
                  <a:pt x="36253" y="166245"/>
                  <a:pt x="37694" y="164802"/>
                  <a:pt x="39855" y="164802"/>
                </a:cubicBezTo>
                <a:lnTo>
                  <a:pt x="96402" y="164802"/>
                </a:lnTo>
                <a:cubicBezTo>
                  <a:pt x="79834" y="139920"/>
                  <a:pt x="64347" y="109628"/>
                  <a:pt x="64347" y="81500"/>
                </a:cubicBezTo>
                <a:cubicBezTo>
                  <a:pt x="64347" y="36422"/>
                  <a:pt x="100724" y="0"/>
                  <a:pt x="145746" y="0"/>
                </a:cubicBezTo>
                <a:close/>
              </a:path>
            </a:pathLst>
          </a:custGeom>
          <a:solidFill>
            <a:schemeClr val="accent2"/>
          </a:solidFill>
          <a:ln>
            <a:noFill/>
          </a:ln>
        </p:spPr>
        <p:txBody>
          <a:bodyPr anchor="ctr"/>
          <a:lstStyle/>
          <a:p>
            <a:endParaRPr lang="en-US" sz="900" dirty="0">
              <a:latin typeface="Lato Light" panose="020F0502020204030203" pitchFamily="34" charset="0"/>
            </a:endParaRPr>
          </a:p>
        </p:txBody>
      </p:sp>
      <p:sp>
        <p:nvSpPr>
          <p:cNvPr id="43" name="Freeform 950">
            <a:extLst>
              <a:ext uri="{FF2B5EF4-FFF2-40B4-BE49-F238E27FC236}">
                <a16:creationId xmlns:a16="http://schemas.microsoft.com/office/drawing/2014/main" id="{A6491FAA-E473-9541-B6A1-BAB5828DA9FB}"/>
              </a:ext>
            </a:extLst>
          </p:cNvPr>
          <p:cNvSpPr>
            <a:spLocks noChangeAspect="1"/>
          </p:cNvSpPr>
          <p:nvPr/>
        </p:nvSpPr>
        <p:spPr bwMode="auto">
          <a:xfrm>
            <a:off x="7026154" y="5022162"/>
            <a:ext cx="385173" cy="385173"/>
          </a:xfrm>
          <a:custGeom>
            <a:avLst/>
            <a:gdLst>
              <a:gd name="T0" fmla="*/ 4944298 w 291740"/>
              <a:gd name="T1" fmla="*/ 8070027 h 291739"/>
              <a:gd name="T2" fmla="*/ 4944298 w 291740"/>
              <a:gd name="T3" fmla="*/ 8287583 h 291739"/>
              <a:gd name="T4" fmla="*/ 4718334 w 291740"/>
              <a:gd name="T5" fmla="*/ 8287583 h 291739"/>
              <a:gd name="T6" fmla="*/ 4718334 w 291740"/>
              <a:gd name="T7" fmla="*/ 8070027 h 291739"/>
              <a:gd name="T8" fmla="*/ 1949348 w 291740"/>
              <a:gd name="T9" fmla="*/ 8070027 h 291739"/>
              <a:gd name="T10" fmla="*/ 1949348 w 291740"/>
              <a:gd name="T11" fmla="*/ 8287583 h 291739"/>
              <a:gd name="T12" fmla="*/ 1723413 w 291740"/>
              <a:gd name="T13" fmla="*/ 8287583 h 291739"/>
              <a:gd name="T14" fmla="*/ 1723413 w 291740"/>
              <a:gd name="T15" fmla="*/ 8070027 h 291739"/>
              <a:gd name="T16" fmla="*/ 3499947 w 291740"/>
              <a:gd name="T17" fmla="*/ 8171874 h 291739"/>
              <a:gd name="T18" fmla="*/ 3167688 w 291740"/>
              <a:gd name="T19" fmla="*/ 8171874 h 291739"/>
              <a:gd name="T20" fmla="*/ 824235 w 291740"/>
              <a:gd name="T21" fmla="*/ 4749432 h 291739"/>
              <a:gd name="T22" fmla="*/ 327039 w 291740"/>
              <a:gd name="T23" fmla="*/ 8726898 h 291739"/>
              <a:gd name="T24" fmla="*/ 4121272 w 291740"/>
              <a:gd name="T25" fmla="*/ 9224113 h 291739"/>
              <a:gd name="T26" fmla="*/ 6371593 w 291740"/>
              <a:gd name="T27" fmla="*/ 10139967 h 291739"/>
              <a:gd name="T28" fmla="*/ 5508081 w 291740"/>
              <a:gd name="T29" fmla="*/ 6188629 h 291739"/>
              <a:gd name="T30" fmla="*/ 2721341 w 291740"/>
              <a:gd name="T31" fmla="*/ 7457793 h 291739"/>
              <a:gd name="T32" fmla="*/ 2551219 w 291740"/>
              <a:gd name="T33" fmla="*/ 7457793 h 291739"/>
              <a:gd name="T34" fmla="*/ 2472712 w 291740"/>
              <a:gd name="T35" fmla="*/ 4749432 h 291739"/>
              <a:gd name="T36" fmla="*/ 3958626 w 291740"/>
              <a:gd name="T37" fmla="*/ 4434956 h 291739"/>
              <a:gd name="T38" fmla="*/ 7762188 w 291740"/>
              <a:gd name="T39" fmla="*/ 4594448 h 291739"/>
              <a:gd name="T40" fmla="*/ 3958626 w 291740"/>
              <a:gd name="T41" fmla="*/ 4767292 h 291739"/>
              <a:gd name="T42" fmla="*/ 3958626 w 291740"/>
              <a:gd name="T43" fmla="*/ 4434956 h 291739"/>
              <a:gd name="T44" fmla="*/ 9101546 w 291740"/>
              <a:gd name="T45" fmla="*/ 2937439 h 291739"/>
              <a:gd name="T46" fmla="*/ 9101546 w 291740"/>
              <a:gd name="T47" fmla="*/ 3269197 h 291739"/>
              <a:gd name="T48" fmla="*/ 5874696 w 291740"/>
              <a:gd name="T49" fmla="*/ 3103283 h 291739"/>
              <a:gd name="T50" fmla="*/ 3955616 w 291740"/>
              <a:gd name="T51" fmla="*/ 2937439 h 291739"/>
              <a:gd name="T52" fmla="*/ 5113089 w 291740"/>
              <a:gd name="T53" fmla="*/ 3103283 h 291739"/>
              <a:gd name="T54" fmla="*/ 3955616 w 291740"/>
              <a:gd name="T55" fmla="*/ 3269197 h 291739"/>
              <a:gd name="T56" fmla="*/ 3955616 w 291740"/>
              <a:gd name="T57" fmla="*/ 2937439 h 291739"/>
              <a:gd name="T58" fmla="*/ 9100505 w 291740"/>
              <a:gd name="T59" fmla="*/ 1439853 h 291739"/>
              <a:gd name="T60" fmla="*/ 9100505 w 291740"/>
              <a:gd name="T61" fmla="*/ 1771700 h 291739"/>
              <a:gd name="T62" fmla="*/ 7775268 w 291740"/>
              <a:gd name="T63" fmla="*/ 1605818 h 291739"/>
              <a:gd name="T64" fmla="*/ 3957341 w 291740"/>
              <a:gd name="T65" fmla="*/ 1439853 h 291739"/>
              <a:gd name="T66" fmla="*/ 7013608 w 291740"/>
              <a:gd name="T67" fmla="*/ 1605818 h 291739"/>
              <a:gd name="T68" fmla="*/ 3957341 w 291740"/>
              <a:gd name="T69" fmla="*/ 1771700 h 291739"/>
              <a:gd name="T70" fmla="*/ 3957341 w 291740"/>
              <a:gd name="T71" fmla="*/ 1439853 h 291739"/>
              <a:gd name="T72" fmla="*/ 2956816 w 291740"/>
              <a:gd name="T73" fmla="*/ 458017 h 291739"/>
              <a:gd name="T74" fmla="*/ 2799811 w 291740"/>
              <a:gd name="T75" fmla="*/ 7039093 h 291739"/>
              <a:gd name="T76" fmla="*/ 5508081 w 291740"/>
              <a:gd name="T77" fmla="*/ 5861574 h 291739"/>
              <a:gd name="T78" fmla="*/ 10113358 w 291740"/>
              <a:gd name="T79" fmla="*/ 5717626 h 291739"/>
              <a:gd name="T80" fmla="*/ 10257306 w 291740"/>
              <a:gd name="T81" fmla="*/ 811239 h 291739"/>
              <a:gd name="T82" fmla="*/ 9760151 w 291740"/>
              <a:gd name="T83" fmla="*/ 314072 h 291739"/>
              <a:gd name="T84" fmla="*/ 3296960 w 291740"/>
              <a:gd name="T85" fmla="*/ 0 h 291739"/>
              <a:gd name="T86" fmla="*/ 10335818 w 291740"/>
              <a:gd name="T87" fmla="*/ 222499 h 291739"/>
              <a:gd name="T88" fmla="*/ 10584379 w 291740"/>
              <a:gd name="T89" fmla="*/ 5364360 h 291739"/>
              <a:gd name="T90" fmla="*/ 9760151 w 291740"/>
              <a:gd name="T91" fmla="*/ 6188629 h 291739"/>
              <a:gd name="T92" fmla="*/ 6685599 w 291740"/>
              <a:gd name="T93" fmla="*/ 10414711 h 291739"/>
              <a:gd name="T94" fmla="*/ 6528543 w 291740"/>
              <a:gd name="T95" fmla="*/ 10584782 h 291739"/>
              <a:gd name="T96" fmla="*/ 5141761 w 291740"/>
              <a:gd name="T97" fmla="*/ 9812891 h 291739"/>
              <a:gd name="T98" fmla="*/ 824235 w 291740"/>
              <a:gd name="T99" fmla="*/ 9551233 h 291739"/>
              <a:gd name="T100" fmla="*/ 0 w 291740"/>
              <a:gd name="T101" fmla="*/ 5259660 h 291739"/>
              <a:gd name="T102" fmla="*/ 2472712 w 291740"/>
              <a:gd name="T103" fmla="*/ 4422356 h 291739"/>
              <a:gd name="T104" fmla="*/ 2734388 w 291740"/>
              <a:gd name="T105" fmla="*/ 222499 h 29173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1740" h="291739">
                <a:moveTo>
                  <a:pt x="130053" y="222426"/>
                </a:moveTo>
                <a:cubicBezTo>
                  <a:pt x="131518" y="220662"/>
                  <a:pt x="134449" y="220662"/>
                  <a:pt x="136281" y="222426"/>
                </a:cubicBezTo>
                <a:cubicBezTo>
                  <a:pt x="137013" y="223484"/>
                  <a:pt x="137746" y="224190"/>
                  <a:pt x="137746" y="225601"/>
                </a:cubicBezTo>
                <a:cubicBezTo>
                  <a:pt x="137746" y="226659"/>
                  <a:pt x="137013" y="227718"/>
                  <a:pt x="136281" y="228423"/>
                </a:cubicBezTo>
                <a:cubicBezTo>
                  <a:pt x="135548" y="229482"/>
                  <a:pt x="134082" y="229834"/>
                  <a:pt x="132983" y="229834"/>
                </a:cubicBezTo>
                <a:cubicBezTo>
                  <a:pt x="131884" y="229834"/>
                  <a:pt x="130785" y="229482"/>
                  <a:pt x="130053" y="228423"/>
                </a:cubicBezTo>
                <a:cubicBezTo>
                  <a:pt x="128954" y="227718"/>
                  <a:pt x="128587" y="226659"/>
                  <a:pt x="128587" y="225601"/>
                </a:cubicBezTo>
                <a:cubicBezTo>
                  <a:pt x="128587" y="224190"/>
                  <a:pt x="128954" y="223484"/>
                  <a:pt x="130053" y="222426"/>
                </a:cubicBezTo>
                <a:close/>
                <a:moveTo>
                  <a:pt x="47502" y="222426"/>
                </a:moveTo>
                <a:cubicBezTo>
                  <a:pt x="48968" y="220662"/>
                  <a:pt x="52265" y="220662"/>
                  <a:pt x="53730" y="222426"/>
                </a:cubicBezTo>
                <a:cubicBezTo>
                  <a:pt x="54463" y="223484"/>
                  <a:pt x="55195" y="224190"/>
                  <a:pt x="55195" y="225601"/>
                </a:cubicBezTo>
                <a:cubicBezTo>
                  <a:pt x="55195" y="226659"/>
                  <a:pt x="54463" y="227718"/>
                  <a:pt x="53730" y="228423"/>
                </a:cubicBezTo>
                <a:cubicBezTo>
                  <a:pt x="52997" y="229482"/>
                  <a:pt x="51898" y="229834"/>
                  <a:pt x="50799" y="229834"/>
                </a:cubicBezTo>
                <a:cubicBezTo>
                  <a:pt x="49334" y="229834"/>
                  <a:pt x="48601" y="229482"/>
                  <a:pt x="47502" y="228423"/>
                </a:cubicBezTo>
                <a:cubicBezTo>
                  <a:pt x="46769" y="227718"/>
                  <a:pt x="46037" y="226659"/>
                  <a:pt x="46037" y="225601"/>
                </a:cubicBezTo>
                <a:cubicBezTo>
                  <a:pt x="46037" y="224190"/>
                  <a:pt x="46769" y="223484"/>
                  <a:pt x="47502" y="222426"/>
                </a:cubicBezTo>
                <a:close/>
                <a:moveTo>
                  <a:pt x="92074" y="220662"/>
                </a:moveTo>
                <a:cubicBezTo>
                  <a:pt x="94639" y="220662"/>
                  <a:pt x="96470" y="222567"/>
                  <a:pt x="96470" y="225234"/>
                </a:cubicBezTo>
                <a:cubicBezTo>
                  <a:pt x="96470" y="227520"/>
                  <a:pt x="94639" y="229806"/>
                  <a:pt x="92074" y="229806"/>
                </a:cubicBezTo>
                <a:cubicBezTo>
                  <a:pt x="89510" y="229806"/>
                  <a:pt x="87312" y="227520"/>
                  <a:pt x="87312" y="225234"/>
                </a:cubicBezTo>
                <a:cubicBezTo>
                  <a:pt x="87312" y="222567"/>
                  <a:pt x="89510" y="220662"/>
                  <a:pt x="92074" y="220662"/>
                </a:cubicBezTo>
                <a:close/>
                <a:moveTo>
                  <a:pt x="22719" y="130904"/>
                </a:moveTo>
                <a:cubicBezTo>
                  <a:pt x="15146" y="130904"/>
                  <a:pt x="9015" y="137035"/>
                  <a:pt x="9015" y="144968"/>
                </a:cubicBezTo>
                <a:lnTo>
                  <a:pt x="9015" y="240532"/>
                </a:lnTo>
                <a:cubicBezTo>
                  <a:pt x="9015" y="248105"/>
                  <a:pt x="15146" y="254235"/>
                  <a:pt x="22719" y="254235"/>
                </a:cubicBezTo>
                <a:lnTo>
                  <a:pt x="113595" y="254235"/>
                </a:lnTo>
                <a:cubicBezTo>
                  <a:pt x="124774" y="254235"/>
                  <a:pt x="135953" y="257120"/>
                  <a:pt x="145690" y="262890"/>
                </a:cubicBezTo>
                <a:lnTo>
                  <a:pt x="175621" y="279478"/>
                </a:lnTo>
                <a:lnTo>
                  <a:pt x="175621" y="170572"/>
                </a:lnTo>
                <a:lnTo>
                  <a:pt x="151820" y="170572"/>
                </a:lnTo>
                <a:cubicBezTo>
                  <a:pt x="142083" y="170572"/>
                  <a:pt x="132707" y="172736"/>
                  <a:pt x="124053" y="177784"/>
                </a:cubicBezTo>
                <a:lnTo>
                  <a:pt x="75008" y="205552"/>
                </a:lnTo>
                <a:cubicBezTo>
                  <a:pt x="74287" y="205913"/>
                  <a:pt x="73566" y="206273"/>
                  <a:pt x="72844" y="206273"/>
                </a:cubicBezTo>
                <a:cubicBezTo>
                  <a:pt x="71763" y="206273"/>
                  <a:pt x="71402" y="205913"/>
                  <a:pt x="70320" y="205552"/>
                </a:cubicBezTo>
                <a:cubicBezTo>
                  <a:pt x="69238" y="204831"/>
                  <a:pt x="68156" y="203388"/>
                  <a:pt x="68156" y="201585"/>
                </a:cubicBezTo>
                <a:lnTo>
                  <a:pt x="68156" y="130904"/>
                </a:lnTo>
                <a:lnTo>
                  <a:pt x="22719" y="130904"/>
                </a:lnTo>
                <a:close/>
                <a:moveTo>
                  <a:pt x="109113" y="122237"/>
                </a:moveTo>
                <a:lnTo>
                  <a:pt x="209613" y="122237"/>
                </a:lnTo>
                <a:cubicBezTo>
                  <a:pt x="212143" y="122237"/>
                  <a:pt x="213951" y="124435"/>
                  <a:pt x="213951" y="126633"/>
                </a:cubicBezTo>
                <a:cubicBezTo>
                  <a:pt x="213951" y="129198"/>
                  <a:pt x="212143" y="131396"/>
                  <a:pt x="209613" y="131396"/>
                </a:cubicBezTo>
                <a:lnTo>
                  <a:pt x="109113" y="131396"/>
                </a:lnTo>
                <a:cubicBezTo>
                  <a:pt x="106583" y="131396"/>
                  <a:pt x="104775" y="129198"/>
                  <a:pt x="104775" y="126633"/>
                </a:cubicBezTo>
                <a:cubicBezTo>
                  <a:pt x="104775" y="124435"/>
                  <a:pt x="106583" y="122237"/>
                  <a:pt x="109113" y="122237"/>
                </a:cubicBezTo>
                <a:close/>
                <a:moveTo>
                  <a:pt x="166282" y="80962"/>
                </a:moveTo>
                <a:lnTo>
                  <a:pt x="250868" y="80962"/>
                </a:lnTo>
                <a:cubicBezTo>
                  <a:pt x="253409" y="80962"/>
                  <a:pt x="255224" y="82867"/>
                  <a:pt x="255224" y="85534"/>
                </a:cubicBezTo>
                <a:cubicBezTo>
                  <a:pt x="255224" y="88201"/>
                  <a:pt x="253409" y="90106"/>
                  <a:pt x="250868" y="90106"/>
                </a:cubicBezTo>
                <a:lnTo>
                  <a:pt x="166282" y="90106"/>
                </a:lnTo>
                <a:cubicBezTo>
                  <a:pt x="163740" y="90106"/>
                  <a:pt x="161925" y="88201"/>
                  <a:pt x="161925" y="85534"/>
                </a:cubicBezTo>
                <a:cubicBezTo>
                  <a:pt x="161925" y="82867"/>
                  <a:pt x="163740" y="80962"/>
                  <a:pt x="166282" y="80962"/>
                </a:cubicBezTo>
                <a:close/>
                <a:moveTo>
                  <a:pt x="109029" y="80962"/>
                </a:moveTo>
                <a:lnTo>
                  <a:pt x="136324" y="80962"/>
                </a:lnTo>
                <a:cubicBezTo>
                  <a:pt x="138806" y="80962"/>
                  <a:pt x="140933" y="82867"/>
                  <a:pt x="140933" y="85534"/>
                </a:cubicBezTo>
                <a:cubicBezTo>
                  <a:pt x="140933" y="88201"/>
                  <a:pt x="138806" y="90106"/>
                  <a:pt x="136324" y="90106"/>
                </a:cubicBezTo>
                <a:lnTo>
                  <a:pt x="109029" y="90106"/>
                </a:lnTo>
                <a:cubicBezTo>
                  <a:pt x="106548" y="90106"/>
                  <a:pt x="104775" y="88201"/>
                  <a:pt x="104775" y="85534"/>
                </a:cubicBezTo>
                <a:cubicBezTo>
                  <a:pt x="104775" y="82867"/>
                  <a:pt x="106548" y="80962"/>
                  <a:pt x="109029" y="80962"/>
                </a:cubicBezTo>
                <a:close/>
                <a:moveTo>
                  <a:pt x="218695" y="39687"/>
                </a:moveTo>
                <a:lnTo>
                  <a:pt x="250839" y="39687"/>
                </a:lnTo>
                <a:cubicBezTo>
                  <a:pt x="253396" y="39687"/>
                  <a:pt x="255222" y="41592"/>
                  <a:pt x="255222" y="44259"/>
                </a:cubicBezTo>
                <a:cubicBezTo>
                  <a:pt x="255222" y="46545"/>
                  <a:pt x="253396" y="48831"/>
                  <a:pt x="250839" y="48831"/>
                </a:cubicBezTo>
                <a:lnTo>
                  <a:pt x="218695" y="48831"/>
                </a:lnTo>
                <a:cubicBezTo>
                  <a:pt x="216139" y="48831"/>
                  <a:pt x="214312" y="46545"/>
                  <a:pt x="214312" y="44259"/>
                </a:cubicBezTo>
                <a:cubicBezTo>
                  <a:pt x="214312" y="41592"/>
                  <a:pt x="216139" y="39687"/>
                  <a:pt x="218695" y="39687"/>
                </a:cubicBezTo>
                <a:close/>
                <a:moveTo>
                  <a:pt x="109077" y="39687"/>
                </a:moveTo>
                <a:lnTo>
                  <a:pt x="188657" y="39687"/>
                </a:lnTo>
                <a:cubicBezTo>
                  <a:pt x="191166" y="39687"/>
                  <a:pt x="193317" y="41592"/>
                  <a:pt x="193317" y="44259"/>
                </a:cubicBezTo>
                <a:cubicBezTo>
                  <a:pt x="193317" y="46545"/>
                  <a:pt x="191166" y="48831"/>
                  <a:pt x="188657" y="48831"/>
                </a:cubicBezTo>
                <a:lnTo>
                  <a:pt x="109077" y="48831"/>
                </a:lnTo>
                <a:cubicBezTo>
                  <a:pt x="106568" y="48831"/>
                  <a:pt x="104775" y="46545"/>
                  <a:pt x="104775" y="44259"/>
                </a:cubicBezTo>
                <a:cubicBezTo>
                  <a:pt x="104775" y="41592"/>
                  <a:pt x="106568" y="39687"/>
                  <a:pt x="109077" y="39687"/>
                </a:cubicBezTo>
                <a:close/>
                <a:moveTo>
                  <a:pt x="90875" y="8655"/>
                </a:moveTo>
                <a:cubicBezTo>
                  <a:pt x="87269" y="8655"/>
                  <a:pt x="84024" y="10097"/>
                  <a:pt x="81499" y="12622"/>
                </a:cubicBezTo>
                <a:cubicBezTo>
                  <a:pt x="78614" y="15146"/>
                  <a:pt x="77172" y="18752"/>
                  <a:pt x="77172" y="22358"/>
                </a:cubicBezTo>
                <a:lnTo>
                  <a:pt x="77172" y="194012"/>
                </a:lnTo>
                <a:lnTo>
                  <a:pt x="119725" y="169851"/>
                </a:lnTo>
                <a:cubicBezTo>
                  <a:pt x="129462" y="164442"/>
                  <a:pt x="140641" y="161557"/>
                  <a:pt x="151820" y="161557"/>
                </a:cubicBezTo>
                <a:lnTo>
                  <a:pt x="269021" y="161557"/>
                </a:lnTo>
                <a:cubicBezTo>
                  <a:pt x="272627" y="161557"/>
                  <a:pt x="276233" y="160114"/>
                  <a:pt x="278757" y="157590"/>
                </a:cubicBezTo>
                <a:cubicBezTo>
                  <a:pt x="281282" y="155066"/>
                  <a:pt x="282724" y="151459"/>
                  <a:pt x="282724" y="147853"/>
                </a:cubicBezTo>
                <a:lnTo>
                  <a:pt x="282724" y="22358"/>
                </a:lnTo>
                <a:cubicBezTo>
                  <a:pt x="282724" y="18752"/>
                  <a:pt x="281282" y="15146"/>
                  <a:pt x="278757" y="12622"/>
                </a:cubicBezTo>
                <a:cubicBezTo>
                  <a:pt x="275872" y="10097"/>
                  <a:pt x="272627" y="8655"/>
                  <a:pt x="269021" y="8655"/>
                </a:cubicBezTo>
                <a:lnTo>
                  <a:pt x="90875" y="8655"/>
                </a:lnTo>
                <a:close/>
                <a:moveTo>
                  <a:pt x="90875" y="0"/>
                </a:moveTo>
                <a:lnTo>
                  <a:pt x="269021" y="0"/>
                </a:lnTo>
                <a:cubicBezTo>
                  <a:pt x="274791" y="0"/>
                  <a:pt x="280200" y="2164"/>
                  <a:pt x="284888" y="6130"/>
                </a:cubicBezTo>
                <a:cubicBezTo>
                  <a:pt x="289215" y="10458"/>
                  <a:pt x="291740" y="16588"/>
                  <a:pt x="291740" y="22358"/>
                </a:cubicBezTo>
                <a:lnTo>
                  <a:pt x="291740" y="147853"/>
                </a:lnTo>
                <a:cubicBezTo>
                  <a:pt x="291740" y="153984"/>
                  <a:pt x="289215" y="159754"/>
                  <a:pt x="284888" y="164081"/>
                </a:cubicBezTo>
                <a:cubicBezTo>
                  <a:pt x="280560" y="168048"/>
                  <a:pt x="274791" y="170572"/>
                  <a:pt x="269021" y="170572"/>
                </a:cubicBezTo>
                <a:lnTo>
                  <a:pt x="184276" y="170572"/>
                </a:lnTo>
                <a:lnTo>
                  <a:pt x="184276" y="287051"/>
                </a:lnTo>
                <a:cubicBezTo>
                  <a:pt x="184276" y="288855"/>
                  <a:pt x="183554" y="289936"/>
                  <a:pt x="182112" y="291018"/>
                </a:cubicBezTo>
                <a:cubicBezTo>
                  <a:pt x="181751" y="291379"/>
                  <a:pt x="180670" y="291739"/>
                  <a:pt x="179948" y="291739"/>
                </a:cubicBezTo>
                <a:cubicBezTo>
                  <a:pt x="179227" y="291739"/>
                  <a:pt x="178506" y="291379"/>
                  <a:pt x="177785" y="291018"/>
                </a:cubicBezTo>
                <a:lnTo>
                  <a:pt x="141723" y="270463"/>
                </a:lnTo>
                <a:cubicBezTo>
                  <a:pt x="133068" y="265775"/>
                  <a:pt x="123331" y="263251"/>
                  <a:pt x="113595" y="263251"/>
                </a:cubicBezTo>
                <a:lnTo>
                  <a:pt x="22719" y="263251"/>
                </a:lnTo>
                <a:cubicBezTo>
                  <a:pt x="10097" y="263251"/>
                  <a:pt x="0" y="252793"/>
                  <a:pt x="0" y="240532"/>
                </a:cubicBezTo>
                <a:lnTo>
                  <a:pt x="0" y="144968"/>
                </a:lnTo>
                <a:cubicBezTo>
                  <a:pt x="0" y="131986"/>
                  <a:pt x="10097" y="121889"/>
                  <a:pt x="22719" y="121889"/>
                </a:cubicBezTo>
                <a:lnTo>
                  <a:pt x="68156" y="121889"/>
                </a:lnTo>
                <a:lnTo>
                  <a:pt x="68156" y="22358"/>
                </a:lnTo>
                <a:cubicBezTo>
                  <a:pt x="68156" y="16588"/>
                  <a:pt x="71041" y="10458"/>
                  <a:pt x="75369" y="6130"/>
                </a:cubicBezTo>
                <a:cubicBezTo>
                  <a:pt x="79696" y="2164"/>
                  <a:pt x="85466" y="0"/>
                  <a:pt x="90875" y="0"/>
                </a:cubicBezTo>
                <a:close/>
              </a:path>
            </a:pathLst>
          </a:custGeom>
          <a:solidFill>
            <a:schemeClr val="accent4"/>
          </a:solidFill>
          <a:ln>
            <a:noFill/>
          </a:ln>
        </p:spPr>
        <p:txBody>
          <a:bodyPr anchor="ctr"/>
          <a:lstStyle/>
          <a:p>
            <a:endParaRPr lang="en-US" sz="900" dirty="0">
              <a:latin typeface="Lato Light" panose="020F0502020204030203" pitchFamily="34" charset="0"/>
            </a:endParaRPr>
          </a:p>
        </p:txBody>
      </p:sp>
      <p:sp>
        <p:nvSpPr>
          <p:cNvPr id="44" name="Freeform 959">
            <a:extLst>
              <a:ext uri="{FF2B5EF4-FFF2-40B4-BE49-F238E27FC236}">
                <a16:creationId xmlns:a16="http://schemas.microsoft.com/office/drawing/2014/main" id="{C65CB6D3-F747-124F-9A13-2CB6210B19E5}"/>
              </a:ext>
            </a:extLst>
          </p:cNvPr>
          <p:cNvSpPr>
            <a:spLocks noChangeAspect="1"/>
          </p:cNvSpPr>
          <p:nvPr/>
        </p:nvSpPr>
        <p:spPr bwMode="auto">
          <a:xfrm>
            <a:off x="4797074" y="2708374"/>
            <a:ext cx="352883" cy="385173"/>
          </a:xfrm>
          <a:custGeom>
            <a:avLst/>
            <a:gdLst>
              <a:gd name="T0" fmla="*/ 3079160 w 267928"/>
              <a:gd name="T1" fmla="*/ 8927212 h 291740"/>
              <a:gd name="T2" fmla="*/ 3079160 w 267928"/>
              <a:gd name="T3" fmla="*/ 9259469 h 291740"/>
              <a:gd name="T4" fmla="*/ 1025030 w 267928"/>
              <a:gd name="T5" fmla="*/ 9099996 h 291740"/>
              <a:gd name="T6" fmla="*/ 4948778 w 267928"/>
              <a:gd name="T7" fmla="*/ 7660136 h 291740"/>
              <a:gd name="T8" fmla="*/ 6422455 w 267928"/>
              <a:gd name="T9" fmla="*/ 7819592 h 291740"/>
              <a:gd name="T10" fmla="*/ 4948778 w 267928"/>
              <a:gd name="T11" fmla="*/ 7992427 h 291740"/>
              <a:gd name="T12" fmla="*/ 4948778 w 267928"/>
              <a:gd name="T13" fmla="*/ 7660136 h 291740"/>
              <a:gd name="T14" fmla="*/ 3874188 w 267928"/>
              <a:gd name="T15" fmla="*/ 7660136 h 291740"/>
              <a:gd name="T16" fmla="*/ 3874188 w 267928"/>
              <a:gd name="T17" fmla="*/ 7992427 h 291740"/>
              <a:gd name="T18" fmla="*/ 1025030 w 267928"/>
              <a:gd name="T19" fmla="*/ 7819592 h 291740"/>
              <a:gd name="T20" fmla="*/ 3458337 w 267928"/>
              <a:gd name="T21" fmla="*/ 6393037 h 291740"/>
              <a:gd name="T22" fmla="*/ 6422163 w 267928"/>
              <a:gd name="T23" fmla="*/ 6552484 h 291740"/>
              <a:gd name="T24" fmla="*/ 3458337 w 267928"/>
              <a:gd name="T25" fmla="*/ 6725321 h 291740"/>
              <a:gd name="T26" fmla="*/ 3458337 w 267928"/>
              <a:gd name="T27" fmla="*/ 6393037 h 291740"/>
              <a:gd name="T28" fmla="*/ 2383271 w 267928"/>
              <a:gd name="T29" fmla="*/ 6393037 h 291740"/>
              <a:gd name="T30" fmla="*/ 2383271 w 267928"/>
              <a:gd name="T31" fmla="*/ 6725321 h 291740"/>
              <a:gd name="T32" fmla="*/ 1025030 w 267928"/>
              <a:gd name="T33" fmla="*/ 6552484 h 291740"/>
              <a:gd name="T34" fmla="*/ 5277855 w 267928"/>
              <a:gd name="T35" fmla="*/ 5125918 h 291740"/>
              <a:gd name="T36" fmla="*/ 6422455 w 267928"/>
              <a:gd name="T37" fmla="*/ 5285415 h 291740"/>
              <a:gd name="T38" fmla="*/ 5277855 w 267928"/>
              <a:gd name="T39" fmla="*/ 5458253 h 291740"/>
              <a:gd name="T40" fmla="*/ 5277855 w 267928"/>
              <a:gd name="T41" fmla="*/ 5125918 h 291740"/>
              <a:gd name="T42" fmla="*/ 4228745 w 267928"/>
              <a:gd name="T43" fmla="*/ 5125918 h 291740"/>
              <a:gd name="T44" fmla="*/ 4228745 w 267928"/>
              <a:gd name="T45" fmla="*/ 5458253 h 291740"/>
              <a:gd name="T46" fmla="*/ 1025030 w 267928"/>
              <a:gd name="T47" fmla="*/ 5285415 h 291740"/>
              <a:gd name="T48" fmla="*/ 1179784 w 267928"/>
              <a:gd name="T49" fmla="*/ 3801259 h 291740"/>
              <a:gd name="T50" fmla="*/ 4713806 w 267928"/>
              <a:gd name="T51" fmla="*/ 3967137 h 291740"/>
              <a:gd name="T52" fmla="*/ 1179784 w 267928"/>
              <a:gd name="T53" fmla="*/ 4133014 h 291740"/>
              <a:gd name="T54" fmla="*/ 1179784 w 267928"/>
              <a:gd name="T55" fmla="*/ 3801259 h 291740"/>
              <a:gd name="T56" fmla="*/ 5808116 w 267928"/>
              <a:gd name="T57" fmla="*/ 3846450 h 291740"/>
              <a:gd name="T58" fmla="*/ 5808116 w 267928"/>
              <a:gd name="T59" fmla="*/ 2682064 h 291740"/>
              <a:gd name="T60" fmla="*/ 310524 w 267928"/>
              <a:gd name="T61" fmla="*/ 10257306 h 291740"/>
              <a:gd name="T62" fmla="*/ 7179341 w 267928"/>
              <a:gd name="T63" fmla="*/ 4160474 h 291740"/>
              <a:gd name="T64" fmla="*/ 5497680 w 267928"/>
              <a:gd name="T65" fmla="*/ 4003506 h 291740"/>
              <a:gd name="T66" fmla="*/ 310524 w 267928"/>
              <a:gd name="T67" fmla="*/ 2459669 h 291740"/>
              <a:gd name="T68" fmla="*/ 1371162 w 267928"/>
              <a:gd name="T69" fmla="*/ 2145597 h 291740"/>
              <a:gd name="T70" fmla="*/ 5756378 w 267928"/>
              <a:gd name="T71" fmla="*/ 2184902 h 291740"/>
              <a:gd name="T72" fmla="*/ 7502719 w 267928"/>
              <a:gd name="T73" fmla="*/ 4003506 h 291740"/>
              <a:gd name="T74" fmla="*/ 8240068 w 267928"/>
              <a:gd name="T75" fmla="*/ 9197561 h 291740"/>
              <a:gd name="T76" fmla="*/ 1371162 w 267928"/>
              <a:gd name="T77" fmla="*/ 1386742 h 291740"/>
              <a:gd name="T78" fmla="*/ 2419035 w 267928"/>
              <a:gd name="T79" fmla="*/ 1072903 h 291740"/>
              <a:gd name="T80" fmla="*/ 8550552 w 267928"/>
              <a:gd name="T81" fmla="*/ 1229833 h 291740"/>
              <a:gd name="T82" fmla="*/ 9300774 w 267928"/>
              <a:gd name="T83" fmla="*/ 8124698 h 291740"/>
              <a:gd name="T84" fmla="*/ 2419035 w 267928"/>
              <a:gd name="T85" fmla="*/ 314069 h 291740"/>
              <a:gd name="T86" fmla="*/ 9456045 w 267928"/>
              <a:gd name="T87" fmla="*/ 0 h 291740"/>
              <a:gd name="T88" fmla="*/ 9611222 w 267928"/>
              <a:gd name="T89" fmla="*/ 8281704 h 291740"/>
              <a:gd name="T90" fmla="*/ 8550552 w 267928"/>
              <a:gd name="T91" fmla="*/ 8438702 h 291740"/>
              <a:gd name="T92" fmla="*/ 8395278 w 267928"/>
              <a:gd name="T93" fmla="*/ 9511583 h 291740"/>
              <a:gd name="T94" fmla="*/ 7502719 w 267928"/>
              <a:gd name="T95" fmla="*/ 10414274 h 291740"/>
              <a:gd name="T96" fmla="*/ 155254 w 267928"/>
              <a:gd name="T97" fmla="*/ 10584379 h 291740"/>
              <a:gd name="T98" fmla="*/ 0 w 267928"/>
              <a:gd name="T99" fmla="*/ 2302693 h 291740"/>
              <a:gd name="T100" fmla="*/ 1047739 w 267928"/>
              <a:gd name="T101" fmla="*/ 2145597 h 291740"/>
              <a:gd name="T102" fmla="*/ 1202986 w 267928"/>
              <a:gd name="T103" fmla="*/ 1072903 h 291740"/>
              <a:gd name="T104" fmla="*/ 2108482 w 267928"/>
              <a:gd name="T105" fmla="*/ 156923 h 2917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67928" h="291740">
                <a:moveTo>
                  <a:pt x="32870" y="246062"/>
                </a:moveTo>
                <a:lnTo>
                  <a:pt x="85836" y="246062"/>
                </a:lnTo>
                <a:cubicBezTo>
                  <a:pt x="87983" y="246062"/>
                  <a:pt x="90130" y="247894"/>
                  <a:pt x="90130" y="250825"/>
                </a:cubicBezTo>
                <a:cubicBezTo>
                  <a:pt x="90130" y="253023"/>
                  <a:pt x="87983" y="255221"/>
                  <a:pt x="85836" y="255221"/>
                </a:cubicBezTo>
                <a:lnTo>
                  <a:pt x="32870" y="255221"/>
                </a:lnTo>
                <a:cubicBezTo>
                  <a:pt x="30722" y="255221"/>
                  <a:pt x="28575" y="253023"/>
                  <a:pt x="28575" y="250825"/>
                </a:cubicBezTo>
                <a:cubicBezTo>
                  <a:pt x="28575" y="247894"/>
                  <a:pt x="30722" y="246062"/>
                  <a:pt x="32870" y="246062"/>
                </a:cubicBezTo>
                <a:close/>
                <a:moveTo>
                  <a:pt x="137954" y="211137"/>
                </a:moveTo>
                <a:lnTo>
                  <a:pt x="174784" y="211137"/>
                </a:lnTo>
                <a:cubicBezTo>
                  <a:pt x="176909" y="211137"/>
                  <a:pt x="179034" y="213335"/>
                  <a:pt x="179034" y="215533"/>
                </a:cubicBezTo>
                <a:cubicBezTo>
                  <a:pt x="179034" y="218464"/>
                  <a:pt x="176909" y="220296"/>
                  <a:pt x="174784" y="220296"/>
                </a:cubicBezTo>
                <a:lnTo>
                  <a:pt x="137954" y="220296"/>
                </a:lnTo>
                <a:cubicBezTo>
                  <a:pt x="135475" y="220296"/>
                  <a:pt x="133350" y="218464"/>
                  <a:pt x="133350" y="215533"/>
                </a:cubicBezTo>
                <a:cubicBezTo>
                  <a:pt x="133350" y="213335"/>
                  <a:pt x="135475" y="211137"/>
                  <a:pt x="137954" y="211137"/>
                </a:cubicBezTo>
                <a:close/>
                <a:moveTo>
                  <a:pt x="32927" y="211137"/>
                </a:moveTo>
                <a:lnTo>
                  <a:pt x="107998" y="211137"/>
                </a:lnTo>
                <a:cubicBezTo>
                  <a:pt x="110537" y="211137"/>
                  <a:pt x="112350" y="213335"/>
                  <a:pt x="112350" y="215533"/>
                </a:cubicBezTo>
                <a:cubicBezTo>
                  <a:pt x="112350" y="218464"/>
                  <a:pt x="110537" y="220296"/>
                  <a:pt x="107998" y="220296"/>
                </a:cubicBezTo>
                <a:lnTo>
                  <a:pt x="32927" y="220296"/>
                </a:lnTo>
                <a:cubicBezTo>
                  <a:pt x="30751" y="220296"/>
                  <a:pt x="28575" y="218464"/>
                  <a:pt x="28575" y="215533"/>
                </a:cubicBezTo>
                <a:cubicBezTo>
                  <a:pt x="28575" y="213335"/>
                  <a:pt x="30751" y="211137"/>
                  <a:pt x="32927" y="211137"/>
                </a:cubicBezTo>
                <a:close/>
                <a:moveTo>
                  <a:pt x="96405" y="176212"/>
                </a:moveTo>
                <a:lnTo>
                  <a:pt x="174698" y="176212"/>
                </a:lnTo>
                <a:cubicBezTo>
                  <a:pt x="176863" y="176212"/>
                  <a:pt x="179027" y="178410"/>
                  <a:pt x="179027" y="180608"/>
                </a:cubicBezTo>
                <a:cubicBezTo>
                  <a:pt x="179027" y="183173"/>
                  <a:pt x="176863" y="185371"/>
                  <a:pt x="174698" y="185371"/>
                </a:cubicBezTo>
                <a:lnTo>
                  <a:pt x="96405" y="185371"/>
                </a:lnTo>
                <a:cubicBezTo>
                  <a:pt x="94240" y="185371"/>
                  <a:pt x="92075" y="183173"/>
                  <a:pt x="92075" y="180608"/>
                </a:cubicBezTo>
                <a:cubicBezTo>
                  <a:pt x="92075" y="178410"/>
                  <a:pt x="94240" y="176212"/>
                  <a:pt x="96405" y="176212"/>
                </a:cubicBezTo>
                <a:close/>
                <a:moveTo>
                  <a:pt x="32861" y="176212"/>
                </a:moveTo>
                <a:lnTo>
                  <a:pt x="66437" y="176212"/>
                </a:lnTo>
                <a:cubicBezTo>
                  <a:pt x="69295" y="176212"/>
                  <a:pt x="71081" y="178410"/>
                  <a:pt x="71081" y="180608"/>
                </a:cubicBezTo>
                <a:cubicBezTo>
                  <a:pt x="71081" y="183173"/>
                  <a:pt x="69295" y="185371"/>
                  <a:pt x="66437" y="185371"/>
                </a:cubicBezTo>
                <a:lnTo>
                  <a:pt x="32861" y="185371"/>
                </a:lnTo>
                <a:cubicBezTo>
                  <a:pt x="30718" y="185371"/>
                  <a:pt x="28575" y="183173"/>
                  <a:pt x="28575" y="180608"/>
                </a:cubicBezTo>
                <a:cubicBezTo>
                  <a:pt x="28575" y="178410"/>
                  <a:pt x="30718" y="176212"/>
                  <a:pt x="32861" y="176212"/>
                </a:cubicBezTo>
                <a:close/>
                <a:moveTo>
                  <a:pt x="147129" y="141287"/>
                </a:moveTo>
                <a:lnTo>
                  <a:pt x="174780" y="141287"/>
                </a:lnTo>
                <a:cubicBezTo>
                  <a:pt x="176907" y="141287"/>
                  <a:pt x="179034" y="143485"/>
                  <a:pt x="179034" y="145683"/>
                </a:cubicBezTo>
                <a:cubicBezTo>
                  <a:pt x="179034" y="148248"/>
                  <a:pt x="176907" y="150446"/>
                  <a:pt x="174780" y="150446"/>
                </a:cubicBezTo>
                <a:lnTo>
                  <a:pt x="147129" y="150446"/>
                </a:lnTo>
                <a:cubicBezTo>
                  <a:pt x="144648" y="150446"/>
                  <a:pt x="142875" y="148248"/>
                  <a:pt x="142875" y="145683"/>
                </a:cubicBezTo>
                <a:cubicBezTo>
                  <a:pt x="142875" y="143485"/>
                  <a:pt x="144648" y="141287"/>
                  <a:pt x="147129" y="141287"/>
                </a:cubicBezTo>
                <a:close/>
                <a:moveTo>
                  <a:pt x="32932" y="141287"/>
                </a:moveTo>
                <a:lnTo>
                  <a:pt x="117882" y="141287"/>
                </a:lnTo>
                <a:cubicBezTo>
                  <a:pt x="120060" y="141287"/>
                  <a:pt x="121875" y="143485"/>
                  <a:pt x="121875" y="145683"/>
                </a:cubicBezTo>
                <a:cubicBezTo>
                  <a:pt x="121875" y="148248"/>
                  <a:pt x="120060" y="150446"/>
                  <a:pt x="117882" y="150446"/>
                </a:cubicBezTo>
                <a:lnTo>
                  <a:pt x="32932" y="150446"/>
                </a:lnTo>
                <a:cubicBezTo>
                  <a:pt x="30753" y="150446"/>
                  <a:pt x="28575" y="148248"/>
                  <a:pt x="28575" y="145683"/>
                </a:cubicBezTo>
                <a:cubicBezTo>
                  <a:pt x="28575" y="143485"/>
                  <a:pt x="30753" y="141287"/>
                  <a:pt x="32932" y="141287"/>
                </a:cubicBezTo>
                <a:close/>
                <a:moveTo>
                  <a:pt x="32890" y="104775"/>
                </a:moveTo>
                <a:lnTo>
                  <a:pt x="127089" y="104775"/>
                </a:lnTo>
                <a:cubicBezTo>
                  <a:pt x="129606" y="104775"/>
                  <a:pt x="131404" y="107061"/>
                  <a:pt x="131404" y="109347"/>
                </a:cubicBezTo>
                <a:cubicBezTo>
                  <a:pt x="131404" y="112014"/>
                  <a:pt x="129606" y="113919"/>
                  <a:pt x="127089" y="113919"/>
                </a:cubicBezTo>
                <a:lnTo>
                  <a:pt x="32890" y="113919"/>
                </a:lnTo>
                <a:cubicBezTo>
                  <a:pt x="30732" y="113919"/>
                  <a:pt x="28575" y="112014"/>
                  <a:pt x="28575" y="109347"/>
                </a:cubicBezTo>
                <a:cubicBezTo>
                  <a:pt x="28575" y="107061"/>
                  <a:pt x="30732" y="104775"/>
                  <a:pt x="32890" y="104775"/>
                </a:cubicBezTo>
                <a:close/>
                <a:moveTo>
                  <a:pt x="161910" y="73926"/>
                </a:moveTo>
                <a:lnTo>
                  <a:pt x="161910" y="106021"/>
                </a:lnTo>
                <a:lnTo>
                  <a:pt x="194004" y="106021"/>
                </a:lnTo>
                <a:lnTo>
                  <a:pt x="161910" y="73926"/>
                </a:lnTo>
                <a:close/>
                <a:moveTo>
                  <a:pt x="8654" y="67796"/>
                </a:moveTo>
                <a:lnTo>
                  <a:pt x="8654" y="282724"/>
                </a:lnTo>
                <a:lnTo>
                  <a:pt x="200134" y="282724"/>
                </a:lnTo>
                <a:lnTo>
                  <a:pt x="200134" y="114676"/>
                </a:lnTo>
                <a:lnTo>
                  <a:pt x="157583" y="114676"/>
                </a:lnTo>
                <a:cubicBezTo>
                  <a:pt x="155059" y="114676"/>
                  <a:pt x="153256" y="112873"/>
                  <a:pt x="153256" y="110349"/>
                </a:cubicBezTo>
                <a:lnTo>
                  <a:pt x="153256" y="67796"/>
                </a:lnTo>
                <a:lnTo>
                  <a:pt x="8654" y="67796"/>
                </a:lnTo>
                <a:close/>
                <a:moveTo>
                  <a:pt x="38224" y="38225"/>
                </a:moveTo>
                <a:lnTo>
                  <a:pt x="38224" y="59141"/>
                </a:lnTo>
                <a:lnTo>
                  <a:pt x="157583" y="59141"/>
                </a:lnTo>
                <a:cubicBezTo>
                  <a:pt x="158665" y="59141"/>
                  <a:pt x="159747" y="59502"/>
                  <a:pt x="160468" y="60223"/>
                </a:cubicBezTo>
                <a:lnTo>
                  <a:pt x="207707" y="107103"/>
                </a:lnTo>
                <a:cubicBezTo>
                  <a:pt x="208789" y="108185"/>
                  <a:pt x="209149" y="109267"/>
                  <a:pt x="209149" y="110349"/>
                </a:cubicBezTo>
                <a:lnTo>
                  <a:pt x="209149" y="253514"/>
                </a:lnTo>
                <a:lnTo>
                  <a:pt x="229704" y="253514"/>
                </a:lnTo>
                <a:lnTo>
                  <a:pt x="229704" y="38225"/>
                </a:lnTo>
                <a:lnTo>
                  <a:pt x="38224" y="38225"/>
                </a:lnTo>
                <a:close/>
                <a:moveTo>
                  <a:pt x="67433" y="8655"/>
                </a:moveTo>
                <a:lnTo>
                  <a:pt x="67433" y="29571"/>
                </a:lnTo>
                <a:lnTo>
                  <a:pt x="234031" y="29571"/>
                </a:lnTo>
                <a:cubicBezTo>
                  <a:pt x="236555" y="29571"/>
                  <a:pt x="238358" y="31374"/>
                  <a:pt x="238358" y="33898"/>
                </a:cubicBezTo>
                <a:lnTo>
                  <a:pt x="238358" y="223943"/>
                </a:lnTo>
                <a:lnTo>
                  <a:pt x="259273" y="223943"/>
                </a:lnTo>
                <a:lnTo>
                  <a:pt x="259273" y="8655"/>
                </a:lnTo>
                <a:lnTo>
                  <a:pt x="67433" y="8655"/>
                </a:lnTo>
                <a:close/>
                <a:moveTo>
                  <a:pt x="63106" y="0"/>
                </a:moveTo>
                <a:lnTo>
                  <a:pt x="263600" y="0"/>
                </a:lnTo>
                <a:cubicBezTo>
                  <a:pt x="266125" y="0"/>
                  <a:pt x="267928" y="1803"/>
                  <a:pt x="267928" y="4327"/>
                </a:cubicBezTo>
                <a:lnTo>
                  <a:pt x="267928" y="228271"/>
                </a:lnTo>
                <a:cubicBezTo>
                  <a:pt x="267928" y="230795"/>
                  <a:pt x="266125" y="232598"/>
                  <a:pt x="263600" y="232598"/>
                </a:cubicBezTo>
                <a:lnTo>
                  <a:pt x="238358" y="232598"/>
                </a:lnTo>
                <a:lnTo>
                  <a:pt x="238358" y="257841"/>
                </a:lnTo>
                <a:cubicBezTo>
                  <a:pt x="238358" y="260005"/>
                  <a:pt x="236555" y="262169"/>
                  <a:pt x="234031" y="262169"/>
                </a:cubicBezTo>
                <a:lnTo>
                  <a:pt x="209149" y="262169"/>
                </a:lnTo>
                <a:lnTo>
                  <a:pt x="209149" y="287051"/>
                </a:lnTo>
                <a:cubicBezTo>
                  <a:pt x="209149" y="289576"/>
                  <a:pt x="206986" y="291740"/>
                  <a:pt x="204822" y="291740"/>
                </a:cubicBezTo>
                <a:lnTo>
                  <a:pt x="4327" y="291740"/>
                </a:lnTo>
                <a:cubicBezTo>
                  <a:pt x="1803" y="291740"/>
                  <a:pt x="0" y="289576"/>
                  <a:pt x="0" y="287051"/>
                </a:cubicBezTo>
                <a:lnTo>
                  <a:pt x="0" y="63469"/>
                </a:lnTo>
                <a:cubicBezTo>
                  <a:pt x="0" y="60944"/>
                  <a:pt x="1803" y="59141"/>
                  <a:pt x="4327" y="59141"/>
                </a:cubicBezTo>
                <a:lnTo>
                  <a:pt x="29209" y="59141"/>
                </a:lnTo>
                <a:lnTo>
                  <a:pt x="29209" y="33898"/>
                </a:lnTo>
                <a:cubicBezTo>
                  <a:pt x="29209" y="31374"/>
                  <a:pt x="31373" y="29571"/>
                  <a:pt x="33536" y="29571"/>
                </a:cubicBezTo>
                <a:lnTo>
                  <a:pt x="58778" y="29571"/>
                </a:lnTo>
                <a:lnTo>
                  <a:pt x="58778" y="4327"/>
                </a:lnTo>
                <a:cubicBezTo>
                  <a:pt x="58778" y="1803"/>
                  <a:pt x="60942" y="0"/>
                  <a:pt x="63106" y="0"/>
                </a:cubicBezTo>
                <a:close/>
              </a:path>
            </a:pathLst>
          </a:custGeom>
          <a:solidFill>
            <a:schemeClr val="accent1"/>
          </a:solidFill>
          <a:ln>
            <a:noFill/>
          </a:ln>
        </p:spPr>
        <p:txBody>
          <a:bodyPr anchor="ctr"/>
          <a:lstStyle/>
          <a:p>
            <a:endParaRPr lang="en-US" sz="900" dirty="0">
              <a:latin typeface="Lato Light" panose="020F0502020204030203" pitchFamily="34" charset="0"/>
            </a:endParaRPr>
          </a:p>
        </p:txBody>
      </p:sp>
      <p:sp>
        <p:nvSpPr>
          <p:cNvPr id="45" name="Freeform 962">
            <a:extLst>
              <a:ext uri="{FF2B5EF4-FFF2-40B4-BE49-F238E27FC236}">
                <a16:creationId xmlns:a16="http://schemas.microsoft.com/office/drawing/2014/main" id="{12B01B62-145B-B347-8E15-C0CA8AA79E0B}"/>
              </a:ext>
            </a:extLst>
          </p:cNvPr>
          <p:cNvSpPr>
            <a:spLocks noChangeAspect="1"/>
          </p:cNvSpPr>
          <p:nvPr/>
        </p:nvSpPr>
        <p:spPr bwMode="auto">
          <a:xfrm>
            <a:off x="4828211" y="5022162"/>
            <a:ext cx="290609" cy="385173"/>
          </a:xfrm>
          <a:custGeom>
            <a:avLst/>
            <a:gdLst>
              <a:gd name="T0" fmla="*/ 4990408 w 220303"/>
              <a:gd name="T1" fmla="*/ 9605046 h 291740"/>
              <a:gd name="T2" fmla="*/ 2990526 w 220303"/>
              <a:gd name="T3" fmla="*/ 9605046 h 291740"/>
              <a:gd name="T4" fmla="*/ 325525 w 220303"/>
              <a:gd name="T5" fmla="*/ 9773179 h 291740"/>
              <a:gd name="T6" fmla="*/ 7655271 w 220303"/>
              <a:gd name="T7" fmla="*/ 9773179 h 291740"/>
              <a:gd name="T8" fmla="*/ 5942643 w 220303"/>
              <a:gd name="T9" fmla="*/ 7003984 h 291740"/>
              <a:gd name="T10" fmla="*/ 6683869 w 220303"/>
              <a:gd name="T11" fmla="*/ 7003984 h 291740"/>
              <a:gd name="T12" fmla="*/ 3597505 w 220303"/>
              <a:gd name="T13" fmla="*/ 7262330 h 291740"/>
              <a:gd name="T14" fmla="*/ 4057590 w 220303"/>
              <a:gd name="T15" fmla="*/ 7727361 h 291740"/>
              <a:gd name="T16" fmla="*/ 4057590 w 220303"/>
              <a:gd name="T17" fmla="*/ 7003984 h 291740"/>
              <a:gd name="T18" fmla="*/ 1290139 w 220303"/>
              <a:gd name="T19" fmla="*/ 7365689 h 291740"/>
              <a:gd name="T20" fmla="*/ 1667748 w 220303"/>
              <a:gd name="T21" fmla="*/ 7003984 h 291740"/>
              <a:gd name="T22" fmla="*/ 7003369 w 220303"/>
              <a:gd name="T23" fmla="*/ 6836046 h 291740"/>
              <a:gd name="T24" fmla="*/ 5789262 w 220303"/>
              <a:gd name="T25" fmla="*/ 8050376 h 291740"/>
              <a:gd name="T26" fmla="*/ 5789262 w 220303"/>
              <a:gd name="T27" fmla="*/ 6681017 h 291740"/>
              <a:gd name="T28" fmla="*/ 4645454 w 220303"/>
              <a:gd name="T29" fmla="*/ 7262330 h 291740"/>
              <a:gd name="T30" fmla="*/ 3853108 w 220303"/>
              <a:gd name="T31" fmla="*/ 8050376 h 291740"/>
              <a:gd name="T32" fmla="*/ 3853108 w 220303"/>
              <a:gd name="T33" fmla="*/ 6681017 h 291740"/>
              <a:gd name="T34" fmla="*/ 1667748 w 220303"/>
              <a:gd name="T35" fmla="*/ 8050376 h 291740"/>
              <a:gd name="T36" fmla="*/ 6210985 w 220303"/>
              <a:gd name="T37" fmla="*/ 4873003 h 291740"/>
              <a:gd name="T38" fmla="*/ 6210985 w 220303"/>
              <a:gd name="T39" fmla="*/ 5609313 h 291740"/>
              <a:gd name="T40" fmla="*/ 6683869 w 220303"/>
              <a:gd name="T41" fmla="*/ 5131353 h 291740"/>
              <a:gd name="T42" fmla="*/ 3597505 w 220303"/>
              <a:gd name="T43" fmla="*/ 4873003 h 291740"/>
              <a:gd name="T44" fmla="*/ 4326000 w 220303"/>
              <a:gd name="T45" fmla="*/ 4873003 h 291740"/>
              <a:gd name="T46" fmla="*/ 1290139 w 220303"/>
              <a:gd name="T47" fmla="*/ 4924644 h 291740"/>
              <a:gd name="T48" fmla="*/ 1980241 w 220303"/>
              <a:gd name="T49" fmla="*/ 5609313 h 291740"/>
              <a:gd name="T50" fmla="*/ 1980241 w 220303"/>
              <a:gd name="T51" fmla="*/ 4873003 h 291740"/>
              <a:gd name="T52" fmla="*/ 6415527 w 220303"/>
              <a:gd name="T53" fmla="*/ 4550037 h 291740"/>
              <a:gd name="T54" fmla="*/ 6415527 w 220303"/>
              <a:gd name="T55" fmla="*/ 5919399 h 291740"/>
              <a:gd name="T56" fmla="*/ 5635934 w 220303"/>
              <a:gd name="T57" fmla="*/ 5131353 h 291740"/>
              <a:gd name="T58" fmla="*/ 4479279 w 220303"/>
              <a:gd name="T59" fmla="*/ 4550037 h 291740"/>
              <a:gd name="T60" fmla="*/ 4479279 w 220303"/>
              <a:gd name="T61" fmla="*/ 5919399 h 291740"/>
              <a:gd name="T62" fmla="*/ 3278014 w 220303"/>
              <a:gd name="T63" fmla="*/ 4717930 h 291740"/>
              <a:gd name="T64" fmla="*/ 1980241 w 220303"/>
              <a:gd name="T65" fmla="*/ 4550037 h 291740"/>
              <a:gd name="T66" fmla="*/ 1980241 w 220303"/>
              <a:gd name="T67" fmla="*/ 5919399 h 291740"/>
              <a:gd name="T68" fmla="*/ 977607 w 220303"/>
              <a:gd name="T69" fmla="*/ 4924644 h 291740"/>
              <a:gd name="T70" fmla="*/ 5942643 w 220303"/>
              <a:gd name="T71" fmla="*/ 2793581 h 291740"/>
              <a:gd name="T72" fmla="*/ 6632755 w 220303"/>
              <a:gd name="T73" fmla="*/ 3478292 h 291740"/>
              <a:gd name="T74" fmla="*/ 6632755 w 220303"/>
              <a:gd name="T75" fmla="*/ 2729007 h 291740"/>
              <a:gd name="T76" fmla="*/ 3597505 w 220303"/>
              <a:gd name="T77" fmla="*/ 3103677 h 291740"/>
              <a:gd name="T78" fmla="*/ 3955364 w 220303"/>
              <a:gd name="T79" fmla="*/ 2729007 h 291740"/>
              <a:gd name="T80" fmla="*/ 2032326 w 220303"/>
              <a:gd name="T81" fmla="*/ 3478292 h 291740"/>
              <a:gd name="T82" fmla="*/ 5993764 w 220303"/>
              <a:gd name="T83" fmla="*/ 2418974 h 291740"/>
              <a:gd name="T84" fmla="*/ 7003369 w 220303"/>
              <a:gd name="T85" fmla="*/ 3426649 h 291740"/>
              <a:gd name="T86" fmla="*/ 5635934 w 220303"/>
              <a:gd name="T87" fmla="*/ 3426649 h 291740"/>
              <a:gd name="T88" fmla="*/ 3955364 w 220303"/>
              <a:gd name="T89" fmla="*/ 2418974 h 291740"/>
              <a:gd name="T90" fmla="*/ 3278014 w 220303"/>
              <a:gd name="T91" fmla="*/ 3103677 h 291740"/>
              <a:gd name="T92" fmla="*/ 2201614 w 220303"/>
              <a:gd name="T93" fmla="*/ 2418974 h 291740"/>
              <a:gd name="T94" fmla="*/ 2201614 w 220303"/>
              <a:gd name="T95" fmla="*/ 3788335 h 291740"/>
              <a:gd name="T96" fmla="*/ 977607 w 220303"/>
              <a:gd name="T97" fmla="*/ 2574043 h 291740"/>
              <a:gd name="T98" fmla="*/ 325525 w 220303"/>
              <a:gd name="T99" fmla="*/ 8765844 h 291740"/>
              <a:gd name="T100" fmla="*/ 325525 w 220303"/>
              <a:gd name="T101" fmla="*/ 1818579 h 291740"/>
              <a:gd name="T102" fmla="*/ 5456486 w 220303"/>
              <a:gd name="T103" fmla="*/ 1023441 h 291740"/>
              <a:gd name="T104" fmla="*/ 3145314 w 220303"/>
              <a:gd name="T105" fmla="*/ 691230 h 291740"/>
              <a:gd name="T106" fmla="*/ 4835613 w 220303"/>
              <a:gd name="T107" fmla="*/ 1023441 h 291740"/>
              <a:gd name="T108" fmla="*/ 3145314 w 220303"/>
              <a:gd name="T109" fmla="*/ 691230 h 291740"/>
              <a:gd name="T110" fmla="*/ 325525 w 220303"/>
              <a:gd name="T111" fmla="*/ 1491505 h 291740"/>
              <a:gd name="T112" fmla="*/ 7173578 w 220303"/>
              <a:gd name="T113" fmla="*/ 314069 h 291740"/>
              <a:gd name="T114" fmla="*/ 7173578 w 220303"/>
              <a:gd name="T115" fmla="*/ 0 h 291740"/>
              <a:gd name="T116" fmla="*/ 7173578 w 220303"/>
              <a:gd name="T117" fmla="*/ 10584379 h 291740"/>
              <a:gd name="T118" fmla="*/ 0 w 220303"/>
              <a:gd name="T119" fmla="*/ 798035 h 29174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20303" h="291740">
                <a:moveTo>
                  <a:pt x="86824" y="260350"/>
                </a:moveTo>
                <a:lnTo>
                  <a:pt x="133482" y="260350"/>
                </a:lnTo>
                <a:cubicBezTo>
                  <a:pt x="135975" y="260350"/>
                  <a:pt x="137756" y="262548"/>
                  <a:pt x="137756" y="264746"/>
                </a:cubicBezTo>
                <a:cubicBezTo>
                  <a:pt x="137756" y="267311"/>
                  <a:pt x="135975" y="269509"/>
                  <a:pt x="133482" y="269509"/>
                </a:cubicBezTo>
                <a:lnTo>
                  <a:pt x="86824" y="269509"/>
                </a:lnTo>
                <a:cubicBezTo>
                  <a:pt x="84331" y="269509"/>
                  <a:pt x="82550" y="267311"/>
                  <a:pt x="82550" y="264746"/>
                </a:cubicBezTo>
                <a:cubicBezTo>
                  <a:pt x="82550" y="262548"/>
                  <a:pt x="84331" y="260350"/>
                  <a:pt x="86824" y="260350"/>
                </a:cubicBezTo>
                <a:close/>
                <a:moveTo>
                  <a:pt x="8984" y="250629"/>
                </a:moveTo>
                <a:lnTo>
                  <a:pt x="8984" y="269381"/>
                </a:lnTo>
                <a:cubicBezTo>
                  <a:pt x="8984" y="276954"/>
                  <a:pt x="14735" y="282724"/>
                  <a:pt x="21922" y="282724"/>
                </a:cubicBezTo>
                <a:lnTo>
                  <a:pt x="198021" y="282724"/>
                </a:lnTo>
                <a:cubicBezTo>
                  <a:pt x="205568" y="282724"/>
                  <a:pt x="211318" y="276954"/>
                  <a:pt x="211318" y="269381"/>
                </a:cubicBezTo>
                <a:lnTo>
                  <a:pt x="211318" y="250629"/>
                </a:lnTo>
                <a:lnTo>
                  <a:pt x="8984" y="250629"/>
                </a:lnTo>
                <a:close/>
                <a:moveTo>
                  <a:pt x="164042" y="193052"/>
                </a:moveTo>
                <a:lnTo>
                  <a:pt x="164042" y="212992"/>
                </a:lnTo>
                <a:lnTo>
                  <a:pt x="184503" y="212992"/>
                </a:lnTo>
                <a:lnTo>
                  <a:pt x="184503" y="193052"/>
                </a:lnTo>
                <a:lnTo>
                  <a:pt x="164042" y="193052"/>
                </a:lnTo>
                <a:close/>
                <a:moveTo>
                  <a:pt x="106362" y="193052"/>
                </a:moveTo>
                <a:cubicBezTo>
                  <a:pt x="102481" y="193052"/>
                  <a:pt x="99306" y="195901"/>
                  <a:pt x="99306" y="200173"/>
                </a:cubicBezTo>
                <a:lnTo>
                  <a:pt x="99306" y="205871"/>
                </a:lnTo>
                <a:cubicBezTo>
                  <a:pt x="99306" y="209788"/>
                  <a:pt x="102481" y="212992"/>
                  <a:pt x="106362" y="212992"/>
                </a:cubicBezTo>
                <a:lnTo>
                  <a:pt x="112006" y="212992"/>
                </a:lnTo>
                <a:cubicBezTo>
                  <a:pt x="116240" y="212992"/>
                  <a:pt x="119415" y="209788"/>
                  <a:pt x="119415" y="205871"/>
                </a:cubicBezTo>
                <a:lnTo>
                  <a:pt x="119415" y="200173"/>
                </a:lnTo>
                <a:cubicBezTo>
                  <a:pt x="119415" y="195901"/>
                  <a:pt x="116240" y="193052"/>
                  <a:pt x="112006" y="193052"/>
                </a:cubicBezTo>
                <a:lnTo>
                  <a:pt x="106362" y="193052"/>
                </a:lnTo>
                <a:close/>
                <a:moveTo>
                  <a:pt x="46037" y="193052"/>
                </a:moveTo>
                <a:cubicBezTo>
                  <a:pt x="40286" y="193052"/>
                  <a:pt x="35613" y="197325"/>
                  <a:pt x="35613" y="203022"/>
                </a:cubicBezTo>
                <a:cubicBezTo>
                  <a:pt x="35613" y="208363"/>
                  <a:pt x="40286" y="212992"/>
                  <a:pt x="46037" y="212992"/>
                </a:cubicBezTo>
                <a:cubicBezTo>
                  <a:pt x="51428" y="212992"/>
                  <a:pt x="56101" y="208363"/>
                  <a:pt x="56101" y="203022"/>
                </a:cubicBezTo>
                <a:cubicBezTo>
                  <a:pt x="56101" y="197325"/>
                  <a:pt x="51428" y="193052"/>
                  <a:pt x="46037" y="193052"/>
                </a:cubicBezTo>
                <a:close/>
                <a:moveTo>
                  <a:pt x="159808" y="184150"/>
                </a:moveTo>
                <a:lnTo>
                  <a:pt x="188736" y="184150"/>
                </a:lnTo>
                <a:cubicBezTo>
                  <a:pt x="191206" y="184150"/>
                  <a:pt x="193322" y="185930"/>
                  <a:pt x="193322" y="188423"/>
                </a:cubicBezTo>
                <a:lnTo>
                  <a:pt x="193322" y="217621"/>
                </a:lnTo>
                <a:cubicBezTo>
                  <a:pt x="193322" y="219758"/>
                  <a:pt x="191206" y="221894"/>
                  <a:pt x="188736" y="221894"/>
                </a:cubicBezTo>
                <a:lnTo>
                  <a:pt x="159808" y="221894"/>
                </a:lnTo>
                <a:cubicBezTo>
                  <a:pt x="157692" y="221894"/>
                  <a:pt x="155575" y="219758"/>
                  <a:pt x="155575" y="217621"/>
                </a:cubicBezTo>
                <a:lnTo>
                  <a:pt x="155575" y="188423"/>
                </a:lnTo>
                <a:cubicBezTo>
                  <a:pt x="155575" y="185930"/>
                  <a:pt x="157692" y="184150"/>
                  <a:pt x="159808" y="184150"/>
                </a:cubicBezTo>
                <a:close/>
                <a:moveTo>
                  <a:pt x="106362" y="184150"/>
                </a:moveTo>
                <a:lnTo>
                  <a:pt x="112006" y="184150"/>
                </a:lnTo>
                <a:cubicBezTo>
                  <a:pt x="120826" y="184150"/>
                  <a:pt x="128234" y="191272"/>
                  <a:pt x="128234" y="200173"/>
                </a:cubicBezTo>
                <a:lnTo>
                  <a:pt x="128234" y="205871"/>
                </a:lnTo>
                <a:cubicBezTo>
                  <a:pt x="128234" y="214773"/>
                  <a:pt x="120826" y="221894"/>
                  <a:pt x="112006" y="221894"/>
                </a:cubicBezTo>
                <a:lnTo>
                  <a:pt x="106362" y="221894"/>
                </a:lnTo>
                <a:cubicBezTo>
                  <a:pt x="97542" y="221894"/>
                  <a:pt x="90487" y="214773"/>
                  <a:pt x="90487" y="205871"/>
                </a:cubicBezTo>
                <a:lnTo>
                  <a:pt x="90487" y="200173"/>
                </a:lnTo>
                <a:cubicBezTo>
                  <a:pt x="90487" y="191272"/>
                  <a:pt x="97542" y="184150"/>
                  <a:pt x="106362" y="184150"/>
                </a:cubicBezTo>
                <a:close/>
                <a:moveTo>
                  <a:pt x="46037" y="184150"/>
                </a:moveTo>
                <a:cubicBezTo>
                  <a:pt x="56460" y="184150"/>
                  <a:pt x="64727" y="192340"/>
                  <a:pt x="64727" y="203022"/>
                </a:cubicBezTo>
                <a:cubicBezTo>
                  <a:pt x="64727" y="213348"/>
                  <a:pt x="56460" y="221894"/>
                  <a:pt x="46037" y="221894"/>
                </a:cubicBezTo>
                <a:cubicBezTo>
                  <a:pt x="35254" y="221894"/>
                  <a:pt x="26987" y="213348"/>
                  <a:pt x="26987" y="203022"/>
                </a:cubicBezTo>
                <a:cubicBezTo>
                  <a:pt x="26987" y="192340"/>
                  <a:pt x="35254" y="184150"/>
                  <a:pt x="46037" y="184150"/>
                </a:cubicBezTo>
                <a:close/>
                <a:moveTo>
                  <a:pt x="171450" y="134315"/>
                </a:moveTo>
                <a:cubicBezTo>
                  <a:pt x="167570" y="134315"/>
                  <a:pt x="164042" y="137520"/>
                  <a:pt x="164042" y="141436"/>
                </a:cubicBezTo>
                <a:lnTo>
                  <a:pt x="164042" y="147490"/>
                </a:lnTo>
                <a:cubicBezTo>
                  <a:pt x="164042" y="151407"/>
                  <a:pt x="167570" y="154611"/>
                  <a:pt x="171450" y="154611"/>
                </a:cubicBezTo>
                <a:lnTo>
                  <a:pt x="177095" y="154611"/>
                </a:lnTo>
                <a:cubicBezTo>
                  <a:pt x="180975" y="154611"/>
                  <a:pt x="184503" y="151407"/>
                  <a:pt x="184503" y="147490"/>
                </a:cubicBezTo>
                <a:lnTo>
                  <a:pt x="184503" y="141436"/>
                </a:lnTo>
                <a:cubicBezTo>
                  <a:pt x="184503" y="137520"/>
                  <a:pt x="180975" y="134315"/>
                  <a:pt x="177095" y="134315"/>
                </a:cubicBezTo>
                <a:lnTo>
                  <a:pt x="171450" y="134315"/>
                </a:lnTo>
                <a:close/>
                <a:moveTo>
                  <a:pt x="99306" y="134315"/>
                </a:moveTo>
                <a:lnTo>
                  <a:pt x="99306" y="154611"/>
                </a:lnTo>
                <a:lnTo>
                  <a:pt x="119415" y="154611"/>
                </a:lnTo>
                <a:lnTo>
                  <a:pt x="119415" y="134315"/>
                </a:lnTo>
                <a:lnTo>
                  <a:pt x="99306" y="134315"/>
                </a:lnTo>
                <a:close/>
                <a:moveTo>
                  <a:pt x="37051" y="134315"/>
                </a:moveTo>
                <a:cubicBezTo>
                  <a:pt x="36332" y="134315"/>
                  <a:pt x="35613" y="135027"/>
                  <a:pt x="35613" y="135739"/>
                </a:cubicBezTo>
                <a:lnTo>
                  <a:pt x="35613" y="153187"/>
                </a:lnTo>
                <a:cubicBezTo>
                  <a:pt x="35613" y="153899"/>
                  <a:pt x="36332" y="154611"/>
                  <a:pt x="37051" y="154611"/>
                </a:cubicBezTo>
                <a:lnTo>
                  <a:pt x="54663" y="154611"/>
                </a:lnTo>
                <a:cubicBezTo>
                  <a:pt x="55742" y="154611"/>
                  <a:pt x="56101" y="153899"/>
                  <a:pt x="56101" y="153187"/>
                </a:cubicBezTo>
                <a:lnTo>
                  <a:pt x="56101" y="135739"/>
                </a:lnTo>
                <a:cubicBezTo>
                  <a:pt x="56101" y="135027"/>
                  <a:pt x="55742" y="134315"/>
                  <a:pt x="54663" y="134315"/>
                </a:cubicBezTo>
                <a:lnTo>
                  <a:pt x="37051" y="134315"/>
                </a:lnTo>
                <a:close/>
                <a:moveTo>
                  <a:pt x="171450" y="125413"/>
                </a:moveTo>
                <a:lnTo>
                  <a:pt x="177095" y="125413"/>
                </a:lnTo>
                <a:cubicBezTo>
                  <a:pt x="185914" y="125413"/>
                  <a:pt x="193322" y="132535"/>
                  <a:pt x="193322" y="141436"/>
                </a:cubicBezTo>
                <a:lnTo>
                  <a:pt x="193322" y="147490"/>
                </a:lnTo>
                <a:cubicBezTo>
                  <a:pt x="193322" y="156036"/>
                  <a:pt x="185914" y="163157"/>
                  <a:pt x="177095" y="163157"/>
                </a:cubicBezTo>
                <a:lnTo>
                  <a:pt x="171450" y="163157"/>
                </a:lnTo>
                <a:cubicBezTo>
                  <a:pt x="162631" y="163157"/>
                  <a:pt x="155575" y="156036"/>
                  <a:pt x="155575" y="147490"/>
                </a:cubicBezTo>
                <a:lnTo>
                  <a:pt x="155575" y="141436"/>
                </a:lnTo>
                <a:cubicBezTo>
                  <a:pt x="155575" y="132535"/>
                  <a:pt x="162631" y="125413"/>
                  <a:pt x="171450" y="125413"/>
                </a:cubicBezTo>
                <a:close/>
                <a:moveTo>
                  <a:pt x="95073" y="125413"/>
                </a:moveTo>
                <a:lnTo>
                  <a:pt x="123648" y="125413"/>
                </a:lnTo>
                <a:cubicBezTo>
                  <a:pt x="126117" y="125413"/>
                  <a:pt x="128234" y="127550"/>
                  <a:pt x="128234" y="130042"/>
                </a:cubicBezTo>
                <a:lnTo>
                  <a:pt x="128234" y="158884"/>
                </a:lnTo>
                <a:cubicBezTo>
                  <a:pt x="128234" y="161377"/>
                  <a:pt x="126117" y="163157"/>
                  <a:pt x="123648" y="163157"/>
                </a:cubicBezTo>
                <a:lnTo>
                  <a:pt x="95073" y="163157"/>
                </a:lnTo>
                <a:cubicBezTo>
                  <a:pt x="92604" y="163157"/>
                  <a:pt x="90487" y="161377"/>
                  <a:pt x="90487" y="158884"/>
                </a:cubicBezTo>
                <a:lnTo>
                  <a:pt x="90487" y="130042"/>
                </a:lnTo>
                <a:cubicBezTo>
                  <a:pt x="90487" y="127550"/>
                  <a:pt x="92604" y="125413"/>
                  <a:pt x="95073" y="125413"/>
                </a:cubicBezTo>
                <a:close/>
                <a:moveTo>
                  <a:pt x="37051" y="125413"/>
                </a:moveTo>
                <a:lnTo>
                  <a:pt x="54663" y="125413"/>
                </a:lnTo>
                <a:cubicBezTo>
                  <a:pt x="60414" y="125413"/>
                  <a:pt x="64727" y="130042"/>
                  <a:pt x="64727" y="135739"/>
                </a:cubicBezTo>
                <a:lnTo>
                  <a:pt x="64727" y="153187"/>
                </a:lnTo>
                <a:cubicBezTo>
                  <a:pt x="64727" y="158884"/>
                  <a:pt x="60414" y="163157"/>
                  <a:pt x="54663" y="163157"/>
                </a:cubicBezTo>
                <a:lnTo>
                  <a:pt x="37051" y="163157"/>
                </a:lnTo>
                <a:cubicBezTo>
                  <a:pt x="31660" y="163157"/>
                  <a:pt x="26987" y="158884"/>
                  <a:pt x="26987" y="153187"/>
                </a:cubicBezTo>
                <a:lnTo>
                  <a:pt x="26987" y="135739"/>
                </a:lnTo>
                <a:cubicBezTo>
                  <a:pt x="26987" y="130042"/>
                  <a:pt x="31660" y="125413"/>
                  <a:pt x="37051" y="125413"/>
                </a:cubicBezTo>
                <a:close/>
                <a:moveTo>
                  <a:pt x="165453" y="75221"/>
                </a:moveTo>
                <a:cubicBezTo>
                  <a:pt x="165100" y="75221"/>
                  <a:pt x="164042" y="75933"/>
                  <a:pt x="164042" y="77001"/>
                </a:cubicBezTo>
                <a:lnTo>
                  <a:pt x="164042" y="94449"/>
                </a:lnTo>
                <a:cubicBezTo>
                  <a:pt x="164042" y="95161"/>
                  <a:pt x="165100" y="95873"/>
                  <a:pt x="165453" y="95873"/>
                </a:cubicBezTo>
                <a:lnTo>
                  <a:pt x="183092" y="95873"/>
                </a:lnTo>
                <a:cubicBezTo>
                  <a:pt x="183797" y="95873"/>
                  <a:pt x="184503" y="95161"/>
                  <a:pt x="184503" y="94449"/>
                </a:cubicBezTo>
                <a:lnTo>
                  <a:pt x="184503" y="77001"/>
                </a:lnTo>
                <a:cubicBezTo>
                  <a:pt x="184503" y="75933"/>
                  <a:pt x="183797" y="75221"/>
                  <a:pt x="183092" y="75221"/>
                </a:cubicBezTo>
                <a:lnTo>
                  <a:pt x="165453" y="75221"/>
                </a:lnTo>
                <a:close/>
                <a:moveTo>
                  <a:pt x="109184" y="75221"/>
                </a:moveTo>
                <a:cubicBezTo>
                  <a:pt x="103540" y="75221"/>
                  <a:pt x="99306" y="79850"/>
                  <a:pt x="99306" y="85547"/>
                </a:cubicBezTo>
                <a:cubicBezTo>
                  <a:pt x="99306" y="91244"/>
                  <a:pt x="103540" y="95873"/>
                  <a:pt x="109184" y="95873"/>
                </a:cubicBezTo>
                <a:cubicBezTo>
                  <a:pt x="114829" y="95873"/>
                  <a:pt x="119415" y="91244"/>
                  <a:pt x="119415" y="85547"/>
                </a:cubicBezTo>
                <a:cubicBezTo>
                  <a:pt x="119415" y="79850"/>
                  <a:pt x="114829" y="75221"/>
                  <a:pt x="109184" y="75221"/>
                </a:cubicBezTo>
                <a:close/>
                <a:moveTo>
                  <a:pt x="35613" y="75221"/>
                </a:moveTo>
                <a:lnTo>
                  <a:pt x="35613" y="95873"/>
                </a:lnTo>
                <a:lnTo>
                  <a:pt x="56101" y="95873"/>
                </a:lnTo>
                <a:lnTo>
                  <a:pt x="56101" y="75221"/>
                </a:lnTo>
                <a:lnTo>
                  <a:pt x="35613" y="75221"/>
                </a:lnTo>
                <a:close/>
                <a:moveTo>
                  <a:pt x="165453" y="66675"/>
                </a:moveTo>
                <a:lnTo>
                  <a:pt x="183092" y="66675"/>
                </a:lnTo>
                <a:cubicBezTo>
                  <a:pt x="188383" y="66675"/>
                  <a:pt x="193322" y="70948"/>
                  <a:pt x="193322" y="77001"/>
                </a:cubicBezTo>
                <a:lnTo>
                  <a:pt x="193322" y="94449"/>
                </a:lnTo>
                <a:cubicBezTo>
                  <a:pt x="193322" y="99790"/>
                  <a:pt x="188383" y="104419"/>
                  <a:pt x="183092" y="104419"/>
                </a:cubicBezTo>
                <a:lnTo>
                  <a:pt x="165453" y="104419"/>
                </a:lnTo>
                <a:cubicBezTo>
                  <a:pt x="160161" y="104419"/>
                  <a:pt x="155575" y="99790"/>
                  <a:pt x="155575" y="94449"/>
                </a:cubicBezTo>
                <a:lnTo>
                  <a:pt x="155575" y="77001"/>
                </a:lnTo>
                <a:cubicBezTo>
                  <a:pt x="155575" y="70948"/>
                  <a:pt x="160161" y="66675"/>
                  <a:pt x="165453" y="66675"/>
                </a:cubicBezTo>
                <a:close/>
                <a:moveTo>
                  <a:pt x="109184" y="66675"/>
                </a:moveTo>
                <a:cubicBezTo>
                  <a:pt x="119767" y="66675"/>
                  <a:pt x="128234" y="75221"/>
                  <a:pt x="128234" y="85547"/>
                </a:cubicBezTo>
                <a:cubicBezTo>
                  <a:pt x="128234" y="95873"/>
                  <a:pt x="119767" y="104419"/>
                  <a:pt x="109184" y="104419"/>
                </a:cubicBezTo>
                <a:cubicBezTo>
                  <a:pt x="98954" y="104419"/>
                  <a:pt x="90487" y="95873"/>
                  <a:pt x="90487" y="85547"/>
                </a:cubicBezTo>
                <a:cubicBezTo>
                  <a:pt x="90487" y="75221"/>
                  <a:pt x="98954" y="66675"/>
                  <a:pt x="109184" y="66675"/>
                </a:cubicBezTo>
                <a:close/>
                <a:moveTo>
                  <a:pt x="31300" y="66675"/>
                </a:moveTo>
                <a:lnTo>
                  <a:pt x="60774" y="66675"/>
                </a:lnTo>
                <a:cubicBezTo>
                  <a:pt x="62930" y="66675"/>
                  <a:pt x="64727" y="68812"/>
                  <a:pt x="64727" y="70948"/>
                </a:cubicBezTo>
                <a:lnTo>
                  <a:pt x="64727" y="100146"/>
                </a:lnTo>
                <a:cubicBezTo>
                  <a:pt x="64727" y="102639"/>
                  <a:pt x="62930" y="104419"/>
                  <a:pt x="60774" y="104419"/>
                </a:cubicBezTo>
                <a:lnTo>
                  <a:pt x="31300" y="104419"/>
                </a:lnTo>
                <a:cubicBezTo>
                  <a:pt x="28784" y="104419"/>
                  <a:pt x="26987" y="102639"/>
                  <a:pt x="26987" y="100146"/>
                </a:cubicBezTo>
                <a:lnTo>
                  <a:pt x="26987" y="70948"/>
                </a:lnTo>
                <a:cubicBezTo>
                  <a:pt x="26987" y="68812"/>
                  <a:pt x="28784" y="66675"/>
                  <a:pt x="31300" y="66675"/>
                </a:cubicBezTo>
                <a:close/>
                <a:moveTo>
                  <a:pt x="8984" y="50126"/>
                </a:moveTo>
                <a:lnTo>
                  <a:pt x="8984" y="241614"/>
                </a:lnTo>
                <a:lnTo>
                  <a:pt x="211318" y="241614"/>
                </a:lnTo>
                <a:lnTo>
                  <a:pt x="211318" y="50126"/>
                </a:lnTo>
                <a:lnTo>
                  <a:pt x="8984" y="50126"/>
                </a:lnTo>
                <a:close/>
                <a:moveTo>
                  <a:pt x="150622" y="19050"/>
                </a:moveTo>
                <a:cubicBezTo>
                  <a:pt x="152908" y="19050"/>
                  <a:pt x="155194" y="21248"/>
                  <a:pt x="155194" y="23446"/>
                </a:cubicBezTo>
                <a:cubicBezTo>
                  <a:pt x="155194" y="26011"/>
                  <a:pt x="152908" y="28209"/>
                  <a:pt x="150622" y="28209"/>
                </a:cubicBezTo>
                <a:cubicBezTo>
                  <a:pt x="147955" y="28209"/>
                  <a:pt x="146050" y="26011"/>
                  <a:pt x="146050" y="23446"/>
                </a:cubicBezTo>
                <a:cubicBezTo>
                  <a:pt x="146050" y="21248"/>
                  <a:pt x="147955" y="19050"/>
                  <a:pt x="150622" y="19050"/>
                </a:cubicBezTo>
                <a:close/>
                <a:moveTo>
                  <a:pt x="86824" y="19050"/>
                </a:moveTo>
                <a:lnTo>
                  <a:pt x="133482" y="19050"/>
                </a:lnTo>
                <a:cubicBezTo>
                  <a:pt x="135975" y="19050"/>
                  <a:pt x="137756" y="21248"/>
                  <a:pt x="137756" y="23446"/>
                </a:cubicBezTo>
                <a:cubicBezTo>
                  <a:pt x="137756" y="26011"/>
                  <a:pt x="135975" y="28209"/>
                  <a:pt x="133482" y="28209"/>
                </a:cubicBezTo>
                <a:lnTo>
                  <a:pt x="86824" y="28209"/>
                </a:lnTo>
                <a:cubicBezTo>
                  <a:pt x="84331" y="28209"/>
                  <a:pt x="82550" y="26011"/>
                  <a:pt x="82550" y="23446"/>
                </a:cubicBezTo>
                <a:cubicBezTo>
                  <a:pt x="82550" y="21248"/>
                  <a:pt x="84331" y="19050"/>
                  <a:pt x="86824" y="19050"/>
                </a:cubicBezTo>
                <a:close/>
                <a:moveTo>
                  <a:pt x="21922" y="8655"/>
                </a:moveTo>
                <a:cubicBezTo>
                  <a:pt x="14735" y="8655"/>
                  <a:pt x="8984" y="14785"/>
                  <a:pt x="8984" y="21998"/>
                </a:cubicBezTo>
                <a:lnTo>
                  <a:pt x="8984" y="41110"/>
                </a:lnTo>
                <a:lnTo>
                  <a:pt x="211318" y="41110"/>
                </a:lnTo>
                <a:lnTo>
                  <a:pt x="211318" y="21998"/>
                </a:lnTo>
                <a:cubicBezTo>
                  <a:pt x="211318" y="14785"/>
                  <a:pt x="205568" y="8655"/>
                  <a:pt x="198021" y="8655"/>
                </a:cubicBezTo>
                <a:lnTo>
                  <a:pt x="21922" y="8655"/>
                </a:lnTo>
                <a:close/>
                <a:moveTo>
                  <a:pt x="21922" y="0"/>
                </a:moveTo>
                <a:lnTo>
                  <a:pt x="198021" y="0"/>
                </a:lnTo>
                <a:cubicBezTo>
                  <a:pt x="210240" y="0"/>
                  <a:pt x="220303" y="9737"/>
                  <a:pt x="220303" y="21998"/>
                </a:cubicBezTo>
                <a:lnTo>
                  <a:pt x="220303" y="269381"/>
                </a:lnTo>
                <a:cubicBezTo>
                  <a:pt x="220303" y="282003"/>
                  <a:pt x="210240" y="291740"/>
                  <a:pt x="198021" y="291740"/>
                </a:cubicBezTo>
                <a:lnTo>
                  <a:pt x="21922" y="291740"/>
                </a:lnTo>
                <a:cubicBezTo>
                  <a:pt x="9703" y="291740"/>
                  <a:pt x="0" y="282003"/>
                  <a:pt x="0" y="269381"/>
                </a:cubicBezTo>
                <a:lnTo>
                  <a:pt x="0" y="21998"/>
                </a:lnTo>
                <a:cubicBezTo>
                  <a:pt x="0" y="9737"/>
                  <a:pt x="9703" y="0"/>
                  <a:pt x="21922" y="0"/>
                </a:cubicBezTo>
                <a:close/>
              </a:path>
            </a:pathLst>
          </a:custGeom>
          <a:solidFill>
            <a:schemeClr val="accent3"/>
          </a:solidFill>
          <a:ln>
            <a:noFill/>
          </a:ln>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2724785429"/>
      </p:ext>
    </p:extLst>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Line 69">
            <a:extLst>
              <a:ext uri="{FF2B5EF4-FFF2-40B4-BE49-F238E27FC236}">
                <a16:creationId xmlns:a16="http://schemas.microsoft.com/office/drawing/2014/main" id="{564D6CB5-664D-7B43-BDDB-D899B3C941B6}"/>
              </a:ext>
            </a:extLst>
          </p:cNvPr>
          <p:cNvSpPr>
            <a:spLocks noChangeShapeType="1"/>
          </p:cNvSpPr>
          <p:nvPr/>
        </p:nvSpPr>
        <p:spPr bwMode="auto">
          <a:xfrm>
            <a:off x="6090508" y="1889450"/>
            <a:ext cx="0" cy="4143239"/>
          </a:xfrm>
          <a:prstGeom prst="line">
            <a:avLst/>
          </a:prstGeom>
          <a:noFill/>
          <a:ln w="38100">
            <a:solidFill>
              <a:schemeClr val="bg1">
                <a:lumMod val="65000"/>
              </a:schemeClr>
            </a:solidFill>
            <a:prstDash val="lgDash"/>
            <a:round/>
            <a:headEnd type="triangle" w="lg" len="lg"/>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5" name="Line 72">
            <a:extLst>
              <a:ext uri="{FF2B5EF4-FFF2-40B4-BE49-F238E27FC236}">
                <a16:creationId xmlns:a16="http://schemas.microsoft.com/office/drawing/2014/main" id="{A415B906-E59C-0742-8BD3-D3AC9D227BA6}"/>
              </a:ext>
            </a:extLst>
          </p:cNvPr>
          <p:cNvSpPr>
            <a:spLocks noChangeShapeType="1"/>
          </p:cNvSpPr>
          <p:nvPr/>
        </p:nvSpPr>
        <p:spPr bwMode="auto">
          <a:xfrm flipH="1">
            <a:off x="1434146" y="3961070"/>
            <a:ext cx="9326881" cy="0"/>
          </a:xfrm>
          <a:prstGeom prst="line">
            <a:avLst/>
          </a:prstGeom>
          <a:noFill/>
          <a:ln w="38100">
            <a:solidFill>
              <a:schemeClr val="bg1">
                <a:lumMod val="65000"/>
              </a:schemeClr>
            </a:solidFill>
            <a:prstDash val="lgDash"/>
            <a:round/>
            <a:headEnd type="triangle" w="lg" len="lg"/>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6" name="Freeform 74">
            <a:extLst>
              <a:ext uri="{FF2B5EF4-FFF2-40B4-BE49-F238E27FC236}">
                <a16:creationId xmlns:a16="http://schemas.microsoft.com/office/drawing/2014/main" id="{977F8FB5-E894-C744-ABEE-F857595C88D5}"/>
              </a:ext>
            </a:extLst>
          </p:cNvPr>
          <p:cNvSpPr>
            <a:spLocks noChangeArrowheads="1"/>
          </p:cNvSpPr>
          <p:nvPr/>
        </p:nvSpPr>
        <p:spPr bwMode="auto">
          <a:xfrm>
            <a:off x="6419507" y="2063272"/>
            <a:ext cx="4259773" cy="1576504"/>
          </a:xfrm>
          <a:custGeom>
            <a:avLst/>
            <a:gdLst>
              <a:gd name="T0" fmla="*/ 2444934 w 6840"/>
              <a:gd name="T1" fmla="*/ 407871 h 2529"/>
              <a:gd name="T2" fmla="*/ 2236870 w 6840"/>
              <a:gd name="T3" fmla="*/ 47561 h 2529"/>
              <a:gd name="T4" fmla="*/ 2236870 w 6840"/>
              <a:gd name="T5" fmla="*/ 47561 h 2529"/>
              <a:gd name="T6" fmla="*/ 2154436 w 6840"/>
              <a:gd name="T7" fmla="*/ 0 h 2529"/>
              <a:gd name="T8" fmla="*/ 1847740 w 6840"/>
              <a:gd name="T9" fmla="*/ 0 h 2529"/>
              <a:gd name="T10" fmla="*/ 1738668 w 6840"/>
              <a:gd name="T11" fmla="*/ 0 h 2529"/>
              <a:gd name="T12" fmla="*/ 44277 w 6840"/>
              <a:gd name="T13" fmla="*/ 0 h 2529"/>
              <a:gd name="T14" fmla="*/ 44277 w 6840"/>
              <a:gd name="T15" fmla="*/ 0 h 2529"/>
              <a:gd name="T16" fmla="*/ 0 w 6840"/>
              <a:gd name="T17" fmla="*/ 43958 h 2529"/>
              <a:gd name="T18" fmla="*/ 0 w 6840"/>
              <a:gd name="T19" fmla="*/ 866907 h 2529"/>
              <a:gd name="T20" fmla="*/ 0 w 6840"/>
              <a:gd name="T21" fmla="*/ 866907 h 2529"/>
              <a:gd name="T22" fmla="*/ 44277 w 6840"/>
              <a:gd name="T23" fmla="*/ 910865 h 2529"/>
              <a:gd name="T24" fmla="*/ 1738668 w 6840"/>
              <a:gd name="T25" fmla="*/ 910865 h 2529"/>
              <a:gd name="T26" fmla="*/ 1847740 w 6840"/>
              <a:gd name="T27" fmla="*/ 910865 h 2529"/>
              <a:gd name="T28" fmla="*/ 2154436 w 6840"/>
              <a:gd name="T29" fmla="*/ 910865 h 2529"/>
              <a:gd name="T30" fmla="*/ 2154436 w 6840"/>
              <a:gd name="T31" fmla="*/ 910865 h 2529"/>
              <a:gd name="T32" fmla="*/ 2236870 w 6840"/>
              <a:gd name="T33" fmla="*/ 863304 h 2529"/>
              <a:gd name="T34" fmla="*/ 2444934 w 6840"/>
              <a:gd name="T35" fmla="*/ 503354 h 2529"/>
              <a:gd name="T36" fmla="*/ 2444934 w 6840"/>
              <a:gd name="T37" fmla="*/ 503354 h 2529"/>
              <a:gd name="T38" fmla="*/ 2444934 w 6840"/>
              <a:gd name="T39" fmla="*/ 407871 h 25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840" h="2529">
                <a:moveTo>
                  <a:pt x="6792" y="1132"/>
                </a:moveTo>
                <a:lnTo>
                  <a:pt x="6214" y="132"/>
                </a:lnTo>
                <a:cubicBezTo>
                  <a:pt x="6167" y="50"/>
                  <a:pt x="6080" y="0"/>
                  <a:pt x="5985" y="0"/>
                </a:cubicBezTo>
                <a:lnTo>
                  <a:pt x="5133" y="0"/>
                </a:lnTo>
                <a:lnTo>
                  <a:pt x="4830" y="0"/>
                </a:lnTo>
                <a:lnTo>
                  <a:pt x="123" y="0"/>
                </a:lnTo>
                <a:cubicBezTo>
                  <a:pt x="55" y="0"/>
                  <a:pt x="0" y="54"/>
                  <a:pt x="0" y="122"/>
                </a:cubicBezTo>
                <a:lnTo>
                  <a:pt x="0" y="2406"/>
                </a:lnTo>
                <a:cubicBezTo>
                  <a:pt x="0" y="2473"/>
                  <a:pt x="55" y="2528"/>
                  <a:pt x="123" y="2528"/>
                </a:cubicBezTo>
                <a:lnTo>
                  <a:pt x="4830" y="2528"/>
                </a:lnTo>
                <a:lnTo>
                  <a:pt x="5133" y="2528"/>
                </a:lnTo>
                <a:lnTo>
                  <a:pt x="5985" y="2528"/>
                </a:lnTo>
                <a:cubicBezTo>
                  <a:pt x="6080" y="2528"/>
                  <a:pt x="6167" y="2478"/>
                  <a:pt x="6214" y="2396"/>
                </a:cubicBezTo>
                <a:lnTo>
                  <a:pt x="6792" y="1397"/>
                </a:lnTo>
                <a:cubicBezTo>
                  <a:pt x="6839" y="1315"/>
                  <a:pt x="6839" y="1214"/>
                  <a:pt x="6792" y="1132"/>
                </a:cubicBezTo>
              </a:path>
            </a:pathLst>
          </a:cu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7" name="Freeform 75">
            <a:extLst>
              <a:ext uri="{FF2B5EF4-FFF2-40B4-BE49-F238E27FC236}">
                <a16:creationId xmlns:a16="http://schemas.microsoft.com/office/drawing/2014/main" id="{9A124205-DFB9-9D43-9BC5-117170FDA861}"/>
              </a:ext>
            </a:extLst>
          </p:cNvPr>
          <p:cNvSpPr>
            <a:spLocks noChangeArrowheads="1"/>
          </p:cNvSpPr>
          <p:nvPr/>
        </p:nvSpPr>
        <p:spPr bwMode="auto">
          <a:xfrm>
            <a:off x="6419507" y="4282364"/>
            <a:ext cx="4259773" cy="1576504"/>
          </a:xfrm>
          <a:custGeom>
            <a:avLst/>
            <a:gdLst>
              <a:gd name="T0" fmla="*/ 2444934 w 6840"/>
              <a:gd name="T1" fmla="*/ 407909 h 2531"/>
              <a:gd name="T2" fmla="*/ 2236870 w 6840"/>
              <a:gd name="T3" fmla="*/ 47523 h 2531"/>
              <a:gd name="T4" fmla="*/ 2236870 w 6840"/>
              <a:gd name="T5" fmla="*/ 47523 h 2531"/>
              <a:gd name="T6" fmla="*/ 2154436 w 6840"/>
              <a:gd name="T7" fmla="*/ 0 h 2531"/>
              <a:gd name="T8" fmla="*/ 1847740 w 6840"/>
              <a:gd name="T9" fmla="*/ 0 h 2531"/>
              <a:gd name="T10" fmla="*/ 1738668 w 6840"/>
              <a:gd name="T11" fmla="*/ 0 h 2531"/>
              <a:gd name="T12" fmla="*/ 44277 w 6840"/>
              <a:gd name="T13" fmla="*/ 0 h 2531"/>
              <a:gd name="T14" fmla="*/ 44277 w 6840"/>
              <a:gd name="T15" fmla="*/ 0 h 2531"/>
              <a:gd name="T16" fmla="*/ 0 w 6840"/>
              <a:gd name="T17" fmla="*/ 43923 h 2531"/>
              <a:gd name="T18" fmla="*/ 0 w 6840"/>
              <a:gd name="T19" fmla="*/ 866942 h 2531"/>
              <a:gd name="T20" fmla="*/ 0 w 6840"/>
              <a:gd name="T21" fmla="*/ 866942 h 2531"/>
              <a:gd name="T22" fmla="*/ 44277 w 6840"/>
              <a:gd name="T23" fmla="*/ 910865 h 2531"/>
              <a:gd name="T24" fmla="*/ 1738668 w 6840"/>
              <a:gd name="T25" fmla="*/ 910865 h 2531"/>
              <a:gd name="T26" fmla="*/ 1847740 w 6840"/>
              <a:gd name="T27" fmla="*/ 910865 h 2531"/>
              <a:gd name="T28" fmla="*/ 2154436 w 6840"/>
              <a:gd name="T29" fmla="*/ 910865 h 2531"/>
              <a:gd name="T30" fmla="*/ 2154436 w 6840"/>
              <a:gd name="T31" fmla="*/ 910865 h 2531"/>
              <a:gd name="T32" fmla="*/ 2236870 w 6840"/>
              <a:gd name="T33" fmla="*/ 863342 h 2531"/>
              <a:gd name="T34" fmla="*/ 2444934 w 6840"/>
              <a:gd name="T35" fmla="*/ 503316 h 2531"/>
              <a:gd name="T36" fmla="*/ 2444934 w 6840"/>
              <a:gd name="T37" fmla="*/ 503316 h 2531"/>
              <a:gd name="T38" fmla="*/ 2444934 w 6840"/>
              <a:gd name="T39" fmla="*/ 407909 h 25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840" h="2531">
                <a:moveTo>
                  <a:pt x="6792" y="1133"/>
                </a:moveTo>
                <a:lnTo>
                  <a:pt x="6214" y="132"/>
                </a:lnTo>
                <a:cubicBezTo>
                  <a:pt x="6167" y="50"/>
                  <a:pt x="6080" y="0"/>
                  <a:pt x="5985" y="0"/>
                </a:cubicBezTo>
                <a:lnTo>
                  <a:pt x="5133" y="0"/>
                </a:lnTo>
                <a:lnTo>
                  <a:pt x="4830" y="0"/>
                </a:lnTo>
                <a:lnTo>
                  <a:pt x="123" y="0"/>
                </a:lnTo>
                <a:cubicBezTo>
                  <a:pt x="55" y="0"/>
                  <a:pt x="0" y="55"/>
                  <a:pt x="0" y="122"/>
                </a:cubicBezTo>
                <a:lnTo>
                  <a:pt x="0" y="2408"/>
                </a:lnTo>
                <a:cubicBezTo>
                  <a:pt x="0" y="2475"/>
                  <a:pt x="55" y="2530"/>
                  <a:pt x="123" y="2530"/>
                </a:cubicBezTo>
                <a:lnTo>
                  <a:pt x="4830" y="2530"/>
                </a:lnTo>
                <a:lnTo>
                  <a:pt x="5133" y="2530"/>
                </a:lnTo>
                <a:lnTo>
                  <a:pt x="5985" y="2530"/>
                </a:lnTo>
                <a:cubicBezTo>
                  <a:pt x="6080" y="2530"/>
                  <a:pt x="6167" y="2479"/>
                  <a:pt x="6214" y="2398"/>
                </a:cubicBezTo>
                <a:lnTo>
                  <a:pt x="6792" y="1398"/>
                </a:lnTo>
                <a:cubicBezTo>
                  <a:pt x="6839" y="1316"/>
                  <a:pt x="6839" y="1215"/>
                  <a:pt x="6792" y="1133"/>
                </a:cubicBezTo>
              </a:path>
            </a:pathLst>
          </a:cu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8" name="Freeform 76">
            <a:extLst>
              <a:ext uri="{FF2B5EF4-FFF2-40B4-BE49-F238E27FC236}">
                <a16:creationId xmlns:a16="http://schemas.microsoft.com/office/drawing/2014/main" id="{2F59C84C-4A74-C349-BB72-8C1ED212A009}"/>
              </a:ext>
            </a:extLst>
          </p:cNvPr>
          <p:cNvSpPr>
            <a:spLocks noChangeArrowheads="1"/>
          </p:cNvSpPr>
          <p:nvPr/>
        </p:nvSpPr>
        <p:spPr bwMode="auto">
          <a:xfrm>
            <a:off x="1512722" y="2063272"/>
            <a:ext cx="4259773" cy="1576504"/>
          </a:xfrm>
          <a:custGeom>
            <a:avLst/>
            <a:gdLst>
              <a:gd name="T0" fmla="*/ 16919 w 6840"/>
              <a:gd name="T1" fmla="*/ 407871 h 2529"/>
              <a:gd name="T2" fmla="*/ 224623 w 6840"/>
              <a:gd name="T3" fmla="*/ 47561 h 2529"/>
              <a:gd name="T4" fmla="*/ 224623 w 6840"/>
              <a:gd name="T5" fmla="*/ 47561 h 2529"/>
              <a:gd name="T6" fmla="*/ 307057 w 6840"/>
              <a:gd name="T7" fmla="*/ 0 h 2529"/>
              <a:gd name="T8" fmla="*/ 614473 w 6840"/>
              <a:gd name="T9" fmla="*/ 0 h 2529"/>
              <a:gd name="T10" fmla="*/ 723185 w 6840"/>
              <a:gd name="T11" fmla="*/ 0 h 2529"/>
              <a:gd name="T12" fmla="*/ 2417936 w 6840"/>
              <a:gd name="T13" fmla="*/ 0 h 2529"/>
              <a:gd name="T14" fmla="*/ 2417936 w 6840"/>
              <a:gd name="T15" fmla="*/ 0 h 2529"/>
              <a:gd name="T16" fmla="*/ 2461853 w 6840"/>
              <a:gd name="T17" fmla="*/ 43958 h 2529"/>
              <a:gd name="T18" fmla="*/ 2461853 w 6840"/>
              <a:gd name="T19" fmla="*/ 866907 h 2529"/>
              <a:gd name="T20" fmla="*/ 2461853 w 6840"/>
              <a:gd name="T21" fmla="*/ 866907 h 2529"/>
              <a:gd name="T22" fmla="*/ 2417936 w 6840"/>
              <a:gd name="T23" fmla="*/ 910865 h 2529"/>
              <a:gd name="T24" fmla="*/ 723185 w 6840"/>
              <a:gd name="T25" fmla="*/ 910865 h 2529"/>
              <a:gd name="T26" fmla="*/ 614473 w 6840"/>
              <a:gd name="T27" fmla="*/ 910865 h 2529"/>
              <a:gd name="T28" fmla="*/ 307057 w 6840"/>
              <a:gd name="T29" fmla="*/ 910865 h 2529"/>
              <a:gd name="T30" fmla="*/ 307057 w 6840"/>
              <a:gd name="T31" fmla="*/ 910865 h 2529"/>
              <a:gd name="T32" fmla="*/ 224623 w 6840"/>
              <a:gd name="T33" fmla="*/ 863304 h 2529"/>
              <a:gd name="T34" fmla="*/ 16919 w 6840"/>
              <a:gd name="T35" fmla="*/ 503354 h 2529"/>
              <a:gd name="T36" fmla="*/ 16919 w 6840"/>
              <a:gd name="T37" fmla="*/ 503354 h 2529"/>
              <a:gd name="T38" fmla="*/ 16919 w 6840"/>
              <a:gd name="T39" fmla="*/ 407871 h 25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840" h="2529">
                <a:moveTo>
                  <a:pt x="47" y="1132"/>
                </a:moveTo>
                <a:lnTo>
                  <a:pt x="624" y="132"/>
                </a:lnTo>
                <a:cubicBezTo>
                  <a:pt x="672" y="50"/>
                  <a:pt x="759" y="0"/>
                  <a:pt x="853" y="0"/>
                </a:cubicBezTo>
                <a:lnTo>
                  <a:pt x="1707" y="0"/>
                </a:lnTo>
                <a:lnTo>
                  <a:pt x="2009" y="0"/>
                </a:lnTo>
                <a:lnTo>
                  <a:pt x="6717" y="0"/>
                </a:lnTo>
                <a:cubicBezTo>
                  <a:pt x="6784" y="0"/>
                  <a:pt x="6839" y="54"/>
                  <a:pt x="6839" y="122"/>
                </a:cubicBezTo>
                <a:lnTo>
                  <a:pt x="6839" y="2406"/>
                </a:lnTo>
                <a:cubicBezTo>
                  <a:pt x="6839" y="2473"/>
                  <a:pt x="6784" y="2528"/>
                  <a:pt x="6717" y="2528"/>
                </a:cubicBezTo>
                <a:lnTo>
                  <a:pt x="2009" y="2528"/>
                </a:lnTo>
                <a:lnTo>
                  <a:pt x="1707" y="2528"/>
                </a:lnTo>
                <a:lnTo>
                  <a:pt x="853" y="2528"/>
                </a:lnTo>
                <a:cubicBezTo>
                  <a:pt x="759" y="2528"/>
                  <a:pt x="672" y="2478"/>
                  <a:pt x="624" y="2396"/>
                </a:cubicBezTo>
                <a:lnTo>
                  <a:pt x="47" y="1397"/>
                </a:lnTo>
                <a:cubicBezTo>
                  <a:pt x="0" y="1315"/>
                  <a:pt x="0" y="1214"/>
                  <a:pt x="47" y="1132"/>
                </a:cubicBezTo>
              </a:path>
            </a:pathLst>
          </a:cu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9" name="Freeform 77">
            <a:extLst>
              <a:ext uri="{FF2B5EF4-FFF2-40B4-BE49-F238E27FC236}">
                <a16:creationId xmlns:a16="http://schemas.microsoft.com/office/drawing/2014/main" id="{247E0FEE-92EC-574E-89BE-ACA848FC0E27}"/>
              </a:ext>
            </a:extLst>
          </p:cNvPr>
          <p:cNvSpPr>
            <a:spLocks noChangeArrowheads="1"/>
          </p:cNvSpPr>
          <p:nvPr/>
        </p:nvSpPr>
        <p:spPr bwMode="auto">
          <a:xfrm>
            <a:off x="1512722" y="4282364"/>
            <a:ext cx="4259773" cy="1576504"/>
          </a:xfrm>
          <a:custGeom>
            <a:avLst/>
            <a:gdLst>
              <a:gd name="T0" fmla="*/ 16919 w 6840"/>
              <a:gd name="T1" fmla="*/ 407909 h 2531"/>
              <a:gd name="T2" fmla="*/ 224623 w 6840"/>
              <a:gd name="T3" fmla="*/ 47523 h 2531"/>
              <a:gd name="T4" fmla="*/ 224623 w 6840"/>
              <a:gd name="T5" fmla="*/ 47523 h 2531"/>
              <a:gd name="T6" fmla="*/ 307057 w 6840"/>
              <a:gd name="T7" fmla="*/ 0 h 2531"/>
              <a:gd name="T8" fmla="*/ 614473 w 6840"/>
              <a:gd name="T9" fmla="*/ 0 h 2531"/>
              <a:gd name="T10" fmla="*/ 723185 w 6840"/>
              <a:gd name="T11" fmla="*/ 0 h 2531"/>
              <a:gd name="T12" fmla="*/ 2417936 w 6840"/>
              <a:gd name="T13" fmla="*/ 0 h 2531"/>
              <a:gd name="T14" fmla="*/ 2417936 w 6840"/>
              <a:gd name="T15" fmla="*/ 0 h 2531"/>
              <a:gd name="T16" fmla="*/ 2461853 w 6840"/>
              <a:gd name="T17" fmla="*/ 43923 h 2531"/>
              <a:gd name="T18" fmla="*/ 2461853 w 6840"/>
              <a:gd name="T19" fmla="*/ 866942 h 2531"/>
              <a:gd name="T20" fmla="*/ 2461853 w 6840"/>
              <a:gd name="T21" fmla="*/ 866942 h 2531"/>
              <a:gd name="T22" fmla="*/ 2417936 w 6840"/>
              <a:gd name="T23" fmla="*/ 910865 h 2531"/>
              <a:gd name="T24" fmla="*/ 723185 w 6840"/>
              <a:gd name="T25" fmla="*/ 910865 h 2531"/>
              <a:gd name="T26" fmla="*/ 614473 w 6840"/>
              <a:gd name="T27" fmla="*/ 910865 h 2531"/>
              <a:gd name="T28" fmla="*/ 307057 w 6840"/>
              <a:gd name="T29" fmla="*/ 910865 h 2531"/>
              <a:gd name="T30" fmla="*/ 307057 w 6840"/>
              <a:gd name="T31" fmla="*/ 910865 h 2531"/>
              <a:gd name="T32" fmla="*/ 224623 w 6840"/>
              <a:gd name="T33" fmla="*/ 863342 h 2531"/>
              <a:gd name="T34" fmla="*/ 16919 w 6840"/>
              <a:gd name="T35" fmla="*/ 503316 h 2531"/>
              <a:gd name="T36" fmla="*/ 16919 w 6840"/>
              <a:gd name="T37" fmla="*/ 503316 h 2531"/>
              <a:gd name="T38" fmla="*/ 16919 w 6840"/>
              <a:gd name="T39" fmla="*/ 407909 h 25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6840" h="2531">
                <a:moveTo>
                  <a:pt x="47" y="1133"/>
                </a:moveTo>
                <a:lnTo>
                  <a:pt x="624" y="132"/>
                </a:lnTo>
                <a:cubicBezTo>
                  <a:pt x="672" y="50"/>
                  <a:pt x="759" y="0"/>
                  <a:pt x="853" y="0"/>
                </a:cubicBezTo>
                <a:lnTo>
                  <a:pt x="1707" y="0"/>
                </a:lnTo>
                <a:lnTo>
                  <a:pt x="2009" y="0"/>
                </a:lnTo>
                <a:lnTo>
                  <a:pt x="6717" y="0"/>
                </a:lnTo>
                <a:cubicBezTo>
                  <a:pt x="6784" y="0"/>
                  <a:pt x="6839" y="55"/>
                  <a:pt x="6839" y="122"/>
                </a:cubicBezTo>
                <a:lnTo>
                  <a:pt x="6839" y="2408"/>
                </a:lnTo>
                <a:cubicBezTo>
                  <a:pt x="6839" y="2475"/>
                  <a:pt x="6784" y="2530"/>
                  <a:pt x="6717" y="2530"/>
                </a:cubicBezTo>
                <a:lnTo>
                  <a:pt x="2009" y="2530"/>
                </a:lnTo>
                <a:lnTo>
                  <a:pt x="1707" y="2530"/>
                </a:lnTo>
                <a:lnTo>
                  <a:pt x="853" y="2530"/>
                </a:lnTo>
                <a:cubicBezTo>
                  <a:pt x="759" y="2530"/>
                  <a:pt x="672" y="2479"/>
                  <a:pt x="624" y="2398"/>
                </a:cubicBezTo>
                <a:lnTo>
                  <a:pt x="47" y="1398"/>
                </a:lnTo>
                <a:cubicBezTo>
                  <a:pt x="0" y="1316"/>
                  <a:pt x="0" y="1215"/>
                  <a:pt x="47" y="1133"/>
                </a:cubicBezTo>
              </a:path>
            </a:pathLst>
          </a:cu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14" name="Line 90">
            <a:extLst>
              <a:ext uri="{FF2B5EF4-FFF2-40B4-BE49-F238E27FC236}">
                <a16:creationId xmlns:a16="http://schemas.microsoft.com/office/drawing/2014/main" id="{37E3AC99-84EA-154C-A916-B88DB982995B}"/>
              </a:ext>
            </a:extLst>
          </p:cNvPr>
          <p:cNvSpPr>
            <a:spLocks noChangeShapeType="1"/>
          </p:cNvSpPr>
          <p:nvPr/>
        </p:nvSpPr>
        <p:spPr bwMode="auto">
          <a:xfrm>
            <a:off x="2622293" y="2244543"/>
            <a:ext cx="0" cy="1235936"/>
          </a:xfrm>
          <a:prstGeom prst="line">
            <a:avLst/>
          </a:prstGeom>
          <a:noFill/>
          <a:ln w="508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15" name="Line 91">
            <a:extLst>
              <a:ext uri="{FF2B5EF4-FFF2-40B4-BE49-F238E27FC236}">
                <a16:creationId xmlns:a16="http://schemas.microsoft.com/office/drawing/2014/main" id="{62EC0E23-ACB8-7245-B44F-0FADEC81BD32}"/>
              </a:ext>
            </a:extLst>
          </p:cNvPr>
          <p:cNvSpPr>
            <a:spLocks noChangeShapeType="1"/>
          </p:cNvSpPr>
          <p:nvPr/>
        </p:nvSpPr>
        <p:spPr bwMode="auto">
          <a:xfrm>
            <a:off x="2622293" y="4460889"/>
            <a:ext cx="0" cy="1235936"/>
          </a:xfrm>
          <a:prstGeom prst="line">
            <a:avLst/>
          </a:prstGeom>
          <a:noFill/>
          <a:ln w="508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16" name="Line 92">
            <a:extLst>
              <a:ext uri="{FF2B5EF4-FFF2-40B4-BE49-F238E27FC236}">
                <a16:creationId xmlns:a16="http://schemas.microsoft.com/office/drawing/2014/main" id="{1335472F-50BA-2E4E-A4E5-F07620367998}"/>
              </a:ext>
            </a:extLst>
          </p:cNvPr>
          <p:cNvSpPr>
            <a:spLocks noChangeShapeType="1"/>
          </p:cNvSpPr>
          <p:nvPr/>
        </p:nvSpPr>
        <p:spPr bwMode="auto">
          <a:xfrm>
            <a:off x="9569706" y="2239050"/>
            <a:ext cx="0" cy="1235936"/>
          </a:xfrm>
          <a:prstGeom prst="line">
            <a:avLst/>
          </a:prstGeom>
          <a:noFill/>
          <a:ln w="508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17" name="Line 93">
            <a:extLst>
              <a:ext uri="{FF2B5EF4-FFF2-40B4-BE49-F238E27FC236}">
                <a16:creationId xmlns:a16="http://schemas.microsoft.com/office/drawing/2014/main" id="{AAE9A42F-0D47-F945-9249-674F7F610B17}"/>
              </a:ext>
            </a:extLst>
          </p:cNvPr>
          <p:cNvSpPr>
            <a:spLocks noChangeShapeType="1"/>
          </p:cNvSpPr>
          <p:nvPr/>
        </p:nvSpPr>
        <p:spPr bwMode="auto">
          <a:xfrm>
            <a:off x="9569706" y="4455396"/>
            <a:ext cx="0" cy="1235936"/>
          </a:xfrm>
          <a:prstGeom prst="line">
            <a:avLst/>
          </a:prstGeom>
          <a:noFill/>
          <a:ln w="508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2" name="TextBox 1">
            <a:extLst>
              <a:ext uri="{FF2B5EF4-FFF2-40B4-BE49-F238E27FC236}">
                <a16:creationId xmlns:a16="http://schemas.microsoft.com/office/drawing/2014/main" id="{A5D87484-2267-2740-BDE2-E6752756A5CA}"/>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DE00A663-849F-DD48-9726-A2253F669A5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9" name="TextBox 18">
            <a:extLst>
              <a:ext uri="{FF2B5EF4-FFF2-40B4-BE49-F238E27FC236}">
                <a16:creationId xmlns:a16="http://schemas.microsoft.com/office/drawing/2014/main" id="{ED7C1B10-F114-134F-AF76-E615CC9E242C}"/>
              </a:ext>
            </a:extLst>
          </p:cNvPr>
          <p:cNvSpPr txBox="1"/>
          <p:nvPr/>
        </p:nvSpPr>
        <p:spPr>
          <a:xfrm>
            <a:off x="2893793" y="2286357"/>
            <a:ext cx="1571264"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01</a:t>
            </a:r>
          </a:p>
        </p:txBody>
      </p:sp>
      <p:sp>
        <p:nvSpPr>
          <p:cNvPr id="20" name="Subtitle 2">
            <a:extLst>
              <a:ext uri="{FF2B5EF4-FFF2-40B4-BE49-F238E27FC236}">
                <a16:creationId xmlns:a16="http://schemas.microsoft.com/office/drawing/2014/main" id="{44563278-AB88-8245-A3C3-69653D8597CE}"/>
              </a:ext>
            </a:extLst>
          </p:cNvPr>
          <p:cNvSpPr txBox="1">
            <a:spLocks/>
          </p:cNvSpPr>
          <p:nvPr/>
        </p:nvSpPr>
        <p:spPr>
          <a:xfrm>
            <a:off x="2893792" y="2674437"/>
            <a:ext cx="260720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3" name="TextBox 22">
            <a:extLst>
              <a:ext uri="{FF2B5EF4-FFF2-40B4-BE49-F238E27FC236}">
                <a16:creationId xmlns:a16="http://schemas.microsoft.com/office/drawing/2014/main" id="{CFB28C41-33F9-E643-85DC-53FD9AF2D647}"/>
              </a:ext>
            </a:extLst>
          </p:cNvPr>
          <p:cNvSpPr txBox="1"/>
          <p:nvPr/>
        </p:nvSpPr>
        <p:spPr>
          <a:xfrm>
            <a:off x="2893793" y="4505449"/>
            <a:ext cx="1617751"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03</a:t>
            </a:r>
          </a:p>
        </p:txBody>
      </p:sp>
      <p:sp>
        <p:nvSpPr>
          <p:cNvPr id="24" name="Subtitle 2">
            <a:extLst>
              <a:ext uri="{FF2B5EF4-FFF2-40B4-BE49-F238E27FC236}">
                <a16:creationId xmlns:a16="http://schemas.microsoft.com/office/drawing/2014/main" id="{11620D9D-8A17-9046-B77F-7FAD2E418167}"/>
              </a:ext>
            </a:extLst>
          </p:cNvPr>
          <p:cNvSpPr txBox="1">
            <a:spLocks/>
          </p:cNvSpPr>
          <p:nvPr/>
        </p:nvSpPr>
        <p:spPr>
          <a:xfrm>
            <a:off x="2893792" y="4893528"/>
            <a:ext cx="260720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6" name="TextBox 25">
            <a:extLst>
              <a:ext uri="{FF2B5EF4-FFF2-40B4-BE49-F238E27FC236}">
                <a16:creationId xmlns:a16="http://schemas.microsoft.com/office/drawing/2014/main" id="{01D4823B-4C08-4349-B3F4-79CA3076769E}"/>
              </a:ext>
            </a:extLst>
          </p:cNvPr>
          <p:cNvSpPr txBox="1"/>
          <p:nvPr/>
        </p:nvSpPr>
        <p:spPr>
          <a:xfrm>
            <a:off x="7686870" y="2286357"/>
            <a:ext cx="1611339"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YOUR TITLE 02</a:t>
            </a:r>
          </a:p>
        </p:txBody>
      </p:sp>
      <p:sp>
        <p:nvSpPr>
          <p:cNvPr id="27" name="Subtitle 2">
            <a:extLst>
              <a:ext uri="{FF2B5EF4-FFF2-40B4-BE49-F238E27FC236}">
                <a16:creationId xmlns:a16="http://schemas.microsoft.com/office/drawing/2014/main" id="{D3C688F0-823B-574D-B28D-00A8784E5B57}"/>
              </a:ext>
            </a:extLst>
          </p:cNvPr>
          <p:cNvSpPr txBox="1">
            <a:spLocks/>
          </p:cNvSpPr>
          <p:nvPr/>
        </p:nvSpPr>
        <p:spPr>
          <a:xfrm>
            <a:off x="6691005" y="2674437"/>
            <a:ext cx="260720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9" name="TextBox 28">
            <a:extLst>
              <a:ext uri="{FF2B5EF4-FFF2-40B4-BE49-F238E27FC236}">
                <a16:creationId xmlns:a16="http://schemas.microsoft.com/office/drawing/2014/main" id="{9C90B6A6-0982-2B4C-9879-D6C02A6601BB}"/>
              </a:ext>
            </a:extLst>
          </p:cNvPr>
          <p:cNvSpPr txBox="1"/>
          <p:nvPr/>
        </p:nvSpPr>
        <p:spPr>
          <a:xfrm>
            <a:off x="7664427" y="4505449"/>
            <a:ext cx="1633782"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YOUR TITLE 04</a:t>
            </a:r>
          </a:p>
        </p:txBody>
      </p:sp>
      <p:sp>
        <p:nvSpPr>
          <p:cNvPr id="30" name="Subtitle 2">
            <a:extLst>
              <a:ext uri="{FF2B5EF4-FFF2-40B4-BE49-F238E27FC236}">
                <a16:creationId xmlns:a16="http://schemas.microsoft.com/office/drawing/2014/main" id="{A56C31F2-76FD-2749-AE1C-C2B954E57180}"/>
              </a:ext>
            </a:extLst>
          </p:cNvPr>
          <p:cNvSpPr txBox="1">
            <a:spLocks/>
          </p:cNvSpPr>
          <p:nvPr/>
        </p:nvSpPr>
        <p:spPr>
          <a:xfrm>
            <a:off x="6691005" y="4893528"/>
            <a:ext cx="260720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1" name="TextBox 30">
            <a:extLst>
              <a:ext uri="{FF2B5EF4-FFF2-40B4-BE49-F238E27FC236}">
                <a16:creationId xmlns:a16="http://schemas.microsoft.com/office/drawing/2014/main" id="{7119E387-D2AF-9B4D-A0BD-2DCF8E7BE920}"/>
              </a:ext>
            </a:extLst>
          </p:cNvPr>
          <p:cNvSpPr txBox="1"/>
          <p:nvPr/>
        </p:nvSpPr>
        <p:spPr>
          <a:xfrm>
            <a:off x="1817555" y="2574525"/>
            <a:ext cx="57900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01</a:t>
            </a:r>
          </a:p>
        </p:txBody>
      </p:sp>
      <p:sp>
        <p:nvSpPr>
          <p:cNvPr id="32" name="TextBox 31">
            <a:extLst>
              <a:ext uri="{FF2B5EF4-FFF2-40B4-BE49-F238E27FC236}">
                <a16:creationId xmlns:a16="http://schemas.microsoft.com/office/drawing/2014/main" id="{5D57A61C-C348-5E42-9AB3-DC36BD5D2A19}"/>
              </a:ext>
            </a:extLst>
          </p:cNvPr>
          <p:cNvSpPr txBox="1"/>
          <p:nvPr/>
        </p:nvSpPr>
        <p:spPr>
          <a:xfrm>
            <a:off x="1773473" y="4793617"/>
            <a:ext cx="667170"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03</a:t>
            </a:r>
          </a:p>
        </p:txBody>
      </p:sp>
      <p:sp>
        <p:nvSpPr>
          <p:cNvPr id="33" name="TextBox 32">
            <a:extLst>
              <a:ext uri="{FF2B5EF4-FFF2-40B4-BE49-F238E27FC236}">
                <a16:creationId xmlns:a16="http://schemas.microsoft.com/office/drawing/2014/main" id="{0EE77D71-2DCD-2849-A249-3495C675E27B}"/>
              </a:ext>
            </a:extLst>
          </p:cNvPr>
          <p:cNvSpPr txBox="1"/>
          <p:nvPr/>
        </p:nvSpPr>
        <p:spPr>
          <a:xfrm>
            <a:off x="9757769" y="2574525"/>
            <a:ext cx="65434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02</a:t>
            </a:r>
          </a:p>
        </p:txBody>
      </p:sp>
      <p:sp>
        <p:nvSpPr>
          <p:cNvPr id="34" name="TextBox 33">
            <a:extLst>
              <a:ext uri="{FF2B5EF4-FFF2-40B4-BE49-F238E27FC236}">
                <a16:creationId xmlns:a16="http://schemas.microsoft.com/office/drawing/2014/main" id="{E22B6A01-C3CF-E446-9078-8915348A9117}"/>
              </a:ext>
            </a:extLst>
          </p:cNvPr>
          <p:cNvSpPr txBox="1"/>
          <p:nvPr/>
        </p:nvSpPr>
        <p:spPr>
          <a:xfrm>
            <a:off x="9737731" y="4793617"/>
            <a:ext cx="69442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04</a:t>
            </a:r>
          </a:p>
        </p:txBody>
      </p:sp>
      <p:sp>
        <p:nvSpPr>
          <p:cNvPr id="35" name="TextBox 34">
            <a:extLst>
              <a:ext uri="{FF2B5EF4-FFF2-40B4-BE49-F238E27FC236}">
                <a16:creationId xmlns:a16="http://schemas.microsoft.com/office/drawing/2014/main" id="{46232F02-3389-1241-A476-E359B435B674}"/>
              </a:ext>
            </a:extLst>
          </p:cNvPr>
          <p:cNvSpPr txBox="1"/>
          <p:nvPr/>
        </p:nvSpPr>
        <p:spPr>
          <a:xfrm>
            <a:off x="5767343" y="6070407"/>
            <a:ext cx="646331"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LESS</a:t>
            </a:r>
          </a:p>
        </p:txBody>
      </p:sp>
      <p:sp>
        <p:nvSpPr>
          <p:cNvPr id="36" name="TextBox 35">
            <a:extLst>
              <a:ext uri="{FF2B5EF4-FFF2-40B4-BE49-F238E27FC236}">
                <a16:creationId xmlns:a16="http://schemas.microsoft.com/office/drawing/2014/main" id="{E51ACC6E-1BCF-234D-B809-23AB1431831C}"/>
              </a:ext>
            </a:extLst>
          </p:cNvPr>
          <p:cNvSpPr txBox="1"/>
          <p:nvPr/>
        </p:nvSpPr>
        <p:spPr>
          <a:xfrm>
            <a:off x="5700818" y="1559345"/>
            <a:ext cx="779381"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MORE</a:t>
            </a:r>
          </a:p>
        </p:txBody>
      </p:sp>
      <p:sp>
        <p:nvSpPr>
          <p:cNvPr id="37" name="TextBox 36">
            <a:extLst>
              <a:ext uri="{FF2B5EF4-FFF2-40B4-BE49-F238E27FC236}">
                <a16:creationId xmlns:a16="http://schemas.microsoft.com/office/drawing/2014/main" id="{953B93D9-C422-E84D-98FE-BBBECF926BAE}"/>
              </a:ext>
            </a:extLst>
          </p:cNvPr>
          <p:cNvSpPr txBox="1"/>
          <p:nvPr/>
        </p:nvSpPr>
        <p:spPr>
          <a:xfrm rot="5400000">
            <a:off x="10563869" y="3791793"/>
            <a:ext cx="779381"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MORE</a:t>
            </a:r>
          </a:p>
        </p:txBody>
      </p:sp>
      <p:sp>
        <p:nvSpPr>
          <p:cNvPr id="38" name="TextBox 37">
            <a:extLst>
              <a:ext uri="{FF2B5EF4-FFF2-40B4-BE49-F238E27FC236}">
                <a16:creationId xmlns:a16="http://schemas.microsoft.com/office/drawing/2014/main" id="{63FBA541-8669-4D41-B796-2F1DCCEBE7B4}"/>
              </a:ext>
            </a:extLst>
          </p:cNvPr>
          <p:cNvSpPr txBox="1"/>
          <p:nvPr/>
        </p:nvSpPr>
        <p:spPr>
          <a:xfrm rot="5400000">
            <a:off x="915277" y="3791794"/>
            <a:ext cx="646331"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LESS</a:t>
            </a:r>
          </a:p>
        </p:txBody>
      </p:sp>
    </p:spTree>
    <p:extLst>
      <p:ext uri="{BB962C8B-B14F-4D97-AF65-F5344CB8AC3E}">
        <p14:creationId xmlns:p14="http://schemas.microsoft.com/office/powerpoint/2010/main" val="2641370377"/>
      </p:ext>
    </p:extLst>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68">
            <a:extLst>
              <a:ext uri="{FF2B5EF4-FFF2-40B4-BE49-F238E27FC236}">
                <a16:creationId xmlns:a16="http://schemas.microsoft.com/office/drawing/2014/main" id="{18448E40-14E6-404D-A055-AC81A1F3E260}"/>
              </a:ext>
            </a:extLst>
          </p:cNvPr>
          <p:cNvSpPr>
            <a:spLocks noChangeArrowheads="1"/>
          </p:cNvSpPr>
          <p:nvPr/>
        </p:nvSpPr>
        <p:spPr bwMode="auto">
          <a:xfrm>
            <a:off x="3248553" y="1894400"/>
            <a:ext cx="2439459" cy="384513"/>
          </a:xfrm>
          <a:prstGeom prst="round2SameRect">
            <a:avLst/>
          </a:prstGeom>
          <a:solidFill>
            <a:schemeClr val="bg1">
              <a:lumMod val="85000"/>
              <a:alpha val="50000"/>
            </a:schemeClr>
          </a:solidFill>
          <a:ln>
            <a:noFill/>
          </a:ln>
          <a:effectLst/>
        </p:spPr>
        <p:txBody>
          <a:bodyPr wrap="none" anchor="ctr"/>
          <a:lstStyle/>
          <a:p>
            <a:endParaRPr lang="en-US" dirty="0">
              <a:latin typeface="Lato Light" panose="020F0502020204030203" pitchFamily="34" charset="0"/>
            </a:endParaRPr>
          </a:p>
        </p:txBody>
      </p:sp>
      <p:sp>
        <p:nvSpPr>
          <p:cNvPr id="3" name="Freeform 69">
            <a:extLst>
              <a:ext uri="{FF2B5EF4-FFF2-40B4-BE49-F238E27FC236}">
                <a16:creationId xmlns:a16="http://schemas.microsoft.com/office/drawing/2014/main" id="{4B12001E-1110-DA4C-B49C-491B266F580F}"/>
              </a:ext>
            </a:extLst>
          </p:cNvPr>
          <p:cNvSpPr>
            <a:spLocks noChangeArrowheads="1"/>
          </p:cNvSpPr>
          <p:nvPr/>
        </p:nvSpPr>
        <p:spPr bwMode="auto">
          <a:xfrm>
            <a:off x="3248553" y="2278915"/>
            <a:ext cx="2439459" cy="1244174"/>
          </a:xfrm>
          <a:custGeom>
            <a:avLst/>
            <a:gdLst>
              <a:gd name="T0" fmla="*/ 0 w 3166"/>
              <a:gd name="T1" fmla="*/ 0 h 1997"/>
              <a:gd name="T2" fmla="*/ 0 w 3166"/>
              <a:gd name="T3" fmla="*/ 428169 h 1997"/>
              <a:gd name="T4" fmla="*/ 0 w 3166"/>
              <a:gd name="T5" fmla="*/ 718777 h 1997"/>
              <a:gd name="T6" fmla="*/ 1139465 w 3166"/>
              <a:gd name="T7" fmla="*/ 718777 h 1997"/>
              <a:gd name="T8" fmla="*/ 1139465 w 3166"/>
              <a:gd name="T9" fmla="*/ 428169 h 1997"/>
              <a:gd name="T10" fmla="*/ 1139465 w 3166"/>
              <a:gd name="T11" fmla="*/ 0 h 1997"/>
              <a:gd name="T12" fmla="*/ 0 w 3166"/>
              <a:gd name="T13" fmla="*/ 0 h 19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66" h="1997">
                <a:moveTo>
                  <a:pt x="0" y="0"/>
                </a:moveTo>
                <a:lnTo>
                  <a:pt x="0" y="1189"/>
                </a:lnTo>
                <a:lnTo>
                  <a:pt x="0" y="1996"/>
                </a:lnTo>
                <a:lnTo>
                  <a:pt x="3165" y="1996"/>
                </a:lnTo>
                <a:lnTo>
                  <a:pt x="3165" y="1189"/>
                </a:lnTo>
                <a:lnTo>
                  <a:pt x="3165" y="0"/>
                </a:lnTo>
                <a:lnTo>
                  <a:pt x="0" y="0"/>
                </a:lnTo>
              </a:path>
            </a:pathLst>
          </a:cu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4" name="Freeform 70">
            <a:extLst>
              <a:ext uri="{FF2B5EF4-FFF2-40B4-BE49-F238E27FC236}">
                <a16:creationId xmlns:a16="http://schemas.microsoft.com/office/drawing/2014/main" id="{9D32685A-C1C5-7842-87D1-AFB8D820A014}"/>
              </a:ext>
            </a:extLst>
          </p:cNvPr>
          <p:cNvSpPr>
            <a:spLocks noChangeArrowheads="1"/>
          </p:cNvSpPr>
          <p:nvPr/>
        </p:nvSpPr>
        <p:spPr bwMode="auto">
          <a:xfrm>
            <a:off x="6488060" y="1894400"/>
            <a:ext cx="2439459" cy="384513"/>
          </a:xfrm>
          <a:prstGeom prst="round2SameRect">
            <a:avLst/>
          </a:prstGeom>
          <a:solidFill>
            <a:schemeClr val="bg1">
              <a:lumMod val="85000"/>
              <a:alpha val="50000"/>
            </a:schemeClr>
          </a:solidFill>
          <a:ln>
            <a:noFill/>
          </a:ln>
          <a:effectLst/>
        </p:spPr>
        <p:txBody>
          <a:bodyPr wrap="none" anchor="ctr"/>
          <a:lstStyle/>
          <a:p>
            <a:endParaRPr lang="en-US" dirty="0">
              <a:latin typeface="Lato Light" panose="020F0502020204030203" pitchFamily="34" charset="0"/>
            </a:endParaRPr>
          </a:p>
        </p:txBody>
      </p:sp>
      <p:sp>
        <p:nvSpPr>
          <p:cNvPr id="5" name="Freeform 71">
            <a:extLst>
              <a:ext uri="{FF2B5EF4-FFF2-40B4-BE49-F238E27FC236}">
                <a16:creationId xmlns:a16="http://schemas.microsoft.com/office/drawing/2014/main" id="{6BB242F4-2FA5-3F4B-8702-BBCF72441D02}"/>
              </a:ext>
            </a:extLst>
          </p:cNvPr>
          <p:cNvSpPr>
            <a:spLocks noChangeArrowheads="1"/>
          </p:cNvSpPr>
          <p:nvPr/>
        </p:nvSpPr>
        <p:spPr bwMode="auto">
          <a:xfrm>
            <a:off x="6488060" y="2278915"/>
            <a:ext cx="2439459" cy="1244174"/>
          </a:xfrm>
          <a:custGeom>
            <a:avLst/>
            <a:gdLst>
              <a:gd name="T0" fmla="*/ 0 w 3166"/>
              <a:gd name="T1" fmla="*/ 0 h 1997"/>
              <a:gd name="T2" fmla="*/ 0 w 3166"/>
              <a:gd name="T3" fmla="*/ 428169 h 1997"/>
              <a:gd name="T4" fmla="*/ 0 w 3166"/>
              <a:gd name="T5" fmla="*/ 718777 h 1997"/>
              <a:gd name="T6" fmla="*/ 1139465 w 3166"/>
              <a:gd name="T7" fmla="*/ 718777 h 1997"/>
              <a:gd name="T8" fmla="*/ 1139465 w 3166"/>
              <a:gd name="T9" fmla="*/ 428169 h 1997"/>
              <a:gd name="T10" fmla="*/ 1139465 w 3166"/>
              <a:gd name="T11" fmla="*/ 0 h 1997"/>
              <a:gd name="T12" fmla="*/ 0 w 3166"/>
              <a:gd name="T13" fmla="*/ 0 h 199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66" h="1997">
                <a:moveTo>
                  <a:pt x="0" y="0"/>
                </a:moveTo>
                <a:lnTo>
                  <a:pt x="0" y="1189"/>
                </a:lnTo>
                <a:lnTo>
                  <a:pt x="0" y="1996"/>
                </a:lnTo>
                <a:lnTo>
                  <a:pt x="3165" y="1996"/>
                </a:lnTo>
                <a:lnTo>
                  <a:pt x="3165" y="1189"/>
                </a:lnTo>
                <a:lnTo>
                  <a:pt x="3165" y="0"/>
                </a:lnTo>
                <a:lnTo>
                  <a:pt x="0" y="0"/>
                </a:lnTo>
              </a:path>
            </a:pathLst>
          </a:cu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6" name="Freeform 72">
            <a:extLst>
              <a:ext uri="{FF2B5EF4-FFF2-40B4-BE49-F238E27FC236}">
                <a16:creationId xmlns:a16="http://schemas.microsoft.com/office/drawing/2014/main" id="{F0947EDD-1825-D049-BA06-46266F5D9484}"/>
              </a:ext>
            </a:extLst>
          </p:cNvPr>
          <p:cNvSpPr>
            <a:spLocks noChangeArrowheads="1"/>
          </p:cNvSpPr>
          <p:nvPr/>
        </p:nvSpPr>
        <p:spPr bwMode="auto">
          <a:xfrm>
            <a:off x="3248553" y="4360779"/>
            <a:ext cx="2439459" cy="384513"/>
          </a:xfrm>
          <a:prstGeom prst="round2SameRect">
            <a:avLst/>
          </a:prstGeom>
          <a:solidFill>
            <a:schemeClr val="bg1">
              <a:lumMod val="85000"/>
              <a:alpha val="50000"/>
            </a:schemeClr>
          </a:solidFill>
          <a:ln>
            <a:noFill/>
          </a:ln>
          <a:effectLst/>
        </p:spPr>
        <p:txBody>
          <a:bodyPr wrap="none" anchor="ctr"/>
          <a:lstStyle/>
          <a:p>
            <a:endParaRPr lang="en-US" dirty="0">
              <a:latin typeface="Lato Light" panose="020F0502020204030203" pitchFamily="34" charset="0"/>
            </a:endParaRPr>
          </a:p>
        </p:txBody>
      </p:sp>
      <p:sp>
        <p:nvSpPr>
          <p:cNvPr id="7" name="Freeform 73">
            <a:extLst>
              <a:ext uri="{FF2B5EF4-FFF2-40B4-BE49-F238E27FC236}">
                <a16:creationId xmlns:a16="http://schemas.microsoft.com/office/drawing/2014/main" id="{A98B25F4-5A57-2246-B121-E5F329A24272}"/>
              </a:ext>
            </a:extLst>
          </p:cNvPr>
          <p:cNvSpPr>
            <a:spLocks noChangeArrowheads="1"/>
          </p:cNvSpPr>
          <p:nvPr/>
        </p:nvSpPr>
        <p:spPr bwMode="auto">
          <a:xfrm>
            <a:off x="3248553" y="4742545"/>
            <a:ext cx="2439459" cy="1244176"/>
          </a:xfrm>
          <a:custGeom>
            <a:avLst/>
            <a:gdLst>
              <a:gd name="T0" fmla="*/ 0 w 3166"/>
              <a:gd name="T1" fmla="*/ 0 h 1998"/>
              <a:gd name="T2" fmla="*/ 0 w 3166"/>
              <a:gd name="T3" fmla="*/ 427955 h 1998"/>
              <a:gd name="T4" fmla="*/ 0 w 3166"/>
              <a:gd name="T5" fmla="*/ 718778 h 1998"/>
              <a:gd name="T6" fmla="*/ 1139465 w 3166"/>
              <a:gd name="T7" fmla="*/ 718778 h 1998"/>
              <a:gd name="T8" fmla="*/ 1139465 w 3166"/>
              <a:gd name="T9" fmla="*/ 427955 h 1998"/>
              <a:gd name="T10" fmla="*/ 1139465 w 3166"/>
              <a:gd name="T11" fmla="*/ 0 h 1998"/>
              <a:gd name="T12" fmla="*/ 0 w 3166"/>
              <a:gd name="T13" fmla="*/ 0 h 19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66" h="1998">
                <a:moveTo>
                  <a:pt x="0" y="0"/>
                </a:moveTo>
                <a:lnTo>
                  <a:pt x="0" y="1189"/>
                </a:lnTo>
                <a:lnTo>
                  <a:pt x="0" y="1997"/>
                </a:lnTo>
                <a:lnTo>
                  <a:pt x="3165" y="1997"/>
                </a:lnTo>
                <a:lnTo>
                  <a:pt x="3165" y="1189"/>
                </a:lnTo>
                <a:lnTo>
                  <a:pt x="3165" y="0"/>
                </a:lnTo>
                <a:lnTo>
                  <a:pt x="0" y="0"/>
                </a:lnTo>
              </a:path>
            </a:pathLst>
          </a:cu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8" name="Freeform 74">
            <a:extLst>
              <a:ext uri="{FF2B5EF4-FFF2-40B4-BE49-F238E27FC236}">
                <a16:creationId xmlns:a16="http://schemas.microsoft.com/office/drawing/2014/main" id="{EABAA1BA-9EC0-D04C-B0D2-E72A6D30757F}"/>
              </a:ext>
            </a:extLst>
          </p:cNvPr>
          <p:cNvSpPr>
            <a:spLocks noChangeArrowheads="1"/>
          </p:cNvSpPr>
          <p:nvPr/>
        </p:nvSpPr>
        <p:spPr bwMode="auto">
          <a:xfrm>
            <a:off x="6488060" y="4360779"/>
            <a:ext cx="2439459" cy="384513"/>
          </a:xfrm>
          <a:prstGeom prst="round2SameRect">
            <a:avLst/>
          </a:prstGeom>
          <a:solidFill>
            <a:schemeClr val="bg1">
              <a:lumMod val="85000"/>
              <a:alpha val="50000"/>
            </a:schemeClr>
          </a:solidFill>
          <a:ln>
            <a:noFill/>
          </a:ln>
          <a:effectLst/>
        </p:spPr>
        <p:txBody>
          <a:bodyPr wrap="none" anchor="ctr"/>
          <a:lstStyle/>
          <a:p>
            <a:endParaRPr lang="en-US" dirty="0">
              <a:latin typeface="Lato Light" panose="020F0502020204030203" pitchFamily="34" charset="0"/>
            </a:endParaRPr>
          </a:p>
        </p:txBody>
      </p:sp>
      <p:sp>
        <p:nvSpPr>
          <p:cNvPr id="9" name="Freeform 75">
            <a:extLst>
              <a:ext uri="{FF2B5EF4-FFF2-40B4-BE49-F238E27FC236}">
                <a16:creationId xmlns:a16="http://schemas.microsoft.com/office/drawing/2014/main" id="{853916BE-08D1-464E-9EFF-4374D5513829}"/>
              </a:ext>
            </a:extLst>
          </p:cNvPr>
          <p:cNvSpPr>
            <a:spLocks noChangeArrowheads="1"/>
          </p:cNvSpPr>
          <p:nvPr/>
        </p:nvSpPr>
        <p:spPr bwMode="auto">
          <a:xfrm>
            <a:off x="6488060" y="4742545"/>
            <a:ext cx="2439459" cy="1244176"/>
          </a:xfrm>
          <a:custGeom>
            <a:avLst/>
            <a:gdLst>
              <a:gd name="T0" fmla="*/ 0 w 3166"/>
              <a:gd name="T1" fmla="*/ 0 h 1998"/>
              <a:gd name="T2" fmla="*/ 0 w 3166"/>
              <a:gd name="T3" fmla="*/ 427955 h 1998"/>
              <a:gd name="T4" fmla="*/ 0 w 3166"/>
              <a:gd name="T5" fmla="*/ 718778 h 1998"/>
              <a:gd name="T6" fmla="*/ 1139465 w 3166"/>
              <a:gd name="T7" fmla="*/ 718778 h 1998"/>
              <a:gd name="T8" fmla="*/ 1139465 w 3166"/>
              <a:gd name="T9" fmla="*/ 427955 h 1998"/>
              <a:gd name="T10" fmla="*/ 1139465 w 3166"/>
              <a:gd name="T11" fmla="*/ 0 h 1998"/>
              <a:gd name="T12" fmla="*/ 0 w 3166"/>
              <a:gd name="T13" fmla="*/ 0 h 19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66" h="1998">
                <a:moveTo>
                  <a:pt x="0" y="0"/>
                </a:moveTo>
                <a:lnTo>
                  <a:pt x="0" y="1189"/>
                </a:lnTo>
                <a:lnTo>
                  <a:pt x="0" y="1997"/>
                </a:lnTo>
                <a:lnTo>
                  <a:pt x="3165" y="1997"/>
                </a:lnTo>
                <a:lnTo>
                  <a:pt x="3165" y="1189"/>
                </a:lnTo>
                <a:lnTo>
                  <a:pt x="3165" y="0"/>
                </a:lnTo>
                <a:lnTo>
                  <a:pt x="0" y="0"/>
                </a:lnTo>
              </a:path>
            </a:pathLst>
          </a:cu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10" name="Freeform 76">
            <a:extLst>
              <a:ext uri="{FF2B5EF4-FFF2-40B4-BE49-F238E27FC236}">
                <a16:creationId xmlns:a16="http://schemas.microsoft.com/office/drawing/2014/main" id="{EAF43192-2823-4445-87E0-4EE54AEA619B}"/>
              </a:ext>
            </a:extLst>
          </p:cNvPr>
          <p:cNvSpPr>
            <a:spLocks noChangeArrowheads="1"/>
          </p:cNvSpPr>
          <p:nvPr/>
        </p:nvSpPr>
        <p:spPr bwMode="auto">
          <a:xfrm>
            <a:off x="7389199" y="4042182"/>
            <a:ext cx="637181" cy="637194"/>
          </a:xfrm>
          <a:custGeom>
            <a:avLst/>
            <a:gdLst>
              <a:gd name="T0" fmla="*/ 367939 w 1021"/>
              <a:gd name="T1" fmla="*/ 183970 h 1021"/>
              <a:gd name="T2" fmla="*/ 367939 w 1021"/>
              <a:gd name="T3" fmla="*/ 183970 h 1021"/>
              <a:gd name="T4" fmla="*/ 183970 w 1021"/>
              <a:gd name="T5" fmla="*/ 367939 h 1021"/>
              <a:gd name="T6" fmla="*/ 183970 w 1021"/>
              <a:gd name="T7" fmla="*/ 367939 h 1021"/>
              <a:gd name="T8" fmla="*/ 0 w 1021"/>
              <a:gd name="T9" fmla="*/ 183970 h 1021"/>
              <a:gd name="T10" fmla="*/ 0 w 1021"/>
              <a:gd name="T11" fmla="*/ 183970 h 1021"/>
              <a:gd name="T12" fmla="*/ 183970 w 1021"/>
              <a:gd name="T13" fmla="*/ 0 h 1021"/>
              <a:gd name="T14" fmla="*/ 183970 w 1021"/>
              <a:gd name="T15" fmla="*/ 0 h 1021"/>
              <a:gd name="T16" fmla="*/ 367939 w 1021"/>
              <a:gd name="T17" fmla="*/ 183970 h 10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21" h="1021">
                <a:moveTo>
                  <a:pt x="1020" y="510"/>
                </a:moveTo>
                <a:lnTo>
                  <a:pt x="1020" y="510"/>
                </a:lnTo>
                <a:cubicBezTo>
                  <a:pt x="1020" y="792"/>
                  <a:pt x="792" y="1020"/>
                  <a:pt x="510" y="1020"/>
                </a:cubicBezTo>
                <a:cubicBezTo>
                  <a:pt x="229" y="1020"/>
                  <a:pt x="0" y="792"/>
                  <a:pt x="0" y="510"/>
                </a:cubicBezTo>
                <a:cubicBezTo>
                  <a:pt x="0" y="229"/>
                  <a:pt x="229" y="0"/>
                  <a:pt x="510" y="0"/>
                </a:cubicBezTo>
                <a:cubicBezTo>
                  <a:pt x="792" y="0"/>
                  <a:pt x="1020" y="229"/>
                  <a:pt x="1020" y="510"/>
                </a:cubicBezTo>
              </a:path>
            </a:pathLst>
          </a:cu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11" name="Freeform 77">
            <a:extLst>
              <a:ext uri="{FF2B5EF4-FFF2-40B4-BE49-F238E27FC236}">
                <a16:creationId xmlns:a16="http://schemas.microsoft.com/office/drawing/2014/main" id="{6B952CB9-F2EB-AA4C-A8AE-04871CCC4CF1}"/>
              </a:ext>
            </a:extLst>
          </p:cNvPr>
          <p:cNvSpPr>
            <a:spLocks noChangeArrowheads="1"/>
          </p:cNvSpPr>
          <p:nvPr/>
        </p:nvSpPr>
        <p:spPr bwMode="auto">
          <a:xfrm>
            <a:off x="4149693" y="4042182"/>
            <a:ext cx="637181" cy="637194"/>
          </a:xfrm>
          <a:custGeom>
            <a:avLst/>
            <a:gdLst>
              <a:gd name="T0" fmla="*/ 367939 w 1021"/>
              <a:gd name="T1" fmla="*/ 183970 h 1021"/>
              <a:gd name="T2" fmla="*/ 367939 w 1021"/>
              <a:gd name="T3" fmla="*/ 183970 h 1021"/>
              <a:gd name="T4" fmla="*/ 183970 w 1021"/>
              <a:gd name="T5" fmla="*/ 367939 h 1021"/>
              <a:gd name="T6" fmla="*/ 183970 w 1021"/>
              <a:gd name="T7" fmla="*/ 367939 h 1021"/>
              <a:gd name="T8" fmla="*/ 0 w 1021"/>
              <a:gd name="T9" fmla="*/ 183970 h 1021"/>
              <a:gd name="T10" fmla="*/ 0 w 1021"/>
              <a:gd name="T11" fmla="*/ 183970 h 1021"/>
              <a:gd name="T12" fmla="*/ 183970 w 1021"/>
              <a:gd name="T13" fmla="*/ 0 h 1021"/>
              <a:gd name="T14" fmla="*/ 183970 w 1021"/>
              <a:gd name="T15" fmla="*/ 0 h 1021"/>
              <a:gd name="T16" fmla="*/ 367939 w 1021"/>
              <a:gd name="T17" fmla="*/ 183970 h 10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21" h="1021">
                <a:moveTo>
                  <a:pt x="1020" y="510"/>
                </a:moveTo>
                <a:lnTo>
                  <a:pt x="1020" y="510"/>
                </a:lnTo>
                <a:cubicBezTo>
                  <a:pt x="1020" y="792"/>
                  <a:pt x="791" y="1020"/>
                  <a:pt x="510" y="1020"/>
                </a:cubicBezTo>
                <a:cubicBezTo>
                  <a:pt x="229" y="1020"/>
                  <a:pt x="0" y="792"/>
                  <a:pt x="0" y="510"/>
                </a:cubicBezTo>
                <a:cubicBezTo>
                  <a:pt x="0" y="229"/>
                  <a:pt x="229" y="0"/>
                  <a:pt x="510" y="0"/>
                </a:cubicBezTo>
                <a:cubicBezTo>
                  <a:pt x="791" y="0"/>
                  <a:pt x="1020" y="229"/>
                  <a:pt x="1020" y="510"/>
                </a:cubicBezTo>
              </a:path>
            </a:pathLst>
          </a:cu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12" name="Freeform 78">
            <a:extLst>
              <a:ext uri="{FF2B5EF4-FFF2-40B4-BE49-F238E27FC236}">
                <a16:creationId xmlns:a16="http://schemas.microsoft.com/office/drawing/2014/main" id="{E07B1FF5-81B8-C24E-8BA4-86F2AC641E0F}"/>
              </a:ext>
            </a:extLst>
          </p:cNvPr>
          <p:cNvSpPr>
            <a:spLocks noChangeArrowheads="1"/>
          </p:cNvSpPr>
          <p:nvPr/>
        </p:nvSpPr>
        <p:spPr bwMode="auto">
          <a:xfrm>
            <a:off x="7389199" y="1559324"/>
            <a:ext cx="637181" cy="634446"/>
          </a:xfrm>
          <a:custGeom>
            <a:avLst/>
            <a:gdLst>
              <a:gd name="T0" fmla="*/ 367939 w 1021"/>
              <a:gd name="T1" fmla="*/ 183356 h 1020"/>
              <a:gd name="T2" fmla="*/ 367939 w 1021"/>
              <a:gd name="T3" fmla="*/ 183356 h 1020"/>
              <a:gd name="T4" fmla="*/ 183970 w 1021"/>
              <a:gd name="T5" fmla="*/ 366352 h 1020"/>
              <a:gd name="T6" fmla="*/ 183970 w 1021"/>
              <a:gd name="T7" fmla="*/ 366352 h 1020"/>
              <a:gd name="T8" fmla="*/ 0 w 1021"/>
              <a:gd name="T9" fmla="*/ 183356 h 1020"/>
              <a:gd name="T10" fmla="*/ 0 w 1021"/>
              <a:gd name="T11" fmla="*/ 183356 h 1020"/>
              <a:gd name="T12" fmla="*/ 183970 w 1021"/>
              <a:gd name="T13" fmla="*/ 0 h 1020"/>
              <a:gd name="T14" fmla="*/ 183970 w 1021"/>
              <a:gd name="T15" fmla="*/ 0 h 1020"/>
              <a:gd name="T16" fmla="*/ 367939 w 1021"/>
              <a:gd name="T17" fmla="*/ 183356 h 10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21" h="1020">
                <a:moveTo>
                  <a:pt x="1020" y="510"/>
                </a:moveTo>
                <a:lnTo>
                  <a:pt x="1020" y="510"/>
                </a:lnTo>
                <a:cubicBezTo>
                  <a:pt x="1020" y="791"/>
                  <a:pt x="792" y="1019"/>
                  <a:pt x="510" y="1019"/>
                </a:cubicBezTo>
                <a:cubicBezTo>
                  <a:pt x="229" y="1019"/>
                  <a:pt x="0" y="791"/>
                  <a:pt x="0" y="510"/>
                </a:cubicBezTo>
                <a:cubicBezTo>
                  <a:pt x="0" y="228"/>
                  <a:pt x="229" y="0"/>
                  <a:pt x="510" y="0"/>
                </a:cubicBezTo>
                <a:cubicBezTo>
                  <a:pt x="792" y="0"/>
                  <a:pt x="1020" y="228"/>
                  <a:pt x="1020" y="510"/>
                </a:cubicBezTo>
              </a:path>
            </a:pathLst>
          </a:cu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13" name="Freeform 79">
            <a:extLst>
              <a:ext uri="{FF2B5EF4-FFF2-40B4-BE49-F238E27FC236}">
                <a16:creationId xmlns:a16="http://schemas.microsoft.com/office/drawing/2014/main" id="{FBF41196-04D9-6449-86BC-AD8E9924ED22}"/>
              </a:ext>
            </a:extLst>
          </p:cNvPr>
          <p:cNvSpPr>
            <a:spLocks noChangeArrowheads="1"/>
          </p:cNvSpPr>
          <p:nvPr/>
        </p:nvSpPr>
        <p:spPr bwMode="auto">
          <a:xfrm>
            <a:off x="4149693" y="1559324"/>
            <a:ext cx="637181" cy="634446"/>
          </a:xfrm>
          <a:custGeom>
            <a:avLst/>
            <a:gdLst>
              <a:gd name="T0" fmla="*/ 367939 w 1021"/>
              <a:gd name="T1" fmla="*/ 183356 h 1020"/>
              <a:gd name="T2" fmla="*/ 367939 w 1021"/>
              <a:gd name="T3" fmla="*/ 183356 h 1020"/>
              <a:gd name="T4" fmla="*/ 183970 w 1021"/>
              <a:gd name="T5" fmla="*/ 366352 h 1020"/>
              <a:gd name="T6" fmla="*/ 183970 w 1021"/>
              <a:gd name="T7" fmla="*/ 366352 h 1020"/>
              <a:gd name="T8" fmla="*/ 0 w 1021"/>
              <a:gd name="T9" fmla="*/ 183356 h 1020"/>
              <a:gd name="T10" fmla="*/ 0 w 1021"/>
              <a:gd name="T11" fmla="*/ 183356 h 1020"/>
              <a:gd name="T12" fmla="*/ 183970 w 1021"/>
              <a:gd name="T13" fmla="*/ 0 h 1020"/>
              <a:gd name="T14" fmla="*/ 183970 w 1021"/>
              <a:gd name="T15" fmla="*/ 0 h 1020"/>
              <a:gd name="T16" fmla="*/ 367939 w 1021"/>
              <a:gd name="T17" fmla="*/ 183356 h 10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21" h="1020">
                <a:moveTo>
                  <a:pt x="1020" y="510"/>
                </a:moveTo>
                <a:lnTo>
                  <a:pt x="1020" y="510"/>
                </a:lnTo>
                <a:cubicBezTo>
                  <a:pt x="1020" y="791"/>
                  <a:pt x="791" y="1019"/>
                  <a:pt x="510" y="1019"/>
                </a:cubicBezTo>
                <a:cubicBezTo>
                  <a:pt x="229" y="1019"/>
                  <a:pt x="0" y="791"/>
                  <a:pt x="0" y="510"/>
                </a:cubicBezTo>
                <a:cubicBezTo>
                  <a:pt x="0" y="228"/>
                  <a:pt x="229" y="0"/>
                  <a:pt x="510" y="0"/>
                </a:cubicBezTo>
                <a:cubicBezTo>
                  <a:pt x="791" y="0"/>
                  <a:pt x="1020" y="228"/>
                  <a:pt x="1020" y="510"/>
                </a:cubicBezTo>
              </a:path>
            </a:pathLst>
          </a:cu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19" name="Line 324">
            <a:extLst>
              <a:ext uri="{FF2B5EF4-FFF2-40B4-BE49-F238E27FC236}">
                <a16:creationId xmlns:a16="http://schemas.microsoft.com/office/drawing/2014/main" id="{74AD253A-5314-AA48-A472-CAD0A98C9AE9}"/>
              </a:ext>
            </a:extLst>
          </p:cNvPr>
          <p:cNvSpPr>
            <a:spLocks noChangeShapeType="1"/>
          </p:cNvSpPr>
          <p:nvPr/>
        </p:nvSpPr>
        <p:spPr bwMode="auto">
          <a:xfrm>
            <a:off x="6096000" y="1894400"/>
            <a:ext cx="0" cy="4092321"/>
          </a:xfrm>
          <a:prstGeom prst="line">
            <a:avLst/>
          </a:prstGeom>
          <a:noFill/>
          <a:ln w="38100">
            <a:solidFill>
              <a:schemeClr val="bg2">
                <a:lumMod val="75000"/>
              </a:schemeClr>
            </a:solidFill>
            <a:prstDash val="lgDash"/>
            <a:round/>
            <a:headEnd type="triangle" w="lg" len="lg"/>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20" name="Line 327">
            <a:extLst>
              <a:ext uri="{FF2B5EF4-FFF2-40B4-BE49-F238E27FC236}">
                <a16:creationId xmlns:a16="http://schemas.microsoft.com/office/drawing/2014/main" id="{DF346989-F2AB-7140-9042-174A14601E00}"/>
              </a:ext>
            </a:extLst>
          </p:cNvPr>
          <p:cNvSpPr>
            <a:spLocks noChangeShapeType="1"/>
          </p:cNvSpPr>
          <p:nvPr/>
        </p:nvSpPr>
        <p:spPr bwMode="auto">
          <a:xfrm flipH="1">
            <a:off x="2753752" y="3773022"/>
            <a:ext cx="6684496" cy="0"/>
          </a:xfrm>
          <a:prstGeom prst="line">
            <a:avLst/>
          </a:prstGeom>
          <a:noFill/>
          <a:ln w="38100">
            <a:solidFill>
              <a:schemeClr val="bg2">
                <a:lumMod val="75000"/>
              </a:schemeClr>
            </a:solidFill>
            <a:prstDash val="lgDash"/>
            <a:round/>
            <a:headEnd type="triangle" w="lg" len="lg"/>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24" name="TextBox 23">
            <a:extLst>
              <a:ext uri="{FF2B5EF4-FFF2-40B4-BE49-F238E27FC236}">
                <a16:creationId xmlns:a16="http://schemas.microsoft.com/office/drawing/2014/main" id="{A44D5AC1-9A3C-714A-A2CB-AAF641104806}"/>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25" name="TextBox 24">
            <a:extLst>
              <a:ext uri="{FF2B5EF4-FFF2-40B4-BE49-F238E27FC236}">
                <a16:creationId xmlns:a16="http://schemas.microsoft.com/office/drawing/2014/main" id="{E1372D49-7C0B-D44D-9CE9-3C97F47E1EB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6" name="TextBox 25">
            <a:extLst>
              <a:ext uri="{FF2B5EF4-FFF2-40B4-BE49-F238E27FC236}">
                <a16:creationId xmlns:a16="http://schemas.microsoft.com/office/drawing/2014/main" id="{113BB5D6-C84C-DF46-893D-C45720C764E6}"/>
              </a:ext>
            </a:extLst>
          </p:cNvPr>
          <p:cNvSpPr txBox="1"/>
          <p:nvPr/>
        </p:nvSpPr>
        <p:spPr>
          <a:xfrm>
            <a:off x="3682651" y="2451163"/>
            <a:ext cx="1571264"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01</a:t>
            </a:r>
          </a:p>
        </p:txBody>
      </p:sp>
      <p:sp>
        <p:nvSpPr>
          <p:cNvPr id="27" name="Subtitle 2">
            <a:extLst>
              <a:ext uri="{FF2B5EF4-FFF2-40B4-BE49-F238E27FC236}">
                <a16:creationId xmlns:a16="http://schemas.microsoft.com/office/drawing/2014/main" id="{1CB09FAB-3B23-5941-8DB7-40680E888B1B}"/>
              </a:ext>
            </a:extLst>
          </p:cNvPr>
          <p:cNvSpPr txBox="1">
            <a:spLocks/>
          </p:cNvSpPr>
          <p:nvPr/>
        </p:nvSpPr>
        <p:spPr>
          <a:xfrm>
            <a:off x="3416247" y="2839242"/>
            <a:ext cx="21040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30" name="TextBox 29">
            <a:extLst>
              <a:ext uri="{FF2B5EF4-FFF2-40B4-BE49-F238E27FC236}">
                <a16:creationId xmlns:a16="http://schemas.microsoft.com/office/drawing/2014/main" id="{4214ED23-E2E4-8F4A-A098-62A4249C90F9}"/>
              </a:ext>
            </a:extLst>
          </p:cNvPr>
          <p:cNvSpPr txBox="1"/>
          <p:nvPr/>
        </p:nvSpPr>
        <p:spPr>
          <a:xfrm>
            <a:off x="6902120" y="2451163"/>
            <a:ext cx="161134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02</a:t>
            </a:r>
          </a:p>
        </p:txBody>
      </p:sp>
      <p:sp>
        <p:nvSpPr>
          <p:cNvPr id="31" name="Subtitle 2">
            <a:extLst>
              <a:ext uri="{FF2B5EF4-FFF2-40B4-BE49-F238E27FC236}">
                <a16:creationId xmlns:a16="http://schemas.microsoft.com/office/drawing/2014/main" id="{F4698B03-B663-FC45-91D1-100464C32A9B}"/>
              </a:ext>
            </a:extLst>
          </p:cNvPr>
          <p:cNvSpPr txBox="1">
            <a:spLocks/>
          </p:cNvSpPr>
          <p:nvPr/>
        </p:nvSpPr>
        <p:spPr>
          <a:xfrm>
            <a:off x="6655753" y="2839242"/>
            <a:ext cx="21040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33" name="TextBox 32">
            <a:extLst>
              <a:ext uri="{FF2B5EF4-FFF2-40B4-BE49-F238E27FC236}">
                <a16:creationId xmlns:a16="http://schemas.microsoft.com/office/drawing/2014/main" id="{781C1B37-E407-944E-BBD7-EF67E74FAF0E}"/>
              </a:ext>
            </a:extLst>
          </p:cNvPr>
          <p:cNvSpPr txBox="1"/>
          <p:nvPr/>
        </p:nvSpPr>
        <p:spPr>
          <a:xfrm>
            <a:off x="3651393" y="4913049"/>
            <a:ext cx="163378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04</a:t>
            </a:r>
          </a:p>
        </p:txBody>
      </p:sp>
      <p:sp>
        <p:nvSpPr>
          <p:cNvPr id="34" name="Subtitle 2">
            <a:extLst>
              <a:ext uri="{FF2B5EF4-FFF2-40B4-BE49-F238E27FC236}">
                <a16:creationId xmlns:a16="http://schemas.microsoft.com/office/drawing/2014/main" id="{65A57F42-2269-084A-A5B7-3DC055B45FB4}"/>
              </a:ext>
            </a:extLst>
          </p:cNvPr>
          <p:cNvSpPr txBox="1">
            <a:spLocks/>
          </p:cNvSpPr>
          <p:nvPr/>
        </p:nvSpPr>
        <p:spPr>
          <a:xfrm>
            <a:off x="3416247" y="5301129"/>
            <a:ext cx="21040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36" name="TextBox 35">
            <a:extLst>
              <a:ext uri="{FF2B5EF4-FFF2-40B4-BE49-F238E27FC236}">
                <a16:creationId xmlns:a16="http://schemas.microsoft.com/office/drawing/2014/main" id="{D1AD3EF0-190C-6B41-AE7C-0FEB7DCE7845}"/>
              </a:ext>
            </a:extLst>
          </p:cNvPr>
          <p:cNvSpPr txBox="1"/>
          <p:nvPr/>
        </p:nvSpPr>
        <p:spPr>
          <a:xfrm>
            <a:off x="6898915" y="4913049"/>
            <a:ext cx="161775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03</a:t>
            </a:r>
          </a:p>
        </p:txBody>
      </p:sp>
      <p:sp>
        <p:nvSpPr>
          <p:cNvPr id="37" name="Subtitle 2">
            <a:extLst>
              <a:ext uri="{FF2B5EF4-FFF2-40B4-BE49-F238E27FC236}">
                <a16:creationId xmlns:a16="http://schemas.microsoft.com/office/drawing/2014/main" id="{37FFD2DA-B1D2-384F-9B36-CC63ABB8DE24}"/>
              </a:ext>
            </a:extLst>
          </p:cNvPr>
          <p:cNvSpPr txBox="1">
            <a:spLocks/>
          </p:cNvSpPr>
          <p:nvPr/>
        </p:nvSpPr>
        <p:spPr>
          <a:xfrm>
            <a:off x="6655753" y="5301129"/>
            <a:ext cx="21040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45" name="TextBox 44">
            <a:extLst>
              <a:ext uri="{FF2B5EF4-FFF2-40B4-BE49-F238E27FC236}">
                <a16:creationId xmlns:a16="http://schemas.microsoft.com/office/drawing/2014/main" id="{8259A21A-BD8C-AE48-B478-A98CF9DDB97F}"/>
              </a:ext>
            </a:extLst>
          </p:cNvPr>
          <p:cNvSpPr txBox="1"/>
          <p:nvPr/>
        </p:nvSpPr>
        <p:spPr>
          <a:xfrm>
            <a:off x="4234083" y="1600172"/>
            <a:ext cx="468398"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A</a:t>
            </a:r>
          </a:p>
        </p:txBody>
      </p:sp>
      <p:sp>
        <p:nvSpPr>
          <p:cNvPr id="46" name="TextBox 45">
            <a:extLst>
              <a:ext uri="{FF2B5EF4-FFF2-40B4-BE49-F238E27FC236}">
                <a16:creationId xmlns:a16="http://schemas.microsoft.com/office/drawing/2014/main" id="{CD689D78-BCB7-334A-A77D-62ACB7CF178C}"/>
              </a:ext>
            </a:extLst>
          </p:cNvPr>
          <p:cNvSpPr txBox="1"/>
          <p:nvPr/>
        </p:nvSpPr>
        <p:spPr>
          <a:xfrm>
            <a:off x="7488818" y="1600172"/>
            <a:ext cx="437940"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B</a:t>
            </a:r>
          </a:p>
        </p:txBody>
      </p:sp>
      <p:sp>
        <p:nvSpPr>
          <p:cNvPr id="47" name="TextBox 46">
            <a:extLst>
              <a:ext uri="{FF2B5EF4-FFF2-40B4-BE49-F238E27FC236}">
                <a16:creationId xmlns:a16="http://schemas.microsoft.com/office/drawing/2014/main" id="{6114860A-CA3E-A544-8273-408D621552F3}"/>
              </a:ext>
            </a:extLst>
          </p:cNvPr>
          <p:cNvSpPr txBox="1"/>
          <p:nvPr/>
        </p:nvSpPr>
        <p:spPr>
          <a:xfrm>
            <a:off x="4236488" y="4083780"/>
            <a:ext cx="463588"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D</a:t>
            </a:r>
          </a:p>
        </p:txBody>
      </p:sp>
      <p:sp>
        <p:nvSpPr>
          <p:cNvPr id="48" name="TextBox 47">
            <a:extLst>
              <a:ext uri="{FF2B5EF4-FFF2-40B4-BE49-F238E27FC236}">
                <a16:creationId xmlns:a16="http://schemas.microsoft.com/office/drawing/2014/main" id="{B986B0C5-4457-8848-AF54-650A29EF4960}"/>
              </a:ext>
            </a:extLst>
          </p:cNvPr>
          <p:cNvSpPr txBox="1"/>
          <p:nvPr/>
        </p:nvSpPr>
        <p:spPr>
          <a:xfrm>
            <a:off x="7468781" y="4083780"/>
            <a:ext cx="47801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C</a:t>
            </a:r>
          </a:p>
        </p:txBody>
      </p:sp>
      <p:sp>
        <p:nvSpPr>
          <p:cNvPr id="49" name="TextBox 48">
            <a:extLst>
              <a:ext uri="{FF2B5EF4-FFF2-40B4-BE49-F238E27FC236}">
                <a16:creationId xmlns:a16="http://schemas.microsoft.com/office/drawing/2014/main" id="{70670565-3F5B-5840-89F9-F0CF7857EACF}"/>
              </a:ext>
            </a:extLst>
          </p:cNvPr>
          <p:cNvSpPr txBox="1"/>
          <p:nvPr/>
        </p:nvSpPr>
        <p:spPr>
          <a:xfrm>
            <a:off x="5767343" y="6137082"/>
            <a:ext cx="646331"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LESS</a:t>
            </a:r>
          </a:p>
        </p:txBody>
      </p:sp>
      <p:sp>
        <p:nvSpPr>
          <p:cNvPr id="50" name="TextBox 49">
            <a:extLst>
              <a:ext uri="{FF2B5EF4-FFF2-40B4-BE49-F238E27FC236}">
                <a16:creationId xmlns:a16="http://schemas.microsoft.com/office/drawing/2014/main" id="{8811F399-01DD-5840-BFE3-86C16FB12156}"/>
              </a:ext>
            </a:extLst>
          </p:cNvPr>
          <p:cNvSpPr txBox="1"/>
          <p:nvPr/>
        </p:nvSpPr>
        <p:spPr>
          <a:xfrm>
            <a:off x="5700818" y="1486290"/>
            <a:ext cx="779381"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MORE</a:t>
            </a:r>
          </a:p>
        </p:txBody>
      </p:sp>
      <p:sp>
        <p:nvSpPr>
          <p:cNvPr id="51" name="TextBox 50">
            <a:extLst>
              <a:ext uri="{FF2B5EF4-FFF2-40B4-BE49-F238E27FC236}">
                <a16:creationId xmlns:a16="http://schemas.microsoft.com/office/drawing/2014/main" id="{AD3035AF-FFD0-8046-98A7-1FFE7B1B35BD}"/>
              </a:ext>
            </a:extLst>
          </p:cNvPr>
          <p:cNvSpPr txBox="1"/>
          <p:nvPr/>
        </p:nvSpPr>
        <p:spPr>
          <a:xfrm rot="5400000">
            <a:off x="9320500" y="3603746"/>
            <a:ext cx="779381"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MORE</a:t>
            </a:r>
          </a:p>
        </p:txBody>
      </p:sp>
      <p:sp>
        <p:nvSpPr>
          <p:cNvPr id="52" name="TextBox 51">
            <a:extLst>
              <a:ext uri="{FF2B5EF4-FFF2-40B4-BE49-F238E27FC236}">
                <a16:creationId xmlns:a16="http://schemas.microsoft.com/office/drawing/2014/main" id="{2201A702-7789-1845-A5A0-2B768B30CBD7}"/>
              </a:ext>
            </a:extLst>
          </p:cNvPr>
          <p:cNvSpPr txBox="1"/>
          <p:nvPr/>
        </p:nvSpPr>
        <p:spPr>
          <a:xfrm rot="5400000">
            <a:off x="2182431" y="3596708"/>
            <a:ext cx="646331"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LESS</a:t>
            </a:r>
          </a:p>
        </p:txBody>
      </p:sp>
    </p:spTree>
    <p:extLst>
      <p:ext uri="{BB962C8B-B14F-4D97-AF65-F5344CB8AC3E}">
        <p14:creationId xmlns:p14="http://schemas.microsoft.com/office/powerpoint/2010/main" val="4243688657"/>
      </p:ext>
    </p:extLst>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E36EA75E-ACBF-A442-B86B-BF0AABEB517D}"/>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67C2E931-194E-1841-A193-AC6E51825F7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68">
            <a:extLst>
              <a:ext uri="{FF2B5EF4-FFF2-40B4-BE49-F238E27FC236}">
                <a16:creationId xmlns:a16="http://schemas.microsoft.com/office/drawing/2014/main" id="{4490A157-C021-BA48-A5E3-C846F7E7E431}"/>
              </a:ext>
            </a:extLst>
          </p:cNvPr>
          <p:cNvSpPr>
            <a:spLocks noChangeArrowheads="1"/>
          </p:cNvSpPr>
          <p:nvPr/>
        </p:nvSpPr>
        <p:spPr bwMode="auto">
          <a:xfrm>
            <a:off x="3728543" y="2681948"/>
            <a:ext cx="2856327" cy="1183753"/>
          </a:xfrm>
          <a:custGeom>
            <a:avLst/>
            <a:gdLst>
              <a:gd name="T0" fmla="*/ 1382015 w 4585"/>
              <a:gd name="T1" fmla="*/ 0 h 1900"/>
              <a:gd name="T2" fmla="*/ 518886 w 4585"/>
              <a:gd name="T3" fmla="*/ 0 h 1900"/>
              <a:gd name="T4" fmla="*/ 518886 w 4585"/>
              <a:gd name="T5" fmla="*/ 0 h 1900"/>
              <a:gd name="T6" fmla="*/ 486478 w 4585"/>
              <a:gd name="T7" fmla="*/ 15845 h 1900"/>
              <a:gd name="T8" fmla="*/ 20885 w 4585"/>
              <a:gd name="T9" fmla="*/ 618312 h 1900"/>
              <a:gd name="T10" fmla="*/ 20885 w 4585"/>
              <a:gd name="T11" fmla="*/ 618312 h 1900"/>
              <a:gd name="T12" fmla="*/ 52933 w 4585"/>
              <a:gd name="T13" fmla="*/ 683853 h 1900"/>
              <a:gd name="T14" fmla="*/ 268625 w 4585"/>
              <a:gd name="T15" fmla="*/ 683853 h 1900"/>
              <a:gd name="T16" fmla="*/ 1132114 w 4585"/>
              <a:gd name="T17" fmla="*/ 683853 h 1900"/>
              <a:gd name="T18" fmla="*/ 1132114 w 4585"/>
              <a:gd name="T19" fmla="*/ 683853 h 1900"/>
              <a:gd name="T20" fmla="*/ 1164522 w 4585"/>
              <a:gd name="T21" fmla="*/ 668008 h 1900"/>
              <a:gd name="T22" fmla="*/ 1630115 w 4585"/>
              <a:gd name="T23" fmla="*/ 65540 h 1900"/>
              <a:gd name="T24" fmla="*/ 1630115 w 4585"/>
              <a:gd name="T25" fmla="*/ 65540 h 1900"/>
              <a:gd name="T26" fmla="*/ 1598067 w 4585"/>
              <a:gd name="T27" fmla="*/ 0 h 1900"/>
              <a:gd name="T28" fmla="*/ 1382015 w 4585"/>
              <a:gd name="T29" fmla="*/ 0 h 19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585" h="1900">
                <a:moveTo>
                  <a:pt x="3838" y="0"/>
                </a:moveTo>
                <a:lnTo>
                  <a:pt x="1441" y="0"/>
                </a:lnTo>
                <a:cubicBezTo>
                  <a:pt x="1406" y="0"/>
                  <a:pt x="1373" y="16"/>
                  <a:pt x="1351" y="44"/>
                </a:cubicBezTo>
                <a:lnTo>
                  <a:pt x="58" y="1717"/>
                </a:lnTo>
                <a:cubicBezTo>
                  <a:pt x="0" y="1792"/>
                  <a:pt x="53" y="1899"/>
                  <a:pt x="147" y="1899"/>
                </a:cubicBezTo>
                <a:lnTo>
                  <a:pt x="746" y="1899"/>
                </a:lnTo>
                <a:lnTo>
                  <a:pt x="3144" y="1899"/>
                </a:lnTo>
                <a:cubicBezTo>
                  <a:pt x="3179" y="1899"/>
                  <a:pt x="3212" y="1883"/>
                  <a:pt x="3234" y="1855"/>
                </a:cubicBezTo>
                <a:lnTo>
                  <a:pt x="4527" y="182"/>
                </a:lnTo>
                <a:cubicBezTo>
                  <a:pt x="4584" y="108"/>
                  <a:pt x="4531" y="0"/>
                  <a:pt x="4438" y="0"/>
                </a:cubicBezTo>
                <a:lnTo>
                  <a:pt x="3838" y="0"/>
                </a:lnTo>
              </a:path>
            </a:pathLst>
          </a:custGeom>
          <a:solidFill>
            <a:schemeClr val="accent1">
              <a:alpha val="90000"/>
            </a:schemeClr>
          </a:solidFill>
          <a:ln>
            <a:noFill/>
          </a:ln>
          <a:effectLst/>
        </p:spPr>
        <p:txBody>
          <a:bodyPr wrap="none" anchor="ctr"/>
          <a:lstStyle/>
          <a:p>
            <a:endParaRPr lang="en-US" dirty="0">
              <a:latin typeface="Lato Light" panose="020F0502020204030203" pitchFamily="34" charset="0"/>
            </a:endParaRPr>
          </a:p>
        </p:txBody>
      </p:sp>
      <p:sp>
        <p:nvSpPr>
          <p:cNvPr id="5" name="Freeform 69">
            <a:extLst>
              <a:ext uri="{FF2B5EF4-FFF2-40B4-BE49-F238E27FC236}">
                <a16:creationId xmlns:a16="http://schemas.microsoft.com/office/drawing/2014/main" id="{95D21D89-F037-5248-B9A9-E445C6BA000A}"/>
              </a:ext>
            </a:extLst>
          </p:cNvPr>
          <p:cNvSpPr>
            <a:spLocks noChangeArrowheads="1"/>
          </p:cNvSpPr>
          <p:nvPr/>
        </p:nvSpPr>
        <p:spPr bwMode="auto">
          <a:xfrm>
            <a:off x="3734036" y="4016758"/>
            <a:ext cx="2856327" cy="1183753"/>
          </a:xfrm>
          <a:custGeom>
            <a:avLst/>
            <a:gdLst>
              <a:gd name="T0" fmla="*/ 268625 w 4585"/>
              <a:gd name="T1" fmla="*/ 0 h 1901"/>
              <a:gd name="T2" fmla="*/ 1132114 w 4585"/>
              <a:gd name="T3" fmla="*/ 0 h 1901"/>
              <a:gd name="T4" fmla="*/ 1132114 w 4585"/>
              <a:gd name="T5" fmla="*/ 0 h 1901"/>
              <a:gd name="T6" fmla="*/ 1164522 w 4585"/>
              <a:gd name="T7" fmla="*/ 15837 h 1901"/>
              <a:gd name="T8" fmla="*/ 1630115 w 4585"/>
              <a:gd name="T9" fmla="*/ 618347 h 1901"/>
              <a:gd name="T10" fmla="*/ 1630115 w 4585"/>
              <a:gd name="T11" fmla="*/ 618347 h 1901"/>
              <a:gd name="T12" fmla="*/ 1597707 w 4585"/>
              <a:gd name="T13" fmla="*/ 683853 h 1901"/>
              <a:gd name="T14" fmla="*/ 1382015 w 4585"/>
              <a:gd name="T15" fmla="*/ 683853 h 1901"/>
              <a:gd name="T16" fmla="*/ 518886 w 4585"/>
              <a:gd name="T17" fmla="*/ 683853 h 1901"/>
              <a:gd name="T18" fmla="*/ 518886 w 4585"/>
              <a:gd name="T19" fmla="*/ 683853 h 1901"/>
              <a:gd name="T20" fmla="*/ 486838 w 4585"/>
              <a:gd name="T21" fmla="*/ 668016 h 1901"/>
              <a:gd name="T22" fmla="*/ 20885 w 4585"/>
              <a:gd name="T23" fmla="*/ 65506 h 1901"/>
              <a:gd name="T24" fmla="*/ 20885 w 4585"/>
              <a:gd name="T25" fmla="*/ 65506 h 1901"/>
              <a:gd name="T26" fmla="*/ 52933 w 4585"/>
              <a:gd name="T27" fmla="*/ 0 h 1901"/>
              <a:gd name="T28" fmla="*/ 268625 w 4585"/>
              <a:gd name="T29" fmla="*/ 0 h 190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585" h="1901">
                <a:moveTo>
                  <a:pt x="746" y="0"/>
                </a:moveTo>
                <a:lnTo>
                  <a:pt x="3144" y="0"/>
                </a:lnTo>
                <a:cubicBezTo>
                  <a:pt x="3179" y="0"/>
                  <a:pt x="3212" y="16"/>
                  <a:pt x="3234" y="44"/>
                </a:cubicBezTo>
                <a:lnTo>
                  <a:pt x="4527" y="1718"/>
                </a:lnTo>
                <a:cubicBezTo>
                  <a:pt x="4584" y="1793"/>
                  <a:pt x="4531" y="1900"/>
                  <a:pt x="4437" y="1900"/>
                </a:cubicBezTo>
                <a:lnTo>
                  <a:pt x="3838" y="1900"/>
                </a:lnTo>
                <a:lnTo>
                  <a:pt x="1441" y="1900"/>
                </a:lnTo>
                <a:cubicBezTo>
                  <a:pt x="1406" y="1900"/>
                  <a:pt x="1373" y="1885"/>
                  <a:pt x="1352" y="1856"/>
                </a:cubicBezTo>
                <a:lnTo>
                  <a:pt x="58" y="182"/>
                </a:lnTo>
                <a:cubicBezTo>
                  <a:pt x="0" y="108"/>
                  <a:pt x="53" y="0"/>
                  <a:pt x="147" y="0"/>
                </a:cubicBezTo>
                <a:lnTo>
                  <a:pt x="746" y="0"/>
                </a:lnTo>
              </a:path>
            </a:pathLst>
          </a:custGeom>
          <a:solidFill>
            <a:schemeClr val="accent4">
              <a:alpha val="90000"/>
            </a:schemeClr>
          </a:solidFill>
          <a:ln>
            <a:noFill/>
          </a:ln>
          <a:effectLst/>
        </p:spPr>
        <p:txBody>
          <a:bodyPr wrap="none" anchor="ctr"/>
          <a:lstStyle/>
          <a:p>
            <a:endParaRPr lang="en-US" dirty="0">
              <a:latin typeface="Lato Light" panose="020F0502020204030203" pitchFamily="34" charset="0"/>
            </a:endParaRPr>
          </a:p>
        </p:txBody>
      </p:sp>
      <p:sp>
        <p:nvSpPr>
          <p:cNvPr id="6" name="Freeform 70">
            <a:extLst>
              <a:ext uri="{FF2B5EF4-FFF2-40B4-BE49-F238E27FC236}">
                <a16:creationId xmlns:a16="http://schemas.microsoft.com/office/drawing/2014/main" id="{6005E41B-3C8C-DF46-8CB4-1D7B4A3F037D}"/>
              </a:ext>
            </a:extLst>
          </p:cNvPr>
          <p:cNvSpPr>
            <a:spLocks noChangeArrowheads="1"/>
          </p:cNvSpPr>
          <p:nvPr/>
        </p:nvSpPr>
        <p:spPr bwMode="auto">
          <a:xfrm>
            <a:off x="5604381" y="2679201"/>
            <a:ext cx="2856327" cy="1183751"/>
          </a:xfrm>
          <a:custGeom>
            <a:avLst/>
            <a:gdLst>
              <a:gd name="T0" fmla="*/ 268625 w 4585"/>
              <a:gd name="T1" fmla="*/ 0 h 1900"/>
              <a:gd name="T2" fmla="*/ 1131754 w 4585"/>
              <a:gd name="T3" fmla="*/ 0 h 1900"/>
              <a:gd name="T4" fmla="*/ 1131754 w 4585"/>
              <a:gd name="T5" fmla="*/ 0 h 1900"/>
              <a:gd name="T6" fmla="*/ 1164162 w 4585"/>
              <a:gd name="T7" fmla="*/ 15845 h 1900"/>
              <a:gd name="T8" fmla="*/ 1630115 w 4585"/>
              <a:gd name="T9" fmla="*/ 618312 h 1900"/>
              <a:gd name="T10" fmla="*/ 1630115 w 4585"/>
              <a:gd name="T11" fmla="*/ 618312 h 1900"/>
              <a:gd name="T12" fmla="*/ 1597707 w 4585"/>
              <a:gd name="T13" fmla="*/ 683852 h 1900"/>
              <a:gd name="T14" fmla="*/ 1382375 w 4585"/>
              <a:gd name="T15" fmla="*/ 683852 h 1900"/>
              <a:gd name="T16" fmla="*/ 518526 w 4585"/>
              <a:gd name="T17" fmla="*/ 683852 h 1900"/>
              <a:gd name="T18" fmla="*/ 518526 w 4585"/>
              <a:gd name="T19" fmla="*/ 683852 h 1900"/>
              <a:gd name="T20" fmla="*/ 486118 w 4585"/>
              <a:gd name="T21" fmla="*/ 668007 h 1900"/>
              <a:gd name="T22" fmla="*/ 20885 w 4585"/>
              <a:gd name="T23" fmla="*/ 65540 h 1900"/>
              <a:gd name="T24" fmla="*/ 20885 w 4585"/>
              <a:gd name="T25" fmla="*/ 65540 h 1900"/>
              <a:gd name="T26" fmla="*/ 52933 w 4585"/>
              <a:gd name="T27" fmla="*/ 0 h 1900"/>
              <a:gd name="T28" fmla="*/ 268625 w 4585"/>
              <a:gd name="T29" fmla="*/ 0 h 19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585" h="1900">
                <a:moveTo>
                  <a:pt x="746" y="0"/>
                </a:moveTo>
                <a:lnTo>
                  <a:pt x="3143" y="0"/>
                </a:lnTo>
                <a:cubicBezTo>
                  <a:pt x="3179" y="0"/>
                  <a:pt x="3212" y="16"/>
                  <a:pt x="3233" y="44"/>
                </a:cubicBezTo>
                <a:lnTo>
                  <a:pt x="4527" y="1717"/>
                </a:lnTo>
                <a:cubicBezTo>
                  <a:pt x="4584" y="1792"/>
                  <a:pt x="4531" y="1899"/>
                  <a:pt x="4437" y="1899"/>
                </a:cubicBezTo>
                <a:lnTo>
                  <a:pt x="3839" y="1899"/>
                </a:lnTo>
                <a:lnTo>
                  <a:pt x="1440" y="1899"/>
                </a:lnTo>
                <a:cubicBezTo>
                  <a:pt x="1405" y="1899"/>
                  <a:pt x="1372" y="1884"/>
                  <a:pt x="1350" y="1855"/>
                </a:cubicBezTo>
                <a:lnTo>
                  <a:pt x="58" y="182"/>
                </a:lnTo>
                <a:cubicBezTo>
                  <a:pt x="0" y="108"/>
                  <a:pt x="53" y="0"/>
                  <a:pt x="147" y="0"/>
                </a:cubicBezTo>
                <a:lnTo>
                  <a:pt x="746" y="0"/>
                </a:lnTo>
              </a:path>
            </a:pathLst>
          </a:custGeom>
          <a:solidFill>
            <a:schemeClr val="accent5">
              <a:alpha val="90000"/>
            </a:schemeClr>
          </a:solidFill>
          <a:ln>
            <a:noFill/>
          </a:ln>
          <a:effectLst/>
        </p:spPr>
        <p:txBody>
          <a:bodyPr wrap="none" anchor="ctr"/>
          <a:lstStyle/>
          <a:p>
            <a:endParaRPr lang="en-US" dirty="0">
              <a:latin typeface="Lato Light" panose="020F0502020204030203" pitchFamily="34" charset="0"/>
            </a:endParaRPr>
          </a:p>
        </p:txBody>
      </p:sp>
      <p:sp>
        <p:nvSpPr>
          <p:cNvPr id="7" name="Freeform 71">
            <a:extLst>
              <a:ext uri="{FF2B5EF4-FFF2-40B4-BE49-F238E27FC236}">
                <a16:creationId xmlns:a16="http://schemas.microsoft.com/office/drawing/2014/main" id="{A43FC3C9-ECA1-D745-BD07-DD01C54C3201}"/>
              </a:ext>
            </a:extLst>
          </p:cNvPr>
          <p:cNvSpPr>
            <a:spLocks noChangeArrowheads="1"/>
          </p:cNvSpPr>
          <p:nvPr/>
        </p:nvSpPr>
        <p:spPr bwMode="auto">
          <a:xfrm>
            <a:off x="5598888" y="4014011"/>
            <a:ext cx="2856327" cy="1183751"/>
          </a:xfrm>
          <a:custGeom>
            <a:avLst/>
            <a:gdLst>
              <a:gd name="T0" fmla="*/ 1382015 w 4585"/>
              <a:gd name="T1" fmla="*/ 0 h 1902"/>
              <a:gd name="T2" fmla="*/ 518526 w 4585"/>
              <a:gd name="T3" fmla="*/ 0 h 1902"/>
              <a:gd name="T4" fmla="*/ 518526 w 4585"/>
              <a:gd name="T5" fmla="*/ 0 h 1902"/>
              <a:gd name="T6" fmla="*/ 486478 w 4585"/>
              <a:gd name="T7" fmla="*/ 15828 h 1902"/>
              <a:gd name="T8" fmla="*/ 20885 w 4585"/>
              <a:gd name="T9" fmla="*/ 618021 h 1902"/>
              <a:gd name="T10" fmla="*/ 20885 w 4585"/>
              <a:gd name="T11" fmla="*/ 618021 h 1902"/>
              <a:gd name="T12" fmla="*/ 52933 w 4585"/>
              <a:gd name="T13" fmla="*/ 683852 h 1902"/>
              <a:gd name="T14" fmla="*/ 268625 w 4585"/>
              <a:gd name="T15" fmla="*/ 683852 h 1902"/>
              <a:gd name="T16" fmla="*/ 1131754 w 4585"/>
              <a:gd name="T17" fmla="*/ 683852 h 1902"/>
              <a:gd name="T18" fmla="*/ 1131754 w 4585"/>
              <a:gd name="T19" fmla="*/ 683852 h 1902"/>
              <a:gd name="T20" fmla="*/ 1164162 w 4585"/>
              <a:gd name="T21" fmla="*/ 668024 h 1902"/>
              <a:gd name="T22" fmla="*/ 1630115 w 4585"/>
              <a:gd name="T23" fmla="*/ 65471 h 1902"/>
              <a:gd name="T24" fmla="*/ 1630115 w 4585"/>
              <a:gd name="T25" fmla="*/ 65471 h 1902"/>
              <a:gd name="T26" fmla="*/ 1597707 w 4585"/>
              <a:gd name="T27" fmla="*/ 0 h 1902"/>
              <a:gd name="T28" fmla="*/ 1382015 w 4585"/>
              <a:gd name="T29" fmla="*/ 0 h 190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4585" h="1902">
                <a:moveTo>
                  <a:pt x="3838" y="0"/>
                </a:moveTo>
                <a:lnTo>
                  <a:pt x="1440" y="0"/>
                </a:lnTo>
                <a:cubicBezTo>
                  <a:pt x="1405" y="0"/>
                  <a:pt x="1372" y="16"/>
                  <a:pt x="1351" y="44"/>
                </a:cubicBezTo>
                <a:lnTo>
                  <a:pt x="58" y="1718"/>
                </a:lnTo>
                <a:cubicBezTo>
                  <a:pt x="0" y="1793"/>
                  <a:pt x="53" y="1901"/>
                  <a:pt x="147" y="1901"/>
                </a:cubicBezTo>
                <a:lnTo>
                  <a:pt x="746" y="1901"/>
                </a:lnTo>
                <a:lnTo>
                  <a:pt x="3143" y="1901"/>
                </a:lnTo>
                <a:cubicBezTo>
                  <a:pt x="3179" y="1901"/>
                  <a:pt x="3212" y="1885"/>
                  <a:pt x="3233" y="1857"/>
                </a:cubicBezTo>
                <a:lnTo>
                  <a:pt x="4527" y="182"/>
                </a:lnTo>
                <a:cubicBezTo>
                  <a:pt x="4584" y="108"/>
                  <a:pt x="4532" y="0"/>
                  <a:pt x="4437" y="0"/>
                </a:cubicBezTo>
                <a:lnTo>
                  <a:pt x="3838" y="0"/>
                </a:lnTo>
              </a:path>
            </a:pathLst>
          </a:custGeom>
          <a:solidFill>
            <a:schemeClr val="accent3">
              <a:alpha val="90000"/>
            </a:schemeClr>
          </a:solidFill>
          <a:ln>
            <a:noFill/>
          </a:ln>
          <a:effectLst/>
        </p:spPr>
        <p:txBody>
          <a:bodyPr wrap="none" anchor="ctr"/>
          <a:lstStyle/>
          <a:p>
            <a:endParaRPr lang="en-US" dirty="0">
              <a:latin typeface="Lato Light" panose="020F0502020204030203" pitchFamily="34" charset="0"/>
            </a:endParaRPr>
          </a:p>
        </p:txBody>
      </p:sp>
      <p:sp>
        <p:nvSpPr>
          <p:cNvPr id="8" name="Line 72">
            <a:extLst>
              <a:ext uri="{FF2B5EF4-FFF2-40B4-BE49-F238E27FC236}">
                <a16:creationId xmlns:a16="http://schemas.microsoft.com/office/drawing/2014/main" id="{69D5C493-2AE0-254A-94AA-02141FFD6A87}"/>
              </a:ext>
            </a:extLst>
          </p:cNvPr>
          <p:cNvSpPr>
            <a:spLocks noChangeShapeType="1"/>
          </p:cNvSpPr>
          <p:nvPr/>
        </p:nvSpPr>
        <p:spPr bwMode="auto">
          <a:xfrm>
            <a:off x="6098747" y="1690454"/>
            <a:ext cx="0" cy="4509791"/>
          </a:xfrm>
          <a:prstGeom prst="line">
            <a:avLst/>
          </a:prstGeom>
          <a:noFill/>
          <a:ln w="38100">
            <a:solidFill>
              <a:schemeClr val="tx1"/>
            </a:solidFill>
            <a:prstDash val="lgDash"/>
            <a:round/>
            <a:headEnd type="triangle" w="lg" len="lg"/>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11" name="Line 75">
            <a:extLst>
              <a:ext uri="{FF2B5EF4-FFF2-40B4-BE49-F238E27FC236}">
                <a16:creationId xmlns:a16="http://schemas.microsoft.com/office/drawing/2014/main" id="{F18B7755-2713-6F47-8DD1-60BDE45D037B}"/>
              </a:ext>
            </a:extLst>
          </p:cNvPr>
          <p:cNvSpPr>
            <a:spLocks noChangeShapeType="1"/>
          </p:cNvSpPr>
          <p:nvPr/>
        </p:nvSpPr>
        <p:spPr bwMode="auto">
          <a:xfrm>
            <a:off x="1259471" y="3945347"/>
            <a:ext cx="9695032" cy="0"/>
          </a:xfrm>
          <a:prstGeom prst="line">
            <a:avLst/>
          </a:prstGeom>
          <a:noFill/>
          <a:ln w="38100">
            <a:solidFill>
              <a:schemeClr val="tx1"/>
            </a:solidFill>
            <a:prstDash val="lgDash"/>
            <a:round/>
            <a:headEnd type="triangle" w="lg" len="lg"/>
            <a:tailEnd type="triangl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14" name="Freeform 149">
            <a:extLst>
              <a:ext uri="{FF2B5EF4-FFF2-40B4-BE49-F238E27FC236}">
                <a16:creationId xmlns:a16="http://schemas.microsoft.com/office/drawing/2014/main" id="{1A44C960-88B8-DB44-8939-CBDAFFB6C8FC}"/>
              </a:ext>
            </a:extLst>
          </p:cNvPr>
          <p:cNvSpPr>
            <a:spLocks noChangeArrowheads="1"/>
          </p:cNvSpPr>
          <p:nvPr/>
        </p:nvSpPr>
        <p:spPr bwMode="auto">
          <a:xfrm>
            <a:off x="1344610" y="2294689"/>
            <a:ext cx="41198" cy="815717"/>
          </a:xfrm>
          <a:custGeom>
            <a:avLst/>
            <a:gdLst>
              <a:gd name="T0" fmla="*/ 23447 w 65"/>
              <a:gd name="T1" fmla="*/ 471127 h 1311"/>
              <a:gd name="T2" fmla="*/ 0 w 65"/>
              <a:gd name="T3" fmla="*/ 471127 h 1311"/>
              <a:gd name="T4" fmla="*/ 0 w 65"/>
              <a:gd name="T5" fmla="*/ 0 h 1311"/>
              <a:gd name="T6" fmla="*/ 23447 w 65"/>
              <a:gd name="T7" fmla="*/ 0 h 1311"/>
              <a:gd name="T8" fmla="*/ 23447 w 65"/>
              <a:gd name="T9" fmla="*/ 471127 h 1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1311">
                <a:moveTo>
                  <a:pt x="64" y="1310"/>
                </a:moveTo>
                <a:lnTo>
                  <a:pt x="0" y="1310"/>
                </a:lnTo>
                <a:lnTo>
                  <a:pt x="0" y="0"/>
                </a:lnTo>
                <a:lnTo>
                  <a:pt x="64" y="0"/>
                </a:lnTo>
                <a:lnTo>
                  <a:pt x="64" y="1310"/>
                </a:lnTo>
              </a:path>
            </a:pathLst>
          </a:cu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15" name="Freeform 207">
            <a:extLst>
              <a:ext uri="{FF2B5EF4-FFF2-40B4-BE49-F238E27FC236}">
                <a16:creationId xmlns:a16="http://schemas.microsoft.com/office/drawing/2014/main" id="{AED85FC4-96A1-D046-843A-10F6946E55F2}"/>
              </a:ext>
            </a:extLst>
          </p:cNvPr>
          <p:cNvSpPr>
            <a:spLocks noChangeArrowheads="1"/>
          </p:cNvSpPr>
          <p:nvPr/>
        </p:nvSpPr>
        <p:spPr bwMode="auto">
          <a:xfrm>
            <a:off x="1344610" y="4744588"/>
            <a:ext cx="41198" cy="818464"/>
          </a:xfrm>
          <a:custGeom>
            <a:avLst/>
            <a:gdLst>
              <a:gd name="T0" fmla="*/ 23447 w 65"/>
              <a:gd name="T1" fmla="*/ 472714 h 1312"/>
              <a:gd name="T2" fmla="*/ 0 w 65"/>
              <a:gd name="T3" fmla="*/ 472714 h 1312"/>
              <a:gd name="T4" fmla="*/ 0 w 65"/>
              <a:gd name="T5" fmla="*/ 0 h 1312"/>
              <a:gd name="T6" fmla="*/ 23447 w 65"/>
              <a:gd name="T7" fmla="*/ 0 h 1312"/>
              <a:gd name="T8" fmla="*/ 23447 w 65"/>
              <a:gd name="T9" fmla="*/ 472714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5" h="1312">
                <a:moveTo>
                  <a:pt x="64" y="1311"/>
                </a:moveTo>
                <a:lnTo>
                  <a:pt x="0" y="1311"/>
                </a:lnTo>
                <a:lnTo>
                  <a:pt x="0" y="0"/>
                </a:lnTo>
                <a:lnTo>
                  <a:pt x="64" y="0"/>
                </a:lnTo>
                <a:lnTo>
                  <a:pt x="64" y="1311"/>
                </a:lnTo>
              </a:path>
            </a:pathLst>
          </a:custGeom>
          <a:solidFill>
            <a:schemeClr val="accent4">
              <a:alpha val="90000"/>
            </a:schemeClr>
          </a:solidFill>
          <a:ln>
            <a:noFill/>
          </a:ln>
          <a:effectLst/>
        </p:spPr>
        <p:txBody>
          <a:bodyPr wrap="none" anchor="ctr"/>
          <a:lstStyle/>
          <a:p>
            <a:endParaRPr lang="en-US" dirty="0">
              <a:latin typeface="Lato Light" panose="020F0502020204030203" pitchFamily="34" charset="0"/>
            </a:endParaRPr>
          </a:p>
        </p:txBody>
      </p:sp>
      <p:sp>
        <p:nvSpPr>
          <p:cNvPr id="16" name="Freeform 253">
            <a:extLst>
              <a:ext uri="{FF2B5EF4-FFF2-40B4-BE49-F238E27FC236}">
                <a16:creationId xmlns:a16="http://schemas.microsoft.com/office/drawing/2014/main" id="{2C14AEC7-B293-3544-B34D-08BD49651844}"/>
              </a:ext>
            </a:extLst>
          </p:cNvPr>
          <p:cNvSpPr>
            <a:spLocks noChangeArrowheads="1"/>
          </p:cNvSpPr>
          <p:nvPr/>
        </p:nvSpPr>
        <p:spPr bwMode="auto">
          <a:xfrm>
            <a:off x="10841897" y="2297435"/>
            <a:ext cx="41198" cy="818464"/>
          </a:xfrm>
          <a:custGeom>
            <a:avLst/>
            <a:gdLst>
              <a:gd name="T0" fmla="*/ 23452 w 66"/>
              <a:gd name="T1" fmla="*/ 472714 h 1312"/>
              <a:gd name="T2" fmla="*/ 0 w 66"/>
              <a:gd name="T3" fmla="*/ 472714 h 1312"/>
              <a:gd name="T4" fmla="*/ 0 w 66"/>
              <a:gd name="T5" fmla="*/ 0 h 1312"/>
              <a:gd name="T6" fmla="*/ 23452 w 66"/>
              <a:gd name="T7" fmla="*/ 0 h 1312"/>
              <a:gd name="T8" fmla="*/ 23452 w 66"/>
              <a:gd name="T9" fmla="*/ 472714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1312">
                <a:moveTo>
                  <a:pt x="65" y="1311"/>
                </a:moveTo>
                <a:lnTo>
                  <a:pt x="0" y="1311"/>
                </a:lnTo>
                <a:lnTo>
                  <a:pt x="0" y="0"/>
                </a:lnTo>
                <a:lnTo>
                  <a:pt x="65" y="0"/>
                </a:lnTo>
                <a:lnTo>
                  <a:pt x="65" y="1311"/>
                </a:lnTo>
              </a:path>
            </a:pathLst>
          </a:custGeom>
          <a:solidFill>
            <a:schemeClr val="accent5"/>
          </a:solidFill>
          <a:ln>
            <a:noFill/>
          </a:ln>
          <a:effectLst/>
        </p:spPr>
        <p:txBody>
          <a:bodyPr wrap="none" anchor="ctr"/>
          <a:lstStyle/>
          <a:p>
            <a:endParaRPr lang="en-US" dirty="0">
              <a:latin typeface="Lato Light" panose="020F0502020204030203" pitchFamily="34" charset="0"/>
            </a:endParaRPr>
          </a:p>
        </p:txBody>
      </p:sp>
      <p:sp>
        <p:nvSpPr>
          <p:cNvPr id="17" name="Freeform 305">
            <a:extLst>
              <a:ext uri="{FF2B5EF4-FFF2-40B4-BE49-F238E27FC236}">
                <a16:creationId xmlns:a16="http://schemas.microsoft.com/office/drawing/2014/main" id="{952F0397-DB79-FB46-BA7C-D39DEDB3C662}"/>
              </a:ext>
            </a:extLst>
          </p:cNvPr>
          <p:cNvSpPr>
            <a:spLocks noChangeArrowheads="1"/>
          </p:cNvSpPr>
          <p:nvPr/>
        </p:nvSpPr>
        <p:spPr bwMode="auto">
          <a:xfrm>
            <a:off x="10841897" y="4744588"/>
            <a:ext cx="41198" cy="818464"/>
          </a:xfrm>
          <a:custGeom>
            <a:avLst/>
            <a:gdLst>
              <a:gd name="T0" fmla="*/ 23452 w 66"/>
              <a:gd name="T1" fmla="*/ 472714 h 1312"/>
              <a:gd name="T2" fmla="*/ 0 w 66"/>
              <a:gd name="T3" fmla="*/ 472714 h 1312"/>
              <a:gd name="T4" fmla="*/ 0 w 66"/>
              <a:gd name="T5" fmla="*/ 0 h 1312"/>
              <a:gd name="T6" fmla="*/ 23452 w 66"/>
              <a:gd name="T7" fmla="*/ 0 h 1312"/>
              <a:gd name="T8" fmla="*/ 23452 w 66"/>
              <a:gd name="T9" fmla="*/ 472714 h 13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6" h="1312">
                <a:moveTo>
                  <a:pt x="65" y="1311"/>
                </a:moveTo>
                <a:lnTo>
                  <a:pt x="0" y="1311"/>
                </a:lnTo>
                <a:lnTo>
                  <a:pt x="0" y="0"/>
                </a:lnTo>
                <a:lnTo>
                  <a:pt x="65" y="0"/>
                </a:lnTo>
                <a:lnTo>
                  <a:pt x="65" y="1311"/>
                </a:lnTo>
              </a:path>
            </a:pathLst>
          </a:cu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26" name="TextBox 25">
            <a:extLst>
              <a:ext uri="{FF2B5EF4-FFF2-40B4-BE49-F238E27FC236}">
                <a16:creationId xmlns:a16="http://schemas.microsoft.com/office/drawing/2014/main" id="{6225C2B0-8F78-AE4C-8283-DBACDF61955F}"/>
              </a:ext>
            </a:extLst>
          </p:cNvPr>
          <p:cNvSpPr txBox="1"/>
          <p:nvPr/>
        </p:nvSpPr>
        <p:spPr>
          <a:xfrm>
            <a:off x="1571788" y="2137380"/>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27" name="Subtitle 2">
            <a:extLst>
              <a:ext uri="{FF2B5EF4-FFF2-40B4-BE49-F238E27FC236}">
                <a16:creationId xmlns:a16="http://schemas.microsoft.com/office/drawing/2014/main" id="{9A4B8A2B-8B98-C646-BFE4-FA0CFC7D1D04}"/>
              </a:ext>
            </a:extLst>
          </p:cNvPr>
          <p:cNvSpPr txBox="1">
            <a:spLocks/>
          </p:cNvSpPr>
          <p:nvPr/>
        </p:nvSpPr>
        <p:spPr>
          <a:xfrm>
            <a:off x="1571788" y="2525460"/>
            <a:ext cx="2070683"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0" name="TextBox 29">
            <a:extLst>
              <a:ext uri="{FF2B5EF4-FFF2-40B4-BE49-F238E27FC236}">
                <a16:creationId xmlns:a16="http://schemas.microsoft.com/office/drawing/2014/main" id="{1D6B1282-7C9D-4841-B7B7-D042698F5A68}"/>
              </a:ext>
            </a:extLst>
          </p:cNvPr>
          <p:cNvSpPr txBox="1"/>
          <p:nvPr/>
        </p:nvSpPr>
        <p:spPr>
          <a:xfrm>
            <a:off x="1569455" y="4588653"/>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31" name="Subtitle 2">
            <a:extLst>
              <a:ext uri="{FF2B5EF4-FFF2-40B4-BE49-F238E27FC236}">
                <a16:creationId xmlns:a16="http://schemas.microsoft.com/office/drawing/2014/main" id="{9A5EECDF-4FE3-FA47-818C-BD4E5328F16E}"/>
              </a:ext>
            </a:extLst>
          </p:cNvPr>
          <p:cNvSpPr txBox="1">
            <a:spLocks/>
          </p:cNvSpPr>
          <p:nvPr/>
        </p:nvSpPr>
        <p:spPr>
          <a:xfrm>
            <a:off x="1569455" y="4976732"/>
            <a:ext cx="2070683"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3" name="TextBox 32">
            <a:extLst>
              <a:ext uri="{FF2B5EF4-FFF2-40B4-BE49-F238E27FC236}">
                <a16:creationId xmlns:a16="http://schemas.microsoft.com/office/drawing/2014/main" id="{CC5141C8-D711-2340-A6C4-9D5B54E46BA8}"/>
              </a:ext>
            </a:extLst>
          </p:cNvPr>
          <p:cNvSpPr txBox="1"/>
          <p:nvPr/>
        </p:nvSpPr>
        <p:spPr>
          <a:xfrm>
            <a:off x="9008457" y="2137380"/>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34" name="Subtitle 2">
            <a:extLst>
              <a:ext uri="{FF2B5EF4-FFF2-40B4-BE49-F238E27FC236}">
                <a16:creationId xmlns:a16="http://schemas.microsoft.com/office/drawing/2014/main" id="{1EA8FAA5-A548-0E43-A8F1-04982AC9AF23}"/>
              </a:ext>
            </a:extLst>
          </p:cNvPr>
          <p:cNvSpPr txBox="1">
            <a:spLocks/>
          </p:cNvSpPr>
          <p:nvPr/>
        </p:nvSpPr>
        <p:spPr>
          <a:xfrm>
            <a:off x="8549113" y="2525460"/>
            <a:ext cx="2070683"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6" name="TextBox 35">
            <a:extLst>
              <a:ext uri="{FF2B5EF4-FFF2-40B4-BE49-F238E27FC236}">
                <a16:creationId xmlns:a16="http://schemas.microsoft.com/office/drawing/2014/main" id="{B909DB03-60FA-714C-B3AB-3BD4A89921EE}"/>
              </a:ext>
            </a:extLst>
          </p:cNvPr>
          <p:cNvSpPr txBox="1"/>
          <p:nvPr/>
        </p:nvSpPr>
        <p:spPr>
          <a:xfrm>
            <a:off x="9002045" y="4588653"/>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37" name="Subtitle 2">
            <a:extLst>
              <a:ext uri="{FF2B5EF4-FFF2-40B4-BE49-F238E27FC236}">
                <a16:creationId xmlns:a16="http://schemas.microsoft.com/office/drawing/2014/main" id="{3A4EE23D-8F3B-4749-B1A5-BFAFFE962174}"/>
              </a:ext>
            </a:extLst>
          </p:cNvPr>
          <p:cNvSpPr txBox="1">
            <a:spLocks/>
          </p:cNvSpPr>
          <p:nvPr/>
        </p:nvSpPr>
        <p:spPr>
          <a:xfrm>
            <a:off x="8549113" y="4976732"/>
            <a:ext cx="2070683"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8" name="Freeform 951">
            <a:extLst>
              <a:ext uri="{FF2B5EF4-FFF2-40B4-BE49-F238E27FC236}">
                <a16:creationId xmlns:a16="http://schemas.microsoft.com/office/drawing/2014/main" id="{7BAE151C-40E8-CD47-B41E-2E28DD14B705}"/>
              </a:ext>
            </a:extLst>
          </p:cNvPr>
          <p:cNvSpPr>
            <a:spLocks noChangeAspect="1"/>
          </p:cNvSpPr>
          <p:nvPr/>
        </p:nvSpPr>
        <p:spPr bwMode="auto">
          <a:xfrm>
            <a:off x="4894780" y="3008675"/>
            <a:ext cx="523851" cy="530298"/>
          </a:xfrm>
          <a:custGeom>
            <a:avLst/>
            <a:gdLst>
              <a:gd name="T0" fmla="*/ 7629764 w 283807"/>
              <a:gd name="T1" fmla="*/ 7279539 h 286528"/>
              <a:gd name="T2" fmla="*/ 4970194 w 283807"/>
              <a:gd name="T3" fmla="*/ 10433779 h 286528"/>
              <a:gd name="T4" fmla="*/ 2623495 w 283807"/>
              <a:gd name="T5" fmla="*/ 6957379 h 286528"/>
              <a:gd name="T6" fmla="*/ 10155648 w 283807"/>
              <a:gd name="T7" fmla="*/ 10667301 h 286528"/>
              <a:gd name="T8" fmla="*/ 9055113 w 283807"/>
              <a:gd name="T9" fmla="*/ 10491788 h 286528"/>
              <a:gd name="T10" fmla="*/ 8576029 w 283807"/>
              <a:gd name="T11" fmla="*/ 9546927 h 286528"/>
              <a:gd name="T12" fmla="*/ 10000283 w 283807"/>
              <a:gd name="T13" fmla="*/ 6941998 h 286528"/>
              <a:gd name="T14" fmla="*/ 312876 w 283807"/>
              <a:gd name="T15" fmla="*/ 9222950 h 286528"/>
              <a:gd name="T16" fmla="*/ 1577434 w 283807"/>
              <a:gd name="T17" fmla="*/ 9546927 h 286528"/>
              <a:gd name="T18" fmla="*/ 1264538 w 283807"/>
              <a:gd name="T19" fmla="*/ 9546927 h 286528"/>
              <a:gd name="T20" fmla="*/ 0 w 283807"/>
              <a:gd name="T21" fmla="*/ 10491788 h 286528"/>
              <a:gd name="T22" fmla="*/ 1095486 w 283807"/>
              <a:gd name="T23" fmla="*/ 5219421 h 286528"/>
              <a:gd name="T24" fmla="*/ 2444856 w 283807"/>
              <a:gd name="T25" fmla="*/ 8538722 h 286528"/>
              <a:gd name="T26" fmla="*/ 3492882 w 283807"/>
              <a:gd name="T27" fmla="*/ 10272257 h 286528"/>
              <a:gd name="T28" fmla="*/ 3283225 w 283807"/>
              <a:gd name="T29" fmla="*/ 8216203 h 286528"/>
              <a:gd name="T30" fmla="*/ 1724380 w 283807"/>
              <a:gd name="T31" fmla="*/ 5810656 h 286528"/>
              <a:gd name="T32" fmla="*/ 3414232 w 283807"/>
              <a:gd name="T33" fmla="*/ 6092911 h 286528"/>
              <a:gd name="T34" fmla="*/ 4383706 w 283807"/>
              <a:gd name="T35" fmla="*/ 5380673 h 286528"/>
              <a:gd name="T36" fmla="*/ 1737387 w 283807"/>
              <a:gd name="T37" fmla="*/ 5152240 h 286528"/>
              <a:gd name="T38" fmla="*/ 6117282 w 283807"/>
              <a:gd name="T39" fmla="*/ 5418551 h 286528"/>
              <a:gd name="T40" fmla="*/ 8482733 w 283807"/>
              <a:gd name="T41" fmla="*/ 5685449 h 286528"/>
              <a:gd name="T42" fmla="*/ 8062182 w 283807"/>
              <a:gd name="T43" fmla="*/ 7993466 h 286528"/>
              <a:gd name="T44" fmla="*/ 6550953 w 283807"/>
              <a:gd name="T45" fmla="*/ 10181407 h 286528"/>
              <a:gd name="T46" fmla="*/ 7418251 w 283807"/>
              <a:gd name="T47" fmla="*/ 8914016 h 286528"/>
              <a:gd name="T48" fmla="*/ 9520904 w 283807"/>
              <a:gd name="T49" fmla="*/ 5551988 h 286528"/>
              <a:gd name="T50" fmla="*/ 7470849 w 283807"/>
              <a:gd name="T51" fmla="*/ 5645422 h 286528"/>
              <a:gd name="T52" fmla="*/ 7181777 w 283807"/>
              <a:gd name="T53" fmla="*/ 5325168 h 286528"/>
              <a:gd name="T54" fmla="*/ 9297479 w 283807"/>
              <a:gd name="T55" fmla="*/ 4938329 h 286528"/>
              <a:gd name="T56" fmla="*/ 7904533 w 283807"/>
              <a:gd name="T57" fmla="*/ 8873965 h 286528"/>
              <a:gd name="T58" fmla="*/ 6761206 w 283807"/>
              <a:gd name="T59" fmla="*/ 10608360 h 286528"/>
              <a:gd name="T60" fmla="*/ 7365728 w 283807"/>
              <a:gd name="T61" fmla="*/ 7699936 h 286528"/>
              <a:gd name="T62" fmla="*/ 7444558 w 283807"/>
              <a:gd name="T63" fmla="*/ 6459188 h 286528"/>
              <a:gd name="T64" fmla="*/ 5828146 w 283807"/>
              <a:gd name="T65" fmla="*/ 4965017 h 286528"/>
              <a:gd name="T66" fmla="*/ 3191539 w 283807"/>
              <a:gd name="T67" fmla="*/ 5380673 h 286528"/>
              <a:gd name="T68" fmla="*/ 4881542 w 283807"/>
              <a:gd name="T69" fmla="*/ 5783795 h 286528"/>
              <a:gd name="T70" fmla="*/ 2038717 w 283807"/>
              <a:gd name="T71" fmla="*/ 6025737 h 286528"/>
              <a:gd name="T72" fmla="*/ 3584567 w 283807"/>
              <a:gd name="T73" fmla="*/ 8108662 h 286528"/>
              <a:gd name="T74" fmla="*/ 3492882 w 283807"/>
              <a:gd name="T75" fmla="*/ 10608257 h 286528"/>
              <a:gd name="T76" fmla="*/ 1514692 w 283807"/>
              <a:gd name="T77" fmla="*/ 8888139 h 286528"/>
              <a:gd name="T78" fmla="*/ 1698156 w 283807"/>
              <a:gd name="T79" fmla="*/ 4843078 h 286528"/>
              <a:gd name="T80" fmla="*/ 8641862 w 283807"/>
              <a:gd name="T81" fmla="*/ 4239087 h 286528"/>
              <a:gd name="T82" fmla="*/ 8968600 w 283807"/>
              <a:gd name="T83" fmla="*/ 3361935 h 286528"/>
              <a:gd name="T84" fmla="*/ 1224675 w 283807"/>
              <a:gd name="T85" fmla="*/ 4347130 h 286528"/>
              <a:gd name="T86" fmla="*/ 1342334 w 283807"/>
              <a:gd name="T87" fmla="*/ 3361935 h 286528"/>
              <a:gd name="T88" fmla="*/ 9164573 w 283807"/>
              <a:gd name="T89" fmla="*/ 4671004 h 286528"/>
              <a:gd name="T90" fmla="*/ 8772574 w 283807"/>
              <a:gd name="T91" fmla="*/ 3064973 h 286528"/>
              <a:gd name="T92" fmla="*/ 1342334 w 283807"/>
              <a:gd name="T93" fmla="*/ 4697987 h 286528"/>
              <a:gd name="T94" fmla="*/ 1538280 w 283807"/>
              <a:gd name="T95" fmla="*/ 3064973 h 286528"/>
              <a:gd name="T96" fmla="*/ 5286808 w 283807"/>
              <a:gd name="T97" fmla="*/ 2944175 h 286528"/>
              <a:gd name="T98" fmla="*/ 4204825 w 283807"/>
              <a:gd name="T99" fmla="*/ 1837184 h 286528"/>
              <a:gd name="T100" fmla="*/ 3445345 w 283807"/>
              <a:gd name="T101" fmla="*/ 42384 h 286528"/>
              <a:gd name="T102" fmla="*/ 3603209 w 283807"/>
              <a:gd name="T103" fmla="*/ 364464 h 286528"/>
              <a:gd name="T104" fmla="*/ 5155409 w 283807"/>
              <a:gd name="T105" fmla="*/ 4309059 h 286528"/>
              <a:gd name="T106" fmla="*/ 6707605 w 283807"/>
              <a:gd name="T107" fmla="*/ 2524558 h 286528"/>
              <a:gd name="T108" fmla="*/ 6852260 w 283807"/>
              <a:gd name="T109" fmla="*/ 3839433 h 286528"/>
              <a:gd name="T110" fmla="*/ 5037024 w 283807"/>
              <a:gd name="T111" fmla="*/ 4644400 h 286528"/>
              <a:gd name="T112" fmla="*/ 3287561 w 283807"/>
              <a:gd name="T113" fmla="*/ 190006 h 28652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83807" h="286528">
                <a:moveTo>
                  <a:pt x="72210" y="186878"/>
                </a:moveTo>
                <a:lnTo>
                  <a:pt x="210007" y="186878"/>
                </a:lnTo>
                <a:cubicBezTo>
                  <a:pt x="212160" y="186878"/>
                  <a:pt x="213954" y="188681"/>
                  <a:pt x="213954" y="191204"/>
                </a:cubicBezTo>
                <a:cubicBezTo>
                  <a:pt x="213954" y="193368"/>
                  <a:pt x="212160" y="195531"/>
                  <a:pt x="210007" y="195531"/>
                </a:cubicBezTo>
                <a:lnTo>
                  <a:pt x="145415" y="195531"/>
                </a:lnTo>
                <a:lnTo>
                  <a:pt x="145415" y="280256"/>
                </a:lnTo>
                <a:cubicBezTo>
                  <a:pt x="145415" y="282779"/>
                  <a:pt x="143621" y="284943"/>
                  <a:pt x="141109" y="284943"/>
                </a:cubicBezTo>
                <a:cubicBezTo>
                  <a:pt x="138597" y="284943"/>
                  <a:pt x="136803" y="282779"/>
                  <a:pt x="136803" y="280256"/>
                </a:cubicBezTo>
                <a:lnTo>
                  <a:pt x="136803" y="195531"/>
                </a:lnTo>
                <a:lnTo>
                  <a:pt x="72210" y="195531"/>
                </a:lnTo>
                <a:cubicBezTo>
                  <a:pt x="70057" y="195531"/>
                  <a:pt x="68263" y="193368"/>
                  <a:pt x="68263" y="191204"/>
                </a:cubicBezTo>
                <a:cubicBezTo>
                  <a:pt x="68263" y="188681"/>
                  <a:pt x="70057" y="186878"/>
                  <a:pt x="72210" y="186878"/>
                </a:cubicBezTo>
                <a:close/>
                <a:moveTo>
                  <a:pt x="279530" y="182115"/>
                </a:moveTo>
                <a:cubicBezTo>
                  <a:pt x="281669" y="182115"/>
                  <a:pt x="283807" y="184290"/>
                  <a:pt x="283807" y="186466"/>
                </a:cubicBezTo>
                <a:lnTo>
                  <a:pt x="283807" y="281814"/>
                </a:lnTo>
                <a:cubicBezTo>
                  <a:pt x="283807" y="284352"/>
                  <a:pt x="281669" y="286528"/>
                  <a:pt x="279530" y="286528"/>
                </a:cubicBezTo>
                <a:cubicBezTo>
                  <a:pt x="277036" y="286528"/>
                  <a:pt x="275254" y="284352"/>
                  <a:pt x="275254" y="281814"/>
                </a:cubicBezTo>
                <a:lnTo>
                  <a:pt x="275254" y="256436"/>
                </a:lnTo>
                <a:lnTo>
                  <a:pt x="249238" y="256436"/>
                </a:lnTo>
                <a:lnTo>
                  <a:pt x="249238" y="281814"/>
                </a:lnTo>
                <a:cubicBezTo>
                  <a:pt x="249238" y="284352"/>
                  <a:pt x="247100" y="286528"/>
                  <a:pt x="244961" y="286528"/>
                </a:cubicBezTo>
                <a:cubicBezTo>
                  <a:pt x="242467" y="286528"/>
                  <a:pt x="240685" y="284352"/>
                  <a:pt x="240685" y="281814"/>
                </a:cubicBezTo>
                <a:lnTo>
                  <a:pt x="240685" y="256436"/>
                </a:lnTo>
                <a:lnTo>
                  <a:pt x="236052" y="256436"/>
                </a:lnTo>
                <a:cubicBezTo>
                  <a:pt x="233914" y="256436"/>
                  <a:pt x="231775" y="254261"/>
                  <a:pt x="231775" y="251723"/>
                </a:cubicBezTo>
                <a:cubicBezTo>
                  <a:pt x="231775" y="249548"/>
                  <a:pt x="233914" y="247735"/>
                  <a:pt x="236052" y="247735"/>
                </a:cubicBezTo>
                <a:lnTo>
                  <a:pt x="275254" y="247735"/>
                </a:lnTo>
                <a:lnTo>
                  <a:pt x="275254" y="186466"/>
                </a:lnTo>
                <a:cubicBezTo>
                  <a:pt x="275254" y="184290"/>
                  <a:pt x="277036" y="182115"/>
                  <a:pt x="279530" y="182115"/>
                </a:cubicBezTo>
                <a:close/>
                <a:moveTo>
                  <a:pt x="4306" y="182115"/>
                </a:moveTo>
                <a:cubicBezTo>
                  <a:pt x="6817" y="182115"/>
                  <a:pt x="8611" y="184290"/>
                  <a:pt x="8611" y="186466"/>
                </a:cubicBezTo>
                <a:lnTo>
                  <a:pt x="8611" y="247735"/>
                </a:lnTo>
                <a:lnTo>
                  <a:pt x="48082" y="247735"/>
                </a:lnTo>
                <a:cubicBezTo>
                  <a:pt x="50235" y="247735"/>
                  <a:pt x="52029" y="249548"/>
                  <a:pt x="52029" y="251723"/>
                </a:cubicBezTo>
                <a:cubicBezTo>
                  <a:pt x="52029" y="254261"/>
                  <a:pt x="50235" y="256436"/>
                  <a:pt x="48082" y="256436"/>
                </a:cubicBezTo>
                <a:lnTo>
                  <a:pt x="43417" y="256436"/>
                </a:lnTo>
                <a:lnTo>
                  <a:pt x="43417" y="281814"/>
                </a:lnTo>
                <a:cubicBezTo>
                  <a:pt x="43417" y="284352"/>
                  <a:pt x="41623" y="286528"/>
                  <a:pt x="39111" y="286528"/>
                </a:cubicBezTo>
                <a:cubicBezTo>
                  <a:pt x="36958" y="286528"/>
                  <a:pt x="34805" y="284352"/>
                  <a:pt x="34805" y="281814"/>
                </a:cubicBezTo>
                <a:lnTo>
                  <a:pt x="34805" y="256436"/>
                </a:lnTo>
                <a:lnTo>
                  <a:pt x="8611" y="256436"/>
                </a:lnTo>
                <a:lnTo>
                  <a:pt x="8611" y="281814"/>
                </a:lnTo>
                <a:cubicBezTo>
                  <a:pt x="8611" y="284352"/>
                  <a:pt x="6817" y="286528"/>
                  <a:pt x="4306" y="286528"/>
                </a:cubicBezTo>
                <a:cubicBezTo>
                  <a:pt x="1794" y="286528"/>
                  <a:pt x="0" y="284352"/>
                  <a:pt x="0" y="281814"/>
                </a:cubicBezTo>
                <a:lnTo>
                  <a:pt x="0" y="186466"/>
                </a:lnTo>
                <a:cubicBezTo>
                  <a:pt x="0" y="184290"/>
                  <a:pt x="1794" y="182115"/>
                  <a:pt x="4306" y="182115"/>
                </a:cubicBezTo>
                <a:close/>
                <a:moveTo>
                  <a:pt x="47822" y="138391"/>
                </a:moveTo>
                <a:lnTo>
                  <a:pt x="30153" y="140196"/>
                </a:lnTo>
                <a:cubicBezTo>
                  <a:pt x="26187" y="140557"/>
                  <a:pt x="22942" y="144167"/>
                  <a:pt x="23302" y="148137"/>
                </a:cubicBezTo>
                <a:lnTo>
                  <a:pt x="25826" y="214915"/>
                </a:lnTo>
                <a:cubicBezTo>
                  <a:pt x="26187" y="223578"/>
                  <a:pt x="33038" y="230437"/>
                  <a:pt x="41331" y="229715"/>
                </a:cubicBezTo>
                <a:lnTo>
                  <a:pt x="67293" y="229354"/>
                </a:lnTo>
                <a:lnTo>
                  <a:pt x="67654" y="229354"/>
                </a:lnTo>
                <a:cubicBezTo>
                  <a:pt x="73784" y="229354"/>
                  <a:pt x="79192" y="233324"/>
                  <a:pt x="80995" y="239100"/>
                </a:cubicBezTo>
                <a:lnTo>
                  <a:pt x="90010" y="271226"/>
                </a:lnTo>
                <a:cubicBezTo>
                  <a:pt x="90731" y="274113"/>
                  <a:pt x="93255" y="275918"/>
                  <a:pt x="96140" y="275918"/>
                </a:cubicBezTo>
                <a:lnTo>
                  <a:pt x="99024" y="275918"/>
                </a:lnTo>
                <a:cubicBezTo>
                  <a:pt x="101548" y="275918"/>
                  <a:pt x="103351" y="275196"/>
                  <a:pt x="104794" y="273391"/>
                </a:cubicBezTo>
                <a:cubicBezTo>
                  <a:pt x="106236" y="271586"/>
                  <a:pt x="106597" y="269060"/>
                  <a:pt x="105875" y="266894"/>
                </a:cubicBezTo>
                <a:lnTo>
                  <a:pt x="90370" y="220691"/>
                </a:lnTo>
                <a:cubicBezTo>
                  <a:pt x="89289" y="217081"/>
                  <a:pt x="86043" y="214915"/>
                  <a:pt x="82438" y="214915"/>
                </a:cubicBezTo>
                <a:lnTo>
                  <a:pt x="62966" y="214193"/>
                </a:lnTo>
                <a:cubicBezTo>
                  <a:pt x="55033" y="214193"/>
                  <a:pt x="48182" y="207696"/>
                  <a:pt x="48182" y="199394"/>
                </a:cubicBezTo>
                <a:lnTo>
                  <a:pt x="47461" y="156078"/>
                </a:lnTo>
                <a:cubicBezTo>
                  <a:pt x="47461" y="154635"/>
                  <a:pt x="48182" y="153552"/>
                  <a:pt x="49264" y="152469"/>
                </a:cubicBezTo>
                <a:cubicBezTo>
                  <a:pt x="50346" y="151747"/>
                  <a:pt x="51788" y="151386"/>
                  <a:pt x="53231" y="151747"/>
                </a:cubicBezTo>
                <a:lnTo>
                  <a:pt x="90010" y="163659"/>
                </a:lnTo>
                <a:cubicBezTo>
                  <a:pt x="91452" y="164020"/>
                  <a:pt x="92534" y="164020"/>
                  <a:pt x="93976" y="163659"/>
                </a:cubicBezTo>
                <a:lnTo>
                  <a:pt x="123544" y="154274"/>
                </a:lnTo>
                <a:cubicBezTo>
                  <a:pt x="124987" y="153913"/>
                  <a:pt x="126068" y="152830"/>
                  <a:pt x="126790" y="151747"/>
                </a:cubicBezTo>
                <a:cubicBezTo>
                  <a:pt x="127150" y="150664"/>
                  <a:pt x="127150" y="149220"/>
                  <a:pt x="126790" y="147776"/>
                </a:cubicBezTo>
                <a:cubicBezTo>
                  <a:pt x="125708" y="145249"/>
                  <a:pt x="123184" y="144167"/>
                  <a:pt x="120660" y="144528"/>
                </a:cubicBezTo>
                <a:lnTo>
                  <a:pt x="93616" y="153191"/>
                </a:lnTo>
                <a:cubicBezTo>
                  <a:pt x="90731" y="154274"/>
                  <a:pt x="87486" y="153913"/>
                  <a:pt x="84601" y="152830"/>
                </a:cubicBezTo>
                <a:lnTo>
                  <a:pt x="53591" y="139474"/>
                </a:lnTo>
                <a:cubicBezTo>
                  <a:pt x="51788" y="138752"/>
                  <a:pt x="49625" y="138391"/>
                  <a:pt x="47822" y="138391"/>
                </a:cubicBezTo>
                <a:close/>
                <a:moveTo>
                  <a:pt x="173802" y="137304"/>
                </a:moveTo>
                <a:cubicBezTo>
                  <a:pt x="171632" y="136229"/>
                  <a:pt x="168738" y="136587"/>
                  <a:pt x="167291" y="138737"/>
                </a:cubicBezTo>
                <a:cubicBezTo>
                  <a:pt x="166206" y="139812"/>
                  <a:pt x="165844" y="140887"/>
                  <a:pt x="166206" y="142321"/>
                </a:cubicBezTo>
                <a:cubicBezTo>
                  <a:pt x="166206" y="143754"/>
                  <a:pt x="166929" y="145187"/>
                  <a:pt x="168376" y="145546"/>
                </a:cubicBezTo>
                <a:lnTo>
                  <a:pt x="196951" y="165255"/>
                </a:lnTo>
                <a:cubicBezTo>
                  <a:pt x="198036" y="166330"/>
                  <a:pt x="199845" y="166330"/>
                  <a:pt x="201292" y="165613"/>
                </a:cubicBezTo>
                <a:lnTo>
                  <a:pt x="231675" y="153071"/>
                </a:lnTo>
                <a:cubicBezTo>
                  <a:pt x="232399" y="152713"/>
                  <a:pt x="232760" y="152713"/>
                  <a:pt x="233484" y="152713"/>
                </a:cubicBezTo>
                <a:cubicBezTo>
                  <a:pt x="234207" y="152713"/>
                  <a:pt x="234931" y="152713"/>
                  <a:pt x="236016" y="153071"/>
                </a:cubicBezTo>
                <a:cubicBezTo>
                  <a:pt x="237101" y="154146"/>
                  <a:pt x="237824" y="155580"/>
                  <a:pt x="237824" y="157013"/>
                </a:cubicBezTo>
                <a:lnTo>
                  <a:pt x="237101" y="200015"/>
                </a:lnTo>
                <a:cubicBezTo>
                  <a:pt x="237101" y="208257"/>
                  <a:pt x="230228" y="214708"/>
                  <a:pt x="221909" y="214708"/>
                </a:cubicBezTo>
                <a:lnTo>
                  <a:pt x="202739" y="215424"/>
                </a:lnTo>
                <a:cubicBezTo>
                  <a:pt x="199121" y="215424"/>
                  <a:pt x="195866" y="217575"/>
                  <a:pt x="194781" y="221158"/>
                </a:cubicBezTo>
                <a:lnTo>
                  <a:pt x="179227" y="267027"/>
                </a:lnTo>
                <a:cubicBezTo>
                  <a:pt x="178504" y="269177"/>
                  <a:pt x="178866" y="271686"/>
                  <a:pt x="180313" y="273477"/>
                </a:cubicBezTo>
                <a:cubicBezTo>
                  <a:pt x="181398" y="275269"/>
                  <a:pt x="183568" y="275986"/>
                  <a:pt x="186100" y="275986"/>
                </a:cubicBezTo>
                <a:lnTo>
                  <a:pt x="188632" y="275986"/>
                </a:lnTo>
                <a:cubicBezTo>
                  <a:pt x="191526" y="275986"/>
                  <a:pt x="194058" y="274194"/>
                  <a:pt x="195143" y="271327"/>
                </a:cubicBezTo>
                <a:lnTo>
                  <a:pt x="204185" y="239434"/>
                </a:lnTo>
                <a:cubicBezTo>
                  <a:pt x="205994" y="233700"/>
                  <a:pt x="211420" y="229758"/>
                  <a:pt x="217930" y="229758"/>
                </a:cubicBezTo>
                <a:lnTo>
                  <a:pt x="243612" y="230117"/>
                </a:lnTo>
                <a:cubicBezTo>
                  <a:pt x="252293" y="230834"/>
                  <a:pt x="259165" y="224025"/>
                  <a:pt x="259527" y="215424"/>
                </a:cubicBezTo>
                <a:lnTo>
                  <a:pt x="262059" y="149129"/>
                </a:lnTo>
                <a:cubicBezTo>
                  <a:pt x="262059" y="145187"/>
                  <a:pt x="259165" y="141604"/>
                  <a:pt x="255186" y="141246"/>
                </a:cubicBezTo>
                <a:lnTo>
                  <a:pt x="237463" y="139454"/>
                </a:lnTo>
                <a:cubicBezTo>
                  <a:pt x="235292" y="139454"/>
                  <a:pt x="233484" y="139812"/>
                  <a:pt x="231675" y="140529"/>
                </a:cubicBezTo>
                <a:lnTo>
                  <a:pt x="205632" y="151638"/>
                </a:lnTo>
                <a:cubicBezTo>
                  <a:pt x="201292" y="153071"/>
                  <a:pt x="196590" y="152713"/>
                  <a:pt x="192611" y="150204"/>
                </a:cubicBezTo>
                <a:lnTo>
                  <a:pt x="173802" y="137304"/>
                </a:lnTo>
                <a:close/>
                <a:moveTo>
                  <a:pt x="178866" y="130137"/>
                </a:moveTo>
                <a:lnTo>
                  <a:pt x="197675" y="143037"/>
                </a:lnTo>
                <a:cubicBezTo>
                  <a:pt x="198760" y="144112"/>
                  <a:pt x="200568" y="144112"/>
                  <a:pt x="202377" y="143754"/>
                </a:cubicBezTo>
                <a:lnTo>
                  <a:pt x="228058" y="132645"/>
                </a:lnTo>
                <a:cubicBezTo>
                  <a:pt x="231314" y="131212"/>
                  <a:pt x="234931" y="130853"/>
                  <a:pt x="238548" y="131212"/>
                </a:cubicBezTo>
                <a:lnTo>
                  <a:pt x="255910" y="132645"/>
                </a:lnTo>
                <a:cubicBezTo>
                  <a:pt x="264591" y="133362"/>
                  <a:pt x="271102" y="140887"/>
                  <a:pt x="270740" y="149129"/>
                </a:cubicBezTo>
                <a:lnTo>
                  <a:pt x="268208" y="215783"/>
                </a:lnTo>
                <a:cubicBezTo>
                  <a:pt x="267846" y="228683"/>
                  <a:pt x="256633" y="239434"/>
                  <a:pt x="243612" y="239076"/>
                </a:cubicBezTo>
                <a:lnTo>
                  <a:pt x="217569" y="238359"/>
                </a:lnTo>
                <a:cubicBezTo>
                  <a:pt x="215037" y="238359"/>
                  <a:pt x="213228" y="239792"/>
                  <a:pt x="212505" y="241942"/>
                </a:cubicBezTo>
                <a:lnTo>
                  <a:pt x="203462" y="273836"/>
                </a:lnTo>
                <a:cubicBezTo>
                  <a:pt x="201653" y="280286"/>
                  <a:pt x="195504" y="284945"/>
                  <a:pt x="188632" y="284945"/>
                </a:cubicBezTo>
                <a:lnTo>
                  <a:pt x="186100" y="284945"/>
                </a:lnTo>
                <a:cubicBezTo>
                  <a:pt x="180674" y="284945"/>
                  <a:pt x="176334" y="282436"/>
                  <a:pt x="173078" y="278136"/>
                </a:cubicBezTo>
                <a:cubicBezTo>
                  <a:pt x="170185" y="274194"/>
                  <a:pt x="169461" y="269177"/>
                  <a:pt x="171270" y="264519"/>
                </a:cubicBezTo>
                <a:lnTo>
                  <a:pt x="186462" y="218291"/>
                </a:lnTo>
                <a:cubicBezTo>
                  <a:pt x="188632" y="211483"/>
                  <a:pt x="195143" y="206824"/>
                  <a:pt x="202739" y="206824"/>
                </a:cubicBezTo>
                <a:lnTo>
                  <a:pt x="221909" y="206466"/>
                </a:lnTo>
                <a:cubicBezTo>
                  <a:pt x="225526" y="206107"/>
                  <a:pt x="228420" y="203599"/>
                  <a:pt x="228420" y="200015"/>
                </a:cubicBezTo>
                <a:lnTo>
                  <a:pt x="228782" y="163463"/>
                </a:lnTo>
                <a:lnTo>
                  <a:pt x="204909" y="173497"/>
                </a:lnTo>
                <a:cubicBezTo>
                  <a:pt x="200568" y="175289"/>
                  <a:pt x="195866" y="174931"/>
                  <a:pt x="191887" y="172422"/>
                </a:cubicBezTo>
                <a:lnTo>
                  <a:pt x="163312" y="152713"/>
                </a:lnTo>
                <a:cubicBezTo>
                  <a:pt x="160419" y="150921"/>
                  <a:pt x="158248" y="147337"/>
                  <a:pt x="157525" y="143754"/>
                </a:cubicBezTo>
                <a:cubicBezTo>
                  <a:pt x="157163" y="140170"/>
                  <a:pt x="158248" y="136587"/>
                  <a:pt x="160419" y="133362"/>
                </a:cubicBezTo>
                <a:cubicBezTo>
                  <a:pt x="164759" y="127628"/>
                  <a:pt x="172717" y="126553"/>
                  <a:pt x="178866" y="130137"/>
                </a:cubicBezTo>
                <a:close/>
                <a:moveTo>
                  <a:pt x="46740" y="130089"/>
                </a:moveTo>
                <a:cubicBezTo>
                  <a:pt x="50346" y="129728"/>
                  <a:pt x="53591" y="130089"/>
                  <a:pt x="56836" y="131533"/>
                </a:cubicBezTo>
                <a:lnTo>
                  <a:pt x="87846" y="144528"/>
                </a:lnTo>
                <a:cubicBezTo>
                  <a:pt x="88928" y="144889"/>
                  <a:pt x="90010" y="145249"/>
                  <a:pt x="91452" y="144889"/>
                </a:cubicBezTo>
                <a:lnTo>
                  <a:pt x="118136" y="136225"/>
                </a:lnTo>
                <a:cubicBezTo>
                  <a:pt x="124987" y="134421"/>
                  <a:pt x="132198" y="138030"/>
                  <a:pt x="135083" y="144528"/>
                </a:cubicBezTo>
                <a:cubicBezTo>
                  <a:pt x="136165" y="148137"/>
                  <a:pt x="135804" y="152108"/>
                  <a:pt x="134362" y="155356"/>
                </a:cubicBezTo>
                <a:cubicBezTo>
                  <a:pt x="132919" y="158966"/>
                  <a:pt x="129674" y="161493"/>
                  <a:pt x="126068" y="162576"/>
                </a:cubicBezTo>
                <a:lnTo>
                  <a:pt x="96861" y="171961"/>
                </a:lnTo>
                <a:cubicBezTo>
                  <a:pt x="93616" y="172683"/>
                  <a:pt x="90370" y="172683"/>
                  <a:pt x="87486" y="171961"/>
                </a:cubicBezTo>
                <a:lnTo>
                  <a:pt x="56115" y="161854"/>
                </a:lnTo>
                <a:lnTo>
                  <a:pt x="56836" y="199394"/>
                </a:lnTo>
                <a:cubicBezTo>
                  <a:pt x="56836" y="203004"/>
                  <a:pt x="59721" y="205530"/>
                  <a:pt x="63327" y="205891"/>
                </a:cubicBezTo>
                <a:lnTo>
                  <a:pt x="82438" y="206252"/>
                </a:lnTo>
                <a:cubicBezTo>
                  <a:pt x="89649" y="206252"/>
                  <a:pt x="96140" y="210945"/>
                  <a:pt x="98664" y="217803"/>
                </a:cubicBezTo>
                <a:lnTo>
                  <a:pt x="113808" y="264367"/>
                </a:lnTo>
                <a:cubicBezTo>
                  <a:pt x="115612" y="269060"/>
                  <a:pt x="114890" y="274113"/>
                  <a:pt x="111645" y="278084"/>
                </a:cubicBezTo>
                <a:cubicBezTo>
                  <a:pt x="108760" y="282415"/>
                  <a:pt x="104072" y="284942"/>
                  <a:pt x="99024" y="284942"/>
                </a:cubicBezTo>
                <a:lnTo>
                  <a:pt x="96140" y="284942"/>
                </a:lnTo>
                <a:cubicBezTo>
                  <a:pt x="89649" y="284942"/>
                  <a:pt x="83519" y="280250"/>
                  <a:pt x="81716" y="273752"/>
                </a:cubicBezTo>
                <a:lnTo>
                  <a:pt x="72702" y="241627"/>
                </a:lnTo>
                <a:cubicBezTo>
                  <a:pt x="71981" y="239461"/>
                  <a:pt x="70178" y="238017"/>
                  <a:pt x="67654" y="238017"/>
                </a:cubicBezTo>
                <a:lnTo>
                  <a:pt x="41692" y="238739"/>
                </a:lnTo>
                <a:cubicBezTo>
                  <a:pt x="28711" y="239100"/>
                  <a:pt x="17533" y="228271"/>
                  <a:pt x="17172" y="215276"/>
                </a:cubicBezTo>
                <a:lnTo>
                  <a:pt x="14648" y="148137"/>
                </a:lnTo>
                <a:cubicBezTo>
                  <a:pt x="14288" y="139835"/>
                  <a:pt x="20778" y="132255"/>
                  <a:pt x="29432" y="131533"/>
                </a:cubicBezTo>
                <a:lnTo>
                  <a:pt x="46740" y="130089"/>
                </a:lnTo>
                <a:close/>
                <a:moveTo>
                  <a:pt x="246857" y="90303"/>
                </a:moveTo>
                <a:cubicBezTo>
                  <a:pt x="245418" y="90303"/>
                  <a:pt x="244699" y="90303"/>
                  <a:pt x="243260" y="91028"/>
                </a:cubicBezTo>
                <a:cubicBezTo>
                  <a:pt x="238225" y="92115"/>
                  <a:pt x="234269" y="96828"/>
                  <a:pt x="233549" y="101903"/>
                </a:cubicBezTo>
                <a:cubicBezTo>
                  <a:pt x="232830" y="106253"/>
                  <a:pt x="234269" y="110965"/>
                  <a:pt x="237865" y="113865"/>
                </a:cubicBezTo>
                <a:cubicBezTo>
                  <a:pt x="241102" y="116765"/>
                  <a:pt x="245418" y="118215"/>
                  <a:pt x="250094" y="116765"/>
                </a:cubicBezTo>
                <a:cubicBezTo>
                  <a:pt x="255129" y="115678"/>
                  <a:pt x="259085" y="111328"/>
                  <a:pt x="259805" y="105890"/>
                </a:cubicBezTo>
                <a:cubicBezTo>
                  <a:pt x="260524" y="101178"/>
                  <a:pt x="259085" y="96828"/>
                  <a:pt x="255489" y="93928"/>
                </a:cubicBezTo>
                <a:cubicBezTo>
                  <a:pt x="253331" y="91390"/>
                  <a:pt x="250094" y="90303"/>
                  <a:pt x="246857" y="90303"/>
                </a:cubicBezTo>
                <a:close/>
                <a:moveTo>
                  <a:pt x="36947" y="90303"/>
                </a:moveTo>
                <a:cubicBezTo>
                  <a:pt x="33710" y="90303"/>
                  <a:pt x="30473" y="91390"/>
                  <a:pt x="28315" y="93928"/>
                </a:cubicBezTo>
                <a:cubicBezTo>
                  <a:pt x="24718" y="96828"/>
                  <a:pt x="22920" y="101178"/>
                  <a:pt x="23639" y="105890"/>
                </a:cubicBezTo>
                <a:cubicBezTo>
                  <a:pt x="24718" y="111328"/>
                  <a:pt x="28674" y="115678"/>
                  <a:pt x="33710" y="116765"/>
                </a:cubicBezTo>
                <a:cubicBezTo>
                  <a:pt x="38026" y="118215"/>
                  <a:pt x="42701" y="116765"/>
                  <a:pt x="45938" y="113865"/>
                </a:cubicBezTo>
                <a:cubicBezTo>
                  <a:pt x="49175" y="110965"/>
                  <a:pt x="50973" y="106253"/>
                  <a:pt x="50254" y="101903"/>
                </a:cubicBezTo>
                <a:cubicBezTo>
                  <a:pt x="49535" y="96828"/>
                  <a:pt x="45579" y="92115"/>
                  <a:pt x="40543" y="91028"/>
                </a:cubicBezTo>
                <a:cubicBezTo>
                  <a:pt x="39105" y="90303"/>
                  <a:pt x="38026" y="90303"/>
                  <a:pt x="36947" y="90303"/>
                </a:cubicBezTo>
                <a:close/>
                <a:moveTo>
                  <a:pt x="241462" y="82328"/>
                </a:moveTo>
                <a:cubicBezTo>
                  <a:pt x="248655" y="80515"/>
                  <a:pt x="255848" y="82690"/>
                  <a:pt x="261603" y="87403"/>
                </a:cubicBezTo>
                <a:cubicBezTo>
                  <a:pt x="266638" y="92478"/>
                  <a:pt x="269516" y="99728"/>
                  <a:pt x="268437" y="106978"/>
                </a:cubicBezTo>
                <a:cubicBezTo>
                  <a:pt x="266998" y="116040"/>
                  <a:pt x="260524" y="123291"/>
                  <a:pt x="252252" y="125466"/>
                </a:cubicBezTo>
                <a:cubicBezTo>
                  <a:pt x="250453" y="125828"/>
                  <a:pt x="248655" y="126191"/>
                  <a:pt x="246857" y="126191"/>
                </a:cubicBezTo>
                <a:cubicBezTo>
                  <a:pt x="241462" y="126191"/>
                  <a:pt x="236067" y="124016"/>
                  <a:pt x="231751" y="120390"/>
                </a:cubicBezTo>
                <a:cubicBezTo>
                  <a:pt x="226716" y="115315"/>
                  <a:pt x="223838" y="108065"/>
                  <a:pt x="224917" y="100815"/>
                </a:cubicBezTo>
                <a:cubicBezTo>
                  <a:pt x="226356" y="92115"/>
                  <a:pt x="232830" y="84503"/>
                  <a:pt x="241462" y="82328"/>
                </a:cubicBezTo>
                <a:close/>
                <a:moveTo>
                  <a:pt x="42342" y="82328"/>
                </a:moveTo>
                <a:cubicBezTo>
                  <a:pt x="50973" y="84503"/>
                  <a:pt x="57447" y="92115"/>
                  <a:pt x="58886" y="100815"/>
                </a:cubicBezTo>
                <a:cubicBezTo>
                  <a:pt x="59965" y="108065"/>
                  <a:pt x="57088" y="115315"/>
                  <a:pt x="51693" y="120390"/>
                </a:cubicBezTo>
                <a:cubicBezTo>
                  <a:pt x="47737" y="124016"/>
                  <a:pt x="42342" y="126191"/>
                  <a:pt x="36947" y="126191"/>
                </a:cubicBezTo>
                <a:cubicBezTo>
                  <a:pt x="35148" y="126191"/>
                  <a:pt x="33350" y="125828"/>
                  <a:pt x="31552" y="125466"/>
                </a:cubicBezTo>
                <a:cubicBezTo>
                  <a:pt x="22920" y="123291"/>
                  <a:pt x="16446" y="116040"/>
                  <a:pt x="15367" y="106978"/>
                </a:cubicBezTo>
                <a:cubicBezTo>
                  <a:pt x="14288" y="99728"/>
                  <a:pt x="16805" y="92478"/>
                  <a:pt x="22200" y="87403"/>
                </a:cubicBezTo>
                <a:cubicBezTo>
                  <a:pt x="27595" y="82690"/>
                  <a:pt x="35148" y="80515"/>
                  <a:pt x="42342" y="82328"/>
                </a:cubicBezTo>
                <a:close/>
                <a:moveTo>
                  <a:pt x="210822" y="1344"/>
                </a:moveTo>
                <a:cubicBezTo>
                  <a:pt x="212617" y="-447"/>
                  <a:pt x="215487" y="-447"/>
                  <a:pt x="216922" y="1344"/>
                </a:cubicBezTo>
                <a:cubicBezTo>
                  <a:pt x="218716" y="3135"/>
                  <a:pt x="218716" y="5643"/>
                  <a:pt x="216922" y="7434"/>
                </a:cubicBezTo>
                <a:lnTo>
                  <a:pt x="145517" y="79082"/>
                </a:lnTo>
                <a:cubicBezTo>
                  <a:pt x="144441" y="79799"/>
                  <a:pt x="143365" y="80157"/>
                  <a:pt x="142288" y="80157"/>
                </a:cubicBezTo>
                <a:cubicBezTo>
                  <a:pt x="141212" y="80157"/>
                  <a:pt x="140135" y="79799"/>
                  <a:pt x="139418" y="79082"/>
                </a:cubicBezTo>
                <a:lnTo>
                  <a:pt x="115736" y="55797"/>
                </a:lnTo>
                <a:cubicBezTo>
                  <a:pt x="114300" y="54005"/>
                  <a:pt x="114300" y="51139"/>
                  <a:pt x="115736" y="49348"/>
                </a:cubicBezTo>
                <a:cubicBezTo>
                  <a:pt x="117530" y="47915"/>
                  <a:pt x="120400" y="47915"/>
                  <a:pt x="121835" y="49348"/>
                </a:cubicBezTo>
                <a:lnTo>
                  <a:pt x="142288" y="70126"/>
                </a:lnTo>
                <a:lnTo>
                  <a:pt x="210822" y="1344"/>
                </a:lnTo>
                <a:close/>
                <a:moveTo>
                  <a:pt x="94832" y="1140"/>
                </a:moveTo>
                <a:lnTo>
                  <a:pt x="177383" y="1140"/>
                </a:lnTo>
                <a:cubicBezTo>
                  <a:pt x="179555" y="1140"/>
                  <a:pt x="181727" y="2942"/>
                  <a:pt x="181727" y="5104"/>
                </a:cubicBezTo>
                <a:cubicBezTo>
                  <a:pt x="181727" y="7627"/>
                  <a:pt x="179555" y="9789"/>
                  <a:pt x="177383" y="9789"/>
                </a:cubicBezTo>
                <a:lnTo>
                  <a:pt x="99177" y="9789"/>
                </a:lnTo>
                <a:lnTo>
                  <a:pt x="99177" y="94479"/>
                </a:lnTo>
                <a:lnTo>
                  <a:pt x="118367" y="94479"/>
                </a:lnTo>
                <a:cubicBezTo>
                  <a:pt x="119453" y="94479"/>
                  <a:pt x="120539" y="94839"/>
                  <a:pt x="121263" y="95560"/>
                </a:cubicBezTo>
                <a:lnTo>
                  <a:pt x="141901" y="115742"/>
                </a:lnTo>
                <a:lnTo>
                  <a:pt x="162538" y="95560"/>
                </a:lnTo>
                <a:cubicBezTo>
                  <a:pt x="162900" y="94839"/>
                  <a:pt x="164348" y="94479"/>
                  <a:pt x="165435" y="94479"/>
                </a:cubicBezTo>
                <a:lnTo>
                  <a:pt x="184624" y="94479"/>
                </a:lnTo>
                <a:lnTo>
                  <a:pt x="184624" y="67811"/>
                </a:lnTo>
                <a:cubicBezTo>
                  <a:pt x="184624" y="65648"/>
                  <a:pt x="186434" y="63847"/>
                  <a:pt x="188606" y="63847"/>
                </a:cubicBezTo>
                <a:cubicBezTo>
                  <a:pt x="191141" y="63847"/>
                  <a:pt x="193313" y="65648"/>
                  <a:pt x="193313" y="67811"/>
                </a:cubicBezTo>
                <a:lnTo>
                  <a:pt x="193313" y="98804"/>
                </a:lnTo>
                <a:cubicBezTo>
                  <a:pt x="193313" y="100966"/>
                  <a:pt x="191141" y="103128"/>
                  <a:pt x="188606" y="103128"/>
                </a:cubicBezTo>
                <a:lnTo>
                  <a:pt x="167245" y="103128"/>
                </a:lnTo>
                <a:lnTo>
                  <a:pt x="144797" y="124751"/>
                </a:lnTo>
                <a:cubicBezTo>
                  <a:pt x="144073" y="125832"/>
                  <a:pt x="142987" y="126193"/>
                  <a:pt x="141901" y="126193"/>
                </a:cubicBezTo>
                <a:cubicBezTo>
                  <a:pt x="140815" y="126193"/>
                  <a:pt x="139728" y="125832"/>
                  <a:pt x="138642" y="124751"/>
                </a:cubicBezTo>
                <a:lnTo>
                  <a:pt x="116557" y="103128"/>
                </a:lnTo>
                <a:lnTo>
                  <a:pt x="94832" y="103128"/>
                </a:lnTo>
                <a:cubicBezTo>
                  <a:pt x="92298" y="103128"/>
                  <a:pt x="90488" y="100966"/>
                  <a:pt x="90488" y="98804"/>
                </a:cubicBezTo>
                <a:lnTo>
                  <a:pt x="90488" y="5104"/>
                </a:lnTo>
                <a:cubicBezTo>
                  <a:pt x="90488" y="2942"/>
                  <a:pt x="92298" y="1140"/>
                  <a:pt x="94832" y="114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9" name="Freeform 952">
            <a:extLst>
              <a:ext uri="{FF2B5EF4-FFF2-40B4-BE49-F238E27FC236}">
                <a16:creationId xmlns:a16="http://schemas.microsoft.com/office/drawing/2014/main" id="{0A1B84BE-23C0-204E-A064-13F8A5958D46}"/>
              </a:ext>
            </a:extLst>
          </p:cNvPr>
          <p:cNvSpPr>
            <a:spLocks noChangeAspect="1"/>
          </p:cNvSpPr>
          <p:nvPr/>
        </p:nvSpPr>
        <p:spPr bwMode="auto">
          <a:xfrm>
            <a:off x="4899467" y="4346709"/>
            <a:ext cx="525463" cy="523851"/>
          </a:xfrm>
          <a:custGeom>
            <a:avLst/>
            <a:gdLst>
              <a:gd name="T0" fmla="*/ 4634450 w 285390"/>
              <a:gd name="T1" fmla="*/ 8255285 h 283806"/>
              <a:gd name="T2" fmla="*/ 5549597 w 285390"/>
              <a:gd name="T3" fmla="*/ 8255285 h 283806"/>
              <a:gd name="T4" fmla="*/ 5965497 w 285390"/>
              <a:gd name="T5" fmla="*/ 7094344 h 283806"/>
              <a:gd name="T6" fmla="*/ 10240788 w 285390"/>
              <a:gd name="T7" fmla="*/ 7252865 h 283806"/>
              <a:gd name="T8" fmla="*/ 10085828 w 285390"/>
              <a:gd name="T9" fmla="*/ 9445861 h 283806"/>
              <a:gd name="T10" fmla="*/ 5810463 w 285390"/>
              <a:gd name="T11" fmla="*/ 9287375 h 283806"/>
              <a:gd name="T12" fmla="*/ 9930802 w 285390"/>
              <a:gd name="T13" fmla="*/ 9115627 h 283806"/>
              <a:gd name="T14" fmla="*/ 5965497 w 285390"/>
              <a:gd name="T15" fmla="*/ 7411407 h 283806"/>
              <a:gd name="T16" fmla="*/ 5965497 w 285390"/>
              <a:gd name="T17" fmla="*/ 7094344 h 283806"/>
              <a:gd name="T18" fmla="*/ 4275329 w 285390"/>
              <a:gd name="T19" fmla="*/ 7094344 h 283806"/>
              <a:gd name="T20" fmla="*/ 4275329 w 285390"/>
              <a:gd name="T21" fmla="*/ 7405634 h 283806"/>
              <a:gd name="T22" fmla="*/ 310002 w 285390"/>
              <a:gd name="T23" fmla="*/ 9870270 h 283806"/>
              <a:gd name="T24" fmla="*/ 1601633 w 285390"/>
              <a:gd name="T25" fmla="*/ 9078976 h 283806"/>
              <a:gd name="T26" fmla="*/ 4430371 w 285390"/>
              <a:gd name="T27" fmla="*/ 9247632 h 283806"/>
              <a:gd name="T28" fmla="*/ 1640423 w 285390"/>
              <a:gd name="T29" fmla="*/ 9403315 h 283806"/>
              <a:gd name="T30" fmla="*/ 154871 w 285390"/>
              <a:gd name="T31" fmla="*/ 10311277 h 283806"/>
              <a:gd name="T32" fmla="*/ 0 w 285390"/>
              <a:gd name="T33" fmla="*/ 10142663 h 283806"/>
              <a:gd name="T34" fmla="*/ 154871 w 285390"/>
              <a:gd name="T35" fmla="*/ 7094344 h 283806"/>
              <a:gd name="T36" fmla="*/ 4634450 w 285390"/>
              <a:gd name="T37" fmla="*/ 4700712 h 283806"/>
              <a:gd name="T38" fmla="*/ 5549597 w 285390"/>
              <a:gd name="T39" fmla="*/ 4700712 h 283806"/>
              <a:gd name="T40" fmla="*/ 5965497 w 285390"/>
              <a:gd name="T41" fmla="*/ 3518331 h 283806"/>
              <a:gd name="T42" fmla="*/ 10240788 w 285390"/>
              <a:gd name="T43" fmla="*/ 3674670 h 283806"/>
              <a:gd name="T44" fmla="*/ 10163348 w 285390"/>
              <a:gd name="T45" fmla="*/ 6722233 h 283806"/>
              <a:gd name="T46" fmla="*/ 10008336 w 285390"/>
              <a:gd name="T47" fmla="*/ 6722233 h 283806"/>
              <a:gd name="T48" fmla="*/ 5965497 w 285390"/>
              <a:gd name="T49" fmla="*/ 5823564 h 283806"/>
              <a:gd name="T50" fmla="*/ 5965497 w 285390"/>
              <a:gd name="T51" fmla="*/ 5511003 h 283806"/>
              <a:gd name="T52" fmla="*/ 8716652 w 285390"/>
              <a:gd name="T53" fmla="*/ 5550103 h 283806"/>
              <a:gd name="T54" fmla="*/ 9930802 w 285390"/>
              <a:gd name="T55" fmla="*/ 3830906 h 283806"/>
              <a:gd name="T56" fmla="*/ 5810463 w 285390"/>
              <a:gd name="T57" fmla="*/ 3674670 h 283806"/>
              <a:gd name="T58" fmla="*/ 154871 w 285390"/>
              <a:gd name="T59" fmla="*/ 3518331 h 283806"/>
              <a:gd name="T60" fmla="*/ 4430371 w 285390"/>
              <a:gd name="T61" fmla="*/ 3673870 h 283806"/>
              <a:gd name="T62" fmla="*/ 310002 w 285390"/>
              <a:gd name="T63" fmla="*/ 3829444 h 283806"/>
              <a:gd name="T64" fmla="*/ 4275329 w 285390"/>
              <a:gd name="T65" fmla="*/ 5501412 h 283806"/>
              <a:gd name="T66" fmla="*/ 4275329 w 285390"/>
              <a:gd name="T67" fmla="*/ 5812467 h 283806"/>
              <a:gd name="T68" fmla="*/ 0 w 285390"/>
              <a:gd name="T69" fmla="*/ 5669922 h 283806"/>
              <a:gd name="T70" fmla="*/ 154871 w 285390"/>
              <a:gd name="T71" fmla="*/ 3518331 h 283806"/>
              <a:gd name="T72" fmla="*/ 4634450 w 285390"/>
              <a:gd name="T73" fmla="*/ 1132978 h 283806"/>
              <a:gd name="T74" fmla="*/ 5549597 w 285390"/>
              <a:gd name="T75" fmla="*/ 1132978 h 283806"/>
              <a:gd name="T76" fmla="*/ 5091992 w 285390"/>
              <a:gd name="T77" fmla="*/ 346063 h 283806"/>
              <a:gd name="T78" fmla="*/ 5244574 w 285390"/>
              <a:gd name="T79" fmla="*/ 1906894 h 283806"/>
              <a:gd name="T80" fmla="*/ 5854700 w 285390"/>
              <a:gd name="T81" fmla="*/ 4700712 h 283806"/>
              <a:gd name="T82" fmla="*/ 5244574 w 285390"/>
              <a:gd name="T83" fmla="*/ 7481401 h 283806"/>
              <a:gd name="T84" fmla="*/ 5091992 w 285390"/>
              <a:gd name="T85" fmla="*/ 9042245 h 283806"/>
              <a:gd name="T86" fmla="*/ 4939516 w 285390"/>
              <a:gd name="T87" fmla="*/ 7481401 h 283806"/>
              <a:gd name="T88" fmla="*/ 4329355 w 285390"/>
              <a:gd name="T89" fmla="*/ 4700712 h 283806"/>
              <a:gd name="T90" fmla="*/ 4939516 w 285390"/>
              <a:gd name="T91" fmla="*/ 1906894 h 283806"/>
              <a:gd name="T92" fmla="*/ 5091992 w 285390"/>
              <a:gd name="T93" fmla="*/ 346063 h 283806"/>
              <a:gd name="T94" fmla="*/ 10085828 w 285390"/>
              <a:gd name="T95" fmla="*/ 0 h 283806"/>
              <a:gd name="T96" fmla="*/ 10240788 w 285390"/>
              <a:gd name="T97" fmla="*/ 2138548 h 283806"/>
              <a:gd name="T98" fmla="*/ 5965497 w 285390"/>
              <a:gd name="T99" fmla="*/ 2294179 h 283806"/>
              <a:gd name="T100" fmla="*/ 5965497 w 285390"/>
              <a:gd name="T101" fmla="*/ 1995963 h 283806"/>
              <a:gd name="T102" fmla="*/ 9930802 w 285390"/>
              <a:gd name="T103" fmla="*/ 311108 h 283806"/>
              <a:gd name="T104" fmla="*/ 5810463 w 285390"/>
              <a:gd name="T105" fmla="*/ 142574 h 283806"/>
              <a:gd name="T106" fmla="*/ 154871 w 285390"/>
              <a:gd name="T107" fmla="*/ 0 h 283806"/>
              <a:gd name="T108" fmla="*/ 4430371 w 285390"/>
              <a:gd name="T109" fmla="*/ 143254 h 283806"/>
              <a:gd name="T110" fmla="*/ 310002 w 285390"/>
              <a:gd name="T111" fmla="*/ 312599 h 283806"/>
              <a:gd name="T112" fmla="*/ 1511177 w 285390"/>
              <a:gd name="T113" fmla="*/ 2018727 h 283806"/>
              <a:gd name="T114" fmla="*/ 4275329 w 285390"/>
              <a:gd name="T115" fmla="*/ 2005742 h 283806"/>
              <a:gd name="T116" fmla="*/ 4275329 w 285390"/>
              <a:gd name="T117" fmla="*/ 2305250 h 283806"/>
              <a:gd name="T118" fmla="*/ 232450 w 285390"/>
              <a:gd name="T119" fmla="*/ 3190905 h 283806"/>
              <a:gd name="T120" fmla="*/ 77534 w 285390"/>
              <a:gd name="T121" fmla="*/ 3203846 h 283806"/>
              <a:gd name="T122" fmla="*/ 0 w 285390"/>
              <a:gd name="T123" fmla="*/ 143254 h 28380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85390" h="283806">
                <a:moveTo>
                  <a:pt x="141904" y="214220"/>
                </a:moveTo>
                <a:cubicBezTo>
                  <a:pt x="134820" y="214220"/>
                  <a:pt x="129152" y="219996"/>
                  <a:pt x="129152" y="227216"/>
                </a:cubicBezTo>
                <a:cubicBezTo>
                  <a:pt x="129152" y="234437"/>
                  <a:pt x="134820" y="240213"/>
                  <a:pt x="141904" y="240213"/>
                </a:cubicBezTo>
                <a:cubicBezTo>
                  <a:pt x="148989" y="240213"/>
                  <a:pt x="154656" y="234437"/>
                  <a:pt x="154656" y="227216"/>
                </a:cubicBezTo>
                <a:cubicBezTo>
                  <a:pt x="154656" y="219996"/>
                  <a:pt x="148989" y="214220"/>
                  <a:pt x="141904" y="214220"/>
                </a:cubicBezTo>
                <a:close/>
                <a:moveTo>
                  <a:pt x="166245" y="195263"/>
                </a:moveTo>
                <a:lnTo>
                  <a:pt x="281071" y="195263"/>
                </a:lnTo>
                <a:cubicBezTo>
                  <a:pt x="283231" y="195263"/>
                  <a:pt x="285390" y="197445"/>
                  <a:pt x="285390" y="199626"/>
                </a:cubicBezTo>
                <a:lnTo>
                  <a:pt x="285390" y="255623"/>
                </a:lnTo>
                <a:cubicBezTo>
                  <a:pt x="285390" y="257805"/>
                  <a:pt x="283231" y="259986"/>
                  <a:pt x="281071" y="259986"/>
                </a:cubicBezTo>
                <a:lnTo>
                  <a:pt x="166245" y="259986"/>
                </a:lnTo>
                <a:cubicBezTo>
                  <a:pt x="163725" y="259986"/>
                  <a:pt x="161925" y="257805"/>
                  <a:pt x="161925" y="255623"/>
                </a:cubicBezTo>
                <a:cubicBezTo>
                  <a:pt x="161925" y="253078"/>
                  <a:pt x="163725" y="250896"/>
                  <a:pt x="166245" y="250896"/>
                </a:cubicBezTo>
                <a:lnTo>
                  <a:pt x="276751" y="250896"/>
                </a:lnTo>
                <a:lnTo>
                  <a:pt x="276751" y="203990"/>
                </a:lnTo>
                <a:lnTo>
                  <a:pt x="166245" y="203990"/>
                </a:lnTo>
                <a:cubicBezTo>
                  <a:pt x="163725" y="203990"/>
                  <a:pt x="161925" y="202172"/>
                  <a:pt x="161925" y="199626"/>
                </a:cubicBezTo>
                <a:cubicBezTo>
                  <a:pt x="161925" y="197445"/>
                  <a:pt x="163725" y="195263"/>
                  <a:pt x="166245" y="195263"/>
                </a:cubicBezTo>
                <a:close/>
                <a:moveTo>
                  <a:pt x="4319" y="195263"/>
                </a:moveTo>
                <a:lnTo>
                  <a:pt x="119145" y="195263"/>
                </a:lnTo>
                <a:cubicBezTo>
                  <a:pt x="121666" y="195263"/>
                  <a:pt x="123465" y="197405"/>
                  <a:pt x="123465" y="199547"/>
                </a:cubicBezTo>
                <a:cubicBezTo>
                  <a:pt x="123465" y="202047"/>
                  <a:pt x="121666" y="203832"/>
                  <a:pt x="119145" y="203832"/>
                </a:cubicBezTo>
                <a:lnTo>
                  <a:pt x="8639" y="203832"/>
                </a:lnTo>
                <a:lnTo>
                  <a:pt x="8639" y="271667"/>
                </a:lnTo>
                <a:lnTo>
                  <a:pt x="42115" y="250602"/>
                </a:lnTo>
                <a:cubicBezTo>
                  <a:pt x="42835" y="250245"/>
                  <a:pt x="43914" y="249888"/>
                  <a:pt x="44634" y="249888"/>
                </a:cubicBezTo>
                <a:lnTo>
                  <a:pt x="119145" y="249888"/>
                </a:lnTo>
                <a:cubicBezTo>
                  <a:pt x="121666" y="249888"/>
                  <a:pt x="123465" y="252031"/>
                  <a:pt x="123465" y="254530"/>
                </a:cubicBezTo>
                <a:cubicBezTo>
                  <a:pt x="123465" y="256672"/>
                  <a:pt x="121666" y="258814"/>
                  <a:pt x="119145" y="258814"/>
                </a:cubicBezTo>
                <a:lnTo>
                  <a:pt x="45714" y="258814"/>
                </a:lnTo>
                <a:lnTo>
                  <a:pt x="6479" y="283092"/>
                </a:lnTo>
                <a:cubicBezTo>
                  <a:pt x="5759" y="283449"/>
                  <a:pt x="5039" y="283806"/>
                  <a:pt x="4319" y="283806"/>
                </a:cubicBezTo>
                <a:cubicBezTo>
                  <a:pt x="3599" y="283806"/>
                  <a:pt x="2879" y="283449"/>
                  <a:pt x="2159" y="283092"/>
                </a:cubicBezTo>
                <a:cubicBezTo>
                  <a:pt x="720" y="282378"/>
                  <a:pt x="0" y="280950"/>
                  <a:pt x="0" y="279165"/>
                </a:cubicBezTo>
                <a:lnTo>
                  <a:pt x="0" y="199547"/>
                </a:lnTo>
                <a:cubicBezTo>
                  <a:pt x="0" y="197405"/>
                  <a:pt x="1800" y="195263"/>
                  <a:pt x="4319" y="195263"/>
                </a:cubicBezTo>
                <a:close/>
                <a:moveTo>
                  <a:pt x="141904" y="116385"/>
                </a:moveTo>
                <a:cubicBezTo>
                  <a:pt x="134820" y="116385"/>
                  <a:pt x="129152" y="122161"/>
                  <a:pt x="129152" y="129382"/>
                </a:cubicBezTo>
                <a:cubicBezTo>
                  <a:pt x="129152" y="136602"/>
                  <a:pt x="134820" y="142378"/>
                  <a:pt x="141904" y="142378"/>
                </a:cubicBezTo>
                <a:cubicBezTo>
                  <a:pt x="148989" y="142378"/>
                  <a:pt x="154656" y="136602"/>
                  <a:pt x="154656" y="129382"/>
                </a:cubicBezTo>
                <a:cubicBezTo>
                  <a:pt x="154656" y="122161"/>
                  <a:pt x="148989" y="116385"/>
                  <a:pt x="141904" y="116385"/>
                </a:cubicBezTo>
                <a:close/>
                <a:moveTo>
                  <a:pt x="166245" y="96838"/>
                </a:moveTo>
                <a:lnTo>
                  <a:pt x="281071" y="96838"/>
                </a:lnTo>
                <a:cubicBezTo>
                  <a:pt x="283231" y="96838"/>
                  <a:pt x="285390" y="98630"/>
                  <a:pt x="285390" y="101140"/>
                </a:cubicBezTo>
                <a:lnTo>
                  <a:pt x="285390" y="181436"/>
                </a:lnTo>
                <a:cubicBezTo>
                  <a:pt x="285390" y="182870"/>
                  <a:pt x="284670" y="184304"/>
                  <a:pt x="283231" y="185021"/>
                </a:cubicBezTo>
                <a:cubicBezTo>
                  <a:pt x="282511" y="185380"/>
                  <a:pt x="281791" y="185380"/>
                  <a:pt x="281071" y="185380"/>
                </a:cubicBezTo>
                <a:cubicBezTo>
                  <a:pt x="280351" y="185380"/>
                  <a:pt x="279271" y="185380"/>
                  <a:pt x="278911" y="185021"/>
                </a:cubicBezTo>
                <a:lnTo>
                  <a:pt x="239676" y="160287"/>
                </a:lnTo>
                <a:lnTo>
                  <a:pt x="166245" y="160287"/>
                </a:lnTo>
                <a:cubicBezTo>
                  <a:pt x="163725" y="160287"/>
                  <a:pt x="161925" y="158495"/>
                  <a:pt x="161925" y="156344"/>
                </a:cubicBezTo>
                <a:cubicBezTo>
                  <a:pt x="161925" y="153834"/>
                  <a:pt x="163725" y="151684"/>
                  <a:pt x="166245" y="151684"/>
                </a:cubicBezTo>
                <a:lnTo>
                  <a:pt x="241116" y="151684"/>
                </a:lnTo>
                <a:cubicBezTo>
                  <a:pt x="241476" y="151684"/>
                  <a:pt x="242555" y="152042"/>
                  <a:pt x="242915" y="152759"/>
                </a:cubicBezTo>
                <a:lnTo>
                  <a:pt x="276751" y="173550"/>
                </a:lnTo>
                <a:lnTo>
                  <a:pt x="276751" y="105441"/>
                </a:lnTo>
                <a:lnTo>
                  <a:pt x="166245" y="105441"/>
                </a:lnTo>
                <a:cubicBezTo>
                  <a:pt x="163725" y="105441"/>
                  <a:pt x="161925" y="103649"/>
                  <a:pt x="161925" y="101140"/>
                </a:cubicBezTo>
                <a:cubicBezTo>
                  <a:pt x="161925" y="98630"/>
                  <a:pt x="163725" y="96838"/>
                  <a:pt x="166245" y="96838"/>
                </a:cubicBezTo>
                <a:close/>
                <a:moveTo>
                  <a:pt x="4319" y="96838"/>
                </a:moveTo>
                <a:lnTo>
                  <a:pt x="119145" y="96838"/>
                </a:lnTo>
                <a:cubicBezTo>
                  <a:pt x="121666" y="96838"/>
                  <a:pt x="123465" y="98622"/>
                  <a:pt x="123465" y="101119"/>
                </a:cubicBezTo>
                <a:cubicBezTo>
                  <a:pt x="123465" y="103616"/>
                  <a:pt x="121666" y="105400"/>
                  <a:pt x="119145" y="105400"/>
                </a:cubicBezTo>
                <a:lnTo>
                  <a:pt x="8639" y="105400"/>
                </a:lnTo>
                <a:lnTo>
                  <a:pt x="8639" y="151420"/>
                </a:lnTo>
                <a:lnTo>
                  <a:pt x="119145" y="151420"/>
                </a:lnTo>
                <a:cubicBezTo>
                  <a:pt x="121666" y="151420"/>
                  <a:pt x="123465" y="153560"/>
                  <a:pt x="123465" y="156057"/>
                </a:cubicBezTo>
                <a:cubicBezTo>
                  <a:pt x="123465" y="158198"/>
                  <a:pt x="121666" y="159981"/>
                  <a:pt x="119145" y="159981"/>
                </a:cubicBezTo>
                <a:lnTo>
                  <a:pt x="4319" y="159981"/>
                </a:lnTo>
                <a:cubicBezTo>
                  <a:pt x="1800" y="159981"/>
                  <a:pt x="0" y="158198"/>
                  <a:pt x="0" y="156057"/>
                </a:cubicBezTo>
                <a:lnTo>
                  <a:pt x="0" y="101119"/>
                </a:lnTo>
                <a:cubicBezTo>
                  <a:pt x="0" y="98622"/>
                  <a:pt x="1800" y="96838"/>
                  <a:pt x="4319" y="96838"/>
                </a:cubicBezTo>
                <a:close/>
                <a:moveTo>
                  <a:pt x="141904" y="18550"/>
                </a:moveTo>
                <a:cubicBezTo>
                  <a:pt x="134820" y="18550"/>
                  <a:pt x="129152" y="23966"/>
                  <a:pt x="129152" y="31186"/>
                </a:cubicBezTo>
                <a:cubicBezTo>
                  <a:pt x="129152" y="38406"/>
                  <a:pt x="134820" y="44182"/>
                  <a:pt x="141904" y="44182"/>
                </a:cubicBezTo>
                <a:cubicBezTo>
                  <a:pt x="148989" y="44182"/>
                  <a:pt x="154656" y="38406"/>
                  <a:pt x="154656" y="31186"/>
                </a:cubicBezTo>
                <a:cubicBezTo>
                  <a:pt x="154656" y="23966"/>
                  <a:pt x="148989" y="18550"/>
                  <a:pt x="141904" y="18550"/>
                </a:cubicBezTo>
                <a:close/>
                <a:moveTo>
                  <a:pt x="141904" y="9525"/>
                </a:moveTo>
                <a:cubicBezTo>
                  <a:pt x="153594" y="9525"/>
                  <a:pt x="163158" y="19272"/>
                  <a:pt x="163158" y="31186"/>
                </a:cubicBezTo>
                <a:cubicBezTo>
                  <a:pt x="163158" y="41655"/>
                  <a:pt x="156073" y="50681"/>
                  <a:pt x="146155" y="52486"/>
                </a:cubicBezTo>
                <a:lnTo>
                  <a:pt x="146155" y="108082"/>
                </a:lnTo>
                <a:cubicBezTo>
                  <a:pt x="156073" y="110248"/>
                  <a:pt x="163158" y="118912"/>
                  <a:pt x="163158" y="129382"/>
                </a:cubicBezTo>
                <a:cubicBezTo>
                  <a:pt x="163158" y="139490"/>
                  <a:pt x="156073" y="148154"/>
                  <a:pt x="146155" y="150320"/>
                </a:cubicBezTo>
                <a:lnTo>
                  <a:pt x="146155" y="205916"/>
                </a:lnTo>
                <a:cubicBezTo>
                  <a:pt x="156073" y="208083"/>
                  <a:pt x="163158" y="216747"/>
                  <a:pt x="163158" y="227216"/>
                </a:cubicBezTo>
                <a:cubicBezTo>
                  <a:pt x="163158" y="239130"/>
                  <a:pt x="153594" y="248877"/>
                  <a:pt x="141904" y="248877"/>
                </a:cubicBezTo>
                <a:cubicBezTo>
                  <a:pt x="130214" y="248877"/>
                  <a:pt x="120650" y="239130"/>
                  <a:pt x="120650" y="227216"/>
                </a:cubicBezTo>
                <a:cubicBezTo>
                  <a:pt x="120650" y="216747"/>
                  <a:pt x="128089" y="208083"/>
                  <a:pt x="137653" y="205916"/>
                </a:cubicBezTo>
                <a:lnTo>
                  <a:pt x="137653" y="150320"/>
                </a:lnTo>
                <a:cubicBezTo>
                  <a:pt x="128089" y="148154"/>
                  <a:pt x="120650" y="139490"/>
                  <a:pt x="120650" y="129382"/>
                </a:cubicBezTo>
                <a:cubicBezTo>
                  <a:pt x="120650" y="118912"/>
                  <a:pt x="128089" y="110248"/>
                  <a:pt x="137653" y="108082"/>
                </a:cubicBezTo>
                <a:lnTo>
                  <a:pt x="137653" y="52486"/>
                </a:lnTo>
                <a:cubicBezTo>
                  <a:pt x="128089" y="50681"/>
                  <a:pt x="120650" y="41655"/>
                  <a:pt x="120650" y="31186"/>
                </a:cubicBezTo>
                <a:cubicBezTo>
                  <a:pt x="120650" y="19272"/>
                  <a:pt x="130214" y="9525"/>
                  <a:pt x="141904" y="9525"/>
                </a:cubicBezTo>
                <a:close/>
                <a:moveTo>
                  <a:pt x="166245" y="0"/>
                </a:moveTo>
                <a:lnTo>
                  <a:pt x="281071" y="0"/>
                </a:lnTo>
                <a:cubicBezTo>
                  <a:pt x="283231" y="0"/>
                  <a:pt x="285390" y="1784"/>
                  <a:pt x="285390" y="3924"/>
                </a:cubicBezTo>
                <a:lnTo>
                  <a:pt x="285390" y="58862"/>
                </a:lnTo>
                <a:cubicBezTo>
                  <a:pt x="285390" y="61360"/>
                  <a:pt x="283231" y="63143"/>
                  <a:pt x="281071" y="63143"/>
                </a:cubicBezTo>
                <a:lnTo>
                  <a:pt x="166245" y="63143"/>
                </a:lnTo>
                <a:cubicBezTo>
                  <a:pt x="163725" y="63143"/>
                  <a:pt x="161925" y="61360"/>
                  <a:pt x="161925" y="58862"/>
                </a:cubicBezTo>
                <a:cubicBezTo>
                  <a:pt x="161925" y="56722"/>
                  <a:pt x="163725" y="54938"/>
                  <a:pt x="166245" y="54938"/>
                </a:cubicBezTo>
                <a:lnTo>
                  <a:pt x="276751" y="54938"/>
                </a:lnTo>
                <a:lnTo>
                  <a:pt x="276751" y="8562"/>
                </a:lnTo>
                <a:lnTo>
                  <a:pt x="166245" y="8562"/>
                </a:lnTo>
                <a:cubicBezTo>
                  <a:pt x="163725" y="8562"/>
                  <a:pt x="161925" y="6421"/>
                  <a:pt x="161925" y="3924"/>
                </a:cubicBezTo>
                <a:cubicBezTo>
                  <a:pt x="161925" y="1784"/>
                  <a:pt x="163725" y="0"/>
                  <a:pt x="166245" y="0"/>
                </a:cubicBezTo>
                <a:close/>
                <a:moveTo>
                  <a:pt x="4319" y="0"/>
                </a:moveTo>
                <a:lnTo>
                  <a:pt x="119145" y="0"/>
                </a:lnTo>
                <a:cubicBezTo>
                  <a:pt x="121666" y="0"/>
                  <a:pt x="123465" y="1792"/>
                  <a:pt x="123465" y="3943"/>
                </a:cubicBezTo>
                <a:cubicBezTo>
                  <a:pt x="123465" y="6452"/>
                  <a:pt x="121666" y="8603"/>
                  <a:pt x="119145" y="8603"/>
                </a:cubicBezTo>
                <a:lnTo>
                  <a:pt x="8639" y="8603"/>
                </a:lnTo>
                <a:lnTo>
                  <a:pt x="8639" y="76712"/>
                </a:lnTo>
                <a:lnTo>
                  <a:pt x="42115" y="55563"/>
                </a:lnTo>
                <a:cubicBezTo>
                  <a:pt x="42835" y="55204"/>
                  <a:pt x="43914" y="55204"/>
                  <a:pt x="44634" y="55204"/>
                </a:cubicBezTo>
                <a:lnTo>
                  <a:pt x="119145" y="55204"/>
                </a:lnTo>
                <a:cubicBezTo>
                  <a:pt x="121666" y="55204"/>
                  <a:pt x="123465" y="56996"/>
                  <a:pt x="123465" y="59147"/>
                </a:cubicBezTo>
                <a:cubicBezTo>
                  <a:pt x="123465" y="61657"/>
                  <a:pt x="121666" y="63449"/>
                  <a:pt x="119145" y="63449"/>
                </a:cubicBezTo>
                <a:lnTo>
                  <a:pt x="45714" y="63449"/>
                </a:lnTo>
                <a:lnTo>
                  <a:pt x="6479" y="87825"/>
                </a:lnTo>
                <a:cubicBezTo>
                  <a:pt x="5759" y="88183"/>
                  <a:pt x="5039" y="88542"/>
                  <a:pt x="4319" y="88542"/>
                </a:cubicBezTo>
                <a:cubicBezTo>
                  <a:pt x="3599" y="88542"/>
                  <a:pt x="2879" y="88183"/>
                  <a:pt x="2159" y="88183"/>
                </a:cubicBezTo>
                <a:cubicBezTo>
                  <a:pt x="720" y="87108"/>
                  <a:pt x="0" y="85674"/>
                  <a:pt x="0" y="84240"/>
                </a:cubicBezTo>
                <a:lnTo>
                  <a:pt x="0" y="3943"/>
                </a:lnTo>
                <a:cubicBezTo>
                  <a:pt x="0" y="1792"/>
                  <a:pt x="1800" y="0"/>
                  <a:pt x="4319"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0" name="Freeform 953">
            <a:extLst>
              <a:ext uri="{FF2B5EF4-FFF2-40B4-BE49-F238E27FC236}">
                <a16:creationId xmlns:a16="http://schemas.microsoft.com/office/drawing/2014/main" id="{6D47776A-CFC0-5240-8298-6B0FF6DE805C}"/>
              </a:ext>
            </a:extLst>
          </p:cNvPr>
          <p:cNvSpPr>
            <a:spLocks noChangeAspect="1"/>
          </p:cNvSpPr>
          <p:nvPr/>
        </p:nvSpPr>
        <p:spPr bwMode="auto">
          <a:xfrm>
            <a:off x="6791573" y="3009150"/>
            <a:ext cx="481942" cy="523851"/>
          </a:xfrm>
          <a:custGeom>
            <a:avLst/>
            <a:gdLst>
              <a:gd name="T0" fmla="*/ 3568639 w 262269"/>
              <a:gd name="T1" fmla="*/ 4175549 h 283804"/>
              <a:gd name="T2" fmla="*/ 4565286 w 262269"/>
              <a:gd name="T3" fmla="*/ 4175549 h 283804"/>
              <a:gd name="T4" fmla="*/ 4066997 w 262269"/>
              <a:gd name="T5" fmla="*/ 3345592 h 283804"/>
              <a:gd name="T6" fmla="*/ 4066997 w 262269"/>
              <a:gd name="T7" fmla="*/ 5005413 h 283804"/>
              <a:gd name="T8" fmla="*/ 4066997 w 262269"/>
              <a:gd name="T9" fmla="*/ 3345592 h 283804"/>
              <a:gd name="T10" fmla="*/ 2728046 w 262269"/>
              <a:gd name="T11" fmla="*/ 4195985 h 283804"/>
              <a:gd name="T12" fmla="*/ 3546752 w 262269"/>
              <a:gd name="T13" fmla="*/ 5584225 h 283804"/>
              <a:gd name="T14" fmla="*/ 4063182 w 262269"/>
              <a:gd name="T15" fmla="*/ 9932289 h 283804"/>
              <a:gd name="T16" fmla="*/ 4277250 w 262269"/>
              <a:gd name="T17" fmla="*/ 9303631 h 283804"/>
              <a:gd name="T18" fmla="*/ 4478803 w 262269"/>
              <a:gd name="T19" fmla="*/ 8635707 h 283804"/>
              <a:gd name="T20" fmla="*/ 4289834 w 262269"/>
              <a:gd name="T21" fmla="*/ 7980891 h 283804"/>
              <a:gd name="T22" fmla="*/ 4289834 w 262269"/>
              <a:gd name="T23" fmla="*/ 7587963 h 283804"/>
              <a:gd name="T24" fmla="*/ 4289834 w 262269"/>
              <a:gd name="T25" fmla="*/ 7129618 h 283804"/>
              <a:gd name="T26" fmla="*/ 4629951 w 262269"/>
              <a:gd name="T27" fmla="*/ 5584225 h 283804"/>
              <a:gd name="T28" fmla="*/ 5448575 w 262269"/>
              <a:gd name="T29" fmla="*/ 4195985 h 283804"/>
              <a:gd name="T30" fmla="*/ 4088316 w 262269"/>
              <a:gd name="T31" fmla="*/ 2480391 h 283804"/>
              <a:gd name="T32" fmla="*/ 4932213 w 262269"/>
              <a:gd name="T33" fmla="*/ 5689021 h 283804"/>
              <a:gd name="T34" fmla="*/ 4881852 w 262269"/>
              <a:gd name="T35" fmla="*/ 6959374 h 283804"/>
              <a:gd name="T36" fmla="*/ 4617366 w 262269"/>
              <a:gd name="T37" fmla="*/ 7483233 h 283804"/>
              <a:gd name="T38" fmla="*/ 4806274 w 262269"/>
              <a:gd name="T39" fmla="*/ 7902291 h 283804"/>
              <a:gd name="T40" fmla="*/ 4617366 w 262269"/>
              <a:gd name="T41" fmla="*/ 8334494 h 283804"/>
              <a:gd name="T42" fmla="*/ 4844020 w 262269"/>
              <a:gd name="T43" fmla="*/ 8635707 h 283804"/>
              <a:gd name="T44" fmla="*/ 4491387 w 262269"/>
              <a:gd name="T45" fmla="*/ 9067859 h 283804"/>
              <a:gd name="T46" fmla="*/ 4831432 w 262269"/>
              <a:gd name="T47" fmla="*/ 9500086 h 283804"/>
              <a:gd name="T48" fmla="*/ 4163909 w 262269"/>
              <a:gd name="T49" fmla="*/ 10259675 h 283804"/>
              <a:gd name="T50" fmla="*/ 3949794 w 262269"/>
              <a:gd name="T51" fmla="*/ 10259675 h 283804"/>
              <a:gd name="T52" fmla="*/ 3244467 w 262269"/>
              <a:gd name="T53" fmla="*/ 9460788 h 283804"/>
              <a:gd name="T54" fmla="*/ 2438411 w 262269"/>
              <a:gd name="T55" fmla="*/ 4195985 h 283804"/>
              <a:gd name="T56" fmla="*/ 4088380 w 262269"/>
              <a:gd name="T57" fmla="*/ 1442000 h 283804"/>
              <a:gd name="T58" fmla="*/ 6748486 w 262269"/>
              <a:gd name="T59" fmla="*/ 4194607 h 283804"/>
              <a:gd name="T60" fmla="*/ 5857598 w 262269"/>
              <a:gd name="T61" fmla="*/ 6203613 h 283804"/>
              <a:gd name="T62" fmla="*/ 5744646 w 262269"/>
              <a:gd name="T63" fmla="*/ 5929663 h 283804"/>
              <a:gd name="T64" fmla="*/ 5744646 w 262269"/>
              <a:gd name="T65" fmla="*/ 2459661 h 283804"/>
              <a:gd name="T66" fmla="*/ 2419562 w 262269"/>
              <a:gd name="T67" fmla="*/ 2459661 h 283804"/>
              <a:gd name="T68" fmla="*/ 2419562 w 262269"/>
              <a:gd name="T69" fmla="*/ 5929663 h 283804"/>
              <a:gd name="T70" fmla="*/ 2206223 w 262269"/>
              <a:gd name="T71" fmla="*/ 6151428 h 283804"/>
              <a:gd name="T72" fmla="*/ 2206223 w 262269"/>
              <a:gd name="T73" fmla="*/ 2250892 h 283804"/>
              <a:gd name="T74" fmla="*/ 4066300 w 262269"/>
              <a:gd name="T75" fmla="*/ 0 h 283804"/>
              <a:gd name="T76" fmla="*/ 8960908 w 262269"/>
              <a:gd name="T77" fmla="*/ 5625981 h 283804"/>
              <a:gd name="T78" fmla="*/ 8873084 w 262269"/>
              <a:gd name="T79" fmla="*/ 6552747 h 283804"/>
              <a:gd name="T80" fmla="*/ 8132602 w 262269"/>
              <a:gd name="T81" fmla="*/ 8393271 h 283804"/>
              <a:gd name="T82" fmla="*/ 6212453 w 262269"/>
              <a:gd name="T83" fmla="*/ 9398358 h 283804"/>
              <a:gd name="T84" fmla="*/ 6061790 w 262269"/>
              <a:gd name="T85" fmla="*/ 10312070 h 283804"/>
              <a:gd name="T86" fmla="*/ 5911210 w 262269"/>
              <a:gd name="T87" fmla="*/ 9398358 h 283804"/>
              <a:gd name="T88" fmla="*/ 7831383 w 262269"/>
              <a:gd name="T89" fmla="*/ 8341017 h 283804"/>
              <a:gd name="T90" fmla="*/ 7906695 w 262269"/>
              <a:gd name="T91" fmla="*/ 6683297 h 283804"/>
              <a:gd name="T92" fmla="*/ 8847984 w 262269"/>
              <a:gd name="T93" fmla="*/ 6122004 h 283804"/>
              <a:gd name="T94" fmla="*/ 7843990 w 262269"/>
              <a:gd name="T95" fmla="*/ 4255366 h 283804"/>
              <a:gd name="T96" fmla="*/ 4066300 w 262269"/>
              <a:gd name="T97" fmla="*/ 313303 h 283804"/>
              <a:gd name="T98" fmla="*/ 803229 w 262269"/>
              <a:gd name="T99" fmla="*/ 6161132 h 283804"/>
              <a:gd name="T100" fmla="*/ 1192297 w 262269"/>
              <a:gd name="T101" fmla="*/ 6839936 h 283804"/>
              <a:gd name="T102" fmla="*/ 2120958 w 262269"/>
              <a:gd name="T103" fmla="*/ 10142404 h 283804"/>
              <a:gd name="T104" fmla="*/ 1819759 w 262269"/>
              <a:gd name="T105" fmla="*/ 10155464 h 283804"/>
              <a:gd name="T106" fmla="*/ 941245 w 262269"/>
              <a:gd name="T107" fmla="*/ 7009651 h 283804"/>
              <a:gd name="T108" fmla="*/ 539667 w 262269"/>
              <a:gd name="T109" fmla="*/ 6330841 h 283804"/>
              <a:gd name="T110" fmla="*/ 4066300 w 262269"/>
              <a:gd name="T111" fmla="*/ 0 h 28380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62269" h="283804">
                <a:moveTo>
                  <a:pt x="116503" y="100640"/>
                </a:moveTo>
                <a:cubicBezTo>
                  <a:pt x="108651" y="100640"/>
                  <a:pt x="102227" y="107064"/>
                  <a:pt x="102227" y="114916"/>
                </a:cubicBezTo>
                <a:cubicBezTo>
                  <a:pt x="102227" y="123124"/>
                  <a:pt x="108651" y="129191"/>
                  <a:pt x="116503" y="129191"/>
                </a:cubicBezTo>
                <a:cubicBezTo>
                  <a:pt x="124354" y="129191"/>
                  <a:pt x="130778" y="123124"/>
                  <a:pt x="130778" y="114916"/>
                </a:cubicBezTo>
                <a:cubicBezTo>
                  <a:pt x="130778" y="107064"/>
                  <a:pt x="124354" y="100640"/>
                  <a:pt x="116503" y="100640"/>
                </a:cubicBezTo>
                <a:close/>
                <a:moveTo>
                  <a:pt x="116503" y="92075"/>
                </a:moveTo>
                <a:cubicBezTo>
                  <a:pt x="129351" y="92075"/>
                  <a:pt x="139343" y="102425"/>
                  <a:pt x="139343" y="114916"/>
                </a:cubicBezTo>
                <a:cubicBezTo>
                  <a:pt x="139343" y="127407"/>
                  <a:pt x="129351" y="137756"/>
                  <a:pt x="116503" y="137756"/>
                </a:cubicBezTo>
                <a:cubicBezTo>
                  <a:pt x="104012" y="137756"/>
                  <a:pt x="93662" y="127407"/>
                  <a:pt x="93662" y="114916"/>
                </a:cubicBezTo>
                <a:cubicBezTo>
                  <a:pt x="93662" y="102425"/>
                  <a:pt x="104012" y="92075"/>
                  <a:pt x="116503" y="92075"/>
                </a:cubicBezTo>
                <a:close/>
                <a:moveTo>
                  <a:pt x="117114" y="76913"/>
                </a:moveTo>
                <a:cubicBezTo>
                  <a:pt x="95828" y="76913"/>
                  <a:pt x="78148" y="94214"/>
                  <a:pt x="78148" y="115480"/>
                </a:cubicBezTo>
                <a:cubicBezTo>
                  <a:pt x="78148" y="130258"/>
                  <a:pt x="86446" y="143233"/>
                  <a:pt x="99435" y="150082"/>
                </a:cubicBezTo>
                <a:cubicBezTo>
                  <a:pt x="100879" y="150802"/>
                  <a:pt x="101600" y="152605"/>
                  <a:pt x="101600" y="153686"/>
                </a:cubicBezTo>
                <a:lnTo>
                  <a:pt x="101600" y="258572"/>
                </a:lnTo>
                <a:lnTo>
                  <a:pt x="116393" y="273350"/>
                </a:lnTo>
                <a:lnTo>
                  <a:pt x="127938" y="261456"/>
                </a:lnTo>
                <a:lnTo>
                  <a:pt x="122526" y="256049"/>
                </a:lnTo>
                <a:cubicBezTo>
                  <a:pt x="119279" y="252445"/>
                  <a:pt x="119279" y="247038"/>
                  <a:pt x="122526" y="243794"/>
                </a:cubicBezTo>
                <a:lnTo>
                  <a:pt x="128299" y="237667"/>
                </a:lnTo>
                <a:lnTo>
                  <a:pt x="122887" y="232261"/>
                </a:lnTo>
                <a:cubicBezTo>
                  <a:pt x="119640" y="228656"/>
                  <a:pt x="119640" y="223250"/>
                  <a:pt x="122887" y="219645"/>
                </a:cubicBezTo>
                <a:lnTo>
                  <a:pt x="128299" y="214239"/>
                </a:lnTo>
                <a:lnTo>
                  <a:pt x="122887" y="208832"/>
                </a:lnTo>
                <a:cubicBezTo>
                  <a:pt x="121083" y="207391"/>
                  <a:pt x="120362" y="204868"/>
                  <a:pt x="120362" y="202705"/>
                </a:cubicBezTo>
                <a:cubicBezTo>
                  <a:pt x="120362" y="200182"/>
                  <a:pt x="121083" y="198019"/>
                  <a:pt x="122887" y="196217"/>
                </a:cubicBezTo>
                <a:lnTo>
                  <a:pt x="132629" y="186846"/>
                </a:lnTo>
                <a:lnTo>
                  <a:pt x="132629" y="153686"/>
                </a:lnTo>
                <a:cubicBezTo>
                  <a:pt x="132629" y="152605"/>
                  <a:pt x="133711" y="150802"/>
                  <a:pt x="134793" y="150082"/>
                </a:cubicBezTo>
                <a:cubicBezTo>
                  <a:pt x="148143" y="143233"/>
                  <a:pt x="156080" y="130258"/>
                  <a:pt x="156080" y="115480"/>
                </a:cubicBezTo>
                <a:cubicBezTo>
                  <a:pt x="156080" y="94214"/>
                  <a:pt x="138762" y="76913"/>
                  <a:pt x="117114" y="76913"/>
                </a:cubicBezTo>
                <a:close/>
                <a:moveTo>
                  <a:pt x="117114" y="68263"/>
                </a:moveTo>
                <a:cubicBezTo>
                  <a:pt x="143092" y="68263"/>
                  <a:pt x="164739" y="89168"/>
                  <a:pt x="164739" y="115480"/>
                </a:cubicBezTo>
                <a:cubicBezTo>
                  <a:pt x="164739" y="132420"/>
                  <a:pt x="155720" y="147919"/>
                  <a:pt x="141288" y="156569"/>
                </a:cubicBezTo>
                <a:lnTo>
                  <a:pt x="141288" y="188648"/>
                </a:lnTo>
                <a:cubicBezTo>
                  <a:pt x="141288" y="189729"/>
                  <a:pt x="140927" y="190811"/>
                  <a:pt x="139845" y="191532"/>
                </a:cubicBezTo>
                <a:lnTo>
                  <a:pt x="129021" y="202345"/>
                </a:lnTo>
                <a:lnTo>
                  <a:pt x="132268" y="205949"/>
                </a:lnTo>
                <a:lnTo>
                  <a:pt x="137680" y="211355"/>
                </a:lnTo>
                <a:cubicBezTo>
                  <a:pt x="139123" y="212797"/>
                  <a:pt x="139123" y="215681"/>
                  <a:pt x="137680" y="217483"/>
                </a:cubicBezTo>
                <a:lnTo>
                  <a:pt x="129021" y="225773"/>
                </a:lnTo>
                <a:lnTo>
                  <a:pt x="132268" y="229377"/>
                </a:lnTo>
                <a:lnTo>
                  <a:pt x="137680" y="234423"/>
                </a:lnTo>
                <a:cubicBezTo>
                  <a:pt x="138401" y="235504"/>
                  <a:pt x="138762" y="236586"/>
                  <a:pt x="138762" y="237667"/>
                </a:cubicBezTo>
                <a:cubicBezTo>
                  <a:pt x="138762" y="238748"/>
                  <a:pt x="138401" y="239830"/>
                  <a:pt x="137680" y="240551"/>
                </a:cubicBezTo>
                <a:lnTo>
                  <a:pt x="128660" y="249561"/>
                </a:lnTo>
                <a:lnTo>
                  <a:pt x="137319" y="258572"/>
                </a:lnTo>
                <a:cubicBezTo>
                  <a:pt x="138041" y="259293"/>
                  <a:pt x="138401" y="260374"/>
                  <a:pt x="138401" y="261456"/>
                </a:cubicBezTo>
                <a:cubicBezTo>
                  <a:pt x="138401" y="262537"/>
                  <a:pt x="138041" y="263618"/>
                  <a:pt x="137319" y="264700"/>
                </a:cubicBezTo>
                <a:lnTo>
                  <a:pt x="119279" y="282361"/>
                </a:lnTo>
                <a:cubicBezTo>
                  <a:pt x="118558" y="283082"/>
                  <a:pt x="117475" y="283803"/>
                  <a:pt x="116393" y="283803"/>
                </a:cubicBezTo>
                <a:cubicBezTo>
                  <a:pt x="115310" y="283803"/>
                  <a:pt x="113867" y="283082"/>
                  <a:pt x="113146" y="282361"/>
                </a:cubicBezTo>
                <a:lnTo>
                  <a:pt x="94384" y="263618"/>
                </a:lnTo>
                <a:cubicBezTo>
                  <a:pt x="93663" y="262537"/>
                  <a:pt x="92941" y="261816"/>
                  <a:pt x="92941" y="260374"/>
                </a:cubicBezTo>
                <a:lnTo>
                  <a:pt x="92941" y="156569"/>
                </a:lnTo>
                <a:cubicBezTo>
                  <a:pt x="78870" y="147919"/>
                  <a:pt x="69850" y="132420"/>
                  <a:pt x="69850" y="115480"/>
                </a:cubicBezTo>
                <a:cubicBezTo>
                  <a:pt x="69850" y="89168"/>
                  <a:pt x="90776" y="68263"/>
                  <a:pt x="117114" y="68263"/>
                </a:cubicBezTo>
                <a:close/>
                <a:moveTo>
                  <a:pt x="117116" y="39688"/>
                </a:moveTo>
                <a:cubicBezTo>
                  <a:pt x="137604" y="39688"/>
                  <a:pt x="156294" y="47586"/>
                  <a:pt x="170671" y="61947"/>
                </a:cubicBezTo>
                <a:cubicBezTo>
                  <a:pt x="185049" y="76308"/>
                  <a:pt x="193316" y="95337"/>
                  <a:pt x="193316" y="115442"/>
                </a:cubicBezTo>
                <a:cubicBezTo>
                  <a:pt x="193316" y="135907"/>
                  <a:pt x="185049" y="154935"/>
                  <a:pt x="170671" y="169296"/>
                </a:cubicBezTo>
                <a:cubicBezTo>
                  <a:pt x="169953" y="170014"/>
                  <a:pt x="168874" y="170732"/>
                  <a:pt x="167796" y="170732"/>
                </a:cubicBezTo>
                <a:cubicBezTo>
                  <a:pt x="166718" y="170732"/>
                  <a:pt x="165639" y="170014"/>
                  <a:pt x="164561" y="169296"/>
                </a:cubicBezTo>
                <a:cubicBezTo>
                  <a:pt x="163123" y="167501"/>
                  <a:pt x="163123" y="164988"/>
                  <a:pt x="164561" y="163193"/>
                </a:cubicBezTo>
                <a:cubicBezTo>
                  <a:pt x="177501" y="150268"/>
                  <a:pt x="184689" y="133393"/>
                  <a:pt x="184689" y="115442"/>
                </a:cubicBezTo>
                <a:cubicBezTo>
                  <a:pt x="184689" y="97491"/>
                  <a:pt x="177501" y="80617"/>
                  <a:pt x="164561" y="67692"/>
                </a:cubicBezTo>
                <a:cubicBezTo>
                  <a:pt x="151981" y="55126"/>
                  <a:pt x="135088" y="48305"/>
                  <a:pt x="117116" y="48305"/>
                </a:cubicBezTo>
                <a:cubicBezTo>
                  <a:pt x="99144" y="48305"/>
                  <a:pt x="82250" y="55126"/>
                  <a:pt x="69311" y="67692"/>
                </a:cubicBezTo>
                <a:cubicBezTo>
                  <a:pt x="56730" y="80617"/>
                  <a:pt x="49542" y="97491"/>
                  <a:pt x="49542" y="115442"/>
                </a:cubicBezTo>
                <a:cubicBezTo>
                  <a:pt x="49542" y="133393"/>
                  <a:pt x="56730" y="150268"/>
                  <a:pt x="69311" y="163193"/>
                </a:cubicBezTo>
                <a:cubicBezTo>
                  <a:pt x="71108" y="164988"/>
                  <a:pt x="71108" y="167501"/>
                  <a:pt x="69311" y="169296"/>
                </a:cubicBezTo>
                <a:cubicBezTo>
                  <a:pt x="67873" y="171091"/>
                  <a:pt x="64997" y="171091"/>
                  <a:pt x="63200" y="169296"/>
                </a:cubicBezTo>
                <a:cubicBezTo>
                  <a:pt x="49182" y="154935"/>
                  <a:pt x="41275" y="135907"/>
                  <a:pt x="41275" y="115442"/>
                </a:cubicBezTo>
                <a:cubicBezTo>
                  <a:pt x="41275" y="95337"/>
                  <a:pt x="49182" y="76308"/>
                  <a:pt x="63200" y="61947"/>
                </a:cubicBezTo>
                <a:cubicBezTo>
                  <a:pt x="77578" y="47586"/>
                  <a:pt x="96628" y="39688"/>
                  <a:pt x="117116" y="39688"/>
                </a:cubicBezTo>
                <a:close/>
                <a:moveTo>
                  <a:pt x="116483" y="0"/>
                </a:moveTo>
                <a:cubicBezTo>
                  <a:pt x="180837" y="0"/>
                  <a:pt x="232966" y="51731"/>
                  <a:pt x="233326" y="116036"/>
                </a:cubicBezTo>
                <a:cubicBezTo>
                  <a:pt x="233685" y="118192"/>
                  <a:pt x="238359" y="132921"/>
                  <a:pt x="256694" y="154835"/>
                </a:cubicBezTo>
                <a:cubicBezTo>
                  <a:pt x="259211" y="157709"/>
                  <a:pt x="263166" y="163457"/>
                  <a:pt x="262087" y="170282"/>
                </a:cubicBezTo>
                <a:cubicBezTo>
                  <a:pt x="261368" y="173156"/>
                  <a:pt x="259930" y="177108"/>
                  <a:pt x="254178" y="180341"/>
                </a:cubicBezTo>
                <a:cubicBezTo>
                  <a:pt x="246268" y="185011"/>
                  <a:pt x="237281" y="188604"/>
                  <a:pt x="232966" y="190759"/>
                </a:cubicBezTo>
                <a:cubicBezTo>
                  <a:pt x="233685" y="198303"/>
                  <a:pt x="235483" y="217703"/>
                  <a:pt x="232966" y="230995"/>
                </a:cubicBezTo>
                <a:cubicBezTo>
                  <a:pt x="229731" y="246442"/>
                  <a:pt x="203486" y="248957"/>
                  <a:pt x="188386" y="248957"/>
                </a:cubicBezTo>
                <a:cubicBezTo>
                  <a:pt x="184432" y="248957"/>
                  <a:pt x="177961" y="250035"/>
                  <a:pt x="177961" y="258657"/>
                </a:cubicBezTo>
                <a:lnTo>
                  <a:pt x="177961" y="279134"/>
                </a:lnTo>
                <a:cubicBezTo>
                  <a:pt x="177961" y="281648"/>
                  <a:pt x="175803" y="283804"/>
                  <a:pt x="173646" y="283804"/>
                </a:cubicBezTo>
                <a:cubicBezTo>
                  <a:pt x="171130" y="283804"/>
                  <a:pt x="169332" y="281648"/>
                  <a:pt x="169332" y="279134"/>
                </a:cubicBezTo>
                <a:lnTo>
                  <a:pt x="169332" y="258657"/>
                </a:lnTo>
                <a:cubicBezTo>
                  <a:pt x="169332" y="247520"/>
                  <a:pt x="176522" y="240335"/>
                  <a:pt x="188386" y="240335"/>
                </a:cubicBezTo>
                <a:cubicBezTo>
                  <a:pt x="208879" y="240335"/>
                  <a:pt x="223259" y="235665"/>
                  <a:pt x="224338" y="229558"/>
                </a:cubicBezTo>
                <a:cubicBezTo>
                  <a:pt x="227214" y="214110"/>
                  <a:pt x="223979" y="188604"/>
                  <a:pt x="223979" y="188604"/>
                </a:cubicBezTo>
                <a:cubicBezTo>
                  <a:pt x="223619" y="186448"/>
                  <a:pt x="224698" y="184652"/>
                  <a:pt x="226495" y="183934"/>
                </a:cubicBezTo>
                <a:cubicBezTo>
                  <a:pt x="226855" y="183934"/>
                  <a:pt x="239438" y="178904"/>
                  <a:pt x="249864" y="172797"/>
                </a:cubicBezTo>
                <a:cubicBezTo>
                  <a:pt x="253099" y="171001"/>
                  <a:pt x="253459" y="169205"/>
                  <a:pt x="253459" y="168486"/>
                </a:cubicBezTo>
                <a:cubicBezTo>
                  <a:pt x="254178" y="165971"/>
                  <a:pt x="252021" y="162379"/>
                  <a:pt x="250223" y="160223"/>
                </a:cubicBezTo>
                <a:cubicBezTo>
                  <a:pt x="228652" y="134717"/>
                  <a:pt x="224698" y="117833"/>
                  <a:pt x="224698" y="117114"/>
                </a:cubicBezTo>
                <a:lnTo>
                  <a:pt x="224698" y="116396"/>
                </a:lnTo>
                <a:cubicBezTo>
                  <a:pt x="224698" y="56761"/>
                  <a:pt x="176163" y="8622"/>
                  <a:pt x="116483" y="8622"/>
                </a:cubicBezTo>
                <a:cubicBezTo>
                  <a:pt x="57163" y="8622"/>
                  <a:pt x="8628" y="56761"/>
                  <a:pt x="8628" y="116396"/>
                </a:cubicBezTo>
                <a:cubicBezTo>
                  <a:pt x="8628" y="135076"/>
                  <a:pt x="13661" y="153757"/>
                  <a:pt x="23009" y="169564"/>
                </a:cubicBezTo>
                <a:cubicBezTo>
                  <a:pt x="23009" y="169923"/>
                  <a:pt x="23009" y="169923"/>
                  <a:pt x="23009" y="169923"/>
                </a:cubicBezTo>
                <a:cubicBezTo>
                  <a:pt x="26604" y="176030"/>
                  <a:pt x="30199" y="182137"/>
                  <a:pt x="34154" y="188245"/>
                </a:cubicBezTo>
                <a:cubicBezTo>
                  <a:pt x="40985" y="199022"/>
                  <a:pt x="47096" y="209081"/>
                  <a:pt x="51051" y="217703"/>
                </a:cubicBezTo>
                <a:cubicBezTo>
                  <a:pt x="60039" y="237461"/>
                  <a:pt x="60398" y="277697"/>
                  <a:pt x="60758" y="279134"/>
                </a:cubicBezTo>
                <a:cubicBezTo>
                  <a:pt x="60758" y="281648"/>
                  <a:pt x="58601" y="283804"/>
                  <a:pt x="56444" y="283804"/>
                </a:cubicBezTo>
                <a:cubicBezTo>
                  <a:pt x="53927" y="283804"/>
                  <a:pt x="52130" y="281648"/>
                  <a:pt x="52130" y="279493"/>
                </a:cubicBezTo>
                <a:cubicBezTo>
                  <a:pt x="52130" y="279134"/>
                  <a:pt x="51410" y="239257"/>
                  <a:pt x="43142" y="221295"/>
                </a:cubicBezTo>
                <a:cubicBezTo>
                  <a:pt x="39546" y="213033"/>
                  <a:pt x="33435" y="203333"/>
                  <a:pt x="26963" y="192915"/>
                </a:cubicBezTo>
                <a:cubicBezTo>
                  <a:pt x="23009" y="186808"/>
                  <a:pt x="19054" y="180341"/>
                  <a:pt x="15818" y="174593"/>
                </a:cubicBezTo>
                <a:cubicBezTo>
                  <a:pt x="15818" y="174234"/>
                  <a:pt x="15818" y="174234"/>
                  <a:pt x="15459" y="174234"/>
                </a:cubicBezTo>
                <a:cubicBezTo>
                  <a:pt x="5752" y="156990"/>
                  <a:pt x="0" y="136873"/>
                  <a:pt x="0" y="116396"/>
                </a:cubicBezTo>
                <a:cubicBezTo>
                  <a:pt x="0" y="52090"/>
                  <a:pt x="52489" y="0"/>
                  <a:pt x="11648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1" name="Freeform 1045">
            <a:extLst>
              <a:ext uri="{FF2B5EF4-FFF2-40B4-BE49-F238E27FC236}">
                <a16:creationId xmlns:a16="http://schemas.microsoft.com/office/drawing/2014/main" id="{188C8E70-C449-5D4E-8DE3-2DAB2C30AF7F}"/>
              </a:ext>
            </a:extLst>
          </p:cNvPr>
          <p:cNvSpPr>
            <a:spLocks noChangeAspect="1"/>
          </p:cNvSpPr>
          <p:nvPr/>
        </p:nvSpPr>
        <p:spPr bwMode="auto">
          <a:xfrm>
            <a:off x="6765126" y="4343960"/>
            <a:ext cx="523851" cy="523851"/>
          </a:xfrm>
          <a:custGeom>
            <a:avLst/>
            <a:gdLst>
              <a:gd name="T0" fmla="*/ 3118372 w 283803"/>
              <a:gd name="T1" fmla="*/ 9273577 h 283804"/>
              <a:gd name="T2" fmla="*/ 2999075 w 283803"/>
              <a:gd name="T3" fmla="*/ 7902478 h 283804"/>
              <a:gd name="T4" fmla="*/ 2999075 w 283803"/>
              <a:gd name="T5" fmla="*/ 8234742 h 283804"/>
              <a:gd name="T6" fmla="*/ 2181851 w 283803"/>
              <a:gd name="T7" fmla="*/ 7902478 h 283804"/>
              <a:gd name="T8" fmla="*/ 1095911 w 283803"/>
              <a:gd name="T9" fmla="*/ 8068648 h 283804"/>
              <a:gd name="T10" fmla="*/ 8292236 w 283803"/>
              <a:gd name="T11" fmla="*/ 7784571 h 283804"/>
              <a:gd name="T12" fmla="*/ 9128374 w 283803"/>
              <a:gd name="T13" fmla="*/ 7475515 h 283804"/>
              <a:gd name="T14" fmla="*/ 6259951 w 283803"/>
              <a:gd name="T15" fmla="*/ 7475515 h 283804"/>
              <a:gd name="T16" fmla="*/ 7109393 w 283803"/>
              <a:gd name="T17" fmla="*/ 7784571 h 283804"/>
              <a:gd name="T18" fmla="*/ 8557626 w 283803"/>
              <a:gd name="T19" fmla="*/ 6921906 h 283804"/>
              <a:gd name="T20" fmla="*/ 8862900 w 283803"/>
              <a:gd name="T21" fmla="*/ 8351077 h 283804"/>
              <a:gd name="T22" fmla="*/ 8557626 w 283803"/>
              <a:gd name="T23" fmla="*/ 6921906 h 283804"/>
              <a:gd name="T24" fmla="*/ 7427965 w 283803"/>
              <a:gd name="T25" fmla="*/ 7784571 h 283804"/>
              <a:gd name="T26" fmla="*/ 5941424 w 283803"/>
              <a:gd name="T27" fmla="*/ 7475515 h 283804"/>
              <a:gd name="T28" fmla="*/ 2351148 w 283803"/>
              <a:gd name="T29" fmla="*/ 7165902 h 283804"/>
              <a:gd name="T30" fmla="*/ 2185030 w 283803"/>
              <a:gd name="T31" fmla="*/ 6287391 h 283804"/>
              <a:gd name="T32" fmla="*/ 1262085 w 283803"/>
              <a:gd name="T33" fmla="*/ 7255145 h 283804"/>
              <a:gd name="T34" fmla="*/ 3151827 w 283803"/>
              <a:gd name="T35" fmla="*/ 5710597 h 283804"/>
              <a:gd name="T36" fmla="*/ 2999567 w 283803"/>
              <a:gd name="T37" fmla="*/ 7168064 h 283804"/>
              <a:gd name="T38" fmla="*/ 4312451 w 283803"/>
              <a:gd name="T39" fmla="*/ 5451914 h 283804"/>
              <a:gd name="T40" fmla="*/ 3980174 w 283803"/>
              <a:gd name="T41" fmla="*/ 5451914 h 283804"/>
              <a:gd name="T42" fmla="*/ 8292236 w 283803"/>
              <a:gd name="T43" fmla="*/ 5747843 h 283804"/>
              <a:gd name="T44" fmla="*/ 9128374 w 283803"/>
              <a:gd name="T45" fmla="*/ 5429271 h 283804"/>
              <a:gd name="T46" fmla="*/ 6259951 w 283803"/>
              <a:gd name="T47" fmla="*/ 5429271 h 283804"/>
              <a:gd name="T48" fmla="*/ 7109393 w 283803"/>
              <a:gd name="T49" fmla="*/ 5747843 h 283804"/>
              <a:gd name="T50" fmla="*/ 8557626 w 283803"/>
              <a:gd name="T51" fmla="*/ 4845311 h 283804"/>
              <a:gd name="T52" fmla="*/ 8862900 w 283803"/>
              <a:gd name="T53" fmla="*/ 6331767 h 283804"/>
              <a:gd name="T54" fmla="*/ 8557626 w 283803"/>
              <a:gd name="T55" fmla="*/ 4845311 h 283804"/>
              <a:gd name="T56" fmla="*/ 7427965 w 283803"/>
              <a:gd name="T57" fmla="*/ 5747843 h 283804"/>
              <a:gd name="T58" fmla="*/ 5941424 w 283803"/>
              <a:gd name="T59" fmla="*/ 5429271 h 283804"/>
              <a:gd name="T60" fmla="*/ 3274922 w 283803"/>
              <a:gd name="T61" fmla="*/ 4528072 h 283804"/>
              <a:gd name="T62" fmla="*/ 1252616 w 283803"/>
              <a:gd name="T63" fmla="*/ 4383857 h 283804"/>
              <a:gd name="T64" fmla="*/ 9750301 w 283803"/>
              <a:gd name="T65" fmla="*/ 8941475 h 283804"/>
              <a:gd name="T66" fmla="*/ 1252352 w 283803"/>
              <a:gd name="T67" fmla="*/ 3345592 h 283804"/>
              <a:gd name="T68" fmla="*/ 1252352 w 283803"/>
              <a:gd name="T69" fmla="*/ 3677775 h 283804"/>
              <a:gd name="T70" fmla="*/ 9520164 w 283803"/>
              <a:gd name="T71" fmla="*/ 3181401 h 283804"/>
              <a:gd name="T72" fmla="*/ 9270972 w 283803"/>
              <a:gd name="T73" fmla="*/ 3394358 h 283804"/>
              <a:gd name="T74" fmla="*/ 7822809 w 283803"/>
              <a:gd name="T75" fmla="*/ 3181401 h 283804"/>
              <a:gd name="T76" fmla="*/ 7609869 w 283803"/>
              <a:gd name="T77" fmla="*/ 3394358 h 283804"/>
              <a:gd name="T78" fmla="*/ 8696452 w 283803"/>
              <a:gd name="T79" fmla="*/ 3280984 h 283804"/>
              <a:gd name="T80" fmla="*/ 5567910 w 283803"/>
              <a:gd name="T81" fmla="*/ 2597653 h 283804"/>
              <a:gd name="T82" fmla="*/ 10011726 w 283803"/>
              <a:gd name="T83" fmla="*/ 2858738 h 283804"/>
              <a:gd name="T84" fmla="*/ 4154891 w 283803"/>
              <a:gd name="T85" fmla="*/ 2249619 h 283804"/>
              <a:gd name="T86" fmla="*/ 2941884 w 283803"/>
              <a:gd name="T87" fmla="*/ 2415698 h 283804"/>
              <a:gd name="T88" fmla="*/ 2467067 w 283803"/>
              <a:gd name="T89" fmla="*/ 2415698 h 283804"/>
              <a:gd name="T90" fmla="*/ 1255753 w 283803"/>
              <a:gd name="T91" fmla="*/ 2249619 h 283804"/>
              <a:gd name="T92" fmla="*/ 5371807 w 283803"/>
              <a:gd name="T93" fmla="*/ 1239980 h 283804"/>
              <a:gd name="T94" fmla="*/ 993395 w 283803"/>
              <a:gd name="T95" fmla="*/ 313303 h 283804"/>
              <a:gd name="T96" fmla="*/ 7240845 w 283803"/>
              <a:gd name="T97" fmla="*/ 9985798 h 283804"/>
              <a:gd name="T98" fmla="*/ 5005832 w 283803"/>
              <a:gd name="T99" fmla="*/ 8693476 h 283804"/>
              <a:gd name="T100" fmla="*/ 7920500 w 283803"/>
              <a:gd name="T101" fmla="*/ 978943 h 283804"/>
              <a:gd name="T102" fmla="*/ 5371807 w 283803"/>
              <a:gd name="T103" fmla="*/ 1553288 h 283804"/>
              <a:gd name="T104" fmla="*/ 993395 w 283803"/>
              <a:gd name="T105" fmla="*/ 313303 h 283804"/>
              <a:gd name="T106" fmla="*/ 8234169 w 283803"/>
              <a:gd name="T107" fmla="*/ 2284392 h 283804"/>
              <a:gd name="T108" fmla="*/ 9750301 w 283803"/>
              <a:gd name="T109" fmla="*/ 9267823 h 283804"/>
              <a:gd name="T110" fmla="*/ 993395 w 283803"/>
              <a:gd name="T111" fmla="*/ 10312070 h 28380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83803" h="283804">
                <a:moveTo>
                  <a:pt x="34471" y="246063"/>
                </a:moveTo>
                <a:lnTo>
                  <a:pt x="85819" y="246063"/>
                </a:lnTo>
                <a:cubicBezTo>
                  <a:pt x="88333" y="246063"/>
                  <a:pt x="90128" y="248261"/>
                  <a:pt x="90128" y="250826"/>
                </a:cubicBezTo>
                <a:cubicBezTo>
                  <a:pt x="90128" y="253024"/>
                  <a:pt x="88333" y="255222"/>
                  <a:pt x="85819" y="255222"/>
                </a:cubicBezTo>
                <a:lnTo>
                  <a:pt x="34471" y="255222"/>
                </a:lnTo>
                <a:cubicBezTo>
                  <a:pt x="31958" y="255222"/>
                  <a:pt x="30162" y="253024"/>
                  <a:pt x="30162" y="250826"/>
                </a:cubicBezTo>
                <a:cubicBezTo>
                  <a:pt x="30162" y="248261"/>
                  <a:pt x="31958" y="246063"/>
                  <a:pt x="34471" y="246063"/>
                </a:cubicBezTo>
                <a:close/>
                <a:moveTo>
                  <a:pt x="82536" y="217488"/>
                </a:moveTo>
                <a:lnTo>
                  <a:pt x="114314" y="217488"/>
                </a:lnTo>
                <a:cubicBezTo>
                  <a:pt x="116505" y="217488"/>
                  <a:pt x="118697" y="219774"/>
                  <a:pt x="118697" y="222060"/>
                </a:cubicBezTo>
                <a:cubicBezTo>
                  <a:pt x="118697" y="224346"/>
                  <a:pt x="116505" y="226632"/>
                  <a:pt x="114314" y="226632"/>
                </a:cubicBezTo>
                <a:lnTo>
                  <a:pt x="82536" y="226632"/>
                </a:lnTo>
                <a:cubicBezTo>
                  <a:pt x="79979" y="226632"/>
                  <a:pt x="77787" y="224346"/>
                  <a:pt x="77787" y="222060"/>
                </a:cubicBezTo>
                <a:cubicBezTo>
                  <a:pt x="77787" y="219774"/>
                  <a:pt x="79979" y="217488"/>
                  <a:pt x="82536" y="217488"/>
                </a:cubicBezTo>
                <a:close/>
                <a:moveTo>
                  <a:pt x="34483" y="217488"/>
                </a:moveTo>
                <a:lnTo>
                  <a:pt x="60047" y="217488"/>
                </a:lnTo>
                <a:cubicBezTo>
                  <a:pt x="62567" y="217488"/>
                  <a:pt x="64727" y="219774"/>
                  <a:pt x="64727" y="222060"/>
                </a:cubicBezTo>
                <a:cubicBezTo>
                  <a:pt x="64727" y="224346"/>
                  <a:pt x="62567" y="226632"/>
                  <a:pt x="60047" y="226632"/>
                </a:cubicBezTo>
                <a:lnTo>
                  <a:pt x="34483" y="226632"/>
                </a:lnTo>
                <a:cubicBezTo>
                  <a:pt x="31963" y="226632"/>
                  <a:pt x="30162" y="224346"/>
                  <a:pt x="30162" y="222060"/>
                </a:cubicBezTo>
                <a:cubicBezTo>
                  <a:pt x="30162" y="219774"/>
                  <a:pt x="31963" y="217488"/>
                  <a:pt x="34483" y="217488"/>
                </a:cubicBezTo>
                <a:close/>
                <a:moveTo>
                  <a:pt x="235512" y="198650"/>
                </a:moveTo>
                <a:cubicBezTo>
                  <a:pt x="231129" y="198650"/>
                  <a:pt x="228207" y="202194"/>
                  <a:pt x="228207" y="205737"/>
                </a:cubicBezTo>
                <a:lnTo>
                  <a:pt x="228207" y="214242"/>
                </a:lnTo>
                <a:cubicBezTo>
                  <a:pt x="228207" y="218494"/>
                  <a:pt x="231129" y="221329"/>
                  <a:pt x="235512" y="221329"/>
                </a:cubicBezTo>
                <a:lnTo>
                  <a:pt x="243913" y="221329"/>
                </a:lnTo>
                <a:cubicBezTo>
                  <a:pt x="247931" y="221329"/>
                  <a:pt x="251219" y="218494"/>
                  <a:pt x="251219" y="214242"/>
                </a:cubicBezTo>
                <a:lnTo>
                  <a:pt x="251219" y="205737"/>
                </a:lnTo>
                <a:cubicBezTo>
                  <a:pt x="251219" y="202194"/>
                  <a:pt x="247931" y="198650"/>
                  <a:pt x="243913" y="198650"/>
                </a:cubicBezTo>
                <a:lnTo>
                  <a:pt x="235512" y="198650"/>
                </a:lnTo>
                <a:close/>
                <a:moveTo>
                  <a:pt x="179584" y="198650"/>
                </a:moveTo>
                <a:cubicBezTo>
                  <a:pt x="175566" y="198650"/>
                  <a:pt x="172279" y="202194"/>
                  <a:pt x="172279" y="205737"/>
                </a:cubicBezTo>
                <a:lnTo>
                  <a:pt x="172279" y="214242"/>
                </a:lnTo>
                <a:cubicBezTo>
                  <a:pt x="172279" y="218494"/>
                  <a:pt x="175566" y="221329"/>
                  <a:pt x="179584" y="221329"/>
                </a:cubicBezTo>
                <a:lnTo>
                  <a:pt x="188350" y="221329"/>
                </a:lnTo>
                <a:cubicBezTo>
                  <a:pt x="192368" y="221329"/>
                  <a:pt x="195656" y="218494"/>
                  <a:pt x="195656" y="214242"/>
                </a:cubicBezTo>
                <a:lnTo>
                  <a:pt x="195656" y="205737"/>
                </a:lnTo>
                <a:cubicBezTo>
                  <a:pt x="195656" y="202194"/>
                  <a:pt x="192368" y="198650"/>
                  <a:pt x="188350" y="198650"/>
                </a:cubicBezTo>
                <a:lnTo>
                  <a:pt x="179584" y="198650"/>
                </a:lnTo>
                <a:close/>
                <a:moveTo>
                  <a:pt x="235512" y="190500"/>
                </a:moveTo>
                <a:lnTo>
                  <a:pt x="243913" y="190500"/>
                </a:lnTo>
                <a:cubicBezTo>
                  <a:pt x="253045" y="190500"/>
                  <a:pt x="259985" y="197233"/>
                  <a:pt x="259985" y="205737"/>
                </a:cubicBezTo>
                <a:lnTo>
                  <a:pt x="259985" y="214242"/>
                </a:lnTo>
                <a:cubicBezTo>
                  <a:pt x="259985" y="222746"/>
                  <a:pt x="253045" y="229834"/>
                  <a:pt x="243913" y="229834"/>
                </a:cubicBezTo>
                <a:lnTo>
                  <a:pt x="235512" y="229834"/>
                </a:lnTo>
                <a:cubicBezTo>
                  <a:pt x="226381" y="229834"/>
                  <a:pt x="219075" y="222746"/>
                  <a:pt x="219075" y="214242"/>
                </a:cubicBezTo>
                <a:lnTo>
                  <a:pt x="219075" y="205737"/>
                </a:lnTo>
                <a:cubicBezTo>
                  <a:pt x="219075" y="197233"/>
                  <a:pt x="226381" y="190500"/>
                  <a:pt x="235512" y="190500"/>
                </a:cubicBezTo>
                <a:close/>
                <a:moveTo>
                  <a:pt x="179584" y="190500"/>
                </a:moveTo>
                <a:lnTo>
                  <a:pt x="188350" y="190500"/>
                </a:lnTo>
                <a:cubicBezTo>
                  <a:pt x="197117" y="190500"/>
                  <a:pt x="204422" y="197233"/>
                  <a:pt x="204422" y="205737"/>
                </a:cubicBezTo>
                <a:lnTo>
                  <a:pt x="204422" y="214242"/>
                </a:lnTo>
                <a:cubicBezTo>
                  <a:pt x="204422" y="222746"/>
                  <a:pt x="197117" y="229834"/>
                  <a:pt x="188350" y="229834"/>
                </a:cubicBezTo>
                <a:lnTo>
                  <a:pt x="179584" y="229834"/>
                </a:lnTo>
                <a:cubicBezTo>
                  <a:pt x="170818" y="229834"/>
                  <a:pt x="163512" y="222746"/>
                  <a:pt x="163512" y="214242"/>
                </a:cubicBezTo>
                <a:lnTo>
                  <a:pt x="163512" y="205737"/>
                </a:lnTo>
                <a:cubicBezTo>
                  <a:pt x="163512" y="197233"/>
                  <a:pt x="170818" y="190500"/>
                  <a:pt x="179584" y="190500"/>
                </a:cubicBezTo>
                <a:close/>
                <a:moveTo>
                  <a:pt x="60134" y="173038"/>
                </a:moveTo>
                <a:cubicBezTo>
                  <a:pt x="62801" y="173038"/>
                  <a:pt x="64706" y="175236"/>
                  <a:pt x="64706" y="177434"/>
                </a:cubicBezTo>
                <a:lnTo>
                  <a:pt x="64706" y="197217"/>
                </a:lnTo>
                <a:cubicBezTo>
                  <a:pt x="64706" y="199415"/>
                  <a:pt x="62801" y="201247"/>
                  <a:pt x="60134" y="201247"/>
                </a:cubicBezTo>
                <a:cubicBezTo>
                  <a:pt x="57467" y="201247"/>
                  <a:pt x="55562" y="199415"/>
                  <a:pt x="55562" y="197217"/>
                </a:cubicBezTo>
                <a:lnTo>
                  <a:pt x="55562" y="177434"/>
                </a:lnTo>
                <a:cubicBezTo>
                  <a:pt x="55562" y="175236"/>
                  <a:pt x="57467" y="173038"/>
                  <a:pt x="60134" y="173038"/>
                </a:cubicBezTo>
                <a:close/>
                <a:moveTo>
                  <a:pt x="34734" y="161925"/>
                </a:moveTo>
                <a:cubicBezTo>
                  <a:pt x="37020" y="161925"/>
                  <a:pt x="39306" y="163689"/>
                  <a:pt x="39306" y="166158"/>
                </a:cubicBezTo>
                <a:lnTo>
                  <a:pt x="39306" y="195792"/>
                </a:lnTo>
                <a:cubicBezTo>
                  <a:pt x="39306" y="197908"/>
                  <a:pt x="37020" y="199672"/>
                  <a:pt x="34734" y="199672"/>
                </a:cubicBezTo>
                <a:cubicBezTo>
                  <a:pt x="32067" y="199672"/>
                  <a:pt x="30162" y="197908"/>
                  <a:pt x="30162" y="195792"/>
                </a:cubicBezTo>
                <a:lnTo>
                  <a:pt x="30162" y="166158"/>
                </a:lnTo>
                <a:cubicBezTo>
                  <a:pt x="30162" y="163689"/>
                  <a:pt x="32067" y="161925"/>
                  <a:pt x="34734" y="161925"/>
                </a:cubicBezTo>
                <a:close/>
                <a:moveTo>
                  <a:pt x="86741" y="157163"/>
                </a:moveTo>
                <a:cubicBezTo>
                  <a:pt x="89408" y="157163"/>
                  <a:pt x="91694" y="158970"/>
                  <a:pt x="91694" y="161500"/>
                </a:cubicBezTo>
                <a:lnTo>
                  <a:pt x="91694" y="197276"/>
                </a:lnTo>
                <a:cubicBezTo>
                  <a:pt x="91694" y="199445"/>
                  <a:pt x="89408" y="201252"/>
                  <a:pt x="86741" y="201252"/>
                </a:cubicBezTo>
                <a:cubicBezTo>
                  <a:pt x="84455" y="201252"/>
                  <a:pt x="82550" y="199445"/>
                  <a:pt x="82550" y="197276"/>
                </a:cubicBezTo>
                <a:lnTo>
                  <a:pt x="82550" y="161500"/>
                </a:lnTo>
                <a:cubicBezTo>
                  <a:pt x="82550" y="158970"/>
                  <a:pt x="84455" y="157163"/>
                  <a:pt x="86741" y="157163"/>
                </a:cubicBezTo>
                <a:close/>
                <a:moveTo>
                  <a:pt x="114109" y="146050"/>
                </a:moveTo>
                <a:cubicBezTo>
                  <a:pt x="116395" y="146050"/>
                  <a:pt x="118681" y="147866"/>
                  <a:pt x="118681" y="150045"/>
                </a:cubicBezTo>
                <a:lnTo>
                  <a:pt x="118681" y="197255"/>
                </a:lnTo>
                <a:cubicBezTo>
                  <a:pt x="118681" y="199434"/>
                  <a:pt x="116395" y="201250"/>
                  <a:pt x="114109" y="201250"/>
                </a:cubicBezTo>
                <a:cubicBezTo>
                  <a:pt x="111823" y="201250"/>
                  <a:pt x="109537" y="199434"/>
                  <a:pt x="109537" y="197255"/>
                </a:cubicBezTo>
                <a:lnTo>
                  <a:pt x="109537" y="150045"/>
                </a:lnTo>
                <a:cubicBezTo>
                  <a:pt x="109537" y="147866"/>
                  <a:pt x="111823" y="146050"/>
                  <a:pt x="114109" y="146050"/>
                </a:cubicBezTo>
                <a:close/>
                <a:moveTo>
                  <a:pt x="235512" y="142116"/>
                </a:moveTo>
                <a:cubicBezTo>
                  <a:pt x="231129" y="142116"/>
                  <a:pt x="228207" y="145404"/>
                  <a:pt x="228207" y="149422"/>
                </a:cubicBezTo>
                <a:lnTo>
                  <a:pt x="228207" y="158188"/>
                </a:lnTo>
                <a:cubicBezTo>
                  <a:pt x="228207" y="162206"/>
                  <a:pt x="231129" y="165493"/>
                  <a:pt x="235512" y="165493"/>
                </a:cubicBezTo>
                <a:lnTo>
                  <a:pt x="243913" y="165493"/>
                </a:lnTo>
                <a:cubicBezTo>
                  <a:pt x="247931" y="165493"/>
                  <a:pt x="251219" y="162206"/>
                  <a:pt x="251219" y="158188"/>
                </a:cubicBezTo>
                <a:lnTo>
                  <a:pt x="251219" y="149422"/>
                </a:lnTo>
                <a:cubicBezTo>
                  <a:pt x="251219" y="145404"/>
                  <a:pt x="247931" y="142116"/>
                  <a:pt x="243913" y="142116"/>
                </a:cubicBezTo>
                <a:lnTo>
                  <a:pt x="235512" y="142116"/>
                </a:lnTo>
                <a:close/>
                <a:moveTo>
                  <a:pt x="179584" y="142116"/>
                </a:moveTo>
                <a:cubicBezTo>
                  <a:pt x="175566" y="142116"/>
                  <a:pt x="172279" y="145404"/>
                  <a:pt x="172279" y="149422"/>
                </a:cubicBezTo>
                <a:lnTo>
                  <a:pt x="172279" y="158188"/>
                </a:lnTo>
                <a:cubicBezTo>
                  <a:pt x="172279" y="162206"/>
                  <a:pt x="175566" y="165493"/>
                  <a:pt x="179584" y="165493"/>
                </a:cubicBezTo>
                <a:lnTo>
                  <a:pt x="188350" y="165493"/>
                </a:lnTo>
                <a:cubicBezTo>
                  <a:pt x="192368" y="165493"/>
                  <a:pt x="195656" y="162206"/>
                  <a:pt x="195656" y="158188"/>
                </a:cubicBezTo>
                <a:lnTo>
                  <a:pt x="195656" y="149422"/>
                </a:lnTo>
                <a:cubicBezTo>
                  <a:pt x="195656" y="145404"/>
                  <a:pt x="192368" y="142116"/>
                  <a:pt x="188350" y="142116"/>
                </a:cubicBezTo>
                <a:lnTo>
                  <a:pt x="179584" y="142116"/>
                </a:lnTo>
                <a:close/>
                <a:moveTo>
                  <a:pt x="235512" y="133350"/>
                </a:moveTo>
                <a:lnTo>
                  <a:pt x="243913" y="133350"/>
                </a:lnTo>
                <a:cubicBezTo>
                  <a:pt x="253045" y="133350"/>
                  <a:pt x="259985" y="140655"/>
                  <a:pt x="259985" y="149422"/>
                </a:cubicBezTo>
                <a:lnTo>
                  <a:pt x="259985" y="158188"/>
                </a:lnTo>
                <a:cubicBezTo>
                  <a:pt x="259985" y="166954"/>
                  <a:pt x="253045" y="174260"/>
                  <a:pt x="243913" y="174260"/>
                </a:cubicBezTo>
                <a:lnTo>
                  <a:pt x="235512" y="174260"/>
                </a:lnTo>
                <a:cubicBezTo>
                  <a:pt x="226381" y="174260"/>
                  <a:pt x="219075" y="166954"/>
                  <a:pt x="219075" y="158188"/>
                </a:cubicBezTo>
                <a:lnTo>
                  <a:pt x="219075" y="149422"/>
                </a:lnTo>
                <a:cubicBezTo>
                  <a:pt x="219075" y="140655"/>
                  <a:pt x="226381" y="133350"/>
                  <a:pt x="235512" y="133350"/>
                </a:cubicBezTo>
                <a:close/>
                <a:moveTo>
                  <a:pt x="179584" y="133350"/>
                </a:moveTo>
                <a:lnTo>
                  <a:pt x="188350" y="133350"/>
                </a:lnTo>
                <a:cubicBezTo>
                  <a:pt x="197117" y="133350"/>
                  <a:pt x="204422" y="140655"/>
                  <a:pt x="204422" y="149422"/>
                </a:cubicBezTo>
                <a:lnTo>
                  <a:pt x="204422" y="158188"/>
                </a:lnTo>
                <a:cubicBezTo>
                  <a:pt x="204422" y="166954"/>
                  <a:pt x="197117" y="174260"/>
                  <a:pt x="188350" y="174260"/>
                </a:cubicBezTo>
                <a:lnTo>
                  <a:pt x="179584" y="174260"/>
                </a:lnTo>
                <a:cubicBezTo>
                  <a:pt x="170818" y="174260"/>
                  <a:pt x="163512" y="166954"/>
                  <a:pt x="163512" y="158188"/>
                </a:cubicBezTo>
                <a:lnTo>
                  <a:pt x="163512" y="149422"/>
                </a:lnTo>
                <a:cubicBezTo>
                  <a:pt x="163512" y="140655"/>
                  <a:pt x="170818" y="133350"/>
                  <a:pt x="179584" y="133350"/>
                </a:cubicBezTo>
                <a:close/>
                <a:moveTo>
                  <a:pt x="34471" y="120650"/>
                </a:moveTo>
                <a:lnTo>
                  <a:pt x="85819" y="120650"/>
                </a:lnTo>
                <a:cubicBezTo>
                  <a:pt x="88333" y="120650"/>
                  <a:pt x="90128" y="122304"/>
                  <a:pt x="90128" y="124619"/>
                </a:cubicBezTo>
                <a:cubicBezTo>
                  <a:pt x="90128" y="126603"/>
                  <a:pt x="88333" y="128257"/>
                  <a:pt x="85819" y="128257"/>
                </a:cubicBezTo>
                <a:lnTo>
                  <a:pt x="34471" y="128257"/>
                </a:lnTo>
                <a:cubicBezTo>
                  <a:pt x="31958" y="128257"/>
                  <a:pt x="30162" y="126603"/>
                  <a:pt x="30162" y="124619"/>
                </a:cubicBezTo>
                <a:cubicBezTo>
                  <a:pt x="30162" y="122304"/>
                  <a:pt x="31958" y="120650"/>
                  <a:pt x="34471" y="120650"/>
                </a:cubicBezTo>
                <a:close/>
                <a:moveTo>
                  <a:pt x="146398" y="117473"/>
                </a:moveTo>
                <a:lnTo>
                  <a:pt x="146398" y="239257"/>
                </a:lnTo>
                <a:cubicBezTo>
                  <a:pt x="146398" y="243209"/>
                  <a:pt x="149635" y="246083"/>
                  <a:pt x="153232" y="246083"/>
                </a:cubicBezTo>
                <a:lnTo>
                  <a:pt x="268335" y="246083"/>
                </a:lnTo>
                <a:cubicBezTo>
                  <a:pt x="272292" y="246083"/>
                  <a:pt x="275529" y="243209"/>
                  <a:pt x="275529" y="239257"/>
                </a:cubicBezTo>
                <a:lnTo>
                  <a:pt x="275529" y="117473"/>
                </a:lnTo>
                <a:lnTo>
                  <a:pt x="146398" y="117473"/>
                </a:lnTo>
                <a:close/>
                <a:moveTo>
                  <a:pt x="34464" y="92075"/>
                </a:moveTo>
                <a:lnTo>
                  <a:pt x="114402" y="92075"/>
                </a:lnTo>
                <a:cubicBezTo>
                  <a:pt x="116553" y="92075"/>
                  <a:pt x="118704" y="93980"/>
                  <a:pt x="118704" y="96647"/>
                </a:cubicBezTo>
                <a:cubicBezTo>
                  <a:pt x="118704" y="98933"/>
                  <a:pt x="116553" y="101219"/>
                  <a:pt x="114402" y="101219"/>
                </a:cubicBezTo>
                <a:lnTo>
                  <a:pt x="34464" y="101219"/>
                </a:lnTo>
                <a:cubicBezTo>
                  <a:pt x="31955" y="101219"/>
                  <a:pt x="30162" y="98933"/>
                  <a:pt x="30162" y="96647"/>
                </a:cubicBezTo>
                <a:cubicBezTo>
                  <a:pt x="30162" y="93980"/>
                  <a:pt x="31955" y="92075"/>
                  <a:pt x="34464" y="92075"/>
                </a:cubicBezTo>
                <a:close/>
                <a:moveTo>
                  <a:pt x="255143" y="87557"/>
                </a:moveTo>
                <a:cubicBezTo>
                  <a:pt x="257048" y="85725"/>
                  <a:pt x="260096" y="85725"/>
                  <a:pt x="262001" y="87557"/>
                </a:cubicBezTo>
                <a:cubicBezTo>
                  <a:pt x="262763" y="88289"/>
                  <a:pt x="263144" y="89388"/>
                  <a:pt x="263144" y="90487"/>
                </a:cubicBezTo>
                <a:cubicBezTo>
                  <a:pt x="263144" y="91586"/>
                  <a:pt x="262763" y="92686"/>
                  <a:pt x="262001" y="93418"/>
                </a:cubicBezTo>
                <a:cubicBezTo>
                  <a:pt x="260858" y="94517"/>
                  <a:pt x="259715" y="94884"/>
                  <a:pt x="258572" y="94884"/>
                </a:cubicBezTo>
                <a:cubicBezTo>
                  <a:pt x="257429" y="94884"/>
                  <a:pt x="256286" y="94517"/>
                  <a:pt x="255143" y="93418"/>
                </a:cubicBezTo>
                <a:cubicBezTo>
                  <a:pt x="254381" y="92686"/>
                  <a:pt x="254000" y="91586"/>
                  <a:pt x="254000" y="90487"/>
                </a:cubicBezTo>
                <a:cubicBezTo>
                  <a:pt x="254000" y="89388"/>
                  <a:pt x="254381" y="88289"/>
                  <a:pt x="255143" y="87557"/>
                </a:cubicBezTo>
                <a:close/>
                <a:moveTo>
                  <a:pt x="209428" y="87557"/>
                </a:moveTo>
                <a:cubicBezTo>
                  <a:pt x="210893" y="85725"/>
                  <a:pt x="213824" y="85725"/>
                  <a:pt x="215289" y="87557"/>
                </a:cubicBezTo>
                <a:cubicBezTo>
                  <a:pt x="216388" y="88289"/>
                  <a:pt x="217121" y="89388"/>
                  <a:pt x="217121" y="90487"/>
                </a:cubicBezTo>
                <a:cubicBezTo>
                  <a:pt x="217121" y="91586"/>
                  <a:pt x="216388" y="92686"/>
                  <a:pt x="215656" y="93418"/>
                </a:cubicBezTo>
                <a:cubicBezTo>
                  <a:pt x="214923" y="94517"/>
                  <a:pt x="213457" y="94884"/>
                  <a:pt x="212358" y="94884"/>
                </a:cubicBezTo>
                <a:cubicBezTo>
                  <a:pt x="211259" y="94884"/>
                  <a:pt x="210160" y="94517"/>
                  <a:pt x="209428" y="93418"/>
                </a:cubicBezTo>
                <a:cubicBezTo>
                  <a:pt x="208695" y="92686"/>
                  <a:pt x="207962" y="91586"/>
                  <a:pt x="207962" y="90487"/>
                </a:cubicBezTo>
                <a:cubicBezTo>
                  <a:pt x="207962" y="89388"/>
                  <a:pt x="208695" y="88289"/>
                  <a:pt x="209428" y="87557"/>
                </a:cubicBezTo>
                <a:close/>
                <a:moveTo>
                  <a:pt x="234759" y="85725"/>
                </a:moveTo>
                <a:cubicBezTo>
                  <a:pt x="237426" y="85725"/>
                  <a:pt x="239331" y="88011"/>
                  <a:pt x="239331" y="90297"/>
                </a:cubicBezTo>
                <a:cubicBezTo>
                  <a:pt x="239331" y="92583"/>
                  <a:pt x="237426" y="94869"/>
                  <a:pt x="234759" y="94869"/>
                </a:cubicBezTo>
                <a:cubicBezTo>
                  <a:pt x="232092" y="94869"/>
                  <a:pt x="230187" y="92583"/>
                  <a:pt x="230187" y="90297"/>
                </a:cubicBezTo>
                <a:cubicBezTo>
                  <a:pt x="230187" y="88011"/>
                  <a:pt x="232092" y="85725"/>
                  <a:pt x="234759" y="85725"/>
                </a:cubicBezTo>
                <a:close/>
                <a:moveTo>
                  <a:pt x="153232" y="71490"/>
                </a:moveTo>
                <a:cubicBezTo>
                  <a:pt x="149635" y="71490"/>
                  <a:pt x="146398" y="74723"/>
                  <a:pt x="146398" y="78675"/>
                </a:cubicBezTo>
                <a:lnTo>
                  <a:pt x="146398" y="108851"/>
                </a:lnTo>
                <a:lnTo>
                  <a:pt x="275529" y="108851"/>
                </a:lnTo>
                <a:lnTo>
                  <a:pt x="275529" y="78675"/>
                </a:lnTo>
                <a:cubicBezTo>
                  <a:pt x="275529" y="74723"/>
                  <a:pt x="272292" y="71490"/>
                  <a:pt x="268335" y="71490"/>
                </a:cubicBezTo>
                <a:lnTo>
                  <a:pt x="153232" y="71490"/>
                </a:lnTo>
                <a:close/>
                <a:moveTo>
                  <a:pt x="85317" y="61913"/>
                </a:moveTo>
                <a:lnTo>
                  <a:pt x="114345" y="61913"/>
                </a:lnTo>
                <a:cubicBezTo>
                  <a:pt x="116522" y="61913"/>
                  <a:pt x="118699" y="63818"/>
                  <a:pt x="118699" y="66485"/>
                </a:cubicBezTo>
                <a:cubicBezTo>
                  <a:pt x="118699" y="69152"/>
                  <a:pt x="116522" y="71057"/>
                  <a:pt x="114345" y="71057"/>
                </a:cubicBezTo>
                <a:lnTo>
                  <a:pt x="85317" y="71057"/>
                </a:lnTo>
                <a:cubicBezTo>
                  <a:pt x="83139" y="71057"/>
                  <a:pt x="80962" y="69152"/>
                  <a:pt x="80962" y="66485"/>
                </a:cubicBezTo>
                <a:cubicBezTo>
                  <a:pt x="80962" y="63818"/>
                  <a:pt x="83139" y="61913"/>
                  <a:pt x="85317" y="61913"/>
                </a:cubicBezTo>
                <a:close/>
                <a:moveTo>
                  <a:pt x="34558" y="61913"/>
                </a:moveTo>
                <a:lnTo>
                  <a:pt x="63500" y="61913"/>
                </a:lnTo>
                <a:cubicBezTo>
                  <a:pt x="66064" y="61913"/>
                  <a:pt x="67896" y="63818"/>
                  <a:pt x="67896" y="66485"/>
                </a:cubicBezTo>
                <a:cubicBezTo>
                  <a:pt x="67896" y="69152"/>
                  <a:pt x="66064" y="71057"/>
                  <a:pt x="63500" y="71057"/>
                </a:cubicBezTo>
                <a:lnTo>
                  <a:pt x="34558" y="71057"/>
                </a:lnTo>
                <a:cubicBezTo>
                  <a:pt x="31994" y="71057"/>
                  <a:pt x="30162" y="69152"/>
                  <a:pt x="30162" y="66485"/>
                </a:cubicBezTo>
                <a:cubicBezTo>
                  <a:pt x="30162" y="63818"/>
                  <a:pt x="31994" y="61913"/>
                  <a:pt x="34558" y="61913"/>
                </a:cubicBezTo>
                <a:close/>
                <a:moveTo>
                  <a:pt x="65825" y="8622"/>
                </a:moveTo>
                <a:lnTo>
                  <a:pt x="65825" y="21555"/>
                </a:lnTo>
                <a:cubicBezTo>
                  <a:pt x="65825" y="28380"/>
                  <a:pt x="71580" y="34128"/>
                  <a:pt x="78774" y="34128"/>
                </a:cubicBezTo>
                <a:lnTo>
                  <a:pt x="147836" y="34128"/>
                </a:lnTo>
                <a:cubicBezTo>
                  <a:pt x="155030" y="34128"/>
                  <a:pt x="160426" y="28380"/>
                  <a:pt x="160426" y="21555"/>
                </a:cubicBezTo>
                <a:lnTo>
                  <a:pt x="160426" y="8622"/>
                </a:lnTo>
                <a:lnTo>
                  <a:pt x="65825" y="8622"/>
                </a:lnTo>
                <a:close/>
                <a:moveTo>
                  <a:pt x="27337" y="8622"/>
                </a:moveTo>
                <a:cubicBezTo>
                  <a:pt x="16906" y="8622"/>
                  <a:pt x="8633" y="16525"/>
                  <a:pt x="8633" y="26943"/>
                </a:cubicBezTo>
                <a:lnTo>
                  <a:pt x="8633" y="256501"/>
                </a:lnTo>
                <a:cubicBezTo>
                  <a:pt x="8633" y="266919"/>
                  <a:pt x="16906" y="274823"/>
                  <a:pt x="27337" y="274823"/>
                </a:cubicBezTo>
                <a:lnTo>
                  <a:pt x="199273" y="274823"/>
                </a:lnTo>
                <a:cubicBezTo>
                  <a:pt x="209705" y="274823"/>
                  <a:pt x="217978" y="266919"/>
                  <a:pt x="217978" y="256501"/>
                </a:cubicBezTo>
                <a:lnTo>
                  <a:pt x="217978" y="255064"/>
                </a:lnTo>
                <a:lnTo>
                  <a:pt x="153232" y="255064"/>
                </a:lnTo>
                <a:cubicBezTo>
                  <a:pt x="144599" y="255064"/>
                  <a:pt x="137765" y="247879"/>
                  <a:pt x="137765" y="239257"/>
                </a:cubicBezTo>
                <a:lnTo>
                  <a:pt x="137765" y="78675"/>
                </a:lnTo>
                <a:cubicBezTo>
                  <a:pt x="137765" y="70053"/>
                  <a:pt x="144599" y="62868"/>
                  <a:pt x="153232" y="62868"/>
                </a:cubicBezTo>
                <a:lnTo>
                  <a:pt x="217978" y="62868"/>
                </a:lnTo>
                <a:lnTo>
                  <a:pt x="217978" y="26943"/>
                </a:lnTo>
                <a:cubicBezTo>
                  <a:pt x="217978" y="16525"/>
                  <a:pt x="209705" y="8622"/>
                  <a:pt x="199273" y="8622"/>
                </a:cubicBezTo>
                <a:lnTo>
                  <a:pt x="169418" y="8622"/>
                </a:lnTo>
                <a:lnTo>
                  <a:pt x="169418" y="21555"/>
                </a:lnTo>
                <a:cubicBezTo>
                  <a:pt x="169418" y="33410"/>
                  <a:pt x="159347" y="42750"/>
                  <a:pt x="147836" y="42750"/>
                </a:cubicBezTo>
                <a:lnTo>
                  <a:pt x="78774" y="42750"/>
                </a:lnTo>
                <a:cubicBezTo>
                  <a:pt x="66904" y="42750"/>
                  <a:pt x="57192" y="33410"/>
                  <a:pt x="57192" y="21555"/>
                </a:cubicBezTo>
                <a:lnTo>
                  <a:pt x="57192" y="8622"/>
                </a:lnTo>
                <a:lnTo>
                  <a:pt x="27337" y="8622"/>
                </a:lnTo>
                <a:close/>
                <a:moveTo>
                  <a:pt x="27337" y="0"/>
                </a:moveTo>
                <a:lnTo>
                  <a:pt x="199273" y="0"/>
                </a:lnTo>
                <a:cubicBezTo>
                  <a:pt x="214381" y="0"/>
                  <a:pt x="226610" y="12214"/>
                  <a:pt x="226610" y="26943"/>
                </a:cubicBezTo>
                <a:lnTo>
                  <a:pt x="226610" y="62868"/>
                </a:lnTo>
                <a:lnTo>
                  <a:pt x="268335" y="62868"/>
                </a:lnTo>
                <a:cubicBezTo>
                  <a:pt x="276968" y="62868"/>
                  <a:pt x="283803" y="70053"/>
                  <a:pt x="283803" y="78675"/>
                </a:cubicBezTo>
                <a:lnTo>
                  <a:pt x="283803" y="239257"/>
                </a:lnTo>
                <a:cubicBezTo>
                  <a:pt x="283803" y="247879"/>
                  <a:pt x="276968" y="255064"/>
                  <a:pt x="268335" y="255064"/>
                </a:cubicBezTo>
                <a:lnTo>
                  <a:pt x="226610" y="255064"/>
                </a:lnTo>
                <a:lnTo>
                  <a:pt x="226610" y="256501"/>
                </a:lnTo>
                <a:cubicBezTo>
                  <a:pt x="226610" y="271230"/>
                  <a:pt x="214381" y="283804"/>
                  <a:pt x="199273" y="283804"/>
                </a:cubicBezTo>
                <a:lnTo>
                  <a:pt x="27337" y="283804"/>
                </a:lnTo>
                <a:cubicBezTo>
                  <a:pt x="12230" y="283804"/>
                  <a:pt x="0" y="271230"/>
                  <a:pt x="0" y="256501"/>
                </a:cubicBezTo>
                <a:lnTo>
                  <a:pt x="0" y="26943"/>
                </a:lnTo>
                <a:cubicBezTo>
                  <a:pt x="0" y="12214"/>
                  <a:pt x="12230" y="0"/>
                  <a:pt x="27337"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590577098"/>
      </p:ext>
    </p:extLst>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AAEDB97F-E36F-D049-8F84-18ACF3938ED0}"/>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9" name="TextBox 8">
            <a:extLst>
              <a:ext uri="{FF2B5EF4-FFF2-40B4-BE49-F238E27FC236}">
                <a16:creationId xmlns:a16="http://schemas.microsoft.com/office/drawing/2014/main" id="{6F90162A-AD0F-CD43-B308-1B6FFCCCB94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 name="Freeform 68">
            <a:extLst>
              <a:ext uri="{FF2B5EF4-FFF2-40B4-BE49-F238E27FC236}">
                <a16:creationId xmlns:a16="http://schemas.microsoft.com/office/drawing/2014/main" id="{75D9F797-C11E-3A45-93F0-E22F116B5D4B}"/>
              </a:ext>
            </a:extLst>
          </p:cNvPr>
          <p:cNvSpPr>
            <a:spLocks noChangeArrowheads="1"/>
          </p:cNvSpPr>
          <p:nvPr/>
        </p:nvSpPr>
        <p:spPr bwMode="auto">
          <a:xfrm>
            <a:off x="3239086" y="2139111"/>
            <a:ext cx="3074189" cy="1917827"/>
          </a:xfrm>
          <a:prstGeom prst="round2DiagRect">
            <a:avLst>
              <a:gd name="adj1" fmla="val 15404"/>
              <a:gd name="adj2" fmla="val 0"/>
            </a:avLst>
          </a:pr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3" name="Freeform 69">
            <a:extLst>
              <a:ext uri="{FF2B5EF4-FFF2-40B4-BE49-F238E27FC236}">
                <a16:creationId xmlns:a16="http://schemas.microsoft.com/office/drawing/2014/main" id="{78405EB8-E53C-5F40-81B9-A81DD62831AE}"/>
              </a:ext>
            </a:extLst>
          </p:cNvPr>
          <p:cNvSpPr>
            <a:spLocks noChangeArrowheads="1"/>
          </p:cNvSpPr>
          <p:nvPr/>
        </p:nvSpPr>
        <p:spPr bwMode="auto">
          <a:xfrm>
            <a:off x="3239086" y="4301155"/>
            <a:ext cx="3074189" cy="1917827"/>
          </a:xfrm>
          <a:prstGeom prst="round2DiagRect">
            <a:avLst>
              <a:gd name="adj1" fmla="val 0"/>
              <a:gd name="adj2" fmla="val 19373"/>
            </a:avLst>
          </a:pr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4" name="Freeform 70">
            <a:extLst>
              <a:ext uri="{FF2B5EF4-FFF2-40B4-BE49-F238E27FC236}">
                <a16:creationId xmlns:a16="http://schemas.microsoft.com/office/drawing/2014/main" id="{FED5599B-C13D-C346-8D2F-73435DDEA53C}"/>
              </a:ext>
            </a:extLst>
          </p:cNvPr>
          <p:cNvSpPr>
            <a:spLocks noChangeArrowheads="1"/>
          </p:cNvSpPr>
          <p:nvPr/>
        </p:nvSpPr>
        <p:spPr bwMode="auto">
          <a:xfrm>
            <a:off x="6517983" y="2139111"/>
            <a:ext cx="3074189" cy="1917827"/>
          </a:xfrm>
          <a:prstGeom prst="round2DiagRect">
            <a:avLst>
              <a:gd name="adj1" fmla="val 0"/>
              <a:gd name="adj2" fmla="val 16425"/>
            </a:avLst>
          </a:pr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5" name="Freeform 71">
            <a:extLst>
              <a:ext uri="{FF2B5EF4-FFF2-40B4-BE49-F238E27FC236}">
                <a16:creationId xmlns:a16="http://schemas.microsoft.com/office/drawing/2014/main" id="{6C21FA71-2FC1-9F45-BD07-CAB156B3CFBC}"/>
              </a:ext>
            </a:extLst>
          </p:cNvPr>
          <p:cNvSpPr>
            <a:spLocks noChangeArrowheads="1"/>
          </p:cNvSpPr>
          <p:nvPr/>
        </p:nvSpPr>
        <p:spPr bwMode="auto">
          <a:xfrm>
            <a:off x="6517983" y="4301155"/>
            <a:ext cx="3074189" cy="1917827"/>
          </a:xfrm>
          <a:prstGeom prst="round2DiagRect">
            <a:avLst>
              <a:gd name="adj1" fmla="val 19194"/>
              <a:gd name="adj2" fmla="val 0"/>
            </a:avLst>
          </a:pr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6" name="Freeform 88">
            <a:extLst>
              <a:ext uri="{FF2B5EF4-FFF2-40B4-BE49-F238E27FC236}">
                <a16:creationId xmlns:a16="http://schemas.microsoft.com/office/drawing/2014/main" id="{9DFE4280-AABA-9046-8658-3E7A2F5F39DB}"/>
              </a:ext>
            </a:extLst>
          </p:cNvPr>
          <p:cNvSpPr>
            <a:spLocks noChangeArrowheads="1"/>
          </p:cNvSpPr>
          <p:nvPr/>
        </p:nvSpPr>
        <p:spPr bwMode="auto">
          <a:xfrm>
            <a:off x="2599829" y="2139108"/>
            <a:ext cx="413006" cy="4079872"/>
          </a:xfrm>
          <a:custGeom>
            <a:avLst/>
            <a:gdLst>
              <a:gd name="T0" fmla="*/ 182202 w 506"/>
              <a:gd name="T1" fmla="*/ 1803040 h 5008"/>
              <a:gd name="T2" fmla="*/ 44017 w 506"/>
              <a:gd name="T3" fmla="*/ 1803040 h 5008"/>
              <a:gd name="T4" fmla="*/ 44017 w 506"/>
              <a:gd name="T5" fmla="*/ 1803040 h 5008"/>
              <a:gd name="T6" fmla="*/ 0 w 506"/>
              <a:gd name="T7" fmla="*/ 1759107 h 5008"/>
              <a:gd name="T8" fmla="*/ 0 w 506"/>
              <a:gd name="T9" fmla="*/ 43933 h 5008"/>
              <a:gd name="T10" fmla="*/ 0 w 506"/>
              <a:gd name="T11" fmla="*/ 43933 h 5008"/>
              <a:gd name="T12" fmla="*/ 44017 w 506"/>
              <a:gd name="T13" fmla="*/ 0 h 5008"/>
              <a:gd name="T14" fmla="*/ 179316 w 506"/>
              <a:gd name="T15" fmla="*/ 0 h 5008"/>
              <a:gd name="T16" fmla="*/ 179316 w 506"/>
              <a:gd name="T17" fmla="*/ 0 h 5008"/>
              <a:gd name="T18" fmla="*/ 182202 w 506"/>
              <a:gd name="T19" fmla="*/ 3241 h 5008"/>
              <a:gd name="T20" fmla="*/ 182202 w 506"/>
              <a:gd name="T21" fmla="*/ 1803040 h 50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6" h="5008">
                <a:moveTo>
                  <a:pt x="505" y="5007"/>
                </a:moveTo>
                <a:lnTo>
                  <a:pt x="122" y="5007"/>
                </a:lnTo>
                <a:cubicBezTo>
                  <a:pt x="55" y="5007"/>
                  <a:pt x="0" y="4952"/>
                  <a:pt x="0" y="4885"/>
                </a:cubicBezTo>
                <a:lnTo>
                  <a:pt x="0" y="122"/>
                </a:lnTo>
                <a:cubicBezTo>
                  <a:pt x="0" y="55"/>
                  <a:pt x="55" y="0"/>
                  <a:pt x="122" y="0"/>
                </a:cubicBezTo>
                <a:lnTo>
                  <a:pt x="497" y="0"/>
                </a:lnTo>
                <a:cubicBezTo>
                  <a:pt x="502" y="0"/>
                  <a:pt x="505" y="4"/>
                  <a:pt x="505" y="9"/>
                </a:cubicBezTo>
                <a:lnTo>
                  <a:pt x="505" y="5007"/>
                </a:lnTo>
              </a:path>
            </a:pathLst>
          </a:custGeom>
          <a:solidFill>
            <a:schemeClr val="bg1">
              <a:lumMod val="75000"/>
              <a:alpha val="25000"/>
            </a:schemeClr>
          </a:solidFill>
          <a:ln>
            <a:noFill/>
          </a:ln>
          <a:effectLst/>
        </p:spPr>
        <p:txBody>
          <a:bodyPr wrap="none" anchor="ctr"/>
          <a:lstStyle/>
          <a:p>
            <a:endParaRPr lang="en-US" dirty="0">
              <a:latin typeface="Lato Light" panose="020F0502020204030203" pitchFamily="34" charset="0"/>
            </a:endParaRPr>
          </a:p>
        </p:txBody>
      </p:sp>
      <p:sp>
        <p:nvSpPr>
          <p:cNvPr id="7" name="Freeform 89">
            <a:extLst>
              <a:ext uri="{FF2B5EF4-FFF2-40B4-BE49-F238E27FC236}">
                <a16:creationId xmlns:a16="http://schemas.microsoft.com/office/drawing/2014/main" id="{E971F47D-6943-0445-A88E-0AC85E3E516D}"/>
              </a:ext>
            </a:extLst>
          </p:cNvPr>
          <p:cNvSpPr>
            <a:spLocks noChangeArrowheads="1"/>
          </p:cNvSpPr>
          <p:nvPr/>
        </p:nvSpPr>
        <p:spPr bwMode="auto">
          <a:xfrm>
            <a:off x="3239086" y="1499833"/>
            <a:ext cx="6335129" cy="459704"/>
          </a:xfrm>
          <a:custGeom>
            <a:avLst/>
            <a:gdLst>
              <a:gd name="T0" fmla="*/ 2784511 w 7779"/>
              <a:gd name="T1" fmla="*/ 202841 h 566"/>
              <a:gd name="T2" fmla="*/ 11520 w 7779"/>
              <a:gd name="T3" fmla="*/ 202841 h 566"/>
              <a:gd name="T4" fmla="*/ 11520 w 7779"/>
              <a:gd name="T5" fmla="*/ 202841 h 566"/>
              <a:gd name="T6" fmla="*/ 0 w 7779"/>
              <a:gd name="T7" fmla="*/ 190994 h 566"/>
              <a:gd name="T8" fmla="*/ 0 w 7779"/>
              <a:gd name="T9" fmla="*/ 44158 h 566"/>
              <a:gd name="T10" fmla="*/ 0 w 7779"/>
              <a:gd name="T11" fmla="*/ 44158 h 566"/>
              <a:gd name="T12" fmla="*/ 43919 w 7779"/>
              <a:gd name="T13" fmla="*/ 0 h 566"/>
              <a:gd name="T14" fmla="*/ 2755711 w 7779"/>
              <a:gd name="T15" fmla="*/ 0 h 566"/>
              <a:gd name="T16" fmla="*/ 2755711 w 7779"/>
              <a:gd name="T17" fmla="*/ 0 h 566"/>
              <a:gd name="T18" fmla="*/ 2799990 w 7779"/>
              <a:gd name="T19" fmla="*/ 44158 h 566"/>
              <a:gd name="T20" fmla="*/ 2799990 w 7779"/>
              <a:gd name="T21" fmla="*/ 187404 h 566"/>
              <a:gd name="T22" fmla="*/ 2799990 w 7779"/>
              <a:gd name="T23" fmla="*/ 187404 h 566"/>
              <a:gd name="T24" fmla="*/ 2784511 w 7779"/>
              <a:gd name="T25" fmla="*/ 202841 h 56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779" h="566">
                <a:moveTo>
                  <a:pt x="7735" y="565"/>
                </a:moveTo>
                <a:lnTo>
                  <a:pt x="32" y="565"/>
                </a:lnTo>
                <a:cubicBezTo>
                  <a:pt x="15" y="565"/>
                  <a:pt x="0" y="550"/>
                  <a:pt x="0" y="532"/>
                </a:cubicBezTo>
                <a:lnTo>
                  <a:pt x="0" y="123"/>
                </a:lnTo>
                <a:cubicBezTo>
                  <a:pt x="0" y="55"/>
                  <a:pt x="55" y="0"/>
                  <a:pt x="122" y="0"/>
                </a:cubicBezTo>
                <a:lnTo>
                  <a:pt x="7655" y="0"/>
                </a:lnTo>
                <a:cubicBezTo>
                  <a:pt x="7723" y="0"/>
                  <a:pt x="7778" y="55"/>
                  <a:pt x="7778" y="123"/>
                </a:cubicBezTo>
                <a:lnTo>
                  <a:pt x="7778" y="522"/>
                </a:lnTo>
                <a:cubicBezTo>
                  <a:pt x="7778" y="545"/>
                  <a:pt x="7758" y="565"/>
                  <a:pt x="7735" y="565"/>
                </a:cubicBezTo>
              </a:path>
            </a:pathLst>
          </a:custGeom>
          <a:solidFill>
            <a:schemeClr val="bg1">
              <a:lumMod val="75000"/>
              <a:alpha val="25000"/>
            </a:schemeClr>
          </a:solidFill>
          <a:ln>
            <a:noFill/>
          </a:ln>
          <a:effectLst/>
        </p:spPr>
        <p:txBody>
          <a:bodyPr wrap="none" anchor="ctr"/>
          <a:lstStyle/>
          <a:p>
            <a:endParaRPr lang="en-US" dirty="0">
              <a:latin typeface="Lato Light" panose="020F0502020204030203" pitchFamily="34" charset="0"/>
            </a:endParaRPr>
          </a:p>
        </p:txBody>
      </p:sp>
      <p:sp>
        <p:nvSpPr>
          <p:cNvPr id="11" name="TextBox 10">
            <a:extLst>
              <a:ext uri="{FF2B5EF4-FFF2-40B4-BE49-F238E27FC236}">
                <a16:creationId xmlns:a16="http://schemas.microsoft.com/office/drawing/2014/main" id="{A68866B8-B56E-0B42-89BF-3DE973864C30}"/>
              </a:ext>
            </a:extLst>
          </p:cNvPr>
          <p:cNvSpPr txBox="1"/>
          <p:nvPr/>
        </p:nvSpPr>
        <p:spPr>
          <a:xfrm>
            <a:off x="4159667" y="1560408"/>
            <a:ext cx="123303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01</a:t>
            </a:r>
          </a:p>
        </p:txBody>
      </p:sp>
      <p:sp>
        <p:nvSpPr>
          <p:cNvPr id="12" name="TextBox 11">
            <a:extLst>
              <a:ext uri="{FF2B5EF4-FFF2-40B4-BE49-F238E27FC236}">
                <a16:creationId xmlns:a16="http://schemas.microsoft.com/office/drawing/2014/main" id="{9252412E-15B5-764C-8106-51E7C402AEB4}"/>
              </a:ext>
            </a:extLst>
          </p:cNvPr>
          <p:cNvSpPr txBox="1"/>
          <p:nvPr/>
        </p:nvSpPr>
        <p:spPr>
          <a:xfrm>
            <a:off x="7418526" y="1560408"/>
            <a:ext cx="127310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02</a:t>
            </a:r>
          </a:p>
        </p:txBody>
      </p:sp>
      <p:sp>
        <p:nvSpPr>
          <p:cNvPr id="13" name="TextBox 12">
            <a:extLst>
              <a:ext uri="{FF2B5EF4-FFF2-40B4-BE49-F238E27FC236}">
                <a16:creationId xmlns:a16="http://schemas.microsoft.com/office/drawing/2014/main" id="{9377470D-35BF-3F47-878E-B4DBF7443736}"/>
              </a:ext>
            </a:extLst>
          </p:cNvPr>
          <p:cNvSpPr txBox="1"/>
          <p:nvPr/>
        </p:nvSpPr>
        <p:spPr>
          <a:xfrm rot="16200000">
            <a:off x="2189817" y="2928747"/>
            <a:ext cx="123303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01</a:t>
            </a:r>
          </a:p>
        </p:txBody>
      </p:sp>
      <p:sp>
        <p:nvSpPr>
          <p:cNvPr id="14" name="TextBox 13">
            <a:extLst>
              <a:ext uri="{FF2B5EF4-FFF2-40B4-BE49-F238E27FC236}">
                <a16:creationId xmlns:a16="http://schemas.microsoft.com/office/drawing/2014/main" id="{851B18F6-C9F8-6F4F-A5C8-4E62B62E9E9B}"/>
              </a:ext>
            </a:extLst>
          </p:cNvPr>
          <p:cNvSpPr txBox="1"/>
          <p:nvPr/>
        </p:nvSpPr>
        <p:spPr>
          <a:xfrm rot="16200000">
            <a:off x="2169779" y="5090792"/>
            <a:ext cx="127310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02</a:t>
            </a:r>
          </a:p>
        </p:txBody>
      </p:sp>
      <p:sp>
        <p:nvSpPr>
          <p:cNvPr id="15" name="TextBox 14">
            <a:extLst>
              <a:ext uri="{FF2B5EF4-FFF2-40B4-BE49-F238E27FC236}">
                <a16:creationId xmlns:a16="http://schemas.microsoft.com/office/drawing/2014/main" id="{EC2DA13D-DA51-8C4D-AE73-437D379B80E7}"/>
              </a:ext>
            </a:extLst>
          </p:cNvPr>
          <p:cNvSpPr txBox="1"/>
          <p:nvPr/>
        </p:nvSpPr>
        <p:spPr>
          <a:xfrm>
            <a:off x="3960176" y="2420646"/>
            <a:ext cx="1571264"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01</a:t>
            </a:r>
          </a:p>
        </p:txBody>
      </p:sp>
      <p:sp>
        <p:nvSpPr>
          <p:cNvPr id="16" name="Subtitle 2">
            <a:extLst>
              <a:ext uri="{FF2B5EF4-FFF2-40B4-BE49-F238E27FC236}">
                <a16:creationId xmlns:a16="http://schemas.microsoft.com/office/drawing/2014/main" id="{8CB89D20-52C7-9344-AC76-1B182C4808F4}"/>
              </a:ext>
            </a:extLst>
          </p:cNvPr>
          <p:cNvSpPr txBox="1">
            <a:spLocks/>
          </p:cNvSpPr>
          <p:nvPr/>
        </p:nvSpPr>
        <p:spPr>
          <a:xfrm>
            <a:off x="3729308" y="2808726"/>
            <a:ext cx="2033000"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9" name="TextBox 18">
            <a:extLst>
              <a:ext uri="{FF2B5EF4-FFF2-40B4-BE49-F238E27FC236}">
                <a16:creationId xmlns:a16="http://schemas.microsoft.com/office/drawing/2014/main" id="{89503C21-7AB3-514E-A434-E1A174583A2C}"/>
              </a:ext>
            </a:extLst>
          </p:cNvPr>
          <p:cNvSpPr txBox="1"/>
          <p:nvPr/>
        </p:nvSpPr>
        <p:spPr>
          <a:xfrm>
            <a:off x="3928917" y="4582691"/>
            <a:ext cx="163378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04</a:t>
            </a:r>
          </a:p>
        </p:txBody>
      </p:sp>
      <p:sp>
        <p:nvSpPr>
          <p:cNvPr id="20" name="Subtitle 2">
            <a:extLst>
              <a:ext uri="{FF2B5EF4-FFF2-40B4-BE49-F238E27FC236}">
                <a16:creationId xmlns:a16="http://schemas.microsoft.com/office/drawing/2014/main" id="{39C46B5B-9156-8F47-9DE2-A0FD8AC599F3}"/>
              </a:ext>
            </a:extLst>
          </p:cNvPr>
          <p:cNvSpPr txBox="1">
            <a:spLocks/>
          </p:cNvSpPr>
          <p:nvPr/>
        </p:nvSpPr>
        <p:spPr>
          <a:xfrm>
            <a:off x="3729308" y="4970770"/>
            <a:ext cx="2033000"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2" name="TextBox 21">
            <a:extLst>
              <a:ext uri="{FF2B5EF4-FFF2-40B4-BE49-F238E27FC236}">
                <a16:creationId xmlns:a16="http://schemas.microsoft.com/office/drawing/2014/main" id="{A0ECC403-1FD1-E444-A891-E4CB346A5060}"/>
              </a:ext>
            </a:extLst>
          </p:cNvPr>
          <p:cNvSpPr txBox="1"/>
          <p:nvPr/>
        </p:nvSpPr>
        <p:spPr>
          <a:xfrm>
            <a:off x="7248603" y="2420646"/>
            <a:ext cx="161134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02</a:t>
            </a:r>
          </a:p>
        </p:txBody>
      </p:sp>
      <p:sp>
        <p:nvSpPr>
          <p:cNvPr id="23" name="Subtitle 2">
            <a:extLst>
              <a:ext uri="{FF2B5EF4-FFF2-40B4-BE49-F238E27FC236}">
                <a16:creationId xmlns:a16="http://schemas.microsoft.com/office/drawing/2014/main" id="{D72DFB7B-5CB4-8B40-9954-804705D0384A}"/>
              </a:ext>
            </a:extLst>
          </p:cNvPr>
          <p:cNvSpPr txBox="1">
            <a:spLocks/>
          </p:cNvSpPr>
          <p:nvPr/>
        </p:nvSpPr>
        <p:spPr>
          <a:xfrm>
            <a:off x="7037773" y="2808726"/>
            <a:ext cx="2033000"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5" name="TextBox 24">
            <a:extLst>
              <a:ext uri="{FF2B5EF4-FFF2-40B4-BE49-F238E27FC236}">
                <a16:creationId xmlns:a16="http://schemas.microsoft.com/office/drawing/2014/main" id="{E0C6C9C1-2C5C-E140-A2FF-95FECDDD5839}"/>
              </a:ext>
            </a:extLst>
          </p:cNvPr>
          <p:cNvSpPr txBox="1"/>
          <p:nvPr/>
        </p:nvSpPr>
        <p:spPr>
          <a:xfrm>
            <a:off x="7245398" y="4582691"/>
            <a:ext cx="161775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03</a:t>
            </a:r>
          </a:p>
        </p:txBody>
      </p:sp>
      <p:sp>
        <p:nvSpPr>
          <p:cNvPr id="26" name="Subtitle 2">
            <a:extLst>
              <a:ext uri="{FF2B5EF4-FFF2-40B4-BE49-F238E27FC236}">
                <a16:creationId xmlns:a16="http://schemas.microsoft.com/office/drawing/2014/main" id="{30105140-0094-E740-B913-00BA407282FC}"/>
              </a:ext>
            </a:extLst>
          </p:cNvPr>
          <p:cNvSpPr txBox="1">
            <a:spLocks/>
          </p:cNvSpPr>
          <p:nvPr/>
        </p:nvSpPr>
        <p:spPr>
          <a:xfrm>
            <a:off x="7037773" y="4970770"/>
            <a:ext cx="2033000"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877468970"/>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C2F0DD9D-AF79-9740-9CD3-B695AEF19855}"/>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5" name="TextBox 4">
            <a:extLst>
              <a:ext uri="{FF2B5EF4-FFF2-40B4-BE49-F238E27FC236}">
                <a16:creationId xmlns:a16="http://schemas.microsoft.com/office/drawing/2014/main" id="{20E2FBB3-BCD6-A54F-8FE2-8A49B249CBF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 name="Freeform 332">
            <a:extLst>
              <a:ext uri="{FF2B5EF4-FFF2-40B4-BE49-F238E27FC236}">
                <a16:creationId xmlns:a16="http://schemas.microsoft.com/office/drawing/2014/main" id="{60D4CECD-7F8F-4842-87A5-527ACB91253A}"/>
              </a:ext>
            </a:extLst>
          </p:cNvPr>
          <p:cNvSpPr>
            <a:spLocks noChangeArrowheads="1"/>
          </p:cNvSpPr>
          <p:nvPr/>
        </p:nvSpPr>
        <p:spPr bwMode="auto">
          <a:xfrm>
            <a:off x="2992741" y="2138575"/>
            <a:ext cx="2144315" cy="1308065"/>
          </a:xfrm>
          <a:custGeom>
            <a:avLst/>
            <a:gdLst>
              <a:gd name="T0" fmla="*/ 564790 w 1569"/>
              <a:gd name="T1" fmla="*/ 564790 h 1568"/>
              <a:gd name="T2" fmla="*/ 0 w 1569"/>
              <a:gd name="T3" fmla="*/ 564790 h 1568"/>
              <a:gd name="T4" fmla="*/ 0 w 1569"/>
              <a:gd name="T5" fmla="*/ 0 h 1568"/>
              <a:gd name="T6" fmla="*/ 564790 w 1569"/>
              <a:gd name="T7" fmla="*/ 0 h 1568"/>
              <a:gd name="T8" fmla="*/ 564790 w 1569"/>
              <a:gd name="T9" fmla="*/ 564790 h 15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69" h="1568">
                <a:moveTo>
                  <a:pt x="1568" y="1567"/>
                </a:moveTo>
                <a:lnTo>
                  <a:pt x="0" y="1567"/>
                </a:lnTo>
                <a:lnTo>
                  <a:pt x="0" y="0"/>
                </a:lnTo>
                <a:lnTo>
                  <a:pt x="1568" y="0"/>
                </a:lnTo>
                <a:lnTo>
                  <a:pt x="1568" y="1567"/>
                </a:lnTo>
              </a:path>
            </a:pathLst>
          </a:custGeom>
          <a:solidFill>
            <a:schemeClr val="bg1">
              <a:lumMod val="75000"/>
              <a:alpha val="25000"/>
            </a:schemeClr>
          </a:solidFill>
          <a:ln>
            <a:noFill/>
          </a:ln>
          <a:effectLst/>
        </p:spPr>
        <p:txBody>
          <a:bodyPr wrap="none" anchor="ctr"/>
          <a:lstStyle/>
          <a:p>
            <a:endParaRPr lang="en-US" dirty="0">
              <a:latin typeface="Lato Light" panose="020F0502020204030203" pitchFamily="34" charset="0"/>
            </a:endParaRPr>
          </a:p>
        </p:txBody>
      </p:sp>
      <p:sp>
        <p:nvSpPr>
          <p:cNvPr id="9" name="Freeform 335">
            <a:extLst>
              <a:ext uri="{FF2B5EF4-FFF2-40B4-BE49-F238E27FC236}">
                <a16:creationId xmlns:a16="http://schemas.microsoft.com/office/drawing/2014/main" id="{11AE94D5-B95A-184A-BF27-3AA6A3945516}"/>
              </a:ext>
            </a:extLst>
          </p:cNvPr>
          <p:cNvSpPr>
            <a:spLocks noChangeArrowheads="1"/>
          </p:cNvSpPr>
          <p:nvPr/>
        </p:nvSpPr>
        <p:spPr bwMode="auto">
          <a:xfrm>
            <a:off x="2992741" y="3623007"/>
            <a:ext cx="2144315" cy="1308065"/>
          </a:xfrm>
          <a:custGeom>
            <a:avLst/>
            <a:gdLst>
              <a:gd name="T0" fmla="*/ 564790 w 1569"/>
              <a:gd name="T1" fmla="*/ 564790 h 1569"/>
              <a:gd name="T2" fmla="*/ 0 w 1569"/>
              <a:gd name="T3" fmla="*/ 564790 h 1569"/>
              <a:gd name="T4" fmla="*/ 0 w 1569"/>
              <a:gd name="T5" fmla="*/ 0 h 1569"/>
              <a:gd name="T6" fmla="*/ 564790 w 1569"/>
              <a:gd name="T7" fmla="*/ 0 h 1569"/>
              <a:gd name="T8" fmla="*/ 564790 w 1569"/>
              <a:gd name="T9" fmla="*/ 564790 h 15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69" h="1569">
                <a:moveTo>
                  <a:pt x="1568" y="1568"/>
                </a:moveTo>
                <a:lnTo>
                  <a:pt x="0" y="1568"/>
                </a:lnTo>
                <a:lnTo>
                  <a:pt x="0" y="0"/>
                </a:lnTo>
                <a:lnTo>
                  <a:pt x="1568" y="0"/>
                </a:lnTo>
                <a:lnTo>
                  <a:pt x="1568" y="1568"/>
                </a:lnTo>
              </a:path>
            </a:pathLst>
          </a:custGeom>
          <a:solidFill>
            <a:schemeClr val="bg1">
              <a:lumMod val="75000"/>
              <a:alpha val="25000"/>
            </a:schemeClr>
          </a:solidFill>
          <a:ln>
            <a:noFill/>
          </a:ln>
          <a:effectLst/>
        </p:spPr>
        <p:txBody>
          <a:bodyPr wrap="none" anchor="ctr"/>
          <a:lstStyle/>
          <a:p>
            <a:endParaRPr lang="en-US" dirty="0">
              <a:latin typeface="Lato Light" panose="020F0502020204030203" pitchFamily="34" charset="0"/>
            </a:endParaRPr>
          </a:p>
        </p:txBody>
      </p:sp>
      <p:sp>
        <p:nvSpPr>
          <p:cNvPr id="12" name="Freeform 338">
            <a:extLst>
              <a:ext uri="{FF2B5EF4-FFF2-40B4-BE49-F238E27FC236}">
                <a16:creationId xmlns:a16="http://schemas.microsoft.com/office/drawing/2014/main" id="{31A99D49-A1D9-5342-BE7D-18DCB016455B}"/>
              </a:ext>
            </a:extLst>
          </p:cNvPr>
          <p:cNvSpPr>
            <a:spLocks noChangeArrowheads="1"/>
          </p:cNvSpPr>
          <p:nvPr/>
        </p:nvSpPr>
        <p:spPr bwMode="auto">
          <a:xfrm>
            <a:off x="2992741" y="5107440"/>
            <a:ext cx="2144315" cy="1308065"/>
          </a:xfrm>
          <a:custGeom>
            <a:avLst/>
            <a:gdLst>
              <a:gd name="T0" fmla="*/ 564790 w 1569"/>
              <a:gd name="T1" fmla="*/ 564790 h 1569"/>
              <a:gd name="T2" fmla="*/ 0 w 1569"/>
              <a:gd name="T3" fmla="*/ 564790 h 1569"/>
              <a:gd name="T4" fmla="*/ 0 w 1569"/>
              <a:gd name="T5" fmla="*/ 0 h 1569"/>
              <a:gd name="T6" fmla="*/ 564790 w 1569"/>
              <a:gd name="T7" fmla="*/ 0 h 1569"/>
              <a:gd name="T8" fmla="*/ 564790 w 1569"/>
              <a:gd name="T9" fmla="*/ 564790 h 15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69" h="1569">
                <a:moveTo>
                  <a:pt x="1568" y="1568"/>
                </a:moveTo>
                <a:lnTo>
                  <a:pt x="0" y="1568"/>
                </a:lnTo>
                <a:lnTo>
                  <a:pt x="0" y="0"/>
                </a:lnTo>
                <a:lnTo>
                  <a:pt x="1568" y="0"/>
                </a:lnTo>
                <a:lnTo>
                  <a:pt x="1568" y="1568"/>
                </a:lnTo>
              </a:path>
            </a:pathLst>
          </a:custGeom>
          <a:solidFill>
            <a:schemeClr val="bg1">
              <a:lumMod val="75000"/>
              <a:alpha val="25000"/>
            </a:schemeClr>
          </a:solidFill>
          <a:ln>
            <a:noFill/>
          </a:ln>
          <a:effectLst/>
        </p:spPr>
        <p:txBody>
          <a:bodyPr wrap="none" anchor="ctr"/>
          <a:lstStyle/>
          <a:p>
            <a:endParaRPr lang="en-US" dirty="0">
              <a:latin typeface="Lato Light" panose="020F0502020204030203" pitchFamily="34" charset="0"/>
            </a:endParaRPr>
          </a:p>
        </p:txBody>
      </p:sp>
      <p:sp>
        <p:nvSpPr>
          <p:cNvPr id="15" name="Freeform 341">
            <a:extLst>
              <a:ext uri="{FF2B5EF4-FFF2-40B4-BE49-F238E27FC236}">
                <a16:creationId xmlns:a16="http://schemas.microsoft.com/office/drawing/2014/main" id="{54A7A511-095F-0142-BC83-F85ADE605625}"/>
              </a:ext>
            </a:extLst>
          </p:cNvPr>
          <p:cNvSpPr>
            <a:spLocks noChangeArrowheads="1"/>
          </p:cNvSpPr>
          <p:nvPr/>
        </p:nvSpPr>
        <p:spPr bwMode="auto">
          <a:xfrm>
            <a:off x="2992741" y="1550632"/>
            <a:ext cx="2144315" cy="407903"/>
          </a:xfrm>
          <a:prstGeom prst="round2SameRect">
            <a:avLst/>
          </a:pr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7" name="Freeform 333">
            <a:extLst>
              <a:ext uri="{FF2B5EF4-FFF2-40B4-BE49-F238E27FC236}">
                <a16:creationId xmlns:a16="http://schemas.microsoft.com/office/drawing/2014/main" id="{BB34E413-AF23-4A48-80D5-B2D5452ADFB1}"/>
              </a:ext>
            </a:extLst>
          </p:cNvPr>
          <p:cNvSpPr>
            <a:spLocks noChangeArrowheads="1"/>
          </p:cNvSpPr>
          <p:nvPr/>
        </p:nvSpPr>
        <p:spPr bwMode="auto">
          <a:xfrm>
            <a:off x="5314527" y="2138575"/>
            <a:ext cx="2144315" cy="1308065"/>
          </a:xfrm>
          <a:custGeom>
            <a:avLst/>
            <a:gdLst>
              <a:gd name="T0" fmla="*/ 564790 w 1569"/>
              <a:gd name="T1" fmla="*/ 564790 h 1568"/>
              <a:gd name="T2" fmla="*/ 0 w 1569"/>
              <a:gd name="T3" fmla="*/ 564790 h 1568"/>
              <a:gd name="T4" fmla="*/ 0 w 1569"/>
              <a:gd name="T5" fmla="*/ 0 h 1568"/>
              <a:gd name="T6" fmla="*/ 564790 w 1569"/>
              <a:gd name="T7" fmla="*/ 0 h 1568"/>
              <a:gd name="T8" fmla="*/ 564790 w 1569"/>
              <a:gd name="T9" fmla="*/ 564790 h 15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69" h="1568">
                <a:moveTo>
                  <a:pt x="1568" y="1567"/>
                </a:moveTo>
                <a:lnTo>
                  <a:pt x="0" y="1567"/>
                </a:lnTo>
                <a:lnTo>
                  <a:pt x="0" y="0"/>
                </a:lnTo>
                <a:lnTo>
                  <a:pt x="1568" y="0"/>
                </a:lnTo>
                <a:lnTo>
                  <a:pt x="1568" y="1567"/>
                </a:lnTo>
              </a:path>
            </a:pathLst>
          </a:custGeom>
          <a:solidFill>
            <a:schemeClr val="bg1">
              <a:lumMod val="75000"/>
              <a:alpha val="25000"/>
            </a:schemeClr>
          </a:solidFill>
          <a:ln>
            <a:noFill/>
          </a:ln>
          <a:effectLst/>
        </p:spPr>
        <p:txBody>
          <a:bodyPr wrap="none" anchor="ctr"/>
          <a:lstStyle/>
          <a:p>
            <a:endParaRPr lang="en-US" dirty="0">
              <a:latin typeface="Lato Light" panose="020F0502020204030203" pitchFamily="34" charset="0"/>
            </a:endParaRPr>
          </a:p>
        </p:txBody>
      </p:sp>
      <p:sp>
        <p:nvSpPr>
          <p:cNvPr id="10" name="Freeform 336">
            <a:extLst>
              <a:ext uri="{FF2B5EF4-FFF2-40B4-BE49-F238E27FC236}">
                <a16:creationId xmlns:a16="http://schemas.microsoft.com/office/drawing/2014/main" id="{45535DCF-D1E5-D445-B494-0BEB1C6F544E}"/>
              </a:ext>
            </a:extLst>
          </p:cNvPr>
          <p:cNvSpPr>
            <a:spLocks noChangeArrowheads="1"/>
          </p:cNvSpPr>
          <p:nvPr/>
        </p:nvSpPr>
        <p:spPr bwMode="auto">
          <a:xfrm>
            <a:off x="5314527" y="3623007"/>
            <a:ext cx="2144315" cy="1308065"/>
          </a:xfrm>
          <a:custGeom>
            <a:avLst/>
            <a:gdLst>
              <a:gd name="T0" fmla="*/ 564790 w 1569"/>
              <a:gd name="T1" fmla="*/ 564790 h 1569"/>
              <a:gd name="T2" fmla="*/ 0 w 1569"/>
              <a:gd name="T3" fmla="*/ 564790 h 1569"/>
              <a:gd name="T4" fmla="*/ 0 w 1569"/>
              <a:gd name="T5" fmla="*/ 0 h 1569"/>
              <a:gd name="T6" fmla="*/ 564790 w 1569"/>
              <a:gd name="T7" fmla="*/ 0 h 1569"/>
              <a:gd name="T8" fmla="*/ 564790 w 1569"/>
              <a:gd name="T9" fmla="*/ 564790 h 15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69" h="1569">
                <a:moveTo>
                  <a:pt x="1568" y="1568"/>
                </a:moveTo>
                <a:lnTo>
                  <a:pt x="0" y="1568"/>
                </a:lnTo>
                <a:lnTo>
                  <a:pt x="0" y="0"/>
                </a:lnTo>
                <a:lnTo>
                  <a:pt x="1568" y="0"/>
                </a:lnTo>
                <a:lnTo>
                  <a:pt x="1568" y="1568"/>
                </a:lnTo>
              </a:path>
            </a:pathLst>
          </a:custGeom>
          <a:solidFill>
            <a:schemeClr val="bg1">
              <a:lumMod val="75000"/>
              <a:alpha val="25000"/>
            </a:schemeClr>
          </a:solidFill>
          <a:ln>
            <a:noFill/>
          </a:ln>
          <a:effectLst/>
        </p:spPr>
        <p:txBody>
          <a:bodyPr wrap="none" anchor="ctr"/>
          <a:lstStyle/>
          <a:p>
            <a:endParaRPr lang="en-US" dirty="0">
              <a:latin typeface="Lato Light" panose="020F0502020204030203" pitchFamily="34" charset="0"/>
            </a:endParaRPr>
          </a:p>
        </p:txBody>
      </p:sp>
      <p:sp>
        <p:nvSpPr>
          <p:cNvPr id="13" name="Freeform 339">
            <a:extLst>
              <a:ext uri="{FF2B5EF4-FFF2-40B4-BE49-F238E27FC236}">
                <a16:creationId xmlns:a16="http://schemas.microsoft.com/office/drawing/2014/main" id="{3F3F6FF4-8B78-F94C-9FCA-E1C6BB971FC5}"/>
              </a:ext>
            </a:extLst>
          </p:cNvPr>
          <p:cNvSpPr>
            <a:spLocks noChangeArrowheads="1"/>
          </p:cNvSpPr>
          <p:nvPr/>
        </p:nvSpPr>
        <p:spPr bwMode="auto">
          <a:xfrm>
            <a:off x="5314527" y="5107440"/>
            <a:ext cx="2144315" cy="1308065"/>
          </a:xfrm>
          <a:custGeom>
            <a:avLst/>
            <a:gdLst>
              <a:gd name="T0" fmla="*/ 564790 w 1569"/>
              <a:gd name="T1" fmla="*/ 564790 h 1569"/>
              <a:gd name="T2" fmla="*/ 0 w 1569"/>
              <a:gd name="T3" fmla="*/ 564790 h 1569"/>
              <a:gd name="T4" fmla="*/ 0 w 1569"/>
              <a:gd name="T5" fmla="*/ 0 h 1569"/>
              <a:gd name="T6" fmla="*/ 564790 w 1569"/>
              <a:gd name="T7" fmla="*/ 0 h 1569"/>
              <a:gd name="T8" fmla="*/ 564790 w 1569"/>
              <a:gd name="T9" fmla="*/ 564790 h 15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69" h="1569">
                <a:moveTo>
                  <a:pt x="1568" y="1568"/>
                </a:moveTo>
                <a:lnTo>
                  <a:pt x="0" y="1568"/>
                </a:lnTo>
                <a:lnTo>
                  <a:pt x="0" y="0"/>
                </a:lnTo>
                <a:lnTo>
                  <a:pt x="1568" y="0"/>
                </a:lnTo>
                <a:lnTo>
                  <a:pt x="1568" y="1568"/>
                </a:lnTo>
              </a:path>
            </a:pathLst>
          </a:custGeom>
          <a:solidFill>
            <a:schemeClr val="bg1">
              <a:lumMod val="75000"/>
              <a:alpha val="25000"/>
            </a:schemeClr>
          </a:solidFill>
          <a:ln>
            <a:noFill/>
          </a:ln>
          <a:effectLst/>
        </p:spPr>
        <p:txBody>
          <a:bodyPr wrap="none" anchor="ctr"/>
          <a:lstStyle/>
          <a:p>
            <a:endParaRPr lang="en-US" dirty="0">
              <a:latin typeface="Lato Light" panose="020F0502020204030203" pitchFamily="34" charset="0"/>
            </a:endParaRPr>
          </a:p>
        </p:txBody>
      </p:sp>
      <p:sp>
        <p:nvSpPr>
          <p:cNvPr id="16" name="Freeform 342">
            <a:extLst>
              <a:ext uri="{FF2B5EF4-FFF2-40B4-BE49-F238E27FC236}">
                <a16:creationId xmlns:a16="http://schemas.microsoft.com/office/drawing/2014/main" id="{BC1297D8-9820-E54A-8B4B-3E2B6FF665B1}"/>
              </a:ext>
            </a:extLst>
          </p:cNvPr>
          <p:cNvSpPr>
            <a:spLocks noChangeArrowheads="1"/>
          </p:cNvSpPr>
          <p:nvPr/>
        </p:nvSpPr>
        <p:spPr bwMode="auto">
          <a:xfrm>
            <a:off x="5314527" y="1550632"/>
            <a:ext cx="2144315" cy="407903"/>
          </a:xfrm>
          <a:prstGeom prst="round2SameRect">
            <a:avLst/>
          </a:pr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8" name="Freeform 334">
            <a:extLst>
              <a:ext uri="{FF2B5EF4-FFF2-40B4-BE49-F238E27FC236}">
                <a16:creationId xmlns:a16="http://schemas.microsoft.com/office/drawing/2014/main" id="{B629E172-D264-6944-9AED-57EDFCA9F6A5}"/>
              </a:ext>
            </a:extLst>
          </p:cNvPr>
          <p:cNvSpPr>
            <a:spLocks noChangeArrowheads="1"/>
          </p:cNvSpPr>
          <p:nvPr/>
        </p:nvSpPr>
        <p:spPr bwMode="auto">
          <a:xfrm>
            <a:off x="7639324" y="2138575"/>
            <a:ext cx="2144315" cy="1308065"/>
          </a:xfrm>
          <a:custGeom>
            <a:avLst/>
            <a:gdLst>
              <a:gd name="T0" fmla="*/ 564790 w 1569"/>
              <a:gd name="T1" fmla="*/ 564790 h 1568"/>
              <a:gd name="T2" fmla="*/ 0 w 1569"/>
              <a:gd name="T3" fmla="*/ 564790 h 1568"/>
              <a:gd name="T4" fmla="*/ 0 w 1569"/>
              <a:gd name="T5" fmla="*/ 0 h 1568"/>
              <a:gd name="T6" fmla="*/ 564790 w 1569"/>
              <a:gd name="T7" fmla="*/ 0 h 1568"/>
              <a:gd name="T8" fmla="*/ 564790 w 1569"/>
              <a:gd name="T9" fmla="*/ 564790 h 15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69" h="1568">
                <a:moveTo>
                  <a:pt x="1568" y="1567"/>
                </a:moveTo>
                <a:lnTo>
                  <a:pt x="0" y="1567"/>
                </a:lnTo>
                <a:lnTo>
                  <a:pt x="0" y="0"/>
                </a:lnTo>
                <a:lnTo>
                  <a:pt x="1568" y="0"/>
                </a:lnTo>
                <a:lnTo>
                  <a:pt x="1568" y="1567"/>
                </a:lnTo>
              </a:path>
            </a:pathLst>
          </a:custGeom>
          <a:solidFill>
            <a:schemeClr val="bg1">
              <a:lumMod val="75000"/>
              <a:alpha val="25000"/>
            </a:schemeClr>
          </a:solidFill>
          <a:ln>
            <a:noFill/>
          </a:ln>
          <a:effectLst/>
        </p:spPr>
        <p:txBody>
          <a:bodyPr wrap="none" anchor="ctr"/>
          <a:lstStyle/>
          <a:p>
            <a:endParaRPr lang="en-US" dirty="0">
              <a:latin typeface="Lato Light" panose="020F0502020204030203" pitchFamily="34" charset="0"/>
            </a:endParaRPr>
          </a:p>
        </p:txBody>
      </p:sp>
      <p:sp>
        <p:nvSpPr>
          <p:cNvPr id="11" name="Freeform 337">
            <a:extLst>
              <a:ext uri="{FF2B5EF4-FFF2-40B4-BE49-F238E27FC236}">
                <a16:creationId xmlns:a16="http://schemas.microsoft.com/office/drawing/2014/main" id="{C8CC6F84-1F46-5E4E-AA9C-0DD1EFF5F50B}"/>
              </a:ext>
            </a:extLst>
          </p:cNvPr>
          <p:cNvSpPr>
            <a:spLocks noChangeArrowheads="1"/>
          </p:cNvSpPr>
          <p:nvPr/>
        </p:nvSpPr>
        <p:spPr bwMode="auto">
          <a:xfrm>
            <a:off x="7639324" y="3623007"/>
            <a:ext cx="2144315" cy="1308065"/>
          </a:xfrm>
          <a:custGeom>
            <a:avLst/>
            <a:gdLst>
              <a:gd name="T0" fmla="*/ 564790 w 1569"/>
              <a:gd name="T1" fmla="*/ 564790 h 1569"/>
              <a:gd name="T2" fmla="*/ 0 w 1569"/>
              <a:gd name="T3" fmla="*/ 564790 h 1569"/>
              <a:gd name="T4" fmla="*/ 0 w 1569"/>
              <a:gd name="T5" fmla="*/ 0 h 1569"/>
              <a:gd name="T6" fmla="*/ 564790 w 1569"/>
              <a:gd name="T7" fmla="*/ 0 h 1569"/>
              <a:gd name="T8" fmla="*/ 564790 w 1569"/>
              <a:gd name="T9" fmla="*/ 564790 h 15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69" h="1569">
                <a:moveTo>
                  <a:pt x="1568" y="1568"/>
                </a:moveTo>
                <a:lnTo>
                  <a:pt x="0" y="1568"/>
                </a:lnTo>
                <a:lnTo>
                  <a:pt x="0" y="0"/>
                </a:lnTo>
                <a:lnTo>
                  <a:pt x="1568" y="0"/>
                </a:lnTo>
                <a:lnTo>
                  <a:pt x="1568" y="1568"/>
                </a:lnTo>
              </a:path>
            </a:pathLst>
          </a:custGeom>
          <a:solidFill>
            <a:schemeClr val="bg1">
              <a:lumMod val="75000"/>
              <a:alpha val="25000"/>
            </a:schemeClr>
          </a:solidFill>
          <a:ln>
            <a:noFill/>
          </a:ln>
          <a:effectLst/>
        </p:spPr>
        <p:txBody>
          <a:bodyPr wrap="none" anchor="ctr"/>
          <a:lstStyle/>
          <a:p>
            <a:endParaRPr lang="en-US" dirty="0">
              <a:latin typeface="Lato Light" panose="020F0502020204030203" pitchFamily="34" charset="0"/>
            </a:endParaRPr>
          </a:p>
        </p:txBody>
      </p:sp>
      <p:sp>
        <p:nvSpPr>
          <p:cNvPr id="14" name="Freeform 340">
            <a:extLst>
              <a:ext uri="{FF2B5EF4-FFF2-40B4-BE49-F238E27FC236}">
                <a16:creationId xmlns:a16="http://schemas.microsoft.com/office/drawing/2014/main" id="{5A15393A-6EC6-B44C-BB03-820BCA4037E1}"/>
              </a:ext>
            </a:extLst>
          </p:cNvPr>
          <p:cNvSpPr>
            <a:spLocks noChangeArrowheads="1"/>
          </p:cNvSpPr>
          <p:nvPr/>
        </p:nvSpPr>
        <p:spPr bwMode="auto">
          <a:xfrm>
            <a:off x="7639324" y="5107440"/>
            <a:ext cx="2144315" cy="1308065"/>
          </a:xfrm>
          <a:custGeom>
            <a:avLst/>
            <a:gdLst>
              <a:gd name="T0" fmla="*/ 564790 w 1569"/>
              <a:gd name="T1" fmla="*/ 564790 h 1569"/>
              <a:gd name="T2" fmla="*/ 0 w 1569"/>
              <a:gd name="T3" fmla="*/ 564790 h 1569"/>
              <a:gd name="T4" fmla="*/ 0 w 1569"/>
              <a:gd name="T5" fmla="*/ 0 h 1569"/>
              <a:gd name="T6" fmla="*/ 564790 w 1569"/>
              <a:gd name="T7" fmla="*/ 0 h 1569"/>
              <a:gd name="T8" fmla="*/ 564790 w 1569"/>
              <a:gd name="T9" fmla="*/ 564790 h 15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69" h="1569">
                <a:moveTo>
                  <a:pt x="1568" y="1568"/>
                </a:moveTo>
                <a:lnTo>
                  <a:pt x="0" y="1568"/>
                </a:lnTo>
                <a:lnTo>
                  <a:pt x="0" y="0"/>
                </a:lnTo>
                <a:lnTo>
                  <a:pt x="1568" y="0"/>
                </a:lnTo>
                <a:lnTo>
                  <a:pt x="1568" y="1568"/>
                </a:lnTo>
              </a:path>
            </a:pathLst>
          </a:custGeom>
          <a:solidFill>
            <a:schemeClr val="bg1">
              <a:lumMod val="75000"/>
              <a:alpha val="25000"/>
            </a:schemeClr>
          </a:solidFill>
          <a:ln>
            <a:noFill/>
          </a:ln>
          <a:effectLst/>
        </p:spPr>
        <p:txBody>
          <a:bodyPr wrap="none" anchor="ctr"/>
          <a:lstStyle/>
          <a:p>
            <a:endParaRPr lang="en-US" dirty="0">
              <a:latin typeface="Lato Light" panose="020F0502020204030203" pitchFamily="34" charset="0"/>
            </a:endParaRPr>
          </a:p>
        </p:txBody>
      </p:sp>
      <p:sp>
        <p:nvSpPr>
          <p:cNvPr id="17" name="Freeform 343">
            <a:extLst>
              <a:ext uri="{FF2B5EF4-FFF2-40B4-BE49-F238E27FC236}">
                <a16:creationId xmlns:a16="http://schemas.microsoft.com/office/drawing/2014/main" id="{C1855D84-C92D-D749-9EFD-F020271E0678}"/>
              </a:ext>
            </a:extLst>
          </p:cNvPr>
          <p:cNvSpPr>
            <a:spLocks noChangeArrowheads="1"/>
          </p:cNvSpPr>
          <p:nvPr/>
        </p:nvSpPr>
        <p:spPr bwMode="auto">
          <a:xfrm>
            <a:off x="7639324" y="1550632"/>
            <a:ext cx="2144315" cy="407903"/>
          </a:xfrm>
          <a:prstGeom prst="round2SameRect">
            <a:avLst/>
          </a:pr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31" name="Freeform 341">
            <a:extLst>
              <a:ext uri="{FF2B5EF4-FFF2-40B4-BE49-F238E27FC236}">
                <a16:creationId xmlns:a16="http://schemas.microsoft.com/office/drawing/2014/main" id="{BE98ADFB-0572-9C41-A074-5EFF44D7B7B1}"/>
              </a:ext>
            </a:extLst>
          </p:cNvPr>
          <p:cNvSpPr>
            <a:spLocks noChangeArrowheads="1"/>
          </p:cNvSpPr>
          <p:nvPr/>
        </p:nvSpPr>
        <p:spPr bwMode="auto">
          <a:xfrm rot="16200000">
            <a:off x="1957783" y="2589153"/>
            <a:ext cx="1308065" cy="406908"/>
          </a:xfrm>
          <a:prstGeom prst="round2SameRect">
            <a:avLst/>
          </a:pr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32" name="Freeform 341">
            <a:extLst>
              <a:ext uri="{FF2B5EF4-FFF2-40B4-BE49-F238E27FC236}">
                <a16:creationId xmlns:a16="http://schemas.microsoft.com/office/drawing/2014/main" id="{6876FC21-F96F-9940-8C3E-08538B9D2047}"/>
              </a:ext>
            </a:extLst>
          </p:cNvPr>
          <p:cNvSpPr>
            <a:spLocks noChangeArrowheads="1"/>
          </p:cNvSpPr>
          <p:nvPr/>
        </p:nvSpPr>
        <p:spPr bwMode="auto">
          <a:xfrm rot="16200000">
            <a:off x="1957783" y="4073585"/>
            <a:ext cx="1308065" cy="406908"/>
          </a:xfrm>
          <a:prstGeom prst="round2SameRect">
            <a:avLst/>
          </a:pr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33" name="Freeform 341">
            <a:extLst>
              <a:ext uri="{FF2B5EF4-FFF2-40B4-BE49-F238E27FC236}">
                <a16:creationId xmlns:a16="http://schemas.microsoft.com/office/drawing/2014/main" id="{DB506737-66D2-DC44-BFF6-E8FBF99B8818}"/>
              </a:ext>
            </a:extLst>
          </p:cNvPr>
          <p:cNvSpPr>
            <a:spLocks noChangeArrowheads="1"/>
          </p:cNvSpPr>
          <p:nvPr/>
        </p:nvSpPr>
        <p:spPr bwMode="auto">
          <a:xfrm rot="16200000">
            <a:off x="1957784" y="5558018"/>
            <a:ext cx="1308065" cy="406908"/>
          </a:xfrm>
          <a:prstGeom prst="round2SameRect">
            <a:avLst/>
          </a:pr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39" name="TextBox 38">
            <a:extLst>
              <a:ext uri="{FF2B5EF4-FFF2-40B4-BE49-F238E27FC236}">
                <a16:creationId xmlns:a16="http://schemas.microsoft.com/office/drawing/2014/main" id="{C1829BBD-3B46-2C49-B32C-EB3661237527}"/>
              </a:ext>
            </a:extLst>
          </p:cNvPr>
          <p:cNvSpPr txBox="1"/>
          <p:nvPr/>
        </p:nvSpPr>
        <p:spPr>
          <a:xfrm>
            <a:off x="3448384" y="1585054"/>
            <a:ext cx="123303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ASPECT 01</a:t>
            </a:r>
          </a:p>
        </p:txBody>
      </p:sp>
      <p:sp>
        <p:nvSpPr>
          <p:cNvPr id="40" name="TextBox 39">
            <a:extLst>
              <a:ext uri="{FF2B5EF4-FFF2-40B4-BE49-F238E27FC236}">
                <a16:creationId xmlns:a16="http://schemas.microsoft.com/office/drawing/2014/main" id="{113237E1-DDD7-154D-9303-DB226D2B4CE5}"/>
              </a:ext>
            </a:extLst>
          </p:cNvPr>
          <p:cNvSpPr txBox="1"/>
          <p:nvPr/>
        </p:nvSpPr>
        <p:spPr>
          <a:xfrm>
            <a:off x="5750133" y="1585054"/>
            <a:ext cx="127310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ASPECT 02</a:t>
            </a:r>
          </a:p>
        </p:txBody>
      </p:sp>
      <p:sp>
        <p:nvSpPr>
          <p:cNvPr id="41" name="TextBox 40">
            <a:extLst>
              <a:ext uri="{FF2B5EF4-FFF2-40B4-BE49-F238E27FC236}">
                <a16:creationId xmlns:a16="http://schemas.microsoft.com/office/drawing/2014/main" id="{9EC7A53C-C721-2C40-B0F0-1C652EB79296}"/>
              </a:ext>
            </a:extLst>
          </p:cNvPr>
          <p:cNvSpPr txBox="1"/>
          <p:nvPr/>
        </p:nvSpPr>
        <p:spPr>
          <a:xfrm>
            <a:off x="8071724" y="1585054"/>
            <a:ext cx="127951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ASPECT 03</a:t>
            </a:r>
          </a:p>
        </p:txBody>
      </p:sp>
      <p:sp>
        <p:nvSpPr>
          <p:cNvPr id="42" name="TextBox 41">
            <a:extLst>
              <a:ext uri="{FF2B5EF4-FFF2-40B4-BE49-F238E27FC236}">
                <a16:creationId xmlns:a16="http://schemas.microsoft.com/office/drawing/2014/main" id="{2422C49C-D830-C146-AE78-CA3C244977D6}"/>
              </a:ext>
            </a:extLst>
          </p:cNvPr>
          <p:cNvSpPr txBox="1"/>
          <p:nvPr/>
        </p:nvSpPr>
        <p:spPr>
          <a:xfrm rot="16200000">
            <a:off x="1995300" y="2623330"/>
            <a:ext cx="123303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ASPECT 01</a:t>
            </a:r>
          </a:p>
        </p:txBody>
      </p:sp>
      <p:sp>
        <p:nvSpPr>
          <p:cNvPr id="43" name="TextBox 42">
            <a:extLst>
              <a:ext uri="{FF2B5EF4-FFF2-40B4-BE49-F238E27FC236}">
                <a16:creationId xmlns:a16="http://schemas.microsoft.com/office/drawing/2014/main" id="{E1FA7FE0-E69C-D242-895B-0B4E70E1B946}"/>
              </a:ext>
            </a:extLst>
          </p:cNvPr>
          <p:cNvSpPr txBox="1"/>
          <p:nvPr/>
        </p:nvSpPr>
        <p:spPr>
          <a:xfrm rot="16200000">
            <a:off x="1975262" y="4107762"/>
            <a:ext cx="127310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ASPECT 02</a:t>
            </a:r>
          </a:p>
        </p:txBody>
      </p:sp>
      <p:sp>
        <p:nvSpPr>
          <p:cNvPr id="44" name="TextBox 43">
            <a:extLst>
              <a:ext uri="{FF2B5EF4-FFF2-40B4-BE49-F238E27FC236}">
                <a16:creationId xmlns:a16="http://schemas.microsoft.com/office/drawing/2014/main" id="{136C9D79-0755-4B4C-903C-7EED850CF975}"/>
              </a:ext>
            </a:extLst>
          </p:cNvPr>
          <p:cNvSpPr txBox="1"/>
          <p:nvPr/>
        </p:nvSpPr>
        <p:spPr>
          <a:xfrm rot="16200000">
            <a:off x="1972056" y="5592195"/>
            <a:ext cx="127951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ASPECT 03</a:t>
            </a:r>
          </a:p>
        </p:txBody>
      </p:sp>
      <p:sp>
        <p:nvSpPr>
          <p:cNvPr id="46" name="Oval 45">
            <a:extLst>
              <a:ext uri="{FF2B5EF4-FFF2-40B4-BE49-F238E27FC236}">
                <a16:creationId xmlns:a16="http://schemas.microsoft.com/office/drawing/2014/main" id="{CA8A3EA8-BB27-DF42-BB6E-0467AC61F7B2}"/>
              </a:ext>
            </a:extLst>
          </p:cNvPr>
          <p:cNvSpPr/>
          <p:nvPr/>
        </p:nvSpPr>
        <p:spPr>
          <a:xfrm>
            <a:off x="3396282" y="2389570"/>
            <a:ext cx="640974" cy="64097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Oval 46">
            <a:extLst>
              <a:ext uri="{FF2B5EF4-FFF2-40B4-BE49-F238E27FC236}">
                <a16:creationId xmlns:a16="http://schemas.microsoft.com/office/drawing/2014/main" id="{0A671C33-4E46-DF41-AD60-10EF96266E63}"/>
              </a:ext>
            </a:extLst>
          </p:cNvPr>
          <p:cNvSpPr/>
          <p:nvPr/>
        </p:nvSpPr>
        <p:spPr>
          <a:xfrm>
            <a:off x="4338039" y="2800168"/>
            <a:ext cx="395476" cy="39547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Oval 49">
            <a:extLst>
              <a:ext uri="{FF2B5EF4-FFF2-40B4-BE49-F238E27FC236}">
                <a16:creationId xmlns:a16="http://schemas.microsoft.com/office/drawing/2014/main" id="{B02C6E50-3B49-064C-BB2D-8EDDA6A81BE6}"/>
              </a:ext>
            </a:extLst>
          </p:cNvPr>
          <p:cNvSpPr/>
          <p:nvPr/>
        </p:nvSpPr>
        <p:spPr>
          <a:xfrm>
            <a:off x="3396282" y="3874001"/>
            <a:ext cx="640974" cy="64097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Oval 50">
            <a:extLst>
              <a:ext uri="{FF2B5EF4-FFF2-40B4-BE49-F238E27FC236}">
                <a16:creationId xmlns:a16="http://schemas.microsoft.com/office/drawing/2014/main" id="{F6BCC73C-A4B9-8642-874D-367924ABD225}"/>
              </a:ext>
            </a:extLst>
          </p:cNvPr>
          <p:cNvSpPr/>
          <p:nvPr/>
        </p:nvSpPr>
        <p:spPr>
          <a:xfrm>
            <a:off x="4338039" y="4284599"/>
            <a:ext cx="395476" cy="39547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3" name="Oval 52">
            <a:extLst>
              <a:ext uri="{FF2B5EF4-FFF2-40B4-BE49-F238E27FC236}">
                <a16:creationId xmlns:a16="http://schemas.microsoft.com/office/drawing/2014/main" id="{C161B178-87D8-534C-AC1A-2FABCA5BB613}"/>
              </a:ext>
            </a:extLst>
          </p:cNvPr>
          <p:cNvSpPr/>
          <p:nvPr/>
        </p:nvSpPr>
        <p:spPr>
          <a:xfrm>
            <a:off x="3396282" y="5358435"/>
            <a:ext cx="640974" cy="64097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4" name="Oval 53">
            <a:extLst>
              <a:ext uri="{FF2B5EF4-FFF2-40B4-BE49-F238E27FC236}">
                <a16:creationId xmlns:a16="http://schemas.microsoft.com/office/drawing/2014/main" id="{B56C1D1C-C44A-1546-8257-F8D4320C82CF}"/>
              </a:ext>
            </a:extLst>
          </p:cNvPr>
          <p:cNvSpPr/>
          <p:nvPr/>
        </p:nvSpPr>
        <p:spPr>
          <a:xfrm>
            <a:off x="4338039" y="5769033"/>
            <a:ext cx="395476" cy="39547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6" name="Oval 55">
            <a:extLst>
              <a:ext uri="{FF2B5EF4-FFF2-40B4-BE49-F238E27FC236}">
                <a16:creationId xmlns:a16="http://schemas.microsoft.com/office/drawing/2014/main" id="{A10CA712-727A-F446-BFA4-7A4FA685D40A}"/>
              </a:ext>
            </a:extLst>
          </p:cNvPr>
          <p:cNvSpPr/>
          <p:nvPr/>
        </p:nvSpPr>
        <p:spPr>
          <a:xfrm>
            <a:off x="5717714" y="2389570"/>
            <a:ext cx="640974" cy="64097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7" name="Oval 56">
            <a:extLst>
              <a:ext uri="{FF2B5EF4-FFF2-40B4-BE49-F238E27FC236}">
                <a16:creationId xmlns:a16="http://schemas.microsoft.com/office/drawing/2014/main" id="{42021C7D-0A19-6644-9679-FF5E075AB528}"/>
              </a:ext>
            </a:extLst>
          </p:cNvPr>
          <p:cNvSpPr/>
          <p:nvPr/>
        </p:nvSpPr>
        <p:spPr>
          <a:xfrm>
            <a:off x="6659470" y="2800168"/>
            <a:ext cx="395476" cy="39547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Oval 58">
            <a:extLst>
              <a:ext uri="{FF2B5EF4-FFF2-40B4-BE49-F238E27FC236}">
                <a16:creationId xmlns:a16="http://schemas.microsoft.com/office/drawing/2014/main" id="{2D070C91-5B87-924E-8A81-C93DB4B14AEB}"/>
              </a:ext>
            </a:extLst>
          </p:cNvPr>
          <p:cNvSpPr/>
          <p:nvPr/>
        </p:nvSpPr>
        <p:spPr>
          <a:xfrm>
            <a:off x="5717714" y="3874001"/>
            <a:ext cx="640974" cy="64097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0" name="Oval 59">
            <a:extLst>
              <a:ext uri="{FF2B5EF4-FFF2-40B4-BE49-F238E27FC236}">
                <a16:creationId xmlns:a16="http://schemas.microsoft.com/office/drawing/2014/main" id="{D968DB63-6AB8-5E4A-B103-9839601CFC3A}"/>
              </a:ext>
            </a:extLst>
          </p:cNvPr>
          <p:cNvSpPr/>
          <p:nvPr/>
        </p:nvSpPr>
        <p:spPr>
          <a:xfrm>
            <a:off x="6659470" y="4284599"/>
            <a:ext cx="395476" cy="39547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2" name="Oval 61">
            <a:extLst>
              <a:ext uri="{FF2B5EF4-FFF2-40B4-BE49-F238E27FC236}">
                <a16:creationId xmlns:a16="http://schemas.microsoft.com/office/drawing/2014/main" id="{C63604AC-C5AB-464F-8DD9-D073E6CD7B36}"/>
              </a:ext>
            </a:extLst>
          </p:cNvPr>
          <p:cNvSpPr/>
          <p:nvPr/>
        </p:nvSpPr>
        <p:spPr>
          <a:xfrm>
            <a:off x="5717714" y="5358435"/>
            <a:ext cx="640974" cy="64097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3" name="Oval 62">
            <a:extLst>
              <a:ext uri="{FF2B5EF4-FFF2-40B4-BE49-F238E27FC236}">
                <a16:creationId xmlns:a16="http://schemas.microsoft.com/office/drawing/2014/main" id="{388879D3-76E8-A340-ABE2-EAB2F23614FD}"/>
              </a:ext>
            </a:extLst>
          </p:cNvPr>
          <p:cNvSpPr/>
          <p:nvPr/>
        </p:nvSpPr>
        <p:spPr>
          <a:xfrm>
            <a:off x="6659470" y="5769033"/>
            <a:ext cx="395476" cy="39547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5" name="Oval 64">
            <a:extLst>
              <a:ext uri="{FF2B5EF4-FFF2-40B4-BE49-F238E27FC236}">
                <a16:creationId xmlns:a16="http://schemas.microsoft.com/office/drawing/2014/main" id="{7CE3FC00-4AFB-E345-8F68-95FF719CE7D1}"/>
              </a:ext>
            </a:extLst>
          </p:cNvPr>
          <p:cNvSpPr/>
          <p:nvPr/>
        </p:nvSpPr>
        <p:spPr>
          <a:xfrm>
            <a:off x="8042866" y="2389570"/>
            <a:ext cx="640974" cy="64097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6" name="Oval 65">
            <a:extLst>
              <a:ext uri="{FF2B5EF4-FFF2-40B4-BE49-F238E27FC236}">
                <a16:creationId xmlns:a16="http://schemas.microsoft.com/office/drawing/2014/main" id="{7D505C3C-612F-E24B-9ED9-C7E3CA622FEE}"/>
              </a:ext>
            </a:extLst>
          </p:cNvPr>
          <p:cNvSpPr/>
          <p:nvPr/>
        </p:nvSpPr>
        <p:spPr>
          <a:xfrm>
            <a:off x="8984622" y="2800168"/>
            <a:ext cx="395476" cy="39547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8" name="Oval 67">
            <a:extLst>
              <a:ext uri="{FF2B5EF4-FFF2-40B4-BE49-F238E27FC236}">
                <a16:creationId xmlns:a16="http://schemas.microsoft.com/office/drawing/2014/main" id="{A2D43E30-251C-014B-8DF6-23E746F208A5}"/>
              </a:ext>
            </a:extLst>
          </p:cNvPr>
          <p:cNvSpPr/>
          <p:nvPr/>
        </p:nvSpPr>
        <p:spPr>
          <a:xfrm>
            <a:off x="8042866" y="3874001"/>
            <a:ext cx="640974" cy="64097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9" name="Oval 68">
            <a:extLst>
              <a:ext uri="{FF2B5EF4-FFF2-40B4-BE49-F238E27FC236}">
                <a16:creationId xmlns:a16="http://schemas.microsoft.com/office/drawing/2014/main" id="{91ADAA15-CA80-2341-B4BD-18E576EC5706}"/>
              </a:ext>
            </a:extLst>
          </p:cNvPr>
          <p:cNvSpPr/>
          <p:nvPr/>
        </p:nvSpPr>
        <p:spPr>
          <a:xfrm>
            <a:off x="8984622" y="4284599"/>
            <a:ext cx="395476" cy="39547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1" name="Oval 70">
            <a:extLst>
              <a:ext uri="{FF2B5EF4-FFF2-40B4-BE49-F238E27FC236}">
                <a16:creationId xmlns:a16="http://schemas.microsoft.com/office/drawing/2014/main" id="{6E79970E-4A49-494B-9507-2C70613550EF}"/>
              </a:ext>
            </a:extLst>
          </p:cNvPr>
          <p:cNvSpPr/>
          <p:nvPr/>
        </p:nvSpPr>
        <p:spPr>
          <a:xfrm>
            <a:off x="8042866" y="5358435"/>
            <a:ext cx="640974" cy="64097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2" name="Oval 71">
            <a:extLst>
              <a:ext uri="{FF2B5EF4-FFF2-40B4-BE49-F238E27FC236}">
                <a16:creationId xmlns:a16="http://schemas.microsoft.com/office/drawing/2014/main" id="{DC85B9C2-6809-F049-A8EE-75490DA1F052}"/>
              </a:ext>
            </a:extLst>
          </p:cNvPr>
          <p:cNvSpPr/>
          <p:nvPr/>
        </p:nvSpPr>
        <p:spPr>
          <a:xfrm>
            <a:off x="8984622" y="5769033"/>
            <a:ext cx="395476" cy="395476"/>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3" name="TextBox 72">
            <a:extLst>
              <a:ext uri="{FF2B5EF4-FFF2-40B4-BE49-F238E27FC236}">
                <a16:creationId xmlns:a16="http://schemas.microsoft.com/office/drawing/2014/main" id="{868E148E-C18F-D349-9895-FBDBD205C178}"/>
              </a:ext>
            </a:extLst>
          </p:cNvPr>
          <p:cNvSpPr txBox="1"/>
          <p:nvPr/>
        </p:nvSpPr>
        <p:spPr>
          <a:xfrm>
            <a:off x="4404972" y="2828629"/>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75" name="TextBox 74">
            <a:extLst>
              <a:ext uri="{FF2B5EF4-FFF2-40B4-BE49-F238E27FC236}">
                <a16:creationId xmlns:a16="http://schemas.microsoft.com/office/drawing/2014/main" id="{40D98335-4DA5-5145-8BFF-B6B8F43CE6F1}"/>
              </a:ext>
            </a:extLst>
          </p:cNvPr>
          <p:cNvSpPr txBox="1"/>
          <p:nvPr/>
        </p:nvSpPr>
        <p:spPr>
          <a:xfrm>
            <a:off x="6727623" y="2828629"/>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76" name="TextBox 75">
            <a:extLst>
              <a:ext uri="{FF2B5EF4-FFF2-40B4-BE49-F238E27FC236}">
                <a16:creationId xmlns:a16="http://schemas.microsoft.com/office/drawing/2014/main" id="{BA6D5FCC-DFA9-9749-B0A3-742DEB499453}"/>
              </a:ext>
            </a:extLst>
          </p:cNvPr>
          <p:cNvSpPr txBox="1"/>
          <p:nvPr/>
        </p:nvSpPr>
        <p:spPr>
          <a:xfrm>
            <a:off x="9051555" y="2828629"/>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77" name="TextBox 76">
            <a:extLst>
              <a:ext uri="{FF2B5EF4-FFF2-40B4-BE49-F238E27FC236}">
                <a16:creationId xmlns:a16="http://schemas.microsoft.com/office/drawing/2014/main" id="{66A0B324-2A08-6F4E-9913-675EBD966E9E}"/>
              </a:ext>
            </a:extLst>
          </p:cNvPr>
          <p:cNvSpPr txBox="1"/>
          <p:nvPr/>
        </p:nvSpPr>
        <p:spPr>
          <a:xfrm>
            <a:off x="4404972" y="4313060"/>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78" name="TextBox 77">
            <a:extLst>
              <a:ext uri="{FF2B5EF4-FFF2-40B4-BE49-F238E27FC236}">
                <a16:creationId xmlns:a16="http://schemas.microsoft.com/office/drawing/2014/main" id="{C9162CA9-5082-764D-AFC4-6A8E92837FDF}"/>
              </a:ext>
            </a:extLst>
          </p:cNvPr>
          <p:cNvSpPr txBox="1"/>
          <p:nvPr/>
        </p:nvSpPr>
        <p:spPr>
          <a:xfrm>
            <a:off x="6727623" y="4313060"/>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79" name="TextBox 78">
            <a:extLst>
              <a:ext uri="{FF2B5EF4-FFF2-40B4-BE49-F238E27FC236}">
                <a16:creationId xmlns:a16="http://schemas.microsoft.com/office/drawing/2014/main" id="{D65D7E01-904C-B44B-967B-247E0B5935E8}"/>
              </a:ext>
            </a:extLst>
          </p:cNvPr>
          <p:cNvSpPr txBox="1"/>
          <p:nvPr/>
        </p:nvSpPr>
        <p:spPr>
          <a:xfrm>
            <a:off x="9051555" y="4313060"/>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80" name="TextBox 79">
            <a:extLst>
              <a:ext uri="{FF2B5EF4-FFF2-40B4-BE49-F238E27FC236}">
                <a16:creationId xmlns:a16="http://schemas.microsoft.com/office/drawing/2014/main" id="{EB57A059-F60E-4249-A750-E5D11AEE0CAD}"/>
              </a:ext>
            </a:extLst>
          </p:cNvPr>
          <p:cNvSpPr txBox="1"/>
          <p:nvPr/>
        </p:nvSpPr>
        <p:spPr>
          <a:xfrm>
            <a:off x="4404972" y="5797494"/>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81" name="TextBox 80">
            <a:extLst>
              <a:ext uri="{FF2B5EF4-FFF2-40B4-BE49-F238E27FC236}">
                <a16:creationId xmlns:a16="http://schemas.microsoft.com/office/drawing/2014/main" id="{F545B19A-BAF4-4B49-895B-24DB3A2F20A1}"/>
              </a:ext>
            </a:extLst>
          </p:cNvPr>
          <p:cNvSpPr txBox="1"/>
          <p:nvPr/>
        </p:nvSpPr>
        <p:spPr>
          <a:xfrm>
            <a:off x="6727623" y="5797494"/>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82" name="TextBox 81">
            <a:extLst>
              <a:ext uri="{FF2B5EF4-FFF2-40B4-BE49-F238E27FC236}">
                <a16:creationId xmlns:a16="http://schemas.microsoft.com/office/drawing/2014/main" id="{3291741C-B8C3-9B48-82DF-799DC90CA91A}"/>
              </a:ext>
            </a:extLst>
          </p:cNvPr>
          <p:cNvSpPr txBox="1"/>
          <p:nvPr/>
        </p:nvSpPr>
        <p:spPr>
          <a:xfrm>
            <a:off x="9051555" y="5797494"/>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83" name="TextBox 82">
            <a:extLst>
              <a:ext uri="{FF2B5EF4-FFF2-40B4-BE49-F238E27FC236}">
                <a16:creationId xmlns:a16="http://schemas.microsoft.com/office/drawing/2014/main" id="{ED403D38-B4B6-8648-BA14-5FAE90C158D3}"/>
              </a:ext>
            </a:extLst>
          </p:cNvPr>
          <p:cNvSpPr txBox="1"/>
          <p:nvPr/>
        </p:nvSpPr>
        <p:spPr>
          <a:xfrm>
            <a:off x="5905412" y="4025211"/>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84" name="TextBox 83">
            <a:extLst>
              <a:ext uri="{FF2B5EF4-FFF2-40B4-BE49-F238E27FC236}">
                <a16:creationId xmlns:a16="http://schemas.microsoft.com/office/drawing/2014/main" id="{A0A7884C-12F2-6242-864A-4CA45ED36E90}"/>
              </a:ext>
            </a:extLst>
          </p:cNvPr>
          <p:cNvSpPr txBox="1"/>
          <p:nvPr/>
        </p:nvSpPr>
        <p:spPr>
          <a:xfrm>
            <a:off x="5905412" y="2540780"/>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85" name="TextBox 84">
            <a:extLst>
              <a:ext uri="{FF2B5EF4-FFF2-40B4-BE49-F238E27FC236}">
                <a16:creationId xmlns:a16="http://schemas.microsoft.com/office/drawing/2014/main" id="{A2BC5E4F-C1E4-2345-8324-6FDB2332E6B4}"/>
              </a:ext>
            </a:extLst>
          </p:cNvPr>
          <p:cNvSpPr txBox="1"/>
          <p:nvPr/>
        </p:nvSpPr>
        <p:spPr>
          <a:xfrm>
            <a:off x="3585964" y="2540780"/>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86" name="TextBox 85">
            <a:extLst>
              <a:ext uri="{FF2B5EF4-FFF2-40B4-BE49-F238E27FC236}">
                <a16:creationId xmlns:a16="http://schemas.microsoft.com/office/drawing/2014/main" id="{507615A4-26CE-BD48-9173-777E752C55DB}"/>
              </a:ext>
            </a:extLst>
          </p:cNvPr>
          <p:cNvSpPr txBox="1"/>
          <p:nvPr/>
        </p:nvSpPr>
        <p:spPr>
          <a:xfrm>
            <a:off x="8232548" y="2540780"/>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87" name="TextBox 86">
            <a:extLst>
              <a:ext uri="{FF2B5EF4-FFF2-40B4-BE49-F238E27FC236}">
                <a16:creationId xmlns:a16="http://schemas.microsoft.com/office/drawing/2014/main" id="{65632BDD-75BB-ED47-BEA4-5FD65634F1AA}"/>
              </a:ext>
            </a:extLst>
          </p:cNvPr>
          <p:cNvSpPr txBox="1"/>
          <p:nvPr/>
        </p:nvSpPr>
        <p:spPr>
          <a:xfrm>
            <a:off x="3585964" y="4025211"/>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88" name="TextBox 87">
            <a:extLst>
              <a:ext uri="{FF2B5EF4-FFF2-40B4-BE49-F238E27FC236}">
                <a16:creationId xmlns:a16="http://schemas.microsoft.com/office/drawing/2014/main" id="{8FC59449-5B34-5D44-A139-D01B72A55D66}"/>
              </a:ext>
            </a:extLst>
          </p:cNvPr>
          <p:cNvSpPr txBox="1"/>
          <p:nvPr/>
        </p:nvSpPr>
        <p:spPr>
          <a:xfrm>
            <a:off x="8232548" y="4025211"/>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93" name="TextBox 92">
            <a:extLst>
              <a:ext uri="{FF2B5EF4-FFF2-40B4-BE49-F238E27FC236}">
                <a16:creationId xmlns:a16="http://schemas.microsoft.com/office/drawing/2014/main" id="{C6EF2C06-3D5C-A843-A5E1-93B22553031C}"/>
              </a:ext>
            </a:extLst>
          </p:cNvPr>
          <p:cNvSpPr txBox="1"/>
          <p:nvPr/>
        </p:nvSpPr>
        <p:spPr>
          <a:xfrm>
            <a:off x="5905412" y="5505106"/>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94" name="TextBox 93">
            <a:extLst>
              <a:ext uri="{FF2B5EF4-FFF2-40B4-BE49-F238E27FC236}">
                <a16:creationId xmlns:a16="http://schemas.microsoft.com/office/drawing/2014/main" id="{FD2270C8-6B5A-3449-9D8A-332D9C629A12}"/>
              </a:ext>
            </a:extLst>
          </p:cNvPr>
          <p:cNvSpPr txBox="1"/>
          <p:nvPr/>
        </p:nvSpPr>
        <p:spPr>
          <a:xfrm>
            <a:off x="3585964" y="5505106"/>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
        <p:nvSpPr>
          <p:cNvPr id="95" name="TextBox 94">
            <a:extLst>
              <a:ext uri="{FF2B5EF4-FFF2-40B4-BE49-F238E27FC236}">
                <a16:creationId xmlns:a16="http://schemas.microsoft.com/office/drawing/2014/main" id="{333E0C3A-EC82-E24C-B513-54BA3AAF77E6}"/>
              </a:ext>
            </a:extLst>
          </p:cNvPr>
          <p:cNvSpPr txBox="1"/>
          <p:nvPr/>
        </p:nvSpPr>
        <p:spPr>
          <a:xfrm>
            <a:off x="8232548" y="5505106"/>
            <a:ext cx="261610" cy="338554"/>
          </a:xfrm>
          <a:prstGeom prst="rect">
            <a:avLst/>
          </a:prstGeom>
          <a:noFill/>
        </p:spPr>
        <p:txBody>
          <a:bodyPr wrap="none" rtlCol="0" anchor="ctr" anchorCtr="0">
            <a:spAutoFit/>
          </a:bodyPr>
          <a:lstStyle/>
          <a:p>
            <a:pPr algn="ctr"/>
            <a:r>
              <a:rPr lang="en-US" sz="1600" b="1" dirty="0">
                <a:solidFill>
                  <a:schemeClr val="bg2"/>
                </a:solidFill>
                <a:latin typeface="Poppins" pitchFamily="2" charset="77"/>
                <a:ea typeface="League Spartan" charset="0"/>
                <a:cs typeface="Poppins" pitchFamily="2" charset="77"/>
              </a:rPr>
              <a:t>1</a:t>
            </a:r>
          </a:p>
        </p:txBody>
      </p:sp>
    </p:spTree>
    <p:extLst>
      <p:ext uri="{BB962C8B-B14F-4D97-AF65-F5344CB8AC3E}">
        <p14:creationId xmlns:p14="http://schemas.microsoft.com/office/powerpoint/2010/main" val="3929788002"/>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94C5E18-3E68-1B40-97F3-3B715425DB6E}"/>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2CD49914-EEAB-3F48-8D8C-E40F5E19D34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190">
            <a:extLst>
              <a:ext uri="{FF2B5EF4-FFF2-40B4-BE49-F238E27FC236}">
                <a16:creationId xmlns:a16="http://schemas.microsoft.com/office/drawing/2014/main" id="{1B570573-1344-7449-A901-85FE9DE5CDD9}"/>
              </a:ext>
            </a:extLst>
          </p:cNvPr>
          <p:cNvSpPr>
            <a:spLocks noChangeArrowheads="1"/>
          </p:cNvSpPr>
          <p:nvPr/>
        </p:nvSpPr>
        <p:spPr bwMode="auto">
          <a:xfrm>
            <a:off x="3910287" y="1718348"/>
            <a:ext cx="2132135" cy="2132135"/>
          </a:xfrm>
          <a:custGeom>
            <a:avLst/>
            <a:gdLst>
              <a:gd name="T0" fmla="*/ 3422 w 3423"/>
              <a:gd name="T1" fmla="*/ 3421 h 3422"/>
              <a:gd name="T2" fmla="*/ 357 w 3423"/>
              <a:gd name="T3" fmla="*/ 3421 h 3422"/>
              <a:gd name="T4" fmla="*/ 357 w 3423"/>
              <a:gd name="T5" fmla="*/ 3421 h 3422"/>
              <a:gd name="T6" fmla="*/ 0 w 3423"/>
              <a:gd name="T7" fmla="*/ 3064 h 3422"/>
              <a:gd name="T8" fmla="*/ 0 w 3423"/>
              <a:gd name="T9" fmla="*/ 0 h 3422"/>
              <a:gd name="T10" fmla="*/ 3065 w 3423"/>
              <a:gd name="T11" fmla="*/ 0 h 3422"/>
              <a:gd name="T12" fmla="*/ 3065 w 3423"/>
              <a:gd name="T13" fmla="*/ 0 h 3422"/>
              <a:gd name="T14" fmla="*/ 3422 w 3423"/>
              <a:gd name="T15" fmla="*/ 357 h 3422"/>
              <a:gd name="T16" fmla="*/ 3422 w 3423"/>
              <a:gd name="T17" fmla="*/ 3421 h 3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3" h="3422">
                <a:moveTo>
                  <a:pt x="3422" y="3421"/>
                </a:moveTo>
                <a:lnTo>
                  <a:pt x="357" y="3421"/>
                </a:lnTo>
                <a:lnTo>
                  <a:pt x="357" y="3421"/>
                </a:lnTo>
                <a:cubicBezTo>
                  <a:pt x="160" y="3421"/>
                  <a:pt x="0" y="3261"/>
                  <a:pt x="0" y="3064"/>
                </a:cubicBezTo>
                <a:lnTo>
                  <a:pt x="0" y="0"/>
                </a:lnTo>
                <a:lnTo>
                  <a:pt x="3065" y="0"/>
                </a:lnTo>
                <a:lnTo>
                  <a:pt x="3065" y="0"/>
                </a:lnTo>
                <a:cubicBezTo>
                  <a:pt x="3262" y="0"/>
                  <a:pt x="3422" y="160"/>
                  <a:pt x="3422" y="357"/>
                </a:cubicBezTo>
                <a:lnTo>
                  <a:pt x="3422" y="3421"/>
                </a:lnTo>
              </a:path>
            </a:pathLst>
          </a:custGeom>
          <a:solidFill>
            <a:schemeClr val="bg1">
              <a:lumMod val="75000"/>
              <a:alpha val="15000"/>
            </a:schemeClr>
          </a:solidFill>
          <a:ln>
            <a:noFill/>
          </a:ln>
          <a:effectLst/>
        </p:spPr>
        <p:txBody>
          <a:bodyPr wrap="none" anchor="ctr"/>
          <a:lstStyle/>
          <a:p>
            <a:endParaRPr lang="en-US" sz="3266" dirty="0">
              <a:latin typeface="Lato Light" panose="020F0502020204030203" pitchFamily="34" charset="0"/>
            </a:endParaRPr>
          </a:p>
        </p:txBody>
      </p:sp>
      <p:sp>
        <p:nvSpPr>
          <p:cNvPr id="5" name="Freeform 191">
            <a:extLst>
              <a:ext uri="{FF2B5EF4-FFF2-40B4-BE49-F238E27FC236}">
                <a16:creationId xmlns:a16="http://schemas.microsoft.com/office/drawing/2014/main" id="{AF1C23B0-F55B-174F-B61A-9933FB62D3EA}"/>
              </a:ext>
            </a:extLst>
          </p:cNvPr>
          <p:cNvSpPr>
            <a:spLocks noChangeArrowheads="1"/>
          </p:cNvSpPr>
          <p:nvPr/>
        </p:nvSpPr>
        <p:spPr bwMode="auto">
          <a:xfrm>
            <a:off x="6149577" y="1718348"/>
            <a:ext cx="2132135" cy="2132135"/>
          </a:xfrm>
          <a:custGeom>
            <a:avLst/>
            <a:gdLst>
              <a:gd name="T0" fmla="*/ 3064 w 3422"/>
              <a:gd name="T1" fmla="*/ 3421 h 3422"/>
              <a:gd name="T2" fmla="*/ 0 w 3422"/>
              <a:gd name="T3" fmla="*/ 3421 h 3422"/>
              <a:gd name="T4" fmla="*/ 0 w 3422"/>
              <a:gd name="T5" fmla="*/ 357 h 3422"/>
              <a:gd name="T6" fmla="*/ 0 w 3422"/>
              <a:gd name="T7" fmla="*/ 357 h 3422"/>
              <a:gd name="T8" fmla="*/ 356 w 3422"/>
              <a:gd name="T9" fmla="*/ 0 h 3422"/>
              <a:gd name="T10" fmla="*/ 3421 w 3422"/>
              <a:gd name="T11" fmla="*/ 0 h 3422"/>
              <a:gd name="T12" fmla="*/ 3421 w 3422"/>
              <a:gd name="T13" fmla="*/ 3064 h 3422"/>
              <a:gd name="T14" fmla="*/ 3421 w 3422"/>
              <a:gd name="T15" fmla="*/ 3064 h 3422"/>
              <a:gd name="T16" fmla="*/ 3064 w 3422"/>
              <a:gd name="T17" fmla="*/ 3421 h 3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2" h="3422">
                <a:moveTo>
                  <a:pt x="3064" y="3421"/>
                </a:moveTo>
                <a:lnTo>
                  <a:pt x="0" y="3421"/>
                </a:lnTo>
                <a:lnTo>
                  <a:pt x="0" y="357"/>
                </a:lnTo>
                <a:lnTo>
                  <a:pt x="0" y="357"/>
                </a:lnTo>
                <a:cubicBezTo>
                  <a:pt x="0" y="160"/>
                  <a:pt x="160" y="0"/>
                  <a:pt x="356" y="0"/>
                </a:cubicBezTo>
                <a:lnTo>
                  <a:pt x="3421" y="0"/>
                </a:lnTo>
                <a:lnTo>
                  <a:pt x="3421" y="3064"/>
                </a:lnTo>
                <a:lnTo>
                  <a:pt x="3421" y="3064"/>
                </a:lnTo>
                <a:cubicBezTo>
                  <a:pt x="3421" y="3261"/>
                  <a:pt x="3261" y="3421"/>
                  <a:pt x="3064" y="3421"/>
                </a:cubicBezTo>
              </a:path>
            </a:pathLst>
          </a:custGeom>
          <a:solidFill>
            <a:schemeClr val="bg1">
              <a:lumMod val="75000"/>
              <a:alpha val="15000"/>
            </a:schemeClr>
          </a:solidFill>
          <a:ln>
            <a:noFill/>
          </a:ln>
          <a:effectLst/>
        </p:spPr>
        <p:txBody>
          <a:bodyPr wrap="none" anchor="ctr"/>
          <a:lstStyle/>
          <a:p>
            <a:endParaRPr lang="en-US" sz="3266" dirty="0">
              <a:latin typeface="Lato Light" panose="020F0502020204030203" pitchFamily="34" charset="0"/>
            </a:endParaRPr>
          </a:p>
        </p:txBody>
      </p:sp>
      <p:sp>
        <p:nvSpPr>
          <p:cNvPr id="6" name="Freeform 192">
            <a:extLst>
              <a:ext uri="{FF2B5EF4-FFF2-40B4-BE49-F238E27FC236}">
                <a16:creationId xmlns:a16="http://schemas.microsoft.com/office/drawing/2014/main" id="{2AC92A6E-C5A3-0C4B-82FE-ED4BE05A390A}"/>
              </a:ext>
            </a:extLst>
          </p:cNvPr>
          <p:cNvSpPr>
            <a:spLocks noChangeArrowheads="1"/>
          </p:cNvSpPr>
          <p:nvPr/>
        </p:nvSpPr>
        <p:spPr bwMode="auto">
          <a:xfrm>
            <a:off x="3910287" y="3957637"/>
            <a:ext cx="2132135" cy="2132135"/>
          </a:xfrm>
          <a:custGeom>
            <a:avLst/>
            <a:gdLst>
              <a:gd name="T0" fmla="*/ 3065 w 3423"/>
              <a:gd name="T1" fmla="*/ 3421 h 3422"/>
              <a:gd name="T2" fmla="*/ 0 w 3423"/>
              <a:gd name="T3" fmla="*/ 3421 h 3422"/>
              <a:gd name="T4" fmla="*/ 0 w 3423"/>
              <a:gd name="T5" fmla="*/ 356 h 3422"/>
              <a:gd name="T6" fmla="*/ 0 w 3423"/>
              <a:gd name="T7" fmla="*/ 356 h 3422"/>
              <a:gd name="T8" fmla="*/ 357 w 3423"/>
              <a:gd name="T9" fmla="*/ 0 h 3422"/>
              <a:gd name="T10" fmla="*/ 3422 w 3423"/>
              <a:gd name="T11" fmla="*/ 0 h 3422"/>
              <a:gd name="T12" fmla="*/ 3422 w 3423"/>
              <a:gd name="T13" fmla="*/ 3064 h 3422"/>
              <a:gd name="T14" fmla="*/ 3422 w 3423"/>
              <a:gd name="T15" fmla="*/ 3064 h 3422"/>
              <a:gd name="T16" fmla="*/ 3065 w 3423"/>
              <a:gd name="T17" fmla="*/ 3421 h 3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3" h="3422">
                <a:moveTo>
                  <a:pt x="3065" y="3421"/>
                </a:moveTo>
                <a:lnTo>
                  <a:pt x="0" y="3421"/>
                </a:lnTo>
                <a:lnTo>
                  <a:pt x="0" y="356"/>
                </a:lnTo>
                <a:lnTo>
                  <a:pt x="0" y="356"/>
                </a:lnTo>
                <a:cubicBezTo>
                  <a:pt x="0" y="159"/>
                  <a:pt x="160" y="0"/>
                  <a:pt x="357" y="0"/>
                </a:cubicBezTo>
                <a:lnTo>
                  <a:pt x="3422" y="0"/>
                </a:lnTo>
                <a:lnTo>
                  <a:pt x="3422" y="3064"/>
                </a:lnTo>
                <a:lnTo>
                  <a:pt x="3422" y="3064"/>
                </a:lnTo>
                <a:cubicBezTo>
                  <a:pt x="3422" y="3261"/>
                  <a:pt x="3262" y="3421"/>
                  <a:pt x="3065" y="3421"/>
                </a:cubicBezTo>
              </a:path>
            </a:pathLst>
          </a:custGeom>
          <a:solidFill>
            <a:schemeClr val="bg1">
              <a:lumMod val="75000"/>
              <a:alpha val="15000"/>
            </a:schemeClr>
          </a:solidFill>
          <a:ln>
            <a:noFill/>
          </a:ln>
          <a:effectLst/>
        </p:spPr>
        <p:txBody>
          <a:bodyPr wrap="none" anchor="ctr"/>
          <a:lstStyle/>
          <a:p>
            <a:endParaRPr lang="en-US" sz="3266" dirty="0">
              <a:latin typeface="Lato Light" panose="020F0502020204030203" pitchFamily="34" charset="0"/>
            </a:endParaRPr>
          </a:p>
        </p:txBody>
      </p:sp>
      <p:sp>
        <p:nvSpPr>
          <p:cNvPr id="7" name="Freeform 193">
            <a:extLst>
              <a:ext uri="{FF2B5EF4-FFF2-40B4-BE49-F238E27FC236}">
                <a16:creationId xmlns:a16="http://schemas.microsoft.com/office/drawing/2014/main" id="{1F9B583D-DC31-4F4B-91D9-FFC6EB4B5FAF}"/>
              </a:ext>
            </a:extLst>
          </p:cNvPr>
          <p:cNvSpPr>
            <a:spLocks noChangeArrowheads="1"/>
          </p:cNvSpPr>
          <p:nvPr/>
        </p:nvSpPr>
        <p:spPr bwMode="auto">
          <a:xfrm>
            <a:off x="6149577" y="3957637"/>
            <a:ext cx="2132135" cy="2132135"/>
          </a:xfrm>
          <a:custGeom>
            <a:avLst/>
            <a:gdLst>
              <a:gd name="T0" fmla="*/ 3421 w 3422"/>
              <a:gd name="T1" fmla="*/ 3421 h 3422"/>
              <a:gd name="T2" fmla="*/ 356 w 3422"/>
              <a:gd name="T3" fmla="*/ 3421 h 3422"/>
              <a:gd name="T4" fmla="*/ 356 w 3422"/>
              <a:gd name="T5" fmla="*/ 3421 h 3422"/>
              <a:gd name="T6" fmla="*/ 0 w 3422"/>
              <a:gd name="T7" fmla="*/ 3064 h 3422"/>
              <a:gd name="T8" fmla="*/ 0 w 3422"/>
              <a:gd name="T9" fmla="*/ 0 h 3422"/>
              <a:gd name="T10" fmla="*/ 3064 w 3422"/>
              <a:gd name="T11" fmla="*/ 0 h 3422"/>
              <a:gd name="T12" fmla="*/ 3064 w 3422"/>
              <a:gd name="T13" fmla="*/ 0 h 3422"/>
              <a:gd name="T14" fmla="*/ 3421 w 3422"/>
              <a:gd name="T15" fmla="*/ 356 h 3422"/>
              <a:gd name="T16" fmla="*/ 3421 w 3422"/>
              <a:gd name="T17" fmla="*/ 3421 h 3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22" h="3422">
                <a:moveTo>
                  <a:pt x="3421" y="3421"/>
                </a:moveTo>
                <a:lnTo>
                  <a:pt x="356" y="3421"/>
                </a:lnTo>
                <a:lnTo>
                  <a:pt x="356" y="3421"/>
                </a:lnTo>
                <a:cubicBezTo>
                  <a:pt x="160" y="3421"/>
                  <a:pt x="0" y="3261"/>
                  <a:pt x="0" y="3064"/>
                </a:cubicBezTo>
                <a:lnTo>
                  <a:pt x="0" y="0"/>
                </a:lnTo>
                <a:lnTo>
                  <a:pt x="3064" y="0"/>
                </a:lnTo>
                <a:lnTo>
                  <a:pt x="3064" y="0"/>
                </a:lnTo>
                <a:cubicBezTo>
                  <a:pt x="3261" y="0"/>
                  <a:pt x="3421" y="159"/>
                  <a:pt x="3421" y="356"/>
                </a:cubicBezTo>
                <a:lnTo>
                  <a:pt x="3421" y="3421"/>
                </a:lnTo>
              </a:path>
            </a:pathLst>
          </a:custGeom>
          <a:solidFill>
            <a:schemeClr val="bg1">
              <a:lumMod val="75000"/>
              <a:alpha val="15000"/>
            </a:schemeClr>
          </a:solidFill>
          <a:ln>
            <a:noFill/>
          </a:ln>
          <a:effectLst/>
        </p:spPr>
        <p:txBody>
          <a:bodyPr wrap="none" anchor="ctr"/>
          <a:lstStyle/>
          <a:p>
            <a:endParaRPr lang="en-US" sz="3266" dirty="0">
              <a:latin typeface="Lato Light" panose="020F0502020204030203" pitchFamily="34" charset="0"/>
            </a:endParaRPr>
          </a:p>
        </p:txBody>
      </p:sp>
      <p:sp>
        <p:nvSpPr>
          <p:cNvPr id="8" name="Freeform 433">
            <a:extLst>
              <a:ext uri="{FF2B5EF4-FFF2-40B4-BE49-F238E27FC236}">
                <a16:creationId xmlns:a16="http://schemas.microsoft.com/office/drawing/2014/main" id="{2289D74B-0D51-9841-8431-04ABA2BBE764}"/>
              </a:ext>
            </a:extLst>
          </p:cNvPr>
          <p:cNvSpPr>
            <a:spLocks noChangeArrowheads="1"/>
          </p:cNvSpPr>
          <p:nvPr/>
        </p:nvSpPr>
        <p:spPr bwMode="auto">
          <a:xfrm>
            <a:off x="3910288" y="1718349"/>
            <a:ext cx="423130" cy="423130"/>
          </a:xfrm>
          <a:custGeom>
            <a:avLst/>
            <a:gdLst>
              <a:gd name="T0" fmla="*/ 677 w 678"/>
              <a:gd name="T1" fmla="*/ 677 h 678"/>
              <a:gd name="T2" fmla="*/ 0 w 678"/>
              <a:gd name="T3" fmla="*/ 677 h 678"/>
              <a:gd name="T4" fmla="*/ 0 w 678"/>
              <a:gd name="T5" fmla="*/ 0 h 678"/>
              <a:gd name="T6" fmla="*/ 677 w 678"/>
              <a:gd name="T7" fmla="*/ 0 h 678"/>
              <a:gd name="T8" fmla="*/ 677 w 678"/>
              <a:gd name="T9" fmla="*/ 677 h 678"/>
            </a:gdLst>
            <a:ahLst/>
            <a:cxnLst>
              <a:cxn ang="0">
                <a:pos x="T0" y="T1"/>
              </a:cxn>
              <a:cxn ang="0">
                <a:pos x="T2" y="T3"/>
              </a:cxn>
              <a:cxn ang="0">
                <a:pos x="T4" y="T5"/>
              </a:cxn>
              <a:cxn ang="0">
                <a:pos x="T6" y="T7"/>
              </a:cxn>
              <a:cxn ang="0">
                <a:pos x="T8" y="T9"/>
              </a:cxn>
            </a:cxnLst>
            <a:rect l="0" t="0" r="r" b="b"/>
            <a:pathLst>
              <a:path w="678" h="678">
                <a:moveTo>
                  <a:pt x="677" y="677"/>
                </a:moveTo>
                <a:lnTo>
                  <a:pt x="0" y="677"/>
                </a:lnTo>
                <a:lnTo>
                  <a:pt x="0" y="0"/>
                </a:lnTo>
                <a:lnTo>
                  <a:pt x="677" y="0"/>
                </a:lnTo>
                <a:lnTo>
                  <a:pt x="677" y="677"/>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9" name="Freeform 434">
            <a:extLst>
              <a:ext uri="{FF2B5EF4-FFF2-40B4-BE49-F238E27FC236}">
                <a16:creationId xmlns:a16="http://schemas.microsoft.com/office/drawing/2014/main" id="{660D50D3-1046-0E43-ADD2-C42227DBC472}"/>
              </a:ext>
            </a:extLst>
          </p:cNvPr>
          <p:cNvSpPr>
            <a:spLocks noChangeArrowheads="1"/>
          </p:cNvSpPr>
          <p:nvPr/>
        </p:nvSpPr>
        <p:spPr bwMode="auto">
          <a:xfrm>
            <a:off x="7858583" y="1718349"/>
            <a:ext cx="423130" cy="423130"/>
          </a:xfrm>
          <a:custGeom>
            <a:avLst/>
            <a:gdLst>
              <a:gd name="T0" fmla="*/ 677 w 678"/>
              <a:gd name="T1" fmla="*/ 677 h 678"/>
              <a:gd name="T2" fmla="*/ 0 w 678"/>
              <a:gd name="T3" fmla="*/ 677 h 678"/>
              <a:gd name="T4" fmla="*/ 0 w 678"/>
              <a:gd name="T5" fmla="*/ 0 h 678"/>
              <a:gd name="T6" fmla="*/ 677 w 678"/>
              <a:gd name="T7" fmla="*/ 0 h 678"/>
              <a:gd name="T8" fmla="*/ 677 w 678"/>
              <a:gd name="T9" fmla="*/ 677 h 678"/>
            </a:gdLst>
            <a:ahLst/>
            <a:cxnLst>
              <a:cxn ang="0">
                <a:pos x="T0" y="T1"/>
              </a:cxn>
              <a:cxn ang="0">
                <a:pos x="T2" y="T3"/>
              </a:cxn>
              <a:cxn ang="0">
                <a:pos x="T4" y="T5"/>
              </a:cxn>
              <a:cxn ang="0">
                <a:pos x="T6" y="T7"/>
              </a:cxn>
              <a:cxn ang="0">
                <a:pos x="T8" y="T9"/>
              </a:cxn>
            </a:cxnLst>
            <a:rect l="0" t="0" r="r" b="b"/>
            <a:pathLst>
              <a:path w="678" h="678">
                <a:moveTo>
                  <a:pt x="677" y="677"/>
                </a:moveTo>
                <a:lnTo>
                  <a:pt x="0" y="677"/>
                </a:lnTo>
                <a:lnTo>
                  <a:pt x="0" y="0"/>
                </a:lnTo>
                <a:lnTo>
                  <a:pt x="677" y="0"/>
                </a:lnTo>
                <a:lnTo>
                  <a:pt x="677" y="677"/>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10" name="Freeform 435">
            <a:extLst>
              <a:ext uri="{FF2B5EF4-FFF2-40B4-BE49-F238E27FC236}">
                <a16:creationId xmlns:a16="http://schemas.microsoft.com/office/drawing/2014/main" id="{C9A64350-8800-B449-9785-1A8D583709C6}"/>
              </a:ext>
            </a:extLst>
          </p:cNvPr>
          <p:cNvSpPr>
            <a:spLocks noChangeArrowheads="1"/>
          </p:cNvSpPr>
          <p:nvPr/>
        </p:nvSpPr>
        <p:spPr bwMode="auto">
          <a:xfrm>
            <a:off x="3910288" y="5666643"/>
            <a:ext cx="423130" cy="423130"/>
          </a:xfrm>
          <a:custGeom>
            <a:avLst/>
            <a:gdLst>
              <a:gd name="T0" fmla="*/ 677 w 678"/>
              <a:gd name="T1" fmla="*/ 677 h 678"/>
              <a:gd name="T2" fmla="*/ 0 w 678"/>
              <a:gd name="T3" fmla="*/ 677 h 678"/>
              <a:gd name="T4" fmla="*/ 0 w 678"/>
              <a:gd name="T5" fmla="*/ 0 h 678"/>
              <a:gd name="T6" fmla="*/ 677 w 678"/>
              <a:gd name="T7" fmla="*/ 0 h 678"/>
              <a:gd name="T8" fmla="*/ 677 w 678"/>
              <a:gd name="T9" fmla="*/ 677 h 678"/>
            </a:gdLst>
            <a:ahLst/>
            <a:cxnLst>
              <a:cxn ang="0">
                <a:pos x="T0" y="T1"/>
              </a:cxn>
              <a:cxn ang="0">
                <a:pos x="T2" y="T3"/>
              </a:cxn>
              <a:cxn ang="0">
                <a:pos x="T4" y="T5"/>
              </a:cxn>
              <a:cxn ang="0">
                <a:pos x="T6" y="T7"/>
              </a:cxn>
              <a:cxn ang="0">
                <a:pos x="T8" y="T9"/>
              </a:cxn>
            </a:cxnLst>
            <a:rect l="0" t="0" r="r" b="b"/>
            <a:pathLst>
              <a:path w="678" h="678">
                <a:moveTo>
                  <a:pt x="677" y="677"/>
                </a:moveTo>
                <a:lnTo>
                  <a:pt x="0" y="677"/>
                </a:lnTo>
                <a:lnTo>
                  <a:pt x="0" y="0"/>
                </a:lnTo>
                <a:lnTo>
                  <a:pt x="677" y="0"/>
                </a:lnTo>
                <a:lnTo>
                  <a:pt x="677" y="677"/>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1" name="Freeform 436">
            <a:extLst>
              <a:ext uri="{FF2B5EF4-FFF2-40B4-BE49-F238E27FC236}">
                <a16:creationId xmlns:a16="http://schemas.microsoft.com/office/drawing/2014/main" id="{68085EA6-866C-8941-9D59-2F29A679DA40}"/>
              </a:ext>
            </a:extLst>
          </p:cNvPr>
          <p:cNvSpPr>
            <a:spLocks noChangeArrowheads="1"/>
          </p:cNvSpPr>
          <p:nvPr/>
        </p:nvSpPr>
        <p:spPr bwMode="auto">
          <a:xfrm>
            <a:off x="7858583" y="5666643"/>
            <a:ext cx="423130" cy="423130"/>
          </a:xfrm>
          <a:custGeom>
            <a:avLst/>
            <a:gdLst>
              <a:gd name="T0" fmla="*/ 677 w 678"/>
              <a:gd name="T1" fmla="*/ 677 h 678"/>
              <a:gd name="T2" fmla="*/ 0 w 678"/>
              <a:gd name="T3" fmla="*/ 677 h 678"/>
              <a:gd name="T4" fmla="*/ 0 w 678"/>
              <a:gd name="T5" fmla="*/ 0 h 678"/>
              <a:gd name="T6" fmla="*/ 677 w 678"/>
              <a:gd name="T7" fmla="*/ 0 h 678"/>
              <a:gd name="T8" fmla="*/ 677 w 678"/>
              <a:gd name="T9" fmla="*/ 677 h 678"/>
            </a:gdLst>
            <a:ahLst/>
            <a:cxnLst>
              <a:cxn ang="0">
                <a:pos x="T0" y="T1"/>
              </a:cxn>
              <a:cxn ang="0">
                <a:pos x="T2" y="T3"/>
              </a:cxn>
              <a:cxn ang="0">
                <a:pos x="T4" y="T5"/>
              </a:cxn>
              <a:cxn ang="0">
                <a:pos x="T6" y="T7"/>
              </a:cxn>
              <a:cxn ang="0">
                <a:pos x="T8" y="T9"/>
              </a:cxn>
            </a:cxnLst>
            <a:rect l="0" t="0" r="r" b="b"/>
            <a:pathLst>
              <a:path w="678" h="678">
                <a:moveTo>
                  <a:pt x="677" y="677"/>
                </a:moveTo>
                <a:lnTo>
                  <a:pt x="0" y="677"/>
                </a:lnTo>
                <a:lnTo>
                  <a:pt x="0" y="0"/>
                </a:lnTo>
                <a:lnTo>
                  <a:pt x="677" y="0"/>
                </a:lnTo>
                <a:lnTo>
                  <a:pt x="677" y="677"/>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25" name="TextBox 24">
            <a:extLst>
              <a:ext uri="{FF2B5EF4-FFF2-40B4-BE49-F238E27FC236}">
                <a16:creationId xmlns:a16="http://schemas.microsoft.com/office/drawing/2014/main" id="{7C60B4EB-598B-8942-BBC7-80B4583BCDC2}"/>
              </a:ext>
            </a:extLst>
          </p:cNvPr>
          <p:cNvSpPr txBox="1"/>
          <p:nvPr/>
        </p:nvSpPr>
        <p:spPr>
          <a:xfrm>
            <a:off x="9058674" y="2219248"/>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26" name="Subtitle 2">
            <a:extLst>
              <a:ext uri="{FF2B5EF4-FFF2-40B4-BE49-F238E27FC236}">
                <a16:creationId xmlns:a16="http://schemas.microsoft.com/office/drawing/2014/main" id="{DDC7973F-C989-B240-A1E4-4DD763FEF216}"/>
              </a:ext>
            </a:extLst>
          </p:cNvPr>
          <p:cNvSpPr txBox="1">
            <a:spLocks/>
          </p:cNvSpPr>
          <p:nvPr/>
        </p:nvSpPr>
        <p:spPr>
          <a:xfrm>
            <a:off x="9058674" y="2607328"/>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9" name="TextBox 28">
            <a:extLst>
              <a:ext uri="{FF2B5EF4-FFF2-40B4-BE49-F238E27FC236}">
                <a16:creationId xmlns:a16="http://schemas.microsoft.com/office/drawing/2014/main" id="{26108FFF-BE35-CB44-BB16-E8776FB20236}"/>
              </a:ext>
            </a:extLst>
          </p:cNvPr>
          <p:cNvSpPr txBox="1"/>
          <p:nvPr/>
        </p:nvSpPr>
        <p:spPr>
          <a:xfrm>
            <a:off x="1562061" y="2219248"/>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30" name="Subtitle 2">
            <a:extLst>
              <a:ext uri="{FF2B5EF4-FFF2-40B4-BE49-F238E27FC236}">
                <a16:creationId xmlns:a16="http://schemas.microsoft.com/office/drawing/2014/main" id="{180E068A-F211-5E4C-B1FD-1EE0BEF76310}"/>
              </a:ext>
            </a:extLst>
          </p:cNvPr>
          <p:cNvSpPr txBox="1">
            <a:spLocks/>
          </p:cNvSpPr>
          <p:nvPr/>
        </p:nvSpPr>
        <p:spPr>
          <a:xfrm>
            <a:off x="993018" y="2607328"/>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7" name="TextBox 26">
            <a:extLst>
              <a:ext uri="{FF2B5EF4-FFF2-40B4-BE49-F238E27FC236}">
                <a16:creationId xmlns:a16="http://schemas.microsoft.com/office/drawing/2014/main" id="{01CD8A3F-8A69-B540-A885-F546C935C085}"/>
              </a:ext>
            </a:extLst>
          </p:cNvPr>
          <p:cNvSpPr txBox="1"/>
          <p:nvPr/>
        </p:nvSpPr>
        <p:spPr>
          <a:xfrm>
            <a:off x="9058675" y="4458538"/>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8" name="Subtitle 2">
            <a:extLst>
              <a:ext uri="{FF2B5EF4-FFF2-40B4-BE49-F238E27FC236}">
                <a16:creationId xmlns:a16="http://schemas.microsoft.com/office/drawing/2014/main" id="{8B63DA4D-6EC1-394E-88B6-897EF9B32F55}"/>
              </a:ext>
            </a:extLst>
          </p:cNvPr>
          <p:cNvSpPr txBox="1">
            <a:spLocks/>
          </p:cNvSpPr>
          <p:nvPr/>
        </p:nvSpPr>
        <p:spPr>
          <a:xfrm>
            <a:off x="9058675" y="4846617"/>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1" name="TextBox 30">
            <a:extLst>
              <a:ext uri="{FF2B5EF4-FFF2-40B4-BE49-F238E27FC236}">
                <a16:creationId xmlns:a16="http://schemas.microsoft.com/office/drawing/2014/main" id="{A4F10280-1642-A841-9DD5-FF2210CE407F}"/>
              </a:ext>
            </a:extLst>
          </p:cNvPr>
          <p:cNvSpPr txBox="1"/>
          <p:nvPr/>
        </p:nvSpPr>
        <p:spPr>
          <a:xfrm>
            <a:off x="1515575" y="4458538"/>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32" name="Subtitle 2">
            <a:extLst>
              <a:ext uri="{FF2B5EF4-FFF2-40B4-BE49-F238E27FC236}">
                <a16:creationId xmlns:a16="http://schemas.microsoft.com/office/drawing/2014/main" id="{F0B256DD-CFFB-5D41-AF6D-476B1F0990C7}"/>
              </a:ext>
            </a:extLst>
          </p:cNvPr>
          <p:cNvSpPr txBox="1">
            <a:spLocks/>
          </p:cNvSpPr>
          <p:nvPr/>
        </p:nvSpPr>
        <p:spPr>
          <a:xfrm>
            <a:off x="993019" y="4846617"/>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3" name="Freeform 945">
            <a:extLst>
              <a:ext uri="{FF2B5EF4-FFF2-40B4-BE49-F238E27FC236}">
                <a16:creationId xmlns:a16="http://schemas.microsoft.com/office/drawing/2014/main" id="{63C6CCA1-D8CE-6E46-9CFB-ECDCA16C3E97}"/>
              </a:ext>
            </a:extLst>
          </p:cNvPr>
          <p:cNvSpPr>
            <a:spLocks noChangeAspect="1"/>
          </p:cNvSpPr>
          <p:nvPr/>
        </p:nvSpPr>
        <p:spPr bwMode="auto">
          <a:xfrm>
            <a:off x="4691027" y="2429625"/>
            <a:ext cx="570656" cy="709580"/>
          </a:xfrm>
          <a:custGeom>
            <a:avLst/>
            <a:gdLst>
              <a:gd name="T0" fmla="*/ 2101988 w 232462"/>
              <a:gd name="T1" fmla="*/ 10163840 h 289974"/>
              <a:gd name="T2" fmla="*/ 6629133 w 232462"/>
              <a:gd name="T3" fmla="*/ 10163840 h 289974"/>
              <a:gd name="T4" fmla="*/ 6952460 w 232462"/>
              <a:gd name="T5" fmla="*/ 7846630 h 289974"/>
              <a:gd name="T6" fmla="*/ 6777348 w 232462"/>
              <a:gd name="T7" fmla="*/ 10569709 h 289974"/>
              <a:gd name="T8" fmla="*/ 2007646 w 232462"/>
              <a:gd name="T9" fmla="*/ 10556557 h 289974"/>
              <a:gd name="T10" fmla="*/ 1778577 w 232462"/>
              <a:gd name="T11" fmla="*/ 7846630 h 289974"/>
              <a:gd name="T12" fmla="*/ 3968593 w 232462"/>
              <a:gd name="T13" fmla="*/ 3584249 h 289974"/>
              <a:gd name="T14" fmla="*/ 3605287 w 232462"/>
              <a:gd name="T15" fmla="*/ 4403174 h 289974"/>
              <a:gd name="T16" fmla="*/ 4291565 w 232462"/>
              <a:gd name="T17" fmla="*/ 5010743 h 289974"/>
              <a:gd name="T18" fmla="*/ 5085491 w 232462"/>
              <a:gd name="T19" fmla="*/ 4548435 h 289974"/>
              <a:gd name="T20" fmla="*/ 4883637 w 232462"/>
              <a:gd name="T21" fmla="*/ 3663515 h 289974"/>
              <a:gd name="T22" fmla="*/ 4224277 w 232462"/>
              <a:gd name="T23" fmla="*/ 2355879 h 289974"/>
              <a:gd name="T24" fmla="*/ 6148637 w 232462"/>
              <a:gd name="T25" fmla="*/ 3518172 h 289974"/>
              <a:gd name="T26" fmla="*/ 5421908 w 232462"/>
              <a:gd name="T27" fmla="*/ 4574904 h 289974"/>
              <a:gd name="T28" fmla="*/ 5381573 w 232462"/>
              <a:gd name="T29" fmla="*/ 5856071 h 289974"/>
              <a:gd name="T30" fmla="*/ 3282277 w 232462"/>
              <a:gd name="T31" fmla="*/ 5869268 h 289974"/>
              <a:gd name="T32" fmla="*/ 3309180 w 232462"/>
              <a:gd name="T33" fmla="*/ 4574904 h 289974"/>
              <a:gd name="T34" fmla="*/ 2582484 w 232462"/>
              <a:gd name="T35" fmla="*/ 3518172 h 289974"/>
              <a:gd name="T36" fmla="*/ 4342513 w 232462"/>
              <a:gd name="T37" fmla="*/ 1594393 h 289974"/>
              <a:gd name="T38" fmla="*/ 7045450 w 232462"/>
              <a:gd name="T39" fmla="*/ 4217598 h 289974"/>
              <a:gd name="T40" fmla="*/ 7369879 w 232462"/>
              <a:gd name="T41" fmla="*/ 4217598 h 289974"/>
              <a:gd name="T42" fmla="*/ 4342513 w 232462"/>
              <a:gd name="T43" fmla="*/ 1266522 h 289974"/>
              <a:gd name="T44" fmla="*/ 3601326 w 232462"/>
              <a:gd name="T45" fmla="*/ 830454 h 289974"/>
              <a:gd name="T46" fmla="*/ 2329846 w 232462"/>
              <a:gd name="T47" fmla="*/ 1379706 h 289974"/>
              <a:gd name="T48" fmla="*/ 1355989 w 232462"/>
              <a:gd name="T49" fmla="*/ 2347442 h 289974"/>
              <a:gd name="T50" fmla="*/ 841990 w 232462"/>
              <a:gd name="T51" fmla="*/ 3602975 h 289974"/>
              <a:gd name="T52" fmla="*/ 869039 w 232462"/>
              <a:gd name="T53" fmla="*/ 4949927 h 289974"/>
              <a:gd name="T54" fmla="*/ 1423583 w 232462"/>
              <a:gd name="T55" fmla="*/ 6192395 h 289974"/>
              <a:gd name="T56" fmla="*/ 2438084 w 232462"/>
              <a:gd name="T57" fmla="*/ 7134016 h 289974"/>
              <a:gd name="T58" fmla="*/ 3641880 w 232462"/>
              <a:gd name="T59" fmla="*/ 7591705 h 289974"/>
              <a:gd name="T60" fmla="*/ 5008007 w 232462"/>
              <a:gd name="T61" fmla="*/ 7630916 h 289974"/>
              <a:gd name="T62" fmla="*/ 6306539 w 232462"/>
              <a:gd name="T63" fmla="*/ 7134016 h 289974"/>
              <a:gd name="T64" fmla="*/ 7307460 w 232462"/>
              <a:gd name="T65" fmla="*/ 6192395 h 289974"/>
              <a:gd name="T66" fmla="*/ 7875544 w 232462"/>
              <a:gd name="T67" fmla="*/ 4949927 h 289974"/>
              <a:gd name="T68" fmla="*/ 7889079 w 232462"/>
              <a:gd name="T69" fmla="*/ 3602975 h 289974"/>
              <a:gd name="T70" fmla="*/ 7388623 w 232462"/>
              <a:gd name="T71" fmla="*/ 2347442 h 289974"/>
              <a:gd name="T72" fmla="*/ 6414699 w 232462"/>
              <a:gd name="T73" fmla="*/ 1379706 h 289974"/>
              <a:gd name="T74" fmla="*/ 5143205 w 232462"/>
              <a:gd name="T75" fmla="*/ 830454 h 289974"/>
              <a:gd name="T76" fmla="*/ 4264111 w 232462"/>
              <a:gd name="T77" fmla="*/ 19623 h 289974"/>
              <a:gd name="T78" fmla="*/ 5941334 w 232462"/>
              <a:gd name="T79" fmla="*/ 307359 h 289974"/>
              <a:gd name="T80" fmla="*/ 7361611 w 232462"/>
              <a:gd name="T81" fmla="*/ 1183519 h 289974"/>
              <a:gd name="T82" fmla="*/ 8335432 w 232462"/>
              <a:gd name="T83" fmla="*/ 2517476 h 289974"/>
              <a:gd name="T84" fmla="*/ 8700634 w 232462"/>
              <a:gd name="T85" fmla="*/ 4112984 h 289974"/>
              <a:gd name="T86" fmla="*/ 8416580 w 232462"/>
              <a:gd name="T87" fmla="*/ 5734676 h 289974"/>
              <a:gd name="T88" fmla="*/ 7510288 w 232462"/>
              <a:gd name="T89" fmla="*/ 7107772 h 289974"/>
              <a:gd name="T90" fmla="*/ 6117157 w 232462"/>
              <a:gd name="T91" fmla="*/ 8049426 h 289974"/>
              <a:gd name="T92" fmla="*/ 4466954 w 232462"/>
              <a:gd name="T93" fmla="*/ 8402541 h 289974"/>
              <a:gd name="T94" fmla="*/ 3601326 w 232462"/>
              <a:gd name="T95" fmla="*/ 7931700 h 289974"/>
              <a:gd name="T96" fmla="*/ 2194609 w 232462"/>
              <a:gd name="T97" fmla="*/ 7356311 h 289974"/>
              <a:gd name="T98" fmla="*/ 1112545 w 232462"/>
              <a:gd name="T99" fmla="*/ 6310088 h 289974"/>
              <a:gd name="T100" fmla="*/ 530919 w 232462"/>
              <a:gd name="T101" fmla="*/ 4949927 h 289974"/>
              <a:gd name="T102" fmla="*/ 530919 w 232462"/>
              <a:gd name="T103" fmla="*/ 3472153 h 289974"/>
              <a:gd name="T104" fmla="*/ 1112545 w 232462"/>
              <a:gd name="T105" fmla="*/ 2112071 h 289974"/>
              <a:gd name="T106" fmla="*/ 2194609 w 232462"/>
              <a:gd name="T107" fmla="*/ 1065832 h 289974"/>
              <a:gd name="T108" fmla="*/ 3601326 w 232462"/>
              <a:gd name="T109" fmla="*/ 503545 h 2899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32462" h="289974">
                <a:moveTo>
                  <a:pt x="51660" y="210958"/>
                </a:moveTo>
                <a:cubicBezTo>
                  <a:pt x="54171" y="210958"/>
                  <a:pt x="55965" y="212754"/>
                  <a:pt x="55965" y="215268"/>
                </a:cubicBezTo>
                <a:lnTo>
                  <a:pt x="55965" y="278840"/>
                </a:lnTo>
                <a:lnTo>
                  <a:pt x="114438" y="251903"/>
                </a:lnTo>
                <a:cubicBezTo>
                  <a:pt x="115514" y="251543"/>
                  <a:pt x="116949" y="251543"/>
                  <a:pt x="118025" y="251903"/>
                </a:cubicBezTo>
                <a:lnTo>
                  <a:pt x="176499" y="278840"/>
                </a:lnTo>
                <a:lnTo>
                  <a:pt x="176499" y="215268"/>
                </a:lnTo>
                <a:cubicBezTo>
                  <a:pt x="176499" y="212754"/>
                  <a:pt x="178292" y="210958"/>
                  <a:pt x="180445" y="210958"/>
                </a:cubicBezTo>
                <a:cubicBezTo>
                  <a:pt x="182956" y="210958"/>
                  <a:pt x="185108" y="212754"/>
                  <a:pt x="185108" y="215268"/>
                </a:cubicBezTo>
                <a:lnTo>
                  <a:pt x="185108" y="285305"/>
                </a:lnTo>
                <a:cubicBezTo>
                  <a:pt x="185108" y="287101"/>
                  <a:pt x="184391" y="288537"/>
                  <a:pt x="182956" y="289256"/>
                </a:cubicBezTo>
                <a:cubicBezTo>
                  <a:pt x="182239" y="289615"/>
                  <a:pt x="181521" y="289974"/>
                  <a:pt x="180445" y="289974"/>
                </a:cubicBezTo>
                <a:cubicBezTo>
                  <a:pt x="180086" y="289974"/>
                  <a:pt x="179369" y="289974"/>
                  <a:pt x="178651" y="289615"/>
                </a:cubicBezTo>
                <a:lnTo>
                  <a:pt x="116232" y="260882"/>
                </a:lnTo>
                <a:lnTo>
                  <a:pt x="53453" y="289615"/>
                </a:lnTo>
                <a:cubicBezTo>
                  <a:pt x="52377" y="289974"/>
                  <a:pt x="50584" y="289974"/>
                  <a:pt x="49149" y="289256"/>
                </a:cubicBezTo>
                <a:cubicBezTo>
                  <a:pt x="48072" y="288537"/>
                  <a:pt x="47355" y="287101"/>
                  <a:pt x="47355" y="285305"/>
                </a:cubicBezTo>
                <a:lnTo>
                  <a:pt x="47355" y="215268"/>
                </a:lnTo>
                <a:cubicBezTo>
                  <a:pt x="47355" y="212754"/>
                  <a:pt x="49149" y="210958"/>
                  <a:pt x="51660" y="210958"/>
                </a:cubicBezTo>
                <a:close/>
                <a:moveTo>
                  <a:pt x="116411" y="76590"/>
                </a:moveTo>
                <a:lnTo>
                  <a:pt x="105662" y="98332"/>
                </a:lnTo>
                <a:cubicBezTo>
                  <a:pt x="104946" y="99419"/>
                  <a:pt x="104229" y="100143"/>
                  <a:pt x="102438" y="100506"/>
                </a:cubicBezTo>
                <a:lnTo>
                  <a:pt x="79149" y="103767"/>
                </a:lnTo>
                <a:lnTo>
                  <a:pt x="95989" y="120798"/>
                </a:lnTo>
                <a:cubicBezTo>
                  <a:pt x="97063" y="121885"/>
                  <a:pt x="97422" y="123335"/>
                  <a:pt x="97422" y="124784"/>
                </a:cubicBezTo>
                <a:lnTo>
                  <a:pt x="93480" y="148338"/>
                </a:lnTo>
                <a:lnTo>
                  <a:pt x="114261" y="137467"/>
                </a:lnTo>
                <a:cubicBezTo>
                  <a:pt x="115695" y="136380"/>
                  <a:pt x="117128" y="136380"/>
                  <a:pt x="118203" y="137467"/>
                </a:cubicBezTo>
                <a:lnTo>
                  <a:pt x="139342" y="148338"/>
                </a:lnTo>
                <a:lnTo>
                  <a:pt x="135401" y="124784"/>
                </a:lnTo>
                <a:cubicBezTo>
                  <a:pt x="135042" y="123335"/>
                  <a:pt x="135401" y="121885"/>
                  <a:pt x="136834" y="120798"/>
                </a:cubicBezTo>
                <a:lnTo>
                  <a:pt x="153673" y="103767"/>
                </a:lnTo>
                <a:lnTo>
                  <a:pt x="130026" y="100506"/>
                </a:lnTo>
                <a:cubicBezTo>
                  <a:pt x="128593" y="100143"/>
                  <a:pt x="127518" y="99419"/>
                  <a:pt x="127160" y="98332"/>
                </a:cubicBezTo>
                <a:lnTo>
                  <a:pt x="116411" y="76590"/>
                </a:lnTo>
                <a:close/>
                <a:moveTo>
                  <a:pt x="112470" y="64632"/>
                </a:moveTo>
                <a:cubicBezTo>
                  <a:pt x="113903" y="61733"/>
                  <a:pt x="118919" y="61733"/>
                  <a:pt x="120352" y="64632"/>
                </a:cubicBezTo>
                <a:lnTo>
                  <a:pt x="133609" y="92171"/>
                </a:lnTo>
                <a:lnTo>
                  <a:pt x="163706" y="96520"/>
                </a:lnTo>
                <a:cubicBezTo>
                  <a:pt x="165497" y="96520"/>
                  <a:pt x="166930" y="97969"/>
                  <a:pt x="167289" y="99419"/>
                </a:cubicBezTo>
                <a:cubicBezTo>
                  <a:pt x="167647" y="101231"/>
                  <a:pt x="167289" y="103042"/>
                  <a:pt x="166214" y="104129"/>
                </a:cubicBezTo>
                <a:lnTo>
                  <a:pt x="144358" y="125509"/>
                </a:lnTo>
                <a:lnTo>
                  <a:pt x="149732" y="155947"/>
                </a:lnTo>
                <a:cubicBezTo>
                  <a:pt x="149732" y="157759"/>
                  <a:pt x="149374" y="159208"/>
                  <a:pt x="147941" y="160296"/>
                </a:cubicBezTo>
                <a:cubicBezTo>
                  <a:pt x="146508" y="161383"/>
                  <a:pt x="144716" y="161383"/>
                  <a:pt x="143283" y="160658"/>
                </a:cubicBezTo>
                <a:lnTo>
                  <a:pt x="116411" y="146163"/>
                </a:lnTo>
                <a:lnTo>
                  <a:pt x="89539" y="160658"/>
                </a:lnTo>
                <a:cubicBezTo>
                  <a:pt x="88823" y="160658"/>
                  <a:pt x="88106" y="161020"/>
                  <a:pt x="87390" y="161020"/>
                </a:cubicBezTo>
                <a:cubicBezTo>
                  <a:pt x="86673" y="161020"/>
                  <a:pt x="85598" y="160658"/>
                  <a:pt x="84881" y="160296"/>
                </a:cubicBezTo>
                <a:cubicBezTo>
                  <a:pt x="83448" y="159208"/>
                  <a:pt x="82732" y="157759"/>
                  <a:pt x="83090" y="155947"/>
                </a:cubicBezTo>
                <a:lnTo>
                  <a:pt x="88106" y="125509"/>
                </a:lnTo>
                <a:lnTo>
                  <a:pt x="66250" y="104129"/>
                </a:lnTo>
                <a:cubicBezTo>
                  <a:pt x="65175" y="103042"/>
                  <a:pt x="64817" y="101231"/>
                  <a:pt x="65175" y="99419"/>
                </a:cubicBezTo>
                <a:cubicBezTo>
                  <a:pt x="65892" y="97969"/>
                  <a:pt x="67325" y="96520"/>
                  <a:pt x="68758" y="96520"/>
                </a:cubicBezTo>
                <a:lnTo>
                  <a:pt x="98855" y="92171"/>
                </a:lnTo>
                <a:lnTo>
                  <a:pt x="112470" y="64632"/>
                </a:lnTo>
                <a:close/>
                <a:moveTo>
                  <a:pt x="115618" y="43741"/>
                </a:moveTo>
                <a:cubicBezTo>
                  <a:pt x="76036" y="43741"/>
                  <a:pt x="43651" y="76126"/>
                  <a:pt x="43651" y="115708"/>
                </a:cubicBezTo>
                <a:cubicBezTo>
                  <a:pt x="43651" y="155289"/>
                  <a:pt x="76036" y="187674"/>
                  <a:pt x="115618" y="187674"/>
                </a:cubicBezTo>
                <a:cubicBezTo>
                  <a:pt x="155199" y="187674"/>
                  <a:pt x="187584" y="155289"/>
                  <a:pt x="187584" y="115708"/>
                </a:cubicBezTo>
                <a:cubicBezTo>
                  <a:pt x="187584" y="76126"/>
                  <a:pt x="155199" y="43741"/>
                  <a:pt x="115618" y="43741"/>
                </a:cubicBezTo>
                <a:close/>
                <a:moveTo>
                  <a:pt x="115618" y="34745"/>
                </a:moveTo>
                <a:cubicBezTo>
                  <a:pt x="159877" y="34745"/>
                  <a:pt x="196220" y="71088"/>
                  <a:pt x="196220" y="115708"/>
                </a:cubicBezTo>
                <a:cubicBezTo>
                  <a:pt x="196220" y="159967"/>
                  <a:pt x="159877" y="196310"/>
                  <a:pt x="115618" y="196310"/>
                </a:cubicBezTo>
                <a:cubicBezTo>
                  <a:pt x="70998" y="196310"/>
                  <a:pt x="34655" y="159967"/>
                  <a:pt x="34655" y="115708"/>
                </a:cubicBezTo>
                <a:cubicBezTo>
                  <a:pt x="34655" y="71088"/>
                  <a:pt x="70998" y="34745"/>
                  <a:pt x="115618" y="34745"/>
                </a:cubicBezTo>
                <a:close/>
                <a:moveTo>
                  <a:pt x="116411" y="9866"/>
                </a:moveTo>
                <a:lnTo>
                  <a:pt x="99485" y="22065"/>
                </a:lnTo>
                <a:cubicBezTo>
                  <a:pt x="98405" y="22782"/>
                  <a:pt x="97324" y="23141"/>
                  <a:pt x="95884" y="22782"/>
                </a:cubicBezTo>
                <a:lnTo>
                  <a:pt x="75717" y="17759"/>
                </a:lnTo>
                <a:lnTo>
                  <a:pt x="64913" y="35698"/>
                </a:lnTo>
                <a:cubicBezTo>
                  <a:pt x="64193" y="36775"/>
                  <a:pt x="63112" y="37492"/>
                  <a:pt x="62032" y="37851"/>
                </a:cubicBezTo>
                <a:lnTo>
                  <a:pt x="41144" y="40721"/>
                </a:lnTo>
                <a:lnTo>
                  <a:pt x="37903" y="61531"/>
                </a:lnTo>
                <a:cubicBezTo>
                  <a:pt x="37903" y="62607"/>
                  <a:pt x="37183" y="63684"/>
                  <a:pt x="36103" y="64401"/>
                </a:cubicBezTo>
                <a:lnTo>
                  <a:pt x="18096" y="75165"/>
                </a:lnTo>
                <a:lnTo>
                  <a:pt x="23138" y="95257"/>
                </a:lnTo>
                <a:cubicBezTo>
                  <a:pt x="23498" y="96333"/>
                  <a:pt x="23138" y="97768"/>
                  <a:pt x="22418" y="98845"/>
                </a:cubicBezTo>
                <a:lnTo>
                  <a:pt x="10174" y="115708"/>
                </a:lnTo>
                <a:lnTo>
                  <a:pt x="22418" y="132212"/>
                </a:lnTo>
                <a:cubicBezTo>
                  <a:pt x="23138" y="133288"/>
                  <a:pt x="23498" y="134723"/>
                  <a:pt x="23138" y="135799"/>
                </a:cubicBezTo>
                <a:lnTo>
                  <a:pt x="18096" y="156250"/>
                </a:lnTo>
                <a:lnTo>
                  <a:pt x="36103" y="167014"/>
                </a:lnTo>
                <a:cubicBezTo>
                  <a:pt x="37183" y="167731"/>
                  <a:pt x="37903" y="168449"/>
                  <a:pt x="37903" y="169884"/>
                </a:cubicBezTo>
                <a:lnTo>
                  <a:pt x="41144" y="190335"/>
                </a:lnTo>
                <a:lnTo>
                  <a:pt x="62032" y="193564"/>
                </a:lnTo>
                <a:cubicBezTo>
                  <a:pt x="63112" y="193564"/>
                  <a:pt x="64193" y="194640"/>
                  <a:pt x="64913" y="195717"/>
                </a:cubicBezTo>
                <a:lnTo>
                  <a:pt x="75717" y="213656"/>
                </a:lnTo>
                <a:lnTo>
                  <a:pt x="95884" y="208274"/>
                </a:lnTo>
                <a:cubicBezTo>
                  <a:pt x="96244" y="208274"/>
                  <a:pt x="96604" y="208274"/>
                  <a:pt x="96964" y="208274"/>
                </a:cubicBezTo>
                <a:cubicBezTo>
                  <a:pt x="97685" y="208274"/>
                  <a:pt x="98765" y="208633"/>
                  <a:pt x="99485" y="209350"/>
                </a:cubicBezTo>
                <a:lnTo>
                  <a:pt x="116411" y="221549"/>
                </a:lnTo>
                <a:lnTo>
                  <a:pt x="133337" y="209350"/>
                </a:lnTo>
                <a:cubicBezTo>
                  <a:pt x="134417" y="208274"/>
                  <a:pt x="135498" y="208274"/>
                  <a:pt x="136938" y="208274"/>
                </a:cubicBezTo>
                <a:lnTo>
                  <a:pt x="157105" y="213656"/>
                </a:lnTo>
                <a:lnTo>
                  <a:pt x="167909" y="195717"/>
                </a:lnTo>
                <a:cubicBezTo>
                  <a:pt x="168629" y="194640"/>
                  <a:pt x="169710" y="193564"/>
                  <a:pt x="170790" y="193564"/>
                </a:cubicBezTo>
                <a:lnTo>
                  <a:pt x="191678" y="190335"/>
                </a:lnTo>
                <a:lnTo>
                  <a:pt x="194559" y="169884"/>
                </a:lnTo>
                <a:cubicBezTo>
                  <a:pt x="194559" y="168449"/>
                  <a:pt x="195639" y="167731"/>
                  <a:pt x="196719" y="167014"/>
                </a:cubicBezTo>
                <a:lnTo>
                  <a:pt x="214726" y="156250"/>
                </a:lnTo>
                <a:lnTo>
                  <a:pt x="209684" y="135799"/>
                </a:lnTo>
                <a:cubicBezTo>
                  <a:pt x="209324" y="134723"/>
                  <a:pt x="209684" y="133288"/>
                  <a:pt x="210044" y="132212"/>
                </a:cubicBezTo>
                <a:lnTo>
                  <a:pt x="222648" y="115708"/>
                </a:lnTo>
                <a:lnTo>
                  <a:pt x="210044" y="98845"/>
                </a:lnTo>
                <a:cubicBezTo>
                  <a:pt x="209684" y="97768"/>
                  <a:pt x="209324" y="96333"/>
                  <a:pt x="209684" y="95257"/>
                </a:cubicBezTo>
                <a:lnTo>
                  <a:pt x="214726" y="75165"/>
                </a:lnTo>
                <a:lnTo>
                  <a:pt x="196719" y="64401"/>
                </a:lnTo>
                <a:cubicBezTo>
                  <a:pt x="195639" y="63684"/>
                  <a:pt x="194559" y="62607"/>
                  <a:pt x="194559" y="61531"/>
                </a:cubicBezTo>
                <a:lnTo>
                  <a:pt x="191678" y="40721"/>
                </a:lnTo>
                <a:lnTo>
                  <a:pt x="170790" y="37851"/>
                </a:lnTo>
                <a:cubicBezTo>
                  <a:pt x="169710" y="37492"/>
                  <a:pt x="168629" y="36775"/>
                  <a:pt x="167909" y="35698"/>
                </a:cubicBezTo>
                <a:lnTo>
                  <a:pt x="157105" y="17759"/>
                </a:lnTo>
                <a:lnTo>
                  <a:pt x="136938" y="22782"/>
                </a:lnTo>
                <a:cubicBezTo>
                  <a:pt x="135498" y="23141"/>
                  <a:pt x="134417" y="22782"/>
                  <a:pt x="133337" y="22065"/>
                </a:cubicBezTo>
                <a:lnTo>
                  <a:pt x="116411" y="9866"/>
                </a:lnTo>
                <a:close/>
                <a:moveTo>
                  <a:pt x="113530" y="538"/>
                </a:moveTo>
                <a:cubicBezTo>
                  <a:pt x="115331" y="-180"/>
                  <a:pt x="117492" y="-180"/>
                  <a:pt x="118932" y="538"/>
                </a:cubicBezTo>
                <a:lnTo>
                  <a:pt x="136938" y="13813"/>
                </a:lnTo>
                <a:lnTo>
                  <a:pt x="158186" y="8431"/>
                </a:lnTo>
                <a:cubicBezTo>
                  <a:pt x="159986" y="8072"/>
                  <a:pt x="161787" y="8790"/>
                  <a:pt x="162867" y="10225"/>
                </a:cubicBezTo>
                <a:lnTo>
                  <a:pt x="174392" y="29240"/>
                </a:lnTo>
                <a:lnTo>
                  <a:pt x="195999" y="32469"/>
                </a:lnTo>
                <a:cubicBezTo>
                  <a:pt x="197800" y="32828"/>
                  <a:pt x="199240" y="34263"/>
                  <a:pt x="199960" y="36416"/>
                </a:cubicBezTo>
                <a:lnTo>
                  <a:pt x="202842" y="57943"/>
                </a:lnTo>
                <a:lnTo>
                  <a:pt x="221928" y="69066"/>
                </a:lnTo>
                <a:cubicBezTo>
                  <a:pt x="223369" y="70142"/>
                  <a:pt x="224449" y="72295"/>
                  <a:pt x="224089" y="74088"/>
                </a:cubicBezTo>
                <a:lnTo>
                  <a:pt x="218687" y="95257"/>
                </a:lnTo>
                <a:lnTo>
                  <a:pt x="231652" y="112837"/>
                </a:lnTo>
                <a:cubicBezTo>
                  <a:pt x="232732" y="114631"/>
                  <a:pt x="232732" y="116784"/>
                  <a:pt x="231652" y="118219"/>
                </a:cubicBezTo>
                <a:lnTo>
                  <a:pt x="218687" y="135799"/>
                </a:lnTo>
                <a:lnTo>
                  <a:pt x="224089" y="157327"/>
                </a:lnTo>
                <a:cubicBezTo>
                  <a:pt x="224449" y="159121"/>
                  <a:pt x="223369" y="160914"/>
                  <a:pt x="221928" y="161991"/>
                </a:cubicBezTo>
                <a:lnTo>
                  <a:pt x="202842" y="173113"/>
                </a:lnTo>
                <a:lnTo>
                  <a:pt x="199960" y="194999"/>
                </a:lnTo>
                <a:cubicBezTo>
                  <a:pt x="199240" y="196793"/>
                  <a:pt x="197800" y="198587"/>
                  <a:pt x="195999" y="198587"/>
                </a:cubicBezTo>
                <a:lnTo>
                  <a:pt x="174392" y="201816"/>
                </a:lnTo>
                <a:lnTo>
                  <a:pt x="162867" y="220831"/>
                </a:lnTo>
                <a:cubicBezTo>
                  <a:pt x="161787" y="222267"/>
                  <a:pt x="159986" y="222984"/>
                  <a:pt x="158186" y="222625"/>
                </a:cubicBezTo>
                <a:lnTo>
                  <a:pt x="136938" y="217602"/>
                </a:lnTo>
                <a:lnTo>
                  <a:pt x="118932" y="230519"/>
                </a:lnTo>
                <a:cubicBezTo>
                  <a:pt x="118212" y="231236"/>
                  <a:pt x="117131" y="231236"/>
                  <a:pt x="116411" y="231236"/>
                </a:cubicBezTo>
                <a:cubicBezTo>
                  <a:pt x="115331" y="231236"/>
                  <a:pt x="114610" y="231236"/>
                  <a:pt x="113530" y="230519"/>
                </a:cubicBezTo>
                <a:lnTo>
                  <a:pt x="95884" y="217602"/>
                </a:lnTo>
                <a:lnTo>
                  <a:pt x="74636" y="222625"/>
                </a:lnTo>
                <a:cubicBezTo>
                  <a:pt x="72836" y="222984"/>
                  <a:pt x="70675" y="222267"/>
                  <a:pt x="69595" y="220831"/>
                </a:cubicBezTo>
                <a:lnTo>
                  <a:pt x="58431" y="201816"/>
                </a:lnTo>
                <a:lnTo>
                  <a:pt x="36823" y="198587"/>
                </a:lnTo>
                <a:cubicBezTo>
                  <a:pt x="35022" y="198587"/>
                  <a:pt x="33222" y="196793"/>
                  <a:pt x="32862" y="194999"/>
                </a:cubicBezTo>
                <a:lnTo>
                  <a:pt x="29620" y="173113"/>
                </a:lnTo>
                <a:lnTo>
                  <a:pt x="10534" y="161991"/>
                </a:lnTo>
                <a:cubicBezTo>
                  <a:pt x="9093" y="160914"/>
                  <a:pt x="8373" y="159121"/>
                  <a:pt x="8733" y="157327"/>
                </a:cubicBezTo>
                <a:lnTo>
                  <a:pt x="14135" y="135799"/>
                </a:lnTo>
                <a:lnTo>
                  <a:pt x="810" y="118219"/>
                </a:lnTo>
                <a:cubicBezTo>
                  <a:pt x="-270" y="116784"/>
                  <a:pt x="-270" y="114631"/>
                  <a:pt x="810" y="112837"/>
                </a:cubicBezTo>
                <a:lnTo>
                  <a:pt x="14135" y="95257"/>
                </a:lnTo>
                <a:lnTo>
                  <a:pt x="8733" y="74088"/>
                </a:lnTo>
                <a:cubicBezTo>
                  <a:pt x="8373" y="72295"/>
                  <a:pt x="9093" y="70142"/>
                  <a:pt x="10534" y="69066"/>
                </a:cubicBezTo>
                <a:lnTo>
                  <a:pt x="29620" y="57943"/>
                </a:lnTo>
                <a:lnTo>
                  <a:pt x="32862" y="36416"/>
                </a:lnTo>
                <a:cubicBezTo>
                  <a:pt x="33222" y="34263"/>
                  <a:pt x="35022" y="32828"/>
                  <a:pt x="36823" y="32469"/>
                </a:cubicBezTo>
                <a:lnTo>
                  <a:pt x="58431" y="29240"/>
                </a:lnTo>
                <a:lnTo>
                  <a:pt x="69595" y="10225"/>
                </a:lnTo>
                <a:cubicBezTo>
                  <a:pt x="70675" y="8790"/>
                  <a:pt x="72836" y="8072"/>
                  <a:pt x="74636" y="8431"/>
                </a:cubicBezTo>
                <a:lnTo>
                  <a:pt x="95884" y="13813"/>
                </a:lnTo>
                <a:lnTo>
                  <a:pt x="113530" y="538"/>
                </a:lnTo>
                <a:close/>
              </a:path>
            </a:pathLst>
          </a:custGeom>
          <a:solidFill>
            <a:schemeClr val="accent1"/>
          </a:solidFill>
          <a:ln>
            <a:noFill/>
          </a:ln>
        </p:spPr>
        <p:txBody>
          <a:bodyPr anchor="ctr"/>
          <a:lstStyle/>
          <a:p>
            <a:endParaRPr lang="en-US" sz="900" dirty="0">
              <a:solidFill>
                <a:schemeClr val="tx2"/>
              </a:solidFill>
              <a:latin typeface="Lato Light" panose="020F0502020204030203" pitchFamily="34" charset="0"/>
            </a:endParaRPr>
          </a:p>
        </p:txBody>
      </p:sp>
      <p:sp>
        <p:nvSpPr>
          <p:cNvPr id="34" name="Freeform 946">
            <a:extLst>
              <a:ext uri="{FF2B5EF4-FFF2-40B4-BE49-F238E27FC236}">
                <a16:creationId xmlns:a16="http://schemas.microsoft.com/office/drawing/2014/main" id="{568D4A33-3E0D-3746-A6F3-70A206EC42DB}"/>
              </a:ext>
            </a:extLst>
          </p:cNvPr>
          <p:cNvSpPr>
            <a:spLocks noChangeAspect="1"/>
          </p:cNvSpPr>
          <p:nvPr/>
        </p:nvSpPr>
        <p:spPr bwMode="auto">
          <a:xfrm>
            <a:off x="6859786" y="2427487"/>
            <a:ext cx="711718" cy="713857"/>
          </a:xfrm>
          <a:custGeom>
            <a:avLst/>
            <a:gdLst>
              <a:gd name="T0" fmla="*/ 8106902 w 291740"/>
              <a:gd name="T1" fmla="*/ 8975518 h 291739"/>
              <a:gd name="T2" fmla="*/ 9060647 w 291740"/>
              <a:gd name="T3" fmla="*/ 7209151 h 291739"/>
              <a:gd name="T4" fmla="*/ 8106902 w 291740"/>
              <a:gd name="T5" fmla="*/ 6725053 h 291739"/>
              <a:gd name="T6" fmla="*/ 2642174 w 291740"/>
              <a:gd name="T7" fmla="*/ 10257742 h 291739"/>
              <a:gd name="T8" fmla="*/ 7797604 w 291740"/>
              <a:gd name="T9" fmla="*/ 6725053 h 291739"/>
              <a:gd name="T10" fmla="*/ 1843092 w 291740"/>
              <a:gd name="T11" fmla="*/ 6725053 h 291739"/>
              <a:gd name="T12" fmla="*/ 1379119 w 291740"/>
              <a:gd name="T13" fmla="*/ 8975518 h 291739"/>
              <a:gd name="T14" fmla="*/ 2319885 w 291740"/>
              <a:gd name="T15" fmla="*/ 6725053 h 291739"/>
              <a:gd name="T16" fmla="*/ 322171 w 291740"/>
              <a:gd name="T17" fmla="*/ 5442911 h 291739"/>
              <a:gd name="T18" fmla="*/ 592886 w 291740"/>
              <a:gd name="T19" fmla="*/ 8975518 h 291739"/>
              <a:gd name="T20" fmla="*/ 1056928 w 291740"/>
              <a:gd name="T21" fmla="*/ 7209151 h 291739"/>
              <a:gd name="T22" fmla="*/ 8596677 w 291740"/>
              <a:gd name="T23" fmla="*/ 6411085 h 291739"/>
              <a:gd name="T24" fmla="*/ 9382894 w 291740"/>
              <a:gd name="T25" fmla="*/ 8975518 h 291739"/>
              <a:gd name="T26" fmla="*/ 10117497 w 291740"/>
              <a:gd name="T27" fmla="*/ 8713842 h 291739"/>
              <a:gd name="T28" fmla="*/ 322171 w 291740"/>
              <a:gd name="T29" fmla="*/ 5442911 h 291739"/>
              <a:gd name="T30" fmla="*/ 2880026 w 291740"/>
              <a:gd name="T31" fmla="*/ 4435000 h 291739"/>
              <a:gd name="T32" fmla="*/ 2553188 w 291740"/>
              <a:gd name="T33" fmla="*/ 4435000 h 291739"/>
              <a:gd name="T34" fmla="*/ 1865556 w 291740"/>
              <a:gd name="T35" fmla="*/ 4262205 h 291739"/>
              <a:gd name="T36" fmla="*/ 1865556 w 291740"/>
              <a:gd name="T37" fmla="*/ 4594497 h 291739"/>
              <a:gd name="T38" fmla="*/ 1865556 w 291740"/>
              <a:gd name="T39" fmla="*/ 4262205 h 291739"/>
              <a:gd name="T40" fmla="*/ 1177929 w 291740"/>
              <a:gd name="T41" fmla="*/ 4435000 h 291739"/>
              <a:gd name="T42" fmla="*/ 851049 w 291740"/>
              <a:gd name="T43" fmla="*/ 4435000 h 291739"/>
              <a:gd name="T44" fmla="*/ 592886 w 291740"/>
              <a:gd name="T45" fmla="*/ 3741954 h 291739"/>
              <a:gd name="T46" fmla="*/ 322171 w 291740"/>
              <a:gd name="T47" fmla="*/ 5128859 h 291739"/>
              <a:gd name="T48" fmla="*/ 10117497 w 291740"/>
              <a:gd name="T49" fmla="*/ 4003654 h 291739"/>
              <a:gd name="T50" fmla="*/ 592886 w 291740"/>
              <a:gd name="T51" fmla="*/ 3741954 h 291739"/>
              <a:gd name="T52" fmla="*/ 8106902 w 291740"/>
              <a:gd name="T53" fmla="*/ 3414863 h 291739"/>
              <a:gd name="T54" fmla="*/ 9060647 w 291740"/>
              <a:gd name="T55" fmla="*/ 2027997 h 291739"/>
              <a:gd name="T56" fmla="*/ 1379119 w 291740"/>
              <a:gd name="T57" fmla="*/ 2027997 h 291739"/>
              <a:gd name="T58" fmla="*/ 2319885 w 291740"/>
              <a:gd name="T59" fmla="*/ 3414863 h 291739"/>
              <a:gd name="T60" fmla="*/ 1379119 w 291740"/>
              <a:gd name="T61" fmla="*/ 2027997 h 291739"/>
              <a:gd name="T62" fmla="*/ 2642174 w 291740"/>
              <a:gd name="T63" fmla="*/ 3414863 h 291739"/>
              <a:gd name="T64" fmla="*/ 7797604 w 291740"/>
              <a:gd name="T65" fmla="*/ 314072 h 291739"/>
              <a:gd name="T66" fmla="*/ 2487457 w 291740"/>
              <a:gd name="T67" fmla="*/ 0 h 291739"/>
              <a:gd name="T68" fmla="*/ 8106902 w 291740"/>
              <a:gd name="T69" fmla="*/ 156923 h 291739"/>
              <a:gd name="T70" fmla="*/ 9215282 w 291740"/>
              <a:gd name="T71" fmla="*/ 1714023 h 291739"/>
              <a:gd name="T72" fmla="*/ 9382894 w 291740"/>
              <a:gd name="T73" fmla="*/ 3414863 h 291739"/>
              <a:gd name="T74" fmla="*/ 10426829 w 291740"/>
              <a:gd name="T75" fmla="*/ 4003654 h 291739"/>
              <a:gd name="T76" fmla="*/ 9846840 w 291740"/>
              <a:gd name="T77" fmla="*/ 9289512 h 291739"/>
              <a:gd name="T78" fmla="*/ 8106902 w 291740"/>
              <a:gd name="T79" fmla="*/ 10414711 h 291739"/>
              <a:gd name="T80" fmla="*/ 2487457 w 291740"/>
              <a:gd name="T81" fmla="*/ 10584782 h 291739"/>
              <a:gd name="T82" fmla="*/ 2319885 w 291740"/>
              <a:gd name="T83" fmla="*/ 9289512 h 291739"/>
              <a:gd name="T84" fmla="*/ 0 w 291740"/>
              <a:gd name="T85" fmla="*/ 8713842 h 291739"/>
              <a:gd name="T86" fmla="*/ 592886 w 291740"/>
              <a:gd name="T87" fmla="*/ 3414863 h 291739"/>
              <a:gd name="T88" fmla="*/ 1056928 w 291740"/>
              <a:gd name="T89" fmla="*/ 1857937 h 291739"/>
              <a:gd name="T90" fmla="*/ 2319885 w 291740"/>
              <a:gd name="T91" fmla="*/ 1714023 h 291739"/>
              <a:gd name="T92" fmla="*/ 2487457 w 291740"/>
              <a:gd name="T93" fmla="*/ 0 h 2917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1740" h="291739">
                <a:moveTo>
                  <a:pt x="226828" y="185357"/>
                </a:moveTo>
                <a:lnTo>
                  <a:pt x="226828" y="247384"/>
                </a:lnTo>
                <a:lnTo>
                  <a:pt x="253514" y="247384"/>
                </a:lnTo>
                <a:lnTo>
                  <a:pt x="253514" y="198700"/>
                </a:lnTo>
                <a:cubicBezTo>
                  <a:pt x="253514" y="191488"/>
                  <a:pt x="247744" y="185357"/>
                  <a:pt x="240532" y="185357"/>
                </a:cubicBezTo>
                <a:lnTo>
                  <a:pt x="226828" y="185357"/>
                </a:lnTo>
                <a:close/>
                <a:moveTo>
                  <a:pt x="73927" y="185357"/>
                </a:moveTo>
                <a:lnTo>
                  <a:pt x="73927" y="282724"/>
                </a:lnTo>
                <a:lnTo>
                  <a:pt x="218174" y="282724"/>
                </a:lnTo>
                <a:lnTo>
                  <a:pt x="218174" y="185357"/>
                </a:lnTo>
                <a:lnTo>
                  <a:pt x="73927" y="185357"/>
                </a:lnTo>
                <a:close/>
                <a:moveTo>
                  <a:pt x="51568" y="185357"/>
                </a:moveTo>
                <a:cubicBezTo>
                  <a:pt x="44356" y="185357"/>
                  <a:pt x="38586" y="191488"/>
                  <a:pt x="38586" y="198700"/>
                </a:cubicBezTo>
                <a:lnTo>
                  <a:pt x="38586" y="247384"/>
                </a:lnTo>
                <a:lnTo>
                  <a:pt x="64911" y="247384"/>
                </a:lnTo>
                <a:lnTo>
                  <a:pt x="64911" y="185357"/>
                </a:lnTo>
                <a:lnTo>
                  <a:pt x="51568" y="185357"/>
                </a:lnTo>
                <a:close/>
                <a:moveTo>
                  <a:pt x="9015" y="150017"/>
                </a:moveTo>
                <a:lnTo>
                  <a:pt x="9015" y="240171"/>
                </a:lnTo>
                <a:cubicBezTo>
                  <a:pt x="9015" y="244138"/>
                  <a:pt x="12261" y="247384"/>
                  <a:pt x="16588" y="247384"/>
                </a:cubicBezTo>
                <a:lnTo>
                  <a:pt x="29571" y="247384"/>
                </a:lnTo>
                <a:lnTo>
                  <a:pt x="29571" y="198700"/>
                </a:lnTo>
                <a:cubicBezTo>
                  <a:pt x="29571" y="186439"/>
                  <a:pt x="39668" y="176703"/>
                  <a:pt x="51568" y="176703"/>
                </a:cubicBezTo>
                <a:lnTo>
                  <a:pt x="240532" y="176703"/>
                </a:lnTo>
                <a:cubicBezTo>
                  <a:pt x="252432" y="176703"/>
                  <a:pt x="262530" y="186439"/>
                  <a:pt x="262530" y="198700"/>
                </a:cubicBezTo>
                <a:lnTo>
                  <a:pt x="262530" y="247384"/>
                </a:lnTo>
                <a:lnTo>
                  <a:pt x="275512" y="247384"/>
                </a:lnTo>
                <a:cubicBezTo>
                  <a:pt x="279839" y="247384"/>
                  <a:pt x="283085" y="244138"/>
                  <a:pt x="283085" y="240171"/>
                </a:cubicBezTo>
                <a:lnTo>
                  <a:pt x="283085" y="150017"/>
                </a:lnTo>
                <a:lnTo>
                  <a:pt x="9015" y="150017"/>
                </a:lnTo>
                <a:close/>
                <a:moveTo>
                  <a:pt x="76010" y="117475"/>
                </a:moveTo>
                <a:cubicBezTo>
                  <a:pt x="78296" y="117475"/>
                  <a:pt x="80582" y="119673"/>
                  <a:pt x="80582" y="122238"/>
                </a:cubicBezTo>
                <a:cubicBezTo>
                  <a:pt x="80582" y="124802"/>
                  <a:pt x="78296" y="126634"/>
                  <a:pt x="76010" y="126634"/>
                </a:cubicBezTo>
                <a:cubicBezTo>
                  <a:pt x="73343" y="126634"/>
                  <a:pt x="71438" y="124802"/>
                  <a:pt x="71438" y="122238"/>
                </a:cubicBezTo>
                <a:cubicBezTo>
                  <a:pt x="71438" y="119673"/>
                  <a:pt x="73343" y="117475"/>
                  <a:pt x="76010" y="117475"/>
                </a:cubicBezTo>
                <a:close/>
                <a:moveTo>
                  <a:pt x="52197" y="117475"/>
                </a:moveTo>
                <a:cubicBezTo>
                  <a:pt x="54864" y="117475"/>
                  <a:pt x="56769" y="119673"/>
                  <a:pt x="56769" y="122238"/>
                </a:cubicBezTo>
                <a:cubicBezTo>
                  <a:pt x="56769" y="124802"/>
                  <a:pt x="54864" y="126634"/>
                  <a:pt x="52197" y="126634"/>
                </a:cubicBezTo>
                <a:cubicBezTo>
                  <a:pt x="49911" y="126634"/>
                  <a:pt x="47625" y="124802"/>
                  <a:pt x="47625" y="122238"/>
                </a:cubicBezTo>
                <a:cubicBezTo>
                  <a:pt x="47625" y="119673"/>
                  <a:pt x="49911" y="117475"/>
                  <a:pt x="52197" y="117475"/>
                </a:cubicBezTo>
                <a:close/>
                <a:moveTo>
                  <a:pt x="28385" y="117475"/>
                </a:moveTo>
                <a:cubicBezTo>
                  <a:pt x="31052" y="117475"/>
                  <a:pt x="32957" y="119673"/>
                  <a:pt x="32957" y="122238"/>
                </a:cubicBezTo>
                <a:cubicBezTo>
                  <a:pt x="32957" y="124802"/>
                  <a:pt x="31052" y="126634"/>
                  <a:pt x="28385" y="126634"/>
                </a:cubicBezTo>
                <a:cubicBezTo>
                  <a:pt x="25718" y="126634"/>
                  <a:pt x="23813" y="124802"/>
                  <a:pt x="23813" y="122238"/>
                </a:cubicBezTo>
                <a:cubicBezTo>
                  <a:pt x="23813" y="119673"/>
                  <a:pt x="25718" y="117475"/>
                  <a:pt x="28385" y="117475"/>
                </a:cubicBezTo>
                <a:close/>
                <a:moveTo>
                  <a:pt x="16588" y="103136"/>
                </a:moveTo>
                <a:cubicBezTo>
                  <a:pt x="12261" y="103136"/>
                  <a:pt x="9015" y="106382"/>
                  <a:pt x="9015" y="110349"/>
                </a:cubicBezTo>
                <a:lnTo>
                  <a:pt x="9015" y="141362"/>
                </a:lnTo>
                <a:lnTo>
                  <a:pt x="283085" y="141362"/>
                </a:lnTo>
                <a:lnTo>
                  <a:pt x="283085" y="110349"/>
                </a:lnTo>
                <a:cubicBezTo>
                  <a:pt x="283085" y="106382"/>
                  <a:pt x="279839" y="103136"/>
                  <a:pt x="275512" y="103136"/>
                </a:cubicBezTo>
                <a:lnTo>
                  <a:pt x="16588" y="103136"/>
                </a:lnTo>
                <a:close/>
                <a:moveTo>
                  <a:pt x="226828" y="55896"/>
                </a:moveTo>
                <a:lnTo>
                  <a:pt x="226828" y="94121"/>
                </a:lnTo>
                <a:lnTo>
                  <a:pt x="253514" y="94121"/>
                </a:lnTo>
                <a:lnTo>
                  <a:pt x="253514" y="55896"/>
                </a:lnTo>
                <a:lnTo>
                  <a:pt x="226828" y="55896"/>
                </a:lnTo>
                <a:close/>
                <a:moveTo>
                  <a:pt x="38586" y="55896"/>
                </a:moveTo>
                <a:lnTo>
                  <a:pt x="38586" y="94121"/>
                </a:lnTo>
                <a:lnTo>
                  <a:pt x="64911" y="94121"/>
                </a:lnTo>
                <a:lnTo>
                  <a:pt x="64911" y="55896"/>
                </a:lnTo>
                <a:lnTo>
                  <a:pt x="38586" y="55896"/>
                </a:lnTo>
                <a:close/>
                <a:moveTo>
                  <a:pt x="73927" y="8655"/>
                </a:moveTo>
                <a:lnTo>
                  <a:pt x="73927" y="94121"/>
                </a:lnTo>
                <a:lnTo>
                  <a:pt x="218174" y="94121"/>
                </a:lnTo>
                <a:lnTo>
                  <a:pt x="218174" y="8655"/>
                </a:lnTo>
                <a:lnTo>
                  <a:pt x="73927" y="8655"/>
                </a:lnTo>
                <a:close/>
                <a:moveTo>
                  <a:pt x="69599" y="0"/>
                </a:moveTo>
                <a:lnTo>
                  <a:pt x="222501" y="0"/>
                </a:lnTo>
                <a:cubicBezTo>
                  <a:pt x="225025" y="0"/>
                  <a:pt x="226828" y="1803"/>
                  <a:pt x="226828" y="4327"/>
                </a:cubicBezTo>
                <a:lnTo>
                  <a:pt x="226828" y="47241"/>
                </a:lnTo>
                <a:lnTo>
                  <a:pt x="257841" y="47241"/>
                </a:lnTo>
                <a:cubicBezTo>
                  <a:pt x="260366" y="47241"/>
                  <a:pt x="262530" y="49044"/>
                  <a:pt x="262530" y="51208"/>
                </a:cubicBezTo>
                <a:lnTo>
                  <a:pt x="262530" y="94121"/>
                </a:lnTo>
                <a:lnTo>
                  <a:pt x="275512" y="94121"/>
                </a:lnTo>
                <a:cubicBezTo>
                  <a:pt x="284527" y="94121"/>
                  <a:pt x="291740" y="101333"/>
                  <a:pt x="291740" y="110349"/>
                </a:cubicBezTo>
                <a:lnTo>
                  <a:pt x="291740" y="240171"/>
                </a:lnTo>
                <a:cubicBezTo>
                  <a:pt x="291740" y="248826"/>
                  <a:pt x="284527" y="256038"/>
                  <a:pt x="275512" y="256038"/>
                </a:cubicBezTo>
                <a:lnTo>
                  <a:pt x="226828" y="256038"/>
                </a:lnTo>
                <a:lnTo>
                  <a:pt x="226828" y="287051"/>
                </a:lnTo>
                <a:cubicBezTo>
                  <a:pt x="226828" y="289576"/>
                  <a:pt x="225025" y="291739"/>
                  <a:pt x="222501" y="291739"/>
                </a:cubicBezTo>
                <a:lnTo>
                  <a:pt x="69599" y="291739"/>
                </a:lnTo>
                <a:cubicBezTo>
                  <a:pt x="66714" y="291739"/>
                  <a:pt x="64911" y="289576"/>
                  <a:pt x="64911" y="287051"/>
                </a:cubicBezTo>
                <a:lnTo>
                  <a:pt x="64911" y="256038"/>
                </a:lnTo>
                <a:lnTo>
                  <a:pt x="16588" y="256038"/>
                </a:lnTo>
                <a:cubicBezTo>
                  <a:pt x="7212" y="256038"/>
                  <a:pt x="0" y="248826"/>
                  <a:pt x="0" y="240171"/>
                </a:cubicBezTo>
                <a:lnTo>
                  <a:pt x="0" y="110349"/>
                </a:lnTo>
                <a:cubicBezTo>
                  <a:pt x="0" y="101333"/>
                  <a:pt x="7212" y="94121"/>
                  <a:pt x="16588" y="94121"/>
                </a:cubicBezTo>
                <a:lnTo>
                  <a:pt x="29571" y="94121"/>
                </a:lnTo>
                <a:lnTo>
                  <a:pt x="29571" y="51208"/>
                </a:lnTo>
                <a:cubicBezTo>
                  <a:pt x="29571" y="49044"/>
                  <a:pt x="31734" y="47241"/>
                  <a:pt x="33898" y="47241"/>
                </a:cubicBezTo>
                <a:lnTo>
                  <a:pt x="64911" y="47241"/>
                </a:lnTo>
                <a:lnTo>
                  <a:pt x="64911" y="4327"/>
                </a:lnTo>
                <a:cubicBezTo>
                  <a:pt x="64911" y="1803"/>
                  <a:pt x="66714" y="0"/>
                  <a:pt x="69599" y="0"/>
                </a:cubicBezTo>
                <a:close/>
              </a:path>
            </a:pathLst>
          </a:custGeom>
          <a:solidFill>
            <a:schemeClr val="accent2"/>
          </a:solidFill>
          <a:ln>
            <a:noFill/>
          </a:ln>
        </p:spPr>
        <p:txBody>
          <a:bodyPr anchor="ctr"/>
          <a:lstStyle/>
          <a:p>
            <a:endParaRPr lang="en-US" sz="900" dirty="0">
              <a:solidFill>
                <a:schemeClr val="tx2"/>
              </a:solidFill>
              <a:latin typeface="Lato Light" panose="020F0502020204030203" pitchFamily="34" charset="0"/>
            </a:endParaRPr>
          </a:p>
        </p:txBody>
      </p:sp>
      <p:sp>
        <p:nvSpPr>
          <p:cNvPr id="35" name="Freeform 960">
            <a:extLst>
              <a:ext uri="{FF2B5EF4-FFF2-40B4-BE49-F238E27FC236}">
                <a16:creationId xmlns:a16="http://schemas.microsoft.com/office/drawing/2014/main" id="{A5C0B125-04E9-6744-9422-3838C56A4207}"/>
              </a:ext>
            </a:extLst>
          </p:cNvPr>
          <p:cNvSpPr>
            <a:spLocks noChangeAspect="1"/>
          </p:cNvSpPr>
          <p:nvPr/>
        </p:nvSpPr>
        <p:spPr bwMode="auto">
          <a:xfrm>
            <a:off x="4620496" y="4666776"/>
            <a:ext cx="711718" cy="713857"/>
          </a:xfrm>
          <a:custGeom>
            <a:avLst/>
            <a:gdLst>
              <a:gd name="T0" fmla="*/ 4688146 w 291740"/>
              <a:gd name="T1" fmla="*/ 8996103 h 291740"/>
              <a:gd name="T2" fmla="*/ 5751605 w 291740"/>
              <a:gd name="T3" fmla="*/ 8199055 h 291740"/>
              <a:gd name="T4" fmla="*/ 1786479 w 291740"/>
              <a:gd name="T5" fmla="*/ 8944682 h 291740"/>
              <a:gd name="T6" fmla="*/ 2966604 w 291740"/>
              <a:gd name="T7" fmla="*/ 8250455 h 291740"/>
              <a:gd name="T8" fmla="*/ 5751605 w 291740"/>
              <a:gd name="T9" fmla="*/ 7890469 h 291740"/>
              <a:gd name="T10" fmla="*/ 4688146 w 291740"/>
              <a:gd name="T11" fmla="*/ 9317502 h 291740"/>
              <a:gd name="T12" fmla="*/ 1838330 w 291740"/>
              <a:gd name="T13" fmla="*/ 7890469 h 291740"/>
              <a:gd name="T14" fmla="*/ 2901707 w 291740"/>
              <a:gd name="T15" fmla="*/ 9317502 h 291740"/>
              <a:gd name="T16" fmla="*/ 1838330 w 291740"/>
              <a:gd name="T17" fmla="*/ 7890469 h 291740"/>
              <a:gd name="T18" fmla="*/ 7568814 w 291740"/>
              <a:gd name="T19" fmla="*/ 6739613 h 291740"/>
              <a:gd name="T20" fmla="*/ 8645179 w 291740"/>
              <a:gd name="T21" fmla="*/ 5918021 h 291740"/>
              <a:gd name="T22" fmla="*/ 4636243 w 291740"/>
              <a:gd name="T23" fmla="*/ 6686611 h 291740"/>
              <a:gd name="T24" fmla="*/ 5803425 w 291740"/>
              <a:gd name="T25" fmla="*/ 5970998 h 291740"/>
              <a:gd name="T26" fmla="*/ 1786479 w 291740"/>
              <a:gd name="T27" fmla="*/ 5970998 h 291740"/>
              <a:gd name="T28" fmla="*/ 2966604 w 291740"/>
              <a:gd name="T29" fmla="*/ 6686611 h 291740"/>
              <a:gd name="T30" fmla="*/ 7568814 w 291740"/>
              <a:gd name="T31" fmla="*/ 5586662 h 291740"/>
              <a:gd name="T32" fmla="*/ 8645179 w 291740"/>
              <a:gd name="T33" fmla="*/ 7070890 h 291740"/>
              <a:gd name="T34" fmla="*/ 7568814 w 291740"/>
              <a:gd name="T35" fmla="*/ 5586662 h 291740"/>
              <a:gd name="T36" fmla="*/ 6114676 w 291740"/>
              <a:gd name="T37" fmla="*/ 6686611 h 291740"/>
              <a:gd name="T38" fmla="*/ 4312057 w 291740"/>
              <a:gd name="T39" fmla="*/ 5970998 h 291740"/>
              <a:gd name="T40" fmla="*/ 3277790 w 291740"/>
              <a:gd name="T41" fmla="*/ 5970998 h 291740"/>
              <a:gd name="T42" fmla="*/ 1475164 w 291740"/>
              <a:gd name="T43" fmla="*/ 6686611 h 291740"/>
              <a:gd name="T44" fmla="*/ 7516952 w 291740"/>
              <a:gd name="T45" fmla="*/ 3653920 h 291740"/>
              <a:gd name="T46" fmla="*/ 8684130 w 291740"/>
              <a:gd name="T47" fmla="*/ 4382797 h 291740"/>
              <a:gd name="T48" fmla="*/ 4688146 w 291740"/>
              <a:gd name="T49" fmla="*/ 3614205 h 291740"/>
              <a:gd name="T50" fmla="*/ 5751605 w 291740"/>
              <a:gd name="T51" fmla="*/ 4435799 h 291740"/>
              <a:gd name="T52" fmla="*/ 4688146 w 291740"/>
              <a:gd name="T53" fmla="*/ 3614205 h 291740"/>
              <a:gd name="T54" fmla="*/ 9008316 w 291740"/>
              <a:gd name="T55" fmla="*/ 4382797 h 291740"/>
              <a:gd name="T56" fmla="*/ 7205690 w 291740"/>
              <a:gd name="T57" fmla="*/ 3653920 h 291740"/>
              <a:gd name="T58" fmla="*/ 6114676 w 291740"/>
              <a:gd name="T59" fmla="*/ 3653920 h 291740"/>
              <a:gd name="T60" fmla="*/ 4312057 w 291740"/>
              <a:gd name="T61" fmla="*/ 4382797 h 291740"/>
              <a:gd name="T62" fmla="*/ 322171 w 291740"/>
              <a:gd name="T63" fmla="*/ 9773179 h 291740"/>
              <a:gd name="T64" fmla="*/ 10117497 w 291740"/>
              <a:gd name="T65" fmla="*/ 2459669 h 291740"/>
              <a:gd name="T66" fmla="*/ 322171 w 291740"/>
              <a:gd name="T67" fmla="*/ 2145597 h 291740"/>
              <a:gd name="T68" fmla="*/ 9047731 w 291740"/>
              <a:gd name="T69" fmla="*/ 745686 h 291740"/>
              <a:gd name="T70" fmla="*/ 8738444 w 291740"/>
              <a:gd name="T71" fmla="*/ 745686 h 291740"/>
              <a:gd name="T72" fmla="*/ 7256261 w 291740"/>
              <a:gd name="T73" fmla="*/ 1020531 h 291740"/>
              <a:gd name="T74" fmla="*/ 5915847 w 291740"/>
              <a:gd name="T75" fmla="*/ 1177442 h 291740"/>
              <a:gd name="T76" fmla="*/ 4588299 w 291740"/>
              <a:gd name="T77" fmla="*/ 1020531 h 291740"/>
              <a:gd name="T78" fmla="*/ 3106164 w 291740"/>
              <a:gd name="T79" fmla="*/ 745686 h 291740"/>
              <a:gd name="T80" fmla="*/ 2796846 w 291740"/>
              <a:gd name="T81" fmla="*/ 745686 h 291740"/>
              <a:gd name="T82" fmla="*/ 1301715 w 291740"/>
              <a:gd name="T83" fmla="*/ 1020531 h 291740"/>
              <a:gd name="T84" fmla="*/ 1623902 w 291740"/>
              <a:gd name="T85" fmla="*/ 156923 h 291740"/>
              <a:gd name="T86" fmla="*/ 2951450 w 291740"/>
              <a:gd name="T87" fmla="*/ 0 h 291740"/>
              <a:gd name="T88" fmla="*/ 4278993 w 291740"/>
              <a:gd name="T89" fmla="*/ 156923 h 291740"/>
              <a:gd name="T90" fmla="*/ 5761167 w 291740"/>
              <a:gd name="T91" fmla="*/ 431795 h 291740"/>
              <a:gd name="T92" fmla="*/ 6083375 w 291740"/>
              <a:gd name="T93" fmla="*/ 431795 h 291740"/>
              <a:gd name="T94" fmla="*/ 7565596 w 291740"/>
              <a:gd name="T95" fmla="*/ 156923 h 291740"/>
              <a:gd name="T96" fmla="*/ 8893095 w 291740"/>
              <a:gd name="T97" fmla="*/ 0 h 291740"/>
              <a:gd name="T98" fmla="*/ 10426829 w 291740"/>
              <a:gd name="T99" fmla="*/ 1229833 h 291740"/>
              <a:gd name="T100" fmla="*/ 0 w 291740"/>
              <a:gd name="T101" fmla="*/ 9773179 h 291740"/>
              <a:gd name="T102" fmla="*/ 1301715 w 291740"/>
              <a:gd name="T103" fmla="*/ 156923 h 2917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1740" h="291740">
                <a:moveTo>
                  <a:pt x="131173" y="225992"/>
                </a:moveTo>
                <a:cubicBezTo>
                  <a:pt x="130447" y="225992"/>
                  <a:pt x="129721" y="226700"/>
                  <a:pt x="129721" y="227409"/>
                </a:cubicBezTo>
                <a:lnTo>
                  <a:pt x="129721" y="246544"/>
                </a:lnTo>
                <a:cubicBezTo>
                  <a:pt x="129721" y="247607"/>
                  <a:pt x="130447" y="247962"/>
                  <a:pt x="131173" y="247962"/>
                </a:cubicBezTo>
                <a:lnTo>
                  <a:pt x="160927" y="247962"/>
                </a:lnTo>
                <a:cubicBezTo>
                  <a:pt x="161653" y="247962"/>
                  <a:pt x="162378" y="247607"/>
                  <a:pt x="162378" y="246544"/>
                </a:cubicBezTo>
                <a:lnTo>
                  <a:pt x="162378" y="227409"/>
                </a:lnTo>
                <a:cubicBezTo>
                  <a:pt x="162378" y="226700"/>
                  <a:pt x="161653" y="225992"/>
                  <a:pt x="160927" y="225992"/>
                </a:cubicBezTo>
                <a:lnTo>
                  <a:pt x="131173" y="225992"/>
                </a:lnTo>
                <a:close/>
                <a:moveTo>
                  <a:pt x="51435" y="225992"/>
                </a:moveTo>
                <a:cubicBezTo>
                  <a:pt x="50709" y="225992"/>
                  <a:pt x="49984" y="226700"/>
                  <a:pt x="49984" y="227409"/>
                </a:cubicBezTo>
                <a:lnTo>
                  <a:pt x="49984" y="246544"/>
                </a:lnTo>
                <a:cubicBezTo>
                  <a:pt x="49984" y="247607"/>
                  <a:pt x="50709" y="247962"/>
                  <a:pt x="51435" y="247962"/>
                </a:cubicBezTo>
                <a:lnTo>
                  <a:pt x="81189" y="247962"/>
                </a:lnTo>
                <a:cubicBezTo>
                  <a:pt x="82278" y="247962"/>
                  <a:pt x="83004" y="247607"/>
                  <a:pt x="83004" y="246544"/>
                </a:cubicBezTo>
                <a:lnTo>
                  <a:pt x="83004" y="227409"/>
                </a:lnTo>
                <a:cubicBezTo>
                  <a:pt x="83004" y="226700"/>
                  <a:pt x="82278" y="225992"/>
                  <a:pt x="81189" y="225992"/>
                </a:cubicBezTo>
                <a:lnTo>
                  <a:pt x="51435" y="225992"/>
                </a:lnTo>
                <a:close/>
                <a:moveTo>
                  <a:pt x="131173" y="217487"/>
                </a:moveTo>
                <a:lnTo>
                  <a:pt x="160927" y="217487"/>
                </a:lnTo>
                <a:cubicBezTo>
                  <a:pt x="166733" y="217487"/>
                  <a:pt x="171087" y="221739"/>
                  <a:pt x="171087" y="227409"/>
                </a:cubicBezTo>
                <a:lnTo>
                  <a:pt x="171087" y="246544"/>
                </a:lnTo>
                <a:cubicBezTo>
                  <a:pt x="171087" y="252214"/>
                  <a:pt x="166733" y="256821"/>
                  <a:pt x="160927" y="256821"/>
                </a:cubicBezTo>
                <a:lnTo>
                  <a:pt x="131173" y="256821"/>
                </a:lnTo>
                <a:cubicBezTo>
                  <a:pt x="125367" y="256821"/>
                  <a:pt x="120650" y="252214"/>
                  <a:pt x="120650" y="246544"/>
                </a:cubicBezTo>
                <a:lnTo>
                  <a:pt x="120650" y="227409"/>
                </a:lnTo>
                <a:cubicBezTo>
                  <a:pt x="120650" y="221739"/>
                  <a:pt x="125367" y="217487"/>
                  <a:pt x="131173" y="217487"/>
                </a:cubicBezTo>
                <a:close/>
                <a:moveTo>
                  <a:pt x="51435" y="217487"/>
                </a:moveTo>
                <a:lnTo>
                  <a:pt x="81189" y="217487"/>
                </a:lnTo>
                <a:cubicBezTo>
                  <a:pt x="86995" y="217487"/>
                  <a:pt x="91712" y="221739"/>
                  <a:pt x="91712" y="227409"/>
                </a:cubicBezTo>
                <a:lnTo>
                  <a:pt x="91712" y="246544"/>
                </a:lnTo>
                <a:cubicBezTo>
                  <a:pt x="91712" y="252214"/>
                  <a:pt x="86995" y="256821"/>
                  <a:pt x="81189" y="256821"/>
                </a:cubicBezTo>
                <a:lnTo>
                  <a:pt x="51435" y="256821"/>
                </a:lnTo>
                <a:cubicBezTo>
                  <a:pt x="45992" y="256821"/>
                  <a:pt x="41275" y="252214"/>
                  <a:pt x="41275" y="246544"/>
                </a:cubicBezTo>
                <a:lnTo>
                  <a:pt x="41275" y="227409"/>
                </a:lnTo>
                <a:cubicBezTo>
                  <a:pt x="41275" y="221739"/>
                  <a:pt x="45992" y="217487"/>
                  <a:pt x="51435" y="217487"/>
                </a:cubicBezTo>
                <a:close/>
                <a:moveTo>
                  <a:pt x="211773" y="163119"/>
                </a:moveTo>
                <a:cubicBezTo>
                  <a:pt x="211047" y="163119"/>
                  <a:pt x="210322" y="163849"/>
                  <a:pt x="210322" y="164580"/>
                </a:cubicBezTo>
                <a:lnTo>
                  <a:pt x="210322" y="184304"/>
                </a:lnTo>
                <a:cubicBezTo>
                  <a:pt x="210322" y="185035"/>
                  <a:pt x="211047" y="185765"/>
                  <a:pt x="211773" y="185765"/>
                </a:cubicBezTo>
                <a:lnTo>
                  <a:pt x="241890" y="185765"/>
                </a:lnTo>
                <a:cubicBezTo>
                  <a:pt x="242253" y="185765"/>
                  <a:pt x="242979" y="185035"/>
                  <a:pt x="242979" y="184304"/>
                </a:cubicBezTo>
                <a:lnTo>
                  <a:pt x="242979" y="164580"/>
                </a:lnTo>
                <a:cubicBezTo>
                  <a:pt x="242979" y="163849"/>
                  <a:pt x="242253" y="163119"/>
                  <a:pt x="241890" y="163119"/>
                </a:cubicBezTo>
                <a:lnTo>
                  <a:pt x="211773" y="163119"/>
                </a:lnTo>
                <a:close/>
                <a:moveTo>
                  <a:pt x="131173" y="163119"/>
                </a:moveTo>
                <a:cubicBezTo>
                  <a:pt x="130447" y="163119"/>
                  <a:pt x="129721" y="163849"/>
                  <a:pt x="129721" y="164580"/>
                </a:cubicBezTo>
                <a:lnTo>
                  <a:pt x="129721" y="184304"/>
                </a:lnTo>
                <a:cubicBezTo>
                  <a:pt x="129721" y="185035"/>
                  <a:pt x="130447" y="185765"/>
                  <a:pt x="131173" y="185765"/>
                </a:cubicBezTo>
                <a:lnTo>
                  <a:pt x="160927" y="185765"/>
                </a:lnTo>
                <a:cubicBezTo>
                  <a:pt x="161653" y="185765"/>
                  <a:pt x="162378" y="185035"/>
                  <a:pt x="162378" y="184304"/>
                </a:cubicBezTo>
                <a:lnTo>
                  <a:pt x="162378" y="164580"/>
                </a:lnTo>
                <a:cubicBezTo>
                  <a:pt x="162378" y="163849"/>
                  <a:pt x="161653" y="163119"/>
                  <a:pt x="160927" y="163119"/>
                </a:cubicBezTo>
                <a:lnTo>
                  <a:pt x="131173" y="163119"/>
                </a:lnTo>
                <a:close/>
                <a:moveTo>
                  <a:pt x="51435" y="163119"/>
                </a:moveTo>
                <a:cubicBezTo>
                  <a:pt x="50709" y="163119"/>
                  <a:pt x="49984" y="163849"/>
                  <a:pt x="49984" y="164580"/>
                </a:cubicBezTo>
                <a:lnTo>
                  <a:pt x="49984" y="184304"/>
                </a:lnTo>
                <a:cubicBezTo>
                  <a:pt x="49984" y="185035"/>
                  <a:pt x="50709" y="185765"/>
                  <a:pt x="51435" y="185765"/>
                </a:cubicBezTo>
                <a:lnTo>
                  <a:pt x="81189" y="185765"/>
                </a:lnTo>
                <a:cubicBezTo>
                  <a:pt x="82278" y="185765"/>
                  <a:pt x="83004" y="185035"/>
                  <a:pt x="83004" y="184304"/>
                </a:cubicBezTo>
                <a:lnTo>
                  <a:pt x="83004" y="164580"/>
                </a:lnTo>
                <a:cubicBezTo>
                  <a:pt x="83004" y="163849"/>
                  <a:pt x="82278" y="163119"/>
                  <a:pt x="81189" y="163119"/>
                </a:cubicBezTo>
                <a:lnTo>
                  <a:pt x="51435" y="163119"/>
                </a:lnTo>
                <a:close/>
                <a:moveTo>
                  <a:pt x="211773" y="153987"/>
                </a:moveTo>
                <a:lnTo>
                  <a:pt x="241890" y="153987"/>
                </a:lnTo>
                <a:cubicBezTo>
                  <a:pt x="247333" y="153987"/>
                  <a:pt x="252050" y="158736"/>
                  <a:pt x="252050" y="164580"/>
                </a:cubicBezTo>
                <a:lnTo>
                  <a:pt x="252050" y="184304"/>
                </a:lnTo>
                <a:cubicBezTo>
                  <a:pt x="252050" y="190148"/>
                  <a:pt x="247333" y="194897"/>
                  <a:pt x="241890" y="194897"/>
                </a:cubicBezTo>
                <a:lnTo>
                  <a:pt x="211773" y="194897"/>
                </a:lnTo>
                <a:cubicBezTo>
                  <a:pt x="205967" y="194897"/>
                  <a:pt x="201613" y="190148"/>
                  <a:pt x="201613" y="184304"/>
                </a:cubicBezTo>
                <a:lnTo>
                  <a:pt x="201613" y="164580"/>
                </a:lnTo>
                <a:cubicBezTo>
                  <a:pt x="201613" y="158736"/>
                  <a:pt x="205967" y="153987"/>
                  <a:pt x="211773" y="153987"/>
                </a:cubicBezTo>
                <a:close/>
                <a:moveTo>
                  <a:pt x="131173" y="153987"/>
                </a:moveTo>
                <a:lnTo>
                  <a:pt x="160927" y="153987"/>
                </a:lnTo>
                <a:cubicBezTo>
                  <a:pt x="166733" y="153987"/>
                  <a:pt x="171087" y="158736"/>
                  <a:pt x="171087" y="164580"/>
                </a:cubicBezTo>
                <a:lnTo>
                  <a:pt x="171087" y="184304"/>
                </a:lnTo>
                <a:cubicBezTo>
                  <a:pt x="171087" y="190148"/>
                  <a:pt x="166733" y="194897"/>
                  <a:pt x="160927" y="194897"/>
                </a:cubicBezTo>
                <a:lnTo>
                  <a:pt x="131173" y="194897"/>
                </a:lnTo>
                <a:cubicBezTo>
                  <a:pt x="125367" y="194897"/>
                  <a:pt x="120650" y="190148"/>
                  <a:pt x="120650" y="184304"/>
                </a:cubicBezTo>
                <a:lnTo>
                  <a:pt x="120650" y="164580"/>
                </a:lnTo>
                <a:cubicBezTo>
                  <a:pt x="120650" y="158736"/>
                  <a:pt x="125367" y="153987"/>
                  <a:pt x="131173" y="153987"/>
                </a:cubicBezTo>
                <a:close/>
                <a:moveTo>
                  <a:pt x="51435" y="153987"/>
                </a:moveTo>
                <a:lnTo>
                  <a:pt x="81189" y="153987"/>
                </a:lnTo>
                <a:cubicBezTo>
                  <a:pt x="86995" y="153987"/>
                  <a:pt x="91712" y="158736"/>
                  <a:pt x="91712" y="164580"/>
                </a:cubicBezTo>
                <a:lnTo>
                  <a:pt x="91712" y="184304"/>
                </a:lnTo>
                <a:cubicBezTo>
                  <a:pt x="91712" y="190148"/>
                  <a:pt x="86995" y="194897"/>
                  <a:pt x="81189" y="194897"/>
                </a:cubicBezTo>
                <a:lnTo>
                  <a:pt x="51435" y="194897"/>
                </a:lnTo>
                <a:cubicBezTo>
                  <a:pt x="45992" y="194897"/>
                  <a:pt x="41275" y="190148"/>
                  <a:pt x="41275" y="184304"/>
                </a:cubicBezTo>
                <a:lnTo>
                  <a:pt x="41275" y="164580"/>
                </a:lnTo>
                <a:cubicBezTo>
                  <a:pt x="41275" y="158736"/>
                  <a:pt x="45992" y="153987"/>
                  <a:pt x="51435" y="153987"/>
                </a:cubicBezTo>
                <a:close/>
                <a:moveTo>
                  <a:pt x="211773" y="99619"/>
                </a:moveTo>
                <a:cubicBezTo>
                  <a:pt x="211047" y="99619"/>
                  <a:pt x="210322" y="100349"/>
                  <a:pt x="210322" y="100714"/>
                </a:cubicBezTo>
                <a:lnTo>
                  <a:pt x="210322" y="120804"/>
                </a:lnTo>
                <a:cubicBezTo>
                  <a:pt x="210322" y="121535"/>
                  <a:pt x="211047" y="122265"/>
                  <a:pt x="211773" y="122265"/>
                </a:cubicBezTo>
                <a:lnTo>
                  <a:pt x="241890" y="122265"/>
                </a:lnTo>
                <a:cubicBezTo>
                  <a:pt x="242253" y="122265"/>
                  <a:pt x="242979" y="121535"/>
                  <a:pt x="242979" y="120804"/>
                </a:cubicBezTo>
                <a:lnTo>
                  <a:pt x="242979" y="100714"/>
                </a:lnTo>
                <a:cubicBezTo>
                  <a:pt x="242979" y="100349"/>
                  <a:pt x="242253" y="99619"/>
                  <a:pt x="241890" y="99619"/>
                </a:cubicBezTo>
                <a:lnTo>
                  <a:pt x="211773" y="99619"/>
                </a:lnTo>
                <a:close/>
                <a:moveTo>
                  <a:pt x="131173" y="99619"/>
                </a:moveTo>
                <a:cubicBezTo>
                  <a:pt x="130447" y="99619"/>
                  <a:pt x="129721" y="100349"/>
                  <a:pt x="129721" y="100714"/>
                </a:cubicBezTo>
                <a:lnTo>
                  <a:pt x="129721" y="120804"/>
                </a:lnTo>
                <a:cubicBezTo>
                  <a:pt x="129721" y="121535"/>
                  <a:pt x="130447" y="122265"/>
                  <a:pt x="131173" y="122265"/>
                </a:cubicBezTo>
                <a:lnTo>
                  <a:pt x="160927" y="122265"/>
                </a:lnTo>
                <a:cubicBezTo>
                  <a:pt x="161653" y="122265"/>
                  <a:pt x="162378" y="121535"/>
                  <a:pt x="162378" y="120804"/>
                </a:cubicBezTo>
                <a:lnTo>
                  <a:pt x="162378" y="100714"/>
                </a:lnTo>
                <a:cubicBezTo>
                  <a:pt x="162378" y="100349"/>
                  <a:pt x="161653" y="99619"/>
                  <a:pt x="160927" y="99619"/>
                </a:cubicBezTo>
                <a:lnTo>
                  <a:pt x="131173" y="99619"/>
                </a:lnTo>
                <a:close/>
                <a:moveTo>
                  <a:pt x="211773" y="90487"/>
                </a:moveTo>
                <a:lnTo>
                  <a:pt x="241890" y="90487"/>
                </a:lnTo>
                <a:cubicBezTo>
                  <a:pt x="247333" y="90487"/>
                  <a:pt x="252050" y="95236"/>
                  <a:pt x="252050" y="100714"/>
                </a:cubicBezTo>
                <a:lnTo>
                  <a:pt x="252050" y="120804"/>
                </a:lnTo>
                <a:cubicBezTo>
                  <a:pt x="252050" y="126648"/>
                  <a:pt x="247333" y="131397"/>
                  <a:pt x="241890" y="131397"/>
                </a:cubicBezTo>
                <a:lnTo>
                  <a:pt x="211773" y="131397"/>
                </a:lnTo>
                <a:cubicBezTo>
                  <a:pt x="205967" y="131397"/>
                  <a:pt x="201613" y="126648"/>
                  <a:pt x="201613" y="120804"/>
                </a:cubicBezTo>
                <a:lnTo>
                  <a:pt x="201613" y="100714"/>
                </a:lnTo>
                <a:cubicBezTo>
                  <a:pt x="201613" y="95236"/>
                  <a:pt x="205967" y="90487"/>
                  <a:pt x="211773" y="90487"/>
                </a:cubicBezTo>
                <a:close/>
                <a:moveTo>
                  <a:pt x="131173" y="90487"/>
                </a:moveTo>
                <a:lnTo>
                  <a:pt x="160927" y="90487"/>
                </a:lnTo>
                <a:cubicBezTo>
                  <a:pt x="166733" y="90487"/>
                  <a:pt x="171087" y="95236"/>
                  <a:pt x="171087" y="100714"/>
                </a:cubicBezTo>
                <a:lnTo>
                  <a:pt x="171087" y="120804"/>
                </a:lnTo>
                <a:cubicBezTo>
                  <a:pt x="171087" y="126648"/>
                  <a:pt x="166733" y="131397"/>
                  <a:pt x="160927" y="131397"/>
                </a:cubicBezTo>
                <a:lnTo>
                  <a:pt x="131173" y="131397"/>
                </a:lnTo>
                <a:cubicBezTo>
                  <a:pt x="125367" y="131397"/>
                  <a:pt x="120650" y="126648"/>
                  <a:pt x="120650" y="120804"/>
                </a:cubicBezTo>
                <a:lnTo>
                  <a:pt x="120650" y="100714"/>
                </a:lnTo>
                <a:cubicBezTo>
                  <a:pt x="120650" y="95236"/>
                  <a:pt x="125367" y="90487"/>
                  <a:pt x="131173" y="90487"/>
                </a:cubicBezTo>
                <a:close/>
                <a:moveTo>
                  <a:pt x="9015" y="67796"/>
                </a:moveTo>
                <a:lnTo>
                  <a:pt x="9015" y="269381"/>
                </a:lnTo>
                <a:cubicBezTo>
                  <a:pt x="9015" y="276954"/>
                  <a:pt x="15146" y="282724"/>
                  <a:pt x="22358" y="282724"/>
                </a:cubicBezTo>
                <a:lnTo>
                  <a:pt x="269742" y="282724"/>
                </a:lnTo>
                <a:cubicBezTo>
                  <a:pt x="276954" y="282724"/>
                  <a:pt x="283085" y="276954"/>
                  <a:pt x="283085" y="269381"/>
                </a:cubicBezTo>
                <a:lnTo>
                  <a:pt x="283085" y="67796"/>
                </a:lnTo>
                <a:lnTo>
                  <a:pt x="9015" y="67796"/>
                </a:lnTo>
                <a:close/>
                <a:moveTo>
                  <a:pt x="22358" y="20555"/>
                </a:moveTo>
                <a:cubicBezTo>
                  <a:pt x="15146" y="20555"/>
                  <a:pt x="9015" y="26686"/>
                  <a:pt x="9015" y="33898"/>
                </a:cubicBezTo>
                <a:lnTo>
                  <a:pt x="9015" y="59141"/>
                </a:lnTo>
                <a:lnTo>
                  <a:pt x="283085" y="59141"/>
                </a:lnTo>
                <a:lnTo>
                  <a:pt x="283085" y="33898"/>
                </a:lnTo>
                <a:cubicBezTo>
                  <a:pt x="283085" y="26686"/>
                  <a:pt x="276954" y="20555"/>
                  <a:pt x="269742" y="20555"/>
                </a:cubicBezTo>
                <a:lnTo>
                  <a:pt x="253153" y="20555"/>
                </a:lnTo>
                <a:lnTo>
                  <a:pt x="253153" y="28128"/>
                </a:lnTo>
                <a:cubicBezTo>
                  <a:pt x="253153" y="30292"/>
                  <a:pt x="251350" y="32455"/>
                  <a:pt x="248826" y="32455"/>
                </a:cubicBezTo>
                <a:cubicBezTo>
                  <a:pt x="246302" y="32455"/>
                  <a:pt x="244499" y="30292"/>
                  <a:pt x="244499" y="28128"/>
                </a:cubicBezTo>
                <a:lnTo>
                  <a:pt x="244499" y="20555"/>
                </a:lnTo>
                <a:lnTo>
                  <a:pt x="211682" y="20555"/>
                </a:lnTo>
                <a:lnTo>
                  <a:pt x="211682" y="28128"/>
                </a:lnTo>
                <a:cubicBezTo>
                  <a:pt x="211682" y="30292"/>
                  <a:pt x="209519" y="32455"/>
                  <a:pt x="206994" y="32455"/>
                </a:cubicBezTo>
                <a:cubicBezTo>
                  <a:pt x="204831" y="32455"/>
                  <a:pt x="203028" y="30292"/>
                  <a:pt x="203028" y="28128"/>
                </a:cubicBezTo>
                <a:lnTo>
                  <a:pt x="203028" y="20555"/>
                </a:lnTo>
                <a:lnTo>
                  <a:pt x="170211" y="20555"/>
                </a:lnTo>
                <a:lnTo>
                  <a:pt x="170211" y="28128"/>
                </a:lnTo>
                <a:cubicBezTo>
                  <a:pt x="170211" y="30292"/>
                  <a:pt x="168048" y="32455"/>
                  <a:pt x="165523" y="32455"/>
                </a:cubicBezTo>
                <a:cubicBezTo>
                  <a:pt x="163359" y="32455"/>
                  <a:pt x="161196" y="30292"/>
                  <a:pt x="161196" y="28128"/>
                </a:cubicBezTo>
                <a:lnTo>
                  <a:pt x="161196" y="20555"/>
                </a:lnTo>
                <a:lnTo>
                  <a:pt x="128380" y="20555"/>
                </a:lnTo>
                <a:lnTo>
                  <a:pt x="128380" y="28128"/>
                </a:lnTo>
                <a:cubicBezTo>
                  <a:pt x="128380" y="30292"/>
                  <a:pt x="126577" y="32455"/>
                  <a:pt x="124052" y="32455"/>
                </a:cubicBezTo>
                <a:cubicBezTo>
                  <a:pt x="121889" y="32455"/>
                  <a:pt x="119725" y="30292"/>
                  <a:pt x="119725" y="28128"/>
                </a:cubicBezTo>
                <a:lnTo>
                  <a:pt x="119725" y="20555"/>
                </a:lnTo>
                <a:lnTo>
                  <a:pt x="86909" y="20555"/>
                </a:lnTo>
                <a:lnTo>
                  <a:pt x="86909" y="28128"/>
                </a:lnTo>
                <a:cubicBezTo>
                  <a:pt x="86909" y="30292"/>
                  <a:pt x="85106" y="32455"/>
                  <a:pt x="82581" y="32455"/>
                </a:cubicBezTo>
                <a:cubicBezTo>
                  <a:pt x="80057" y="32455"/>
                  <a:pt x="78254" y="30292"/>
                  <a:pt x="78254" y="28128"/>
                </a:cubicBezTo>
                <a:lnTo>
                  <a:pt x="78254" y="20555"/>
                </a:lnTo>
                <a:lnTo>
                  <a:pt x="45438" y="20555"/>
                </a:lnTo>
                <a:lnTo>
                  <a:pt x="45438" y="28128"/>
                </a:lnTo>
                <a:cubicBezTo>
                  <a:pt x="45438" y="30292"/>
                  <a:pt x="43635" y="32455"/>
                  <a:pt x="41110" y="32455"/>
                </a:cubicBezTo>
                <a:cubicBezTo>
                  <a:pt x="38586" y="32455"/>
                  <a:pt x="36422" y="30292"/>
                  <a:pt x="36422" y="28128"/>
                </a:cubicBezTo>
                <a:lnTo>
                  <a:pt x="36422" y="20555"/>
                </a:lnTo>
                <a:lnTo>
                  <a:pt x="22358" y="20555"/>
                </a:lnTo>
                <a:close/>
                <a:moveTo>
                  <a:pt x="41110" y="0"/>
                </a:moveTo>
                <a:cubicBezTo>
                  <a:pt x="43635" y="0"/>
                  <a:pt x="45438" y="1803"/>
                  <a:pt x="45438" y="4327"/>
                </a:cubicBezTo>
                <a:lnTo>
                  <a:pt x="45438" y="11900"/>
                </a:lnTo>
                <a:lnTo>
                  <a:pt x="78254" y="11900"/>
                </a:lnTo>
                <a:lnTo>
                  <a:pt x="78254" y="4327"/>
                </a:lnTo>
                <a:cubicBezTo>
                  <a:pt x="78254" y="1803"/>
                  <a:pt x="80057" y="0"/>
                  <a:pt x="82581" y="0"/>
                </a:cubicBezTo>
                <a:cubicBezTo>
                  <a:pt x="85106" y="0"/>
                  <a:pt x="86909" y="1803"/>
                  <a:pt x="86909" y="4327"/>
                </a:cubicBezTo>
                <a:lnTo>
                  <a:pt x="86909" y="11900"/>
                </a:lnTo>
                <a:lnTo>
                  <a:pt x="119725" y="11900"/>
                </a:lnTo>
                <a:lnTo>
                  <a:pt x="119725" y="4327"/>
                </a:lnTo>
                <a:cubicBezTo>
                  <a:pt x="119725" y="1803"/>
                  <a:pt x="121889" y="0"/>
                  <a:pt x="124052" y="0"/>
                </a:cubicBezTo>
                <a:cubicBezTo>
                  <a:pt x="126577" y="0"/>
                  <a:pt x="128380" y="1803"/>
                  <a:pt x="128380" y="4327"/>
                </a:cubicBezTo>
                <a:lnTo>
                  <a:pt x="128380" y="11900"/>
                </a:lnTo>
                <a:lnTo>
                  <a:pt x="161196" y="11900"/>
                </a:lnTo>
                <a:lnTo>
                  <a:pt x="161196" y="4327"/>
                </a:lnTo>
                <a:cubicBezTo>
                  <a:pt x="161196" y="1803"/>
                  <a:pt x="163359" y="0"/>
                  <a:pt x="165523" y="0"/>
                </a:cubicBezTo>
                <a:cubicBezTo>
                  <a:pt x="168048" y="0"/>
                  <a:pt x="170211" y="1803"/>
                  <a:pt x="170211" y="4327"/>
                </a:cubicBezTo>
                <a:lnTo>
                  <a:pt x="170211" y="11900"/>
                </a:lnTo>
                <a:lnTo>
                  <a:pt x="203028" y="11900"/>
                </a:lnTo>
                <a:lnTo>
                  <a:pt x="203028" y="4327"/>
                </a:lnTo>
                <a:cubicBezTo>
                  <a:pt x="203028" y="1803"/>
                  <a:pt x="204831" y="0"/>
                  <a:pt x="206994" y="0"/>
                </a:cubicBezTo>
                <a:cubicBezTo>
                  <a:pt x="209519" y="0"/>
                  <a:pt x="211682" y="1803"/>
                  <a:pt x="211682" y="4327"/>
                </a:cubicBezTo>
                <a:lnTo>
                  <a:pt x="211682" y="11900"/>
                </a:lnTo>
                <a:lnTo>
                  <a:pt x="244499" y="11900"/>
                </a:lnTo>
                <a:lnTo>
                  <a:pt x="244499" y="4327"/>
                </a:lnTo>
                <a:cubicBezTo>
                  <a:pt x="244499" y="1803"/>
                  <a:pt x="246302" y="0"/>
                  <a:pt x="248826" y="0"/>
                </a:cubicBezTo>
                <a:cubicBezTo>
                  <a:pt x="251350" y="0"/>
                  <a:pt x="253153" y="1803"/>
                  <a:pt x="253153" y="4327"/>
                </a:cubicBezTo>
                <a:lnTo>
                  <a:pt x="253153" y="11900"/>
                </a:lnTo>
                <a:lnTo>
                  <a:pt x="269742" y="11900"/>
                </a:lnTo>
                <a:cubicBezTo>
                  <a:pt x="281642" y="11900"/>
                  <a:pt x="291740" y="21637"/>
                  <a:pt x="291740" y="33898"/>
                </a:cubicBezTo>
                <a:lnTo>
                  <a:pt x="291740" y="269381"/>
                </a:lnTo>
                <a:cubicBezTo>
                  <a:pt x="291740" y="281642"/>
                  <a:pt x="281642" y="291740"/>
                  <a:pt x="269742" y="291740"/>
                </a:cubicBezTo>
                <a:lnTo>
                  <a:pt x="22358" y="291740"/>
                </a:lnTo>
                <a:cubicBezTo>
                  <a:pt x="10097" y="291740"/>
                  <a:pt x="0" y="281642"/>
                  <a:pt x="0" y="269381"/>
                </a:cubicBezTo>
                <a:lnTo>
                  <a:pt x="0" y="33898"/>
                </a:lnTo>
                <a:cubicBezTo>
                  <a:pt x="0" y="21637"/>
                  <a:pt x="10097" y="11900"/>
                  <a:pt x="22358" y="11900"/>
                </a:cubicBezTo>
                <a:lnTo>
                  <a:pt x="36422" y="11900"/>
                </a:lnTo>
                <a:lnTo>
                  <a:pt x="36422" y="4327"/>
                </a:lnTo>
                <a:cubicBezTo>
                  <a:pt x="36422" y="1803"/>
                  <a:pt x="38586" y="0"/>
                  <a:pt x="41110" y="0"/>
                </a:cubicBezTo>
                <a:close/>
              </a:path>
            </a:pathLst>
          </a:custGeom>
          <a:solidFill>
            <a:schemeClr val="accent3"/>
          </a:solidFill>
          <a:ln>
            <a:noFill/>
          </a:ln>
        </p:spPr>
        <p:txBody>
          <a:bodyPr anchor="ctr"/>
          <a:lstStyle/>
          <a:p>
            <a:endParaRPr lang="en-US" sz="900" dirty="0">
              <a:solidFill>
                <a:schemeClr val="tx2"/>
              </a:solidFill>
              <a:latin typeface="Lato Light" panose="020F0502020204030203" pitchFamily="34" charset="0"/>
            </a:endParaRPr>
          </a:p>
        </p:txBody>
      </p:sp>
      <p:sp>
        <p:nvSpPr>
          <p:cNvPr id="36" name="Freeform 961">
            <a:extLst>
              <a:ext uri="{FF2B5EF4-FFF2-40B4-BE49-F238E27FC236}">
                <a16:creationId xmlns:a16="http://schemas.microsoft.com/office/drawing/2014/main" id="{F63ED38A-286E-D44A-92D0-CF1BC8E2D036}"/>
              </a:ext>
            </a:extLst>
          </p:cNvPr>
          <p:cNvSpPr>
            <a:spLocks noChangeAspect="1"/>
          </p:cNvSpPr>
          <p:nvPr/>
        </p:nvSpPr>
        <p:spPr bwMode="auto">
          <a:xfrm>
            <a:off x="6919630" y="4667845"/>
            <a:ext cx="592030" cy="711719"/>
          </a:xfrm>
          <a:custGeom>
            <a:avLst/>
            <a:gdLst>
              <a:gd name="T0" fmla="*/ 3979021 w 242585"/>
              <a:gd name="T1" fmla="*/ 5616028 h 291073"/>
              <a:gd name="T2" fmla="*/ 3979021 w 242585"/>
              <a:gd name="T3" fmla="*/ 6364274 h 291073"/>
              <a:gd name="T4" fmla="*/ 4706802 w 242585"/>
              <a:gd name="T5" fmla="*/ 6364274 h 291073"/>
              <a:gd name="T6" fmla="*/ 4706802 w 242585"/>
              <a:gd name="T7" fmla="*/ 5616028 h 291073"/>
              <a:gd name="T8" fmla="*/ 3825798 w 242585"/>
              <a:gd name="T9" fmla="*/ 5301005 h 291073"/>
              <a:gd name="T10" fmla="*/ 4872810 w 242585"/>
              <a:gd name="T11" fmla="*/ 5301005 h 291073"/>
              <a:gd name="T12" fmla="*/ 5025976 w 242585"/>
              <a:gd name="T13" fmla="*/ 5458543 h 291073"/>
              <a:gd name="T14" fmla="*/ 5025976 w 242585"/>
              <a:gd name="T15" fmla="*/ 6521812 h 291073"/>
              <a:gd name="T16" fmla="*/ 4872810 w 242585"/>
              <a:gd name="T17" fmla="*/ 6692470 h 291073"/>
              <a:gd name="T18" fmla="*/ 3825798 w 242585"/>
              <a:gd name="T19" fmla="*/ 6692470 h 291073"/>
              <a:gd name="T20" fmla="*/ 3672656 w 242585"/>
              <a:gd name="T21" fmla="*/ 6521812 h 291073"/>
              <a:gd name="T22" fmla="*/ 3672656 w 242585"/>
              <a:gd name="T23" fmla="*/ 5458543 h 291073"/>
              <a:gd name="T24" fmla="*/ 3825798 w 242585"/>
              <a:gd name="T25" fmla="*/ 5301005 h 291073"/>
              <a:gd name="T26" fmla="*/ 3072008 w 242585"/>
              <a:gd name="T27" fmla="*/ 4663354 h 291073"/>
              <a:gd name="T28" fmla="*/ 3072008 w 242585"/>
              <a:gd name="T29" fmla="*/ 7154911 h 291073"/>
              <a:gd name="T30" fmla="*/ 4384189 w 242585"/>
              <a:gd name="T31" fmla="*/ 7486269 h 291073"/>
              <a:gd name="T32" fmla="*/ 5696409 w 242585"/>
              <a:gd name="T33" fmla="*/ 7154911 h 291073"/>
              <a:gd name="T34" fmla="*/ 5696409 w 242585"/>
              <a:gd name="T35" fmla="*/ 4663354 h 291073"/>
              <a:gd name="T36" fmla="*/ 4384189 w 242585"/>
              <a:gd name="T37" fmla="*/ 2569438 h 291073"/>
              <a:gd name="T38" fmla="*/ 2660280 w 242585"/>
              <a:gd name="T39" fmla="*/ 4332080 h 291073"/>
              <a:gd name="T40" fmla="*/ 6095213 w 242585"/>
              <a:gd name="T41" fmla="*/ 4332080 h 291073"/>
              <a:gd name="T42" fmla="*/ 4384189 w 242585"/>
              <a:gd name="T43" fmla="*/ 1535774 h 291073"/>
              <a:gd name="T44" fmla="*/ 1489604 w 242585"/>
              <a:gd name="T45" fmla="*/ 4504321 h 291073"/>
              <a:gd name="T46" fmla="*/ 2750371 w 242585"/>
              <a:gd name="T47" fmla="*/ 6956117 h 291073"/>
              <a:gd name="T48" fmla="*/ 2750371 w 242585"/>
              <a:gd name="T49" fmla="*/ 4663354 h 291073"/>
              <a:gd name="T50" fmla="*/ 2274346 w 242585"/>
              <a:gd name="T51" fmla="*/ 4663354 h 291073"/>
              <a:gd name="T52" fmla="*/ 2132790 w 242585"/>
              <a:gd name="T53" fmla="*/ 4557314 h 291073"/>
              <a:gd name="T54" fmla="*/ 2158576 w 242585"/>
              <a:gd name="T55" fmla="*/ 4398276 h 291073"/>
              <a:gd name="T56" fmla="*/ 4268409 w 242585"/>
              <a:gd name="T57" fmla="*/ 2224831 h 291073"/>
              <a:gd name="T58" fmla="*/ 4487051 w 242585"/>
              <a:gd name="T59" fmla="*/ 2224831 h 291073"/>
              <a:gd name="T60" fmla="*/ 6596933 w 242585"/>
              <a:gd name="T61" fmla="*/ 4398276 h 291073"/>
              <a:gd name="T62" fmla="*/ 6622635 w 242585"/>
              <a:gd name="T63" fmla="*/ 4557314 h 291073"/>
              <a:gd name="T64" fmla="*/ 6481124 w 242585"/>
              <a:gd name="T65" fmla="*/ 4663354 h 291073"/>
              <a:gd name="T66" fmla="*/ 6005128 w 242585"/>
              <a:gd name="T67" fmla="*/ 4663354 h 291073"/>
              <a:gd name="T68" fmla="*/ 6005128 w 242585"/>
              <a:gd name="T69" fmla="*/ 6956117 h 291073"/>
              <a:gd name="T70" fmla="*/ 7265911 w 242585"/>
              <a:gd name="T71" fmla="*/ 4504321 h 291073"/>
              <a:gd name="T72" fmla="*/ 4384189 w 242585"/>
              <a:gd name="T73" fmla="*/ 1535774 h 291073"/>
              <a:gd name="T74" fmla="*/ 4384189 w 242585"/>
              <a:gd name="T75" fmla="*/ 1204363 h 291073"/>
              <a:gd name="T76" fmla="*/ 7587467 w 242585"/>
              <a:gd name="T77" fmla="*/ 4504321 h 291073"/>
              <a:gd name="T78" fmla="*/ 4384189 w 242585"/>
              <a:gd name="T79" fmla="*/ 7804325 h 291073"/>
              <a:gd name="T80" fmla="*/ 1168044 w 242585"/>
              <a:gd name="T81" fmla="*/ 4504321 h 291073"/>
              <a:gd name="T82" fmla="*/ 4384189 w 242585"/>
              <a:gd name="T83" fmla="*/ 1204363 h 291073"/>
              <a:gd name="T84" fmla="*/ 4349249 w 242585"/>
              <a:gd name="T85" fmla="*/ 321514 h 291073"/>
              <a:gd name="T86" fmla="*/ 1497049 w 242585"/>
              <a:gd name="T87" fmla="*/ 1541489 h 291073"/>
              <a:gd name="T88" fmla="*/ 1497049 w 242585"/>
              <a:gd name="T89" fmla="*/ 7402240 h 291073"/>
              <a:gd name="T90" fmla="*/ 4349249 w 242585"/>
              <a:gd name="T91" fmla="*/ 10332608 h 291073"/>
              <a:gd name="T92" fmla="*/ 7201398 w 242585"/>
              <a:gd name="T93" fmla="*/ 7402240 h 291073"/>
              <a:gd name="T94" fmla="*/ 7201398 w 242585"/>
              <a:gd name="T95" fmla="*/ 1541489 h 291073"/>
              <a:gd name="T96" fmla="*/ 4349249 w 242585"/>
              <a:gd name="T97" fmla="*/ 321514 h 291073"/>
              <a:gd name="T98" fmla="*/ 4349249 w 242585"/>
              <a:gd name="T99" fmla="*/ 0 h 291073"/>
              <a:gd name="T100" fmla="*/ 7420824 w 242585"/>
              <a:gd name="T101" fmla="*/ 1302772 h 291073"/>
              <a:gd name="T102" fmla="*/ 7420824 w 242585"/>
              <a:gd name="T103" fmla="*/ 7627706 h 291073"/>
              <a:gd name="T104" fmla="*/ 4452516 w 242585"/>
              <a:gd name="T105" fmla="*/ 10677429 h 291073"/>
              <a:gd name="T106" fmla="*/ 4349249 w 242585"/>
              <a:gd name="T107" fmla="*/ 10730452 h 291073"/>
              <a:gd name="T108" fmla="*/ 4233121 w 242585"/>
              <a:gd name="T109" fmla="*/ 10677429 h 291073"/>
              <a:gd name="T110" fmla="*/ 1277674 w 242585"/>
              <a:gd name="T111" fmla="*/ 7627706 h 291073"/>
              <a:gd name="T112" fmla="*/ 1277674 w 242585"/>
              <a:gd name="T113" fmla="*/ 1302772 h 291073"/>
              <a:gd name="T114" fmla="*/ 4349249 w 242585"/>
              <a:gd name="T115" fmla="*/ 0 h 2910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42585" h="291073">
                <a:moveTo>
                  <a:pt x="110969" y="152341"/>
                </a:moveTo>
                <a:lnTo>
                  <a:pt x="110969" y="172637"/>
                </a:lnTo>
                <a:lnTo>
                  <a:pt x="131265" y="172637"/>
                </a:lnTo>
                <a:lnTo>
                  <a:pt x="131265" y="152341"/>
                </a:lnTo>
                <a:lnTo>
                  <a:pt x="110969" y="152341"/>
                </a:lnTo>
                <a:close/>
                <a:moveTo>
                  <a:pt x="106696" y="143795"/>
                </a:moveTo>
                <a:lnTo>
                  <a:pt x="135894" y="143795"/>
                </a:lnTo>
                <a:cubicBezTo>
                  <a:pt x="138387" y="143795"/>
                  <a:pt x="140167" y="145575"/>
                  <a:pt x="140167" y="148068"/>
                </a:cubicBezTo>
                <a:lnTo>
                  <a:pt x="140167" y="176910"/>
                </a:lnTo>
                <a:cubicBezTo>
                  <a:pt x="140167" y="179403"/>
                  <a:pt x="138387" y="181539"/>
                  <a:pt x="135894" y="181539"/>
                </a:cubicBezTo>
                <a:lnTo>
                  <a:pt x="106696" y="181539"/>
                </a:lnTo>
                <a:cubicBezTo>
                  <a:pt x="104203" y="181539"/>
                  <a:pt x="102423" y="179403"/>
                  <a:pt x="102423" y="176910"/>
                </a:cubicBezTo>
                <a:lnTo>
                  <a:pt x="102423" y="148068"/>
                </a:lnTo>
                <a:cubicBezTo>
                  <a:pt x="102423" y="145575"/>
                  <a:pt x="104203" y="143795"/>
                  <a:pt x="106696" y="143795"/>
                </a:cubicBezTo>
                <a:close/>
                <a:moveTo>
                  <a:pt x="85672" y="126498"/>
                </a:moveTo>
                <a:lnTo>
                  <a:pt x="85672" y="194083"/>
                </a:lnTo>
                <a:cubicBezTo>
                  <a:pt x="96435" y="199835"/>
                  <a:pt x="108992" y="203071"/>
                  <a:pt x="122267" y="203071"/>
                </a:cubicBezTo>
                <a:cubicBezTo>
                  <a:pt x="135542" y="203071"/>
                  <a:pt x="147740" y="199835"/>
                  <a:pt x="158862" y="194083"/>
                </a:cubicBezTo>
                <a:lnTo>
                  <a:pt x="158862" y="126498"/>
                </a:lnTo>
                <a:lnTo>
                  <a:pt x="85672" y="126498"/>
                </a:lnTo>
                <a:close/>
                <a:moveTo>
                  <a:pt x="122267" y="69698"/>
                </a:moveTo>
                <a:lnTo>
                  <a:pt x="74191" y="117511"/>
                </a:lnTo>
                <a:lnTo>
                  <a:pt x="169984" y="117511"/>
                </a:lnTo>
                <a:lnTo>
                  <a:pt x="122267" y="69698"/>
                </a:lnTo>
                <a:close/>
                <a:moveTo>
                  <a:pt x="122267" y="41658"/>
                </a:moveTo>
                <a:cubicBezTo>
                  <a:pt x="77779" y="41658"/>
                  <a:pt x="41542" y="77607"/>
                  <a:pt x="41542" y="122184"/>
                </a:cubicBezTo>
                <a:cubicBezTo>
                  <a:pt x="41542" y="149865"/>
                  <a:pt x="55535" y="174311"/>
                  <a:pt x="76703" y="188691"/>
                </a:cubicBezTo>
                <a:lnTo>
                  <a:pt x="76703" y="126498"/>
                </a:lnTo>
                <a:lnTo>
                  <a:pt x="63428" y="126498"/>
                </a:lnTo>
                <a:cubicBezTo>
                  <a:pt x="61993" y="126498"/>
                  <a:pt x="60199" y="125420"/>
                  <a:pt x="59481" y="123622"/>
                </a:cubicBezTo>
                <a:cubicBezTo>
                  <a:pt x="58764" y="122544"/>
                  <a:pt x="59481" y="120387"/>
                  <a:pt x="60199" y="119308"/>
                </a:cubicBezTo>
                <a:lnTo>
                  <a:pt x="119038" y="60351"/>
                </a:lnTo>
                <a:cubicBezTo>
                  <a:pt x="120832" y="58913"/>
                  <a:pt x="123702" y="58913"/>
                  <a:pt x="125137" y="60351"/>
                </a:cubicBezTo>
                <a:lnTo>
                  <a:pt x="183977" y="119308"/>
                </a:lnTo>
                <a:cubicBezTo>
                  <a:pt x="185053" y="120387"/>
                  <a:pt x="185412" y="122544"/>
                  <a:pt x="184694" y="123622"/>
                </a:cubicBezTo>
                <a:cubicBezTo>
                  <a:pt x="184335" y="125420"/>
                  <a:pt x="182542" y="126498"/>
                  <a:pt x="180748" y="126498"/>
                </a:cubicBezTo>
                <a:lnTo>
                  <a:pt x="167473" y="126498"/>
                </a:lnTo>
                <a:lnTo>
                  <a:pt x="167473" y="188691"/>
                </a:lnTo>
                <a:cubicBezTo>
                  <a:pt x="188999" y="174311"/>
                  <a:pt x="202633" y="149865"/>
                  <a:pt x="202633" y="122184"/>
                </a:cubicBezTo>
                <a:cubicBezTo>
                  <a:pt x="202633" y="77607"/>
                  <a:pt x="166397" y="41658"/>
                  <a:pt x="122267" y="41658"/>
                </a:cubicBezTo>
                <a:close/>
                <a:moveTo>
                  <a:pt x="122267" y="32670"/>
                </a:moveTo>
                <a:cubicBezTo>
                  <a:pt x="171419" y="32670"/>
                  <a:pt x="211602" y="72574"/>
                  <a:pt x="211602" y="122184"/>
                </a:cubicBezTo>
                <a:cubicBezTo>
                  <a:pt x="211602" y="171435"/>
                  <a:pt x="171419" y="211699"/>
                  <a:pt x="122267" y="211699"/>
                </a:cubicBezTo>
                <a:cubicBezTo>
                  <a:pt x="72756" y="211699"/>
                  <a:pt x="32573" y="171435"/>
                  <a:pt x="32573" y="122184"/>
                </a:cubicBezTo>
                <a:cubicBezTo>
                  <a:pt x="32573" y="72574"/>
                  <a:pt x="72756" y="32670"/>
                  <a:pt x="122267" y="32670"/>
                </a:cubicBezTo>
                <a:close/>
                <a:moveTo>
                  <a:pt x="121293" y="8722"/>
                </a:moveTo>
                <a:cubicBezTo>
                  <a:pt x="92500" y="8722"/>
                  <a:pt x="63706" y="19872"/>
                  <a:pt x="41751" y="41813"/>
                </a:cubicBezTo>
                <a:cubicBezTo>
                  <a:pt x="-2159" y="85694"/>
                  <a:pt x="-2159" y="156912"/>
                  <a:pt x="41751" y="200793"/>
                </a:cubicBezTo>
                <a:lnTo>
                  <a:pt x="121293" y="280283"/>
                </a:lnTo>
                <a:lnTo>
                  <a:pt x="200835" y="200793"/>
                </a:lnTo>
                <a:cubicBezTo>
                  <a:pt x="244745" y="156912"/>
                  <a:pt x="244745" y="85694"/>
                  <a:pt x="200835" y="41813"/>
                </a:cubicBezTo>
                <a:cubicBezTo>
                  <a:pt x="178880" y="19872"/>
                  <a:pt x="150087" y="8722"/>
                  <a:pt x="121293" y="8722"/>
                </a:cubicBezTo>
                <a:close/>
                <a:moveTo>
                  <a:pt x="121293" y="0"/>
                </a:moveTo>
                <a:cubicBezTo>
                  <a:pt x="152336" y="0"/>
                  <a:pt x="183379" y="11779"/>
                  <a:pt x="206954" y="35339"/>
                </a:cubicBezTo>
                <a:cubicBezTo>
                  <a:pt x="254463" y="82817"/>
                  <a:pt x="254463" y="159789"/>
                  <a:pt x="206954" y="206908"/>
                </a:cubicBezTo>
                <a:lnTo>
                  <a:pt x="124173" y="289635"/>
                </a:lnTo>
                <a:cubicBezTo>
                  <a:pt x="123453" y="290714"/>
                  <a:pt x="122373" y="291073"/>
                  <a:pt x="121293" y="291073"/>
                </a:cubicBezTo>
                <a:cubicBezTo>
                  <a:pt x="120213" y="291073"/>
                  <a:pt x="119134" y="290714"/>
                  <a:pt x="118054" y="289635"/>
                </a:cubicBezTo>
                <a:lnTo>
                  <a:pt x="35632" y="206908"/>
                </a:lnTo>
                <a:cubicBezTo>
                  <a:pt x="-11877" y="159789"/>
                  <a:pt x="-11877" y="82817"/>
                  <a:pt x="35632" y="35339"/>
                </a:cubicBezTo>
                <a:cubicBezTo>
                  <a:pt x="59207" y="11779"/>
                  <a:pt x="90250" y="0"/>
                  <a:pt x="121293" y="0"/>
                </a:cubicBezTo>
                <a:close/>
              </a:path>
            </a:pathLst>
          </a:custGeom>
          <a:solidFill>
            <a:schemeClr val="accent4"/>
          </a:solidFill>
          <a:ln>
            <a:noFill/>
          </a:ln>
        </p:spPr>
        <p:txBody>
          <a:bodyPr anchor="ctr"/>
          <a:lstStyle/>
          <a:p>
            <a:endParaRPr lang="en-US" sz="900" dirty="0">
              <a:solidFill>
                <a:schemeClr val="tx2"/>
              </a:solidFill>
              <a:latin typeface="Lato Light" panose="020F0502020204030203" pitchFamily="34" charset="0"/>
            </a:endParaRPr>
          </a:p>
        </p:txBody>
      </p:sp>
    </p:spTree>
    <p:extLst>
      <p:ext uri="{BB962C8B-B14F-4D97-AF65-F5344CB8AC3E}">
        <p14:creationId xmlns:p14="http://schemas.microsoft.com/office/powerpoint/2010/main" val="59130954"/>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6CE5C56-5AAD-714C-B761-D69298F01816}"/>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4BF7F0EC-54DD-2441-83BB-64D61545CFA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3" name="TextBox 42">
            <a:extLst>
              <a:ext uri="{FF2B5EF4-FFF2-40B4-BE49-F238E27FC236}">
                <a16:creationId xmlns:a16="http://schemas.microsoft.com/office/drawing/2014/main" id="{FD8E6C53-2EE1-B043-939E-CFC9B5E11DB5}"/>
              </a:ext>
            </a:extLst>
          </p:cNvPr>
          <p:cNvSpPr txBox="1"/>
          <p:nvPr/>
        </p:nvSpPr>
        <p:spPr>
          <a:xfrm>
            <a:off x="7337205" y="1819608"/>
            <a:ext cx="1571264" cy="338554"/>
          </a:xfrm>
          <a:prstGeom prst="rect">
            <a:avLst/>
          </a:prstGeom>
          <a:noFill/>
        </p:spPr>
        <p:txBody>
          <a:bodyPr wrap="none" rtlCol="0" anchor="b" anchorCtr="0">
            <a:spAutoFit/>
          </a:bodyPr>
          <a:lstStyle/>
          <a:p>
            <a:r>
              <a:rPr lang="en-US" sz="1600" b="1" dirty="0">
                <a:solidFill>
                  <a:schemeClr val="accent1"/>
                </a:solidFill>
                <a:latin typeface="Poppins" pitchFamily="2" charset="77"/>
                <a:ea typeface="League Spartan" charset="0"/>
                <a:cs typeface="Poppins" pitchFamily="2" charset="77"/>
              </a:rPr>
              <a:t>YOUR TITLE 01</a:t>
            </a:r>
          </a:p>
        </p:txBody>
      </p:sp>
      <p:sp>
        <p:nvSpPr>
          <p:cNvPr id="44" name="Subtitle 2">
            <a:extLst>
              <a:ext uri="{FF2B5EF4-FFF2-40B4-BE49-F238E27FC236}">
                <a16:creationId xmlns:a16="http://schemas.microsoft.com/office/drawing/2014/main" id="{BA58C609-785F-1D45-9C97-53BEBCE46F71}"/>
              </a:ext>
            </a:extLst>
          </p:cNvPr>
          <p:cNvSpPr txBox="1">
            <a:spLocks/>
          </p:cNvSpPr>
          <p:nvPr/>
        </p:nvSpPr>
        <p:spPr>
          <a:xfrm>
            <a:off x="7337205" y="2207688"/>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5" name="TextBox 44">
            <a:extLst>
              <a:ext uri="{FF2B5EF4-FFF2-40B4-BE49-F238E27FC236}">
                <a16:creationId xmlns:a16="http://schemas.microsoft.com/office/drawing/2014/main" id="{1E8739AA-6EDA-4240-8D50-E0987389393A}"/>
              </a:ext>
            </a:extLst>
          </p:cNvPr>
          <p:cNvSpPr txBox="1"/>
          <p:nvPr/>
        </p:nvSpPr>
        <p:spPr>
          <a:xfrm>
            <a:off x="7337205" y="2951466"/>
            <a:ext cx="1611339" cy="338554"/>
          </a:xfrm>
          <a:prstGeom prst="rect">
            <a:avLst/>
          </a:prstGeom>
          <a:noFill/>
        </p:spPr>
        <p:txBody>
          <a:bodyPr wrap="none" rtlCol="0" anchor="b" anchorCtr="0">
            <a:spAutoFit/>
          </a:bodyPr>
          <a:lstStyle/>
          <a:p>
            <a:r>
              <a:rPr lang="en-US" sz="1600" b="1" dirty="0">
                <a:solidFill>
                  <a:schemeClr val="accent5"/>
                </a:solidFill>
                <a:latin typeface="Poppins" pitchFamily="2" charset="77"/>
                <a:ea typeface="League Spartan" charset="0"/>
                <a:cs typeface="Poppins" pitchFamily="2" charset="77"/>
              </a:rPr>
              <a:t>YOUR TITLE 02</a:t>
            </a:r>
          </a:p>
        </p:txBody>
      </p:sp>
      <p:sp>
        <p:nvSpPr>
          <p:cNvPr id="46" name="Subtitle 2">
            <a:extLst>
              <a:ext uri="{FF2B5EF4-FFF2-40B4-BE49-F238E27FC236}">
                <a16:creationId xmlns:a16="http://schemas.microsoft.com/office/drawing/2014/main" id="{24565B28-AC87-2444-869C-DFA34AFFF6F5}"/>
              </a:ext>
            </a:extLst>
          </p:cNvPr>
          <p:cNvSpPr txBox="1">
            <a:spLocks/>
          </p:cNvSpPr>
          <p:nvPr/>
        </p:nvSpPr>
        <p:spPr>
          <a:xfrm>
            <a:off x="7337205" y="3339546"/>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7" name="TextBox 46">
            <a:extLst>
              <a:ext uri="{FF2B5EF4-FFF2-40B4-BE49-F238E27FC236}">
                <a16:creationId xmlns:a16="http://schemas.microsoft.com/office/drawing/2014/main" id="{D7A5D249-BC1A-0F42-AE2F-CA6AB00BD244}"/>
              </a:ext>
            </a:extLst>
          </p:cNvPr>
          <p:cNvSpPr txBox="1"/>
          <p:nvPr/>
        </p:nvSpPr>
        <p:spPr>
          <a:xfrm>
            <a:off x="7337205" y="4083324"/>
            <a:ext cx="1617751" cy="338554"/>
          </a:xfrm>
          <a:prstGeom prst="rect">
            <a:avLst/>
          </a:prstGeom>
          <a:noFill/>
        </p:spPr>
        <p:txBody>
          <a:bodyPr wrap="none" rtlCol="0" anchor="b" anchorCtr="0">
            <a:spAutoFit/>
          </a:bodyPr>
          <a:lstStyle/>
          <a:p>
            <a:r>
              <a:rPr lang="en-US" sz="1600" b="1" dirty="0">
                <a:solidFill>
                  <a:schemeClr val="accent3"/>
                </a:solidFill>
                <a:latin typeface="Poppins" pitchFamily="2" charset="77"/>
                <a:ea typeface="League Spartan" charset="0"/>
                <a:cs typeface="Poppins" pitchFamily="2" charset="77"/>
              </a:rPr>
              <a:t>YOUR TITLE 03</a:t>
            </a:r>
          </a:p>
        </p:txBody>
      </p:sp>
      <p:sp>
        <p:nvSpPr>
          <p:cNvPr id="48" name="Subtitle 2">
            <a:extLst>
              <a:ext uri="{FF2B5EF4-FFF2-40B4-BE49-F238E27FC236}">
                <a16:creationId xmlns:a16="http://schemas.microsoft.com/office/drawing/2014/main" id="{65DC0115-AFA9-684E-A7CF-26C32B732DFC}"/>
              </a:ext>
            </a:extLst>
          </p:cNvPr>
          <p:cNvSpPr txBox="1">
            <a:spLocks/>
          </p:cNvSpPr>
          <p:nvPr/>
        </p:nvSpPr>
        <p:spPr>
          <a:xfrm>
            <a:off x="7337205" y="4471404"/>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9" name="TextBox 48">
            <a:extLst>
              <a:ext uri="{FF2B5EF4-FFF2-40B4-BE49-F238E27FC236}">
                <a16:creationId xmlns:a16="http://schemas.microsoft.com/office/drawing/2014/main" id="{E7937C66-2E2F-C14B-BFB8-CB0F3A05EDE5}"/>
              </a:ext>
            </a:extLst>
          </p:cNvPr>
          <p:cNvSpPr txBox="1"/>
          <p:nvPr/>
        </p:nvSpPr>
        <p:spPr>
          <a:xfrm>
            <a:off x="7337205" y="5215182"/>
            <a:ext cx="1633781" cy="338554"/>
          </a:xfrm>
          <a:prstGeom prst="rect">
            <a:avLst/>
          </a:prstGeom>
          <a:noFill/>
        </p:spPr>
        <p:txBody>
          <a:bodyPr wrap="none" rtlCol="0" anchor="b" anchorCtr="0">
            <a:spAutoFit/>
          </a:bodyPr>
          <a:lstStyle/>
          <a:p>
            <a:r>
              <a:rPr lang="en-US" sz="1600" b="1" dirty="0">
                <a:solidFill>
                  <a:schemeClr val="accent4"/>
                </a:solidFill>
                <a:latin typeface="Poppins" pitchFamily="2" charset="77"/>
                <a:ea typeface="League Spartan" charset="0"/>
                <a:cs typeface="Poppins" pitchFamily="2" charset="77"/>
              </a:rPr>
              <a:t>YOUR TITLE 04</a:t>
            </a:r>
          </a:p>
        </p:txBody>
      </p:sp>
      <p:sp>
        <p:nvSpPr>
          <p:cNvPr id="50" name="Subtitle 2">
            <a:extLst>
              <a:ext uri="{FF2B5EF4-FFF2-40B4-BE49-F238E27FC236}">
                <a16:creationId xmlns:a16="http://schemas.microsoft.com/office/drawing/2014/main" id="{C1F50986-1595-354F-AEE8-132EC2F4D576}"/>
              </a:ext>
            </a:extLst>
          </p:cNvPr>
          <p:cNvSpPr txBox="1">
            <a:spLocks/>
          </p:cNvSpPr>
          <p:nvPr/>
        </p:nvSpPr>
        <p:spPr>
          <a:xfrm>
            <a:off x="7337205" y="5603262"/>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 name="Freeform 63">
            <a:extLst>
              <a:ext uri="{FF2B5EF4-FFF2-40B4-BE49-F238E27FC236}">
                <a16:creationId xmlns:a16="http://schemas.microsoft.com/office/drawing/2014/main" id="{809059CE-E69F-9948-8D2A-5E9275A0AB2F}"/>
              </a:ext>
            </a:extLst>
          </p:cNvPr>
          <p:cNvSpPr>
            <a:spLocks noChangeArrowheads="1"/>
          </p:cNvSpPr>
          <p:nvPr/>
        </p:nvSpPr>
        <p:spPr bwMode="auto">
          <a:xfrm>
            <a:off x="1107161" y="2261237"/>
            <a:ext cx="4175288" cy="855873"/>
          </a:xfrm>
          <a:custGeom>
            <a:avLst/>
            <a:gdLst>
              <a:gd name="T0" fmla="*/ 510 w 5218"/>
              <a:gd name="T1" fmla="*/ 963 h 964"/>
              <a:gd name="T2" fmla="*/ 4735 w 5218"/>
              <a:gd name="T3" fmla="*/ 963 h 964"/>
              <a:gd name="T4" fmla="*/ 5217 w 5218"/>
              <a:gd name="T5" fmla="*/ 482 h 964"/>
              <a:gd name="T6" fmla="*/ 4735 w 5218"/>
              <a:gd name="T7" fmla="*/ 0 h 964"/>
              <a:gd name="T8" fmla="*/ 0 w 5218"/>
              <a:gd name="T9" fmla="*/ 0 h 964"/>
              <a:gd name="connsiteX0" fmla="*/ 1 w 9022"/>
              <a:gd name="connsiteY0" fmla="*/ 9990 h 9990"/>
              <a:gd name="connsiteX1" fmla="*/ 8098 w 9022"/>
              <a:gd name="connsiteY1" fmla="*/ 9990 h 9990"/>
              <a:gd name="connsiteX2" fmla="*/ 9022 w 9022"/>
              <a:gd name="connsiteY2" fmla="*/ 5000 h 9990"/>
              <a:gd name="connsiteX3" fmla="*/ 8098 w 9022"/>
              <a:gd name="connsiteY3" fmla="*/ 0 h 9990"/>
              <a:gd name="connsiteX4" fmla="*/ 0 w 9022"/>
              <a:gd name="connsiteY4" fmla="*/ 0 h 9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2" h="9990">
                <a:moveTo>
                  <a:pt x="1" y="9990"/>
                </a:moveTo>
                <a:lnTo>
                  <a:pt x="8098" y="9990"/>
                </a:lnTo>
                <a:lnTo>
                  <a:pt x="9022" y="5000"/>
                </a:lnTo>
                <a:lnTo>
                  <a:pt x="8098" y="0"/>
                </a:lnTo>
                <a:lnTo>
                  <a:pt x="0" y="0"/>
                </a:lnTo>
              </a:path>
            </a:pathLst>
          </a:custGeom>
          <a:noFill/>
          <a:ln w="38100" cap="flat">
            <a:solidFill>
              <a:schemeClr val="bg1">
                <a:lumMod val="7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5" name="Freeform 64">
            <a:extLst>
              <a:ext uri="{FF2B5EF4-FFF2-40B4-BE49-F238E27FC236}">
                <a16:creationId xmlns:a16="http://schemas.microsoft.com/office/drawing/2014/main" id="{9265F955-518A-964F-9801-6FE4A8CF0D1F}"/>
              </a:ext>
            </a:extLst>
          </p:cNvPr>
          <p:cNvSpPr>
            <a:spLocks noChangeArrowheads="1"/>
          </p:cNvSpPr>
          <p:nvPr/>
        </p:nvSpPr>
        <p:spPr bwMode="auto">
          <a:xfrm>
            <a:off x="1098673" y="3114051"/>
            <a:ext cx="4183867" cy="855873"/>
          </a:xfrm>
          <a:custGeom>
            <a:avLst/>
            <a:gdLst>
              <a:gd name="T0" fmla="*/ 510 w 4708"/>
              <a:gd name="T1" fmla="*/ 963 h 964"/>
              <a:gd name="T2" fmla="*/ 4225 w 4708"/>
              <a:gd name="T3" fmla="*/ 963 h 964"/>
              <a:gd name="T4" fmla="*/ 4707 w 4708"/>
              <a:gd name="T5" fmla="*/ 482 h 964"/>
              <a:gd name="T6" fmla="*/ 4225 w 4708"/>
              <a:gd name="T7" fmla="*/ 0 h 964"/>
              <a:gd name="T8" fmla="*/ 0 w 4708"/>
              <a:gd name="T9" fmla="*/ 0 h 964"/>
              <a:gd name="connsiteX0" fmla="*/ 0 w 10014"/>
              <a:gd name="connsiteY0" fmla="*/ 9902 h 9990"/>
              <a:gd name="connsiteX1" fmla="*/ 8990 w 10014"/>
              <a:gd name="connsiteY1" fmla="*/ 9990 h 9990"/>
              <a:gd name="connsiteX2" fmla="*/ 10014 w 10014"/>
              <a:gd name="connsiteY2" fmla="*/ 5000 h 9990"/>
              <a:gd name="connsiteX3" fmla="*/ 8990 w 10014"/>
              <a:gd name="connsiteY3" fmla="*/ 0 h 9990"/>
              <a:gd name="connsiteX4" fmla="*/ 16 w 10014"/>
              <a:gd name="connsiteY4" fmla="*/ 0 h 9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14" h="9990">
                <a:moveTo>
                  <a:pt x="0" y="9902"/>
                </a:moveTo>
                <a:lnTo>
                  <a:pt x="8990" y="9990"/>
                </a:lnTo>
                <a:lnTo>
                  <a:pt x="10014" y="5000"/>
                </a:lnTo>
                <a:lnTo>
                  <a:pt x="8990" y="0"/>
                </a:lnTo>
                <a:lnTo>
                  <a:pt x="16" y="0"/>
                </a:lnTo>
              </a:path>
            </a:pathLst>
          </a:custGeom>
          <a:noFill/>
          <a:ln w="38100" cap="flat">
            <a:solidFill>
              <a:schemeClr val="bg1">
                <a:lumMod val="7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6" name="Freeform 65">
            <a:extLst>
              <a:ext uri="{FF2B5EF4-FFF2-40B4-BE49-F238E27FC236}">
                <a16:creationId xmlns:a16="http://schemas.microsoft.com/office/drawing/2014/main" id="{24CB9BFB-D3C3-E744-8B81-7B85B6961F9F}"/>
              </a:ext>
            </a:extLst>
          </p:cNvPr>
          <p:cNvSpPr>
            <a:spLocks noChangeArrowheads="1"/>
          </p:cNvSpPr>
          <p:nvPr/>
        </p:nvSpPr>
        <p:spPr bwMode="auto">
          <a:xfrm>
            <a:off x="1105358" y="3966868"/>
            <a:ext cx="4177182" cy="855873"/>
          </a:xfrm>
          <a:custGeom>
            <a:avLst/>
            <a:gdLst>
              <a:gd name="T0" fmla="*/ 0 w 4708"/>
              <a:gd name="T1" fmla="*/ 964 h 965"/>
              <a:gd name="T2" fmla="*/ 4225 w 4708"/>
              <a:gd name="T3" fmla="*/ 964 h 965"/>
              <a:gd name="T4" fmla="*/ 4707 w 4708"/>
              <a:gd name="T5" fmla="*/ 482 h 965"/>
              <a:gd name="T6" fmla="*/ 4225 w 4708"/>
              <a:gd name="T7" fmla="*/ 0 h 965"/>
              <a:gd name="T8" fmla="*/ 510 w 4708"/>
              <a:gd name="T9" fmla="*/ 0 h 965"/>
              <a:gd name="connsiteX0" fmla="*/ 0 w 9998"/>
              <a:gd name="connsiteY0" fmla="*/ 9990 h 9990"/>
              <a:gd name="connsiteX1" fmla="*/ 8974 w 9998"/>
              <a:gd name="connsiteY1" fmla="*/ 9990 h 9990"/>
              <a:gd name="connsiteX2" fmla="*/ 9998 w 9998"/>
              <a:gd name="connsiteY2" fmla="*/ 4995 h 9990"/>
              <a:gd name="connsiteX3" fmla="*/ 8974 w 9998"/>
              <a:gd name="connsiteY3" fmla="*/ 0 h 9990"/>
              <a:gd name="connsiteX4" fmla="*/ 2 w 9998"/>
              <a:gd name="connsiteY4" fmla="*/ 0 h 9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98" h="9990">
                <a:moveTo>
                  <a:pt x="0" y="9990"/>
                </a:moveTo>
                <a:lnTo>
                  <a:pt x="8974" y="9990"/>
                </a:lnTo>
                <a:lnTo>
                  <a:pt x="9998" y="4995"/>
                </a:lnTo>
                <a:lnTo>
                  <a:pt x="8974" y="0"/>
                </a:lnTo>
                <a:lnTo>
                  <a:pt x="2" y="0"/>
                </a:lnTo>
              </a:path>
            </a:pathLst>
          </a:custGeom>
          <a:noFill/>
          <a:ln w="38100" cap="flat">
            <a:solidFill>
              <a:schemeClr val="bg1">
                <a:lumMod val="7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7" name="Freeform 66">
            <a:extLst>
              <a:ext uri="{FF2B5EF4-FFF2-40B4-BE49-F238E27FC236}">
                <a16:creationId xmlns:a16="http://schemas.microsoft.com/office/drawing/2014/main" id="{3A42C525-5867-4D4E-8A1B-0968F7F59F1F}"/>
              </a:ext>
            </a:extLst>
          </p:cNvPr>
          <p:cNvSpPr>
            <a:spLocks noChangeArrowheads="1"/>
          </p:cNvSpPr>
          <p:nvPr/>
        </p:nvSpPr>
        <p:spPr bwMode="auto">
          <a:xfrm>
            <a:off x="1107625" y="4823597"/>
            <a:ext cx="4174825" cy="855871"/>
          </a:xfrm>
          <a:custGeom>
            <a:avLst/>
            <a:gdLst>
              <a:gd name="T0" fmla="*/ 0 w 5218"/>
              <a:gd name="T1" fmla="*/ 963 h 964"/>
              <a:gd name="T2" fmla="*/ 4735 w 5218"/>
              <a:gd name="T3" fmla="*/ 963 h 964"/>
              <a:gd name="T4" fmla="*/ 5217 w 5218"/>
              <a:gd name="T5" fmla="*/ 481 h 964"/>
              <a:gd name="T6" fmla="*/ 4735 w 5218"/>
              <a:gd name="T7" fmla="*/ 0 h 964"/>
              <a:gd name="T8" fmla="*/ 510 w 5218"/>
              <a:gd name="T9" fmla="*/ 0 h 964"/>
              <a:gd name="connsiteX0" fmla="*/ 32 w 9021"/>
              <a:gd name="connsiteY0" fmla="*/ 9990 h 9990"/>
              <a:gd name="connsiteX1" fmla="*/ 8097 w 9021"/>
              <a:gd name="connsiteY1" fmla="*/ 9990 h 9990"/>
              <a:gd name="connsiteX2" fmla="*/ 9021 w 9021"/>
              <a:gd name="connsiteY2" fmla="*/ 4990 h 9990"/>
              <a:gd name="connsiteX3" fmla="*/ 8097 w 9021"/>
              <a:gd name="connsiteY3" fmla="*/ 0 h 9990"/>
              <a:gd name="connsiteX4" fmla="*/ 0 w 9021"/>
              <a:gd name="connsiteY4" fmla="*/ 0 h 9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21" h="9990">
                <a:moveTo>
                  <a:pt x="32" y="9990"/>
                </a:moveTo>
                <a:lnTo>
                  <a:pt x="8097" y="9990"/>
                </a:lnTo>
                <a:lnTo>
                  <a:pt x="9021" y="4990"/>
                </a:lnTo>
                <a:lnTo>
                  <a:pt x="8097" y="0"/>
                </a:lnTo>
                <a:lnTo>
                  <a:pt x="0" y="0"/>
                </a:lnTo>
              </a:path>
            </a:pathLst>
          </a:custGeom>
          <a:noFill/>
          <a:ln w="38100" cap="flat">
            <a:solidFill>
              <a:schemeClr val="bg1">
                <a:lumMod val="7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8" name="Freeform 67">
            <a:extLst>
              <a:ext uri="{FF2B5EF4-FFF2-40B4-BE49-F238E27FC236}">
                <a16:creationId xmlns:a16="http://schemas.microsoft.com/office/drawing/2014/main" id="{3E973197-EE22-B047-84F8-88AF0C059A16}"/>
              </a:ext>
            </a:extLst>
          </p:cNvPr>
          <p:cNvSpPr>
            <a:spLocks noChangeArrowheads="1"/>
          </p:cNvSpPr>
          <p:nvPr/>
        </p:nvSpPr>
        <p:spPr bwMode="auto">
          <a:xfrm>
            <a:off x="4853056" y="2687645"/>
            <a:ext cx="856729" cy="856727"/>
          </a:xfrm>
          <a:custGeom>
            <a:avLst/>
            <a:gdLst>
              <a:gd name="T0" fmla="*/ 963 w 964"/>
              <a:gd name="T1" fmla="*/ 481 h 964"/>
              <a:gd name="T2" fmla="*/ 482 w 964"/>
              <a:gd name="T3" fmla="*/ 963 h 964"/>
              <a:gd name="T4" fmla="*/ 0 w 964"/>
              <a:gd name="T5" fmla="*/ 481 h 964"/>
              <a:gd name="T6" fmla="*/ 482 w 964"/>
              <a:gd name="T7" fmla="*/ 0 h 964"/>
              <a:gd name="T8" fmla="*/ 963 w 964"/>
              <a:gd name="T9" fmla="*/ 481 h 964"/>
            </a:gdLst>
            <a:ahLst/>
            <a:cxnLst>
              <a:cxn ang="0">
                <a:pos x="T0" y="T1"/>
              </a:cxn>
              <a:cxn ang="0">
                <a:pos x="T2" y="T3"/>
              </a:cxn>
              <a:cxn ang="0">
                <a:pos x="T4" y="T5"/>
              </a:cxn>
              <a:cxn ang="0">
                <a:pos x="T6" y="T7"/>
              </a:cxn>
              <a:cxn ang="0">
                <a:pos x="T8" y="T9"/>
              </a:cxn>
            </a:cxnLst>
            <a:rect l="0" t="0" r="r" b="b"/>
            <a:pathLst>
              <a:path w="964" h="964">
                <a:moveTo>
                  <a:pt x="963" y="481"/>
                </a:moveTo>
                <a:lnTo>
                  <a:pt x="482" y="963"/>
                </a:lnTo>
                <a:lnTo>
                  <a:pt x="0" y="481"/>
                </a:lnTo>
                <a:lnTo>
                  <a:pt x="482" y="0"/>
                </a:lnTo>
                <a:lnTo>
                  <a:pt x="963" y="481"/>
                </a:lnTo>
              </a:path>
            </a:pathLst>
          </a:custGeom>
          <a:noFill/>
          <a:ln w="38100" cap="flat">
            <a:solidFill>
              <a:schemeClr val="bg1">
                <a:lumMod val="7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9" name="Freeform 68">
            <a:extLst>
              <a:ext uri="{FF2B5EF4-FFF2-40B4-BE49-F238E27FC236}">
                <a16:creationId xmlns:a16="http://schemas.microsoft.com/office/drawing/2014/main" id="{6E0AA247-C743-7341-8F9F-08D4E5969B70}"/>
              </a:ext>
            </a:extLst>
          </p:cNvPr>
          <p:cNvSpPr>
            <a:spLocks noChangeArrowheads="1"/>
          </p:cNvSpPr>
          <p:nvPr/>
        </p:nvSpPr>
        <p:spPr bwMode="auto">
          <a:xfrm>
            <a:off x="4853056" y="3540461"/>
            <a:ext cx="856729" cy="856727"/>
          </a:xfrm>
          <a:custGeom>
            <a:avLst/>
            <a:gdLst>
              <a:gd name="T0" fmla="*/ 963 w 964"/>
              <a:gd name="T1" fmla="*/ 481 h 964"/>
              <a:gd name="T2" fmla="*/ 482 w 964"/>
              <a:gd name="T3" fmla="*/ 963 h 964"/>
              <a:gd name="T4" fmla="*/ 0 w 964"/>
              <a:gd name="T5" fmla="*/ 481 h 964"/>
              <a:gd name="T6" fmla="*/ 482 w 964"/>
              <a:gd name="T7" fmla="*/ 0 h 964"/>
              <a:gd name="T8" fmla="*/ 963 w 964"/>
              <a:gd name="T9" fmla="*/ 481 h 964"/>
            </a:gdLst>
            <a:ahLst/>
            <a:cxnLst>
              <a:cxn ang="0">
                <a:pos x="T0" y="T1"/>
              </a:cxn>
              <a:cxn ang="0">
                <a:pos x="T2" y="T3"/>
              </a:cxn>
              <a:cxn ang="0">
                <a:pos x="T4" y="T5"/>
              </a:cxn>
              <a:cxn ang="0">
                <a:pos x="T6" y="T7"/>
              </a:cxn>
              <a:cxn ang="0">
                <a:pos x="T8" y="T9"/>
              </a:cxn>
            </a:cxnLst>
            <a:rect l="0" t="0" r="r" b="b"/>
            <a:pathLst>
              <a:path w="964" h="964">
                <a:moveTo>
                  <a:pt x="963" y="481"/>
                </a:moveTo>
                <a:lnTo>
                  <a:pt x="482" y="963"/>
                </a:lnTo>
                <a:lnTo>
                  <a:pt x="0" y="481"/>
                </a:lnTo>
                <a:lnTo>
                  <a:pt x="482" y="0"/>
                </a:lnTo>
                <a:lnTo>
                  <a:pt x="963" y="481"/>
                </a:lnTo>
              </a:path>
            </a:pathLst>
          </a:custGeom>
          <a:noFill/>
          <a:ln w="38100" cap="flat">
            <a:solidFill>
              <a:schemeClr val="bg1">
                <a:lumMod val="7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0" name="Freeform 69">
            <a:extLst>
              <a:ext uri="{FF2B5EF4-FFF2-40B4-BE49-F238E27FC236}">
                <a16:creationId xmlns:a16="http://schemas.microsoft.com/office/drawing/2014/main" id="{DBAB0774-58F5-1645-9D66-8000544AFDC0}"/>
              </a:ext>
            </a:extLst>
          </p:cNvPr>
          <p:cNvSpPr>
            <a:spLocks noChangeArrowheads="1"/>
          </p:cNvSpPr>
          <p:nvPr/>
        </p:nvSpPr>
        <p:spPr bwMode="auto">
          <a:xfrm>
            <a:off x="5283376" y="3114051"/>
            <a:ext cx="856729" cy="856730"/>
          </a:xfrm>
          <a:custGeom>
            <a:avLst/>
            <a:gdLst>
              <a:gd name="T0" fmla="*/ 963 w 964"/>
              <a:gd name="T1" fmla="*/ 482 h 964"/>
              <a:gd name="T2" fmla="*/ 481 w 964"/>
              <a:gd name="T3" fmla="*/ 963 h 964"/>
              <a:gd name="T4" fmla="*/ 0 w 964"/>
              <a:gd name="T5" fmla="*/ 482 h 964"/>
              <a:gd name="T6" fmla="*/ 481 w 964"/>
              <a:gd name="T7" fmla="*/ 0 h 964"/>
              <a:gd name="T8" fmla="*/ 963 w 964"/>
              <a:gd name="T9" fmla="*/ 482 h 964"/>
            </a:gdLst>
            <a:ahLst/>
            <a:cxnLst>
              <a:cxn ang="0">
                <a:pos x="T0" y="T1"/>
              </a:cxn>
              <a:cxn ang="0">
                <a:pos x="T2" y="T3"/>
              </a:cxn>
              <a:cxn ang="0">
                <a:pos x="T4" y="T5"/>
              </a:cxn>
              <a:cxn ang="0">
                <a:pos x="T6" y="T7"/>
              </a:cxn>
              <a:cxn ang="0">
                <a:pos x="T8" y="T9"/>
              </a:cxn>
            </a:cxnLst>
            <a:rect l="0" t="0" r="r" b="b"/>
            <a:pathLst>
              <a:path w="964" h="964">
                <a:moveTo>
                  <a:pt x="963" y="482"/>
                </a:moveTo>
                <a:lnTo>
                  <a:pt x="481" y="963"/>
                </a:lnTo>
                <a:lnTo>
                  <a:pt x="0" y="482"/>
                </a:lnTo>
                <a:lnTo>
                  <a:pt x="481" y="0"/>
                </a:lnTo>
                <a:lnTo>
                  <a:pt x="963" y="482"/>
                </a:lnTo>
              </a:path>
            </a:pathLst>
          </a:custGeom>
          <a:noFill/>
          <a:ln w="38100" cap="flat">
            <a:solidFill>
              <a:schemeClr val="bg1">
                <a:lumMod val="7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 name="Freeform 70">
            <a:extLst>
              <a:ext uri="{FF2B5EF4-FFF2-40B4-BE49-F238E27FC236}">
                <a16:creationId xmlns:a16="http://schemas.microsoft.com/office/drawing/2014/main" id="{B11198BA-3A7C-114D-B3B5-8008D534ED2E}"/>
              </a:ext>
            </a:extLst>
          </p:cNvPr>
          <p:cNvSpPr>
            <a:spLocks noChangeArrowheads="1"/>
          </p:cNvSpPr>
          <p:nvPr/>
        </p:nvSpPr>
        <p:spPr bwMode="auto">
          <a:xfrm>
            <a:off x="5709784" y="3540461"/>
            <a:ext cx="856727" cy="856727"/>
          </a:xfrm>
          <a:custGeom>
            <a:avLst/>
            <a:gdLst>
              <a:gd name="T0" fmla="*/ 964 w 965"/>
              <a:gd name="T1" fmla="*/ 481 h 964"/>
              <a:gd name="T2" fmla="*/ 482 w 965"/>
              <a:gd name="T3" fmla="*/ 963 h 964"/>
              <a:gd name="T4" fmla="*/ 0 w 965"/>
              <a:gd name="T5" fmla="*/ 481 h 964"/>
              <a:gd name="T6" fmla="*/ 482 w 965"/>
              <a:gd name="T7" fmla="*/ 0 h 964"/>
              <a:gd name="T8" fmla="*/ 964 w 965"/>
              <a:gd name="T9" fmla="*/ 481 h 964"/>
            </a:gdLst>
            <a:ahLst/>
            <a:cxnLst>
              <a:cxn ang="0">
                <a:pos x="T0" y="T1"/>
              </a:cxn>
              <a:cxn ang="0">
                <a:pos x="T2" y="T3"/>
              </a:cxn>
              <a:cxn ang="0">
                <a:pos x="T4" y="T5"/>
              </a:cxn>
              <a:cxn ang="0">
                <a:pos x="T6" y="T7"/>
              </a:cxn>
              <a:cxn ang="0">
                <a:pos x="T8" y="T9"/>
              </a:cxn>
            </a:cxnLst>
            <a:rect l="0" t="0" r="r" b="b"/>
            <a:pathLst>
              <a:path w="965" h="964">
                <a:moveTo>
                  <a:pt x="964" y="481"/>
                </a:moveTo>
                <a:lnTo>
                  <a:pt x="482" y="963"/>
                </a:lnTo>
                <a:lnTo>
                  <a:pt x="0" y="481"/>
                </a:lnTo>
                <a:lnTo>
                  <a:pt x="482" y="0"/>
                </a:lnTo>
                <a:lnTo>
                  <a:pt x="964" y="481"/>
                </a:lnTo>
              </a:path>
            </a:pathLst>
          </a:custGeom>
          <a:noFill/>
          <a:ln w="38100" cap="flat">
            <a:solidFill>
              <a:schemeClr val="bg1">
                <a:lumMod val="7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2" name="Freeform 71">
            <a:extLst>
              <a:ext uri="{FF2B5EF4-FFF2-40B4-BE49-F238E27FC236}">
                <a16:creationId xmlns:a16="http://schemas.microsoft.com/office/drawing/2014/main" id="{BCD70C60-00B2-154F-B922-0249DD5E627B}"/>
              </a:ext>
            </a:extLst>
          </p:cNvPr>
          <p:cNvSpPr>
            <a:spLocks noChangeArrowheads="1"/>
          </p:cNvSpPr>
          <p:nvPr/>
        </p:nvSpPr>
        <p:spPr bwMode="auto">
          <a:xfrm>
            <a:off x="5283376" y="3966868"/>
            <a:ext cx="856729" cy="856730"/>
          </a:xfrm>
          <a:custGeom>
            <a:avLst/>
            <a:gdLst>
              <a:gd name="T0" fmla="*/ 963 w 964"/>
              <a:gd name="T1" fmla="*/ 482 h 965"/>
              <a:gd name="T2" fmla="*/ 481 w 964"/>
              <a:gd name="T3" fmla="*/ 964 h 965"/>
              <a:gd name="T4" fmla="*/ 0 w 964"/>
              <a:gd name="T5" fmla="*/ 482 h 965"/>
              <a:gd name="T6" fmla="*/ 481 w 964"/>
              <a:gd name="T7" fmla="*/ 0 h 965"/>
              <a:gd name="T8" fmla="*/ 963 w 964"/>
              <a:gd name="T9" fmla="*/ 482 h 965"/>
            </a:gdLst>
            <a:ahLst/>
            <a:cxnLst>
              <a:cxn ang="0">
                <a:pos x="T0" y="T1"/>
              </a:cxn>
              <a:cxn ang="0">
                <a:pos x="T2" y="T3"/>
              </a:cxn>
              <a:cxn ang="0">
                <a:pos x="T4" y="T5"/>
              </a:cxn>
              <a:cxn ang="0">
                <a:pos x="T6" y="T7"/>
              </a:cxn>
              <a:cxn ang="0">
                <a:pos x="T8" y="T9"/>
              </a:cxn>
            </a:cxnLst>
            <a:rect l="0" t="0" r="r" b="b"/>
            <a:pathLst>
              <a:path w="964" h="965">
                <a:moveTo>
                  <a:pt x="963" y="482"/>
                </a:moveTo>
                <a:lnTo>
                  <a:pt x="481" y="964"/>
                </a:lnTo>
                <a:lnTo>
                  <a:pt x="0" y="482"/>
                </a:lnTo>
                <a:lnTo>
                  <a:pt x="481" y="0"/>
                </a:lnTo>
                <a:lnTo>
                  <a:pt x="963" y="482"/>
                </a:lnTo>
              </a:path>
            </a:pathLst>
          </a:custGeom>
          <a:noFill/>
          <a:ln w="38100" cap="flat">
            <a:solidFill>
              <a:schemeClr val="bg1">
                <a:lumMod val="7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3" name="Freeform 72">
            <a:extLst>
              <a:ext uri="{FF2B5EF4-FFF2-40B4-BE49-F238E27FC236}">
                <a16:creationId xmlns:a16="http://schemas.microsoft.com/office/drawing/2014/main" id="{4E68DBD5-1023-494A-BD7F-AA6AE9C32F3E}"/>
              </a:ext>
            </a:extLst>
          </p:cNvPr>
          <p:cNvSpPr>
            <a:spLocks noChangeArrowheads="1"/>
          </p:cNvSpPr>
          <p:nvPr/>
        </p:nvSpPr>
        <p:spPr bwMode="auto">
          <a:xfrm>
            <a:off x="4853056" y="4397189"/>
            <a:ext cx="856729" cy="856730"/>
          </a:xfrm>
          <a:custGeom>
            <a:avLst/>
            <a:gdLst>
              <a:gd name="T0" fmla="*/ 963 w 964"/>
              <a:gd name="T1" fmla="*/ 482 h 965"/>
              <a:gd name="T2" fmla="*/ 482 w 964"/>
              <a:gd name="T3" fmla="*/ 964 h 965"/>
              <a:gd name="T4" fmla="*/ 0 w 964"/>
              <a:gd name="T5" fmla="*/ 482 h 965"/>
              <a:gd name="T6" fmla="*/ 482 w 964"/>
              <a:gd name="T7" fmla="*/ 0 h 965"/>
              <a:gd name="T8" fmla="*/ 963 w 964"/>
              <a:gd name="T9" fmla="*/ 482 h 965"/>
            </a:gdLst>
            <a:ahLst/>
            <a:cxnLst>
              <a:cxn ang="0">
                <a:pos x="T0" y="T1"/>
              </a:cxn>
              <a:cxn ang="0">
                <a:pos x="T2" y="T3"/>
              </a:cxn>
              <a:cxn ang="0">
                <a:pos x="T4" y="T5"/>
              </a:cxn>
              <a:cxn ang="0">
                <a:pos x="T6" y="T7"/>
              </a:cxn>
              <a:cxn ang="0">
                <a:pos x="T8" y="T9"/>
              </a:cxn>
            </a:cxnLst>
            <a:rect l="0" t="0" r="r" b="b"/>
            <a:pathLst>
              <a:path w="964" h="965">
                <a:moveTo>
                  <a:pt x="963" y="482"/>
                </a:moveTo>
                <a:lnTo>
                  <a:pt x="482" y="964"/>
                </a:lnTo>
                <a:lnTo>
                  <a:pt x="0" y="482"/>
                </a:lnTo>
                <a:lnTo>
                  <a:pt x="482" y="0"/>
                </a:lnTo>
                <a:lnTo>
                  <a:pt x="963" y="482"/>
                </a:lnTo>
              </a:path>
            </a:pathLst>
          </a:custGeom>
          <a:noFill/>
          <a:ln w="38100" cap="flat">
            <a:solidFill>
              <a:schemeClr val="bg1">
                <a:lumMod val="75000"/>
              </a:schemeClr>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4" name="Freeform 78">
            <a:extLst>
              <a:ext uri="{FF2B5EF4-FFF2-40B4-BE49-F238E27FC236}">
                <a16:creationId xmlns:a16="http://schemas.microsoft.com/office/drawing/2014/main" id="{1551FC7A-929C-C845-8667-CF39AD59BDBF}"/>
              </a:ext>
            </a:extLst>
          </p:cNvPr>
          <p:cNvSpPr>
            <a:spLocks noChangeArrowheads="1"/>
          </p:cNvSpPr>
          <p:nvPr/>
        </p:nvSpPr>
        <p:spPr bwMode="auto">
          <a:xfrm>
            <a:off x="5177752" y="3008429"/>
            <a:ext cx="215159" cy="211248"/>
          </a:xfrm>
          <a:custGeom>
            <a:avLst/>
            <a:gdLst>
              <a:gd name="T0" fmla="*/ 240 w 241"/>
              <a:gd name="T1" fmla="*/ 119 h 239"/>
              <a:gd name="T2" fmla="*/ 240 w 241"/>
              <a:gd name="T3" fmla="*/ 119 h 239"/>
              <a:gd name="T4" fmla="*/ 120 w 241"/>
              <a:gd name="T5" fmla="*/ 238 h 239"/>
              <a:gd name="T6" fmla="*/ 120 w 241"/>
              <a:gd name="T7" fmla="*/ 238 h 239"/>
              <a:gd name="T8" fmla="*/ 0 w 241"/>
              <a:gd name="T9" fmla="*/ 119 h 239"/>
              <a:gd name="T10" fmla="*/ 0 w 241"/>
              <a:gd name="T11" fmla="*/ 119 h 239"/>
              <a:gd name="T12" fmla="*/ 120 w 241"/>
              <a:gd name="T13" fmla="*/ 0 h 239"/>
              <a:gd name="T14" fmla="*/ 120 w 241"/>
              <a:gd name="T15" fmla="*/ 0 h 239"/>
              <a:gd name="T16" fmla="*/ 240 w 241"/>
              <a:gd name="T17" fmla="*/ 11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39">
                <a:moveTo>
                  <a:pt x="240" y="119"/>
                </a:moveTo>
                <a:lnTo>
                  <a:pt x="240" y="119"/>
                </a:lnTo>
                <a:cubicBezTo>
                  <a:pt x="240" y="185"/>
                  <a:pt x="186" y="238"/>
                  <a:pt x="120" y="238"/>
                </a:cubicBezTo>
                <a:lnTo>
                  <a:pt x="120" y="238"/>
                </a:lnTo>
                <a:cubicBezTo>
                  <a:pt x="54" y="238"/>
                  <a:pt x="0" y="185"/>
                  <a:pt x="0" y="119"/>
                </a:cubicBezTo>
                <a:lnTo>
                  <a:pt x="0" y="119"/>
                </a:lnTo>
                <a:cubicBezTo>
                  <a:pt x="0" y="54"/>
                  <a:pt x="54" y="0"/>
                  <a:pt x="120" y="0"/>
                </a:cubicBezTo>
                <a:lnTo>
                  <a:pt x="120" y="0"/>
                </a:lnTo>
                <a:cubicBezTo>
                  <a:pt x="186" y="0"/>
                  <a:pt x="240" y="54"/>
                  <a:pt x="240" y="119"/>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15" name="Freeform 79">
            <a:extLst>
              <a:ext uri="{FF2B5EF4-FFF2-40B4-BE49-F238E27FC236}">
                <a16:creationId xmlns:a16="http://schemas.microsoft.com/office/drawing/2014/main" id="{BF0B9380-8ADA-164D-A5BE-ABE018AE7956}"/>
              </a:ext>
            </a:extLst>
          </p:cNvPr>
          <p:cNvSpPr>
            <a:spLocks noChangeArrowheads="1"/>
          </p:cNvSpPr>
          <p:nvPr/>
        </p:nvSpPr>
        <p:spPr bwMode="auto">
          <a:xfrm>
            <a:off x="6030568" y="3861246"/>
            <a:ext cx="215159" cy="211248"/>
          </a:xfrm>
          <a:custGeom>
            <a:avLst/>
            <a:gdLst>
              <a:gd name="T0" fmla="*/ 240 w 241"/>
              <a:gd name="T1" fmla="*/ 119 h 240"/>
              <a:gd name="T2" fmla="*/ 240 w 241"/>
              <a:gd name="T3" fmla="*/ 119 h 240"/>
              <a:gd name="T4" fmla="*/ 120 w 241"/>
              <a:gd name="T5" fmla="*/ 239 h 240"/>
              <a:gd name="T6" fmla="*/ 120 w 241"/>
              <a:gd name="T7" fmla="*/ 239 h 240"/>
              <a:gd name="T8" fmla="*/ 0 w 241"/>
              <a:gd name="T9" fmla="*/ 119 h 240"/>
              <a:gd name="T10" fmla="*/ 0 w 241"/>
              <a:gd name="T11" fmla="*/ 119 h 240"/>
              <a:gd name="T12" fmla="*/ 120 w 241"/>
              <a:gd name="T13" fmla="*/ 0 h 240"/>
              <a:gd name="T14" fmla="*/ 120 w 241"/>
              <a:gd name="T15" fmla="*/ 0 h 240"/>
              <a:gd name="T16" fmla="*/ 240 w 241"/>
              <a:gd name="T17" fmla="*/ 119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40">
                <a:moveTo>
                  <a:pt x="240" y="119"/>
                </a:moveTo>
                <a:lnTo>
                  <a:pt x="240" y="119"/>
                </a:lnTo>
                <a:cubicBezTo>
                  <a:pt x="240" y="186"/>
                  <a:pt x="186" y="239"/>
                  <a:pt x="120" y="239"/>
                </a:cubicBezTo>
                <a:lnTo>
                  <a:pt x="120" y="239"/>
                </a:lnTo>
                <a:cubicBezTo>
                  <a:pt x="54" y="239"/>
                  <a:pt x="0" y="186"/>
                  <a:pt x="0" y="119"/>
                </a:cubicBezTo>
                <a:lnTo>
                  <a:pt x="0" y="119"/>
                </a:lnTo>
                <a:cubicBezTo>
                  <a:pt x="0" y="53"/>
                  <a:pt x="54" y="0"/>
                  <a:pt x="120" y="0"/>
                </a:cubicBezTo>
                <a:lnTo>
                  <a:pt x="120" y="0"/>
                </a:lnTo>
                <a:cubicBezTo>
                  <a:pt x="186" y="0"/>
                  <a:pt x="240" y="53"/>
                  <a:pt x="240" y="119"/>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16" name="Freeform 80">
            <a:extLst>
              <a:ext uri="{FF2B5EF4-FFF2-40B4-BE49-F238E27FC236}">
                <a16:creationId xmlns:a16="http://schemas.microsoft.com/office/drawing/2014/main" id="{7C91EF6F-DDD9-DA41-8B39-6386BC05A01E}"/>
              </a:ext>
            </a:extLst>
          </p:cNvPr>
          <p:cNvSpPr>
            <a:spLocks noChangeArrowheads="1"/>
          </p:cNvSpPr>
          <p:nvPr/>
        </p:nvSpPr>
        <p:spPr bwMode="auto">
          <a:xfrm>
            <a:off x="5177752" y="4717972"/>
            <a:ext cx="215159" cy="215162"/>
          </a:xfrm>
          <a:custGeom>
            <a:avLst/>
            <a:gdLst>
              <a:gd name="T0" fmla="*/ 240 w 241"/>
              <a:gd name="T1" fmla="*/ 120 h 241"/>
              <a:gd name="T2" fmla="*/ 240 w 241"/>
              <a:gd name="T3" fmla="*/ 120 h 241"/>
              <a:gd name="T4" fmla="*/ 120 w 241"/>
              <a:gd name="T5" fmla="*/ 240 h 241"/>
              <a:gd name="T6" fmla="*/ 120 w 241"/>
              <a:gd name="T7" fmla="*/ 240 h 241"/>
              <a:gd name="T8" fmla="*/ 0 w 241"/>
              <a:gd name="T9" fmla="*/ 120 h 241"/>
              <a:gd name="T10" fmla="*/ 0 w 241"/>
              <a:gd name="T11" fmla="*/ 120 h 241"/>
              <a:gd name="T12" fmla="*/ 120 w 241"/>
              <a:gd name="T13" fmla="*/ 0 h 241"/>
              <a:gd name="T14" fmla="*/ 120 w 241"/>
              <a:gd name="T15" fmla="*/ 0 h 241"/>
              <a:gd name="T16" fmla="*/ 240 w 241"/>
              <a:gd name="T17" fmla="*/ 12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1" h="241">
                <a:moveTo>
                  <a:pt x="240" y="120"/>
                </a:moveTo>
                <a:lnTo>
                  <a:pt x="240" y="120"/>
                </a:lnTo>
                <a:cubicBezTo>
                  <a:pt x="240" y="186"/>
                  <a:pt x="186" y="240"/>
                  <a:pt x="120" y="240"/>
                </a:cubicBezTo>
                <a:lnTo>
                  <a:pt x="120" y="240"/>
                </a:lnTo>
                <a:cubicBezTo>
                  <a:pt x="54" y="240"/>
                  <a:pt x="0" y="186"/>
                  <a:pt x="0" y="120"/>
                </a:cubicBezTo>
                <a:lnTo>
                  <a:pt x="0" y="120"/>
                </a:lnTo>
                <a:cubicBezTo>
                  <a:pt x="0" y="54"/>
                  <a:pt x="54" y="0"/>
                  <a:pt x="120" y="0"/>
                </a:cubicBezTo>
                <a:lnTo>
                  <a:pt x="120" y="0"/>
                </a:lnTo>
                <a:cubicBezTo>
                  <a:pt x="186" y="0"/>
                  <a:pt x="240" y="54"/>
                  <a:pt x="240" y="120"/>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17" name="Freeform 81">
            <a:extLst>
              <a:ext uri="{FF2B5EF4-FFF2-40B4-BE49-F238E27FC236}">
                <a16:creationId xmlns:a16="http://schemas.microsoft.com/office/drawing/2014/main" id="{963A303C-1E07-A24C-8401-316F51E5B552}"/>
              </a:ext>
            </a:extLst>
          </p:cNvPr>
          <p:cNvSpPr>
            <a:spLocks noChangeArrowheads="1"/>
          </p:cNvSpPr>
          <p:nvPr/>
        </p:nvSpPr>
        <p:spPr bwMode="auto">
          <a:xfrm>
            <a:off x="5604160" y="4287652"/>
            <a:ext cx="211248" cy="215162"/>
          </a:xfrm>
          <a:custGeom>
            <a:avLst/>
            <a:gdLst>
              <a:gd name="T0" fmla="*/ 239 w 240"/>
              <a:gd name="T1" fmla="*/ 120 h 241"/>
              <a:gd name="T2" fmla="*/ 239 w 240"/>
              <a:gd name="T3" fmla="*/ 120 h 241"/>
              <a:gd name="T4" fmla="*/ 119 w 240"/>
              <a:gd name="T5" fmla="*/ 240 h 241"/>
              <a:gd name="T6" fmla="*/ 119 w 240"/>
              <a:gd name="T7" fmla="*/ 240 h 241"/>
              <a:gd name="T8" fmla="*/ 0 w 240"/>
              <a:gd name="T9" fmla="*/ 120 h 241"/>
              <a:gd name="T10" fmla="*/ 0 w 240"/>
              <a:gd name="T11" fmla="*/ 120 h 241"/>
              <a:gd name="T12" fmla="*/ 119 w 240"/>
              <a:gd name="T13" fmla="*/ 0 h 241"/>
              <a:gd name="T14" fmla="*/ 119 w 240"/>
              <a:gd name="T15" fmla="*/ 0 h 241"/>
              <a:gd name="T16" fmla="*/ 239 w 240"/>
              <a:gd name="T17" fmla="*/ 12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0" h="241">
                <a:moveTo>
                  <a:pt x="239" y="120"/>
                </a:moveTo>
                <a:lnTo>
                  <a:pt x="239" y="120"/>
                </a:lnTo>
                <a:cubicBezTo>
                  <a:pt x="239" y="186"/>
                  <a:pt x="186" y="240"/>
                  <a:pt x="119" y="240"/>
                </a:cubicBezTo>
                <a:lnTo>
                  <a:pt x="119" y="240"/>
                </a:lnTo>
                <a:cubicBezTo>
                  <a:pt x="53" y="240"/>
                  <a:pt x="0" y="186"/>
                  <a:pt x="0" y="120"/>
                </a:cubicBezTo>
                <a:lnTo>
                  <a:pt x="0" y="120"/>
                </a:lnTo>
                <a:cubicBezTo>
                  <a:pt x="0" y="54"/>
                  <a:pt x="53" y="0"/>
                  <a:pt x="119" y="0"/>
                </a:cubicBezTo>
                <a:lnTo>
                  <a:pt x="119" y="0"/>
                </a:lnTo>
                <a:cubicBezTo>
                  <a:pt x="186" y="0"/>
                  <a:pt x="239" y="54"/>
                  <a:pt x="239" y="120"/>
                </a:cubicBezTo>
              </a:path>
            </a:pathLst>
          </a:custGeom>
          <a:noFill/>
          <a:ln w="3810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52" name="TextBox 51">
            <a:extLst>
              <a:ext uri="{FF2B5EF4-FFF2-40B4-BE49-F238E27FC236}">
                <a16:creationId xmlns:a16="http://schemas.microsoft.com/office/drawing/2014/main" id="{BFC012B5-571D-0C41-A2F4-3F69C27AAB3D}"/>
              </a:ext>
            </a:extLst>
          </p:cNvPr>
          <p:cNvSpPr txBox="1"/>
          <p:nvPr/>
        </p:nvSpPr>
        <p:spPr>
          <a:xfrm>
            <a:off x="1298378" y="2414581"/>
            <a:ext cx="468398" cy="553998"/>
          </a:xfrm>
          <a:prstGeom prst="rect">
            <a:avLst/>
          </a:prstGeom>
          <a:noFill/>
        </p:spPr>
        <p:txBody>
          <a:bodyPr wrap="none" rtlCol="0" anchor="ctr">
            <a:spAutoFit/>
          </a:bodyPr>
          <a:lstStyle/>
          <a:p>
            <a:r>
              <a:rPr lang="en-US" sz="3000" b="1" dirty="0">
                <a:solidFill>
                  <a:schemeClr val="tx2"/>
                </a:solidFill>
                <a:latin typeface="Poppins" pitchFamily="2" charset="77"/>
                <a:cs typeface="Poppins" pitchFamily="2" charset="77"/>
              </a:rPr>
              <a:t>A</a:t>
            </a:r>
          </a:p>
        </p:txBody>
      </p:sp>
      <p:sp>
        <p:nvSpPr>
          <p:cNvPr id="53" name="TextBox 52">
            <a:extLst>
              <a:ext uri="{FF2B5EF4-FFF2-40B4-BE49-F238E27FC236}">
                <a16:creationId xmlns:a16="http://schemas.microsoft.com/office/drawing/2014/main" id="{004218F3-B51C-D542-B992-B9EB9E81416F}"/>
              </a:ext>
            </a:extLst>
          </p:cNvPr>
          <p:cNvSpPr txBox="1"/>
          <p:nvPr/>
        </p:nvSpPr>
        <p:spPr>
          <a:xfrm>
            <a:off x="1298378" y="3257163"/>
            <a:ext cx="437940" cy="553998"/>
          </a:xfrm>
          <a:prstGeom prst="rect">
            <a:avLst/>
          </a:prstGeom>
          <a:noFill/>
        </p:spPr>
        <p:txBody>
          <a:bodyPr wrap="none" rtlCol="0" anchor="ctr">
            <a:spAutoFit/>
          </a:bodyPr>
          <a:lstStyle/>
          <a:p>
            <a:r>
              <a:rPr lang="en-US" sz="3000" b="1" dirty="0">
                <a:solidFill>
                  <a:schemeClr val="tx2"/>
                </a:solidFill>
                <a:latin typeface="Poppins" pitchFamily="2" charset="77"/>
                <a:cs typeface="Poppins" pitchFamily="2" charset="77"/>
              </a:rPr>
              <a:t>B</a:t>
            </a:r>
          </a:p>
        </p:txBody>
      </p:sp>
      <p:sp>
        <p:nvSpPr>
          <p:cNvPr id="54" name="TextBox 53">
            <a:extLst>
              <a:ext uri="{FF2B5EF4-FFF2-40B4-BE49-F238E27FC236}">
                <a16:creationId xmlns:a16="http://schemas.microsoft.com/office/drawing/2014/main" id="{48826376-200E-BA4D-84BB-70BFD606EC00}"/>
              </a:ext>
            </a:extLst>
          </p:cNvPr>
          <p:cNvSpPr txBox="1"/>
          <p:nvPr/>
        </p:nvSpPr>
        <p:spPr>
          <a:xfrm>
            <a:off x="1298378" y="4104328"/>
            <a:ext cx="478016" cy="553998"/>
          </a:xfrm>
          <a:prstGeom prst="rect">
            <a:avLst/>
          </a:prstGeom>
          <a:noFill/>
        </p:spPr>
        <p:txBody>
          <a:bodyPr wrap="none" rtlCol="0" anchor="ctr">
            <a:spAutoFit/>
          </a:bodyPr>
          <a:lstStyle/>
          <a:p>
            <a:r>
              <a:rPr lang="en-US" sz="3000" b="1" dirty="0">
                <a:solidFill>
                  <a:schemeClr val="tx2"/>
                </a:solidFill>
                <a:latin typeface="Poppins" pitchFamily="2" charset="77"/>
                <a:cs typeface="Poppins" pitchFamily="2" charset="77"/>
              </a:rPr>
              <a:t>C</a:t>
            </a:r>
          </a:p>
        </p:txBody>
      </p:sp>
      <p:sp>
        <p:nvSpPr>
          <p:cNvPr id="55" name="TextBox 54">
            <a:extLst>
              <a:ext uri="{FF2B5EF4-FFF2-40B4-BE49-F238E27FC236}">
                <a16:creationId xmlns:a16="http://schemas.microsoft.com/office/drawing/2014/main" id="{DA49A529-F6C9-7B4B-A389-DD2E7D041EEF}"/>
              </a:ext>
            </a:extLst>
          </p:cNvPr>
          <p:cNvSpPr txBox="1"/>
          <p:nvPr/>
        </p:nvSpPr>
        <p:spPr>
          <a:xfrm>
            <a:off x="1298378" y="4964707"/>
            <a:ext cx="463588" cy="553998"/>
          </a:xfrm>
          <a:prstGeom prst="rect">
            <a:avLst/>
          </a:prstGeom>
          <a:noFill/>
        </p:spPr>
        <p:txBody>
          <a:bodyPr wrap="none" rtlCol="0" anchor="ctr">
            <a:spAutoFit/>
          </a:bodyPr>
          <a:lstStyle/>
          <a:p>
            <a:r>
              <a:rPr lang="en-US" sz="3000" b="1" dirty="0">
                <a:solidFill>
                  <a:schemeClr val="tx2"/>
                </a:solidFill>
                <a:latin typeface="Poppins" pitchFamily="2" charset="77"/>
                <a:cs typeface="Poppins" pitchFamily="2" charset="77"/>
              </a:rPr>
              <a:t>D</a:t>
            </a:r>
          </a:p>
        </p:txBody>
      </p:sp>
    </p:spTree>
    <p:extLst>
      <p:ext uri="{BB962C8B-B14F-4D97-AF65-F5344CB8AC3E}">
        <p14:creationId xmlns:p14="http://schemas.microsoft.com/office/powerpoint/2010/main" val="159572571"/>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Shape 27047">
            <a:extLst>
              <a:ext uri="{FF2B5EF4-FFF2-40B4-BE49-F238E27FC236}">
                <a16:creationId xmlns:a16="http://schemas.microsoft.com/office/drawing/2014/main" id="{AC6CD7FC-F03A-404E-8E38-ADEF319FF3FE}"/>
              </a:ext>
            </a:extLst>
          </p:cNvPr>
          <p:cNvSpPr/>
          <p:nvPr/>
        </p:nvSpPr>
        <p:spPr>
          <a:xfrm>
            <a:off x="5356003" y="3452397"/>
            <a:ext cx="936154" cy="1487686"/>
          </a:xfrm>
          <a:custGeom>
            <a:avLst/>
            <a:gdLst/>
            <a:ahLst/>
            <a:cxnLst>
              <a:cxn ang="0">
                <a:pos x="wd2" y="hd2"/>
              </a:cxn>
              <a:cxn ang="5400000">
                <a:pos x="wd2" y="hd2"/>
              </a:cxn>
              <a:cxn ang="10800000">
                <a:pos x="wd2" y="hd2"/>
              </a:cxn>
              <a:cxn ang="16200000">
                <a:pos x="wd2" y="hd2"/>
              </a:cxn>
            </a:cxnLst>
            <a:rect l="0" t="0" r="r" b="b"/>
            <a:pathLst>
              <a:path w="21600" h="21600" extrusionOk="0">
                <a:moveTo>
                  <a:pt x="17395" y="7718"/>
                </a:moveTo>
                <a:cubicBezTo>
                  <a:pt x="17217" y="7186"/>
                  <a:pt x="17007" y="6661"/>
                  <a:pt x="16887" y="6124"/>
                </a:cubicBezTo>
                <a:cubicBezTo>
                  <a:pt x="16819" y="5821"/>
                  <a:pt x="16747" y="5517"/>
                  <a:pt x="16646" y="5217"/>
                </a:cubicBezTo>
                <a:cubicBezTo>
                  <a:pt x="16509" y="4807"/>
                  <a:pt x="16342" y="4400"/>
                  <a:pt x="16152" y="3998"/>
                </a:cubicBezTo>
                <a:cubicBezTo>
                  <a:pt x="15932" y="3531"/>
                  <a:pt x="15641" y="3078"/>
                  <a:pt x="15300" y="2641"/>
                </a:cubicBezTo>
                <a:cubicBezTo>
                  <a:pt x="14830" y="2040"/>
                  <a:pt x="14255" y="1458"/>
                  <a:pt x="13574" y="942"/>
                </a:cubicBezTo>
                <a:cubicBezTo>
                  <a:pt x="13375" y="791"/>
                  <a:pt x="13160" y="631"/>
                  <a:pt x="12918" y="505"/>
                </a:cubicBezTo>
                <a:cubicBezTo>
                  <a:pt x="12065" y="63"/>
                  <a:pt x="11061" y="0"/>
                  <a:pt x="11061" y="0"/>
                </a:cubicBezTo>
                <a:cubicBezTo>
                  <a:pt x="11061" y="0"/>
                  <a:pt x="2" y="0"/>
                  <a:pt x="0" y="0"/>
                </a:cubicBezTo>
                <a:cubicBezTo>
                  <a:pt x="93" y="0"/>
                  <a:pt x="261" y="79"/>
                  <a:pt x="343" y="106"/>
                </a:cubicBezTo>
                <a:cubicBezTo>
                  <a:pt x="484" y="153"/>
                  <a:pt x="620" y="205"/>
                  <a:pt x="754" y="259"/>
                </a:cubicBezTo>
                <a:cubicBezTo>
                  <a:pt x="1157" y="424"/>
                  <a:pt x="1538" y="611"/>
                  <a:pt x="1903" y="807"/>
                </a:cubicBezTo>
                <a:cubicBezTo>
                  <a:pt x="2413" y="1081"/>
                  <a:pt x="2893" y="1379"/>
                  <a:pt x="3300" y="1715"/>
                </a:cubicBezTo>
                <a:cubicBezTo>
                  <a:pt x="3797" y="2126"/>
                  <a:pt x="4165" y="2589"/>
                  <a:pt x="4423" y="3079"/>
                </a:cubicBezTo>
                <a:cubicBezTo>
                  <a:pt x="4738" y="3678"/>
                  <a:pt x="5168" y="5495"/>
                  <a:pt x="5207" y="5653"/>
                </a:cubicBezTo>
                <a:cubicBezTo>
                  <a:pt x="6447" y="10800"/>
                  <a:pt x="11221" y="10800"/>
                  <a:pt x="11221" y="10800"/>
                </a:cubicBezTo>
                <a:cubicBezTo>
                  <a:pt x="11221" y="10800"/>
                  <a:pt x="6447" y="10800"/>
                  <a:pt x="5207" y="15947"/>
                </a:cubicBezTo>
                <a:cubicBezTo>
                  <a:pt x="5168" y="16105"/>
                  <a:pt x="4738" y="17922"/>
                  <a:pt x="4423" y="18521"/>
                </a:cubicBezTo>
                <a:cubicBezTo>
                  <a:pt x="4165" y="19011"/>
                  <a:pt x="3797" y="19474"/>
                  <a:pt x="3300" y="19885"/>
                </a:cubicBezTo>
                <a:cubicBezTo>
                  <a:pt x="2893" y="20220"/>
                  <a:pt x="2413" y="20519"/>
                  <a:pt x="1903" y="20793"/>
                </a:cubicBezTo>
                <a:cubicBezTo>
                  <a:pt x="1538" y="20989"/>
                  <a:pt x="1157" y="21176"/>
                  <a:pt x="754" y="21341"/>
                </a:cubicBezTo>
                <a:cubicBezTo>
                  <a:pt x="620" y="21395"/>
                  <a:pt x="484" y="21447"/>
                  <a:pt x="343" y="21494"/>
                </a:cubicBezTo>
                <a:cubicBezTo>
                  <a:pt x="261" y="21521"/>
                  <a:pt x="93" y="21600"/>
                  <a:pt x="0" y="21600"/>
                </a:cubicBezTo>
                <a:cubicBezTo>
                  <a:pt x="2" y="21600"/>
                  <a:pt x="11061" y="21600"/>
                  <a:pt x="11061" y="21600"/>
                </a:cubicBezTo>
                <a:cubicBezTo>
                  <a:pt x="11061" y="21600"/>
                  <a:pt x="12065" y="21537"/>
                  <a:pt x="12918" y="21095"/>
                </a:cubicBezTo>
                <a:cubicBezTo>
                  <a:pt x="13160" y="20969"/>
                  <a:pt x="13375" y="20809"/>
                  <a:pt x="13574" y="20658"/>
                </a:cubicBezTo>
                <a:cubicBezTo>
                  <a:pt x="14255" y="20141"/>
                  <a:pt x="14830" y="19560"/>
                  <a:pt x="15300" y="18959"/>
                </a:cubicBezTo>
                <a:cubicBezTo>
                  <a:pt x="15641" y="18522"/>
                  <a:pt x="15932" y="18069"/>
                  <a:pt x="16152" y="17602"/>
                </a:cubicBezTo>
                <a:cubicBezTo>
                  <a:pt x="16342" y="17200"/>
                  <a:pt x="16509" y="16793"/>
                  <a:pt x="16646" y="16383"/>
                </a:cubicBezTo>
                <a:cubicBezTo>
                  <a:pt x="16747" y="16083"/>
                  <a:pt x="16819" y="15779"/>
                  <a:pt x="16887" y="15476"/>
                </a:cubicBezTo>
                <a:cubicBezTo>
                  <a:pt x="17007" y="14939"/>
                  <a:pt x="17217" y="14414"/>
                  <a:pt x="17395" y="13882"/>
                </a:cubicBezTo>
                <a:cubicBezTo>
                  <a:pt x="18008" y="12051"/>
                  <a:pt x="20815" y="11047"/>
                  <a:pt x="21600" y="10800"/>
                </a:cubicBezTo>
                <a:cubicBezTo>
                  <a:pt x="20815" y="10553"/>
                  <a:pt x="18008" y="9549"/>
                  <a:pt x="17395" y="7718"/>
                </a:cubicBezTo>
                <a:close/>
              </a:path>
            </a:pathLst>
          </a:custGeom>
          <a:solidFill>
            <a:schemeClr val="accent4"/>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48" name="Shape 27048">
            <a:extLst>
              <a:ext uri="{FF2B5EF4-FFF2-40B4-BE49-F238E27FC236}">
                <a16:creationId xmlns:a16="http://schemas.microsoft.com/office/drawing/2014/main" id="{34432F2C-CCF7-1047-A57B-037DE22E10F2}"/>
              </a:ext>
            </a:extLst>
          </p:cNvPr>
          <p:cNvSpPr/>
          <p:nvPr/>
        </p:nvSpPr>
        <p:spPr>
          <a:xfrm>
            <a:off x="5356003" y="4989315"/>
            <a:ext cx="936154" cy="1487686"/>
          </a:xfrm>
          <a:custGeom>
            <a:avLst/>
            <a:gdLst/>
            <a:ahLst/>
            <a:cxnLst>
              <a:cxn ang="0">
                <a:pos x="wd2" y="hd2"/>
              </a:cxn>
              <a:cxn ang="5400000">
                <a:pos x="wd2" y="hd2"/>
              </a:cxn>
              <a:cxn ang="10800000">
                <a:pos x="wd2" y="hd2"/>
              </a:cxn>
              <a:cxn ang="16200000">
                <a:pos x="wd2" y="hd2"/>
              </a:cxn>
            </a:cxnLst>
            <a:rect l="0" t="0" r="r" b="b"/>
            <a:pathLst>
              <a:path w="21600" h="21600" extrusionOk="0">
                <a:moveTo>
                  <a:pt x="17395" y="7718"/>
                </a:moveTo>
                <a:cubicBezTo>
                  <a:pt x="17217" y="7186"/>
                  <a:pt x="17007" y="6661"/>
                  <a:pt x="16887" y="6124"/>
                </a:cubicBezTo>
                <a:cubicBezTo>
                  <a:pt x="16819" y="5821"/>
                  <a:pt x="16747" y="5517"/>
                  <a:pt x="16646" y="5217"/>
                </a:cubicBezTo>
                <a:cubicBezTo>
                  <a:pt x="16509" y="4807"/>
                  <a:pt x="16342" y="4400"/>
                  <a:pt x="16152" y="3998"/>
                </a:cubicBezTo>
                <a:cubicBezTo>
                  <a:pt x="15932" y="3531"/>
                  <a:pt x="15641" y="3078"/>
                  <a:pt x="15300" y="2641"/>
                </a:cubicBezTo>
                <a:cubicBezTo>
                  <a:pt x="14830" y="2040"/>
                  <a:pt x="14255" y="1459"/>
                  <a:pt x="13574" y="942"/>
                </a:cubicBezTo>
                <a:cubicBezTo>
                  <a:pt x="13375" y="791"/>
                  <a:pt x="13160" y="631"/>
                  <a:pt x="12918" y="505"/>
                </a:cubicBezTo>
                <a:cubicBezTo>
                  <a:pt x="12065" y="63"/>
                  <a:pt x="11061" y="0"/>
                  <a:pt x="11061" y="0"/>
                </a:cubicBezTo>
                <a:cubicBezTo>
                  <a:pt x="11061" y="0"/>
                  <a:pt x="2" y="0"/>
                  <a:pt x="0" y="0"/>
                </a:cubicBezTo>
                <a:cubicBezTo>
                  <a:pt x="93" y="0"/>
                  <a:pt x="261" y="79"/>
                  <a:pt x="343" y="106"/>
                </a:cubicBezTo>
                <a:cubicBezTo>
                  <a:pt x="484" y="153"/>
                  <a:pt x="620" y="205"/>
                  <a:pt x="754" y="259"/>
                </a:cubicBezTo>
                <a:cubicBezTo>
                  <a:pt x="1157" y="424"/>
                  <a:pt x="1538" y="611"/>
                  <a:pt x="1903" y="807"/>
                </a:cubicBezTo>
                <a:cubicBezTo>
                  <a:pt x="2413" y="1081"/>
                  <a:pt x="2893" y="1380"/>
                  <a:pt x="3300" y="1715"/>
                </a:cubicBezTo>
                <a:cubicBezTo>
                  <a:pt x="3797" y="2126"/>
                  <a:pt x="4165" y="2589"/>
                  <a:pt x="4423" y="3079"/>
                </a:cubicBezTo>
                <a:cubicBezTo>
                  <a:pt x="4738" y="3678"/>
                  <a:pt x="5168" y="5495"/>
                  <a:pt x="5207" y="5653"/>
                </a:cubicBezTo>
                <a:cubicBezTo>
                  <a:pt x="6447" y="10800"/>
                  <a:pt x="11221" y="10800"/>
                  <a:pt x="11221" y="10800"/>
                </a:cubicBezTo>
                <a:cubicBezTo>
                  <a:pt x="11221" y="10800"/>
                  <a:pt x="6447" y="10800"/>
                  <a:pt x="5207" y="15947"/>
                </a:cubicBezTo>
                <a:cubicBezTo>
                  <a:pt x="5168" y="16105"/>
                  <a:pt x="4738" y="17922"/>
                  <a:pt x="4423" y="18521"/>
                </a:cubicBezTo>
                <a:cubicBezTo>
                  <a:pt x="4165" y="19011"/>
                  <a:pt x="3797" y="19474"/>
                  <a:pt x="3300" y="19885"/>
                </a:cubicBezTo>
                <a:cubicBezTo>
                  <a:pt x="2893" y="20221"/>
                  <a:pt x="2413" y="20519"/>
                  <a:pt x="1903" y="20793"/>
                </a:cubicBezTo>
                <a:cubicBezTo>
                  <a:pt x="1538" y="20989"/>
                  <a:pt x="1157" y="21176"/>
                  <a:pt x="754" y="21341"/>
                </a:cubicBezTo>
                <a:cubicBezTo>
                  <a:pt x="620" y="21396"/>
                  <a:pt x="484" y="21447"/>
                  <a:pt x="343" y="21494"/>
                </a:cubicBezTo>
                <a:cubicBezTo>
                  <a:pt x="261" y="21521"/>
                  <a:pt x="93" y="21600"/>
                  <a:pt x="0" y="21600"/>
                </a:cubicBezTo>
                <a:cubicBezTo>
                  <a:pt x="2" y="21600"/>
                  <a:pt x="11061" y="21600"/>
                  <a:pt x="11061" y="21600"/>
                </a:cubicBezTo>
                <a:cubicBezTo>
                  <a:pt x="11061" y="21600"/>
                  <a:pt x="12065" y="21537"/>
                  <a:pt x="12918" y="21095"/>
                </a:cubicBezTo>
                <a:cubicBezTo>
                  <a:pt x="13160" y="20969"/>
                  <a:pt x="13375" y="20809"/>
                  <a:pt x="13574" y="20658"/>
                </a:cubicBezTo>
                <a:cubicBezTo>
                  <a:pt x="14255" y="20142"/>
                  <a:pt x="14830" y="19560"/>
                  <a:pt x="15300" y="18959"/>
                </a:cubicBezTo>
                <a:cubicBezTo>
                  <a:pt x="15641" y="18522"/>
                  <a:pt x="15932" y="18069"/>
                  <a:pt x="16152" y="17602"/>
                </a:cubicBezTo>
                <a:cubicBezTo>
                  <a:pt x="16342" y="17200"/>
                  <a:pt x="16509" y="16793"/>
                  <a:pt x="16646" y="16383"/>
                </a:cubicBezTo>
                <a:cubicBezTo>
                  <a:pt x="16747" y="16083"/>
                  <a:pt x="16819" y="15779"/>
                  <a:pt x="16887" y="15476"/>
                </a:cubicBezTo>
                <a:cubicBezTo>
                  <a:pt x="17007" y="14939"/>
                  <a:pt x="17217" y="14414"/>
                  <a:pt x="17395" y="13882"/>
                </a:cubicBezTo>
                <a:cubicBezTo>
                  <a:pt x="18008" y="12051"/>
                  <a:pt x="20815" y="11047"/>
                  <a:pt x="21600" y="10800"/>
                </a:cubicBezTo>
                <a:cubicBezTo>
                  <a:pt x="20815" y="10553"/>
                  <a:pt x="18008" y="9549"/>
                  <a:pt x="17395" y="7718"/>
                </a:cubicBezTo>
                <a:close/>
              </a:path>
            </a:pathLst>
          </a:custGeom>
          <a:solidFill>
            <a:schemeClr val="accent6">
              <a:lumMod val="7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49" name="Shape 27049">
            <a:extLst>
              <a:ext uri="{FF2B5EF4-FFF2-40B4-BE49-F238E27FC236}">
                <a16:creationId xmlns:a16="http://schemas.microsoft.com/office/drawing/2014/main" id="{C9EEA77A-E4F3-AF4E-83C3-98C0FA16F940}"/>
              </a:ext>
            </a:extLst>
          </p:cNvPr>
          <p:cNvSpPr/>
          <p:nvPr/>
        </p:nvSpPr>
        <p:spPr>
          <a:xfrm flipH="1">
            <a:off x="5910987" y="1137359"/>
            <a:ext cx="936154" cy="1487678"/>
          </a:xfrm>
          <a:custGeom>
            <a:avLst/>
            <a:gdLst/>
            <a:ahLst/>
            <a:cxnLst>
              <a:cxn ang="0">
                <a:pos x="wd2" y="hd2"/>
              </a:cxn>
              <a:cxn ang="5400000">
                <a:pos x="wd2" y="hd2"/>
              </a:cxn>
              <a:cxn ang="10800000">
                <a:pos x="wd2" y="hd2"/>
              </a:cxn>
              <a:cxn ang="16200000">
                <a:pos x="wd2" y="hd2"/>
              </a:cxn>
            </a:cxnLst>
            <a:rect l="0" t="0" r="r" b="b"/>
            <a:pathLst>
              <a:path w="21600" h="21600" extrusionOk="0">
                <a:moveTo>
                  <a:pt x="17395" y="7718"/>
                </a:moveTo>
                <a:cubicBezTo>
                  <a:pt x="17217" y="7186"/>
                  <a:pt x="17007" y="6661"/>
                  <a:pt x="16887" y="6124"/>
                </a:cubicBezTo>
                <a:cubicBezTo>
                  <a:pt x="16819" y="5821"/>
                  <a:pt x="16747" y="5517"/>
                  <a:pt x="16646" y="5217"/>
                </a:cubicBezTo>
                <a:cubicBezTo>
                  <a:pt x="16509" y="4807"/>
                  <a:pt x="16342" y="4400"/>
                  <a:pt x="16152" y="3998"/>
                </a:cubicBezTo>
                <a:cubicBezTo>
                  <a:pt x="15932" y="3531"/>
                  <a:pt x="15641" y="3078"/>
                  <a:pt x="15300" y="2641"/>
                </a:cubicBezTo>
                <a:cubicBezTo>
                  <a:pt x="14830" y="2040"/>
                  <a:pt x="14255" y="1459"/>
                  <a:pt x="13574" y="942"/>
                </a:cubicBezTo>
                <a:cubicBezTo>
                  <a:pt x="13375" y="791"/>
                  <a:pt x="13160" y="631"/>
                  <a:pt x="12918" y="505"/>
                </a:cubicBezTo>
                <a:cubicBezTo>
                  <a:pt x="12065" y="63"/>
                  <a:pt x="11061" y="0"/>
                  <a:pt x="11061" y="0"/>
                </a:cubicBezTo>
                <a:cubicBezTo>
                  <a:pt x="11061" y="0"/>
                  <a:pt x="2" y="0"/>
                  <a:pt x="0" y="0"/>
                </a:cubicBezTo>
                <a:cubicBezTo>
                  <a:pt x="93" y="0"/>
                  <a:pt x="261" y="79"/>
                  <a:pt x="343" y="106"/>
                </a:cubicBezTo>
                <a:cubicBezTo>
                  <a:pt x="484" y="153"/>
                  <a:pt x="620" y="205"/>
                  <a:pt x="754" y="259"/>
                </a:cubicBezTo>
                <a:cubicBezTo>
                  <a:pt x="1157" y="424"/>
                  <a:pt x="1538" y="611"/>
                  <a:pt x="1903" y="807"/>
                </a:cubicBezTo>
                <a:cubicBezTo>
                  <a:pt x="2413" y="1081"/>
                  <a:pt x="2893" y="1379"/>
                  <a:pt x="3300" y="1715"/>
                </a:cubicBezTo>
                <a:cubicBezTo>
                  <a:pt x="3797" y="2126"/>
                  <a:pt x="4165" y="2589"/>
                  <a:pt x="4423" y="3079"/>
                </a:cubicBezTo>
                <a:cubicBezTo>
                  <a:pt x="4738" y="3678"/>
                  <a:pt x="5168" y="5495"/>
                  <a:pt x="5207" y="5653"/>
                </a:cubicBezTo>
                <a:cubicBezTo>
                  <a:pt x="6447" y="10800"/>
                  <a:pt x="11221" y="10800"/>
                  <a:pt x="11221" y="10800"/>
                </a:cubicBezTo>
                <a:cubicBezTo>
                  <a:pt x="11221" y="10800"/>
                  <a:pt x="6447" y="10800"/>
                  <a:pt x="5207" y="15947"/>
                </a:cubicBezTo>
                <a:cubicBezTo>
                  <a:pt x="5168" y="16105"/>
                  <a:pt x="4738" y="17922"/>
                  <a:pt x="4423" y="18521"/>
                </a:cubicBezTo>
                <a:cubicBezTo>
                  <a:pt x="4165" y="19011"/>
                  <a:pt x="3797" y="19474"/>
                  <a:pt x="3300" y="19885"/>
                </a:cubicBezTo>
                <a:cubicBezTo>
                  <a:pt x="2893" y="20221"/>
                  <a:pt x="2413" y="20519"/>
                  <a:pt x="1903" y="20793"/>
                </a:cubicBezTo>
                <a:cubicBezTo>
                  <a:pt x="1538" y="20989"/>
                  <a:pt x="1157" y="21176"/>
                  <a:pt x="754" y="21341"/>
                </a:cubicBezTo>
                <a:cubicBezTo>
                  <a:pt x="620" y="21396"/>
                  <a:pt x="484" y="21447"/>
                  <a:pt x="343" y="21494"/>
                </a:cubicBezTo>
                <a:cubicBezTo>
                  <a:pt x="261" y="21521"/>
                  <a:pt x="93" y="21600"/>
                  <a:pt x="0" y="21600"/>
                </a:cubicBezTo>
                <a:cubicBezTo>
                  <a:pt x="2" y="21600"/>
                  <a:pt x="11061" y="21600"/>
                  <a:pt x="11061" y="21600"/>
                </a:cubicBezTo>
                <a:cubicBezTo>
                  <a:pt x="11061" y="21600"/>
                  <a:pt x="12065" y="21537"/>
                  <a:pt x="12918" y="21095"/>
                </a:cubicBezTo>
                <a:cubicBezTo>
                  <a:pt x="13160" y="20969"/>
                  <a:pt x="13375" y="20809"/>
                  <a:pt x="13574" y="20658"/>
                </a:cubicBezTo>
                <a:cubicBezTo>
                  <a:pt x="14255" y="20142"/>
                  <a:pt x="14830" y="19560"/>
                  <a:pt x="15300" y="18959"/>
                </a:cubicBezTo>
                <a:cubicBezTo>
                  <a:pt x="15641" y="18522"/>
                  <a:pt x="15932" y="18069"/>
                  <a:pt x="16152" y="17602"/>
                </a:cubicBezTo>
                <a:cubicBezTo>
                  <a:pt x="16342" y="17200"/>
                  <a:pt x="16509" y="16793"/>
                  <a:pt x="16646" y="16383"/>
                </a:cubicBezTo>
                <a:cubicBezTo>
                  <a:pt x="16747" y="16083"/>
                  <a:pt x="16819" y="15779"/>
                  <a:pt x="16887" y="15476"/>
                </a:cubicBezTo>
                <a:cubicBezTo>
                  <a:pt x="17007" y="14939"/>
                  <a:pt x="17217" y="14414"/>
                  <a:pt x="17395" y="13882"/>
                </a:cubicBezTo>
                <a:cubicBezTo>
                  <a:pt x="18008" y="12051"/>
                  <a:pt x="20815" y="11047"/>
                  <a:pt x="21600" y="10800"/>
                </a:cubicBezTo>
                <a:cubicBezTo>
                  <a:pt x="20815" y="10553"/>
                  <a:pt x="18008" y="9549"/>
                  <a:pt x="17395" y="7718"/>
                </a:cubicBezTo>
                <a:close/>
              </a:path>
            </a:pathLst>
          </a:custGeom>
          <a:solidFill>
            <a:schemeClr val="accent1"/>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50" name="Shape 27050">
            <a:extLst>
              <a:ext uri="{FF2B5EF4-FFF2-40B4-BE49-F238E27FC236}">
                <a16:creationId xmlns:a16="http://schemas.microsoft.com/office/drawing/2014/main" id="{05794263-E316-8F43-84D7-396D9CF07AF4}"/>
              </a:ext>
            </a:extLst>
          </p:cNvPr>
          <p:cNvSpPr/>
          <p:nvPr/>
        </p:nvSpPr>
        <p:spPr>
          <a:xfrm flipH="1">
            <a:off x="5910987" y="2674274"/>
            <a:ext cx="936154" cy="1487686"/>
          </a:xfrm>
          <a:custGeom>
            <a:avLst/>
            <a:gdLst/>
            <a:ahLst/>
            <a:cxnLst>
              <a:cxn ang="0">
                <a:pos x="wd2" y="hd2"/>
              </a:cxn>
              <a:cxn ang="5400000">
                <a:pos x="wd2" y="hd2"/>
              </a:cxn>
              <a:cxn ang="10800000">
                <a:pos x="wd2" y="hd2"/>
              </a:cxn>
              <a:cxn ang="16200000">
                <a:pos x="wd2" y="hd2"/>
              </a:cxn>
            </a:cxnLst>
            <a:rect l="0" t="0" r="r" b="b"/>
            <a:pathLst>
              <a:path w="21600" h="21600" extrusionOk="0">
                <a:moveTo>
                  <a:pt x="17395" y="7718"/>
                </a:moveTo>
                <a:cubicBezTo>
                  <a:pt x="17217" y="7186"/>
                  <a:pt x="17007" y="6661"/>
                  <a:pt x="16887" y="6124"/>
                </a:cubicBezTo>
                <a:cubicBezTo>
                  <a:pt x="16819" y="5821"/>
                  <a:pt x="16747" y="5517"/>
                  <a:pt x="16646" y="5217"/>
                </a:cubicBezTo>
                <a:cubicBezTo>
                  <a:pt x="16509" y="4807"/>
                  <a:pt x="16342" y="4400"/>
                  <a:pt x="16152" y="3998"/>
                </a:cubicBezTo>
                <a:cubicBezTo>
                  <a:pt x="15932" y="3531"/>
                  <a:pt x="15641" y="3078"/>
                  <a:pt x="15300" y="2641"/>
                </a:cubicBezTo>
                <a:cubicBezTo>
                  <a:pt x="14830" y="2040"/>
                  <a:pt x="14255" y="1458"/>
                  <a:pt x="13574" y="942"/>
                </a:cubicBezTo>
                <a:cubicBezTo>
                  <a:pt x="13375" y="791"/>
                  <a:pt x="13160" y="631"/>
                  <a:pt x="12918" y="505"/>
                </a:cubicBezTo>
                <a:cubicBezTo>
                  <a:pt x="12065" y="63"/>
                  <a:pt x="11061" y="0"/>
                  <a:pt x="11061" y="0"/>
                </a:cubicBezTo>
                <a:cubicBezTo>
                  <a:pt x="11061" y="0"/>
                  <a:pt x="2" y="0"/>
                  <a:pt x="0" y="0"/>
                </a:cubicBezTo>
                <a:cubicBezTo>
                  <a:pt x="93" y="0"/>
                  <a:pt x="261" y="79"/>
                  <a:pt x="343" y="106"/>
                </a:cubicBezTo>
                <a:cubicBezTo>
                  <a:pt x="484" y="153"/>
                  <a:pt x="620" y="205"/>
                  <a:pt x="754" y="259"/>
                </a:cubicBezTo>
                <a:cubicBezTo>
                  <a:pt x="1157" y="424"/>
                  <a:pt x="1538" y="611"/>
                  <a:pt x="1903" y="807"/>
                </a:cubicBezTo>
                <a:cubicBezTo>
                  <a:pt x="2413" y="1081"/>
                  <a:pt x="2893" y="1379"/>
                  <a:pt x="3300" y="1715"/>
                </a:cubicBezTo>
                <a:cubicBezTo>
                  <a:pt x="3797" y="2126"/>
                  <a:pt x="4165" y="2589"/>
                  <a:pt x="4423" y="3079"/>
                </a:cubicBezTo>
                <a:cubicBezTo>
                  <a:pt x="4738" y="3678"/>
                  <a:pt x="5168" y="5495"/>
                  <a:pt x="5207" y="5653"/>
                </a:cubicBezTo>
                <a:cubicBezTo>
                  <a:pt x="6447" y="10800"/>
                  <a:pt x="11221" y="10800"/>
                  <a:pt x="11221" y="10800"/>
                </a:cubicBezTo>
                <a:cubicBezTo>
                  <a:pt x="11221" y="10800"/>
                  <a:pt x="6447" y="10800"/>
                  <a:pt x="5207" y="15947"/>
                </a:cubicBezTo>
                <a:cubicBezTo>
                  <a:pt x="5168" y="16105"/>
                  <a:pt x="4738" y="17922"/>
                  <a:pt x="4423" y="18521"/>
                </a:cubicBezTo>
                <a:cubicBezTo>
                  <a:pt x="4165" y="19011"/>
                  <a:pt x="3797" y="19474"/>
                  <a:pt x="3300" y="19885"/>
                </a:cubicBezTo>
                <a:cubicBezTo>
                  <a:pt x="2893" y="20220"/>
                  <a:pt x="2413" y="20519"/>
                  <a:pt x="1903" y="20793"/>
                </a:cubicBezTo>
                <a:cubicBezTo>
                  <a:pt x="1538" y="20989"/>
                  <a:pt x="1157" y="21176"/>
                  <a:pt x="754" y="21341"/>
                </a:cubicBezTo>
                <a:cubicBezTo>
                  <a:pt x="620" y="21395"/>
                  <a:pt x="484" y="21447"/>
                  <a:pt x="343" y="21494"/>
                </a:cubicBezTo>
                <a:cubicBezTo>
                  <a:pt x="261" y="21521"/>
                  <a:pt x="93" y="21600"/>
                  <a:pt x="0" y="21600"/>
                </a:cubicBezTo>
                <a:cubicBezTo>
                  <a:pt x="2" y="21600"/>
                  <a:pt x="11061" y="21600"/>
                  <a:pt x="11061" y="21600"/>
                </a:cubicBezTo>
                <a:cubicBezTo>
                  <a:pt x="11061" y="21600"/>
                  <a:pt x="12065" y="21537"/>
                  <a:pt x="12918" y="21095"/>
                </a:cubicBezTo>
                <a:cubicBezTo>
                  <a:pt x="13160" y="20969"/>
                  <a:pt x="13375" y="20809"/>
                  <a:pt x="13574" y="20658"/>
                </a:cubicBezTo>
                <a:cubicBezTo>
                  <a:pt x="14255" y="20141"/>
                  <a:pt x="14830" y="19560"/>
                  <a:pt x="15300" y="18959"/>
                </a:cubicBezTo>
                <a:cubicBezTo>
                  <a:pt x="15641" y="18522"/>
                  <a:pt x="15932" y="18069"/>
                  <a:pt x="16152" y="17602"/>
                </a:cubicBezTo>
                <a:cubicBezTo>
                  <a:pt x="16342" y="17200"/>
                  <a:pt x="16509" y="16793"/>
                  <a:pt x="16646" y="16383"/>
                </a:cubicBezTo>
                <a:cubicBezTo>
                  <a:pt x="16747" y="16083"/>
                  <a:pt x="16819" y="15779"/>
                  <a:pt x="16887" y="15476"/>
                </a:cubicBezTo>
                <a:cubicBezTo>
                  <a:pt x="17007" y="14939"/>
                  <a:pt x="17217" y="14414"/>
                  <a:pt x="17395" y="13882"/>
                </a:cubicBezTo>
                <a:cubicBezTo>
                  <a:pt x="18008" y="12051"/>
                  <a:pt x="20815" y="11047"/>
                  <a:pt x="21600" y="10800"/>
                </a:cubicBezTo>
                <a:cubicBezTo>
                  <a:pt x="20815" y="10553"/>
                  <a:pt x="18008" y="9549"/>
                  <a:pt x="17395" y="7718"/>
                </a:cubicBezTo>
                <a:close/>
              </a:path>
            </a:pathLst>
          </a:custGeom>
          <a:solidFill>
            <a:schemeClr val="accent3"/>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51" name="Shape 27051">
            <a:extLst>
              <a:ext uri="{FF2B5EF4-FFF2-40B4-BE49-F238E27FC236}">
                <a16:creationId xmlns:a16="http://schemas.microsoft.com/office/drawing/2014/main" id="{CBEFF1D3-D36D-E949-841E-18B419E4C46B}"/>
              </a:ext>
            </a:extLst>
          </p:cNvPr>
          <p:cNvSpPr/>
          <p:nvPr/>
        </p:nvSpPr>
        <p:spPr>
          <a:xfrm flipH="1">
            <a:off x="5910987" y="4211191"/>
            <a:ext cx="936154" cy="1487686"/>
          </a:xfrm>
          <a:custGeom>
            <a:avLst/>
            <a:gdLst/>
            <a:ahLst/>
            <a:cxnLst>
              <a:cxn ang="0">
                <a:pos x="wd2" y="hd2"/>
              </a:cxn>
              <a:cxn ang="5400000">
                <a:pos x="wd2" y="hd2"/>
              </a:cxn>
              <a:cxn ang="10800000">
                <a:pos x="wd2" y="hd2"/>
              </a:cxn>
              <a:cxn ang="16200000">
                <a:pos x="wd2" y="hd2"/>
              </a:cxn>
            </a:cxnLst>
            <a:rect l="0" t="0" r="r" b="b"/>
            <a:pathLst>
              <a:path w="21600" h="21600" extrusionOk="0">
                <a:moveTo>
                  <a:pt x="17395" y="7718"/>
                </a:moveTo>
                <a:cubicBezTo>
                  <a:pt x="17217" y="7186"/>
                  <a:pt x="17007" y="6661"/>
                  <a:pt x="16887" y="6124"/>
                </a:cubicBezTo>
                <a:cubicBezTo>
                  <a:pt x="16819" y="5821"/>
                  <a:pt x="16747" y="5517"/>
                  <a:pt x="16646" y="5217"/>
                </a:cubicBezTo>
                <a:cubicBezTo>
                  <a:pt x="16509" y="4807"/>
                  <a:pt x="16342" y="4400"/>
                  <a:pt x="16152" y="3998"/>
                </a:cubicBezTo>
                <a:cubicBezTo>
                  <a:pt x="15932" y="3531"/>
                  <a:pt x="15641" y="3078"/>
                  <a:pt x="15300" y="2641"/>
                </a:cubicBezTo>
                <a:cubicBezTo>
                  <a:pt x="14830" y="2040"/>
                  <a:pt x="14255" y="1459"/>
                  <a:pt x="13574" y="942"/>
                </a:cubicBezTo>
                <a:cubicBezTo>
                  <a:pt x="13375" y="791"/>
                  <a:pt x="13160" y="631"/>
                  <a:pt x="12918" y="505"/>
                </a:cubicBezTo>
                <a:cubicBezTo>
                  <a:pt x="12065" y="63"/>
                  <a:pt x="11061" y="0"/>
                  <a:pt x="11061" y="0"/>
                </a:cubicBezTo>
                <a:cubicBezTo>
                  <a:pt x="11061" y="0"/>
                  <a:pt x="2" y="0"/>
                  <a:pt x="0" y="0"/>
                </a:cubicBezTo>
                <a:cubicBezTo>
                  <a:pt x="93" y="0"/>
                  <a:pt x="261" y="79"/>
                  <a:pt x="343" y="106"/>
                </a:cubicBezTo>
                <a:cubicBezTo>
                  <a:pt x="484" y="153"/>
                  <a:pt x="620" y="205"/>
                  <a:pt x="754" y="259"/>
                </a:cubicBezTo>
                <a:cubicBezTo>
                  <a:pt x="1157" y="424"/>
                  <a:pt x="1538" y="611"/>
                  <a:pt x="1903" y="807"/>
                </a:cubicBezTo>
                <a:cubicBezTo>
                  <a:pt x="2413" y="1081"/>
                  <a:pt x="2893" y="1380"/>
                  <a:pt x="3300" y="1715"/>
                </a:cubicBezTo>
                <a:cubicBezTo>
                  <a:pt x="3797" y="2126"/>
                  <a:pt x="4165" y="2589"/>
                  <a:pt x="4423" y="3079"/>
                </a:cubicBezTo>
                <a:cubicBezTo>
                  <a:pt x="4738" y="3678"/>
                  <a:pt x="5168" y="5495"/>
                  <a:pt x="5207" y="5653"/>
                </a:cubicBezTo>
                <a:cubicBezTo>
                  <a:pt x="6447" y="10800"/>
                  <a:pt x="11221" y="10800"/>
                  <a:pt x="11221" y="10800"/>
                </a:cubicBezTo>
                <a:cubicBezTo>
                  <a:pt x="11221" y="10800"/>
                  <a:pt x="6447" y="10800"/>
                  <a:pt x="5207" y="15947"/>
                </a:cubicBezTo>
                <a:cubicBezTo>
                  <a:pt x="5168" y="16105"/>
                  <a:pt x="4738" y="17922"/>
                  <a:pt x="4423" y="18521"/>
                </a:cubicBezTo>
                <a:cubicBezTo>
                  <a:pt x="4165" y="19011"/>
                  <a:pt x="3797" y="19474"/>
                  <a:pt x="3300" y="19885"/>
                </a:cubicBezTo>
                <a:cubicBezTo>
                  <a:pt x="2893" y="20221"/>
                  <a:pt x="2413" y="20519"/>
                  <a:pt x="1903" y="20793"/>
                </a:cubicBezTo>
                <a:cubicBezTo>
                  <a:pt x="1538" y="20989"/>
                  <a:pt x="1157" y="21176"/>
                  <a:pt x="754" y="21341"/>
                </a:cubicBezTo>
                <a:cubicBezTo>
                  <a:pt x="620" y="21396"/>
                  <a:pt x="484" y="21447"/>
                  <a:pt x="343" y="21494"/>
                </a:cubicBezTo>
                <a:cubicBezTo>
                  <a:pt x="261" y="21521"/>
                  <a:pt x="93" y="21600"/>
                  <a:pt x="0" y="21600"/>
                </a:cubicBezTo>
                <a:cubicBezTo>
                  <a:pt x="2" y="21600"/>
                  <a:pt x="11061" y="21600"/>
                  <a:pt x="11061" y="21600"/>
                </a:cubicBezTo>
                <a:cubicBezTo>
                  <a:pt x="11061" y="21600"/>
                  <a:pt x="12065" y="21537"/>
                  <a:pt x="12918" y="21095"/>
                </a:cubicBezTo>
                <a:cubicBezTo>
                  <a:pt x="13160" y="20969"/>
                  <a:pt x="13375" y="20809"/>
                  <a:pt x="13574" y="20658"/>
                </a:cubicBezTo>
                <a:cubicBezTo>
                  <a:pt x="14255" y="20142"/>
                  <a:pt x="14830" y="19560"/>
                  <a:pt x="15300" y="18959"/>
                </a:cubicBezTo>
                <a:cubicBezTo>
                  <a:pt x="15641" y="18522"/>
                  <a:pt x="15932" y="18069"/>
                  <a:pt x="16152" y="17602"/>
                </a:cubicBezTo>
                <a:cubicBezTo>
                  <a:pt x="16342" y="17200"/>
                  <a:pt x="16509" y="16793"/>
                  <a:pt x="16646" y="16383"/>
                </a:cubicBezTo>
                <a:cubicBezTo>
                  <a:pt x="16747" y="16083"/>
                  <a:pt x="16819" y="15779"/>
                  <a:pt x="16887" y="15476"/>
                </a:cubicBezTo>
                <a:cubicBezTo>
                  <a:pt x="17007" y="14939"/>
                  <a:pt x="17217" y="14414"/>
                  <a:pt x="17395" y="13882"/>
                </a:cubicBezTo>
                <a:cubicBezTo>
                  <a:pt x="18008" y="12051"/>
                  <a:pt x="20815" y="11047"/>
                  <a:pt x="21600" y="10800"/>
                </a:cubicBezTo>
                <a:cubicBezTo>
                  <a:pt x="20815" y="10553"/>
                  <a:pt x="18008" y="9549"/>
                  <a:pt x="17395" y="7718"/>
                </a:cubicBezTo>
                <a:close/>
              </a:path>
            </a:pathLst>
          </a:custGeom>
          <a:solidFill>
            <a:schemeClr val="accent5"/>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52" name="Shape 27052">
            <a:extLst>
              <a:ext uri="{FF2B5EF4-FFF2-40B4-BE49-F238E27FC236}">
                <a16:creationId xmlns:a16="http://schemas.microsoft.com/office/drawing/2014/main" id="{CDD5192D-AFE9-B744-B089-5CFA00CA3E9B}"/>
              </a:ext>
            </a:extLst>
          </p:cNvPr>
          <p:cNvSpPr/>
          <p:nvPr/>
        </p:nvSpPr>
        <p:spPr>
          <a:xfrm>
            <a:off x="5356003" y="1915861"/>
            <a:ext cx="936154" cy="1487686"/>
          </a:xfrm>
          <a:custGeom>
            <a:avLst/>
            <a:gdLst/>
            <a:ahLst/>
            <a:cxnLst>
              <a:cxn ang="0">
                <a:pos x="wd2" y="hd2"/>
              </a:cxn>
              <a:cxn ang="5400000">
                <a:pos x="wd2" y="hd2"/>
              </a:cxn>
              <a:cxn ang="10800000">
                <a:pos x="wd2" y="hd2"/>
              </a:cxn>
              <a:cxn ang="16200000">
                <a:pos x="wd2" y="hd2"/>
              </a:cxn>
            </a:cxnLst>
            <a:rect l="0" t="0" r="r" b="b"/>
            <a:pathLst>
              <a:path w="21600" h="21600" extrusionOk="0">
                <a:moveTo>
                  <a:pt x="17395" y="7718"/>
                </a:moveTo>
                <a:cubicBezTo>
                  <a:pt x="17217" y="7186"/>
                  <a:pt x="17007" y="6661"/>
                  <a:pt x="16887" y="6124"/>
                </a:cubicBezTo>
                <a:cubicBezTo>
                  <a:pt x="16819" y="5821"/>
                  <a:pt x="16747" y="5517"/>
                  <a:pt x="16646" y="5217"/>
                </a:cubicBezTo>
                <a:cubicBezTo>
                  <a:pt x="16509" y="4807"/>
                  <a:pt x="16342" y="4400"/>
                  <a:pt x="16152" y="3998"/>
                </a:cubicBezTo>
                <a:cubicBezTo>
                  <a:pt x="15932" y="3531"/>
                  <a:pt x="15641" y="3078"/>
                  <a:pt x="15300" y="2641"/>
                </a:cubicBezTo>
                <a:cubicBezTo>
                  <a:pt x="14830" y="2040"/>
                  <a:pt x="14255" y="1458"/>
                  <a:pt x="13574" y="942"/>
                </a:cubicBezTo>
                <a:cubicBezTo>
                  <a:pt x="13375" y="791"/>
                  <a:pt x="13160" y="631"/>
                  <a:pt x="12918" y="505"/>
                </a:cubicBezTo>
                <a:cubicBezTo>
                  <a:pt x="12065" y="63"/>
                  <a:pt x="11061" y="0"/>
                  <a:pt x="11061" y="0"/>
                </a:cubicBezTo>
                <a:cubicBezTo>
                  <a:pt x="11061" y="0"/>
                  <a:pt x="2" y="0"/>
                  <a:pt x="0" y="0"/>
                </a:cubicBezTo>
                <a:cubicBezTo>
                  <a:pt x="93" y="0"/>
                  <a:pt x="261" y="79"/>
                  <a:pt x="343" y="106"/>
                </a:cubicBezTo>
                <a:cubicBezTo>
                  <a:pt x="484" y="153"/>
                  <a:pt x="620" y="205"/>
                  <a:pt x="754" y="259"/>
                </a:cubicBezTo>
                <a:cubicBezTo>
                  <a:pt x="1157" y="424"/>
                  <a:pt x="1538" y="611"/>
                  <a:pt x="1903" y="807"/>
                </a:cubicBezTo>
                <a:cubicBezTo>
                  <a:pt x="2413" y="1081"/>
                  <a:pt x="2893" y="1379"/>
                  <a:pt x="3300" y="1715"/>
                </a:cubicBezTo>
                <a:cubicBezTo>
                  <a:pt x="3797" y="2126"/>
                  <a:pt x="4165" y="2589"/>
                  <a:pt x="4423" y="3079"/>
                </a:cubicBezTo>
                <a:cubicBezTo>
                  <a:pt x="4738" y="3678"/>
                  <a:pt x="5168" y="5495"/>
                  <a:pt x="5207" y="5653"/>
                </a:cubicBezTo>
                <a:cubicBezTo>
                  <a:pt x="6447" y="10800"/>
                  <a:pt x="11221" y="10800"/>
                  <a:pt x="11221" y="10800"/>
                </a:cubicBezTo>
                <a:cubicBezTo>
                  <a:pt x="11221" y="10800"/>
                  <a:pt x="6447" y="10800"/>
                  <a:pt x="5207" y="15947"/>
                </a:cubicBezTo>
                <a:cubicBezTo>
                  <a:pt x="5168" y="16105"/>
                  <a:pt x="4738" y="17922"/>
                  <a:pt x="4423" y="18521"/>
                </a:cubicBezTo>
                <a:cubicBezTo>
                  <a:pt x="4165" y="19011"/>
                  <a:pt x="3797" y="19474"/>
                  <a:pt x="3300" y="19885"/>
                </a:cubicBezTo>
                <a:cubicBezTo>
                  <a:pt x="2893" y="20220"/>
                  <a:pt x="2413" y="20519"/>
                  <a:pt x="1903" y="20793"/>
                </a:cubicBezTo>
                <a:cubicBezTo>
                  <a:pt x="1538" y="20989"/>
                  <a:pt x="1157" y="21176"/>
                  <a:pt x="754" y="21341"/>
                </a:cubicBezTo>
                <a:cubicBezTo>
                  <a:pt x="620" y="21395"/>
                  <a:pt x="484" y="21447"/>
                  <a:pt x="343" y="21494"/>
                </a:cubicBezTo>
                <a:cubicBezTo>
                  <a:pt x="261" y="21521"/>
                  <a:pt x="93" y="21600"/>
                  <a:pt x="0" y="21600"/>
                </a:cubicBezTo>
                <a:cubicBezTo>
                  <a:pt x="2" y="21600"/>
                  <a:pt x="11061" y="21600"/>
                  <a:pt x="11061" y="21600"/>
                </a:cubicBezTo>
                <a:cubicBezTo>
                  <a:pt x="11061" y="21600"/>
                  <a:pt x="12065" y="21537"/>
                  <a:pt x="12918" y="21095"/>
                </a:cubicBezTo>
                <a:cubicBezTo>
                  <a:pt x="13160" y="20969"/>
                  <a:pt x="13375" y="20809"/>
                  <a:pt x="13574" y="20658"/>
                </a:cubicBezTo>
                <a:cubicBezTo>
                  <a:pt x="14255" y="20141"/>
                  <a:pt x="14830" y="19560"/>
                  <a:pt x="15300" y="18959"/>
                </a:cubicBezTo>
                <a:cubicBezTo>
                  <a:pt x="15641" y="18522"/>
                  <a:pt x="15932" y="18069"/>
                  <a:pt x="16152" y="17602"/>
                </a:cubicBezTo>
                <a:cubicBezTo>
                  <a:pt x="16342" y="17200"/>
                  <a:pt x="16509" y="16793"/>
                  <a:pt x="16646" y="16383"/>
                </a:cubicBezTo>
                <a:cubicBezTo>
                  <a:pt x="16747" y="16083"/>
                  <a:pt x="16819" y="15779"/>
                  <a:pt x="16887" y="15476"/>
                </a:cubicBezTo>
                <a:cubicBezTo>
                  <a:pt x="17007" y="14939"/>
                  <a:pt x="17217" y="14414"/>
                  <a:pt x="17395" y="13882"/>
                </a:cubicBezTo>
                <a:cubicBezTo>
                  <a:pt x="18008" y="12051"/>
                  <a:pt x="20815" y="11047"/>
                  <a:pt x="21600" y="10800"/>
                </a:cubicBezTo>
                <a:cubicBezTo>
                  <a:pt x="20815" y="10553"/>
                  <a:pt x="18008" y="9549"/>
                  <a:pt x="17395" y="7718"/>
                </a:cubicBezTo>
                <a:close/>
              </a:path>
            </a:pathLst>
          </a:custGeom>
          <a:solidFill>
            <a:schemeClr val="accent2"/>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53" name="TextBox 52">
            <a:extLst>
              <a:ext uri="{FF2B5EF4-FFF2-40B4-BE49-F238E27FC236}">
                <a16:creationId xmlns:a16="http://schemas.microsoft.com/office/drawing/2014/main" id="{33F42716-666B-F34C-A517-199D107962CB}"/>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54" name="TextBox 53">
            <a:extLst>
              <a:ext uri="{FF2B5EF4-FFF2-40B4-BE49-F238E27FC236}">
                <a16:creationId xmlns:a16="http://schemas.microsoft.com/office/drawing/2014/main" id="{305152C2-5361-7E43-9EC4-8AA1C85F7884}"/>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55" name="Oval 54">
            <a:extLst>
              <a:ext uri="{FF2B5EF4-FFF2-40B4-BE49-F238E27FC236}">
                <a16:creationId xmlns:a16="http://schemas.microsoft.com/office/drawing/2014/main" id="{5F667A9F-C999-BB4E-885F-C8E63106E644}"/>
              </a:ext>
            </a:extLst>
          </p:cNvPr>
          <p:cNvSpPr/>
          <p:nvPr/>
        </p:nvSpPr>
        <p:spPr>
          <a:xfrm>
            <a:off x="7203980" y="1475587"/>
            <a:ext cx="811223" cy="81122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6" name="Oval 55">
            <a:extLst>
              <a:ext uri="{FF2B5EF4-FFF2-40B4-BE49-F238E27FC236}">
                <a16:creationId xmlns:a16="http://schemas.microsoft.com/office/drawing/2014/main" id="{D8932152-6F3A-9948-8277-9529DE3D973C}"/>
              </a:ext>
            </a:extLst>
          </p:cNvPr>
          <p:cNvSpPr/>
          <p:nvPr/>
        </p:nvSpPr>
        <p:spPr>
          <a:xfrm>
            <a:off x="7203980" y="3012505"/>
            <a:ext cx="811223" cy="81122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7" name="Oval 56">
            <a:extLst>
              <a:ext uri="{FF2B5EF4-FFF2-40B4-BE49-F238E27FC236}">
                <a16:creationId xmlns:a16="http://schemas.microsoft.com/office/drawing/2014/main" id="{CE58D94F-C72E-914F-8F2E-368694334AC6}"/>
              </a:ext>
            </a:extLst>
          </p:cNvPr>
          <p:cNvSpPr/>
          <p:nvPr/>
        </p:nvSpPr>
        <p:spPr>
          <a:xfrm>
            <a:off x="7203980" y="4549424"/>
            <a:ext cx="811223" cy="81122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8" name="Oval 57">
            <a:extLst>
              <a:ext uri="{FF2B5EF4-FFF2-40B4-BE49-F238E27FC236}">
                <a16:creationId xmlns:a16="http://schemas.microsoft.com/office/drawing/2014/main" id="{6B674BCE-F0A4-DE41-B11D-DE80BB87DB07}"/>
              </a:ext>
            </a:extLst>
          </p:cNvPr>
          <p:cNvSpPr/>
          <p:nvPr/>
        </p:nvSpPr>
        <p:spPr>
          <a:xfrm>
            <a:off x="759829" y="2253711"/>
            <a:ext cx="811223" cy="81122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Oval 58">
            <a:extLst>
              <a:ext uri="{FF2B5EF4-FFF2-40B4-BE49-F238E27FC236}">
                <a16:creationId xmlns:a16="http://schemas.microsoft.com/office/drawing/2014/main" id="{2A980EBF-52FB-1440-B2FD-8F1E2A365610}"/>
              </a:ext>
            </a:extLst>
          </p:cNvPr>
          <p:cNvSpPr/>
          <p:nvPr/>
        </p:nvSpPr>
        <p:spPr>
          <a:xfrm>
            <a:off x="759829" y="3790628"/>
            <a:ext cx="811223" cy="81122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0" name="Oval 59">
            <a:extLst>
              <a:ext uri="{FF2B5EF4-FFF2-40B4-BE49-F238E27FC236}">
                <a16:creationId xmlns:a16="http://schemas.microsoft.com/office/drawing/2014/main" id="{121F585F-AAFA-F841-99F4-711604FC80FE}"/>
              </a:ext>
            </a:extLst>
          </p:cNvPr>
          <p:cNvSpPr/>
          <p:nvPr/>
        </p:nvSpPr>
        <p:spPr>
          <a:xfrm>
            <a:off x="759829" y="5327546"/>
            <a:ext cx="811223" cy="811223"/>
          </a:xfrm>
          <a:prstGeom prst="ellips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Freeform 82">
            <a:extLst>
              <a:ext uri="{FF2B5EF4-FFF2-40B4-BE49-F238E27FC236}">
                <a16:creationId xmlns:a16="http://schemas.microsoft.com/office/drawing/2014/main" id="{DC02C992-1AC8-594B-A802-6FB0E2086C34}"/>
              </a:ext>
            </a:extLst>
          </p:cNvPr>
          <p:cNvSpPr>
            <a:spLocks noChangeArrowheads="1"/>
          </p:cNvSpPr>
          <p:nvPr/>
        </p:nvSpPr>
        <p:spPr bwMode="auto">
          <a:xfrm>
            <a:off x="957218" y="2464320"/>
            <a:ext cx="416446" cy="390005"/>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2" name="Freeform 41">
            <a:extLst>
              <a:ext uri="{FF2B5EF4-FFF2-40B4-BE49-F238E27FC236}">
                <a16:creationId xmlns:a16="http://schemas.microsoft.com/office/drawing/2014/main" id="{2A94863E-E206-1D4D-A487-72F459ACA7A1}"/>
              </a:ext>
            </a:extLst>
          </p:cNvPr>
          <p:cNvSpPr>
            <a:spLocks noChangeArrowheads="1"/>
          </p:cNvSpPr>
          <p:nvPr/>
        </p:nvSpPr>
        <p:spPr bwMode="auto">
          <a:xfrm>
            <a:off x="7414222" y="1672975"/>
            <a:ext cx="390739" cy="416446"/>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63" name="Freeform 89">
            <a:extLst>
              <a:ext uri="{FF2B5EF4-FFF2-40B4-BE49-F238E27FC236}">
                <a16:creationId xmlns:a16="http://schemas.microsoft.com/office/drawing/2014/main" id="{DC4D33EE-69FA-1146-843E-3C050D230A85}"/>
              </a:ext>
            </a:extLst>
          </p:cNvPr>
          <p:cNvSpPr>
            <a:spLocks noChangeArrowheads="1"/>
          </p:cNvSpPr>
          <p:nvPr/>
        </p:nvSpPr>
        <p:spPr bwMode="auto">
          <a:xfrm>
            <a:off x="7400634" y="4798958"/>
            <a:ext cx="417180" cy="312151"/>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4" name="Freeform 85">
            <a:extLst>
              <a:ext uri="{FF2B5EF4-FFF2-40B4-BE49-F238E27FC236}">
                <a16:creationId xmlns:a16="http://schemas.microsoft.com/office/drawing/2014/main" id="{BE017011-599B-1044-BA1E-A98946A1E239}"/>
              </a:ext>
            </a:extLst>
          </p:cNvPr>
          <p:cNvSpPr>
            <a:spLocks noChangeArrowheads="1"/>
          </p:cNvSpPr>
          <p:nvPr/>
        </p:nvSpPr>
        <p:spPr bwMode="auto">
          <a:xfrm>
            <a:off x="7401369" y="3209894"/>
            <a:ext cx="416445" cy="416446"/>
          </a:xfrm>
          <a:custGeom>
            <a:avLst/>
            <a:gdLst>
              <a:gd name="T0" fmla="*/ 422275 w 899752"/>
              <a:gd name="T1" fmla="*/ 280988 h 899754"/>
              <a:gd name="T2" fmla="*/ 534627 w 899752"/>
              <a:gd name="T3" fmla="*/ 365919 h 899754"/>
              <a:gd name="T4" fmla="*/ 422275 w 899752"/>
              <a:gd name="T5" fmla="*/ 450489 h 899754"/>
              <a:gd name="T6" fmla="*/ 57150 w 899752"/>
              <a:gd name="T7" fmla="*/ 225425 h 899754"/>
              <a:gd name="T8" fmla="*/ 113290 w 899752"/>
              <a:gd name="T9" fmla="*/ 225425 h 899754"/>
              <a:gd name="T10" fmla="*/ 113290 w 899752"/>
              <a:gd name="T11" fmla="*/ 562409 h 899754"/>
              <a:gd name="T12" fmla="*/ 422420 w 899752"/>
              <a:gd name="T13" fmla="*/ 562409 h 899754"/>
              <a:gd name="T14" fmla="*/ 478560 w 899752"/>
              <a:gd name="T15" fmla="*/ 562409 h 899754"/>
              <a:gd name="T16" fmla="*/ 787690 w 899752"/>
              <a:gd name="T17" fmla="*/ 562409 h 899754"/>
              <a:gd name="T18" fmla="*/ 787690 w 899752"/>
              <a:gd name="T19" fmla="*/ 225425 h 899754"/>
              <a:gd name="T20" fmla="*/ 844190 w 899752"/>
              <a:gd name="T21" fmla="*/ 225425 h 899754"/>
              <a:gd name="T22" fmla="*/ 844190 w 899752"/>
              <a:gd name="T23" fmla="*/ 618873 h 899754"/>
              <a:gd name="T24" fmla="*/ 478560 w 899752"/>
              <a:gd name="T25" fmla="*/ 618873 h 899754"/>
              <a:gd name="T26" fmla="*/ 478560 w 899752"/>
              <a:gd name="T27" fmla="*/ 803729 h 899754"/>
              <a:gd name="T28" fmla="*/ 490436 w 899752"/>
              <a:gd name="T29" fmla="*/ 815597 h 899754"/>
              <a:gd name="T30" fmla="*/ 518146 w 899752"/>
              <a:gd name="T31" fmla="*/ 843649 h 899754"/>
              <a:gd name="T32" fmla="*/ 590840 w 899752"/>
              <a:gd name="T33" fmla="*/ 843649 h 899754"/>
              <a:gd name="T34" fmla="*/ 590840 w 899752"/>
              <a:gd name="T35" fmla="*/ 899754 h 899754"/>
              <a:gd name="T36" fmla="*/ 495114 w 899752"/>
              <a:gd name="T37" fmla="*/ 899754 h 899754"/>
              <a:gd name="T38" fmla="*/ 450490 w 899752"/>
              <a:gd name="T39" fmla="*/ 855158 h 899754"/>
              <a:gd name="T40" fmla="*/ 405866 w 899752"/>
              <a:gd name="T41" fmla="*/ 899754 h 899754"/>
              <a:gd name="T42" fmla="*/ 309780 w 899752"/>
              <a:gd name="T43" fmla="*/ 899754 h 899754"/>
              <a:gd name="T44" fmla="*/ 309780 w 899752"/>
              <a:gd name="T45" fmla="*/ 843649 h 899754"/>
              <a:gd name="T46" fmla="*/ 382475 w 899752"/>
              <a:gd name="T47" fmla="*/ 843649 h 899754"/>
              <a:gd name="T48" fmla="*/ 410904 w 899752"/>
              <a:gd name="T49" fmla="*/ 815597 h 899754"/>
              <a:gd name="T50" fmla="*/ 422420 w 899752"/>
              <a:gd name="T51" fmla="*/ 803729 h 899754"/>
              <a:gd name="T52" fmla="*/ 422420 w 899752"/>
              <a:gd name="T53" fmla="*/ 618873 h 899754"/>
              <a:gd name="T54" fmla="*/ 57150 w 899752"/>
              <a:gd name="T55" fmla="*/ 618873 h 899754"/>
              <a:gd name="T56" fmla="*/ 421804 w 899752"/>
              <a:gd name="T57" fmla="*/ 0 h 899754"/>
              <a:gd name="T58" fmla="*/ 477949 w 899752"/>
              <a:gd name="T59" fmla="*/ 0 h 899754"/>
              <a:gd name="T60" fmla="*/ 477949 w 899752"/>
              <a:gd name="T61" fmla="*/ 56380 h 899754"/>
              <a:gd name="T62" fmla="*/ 899752 w 899752"/>
              <a:gd name="T63" fmla="*/ 56380 h 899754"/>
              <a:gd name="T64" fmla="*/ 899752 w 899752"/>
              <a:gd name="T65" fmla="*/ 169501 h 899754"/>
              <a:gd name="T66" fmla="*/ 0 w 899752"/>
              <a:gd name="T67" fmla="*/ 169501 h 899754"/>
              <a:gd name="T68" fmla="*/ 0 w 899752"/>
              <a:gd name="T69" fmla="*/ 56380 h 899754"/>
              <a:gd name="T70" fmla="*/ 421804 w 899752"/>
              <a:gd name="T71" fmla="*/ 56380 h 8997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2" h="899754">
                <a:moveTo>
                  <a:pt x="422275" y="280988"/>
                </a:moveTo>
                <a:lnTo>
                  <a:pt x="534627" y="365919"/>
                </a:lnTo>
                <a:lnTo>
                  <a:pt x="422275" y="450489"/>
                </a:lnTo>
                <a:lnTo>
                  <a:pt x="422275" y="280988"/>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lnTo>
                  <a:pt x="57150" y="225425"/>
                </a:lnTo>
                <a:close/>
                <a:moveTo>
                  <a:pt x="421804" y="0"/>
                </a:moveTo>
                <a:lnTo>
                  <a:pt x="477949" y="0"/>
                </a:lnTo>
                <a:lnTo>
                  <a:pt x="477949" y="56380"/>
                </a:lnTo>
                <a:lnTo>
                  <a:pt x="899752" y="56380"/>
                </a:lnTo>
                <a:lnTo>
                  <a:pt x="899752" y="169501"/>
                </a:lnTo>
                <a:lnTo>
                  <a:pt x="0" y="169501"/>
                </a:lnTo>
                <a:lnTo>
                  <a:pt x="0" y="56380"/>
                </a:lnTo>
                <a:lnTo>
                  <a:pt x="421804" y="56380"/>
                </a:lnTo>
                <a:lnTo>
                  <a:pt x="421804"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5" name="Freeform 94">
            <a:extLst>
              <a:ext uri="{FF2B5EF4-FFF2-40B4-BE49-F238E27FC236}">
                <a16:creationId xmlns:a16="http://schemas.microsoft.com/office/drawing/2014/main" id="{2EA2A12D-EEBC-A744-892F-3092DEF1A6DF}"/>
              </a:ext>
            </a:extLst>
          </p:cNvPr>
          <p:cNvSpPr>
            <a:spLocks noChangeArrowheads="1"/>
          </p:cNvSpPr>
          <p:nvPr/>
        </p:nvSpPr>
        <p:spPr bwMode="auto">
          <a:xfrm>
            <a:off x="957218" y="5538155"/>
            <a:ext cx="416446" cy="390005"/>
          </a:xfrm>
          <a:custGeom>
            <a:avLst/>
            <a:gdLst>
              <a:gd name="T0" fmla="*/ 674995 w 899753"/>
              <a:gd name="T1" fmla="*/ 392910 h 842603"/>
              <a:gd name="T2" fmla="*/ 646900 w 899753"/>
              <a:gd name="T3" fmla="*/ 420634 h 842603"/>
              <a:gd name="T4" fmla="*/ 674995 w 899753"/>
              <a:gd name="T5" fmla="*/ 449077 h 842603"/>
              <a:gd name="T6" fmla="*/ 703090 w 899753"/>
              <a:gd name="T7" fmla="*/ 420634 h 842603"/>
              <a:gd name="T8" fmla="*/ 674995 w 899753"/>
              <a:gd name="T9" fmla="*/ 392910 h 842603"/>
              <a:gd name="T10" fmla="*/ 707817 w 899753"/>
              <a:gd name="T11" fmla="*/ 223915 h 842603"/>
              <a:gd name="T12" fmla="*/ 744151 w 899753"/>
              <a:gd name="T13" fmla="*/ 229091 h 842603"/>
              <a:gd name="T14" fmla="*/ 756398 w 899753"/>
              <a:gd name="T15" fmla="*/ 277337 h 842603"/>
              <a:gd name="T16" fmla="*/ 712815 w 899753"/>
              <a:gd name="T17" fmla="*/ 345745 h 842603"/>
              <a:gd name="T18" fmla="*/ 897232 w 899753"/>
              <a:gd name="T19" fmla="*/ 420634 h 842603"/>
              <a:gd name="T20" fmla="*/ 899753 w 899753"/>
              <a:gd name="T21" fmla="*/ 420634 h 842603"/>
              <a:gd name="T22" fmla="*/ 899753 w 899753"/>
              <a:gd name="T23" fmla="*/ 533327 h 842603"/>
              <a:gd name="T24" fmla="*/ 693004 w 899753"/>
              <a:gd name="T25" fmla="*/ 715148 h 842603"/>
              <a:gd name="T26" fmla="*/ 646900 w 899753"/>
              <a:gd name="T27" fmla="*/ 741431 h 842603"/>
              <a:gd name="T28" fmla="*/ 618805 w 899753"/>
              <a:gd name="T29" fmla="*/ 674103 h 842603"/>
              <a:gd name="T30" fmla="*/ 618805 w 899753"/>
              <a:gd name="T31" fmla="*/ 758353 h 842603"/>
              <a:gd name="T32" fmla="*/ 618805 w 899753"/>
              <a:gd name="T33" fmla="*/ 786437 h 842603"/>
              <a:gd name="T34" fmla="*/ 618805 w 899753"/>
              <a:gd name="T35" fmla="*/ 842603 h 842603"/>
              <a:gd name="T36" fmla="*/ 534161 w 899753"/>
              <a:gd name="T37" fmla="*/ 842603 h 842603"/>
              <a:gd name="T38" fmla="*/ 477971 w 899753"/>
              <a:gd name="T39" fmla="*/ 758353 h 842603"/>
              <a:gd name="T40" fmla="*/ 365592 w 899753"/>
              <a:gd name="T41" fmla="*/ 758353 h 842603"/>
              <a:gd name="T42" fmla="*/ 394047 w 899753"/>
              <a:gd name="T43" fmla="*/ 674103 h 842603"/>
              <a:gd name="T44" fmla="*/ 394047 w 899753"/>
              <a:gd name="T45" fmla="*/ 645660 h 842603"/>
              <a:gd name="T46" fmla="*/ 281308 w 899753"/>
              <a:gd name="T47" fmla="*/ 758353 h 842603"/>
              <a:gd name="T48" fmla="*/ 281308 w 899753"/>
              <a:gd name="T49" fmla="*/ 786437 h 842603"/>
              <a:gd name="T50" fmla="*/ 281308 w 899753"/>
              <a:gd name="T51" fmla="*/ 842603 h 842603"/>
              <a:gd name="T52" fmla="*/ 197024 w 899753"/>
              <a:gd name="T53" fmla="*/ 842603 h 842603"/>
              <a:gd name="T54" fmla="*/ 111659 w 899753"/>
              <a:gd name="T55" fmla="*/ 705787 h 842603"/>
              <a:gd name="T56" fmla="*/ 56910 w 899753"/>
              <a:gd name="T57" fmla="*/ 532967 h 842603"/>
              <a:gd name="T58" fmla="*/ 56190 w 899753"/>
              <a:gd name="T59" fmla="*/ 533327 h 842603"/>
              <a:gd name="T60" fmla="*/ 0 w 899753"/>
              <a:gd name="T61" fmla="*/ 477160 h 842603"/>
              <a:gd name="T62" fmla="*/ 56190 w 899753"/>
              <a:gd name="T63" fmla="*/ 420634 h 842603"/>
              <a:gd name="T64" fmla="*/ 70958 w 899753"/>
              <a:gd name="T65" fmla="*/ 422794 h 842603"/>
              <a:gd name="T66" fmla="*/ 280227 w 899753"/>
              <a:gd name="T67" fmla="*/ 231251 h 842603"/>
              <a:gd name="T68" fmla="*/ 346142 w 899753"/>
              <a:gd name="T69" fmla="*/ 224050 h 842603"/>
              <a:gd name="T70" fmla="*/ 422502 w 899753"/>
              <a:gd name="T71" fmla="*/ 224050 h 842603"/>
              <a:gd name="T72" fmla="*/ 566938 w 899753"/>
              <a:gd name="T73" fmla="*/ 251054 h 842603"/>
              <a:gd name="T74" fmla="*/ 534161 w 899753"/>
              <a:gd name="T75" fmla="*/ 392910 h 842603"/>
              <a:gd name="T76" fmla="*/ 593232 w 899753"/>
              <a:gd name="T77" fmla="*/ 264375 h 842603"/>
              <a:gd name="T78" fmla="*/ 671753 w 899753"/>
              <a:gd name="T79" fmla="*/ 226571 h 842603"/>
              <a:gd name="T80" fmla="*/ 707817 w 899753"/>
              <a:gd name="T81" fmla="*/ 223915 h 842603"/>
              <a:gd name="T82" fmla="*/ 366713 w 899753"/>
              <a:gd name="T83" fmla="*/ 112713 h 842603"/>
              <a:gd name="T84" fmla="*/ 423502 w 899753"/>
              <a:gd name="T85" fmla="*/ 112713 h 842603"/>
              <a:gd name="T86" fmla="*/ 423502 w 899753"/>
              <a:gd name="T87" fmla="*/ 198075 h 842603"/>
              <a:gd name="T88" fmla="*/ 366713 w 899753"/>
              <a:gd name="T89" fmla="*/ 198075 h 842603"/>
              <a:gd name="T90" fmla="*/ 393880 w 899753"/>
              <a:gd name="T91" fmla="*/ 0 h 842603"/>
              <a:gd name="T92" fmla="*/ 561616 w 899753"/>
              <a:gd name="T93" fmla="*/ 167961 h 842603"/>
              <a:gd name="T94" fmla="*/ 554432 w 899753"/>
              <a:gd name="T95" fmla="*/ 217129 h 842603"/>
              <a:gd name="T96" fmla="*/ 499119 w 899753"/>
              <a:gd name="T97" fmla="*/ 203491 h 842603"/>
              <a:gd name="T98" fmla="*/ 505584 w 899753"/>
              <a:gd name="T99" fmla="*/ 167961 h 842603"/>
              <a:gd name="T100" fmla="*/ 393880 w 899753"/>
              <a:gd name="T101" fmla="*/ 55987 h 842603"/>
              <a:gd name="T102" fmla="*/ 281457 w 899753"/>
              <a:gd name="T103" fmla="*/ 167961 h 842603"/>
              <a:gd name="T104" fmla="*/ 287204 w 899753"/>
              <a:gd name="T105" fmla="*/ 201697 h 842603"/>
              <a:gd name="T106" fmla="*/ 232609 w 899753"/>
              <a:gd name="T107" fmla="*/ 217129 h 842603"/>
              <a:gd name="T108" fmla="*/ 225425 w 899753"/>
              <a:gd name="T109" fmla="*/ 167961 h 842603"/>
              <a:gd name="T110" fmla="*/ 393880 w 899753"/>
              <a:gd name="T111" fmla="*/ 0 h 8426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99753" h="842603">
                <a:moveTo>
                  <a:pt x="674995" y="392910"/>
                </a:moveTo>
                <a:cubicBezTo>
                  <a:pt x="659147" y="392910"/>
                  <a:pt x="646900" y="405152"/>
                  <a:pt x="646900" y="420634"/>
                </a:cubicBezTo>
                <a:cubicBezTo>
                  <a:pt x="646900" y="436475"/>
                  <a:pt x="659147" y="449077"/>
                  <a:pt x="674995" y="449077"/>
                </a:cubicBezTo>
                <a:cubicBezTo>
                  <a:pt x="690483" y="449077"/>
                  <a:pt x="703090" y="436475"/>
                  <a:pt x="703090" y="420634"/>
                </a:cubicBezTo>
                <a:cubicBezTo>
                  <a:pt x="703090" y="405152"/>
                  <a:pt x="690483" y="392910"/>
                  <a:pt x="674995" y="392910"/>
                </a:cubicBezTo>
                <a:close/>
                <a:moveTo>
                  <a:pt x="707817" y="223915"/>
                </a:moveTo>
                <a:cubicBezTo>
                  <a:pt x="719929" y="224321"/>
                  <a:pt x="732085" y="226031"/>
                  <a:pt x="744151" y="229091"/>
                </a:cubicBezTo>
                <a:lnTo>
                  <a:pt x="756398" y="277337"/>
                </a:lnTo>
                <a:cubicBezTo>
                  <a:pt x="735507" y="296059"/>
                  <a:pt x="720739" y="319822"/>
                  <a:pt x="712815" y="345745"/>
                </a:cubicBezTo>
                <a:cubicBezTo>
                  <a:pt x="763241" y="392910"/>
                  <a:pt x="828075" y="420634"/>
                  <a:pt x="897232" y="420634"/>
                </a:cubicBezTo>
                <a:lnTo>
                  <a:pt x="899753" y="420634"/>
                </a:lnTo>
                <a:lnTo>
                  <a:pt x="899753" y="533327"/>
                </a:lnTo>
                <a:cubicBezTo>
                  <a:pt x="844284" y="607496"/>
                  <a:pt x="773687" y="669423"/>
                  <a:pt x="693004" y="715148"/>
                </a:cubicBezTo>
                <a:lnTo>
                  <a:pt x="646900" y="741431"/>
                </a:lnTo>
                <a:lnTo>
                  <a:pt x="618805" y="674103"/>
                </a:lnTo>
                <a:lnTo>
                  <a:pt x="618805" y="758353"/>
                </a:lnTo>
                <a:lnTo>
                  <a:pt x="618805" y="786437"/>
                </a:lnTo>
                <a:lnTo>
                  <a:pt x="618805" y="842603"/>
                </a:lnTo>
                <a:lnTo>
                  <a:pt x="534161" y="842603"/>
                </a:lnTo>
                <a:lnTo>
                  <a:pt x="477971" y="758353"/>
                </a:lnTo>
                <a:lnTo>
                  <a:pt x="365592" y="758353"/>
                </a:lnTo>
                <a:cubicBezTo>
                  <a:pt x="389365" y="737471"/>
                  <a:pt x="394047" y="707587"/>
                  <a:pt x="394047" y="674103"/>
                </a:cubicBezTo>
                <a:lnTo>
                  <a:pt x="394047" y="645660"/>
                </a:lnTo>
                <a:cubicBezTo>
                  <a:pt x="394047" y="692466"/>
                  <a:pt x="327772" y="758353"/>
                  <a:pt x="281308" y="758353"/>
                </a:cubicBezTo>
                <a:lnTo>
                  <a:pt x="281308" y="786437"/>
                </a:lnTo>
                <a:lnTo>
                  <a:pt x="281308" y="842603"/>
                </a:lnTo>
                <a:lnTo>
                  <a:pt x="197024" y="842603"/>
                </a:lnTo>
                <a:lnTo>
                  <a:pt x="111659" y="705787"/>
                </a:lnTo>
                <a:cubicBezTo>
                  <a:pt x="78882" y="653941"/>
                  <a:pt x="60152" y="594534"/>
                  <a:pt x="56910" y="532967"/>
                </a:cubicBezTo>
                <a:cubicBezTo>
                  <a:pt x="56550" y="533327"/>
                  <a:pt x="56550" y="533327"/>
                  <a:pt x="56190" y="533327"/>
                </a:cubicBezTo>
                <a:cubicBezTo>
                  <a:pt x="25213" y="533327"/>
                  <a:pt x="0" y="508124"/>
                  <a:pt x="0" y="477160"/>
                </a:cubicBezTo>
                <a:cubicBezTo>
                  <a:pt x="0" y="445837"/>
                  <a:pt x="25213" y="420634"/>
                  <a:pt x="56190" y="420634"/>
                </a:cubicBezTo>
                <a:cubicBezTo>
                  <a:pt x="61232" y="420634"/>
                  <a:pt x="66275" y="421714"/>
                  <a:pt x="70958" y="422794"/>
                </a:cubicBezTo>
                <a:cubicBezTo>
                  <a:pt x="101213" y="331343"/>
                  <a:pt x="176493" y="256454"/>
                  <a:pt x="280227" y="231251"/>
                </a:cubicBezTo>
                <a:cubicBezTo>
                  <a:pt x="301839" y="225851"/>
                  <a:pt x="323810" y="224050"/>
                  <a:pt x="346142" y="224050"/>
                </a:cubicBezTo>
                <a:lnTo>
                  <a:pt x="422502" y="224050"/>
                </a:lnTo>
                <a:cubicBezTo>
                  <a:pt x="472208" y="224050"/>
                  <a:pt x="521194" y="233412"/>
                  <a:pt x="566938" y="251054"/>
                </a:cubicBezTo>
                <a:cubicBezTo>
                  <a:pt x="529478" y="287058"/>
                  <a:pt x="520834" y="330263"/>
                  <a:pt x="534161" y="392910"/>
                </a:cubicBezTo>
                <a:cubicBezTo>
                  <a:pt x="534161" y="340344"/>
                  <a:pt x="556132" y="295339"/>
                  <a:pt x="593232" y="264375"/>
                </a:cubicBezTo>
                <a:cubicBezTo>
                  <a:pt x="615204" y="245653"/>
                  <a:pt x="641497" y="232331"/>
                  <a:pt x="671753" y="226571"/>
                </a:cubicBezTo>
                <a:cubicBezTo>
                  <a:pt x="683639" y="224411"/>
                  <a:pt x="695706" y="223510"/>
                  <a:pt x="707817" y="223915"/>
                </a:cubicBezTo>
                <a:close/>
                <a:moveTo>
                  <a:pt x="366713" y="112713"/>
                </a:moveTo>
                <a:lnTo>
                  <a:pt x="423502" y="112713"/>
                </a:lnTo>
                <a:lnTo>
                  <a:pt x="423502" y="198075"/>
                </a:lnTo>
                <a:lnTo>
                  <a:pt x="366713" y="198075"/>
                </a:lnTo>
                <a:lnTo>
                  <a:pt x="366713" y="112713"/>
                </a:lnTo>
                <a:close/>
                <a:moveTo>
                  <a:pt x="393880" y="0"/>
                </a:moveTo>
                <a:cubicBezTo>
                  <a:pt x="486189" y="0"/>
                  <a:pt x="561616" y="75008"/>
                  <a:pt x="561616" y="167961"/>
                </a:cubicBezTo>
                <a:cubicBezTo>
                  <a:pt x="561616" y="185188"/>
                  <a:pt x="559102" y="201338"/>
                  <a:pt x="554432" y="217129"/>
                </a:cubicBezTo>
                <a:cubicBezTo>
                  <a:pt x="536474" y="211028"/>
                  <a:pt x="518155" y="206721"/>
                  <a:pt x="499119" y="203491"/>
                </a:cubicBezTo>
                <a:cubicBezTo>
                  <a:pt x="503070" y="192365"/>
                  <a:pt x="505584" y="180522"/>
                  <a:pt x="505584" y="167961"/>
                </a:cubicBezTo>
                <a:cubicBezTo>
                  <a:pt x="505584" y="106232"/>
                  <a:pt x="455299" y="55987"/>
                  <a:pt x="393880" y="55987"/>
                </a:cubicBezTo>
                <a:cubicBezTo>
                  <a:pt x="331742" y="55987"/>
                  <a:pt x="281457" y="106232"/>
                  <a:pt x="281457" y="167961"/>
                </a:cubicBezTo>
                <a:cubicBezTo>
                  <a:pt x="281457" y="179804"/>
                  <a:pt x="283971" y="190930"/>
                  <a:pt x="287204" y="201697"/>
                </a:cubicBezTo>
                <a:cubicBezTo>
                  <a:pt x="268527" y="205285"/>
                  <a:pt x="250209" y="210669"/>
                  <a:pt x="232609" y="217129"/>
                </a:cubicBezTo>
                <a:cubicBezTo>
                  <a:pt x="227939" y="201697"/>
                  <a:pt x="225425" y="185188"/>
                  <a:pt x="225425" y="167961"/>
                </a:cubicBezTo>
                <a:cubicBezTo>
                  <a:pt x="225425" y="75008"/>
                  <a:pt x="300853" y="0"/>
                  <a:pt x="39388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6" name="Freeform 91">
            <a:extLst>
              <a:ext uri="{FF2B5EF4-FFF2-40B4-BE49-F238E27FC236}">
                <a16:creationId xmlns:a16="http://schemas.microsoft.com/office/drawing/2014/main" id="{499EEFC4-0982-744D-B97C-C2FA453BB089}"/>
              </a:ext>
            </a:extLst>
          </p:cNvPr>
          <p:cNvSpPr>
            <a:spLocks noChangeArrowheads="1"/>
          </p:cNvSpPr>
          <p:nvPr/>
        </p:nvSpPr>
        <p:spPr bwMode="auto">
          <a:xfrm>
            <a:off x="957218" y="4001237"/>
            <a:ext cx="416446" cy="390005"/>
          </a:xfrm>
          <a:custGeom>
            <a:avLst/>
            <a:gdLst>
              <a:gd name="T0" fmla="*/ 642085 w 899753"/>
              <a:gd name="T1" fmla="*/ 505575 h 842602"/>
              <a:gd name="T2" fmla="*/ 781355 w 899753"/>
              <a:gd name="T3" fmla="*/ 645275 h 842602"/>
              <a:gd name="T4" fmla="*/ 838935 w 899753"/>
              <a:gd name="T5" fmla="*/ 505575 h 842602"/>
              <a:gd name="T6" fmla="*/ 506413 w 899753"/>
              <a:gd name="T7" fmla="*/ 449262 h 842602"/>
              <a:gd name="T8" fmla="*/ 899753 w 899753"/>
              <a:gd name="T9" fmla="*/ 449262 h 842602"/>
              <a:gd name="T10" fmla="*/ 784594 w 899753"/>
              <a:gd name="T11" fmla="*/ 728301 h 842602"/>
              <a:gd name="T12" fmla="*/ 506990 w 899753"/>
              <a:gd name="T13" fmla="*/ 61123 h 842602"/>
              <a:gd name="T14" fmla="*/ 506990 w 899753"/>
              <a:gd name="T15" fmla="*/ 336892 h 842602"/>
              <a:gd name="T16" fmla="*/ 783372 w 899753"/>
              <a:gd name="T17" fmla="*/ 336892 h 842602"/>
              <a:gd name="T18" fmla="*/ 506990 w 899753"/>
              <a:gd name="T19" fmla="*/ 61123 h 842602"/>
              <a:gd name="T20" fmla="*/ 394203 w 899753"/>
              <a:gd name="T21" fmla="*/ 55562 h 842602"/>
              <a:gd name="T22" fmla="*/ 394203 w 899753"/>
              <a:gd name="T23" fmla="*/ 449082 h 842602"/>
              <a:gd name="T24" fmla="*/ 672740 w 899753"/>
              <a:gd name="T25" fmla="*/ 727390 h 842602"/>
              <a:gd name="T26" fmla="*/ 394203 w 899753"/>
              <a:gd name="T27" fmla="*/ 842602 h 842602"/>
              <a:gd name="T28" fmla="*/ 0 w 899753"/>
              <a:gd name="T29" fmla="*/ 449082 h 842602"/>
              <a:gd name="T30" fmla="*/ 394203 w 899753"/>
              <a:gd name="T31" fmla="*/ 55562 h 842602"/>
              <a:gd name="T32" fmla="*/ 450850 w 899753"/>
              <a:gd name="T33" fmla="*/ 0 h 842602"/>
              <a:gd name="T34" fmla="*/ 844190 w 899753"/>
              <a:gd name="T35" fmla="*/ 393341 h 842602"/>
              <a:gd name="T36" fmla="*/ 450850 w 899753"/>
              <a:gd name="T37" fmla="*/ 393341 h 8426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9753" h="842602">
                <a:moveTo>
                  <a:pt x="642085" y="505575"/>
                </a:moveTo>
                <a:lnTo>
                  <a:pt x="781355" y="645275"/>
                </a:lnTo>
                <a:cubicBezTo>
                  <a:pt x="810865" y="603763"/>
                  <a:pt x="830658" y="556113"/>
                  <a:pt x="838935" y="505575"/>
                </a:cubicBezTo>
                <a:lnTo>
                  <a:pt x="642085" y="505575"/>
                </a:lnTo>
                <a:close/>
                <a:moveTo>
                  <a:pt x="506413" y="449262"/>
                </a:moveTo>
                <a:lnTo>
                  <a:pt x="899753" y="449262"/>
                </a:lnTo>
                <a:cubicBezTo>
                  <a:pt x="899753" y="558279"/>
                  <a:pt x="855849" y="656827"/>
                  <a:pt x="784594" y="728301"/>
                </a:cubicBezTo>
                <a:lnTo>
                  <a:pt x="506413" y="449262"/>
                </a:lnTo>
                <a:close/>
                <a:moveTo>
                  <a:pt x="506990" y="61123"/>
                </a:moveTo>
                <a:lnTo>
                  <a:pt x="506990" y="336892"/>
                </a:lnTo>
                <a:lnTo>
                  <a:pt x="783372" y="336892"/>
                </a:lnTo>
                <a:cubicBezTo>
                  <a:pt x="759620" y="195951"/>
                  <a:pt x="648060" y="84493"/>
                  <a:pt x="506990" y="61123"/>
                </a:cubicBezTo>
                <a:close/>
                <a:moveTo>
                  <a:pt x="394203" y="55562"/>
                </a:moveTo>
                <a:lnTo>
                  <a:pt x="394203" y="449082"/>
                </a:lnTo>
                <a:lnTo>
                  <a:pt x="672740" y="727390"/>
                </a:lnTo>
                <a:cubicBezTo>
                  <a:pt x="601394" y="798678"/>
                  <a:pt x="502663" y="842602"/>
                  <a:pt x="394203" y="842602"/>
                </a:cubicBezTo>
                <a:cubicBezTo>
                  <a:pt x="176203" y="842602"/>
                  <a:pt x="0" y="666544"/>
                  <a:pt x="0" y="449082"/>
                </a:cubicBezTo>
                <a:cubicBezTo>
                  <a:pt x="0" y="231620"/>
                  <a:pt x="176203" y="55562"/>
                  <a:pt x="394203" y="55562"/>
                </a:cubicBezTo>
                <a:close/>
                <a:moveTo>
                  <a:pt x="450850" y="0"/>
                </a:moveTo>
                <a:cubicBezTo>
                  <a:pt x="668213" y="0"/>
                  <a:pt x="844190" y="176176"/>
                  <a:pt x="844190" y="393341"/>
                </a:cubicBezTo>
                <a:lnTo>
                  <a:pt x="450850" y="393341"/>
                </a:lnTo>
                <a:lnTo>
                  <a:pt x="45085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7" name="TextBox 66">
            <a:extLst>
              <a:ext uri="{FF2B5EF4-FFF2-40B4-BE49-F238E27FC236}">
                <a16:creationId xmlns:a16="http://schemas.microsoft.com/office/drawing/2014/main" id="{ACC4BD2A-0488-F344-B3E4-144F6D4D10E1}"/>
              </a:ext>
            </a:extLst>
          </p:cNvPr>
          <p:cNvSpPr txBox="1"/>
          <p:nvPr/>
        </p:nvSpPr>
        <p:spPr>
          <a:xfrm>
            <a:off x="8225445" y="1825733"/>
            <a:ext cx="3204555" cy="529056"/>
          </a:xfrm>
          <a:prstGeom prst="rect">
            <a:avLst/>
          </a:prstGeom>
          <a:noFill/>
        </p:spPr>
        <p:txBody>
          <a:bodyPr wrap="square" rtlCol="0" anchor="t">
            <a:spAutoFit/>
          </a:bodyPr>
          <a:lstStyle/>
          <a:p>
            <a:pPr algn="just">
              <a:lnSpc>
                <a:spcPts val="1750"/>
              </a:lnSpc>
            </a:pP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68" name="TextBox 67">
            <a:extLst>
              <a:ext uri="{FF2B5EF4-FFF2-40B4-BE49-F238E27FC236}">
                <a16:creationId xmlns:a16="http://schemas.microsoft.com/office/drawing/2014/main" id="{1C945BFC-71CB-A548-B9C3-342A71571CD1}"/>
              </a:ext>
            </a:extLst>
          </p:cNvPr>
          <p:cNvSpPr txBox="1"/>
          <p:nvPr/>
        </p:nvSpPr>
        <p:spPr>
          <a:xfrm>
            <a:off x="8225445" y="1481765"/>
            <a:ext cx="2411238" cy="338554"/>
          </a:xfrm>
          <a:prstGeom prst="rect">
            <a:avLst/>
          </a:prstGeom>
          <a:noFill/>
        </p:spPr>
        <p:txBody>
          <a:bodyPr wrap="none" rtlCol="0">
            <a:spAutoFit/>
          </a:bodyPr>
          <a:lstStyle/>
          <a:p>
            <a:r>
              <a:rPr lang="en-US" sz="1600" b="1" dirty="0">
                <a:solidFill>
                  <a:schemeClr val="tx2"/>
                </a:solidFill>
                <a:latin typeface="Poppins" pitchFamily="2" charset="77"/>
                <a:cs typeface="Poppins" pitchFamily="2" charset="77"/>
              </a:rPr>
              <a:t>EXECUTIVE SUMMARY</a:t>
            </a:r>
          </a:p>
        </p:txBody>
      </p:sp>
      <p:sp>
        <p:nvSpPr>
          <p:cNvPr id="71" name="TextBox 70">
            <a:extLst>
              <a:ext uri="{FF2B5EF4-FFF2-40B4-BE49-F238E27FC236}">
                <a16:creationId xmlns:a16="http://schemas.microsoft.com/office/drawing/2014/main" id="{72699505-837F-0847-AE71-B9B928E86389}"/>
              </a:ext>
            </a:extLst>
          </p:cNvPr>
          <p:cNvSpPr txBox="1"/>
          <p:nvPr/>
        </p:nvSpPr>
        <p:spPr>
          <a:xfrm>
            <a:off x="8225445" y="3352061"/>
            <a:ext cx="3204555" cy="529056"/>
          </a:xfrm>
          <a:prstGeom prst="rect">
            <a:avLst/>
          </a:prstGeom>
          <a:noFill/>
        </p:spPr>
        <p:txBody>
          <a:bodyPr wrap="square" rtlCol="0" anchor="t">
            <a:spAutoFit/>
          </a:bodyPr>
          <a:lstStyle/>
          <a:p>
            <a:pPr algn="just">
              <a:lnSpc>
                <a:spcPts val="1750"/>
              </a:lnSpc>
            </a:pP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72" name="TextBox 71">
            <a:extLst>
              <a:ext uri="{FF2B5EF4-FFF2-40B4-BE49-F238E27FC236}">
                <a16:creationId xmlns:a16="http://schemas.microsoft.com/office/drawing/2014/main" id="{EAE571AB-F869-EE4A-89B0-C697BFE81E9C}"/>
              </a:ext>
            </a:extLst>
          </p:cNvPr>
          <p:cNvSpPr txBox="1"/>
          <p:nvPr/>
        </p:nvSpPr>
        <p:spPr>
          <a:xfrm>
            <a:off x="8225445" y="3008093"/>
            <a:ext cx="2081019" cy="338554"/>
          </a:xfrm>
          <a:prstGeom prst="rect">
            <a:avLst/>
          </a:prstGeom>
          <a:noFill/>
        </p:spPr>
        <p:txBody>
          <a:bodyPr wrap="none" rtlCol="0">
            <a:spAutoFit/>
          </a:bodyPr>
          <a:lstStyle/>
          <a:p>
            <a:r>
              <a:rPr lang="en-US" sz="1600" b="1" dirty="0">
                <a:solidFill>
                  <a:schemeClr val="tx2"/>
                </a:solidFill>
                <a:latin typeface="Poppins" pitchFamily="2" charset="77"/>
                <a:cs typeface="Poppins" pitchFamily="2" charset="77"/>
              </a:rPr>
              <a:t>MARKET ANALYSIS</a:t>
            </a:r>
          </a:p>
        </p:txBody>
      </p:sp>
      <p:sp>
        <p:nvSpPr>
          <p:cNvPr id="74" name="TextBox 73">
            <a:extLst>
              <a:ext uri="{FF2B5EF4-FFF2-40B4-BE49-F238E27FC236}">
                <a16:creationId xmlns:a16="http://schemas.microsoft.com/office/drawing/2014/main" id="{0A3AF72C-4842-6046-BE27-1145C3E49F36}"/>
              </a:ext>
            </a:extLst>
          </p:cNvPr>
          <p:cNvSpPr txBox="1"/>
          <p:nvPr/>
        </p:nvSpPr>
        <p:spPr>
          <a:xfrm>
            <a:off x="8225445" y="4876233"/>
            <a:ext cx="3204555" cy="529056"/>
          </a:xfrm>
          <a:prstGeom prst="rect">
            <a:avLst/>
          </a:prstGeom>
          <a:noFill/>
        </p:spPr>
        <p:txBody>
          <a:bodyPr wrap="square" rtlCol="0" anchor="t">
            <a:spAutoFit/>
          </a:bodyPr>
          <a:lstStyle/>
          <a:p>
            <a:pPr algn="just">
              <a:lnSpc>
                <a:spcPts val="1750"/>
              </a:lnSpc>
            </a:pP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75" name="TextBox 74">
            <a:extLst>
              <a:ext uri="{FF2B5EF4-FFF2-40B4-BE49-F238E27FC236}">
                <a16:creationId xmlns:a16="http://schemas.microsoft.com/office/drawing/2014/main" id="{E3F06391-2076-2C4F-8684-440A951244E4}"/>
              </a:ext>
            </a:extLst>
          </p:cNvPr>
          <p:cNvSpPr txBox="1"/>
          <p:nvPr/>
        </p:nvSpPr>
        <p:spPr>
          <a:xfrm>
            <a:off x="8225445" y="4532265"/>
            <a:ext cx="2382383" cy="338554"/>
          </a:xfrm>
          <a:prstGeom prst="rect">
            <a:avLst/>
          </a:prstGeom>
          <a:noFill/>
        </p:spPr>
        <p:txBody>
          <a:bodyPr wrap="none" rtlCol="0">
            <a:spAutoFit/>
          </a:bodyPr>
          <a:lstStyle/>
          <a:p>
            <a:r>
              <a:rPr lang="en-US" sz="1600" b="1" dirty="0">
                <a:solidFill>
                  <a:schemeClr val="tx2"/>
                </a:solidFill>
                <a:latin typeface="Poppins" pitchFamily="2" charset="77"/>
                <a:cs typeface="Poppins" pitchFamily="2" charset="77"/>
              </a:rPr>
              <a:t>FINANCIAL PLANNING</a:t>
            </a:r>
          </a:p>
        </p:txBody>
      </p:sp>
      <p:sp>
        <p:nvSpPr>
          <p:cNvPr id="77" name="TextBox 76">
            <a:extLst>
              <a:ext uri="{FF2B5EF4-FFF2-40B4-BE49-F238E27FC236}">
                <a16:creationId xmlns:a16="http://schemas.microsoft.com/office/drawing/2014/main" id="{C7ACA764-A236-354E-BFE6-83C8D5C6001A}"/>
              </a:ext>
            </a:extLst>
          </p:cNvPr>
          <p:cNvSpPr txBox="1"/>
          <p:nvPr/>
        </p:nvSpPr>
        <p:spPr>
          <a:xfrm>
            <a:off x="1781294" y="2595472"/>
            <a:ext cx="3204555" cy="529056"/>
          </a:xfrm>
          <a:prstGeom prst="rect">
            <a:avLst/>
          </a:prstGeom>
          <a:noFill/>
        </p:spPr>
        <p:txBody>
          <a:bodyPr wrap="square" rtlCol="0" anchor="t">
            <a:spAutoFit/>
          </a:bodyPr>
          <a:lstStyle/>
          <a:p>
            <a:pPr algn="just">
              <a:lnSpc>
                <a:spcPts val="1750"/>
              </a:lnSpc>
            </a:pP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78" name="TextBox 77">
            <a:extLst>
              <a:ext uri="{FF2B5EF4-FFF2-40B4-BE49-F238E27FC236}">
                <a16:creationId xmlns:a16="http://schemas.microsoft.com/office/drawing/2014/main" id="{52E4D0F4-DD82-D04C-B625-B7F10A304B40}"/>
              </a:ext>
            </a:extLst>
          </p:cNvPr>
          <p:cNvSpPr txBox="1"/>
          <p:nvPr/>
        </p:nvSpPr>
        <p:spPr>
          <a:xfrm>
            <a:off x="1781294" y="2251505"/>
            <a:ext cx="2531462" cy="338554"/>
          </a:xfrm>
          <a:prstGeom prst="rect">
            <a:avLst/>
          </a:prstGeom>
          <a:noFill/>
        </p:spPr>
        <p:txBody>
          <a:bodyPr wrap="none" rtlCol="0">
            <a:spAutoFit/>
          </a:bodyPr>
          <a:lstStyle/>
          <a:p>
            <a:r>
              <a:rPr lang="en-US" sz="1600" b="1" dirty="0">
                <a:solidFill>
                  <a:schemeClr val="tx2"/>
                </a:solidFill>
                <a:latin typeface="Poppins" pitchFamily="2" charset="77"/>
                <a:cs typeface="Poppins" pitchFamily="2" charset="77"/>
              </a:rPr>
              <a:t>PRODUCTS &amp; SERVICES</a:t>
            </a:r>
          </a:p>
        </p:txBody>
      </p:sp>
      <p:sp>
        <p:nvSpPr>
          <p:cNvPr id="80" name="TextBox 79">
            <a:extLst>
              <a:ext uri="{FF2B5EF4-FFF2-40B4-BE49-F238E27FC236}">
                <a16:creationId xmlns:a16="http://schemas.microsoft.com/office/drawing/2014/main" id="{B0025731-6253-0B42-BBAD-5C6BA6A6C7F2}"/>
              </a:ext>
            </a:extLst>
          </p:cNvPr>
          <p:cNvSpPr txBox="1"/>
          <p:nvPr/>
        </p:nvSpPr>
        <p:spPr>
          <a:xfrm>
            <a:off x="1781294" y="4134596"/>
            <a:ext cx="3204555" cy="529056"/>
          </a:xfrm>
          <a:prstGeom prst="rect">
            <a:avLst/>
          </a:prstGeom>
          <a:noFill/>
        </p:spPr>
        <p:txBody>
          <a:bodyPr wrap="square" rtlCol="0" anchor="t">
            <a:spAutoFit/>
          </a:bodyPr>
          <a:lstStyle/>
          <a:p>
            <a:pPr algn="just">
              <a:lnSpc>
                <a:spcPts val="1750"/>
              </a:lnSpc>
            </a:pP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81" name="TextBox 80">
            <a:extLst>
              <a:ext uri="{FF2B5EF4-FFF2-40B4-BE49-F238E27FC236}">
                <a16:creationId xmlns:a16="http://schemas.microsoft.com/office/drawing/2014/main" id="{B2F0E55A-7D2C-9D4D-9E3D-4A03274832B3}"/>
              </a:ext>
            </a:extLst>
          </p:cNvPr>
          <p:cNvSpPr txBox="1"/>
          <p:nvPr/>
        </p:nvSpPr>
        <p:spPr>
          <a:xfrm>
            <a:off x="1781294" y="3790628"/>
            <a:ext cx="2135521" cy="338554"/>
          </a:xfrm>
          <a:prstGeom prst="rect">
            <a:avLst/>
          </a:prstGeom>
          <a:noFill/>
        </p:spPr>
        <p:txBody>
          <a:bodyPr wrap="none" rtlCol="0">
            <a:spAutoFit/>
          </a:bodyPr>
          <a:lstStyle/>
          <a:p>
            <a:r>
              <a:rPr lang="en-US" sz="1600" b="1" dirty="0">
                <a:solidFill>
                  <a:schemeClr val="tx2"/>
                </a:solidFill>
                <a:latin typeface="Poppins" pitchFamily="2" charset="77"/>
                <a:cs typeface="Poppins" pitchFamily="2" charset="77"/>
              </a:rPr>
              <a:t>MARKET STRATEGY</a:t>
            </a:r>
          </a:p>
        </p:txBody>
      </p:sp>
      <p:sp>
        <p:nvSpPr>
          <p:cNvPr id="83" name="TextBox 82">
            <a:extLst>
              <a:ext uri="{FF2B5EF4-FFF2-40B4-BE49-F238E27FC236}">
                <a16:creationId xmlns:a16="http://schemas.microsoft.com/office/drawing/2014/main" id="{301B9D96-C415-B947-B1ED-26E70FDC7C2F}"/>
              </a:ext>
            </a:extLst>
          </p:cNvPr>
          <p:cNvSpPr txBox="1"/>
          <p:nvPr/>
        </p:nvSpPr>
        <p:spPr>
          <a:xfrm>
            <a:off x="1781294" y="5669307"/>
            <a:ext cx="3204555" cy="529056"/>
          </a:xfrm>
          <a:prstGeom prst="rect">
            <a:avLst/>
          </a:prstGeom>
          <a:noFill/>
        </p:spPr>
        <p:txBody>
          <a:bodyPr wrap="square" rtlCol="0" anchor="t">
            <a:spAutoFit/>
          </a:bodyPr>
          <a:lstStyle/>
          <a:p>
            <a:pPr algn="just">
              <a:lnSpc>
                <a:spcPts val="1750"/>
              </a:lnSpc>
            </a:pP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84" name="TextBox 83">
            <a:extLst>
              <a:ext uri="{FF2B5EF4-FFF2-40B4-BE49-F238E27FC236}">
                <a16:creationId xmlns:a16="http://schemas.microsoft.com/office/drawing/2014/main" id="{08BEFA70-0099-3148-991A-4D5D453BBC05}"/>
              </a:ext>
            </a:extLst>
          </p:cNvPr>
          <p:cNvSpPr txBox="1"/>
          <p:nvPr/>
        </p:nvSpPr>
        <p:spPr>
          <a:xfrm>
            <a:off x="1781294" y="5325340"/>
            <a:ext cx="1002197" cy="338554"/>
          </a:xfrm>
          <a:prstGeom prst="rect">
            <a:avLst/>
          </a:prstGeom>
          <a:noFill/>
        </p:spPr>
        <p:txBody>
          <a:bodyPr wrap="none" rtlCol="0">
            <a:spAutoFit/>
          </a:bodyPr>
          <a:lstStyle/>
          <a:p>
            <a:r>
              <a:rPr lang="en-US" sz="1600" b="1" dirty="0">
                <a:solidFill>
                  <a:schemeClr val="tx2"/>
                </a:solidFill>
                <a:latin typeface="Poppins" pitchFamily="2" charset="77"/>
                <a:cs typeface="Poppins" pitchFamily="2" charset="77"/>
              </a:rPr>
              <a:t>BUDGET</a:t>
            </a:r>
          </a:p>
        </p:txBody>
      </p:sp>
    </p:spTree>
    <p:extLst>
      <p:ext uri="{BB962C8B-B14F-4D97-AF65-F5344CB8AC3E}">
        <p14:creationId xmlns:p14="http://schemas.microsoft.com/office/powerpoint/2010/main" val="2891728894"/>
      </p:ext>
    </p:extLst>
  </p:cSld>
  <p:clrMapOvr>
    <a:masterClrMapping/>
  </p:clrMapOvr>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4288C40-7CD5-5849-8AC2-12B229906C2C}"/>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A92F22D6-12F5-C049-8808-D4DC778F14C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9" name="Freeform 72">
            <a:extLst>
              <a:ext uri="{FF2B5EF4-FFF2-40B4-BE49-F238E27FC236}">
                <a16:creationId xmlns:a16="http://schemas.microsoft.com/office/drawing/2014/main" id="{82EEFF88-E3FE-6542-99AA-8DC44A9D2CE5}"/>
              </a:ext>
            </a:extLst>
          </p:cNvPr>
          <p:cNvSpPr>
            <a:spLocks noChangeArrowheads="1"/>
          </p:cNvSpPr>
          <p:nvPr/>
        </p:nvSpPr>
        <p:spPr bwMode="auto">
          <a:xfrm>
            <a:off x="4572254" y="1985211"/>
            <a:ext cx="3791682" cy="258274"/>
          </a:xfrm>
          <a:custGeom>
            <a:avLst/>
            <a:gdLst>
              <a:gd name="T0" fmla="*/ 6084 w 6085"/>
              <a:gd name="T1" fmla="*/ 207 h 414"/>
              <a:gd name="T2" fmla="*/ 5726 w 6085"/>
              <a:gd name="T3" fmla="*/ 0 h 414"/>
              <a:gd name="T4" fmla="*/ 5726 w 6085"/>
              <a:gd name="T5" fmla="*/ 148 h 414"/>
              <a:gd name="T6" fmla="*/ 0 w 6085"/>
              <a:gd name="T7" fmla="*/ 148 h 414"/>
              <a:gd name="T8" fmla="*/ 0 w 6085"/>
              <a:gd name="T9" fmla="*/ 264 h 414"/>
              <a:gd name="T10" fmla="*/ 5726 w 6085"/>
              <a:gd name="T11" fmla="*/ 264 h 414"/>
              <a:gd name="T12" fmla="*/ 5726 w 6085"/>
              <a:gd name="T13" fmla="*/ 413 h 414"/>
              <a:gd name="T14" fmla="*/ 6084 w 6085"/>
              <a:gd name="T15" fmla="*/ 207 h 4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85" h="414">
                <a:moveTo>
                  <a:pt x="6084" y="207"/>
                </a:moveTo>
                <a:lnTo>
                  <a:pt x="5726" y="0"/>
                </a:lnTo>
                <a:lnTo>
                  <a:pt x="5726" y="148"/>
                </a:lnTo>
                <a:lnTo>
                  <a:pt x="0" y="148"/>
                </a:lnTo>
                <a:lnTo>
                  <a:pt x="0" y="264"/>
                </a:lnTo>
                <a:lnTo>
                  <a:pt x="5726" y="264"/>
                </a:lnTo>
                <a:lnTo>
                  <a:pt x="5726" y="413"/>
                </a:lnTo>
                <a:lnTo>
                  <a:pt x="6084" y="207"/>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10" name="Freeform 73">
            <a:extLst>
              <a:ext uri="{FF2B5EF4-FFF2-40B4-BE49-F238E27FC236}">
                <a16:creationId xmlns:a16="http://schemas.microsoft.com/office/drawing/2014/main" id="{5BFA11F1-E358-E948-B2DF-F51EF86B8620}"/>
              </a:ext>
            </a:extLst>
          </p:cNvPr>
          <p:cNvSpPr>
            <a:spLocks noChangeArrowheads="1"/>
          </p:cNvSpPr>
          <p:nvPr/>
        </p:nvSpPr>
        <p:spPr bwMode="auto">
          <a:xfrm>
            <a:off x="4120451" y="2382501"/>
            <a:ext cx="258274" cy="3791683"/>
          </a:xfrm>
          <a:custGeom>
            <a:avLst/>
            <a:gdLst>
              <a:gd name="T0" fmla="*/ 264 w 415"/>
              <a:gd name="T1" fmla="*/ 5726 h 6084"/>
              <a:gd name="T2" fmla="*/ 264 w 415"/>
              <a:gd name="T3" fmla="*/ 0 h 6084"/>
              <a:gd name="T4" fmla="*/ 149 w 415"/>
              <a:gd name="T5" fmla="*/ 0 h 6084"/>
              <a:gd name="T6" fmla="*/ 149 w 415"/>
              <a:gd name="T7" fmla="*/ 5726 h 6084"/>
              <a:gd name="T8" fmla="*/ 0 w 415"/>
              <a:gd name="T9" fmla="*/ 5726 h 6084"/>
              <a:gd name="T10" fmla="*/ 207 w 415"/>
              <a:gd name="T11" fmla="*/ 6083 h 6084"/>
              <a:gd name="T12" fmla="*/ 414 w 415"/>
              <a:gd name="T13" fmla="*/ 5726 h 6084"/>
              <a:gd name="T14" fmla="*/ 264 w 415"/>
              <a:gd name="T15" fmla="*/ 5726 h 60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5" h="6084">
                <a:moveTo>
                  <a:pt x="264" y="5726"/>
                </a:moveTo>
                <a:lnTo>
                  <a:pt x="264" y="0"/>
                </a:lnTo>
                <a:lnTo>
                  <a:pt x="149" y="0"/>
                </a:lnTo>
                <a:lnTo>
                  <a:pt x="149" y="5726"/>
                </a:lnTo>
                <a:lnTo>
                  <a:pt x="0" y="5726"/>
                </a:lnTo>
                <a:lnTo>
                  <a:pt x="207" y="6083"/>
                </a:lnTo>
                <a:lnTo>
                  <a:pt x="414" y="5726"/>
                </a:lnTo>
                <a:lnTo>
                  <a:pt x="264" y="5726"/>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4" name="Freeform 67">
            <a:extLst>
              <a:ext uri="{FF2B5EF4-FFF2-40B4-BE49-F238E27FC236}">
                <a16:creationId xmlns:a16="http://schemas.microsoft.com/office/drawing/2014/main" id="{3754A0A5-C5E6-A04F-A890-180FC29A6763}"/>
              </a:ext>
            </a:extLst>
          </p:cNvPr>
          <p:cNvSpPr>
            <a:spLocks noChangeArrowheads="1"/>
          </p:cNvSpPr>
          <p:nvPr/>
        </p:nvSpPr>
        <p:spPr bwMode="auto">
          <a:xfrm>
            <a:off x="5065429" y="2661112"/>
            <a:ext cx="1348226" cy="1562789"/>
          </a:xfrm>
          <a:custGeom>
            <a:avLst/>
            <a:gdLst>
              <a:gd name="T0" fmla="*/ 1855 w 1856"/>
              <a:gd name="T1" fmla="*/ 2151 h 2152"/>
              <a:gd name="T2" fmla="*/ 1855 w 1856"/>
              <a:gd name="T3" fmla="*/ 0 h 2152"/>
              <a:gd name="T4" fmla="*/ 1855 w 1856"/>
              <a:gd name="T5" fmla="*/ 0 h 2152"/>
              <a:gd name="T6" fmla="*/ 993 w 1856"/>
              <a:gd name="T7" fmla="*/ 289 h 2152"/>
              <a:gd name="T8" fmla="*/ 993 w 1856"/>
              <a:gd name="T9" fmla="*/ 289 h 2152"/>
              <a:gd name="T10" fmla="*/ 449 w 1856"/>
              <a:gd name="T11" fmla="*/ 915 h 2152"/>
              <a:gd name="T12" fmla="*/ 449 w 1856"/>
              <a:gd name="T13" fmla="*/ 915 h 2152"/>
              <a:gd name="T14" fmla="*/ 356 w 1856"/>
              <a:gd name="T15" fmla="*/ 1491 h 2152"/>
              <a:gd name="T16" fmla="*/ 356 w 1856"/>
              <a:gd name="T17" fmla="*/ 1491 h 2152"/>
              <a:gd name="T18" fmla="*/ 266 w 1856"/>
              <a:gd name="T19" fmla="*/ 1828 h 2152"/>
              <a:gd name="T20" fmla="*/ 266 w 1856"/>
              <a:gd name="T21" fmla="*/ 1828 h 2152"/>
              <a:gd name="T22" fmla="*/ 55 w 1856"/>
              <a:gd name="T23" fmla="*/ 2083 h 2152"/>
              <a:gd name="T24" fmla="*/ 55 w 1856"/>
              <a:gd name="T25" fmla="*/ 2083 h 2152"/>
              <a:gd name="T26" fmla="*/ 6 w 1856"/>
              <a:gd name="T27" fmla="*/ 2143 h 2152"/>
              <a:gd name="T28" fmla="*/ 6 w 1856"/>
              <a:gd name="T29" fmla="*/ 2143 h 2152"/>
              <a:gd name="T30" fmla="*/ 0 w 1856"/>
              <a:gd name="T31" fmla="*/ 2151 h 2152"/>
              <a:gd name="T32" fmla="*/ 1855 w 1856"/>
              <a:gd name="T33" fmla="*/ 2151 h 2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56" h="2152">
                <a:moveTo>
                  <a:pt x="1855" y="2151"/>
                </a:moveTo>
                <a:lnTo>
                  <a:pt x="1855" y="0"/>
                </a:lnTo>
                <a:lnTo>
                  <a:pt x="1855" y="0"/>
                </a:lnTo>
                <a:cubicBezTo>
                  <a:pt x="1546" y="19"/>
                  <a:pt x="1259" y="121"/>
                  <a:pt x="993" y="289"/>
                </a:cubicBezTo>
                <a:lnTo>
                  <a:pt x="993" y="289"/>
                </a:lnTo>
                <a:cubicBezTo>
                  <a:pt x="749" y="442"/>
                  <a:pt x="559" y="646"/>
                  <a:pt x="449" y="915"/>
                </a:cubicBezTo>
                <a:lnTo>
                  <a:pt x="449" y="915"/>
                </a:lnTo>
                <a:cubicBezTo>
                  <a:pt x="373" y="1100"/>
                  <a:pt x="318" y="1288"/>
                  <a:pt x="356" y="1491"/>
                </a:cubicBezTo>
                <a:lnTo>
                  <a:pt x="356" y="1491"/>
                </a:lnTo>
                <a:cubicBezTo>
                  <a:pt x="380" y="1617"/>
                  <a:pt x="345" y="1729"/>
                  <a:pt x="266" y="1828"/>
                </a:cubicBezTo>
                <a:lnTo>
                  <a:pt x="266" y="1828"/>
                </a:lnTo>
                <a:cubicBezTo>
                  <a:pt x="197" y="1914"/>
                  <a:pt x="125" y="1998"/>
                  <a:pt x="55" y="2083"/>
                </a:cubicBezTo>
                <a:lnTo>
                  <a:pt x="55" y="2083"/>
                </a:lnTo>
                <a:cubicBezTo>
                  <a:pt x="38" y="2102"/>
                  <a:pt x="20" y="2122"/>
                  <a:pt x="6" y="2143"/>
                </a:cubicBezTo>
                <a:lnTo>
                  <a:pt x="6" y="2143"/>
                </a:lnTo>
                <a:cubicBezTo>
                  <a:pt x="3" y="2146"/>
                  <a:pt x="2" y="2149"/>
                  <a:pt x="0" y="2151"/>
                </a:cubicBezTo>
                <a:lnTo>
                  <a:pt x="1855" y="2151"/>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5" name="Freeform 68">
            <a:extLst>
              <a:ext uri="{FF2B5EF4-FFF2-40B4-BE49-F238E27FC236}">
                <a16:creationId xmlns:a16="http://schemas.microsoft.com/office/drawing/2014/main" id="{2006203C-5A70-0B48-8E30-D5AF28000AAF}"/>
              </a:ext>
            </a:extLst>
          </p:cNvPr>
          <p:cNvSpPr>
            <a:spLocks noChangeArrowheads="1"/>
          </p:cNvSpPr>
          <p:nvPr/>
        </p:nvSpPr>
        <p:spPr bwMode="auto">
          <a:xfrm>
            <a:off x="6522540" y="2657909"/>
            <a:ext cx="1159281" cy="1565992"/>
          </a:xfrm>
          <a:custGeom>
            <a:avLst/>
            <a:gdLst>
              <a:gd name="T0" fmla="*/ 0 w 1595"/>
              <a:gd name="T1" fmla="*/ 2154 h 2155"/>
              <a:gd name="T2" fmla="*/ 1458 w 1595"/>
              <a:gd name="T3" fmla="*/ 2154 h 2155"/>
              <a:gd name="T4" fmla="*/ 1458 w 1595"/>
              <a:gd name="T5" fmla="*/ 2154 h 2155"/>
              <a:gd name="T6" fmla="*/ 1592 w 1595"/>
              <a:gd name="T7" fmla="*/ 1572 h 2155"/>
              <a:gd name="T8" fmla="*/ 1592 w 1595"/>
              <a:gd name="T9" fmla="*/ 1572 h 2155"/>
              <a:gd name="T10" fmla="*/ 1551 w 1595"/>
              <a:gd name="T11" fmla="*/ 1189 h 2155"/>
              <a:gd name="T12" fmla="*/ 1551 w 1595"/>
              <a:gd name="T13" fmla="*/ 1189 h 2155"/>
              <a:gd name="T14" fmla="*/ 1319 w 1595"/>
              <a:gd name="T15" fmla="*/ 637 h 2155"/>
              <a:gd name="T16" fmla="*/ 1319 w 1595"/>
              <a:gd name="T17" fmla="*/ 637 h 2155"/>
              <a:gd name="T18" fmla="*/ 815 w 1595"/>
              <a:gd name="T19" fmla="*/ 192 h 2155"/>
              <a:gd name="T20" fmla="*/ 815 w 1595"/>
              <a:gd name="T21" fmla="*/ 192 h 2155"/>
              <a:gd name="T22" fmla="*/ 1 w 1595"/>
              <a:gd name="T23" fmla="*/ 0 h 2155"/>
              <a:gd name="T24" fmla="*/ 1 w 1595"/>
              <a:gd name="T25" fmla="*/ 0 h 2155"/>
              <a:gd name="T26" fmla="*/ 0 w 1595"/>
              <a:gd name="T27" fmla="*/ 0 h 2155"/>
              <a:gd name="T28" fmla="*/ 0 w 1595"/>
              <a:gd name="T29" fmla="*/ 2154 h 2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95" h="2155">
                <a:moveTo>
                  <a:pt x="0" y="2154"/>
                </a:moveTo>
                <a:lnTo>
                  <a:pt x="1458" y="2154"/>
                </a:lnTo>
                <a:lnTo>
                  <a:pt x="1458" y="2154"/>
                </a:lnTo>
                <a:cubicBezTo>
                  <a:pt x="1547" y="1970"/>
                  <a:pt x="1594" y="1776"/>
                  <a:pt x="1592" y="1572"/>
                </a:cubicBezTo>
                <a:lnTo>
                  <a:pt x="1592" y="1572"/>
                </a:lnTo>
                <a:cubicBezTo>
                  <a:pt x="1594" y="1435"/>
                  <a:pt x="1574" y="1311"/>
                  <a:pt x="1551" y="1189"/>
                </a:cubicBezTo>
                <a:lnTo>
                  <a:pt x="1551" y="1189"/>
                </a:lnTo>
                <a:cubicBezTo>
                  <a:pt x="1512" y="989"/>
                  <a:pt x="1447" y="800"/>
                  <a:pt x="1319" y="637"/>
                </a:cubicBezTo>
                <a:lnTo>
                  <a:pt x="1319" y="637"/>
                </a:lnTo>
                <a:cubicBezTo>
                  <a:pt x="1177" y="458"/>
                  <a:pt x="1019" y="298"/>
                  <a:pt x="815" y="192"/>
                </a:cubicBezTo>
                <a:lnTo>
                  <a:pt x="815" y="192"/>
                </a:lnTo>
                <a:cubicBezTo>
                  <a:pt x="560" y="61"/>
                  <a:pt x="284" y="8"/>
                  <a:pt x="1" y="0"/>
                </a:cubicBezTo>
                <a:lnTo>
                  <a:pt x="1" y="0"/>
                </a:lnTo>
                <a:lnTo>
                  <a:pt x="0" y="0"/>
                </a:lnTo>
                <a:lnTo>
                  <a:pt x="0" y="2154"/>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6" name="Freeform 69">
            <a:extLst>
              <a:ext uri="{FF2B5EF4-FFF2-40B4-BE49-F238E27FC236}">
                <a16:creationId xmlns:a16="http://schemas.microsoft.com/office/drawing/2014/main" id="{398F4E8E-C325-7D46-8330-6721A44540EC}"/>
              </a:ext>
            </a:extLst>
          </p:cNvPr>
          <p:cNvSpPr>
            <a:spLocks noChangeArrowheads="1"/>
          </p:cNvSpPr>
          <p:nvPr/>
        </p:nvSpPr>
        <p:spPr bwMode="auto">
          <a:xfrm>
            <a:off x="5055823" y="4335987"/>
            <a:ext cx="1357833" cy="1662065"/>
          </a:xfrm>
          <a:custGeom>
            <a:avLst/>
            <a:gdLst>
              <a:gd name="T0" fmla="*/ 1869 w 1870"/>
              <a:gd name="T1" fmla="*/ 0 h 2287"/>
              <a:gd name="T2" fmla="*/ 0 w 1870"/>
              <a:gd name="T3" fmla="*/ 0 h 2287"/>
              <a:gd name="T4" fmla="*/ 0 w 1870"/>
              <a:gd name="T5" fmla="*/ 0 h 2287"/>
              <a:gd name="T6" fmla="*/ 86 w 1870"/>
              <a:gd name="T7" fmla="*/ 61 h 2287"/>
              <a:gd name="T8" fmla="*/ 86 w 1870"/>
              <a:gd name="T9" fmla="*/ 61 h 2287"/>
              <a:gd name="T10" fmla="*/ 198 w 1870"/>
              <a:gd name="T11" fmla="*/ 94 h 2287"/>
              <a:gd name="T12" fmla="*/ 198 w 1870"/>
              <a:gd name="T13" fmla="*/ 94 h 2287"/>
              <a:gd name="T14" fmla="*/ 283 w 1870"/>
              <a:gd name="T15" fmla="*/ 195 h 2287"/>
              <a:gd name="T16" fmla="*/ 283 w 1870"/>
              <a:gd name="T17" fmla="*/ 195 h 2287"/>
              <a:gd name="T18" fmla="*/ 266 w 1870"/>
              <a:gd name="T19" fmla="*/ 313 h 2287"/>
              <a:gd name="T20" fmla="*/ 266 w 1870"/>
              <a:gd name="T21" fmla="*/ 313 h 2287"/>
              <a:gd name="T22" fmla="*/ 291 w 1870"/>
              <a:gd name="T23" fmla="*/ 473 h 2287"/>
              <a:gd name="T24" fmla="*/ 291 w 1870"/>
              <a:gd name="T25" fmla="*/ 473 h 2287"/>
              <a:gd name="T26" fmla="*/ 303 w 1870"/>
              <a:gd name="T27" fmla="*/ 555 h 2287"/>
              <a:gd name="T28" fmla="*/ 303 w 1870"/>
              <a:gd name="T29" fmla="*/ 555 h 2287"/>
              <a:gd name="T30" fmla="*/ 287 w 1870"/>
              <a:gd name="T31" fmla="*/ 624 h 2287"/>
              <a:gd name="T32" fmla="*/ 287 w 1870"/>
              <a:gd name="T33" fmla="*/ 624 h 2287"/>
              <a:gd name="T34" fmla="*/ 342 w 1870"/>
              <a:gd name="T35" fmla="*/ 739 h 2287"/>
              <a:gd name="T36" fmla="*/ 342 w 1870"/>
              <a:gd name="T37" fmla="*/ 739 h 2287"/>
              <a:gd name="T38" fmla="*/ 377 w 1870"/>
              <a:gd name="T39" fmla="*/ 848 h 2287"/>
              <a:gd name="T40" fmla="*/ 377 w 1870"/>
              <a:gd name="T41" fmla="*/ 848 h 2287"/>
              <a:gd name="T42" fmla="*/ 350 w 1870"/>
              <a:gd name="T43" fmla="*/ 944 h 2287"/>
              <a:gd name="T44" fmla="*/ 350 w 1870"/>
              <a:gd name="T45" fmla="*/ 944 h 2287"/>
              <a:gd name="T46" fmla="*/ 480 w 1870"/>
              <a:gd name="T47" fmla="*/ 1256 h 2287"/>
              <a:gd name="T48" fmla="*/ 480 w 1870"/>
              <a:gd name="T49" fmla="*/ 1256 h 2287"/>
              <a:gd name="T50" fmla="*/ 715 w 1870"/>
              <a:gd name="T51" fmla="*/ 1316 h 2287"/>
              <a:gd name="T52" fmla="*/ 715 w 1870"/>
              <a:gd name="T53" fmla="*/ 1316 h 2287"/>
              <a:gd name="T54" fmla="*/ 1084 w 1870"/>
              <a:gd name="T55" fmla="*/ 1333 h 2287"/>
              <a:gd name="T56" fmla="*/ 1084 w 1870"/>
              <a:gd name="T57" fmla="*/ 1333 h 2287"/>
              <a:gd name="T58" fmla="*/ 1392 w 1870"/>
              <a:gd name="T59" fmla="*/ 1547 h 2287"/>
              <a:gd name="T60" fmla="*/ 1392 w 1870"/>
              <a:gd name="T61" fmla="*/ 1547 h 2287"/>
              <a:gd name="T62" fmla="*/ 1567 w 1870"/>
              <a:gd name="T63" fmla="*/ 1915 h 2287"/>
              <a:gd name="T64" fmla="*/ 1567 w 1870"/>
              <a:gd name="T65" fmla="*/ 1915 h 2287"/>
              <a:gd name="T66" fmla="*/ 1722 w 1870"/>
              <a:gd name="T67" fmla="*/ 2192 h 2287"/>
              <a:gd name="T68" fmla="*/ 1722 w 1870"/>
              <a:gd name="T69" fmla="*/ 2192 h 2287"/>
              <a:gd name="T70" fmla="*/ 1869 w 1870"/>
              <a:gd name="T71" fmla="*/ 2273 h 2287"/>
              <a:gd name="T72" fmla="*/ 1869 w 1870"/>
              <a:gd name="T73" fmla="*/ 0 h 2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70" h="2287">
                <a:moveTo>
                  <a:pt x="1869" y="0"/>
                </a:moveTo>
                <a:lnTo>
                  <a:pt x="0" y="0"/>
                </a:lnTo>
                <a:lnTo>
                  <a:pt x="0" y="0"/>
                </a:lnTo>
                <a:cubicBezTo>
                  <a:pt x="17" y="25"/>
                  <a:pt x="46" y="45"/>
                  <a:pt x="86" y="61"/>
                </a:cubicBezTo>
                <a:lnTo>
                  <a:pt x="86" y="61"/>
                </a:lnTo>
                <a:cubicBezTo>
                  <a:pt x="123" y="76"/>
                  <a:pt x="160" y="83"/>
                  <a:pt x="198" y="94"/>
                </a:cubicBezTo>
                <a:lnTo>
                  <a:pt x="198" y="94"/>
                </a:lnTo>
                <a:cubicBezTo>
                  <a:pt x="249" y="108"/>
                  <a:pt x="275" y="143"/>
                  <a:pt x="283" y="195"/>
                </a:cubicBezTo>
                <a:lnTo>
                  <a:pt x="283" y="195"/>
                </a:lnTo>
                <a:cubicBezTo>
                  <a:pt x="290" y="236"/>
                  <a:pt x="280" y="275"/>
                  <a:pt x="266" y="313"/>
                </a:cubicBezTo>
                <a:lnTo>
                  <a:pt x="266" y="313"/>
                </a:lnTo>
                <a:cubicBezTo>
                  <a:pt x="244" y="371"/>
                  <a:pt x="245" y="425"/>
                  <a:pt x="291" y="473"/>
                </a:cubicBezTo>
                <a:lnTo>
                  <a:pt x="291" y="473"/>
                </a:lnTo>
                <a:cubicBezTo>
                  <a:pt x="313" y="496"/>
                  <a:pt x="315" y="524"/>
                  <a:pt x="303" y="555"/>
                </a:cubicBezTo>
                <a:lnTo>
                  <a:pt x="303" y="555"/>
                </a:lnTo>
                <a:cubicBezTo>
                  <a:pt x="293" y="576"/>
                  <a:pt x="288" y="600"/>
                  <a:pt x="287" y="624"/>
                </a:cubicBezTo>
                <a:lnTo>
                  <a:pt x="287" y="624"/>
                </a:lnTo>
                <a:cubicBezTo>
                  <a:pt x="283" y="672"/>
                  <a:pt x="307" y="709"/>
                  <a:pt x="342" y="739"/>
                </a:cubicBezTo>
                <a:lnTo>
                  <a:pt x="342" y="739"/>
                </a:lnTo>
                <a:cubicBezTo>
                  <a:pt x="375" y="769"/>
                  <a:pt x="388" y="805"/>
                  <a:pt x="377" y="848"/>
                </a:cubicBezTo>
                <a:lnTo>
                  <a:pt x="377" y="848"/>
                </a:lnTo>
                <a:cubicBezTo>
                  <a:pt x="368" y="881"/>
                  <a:pt x="359" y="913"/>
                  <a:pt x="350" y="944"/>
                </a:cubicBezTo>
                <a:lnTo>
                  <a:pt x="350" y="944"/>
                </a:lnTo>
                <a:cubicBezTo>
                  <a:pt x="308" y="1080"/>
                  <a:pt x="354" y="1191"/>
                  <a:pt x="480" y="1256"/>
                </a:cubicBezTo>
                <a:lnTo>
                  <a:pt x="480" y="1256"/>
                </a:lnTo>
                <a:cubicBezTo>
                  <a:pt x="554" y="1294"/>
                  <a:pt x="633" y="1311"/>
                  <a:pt x="715" y="1316"/>
                </a:cubicBezTo>
                <a:lnTo>
                  <a:pt x="715" y="1316"/>
                </a:lnTo>
                <a:cubicBezTo>
                  <a:pt x="838" y="1324"/>
                  <a:pt x="961" y="1328"/>
                  <a:pt x="1084" y="1333"/>
                </a:cubicBezTo>
                <a:lnTo>
                  <a:pt x="1084" y="1333"/>
                </a:lnTo>
                <a:cubicBezTo>
                  <a:pt x="1233" y="1339"/>
                  <a:pt x="1333" y="1405"/>
                  <a:pt x="1392" y="1547"/>
                </a:cubicBezTo>
                <a:lnTo>
                  <a:pt x="1392" y="1547"/>
                </a:lnTo>
                <a:cubicBezTo>
                  <a:pt x="1442" y="1673"/>
                  <a:pt x="1505" y="1794"/>
                  <a:pt x="1567" y="1915"/>
                </a:cubicBezTo>
                <a:lnTo>
                  <a:pt x="1567" y="1915"/>
                </a:lnTo>
                <a:cubicBezTo>
                  <a:pt x="1615" y="2009"/>
                  <a:pt x="1668" y="2101"/>
                  <a:pt x="1722" y="2192"/>
                </a:cubicBezTo>
                <a:lnTo>
                  <a:pt x="1722" y="2192"/>
                </a:lnTo>
                <a:cubicBezTo>
                  <a:pt x="1765" y="2264"/>
                  <a:pt x="1803" y="2286"/>
                  <a:pt x="1869" y="2273"/>
                </a:cubicBezTo>
                <a:lnTo>
                  <a:pt x="1869"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7" name="Freeform 70">
            <a:extLst>
              <a:ext uri="{FF2B5EF4-FFF2-40B4-BE49-F238E27FC236}">
                <a16:creationId xmlns:a16="http://schemas.microsoft.com/office/drawing/2014/main" id="{77312DB2-5095-A145-ADC5-A62099FC71AC}"/>
              </a:ext>
            </a:extLst>
          </p:cNvPr>
          <p:cNvSpPr>
            <a:spLocks noChangeArrowheads="1"/>
          </p:cNvSpPr>
          <p:nvPr/>
        </p:nvSpPr>
        <p:spPr bwMode="auto">
          <a:xfrm>
            <a:off x="6522539" y="4335987"/>
            <a:ext cx="999159" cy="1610826"/>
          </a:xfrm>
          <a:custGeom>
            <a:avLst/>
            <a:gdLst>
              <a:gd name="T0" fmla="*/ 1359 w 1374"/>
              <a:gd name="T1" fmla="*/ 21 h 2220"/>
              <a:gd name="T2" fmla="*/ 1359 w 1374"/>
              <a:gd name="T3" fmla="*/ 21 h 2220"/>
              <a:gd name="T4" fmla="*/ 1373 w 1374"/>
              <a:gd name="T5" fmla="*/ 0 h 2220"/>
              <a:gd name="T6" fmla="*/ 0 w 1374"/>
              <a:gd name="T7" fmla="*/ 0 h 2220"/>
              <a:gd name="T8" fmla="*/ 0 w 1374"/>
              <a:gd name="T9" fmla="*/ 2219 h 2220"/>
              <a:gd name="T10" fmla="*/ 0 w 1374"/>
              <a:gd name="T11" fmla="*/ 2219 h 2220"/>
              <a:gd name="T12" fmla="*/ 73 w 1374"/>
              <a:gd name="T13" fmla="*/ 2186 h 2220"/>
              <a:gd name="T14" fmla="*/ 73 w 1374"/>
              <a:gd name="T15" fmla="*/ 2186 h 2220"/>
              <a:gd name="T16" fmla="*/ 942 w 1374"/>
              <a:gd name="T17" fmla="*/ 1522 h 2220"/>
              <a:gd name="T18" fmla="*/ 942 w 1374"/>
              <a:gd name="T19" fmla="*/ 1522 h 2220"/>
              <a:gd name="T20" fmla="*/ 1126 w 1374"/>
              <a:gd name="T21" fmla="*/ 1295 h 2220"/>
              <a:gd name="T22" fmla="*/ 1126 w 1374"/>
              <a:gd name="T23" fmla="*/ 1295 h 2220"/>
              <a:gd name="T24" fmla="*/ 1155 w 1374"/>
              <a:gd name="T25" fmla="*/ 1079 h 2220"/>
              <a:gd name="T26" fmla="*/ 1155 w 1374"/>
              <a:gd name="T27" fmla="*/ 1079 h 2220"/>
              <a:gd name="T28" fmla="*/ 1123 w 1374"/>
              <a:gd name="T29" fmla="*/ 973 h 2220"/>
              <a:gd name="T30" fmla="*/ 1123 w 1374"/>
              <a:gd name="T31" fmla="*/ 973 h 2220"/>
              <a:gd name="T32" fmla="*/ 1067 w 1374"/>
              <a:gd name="T33" fmla="*/ 723 h 2220"/>
              <a:gd name="T34" fmla="*/ 1067 w 1374"/>
              <a:gd name="T35" fmla="*/ 723 h 2220"/>
              <a:gd name="T36" fmla="*/ 1139 w 1374"/>
              <a:gd name="T37" fmla="*/ 394 h 2220"/>
              <a:gd name="T38" fmla="*/ 1139 w 1374"/>
              <a:gd name="T39" fmla="*/ 394 h 2220"/>
              <a:gd name="T40" fmla="*/ 1359 w 1374"/>
              <a:gd name="T41" fmla="*/ 21 h 2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4" h="2220">
                <a:moveTo>
                  <a:pt x="1359" y="21"/>
                </a:moveTo>
                <a:lnTo>
                  <a:pt x="1359" y="21"/>
                </a:lnTo>
                <a:cubicBezTo>
                  <a:pt x="1364" y="14"/>
                  <a:pt x="1369" y="7"/>
                  <a:pt x="1373" y="0"/>
                </a:cubicBezTo>
                <a:lnTo>
                  <a:pt x="0" y="0"/>
                </a:lnTo>
                <a:lnTo>
                  <a:pt x="0" y="2219"/>
                </a:lnTo>
                <a:lnTo>
                  <a:pt x="0" y="2219"/>
                </a:lnTo>
                <a:cubicBezTo>
                  <a:pt x="25" y="2209"/>
                  <a:pt x="50" y="2198"/>
                  <a:pt x="73" y="2186"/>
                </a:cubicBezTo>
                <a:lnTo>
                  <a:pt x="73" y="2186"/>
                </a:lnTo>
                <a:cubicBezTo>
                  <a:pt x="407" y="2022"/>
                  <a:pt x="689" y="1789"/>
                  <a:pt x="942" y="1522"/>
                </a:cubicBezTo>
                <a:lnTo>
                  <a:pt x="942" y="1522"/>
                </a:lnTo>
                <a:cubicBezTo>
                  <a:pt x="1009" y="1451"/>
                  <a:pt x="1069" y="1374"/>
                  <a:pt x="1126" y="1295"/>
                </a:cubicBezTo>
                <a:lnTo>
                  <a:pt x="1126" y="1295"/>
                </a:lnTo>
                <a:cubicBezTo>
                  <a:pt x="1173" y="1230"/>
                  <a:pt x="1185" y="1156"/>
                  <a:pt x="1155" y="1079"/>
                </a:cubicBezTo>
                <a:lnTo>
                  <a:pt x="1155" y="1079"/>
                </a:lnTo>
                <a:cubicBezTo>
                  <a:pt x="1142" y="1045"/>
                  <a:pt x="1131" y="1009"/>
                  <a:pt x="1123" y="973"/>
                </a:cubicBezTo>
                <a:lnTo>
                  <a:pt x="1123" y="973"/>
                </a:lnTo>
                <a:cubicBezTo>
                  <a:pt x="1102" y="890"/>
                  <a:pt x="1078" y="808"/>
                  <a:pt x="1067" y="723"/>
                </a:cubicBezTo>
                <a:lnTo>
                  <a:pt x="1067" y="723"/>
                </a:lnTo>
                <a:cubicBezTo>
                  <a:pt x="1051" y="606"/>
                  <a:pt x="1084" y="495"/>
                  <a:pt x="1139" y="394"/>
                </a:cubicBezTo>
                <a:lnTo>
                  <a:pt x="1139" y="394"/>
                </a:lnTo>
                <a:cubicBezTo>
                  <a:pt x="1208" y="267"/>
                  <a:pt x="1281" y="142"/>
                  <a:pt x="1359" y="21"/>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11" name="Line 364">
            <a:extLst>
              <a:ext uri="{FF2B5EF4-FFF2-40B4-BE49-F238E27FC236}">
                <a16:creationId xmlns:a16="http://schemas.microsoft.com/office/drawing/2014/main" id="{F4BBB4B2-0D18-AE45-8799-86F5A197877B}"/>
              </a:ext>
            </a:extLst>
          </p:cNvPr>
          <p:cNvSpPr>
            <a:spLocks noChangeShapeType="1"/>
          </p:cNvSpPr>
          <p:nvPr/>
        </p:nvSpPr>
        <p:spPr bwMode="auto">
          <a:xfrm>
            <a:off x="6468096" y="2385704"/>
            <a:ext cx="0" cy="3791683"/>
          </a:xfrm>
          <a:prstGeom prst="line">
            <a:avLst/>
          </a:prstGeom>
          <a:noFill/>
          <a:ln w="38100" cap="flat">
            <a:solidFill>
              <a:schemeClr val="bg1">
                <a:lumMod val="75000"/>
              </a:scheme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12" name="Line 365">
            <a:extLst>
              <a:ext uri="{FF2B5EF4-FFF2-40B4-BE49-F238E27FC236}">
                <a16:creationId xmlns:a16="http://schemas.microsoft.com/office/drawing/2014/main" id="{CF483850-7E83-6F4F-AA5C-02F2060E2C1C}"/>
              </a:ext>
            </a:extLst>
          </p:cNvPr>
          <p:cNvSpPr>
            <a:spLocks noChangeShapeType="1"/>
          </p:cNvSpPr>
          <p:nvPr/>
        </p:nvSpPr>
        <p:spPr bwMode="auto">
          <a:xfrm>
            <a:off x="4572254" y="4278343"/>
            <a:ext cx="3791683" cy="0"/>
          </a:xfrm>
          <a:prstGeom prst="line">
            <a:avLst/>
          </a:prstGeom>
          <a:noFill/>
          <a:ln w="38100" cap="flat">
            <a:solidFill>
              <a:schemeClr val="bg1">
                <a:lumMod val="75000"/>
              </a:scheme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18" name="TextBox 17">
            <a:extLst>
              <a:ext uri="{FF2B5EF4-FFF2-40B4-BE49-F238E27FC236}">
                <a16:creationId xmlns:a16="http://schemas.microsoft.com/office/drawing/2014/main" id="{BA6F7531-7A95-DB40-8156-B36C49B23F3C}"/>
              </a:ext>
            </a:extLst>
          </p:cNvPr>
          <p:cNvSpPr txBox="1"/>
          <p:nvPr/>
        </p:nvSpPr>
        <p:spPr>
          <a:xfrm>
            <a:off x="5831544" y="1669740"/>
            <a:ext cx="127310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02</a:t>
            </a:r>
          </a:p>
        </p:txBody>
      </p:sp>
      <p:sp>
        <p:nvSpPr>
          <p:cNvPr id="19" name="TextBox 18">
            <a:extLst>
              <a:ext uri="{FF2B5EF4-FFF2-40B4-BE49-F238E27FC236}">
                <a16:creationId xmlns:a16="http://schemas.microsoft.com/office/drawing/2014/main" id="{A6DCF5AD-8183-A34E-A382-71EF981774DA}"/>
              </a:ext>
            </a:extLst>
          </p:cNvPr>
          <p:cNvSpPr txBox="1"/>
          <p:nvPr/>
        </p:nvSpPr>
        <p:spPr>
          <a:xfrm rot="16200000">
            <a:off x="3357743" y="4109065"/>
            <a:ext cx="123303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01</a:t>
            </a:r>
          </a:p>
        </p:txBody>
      </p:sp>
      <p:sp>
        <p:nvSpPr>
          <p:cNvPr id="22" name="TextBox 21">
            <a:extLst>
              <a:ext uri="{FF2B5EF4-FFF2-40B4-BE49-F238E27FC236}">
                <a16:creationId xmlns:a16="http://schemas.microsoft.com/office/drawing/2014/main" id="{5FFEFD9B-B70F-B643-8C27-51769AEB502D}"/>
              </a:ext>
            </a:extLst>
          </p:cNvPr>
          <p:cNvSpPr txBox="1"/>
          <p:nvPr/>
        </p:nvSpPr>
        <p:spPr>
          <a:xfrm>
            <a:off x="1755102" y="2879920"/>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23" name="Subtitle 2">
            <a:extLst>
              <a:ext uri="{FF2B5EF4-FFF2-40B4-BE49-F238E27FC236}">
                <a16:creationId xmlns:a16="http://schemas.microsoft.com/office/drawing/2014/main" id="{F8FA8530-D1BE-B34B-83A6-F9EE53FB777F}"/>
              </a:ext>
            </a:extLst>
          </p:cNvPr>
          <p:cNvSpPr txBox="1">
            <a:spLocks/>
          </p:cNvSpPr>
          <p:nvPr/>
        </p:nvSpPr>
        <p:spPr>
          <a:xfrm>
            <a:off x="1186059" y="3267999"/>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0" name="TextBox 19">
            <a:extLst>
              <a:ext uri="{FF2B5EF4-FFF2-40B4-BE49-F238E27FC236}">
                <a16:creationId xmlns:a16="http://schemas.microsoft.com/office/drawing/2014/main" id="{29B6C8C2-0C08-5641-819F-6A2277FDB938}"/>
              </a:ext>
            </a:extLst>
          </p:cNvPr>
          <p:cNvSpPr txBox="1"/>
          <p:nvPr/>
        </p:nvSpPr>
        <p:spPr>
          <a:xfrm>
            <a:off x="8865635" y="2879920"/>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21" name="Subtitle 2">
            <a:extLst>
              <a:ext uri="{FF2B5EF4-FFF2-40B4-BE49-F238E27FC236}">
                <a16:creationId xmlns:a16="http://schemas.microsoft.com/office/drawing/2014/main" id="{E6D612BE-A853-3B49-B5FE-E63226FBA8B6}"/>
              </a:ext>
            </a:extLst>
          </p:cNvPr>
          <p:cNvSpPr txBox="1">
            <a:spLocks/>
          </p:cNvSpPr>
          <p:nvPr/>
        </p:nvSpPr>
        <p:spPr>
          <a:xfrm>
            <a:off x="8865635" y="3267999"/>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4" name="TextBox 23">
            <a:extLst>
              <a:ext uri="{FF2B5EF4-FFF2-40B4-BE49-F238E27FC236}">
                <a16:creationId xmlns:a16="http://schemas.microsoft.com/office/drawing/2014/main" id="{CB11E588-AF0B-4346-89DC-DB816BD3AF0B}"/>
              </a:ext>
            </a:extLst>
          </p:cNvPr>
          <p:cNvSpPr txBox="1"/>
          <p:nvPr/>
        </p:nvSpPr>
        <p:spPr>
          <a:xfrm>
            <a:off x="8865635" y="4601853"/>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5" name="Subtitle 2">
            <a:extLst>
              <a:ext uri="{FF2B5EF4-FFF2-40B4-BE49-F238E27FC236}">
                <a16:creationId xmlns:a16="http://schemas.microsoft.com/office/drawing/2014/main" id="{F0DCED4B-D241-6B4B-AF7D-9A86F4271614}"/>
              </a:ext>
            </a:extLst>
          </p:cNvPr>
          <p:cNvSpPr txBox="1">
            <a:spLocks/>
          </p:cNvSpPr>
          <p:nvPr/>
        </p:nvSpPr>
        <p:spPr>
          <a:xfrm>
            <a:off x="8865635" y="4989932"/>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6" name="TextBox 25">
            <a:extLst>
              <a:ext uri="{FF2B5EF4-FFF2-40B4-BE49-F238E27FC236}">
                <a16:creationId xmlns:a16="http://schemas.microsoft.com/office/drawing/2014/main" id="{0960929E-BD94-984F-A142-9D828758628C}"/>
              </a:ext>
            </a:extLst>
          </p:cNvPr>
          <p:cNvSpPr txBox="1"/>
          <p:nvPr/>
        </p:nvSpPr>
        <p:spPr>
          <a:xfrm>
            <a:off x="1708616" y="4601853"/>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27" name="Subtitle 2">
            <a:extLst>
              <a:ext uri="{FF2B5EF4-FFF2-40B4-BE49-F238E27FC236}">
                <a16:creationId xmlns:a16="http://schemas.microsoft.com/office/drawing/2014/main" id="{5698F77F-3E00-2549-BF57-7AF1CE87F5DE}"/>
              </a:ext>
            </a:extLst>
          </p:cNvPr>
          <p:cNvSpPr txBox="1">
            <a:spLocks/>
          </p:cNvSpPr>
          <p:nvPr/>
        </p:nvSpPr>
        <p:spPr>
          <a:xfrm>
            <a:off x="1186059" y="4989932"/>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4272471235"/>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66CCDFF-47A2-0844-B787-7A87509E538E}"/>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37E4FFDB-FADC-3A4D-A0C2-09A2572CE5F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88">
            <a:extLst>
              <a:ext uri="{FF2B5EF4-FFF2-40B4-BE49-F238E27FC236}">
                <a16:creationId xmlns:a16="http://schemas.microsoft.com/office/drawing/2014/main" id="{72F6C0A3-0F76-C84B-9F76-5B2E50B054A1}"/>
              </a:ext>
            </a:extLst>
          </p:cNvPr>
          <p:cNvSpPr>
            <a:spLocks noChangeArrowheads="1"/>
          </p:cNvSpPr>
          <p:nvPr/>
        </p:nvSpPr>
        <p:spPr bwMode="auto">
          <a:xfrm>
            <a:off x="4378709" y="2129390"/>
            <a:ext cx="1752967" cy="1752967"/>
          </a:xfrm>
          <a:custGeom>
            <a:avLst/>
            <a:gdLst>
              <a:gd name="T0" fmla="*/ 2814 w 2815"/>
              <a:gd name="T1" fmla="*/ 2811 h 2812"/>
              <a:gd name="T2" fmla="*/ 0 w 2815"/>
              <a:gd name="T3" fmla="*/ 2811 h 2812"/>
              <a:gd name="T4" fmla="*/ 0 w 2815"/>
              <a:gd name="T5" fmla="*/ 0 h 2812"/>
              <a:gd name="T6" fmla="*/ 2814 w 2815"/>
              <a:gd name="T7" fmla="*/ 0 h 2812"/>
              <a:gd name="T8" fmla="*/ 2814 w 2815"/>
              <a:gd name="T9" fmla="*/ 2811 h 2812"/>
            </a:gdLst>
            <a:ahLst/>
            <a:cxnLst>
              <a:cxn ang="0">
                <a:pos x="T0" y="T1"/>
              </a:cxn>
              <a:cxn ang="0">
                <a:pos x="T2" y="T3"/>
              </a:cxn>
              <a:cxn ang="0">
                <a:pos x="T4" y="T5"/>
              </a:cxn>
              <a:cxn ang="0">
                <a:pos x="T6" y="T7"/>
              </a:cxn>
              <a:cxn ang="0">
                <a:pos x="T8" y="T9"/>
              </a:cxn>
            </a:cxnLst>
            <a:rect l="0" t="0" r="r" b="b"/>
            <a:pathLst>
              <a:path w="2815" h="2812">
                <a:moveTo>
                  <a:pt x="2814" y="2811"/>
                </a:moveTo>
                <a:lnTo>
                  <a:pt x="0" y="2811"/>
                </a:lnTo>
                <a:lnTo>
                  <a:pt x="0" y="0"/>
                </a:lnTo>
                <a:lnTo>
                  <a:pt x="2814" y="0"/>
                </a:lnTo>
                <a:lnTo>
                  <a:pt x="2814" y="2811"/>
                </a:lnTo>
              </a:path>
            </a:pathLst>
          </a:custGeom>
          <a:solidFill>
            <a:schemeClr val="bg1">
              <a:lumMod val="75000"/>
              <a:alpha val="15000"/>
            </a:schemeClr>
          </a:solidFill>
          <a:ln>
            <a:noFill/>
          </a:ln>
          <a:effectLst/>
        </p:spPr>
        <p:txBody>
          <a:bodyPr wrap="none" anchor="ctr"/>
          <a:lstStyle/>
          <a:p>
            <a:endParaRPr lang="en-US" sz="3266" dirty="0">
              <a:latin typeface="Lato Light" panose="020F0502020204030203" pitchFamily="34" charset="0"/>
            </a:endParaRPr>
          </a:p>
        </p:txBody>
      </p:sp>
      <p:sp>
        <p:nvSpPr>
          <p:cNvPr id="5" name="Freeform 389">
            <a:extLst>
              <a:ext uri="{FF2B5EF4-FFF2-40B4-BE49-F238E27FC236}">
                <a16:creationId xmlns:a16="http://schemas.microsoft.com/office/drawing/2014/main" id="{FD23E955-5950-D041-8AB0-3C292CBD654C}"/>
              </a:ext>
            </a:extLst>
          </p:cNvPr>
          <p:cNvSpPr>
            <a:spLocks noChangeArrowheads="1"/>
          </p:cNvSpPr>
          <p:nvPr/>
        </p:nvSpPr>
        <p:spPr bwMode="auto">
          <a:xfrm>
            <a:off x="6230588" y="2129390"/>
            <a:ext cx="1752967" cy="1752967"/>
          </a:xfrm>
          <a:custGeom>
            <a:avLst/>
            <a:gdLst>
              <a:gd name="T0" fmla="*/ 2813 w 2814"/>
              <a:gd name="T1" fmla="*/ 2811 h 2812"/>
              <a:gd name="T2" fmla="*/ 0 w 2814"/>
              <a:gd name="T3" fmla="*/ 2811 h 2812"/>
              <a:gd name="T4" fmla="*/ 0 w 2814"/>
              <a:gd name="T5" fmla="*/ 0 h 2812"/>
              <a:gd name="T6" fmla="*/ 2813 w 2814"/>
              <a:gd name="T7" fmla="*/ 0 h 2812"/>
              <a:gd name="T8" fmla="*/ 2813 w 2814"/>
              <a:gd name="T9" fmla="*/ 2811 h 2812"/>
            </a:gdLst>
            <a:ahLst/>
            <a:cxnLst>
              <a:cxn ang="0">
                <a:pos x="T0" y="T1"/>
              </a:cxn>
              <a:cxn ang="0">
                <a:pos x="T2" y="T3"/>
              </a:cxn>
              <a:cxn ang="0">
                <a:pos x="T4" y="T5"/>
              </a:cxn>
              <a:cxn ang="0">
                <a:pos x="T6" y="T7"/>
              </a:cxn>
              <a:cxn ang="0">
                <a:pos x="T8" y="T9"/>
              </a:cxn>
            </a:cxnLst>
            <a:rect l="0" t="0" r="r" b="b"/>
            <a:pathLst>
              <a:path w="2814" h="2812">
                <a:moveTo>
                  <a:pt x="2813" y="2811"/>
                </a:moveTo>
                <a:lnTo>
                  <a:pt x="0" y="2811"/>
                </a:lnTo>
                <a:lnTo>
                  <a:pt x="0" y="0"/>
                </a:lnTo>
                <a:lnTo>
                  <a:pt x="2813" y="0"/>
                </a:lnTo>
                <a:lnTo>
                  <a:pt x="2813" y="2811"/>
                </a:lnTo>
              </a:path>
            </a:pathLst>
          </a:custGeom>
          <a:solidFill>
            <a:schemeClr val="bg1">
              <a:lumMod val="75000"/>
              <a:alpha val="15000"/>
            </a:schemeClr>
          </a:solidFill>
          <a:ln>
            <a:noFill/>
          </a:ln>
          <a:effectLst/>
        </p:spPr>
        <p:txBody>
          <a:bodyPr wrap="none" anchor="ctr"/>
          <a:lstStyle/>
          <a:p>
            <a:endParaRPr lang="en-US" sz="3266" dirty="0">
              <a:latin typeface="Lato Light" panose="020F0502020204030203" pitchFamily="34" charset="0"/>
            </a:endParaRPr>
          </a:p>
        </p:txBody>
      </p:sp>
      <p:sp>
        <p:nvSpPr>
          <p:cNvPr id="6" name="Freeform 390">
            <a:extLst>
              <a:ext uri="{FF2B5EF4-FFF2-40B4-BE49-F238E27FC236}">
                <a16:creationId xmlns:a16="http://schemas.microsoft.com/office/drawing/2014/main" id="{53A12759-D2A0-904D-A3E0-74721055EC7A}"/>
              </a:ext>
            </a:extLst>
          </p:cNvPr>
          <p:cNvSpPr>
            <a:spLocks noChangeArrowheads="1"/>
          </p:cNvSpPr>
          <p:nvPr/>
        </p:nvSpPr>
        <p:spPr bwMode="auto">
          <a:xfrm>
            <a:off x="4378709" y="3978521"/>
            <a:ext cx="1752967" cy="1752967"/>
          </a:xfrm>
          <a:custGeom>
            <a:avLst/>
            <a:gdLst>
              <a:gd name="T0" fmla="*/ 2814 w 2815"/>
              <a:gd name="T1" fmla="*/ 2813 h 2814"/>
              <a:gd name="T2" fmla="*/ 0 w 2815"/>
              <a:gd name="T3" fmla="*/ 2813 h 2814"/>
              <a:gd name="T4" fmla="*/ 0 w 2815"/>
              <a:gd name="T5" fmla="*/ 0 h 2814"/>
              <a:gd name="T6" fmla="*/ 2814 w 2815"/>
              <a:gd name="T7" fmla="*/ 0 h 2814"/>
              <a:gd name="T8" fmla="*/ 2814 w 2815"/>
              <a:gd name="T9" fmla="*/ 2813 h 2814"/>
            </a:gdLst>
            <a:ahLst/>
            <a:cxnLst>
              <a:cxn ang="0">
                <a:pos x="T0" y="T1"/>
              </a:cxn>
              <a:cxn ang="0">
                <a:pos x="T2" y="T3"/>
              </a:cxn>
              <a:cxn ang="0">
                <a:pos x="T4" y="T5"/>
              </a:cxn>
              <a:cxn ang="0">
                <a:pos x="T6" y="T7"/>
              </a:cxn>
              <a:cxn ang="0">
                <a:pos x="T8" y="T9"/>
              </a:cxn>
            </a:cxnLst>
            <a:rect l="0" t="0" r="r" b="b"/>
            <a:pathLst>
              <a:path w="2815" h="2814">
                <a:moveTo>
                  <a:pt x="2814" y="2813"/>
                </a:moveTo>
                <a:lnTo>
                  <a:pt x="0" y="2813"/>
                </a:lnTo>
                <a:lnTo>
                  <a:pt x="0" y="0"/>
                </a:lnTo>
                <a:lnTo>
                  <a:pt x="2814" y="0"/>
                </a:lnTo>
                <a:lnTo>
                  <a:pt x="2814" y="2813"/>
                </a:lnTo>
              </a:path>
            </a:pathLst>
          </a:custGeom>
          <a:solidFill>
            <a:schemeClr val="bg1">
              <a:lumMod val="75000"/>
              <a:alpha val="15000"/>
            </a:schemeClr>
          </a:solidFill>
          <a:ln>
            <a:noFill/>
          </a:ln>
          <a:effectLst/>
        </p:spPr>
        <p:txBody>
          <a:bodyPr wrap="none" anchor="ctr"/>
          <a:lstStyle/>
          <a:p>
            <a:endParaRPr lang="en-US" sz="3266" dirty="0">
              <a:latin typeface="Lato Light" panose="020F0502020204030203" pitchFamily="34" charset="0"/>
            </a:endParaRPr>
          </a:p>
        </p:txBody>
      </p:sp>
      <p:sp>
        <p:nvSpPr>
          <p:cNvPr id="7" name="Freeform 391">
            <a:extLst>
              <a:ext uri="{FF2B5EF4-FFF2-40B4-BE49-F238E27FC236}">
                <a16:creationId xmlns:a16="http://schemas.microsoft.com/office/drawing/2014/main" id="{AF140570-C7A8-5E40-B891-FE463156BEC5}"/>
              </a:ext>
            </a:extLst>
          </p:cNvPr>
          <p:cNvSpPr>
            <a:spLocks noChangeArrowheads="1"/>
          </p:cNvSpPr>
          <p:nvPr/>
        </p:nvSpPr>
        <p:spPr bwMode="auto">
          <a:xfrm>
            <a:off x="6230588" y="3978521"/>
            <a:ext cx="1752967" cy="1752967"/>
          </a:xfrm>
          <a:custGeom>
            <a:avLst/>
            <a:gdLst>
              <a:gd name="T0" fmla="*/ 2813 w 2814"/>
              <a:gd name="T1" fmla="*/ 2813 h 2814"/>
              <a:gd name="T2" fmla="*/ 0 w 2814"/>
              <a:gd name="T3" fmla="*/ 2813 h 2814"/>
              <a:gd name="T4" fmla="*/ 0 w 2814"/>
              <a:gd name="T5" fmla="*/ 0 h 2814"/>
              <a:gd name="T6" fmla="*/ 2813 w 2814"/>
              <a:gd name="T7" fmla="*/ 0 h 2814"/>
              <a:gd name="T8" fmla="*/ 2813 w 2814"/>
              <a:gd name="T9" fmla="*/ 2813 h 2814"/>
            </a:gdLst>
            <a:ahLst/>
            <a:cxnLst>
              <a:cxn ang="0">
                <a:pos x="T0" y="T1"/>
              </a:cxn>
              <a:cxn ang="0">
                <a:pos x="T2" y="T3"/>
              </a:cxn>
              <a:cxn ang="0">
                <a:pos x="T4" y="T5"/>
              </a:cxn>
              <a:cxn ang="0">
                <a:pos x="T6" y="T7"/>
              </a:cxn>
              <a:cxn ang="0">
                <a:pos x="T8" y="T9"/>
              </a:cxn>
            </a:cxnLst>
            <a:rect l="0" t="0" r="r" b="b"/>
            <a:pathLst>
              <a:path w="2814" h="2814">
                <a:moveTo>
                  <a:pt x="2813" y="2813"/>
                </a:moveTo>
                <a:lnTo>
                  <a:pt x="0" y="2813"/>
                </a:lnTo>
                <a:lnTo>
                  <a:pt x="0" y="0"/>
                </a:lnTo>
                <a:lnTo>
                  <a:pt x="2813" y="0"/>
                </a:lnTo>
                <a:lnTo>
                  <a:pt x="2813" y="2813"/>
                </a:lnTo>
              </a:path>
            </a:pathLst>
          </a:custGeom>
          <a:solidFill>
            <a:schemeClr val="bg1">
              <a:lumMod val="75000"/>
              <a:alpha val="15000"/>
            </a:schemeClr>
          </a:solidFill>
          <a:ln>
            <a:noFill/>
          </a:ln>
          <a:effectLst/>
        </p:spPr>
        <p:txBody>
          <a:bodyPr wrap="none" anchor="ctr"/>
          <a:lstStyle/>
          <a:p>
            <a:endParaRPr lang="en-US" sz="3266" dirty="0">
              <a:latin typeface="Lato Light" panose="020F0502020204030203" pitchFamily="34" charset="0"/>
            </a:endParaRPr>
          </a:p>
        </p:txBody>
      </p:sp>
      <p:sp>
        <p:nvSpPr>
          <p:cNvPr id="8" name="Freeform 429">
            <a:extLst>
              <a:ext uri="{FF2B5EF4-FFF2-40B4-BE49-F238E27FC236}">
                <a16:creationId xmlns:a16="http://schemas.microsoft.com/office/drawing/2014/main" id="{07A591F8-1AA9-CD42-9BF9-5528AC560207}"/>
              </a:ext>
            </a:extLst>
          </p:cNvPr>
          <p:cNvSpPr>
            <a:spLocks noChangeArrowheads="1"/>
          </p:cNvSpPr>
          <p:nvPr/>
        </p:nvSpPr>
        <p:spPr bwMode="auto">
          <a:xfrm>
            <a:off x="3834685" y="2129389"/>
            <a:ext cx="489073" cy="3604847"/>
          </a:xfrm>
          <a:custGeom>
            <a:avLst/>
            <a:gdLst>
              <a:gd name="T0" fmla="*/ 392 w 786"/>
              <a:gd name="T1" fmla="*/ 0 h 5785"/>
              <a:gd name="T2" fmla="*/ 0 w 786"/>
              <a:gd name="T3" fmla="*/ 679 h 5785"/>
              <a:gd name="T4" fmla="*/ 113 w 786"/>
              <a:gd name="T5" fmla="*/ 679 h 5785"/>
              <a:gd name="T6" fmla="*/ 113 w 786"/>
              <a:gd name="T7" fmla="*/ 5784 h 5785"/>
              <a:gd name="T8" fmla="*/ 672 w 786"/>
              <a:gd name="T9" fmla="*/ 5784 h 5785"/>
              <a:gd name="T10" fmla="*/ 672 w 786"/>
              <a:gd name="T11" fmla="*/ 679 h 5785"/>
              <a:gd name="T12" fmla="*/ 785 w 786"/>
              <a:gd name="T13" fmla="*/ 679 h 5785"/>
              <a:gd name="T14" fmla="*/ 392 w 786"/>
              <a:gd name="T15" fmla="*/ 0 h 5785"/>
              <a:gd name="T16" fmla="*/ 392 w 786"/>
              <a:gd name="T17" fmla="*/ 20 h 5785"/>
              <a:gd name="T18" fmla="*/ 767 w 786"/>
              <a:gd name="T19" fmla="*/ 669 h 5785"/>
              <a:gd name="T20" fmla="*/ 672 w 786"/>
              <a:gd name="T21" fmla="*/ 669 h 5785"/>
              <a:gd name="T22" fmla="*/ 661 w 786"/>
              <a:gd name="T23" fmla="*/ 669 h 5785"/>
              <a:gd name="T24" fmla="*/ 661 w 786"/>
              <a:gd name="T25" fmla="*/ 679 h 5785"/>
              <a:gd name="T26" fmla="*/ 661 w 786"/>
              <a:gd name="T27" fmla="*/ 5774 h 5785"/>
              <a:gd name="T28" fmla="*/ 123 w 786"/>
              <a:gd name="T29" fmla="*/ 5774 h 5785"/>
              <a:gd name="T30" fmla="*/ 123 w 786"/>
              <a:gd name="T31" fmla="*/ 679 h 5785"/>
              <a:gd name="T32" fmla="*/ 123 w 786"/>
              <a:gd name="T33" fmla="*/ 669 h 5785"/>
              <a:gd name="T34" fmla="*/ 113 w 786"/>
              <a:gd name="T35" fmla="*/ 669 h 5785"/>
              <a:gd name="T36" fmla="*/ 18 w 786"/>
              <a:gd name="T37" fmla="*/ 669 h 5785"/>
              <a:gd name="T38" fmla="*/ 392 w 786"/>
              <a:gd name="T39" fmla="*/ 20 h 5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86" h="5785">
                <a:moveTo>
                  <a:pt x="392" y="0"/>
                </a:moveTo>
                <a:lnTo>
                  <a:pt x="0" y="679"/>
                </a:lnTo>
                <a:lnTo>
                  <a:pt x="113" y="679"/>
                </a:lnTo>
                <a:lnTo>
                  <a:pt x="113" y="5784"/>
                </a:lnTo>
                <a:lnTo>
                  <a:pt x="672" y="5784"/>
                </a:lnTo>
                <a:lnTo>
                  <a:pt x="672" y="679"/>
                </a:lnTo>
                <a:lnTo>
                  <a:pt x="785" y="679"/>
                </a:lnTo>
                <a:lnTo>
                  <a:pt x="392" y="0"/>
                </a:lnTo>
                <a:close/>
                <a:moveTo>
                  <a:pt x="392" y="20"/>
                </a:moveTo>
                <a:lnTo>
                  <a:pt x="767" y="669"/>
                </a:lnTo>
                <a:lnTo>
                  <a:pt x="672" y="669"/>
                </a:lnTo>
                <a:lnTo>
                  <a:pt x="661" y="669"/>
                </a:lnTo>
                <a:lnTo>
                  <a:pt x="661" y="679"/>
                </a:lnTo>
                <a:lnTo>
                  <a:pt x="661" y="5774"/>
                </a:lnTo>
                <a:lnTo>
                  <a:pt x="123" y="5774"/>
                </a:lnTo>
                <a:lnTo>
                  <a:pt x="123" y="679"/>
                </a:lnTo>
                <a:lnTo>
                  <a:pt x="123" y="669"/>
                </a:lnTo>
                <a:lnTo>
                  <a:pt x="113" y="669"/>
                </a:lnTo>
                <a:lnTo>
                  <a:pt x="18" y="669"/>
                </a:lnTo>
                <a:lnTo>
                  <a:pt x="392" y="20"/>
                </a:lnTo>
                <a:close/>
              </a:path>
            </a:pathLst>
          </a:custGeom>
          <a:solidFill>
            <a:schemeClr val="bg1">
              <a:lumMod val="75000"/>
            </a:schemeClr>
          </a:solidFill>
          <a:ln w="19050">
            <a:solidFill>
              <a:schemeClr val="bg1">
                <a:lumMod val="75000"/>
              </a:schemeClr>
            </a:solidFill>
          </a:ln>
          <a:effectLst/>
        </p:spPr>
        <p:txBody>
          <a:bodyPr wrap="none" anchor="ctr"/>
          <a:lstStyle/>
          <a:p>
            <a:endParaRPr lang="en-US" sz="3266" dirty="0">
              <a:latin typeface="Lato Light" panose="020F0502020204030203" pitchFamily="34" charset="0"/>
            </a:endParaRPr>
          </a:p>
        </p:txBody>
      </p:sp>
      <p:sp>
        <p:nvSpPr>
          <p:cNvPr id="9" name="Freeform 430">
            <a:extLst>
              <a:ext uri="{FF2B5EF4-FFF2-40B4-BE49-F238E27FC236}">
                <a16:creationId xmlns:a16="http://schemas.microsoft.com/office/drawing/2014/main" id="{DA580A8E-F86D-C04E-99D0-368C7B760220}"/>
              </a:ext>
            </a:extLst>
          </p:cNvPr>
          <p:cNvSpPr>
            <a:spLocks noChangeArrowheads="1"/>
          </p:cNvSpPr>
          <p:nvPr/>
        </p:nvSpPr>
        <p:spPr bwMode="auto">
          <a:xfrm>
            <a:off x="4378708" y="5789187"/>
            <a:ext cx="3604846" cy="489073"/>
          </a:xfrm>
          <a:custGeom>
            <a:avLst/>
            <a:gdLst>
              <a:gd name="T0" fmla="*/ 5106 w 5787"/>
              <a:gd name="T1" fmla="*/ 0 h 785"/>
              <a:gd name="T2" fmla="*/ 5106 w 5787"/>
              <a:gd name="T3" fmla="*/ 112 h 785"/>
              <a:gd name="T4" fmla="*/ 0 w 5787"/>
              <a:gd name="T5" fmla="*/ 112 h 785"/>
              <a:gd name="T6" fmla="*/ 0 w 5787"/>
              <a:gd name="T7" fmla="*/ 671 h 785"/>
              <a:gd name="T8" fmla="*/ 5106 w 5787"/>
              <a:gd name="T9" fmla="*/ 671 h 785"/>
              <a:gd name="T10" fmla="*/ 5106 w 5787"/>
              <a:gd name="T11" fmla="*/ 784 h 785"/>
              <a:gd name="T12" fmla="*/ 5786 w 5787"/>
              <a:gd name="T13" fmla="*/ 392 h 785"/>
              <a:gd name="T14" fmla="*/ 5106 w 5787"/>
              <a:gd name="T15" fmla="*/ 0 h 785"/>
              <a:gd name="T16" fmla="*/ 5117 w 5787"/>
              <a:gd name="T17" fmla="*/ 17 h 785"/>
              <a:gd name="T18" fmla="*/ 5765 w 5787"/>
              <a:gd name="T19" fmla="*/ 392 h 785"/>
              <a:gd name="T20" fmla="*/ 5117 w 5787"/>
              <a:gd name="T21" fmla="*/ 767 h 785"/>
              <a:gd name="T22" fmla="*/ 5117 w 5787"/>
              <a:gd name="T23" fmla="*/ 671 h 785"/>
              <a:gd name="T24" fmla="*/ 5117 w 5787"/>
              <a:gd name="T25" fmla="*/ 661 h 785"/>
              <a:gd name="T26" fmla="*/ 5106 w 5787"/>
              <a:gd name="T27" fmla="*/ 661 h 785"/>
              <a:gd name="T28" fmla="*/ 11 w 5787"/>
              <a:gd name="T29" fmla="*/ 661 h 785"/>
              <a:gd name="T30" fmla="*/ 11 w 5787"/>
              <a:gd name="T31" fmla="*/ 123 h 785"/>
              <a:gd name="T32" fmla="*/ 5106 w 5787"/>
              <a:gd name="T33" fmla="*/ 123 h 785"/>
              <a:gd name="T34" fmla="*/ 5117 w 5787"/>
              <a:gd name="T35" fmla="*/ 123 h 785"/>
              <a:gd name="T36" fmla="*/ 5117 w 5787"/>
              <a:gd name="T37" fmla="*/ 112 h 785"/>
              <a:gd name="T38" fmla="*/ 5117 w 5787"/>
              <a:gd name="T39" fmla="*/ 17 h 7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87" h="785">
                <a:moveTo>
                  <a:pt x="5106" y="0"/>
                </a:moveTo>
                <a:lnTo>
                  <a:pt x="5106" y="112"/>
                </a:lnTo>
                <a:lnTo>
                  <a:pt x="0" y="112"/>
                </a:lnTo>
                <a:lnTo>
                  <a:pt x="0" y="671"/>
                </a:lnTo>
                <a:lnTo>
                  <a:pt x="5106" y="671"/>
                </a:lnTo>
                <a:lnTo>
                  <a:pt x="5106" y="784"/>
                </a:lnTo>
                <a:lnTo>
                  <a:pt x="5786" y="392"/>
                </a:lnTo>
                <a:lnTo>
                  <a:pt x="5106" y="0"/>
                </a:lnTo>
                <a:close/>
                <a:moveTo>
                  <a:pt x="5117" y="17"/>
                </a:moveTo>
                <a:lnTo>
                  <a:pt x="5765" y="392"/>
                </a:lnTo>
                <a:lnTo>
                  <a:pt x="5117" y="767"/>
                </a:lnTo>
                <a:lnTo>
                  <a:pt x="5117" y="671"/>
                </a:lnTo>
                <a:lnTo>
                  <a:pt x="5117" y="661"/>
                </a:lnTo>
                <a:lnTo>
                  <a:pt x="5106" y="661"/>
                </a:lnTo>
                <a:lnTo>
                  <a:pt x="11" y="661"/>
                </a:lnTo>
                <a:lnTo>
                  <a:pt x="11" y="123"/>
                </a:lnTo>
                <a:lnTo>
                  <a:pt x="5106" y="123"/>
                </a:lnTo>
                <a:lnTo>
                  <a:pt x="5117" y="123"/>
                </a:lnTo>
                <a:lnTo>
                  <a:pt x="5117" y="112"/>
                </a:lnTo>
                <a:lnTo>
                  <a:pt x="5117" y="17"/>
                </a:lnTo>
                <a:close/>
              </a:path>
            </a:pathLst>
          </a:custGeom>
          <a:solidFill>
            <a:schemeClr val="bg1">
              <a:lumMod val="75000"/>
            </a:schemeClr>
          </a:solidFill>
          <a:ln w="19050">
            <a:solidFill>
              <a:schemeClr val="bg1">
                <a:lumMod val="75000"/>
              </a:schemeClr>
            </a:solidFill>
          </a:ln>
          <a:effectLst/>
        </p:spPr>
        <p:txBody>
          <a:bodyPr wrap="none" anchor="ctr"/>
          <a:lstStyle/>
          <a:p>
            <a:endParaRPr lang="en-US" sz="3266" dirty="0">
              <a:latin typeface="Lato Light" panose="020F0502020204030203" pitchFamily="34" charset="0"/>
            </a:endParaRPr>
          </a:p>
        </p:txBody>
      </p:sp>
      <p:sp>
        <p:nvSpPr>
          <p:cNvPr id="10" name="Freeform 431">
            <a:extLst>
              <a:ext uri="{FF2B5EF4-FFF2-40B4-BE49-F238E27FC236}">
                <a16:creationId xmlns:a16="http://schemas.microsoft.com/office/drawing/2014/main" id="{26E56051-3E9E-4345-9D10-F575066D6641}"/>
              </a:ext>
            </a:extLst>
          </p:cNvPr>
          <p:cNvSpPr>
            <a:spLocks noChangeArrowheads="1"/>
          </p:cNvSpPr>
          <p:nvPr/>
        </p:nvSpPr>
        <p:spPr bwMode="auto">
          <a:xfrm>
            <a:off x="4774362" y="2709131"/>
            <a:ext cx="365429" cy="365431"/>
          </a:xfrm>
          <a:custGeom>
            <a:avLst/>
            <a:gdLst>
              <a:gd name="T0" fmla="*/ 585 w 586"/>
              <a:gd name="T1" fmla="*/ 293 h 586"/>
              <a:gd name="T2" fmla="*/ 585 w 586"/>
              <a:gd name="T3" fmla="*/ 293 h 586"/>
              <a:gd name="T4" fmla="*/ 292 w 586"/>
              <a:gd name="T5" fmla="*/ 585 h 586"/>
              <a:gd name="T6" fmla="*/ 292 w 586"/>
              <a:gd name="T7" fmla="*/ 585 h 586"/>
              <a:gd name="T8" fmla="*/ 0 w 586"/>
              <a:gd name="T9" fmla="*/ 293 h 586"/>
              <a:gd name="T10" fmla="*/ 0 w 586"/>
              <a:gd name="T11" fmla="*/ 293 h 586"/>
              <a:gd name="T12" fmla="*/ 292 w 586"/>
              <a:gd name="T13" fmla="*/ 0 h 586"/>
              <a:gd name="T14" fmla="*/ 292 w 586"/>
              <a:gd name="T15" fmla="*/ 0 h 586"/>
              <a:gd name="T16" fmla="*/ 585 w 586"/>
              <a:gd name="T17" fmla="*/ 293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586">
                <a:moveTo>
                  <a:pt x="585" y="293"/>
                </a:moveTo>
                <a:lnTo>
                  <a:pt x="585" y="293"/>
                </a:lnTo>
                <a:cubicBezTo>
                  <a:pt x="585" y="454"/>
                  <a:pt x="454" y="585"/>
                  <a:pt x="292" y="585"/>
                </a:cubicBezTo>
                <a:lnTo>
                  <a:pt x="292" y="585"/>
                </a:lnTo>
                <a:cubicBezTo>
                  <a:pt x="131" y="585"/>
                  <a:pt x="0" y="454"/>
                  <a:pt x="0" y="293"/>
                </a:cubicBezTo>
                <a:lnTo>
                  <a:pt x="0" y="293"/>
                </a:lnTo>
                <a:cubicBezTo>
                  <a:pt x="0" y="131"/>
                  <a:pt x="131" y="0"/>
                  <a:pt x="292" y="0"/>
                </a:cubicBezTo>
                <a:lnTo>
                  <a:pt x="292" y="0"/>
                </a:lnTo>
                <a:cubicBezTo>
                  <a:pt x="454" y="0"/>
                  <a:pt x="585" y="131"/>
                  <a:pt x="585" y="293"/>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11" name="Freeform 432">
            <a:extLst>
              <a:ext uri="{FF2B5EF4-FFF2-40B4-BE49-F238E27FC236}">
                <a16:creationId xmlns:a16="http://schemas.microsoft.com/office/drawing/2014/main" id="{2C2ECAE3-4A84-F24C-B1D6-761634818ECE}"/>
              </a:ext>
            </a:extLst>
          </p:cNvPr>
          <p:cNvSpPr>
            <a:spLocks noChangeArrowheads="1"/>
          </p:cNvSpPr>
          <p:nvPr/>
        </p:nvSpPr>
        <p:spPr bwMode="auto">
          <a:xfrm>
            <a:off x="6469627" y="4313726"/>
            <a:ext cx="365431" cy="365431"/>
          </a:xfrm>
          <a:custGeom>
            <a:avLst/>
            <a:gdLst>
              <a:gd name="T0" fmla="*/ 585 w 586"/>
              <a:gd name="T1" fmla="*/ 292 h 586"/>
              <a:gd name="T2" fmla="*/ 585 w 586"/>
              <a:gd name="T3" fmla="*/ 292 h 586"/>
              <a:gd name="T4" fmla="*/ 293 w 586"/>
              <a:gd name="T5" fmla="*/ 585 h 586"/>
              <a:gd name="T6" fmla="*/ 293 w 586"/>
              <a:gd name="T7" fmla="*/ 585 h 586"/>
              <a:gd name="T8" fmla="*/ 0 w 586"/>
              <a:gd name="T9" fmla="*/ 292 h 586"/>
              <a:gd name="T10" fmla="*/ 0 w 586"/>
              <a:gd name="T11" fmla="*/ 292 h 586"/>
              <a:gd name="T12" fmla="*/ 293 w 586"/>
              <a:gd name="T13" fmla="*/ 0 h 586"/>
              <a:gd name="T14" fmla="*/ 293 w 586"/>
              <a:gd name="T15" fmla="*/ 0 h 586"/>
              <a:gd name="T16" fmla="*/ 585 w 586"/>
              <a:gd name="T17" fmla="*/ 29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586">
                <a:moveTo>
                  <a:pt x="585" y="292"/>
                </a:moveTo>
                <a:lnTo>
                  <a:pt x="585" y="292"/>
                </a:lnTo>
                <a:cubicBezTo>
                  <a:pt x="585" y="454"/>
                  <a:pt x="454" y="585"/>
                  <a:pt x="293" y="585"/>
                </a:cubicBezTo>
                <a:lnTo>
                  <a:pt x="293" y="585"/>
                </a:lnTo>
                <a:cubicBezTo>
                  <a:pt x="131" y="585"/>
                  <a:pt x="0" y="454"/>
                  <a:pt x="0" y="292"/>
                </a:cubicBezTo>
                <a:lnTo>
                  <a:pt x="0" y="292"/>
                </a:lnTo>
                <a:cubicBezTo>
                  <a:pt x="0" y="131"/>
                  <a:pt x="131" y="0"/>
                  <a:pt x="293" y="0"/>
                </a:cubicBezTo>
                <a:lnTo>
                  <a:pt x="293" y="0"/>
                </a:lnTo>
                <a:cubicBezTo>
                  <a:pt x="454" y="0"/>
                  <a:pt x="585" y="131"/>
                  <a:pt x="585" y="292"/>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12" name="Freeform 433">
            <a:extLst>
              <a:ext uri="{FF2B5EF4-FFF2-40B4-BE49-F238E27FC236}">
                <a16:creationId xmlns:a16="http://schemas.microsoft.com/office/drawing/2014/main" id="{D98D80EB-A3F1-BA42-BD35-3B4321E541AC}"/>
              </a:ext>
            </a:extLst>
          </p:cNvPr>
          <p:cNvSpPr>
            <a:spLocks noChangeArrowheads="1"/>
          </p:cNvSpPr>
          <p:nvPr/>
        </p:nvSpPr>
        <p:spPr bwMode="auto">
          <a:xfrm>
            <a:off x="5510718" y="2967404"/>
            <a:ext cx="365429" cy="365431"/>
          </a:xfrm>
          <a:custGeom>
            <a:avLst/>
            <a:gdLst>
              <a:gd name="T0" fmla="*/ 585 w 586"/>
              <a:gd name="T1" fmla="*/ 292 h 586"/>
              <a:gd name="T2" fmla="*/ 585 w 586"/>
              <a:gd name="T3" fmla="*/ 292 h 586"/>
              <a:gd name="T4" fmla="*/ 293 w 586"/>
              <a:gd name="T5" fmla="*/ 585 h 586"/>
              <a:gd name="T6" fmla="*/ 293 w 586"/>
              <a:gd name="T7" fmla="*/ 585 h 586"/>
              <a:gd name="T8" fmla="*/ 0 w 586"/>
              <a:gd name="T9" fmla="*/ 292 h 586"/>
              <a:gd name="T10" fmla="*/ 0 w 586"/>
              <a:gd name="T11" fmla="*/ 292 h 586"/>
              <a:gd name="T12" fmla="*/ 293 w 586"/>
              <a:gd name="T13" fmla="*/ 0 h 586"/>
              <a:gd name="T14" fmla="*/ 293 w 586"/>
              <a:gd name="T15" fmla="*/ 0 h 586"/>
              <a:gd name="T16" fmla="*/ 585 w 586"/>
              <a:gd name="T17" fmla="*/ 29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586">
                <a:moveTo>
                  <a:pt x="585" y="292"/>
                </a:moveTo>
                <a:lnTo>
                  <a:pt x="585" y="292"/>
                </a:lnTo>
                <a:cubicBezTo>
                  <a:pt x="585" y="454"/>
                  <a:pt x="454" y="585"/>
                  <a:pt x="293" y="585"/>
                </a:cubicBezTo>
                <a:lnTo>
                  <a:pt x="293" y="585"/>
                </a:lnTo>
                <a:cubicBezTo>
                  <a:pt x="131" y="585"/>
                  <a:pt x="0" y="454"/>
                  <a:pt x="0" y="292"/>
                </a:cubicBezTo>
                <a:lnTo>
                  <a:pt x="0" y="292"/>
                </a:lnTo>
                <a:cubicBezTo>
                  <a:pt x="0" y="131"/>
                  <a:pt x="131" y="0"/>
                  <a:pt x="293" y="0"/>
                </a:cubicBezTo>
                <a:lnTo>
                  <a:pt x="293" y="0"/>
                </a:lnTo>
                <a:cubicBezTo>
                  <a:pt x="454" y="0"/>
                  <a:pt x="585" y="131"/>
                  <a:pt x="585" y="292"/>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13" name="Freeform 434">
            <a:extLst>
              <a:ext uri="{FF2B5EF4-FFF2-40B4-BE49-F238E27FC236}">
                <a16:creationId xmlns:a16="http://schemas.microsoft.com/office/drawing/2014/main" id="{02738EA7-88D6-D84C-88E8-9BA1493F102E}"/>
              </a:ext>
            </a:extLst>
          </p:cNvPr>
          <p:cNvSpPr>
            <a:spLocks noChangeArrowheads="1"/>
          </p:cNvSpPr>
          <p:nvPr/>
        </p:nvSpPr>
        <p:spPr bwMode="auto">
          <a:xfrm>
            <a:off x="7524704" y="4923693"/>
            <a:ext cx="365431" cy="365431"/>
          </a:xfrm>
          <a:custGeom>
            <a:avLst/>
            <a:gdLst>
              <a:gd name="T0" fmla="*/ 585 w 586"/>
              <a:gd name="T1" fmla="*/ 292 h 585"/>
              <a:gd name="T2" fmla="*/ 585 w 586"/>
              <a:gd name="T3" fmla="*/ 292 h 585"/>
              <a:gd name="T4" fmla="*/ 292 w 586"/>
              <a:gd name="T5" fmla="*/ 584 h 585"/>
              <a:gd name="T6" fmla="*/ 292 w 586"/>
              <a:gd name="T7" fmla="*/ 584 h 585"/>
              <a:gd name="T8" fmla="*/ 0 w 586"/>
              <a:gd name="T9" fmla="*/ 292 h 585"/>
              <a:gd name="T10" fmla="*/ 0 w 586"/>
              <a:gd name="T11" fmla="*/ 292 h 585"/>
              <a:gd name="T12" fmla="*/ 292 w 586"/>
              <a:gd name="T13" fmla="*/ 0 h 585"/>
              <a:gd name="T14" fmla="*/ 292 w 586"/>
              <a:gd name="T15" fmla="*/ 0 h 585"/>
              <a:gd name="T16" fmla="*/ 585 w 586"/>
              <a:gd name="T17" fmla="*/ 292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585">
                <a:moveTo>
                  <a:pt x="585" y="292"/>
                </a:moveTo>
                <a:lnTo>
                  <a:pt x="585" y="292"/>
                </a:lnTo>
                <a:cubicBezTo>
                  <a:pt x="585" y="454"/>
                  <a:pt x="454" y="584"/>
                  <a:pt x="292" y="584"/>
                </a:cubicBezTo>
                <a:lnTo>
                  <a:pt x="292" y="584"/>
                </a:lnTo>
                <a:cubicBezTo>
                  <a:pt x="131" y="584"/>
                  <a:pt x="0" y="454"/>
                  <a:pt x="0" y="292"/>
                </a:cubicBezTo>
                <a:lnTo>
                  <a:pt x="0" y="292"/>
                </a:lnTo>
                <a:cubicBezTo>
                  <a:pt x="0" y="131"/>
                  <a:pt x="131" y="0"/>
                  <a:pt x="292" y="0"/>
                </a:cubicBezTo>
                <a:lnTo>
                  <a:pt x="292" y="0"/>
                </a:lnTo>
                <a:cubicBezTo>
                  <a:pt x="454" y="0"/>
                  <a:pt x="585" y="131"/>
                  <a:pt x="585" y="292"/>
                </a:cubicBezTo>
              </a:path>
            </a:pathLst>
          </a:custGeom>
          <a:solidFill>
            <a:schemeClr val="accent6"/>
          </a:solidFill>
          <a:ln>
            <a:noFill/>
          </a:ln>
          <a:effectLst/>
        </p:spPr>
        <p:txBody>
          <a:bodyPr wrap="none" anchor="ctr"/>
          <a:lstStyle/>
          <a:p>
            <a:endParaRPr lang="en-US" sz="3266" dirty="0">
              <a:latin typeface="Lato Light" panose="020F0502020204030203" pitchFamily="34" charset="0"/>
            </a:endParaRPr>
          </a:p>
        </p:txBody>
      </p:sp>
      <p:sp>
        <p:nvSpPr>
          <p:cNvPr id="14" name="Freeform 435">
            <a:extLst>
              <a:ext uri="{FF2B5EF4-FFF2-40B4-BE49-F238E27FC236}">
                <a16:creationId xmlns:a16="http://schemas.microsoft.com/office/drawing/2014/main" id="{86AC1FEF-EDB3-6F4C-AB95-9496BD260FD5}"/>
              </a:ext>
            </a:extLst>
          </p:cNvPr>
          <p:cNvSpPr>
            <a:spLocks noChangeArrowheads="1"/>
          </p:cNvSpPr>
          <p:nvPr/>
        </p:nvSpPr>
        <p:spPr bwMode="auto">
          <a:xfrm>
            <a:off x="7016401" y="2967404"/>
            <a:ext cx="365429" cy="365431"/>
          </a:xfrm>
          <a:custGeom>
            <a:avLst/>
            <a:gdLst>
              <a:gd name="T0" fmla="*/ 584 w 585"/>
              <a:gd name="T1" fmla="*/ 292 h 586"/>
              <a:gd name="T2" fmla="*/ 584 w 585"/>
              <a:gd name="T3" fmla="*/ 292 h 586"/>
              <a:gd name="T4" fmla="*/ 292 w 585"/>
              <a:gd name="T5" fmla="*/ 585 h 586"/>
              <a:gd name="T6" fmla="*/ 292 w 585"/>
              <a:gd name="T7" fmla="*/ 585 h 586"/>
              <a:gd name="T8" fmla="*/ 0 w 585"/>
              <a:gd name="T9" fmla="*/ 292 h 586"/>
              <a:gd name="T10" fmla="*/ 0 w 585"/>
              <a:gd name="T11" fmla="*/ 292 h 586"/>
              <a:gd name="T12" fmla="*/ 292 w 585"/>
              <a:gd name="T13" fmla="*/ 0 h 586"/>
              <a:gd name="T14" fmla="*/ 292 w 585"/>
              <a:gd name="T15" fmla="*/ 0 h 586"/>
              <a:gd name="T16" fmla="*/ 584 w 585"/>
              <a:gd name="T17" fmla="*/ 29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5" h="586">
                <a:moveTo>
                  <a:pt x="584" y="292"/>
                </a:moveTo>
                <a:lnTo>
                  <a:pt x="584" y="292"/>
                </a:lnTo>
                <a:cubicBezTo>
                  <a:pt x="584" y="454"/>
                  <a:pt x="454" y="585"/>
                  <a:pt x="292" y="585"/>
                </a:cubicBezTo>
                <a:lnTo>
                  <a:pt x="292" y="585"/>
                </a:lnTo>
                <a:cubicBezTo>
                  <a:pt x="131" y="585"/>
                  <a:pt x="0" y="454"/>
                  <a:pt x="0" y="292"/>
                </a:cubicBezTo>
                <a:lnTo>
                  <a:pt x="0" y="292"/>
                </a:lnTo>
                <a:cubicBezTo>
                  <a:pt x="0" y="131"/>
                  <a:pt x="131" y="0"/>
                  <a:pt x="292" y="0"/>
                </a:cubicBezTo>
                <a:lnTo>
                  <a:pt x="292" y="0"/>
                </a:lnTo>
                <a:cubicBezTo>
                  <a:pt x="454" y="0"/>
                  <a:pt x="584" y="131"/>
                  <a:pt x="584" y="292"/>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5" name="Freeform 436">
            <a:extLst>
              <a:ext uri="{FF2B5EF4-FFF2-40B4-BE49-F238E27FC236}">
                <a16:creationId xmlns:a16="http://schemas.microsoft.com/office/drawing/2014/main" id="{B19186D1-A1B9-C140-86FE-06499E1348BA}"/>
              </a:ext>
            </a:extLst>
          </p:cNvPr>
          <p:cNvSpPr>
            <a:spLocks noChangeArrowheads="1"/>
          </p:cNvSpPr>
          <p:nvPr/>
        </p:nvSpPr>
        <p:spPr bwMode="auto">
          <a:xfrm>
            <a:off x="5255190" y="4651683"/>
            <a:ext cx="365431" cy="365429"/>
          </a:xfrm>
          <a:custGeom>
            <a:avLst/>
            <a:gdLst>
              <a:gd name="T0" fmla="*/ 585 w 586"/>
              <a:gd name="T1" fmla="*/ 292 h 586"/>
              <a:gd name="T2" fmla="*/ 585 w 586"/>
              <a:gd name="T3" fmla="*/ 292 h 586"/>
              <a:gd name="T4" fmla="*/ 292 w 586"/>
              <a:gd name="T5" fmla="*/ 585 h 586"/>
              <a:gd name="T6" fmla="*/ 292 w 586"/>
              <a:gd name="T7" fmla="*/ 585 h 586"/>
              <a:gd name="T8" fmla="*/ 0 w 586"/>
              <a:gd name="T9" fmla="*/ 292 h 586"/>
              <a:gd name="T10" fmla="*/ 0 w 586"/>
              <a:gd name="T11" fmla="*/ 292 h 586"/>
              <a:gd name="T12" fmla="*/ 292 w 586"/>
              <a:gd name="T13" fmla="*/ 0 h 586"/>
              <a:gd name="T14" fmla="*/ 292 w 586"/>
              <a:gd name="T15" fmla="*/ 0 h 586"/>
              <a:gd name="T16" fmla="*/ 585 w 586"/>
              <a:gd name="T17" fmla="*/ 29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6" h="586">
                <a:moveTo>
                  <a:pt x="585" y="292"/>
                </a:moveTo>
                <a:lnTo>
                  <a:pt x="585" y="292"/>
                </a:lnTo>
                <a:cubicBezTo>
                  <a:pt x="585" y="454"/>
                  <a:pt x="454" y="585"/>
                  <a:pt x="292" y="585"/>
                </a:cubicBezTo>
                <a:lnTo>
                  <a:pt x="292" y="585"/>
                </a:lnTo>
                <a:cubicBezTo>
                  <a:pt x="131" y="585"/>
                  <a:pt x="0" y="454"/>
                  <a:pt x="0" y="292"/>
                </a:cubicBezTo>
                <a:lnTo>
                  <a:pt x="0" y="292"/>
                </a:lnTo>
                <a:cubicBezTo>
                  <a:pt x="0" y="131"/>
                  <a:pt x="131" y="0"/>
                  <a:pt x="292" y="0"/>
                </a:cubicBezTo>
                <a:lnTo>
                  <a:pt x="292" y="0"/>
                </a:lnTo>
                <a:cubicBezTo>
                  <a:pt x="454" y="0"/>
                  <a:pt x="585" y="131"/>
                  <a:pt x="585" y="292"/>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23" name="TextBox 22">
            <a:extLst>
              <a:ext uri="{FF2B5EF4-FFF2-40B4-BE49-F238E27FC236}">
                <a16:creationId xmlns:a16="http://schemas.microsoft.com/office/drawing/2014/main" id="{534EA9B3-3576-9242-BC56-783786026B58}"/>
              </a:ext>
            </a:extLst>
          </p:cNvPr>
          <p:cNvSpPr txBox="1"/>
          <p:nvPr/>
        </p:nvSpPr>
        <p:spPr>
          <a:xfrm>
            <a:off x="4638675" y="1745797"/>
            <a:ext cx="123303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01</a:t>
            </a:r>
          </a:p>
        </p:txBody>
      </p:sp>
      <p:sp>
        <p:nvSpPr>
          <p:cNvPr id="24" name="TextBox 23">
            <a:extLst>
              <a:ext uri="{FF2B5EF4-FFF2-40B4-BE49-F238E27FC236}">
                <a16:creationId xmlns:a16="http://schemas.microsoft.com/office/drawing/2014/main" id="{E8C25DB0-E0C6-D04C-9BC2-1968A84E9A0E}"/>
              </a:ext>
            </a:extLst>
          </p:cNvPr>
          <p:cNvSpPr txBox="1"/>
          <p:nvPr/>
        </p:nvSpPr>
        <p:spPr>
          <a:xfrm>
            <a:off x="6470519" y="1745797"/>
            <a:ext cx="127310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02</a:t>
            </a:r>
          </a:p>
        </p:txBody>
      </p:sp>
      <p:sp>
        <p:nvSpPr>
          <p:cNvPr id="25" name="TextBox 24">
            <a:extLst>
              <a:ext uri="{FF2B5EF4-FFF2-40B4-BE49-F238E27FC236}">
                <a16:creationId xmlns:a16="http://schemas.microsoft.com/office/drawing/2014/main" id="{2D45105E-8C54-EC42-BAC9-D6EBADE5144C}"/>
              </a:ext>
            </a:extLst>
          </p:cNvPr>
          <p:cNvSpPr txBox="1"/>
          <p:nvPr/>
        </p:nvSpPr>
        <p:spPr>
          <a:xfrm rot="5400000">
            <a:off x="7594607" y="2836596"/>
            <a:ext cx="123303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01</a:t>
            </a:r>
          </a:p>
        </p:txBody>
      </p:sp>
      <p:sp>
        <p:nvSpPr>
          <p:cNvPr id="26" name="TextBox 25">
            <a:extLst>
              <a:ext uri="{FF2B5EF4-FFF2-40B4-BE49-F238E27FC236}">
                <a16:creationId xmlns:a16="http://schemas.microsoft.com/office/drawing/2014/main" id="{51AF97A9-31F3-8E4F-B91E-0484075D1B72}"/>
              </a:ext>
            </a:extLst>
          </p:cNvPr>
          <p:cNvSpPr txBox="1"/>
          <p:nvPr/>
        </p:nvSpPr>
        <p:spPr>
          <a:xfrm rot="5400000">
            <a:off x="7574570" y="4685727"/>
            <a:ext cx="127310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02</a:t>
            </a:r>
          </a:p>
        </p:txBody>
      </p:sp>
      <p:sp>
        <p:nvSpPr>
          <p:cNvPr id="27" name="TextBox 26">
            <a:extLst>
              <a:ext uri="{FF2B5EF4-FFF2-40B4-BE49-F238E27FC236}">
                <a16:creationId xmlns:a16="http://schemas.microsoft.com/office/drawing/2014/main" id="{60BE3401-C382-3744-8C50-994A72BEA1B0}"/>
              </a:ext>
            </a:extLst>
          </p:cNvPr>
          <p:cNvSpPr txBox="1"/>
          <p:nvPr/>
        </p:nvSpPr>
        <p:spPr>
          <a:xfrm>
            <a:off x="5375461" y="5864447"/>
            <a:ext cx="161134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28" name="TextBox 27">
            <a:extLst>
              <a:ext uri="{FF2B5EF4-FFF2-40B4-BE49-F238E27FC236}">
                <a16:creationId xmlns:a16="http://schemas.microsoft.com/office/drawing/2014/main" id="{E373E4EA-7D61-214C-8FC1-207ABA99B850}"/>
              </a:ext>
            </a:extLst>
          </p:cNvPr>
          <p:cNvSpPr txBox="1"/>
          <p:nvPr/>
        </p:nvSpPr>
        <p:spPr>
          <a:xfrm rot="16200000">
            <a:off x="3293589" y="3762536"/>
            <a:ext cx="157126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29" name="Subtitle 2">
            <a:extLst>
              <a:ext uri="{FF2B5EF4-FFF2-40B4-BE49-F238E27FC236}">
                <a16:creationId xmlns:a16="http://schemas.microsoft.com/office/drawing/2014/main" id="{779878EC-0A65-8345-9A76-9C2337CD9511}"/>
              </a:ext>
            </a:extLst>
          </p:cNvPr>
          <p:cNvSpPr txBox="1">
            <a:spLocks/>
          </p:cNvSpPr>
          <p:nvPr/>
        </p:nvSpPr>
        <p:spPr>
          <a:xfrm>
            <a:off x="9058674" y="2649012"/>
            <a:ext cx="214030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0" name="Subtitle 2">
            <a:extLst>
              <a:ext uri="{FF2B5EF4-FFF2-40B4-BE49-F238E27FC236}">
                <a16:creationId xmlns:a16="http://schemas.microsoft.com/office/drawing/2014/main" id="{3881BAF8-6FFE-4147-9C1C-AE628155C88E}"/>
              </a:ext>
            </a:extLst>
          </p:cNvPr>
          <p:cNvSpPr txBox="1">
            <a:spLocks/>
          </p:cNvSpPr>
          <p:nvPr/>
        </p:nvSpPr>
        <p:spPr>
          <a:xfrm>
            <a:off x="993018" y="2649012"/>
            <a:ext cx="214030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1" name="Subtitle 2">
            <a:extLst>
              <a:ext uri="{FF2B5EF4-FFF2-40B4-BE49-F238E27FC236}">
                <a16:creationId xmlns:a16="http://schemas.microsoft.com/office/drawing/2014/main" id="{6A938782-9B2C-2048-9B91-D96FDCDAB7A8}"/>
              </a:ext>
            </a:extLst>
          </p:cNvPr>
          <p:cNvSpPr txBox="1">
            <a:spLocks/>
          </p:cNvSpPr>
          <p:nvPr/>
        </p:nvSpPr>
        <p:spPr>
          <a:xfrm>
            <a:off x="9058675" y="4498143"/>
            <a:ext cx="214030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2" name="Subtitle 2">
            <a:extLst>
              <a:ext uri="{FF2B5EF4-FFF2-40B4-BE49-F238E27FC236}">
                <a16:creationId xmlns:a16="http://schemas.microsoft.com/office/drawing/2014/main" id="{7A321A0E-A49D-C44E-A17B-8CD99A3EE3C0}"/>
              </a:ext>
            </a:extLst>
          </p:cNvPr>
          <p:cNvSpPr txBox="1">
            <a:spLocks/>
          </p:cNvSpPr>
          <p:nvPr/>
        </p:nvSpPr>
        <p:spPr>
          <a:xfrm>
            <a:off x="993019" y="4498143"/>
            <a:ext cx="214030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184442083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72593F6-4903-D547-8C86-371BC6CD3B12}"/>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DFDA83AF-FE47-F248-B4D8-24C07485609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1" name="Freeform 78">
            <a:extLst>
              <a:ext uri="{FF2B5EF4-FFF2-40B4-BE49-F238E27FC236}">
                <a16:creationId xmlns:a16="http://schemas.microsoft.com/office/drawing/2014/main" id="{F401B91A-AA7F-C647-A6CF-EB7DA9BBA2F4}"/>
              </a:ext>
            </a:extLst>
          </p:cNvPr>
          <p:cNvSpPr>
            <a:spLocks noChangeArrowheads="1"/>
          </p:cNvSpPr>
          <p:nvPr/>
        </p:nvSpPr>
        <p:spPr bwMode="auto">
          <a:xfrm>
            <a:off x="6477726" y="2580322"/>
            <a:ext cx="1129978" cy="1649156"/>
          </a:xfrm>
          <a:custGeom>
            <a:avLst/>
            <a:gdLst>
              <a:gd name="T0" fmla="*/ 0 w 1630"/>
              <a:gd name="T1" fmla="*/ 2379 h 2380"/>
              <a:gd name="T2" fmla="*/ 1445 w 1630"/>
              <a:gd name="T3" fmla="*/ 2379 h 2380"/>
              <a:gd name="T4" fmla="*/ 1445 w 1630"/>
              <a:gd name="T5" fmla="*/ 2379 h 2380"/>
              <a:gd name="T6" fmla="*/ 1629 w 1630"/>
              <a:gd name="T7" fmla="*/ 1704 h 2380"/>
              <a:gd name="T8" fmla="*/ 1629 w 1630"/>
              <a:gd name="T9" fmla="*/ 1704 h 2380"/>
              <a:gd name="T10" fmla="*/ 0 w 1630"/>
              <a:gd name="T11" fmla="*/ 0 h 2380"/>
              <a:gd name="T12" fmla="*/ 0 w 1630"/>
              <a:gd name="T13" fmla="*/ 2379 h 2380"/>
            </a:gdLst>
            <a:ahLst/>
            <a:cxnLst>
              <a:cxn ang="0">
                <a:pos x="T0" y="T1"/>
              </a:cxn>
              <a:cxn ang="0">
                <a:pos x="T2" y="T3"/>
              </a:cxn>
              <a:cxn ang="0">
                <a:pos x="T4" y="T5"/>
              </a:cxn>
              <a:cxn ang="0">
                <a:pos x="T6" y="T7"/>
              </a:cxn>
              <a:cxn ang="0">
                <a:pos x="T8" y="T9"/>
              </a:cxn>
              <a:cxn ang="0">
                <a:pos x="T10" y="T11"/>
              </a:cxn>
              <a:cxn ang="0">
                <a:pos x="T12" y="T13"/>
              </a:cxn>
            </a:cxnLst>
            <a:rect l="0" t="0" r="r" b="b"/>
            <a:pathLst>
              <a:path w="1630" h="2380">
                <a:moveTo>
                  <a:pt x="0" y="2379"/>
                </a:moveTo>
                <a:lnTo>
                  <a:pt x="1445" y="2379"/>
                </a:lnTo>
                <a:lnTo>
                  <a:pt x="1445" y="2379"/>
                </a:lnTo>
                <a:cubicBezTo>
                  <a:pt x="1553" y="2186"/>
                  <a:pt x="1629" y="1968"/>
                  <a:pt x="1629" y="1704"/>
                </a:cubicBezTo>
                <a:lnTo>
                  <a:pt x="1629" y="1704"/>
                </a:lnTo>
                <a:cubicBezTo>
                  <a:pt x="1629" y="790"/>
                  <a:pt x="906" y="41"/>
                  <a:pt x="0" y="0"/>
                </a:cubicBezTo>
                <a:lnTo>
                  <a:pt x="0" y="2379"/>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12" name="Freeform 79">
            <a:extLst>
              <a:ext uri="{FF2B5EF4-FFF2-40B4-BE49-F238E27FC236}">
                <a16:creationId xmlns:a16="http://schemas.microsoft.com/office/drawing/2014/main" id="{AFC54BEF-9153-664F-AD70-44F4A6BA4DFD}"/>
              </a:ext>
            </a:extLst>
          </p:cNvPr>
          <p:cNvSpPr>
            <a:spLocks noChangeArrowheads="1"/>
          </p:cNvSpPr>
          <p:nvPr/>
        </p:nvSpPr>
        <p:spPr bwMode="auto">
          <a:xfrm>
            <a:off x="5240860" y="2580322"/>
            <a:ext cx="1129978" cy="1649156"/>
          </a:xfrm>
          <a:custGeom>
            <a:avLst/>
            <a:gdLst>
              <a:gd name="T0" fmla="*/ 1629 w 1630"/>
              <a:gd name="T1" fmla="*/ 2379 h 2380"/>
              <a:gd name="T2" fmla="*/ 1629 w 1630"/>
              <a:gd name="T3" fmla="*/ 0 h 2380"/>
              <a:gd name="T4" fmla="*/ 1629 w 1630"/>
              <a:gd name="T5" fmla="*/ 0 h 2380"/>
              <a:gd name="T6" fmla="*/ 0 w 1630"/>
              <a:gd name="T7" fmla="*/ 1704 h 2380"/>
              <a:gd name="T8" fmla="*/ 0 w 1630"/>
              <a:gd name="T9" fmla="*/ 1704 h 2380"/>
              <a:gd name="T10" fmla="*/ 185 w 1630"/>
              <a:gd name="T11" fmla="*/ 2379 h 2380"/>
              <a:gd name="T12" fmla="*/ 1629 w 1630"/>
              <a:gd name="T13" fmla="*/ 2379 h 2380"/>
            </a:gdLst>
            <a:ahLst/>
            <a:cxnLst>
              <a:cxn ang="0">
                <a:pos x="T0" y="T1"/>
              </a:cxn>
              <a:cxn ang="0">
                <a:pos x="T2" y="T3"/>
              </a:cxn>
              <a:cxn ang="0">
                <a:pos x="T4" y="T5"/>
              </a:cxn>
              <a:cxn ang="0">
                <a:pos x="T6" y="T7"/>
              </a:cxn>
              <a:cxn ang="0">
                <a:pos x="T8" y="T9"/>
              </a:cxn>
              <a:cxn ang="0">
                <a:pos x="T10" y="T11"/>
              </a:cxn>
              <a:cxn ang="0">
                <a:pos x="T12" y="T13"/>
              </a:cxn>
            </a:cxnLst>
            <a:rect l="0" t="0" r="r" b="b"/>
            <a:pathLst>
              <a:path w="1630" h="2380">
                <a:moveTo>
                  <a:pt x="1629" y="2379"/>
                </a:moveTo>
                <a:lnTo>
                  <a:pt x="1629" y="0"/>
                </a:lnTo>
                <a:lnTo>
                  <a:pt x="1629" y="0"/>
                </a:lnTo>
                <a:cubicBezTo>
                  <a:pt x="724" y="41"/>
                  <a:pt x="0" y="790"/>
                  <a:pt x="0" y="1704"/>
                </a:cubicBezTo>
                <a:lnTo>
                  <a:pt x="0" y="1704"/>
                </a:lnTo>
                <a:cubicBezTo>
                  <a:pt x="0" y="1968"/>
                  <a:pt x="76" y="2186"/>
                  <a:pt x="185" y="2379"/>
                </a:cubicBezTo>
                <a:lnTo>
                  <a:pt x="1629" y="2379"/>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38" name="Freeform 37">
            <a:extLst>
              <a:ext uri="{FF2B5EF4-FFF2-40B4-BE49-F238E27FC236}">
                <a16:creationId xmlns:a16="http://schemas.microsoft.com/office/drawing/2014/main" id="{CD94E4A8-A0D0-714E-8AE4-14BA19D25472}"/>
              </a:ext>
            </a:extLst>
          </p:cNvPr>
          <p:cNvSpPr>
            <a:spLocks noChangeArrowheads="1"/>
          </p:cNvSpPr>
          <p:nvPr/>
        </p:nvSpPr>
        <p:spPr bwMode="auto">
          <a:xfrm>
            <a:off x="6477725" y="4333313"/>
            <a:ext cx="933831" cy="1706488"/>
          </a:xfrm>
          <a:custGeom>
            <a:avLst/>
            <a:gdLst>
              <a:gd name="connsiteX0" fmla="*/ 0 w 1986250"/>
              <a:gd name="connsiteY0" fmla="*/ 2812687 h 3629684"/>
              <a:gd name="connsiteX1" fmla="*/ 998885 w 1986250"/>
              <a:gd name="connsiteY1" fmla="*/ 2812687 h 3629684"/>
              <a:gd name="connsiteX2" fmla="*/ 0 w 1986250"/>
              <a:gd name="connsiteY2" fmla="*/ 3629684 h 3629684"/>
              <a:gd name="connsiteX3" fmla="*/ 2 w 1986250"/>
              <a:gd name="connsiteY3" fmla="*/ 2293023 h 3629684"/>
              <a:gd name="connsiteX4" fmla="*/ 1031367 w 1986250"/>
              <a:gd name="connsiteY4" fmla="*/ 2293023 h 3629684"/>
              <a:gd name="connsiteX5" fmla="*/ 1018125 w 1986250"/>
              <a:gd name="connsiteY5" fmla="*/ 2518902 h 3629684"/>
              <a:gd name="connsiteX6" fmla="*/ 2 w 1986250"/>
              <a:gd name="connsiteY6" fmla="*/ 2518902 h 3629684"/>
              <a:gd name="connsiteX7" fmla="*/ 0 w 1986250"/>
              <a:gd name="connsiteY7" fmla="*/ 0 h 3629684"/>
              <a:gd name="connsiteX8" fmla="*/ 1986250 w 1986250"/>
              <a:gd name="connsiteY8" fmla="*/ 0 h 3629684"/>
              <a:gd name="connsiteX9" fmla="*/ 1634610 w 1986250"/>
              <a:gd name="connsiteY9" fmla="*/ 461476 h 3629684"/>
              <a:gd name="connsiteX10" fmla="*/ 1285913 w 1986250"/>
              <a:gd name="connsiteY10" fmla="*/ 918528 h 3629684"/>
              <a:gd name="connsiteX11" fmla="*/ 1056391 w 1986250"/>
              <a:gd name="connsiteY11" fmla="*/ 1999237 h 3629684"/>
              <a:gd name="connsiteX12" fmla="*/ 0 w 1986250"/>
              <a:gd name="connsiteY12" fmla="*/ 1999237 h 3629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86250" h="3629684">
                <a:moveTo>
                  <a:pt x="0" y="2812687"/>
                </a:moveTo>
                <a:lnTo>
                  <a:pt x="998885" y="2812687"/>
                </a:lnTo>
                <a:cubicBezTo>
                  <a:pt x="929743" y="3555948"/>
                  <a:pt x="389845" y="3623785"/>
                  <a:pt x="0" y="3629684"/>
                </a:cubicBezTo>
                <a:close/>
                <a:moveTo>
                  <a:pt x="2" y="2293023"/>
                </a:moveTo>
                <a:lnTo>
                  <a:pt x="1031367" y="2293023"/>
                </a:lnTo>
                <a:cubicBezTo>
                  <a:pt x="1025482" y="2377174"/>
                  <a:pt x="1022539" y="2453943"/>
                  <a:pt x="1018125" y="2518902"/>
                </a:cubicBezTo>
                <a:lnTo>
                  <a:pt x="2" y="2518902"/>
                </a:lnTo>
                <a:close/>
                <a:moveTo>
                  <a:pt x="0" y="0"/>
                </a:moveTo>
                <a:lnTo>
                  <a:pt x="1986250" y="0"/>
                </a:lnTo>
                <a:cubicBezTo>
                  <a:pt x="1875902" y="160706"/>
                  <a:pt x="1753785" y="311091"/>
                  <a:pt x="1634610" y="461476"/>
                </a:cubicBezTo>
                <a:cubicBezTo>
                  <a:pt x="1516906" y="608912"/>
                  <a:pt x="1394789" y="759297"/>
                  <a:pt x="1285913" y="918528"/>
                </a:cubicBezTo>
                <a:cubicBezTo>
                  <a:pt x="1163795" y="1095452"/>
                  <a:pt x="1096116" y="1574620"/>
                  <a:pt x="1056391" y="1999237"/>
                </a:cubicBezTo>
                <a:lnTo>
                  <a:pt x="0" y="1999237"/>
                </a:lnTo>
                <a:close/>
              </a:path>
            </a:pathLst>
          </a:custGeom>
          <a:solidFill>
            <a:schemeClr val="accent4"/>
          </a:solidFill>
          <a:ln>
            <a:noFill/>
          </a:ln>
          <a:effectLst/>
        </p:spPr>
        <p:txBody>
          <a:bodyPr wrap="square" anchor="ctr">
            <a:noAutofit/>
          </a:bodyPr>
          <a:lstStyle/>
          <a:p>
            <a:endParaRPr lang="en-US" sz="3266" dirty="0">
              <a:latin typeface="Lato Light" panose="020F0502020204030203" pitchFamily="34" charset="0"/>
            </a:endParaRPr>
          </a:p>
        </p:txBody>
      </p:sp>
      <p:sp>
        <p:nvSpPr>
          <p:cNvPr id="39" name="Freeform 38">
            <a:extLst>
              <a:ext uri="{FF2B5EF4-FFF2-40B4-BE49-F238E27FC236}">
                <a16:creationId xmlns:a16="http://schemas.microsoft.com/office/drawing/2014/main" id="{F3521496-9A77-BD40-8C1B-73D9C9A0E72E}"/>
              </a:ext>
            </a:extLst>
          </p:cNvPr>
          <p:cNvSpPr>
            <a:spLocks noChangeArrowheads="1"/>
          </p:cNvSpPr>
          <p:nvPr/>
        </p:nvSpPr>
        <p:spPr bwMode="auto">
          <a:xfrm>
            <a:off x="5436314" y="4333313"/>
            <a:ext cx="933830" cy="1706488"/>
          </a:xfrm>
          <a:custGeom>
            <a:avLst/>
            <a:gdLst>
              <a:gd name="connsiteX0" fmla="*/ 987364 w 1986247"/>
              <a:gd name="connsiteY0" fmla="*/ 2812687 h 3629684"/>
              <a:gd name="connsiteX1" fmla="*/ 1986247 w 1986247"/>
              <a:gd name="connsiteY1" fmla="*/ 2812687 h 3629684"/>
              <a:gd name="connsiteX2" fmla="*/ 1986247 w 1986247"/>
              <a:gd name="connsiteY2" fmla="*/ 3629684 h 3629684"/>
              <a:gd name="connsiteX3" fmla="*/ 987364 w 1986247"/>
              <a:gd name="connsiteY3" fmla="*/ 2812687 h 3629684"/>
              <a:gd name="connsiteX4" fmla="*/ 954884 w 1986247"/>
              <a:gd name="connsiteY4" fmla="*/ 2293023 h 3629684"/>
              <a:gd name="connsiteX5" fmla="*/ 1986247 w 1986247"/>
              <a:gd name="connsiteY5" fmla="*/ 2293023 h 3629684"/>
              <a:gd name="connsiteX6" fmla="*/ 1986247 w 1986247"/>
              <a:gd name="connsiteY6" fmla="*/ 2518902 h 3629684"/>
              <a:gd name="connsiteX7" fmla="*/ 968144 w 1986247"/>
              <a:gd name="connsiteY7" fmla="*/ 2518902 h 3629684"/>
              <a:gd name="connsiteX8" fmla="*/ 954884 w 1986247"/>
              <a:gd name="connsiteY8" fmla="*/ 2293023 h 3629684"/>
              <a:gd name="connsiteX9" fmla="*/ 0 w 1986247"/>
              <a:gd name="connsiteY9" fmla="*/ 0 h 3629684"/>
              <a:gd name="connsiteX10" fmla="*/ 1986247 w 1986247"/>
              <a:gd name="connsiteY10" fmla="*/ 0 h 3629684"/>
              <a:gd name="connsiteX11" fmla="*/ 1986247 w 1986247"/>
              <a:gd name="connsiteY11" fmla="*/ 1999237 h 3629684"/>
              <a:gd name="connsiteX12" fmla="*/ 929764 w 1986247"/>
              <a:gd name="connsiteY12" fmla="*/ 1999237 h 3629684"/>
              <a:gd name="connsiteX13" fmla="*/ 699902 w 1986247"/>
              <a:gd name="connsiteY13" fmla="*/ 918528 h 3629684"/>
              <a:gd name="connsiteX14" fmla="*/ 350688 w 1986247"/>
              <a:gd name="connsiteY14" fmla="*/ 461476 h 3629684"/>
              <a:gd name="connsiteX15" fmla="*/ 0 w 1986247"/>
              <a:gd name="connsiteY15" fmla="*/ 0 h 3629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986247" h="3629684">
                <a:moveTo>
                  <a:pt x="987364" y="2812687"/>
                </a:moveTo>
                <a:lnTo>
                  <a:pt x="1986247" y="2812687"/>
                </a:lnTo>
                <a:lnTo>
                  <a:pt x="1986247" y="3629684"/>
                </a:lnTo>
                <a:cubicBezTo>
                  <a:pt x="1597301" y="3623785"/>
                  <a:pt x="1056608" y="3555948"/>
                  <a:pt x="987364" y="2812687"/>
                </a:cubicBezTo>
                <a:close/>
                <a:moveTo>
                  <a:pt x="954884" y="2293023"/>
                </a:moveTo>
                <a:lnTo>
                  <a:pt x="1986247" y="2293023"/>
                </a:lnTo>
                <a:lnTo>
                  <a:pt x="1986247" y="2518902"/>
                </a:lnTo>
                <a:lnTo>
                  <a:pt x="968144" y="2518902"/>
                </a:lnTo>
                <a:cubicBezTo>
                  <a:pt x="963724" y="2453943"/>
                  <a:pt x="959304" y="2377174"/>
                  <a:pt x="954884" y="2293023"/>
                </a:cubicBezTo>
                <a:close/>
                <a:moveTo>
                  <a:pt x="0" y="0"/>
                </a:moveTo>
                <a:lnTo>
                  <a:pt x="1986247" y="0"/>
                </a:lnTo>
                <a:lnTo>
                  <a:pt x="1986247" y="1999237"/>
                </a:lnTo>
                <a:lnTo>
                  <a:pt x="929764" y="1999237"/>
                </a:lnTo>
                <a:cubicBezTo>
                  <a:pt x="891454" y="1574620"/>
                  <a:pt x="822200" y="1095452"/>
                  <a:pt x="699902" y="918528"/>
                </a:cubicBezTo>
                <a:cubicBezTo>
                  <a:pt x="590864" y="759297"/>
                  <a:pt x="468566" y="608912"/>
                  <a:pt x="350688" y="461476"/>
                </a:cubicBezTo>
                <a:cubicBezTo>
                  <a:pt x="231336" y="311091"/>
                  <a:pt x="109037" y="160706"/>
                  <a:pt x="0" y="0"/>
                </a:cubicBezTo>
                <a:close/>
              </a:path>
            </a:pathLst>
          </a:custGeom>
          <a:solidFill>
            <a:schemeClr val="accent3"/>
          </a:solidFill>
          <a:ln>
            <a:noFill/>
          </a:ln>
          <a:effectLst/>
        </p:spPr>
        <p:txBody>
          <a:bodyPr wrap="square" anchor="ctr">
            <a:noAutofit/>
          </a:bodyPr>
          <a:lstStyle/>
          <a:p>
            <a:endParaRPr lang="en-US" sz="3266" dirty="0">
              <a:latin typeface="Lato Light" panose="020F0502020204030203" pitchFamily="34" charset="0"/>
            </a:endParaRPr>
          </a:p>
        </p:txBody>
      </p:sp>
      <p:sp>
        <p:nvSpPr>
          <p:cNvPr id="15" name="Line 82">
            <a:extLst>
              <a:ext uri="{FF2B5EF4-FFF2-40B4-BE49-F238E27FC236}">
                <a16:creationId xmlns:a16="http://schemas.microsoft.com/office/drawing/2014/main" id="{27D23D1B-24A6-074A-8538-8FC469F3DB79}"/>
              </a:ext>
            </a:extLst>
          </p:cNvPr>
          <p:cNvSpPr>
            <a:spLocks noChangeShapeType="1"/>
          </p:cNvSpPr>
          <p:nvPr/>
        </p:nvSpPr>
        <p:spPr bwMode="auto">
          <a:xfrm>
            <a:off x="6422753" y="2278414"/>
            <a:ext cx="0" cy="3999855"/>
          </a:xfrm>
          <a:prstGeom prst="line">
            <a:avLst/>
          </a:prstGeom>
          <a:noFill/>
          <a:ln w="38100" cap="flat">
            <a:solidFill>
              <a:schemeClr val="bg1">
                <a:lumMod val="75000"/>
              </a:scheme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16" name="Line 83">
            <a:extLst>
              <a:ext uri="{FF2B5EF4-FFF2-40B4-BE49-F238E27FC236}">
                <a16:creationId xmlns:a16="http://schemas.microsoft.com/office/drawing/2014/main" id="{64204354-96B2-B646-AA22-8534A475EDDB}"/>
              </a:ext>
            </a:extLst>
          </p:cNvPr>
          <p:cNvSpPr>
            <a:spLocks noChangeShapeType="1"/>
          </p:cNvSpPr>
          <p:nvPr/>
        </p:nvSpPr>
        <p:spPr bwMode="auto">
          <a:xfrm>
            <a:off x="4921748" y="4278343"/>
            <a:ext cx="3002014" cy="0"/>
          </a:xfrm>
          <a:prstGeom prst="line">
            <a:avLst/>
          </a:prstGeom>
          <a:noFill/>
          <a:ln w="38100" cap="flat">
            <a:solidFill>
              <a:schemeClr val="bg1">
                <a:lumMod val="75000"/>
              </a:schemeClr>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27" name="Freeform 73">
            <a:extLst>
              <a:ext uri="{FF2B5EF4-FFF2-40B4-BE49-F238E27FC236}">
                <a16:creationId xmlns:a16="http://schemas.microsoft.com/office/drawing/2014/main" id="{D3691B34-5B40-C44F-9815-1D680A0253F7}"/>
              </a:ext>
            </a:extLst>
          </p:cNvPr>
          <p:cNvSpPr>
            <a:spLocks noChangeArrowheads="1"/>
          </p:cNvSpPr>
          <p:nvPr/>
        </p:nvSpPr>
        <p:spPr bwMode="auto">
          <a:xfrm>
            <a:off x="4560627" y="2382501"/>
            <a:ext cx="258274" cy="3791683"/>
          </a:xfrm>
          <a:custGeom>
            <a:avLst/>
            <a:gdLst>
              <a:gd name="T0" fmla="*/ 264 w 415"/>
              <a:gd name="T1" fmla="*/ 5726 h 6084"/>
              <a:gd name="T2" fmla="*/ 264 w 415"/>
              <a:gd name="T3" fmla="*/ 0 h 6084"/>
              <a:gd name="T4" fmla="*/ 149 w 415"/>
              <a:gd name="T5" fmla="*/ 0 h 6084"/>
              <a:gd name="T6" fmla="*/ 149 w 415"/>
              <a:gd name="T7" fmla="*/ 5726 h 6084"/>
              <a:gd name="T8" fmla="*/ 0 w 415"/>
              <a:gd name="T9" fmla="*/ 5726 h 6084"/>
              <a:gd name="T10" fmla="*/ 207 w 415"/>
              <a:gd name="T11" fmla="*/ 6083 h 6084"/>
              <a:gd name="T12" fmla="*/ 414 w 415"/>
              <a:gd name="T13" fmla="*/ 5726 h 6084"/>
              <a:gd name="T14" fmla="*/ 264 w 415"/>
              <a:gd name="T15" fmla="*/ 5726 h 60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5" h="6084">
                <a:moveTo>
                  <a:pt x="264" y="5726"/>
                </a:moveTo>
                <a:lnTo>
                  <a:pt x="264" y="0"/>
                </a:lnTo>
                <a:lnTo>
                  <a:pt x="149" y="0"/>
                </a:lnTo>
                <a:lnTo>
                  <a:pt x="149" y="5726"/>
                </a:lnTo>
                <a:lnTo>
                  <a:pt x="0" y="5726"/>
                </a:lnTo>
                <a:lnTo>
                  <a:pt x="207" y="6083"/>
                </a:lnTo>
                <a:lnTo>
                  <a:pt x="414" y="5726"/>
                </a:lnTo>
                <a:lnTo>
                  <a:pt x="264" y="5726"/>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26" name="Freeform 72">
            <a:extLst>
              <a:ext uri="{FF2B5EF4-FFF2-40B4-BE49-F238E27FC236}">
                <a16:creationId xmlns:a16="http://schemas.microsoft.com/office/drawing/2014/main" id="{434C962D-1593-4641-9DDF-541382DC4017}"/>
              </a:ext>
            </a:extLst>
          </p:cNvPr>
          <p:cNvSpPr>
            <a:spLocks noChangeArrowheads="1"/>
          </p:cNvSpPr>
          <p:nvPr/>
        </p:nvSpPr>
        <p:spPr bwMode="auto">
          <a:xfrm>
            <a:off x="4921748" y="1985211"/>
            <a:ext cx="3002011" cy="258274"/>
          </a:xfrm>
          <a:custGeom>
            <a:avLst/>
            <a:gdLst>
              <a:gd name="T0" fmla="*/ 6084 w 6085"/>
              <a:gd name="T1" fmla="*/ 207 h 414"/>
              <a:gd name="T2" fmla="*/ 5726 w 6085"/>
              <a:gd name="T3" fmla="*/ 0 h 414"/>
              <a:gd name="T4" fmla="*/ 5726 w 6085"/>
              <a:gd name="T5" fmla="*/ 148 h 414"/>
              <a:gd name="T6" fmla="*/ 0 w 6085"/>
              <a:gd name="T7" fmla="*/ 148 h 414"/>
              <a:gd name="T8" fmla="*/ 0 w 6085"/>
              <a:gd name="T9" fmla="*/ 264 h 414"/>
              <a:gd name="T10" fmla="*/ 5726 w 6085"/>
              <a:gd name="T11" fmla="*/ 264 h 414"/>
              <a:gd name="T12" fmla="*/ 5726 w 6085"/>
              <a:gd name="T13" fmla="*/ 413 h 414"/>
              <a:gd name="T14" fmla="*/ 6084 w 6085"/>
              <a:gd name="T15" fmla="*/ 207 h 4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085" h="414">
                <a:moveTo>
                  <a:pt x="6084" y="207"/>
                </a:moveTo>
                <a:lnTo>
                  <a:pt x="5726" y="0"/>
                </a:lnTo>
                <a:lnTo>
                  <a:pt x="5726" y="148"/>
                </a:lnTo>
                <a:lnTo>
                  <a:pt x="0" y="148"/>
                </a:lnTo>
                <a:lnTo>
                  <a:pt x="0" y="264"/>
                </a:lnTo>
                <a:lnTo>
                  <a:pt x="5726" y="264"/>
                </a:lnTo>
                <a:lnTo>
                  <a:pt x="5726" y="413"/>
                </a:lnTo>
                <a:lnTo>
                  <a:pt x="6084" y="207"/>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28" name="TextBox 27">
            <a:extLst>
              <a:ext uri="{FF2B5EF4-FFF2-40B4-BE49-F238E27FC236}">
                <a16:creationId xmlns:a16="http://schemas.microsoft.com/office/drawing/2014/main" id="{1498374B-3DE2-CD40-8F9F-7F5AA5C1493E}"/>
              </a:ext>
            </a:extLst>
          </p:cNvPr>
          <p:cNvSpPr txBox="1"/>
          <p:nvPr/>
        </p:nvSpPr>
        <p:spPr>
          <a:xfrm>
            <a:off x="5786204" y="1669740"/>
            <a:ext cx="127310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02</a:t>
            </a:r>
          </a:p>
        </p:txBody>
      </p:sp>
      <p:sp>
        <p:nvSpPr>
          <p:cNvPr id="29" name="TextBox 28">
            <a:extLst>
              <a:ext uri="{FF2B5EF4-FFF2-40B4-BE49-F238E27FC236}">
                <a16:creationId xmlns:a16="http://schemas.microsoft.com/office/drawing/2014/main" id="{A6DE4585-B0A0-0D45-BF8F-EC84F9AD255B}"/>
              </a:ext>
            </a:extLst>
          </p:cNvPr>
          <p:cNvSpPr txBox="1"/>
          <p:nvPr/>
        </p:nvSpPr>
        <p:spPr>
          <a:xfrm rot="16200000">
            <a:off x="3797918" y="4109065"/>
            <a:ext cx="123303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01</a:t>
            </a:r>
          </a:p>
        </p:txBody>
      </p:sp>
      <p:sp>
        <p:nvSpPr>
          <p:cNvPr id="30" name="TextBox 29">
            <a:extLst>
              <a:ext uri="{FF2B5EF4-FFF2-40B4-BE49-F238E27FC236}">
                <a16:creationId xmlns:a16="http://schemas.microsoft.com/office/drawing/2014/main" id="{AD4FDEB7-781A-9144-B60A-77E1B93BD2DD}"/>
              </a:ext>
            </a:extLst>
          </p:cNvPr>
          <p:cNvSpPr txBox="1"/>
          <p:nvPr/>
        </p:nvSpPr>
        <p:spPr>
          <a:xfrm>
            <a:off x="1755102" y="2839733"/>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31" name="Subtitle 2">
            <a:extLst>
              <a:ext uri="{FF2B5EF4-FFF2-40B4-BE49-F238E27FC236}">
                <a16:creationId xmlns:a16="http://schemas.microsoft.com/office/drawing/2014/main" id="{AE694C57-5797-F441-BD88-809979E4AED5}"/>
              </a:ext>
            </a:extLst>
          </p:cNvPr>
          <p:cNvSpPr txBox="1">
            <a:spLocks/>
          </p:cNvSpPr>
          <p:nvPr/>
        </p:nvSpPr>
        <p:spPr>
          <a:xfrm>
            <a:off x="1186059" y="3227812"/>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2" name="TextBox 31">
            <a:extLst>
              <a:ext uri="{FF2B5EF4-FFF2-40B4-BE49-F238E27FC236}">
                <a16:creationId xmlns:a16="http://schemas.microsoft.com/office/drawing/2014/main" id="{B7042876-AC1C-5847-8672-5F8FC5013218}"/>
              </a:ext>
            </a:extLst>
          </p:cNvPr>
          <p:cNvSpPr txBox="1"/>
          <p:nvPr/>
        </p:nvSpPr>
        <p:spPr>
          <a:xfrm>
            <a:off x="8865635" y="2839733"/>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33" name="Subtitle 2">
            <a:extLst>
              <a:ext uri="{FF2B5EF4-FFF2-40B4-BE49-F238E27FC236}">
                <a16:creationId xmlns:a16="http://schemas.microsoft.com/office/drawing/2014/main" id="{68E7D63D-8266-114F-98EA-5615A389A772}"/>
              </a:ext>
            </a:extLst>
          </p:cNvPr>
          <p:cNvSpPr txBox="1">
            <a:spLocks/>
          </p:cNvSpPr>
          <p:nvPr/>
        </p:nvSpPr>
        <p:spPr>
          <a:xfrm>
            <a:off x="8865635" y="3227812"/>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4" name="TextBox 33">
            <a:extLst>
              <a:ext uri="{FF2B5EF4-FFF2-40B4-BE49-F238E27FC236}">
                <a16:creationId xmlns:a16="http://schemas.microsoft.com/office/drawing/2014/main" id="{9191B280-02DE-0148-870D-27C527BE37B8}"/>
              </a:ext>
            </a:extLst>
          </p:cNvPr>
          <p:cNvSpPr txBox="1"/>
          <p:nvPr/>
        </p:nvSpPr>
        <p:spPr>
          <a:xfrm>
            <a:off x="8865635" y="4621390"/>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35" name="Subtitle 2">
            <a:extLst>
              <a:ext uri="{FF2B5EF4-FFF2-40B4-BE49-F238E27FC236}">
                <a16:creationId xmlns:a16="http://schemas.microsoft.com/office/drawing/2014/main" id="{8D340951-A42B-664A-9BC2-F74381463611}"/>
              </a:ext>
            </a:extLst>
          </p:cNvPr>
          <p:cNvSpPr txBox="1">
            <a:spLocks/>
          </p:cNvSpPr>
          <p:nvPr/>
        </p:nvSpPr>
        <p:spPr>
          <a:xfrm>
            <a:off x="8865635" y="5009470"/>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6" name="TextBox 35">
            <a:extLst>
              <a:ext uri="{FF2B5EF4-FFF2-40B4-BE49-F238E27FC236}">
                <a16:creationId xmlns:a16="http://schemas.microsoft.com/office/drawing/2014/main" id="{ADFD23DD-1A3A-E248-BE6E-480E7A8A546F}"/>
              </a:ext>
            </a:extLst>
          </p:cNvPr>
          <p:cNvSpPr txBox="1"/>
          <p:nvPr/>
        </p:nvSpPr>
        <p:spPr>
          <a:xfrm>
            <a:off x="1708616" y="4621390"/>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37" name="Subtitle 2">
            <a:extLst>
              <a:ext uri="{FF2B5EF4-FFF2-40B4-BE49-F238E27FC236}">
                <a16:creationId xmlns:a16="http://schemas.microsoft.com/office/drawing/2014/main" id="{DF866EDA-0CAA-4D4F-A678-F290B6FF56C8}"/>
              </a:ext>
            </a:extLst>
          </p:cNvPr>
          <p:cNvSpPr txBox="1">
            <a:spLocks/>
          </p:cNvSpPr>
          <p:nvPr/>
        </p:nvSpPr>
        <p:spPr>
          <a:xfrm>
            <a:off x="1186059" y="5009470"/>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2929428099"/>
      </p:ext>
    </p:extLst>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Box 26">
            <a:extLst>
              <a:ext uri="{FF2B5EF4-FFF2-40B4-BE49-F238E27FC236}">
                <a16:creationId xmlns:a16="http://schemas.microsoft.com/office/drawing/2014/main" id="{FE72B103-79DD-A84E-9D71-82D4859B549A}"/>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28" name="TextBox 27">
            <a:extLst>
              <a:ext uri="{FF2B5EF4-FFF2-40B4-BE49-F238E27FC236}">
                <a16:creationId xmlns:a16="http://schemas.microsoft.com/office/drawing/2014/main" id="{7D24BA7A-91AC-0C48-BCA1-E2560D1A196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 name="Line 60">
            <a:extLst>
              <a:ext uri="{FF2B5EF4-FFF2-40B4-BE49-F238E27FC236}">
                <a16:creationId xmlns:a16="http://schemas.microsoft.com/office/drawing/2014/main" id="{C4821A7A-C116-4545-AD60-E69FA5F812D6}"/>
              </a:ext>
            </a:extLst>
          </p:cNvPr>
          <p:cNvSpPr>
            <a:spLocks noChangeShapeType="1"/>
          </p:cNvSpPr>
          <p:nvPr/>
        </p:nvSpPr>
        <p:spPr bwMode="auto">
          <a:xfrm rot="10800000">
            <a:off x="4140944" y="2173060"/>
            <a:ext cx="0" cy="3917138"/>
          </a:xfrm>
          <a:prstGeom prst="line">
            <a:avLst/>
          </a:prstGeom>
          <a:noFill/>
          <a:ln w="38100">
            <a:solidFill>
              <a:schemeClr val="bg1">
                <a:lumMod val="7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3" name="Line 61">
            <a:extLst>
              <a:ext uri="{FF2B5EF4-FFF2-40B4-BE49-F238E27FC236}">
                <a16:creationId xmlns:a16="http://schemas.microsoft.com/office/drawing/2014/main" id="{B73E6EE6-2772-E942-992F-4D5253234836}"/>
              </a:ext>
            </a:extLst>
          </p:cNvPr>
          <p:cNvSpPr>
            <a:spLocks noChangeShapeType="1"/>
          </p:cNvSpPr>
          <p:nvPr/>
        </p:nvSpPr>
        <p:spPr bwMode="auto">
          <a:xfrm rot="10800000">
            <a:off x="3367542" y="2173060"/>
            <a:ext cx="0" cy="3917138"/>
          </a:xfrm>
          <a:prstGeom prst="line">
            <a:avLst/>
          </a:prstGeom>
          <a:noFill/>
          <a:ln w="38100">
            <a:solidFill>
              <a:schemeClr val="bg1">
                <a:lumMod val="7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4" name="Line 62">
            <a:extLst>
              <a:ext uri="{FF2B5EF4-FFF2-40B4-BE49-F238E27FC236}">
                <a16:creationId xmlns:a16="http://schemas.microsoft.com/office/drawing/2014/main" id="{D656A76E-0897-8F4D-85C6-0571794619E1}"/>
              </a:ext>
            </a:extLst>
          </p:cNvPr>
          <p:cNvSpPr>
            <a:spLocks noChangeShapeType="1"/>
          </p:cNvSpPr>
          <p:nvPr/>
        </p:nvSpPr>
        <p:spPr bwMode="auto">
          <a:xfrm rot="10800000">
            <a:off x="2594144" y="2173060"/>
            <a:ext cx="0" cy="3917138"/>
          </a:xfrm>
          <a:prstGeom prst="line">
            <a:avLst/>
          </a:prstGeom>
          <a:noFill/>
          <a:ln w="38100">
            <a:solidFill>
              <a:schemeClr val="bg1">
                <a:lumMod val="7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5" name="Line 63">
            <a:extLst>
              <a:ext uri="{FF2B5EF4-FFF2-40B4-BE49-F238E27FC236}">
                <a16:creationId xmlns:a16="http://schemas.microsoft.com/office/drawing/2014/main" id="{5B5E05E9-97DC-CE4A-A5E3-C3266FEFA6DF}"/>
              </a:ext>
            </a:extLst>
          </p:cNvPr>
          <p:cNvSpPr>
            <a:spLocks noChangeShapeType="1"/>
          </p:cNvSpPr>
          <p:nvPr/>
        </p:nvSpPr>
        <p:spPr bwMode="auto">
          <a:xfrm rot="10800000">
            <a:off x="1820742" y="2173060"/>
            <a:ext cx="0" cy="3917138"/>
          </a:xfrm>
          <a:prstGeom prst="line">
            <a:avLst/>
          </a:prstGeom>
          <a:noFill/>
          <a:ln w="38100">
            <a:solidFill>
              <a:schemeClr val="bg1">
                <a:lumMod val="7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6" name="Line 64">
            <a:extLst>
              <a:ext uri="{FF2B5EF4-FFF2-40B4-BE49-F238E27FC236}">
                <a16:creationId xmlns:a16="http://schemas.microsoft.com/office/drawing/2014/main" id="{AFA9605A-1331-E642-A7BC-3C5B175E4978}"/>
              </a:ext>
            </a:extLst>
          </p:cNvPr>
          <p:cNvSpPr>
            <a:spLocks noChangeShapeType="1"/>
          </p:cNvSpPr>
          <p:nvPr/>
        </p:nvSpPr>
        <p:spPr bwMode="auto">
          <a:xfrm rot="10800000">
            <a:off x="1049845" y="2173060"/>
            <a:ext cx="0" cy="3917138"/>
          </a:xfrm>
          <a:prstGeom prst="line">
            <a:avLst/>
          </a:prstGeom>
          <a:noFill/>
          <a:ln w="38100">
            <a:solidFill>
              <a:schemeClr val="bg1">
                <a:lumMod val="7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7" name="Line 65">
            <a:extLst>
              <a:ext uri="{FF2B5EF4-FFF2-40B4-BE49-F238E27FC236}">
                <a16:creationId xmlns:a16="http://schemas.microsoft.com/office/drawing/2014/main" id="{E7097305-12C5-7841-A5EF-23DA4137FECE}"/>
              </a:ext>
            </a:extLst>
          </p:cNvPr>
          <p:cNvSpPr>
            <a:spLocks noChangeShapeType="1"/>
          </p:cNvSpPr>
          <p:nvPr/>
        </p:nvSpPr>
        <p:spPr bwMode="auto">
          <a:xfrm rot="10800000">
            <a:off x="1042338" y="2999036"/>
            <a:ext cx="3884521" cy="0"/>
          </a:xfrm>
          <a:prstGeom prst="line">
            <a:avLst/>
          </a:prstGeom>
          <a:noFill/>
          <a:ln w="38100">
            <a:solidFill>
              <a:schemeClr val="bg1">
                <a:lumMod val="7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8" name="Line 66">
            <a:extLst>
              <a:ext uri="{FF2B5EF4-FFF2-40B4-BE49-F238E27FC236}">
                <a16:creationId xmlns:a16="http://schemas.microsoft.com/office/drawing/2014/main" id="{F2847E34-936D-CF47-9F03-4C7CB07D1C87}"/>
              </a:ext>
            </a:extLst>
          </p:cNvPr>
          <p:cNvSpPr>
            <a:spLocks noChangeShapeType="1"/>
          </p:cNvSpPr>
          <p:nvPr/>
        </p:nvSpPr>
        <p:spPr bwMode="auto">
          <a:xfrm rot="10800000">
            <a:off x="1042338" y="3772454"/>
            <a:ext cx="3884521" cy="0"/>
          </a:xfrm>
          <a:prstGeom prst="line">
            <a:avLst/>
          </a:prstGeom>
          <a:noFill/>
          <a:ln w="38100">
            <a:solidFill>
              <a:schemeClr val="bg1">
                <a:lumMod val="7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9" name="Line 67">
            <a:extLst>
              <a:ext uri="{FF2B5EF4-FFF2-40B4-BE49-F238E27FC236}">
                <a16:creationId xmlns:a16="http://schemas.microsoft.com/office/drawing/2014/main" id="{94D41282-9CEB-7B46-B73A-BE258C8BFAE0}"/>
              </a:ext>
            </a:extLst>
          </p:cNvPr>
          <p:cNvSpPr>
            <a:spLocks noChangeShapeType="1"/>
          </p:cNvSpPr>
          <p:nvPr/>
        </p:nvSpPr>
        <p:spPr bwMode="auto">
          <a:xfrm rot="10800000">
            <a:off x="1042338" y="4545867"/>
            <a:ext cx="3884521" cy="0"/>
          </a:xfrm>
          <a:prstGeom prst="line">
            <a:avLst/>
          </a:prstGeom>
          <a:noFill/>
          <a:ln w="38100">
            <a:solidFill>
              <a:schemeClr val="bg1">
                <a:lumMod val="7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10" name="Line 68">
            <a:extLst>
              <a:ext uri="{FF2B5EF4-FFF2-40B4-BE49-F238E27FC236}">
                <a16:creationId xmlns:a16="http://schemas.microsoft.com/office/drawing/2014/main" id="{3D0C749B-FF53-5B49-BC41-527A3585C5B4}"/>
              </a:ext>
            </a:extLst>
          </p:cNvPr>
          <p:cNvSpPr>
            <a:spLocks noChangeShapeType="1"/>
          </p:cNvSpPr>
          <p:nvPr/>
        </p:nvSpPr>
        <p:spPr bwMode="auto">
          <a:xfrm rot="10800000">
            <a:off x="1042338" y="5316780"/>
            <a:ext cx="3884521" cy="0"/>
          </a:xfrm>
          <a:prstGeom prst="line">
            <a:avLst/>
          </a:prstGeom>
          <a:noFill/>
          <a:ln w="38100">
            <a:solidFill>
              <a:schemeClr val="bg1">
                <a:lumMod val="7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11" name="Line 69">
            <a:extLst>
              <a:ext uri="{FF2B5EF4-FFF2-40B4-BE49-F238E27FC236}">
                <a16:creationId xmlns:a16="http://schemas.microsoft.com/office/drawing/2014/main" id="{E524108C-7E6D-1945-8798-E63CC590950A}"/>
              </a:ext>
            </a:extLst>
          </p:cNvPr>
          <p:cNvSpPr>
            <a:spLocks noChangeShapeType="1"/>
          </p:cNvSpPr>
          <p:nvPr/>
        </p:nvSpPr>
        <p:spPr bwMode="auto">
          <a:xfrm rot="10800000">
            <a:off x="1042338" y="6090198"/>
            <a:ext cx="3884521" cy="0"/>
          </a:xfrm>
          <a:prstGeom prst="line">
            <a:avLst/>
          </a:prstGeom>
          <a:noFill/>
          <a:ln w="38100">
            <a:solidFill>
              <a:schemeClr val="bg1">
                <a:lumMod val="75000"/>
              </a:schemeClr>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12" name="Freeform 70">
            <a:extLst>
              <a:ext uri="{FF2B5EF4-FFF2-40B4-BE49-F238E27FC236}">
                <a16:creationId xmlns:a16="http://schemas.microsoft.com/office/drawing/2014/main" id="{2931E5C7-48C9-6549-A68F-9A2BD7EA1FD8}"/>
              </a:ext>
            </a:extLst>
          </p:cNvPr>
          <p:cNvSpPr>
            <a:spLocks noChangeArrowheads="1"/>
          </p:cNvSpPr>
          <p:nvPr/>
        </p:nvSpPr>
        <p:spPr bwMode="auto">
          <a:xfrm>
            <a:off x="4010793" y="4413213"/>
            <a:ext cx="260303" cy="260308"/>
          </a:xfrm>
          <a:custGeom>
            <a:avLst/>
            <a:gdLst>
              <a:gd name="T0" fmla="*/ 164740 w 459"/>
              <a:gd name="T1" fmla="*/ 82190 h 458"/>
              <a:gd name="T2" fmla="*/ 164740 w 459"/>
              <a:gd name="T3" fmla="*/ 82190 h 458"/>
              <a:gd name="T4" fmla="*/ 82370 w 459"/>
              <a:gd name="T5" fmla="*/ 164740 h 458"/>
              <a:gd name="T6" fmla="*/ 82370 w 459"/>
              <a:gd name="T7" fmla="*/ 164740 h 458"/>
              <a:gd name="T8" fmla="*/ 0 w 459"/>
              <a:gd name="T9" fmla="*/ 82190 h 458"/>
              <a:gd name="T10" fmla="*/ 0 w 459"/>
              <a:gd name="T11" fmla="*/ 82190 h 458"/>
              <a:gd name="T12" fmla="*/ 82370 w 459"/>
              <a:gd name="T13" fmla="*/ 0 h 458"/>
              <a:gd name="T14" fmla="*/ 82370 w 459"/>
              <a:gd name="T15" fmla="*/ 0 h 458"/>
              <a:gd name="T16" fmla="*/ 164740 w 459"/>
              <a:gd name="T17" fmla="*/ 82190 h 4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9" h="458">
                <a:moveTo>
                  <a:pt x="458" y="228"/>
                </a:moveTo>
                <a:lnTo>
                  <a:pt x="458" y="228"/>
                </a:lnTo>
                <a:cubicBezTo>
                  <a:pt x="458" y="354"/>
                  <a:pt x="355" y="457"/>
                  <a:pt x="229" y="457"/>
                </a:cubicBezTo>
                <a:cubicBezTo>
                  <a:pt x="102" y="457"/>
                  <a:pt x="0" y="354"/>
                  <a:pt x="0" y="228"/>
                </a:cubicBezTo>
                <a:cubicBezTo>
                  <a:pt x="0" y="102"/>
                  <a:pt x="102" y="0"/>
                  <a:pt x="229" y="0"/>
                </a:cubicBezTo>
                <a:cubicBezTo>
                  <a:pt x="355" y="0"/>
                  <a:pt x="458" y="102"/>
                  <a:pt x="458" y="228"/>
                </a:cubicBezTo>
              </a:path>
            </a:pathLst>
          </a:cu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13" name="Freeform 71">
            <a:extLst>
              <a:ext uri="{FF2B5EF4-FFF2-40B4-BE49-F238E27FC236}">
                <a16:creationId xmlns:a16="http://schemas.microsoft.com/office/drawing/2014/main" id="{8B039054-D19C-3145-AB05-C28E990B6911}"/>
              </a:ext>
            </a:extLst>
          </p:cNvPr>
          <p:cNvSpPr>
            <a:spLocks noChangeArrowheads="1"/>
          </p:cNvSpPr>
          <p:nvPr/>
        </p:nvSpPr>
        <p:spPr bwMode="auto">
          <a:xfrm>
            <a:off x="2353865" y="3532170"/>
            <a:ext cx="480560" cy="480569"/>
          </a:xfrm>
          <a:custGeom>
            <a:avLst/>
            <a:gdLst>
              <a:gd name="T0" fmla="*/ 304440 w 846"/>
              <a:gd name="T1" fmla="*/ 151860 h 847"/>
              <a:gd name="T2" fmla="*/ 304440 w 846"/>
              <a:gd name="T3" fmla="*/ 151860 h 847"/>
              <a:gd name="T4" fmla="*/ 152400 w 846"/>
              <a:gd name="T5" fmla="*/ 304440 h 847"/>
              <a:gd name="T6" fmla="*/ 152400 w 846"/>
              <a:gd name="T7" fmla="*/ 304440 h 847"/>
              <a:gd name="T8" fmla="*/ 0 w 846"/>
              <a:gd name="T9" fmla="*/ 151860 h 847"/>
              <a:gd name="T10" fmla="*/ 0 w 846"/>
              <a:gd name="T11" fmla="*/ 151860 h 847"/>
              <a:gd name="T12" fmla="*/ 152400 w 846"/>
              <a:gd name="T13" fmla="*/ 0 h 847"/>
              <a:gd name="T14" fmla="*/ 152400 w 846"/>
              <a:gd name="T15" fmla="*/ 0 h 847"/>
              <a:gd name="T16" fmla="*/ 304440 w 846"/>
              <a:gd name="T17" fmla="*/ 151860 h 8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46" h="847">
                <a:moveTo>
                  <a:pt x="845" y="422"/>
                </a:moveTo>
                <a:lnTo>
                  <a:pt x="845" y="422"/>
                </a:lnTo>
                <a:cubicBezTo>
                  <a:pt x="845" y="656"/>
                  <a:pt x="656" y="846"/>
                  <a:pt x="423" y="846"/>
                </a:cubicBezTo>
                <a:cubicBezTo>
                  <a:pt x="189" y="846"/>
                  <a:pt x="0" y="656"/>
                  <a:pt x="0" y="422"/>
                </a:cubicBezTo>
                <a:cubicBezTo>
                  <a:pt x="0" y="189"/>
                  <a:pt x="189" y="0"/>
                  <a:pt x="423" y="0"/>
                </a:cubicBezTo>
                <a:cubicBezTo>
                  <a:pt x="656" y="0"/>
                  <a:pt x="845" y="189"/>
                  <a:pt x="845" y="422"/>
                </a:cubicBezTo>
              </a:path>
            </a:pathLst>
          </a:cu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14" name="Freeform 72">
            <a:extLst>
              <a:ext uri="{FF2B5EF4-FFF2-40B4-BE49-F238E27FC236}">
                <a16:creationId xmlns:a16="http://schemas.microsoft.com/office/drawing/2014/main" id="{9B643EFE-0E5A-BF4D-BF38-18FC163B8683}"/>
              </a:ext>
            </a:extLst>
          </p:cNvPr>
          <p:cNvSpPr>
            <a:spLocks noChangeArrowheads="1"/>
          </p:cNvSpPr>
          <p:nvPr/>
        </p:nvSpPr>
        <p:spPr bwMode="auto">
          <a:xfrm>
            <a:off x="2353865" y="5076497"/>
            <a:ext cx="480560" cy="480569"/>
          </a:xfrm>
          <a:custGeom>
            <a:avLst/>
            <a:gdLst>
              <a:gd name="T0" fmla="*/ 304440 w 846"/>
              <a:gd name="T1" fmla="*/ 152220 h 847"/>
              <a:gd name="T2" fmla="*/ 304440 w 846"/>
              <a:gd name="T3" fmla="*/ 152220 h 847"/>
              <a:gd name="T4" fmla="*/ 152400 w 846"/>
              <a:gd name="T5" fmla="*/ 304440 h 847"/>
              <a:gd name="T6" fmla="*/ 152400 w 846"/>
              <a:gd name="T7" fmla="*/ 304440 h 847"/>
              <a:gd name="T8" fmla="*/ 0 w 846"/>
              <a:gd name="T9" fmla="*/ 152220 h 847"/>
              <a:gd name="T10" fmla="*/ 0 w 846"/>
              <a:gd name="T11" fmla="*/ 152220 h 847"/>
              <a:gd name="T12" fmla="*/ 152400 w 846"/>
              <a:gd name="T13" fmla="*/ 0 h 847"/>
              <a:gd name="T14" fmla="*/ 152400 w 846"/>
              <a:gd name="T15" fmla="*/ 0 h 847"/>
              <a:gd name="T16" fmla="*/ 304440 w 846"/>
              <a:gd name="T17" fmla="*/ 152220 h 8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46" h="847">
                <a:moveTo>
                  <a:pt x="845" y="423"/>
                </a:moveTo>
                <a:lnTo>
                  <a:pt x="845" y="423"/>
                </a:lnTo>
                <a:cubicBezTo>
                  <a:pt x="845" y="657"/>
                  <a:pt x="656" y="846"/>
                  <a:pt x="423" y="846"/>
                </a:cubicBezTo>
                <a:cubicBezTo>
                  <a:pt x="189" y="846"/>
                  <a:pt x="0" y="657"/>
                  <a:pt x="0" y="423"/>
                </a:cubicBezTo>
                <a:cubicBezTo>
                  <a:pt x="0" y="189"/>
                  <a:pt x="189" y="0"/>
                  <a:pt x="423" y="0"/>
                </a:cubicBezTo>
                <a:cubicBezTo>
                  <a:pt x="656" y="0"/>
                  <a:pt x="845" y="189"/>
                  <a:pt x="845" y="423"/>
                </a:cubicBezTo>
              </a:path>
            </a:pathLst>
          </a:cu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15" name="Freeform 73">
            <a:extLst>
              <a:ext uri="{FF2B5EF4-FFF2-40B4-BE49-F238E27FC236}">
                <a16:creationId xmlns:a16="http://schemas.microsoft.com/office/drawing/2014/main" id="{4C197B61-EA1D-CD4B-A207-BE17A0070728}"/>
              </a:ext>
            </a:extLst>
          </p:cNvPr>
          <p:cNvSpPr>
            <a:spLocks noChangeArrowheads="1"/>
          </p:cNvSpPr>
          <p:nvPr/>
        </p:nvSpPr>
        <p:spPr bwMode="auto">
          <a:xfrm>
            <a:off x="1580464" y="5076497"/>
            <a:ext cx="480560" cy="480569"/>
          </a:xfrm>
          <a:custGeom>
            <a:avLst/>
            <a:gdLst>
              <a:gd name="T0" fmla="*/ 304440 w 847"/>
              <a:gd name="T1" fmla="*/ 152220 h 847"/>
              <a:gd name="T2" fmla="*/ 304440 w 847"/>
              <a:gd name="T3" fmla="*/ 152220 h 847"/>
              <a:gd name="T4" fmla="*/ 152220 w 847"/>
              <a:gd name="T5" fmla="*/ 304440 h 847"/>
              <a:gd name="T6" fmla="*/ 152220 w 847"/>
              <a:gd name="T7" fmla="*/ 304440 h 847"/>
              <a:gd name="T8" fmla="*/ 0 w 847"/>
              <a:gd name="T9" fmla="*/ 152220 h 847"/>
              <a:gd name="T10" fmla="*/ 0 w 847"/>
              <a:gd name="T11" fmla="*/ 152220 h 847"/>
              <a:gd name="T12" fmla="*/ 152220 w 847"/>
              <a:gd name="T13" fmla="*/ 0 h 847"/>
              <a:gd name="T14" fmla="*/ 152220 w 847"/>
              <a:gd name="T15" fmla="*/ 0 h 847"/>
              <a:gd name="T16" fmla="*/ 304440 w 847"/>
              <a:gd name="T17" fmla="*/ 152220 h 8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47" h="847">
                <a:moveTo>
                  <a:pt x="846" y="423"/>
                </a:moveTo>
                <a:lnTo>
                  <a:pt x="846" y="423"/>
                </a:lnTo>
                <a:cubicBezTo>
                  <a:pt x="846" y="657"/>
                  <a:pt x="656" y="846"/>
                  <a:pt x="423" y="846"/>
                </a:cubicBezTo>
                <a:cubicBezTo>
                  <a:pt x="189" y="846"/>
                  <a:pt x="0" y="657"/>
                  <a:pt x="0" y="423"/>
                </a:cubicBezTo>
                <a:cubicBezTo>
                  <a:pt x="0" y="189"/>
                  <a:pt x="189" y="0"/>
                  <a:pt x="423" y="0"/>
                </a:cubicBezTo>
                <a:cubicBezTo>
                  <a:pt x="656" y="0"/>
                  <a:pt x="846" y="189"/>
                  <a:pt x="846" y="423"/>
                </a:cubicBezTo>
              </a:path>
            </a:pathLst>
          </a:cu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16" name="Freeform 74">
            <a:extLst>
              <a:ext uri="{FF2B5EF4-FFF2-40B4-BE49-F238E27FC236}">
                <a16:creationId xmlns:a16="http://schemas.microsoft.com/office/drawing/2014/main" id="{6A3E783A-1E58-8B40-B983-B4B360B6CD6F}"/>
              </a:ext>
            </a:extLst>
          </p:cNvPr>
          <p:cNvSpPr>
            <a:spLocks noChangeArrowheads="1"/>
          </p:cNvSpPr>
          <p:nvPr/>
        </p:nvSpPr>
        <p:spPr bwMode="auto">
          <a:xfrm>
            <a:off x="3169814" y="3567211"/>
            <a:ext cx="410478" cy="410486"/>
          </a:xfrm>
          <a:custGeom>
            <a:avLst/>
            <a:gdLst>
              <a:gd name="T0" fmla="*/ 259990 w 723"/>
              <a:gd name="T1" fmla="*/ 130355 h 723"/>
              <a:gd name="T2" fmla="*/ 259990 w 723"/>
              <a:gd name="T3" fmla="*/ 130355 h 723"/>
              <a:gd name="T4" fmla="*/ 129995 w 723"/>
              <a:gd name="T5" fmla="*/ 259990 h 723"/>
              <a:gd name="T6" fmla="*/ 129995 w 723"/>
              <a:gd name="T7" fmla="*/ 259990 h 723"/>
              <a:gd name="T8" fmla="*/ 0 w 723"/>
              <a:gd name="T9" fmla="*/ 130355 h 723"/>
              <a:gd name="T10" fmla="*/ 0 w 723"/>
              <a:gd name="T11" fmla="*/ 130355 h 723"/>
              <a:gd name="T12" fmla="*/ 129995 w 723"/>
              <a:gd name="T13" fmla="*/ 0 h 723"/>
              <a:gd name="T14" fmla="*/ 129995 w 723"/>
              <a:gd name="T15" fmla="*/ 0 h 723"/>
              <a:gd name="T16" fmla="*/ 259990 w 723"/>
              <a:gd name="T17" fmla="*/ 130355 h 7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3" h="723">
                <a:moveTo>
                  <a:pt x="722" y="362"/>
                </a:moveTo>
                <a:lnTo>
                  <a:pt x="722" y="362"/>
                </a:lnTo>
                <a:cubicBezTo>
                  <a:pt x="722" y="560"/>
                  <a:pt x="560" y="722"/>
                  <a:pt x="361" y="722"/>
                </a:cubicBezTo>
                <a:cubicBezTo>
                  <a:pt x="162" y="722"/>
                  <a:pt x="0" y="560"/>
                  <a:pt x="0" y="362"/>
                </a:cubicBezTo>
                <a:cubicBezTo>
                  <a:pt x="0" y="162"/>
                  <a:pt x="162" y="0"/>
                  <a:pt x="361" y="0"/>
                </a:cubicBezTo>
                <a:cubicBezTo>
                  <a:pt x="560" y="0"/>
                  <a:pt x="722" y="162"/>
                  <a:pt x="722" y="362"/>
                </a:cubicBezTo>
              </a:path>
            </a:pathLst>
          </a:cu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17" name="Freeform 75">
            <a:extLst>
              <a:ext uri="{FF2B5EF4-FFF2-40B4-BE49-F238E27FC236}">
                <a16:creationId xmlns:a16="http://schemas.microsoft.com/office/drawing/2014/main" id="{9A4318CB-69D4-624D-9AF8-4A7E910BBD29}"/>
              </a:ext>
            </a:extLst>
          </p:cNvPr>
          <p:cNvSpPr>
            <a:spLocks noChangeArrowheads="1"/>
          </p:cNvSpPr>
          <p:nvPr/>
        </p:nvSpPr>
        <p:spPr bwMode="auto">
          <a:xfrm>
            <a:off x="1615504" y="3567211"/>
            <a:ext cx="410478" cy="410486"/>
          </a:xfrm>
          <a:custGeom>
            <a:avLst/>
            <a:gdLst>
              <a:gd name="T0" fmla="*/ 259990 w 723"/>
              <a:gd name="T1" fmla="*/ 129814 h 722"/>
              <a:gd name="T2" fmla="*/ 259990 w 723"/>
              <a:gd name="T3" fmla="*/ 129814 h 722"/>
              <a:gd name="T4" fmla="*/ 129995 w 723"/>
              <a:gd name="T5" fmla="*/ 259989 h 722"/>
              <a:gd name="T6" fmla="*/ 129995 w 723"/>
              <a:gd name="T7" fmla="*/ 259989 h 722"/>
              <a:gd name="T8" fmla="*/ 0 w 723"/>
              <a:gd name="T9" fmla="*/ 129814 h 722"/>
              <a:gd name="T10" fmla="*/ 0 w 723"/>
              <a:gd name="T11" fmla="*/ 129814 h 722"/>
              <a:gd name="T12" fmla="*/ 129995 w 723"/>
              <a:gd name="T13" fmla="*/ 0 h 722"/>
              <a:gd name="T14" fmla="*/ 129995 w 723"/>
              <a:gd name="T15" fmla="*/ 0 h 722"/>
              <a:gd name="T16" fmla="*/ 259990 w 723"/>
              <a:gd name="T17" fmla="*/ 129814 h 7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23" h="722">
                <a:moveTo>
                  <a:pt x="722" y="360"/>
                </a:moveTo>
                <a:lnTo>
                  <a:pt x="722" y="360"/>
                </a:lnTo>
                <a:cubicBezTo>
                  <a:pt x="722" y="560"/>
                  <a:pt x="560" y="721"/>
                  <a:pt x="361" y="721"/>
                </a:cubicBezTo>
                <a:cubicBezTo>
                  <a:pt x="162" y="721"/>
                  <a:pt x="0" y="560"/>
                  <a:pt x="0" y="360"/>
                </a:cubicBezTo>
                <a:cubicBezTo>
                  <a:pt x="0" y="161"/>
                  <a:pt x="162" y="0"/>
                  <a:pt x="361" y="0"/>
                </a:cubicBezTo>
                <a:cubicBezTo>
                  <a:pt x="560" y="0"/>
                  <a:pt x="722" y="161"/>
                  <a:pt x="722" y="360"/>
                </a:cubicBezTo>
              </a:path>
            </a:pathLst>
          </a:cu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18" name="Freeform 76">
            <a:extLst>
              <a:ext uri="{FF2B5EF4-FFF2-40B4-BE49-F238E27FC236}">
                <a16:creationId xmlns:a16="http://schemas.microsoft.com/office/drawing/2014/main" id="{C65BE5C8-7F1A-DA49-93FF-08A496C794DA}"/>
              </a:ext>
            </a:extLst>
          </p:cNvPr>
          <p:cNvSpPr>
            <a:spLocks noChangeArrowheads="1"/>
          </p:cNvSpPr>
          <p:nvPr/>
        </p:nvSpPr>
        <p:spPr bwMode="auto">
          <a:xfrm>
            <a:off x="1775689" y="4480790"/>
            <a:ext cx="135158" cy="135160"/>
          </a:xfrm>
          <a:custGeom>
            <a:avLst/>
            <a:gdLst>
              <a:gd name="T0" fmla="*/ 85368 w 240"/>
              <a:gd name="T1" fmla="*/ 42863 h 240"/>
              <a:gd name="T2" fmla="*/ 85368 w 240"/>
              <a:gd name="T3" fmla="*/ 42863 h 240"/>
              <a:gd name="T4" fmla="*/ 42863 w 240"/>
              <a:gd name="T5" fmla="*/ 85368 h 240"/>
              <a:gd name="T6" fmla="*/ 42863 w 240"/>
              <a:gd name="T7" fmla="*/ 85368 h 240"/>
              <a:gd name="T8" fmla="*/ 0 w 240"/>
              <a:gd name="T9" fmla="*/ 42863 h 240"/>
              <a:gd name="T10" fmla="*/ 0 w 240"/>
              <a:gd name="T11" fmla="*/ 42863 h 240"/>
              <a:gd name="T12" fmla="*/ 42863 w 240"/>
              <a:gd name="T13" fmla="*/ 0 h 240"/>
              <a:gd name="T14" fmla="*/ 42863 w 240"/>
              <a:gd name="T15" fmla="*/ 0 h 240"/>
              <a:gd name="T16" fmla="*/ 85368 w 240"/>
              <a:gd name="T17" fmla="*/ 42863 h 2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0" h="240">
                <a:moveTo>
                  <a:pt x="239" y="120"/>
                </a:moveTo>
                <a:lnTo>
                  <a:pt x="239" y="120"/>
                </a:lnTo>
                <a:cubicBezTo>
                  <a:pt x="239" y="186"/>
                  <a:pt x="186" y="239"/>
                  <a:pt x="120" y="239"/>
                </a:cubicBezTo>
                <a:cubicBezTo>
                  <a:pt x="53" y="239"/>
                  <a:pt x="0" y="186"/>
                  <a:pt x="0" y="120"/>
                </a:cubicBezTo>
                <a:cubicBezTo>
                  <a:pt x="0" y="54"/>
                  <a:pt x="53" y="0"/>
                  <a:pt x="120" y="0"/>
                </a:cubicBezTo>
                <a:cubicBezTo>
                  <a:pt x="186" y="0"/>
                  <a:pt x="239" y="54"/>
                  <a:pt x="239" y="120"/>
                </a:cubicBezTo>
              </a:path>
            </a:pathLst>
          </a:cu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19" name="Freeform 77">
            <a:extLst>
              <a:ext uri="{FF2B5EF4-FFF2-40B4-BE49-F238E27FC236}">
                <a16:creationId xmlns:a16="http://schemas.microsoft.com/office/drawing/2014/main" id="{7EBD665A-8427-814C-80B8-1144BE825A23}"/>
              </a:ext>
            </a:extLst>
          </p:cNvPr>
          <p:cNvSpPr>
            <a:spLocks noChangeArrowheads="1"/>
          </p:cNvSpPr>
          <p:nvPr/>
        </p:nvSpPr>
        <p:spPr bwMode="auto">
          <a:xfrm>
            <a:off x="3237392" y="5186627"/>
            <a:ext cx="260303" cy="260308"/>
          </a:xfrm>
          <a:custGeom>
            <a:avLst/>
            <a:gdLst>
              <a:gd name="T0" fmla="*/ 164740 w 458"/>
              <a:gd name="T1" fmla="*/ 82370 h 459"/>
              <a:gd name="T2" fmla="*/ 164740 w 458"/>
              <a:gd name="T3" fmla="*/ 82370 h 459"/>
              <a:gd name="T4" fmla="*/ 82190 w 458"/>
              <a:gd name="T5" fmla="*/ 164740 h 459"/>
              <a:gd name="T6" fmla="*/ 82190 w 458"/>
              <a:gd name="T7" fmla="*/ 164740 h 459"/>
              <a:gd name="T8" fmla="*/ 0 w 458"/>
              <a:gd name="T9" fmla="*/ 82370 h 459"/>
              <a:gd name="T10" fmla="*/ 0 w 458"/>
              <a:gd name="T11" fmla="*/ 82370 h 459"/>
              <a:gd name="T12" fmla="*/ 82190 w 458"/>
              <a:gd name="T13" fmla="*/ 0 h 459"/>
              <a:gd name="T14" fmla="*/ 82190 w 458"/>
              <a:gd name="T15" fmla="*/ 0 h 459"/>
              <a:gd name="T16" fmla="*/ 164740 w 458"/>
              <a:gd name="T17" fmla="*/ 82370 h 4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8" h="459">
                <a:moveTo>
                  <a:pt x="457" y="229"/>
                </a:moveTo>
                <a:lnTo>
                  <a:pt x="457" y="229"/>
                </a:lnTo>
                <a:cubicBezTo>
                  <a:pt x="457" y="355"/>
                  <a:pt x="354" y="458"/>
                  <a:pt x="228" y="458"/>
                </a:cubicBezTo>
                <a:cubicBezTo>
                  <a:pt x="102" y="458"/>
                  <a:pt x="0" y="355"/>
                  <a:pt x="0" y="229"/>
                </a:cubicBezTo>
                <a:cubicBezTo>
                  <a:pt x="0" y="103"/>
                  <a:pt x="102" y="0"/>
                  <a:pt x="228" y="0"/>
                </a:cubicBezTo>
                <a:cubicBezTo>
                  <a:pt x="354" y="0"/>
                  <a:pt x="457" y="103"/>
                  <a:pt x="457" y="229"/>
                </a:cubicBezTo>
              </a:path>
            </a:pathLst>
          </a:cu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20" name="Freeform 78">
            <a:extLst>
              <a:ext uri="{FF2B5EF4-FFF2-40B4-BE49-F238E27FC236}">
                <a16:creationId xmlns:a16="http://schemas.microsoft.com/office/drawing/2014/main" id="{7975BA07-5F71-F64F-A1D4-E8EA6F5AF10F}"/>
              </a:ext>
            </a:extLst>
          </p:cNvPr>
          <p:cNvSpPr>
            <a:spLocks noChangeArrowheads="1"/>
          </p:cNvSpPr>
          <p:nvPr/>
        </p:nvSpPr>
        <p:spPr bwMode="auto">
          <a:xfrm>
            <a:off x="3237392" y="4408207"/>
            <a:ext cx="260303" cy="260308"/>
          </a:xfrm>
          <a:custGeom>
            <a:avLst/>
            <a:gdLst>
              <a:gd name="T0" fmla="*/ 164740 w 458"/>
              <a:gd name="T1" fmla="*/ 82190 h 458"/>
              <a:gd name="T2" fmla="*/ 164740 w 458"/>
              <a:gd name="T3" fmla="*/ 82190 h 458"/>
              <a:gd name="T4" fmla="*/ 82190 w 458"/>
              <a:gd name="T5" fmla="*/ 164740 h 458"/>
              <a:gd name="T6" fmla="*/ 82190 w 458"/>
              <a:gd name="T7" fmla="*/ 164740 h 458"/>
              <a:gd name="T8" fmla="*/ 0 w 458"/>
              <a:gd name="T9" fmla="*/ 82190 h 458"/>
              <a:gd name="T10" fmla="*/ 0 w 458"/>
              <a:gd name="T11" fmla="*/ 82190 h 458"/>
              <a:gd name="T12" fmla="*/ 82190 w 458"/>
              <a:gd name="T13" fmla="*/ 0 h 458"/>
              <a:gd name="T14" fmla="*/ 82190 w 458"/>
              <a:gd name="T15" fmla="*/ 0 h 458"/>
              <a:gd name="T16" fmla="*/ 164740 w 458"/>
              <a:gd name="T17" fmla="*/ 82190 h 4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8" h="458">
                <a:moveTo>
                  <a:pt x="457" y="228"/>
                </a:moveTo>
                <a:lnTo>
                  <a:pt x="457" y="228"/>
                </a:lnTo>
                <a:cubicBezTo>
                  <a:pt x="457" y="354"/>
                  <a:pt x="354" y="457"/>
                  <a:pt x="228" y="457"/>
                </a:cubicBezTo>
                <a:cubicBezTo>
                  <a:pt x="102" y="457"/>
                  <a:pt x="0" y="354"/>
                  <a:pt x="0" y="228"/>
                </a:cubicBezTo>
                <a:cubicBezTo>
                  <a:pt x="0" y="102"/>
                  <a:pt x="102" y="0"/>
                  <a:pt x="228" y="0"/>
                </a:cubicBezTo>
                <a:cubicBezTo>
                  <a:pt x="354" y="0"/>
                  <a:pt x="457" y="102"/>
                  <a:pt x="457" y="228"/>
                </a:cubicBezTo>
              </a:path>
            </a:pathLst>
          </a:cu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21" name="Freeform 79">
            <a:extLst>
              <a:ext uri="{FF2B5EF4-FFF2-40B4-BE49-F238E27FC236}">
                <a16:creationId xmlns:a16="http://schemas.microsoft.com/office/drawing/2014/main" id="{100FFB61-C219-734A-A3CC-1F0B0DA2B489}"/>
              </a:ext>
            </a:extLst>
          </p:cNvPr>
          <p:cNvSpPr>
            <a:spLocks noChangeArrowheads="1"/>
          </p:cNvSpPr>
          <p:nvPr/>
        </p:nvSpPr>
        <p:spPr bwMode="auto">
          <a:xfrm>
            <a:off x="4073363" y="3689854"/>
            <a:ext cx="135158" cy="137664"/>
          </a:xfrm>
          <a:custGeom>
            <a:avLst/>
            <a:gdLst>
              <a:gd name="T0" fmla="*/ 85368 w 240"/>
              <a:gd name="T1" fmla="*/ 43475 h 241"/>
              <a:gd name="T2" fmla="*/ 85368 w 240"/>
              <a:gd name="T3" fmla="*/ 43475 h 241"/>
              <a:gd name="T4" fmla="*/ 42863 w 240"/>
              <a:gd name="T5" fmla="*/ 86951 h 241"/>
              <a:gd name="T6" fmla="*/ 42863 w 240"/>
              <a:gd name="T7" fmla="*/ 86951 h 241"/>
              <a:gd name="T8" fmla="*/ 0 w 240"/>
              <a:gd name="T9" fmla="*/ 43475 h 241"/>
              <a:gd name="T10" fmla="*/ 0 w 240"/>
              <a:gd name="T11" fmla="*/ 43475 h 241"/>
              <a:gd name="T12" fmla="*/ 42863 w 240"/>
              <a:gd name="T13" fmla="*/ 0 h 241"/>
              <a:gd name="T14" fmla="*/ 42863 w 240"/>
              <a:gd name="T15" fmla="*/ 0 h 241"/>
              <a:gd name="T16" fmla="*/ 85368 w 240"/>
              <a:gd name="T17" fmla="*/ 43475 h 2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0" h="241">
                <a:moveTo>
                  <a:pt x="239" y="120"/>
                </a:moveTo>
                <a:lnTo>
                  <a:pt x="239" y="120"/>
                </a:lnTo>
                <a:cubicBezTo>
                  <a:pt x="239" y="186"/>
                  <a:pt x="186" y="240"/>
                  <a:pt x="120" y="240"/>
                </a:cubicBezTo>
                <a:cubicBezTo>
                  <a:pt x="54" y="240"/>
                  <a:pt x="0" y="186"/>
                  <a:pt x="0" y="120"/>
                </a:cubicBezTo>
                <a:cubicBezTo>
                  <a:pt x="0" y="54"/>
                  <a:pt x="54" y="0"/>
                  <a:pt x="120" y="0"/>
                </a:cubicBezTo>
                <a:cubicBezTo>
                  <a:pt x="186" y="0"/>
                  <a:pt x="239" y="54"/>
                  <a:pt x="239" y="120"/>
                </a:cubicBezTo>
              </a:path>
            </a:pathLst>
          </a:cu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31" name="TextBox 30">
            <a:extLst>
              <a:ext uri="{FF2B5EF4-FFF2-40B4-BE49-F238E27FC236}">
                <a16:creationId xmlns:a16="http://schemas.microsoft.com/office/drawing/2014/main" id="{E28166C8-2AF7-3F42-AF9C-70FE6183BF89}"/>
              </a:ext>
            </a:extLst>
          </p:cNvPr>
          <p:cNvSpPr txBox="1"/>
          <p:nvPr/>
        </p:nvSpPr>
        <p:spPr>
          <a:xfrm>
            <a:off x="5034941" y="2829759"/>
            <a:ext cx="123303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ASPECT 01</a:t>
            </a:r>
          </a:p>
        </p:txBody>
      </p:sp>
      <p:sp>
        <p:nvSpPr>
          <p:cNvPr id="32" name="TextBox 31">
            <a:extLst>
              <a:ext uri="{FF2B5EF4-FFF2-40B4-BE49-F238E27FC236}">
                <a16:creationId xmlns:a16="http://schemas.microsoft.com/office/drawing/2014/main" id="{45DAC998-AD8E-C146-883B-91E8334889DA}"/>
              </a:ext>
            </a:extLst>
          </p:cNvPr>
          <p:cNvSpPr txBox="1"/>
          <p:nvPr/>
        </p:nvSpPr>
        <p:spPr>
          <a:xfrm>
            <a:off x="5034941" y="3603177"/>
            <a:ext cx="1273105"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ASPECT 02</a:t>
            </a:r>
          </a:p>
        </p:txBody>
      </p:sp>
      <p:sp>
        <p:nvSpPr>
          <p:cNvPr id="33" name="TextBox 32">
            <a:extLst>
              <a:ext uri="{FF2B5EF4-FFF2-40B4-BE49-F238E27FC236}">
                <a16:creationId xmlns:a16="http://schemas.microsoft.com/office/drawing/2014/main" id="{90101FB5-B00C-984F-83C4-B0FF13260C60}"/>
              </a:ext>
            </a:extLst>
          </p:cNvPr>
          <p:cNvSpPr txBox="1"/>
          <p:nvPr/>
        </p:nvSpPr>
        <p:spPr>
          <a:xfrm>
            <a:off x="5034941" y="4374090"/>
            <a:ext cx="12795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ASPECT 03</a:t>
            </a:r>
          </a:p>
        </p:txBody>
      </p:sp>
      <p:sp>
        <p:nvSpPr>
          <p:cNvPr id="34" name="TextBox 33">
            <a:extLst>
              <a:ext uri="{FF2B5EF4-FFF2-40B4-BE49-F238E27FC236}">
                <a16:creationId xmlns:a16="http://schemas.microsoft.com/office/drawing/2014/main" id="{5046A006-53D7-CC47-B818-CB0E663C1682}"/>
              </a:ext>
            </a:extLst>
          </p:cNvPr>
          <p:cNvSpPr txBox="1"/>
          <p:nvPr/>
        </p:nvSpPr>
        <p:spPr>
          <a:xfrm>
            <a:off x="5034941" y="5145002"/>
            <a:ext cx="129554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ASPECT 04</a:t>
            </a:r>
          </a:p>
        </p:txBody>
      </p:sp>
      <p:sp>
        <p:nvSpPr>
          <p:cNvPr id="35" name="TextBox 34">
            <a:extLst>
              <a:ext uri="{FF2B5EF4-FFF2-40B4-BE49-F238E27FC236}">
                <a16:creationId xmlns:a16="http://schemas.microsoft.com/office/drawing/2014/main" id="{691C3A7D-A1DD-6942-A2EC-70969C3288C0}"/>
              </a:ext>
            </a:extLst>
          </p:cNvPr>
          <p:cNvSpPr txBox="1"/>
          <p:nvPr/>
        </p:nvSpPr>
        <p:spPr>
          <a:xfrm>
            <a:off x="5034941" y="5920921"/>
            <a:ext cx="1289135"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ASPECT 05</a:t>
            </a:r>
          </a:p>
        </p:txBody>
      </p:sp>
      <p:sp>
        <p:nvSpPr>
          <p:cNvPr id="36" name="TextBox 35">
            <a:extLst>
              <a:ext uri="{FF2B5EF4-FFF2-40B4-BE49-F238E27FC236}">
                <a16:creationId xmlns:a16="http://schemas.microsoft.com/office/drawing/2014/main" id="{E7CC62BD-7CED-BB49-B64F-D90AECB62EAD}"/>
              </a:ext>
            </a:extLst>
          </p:cNvPr>
          <p:cNvSpPr txBox="1"/>
          <p:nvPr/>
        </p:nvSpPr>
        <p:spPr>
          <a:xfrm>
            <a:off x="882170" y="1816290"/>
            <a:ext cx="335349"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a:t>
            </a:r>
          </a:p>
        </p:txBody>
      </p:sp>
      <p:sp>
        <p:nvSpPr>
          <p:cNvPr id="37" name="TextBox 36">
            <a:extLst>
              <a:ext uri="{FF2B5EF4-FFF2-40B4-BE49-F238E27FC236}">
                <a16:creationId xmlns:a16="http://schemas.microsoft.com/office/drawing/2014/main" id="{8E49C54F-E0DA-0E4C-9D0D-FAF53FF26DBA}"/>
              </a:ext>
            </a:extLst>
          </p:cNvPr>
          <p:cNvSpPr txBox="1"/>
          <p:nvPr/>
        </p:nvSpPr>
        <p:spPr>
          <a:xfrm>
            <a:off x="1661082" y="1816290"/>
            <a:ext cx="31931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B</a:t>
            </a:r>
          </a:p>
        </p:txBody>
      </p:sp>
      <p:sp>
        <p:nvSpPr>
          <p:cNvPr id="38" name="TextBox 37">
            <a:extLst>
              <a:ext uri="{FF2B5EF4-FFF2-40B4-BE49-F238E27FC236}">
                <a16:creationId xmlns:a16="http://schemas.microsoft.com/office/drawing/2014/main" id="{575F850F-64BD-0C4B-A2F4-EECC9AB67A42}"/>
              </a:ext>
            </a:extLst>
          </p:cNvPr>
          <p:cNvSpPr txBox="1"/>
          <p:nvPr/>
        </p:nvSpPr>
        <p:spPr>
          <a:xfrm>
            <a:off x="2423263" y="1816290"/>
            <a:ext cx="34176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C</a:t>
            </a:r>
          </a:p>
        </p:txBody>
      </p:sp>
      <p:sp>
        <p:nvSpPr>
          <p:cNvPr id="39" name="TextBox 38">
            <a:extLst>
              <a:ext uri="{FF2B5EF4-FFF2-40B4-BE49-F238E27FC236}">
                <a16:creationId xmlns:a16="http://schemas.microsoft.com/office/drawing/2014/main" id="{C85DAFE8-3666-B144-921F-0ABDDECEF905}"/>
              </a:ext>
            </a:extLst>
          </p:cNvPr>
          <p:cNvSpPr txBox="1"/>
          <p:nvPr/>
        </p:nvSpPr>
        <p:spPr>
          <a:xfrm>
            <a:off x="3200668" y="1816290"/>
            <a:ext cx="33374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D</a:t>
            </a:r>
          </a:p>
        </p:txBody>
      </p:sp>
      <p:sp>
        <p:nvSpPr>
          <p:cNvPr id="40" name="TextBox 39">
            <a:extLst>
              <a:ext uri="{FF2B5EF4-FFF2-40B4-BE49-F238E27FC236}">
                <a16:creationId xmlns:a16="http://schemas.microsoft.com/office/drawing/2014/main" id="{618F9541-D057-C547-8F57-C3D2C15136D0}"/>
              </a:ext>
            </a:extLst>
          </p:cNvPr>
          <p:cNvSpPr txBox="1"/>
          <p:nvPr/>
        </p:nvSpPr>
        <p:spPr>
          <a:xfrm>
            <a:off x="3993304" y="1816290"/>
            <a:ext cx="29527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E</a:t>
            </a:r>
          </a:p>
        </p:txBody>
      </p:sp>
      <p:sp>
        <p:nvSpPr>
          <p:cNvPr id="41" name="TextBox 40">
            <a:extLst>
              <a:ext uri="{FF2B5EF4-FFF2-40B4-BE49-F238E27FC236}">
                <a16:creationId xmlns:a16="http://schemas.microsoft.com/office/drawing/2014/main" id="{58ED7EE3-86F9-CD48-814E-985DC6761F8B}"/>
              </a:ext>
            </a:extLst>
          </p:cNvPr>
          <p:cNvSpPr txBox="1"/>
          <p:nvPr/>
        </p:nvSpPr>
        <p:spPr>
          <a:xfrm>
            <a:off x="7337205" y="1913392"/>
            <a:ext cx="1571264" cy="338554"/>
          </a:xfrm>
          <a:prstGeom prst="rect">
            <a:avLst/>
          </a:prstGeom>
          <a:noFill/>
        </p:spPr>
        <p:txBody>
          <a:bodyPr wrap="none" rtlCol="0" anchor="b" anchorCtr="0">
            <a:spAutoFit/>
          </a:bodyPr>
          <a:lstStyle/>
          <a:p>
            <a:r>
              <a:rPr lang="en-US" sz="1600" b="1" dirty="0">
                <a:solidFill>
                  <a:schemeClr val="accent1"/>
                </a:solidFill>
                <a:latin typeface="Poppins" pitchFamily="2" charset="77"/>
                <a:ea typeface="League Spartan" charset="0"/>
                <a:cs typeface="Poppins" pitchFamily="2" charset="77"/>
              </a:rPr>
              <a:t>YOUR TITLE 01</a:t>
            </a:r>
          </a:p>
        </p:txBody>
      </p:sp>
      <p:sp>
        <p:nvSpPr>
          <p:cNvPr id="42" name="Subtitle 2">
            <a:extLst>
              <a:ext uri="{FF2B5EF4-FFF2-40B4-BE49-F238E27FC236}">
                <a16:creationId xmlns:a16="http://schemas.microsoft.com/office/drawing/2014/main" id="{21FC1D36-3D09-8645-B83B-A8E5DC12B102}"/>
              </a:ext>
            </a:extLst>
          </p:cNvPr>
          <p:cNvSpPr txBox="1">
            <a:spLocks/>
          </p:cNvSpPr>
          <p:nvPr/>
        </p:nvSpPr>
        <p:spPr>
          <a:xfrm>
            <a:off x="7337205" y="2301472"/>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3" name="TextBox 42">
            <a:extLst>
              <a:ext uri="{FF2B5EF4-FFF2-40B4-BE49-F238E27FC236}">
                <a16:creationId xmlns:a16="http://schemas.microsoft.com/office/drawing/2014/main" id="{BCC43EDB-7DD3-E840-BC4B-E71ADD9AEB6A}"/>
              </a:ext>
            </a:extLst>
          </p:cNvPr>
          <p:cNvSpPr txBox="1"/>
          <p:nvPr/>
        </p:nvSpPr>
        <p:spPr>
          <a:xfrm>
            <a:off x="7337205" y="3045250"/>
            <a:ext cx="1611339" cy="338554"/>
          </a:xfrm>
          <a:prstGeom prst="rect">
            <a:avLst/>
          </a:prstGeom>
          <a:noFill/>
        </p:spPr>
        <p:txBody>
          <a:bodyPr wrap="none" rtlCol="0" anchor="b" anchorCtr="0">
            <a:spAutoFit/>
          </a:bodyPr>
          <a:lstStyle/>
          <a:p>
            <a:r>
              <a:rPr lang="en-US" sz="1600" b="1" dirty="0">
                <a:solidFill>
                  <a:schemeClr val="accent2"/>
                </a:solidFill>
                <a:latin typeface="Poppins" pitchFamily="2" charset="77"/>
                <a:ea typeface="League Spartan" charset="0"/>
                <a:cs typeface="Poppins" pitchFamily="2" charset="77"/>
              </a:rPr>
              <a:t>YOUR TITLE 02</a:t>
            </a:r>
          </a:p>
        </p:txBody>
      </p:sp>
      <p:sp>
        <p:nvSpPr>
          <p:cNvPr id="44" name="Subtitle 2">
            <a:extLst>
              <a:ext uri="{FF2B5EF4-FFF2-40B4-BE49-F238E27FC236}">
                <a16:creationId xmlns:a16="http://schemas.microsoft.com/office/drawing/2014/main" id="{80D357F9-0EB9-C241-B0BA-C4CF82B6445F}"/>
              </a:ext>
            </a:extLst>
          </p:cNvPr>
          <p:cNvSpPr txBox="1">
            <a:spLocks/>
          </p:cNvSpPr>
          <p:nvPr/>
        </p:nvSpPr>
        <p:spPr>
          <a:xfrm>
            <a:off x="7337205" y="3433330"/>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5" name="TextBox 44">
            <a:extLst>
              <a:ext uri="{FF2B5EF4-FFF2-40B4-BE49-F238E27FC236}">
                <a16:creationId xmlns:a16="http://schemas.microsoft.com/office/drawing/2014/main" id="{08C0C822-3FCB-C145-BAF0-CC1A427871BB}"/>
              </a:ext>
            </a:extLst>
          </p:cNvPr>
          <p:cNvSpPr txBox="1"/>
          <p:nvPr/>
        </p:nvSpPr>
        <p:spPr>
          <a:xfrm>
            <a:off x="7337205" y="4177108"/>
            <a:ext cx="1617751" cy="338554"/>
          </a:xfrm>
          <a:prstGeom prst="rect">
            <a:avLst/>
          </a:prstGeom>
          <a:noFill/>
        </p:spPr>
        <p:txBody>
          <a:bodyPr wrap="none" rtlCol="0" anchor="b" anchorCtr="0">
            <a:spAutoFit/>
          </a:bodyPr>
          <a:lstStyle/>
          <a:p>
            <a:r>
              <a:rPr lang="en-US" sz="1600" b="1" dirty="0">
                <a:solidFill>
                  <a:schemeClr val="accent3"/>
                </a:solidFill>
                <a:latin typeface="Poppins" pitchFamily="2" charset="77"/>
                <a:ea typeface="League Spartan" charset="0"/>
                <a:cs typeface="Poppins" pitchFamily="2" charset="77"/>
              </a:rPr>
              <a:t>YOUR TITLE 03</a:t>
            </a:r>
          </a:p>
        </p:txBody>
      </p:sp>
      <p:sp>
        <p:nvSpPr>
          <p:cNvPr id="46" name="Subtitle 2">
            <a:extLst>
              <a:ext uri="{FF2B5EF4-FFF2-40B4-BE49-F238E27FC236}">
                <a16:creationId xmlns:a16="http://schemas.microsoft.com/office/drawing/2014/main" id="{DB0165D5-ABC1-2745-B035-8FAE521683D9}"/>
              </a:ext>
            </a:extLst>
          </p:cNvPr>
          <p:cNvSpPr txBox="1">
            <a:spLocks/>
          </p:cNvSpPr>
          <p:nvPr/>
        </p:nvSpPr>
        <p:spPr>
          <a:xfrm>
            <a:off x="7337205" y="4565188"/>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7" name="TextBox 46">
            <a:extLst>
              <a:ext uri="{FF2B5EF4-FFF2-40B4-BE49-F238E27FC236}">
                <a16:creationId xmlns:a16="http://schemas.microsoft.com/office/drawing/2014/main" id="{15A277B3-1E41-F349-ABD5-A20CF66B61EE}"/>
              </a:ext>
            </a:extLst>
          </p:cNvPr>
          <p:cNvSpPr txBox="1"/>
          <p:nvPr/>
        </p:nvSpPr>
        <p:spPr>
          <a:xfrm>
            <a:off x="7337205" y="5308966"/>
            <a:ext cx="1633781" cy="338554"/>
          </a:xfrm>
          <a:prstGeom prst="rect">
            <a:avLst/>
          </a:prstGeom>
          <a:noFill/>
        </p:spPr>
        <p:txBody>
          <a:bodyPr wrap="none" rtlCol="0" anchor="b" anchorCtr="0">
            <a:spAutoFit/>
          </a:bodyPr>
          <a:lstStyle/>
          <a:p>
            <a:r>
              <a:rPr lang="en-US" sz="1600" b="1" dirty="0">
                <a:solidFill>
                  <a:schemeClr val="accent4"/>
                </a:solidFill>
                <a:latin typeface="Poppins" pitchFamily="2" charset="77"/>
                <a:ea typeface="League Spartan" charset="0"/>
                <a:cs typeface="Poppins" pitchFamily="2" charset="77"/>
              </a:rPr>
              <a:t>YOUR TITLE 04</a:t>
            </a:r>
          </a:p>
        </p:txBody>
      </p:sp>
      <p:sp>
        <p:nvSpPr>
          <p:cNvPr id="48" name="Subtitle 2">
            <a:extLst>
              <a:ext uri="{FF2B5EF4-FFF2-40B4-BE49-F238E27FC236}">
                <a16:creationId xmlns:a16="http://schemas.microsoft.com/office/drawing/2014/main" id="{52C5BBF2-D8A2-E447-BB47-85B67911FDC6}"/>
              </a:ext>
            </a:extLst>
          </p:cNvPr>
          <p:cNvSpPr txBox="1">
            <a:spLocks/>
          </p:cNvSpPr>
          <p:nvPr/>
        </p:nvSpPr>
        <p:spPr>
          <a:xfrm>
            <a:off x="7337205" y="5697046"/>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1533361260"/>
      </p:ext>
    </p:extLst>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3D6AB96-9765-F74C-8271-58FA0BA7B51D}"/>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30C8750C-A100-9246-AC00-516D75ACE20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68">
            <a:extLst>
              <a:ext uri="{FF2B5EF4-FFF2-40B4-BE49-F238E27FC236}">
                <a16:creationId xmlns:a16="http://schemas.microsoft.com/office/drawing/2014/main" id="{EBDA39D7-C06A-BB4C-8A6C-DDBC12A142DD}"/>
              </a:ext>
            </a:extLst>
          </p:cNvPr>
          <p:cNvSpPr>
            <a:spLocks noChangeArrowheads="1"/>
          </p:cNvSpPr>
          <p:nvPr/>
        </p:nvSpPr>
        <p:spPr bwMode="auto">
          <a:xfrm>
            <a:off x="4631810" y="2143034"/>
            <a:ext cx="2924437" cy="714803"/>
          </a:xfrm>
          <a:custGeom>
            <a:avLst/>
            <a:gdLst>
              <a:gd name="T0" fmla="*/ 170558 w 3953"/>
              <a:gd name="T1" fmla="*/ 171854 h 967"/>
              <a:gd name="T2" fmla="*/ 169839 w 3953"/>
              <a:gd name="T3" fmla="*/ 342988 h 967"/>
              <a:gd name="T4" fmla="*/ 1249683 w 3953"/>
              <a:gd name="T5" fmla="*/ 347302 h 967"/>
              <a:gd name="T6" fmla="*/ 1250402 w 3953"/>
              <a:gd name="T7" fmla="*/ 175808 h 967"/>
              <a:gd name="T8" fmla="*/ 1250402 w 3953"/>
              <a:gd name="T9" fmla="*/ 175808 h 967"/>
              <a:gd name="T10" fmla="*/ 1422040 w 3953"/>
              <a:gd name="T11" fmla="*/ 5393 h 967"/>
              <a:gd name="T12" fmla="*/ 1422040 w 3953"/>
              <a:gd name="T13" fmla="*/ 5393 h 967"/>
              <a:gd name="T14" fmla="*/ 1422040 w 3953"/>
              <a:gd name="T15" fmla="*/ 5393 h 967"/>
              <a:gd name="T16" fmla="*/ 0 w 3953"/>
              <a:gd name="T17" fmla="*/ 0 h 967"/>
              <a:gd name="T18" fmla="*/ 0 w 3953"/>
              <a:gd name="T19" fmla="*/ 0 h 967"/>
              <a:gd name="T20" fmla="*/ 0 w 3953"/>
              <a:gd name="T21" fmla="*/ 0 h 967"/>
              <a:gd name="T22" fmla="*/ 0 w 3953"/>
              <a:gd name="T23" fmla="*/ 0 h 967"/>
              <a:gd name="T24" fmla="*/ 170558 w 3953"/>
              <a:gd name="T25" fmla="*/ 171854 h 96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3953" h="967">
                <a:moveTo>
                  <a:pt x="474" y="478"/>
                </a:moveTo>
                <a:lnTo>
                  <a:pt x="472" y="954"/>
                </a:lnTo>
                <a:lnTo>
                  <a:pt x="3473" y="966"/>
                </a:lnTo>
                <a:lnTo>
                  <a:pt x="3475" y="489"/>
                </a:lnTo>
                <a:cubicBezTo>
                  <a:pt x="3476" y="228"/>
                  <a:pt x="3691" y="14"/>
                  <a:pt x="3952" y="15"/>
                </a:cubicBezTo>
                <a:lnTo>
                  <a:pt x="0" y="0"/>
                </a:lnTo>
                <a:cubicBezTo>
                  <a:pt x="261" y="1"/>
                  <a:pt x="475" y="216"/>
                  <a:pt x="474" y="478"/>
                </a:cubicBezTo>
              </a:path>
            </a:pathLst>
          </a:cu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5" name="Freeform 69">
            <a:extLst>
              <a:ext uri="{FF2B5EF4-FFF2-40B4-BE49-F238E27FC236}">
                <a16:creationId xmlns:a16="http://schemas.microsoft.com/office/drawing/2014/main" id="{A35685AF-D9C7-FC41-9811-2E5638262DC3}"/>
              </a:ext>
            </a:extLst>
          </p:cNvPr>
          <p:cNvSpPr>
            <a:spLocks noChangeArrowheads="1"/>
          </p:cNvSpPr>
          <p:nvPr/>
        </p:nvSpPr>
        <p:spPr bwMode="auto">
          <a:xfrm>
            <a:off x="7193958" y="2156091"/>
            <a:ext cx="714791" cy="3632770"/>
          </a:xfrm>
          <a:custGeom>
            <a:avLst/>
            <a:gdLst>
              <a:gd name="T0" fmla="*/ 176528 w 967"/>
              <a:gd name="T1" fmla="*/ 0 h 4906"/>
              <a:gd name="T2" fmla="*/ 176528 w 967"/>
              <a:gd name="T3" fmla="*/ 0 h 4906"/>
              <a:gd name="T4" fmla="*/ 176528 w 967"/>
              <a:gd name="T5" fmla="*/ 0 h 4906"/>
              <a:gd name="T6" fmla="*/ 176168 w 967"/>
              <a:gd name="T7" fmla="*/ 0 h 4906"/>
              <a:gd name="T8" fmla="*/ 176168 w 967"/>
              <a:gd name="T9" fmla="*/ 0 h 4906"/>
              <a:gd name="T10" fmla="*/ 346944 w 967"/>
              <a:gd name="T11" fmla="*/ 172151 h 4906"/>
              <a:gd name="T12" fmla="*/ 346944 w 967"/>
              <a:gd name="T13" fmla="*/ 172151 h 4906"/>
              <a:gd name="T14" fmla="*/ 174730 w 967"/>
              <a:gd name="T15" fmla="*/ 343221 h 4906"/>
              <a:gd name="T16" fmla="*/ 3955 w 967"/>
              <a:gd name="T17" fmla="*/ 342501 h 4906"/>
              <a:gd name="T18" fmla="*/ 0 w 967"/>
              <a:gd name="T19" fmla="*/ 1422585 h 4906"/>
              <a:gd name="T20" fmla="*/ 170776 w 967"/>
              <a:gd name="T21" fmla="*/ 1423306 h 4906"/>
              <a:gd name="T22" fmla="*/ 170776 w 967"/>
              <a:gd name="T23" fmla="*/ 1423306 h 4906"/>
              <a:gd name="T24" fmla="*/ 341551 w 967"/>
              <a:gd name="T25" fmla="*/ 1595456 h 4906"/>
              <a:gd name="T26" fmla="*/ 341551 w 967"/>
              <a:gd name="T27" fmla="*/ 1595456 h 4906"/>
              <a:gd name="T28" fmla="*/ 169697 w 967"/>
              <a:gd name="T29" fmla="*/ 1766167 h 4906"/>
              <a:gd name="T30" fmla="*/ 169697 w 967"/>
              <a:gd name="T31" fmla="*/ 1766167 h 4906"/>
              <a:gd name="T32" fmla="*/ 169697 w 967"/>
              <a:gd name="T33" fmla="*/ 1766167 h 4906"/>
              <a:gd name="T34" fmla="*/ 169697 w 967"/>
              <a:gd name="T35" fmla="*/ 1766167 h 4906"/>
              <a:gd name="T36" fmla="*/ 341551 w 967"/>
              <a:gd name="T37" fmla="*/ 1595456 h 4906"/>
              <a:gd name="T38" fmla="*/ 347303 w 967"/>
              <a:gd name="T39" fmla="*/ 172151 h 4906"/>
              <a:gd name="T40" fmla="*/ 347303 w 967"/>
              <a:gd name="T41" fmla="*/ 172151 h 4906"/>
              <a:gd name="T42" fmla="*/ 176528 w 967"/>
              <a:gd name="T43" fmla="*/ 0 h 49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967" h="4906">
                <a:moveTo>
                  <a:pt x="491" y="0"/>
                </a:moveTo>
                <a:lnTo>
                  <a:pt x="491" y="0"/>
                </a:lnTo>
                <a:lnTo>
                  <a:pt x="490" y="0"/>
                </a:lnTo>
                <a:cubicBezTo>
                  <a:pt x="752" y="1"/>
                  <a:pt x="966" y="216"/>
                  <a:pt x="965" y="478"/>
                </a:cubicBezTo>
                <a:cubicBezTo>
                  <a:pt x="963" y="740"/>
                  <a:pt x="749" y="953"/>
                  <a:pt x="486" y="953"/>
                </a:cubicBezTo>
                <a:lnTo>
                  <a:pt x="11" y="951"/>
                </a:lnTo>
                <a:lnTo>
                  <a:pt x="0" y="3950"/>
                </a:lnTo>
                <a:lnTo>
                  <a:pt x="475" y="3952"/>
                </a:lnTo>
                <a:cubicBezTo>
                  <a:pt x="738" y="3953"/>
                  <a:pt x="951" y="4168"/>
                  <a:pt x="950" y="4430"/>
                </a:cubicBezTo>
                <a:cubicBezTo>
                  <a:pt x="949" y="4692"/>
                  <a:pt x="734" y="4905"/>
                  <a:pt x="472" y="4904"/>
                </a:cubicBezTo>
                <a:cubicBezTo>
                  <a:pt x="735" y="4905"/>
                  <a:pt x="949" y="4692"/>
                  <a:pt x="950" y="4430"/>
                </a:cubicBezTo>
                <a:lnTo>
                  <a:pt x="966" y="478"/>
                </a:lnTo>
                <a:cubicBezTo>
                  <a:pt x="966" y="216"/>
                  <a:pt x="753" y="1"/>
                  <a:pt x="491" y="0"/>
                </a:cubicBezTo>
              </a:path>
            </a:pathLst>
          </a:cu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6" name="Freeform 70">
            <a:extLst>
              <a:ext uri="{FF2B5EF4-FFF2-40B4-BE49-F238E27FC236}">
                <a16:creationId xmlns:a16="http://schemas.microsoft.com/office/drawing/2014/main" id="{B8359A69-97D7-2149-91DB-1C1AD1180A13}"/>
              </a:ext>
            </a:extLst>
          </p:cNvPr>
          <p:cNvSpPr>
            <a:spLocks noChangeArrowheads="1"/>
          </p:cNvSpPr>
          <p:nvPr/>
        </p:nvSpPr>
        <p:spPr bwMode="auto">
          <a:xfrm>
            <a:off x="7203750" y="2156091"/>
            <a:ext cx="708261" cy="708275"/>
          </a:xfrm>
          <a:custGeom>
            <a:avLst/>
            <a:gdLst>
              <a:gd name="T0" fmla="*/ 721 w 956"/>
              <a:gd name="T1" fmla="*/ 171342 h 955"/>
              <a:gd name="T2" fmla="*/ 0 w 956"/>
              <a:gd name="T3" fmla="*/ 343405 h 955"/>
              <a:gd name="T4" fmla="*/ 171162 w 956"/>
              <a:gd name="T5" fmla="*/ 344126 h 955"/>
              <a:gd name="T6" fmla="*/ 171162 w 956"/>
              <a:gd name="T7" fmla="*/ 344126 h 955"/>
              <a:gd name="T8" fmla="*/ 343766 w 956"/>
              <a:gd name="T9" fmla="*/ 172785 h 955"/>
              <a:gd name="T10" fmla="*/ 343766 w 956"/>
              <a:gd name="T11" fmla="*/ 172785 h 955"/>
              <a:gd name="T12" fmla="*/ 172604 w 956"/>
              <a:gd name="T13" fmla="*/ 361 h 955"/>
              <a:gd name="T14" fmla="*/ 172604 w 956"/>
              <a:gd name="T15" fmla="*/ 361 h 955"/>
              <a:gd name="T16" fmla="*/ 721 w 956"/>
              <a:gd name="T17" fmla="*/ 171342 h 9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56" h="955">
                <a:moveTo>
                  <a:pt x="2" y="475"/>
                </a:moveTo>
                <a:lnTo>
                  <a:pt x="0" y="952"/>
                </a:lnTo>
                <a:lnTo>
                  <a:pt x="475" y="954"/>
                </a:lnTo>
                <a:cubicBezTo>
                  <a:pt x="738" y="954"/>
                  <a:pt x="952" y="741"/>
                  <a:pt x="954" y="479"/>
                </a:cubicBezTo>
                <a:cubicBezTo>
                  <a:pt x="955" y="217"/>
                  <a:pt x="741" y="2"/>
                  <a:pt x="479" y="1"/>
                </a:cubicBezTo>
                <a:cubicBezTo>
                  <a:pt x="218" y="0"/>
                  <a:pt x="3" y="214"/>
                  <a:pt x="2" y="475"/>
                </a:cubicBezTo>
              </a:path>
            </a:pathLst>
          </a:custGeom>
          <a:solidFill>
            <a:schemeClr val="bg1">
              <a:lumMod val="75000"/>
              <a:alpha val="20000"/>
            </a:schemeClr>
          </a:solidFill>
          <a:ln>
            <a:noFill/>
          </a:ln>
          <a:effectLst/>
        </p:spPr>
        <p:txBody>
          <a:bodyPr wrap="none" anchor="ctr"/>
          <a:lstStyle/>
          <a:p>
            <a:endParaRPr lang="en-US" dirty="0">
              <a:latin typeface="Lato Light" panose="020F0502020204030203" pitchFamily="34" charset="0"/>
            </a:endParaRPr>
          </a:p>
        </p:txBody>
      </p:sp>
      <p:sp>
        <p:nvSpPr>
          <p:cNvPr id="7" name="Freeform 71">
            <a:extLst>
              <a:ext uri="{FF2B5EF4-FFF2-40B4-BE49-F238E27FC236}">
                <a16:creationId xmlns:a16="http://schemas.microsoft.com/office/drawing/2014/main" id="{BF1C069C-18D1-F04E-842C-1277A8461982}"/>
              </a:ext>
            </a:extLst>
          </p:cNvPr>
          <p:cNvSpPr>
            <a:spLocks noChangeArrowheads="1"/>
          </p:cNvSpPr>
          <p:nvPr/>
        </p:nvSpPr>
        <p:spPr bwMode="auto">
          <a:xfrm>
            <a:off x="4618757" y="5070793"/>
            <a:ext cx="2927700" cy="714805"/>
          </a:xfrm>
          <a:custGeom>
            <a:avLst/>
            <a:gdLst>
              <a:gd name="T0" fmla="*/ 1252921 w 3954"/>
              <a:gd name="T1" fmla="*/ 175449 h 967"/>
              <a:gd name="T2" fmla="*/ 1253642 w 3954"/>
              <a:gd name="T3" fmla="*/ 4314 h 967"/>
              <a:gd name="T4" fmla="*/ 172866 w 3954"/>
              <a:gd name="T5" fmla="*/ 0 h 967"/>
              <a:gd name="T6" fmla="*/ 172146 w 3954"/>
              <a:gd name="T7" fmla="*/ 171495 h 967"/>
              <a:gd name="T8" fmla="*/ 172146 w 3954"/>
              <a:gd name="T9" fmla="*/ 171495 h 967"/>
              <a:gd name="T10" fmla="*/ 0 w 3954"/>
              <a:gd name="T11" fmla="*/ 342270 h 967"/>
              <a:gd name="T12" fmla="*/ 0 w 3954"/>
              <a:gd name="T13" fmla="*/ 342270 h 967"/>
              <a:gd name="T14" fmla="*/ 360 w 3954"/>
              <a:gd name="T15" fmla="*/ 342270 h 967"/>
              <a:gd name="T16" fmla="*/ 1423627 w 3954"/>
              <a:gd name="T17" fmla="*/ 347303 h 967"/>
              <a:gd name="T18" fmla="*/ 1423627 w 3954"/>
              <a:gd name="T19" fmla="*/ 347303 h 967"/>
              <a:gd name="T20" fmla="*/ 1423627 w 3954"/>
              <a:gd name="T21" fmla="*/ 347303 h 967"/>
              <a:gd name="T22" fmla="*/ 1252921 w 3954"/>
              <a:gd name="T23" fmla="*/ 175449 h 9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3954" h="967">
                <a:moveTo>
                  <a:pt x="3479" y="488"/>
                </a:moveTo>
                <a:lnTo>
                  <a:pt x="3481" y="12"/>
                </a:lnTo>
                <a:lnTo>
                  <a:pt x="480" y="0"/>
                </a:lnTo>
                <a:lnTo>
                  <a:pt x="478" y="477"/>
                </a:lnTo>
                <a:cubicBezTo>
                  <a:pt x="477" y="739"/>
                  <a:pt x="262" y="952"/>
                  <a:pt x="0" y="952"/>
                </a:cubicBezTo>
                <a:cubicBezTo>
                  <a:pt x="0" y="952"/>
                  <a:pt x="0" y="952"/>
                  <a:pt x="1" y="952"/>
                </a:cubicBezTo>
                <a:lnTo>
                  <a:pt x="3953" y="966"/>
                </a:lnTo>
                <a:cubicBezTo>
                  <a:pt x="3691" y="965"/>
                  <a:pt x="3478" y="750"/>
                  <a:pt x="3479" y="488"/>
                </a:cubicBezTo>
              </a:path>
            </a:pathLst>
          </a:cu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8" name="Freeform 72">
            <a:extLst>
              <a:ext uri="{FF2B5EF4-FFF2-40B4-BE49-F238E27FC236}">
                <a16:creationId xmlns:a16="http://schemas.microsoft.com/office/drawing/2014/main" id="{FD5AE9A5-8E01-6049-B341-D082BE8373D4}"/>
              </a:ext>
            </a:extLst>
          </p:cNvPr>
          <p:cNvSpPr>
            <a:spLocks noChangeArrowheads="1"/>
          </p:cNvSpPr>
          <p:nvPr/>
        </p:nvSpPr>
        <p:spPr bwMode="auto">
          <a:xfrm>
            <a:off x="7193955" y="5080585"/>
            <a:ext cx="708263" cy="708275"/>
          </a:xfrm>
          <a:custGeom>
            <a:avLst/>
            <a:gdLst>
              <a:gd name="T0" fmla="*/ 343767 w 955"/>
              <a:gd name="T1" fmla="*/ 172964 h 956"/>
              <a:gd name="T2" fmla="*/ 343767 w 955"/>
              <a:gd name="T3" fmla="*/ 172964 h 956"/>
              <a:gd name="T4" fmla="*/ 343767 w 955"/>
              <a:gd name="T5" fmla="*/ 172964 h 956"/>
              <a:gd name="T6" fmla="*/ 172424 w 955"/>
              <a:gd name="T7" fmla="*/ 721 h 956"/>
              <a:gd name="T8" fmla="*/ 1082 w 955"/>
              <a:gd name="T9" fmla="*/ 0 h 956"/>
              <a:gd name="T10" fmla="*/ 361 w 955"/>
              <a:gd name="T11" fmla="*/ 171523 h 956"/>
              <a:gd name="T12" fmla="*/ 361 w 955"/>
              <a:gd name="T13" fmla="*/ 171523 h 956"/>
              <a:gd name="T14" fmla="*/ 171342 w 955"/>
              <a:gd name="T15" fmla="*/ 343766 h 956"/>
              <a:gd name="T16" fmla="*/ 171342 w 955"/>
              <a:gd name="T17" fmla="*/ 343766 h 956"/>
              <a:gd name="T18" fmla="*/ 343767 w 955"/>
              <a:gd name="T19" fmla="*/ 172964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55" h="956">
                <a:moveTo>
                  <a:pt x="953" y="480"/>
                </a:moveTo>
                <a:lnTo>
                  <a:pt x="953" y="480"/>
                </a:lnTo>
                <a:cubicBezTo>
                  <a:pt x="954" y="218"/>
                  <a:pt x="741" y="3"/>
                  <a:pt x="478" y="2"/>
                </a:cubicBezTo>
                <a:lnTo>
                  <a:pt x="3" y="0"/>
                </a:lnTo>
                <a:lnTo>
                  <a:pt x="1" y="476"/>
                </a:lnTo>
                <a:cubicBezTo>
                  <a:pt x="0" y="738"/>
                  <a:pt x="213" y="953"/>
                  <a:pt x="475" y="954"/>
                </a:cubicBezTo>
                <a:cubicBezTo>
                  <a:pt x="737" y="955"/>
                  <a:pt x="952" y="742"/>
                  <a:pt x="953" y="480"/>
                </a:cubicBezTo>
              </a:path>
            </a:pathLst>
          </a:custGeom>
          <a:solidFill>
            <a:schemeClr val="bg1">
              <a:lumMod val="75000"/>
              <a:alpha val="20000"/>
            </a:schemeClr>
          </a:solidFill>
          <a:ln>
            <a:noFill/>
          </a:ln>
          <a:effectLst/>
        </p:spPr>
        <p:txBody>
          <a:bodyPr wrap="none" anchor="ctr"/>
          <a:lstStyle/>
          <a:p>
            <a:endParaRPr lang="en-US" dirty="0">
              <a:latin typeface="Lato Light" panose="020F0502020204030203" pitchFamily="34" charset="0"/>
            </a:endParaRPr>
          </a:p>
        </p:txBody>
      </p:sp>
      <p:sp>
        <p:nvSpPr>
          <p:cNvPr id="9" name="Freeform 73">
            <a:extLst>
              <a:ext uri="{FF2B5EF4-FFF2-40B4-BE49-F238E27FC236}">
                <a16:creationId xmlns:a16="http://schemas.microsoft.com/office/drawing/2014/main" id="{ED81B5C7-3803-6145-A731-C408493EBD48}"/>
              </a:ext>
            </a:extLst>
          </p:cNvPr>
          <p:cNvSpPr>
            <a:spLocks noChangeArrowheads="1"/>
          </p:cNvSpPr>
          <p:nvPr/>
        </p:nvSpPr>
        <p:spPr bwMode="auto">
          <a:xfrm>
            <a:off x="4266256" y="2143036"/>
            <a:ext cx="718054" cy="3632770"/>
          </a:xfrm>
          <a:custGeom>
            <a:avLst/>
            <a:gdLst>
              <a:gd name="T0" fmla="*/ 722 w 968"/>
              <a:gd name="T1" fmla="*/ 1594051 h 4907"/>
              <a:gd name="T2" fmla="*/ 722 w 968"/>
              <a:gd name="T3" fmla="*/ 1594051 h 4907"/>
              <a:gd name="T4" fmla="*/ 722 w 968"/>
              <a:gd name="T5" fmla="*/ 1594051 h 4907"/>
              <a:gd name="T6" fmla="*/ 173543 w 968"/>
              <a:gd name="T7" fmla="*/ 1423376 h 4907"/>
              <a:gd name="T8" fmla="*/ 344920 w 968"/>
              <a:gd name="T9" fmla="*/ 1423736 h 4907"/>
              <a:gd name="T10" fmla="*/ 348889 w 968"/>
              <a:gd name="T11" fmla="*/ 343871 h 4907"/>
              <a:gd name="T12" fmla="*/ 177511 w 968"/>
              <a:gd name="T13" fmla="*/ 343511 h 4907"/>
              <a:gd name="T14" fmla="*/ 177511 w 968"/>
              <a:gd name="T15" fmla="*/ 343511 h 4907"/>
              <a:gd name="T16" fmla="*/ 6134 w 968"/>
              <a:gd name="T17" fmla="*/ 171036 h 4907"/>
              <a:gd name="T18" fmla="*/ 6134 w 968"/>
              <a:gd name="T19" fmla="*/ 171036 h 4907"/>
              <a:gd name="T20" fmla="*/ 178594 w 968"/>
              <a:gd name="T21" fmla="*/ 360 h 4907"/>
              <a:gd name="T22" fmla="*/ 178594 w 968"/>
              <a:gd name="T23" fmla="*/ 360 h 4907"/>
              <a:gd name="T24" fmla="*/ 178594 w 968"/>
              <a:gd name="T25" fmla="*/ 360 h 4907"/>
              <a:gd name="T26" fmla="*/ 178594 w 968"/>
              <a:gd name="T27" fmla="*/ 360 h 4907"/>
              <a:gd name="T28" fmla="*/ 178594 w 968"/>
              <a:gd name="T29" fmla="*/ 360 h 4907"/>
              <a:gd name="T30" fmla="*/ 5773 w 968"/>
              <a:gd name="T31" fmla="*/ 171036 h 4907"/>
              <a:gd name="T32" fmla="*/ 361 w 968"/>
              <a:gd name="T33" fmla="*/ 1594051 h 4907"/>
              <a:gd name="T34" fmla="*/ 361 w 968"/>
              <a:gd name="T35" fmla="*/ 1594051 h 4907"/>
              <a:gd name="T36" fmla="*/ 171739 w 968"/>
              <a:gd name="T37" fmla="*/ 1766527 h 4907"/>
              <a:gd name="T38" fmla="*/ 171739 w 968"/>
              <a:gd name="T39" fmla="*/ 1766527 h 4907"/>
              <a:gd name="T40" fmla="*/ 171739 w 968"/>
              <a:gd name="T41" fmla="*/ 1766527 h 4907"/>
              <a:gd name="T42" fmla="*/ 171739 w 968"/>
              <a:gd name="T43" fmla="*/ 1766527 h 4907"/>
              <a:gd name="T44" fmla="*/ 722 w 968"/>
              <a:gd name="T45" fmla="*/ 1594051 h 490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968" h="4907">
                <a:moveTo>
                  <a:pt x="2" y="4427"/>
                </a:moveTo>
                <a:lnTo>
                  <a:pt x="2" y="4427"/>
                </a:lnTo>
                <a:cubicBezTo>
                  <a:pt x="4" y="4166"/>
                  <a:pt x="218" y="3952"/>
                  <a:pt x="481" y="3953"/>
                </a:cubicBezTo>
                <a:lnTo>
                  <a:pt x="956" y="3954"/>
                </a:lnTo>
                <a:lnTo>
                  <a:pt x="967" y="955"/>
                </a:lnTo>
                <a:lnTo>
                  <a:pt x="492" y="954"/>
                </a:lnTo>
                <a:cubicBezTo>
                  <a:pt x="229" y="952"/>
                  <a:pt x="16" y="737"/>
                  <a:pt x="17" y="475"/>
                </a:cubicBezTo>
                <a:cubicBezTo>
                  <a:pt x="18" y="213"/>
                  <a:pt x="233" y="0"/>
                  <a:pt x="495" y="1"/>
                </a:cubicBezTo>
                <a:cubicBezTo>
                  <a:pt x="232" y="0"/>
                  <a:pt x="18" y="213"/>
                  <a:pt x="16" y="475"/>
                </a:cubicBezTo>
                <a:lnTo>
                  <a:pt x="1" y="4427"/>
                </a:lnTo>
                <a:cubicBezTo>
                  <a:pt x="0" y="4689"/>
                  <a:pt x="214" y="4904"/>
                  <a:pt x="476" y="4906"/>
                </a:cubicBezTo>
                <a:cubicBezTo>
                  <a:pt x="215" y="4904"/>
                  <a:pt x="1" y="4689"/>
                  <a:pt x="2" y="4427"/>
                </a:cubicBezTo>
              </a:path>
            </a:pathLst>
          </a:cu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10" name="Freeform 74">
            <a:extLst>
              <a:ext uri="{FF2B5EF4-FFF2-40B4-BE49-F238E27FC236}">
                <a16:creationId xmlns:a16="http://schemas.microsoft.com/office/drawing/2014/main" id="{729C79FE-4804-FB48-86BE-382479648A67}"/>
              </a:ext>
            </a:extLst>
          </p:cNvPr>
          <p:cNvSpPr>
            <a:spLocks noChangeArrowheads="1"/>
          </p:cNvSpPr>
          <p:nvPr/>
        </p:nvSpPr>
        <p:spPr bwMode="auto">
          <a:xfrm>
            <a:off x="4279314" y="2143036"/>
            <a:ext cx="708261" cy="708275"/>
          </a:xfrm>
          <a:custGeom>
            <a:avLst/>
            <a:gdLst>
              <a:gd name="T0" fmla="*/ 361 w 955"/>
              <a:gd name="T1" fmla="*/ 171162 h 956"/>
              <a:gd name="T2" fmla="*/ 361 w 955"/>
              <a:gd name="T3" fmla="*/ 171162 h 956"/>
              <a:gd name="T4" fmla="*/ 361 w 955"/>
              <a:gd name="T5" fmla="*/ 171162 h 956"/>
              <a:gd name="T6" fmla="*/ 171702 w 955"/>
              <a:gd name="T7" fmla="*/ 343766 h 956"/>
              <a:gd name="T8" fmla="*/ 343044 w 955"/>
              <a:gd name="T9" fmla="*/ 344127 h 956"/>
              <a:gd name="T10" fmla="*/ 343766 w 955"/>
              <a:gd name="T11" fmla="*/ 172604 h 956"/>
              <a:gd name="T12" fmla="*/ 343766 w 955"/>
              <a:gd name="T13" fmla="*/ 172604 h 956"/>
              <a:gd name="T14" fmla="*/ 172785 w 955"/>
              <a:gd name="T15" fmla="*/ 360 h 956"/>
              <a:gd name="T16" fmla="*/ 172785 w 955"/>
              <a:gd name="T17" fmla="*/ 360 h 956"/>
              <a:gd name="T18" fmla="*/ 361 w 955"/>
              <a:gd name="T19" fmla="*/ 171162 h 9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955" h="956">
                <a:moveTo>
                  <a:pt x="1" y="475"/>
                </a:moveTo>
                <a:lnTo>
                  <a:pt x="1" y="475"/>
                </a:lnTo>
                <a:cubicBezTo>
                  <a:pt x="0" y="737"/>
                  <a:pt x="213" y="952"/>
                  <a:pt x="476" y="954"/>
                </a:cubicBezTo>
                <a:lnTo>
                  <a:pt x="951" y="955"/>
                </a:lnTo>
                <a:lnTo>
                  <a:pt x="953" y="479"/>
                </a:lnTo>
                <a:cubicBezTo>
                  <a:pt x="954" y="217"/>
                  <a:pt x="740" y="2"/>
                  <a:pt x="479" y="1"/>
                </a:cubicBezTo>
                <a:cubicBezTo>
                  <a:pt x="217" y="0"/>
                  <a:pt x="2" y="213"/>
                  <a:pt x="1" y="475"/>
                </a:cubicBezTo>
              </a:path>
            </a:pathLst>
          </a:custGeom>
          <a:solidFill>
            <a:schemeClr val="bg1">
              <a:lumMod val="75000"/>
              <a:alpha val="20000"/>
            </a:schemeClr>
          </a:solidFill>
          <a:ln>
            <a:noFill/>
          </a:ln>
          <a:effectLst/>
        </p:spPr>
        <p:txBody>
          <a:bodyPr wrap="none" anchor="ctr"/>
          <a:lstStyle/>
          <a:p>
            <a:endParaRPr lang="en-US" dirty="0">
              <a:latin typeface="Lato Light" panose="020F0502020204030203" pitchFamily="34" charset="0"/>
            </a:endParaRPr>
          </a:p>
        </p:txBody>
      </p:sp>
      <p:sp>
        <p:nvSpPr>
          <p:cNvPr id="11" name="Freeform 75">
            <a:extLst>
              <a:ext uri="{FF2B5EF4-FFF2-40B4-BE49-F238E27FC236}">
                <a16:creationId xmlns:a16="http://schemas.microsoft.com/office/drawing/2014/main" id="{FE3E2241-1BAE-E347-A3A3-87D6FAB2CC0A}"/>
              </a:ext>
            </a:extLst>
          </p:cNvPr>
          <p:cNvSpPr>
            <a:spLocks noChangeArrowheads="1"/>
          </p:cNvSpPr>
          <p:nvPr/>
        </p:nvSpPr>
        <p:spPr bwMode="auto">
          <a:xfrm>
            <a:off x="4266258" y="5067530"/>
            <a:ext cx="708261" cy="708275"/>
          </a:xfrm>
          <a:custGeom>
            <a:avLst/>
            <a:gdLst>
              <a:gd name="T0" fmla="*/ 343406 w 956"/>
              <a:gd name="T1" fmla="*/ 172785 h 955"/>
              <a:gd name="T2" fmla="*/ 344127 w 956"/>
              <a:gd name="T3" fmla="*/ 721 h 955"/>
              <a:gd name="T4" fmla="*/ 172964 w 956"/>
              <a:gd name="T5" fmla="*/ 361 h 955"/>
              <a:gd name="T6" fmla="*/ 172964 w 956"/>
              <a:gd name="T7" fmla="*/ 361 h 955"/>
              <a:gd name="T8" fmla="*/ 360 w 956"/>
              <a:gd name="T9" fmla="*/ 171342 h 955"/>
              <a:gd name="T10" fmla="*/ 360 w 956"/>
              <a:gd name="T11" fmla="*/ 171342 h 955"/>
              <a:gd name="T12" fmla="*/ 171162 w 956"/>
              <a:gd name="T13" fmla="*/ 344126 h 955"/>
              <a:gd name="T14" fmla="*/ 171162 w 956"/>
              <a:gd name="T15" fmla="*/ 344126 h 955"/>
              <a:gd name="T16" fmla="*/ 343406 w 956"/>
              <a:gd name="T17" fmla="*/ 172785 h 9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56" h="955">
                <a:moveTo>
                  <a:pt x="953" y="479"/>
                </a:moveTo>
                <a:lnTo>
                  <a:pt x="955" y="2"/>
                </a:lnTo>
                <a:lnTo>
                  <a:pt x="480" y="1"/>
                </a:lnTo>
                <a:cubicBezTo>
                  <a:pt x="217" y="0"/>
                  <a:pt x="3" y="214"/>
                  <a:pt x="1" y="475"/>
                </a:cubicBezTo>
                <a:cubicBezTo>
                  <a:pt x="0" y="737"/>
                  <a:pt x="214" y="952"/>
                  <a:pt x="475" y="954"/>
                </a:cubicBezTo>
                <a:cubicBezTo>
                  <a:pt x="737" y="954"/>
                  <a:pt x="952" y="741"/>
                  <a:pt x="953" y="479"/>
                </a:cubicBezTo>
              </a:path>
            </a:pathLst>
          </a:custGeom>
          <a:solidFill>
            <a:schemeClr val="bg1">
              <a:lumMod val="75000"/>
              <a:alpha val="20000"/>
            </a:schemeClr>
          </a:solidFill>
          <a:ln>
            <a:noFill/>
          </a:ln>
          <a:effectLst/>
        </p:spPr>
        <p:txBody>
          <a:bodyPr wrap="none" anchor="ctr"/>
          <a:lstStyle/>
          <a:p>
            <a:endParaRPr lang="en-US" dirty="0">
              <a:latin typeface="Lato Light" panose="020F0502020204030203" pitchFamily="34" charset="0"/>
            </a:endParaRPr>
          </a:p>
        </p:txBody>
      </p:sp>
      <p:sp>
        <p:nvSpPr>
          <p:cNvPr id="12" name="Line 80">
            <a:extLst>
              <a:ext uri="{FF2B5EF4-FFF2-40B4-BE49-F238E27FC236}">
                <a16:creationId xmlns:a16="http://schemas.microsoft.com/office/drawing/2014/main" id="{DC661B6A-6B44-4747-8354-B141B494EC24}"/>
              </a:ext>
            </a:extLst>
          </p:cNvPr>
          <p:cNvSpPr>
            <a:spLocks noChangeShapeType="1"/>
          </p:cNvSpPr>
          <p:nvPr/>
        </p:nvSpPr>
        <p:spPr bwMode="auto">
          <a:xfrm flipH="1">
            <a:off x="6085012" y="1530284"/>
            <a:ext cx="0" cy="4827385"/>
          </a:xfrm>
          <a:prstGeom prst="line">
            <a:avLst/>
          </a:prstGeom>
          <a:noFill/>
          <a:ln w="38100">
            <a:solidFill>
              <a:schemeClr val="bg1">
                <a:lumMod val="75000"/>
              </a:schemeClr>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13" name="Line 81">
            <a:extLst>
              <a:ext uri="{FF2B5EF4-FFF2-40B4-BE49-F238E27FC236}">
                <a16:creationId xmlns:a16="http://schemas.microsoft.com/office/drawing/2014/main" id="{61164E06-E52C-E04E-8787-3640101F819E}"/>
              </a:ext>
            </a:extLst>
          </p:cNvPr>
          <p:cNvSpPr>
            <a:spLocks noChangeShapeType="1"/>
          </p:cNvSpPr>
          <p:nvPr/>
        </p:nvSpPr>
        <p:spPr bwMode="auto">
          <a:xfrm>
            <a:off x="1273202" y="3950840"/>
            <a:ext cx="9697780" cy="0"/>
          </a:xfrm>
          <a:prstGeom prst="line">
            <a:avLst/>
          </a:prstGeom>
          <a:noFill/>
          <a:ln w="38100">
            <a:solidFill>
              <a:schemeClr val="bg1">
                <a:lumMod val="75000"/>
              </a:schemeClr>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Lato Light" panose="020F0502020204030203" pitchFamily="34" charset="0"/>
            </a:endParaRPr>
          </a:p>
        </p:txBody>
      </p:sp>
      <p:sp>
        <p:nvSpPr>
          <p:cNvPr id="18" name="TextBox 17">
            <a:extLst>
              <a:ext uri="{FF2B5EF4-FFF2-40B4-BE49-F238E27FC236}">
                <a16:creationId xmlns:a16="http://schemas.microsoft.com/office/drawing/2014/main" id="{FC775E56-858C-4C48-AB0A-0ED0EE46CD48}"/>
              </a:ext>
            </a:extLst>
          </p:cNvPr>
          <p:cNvSpPr txBox="1"/>
          <p:nvPr/>
        </p:nvSpPr>
        <p:spPr>
          <a:xfrm>
            <a:off x="1755102" y="2132621"/>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19" name="Subtitle 2">
            <a:extLst>
              <a:ext uri="{FF2B5EF4-FFF2-40B4-BE49-F238E27FC236}">
                <a16:creationId xmlns:a16="http://schemas.microsoft.com/office/drawing/2014/main" id="{D38A8716-8E46-9849-A1D2-027FAE3D634E}"/>
              </a:ext>
            </a:extLst>
          </p:cNvPr>
          <p:cNvSpPr txBox="1">
            <a:spLocks/>
          </p:cNvSpPr>
          <p:nvPr/>
        </p:nvSpPr>
        <p:spPr>
          <a:xfrm>
            <a:off x="1186059" y="2520700"/>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0" name="TextBox 19">
            <a:extLst>
              <a:ext uri="{FF2B5EF4-FFF2-40B4-BE49-F238E27FC236}">
                <a16:creationId xmlns:a16="http://schemas.microsoft.com/office/drawing/2014/main" id="{0D7EA44A-BB61-9A44-8E07-10ADE0908876}"/>
              </a:ext>
            </a:extLst>
          </p:cNvPr>
          <p:cNvSpPr txBox="1"/>
          <p:nvPr/>
        </p:nvSpPr>
        <p:spPr>
          <a:xfrm>
            <a:off x="8865635" y="2132621"/>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21" name="Subtitle 2">
            <a:extLst>
              <a:ext uri="{FF2B5EF4-FFF2-40B4-BE49-F238E27FC236}">
                <a16:creationId xmlns:a16="http://schemas.microsoft.com/office/drawing/2014/main" id="{BD32E472-9167-FD4D-BF75-47481701DD51}"/>
              </a:ext>
            </a:extLst>
          </p:cNvPr>
          <p:cNvSpPr txBox="1">
            <a:spLocks/>
          </p:cNvSpPr>
          <p:nvPr/>
        </p:nvSpPr>
        <p:spPr>
          <a:xfrm>
            <a:off x="8865635" y="2520700"/>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2" name="TextBox 21">
            <a:extLst>
              <a:ext uri="{FF2B5EF4-FFF2-40B4-BE49-F238E27FC236}">
                <a16:creationId xmlns:a16="http://schemas.microsoft.com/office/drawing/2014/main" id="{7D02B965-CB1B-3A43-B65F-3941DD93637E}"/>
              </a:ext>
            </a:extLst>
          </p:cNvPr>
          <p:cNvSpPr txBox="1"/>
          <p:nvPr/>
        </p:nvSpPr>
        <p:spPr>
          <a:xfrm>
            <a:off x="8865635" y="4624997"/>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3" name="Subtitle 2">
            <a:extLst>
              <a:ext uri="{FF2B5EF4-FFF2-40B4-BE49-F238E27FC236}">
                <a16:creationId xmlns:a16="http://schemas.microsoft.com/office/drawing/2014/main" id="{2858161B-7971-D347-A838-B34477960D5D}"/>
              </a:ext>
            </a:extLst>
          </p:cNvPr>
          <p:cNvSpPr txBox="1">
            <a:spLocks/>
          </p:cNvSpPr>
          <p:nvPr/>
        </p:nvSpPr>
        <p:spPr>
          <a:xfrm>
            <a:off x="8865635" y="5013076"/>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4" name="TextBox 23">
            <a:extLst>
              <a:ext uri="{FF2B5EF4-FFF2-40B4-BE49-F238E27FC236}">
                <a16:creationId xmlns:a16="http://schemas.microsoft.com/office/drawing/2014/main" id="{1BE9431F-841C-2A4F-922D-7F53E9430C5F}"/>
              </a:ext>
            </a:extLst>
          </p:cNvPr>
          <p:cNvSpPr txBox="1"/>
          <p:nvPr/>
        </p:nvSpPr>
        <p:spPr>
          <a:xfrm>
            <a:off x="1708616" y="4624997"/>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25" name="Subtitle 2">
            <a:extLst>
              <a:ext uri="{FF2B5EF4-FFF2-40B4-BE49-F238E27FC236}">
                <a16:creationId xmlns:a16="http://schemas.microsoft.com/office/drawing/2014/main" id="{3C853AA6-94F7-244E-BE60-8900AF712270}"/>
              </a:ext>
            </a:extLst>
          </p:cNvPr>
          <p:cNvSpPr txBox="1">
            <a:spLocks/>
          </p:cNvSpPr>
          <p:nvPr/>
        </p:nvSpPr>
        <p:spPr>
          <a:xfrm>
            <a:off x="1186059" y="5013076"/>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534591010"/>
      </p:ext>
    </p:extLst>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CA4A208-F3F3-2B46-BEC9-CE9E03233663}"/>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3A5DE46B-61AA-FE46-B10E-2832CB634A6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Freeform 290">
            <a:extLst>
              <a:ext uri="{FF2B5EF4-FFF2-40B4-BE49-F238E27FC236}">
                <a16:creationId xmlns:a16="http://schemas.microsoft.com/office/drawing/2014/main" id="{18763A2F-6E7B-1E48-8867-CA4C0071D393}"/>
              </a:ext>
            </a:extLst>
          </p:cNvPr>
          <p:cNvSpPr>
            <a:spLocks noChangeArrowheads="1"/>
          </p:cNvSpPr>
          <p:nvPr/>
        </p:nvSpPr>
        <p:spPr bwMode="auto">
          <a:xfrm>
            <a:off x="7973074" y="5137340"/>
            <a:ext cx="214808" cy="214797"/>
          </a:xfrm>
          <a:custGeom>
            <a:avLst/>
            <a:gdLst>
              <a:gd name="T0" fmla="*/ 85366 w 239"/>
              <a:gd name="T1" fmla="*/ 42863 h 240"/>
              <a:gd name="T2" fmla="*/ 85366 w 239"/>
              <a:gd name="T3" fmla="*/ 42863 h 240"/>
              <a:gd name="T4" fmla="*/ 42683 w 239"/>
              <a:gd name="T5" fmla="*/ 85368 h 240"/>
              <a:gd name="T6" fmla="*/ 42683 w 239"/>
              <a:gd name="T7" fmla="*/ 85368 h 240"/>
              <a:gd name="T8" fmla="*/ 0 w 239"/>
              <a:gd name="T9" fmla="*/ 42863 h 240"/>
              <a:gd name="T10" fmla="*/ 0 w 239"/>
              <a:gd name="T11" fmla="*/ 42863 h 240"/>
              <a:gd name="T12" fmla="*/ 42683 w 239"/>
              <a:gd name="T13" fmla="*/ 0 h 240"/>
              <a:gd name="T14" fmla="*/ 42683 w 239"/>
              <a:gd name="T15" fmla="*/ 0 h 240"/>
              <a:gd name="T16" fmla="*/ 85366 w 239"/>
              <a:gd name="T17" fmla="*/ 42863 h 2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9" h="240">
                <a:moveTo>
                  <a:pt x="238" y="120"/>
                </a:moveTo>
                <a:lnTo>
                  <a:pt x="238" y="120"/>
                </a:lnTo>
                <a:cubicBezTo>
                  <a:pt x="238" y="186"/>
                  <a:pt x="185" y="239"/>
                  <a:pt x="119" y="239"/>
                </a:cubicBezTo>
                <a:cubicBezTo>
                  <a:pt x="53" y="239"/>
                  <a:pt x="0" y="186"/>
                  <a:pt x="0" y="120"/>
                </a:cubicBezTo>
                <a:cubicBezTo>
                  <a:pt x="0" y="54"/>
                  <a:pt x="53" y="0"/>
                  <a:pt x="119" y="0"/>
                </a:cubicBezTo>
                <a:cubicBezTo>
                  <a:pt x="185" y="0"/>
                  <a:pt x="238" y="54"/>
                  <a:pt x="238" y="120"/>
                </a:cubicBezTo>
              </a:path>
            </a:pathLst>
          </a:cu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6" name="Freeform 291">
            <a:extLst>
              <a:ext uri="{FF2B5EF4-FFF2-40B4-BE49-F238E27FC236}">
                <a16:creationId xmlns:a16="http://schemas.microsoft.com/office/drawing/2014/main" id="{5AC123DD-DEC8-7A40-A9AA-F69ED88C0F31}"/>
              </a:ext>
            </a:extLst>
          </p:cNvPr>
          <p:cNvSpPr>
            <a:spLocks noChangeArrowheads="1"/>
          </p:cNvSpPr>
          <p:nvPr/>
        </p:nvSpPr>
        <p:spPr bwMode="auto">
          <a:xfrm>
            <a:off x="7181466" y="4361687"/>
            <a:ext cx="214808" cy="218774"/>
          </a:xfrm>
          <a:custGeom>
            <a:avLst/>
            <a:gdLst>
              <a:gd name="T0" fmla="*/ 85368 w 240"/>
              <a:gd name="T1" fmla="*/ 43475 h 241"/>
              <a:gd name="T2" fmla="*/ 85368 w 240"/>
              <a:gd name="T3" fmla="*/ 43475 h 241"/>
              <a:gd name="T4" fmla="*/ 42505 w 240"/>
              <a:gd name="T5" fmla="*/ 86950 h 241"/>
              <a:gd name="T6" fmla="*/ 42505 w 240"/>
              <a:gd name="T7" fmla="*/ 86950 h 241"/>
              <a:gd name="T8" fmla="*/ 0 w 240"/>
              <a:gd name="T9" fmla="*/ 43475 h 241"/>
              <a:gd name="T10" fmla="*/ 0 w 240"/>
              <a:gd name="T11" fmla="*/ 43475 h 241"/>
              <a:gd name="T12" fmla="*/ 42505 w 240"/>
              <a:gd name="T13" fmla="*/ 0 h 241"/>
              <a:gd name="T14" fmla="*/ 42505 w 240"/>
              <a:gd name="T15" fmla="*/ 0 h 241"/>
              <a:gd name="T16" fmla="*/ 85368 w 240"/>
              <a:gd name="T17" fmla="*/ 43475 h 2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0" h="241">
                <a:moveTo>
                  <a:pt x="239" y="120"/>
                </a:moveTo>
                <a:lnTo>
                  <a:pt x="239" y="120"/>
                </a:lnTo>
                <a:cubicBezTo>
                  <a:pt x="239" y="186"/>
                  <a:pt x="185" y="240"/>
                  <a:pt x="119" y="240"/>
                </a:cubicBezTo>
                <a:cubicBezTo>
                  <a:pt x="53" y="240"/>
                  <a:pt x="0" y="186"/>
                  <a:pt x="0" y="120"/>
                </a:cubicBezTo>
                <a:cubicBezTo>
                  <a:pt x="0" y="53"/>
                  <a:pt x="53" y="0"/>
                  <a:pt x="119" y="0"/>
                </a:cubicBezTo>
                <a:cubicBezTo>
                  <a:pt x="185" y="0"/>
                  <a:pt x="239" y="53"/>
                  <a:pt x="239" y="120"/>
                </a:cubicBezTo>
              </a:path>
            </a:pathLst>
          </a:cu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7" name="Freeform 292">
            <a:extLst>
              <a:ext uri="{FF2B5EF4-FFF2-40B4-BE49-F238E27FC236}">
                <a16:creationId xmlns:a16="http://schemas.microsoft.com/office/drawing/2014/main" id="{75711608-4C4B-8546-B59C-34CB2673130E}"/>
              </a:ext>
            </a:extLst>
          </p:cNvPr>
          <p:cNvSpPr>
            <a:spLocks noChangeArrowheads="1"/>
          </p:cNvSpPr>
          <p:nvPr/>
        </p:nvSpPr>
        <p:spPr bwMode="auto">
          <a:xfrm>
            <a:off x="8350975" y="3216101"/>
            <a:ext cx="214808" cy="214797"/>
          </a:xfrm>
          <a:custGeom>
            <a:avLst/>
            <a:gdLst>
              <a:gd name="T0" fmla="*/ 85368 w 240"/>
              <a:gd name="T1" fmla="*/ 42863 h 240"/>
              <a:gd name="T2" fmla="*/ 85368 w 240"/>
              <a:gd name="T3" fmla="*/ 42863 h 240"/>
              <a:gd name="T4" fmla="*/ 42505 w 240"/>
              <a:gd name="T5" fmla="*/ 85368 h 240"/>
              <a:gd name="T6" fmla="*/ 42505 w 240"/>
              <a:gd name="T7" fmla="*/ 85368 h 240"/>
              <a:gd name="T8" fmla="*/ 0 w 240"/>
              <a:gd name="T9" fmla="*/ 42863 h 240"/>
              <a:gd name="T10" fmla="*/ 0 w 240"/>
              <a:gd name="T11" fmla="*/ 42863 h 240"/>
              <a:gd name="T12" fmla="*/ 42505 w 240"/>
              <a:gd name="T13" fmla="*/ 0 h 240"/>
              <a:gd name="T14" fmla="*/ 42505 w 240"/>
              <a:gd name="T15" fmla="*/ 0 h 240"/>
              <a:gd name="T16" fmla="*/ 85368 w 240"/>
              <a:gd name="T17" fmla="*/ 42863 h 2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0" h="240">
                <a:moveTo>
                  <a:pt x="239" y="120"/>
                </a:moveTo>
                <a:lnTo>
                  <a:pt x="239" y="120"/>
                </a:lnTo>
                <a:cubicBezTo>
                  <a:pt x="239" y="186"/>
                  <a:pt x="185" y="239"/>
                  <a:pt x="119" y="239"/>
                </a:cubicBezTo>
                <a:cubicBezTo>
                  <a:pt x="54" y="239"/>
                  <a:pt x="0" y="186"/>
                  <a:pt x="0" y="120"/>
                </a:cubicBezTo>
                <a:cubicBezTo>
                  <a:pt x="0" y="54"/>
                  <a:pt x="54" y="0"/>
                  <a:pt x="119" y="0"/>
                </a:cubicBezTo>
                <a:cubicBezTo>
                  <a:pt x="185" y="0"/>
                  <a:pt x="239" y="54"/>
                  <a:pt x="239" y="120"/>
                </a:cubicBezTo>
              </a:path>
            </a:pathLst>
          </a:cu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8" name="Freeform 293">
            <a:extLst>
              <a:ext uri="{FF2B5EF4-FFF2-40B4-BE49-F238E27FC236}">
                <a16:creationId xmlns:a16="http://schemas.microsoft.com/office/drawing/2014/main" id="{617C0669-84C7-0A41-885E-2FF105BFA85D}"/>
              </a:ext>
            </a:extLst>
          </p:cNvPr>
          <p:cNvSpPr>
            <a:spLocks noChangeArrowheads="1"/>
          </p:cNvSpPr>
          <p:nvPr/>
        </p:nvSpPr>
        <p:spPr bwMode="auto">
          <a:xfrm>
            <a:off x="8350975" y="3995735"/>
            <a:ext cx="214808" cy="214797"/>
          </a:xfrm>
          <a:custGeom>
            <a:avLst/>
            <a:gdLst>
              <a:gd name="T0" fmla="*/ 85368 w 240"/>
              <a:gd name="T1" fmla="*/ 42683 h 239"/>
              <a:gd name="T2" fmla="*/ 85368 w 240"/>
              <a:gd name="T3" fmla="*/ 42683 h 239"/>
              <a:gd name="T4" fmla="*/ 42505 w 240"/>
              <a:gd name="T5" fmla="*/ 85366 h 239"/>
              <a:gd name="T6" fmla="*/ 42505 w 240"/>
              <a:gd name="T7" fmla="*/ 85366 h 239"/>
              <a:gd name="T8" fmla="*/ 0 w 240"/>
              <a:gd name="T9" fmla="*/ 42683 h 239"/>
              <a:gd name="T10" fmla="*/ 0 w 240"/>
              <a:gd name="T11" fmla="*/ 42683 h 239"/>
              <a:gd name="T12" fmla="*/ 42505 w 240"/>
              <a:gd name="T13" fmla="*/ 0 h 239"/>
              <a:gd name="T14" fmla="*/ 42505 w 240"/>
              <a:gd name="T15" fmla="*/ 0 h 239"/>
              <a:gd name="T16" fmla="*/ 85368 w 240"/>
              <a:gd name="T17" fmla="*/ 42683 h 2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0" h="239">
                <a:moveTo>
                  <a:pt x="239" y="119"/>
                </a:moveTo>
                <a:lnTo>
                  <a:pt x="239" y="119"/>
                </a:lnTo>
                <a:cubicBezTo>
                  <a:pt x="239" y="184"/>
                  <a:pt x="185" y="238"/>
                  <a:pt x="119" y="238"/>
                </a:cubicBezTo>
                <a:cubicBezTo>
                  <a:pt x="54" y="238"/>
                  <a:pt x="0" y="184"/>
                  <a:pt x="0" y="119"/>
                </a:cubicBezTo>
                <a:cubicBezTo>
                  <a:pt x="0" y="54"/>
                  <a:pt x="54" y="0"/>
                  <a:pt x="119" y="0"/>
                </a:cubicBezTo>
                <a:cubicBezTo>
                  <a:pt x="185" y="0"/>
                  <a:pt x="239" y="54"/>
                  <a:pt x="239" y="119"/>
                </a:cubicBezTo>
              </a:path>
            </a:pathLst>
          </a:cu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9" name="Freeform 294">
            <a:extLst>
              <a:ext uri="{FF2B5EF4-FFF2-40B4-BE49-F238E27FC236}">
                <a16:creationId xmlns:a16="http://schemas.microsoft.com/office/drawing/2014/main" id="{B4ADA947-C5F5-8740-AA9B-34C25A1DB9F2}"/>
              </a:ext>
            </a:extLst>
          </p:cNvPr>
          <p:cNvSpPr>
            <a:spLocks noChangeArrowheads="1"/>
          </p:cNvSpPr>
          <p:nvPr/>
        </p:nvSpPr>
        <p:spPr bwMode="auto">
          <a:xfrm>
            <a:off x="8350975" y="4779345"/>
            <a:ext cx="214808" cy="214797"/>
          </a:xfrm>
          <a:custGeom>
            <a:avLst/>
            <a:gdLst>
              <a:gd name="T0" fmla="*/ 85368 w 240"/>
              <a:gd name="T1" fmla="*/ 42683 h 239"/>
              <a:gd name="T2" fmla="*/ 85368 w 240"/>
              <a:gd name="T3" fmla="*/ 42683 h 239"/>
              <a:gd name="T4" fmla="*/ 42505 w 240"/>
              <a:gd name="T5" fmla="*/ 85366 h 239"/>
              <a:gd name="T6" fmla="*/ 42505 w 240"/>
              <a:gd name="T7" fmla="*/ 85366 h 239"/>
              <a:gd name="T8" fmla="*/ 0 w 240"/>
              <a:gd name="T9" fmla="*/ 42683 h 239"/>
              <a:gd name="T10" fmla="*/ 0 w 240"/>
              <a:gd name="T11" fmla="*/ 42683 h 239"/>
              <a:gd name="T12" fmla="*/ 42505 w 240"/>
              <a:gd name="T13" fmla="*/ 0 h 239"/>
              <a:gd name="T14" fmla="*/ 42505 w 240"/>
              <a:gd name="T15" fmla="*/ 0 h 239"/>
              <a:gd name="T16" fmla="*/ 85368 w 240"/>
              <a:gd name="T17" fmla="*/ 42683 h 2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0" h="239">
                <a:moveTo>
                  <a:pt x="239" y="119"/>
                </a:moveTo>
                <a:lnTo>
                  <a:pt x="239" y="119"/>
                </a:lnTo>
                <a:cubicBezTo>
                  <a:pt x="239" y="185"/>
                  <a:pt x="185" y="238"/>
                  <a:pt x="119" y="238"/>
                </a:cubicBezTo>
                <a:cubicBezTo>
                  <a:pt x="54" y="238"/>
                  <a:pt x="0" y="185"/>
                  <a:pt x="0" y="119"/>
                </a:cubicBezTo>
                <a:cubicBezTo>
                  <a:pt x="0" y="53"/>
                  <a:pt x="54" y="0"/>
                  <a:pt x="119" y="0"/>
                </a:cubicBezTo>
                <a:cubicBezTo>
                  <a:pt x="185" y="0"/>
                  <a:pt x="239" y="53"/>
                  <a:pt x="239" y="119"/>
                </a:cubicBezTo>
              </a:path>
            </a:pathLst>
          </a:cu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10" name="Freeform 295">
            <a:extLst>
              <a:ext uri="{FF2B5EF4-FFF2-40B4-BE49-F238E27FC236}">
                <a16:creationId xmlns:a16="http://schemas.microsoft.com/office/drawing/2014/main" id="{9261261C-7937-3742-987D-8405826F4974}"/>
              </a:ext>
            </a:extLst>
          </p:cNvPr>
          <p:cNvSpPr>
            <a:spLocks noChangeArrowheads="1"/>
          </p:cNvSpPr>
          <p:nvPr/>
        </p:nvSpPr>
        <p:spPr bwMode="auto">
          <a:xfrm>
            <a:off x="7201357" y="3582051"/>
            <a:ext cx="214808" cy="214797"/>
          </a:xfrm>
          <a:custGeom>
            <a:avLst/>
            <a:gdLst>
              <a:gd name="T0" fmla="*/ 85368 w 240"/>
              <a:gd name="T1" fmla="*/ 42505 h 240"/>
              <a:gd name="T2" fmla="*/ 85368 w 240"/>
              <a:gd name="T3" fmla="*/ 42505 h 240"/>
              <a:gd name="T4" fmla="*/ 42863 w 240"/>
              <a:gd name="T5" fmla="*/ 85368 h 240"/>
              <a:gd name="T6" fmla="*/ 42863 w 240"/>
              <a:gd name="T7" fmla="*/ 85368 h 240"/>
              <a:gd name="T8" fmla="*/ 0 w 240"/>
              <a:gd name="T9" fmla="*/ 42505 h 240"/>
              <a:gd name="T10" fmla="*/ 0 w 240"/>
              <a:gd name="T11" fmla="*/ 42505 h 240"/>
              <a:gd name="T12" fmla="*/ 42863 w 240"/>
              <a:gd name="T13" fmla="*/ 0 h 240"/>
              <a:gd name="T14" fmla="*/ 42863 w 240"/>
              <a:gd name="T15" fmla="*/ 0 h 240"/>
              <a:gd name="T16" fmla="*/ 85368 w 240"/>
              <a:gd name="T17" fmla="*/ 42505 h 2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0" h="240">
                <a:moveTo>
                  <a:pt x="239" y="119"/>
                </a:moveTo>
                <a:lnTo>
                  <a:pt x="239" y="119"/>
                </a:lnTo>
                <a:cubicBezTo>
                  <a:pt x="239" y="185"/>
                  <a:pt x="186" y="239"/>
                  <a:pt x="120" y="239"/>
                </a:cubicBezTo>
                <a:cubicBezTo>
                  <a:pt x="54" y="239"/>
                  <a:pt x="0" y="185"/>
                  <a:pt x="0" y="119"/>
                </a:cubicBezTo>
                <a:cubicBezTo>
                  <a:pt x="0" y="53"/>
                  <a:pt x="54" y="0"/>
                  <a:pt x="120" y="0"/>
                </a:cubicBezTo>
                <a:cubicBezTo>
                  <a:pt x="186" y="0"/>
                  <a:pt x="239" y="53"/>
                  <a:pt x="239" y="119"/>
                </a:cubicBezTo>
              </a:path>
            </a:pathLst>
          </a:cu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11" name="Freeform 296">
            <a:extLst>
              <a:ext uri="{FF2B5EF4-FFF2-40B4-BE49-F238E27FC236}">
                <a16:creationId xmlns:a16="http://schemas.microsoft.com/office/drawing/2014/main" id="{5EE9428F-6181-CA43-A758-88AE6233A4EF}"/>
              </a:ext>
            </a:extLst>
          </p:cNvPr>
          <p:cNvSpPr>
            <a:spLocks noChangeArrowheads="1"/>
          </p:cNvSpPr>
          <p:nvPr/>
        </p:nvSpPr>
        <p:spPr bwMode="auto">
          <a:xfrm>
            <a:off x="7579258" y="4779345"/>
            <a:ext cx="214808" cy="214797"/>
          </a:xfrm>
          <a:custGeom>
            <a:avLst/>
            <a:gdLst>
              <a:gd name="T0" fmla="*/ 85368 w 240"/>
              <a:gd name="T1" fmla="*/ 42683 h 239"/>
              <a:gd name="T2" fmla="*/ 85368 w 240"/>
              <a:gd name="T3" fmla="*/ 42683 h 239"/>
              <a:gd name="T4" fmla="*/ 42863 w 240"/>
              <a:gd name="T5" fmla="*/ 85366 h 239"/>
              <a:gd name="T6" fmla="*/ 42863 w 240"/>
              <a:gd name="T7" fmla="*/ 85366 h 239"/>
              <a:gd name="T8" fmla="*/ 0 w 240"/>
              <a:gd name="T9" fmla="*/ 42683 h 239"/>
              <a:gd name="T10" fmla="*/ 0 w 240"/>
              <a:gd name="T11" fmla="*/ 42683 h 239"/>
              <a:gd name="T12" fmla="*/ 42863 w 240"/>
              <a:gd name="T13" fmla="*/ 0 h 239"/>
              <a:gd name="T14" fmla="*/ 42863 w 240"/>
              <a:gd name="T15" fmla="*/ 0 h 239"/>
              <a:gd name="T16" fmla="*/ 85368 w 240"/>
              <a:gd name="T17" fmla="*/ 42683 h 2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0" h="239">
                <a:moveTo>
                  <a:pt x="239" y="119"/>
                </a:moveTo>
                <a:lnTo>
                  <a:pt x="239" y="119"/>
                </a:lnTo>
                <a:cubicBezTo>
                  <a:pt x="239" y="185"/>
                  <a:pt x="185" y="238"/>
                  <a:pt x="120" y="238"/>
                </a:cubicBezTo>
                <a:cubicBezTo>
                  <a:pt x="54" y="238"/>
                  <a:pt x="0" y="185"/>
                  <a:pt x="0" y="119"/>
                </a:cubicBezTo>
                <a:cubicBezTo>
                  <a:pt x="0" y="53"/>
                  <a:pt x="54" y="0"/>
                  <a:pt x="120" y="0"/>
                </a:cubicBezTo>
                <a:cubicBezTo>
                  <a:pt x="185" y="0"/>
                  <a:pt x="239" y="53"/>
                  <a:pt x="239" y="119"/>
                </a:cubicBezTo>
              </a:path>
            </a:pathLst>
          </a:cu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12" name="Freeform 297">
            <a:extLst>
              <a:ext uri="{FF2B5EF4-FFF2-40B4-BE49-F238E27FC236}">
                <a16:creationId xmlns:a16="http://schemas.microsoft.com/office/drawing/2014/main" id="{23434C0C-3867-B542-8DA2-A195B85FF006}"/>
              </a:ext>
            </a:extLst>
          </p:cNvPr>
          <p:cNvSpPr>
            <a:spLocks noChangeArrowheads="1"/>
          </p:cNvSpPr>
          <p:nvPr/>
        </p:nvSpPr>
        <p:spPr bwMode="auto">
          <a:xfrm>
            <a:off x="6425661" y="4361687"/>
            <a:ext cx="218787" cy="218774"/>
          </a:xfrm>
          <a:custGeom>
            <a:avLst/>
            <a:gdLst>
              <a:gd name="T0" fmla="*/ 86951 w 241"/>
              <a:gd name="T1" fmla="*/ 43475 h 241"/>
              <a:gd name="T2" fmla="*/ 86951 w 241"/>
              <a:gd name="T3" fmla="*/ 43475 h 241"/>
              <a:gd name="T4" fmla="*/ 43475 w 241"/>
              <a:gd name="T5" fmla="*/ 86950 h 241"/>
              <a:gd name="T6" fmla="*/ 43475 w 241"/>
              <a:gd name="T7" fmla="*/ 86950 h 241"/>
              <a:gd name="T8" fmla="*/ 0 w 241"/>
              <a:gd name="T9" fmla="*/ 43475 h 241"/>
              <a:gd name="T10" fmla="*/ 0 w 241"/>
              <a:gd name="T11" fmla="*/ 43475 h 241"/>
              <a:gd name="T12" fmla="*/ 43475 w 241"/>
              <a:gd name="T13" fmla="*/ 0 h 241"/>
              <a:gd name="T14" fmla="*/ 43475 w 241"/>
              <a:gd name="T15" fmla="*/ 0 h 241"/>
              <a:gd name="T16" fmla="*/ 86951 w 241"/>
              <a:gd name="T17" fmla="*/ 43475 h 2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1" h="241">
                <a:moveTo>
                  <a:pt x="240" y="120"/>
                </a:moveTo>
                <a:lnTo>
                  <a:pt x="240" y="120"/>
                </a:lnTo>
                <a:cubicBezTo>
                  <a:pt x="240" y="186"/>
                  <a:pt x="187" y="240"/>
                  <a:pt x="120" y="240"/>
                </a:cubicBezTo>
                <a:cubicBezTo>
                  <a:pt x="54" y="240"/>
                  <a:pt x="0" y="186"/>
                  <a:pt x="0" y="120"/>
                </a:cubicBezTo>
                <a:cubicBezTo>
                  <a:pt x="0" y="53"/>
                  <a:pt x="54" y="0"/>
                  <a:pt x="120" y="0"/>
                </a:cubicBezTo>
                <a:cubicBezTo>
                  <a:pt x="187" y="0"/>
                  <a:pt x="240" y="53"/>
                  <a:pt x="240" y="120"/>
                </a:cubicBezTo>
              </a:path>
            </a:pathLst>
          </a:cu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13" name="Freeform 298">
            <a:extLst>
              <a:ext uri="{FF2B5EF4-FFF2-40B4-BE49-F238E27FC236}">
                <a16:creationId xmlns:a16="http://schemas.microsoft.com/office/drawing/2014/main" id="{DB0B604E-7BE3-DE44-92A9-0B5F655A8B6F}"/>
              </a:ext>
            </a:extLst>
          </p:cNvPr>
          <p:cNvSpPr>
            <a:spLocks noChangeArrowheads="1"/>
          </p:cNvSpPr>
          <p:nvPr/>
        </p:nvSpPr>
        <p:spPr bwMode="auto">
          <a:xfrm>
            <a:off x="6409748" y="3593983"/>
            <a:ext cx="214808" cy="214797"/>
          </a:xfrm>
          <a:custGeom>
            <a:avLst/>
            <a:gdLst>
              <a:gd name="T0" fmla="*/ 85368 w 240"/>
              <a:gd name="T1" fmla="*/ 42683 h 239"/>
              <a:gd name="T2" fmla="*/ 85368 w 240"/>
              <a:gd name="T3" fmla="*/ 42683 h 239"/>
              <a:gd name="T4" fmla="*/ 42505 w 240"/>
              <a:gd name="T5" fmla="*/ 85366 h 239"/>
              <a:gd name="T6" fmla="*/ 42505 w 240"/>
              <a:gd name="T7" fmla="*/ 85366 h 239"/>
              <a:gd name="T8" fmla="*/ 0 w 240"/>
              <a:gd name="T9" fmla="*/ 42683 h 239"/>
              <a:gd name="T10" fmla="*/ 0 w 240"/>
              <a:gd name="T11" fmla="*/ 42683 h 239"/>
              <a:gd name="T12" fmla="*/ 42505 w 240"/>
              <a:gd name="T13" fmla="*/ 0 h 239"/>
              <a:gd name="T14" fmla="*/ 42505 w 240"/>
              <a:gd name="T15" fmla="*/ 0 h 239"/>
              <a:gd name="T16" fmla="*/ 85368 w 240"/>
              <a:gd name="T17" fmla="*/ 42683 h 2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0" h="239">
                <a:moveTo>
                  <a:pt x="239" y="119"/>
                </a:moveTo>
                <a:lnTo>
                  <a:pt x="239" y="119"/>
                </a:lnTo>
                <a:cubicBezTo>
                  <a:pt x="239" y="185"/>
                  <a:pt x="185" y="238"/>
                  <a:pt x="119" y="238"/>
                </a:cubicBezTo>
                <a:cubicBezTo>
                  <a:pt x="54" y="238"/>
                  <a:pt x="0" y="185"/>
                  <a:pt x="0" y="119"/>
                </a:cubicBezTo>
                <a:cubicBezTo>
                  <a:pt x="0" y="53"/>
                  <a:pt x="54" y="0"/>
                  <a:pt x="119" y="0"/>
                </a:cubicBezTo>
                <a:cubicBezTo>
                  <a:pt x="185" y="0"/>
                  <a:pt x="239" y="53"/>
                  <a:pt x="239" y="119"/>
                </a:cubicBezTo>
              </a:path>
            </a:pathLst>
          </a:cu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14" name="Freeform 299">
            <a:extLst>
              <a:ext uri="{FF2B5EF4-FFF2-40B4-BE49-F238E27FC236}">
                <a16:creationId xmlns:a16="http://schemas.microsoft.com/office/drawing/2014/main" id="{BDEE7166-C6DA-CC46-9C8F-97BA8B9BBD89}"/>
              </a:ext>
            </a:extLst>
          </p:cNvPr>
          <p:cNvSpPr>
            <a:spLocks noChangeArrowheads="1"/>
          </p:cNvSpPr>
          <p:nvPr/>
        </p:nvSpPr>
        <p:spPr bwMode="auto">
          <a:xfrm>
            <a:off x="6015935" y="3995735"/>
            <a:ext cx="214808" cy="214797"/>
          </a:xfrm>
          <a:custGeom>
            <a:avLst/>
            <a:gdLst>
              <a:gd name="T0" fmla="*/ 85368 w 240"/>
              <a:gd name="T1" fmla="*/ 42683 h 239"/>
              <a:gd name="T2" fmla="*/ 85368 w 240"/>
              <a:gd name="T3" fmla="*/ 42683 h 239"/>
              <a:gd name="T4" fmla="*/ 42863 w 240"/>
              <a:gd name="T5" fmla="*/ 85366 h 239"/>
              <a:gd name="T6" fmla="*/ 42863 w 240"/>
              <a:gd name="T7" fmla="*/ 85366 h 239"/>
              <a:gd name="T8" fmla="*/ 0 w 240"/>
              <a:gd name="T9" fmla="*/ 42683 h 239"/>
              <a:gd name="T10" fmla="*/ 0 w 240"/>
              <a:gd name="T11" fmla="*/ 42683 h 239"/>
              <a:gd name="T12" fmla="*/ 42863 w 240"/>
              <a:gd name="T13" fmla="*/ 0 h 239"/>
              <a:gd name="T14" fmla="*/ 42863 w 240"/>
              <a:gd name="T15" fmla="*/ 0 h 239"/>
              <a:gd name="T16" fmla="*/ 85368 w 240"/>
              <a:gd name="T17" fmla="*/ 42683 h 2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0" h="239">
                <a:moveTo>
                  <a:pt x="239" y="119"/>
                </a:moveTo>
                <a:lnTo>
                  <a:pt x="239" y="119"/>
                </a:lnTo>
                <a:cubicBezTo>
                  <a:pt x="239" y="184"/>
                  <a:pt x="186" y="238"/>
                  <a:pt x="120" y="238"/>
                </a:cubicBezTo>
                <a:cubicBezTo>
                  <a:pt x="54" y="238"/>
                  <a:pt x="0" y="184"/>
                  <a:pt x="0" y="119"/>
                </a:cubicBezTo>
                <a:cubicBezTo>
                  <a:pt x="0" y="54"/>
                  <a:pt x="54" y="0"/>
                  <a:pt x="120" y="0"/>
                </a:cubicBezTo>
                <a:cubicBezTo>
                  <a:pt x="186" y="0"/>
                  <a:pt x="239" y="54"/>
                  <a:pt x="239" y="119"/>
                </a:cubicBezTo>
              </a:path>
            </a:pathLst>
          </a:cu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15" name="Freeform 300">
            <a:extLst>
              <a:ext uri="{FF2B5EF4-FFF2-40B4-BE49-F238E27FC236}">
                <a16:creationId xmlns:a16="http://schemas.microsoft.com/office/drawing/2014/main" id="{4AB462D8-0AE4-B642-ABB9-9ACC213D783F}"/>
              </a:ext>
            </a:extLst>
          </p:cNvPr>
          <p:cNvSpPr>
            <a:spLocks noChangeArrowheads="1"/>
          </p:cNvSpPr>
          <p:nvPr/>
        </p:nvSpPr>
        <p:spPr bwMode="auto">
          <a:xfrm>
            <a:off x="7591194" y="2444422"/>
            <a:ext cx="214808" cy="214797"/>
          </a:xfrm>
          <a:custGeom>
            <a:avLst/>
            <a:gdLst>
              <a:gd name="T0" fmla="*/ 85368 w 240"/>
              <a:gd name="T1" fmla="*/ 42505 h 240"/>
              <a:gd name="T2" fmla="*/ 85368 w 240"/>
              <a:gd name="T3" fmla="*/ 42505 h 240"/>
              <a:gd name="T4" fmla="*/ 42505 w 240"/>
              <a:gd name="T5" fmla="*/ 85368 h 240"/>
              <a:gd name="T6" fmla="*/ 42505 w 240"/>
              <a:gd name="T7" fmla="*/ 85368 h 240"/>
              <a:gd name="T8" fmla="*/ 0 w 240"/>
              <a:gd name="T9" fmla="*/ 42505 h 240"/>
              <a:gd name="T10" fmla="*/ 0 w 240"/>
              <a:gd name="T11" fmla="*/ 42505 h 240"/>
              <a:gd name="T12" fmla="*/ 42505 w 240"/>
              <a:gd name="T13" fmla="*/ 0 h 240"/>
              <a:gd name="T14" fmla="*/ 42505 w 240"/>
              <a:gd name="T15" fmla="*/ 0 h 240"/>
              <a:gd name="T16" fmla="*/ 85368 w 240"/>
              <a:gd name="T17" fmla="*/ 42505 h 2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40" h="240">
                <a:moveTo>
                  <a:pt x="239" y="119"/>
                </a:moveTo>
                <a:lnTo>
                  <a:pt x="239" y="119"/>
                </a:lnTo>
                <a:cubicBezTo>
                  <a:pt x="239" y="185"/>
                  <a:pt x="185" y="239"/>
                  <a:pt x="119" y="239"/>
                </a:cubicBezTo>
                <a:cubicBezTo>
                  <a:pt x="53" y="239"/>
                  <a:pt x="0" y="185"/>
                  <a:pt x="0" y="119"/>
                </a:cubicBezTo>
                <a:cubicBezTo>
                  <a:pt x="0" y="53"/>
                  <a:pt x="53" y="0"/>
                  <a:pt x="119" y="0"/>
                </a:cubicBezTo>
                <a:cubicBezTo>
                  <a:pt x="185" y="0"/>
                  <a:pt x="239" y="53"/>
                  <a:pt x="239" y="119"/>
                </a:cubicBezTo>
              </a:path>
            </a:pathLst>
          </a:cu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17" name="TextBox 16">
            <a:extLst>
              <a:ext uri="{FF2B5EF4-FFF2-40B4-BE49-F238E27FC236}">
                <a16:creationId xmlns:a16="http://schemas.microsoft.com/office/drawing/2014/main" id="{3A26D108-FBF9-914C-B360-28FA59F4F06C}"/>
              </a:ext>
            </a:extLst>
          </p:cNvPr>
          <p:cNvSpPr txBox="1"/>
          <p:nvPr/>
        </p:nvSpPr>
        <p:spPr>
          <a:xfrm>
            <a:off x="3507545" y="1913392"/>
            <a:ext cx="1571264" cy="338554"/>
          </a:xfrm>
          <a:prstGeom prst="rect">
            <a:avLst/>
          </a:prstGeom>
          <a:noFill/>
        </p:spPr>
        <p:txBody>
          <a:bodyPr wrap="none" rtlCol="0" anchor="b" anchorCtr="0">
            <a:spAutoFit/>
          </a:bodyPr>
          <a:lstStyle/>
          <a:p>
            <a:pPr algn="r"/>
            <a:r>
              <a:rPr lang="en-US" sz="1600" b="1" dirty="0">
                <a:solidFill>
                  <a:schemeClr val="accent1"/>
                </a:solidFill>
                <a:latin typeface="Poppins" pitchFamily="2" charset="77"/>
                <a:ea typeface="League Spartan" charset="0"/>
                <a:cs typeface="Poppins" pitchFamily="2" charset="77"/>
              </a:rPr>
              <a:t>YOUR TITLE 01</a:t>
            </a:r>
          </a:p>
        </p:txBody>
      </p:sp>
      <p:sp>
        <p:nvSpPr>
          <p:cNvPr id="18" name="Subtitle 2">
            <a:extLst>
              <a:ext uri="{FF2B5EF4-FFF2-40B4-BE49-F238E27FC236}">
                <a16:creationId xmlns:a16="http://schemas.microsoft.com/office/drawing/2014/main" id="{170CCF31-F1C4-F042-A20C-A0F47F391B26}"/>
              </a:ext>
            </a:extLst>
          </p:cNvPr>
          <p:cNvSpPr txBox="1">
            <a:spLocks/>
          </p:cNvSpPr>
          <p:nvPr/>
        </p:nvSpPr>
        <p:spPr>
          <a:xfrm>
            <a:off x="1151949" y="2301472"/>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9" name="TextBox 18">
            <a:extLst>
              <a:ext uri="{FF2B5EF4-FFF2-40B4-BE49-F238E27FC236}">
                <a16:creationId xmlns:a16="http://schemas.microsoft.com/office/drawing/2014/main" id="{62654584-D451-4141-97DC-6FF4C7B778AA}"/>
              </a:ext>
            </a:extLst>
          </p:cNvPr>
          <p:cNvSpPr txBox="1"/>
          <p:nvPr/>
        </p:nvSpPr>
        <p:spPr>
          <a:xfrm>
            <a:off x="3467470" y="3045250"/>
            <a:ext cx="1611339" cy="338554"/>
          </a:xfrm>
          <a:prstGeom prst="rect">
            <a:avLst/>
          </a:prstGeom>
          <a:noFill/>
        </p:spPr>
        <p:txBody>
          <a:bodyPr wrap="none" rtlCol="0" anchor="b" anchorCtr="0">
            <a:spAutoFit/>
          </a:bodyPr>
          <a:lstStyle/>
          <a:p>
            <a:pPr algn="r"/>
            <a:r>
              <a:rPr lang="en-US" sz="1600" b="1" dirty="0">
                <a:solidFill>
                  <a:schemeClr val="accent2"/>
                </a:solidFill>
                <a:latin typeface="Poppins" pitchFamily="2" charset="77"/>
                <a:ea typeface="League Spartan" charset="0"/>
                <a:cs typeface="Poppins" pitchFamily="2" charset="77"/>
              </a:rPr>
              <a:t>YOUR TITLE 02</a:t>
            </a:r>
          </a:p>
        </p:txBody>
      </p:sp>
      <p:sp>
        <p:nvSpPr>
          <p:cNvPr id="20" name="Subtitle 2">
            <a:extLst>
              <a:ext uri="{FF2B5EF4-FFF2-40B4-BE49-F238E27FC236}">
                <a16:creationId xmlns:a16="http://schemas.microsoft.com/office/drawing/2014/main" id="{5D06013B-8EC1-7F4B-9DEF-211B74DD2672}"/>
              </a:ext>
            </a:extLst>
          </p:cNvPr>
          <p:cNvSpPr txBox="1">
            <a:spLocks/>
          </p:cNvSpPr>
          <p:nvPr/>
        </p:nvSpPr>
        <p:spPr>
          <a:xfrm>
            <a:off x="1151949" y="3433330"/>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1" name="TextBox 20">
            <a:extLst>
              <a:ext uri="{FF2B5EF4-FFF2-40B4-BE49-F238E27FC236}">
                <a16:creationId xmlns:a16="http://schemas.microsoft.com/office/drawing/2014/main" id="{498CA1D5-9709-6849-B726-EDF55FD91ECB}"/>
              </a:ext>
            </a:extLst>
          </p:cNvPr>
          <p:cNvSpPr txBox="1"/>
          <p:nvPr/>
        </p:nvSpPr>
        <p:spPr>
          <a:xfrm>
            <a:off x="3461058" y="4177108"/>
            <a:ext cx="1617751" cy="338554"/>
          </a:xfrm>
          <a:prstGeom prst="rect">
            <a:avLst/>
          </a:prstGeom>
          <a:noFill/>
        </p:spPr>
        <p:txBody>
          <a:bodyPr wrap="none" rtlCol="0" anchor="b" anchorCtr="0">
            <a:spAutoFit/>
          </a:bodyPr>
          <a:lstStyle/>
          <a:p>
            <a:pPr algn="r"/>
            <a:r>
              <a:rPr lang="en-US" sz="1600" b="1" dirty="0">
                <a:solidFill>
                  <a:schemeClr val="accent3"/>
                </a:solidFill>
                <a:latin typeface="Poppins" pitchFamily="2" charset="77"/>
                <a:ea typeface="League Spartan" charset="0"/>
                <a:cs typeface="Poppins" pitchFamily="2" charset="77"/>
              </a:rPr>
              <a:t>YOUR TITLE 03</a:t>
            </a:r>
          </a:p>
        </p:txBody>
      </p:sp>
      <p:sp>
        <p:nvSpPr>
          <p:cNvPr id="22" name="Subtitle 2">
            <a:extLst>
              <a:ext uri="{FF2B5EF4-FFF2-40B4-BE49-F238E27FC236}">
                <a16:creationId xmlns:a16="http://schemas.microsoft.com/office/drawing/2014/main" id="{33B16B05-9AB6-4749-B2C5-53D6069FE1A3}"/>
              </a:ext>
            </a:extLst>
          </p:cNvPr>
          <p:cNvSpPr txBox="1">
            <a:spLocks/>
          </p:cNvSpPr>
          <p:nvPr/>
        </p:nvSpPr>
        <p:spPr>
          <a:xfrm>
            <a:off x="1151949" y="4565188"/>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3" name="TextBox 22">
            <a:extLst>
              <a:ext uri="{FF2B5EF4-FFF2-40B4-BE49-F238E27FC236}">
                <a16:creationId xmlns:a16="http://schemas.microsoft.com/office/drawing/2014/main" id="{D5B8F8CC-E205-A543-96CD-69455A523CF7}"/>
              </a:ext>
            </a:extLst>
          </p:cNvPr>
          <p:cNvSpPr txBox="1"/>
          <p:nvPr/>
        </p:nvSpPr>
        <p:spPr>
          <a:xfrm>
            <a:off x="3445027" y="5308966"/>
            <a:ext cx="1633782" cy="338554"/>
          </a:xfrm>
          <a:prstGeom prst="rect">
            <a:avLst/>
          </a:prstGeom>
          <a:noFill/>
        </p:spPr>
        <p:txBody>
          <a:bodyPr wrap="none" rtlCol="0" anchor="b" anchorCtr="0">
            <a:spAutoFit/>
          </a:bodyPr>
          <a:lstStyle/>
          <a:p>
            <a:pPr algn="r"/>
            <a:r>
              <a:rPr lang="en-US" sz="1600" b="1" dirty="0">
                <a:solidFill>
                  <a:schemeClr val="accent4"/>
                </a:solidFill>
                <a:latin typeface="Poppins" pitchFamily="2" charset="77"/>
                <a:ea typeface="League Spartan" charset="0"/>
                <a:cs typeface="Poppins" pitchFamily="2" charset="77"/>
              </a:rPr>
              <a:t>YOUR TITLE 04</a:t>
            </a:r>
          </a:p>
        </p:txBody>
      </p:sp>
      <p:sp>
        <p:nvSpPr>
          <p:cNvPr id="24" name="Subtitle 2">
            <a:extLst>
              <a:ext uri="{FF2B5EF4-FFF2-40B4-BE49-F238E27FC236}">
                <a16:creationId xmlns:a16="http://schemas.microsoft.com/office/drawing/2014/main" id="{1B355F8A-04E6-4944-9823-5A44ACD98C66}"/>
              </a:ext>
            </a:extLst>
          </p:cNvPr>
          <p:cNvSpPr txBox="1">
            <a:spLocks/>
          </p:cNvSpPr>
          <p:nvPr/>
        </p:nvSpPr>
        <p:spPr>
          <a:xfrm>
            <a:off x="1151949" y="5697046"/>
            <a:ext cx="39268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5" name="TextBox 24">
            <a:extLst>
              <a:ext uri="{FF2B5EF4-FFF2-40B4-BE49-F238E27FC236}">
                <a16:creationId xmlns:a16="http://schemas.microsoft.com/office/drawing/2014/main" id="{670A3C78-1580-1E42-BABF-3BAF3117676A}"/>
              </a:ext>
            </a:extLst>
          </p:cNvPr>
          <p:cNvSpPr txBox="1"/>
          <p:nvPr/>
        </p:nvSpPr>
        <p:spPr>
          <a:xfrm>
            <a:off x="10571654" y="1959181"/>
            <a:ext cx="468398" cy="553998"/>
          </a:xfrm>
          <a:prstGeom prst="rect">
            <a:avLst/>
          </a:prstGeom>
          <a:noFill/>
        </p:spPr>
        <p:txBody>
          <a:bodyPr wrap="none" rtlCol="0" anchor="ctr">
            <a:spAutoFit/>
          </a:bodyPr>
          <a:lstStyle/>
          <a:p>
            <a:pPr algn="r"/>
            <a:r>
              <a:rPr lang="en-US" sz="3000" b="1" dirty="0">
                <a:solidFill>
                  <a:schemeClr val="tx2"/>
                </a:solidFill>
                <a:latin typeface="Poppins" pitchFamily="2" charset="77"/>
                <a:cs typeface="Poppins" pitchFamily="2" charset="77"/>
              </a:rPr>
              <a:t>A</a:t>
            </a:r>
          </a:p>
        </p:txBody>
      </p:sp>
      <p:sp>
        <p:nvSpPr>
          <p:cNvPr id="26" name="TextBox 25">
            <a:extLst>
              <a:ext uri="{FF2B5EF4-FFF2-40B4-BE49-F238E27FC236}">
                <a16:creationId xmlns:a16="http://schemas.microsoft.com/office/drawing/2014/main" id="{5E4EDAB5-8FE5-7346-B0EC-734E6F1ACC09}"/>
              </a:ext>
            </a:extLst>
          </p:cNvPr>
          <p:cNvSpPr txBox="1"/>
          <p:nvPr/>
        </p:nvSpPr>
        <p:spPr>
          <a:xfrm>
            <a:off x="10602111" y="2653281"/>
            <a:ext cx="437940" cy="553998"/>
          </a:xfrm>
          <a:prstGeom prst="rect">
            <a:avLst/>
          </a:prstGeom>
          <a:noFill/>
        </p:spPr>
        <p:txBody>
          <a:bodyPr wrap="none" rtlCol="0" anchor="ctr">
            <a:spAutoFit/>
          </a:bodyPr>
          <a:lstStyle/>
          <a:p>
            <a:pPr algn="r"/>
            <a:r>
              <a:rPr lang="en-US" sz="3000" b="1" dirty="0">
                <a:solidFill>
                  <a:schemeClr val="tx2"/>
                </a:solidFill>
                <a:latin typeface="Poppins" pitchFamily="2" charset="77"/>
                <a:cs typeface="Poppins" pitchFamily="2" charset="77"/>
              </a:rPr>
              <a:t>B</a:t>
            </a:r>
          </a:p>
        </p:txBody>
      </p:sp>
      <p:sp>
        <p:nvSpPr>
          <p:cNvPr id="27" name="TextBox 26">
            <a:extLst>
              <a:ext uri="{FF2B5EF4-FFF2-40B4-BE49-F238E27FC236}">
                <a16:creationId xmlns:a16="http://schemas.microsoft.com/office/drawing/2014/main" id="{F2E0FBF5-7EC7-D341-8DF3-39A3BF50E7C0}"/>
              </a:ext>
            </a:extLst>
          </p:cNvPr>
          <p:cNvSpPr txBox="1"/>
          <p:nvPr/>
        </p:nvSpPr>
        <p:spPr>
          <a:xfrm>
            <a:off x="10562036" y="3424382"/>
            <a:ext cx="478016" cy="553998"/>
          </a:xfrm>
          <a:prstGeom prst="rect">
            <a:avLst/>
          </a:prstGeom>
          <a:noFill/>
        </p:spPr>
        <p:txBody>
          <a:bodyPr wrap="none" rtlCol="0" anchor="ctr">
            <a:spAutoFit/>
          </a:bodyPr>
          <a:lstStyle/>
          <a:p>
            <a:pPr algn="r"/>
            <a:r>
              <a:rPr lang="en-US" sz="3000" b="1" dirty="0">
                <a:solidFill>
                  <a:schemeClr val="tx2"/>
                </a:solidFill>
                <a:latin typeface="Poppins" pitchFamily="2" charset="77"/>
                <a:cs typeface="Poppins" pitchFamily="2" charset="77"/>
              </a:rPr>
              <a:t>C</a:t>
            </a:r>
          </a:p>
        </p:txBody>
      </p:sp>
      <p:sp>
        <p:nvSpPr>
          <p:cNvPr id="28" name="TextBox 27">
            <a:extLst>
              <a:ext uri="{FF2B5EF4-FFF2-40B4-BE49-F238E27FC236}">
                <a16:creationId xmlns:a16="http://schemas.microsoft.com/office/drawing/2014/main" id="{D8F16F4E-35F4-0D47-B395-C3AB0D371E94}"/>
              </a:ext>
            </a:extLst>
          </p:cNvPr>
          <p:cNvSpPr txBox="1"/>
          <p:nvPr/>
        </p:nvSpPr>
        <p:spPr>
          <a:xfrm>
            <a:off x="10576463" y="4192701"/>
            <a:ext cx="463588" cy="553998"/>
          </a:xfrm>
          <a:prstGeom prst="rect">
            <a:avLst/>
          </a:prstGeom>
          <a:noFill/>
        </p:spPr>
        <p:txBody>
          <a:bodyPr wrap="none" rtlCol="0" anchor="ctr">
            <a:spAutoFit/>
          </a:bodyPr>
          <a:lstStyle/>
          <a:p>
            <a:pPr algn="r"/>
            <a:r>
              <a:rPr lang="en-US" sz="3000" b="1" dirty="0">
                <a:solidFill>
                  <a:schemeClr val="tx2"/>
                </a:solidFill>
                <a:latin typeface="Poppins" pitchFamily="2" charset="77"/>
                <a:cs typeface="Poppins" pitchFamily="2" charset="77"/>
              </a:rPr>
              <a:t>D</a:t>
            </a:r>
          </a:p>
        </p:txBody>
      </p:sp>
      <p:sp>
        <p:nvSpPr>
          <p:cNvPr id="29" name="TextBox 28">
            <a:extLst>
              <a:ext uri="{FF2B5EF4-FFF2-40B4-BE49-F238E27FC236}">
                <a16:creationId xmlns:a16="http://schemas.microsoft.com/office/drawing/2014/main" id="{C8A0AD42-FFBF-6A48-9A20-8F2E72374D2D}"/>
              </a:ext>
            </a:extLst>
          </p:cNvPr>
          <p:cNvSpPr txBox="1"/>
          <p:nvPr/>
        </p:nvSpPr>
        <p:spPr>
          <a:xfrm>
            <a:off x="10646995" y="4935651"/>
            <a:ext cx="393056" cy="553998"/>
          </a:xfrm>
          <a:prstGeom prst="rect">
            <a:avLst/>
          </a:prstGeom>
          <a:noFill/>
        </p:spPr>
        <p:txBody>
          <a:bodyPr wrap="none" rtlCol="0" anchor="ctr">
            <a:spAutoFit/>
          </a:bodyPr>
          <a:lstStyle/>
          <a:p>
            <a:pPr algn="r"/>
            <a:r>
              <a:rPr lang="en-US" sz="3000" b="1" dirty="0">
                <a:solidFill>
                  <a:schemeClr val="tx2"/>
                </a:solidFill>
                <a:latin typeface="Poppins" pitchFamily="2" charset="77"/>
                <a:cs typeface="Poppins" pitchFamily="2" charset="77"/>
              </a:rPr>
              <a:t>E</a:t>
            </a:r>
          </a:p>
        </p:txBody>
      </p:sp>
      <p:sp>
        <p:nvSpPr>
          <p:cNvPr id="30" name="TextBox 29">
            <a:extLst>
              <a:ext uri="{FF2B5EF4-FFF2-40B4-BE49-F238E27FC236}">
                <a16:creationId xmlns:a16="http://schemas.microsoft.com/office/drawing/2014/main" id="{2884322D-6DE1-E647-A676-A44282602626}"/>
              </a:ext>
            </a:extLst>
          </p:cNvPr>
          <p:cNvSpPr txBox="1"/>
          <p:nvPr/>
        </p:nvSpPr>
        <p:spPr>
          <a:xfrm>
            <a:off x="10645392" y="5655880"/>
            <a:ext cx="394660" cy="553998"/>
          </a:xfrm>
          <a:prstGeom prst="rect">
            <a:avLst/>
          </a:prstGeom>
          <a:noFill/>
        </p:spPr>
        <p:txBody>
          <a:bodyPr wrap="none" rtlCol="0" anchor="ctr">
            <a:spAutoFit/>
          </a:bodyPr>
          <a:lstStyle/>
          <a:p>
            <a:pPr algn="r"/>
            <a:r>
              <a:rPr lang="en-US" sz="3000" b="1" dirty="0">
                <a:solidFill>
                  <a:schemeClr val="tx2"/>
                </a:solidFill>
                <a:latin typeface="Poppins" pitchFamily="2" charset="77"/>
                <a:cs typeface="Poppins" pitchFamily="2" charset="77"/>
              </a:rPr>
              <a:t>F</a:t>
            </a:r>
          </a:p>
        </p:txBody>
      </p:sp>
      <p:sp>
        <p:nvSpPr>
          <p:cNvPr id="35" name="Freeform 34">
            <a:extLst>
              <a:ext uri="{FF2B5EF4-FFF2-40B4-BE49-F238E27FC236}">
                <a16:creationId xmlns:a16="http://schemas.microsoft.com/office/drawing/2014/main" id="{09B8437C-DAA4-6B42-88A2-CB1901F1439A}"/>
              </a:ext>
            </a:extLst>
          </p:cNvPr>
          <p:cNvSpPr/>
          <p:nvPr/>
        </p:nvSpPr>
        <p:spPr>
          <a:xfrm>
            <a:off x="5734403" y="1908331"/>
            <a:ext cx="5305649" cy="4354707"/>
          </a:xfrm>
          <a:custGeom>
            <a:avLst/>
            <a:gdLst>
              <a:gd name="connsiteX0" fmla="*/ 4427839 w 10611297"/>
              <a:gd name="connsiteY0" fmla="*/ 0 h 8709413"/>
              <a:gd name="connsiteX1" fmla="*/ 5975959 w 10611297"/>
              <a:gd name="connsiteY1" fmla="*/ 0 h 8709413"/>
              <a:gd name="connsiteX2" fmla="*/ 7522273 w 10611297"/>
              <a:gd name="connsiteY2" fmla="*/ 0 h 8709413"/>
              <a:gd name="connsiteX3" fmla="*/ 9066785 w 10611297"/>
              <a:gd name="connsiteY3" fmla="*/ 0 h 8709413"/>
              <a:gd name="connsiteX4" fmla="*/ 10611297 w 10611297"/>
              <a:gd name="connsiteY4" fmla="*/ 0 h 8709413"/>
              <a:gd name="connsiteX5" fmla="*/ 10573405 w 10611297"/>
              <a:gd name="connsiteY5" fmla="*/ 36093 h 8709413"/>
              <a:gd name="connsiteX6" fmla="*/ 9083025 w 10611297"/>
              <a:gd name="connsiteY6" fmla="*/ 36093 h 8709413"/>
              <a:gd name="connsiteX7" fmla="*/ 9028893 w 10611297"/>
              <a:gd name="connsiteY7" fmla="*/ 36093 h 8709413"/>
              <a:gd name="connsiteX8" fmla="*/ 7536709 w 10611297"/>
              <a:gd name="connsiteY8" fmla="*/ 36093 h 8709413"/>
              <a:gd name="connsiteX9" fmla="*/ 7484383 w 10611297"/>
              <a:gd name="connsiteY9" fmla="*/ 36093 h 8709413"/>
              <a:gd name="connsiteX10" fmla="*/ 5992197 w 10611297"/>
              <a:gd name="connsiteY10" fmla="*/ 36093 h 8709413"/>
              <a:gd name="connsiteX11" fmla="*/ 5939873 w 10611297"/>
              <a:gd name="connsiteY11" fmla="*/ 36093 h 8709413"/>
              <a:gd name="connsiteX12" fmla="*/ 4442273 w 10611297"/>
              <a:gd name="connsiteY12" fmla="*/ 36093 h 8709413"/>
              <a:gd name="connsiteX13" fmla="*/ 3924429 w 10611297"/>
              <a:gd name="connsiteY13" fmla="*/ 545015 h 8709413"/>
              <a:gd name="connsiteX14" fmla="*/ 4673229 w 10611297"/>
              <a:gd name="connsiteY14" fmla="*/ 1283131 h 8709413"/>
              <a:gd name="connsiteX15" fmla="*/ 4675033 w 10611297"/>
              <a:gd name="connsiteY15" fmla="*/ 1284936 h 8709413"/>
              <a:gd name="connsiteX16" fmla="*/ 4675033 w 10611297"/>
              <a:gd name="connsiteY16" fmla="*/ 1275913 h 8709413"/>
              <a:gd name="connsiteX17" fmla="*/ 10607687 w 10611297"/>
              <a:gd name="connsiteY17" fmla="*/ 1275913 h 8709413"/>
              <a:gd name="connsiteX18" fmla="*/ 10607687 w 10611297"/>
              <a:gd name="connsiteY18" fmla="*/ 1312006 h 8709413"/>
              <a:gd name="connsiteX19" fmla="*/ 4703903 w 10611297"/>
              <a:gd name="connsiteY19" fmla="*/ 1312006 h 8709413"/>
              <a:gd name="connsiteX20" fmla="*/ 5445485 w 10611297"/>
              <a:gd name="connsiteY20" fmla="*/ 2042904 h 8709413"/>
              <a:gd name="connsiteX21" fmla="*/ 5470745 w 10611297"/>
              <a:gd name="connsiteY21" fmla="*/ 2068170 h 8709413"/>
              <a:gd name="connsiteX22" fmla="*/ 6197893 w 10611297"/>
              <a:gd name="connsiteY22" fmla="*/ 2782825 h 8709413"/>
              <a:gd name="connsiteX23" fmla="*/ 6197893 w 10611297"/>
              <a:gd name="connsiteY23" fmla="*/ 2773802 h 8709413"/>
              <a:gd name="connsiteX24" fmla="*/ 10575209 w 10611297"/>
              <a:gd name="connsiteY24" fmla="*/ 2773802 h 8709413"/>
              <a:gd name="connsiteX25" fmla="*/ 10575209 w 10611297"/>
              <a:gd name="connsiteY25" fmla="*/ 2811700 h 8709413"/>
              <a:gd name="connsiteX26" fmla="*/ 6228565 w 10611297"/>
              <a:gd name="connsiteY26" fmla="*/ 2811700 h 8709413"/>
              <a:gd name="connsiteX27" fmla="*/ 6244805 w 10611297"/>
              <a:gd name="connsiteY27" fmla="*/ 2827942 h 8709413"/>
              <a:gd name="connsiteX28" fmla="*/ 6991799 w 10611297"/>
              <a:gd name="connsiteY28" fmla="*/ 3562450 h 8709413"/>
              <a:gd name="connsiteX29" fmla="*/ 7017061 w 10611297"/>
              <a:gd name="connsiteY29" fmla="*/ 3587715 h 8709413"/>
              <a:gd name="connsiteX30" fmla="*/ 7789315 w 10611297"/>
              <a:gd name="connsiteY30" fmla="*/ 4347488 h 8709413"/>
              <a:gd name="connsiteX31" fmla="*/ 10575209 w 10611297"/>
              <a:gd name="connsiteY31" fmla="*/ 4347488 h 8709413"/>
              <a:gd name="connsiteX32" fmla="*/ 10575209 w 10611297"/>
              <a:gd name="connsiteY32" fmla="*/ 4385386 h 8709413"/>
              <a:gd name="connsiteX33" fmla="*/ 7780293 w 10611297"/>
              <a:gd name="connsiteY33" fmla="*/ 4385386 h 8709413"/>
              <a:gd name="connsiteX34" fmla="*/ 7024277 w 10611297"/>
              <a:gd name="connsiteY34" fmla="*/ 5128917 h 8709413"/>
              <a:gd name="connsiteX35" fmla="*/ 6997213 w 10611297"/>
              <a:gd name="connsiteY35" fmla="*/ 5154182 h 8709413"/>
              <a:gd name="connsiteX36" fmla="*/ 6295325 w 10611297"/>
              <a:gd name="connsiteY36" fmla="*/ 5843572 h 8709413"/>
              <a:gd name="connsiteX37" fmla="*/ 10575209 w 10611297"/>
              <a:gd name="connsiteY37" fmla="*/ 5843572 h 8709413"/>
              <a:gd name="connsiteX38" fmla="*/ 10575209 w 10611297"/>
              <a:gd name="connsiteY38" fmla="*/ 5881471 h 8709413"/>
              <a:gd name="connsiteX39" fmla="*/ 6257435 w 10611297"/>
              <a:gd name="connsiteY39" fmla="*/ 5881471 h 8709413"/>
              <a:gd name="connsiteX40" fmla="*/ 6252021 w 10611297"/>
              <a:gd name="connsiteY40" fmla="*/ 5888689 h 8709413"/>
              <a:gd name="connsiteX41" fmla="*/ 6224957 w 10611297"/>
              <a:gd name="connsiteY41" fmla="*/ 5913955 h 8709413"/>
              <a:gd name="connsiteX42" fmla="*/ 5479767 w 10611297"/>
              <a:gd name="connsiteY42" fmla="*/ 6648462 h 8709413"/>
              <a:gd name="connsiteX43" fmla="*/ 5452701 w 10611297"/>
              <a:gd name="connsiteY43" fmla="*/ 6673727 h 8709413"/>
              <a:gd name="connsiteX44" fmla="*/ 4732771 w 10611297"/>
              <a:gd name="connsiteY44" fmla="*/ 7382969 h 8709413"/>
              <a:gd name="connsiteX45" fmla="*/ 10575209 w 10611297"/>
              <a:gd name="connsiteY45" fmla="*/ 7382969 h 8709413"/>
              <a:gd name="connsiteX46" fmla="*/ 10575209 w 10611297"/>
              <a:gd name="connsiteY46" fmla="*/ 7419063 h 8709413"/>
              <a:gd name="connsiteX47" fmla="*/ 4694881 w 10611297"/>
              <a:gd name="connsiteY47" fmla="*/ 7419063 h 8709413"/>
              <a:gd name="connsiteX48" fmla="*/ 4680446 w 10611297"/>
              <a:gd name="connsiteY48" fmla="*/ 7433500 h 8709413"/>
              <a:gd name="connsiteX49" fmla="*/ 3931647 w 10611297"/>
              <a:gd name="connsiteY49" fmla="*/ 8169812 h 8709413"/>
              <a:gd name="connsiteX50" fmla="*/ 4442273 w 10611297"/>
              <a:gd name="connsiteY50" fmla="*/ 8673319 h 8709413"/>
              <a:gd name="connsiteX51" fmla="*/ 5939873 w 10611297"/>
              <a:gd name="connsiteY51" fmla="*/ 8673319 h 8709413"/>
              <a:gd name="connsiteX52" fmla="*/ 5992197 w 10611297"/>
              <a:gd name="connsiteY52" fmla="*/ 8673319 h 8709413"/>
              <a:gd name="connsiteX53" fmla="*/ 7484383 w 10611297"/>
              <a:gd name="connsiteY53" fmla="*/ 8673319 h 8709413"/>
              <a:gd name="connsiteX54" fmla="*/ 7536709 w 10611297"/>
              <a:gd name="connsiteY54" fmla="*/ 8673319 h 8709413"/>
              <a:gd name="connsiteX55" fmla="*/ 9028893 w 10611297"/>
              <a:gd name="connsiteY55" fmla="*/ 8673319 h 8709413"/>
              <a:gd name="connsiteX56" fmla="*/ 9083025 w 10611297"/>
              <a:gd name="connsiteY56" fmla="*/ 8673319 h 8709413"/>
              <a:gd name="connsiteX57" fmla="*/ 10573405 w 10611297"/>
              <a:gd name="connsiteY57" fmla="*/ 8673319 h 8709413"/>
              <a:gd name="connsiteX58" fmla="*/ 10605883 w 10611297"/>
              <a:gd name="connsiteY58" fmla="*/ 8703999 h 8709413"/>
              <a:gd name="connsiteX59" fmla="*/ 10611297 w 10611297"/>
              <a:gd name="connsiteY59" fmla="*/ 8709413 h 8709413"/>
              <a:gd name="connsiteX60" fmla="*/ 9066785 w 10611297"/>
              <a:gd name="connsiteY60" fmla="*/ 8709413 h 8709413"/>
              <a:gd name="connsiteX61" fmla="*/ 7522273 w 10611297"/>
              <a:gd name="connsiteY61" fmla="*/ 8709413 h 8709413"/>
              <a:gd name="connsiteX62" fmla="*/ 5975959 w 10611297"/>
              <a:gd name="connsiteY62" fmla="*/ 8709413 h 8709413"/>
              <a:gd name="connsiteX63" fmla="*/ 4427839 w 10611297"/>
              <a:gd name="connsiteY63" fmla="*/ 8709413 h 8709413"/>
              <a:gd name="connsiteX64" fmla="*/ 4422426 w 10611297"/>
              <a:gd name="connsiteY64" fmla="*/ 8703999 h 8709413"/>
              <a:gd name="connsiteX65" fmla="*/ 3906386 w 10611297"/>
              <a:gd name="connsiteY65" fmla="*/ 8196882 h 8709413"/>
              <a:gd name="connsiteX66" fmla="*/ 3879321 w 10611297"/>
              <a:gd name="connsiteY66" fmla="*/ 8169812 h 8709413"/>
              <a:gd name="connsiteX67" fmla="*/ 3130522 w 10611297"/>
              <a:gd name="connsiteY67" fmla="*/ 7433500 h 8709413"/>
              <a:gd name="connsiteX68" fmla="*/ 3105261 w 10611297"/>
              <a:gd name="connsiteY68" fmla="*/ 7408235 h 8709413"/>
              <a:gd name="connsiteX69" fmla="*/ 2358267 w 10611297"/>
              <a:gd name="connsiteY69" fmla="*/ 6673727 h 8709413"/>
              <a:gd name="connsiteX70" fmla="*/ 2331201 w 10611297"/>
              <a:gd name="connsiteY70" fmla="*/ 6648462 h 8709413"/>
              <a:gd name="connsiteX71" fmla="*/ 1584207 w 10611297"/>
              <a:gd name="connsiteY71" fmla="*/ 5913955 h 8709413"/>
              <a:gd name="connsiteX72" fmla="*/ 1558946 w 10611297"/>
              <a:gd name="connsiteY72" fmla="*/ 5888689 h 8709413"/>
              <a:gd name="connsiteX73" fmla="*/ 811951 w 10611297"/>
              <a:gd name="connsiteY73" fmla="*/ 5154182 h 8709413"/>
              <a:gd name="connsiteX74" fmla="*/ 786691 w 10611297"/>
              <a:gd name="connsiteY74" fmla="*/ 5128917 h 8709413"/>
              <a:gd name="connsiteX75" fmla="*/ 0 w 10611297"/>
              <a:gd name="connsiteY75" fmla="*/ 4352902 h 8709413"/>
              <a:gd name="connsiteX76" fmla="*/ 779473 w 10611297"/>
              <a:gd name="connsiteY76" fmla="*/ 3587715 h 8709413"/>
              <a:gd name="connsiteX77" fmla="*/ 806538 w 10611297"/>
              <a:gd name="connsiteY77" fmla="*/ 3562450 h 8709413"/>
              <a:gd name="connsiteX78" fmla="*/ 1551729 w 10611297"/>
              <a:gd name="connsiteY78" fmla="*/ 2827942 h 8709413"/>
              <a:gd name="connsiteX79" fmla="*/ 1578794 w 10611297"/>
              <a:gd name="connsiteY79" fmla="*/ 2802677 h 8709413"/>
              <a:gd name="connsiteX80" fmla="*/ 2323984 w 10611297"/>
              <a:gd name="connsiteY80" fmla="*/ 2068170 h 8709413"/>
              <a:gd name="connsiteX81" fmla="*/ 2351049 w 10611297"/>
              <a:gd name="connsiteY81" fmla="*/ 2042904 h 8709413"/>
              <a:gd name="connsiteX82" fmla="*/ 3096239 w 10611297"/>
              <a:gd name="connsiteY82" fmla="*/ 1308397 h 8709413"/>
              <a:gd name="connsiteX83" fmla="*/ 3123305 w 10611297"/>
              <a:gd name="connsiteY83" fmla="*/ 1283131 h 8709413"/>
              <a:gd name="connsiteX84" fmla="*/ 3872104 w 10611297"/>
              <a:gd name="connsiteY84" fmla="*/ 545015 h 8709413"/>
              <a:gd name="connsiteX85" fmla="*/ 3897365 w 10611297"/>
              <a:gd name="connsiteY85" fmla="*/ 519749 h 8709413"/>
              <a:gd name="connsiteX86" fmla="*/ 4427839 w 10611297"/>
              <a:gd name="connsiteY86" fmla="*/ 0 h 8709413"/>
              <a:gd name="connsiteX87" fmla="*/ 3897365 w 10611297"/>
              <a:gd name="connsiteY87" fmla="*/ 572085 h 8709413"/>
              <a:gd name="connsiteX88" fmla="*/ 3150369 w 10611297"/>
              <a:gd name="connsiteY88" fmla="*/ 1308397 h 8709413"/>
              <a:gd name="connsiteX89" fmla="*/ 3897365 w 10611297"/>
              <a:gd name="connsiteY89" fmla="*/ 2044709 h 8709413"/>
              <a:gd name="connsiteX90" fmla="*/ 4647968 w 10611297"/>
              <a:gd name="connsiteY90" fmla="*/ 1308397 h 8709413"/>
              <a:gd name="connsiteX91" fmla="*/ 3897365 w 10611297"/>
              <a:gd name="connsiteY91" fmla="*/ 572085 h 8709413"/>
              <a:gd name="connsiteX92" fmla="*/ 4673229 w 10611297"/>
              <a:gd name="connsiteY92" fmla="*/ 1333663 h 8709413"/>
              <a:gd name="connsiteX93" fmla="*/ 3924429 w 10611297"/>
              <a:gd name="connsiteY93" fmla="*/ 2069974 h 8709413"/>
              <a:gd name="connsiteX94" fmla="*/ 4669620 w 10611297"/>
              <a:gd name="connsiteY94" fmla="*/ 2804482 h 8709413"/>
              <a:gd name="connsiteX95" fmla="*/ 5420223 w 10611297"/>
              <a:gd name="connsiteY95" fmla="*/ 2068170 h 8709413"/>
              <a:gd name="connsiteX96" fmla="*/ 4673229 w 10611297"/>
              <a:gd name="connsiteY96" fmla="*/ 1333663 h 8709413"/>
              <a:gd name="connsiteX97" fmla="*/ 5445485 w 10611297"/>
              <a:gd name="connsiteY97" fmla="*/ 2093435 h 8709413"/>
              <a:gd name="connsiteX98" fmla="*/ 4696685 w 10611297"/>
              <a:gd name="connsiteY98" fmla="*/ 2829747 h 8709413"/>
              <a:gd name="connsiteX99" fmla="*/ 5443681 w 10611297"/>
              <a:gd name="connsiteY99" fmla="*/ 3564254 h 8709413"/>
              <a:gd name="connsiteX100" fmla="*/ 6192479 w 10611297"/>
              <a:gd name="connsiteY100" fmla="*/ 2827942 h 8709413"/>
              <a:gd name="connsiteX101" fmla="*/ 5445485 w 10611297"/>
              <a:gd name="connsiteY101" fmla="*/ 2093435 h 8709413"/>
              <a:gd name="connsiteX102" fmla="*/ 6217739 w 10611297"/>
              <a:gd name="connsiteY102" fmla="*/ 2855013 h 8709413"/>
              <a:gd name="connsiteX103" fmla="*/ 5468941 w 10611297"/>
              <a:gd name="connsiteY103" fmla="*/ 3591325 h 8709413"/>
              <a:gd name="connsiteX104" fmla="*/ 6215935 w 10611297"/>
              <a:gd name="connsiteY104" fmla="*/ 4322222 h 8709413"/>
              <a:gd name="connsiteX105" fmla="*/ 6964735 w 10611297"/>
              <a:gd name="connsiteY105" fmla="*/ 3587715 h 8709413"/>
              <a:gd name="connsiteX106" fmla="*/ 6217739 w 10611297"/>
              <a:gd name="connsiteY106" fmla="*/ 2855013 h 8709413"/>
              <a:gd name="connsiteX107" fmla="*/ 6991799 w 10611297"/>
              <a:gd name="connsiteY107" fmla="*/ 3612981 h 8709413"/>
              <a:gd name="connsiteX108" fmla="*/ 6241197 w 10611297"/>
              <a:gd name="connsiteY108" fmla="*/ 4349293 h 8709413"/>
              <a:gd name="connsiteX109" fmla="*/ 6253827 w 10611297"/>
              <a:gd name="connsiteY109" fmla="*/ 4361925 h 8709413"/>
              <a:gd name="connsiteX110" fmla="*/ 6248413 w 10611297"/>
              <a:gd name="connsiteY110" fmla="*/ 4365535 h 8709413"/>
              <a:gd name="connsiteX111" fmla="*/ 6997213 w 10611297"/>
              <a:gd name="connsiteY111" fmla="*/ 5103651 h 8709413"/>
              <a:gd name="connsiteX112" fmla="*/ 7751425 w 10611297"/>
              <a:gd name="connsiteY112" fmla="*/ 4361925 h 8709413"/>
              <a:gd name="connsiteX113" fmla="*/ 6991799 w 10611297"/>
              <a:gd name="connsiteY113" fmla="*/ 3612981 h 8709413"/>
              <a:gd name="connsiteX114" fmla="*/ 3123305 w 10611297"/>
              <a:gd name="connsiteY114" fmla="*/ 1333663 h 8709413"/>
              <a:gd name="connsiteX115" fmla="*/ 2378114 w 10611297"/>
              <a:gd name="connsiteY115" fmla="*/ 2068170 h 8709413"/>
              <a:gd name="connsiteX116" fmla="*/ 3125109 w 10611297"/>
              <a:gd name="connsiteY116" fmla="*/ 2804482 h 8709413"/>
              <a:gd name="connsiteX117" fmla="*/ 3872104 w 10611297"/>
              <a:gd name="connsiteY117" fmla="*/ 2069974 h 8709413"/>
              <a:gd name="connsiteX118" fmla="*/ 3123305 w 10611297"/>
              <a:gd name="connsiteY118" fmla="*/ 1333663 h 8709413"/>
              <a:gd name="connsiteX119" fmla="*/ 3897365 w 10611297"/>
              <a:gd name="connsiteY119" fmla="*/ 2097045 h 8709413"/>
              <a:gd name="connsiteX120" fmla="*/ 3152174 w 10611297"/>
              <a:gd name="connsiteY120" fmla="*/ 2829747 h 8709413"/>
              <a:gd name="connsiteX121" fmla="*/ 3897365 w 10611297"/>
              <a:gd name="connsiteY121" fmla="*/ 3564254 h 8709413"/>
              <a:gd name="connsiteX122" fmla="*/ 4644359 w 10611297"/>
              <a:gd name="connsiteY122" fmla="*/ 2829747 h 8709413"/>
              <a:gd name="connsiteX123" fmla="*/ 3897365 w 10611297"/>
              <a:gd name="connsiteY123" fmla="*/ 2097045 h 8709413"/>
              <a:gd name="connsiteX124" fmla="*/ 4669620 w 10611297"/>
              <a:gd name="connsiteY124" fmla="*/ 2856817 h 8709413"/>
              <a:gd name="connsiteX125" fmla="*/ 3924429 w 10611297"/>
              <a:gd name="connsiteY125" fmla="*/ 3591325 h 8709413"/>
              <a:gd name="connsiteX126" fmla="*/ 4669620 w 10611297"/>
              <a:gd name="connsiteY126" fmla="*/ 4322222 h 8709413"/>
              <a:gd name="connsiteX127" fmla="*/ 5416615 w 10611297"/>
              <a:gd name="connsiteY127" fmla="*/ 3591325 h 8709413"/>
              <a:gd name="connsiteX128" fmla="*/ 4669620 w 10611297"/>
              <a:gd name="connsiteY128" fmla="*/ 2856817 h 8709413"/>
              <a:gd name="connsiteX129" fmla="*/ 5443681 w 10611297"/>
              <a:gd name="connsiteY129" fmla="*/ 3614785 h 8709413"/>
              <a:gd name="connsiteX130" fmla="*/ 4696685 w 10611297"/>
              <a:gd name="connsiteY130" fmla="*/ 4349293 h 8709413"/>
              <a:gd name="connsiteX131" fmla="*/ 4709315 w 10611297"/>
              <a:gd name="connsiteY131" fmla="*/ 4361925 h 8709413"/>
              <a:gd name="connsiteX132" fmla="*/ 4703903 w 10611297"/>
              <a:gd name="connsiteY132" fmla="*/ 4365535 h 8709413"/>
              <a:gd name="connsiteX133" fmla="*/ 5450897 w 10611297"/>
              <a:gd name="connsiteY133" fmla="*/ 5100041 h 8709413"/>
              <a:gd name="connsiteX134" fmla="*/ 6196087 w 10611297"/>
              <a:gd name="connsiteY134" fmla="*/ 4365535 h 8709413"/>
              <a:gd name="connsiteX135" fmla="*/ 6183457 w 10611297"/>
              <a:gd name="connsiteY135" fmla="*/ 4352902 h 8709413"/>
              <a:gd name="connsiteX136" fmla="*/ 6190675 w 10611297"/>
              <a:gd name="connsiteY136" fmla="*/ 4349293 h 8709413"/>
              <a:gd name="connsiteX137" fmla="*/ 5443681 w 10611297"/>
              <a:gd name="connsiteY137" fmla="*/ 3614785 h 8709413"/>
              <a:gd name="connsiteX138" fmla="*/ 6223153 w 10611297"/>
              <a:gd name="connsiteY138" fmla="*/ 4392605 h 8709413"/>
              <a:gd name="connsiteX139" fmla="*/ 5476157 w 10611297"/>
              <a:gd name="connsiteY139" fmla="*/ 5125307 h 8709413"/>
              <a:gd name="connsiteX140" fmla="*/ 6206913 w 10611297"/>
              <a:gd name="connsiteY140" fmla="*/ 5843572 h 8709413"/>
              <a:gd name="connsiteX141" fmla="*/ 6244805 w 10611297"/>
              <a:gd name="connsiteY141" fmla="*/ 5843572 h 8709413"/>
              <a:gd name="connsiteX142" fmla="*/ 6970147 w 10611297"/>
              <a:gd name="connsiteY142" fmla="*/ 5128917 h 8709413"/>
              <a:gd name="connsiteX143" fmla="*/ 6223153 w 10611297"/>
              <a:gd name="connsiteY143" fmla="*/ 4392605 h 8709413"/>
              <a:gd name="connsiteX144" fmla="*/ 2351049 w 10611297"/>
              <a:gd name="connsiteY144" fmla="*/ 2093435 h 8709413"/>
              <a:gd name="connsiteX145" fmla="*/ 1604054 w 10611297"/>
              <a:gd name="connsiteY145" fmla="*/ 2827942 h 8709413"/>
              <a:gd name="connsiteX146" fmla="*/ 2352853 w 10611297"/>
              <a:gd name="connsiteY146" fmla="*/ 3564254 h 8709413"/>
              <a:gd name="connsiteX147" fmla="*/ 3099849 w 10611297"/>
              <a:gd name="connsiteY147" fmla="*/ 2829747 h 8709413"/>
              <a:gd name="connsiteX148" fmla="*/ 2351049 w 10611297"/>
              <a:gd name="connsiteY148" fmla="*/ 2093435 h 8709413"/>
              <a:gd name="connsiteX149" fmla="*/ 3125109 w 10611297"/>
              <a:gd name="connsiteY149" fmla="*/ 2856817 h 8709413"/>
              <a:gd name="connsiteX150" fmla="*/ 2379919 w 10611297"/>
              <a:gd name="connsiteY150" fmla="*/ 3591325 h 8709413"/>
              <a:gd name="connsiteX151" fmla="*/ 3125109 w 10611297"/>
              <a:gd name="connsiteY151" fmla="*/ 4322222 h 8709413"/>
              <a:gd name="connsiteX152" fmla="*/ 3872104 w 10611297"/>
              <a:gd name="connsiteY152" fmla="*/ 3591325 h 8709413"/>
              <a:gd name="connsiteX153" fmla="*/ 3125109 w 10611297"/>
              <a:gd name="connsiteY153" fmla="*/ 2856817 h 8709413"/>
              <a:gd name="connsiteX154" fmla="*/ 3897365 w 10611297"/>
              <a:gd name="connsiteY154" fmla="*/ 3614785 h 8709413"/>
              <a:gd name="connsiteX155" fmla="*/ 3152174 w 10611297"/>
              <a:gd name="connsiteY155" fmla="*/ 4349293 h 8709413"/>
              <a:gd name="connsiteX156" fmla="*/ 3164805 w 10611297"/>
              <a:gd name="connsiteY156" fmla="*/ 4361925 h 8709413"/>
              <a:gd name="connsiteX157" fmla="*/ 3159391 w 10611297"/>
              <a:gd name="connsiteY157" fmla="*/ 4365535 h 8709413"/>
              <a:gd name="connsiteX158" fmla="*/ 3906386 w 10611297"/>
              <a:gd name="connsiteY158" fmla="*/ 5100041 h 8709413"/>
              <a:gd name="connsiteX159" fmla="*/ 4651577 w 10611297"/>
              <a:gd name="connsiteY159" fmla="*/ 4365535 h 8709413"/>
              <a:gd name="connsiteX160" fmla="*/ 4638947 w 10611297"/>
              <a:gd name="connsiteY160" fmla="*/ 4352902 h 8709413"/>
              <a:gd name="connsiteX161" fmla="*/ 4644359 w 10611297"/>
              <a:gd name="connsiteY161" fmla="*/ 4349293 h 8709413"/>
              <a:gd name="connsiteX162" fmla="*/ 3897365 w 10611297"/>
              <a:gd name="connsiteY162" fmla="*/ 3614785 h 8709413"/>
              <a:gd name="connsiteX163" fmla="*/ 4678641 w 10611297"/>
              <a:gd name="connsiteY163" fmla="*/ 4392605 h 8709413"/>
              <a:gd name="connsiteX164" fmla="*/ 3931647 w 10611297"/>
              <a:gd name="connsiteY164" fmla="*/ 5125307 h 8709413"/>
              <a:gd name="connsiteX165" fmla="*/ 4678641 w 10611297"/>
              <a:gd name="connsiteY165" fmla="*/ 5859814 h 8709413"/>
              <a:gd name="connsiteX166" fmla="*/ 5423833 w 10611297"/>
              <a:gd name="connsiteY166" fmla="*/ 5125307 h 8709413"/>
              <a:gd name="connsiteX167" fmla="*/ 4678641 w 10611297"/>
              <a:gd name="connsiteY167" fmla="*/ 4392605 h 8709413"/>
              <a:gd name="connsiteX168" fmla="*/ 5450897 w 10611297"/>
              <a:gd name="connsiteY168" fmla="*/ 5152377 h 8709413"/>
              <a:gd name="connsiteX169" fmla="*/ 4703903 w 10611297"/>
              <a:gd name="connsiteY169" fmla="*/ 5885080 h 8709413"/>
              <a:gd name="connsiteX170" fmla="*/ 5452701 w 10611297"/>
              <a:gd name="connsiteY170" fmla="*/ 6623196 h 8709413"/>
              <a:gd name="connsiteX171" fmla="*/ 6197893 w 10611297"/>
              <a:gd name="connsiteY171" fmla="*/ 5888689 h 8709413"/>
              <a:gd name="connsiteX172" fmla="*/ 5450897 w 10611297"/>
              <a:gd name="connsiteY172" fmla="*/ 5152377 h 8709413"/>
              <a:gd name="connsiteX173" fmla="*/ 1578794 w 10611297"/>
              <a:gd name="connsiteY173" fmla="*/ 2855013 h 8709413"/>
              <a:gd name="connsiteX174" fmla="*/ 831799 w 10611297"/>
              <a:gd name="connsiteY174" fmla="*/ 3587715 h 8709413"/>
              <a:gd name="connsiteX175" fmla="*/ 1580598 w 10611297"/>
              <a:gd name="connsiteY175" fmla="*/ 4322222 h 8709413"/>
              <a:gd name="connsiteX176" fmla="*/ 2327593 w 10611297"/>
              <a:gd name="connsiteY176" fmla="*/ 3591325 h 8709413"/>
              <a:gd name="connsiteX177" fmla="*/ 1578794 w 10611297"/>
              <a:gd name="connsiteY177" fmla="*/ 2855013 h 8709413"/>
              <a:gd name="connsiteX178" fmla="*/ 2352853 w 10611297"/>
              <a:gd name="connsiteY178" fmla="*/ 3614785 h 8709413"/>
              <a:gd name="connsiteX179" fmla="*/ 1607663 w 10611297"/>
              <a:gd name="connsiteY179" fmla="*/ 4349293 h 8709413"/>
              <a:gd name="connsiteX180" fmla="*/ 1618489 w 10611297"/>
              <a:gd name="connsiteY180" fmla="*/ 4361925 h 8709413"/>
              <a:gd name="connsiteX181" fmla="*/ 1613076 w 10611297"/>
              <a:gd name="connsiteY181" fmla="*/ 4365535 h 8709413"/>
              <a:gd name="connsiteX182" fmla="*/ 2360071 w 10611297"/>
              <a:gd name="connsiteY182" fmla="*/ 5100041 h 8709413"/>
              <a:gd name="connsiteX183" fmla="*/ 3107065 w 10611297"/>
              <a:gd name="connsiteY183" fmla="*/ 4365535 h 8709413"/>
              <a:gd name="connsiteX184" fmla="*/ 3094435 w 10611297"/>
              <a:gd name="connsiteY184" fmla="*/ 4352902 h 8709413"/>
              <a:gd name="connsiteX185" fmla="*/ 3099849 w 10611297"/>
              <a:gd name="connsiteY185" fmla="*/ 4349293 h 8709413"/>
              <a:gd name="connsiteX186" fmla="*/ 2352853 w 10611297"/>
              <a:gd name="connsiteY186" fmla="*/ 3614785 h 8709413"/>
              <a:gd name="connsiteX187" fmla="*/ 3134131 w 10611297"/>
              <a:gd name="connsiteY187" fmla="*/ 4392605 h 8709413"/>
              <a:gd name="connsiteX188" fmla="*/ 2385331 w 10611297"/>
              <a:gd name="connsiteY188" fmla="*/ 5125307 h 8709413"/>
              <a:gd name="connsiteX189" fmla="*/ 3134131 w 10611297"/>
              <a:gd name="connsiteY189" fmla="*/ 5859814 h 8709413"/>
              <a:gd name="connsiteX190" fmla="*/ 3879321 w 10611297"/>
              <a:gd name="connsiteY190" fmla="*/ 5125307 h 8709413"/>
              <a:gd name="connsiteX191" fmla="*/ 3134131 w 10611297"/>
              <a:gd name="connsiteY191" fmla="*/ 4392605 h 8709413"/>
              <a:gd name="connsiteX192" fmla="*/ 3906386 w 10611297"/>
              <a:gd name="connsiteY192" fmla="*/ 5152377 h 8709413"/>
              <a:gd name="connsiteX193" fmla="*/ 3159391 w 10611297"/>
              <a:gd name="connsiteY193" fmla="*/ 5885080 h 8709413"/>
              <a:gd name="connsiteX194" fmla="*/ 3906386 w 10611297"/>
              <a:gd name="connsiteY194" fmla="*/ 6619587 h 8709413"/>
              <a:gd name="connsiteX195" fmla="*/ 4651577 w 10611297"/>
              <a:gd name="connsiteY195" fmla="*/ 5885080 h 8709413"/>
              <a:gd name="connsiteX196" fmla="*/ 3906386 w 10611297"/>
              <a:gd name="connsiteY196" fmla="*/ 5152377 h 8709413"/>
              <a:gd name="connsiteX197" fmla="*/ 4678641 w 10611297"/>
              <a:gd name="connsiteY197" fmla="*/ 5912150 h 8709413"/>
              <a:gd name="connsiteX198" fmla="*/ 3931647 w 10611297"/>
              <a:gd name="connsiteY198" fmla="*/ 6646657 h 8709413"/>
              <a:gd name="connsiteX199" fmla="*/ 4680446 w 10611297"/>
              <a:gd name="connsiteY199" fmla="*/ 7382969 h 8709413"/>
              <a:gd name="connsiteX200" fmla="*/ 5425637 w 10611297"/>
              <a:gd name="connsiteY200" fmla="*/ 6648462 h 8709413"/>
              <a:gd name="connsiteX201" fmla="*/ 4678641 w 10611297"/>
              <a:gd name="connsiteY201" fmla="*/ 5912150 h 8709413"/>
              <a:gd name="connsiteX202" fmla="*/ 806538 w 10611297"/>
              <a:gd name="connsiteY202" fmla="*/ 3612981 h 8709413"/>
              <a:gd name="connsiteX203" fmla="*/ 52326 w 10611297"/>
              <a:gd name="connsiteY203" fmla="*/ 4352902 h 8709413"/>
              <a:gd name="connsiteX204" fmla="*/ 811951 w 10611297"/>
              <a:gd name="connsiteY204" fmla="*/ 5103651 h 8709413"/>
              <a:gd name="connsiteX205" fmla="*/ 1562555 w 10611297"/>
              <a:gd name="connsiteY205" fmla="*/ 4365535 h 8709413"/>
              <a:gd name="connsiteX206" fmla="*/ 1549924 w 10611297"/>
              <a:gd name="connsiteY206" fmla="*/ 4352902 h 8709413"/>
              <a:gd name="connsiteX207" fmla="*/ 1553533 w 10611297"/>
              <a:gd name="connsiteY207" fmla="*/ 4349293 h 8709413"/>
              <a:gd name="connsiteX208" fmla="*/ 806538 w 10611297"/>
              <a:gd name="connsiteY208" fmla="*/ 3612981 h 8709413"/>
              <a:gd name="connsiteX209" fmla="*/ 1587815 w 10611297"/>
              <a:gd name="connsiteY209" fmla="*/ 4392605 h 8709413"/>
              <a:gd name="connsiteX210" fmla="*/ 839016 w 10611297"/>
              <a:gd name="connsiteY210" fmla="*/ 5128917 h 8709413"/>
              <a:gd name="connsiteX211" fmla="*/ 1584207 w 10611297"/>
              <a:gd name="connsiteY211" fmla="*/ 5861619 h 8709413"/>
              <a:gd name="connsiteX212" fmla="*/ 2334810 w 10611297"/>
              <a:gd name="connsiteY212" fmla="*/ 5125307 h 8709413"/>
              <a:gd name="connsiteX213" fmla="*/ 1587815 w 10611297"/>
              <a:gd name="connsiteY213" fmla="*/ 4392605 h 8709413"/>
              <a:gd name="connsiteX214" fmla="*/ 2360071 w 10611297"/>
              <a:gd name="connsiteY214" fmla="*/ 5152377 h 8709413"/>
              <a:gd name="connsiteX215" fmla="*/ 1611272 w 10611297"/>
              <a:gd name="connsiteY215" fmla="*/ 5888689 h 8709413"/>
              <a:gd name="connsiteX216" fmla="*/ 2358267 w 10611297"/>
              <a:gd name="connsiteY216" fmla="*/ 6623196 h 8709413"/>
              <a:gd name="connsiteX217" fmla="*/ 3107065 w 10611297"/>
              <a:gd name="connsiteY217" fmla="*/ 5885080 h 8709413"/>
              <a:gd name="connsiteX218" fmla="*/ 2360071 w 10611297"/>
              <a:gd name="connsiteY218" fmla="*/ 5152377 h 8709413"/>
              <a:gd name="connsiteX219" fmla="*/ 3134131 w 10611297"/>
              <a:gd name="connsiteY219" fmla="*/ 5912150 h 8709413"/>
              <a:gd name="connsiteX220" fmla="*/ 2383527 w 10611297"/>
              <a:gd name="connsiteY220" fmla="*/ 6648462 h 8709413"/>
              <a:gd name="connsiteX221" fmla="*/ 3130522 w 10611297"/>
              <a:gd name="connsiteY221" fmla="*/ 7382969 h 8709413"/>
              <a:gd name="connsiteX222" fmla="*/ 3879321 w 10611297"/>
              <a:gd name="connsiteY222" fmla="*/ 6646657 h 8709413"/>
              <a:gd name="connsiteX223" fmla="*/ 3134131 w 10611297"/>
              <a:gd name="connsiteY223" fmla="*/ 5912150 h 8709413"/>
              <a:gd name="connsiteX224" fmla="*/ 3906386 w 10611297"/>
              <a:gd name="connsiteY224" fmla="*/ 6670118 h 8709413"/>
              <a:gd name="connsiteX225" fmla="*/ 3155783 w 10611297"/>
              <a:gd name="connsiteY225" fmla="*/ 7408235 h 8709413"/>
              <a:gd name="connsiteX226" fmla="*/ 3906386 w 10611297"/>
              <a:gd name="connsiteY226" fmla="*/ 8144546 h 8709413"/>
              <a:gd name="connsiteX227" fmla="*/ 4642555 w 10611297"/>
              <a:gd name="connsiteY227" fmla="*/ 7417258 h 8709413"/>
              <a:gd name="connsiteX228" fmla="*/ 4642555 w 10611297"/>
              <a:gd name="connsiteY228" fmla="*/ 7397407 h 8709413"/>
              <a:gd name="connsiteX229" fmla="*/ 3906386 w 10611297"/>
              <a:gd name="connsiteY229" fmla="*/ 6670118 h 8709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Lst>
            <a:rect l="l" t="t" r="r" b="b"/>
            <a:pathLst>
              <a:path w="10611297" h="8709413">
                <a:moveTo>
                  <a:pt x="4427839" y="0"/>
                </a:moveTo>
                <a:lnTo>
                  <a:pt x="5975959" y="0"/>
                </a:lnTo>
                <a:lnTo>
                  <a:pt x="7522273" y="0"/>
                </a:lnTo>
                <a:lnTo>
                  <a:pt x="9066785" y="0"/>
                </a:lnTo>
                <a:lnTo>
                  <a:pt x="10611297" y="0"/>
                </a:lnTo>
                <a:lnTo>
                  <a:pt x="10573405" y="36093"/>
                </a:lnTo>
                <a:lnTo>
                  <a:pt x="9083025" y="36093"/>
                </a:lnTo>
                <a:lnTo>
                  <a:pt x="9028893" y="36093"/>
                </a:lnTo>
                <a:lnTo>
                  <a:pt x="7536709" y="36093"/>
                </a:lnTo>
                <a:lnTo>
                  <a:pt x="7484383" y="36093"/>
                </a:lnTo>
                <a:lnTo>
                  <a:pt x="5992197" y="36093"/>
                </a:lnTo>
                <a:lnTo>
                  <a:pt x="5939873" y="36093"/>
                </a:lnTo>
                <a:lnTo>
                  <a:pt x="4442273" y="36093"/>
                </a:lnTo>
                <a:lnTo>
                  <a:pt x="3924429" y="545015"/>
                </a:lnTo>
                <a:lnTo>
                  <a:pt x="4673229" y="1283131"/>
                </a:lnTo>
                <a:lnTo>
                  <a:pt x="4675033" y="1284936"/>
                </a:lnTo>
                <a:lnTo>
                  <a:pt x="4675033" y="1275913"/>
                </a:lnTo>
                <a:lnTo>
                  <a:pt x="10607687" y="1275913"/>
                </a:lnTo>
                <a:lnTo>
                  <a:pt x="10607687" y="1312006"/>
                </a:lnTo>
                <a:lnTo>
                  <a:pt x="4703903" y="1312006"/>
                </a:lnTo>
                <a:lnTo>
                  <a:pt x="5445485" y="2042904"/>
                </a:lnTo>
                <a:lnTo>
                  <a:pt x="5470745" y="2068170"/>
                </a:lnTo>
                <a:lnTo>
                  <a:pt x="6197893" y="2782825"/>
                </a:lnTo>
                <a:lnTo>
                  <a:pt x="6197893" y="2773802"/>
                </a:lnTo>
                <a:lnTo>
                  <a:pt x="10575209" y="2773802"/>
                </a:lnTo>
                <a:lnTo>
                  <a:pt x="10575209" y="2811700"/>
                </a:lnTo>
                <a:lnTo>
                  <a:pt x="6228565" y="2811700"/>
                </a:lnTo>
                <a:lnTo>
                  <a:pt x="6244805" y="2827942"/>
                </a:lnTo>
                <a:lnTo>
                  <a:pt x="6991799" y="3562450"/>
                </a:lnTo>
                <a:lnTo>
                  <a:pt x="7017061" y="3587715"/>
                </a:lnTo>
                <a:lnTo>
                  <a:pt x="7789315" y="4347488"/>
                </a:lnTo>
                <a:lnTo>
                  <a:pt x="10575209" y="4347488"/>
                </a:lnTo>
                <a:lnTo>
                  <a:pt x="10575209" y="4385386"/>
                </a:lnTo>
                <a:lnTo>
                  <a:pt x="7780293" y="4385386"/>
                </a:lnTo>
                <a:lnTo>
                  <a:pt x="7024277" y="5128917"/>
                </a:lnTo>
                <a:lnTo>
                  <a:pt x="6997213" y="5154182"/>
                </a:lnTo>
                <a:lnTo>
                  <a:pt x="6295325" y="5843572"/>
                </a:lnTo>
                <a:lnTo>
                  <a:pt x="10575209" y="5843572"/>
                </a:lnTo>
                <a:lnTo>
                  <a:pt x="10575209" y="5881471"/>
                </a:lnTo>
                <a:lnTo>
                  <a:pt x="6257435" y="5881471"/>
                </a:lnTo>
                <a:lnTo>
                  <a:pt x="6252021" y="5888689"/>
                </a:lnTo>
                <a:lnTo>
                  <a:pt x="6224957" y="5913955"/>
                </a:lnTo>
                <a:lnTo>
                  <a:pt x="5479767" y="6648462"/>
                </a:lnTo>
                <a:lnTo>
                  <a:pt x="5452701" y="6673727"/>
                </a:lnTo>
                <a:lnTo>
                  <a:pt x="4732771" y="7382969"/>
                </a:lnTo>
                <a:lnTo>
                  <a:pt x="10575209" y="7382969"/>
                </a:lnTo>
                <a:lnTo>
                  <a:pt x="10575209" y="7419063"/>
                </a:lnTo>
                <a:lnTo>
                  <a:pt x="4694881" y="7419063"/>
                </a:lnTo>
                <a:lnTo>
                  <a:pt x="4680446" y="7433500"/>
                </a:lnTo>
                <a:lnTo>
                  <a:pt x="3931647" y="8169812"/>
                </a:lnTo>
                <a:lnTo>
                  <a:pt x="4442273" y="8673319"/>
                </a:lnTo>
                <a:lnTo>
                  <a:pt x="5939873" y="8673319"/>
                </a:lnTo>
                <a:lnTo>
                  <a:pt x="5992197" y="8673319"/>
                </a:lnTo>
                <a:lnTo>
                  <a:pt x="7484383" y="8673319"/>
                </a:lnTo>
                <a:lnTo>
                  <a:pt x="7536709" y="8673319"/>
                </a:lnTo>
                <a:lnTo>
                  <a:pt x="9028893" y="8673319"/>
                </a:lnTo>
                <a:lnTo>
                  <a:pt x="9083025" y="8673319"/>
                </a:lnTo>
                <a:lnTo>
                  <a:pt x="10573405" y="8673319"/>
                </a:lnTo>
                <a:lnTo>
                  <a:pt x="10605883" y="8703999"/>
                </a:lnTo>
                <a:lnTo>
                  <a:pt x="10611297" y="8709413"/>
                </a:lnTo>
                <a:lnTo>
                  <a:pt x="9066785" y="8709413"/>
                </a:lnTo>
                <a:lnTo>
                  <a:pt x="7522273" y="8709413"/>
                </a:lnTo>
                <a:lnTo>
                  <a:pt x="5975959" y="8709413"/>
                </a:lnTo>
                <a:lnTo>
                  <a:pt x="4427839" y="8709413"/>
                </a:lnTo>
                <a:lnTo>
                  <a:pt x="4422426" y="8703999"/>
                </a:lnTo>
                <a:lnTo>
                  <a:pt x="3906386" y="8196882"/>
                </a:lnTo>
                <a:lnTo>
                  <a:pt x="3879321" y="8169812"/>
                </a:lnTo>
                <a:lnTo>
                  <a:pt x="3130522" y="7433500"/>
                </a:lnTo>
                <a:lnTo>
                  <a:pt x="3105261" y="7408235"/>
                </a:lnTo>
                <a:lnTo>
                  <a:pt x="2358267" y="6673727"/>
                </a:lnTo>
                <a:lnTo>
                  <a:pt x="2331201" y="6648462"/>
                </a:lnTo>
                <a:lnTo>
                  <a:pt x="1584207" y="5913955"/>
                </a:lnTo>
                <a:lnTo>
                  <a:pt x="1558946" y="5888689"/>
                </a:lnTo>
                <a:lnTo>
                  <a:pt x="811951" y="5154182"/>
                </a:lnTo>
                <a:lnTo>
                  <a:pt x="786691" y="5128917"/>
                </a:lnTo>
                <a:lnTo>
                  <a:pt x="0" y="4352902"/>
                </a:lnTo>
                <a:lnTo>
                  <a:pt x="779473" y="3587715"/>
                </a:lnTo>
                <a:lnTo>
                  <a:pt x="806538" y="3562450"/>
                </a:lnTo>
                <a:lnTo>
                  <a:pt x="1551729" y="2827942"/>
                </a:lnTo>
                <a:lnTo>
                  <a:pt x="1578794" y="2802677"/>
                </a:lnTo>
                <a:lnTo>
                  <a:pt x="2323984" y="2068170"/>
                </a:lnTo>
                <a:lnTo>
                  <a:pt x="2351049" y="2042904"/>
                </a:lnTo>
                <a:lnTo>
                  <a:pt x="3096239" y="1308397"/>
                </a:lnTo>
                <a:lnTo>
                  <a:pt x="3123305" y="1283131"/>
                </a:lnTo>
                <a:lnTo>
                  <a:pt x="3872104" y="545015"/>
                </a:lnTo>
                <a:lnTo>
                  <a:pt x="3897365" y="519749"/>
                </a:lnTo>
                <a:lnTo>
                  <a:pt x="4427839" y="0"/>
                </a:lnTo>
                <a:close/>
                <a:moveTo>
                  <a:pt x="3897365" y="572085"/>
                </a:moveTo>
                <a:lnTo>
                  <a:pt x="3150369" y="1308397"/>
                </a:lnTo>
                <a:lnTo>
                  <a:pt x="3897365" y="2044709"/>
                </a:lnTo>
                <a:lnTo>
                  <a:pt x="4647968" y="1308397"/>
                </a:lnTo>
                <a:lnTo>
                  <a:pt x="3897365" y="572085"/>
                </a:lnTo>
                <a:close/>
                <a:moveTo>
                  <a:pt x="4673229" y="1333663"/>
                </a:moveTo>
                <a:lnTo>
                  <a:pt x="3924429" y="2069974"/>
                </a:lnTo>
                <a:lnTo>
                  <a:pt x="4669620" y="2804482"/>
                </a:lnTo>
                <a:lnTo>
                  <a:pt x="5420223" y="2068170"/>
                </a:lnTo>
                <a:lnTo>
                  <a:pt x="4673229" y="1333663"/>
                </a:lnTo>
                <a:close/>
                <a:moveTo>
                  <a:pt x="5445485" y="2093435"/>
                </a:moveTo>
                <a:lnTo>
                  <a:pt x="4696685" y="2829747"/>
                </a:lnTo>
                <a:lnTo>
                  <a:pt x="5443681" y="3564254"/>
                </a:lnTo>
                <a:lnTo>
                  <a:pt x="6192479" y="2827942"/>
                </a:lnTo>
                <a:lnTo>
                  <a:pt x="5445485" y="2093435"/>
                </a:lnTo>
                <a:close/>
                <a:moveTo>
                  <a:pt x="6217739" y="2855013"/>
                </a:moveTo>
                <a:lnTo>
                  <a:pt x="5468941" y="3591325"/>
                </a:lnTo>
                <a:lnTo>
                  <a:pt x="6215935" y="4322222"/>
                </a:lnTo>
                <a:lnTo>
                  <a:pt x="6964735" y="3587715"/>
                </a:lnTo>
                <a:lnTo>
                  <a:pt x="6217739" y="2855013"/>
                </a:lnTo>
                <a:close/>
                <a:moveTo>
                  <a:pt x="6991799" y="3612981"/>
                </a:moveTo>
                <a:lnTo>
                  <a:pt x="6241197" y="4349293"/>
                </a:lnTo>
                <a:lnTo>
                  <a:pt x="6253827" y="4361925"/>
                </a:lnTo>
                <a:lnTo>
                  <a:pt x="6248413" y="4365535"/>
                </a:lnTo>
                <a:lnTo>
                  <a:pt x="6997213" y="5103651"/>
                </a:lnTo>
                <a:lnTo>
                  <a:pt x="7751425" y="4361925"/>
                </a:lnTo>
                <a:lnTo>
                  <a:pt x="6991799" y="3612981"/>
                </a:lnTo>
                <a:close/>
                <a:moveTo>
                  <a:pt x="3123305" y="1333663"/>
                </a:moveTo>
                <a:lnTo>
                  <a:pt x="2378114" y="2068170"/>
                </a:lnTo>
                <a:lnTo>
                  <a:pt x="3125109" y="2804482"/>
                </a:lnTo>
                <a:lnTo>
                  <a:pt x="3872104" y="2069974"/>
                </a:lnTo>
                <a:lnTo>
                  <a:pt x="3123305" y="1333663"/>
                </a:lnTo>
                <a:close/>
                <a:moveTo>
                  <a:pt x="3897365" y="2097045"/>
                </a:moveTo>
                <a:lnTo>
                  <a:pt x="3152174" y="2829747"/>
                </a:lnTo>
                <a:lnTo>
                  <a:pt x="3897365" y="3564254"/>
                </a:lnTo>
                <a:lnTo>
                  <a:pt x="4644359" y="2829747"/>
                </a:lnTo>
                <a:lnTo>
                  <a:pt x="3897365" y="2097045"/>
                </a:lnTo>
                <a:close/>
                <a:moveTo>
                  <a:pt x="4669620" y="2856817"/>
                </a:moveTo>
                <a:lnTo>
                  <a:pt x="3924429" y="3591325"/>
                </a:lnTo>
                <a:lnTo>
                  <a:pt x="4669620" y="4322222"/>
                </a:lnTo>
                <a:lnTo>
                  <a:pt x="5416615" y="3591325"/>
                </a:lnTo>
                <a:lnTo>
                  <a:pt x="4669620" y="2856817"/>
                </a:lnTo>
                <a:close/>
                <a:moveTo>
                  <a:pt x="5443681" y="3614785"/>
                </a:moveTo>
                <a:lnTo>
                  <a:pt x="4696685" y="4349293"/>
                </a:lnTo>
                <a:lnTo>
                  <a:pt x="4709315" y="4361925"/>
                </a:lnTo>
                <a:lnTo>
                  <a:pt x="4703903" y="4365535"/>
                </a:lnTo>
                <a:lnTo>
                  <a:pt x="5450897" y="5100041"/>
                </a:lnTo>
                <a:lnTo>
                  <a:pt x="6196087" y="4365535"/>
                </a:lnTo>
                <a:lnTo>
                  <a:pt x="6183457" y="4352902"/>
                </a:lnTo>
                <a:lnTo>
                  <a:pt x="6190675" y="4349293"/>
                </a:lnTo>
                <a:lnTo>
                  <a:pt x="5443681" y="3614785"/>
                </a:lnTo>
                <a:close/>
                <a:moveTo>
                  <a:pt x="6223153" y="4392605"/>
                </a:moveTo>
                <a:lnTo>
                  <a:pt x="5476157" y="5125307"/>
                </a:lnTo>
                <a:lnTo>
                  <a:pt x="6206913" y="5843572"/>
                </a:lnTo>
                <a:lnTo>
                  <a:pt x="6244805" y="5843572"/>
                </a:lnTo>
                <a:lnTo>
                  <a:pt x="6970147" y="5128917"/>
                </a:lnTo>
                <a:lnTo>
                  <a:pt x="6223153" y="4392605"/>
                </a:lnTo>
                <a:close/>
                <a:moveTo>
                  <a:pt x="2351049" y="2093435"/>
                </a:moveTo>
                <a:lnTo>
                  <a:pt x="1604054" y="2827942"/>
                </a:lnTo>
                <a:lnTo>
                  <a:pt x="2352853" y="3564254"/>
                </a:lnTo>
                <a:lnTo>
                  <a:pt x="3099849" y="2829747"/>
                </a:lnTo>
                <a:lnTo>
                  <a:pt x="2351049" y="2093435"/>
                </a:lnTo>
                <a:close/>
                <a:moveTo>
                  <a:pt x="3125109" y="2856817"/>
                </a:moveTo>
                <a:lnTo>
                  <a:pt x="2379919" y="3591325"/>
                </a:lnTo>
                <a:lnTo>
                  <a:pt x="3125109" y="4322222"/>
                </a:lnTo>
                <a:lnTo>
                  <a:pt x="3872104" y="3591325"/>
                </a:lnTo>
                <a:lnTo>
                  <a:pt x="3125109" y="2856817"/>
                </a:lnTo>
                <a:close/>
                <a:moveTo>
                  <a:pt x="3897365" y="3614785"/>
                </a:moveTo>
                <a:lnTo>
                  <a:pt x="3152174" y="4349293"/>
                </a:lnTo>
                <a:lnTo>
                  <a:pt x="3164805" y="4361925"/>
                </a:lnTo>
                <a:lnTo>
                  <a:pt x="3159391" y="4365535"/>
                </a:lnTo>
                <a:lnTo>
                  <a:pt x="3906386" y="5100041"/>
                </a:lnTo>
                <a:lnTo>
                  <a:pt x="4651577" y="4365535"/>
                </a:lnTo>
                <a:lnTo>
                  <a:pt x="4638947" y="4352902"/>
                </a:lnTo>
                <a:lnTo>
                  <a:pt x="4644359" y="4349293"/>
                </a:lnTo>
                <a:lnTo>
                  <a:pt x="3897365" y="3614785"/>
                </a:lnTo>
                <a:close/>
                <a:moveTo>
                  <a:pt x="4678641" y="4392605"/>
                </a:moveTo>
                <a:lnTo>
                  <a:pt x="3931647" y="5125307"/>
                </a:lnTo>
                <a:lnTo>
                  <a:pt x="4678641" y="5859814"/>
                </a:lnTo>
                <a:lnTo>
                  <a:pt x="5423833" y="5125307"/>
                </a:lnTo>
                <a:lnTo>
                  <a:pt x="4678641" y="4392605"/>
                </a:lnTo>
                <a:close/>
                <a:moveTo>
                  <a:pt x="5450897" y="5152377"/>
                </a:moveTo>
                <a:lnTo>
                  <a:pt x="4703903" y="5885080"/>
                </a:lnTo>
                <a:lnTo>
                  <a:pt x="5452701" y="6623196"/>
                </a:lnTo>
                <a:lnTo>
                  <a:pt x="6197893" y="5888689"/>
                </a:lnTo>
                <a:lnTo>
                  <a:pt x="5450897" y="5152377"/>
                </a:lnTo>
                <a:close/>
                <a:moveTo>
                  <a:pt x="1578794" y="2855013"/>
                </a:moveTo>
                <a:lnTo>
                  <a:pt x="831799" y="3587715"/>
                </a:lnTo>
                <a:lnTo>
                  <a:pt x="1580598" y="4322222"/>
                </a:lnTo>
                <a:lnTo>
                  <a:pt x="2327593" y="3591325"/>
                </a:lnTo>
                <a:lnTo>
                  <a:pt x="1578794" y="2855013"/>
                </a:lnTo>
                <a:close/>
                <a:moveTo>
                  <a:pt x="2352853" y="3614785"/>
                </a:moveTo>
                <a:lnTo>
                  <a:pt x="1607663" y="4349293"/>
                </a:lnTo>
                <a:lnTo>
                  <a:pt x="1618489" y="4361925"/>
                </a:lnTo>
                <a:lnTo>
                  <a:pt x="1613076" y="4365535"/>
                </a:lnTo>
                <a:lnTo>
                  <a:pt x="2360071" y="5100041"/>
                </a:lnTo>
                <a:lnTo>
                  <a:pt x="3107065" y="4365535"/>
                </a:lnTo>
                <a:lnTo>
                  <a:pt x="3094435" y="4352902"/>
                </a:lnTo>
                <a:lnTo>
                  <a:pt x="3099849" y="4349293"/>
                </a:lnTo>
                <a:lnTo>
                  <a:pt x="2352853" y="3614785"/>
                </a:lnTo>
                <a:close/>
                <a:moveTo>
                  <a:pt x="3134131" y="4392605"/>
                </a:moveTo>
                <a:lnTo>
                  <a:pt x="2385331" y="5125307"/>
                </a:lnTo>
                <a:lnTo>
                  <a:pt x="3134131" y="5859814"/>
                </a:lnTo>
                <a:lnTo>
                  <a:pt x="3879321" y="5125307"/>
                </a:lnTo>
                <a:lnTo>
                  <a:pt x="3134131" y="4392605"/>
                </a:lnTo>
                <a:close/>
                <a:moveTo>
                  <a:pt x="3906386" y="5152377"/>
                </a:moveTo>
                <a:lnTo>
                  <a:pt x="3159391" y="5885080"/>
                </a:lnTo>
                <a:lnTo>
                  <a:pt x="3906386" y="6619587"/>
                </a:lnTo>
                <a:lnTo>
                  <a:pt x="4651577" y="5885080"/>
                </a:lnTo>
                <a:lnTo>
                  <a:pt x="3906386" y="5152377"/>
                </a:lnTo>
                <a:close/>
                <a:moveTo>
                  <a:pt x="4678641" y="5912150"/>
                </a:moveTo>
                <a:lnTo>
                  <a:pt x="3931647" y="6646657"/>
                </a:lnTo>
                <a:lnTo>
                  <a:pt x="4680446" y="7382969"/>
                </a:lnTo>
                <a:lnTo>
                  <a:pt x="5425637" y="6648462"/>
                </a:lnTo>
                <a:lnTo>
                  <a:pt x="4678641" y="5912150"/>
                </a:lnTo>
                <a:close/>
                <a:moveTo>
                  <a:pt x="806538" y="3612981"/>
                </a:moveTo>
                <a:lnTo>
                  <a:pt x="52326" y="4352902"/>
                </a:lnTo>
                <a:lnTo>
                  <a:pt x="811951" y="5103651"/>
                </a:lnTo>
                <a:lnTo>
                  <a:pt x="1562555" y="4365535"/>
                </a:lnTo>
                <a:lnTo>
                  <a:pt x="1549924" y="4352902"/>
                </a:lnTo>
                <a:lnTo>
                  <a:pt x="1553533" y="4349293"/>
                </a:lnTo>
                <a:lnTo>
                  <a:pt x="806538" y="3612981"/>
                </a:lnTo>
                <a:close/>
                <a:moveTo>
                  <a:pt x="1587815" y="4392605"/>
                </a:moveTo>
                <a:lnTo>
                  <a:pt x="839016" y="5128917"/>
                </a:lnTo>
                <a:lnTo>
                  <a:pt x="1584207" y="5861619"/>
                </a:lnTo>
                <a:lnTo>
                  <a:pt x="2334810" y="5125307"/>
                </a:lnTo>
                <a:lnTo>
                  <a:pt x="1587815" y="4392605"/>
                </a:lnTo>
                <a:close/>
                <a:moveTo>
                  <a:pt x="2360071" y="5152377"/>
                </a:moveTo>
                <a:lnTo>
                  <a:pt x="1611272" y="5888689"/>
                </a:lnTo>
                <a:lnTo>
                  <a:pt x="2358267" y="6623196"/>
                </a:lnTo>
                <a:lnTo>
                  <a:pt x="3107065" y="5885080"/>
                </a:lnTo>
                <a:lnTo>
                  <a:pt x="2360071" y="5152377"/>
                </a:lnTo>
                <a:close/>
                <a:moveTo>
                  <a:pt x="3134131" y="5912150"/>
                </a:moveTo>
                <a:lnTo>
                  <a:pt x="2383527" y="6648462"/>
                </a:lnTo>
                <a:lnTo>
                  <a:pt x="3130522" y="7382969"/>
                </a:lnTo>
                <a:lnTo>
                  <a:pt x="3879321" y="6646657"/>
                </a:lnTo>
                <a:lnTo>
                  <a:pt x="3134131" y="5912150"/>
                </a:lnTo>
                <a:close/>
                <a:moveTo>
                  <a:pt x="3906386" y="6670118"/>
                </a:moveTo>
                <a:lnTo>
                  <a:pt x="3155783" y="7408235"/>
                </a:lnTo>
                <a:lnTo>
                  <a:pt x="3906386" y="8144546"/>
                </a:lnTo>
                <a:lnTo>
                  <a:pt x="4642555" y="7417258"/>
                </a:lnTo>
                <a:lnTo>
                  <a:pt x="4642555" y="7397407"/>
                </a:lnTo>
                <a:lnTo>
                  <a:pt x="3906386" y="6670118"/>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3030053799"/>
      </p:ext>
    </p:extLst>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CC9E95C-C504-4F4E-8799-FB18ED5AD8D5}"/>
              </a:ext>
            </a:extLst>
          </p:cNvPr>
          <p:cNvSpPr txBox="1"/>
          <p:nvPr/>
        </p:nvSpPr>
        <p:spPr>
          <a:xfrm>
            <a:off x="4700443" y="306186"/>
            <a:ext cx="279115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MATRIX SLIDE</a:t>
            </a:r>
          </a:p>
        </p:txBody>
      </p:sp>
      <p:sp>
        <p:nvSpPr>
          <p:cNvPr id="3" name="TextBox 2">
            <a:extLst>
              <a:ext uri="{FF2B5EF4-FFF2-40B4-BE49-F238E27FC236}">
                <a16:creationId xmlns:a16="http://schemas.microsoft.com/office/drawing/2014/main" id="{F10C17D6-5969-FE48-919F-EE6E9499111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126">
            <a:extLst>
              <a:ext uri="{FF2B5EF4-FFF2-40B4-BE49-F238E27FC236}">
                <a16:creationId xmlns:a16="http://schemas.microsoft.com/office/drawing/2014/main" id="{A245F136-792A-1F46-BC29-E9BBB91E2120}"/>
              </a:ext>
            </a:extLst>
          </p:cNvPr>
          <p:cNvSpPr>
            <a:spLocks noChangeArrowheads="1"/>
          </p:cNvSpPr>
          <p:nvPr/>
        </p:nvSpPr>
        <p:spPr bwMode="auto">
          <a:xfrm>
            <a:off x="4110160" y="2189083"/>
            <a:ext cx="2265835" cy="1686365"/>
          </a:xfrm>
          <a:custGeom>
            <a:avLst/>
            <a:gdLst>
              <a:gd name="T0" fmla="*/ 1309327 w 3640"/>
              <a:gd name="T1" fmla="*/ 974365 h 2707"/>
              <a:gd name="T2" fmla="*/ 0 w 3640"/>
              <a:gd name="T3" fmla="*/ 974365 h 2707"/>
              <a:gd name="T4" fmla="*/ 0 w 3640"/>
              <a:gd name="T5" fmla="*/ 0 h 2707"/>
              <a:gd name="T6" fmla="*/ 1309327 w 3640"/>
              <a:gd name="T7" fmla="*/ 0 h 2707"/>
              <a:gd name="T8" fmla="*/ 1309327 w 3640"/>
              <a:gd name="T9" fmla="*/ 974365 h 27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40" h="2707">
                <a:moveTo>
                  <a:pt x="3639" y="2706"/>
                </a:moveTo>
                <a:lnTo>
                  <a:pt x="0" y="2706"/>
                </a:lnTo>
                <a:lnTo>
                  <a:pt x="0" y="0"/>
                </a:lnTo>
                <a:lnTo>
                  <a:pt x="3639" y="0"/>
                </a:lnTo>
                <a:lnTo>
                  <a:pt x="3639" y="2706"/>
                </a:lnTo>
              </a:path>
            </a:pathLst>
          </a:custGeom>
          <a:solidFill>
            <a:schemeClr val="accent2"/>
          </a:solidFill>
          <a:ln>
            <a:noFill/>
          </a:ln>
          <a:effectLst/>
        </p:spPr>
        <p:txBody>
          <a:bodyPr wrap="none" anchor="ctr"/>
          <a:lstStyle/>
          <a:p>
            <a:endParaRPr lang="en-US" dirty="0">
              <a:latin typeface="Lato Light" panose="020F0502020204030203" pitchFamily="34" charset="0"/>
            </a:endParaRPr>
          </a:p>
        </p:txBody>
      </p:sp>
      <p:sp>
        <p:nvSpPr>
          <p:cNvPr id="5" name="Freeform 127">
            <a:extLst>
              <a:ext uri="{FF2B5EF4-FFF2-40B4-BE49-F238E27FC236}">
                <a16:creationId xmlns:a16="http://schemas.microsoft.com/office/drawing/2014/main" id="{482E5813-4613-AC43-AD60-13DFE3CF59AD}"/>
              </a:ext>
            </a:extLst>
          </p:cNvPr>
          <p:cNvSpPr>
            <a:spLocks noChangeArrowheads="1"/>
          </p:cNvSpPr>
          <p:nvPr/>
        </p:nvSpPr>
        <p:spPr bwMode="auto">
          <a:xfrm>
            <a:off x="6408952" y="2189083"/>
            <a:ext cx="2265837" cy="1686365"/>
          </a:xfrm>
          <a:custGeom>
            <a:avLst/>
            <a:gdLst>
              <a:gd name="T0" fmla="*/ 1309328 w 3638"/>
              <a:gd name="T1" fmla="*/ 974365 h 2707"/>
              <a:gd name="T2" fmla="*/ 0 w 3638"/>
              <a:gd name="T3" fmla="*/ 974365 h 2707"/>
              <a:gd name="T4" fmla="*/ 0 w 3638"/>
              <a:gd name="T5" fmla="*/ 0 h 2707"/>
              <a:gd name="T6" fmla="*/ 1309328 w 3638"/>
              <a:gd name="T7" fmla="*/ 0 h 2707"/>
              <a:gd name="T8" fmla="*/ 1309328 w 3638"/>
              <a:gd name="T9" fmla="*/ 974365 h 27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38" h="2707">
                <a:moveTo>
                  <a:pt x="3637" y="2706"/>
                </a:moveTo>
                <a:lnTo>
                  <a:pt x="0" y="2706"/>
                </a:lnTo>
                <a:lnTo>
                  <a:pt x="0" y="0"/>
                </a:lnTo>
                <a:lnTo>
                  <a:pt x="3637" y="0"/>
                </a:lnTo>
                <a:lnTo>
                  <a:pt x="3637" y="2706"/>
                </a:lnTo>
              </a:path>
            </a:pathLst>
          </a:custGeom>
          <a:solidFill>
            <a:schemeClr val="accent4"/>
          </a:solidFill>
          <a:ln>
            <a:noFill/>
          </a:ln>
          <a:effectLst/>
        </p:spPr>
        <p:txBody>
          <a:bodyPr wrap="none" anchor="ctr"/>
          <a:lstStyle/>
          <a:p>
            <a:endParaRPr lang="en-US" dirty="0">
              <a:latin typeface="Lato Light" panose="020F0502020204030203" pitchFamily="34" charset="0"/>
            </a:endParaRPr>
          </a:p>
        </p:txBody>
      </p:sp>
      <p:sp>
        <p:nvSpPr>
          <p:cNvPr id="6" name="Freeform 128">
            <a:extLst>
              <a:ext uri="{FF2B5EF4-FFF2-40B4-BE49-F238E27FC236}">
                <a16:creationId xmlns:a16="http://schemas.microsoft.com/office/drawing/2014/main" id="{EBEF4D89-96A5-8F40-8379-FC5014A86178}"/>
              </a:ext>
            </a:extLst>
          </p:cNvPr>
          <p:cNvSpPr>
            <a:spLocks noChangeArrowheads="1"/>
          </p:cNvSpPr>
          <p:nvPr/>
        </p:nvSpPr>
        <p:spPr bwMode="auto">
          <a:xfrm>
            <a:off x="4112904" y="3911154"/>
            <a:ext cx="2265837" cy="1686365"/>
          </a:xfrm>
          <a:custGeom>
            <a:avLst/>
            <a:gdLst>
              <a:gd name="T0" fmla="*/ 1309328 w 3640"/>
              <a:gd name="T1" fmla="*/ 974365 h 2708"/>
              <a:gd name="T2" fmla="*/ 0 w 3640"/>
              <a:gd name="T3" fmla="*/ 974365 h 2708"/>
              <a:gd name="T4" fmla="*/ 0 w 3640"/>
              <a:gd name="T5" fmla="*/ 0 h 2708"/>
              <a:gd name="T6" fmla="*/ 1309328 w 3640"/>
              <a:gd name="T7" fmla="*/ 0 h 2708"/>
              <a:gd name="T8" fmla="*/ 1309328 w 3640"/>
              <a:gd name="T9" fmla="*/ 974365 h 27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40" h="2708">
                <a:moveTo>
                  <a:pt x="3639" y="2707"/>
                </a:moveTo>
                <a:lnTo>
                  <a:pt x="0" y="2707"/>
                </a:lnTo>
                <a:lnTo>
                  <a:pt x="0" y="0"/>
                </a:lnTo>
                <a:lnTo>
                  <a:pt x="3639" y="0"/>
                </a:lnTo>
                <a:lnTo>
                  <a:pt x="3639" y="2707"/>
                </a:lnTo>
              </a:path>
            </a:pathLst>
          </a:custGeom>
          <a:solidFill>
            <a:schemeClr val="accent1"/>
          </a:solidFill>
          <a:ln>
            <a:noFill/>
          </a:ln>
          <a:effectLst/>
        </p:spPr>
        <p:txBody>
          <a:bodyPr wrap="none" anchor="ctr"/>
          <a:lstStyle/>
          <a:p>
            <a:endParaRPr lang="en-US" dirty="0">
              <a:latin typeface="Lato Light" panose="020F0502020204030203" pitchFamily="34" charset="0"/>
            </a:endParaRPr>
          </a:p>
        </p:txBody>
      </p:sp>
      <p:sp>
        <p:nvSpPr>
          <p:cNvPr id="7" name="Freeform 129">
            <a:extLst>
              <a:ext uri="{FF2B5EF4-FFF2-40B4-BE49-F238E27FC236}">
                <a16:creationId xmlns:a16="http://schemas.microsoft.com/office/drawing/2014/main" id="{BEDCAED3-D0DC-0648-9E5F-583521DA8DE1}"/>
              </a:ext>
            </a:extLst>
          </p:cNvPr>
          <p:cNvSpPr>
            <a:spLocks noChangeArrowheads="1"/>
          </p:cNvSpPr>
          <p:nvPr/>
        </p:nvSpPr>
        <p:spPr bwMode="auto">
          <a:xfrm>
            <a:off x="6411701" y="3911154"/>
            <a:ext cx="2265835" cy="1686365"/>
          </a:xfrm>
          <a:custGeom>
            <a:avLst/>
            <a:gdLst>
              <a:gd name="T0" fmla="*/ 1309327 w 3639"/>
              <a:gd name="T1" fmla="*/ 974365 h 2708"/>
              <a:gd name="T2" fmla="*/ 0 w 3639"/>
              <a:gd name="T3" fmla="*/ 974365 h 2708"/>
              <a:gd name="T4" fmla="*/ 0 w 3639"/>
              <a:gd name="T5" fmla="*/ 0 h 2708"/>
              <a:gd name="T6" fmla="*/ 1309327 w 3639"/>
              <a:gd name="T7" fmla="*/ 0 h 2708"/>
              <a:gd name="T8" fmla="*/ 1309327 w 3639"/>
              <a:gd name="T9" fmla="*/ 974365 h 27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39" h="2708">
                <a:moveTo>
                  <a:pt x="3638" y="2707"/>
                </a:moveTo>
                <a:lnTo>
                  <a:pt x="0" y="2707"/>
                </a:lnTo>
                <a:lnTo>
                  <a:pt x="0" y="0"/>
                </a:lnTo>
                <a:lnTo>
                  <a:pt x="3638" y="0"/>
                </a:lnTo>
                <a:lnTo>
                  <a:pt x="3638" y="2707"/>
                </a:lnTo>
              </a:path>
            </a:pathLst>
          </a:custGeom>
          <a:solidFill>
            <a:schemeClr val="accent3"/>
          </a:solidFill>
          <a:ln>
            <a:noFill/>
          </a:ln>
          <a:effectLst/>
        </p:spPr>
        <p:txBody>
          <a:bodyPr wrap="none" anchor="ctr"/>
          <a:lstStyle/>
          <a:p>
            <a:endParaRPr lang="en-US" dirty="0">
              <a:latin typeface="Lato Light" panose="020F0502020204030203" pitchFamily="34" charset="0"/>
            </a:endParaRPr>
          </a:p>
        </p:txBody>
      </p:sp>
      <p:sp>
        <p:nvSpPr>
          <p:cNvPr id="8" name="Freeform 130">
            <a:extLst>
              <a:ext uri="{FF2B5EF4-FFF2-40B4-BE49-F238E27FC236}">
                <a16:creationId xmlns:a16="http://schemas.microsoft.com/office/drawing/2014/main" id="{AF06B223-51F2-CC43-A58D-BE230164213F}"/>
              </a:ext>
            </a:extLst>
          </p:cNvPr>
          <p:cNvSpPr>
            <a:spLocks noChangeArrowheads="1"/>
          </p:cNvSpPr>
          <p:nvPr/>
        </p:nvSpPr>
        <p:spPr bwMode="auto">
          <a:xfrm>
            <a:off x="4412270" y="3685937"/>
            <a:ext cx="370773" cy="370780"/>
          </a:xfrm>
          <a:custGeom>
            <a:avLst/>
            <a:gdLst>
              <a:gd name="T0" fmla="*/ 106977 w 597"/>
              <a:gd name="T1" fmla="*/ 0 h 596"/>
              <a:gd name="T2" fmla="*/ 144670 w 597"/>
              <a:gd name="T3" fmla="*/ 69040 h 596"/>
              <a:gd name="T4" fmla="*/ 213953 w 597"/>
              <a:gd name="T5" fmla="*/ 106796 h 596"/>
              <a:gd name="T6" fmla="*/ 144670 w 597"/>
              <a:gd name="T7" fmla="*/ 144912 h 596"/>
              <a:gd name="T8" fmla="*/ 106977 w 597"/>
              <a:gd name="T9" fmla="*/ 213952 h 596"/>
              <a:gd name="T10" fmla="*/ 69283 w 597"/>
              <a:gd name="T11" fmla="*/ 144912 h 596"/>
              <a:gd name="T12" fmla="*/ 0 w 597"/>
              <a:gd name="T13" fmla="*/ 106796 h 596"/>
              <a:gd name="T14" fmla="*/ 69283 w 597"/>
              <a:gd name="T15" fmla="*/ 69040 h 596"/>
              <a:gd name="T16" fmla="*/ 106977 w 597"/>
              <a:gd name="T17" fmla="*/ 0 h 5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97" h="596">
                <a:moveTo>
                  <a:pt x="298" y="0"/>
                </a:moveTo>
                <a:lnTo>
                  <a:pt x="403" y="192"/>
                </a:lnTo>
                <a:lnTo>
                  <a:pt x="596" y="297"/>
                </a:lnTo>
                <a:lnTo>
                  <a:pt x="403" y="403"/>
                </a:lnTo>
                <a:lnTo>
                  <a:pt x="298" y="595"/>
                </a:lnTo>
                <a:lnTo>
                  <a:pt x="193" y="403"/>
                </a:lnTo>
                <a:lnTo>
                  <a:pt x="0" y="297"/>
                </a:lnTo>
                <a:lnTo>
                  <a:pt x="193" y="192"/>
                </a:lnTo>
                <a:lnTo>
                  <a:pt x="298" y="0"/>
                </a:lnTo>
              </a:path>
            </a:pathLst>
          </a:custGeom>
          <a:solidFill>
            <a:schemeClr val="bg1"/>
          </a:solidFill>
          <a:ln>
            <a:noFill/>
          </a:ln>
          <a:effectLst/>
        </p:spPr>
        <p:txBody>
          <a:bodyPr wrap="none" anchor="ctr"/>
          <a:lstStyle/>
          <a:p>
            <a:endParaRPr lang="en-US" dirty="0">
              <a:latin typeface="Lato Light" panose="020F0502020204030203" pitchFamily="34" charset="0"/>
            </a:endParaRPr>
          </a:p>
        </p:txBody>
      </p:sp>
      <p:sp>
        <p:nvSpPr>
          <p:cNvPr id="9" name="Freeform 131">
            <a:extLst>
              <a:ext uri="{FF2B5EF4-FFF2-40B4-BE49-F238E27FC236}">
                <a16:creationId xmlns:a16="http://schemas.microsoft.com/office/drawing/2014/main" id="{FF9B65E1-1CE5-F44C-BEBF-09D20D49330F}"/>
              </a:ext>
            </a:extLst>
          </p:cNvPr>
          <p:cNvSpPr>
            <a:spLocks noChangeArrowheads="1"/>
          </p:cNvSpPr>
          <p:nvPr/>
        </p:nvSpPr>
        <p:spPr bwMode="auto">
          <a:xfrm>
            <a:off x="6922542" y="3864462"/>
            <a:ext cx="373520" cy="370782"/>
          </a:xfrm>
          <a:custGeom>
            <a:avLst/>
            <a:gdLst>
              <a:gd name="T0" fmla="*/ 107589 w 598"/>
              <a:gd name="T1" fmla="*/ 0 h 597"/>
              <a:gd name="T2" fmla="*/ 145859 w 598"/>
              <a:gd name="T3" fmla="*/ 69284 h 597"/>
              <a:gd name="T4" fmla="*/ 215539 w 598"/>
              <a:gd name="T5" fmla="*/ 106977 h 597"/>
              <a:gd name="T6" fmla="*/ 145859 w 598"/>
              <a:gd name="T7" fmla="*/ 145029 h 597"/>
              <a:gd name="T8" fmla="*/ 107589 w 598"/>
              <a:gd name="T9" fmla="*/ 213954 h 597"/>
              <a:gd name="T10" fmla="*/ 69680 w 598"/>
              <a:gd name="T11" fmla="*/ 145029 h 597"/>
              <a:gd name="T12" fmla="*/ 0 w 598"/>
              <a:gd name="T13" fmla="*/ 106977 h 597"/>
              <a:gd name="T14" fmla="*/ 69680 w 598"/>
              <a:gd name="T15" fmla="*/ 69284 h 597"/>
              <a:gd name="T16" fmla="*/ 107589 w 598"/>
              <a:gd name="T17" fmla="*/ 0 h 5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98" h="597">
                <a:moveTo>
                  <a:pt x="298" y="0"/>
                </a:moveTo>
                <a:lnTo>
                  <a:pt x="404" y="193"/>
                </a:lnTo>
                <a:lnTo>
                  <a:pt x="597" y="298"/>
                </a:lnTo>
                <a:lnTo>
                  <a:pt x="404" y="404"/>
                </a:lnTo>
                <a:lnTo>
                  <a:pt x="298" y="596"/>
                </a:lnTo>
                <a:lnTo>
                  <a:pt x="193" y="404"/>
                </a:lnTo>
                <a:lnTo>
                  <a:pt x="0" y="298"/>
                </a:lnTo>
                <a:lnTo>
                  <a:pt x="193" y="193"/>
                </a:lnTo>
                <a:lnTo>
                  <a:pt x="298" y="0"/>
                </a:lnTo>
              </a:path>
            </a:pathLst>
          </a:custGeom>
          <a:solidFill>
            <a:schemeClr val="bg1"/>
          </a:solidFill>
          <a:ln>
            <a:noFill/>
          </a:ln>
          <a:effectLst/>
        </p:spPr>
        <p:txBody>
          <a:bodyPr wrap="none" anchor="ctr"/>
          <a:lstStyle/>
          <a:p>
            <a:endParaRPr lang="en-US" dirty="0">
              <a:latin typeface="Lato Light" panose="020F0502020204030203" pitchFamily="34" charset="0"/>
            </a:endParaRPr>
          </a:p>
        </p:txBody>
      </p:sp>
      <p:sp>
        <p:nvSpPr>
          <p:cNvPr id="10" name="Freeform 132">
            <a:extLst>
              <a:ext uri="{FF2B5EF4-FFF2-40B4-BE49-F238E27FC236}">
                <a16:creationId xmlns:a16="http://schemas.microsoft.com/office/drawing/2014/main" id="{AD7D7B1F-6C1E-6D4F-B2B4-0CDB0614F38D}"/>
              </a:ext>
            </a:extLst>
          </p:cNvPr>
          <p:cNvSpPr>
            <a:spLocks noChangeArrowheads="1"/>
          </p:cNvSpPr>
          <p:nvPr/>
        </p:nvSpPr>
        <p:spPr bwMode="auto">
          <a:xfrm>
            <a:off x="4785790" y="3197056"/>
            <a:ext cx="370773" cy="370780"/>
          </a:xfrm>
          <a:custGeom>
            <a:avLst/>
            <a:gdLst>
              <a:gd name="T0" fmla="*/ 106977 w 597"/>
              <a:gd name="T1" fmla="*/ 0 h 597"/>
              <a:gd name="T2" fmla="*/ 144670 w 597"/>
              <a:gd name="T3" fmla="*/ 69283 h 597"/>
              <a:gd name="T4" fmla="*/ 213953 w 597"/>
              <a:gd name="T5" fmla="*/ 106977 h 597"/>
              <a:gd name="T6" fmla="*/ 144670 w 597"/>
              <a:gd name="T7" fmla="*/ 144670 h 597"/>
              <a:gd name="T8" fmla="*/ 106977 w 597"/>
              <a:gd name="T9" fmla="*/ 213953 h 597"/>
              <a:gd name="T10" fmla="*/ 69283 w 597"/>
              <a:gd name="T11" fmla="*/ 144670 h 597"/>
              <a:gd name="T12" fmla="*/ 0 w 597"/>
              <a:gd name="T13" fmla="*/ 106977 h 597"/>
              <a:gd name="T14" fmla="*/ 69283 w 597"/>
              <a:gd name="T15" fmla="*/ 69283 h 597"/>
              <a:gd name="T16" fmla="*/ 106977 w 597"/>
              <a:gd name="T17" fmla="*/ 0 h 5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97" h="597">
                <a:moveTo>
                  <a:pt x="298" y="0"/>
                </a:moveTo>
                <a:lnTo>
                  <a:pt x="403" y="193"/>
                </a:lnTo>
                <a:lnTo>
                  <a:pt x="596" y="298"/>
                </a:lnTo>
                <a:lnTo>
                  <a:pt x="403" y="403"/>
                </a:lnTo>
                <a:lnTo>
                  <a:pt x="298" y="596"/>
                </a:lnTo>
                <a:lnTo>
                  <a:pt x="193" y="403"/>
                </a:lnTo>
                <a:lnTo>
                  <a:pt x="0" y="298"/>
                </a:lnTo>
                <a:lnTo>
                  <a:pt x="193" y="193"/>
                </a:lnTo>
                <a:lnTo>
                  <a:pt x="298" y="0"/>
                </a:lnTo>
              </a:path>
            </a:pathLst>
          </a:custGeom>
          <a:solidFill>
            <a:schemeClr val="bg1"/>
          </a:solidFill>
          <a:ln>
            <a:noFill/>
          </a:ln>
          <a:effectLst/>
        </p:spPr>
        <p:txBody>
          <a:bodyPr wrap="none" anchor="ctr"/>
          <a:lstStyle/>
          <a:p>
            <a:endParaRPr lang="en-US" dirty="0">
              <a:latin typeface="Lato Light" panose="020F0502020204030203" pitchFamily="34" charset="0"/>
            </a:endParaRPr>
          </a:p>
        </p:txBody>
      </p:sp>
      <p:sp>
        <p:nvSpPr>
          <p:cNvPr id="11" name="Freeform 133">
            <a:extLst>
              <a:ext uri="{FF2B5EF4-FFF2-40B4-BE49-F238E27FC236}">
                <a16:creationId xmlns:a16="http://schemas.microsoft.com/office/drawing/2014/main" id="{4EC11CC1-54B6-2F4F-9B37-D636B7FA7165}"/>
              </a:ext>
            </a:extLst>
          </p:cNvPr>
          <p:cNvSpPr>
            <a:spLocks noChangeArrowheads="1"/>
          </p:cNvSpPr>
          <p:nvPr/>
        </p:nvSpPr>
        <p:spPr bwMode="auto">
          <a:xfrm>
            <a:off x="5359802" y="2565357"/>
            <a:ext cx="631688" cy="631701"/>
          </a:xfrm>
          <a:custGeom>
            <a:avLst/>
            <a:gdLst>
              <a:gd name="T0" fmla="*/ 182382 w 1013"/>
              <a:gd name="T1" fmla="*/ 0 h 1013"/>
              <a:gd name="T2" fmla="*/ 246901 w 1013"/>
              <a:gd name="T3" fmla="*/ 117864 h 1013"/>
              <a:gd name="T4" fmla="*/ 364765 w 1013"/>
              <a:gd name="T5" fmla="*/ 182382 h 1013"/>
              <a:gd name="T6" fmla="*/ 246901 w 1013"/>
              <a:gd name="T7" fmla="*/ 246901 h 1013"/>
              <a:gd name="T8" fmla="*/ 182382 w 1013"/>
              <a:gd name="T9" fmla="*/ 364765 h 1013"/>
              <a:gd name="T10" fmla="*/ 117864 w 1013"/>
              <a:gd name="T11" fmla="*/ 246901 h 1013"/>
              <a:gd name="T12" fmla="*/ 0 w 1013"/>
              <a:gd name="T13" fmla="*/ 182382 h 1013"/>
              <a:gd name="T14" fmla="*/ 117864 w 1013"/>
              <a:gd name="T15" fmla="*/ 117864 h 1013"/>
              <a:gd name="T16" fmla="*/ 182382 w 1013"/>
              <a:gd name="T17" fmla="*/ 0 h 10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3" h="1013">
                <a:moveTo>
                  <a:pt x="506" y="0"/>
                </a:moveTo>
                <a:lnTo>
                  <a:pt x="685" y="327"/>
                </a:lnTo>
                <a:lnTo>
                  <a:pt x="1012" y="506"/>
                </a:lnTo>
                <a:lnTo>
                  <a:pt x="685" y="685"/>
                </a:lnTo>
                <a:lnTo>
                  <a:pt x="506" y="1012"/>
                </a:lnTo>
                <a:lnTo>
                  <a:pt x="327" y="685"/>
                </a:lnTo>
                <a:lnTo>
                  <a:pt x="0" y="506"/>
                </a:lnTo>
                <a:lnTo>
                  <a:pt x="327" y="327"/>
                </a:lnTo>
                <a:lnTo>
                  <a:pt x="506" y="0"/>
                </a:lnTo>
              </a:path>
            </a:pathLst>
          </a:custGeom>
          <a:solidFill>
            <a:schemeClr val="bg1"/>
          </a:solidFill>
          <a:ln>
            <a:noFill/>
          </a:ln>
          <a:effectLst/>
        </p:spPr>
        <p:txBody>
          <a:bodyPr wrap="none" anchor="ctr"/>
          <a:lstStyle/>
          <a:p>
            <a:endParaRPr lang="en-US" dirty="0">
              <a:latin typeface="Lato Light" panose="020F0502020204030203" pitchFamily="34" charset="0"/>
            </a:endParaRPr>
          </a:p>
        </p:txBody>
      </p:sp>
      <p:sp>
        <p:nvSpPr>
          <p:cNvPr id="12" name="Freeform 134">
            <a:extLst>
              <a:ext uri="{FF2B5EF4-FFF2-40B4-BE49-F238E27FC236}">
                <a16:creationId xmlns:a16="http://schemas.microsoft.com/office/drawing/2014/main" id="{D9F450B1-827F-084F-8569-55EED3529EED}"/>
              </a:ext>
            </a:extLst>
          </p:cNvPr>
          <p:cNvSpPr>
            <a:spLocks noChangeArrowheads="1"/>
          </p:cNvSpPr>
          <p:nvPr/>
        </p:nvSpPr>
        <p:spPr bwMode="auto">
          <a:xfrm>
            <a:off x="7359231" y="4649967"/>
            <a:ext cx="631688" cy="631701"/>
          </a:xfrm>
          <a:custGeom>
            <a:avLst/>
            <a:gdLst>
              <a:gd name="T0" fmla="*/ 182382 w 1013"/>
              <a:gd name="T1" fmla="*/ 0 h 1013"/>
              <a:gd name="T2" fmla="*/ 246901 w 1013"/>
              <a:gd name="T3" fmla="*/ 117864 h 1013"/>
              <a:gd name="T4" fmla="*/ 364765 w 1013"/>
              <a:gd name="T5" fmla="*/ 182382 h 1013"/>
              <a:gd name="T6" fmla="*/ 246901 w 1013"/>
              <a:gd name="T7" fmla="*/ 246901 h 1013"/>
              <a:gd name="T8" fmla="*/ 182382 w 1013"/>
              <a:gd name="T9" fmla="*/ 364765 h 1013"/>
              <a:gd name="T10" fmla="*/ 117864 w 1013"/>
              <a:gd name="T11" fmla="*/ 246901 h 1013"/>
              <a:gd name="T12" fmla="*/ 0 w 1013"/>
              <a:gd name="T13" fmla="*/ 182382 h 1013"/>
              <a:gd name="T14" fmla="*/ 117864 w 1013"/>
              <a:gd name="T15" fmla="*/ 117864 h 1013"/>
              <a:gd name="T16" fmla="*/ 182382 w 1013"/>
              <a:gd name="T17" fmla="*/ 0 h 10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3" h="1013">
                <a:moveTo>
                  <a:pt x="506" y="0"/>
                </a:moveTo>
                <a:lnTo>
                  <a:pt x="685" y="327"/>
                </a:lnTo>
                <a:lnTo>
                  <a:pt x="1012" y="506"/>
                </a:lnTo>
                <a:lnTo>
                  <a:pt x="685" y="685"/>
                </a:lnTo>
                <a:lnTo>
                  <a:pt x="506" y="1012"/>
                </a:lnTo>
                <a:lnTo>
                  <a:pt x="327" y="685"/>
                </a:lnTo>
                <a:lnTo>
                  <a:pt x="0" y="506"/>
                </a:lnTo>
                <a:lnTo>
                  <a:pt x="327" y="327"/>
                </a:lnTo>
                <a:lnTo>
                  <a:pt x="506" y="0"/>
                </a:lnTo>
              </a:path>
            </a:pathLst>
          </a:custGeom>
          <a:solidFill>
            <a:schemeClr val="bg1"/>
          </a:solidFill>
          <a:ln>
            <a:noFill/>
          </a:ln>
          <a:effectLst/>
        </p:spPr>
        <p:txBody>
          <a:bodyPr wrap="none" anchor="ctr"/>
          <a:lstStyle/>
          <a:p>
            <a:endParaRPr lang="en-US" dirty="0">
              <a:latin typeface="Lato Light" panose="020F0502020204030203" pitchFamily="34" charset="0"/>
            </a:endParaRPr>
          </a:p>
        </p:txBody>
      </p:sp>
      <p:sp>
        <p:nvSpPr>
          <p:cNvPr id="13" name="Freeform 135">
            <a:extLst>
              <a:ext uri="{FF2B5EF4-FFF2-40B4-BE49-F238E27FC236}">
                <a16:creationId xmlns:a16="http://schemas.microsoft.com/office/drawing/2014/main" id="{10DBF345-AF85-D440-BE6C-E5CDA0A2A83D}"/>
              </a:ext>
            </a:extLst>
          </p:cNvPr>
          <p:cNvSpPr>
            <a:spLocks noChangeArrowheads="1"/>
          </p:cNvSpPr>
          <p:nvPr/>
        </p:nvSpPr>
        <p:spPr bwMode="auto">
          <a:xfrm>
            <a:off x="5203253" y="4493415"/>
            <a:ext cx="315843" cy="315850"/>
          </a:xfrm>
          <a:custGeom>
            <a:avLst/>
            <a:gdLst>
              <a:gd name="T0" fmla="*/ 91101 w 507"/>
              <a:gd name="T1" fmla="*/ 0 h 506"/>
              <a:gd name="T2" fmla="*/ 123148 w 507"/>
              <a:gd name="T3" fmla="*/ 58809 h 506"/>
              <a:gd name="T4" fmla="*/ 182202 w 507"/>
              <a:gd name="T5" fmla="*/ 90920 h 506"/>
              <a:gd name="T6" fmla="*/ 123148 w 507"/>
              <a:gd name="T7" fmla="*/ 123392 h 506"/>
              <a:gd name="T8" fmla="*/ 91101 w 507"/>
              <a:gd name="T9" fmla="*/ 182201 h 506"/>
              <a:gd name="T10" fmla="*/ 58694 w 507"/>
              <a:gd name="T11" fmla="*/ 123392 h 506"/>
              <a:gd name="T12" fmla="*/ 0 w 507"/>
              <a:gd name="T13" fmla="*/ 90920 h 506"/>
              <a:gd name="T14" fmla="*/ 58694 w 507"/>
              <a:gd name="T15" fmla="*/ 58809 h 506"/>
              <a:gd name="T16" fmla="*/ 91101 w 507"/>
              <a:gd name="T17" fmla="*/ 0 h 50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07" h="506">
                <a:moveTo>
                  <a:pt x="253" y="0"/>
                </a:moveTo>
                <a:lnTo>
                  <a:pt x="342" y="163"/>
                </a:lnTo>
                <a:lnTo>
                  <a:pt x="506" y="252"/>
                </a:lnTo>
                <a:lnTo>
                  <a:pt x="342" y="342"/>
                </a:lnTo>
                <a:lnTo>
                  <a:pt x="253" y="505"/>
                </a:lnTo>
                <a:lnTo>
                  <a:pt x="163" y="342"/>
                </a:lnTo>
                <a:lnTo>
                  <a:pt x="0" y="252"/>
                </a:lnTo>
                <a:lnTo>
                  <a:pt x="163" y="163"/>
                </a:lnTo>
                <a:lnTo>
                  <a:pt x="253" y="0"/>
                </a:lnTo>
              </a:path>
            </a:pathLst>
          </a:custGeom>
          <a:solidFill>
            <a:schemeClr val="bg1"/>
          </a:solidFill>
          <a:ln>
            <a:noFill/>
          </a:ln>
          <a:effectLst/>
        </p:spPr>
        <p:txBody>
          <a:bodyPr wrap="none" anchor="ctr"/>
          <a:lstStyle/>
          <a:p>
            <a:endParaRPr lang="en-US" dirty="0">
              <a:latin typeface="Lato Light" panose="020F0502020204030203" pitchFamily="34" charset="0"/>
            </a:endParaRPr>
          </a:p>
        </p:txBody>
      </p:sp>
      <p:sp>
        <p:nvSpPr>
          <p:cNvPr id="14" name="Freeform 136">
            <a:extLst>
              <a:ext uri="{FF2B5EF4-FFF2-40B4-BE49-F238E27FC236}">
                <a16:creationId xmlns:a16="http://schemas.microsoft.com/office/drawing/2014/main" id="{27C42A95-367E-5E4D-A9DC-A650408DD025}"/>
              </a:ext>
            </a:extLst>
          </p:cNvPr>
          <p:cNvSpPr>
            <a:spLocks noChangeArrowheads="1"/>
          </p:cNvSpPr>
          <p:nvPr/>
        </p:nvSpPr>
        <p:spPr bwMode="auto">
          <a:xfrm>
            <a:off x="7046134" y="2801557"/>
            <a:ext cx="315845" cy="315850"/>
          </a:xfrm>
          <a:custGeom>
            <a:avLst/>
            <a:gdLst>
              <a:gd name="T0" fmla="*/ 91101 w 507"/>
              <a:gd name="T1" fmla="*/ 0 h 507"/>
              <a:gd name="T2" fmla="*/ 123149 w 507"/>
              <a:gd name="T3" fmla="*/ 59054 h 507"/>
              <a:gd name="T4" fmla="*/ 182203 w 507"/>
              <a:gd name="T5" fmla="*/ 91101 h 507"/>
              <a:gd name="T6" fmla="*/ 123149 w 507"/>
              <a:gd name="T7" fmla="*/ 123508 h 507"/>
              <a:gd name="T8" fmla="*/ 91101 w 507"/>
              <a:gd name="T9" fmla="*/ 182202 h 507"/>
              <a:gd name="T10" fmla="*/ 59054 w 507"/>
              <a:gd name="T11" fmla="*/ 123508 h 507"/>
              <a:gd name="T12" fmla="*/ 0 w 507"/>
              <a:gd name="T13" fmla="*/ 91101 h 507"/>
              <a:gd name="T14" fmla="*/ 59054 w 507"/>
              <a:gd name="T15" fmla="*/ 59054 h 507"/>
              <a:gd name="T16" fmla="*/ 91101 w 507"/>
              <a:gd name="T17" fmla="*/ 0 h 5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07" h="507">
                <a:moveTo>
                  <a:pt x="253" y="0"/>
                </a:moveTo>
                <a:lnTo>
                  <a:pt x="342" y="164"/>
                </a:lnTo>
                <a:lnTo>
                  <a:pt x="506" y="253"/>
                </a:lnTo>
                <a:lnTo>
                  <a:pt x="342" y="343"/>
                </a:lnTo>
                <a:lnTo>
                  <a:pt x="253" y="506"/>
                </a:lnTo>
                <a:lnTo>
                  <a:pt x="164" y="343"/>
                </a:lnTo>
                <a:lnTo>
                  <a:pt x="0" y="253"/>
                </a:lnTo>
                <a:lnTo>
                  <a:pt x="164" y="164"/>
                </a:lnTo>
                <a:lnTo>
                  <a:pt x="253" y="0"/>
                </a:lnTo>
              </a:path>
            </a:pathLst>
          </a:custGeom>
          <a:solidFill>
            <a:schemeClr val="bg1"/>
          </a:solidFill>
          <a:ln>
            <a:noFill/>
          </a:ln>
          <a:effectLst/>
        </p:spPr>
        <p:txBody>
          <a:bodyPr wrap="none" anchor="ctr"/>
          <a:lstStyle/>
          <a:p>
            <a:endParaRPr lang="en-US" dirty="0">
              <a:latin typeface="Lato Light" panose="020F0502020204030203" pitchFamily="34" charset="0"/>
            </a:endParaRPr>
          </a:p>
        </p:txBody>
      </p:sp>
      <p:sp>
        <p:nvSpPr>
          <p:cNvPr id="15" name="Freeform 137">
            <a:extLst>
              <a:ext uri="{FF2B5EF4-FFF2-40B4-BE49-F238E27FC236}">
                <a16:creationId xmlns:a16="http://schemas.microsoft.com/office/drawing/2014/main" id="{9A063BBD-D729-1F4C-B6D8-9A17B5D0B694}"/>
              </a:ext>
            </a:extLst>
          </p:cNvPr>
          <p:cNvSpPr>
            <a:spLocks noChangeArrowheads="1"/>
          </p:cNvSpPr>
          <p:nvPr/>
        </p:nvSpPr>
        <p:spPr bwMode="auto">
          <a:xfrm>
            <a:off x="7831624" y="3224521"/>
            <a:ext cx="315845" cy="315850"/>
          </a:xfrm>
          <a:custGeom>
            <a:avLst/>
            <a:gdLst>
              <a:gd name="T0" fmla="*/ 91101 w 507"/>
              <a:gd name="T1" fmla="*/ 0 h 507"/>
              <a:gd name="T2" fmla="*/ 123509 w 507"/>
              <a:gd name="T3" fmla="*/ 59054 h 507"/>
              <a:gd name="T4" fmla="*/ 182203 w 507"/>
              <a:gd name="T5" fmla="*/ 91101 h 507"/>
              <a:gd name="T6" fmla="*/ 123509 w 507"/>
              <a:gd name="T7" fmla="*/ 123148 h 507"/>
              <a:gd name="T8" fmla="*/ 91101 w 507"/>
              <a:gd name="T9" fmla="*/ 182202 h 507"/>
              <a:gd name="T10" fmla="*/ 59054 w 507"/>
              <a:gd name="T11" fmla="*/ 123148 h 507"/>
              <a:gd name="T12" fmla="*/ 0 w 507"/>
              <a:gd name="T13" fmla="*/ 91101 h 507"/>
              <a:gd name="T14" fmla="*/ 59054 w 507"/>
              <a:gd name="T15" fmla="*/ 59054 h 507"/>
              <a:gd name="T16" fmla="*/ 91101 w 507"/>
              <a:gd name="T17" fmla="*/ 0 h 5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07" h="507">
                <a:moveTo>
                  <a:pt x="253" y="0"/>
                </a:moveTo>
                <a:lnTo>
                  <a:pt x="343" y="164"/>
                </a:lnTo>
                <a:lnTo>
                  <a:pt x="506" y="253"/>
                </a:lnTo>
                <a:lnTo>
                  <a:pt x="343" y="342"/>
                </a:lnTo>
                <a:lnTo>
                  <a:pt x="253" y="506"/>
                </a:lnTo>
                <a:lnTo>
                  <a:pt x="164" y="342"/>
                </a:lnTo>
                <a:lnTo>
                  <a:pt x="0" y="253"/>
                </a:lnTo>
                <a:lnTo>
                  <a:pt x="164" y="164"/>
                </a:lnTo>
                <a:lnTo>
                  <a:pt x="253" y="0"/>
                </a:lnTo>
              </a:path>
            </a:pathLst>
          </a:custGeom>
          <a:solidFill>
            <a:schemeClr val="bg1"/>
          </a:solidFill>
          <a:ln>
            <a:noFill/>
          </a:ln>
          <a:effectLst/>
        </p:spPr>
        <p:txBody>
          <a:bodyPr wrap="none" anchor="ctr"/>
          <a:lstStyle/>
          <a:p>
            <a:endParaRPr lang="en-US" dirty="0">
              <a:latin typeface="Lato Light" panose="020F0502020204030203" pitchFamily="34" charset="0"/>
            </a:endParaRPr>
          </a:p>
        </p:txBody>
      </p:sp>
      <p:sp>
        <p:nvSpPr>
          <p:cNvPr id="16" name="Freeform 138">
            <a:extLst>
              <a:ext uri="{FF2B5EF4-FFF2-40B4-BE49-F238E27FC236}">
                <a16:creationId xmlns:a16="http://schemas.microsoft.com/office/drawing/2014/main" id="{ABC50E6B-F12A-2E4D-AFD7-40A6A10EAA3C}"/>
              </a:ext>
            </a:extLst>
          </p:cNvPr>
          <p:cNvSpPr>
            <a:spLocks noChangeArrowheads="1"/>
          </p:cNvSpPr>
          <p:nvPr/>
        </p:nvSpPr>
        <p:spPr bwMode="auto">
          <a:xfrm>
            <a:off x="3894566" y="2128659"/>
            <a:ext cx="24719" cy="3477098"/>
          </a:xfrm>
          <a:custGeom>
            <a:avLst/>
            <a:gdLst>
              <a:gd name="T0" fmla="*/ 0 w 40"/>
              <a:gd name="T1" fmla="*/ 2009415 h 5581"/>
              <a:gd name="T2" fmla="*/ 13931 w 40"/>
              <a:gd name="T3" fmla="*/ 2009415 h 5581"/>
              <a:gd name="T4" fmla="*/ 13931 w 40"/>
              <a:gd name="T5" fmla="*/ 0 h 5581"/>
              <a:gd name="T6" fmla="*/ 0 w 40"/>
              <a:gd name="T7" fmla="*/ 0 h 5581"/>
              <a:gd name="T8" fmla="*/ 0 w 40"/>
              <a:gd name="T9" fmla="*/ 2009415 h 558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 h="5581">
                <a:moveTo>
                  <a:pt x="0" y="5580"/>
                </a:moveTo>
                <a:lnTo>
                  <a:pt x="39" y="5580"/>
                </a:lnTo>
                <a:lnTo>
                  <a:pt x="39" y="0"/>
                </a:lnTo>
                <a:lnTo>
                  <a:pt x="0" y="0"/>
                </a:lnTo>
                <a:lnTo>
                  <a:pt x="0" y="5580"/>
                </a:lnTo>
              </a:path>
            </a:pathLst>
          </a:custGeom>
          <a:solidFill>
            <a:schemeClr val="bg1">
              <a:lumMod val="75000"/>
            </a:schemeClr>
          </a:solidFill>
          <a:ln>
            <a:noFill/>
          </a:ln>
          <a:effectLst/>
        </p:spPr>
        <p:txBody>
          <a:bodyPr wrap="none" anchor="ctr"/>
          <a:lstStyle/>
          <a:p>
            <a:endParaRPr lang="en-US" dirty="0">
              <a:latin typeface="Lato Light" panose="020F0502020204030203" pitchFamily="34" charset="0"/>
            </a:endParaRPr>
          </a:p>
        </p:txBody>
      </p:sp>
      <p:sp>
        <p:nvSpPr>
          <p:cNvPr id="17" name="Freeform 139">
            <a:extLst>
              <a:ext uri="{FF2B5EF4-FFF2-40B4-BE49-F238E27FC236}">
                <a16:creationId xmlns:a16="http://schemas.microsoft.com/office/drawing/2014/main" id="{ABC867E4-9108-B044-BAA2-E258CBC6E5CE}"/>
              </a:ext>
            </a:extLst>
          </p:cNvPr>
          <p:cNvSpPr>
            <a:spLocks noChangeArrowheads="1"/>
          </p:cNvSpPr>
          <p:nvPr/>
        </p:nvSpPr>
        <p:spPr bwMode="auto">
          <a:xfrm>
            <a:off x="3806679" y="2101194"/>
            <a:ext cx="200493" cy="173032"/>
          </a:xfrm>
          <a:custGeom>
            <a:avLst/>
            <a:gdLst>
              <a:gd name="T0" fmla="*/ 57584 w 322"/>
              <a:gd name="T1" fmla="*/ 0 h 279"/>
              <a:gd name="T2" fmla="*/ 0 w 322"/>
              <a:gd name="T3" fmla="*/ 99655 h 279"/>
              <a:gd name="T4" fmla="*/ 115528 w 322"/>
              <a:gd name="T5" fmla="*/ 99655 h 279"/>
              <a:gd name="T6" fmla="*/ 57584 w 322"/>
              <a:gd name="T7" fmla="*/ 0 h 27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22" h="279">
                <a:moveTo>
                  <a:pt x="160" y="0"/>
                </a:moveTo>
                <a:lnTo>
                  <a:pt x="0" y="278"/>
                </a:lnTo>
                <a:lnTo>
                  <a:pt x="321" y="278"/>
                </a:lnTo>
                <a:lnTo>
                  <a:pt x="160" y="0"/>
                </a:lnTo>
              </a:path>
            </a:pathLst>
          </a:custGeom>
          <a:solidFill>
            <a:schemeClr val="bg1">
              <a:lumMod val="75000"/>
            </a:schemeClr>
          </a:solidFill>
          <a:ln>
            <a:noFill/>
          </a:ln>
          <a:effectLst/>
        </p:spPr>
        <p:txBody>
          <a:bodyPr wrap="none" anchor="ctr"/>
          <a:lstStyle/>
          <a:p>
            <a:endParaRPr lang="en-US" dirty="0">
              <a:latin typeface="Lato Light" panose="020F0502020204030203" pitchFamily="34" charset="0"/>
            </a:endParaRPr>
          </a:p>
        </p:txBody>
      </p:sp>
      <p:sp>
        <p:nvSpPr>
          <p:cNvPr id="18" name="Freeform 140">
            <a:extLst>
              <a:ext uri="{FF2B5EF4-FFF2-40B4-BE49-F238E27FC236}">
                <a16:creationId xmlns:a16="http://schemas.microsoft.com/office/drawing/2014/main" id="{DA2D6C46-1E6E-4D4C-88DE-D5952CEC3EA3}"/>
              </a:ext>
            </a:extLst>
          </p:cNvPr>
          <p:cNvSpPr>
            <a:spLocks noChangeArrowheads="1"/>
          </p:cNvSpPr>
          <p:nvPr/>
        </p:nvSpPr>
        <p:spPr bwMode="auto">
          <a:xfrm>
            <a:off x="4112904" y="5778096"/>
            <a:ext cx="4506955" cy="24720"/>
          </a:xfrm>
          <a:custGeom>
            <a:avLst/>
            <a:gdLst>
              <a:gd name="T0" fmla="*/ 0 w 7238"/>
              <a:gd name="T1" fmla="*/ 13931 h 40"/>
              <a:gd name="T2" fmla="*/ 2604728 w 7238"/>
              <a:gd name="T3" fmla="*/ 13931 h 40"/>
              <a:gd name="T4" fmla="*/ 2604728 w 7238"/>
              <a:gd name="T5" fmla="*/ 0 h 40"/>
              <a:gd name="T6" fmla="*/ 0 w 7238"/>
              <a:gd name="T7" fmla="*/ 0 h 40"/>
              <a:gd name="T8" fmla="*/ 0 w 7238"/>
              <a:gd name="T9" fmla="*/ 13931 h 4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238" h="40">
                <a:moveTo>
                  <a:pt x="0" y="39"/>
                </a:moveTo>
                <a:lnTo>
                  <a:pt x="7237" y="39"/>
                </a:lnTo>
                <a:lnTo>
                  <a:pt x="7237" y="0"/>
                </a:lnTo>
                <a:lnTo>
                  <a:pt x="0" y="0"/>
                </a:lnTo>
                <a:lnTo>
                  <a:pt x="0" y="39"/>
                </a:lnTo>
              </a:path>
            </a:pathLst>
          </a:custGeom>
          <a:solidFill>
            <a:schemeClr val="bg1">
              <a:lumMod val="75000"/>
            </a:schemeClr>
          </a:solidFill>
          <a:ln>
            <a:noFill/>
          </a:ln>
          <a:effectLst/>
        </p:spPr>
        <p:txBody>
          <a:bodyPr wrap="none" anchor="ctr"/>
          <a:lstStyle/>
          <a:p>
            <a:endParaRPr lang="en-US" dirty="0">
              <a:latin typeface="Lato Light" panose="020F0502020204030203" pitchFamily="34" charset="0"/>
            </a:endParaRPr>
          </a:p>
        </p:txBody>
      </p:sp>
      <p:sp>
        <p:nvSpPr>
          <p:cNvPr id="19" name="Freeform 141">
            <a:extLst>
              <a:ext uri="{FF2B5EF4-FFF2-40B4-BE49-F238E27FC236}">
                <a16:creationId xmlns:a16="http://schemas.microsoft.com/office/drawing/2014/main" id="{FEEDE261-2F6C-EE49-9EB4-432AD27074D3}"/>
              </a:ext>
            </a:extLst>
          </p:cNvPr>
          <p:cNvSpPr>
            <a:spLocks noChangeArrowheads="1"/>
          </p:cNvSpPr>
          <p:nvPr/>
        </p:nvSpPr>
        <p:spPr bwMode="auto">
          <a:xfrm>
            <a:off x="8474297" y="5690207"/>
            <a:ext cx="173029" cy="200497"/>
          </a:xfrm>
          <a:custGeom>
            <a:avLst/>
            <a:gdLst>
              <a:gd name="T0" fmla="*/ 99656 w 280"/>
              <a:gd name="T1" fmla="*/ 57765 h 323"/>
              <a:gd name="T2" fmla="*/ 0 w 280"/>
              <a:gd name="T3" fmla="*/ 0 h 323"/>
              <a:gd name="T4" fmla="*/ 0 w 280"/>
              <a:gd name="T5" fmla="*/ 115529 h 323"/>
              <a:gd name="T6" fmla="*/ 99656 w 280"/>
              <a:gd name="T7" fmla="*/ 57765 h 3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0" h="323">
                <a:moveTo>
                  <a:pt x="279" y="161"/>
                </a:moveTo>
                <a:lnTo>
                  <a:pt x="0" y="0"/>
                </a:lnTo>
                <a:lnTo>
                  <a:pt x="0" y="322"/>
                </a:lnTo>
                <a:lnTo>
                  <a:pt x="279" y="161"/>
                </a:lnTo>
              </a:path>
            </a:pathLst>
          </a:custGeom>
          <a:solidFill>
            <a:schemeClr val="bg1">
              <a:lumMod val="75000"/>
            </a:schemeClr>
          </a:solidFill>
          <a:ln>
            <a:noFill/>
          </a:ln>
          <a:effectLst/>
        </p:spPr>
        <p:txBody>
          <a:bodyPr wrap="none" anchor="ctr"/>
          <a:lstStyle/>
          <a:p>
            <a:endParaRPr lang="en-US" dirty="0">
              <a:latin typeface="Lato Light" panose="020F0502020204030203" pitchFamily="34" charset="0"/>
            </a:endParaRPr>
          </a:p>
        </p:txBody>
      </p:sp>
      <p:sp>
        <p:nvSpPr>
          <p:cNvPr id="21" name="TextBox 20">
            <a:extLst>
              <a:ext uri="{FF2B5EF4-FFF2-40B4-BE49-F238E27FC236}">
                <a16:creationId xmlns:a16="http://schemas.microsoft.com/office/drawing/2014/main" id="{410759EC-2DAE-E44A-9A0B-6A54D192668D}"/>
              </a:ext>
            </a:extLst>
          </p:cNvPr>
          <p:cNvSpPr txBox="1"/>
          <p:nvPr/>
        </p:nvSpPr>
        <p:spPr>
          <a:xfrm>
            <a:off x="5605554" y="5867621"/>
            <a:ext cx="127310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02</a:t>
            </a:r>
          </a:p>
        </p:txBody>
      </p:sp>
      <p:sp>
        <p:nvSpPr>
          <p:cNvPr id="22" name="TextBox 21">
            <a:extLst>
              <a:ext uri="{FF2B5EF4-FFF2-40B4-BE49-F238E27FC236}">
                <a16:creationId xmlns:a16="http://schemas.microsoft.com/office/drawing/2014/main" id="{7656C6D1-5BB4-F54E-83FB-FFD5D2EACA0B}"/>
              </a:ext>
            </a:extLst>
          </p:cNvPr>
          <p:cNvSpPr txBox="1"/>
          <p:nvPr/>
        </p:nvSpPr>
        <p:spPr>
          <a:xfrm rot="16200000">
            <a:off x="3044144" y="3697932"/>
            <a:ext cx="123303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ASPECT 01</a:t>
            </a:r>
          </a:p>
        </p:txBody>
      </p:sp>
      <p:sp>
        <p:nvSpPr>
          <p:cNvPr id="24" name="TextBox 23">
            <a:extLst>
              <a:ext uri="{FF2B5EF4-FFF2-40B4-BE49-F238E27FC236}">
                <a16:creationId xmlns:a16="http://schemas.microsoft.com/office/drawing/2014/main" id="{3B4A4EBA-1B07-C545-A36E-2EBAF9721AD9}"/>
              </a:ext>
            </a:extLst>
          </p:cNvPr>
          <p:cNvSpPr txBox="1"/>
          <p:nvPr/>
        </p:nvSpPr>
        <p:spPr>
          <a:xfrm>
            <a:off x="1404906" y="2461521"/>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25" name="Subtitle 2">
            <a:extLst>
              <a:ext uri="{FF2B5EF4-FFF2-40B4-BE49-F238E27FC236}">
                <a16:creationId xmlns:a16="http://schemas.microsoft.com/office/drawing/2014/main" id="{1A4CC839-C8BF-5045-A855-4DD235C29152}"/>
              </a:ext>
            </a:extLst>
          </p:cNvPr>
          <p:cNvSpPr txBox="1">
            <a:spLocks/>
          </p:cNvSpPr>
          <p:nvPr/>
        </p:nvSpPr>
        <p:spPr>
          <a:xfrm>
            <a:off x="835863" y="2849600"/>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6" name="TextBox 25">
            <a:extLst>
              <a:ext uri="{FF2B5EF4-FFF2-40B4-BE49-F238E27FC236}">
                <a16:creationId xmlns:a16="http://schemas.microsoft.com/office/drawing/2014/main" id="{39F603FD-D2B1-B647-A8FA-C93CEEBF71D1}"/>
              </a:ext>
            </a:extLst>
          </p:cNvPr>
          <p:cNvSpPr txBox="1"/>
          <p:nvPr/>
        </p:nvSpPr>
        <p:spPr>
          <a:xfrm>
            <a:off x="9215830" y="2461521"/>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27" name="Subtitle 2">
            <a:extLst>
              <a:ext uri="{FF2B5EF4-FFF2-40B4-BE49-F238E27FC236}">
                <a16:creationId xmlns:a16="http://schemas.microsoft.com/office/drawing/2014/main" id="{10B66450-FE6A-6E40-B9B2-AF9E800C1307}"/>
              </a:ext>
            </a:extLst>
          </p:cNvPr>
          <p:cNvSpPr txBox="1">
            <a:spLocks/>
          </p:cNvSpPr>
          <p:nvPr/>
        </p:nvSpPr>
        <p:spPr>
          <a:xfrm>
            <a:off x="9215830" y="2849600"/>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8" name="TextBox 27">
            <a:extLst>
              <a:ext uri="{FF2B5EF4-FFF2-40B4-BE49-F238E27FC236}">
                <a16:creationId xmlns:a16="http://schemas.microsoft.com/office/drawing/2014/main" id="{19894DA4-FBEF-6C4E-97A2-5FDCE97303F7}"/>
              </a:ext>
            </a:extLst>
          </p:cNvPr>
          <p:cNvSpPr txBox="1"/>
          <p:nvPr/>
        </p:nvSpPr>
        <p:spPr>
          <a:xfrm>
            <a:off x="9215831" y="4189169"/>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9" name="Subtitle 2">
            <a:extLst>
              <a:ext uri="{FF2B5EF4-FFF2-40B4-BE49-F238E27FC236}">
                <a16:creationId xmlns:a16="http://schemas.microsoft.com/office/drawing/2014/main" id="{136AE0D5-D0BC-0D49-A916-70297FD4ACF5}"/>
              </a:ext>
            </a:extLst>
          </p:cNvPr>
          <p:cNvSpPr txBox="1">
            <a:spLocks/>
          </p:cNvSpPr>
          <p:nvPr/>
        </p:nvSpPr>
        <p:spPr>
          <a:xfrm>
            <a:off x="9215831" y="4577249"/>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0" name="TextBox 29">
            <a:extLst>
              <a:ext uri="{FF2B5EF4-FFF2-40B4-BE49-F238E27FC236}">
                <a16:creationId xmlns:a16="http://schemas.microsoft.com/office/drawing/2014/main" id="{650DA8BE-A78F-0C4E-82C9-8F4472EDB4E1}"/>
              </a:ext>
            </a:extLst>
          </p:cNvPr>
          <p:cNvSpPr txBox="1"/>
          <p:nvPr/>
        </p:nvSpPr>
        <p:spPr>
          <a:xfrm>
            <a:off x="1358420" y="4189169"/>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31" name="Subtitle 2">
            <a:extLst>
              <a:ext uri="{FF2B5EF4-FFF2-40B4-BE49-F238E27FC236}">
                <a16:creationId xmlns:a16="http://schemas.microsoft.com/office/drawing/2014/main" id="{06A2BDD1-08A6-A742-AF0B-4F8C34E15CC9}"/>
              </a:ext>
            </a:extLst>
          </p:cNvPr>
          <p:cNvSpPr txBox="1">
            <a:spLocks/>
          </p:cNvSpPr>
          <p:nvPr/>
        </p:nvSpPr>
        <p:spPr>
          <a:xfrm>
            <a:off x="835863" y="4577249"/>
            <a:ext cx="214030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1310988327"/>
      </p:ext>
    </p:extLst>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reeform 2">
            <a:extLst>
              <a:ext uri="{FF2B5EF4-FFF2-40B4-BE49-F238E27FC236}">
                <a16:creationId xmlns:a16="http://schemas.microsoft.com/office/drawing/2014/main" id="{9BB0B379-883B-F247-96F2-9F714156F8B5}"/>
              </a:ext>
            </a:extLst>
          </p:cNvPr>
          <p:cNvSpPr>
            <a:spLocks noChangeArrowheads="1"/>
          </p:cNvSpPr>
          <p:nvPr/>
        </p:nvSpPr>
        <p:spPr bwMode="auto">
          <a:xfrm>
            <a:off x="5587893" y="1643762"/>
            <a:ext cx="1016214" cy="1018961"/>
          </a:xfrm>
          <a:custGeom>
            <a:avLst/>
            <a:gdLst>
              <a:gd name="T0" fmla="*/ 1632 w 1633"/>
              <a:gd name="T1" fmla="*/ 817 h 1635"/>
              <a:gd name="T2" fmla="*/ 1632 w 1633"/>
              <a:gd name="T3" fmla="*/ 817 h 1635"/>
              <a:gd name="T4" fmla="*/ 817 w 1633"/>
              <a:gd name="T5" fmla="*/ 1634 h 1635"/>
              <a:gd name="T6" fmla="*/ 817 w 1633"/>
              <a:gd name="T7" fmla="*/ 1634 h 1635"/>
              <a:gd name="T8" fmla="*/ 0 w 1633"/>
              <a:gd name="T9" fmla="*/ 817 h 1635"/>
              <a:gd name="T10" fmla="*/ 0 w 1633"/>
              <a:gd name="T11" fmla="*/ 817 h 1635"/>
              <a:gd name="T12" fmla="*/ 817 w 1633"/>
              <a:gd name="T13" fmla="*/ 0 h 1635"/>
              <a:gd name="T14" fmla="*/ 817 w 1633"/>
              <a:gd name="T15" fmla="*/ 0 h 1635"/>
              <a:gd name="T16" fmla="*/ 1632 w 1633"/>
              <a:gd name="T17" fmla="*/ 81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3" h="1635">
                <a:moveTo>
                  <a:pt x="1632" y="817"/>
                </a:moveTo>
                <a:lnTo>
                  <a:pt x="1632" y="817"/>
                </a:lnTo>
                <a:cubicBezTo>
                  <a:pt x="1632" y="1268"/>
                  <a:pt x="1267" y="1634"/>
                  <a:pt x="817" y="1634"/>
                </a:cubicBezTo>
                <a:lnTo>
                  <a:pt x="817" y="1634"/>
                </a:lnTo>
                <a:cubicBezTo>
                  <a:pt x="365" y="1634"/>
                  <a:pt x="0" y="1268"/>
                  <a:pt x="0" y="817"/>
                </a:cubicBezTo>
                <a:lnTo>
                  <a:pt x="0" y="817"/>
                </a:lnTo>
                <a:cubicBezTo>
                  <a:pt x="0" y="366"/>
                  <a:pt x="365" y="0"/>
                  <a:pt x="817" y="0"/>
                </a:cubicBezTo>
                <a:lnTo>
                  <a:pt x="817" y="0"/>
                </a:lnTo>
                <a:cubicBezTo>
                  <a:pt x="1267" y="0"/>
                  <a:pt x="1632" y="366"/>
                  <a:pt x="1632" y="817"/>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1" name="Freeform 3">
            <a:extLst>
              <a:ext uri="{FF2B5EF4-FFF2-40B4-BE49-F238E27FC236}">
                <a16:creationId xmlns:a16="http://schemas.microsoft.com/office/drawing/2014/main" id="{0D452651-0150-7243-B298-C1AC187263B4}"/>
              </a:ext>
            </a:extLst>
          </p:cNvPr>
          <p:cNvSpPr>
            <a:spLocks noChangeArrowheads="1"/>
          </p:cNvSpPr>
          <p:nvPr/>
        </p:nvSpPr>
        <p:spPr bwMode="auto">
          <a:xfrm>
            <a:off x="5587893" y="5464175"/>
            <a:ext cx="1016214" cy="1018959"/>
          </a:xfrm>
          <a:custGeom>
            <a:avLst/>
            <a:gdLst>
              <a:gd name="T0" fmla="*/ 1632 w 1633"/>
              <a:gd name="T1" fmla="*/ 817 h 1635"/>
              <a:gd name="T2" fmla="*/ 1632 w 1633"/>
              <a:gd name="T3" fmla="*/ 817 h 1635"/>
              <a:gd name="T4" fmla="*/ 817 w 1633"/>
              <a:gd name="T5" fmla="*/ 1634 h 1635"/>
              <a:gd name="T6" fmla="*/ 817 w 1633"/>
              <a:gd name="T7" fmla="*/ 1634 h 1635"/>
              <a:gd name="T8" fmla="*/ 0 w 1633"/>
              <a:gd name="T9" fmla="*/ 817 h 1635"/>
              <a:gd name="T10" fmla="*/ 0 w 1633"/>
              <a:gd name="T11" fmla="*/ 817 h 1635"/>
              <a:gd name="T12" fmla="*/ 817 w 1633"/>
              <a:gd name="T13" fmla="*/ 0 h 1635"/>
              <a:gd name="T14" fmla="*/ 817 w 1633"/>
              <a:gd name="T15" fmla="*/ 0 h 1635"/>
              <a:gd name="T16" fmla="*/ 1632 w 1633"/>
              <a:gd name="T17" fmla="*/ 817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3" h="1635">
                <a:moveTo>
                  <a:pt x="1632" y="817"/>
                </a:moveTo>
                <a:lnTo>
                  <a:pt x="1632" y="817"/>
                </a:lnTo>
                <a:cubicBezTo>
                  <a:pt x="1632" y="1268"/>
                  <a:pt x="1267" y="1634"/>
                  <a:pt x="817" y="1634"/>
                </a:cubicBezTo>
                <a:lnTo>
                  <a:pt x="817" y="1634"/>
                </a:lnTo>
                <a:cubicBezTo>
                  <a:pt x="365" y="1634"/>
                  <a:pt x="0" y="1268"/>
                  <a:pt x="0" y="817"/>
                </a:cubicBezTo>
                <a:lnTo>
                  <a:pt x="0" y="817"/>
                </a:lnTo>
                <a:cubicBezTo>
                  <a:pt x="0" y="366"/>
                  <a:pt x="365" y="0"/>
                  <a:pt x="817" y="0"/>
                </a:cubicBezTo>
                <a:lnTo>
                  <a:pt x="817" y="0"/>
                </a:lnTo>
                <a:cubicBezTo>
                  <a:pt x="1267" y="0"/>
                  <a:pt x="1632" y="366"/>
                  <a:pt x="1632" y="817"/>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2" name="Freeform 4">
            <a:extLst>
              <a:ext uri="{FF2B5EF4-FFF2-40B4-BE49-F238E27FC236}">
                <a16:creationId xmlns:a16="http://schemas.microsoft.com/office/drawing/2014/main" id="{22FF1565-AC96-6842-ACED-B9D4E854F86E}"/>
              </a:ext>
            </a:extLst>
          </p:cNvPr>
          <p:cNvSpPr>
            <a:spLocks noChangeArrowheads="1"/>
          </p:cNvSpPr>
          <p:nvPr/>
        </p:nvSpPr>
        <p:spPr bwMode="auto">
          <a:xfrm>
            <a:off x="3736736" y="2602299"/>
            <a:ext cx="1018959" cy="1018959"/>
          </a:xfrm>
          <a:custGeom>
            <a:avLst/>
            <a:gdLst>
              <a:gd name="T0" fmla="*/ 1634 w 1635"/>
              <a:gd name="T1" fmla="*/ 817 h 1634"/>
              <a:gd name="T2" fmla="*/ 1634 w 1635"/>
              <a:gd name="T3" fmla="*/ 817 h 1634"/>
              <a:gd name="T4" fmla="*/ 817 w 1635"/>
              <a:gd name="T5" fmla="*/ 1633 h 1634"/>
              <a:gd name="T6" fmla="*/ 817 w 1635"/>
              <a:gd name="T7" fmla="*/ 1633 h 1634"/>
              <a:gd name="T8" fmla="*/ 0 w 1635"/>
              <a:gd name="T9" fmla="*/ 817 h 1634"/>
              <a:gd name="T10" fmla="*/ 0 w 1635"/>
              <a:gd name="T11" fmla="*/ 817 h 1634"/>
              <a:gd name="T12" fmla="*/ 817 w 1635"/>
              <a:gd name="T13" fmla="*/ 0 h 1634"/>
              <a:gd name="T14" fmla="*/ 817 w 1635"/>
              <a:gd name="T15" fmla="*/ 0 h 1634"/>
              <a:gd name="T16" fmla="*/ 1634 w 1635"/>
              <a:gd name="T17" fmla="*/ 817 h 1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5" h="1634">
                <a:moveTo>
                  <a:pt x="1634" y="817"/>
                </a:moveTo>
                <a:lnTo>
                  <a:pt x="1634" y="817"/>
                </a:lnTo>
                <a:cubicBezTo>
                  <a:pt x="1634" y="1268"/>
                  <a:pt x="1268" y="1633"/>
                  <a:pt x="817" y="1633"/>
                </a:cubicBezTo>
                <a:lnTo>
                  <a:pt x="817" y="1633"/>
                </a:lnTo>
                <a:cubicBezTo>
                  <a:pt x="366" y="1633"/>
                  <a:pt x="0" y="1268"/>
                  <a:pt x="0" y="817"/>
                </a:cubicBezTo>
                <a:lnTo>
                  <a:pt x="0" y="817"/>
                </a:lnTo>
                <a:cubicBezTo>
                  <a:pt x="0" y="366"/>
                  <a:pt x="366" y="0"/>
                  <a:pt x="817" y="0"/>
                </a:cubicBezTo>
                <a:lnTo>
                  <a:pt x="817" y="0"/>
                </a:lnTo>
                <a:cubicBezTo>
                  <a:pt x="1268" y="0"/>
                  <a:pt x="1634" y="366"/>
                  <a:pt x="1634" y="817"/>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3" name="Freeform 5">
            <a:extLst>
              <a:ext uri="{FF2B5EF4-FFF2-40B4-BE49-F238E27FC236}">
                <a16:creationId xmlns:a16="http://schemas.microsoft.com/office/drawing/2014/main" id="{DC4C90A0-850E-F748-9AF9-10BD478FBE80}"/>
              </a:ext>
            </a:extLst>
          </p:cNvPr>
          <p:cNvSpPr>
            <a:spLocks noChangeArrowheads="1"/>
          </p:cNvSpPr>
          <p:nvPr/>
        </p:nvSpPr>
        <p:spPr bwMode="auto">
          <a:xfrm>
            <a:off x="7433557" y="2602299"/>
            <a:ext cx="1018959" cy="1018959"/>
          </a:xfrm>
          <a:custGeom>
            <a:avLst/>
            <a:gdLst>
              <a:gd name="T0" fmla="*/ 1634 w 1635"/>
              <a:gd name="T1" fmla="*/ 817 h 1634"/>
              <a:gd name="T2" fmla="*/ 1634 w 1635"/>
              <a:gd name="T3" fmla="*/ 817 h 1634"/>
              <a:gd name="T4" fmla="*/ 817 w 1635"/>
              <a:gd name="T5" fmla="*/ 1633 h 1634"/>
              <a:gd name="T6" fmla="*/ 817 w 1635"/>
              <a:gd name="T7" fmla="*/ 1633 h 1634"/>
              <a:gd name="T8" fmla="*/ 0 w 1635"/>
              <a:gd name="T9" fmla="*/ 817 h 1634"/>
              <a:gd name="T10" fmla="*/ 0 w 1635"/>
              <a:gd name="T11" fmla="*/ 817 h 1634"/>
              <a:gd name="T12" fmla="*/ 817 w 1635"/>
              <a:gd name="T13" fmla="*/ 0 h 1634"/>
              <a:gd name="T14" fmla="*/ 817 w 1635"/>
              <a:gd name="T15" fmla="*/ 0 h 1634"/>
              <a:gd name="T16" fmla="*/ 1634 w 1635"/>
              <a:gd name="T17" fmla="*/ 817 h 1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5" h="1634">
                <a:moveTo>
                  <a:pt x="1634" y="817"/>
                </a:moveTo>
                <a:lnTo>
                  <a:pt x="1634" y="817"/>
                </a:lnTo>
                <a:cubicBezTo>
                  <a:pt x="1634" y="1268"/>
                  <a:pt x="1268" y="1633"/>
                  <a:pt x="817" y="1633"/>
                </a:cubicBezTo>
                <a:lnTo>
                  <a:pt x="817" y="1633"/>
                </a:lnTo>
                <a:cubicBezTo>
                  <a:pt x="366" y="1633"/>
                  <a:pt x="0" y="1268"/>
                  <a:pt x="0" y="817"/>
                </a:cubicBezTo>
                <a:lnTo>
                  <a:pt x="0" y="817"/>
                </a:lnTo>
                <a:cubicBezTo>
                  <a:pt x="0" y="366"/>
                  <a:pt x="366" y="0"/>
                  <a:pt x="817" y="0"/>
                </a:cubicBezTo>
                <a:lnTo>
                  <a:pt x="817" y="0"/>
                </a:lnTo>
                <a:cubicBezTo>
                  <a:pt x="1268" y="0"/>
                  <a:pt x="1634" y="366"/>
                  <a:pt x="1634" y="817"/>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4" name="Freeform 6">
            <a:extLst>
              <a:ext uri="{FF2B5EF4-FFF2-40B4-BE49-F238E27FC236}">
                <a16:creationId xmlns:a16="http://schemas.microsoft.com/office/drawing/2014/main" id="{67BA5E78-4CC3-4243-8CC5-57DB2CA2445F}"/>
              </a:ext>
            </a:extLst>
          </p:cNvPr>
          <p:cNvSpPr>
            <a:spLocks noChangeArrowheads="1"/>
          </p:cNvSpPr>
          <p:nvPr/>
        </p:nvSpPr>
        <p:spPr bwMode="auto">
          <a:xfrm>
            <a:off x="3736736" y="4533104"/>
            <a:ext cx="1018959" cy="1018961"/>
          </a:xfrm>
          <a:custGeom>
            <a:avLst/>
            <a:gdLst>
              <a:gd name="T0" fmla="*/ 1634 w 1635"/>
              <a:gd name="T1" fmla="*/ 817 h 1634"/>
              <a:gd name="T2" fmla="*/ 1634 w 1635"/>
              <a:gd name="T3" fmla="*/ 817 h 1634"/>
              <a:gd name="T4" fmla="*/ 817 w 1635"/>
              <a:gd name="T5" fmla="*/ 1633 h 1634"/>
              <a:gd name="T6" fmla="*/ 817 w 1635"/>
              <a:gd name="T7" fmla="*/ 1633 h 1634"/>
              <a:gd name="T8" fmla="*/ 0 w 1635"/>
              <a:gd name="T9" fmla="*/ 817 h 1634"/>
              <a:gd name="T10" fmla="*/ 0 w 1635"/>
              <a:gd name="T11" fmla="*/ 817 h 1634"/>
              <a:gd name="T12" fmla="*/ 817 w 1635"/>
              <a:gd name="T13" fmla="*/ 0 h 1634"/>
              <a:gd name="T14" fmla="*/ 817 w 1635"/>
              <a:gd name="T15" fmla="*/ 0 h 1634"/>
              <a:gd name="T16" fmla="*/ 1634 w 1635"/>
              <a:gd name="T17" fmla="*/ 817 h 1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5" h="1634">
                <a:moveTo>
                  <a:pt x="1634" y="817"/>
                </a:moveTo>
                <a:lnTo>
                  <a:pt x="1634" y="817"/>
                </a:lnTo>
                <a:cubicBezTo>
                  <a:pt x="1634" y="1267"/>
                  <a:pt x="1268" y="1633"/>
                  <a:pt x="817" y="1633"/>
                </a:cubicBezTo>
                <a:lnTo>
                  <a:pt x="817" y="1633"/>
                </a:lnTo>
                <a:cubicBezTo>
                  <a:pt x="366" y="1633"/>
                  <a:pt x="0" y="1267"/>
                  <a:pt x="0" y="817"/>
                </a:cubicBezTo>
                <a:lnTo>
                  <a:pt x="0" y="817"/>
                </a:lnTo>
                <a:cubicBezTo>
                  <a:pt x="0" y="365"/>
                  <a:pt x="366" y="0"/>
                  <a:pt x="817" y="0"/>
                </a:cubicBezTo>
                <a:lnTo>
                  <a:pt x="817" y="0"/>
                </a:lnTo>
                <a:cubicBezTo>
                  <a:pt x="1268" y="0"/>
                  <a:pt x="1634" y="365"/>
                  <a:pt x="1634" y="817"/>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5" name="Freeform 7">
            <a:extLst>
              <a:ext uri="{FF2B5EF4-FFF2-40B4-BE49-F238E27FC236}">
                <a16:creationId xmlns:a16="http://schemas.microsoft.com/office/drawing/2014/main" id="{7DBEF89D-769B-2744-BD69-6F98CBDA5AFB}"/>
              </a:ext>
            </a:extLst>
          </p:cNvPr>
          <p:cNvSpPr>
            <a:spLocks noChangeArrowheads="1"/>
          </p:cNvSpPr>
          <p:nvPr/>
        </p:nvSpPr>
        <p:spPr bwMode="auto">
          <a:xfrm>
            <a:off x="7433557" y="4533104"/>
            <a:ext cx="1018959" cy="1018961"/>
          </a:xfrm>
          <a:custGeom>
            <a:avLst/>
            <a:gdLst>
              <a:gd name="T0" fmla="*/ 1634 w 1635"/>
              <a:gd name="T1" fmla="*/ 817 h 1634"/>
              <a:gd name="T2" fmla="*/ 1634 w 1635"/>
              <a:gd name="T3" fmla="*/ 817 h 1634"/>
              <a:gd name="T4" fmla="*/ 817 w 1635"/>
              <a:gd name="T5" fmla="*/ 1633 h 1634"/>
              <a:gd name="T6" fmla="*/ 817 w 1635"/>
              <a:gd name="T7" fmla="*/ 1633 h 1634"/>
              <a:gd name="T8" fmla="*/ 0 w 1635"/>
              <a:gd name="T9" fmla="*/ 817 h 1634"/>
              <a:gd name="T10" fmla="*/ 0 w 1635"/>
              <a:gd name="T11" fmla="*/ 817 h 1634"/>
              <a:gd name="T12" fmla="*/ 817 w 1635"/>
              <a:gd name="T13" fmla="*/ 0 h 1634"/>
              <a:gd name="T14" fmla="*/ 817 w 1635"/>
              <a:gd name="T15" fmla="*/ 0 h 1634"/>
              <a:gd name="T16" fmla="*/ 1634 w 1635"/>
              <a:gd name="T17" fmla="*/ 817 h 1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5" h="1634">
                <a:moveTo>
                  <a:pt x="1634" y="817"/>
                </a:moveTo>
                <a:lnTo>
                  <a:pt x="1634" y="817"/>
                </a:lnTo>
                <a:cubicBezTo>
                  <a:pt x="1634" y="1267"/>
                  <a:pt x="1268" y="1633"/>
                  <a:pt x="817" y="1633"/>
                </a:cubicBezTo>
                <a:lnTo>
                  <a:pt x="817" y="1633"/>
                </a:lnTo>
                <a:cubicBezTo>
                  <a:pt x="366" y="1633"/>
                  <a:pt x="0" y="1267"/>
                  <a:pt x="0" y="817"/>
                </a:cubicBezTo>
                <a:lnTo>
                  <a:pt x="0" y="817"/>
                </a:lnTo>
                <a:cubicBezTo>
                  <a:pt x="0" y="365"/>
                  <a:pt x="366" y="0"/>
                  <a:pt x="817" y="0"/>
                </a:cubicBezTo>
                <a:lnTo>
                  <a:pt x="817" y="0"/>
                </a:lnTo>
                <a:cubicBezTo>
                  <a:pt x="1268" y="0"/>
                  <a:pt x="1634" y="365"/>
                  <a:pt x="1634" y="817"/>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6" name="Freeform 466">
            <a:extLst>
              <a:ext uri="{FF2B5EF4-FFF2-40B4-BE49-F238E27FC236}">
                <a16:creationId xmlns:a16="http://schemas.microsoft.com/office/drawing/2014/main" id="{C3D4D1B0-AEB4-E94B-A2B9-1FFEFA6E61FB}"/>
              </a:ext>
            </a:extLst>
          </p:cNvPr>
          <p:cNvSpPr>
            <a:spLocks noChangeArrowheads="1"/>
          </p:cNvSpPr>
          <p:nvPr/>
        </p:nvSpPr>
        <p:spPr bwMode="auto">
          <a:xfrm>
            <a:off x="4247590" y="2151868"/>
            <a:ext cx="3696821" cy="3823160"/>
          </a:xfrm>
          <a:custGeom>
            <a:avLst/>
            <a:gdLst>
              <a:gd name="T0" fmla="*/ 0 w 5937"/>
              <a:gd name="T1" fmla="*/ 1536 h 6140"/>
              <a:gd name="T2" fmla="*/ 0 w 5937"/>
              <a:gd name="T3" fmla="*/ 4605 h 6140"/>
              <a:gd name="T4" fmla="*/ 2969 w 5937"/>
              <a:gd name="T5" fmla="*/ 6139 h 6140"/>
              <a:gd name="T6" fmla="*/ 5936 w 5937"/>
              <a:gd name="T7" fmla="*/ 4605 h 6140"/>
              <a:gd name="T8" fmla="*/ 5936 w 5937"/>
              <a:gd name="T9" fmla="*/ 1536 h 6140"/>
              <a:gd name="T10" fmla="*/ 2969 w 5937"/>
              <a:gd name="T11" fmla="*/ 0 h 6140"/>
              <a:gd name="T12" fmla="*/ 0 w 5937"/>
              <a:gd name="T13" fmla="*/ 1536 h 6140"/>
            </a:gdLst>
            <a:ahLst/>
            <a:cxnLst>
              <a:cxn ang="0">
                <a:pos x="T0" y="T1"/>
              </a:cxn>
              <a:cxn ang="0">
                <a:pos x="T2" y="T3"/>
              </a:cxn>
              <a:cxn ang="0">
                <a:pos x="T4" y="T5"/>
              </a:cxn>
              <a:cxn ang="0">
                <a:pos x="T6" y="T7"/>
              </a:cxn>
              <a:cxn ang="0">
                <a:pos x="T8" y="T9"/>
              </a:cxn>
              <a:cxn ang="0">
                <a:pos x="T10" y="T11"/>
              </a:cxn>
              <a:cxn ang="0">
                <a:pos x="T12" y="T13"/>
              </a:cxn>
            </a:cxnLst>
            <a:rect l="0" t="0" r="r" b="b"/>
            <a:pathLst>
              <a:path w="5937" h="6140">
                <a:moveTo>
                  <a:pt x="0" y="1536"/>
                </a:moveTo>
                <a:lnTo>
                  <a:pt x="0" y="4605"/>
                </a:lnTo>
                <a:lnTo>
                  <a:pt x="2969" y="6139"/>
                </a:lnTo>
                <a:lnTo>
                  <a:pt x="5936" y="4605"/>
                </a:lnTo>
                <a:lnTo>
                  <a:pt x="5936" y="1536"/>
                </a:lnTo>
                <a:lnTo>
                  <a:pt x="2969" y="0"/>
                </a:lnTo>
                <a:lnTo>
                  <a:pt x="0" y="1536"/>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7" name="Freeform 467">
            <a:extLst>
              <a:ext uri="{FF2B5EF4-FFF2-40B4-BE49-F238E27FC236}">
                <a16:creationId xmlns:a16="http://schemas.microsoft.com/office/drawing/2014/main" id="{88DABE21-483B-4E47-8434-56D2A36882B9}"/>
              </a:ext>
            </a:extLst>
          </p:cNvPr>
          <p:cNvSpPr>
            <a:spLocks noChangeArrowheads="1"/>
          </p:cNvSpPr>
          <p:nvPr/>
        </p:nvSpPr>
        <p:spPr bwMode="auto">
          <a:xfrm>
            <a:off x="4250335" y="2151868"/>
            <a:ext cx="3694075" cy="2864622"/>
          </a:xfrm>
          <a:custGeom>
            <a:avLst/>
            <a:gdLst>
              <a:gd name="T0" fmla="*/ 2964 w 5929"/>
              <a:gd name="T1" fmla="*/ 0 h 4600"/>
              <a:gd name="T2" fmla="*/ 0 w 5929"/>
              <a:gd name="T3" fmla="*/ 4599 h 4600"/>
              <a:gd name="T4" fmla="*/ 5928 w 5929"/>
              <a:gd name="T5" fmla="*/ 4599 h 4600"/>
              <a:gd name="T6" fmla="*/ 2964 w 5929"/>
              <a:gd name="T7" fmla="*/ 0 h 4600"/>
            </a:gdLst>
            <a:ahLst/>
            <a:cxnLst>
              <a:cxn ang="0">
                <a:pos x="T0" y="T1"/>
              </a:cxn>
              <a:cxn ang="0">
                <a:pos x="T2" y="T3"/>
              </a:cxn>
              <a:cxn ang="0">
                <a:pos x="T4" y="T5"/>
              </a:cxn>
              <a:cxn ang="0">
                <a:pos x="T6" y="T7"/>
              </a:cxn>
            </a:cxnLst>
            <a:rect l="0" t="0" r="r" b="b"/>
            <a:pathLst>
              <a:path w="5929" h="4600">
                <a:moveTo>
                  <a:pt x="2964" y="0"/>
                </a:moveTo>
                <a:lnTo>
                  <a:pt x="0" y="4599"/>
                </a:lnTo>
                <a:lnTo>
                  <a:pt x="5928" y="4599"/>
                </a:lnTo>
                <a:lnTo>
                  <a:pt x="2964" y="0"/>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8" name="Freeform 468">
            <a:extLst>
              <a:ext uri="{FF2B5EF4-FFF2-40B4-BE49-F238E27FC236}">
                <a16:creationId xmlns:a16="http://schemas.microsoft.com/office/drawing/2014/main" id="{D283CE20-7DB1-E942-8193-C2216BE8A7F9}"/>
              </a:ext>
            </a:extLst>
          </p:cNvPr>
          <p:cNvSpPr>
            <a:spLocks noChangeArrowheads="1"/>
          </p:cNvSpPr>
          <p:nvPr/>
        </p:nvSpPr>
        <p:spPr bwMode="auto">
          <a:xfrm>
            <a:off x="4250335" y="3110405"/>
            <a:ext cx="3694075" cy="2864624"/>
          </a:xfrm>
          <a:custGeom>
            <a:avLst/>
            <a:gdLst>
              <a:gd name="T0" fmla="*/ 2965 w 5930"/>
              <a:gd name="T1" fmla="*/ 4600 h 4601"/>
              <a:gd name="T2" fmla="*/ 5929 w 5930"/>
              <a:gd name="T3" fmla="*/ 0 h 4601"/>
              <a:gd name="T4" fmla="*/ 0 w 5930"/>
              <a:gd name="T5" fmla="*/ 0 h 4601"/>
              <a:gd name="T6" fmla="*/ 2965 w 5930"/>
              <a:gd name="T7" fmla="*/ 4600 h 4601"/>
            </a:gdLst>
            <a:ahLst/>
            <a:cxnLst>
              <a:cxn ang="0">
                <a:pos x="T0" y="T1"/>
              </a:cxn>
              <a:cxn ang="0">
                <a:pos x="T2" y="T3"/>
              </a:cxn>
              <a:cxn ang="0">
                <a:pos x="T4" y="T5"/>
              </a:cxn>
              <a:cxn ang="0">
                <a:pos x="T6" y="T7"/>
              </a:cxn>
            </a:cxnLst>
            <a:rect l="0" t="0" r="r" b="b"/>
            <a:pathLst>
              <a:path w="5930" h="4601">
                <a:moveTo>
                  <a:pt x="2965" y="4600"/>
                </a:moveTo>
                <a:lnTo>
                  <a:pt x="5929" y="0"/>
                </a:lnTo>
                <a:lnTo>
                  <a:pt x="0" y="0"/>
                </a:lnTo>
                <a:lnTo>
                  <a:pt x="2965" y="4600"/>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9" name="Line 469">
            <a:extLst>
              <a:ext uri="{FF2B5EF4-FFF2-40B4-BE49-F238E27FC236}">
                <a16:creationId xmlns:a16="http://schemas.microsoft.com/office/drawing/2014/main" id="{09595743-5938-C845-9BE6-B504EB8C4B95}"/>
              </a:ext>
            </a:extLst>
          </p:cNvPr>
          <p:cNvSpPr>
            <a:spLocks noChangeShapeType="1"/>
          </p:cNvSpPr>
          <p:nvPr/>
        </p:nvSpPr>
        <p:spPr bwMode="auto">
          <a:xfrm flipV="1">
            <a:off x="4250335" y="3107659"/>
            <a:ext cx="3691327" cy="1911580"/>
          </a:xfrm>
          <a:prstGeom prst="line">
            <a:avLst/>
          </a:prstGeom>
          <a:noFill/>
          <a:ln w="12700" cap="flat">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0" name="Line 470">
            <a:extLst>
              <a:ext uri="{FF2B5EF4-FFF2-40B4-BE49-F238E27FC236}">
                <a16:creationId xmlns:a16="http://schemas.microsoft.com/office/drawing/2014/main" id="{52BF875F-86CA-B24F-B0CE-8087F8FE45BC}"/>
              </a:ext>
            </a:extLst>
          </p:cNvPr>
          <p:cNvSpPr>
            <a:spLocks noChangeShapeType="1"/>
          </p:cNvSpPr>
          <p:nvPr/>
        </p:nvSpPr>
        <p:spPr bwMode="auto">
          <a:xfrm>
            <a:off x="4250335" y="3110405"/>
            <a:ext cx="3694075" cy="1906087"/>
          </a:xfrm>
          <a:prstGeom prst="line">
            <a:avLst/>
          </a:prstGeom>
          <a:noFill/>
          <a:ln w="12700" cap="flat">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1" name="Line 471">
            <a:extLst>
              <a:ext uri="{FF2B5EF4-FFF2-40B4-BE49-F238E27FC236}">
                <a16:creationId xmlns:a16="http://schemas.microsoft.com/office/drawing/2014/main" id="{2AA61F25-FEB8-884F-9864-9DA31BF42B20}"/>
              </a:ext>
            </a:extLst>
          </p:cNvPr>
          <p:cNvSpPr>
            <a:spLocks noChangeShapeType="1"/>
          </p:cNvSpPr>
          <p:nvPr/>
        </p:nvSpPr>
        <p:spPr bwMode="auto">
          <a:xfrm>
            <a:off x="6095999" y="2151868"/>
            <a:ext cx="2747" cy="3823160"/>
          </a:xfrm>
          <a:prstGeom prst="line">
            <a:avLst/>
          </a:prstGeom>
          <a:noFill/>
          <a:ln w="12700" cap="flat">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2" name="Freeform 472">
            <a:extLst>
              <a:ext uri="{FF2B5EF4-FFF2-40B4-BE49-F238E27FC236}">
                <a16:creationId xmlns:a16="http://schemas.microsoft.com/office/drawing/2014/main" id="{957203AB-21A8-6448-B1BF-78C4AE839FBB}"/>
              </a:ext>
            </a:extLst>
          </p:cNvPr>
          <p:cNvSpPr>
            <a:spLocks noChangeArrowheads="1"/>
          </p:cNvSpPr>
          <p:nvPr/>
        </p:nvSpPr>
        <p:spPr bwMode="auto">
          <a:xfrm>
            <a:off x="5491763" y="3456466"/>
            <a:ext cx="1211218" cy="1211217"/>
          </a:xfrm>
          <a:custGeom>
            <a:avLst/>
            <a:gdLst>
              <a:gd name="T0" fmla="*/ 1943 w 1944"/>
              <a:gd name="T1" fmla="*/ 971 h 1944"/>
              <a:gd name="T2" fmla="*/ 1943 w 1944"/>
              <a:gd name="T3" fmla="*/ 971 h 1944"/>
              <a:gd name="T4" fmla="*/ 972 w 1944"/>
              <a:gd name="T5" fmla="*/ 1943 h 1944"/>
              <a:gd name="T6" fmla="*/ 972 w 1944"/>
              <a:gd name="T7" fmla="*/ 1943 h 1944"/>
              <a:gd name="T8" fmla="*/ 0 w 1944"/>
              <a:gd name="T9" fmla="*/ 971 h 1944"/>
              <a:gd name="T10" fmla="*/ 0 w 1944"/>
              <a:gd name="T11" fmla="*/ 971 h 1944"/>
              <a:gd name="T12" fmla="*/ 972 w 1944"/>
              <a:gd name="T13" fmla="*/ 0 h 1944"/>
              <a:gd name="T14" fmla="*/ 972 w 1944"/>
              <a:gd name="T15" fmla="*/ 0 h 1944"/>
              <a:gd name="T16" fmla="*/ 1943 w 1944"/>
              <a:gd name="T17" fmla="*/ 971 h 1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4" h="1944">
                <a:moveTo>
                  <a:pt x="1943" y="971"/>
                </a:moveTo>
                <a:lnTo>
                  <a:pt x="1943" y="971"/>
                </a:lnTo>
                <a:cubicBezTo>
                  <a:pt x="1943" y="1508"/>
                  <a:pt x="1507" y="1943"/>
                  <a:pt x="972" y="1943"/>
                </a:cubicBezTo>
                <a:lnTo>
                  <a:pt x="972" y="1943"/>
                </a:lnTo>
                <a:cubicBezTo>
                  <a:pt x="436" y="1943"/>
                  <a:pt x="0" y="1508"/>
                  <a:pt x="0" y="971"/>
                </a:cubicBezTo>
                <a:lnTo>
                  <a:pt x="0" y="971"/>
                </a:lnTo>
                <a:cubicBezTo>
                  <a:pt x="0" y="435"/>
                  <a:pt x="436" y="0"/>
                  <a:pt x="972" y="0"/>
                </a:cubicBezTo>
                <a:lnTo>
                  <a:pt x="972" y="0"/>
                </a:lnTo>
                <a:cubicBezTo>
                  <a:pt x="1507" y="0"/>
                  <a:pt x="1943" y="435"/>
                  <a:pt x="1943" y="971"/>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FAD7AE11-5D23-D740-8FD7-A99F71A0747A}"/>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C0C46D67-9CFC-C940-87D6-4E8FA50BA296}"/>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15173A67-8C3F-5141-9F70-9F4460D71DD9}"/>
              </a:ext>
            </a:extLst>
          </p:cNvPr>
          <p:cNvSpPr txBox="1"/>
          <p:nvPr/>
        </p:nvSpPr>
        <p:spPr>
          <a:xfrm>
            <a:off x="663740" y="2201460"/>
            <a:ext cx="2406260"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STRATEGY</a:t>
            </a:r>
          </a:p>
        </p:txBody>
      </p:sp>
      <p:sp>
        <p:nvSpPr>
          <p:cNvPr id="7" name="TextBox 6">
            <a:extLst>
              <a:ext uri="{FF2B5EF4-FFF2-40B4-BE49-F238E27FC236}">
                <a16:creationId xmlns:a16="http://schemas.microsoft.com/office/drawing/2014/main" id="{6A3FFE34-FAF9-8146-AEBB-2B4326B2D4A0}"/>
              </a:ext>
            </a:extLst>
          </p:cNvPr>
          <p:cNvSpPr txBox="1"/>
          <p:nvPr/>
        </p:nvSpPr>
        <p:spPr>
          <a:xfrm>
            <a:off x="663740" y="2505231"/>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5B78CB17-03E0-C644-B6AA-2EC1C0F2749F}"/>
              </a:ext>
            </a:extLst>
          </p:cNvPr>
          <p:cNvSpPr txBox="1"/>
          <p:nvPr/>
        </p:nvSpPr>
        <p:spPr>
          <a:xfrm>
            <a:off x="663740" y="3621858"/>
            <a:ext cx="2406260"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SKILLS</a:t>
            </a:r>
          </a:p>
        </p:txBody>
      </p:sp>
      <p:sp>
        <p:nvSpPr>
          <p:cNvPr id="9" name="TextBox 8">
            <a:extLst>
              <a:ext uri="{FF2B5EF4-FFF2-40B4-BE49-F238E27FC236}">
                <a16:creationId xmlns:a16="http://schemas.microsoft.com/office/drawing/2014/main" id="{2C554152-AA75-EF42-BEA7-AA857C27201A}"/>
              </a:ext>
            </a:extLst>
          </p:cNvPr>
          <p:cNvSpPr txBox="1"/>
          <p:nvPr/>
        </p:nvSpPr>
        <p:spPr>
          <a:xfrm>
            <a:off x="663740" y="3925629"/>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1720C74B-7128-2947-B5A1-70F2F911923E}"/>
              </a:ext>
            </a:extLst>
          </p:cNvPr>
          <p:cNvSpPr txBox="1"/>
          <p:nvPr/>
        </p:nvSpPr>
        <p:spPr>
          <a:xfrm>
            <a:off x="663740" y="5001445"/>
            <a:ext cx="2406260" cy="353943"/>
          </a:xfrm>
          <a:prstGeom prst="rect">
            <a:avLst/>
          </a:prstGeom>
          <a:noFill/>
        </p:spPr>
        <p:txBody>
          <a:bodyPr wrap="square" rtlCol="0" anchor="b">
            <a:spAutoFit/>
          </a:bodyPr>
          <a:lstStyle/>
          <a:p>
            <a:pPr algn="r"/>
            <a:r>
              <a:rPr lang="en-US" sz="1700" b="1" spc="-15" dirty="0">
                <a:solidFill>
                  <a:schemeClr val="accent3"/>
                </a:solidFill>
                <a:latin typeface="Poppins" pitchFamily="2" charset="77"/>
                <a:cs typeface="Poppins" pitchFamily="2" charset="77"/>
              </a:rPr>
              <a:t>STAFF</a:t>
            </a:r>
          </a:p>
        </p:txBody>
      </p:sp>
      <p:sp>
        <p:nvSpPr>
          <p:cNvPr id="11" name="TextBox 10">
            <a:extLst>
              <a:ext uri="{FF2B5EF4-FFF2-40B4-BE49-F238E27FC236}">
                <a16:creationId xmlns:a16="http://schemas.microsoft.com/office/drawing/2014/main" id="{C124E0A1-9950-6B44-B87D-8FE81D5C53E9}"/>
              </a:ext>
            </a:extLst>
          </p:cNvPr>
          <p:cNvSpPr txBox="1"/>
          <p:nvPr/>
        </p:nvSpPr>
        <p:spPr>
          <a:xfrm>
            <a:off x="663740" y="5305216"/>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7FF7C541-A424-1B41-A71F-D2A238636C73}"/>
              </a:ext>
            </a:extLst>
          </p:cNvPr>
          <p:cNvSpPr txBox="1"/>
          <p:nvPr/>
        </p:nvSpPr>
        <p:spPr>
          <a:xfrm>
            <a:off x="9115326" y="1585336"/>
            <a:ext cx="2406260"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STRUCTURE</a:t>
            </a:r>
          </a:p>
        </p:txBody>
      </p:sp>
      <p:sp>
        <p:nvSpPr>
          <p:cNvPr id="13" name="TextBox 12">
            <a:extLst>
              <a:ext uri="{FF2B5EF4-FFF2-40B4-BE49-F238E27FC236}">
                <a16:creationId xmlns:a16="http://schemas.microsoft.com/office/drawing/2014/main" id="{9204500A-89C7-6946-877D-58978769C83C}"/>
              </a:ext>
            </a:extLst>
          </p:cNvPr>
          <p:cNvSpPr txBox="1"/>
          <p:nvPr/>
        </p:nvSpPr>
        <p:spPr>
          <a:xfrm>
            <a:off x="9115326" y="1889107"/>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8F305FD9-EB9D-9B4A-B4C0-3E52956B7621}"/>
              </a:ext>
            </a:extLst>
          </p:cNvPr>
          <p:cNvSpPr txBox="1"/>
          <p:nvPr/>
        </p:nvSpPr>
        <p:spPr>
          <a:xfrm>
            <a:off x="9115326" y="2955354"/>
            <a:ext cx="2406260"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SYSTEMS</a:t>
            </a:r>
          </a:p>
        </p:txBody>
      </p:sp>
      <p:sp>
        <p:nvSpPr>
          <p:cNvPr id="15" name="TextBox 14">
            <a:extLst>
              <a:ext uri="{FF2B5EF4-FFF2-40B4-BE49-F238E27FC236}">
                <a16:creationId xmlns:a16="http://schemas.microsoft.com/office/drawing/2014/main" id="{B0E116EE-8232-FB4F-BE14-555D40B17E97}"/>
              </a:ext>
            </a:extLst>
          </p:cNvPr>
          <p:cNvSpPr txBox="1"/>
          <p:nvPr/>
        </p:nvSpPr>
        <p:spPr>
          <a:xfrm>
            <a:off x="9115326" y="3259125"/>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1E4D6DCB-52CC-5F4B-A642-1178642B42FF}"/>
              </a:ext>
            </a:extLst>
          </p:cNvPr>
          <p:cNvSpPr txBox="1"/>
          <p:nvPr/>
        </p:nvSpPr>
        <p:spPr>
          <a:xfrm>
            <a:off x="9115326" y="4361962"/>
            <a:ext cx="2406260" cy="353943"/>
          </a:xfrm>
          <a:prstGeom prst="rect">
            <a:avLst/>
          </a:prstGeom>
          <a:noFill/>
        </p:spPr>
        <p:txBody>
          <a:bodyPr wrap="square" rtlCol="0" anchor="b">
            <a:spAutoFit/>
          </a:bodyPr>
          <a:lstStyle/>
          <a:p>
            <a:r>
              <a:rPr lang="en-US" sz="1700" b="1" spc="-15" dirty="0">
                <a:solidFill>
                  <a:schemeClr val="accent6"/>
                </a:solidFill>
                <a:latin typeface="Poppins" pitchFamily="2" charset="77"/>
                <a:cs typeface="Poppins" pitchFamily="2" charset="77"/>
              </a:rPr>
              <a:t>STYLE</a:t>
            </a:r>
          </a:p>
        </p:txBody>
      </p:sp>
      <p:sp>
        <p:nvSpPr>
          <p:cNvPr id="17" name="TextBox 16">
            <a:extLst>
              <a:ext uri="{FF2B5EF4-FFF2-40B4-BE49-F238E27FC236}">
                <a16:creationId xmlns:a16="http://schemas.microsoft.com/office/drawing/2014/main" id="{A872451D-BF29-4A44-8489-E4C65A7CD189}"/>
              </a:ext>
            </a:extLst>
          </p:cNvPr>
          <p:cNvSpPr txBox="1"/>
          <p:nvPr/>
        </p:nvSpPr>
        <p:spPr>
          <a:xfrm>
            <a:off x="9115326" y="4665733"/>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788A3A48-8746-DE4C-A163-40B6F21CE0F0}"/>
              </a:ext>
            </a:extLst>
          </p:cNvPr>
          <p:cNvSpPr txBox="1"/>
          <p:nvPr/>
        </p:nvSpPr>
        <p:spPr>
          <a:xfrm>
            <a:off x="9115326" y="5620598"/>
            <a:ext cx="2406260" cy="353943"/>
          </a:xfrm>
          <a:prstGeom prst="rect">
            <a:avLst/>
          </a:prstGeom>
          <a:noFill/>
        </p:spPr>
        <p:txBody>
          <a:bodyPr wrap="square" rtlCol="0" anchor="b">
            <a:spAutoFit/>
          </a:bodyPr>
          <a:lstStyle/>
          <a:p>
            <a:r>
              <a:rPr lang="en-US" sz="1700" b="1" spc="-15" dirty="0">
                <a:solidFill>
                  <a:schemeClr val="bg1">
                    <a:lumMod val="85000"/>
                  </a:schemeClr>
                </a:solidFill>
                <a:latin typeface="Poppins" pitchFamily="2" charset="77"/>
                <a:cs typeface="Poppins" pitchFamily="2" charset="77"/>
              </a:rPr>
              <a:t>SHARED VALUES</a:t>
            </a:r>
          </a:p>
        </p:txBody>
      </p:sp>
      <p:sp>
        <p:nvSpPr>
          <p:cNvPr id="19" name="TextBox 18">
            <a:extLst>
              <a:ext uri="{FF2B5EF4-FFF2-40B4-BE49-F238E27FC236}">
                <a16:creationId xmlns:a16="http://schemas.microsoft.com/office/drawing/2014/main" id="{E73B6B71-95C5-4E47-A5DF-6E738B862A9D}"/>
              </a:ext>
            </a:extLst>
          </p:cNvPr>
          <p:cNvSpPr txBox="1"/>
          <p:nvPr/>
        </p:nvSpPr>
        <p:spPr>
          <a:xfrm>
            <a:off x="9115326" y="5924369"/>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Tree>
    <p:extLst>
      <p:ext uri="{BB962C8B-B14F-4D97-AF65-F5344CB8AC3E}">
        <p14:creationId xmlns:p14="http://schemas.microsoft.com/office/powerpoint/2010/main" val="1609016240"/>
      </p:ext>
    </p:extLst>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2">
            <a:extLst>
              <a:ext uri="{FF2B5EF4-FFF2-40B4-BE49-F238E27FC236}">
                <a16:creationId xmlns:a16="http://schemas.microsoft.com/office/drawing/2014/main" id="{1B9A32FA-4268-E74F-B771-B340DAA30FBF}"/>
              </a:ext>
            </a:extLst>
          </p:cNvPr>
          <p:cNvSpPr>
            <a:spLocks noChangeArrowheads="1"/>
          </p:cNvSpPr>
          <p:nvPr/>
        </p:nvSpPr>
        <p:spPr bwMode="auto">
          <a:xfrm>
            <a:off x="4247590" y="2151868"/>
            <a:ext cx="3696821" cy="3823160"/>
          </a:xfrm>
          <a:custGeom>
            <a:avLst/>
            <a:gdLst>
              <a:gd name="T0" fmla="*/ 0 w 5937"/>
              <a:gd name="T1" fmla="*/ 1536 h 6140"/>
              <a:gd name="T2" fmla="*/ 0 w 5937"/>
              <a:gd name="T3" fmla="*/ 4605 h 6140"/>
              <a:gd name="T4" fmla="*/ 2969 w 5937"/>
              <a:gd name="T5" fmla="*/ 6139 h 6140"/>
              <a:gd name="T6" fmla="*/ 5936 w 5937"/>
              <a:gd name="T7" fmla="*/ 4605 h 6140"/>
              <a:gd name="T8" fmla="*/ 5936 w 5937"/>
              <a:gd name="T9" fmla="*/ 1536 h 6140"/>
              <a:gd name="T10" fmla="*/ 2969 w 5937"/>
              <a:gd name="T11" fmla="*/ 0 h 6140"/>
              <a:gd name="T12" fmla="*/ 0 w 5937"/>
              <a:gd name="T13" fmla="*/ 1536 h 6140"/>
            </a:gdLst>
            <a:ahLst/>
            <a:cxnLst>
              <a:cxn ang="0">
                <a:pos x="T0" y="T1"/>
              </a:cxn>
              <a:cxn ang="0">
                <a:pos x="T2" y="T3"/>
              </a:cxn>
              <a:cxn ang="0">
                <a:pos x="T4" y="T5"/>
              </a:cxn>
              <a:cxn ang="0">
                <a:pos x="T6" y="T7"/>
              </a:cxn>
              <a:cxn ang="0">
                <a:pos x="T8" y="T9"/>
              </a:cxn>
              <a:cxn ang="0">
                <a:pos x="T10" y="T11"/>
              </a:cxn>
              <a:cxn ang="0">
                <a:pos x="T12" y="T13"/>
              </a:cxn>
            </a:cxnLst>
            <a:rect l="0" t="0" r="r" b="b"/>
            <a:pathLst>
              <a:path w="5937" h="6140">
                <a:moveTo>
                  <a:pt x="0" y="1536"/>
                </a:moveTo>
                <a:lnTo>
                  <a:pt x="0" y="4605"/>
                </a:lnTo>
                <a:lnTo>
                  <a:pt x="2969" y="6139"/>
                </a:lnTo>
                <a:lnTo>
                  <a:pt x="5936" y="4605"/>
                </a:lnTo>
                <a:lnTo>
                  <a:pt x="5936" y="1536"/>
                </a:lnTo>
                <a:lnTo>
                  <a:pt x="2969" y="0"/>
                </a:lnTo>
                <a:lnTo>
                  <a:pt x="0" y="1536"/>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2" name="Freeform 3">
            <a:extLst>
              <a:ext uri="{FF2B5EF4-FFF2-40B4-BE49-F238E27FC236}">
                <a16:creationId xmlns:a16="http://schemas.microsoft.com/office/drawing/2014/main" id="{6015D8D8-A8CA-184C-AA7E-FFEF098618A6}"/>
              </a:ext>
            </a:extLst>
          </p:cNvPr>
          <p:cNvSpPr>
            <a:spLocks noChangeArrowheads="1"/>
          </p:cNvSpPr>
          <p:nvPr/>
        </p:nvSpPr>
        <p:spPr bwMode="auto">
          <a:xfrm>
            <a:off x="4250335" y="2151868"/>
            <a:ext cx="3694075" cy="2864622"/>
          </a:xfrm>
          <a:custGeom>
            <a:avLst/>
            <a:gdLst>
              <a:gd name="T0" fmla="*/ 2964 w 5929"/>
              <a:gd name="T1" fmla="*/ 0 h 4600"/>
              <a:gd name="T2" fmla="*/ 0 w 5929"/>
              <a:gd name="T3" fmla="*/ 4599 h 4600"/>
              <a:gd name="T4" fmla="*/ 5928 w 5929"/>
              <a:gd name="T5" fmla="*/ 4599 h 4600"/>
              <a:gd name="T6" fmla="*/ 2964 w 5929"/>
              <a:gd name="T7" fmla="*/ 0 h 4600"/>
            </a:gdLst>
            <a:ahLst/>
            <a:cxnLst>
              <a:cxn ang="0">
                <a:pos x="T0" y="T1"/>
              </a:cxn>
              <a:cxn ang="0">
                <a:pos x="T2" y="T3"/>
              </a:cxn>
              <a:cxn ang="0">
                <a:pos x="T4" y="T5"/>
              </a:cxn>
              <a:cxn ang="0">
                <a:pos x="T6" y="T7"/>
              </a:cxn>
            </a:cxnLst>
            <a:rect l="0" t="0" r="r" b="b"/>
            <a:pathLst>
              <a:path w="5929" h="4600">
                <a:moveTo>
                  <a:pt x="2964" y="0"/>
                </a:moveTo>
                <a:lnTo>
                  <a:pt x="0" y="4599"/>
                </a:lnTo>
                <a:lnTo>
                  <a:pt x="5928" y="4599"/>
                </a:lnTo>
                <a:lnTo>
                  <a:pt x="2964" y="0"/>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3" name="Freeform 4">
            <a:extLst>
              <a:ext uri="{FF2B5EF4-FFF2-40B4-BE49-F238E27FC236}">
                <a16:creationId xmlns:a16="http://schemas.microsoft.com/office/drawing/2014/main" id="{CDCE10F6-A30C-764B-97E5-C65398584656}"/>
              </a:ext>
            </a:extLst>
          </p:cNvPr>
          <p:cNvSpPr>
            <a:spLocks noChangeArrowheads="1"/>
          </p:cNvSpPr>
          <p:nvPr/>
        </p:nvSpPr>
        <p:spPr bwMode="auto">
          <a:xfrm>
            <a:off x="4250335" y="3110405"/>
            <a:ext cx="3694075" cy="2864624"/>
          </a:xfrm>
          <a:custGeom>
            <a:avLst/>
            <a:gdLst>
              <a:gd name="T0" fmla="*/ 2965 w 5930"/>
              <a:gd name="T1" fmla="*/ 4600 h 4601"/>
              <a:gd name="T2" fmla="*/ 5929 w 5930"/>
              <a:gd name="T3" fmla="*/ 0 h 4601"/>
              <a:gd name="T4" fmla="*/ 0 w 5930"/>
              <a:gd name="T5" fmla="*/ 0 h 4601"/>
              <a:gd name="T6" fmla="*/ 2965 w 5930"/>
              <a:gd name="T7" fmla="*/ 4600 h 4601"/>
            </a:gdLst>
            <a:ahLst/>
            <a:cxnLst>
              <a:cxn ang="0">
                <a:pos x="T0" y="T1"/>
              </a:cxn>
              <a:cxn ang="0">
                <a:pos x="T2" y="T3"/>
              </a:cxn>
              <a:cxn ang="0">
                <a:pos x="T4" y="T5"/>
              </a:cxn>
              <a:cxn ang="0">
                <a:pos x="T6" y="T7"/>
              </a:cxn>
            </a:cxnLst>
            <a:rect l="0" t="0" r="r" b="b"/>
            <a:pathLst>
              <a:path w="5930" h="4601">
                <a:moveTo>
                  <a:pt x="2965" y="4600"/>
                </a:moveTo>
                <a:lnTo>
                  <a:pt x="5929" y="0"/>
                </a:lnTo>
                <a:lnTo>
                  <a:pt x="0" y="0"/>
                </a:lnTo>
                <a:lnTo>
                  <a:pt x="2965" y="4600"/>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4" name="Line 5">
            <a:extLst>
              <a:ext uri="{FF2B5EF4-FFF2-40B4-BE49-F238E27FC236}">
                <a16:creationId xmlns:a16="http://schemas.microsoft.com/office/drawing/2014/main" id="{EDBF6329-C24A-1447-B21D-FF5C6145674D}"/>
              </a:ext>
            </a:extLst>
          </p:cNvPr>
          <p:cNvSpPr>
            <a:spLocks noChangeShapeType="1"/>
          </p:cNvSpPr>
          <p:nvPr/>
        </p:nvSpPr>
        <p:spPr bwMode="auto">
          <a:xfrm flipV="1">
            <a:off x="4250335" y="3107659"/>
            <a:ext cx="3691327" cy="1911580"/>
          </a:xfrm>
          <a:prstGeom prst="line">
            <a:avLst/>
          </a:prstGeom>
          <a:noFill/>
          <a:ln w="12700" cap="flat">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25" name="Line 6">
            <a:extLst>
              <a:ext uri="{FF2B5EF4-FFF2-40B4-BE49-F238E27FC236}">
                <a16:creationId xmlns:a16="http://schemas.microsoft.com/office/drawing/2014/main" id="{D81034E1-35E1-6E45-B740-841C4DBD41A7}"/>
              </a:ext>
            </a:extLst>
          </p:cNvPr>
          <p:cNvSpPr>
            <a:spLocks noChangeShapeType="1"/>
          </p:cNvSpPr>
          <p:nvPr/>
        </p:nvSpPr>
        <p:spPr bwMode="auto">
          <a:xfrm>
            <a:off x="4250335" y="3110405"/>
            <a:ext cx="3694075" cy="1906087"/>
          </a:xfrm>
          <a:prstGeom prst="line">
            <a:avLst/>
          </a:prstGeom>
          <a:noFill/>
          <a:ln w="12700" cap="flat">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26" name="Line 7">
            <a:extLst>
              <a:ext uri="{FF2B5EF4-FFF2-40B4-BE49-F238E27FC236}">
                <a16:creationId xmlns:a16="http://schemas.microsoft.com/office/drawing/2014/main" id="{3A0AD5C2-A270-9B47-8A3D-41D612711BCF}"/>
              </a:ext>
            </a:extLst>
          </p:cNvPr>
          <p:cNvSpPr>
            <a:spLocks noChangeShapeType="1"/>
          </p:cNvSpPr>
          <p:nvPr/>
        </p:nvSpPr>
        <p:spPr bwMode="auto">
          <a:xfrm>
            <a:off x="6095999" y="2151868"/>
            <a:ext cx="2747" cy="3823160"/>
          </a:xfrm>
          <a:prstGeom prst="line">
            <a:avLst/>
          </a:prstGeom>
          <a:noFill/>
          <a:ln w="12700" cap="flat">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27" name="Freeform 8">
            <a:extLst>
              <a:ext uri="{FF2B5EF4-FFF2-40B4-BE49-F238E27FC236}">
                <a16:creationId xmlns:a16="http://schemas.microsoft.com/office/drawing/2014/main" id="{91C54F7B-11A7-1143-BD4B-15A0C4271F80}"/>
              </a:ext>
            </a:extLst>
          </p:cNvPr>
          <p:cNvSpPr>
            <a:spLocks noChangeArrowheads="1"/>
          </p:cNvSpPr>
          <p:nvPr/>
        </p:nvSpPr>
        <p:spPr bwMode="auto">
          <a:xfrm>
            <a:off x="5598879" y="1704185"/>
            <a:ext cx="996987" cy="898114"/>
          </a:xfrm>
          <a:custGeom>
            <a:avLst/>
            <a:gdLst>
              <a:gd name="T0" fmla="*/ 1051 w 1600"/>
              <a:gd name="T1" fmla="*/ 0 h 1441"/>
              <a:gd name="T2" fmla="*/ 549 w 1600"/>
              <a:gd name="T3" fmla="*/ 0 h 1441"/>
              <a:gd name="T4" fmla="*/ 549 w 1600"/>
              <a:gd name="T5" fmla="*/ 0 h 1441"/>
              <a:gd name="T6" fmla="*/ 302 w 1600"/>
              <a:gd name="T7" fmla="*/ 143 h 1441"/>
              <a:gd name="T8" fmla="*/ 51 w 1600"/>
              <a:gd name="T9" fmla="*/ 577 h 1441"/>
              <a:gd name="T10" fmla="*/ 51 w 1600"/>
              <a:gd name="T11" fmla="*/ 577 h 1441"/>
              <a:gd name="T12" fmla="*/ 51 w 1600"/>
              <a:gd name="T13" fmla="*/ 862 h 1441"/>
              <a:gd name="T14" fmla="*/ 302 w 1600"/>
              <a:gd name="T15" fmla="*/ 1298 h 1441"/>
              <a:gd name="T16" fmla="*/ 302 w 1600"/>
              <a:gd name="T17" fmla="*/ 1298 h 1441"/>
              <a:gd name="T18" fmla="*/ 549 w 1600"/>
              <a:gd name="T19" fmla="*/ 1440 h 1441"/>
              <a:gd name="T20" fmla="*/ 1051 w 1600"/>
              <a:gd name="T21" fmla="*/ 1440 h 1441"/>
              <a:gd name="T22" fmla="*/ 1051 w 1600"/>
              <a:gd name="T23" fmla="*/ 1440 h 1441"/>
              <a:gd name="T24" fmla="*/ 1297 w 1600"/>
              <a:gd name="T25" fmla="*/ 1298 h 1441"/>
              <a:gd name="T26" fmla="*/ 1548 w 1600"/>
              <a:gd name="T27" fmla="*/ 862 h 1441"/>
              <a:gd name="T28" fmla="*/ 1548 w 1600"/>
              <a:gd name="T29" fmla="*/ 862 h 1441"/>
              <a:gd name="T30" fmla="*/ 1548 w 1600"/>
              <a:gd name="T31" fmla="*/ 577 h 1441"/>
              <a:gd name="T32" fmla="*/ 1297 w 1600"/>
              <a:gd name="T33" fmla="*/ 143 h 1441"/>
              <a:gd name="T34" fmla="*/ 1297 w 1600"/>
              <a:gd name="T35" fmla="*/ 143 h 1441"/>
              <a:gd name="T36" fmla="*/ 1051 w 1600"/>
              <a:gd name="T37" fmla="*/ 0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0" h="1441">
                <a:moveTo>
                  <a:pt x="1051" y="0"/>
                </a:moveTo>
                <a:lnTo>
                  <a:pt x="549" y="0"/>
                </a:lnTo>
                <a:lnTo>
                  <a:pt x="549" y="0"/>
                </a:lnTo>
                <a:cubicBezTo>
                  <a:pt x="447" y="0"/>
                  <a:pt x="353" y="55"/>
                  <a:pt x="302" y="143"/>
                </a:cubicBezTo>
                <a:lnTo>
                  <a:pt x="51" y="577"/>
                </a:lnTo>
                <a:lnTo>
                  <a:pt x="51" y="577"/>
                </a:lnTo>
                <a:cubicBezTo>
                  <a:pt x="0" y="665"/>
                  <a:pt x="0" y="774"/>
                  <a:pt x="51" y="862"/>
                </a:cubicBezTo>
                <a:lnTo>
                  <a:pt x="302" y="1298"/>
                </a:lnTo>
                <a:lnTo>
                  <a:pt x="302" y="1298"/>
                </a:lnTo>
                <a:cubicBezTo>
                  <a:pt x="353" y="1386"/>
                  <a:pt x="447" y="1440"/>
                  <a:pt x="549" y="1440"/>
                </a:cubicBezTo>
                <a:lnTo>
                  <a:pt x="1051" y="1440"/>
                </a:lnTo>
                <a:lnTo>
                  <a:pt x="1051" y="1440"/>
                </a:lnTo>
                <a:cubicBezTo>
                  <a:pt x="1152" y="1440"/>
                  <a:pt x="1246" y="1386"/>
                  <a:pt x="1297" y="1298"/>
                </a:cubicBezTo>
                <a:lnTo>
                  <a:pt x="1548" y="862"/>
                </a:lnTo>
                <a:lnTo>
                  <a:pt x="1548" y="862"/>
                </a:lnTo>
                <a:cubicBezTo>
                  <a:pt x="1599" y="774"/>
                  <a:pt x="1599" y="665"/>
                  <a:pt x="1548" y="577"/>
                </a:cubicBezTo>
                <a:lnTo>
                  <a:pt x="1297" y="143"/>
                </a:lnTo>
                <a:lnTo>
                  <a:pt x="1297" y="143"/>
                </a:lnTo>
                <a:cubicBezTo>
                  <a:pt x="1246" y="55"/>
                  <a:pt x="1152" y="0"/>
                  <a:pt x="1051" y="0"/>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8" name="Freeform 9">
            <a:extLst>
              <a:ext uri="{FF2B5EF4-FFF2-40B4-BE49-F238E27FC236}">
                <a16:creationId xmlns:a16="http://schemas.microsoft.com/office/drawing/2014/main" id="{1FEF2B1F-AEEF-804A-8AC1-5A356F10FE99}"/>
              </a:ext>
            </a:extLst>
          </p:cNvPr>
          <p:cNvSpPr>
            <a:spLocks noChangeArrowheads="1"/>
          </p:cNvSpPr>
          <p:nvPr/>
        </p:nvSpPr>
        <p:spPr bwMode="auto">
          <a:xfrm>
            <a:off x="5329720" y="3365833"/>
            <a:ext cx="1554532" cy="1397980"/>
          </a:xfrm>
          <a:custGeom>
            <a:avLst/>
            <a:gdLst>
              <a:gd name="T0" fmla="*/ 1638 w 2495"/>
              <a:gd name="T1" fmla="*/ 0 h 2245"/>
              <a:gd name="T2" fmla="*/ 856 w 2495"/>
              <a:gd name="T3" fmla="*/ 0 h 2245"/>
              <a:gd name="T4" fmla="*/ 856 w 2495"/>
              <a:gd name="T5" fmla="*/ 0 h 2245"/>
              <a:gd name="T6" fmla="*/ 471 w 2495"/>
              <a:gd name="T7" fmla="*/ 221 h 2245"/>
              <a:gd name="T8" fmla="*/ 79 w 2495"/>
              <a:gd name="T9" fmla="*/ 899 h 2245"/>
              <a:gd name="T10" fmla="*/ 79 w 2495"/>
              <a:gd name="T11" fmla="*/ 899 h 2245"/>
              <a:gd name="T12" fmla="*/ 79 w 2495"/>
              <a:gd name="T13" fmla="*/ 1344 h 2245"/>
              <a:gd name="T14" fmla="*/ 471 w 2495"/>
              <a:gd name="T15" fmla="*/ 2022 h 2245"/>
              <a:gd name="T16" fmla="*/ 471 w 2495"/>
              <a:gd name="T17" fmla="*/ 2022 h 2245"/>
              <a:gd name="T18" fmla="*/ 856 w 2495"/>
              <a:gd name="T19" fmla="*/ 2244 h 2245"/>
              <a:gd name="T20" fmla="*/ 1638 w 2495"/>
              <a:gd name="T21" fmla="*/ 2244 h 2245"/>
              <a:gd name="T22" fmla="*/ 1638 w 2495"/>
              <a:gd name="T23" fmla="*/ 2244 h 2245"/>
              <a:gd name="T24" fmla="*/ 2023 w 2495"/>
              <a:gd name="T25" fmla="*/ 2022 h 2245"/>
              <a:gd name="T26" fmla="*/ 2415 w 2495"/>
              <a:gd name="T27" fmla="*/ 1344 h 2245"/>
              <a:gd name="T28" fmla="*/ 2415 w 2495"/>
              <a:gd name="T29" fmla="*/ 1344 h 2245"/>
              <a:gd name="T30" fmla="*/ 2415 w 2495"/>
              <a:gd name="T31" fmla="*/ 899 h 2245"/>
              <a:gd name="T32" fmla="*/ 2023 w 2495"/>
              <a:gd name="T33" fmla="*/ 221 h 2245"/>
              <a:gd name="T34" fmla="*/ 2023 w 2495"/>
              <a:gd name="T35" fmla="*/ 221 h 2245"/>
              <a:gd name="T36" fmla="*/ 1638 w 2495"/>
              <a:gd name="T37" fmla="*/ 0 h 2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495" h="2245">
                <a:moveTo>
                  <a:pt x="1638" y="0"/>
                </a:moveTo>
                <a:lnTo>
                  <a:pt x="856" y="0"/>
                </a:lnTo>
                <a:lnTo>
                  <a:pt x="856" y="0"/>
                </a:lnTo>
                <a:cubicBezTo>
                  <a:pt x="697" y="0"/>
                  <a:pt x="550" y="84"/>
                  <a:pt x="471" y="221"/>
                </a:cubicBezTo>
                <a:lnTo>
                  <a:pt x="79" y="899"/>
                </a:lnTo>
                <a:lnTo>
                  <a:pt x="79" y="899"/>
                </a:lnTo>
                <a:cubicBezTo>
                  <a:pt x="0" y="1036"/>
                  <a:pt x="0" y="1206"/>
                  <a:pt x="79" y="1344"/>
                </a:cubicBezTo>
                <a:lnTo>
                  <a:pt x="471" y="2022"/>
                </a:lnTo>
                <a:lnTo>
                  <a:pt x="471" y="2022"/>
                </a:lnTo>
                <a:cubicBezTo>
                  <a:pt x="550" y="2159"/>
                  <a:pt x="697" y="2244"/>
                  <a:pt x="856" y="2244"/>
                </a:cubicBezTo>
                <a:lnTo>
                  <a:pt x="1638" y="2244"/>
                </a:lnTo>
                <a:lnTo>
                  <a:pt x="1638" y="2244"/>
                </a:lnTo>
                <a:cubicBezTo>
                  <a:pt x="1797" y="2244"/>
                  <a:pt x="1944" y="2159"/>
                  <a:pt x="2023" y="2022"/>
                </a:cubicBezTo>
                <a:lnTo>
                  <a:pt x="2415" y="1344"/>
                </a:lnTo>
                <a:lnTo>
                  <a:pt x="2415" y="1344"/>
                </a:lnTo>
                <a:cubicBezTo>
                  <a:pt x="2494" y="1206"/>
                  <a:pt x="2494" y="1036"/>
                  <a:pt x="2415" y="899"/>
                </a:cubicBezTo>
                <a:lnTo>
                  <a:pt x="2023" y="221"/>
                </a:lnTo>
                <a:lnTo>
                  <a:pt x="2023" y="221"/>
                </a:lnTo>
                <a:cubicBezTo>
                  <a:pt x="1944" y="84"/>
                  <a:pt x="1797" y="0"/>
                  <a:pt x="1638" y="0"/>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29" name="Freeform 10">
            <a:extLst>
              <a:ext uri="{FF2B5EF4-FFF2-40B4-BE49-F238E27FC236}">
                <a16:creationId xmlns:a16="http://schemas.microsoft.com/office/drawing/2014/main" id="{4BD4E32C-17AF-2441-AACB-EC02AD9C44C3}"/>
              </a:ext>
            </a:extLst>
          </p:cNvPr>
          <p:cNvSpPr>
            <a:spLocks noChangeArrowheads="1"/>
          </p:cNvSpPr>
          <p:nvPr/>
        </p:nvSpPr>
        <p:spPr bwMode="auto">
          <a:xfrm>
            <a:off x="7441795" y="2687440"/>
            <a:ext cx="996989" cy="898114"/>
          </a:xfrm>
          <a:custGeom>
            <a:avLst/>
            <a:gdLst>
              <a:gd name="T0" fmla="*/ 1052 w 1602"/>
              <a:gd name="T1" fmla="*/ 0 h 1440"/>
              <a:gd name="T2" fmla="*/ 550 w 1602"/>
              <a:gd name="T3" fmla="*/ 0 h 1440"/>
              <a:gd name="T4" fmla="*/ 550 w 1602"/>
              <a:gd name="T5" fmla="*/ 0 h 1440"/>
              <a:gd name="T6" fmla="*/ 303 w 1602"/>
              <a:gd name="T7" fmla="*/ 143 h 1440"/>
              <a:gd name="T8" fmla="*/ 52 w 1602"/>
              <a:gd name="T9" fmla="*/ 578 h 1440"/>
              <a:gd name="T10" fmla="*/ 52 w 1602"/>
              <a:gd name="T11" fmla="*/ 578 h 1440"/>
              <a:gd name="T12" fmla="*/ 52 w 1602"/>
              <a:gd name="T13" fmla="*/ 862 h 1440"/>
              <a:gd name="T14" fmla="*/ 303 w 1602"/>
              <a:gd name="T15" fmla="*/ 1296 h 1440"/>
              <a:gd name="T16" fmla="*/ 303 w 1602"/>
              <a:gd name="T17" fmla="*/ 1296 h 1440"/>
              <a:gd name="T18" fmla="*/ 550 w 1602"/>
              <a:gd name="T19" fmla="*/ 1439 h 1440"/>
              <a:gd name="T20" fmla="*/ 1052 w 1602"/>
              <a:gd name="T21" fmla="*/ 1439 h 1440"/>
              <a:gd name="T22" fmla="*/ 1052 w 1602"/>
              <a:gd name="T23" fmla="*/ 1439 h 1440"/>
              <a:gd name="T24" fmla="*/ 1299 w 1602"/>
              <a:gd name="T25" fmla="*/ 1296 h 1440"/>
              <a:gd name="T26" fmla="*/ 1550 w 1602"/>
              <a:gd name="T27" fmla="*/ 862 h 1440"/>
              <a:gd name="T28" fmla="*/ 1550 w 1602"/>
              <a:gd name="T29" fmla="*/ 862 h 1440"/>
              <a:gd name="T30" fmla="*/ 1550 w 1602"/>
              <a:gd name="T31" fmla="*/ 578 h 1440"/>
              <a:gd name="T32" fmla="*/ 1299 w 1602"/>
              <a:gd name="T33" fmla="*/ 143 h 1440"/>
              <a:gd name="T34" fmla="*/ 1299 w 1602"/>
              <a:gd name="T35" fmla="*/ 143 h 1440"/>
              <a:gd name="T36" fmla="*/ 1052 w 1602"/>
              <a:gd name="T37" fmla="*/ 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2" h="1440">
                <a:moveTo>
                  <a:pt x="1052" y="0"/>
                </a:moveTo>
                <a:lnTo>
                  <a:pt x="550" y="0"/>
                </a:lnTo>
                <a:lnTo>
                  <a:pt x="550" y="0"/>
                </a:lnTo>
                <a:cubicBezTo>
                  <a:pt x="448" y="0"/>
                  <a:pt x="354" y="54"/>
                  <a:pt x="303" y="143"/>
                </a:cubicBezTo>
                <a:lnTo>
                  <a:pt x="52" y="578"/>
                </a:lnTo>
                <a:lnTo>
                  <a:pt x="52" y="578"/>
                </a:lnTo>
                <a:cubicBezTo>
                  <a:pt x="0" y="666"/>
                  <a:pt x="0" y="775"/>
                  <a:pt x="52" y="862"/>
                </a:cubicBezTo>
                <a:lnTo>
                  <a:pt x="303" y="1296"/>
                </a:lnTo>
                <a:lnTo>
                  <a:pt x="303" y="1296"/>
                </a:lnTo>
                <a:cubicBezTo>
                  <a:pt x="354" y="1385"/>
                  <a:pt x="448" y="1439"/>
                  <a:pt x="550" y="1439"/>
                </a:cubicBezTo>
                <a:lnTo>
                  <a:pt x="1052" y="1439"/>
                </a:lnTo>
                <a:lnTo>
                  <a:pt x="1052" y="1439"/>
                </a:lnTo>
                <a:cubicBezTo>
                  <a:pt x="1154" y="1439"/>
                  <a:pt x="1248" y="1385"/>
                  <a:pt x="1299" y="1296"/>
                </a:cubicBezTo>
                <a:lnTo>
                  <a:pt x="1550" y="862"/>
                </a:lnTo>
                <a:lnTo>
                  <a:pt x="1550" y="862"/>
                </a:lnTo>
                <a:cubicBezTo>
                  <a:pt x="1601" y="775"/>
                  <a:pt x="1601" y="666"/>
                  <a:pt x="1550" y="578"/>
                </a:cubicBezTo>
                <a:lnTo>
                  <a:pt x="1299" y="143"/>
                </a:lnTo>
                <a:lnTo>
                  <a:pt x="1299" y="143"/>
                </a:lnTo>
                <a:cubicBezTo>
                  <a:pt x="1248" y="54"/>
                  <a:pt x="1154" y="0"/>
                  <a:pt x="1052" y="0"/>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0" name="Freeform 11">
            <a:extLst>
              <a:ext uri="{FF2B5EF4-FFF2-40B4-BE49-F238E27FC236}">
                <a16:creationId xmlns:a16="http://schemas.microsoft.com/office/drawing/2014/main" id="{664220D9-2737-8C43-A899-54F957AFF54A}"/>
              </a:ext>
            </a:extLst>
          </p:cNvPr>
          <p:cNvSpPr>
            <a:spLocks noChangeArrowheads="1"/>
          </p:cNvSpPr>
          <p:nvPr/>
        </p:nvSpPr>
        <p:spPr bwMode="auto">
          <a:xfrm>
            <a:off x="7441795" y="4582542"/>
            <a:ext cx="996989" cy="898114"/>
          </a:xfrm>
          <a:custGeom>
            <a:avLst/>
            <a:gdLst>
              <a:gd name="T0" fmla="*/ 1052 w 1602"/>
              <a:gd name="T1" fmla="*/ 0 h 1442"/>
              <a:gd name="T2" fmla="*/ 550 w 1602"/>
              <a:gd name="T3" fmla="*/ 0 h 1442"/>
              <a:gd name="T4" fmla="*/ 550 w 1602"/>
              <a:gd name="T5" fmla="*/ 0 h 1442"/>
              <a:gd name="T6" fmla="*/ 303 w 1602"/>
              <a:gd name="T7" fmla="*/ 143 h 1442"/>
              <a:gd name="T8" fmla="*/ 52 w 1602"/>
              <a:gd name="T9" fmla="*/ 578 h 1442"/>
              <a:gd name="T10" fmla="*/ 52 w 1602"/>
              <a:gd name="T11" fmla="*/ 578 h 1442"/>
              <a:gd name="T12" fmla="*/ 52 w 1602"/>
              <a:gd name="T13" fmla="*/ 863 h 1442"/>
              <a:gd name="T14" fmla="*/ 303 w 1602"/>
              <a:gd name="T15" fmla="*/ 1298 h 1442"/>
              <a:gd name="T16" fmla="*/ 303 w 1602"/>
              <a:gd name="T17" fmla="*/ 1298 h 1442"/>
              <a:gd name="T18" fmla="*/ 550 w 1602"/>
              <a:gd name="T19" fmla="*/ 1441 h 1442"/>
              <a:gd name="T20" fmla="*/ 1052 w 1602"/>
              <a:gd name="T21" fmla="*/ 1441 h 1442"/>
              <a:gd name="T22" fmla="*/ 1052 w 1602"/>
              <a:gd name="T23" fmla="*/ 1441 h 1442"/>
              <a:gd name="T24" fmla="*/ 1299 w 1602"/>
              <a:gd name="T25" fmla="*/ 1298 h 1442"/>
              <a:gd name="T26" fmla="*/ 1550 w 1602"/>
              <a:gd name="T27" fmla="*/ 863 h 1442"/>
              <a:gd name="T28" fmla="*/ 1550 w 1602"/>
              <a:gd name="T29" fmla="*/ 863 h 1442"/>
              <a:gd name="T30" fmla="*/ 1550 w 1602"/>
              <a:gd name="T31" fmla="*/ 578 h 1442"/>
              <a:gd name="T32" fmla="*/ 1299 w 1602"/>
              <a:gd name="T33" fmla="*/ 143 h 1442"/>
              <a:gd name="T34" fmla="*/ 1299 w 1602"/>
              <a:gd name="T35" fmla="*/ 143 h 1442"/>
              <a:gd name="T36" fmla="*/ 1052 w 1602"/>
              <a:gd name="T37" fmla="*/ 0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2" h="1442">
                <a:moveTo>
                  <a:pt x="1052" y="0"/>
                </a:moveTo>
                <a:lnTo>
                  <a:pt x="550" y="0"/>
                </a:lnTo>
                <a:lnTo>
                  <a:pt x="550" y="0"/>
                </a:lnTo>
                <a:cubicBezTo>
                  <a:pt x="448" y="0"/>
                  <a:pt x="354" y="55"/>
                  <a:pt x="303" y="143"/>
                </a:cubicBezTo>
                <a:lnTo>
                  <a:pt x="52" y="578"/>
                </a:lnTo>
                <a:lnTo>
                  <a:pt x="52" y="578"/>
                </a:lnTo>
                <a:cubicBezTo>
                  <a:pt x="0" y="666"/>
                  <a:pt x="0" y="775"/>
                  <a:pt x="52" y="863"/>
                </a:cubicBezTo>
                <a:lnTo>
                  <a:pt x="303" y="1298"/>
                </a:lnTo>
                <a:lnTo>
                  <a:pt x="303" y="1298"/>
                </a:lnTo>
                <a:cubicBezTo>
                  <a:pt x="354" y="1387"/>
                  <a:pt x="448" y="1441"/>
                  <a:pt x="550" y="1441"/>
                </a:cubicBezTo>
                <a:lnTo>
                  <a:pt x="1052" y="1441"/>
                </a:lnTo>
                <a:lnTo>
                  <a:pt x="1052" y="1441"/>
                </a:lnTo>
                <a:cubicBezTo>
                  <a:pt x="1154" y="1441"/>
                  <a:pt x="1248" y="1387"/>
                  <a:pt x="1299" y="1298"/>
                </a:cubicBezTo>
                <a:lnTo>
                  <a:pt x="1550" y="863"/>
                </a:lnTo>
                <a:lnTo>
                  <a:pt x="1550" y="863"/>
                </a:lnTo>
                <a:cubicBezTo>
                  <a:pt x="1601" y="775"/>
                  <a:pt x="1601" y="666"/>
                  <a:pt x="1550" y="578"/>
                </a:cubicBezTo>
                <a:lnTo>
                  <a:pt x="1299" y="143"/>
                </a:lnTo>
                <a:lnTo>
                  <a:pt x="1299" y="143"/>
                </a:lnTo>
                <a:cubicBezTo>
                  <a:pt x="1248" y="55"/>
                  <a:pt x="1154" y="0"/>
                  <a:pt x="1052" y="0"/>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31" name="Freeform 12">
            <a:extLst>
              <a:ext uri="{FF2B5EF4-FFF2-40B4-BE49-F238E27FC236}">
                <a16:creationId xmlns:a16="http://schemas.microsoft.com/office/drawing/2014/main" id="{4EFA6954-E83F-6A45-B0E3-FACA2D12374C}"/>
              </a:ext>
            </a:extLst>
          </p:cNvPr>
          <p:cNvSpPr>
            <a:spLocks noChangeArrowheads="1"/>
          </p:cNvSpPr>
          <p:nvPr/>
        </p:nvSpPr>
        <p:spPr bwMode="auto">
          <a:xfrm>
            <a:off x="5598879" y="5524599"/>
            <a:ext cx="996987" cy="898112"/>
          </a:xfrm>
          <a:custGeom>
            <a:avLst/>
            <a:gdLst>
              <a:gd name="T0" fmla="*/ 1051 w 1600"/>
              <a:gd name="T1" fmla="*/ 0 h 1441"/>
              <a:gd name="T2" fmla="*/ 549 w 1600"/>
              <a:gd name="T3" fmla="*/ 0 h 1441"/>
              <a:gd name="T4" fmla="*/ 549 w 1600"/>
              <a:gd name="T5" fmla="*/ 0 h 1441"/>
              <a:gd name="T6" fmla="*/ 302 w 1600"/>
              <a:gd name="T7" fmla="*/ 143 h 1441"/>
              <a:gd name="T8" fmla="*/ 51 w 1600"/>
              <a:gd name="T9" fmla="*/ 578 h 1441"/>
              <a:gd name="T10" fmla="*/ 51 w 1600"/>
              <a:gd name="T11" fmla="*/ 578 h 1441"/>
              <a:gd name="T12" fmla="*/ 51 w 1600"/>
              <a:gd name="T13" fmla="*/ 863 h 1441"/>
              <a:gd name="T14" fmla="*/ 302 w 1600"/>
              <a:gd name="T15" fmla="*/ 1298 h 1441"/>
              <a:gd name="T16" fmla="*/ 302 w 1600"/>
              <a:gd name="T17" fmla="*/ 1298 h 1441"/>
              <a:gd name="T18" fmla="*/ 549 w 1600"/>
              <a:gd name="T19" fmla="*/ 1440 h 1441"/>
              <a:gd name="T20" fmla="*/ 1051 w 1600"/>
              <a:gd name="T21" fmla="*/ 1440 h 1441"/>
              <a:gd name="T22" fmla="*/ 1051 w 1600"/>
              <a:gd name="T23" fmla="*/ 1440 h 1441"/>
              <a:gd name="T24" fmla="*/ 1297 w 1600"/>
              <a:gd name="T25" fmla="*/ 1298 h 1441"/>
              <a:gd name="T26" fmla="*/ 1548 w 1600"/>
              <a:gd name="T27" fmla="*/ 863 h 1441"/>
              <a:gd name="T28" fmla="*/ 1548 w 1600"/>
              <a:gd name="T29" fmla="*/ 863 h 1441"/>
              <a:gd name="T30" fmla="*/ 1548 w 1600"/>
              <a:gd name="T31" fmla="*/ 578 h 1441"/>
              <a:gd name="T32" fmla="*/ 1297 w 1600"/>
              <a:gd name="T33" fmla="*/ 143 h 1441"/>
              <a:gd name="T34" fmla="*/ 1297 w 1600"/>
              <a:gd name="T35" fmla="*/ 143 h 1441"/>
              <a:gd name="T36" fmla="*/ 1051 w 1600"/>
              <a:gd name="T37" fmla="*/ 0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0" h="1441">
                <a:moveTo>
                  <a:pt x="1051" y="0"/>
                </a:moveTo>
                <a:lnTo>
                  <a:pt x="549" y="0"/>
                </a:lnTo>
                <a:lnTo>
                  <a:pt x="549" y="0"/>
                </a:lnTo>
                <a:cubicBezTo>
                  <a:pt x="447" y="0"/>
                  <a:pt x="353" y="54"/>
                  <a:pt x="302" y="143"/>
                </a:cubicBezTo>
                <a:lnTo>
                  <a:pt x="51" y="578"/>
                </a:lnTo>
                <a:lnTo>
                  <a:pt x="51" y="578"/>
                </a:lnTo>
                <a:cubicBezTo>
                  <a:pt x="0" y="666"/>
                  <a:pt x="0" y="774"/>
                  <a:pt x="51" y="863"/>
                </a:cubicBezTo>
                <a:lnTo>
                  <a:pt x="302" y="1298"/>
                </a:lnTo>
                <a:lnTo>
                  <a:pt x="302" y="1298"/>
                </a:lnTo>
                <a:cubicBezTo>
                  <a:pt x="353" y="1386"/>
                  <a:pt x="447" y="1440"/>
                  <a:pt x="549" y="1440"/>
                </a:cubicBezTo>
                <a:lnTo>
                  <a:pt x="1051" y="1440"/>
                </a:lnTo>
                <a:lnTo>
                  <a:pt x="1051" y="1440"/>
                </a:lnTo>
                <a:cubicBezTo>
                  <a:pt x="1152" y="1440"/>
                  <a:pt x="1246" y="1386"/>
                  <a:pt x="1297" y="1298"/>
                </a:cubicBezTo>
                <a:lnTo>
                  <a:pt x="1548" y="863"/>
                </a:lnTo>
                <a:lnTo>
                  <a:pt x="1548" y="863"/>
                </a:lnTo>
                <a:cubicBezTo>
                  <a:pt x="1599" y="774"/>
                  <a:pt x="1599" y="666"/>
                  <a:pt x="1548" y="578"/>
                </a:cubicBezTo>
                <a:lnTo>
                  <a:pt x="1297" y="143"/>
                </a:lnTo>
                <a:lnTo>
                  <a:pt x="1297" y="143"/>
                </a:lnTo>
                <a:cubicBezTo>
                  <a:pt x="1246" y="54"/>
                  <a:pt x="1152" y="0"/>
                  <a:pt x="1051" y="0"/>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32" name="Freeform 13">
            <a:extLst>
              <a:ext uri="{FF2B5EF4-FFF2-40B4-BE49-F238E27FC236}">
                <a16:creationId xmlns:a16="http://schemas.microsoft.com/office/drawing/2014/main" id="{CBBB216D-F006-6A4B-BD14-111B92CBF02D}"/>
              </a:ext>
            </a:extLst>
          </p:cNvPr>
          <p:cNvSpPr>
            <a:spLocks noChangeArrowheads="1"/>
          </p:cNvSpPr>
          <p:nvPr/>
        </p:nvSpPr>
        <p:spPr bwMode="auto">
          <a:xfrm>
            <a:off x="3753215" y="4568808"/>
            <a:ext cx="996987" cy="898112"/>
          </a:xfrm>
          <a:custGeom>
            <a:avLst/>
            <a:gdLst>
              <a:gd name="T0" fmla="*/ 1051 w 1600"/>
              <a:gd name="T1" fmla="*/ 0 h 1441"/>
              <a:gd name="T2" fmla="*/ 548 w 1600"/>
              <a:gd name="T3" fmla="*/ 0 h 1441"/>
              <a:gd name="T4" fmla="*/ 548 w 1600"/>
              <a:gd name="T5" fmla="*/ 0 h 1441"/>
              <a:gd name="T6" fmla="*/ 302 w 1600"/>
              <a:gd name="T7" fmla="*/ 143 h 1441"/>
              <a:gd name="T8" fmla="*/ 50 w 1600"/>
              <a:gd name="T9" fmla="*/ 577 h 1441"/>
              <a:gd name="T10" fmla="*/ 50 w 1600"/>
              <a:gd name="T11" fmla="*/ 577 h 1441"/>
              <a:gd name="T12" fmla="*/ 50 w 1600"/>
              <a:gd name="T13" fmla="*/ 863 h 1441"/>
              <a:gd name="T14" fmla="*/ 302 w 1600"/>
              <a:gd name="T15" fmla="*/ 1298 h 1441"/>
              <a:gd name="T16" fmla="*/ 302 w 1600"/>
              <a:gd name="T17" fmla="*/ 1298 h 1441"/>
              <a:gd name="T18" fmla="*/ 548 w 1600"/>
              <a:gd name="T19" fmla="*/ 1440 h 1441"/>
              <a:gd name="T20" fmla="*/ 1051 w 1600"/>
              <a:gd name="T21" fmla="*/ 1440 h 1441"/>
              <a:gd name="T22" fmla="*/ 1051 w 1600"/>
              <a:gd name="T23" fmla="*/ 1440 h 1441"/>
              <a:gd name="T24" fmla="*/ 1298 w 1600"/>
              <a:gd name="T25" fmla="*/ 1298 h 1441"/>
              <a:gd name="T26" fmla="*/ 1549 w 1600"/>
              <a:gd name="T27" fmla="*/ 863 h 1441"/>
              <a:gd name="T28" fmla="*/ 1549 w 1600"/>
              <a:gd name="T29" fmla="*/ 863 h 1441"/>
              <a:gd name="T30" fmla="*/ 1549 w 1600"/>
              <a:gd name="T31" fmla="*/ 577 h 1441"/>
              <a:gd name="T32" fmla="*/ 1298 w 1600"/>
              <a:gd name="T33" fmla="*/ 143 h 1441"/>
              <a:gd name="T34" fmla="*/ 1298 w 1600"/>
              <a:gd name="T35" fmla="*/ 143 h 1441"/>
              <a:gd name="T36" fmla="*/ 1051 w 1600"/>
              <a:gd name="T37" fmla="*/ 0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0" h="1441">
                <a:moveTo>
                  <a:pt x="1051" y="0"/>
                </a:moveTo>
                <a:lnTo>
                  <a:pt x="548" y="0"/>
                </a:lnTo>
                <a:lnTo>
                  <a:pt x="548" y="0"/>
                </a:lnTo>
                <a:cubicBezTo>
                  <a:pt x="447" y="0"/>
                  <a:pt x="353" y="55"/>
                  <a:pt x="302" y="143"/>
                </a:cubicBezTo>
                <a:lnTo>
                  <a:pt x="50" y="577"/>
                </a:lnTo>
                <a:lnTo>
                  <a:pt x="50" y="577"/>
                </a:lnTo>
                <a:cubicBezTo>
                  <a:pt x="0" y="666"/>
                  <a:pt x="0" y="774"/>
                  <a:pt x="50" y="863"/>
                </a:cubicBezTo>
                <a:lnTo>
                  <a:pt x="302" y="1298"/>
                </a:lnTo>
                <a:lnTo>
                  <a:pt x="302" y="1298"/>
                </a:lnTo>
                <a:cubicBezTo>
                  <a:pt x="353" y="1386"/>
                  <a:pt x="447" y="1440"/>
                  <a:pt x="548" y="1440"/>
                </a:cubicBezTo>
                <a:lnTo>
                  <a:pt x="1051" y="1440"/>
                </a:lnTo>
                <a:lnTo>
                  <a:pt x="1051" y="1440"/>
                </a:lnTo>
                <a:cubicBezTo>
                  <a:pt x="1152" y="1440"/>
                  <a:pt x="1247" y="1386"/>
                  <a:pt x="1298" y="1298"/>
                </a:cubicBezTo>
                <a:lnTo>
                  <a:pt x="1549" y="863"/>
                </a:lnTo>
                <a:lnTo>
                  <a:pt x="1549" y="863"/>
                </a:lnTo>
                <a:cubicBezTo>
                  <a:pt x="1599" y="774"/>
                  <a:pt x="1599" y="666"/>
                  <a:pt x="1549" y="577"/>
                </a:cubicBezTo>
                <a:lnTo>
                  <a:pt x="1298" y="143"/>
                </a:lnTo>
                <a:lnTo>
                  <a:pt x="1298" y="143"/>
                </a:lnTo>
                <a:cubicBezTo>
                  <a:pt x="1247" y="55"/>
                  <a:pt x="1152" y="0"/>
                  <a:pt x="1051" y="0"/>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33" name="Freeform 14">
            <a:extLst>
              <a:ext uri="{FF2B5EF4-FFF2-40B4-BE49-F238E27FC236}">
                <a16:creationId xmlns:a16="http://schemas.microsoft.com/office/drawing/2014/main" id="{6FCB3B53-5F74-7048-8FA0-D079DDDE5834}"/>
              </a:ext>
            </a:extLst>
          </p:cNvPr>
          <p:cNvSpPr>
            <a:spLocks noChangeArrowheads="1"/>
          </p:cNvSpPr>
          <p:nvPr/>
        </p:nvSpPr>
        <p:spPr bwMode="auto">
          <a:xfrm>
            <a:off x="3747722" y="2662721"/>
            <a:ext cx="996987" cy="898112"/>
          </a:xfrm>
          <a:custGeom>
            <a:avLst/>
            <a:gdLst>
              <a:gd name="T0" fmla="*/ 1052 w 1601"/>
              <a:gd name="T1" fmla="*/ 0 h 1440"/>
              <a:gd name="T2" fmla="*/ 549 w 1601"/>
              <a:gd name="T3" fmla="*/ 0 h 1440"/>
              <a:gd name="T4" fmla="*/ 549 w 1601"/>
              <a:gd name="T5" fmla="*/ 0 h 1440"/>
              <a:gd name="T6" fmla="*/ 302 w 1601"/>
              <a:gd name="T7" fmla="*/ 143 h 1440"/>
              <a:gd name="T8" fmla="*/ 51 w 1601"/>
              <a:gd name="T9" fmla="*/ 578 h 1440"/>
              <a:gd name="T10" fmla="*/ 51 w 1601"/>
              <a:gd name="T11" fmla="*/ 578 h 1440"/>
              <a:gd name="T12" fmla="*/ 51 w 1601"/>
              <a:gd name="T13" fmla="*/ 863 h 1440"/>
              <a:gd name="T14" fmla="*/ 302 w 1601"/>
              <a:gd name="T15" fmla="*/ 1297 h 1440"/>
              <a:gd name="T16" fmla="*/ 302 w 1601"/>
              <a:gd name="T17" fmla="*/ 1297 h 1440"/>
              <a:gd name="T18" fmla="*/ 549 w 1601"/>
              <a:gd name="T19" fmla="*/ 1439 h 1440"/>
              <a:gd name="T20" fmla="*/ 1052 w 1601"/>
              <a:gd name="T21" fmla="*/ 1439 h 1440"/>
              <a:gd name="T22" fmla="*/ 1052 w 1601"/>
              <a:gd name="T23" fmla="*/ 1439 h 1440"/>
              <a:gd name="T24" fmla="*/ 1298 w 1601"/>
              <a:gd name="T25" fmla="*/ 1297 h 1440"/>
              <a:gd name="T26" fmla="*/ 1549 w 1601"/>
              <a:gd name="T27" fmla="*/ 863 h 1440"/>
              <a:gd name="T28" fmla="*/ 1549 w 1601"/>
              <a:gd name="T29" fmla="*/ 863 h 1440"/>
              <a:gd name="T30" fmla="*/ 1549 w 1601"/>
              <a:gd name="T31" fmla="*/ 578 h 1440"/>
              <a:gd name="T32" fmla="*/ 1298 w 1601"/>
              <a:gd name="T33" fmla="*/ 143 h 1440"/>
              <a:gd name="T34" fmla="*/ 1298 w 1601"/>
              <a:gd name="T35" fmla="*/ 143 h 1440"/>
              <a:gd name="T36" fmla="*/ 1052 w 1601"/>
              <a:gd name="T37" fmla="*/ 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01" h="1440">
                <a:moveTo>
                  <a:pt x="1052" y="0"/>
                </a:moveTo>
                <a:lnTo>
                  <a:pt x="549" y="0"/>
                </a:lnTo>
                <a:lnTo>
                  <a:pt x="549" y="0"/>
                </a:lnTo>
                <a:cubicBezTo>
                  <a:pt x="447" y="0"/>
                  <a:pt x="353" y="54"/>
                  <a:pt x="302" y="143"/>
                </a:cubicBezTo>
                <a:lnTo>
                  <a:pt x="51" y="578"/>
                </a:lnTo>
                <a:lnTo>
                  <a:pt x="51" y="578"/>
                </a:lnTo>
                <a:cubicBezTo>
                  <a:pt x="0" y="666"/>
                  <a:pt x="0" y="775"/>
                  <a:pt x="51" y="863"/>
                </a:cubicBezTo>
                <a:lnTo>
                  <a:pt x="302" y="1297"/>
                </a:lnTo>
                <a:lnTo>
                  <a:pt x="302" y="1297"/>
                </a:lnTo>
                <a:cubicBezTo>
                  <a:pt x="353" y="1385"/>
                  <a:pt x="447" y="1439"/>
                  <a:pt x="549" y="1439"/>
                </a:cubicBezTo>
                <a:lnTo>
                  <a:pt x="1052" y="1439"/>
                </a:lnTo>
                <a:lnTo>
                  <a:pt x="1052" y="1439"/>
                </a:lnTo>
                <a:cubicBezTo>
                  <a:pt x="1153" y="1439"/>
                  <a:pt x="1247" y="1385"/>
                  <a:pt x="1298" y="1297"/>
                </a:cubicBezTo>
                <a:lnTo>
                  <a:pt x="1549" y="863"/>
                </a:lnTo>
                <a:lnTo>
                  <a:pt x="1549" y="863"/>
                </a:lnTo>
                <a:cubicBezTo>
                  <a:pt x="1600" y="775"/>
                  <a:pt x="1600" y="666"/>
                  <a:pt x="1549" y="578"/>
                </a:cubicBezTo>
                <a:lnTo>
                  <a:pt x="1298" y="143"/>
                </a:lnTo>
                <a:lnTo>
                  <a:pt x="1298" y="143"/>
                </a:lnTo>
                <a:cubicBezTo>
                  <a:pt x="1247" y="54"/>
                  <a:pt x="1153" y="0"/>
                  <a:pt x="1052" y="0"/>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34" name="Freeform 33">
            <a:extLst>
              <a:ext uri="{FF2B5EF4-FFF2-40B4-BE49-F238E27FC236}">
                <a16:creationId xmlns:a16="http://schemas.microsoft.com/office/drawing/2014/main" id="{A8ED6BC8-E0F7-114E-AD7D-624F1033AEAF}"/>
              </a:ext>
            </a:extLst>
          </p:cNvPr>
          <p:cNvSpPr>
            <a:spLocks noChangeArrowheads="1"/>
          </p:cNvSpPr>
          <p:nvPr/>
        </p:nvSpPr>
        <p:spPr bwMode="auto">
          <a:xfrm>
            <a:off x="3960158" y="4745288"/>
            <a:ext cx="583101" cy="545152"/>
          </a:xfrm>
          <a:custGeom>
            <a:avLst/>
            <a:gdLst>
              <a:gd name="connsiteX0" fmla="*/ 199806 w 1166201"/>
              <a:gd name="connsiteY0" fmla="*/ 223649 h 1090304"/>
              <a:gd name="connsiteX1" fmla="*/ 265513 w 1166201"/>
              <a:gd name="connsiteY1" fmla="*/ 223649 h 1090304"/>
              <a:gd name="connsiteX2" fmla="*/ 271711 w 1166201"/>
              <a:gd name="connsiteY2" fmla="*/ 233603 h 1090304"/>
              <a:gd name="connsiteX3" fmla="*/ 269232 w 1166201"/>
              <a:gd name="connsiteY3" fmla="*/ 244802 h 1090304"/>
              <a:gd name="connsiteX4" fmla="*/ 306424 w 1166201"/>
              <a:gd name="connsiteY4" fmla="*/ 273420 h 1090304"/>
              <a:gd name="connsiteX5" fmla="*/ 326260 w 1166201"/>
              <a:gd name="connsiteY5" fmla="*/ 253511 h 1090304"/>
              <a:gd name="connsiteX6" fmla="*/ 323781 w 1166201"/>
              <a:gd name="connsiteY6" fmla="*/ 233603 h 1090304"/>
              <a:gd name="connsiteX7" fmla="*/ 329979 w 1166201"/>
              <a:gd name="connsiteY7" fmla="*/ 223649 h 1090304"/>
              <a:gd name="connsiteX8" fmla="*/ 396925 w 1166201"/>
              <a:gd name="connsiteY8" fmla="*/ 223649 h 1090304"/>
              <a:gd name="connsiteX9" fmla="*/ 420481 w 1166201"/>
              <a:gd name="connsiteY9" fmla="*/ 247290 h 1090304"/>
              <a:gd name="connsiteX10" fmla="*/ 420481 w 1166201"/>
              <a:gd name="connsiteY10" fmla="*/ 315725 h 1090304"/>
              <a:gd name="connsiteX11" fmla="*/ 451474 w 1166201"/>
              <a:gd name="connsiteY11" fmla="*/ 307015 h 1090304"/>
              <a:gd name="connsiteX12" fmla="*/ 470071 w 1166201"/>
              <a:gd name="connsiteY12" fmla="*/ 326923 h 1090304"/>
              <a:gd name="connsiteX13" fmla="*/ 442796 w 1166201"/>
              <a:gd name="connsiteY13" fmla="*/ 364251 h 1090304"/>
              <a:gd name="connsiteX14" fmla="*/ 420481 w 1166201"/>
              <a:gd name="connsiteY14" fmla="*/ 353053 h 1090304"/>
              <a:gd name="connsiteX15" fmla="*/ 420481 w 1166201"/>
              <a:gd name="connsiteY15" fmla="*/ 422731 h 1090304"/>
              <a:gd name="connsiteX16" fmla="*/ 396925 w 1166201"/>
              <a:gd name="connsiteY16" fmla="*/ 447617 h 1090304"/>
              <a:gd name="connsiteX17" fmla="*/ 331219 w 1166201"/>
              <a:gd name="connsiteY17" fmla="*/ 447617 h 1090304"/>
              <a:gd name="connsiteX18" fmla="*/ 323781 w 1166201"/>
              <a:gd name="connsiteY18" fmla="*/ 436418 h 1090304"/>
              <a:gd name="connsiteX19" fmla="*/ 327500 w 1166201"/>
              <a:gd name="connsiteY19" fmla="*/ 425220 h 1090304"/>
              <a:gd name="connsiteX20" fmla="*/ 290308 w 1166201"/>
              <a:gd name="connsiteY20" fmla="*/ 396602 h 1090304"/>
              <a:gd name="connsiteX21" fmla="*/ 270472 w 1166201"/>
              <a:gd name="connsiteY21" fmla="*/ 416510 h 1090304"/>
              <a:gd name="connsiteX22" fmla="*/ 271711 w 1166201"/>
              <a:gd name="connsiteY22" fmla="*/ 436418 h 1090304"/>
              <a:gd name="connsiteX23" fmla="*/ 266752 w 1166201"/>
              <a:gd name="connsiteY23" fmla="*/ 447617 h 1090304"/>
              <a:gd name="connsiteX24" fmla="*/ 199806 w 1166201"/>
              <a:gd name="connsiteY24" fmla="*/ 447617 h 1090304"/>
              <a:gd name="connsiteX25" fmla="*/ 176251 w 1166201"/>
              <a:gd name="connsiteY25" fmla="*/ 422731 h 1090304"/>
              <a:gd name="connsiteX26" fmla="*/ 176251 w 1166201"/>
              <a:gd name="connsiteY26" fmla="*/ 353053 h 1090304"/>
              <a:gd name="connsiteX27" fmla="*/ 153935 w 1166201"/>
              <a:gd name="connsiteY27" fmla="*/ 364251 h 1090304"/>
              <a:gd name="connsiteX28" fmla="*/ 126661 w 1166201"/>
              <a:gd name="connsiteY28" fmla="*/ 326923 h 1090304"/>
              <a:gd name="connsiteX29" fmla="*/ 145257 w 1166201"/>
              <a:gd name="connsiteY29" fmla="*/ 307015 h 1090304"/>
              <a:gd name="connsiteX30" fmla="*/ 176251 w 1166201"/>
              <a:gd name="connsiteY30" fmla="*/ 318213 h 1090304"/>
              <a:gd name="connsiteX31" fmla="*/ 176251 w 1166201"/>
              <a:gd name="connsiteY31" fmla="*/ 247290 h 1090304"/>
              <a:gd name="connsiteX32" fmla="*/ 199806 w 1166201"/>
              <a:gd name="connsiteY32" fmla="*/ 223649 h 1090304"/>
              <a:gd name="connsiteX33" fmla="*/ 301101 w 1166201"/>
              <a:gd name="connsiteY33" fmla="*/ 98574 h 1090304"/>
              <a:gd name="connsiteX34" fmla="*/ 269904 w 1166201"/>
              <a:gd name="connsiteY34" fmla="*/ 99817 h 1090304"/>
              <a:gd name="connsiteX35" fmla="*/ 34052 w 1166201"/>
              <a:gd name="connsiteY35" fmla="*/ 337186 h 1090304"/>
              <a:gd name="connsiteX36" fmla="*/ 82720 w 1166201"/>
              <a:gd name="connsiteY36" fmla="*/ 522359 h 1090304"/>
              <a:gd name="connsiteX37" fmla="*/ 103934 w 1166201"/>
              <a:gd name="connsiteY37" fmla="*/ 764699 h 1090304"/>
              <a:gd name="connsiteX38" fmla="*/ 103934 w 1166201"/>
              <a:gd name="connsiteY38" fmla="*/ 1026923 h 1090304"/>
              <a:gd name="connsiteX39" fmla="*/ 135132 w 1166201"/>
              <a:gd name="connsiteY39" fmla="*/ 1057992 h 1090304"/>
              <a:gd name="connsiteX40" fmla="*/ 358504 w 1166201"/>
              <a:gd name="connsiteY40" fmla="*/ 1057992 h 1090304"/>
              <a:gd name="connsiteX41" fmla="*/ 388454 w 1166201"/>
              <a:gd name="connsiteY41" fmla="*/ 1039351 h 1090304"/>
              <a:gd name="connsiteX42" fmla="*/ 389702 w 1166201"/>
              <a:gd name="connsiteY42" fmla="*/ 1035622 h 1090304"/>
              <a:gd name="connsiteX43" fmla="*/ 390949 w 1166201"/>
              <a:gd name="connsiteY43" fmla="*/ 1030651 h 1090304"/>
              <a:gd name="connsiteX44" fmla="*/ 390949 w 1166201"/>
              <a:gd name="connsiteY44" fmla="*/ 1026923 h 1090304"/>
              <a:gd name="connsiteX45" fmla="*/ 390949 w 1166201"/>
              <a:gd name="connsiteY45" fmla="*/ 900161 h 1090304"/>
              <a:gd name="connsiteX46" fmla="*/ 392197 w 1166201"/>
              <a:gd name="connsiteY46" fmla="*/ 892704 h 1090304"/>
              <a:gd name="connsiteX47" fmla="*/ 393445 w 1166201"/>
              <a:gd name="connsiteY47" fmla="*/ 886490 h 1090304"/>
              <a:gd name="connsiteX48" fmla="*/ 394693 w 1166201"/>
              <a:gd name="connsiteY48" fmla="*/ 885247 h 1090304"/>
              <a:gd name="connsiteX49" fmla="*/ 395941 w 1166201"/>
              <a:gd name="connsiteY49" fmla="*/ 880276 h 1090304"/>
              <a:gd name="connsiteX50" fmla="*/ 398437 w 1166201"/>
              <a:gd name="connsiteY50" fmla="*/ 879033 h 1090304"/>
              <a:gd name="connsiteX51" fmla="*/ 400932 w 1166201"/>
              <a:gd name="connsiteY51" fmla="*/ 875305 h 1090304"/>
              <a:gd name="connsiteX52" fmla="*/ 402180 w 1166201"/>
              <a:gd name="connsiteY52" fmla="*/ 872820 h 1090304"/>
              <a:gd name="connsiteX53" fmla="*/ 405924 w 1166201"/>
              <a:gd name="connsiteY53" fmla="*/ 871577 h 1090304"/>
              <a:gd name="connsiteX54" fmla="*/ 408420 w 1166201"/>
              <a:gd name="connsiteY54" fmla="*/ 867849 h 1090304"/>
              <a:gd name="connsiteX55" fmla="*/ 425890 w 1166201"/>
              <a:gd name="connsiteY55" fmla="*/ 862877 h 1090304"/>
              <a:gd name="connsiteX56" fmla="*/ 429634 w 1166201"/>
              <a:gd name="connsiteY56" fmla="*/ 862877 h 1090304"/>
              <a:gd name="connsiteX57" fmla="*/ 440865 w 1166201"/>
              <a:gd name="connsiteY57" fmla="*/ 862877 h 1090304"/>
              <a:gd name="connsiteX58" fmla="*/ 529465 w 1166201"/>
              <a:gd name="connsiteY58" fmla="*/ 862877 h 1090304"/>
              <a:gd name="connsiteX59" fmla="*/ 569398 w 1166201"/>
              <a:gd name="connsiteY59" fmla="*/ 823109 h 1090304"/>
              <a:gd name="connsiteX60" fmla="*/ 569398 w 1166201"/>
              <a:gd name="connsiteY60" fmla="*/ 738601 h 1090304"/>
              <a:gd name="connsiteX61" fmla="*/ 553175 w 1166201"/>
              <a:gd name="connsiteY61" fmla="*/ 738601 h 1090304"/>
              <a:gd name="connsiteX62" fmla="*/ 492028 w 1166201"/>
              <a:gd name="connsiteY62" fmla="*/ 731144 h 1090304"/>
              <a:gd name="connsiteX63" fmla="*/ 480797 w 1166201"/>
              <a:gd name="connsiteY63" fmla="*/ 712502 h 1090304"/>
              <a:gd name="connsiteX64" fmla="*/ 500764 w 1166201"/>
              <a:gd name="connsiteY64" fmla="*/ 700075 h 1090304"/>
              <a:gd name="connsiteX65" fmla="*/ 569398 w 1166201"/>
              <a:gd name="connsiteY65" fmla="*/ 706289 h 1090304"/>
              <a:gd name="connsiteX66" fmla="*/ 569398 w 1166201"/>
              <a:gd name="connsiteY66" fmla="*/ 637936 h 1090304"/>
              <a:gd name="connsiteX67" fmla="*/ 569398 w 1166201"/>
              <a:gd name="connsiteY67" fmla="*/ 630480 h 1090304"/>
              <a:gd name="connsiteX68" fmla="*/ 606834 w 1166201"/>
              <a:gd name="connsiteY68" fmla="*/ 600653 h 1090304"/>
              <a:gd name="connsiteX69" fmla="*/ 636784 w 1166201"/>
              <a:gd name="connsiteY69" fmla="*/ 600653 h 1090304"/>
              <a:gd name="connsiteX70" fmla="*/ 650511 w 1166201"/>
              <a:gd name="connsiteY70" fmla="*/ 593197 h 1090304"/>
              <a:gd name="connsiteX71" fmla="*/ 651758 w 1166201"/>
              <a:gd name="connsiteY71" fmla="*/ 585740 h 1090304"/>
              <a:gd name="connsiteX72" fmla="*/ 651758 w 1166201"/>
              <a:gd name="connsiteY72" fmla="*/ 580769 h 1090304"/>
              <a:gd name="connsiteX73" fmla="*/ 650511 w 1166201"/>
              <a:gd name="connsiteY73" fmla="*/ 577041 h 1090304"/>
              <a:gd name="connsiteX74" fmla="*/ 583124 w 1166201"/>
              <a:gd name="connsiteY74" fmla="*/ 463949 h 1090304"/>
              <a:gd name="connsiteX75" fmla="*/ 569398 w 1166201"/>
              <a:gd name="connsiteY75" fmla="*/ 414238 h 1090304"/>
              <a:gd name="connsiteX76" fmla="*/ 569398 w 1166201"/>
              <a:gd name="connsiteY76" fmla="*/ 365770 h 1090304"/>
              <a:gd name="connsiteX77" fmla="*/ 568150 w 1166201"/>
              <a:gd name="connsiteY77" fmla="*/ 347128 h 1090304"/>
              <a:gd name="connsiteX78" fmla="*/ 568150 w 1166201"/>
              <a:gd name="connsiteY78" fmla="*/ 340914 h 1090304"/>
              <a:gd name="connsiteX79" fmla="*/ 565654 w 1166201"/>
              <a:gd name="connsiteY79" fmla="*/ 327244 h 1090304"/>
              <a:gd name="connsiteX80" fmla="*/ 564406 w 1166201"/>
              <a:gd name="connsiteY80" fmla="*/ 316059 h 1090304"/>
              <a:gd name="connsiteX81" fmla="*/ 563158 w 1166201"/>
              <a:gd name="connsiteY81" fmla="*/ 307360 h 1090304"/>
              <a:gd name="connsiteX82" fmla="*/ 559414 w 1166201"/>
              <a:gd name="connsiteY82" fmla="*/ 296175 h 1090304"/>
              <a:gd name="connsiteX83" fmla="*/ 559414 w 1166201"/>
              <a:gd name="connsiteY83" fmla="*/ 294932 h 1090304"/>
              <a:gd name="connsiteX84" fmla="*/ 479549 w 1166201"/>
              <a:gd name="connsiteY84" fmla="*/ 165684 h 1090304"/>
              <a:gd name="connsiteX85" fmla="*/ 439617 w 1166201"/>
              <a:gd name="connsiteY85" fmla="*/ 137100 h 1090304"/>
              <a:gd name="connsiteX86" fmla="*/ 429634 w 1166201"/>
              <a:gd name="connsiteY86" fmla="*/ 130886 h 1090304"/>
              <a:gd name="connsiteX87" fmla="*/ 422147 w 1166201"/>
              <a:gd name="connsiteY87" fmla="*/ 127158 h 1090304"/>
              <a:gd name="connsiteX88" fmla="*/ 402180 w 1166201"/>
              <a:gd name="connsiteY88" fmla="*/ 118459 h 1090304"/>
              <a:gd name="connsiteX89" fmla="*/ 382214 w 1166201"/>
              <a:gd name="connsiteY89" fmla="*/ 111002 h 1090304"/>
              <a:gd name="connsiteX90" fmla="*/ 379718 w 1166201"/>
              <a:gd name="connsiteY90" fmla="*/ 109759 h 1090304"/>
              <a:gd name="connsiteX91" fmla="*/ 372231 w 1166201"/>
              <a:gd name="connsiteY91" fmla="*/ 107274 h 1090304"/>
              <a:gd name="connsiteX92" fmla="*/ 301101 w 1166201"/>
              <a:gd name="connsiteY92" fmla="*/ 98574 h 1090304"/>
              <a:gd name="connsiteX93" fmla="*/ 562691 w 1166201"/>
              <a:gd name="connsiteY93" fmla="*/ 65952 h 1090304"/>
              <a:gd name="connsiteX94" fmla="*/ 509499 w 1166201"/>
              <a:gd name="connsiteY94" fmla="*/ 66262 h 1090304"/>
              <a:gd name="connsiteX95" fmla="*/ 423394 w 1166201"/>
              <a:gd name="connsiteY95" fmla="*/ 92361 h 1090304"/>
              <a:gd name="connsiteX96" fmla="*/ 443361 w 1166201"/>
              <a:gd name="connsiteY96" fmla="*/ 102303 h 1090304"/>
              <a:gd name="connsiteX97" fmla="*/ 459583 w 1166201"/>
              <a:gd name="connsiteY97" fmla="*/ 111002 h 1090304"/>
              <a:gd name="connsiteX98" fmla="*/ 465823 w 1166201"/>
              <a:gd name="connsiteY98" fmla="*/ 115973 h 1090304"/>
              <a:gd name="connsiteX99" fmla="*/ 475806 w 1166201"/>
              <a:gd name="connsiteY99" fmla="*/ 123430 h 1090304"/>
              <a:gd name="connsiteX100" fmla="*/ 590612 w 1166201"/>
              <a:gd name="connsiteY100" fmla="*/ 287475 h 1090304"/>
              <a:gd name="connsiteX101" fmla="*/ 591860 w 1166201"/>
              <a:gd name="connsiteY101" fmla="*/ 288718 h 1090304"/>
              <a:gd name="connsiteX102" fmla="*/ 596851 w 1166201"/>
              <a:gd name="connsiteY102" fmla="*/ 313573 h 1090304"/>
              <a:gd name="connsiteX103" fmla="*/ 596851 w 1166201"/>
              <a:gd name="connsiteY103" fmla="*/ 318545 h 1090304"/>
              <a:gd name="connsiteX104" fmla="*/ 599347 w 1166201"/>
              <a:gd name="connsiteY104" fmla="*/ 327244 h 1090304"/>
              <a:gd name="connsiteX105" fmla="*/ 600595 w 1166201"/>
              <a:gd name="connsiteY105" fmla="*/ 339672 h 1090304"/>
              <a:gd name="connsiteX106" fmla="*/ 600595 w 1166201"/>
              <a:gd name="connsiteY106" fmla="*/ 345885 h 1090304"/>
              <a:gd name="connsiteX107" fmla="*/ 600595 w 1166201"/>
              <a:gd name="connsiteY107" fmla="*/ 365770 h 1090304"/>
              <a:gd name="connsiteX108" fmla="*/ 600595 w 1166201"/>
              <a:gd name="connsiteY108" fmla="*/ 414238 h 1090304"/>
              <a:gd name="connsiteX109" fmla="*/ 610578 w 1166201"/>
              <a:gd name="connsiteY109" fmla="*/ 447793 h 1090304"/>
              <a:gd name="connsiteX110" fmla="*/ 677964 w 1166201"/>
              <a:gd name="connsiteY110" fmla="*/ 560885 h 1090304"/>
              <a:gd name="connsiteX111" fmla="*/ 684204 w 1166201"/>
              <a:gd name="connsiteY111" fmla="*/ 585740 h 1090304"/>
              <a:gd name="connsiteX112" fmla="*/ 677964 w 1166201"/>
              <a:gd name="connsiteY112" fmla="*/ 609353 h 1090304"/>
              <a:gd name="connsiteX113" fmla="*/ 649263 w 1166201"/>
              <a:gd name="connsiteY113" fmla="*/ 631722 h 1090304"/>
              <a:gd name="connsiteX114" fmla="*/ 636784 w 1166201"/>
              <a:gd name="connsiteY114" fmla="*/ 632965 h 1090304"/>
              <a:gd name="connsiteX115" fmla="*/ 606834 w 1166201"/>
              <a:gd name="connsiteY115" fmla="*/ 632965 h 1090304"/>
              <a:gd name="connsiteX116" fmla="*/ 600595 w 1166201"/>
              <a:gd name="connsiteY116" fmla="*/ 637936 h 1090304"/>
              <a:gd name="connsiteX117" fmla="*/ 600595 w 1166201"/>
              <a:gd name="connsiteY117" fmla="*/ 823109 h 1090304"/>
              <a:gd name="connsiteX118" fmla="*/ 529465 w 1166201"/>
              <a:gd name="connsiteY118" fmla="*/ 895189 h 1090304"/>
              <a:gd name="connsiteX119" fmla="*/ 440865 w 1166201"/>
              <a:gd name="connsiteY119" fmla="*/ 895189 h 1090304"/>
              <a:gd name="connsiteX120" fmla="*/ 428386 w 1166201"/>
              <a:gd name="connsiteY120" fmla="*/ 895189 h 1090304"/>
              <a:gd name="connsiteX121" fmla="*/ 425890 w 1166201"/>
              <a:gd name="connsiteY121" fmla="*/ 895189 h 1090304"/>
              <a:gd name="connsiteX122" fmla="*/ 424642 w 1166201"/>
              <a:gd name="connsiteY122" fmla="*/ 896432 h 1090304"/>
              <a:gd name="connsiteX123" fmla="*/ 423394 w 1166201"/>
              <a:gd name="connsiteY123" fmla="*/ 900161 h 1090304"/>
              <a:gd name="connsiteX124" fmla="*/ 423394 w 1166201"/>
              <a:gd name="connsiteY124" fmla="*/ 1024437 h 1090304"/>
              <a:gd name="connsiteX125" fmla="*/ 600595 w 1166201"/>
              <a:gd name="connsiteY125" fmla="*/ 1024437 h 1090304"/>
              <a:gd name="connsiteX126" fmla="*/ 629296 w 1166201"/>
              <a:gd name="connsiteY126" fmla="*/ 1005796 h 1090304"/>
              <a:gd name="connsiteX127" fmla="*/ 630544 w 1166201"/>
              <a:gd name="connsiteY127" fmla="*/ 1003310 h 1090304"/>
              <a:gd name="connsiteX128" fmla="*/ 631792 w 1166201"/>
              <a:gd name="connsiteY128" fmla="*/ 998339 h 1090304"/>
              <a:gd name="connsiteX129" fmla="*/ 631792 w 1166201"/>
              <a:gd name="connsiteY129" fmla="*/ 993368 h 1090304"/>
              <a:gd name="connsiteX130" fmla="*/ 631792 w 1166201"/>
              <a:gd name="connsiteY130" fmla="*/ 866606 h 1090304"/>
              <a:gd name="connsiteX131" fmla="*/ 644271 w 1166201"/>
              <a:gd name="connsiteY131" fmla="*/ 839265 h 1090304"/>
              <a:gd name="connsiteX132" fmla="*/ 671725 w 1166201"/>
              <a:gd name="connsiteY132" fmla="*/ 829323 h 1090304"/>
              <a:gd name="connsiteX133" fmla="*/ 681708 w 1166201"/>
              <a:gd name="connsiteY133" fmla="*/ 830565 h 1090304"/>
              <a:gd name="connsiteX134" fmla="*/ 770308 w 1166201"/>
              <a:gd name="connsiteY134" fmla="*/ 830565 h 1090304"/>
              <a:gd name="connsiteX135" fmla="*/ 810241 w 1166201"/>
              <a:gd name="connsiteY135" fmla="*/ 790797 h 1090304"/>
              <a:gd name="connsiteX136" fmla="*/ 810241 w 1166201"/>
              <a:gd name="connsiteY136" fmla="*/ 706289 h 1090304"/>
              <a:gd name="connsiteX137" fmla="*/ 794018 w 1166201"/>
              <a:gd name="connsiteY137" fmla="*/ 706289 h 1090304"/>
              <a:gd name="connsiteX138" fmla="*/ 731623 w 1166201"/>
              <a:gd name="connsiteY138" fmla="*/ 698832 h 1090304"/>
              <a:gd name="connsiteX139" fmla="*/ 721640 w 1166201"/>
              <a:gd name="connsiteY139" fmla="*/ 678948 h 1090304"/>
              <a:gd name="connsiteX140" fmla="*/ 741607 w 1166201"/>
              <a:gd name="connsiteY140" fmla="*/ 666520 h 1090304"/>
              <a:gd name="connsiteX141" fmla="*/ 810241 w 1166201"/>
              <a:gd name="connsiteY141" fmla="*/ 672734 h 1090304"/>
              <a:gd name="connsiteX142" fmla="*/ 810241 w 1166201"/>
              <a:gd name="connsiteY142" fmla="*/ 604381 h 1090304"/>
              <a:gd name="connsiteX143" fmla="*/ 846429 w 1166201"/>
              <a:gd name="connsiteY143" fmla="*/ 567098 h 1090304"/>
              <a:gd name="connsiteX144" fmla="*/ 877627 w 1166201"/>
              <a:gd name="connsiteY144" fmla="*/ 567098 h 1090304"/>
              <a:gd name="connsiteX145" fmla="*/ 891353 w 1166201"/>
              <a:gd name="connsiteY145" fmla="*/ 559642 h 1090304"/>
              <a:gd name="connsiteX146" fmla="*/ 890105 w 1166201"/>
              <a:gd name="connsiteY146" fmla="*/ 544729 h 1090304"/>
              <a:gd name="connsiteX147" fmla="*/ 823967 w 1166201"/>
              <a:gd name="connsiteY147" fmla="*/ 430394 h 1090304"/>
              <a:gd name="connsiteX148" fmla="*/ 810241 w 1166201"/>
              <a:gd name="connsiteY148" fmla="*/ 380683 h 1090304"/>
              <a:gd name="connsiteX149" fmla="*/ 810241 w 1166201"/>
              <a:gd name="connsiteY149" fmla="*/ 332215 h 1090304"/>
              <a:gd name="connsiteX150" fmla="*/ 808993 w 1166201"/>
              <a:gd name="connsiteY150" fmla="*/ 313573 h 1090304"/>
              <a:gd name="connsiteX151" fmla="*/ 808993 w 1166201"/>
              <a:gd name="connsiteY151" fmla="*/ 307360 h 1090304"/>
              <a:gd name="connsiteX152" fmla="*/ 807745 w 1166201"/>
              <a:gd name="connsiteY152" fmla="*/ 293689 h 1090304"/>
              <a:gd name="connsiteX153" fmla="*/ 805249 w 1166201"/>
              <a:gd name="connsiteY153" fmla="*/ 282504 h 1090304"/>
              <a:gd name="connsiteX154" fmla="*/ 802753 w 1166201"/>
              <a:gd name="connsiteY154" fmla="*/ 273805 h 1090304"/>
              <a:gd name="connsiteX155" fmla="*/ 801505 w 1166201"/>
              <a:gd name="connsiteY155" fmla="*/ 263863 h 1090304"/>
              <a:gd name="connsiteX156" fmla="*/ 800257 w 1166201"/>
              <a:gd name="connsiteY156" fmla="*/ 262620 h 1090304"/>
              <a:gd name="connsiteX157" fmla="*/ 720392 w 1166201"/>
              <a:gd name="connsiteY157" fmla="*/ 133372 h 1090304"/>
              <a:gd name="connsiteX158" fmla="*/ 709161 w 1166201"/>
              <a:gd name="connsiteY158" fmla="*/ 124673 h 1090304"/>
              <a:gd name="connsiteX159" fmla="*/ 709161 w 1166201"/>
              <a:gd name="connsiteY159" fmla="*/ 123430 h 1090304"/>
              <a:gd name="connsiteX160" fmla="*/ 692939 w 1166201"/>
              <a:gd name="connsiteY160" fmla="*/ 112245 h 1090304"/>
              <a:gd name="connsiteX161" fmla="*/ 682956 w 1166201"/>
              <a:gd name="connsiteY161" fmla="*/ 106031 h 1090304"/>
              <a:gd name="connsiteX162" fmla="*/ 679212 w 1166201"/>
              <a:gd name="connsiteY162" fmla="*/ 103545 h 1090304"/>
              <a:gd name="connsiteX163" fmla="*/ 621809 w 1166201"/>
              <a:gd name="connsiteY163" fmla="*/ 77447 h 1090304"/>
              <a:gd name="connsiteX164" fmla="*/ 613074 w 1166201"/>
              <a:gd name="connsiteY164" fmla="*/ 74962 h 1090304"/>
              <a:gd name="connsiteX165" fmla="*/ 562691 w 1166201"/>
              <a:gd name="connsiteY165" fmla="*/ 65952 h 1090304"/>
              <a:gd name="connsiteX166" fmla="*/ 808739 w 1166201"/>
              <a:gd name="connsiteY166" fmla="*/ 33407 h 1090304"/>
              <a:gd name="connsiteX167" fmla="*/ 751590 w 1166201"/>
              <a:gd name="connsiteY167" fmla="*/ 33950 h 1090304"/>
              <a:gd name="connsiteX168" fmla="*/ 664237 w 1166201"/>
              <a:gd name="connsiteY168" fmla="*/ 58806 h 1090304"/>
              <a:gd name="connsiteX169" fmla="*/ 684204 w 1166201"/>
              <a:gd name="connsiteY169" fmla="*/ 68748 h 1090304"/>
              <a:gd name="connsiteX170" fmla="*/ 700426 w 1166201"/>
              <a:gd name="connsiteY170" fmla="*/ 78690 h 1090304"/>
              <a:gd name="connsiteX171" fmla="*/ 702922 w 1166201"/>
              <a:gd name="connsiteY171" fmla="*/ 79933 h 1090304"/>
              <a:gd name="connsiteX172" fmla="*/ 716649 w 1166201"/>
              <a:gd name="connsiteY172" fmla="*/ 89875 h 1090304"/>
              <a:gd name="connsiteX173" fmla="*/ 831455 w 1166201"/>
              <a:gd name="connsiteY173" fmla="*/ 253921 h 1090304"/>
              <a:gd name="connsiteX174" fmla="*/ 831455 w 1166201"/>
              <a:gd name="connsiteY174" fmla="*/ 255163 h 1090304"/>
              <a:gd name="connsiteX175" fmla="*/ 837694 w 1166201"/>
              <a:gd name="connsiteY175" fmla="*/ 280019 h 1090304"/>
              <a:gd name="connsiteX176" fmla="*/ 838942 w 1166201"/>
              <a:gd name="connsiteY176" fmla="*/ 286233 h 1090304"/>
              <a:gd name="connsiteX177" fmla="*/ 838942 w 1166201"/>
              <a:gd name="connsiteY177" fmla="*/ 294932 h 1090304"/>
              <a:gd name="connsiteX178" fmla="*/ 840190 w 1166201"/>
              <a:gd name="connsiteY178" fmla="*/ 306117 h 1090304"/>
              <a:gd name="connsiteX179" fmla="*/ 841438 w 1166201"/>
              <a:gd name="connsiteY179" fmla="*/ 313573 h 1090304"/>
              <a:gd name="connsiteX180" fmla="*/ 842686 w 1166201"/>
              <a:gd name="connsiteY180" fmla="*/ 332215 h 1090304"/>
              <a:gd name="connsiteX181" fmla="*/ 842686 w 1166201"/>
              <a:gd name="connsiteY181" fmla="*/ 380683 h 1090304"/>
              <a:gd name="connsiteX182" fmla="*/ 842686 w 1166201"/>
              <a:gd name="connsiteY182" fmla="*/ 389382 h 1090304"/>
              <a:gd name="connsiteX183" fmla="*/ 851421 w 1166201"/>
              <a:gd name="connsiteY183" fmla="*/ 415481 h 1090304"/>
              <a:gd name="connsiteX184" fmla="*/ 918807 w 1166201"/>
              <a:gd name="connsiteY184" fmla="*/ 528573 h 1090304"/>
              <a:gd name="connsiteX185" fmla="*/ 922551 w 1166201"/>
              <a:gd name="connsiteY185" fmla="*/ 564613 h 1090304"/>
              <a:gd name="connsiteX186" fmla="*/ 918807 w 1166201"/>
              <a:gd name="connsiteY186" fmla="*/ 575798 h 1090304"/>
              <a:gd name="connsiteX187" fmla="*/ 877627 w 1166201"/>
              <a:gd name="connsiteY187" fmla="*/ 600653 h 1090304"/>
              <a:gd name="connsiteX188" fmla="*/ 846429 w 1166201"/>
              <a:gd name="connsiteY188" fmla="*/ 600653 h 1090304"/>
              <a:gd name="connsiteX189" fmla="*/ 842686 w 1166201"/>
              <a:gd name="connsiteY189" fmla="*/ 604381 h 1090304"/>
              <a:gd name="connsiteX190" fmla="*/ 842686 w 1166201"/>
              <a:gd name="connsiteY190" fmla="*/ 790797 h 1090304"/>
              <a:gd name="connsiteX191" fmla="*/ 770308 w 1166201"/>
              <a:gd name="connsiteY191" fmla="*/ 862877 h 1090304"/>
              <a:gd name="connsiteX192" fmla="*/ 681708 w 1166201"/>
              <a:gd name="connsiteY192" fmla="*/ 862877 h 1090304"/>
              <a:gd name="connsiteX193" fmla="*/ 669229 w 1166201"/>
              <a:gd name="connsiteY193" fmla="*/ 861635 h 1090304"/>
              <a:gd name="connsiteX194" fmla="*/ 665485 w 1166201"/>
              <a:gd name="connsiteY194" fmla="*/ 862877 h 1090304"/>
              <a:gd name="connsiteX195" fmla="*/ 664237 w 1166201"/>
              <a:gd name="connsiteY195" fmla="*/ 866606 h 1090304"/>
              <a:gd name="connsiteX196" fmla="*/ 664237 w 1166201"/>
              <a:gd name="connsiteY196" fmla="*/ 992125 h 1090304"/>
              <a:gd name="connsiteX197" fmla="*/ 841438 w 1166201"/>
              <a:gd name="connsiteY197" fmla="*/ 992125 h 1090304"/>
              <a:gd name="connsiteX198" fmla="*/ 872635 w 1166201"/>
              <a:gd name="connsiteY198" fmla="*/ 959813 h 1090304"/>
              <a:gd name="connsiteX199" fmla="*/ 872635 w 1166201"/>
              <a:gd name="connsiteY199" fmla="*/ 833051 h 1090304"/>
              <a:gd name="connsiteX200" fmla="*/ 883866 w 1166201"/>
              <a:gd name="connsiteY200" fmla="*/ 806953 h 1090304"/>
              <a:gd name="connsiteX201" fmla="*/ 911320 w 1166201"/>
              <a:gd name="connsiteY201" fmla="*/ 795768 h 1090304"/>
              <a:gd name="connsiteX202" fmla="*/ 922551 w 1166201"/>
              <a:gd name="connsiteY202" fmla="*/ 797011 h 1090304"/>
              <a:gd name="connsiteX203" fmla="*/ 1011151 w 1166201"/>
              <a:gd name="connsiteY203" fmla="*/ 797011 h 1090304"/>
              <a:gd name="connsiteX204" fmla="*/ 1051083 w 1166201"/>
              <a:gd name="connsiteY204" fmla="*/ 757242 h 1090304"/>
              <a:gd name="connsiteX205" fmla="*/ 1051083 w 1166201"/>
              <a:gd name="connsiteY205" fmla="*/ 672734 h 1090304"/>
              <a:gd name="connsiteX206" fmla="*/ 1034861 w 1166201"/>
              <a:gd name="connsiteY206" fmla="*/ 672734 h 1090304"/>
              <a:gd name="connsiteX207" fmla="*/ 973714 w 1166201"/>
              <a:gd name="connsiteY207" fmla="*/ 665277 h 1090304"/>
              <a:gd name="connsiteX208" fmla="*/ 962483 w 1166201"/>
              <a:gd name="connsiteY208" fmla="*/ 645393 h 1090304"/>
              <a:gd name="connsiteX209" fmla="*/ 982449 w 1166201"/>
              <a:gd name="connsiteY209" fmla="*/ 634208 h 1090304"/>
              <a:gd name="connsiteX210" fmla="*/ 1051083 w 1166201"/>
              <a:gd name="connsiteY210" fmla="*/ 640422 h 1090304"/>
              <a:gd name="connsiteX211" fmla="*/ 1051083 w 1166201"/>
              <a:gd name="connsiteY211" fmla="*/ 572069 h 1090304"/>
              <a:gd name="connsiteX212" fmla="*/ 1088520 w 1166201"/>
              <a:gd name="connsiteY212" fmla="*/ 534786 h 1090304"/>
              <a:gd name="connsiteX213" fmla="*/ 1117222 w 1166201"/>
              <a:gd name="connsiteY213" fmla="*/ 534786 h 1090304"/>
              <a:gd name="connsiteX214" fmla="*/ 1130948 w 1166201"/>
              <a:gd name="connsiteY214" fmla="*/ 526087 h 1090304"/>
              <a:gd name="connsiteX215" fmla="*/ 1130948 w 1166201"/>
              <a:gd name="connsiteY215" fmla="*/ 511174 h 1090304"/>
              <a:gd name="connsiteX216" fmla="*/ 1064810 w 1166201"/>
              <a:gd name="connsiteY216" fmla="*/ 398082 h 1090304"/>
              <a:gd name="connsiteX217" fmla="*/ 1051083 w 1166201"/>
              <a:gd name="connsiteY217" fmla="*/ 348371 h 1090304"/>
              <a:gd name="connsiteX218" fmla="*/ 1051083 w 1166201"/>
              <a:gd name="connsiteY218" fmla="*/ 299903 h 1090304"/>
              <a:gd name="connsiteX219" fmla="*/ 961235 w 1166201"/>
              <a:gd name="connsiteY219" fmla="*/ 99817 h 1090304"/>
              <a:gd name="connsiteX220" fmla="*/ 808739 w 1166201"/>
              <a:gd name="connsiteY220" fmla="*/ 33407 h 1090304"/>
              <a:gd name="connsiteX221" fmla="*/ 812229 w 1166201"/>
              <a:gd name="connsiteY221" fmla="*/ 1580 h 1090304"/>
              <a:gd name="connsiteX222" fmla="*/ 982449 w 1166201"/>
              <a:gd name="connsiteY222" fmla="*/ 76205 h 1090304"/>
              <a:gd name="connsiteX223" fmla="*/ 1082281 w 1166201"/>
              <a:gd name="connsiteY223" fmla="*/ 299903 h 1090304"/>
              <a:gd name="connsiteX224" fmla="*/ 1082281 w 1166201"/>
              <a:gd name="connsiteY224" fmla="*/ 348371 h 1090304"/>
              <a:gd name="connsiteX225" fmla="*/ 1092264 w 1166201"/>
              <a:gd name="connsiteY225" fmla="*/ 380683 h 1090304"/>
              <a:gd name="connsiteX226" fmla="*/ 1159650 w 1166201"/>
              <a:gd name="connsiteY226" fmla="*/ 495018 h 1090304"/>
              <a:gd name="connsiteX227" fmla="*/ 1159650 w 1166201"/>
              <a:gd name="connsiteY227" fmla="*/ 542243 h 1090304"/>
              <a:gd name="connsiteX228" fmla="*/ 1117222 w 1166201"/>
              <a:gd name="connsiteY228" fmla="*/ 567098 h 1090304"/>
              <a:gd name="connsiteX229" fmla="*/ 1088520 w 1166201"/>
              <a:gd name="connsiteY229" fmla="*/ 567098 h 1090304"/>
              <a:gd name="connsiteX230" fmla="*/ 1082281 w 1166201"/>
              <a:gd name="connsiteY230" fmla="*/ 572069 h 1090304"/>
              <a:gd name="connsiteX231" fmla="*/ 1082281 w 1166201"/>
              <a:gd name="connsiteY231" fmla="*/ 757242 h 1090304"/>
              <a:gd name="connsiteX232" fmla="*/ 1011151 w 1166201"/>
              <a:gd name="connsiteY232" fmla="*/ 829323 h 1090304"/>
              <a:gd name="connsiteX233" fmla="*/ 922551 w 1166201"/>
              <a:gd name="connsiteY233" fmla="*/ 829323 h 1090304"/>
              <a:gd name="connsiteX234" fmla="*/ 910072 w 1166201"/>
              <a:gd name="connsiteY234" fmla="*/ 828080 h 1090304"/>
              <a:gd name="connsiteX235" fmla="*/ 906328 w 1166201"/>
              <a:gd name="connsiteY235" fmla="*/ 829323 h 1090304"/>
              <a:gd name="connsiteX236" fmla="*/ 905080 w 1166201"/>
              <a:gd name="connsiteY236" fmla="*/ 833051 h 1090304"/>
              <a:gd name="connsiteX237" fmla="*/ 905080 w 1166201"/>
              <a:gd name="connsiteY237" fmla="*/ 959813 h 1090304"/>
              <a:gd name="connsiteX238" fmla="*/ 841438 w 1166201"/>
              <a:gd name="connsiteY238" fmla="*/ 1023195 h 1090304"/>
              <a:gd name="connsiteX239" fmla="*/ 656750 w 1166201"/>
              <a:gd name="connsiteY239" fmla="*/ 1023195 h 1090304"/>
              <a:gd name="connsiteX240" fmla="*/ 600595 w 1166201"/>
              <a:gd name="connsiteY240" fmla="*/ 1056749 h 1090304"/>
              <a:gd name="connsiteX241" fmla="*/ 415907 w 1166201"/>
              <a:gd name="connsiteY241" fmla="*/ 1056749 h 1090304"/>
              <a:gd name="connsiteX242" fmla="*/ 358504 w 1166201"/>
              <a:gd name="connsiteY242" fmla="*/ 1090304 h 1090304"/>
              <a:gd name="connsiteX243" fmla="*/ 135132 w 1166201"/>
              <a:gd name="connsiteY243" fmla="*/ 1090304 h 1090304"/>
              <a:gd name="connsiteX244" fmla="*/ 71489 w 1166201"/>
              <a:gd name="connsiteY244" fmla="*/ 1026923 h 1090304"/>
              <a:gd name="connsiteX245" fmla="*/ 71489 w 1166201"/>
              <a:gd name="connsiteY245" fmla="*/ 764699 h 1090304"/>
              <a:gd name="connsiteX246" fmla="*/ 56514 w 1166201"/>
              <a:gd name="connsiteY246" fmla="*/ 539757 h 1090304"/>
              <a:gd name="connsiteX247" fmla="*/ 1607 w 1166201"/>
              <a:gd name="connsiteY247" fmla="*/ 333458 h 1090304"/>
              <a:gd name="connsiteX248" fmla="*/ 266160 w 1166201"/>
              <a:gd name="connsiteY248" fmla="*/ 67505 h 1090304"/>
              <a:gd name="connsiteX249" fmla="*/ 383462 w 1166201"/>
              <a:gd name="connsiteY249" fmla="*/ 78690 h 1090304"/>
              <a:gd name="connsiteX250" fmla="*/ 507003 w 1166201"/>
              <a:gd name="connsiteY250" fmla="*/ 35193 h 1090304"/>
              <a:gd name="connsiteX251" fmla="*/ 624305 w 1166201"/>
              <a:gd name="connsiteY251" fmla="*/ 45135 h 1090304"/>
              <a:gd name="connsiteX252" fmla="*/ 747846 w 1166201"/>
              <a:gd name="connsiteY252" fmla="*/ 1638 h 1090304"/>
              <a:gd name="connsiteX253" fmla="*/ 812229 w 1166201"/>
              <a:gd name="connsiteY253" fmla="*/ 1580 h 109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1166201" h="1090304">
                <a:moveTo>
                  <a:pt x="199806" y="223649"/>
                </a:moveTo>
                <a:lnTo>
                  <a:pt x="265513" y="223649"/>
                </a:lnTo>
                <a:cubicBezTo>
                  <a:pt x="270472" y="223649"/>
                  <a:pt x="274191" y="228626"/>
                  <a:pt x="271711" y="233603"/>
                </a:cubicBezTo>
                <a:cubicBezTo>
                  <a:pt x="270472" y="237336"/>
                  <a:pt x="269232" y="241069"/>
                  <a:pt x="269232" y="244802"/>
                </a:cubicBezTo>
                <a:cubicBezTo>
                  <a:pt x="269232" y="263465"/>
                  <a:pt x="286588" y="278397"/>
                  <a:pt x="306424" y="273420"/>
                </a:cubicBezTo>
                <a:cubicBezTo>
                  <a:pt x="315102" y="270931"/>
                  <a:pt x="322541" y="263465"/>
                  <a:pt x="326260" y="253511"/>
                </a:cubicBezTo>
                <a:cubicBezTo>
                  <a:pt x="327500" y="247290"/>
                  <a:pt x="327500" y="239824"/>
                  <a:pt x="323781" y="233603"/>
                </a:cubicBezTo>
                <a:cubicBezTo>
                  <a:pt x="321301" y="228626"/>
                  <a:pt x="325020" y="223649"/>
                  <a:pt x="329979" y="223649"/>
                </a:cubicBezTo>
                <a:lnTo>
                  <a:pt x="396925" y="223649"/>
                </a:lnTo>
                <a:cubicBezTo>
                  <a:pt x="410563" y="223649"/>
                  <a:pt x="420481" y="234847"/>
                  <a:pt x="420481" y="247290"/>
                </a:cubicBezTo>
                <a:lnTo>
                  <a:pt x="420481" y="315725"/>
                </a:lnTo>
                <a:cubicBezTo>
                  <a:pt x="427919" y="308259"/>
                  <a:pt x="439077" y="304526"/>
                  <a:pt x="451474" y="307015"/>
                </a:cubicBezTo>
                <a:cubicBezTo>
                  <a:pt x="460153" y="309503"/>
                  <a:pt x="467591" y="318213"/>
                  <a:pt x="470071" y="326923"/>
                </a:cubicBezTo>
                <a:cubicBezTo>
                  <a:pt x="476269" y="346831"/>
                  <a:pt x="461392" y="364251"/>
                  <a:pt x="442796" y="364251"/>
                </a:cubicBezTo>
                <a:cubicBezTo>
                  <a:pt x="434118" y="364251"/>
                  <a:pt x="426679" y="360518"/>
                  <a:pt x="420481" y="353053"/>
                </a:cubicBezTo>
                <a:lnTo>
                  <a:pt x="420481" y="422731"/>
                </a:lnTo>
                <a:cubicBezTo>
                  <a:pt x="420481" y="435174"/>
                  <a:pt x="410563" y="447617"/>
                  <a:pt x="396925" y="447617"/>
                </a:cubicBezTo>
                <a:lnTo>
                  <a:pt x="331219" y="447617"/>
                </a:lnTo>
                <a:cubicBezTo>
                  <a:pt x="326260" y="447617"/>
                  <a:pt x="321301" y="441395"/>
                  <a:pt x="323781" y="436418"/>
                </a:cubicBezTo>
                <a:cubicBezTo>
                  <a:pt x="326260" y="433930"/>
                  <a:pt x="327500" y="428953"/>
                  <a:pt x="327500" y="425220"/>
                </a:cubicBezTo>
                <a:cubicBezTo>
                  <a:pt x="327500" y="406556"/>
                  <a:pt x="310143" y="391625"/>
                  <a:pt x="290308" y="396602"/>
                </a:cubicBezTo>
                <a:cubicBezTo>
                  <a:pt x="280390" y="399090"/>
                  <a:pt x="272951" y="406556"/>
                  <a:pt x="270472" y="416510"/>
                </a:cubicBezTo>
                <a:cubicBezTo>
                  <a:pt x="269232" y="422731"/>
                  <a:pt x="269232" y="431441"/>
                  <a:pt x="271711" y="436418"/>
                </a:cubicBezTo>
                <a:cubicBezTo>
                  <a:pt x="274191" y="441395"/>
                  <a:pt x="270472" y="447617"/>
                  <a:pt x="266752" y="447617"/>
                </a:cubicBezTo>
                <a:lnTo>
                  <a:pt x="199806" y="447617"/>
                </a:lnTo>
                <a:cubicBezTo>
                  <a:pt x="186169" y="447617"/>
                  <a:pt x="176251" y="435174"/>
                  <a:pt x="176251" y="422731"/>
                </a:cubicBezTo>
                <a:lnTo>
                  <a:pt x="176251" y="353053"/>
                </a:lnTo>
                <a:cubicBezTo>
                  <a:pt x="171292" y="359274"/>
                  <a:pt x="162614" y="364251"/>
                  <a:pt x="153935" y="364251"/>
                </a:cubicBezTo>
                <a:cubicBezTo>
                  <a:pt x="135339" y="364251"/>
                  <a:pt x="120462" y="346831"/>
                  <a:pt x="126661" y="326923"/>
                </a:cubicBezTo>
                <a:cubicBezTo>
                  <a:pt x="127901" y="318213"/>
                  <a:pt x="135339" y="309503"/>
                  <a:pt x="145257" y="307015"/>
                </a:cubicBezTo>
                <a:cubicBezTo>
                  <a:pt x="157655" y="304526"/>
                  <a:pt x="170052" y="308259"/>
                  <a:pt x="176251" y="318213"/>
                </a:cubicBezTo>
                <a:lnTo>
                  <a:pt x="176251" y="247290"/>
                </a:lnTo>
                <a:cubicBezTo>
                  <a:pt x="176251" y="234847"/>
                  <a:pt x="186169" y="223649"/>
                  <a:pt x="199806" y="223649"/>
                </a:cubicBezTo>
                <a:close/>
                <a:moveTo>
                  <a:pt x="301101" y="98574"/>
                </a:moveTo>
                <a:cubicBezTo>
                  <a:pt x="291118" y="98574"/>
                  <a:pt x="279887" y="99817"/>
                  <a:pt x="269904" y="99817"/>
                </a:cubicBezTo>
                <a:cubicBezTo>
                  <a:pt x="146363" y="113488"/>
                  <a:pt x="46531" y="212909"/>
                  <a:pt x="34052" y="337186"/>
                </a:cubicBezTo>
                <a:cubicBezTo>
                  <a:pt x="26565" y="403053"/>
                  <a:pt x="44035" y="468920"/>
                  <a:pt x="82720" y="522359"/>
                </a:cubicBezTo>
                <a:cubicBezTo>
                  <a:pt x="98943" y="543486"/>
                  <a:pt x="103934" y="762213"/>
                  <a:pt x="103934" y="764699"/>
                </a:cubicBezTo>
                <a:lnTo>
                  <a:pt x="103934" y="1026923"/>
                </a:lnTo>
                <a:cubicBezTo>
                  <a:pt x="103934" y="1044322"/>
                  <a:pt x="117661" y="1057992"/>
                  <a:pt x="135132" y="1057992"/>
                </a:cubicBezTo>
                <a:lnTo>
                  <a:pt x="358504" y="1057992"/>
                </a:lnTo>
                <a:cubicBezTo>
                  <a:pt x="372231" y="1057992"/>
                  <a:pt x="383462" y="1050536"/>
                  <a:pt x="388454" y="1039351"/>
                </a:cubicBezTo>
                <a:lnTo>
                  <a:pt x="389702" y="1035622"/>
                </a:lnTo>
                <a:cubicBezTo>
                  <a:pt x="390949" y="1034380"/>
                  <a:pt x="390949" y="1033137"/>
                  <a:pt x="390949" y="1030651"/>
                </a:cubicBezTo>
                <a:cubicBezTo>
                  <a:pt x="390949" y="1029409"/>
                  <a:pt x="390949" y="1028166"/>
                  <a:pt x="390949" y="1026923"/>
                </a:cubicBezTo>
                <a:lnTo>
                  <a:pt x="390949" y="900161"/>
                </a:lnTo>
                <a:cubicBezTo>
                  <a:pt x="390949" y="896432"/>
                  <a:pt x="390949" y="893947"/>
                  <a:pt x="392197" y="892704"/>
                </a:cubicBezTo>
                <a:cubicBezTo>
                  <a:pt x="392197" y="890218"/>
                  <a:pt x="392197" y="887733"/>
                  <a:pt x="393445" y="886490"/>
                </a:cubicBezTo>
                <a:cubicBezTo>
                  <a:pt x="394693" y="886490"/>
                  <a:pt x="394693" y="885247"/>
                  <a:pt x="394693" y="885247"/>
                </a:cubicBezTo>
                <a:cubicBezTo>
                  <a:pt x="394693" y="884005"/>
                  <a:pt x="395941" y="881519"/>
                  <a:pt x="395941" y="880276"/>
                </a:cubicBezTo>
                <a:cubicBezTo>
                  <a:pt x="397189" y="880276"/>
                  <a:pt x="397189" y="879033"/>
                  <a:pt x="398437" y="879033"/>
                </a:cubicBezTo>
                <a:cubicBezTo>
                  <a:pt x="398437" y="877791"/>
                  <a:pt x="399684" y="876548"/>
                  <a:pt x="400932" y="875305"/>
                </a:cubicBezTo>
                <a:cubicBezTo>
                  <a:pt x="402180" y="874062"/>
                  <a:pt x="402180" y="874062"/>
                  <a:pt x="402180" y="872820"/>
                </a:cubicBezTo>
                <a:cubicBezTo>
                  <a:pt x="403428" y="872820"/>
                  <a:pt x="404676" y="871577"/>
                  <a:pt x="405924" y="871577"/>
                </a:cubicBezTo>
                <a:cubicBezTo>
                  <a:pt x="407172" y="870334"/>
                  <a:pt x="408420" y="869091"/>
                  <a:pt x="408420" y="867849"/>
                </a:cubicBezTo>
                <a:cubicBezTo>
                  <a:pt x="414659" y="865363"/>
                  <a:pt x="420899" y="864120"/>
                  <a:pt x="425890" y="862877"/>
                </a:cubicBezTo>
                <a:cubicBezTo>
                  <a:pt x="428386" y="862877"/>
                  <a:pt x="428386" y="862877"/>
                  <a:pt x="429634" y="862877"/>
                </a:cubicBezTo>
                <a:cubicBezTo>
                  <a:pt x="434625" y="862877"/>
                  <a:pt x="437121" y="862877"/>
                  <a:pt x="440865" y="862877"/>
                </a:cubicBezTo>
                <a:lnTo>
                  <a:pt x="529465" y="862877"/>
                </a:lnTo>
                <a:cubicBezTo>
                  <a:pt x="551927" y="862877"/>
                  <a:pt x="569398" y="845479"/>
                  <a:pt x="569398" y="823109"/>
                </a:cubicBezTo>
                <a:lnTo>
                  <a:pt x="569398" y="738601"/>
                </a:lnTo>
                <a:cubicBezTo>
                  <a:pt x="564406" y="738601"/>
                  <a:pt x="558167" y="738601"/>
                  <a:pt x="553175" y="738601"/>
                </a:cubicBezTo>
                <a:cubicBezTo>
                  <a:pt x="529465" y="738601"/>
                  <a:pt x="509499" y="737358"/>
                  <a:pt x="492028" y="731144"/>
                </a:cubicBezTo>
                <a:cubicBezTo>
                  <a:pt x="483293" y="728658"/>
                  <a:pt x="478302" y="719959"/>
                  <a:pt x="480797" y="712502"/>
                </a:cubicBezTo>
                <a:cubicBezTo>
                  <a:pt x="483293" y="702560"/>
                  <a:pt x="492028" y="698832"/>
                  <a:pt x="500764" y="700075"/>
                </a:cubicBezTo>
                <a:cubicBezTo>
                  <a:pt x="520730" y="706289"/>
                  <a:pt x="543192" y="708774"/>
                  <a:pt x="569398" y="706289"/>
                </a:cubicBezTo>
                <a:lnTo>
                  <a:pt x="569398" y="637936"/>
                </a:lnTo>
                <a:cubicBezTo>
                  <a:pt x="569398" y="635451"/>
                  <a:pt x="569398" y="632965"/>
                  <a:pt x="569398" y="630480"/>
                </a:cubicBezTo>
                <a:cubicBezTo>
                  <a:pt x="573141" y="614324"/>
                  <a:pt x="588116" y="600653"/>
                  <a:pt x="606834" y="600653"/>
                </a:cubicBezTo>
                <a:lnTo>
                  <a:pt x="636784" y="600653"/>
                </a:lnTo>
                <a:cubicBezTo>
                  <a:pt x="644271" y="600653"/>
                  <a:pt x="648015" y="595682"/>
                  <a:pt x="650511" y="593197"/>
                </a:cubicBezTo>
                <a:cubicBezTo>
                  <a:pt x="650511" y="591954"/>
                  <a:pt x="651758" y="588225"/>
                  <a:pt x="651758" y="585740"/>
                </a:cubicBezTo>
                <a:cubicBezTo>
                  <a:pt x="651758" y="583254"/>
                  <a:pt x="651758" y="582012"/>
                  <a:pt x="651758" y="580769"/>
                </a:cubicBezTo>
                <a:cubicBezTo>
                  <a:pt x="650511" y="579526"/>
                  <a:pt x="650511" y="578283"/>
                  <a:pt x="650511" y="577041"/>
                </a:cubicBezTo>
                <a:lnTo>
                  <a:pt x="583124" y="463949"/>
                </a:lnTo>
                <a:cubicBezTo>
                  <a:pt x="573141" y="449035"/>
                  <a:pt x="569398" y="431637"/>
                  <a:pt x="569398" y="414238"/>
                </a:cubicBezTo>
                <a:lnTo>
                  <a:pt x="569398" y="365770"/>
                </a:lnTo>
                <a:cubicBezTo>
                  <a:pt x="569398" y="359556"/>
                  <a:pt x="569398" y="353342"/>
                  <a:pt x="568150" y="347128"/>
                </a:cubicBezTo>
                <a:cubicBezTo>
                  <a:pt x="568150" y="344643"/>
                  <a:pt x="568150" y="343400"/>
                  <a:pt x="568150" y="340914"/>
                </a:cubicBezTo>
                <a:cubicBezTo>
                  <a:pt x="566902" y="337186"/>
                  <a:pt x="566902" y="330972"/>
                  <a:pt x="565654" y="327244"/>
                </a:cubicBezTo>
                <a:cubicBezTo>
                  <a:pt x="565654" y="322273"/>
                  <a:pt x="565654" y="318545"/>
                  <a:pt x="564406" y="316059"/>
                </a:cubicBezTo>
                <a:cubicBezTo>
                  <a:pt x="564406" y="313573"/>
                  <a:pt x="563158" y="309845"/>
                  <a:pt x="563158" y="307360"/>
                </a:cubicBezTo>
                <a:cubicBezTo>
                  <a:pt x="561910" y="303631"/>
                  <a:pt x="560662" y="299903"/>
                  <a:pt x="559414" y="296175"/>
                </a:cubicBezTo>
                <a:lnTo>
                  <a:pt x="559414" y="294932"/>
                </a:lnTo>
                <a:cubicBezTo>
                  <a:pt x="545688" y="246464"/>
                  <a:pt x="518234" y="201724"/>
                  <a:pt x="479549" y="165684"/>
                </a:cubicBezTo>
                <a:cubicBezTo>
                  <a:pt x="467071" y="155742"/>
                  <a:pt x="453344" y="145800"/>
                  <a:pt x="439617" y="137100"/>
                </a:cubicBezTo>
                <a:cubicBezTo>
                  <a:pt x="437121" y="135857"/>
                  <a:pt x="433377" y="133372"/>
                  <a:pt x="429634" y="130886"/>
                </a:cubicBezTo>
                <a:cubicBezTo>
                  <a:pt x="427138" y="129644"/>
                  <a:pt x="423394" y="128401"/>
                  <a:pt x="422147" y="127158"/>
                </a:cubicBezTo>
                <a:cubicBezTo>
                  <a:pt x="414659" y="123430"/>
                  <a:pt x="408420" y="120944"/>
                  <a:pt x="402180" y="118459"/>
                </a:cubicBezTo>
                <a:cubicBezTo>
                  <a:pt x="394693" y="115973"/>
                  <a:pt x="388454" y="113488"/>
                  <a:pt x="382214" y="111002"/>
                </a:cubicBezTo>
                <a:cubicBezTo>
                  <a:pt x="380966" y="111002"/>
                  <a:pt x="380966" y="111002"/>
                  <a:pt x="379718" y="109759"/>
                </a:cubicBezTo>
                <a:lnTo>
                  <a:pt x="372231" y="107274"/>
                </a:lnTo>
                <a:cubicBezTo>
                  <a:pt x="349769" y="101060"/>
                  <a:pt x="326059" y="98574"/>
                  <a:pt x="301101" y="98574"/>
                </a:cubicBezTo>
                <a:close/>
                <a:moveTo>
                  <a:pt x="562691" y="65952"/>
                </a:moveTo>
                <a:cubicBezTo>
                  <a:pt x="545376" y="64398"/>
                  <a:pt x="527594" y="64398"/>
                  <a:pt x="509499" y="66262"/>
                </a:cubicBezTo>
                <a:cubicBezTo>
                  <a:pt x="480797" y="71233"/>
                  <a:pt x="450848" y="78690"/>
                  <a:pt x="423394" y="92361"/>
                </a:cubicBezTo>
                <a:cubicBezTo>
                  <a:pt x="429634" y="96089"/>
                  <a:pt x="437121" y="98574"/>
                  <a:pt x="443361" y="102303"/>
                </a:cubicBezTo>
                <a:cubicBezTo>
                  <a:pt x="449600" y="106031"/>
                  <a:pt x="454592" y="108517"/>
                  <a:pt x="459583" y="111002"/>
                </a:cubicBezTo>
                <a:cubicBezTo>
                  <a:pt x="460831" y="113488"/>
                  <a:pt x="463327" y="113488"/>
                  <a:pt x="465823" y="115973"/>
                </a:cubicBezTo>
                <a:cubicBezTo>
                  <a:pt x="469566" y="117216"/>
                  <a:pt x="473310" y="119701"/>
                  <a:pt x="475806" y="123430"/>
                </a:cubicBezTo>
                <a:cubicBezTo>
                  <a:pt x="531961" y="161956"/>
                  <a:pt x="573141" y="221609"/>
                  <a:pt x="590612" y="287475"/>
                </a:cubicBezTo>
                <a:cubicBezTo>
                  <a:pt x="591860" y="287475"/>
                  <a:pt x="591860" y="287475"/>
                  <a:pt x="591860" y="288718"/>
                </a:cubicBezTo>
                <a:cubicBezTo>
                  <a:pt x="593107" y="297417"/>
                  <a:pt x="594355" y="304874"/>
                  <a:pt x="596851" y="313573"/>
                </a:cubicBezTo>
                <a:cubicBezTo>
                  <a:pt x="596851" y="316059"/>
                  <a:pt x="596851" y="317302"/>
                  <a:pt x="596851" y="318545"/>
                </a:cubicBezTo>
                <a:cubicBezTo>
                  <a:pt x="598099" y="322273"/>
                  <a:pt x="598099" y="324758"/>
                  <a:pt x="599347" y="327244"/>
                </a:cubicBezTo>
                <a:cubicBezTo>
                  <a:pt x="599347" y="330972"/>
                  <a:pt x="599347" y="335943"/>
                  <a:pt x="600595" y="339672"/>
                </a:cubicBezTo>
                <a:cubicBezTo>
                  <a:pt x="600595" y="342157"/>
                  <a:pt x="600595" y="344643"/>
                  <a:pt x="600595" y="345885"/>
                </a:cubicBezTo>
                <a:cubicBezTo>
                  <a:pt x="600595" y="352099"/>
                  <a:pt x="600595" y="359556"/>
                  <a:pt x="600595" y="365770"/>
                </a:cubicBezTo>
                <a:lnTo>
                  <a:pt x="600595" y="414238"/>
                </a:lnTo>
                <a:cubicBezTo>
                  <a:pt x="600595" y="426665"/>
                  <a:pt x="604339" y="437850"/>
                  <a:pt x="610578" y="447793"/>
                </a:cubicBezTo>
                <a:lnTo>
                  <a:pt x="677964" y="560885"/>
                </a:lnTo>
                <a:cubicBezTo>
                  <a:pt x="681708" y="569584"/>
                  <a:pt x="684204" y="577041"/>
                  <a:pt x="684204" y="585740"/>
                </a:cubicBezTo>
                <a:cubicBezTo>
                  <a:pt x="684204" y="593197"/>
                  <a:pt x="681708" y="601896"/>
                  <a:pt x="677964" y="609353"/>
                </a:cubicBezTo>
                <a:cubicBezTo>
                  <a:pt x="671725" y="620537"/>
                  <a:pt x="661741" y="627994"/>
                  <a:pt x="649263" y="631722"/>
                </a:cubicBezTo>
                <a:cubicBezTo>
                  <a:pt x="645519" y="632965"/>
                  <a:pt x="640527" y="632965"/>
                  <a:pt x="636784" y="632965"/>
                </a:cubicBezTo>
                <a:lnTo>
                  <a:pt x="606834" y="632965"/>
                </a:lnTo>
                <a:cubicBezTo>
                  <a:pt x="603091" y="632965"/>
                  <a:pt x="600595" y="635451"/>
                  <a:pt x="600595" y="637936"/>
                </a:cubicBezTo>
                <a:lnTo>
                  <a:pt x="600595" y="823109"/>
                </a:lnTo>
                <a:cubicBezTo>
                  <a:pt x="600595" y="862877"/>
                  <a:pt x="569398" y="895189"/>
                  <a:pt x="529465" y="895189"/>
                </a:cubicBezTo>
                <a:lnTo>
                  <a:pt x="440865" y="895189"/>
                </a:lnTo>
                <a:cubicBezTo>
                  <a:pt x="437121" y="895189"/>
                  <a:pt x="432130" y="895189"/>
                  <a:pt x="428386" y="895189"/>
                </a:cubicBezTo>
                <a:cubicBezTo>
                  <a:pt x="428386" y="895189"/>
                  <a:pt x="427138" y="895189"/>
                  <a:pt x="425890" y="895189"/>
                </a:cubicBezTo>
                <a:cubicBezTo>
                  <a:pt x="424642" y="895189"/>
                  <a:pt x="424642" y="895189"/>
                  <a:pt x="424642" y="896432"/>
                </a:cubicBezTo>
                <a:cubicBezTo>
                  <a:pt x="423394" y="897675"/>
                  <a:pt x="423394" y="897675"/>
                  <a:pt x="423394" y="900161"/>
                </a:cubicBezTo>
                <a:lnTo>
                  <a:pt x="423394" y="1024437"/>
                </a:lnTo>
                <a:lnTo>
                  <a:pt x="600595" y="1024437"/>
                </a:lnTo>
                <a:cubicBezTo>
                  <a:pt x="613074" y="1024437"/>
                  <a:pt x="624305" y="1016981"/>
                  <a:pt x="629296" y="1005796"/>
                </a:cubicBezTo>
                <a:lnTo>
                  <a:pt x="630544" y="1003310"/>
                </a:lnTo>
                <a:cubicBezTo>
                  <a:pt x="630544" y="1002068"/>
                  <a:pt x="631792" y="999582"/>
                  <a:pt x="631792" y="998339"/>
                </a:cubicBezTo>
                <a:cubicBezTo>
                  <a:pt x="631792" y="995854"/>
                  <a:pt x="631792" y="994611"/>
                  <a:pt x="631792" y="993368"/>
                </a:cubicBezTo>
                <a:lnTo>
                  <a:pt x="631792" y="866606"/>
                </a:lnTo>
                <a:cubicBezTo>
                  <a:pt x="631792" y="856664"/>
                  <a:pt x="636784" y="846721"/>
                  <a:pt x="644271" y="839265"/>
                </a:cubicBezTo>
                <a:cubicBezTo>
                  <a:pt x="650511" y="833051"/>
                  <a:pt x="660494" y="829323"/>
                  <a:pt x="671725" y="829323"/>
                </a:cubicBezTo>
                <a:cubicBezTo>
                  <a:pt x="674220" y="829323"/>
                  <a:pt x="677964" y="830565"/>
                  <a:pt x="681708" y="830565"/>
                </a:cubicBezTo>
                <a:lnTo>
                  <a:pt x="770308" y="830565"/>
                </a:lnTo>
                <a:cubicBezTo>
                  <a:pt x="791522" y="830565"/>
                  <a:pt x="810241" y="811924"/>
                  <a:pt x="810241" y="790797"/>
                </a:cubicBezTo>
                <a:lnTo>
                  <a:pt x="810241" y="706289"/>
                </a:lnTo>
                <a:cubicBezTo>
                  <a:pt x="804001" y="706289"/>
                  <a:pt x="799009" y="706289"/>
                  <a:pt x="794018" y="706289"/>
                </a:cubicBezTo>
                <a:cubicBezTo>
                  <a:pt x="771556" y="706289"/>
                  <a:pt x="751590" y="703803"/>
                  <a:pt x="731623" y="698832"/>
                </a:cubicBezTo>
                <a:cubicBezTo>
                  <a:pt x="724136" y="696346"/>
                  <a:pt x="719145" y="686404"/>
                  <a:pt x="721640" y="678948"/>
                </a:cubicBezTo>
                <a:cubicBezTo>
                  <a:pt x="724136" y="670248"/>
                  <a:pt x="732871" y="665277"/>
                  <a:pt x="741607" y="666520"/>
                </a:cubicBezTo>
                <a:cubicBezTo>
                  <a:pt x="761573" y="672734"/>
                  <a:pt x="784035" y="673977"/>
                  <a:pt x="810241" y="672734"/>
                </a:cubicBezTo>
                <a:lnTo>
                  <a:pt x="810241" y="604381"/>
                </a:lnTo>
                <a:cubicBezTo>
                  <a:pt x="810241" y="584497"/>
                  <a:pt x="826463" y="567098"/>
                  <a:pt x="846429" y="567098"/>
                </a:cubicBezTo>
                <a:lnTo>
                  <a:pt x="877627" y="567098"/>
                </a:lnTo>
                <a:cubicBezTo>
                  <a:pt x="886362" y="567098"/>
                  <a:pt x="888858" y="562127"/>
                  <a:pt x="891353" y="559642"/>
                </a:cubicBezTo>
                <a:cubicBezTo>
                  <a:pt x="891353" y="557156"/>
                  <a:pt x="895097" y="552185"/>
                  <a:pt x="890105" y="544729"/>
                </a:cubicBezTo>
                <a:lnTo>
                  <a:pt x="823967" y="430394"/>
                </a:lnTo>
                <a:cubicBezTo>
                  <a:pt x="815232" y="415481"/>
                  <a:pt x="810241" y="399325"/>
                  <a:pt x="810241" y="380683"/>
                </a:cubicBezTo>
                <a:lnTo>
                  <a:pt x="810241" y="332215"/>
                </a:lnTo>
                <a:cubicBezTo>
                  <a:pt x="810241" y="327244"/>
                  <a:pt x="808993" y="319787"/>
                  <a:pt x="808993" y="313573"/>
                </a:cubicBezTo>
                <a:cubicBezTo>
                  <a:pt x="808993" y="311088"/>
                  <a:pt x="808993" y="309845"/>
                  <a:pt x="808993" y="307360"/>
                </a:cubicBezTo>
                <a:cubicBezTo>
                  <a:pt x="807745" y="302389"/>
                  <a:pt x="807745" y="297417"/>
                  <a:pt x="807745" y="293689"/>
                </a:cubicBezTo>
                <a:cubicBezTo>
                  <a:pt x="806497" y="288718"/>
                  <a:pt x="805249" y="286233"/>
                  <a:pt x="805249" y="282504"/>
                </a:cubicBezTo>
                <a:cubicBezTo>
                  <a:pt x="805249" y="280019"/>
                  <a:pt x="804001" y="277533"/>
                  <a:pt x="802753" y="273805"/>
                </a:cubicBezTo>
                <a:cubicBezTo>
                  <a:pt x="802753" y="270077"/>
                  <a:pt x="801505" y="266348"/>
                  <a:pt x="801505" y="263863"/>
                </a:cubicBezTo>
                <a:cubicBezTo>
                  <a:pt x="800257" y="262620"/>
                  <a:pt x="800257" y="262620"/>
                  <a:pt x="800257" y="262620"/>
                </a:cubicBezTo>
                <a:cubicBezTo>
                  <a:pt x="786531" y="212909"/>
                  <a:pt x="759077" y="168169"/>
                  <a:pt x="720392" y="133372"/>
                </a:cubicBezTo>
                <a:cubicBezTo>
                  <a:pt x="716649" y="130886"/>
                  <a:pt x="712905" y="127158"/>
                  <a:pt x="709161" y="124673"/>
                </a:cubicBezTo>
                <a:cubicBezTo>
                  <a:pt x="709161" y="123430"/>
                  <a:pt x="709161" y="123430"/>
                  <a:pt x="709161" y="123430"/>
                </a:cubicBezTo>
                <a:cubicBezTo>
                  <a:pt x="704170" y="119701"/>
                  <a:pt x="699178" y="115973"/>
                  <a:pt x="692939" y="112245"/>
                </a:cubicBezTo>
                <a:cubicBezTo>
                  <a:pt x="690443" y="109759"/>
                  <a:pt x="686699" y="107274"/>
                  <a:pt x="682956" y="106031"/>
                </a:cubicBezTo>
                <a:cubicBezTo>
                  <a:pt x="681708" y="104788"/>
                  <a:pt x="680460" y="103545"/>
                  <a:pt x="679212" y="103545"/>
                </a:cubicBezTo>
                <a:cubicBezTo>
                  <a:pt x="661741" y="92361"/>
                  <a:pt x="643023" y="83661"/>
                  <a:pt x="621809" y="77447"/>
                </a:cubicBezTo>
                <a:lnTo>
                  <a:pt x="613074" y="74962"/>
                </a:lnTo>
                <a:cubicBezTo>
                  <a:pt x="596852" y="70612"/>
                  <a:pt x="580005" y="67505"/>
                  <a:pt x="562691" y="65952"/>
                </a:cubicBezTo>
                <a:close/>
                <a:moveTo>
                  <a:pt x="808739" y="33407"/>
                </a:moveTo>
                <a:cubicBezTo>
                  <a:pt x="790041" y="31620"/>
                  <a:pt x="770932" y="31775"/>
                  <a:pt x="751590" y="33950"/>
                </a:cubicBezTo>
                <a:cubicBezTo>
                  <a:pt x="721640" y="37679"/>
                  <a:pt x="691691" y="45135"/>
                  <a:pt x="664237" y="58806"/>
                </a:cubicBezTo>
                <a:cubicBezTo>
                  <a:pt x="671725" y="62534"/>
                  <a:pt x="677964" y="65020"/>
                  <a:pt x="684204" y="68748"/>
                </a:cubicBezTo>
                <a:cubicBezTo>
                  <a:pt x="689195" y="72476"/>
                  <a:pt x="695435" y="74962"/>
                  <a:pt x="700426" y="78690"/>
                </a:cubicBezTo>
                <a:cubicBezTo>
                  <a:pt x="701674" y="78690"/>
                  <a:pt x="702922" y="79933"/>
                  <a:pt x="702922" y="79933"/>
                </a:cubicBezTo>
                <a:cubicBezTo>
                  <a:pt x="707913" y="83661"/>
                  <a:pt x="712905" y="86147"/>
                  <a:pt x="716649" y="89875"/>
                </a:cubicBezTo>
                <a:cubicBezTo>
                  <a:pt x="772804" y="129644"/>
                  <a:pt x="812736" y="188054"/>
                  <a:pt x="831455" y="253921"/>
                </a:cubicBezTo>
                <a:lnTo>
                  <a:pt x="831455" y="255163"/>
                </a:lnTo>
                <a:cubicBezTo>
                  <a:pt x="833950" y="263863"/>
                  <a:pt x="836446" y="272562"/>
                  <a:pt x="837694" y="280019"/>
                </a:cubicBezTo>
                <a:cubicBezTo>
                  <a:pt x="837694" y="282504"/>
                  <a:pt x="837694" y="283747"/>
                  <a:pt x="838942" y="286233"/>
                </a:cubicBezTo>
                <a:cubicBezTo>
                  <a:pt x="838942" y="288718"/>
                  <a:pt x="838942" y="291204"/>
                  <a:pt x="838942" y="294932"/>
                </a:cubicBezTo>
                <a:cubicBezTo>
                  <a:pt x="840190" y="298660"/>
                  <a:pt x="840190" y="302389"/>
                  <a:pt x="840190" y="306117"/>
                </a:cubicBezTo>
                <a:cubicBezTo>
                  <a:pt x="840190" y="308602"/>
                  <a:pt x="841438" y="311088"/>
                  <a:pt x="841438" y="313573"/>
                </a:cubicBezTo>
                <a:cubicBezTo>
                  <a:pt x="841438" y="319787"/>
                  <a:pt x="842686" y="326001"/>
                  <a:pt x="842686" y="332215"/>
                </a:cubicBezTo>
                <a:lnTo>
                  <a:pt x="842686" y="380683"/>
                </a:lnTo>
                <a:cubicBezTo>
                  <a:pt x="842686" y="383169"/>
                  <a:pt x="842686" y="386897"/>
                  <a:pt x="842686" y="389382"/>
                </a:cubicBezTo>
                <a:cubicBezTo>
                  <a:pt x="843934" y="399325"/>
                  <a:pt x="846429" y="406781"/>
                  <a:pt x="851421" y="415481"/>
                </a:cubicBezTo>
                <a:lnTo>
                  <a:pt x="918807" y="528573"/>
                </a:lnTo>
                <a:cubicBezTo>
                  <a:pt x="925046" y="539757"/>
                  <a:pt x="927542" y="552185"/>
                  <a:pt x="922551" y="564613"/>
                </a:cubicBezTo>
                <a:cubicBezTo>
                  <a:pt x="922551" y="568341"/>
                  <a:pt x="921303" y="572069"/>
                  <a:pt x="918807" y="575798"/>
                </a:cubicBezTo>
                <a:cubicBezTo>
                  <a:pt x="910072" y="590711"/>
                  <a:pt x="895097" y="600653"/>
                  <a:pt x="877627" y="600653"/>
                </a:cubicBezTo>
                <a:lnTo>
                  <a:pt x="846429" y="600653"/>
                </a:lnTo>
                <a:cubicBezTo>
                  <a:pt x="843934" y="600653"/>
                  <a:pt x="842686" y="601896"/>
                  <a:pt x="842686" y="604381"/>
                </a:cubicBezTo>
                <a:lnTo>
                  <a:pt x="842686" y="790797"/>
                </a:lnTo>
                <a:cubicBezTo>
                  <a:pt x="842686" y="829323"/>
                  <a:pt x="808993" y="862877"/>
                  <a:pt x="770308" y="862877"/>
                </a:cubicBezTo>
                <a:lnTo>
                  <a:pt x="681708" y="862877"/>
                </a:lnTo>
                <a:cubicBezTo>
                  <a:pt x="677964" y="862877"/>
                  <a:pt x="672973" y="861635"/>
                  <a:pt x="669229" y="861635"/>
                </a:cubicBezTo>
                <a:cubicBezTo>
                  <a:pt x="666733" y="861635"/>
                  <a:pt x="665485" y="862877"/>
                  <a:pt x="665485" y="862877"/>
                </a:cubicBezTo>
                <a:cubicBezTo>
                  <a:pt x="664237" y="864120"/>
                  <a:pt x="664237" y="865363"/>
                  <a:pt x="664237" y="866606"/>
                </a:cubicBezTo>
                <a:lnTo>
                  <a:pt x="664237" y="992125"/>
                </a:lnTo>
                <a:lnTo>
                  <a:pt x="841438" y="992125"/>
                </a:lnTo>
                <a:cubicBezTo>
                  <a:pt x="858908" y="992125"/>
                  <a:pt x="872635" y="977212"/>
                  <a:pt x="872635" y="959813"/>
                </a:cubicBezTo>
                <a:lnTo>
                  <a:pt x="872635" y="833051"/>
                </a:lnTo>
                <a:cubicBezTo>
                  <a:pt x="872635" y="823109"/>
                  <a:pt x="876379" y="814409"/>
                  <a:pt x="883866" y="806953"/>
                </a:cubicBezTo>
                <a:cubicBezTo>
                  <a:pt x="891353" y="799496"/>
                  <a:pt x="901337" y="795768"/>
                  <a:pt x="911320" y="795768"/>
                </a:cubicBezTo>
                <a:cubicBezTo>
                  <a:pt x="915063" y="797011"/>
                  <a:pt x="918807" y="797011"/>
                  <a:pt x="922551" y="797011"/>
                </a:cubicBezTo>
                <a:lnTo>
                  <a:pt x="1011151" y="797011"/>
                </a:lnTo>
                <a:cubicBezTo>
                  <a:pt x="1032365" y="797011"/>
                  <a:pt x="1051083" y="778369"/>
                  <a:pt x="1051083" y="757242"/>
                </a:cubicBezTo>
                <a:lnTo>
                  <a:pt x="1051083" y="672734"/>
                </a:lnTo>
                <a:cubicBezTo>
                  <a:pt x="1044844" y="672734"/>
                  <a:pt x="1039852" y="672734"/>
                  <a:pt x="1034861" y="672734"/>
                </a:cubicBezTo>
                <a:cubicBezTo>
                  <a:pt x="1012399" y="672734"/>
                  <a:pt x="992433" y="670248"/>
                  <a:pt x="973714" y="665277"/>
                </a:cubicBezTo>
                <a:cubicBezTo>
                  <a:pt x="964979" y="662792"/>
                  <a:pt x="959987" y="652849"/>
                  <a:pt x="962483" y="645393"/>
                </a:cubicBezTo>
                <a:cubicBezTo>
                  <a:pt x="964979" y="636693"/>
                  <a:pt x="973714" y="631722"/>
                  <a:pt x="982449" y="634208"/>
                </a:cubicBezTo>
                <a:cubicBezTo>
                  <a:pt x="1002416" y="639179"/>
                  <a:pt x="1024878" y="641665"/>
                  <a:pt x="1051083" y="640422"/>
                </a:cubicBezTo>
                <a:lnTo>
                  <a:pt x="1051083" y="572069"/>
                </a:lnTo>
                <a:cubicBezTo>
                  <a:pt x="1051083" y="552185"/>
                  <a:pt x="1067306" y="534786"/>
                  <a:pt x="1088520" y="534786"/>
                </a:cubicBezTo>
                <a:lnTo>
                  <a:pt x="1117222" y="534786"/>
                </a:lnTo>
                <a:cubicBezTo>
                  <a:pt x="1125957" y="534786"/>
                  <a:pt x="1129701" y="529815"/>
                  <a:pt x="1130948" y="526087"/>
                </a:cubicBezTo>
                <a:cubicBezTo>
                  <a:pt x="1133444" y="523601"/>
                  <a:pt x="1135940" y="518630"/>
                  <a:pt x="1130948" y="511174"/>
                </a:cubicBezTo>
                <a:lnTo>
                  <a:pt x="1064810" y="398082"/>
                </a:lnTo>
                <a:cubicBezTo>
                  <a:pt x="1054827" y="383169"/>
                  <a:pt x="1051083" y="365770"/>
                  <a:pt x="1051083" y="348371"/>
                </a:cubicBezTo>
                <a:lnTo>
                  <a:pt x="1051083" y="299903"/>
                </a:lnTo>
                <a:cubicBezTo>
                  <a:pt x="1051083" y="222851"/>
                  <a:pt x="1017390" y="150771"/>
                  <a:pt x="961235" y="99817"/>
                </a:cubicBezTo>
                <a:cubicBezTo>
                  <a:pt x="917247" y="61602"/>
                  <a:pt x="864836" y="38766"/>
                  <a:pt x="808739" y="33407"/>
                </a:cubicBezTo>
                <a:close/>
                <a:moveTo>
                  <a:pt x="812229" y="1580"/>
                </a:moveTo>
                <a:cubicBezTo>
                  <a:pt x="875287" y="7930"/>
                  <a:pt x="933782" y="33329"/>
                  <a:pt x="982449" y="76205"/>
                </a:cubicBezTo>
                <a:cubicBezTo>
                  <a:pt x="1046092" y="132129"/>
                  <a:pt x="1082281" y="214152"/>
                  <a:pt x="1082281" y="299903"/>
                </a:cubicBezTo>
                <a:lnTo>
                  <a:pt x="1082281" y="348371"/>
                </a:lnTo>
                <a:cubicBezTo>
                  <a:pt x="1082281" y="359556"/>
                  <a:pt x="1086024" y="371984"/>
                  <a:pt x="1092264" y="380683"/>
                </a:cubicBezTo>
                <a:lnTo>
                  <a:pt x="1159650" y="495018"/>
                </a:lnTo>
                <a:cubicBezTo>
                  <a:pt x="1168385" y="509931"/>
                  <a:pt x="1168385" y="528573"/>
                  <a:pt x="1159650" y="542243"/>
                </a:cubicBezTo>
                <a:cubicBezTo>
                  <a:pt x="1150915" y="557156"/>
                  <a:pt x="1135940" y="567098"/>
                  <a:pt x="1117222" y="567098"/>
                </a:cubicBezTo>
                <a:lnTo>
                  <a:pt x="1088520" y="567098"/>
                </a:lnTo>
                <a:cubicBezTo>
                  <a:pt x="1084776" y="567098"/>
                  <a:pt x="1082281" y="569584"/>
                  <a:pt x="1082281" y="572069"/>
                </a:cubicBezTo>
                <a:lnTo>
                  <a:pt x="1082281" y="757242"/>
                </a:lnTo>
                <a:cubicBezTo>
                  <a:pt x="1082281" y="797011"/>
                  <a:pt x="1051083" y="829323"/>
                  <a:pt x="1011151" y="829323"/>
                </a:cubicBezTo>
                <a:lnTo>
                  <a:pt x="922551" y="829323"/>
                </a:lnTo>
                <a:cubicBezTo>
                  <a:pt x="918807" y="829323"/>
                  <a:pt x="913815" y="829323"/>
                  <a:pt x="910072" y="828080"/>
                </a:cubicBezTo>
                <a:cubicBezTo>
                  <a:pt x="908824" y="828080"/>
                  <a:pt x="907576" y="829323"/>
                  <a:pt x="906328" y="829323"/>
                </a:cubicBezTo>
                <a:cubicBezTo>
                  <a:pt x="905080" y="830565"/>
                  <a:pt x="905080" y="831808"/>
                  <a:pt x="905080" y="833051"/>
                </a:cubicBezTo>
                <a:lnTo>
                  <a:pt x="905080" y="959813"/>
                </a:lnTo>
                <a:cubicBezTo>
                  <a:pt x="905080" y="995854"/>
                  <a:pt x="876379" y="1023195"/>
                  <a:pt x="841438" y="1023195"/>
                </a:cubicBezTo>
                <a:lnTo>
                  <a:pt x="656750" y="1023195"/>
                </a:lnTo>
                <a:cubicBezTo>
                  <a:pt x="645519" y="1043079"/>
                  <a:pt x="624305" y="1056749"/>
                  <a:pt x="600595" y="1056749"/>
                </a:cubicBezTo>
                <a:lnTo>
                  <a:pt x="415907" y="1056749"/>
                </a:lnTo>
                <a:cubicBezTo>
                  <a:pt x="404676" y="1076634"/>
                  <a:pt x="383462" y="1090304"/>
                  <a:pt x="358504" y="1090304"/>
                </a:cubicBezTo>
                <a:lnTo>
                  <a:pt x="135132" y="1090304"/>
                </a:lnTo>
                <a:cubicBezTo>
                  <a:pt x="100190" y="1090304"/>
                  <a:pt x="71489" y="1061721"/>
                  <a:pt x="71489" y="1026923"/>
                </a:cubicBezTo>
                <a:lnTo>
                  <a:pt x="71489" y="764699"/>
                </a:lnTo>
                <a:cubicBezTo>
                  <a:pt x="71489" y="736115"/>
                  <a:pt x="64002" y="562127"/>
                  <a:pt x="56514" y="539757"/>
                </a:cubicBezTo>
                <a:cubicBezTo>
                  <a:pt x="12838" y="480105"/>
                  <a:pt x="-5880" y="406781"/>
                  <a:pt x="1607" y="333458"/>
                </a:cubicBezTo>
                <a:cubicBezTo>
                  <a:pt x="16582" y="195510"/>
                  <a:pt x="127645" y="83661"/>
                  <a:pt x="266160" y="67505"/>
                </a:cubicBezTo>
                <a:cubicBezTo>
                  <a:pt x="306093" y="63777"/>
                  <a:pt x="346025" y="67505"/>
                  <a:pt x="383462" y="78690"/>
                </a:cubicBezTo>
                <a:cubicBezTo>
                  <a:pt x="422147" y="55077"/>
                  <a:pt x="463327" y="40164"/>
                  <a:pt x="507003" y="35193"/>
                </a:cubicBezTo>
                <a:cubicBezTo>
                  <a:pt x="548183" y="31465"/>
                  <a:pt x="586868" y="33950"/>
                  <a:pt x="624305" y="45135"/>
                </a:cubicBezTo>
                <a:cubicBezTo>
                  <a:pt x="661741" y="21523"/>
                  <a:pt x="705418" y="6609"/>
                  <a:pt x="747846" y="1638"/>
                </a:cubicBezTo>
                <a:cubicBezTo>
                  <a:pt x="769684" y="-537"/>
                  <a:pt x="791210" y="-537"/>
                  <a:pt x="812229" y="158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5" name="Freeform 92">
            <a:extLst>
              <a:ext uri="{FF2B5EF4-FFF2-40B4-BE49-F238E27FC236}">
                <a16:creationId xmlns:a16="http://schemas.microsoft.com/office/drawing/2014/main" id="{373DBE23-09F2-4748-9E5D-54C89F3CA142}"/>
              </a:ext>
            </a:extLst>
          </p:cNvPr>
          <p:cNvSpPr>
            <a:spLocks noChangeArrowheads="1"/>
          </p:cNvSpPr>
          <p:nvPr/>
        </p:nvSpPr>
        <p:spPr bwMode="auto">
          <a:xfrm>
            <a:off x="3955084" y="2820646"/>
            <a:ext cx="582263" cy="582263"/>
          </a:xfrm>
          <a:custGeom>
            <a:avLst/>
            <a:gdLst>
              <a:gd name="T0" fmla="*/ 644 w 933"/>
              <a:gd name="T1" fmla="*/ 626 h 933"/>
              <a:gd name="T2" fmla="*/ 694 w 933"/>
              <a:gd name="T3" fmla="*/ 580 h 933"/>
              <a:gd name="T4" fmla="*/ 680 w 933"/>
              <a:gd name="T5" fmla="*/ 503 h 933"/>
              <a:gd name="T6" fmla="*/ 576 w 933"/>
              <a:gd name="T7" fmla="*/ 511 h 933"/>
              <a:gd name="T8" fmla="*/ 567 w 933"/>
              <a:gd name="T9" fmla="*/ 384 h 933"/>
              <a:gd name="T10" fmla="*/ 571 w 933"/>
              <a:gd name="T11" fmla="*/ 374 h 933"/>
              <a:gd name="T12" fmla="*/ 526 w 933"/>
              <a:gd name="T13" fmla="*/ 336 h 933"/>
              <a:gd name="T14" fmla="*/ 521 w 933"/>
              <a:gd name="T15" fmla="*/ 271 h 933"/>
              <a:gd name="T16" fmla="*/ 570 w 933"/>
              <a:gd name="T17" fmla="*/ 262 h 933"/>
              <a:gd name="T18" fmla="*/ 614 w 933"/>
              <a:gd name="T19" fmla="*/ 316 h 933"/>
              <a:gd name="T20" fmla="*/ 634 w 933"/>
              <a:gd name="T21" fmla="*/ 317 h 933"/>
              <a:gd name="T22" fmla="*/ 889 w 933"/>
              <a:gd name="T23" fmla="*/ 424 h 933"/>
              <a:gd name="T24" fmla="*/ 889 w 933"/>
              <a:gd name="T25" fmla="*/ 509 h 933"/>
              <a:gd name="T26" fmla="*/ 466 w 933"/>
              <a:gd name="T27" fmla="*/ 907 h 933"/>
              <a:gd name="T28" fmla="*/ 243 w 933"/>
              <a:gd name="T29" fmla="*/ 708 h 933"/>
              <a:gd name="T30" fmla="*/ 325 w 933"/>
              <a:gd name="T31" fmla="*/ 671 h 933"/>
              <a:gd name="T32" fmla="*/ 430 w 933"/>
              <a:gd name="T33" fmla="*/ 680 h 933"/>
              <a:gd name="T34" fmla="*/ 444 w 933"/>
              <a:gd name="T35" fmla="*/ 602 h 933"/>
              <a:gd name="T36" fmla="*/ 466 w 933"/>
              <a:gd name="T37" fmla="*/ 485 h 933"/>
              <a:gd name="T38" fmla="*/ 559 w 933"/>
              <a:gd name="T39" fmla="*/ 571 h 933"/>
              <a:gd name="T40" fmla="*/ 597 w 933"/>
              <a:gd name="T41" fmla="*/ 527 h 933"/>
              <a:gd name="T42" fmla="*/ 613 w 933"/>
              <a:gd name="T43" fmla="*/ 512 h 933"/>
              <a:gd name="T44" fmla="*/ 670 w 933"/>
              <a:gd name="T45" fmla="*/ 570 h 933"/>
              <a:gd name="T46" fmla="*/ 617 w 933"/>
              <a:gd name="T47" fmla="*/ 615 h 933"/>
              <a:gd name="T48" fmla="*/ 612 w 933"/>
              <a:gd name="T49" fmla="*/ 624 h 933"/>
              <a:gd name="T50" fmla="*/ 508 w 933"/>
              <a:gd name="T51" fmla="*/ 889 h 933"/>
              <a:gd name="T52" fmla="*/ 43 w 933"/>
              <a:gd name="T53" fmla="*/ 424 h 933"/>
              <a:gd name="T54" fmla="*/ 261 w 933"/>
              <a:gd name="T55" fmla="*/ 326 h 933"/>
              <a:gd name="T56" fmla="*/ 239 w 933"/>
              <a:gd name="T57" fmla="*/ 352 h 933"/>
              <a:gd name="T58" fmla="*/ 330 w 933"/>
              <a:gd name="T59" fmla="*/ 444 h 933"/>
              <a:gd name="T60" fmla="*/ 376 w 933"/>
              <a:gd name="T61" fmla="*/ 395 h 933"/>
              <a:gd name="T62" fmla="*/ 365 w 933"/>
              <a:gd name="T63" fmla="*/ 549 h 933"/>
              <a:gd name="T64" fmla="*/ 367 w 933"/>
              <a:gd name="T65" fmla="*/ 569 h 933"/>
              <a:gd name="T66" fmla="*/ 420 w 933"/>
              <a:gd name="T67" fmla="*/ 613 h 933"/>
              <a:gd name="T68" fmla="*/ 412 w 933"/>
              <a:gd name="T69" fmla="*/ 662 h 933"/>
              <a:gd name="T70" fmla="*/ 347 w 933"/>
              <a:gd name="T71" fmla="*/ 657 h 933"/>
              <a:gd name="T72" fmla="*/ 309 w 933"/>
              <a:gd name="T73" fmla="*/ 612 h 933"/>
              <a:gd name="T74" fmla="*/ 225 w 933"/>
              <a:gd name="T75" fmla="*/ 690 h 933"/>
              <a:gd name="T76" fmla="*/ 26 w 933"/>
              <a:gd name="T77" fmla="*/ 466 h 933"/>
              <a:gd name="T78" fmla="*/ 466 w 933"/>
              <a:gd name="T79" fmla="*/ 26 h 933"/>
              <a:gd name="T80" fmla="*/ 689 w 933"/>
              <a:gd name="T81" fmla="*/ 225 h 933"/>
              <a:gd name="T82" fmla="*/ 607 w 933"/>
              <a:gd name="T83" fmla="*/ 261 h 933"/>
              <a:gd name="T84" fmla="*/ 502 w 933"/>
              <a:gd name="T85" fmla="*/ 253 h 933"/>
              <a:gd name="T86" fmla="*/ 489 w 933"/>
              <a:gd name="T87" fmla="*/ 330 h 933"/>
              <a:gd name="T88" fmla="*/ 466 w 933"/>
              <a:gd name="T89" fmla="*/ 448 h 933"/>
              <a:gd name="T90" fmla="*/ 374 w 933"/>
              <a:gd name="T91" fmla="*/ 362 h 933"/>
              <a:gd name="T92" fmla="*/ 336 w 933"/>
              <a:gd name="T93" fmla="*/ 407 h 933"/>
              <a:gd name="T94" fmla="*/ 319 w 933"/>
              <a:gd name="T95" fmla="*/ 421 h 933"/>
              <a:gd name="T96" fmla="*/ 262 w 933"/>
              <a:gd name="T97" fmla="*/ 363 h 933"/>
              <a:gd name="T98" fmla="*/ 315 w 933"/>
              <a:gd name="T99" fmla="*/ 319 h 933"/>
              <a:gd name="T100" fmla="*/ 321 w 933"/>
              <a:gd name="T101" fmla="*/ 309 h 933"/>
              <a:gd name="T102" fmla="*/ 424 w 933"/>
              <a:gd name="T103" fmla="*/ 44 h 933"/>
              <a:gd name="T104" fmla="*/ 527 w 933"/>
              <a:gd name="T105" fmla="*/ 26 h 933"/>
              <a:gd name="T106" fmla="*/ 406 w 933"/>
              <a:gd name="T107" fmla="*/ 26 h 933"/>
              <a:gd name="T108" fmla="*/ 0 w 933"/>
              <a:gd name="T109" fmla="*/ 466 h 933"/>
              <a:gd name="T110" fmla="*/ 406 w 933"/>
              <a:gd name="T111" fmla="*/ 907 h 933"/>
              <a:gd name="T112" fmla="*/ 466 w 933"/>
              <a:gd name="T113" fmla="*/ 932 h 933"/>
              <a:gd name="T114" fmla="*/ 907 w 933"/>
              <a:gd name="T115" fmla="*/ 527 h 933"/>
              <a:gd name="T116" fmla="*/ 907 w 933"/>
              <a:gd name="T117" fmla="*/ 406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33" h="933">
                <a:moveTo>
                  <a:pt x="889" y="509"/>
                </a:moveTo>
                <a:lnTo>
                  <a:pt x="708" y="690"/>
                </a:lnTo>
                <a:lnTo>
                  <a:pt x="644" y="626"/>
                </a:lnTo>
                <a:lnTo>
                  <a:pt x="671" y="607"/>
                </a:lnTo>
                <a:lnTo>
                  <a:pt x="671" y="607"/>
                </a:lnTo>
                <a:cubicBezTo>
                  <a:pt x="681" y="599"/>
                  <a:pt x="689" y="591"/>
                  <a:pt x="694" y="580"/>
                </a:cubicBezTo>
                <a:lnTo>
                  <a:pt x="694" y="580"/>
                </a:lnTo>
                <a:cubicBezTo>
                  <a:pt x="706" y="554"/>
                  <a:pt x="701" y="523"/>
                  <a:pt x="680" y="503"/>
                </a:cubicBezTo>
                <a:lnTo>
                  <a:pt x="680" y="503"/>
                </a:lnTo>
                <a:cubicBezTo>
                  <a:pt x="660" y="482"/>
                  <a:pt x="628" y="477"/>
                  <a:pt x="603" y="489"/>
                </a:cubicBezTo>
                <a:lnTo>
                  <a:pt x="603" y="489"/>
                </a:lnTo>
                <a:cubicBezTo>
                  <a:pt x="592" y="494"/>
                  <a:pt x="583" y="501"/>
                  <a:pt x="576" y="511"/>
                </a:cubicBezTo>
                <a:lnTo>
                  <a:pt x="556" y="538"/>
                </a:lnTo>
                <a:lnTo>
                  <a:pt x="484" y="466"/>
                </a:lnTo>
                <a:lnTo>
                  <a:pt x="567" y="384"/>
                </a:lnTo>
                <a:lnTo>
                  <a:pt x="567" y="384"/>
                </a:lnTo>
                <a:cubicBezTo>
                  <a:pt x="570" y="381"/>
                  <a:pt x="571" y="377"/>
                  <a:pt x="571" y="374"/>
                </a:cubicBezTo>
                <a:lnTo>
                  <a:pt x="571" y="374"/>
                </a:lnTo>
                <a:cubicBezTo>
                  <a:pt x="570" y="370"/>
                  <a:pt x="568" y="366"/>
                  <a:pt x="565" y="364"/>
                </a:cubicBezTo>
                <a:lnTo>
                  <a:pt x="526" y="336"/>
                </a:lnTo>
                <a:lnTo>
                  <a:pt x="526" y="336"/>
                </a:lnTo>
                <a:cubicBezTo>
                  <a:pt x="519" y="332"/>
                  <a:pt x="514" y="326"/>
                  <a:pt x="512" y="320"/>
                </a:cubicBezTo>
                <a:lnTo>
                  <a:pt x="512" y="320"/>
                </a:lnTo>
                <a:cubicBezTo>
                  <a:pt x="505" y="303"/>
                  <a:pt x="508" y="284"/>
                  <a:pt x="521" y="271"/>
                </a:cubicBezTo>
                <a:lnTo>
                  <a:pt x="521" y="271"/>
                </a:lnTo>
                <a:cubicBezTo>
                  <a:pt x="534" y="258"/>
                  <a:pt x="553" y="254"/>
                  <a:pt x="570" y="262"/>
                </a:cubicBezTo>
                <a:lnTo>
                  <a:pt x="570" y="262"/>
                </a:lnTo>
                <a:cubicBezTo>
                  <a:pt x="576" y="265"/>
                  <a:pt x="581" y="270"/>
                  <a:pt x="586" y="276"/>
                </a:cubicBezTo>
                <a:lnTo>
                  <a:pt x="614" y="316"/>
                </a:lnTo>
                <a:lnTo>
                  <a:pt x="614" y="316"/>
                </a:lnTo>
                <a:cubicBezTo>
                  <a:pt x="617" y="319"/>
                  <a:pt x="620" y="320"/>
                  <a:pt x="623" y="321"/>
                </a:cubicBezTo>
                <a:lnTo>
                  <a:pt x="623" y="321"/>
                </a:lnTo>
                <a:cubicBezTo>
                  <a:pt x="627" y="321"/>
                  <a:pt x="631" y="320"/>
                  <a:pt x="634" y="317"/>
                </a:cubicBezTo>
                <a:lnTo>
                  <a:pt x="708" y="243"/>
                </a:lnTo>
                <a:lnTo>
                  <a:pt x="889" y="424"/>
                </a:lnTo>
                <a:lnTo>
                  <a:pt x="889" y="424"/>
                </a:lnTo>
                <a:cubicBezTo>
                  <a:pt x="900" y="435"/>
                  <a:pt x="907" y="451"/>
                  <a:pt x="907" y="466"/>
                </a:cubicBezTo>
                <a:lnTo>
                  <a:pt x="907" y="466"/>
                </a:lnTo>
                <a:cubicBezTo>
                  <a:pt x="907" y="482"/>
                  <a:pt x="900" y="498"/>
                  <a:pt x="889" y="509"/>
                </a:cubicBezTo>
                <a:close/>
                <a:moveTo>
                  <a:pt x="508" y="889"/>
                </a:moveTo>
                <a:lnTo>
                  <a:pt x="508" y="889"/>
                </a:lnTo>
                <a:cubicBezTo>
                  <a:pt x="497" y="901"/>
                  <a:pt x="482" y="907"/>
                  <a:pt x="466" y="907"/>
                </a:cubicBezTo>
                <a:lnTo>
                  <a:pt x="466" y="907"/>
                </a:lnTo>
                <a:cubicBezTo>
                  <a:pt x="450" y="907"/>
                  <a:pt x="435" y="901"/>
                  <a:pt x="424" y="889"/>
                </a:cubicBezTo>
                <a:lnTo>
                  <a:pt x="243" y="708"/>
                </a:lnTo>
                <a:lnTo>
                  <a:pt x="306" y="644"/>
                </a:lnTo>
                <a:lnTo>
                  <a:pt x="325" y="671"/>
                </a:lnTo>
                <a:lnTo>
                  <a:pt x="325" y="671"/>
                </a:lnTo>
                <a:cubicBezTo>
                  <a:pt x="334" y="682"/>
                  <a:pt x="342" y="690"/>
                  <a:pt x="352" y="694"/>
                </a:cubicBezTo>
                <a:lnTo>
                  <a:pt x="352" y="694"/>
                </a:lnTo>
                <a:cubicBezTo>
                  <a:pt x="378" y="706"/>
                  <a:pt x="410" y="701"/>
                  <a:pt x="430" y="680"/>
                </a:cubicBezTo>
                <a:lnTo>
                  <a:pt x="430" y="680"/>
                </a:lnTo>
                <a:cubicBezTo>
                  <a:pt x="450" y="660"/>
                  <a:pt x="456" y="629"/>
                  <a:pt x="444" y="602"/>
                </a:cubicBezTo>
                <a:lnTo>
                  <a:pt x="444" y="602"/>
                </a:lnTo>
                <a:cubicBezTo>
                  <a:pt x="439" y="592"/>
                  <a:pt x="432" y="583"/>
                  <a:pt x="421" y="576"/>
                </a:cubicBezTo>
                <a:lnTo>
                  <a:pt x="395" y="557"/>
                </a:lnTo>
                <a:lnTo>
                  <a:pt x="466" y="485"/>
                </a:lnTo>
                <a:lnTo>
                  <a:pt x="549" y="568"/>
                </a:lnTo>
                <a:lnTo>
                  <a:pt x="549" y="568"/>
                </a:lnTo>
                <a:cubicBezTo>
                  <a:pt x="551" y="570"/>
                  <a:pt x="555" y="571"/>
                  <a:pt x="559" y="571"/>
                </a:cubicBezTo>
                <a:lnTo>
                  <a:pt x="559" y="571"/>
                </a:lnTo>
                <a:cubicBezTo>
                  <a:pt x="563" y="570"/>
                  <a:pt x="566" y="569"/>
                  <a:pt x="568" y="566"/>
                </a:cubicBezTo>
                <a:lnTo>
                  <a:pt x="597" y="527"/>
                </a:lnTo>
                <a:lnTo>
                  <a:pt x="597" y="527"/>
                </a:lnTo>
                <a:cubicBezTo>
                  <a:pt x="601" y="520"/>
                  <a:pt x="607" y="515"/>
                  <a:pt x="613" y="512"/>
                </a:cubicBezTo>
                <a:lnTo>
                  <a:pt x="613" y="512"/>
                </a:lnTo>
                <a:cubicBezTo>
                  <a:pt x="629" y="505"/>
                  <a:pt x="649" y="508"/>
                  <a:pt x="662" y="521"/>
                </a:cubicBezTo>
                <a:lnTo>
                  <a:pt x="662" y="521"/>
                </a:lnTo>
                <a:cubicBezTo>
                  <a:pt x="675" y="534"/>
                  <a:pt x="678" y="553"/>
                  <a:pt x="670" y="570"/>
                </a:cubicBezTo>
                <a:lnTo>
                  <a:pt x="670" y="570"/>
                </a:lnTo>
                <a:cubicBezTo>
                  <a:pt x="668" y="575"/>
                  <a:pt x="663" y="581"/>
                  <a:pt x="656" y="586"/>
                </a:cubicBezTo>
                <a:lnTo>
                  <a:pt x="617" y="615"/>
                </a:lnTo>
                <a:lnTo>
                  <a:pt x="617" y="615"/>
                </a:lnTo>
                <a:cubicBezTo>
                  <a:pt x="614" y="616"/>
                  <a:pt x="612" y="620"/>
                  <a:pt x="612" y="624"/>
                </a:cubicBezTo>
                <a:lnTo>
                  <a:pt x="612" y="624"/>
                </a:lnTo>
                <a:cubicBezTo>
                  <a:pt x="612" y="627"/>
                  <a:pt x="613" y="631"/>
                  <a:pt x="615" y="634"/>
                </a:cubicBezTo>
                <a:lnTo>
                  <a:pt x="689" y="708"/>
                </a:lnTo>
                <a:lnTo>
                  <a:pt x="508" y="889"/>
                </a:lnTo>
                <a:close/>
                <a:moveTo>
                  <a:pt x="26" y="466"/>
                </a:moveTo>
                <a:lnTo>
                  <a:pt x="26" y="466"/>
                </a:lnTo>
                <a:cubicBezTo>
                  <a:pt x="26" y="451"/>
                  <a:pt x="32" y="435"/>
                  <a:pt x="43" y="424"/>
                </a:cubicBezTo>
                <a:lnTo>
                  <a:pt x="225" y="243"/>
                </a:lnTo>
                <a:lnTo>
                  <a:pt x="288" y="306"/>
                </a:lnTo>
                <a:lnTo>
                  <a:pt x="261" y="326"/>
                </a:lnTo>
                <a:lnTo>
                  <a:pt x="261" y="326"/>
                </a:lnTo>
                <a:cubicBezTo>
                  <a:pt x="251" y="333"/>
                  <a:pt x="243" y="343"/>
                  <a:pt x="239" y="352"/>
                </a:cubicBezTo>
                <a:lnTo>
                  <a:pt x="239" y="352"/>
                </a:lnTo>
                <a:cubicBezTo>
                  <a:pt x="226" y="379"/>
                  <a:pt x="232" y="410"/>
                  <a:pt x="253" y="430"/>
                </a:cubicBezTo>
                <a:lnTo>
                  <a:pt x="253" y="430"/>
                </a:lnTo>
                <a:cubicBezTo>
                  <a:pt x="273" y="451"/>
                  <a:pt x="304" y="456"/>
                  <a:pt x="330" y="444"/>
                </a:cubicBezTo>
                <a:lnTo>
                  <a:pt x="330" y="444"/>
                </a:lnTo>
                <a:cubicBezTo>
                  <a:pt x="340" y="440"/>
                  <a:pt x="349" y="432"/>
                  <a:pt x="357" y="421"/>
                </a:cubicBezTo>
                <a:lnTo>
                  <a:pt x="376" y="395"/>
                </a:lnTo>
                <a:lnTo>
                  <a:pt x="448" y="466"/>
                </a:lnTo>
                <a:lnTo>
                  <a:pt x="365" y="549"/>
                </a:lnTo>
                <a:lnTo>
                  <a:pt x="365" y="549"/>
                </a:lnTo>
                <a:cubicBezTo>
                  <a:pt x="363" y="552"/>
                  <a:pt x="362" y="555"/>
                  <a:pt x="362" y="559"/>
                </a:cubicBezTo>
                <a:lnTo>
                  <a:pt x="362" y="559"/>
                </a:lnTo>
                <a:cubicBezTo>
                  <a:pt x="362" y="563"/>
                  <a:pt x="364" y="566"/>
                  <a:pt x="367" y="569"/>
                </a:cubicBezTo>
                <a:lnTo>
                  <a:pt x="406" y="597"/>
                </a:lnTo>
                <a:lnTo>
                  <a:pt x="406" y="597"/>
                </a:lnTo>
                <a:cubicBezTo>
                  <a:pt x="413" y="602"/>
                  <a:pt x="418" y="607"/>
                  <a:pt x="420" y="613"/>
                </a:cubicBezTo>
                <a:lnTo>
                  <a:pt x="420" y="613"/>
                </a:lnTo>
                <a:cubicBezTo>
                  <a:pt x="428" y="630"/>
                  <a:pt x="425" y="649"/>
                  <a:pt x="412" y="662"/>
                </a:cubicBezTo>
                <a:lnTo>
                  <a:pt x="412" y="662"/>
                </a:lnTo>
                <a:cubicBezTo>
                  <a:pt x="399" y="674"/>
                  <a:pt x="379" y="678"/>
                  <a:pt x="363" y="671"/>
                </a:cubicBezTo>
                <a:lnTo>
                  <a:pt x="363" y="671"/>
                </a:lnTo>
                <a:cubicBezTo>
                  <a:pt x="357" y="668"/>
                  <a:pt x="351" y="663"/>
                  <a:pt x="347" y="657"/>
                </a:cubicBezTo>
                <a:lnTo>
                  <a:pt x="318" y="617"/>
                </a:lnTo>
                <a:lnTo>
                  <a:pt x="318" y="617"/>
                </a:lnTo>
                <a:cubicBezTo>
                  <a:pt x="316" y="614"/>
                  <a:pt x="313" y="612"/>
                  <a:pt x="309" y="612"/>
                </a:cubicBezTo>
                <a:lnTo>
                  <a:pt x="309" y="612"/>
                </a:lnTo>
                <a:cubicBezTo>
                  <a:pt x="305" y="611"/>
                  <a:pt x="302" y="613"/>
                  <a:pt x="299" y="616"/>
                </a:cubicBezTo>
                <a:lnTo>
                  <a:pt x="225" y="690"/>
                </a:lnTo>
                <a:lnTo>
                  <a:pt x="43" y="509"/>
                </a:lnTo>
                <a:lnTo>
                  <a:pt x="43" y="509"/>
                </a:lnTo>
                <a:cubicBezTo>
                  <a:pt x="32" y="498"/>
                  <a:pt x="26" y="482"/>
                  <a:pt x="26" y="466"/>
                </a:cubicBezTo>
                <a:close/>
                <a:moveTo>
                  <a:pt x="424" y="44"/>
                </a:moveTo>
                <a:lnTo>
                  <a:pt x="424" y="44"/>
                </a:lnTo>
                <a:cubicBezTo>
                  <a:pt x="435" y="32"/>
                  <a:pt x="450" y="26"/>
                  <a:pt x="466" y="26"/>
                </a:cubicBezTo>
                <a:lnTo>
                  <a:pt x="466" y="26"/>
                </a:lnTo>
                <a:cubicBezTo>
                  <a:pt x="482" y="26"/>
                  <a:pt x="497" y="32"/>
                  <a:pt x="508" y="44"/>
                </a:cubicBezTo>
                <a:lnTo>
                  <a:pt x="689" y="225"/>
                </a:lnTo>
                <a:lnTo>
                  <a:pt x="626" y="288"/>
                </a:lnTo>
                <a:lnTo>
                  <a:pt x="607" y="261"/>
                </a:lnTo>
                <a:lnTo>
                  <a:pt x="607" y="261"/>
                </a:lnTo>
                <a:cubicBezTo>
                  <a:pt x="599" y="251"/>
                  <a:pt x="590" y="243"/>
                  <a:pt x="580" y="238"/>
                </a:cubicBezTo>
                <a:lnTo>
                  <a:pt x="580" y="238"/>
                </a:lnTo>
                <a:cubicBezTo>
                  <a:pt x="554" y="227"/>
                  <a:pt x="523" y="232"/>
                  <a:pt x="502" y="253"/>
                </a:cubicBezTo>
                <a:lnTo>
                  <a:pt x="502" y="253"/>
                </a:lnTo>
                <a:cubicBezTo>
                  <a:pt x="482" y="273"/>
                  <a:pt x="477" y="304"/>
                  <a:pt x="489" y="330"/>
                </a:cubicBezTo>
                <a:lnTo>
                  <a:pt x="489" y="330"/>
                </a:lnTo>
                <a:cubicBezTo>
                  <a:pt x="493" y="340"/>
                  <a:pt x="501" y="350"/>
                  <a:pt x="511" y="357"/>
                </a:cubicBezTo>
                <a:lnTo>
                  <a:pt x="538" y="377"/>
                </a:lnTo>
                <a:lnTo>
                  <a:pt x="466" y="448"/>
                </a:lnTo>
                <a:lnTo>
                  <a:pt x="384" y="366"/>
                </a:lnTo>
                <a:lnTo>
                  <a:pt x="384" y="366"/>
                </a:lnTo>
                <a:cubicBezTo>
                  <a:pt x="381" y="363"/>
                  <a:pt x="378" y="362"/>
                  <a:pt x="374" y="362"/>
                </a:cubicBezTo>
                <a:lnTo>
                  <a:pt x="374" y="362"/>
                </a:lnTo>
                <a:cubicBezTo>
                  <a:pt x="369" y="362"/>
                  <a:pt x="367" y="364"/>
                  <a:pt x="364" y="367"/>
                </a:cubicBezTo>
                <a:lnTo>
                  <a:pt x="336" y="407"/>
                </a:lnTo>
                <a:lnTo>
                  <a:pt x="336" y="407"/>
                </a:lnTo>
                <a:cubicBezTo>
                  <a:pt x="331" y="413"/>
                  <a:pt x="325" y="418"/>
                  <a:pt x="319" y="421"/>
                </a:cubicBezTo>
                <a:lnTo>
                  <a:pt x="319" y="421"/>
                </a:lnTo>
                <a:cubicBezTo>
                  <a:pt x="303" y="428"/>
                  <a:pt x="283" y="425"/>
                  <a:pt x="271" y="412"/>
                </a:cubicBezTo>
                <a:lnTo>
                  <a:pt x="271" y="412"/>
                </a:lnTo>
                <a:cubicBezTo>
                  <a:pt x="258" y="399"/>
                  <a:pt x="254" y="380"/>
                  <a:pt x="262" y="363"/>
                </a:cubicBezTo>
                <a:lnTo>
                  <a:pt x="262" y="363"/>
                </a:lnTo>
                <a:cubicBezTo>
                  <a:pt x="264" y="357"/>
                  <a:pt x="270" y="351"/>
                  <a:pt x="276" y="347"/>
                </a:cubicBezTo>
                <a:lnTo>
                  <a:pt x="315" y="319"/>
                </a:lnTo>
                <a:lnTo>
                  <a:pt x="315" y="319"/>
                </a:lnTo>
                <a:cubicBezTo>
                  <a:pt x="318" y="316"/>
                  <a:pt x="321" y="313"/>
                  <a:pt x="321" y="309"/>
                </a:cubicBezTo>
                <a:lnTo>
                  <a:pt x="321" y="309"/>
                </a:lnTo>
                <a:cubicBezTo>
                  <a:pt x="321" y="305"/>
                  <a:pt x="319" y="301"/>
                  <a:pt x="317" y="299"/>
                </a:cubicBezTo>
                <a:lnTo>
                  <a:pt x="243" y="225"/>
                </a:lnTo>
                <a:lnTo>
                  <a:pt x="424" y="44"/>
                </a:lnTo>
                <a:close/>
                <a:moveTo>
                  <a:pt x="907" y="406"/>
                </a:moveTo>
                <a:lnTo>
                  <a:pt x="527" y="26"/>
                </a:lnTo>
                <a:lnTo>
                  <a:pt x="527" y="26"/>
                </a:lnTo>
                <a:cubicBezTo>
                  <a:pt x="511" y="9"/>
                  <a:pt x="489" y="0"/>
                  <a:pt x="466" y="0"/>
                </a:cubicBezTo>
                <a:lnTo>
                  <a:pt x="466" y="0"/>
                </a:lnTo>
                <a:cubicBezTo>
                  <a:pt x="444" y="0"/>
                  <a:pt x="421" y="9"/>
                  <a:pt x="406" y="26"/>
                </a:cubicBezTo>
                <a:lnTo>
                  <a:pt x="25" y="406"/>
                </a:lnTo>
                <a:lnTo>
                  <a:pt x="25" y="406"/>
                </a:lnTo>
                <a:cubicBezTo>
                  <a:pt x="9" y="422"/>
                  <a:pt x="0" y="443"/>
                  <a:pt x="0" y="466"/>
                </a:cubicBezTo>
                <a:lnTo>
                  <a:pt x="0" y="466"/>
                </a:lnTo>
                <a:cubicBezTo>
                  <a:pt x="0" y="489"/>
                  <a:pt x="9" y="511"/>
                  <a:pt x="25" y="527"/>
                </a:cubicBezTo>
                <a:lnTo>
                  <a:pt x="406" y="907"/>
                </a:lnTo>
                <a:lnTo>
                  <a:pt x="406" y="907"/>
                </a:lnTo>
                <a:cubicBezTo>
                  <a:pt x="421" y="924"/>
                  <a:pt x="444" y="932"/>
                  <a:pt x="466" y="932"/>
                </a:cubicBezTo>
                <a:lnTo>
                  <a:pt x="466" y="932"/>
                </a:lnTo>
                <a:cubicBezTo>
                  <a:pt x="489" y="932"/>
                  <a:pt x="511" y="924"/>
                  <a:pt x="527" y="907"/>
                </a:cubicBezTo>
                <a:lnTo>
                  <a:pt x="907" y="527"/>
                </a:lnTo>
                <a:lnTo>
                  <a:pt x="907" y="527"/>
                </a:lnTo>
                <a:cubicBezTo>
                  <a:pt x="924" y="511"/>
                  <a:pt x="932" y="489"/>
                  <a:pt x="932" y="466"/>
                </a:cubicBezTo>
                <a:lnTo>
                  <a:pt x="932" y="466"/>
                </a:lnTo>
                <a:cubicBezTo>
                  <a:pt x="932" y="443"/>
                  <a:pt x="924" y="422"/>
                  <a:pt x="907" y="406"/>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6" name="Freeform 93">
            <a:extLst>
              <a:ext uri="{FF2B5EF4-FFF2-40B4-BE49-F238E27FC236}">
                <a16:creationId xmlns:a16="http://schemas.microsoft.com/office/drawing/2014/main" id="{4F8868E8-B816-1144-8C1A-3509879858A3}"/>
              </a:ext>
            </a:extLst>
          </p:cNvPr>
          <p:cNvSpPr>
            <a:spLocks noChangeArrowheads="1"/>
          </p:cNvSpPr>
          <p:nvPr/>
        </p:nvSpPr>
        <p:spPr bwMode="auto">
          <a:xfrm>
            <a:off x="5822721" y="1871724"/>
            <a:ext cx="549304" cy="563037"/>
          </a:xfrm>
          <a:custGeom>
            <a:avLst/>
            <a:gdLst>
              <a:gd name="T0" fmla="*/ 507 w 882"/>
              <a:gd name="T1" fmla="*/ 270 h 905"/>
              <a:gd name="T2" fmla="*/ 459 w 882"/>
              <a:gd name="T3" fmla="*/ 171 h 905"/>
              <a:gd name="T4" fmla="*/ 687 w 882"/>
              <a:gd name="T5" fmla="*/ 35 h 905"/>
              <a:gd name="T6" fmla="*/ 683 w 882"/>
              <a:gd name="T7" fmla="*/ 26 h 905"/>
              <a:gd name="T8" fmla="*/ 689 w 882"/>
              <a:gd name="T9" fmla="*/ 81 h 905"/>
              <a:gd name="T10" fmla="*/ 687 w 882"/>
              <a:gd name="T11" fmla="*/ 90 h 905"/>
              <a:gd name="T12" fmla="*/ 687 w 882"/>
              <a:gd name="T13" fmla="*/ 91 h 905"/>
              <a:gd name="T14" fmla="*/ 513 w 882"/>
              <a:gd name="T15" fmla="*/ 268 h 905"/>
              <a:gd name="T16" fmla="*/ 539 w 882"/>
              <a:gd name="T17" fmla="*/ 710 h 905"/>
              <a:gd name="T18" fmla="*/ 343 w 882"/>
              <a:gd name="T19" fmla="*/ 709 h 905"/>
              <a:gd name="T20" fmla="*/ 390 w 882"/>
              <a:gd name="T21" fmla="*/ 291 h 905"/>
              <a:gd name="T22" fmla="*/ 410 w 882"/>
              <a:gd name="T23" fmla="*/ 313 h 905"/>
              <a:gd name="T24" fmla="*/ 441 w 882"/>
              <a:gd name="T25" fmla="*/ 332 h 905"/>
              <a:gd name="T26" fmla="*/ 488 w 882"/>
              <a:gd name="T27" fmla="*/ 289 h 905"/>
              <a:gd name="T28" fmla="*/ 492 w 882"/>
              <a:gd name="T29" fmla="*/ 292 h 905"/>
              <a:gd name="T30" fmla="*/ 196 w 882"/>
              <a:gd name="T31" fmla="*/ 95 h 905"/>
              <a:gd name="T32" fmla="*/ 194 w 882"/>
              <a:gd name="T33" fmla="*/ 92 h 905"/>
              <a:gd name="T34" fmla="*/ 193 w 882"/>
              <a:gd name="T35" fmla="*/ 88 h 905"/>
              <a:gd name="T36" fmla="*/ 192 w 882"/>
              <a:gd name="T37" fmla="*/ 73 h 905"/>
              <a:gd name="T38" fmla="*/ 420 w 882"/>
              <a:gd name="T39" fmla="*/ 158 h 905"/>
              <a:gd name="T40" fmla="*/ 380 w 882"/>
              <a:gd name="T41" fmla="*/ 266 h 905"/>
              <a:gd name="T42" fmla="*/ 375 w 882"/>
              <a:gd name="T43" fmla="*/ 270 h 905"/>
              <a:gd name="T44" fmla="*/ 451 w 882"/>
              <a:gd name="T45" fmla="*/ 135 h 905"/>
              <a:gd name="T46" fmla="*/ 441 w 882"/>
              <a:gd name="T47" fmla="*/ 142 h 905"/>
              <a:gd name="T48" fmla="*/ 650 w 882"/>
              <a:gd name="T49" fmla="*/ 25 h 905"/>
              <a:gd name="T50" fmla="*/ 472 w 882"/>
              <a:gd name="T51" fmla="*/ 264 h 905"/>
              <a:gd name="T52" fmla="*/ 441 w 882"/>
              <a:gd name="T53" fmla="*/ 306 h 905"/>
              <a:gd name="T54" fmla="*/ 410 w 882"/>
              <a:gd name="T55" fmla="*/ 263 h 905"/>
              <a:gd name="T56" fmla="*/ 714 w 882"/>
              <a:gd name="T57" fmla="*/ 87 h 905"/>
              <a:gd name="T58" fmla="*/ 714 w 882"/>
              <a:gd name="T59" fmla="*/ 73 h 905"/>
              <a:gd name="T60" fmla="*/ 714 w 882"/>
              <a:gd name="T61" fmla="*/ 34 h 905"/>
              <a:gd name="T62" fmla="*/ 200 w 882"/>
              <a:gd name="T63" fmla="*/ 0 h 905"/>
              <a:gd name="T64" fmla="*/ 166 w 882"/>
              <a:gd name="T65" fmla="*/ 73 h 905"/>
              <a:gd name="T66" fmla="*/ 167 w 882"/>
              <a:gd name="T67" fmla="*/ 87 h 905"/>
              <a:gd name="T68" fmla="*/ 2 w 882"/>
              <a:gd name="T69" fmla="*/ 156 h 905"/>
              <a:gd name="T70" fmla="*/ 15 w 882"/>
              <a:gd name="T71" fmla="*/ 165 h 905"/>
              <a:gd name="T72" fmla="*/ 176 w 882"/>
              <a:gd name="T73" fmla="*/ 111 h 905"/>
              <a:gd name="T74" fmla="*/ 350 w 882"/>
              <a:gd name="T75" fmla="*/ 287 h 905"/>
              <a:gd name="T76" fmla="*/ 313 w 882"/>
              <a:gd name="T77" fmla="*/ 641 h 905"/>
              <a:gd name="T78" fmla="*/ 423 w 882"/>
              <a:gd name="T79" fmla="*/ 892 h 905"/>
              <a:gd name="T80" fmla="*/ 441 w 882"/>
              <a:gd name="T81" fmla="*/ 904 h 905"/>
              <a:gd name="T82" fmla="*/ 562 w 882"/>
              <a:gd name="T83" fmla="*/ 720 h 905"/>
              <a:gd name="T84" fmla="*/ 517 w 882"/>
              <a:gd name="T85" fmla="*/ 294 h 905"/>
              <a:gd name="T86" fmla="*/ 703 w 882"/>
              <a:gd name="T87" fmla="*/ 112 h 905"/>
              <a:gd name="T88" fmla="*/ 705 w 882"/>
              <a:gd name="T89" fmla="*/ 111 h 905"/>
              <a:gd name="T90" fmla="*/ 866 w 882"/>
              <a:gd name="T91" fmla="*/ 165 h 905"/>
              <a:gd name="T92" fmla="*/ 878 w 882"/>
              <a:gd name="T93" fmla="*/ 156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82" h="905">
                <a:moveTo>
                  <a:pt x="513" y="268"/>
                </a:moveTo>
                <a:lnTo>
                  <a:pt x="513" y="268"/>
                </a:lnTo>
                <a:cubicBezTo>
                  <a:pt x="511" y="270"/>
                  <a:pt x="508" y="270"/>
                  <a:pt x="507" y="270"/>
                </a:cubicBezTo>
                <a:lnTo>
                  <a:pt x="507" y="270"/>
                </a:lnTo>
                <a:cubicBezTo>
                  <a:pt x="505" y="270"/>
                  <a:pt x="502" y="269"/>
                  <a:pt x="500" y="266"/>
                </a:cubicBezTo>
                <a:lnTo>
                  <a:pt x="459" y="171"/>
                </a:lnTo>
                <a:lnTo>
                  <a:pt x="459" y="171"/>
                </a:lnTo>
                <a:cubicBezTo>
                  <a:pt x="456" y="166"/>
                  <a:pt x="458" y="160"/>
                  <a:pt x="463" y="158"/>
                </a:cubicBezTo>
                <a:lnTo>
                  <a:pt x="687" y="35"/>
                </a:lnTo>
                <a:lnTo>
                  <a:pt x="683" y="26"/>
                </a:lnTo>
                <a:lnTo>
                  <a:pt x="683" y="26"/>
                </a:lnTo>
                <a:lnTo>
                  <a:pt x="683" y="26"/>
                </a:lnTo>
                <a:lnTo>
                  <a:pt x="689" y="35"/>
                </a:lnTo>
                <a:lnTo>
                  <a:pt x="689" y="73"/>
                </a:lnTo>
                <a:lnTo>
                  <a:pt x="689" y="81"/>
                </a:lnTo>
                <a:lnTo>
                  <a:pt x="689" y="81"/>
                </a:lnTo>
                <a:cubicBezTo>
                  <a:pt x="689" y="84"/>
                  <a:pt x="688" y="88"/>
                  <a:pt x="687" y="90"/>
                </a:cubicBezTo>
                <a:lnTo>
                  <a:pt x="687" y="90"/>
                </a:lnTo>
                <a:lnTo>
                  <a:pt x="687" y="91"/>
                </a:lnTo>
                <a:lnTo>
                  <a:pt x="687" y="91"/>
                </a:lnTo>
                <a:lnTo>
                  <a:pt x="687" y="91"/>
                </a:lnTo>
                <a:lnTo>
                  <a:pt x="687" y="91"/>
                </a:lnTo>
                <a:cubicBezTo>
                  <a:pt x="686" y="92"/>
                  <a:pt x="685" y="93"/>
                  <a:pt x="685" y="95"/>
                </a:cubicBezTo>
                <a:lnTo>
                  <a:pt x="513" y="268"/>
                </a:lnTo>
                <a:close/>
                <a:moveTo>
                  <a:pt x="544" y="647"/>
                </a:moveTo>
                <a:lnTo>
                  <a:pt x="544" y="647"/>
                </a:lnTo>
                <a:cubicBezTo>
                  <a:pt x="549" y="668"/>
                  <a:pt x="547" y="690"/>
                  <a:pt x="539" y="710"/>
                </a:cubicBezTo>
                <a:lnTo>
                  <a:pt x="441" y="874"/>
                </a:lnTo>
                <a:lnTo>
                  <a:pt x="343" y="709"/>
                </a:lnTo>
                <a:lnTo>
                  <a:pt x="343" y="709"/>
                </a:lnTo>
                <a:cubicBezTo>
                  <a:pt x="335" y="690"/>
                  <a:pt x="333" y="668"/>
                  <a:pt x="338" y="647"/>
                </a:cubicBezTo>
                <a:lnTo>
                  <a:pt x="391" y="291"/>
                </a:lnTo>
                <a:lnTo>
                  <a:pt x="390" y="291"/>
                </a:lnTo>
                <a:lnTo>
                  <a:pt x="390" y="291"/>
                </a:lnTo>
                <a:cubicBezTo>
                  <a:pt x="391" y="290"/>
                  <a:pt x="393" y="289"/>
                  <a:pt x="395" y="288"/>
                </a:cubicBezTo>
                <a:lnTo>
                  <a:pt x="410" y="313"/>
                </a:lnTo>
                <a:lnTo>
                  <a:pt x="410" y="313"/>
                </a:lnTo>
                <a:cubicBezTo>
                  <a:pt x="416" y="325"/>
                  <a:pt x="428" y="332"/>
                  <a:pt x="441" y="332"/>
                </a:cubicBezTo>
                <a:lnTo>
                  <a:pt x="441" y="332"/>
                </a:lnTo>
                <a:lnTo>
                  <a:pt x="441" y="332"/>
                </a:lnTo>
                <a:cubicBezTo>
                  <a:pt x="455" y="331"/>
                  <a:pt x="467" y="325"/>
                  <a:pt x="474" y="313"/>
                </a:cubicBezTo>
                <a:lnTo>
                  <a:pt x="488" y="289"/>
                </a:lnTo>
                <a:lnTo>
                  <a:pt x="488" y="289"/>
                </a:lnTo>
                <a:cubicBezTo>
                  <a:pt x="489" y="290"/>
                  <a:pt x="491" y="290"/>
                  <a:pt x="492" y="291"/>
                </a:cubicBezTo>
                <a:lnTo>
                  <a:pt x="492" y="292"/>
                </a:lnTo>
                <a:lnTo>
                  <a:pt x="543" y="646"/>
                </a:lnTo>
                <a:lnTo>
                  <a:pt x="544" y="647"/>
                </a:lnTo>
                <a:close/>
                <a:moveTo>
                  <a:pt x="196" y="95"/>
                </a:moveTo>
                <a:lnTo>
                  <a:pt x="196" y="95"/>
                </a:lnTo>
                <a:cubicBezTo>
                  <a:pt x="196" y="94"/>
                  <a:pt x="195" y="93"/>
                  <a:pt x="194" y="92"/>
                </a:cubicBezTo>
                <a:lnTo>
                  <a:pt x="194" y="92"/>
                </a:lnTo>
                <a:lnTo>
                  <a:pt x="194" y="91"/>
                </a:lnTo>
                <a:lnTo>
                  <a:pt x="194" y="91"/>
                </a:lnTo>
                <a:cubicBezTo>
                  <a:pt x="194" y="90"/>
                  <a:pt x="194" y="89"/>
                  <a:pt x="193" y="88"/>
                </a:cubicBezTo>
                <a:lnTo>
                  <a:pt x="193" y="88"/>
                </a:lnTo>
                <a:cubicBezTo>
                  <a:pt x="193" y="86"/>
                  <a:pt x="192" y="84"/>
                  <a:pt x="192" y="81"/>
                </a:cubicBezTo>
                <a:lnTo>
                  <a:pt x="192" y="73"/>
                </a:lnTo>
                <a:lnTo>
                  <a:pt x="192" y="35"/>
                </a:lnTo>
                <a:lnTo>
                  <a:pt x="193" y="35"/>
                </a:lnTo>
                <a:lnTo>
                  <a:pt x="420" y="158"/>
                </a:lnTo>
                <a:lnTo>
                  <a:pt x="420" y="158"/>
                </a:lnTo>
                <a:cubicBezTo>
                  <a:pt x="425" y="160"/>
                  <a:pt x="427" y="166"/>
                  <a:pt x="424" y="171"/>
                </a:cubicBezTo>
                <a:lnTo>
                  <a:pt x="380" y="266"/>
                </a:lnTo>
                <a:lnTo>
                  <a:pt x="380" y="266"/>
                </a:lnTo>
                <a:cubicBezTo>
                  <a:pt x="378" y="269"/>
                  <a:pt x="376" y="270"/>
                  <a:pt x="375" y="270"/>
                </a:cubicBezTo>
                <a:lnTo>
                  <a:pt x="375" y="270"/>
                </a:lnTo>
                <a:cubicBezTo>
                  <a:pt x="373" y="270"/>
                  <a:pt x="371" y="270"/>
                  <a:pt x="367" y="268"/>
                </a:cubicBezTo>
                <a:lnTo>
                  <a:pt x="196" y="95"/>
                </a:lnTo>
                <a:close/>
                <a:moveTo>
                  <a:pt x="451" y="135"/>
                </a:moveTo>
                <a:lnTo>
                  <a:pt x="451" y="135"/>
                </a:lnTo>
                <a:cubicBezTo>
                  <a:pt x="447" y="137"/>
                  <a:pt x="444" y="139"/>
                  <a:pt x="441" y="142"/>
                </a:cubicBezTo>
                <a:lnTo>
                  <a:pt x="441" y="142"/>
                </a:lnTo>
                <a:cubicBezTo>
                  <a:pt x="439" y="139"/>
                  <a:pt x="436" y="137"/>
                  <a:pt x="432" y="135"/>
                </a:cubicBezTo>
                <a:lnTo>
                  <a:pt x="230" y="25"/>
                </a:lnTo>
                <a:lnTo>
                  <a:pt x="650" y="25"/>
                </a:lnTo>
                <a:lnTo>
                  <a:pt x="451" y="135"/>
                </a:lnTo>
                <a:close/>
                <a:moveTo>
                  <a:pt x="441" y="196"/>
                </a:moveTo>
                <a:lnTo>
                  <a:pt x="472" y="264"/>
                </a:lnTo>
                <a:lnTo>
                  <a:pt x="451" y="300"/>
                </a:lnTo>
                <a:lnTo>
                  <a:pt x="451" y="300"/>
                </a:lnTo>
                <a:cubicBezTo>
                  <a:pt x="448" y="306"/>
                  <a:pt x="444" y="306"/>
                  <a:pt x="441" y="306"/>
                </a:cubicBezTo>
                <a:lnTo>
                  <a:pt x="441" y="306"/>
                </a:lnTo>
                <a:cubicBezTo>
                  <a:pt x="440" y="306"/>
                  <a:pt x="435" y="305"/>
                  <a:pt x="432" y="300"/>
                </a:cubicBezTo>
                <a:lnTo>
                  <a:pt x="410" y="263"/>
                </a:lnTo>
                <a:lnTo>
                  <a:pt x="441" y="196"/>
                </a:lnTo>
                <a:close/>
                <a:moveTo>
                  <a:pt x="870" y="140"/>
                </a:moveTo>
                <a:lnTo>
                  <a:pt x="714" y="87"/>
                </a:lnTo>
                <a:lnTo>
                  <a:pt x="714" y="87"/>
                </a:lnTo>
                <a:cubicBezTo>
                  <a:pt x="714" y="85"/>
                  <a:pt x="714" y="83"/>
                  <a:pt x="714" y="81"/>
                </a:cubicBezTo>
                <a:lnTo>
                  <a:pt x="714" y="73"/>
                </a:lnTo>
                <a:lnTo>
                  <a:pt x="714" y="35"/>
                </a:lnTo>
                <a:lnTo>
                  <a:pt x="714" y="34"/>
                </a:lnTo>
                <a:lnTo>
                  <a:pt x="714" y="34"/>
                </a:lnTo>
                <a:cubicBezTo>
                  <a:pt x="714" y="15"/>
                  <a:pt x="699" y="0"/>
                  <a:pt x="680" y="0"/>
                </a:cubicBezTo>
                <a:lnTo>
                  <a:pt x="200" y="0"/>
                </a:lnTo>
                <a:lnTo>
                  <a:pt x="200" y="0"/>
                </a:lnTo>
                <a:cubicBezTo>
                  <a:pt x="182" y="0"/>
                  <a:pt x="166" y="15"/>
                  <a:pt x="166" y="34"/>
                </a:cubicBezTo>
                <a:lnTo>
                  <a:pt x="166" y="35"/>
                </a:lnTo>
                <a:lnTo>
                  <a:pt x="166" y="73"/>
                </a:lnTo>
                <a:lnTo>
                  <a:pt x="166" y="81"/>
                </a:lnTo>
                <a:lnTo>
                  <a:pt x="166" y="81"/>
                </a:lnTo>
                <a:cubicBezTo>
                  <a:pt x="166" y="83"/>
                  <a:pt x="167" y="85"/>
                  <a:pt x="167" y="87"/>
                </a:cubicBezTo>
                <a:lnTo>
                  <a:pt x="10" y="140"/>
                </a:lnTo>
                <a:lnTo>
                  <a:pt x="10" y="140"/>
                </a:lnTo>
                <a:cubicBezTo>
                  <a:pt x="4" y="142"/>
                  <a:pt x="0" y="150"/>
                  <a:pt x="2" y="156"/>
                </a:cubicBezTo>
                <a:lnTo>
                  <a:pt x="2" y="156"/>
                </a:lnTo>
                <a:cubicBezTo>
                  <a:pt x="4" y="162"/>
                  <a:pt x="9" y="165"/>
                  <a:pt x="15" y="165"/>
                </a:cubicBezTo>
                <a:lnTo>
                  <a:pt x="15" y="165"/>
                </a:lnTo>
                <a:cubicBezTo>
                  <a:pt x="16" y="165"/>
                  <a:pt x="18" y="165"/>
                  <a:pt x="19" y="164"/>
                </a:cubicBezTo>
                <a:lnTo>
                  <a:pt x="176" y="111"/>
                </a:lnTo>
                <a:lnTo>
                  <a:pt x="176" y="111"/>
                </a:lnTo>
                <a:lnTo>
                  <a:pt x="177" y="111"/>
                </a:lnTo>
                <a:lnTo>
                  <a:pt x="350" y="286"/>
                </a:lnTo>
                <a:lnTo>
                  <a:pt x="350" y="287"/>
                </a:lnTo>
                <a:lnTo>
                  <a:pt x="350" y="287"/>
                </a:lnTo>
                <a:cubicBezTo>
                  <a:pt x="354" y="290"/>
                  <a:pt x="359" y="293"/>
                  <a:pt x="365" y="294"/>
                </a:cubicBezTo>
                <a:lnTo>
                  <a:pt x="313" y="641"/>
                </a:lnTo>
                <a:lnTo>
                  <a:pt x="313" y="641"/>
                </a:lnTo>
                <a:cubicBezTo>
                  <a:pt x="307" y="668"/>
                  <a:pt x="309" y="696"/>
                  <a:pt x="320" y="720"/>
                </a:cubicBezTo>
                <a:lnTo>
                  <a:pt x="423" y="892"/>
                </a:lnTo>
                <a:lnTo>
                  <a:pt x="423" y="892"/>
                </a:lnTo>
                <a:cubicBezTo>
                  <a:pt x="426" y="899"/>
                  <a:pt x="434" y="904"/>
                  <a:pt x="441" y="904"/>
                </a:cubicBezTo>
                <a:lnTo>
                  <a:pt x="441" y="904"/>
                </a:lnTo>
                <a:cubicBezTo>
                  <a:pt x="450" y="904"/>
                  <a:pt x="457" y="899"/>
                  <a:pt x="461" y="892"/>
                </a:cubicBezTo>
                <a:lnTo>
                  <a:pt x="561" y="722"/>
                </a:lnTo>
                <a:lnTo>
                  <a:pt x="562" y="720"/>
                </a:lnTo>
                <a:lnTo>
                  <a:pt x="562" y="720"/>
                </a:lnTo>
                <a:cubicBezTo>
                  <a:pt x="573" y="696"/>
                  <a:pt x="575" y="668"/>
                  <a:pt x="569" y="641"/>
                </a:cubicBezTo>
                <a:lnTo>
                  <a:pt x="517" y="294"/>
                </a:lnTo>
                <a:lnTo>
                  <a:pt x="517" y="294"/>
                </a:lnTo>
                <a:cubicBezTo>
                  <a:pt x="522" y="293"/>
                  <a:pt x="527" y="290"/>
                  <a:pt x="531" y="287"/>
                </a:cubicBezTo>
                <a:lnTo>
                  <a:pt x="703" y="112"/>
                </a:lnTo>
                <a:lnTo>
                  <a:pt x="705" y="111"/>
                </a:lnTo>
                <a:lnTo>
                  <a:pt x="705" y="111"/>
                </a:lnTo>
                <a:lnTo>
                  <a:pt x="705" y="111"/>
                </a:lnTo>
                <a:lnTo>
                  <a:pt x="863" y="164"/>
                </a:lnTo>
                <a:lnTo>
                  <a:pt x="863" y="164"/>
                </a:lnTo>
                <a:cubicBezTo>
                  <a:pt x="864" y="165"/>
                  <a:pt x="865" y="165"/>
                  <a:pt x="866" y="165"/>
                </a:cubicBezTo>
                <a:lnTo>
                  <a:pt x="866" y="165"/>
                </a:lnTo>
                <a:cubicBezTo>
                  <a:pt x="871" y="165"/>
                  <a:pt x="876" y="162"/>
                  <a:pt x="878" y="156"/>
                </a:cubicBezTo>
                <a:lnTo>
                  <a:pt x="878" y="156"/>
                </a:lnTo>
                <a:cubicBezTo>
                  <a:pt x="881" y="150"/>
                  <a:pt x="877" y="142"/>
                  <a:pt x="870" y="140"/>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7" name="Freeform 36">
            <a:extLst>
              <a:ext uri="{FF2B5EF4-FFF2-40B4-BE49-F238E27FC236}">
                <a16:creationId xmlns:a16="http://schemas.microsoft.com/office/drawing/2014/main" id="{8B028328-FF8D-6243-8E11-5F1C57AF0A88}"/>
              </a:ext>
            </a:extLst>
          </p:cNvPr>
          <p:cNvSpPr>
            <a:spLocks noChangeArrowheads="1"/>
          </p:cNvSpPr>
          <p:nvPr/>
        </p:nvSpPr>
        <p:spPr bwMode="auto">
          <a:xfrm>
            <a:off x="7666807" y="4842401"/>
            <a:ext cx="546966" cy="378397"/>
          </a:xfrm>
          <a:custGeom>
            <a:avLst/>
            <a:gdLst>
              <a:gd name="connsiteX0" fmla="*/ 545254 w 1093931"/>
              <a:gd name="connsiteY0" fmla="*/ 192253 h 756793"/>
              <a:gd name="connsiteX1" fmla="*/ 693672 w 1093931"/>
              <a:gd name="connsiteY1" fmla="*/ 244348 h 756793"/>
              <a:gd name="connsiteX2" fmla="*/ 694919 w 1093931"/>
              <a:gd name="connsiteY2" fmla="*/ 266675 h 756793"/>
              <a:gd name="connsiteX3" fmla="*/ 672469 w 1093931"/>
              <a:gd name="connsiteY3" fmla="*/ 269155 h 756793"/>
              <a:gd name="connsiteX4" fmla="*/ 545254 w 1093931"/>
              <a:gd name="connsiteY4" fmla="*/ 223262 h 756793"/>
              <a:gd name="connsiteX5" fmla="*/ 345700 w 1093931"/>
              <a:gd name="connsiteY5" fmla="*/ 421720 h 756793"/>
              <a:gd name="connsiteX6" fmla="*/ 369397 w 1093931"/>
              <a:gd name="connsiteY6" fmla="*/ 514747 h 756793"/>
              <a:gd name="connsiteX7" fmla="*/ 524051 w 1093931"/>
              <a:gd name="connsiteY7" fmla="*/ 395673 h 756793"/>
              <a:gd name="connsiteX8" fmla="*/ 544006 w 1093931"/>
              <a:gd name="connsiteY8" fmla="*/ 398153 h 756793"/>
              <a:gd name="connsiteX9" fmla="*/ 566456 w 1093931"/>
              <a:gd name="connsiteY9" fmla="*/ 420480 h 756793"/>
              <a:gd name="connsiteX10" fmla="*/ 747302 w 1093931"/>
              <a:gd name="connsiteY10" fmla="*/ 271636 h 756793"/>
              <a:gd name="connsiteX11" fmla="*/ 738572 w 1093931"/>
              <a:gd name="connsiteY11" fmla="*/ 257992 h 756793"/>
              <a:gd name="connsiteX12" fmla="*/ 754785 w 1093931"/>
              <a:gd name="connsiteY12" fmla="*/ 241868 h 756793"/>
              <a:gd name="connsiteX13" fmla="*/ 787213 w 1093931"/>
              <a:gd name="connsiteY13" fmla="*/ 241868 h 756793"/>
              <a:gd name="connsiteX14" fmla="*/ 804674 w 1093931"/>
              <a:gd name="connsiteY14" fmla="*/ 257992 h 756793"/>
              <a:gd name="connsiteX15" fmla="*/ 804674 w 1093931"/>
              <a:gd name="connsiteY15" fmla="*/ 293963 h 756793"/>
              <a:gd name="connsiteX16" fmla="*/ 787213 w 1093931"/>
              <a:gd name="connsiteY16" fmla="*/ 310087 h 756793"/>
              <a:gd name="connsiteX17" fmla="*/ 770999 w 1093931"/>
              <a:gd name="connsiteY17" fmla="*/ 293963 h 756793"/>
              <a:gd name="connsiteX18" fmla="*/ 577681 w 1093931"/>
              <a:gd name="connsiteY18" fmla="*/ 455210 h 756793"/>
              <a:gd name="connsiteX19" fmla="*/ 555231 w 1093931"/>
              <a:gd name="connsiteY19" fmla="*/ 452729 h 756793"/>
              <a:gd name="connsiteX20" fmla="*/ 531534 w 1093931"/>
              <a:gd name="connsiteY20" fmla="*/ 430403 h 756793"/>
              <a:gd name="connsiteX21" fmla="*/ 386858 w 1093931"/>
              <a:gd name="connsiteY21" fmla="*/ 542035 h 756793"/>
              <a:gd name="connsiteX22" fmla="*/ 545254 w 1093931"/>
              <a:gd name="connsiteY22" fmla="*/ 620178 h 756793"/>
              <a:gd name="connsiteX23" fmla="*/ 744808 w 1093931"/>
              <a:gd name="connsiteY23" fmla="*/ 421720 h 756793"/>
              <a:gd name="connsiteX24" fmla="*/ 736077 w 1093931"/>
              <a:gd name="connsiteY24" fmla="*/ 360942 h 756793"/>
              <a:gd name="connsiteX25" fmla="*/ 746055 w 1093931"/>
              <a:gd name="connsiteY25" fmla="*/ 339856 h 756793"/>
              <a:gd name="connsiteX26" fmla="*/ 766010 w 1093931"/>
              <a:gd name="connsiteY26" fmla="*/ 351019 h 756793"/>
              <a:gd name="connsiteX27" fmla="*/ 777235 w 1093931"/>
              <a:gd name="connsiteY27" fmla="*/ 421720 h 756793"/>
              <a:gd name="connsiteX28" fmla="*/ 545254 w 1093931"/>
              <a:gd name="connsiteY28" fmla="*/ 652428 h 756793"/>
              <a:gd name="connsiteX29" fmla="*/ 360666 w 1093931"/>
              <a:gd name="connsiteY29" fmla="*/ 561881 h 756793"/>
              <a:gd name="connsiteX30" fmla="*/ 317014 w 1093931"/>
              <a:gd name="connsiteY30" fmla="*/ 595371 h 756793"/>
              <a:gd name="connsiteX31" fmla="*/ 307036 w 1093931"/>
              <a:gd name="connsiteY31" fmla="*/ 599092 h 756793"/>
              <a:gd name="connsiteX32" fmla="*/ 294564 w 1093931"/>
              <a:gd name="connsiteY32" fmla="*/ 592890 h 756793"/>
              <a:gd name="connsiteX33" fmla="*/ 298305 w 1093931"/>
              <a:gd name="connsiteY33" fmla="*/ 570564 h 756793"/>
              <a:gd name="connsiteX34" fmla="*/ 343205 w 1093931"/>
              <a:gd name="connsiteY34" fmla="*/ 534593 h 756793"/>
              <a:gd name="connsiteX35" fmla="*/ 314519 w 1093931"/>
              <a:gd name="connsiteY35" fmla="*/ 421720 h 756793"/>
              <a:gd name="connsiteX36" fmla="*/ 545254 w 1093931"/>
              <a:gd name="connsiteY36" fmla="*/ 192253 h 756793"/>
              <a:gd name="connsiteX37" fmla="*/ 265299 w 1093931"/>
              <a:gd name="connsiteY37" fmla="*/ 191469 h 756793"/>
              <a:gd name="connsiteX38" fmla="*/ 34604 w 1093931"/>
              <a:gd name="connsiteY38" fmla="*/ 414853 h 756793"/>
              <a:gd name="connsiteX39" fmla="*/ 34604 w 1093931"/>
              <a:gd name="connsiteY39" fmla="*/ 428581 h 756793"/>
              <a:gd name="connsiteX40" fmla="*/ 265299 w 1093931"/>
              <a:gd name="connsiteY40" fmla="*/ 654461 h 756793"/>
              <a:gd name="connsiteX41" fmla="*/ 228227 w 1093931"/>
              <a:gd name="connsiteY41" fmla="*/ 589419 h 756793"/>
              <a:gd name="connsiteX42" fmla="*/ 203417 w 1093931"/>
              <a:gd name="connsiteY42" fmla="*/ 545889 h 756793"/>
              <a:gd name="connsiteX43" fmla="*/ 181750 w 1093931"/>
              <a:gd name="connsiteY43" fmla="*/ 422341 h 756793"/>
              <a:gd name="connsiteX44" fmla="*/ 265299 w 1093931"/>
              <a:gd name="connsiteY44" fmla="*/ 191469 h 756793"/>
              <a:gd name="connsiteX45" fmla="*/ 826450 w 1093931"/>
              <a:gd name="connsiteY45" fmla="*/ 190221 h 756793"/>
              <a:gd name="connsiteX46" fmla="*/ 909999 w 1093931"/>
              <a:gd name="connsiteY46" fmla="*/ 422341 h 756793"/>
              <a:gd name="connsiteX47" fmla="*/ 826450 w 1093931"/>
              <a:gd name="connsiteY47" fmla="*/ 654461 h 756793"/>
              <a:gd name="connsiteX48" fmla="*/ 1060886 w 1093931"/>
              <a:gd name="connsiteY48" fmla="*/ 428581 h 756793"/>
              <a:gd name="connsiteX49" fmla="*/ 1060886 w 1093931"/>
              <a:gd name="connsiteY49" fmla="*/ 414853 h 756793"/>
              <a:gd name="connsiteX50" fmla="*/ 826450 w 1093931"/>
              <a:gd name="connsiteY50" fmla="*/ 190221 h 756793"/>
              <a:gd name="connsiteX51" fmla="*/ 545874 w 1093931"/>
              <a:gd name="connsiteY51" fmla="*/ 120336 h 756793"/>
              <a:gd name="connsiteX52" fmla="*/ 350095 w 1093931"/>
              <a:gd name="connsiteY52" fmla="*/ 154031 h 756793"/>
              <a:gd name="connsiteX53" fmla="*/ 214172 w 1093931"/>
              <a:gd name="connsiteY53" fmla="*/ 422341 h 756793"/>
              <a:gd name="connsiteX54" fmla="*/ 350095 w 1093931"/>
              <a:gd name="connsiteY54" fmla="*/ 690651 h 756793"/>
              <a:gd name="connsiteX55" fmla="*/ 545874 w 1093931"/>
              <a:gd name="connsiteY55" fmla="*/ 724346 h 756793"/>
              <a:gd name="connsiteX56" fmla="*/ 741654 w 1093931"/>
              <a:gd name="connsiteY56" fmla="*/ 690651 h 756793"/>
              <a:gd name="connsiteX57" fmla="*/ 878824 w 1093931"/>
              <a:gd name="connsiteY57" fmla="*/ 422341 h 756793"/>
              <a:gd name="connsiteX58" fmla="*/ 742901 w 1093931"/>
              <a:gd name="connsiteY58" fmla="*/ 154031 h 756793"/>
              <a:gd name="connsiteX59" fmla="*/ 545874 w 1093931"/>
              <a:gd name="connsiteY59" fmla="*/ 120336 h 756793"/>
              <a:gd name="connsiteX60" fmla="*/ 545874 w 1093931"/>
              <a:gd name="connsiteY60" fmla="*/ 87889 h 756793"/>
              <a:gd name="connsiteX61" fmla="*/ 1088320 w 1093931"/>
              <a:gd name="connsiteY61" fmla="*/ 401126 h 756793"/>
              <a:gd name="connsiteX62" fmla="*/ 1088320 w 1093931"/>
              <a:gd name="connsiteY62" fmla="*/ 443556 h 756793"/>
              <a:gd name="connsiteX63" fmla="*/ 545874 w 1093931"/>
              <a:gd name="connsiteY63" fmla="*/ 756793 h 756793"/>
              <a:gd name="connsiteX64" fmla="*/ 4676 w 1093931"/>
              <a:gd name="connsiteY64" fmla="*/ 443556 h 756793"/>
              <a:gd name="connsiteX65" fmla="*/ 4676 w 1093931"/>
              <a:gd name="connsiteY65" fmla="*/ 401126 h 756793"/>
              <a:gd name="connsiteX66" fmla="*/ 333884 w 1093931"/>
              <a:gd name="connsiteY66" fmla="*/ 126576 h 756793"/>
              <a:gd name="connsiteX67" fmla="*/ 336378 w 1093931"/>
              <a:gd name="connsiteY67" fmla="*/ 124080 h 756793"/>
              <a:gd name="connsiteX68" fmla="*/ 336378 w 1093931"/>
              <a:gd name="connsiteY68" fmla="*/ 125328 h 756793"/>
              <a:gd name="connsiteX69" fmla="*/ 545874 w 1093931"/>
              <a:gd name="connsiteY69" fmla="*/ 87889 h 756793"/>
              <a:gd name="connsiteX70" fmla="*/ 544010 w 1093931"/>
              <a:gd name="connsiteY70" fmla="*/ 0 h 756793"/>
              <a:gd name="connsiteX71" fmla="*/ 982715 w 1093931"/>
              <a:gd name="connsiteY71" fmla="*/ 140452 h 756793"/>
              <a:gd name="connsiteX72" fmla="*/ 986454 w 1093931"/>
              <a:gd name="connsiteY72" fmla="*/ 161581 h 756793"/>
              <a:gd name="connsiteX73" fmla="*/ 972745 w 1093931"/>
              <a:gd name="connsiteY73" fmla="*/ 169039 h 756793"/>
              <a:gd name="connsiteX74" fmla="*/ 964021 w 1093931"/>
              <a:gd name="connsiteY74" fmla="*/ 166553 h 756793"/>
              <a:gd name="connsiteX75" fmla="*/ 544010 w 1093931"/>
              <a:gd name="connsiteY75" fmla="*/ 32316 h 756793"/>
              <a:gd name="connsiteX76" fmla="*/ 128985 w 1093931"/>
              <a:gd name="connsiteY76" fmla="*/ 161581 h 756793"/>
              <a:gd name="connsiteX77" fmla="*/ 106551 w 1093931"/>
              <a:gd name="connsiteY77" fmla="*/ 157853 h 756793"/>
              <a:gd name="connsiteX78" fmla="*/ 111536 w 1093931"/>
              <a:gd name="connsiteY78" fmla="*/ 135480 h 756793"/>
              <a:gd name="connsiteX79" fmla="*/ 544010 w 1093931"/>
              <a:gd name="connsiteY79" fmla="*/ 0 h 756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093931" h="756793">
                <a:moveTo>
                  <a:pt x="545254" y="192253"/>
                </a:moveTo>
                <a:cubicBezTo>
                  <a:pt x="598884" y="192253"/>
                  <a:pt x="651267" y="210858"/>
                  <a:pt x="693672" y="244348"/>
                </a:cubicBezTo>
                <a:cubicBezTo>
                  <a:pt x="701155" y="250550"/>
                  <a:pt x="701155" y="259233"/>
                  <a:pt x="694919" y="266675"/>
                </a:cubicBezTo>
                <a:cubicBezTo>
                  <a:pt x="689930" y="274117"/>
                  <a:pt x="679953" y="275357"/>
                  <a:pt x="672469" y="269155"/>
                </a:cubicBezTo>
                <a:cubicBezTo>
                  <a:pt x="637547" y="239387"/>
                  <a:pt x="592648" y="223262"/>
                  <a:pt x="545254" y="223262"/>
                </a:cubicBezTo>
                <a:cubicBezTo>
                  <a:pt x="435499" y="223262"/>
                  <a:pt x="345700" y="312568"/>
                  <a:pt x="345700" y="421720"/>
                </a:cubicBezTo>
                <a:cubicBezTo>
                  <a:pt x="345700" y="455210"/>
                  <a:pt x="354430" y="487459"/>
                  <a:pt x="369397" y="514747"/>
                </a:cubicBezTo>
                <a:lnTo>
                  <a:pt x="524051" y="395673"/>
                </a:lnTo>
                <a:cubicBezTo>
                  <a:pt x="530287" y="391951"/>
                  <a:pt x="539018" y="393192"/>
                  <a:pt x="544006" y="398153"/>
                </a:cubicBezTo>
                <a:lnTo>
                  <a:pt x="566456" y="420480"/>
                </a:lnTo>
                <a:lnTo>
                  <a:pt x="747302" y="271636"/>
                </a:lnTo>
                <a:cubicBezTo>
                  <a:pt x="742313" y="270396"/>
                  <a:pt x="738572" y="264194"/>
                  <a:pt x="738572" y="257992"/>
                </a:cubicBezTo>
                <a:cubicBezTo>
                  <a:pt x="738572" y="248069"/>
                  <a:pt x="746055" y="241868"/>
                  <a:pt x="754785" y="241868"/>
                </a:cubicBezTo>
                <a:lnTo>
                  <a:pt x="787213" y="241868"/>
                </a:lnTo>
                <a:cubicBezTo>
                  <a:pt x="795943" y="241868"/>
                  <a:pt x="804674" y="248069"/>
                  <a:pt x="804674" y="257992"/>
                </a:cubicBezTo>
                <a:lnTo>
                  <a:pt x="804674" y="293963"/>
                </a:lnTo>
                <a:cubicBezTo>
                  <a:pt x="804674" y="302645"/>
                  <a:pt x="795943" y="310087"/>
                  <a:pt x="787213" y="310087"/>
                </a:cubicBezTo>
                <a:cubicBezTo>
                  <a:pt x="779730" y="310087"/>
                  <a:pt x="770999" y="302645"/>
                  <a:pt x="770999" y="293963"/>
                </a:cubicBezTo>
                <a:lnTo>
                  <a:pt x="577681" y="455210"/>
                </a:lnTo>
                <a:cubicBezTo>
                  <a:pt x="570198" y="460171"/>
                  <a:pt x="561467" y="458931"/>
                  <a:pt x="555231" y="452729"/>
                </a:cubicBezTo>
                <a:lnTo>
                  <a:pt x="531534" y="430403"/>
                </a:lnTo>
                <a:lnTo>
                  <a:pt x="386858" y="542035"/>
                </a:lnTo>
                <a:cubicBezTo>
                  <a:pt x="423027" y="589169"/>
                  <a:pt x="480399" y="620178"/>
                  <a:pt x="545254" y="620178"/>
                </a:cubicBezTo>
                <a:cubicBezTo>
                  <a:pt x="656256" y="620178"/>
                  <a:pt x="744808" y="530872"/>
                  <a:pt x="744808" y="421720"/>
                </a:cubicBezTo>
                <a:cubicBezTo>
                  <a:pt x="744808" y="400634"/>
                  <a:pt x="742313" y="380788"/>
                  <a:pt x="736077" y="360942"/>
                </a:cubicBezTo>
                <a:cubicBezTo>
                  <a:pt x="732335" y="352260"/>
                  <a:pt x="737324" y="343577"/>
                  <a:pt x="746055" y="339856"/>
                </a:cubicBezTo>
                <a:cubicBezTo>
                  <a:pt x="753538" y="337375"/>
                  <a:pt x="763516" y="342337"/>
                  <a:pt x="766010" y="351019"/>
                </a:cubicBezTo>
                <a:cubicBezTo>
                  <a:pt x="773493" y="373346"/>
                  <a:pt x="777235" y="398153"/>
                  <a:pt x="777235" y="421720"/>
                </a:cubicBezTo>
                <a:cubicBezTo>
                  <a:pt x="777235" y="549478"/>
                  <a:pt x="672469" y="652428"/>
                  <a:pt x="545254" y="652428"/>
                </a:cubicBezTo>
                <a:cubicBezTo>
                  <a:pt x="470421" y="652428"/>
                  <a:pt x="404319" y="616457"/>
                  <a:pt x="360666" y="561881"/>
                </a:cubicBezTo>
                <a:lnTo>
                  <a:pt x="317014" y="595371"/>
                </a:lnTo>
                <a:cubicBezTo>
                  <a:pt x="314519" y="597852"/>
                  <a:pt x="310778" y="599092"/>
                  <a:pt x="307036" y="599092"/>
                </a:cubicBezTo>
                <a:cubicBezTo>
                  <a:pt x="302047" y="599092"/>
                  <a:pt x="298305" y="596611"/>
                  <a:pt x="294564" y="592890"/>
                </a:cubicBezTo>
                <a:cubicBezTo>
                  <a:pt x="289575" y="585448"/>
                  <a:pt x="290822" y="575525"/>
                  <a:pt x="298305" y="570564"/>
                </a:cubicBezTo>
                <a:lnTo>
                  <a:pt x="343205" y="534593"/>
                </a:lnTo>
                <a:cubicBezTo>
                  <a:pt x="324497" y="501103"/>
                  <a:pt x="314519" y="463892"/>
                  <a:pt x="314519" y="421720"/>
                </a:cubicBezTo>
                <a:cubicBezTo>
                  <a:pt x="314519" y="295203"/>
                  <a:pt x="418038" y="192253"/>
                  <a:pt x="545254" y="192253"/>
                </a:cubicBezTo>
                <a:close/>
                <a:moveTo>
                  <a:pt x="265299" y="191469"/>
                </a:moveTo>
                <a:cubicBezTo>
                  <a:pt x="163045" y="243883"/>
                  <a:pt x="78249" y="322505"/>
                  <a:pt x="34604" y="414853"/>
                </a:cubicBezTo>
                <a:cubicBezTo>
                  <a:pt x="30863" y="419845"/>
                  <a:pt x="30863" y="424837"/>
                  <a:pt x="34604" y="428581"/>
                </a:cubicBezTo>
                <a:cubicBezTo>
                  <a:pt x="78249" y="522177"/>
                  <a:pt x="163045" y="600799"/>
                  <a:pt x="265299" y="654461"/>
                </a:cubicBezTo>
                <a:lnTo>
                  <a:pt x="228227" y="589419"/>
                </a:lnTo>
                <a:lnTo>
                  <a:pt x="203417" y="545889"/>
                </a:lnTo>
                <a:cubicBezTo>
                  <a:pt x="189232" y="506578"/>
                  <a:pt x="181750" y="464771"/>
                  <a:pt x="181750" y="422341"/>
                </a:cubicBezTo>
                <a:cubicBezTo>
                  <a:pt x="181750" y="337480"/>
                  <a:pt x="211678" y="256363"/>
                  <a:pt x="265299" y="191469"/>
                </a:cubicBezTo>
                <a:close/>
                <a:moveTo>
                  <a:pt x="826450" y="190221"/>
                </a:moveTo>
                <a:cubicBezTo>
                  <a:pt x="880071" y="255115"/>
                  <a:pt x="909999" y="337480"/>
                  <a:pt x="909999" y="422341"/>
                </a:cubicBezTo>
                <a:cubicBezTo>
                  <a:pt x="909999" y="507202"/>
                  <a:pt x="880071" y="589567"/>
                  <a:pt x="826450" y="654461"/>
                </a:cubicBezTo>
                <a:cubicBezTo>
                  <a:pt x="928704" y="602047"/>
                  <a:pt x="1014747" y="523425"/>
                  <a:pt x="1060886" y="428581"/>
                </a:cubicBezTo>
                <a:cubicBezTo>
                  <a:pt x="1062133" y="424837"/>
                  <a:pt x="1062133" y="419845"/>
                  <a:pt x="1060886" y="414853"/>
                </a:cubicBezTo>
                <a:cubicBezTo>
                  <a:pt x="1014747" y="322505"/>
                  <a:pt x="928704" y="242635"/>
                  <a:pt x="826450" y="190221"/>
                </a:cubicBezTo>
                <a:close/>
                <a:moveTo>
                  <a:pt x="545874" y="120336"/>
                </a:moveTo>
                <a:cubicBezTo>
                  <a:pt x="479783" y="120336"/>
                  <a:pt x="412445" y="131567"/>
                  <a:pt x="350095" y="154031"/>
                </a:cubicBezTo>
                <a:cubicBezTo>
                  <a:pt x="265299" y="216428"/>
                  <a:pt x="214172" y="316265"/>
                  <a:pt x="214172" y="422341"/>
                </a:cubicBezTo>
                <a:cubicBezTo>
                  <a:pt x="214172" y="528417"/>
                  <a:pt x="265299" y="628254"/>
                  <a:pt x="350095" y="690651"/>
                </a:cubicBezTo>
                <a:cubicBezTo>
                  <a:pt x="412445" y="713115"/>
                  <a:pt x="479783" y="724346"/>
                  <a:pt x="545874" y="724346"/>
                </a:cubicBezTo>
                <a:cubicBezTo>
                  <a:pt x="613213" y="724346"/>
                  <a:pt x="679304" y="713115"/>
                  <a:pt x="741654" y="690651"/>
                </a:cubicBezTo>
                <a:cubicBezTo>
                  <a:pt x="826450" y="629502"/>
                  <a:pt x="878824" y="528417"/>
                  <a:pt x="878824" y="422341"/>
                </a:cubicBezTo>
                <a:cubicBezTo>
                  <a:pt x="878824" y="316265"/>
                  <a:pt x="827697" y="216428"/>
                  <a:pt x="742901" y="154031"/>
                </a:cubicBezTo>
                <a:cubicBezTo>
                  <a:pt x="679304" y="131567"/>
                  <a:pt x="613213" y="120336"/>
                  <a:pt x="545874" y="120336"/>
                </a:cubicBezTo>
                <a:close/>
                <a:moveTo>
                  <a:pt x="545874" y="87889"/>
                </a:moveTo>
                <a:cubicBezTo>
                  <a:pt x="771582" y="87889"/>
                  <a:pt x="999783" y="220172"/>
                  <a:pt x="1088320" y="401126"/>
                </a:cubicBezTo>
                <a:cubicBezTo>
                  <a:pt x="1095802" y="414853"/>
                  <a:pt x="1095802" y="431077"/>
                  <a:pt x="1088320" y="443556"/>
                </a:cubicBezTo>
                <a:cubicBezTo>
                  <a:pt x="999783" y="624510"/>
                  <a:pt x="771582" y="756793"/>
                  <a:pt x="545874" y="756793"/>
                </a:cubicBezTo>
                <a:cubicBezTo>
                  <a:pt x="321414" y="756793"/>
                  <a:pt x="94460" y="624510"/>
                  <a:pt x="4676" y="443556"/>
                </a:cubicBezTo>
                <a:cubicBezTo>
                  <a:pt x="-1559" y="431077"/>
                  <a:pt x="-1559" y="414853"/>
                  <a:pt x="4676" y="401126"/>
                </a:cubicBezTo>
                <a:cubicBezTo>
                  <a:pt x="64532" y="277578"/>
                  <a:pt x="189232" y="177742"/>
                  <a:pt x="333884" y="126576"/>
                </a:cubicBezTo>
                <a:cubicBezTo>
                  <a:pt x="333884" y="126576"/>
                  <a:pt x="335131" y="125328"/>
                  <a:pt x="336378" y="124080"/>
                </a:cubicBezTo>
                <a:lnTo>
                  <a:pt x="336378" y="125328"/>
                </a:lnTo>
                <a:cubicBezTo>
                  <a:pt x="402469" y="101617"/>
                  <a:pt x="474795" y="87889"/>
                  <a:pt x="545874" y="87889"/>
                </a:cubicBezTo>
                <a:close/>
                <a:moveTo>
                  <a:pt x="544010" y="0"/>
                </a:moveTo>
                <a:cubicBezTo>
                  <a:pt x="694815" y="0"/>
                  <a:pt x="854344" y="50960"/>
                  <a:pt x="982715" y="140452"/>
                </a:cubicBezTo>
                <a:cubicBezTo>
                  <a:pt x="988947" y="144180"/>
                  <a:pt x="991440" y="155367"/>
                  <a:pt x="986454" y="161581"/>
                </a:cubicBezTo>
                <a:cubicBezTo>
                  <a:pt x="982715" y="166553"/>
                  <a:pt x="977730" y="169039"/>
                  <a:pt x="972745" y="169039"/>
                </a:cubicBezTo>
                <a:cubicBezTo>
                  <a:pt x="969006" y="169039"/>
                  <a:pt x="966513" y="167796"/>
                  <a:pt x="964021" y="166553"/>
                </a:cubicBezTo>
                <a:cubicBezTo>
                  <a:pt x="841881" y="80791"/>
                  <a:pt x="688583" y="32316"/>
                  <a:pt x="544010" y="32316"/>
                </a:cubicBezTo>
                <a:cubicBezTo>
                  <a:pt x="401929" y="32316"/>
                  <a:pt x="251124" y="80791"/>
                  <a:pt x="128985" y="161581"/>
                </a:cubicBezTo>
                <a:cubicBezTo>
                  <a:pt x="121507" y="167796"/>
                  <a:pt x="111536" y="165310"/>
                  <a:pt x="106551" y="157853"/>
                </a:cubicBezTo>
                <a:cubicBezTo>
                  <a:pt x="102812" y="150395"/>
                  <a:pt x="104058" y="140452"/>
                  <a:pt x="111536" y="135480"/>
                </a:cubicBezTo>
                <a:cubicBezTo>
                  <a:pt x="238661" y="49717"/>
                  <a:pt x="396944" y="0"/>
                  <a:pt x="54401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8" name="Freeform 37">
            <a:extLst>
              <a:ext uri="{FF2B5EF4-FFF2-40B4-BE49-F238E27FC236}">
                <a16:creationId xmlns:a16="http://schemas.microsoft.com/office/drawing/2014/main" id="{01443CCA-D4E0-9A42-B6CC-1E1ECC4DD4A4}"/>
              </a:ext>
            </a:extLst>
          </p:cNvPr>
          <p:cNvSpPr>
            <a:spLocks noChangeArrowheads="1"/>
          </p:cNvSpPr>
          <p:nvPr/>
        </p:nvSpPr>
        <p:spPr bwMode="auto">
          <a:xfrm>
            <a:off x="5876589" y="5699638"/>
            <a:ext cx="441569" cy="548036"/>
          </a:xfrm>
          <a:custGeom>
            <a:avLst/>
            <a:gdLst>
              <a:gd name="connsiteX0" fmla="*/ 442190 w 883137"/>
              <a:gd name="connsiteY0" fmla="*/ 449142 h 1096071"/>
              <a:gd name="connsiteX1" fmla="*/ 458119 w 883137"/>
              <a:gd name="connsiteY1" fmla="*/ 465401 h 1096071"/>
              <a:gd name="connsiteX2" fmla="*/ 458119 w 883137"/>
              <a:gd name="connsiteY2" fmla="*/ 502923 h 1096071"/>
              <a:gd name="connsiteX3" fmla="*/ 509584 w 883137"/>
              <a:gd name="connsiteY3" fmla="*/ 546698 h 1096071"/>
              <a:gd name="connsiteX4" fmla="*/ 499782 w 883137"/>
              <a:gd name="connsiteY4" fmla="*/ 566710 h 1096071"/>
              <a:gd name="connsiteX5" fmla="*/ 480176 w 883137"/>
              <a:gd name="connsiteY5" fmla="*/ 554203 h 1096071"/>
              <a:gd name="connsiteX6" fmla="*/ 448316 w 883137"/>
              <a:gd name="connsiteY6" fmla="*/ 535442 h 1096071"/>
              <a:gd name="connsiteX7" fmla="*/ 396851 w 883137"/>
              <a:gd name="connsiteY7" fmla="*/ 585471 h 1096071"/>
              <a:gd name="connsiteX8" fmla="*/ 442190 w 883137"/>
              <a:gd name="connsiteY8" fmla="*/ 638001 h 1096071"/>
              <a:gd name="connsiteX9" fmla="*/ 444640 w 883137"/>
              <a:gd name="connsiteY9" fmla="*/ 639252 h 1096071"/>
              <a:gd name="connsiteX10" fmla="*/ 518162 w 883137"/>
              <a:gd name="connsiteY10" fmla="*/ 725552 h 1096071"/>
              <a:gd name="connsiteX11" fmla="*/ 493655 w 883137"/>
              <a:gd name="connsiteY11" fmla="*/ 783085 h 1096071"/>
              <a:gd name="connsiteX12" fmla="*/ 458119 w 883137"/>
              <a:gd name="connsiteY12" fmla="*/ 803097 h 1096071"/>
              <a:gd name="connsiteX13" fmla="*/ 458119 w 883137"/>
              <a:gd name="connsiteY13" fmla="*/ 838117 h 1096071"/>
              <a:gd name="connsiteX14" fmla="*/ 442190 w 883137"/>
              <a:gd name="connsiteY14" fmla="*/ 854376 h 1096071"/>
              <a:gd name="connsiteX15" fmla="*/ 426260 w 883137"/>
              <a:gd name="connsiteY15" fmla="*/ 838117 h 1096071"/>
              <a:gd name="connsiteX16" fmla="*/ 426260 w 883137"/>
              <a:gd name="connsiteY16" fmla="*/ 805598 h 1096071"/>
              <a:gd name="connsiteX17" fmla="*/ 373569 w 883137"/>
              <a:gd name="connsiteY17" fmla="*/ 755569 h 1096071"/>
              <a:gd name="connsiteX18" fmla="*/ 385823 w 883137"/>
              <a:gd name="connsiteY18" fmla="*/ 735558 h 1096071"/>
              <a:gd name="connsiteX19" fmla="*/ 404203 w 883137"/>
              <a:gd name="connsiteY19" fmla="*/ 749316 h 1096071"/>
              <a:gd name="connsiteX20" fmla="*/ 434837 w 883137"/>
              <a:gd name="connsiteY20" fmla="*/ 774330 h 1096071"/>
              <a:gd name="connsiteX21" fmla="*/ 436063 w 883137"/>
              <a:gd name="connsiteY21" fmla="*/ 774330 h 1096071"/>
              <a:gd name="connsiteX22" fmla="*/ 471598 w 883137"/>
              <a:gd name="connsiteY22" fmla="*/ 759321 h 1096071"/>
              <a:gd name="connsiteX23" fmla="*/ 488753 w 883137"/>
              <a:gd name="connsiteY23" fmla="*/ 723050 h 1096071"/>
              <a:gd name="connsiteX24" fmla="*/ 440964 w 883137"/>
              <a:gd name="connsiteY24" fmla="*/ 670520 h 1096071"/>
              <a:gd name="connsiteX25" fmla="*/ 439739 w 883137"/>
              <a:gd name="connsiteY25" fmla="*/ 670520 h 1096071"/>
              <a:gd name="connsiteX26" fmla="*/ 364992 w 883137"/>
              <a:gd name="connsiteY26" fmla="*/ 584220 h 1096071"/>
              <a:gd name="connsiteX27" fmla="*/ 390724 w 883137"/>
              <a:gd name="connsiteY27" fmla="*/ 525436 h 1096071"/>
              <a:gd name="connsiteX28" fmla="*/ 426260 w 883137"/>
              <a:gd name="connsiteY28" fmla="*/ 505425 h 1096071"/>
              <a:gd name="connsiteX29" fmla="*/ 426260 w 883137"/>
              <a:gd name="connsiteY29" fmla="*/ 465401 h 1096071"/>
              <a:gd name="connsiteX30" fmla="*/ 442190 w 883137"/>
              <a:gd name="connsiteY30" fmla="*/ 449142 h 1096071"/>
              <a:gd name="connsiteX31" fmla="*/ 231032 w 883137"/>
              <a:gd name="connsiteY31" fmla="*/ 307966 h 1096071"/>
              <a:gd name="connsiteX32" fmla="*/ 64589 w 883137"/>
              <a:gd name="connsiteY32" fmla="*/ 678326 h 1096071"/>
              <a:gd name="connsiteX33" fmla="*/ 62105 w 883137"/>
              <a:gd name="connsiteY33" fmla="*/ 684561 h 1096071"/>
              <a:gd name="connsiteX34" fmla="*/ 32295 w 883137"/>
              <a:gd name="connsiteY34" fmla="*/ 805520 h 1096071"/>
              <a:gd name="connsiteX35" fmla="*/ 288168 w 883137"/>
              <a:gd name="connsiteY35" fmla="*/ 1063649 h 1096071"/>
              <a:gd name="connsiteX36" fmla="*/ 593726 w 883137"/>
              <a:gd name="connsiteY36" fmla="*/ 1063649 h 1096071"/>
              <a:gd name="connsiteX37" fmla="*/ 852084 w 883137"/>
              <a:gd name="connsiteY37" fmla="*/ 805520 h 1096071"/>
              <a:gd name="connsiteX38" fmla="*/ 816063 w 883137"/>
              <a:gd name="connsiteY38" fmla="*/ 674585 h 1096071"/>
              <a:gd name="connsiteX39" fmla="*/ 653347 w 883137"/>
              <a:gd name="connsiteY39" fmla="*/ 307966 h 1096071"/>
              <a:gd name="connsiteX40" fmla="*/ 593726 w 883137"/>
              <a:gd name="connsiteY40" fmla="*/ 239381 h 1096071"/>
              <a:gd name="connsiteX41" fmla="*/ 593726 w 883137"/>
              <a:gd name="connsiteY41" fmla="*/ 275544 h 1096071"/>
              <a:gd name="connsiteX42" fmla="*/ 664526 w 883137"/>
              <a:gd name="connsiteY42" fmla="*/ 275544 h 1096071"/>
              <a:gd name="connsiteX43" fmla="*/ 680674 w 883137"/>
              <a:gd name="connsiteY43" fmla="*/ 259333 h 1096071"/>
              <a:gd name="connsiteX44" fmla="*/ 680674 w 883137"/>
              <a:gd name="connsiteY44" fmla="*/ 254345 h 1096071"/>
              <a:gd name="connsiteX45" fmla="*/ 664526 w 883137"/>
              <a:gd name="connsiteY45" fmla="*/ 239381 h 1096071"/>
              <a:gd name="connsiteX46" fmla="*/ 655832 w 883137"/>
              <a:gd name="connsiteY46" fmla="*/ 239381 h 1096071"/>
              <a:gd name="connsiteX47" fmla="*/ 458337 w 883137"/>
              <a:gd name="connsiteY47" fmla="*/ 239381 h 1096071"/>
              <a:gd name="connsiteX48" fmla="*/ 458337 w 883137"/>
              <a:gd name="connsiteY48" fmla="*/ 275544 h 1096071"/>
              <a:gd name="connsiteX49" fmla="*/ 562674 w 883137"/>
              <a:gd name="connsiteY49" fmla="*/ 275544 h 1096071"/>
              <a:gd name="connsiteX50" fmla="*/ 562674 w 883137"/>
              <a:gd name="connsiteY50" fmla="*/ 239381 h 1096071"/>
              <a:gd name="connsiteX51" fmla="*/ 321705 w 883137"/>
              <a:gd name="connsiteY51" fmla="*/ 239381 h 1096071"/>
              <a:gd name="connsiteX52" fmla="*/ 321705 w 883137"/>
              <a:gd name="connsiteY52" fmla="*/ 275544 h 1096071"/>
              <a:gd name="connsiteX53" fmla="*/ 427284 w 883137"/>
              <a:gd name="connsiteY53" fmla="*/ 275544 h 1096071"/>
              <a:gd name="connsiteX54" fmla="*/ 427284 w 883137"/>
              <a:gd name="connsiteY54" fmla="*/ 239381 h 1096071"/>
              <a:gd name="connsiteX55" fmla="*/ 218611 w 883137"/>
              <a:gd name="connsiteY55" fmla="*/ 239381 h 1096071"/>
              <a:gd name="connsiteX56" fmla="*/ 202463 w 883137"/>
              <a:gd name="connsiteY56" fmla="*/ 254345 h 1096071"/>
              <a:gd name="connsiteX57" fmla="*/ 202463 w 883137"/>
              <a:gd name="connsiteY57" fmla="*/ 259333 h 1096071"/>
              <a:gd name="connsiteX58" fmla="*/ 218611 w 883137"/>
              <a:gd name="connsiteY58" fmla="*/ 275544 h 1096071"/>
              <a:gd name="connsiteX59" fmla="*/ 290653 w 883137"/>
              <a:gd name="connsiteY59" fmla="*/ 275544 h 1096071"/>
              <a:gd name="connsiteX60" fmla="*/ 290653 w 883137"/>
              <a:gd name="connsiteY60" fmla="*/ 239381 h 1096071"/>
              <a:gd name="connsiteX61" fmla="*/ 227305 w 883137"/>
              <a:gd name="connsiteY61" fmla="*/ 239381 h 1096071"/>
              <a:gd name="connsiteX62" fmla="*/ 525411 w 883137"/>
              <a:gd name="connsiteY62" fmla="*/ 170796 h 1096071"/>
              <a:gd name="connsiteX63" fmla="*/ 525411 w 883137"/>
              <a:gd name="connsiteY63" fmla="*/ 206959 h 1096071"/>
              <a:gd name="connsiteX64" fmla="*/ 664526 w 883137"/>
              <a:gd name="connsiteY64" fmla="*/ 206959 h 1096071"/>
              <a:gd name="connsiteX65" fmla="*/ 680674 w 883137"/>
              <a:gd name="connsiteY65" fmla="*/ 190748 h 1096071"/>
              <a:gd name="connsiteX66" fmla="*/ 680674 w 883137"/>
              <a:gd name="connsiteY66" fmla="*/ 187007 h 1096071"/>
              <a:gd name="connsiteX67" fmla="*/ 664526 w 883137"/>
              <a:gd name="connsiteY67" fmla="*/ 170796 h 1096071"/>
              <a:gd name="connsiteX68" fmla="*/ 390021 w 883137"/>
              <a:gd name="connsiteY68" fmla="*/ 170796 h 1096071"/>
              <a:gd name="connsiteX69" fmla="*/ 390021 w 883137"/>
              <a:gd name="connsiteY69" fmla="*/ 206959 h 1096071"/>
              <a:gd name="connsiteX70" fmla="*/ 494358 w 883137"/>
              <a:gd name="connsiteY70" fmla="*/ 206959 h 1096071"/>
              <a:gd name="connsiteX71" fmla="*/ 494358 w 883137"/>
              <a:gd name="connsiteY71" fmla="*/ 170796 h 1096071"/>
              <a:gd name="connsiteX72" fmla="*/ 218611 w 883137"/>
              <a:gd name="connsiteY72" fmla="*/ 170796 h 1096071"/>
              <a:gd name="connsiteX73" fmla="*/ 202463 w 883137"/>
              <a:gd name="connsiteY73" fmla="*/ 187007 h 1096071"/>
              <a:gd name="connsiteX74" fmla="*/ 202463 w 883137"/>
              <a:gd name="connsiteY74" fmla="*/ 190748 h 1096071"/>
              <a:gd name="connsiteX75" fmla="*/ 218611 w 883137"/>
              <a:gd name="connsiteY75" fmla="*/ 206959 h 1096071"/>
              <a:gd name="connsiteX76" fmla="*/ 357726 w 883137"/>
              <a:gd name="connsiteY76" fmla="*/ 206959 h 1096071"/>
              <a:gd name="connsiteX77" fmla="*/ 357726 w 883137"/>
              <a:gd name="connsiteY77" fmla="*/ 170796 h 1096071"/>
              <a:gd name="connsiteX78" fmla="*/ 288168 w 883137"/>
              <a:gd name="connsiteY78" fmla="*/ 32379 h 1096071"/>
              <a:gd name="connsiteX79" fmla="*/ 193768 w 883137"/>
              <a:gd name="connsiteY79" fmla="*/ 42355 h 1096071"/>
              <a:gd name="connsiteX80" fmla="*/ 185074 w 883137"/>
              <a:gd name="connsiteY80" fmla="*/ 48590 h 1096071"/>
              <a:gd name="connsiteX81" fmla="*/ 183832 w 883137"/>
              <a:gd name="connsiteY81" fmla="*/ 61060 h 1096071"/>
              <a:gd name="connsiteX82" fmla="*/ 218611 w 883137"/>
              <a:gd name="connsiteY82" fmla="*/ 138374 h 1096071"/>
              <a:gd name="connsiteX83" fmla="*/ 664526 w 883137"/>
              <a:gd name="connsiteY83" fmla="*/ 138374 h 1096071"/>
              <a:gd name="connsiteX84" fmla="*/ 665768 w 883137"/>
              <a:gd name="connsiteY84" fmla="*/ 138374 h 1096071"/>
              <a:gd name="connsiteX85" fmla="*/ 699305 w 883137"/>
              <a:gd name="connsiteY85" fmla="*/ 61060 h 1096071"/>
              <a:gd name="connsiteX86" fmla="*/ 699305 w 883137"/>
              <a:gd name="connsiteY86" fmla="*/ 46096 h 1096071"/>
              <a:gd name="connsiteX87" fmla="*/ 688126 w 883137"/>
              <a:gd name="connsiteY87" fmla="*/ 37367 h 1096071"/>
              <a:gd name="connsiteX88" fmla="*/ 596211 w 883137"/>
              <a:gd name="connsiteY88" fmla="*/ 32379 h 1096071"/>
              <a:gd name="connsiteX89" fmla="*/ 527895 w 883137"/>
              <a:gd name="connsiteY89" fmla="*/ 56072 h 1096071"/>
              <a:gd name="connsiteX90" fmla="*/ 517958 w 883137"/>
              <a:gd name="connsiteY90" fmla="*/ 64801 h 1096071"/>
              <a:gd name="connsiteX91" fmla="*/ 509263 w 883137"/>
              <a:gd name="connsiteY91" fmla="*/ 56072 h 1096071"/>
              <a:gd name="connsiteX92" fmla="*/ 442190 w 883137"/>
              <a:gd name="connsiteY92" fmla="*/ 32379 h 1096071"/>
              <a:gd name="connsiteX93" fmla="*/ 376358 w 883137"/>
              <a:gd name="connsiteY93" fmla="*/ 56072 h 1096071"/>
              <a:gd name="connsiteX94" fmla="*/ 365179 w 883137"/>
              <a:gd name="connsiteY94" fmla="*/ 64801 h 1096071"/>
              <a:gd name="connsiteX95" fmla="*/ 355242 w 883137"/>
              <a:gd name="connsiteY95" fmla="*/ 56072 h 1096071"/>
              <a:gd name="connsiteX96" fmla="*/ 288168 w 883137"/>
              <a:gd name="connsiteY96" fmla="*/ 32379 h 1096071"/>
              <a:gd name="connsiteX97" fmla="*/ 647292 w 883137"/>
              <a:gd name="connsiteY97" fmla="*/ 425 h 1096071"/>
              <a:gd name="connsiteX98" fmla="*/ 694337 w 883137"/>
              <a:gd name="connsiteY98" fmla="*/ 6192 h 1096071"/>
              <a:gd name="connsiteX99" fmla="*/ 727874 w 883137"/>
              <a:gd name="connsiteY99" fmla="*/ 31132 h 1096071"/>
              <a:gd name="connsiteX100" fmla="*/ 729116 w 883137"/>
              <a:gd name="connsiteY100" fmla="*/ 74777 h 1096071"/>
              <a:gd name="connsiteX101" fmla="*/ 695579 w 883137"/>
              <a:gd name="connsiteY101" fmla="*/ 149597 h 1096071"/>
              <a:gd name="connsiteX102" fmla="*/ 712968 w 883137"/>
              <a:gd name="connsiteY102" fmla="*/ 187007 h 1096071"/>
              <a:gd name="connsiteX103" fmla="*/ 712968 w 883137"/>
              <a:gd name="connsiteY103" fmla="*/ 190748 h 1096071"/>
              <a:gd name="connsiteX104" fmla="*/ 700547 w 883137"/>
              <a:gd name="connsiteY104" fmla="*/ 223170 h 1096071"/>
              <a:gd name="connsiteX105" fmla="*/ 712968 w 883137"/>
              <a:gd name="connsiteY105" fmla="*/ 254345 h 1096071"/>
              <a:gd name="connsiteX106" fmla="*/ 712968 w 883137"/>
              <a:gd name="connsiteY106" fmla="*/ 259333 h 1096071"/>
              <a:gd name="connsiteX107" fmla="*/ 685642 w 883137"/>
              <a:gd name="connsiteY107" fmla="*/ 302978 h 1096071"/>
              <a:gd name="connsiteX108" fmla="*/ 845874 w 883137"/>
              <a:gd name="connsiteY108" fmla="*/ 662115 h 1096071"/>
              <a:gd name="connsiteX109" fmla="*/ 844632 w 883137"/>
              <a:gd name="connsiteY109" fmla="*/ 662115 h 1096071"/>
              <a:gd name="connsiteX110" fmla="*/ 883137 w 883137"/>
              <a:gd name="connsiteY110" fmla="*/ 805520 h 1096071"/>
              <a:gd name="connsiteX111" fmla="*/ 593726 w 883137"/>
              <a:gd name="connsiteY111" fmla="*/ 1096071 h 1096071"/>
              <a:gd name="connsiteX112" fmla="*/ 288168 w 883137"/>
              <a:gd name="connsiteY112" fmla="*/ 1096071 h 1096071"/>
              <a:gd name="connsiteX113" fmla="*/ 0 w 883137"/>
              <a:gd name="connsiteY113" fmla="*/ 805520 h 1096071"/>
              <a:gd name="connsiteX114" fmla="*/ 32295 w 883137"/>
              <a:gd name="connsiteY114" fmla="*/ 673338 h 1096071"/>
              <a:gd name="connsiteX115" fmla="*/ 36021 w 883137"/>
              <a:gd name="connsiteY115" fmla="*/ 665856 h 1096071"/>
              <a:gd name="connsiteX116" fmla="*/ 198737 w 883137"/>
              <a:gd name="connsiteY116" fmla="*/ 302978 h 1096071"/>
              <a:gd name="connsiteX117" fmla="*/ 170168 w 883137"/>
              <a:gd name="connsiteY117" fmla="*/ 259333 h 1096071"/>
              <a:gd name="connsiteX118" fmla="*/ 170168 w 883137"/>
              <a:gd name="connsiteY118" fmla="*/ 254345 h 1096071"/>
              <a:gd name="connsiteX119" fmla="*/ 182589 w 883137"/>
              <a:gd name="connsiteY119" fmla="*/ 223170 h 1096071"/>
              <a:gd name="connsiteX120" fmla="*/ 170168 w 883137"/>
              <a:gd name="connsiteY120" fmla="*/ 190748 h 1096071"/>
              <a:gd name="connsiteX121" fmla="*/ 170168 w 883137"/>
              <a:gd name="connsiteY121" fmla="*/ 187007 h 1096071"/>
              <a:gd name="connsiteX122" fmla="*/ 187558 w 883137"/>
              <a:gd name="connsiteY122" fmla="*/ 149597 h 1096071"/>
              <a:gd name="connsiteX123" fmla="*/ 155263 w 883137"/>
              <a:gd name="connsiteY123" fmla="*/ 74777 h 1096071"/>
              <a:gd name="connsiteX124" fmla="*/ 155263 w 883137"/>
              <a:gd name="connsiteY124" fmla="*/ 34873 h 1096071"/>
              <a:gd name="connsiteX125" fmla="*/ 187558 w 883137"/>
              <a:gd name="connsiteY125" fmla="*/ 11180 h 1096071"/>
              <a:gd name="connsiteX126" fmla="*/ 290653 w 883137"/>
              <a:gd name="connsiteY126" fmla="*/ 1204 h 1096071"/>
              <a:gd name="connsiteX127" fmla="*/ 365179 w 883137"/>
              <a:gd name="connsiteY127" fmla="*/ 23650 h 1096071"/>
              <a:gd name="connsiteX128" fmla="*/ 442190 w 883137"/>
              <a:gd name="connsiteY128" fmla="*/ 1204 h 1096071"/>
              <a:gd name="connsiteX129" fmla="*/ 517958 w 883137"/>
              <a:gd name="connsiteY129" fmla="*/ 23650 h 1096071"/>
              <a:gd name="connsiteX130" fmla="*/ 593726 w 883137"/>
              <a:gd name="connsiteY130" fmla="*/ 1204 h 1096071"/>
              <a:gd name="connsiteX131" fmla="*/ 647292 w 883137"/>
              <a:gd name="connsiteY131" fmla="*/ 425 h 1096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883137" h="1096071">
                <a:moveTo>
                  <a:pt x="442190" y="449142"/>
                </a:moveTo>
                <a:cubicBezTo>
                  <a:pt x="450767" y="449142"/>
                  <a:pt x="458119" y="456646"/>
                  <a:pt x="458119" y="465401"/>
                </a:cubicBezTo>
                <a:lnTo>
                  <a:pt x="458119" y="502923"/>
                </a:lnTo>
                <a:cubicBezTo>
                  <a:pt x="477725" y="506675"/>
                  <a:pt x="504683" y="516681"/>
                  <a:pt x="509584" y="546698"/>
                </a:cubicBezTo>
                <a:cubicBezTo>
                  <a:pt x="512035" y="554203"/>
                  <a:pt x="508359" y="564209"/>
                  <a:pt x="499782" y="566710"/>
                </a:cubicBezTo>
                <a:cubicBezTo>
                  <a:pt x="491204" y="567961"/>
                  <a:pt x="482626" y="561707"/>
                  <a:pt x="480176" y="554203"/>
                </a:cubicBezTo>
                <a:cubicBezTo>
                  <a:pt x="476500" y="536693"/>
                  <a:pt x="448316" y="535442"/>
                  <a:pt x="448316" y="535442"/>
                </a:cubicBezTo>
                <a:cubicBezTo>
                  <a:pt x="420133" y="534191"/>
                  <a:pt x="396851" y="556704"/>
                  <a:pt x="396851" y="585471"/>
                </a:cubicBezTo>
                <a:cubicBezTo>
                  <a:pt x="394400" y="612987"/>
                  <a:pt x="415232" y="635500"/>
                  <a:pt x="442190" y="638001"/>
                </a:cubicBezTo>
                <a:lnTo>
                  <a:pt x="444640" y="639252"/>
                </a:lnTo>
                <a:cubicBezTo>
                  <a:pt x="487528" y="641753"/>
                  <a:pt x="520613" y="679275"/>
                  <a:pt x="518162" y="725552"/>
                </a:cubicBezTo>
                <a:cubicBezTo>
                  <a:pt x="518162" y="748065"/>
                  <a:pt x="509584" y="768076"/>
                  <a:pt x="493655" y="783085"/>
                </a:cubicBezTo>
                <a:cubicBezTo>
                  <a:pt x="483852" y="793091"/>
                  <a:pt x="471598" y="800595"/>
                  <a:pt x="458119" y="803097"/>
                </a:cubicBezTo>
                <a:lnTo>
                  <a:pt x="458119" y="838117"/>
                </a:lnTo>
                <a:cubicBezTo>
                  <a:pt x="458119" y="848123"/>
                  <a:pt x="450767" y="854376"/>
                  <a:pt x="442190" y="854376"/>
                </a:cubicBezTo>
                <a:cubicBezTo>
                  <a:pt x="433612" y="854376"/>
                  <a:pt x="426260" y="848123"/>
                  <a:pt x="426260" y="838117"/>
                </a:cubicBezTo>
                <a:lnTo>
                  <a:pt x="426260" y="805598"/>
                </a:lnTo>
                <a:cubicBezTo>
                  <a:pt x="407879" y="801846"/>
                  <a:pt x="380921" y="790589"/>
                  <a:pt x="373569" y="755569"/>
                </a:cubicBezTo>
                <a:cubicBezTo>
                  <a:pt x="371119" y="746814"/>
                  <a:pt x="377245" y="738059"/>
                  <a:pt x="385823" y="735558"/>
                </a:cubicBezTo>
                <a:cubicBezTo>
                  <a:pt x="394400" y="734307"/>
                  <a:pt x="402978" y="740560"/>
                  <a:pt x="404203" y="749316"/>
                </a:cubicBezTo>
                <a:cubicBezTo>
                  <a:pt x="409105" y="774330"/>
                  <a:pt x="433612" y="774330"/>
                  <a:pt x="434837" y="774330"/>
                </a:cubicBezTo>
                <a:lnTo>
                  <a:pt x="436063" y="774330"/>
                </a:lnTo>
                <a:cubicBezTo>
                  <a:pt x="449542" y="774330"/>
                  <a:pt x="461795" y="769327"/>
                  <a:pt x="471598" y="759321"/>
                </a:cubicBezTo>
                <a:cubicBezTo>
                  <a:pt x="482626" y="750566"/>
                  <a:pt x="487528" y="736808"/>
                  <a:pt x="488753" y="723050"/>
                </a:cubicBezTo>
                <a:cubicBezTo>
                  <a:pt x="488753" y="696785"/>
                  <a:pt x="467922" y="671771"/>
                  <a:pt x="440964" y="670520"/>
                </a:cubicBezTo>
                <a:lnTo>
                  <a:pt x="439739" y="670520"/>
                </a:lnTo>
                <a:cubicBezTo>
                  <a:pt x="395626" y="666768"/>
                  <a:pt x="362541" y="629246"/>
                  <a:pt x="364992" y="584220"/>
                </a:cubicBezTo>
                <a:cubicBezTo>
                  <a:pt x="364992" y="561707"/>
                  <a:pt x="374795" y="540445"/>
                  <a:pt x="390724" y="525436"/>
                </a:cubicBezTo>
                <a:cubicBezTo>
                  <a:pt x="400527" y="515430"/>
                  <a:pt x="412781" y="509177"/>
                  <a:pt x="426260" y="505425"/>
                </a:cubicBezTo>
                <a:lnTo>
                  <a:pt x="426260" y="465401"/>
                </a:lnTo>
                <a:cubicBezTo>
                  <a:pt x="426260" y="456646"/>
                  <a:pt x="433612" y="449142"/>
                  <a:pt x="442190" y="449142"/>
                </a:cubicBezTo>
                <a:close/>
                <a:moveTo>
                  <a:pt x="231032" y="307966"/>
                </a:moveTo>
                <a:lnTo>
                  <a:pt x="64589" y="678326"/>
                </a:lnTo>
                <a:lnTo>
                  <a:pt x="62105" y="684561"/>
                </a:lnTo>
                <a:cubicBezTo>
                  <a:pt x="47200" y="724465"/>
                  <a:pt x="32295" y="761875"/>
                  <a:pt x="32295" y="805520"/>
                </a:cubicBezTo>
                <a:cubicBezTo>
                  <a:pt x="32295" y="947678"/>
                  <a:pt x="147811" y="1063649"/>
                  <a:pt x="288168" y="1063649"/>
                </a:cubicBezTo>
                <a:lnTo>
                  <a:pt x="593726" y="1063649"/>
                </a:lnTo>
                <a:cubicBezTo>
                  <a:pt x="736568" y="1063649"/>
                  <a:pt x="852084" y="947678"/>
                  <a:pt x="852084" y="805520"/>
                </a:cubicBezTo>
                <a:cubicBezTo>
                  <a:pt x="852084" y="758134"/>
                  <a:pt x="834695" y="719477"/>
                  <a:pt x="816063" y="674585"/>
                </a:cubicBezTo>
                <a:lnTo>
                  <a:pt x="653347" y="307966"/>
                </a:lnTo>
                <a:close/>
                <a:moveTo>
                  <a:pt x="593726" y="239381"/>
                </a:moveTo>
                <a:lnTo>
                  <a:pt x="593726" y="275544"/>
                </a:lnTo>
                <a:lnTo>
                  <a:pt x="664526" y="275544"/>
                </a:lnTo>
                <a:cubicBezTo>
                  <a:pt x="674463" y="275544"/>
                  <a:pt x="680674" y="268062"/>
                  <a:pt x="680674" y="259333"/>
                </a:cubicBezTo>
                <a:lnTo>
                  <a:pt x="680674" y="254345"/>
                </a:lnTo>
                <a:cubicBezTo>
                  <a:pt x="680674" y="245616"/>
                  <a:pt x="674463" y="239381"/>
                  <a:pt x="664526" y="239381"/>
                </a:cubicBezTo>
                <a:lnTo>
                  <a:pt x="655832" y="239381"/>
                </a:lnTo>
                <a:close/>
                <a:moveTo>
                  <a:pt x="458337" y="239381"/>
                </a:moveTo>
                <a:lnTo>
                  <a:pt x="458337" y="275544"/>
                </a:lnTo>
                <a:lnTo>
                  <a:pt x="562674" y="275544"/>
                </a:lnTo>
                <a:lnTo>
                  <a:pt x="562674" y="239381"/>
                </a:lnTo>
                <a:close/>
                <a:moveTo>
                  <a:pt x="321705" y="239381"/>
                </a:moveTo>
                <a:lnTo>
                  <a:pt x="321705" y="275544"/>
                </a:lnTo>
                <a:lnTo>
                  <a:pt x="427284" y="275544"/>
                </a:lnTo>
                <a:lnTo>
                  <a:pt x="427284" y="239381"/>
                </a:lnTo>
                <a:close/>
                <a:moveTo>
                  <a:pt x="218611" y="239381"/>
                </a:moveTo>
                <a:cubicBezTo>
                  <a:pt x="209916" y="239381"/>
                  <a:pt x="202463" y="245616"/>
                  <a:pt x="202463" y="254345"/>
                </a:cubicBezTo>
                <a:lnTo>
                  <a:pt x="202463" y="259333"/>
                </a:lnTo>
                <a:cubicBezTo>
                  <a:pt x="202463" y="268062"/>
                  <a:pt x="209916" y="275544"/>
                  <a:pt x="218611" y="275544"/>
                </a:cubicBezTo>
                <a:lnTo>
                  <a:pt x="290653" y="275544"/>
                </a:lnTo>
                <a:lnTo>
                  <a:pt x="290653" y="239381"/>
                </a:lnTo>
                <a:lnTo>
                  <a:pt x="227305" y="239381"/>
                </a:lnTo>
                <a:close/>
                <a:moveTo>
                  <a:pt x="525411" y="170796"/>
                </a:moveTo>
                <a:lnTo>
                  <a:pt x="525411" y="206959"/>
                </a:lnTo>
                <a:lnTo>
                  <a:pt x="664526" y="206959"/>
                </a:lnTo>
                <a:cubicBezTo>
                  <a:pt x="674463" y="206959"/>
                  <a:pt x="680674" y="199477"/>
                  <a:pt x="680674" y="190748"/>
                </a:cubicBezTo>
                <a:lnTo>
                  <a:pt x="680674" y="187007"/>
                </a:lnTo>
                <a:cubicBezTo>
                  <a:pt x="680674" y="178278"/>
                  <a:pt x="674463" y="170796"/>
                  <a:pt x="664526" y="170796"/>
                </a:cubicBezTo>
                <a:close/>
                <a:moveTo>
                  <a:pt x="390021" y="170796"/>
                </a:moveTo>
                <a:lnTo>
                  <a:pt x="390021" y="206959"/>
                </a:lnTo>
                <a:lnTo>
                  <a:pt x="494358" y="206959"/>
                </a:lnTo>
                <a:lnTo>
                  <a:pt x="494358" y="170796"/>
                </a:lnTo>
                <a:close/>
                <a:moveTo>
                  <a:pt x="218611" y="170796"/>
                </a:moveTo>
                <a:cubicBezTo>
                  <a:pt x="209916" y="170796"/>
                  <a:pt x="202463" y="178278"/>
                  <a:pt x="202463" y="187007"/>
                </a:cubicBezTo>
                <a:lnTo>
                  <a:pt x="202463" y="190748"/>
                </a:lnTo>
                <a:cubicBezTo>
                  <a:pt x="202463" y="199477"/>
                  <a:pt x="209916" y="206959"/>
                  <a:pt x="218611" y="206959"/>
                </a:cubicBezTo>
                <a:lnTo>
                  <a:pt x="357726" y="206959"/>
                </a:lnTo>
                <a:lnTo>
                  <a:pt x="357726" y="170796"/>
                </a:lnTo>
                <a:close/>
                <a:moveTo>
                  <a:pt x="288168" y="32379"/>
                </a:moveTo>
                <a:cubicBezTo>
                  <a:pt x="257116" y="31132"/>
                  <a:pt x="219853" y="37367"/>
                  <a:pt x="193768" y="42355"/>
                </a:cubicBezTo>
                <a:cubicBezTo>
                  <a:pt x="188800" y="43602"/>
                  <a:pt x="185074" y="47343"/>
                  <a:pt x="185074" y="48590"/>
                </a:cubicBezTo>
                <a:cubicBezTo>
                  <a:pt x="182589" y="53578"/>
                  <a:pt x="182589" y="57319"/>
                  <a:pt x="183832" y="61060"/>
                </a:cubicBezTo>
                <a:lnTo>
                  <a:pt x="218611" y="138374"/>
                </a:lnTo>
                <a:lnTo>
                  <a:pt x="664526" y="138374"/>
                </a:lnTo>
                <a:lnTo>
                  <a:pt x="665768" y="138374"/>
                </a:lnTo>
                <a:lnTo>
                  <a:pt x="699305" y="61060"/>
                </a:lnTo>
                <a:cubicBezTo>
                  <a:pt x="701790" y="56072"/>
                  <a:pt x="701790" y="51084"/>
                  <a:pt x="699305" y="46096"/>
                </a:cubicBezTo>
                <a:cubicBezTo>
                  <a:pt x="698063" y="43602"/>
                  <a:pt x="694337" y="38614"/>
                  <a:pt x="688126" y="37367"/>
                </a:cubicBezTo>
                <a:cubicBezTo>
                  <a:pt x="662042" y="32379"/>
                  <a:pt x="630990" y="31132"/>
                  <a:pt x="596211" y="32379"/>
                </a:cubicBezTo>
                <a:cubicBezTo>
                  <a:pt x="565158" y="36120"/>
                  <a:pt x="542800" y="43602"/>
                  <a:pt x="527895" y="56072"/>
                </a:cubicBezTo>
                <a:lnTo>
                  <a:pt x="517958" y="64801"/>
                </a:lnTo>
                <a:lnTo>
                  <a:pt x="509263" y="56072"/>
                </a:lnTo>
                <a:cubicBezTo>
                  <a:pt x="491874" y="41108"/>
                  <a:pt x="468274" y="32379"/>
                  <a:pt x="442190" y="32379"/>
                </a:cubicBezTo>
                <a:cubicBezTo>
                  <a:pt x="417347" y="32379"/>
                  <a:pt x="392505" y="41108"/>
                  <a:pt x="376358" y="56072"/>
                </a:cubicBezTo>
                <a:lnTo>
                  <a:pt x="365179" y="64801"/>
                </a:lnTo>
                <a:lnTo>
                  <a:pt x="355242" y="56072"/>
                </a:lnTo>
                <a:cubicBezTo>
                  <a:pt x="340337" y="43602"/>
                  <a:pt x="316737" y="36120"/>
                  <a:pt x="288168" y="32379"/>
                </a:cubicBezTo>
                <a:close/>
                <a:moveTo>
                  <a:pt x="647292" y="425"/>
                </a:moveTo>
                <a:cubicBezTo>
                  <a:pt x="664216" y="1204"/>
                  <a:pt x="680053" y="3075"/>
                  <a:pt x="694337" y="6192"/>
                </a:cubicBezTo>
                <a:cubicBezTo>
                  <a:pt x="709242" y="9933"/>
                  <a:pt x="720421" y="18662"/>
                  <a:pt x="727874" y="31132"/>
                </a:cubicBezTo>
                <a:cubicBezTo>
                  <a:pt x="734084" y="44849"/>
                  <a:pt x="734084" y="61060"/>
                  <a:pt x="729116" y="74777"/>
                </a:cubicBezTo>
                <a:lnTo>
                  <a:pt x="695579" y="149597"/>
                </a:lnTo>
                <a:cubicBezTo>
                  <a:pt x="705516" y="159573"/>
                  <a:pt x="712968" y="172043"/>
                  <a:pt x="712968" y="187007"/>
                </a:cubicBezTo>
                <a:lnTo>
                  <a:pt x="712968" y="190748"/>
                </a:lnTo>
                <a:cubicBezTo>
                  <a:pt x="712968" y="203218"/>
                  <a:pt x="708000" y="214441"/>
                  <a:pt x="700547" y="223170"/>
                </a:cubicBezTo>
                <a:cubicBezTo>
                  <a:pt x="708000" y="231899"/>
                  <a:pt x="712968" y="243122"/>
                  <a:pt x="712968" y="254345"/>
                </a:cubicBezTo>
                <a:lnTo>
                  <a:pt x="712968" y="259333"/>
                </a:lnTo>
                <a:cubicBezTo>
                  <a:pt x="712968" y="279285"/>
                  <a:pt x="701790" y="295496"/>
                  <a:pt x="685642" y="302978"/>
                </a:cubicBezTo>
                <a:lnTo>
                  <a:pt x="845874" y="662115"/>
                </a:lnTo>
                <a:lnTo>
                  <a:pt x="844632" y="662115"/>
                </a:lnTo>
                <a:cubicBezTo>
                  <a:pt x="864505" y="708254"/>
                  <a:pt x="883137" y="754393"/>
                  <a:pt x="883137" y="805520"/>
                </a:cubicBezTo>
                <a:cubicBezTo>
                  <a:pt x="883137" y="965136"/>
                  <a:pt x="753958" y="1096071"/>
                  <a:pt x="593726" y="1096071"/>
                </a:cubicBezTo>
                <a:lnTo>
                  <a:pt x="288168" y="1096071"/>
                </a:lnTo>
                <a:cubicBezTo>
                  <a:pt x="129179" y="1096071"/>
                  <a:pt x="0" y="965136"/>
                  <a:pt x="0" y="805520"/>
                </a:cubicBezTo>
                <a:cubicBezTo>
                  <a:pt x="0" y="755640"/>
                  <a:pt x="16147" y="715736"/>
                  <a:pt x="32295" y="673338"/>
                </a:cubicBezTo>
                <a:lnTo>
                  <a:pt x="36021" y="665856"/>
                </a:lnTo>
                <a:lnTo>
                  <a:pt x="198737" y="302978"/>
                </a:lnTo>
                <a:cubicBezTo>
                  <a:pt x="181347" y="295496"/>
                  <a:pt x="170168" y="279285"/>
                  <a:pt x="170168" y="259333"/>
                </a:cubicBezTo>
                <a:lnTo>
                  <a:pt x="170168" y="254345"/>
                </a:lnTo>
                <a:cubicBezTo>
                  <a:pt x="170168" y="243122"/>
                  <a:pt x="175137" y="231899"/>
                  <a:pt x="182589" y="223170"/>
                </a:cubicBezTo>
                <a:cubicBezTo>
                  <a:pt x="175137" y="214441"/>
                  <a:pt x="170168" y="203218"/>
                  <a:pt x="170168" y="190748"/>
                </a:cubicBezTo>
                <a:lnTo>
                  <a:pt x="170168" y="187007"/>
                </a:lnTo>
                <a:cubicBezTo>
                  <a:pt x="170168" y="172043"/>
                  <a:pt x="176379" y="159573"/>
                  <a:pt x="187558" y="149597"/>
                </a:cubicBezTo>
                <a:lnTo>
                  <a:pt x="155263" y="74777"/>
                </a:lnTo>
                <a:cubicBezTo>
                  <a:pt x="149053" y="61060"/>
                  <a:pt x="149053" y="47343"/>
                  <a:pt x="155263" y="34873"/>
                </a:cubicBezTo>
                <a:cubicBezTo>
                  <a:pt x="162716" y="22403"/>
                  <a:pt x="173895" y="13674"/>
                  <a:pt x="187558" y="11180"/>
                </a:cubicBezTo>
                <a:cubicBezTo>
                  <a:pt x="214884" y="6192"/>
                  <a:pt x="255874" y="-43"/>
                  <a:pt x="290653" y="1204"/>
                </a:cubicBezTo>
                <a:cubicBezTo>
                  <a:pt x="319221" y="3698"/>
                  <a:pt x="345305" y="11180"/>
                  <a:pt x="365179" y="23650"/>
                </a:cubicBezTo>
                <a:cubicBezTo>
                  <a:pt x="386295" y="9933"/>
                  <a:pt x="413621" y="1204"/>
                  <a:pt x="442190" y="1204"/>
                </a:cubicBezTo>
                <a:cubicBezTo>
                  <a:pt x="469516" y="1204"/>
                  <a:pt x="498084" y="9933"/>
                  <a:pt x="517958" y="23650"/>
                </a:cubicBezTo>
                <a:cubicBezTo>
                  <a:pt x="537832" y="11180"/>
                  <a:pt x="562674" y="3698"/>
                  <a:pt x="593726" y="1204"/>
                </a:cubicBezTo>
                <a:cubicBezTo>
                  <a:pt x="612358" y="-43"/>
                  <a:pt x="630368" y="-355"/>
                  <a:pt x="647292" y="425"/>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9" name="Freeform 99">
            <a:extLst>
              <a:ext uri="{FF2B5EF4-FFF2-40B4-BE49-F238E27FC236}">
                <a16:creationId xmlns:a16="http://schemas.microsoft.com/office/drawing/2014/main" id="{8B9ED788-60E1-6D40-ADE3-C0EAAEA8F10C}"/>
              </a:ext>
            </a:extLst>
          </p:cNvPr>
          <p:cNvSpPr>
            <a:spLocks noChangeArrowheads="1"/>
          </p:cNvSpPr>
          <p:nvPr/>
        </p:nvSpPr>
        <p:spPr bwMode="auto">
          <a:xfrm>
            <a:off x="7649158" y="2871459"/>
            <a:ext cx="582263" cy="530078"/>
          </a:xfrm>
          <a:custGeom>
            <a:avLst/>
            <a:gdLst>
              <a:gd name="T0" fmla="*/ 587 w 933"/>
              <a:gd name="T1" fmla="*/ 549 h 851"/>
              <a:gd name="T2" fmla="*/ 571 w 933"/>
              <a:gd name="T3" fmla="*/ 552 h 851"/>
              <a:gd name="T4" fmla="*/ 562 w 933"/>
              <a:gd name="T5" fmla="*/ 537 h 851"/>
              <a:gd name="T6" fmla="*/ 552 w 933"/>
              <a:gd name="T7" fmla="*/ 525 h 851"/>
              <a:gd name="T8" fmla="*/ 539 w 933"/>
              <a:gd name="T9" fmla="*/ 516 h 851"/>
              <a:gd name="T10" fmla="*/ 528 w 933"/>
              <a:gd name="T11" fmla="*/ 511 h 851"/>
              <a:gd name="T12" fmla="*/ 425 w 933"/>
              <a:gd name="T13" fmla="*/ 508 h 851"/>
              <a:gd name="T14" fmla="*/ 404 w 933"/>
              <a:gd name="T15" fmla="*/ 511 h 851"/>
              <a:gd name="T16" fmla="*/ 393 w 933"/>
              <a:gd name="T17" fmla="*/ 516 h 851"/>
              <a:gd name="T18" fmla="*/ 380 w 933"/>
              <a:gd name="T19" fmla="*/ 525 h 851"/>
              <a:gd name="T20" fmla="*/ 370 w 933"/>
              <a:gd name="T21" fmla="*/ 536 h 851"/>
              <a:gd name="T22" fmla="*/ 362 w 933"/>
              <a:gd name="T23" fmla="*/ 551 h 851"/>
              <a:gd name="T24" fmla="*/ 41 w 933"/>
              <a:gd name="T25" fmla="*/ 446 h 851"/>
              <a:gd name="T26" fmla="*/ 61 w 933"/>
              <a:gd name="T27" fmla="*/ 163 h 851"/>
              <a:gd name="T28" fmla="*/ 907 w 933"/>
              <a:gd name="T29" fmla="*/ 428 h 851"/>
              <a:gd name="T30" fmla="*/ 389 w 933"/>
              <a:gd name="T31" fmla="*/ 554 h 851"/>
              <a:gd name="T32" fmla="*/ 396 w 933"/>
              <a:gd name="T33" fmla="*/ 546 h 851"/>
              <a:gd name="T34" fmla="*/ 407 w 933"/>
              <a:gd name="T35" fmla="*/ 538 h 851"/>
              <a:gd name="T36" fmla="*/ 417 w 933"/>
              <a:gd name="T37" fmla="*/ 535 h 851"/>
              <a:gd name="T38" fmla="*/ 517 w 933"/>
              <a:gd name="T39" fmla="*/ 535 h 851"/>
              <a:gd name="T40" fmla="*/ 530 w 933"/>
              <a:gd name="T41" fmla="*/ 541 h 851"/>
              <a:gd name="T42" fmla="*/ 538 w 933"/>
              <a:gd name="T43" fmla="*/ 548 h 851"/>
              <a:gd name="T44" fmla="*/ 545 w 933"/>
              <a:gd name="T45" fmla="*/ 558 h 851"/>
              <a:gd name="T46" fmla="*/ 549 w 933"/>
              <a:gd name="T47" fmla="*/ 569 h 851"/>
              <a:gd name="T48" fmla="*/ 425 w 933"/>
              <a:gd name="T49" fmla="*/ 618 h 851"/>
              <a:gd name="T50" fmla="*/ 385 w 933"/>
              <a:gd name="T51" fmla="*/ 565 h 851"/>
              <a:gd name="T52" fmla="*/ 53 w 933"/>
              <a:gd name="T53" fmla="*/ 477 h 851"/>
              <a:gd name="T54" fmla="*/ 357 w 933"/>
              <a:gd name="T55" fmla="*/ 577 h 851"/>
              <a:gd name="T56" fmla="*/ 358 w 933"/>
              <a:gd name="T57" fmla="*/ 587 h 851"/>
              <a:gd name="T58" fmla="*/ 361 w 933"/>
              <a:gd name="T59" fmla="*/ 597 h 851"/>
              <a:gd name="T60" fmla="*/ 364 w 933"/>
              <a:gd name="T61" fmla="*/ 606 h 851"/>
              <a:gd name="T62" fmla="*/ 150 w 933"/>
              <a:gd name="T63" fmla="*/ 761 h 851"/>
              <a:gd name="T64" fmla="*/ 382 w 933"/>
              <a:gd name="T65" fmla="*/ 629 h 851"/>
              <a:gd name="T66" fmla="*/ 390 w 933"/>
              <a:gd name="T67" fmla="*/ 634 h 851"/>
              <a:gd name="T68" fmla="*/ 399 w 933"/>
              <a:gd name="T69" fmla="*/ 639 h 851"/>
              <a:gd name="T70" fmla="*/ 409 w 933"/>
              <a:gd name="T71" fmla="*/ 642 h 851"/>
              <a:gd name="T72" fmla="*/ 418 w 933"/>
              <a:gd name="T73" fmla="*/ 643 h 851"/>
              <a:gd name="T74" fmla="*/ 514 w 933"/>
              <a:gd name="T75" fmla="*/ 643 h 851"/>
              <a:gd name="T76" fmla="*/ 524 w 933"/>
              <a:gd name="T77" fmla="*/ 642 h 851"/>
              <a:gd name="T78" fmla="*/ 534 w 933"/>
              <a:gd name="T79" fmla="*/ 639 h 851"/>
              <a:gd name="T80" fmla="*/ 542 w 933"/>
              <a:gd name="T81" fmla="*/ 634 h 851"/>
              <a:gd name="T82" fmla="*/ 550 w 933"/>
              <a:gd name="T83" fmla="*/ 629 h 851"/>
              <a:gd name="T84" fmla="*/ 781 w 933"/>
              <a:gd name="T85" fmla="*/ 768 h 851"/>
              <a:gd name="T86" fmla="*/ 569 w 933"/>
              <a:gd name="T87" fmla="*/ 604 h 851"/>
              <a:gd name="T88" fmla="*/ 572 w 933"/>
              <a:gd name="T89" fmla="*/ 597 h 851"/>
              <a:gd name="T90" fmla="*/ 574 w 933"/>
              <a:gd name="T91" fmla="*/ 587 h 851"/>
              <a:gd name="T92" fmla="*/ 575 w 933"/>
              <a:gd name="T93" fmla="*/ 578 h 851"/>
              <a:gd name="T94" fmla="*/ 879 w 933"/>
              <a:gd name="T95" fmla="*/ 784 h 851"/>
              <a:gd name="T96" fmla="*/ 569 w 933"/>
              <a:gd name="T97" fmla="*/ 26 h 851"/>
              <a:gd name="T98" fmla="*/ 630 w 933"/>
              <a:gd name="T99" fmla="*/ 138 h 851"/>
              <a:gd name="T100" fmla="*/ 302 w 933"/>
              <a:gd name="T101" fmla="*/ 61 h 851"/>
              <a:gd name="T102" fmla="*/ 0 w 933"/>
              <a:gd name="T103" fmla="*/ 428 h 851"/>
              <a:gd name="T104" fmla="*/ 839 w 933"/>
              <a:gd name="T105" fmla="*/ 850 h 851"/>
              <a:gd name="T106" fmla="*/ 932 w 933"/>
              <a:gd name="T107" fmla="*/ 198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3" h="851">
                <a:moveTo>
                  <a:pt x="907" y="428"/>
                </a:moveTo>
                <a:lnTo>
                  <a:pt x="907" y="428"/>
                </a:lnTo>
                <a:cubicBezTo>
                  <a:pt x="907" y="435"/>
                  <a:pt x="902" y="442"/>
                  <a:pt x="896" y="445"/>
                </a:cubicBezTo>
                <a:lnTo>
                  <a:pt x="595" y="546"/>
                </a:lnTo>
                <a:lnTo>
                  <a:pt x="587" y="549"/>
                </a:lnTo>
                <a:lnTo>
                  <a:pt x="587" y="549"/>
                </a:lnTo>
                <a:cubicBezTo>
                  <a:pt x="582" y="550"/>
                  <a:pt x="577" y="551"/>
                  <a:pt x="572" y="552"/>
                </a:cubicBezTo>
                <a:lnTo>
                  <a:pt x="572" y="552"/>
                </a:lnTo>
                <a:cubicBezTo>
                  <a:pt x="571" y="552"/>
                  <a:pt x="571" y="552"/>
                  <a:pt x="571" y="552"/>
                </a:cubicBezTo>
                <a:lnTo>
                  <a:pt x="571" y="552"/>
                </a:lnTo>
                <a:lnTo>
                  <a:pt x="571" y="552"/>
                </a:lnTo>
                <a:lnTo>
                  <a:pt x="571" y="552"/>
                </a:lnTo>
                <a:cubicBezTo>
                  <a:pt x="570" y="549"/>
                  <a:pt x="568" y="546"/>
                  <a:pt x="567" y="544"/>
                </a:cubicBezTo>
                <a:lnTo>
                  <a:pt x="567" y="544"/>
                </a:lnTo>
                <a:cubicBezTo>
                  <a:pt x="567" y="543"/>
                  <a:pt x="566" y="542"/>
                  <a:pt x="565" y="541"/>
                </a:cubicBezTo>
                <a:lnTo>
                  <a:pt x="565" y="541"/>
                </a:lnTo>
                <a:cubicBezTo>
                  <a:pt x="565" y="540"/>
                  <a:pt x="563" y="538"/>
                  <a:pt x="562" y="537"/>
                </a:cubicBezTo>
                <a:lnTo>
                  <a:pt x="562" y="537"/>
                </a:lnTo>
                <a:cubicBezTo>
                  <a:pt x="562" y="536"/>
                  <a:pt x="560" y="535"/>
                  <a:pt x="560" y="533"/>
                </a:cubicBezTo>
                <a:lnTo>
                  <a:pt x="560" y="533"/>
                </a:lnTo>
                <a:cubicBezTo>
                  <a:pt x="558" y="532"/>
                  <a:pt x="557" y="530"/>
                  <a:pt x="556" y="529"/>
                </a:cubicBezTo>
                <a:lnTo>
                  <a:pt x="556" y="529"/>
                </a:lnTo>
                <a:cubicBezTo>
                  <a:pt x="555" y="528"/>
                  <a:pt x="553" y="526"/>
                  <a:pt x="552" y="525"/>
                </a:cubicBezTo>
                <a:lnTo>
                  <a:pt x="552" y="525"/>
                </a:lnTo>
                <a:cubicBezTo>
                  <a:pt x="551" y="524"/>
                  <a:pt x="550" y="524"/>
                  <a:pt x="549" y="523"/>
                </a:cubicBezTo>
                <a:lnTo>
                  <a:pt x="549" y="523"/>
                </a:lnTo>
                <a:cubicBezTo>
                  <a:pt x="547" y="522"/>
                  <a:pt x="546" y="520"/>
                  <a:pt x="544" y="519"/>
                </a:cubicBezTo>
                <a:lnTo>
                  <a:pt x="544" y="519"/>
                </a:lnTo>
                <a:cubicBezTo>
                  <a:pt x="542" y="518"/>
                  <a:pt x="541" y="517"/>
                  <a:pt x="539" y="516"/>
                </a:cubicBezTo>
                <a:lnTo>
                  <a:pt x="539" y="516"/>
                </a:lnTo>
                <a:cubicBezTo>
                  <a:pt x="538" y="516"/>
                  <a:pt x="537" y="515"/>
                  <a:pt x="535" y="514"/>
                </a:cubicBezTo>
                <a:lnTo>
                  <a:pt x="535" y="514"/>
                </a:lnTo>
                <a:cubicBezTo>
                  <a:pt x="534" y="514"/>
                  <a:pt x="532" y="513"/>
                  <a:pt x="530" y="513"/>
                </a:cubicBezTo>
                <a:lnTo>
                  <a:pt x="530" y="513"/>
                </a:lnTo>
                <a:cubicBezTo>
                  <a:pt x="529" y="512"/>
                  <a:pt x="529" y="512"/>
                  <a:pt x="528" y="511"/>
                </a:cubicBezTo>
                <a:lnTo>
                  <a:pt x="528" y="511"/>
                </a:lnTo>
                <a:cubicBezTo>
                  <a:pt x="525" y="511"/>
                  <a:pt x="522" y="510"/>
                  <a:pt x="519" y="509"/>
                </a:cubicBezTo>
                <a:lnTo>
                  <a:pt x="519" y="509"/>
                </a:lnTo>
                <a:cubicBezTo>
                  <a:pt x="518" y="509"/>
                  <a:pt x="518" y="509"/>
                  <a:pt x="516" y="509"/>
                </a:cubicBezTo>
                <a:lnTo>
                  <a:pt x="516" y="509"/>
                </a:lnTo>
                <a:cubicBezTo>
                  <a:pt x="513" y="509"/>
                  <a:pt x="510" y="508"/>
                  <a:pt x="507" y="508"/>
                </a:cubicBezTo>
                <a:lnTo>
                  <a:pt x="425" y="508"/>
                </a:lnTo>
                <a:lnTo>
                  <a:pt x="425" y="508"/>
                </a:lnTo>
                <a:cubicBezTo>
                  <a:pt x="422" y="508"/>
                  <a:pt x="419" y="509"/>
                  <a:pt x="415" y="509"/>
                </a:cubicBezTo>
                <a:lnTo>
                  <a:pt x="415" y="509"/>
                </a:lnTo>
                <a:cubicBezTo>
                  <a:pt x="415" y="509"/>
                  <a:pt x="414" y="509"/>
                  <a:pt x="413" y="509"/>
                </a:cubicBezTo>
                <a:lnTo>
                  <a:pt x="413" y="509"/>
                </a:lnTo>
                <a:cubicBezTo>
                  <a:pt x="411" y="510"/>
                  <a:pt x="408" y="511"/>
                  <a:pt x="404" y="511"/>
                </a:cubicBezTo>
                <a:lnTo>
                  <a:pt x="404" y="511"/>
                </a:lnTo>
                <a:cubicBezTo>
                  <a:pt x="404" y="511"/>
                  <a:pt x="404" y="512"/>
                  <a:pt x="403" y="512"/>
                </a:cubicBezTo>
                <a:lnTo>
                  <a:pt x="403" y="512"/>
                </a:lnTo>
                <a:cubicBezTo>
                  <a:pt x="401" y="513"/>
                  <a:pt x="399" y="514"/>
                  <a:pt x="397" y="514"/>
                </a:cubicBezTo>
                <a:lnTo>
                  <a:pt x="397" y="514"/>
                </a:lnTo>
                <a:cubicBezTo>
                  <a:pt x="395" y="515"/>
                  <a:pt x="395" y="516"/>
                  <a:pt x="393" y="516"/>
                </a:cubicBezTo>
                <a:lnTo>
                  <a:pt x="393" y="516"/>
                </a:lnTo>
                <a:cubicBezTo>
                  <a:pt x="392" y="518"/>
                  <a:pt x="389" y="519"/>
                  <a:pt x="387" y="520"/>
                </a:cubicBezTo>
                <a:lnTo>
                  <a:pt x="387" y="520"/>
                </a:lnTo>
                <a:cubicBezTo>
                  <a:pt x="386" y="521"/>
                  <a:pt x="385" y="521"/>
                  <a:pt x="384" y="522"/>
                </a:cubicBezTo>
                <a:lnTo>
                  <a:pt x="384" y="522"/>
                </a:lnTo>
                <a:cubicBezTo>
                  <a:pt x="383" y="523"/>
                  <a:pt x="381" y="524"/>
                  <a:pt x="380" y="525"/>
                </a:cubicBezTo>
                <a:lnTo>
                  <a:pt x="380" y="525"/>
                </a:lnTo>
                <a:cubicBezTo>
                  <a:pt x="379" y="526"/>
                  <a:pt x="378" y="527"/>
                  <a:pt x="378" y="528"/>
                </a:cubicBezTo>
                <a:lnTo>
                  <a:pt x="378" y="528"/>
                </a:lnTo>
                <a:cubicBezTo>
                  <a:pt x="376" y="530"/>
                  <a:pt x="374" y="532"/>
                  <a:pt x="372" y="533"/>
                </a:cubicBezTo>
                <a:lnTo>
                  <a:pt x="372" y="533"/>
                </a:lnTo>
                <a:cubicBezTo>
                  <a:pt x="372" y="534"/>
                  <a:pt x="371" y="535"/>
                  <a:pt x="370" y="536"/>
                </a:cubicBezTo>
                <a:lnTo>
                  <a:pt x="370" y="536"/>
                </a:lnTo>
                <a:cubicBezTo>
                  <a:pt x="369" y="538"/>
                  <a:pt x="368" y="539"/>
                  <a:pt x="367" y="541"/>
                </a:cubicBezTo>
                <a:lnTo>
                  <a:pt x="367" y="541"/>
                </a:lnTo>
                <a:cubicBezTo>
                  <a:pt x="367" y="542"/>
                  <a:pt x="366" y="543"/>
                  <a:pt x="366" y="543"/>
                </a:cubicBezTo>
                <a:lnTo>
                  <a:pt x="366" y="543"/>
                </a:lnTo>
                <a:cubicBezTo>
                  <a:pt x="364" y="546"/>
                  <a:pt x="363" y="549"/>
                  <a:pt x="362" y="551"/>
                </a:cubicBezTo>
                <a:lnTo>
                  <a:pt x="362" y="551"/>
                </a:lnTo>
                <a:cubicBezTo>
                  <a:pt x="362" y="552"/>
                  <a:pt x="362" y="552"/>
                  <a:pt x="362" y="552"/>
                </a:cubicBezTo>
                <a:lnTo>
                  <a:pt x="362" y="552"/>
                </a:lnTo>
                <a:cubicBezTo>
                  <a:pt x="358" y="551"/>
                  <a:pt x="354" y="550"/>
                  <a:pt x="350" y="549"/>
                </a:cubicBezTo>
                <a:lnTo>
                  <a:pt x="41" y="446"/>
                </a:lnTo>
                <a:lnTo>
                  <a:pt x="41" y="446"/>
                </a:lnTo>
                <a:lnTo>
                  <a:pt x="37" y="445"/>
                </a:lnTo>
                <a:lnTo>
                  <a:pt x="37" y="445"/>
                </a:lnTo>
                <a:cubicBezTo>
                  <a:pt x="30" y="442"/>
                  <a:pt x="26" y="435"/>
                  <a:pt x="26" y="428"/>
                </a:cubicBezTo>
                <a:lnTo>
                  <a:pt x="26" y="198"/>
                </a:lnTo>
                <a:lnTo>
                  <a:pt x="26" y="198"/>
                </a:lnTo>
                <a:cubicBezTo>
                  <a:pt x="26" y="179"/>
                  <a:pt x="42" y="163"/>
                  <a:pt x="61" y="163"/>
                </a:cubicBezTo>
                <a:lnTo>
                  <a:pt x="302" y="163"/>
                </a:lnTo>
                <a:lnTo>
                  <a:pt x="630" y="163"/>
                </a:lnTo>
                <a:lnTo>
                  <a:pt x="871" y="163"/>
                </a:lnTo>
                <a:lnTo>
                  <a:pt x="871" y="163"/>
                </a:lnTo>
                <a:cubicBezTo>
                  <a:pt x="891" y="163"/>
                  <a:pt x="907" y="179"/>
                  <a:pt x="907" y="198"/>
                </a:cubicBezTo>
                <a:lnTo>
                  <a:pt x="907" y="428"/>
                </a:lnTo>
                <a:close/>
                <a:moveTo>
                  <a:pt x="386" y="561"/>
                </a:moveTo>
                <a:lnTo>
                  <a:pt x="386" y="561"/>
                </a:lnTo>
                <a:cubicBezTo>
                  <a:pt x="386" y="560"/>
                  <a:pt x="387" y="559"/>
                  <a:pt x="387" y="558"/>
                </a:cubicBezTo>
                <a:lnTo>
                  <a:pt x="387" y="558"/>
                </a:lnTo>
                <a:cubicBezTo>
                  <a:pt x="388" y="556"/>
                  <a:pt x="389" y="555"/>
                  <a:pt x="389" y="554"/>
                </a:cubicBezTo>
                <a:lnTo>
                  <a:pt x="389" y="554"/>
                </a:lnTo>
                <a:cubicBezTo>
                  <a:pt x="390" y="553"/>
                  <a:pt x="390" y="552"/>
                  <a:pt x="391" y="551"/>
                </a:cubicBezTo>
                <a:lnTo>
                  <a:pt x="391" y="551"/>
                </a:lnTo>
                <a:cubicBezTo>
                  <a:pt x="392" y="550"/>
                  <a:pt x="393" y="549"/>
                  <a:pt x="394" y="548"/>
                </a:cubicBezTo>
                <a:lnTo>
                  <a:pt x="394" y="548"/>
                </a:lnTo>
                <a:cubicBezTo>
                  <a:pt x="395" y="547"/>
                  <a:pt x="395" y="546"/>
                  <a:pt x="396" y="546"/>
                </a:cubicBezTo>
                <a:lnTo>
                  <a:pt x="396" y="546"/>
                </a:lnTo>
                <a:cubicBezTo>
                  <a:pt x="398" y="544"/>
                  <a:pt x="399" y="543"/>
                  <a:pt x="400" y="543"/>
                </a:cubicBezTo>
                <a:lnTo>
                  <a:pt x="400" y="543"/>
                </a:lnTo>
                <a:cubicBezTo>
                  <a:pt x="401" y="542"/>
                  <a:pt x="402" y="541"/>
                  <a:pt x="402" y="541"/>
                </a:cubicBezTo>
                <a:lnTo>
                  <a:pt x="402" y="541"/>
                </a:lnTo>
                <a:cubicBezTo>
                  <a:pt x="404" y="540"/>
                  <a:pt x="405" y="539"/>
                  <a:pt x="407" y="538"/>
                </a:cubicBezTo>
                <a:lnTo>
                  <a:pt x="407" y="538"/>
                </a:lnTo>
                <a:cubicBezTo>
                  <a:pt x="408" y="538"/>
                  <a:pt x="409" y="538"/>
                  <a:pt x="409" y="537"/>
                </a:cubicBezTo>
                <a:lnTo>
                  <a:pt x="409" y="537"/>
                </a:lnTo>
                <a:cubicBezTo>
                  <a:pt x="411" y="537"/>
                  <a:pt x="413" y="536"/>
                  <a:pt x="415" y="536"/>
                </a:cubicBezTo>
                <a:lnTo>
                  <a:pt x="415" y="536"/>
                </a:lnTo>
                <a:cubicBezTo>
                  <a:pt x="415" y="535"/>
                  <a:pt x="416" y="535"/>
                  <a:pt x="417" y="535"/>
                </a:cubicBezTo>
                <a:lnTo>
                  <a:pt x="417" y="535"/>
                </a:lnTo>
                <a:cubicBezTo>
                  <a:pt x="420" y="535"/>
                  <a:pt x="422" y="534"/>
                  <a:pt x="425" y="534"/>
                </a:cubicBezTo>
                <a:lnTo>
                  <a:pt x="507" y="534"/>
                </a:lnTo>
                <a:lnTo>
                  <a:pt x="507" y="534"/>
                </a:lnTo>
                <a:cubicBezTo>
                  <a:pt x="510" y="534"/>
                  <a:pt x="513" y="535"/>
                  <a:pt x="515" y="535"/>
                </a:cubicBezTo>
                <a:lnTo>
                  <a:pt x="515" y="535"/>
                </a:lnTo>
                <a:cubicBezTo>
                  <a:pt x="516" y="535"/>
                  <a:pt x="516" y="535"/>
                  <a:pt x="517" y="535"/>
                </a:cubicBezTo>
                <a:lnTo>
                  <a:pt x="517" y="535"/>
                </a:lnTo>
                <a:cubicBezTo>
                  <a:pt x="519" y="536"/>
                  <a:pt x="521" y="537"/>
                  <a:pt x="523" y="537"/>
                </a:cubicBezTo>
                <a:lnTo>
                  <a:pt x="523" y="537"/>
                </a:lnTo>
                <a:cubicBezTo>
                  <a:pt x="524" y="538"/>
                  <a:pt x="524" y="538"/>
                  <a:pt x="525" y="538"/>
                </a:cubicBezTo>
                <a:lnTo>
                  <a:pt x="525" y="538"/>
                </a:lnTo>
                <a:cubicBezTo>
                  <a:pt x="527" y="539"/>
                  <a:pt x="529" y="540"/>
                  <a:pt x="530" y="541"/>
                </a:cubicBezTo>
                <a:lnTo>
                  <a:pt x="530" y="541"/>
                </a:lnTo>
                <a:cubicBezTo>
                  <a:pt x="530" y="541"/>
                  <a:pt x="531" y="542"/>
                  <a:pt x="532" y="542"/>
                </a:cubicBezTo>
                <a:lnTo>
                  <a:pt x="532" y="542"/>
                </a:lnTo>
                <a:cubicBezTo>
                  <a:pt x="534" y="543"/>
                  <a:pt x="535" y="544"/>
                  <a:pt x="537" y="546"/>
                </a:cubicBezTo>
                <a:lnTo>
                  <a:pt x="537" y="546"/>
                </a:lnTo>
                <a:cubicBezTo>
                  <a:pt x="537" y="546"/>
                  <a:pt x="537" y="547"/>
                  <a:pt x="538" y="548"/>
                </a:cubicBezTo>
                <a:lnTo>
                  <a:pt x="538" y="548"/>
                </a:lnTo>
                <a:cubicBezTo>
                  <a:pt x="539" y="549"/>
                  <a:pt x="540" y="550"/>
                  <a:pt x="541" y="552"/>
                </a:cubicBezTo>
                <a:lnTo>
                  <a:pt x="541" y="552"/>
                </a:lnTo>
                <a:cubicBezTo>
                  <a:pt x="542" y="552"/>
                  <a:pt x="542" y="553"/>
                  <a:pt x="543" y="554"/>
                </a:cubicBezTo>
                <a:lnTo>
                  <a:pt x="543" y="554"/>
                </a:lnTo>
                <a:cubicBezTo>
                  <a:pt x="543" y="555"/>
                  <a:pt x="545" y="557"/>
                  <a:pt x="545" y="558"/>
                </a:cubicBezTo>
                <a:lnTo>
                  <a:pt x="545" y="558"/>
                </a:lnTo>
                <a:cubicBezTo>
                  <a:pt x="546" y="559"/>
                  <a:pt x="546" y="560"/>
                  <a:pt x="546" y="561"/>
                </a:cubicBezTo>
                <a:lnTo>
                  <a:pt x="546" y="561"/>
                </a:lnTo>
                <a:cubicBezTo>
                  <a:pt x="547" y="562"/>
                  <a:pt x="547" y="563"/>
                  <a:pt x="547" y="565"/>
                </a:cubicBezTo>
                <a:lnTo>
                  <a:pt x="547" y="565"/>
                </a:lnTo>
                <a:cubicBezTo>
                  <a:pt x="548" y="566"/>
                  <a:pt x="548" y="567"/>
                  <a:pt x="549" y="569"/>
                </a:cubicBezTo>
                <a:lnTo>
                  <a:pt x="549" y="569"/>
                </a:lnTo>
                <a:cubicBezTo>
                  <a:pt x="549" y="571"/>
                  <a:pt x="550" y="574"/>
                  <a:pt x="550" y="576"/>
                </a:cubicBezTo>
                <a:lnTo>
                  <a:pt x="550" y="576"/>
                </a:lnTo>
                <a:cubicBezTo>
                  <a:pt x="550" y="600"/>
                  <a:pt x="530" y="618"/>
                  <a:pt x="507" y="618"/>
                </a:cubicBezTo>
                <a:lnTo>
                  <a:pt x="425" y="618"/>
                </a:lnTo>
                <a:lnTo>
                  <a:pt x="425" y="618"/>
                </a:lnTo>
                <a:cubicBezTo>
                  <a:pt x="402" y="618"/>
                  <a:pt x="383" y="600"/>
                  <a:pt x="383" y="576"/>
                </a:cubicBezTo>
                <a:lnTo>
                  <a:pt x="383" y="576"/>
                </a:lnTo>
                <a:cubicBezTo>
                  <a:pt x="383" y="574"/>
                  <a:pt x="383" y="571"/>
                  <a:pt x="384" y="569"/>
                </a:cubicBezTo>
                <a:lnTo>
                  <a:pt x="384" y="569"/>
                </a:lnTo>
                <a:cubicBezTo>
                  <a:pt x="384" y="567"/>
                  <a:pt x="384" y="566"/>
                  <a:pt x="385" y="565"/>
                </a:cubicBezTo>
                <a:lnTo>
                  <a:pt x="385" y="565"/>
                </a:lnTo>
                <a:cubicBezTo>
                  <a:pt x="385" y="563"/>
                  <a:pt x="385" y="562"/>
                  <a:pt x="386" y="561"/>
                </a:cubicBezTo>
                <a:close/>
                <a:moveTo>
                  <a:pt x="839" y="824"/>
                </a:moveTo>
                <a:lnTo>
                  <a:pt x="93" y="824"/>
                </a:lnTo>
                <a:lnTo>
                  <a:pt x="93" y="824"/>
                </a:lnTo>
                <a:cubicBezTo>
                  <a:pt x="71" y="824"/>
                  <a:pt x="53" y="806"/>
                  <a:pt x="53" y="784"/>
                </a:cubicBezTo>
                <a:lnTo>
                  <a:pt x="53" y="477"/>
                </a:lnTo>
                <a:lnTo>
                  <a:pt x="342" y="574"/>
                </a:lnTo>
                <a:lnTo>
                  <a:pt x="343" y="574"/>
                </a:lnTo>
                <a:lnTo>
                  <a:pt x="343" y="574"/>
                </a:lnTo>
                <a:cubicBezTo>
                  <a:pt x="348" y="576"/>
                  <a:pt x="352" y="576"/>
                  <a:pt x="357" y="577"/>
                </a:cubicBezTo>
                <a:lnTo>
                  <a:pt x="357" y="577"/>
                </a:lnTo>
                <a:lnTo>
                  <a:pt x="357" y="577"/>
                </a:lnTo>
                <a:lnTo>
                  <a:pt x="357" y="577"/>
                </a:lnTo>
                <a:cubicBezTo>
                  <a:pt x="357" y="578"/>
                  <a:pt x="357" y="579"/>
                  <a:pt x="357" y="580"/>
                </a:cubicBezTo>
                <a:lnTo>
                  <a:pt x="357" y="580"/>
                </a:lnTo>
                <a:cubicBezTo>
                  <a:pt x="357" y="582"/>
                  <a:pt x="357" y="582"/>
                  <a:pt x="357" y="584"/>
                </a:cubicBezTo>
                <a:lnTo>
                  <a:pt x="357" y="584"/>
                </a:lnTo>
                <a:cubicBezTo>
                  <a:pt x="357" y="585"/>
                  <a:pt x="358" y="586"/>
                  <a:pt x="358" y="587"/>
                </a:cubicBezTo>
                <a:lnTo>
                  <a:pt x="358" y="587"/>
                </a:lnTo>
                <a:cubicBezTo>
                  <a:pt x="358" y="588"/>
                  <a:pt x="359" y="589"/>
                  <a:pt x="359" y="590"/>
                </a:cubicBezTo>
                <a:lnTo>
                  <a:pt x="359" y="590"/>
                </a:lnTo>
                <a:cubicBezTo>
                  <a:pt x="359" y="591"/>
                  <a:pt x="359" y="593"/>
                  <a:pt x="359" y="594"/>
                </a:cubicBezTo>
                <a:lnTo>
                  <a:pt x="359" y="594"/>
                </a:lnTo>
                <a:cubicBezTo>
                  <a:pt x="360" y="595"/>
                  <a:pt x="360" y="596"/>
                  <a:pt x="361" y="597"/>
                </a:cubicBezTo>
                <a:lnTo>
                  <a:pt x="361" y="597"/>
                </a:lnTo>
                <a:cubicBezTo>
                  <a:pt x="361" y="598"/>
                  <a:pt x="361" y="599"/>
                  <a:pt x="362" y="600"/>
                </a:cubicBezTo>
                <a:lnTo>
                  <a:pt x="362" y="600"/>
                </a:lnTo>
                <a:cubicBezTo>
                  <a:pt x="362" y="601"/>
                  <a:pt x="362" y="602"/>
                  <a:pt x="363" y="603"/>
                </a:cubicBezTo>
                <a:lnTo>
                  <a:pt x="363" y="603"/>
                </a:lnTo>
                <a:cubicBezTo>
                  <a:pt x="363" y="604"/>
                  <a:pt x="363" y="605"/>
                  <a:pt x="364" y="606"/>
                </a:cubicBezTo>
                <a:lnTo>
                  <a:pt x="364" y="606"/>
                </a:lnTo>
                <a:cubicBezTo>
                  <a:pt x="365" y="607"/>
                  <a:pt x="365" y="607"/>
                  <a:pt x="365" y="608"/>
                </a:cubicBezTo>
                <a:lnTo>
                  <a:pt x="154" y="744"/>
                </a:lnTo>
                <a:lnTo>
                  <a:pt x="154" y="744"/>
                </a:lnTo>
                <a:cubicBezTo>
                  <a:pt x="148" y="747"/>
                  <a:pt x="146" y="755"/>
                  <a:pt x="150" y="761"/>
                </a:cubicBezTo>
                <a:lnTo>
                  <a:pt x="150" y="761"/>
                </a:lnTo>
                <a:cubicBezTo>
                  <a:pt x="153" y="765"/>
                  <a:pt x="157" y="768"/>
                  <a:pt x="161" y="768"/>
                </a:cubicBezTo>
                <a:lnTo>
                  <a:pt x="161" y="768"/>
                </a:lnTo>
                <a:cubicBezTo>
                  <a:pt x="163" y="768"/>
                  <a:pt x="166" y="767"/>
                  <a:pt x="168" y="766"/>
                </a:cubicBezTo>
                <a:lnTo>
                  <a:pt x="382" y="628"/>
                </a:lnTo>
                <a:lnTo>
                  <a:pt x="382" y="628"/>
                </a:lnTo>
                <a:lnTo>
                  <a:pt x="382" y="629"/>
                </a:lnTo>
                <a:lnTo>
                  <a:pt x="382" y="629"/>
                </a:lnTo>
                <a:cubicBezTo>
                  <a:pt x="383" y="629"/>
                  <a:pt x="384" y="630"/>
                  <a:pt x="385" y="631"/>
                </a:cubicBezTo>
                <a:lnTo>
                  <a:pt x="385" y="631"/>
                </a:lnTo>
                <a:cubicBezTo>
                  <a:pt x="385" y="631"/>
                  <a:pt x="386" y="632"/>
                  <a:pt x="387" y="633"/>
                </a:cubicBezTo>
                <a:lnTo>
                  <a:pt x="387" y="633"/>
                </a:lnTo>
                <a:cubicBezTo>
                  <a:pt x="388" y="633"/>
                  <a:pt x="389" y="634"/>
                  <a:pt x="390" y="634"/>
                </a:cubicBezTo>
                <a:lnTo>
                  <a:pt x="390" y="634"/>
                </a:lnTo>
                <a:cubicBezTo>
                  <a:pt x="391" y="635"/>
                  <a:pt x="392" y="635"/>
                  <a:pt x="393" y="636"/>
                </a:cubicBezTo>
                <a:lnTo>
                  <a:pt x="393" y="636"/>
                </a:lnTo>
                <a:cubicBezTo>
                  <a:pt x="394" y="636"/>
                  <a:pt x="395" y="637"/>
                  <a:pt x="396" y="637"/>
                </a:cubicBezTo>
                <a:lnTo>
                  <a:pt x="396" y="637"/>
                </a:lnTo>
                <a:cubicBezTo>
                  <a:pt x="397" y="638"/>
                  <a:pt x="398" y="639"/>
                  <a:pt x="399" y="639"/>
                </a:cubicBezTo>
                <a:lnTo>
                  <a:pt x="399" y="639"/>
                </a:lnTo>
                <a:cubicBezTo>
                  <a:pt x="400" y="639"/>
                  <a:pt x="401" y="640"/>
                  <a:pt x="402" y="640"/>
                </a:cubicBezTo>
                <a:lnTo>
                  <a:pt x="402" y="640"/>
                </a:lnTo>
                <a:cubicBezTo>
                  <a:pt x="403" y="640"/>
                  <a:pt x="404" y="640"/>
                  <a:pt x="405" y="641"/>
                </a:cubicBezTo>
                <a:lnTo>
                  <a:pt x="405" y="641"/>
                </a:lnTo>
                <a:cubicBezTo>
                  <a:pt x="406" y="641"/>
                  <a:pt x="408" y="642"/>
                  <a:pt x="409" y="642"/>
                </a:cubicBezTo>
                <a:lnTo>
                  <a:pt x="409" y="642"/>
                </a:lnTo>
                <a:cubicBezTo>
                  <a:pt x="409" y="642"/>
                  <a:pt x="411" y="642"/>
                  <a:pt x="411" y="643"/>
                </a:cubicBezTo>
                <a:lnTo>
                  <a:pt x="411" y="643"/>
                </a:lnTo>
                <a:cubicBezTo>
                  <a:pt x="413" y="643"/>
                  <a:pt x="414" y="643"/>
                  <a:pt x="416" y="643"/>
                </a:cubicBezTo>
                <a:lnTo>
                  <a:pt x="416" y="643"/>
                </a:lnTo>
                <a:cubicBezTo>
                  <a:pt x="417" y="643"/>
                  <a:pt x="417" y="643"/>
                  <a:pt x="418" y="643"/>
                </a:cubicBezTo>
                <a:lnTo>
                  <a:pt x="418" y="643"/>
                </a:lnTo>
                <a:cubicBezTo>
                  <a:pt x="420" y="644"/>
                  <a:pt x="423" y="644"/>
                  <a:pt x="425" y="644"/>
                </a:cubicBezTo>
                <a:lnTo>
                  <a:pt x="507" y="644"/>
                </a:lnTo>
                <a:lnTo>
                  <a:pt x="507" y="644"/>
                </a:lnTo>
                <a:cubicBezTo>
                  <a:pt x="510" y="644"/>
                  <a:pt x="512" y="644"/>
                  <a:pt x="514" y="643"/>
                </a:cubicBezTo>
                <a:lnTo>
                  <a:pt x="514" y="643"/>
                </a:lnTo>
                <a:cubicBezTo>
                  <a:pt x="515" y="643"/>
                  <a:pt x="516" y="643"/>
                  <a:pt x="516" y="643"/>
                </a:cubicBezTo>
                <a:lnTo>
                  <a:pt x="516" y="643"/>
                </a:lnTo>
                <a:cubicBezTo>
                  <a:pt x="518" y="643"/>
                  <a:pt x="519" y="643"/>
                  <a:pt x="521" y="643"/>
                </a:cubicBezTo>
                <a:lnTo>
                  <a:pt x="521" y="643"/>
                </a:lnTo>
                <a:cubicBezTo>
                  <a:pt x="522" y="642"/>
                  <a:pt x="523" y="642"/>
                  <a:pt x="524" y="642"/>
                </a:cubicBezTo>
                <a:lnTo>
                  <a:pt x="524" y="642"/>
                </a:lnTo>
                <a:cubicBezTo>
                  <a:pt x="525" y="642"/>
                  <a:pt x="526" y="642"/>
                  <a:pt x="528" y="641"/>
                </a:cubicBezTo>
                <a:lnTo>
                  <a:pt x="528" y="641"/>
                </a:lnTo>
                <a:cubicBezTo>
                  <a:pt x="528" y="640"/>
                  <a:pt x="529" y="640"/>
                  <a:pt x="530" y="640"/>
                </a:cubicBezTo>
                <a:lnTo>
                  <a:pt x="530" y="640"/>
                </a:lnTo>
                <a:cubicBezTo>
                  <a:pt x="531" y="640"/>
                  <a:pt x="532" y="639"/>
                  <a:pt x="534" y="639"/>
                </a:cubicBezTo>
                <a:lnTo>
                  <a:pt x="534" y="639"/>
                </a:lnTo>
                <a:cubicBezTo>
                  <a:pt x="534" y="639"/>
                  <a:pt x="535" y="638"/>
                  <a:pt x="536" y="637"/>
                </a:cubicBezTo>
                <a:lnTo>
                  <a:pt x="536" y="637"/>
                </a:lnTo>
                <a:cubicBezTo>
                  <a:pt x="537" y="637"/>
                  <a:pt x="539" y="637"/>
                  <a:pt x="540" y="636"/>
                </a:cubicBezTo>
                <a:lnTo>
                  <a:pt x="540" y="636"/>
                </a:lnTo>
                <a:cubicBezTo>
                  <a:pt x="540" y="635"/>
                  <a:pt x="541" y="635"/>
                  <a:pt x="542" y="634"/>
                </a:cubicBezTo>
                <a:lnTo>
                  <a:pt x="542" y="634"/>
                </a:lnTo>
                <a:cubicBezTo>
                  <a:pt x="543" y="634"/>
                  <a:pt x="544" y="633"/>
                  <a:pt x="545" y="633"/>
                </a:cubicBezTo>
                <a:lnTo>
                  <a:pt x="545" y="633"/>
                </a:lnTo>
                <a:cubicBezTo>
                  <a:pt x="546" y="632"/>
                  <a:pt x="546" y="631"/>
                  <a:pt x="547" y="631"/>
                </a:cubicBezTo>
                <a:lnTo>
                  <a:pt x="547" y="631"/>
                </a:lnTo>
                <a:cubicBezTo>
                  <a:pt x="548" y="630"/>
                  <a:pt x="550" y="629"/>
                  <a:pt x="550" y="629"/>
                </a:cubicBezTo>
                <a:lnTo>
                  <a:pt x="550" y="629"/>
                </a:lnTo>
                <a:cubicBezTo>
                  <a:pt x="551" y="628"/>
                  <a:pt x="552" y="628"/>
                  <a:pt x="552" y="627"/>
                </a:cubicBezTo>
                <a:lnTo>
                  <a:pt x="552" y="627"/>
                </a:lnTo>
                <a:cubicBezTo>
                  <a:pt x="553" y="626"/>
                  <a:pt x="554" y="626"/>
                  <a:pt x="554" y="625"/>
                </a:cubicBezTo>
                <a:lnTo>
                  <a:pt x="773" y="766"/>
                </a:lnTo>
                <a:lnTo>
                  <a:pt x="773" y="766"/>
                </a:lnTo>
                <a:cubicBezTo>
                  <a:pt x="776" y="767"/>
                  <a:pt x="778" y="768"/>
                  <a:pt x="781" y="768"/>
                </a:cubicBezTo>
                <a:lnTo>
                  <a:pt x="781" y="768"/>
                </a:lnTo>
                <a:cubicBezTo>
                  <a:pt x="785" y="768"/>
                  <a:pt x="789" y="765"/>
                  <a:pt x="792" y="761"/>
                </a:cubicBezTo>
                <a:lnTo>
                  <a:pt x="792" y="761"/>
                </a:lnTo>
                <a:cubicBezTo>
                  <a:pt x="795" y="755"/>
                  <a:pt x="793" y="747"/>
                  <a:pt x="787" y="744"/>
                </a:cubicBezTo>
                <a:lnTo>
                  <a:pt x="569" y="604"/>
                </a:lnTo>
                <a:lnTo>
                  <a:pt x="569" y="604"/>
                </a:lnTo>
                <a:cubicBezTo>
                  <a:pt x="570" y="604"/>
                  <a:pt x="570" y="603"/>
                  <a:pt x="570" y="603"/>
                </a:cubicBezTo>
                <a:lnTo>
                  <a:pt x="570" y="603"/>
                </a:lnTo>
                <a:cubicBezTo>
                  <a:pt x="570" y="602"/>
                  <a:pt x="570" y="601"/>
                  <a:pt x="571" y="600"/>
                </a:cubicBezTo>
                <a:lnTo>
                  <a:pt x="571" y="600"/>
                </a:lnTo>
                <a:cubicBezTo>
                  <a:pt x="571" y="600"/>
                  <a:pt x="571" y="598"/>
                  <a:pt x="572" y="597"/>
                </a:cubicBezTo>
                <a:lnTo>
                  <a:pt x="572" y="597"/>
                </a:lnTo>
                <a:cubicBezTo>
                  <a:pt x="572" y="596"/>
                  <a:pt x="573" y="595"/>
                  <a:pt x="573" y="594"/>
                </a:cubicBezTo>
                <a:lnTo>
                  <a:pt x="573" y="594"/>
                </a:lnTo>
                <a:cubicBezTo>
                  <a:pt x="573" y="593"/>
                  <a:pt x="573" y="591"/>
                  <a:pt x="573" y="591"/>
                </a:cubicBezTo>
                <a:lnTo>
                  <a:pt x="573" y="591"/>
                </a:lnTo>
                <a:cubicBezTo>
                  <a:pt x="574" y="590"/>
                  <a:pt x="574" y="588"/>
                  <a:pt x="574" y="587"/>
                </a:cubicBezTo>
                <a:lnTo>
                  <a:pt x="574" y="587"/>
                </a:lnTo>
                <a:cubicBezTo>
                  <a:pt x="575" y="586"/>
                  <a:pt x="575" y="585"/>
                  <a:pt x="575" y="584"/>
                </a:cubicBezTo>
                <a:lnTo>
                  <a:pt x="575" y="584"/>
                </a:lnTo>
                <a:cubicBezTo>
                  <a:pt x="575" y="583"/>
                  <a:pt x="575" y="582"/>
                  <a:pt x="575" y="580"/>
                </a:cubicBezTo>
                <a:lnTo>
                  <a:pt x="575" y="580"/>
                </a:lnTo>
                <a:cubicBezTo>
                  <a:pt x="575" y="580"/>
                  <a:pt x="575" y="579"/>
                  <a:pt x="575" y="578"/>
                </a:cubicBezTo>
                <a:lnTo>
                  <a:pt x="575" y="578"/>
                </a:lnTo>
                <a:cubicBezTo>
                  <a:pt x="576" y="578"/>
                  <a:pt x="576" y="578"/>
                  <a:pt x="577" y="577"/>
                </a:cubicBezTo>
                <a:lnTo>
                  <a:pt x="577" y="577"/>
                </a:lnTo>
                <a:cubicBezTo>
                  <a:pt x="582" y="576"/>
                  <a:pt x="588" y="575"/>
                  <a:pt x="593" y="574"/>
                </a:cubicBezTo>
                <a:lnTo>
                  <a:pt x="879" y="478"/>
                </a:lnTo>
                <a:lnTo>
                  <a:pt x="879" y="784"/>
                </a:lnTo>
                <a:lnTo>
                  <a:pt x="879" y="784"/>
                </a:lnTo>
                <a:cubicBezTo>
                  <a:pt x="879" y="806"/>
                  <a:pt x="861" y="824"/>
                  <a:pt x="839" y="824"/>
                </a:cubicBezTo>
                <a:close/>
                <a:moveTo>
                  <a:pt x="328" y="61"/>
                </a:moveTo>
                <a:lnTo>
                  <a:pt x="328" y="61"/>
                </a:lnTo>
                <a:cubicBezTo>
                  <a:pt x="328" y="42"/>
                  <a:pt x="344" y="26"/>
                  <a:pt x="363" y="26"/>
                </a:cubicBezTo>
                <a:lnTo>
                  <a:pt x="569" y="26"/>
                </a:lnTo>
                <a:lnTo>
                  <a:pt x="569" y="26"/>
                </a:lnTo>
                <a:cubicBezTo>
                  <a:pt x="589" y="26"/>
                  <a:pt x="604" y="42"/>
                  <a:pt x="604" y="61"/>
                </a:cubicBezTo>
                <a:lnTo>
                  <a:pt x="604" y="138"/>
                </a:lnTo>
                <a:lnTo>
                  <a:pt x="328" y="138"/>
                </a:lnTo>
                <a:lnTo>
                  <a:pt x="328" y="61"/>
                </a:lnTo>
                <a:close/>
                <a:moveTo>
                  <a:pt x="871" y="138"/>
                </a:moveTo>
                <a:lnTo>
                  <a:pt x="630" y="138"/>
                </a:lnTo>
                <a:lnTo>
                  <a:pt x="630" y="61"/>
                </a:lnTo>
                <a:lnTo>
                  <a:pt x="630" y="61"/>
                </a:lnTo>
                <a:cubicBezTo>
                  <a:pt x="630" y="27"/>
                  <a:pt x="603" y="0"/>
                  <a:pt x="569" y="0"/>
                </a:cubicBezTo>
                <a:lnTo>
                  <a:pt x="363" y="0"/>
                </a:lnTo>
                <a:lnTo>
                  <a:pt x="363" y="0"/>
                </a:lnTo>
                <a:cubicBezTo>
                  <a:pt x="330" y="0"/>
                  <a:pt x="302" y="27"/>
                  <a:pt x="302" y="61"/>
                </a:cubicBezTo>
                <a:lnTo>
                  <a:pt x="302" y="138"/>
                </a:lnTo>
                <a:lnTo>
                  <a:pt x="61" y="138"/>
                </a:lnTo>
                <a:lnTo>
                  <a:pt x="61" y="138"/>
                </a:lnTo>
                <a:cubicBezTo>
                  <a:pt x="27" y="138"/>
                  <a:pt x="0" y="165"/>
                  <a:pt x="0" y="198"/>
                </a:cubicBezTo>
                <a:lnTo>
                  <a:pt x="0" y="428"/>
                </a:lnTo>
                <a:lnTo>
                  <a:pt x="0" y="428"/>
                </a:lnTo>
                <a:cubicBezTo>
                  <a:pt x="0" y="446"/>
                  <a:pt x="11" y="462"/>
                  <a:pt x="28" y="469"/>
                </a:cubicBezTo>
                <a:lnTo>
                  <a:pt x="28" y="784"/>
                </a:lnTo>
                <a:lnTo>
                  <a:pt x="28" y="784"/>
                </a:lnTo>
                <a:cubicBezTo>
                  <a:pt x="28" y="820"/>
                  <a:pt x="57" y="850"/>
                  <a:pt x="93" y="850"/>
                </a:cubicBezTo>
                <a:lnTo>
                  <a:pt x="839" y="850"/>
                </a:lnTo>
                <a:lnTo>
                  <a:pt x="839" y="850"/>
                </a:lnTo>
                <a:cubicBezTo>
                  <a:pt x="875" y="850"/>
                  <a:pt x="905" y="820"/>
                  <a:pt x="905" y="784"/>
                </a:cubicBezTo>
                <a:lnTo>
                  <a:pt x="905" y="469"/>
                </a:lnTo>
                <a:lnTo>
                  <a:pt x="905" y="469"/>
                </a:lnTo>
                <a:cubicBezTo>
                  <a:pt x="921" y="462"/>
                  <a:pt x="932" y="446"/>
                  <a:pt x="932" y="428"/>
                </a:cubicBezTo>
                <a:lnTo>
                  <a:pt x="932" y="198"/>
                </a:lnTo>
                <a:lnTo>
                  <a:pt x="932" y="198"/>
                </a:lnTo>
                <a:cubicBezTo>
                  <a:pt x="932" y="165"/>
                  <a:pt x="905" y="138"/>
                  <a:pt x="871" y="138"/>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ACC0F954-6256-1943-8BC9-D9EF0FA64DF8}"/>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8D5EF96B-8D27-1B48-9F2C-183AF6FF738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840580E2-C24A-7442-8563-F4C56F71CEE2}"/>
              </a:ext>
            </a:extLst>
          </p:cNvPr>
          <p:cNvSpPr txBox="1"/>
          <p:nvPr/>
        </p:nvSpPr>
        <p:spPr>
          <a:xfrm>
            <a:off x="663740" y="2201460"/>
            <a:ext cx="2406260"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STRATEGY</a:t>
            </a:r>
          </a:p>
        </p:txBody>
      </p:sp>
      <p:sp>
        <p:nvSpPr>
          <p:cNvPr id="7" name="TextBox 6">
            <a:extLst>
              <a:ext uri="{FF2B5EF4-FFF2-40B4-BE49-F238E27FC236}">
                <a16:creationId xmlns:a16="http://schemas.microsoft.com/office/drawing/2014/main" id="{49CB1FA9-ED43-2F4F-B199-03D87DD34127}"/>
              </a:ext>
            </a:extLst>
          </p:cNvPr>
          <p:cNvSpPr txBox="1"/>
          <p:nvPr/>
        </p:nvSpPr>
        <p:spPr>
          <a:xfrm>
            <a:off x="663740" y="2505231"/>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DEE7295E-1D0A-F542-8AA2-1BE41F309815}"/>
              </a:ext>
            </a:extLst>
          </p:cNvPr>
          <p:cNvSpPr txBox="1"/>
          <p:nvPr/>
        </p:nvSpPr>
        <p:spPr>
          <a:xfrm>
            <a:off x="663740" y="3621858"/>
            <a:ext cx="2406260"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SKILLS</a:t>
            </a:r>
          </a:p>
        </p:txBody>
      </p:sp>
      <p:sp>
        <p:nvSpPr>
          <p:cNvPr id="9" name="TextBox 8">
            <a:extLst>
              <a:ext uri="{FF2B5EF4-FFF2-40B4-BE49-F238E27FC236}">
                <a16:creationId xmlns:a16="http://schemas.microsoft.com/office/drawing/2014/main" id="{476B0C16-50A9-8046-886B-58815A9C24F8}"/>
              </a:ext>
            </a:extLst>
          </p:cNvPr>
          <p:cNvSpPr txBox="1"/>
          <p:nvPr/>
        </p:nvSpPr>
        <p:spPr>
          <a:xfrm>
            <a:off x="663740" y="3925629"/>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CD56AEEE-58B4-4647-983C-99D94CECC69D}"/>
              </a:ext>
            </a:extLst>
          </p:cNvPr>
          <p:cNvSpPr txBox="1"/>
          <p:nvPr/>
        </p:nvSpPr>
        <p:spPr>
          <a:xfrm>
            <a:off x="663740" y="5001445"/>
            <a:ext cx="2406260" cy="353943"/>
          </a:xfrm>
          <a:prstGeom prst="rect">
            <a:avLst/>
          </a:prstGeom>
          <a:noFill/>
        </p:spPr>
        <p:txBody>
          <a:bodyPr wrap="square" rtlCol="0" anchor="b">
            <a:spAutoFit/>
          </a:bodyPr>
          <a:lstStyle/>
          <a:p>
            <a:pPr algn="r"/>
            <a:r>
              <a:rPr lang="en-US" sz="1700" b="1" spc="-15" dirty="0">
                <a:solidFill>
                  <a:schemeClr val="accent3"/>
                </a:solidFill>
                <a:latin typeface="Poppins" pitchFamily="2" charset="77"/>
                <a:cs typeface="Poppins" pitchFamily="2" charset="77"/>
              </a:rPr>
              <a:t>STAFF</a:t>
            </a:r>
          </a:p>
        </p:txBody>
      </p:sp>
      <p:sp>
        <p:nvSpPr>
          <p:cNvPr id="11" name="TextBox 10">
            <a:extLst>
              <a:ext uri="{FF2B5EF4-FFF2-40B4-BE49-F238E27FC236}">
                <a16:creationId xmlns:a16="http://schemas.microsoft.com/office/drawing/2014/main" id="{6DE2C4B5-1B34-084B-B109-1186A5DEB8AC}"/>
              </a:ext>
            </a:extLst>
          </p:cNvPr>
          <p:cNvSpPr txBox="1"/>
          <p:nvPr/>
        </p:nvSpPr>
        <p:spPr>
          <a:xfrm>
            <a:off x="663740" y="5305216"/>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43708DEF-7FB1-E349-BF1A-BC8CEAC5D6F3}"/>
              </a:ext>
            </a:extLst>
          </p:cNvPr>
          <p:cNvSpPr txBox="1"/>
          <p:nvPr/>
        </p:nvSpPr>
        <p:spPr>
          <a:xfrm>
            <a:off x="9115326" y="1585336"/>
            <a:ext cx="2406260"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STRUCTURE</a:t>
            </a:r>
          </a:p>
        </p:txBody>
      </p:sp>
      <p:sp>
        <p:nvSpPr>
          <p:cNvPr id="13" name="TextBox 12">
            <a:extLst>
              <a:ext uri="{FF2B5EF4-FFF2-40B4-BE49-F238E27FC236}">
                <a16:creationId xmlns:a16="http://schemas.microsoft.com/office/drawing/2014/main" id="{C9FF4537-F938-684D-B6C7-D82CCF0B4198}"/>
              </a:ext>
            </a:extLst>
          </p:cNvPr>
          <p:cNvSpPr txBox="1"/>
          <p:nvPr/>
        </p:nvSpPr>
        <p:spPr>
          <a:xfrm>
            <a:off x="9115326" y="1889107"/>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CC046298-95AC-A642-950B-A61BB84B3B5E}"/>
              </a:ext>
            </a:extLst>
          </p:cNvPr>
          <p:cNvSpPr txBox="1"/>
          <p:nvPr/>
        </p:nvSpPr>
        <p:spPr>
          <a:xfrm>
            <a:off x="9115326" y="2955354"/>
            <a:ext cx="2406260"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SYSTEMS</a:t>
            </a:r>
          </a:p>
        </p:txBody>
      </p:sp>
      <p:sp>
        <p:nvSpPr>
          <p:cNvPr id="15" name="TextBox 14">
            <a:extLst>
              <a:ext uri="{FF2B5EF4-FFF2-40B4-BE49-F238E27FC236}">
                <a16:creationId xmlns:a16="http://schemas.microsoft.com/office/drawing/2014/main" id="{56ED4DE9-E449-EC4B-B0BD-F561A30BC0A7}"/>
              </a:ext>
            </a:extLst>
          </p:cNvPr>
          <p:cNvSpPr txBox="1"/>
          <p:nvPr/>
        </p:nvSpPr>
        <p:spPr>
          <a:xfrm>
            <a:off x="9115326" y="3259125"/>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27432775-6C0A-0C4E-B9BA-C5F621F81953}"/>
              </a:ext>
            </a:extLst>
          </p:cNvPr>
          <p:cNvSpPr txBox="1"/>
          <p:nvPr/>
        </p:nvSpPr>
        <p:spPr>
          <a:xfrm>
            <a:off x="9115326" y="4361962"/>
            <a:ext cx="2406260" cy="353943"/>
          </a:xfrm>
          <a:prstGeom prst="rect">
            <a:avLst/>
          </a:prstGeom>
          <a:noFill/>
        </p:spPr>
        <p:txBody>
          <a:bodyPr wrap="square" rtlCol="0" anchor="b">
            <a:spAutoFit/>
          </a:bodyPr>
          <a:lstStyle/>
          <a:p>
            <a:r>
              <a:rPr lang="en-US" sz="1700" b="1" spc="-15" dirty="0">
                <a:solidFill>
                  <a:schemeClr val="accent6"/>
                </a:solidFill>
                <a:latin typeface="Poppins" pitchFamily="2" charset="77"/>
                <a:cs typeface="Poppins" pitchFamily="2" charset="77"/>
              </a:rPr>
              <a:t>STYLE</a:t>
            </a:r>
          </a:p>
        </p:txBody>
      </p:sp>
      <p:sp>
        <p:nvSpPr>
          <p:cNvPr id="17" name="TextBox 16">
            <a:extLst>
              <a:ext uri="{FF2B5EF4-FFF2-40B4-BE49-F238E27FC236}">
                <a16:creationId xmlns:a16="http://schemas.microsoft.com/office/drawing/2014/main" id="{E75E9EEB-A321-CB4C-AC8F-1902903555BD}"/>
              </a:ext>
            </a:extLst>
          </p:cNvPr>
          <p:cNvSpPr txBox="1"/>
          <p:nvPr/>
        </p:nvSpPr>
        <p:spPr>
          <a:xfrm>
            <a:off x="9115326" y="4665733"/>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C78152DD-E6F9-4348-86A1-B73E8E2A5D88}"/>
              </a:ext>
            </a:extLst>
          </p:cNvPr>
          <p:cNvSpPr txBox="1"/>
          <p:nvPr/>
        </p:nvSpPr>
        <p:spPr>
          <a:xfrm>
            <a:off x="9115326" y="5620598"/>
            <a:ext cx="2406260" cy="353943"/>
          </a:xfrm>
          <a:prstGeom prst="rect">
            <a:avLst/>
          </a:prstGeom>
          <a:noFill/>
        </p:spPr>
        <p:txBody>
          <a:bodyPr wrap="square" rtlCol="0" anchor="b">
            <a:spAutoFit/>
          </a:bodyPr>
          <a:lstStyle/>
          <a:p>
            <a:r>
              <a:rPr lang="en-US" sz="1700" b="1" spc="-15" dirty="0">
                <a:solidFill>
                  <a:schemeClr val="bg1">
                    <a:lumMod val="85000"/>
                  </a:schemeClr>
                </a:solidFill>
                <a:latin typeface="Poppins" pitchFamily="2" charset="77"/>
                <a:cs typeface="Poppins" pitchFamily="2" charset="77"/>
              </a:rPr>
              <a:t>SHARED VALUES</a:t>
            </a:r>
          </a:p>
        </p:txBody>
      </p:sp>
      <p:sp>
        <p:nvSpPr>
          <p:cNvPr id="19" name="TextBox 18">
            <a:extLst>
              <a:ext uri="{FF2B5EF4-FFF2-40B4-BE49-F238E27FC236}">
                <a16:creationId xmlns:a16="http://schemas.microsoft.com/office/drawing/2014/main" id="{E25A9229-A9BE-3143-A220-FA85F2507490}"/>
              </a:ext>
            </a:extLst>
          </p:cNvPr>
          <p:cNvSpPr txBox="1"/>
          <p:nvPr/>
        </p:nvSpPr>
        <p:spPr>
          <a:xfrm>
            <a:off x="9115326" y="5924369"/>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F01D3724-FA2D-494C-87AF-66EF8608DD95}"/>
              </a:ext>
            </a:extLst>
          </p:cNvPr>
          <p:cNvSpPr txBox="1"/>
          <p:nvPr/>
        </p:nvSpPr>
        <p:spPr>
          <a:xfrm>
            <a:off x="5503365" y="3778952"/>
            <a:ext cx="1209124" cy="61555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SHARED VALUES</a:t>
            </a:r>
          </a:p>
        </p:txBody>
      </p:sp>
    </p:spTree>
    <p:extLst>
      <p:ext uri="{BB962C8B-B14F-4D97-AF65-F5344CB8AC3E}">
        <p14:creationId xmlns:p14="http://schemas.microsoft.com/office/powerpoint/2010/main" val="2287118297"/>
      </p:ext>
    </p:extLst>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Freeform 65">
            <a:extLst>
              <a:ext uri="{FF2B5EF4-FFF2-40B4-BE49-F238E27FC236}">
                <a16:creationId xmlns:a16="http://schemas.microsoft.com/office/drawing/2014/main" id="{0D002B41-D9BB-2243-A924-29B7EFF48EC2}"/>
              </a:ext>
            </a:extLst>
          </p:cNvPr>
          <p:cNvSpPr>
            <a:spLocks noChangeArrowheads="1"/>
          </p:cNvSpPr>
          <p:nvPr/>
        </p:nvSpPr>
        <p:spPr bwMode="auto">
          <a:xfrm>
            <a:off x="2583197" y="1643761"/>
            <a:ext cx="1554532" cy="1496856"/>
          </a:xfrm>
          <a:custGeom>
            <a:avLst/>
            <a:gdLst>
              <a:gd name="T0" fmla="*/ 1248 w 2496"/>
              <a:gd name="T1" fmla="*/ 2404 h 2405"/>
              <a:gd name="T2" fmla="*/ 0 w 2496"/>
              <a:gd name="T3" fmla="*/ 1248 h 2405"/>
              <a:gd name="T4" fmla="*/ 0 w 2496"/>
              <a:gd name="T5" fmla="*/ 1248 h 2405"/>
              <a:gd name="T6" fmla="*/ 1248 w 2496"/>
              <a:gd name="T7" fmla="*/ 0 h 2405"/>
              <a:gd name="T8" fmla="*/ 1248 w 2496"/>
              <a:gd name="T9" fmla="*/ 0 h 2405"/>
              <a:gd name="T10" fmla="*/ 1248 w 2496"/>
              <a:gd name="T11" fmla="*/ 0 h 2405"/>
              <a:gd name="T12" fmla="*/ 2495 w 2496"/>
              <a:gd name="T13" fmla="*/ 1248 h 2405"/>
              <a:gd name="T14" fmla="*/ 1248 w 2496"/>
              <a:gd name="T15" fmla="*/ 2404 h 24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96" h="2405">
                <a:moveTo>
                  <a:pt x="1248" y="2404"/>
                </a:moveTo>
                <a:lnTo>
                  <a:pt x="0" y="1248"/>
                </a:lnTo>
                <a:lnTo>
                  <a:pt x="0" y="1248"/>
                </a:lnTo>
                <a:cubicBezTo>
                  <a:pt x="0" y="559"/>
                  <a:pt x="558" y="0"/>
                  <a:pt x="1248" y="0"/>
                </a:cubicBezTo>
                <a:lnTo>
                  <a:pt x="1248" y="0"/>
                </a:lnTo>
                <a:lnTo>
                  <a:pt x="1248" y="0"/>
                </a:lnTo>
                <a:cubicBezTo>
                  <a:pt x="1936" y="0"/>
                  <a:pt x="2495" y="559"/>
                  <a:pt x="2495" y="1248"/>
                </a:cubicBezTo>
                <a:lnTo>
                  <a:pt x="1248" y="2404"/>
                </a:lnTo>
              </a:path>
            </a:pathLst>
          </a:custGeom>
          <a:solidFill>
            <a:schemeClr val="accent4"/>
          </a:solidFill>
          <a:ln>
            <a:noFill/>
          </a:ln>
          <a:effectLst/>
        </p:spPr>
        <p:txBody>
          <a:bodyPr wrap="none" anchor="ctr"/>
          <a:lstStyle/>
          <a:p>
            <a:endParaRPr lang="en-US" dirty="0">
              <a:latin typeface="Poppins" pitchFamily="2" charset="77"/>
            </a:endParaRPr>
          </a:p>
        </p:txBody>
      </p:sp>
      <p:sp>
        <p:nvSpPr>
          <p:cNvPr id="20" name="Freeform 66">
            <a:extLst>
              <a:ext uri="{FF2B5EF4-FFF2-40B4-BE49-F238E27FC236}">
                <a16:creationId xmlns:a16="http://schemas.microsoft.com/office/drawing/2014/main" id="{D001F8B8-57BD-7143-A4F0-55ABA970A417}"/>
              </a:ext>
            </a:extLst>
          </p:cNvPr>
          <p:cNvSpPr>
            <a:spLocks noChangeArrowheads="1"/>
          </p:cNvSpPr>
          <p:nvPr/>
        </p:nvSpPr>
        <p:spPr bwMode="auto">
          <a:xfrm>
            <a:off x="2583197" y="4983533"/>
            <a:ext cx="1554532" cy="1496856"/>
          </a:xfrm>
          <a:custGeom>
            <a:avLst/>
            <a:gdLst>
              <a:gd name="T0" fmla="*/ 1248 w 2496"/>
              <a:gd name="T1" fmla="*/ 0 h 2405"/>
              <a:gd name="T2" fmla="*/ 2495 w 2496"/>
              <a:gd name="T3" fmla="*/ 1156 h 2405"/>
              <a:gd name="T4" fmla="*/ 2495 w 2496"/>
              <a:gd name="T5" fmla="*/ 1156 h 2405"/>
              <a:gd name="T6" fmla="*/ 1248 w 2496"/>
              <a:gd name="T7" fmla="*/ 2404 h 2405"/>
              <a:gd name="T8" fmla="*/ 1248 w 2496"/>
              <a:gd name="T9" fmla="*/ 2404 h 2405"/>
              <a:gd name="T10" fmla="*/ 1248 w 2496"/>
              <a:gd name="T11" fmla="*/ 2404 h 2405"/>
              <a:gd name="T12" fmla="*/ 0 w 2496"/>
              <a:gd name="T13" fmla="*/ 1156 h 2405"/>
              <a:gd name="T14" fmla="*/ 1248 w 2496"/>
              <a:gd name="T15" fmla="*/ 0 h 240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96" h="2405">
                <a:moveTo>
                  <a:pt x="1248" y="0"/>
                </a:moveTo>
                <a:lnTo>
                  <a:pt x="2495" y="1156"/>
                </a:lnTo>
                <a:lnTo>
                  <a:pt x="2495" y="1156"/>
                </a:lnTo>
                <a:cubicBezTo>
                  <a:pt x="2495" y="1845"/>
                  <a:pt x="1936" y="2404"/>
                  <a:pt x="1248" y="2404"/>
                </a:cubicBezTo>
                <a:lnTo>
                  <a:pt x="1248" y="2404"/>
                </a:lnTo>
                <a:lnTo>
                  <a:pt x="1248" y="2404"/>
                </a:lnTo>
                <a:cubicBezTo>
                  <a:pt x="558" y="2404"/>
                  <a:pt x="0" y="1845"/>
                  <a:pt x="0" y="1156"/>
                </a:cubicBezTo>
                <a:lnTo>
                  <a:pt x="1248" y="0"/>
                </a:lnTo>
              </a:path>
            </a:pathLst>
          </a:custGeom>
          <a:solidFill>
            <a:schemeClr val="accent3"/>
          </a:solidFill>
          <a:ln>
            <a:noFill/>
          </a:ln>
          <a:effectLst/>
        </p:spPr>
        <p:txBody>
          <a:bodyPr wrap="none" anchor="ctr"/>
          <a:lstStyle/>
          <a:p>
            <a:endParaRPr lang="en-US" dirty="0">
              <a:latin typeface="Poppins" pitchFamily="2" charset="77"/>
            </a:endParaRPr>
          </a:p>
        </p:txBody>
      </p:sp>
      <p:sp>
        <p:nvSpPr>
          <p:cNvPr id="21" name="Freeform 67">
            <a:extLst>
              <a:ext uri="{FF2B5EF4-FFF2-40B4-BE49-F238E27FC236}">
                <a16:creationId xmlns:a16="http://schemas.microsoft.com/office/drawing/2014/main" id="{D5981507-26FD-EB4A-B3E3-62F1DDF56E88}"/>
              </a:ext>
            </a:extLst>
          </p:cNvPr>
          <p:cNvSpPr>
            <a:spLocks noChangeArrowheads="1"/>
          </p:cNvSpPr>
          <p:nvPr/>
        </p:nvSpPr>
        <p:spPr bwMode="auto">
          <a:xfrm>
            <a:off x="1014930" y="2421029"/>
            <a:ext cx="1527067" cy="1576505"/>
          </a:xfrm>
          <a:custGeom>
            <a:avLst/>
            <a:gdLst>
              <a:gd name="T0" fmla="*/ 2451 w 2452"/>
              <a:gd name="T1" fmla="*/ 1956 h 2533"/>
              <a:gd name="T2" fmla="*/ 851 w 2452"/>
              <a:gd name="T3" fmla="*/ 2532 h 2533"/>
              <a:gd name="T4" fmla="*/ 851 w 2452"/>
              <a:gd name="T5" fmla="*/ 2532 h 2533"/>
              <a:gd name="T6" fmla="*/ 316 w 2452"/>
              <a:gd name="T7" fmla="*/ 851 h 2533"/>
              <a:gd name="T8" fmla="*/ 316 w 2452"/>
              <a:gd name="T9" fmla="*/ 851 h 2533"/>
              <a:gd name="T10" fmla="*/ 1999 w 2452"/>
              <a:gd name="T11" fmla="*/ 317 h 2533"/>
              <a:gd name="T12" fmla="*/ 2451 w 2452"/>
              <a:gd name="T13" fmla="*/ 1956 h 2533"/>
            </a:gdLst>
            <a:ahLst/>
            <a:cxnLst>
              <a:cxn ang="0">
                <a:pos x="T0" y="T1"/>
              </a:cxn>
              <a:cxn ang="0">
                <a:pos x="T2" y="T3"/>
              </a:cxn>
              <a:cxn ang="0">
                <a:pos x="T4" y="T5"/>
              </a:cxn>
              <a:cxn ang="0">
                <a:pos x="T6" y="T7"/>
              </a:cxn>
              <a:cxn ang="0">
                <a:pos x="T8" y="T9"/>
              </a:cxn>
              <a:cxn ang="0">
                <a:pos x="T10" y="T11"/>
              </a:cxn>
              <a:cxn ang="0">
                <a:pos x="T12" y="T13"/>
              </a:cxn>
            </a:cxnLst>
            <a:rect l="0" t="0" r="r" b="b"/>
            <a:pathLst>
              <a:path w="2452" h="2533">
                <a:moveTo>
                  <a:pt x="2451" y="1956"/>
                </a:moveTo>
                <a:lnTo>
                  <a:pt x="851" y="2532"/>
                </a:lnTo>
                <a:lnTo>
                  <a:pt x="851" y="2532"/>
                </a:lnTo>
                <a:cubicBezTo>
                  <a:pt x="239" y="2215"/>
                  <a:pt x="0" y="1463"/>
                  <a:pt x="316" y="851"/>
                </a:cubicBezTo>
                <a:lnTo>
                  <a:pt x="316" y="851"/>
                </a:lnTo>
                <a:cubicBezTo>
                  <a:pt x="634" y="239"/>
                  <a:pt x="1387" y="0"/>
                  <a:pt x="1999" y="317"/>
                </a:cubicBezTo>
                <a:lnTo>
                  <a:pt x="2451" y="1956"/>
                </a:lnTo>
              </a:path>
            </a:pathLst>
          </a:custGeom>
          <a:solidFill>
            <a:schemeClr val="accent1"/>
          </a:solidFill>
          <a:ln>
            <a:noFill/>
          </a:ln>
          <a:effectLst/>
        </p:spPr>
        <p:txBody>
          <a:bodyPr wrap="none" anchor="ctr"/>
          <a:lstStyle/>
          <a:p>
            <a:endParaRPr lang="en-US" dirty="0">
              <a:latin typeface="Poppins" pitchFamily="2" charset="77"/>
            </a:endParaRPr>
          </a:p>
        </p:txBody>
      </p:sp>
      <p:sp>
        <p:nvSpPr>
          <p:cNvPr id="22" name="Freeform 68">
            <a:extLst>
              <a:ext uri="{FF2B5EF4-FFF2-40B4-BE49-F238E27FC236}">
                <a16:creationId xmlns:a16="http://schemas.microsoft.com/office/drawing/2014/main" id="{AB9CDDC0-9E27-8C4A-B73B-02466E3E9AA8}"/>
              </a:ext>
            </a:extLst>
          </p:cNvPr>
          <p:cNvSpPr>
            <a:spLocks noChangeArrowheads="1"/>
          </p:cNvSpPr>
          <p:nvPr/>
        </p:nvSpPr>
        <p:spPr bwMode="auto">
          <a:xfrm>
            <a:off x="4178925" y="4126618"/>
            <a:ext cx="1527067" cy="1579252"/>
          </a:xfrm>
          <a:custGeom>
            <a:avLst/>
            <a:gdLst>
              <a:gd name="T0" fmla="*/ 0 w 2452"/>
              <a:gd name="T1" fmla="*/ 577 h 2534"/>
              <a:gd name="T2" fmla="*/ 1600 w 2452"/>
              <a:gd name="T3" fmla="*/ 0 h 2534"/>
              <a:gd name="T4" fmla="*/ 1600 w 2452"/>
              <a:gd name="T5" fmla="*/ 0 h 2534"/>
              <a:gd name="T6" fmla="*/ 2134 w 2452"/>
              <a:gd name="T7" fmla="*/ 1682 h 2534"/>
              <a:gd name="T8" fmla="*/ 2134 w 2452"/>
              <a:gd name="T9" fmla="*/ 1682 h 2534"/>
              <a:gd name="T10" fmla="*/ 2134 w 2452"/>
              <a:gd name="T11" fmla="*/ 1682 h 2534"/>
              <a:gd name="T12" fmla="*/ 452 w 2452"/>
              <a:gd name="T13" fmla="*/ 2217 h 2534"/>
              <a:gd name="T14" fmla="*/ 0 w 2452"/>
              <a:gd name="T15" fmla="*/ 577 h 25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52" h="2534">
                <a:moveTo>
                  <a:pt x="0" y="577"/>
                </a:moveTo>
                <a:lnTo>
                  <a:pt x="1600" y="0"/>
                </a:lnTo>
                <a:lnTo>
                  <a:pt x="1600" y="0"/>
                </a:lnTo>
                <a:cubicBezTo>
                  <a:pt x="2212" y="317"/>
                  <a:pt x="2451" y="1071"/>
                  <a:pt x="2134" y="1682"/>
                </a:cubicBezTo>
                <a:lnTo>
                  <a:pt x="2134" y="1682"/>
                </a:lnTo>
                <a:lnTo>
                  <a:pt x="2134" y="1682"/>
                </a:lnTo>
                <a:cubicBezTo>
                  <a:pt x="1818" y="2295"/>
                  <a:pt x="1064" y="2533"/>
                  <a:pt x="452" y="2217"/>
                </a:cubicBezTo>
                <a:lnTo>
                  <a:pt x="0" y="577"/>
                </a:lnTo>
              </a:path>
            </a:pathLst>
          </a:custGeom>
          <a:solidFill>
            <a:schemeClr val="accent6"/>
          </a:solidFill>
          <a:ln>
            <a:noFill/>
          </a:ln>
          <a:effectLst/>
        </p:spPr>
        <p:txBody>
          <a:bodyPr wrap="none" anchor="ctr"/>
          <a:lstStyle/>
          <a:p>
            <a:endParaRPr lang="en-US" dirty="0">
              <a:latin typeface="Poppins" pitchFamily="2" charset="77"/>
            </a:endParaRPr>
          </a:p>
        </p:txBody>
      </p:sp>
      <p:sp>
        <p:nvSpPr>
          <p:cNvPr id="23" name="Freeform 69">
            <a:extLst>
              <a:ext uri="{FF2B5EF4-FFF2-40B4-BE49-F238E27FC236}">
                <a16:creationId xmlns:a16="http://schemas.microsoft.com/office/drawing/2014/main" id="{B9C5BFB2-55E0-0B40-96BA-462C76B1EAA0}"/>
              </a:ext>
            </a:extLst>
          </p:cNvPr>
          <p:cNvSpPr>
            <a:spLocks noChangeArrowheads="1"/>
          </p:cNvSpPr>
          <p:nvPr/>
        </p:nvSpPr>
        <p:spPr bwMode="auto">
          <a:xfrm>
            <a:off x="1012185" y="4112886"/>
            <a:ext cx="1529813" cy="1581997"/>
          </a:xfrm>
          <a:custGeom>
            <a:avLst/>
            <a:gdLst>
              <a:gd name="T0" fmla="*/ 2454 w 2455"/>
              <a:gd name="T1" fmla="*/ 588 h 2538"/>
              <a:gd name="T2" fmla="*/ 1991 w 2455"/>
              <a:gd name="T3" fmla="*/ 2224 h 2538"/>
              <a:gd name="T4" fmla="*/ 1991 w 2455"/>
              <a:gd name="T5" fmla="*/ 2224 h 2538"/>
              <a:gd name="T6" fmla="*/ 312 w 2455"/>
              <a:gd name="T7" fmla="*/ 1679 h 2538"/>
              <a:gd name="T8" fmla="*/ 312 w 2455"/>
              <a:gd name="T9" fmla="*/ 1679 h 2538"/>
              <a:gd name="T10" fmla="*/ 858 w 2455"/>
              <a:gd name="T11" fmla="*/ 0 h 2538"/>
              <a:gd name="T12" fmla="*/ 2454 w 2455"/>
              <a:gd name="T13" fmla="*/ 588 h 2538"/>
            </a:gdLst>
            <a:ahLst/>
            <a:cxnLst>
              <a:cxn ang="0">
                <a:pos x="T0" y="T1"/>
              </a:cxn>
              <a:cxn ang="0">
                <a:pos x="T2" y="T3"/>
              </a:cxn>
              <a:cxn ang="0">
                <a:pos x="T4" y="T5"/>
              </a:cxn>
              <a:cxn ang="0">
                <a:pos x="T6" y="T7"/>
              </a:cxn>
              <a:cxn ang="0">
                <a:pos x="T8" y="T9"/>
              </a:cxn>
              <a:cxn ang="0">
                <a:pos x="T10" y="T11"/>
              </a:cxn>
              <a:cxn ang="0">
                <a:pos x="T12" y="T13"/>
              </a:cxn>
            </a:cxnLst>
            <a:rect l="0" t="0" r="r" b="b"/>
            <a:pathLst>
              <a:path w="2455" h="2538">
                <a:moveTo>
                  <a:pt x="2454" y="588"/>
                </a:moveTo>
                <a:lnTo>
                  <a:pt x="1991" y="2224"/>
                </a:lnTo>
                <a:lnTo>
                  <a:pt x="1991" y="2224"/>
                </a:lnTo>
                <a:cubicBezTo>
                  <a:pt x="1377" y="2537"/>
                  <a:pt x="625" y="2293"/>
                  <a:pt x="312" y="1679"/>
                </a:cubicBezTo>
                <a:lnTo>
                  <a:pt x="312" y="1679"/>
                </a:lnTo>
                <a:cubicBezTo>
                  <a:pt x="0" y="1064"/>
                  <a:pt x="244" y="313"/>
                  <a:pt x="858" y="0"/>
                </a:cubicBezTo>
                <a:lnTo>
                  <a:pt x="2454" y="588"/>
                </a:lnTo>
              </a:path>
            </a:pathLst>
          </a:custGeom>
          <a:solidFill>
            <a:schemeClr val="accent2"/>
          </a:solidFill>
          <a:ln>
            <a:noFill/>
          </a:ln>
          <a:effectLst/>
        </p:spPr>
        <p:txBody>
          <a:bodyPr wrap="none" anchor="ctr"/>
          <a:lstStyle/>
          <a:p>
            <a:endParaRPr lang="en-US" dirty="0">
              <a:latin typeface="Poppins" pitchFamily="2" charset="77"/>
            </a:endParaRPr>
          </a:p>
        </p:txBody>
      </p:sp>
      <p:sp>
        <p:nvSpPr>
          <p:cNvPr id="24" name="Freeform 70">
            <a:extLst>
              <a:ext uri="{FF2B5EF4-FFF2-40B4-BE49-F238E27FC236}">
                <a16:creationId xmlns:a16="http://schemas.microsoft.com/office/drawing/2014/main" id="{371F16FC-404B-324E-868A-9C9FD4695C97}"/>
              </a:ext>
            </a:extLst>
          </p:cNvPr>
          <p:cNvSpPr>
            <a:spLocks noChangeArrowheads="1"/>
          </p:cNvSpPr>
          <p:nvPr/>
        </p:nvSpPr>
        <p:spPr bwMode="auto">
          <a:xfrm>
            <a:off x="4181673" y="2429268"/>
            <a:ext cx="1529813" cy="1579252"/>
          </a:xfrm>
          <a:custGeom>
            <a:avLst/>
            <a:gdLst>
              <a:gd name="T0" fmla="*/ 0 w 2456"/>
              <a:gd name="T1" fmla="*/ 1948 h 2537"/>
              <a:gd name="T2" fmla="*/ 464 w 2456"/>
              <a:gd name="T3" fmla="*/ 313 h 2537"/>
              <a:gd name="T4" fmla="*/ 464 w 2456"/>
              <a:gd name="T5" fmla="*/ 313 h 2537"/>
              <a:gd name="T6" fmla="*/ 2143 w 2456"/>
              <a:gd name="T7" fmla="*/ 858 h 2537"/>
              <a:gd name="T8" fmla="*/ 2143 w 2456"/>
              <a:gd name="T9" fmla="*/ 858 h 2537"/>
              <a:gd name="T10" fmla="*/ 1596 w 2456"/>
              <a:gd name="T11" fmla="*/ 2536 h 2537"/>
              <a:gd name="T12" fmla="*/ 0 w 2456"/>
              <a:gd name="T13" fmla="*/ 1948 h 2537"/>
            </a:gdLst>
            <a:ahLst/>
            <a:cxnLst>
              <a:cxn ang="0">
                <a:pos x="T0" y="T1"/>
              </a:cxn>
              <a:cxn ang="0">
                <a:pos x="T2" y="T3"/>
              </a:cxn>
              <a:cxn ang="0">
                <a:pos x="T4" y="T5"/>
              </a:cxn>
              <a:cxn ang="0">
                <a:pos x="T6" y="T7"/>
              </a:cxn>
              <a:cxn ang="0">
                <a:pos x="T8" y="T9"/>
              </a:cxn>
              <a:cxn ang="0">
                <a:pos x="T10" y="T11"/>
              </a:cxn>
              <a:cxn ang="0">
                <a:pos x="T12" y="T13"/>
              </a:cxn>
            </a:cxnLst>
            <a:rect l="0" t="0" r="r" b="b"/>
            <a:pathLst>
              <a:path w="2456" h="2537">
                <a:moveTo>
                  <a:pt x="0" y="1948"/>
                </a:moveTo>
                <a:lnTo>
                  <a:pt x="464" y="313"/>
                </a:lnTo>
                <a:lnTo>
                  <a:pt x="464" y="313"/>
                </a:lnTo>
                <a:cubicBezTo>
                  <a:pt x="1078" y="0"/>
                  <a:pt x="1829" y="244"/>
                  <a:pt x="2143" y="858"/>
                </a:cubicBezTo>
                <a:lnTo>
                  <a:pt x="2143" y="858"/>
                </a:lnTo>
                <a:cubicBezTo>
                  <a:pt x="2455" y="1473"/>
                  <a:pt x="2211" y="2223"/>
                  <a:pt x="1596" y="2536"/>
                </a:cubicBezTo>
                <a:lnTo>
                  <a:pt x="0" y="1948"/>
                </a:lnTo>
              </a:path>
            </a:pathLst>
          </a:custGeom>
          <a:solidFill>
            <a:schemeClr val="accent5"/>
          </a:solidFill>
          <a:ln>
            <a:noFill/>
          </a:ln>
          <a:effectLst/>
        </p:spPr>
        <p:txBody>
          <a:bodyPr wrap="none" anchor="ctr"/>
          <a:lstStyle/>
          <a:p>
            <a:endParaRPr lang="en-US" dirty="0">
              <a:latin typeface="Poppins" pitchFamily="2" charset="77"/>
            </a:endParaRPr>
          </a:p>
        </p:txBody>
      </p:sp>
      <p:sp>
        <p:nvSpPr>
          <p:cNvPr id="25" name="Freeform 71">
            <a:extLst>
              <a:ext uri="{FF2B5EF4-FFF2-40B4-BE49-F238E27FC236}">
                <a16:creationId xmlns:a16="http://schemas.microsoft.com/office/drawing/2014/main" id="{AFAC4CC1-8334-764E-AC00-029B67B877C6}"/>
              </a:ext>
            </a:extLst>
          </p:cNvPr>
          <p:cNvSpPr>
            <a:spLocks noChangeArrowheads="1"/>
          </p:cNvSpPr>
          <p:nvPr/>
        </p:nvSpPr>
        <p:spPr bwMode="auto">
          <a:xfrm>
            <a:off x="1575221" y="2215038"/>
            <a:ext cx="3575974" cy="3696820"/>
          </a:xfrm>
          <a:custGeom>
            <a:avLst/>
            <a:gdLst>
              <a:gd name="T0" fmla="*/ 0 w 5741"/>
              <a:gd name="T1" fmla="*/ 1484 h 5937"/>
              <a:gd name="T2" fmla="*/ 0 w 5741"/>
              <a:gd name="T3" fmla="*/ 4451 h 5937"/>
              <a:gd name="T4" fmla="*/ 2870 w 5741"/>
              <a:gd name="T5" fmla="*/ 5936 h 5937"/>
              <a:gd name="T6" fmla="*/ 5740 w 5741"/>
              <a:gd name="T7" fmla="*/ 4451 h 5937"/>
              <a:gd name="T8" fmla="*/ 5740 w 5741"/>
              <a:gd name="T9" fmla="*/ 1484 h 5937"/>
              <a:gd name="T10" fmla="*/ 2870 w 5741"/>
              <a:gd name="T11" fmla="*/ 0 h 5937"/>
              <a:gd name="T12" fmla="*/ 0 w 5741"/>
              <a:gd name="T13" fmla="*/ 1484 h 5937"/>
            </a:gdLst>
            <a:ahLst/>
            <a:cxnLst>
              <a:cxn ang="0">
                <a:pos x="T0" y="T1"/>
              </a:cxn>
              <a:cxn ang="0">
                <a:pos x="T2" y="T3"/>
              </a:cxn>
              <a:cxn ang="0">
                <a:pos x="T4" y="T5"/>
              </a:cxn>
              <a:cxn ang="0">
                <a:pos x="T6" y="T7"/>
              </a:cxn>
              <a:cxn ang="0">
                <a:pos x="T8" y="T9"/>
              </a:cxn>
              <a:cxn ang="0">
                <a:pos x="T10" y="T11"/>
              </a:cxn>
              <a:cxn ang="0">
                <a:pos x="T12" y="T13"/>
              </a:cxn>
            </a:cxnLst>
            <a:rect l="0" t="0" r="r" b="b"/>
            <a:pathLst>
              <a:path w="5741" h="5937">
                <a:moveTo>
                  <a:pt x="0" y="1484"/>
                </a:moveTo>
                <a:lnTo>
                  <a:pt x="0" y="4451"/>
                </a:lnTo>
                <a:lnTo>
                  <a:pt x="2870" y="5936"/>
                </a:lnTo>
                <a:lnTo>
                  <a:pt x="5740" y="4451"/>
                </a:lnTo>
                <a:lnTo>
                  <a:pt x="5740" y="1484"/>
                </a:lnTo>
                <a:lnTo>
                  <a:pt x="2870" y="0"/>
                </a:lnTo>
                <a:lnTo>
                  <a:pt x="0" y="1484"/>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6" name="Freeform 72">
            <a:extLst>
              <a:ext uri="{FF2B5EF4-FFF2-40B4-BE49-F238E27FC236}">
                <a16:creationId xmlns:a16="http://schemas.microsoft.com/office/drawing/2014/main" id="{F66F35A1-2003-8A49-9F3C-A4FBEAFCBCF9}"/>
              </a:ext>
            </a:extLst>
          </p:cNvPr>
          <p:cNvSpPr>
            <a:spLocks noChangeArrowheads="1"/>
          </p:cNvSpPr>
          <p:nvPr/>
        </p:nvSpPr>
        <p:spPr bwMode="auto">
          <a:xfrm>
            <a:off x="1577969" y="2215038"/>
            <a:ext cx="3570480" cy="2768496"/>
          </a:xfrm>
          <a:custGeom>
            <a:avLst/>
            <a:gdLst>
              <a:gd name="T0" fmla="*/ 2867 w 5734"/>
              <a:gd name="T1" fmla="*/ 0 h 4447"/>
              <a:gd name="T2" fmla="*/ 0 w 5734"/>
              <a:gd name="T3" fmla="*/ 4446 h 4447"/>
              <a:gd name="T4" fmla="*/ 5733 w 5734"/>
              <a:gd name="T5" fmla="*/ 4446 h 4447"/>
              <a:gd name="T6" fmla="*/ 2867 w 5734"/>
              <a:gd name="T7" fmla="*/ 0 h 4447"/>
            </a:gdLst>
            <a:ahLst/>
            <a:cxnLst>
              <a:cxn ang="0">
                <a:pos x="T0" y="T1"/>
              </a:cxn>
              <a:cxn ang="0">
                <a:pos x="T2" y="T3"/>
              </a:cxn>
              <a:cxn ang="0">
                <a:pos x="T4" y="T5"/>
              </a:cxn>
              <a:cxn ang="0">
                <a:pos x="T6" y="T7"/>
              </a:cxn>
            </a:cxnLst>
            <a:rect l="0" t="0" r="r" b="b"/>
            <a:pathLst>
              <a:path w="5734" h="4447">
                <a:moveTo>
                  <a:pt x="2867" y="0"/>
                </a:moveTo>
                <a:lnTo>
                  <a:pt x="0" y="4446"/>
                </a:lnTo>
                <a:lnTo>
                  <a:pt x="5733" y="4446"/>
                </a:lnTo>
                <a:lnTo>
                  <a:pt x="2867" y="0"/>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7" name="Freeform 73">
            <a:extLst>
              <a:ext uri="{FF2B5EF4-FFF2-40B4-BE49-F238E27FC236}">
                <a16:creationId xmlns:a16="http://schemas.microsoft.com/office/drawing/2014/main" id="{AFD0CC73-D162-F24B-BDAF-2443B40D3E2A}"/>
              </a:ext>
            </a:extLst>
          </p:cNvPr>
          <p:cNvSpPr>
            <a:spLocks noChangeArrowheads="1"/>
          </p:cNvSpPr>
          <p:nvPr/>
        </p:nvSpPr>
        <p:spPr bwMode="auto">
          <a:xfrm>
            <a:off x="1577969" y="3140618"/>
            <a:ext cx="3570480" cy="2771241"/>
          </a:xfrm>
          <a:custGeom>
            <a:avLst/>
            <a:gdLst>
              <a:gd name="T0" fmla="*/ 2866 w 5734"/>
              <a:gd name="T1" fmla="*/ 4447 h 4448"/>
              <a:gd name="T2" fmla="*/ 5733 w 5734"/>
              <a:gd name="T3" fmla="*/ 0 h 4448"/>
              <a:gd name="T4" fmla="*/ 0 w 5734"/>
              <a:gd name="T5" fmla="*/ 0 h 4448"/>
              <a:gd name="T6" fmla="*/ 2866 w 5734"/>
              <a:gd name="T7" fmla="*/ 4447 h 4448"/>
            </a:gdLst>
            <a:ahLst/>
            <a:cxnLst>
              <a:cxn ang="0">
                <a:pos x="T0" y="T1"/>
              </a:cxn>
              <a:cxn ang="0">
                <a:pos x="T2" y="T3"/>
              </a:cxn>
              <a:cxn ang="0">
                <a:pos x="T4" y="T5"/>
              </a:cxn>
              <a:cxn ang="0">
                <a:pos x="T6" y="T7"/>
              </a:cxn>
            </a:cxnLst>
            <a:rect l="0" t="0" r="r" b="b"/>
            <a:pathLst>
              <a:path w="5734" h="4448">
                <a:moveTo>
                  <a:pt x="2866" y="4447"/>
                </a:moveTo>
                <a:lnTo>
                  <a:pt x="5733" y="0"/>
                </a:lnTo>
                <a:lnTo>
                  <a:pt x="0" y="0"/>
                </a:lnTo>
                <a:lnTo>
                  <a:pt x="2866" y="4447"/>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8" name="Line 74">
            <a:extLst>
              <a:ext uri="{FF2B5EF4-FFF2-40B4-BE49-F238E27FC236}">
                <a16:creationId xmlns:a16="http://schemas.microsoft.com/office/drawing/2014/main" id="{AD6368DC-61BC-FA40-A116-0B368EAAEAE8}"/>
              </a:ext>
            </a:extLst>
          </p:cNvPr>
          <p:cNvSpPr>
            <a:spLocks noChangeShapeType="1"/>
          </p:cNvSpPr>
          <p:nvPr/>
        </p:nvSpPr>
        <p:spPr bwMode="auto">
          <a:xfrm flipV="1">
            <a:off x="1577969" y="3137870"/>
            <a:ext cx="3570480" cy="1848411"/>
          </a:xfrm>
          <a:prstGeom prst="line">
            <a:avLst/>
          </a:prstGeom>
          <a:noFill/>
          <a:ln w="12700" cap="flat">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29" name="Line 75">
            <a:extLst>
              <a:ext uri="{FF2B5EF4-FFF2-40B4-BE49-F238E27FC236}">
                <a16:creationId xmlns:a16="http://schemas.microsoft.com/office/drawing/2014/main" id="{BAA254B9-27CE-5149-A05E-FF5F0FDA5E2A}"/>
              </a:ext>
            </a:extLst>
          </p:cNvPr>
          <p:cNvSpPr>
            <a:spLocks noChangeShapeType="1"/>
          </p:cNvSpPr>
          <p:nvPr/>
        </p:nvSpPr>
        <p:spPr bwMode="auto">
          <a:xfrm>
            <a:off x="1577970" y="3140617"/>
            <a:ext cx="3573227" cy="1842916"/>
          </a:xfrm>
          <a:prstGeom prst="line">
            <a:avLst/>
          </a:prstGeom>
          <a:noFill/>
          <a:ln w="12700" cap="flat">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0" name="Line 76">
            <a:extLst>
              <a:ext uri="{FF2B5EF4-FFF2-40B4-BE49-F238E27FC236}">
                <a16:creationId xmlns:a16="http://schemas.microsoft.com/office/drawing/2014/main" id="{B229D2C9-71B7-6543-900D-1378208A7C2C}"/>
              </a:ext>
            </a:extLst>
          </p:cNvPr>
          <p:cNvSpPr>
            <a:spLocks noChangeShapeType="1"/>
          </p:cNvSpPr>
          <p:nvPr/>
        </p:nvSpPr>
        <p:spPr bwMode="auto">
          <a:xfrm flipH="1">
            <a:off x="3357716" y="2215038"/>
            <a:ext cx="8239" cy="3696820"/>
          </a:xfrm>
          <a:prstGeom prst="line">
            <a:avLst/>
          </a:prstGeom>
          <a:noFill/>
          <a:ln w="12700" cap="flat">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1" name="Freeform 77">
            <a:extLst>
              <a:ext uri="{FF2B5EF4-FFF2-40B4-BE49-F238E27FC236}">
                <a16:creationId xmlns:a16="http://schemas.microsoft.com/office/drawing/2014/main" id="{D221EE2A-08B9-404C-A502-089A0ECA7733}"/>
              </a:ext>
            </a:extLst>
          </p:cNvPr>
          <p:cNvSpPr>
            <a:spLocks noChangeArrowheads="1"/>
          </p:cNvSpPr>
          <p:nvPr/>
        </p:nvSpPr>
        <p:spPr bwMode="auto">
          <a:xfrm>
            <a:off x="2704044" y="3401536"/>
            <a:ext cx="1321078" cy="1321078"/>
          </a:xfrm>
          <a:custGeom>
            <a:avLst/>
            <a:gdLst>
              <a:gd name="T0" fmla="*/ 2119 w 2120"/>
              <a:gd name="T1" fmla="*/ 1058 h 2119"/>
              <a:gd name="T2" fmla="*/ 2119 w 2120"/>
              <a:gd name="T3" fmla="*/ 1058 h 2119"/>
              <a:gd name="T4" fmla="*/ 1060 w 2120"/>
              <a:gd name="T5" fmla="*/ 2118 h 2119"/>
              <a:gd name="T6" fmla="*/ 1060 w 2120"/>
              <a:gd name="T7" fmla="*/ 2118 h 2119"/>
              <a:gd name="T8" fmla="*/ 0 w 2120"/>
              <a:gd name="T9" fmla="*/ 1058 h 2119"/>
              <a:gd name="T10" fmla="*/ 0 w 2120"/>
              <a:gd name="T11" fmla="*/ 1058 h 2119"/>
              <a:gd name="T12" fmla="*/ 1060 w 2120"/>
              <a:gd name="T13" fmla="*/ 0 h 2119"/>
              <a:gd name="T14" fmla="*/ 1060 w 2120"/>
              <a:gd name="T15" fmla="*/ 0 h 2119"/>
              <a:gd name="T16" fmla="*/ 2119 w 2120"/>
              <a:gd name="T17" fmla="*/ 1058 h 2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0" h="2119">
                <a:moveTo>
                  <a:pt x="2119" y="1058"/>
                </a:moveTo>
                <a:lnTo>
                  <a:pt x="2119" y="1058"/>
                </a:lnTo>
                <a:cubicBezTo>
                  <a:pt x="2119" y="1644"/>
                  <a:pt x="1645" y="2118"/>
                  <a:pt x="1060" y="2118"/>
                </a:cubicBezTo>
                <a:lnTo>
                  <a:pt x="1060" y="2118"/>
                </a:lnTo>
                <a:cubicBezTo>
                  <a:pt x="475" y="2118"/>
                  <a:pt x="0" y="1644"/>
                  <a:pt x="0" y="1058"/>
                </a:cubicBezTo>
                <a:lnTo>
                  <a:pt x="0" y="1058"/>
                </a:lnTo>
                <a:cubicBezTo>
                  <a:pt x="0" y="473"/>
                  <a:pt x="475" y="0"/>
                  <a:pt x="1060" y="0"/>
                </a:cubicBezTo>
                <a:lnTo>
                  <a:pt x="1060" y="0"/>
                </a:lnTo>
                <a:cubicBezTo>
                  <a:pt x="1645" y="0"/>
                  <a:pt x="2119" y="473"/>
                  <a:pt x="2119" y="1058"/>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362205D1-ED5F-AE41-96B5-9979DF479E31}"/>
              </a:ext>
            </a:extLst>
          </p:cNvPr>
          <p:cNvSpPr txBox="1"/>
          <p:nvPr/>
        </p:nvSpPr>
        <p:spPr>
          <a:xfrm>
            <a:off x="6407044" y="2218876"/>
            <a:ext cx="1950501"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STRATEGY</a:t>
            </a:r>
          </a:p>
        </p:txBody>
      </p:sp>
      <p:sp>
        <p:nvSpPr>
          <p:cNvPr id="5" name="TextBox 4">
            <a:extLst>
              <a:ext uri="{FF2B5EF4-FFF2-40B4-BE49-F238E27FC236}">
                <a16:creationId xmlns:a16="http://schemas.microsoft.com/office/drawing/2014/main" id="{056FA92B-4712-5649-BC3F-6D00544D9846}"/>
              </a:ext>
            </a:extLst>
          </p:cNvPr>
          <p:cNvSpPr txBox="1"/>
          <p:nvPr/>
        </p:nvSpPr>
        <p:spPr>
          <a:xfrm>
            <a:off x="6407044" y="2522647"/>
            <a:ext cx="1950502"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DEEB5D9F-E316-2041-84E3-564C91D555C4}"/>
              </a:ext>
            </a:extLst>
          </p:cNvPr>
          <p:cNvSpPr txBox="1"/>
          <p:nvPr/>
        </p:nvSpPr>
        <p:spPr>
          <a:xfrm>
            <a:off x="6407044" y="3526060"/>
            <a:ext cx="1950501"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SKILLS</a:t>
            </a:r>
          </a:p>
        </p:txBody>
      </p:sp>
      <p:sp>
        <p:nvSpPr>
          <p:cNvPr id="7" name="TextBox 6">
            <a:extLst>
              <a:ext uri="{FF2B5EF4-FFF2-40B4-BE49-F238E27FC236}">
                <a16:creationId xmlns:a16="http://schemas.microsoft.com/office/drawing/2014/main" id="{1AFD984D-8638-9848-91A4-890189DBAEC8}"/>
              </a:ext>
            </a:extLst>
          </p:cNvPr>
          <p:cNvSpPr txBox="1"/>
          <p:nvPr/>
        </p:nvSpPr>
        <p:spPr>
          <a:xfrm>
            <a:off x="6407044" y="3829831"/>
            <a:ext cx="1950502"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005DB2CA-6FB7-4E43-952A-C74C5967527A}"/>
              </a:ext>
            </a:extLst>
          </p:cNvPr>
          <p:cNvSpPr txBox="1"/>
          <p:nvPr/>
        </p:nvSpPr>
        <p:spPr>
          <a:xfrm>
            <a:off x="6407044" y="4833367"/>
            <a:ext cx="1950501"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STAFF</a:t>
            </a:r>
          </a:p>
        </p:txBody>
      </p:sp>
      <p:sp>
        <p:nvSpPr>
          <p:cNvPr id="9" name="TextBox 8">
            <a:extLst>
              <a:ext uri="{FF2B5EF4-FFF2-40B4-BE49-F238E27FC236}">
                <a16:creationId xmlns:a16="http://schemas.microsoft.com/office/drawing/2014/main" id="{B45D3671-7373-4F4D-B901-255D1E82CAB2}"/>
              </a:ext>
            </a:extLst>
          </p:cNvPr>
          <p:cNvSpPr txBox="1"/>
          <p:nvPr/>
        </p:nvSpPr>
        <p:spPr>
          <a:xfrm>
            <a:off x="6407044" y="5137138"/>
            <a:ext cx="1950502"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293EB7AD-0B5C-F446-A50A-EAE88868607B}"/>
              </a:ext>
            </a:extLst>
          </p:cNvPr>
          <p:cNvSpPr txBox="1"/>
          <p:nvPr/>
        </p:nvSpPr>
        <p:spPr>
          <a:xfrm>
            <a:off x="9145808" y="1624525"/>
            <a:ext cx="1950501"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STRUCTURE</a:t>
            </a:r>
          </a:p>
        </p:txBody>
      </p:sp>
      <p:sp>
        <p:nvSpPr>
          <p:cNvPr id="11" name="TextBox 10">
            <a:extLst>
              <a:ext uri="{FF2B5EF4-FFF2-40B4-BE49-F238E27FC236}">
                <a16:creationId xmlns:a16="http://schemas.microsoft.com/office/drawing/2014/main" id="{BB061F15-56FB-2444-A38B-FAC5E0691987}"/>
              </a:ext>
            </a:extLst>
          </p:cNvPr>
          <p:cNvSpPr txBox="1"/>
          <p:nvPr/>
        </p:nvSpPr>
        <p:spPr>
          <a:xfrm>
            <a:off x="9145808" y="1928296"/>
            <a:ext cx="1950502"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D7C1485B-40CB-ED4D-B19C-221346CEBA50}"/>
              </a:ext>
            </a:extLst>
          </p:cNvPr>
          <p:cNvSpPr txBox="1"/>
          <p:nvPr/>
        </p:nvSpPr>
        <p:spPr>
          <a:xfrm>
            <a:off x="9145808" y="2890038"/>
            <a:ext cx="1950501"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SYSTEMS</a:t>
            </a:r>
          </a:p>
        </p:txBody>
      </p:sp>
      <p:sp>
        <p:nvSpPr>
          <p:cNvPr id="13" name="TextBox 12">
            <a:extLst>
              <a:ext uri="{FF2B5EF4-FFF2-40B4-BE49-F238E27FC236}">
                <a16:creationId xmlns:a16="http://schemas.microsoft.com/office/drawing/2014/main" id="{0AF45FF6-250F-6F4F-8BAC-12CF4FA07B7F}"/>
              </a:ext>
            </a:extLst>
          </p:cNvPr>
          <p:cNvSpPr txBox="1"/>
          <p:nvPr/>
        </p:nvSpPr>
        <p:spPr>
          <a:xfrm>
            <a:off x="9145808" y="3193809"/>
            <a:ext cx="1950502"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0244E26B-BE84-6A43-80AF-8A33F588DDB5}"/>
              </a:ext>
            </a:extLst>
          </p:cNvPr>
          <p:cNvSpPr txBox="1"/>
          <p:nvPr/>
        </p:nvSpPr>
        <p:spPr>
          <a:xfrm>
            <a:off x="9145808" y="4156417"/>
            <a:ext cx="1950501" cy="353943"/>
          </a:xfrm>
          <a:prstGeom prst="rect">
            <a:avLst/>
          </a:prstGeom>
          <a:noFill/>
        </p:spPr>
        <p:txBody>
          <a:bodyPr wrap="square" rtlCol="0" anchor="b">
            <a:spAutoFit/>
          </a:bodyPr>
          <a:lstStyle/>
          <a:p>
            <a:r>
              <a:rPr lang="en-US" sz="1700" b="1" spc="-15" dirty="0">
                <a:solidFill>
                  <a:schemeClr val="accent6"/>
                </a:solidFill>
                <a:latin typeface="Poppins" pitchFamily="2" charset="77"/>
                <a:cs typeface="Poppins" pitchFamily="2" charset="77"/>
              </a:rPr>
              <a:t>STYLE</a:t>
            </a:r>
          </a:p>
        </p:txBody>
      </p:sp>
      <p:sp>
        <p:nvSpPr>
          <p:cNvPr id="15" name="TextBox 14">
            <a:extLst>
              <a:ext uri="{FF2B5EF4-FFF2-40B4-BE49-F238E27FC236}">
                <a16:creationId xmlns:a16="http://schemas.microsoft.com/office/drawing/2014/main" id="{95671649-B713-4548-857F-89691F084D45}"/>
              </a:ext>
            </a:extLst>
          </p:cNvPr>
          <p:cNvSpPr txBox="1"/>
          <p:nvPr/>
        </p:nvSpPr>
        <p:spPr>
          <a:xfrm>
            <a:off x="9145808" y="4460188"/>
            <a:ext cx="1950502"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1286E842-F27E-C340-9A6C-FAB6ECCB4CCA}"/>
              </a:ext>
            </a:extLst>
          </p:cNvPr>
          <p:cNvSpPr txBox="1"/>
          <p:nvPr/>
        </p:nvSpPr>
        <p:spPr>
          <a:xfrm>
            <a:off x="9145808" y="5421200"/>
            <a:ext cx="1950501" cy="353943"/>
          </a:xfrm>
          <a:prstGeom prst="rect">
            <a:avLst/>
          </a:prstGeom>
          <a:noFill/>
        </p:spPr>
        <p:txBody>
          <a:bodyPr wrap="square" rtlCol="0" anchor="b">
            <a:spAutoFit/>
          </a:bodyPr>
          <a:lstStyle/>
          <a:p>
            <a:r>
              <a:rPr lang="en-US" sz="1700" b="1" spc="-15" dirty="0">
                <a:solidFill>
                  <a:schemeClr val="bg1">
                    <a:lumMod val="85000"/>
                  </a:schemeClr>
                </a:solidFill>
                <a:latin typeface="Poppins" pitchFamily="2" charset="77"/>
                <a:cs typeface="Poppins" pitchFamily="2" charset="77"/>
              </a:rPr>
              <a:t>SHARED VALUES</a:t>
            </a:r>
          </a:p>
        </p:txBody>
      </p:sp>
      <p:sp>
        <p:nvSpPr>
          <p:cNvPr id="17" name="TextBox 16">
            <a:extLst>
              <a:ext uri="{FF2B5EF4-FFF2-40B4-BE49-F238E27FC236}">
                <a16:creationId xmlns:a16="http://schemas.microsoft.com/office/drawing/2014/main" id="{16E0365F-F458-A241-A97A-AD9813B77F12}"/>
              </a:ext>
            </a:extLst>
          </p:cNvPr>
          <p:cNvSpPr txBox="1"/>
          <p:nvPr/>
        </p:nvSpPr>
        <p:spPr>
          <a:xfrm>
            <a:off x="9145808" y="5724971"/>
            <a:ext cx="1950502"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180E6AB2-2072-2F49-9AD3-4C702061436D}"/>
              </a:ext>
            </a:extLst>
          </p:cNvPr>
          <p:cNvSpPr txBox="1"/>
          <p:nvPr/>
        </p:nvSpPr>
        <p:spPr>
          <a:xfrm>
            <a:off x="2760012" y="3759845"/>
            <a:ext cx="1209124" cy="61555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SHARED VALUES</a:t>
            </a:r>
          </a:p>
        </p:txBody>
      </p:sp>
      <p:sp>
        <p:nvSpPr>
          <p:cNvPr id="32" name="TextBox 31">
            <a:extLst>
              <a:ext uri="{FF2B5EF4-FFF2-40B4-BE49-F238E27FC236}">
                <a16:creationId xmlns:a16="http://schemas.microsoft.com/office/drawing/2014/main" id="{1A538C55-CF7D-944C-ACB9-8BDF0D821F87}"/>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33" name="TextBox 32">
            <a:extLst>
              <a:ext uri="{FF2B5EF4-FFF2-40B4-BE49-F238E27FC236}">
                <a16:creationId xmlns:a16="http://schemas.microsoft.com/office/drawing/2014/main" id="{3985E56E-DF62-A84E-BF72-79454E44FA78}"/>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Tree>
    <p:extLst>
      <p:ext uri="{BB962C8B-B14F-4D97-AF65-F5344CB8AC3E}">
        <p14:creationId xmlns:p14="http://schemas.microsoft.com/office/powerpoint/2010/main" val="2914746761"/>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98" name="Shape 32398"/>
          <p:cNvSpPr/>
          <p:nvPr/>
        </p:nvSpPr>
        <p:spPr>
          <a:xfrm>
            <a:off x="3408863" y="1506044"/>
            <a:ext cx="1339454" cy="1339455"/>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399" name="Shape 32399"/>
          <p:cNvSpPr/>
          <p:nvPr/>
        </p:nvSpPr>
        <p:spPr>
          <a:xfrm>
            <a:off x="5431440" y="1506044"/>
            <a:ext cx="1339454" cy="1339455"/>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400" name="Shape 32400"/>
          <p:cNvSpPr/>
          <p:nvPr/>
        </p:nvSpPr>
        <p:spPr>
          <a:xfrm>
            <a:off x="7454017" y="1506044"/>
            <a:ext cx="1339454" cy="1339455"/>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401" name="Shape 32401"/>
          <p:cNvSpPr/>
          <p:nvPr/>
        </p:nvSpPr>
        <p:spPr>
          <a:xfrm>
            <a:off x="9476593" y="1506044"/>
            <a:ext cx="1339454" cy="1339455"/>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403" name="Shape 32403"/>
          <p:cNvSpPr/>
          <p:nvPr/>
        </p:nvSpPr>
        <p:spPr>
          <a:xfrm>
            <a:off x="1285178" y="1404935"/>
            <a:ext cx="1541671" cy="1541673"/>
          </a:xfrm>
          <a:prstGeom prst="ellipse">
            <a:avLst/>
          </a:pr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2407" name="Shape 32407"/>
          <p:cNvSpPr/>
          <p:nvPr/>
        </p:nvSpPr>
        <p:spPr>
          <a:xfrm>
            <a:off x="3408863" y="5036438"/>
            <a:ext cx="1339454" cy="1339453"/>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408" name="Shape 32408"/>
          <p:cNvSpPr/>
          <p:nvPr/>
        </p:nvSpPr>
        <p:spPr>
          <a:xfrm>
            <a:off x="5431440" y="5036438"/>
            <a:ext cx="1339454" cy="1339453"/>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409" name="Shape 32409"/>
          <p:cNvSpPr/>
          <p:nvPr/>
        </p:nvSpPr>
        <p:spPr>
          <a:xfrm>
            <a:off x="7454017" y="5036438"/>
            <a:ext cx="1339454" cy="1339453"/>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410" name="Shape 32410"/>
          <p:cNvSpPr/>
          <p:nvPr/>
        </p:nvSpPr>
        <p:spPr>
          <a:xfrm>
            <a:off x="9476593" y="5036438"/>
            <a:ext cx="1339454" cy="1339453"/>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412" name="Shape 32412"/>
          <p:cNvSpPr/>
          <p:nvPr/>
        </p:nvSpPr>
        <p:spPr>
          <a:xfrm>
            <a:off x="1285178" y="4935329"/>
            <a:ext cx="1541671" cy="1541671"/>
          </a:xfrm>
          <a:prstGeom prst="ellipse">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2416" name="Shape 32416"/>
          <p:cNvSpPr/>
          <p:nvPr/>
        </p:nvSpPr>
        <p:spPr>
          <a:xfrm>
            <a:off x="3408863" y="3271242"/>
            <a:ext cx="1339454" cy="1339453"/>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417" name="Shape 32417"/>
          <p:cNvSpPr/>
          <p:nvPr/>
        </p:nvSpPr>
        <p:spPr>
          <a:xfrm>
            <a:off x="5431440" y="3271242"/>
            <a:ext cx="1339454" cy="1339453"/>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418" name="Shape 32418"/>
          <p:cNvSpPr/>
          <p:nvPr/>
        </p:nvSpPr>
        <p:spPr>
          <a:xfrm>
            <a:off x="7454017" y="3271242"/>
            <a:ext cx="1339454" cy="1339453"/>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419" name="Shape 32419"/>
          <p:cNvSpPr/>
          <p:nvPr/>
        </p:nvSpPr>
        <p:spPr>
          <a:xfrm>
            <a:off x="9476593" y="3271242"/>
            <a:ext cx="1339454" cy="1339453"/>
          </a:xfrm>
          <a:prstGeom prst="ellipse">
            <a:avLst/>
          </a:prstGeom>
          <a:solidFill>
            <a:schemeClr val="bg1">
              <a:lumMod val="75000"/>
            </a:schemeClr>
          </a:solidFill>
          <a:ln w="38100" cap="flat">
            <a:noFill/>
            <a:prstDash val="solid"/>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421" name="Shape 32421"/>
          <p:cNvSpPr/>
          <p:nvPr/>
        </p:nvSpPr>
        <p:spPr>
          <a:xfrm>
            <a:off x="1285178" y="3170133"/>
            <a:ext cx="1541671" cy="1541671"/>
          </a:xfrm>
          <a:prstGeom prst="ellipse">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1" name="TextBox 30">
            <a:extLst>
              <a:ext uri="{FF2B5EF4-FFF2-40B4-BE49-F238E27FC236}">
                <a16:creationId xmlns:a16="http://schemas.microsoft.com/office/drawing/2014/main" id="{DD8F202A-8D43-BE4B-AAF2-CFDD1F943BD9}"/>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32" name="TextBox 31">
            <a:extLst>
              <a:ext uri="{FF2B5EF4-FFF2-40B4-BE49-F238E27FC236}">
                <a16:creationId xmlns:a16="http://schemas.microsoft.com/office/drawing/2014/main" id="{F765CAAF-B50F-CC44-94B0-61992582A3A4}"/>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35" name="Freeform 82">
            <a:extLst>
              <a:ext uri="{FF2B5EF4-FFF2-40B4-BE49-F238E27FC236}">
                <a16:creationId xmlns:a16="http://schemas.microsoft.com/office/drawing/2014/main" id="{948C80FB-BF55-0E41-A104-5B3A1A41173B}"/>
              </a:ext>
            </a:extLst>
          </p:cNvPr>
          <p:cNvSpPr>
            <a:spLocks noChangeArrowheads="1"/>
          </p:cNvSpPr>
          <p:nvPr/>
        </p:nvSpPr>
        <p:spPr bwMode="auto">
          <a:xfrm>
            <a:off x="1847791" y="3403516"/>
            <a:ext cx="416446" cy="390005"/>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 name="TextBox 2">
            <a:extLst>
              <a:ext uri="{FF2B5EF4-FFF2-40B4-BE49-F238E27FC236}">
                <a16:creationId xmlns:a16="http://schemas.microsoft.com/office/drawing/2014/main" id="{91442B6F-76E1-A042-8EDD-6E2C49B29364}"/>
              </a:ext>
            </a:extLst>
          </p:cNvPr>
          <p:cNvSpPr txBox="1"/>
          <p:nvPr/>
        </p:nvSpPr>
        <p:spPr>
          <a:xfrm>
            <a:off x="1386287" y="2127303"/>
            <a:ext cx="1339453" cy="584775"/>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EXECUTIVE SUMMARY</a:t>
            </a:r>
          </a:p>
        </p:txBody>
      </p:sp>
      <p:sp>
        <p:nvSpPr>
          <p:cNvPr id="36" name="Freeform 41">
            <a:extLst>
              <a:ext uri="{FF2B5EF4-FFF2-40B4-BE49-F238E27FC236}">
                <a16:creationId xmlns:a16="http://schemas.microsoft.com/office/drawing/2014/main" id="{1208BB5B-B1C8-EF4B-ABDA-55A2AEA536F3}"/>
              </a:ext>
            </a:extLst>
          </p:cNvPr>
          <p:cNvSpPr>
            <a:spLocks noChangeArrowheads="1"/>
          </p:cNvSpPr>
          <p:nvPr/>
        </p:nvSpPr>
        <p:spPr bwMode="auto">
          <a:xfrm>
            <a:off x="1860644" y="1638384"/>
            <a:ext cx="390739" cy="416446"/>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7" name="Freeform 85">
            <a:extLst>
              <a:ext uri="{FF2B5EF4-FFF2-40B4-BE49-F238E27FC236}">
                <a16:creationId xmlns:a16="http://schemas.microsoft.com/office/drawing/2014/main" id="{389B768B-00BC-6B47-A5C2-80CD594637C4}"/>
              </a:ext>
            </a:extLst>
          </p:cNvPr>
          <p:cNvSpPr>
            <a:spLocks noChangeArrowheads="1"/>
          </p:cNvSpPr>
          <p:nvPr/>
        </p:nvSpPr>
        <p:spPr bwMode="auto">
          <a:xfrm>
            <a:off x="1834938" y="5193651"/>
            <a:ext cx="416445" cy="416446"/>
          </a:xfrm>
          <a:custGeom>
            <a:avLst/>
            <a:gdLst>
              <a:gd name="T0" fmla="*/ 422275 w 899752"/>
              <a:gd name="T1" fmla="*/ 280988 h 899754"/>
              <a:gd name="T2" fmla="*/ 534627 w 899752"/>
              <a:gd name="T3" fmla="*/ 365919 h 899754"/>
              <a:gd name="T4" fmla="*/ 422275 w 899752"/>
              <a:gd name="T5" fmla="*/ 450489 h 899754"/>
              <a:gd name="T6" fmla="*/ 57150 w 899752"/>
              <a:gd name="T7" fmla="*/ 225425 h 899754"/>
              <a:gd name="T8" fmla="*/ 113290 w 899752"/>
              <a:gd name="T9" fmla="*/ 225425 h 899754"/>
              <a:gd name="T10" fmla="*/ 113290 w 899752"/>
              <a:gd name="T11" fmla="*/ 562409 h 899754"/>
              <a:gd name="T12" fmla="*/ 422420 w 899752"/>
              <a:gd name="T13" fmla="*/ 562409 h 899754"/>
              <a:gd name="T14" fmla="*/ 478560 w 899752"/>
              <a:gd name="T15" fmla="*/ 562409 h 899754"/>
              <a:gd name="T16" fmla="*/ 787690 w 899752"/>
              <a:gd name="T17" fmla="*/ 562409 h 899754"/>
              <a:gd name="T18" fmla="*/ 787690 w 899752"/>
              <a:gd name="T19" fmla="*/ 225425 h 899754"/>
              <a:gd name="T20" fmla="*/ 844190 w 899752"/>
              <a:gd name="T21" fmla="*/ 225425 h 899754"/>
              <a:gd name="T22" fmla="*/ 844190 w 899752"/>
              <a:gd name="T23" fmla="*/ 618873 h 899754"/>
              <a:gd name="T24" fmla="*/ 478560 w 899752"/>
              <a:gd name="T25" fmla="*/ 618873 h 899754"/>
              <a:gd name="T26" fmla="*/ 478560 w 899752"/>
              <a:gd name="T27" fmla="*/ 803729 h 899754"/>
              <a:gd name="T28" fmla="*/ 490436 w 899752"/>
              <a:gd name="T29" fmla="*/ 815597 h 899754"/>
              <a:gd name="T30" fmla="*/ 518146 w 899752"/>
              <a:gd name="T31" fmla="*/ 843649 h 899754"/>
              <a:gd name="T32" fmla="*/ 590840 w 899752"/>
              <a:gd name="T33" fmla="*/ 843649 h 899754"/>
              <a:gd name="T34" fmla="*/ 590840 w 899752"/>
              <a:gd name="T35" fmla="*/ 899754 h 899754"/>
              <a:gd name="T36" fmla="*/ 495114 w 899752"/>
              <a:gd name="T37" fmla="*/ 899754 h 899754"/>
              <a:gd name="T38" fmla="*/ 450490 w 899752"/>
              <a:gd name="T39" fmla="*/ 855158 h 899754"/>
              <a:gd name="T40" fmla="*/ 405866 w 899752"/>
              <a:gd name="T41" fmla="*/ 899754 h 899754"/>
              <a:gd name="T42" fmla="*/ 309780 w 899752"/>
              <a:gd name="T43" fmla="*/ 899754 h 899754"/>
              <a:gd name="T44" fmla="*/ 309780 w 899752"/>
              <a:gd name="T45" fmla="*/ 843649 h 899754"/>
              <a:gd name="T46" fmla="*/ 382475 w 899752"/>
              <a:gd name="T47" fmla="*/ 843649 h 899754"/>
              <a:gd name="T48" fmla="*/ 410904 w 899752"/>
              <a:gd name="T49" fmla="*/ 815597 h 899754"/>
              <a:gd name="T50" fmla="*/ 422420 w 899752"/>
              <a:gd name="T51" fmla="*/ 803729 h 899754"/>
              <a:gd name="T52" fmla="*/ 422420 w 899752"/>
              <a:gd name="T53" fmla="*/ 618873 h 899754"/>
              <a:gd name="T54" fmla="*/ 57150 w 899752"/>
              <a:gd name="T55" fmla="*/ 618873 h 899754"/>
              <a:gd name="T56" fmla="*/ 421804 w 899752"/>
              <a:gd name="T57" fmla="*/ 0 h 899754"/>
              <a:gd name="T58" fmla="*/ 477949 w 899752"/>
              <a:gd name="T59" fmla="*/ 0 h 899754"/>
              <a:gd name="T60" fmla="*/ 477949 w 899752"/>
              <a:gd name="T61" fmla="*/ 56380 h 899754"/>
              <a:gd name="T62" fmla="*/ 899752 w 899752"/>
              <a:gd name="T63" fmla="*/ 56380 h 899754"/>
              <a:gd name="T64" fmla="*/ 899752 w 899752"/>
              <a:gd name="T65" fmla="*/ 169501 h 899754"/>
              <a:gd name="T66" fmla="*/ 0 w 899752"/>
              <a:gd name="T67" fmla="*/ 169501 h 899754"/>
              <a:gd name="T68" fmla="*/ 0 w 899752"/>
              <a:gd name="T69" fmla="*/ 56380 h 899754"/>
              <a:gd name="T70" fmla="*/ 421804 w 899752"/>
              <a:gd name="T71" fmla="*/ 56380 h 8997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2" h="899754">
                <a:moveTo>
                  <a:pt x="422275" y="280988"/>
                </a:moveTo>
                <a:lnTo>
                  <a:pt x="534627" y="365919"/>
                </a:lnTo>
                <a:lnTo>
                  <a:pt x="422275" y="450489"/>
                </a:lnTo>
                <a:lnTo>
                  <a:pt x="422275" y="280988"/>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lnTo>
                  <a:pt x="57150" y="225425"/>
                </a:lnTo>
                <a:close/>
                <a:moveTo>
                  <a:pt x="421804" y="0"/>
                </a:moveTo>
                <a:lnTo>
                  <a:pt x="477949" y="0"/>
                </a:lnTo>
                <a:lnTo>
                  <a:pt x="477949" y="56380"/>
                </a:lnTo>
                <a:lnTo>
                  <a:pt x="899752" y="56380"/>
                </a:lnTo>
                <a:lnTo>
                  <a:pt x="899752" y="169501"/>
                </a:lnTo>
                <a:lnTo>
                  <a:pt x="0" y="169501"/>
                </a:lnTo>
                <a:lnTo>
                  <a:pt x="0" y="56380"/>
                </a:lnTo>
                <a:lnTo>
                  <a:pt x="421804" y="56380"/>
                </a:lnTo>
                <a:lnTo>
                  <a:pt x="421804"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0" name="TextBox 39">
            <a:extLst>
              <a:ext uri="{FF2B5EF4-FFF2-40B4-BE49-F238E27FC236}">
                <a16:creationId xmlns:a16="http://schemas.microsoft.com/office/drawing/2014/main" id="{D24AFEC7-FF8A-9844-B458-A1A627993BEC}"/>
              </a:ext>
            </a:extLst>
          </p:cNvPr>
          <p:cNvSpPr txBox="1"/>
          <p:nvPr/>
        </p:nvSpPr>
        <p:spPr>
          <a:xfrm>
            <a:off x="1386287" y="3885857"/>
            <a:ext cx="1339453" cy="830997"/>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PRODUCTS &amp; SERVICES</a:t>
            </a:r>
          </a:p>
        </p:txBody>
      </p:sp>
      <p:sp>
        <p:nvSpPr>
          <p:cNvPr id="43" name="TextBox 42">
            <a:extLst>
              <a:ext uri="{FF2B5EF4-FFF2-40B4-BE49-F238E27FC236}">
                <a16:creationId xmlns:a16="http://schemas.microsoft.com/office/drawing/2014/main" id="{B2821BE8-BEC9-1D4E-9C77-B66F6F419885}"/>
              </a:ext>
            </a:extLst>
          </p:cNvPr>
          <p:cNvSpPr txBox="1"/>
          <p:nvPr/>
        </p:nvSpPr>
        <p:spPr>
          <a:xfrm>
            <a:off x="1386287" y="5681320"/>
            <a:ext cx="1339453" cy="584775"/>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MARKET ANALYSIS</a:t>
            </a:r>
          </a:p>
        </p:txBody>
      </p:sp>
      <p:sp>
        <p:nvSpPr>
          <p:cNvPr id="5" name="TextBox 4">
            <a:extLst>
              <a:ext uri="{FF2B5EF4-FFF2-40B4-BE49-F238E27FC236}">
                <a16:creationId xmlns:a16="http://schemas.microsoft.com/office/drawing/2014/main" id="{6F55BCA2-DD32-EB43-BB48-FB91D25F105A}"/>
              </a:ext>
            </a:extLst>
          </p:cNvPr>
          <p:cNvSpPr txBox="1"/>
          <p:nvPr/>
        </p:nvSpPr>
        <p:spPr>
          <a:xfrm>
            <a:off x="3537414" y="1852606"/>
            <a:ext cx="1082351" cy="646331"/>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Company description summary</a:t>
            </a:r>
          </a:p>
        </p:txBody>
      </p:sp>
      <p:sp>
        <p:nvSpPr>
          <p:cNvPr id="46" name="TextBox 45">
            <a:extLst>
              <a:ext uri="{FF2B5EF4-FFF2-40B4-BE49-F238E27FC236}">
                <a16:creationId xmlns:a16="http://schemas.microsoft.com/office/drawing/2014/main" id="{207C818B-BC9D-5242-8F53-044CAC16B9C7}"/>
              </a:ext>
            </a:extLst>
          </p:cNvPr>
          <p:cNvSpPr txBox="1"/>
          <p:nvPr/>
        </p:nvSpPr>
        <p:spPr>
          <a:xfrm>
            <a:off x="5559991" y="2037272"/>
            <a:ext cx="1082351" cy="276999"/>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The problem</a:t>
            </a:r>
          </a:p>
        </p:txBody>
      </p:sp>
      <p:sp>
        <p:nvSpPr>
          <p:cNvPr id="47" name="TextBox 46">
            <a:extLst>
              <a:ext uri="{FF2B5EF4-FFF2-40B4-BE49-F238E27FC236}">
                <a16:creationId xmlns:a16="http://schemas.microsoft.com/office/drawing/2014/main" id="{0C896B21-AE3F-5041-B248-993CA69DCC5F}"/>
              </a:ext>
            </a:extLst>
          </p:cNvPr>
          <p:cNvSpPr txBox="1"/>
          <p:nvPr/>
        </p:nvSpPr>
        <p:spPr>
          <a:xfrm>
            <a:off x="7582568" y="2037272"/>
            <a:ext cx="1082351" cy="276999"/>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Your solution</a:t>
            </a:r>
          </a:p>
        </p:txBody>
      </p:sp>
      <p:sp>
        <p:nvSpPr>
          <p:cNvPr id="48" name="TextBox 47">
            <a:extLst>
              <a:ext uri="{FF2B5EF4-FFF2-40B4-BE49-F238E27FC236}">
                <a16:creationId xmlns:a16="http://schemas.microsoft.com/office/drawing/2014/main" id="{6C667F95-8F03-374E-B81D-160AF09788BA}"/>
              </a:ext>
            </a:extLst>
          </p:cNvPr>
          <p:cNvSpPr txBox="1"/>
          <p:nvPr/>
        </p:nvSpPr>
        <p:spPr>
          <a:xfrm>
            <a:off x="9605145" y="2037272"/>
            <a:ext cx="1082351" cy="276999"/>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Why not?</a:t>
            </a:r>
          </a:p>
        </p:txBody>
      </p:sp>
      <p:sp>
        <p:nvSpPr>
          <p:cNvPr id="49" name="TextBox 48">
            <a:extLst>
              <a:ext uri="{FF2B5EF4-FFF2-40B4-BE49-F238E27FC236}">
                <a16:creationId xmlns:a16="http://schemas.microsoft.com/office/drawing/2014/main" id="{914504EB-24EA-2C43-A502-456D565F1CC2}"/>
              </a:ext>
            </a:extLst>
          </p:cNvPr>
          <p:cNvSpPr txBox="1"/>
          <p:nvPr/>
        </p:nvSpPr>
        <p:spPr>
          <a:xfrm>
            <a:off x="3408863" y="3618626"/>
            <a:ext cx="1339453" cy="646331"/>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Description and comparison with competition</a:t>
            </a:r>
          </a:p>
        </p:txBody>
      </p:sp>
      <p:sp>
        <p:nvSpPr>
          <p:cNvPr id="50" name="TextBox 49">
            <a:extLst>
              <a:ext uri="{FF2B5EF4-FFF2-40B4-BE49-F238E27FC236}">
                <a16:creationId xmlns:a16="http://schemas.microsoft.com/office/drawing/2014/main" id="{25BCF051-A66B-7C45-AA4B-77535C86B056}"/>
              </a:ext>
            </a:extLst>
          </p:cNvPr>
          <p:cNvSpPr txBox="1"/>
          <p:nvPr/>
        </p:nvSpPr>
        <p:spPr>
          <a:xfrm>
            <a:off x="5559991" y="3710959"/>
            <a:ext cx="1082351" cy="461665"/>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Lifecyle &amp; pricing</a:t>
            </a:r>
          </a:p>
        </p:txBody>
      </p:sp>
      <p:sp>
        <p:nvSpPr>
          <p:cNvPr id="51" name="TextBox 50">
            <a:extLst>
              <a:ext uri="{FF2B5EF4-FFF2-40B4-BE49-F238E27FC236}">
                <a16:creationId xmlns:a16="http://schemas.microsoft.com/office/drawing/2014/main" id="{BDEA430D-F728-394F-98A9-134BCD40AE4F}"/>
              </a:ext>
            </a:extLst>
          </p:cNvPr>
          <p:cNvSpPr txBox="1"/>
          <p:nvPr/>
        </p:nvSpPr>
        <p:spPr>
          <a:xfrm>
            <a:off x="7582568" y="3710959"/>
            <a:ext cx="1082351" cy="461665"/>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Fulfillment &amp; requirements</a:t>
            </a:r>
          </a:p>
        </p:txBody>
      </p:sp>
      <p:sp>
        <p:nvSpPr>
          <p:cNvPr id="52" name="TextBox 51">
            <a:extLst>
              <a:ext uri="{FF2B5EF4-FFF2-40B4-BE49-F238E27FC236}">
                <a16:creationId xmlns:a16="http://schemas.microsoft.com/office/drawing/2014/main" id="{792212DA-545F-634C-BCA1-112E9ECAAF3D}"/>
              </a:ext>
            </a:extLst>
          </p:cNvPr>
          <p:cNvSpPr txBox="1"/>
          <p:nvPr/>
        </p:nvSpPr>
        <p:spPr>
          <a:xfrm>
            <a:off x="9605145" y="3710959"/>
            <a:ext cx="1082351" cy="461665"/>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How do you stand out?</a:t>
            </a:r>
          </a:p>
        </p:txBody>
      </p:sp>
      <p:sp>
        <p:nvSpPr>
          <p:cNvPr id="53" name="TextBox 52">
            <a:extLst>
              <a:ext uri="{FF2B5EF4-FFF2-40B4-BE49-F238E27FC236}">
                <a16:creationId xmlns:a16="http://schemas.microsoft.com/office/drawing/2014/main" id="{7FDFDEAD-B417-B140-85E1-8125606A41DB}"/>
              </a:ext>
            </a:extLst>
          </p:cNvPr>
          <p:cNvSpPr txBox="1"/>
          <p:nvPr/>
        </p:nvSpPr>
        <p:spPr>
          <a:xfrm>
            <a:off x="3537414" y="5376815"/>
            <a:ext cx="1082351" cy="646331"/>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Demographics &amp; segmentation</a:t>
            </a:r>
          </a:p>
        </p:txBody>
      </p:sp>
      <p:sp>
        <p:nvSpPr>
          <p:cNvPr id="54" name="TextBox 53">
            <a:extLst>
              <a:ext uri="{FF2B5EF4-FFF2-40B4-BE49-F238E27FC236}">
                <a16:creationId xmlns:a16="http://schemas.microsoft.com/office/drawing/2014/main" id="{C286007B-5A96-9F45-963E-AE0C3FA72C7C}"/>
              </a:ext>
            </a:extLst>
          </p:cNvPr>
          <p:cNvSpPr txBox="1"/>
          <p:nvPr/>
        </p:nvSpPr>
        <p:spPr>
          <a:xfrm>
            <a:off x="5559991" y="5469149"/>
            <a:ext cx="1082351" cy="461665"/>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Target market</a:t>
            </a:r>
          </a:p>
        </p:txBody>
      </p:sp>
      <p:sp>
        <p:nvSpPr>
          <p:cNvPr id="55" name="TextBox 54">
            <a:extLst>
              <a:ext uri="{FF2B5EF4-FFF2-40B4-BE49-F238E27FC236}">
                <a16:creationId xmlns:a16="http://schemas.microsoft.com/office/drawing/2014/main" id="{B15729C1-E4B9-6B40-999B-DDD4DEF086BD}"/>
              </a:ext>
            </a:extLst>
          </p:cNvPr>
          <p:cNvSpPr txBox="1"/>
          <p:nvPr/>
        </p:nvSpPr>
        <p:spPr>
          <a:xfrm>
            <a:off x="7582568" y="5376816"/>
            <a:ext cx="1082351" cy="646331"/>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Market needs &amp; Competition</a:t>
            </a:r>
          </a:p>
        </p:txBody>
      </p:sp>
      <p:sp>
        <p:nvSpPr>
          <p:cNvPr id="56" name="TextBox 55">
            <a:extLst>
              <a:ext uri="{FF2B5EF4-FFF2-40B4-BE49-F238E27FC236}">
                <a16:creationId xmlns:a16="http://schemas.microsoft.com/office/drawing/2014/main" id="{C51BC51A-EEC7-4847-950E-654DEFCDFFAE}"/>
              </a:ext>
            </a:extLst>
          </p:cNvPr>
          <p:cNvSpPr txBox="1"/>
          <p:nvPr/>
        </p:nvSpPr>
        <p:spPr>
          <a:xfrm>
            <a:off x="9605145" y="5376816"/>
            <a:ext cx="1082351" cy="646331"/>
          </a:xfrm>
          <a:prstGeom prst="rect">
            <a:avLst/>
          </a:prstGeom>
          <a:noFill/>
        </p:spPr>
        <p:txBody>
          <a:bodyPr wrap="square" rtlCol="0" anchor="ctr">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Barriers to entry &amp; regulation</a:t>
            </a:r>
          </a:p>
        </p:txBody>
      </p:sp>
      <p:cxnSp>
        <p:nvCxnSpPr>
          <p:cNvPr id="7" name="Straight Arrow Connector 6">
            <a:extLst>
              <a:ext uri="{FF2B5EF4-FFF2-40B4-BE49-F238E27FC236}">
                <a16:creationId xmlns:a16="http://schemas.microsoft.com/office/drawing/2014/main" id="{31ED5DED-2CFF-CC4C-94EC-6BEFD7C9F062}"/>
              </a:ext>
            </a:extLst>
          </p:cNvPr>
          <p:cNvCxnSpPr>
            <a:stCxn id="32398" idx="6"/>
            <a:endCxn id="32399" idx="2"/>
          </p:cNvCxnSpPr>
          <p:nvPr/>
        </p:nvCxnSpPr>
        <p:spPr>
          <a:xfrm>
            <a:off x="4748317" y="2175772"/>
            <a:ext cx="683123" cy="0"/>
          </a:xfrm>
          <a:prstGeom prst="straightConnector1">
            <a:avLst/>
          </a:prstGeom>
          <a:ln w="38100">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59" name="Straight Arrow Connector 58">
            <a:extLst>
              <a:ext uri="{FF2B5EF4-FFF2-40B4-BE49-F238E27FC236}">
                <a16:creationId xmlns:a16="http://schemas.microsoft.com/office/drawing/2014/main" id="{633F9BC1-3304-D742-A00C-236F86C24655}"/>
              </a:ext>
            </a:extLst>
          </p:cNvPr>
          <p:cNvCxnSpPr/>
          <p:nvPr/>
        </p:nvCxnSpPr>
        <p:spPr>
          <a:xfrm>
            <a:off x="6770894" y="2175772"/>
            <a:ext cx="683123" cy="0"/>
          </a:xfrm>
          <a:prstGeom prst="straightConnector1">
            <a:avLst/>
          </a:prstGeom>
          <a:ln w="38100">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5C25D420-8327-4E4F-97BB-9F14C5ACFF3E}"/>
              </a:ext>
            </a:extLst>
          </p:cNvPr>
          <p:cNvCxnSpPr/>
          <p:nvPr/>
        </p:nvCxnSpPr>
        <p:spPr>
          <a:xfrm>
            <a:off x="8793470" y="2175772"/>
            <a:ext cx="683123" cy="0"/>
          </a:xfrm>
          <a:prstGeom prst="straightConnector1">
            <a:avLst/>
          </a:prstGeom>
          <a:ln w="38100">
            <a:solidFill>
              <a:schemeClr val="accent1"/>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1" name="Straight Arrow Connector 60">
            <a:extLst>
              <a:ext uri="{FF2B5EF4-FFF2-40B4-BE49-F238E27FC236}">
                <a16:creationId xmlns:a16="http://schemas.microsoft.com/office/drawing/2014/main" id="{6F68792A-54DF-E245-9A1C-2F69F47B4F04}"/>
              </a:ext>
            </a:extLst>
          </p:cNvPr>
          <p:cNvCxnSpPr>
            <a:cxnSpLocks/>
          </p:cNvCxnSpPr>
          <p:nvPr/>
        </p:nvCxnSpPr>
        <p:spPr>
          <a:xfrm>
            <a:off x="2826849" y="2175772"/>
            <a:ext cx="582014" cy="0"/>
          </a:xfrm>
          <a:prstGeom prst="straightConnector1">
            <a:avLst/>
          </a:prstGeom>
          <a:ln w="38100">
            <a:solidFill>
              <a:schemeClr val="accent1">
                <a:lumMod val="7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F87D0B96-60C2-D940-8780-5C4DE76BC4E5}"/>
              </a:ext>
            </a:extLst>
          </p:cNvPr>
          <p:cNvCxnSpPr/>
          <p:nvPr/>
        </p:nvCxnSpPr>
        <p:spPr>
          <a:xfrm>
            <a:off x="4748317" y="3939019"/>
            <a:ext cx="683123" cy="0"/>
          </a:xfrm>
          <a:prstGeom prst="straightConnector1">
            <a:avLst/>
          </a:prstGeom>
          <a:ln w="38100">
            <a:solidFill>
              <a:schemeClr val="accent2"/>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94D2650-7F56-364A-893B-AEC0E0C69773}"/>
              </a:ext>
            </a:extLst>
          </p:cNvPr>
          <p:cNvCxnSpPr/>
          <p:nvPr/>
        </p:nvCxnSpPr>
        <p:spPr>
          <a:xfrm>
            <a:off x="6770894" y="3939019"/>
            <a:ext cx="683123" cy="0"/>
          </a:xfrm>
          <a:prstGeom prst="straightConnector1">
            <a:avLst/>
          </a:prstGeom>
          <a:ln w="38100">
            <a:solidFill>
              <a:schemeClr val="accent2"/>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013E7252-3FE1-EF42-B06A-061CA159E3DA}"/>
              </a:ext>
            </a:extLst>
          </p:cNvPr>
          <p:cNvCxnSpPr/>
          <p:nvPr/>
        </p:nvCxnSpPr>
        <p:spPr>
          <a:xfrm>
            <a:off x="8793470" y="3939019"/>
            <a:ext cx="683123" cy="0"/>
          </a:xfrm>
          <a:prstGeom prst="straightConnector1">
            <a:avLst/>
          </a:prstGeom>
          <a:ln w="38100">
            <a:solidFill>
              <a:schemeClr val="accent2"/>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926DFD6C-4DD8-864E-9E04-CA819F4D8715}"/>
              </a:ext>
            </a:extLst>
          </p:cNvPr>
          <p:cNvCxnSpPr>
            <a:cxnSpLocks/>
          </p:cNvCxnSpPr>
          <p:nvPr/>
        </p:nvCxnSpPr>
        <p:spPr>
          <a:xfrm>
            <a:off x="2826849" y="3939019"/>
            <a:ext cx="582014" cy="0"/>
          </a:xfrm>
          <a:prstGeom prst="straightConnector1">
            <a:avLst/>
          </a:prstGeom>
          <a:ln w="38100">
            <a:solidFill>
              <a:schemeClr val="accent2">
                <a:lumMod val="7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28D943C4-3C42-2245-AE2A-A6D9893FA0D2}"/>
              </a:ext>
            </a:extLst>
          </p:cNvPr>
          <p:cNvCxnSpPr/>
          <p:nvPr/>
        </p:nvCxnSpPr>
        <p:spPr>
          <a:xfrm>
            <a:off x="4748317" y="5696925"/>
            <a:ext cx="683123" cy="0"/>
          </a:xfrm>
          <a:prstGeom prst="straightConnector1">
            <a:avLst/>
          </a:prstGeom>
          <a:ln w="38100">
            <a:solidFill>
              <a:schemeClr val="accent3"/>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E5C1063C-5A5B-5146-A13B-0A3797035A5D}"/>
              </a:ext>
            </a:extLst>
          </p:cNvPr>
          <p:cNvCxnSpPr/>
          <p:nvPr/>
        </p:nvCxnSpPr>
        <p:spPr>
          <a:xfrm>
            <a:off x="6770894" y="5696925"/>
            <a:ext cx="683123" cy="0"/>
          </a:xfrm>
          <a:prstGeom prst="straightConnector1">
            <a:avLst/>
          </a:prstGeom>
          <a:ln w="38100">
            <a:solidFill>
              <a:schemeClr val="accent3"/>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71719D95-2A10-3242-8250-312F68344406}"/>
              </a:ext>
            </a:extLst>
          </p:cNvPr>
          <p:cNvCxnSpPr/>
          <p:nvPr/>
        </p:nvCxnSpPr>
        <p:spPr>
          <a:xfrm>
            <a:off x="8793470" y="5696925"/>
            <a:ext cx="683123" cy="0"/>
          </a:xfrm>
          <a:prstGeom prst="straightConnector1">
            <a:avLst/>
          </a:prstGeom>
          <a:ln w="38100">
            <a:solidFill>
              <a:schemeClr val="accent3"/>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38F63137-4D7D-AB47-AD63-F474EA521757}"/>
              </a:ext>
            </a:extLst>
          </p:cNvPr>
          <p:cNvCxnSpPr>
            <a:cxnSpLocks/>
          </p:cNvCxnSpPr>
          <p:nvPr/>
        </p:nvCxnSpPr>
        <p:spPr>
          <a:xfrm>
            <a:off x="2826849" y="5696925"/>
            <a:ext cx="582014" cy="0"/>
          </a:xfrm>
          <a:prstGeom prst="straightConnector1">
            <a:avLst/>
          </a:prstGeom>
          <a:ln w="38100">
            <a:solidFill>
              <a:schemeClr val="accent3">
                <a:lumMod val="75000"/>
              </a:schemeClr>
            </a:solidFill>
            <a:tailEnd type="triangl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30515535"/>
      </p:ext>
    </p:extLst>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65">
            <a:extLst>
              <a:ext uri="{FF2B5EF4-FFF2-40B4-BE49-F238E27FC236}">
                <a16:creationId xmlns:a16="http://schemas.microsoft.com/office/drawing/2014/main" id="{A4A6B52B-5411-5F48-BFDF-3C912A33A6F2}"/>
              </a:ext>
            </a:extLst>
          </p:cNvPr>
          <p:cNvSpPr>
            <a:spLocks noChangeArrowheads="1"/>
          </p:cNvSpPr>
          <p:nvPr/>
        </p:nvSpPr>
        <p:spPr bwMode="auto">
          <a:xfrm>
            <a:off x="7057282" y="2151868"/>
            <a:ext cx="3699568" cy="3823160"/>
          </a:xfrm>
          <a:custGeom>
            <a:avLst/>
            <a:gdLst>
              <a:gd name="T0" fmla="*/ 0 w 5938"/>
              <a:gd name="T1" fmla="*/ 1535 h 6140"/>
              <a:gd name="T2" fmla="*/ 0 w 5938"/>
              <a:gd name="T3" fmla="*/ 4604 h 6140"/>
              <a:gd name="T4" fmla="*/ 2968 w 5938"/>
              <a:gd name="T5" fmla="*/ 6139 h 6140"/>
              <a:gd name="T6" fmla="*/ 5937 w 5938"/>
              <a:gd name="T7" fmla="*/ 4604 h 6140"/>
              <a:gd name="T8" fmla="*/ 5937 w 5938"/>
              <a:gd name="T9" fmla="*/ 1535 h 6140"/>
              <a:gd name="T10" fmla="*/ 2968 w 5938"/>
              <a:gd name="T11" fmla="*/ 0 h 6140"/>
              <a:gd name="T12" fmla="*/ 0 w 5938"/>
              <a:gd name="T13" fmla="*/ 1535 h 6140"/>
            </a:gdLst>
            <a:ahLst/>
            <a:cxnLst>
              <a:cxn ang="0">
                <a:pos x="T0" y="T1"/>
              </a:cxn>
              <a:cxn ang="0">
                <a:pos x="T2" y="T3"/>
              </a:cxn>
              <a:cxn ang="0">
                <a:pos x="T4" y="T5"/>
              </a:cxn>
              <a:cxn ang="0">
                <a:pos x="T6" y="T7"/>
              </a:cxn>
              <a:cxn ang="0">
                <a:pos x="T8" y="T9"/>
              </a:cxn>
              <a:cxn ang="0">
                <a:pos x="T10" y="T11"/>
              </a:cxn>
              <a:cxn ang="0">
                <a:pos x="T12" y="T13"/>
              </a:cxn>
            </a:cxnLst>
            <a:rect l="0" t="0" r="r" b="b"/>
            <a:pathLst>
              <a:path w="5938" h="6140">
                <a:moveTo>
                  <a:pt x="0" y="1535"/>
                </a:moveTo>
                <a:lnTo>
                  <a:pt x="0" y="4604"/>
                </a:lnTo>
                <a:lnTo>
                  <a:pt x="2968" y="6139"/>
                </a:lnTo>
                <a:lnTo>
                  <a:pt x="5937" y="4604"/>
                </a:lnTo>
                <a:lnTo>
                  <a:pt x="5937" y="1535"/>
                </a:lnTo>
                <a:lnTo>
                  <a:pt x="2968" y="0"/>
                </a:lnTo>
                <a:lnTo>
                  <a:pt x="0" y="1535"/>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8" name="Freeform 66">
            <a:extLst>
              <a:ext uri="{FF2B5EF4-FFF2-40B4-BE49-F238E27FC236}">
                <a16:creationId xmlns:a16="http://schemas.microsoft.com/office/drawing/2014/main" id="{0E28A671-E22B-C648-B70A-0A5E94CF6CEB}"/>
              </a:ext>
            </a:extLst>
          </p:cNvPr>
          <p:cNvSpPr>
            <a:spLocks noChangeArrowheads="1"/>
          </p:cNvSpPr>
          <p:nvPr/>
        </p:nvSpPr>
        <p:spPr bwMode="auto">
          <a:xfrm>
            <a:off x="7060030" y="2151868"/>
            <a:ext cx="3694073" cy="2864622"/>
          </a:xfrm>
          <a:custGeom>
            <a:avLst/>
            <a:gdLst>
              <a:gd name="T0" fmla="*/ 2965 w 5931"/>
              <a:gd name="T1" fmla="*/ 0 h 4600"/>
              <a:gd name="T2" fmla="*/ 0 w 5931"/>
              <a:gd name="T3" fmla="*/ 4599 h 4600"/>
              <a:gd name="T4" fmla="*/ 5930 w 5931"/>
              <a:gd name="T5" fmla="*/ 4599 h 4600"/>
              <a:gd name="T6" fmla="*/ 2965 w 5931"/>
              <a:gd name="T7" fmla="*/ 0 h 4600"/>
            </a:gdLst>
            <a:ahLst/>
            <a:cxnLst>
              <a:cxn ang="0">
                <a:pos x="T0" y="T1"/>
              </a:cxn>
              <a:cxn ang="0">
                <a:pos x="T2" y="T3"/>
              </a:cxn>
              <a:cxn ang="0">
                <a:pos x="T4" y="T5"/>
              </a:cxn>
              <a:cxn ang="0">
                <a:pos x="T6" y="T7"/>
              </a:cxn>
            </a:cxnLst>
            <a:rect l="0" t="0" r="r" b="b"/>
            <a:pathLst>
              <a:path w="5931" h="4600">
                <a:moveTo>
                  <a:pt x="2965" y="0"/>
                </a:moveTo>
                <a:lnTo>
                  <a:pt x="0" y="4599"/>
                </a:lnTo>
                <a:lnTo>
                  <a:pt x="5930" y="4599"/>
                </a:lnTo>
                <a:lnTo>
                  <a:pt x="2965" y="0"/>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9" name="Freeform 67">
            <a:extLst>
              <a:ext uri="{FF2B5EF4-FFF2-40B4-BE49-F238E27FC236}">
                <a16:creationId xmlns:a16="http://schemas.microsoft.com/office/drawing/2014/main" id="{4CA9E4DE-6A4C-9D4B-9A10-6AC8F15C9300}"/>
              </a:ext>
            </a:extLst>
          </p:cNvPr>
          <p:cNvSpPr>
            <a:spLocks noChangeArrowheads="1"/>
          </p:cNvSpPr>
          <p:nvPr/>
        </p:nvSpPr>
        <p:spPr bwMode="auto">
          <a:xfrm>
            <a:off x="7060030" y="3110405"/>
            <a:ext cx="3694073" cy="2864624"/>
          </a:xfrm>
          <a:custGeom>
            <a:avLst/>
            <a:gdLst>
              <a:gd name="T0" fmla="*/ 2965 w 5930"/>
              <a:gd name="T1" fmla="*/ 4600 h 4601"/>
              <a:gd name="T2" fmla="*/ 5929 w 5930"/>
              <a:gd name="T3" fmla="*/ 0 h 4601"/>
              <a:gd name="T4" fmla="*/ 0 w 5930"/>
              <a:gd name="T5" fmla="*/ 0 h 4601"/>
              <a:gd name="T6" fmla="*/ 2965 w 5930"/>
              <a:gd name="T7" fmla="*/ 4600 h 4601"/>
            </a:gdLst>
            <a:ahLst/>
            <a:cxnLst>
              <a:cxn ang="0">
                <a:pos x="T0" y="T1"/>
              </a:cxn>
              <a:cxn ang="0">
                <a:pos x="T2" y="T3"/>
              </a:cxn>
              <a:cxn ang="0">
                <a:pos x="T4" y="T5"/>
              </a:cxn>
              <a:cxn ang="0">
                <a:pos x="T6" y="T7"/>
              </a:cxn>
            </a:cxnLst>
            <a:rect l="0" t="0" r="r" b="b"/>
            <a:pathLst>
              <a:path w="5930" h="4601">
                <a:moveTo>
                  <a:pt x="2965" y="4600"/>
                </a:moveTo>
                <a:lnTo>
                  <a:pt x="5929" y="0"/>
                </a:lnTo>
                <a:lnTo>
                  <a:pt x="0" y="0"/>
                </a:lnTo>
                <a:lnTo>
                  <a:pt x="2965" y="4600"/>
                </a:lnTo>
              </a:path>
            </a:pathLst>
          </a:custGeom>
          <a:noFill/>
          <a:ln w="12700" cap="flat">
            <a:solidFill>
              <a:schemeClr val="tx2"/>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 name="Line 68">
            <a:extLst>
              <a:ext uri="{FF2B5EF4-FFF2-40B4-BE49-F238E27FC236}">
                <a16:creationId xmlns:a16="http://schemas.microsoft.com/office/drawing/2014/main" id="{8CCBD575-5490-144B-92DD-945154504A77}"/>
              </a:ext>
            </a:extLst>
          </p:cNvPr>
          <p:cNvSpPr>
            <a:spLocks noChangeShapeType="1"/>
          </p:cNvSpPr>
          <p:nvPr/>
        </p:nvSpPr>
        <p:spPr bwMode="auto">
          <a:xfrm flipV="1">
            <a:off x="7060030" y="3107659"/>
            <a:ext cx="3691327" cy="1911580"/>
          </a:xfrm>
          <a:prstGeom prst="line">
            <a:avLst/>
          </a:prstGeom>
          <a:noFill/>
          <a:ln w="12700" cap="flat">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1" name="Line 69">
            <a:extLst>
              <a:ext uri="{FF2B5EF4-FFF2-40B4-BE49-F238E27FC236}">
                <a16:creationId xmlns:a16="http://schemas.microsoft.com/office/drawing/2014/main" id="{D57618BD-0E47-C142-91F5-DDF14A139061}"/>
              </a:ext>
            </a:extLst>
          </p:cNvPr>
          <p:cNvSpPr>
            <a:spLocks noChangeShapeType="1"/>
          </p:cNvSpPr>
          <p:nvPr/>
        </p:nvSpPr>
        <p:spPr bwMode="auto">
          <a:xfrm>
            <a:off x="7060030" y="3110405"/>
            <a:ext cx="3694073" cy="1906087"/>
          </a:xfrm>
          <a:prstGeom prst="line">
            <a:avLst/>
          </a:prstGeom>
          <a:noFill/>
          <a:ln w="12700" cap="flat">
            <a:solidFill>
              <a:schemeClr val="tx2"/>
            </a:solidFill>
            <a:miter lim="800000"/>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cxnSp>
        <p:nvCxnSpPr>
          <p:cNvPr id="40" name="Straight Connector 39">
            <a:extLst>
              <a:ext uri="{FF2B5EF4-FFF2-40B4-BE49-F238E27FC236}">
                <a16:creationId xmlns:a16="http://schemas.microsoft.com/office/drawing/2014/main" id="{532D5B63-9357-6145-9AC8-E610829A0B82}"/>
              </a:ext>
            </a:extLst>
          </p:cNvPr>
          <p:cNvCxnSpPr/>
          <p:nvPr/>
        </p:nvCxnSpPr>
        <p:spPr>
          <a:xfrm>
            <a:off x="8904427" y="2341266"/>
            <a:ext cx="0" cy="3370478"/>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32" name="Freeform 71">
            <a:extLst>
              <a:ext uri="{FF2B5EF4-FFF2-40B4-BE49-F238E27FC236}">
                <a16:creationId xmlns:a16="http://schemas.microsoft.com/office/drawing/2014/main" id="{0D0B5693-AF26-F141-BF71-47F92702F95F}"/>
              </a:ext>
            </a:extLst>
          </p:cNvPr>
          <p:cNvSpPr>
            <a:spLocks noChangeArrowheads="1"/>
          </p:cNvSpPr>
          <p:nvPr/>
        </p:nvSpPr>
        <p:spPr bwMode="auto">
          <a:xfrm>
            <a:off x="8224555" y="1759116"/>
            <a:ext cx="1367769" cy="785505"/>
          </a:xfrm>
          <a:prstGeom prst="roundRect">
            <a:avLst>
              <a:gd name="adj" fmla="val 11278"/>
            </a:avLst>
          </a:prstGeom>
          <a:solidFill>
            <a:schemeClr val="accent4"/>
          </a:solidFill>
          <a:ln>
            <a:noFill/>
          </a:ln>
          <a:effectLst/>
        </p:spPr>
        <p:txBody>
          <a:bodyPr wrap="none" anchor="ctr"/>
          <a:lstStyle/>
          <a:p>
            <a:endParaRPr lang="en-US" dirty="0">
              <a:latin typeface="Poppins" pitchFamily="2" charset="77"/>
            </a:endParaRPr>
          </a:p>
        </p:txBody>
      </p:sp>
      <p:sp>
        <p:nvSpPr>
          <p:cNvPr id="33" name="Freeform 72">
            <a:extLst>
              <a:ext uri="{FF2B5EF4-FFF2-40B4-BE49-F238E27FC236}">
                <a16:creationId xmlns:a16="http://schemas.microsoft.com/office/drawing/2014/main" id="{7425F033-95ED-2F46-8A60-F6D61B6BFF4E}"/>
              </a:ext>
            </a:extLst>
          </p:cNvPr>
          <p:cNvSpPr>
            <a:spLocks noChangeArrowheads="1"/>
          </p:cNvSpPr>
          <p:nvPr/>
        </p:nvSpPr>
        <p:spPr bwMode="auto">
          <a:xfrm>
            <a:off x="8221808" y="3670696"/>
            <a:ext cx="1365023" cy="785505"/>
          </a:xfrm>
          <a:prstGeom prst="roundRect">
            <a:avLst>
              <a:gd name="adj" fmla="val 10200"/>
            </a:avLst>
          </a:prstGeom>
          <a:solidFill>
            <a:schemeClr val="bg1">
              <a:lumMod val="85000"/>
            </a:schemeClr>
          </a:solidFill>
          <a:ln>
            <a:noFill/>
          </a:ln>
          <a:effectLst/>
        </p:spPr>
        <p:txBody>
          <a:bodyPr wrap="none" anchor="ctr"/>
          <a:lstStyle/>
          <a:p>
            <a:endParaRPr lang="en-US" dirty="0">
              <a:latin typeface="Poppins" pitchFamily="2" charset="77"/>
            </a:endParaRPr>
          </a:p>
        </p:txBody>
      </p:sp>
      <p:sp>
        <p:nvSpPr>
          <p:cNvPr id="34" name="Freeform 73">
            <a:extLst>
              <a:ext uri="{FF2B5EF4-FFF2-40B4-BE49-F238E27FC236}">
                <a16:creationId xmlns:a16="http://schemas.microsoft.com/office/drawing/2014/main" id="{16D5DF4D-E4CE-804F-992F-AE7C714B6B59}"/>
              </a:ext>
            </a:extLst>
          </p:cNvPr>
          <p:cNvSpPr>
            <a:spLocks noChangeArrowheads="1"/>
          </p:cNvSpPr>
          <p:nvPr/>
        </p:nvSpPr>
        <p:spPr bwMode="auto">
          <a:xfrm>
            <a:off x="6376145" y="2717654"/>
            <a:ext cx="1367769" cy="785505"/>
          </a:xfrm>
          <a:prstGeom prst="roundRect">
            <a:avLst>
              <a:gd name="adj" fmla="val 9840"/>
            </a:avLst>
          </a:prstGeom>
          <a:solidFill>
            <a:schemeClr val="accent1"/>
          </a:solidFill>
          <a:ln>
            <a:noFill/>
          </a:ln>
          <a:effectLst/>
        </p:spPr>
        <p:txBody>
          <a:bodyPr wrap="none" anchor="ctr"/>
          <a:lstStyle/>
          <a:p>
            <a:endParaRPr lang="en-US" dirty="0">
              <a:latin typeface="Poppins" pitchFamily="2" charset="77"/>
            </a:endParaRPr>
          </a:p>
        </p:txBody>
      </p:sp>
      <p:sp>
        <p:nvSpPr>
          <p:cNvPr id="35" name="Freeform 74">
            <a:extLst>
              <a:ext uri="{FF2B5EF4-FFF2-40B4-BE49-F238E27FC236}">
                <a16:creationId xmlns:a16="http://schemas.microsoft.com/office/drawing/2014/main" id="{67DB1018-2EA9-0A4B-A6E8-9736BE608EBB}"/>
              </a:ext>
            </a:extLst>
          </p:cNvPr>
          <p:cNvSpPr>
            <a:spLocks noChangeArrowheads="1"/>
          </p:cNvSpPr>
          <p:nvPr/>
        </p:nvSpPr>
        <p:spPr bwMode="auto">
          <a:xfrm>
            <a:off x="10067472" y="2717654"/>
            <a:ext cx="1365023" cy="785505"/>
          </a:xfrm>
          <a:prstGeom prst="roundRect">
            <a:avLst>
              <a:gd name="adj" fmla="val 10918"/>
            </a:avLst>
          </a:prstGeom>
          <a:solidFill>
            <a:schemeClr val="accent5"/>
          </a:solidFill>
          <a:ln>
            <a:noFill/>
          </a:ln>
          <a:effectLst/>
        </p:spPr>
        <p:txBody>
          <a:bodyPr wrap="none" anchor="ctr"/>
          <a:lstStyle/>
          <a:p>
            <a:endParaRPr lang="en-US" dirty="0">
              <a:latin typeface="Poppins" pitchFamily="2" charset="77"/>
            </a:endParaRPr>
          </a:p>
        </p:txBody>
      </p:sp>
      <p:sp>
        <p:nvSpPr>
          <p:cNvPr id="36" name="Freeform 75">
            <a:extLst>
              <a:ext uri="{FF2B5EF4-FFF2-40B4-BE49-F238E27FC236}">
                <a16:creationId xmlns:a16="http://schemas.microsoft.com/office/drawing/2014/main" id="{7CD5662A-3EE0-4A4E-9F55-F8B80F0FE471}"/>
              </a:ext>
            </a:extLst>
          </p:cNvPr>
          <p:cNvSpPr>
            <a:spLocks noChangeArrowheads="1"/>
          </p:cNvSpPr>
          <p:nvPr/>
        </p:nvSpPr>
        <p:spPr bwMode="auto">
          <a:xfrm>
            <a:off x="6376145" y="4623740"/>
            <a:ext cx="1367769" cy="785505"/>
          </a:xfrm>
          <a:prstGeom prst="roundRect">
            <a:avLst>
              <a:gd name="adj" fmla="val 10200"/>
            </a:avLst>
          </a:prstGeom>
          <a:solidFill>
            <a:schemeClr val="accent2"/>
          </a:solidFill>
          <a:ln>
            <a:noFill/>
          </a:ln>
          <a:effectLst/>
        </p:spPr>
        <p:txBody>
          <a:bodyPr wrap="none" anchor="ctr"/>
          <a:lstStyle/>
          <a:p>
            <a:endParaRPr lang="en-US" dirty="0">
              <a:latin typeface="Poppins" pitchFamily="2" charset="77"/>
            </a:endParaRPr>
          </a:p>
        </p:txBody>
      </p:sp>
      <p:sp>
        <p:nvSpPr>
          <p:cNvPr id="37" name="Freeform 76">
            <a:extLst>
              <a:ext uri="{FF2B5EF4-FFF2-40B4-BE49-F238E27FC236}">
                <a16:creationId xmlns:a16="http://schemas.microsoft.com/office/drawing/2014/main" id="{14261BB3-A525-0842-B2CB-308708138B1F}"/>
              </a:ext>
            </a:extLst>
          </p:cNvPr>
          <p:cNvSpPr>
            <a:spLocks noChangeArrowheads="1"/>
          </p:cNvSpPr>
          <p:nvPr/>
        </p:nvSpPr>
        <p:spPr bwMode="auto">
          <a:xfrm>
            <a:off x="10067472" y="4623740"/>
            <a:ext cx="1365023" cy="785505"/>
          </a:xfrm>
          <a:prstGeom prst="roundRect">
            <a:avLst>
              <a:gd name="adj" fmla="val 10559"/>
            </a:avLst>
          </a:prstGeom>
          <a:solidFill>
            <a:schemeClr val="accent6"/>
          </a:solidFill>
          <a:ln>
            <a:noFill/>
          </a:ln>
          <a:effectLst/>
        </p:spPr>
        <p:txBody>
          <a:bodyPr wrap="none" anchor="ctr"/>
          <a:lstStyle/>
          <a:p>
            <a:endParaRPr lang="en-US" dirty="0">
              <a:latin typeface="Poppins" pitchFamily="2" charset="77"/>
            </a:endParaRPr>
          </a:p>
        </p:txBody>
      </p:sp>
      <p:sp>
        <p:nvSpPr>
          <p:cNvPr id="38" name="Freeform 77">
            <a:extLst>
              <a:ext uri="{FF2B5EF4-FFF2-40B4-BE49-F238E27FC236}">
                <a16:creationId xmlns:a16="http://schemas.microsoft.com/office/drawing/2014/main" id="{E9C2FB92-0B44-FF41-856A-070F755D26C6}"/>
              </a:ext>
            </a:extLst>
          </p:cNvPr>
          <p:cNvSpPr>
            <a:spLocks noChangeArrowheads="1"/>
          </p:cNvSpPr>
          <p:nvPr/>
        </p:nvSpPr>
        <p:spPr bwMode="auto">
          <a:xfrm>
            <a:off x="8224555" y="5582276"/>
            <a:ext cx="1367769" cy="785505"/>
          </a:xfrm>
          <a:prstGeom prst="roundRect">
            <a:avLst>
              <a:gd name="adj" fmla="val 10559"/>
            </a:avLst>
          </a:prstGeom>
          <a:solidFill>
            <a:schemeClr val="accent3"/>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EE4DEAF7-E097-0E4F-AAD8-73226EF4CCBC}"/>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40850C1C-68E1-4A43-A11D-5A65C83BB942}"/>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D46ACDB8-ACF5-DF4F-AAF0-33AB609706DD}"/>
              </a:ext>
            </a:extLst>
          </p:cNvPr>
          <p:cNvSpPr txBox="1"/>
          <p:nvPr/>
        </p:nvSpPr>
        <p:spPr>
          <a:xfrm>
            <a:off x="711200" y="2452556"/>
            <a:ext cx="2373947"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STRATEGY</a:t>
            </a:r>
          </a:p>
        </p:txBody>
      </p:sp>
      <p:sp>
        <p:nvSpPr>
          <p:cNvPr id="7" name="TextBox 6">
            <a:extLst>
              <a:ext uri="{FF2B5EF4-FFF2-40B4-BE49-F238E27FC236}">
                <a16:creationId xmlns:a16="http://schemas.microsoft.com/office/drawing/2014/main" id="{1C21EF86-E920-FE4D-9B6B-299BD3437E63}"/>
              </a:ext>
            </a:extLst>
          </p:cNvPr>
          <p:cNvSpPr txBox="1"/>
          <p:nvPr/>
        </p:nvSpPr>
        <p:spPr>
          <a:xfrm>
            <a:off x="711200" y="2756327"/>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BACC74FC-AABB-764F-A0D0-1637797B8023}"/>
              </a:ext>
            </a:extLst>
          </p:cNvPr>
          <p:cNvSpPr txBox="1"/>
          <p:nvPr/>
        </p:nvSpPr>
        <p:spPr>
          <a:xfrm>
            <a:off x="711200" y="3632740"/>
            <a:ext cx="2373947"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SKILLS</a:t>
            </a:r>
          </a:p>
        </p:txBody>
      </p:sp>
      <p:sp>
        <p:nvSpPr>
          <p:cNvPr id="9" name="TextBox 8">
            <a:extLst>
              <a:ext uri="{FF2B5EF4-FFF2-40B4-BE49-F238E27FC236}">
                <a16:creationId xmlns:a16="http://schemas.microsoft.com/office/drawing/2014/main" id="{97F9B84D-788F-E145-A715-97AB970AA31C}"/>
              </a:ext>
            </a:extLst>
          </p:cNvPr>
          <p:cNvSpPr txBox="1"/>
          <p:nvPr/>
        </p:nvSpPr>
        <p:spPr>
          <a:xfrm>
            <a:off x="711200" y="3936511"/>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DB0E273A-A9D7-6547-9AD6-E4404A256A92}"/>
              </a:ext>
            </a:extLst>
          </p:cNvPr>
          <p:cNvSpPr txBox="1"/>
          <p:nvPr/>
        </p:nvSpPr>
        <p:spPr>
          <a:xfrm>
            <a:off x="711200" y="4813047"/>
            <a:ext cx="2373947"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STAFF</a:t>
            </a:r>
          </a:p>
        </p:txBody>
      </p:sp>
      <p:sp>
        <p:nvSpPr>
          <p:cNvPr id="11" name="TextBox 10">
            <a:extLst>
              <a:ext uri="{FF2B5EF4-FFF2-40B4-BE49-F238E27FC236}">
                <a16:creationId xmlns:a16="http://schemas.microsoft.com/office/drawing/2014/main" id="{1365C592-9FE4-8442-8231-1385EB692F8C}"/>
              </a:ext>
            </a:extLst>
          </p:cNvPr>
          <p:cNvSpPr txBox="1"/>
          <p:nvPr/>
        </p:nvSpPr>
        <p:spPr>
          <a:xfrm>
            <a:off x="711200" y="5116818"/>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C01F10B1-C869-E048-A344-27D6F945901F}"/>
              </a:ext>
            </a:extLst>
          </p:cNvPr>
          <p:cNvSpPr txBox="1"/>
          <p:nvPr/>
        </p:nvSpPr>
        <p:spPr>
          <a:xfrm>
            <a:off x="3409324" y="1862815"/>
            <a:ext cx="2373947"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STRUCTURE</a:t>
            </a:r>
          </a:p>
        </p:txBody>
      </p:sp>
      <p:sp>
        <p:nvSpPr>
          <p:cNvPr id="13" name="TextBox 12">
            <a:extLst>
              <a:ext uri="{FF2B5EF4-FFF2-40B4-BE49-F238E27FC236}">
                <a16:creationId xmlns:a16="http://schemas.microsoft.com/office/drawing/2014/main" id="{E30671CC-E495-F148-A4EE-A057B2E29E56}"/>
              </a:ext>
            </a:extLst>
          </p:cNvPr>
          <p:cNvSpPr txBox="1"/>
          <p:nvPr/>
        </p:nvSpPr>
        <p:spPr>
          <a:xfrm>
            <a:off x="3409324" y="2166586"/>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EDC0D413-FFD5-F14E-A22E-AFE7C6B63E0C}"/>
              </a:ext>
            </a:extLst>
          </p:cNvPr>
          <p:cNvSpPr txBox="1"/>
          <p:nvPr/>
        </p:nvSpPr>
        <p:spPr>
          <a:xfrm>
            <a:off x="3409324" y="3042438"/>
            <a:ext cx="2373947"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SYSTEMS</a:t>
            </a:r>
          </a:p>
        </p:txBody>
      </p:sp>
      <p:sp>
        <p:nvSpPr>
          <p:cNvPr id="15" name="TextBox 14">
            <a:extLst>
              <a:ext uri="{FF2B5EF4-FFF2-40B4-BE49-F238E27FC236}">
                <a16:creationId xmlns:a16="http://schemas.microsoft.com/office/drawing/2014/main" id="{4FD748ED-8AEE-6F41-8B5F-155589EEB644}"/>
              </a:ext>
            </a:extLst>
          </p:cNvPr>
          <p:cNvSpPr txBox="1"/>
          <p:nvPr/>
        </p:nvSpPr>
        <p:spPr>
          <a:xfrm>
            <a:off x="3409324" y="3346209"/>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A8A097E2-3DCA-8449-86B2-A0BE403E2E98}"/>
              </a:ext>
            </a:extLst>
          </p:cNvPr>
          <p:cNvSpPr txBox="1"/>
          <p:nvPr/>
        </p:nvSpPr>
        <p:spPr>
          <a:xfrm>
            <a:off x="3409324" y="4227537"/>
            <a:ext cx="2373947" cy="353943"/>
          </a:xfrm>
          <a:prstGeom prst="rect">
            <a:avLst/>
          </a:prstGeom>
          <a:noFill/>
        </p:spPr>
        <p:txBody>
          <a:bodyPr wrap="square" rtlCol="0" anchor="b">
            <a:spAutoFit/>
          </a:bodyPr>
          <a:lstStyle/>
          <a:p>
            <a:r>
              <a:rPr lang="en-US" sz="1700" b="1" spc="-15" dirty="0">
                <a:solidFill>
                  <a:schemeClr val="accent6"/>
                </a:solidFill>
                <a:latin typeface="Poppins" pitchFamily="2" charset="77"/>
                <a:cs typeface="Poppins" pitchFamily="2" charset="77"/>
              </a:rPr>
              <a:t>STYLE</a:t>
            </a:r>
          </a:p>
        </p:txBody>
      </p:sp>
      <p:sp>
        <p:nvSpPr>
          <p:cNvPr id="17" name="TextBox 16">
            <a:extLst>
              <a:ext uri="{FF2B5EF4-FFF2-40B4-BE49-F238E27FC236}">
                <a16:creationId xmlns:a16="http://schemas.microsoft.com/office/drawing/2014/main" id="{820ACDB5-FE1E-0D49-899E-A5527066AAB6}"/>
              </a:ext>
            </a:extLst>
          </p:cNvPr>
          <p:cNvSpPr txBox="1"/>
          <p:nvPr/>
        </p:nvSpPr>
        <p:spPr>
          <a:xfrm>
            <a:off x="3409324" y="4531308"/>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9D2D9CBC-BBF8-5B43-9472-8DA06A6B9D34}"/>
              </a:ext>
            </a:extLst>
          </p:cNvPr>
          <p:cNvSpPr txBox="1"/>
          <p:nvPr/>
        </p:nvSpPr>
        <p:spPr>
          <a:xfrm>
            <a:off x="3409324" y="5407973"/>
            <a:ext cx="2373947" cy="353943"/>
          </a:xfrm>
          <a:prstGeom prst="rect">
            <a:avLst/>
          </a:prstGeom>
          <a:noFill/>
        </p:spPr>
        <p:txBody>
          <a:bodyPr wrap="square" rtlCol="0" anchor="b">
            <a:spAutoFit/>
          </a:bodyPr>
          <a:lstStyle/>
          <a:p>
            <a:r>
              <a:rPr lang="en-US" sz="1700" b="1" spc="-15" dirty="0">
                <a:solidFill>
                  <a:schemeClr val="bg1">
                    <a:lumMod val="85000"/>
                  </a:schemeClr>
                </a:solidFill>
                <a:latin typeface="Poppins" pitchFamily="2" charset="77"/>
                <a:cs typeface="Poppins" pitchFamily="2" charset="77"/>
              </a:rPr>
              <a:t>SHARED VALUES</a:t>
            </a:r>
          </a:p>
        </p:txBody>
      </p:sp>
      <p:sp>
        <p:nvSpPr>
          <p:cNvPr id="19" name="TextBox 18">
            <a:extLst>
              <a:ext uri="{FF2B5EF4-FFF2-40B4-BE49-F238E27FC236}">
                <a16:creationId xmlns:a16="http://schemas.microsoft.com/office/drawing/2014/main" id="{23A984EA-6C00-1644-9814-41AA40C016DD}"/>
              </a:ext>
            </a:extLst>
          </p:cNvPr>
          <p:cNvSpPr txBox="1"/>
          <p:nvPr/>
        </p:nvSpPr>
        <p:spPr>
          <a:xfrm>
            <a:off x="3409324" y="5711744"/>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C523EC69-0AA5-9D44-96D9-98EAE3F655DC}"/>
              </a:ext>
            </a:extLst>
          </p:cNvPr>
          <p:cNvSpPr txBox="1"/>
          <p:nvPr/>
        </p:nvSpPr>
        <p:spPr>
          <a:xfrm>
            <a:off x="8300932" y="3796295"/>
            <a:ext cx="1209124" cy="553998"/>
          </a:xfrm>
          <a:prstGeom prst="rect">
            <a:avLst/>
          </a:prstGeom>
          <a:noFill/>
        </p:spPr>
        <p:txBody>
          <a:bodyPr wrap="square" rtlCol="0" anchor="ctr">
            <a:spAutoFit/>
          </a:bodyPr>
          <a:lstStyle/>
          <a:p>
            <a:pPr algn="ctr"/>
            <a:r>
              <a:rPr lang="en-US" sz="1500" b="1" spc="-50" dirty="0">
                <a:solidFill>
                  <a:schemeClr val="tx2"/>
                </a:solidFill>
                <a:latin typeface="Poppins" pitchFamily="2" charset="77"/>
                <a:cs typeface="Poppins" pitchFamily="2" charset="77"/>
              </a:rPr>
              <a:t>SHARED VALUES</a:t>
            </a:r>
          </a:p>
        </p:txBody>
      </p:sp>
      <p:sp>
        <p:nvSpPr>
          <p:cNvPr id="21" name="TextBox 20">
            <a:extLst>
              <a:ext uri="{FF2B5EF4-FFF2-40B4-BE49-F238E27FC236}">
                <a16:creationId xmlns:a16="http://schemas.microsoft.com/office/drawing/2014/main" id="{4BE39D16-72CF-5F4C-9F15-6C3E65E95866}"/>
              </a:ext>
            </a:extLst>
          </p:cNvPr>
          <p:cNvSpPr txBox="1"/>
          <p:nvPr/>
        </p:nvSpPr>
        <p:spPr>
          <a:xfrm>
            <a:off x="6452424" y="2958071"/>
            <a:ext cx="1209124" cy="323165"/>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STRATEGY</a:t>
            </a:r>
          </a:p>
        </p:txBody>
      </p:sp>
      <p:sp>
        <p:nvSpPr>
          <p:cNvPr id="22" name="TextBox 21">
            <a:extLst>
              <a:ext uri="{FF2B5EF4-FFF2-40B4-BE49-F238E27FC236}">
                <a16:creationId xmlns:a16="http://schemas.microsoft.com/office/drawing/2014/main" id="{DDA5028C-7042-B242-882E-4E5F4F6370AF}"/>
              </a:ext>
            </a:extLst>
          </p:cNvPr>
          <p:cNvSpPr txBox="1"/>
          <p:nvPr/>
        </p:nvSpPr>
        <p:spPr>
          <a:xfrm>
            <a:off x="6452424" y="4866908"/>
            <a:ext cx="1209124" cy="323165"/>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SKILLS</a:t>
            </a:r>
          </a:p>
        </p:txBody>
      </p:sp>
      <p:sp>
        <p:nvSpPr>
          <p:cNvPr id="23" name="TextBox 22">
            <a:extLst>
              <a:ext uri="{FF2B5EF4-FFF2-40B4-BE49-F238E27FC236}">
                <a16:creationId xmlns:a16="http://schemas.microsoft.com/office/drawing/2014/main" id="{56CA74F8-2093-3945-8143-AFEC02BBDE96}"/>
              </a:ext>
            </a:extLst>
          </p:cNvPr>
          <p:cNvSpPr txBox="1"/>
          <p:nvPr/>
        </p:nvSpPr>
        <p:spPr>
          <a:xfrm>
            <a:off x="8300932" y="5829205"/>
            <a:ext cx="1209124" cy="323165"/>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STAFF</a:t>
            </a:r>
          </a:p>
        </p:txBody>
      </p:sp>
      <p:sp>
        <p:nvSpPr>
          <p:cNvPr id="24" name="TextBox 23">
            <a:extLst>
              <a:ext uri="{FF2B5EF4-FFF2-40B4-BE49-F238E27FC236}">
                <a16:creationId xmlns:a16="http://schemas.microsoft.com/office/drawing/2014/main" id="{0694F106-78DC-3B48-A2D0-60A641682722}"/>
              </a:ext>
            </a:extLst>
          </p:cNvPr>
          <p:cNvSpPr txBox="1"/>
          <p:nvPr/>
        </p:nvSpPr>
        <p:spPr>
          <a:xfrm>
            <a:off x="10145474" y="2958071"/>
            <a:ext cx="1209124" cy="323165"/>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SYSTEMS</a:t>
            </a:r>
          </a:p>
        </p:txBody>
      </p:sp>
      <p:sp>
        <p:nvSpPr>
          <p:cNvPr id="25" name="TextBox 24">
            <a:extLst>
              <a:ext uri="{FF2B5EF4-FFF2-40B4-BE49-F238E27FC236}">
                <a16:creationId xmlns:a16="http://schemas.microsoft.com/office/drawing/2014/main" id="{A4A9D276-656F-C94B-AD4B-56E04F943BF7}"/>
              </a:ext>
            </a:extLst>
          </p:cNvPr>
          <p:cNvSpPr txBox="1"/>
          <p:nvPr/>
        </p:nvSpPr>
        <p:spPr>
          <a:xfrm>
            <a:off x="10145474" y="4866908"/>
            <a:ext cx="1209124" cy="323165"/>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STYLE</a:t>
            </a:r>
          </a:p>
        </p:txBody>
      </p:sp>
      <p:sp>
        <p:nvSpPr>
          <p:cNvPr id="26" name="TextBox 25">
            <a:extLst>
              <a:ext uri="{FF2B5EF4-FFF2-40B4-BE49-F238E27FC236}">
                <a16:creationId xmlns:a16="http://schemas.microsoft.com/office/drawing/2014/main" id="{97E56795-9DB4-AD4F-B3EE-CFBF83C188D0}"/>
              </a:ext>
            </a:extLst>
          </p:cNvPr>
          <p:cNvSpPr txBox="1"/>
          <p:nvPr/>
        </p:nvSpPr>
        <p:spPr>
          <a:xfrm>
            <a:off x="8300932" y="1884349"/>
            <a:ext cx="1209124" cy="553998"/>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STRUCTURE</a:t>
            </a:r>
          </a:p>
        </p:txBody>
      </p:sp>
    </p:spTree>
    <p:extLst>
      <p:ext uri="{BB962C8B-B14F-4D97-AF65-F5344CB8AC3E}">
        <p14:creationId xmlns:p14="http://schemas.microsoft.com/office/powerpoint/2010/main" val="2071629232"/>
      </p:ext>
    </p:extLst>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BAA67A44-28E8-A44F-B585-2F812C7AE980}"/>
              </a:ext>
            </a:extLst>
          </p:cNvPr>
          <p:cNvSpPr>
            <a:spLocks noChangeArrowheads="1"/>
          </p:cNvSpPr>
          <p:nvPr/>
        </p:nvSpPr>
        <p:spPr bwMode="auto">
          <a:xfrm>
            <a:off x="1523038" y="2421028"/>
            <a:ext cx="3166130" cy="3275991"/>
          </a:xfrm>
          <a:custGeom>
            <a:avLst/>
            <a:gdLst>
              <a:gd name="connsiteX0" fmla="*/ 3162658 w 6332260"/>
              <a:gd name="connsiteY0" fmla="*/ 6465314 h 6551982"/>
              <a:gd name="connsiteX1" fmla="*/ 3175077 w 6332260"/>
              <a:gd name="connsiteY1" fmla="*/ 6465314 h 6551982"/>
              <a:gd name="connsiteX2" fmla="*/ 3175077 w 6332260"/>
              <a:gd name="connsiteY2" fmla="*/ 6519024 h 6551982"/>
              <a:gd name="connsiteX3" fmla="*/ 3203641 w 6332260"/>
              <a:gd name="connsiteY3" fmla="*/ 6473859 h 6551982"/>
              <a:gd name="connsiteX4" fmla="*/ 3214818 w 6332260"/>
              <a:gd name="connsiteY4" fmla="*/ 6481183 h 6551982"/>
              <a:gd name="connsiteX5" fmla="*/ 3183771 w 6332260"/>
              <a:gd name="connsiteY5" fmla="*/ 6527569 h 6551982"/>
              <a:gd name="connsiteX6" fmla="*/ 3233447 w 6332260"/>
              <a:gd name="connsiteY6" fmla="*/ 6501934 h 6551982"/>
              <a:gd name="connsiteX7" fmla="*/ 3239656 w 6332260"/>
              <a:gd name="connsiteY7" fmla="*/ 6514141 h 6551982"/>
              <a:gd name="connsiteX8" fmla="*/ 3170110 w 6332260"/>
              <a:gd name="connsiteY8" fmla="*/ 6549541 h 6551982"/>
              <a:gd name="connsiteX9" fmla="*/ 3168868 w 6332260"/>
              <a:gd name="connsiteY9" fmla="*/ 6551982 h 6551982"/>
              <a:gd name="connsiteX10" fmla="*/ 3166384 w 6332260"/>
              <a:gd name="connsiteY10" fmla="*/ 6547100 h 6551982"/>
              <a:gd name="connsiteX11" fmla="*/ 3098079 w 6332260"/>
              <a:gd name="connsiteY11" fmla="*/ 6514141 h 6551982"/>
              <a:gd name="connsiteX12" fmla="*/ 3104288 w 6332260"/>
              <a:gd name="connsiteY12" fmla="*/ 6501934 h 6551982"/>
              <a:gd name="connsiteX13" fmla="*/ 3152723 w 6332260"/>
              <a:gd name="connsiteY13" fmla="*/ 6526348 h 6551982"/>
              <a:gd name="connsiteX14" fmla="*/ 3121675 w 6332260"/>
              <a:gd name="connsiteY14" fmla="*/ 6481183 h 6551982"/>
              <a:gd name="connsiteX15" fmla="*/ 3132852 w 6332260"/>
              <a:gd name="connsiteY15" fmla="*/ 6473859 h 6551982"/>
              <a:gd name="connsiteX16" fmla="*/ 3162658 w 6332260"/>
              <a:gd name="connsiteY16" fmla="*/ 6519024 h 6551982"/>
              <a:gd name="connsiteX17" fmla="*/ 3497141 w 6332260"/>
              <a:gd name="connsiteY17" fmla="*/ 6366442 h 6551982"/>
              <a:gd name="connsiteX18" fmla="*/ 3503327 w 6332260"/>
              <a:gd name="connsiteY18" fmla="*/ 6377851 h 6551982"/>
              <a:gd name="connsiteX19" fmla="*/ 3372186 w 6332260"/>
              <a:gd name="connsiteY19" fmla="*/ 6447571 h 6551982"/>
              <a:gd name="connsiteX20" fmla="*/ 3367237 w 6332260"/>
              <a:gd name="connsiteY20" fmla="*/ 6436163 h 6551982"/>
              <a:gd name="connsiteX21" fmla="*/ 2840544 w 6332260"/>
              <a:gd name="connsiteY21" fmla="*/ 6366442 h 6551982"/>
              <a:gd name="connsiteX22" fmla="*/ 2970513 w 6332260"/>
              <a:gd name="connsiteY22" fmla="*/ 6436163 h 6551982"/>
              <a:gd name="connsiteX23" fmla="*/ 2964382 w 6332260"/>
              <a:gd name="connsiteY23" fmla="*/ 6447571 h 6551982"/>
              <a:gd name="connsiteX24" fmla="*/ 2834414 w 6332260"/>
              <a:gd name="connsiteY24" fmla="*/ 6377851 h 6551982"/>
              <a:gd name="connsiteX25" fmla="*/ 3755313 w 6332260"/>
              <a:gd name="connsiteY25" fmla="*/ 6229115 h 6551982"/>
              <a:gd name="connsiteX26" fmla="*/ 3761499 w 6332260"/>
              <a:gd name="connsiteY26" fmla="*/ 6240524 h 6551982"/>
              <a:gd name="connsiteX27" fmla="*/ 3630360 w 6332260"/>
              <a:gd name="connsiteY27" fmla="*/ 6310242 h 6551982"/>
              <a:gd name="connsiteX28" fmla="*/ 3625411 w 6332260"/>
              <a:gd name="connsiteY28" fmla="*/ 6298834 h 6551982"/>
              <a:gd name="connsiteX29" fmla="*/ 2576877 w 6332260"/>
              <a:gd name="connsiteY29" fmla="*/ 6229115 h 6551982"/>
              <a:gd name="connsiteX30" fmla="*/ 2706846 w 6332260"/>
              <a:gd name="connsiteY30" fmla="*/ 6298834 h 6551982"/>
              <a:gd name="connsiteX31" fmla="*/ 2700715 w 6332260"/>
              <a:gd name="connsiteY31" fmla="*/ 6310242 h 6551982"/>
              <a:gd name="connsiteX32" fmla="*/ 2570747 w 6332260"/>
              <a:gd name="connsiteY32" fmla="*/ 6240524 h 6551982"/>
              <a:gd name="connsiteX33" fmla="*/ 3367166 w 6332260"/>
              <a:gd name="connsiteY33" fmla="*/ 6212633 h 6551982"/>
              <a:gd name="connsiteX34" fmla="*/ 3376996 w 6332260"/>
              <a:gd name="connsiteY34" fmla="*/ 6220124 h 6551982"/>
              <a:gd name="connsiteX35" fmla="*/ 3294674 w 6332260"/>
              <a:gd name="connsiteY35" fmla="*/ 6348712 h 6551982"/>
              <a:gd name="connsiteX36" fmla="*/ 3284844 w 6332260"/>
              <a:gd name="connsiteY36" fmla="*/ 6342469 h 6551982"/>
              <a:gd name="connsiteX37" fmla="*/ 2966319 w 6332260"/>
              <a:gd name="connsiteY37" fmla="*/ 6212633 h 6551982"/>
              <a:gd name="connsiteX38" fmla="*/ 3047412 w 6332260"/>
              <a:gd name="connsiteY38" fmla="*/ 6342469 h 6551982"/>
              <a:gd name="connsiteX39" fmla="*/ 3037583 w 6332260"/>
              <a:gd name="connsiteY39" fmla="*/ 6348712 h 6551982"/>
              <a:gd name="connsiteX40" fmla="*/ 2955261 w 6332260"/>
              <a:gd name="connsiteY40" fmla="*/ 6220124 h 6551982"/>
              <a:gd name="connsiteX41" fmla="*/ 3163996 w 6332260"/>
              <a:gd name="connsiteY41" fmla="*/ 6152212 h 6551982"/>
              <a:gd name="connsiteX42" fmla="*/ 3173984 w 6332260"/>
              <a:gd name="connsiteY42" fmla="*/ 6152212 h 6551982"/>
              <a:gd name="connsiteX43" fmla="*/ 3173984 w 6332260"/>
              <a:gd name="connsiteY43" fmla="*/ 6310245 h 6551982"/>
              <a:gd name="connsiteX44" fmla="*/ 3163996 w 6332260"/>
              <a:gd name="connsiteY44" fmla="*/ 6310245 h 6551982"/>
              <a:gd name="connsiteX45" fmla="*/ 4018981 w 6332260"/>
              <a:gd name="connsiteY45" fmla="*/ 6091788 h 6551982"/>
              <a:gd name="connsiteX46" fmla="*/ 4025167 w 6332260"/>
              <a:gd name="connsiteY46" fmla="*/ 6103197 h 6551982"/>
              <a:gd name="connsiteX47" fmla="*/ 3894028 w 6332260"/>
              <a:gd name="connsiteY47" fmla="*/ 6172917 h 6551982"/>
              <a:gd name="connsiteX48" fmla="*/ 3889079 w 6332260"/>
              <a:gd name="connsiteY48" fmla="*/ 6161509 h 6551982"/>
              <a:gd name="connsiteX49" fmla="*/ 2313211 w 6332260"/>
              <a:gd name="connsiteY49" fmla="*/ 6091788 h 6551982"/>
              <a:gd name="connsiteX50" fmla="*/ 2443180 w 6332260"/>
              <a:gd name="connsiteY50" fmla="*/ 6161509 h 6551982"/>
              <a:gd name="connsiteX51" fmla="*/ 2437049 w 6332260"/>
              <a:gd name="connsiteY51" fmla="*/ 6172917 h 6551982"/>
              <a:gd name="connsiteX52" fmla="*/ 2307081 w 6332260"/>
              <a:gd name="connsiteY52" fmla="*/ 6103197 h 6551982"/>
              <a:gd name="connsiteX53" fmla="*/ 4282646 w 6332260"/>
              <a:gd name="connsiteY53" fmla="*/ 5959955 h 6551982"/>
              <a:gd name="connsiteX54" fmla="*/ 4288832 w 6332260"/>
              <a:gd name="connsiteY54" fmla="*/ 5971542 h 6551982"/>
              <a:gd name="connsiteX55" fmla="*/ 4157693 w 6332260"/>
              <a:gd name="connsiteY55" fmla="*/ 6041065 h 6551982"/>
              <a:gd name="connsiteX56" fmla="*/ 4152744 w 6332260"/>
              <a:gd name="connsiteY56" fmla="*/ 6029477 h 6551982"/>
              <a:gd name="connsiteX57" fmla="*/ 2049544 w 6332260"/>
              <a:gd name="connsiteY57" fmla="*/ 5959955 h 6551982"/>
              <a:gd name="connsiteX58" fmla="*/ 2179513 w 6332260"/>
              <a:gd name="connsiteY58" fmla="*/ 6029477 h 6551982"/>
              <a:gd name="connsiteX59" fmla="*/ 2173382 w 6332260"/>
              <a:gd name="connsiteY59" fmla="*/ 6041065 h 6551982"/>
              <a:gd name="connsiteX60" fmla="*/ 2043414 w 6332260"/>
              <a:gd name="connsiteY60" fmla="*/ 5971542 h 6551982"/>
              <a:gd name="connsiteX61" fmla="*/ 3530888 w 6332260"/>
              <a:gd name="connsiteY61" fmla="*/ 5959953 h 6551982"/>
              <a:gd name="connsiteX62" fmla="*/ 3541803 w 6332260"/>
              <a:gd name="connsiteY62" fmla="*/ 5966195 h 6551982"/>
              <a:gd name="connsiteX63" fmla="*/ 3460550 w 6332260"/>
              <a:gd name="connsiteY63" fmla="*/ 6096032 h 6551982"/>
              <a:gd name="connsiteX64" fmla="*/ 3449635 w 6332260"/>
              <a:gd name="connsiteY64" fmla="*/ 6088541 h 6551982"/>
              <a:gd name="connsiteX65" fmla="*/ 2800299 w 6332260"/>
              <a:gd name="connsiteY65" fmla="*/ 5959953 h 6551982"/>
              <a:gd name="connsiteX66" fmla="*/ 2882621 w 6332260"/>
              <a:gd name="connsiteY66" fmla="*/ 6088541 h 6551982"/>
              <a:gd name="connsiteX67" fmla="*/ 2871563 w 6332260"/>
              <a:gd name="connsiteY67" fmla="*/ 6096032 h 6551982"/>
              <a:gd name="connsiteX68" fmla="*/ 2790470 w 6332260"/>
              <a:gd name="connsiteY68" fmla="*/ 5966195 h 6551982"/>
              <a:gd name="connsiteX69" fmla="*/ 3163996 w 6332260"/>
              <a:gd name="connsiteY69" fmla="*/ 5844602 h 6551982"/>
              <a:gd name="connsiteX70" fmla="*/ 3173984 w 6332260"/>
              <a:gd name="connsiteY70" fmla="*/ 5844602 h 6551982"/>
              <a:gd name="connsiteX71" fmla="*/ 3173984 w 6332260"/>
              <a:gd name="connsiteY71" fmla="*/ 6002635 h 6551982"/>
              <a:gd name="connsiteX72" fmla="*/ 3163996 w 6332260"/>
              <a:gd name="connsiteY72" fmla="*/ 6002635 h 6551982"/>
              <a:gd name="connsiteX73" fmla="*/ 4546313 w 6332260"/>
              <a:gd name="connsiteY73" fmla="*/ 5822628 h 6551982"/>
              <a:gd name="connsiteX74" fmla="*/ 4552499 w 6332260"/>
              <a:gd name="connsiteY74" fmla="*/ 5834037 h 6551982"/>
              <a:gd name="connsiteX75" fmla="*/ 4421360 w 6332260"/>
              <a:gd name="connsiteY75" fmla="*/ 5903755 h 6551982"/>
              <a:gd name="connsiteX76" fmla="*/ 4416411 w 6332260"/>
              <a:gd name="connsiteY76" fmla="*/ 5892347 h 6551982"/>
              <a:gd name="connsiteX77" fmla="*/ 1791368 w 6332260"/>
              <a:gd name="connsiteY77" fmla="*/ 5822628 h 6551982"/>
              <a:gd name="connsiteX78" fmla="*/ 1921339 w 6332260"/>
              <a:gd name="connsiteY78" fmla="*/ 5892347 h 6551982"/>
              <a:gd name="connsiteX79" fmla="*/ 1915208 w 6332260"/>
              <a:gd name="connsiteY79" fmla="*/ 5903755 h 6551982"/>
              <a:gd name="connsiteX80" fmla="*/ 1785238 w 6332260"/>
              <a:gd name="connsiteY80" fmla="*/ 5834037 h 6551982"/>
              <a:gd name="connsiteX81" fmla="*/ 3701011 w 6332260"/>
              <a:gd name="connsiteY81" fmla="*/ 5701782 h 6551982"/>
              <a:gd name="connsiteX82" fmla="*/ 3712070 w 6332260"/>
              <a:gd name="connsiteY82" fmla="*/ 5709205 h 6551982"/>
              <a:gd name="connsiteX83" fmla="*/ 3629745 w 6332260"/>
              <a:gd name="connsiteY83" fmla="*/ 5837870 h 6551982"/>
              <a:gd name="connsiteX84" fmla="*/ 3619915 w 6332260"/>
              <a:gd name="connsiteY84" fmla="*/ 5830447 h 6551982"/>
              <a:gd name="connsiteX85" fmla="*/ 2631096 w 6332260"/>
              <a:gd name="connsiteY85" fmla="*/ 5701782 h 6551982"/>
              <a:gd name="connsiteX86" fmla="*/ 2712351 w 6332260"/>
              <a:gd name="connsiteY86" fmla="*/ 5830447 h 6551982"/>
              <a:gd name="connsiteX87" fmla="*/ 2701436 w 6332260"/>
              <a:gd name="connsiteY87" fmla="*/ 5837870 h 6551982"/>
              <a:gd name="connsiteX88" fmla="*/ 2620181 w 6332260"/>
              <a:gd name="connsiteY88" fmla="*/ 5709205 h 6551982"/>
              <a:gd name="connsiteX89" fmla="*/ 4809978 w 6332260"/>
              <a:gd name="connsiteY89" fmla="*/ 5685303 h 6551982"/>
              <a:gd name="connsiteX90" fmla="*/ 4816164 w 6332260"/>
              <a:gd name="connsiteY90" fmla="*/ 5697979 h 6551982"/>
              <a:gd name="connsiteX91" fmla="*/ 4685025 w 6332260"/>
              <a:gd name="connsiteY91" fmla="*/ 5766432 h 6551982"/>
              <a:gd name="connsiteX92" fmla="*/ 4680076 w 6332260"/>
              <a:gd name="connsiteY92" fmla="*/ 5756291 h 6551982"/>
              <a:gd name="connsiteX93" fmla="*/ 1527702 w 6332260"/>
              <a:gd name="connsiteY93" fmla="*/ 5685303 h 6551982"/>
              <a:gd name="connsiteX94" fmla="*/ 1657673 w 6332260"/>
              <a:gd name="connsiteY94" fmla="*/ 5756291 h 6551982"/>
              <a:gd name="connsiteX95" fmla="*/ 1651542 w 6332260"/>
              <a:gd name="connsiteY95" fmla="*/ 5766432 h 6551982"/>
              <a:gd name="connsiteX96" fmla="*/ 1521572 w 6332260"/>
              <a:gd name="connsiteY96" fmla="*/ 5697979 h 6551982"/>
              <a:gd name="connsiteX97" fmla="*/ 5073645 w 6332260"/>
              <a:gd name="connsiteY97" fmla="*/ 5553470 h 6551982"/>
              <a:gd name="connsiteX98" fmla="*/ 5079831 w 6332260"/>
              <a:gd name="connsiteY98" fmla="*/ 5565057 h 6551982"/>
              <a:gd name="connsiteX99" fmla="*/ 4948692 w 6332260"/>
              <a:gd name="connsiteY99" fmla="*/ 5634580 h 6551982"/>
              <a:gd name="connsiteX100" fmla="*/ 4943743 w 6332260"/>
              <a:gd name="connsiteY100" fmla="*/ 5622992 h 6551982"/>
              <a:gd name="connsiteX101" fmla="*/ 1264035 w 6332260"/>
              <a:gd name="connsiteY101" fmla="*/ 5553470 h 6551982"/>
              <a:gd name="connsiteX102" fmla="*/ 1394006 w 6332260"/>
              <a:gd name="connsiteY102" fmla="*/ 5622992 h 6551982"/>
              <a:gd name="connsiteX103" fmla="*/ 1387875 w 6332260"/>
              <a:gd name="connsiteY103" fmla="*/ 5634580 h 6551982"/>
              <a:gd name="connsiteX104" fmla="*/ 1257905 w 6332260"/>
              <a:gd name="connsiteY104" fmla="*/ 5565057 h 6551982"/>
              <a:gd name="connsiteX105" fmla="*/ 3163996 w 6332260"/>
              <a:gd name="connsiteY105" fmla="*/ 5531497 h 6551982"/>
              <a:gd name="connsiteX106" fmla="*/ 3173984 w 6332260"/>
              <a:gd name="connsiteY106" fmla="*/ 5531497 h 6551982"/>
              <a:gd name="connsiteX107" fmla="*/ 3173984 w 6332260"/>
              <a:gd name="connsiteY107" fmla="*/ 5684071 h 6551982"/>
              <a:gd name="connsiteX108" fmla="*/ 3163996 w 6332260"/>
              <a:gd name="connsiteY108" fmla="*/ 5684071 h 6551982"/>
              <a:gd name="connsiteX109" fmla="*/ 3867031 w 6332260"/>
              <a:gd name="connsiteY109" fmla="*/ 5443608 h 6551982"/>
              <a:gd name="connsiteX110" fmla="*/ 3876861 w 6332260"/>
              <a:gd name="connsiteY110" fmla="*/ 5449850 h 6551982"/>
              <a:gd name="connsiteX111" fmla="*/ 3795765 w 6332260"/>
              <a:gd name="connsiteY111" fmla="*/ 5579687 h 6551982"/>
              <a:gd name="connsiteX112" fmla="*/ 3784706 w 6332260"/>
              <a:gd name="connsiteY112" fmla="*/ 5572196 h 6551982"/>
              <a:gd name="connsiteX113" fmla="*/ 2465219 w 6332260"/>
              <a:gd name="connsiteY113" fmla="*/ 5443608 h 6551982"/>
              <a:gd name="connsiteX114" fmla="*/ 2547543 w 6332260"/>
              <a:gd name="connsiteY114" fmla="*/ 5572196 h 6551982"/>
              <a:gd name="connsiteX115" fmla="*/ 2537713 w 6332260"/>
              <a:gd name="connsiteY115" fmla="*/ 5579687 h 6551982"/>
              <a:gd name="connsiteX116" fmla="*/ 2455389 w 6332260"/>
              <a:gd name="connsiteY116" fmla="*/ 5449850 h 6551982"/>
              <a:gd name="connsiteX117" fmla="*/ 5331818 w 6332260"/>
              <a:gd name="connsiteY117" fmla="*/ 5416143 h 6551982"/>
              <a:gd name="connsiteX118" fmla="*/ 5338004 w 6332260"/>
              <a:gd name="connsiteY118" fmla="*/ 5426442 h 6551982"/>
              <a:gd name="connsiteX119" fmla="*/ 5206863 w 6332260"/>
              <a:gd name="connsiteY119" fmla="*/ 5497251 h 6551982"/>
              <a:gd name="connsiteX120" fmla="*/ 5201914 w 6332260"/>
              <a:gd name="connsiteY120" fmla="*/ 5485664 h 6551982"/>
              <a:gd name="connsiteX121" fmla="*/ 1000371 w 6332260"/>
              <a:gd name="connsiteY121" fmla="*/ 5416143 h 6551982"/>
              <a:gd name="connsiteX122" fmla="*/ 1130341 w 6332260"/>
              <a:gd name="connsiteY122" fmla="*/ 5485664 h 6551982"/>
              <a:gd name="connsiteX123" fmla="*/ 1124210 w 6332260"/>
              <a:gd name="connsiteY123" fmla="*/ 5497251 h 6551982"/>
              <a:gd name="connsiteX124" fmla="*/ 994240 w 6332260"/>
              <a:gd name="connsiteY124" fmla="*/ 5426442 h 6551982"/>
              <a:gd name="connsiteX125" fmla="*/ 5595484 w 6332260"/>
              <a:gd name="connsiteY125" fmla="*/ 5278818 h 6551982"/>
              <a:gd name="connsiteX126" fmla="*/ 5601670 w 6332260"/>
              <a:gd name="connsiteY126" fmla="*/ 5291494 h 6551982"/>
              <a:gd name="connsiteX127" fmla="*/ 5470529 w 6332260"/>
              <a:gd name="connsiteY127" fmla="*/ 5359947 h 6551982"/>
              <a:gd name="connsiteX128" fmla="*/ 5465580 w 6332260"/>
              <a:gd name="connsiteY128" fmla="*/ 5348539 h 6551982"/>
              <a:gd name="connsiteX129" fmla="*/ 736704 w 6332260"/>
              <a:gd name="connsiteY129" fmla="*/ 5278818 h 6551982"/>
              <a:gd name="connsiteX130" fmla="*/ 866674 w 6332260"/>
              <a:gd name="connsiteY130" fmla="*/ 5348539 h 6551982"/>
              <a:gd name="connsiteX131" fmla="*/ 860543 w 6332260"/>
              <a:gd name="connsiteY131" fmla="*/ 5359947 h 6551982"/>
              <a:gd name="connsiteX132" fmla="*/ 730573 w 6332260"/>
              <a:gd name="connsiteY132" fmla="*/ 5291494 h 6551982"/>
              <a:gd name="connsiteX133" fmla="*/ 3163996 w 6332260"/>
              <a:gd name="connsiteY133" fmla="*/ 5218395 h 6551982"/>
              <a:gd name="connsiteX134" fmla="*/ 3173984 w 6332260"/>
              <a:gd name="connsiteY134" fmla="*/ 5218395 h 6551982"/>
              <a:gd name="connsiteX135" fmla="*/ 3173984 w 6332260"/>
              <a:gd name="connsiteY135" fmla="*/ 5376428 h 6551982"/>
              <a:gd name="connsiteX136" fmla="*/ 3163996 w 6332260"/>
              <a:gd name="connsiteY136" fmla="*/ 5376428 h 6551982"/>
              <a:gd name="connsiteX137" fmla="*/ 4031823 w 6332260"/>
              <a:gd name="connsiteY137" fmla="*/ 5185437 h 6551982"/>
              <a:gd name="connsiteX138" fmla="*/ 4041653 w 6332260"/>
              <a:gd name="connsiteY138" fmla="*/ 5192927 h 6551982"/>
              <a:gd name="connsiteX139" fmla="*/ 3960557 w 6332260"/>
              <a:gd name="connsiteY139" fmla="*/ 5321514 h 6551982"/>
              <a:gd name="connsiteX140" fmla="*/ 3949498 w 6332260"/>
              <a:gd name="connsiteY140" fmla="*/ 5314023 h 6551982"/>
              <a:gd name="connsiteX141" fmla="*/ 2301513 w 6332260"/>
              <a:gd name="connsiteY141" fmla="*/ 5185437 h 6551982"/>
              <a:gd name="connsiteX142" fmla="*/ 2382768 w 6332260"/>
              <a:gd name="connsiteY142" fmla="*/ 5314023 h 6551982"/>
              <a:gd name="connsiteX143" fmla="*/ 2371853 w 6332260"/>
              <a:gd name="connsiteY143" fmla="*/ 5321514 h 6551982"/>
              <a:gd name="connsiteX144" fmla="*/ 2290598 w 6332260"/>
              <a:gd name="connsiteY144" fmla="*/ 5192927 h 6551982"/>
              <a:gd name="connsiteX145" fmla="*/ 5859151 w 6332260"/>
              <a:gd name="connsiteY145" fmla="*/ 5141491 h 6551982"/>
              <a:gd name="connsiteX146" fmla="*/ 5865337 w 6332260"/>
              <a:gd name="connsiteY146" fmla="*/ 5152900 h 6551982"/>
              <a:gd name="connsiteX147" fmla="*/ 5734196 w 6332260"/>
              <a:gd name="connsiteY147" fmla="*/ 5222618 h 6551982"/>
              <a:gd name="connsiteX148" fmla="*/ 5729247 w 6332260"/>
              <a:gd name="connsiteY148" fmla="*/ 5211210 h 6551982"/>
              <a:gd name="connsiteX149" fmla="*/ 473038 w 6332260"/>
              <a:gd name="connsiteY149" fmla="*/ 5141491 h 6551982"/>
              <a:gd name="connsiteX150" fmla="*/ 603008 w 6332260"/>
              <a:gd name="connsiteY150" fmla="*/ 5211210 h 6551982"/>
              <a:gd name="connsiteX151" fmla="*/ 596877 w 6332260"/>
              <a:gd name="connsiteY151" fmla="*/ 5222618 h 6551982"/>
              <a:gd name="connsiteX152" fmla="*/ 466907 w 6332260"/>
              <a:gd name="connsiteY152" fmla="*/ 5152900 h 6551982"/>
              <a:gd name="connsiteX153" fmla="*/ 6122816 w 6332260"/>
              <a:gd name="connsiteY153" fmla="*/ 5004166 h 6551982"/>
              <a:gd name="connsiteX154" fmla="*/ 6129002 w 6332260"/>
              <a:gd name="connsiteY154" fmla="*/ 5015575 h 6551982"/>
              <a:gd name="connsiteX155" fmla="*/ 5997861 w 6332260"/>
              <a:gd name="connsiteY155" fmla="*/ 5085295 h 6551982"/>
              <a:gd name="connsiteX156" fmla="*/ 5992912 w 6332260"/>
              <a:gd name="connsiteY156" fmla="*/ 5073887 h 6551982"/>
              <a:gd name="connsiteX157" fmla="*/ 209371 w 6332260"/>
              <a:gd name="connsiteY157" fmla="*/ 5004166 h 6551982"/>
              <a:gd name="connsiteX158" fmla="*/ 339341 w 6332260"/>
              <a:gd name="connsiteY158" fmla="*/ 5073887 h 6551982"/>
              <a:gd name="connsiteX159" fmla="*/ 333210 w 6332260"/>
              <a:gd name="connsiteY159" fmla="*/ 5085295 h 6551982"/>
              <a:gd name="connsiteX160" fmla="*/ 203240 w 6332260"/>
              <a:gd name="connsiteY160" fmla="*/ 5015575 h 6551982"/>
              <a:gd name="connsiteX161" fmla="*/ 4195385 w 6332260"/>
              <a:gd name="connsiteY161" fmla="*/ 4927260 h 6551982"/>
              <a:gd name="connsiteX162" fmla="*/ 4206444 w 6332260"/>
              <a:gd name="connsiteY162" fmla="*/ 4934751 h 6551982"/>
              <a:gd name="connsiteX163" fmla="*/ 4124119 w 6332260"/>
              <a:gd name="connsiteY163" fmla="*/ 5063339 h 6551982"/>
              <a:gd name="connsiteX164" fmla="*/ 4114289 w 6332260"/>
              <a:gd name="connsiteY164" fmla="*/ 5057096 h 6551982"/>
              <a:gd name="connsiteX165" fmla="*/ 2137013 w 6332260"/>
              <a:gd name="connsiteY165" fmla="*/ 4927260 h 6551982"/>
              <a:gd name="connsiteX166" fmla="*/ 2217945 w 6332260"/>
              <a:gd name="connsiteY166" fmla="*/ 5057096 h 6551982"/>
              <a:gd name="connsiteX167" fmla="*/ 2207984 w 6332260"/>
              <a:gd name="connsiteY167" fmla="*/ 5063339 h 6551982"/>
              <a:gd name="connsiteX168" fmla="*/ 2125807 w 6332260"/>
              <a:gd name="connsiteY168" fmla="*/ 4934751 h 6551982"/>
              <a:gd name="connsiteX169" fmla="*/ 3163996 w 6332260"/>
              <a:gd name="connsiteY169" fmla="*/ 4910785 h 6551982"/>
              <a:gd name="connsiteX170" fmla="*/ 3173984 w 6332260"/>
              <a:gd name="connsiteY170" fmla="*/ 4910785 h 6551982"/>
              <a:gd name="connsiteX171" fmla="*/ 3173984 w 6332260"/>
              <a:gd name="connsiteY171" fmla="*/ 5068818 h 6551982"/>
              <a:gd name="connsiteX172" fmla="*/ 3163996 w 6332260"/>
              <a:gd name="connsiteY172" fmla="*/ 5068818 h 6551982"/>
              <a:gd name="connsiteX173" fmla="*/ 5948968 w 6332260"/>
              <a:gd name="connsiteY173" fmla="*/ 4899798 h 6551982"/>
              <a:gd name="connsiteX174" fmla="*/ 6101511 w 6332260"/>
              <a:gd name="connsiteY174" fmla="*/ 4899798 h 6551982"/>
              <a:gd name="connsiteX175" fmla="*/ 6101511 w 6332260"/>
              <a:gd name="connsiteY175" fmla="*/ 4909786 h 6551982"/>
              <a:gd name="connsiteX176" fmla="*/ 5948968 w 6332260"/>
              <a:gd name="connsiteY176" fmla="*/ 4909786 h 6551982"/>
              <a:gd name="connsiteX177" fmla="*/ 5646852 w 6332260"/>
              <a:gd name="connsiteY177" fmla="*/ 4899798 h 6551982"/>
              <a:gd name="connsiteX178" fmla="*/ 5799395 w 6332260"/>
              <a:gd name="connsiteY178" fmla="*/ 4899798 h 6551982"/>
              <a:gd name="connsiteX179" fmla="*/ 5799395 w 6332260"/>
              <a:gd name="connsiteY179" fmla="*/ 4909786 h 6551982"/>
              <a:gd name="connsiteX180" fmla="*/ 5646852 w 6332260"/>
              <a:gd name="connsiteY180" fmla="*/ 4909786 h 6551982"/>
              <a:gd name="connsiteX181" fmla="*/ 5344732 w 6332260"/>
              <a:gd name="connsiteY181" fmla="*/ 4899798 h 6551982"/>
              <a:gd name="connsiteX182" fmla="*/ 5497275 w 6332260"/>
              <a:gd name="connsiteY182" fmla="*/ 4899798 h 6551982"/>
              <a:gd name="connsiteX183" fmla="*/ 5497275 w 6332260"/>
              <a:gd name="connsiteY183" fmla="*/ 4909786 h 6551982"/>
              <a:gd name="connsiteX184" fmla="*/ 5344732 w 6332260"/>
              <a:gd name="connsiteY184" fmla="*/ 4909786 h 6551982"/>
              <a:gd name="connsiteX185" fmla="*/ 5048108 w 6332260"/>
              <a:gd name="connsiteY185" fmla="*/ 4899798 h 6551982"/>
              <a:gd name="connsiteX186" fmla="*/ 5200652 w 6332260"/>
              <a:gd name="connsiteY186" fmla="*/ 4899798 h 6551982"/>
              <a:gd name="connsiteX187" fmla="*/ 5200652 w 6332260"/>
              <a:gd name="connsiteY187" fmla="*/ 4909786 h 6551982"/>
              <a:gd name="connsiteX188" fmla="*/ 5048108 w 6332260"/>
              <a:gd name="connsiteY188" fmla="*/ 4909786 h 6551982"/>
              <a:gd name="connsiteX189" fmla="*/ 4745992 w 6332260"/>
              <a:gd name="connsiteY189" fmla="*/ 4899798 h 6551982"/>
              <a:gd name="connsiteX190" fmla="*/ 4898536 w 6332260"/>
              <a:gd name="connsiteY190" fmla="*/ 4899798 h 6551982"/>
              <a:gd name="connsiteX191" fmla="*/ 4898536 w 6332260"/>
              <a:gd name="connsiteY191" fmla="*/ 4909786 h 6551982"/>
              <a:gd name="connsiteX192" fmla="*/ 4745992 w 6332260"/>
              <a:gd name="connsiteY192" fmla="*/ 4909786 h 6551982"/>
              <a:gd name="connsiteX193" fmla="*/ 4443873 w 6332260"/>
              <a:gd name="connsiteY193" fmla="*/ 4899798 h 6551982"/>
              <a:gd name="connsiteX194" fmla="*/ 4596417 w 6332260"/>
              <a:gd name="connsiteY194" fmla="*/ 4899798 h 6551982"/>
              <a:gd name="connsiteX195" fmla="*/ 4596417 w 6332260"/>
              <a:gd name="connsiteY195" fmla="*/ 4909786 h 6551982"/>
              <a:gd name="connsiteX196" fmla="*/ 4443873 w 6332260"/>
              <a:gd name="connsiteY196" fmla="*/ 4909786 h 6551982"/>
              <a:gd name="connsiteX197" fmla="*/ 4147249 w 6332260"/>
              <a:gd name="connsiteY197" fmla="*/ 4899798 h 6551982"/>
              <a:gd name="connsiteX198" fmla="*/ 4294338 w 6332260"/>
              <a:gd name="connsiteY198" fmla="*/ 4899798 h 6551982"/>
              <a:gd name="connsiteX199" fmla="*/ 4294338 w 6332260"/>
              <a:gd name="connsiteY199" fmla="*/ 4909786 h 6551982"/>
              <a:gd name="connsiteX200" fmla="*/ 4147249 w 6332260"/>
              <a:gd name="connsiteY200" fmla="*/ 4909786 h 6551982"/>
              <a:gd name="connsiteX201" fmla="*/ 3845133 w 6332260"/>
              <a:gd name="connsiteY201" fmla="*/ 4899798 h 6551982"/>
              <a:gd name="connsiteX202" fmla="*/ 3992218 w 6332260"/>
              <a:gd name="connsiteY202" fmla="*/ 4899798 h 6551982"/>
              <a:gd name="connsiteX203" fmla="*/ 3992218 w 6332260"/>
              <a:gd name="connsiteY203" fmla="*/ 4909786 h 6551982"/>
              <a:gd name="connsiteX204" fmla="*/ 3845133 w 6332260"/>
              <a:gd name="connsiteY204" fmla="*/ 4909786 h 6551982"/>
              <a:gd name="connsiteX205" fmla="*/ 3543015 w 6332260"/>
              <a:gd name="connsiteY205" fmla="*/ 4899798 h 6551982"/>
              <a:gd name="connsiteX206" fmla="*/ 3690104 w 6332260"/>
              <a:gd name="connsiteY206" fmla="*/ 4899798 h 6551982"/>
              <a:gd name="connsiteX207" fmla="*/ 3690104 w 6332260"/>
              <a:gd name="connsiteY207" fmla="*/ 4909786 h 6551982"/>
              <a:gd name="connsiteX208" fmla="*/ 3543015 w 6332260"/>
              <a:gd name="connsiteY208" fmla="*/ 4909786 h 6551982"/>
              <a:gd name="connsiteX209" fmla="*/ 3246391 w 6332260"/>
              <a:gd name="connsiteY209" fmla="*/ 4899798 h 6551982"/>
              <a:gd name="connsiteX210" fmla="*/ 3393480 w 6332260"/>
              <a:gd name="connsiteY210" fmla="*/ 4899798 h 6551982"/>
              <a:gd name="connsiteX211" fmla="*/ 3393480 w 6332260"/>
              <a:gd name="connsiteY211" fmla="*/ 4909786 h 6551982"/>
              <a:gd name="connsiteX212" fmla="*/ 3246391 w 6332260"/>
              <a:gd name="connsiteY212" fmla="*/ 4909786 h 6551982"/>
              <a:gd name="connsiteX213" fmla="*/ 2944273 w 6332260"/>
              <a:gd name="connsiteY213" fmla="*/ 4899798 h 6551982"/>
              <a:gd name="connsiteX214" fmla="*/ 3096816 w 6332260"/>
              <a:gd name="connsiteY214" fmla="*/ 4899798 h 6551982"/>
              <a:gd name="connsiteX215" fmla="*/ 3096816 w 6332260"/>
              <a:gd name="connsiteY215" fmla="*/ 4909786 h 6551982"/>
              <a:gd name="connsiteX216" fmla="*/ 2944273 w 6332260"/>
              <a:gd name="connsiteY216" fmla="*/ 4909786 h 6551982"/>
              <a:gd name="connsiteX217" fmla="*/ 2642154 w 6332260"/>
              <a:gd name="connsiteY217" fmla="*/ 4899798 h 6551982"/>
              <a:gd name="connsiteX218" fmla="*/ 2794697 w 6332260"/>
              <a:gd name="connsiteY218" fmla="*/ 4899798 h 6551982"/>
              <a:gd name="connsiteX219" fmla="*/ 2794697 w 6332260"/>
              <a:gd name="connsiteY219" fmla="*/ 4909786 h 6551982"/>
              <a:gd name="connsiteX220" fmla="*/ 2642154 w 6332260"/>
              <a:gd name="connsiteY220" fmla="*/ 4909786 h 6551982"/>
              <a:gd name="connsiteX221" fmla="*/ 2345529 w 6332260"/>
              <a:gd name="connsiteY221" fmla="*/ 4899798 h 6551982"/>
              <a:gd name="connsiteX222" fmla="*/ 2498072 w 6332260"/>
              <a:gd name="connsiteY222" fmla="*/ 4899798 h 6551982"/>
              <a:gd name="connsiteX223" fmla="*/ 2498072 w 6332260"/>
              <a:gd name="connsiteY223" fmla="*/ 4909786 h 6551982"/>
              <a:gd name="connsiteX224" fmla="*/ 2345529 w 6332260"/>
              <a:gd name="connsiteY224" fmla="*/ 4909786 h 6551982"/>
              <a:gd name="connsiteX225" fmla="*/ 2043414 w 6332260"/>
              <a:gd name="connsiteY225" fmla="*/ 4899798 h 6551982"/>
              <a:gd name="connsiteX226" fmla="*/ 2195957 w 6332260"/>
              <a:gd name="connsiteY226" fmla="*/ 4899798 h 6551982"/>
              <a:gd name="connsiteX227" fmla="*/ 2195957 w 6332260"/>
              <a:gd name="connsiteY227" fmla="*/ 4909786 h 6551982"/>
              <a:gd name="connsiteX228" fmla="*/ 2043414 w 6332260"/>
              <a:gd name="connsiteY228" fmla="*/ 4909786 h 6551982"/>
              <a:gd name="connsiteX229" fmla="*/ 1741296 w 6332260"/>
              <a:gd name="connsiteY229" fmla="*/ 4899798 h 6551982"/>
              <a:gd name="connsiteX230" fmla="*/ 1888384 w 6332260"/>
              <a:gd name="connsiteY230" fmla="*/ 4899798 h 6551982"/>
              <a:gd name="connsiteX231" fmla="*/ 1888384 w 6332260"/>
              <a:gd name="connsiteY231" fmla="*/ 4909786 h 6551982"/>
              <a:gd name="connsiteX232" fmla="*/ 1741296 w 6332260"/>
              <a:gd name="connsiteY232" fmla="*/ 4909786 h 6551982"/>
              <a:gd name="connsiteX233" fmla="*/ 1444670 w 6332260"/>
              <a:gd name="connsiteY233" fmla="*/ 4899798 h 6551982"/>
              <a:gd name="connsiteX234" fmla="*/ 1591758 w 6332260"/>
              <a:gd name="connsiteY234" fmla="*/ 4899798 h 6551982"/>
              <a:gd name="connsiteX235" fmla="*/ 1591758 w 6332260"/>
              <a:gd name="connsiteY235" fmla="*/ 4909786 h 6551982"/>
              <a:gd name="connsiteX236" fmla="*/ 1444670 w 6332260"/>
              <a:gd name="connsiteY236" fmla="*/ 4909786 h 6551982"/>
              <a:gd name="connsiteX237" fmla="*/ 1142554 w 6332260"/>
              <a:gd name="connsiteY237" fmla="*/ 4899798 h 6551982"/>
              <a:gd name="connsiteX238" fmla="*/ 1289638 w 6332260"/>
              <a:gd name="connsiteY238" fmla="*/ 4899798 h 6551982"/>
              <a:gd name="connsiteX239" fmla="*/ 1289638 w 6332260"/>
              <a:gd name="connsiteY239" fmla="*/ 4909786 h 6551982"/>
              <a:gd name="connsiteX240" fmla="*/ 1142554 w 6332260"/>
              <a:gd name="connsiteY240" fmla="*/ 4909786 h 6551982"/>
              <a:gd name="connsiteX241" fmla="*/ 845930 w 6332260"/>
              <a:gd name="connsiteY241" fmla="*/ 4899798 h 6551982"/>
              <a:gd name="connsiteX242" fmla="*/ 993014 w 6332260"/>
              <a:gd name="connsiteY242" fmla="*/ 4899798 h 6551982"/>
              <a:gd name="connsiteX243" fmla="*/ 993014 w 6332260"/>
              <a:gd name="connsiteY243" fmla="*/ 4909786 h 6551982"/>
              <a:gd name="connsiteX244" fmla="*/ 845930 w 6332260"/>
              <a:gd name="connsiteY244" fmla="*/ 4909786 h 6551982"/>
              <a:gd name="connsiteX245" fmla="*/ 543812 w 6332260"/>
              <a:gd name="connsiteY245" fmla="*/ 4899798 h 6551982"/>
              <a:gd name="connsiteX246" fmla="*/ 690900 w 6332260"/>
              <a:gd name="connsiteY246" fmla="*/ 4899798 h 6551982"/>
              <a:gd name="connsiteX247" fmla="*/ 690900 w 6332260"/>
              <a:gd name="connsiteY247" fmla="*/ 4909786 h 6551982"/>
              <a:gd name="connsiteX248" fmla="*/ 543812 w 6332260"/>
              <a:gd name="connsiteY248" fmla="*/ 4909786 h 6551982"/>
              <a:gd name="connsiteX249" fmla="*/ 241693 w 6332260"/>
              <a:gd name="connsiteY249" fmla="*/ 4899798 h 6551982"/>
              <a:gd name="connsiteX250" fmla="*/ 388777 w 6332260"/>
              <a:gd name="connsiteY250" fmla="*/ 4899798 h 6551982"/>
              <a:gd name="connsiteX251" fmla="*/ 388777 w 6332260"/>
              <a:gd name="connsiteY251" fmla="*/ 4909786 h 6551982"/>
              <a:gd name="connsiteX252" fmla="*/ 241693 w 6332260"/>
              <a:gd name="connsiteY252" fmla="*/ 4909786 h 6551982"/>
              <a:gd name="connsiteX253" fmla="*/ 6316391 w 6332260"/>
              <a:gd name="connsiteY253" fmla="*/ 4833883 h 6551982"/>
              <a:gd name="connsiteX254" fmla="*/ 6329819 w 6332260"/>
              <a:gd name="connsiteY254" fmla="*/ 4833883 h 6551982"/>
              <a:gd name="connsiteX255" fmla="*/ 6329819 w 6332260"/>
              <a:gd name="connsiteY255" fmla="*/ 4907664 h 6551982"/>
              <a:gd name="connsiteX256" fmla="*/ 6332260 w 6332260"/>
              <a:gd name="connsiteY256" fmla="*/ 4912752 h 6551982"/>
              <a:gd name="connsiteX257" fmla="*/ 6329819 w 6332260"/>
              <a:gd name="connsiteY257" fmla="*/ 4912752 h 6551982"/>
              <a:gd name="connsiteX258" fmla="*/ 6329819 w 6332260"/>
              <a:gd name="connsiteY258" fmla="*/ 4915296 h 6551982"/>
              <a:gd name="connsiteX259" fmla="*/ 6259019 w 6332260"/>
              <a:gd name="connsiteY259" fmla="*/ 4953459 h 6551982"/>
              <a:gd name="connsiteX260" fmla="*/ 6254137 w 6332260"/>
              <a:gd name="connsiteY260" fmla="*/ 4942010 h 6551982"/>
              <a:gd name="connsiteX261" fmla="*/ 6307847 w 6332260"/>
              <a:gd name="connsiteY261" fmla="*/ 4912752 h 6551982"/>
              <a:gd name="connsiteX262" fmla="*/ 6245592 w 6332260"/>
              <a:gd name="connsiteY262" fmla="*/ 4912752 h 6551982"/>
              <a:gd name="connsiteX263" fmla="*/ 6245592 w 6332260"/>
              <a:gd name="connsiteY263" fmla="*/ 4900031 h 6551982"/>
              <a:gd name="connsiteX264" fmla="*/ 6295640 w 6332260"/>
              <a:gd name="connsiteY264" fmla="*/ 4900031 h 6551982"/>
              <a:gd name="connsiteX265" fmla="*/ 6251695 w 6332260"/>
              <a:gd name="connsiteY265" fmla="*/ 4875862 h 6551982"/>
              <a:gd name="connsiteX266" fmla="*/ 6256578 w 6332260"/>
              <a:gd name="connsiteY266" fmla="*/ 4864413 h 6551982"/>
              <a:gd name="connsiteX267" fmla="*/ 6302964 w 6332260"/>
              <a:gd name="connsiteY267" fmla="*/ 4889855 h 6551982"/>
              <a:gd name="connsiteX268" fmla="*/ 6274888 w 6332260"/>
              <a:gd name="connsiteY268" fmla="*/ 4844060 h 6551982"/>
              <a:gd name="connsiteX269" fmla="*/ 6284654 w 6332260"/>
              <a:gd name="connsiteY269" fmla="*/ 4837699 h 6551982"/>
              <a:gd name="connsiteX270" fmla="*/ 6316391 w 6332260"/>
              <a:gd name="connsiteY270" fmla="*/ 4887311 h 6551982"/>
              <a:gd name="connsiteX271" fmla="*/ 5490 w 6332260"/>
              <a:gd name="connsiteY271" fmla="*/ 4833883 h 6551982"/>
              <a:gd name="connsiteX272" fmla="*/ 17697 w 6332260"/>
              <a:gd name="connsiteY272" fmla="*/ 4833883 h 6551982"/>
              <a:gd name="connsiteX273" fmla="*/ 17697 w 6332260"/>
              <a:gd name="connsiteY273" fmla="*/ 4893671 h 6551982"/>
              <a:gd name="connsiteX274" fmla="*/ 53096 w 6332260"/>
              <a:gd name="connsiteY274" fmla="*/ 4837699 h 6551982"/>
              <a:gd name="connsiteX275" fmla="*/ 62862 w 6332260"/>
              <a:gd name="connsiteY275" fmla="*/ 4844060 h 6551982"/>
              <a:gd name="connsiteX276" fmla="*/ 36007 w 6332260"/>
              <a:gd name="connsiteY276" fmla="*/ 4889855 h 6551982"/>
              <a:gd name="connsiteX277" fmla="*/ 81172 w 6332260"/>
              <a:gd name="connsiteY277" fmla="*/ 4864413 h 6551982"/>
              <a:gd name="connsiteX278" fmla="*/ 86055 w 6332260"/>
              <a:gd name="connsiteY278" fmla="*/ 4875862 h 6551982"/>
              <a:gd name="connsiteX279" fmla="*/ 43331 w 6332260"/>
              <a:gd name="connsiteY279" fmla="*/ 4900031 h 6551982"/>
              <a:gd name="connsiteX280" fmla="*/ 92158 w 6332260"/>
              <a:gd name="connsiteY280" fmla="*/ 4900031 h 6551982"/>
              <a:gd name="connsiteX281" fmla="*/ 92158 w 6332260"/>
              <a:gd name="connsiteY281" fmla="*/ 4912752 h 6551982"/>
              <a:gd name="connsiteX282" fmla="*/ 26241 w 6332260"/>
              <a:gd name="connsiteY282" fmla="*/ 4912752 h 6551982"/>
              <a:gd name="connsiteX283" fmla="*/ 81172 w 6332260"/>
              <a:gd name="connsiteY283" fmla="*/ 4942010 h 6551982"/>
              <a:gd name="connsiteX284" fmla="*/ 75069 w 6332260"/>
              <a:gd name="connsiteY284" fmla="*/ 4953459 h 6551982"/>
              <a:gd name="connsiteX285" fmla="*/ 5490 w 6332260"/>
              <a:gd name="connsiteY285" fmla="*/ 4915296 h 6551982"/>
              <a:gd name="connsiteX286" fmla="*/ 5982592 w 6332260"/>
              <a:gd name="connsiteY286" fmla="*/ 4724020 h 6551982"/>
              <a:gd name="connsiteX287" fmla="*/ 6118024 w 6332260"/>
              <a:gd name="connsiteY287" fmla="*/ 4794117 h 6551982"/>
              <a:gd name="connsiteX288" fmla="*/ 6113099 w 6332260"/>
              <a:gd name="connsiteY288" fmla="*/ 4805185 h 6551982"/>
              <a:gd name="connsiteX289" fmla="*/ 5976436 w 6332260"/>
              <a:gd name="connsiteY289" fmla="*/ 4735088 h 6551982"/>
              <a:gd name="connsiteX290" fmla="*/ 356332 w 6332260"/>
              <a:gd name="connsiteY290" fmla="*/ 4724020 h 6551982"/>
              <a:gd name="connsiteX291" fmla="*/ 361300 w 6332260"/>
              <a:gd name="connsiteY291" fmla="*/ 4735088 h 6551982"/>
              <a:gd name="connsiteX292" fmla="*/ 224690 w 6332260"/>
              <a:gd name="connsiteY292" fmla="*/ 4805185 h 6551982"/>
              <a:gd name="connsiteX293" fmla="*/ 219723 w 6332260"/>
              <a:gd name="connsiteY293" fmla="*/ 4794117 h 6551982"/>
              <a:gd name="connsiteX294" fmla="*/ 4366900 w 6332260"/>
              <a:gd name="connsiteY294" fmla="*/ 4669091 h 6551982"/>
              <a:gd name="connsiteX295" fmla="*/ 4376730 w 6332260"/>
              <a:gd name="connsiteY295" fmla="*/ 4675390 h 6551982"/>
              <a:gd name="connsiteX296" fmla="*/ 4294408 w 6332260"/>
              <a:gd name="connsiteY296" fmla="*/ 4805156 h 6551982"/>
              <a:gd name="connsiteX297" fmla="*/ 4284578 w 6332260"/>
              <a:gd name="connsiteY297" fmla="*/ 4798857 h 6551982"/>
              <a:gd name="connsiteX298" fmla="*/ 1970846 w 6332260"/>
              <a:gd name="connsiteY298" fmla="*/ 4669091 h 6551982"/>
              <a:gd name="connsiteX299" fmla="*/ 2053170 w 6332260"/>
              <a:gd name="connsiteY299" fmla="*/ 4798857 h 6551982"/>
              <a:gd name="connsiteX300" fmla="*/ 2042112 w 6332260"/>
              <a:gd name="connsiteY300" fmla="*/ 4805156 h 6551982"/>
              <a:gd name="connsiteX301" fmla="*/ 1961016 w 6332260"/>
              <a:gd name="connsiteY301" fmla="*/ 4675390 h 6551982"/>
              <a:gd name="connsiteX302" fmla="*/ 3163994 w 6332260"/>
              <a:gd name="connsiteY302" fmla="*/ 4597678 h 6551982"/>
              <a:gd name="connsiteX303" fmla="*/ 3179098 w 6332260"/>
              <a:gd name="connsiteY303" fmla="*/ 4597678 h 6551982"/>
              <a:gd name="connsiteX304" fmla="*/ 3177725 w 6332260"/>
              <a:gd name="connsiteY304" fmla="*/ 4750252 h 6551982"/>
              <a:gd name="connsiteX305" fmla="*/ 3163994 w 6332260"/>
              <a:gd name="connsiteY305" fmla="*/ 4750252 h 6551982"/>
              <a:gd name="connsiteX306" fmla="*/ 6123590 w 6332260"/>
              <a:gd name="connsiteY306" fmla="*/ 4581202 h 6551982"/>
              <a:gd name="connsiteX307" fmla="*/ 6205914 w 6332260"/>
              <a:gd name="connsiteY307" fmla="*/ 4709788 h 6551982"/>
              <a:gd name="connsiteX308" fmla="*/ 6194856 w 6332260"/>
              <a:gd name="connsiteY308" fmla="*/ 4717279 h 6551982"/>
              <a:gd name="connsiteX309" fmla="*/ 6113760 w 6332260"/>
              <a:gd name="connsiteY309" fmla="*/ 4587444 h 6551982"/>
              <a:gd name="connsiteX310" fmla="*/ 213087 w 6332260"/>
              <a:gd name="connsiteY310" fmla="*/ 4581202 h 6551982"/>
              <a:gd name="connsiteX311" fmla="*/ 224001 w 6332260"/>
              <a:gd name="connsiteY311" fmla="*/ 4587444 h 6551982"/>
              <a:gd name="connsiteX312" fmla="*/ 142748 w 6332260"/>
              <a:gd name="connsiteY312" fmla="*/ 4717279 h 6551982"/>
              <a:gd name="connsiteX313" fmla="*/ 131834 w 6332260"/>
              <a:gd name="connsiteY313" fmla="*/ 4709788 h 6551982"/>
              <a:gd name="connsiteX314" fmla="*/ 5707940 w 6332260"/>
              <a:gd name="connsiteY314" fmla="*/ 4581200 h 6551982"/>
              <a:gd name="connsiteX315" fmla="*/ 5843372 w 6332260"/>
              <a:gd name="connsiteY315" fmla="*/ 4651297 h 6551982"/>
              <a:gd name="connsiteX316" fmla="*/ 5837216 w 6332260"/>
              <a:gd name="connsiteY316" fmla="*/ 4662365 h 6551982"/>
              <a:gd name="connsiteX317" fmla="*/ 5701784 w 6332260"/>
              <a:gd name="connsiteY317" fmla="*/ 4592268 h 6551982"/>
              <a:gd name="connsiteX318" fmla="*/ 629808 w 6332260"/>
              <a:gd name="connsiteY318" fmla="*/ 4581200 h 6551982"/>
              <a:gd name="connsiteX319" fmla="*/ 635964 w 6332260"/>
              <a:gd name="connsiteY319" fmla="*/ 4592268 h 6551982"/>
              <a:gd name="connsiteX320" fmla="*/ 500532 w 6332260"/>
              <a:gd name="connsiteY320" fmla="*/ 4662365 h 6551982"/>
              <a:gd name="connsiteX321" fmla="*/ 494376 w 6332260"/>
              <a:gd name="connsiteY321" fmla="*/ 4651297 h 6551982"/>
              <a:gd name="connsiteX322" fmla="*/ 6317004 w 6332260"/>
              <a:gd name="connsiteY322" fmla="*/ 4537257 h 6551982"/>
              <a:gd name="connsiteX323" fmla="*/ 6332108 w 6332260"/>
              <a:gd name="connsiteY323" fmla="*/ 4537257 h 6551982"/>
              <a:gd name="connsiteX324" fmla="*/ 6332108 w 6332260"/>
              <a:gd name="connsiteY324" fmla="*/ 4684331 h 6551982"/>
              <a:gd name="connsiteX325" fmla="*/ 6317004 w 6332260"/>
              <a:gd name="connsiteY325" fmla="*/ 4684331 h 6551982"/>
              <a:gd name="connsiteX326" fmla="*/ 5492 w 6332260"/>
              <a:gd name="connsiteY326" fmla="*/ 4537257 h 6551982"/>
              <a:gd name="connsiteX327" fmla="*/ 15480 w 6332260"/>
              <a:gd name="connsiteY327" fmla="*/ 4537257 h 6551982"/>
              <a:gd name="connsiteX328" fmla="*/ 15480 w 6332260"/>
              <a:gd name="connsiteY328" fmla="*/ 4684331 h 6551982"/>
              <a:gd name="connsiteX329" fmla="*/ 5492 w 6332260"/>
              <a:gd name="connsiteY329" fmla="*/ 4684331 h 6551982"/>
              <a:gd name="connsiteX330" fmla="*/ 5433286 w 6332260"/>
              <a:gd name="connsiteY330" fmla="*/ 4438381 h 6551982"/>
              <a:gd name="connsiteX331" fmla="*/ 5568718 w 6332260"/>
              <a:gd name="connsiteY331" fmla="*/ 4508478 h 6551982"/>
              <a:gd name="connsiteX332" fmla="*/ 5562562 w 6332260"/>
              <a:gd name="connsiteY332" fmla="*/ 4519546 h 6551982"/>
              <a:gd name="connsiteX333" fmla="*/ 5427130 w 6332260"/>
              <a:gd name="connsiteY333" fmla="*/ 4449449 h 6551982"/>
              <a:gd name="connsiteX334" fmla="*/ 898965 w 6332260"/>
              <a:gd name="connsiteY334" fmla="*/ 4438381 h 6551982"/>
              <a:gd name="connsiteX335" fmla="*/ 905121 w 6332260"/>
              <a:gd name="connsiteY335" fmla="*/ 4449449 h 6551982"/>
              <a:gd name="connsiteX336" fmla="*/ 769689 w 6332260"/>
              <a:gd name="connsiteY336" fmla="*/ 4519546 h 6551982"/>
              <a:gd name="connsiteX337" fmla="*/ 763533 w 6332260"/>
              <a:gd name="connsiteY337" fmla="*/ 4508478 h 6551982"/>
              <a:gd name="connsiteX338" fmla="*/ 4531692 w 6332260"/>
              <a:gd name="connsiteY338" fmla="*/ 4410915 h 6551982"/>
              <a:gd name="connsiteX339" fmla="*/ 4541522 w 6332260"/>
              <a:gd name="connsiteY339" fmla="*/ 4417157 h 6551982"/>
              <a:gd name="connsiteX340" fmla="*/ 4460428 w 6332260"/>
              <a:gd name="connsiteY340" fmla="*/ 4546994 h 6551982"/>
              <a:gd name="connsiteX341" fmla="*/ 4449370 w 6332260"/>
              <a:gd name="connsiteY341" fmla="*/ 4539503 h 6551982"/>
              <a:gd name="connsiteX342" fmla="*/ 1801648 w 6332260"/>
              <a:gd name="connsiteY342" fmla="*/ 4410915 h 6551982"/>
              <a:gd name="connsiteX343" fmla="*/ 1882901 w 6332260"/>
              <a:gd name="connsiteY343" fmla="*/ 4539503 h 6551982"/>
              <a:gd name="connsiteX344" fmla="*/ 1871986 w 6332260"/>
              <a:gd name="connsiteY344" fmla="*/ 4546994 h 6551982"/>
              <a:gd name="connsiteX345" fmla="*/ 1790734 w 6332260"/>
              <a:gd name="connsiteY345" fmla="*/ 4417157 h 6551982"/>
              <a:gd name="connsiteX346" fmla="*/ 5954536 w 6332260"/>
              <a:gd name="connsiteY346" fmla="*/ 4323026 h 6551982"/>
              <a:gd name="connsiteX347" fmla="*/ 6035629 w 6332260"/>
              <a:gd name="connsiteY347" fmla="*/ 4452794 h 6551982"/>
              <a:gd name="connsiteX348" fmla="*/ 6025800 w 6332260"/>
              <a:gd name="connsiteY348" fmla="*/ 4459093 h 6551982"/>
              <a:gd name="connsiteX349" fmla="*/ 5943478 w 6332260"/>
              <a:gd name="connsiteY349" fmla="*/ 4329325 h 6551982"/>
              <a:gd name="connsiteX350" fmla="*/ 384441 w 6332260"/>
              <a:gd name="connsiteY350" fmla="*/ 4323026 h 6551982"/>
              <a:gd name="connsiteX351" fmla="*/ 394271 w 6332260"/>
              <a:gd name="connsiteY351" fmla="*/ 4329325 h 6551982"/>
              <a:gd name="connsiteX352" fmla="*/ 311946 w 6332260"/>
              <a:gd name="connsiteY352" fmla="*/ 4459093 h 6551982"/>
              <a:gd name="connsiteX353" fmla="*/ 302116 w 6332260"/>
              <a:gd name="connsiteY353" fmla="*/ 4452794 h 6551982"/>
              <a:gd name="connsiteX354" fmla="*/ 5162896 w 6332260"/>
              <a:gd name="connsiteY354" fmla="*/ 4295561 h 6551982"/>
              <a:gd name="connsiteX355" fmla="*/ 5299559 w 6332260"/>
              <a:gd name="connsiteY355" fmla="*/ 4365658 h 6551982"/>
              <a:gd name="connsiteX356" fmla="*/ 5293403 w 6332260"/>
              <a:gd name="connsiteY356" fmla="*/ 4376726 h 6551982"/>
              <a:gd name="connsiteX357" fmla="*/ 5157971 w 6332260"/>
              <a:gd name="connsiteY357" fmla="*/ 4306629 h 6551982"/>
              <a:gd name="connsiteX358" fmla="*/ 1173617 w 6332260"/>
              <a:gd name="connsiteY358" fmla="*/ 4295561 h 6551982"/>
              <a:gd name="connsiteX359" fmla="*/ 1179773 w 6332260"/>
              <a:gd name="connsiteY359" fmla="*/ 4306629 h 6551982"/>
              <a:gd name="connsiteX360" fmla="*/ 1044341 w 6332260"/>
              <a:gd name="connsiteY360" fmla="*/ 4376726 h 6551982"/>
              <a:gd name="connsiteX361" fmla="*/ 1038185 w 6332260"/>
              <a:gd name="connsiteY361" fmla="*/ 4365658 h 6551982"/>
              <a:gd name="connsiteX362" fmla="*/ 3163994 w 6332260"/>
              <a:gd name="connsiteY362" fmla="*/ 4284578 h 6551982"/>
              <a:gd name="connsiteX363" fmla="*/ 3179098 w 6332260"/>
              <a:gd name="connsiteY363" fmla="*/ 4284578 h 6551982"/>
              <a:gd name="connsiteX364" fmla="*/ 3179098 w 6332260"/>
              <a:gd name="connsiteY364" fmla="*/ 4442611 h 6551982"/>
              <a:gd name="connsiteX365" fmla="*/ 3163994 w 6332260"/>
              <a:gd name="connsiteY365" fmla="*/ 4442611 h 6551982"/>
              <a:gd name="connsiteX366" fmla="*/ 6317004 w 6332260"/>
              <a:gd name="connsiteY366" fmla="*/ 4240631 h 6551982"/>
              <a:gd name="connsiteX367" fmla="*/ 6332108 w 6332260"/>
              <a:gd name="connsiteY367" fmla="*/ 4240631 h 6551982"/>
              <a:gd name="connsiteX368" fmla="*/ 6332108 w 6332260"/>
              <a:gd name="connsiteY368" fmla="*/ 4387705 h 6551982"/>
              <a:gd name="connsiteX369" fmla="*/ 6317004 w 6332260"/>
              <a:gd name="connsiteY369" fmla="*/ 4387705 h 6551982"/>
              <a:gd name="connsiteX370" fmla="*/ 5492 w 6332260"/>
              <a:gd name="connsiteY370" fmla="*/ 4240631 h 6551982"/>
              <a:gd name="connsiteX371" fmla="*/ 15480 w 6332260"/>
              <a:gd name="connsiteY371" fmla="*/ 4240631 h 6551982"/>
              <a:gd name="connsiteX372" fmla="*/ 15480 w 6332260"/>
              <a:gd name="connsiteY372" fmla="*/ 4387705 h 6551982"/>
              <a:gd name="connsiteX373" fmla="*/ 5492 w 6332260"/>
              <a:gd name="connsiteY373" fmla="*/ 4387705 h 6551982"/>
              <a:gd name="connsiteX374" fmla="*/ 4695414 w 6332260"/>
              <a:gd name="connsiteY374" fmla="*/ 4152744 h 6551982"/>
              <a:gd name="connsiteX375" fmla="*/ 4706329 w 6332260"/>
              <a:gd name="connsiteY375" fmla="*/ 4160234 h 6551982"/>
              <a:gd name="connsiteX376" fmla="*/ 4625076 w 6332260"/>
              <a:gd name="connsiteY376" fmla="*/ 4288821 h 6551982"/>
              <a:gd name="connsiteX377" fmla="*/ 4614161 w 6332260"/>
              <a:gd name="connsiteY377" fmla="*/ 4282579 h 6551982"/>
              <a:gd name="connsiteX378" fmla="*/ 1635772 w 6332260"/>
              <a:gd name="connsiteY378" fmla="*/ 4152744 h 6551982"/>
              <a:gd name="connsiteX379" fmla="*/ 1718094 w 6332260"/>
              <a:gd name="connsiteY379" fmla="*/ 4282579 h 6551982"/>
              <a:gd name="connsiteX380" fmla="*/ 1708265 w 6332260"/>
              <a:gd name="connsiteY380" fmla="*/ 4288821 h 6551982"/>
              <a:gd name="connsiteX381" fmla="*/ 1625943 w 6332260"/>
              <a:gd name="connsiteY381" fmla="*/ 4160234 h 6551982"/>
              <a:gd name="connsiteX382" fmla="*/ 4888287 w 6332260"/>
              <a:gd name="connsiteY382" fmla="*/ 4152742 h 6551982"/>
              <a:gd name="connsiteX383" fmla="*/ 5024896 w 6332260"/>
              <a:gd name="connsiteY383" fmla="*/ 4222839 h 6551982"/>
              <a:gd name="connsiteX384" fmla="*/ 5019929 w 6332260"/>
              <a:gd name="connsiteY384" fmla="*/ 4233907 h 6551982"/>
              <a:gd name="connsiteX385" fmla="*/ 4883319 w 6332260"/>
              <a:gd name="connsiteY385" fmla="*/ 4165040 h 6551982"/>
              <a:gd name="connsiteX386" fmla="*/ 1448269 w 6332260"/>
              <a:gd name="connsiteY386" fmla="*/ 4152742 h 6551982"/>
              <a:gd name="connsiteX387" fmla="*/ 1454425 w 6332260"/>
              <a:gd name="connsiteY387" fmla="*/ 4165040 h 6551982"/>
              <a:gd name="connsiteX388" fmla="*/ 1318993 w 6332260"/>
              <a:gd name="connsiteY388" fmla="*/ 4233907 h 6551982"/>
              <a:gd name="connsiteX389" fmla="*/ 1312837 w 6332260"/>
              <a:gd name="connsiteY389" fmla="*/ 4222839 h 6551982"/>
              <a:gd name="connsiteX390" fmla="*/ 5789745 w 6332260"/>
              <a:gd name="connsiteY390" fmla="*/ 4064855 h 6551982"/>
              <a:gd name="connsiteX391" fmla="*/ 5870838 w 6332260"/>
              <a:gd name="connsiteY391" fmla="*/ 4193441 h 6551982"/>
              <a:gd name="connsiteX392" fmla="*/ 5861009 w 6332260"/>
              <a:gd name="connsiteY392" fmla="*/ 4200932 h 6551982"/>
              <a:gd name="connsiteX393" fmla="*/ 5778687 w 6332260"/>
              <a:gd name="connsiteY393" fmla="*/ 4071097 h 6551982"/>
              <a:gd name="connsiteX394" fmla="*/ 549231 w 6332260"/>
              <a:gd name="connsiteY394" fmla="*/ 4064855 h 6551982"/>
              <a:gd name="connsiteX395" fmla="*/ 559061 w 6332260"/>
              <a:gd name="connsiteY395" fmla="*/ 4071097 h 6551982"/>
              <a:gd name="connsiteX396" fmla="*/ 477965 w 6332260"/>
              <a:gd name="connsiteY396" fmla="*/ 4200932 h 6551982"/>
              <a:gd name="connsiteX397" fmla="*/ 466907 w 6332260"/>
              <a:gd name="connsiteY397" fmla="*/ 4193441 h 6551982"/>
              <a:gd name="connsiteX398" fmla="*/ 4614823 w 6332260"/>
              <a:gd name="connsiteY398" fmla="*/ 4015417 h 6551982"/>
              <a:gd name="connsiteX399" fmla="*/ 4750255 w 6332260"/>
              <a:gd name="connsiteY399" fmla="*/ 4084286 h 6551982"/>
              <a:gd name="connsiteX400" fmla="*/ 4744099 w 6332260"/>
              <a:gd name="connsiteY400" fmla="*/ 4096584 h 6551982"/>
              <a:gd name="connsiteX401" fmla="*/ 4608667 w 6332260"/>
              <a:gd name="connsiteY401" fmla="*/ 4026485 h 6551982"/>
              <a:gd name="connsiteX402" fmla="*/ 1722922 w 6332260"/>
              <a:gd name="connsiteY402" fmla="*/ 4015417 h 6551982"/>
              <a:gd name="connsiteX403" fmla="*/ 1729078 w 6332260"/>
              <a:gd name="connsiteY403" fmla="*/ 4026485 h 6551982"/>
              <a:gd name="connsiteX404" fmla="*/ 1593646 w 6332260"/>
              <a:gd name="connsiteY404" fmla="*/ 4096584 h 6551982"/>
              <a:gd name="connsiteX405" fmla="*/ 1587490 w 6332260"/>
              <a:gd name="connsiteY405" fmla="*/ 4084286 h 6551982"/>
              <a:gd name="connsiteX406" fmla="*/ 3163994 w 6332260"/>
              <a:gd name="connsiteY406" fmla="*/ 3976968 h 6551982"/>
              <a:gd name="connsiteX407" fmla="*/ 3179098 w 6332260"/>
              <a:gd name="connsiteY407" fmla="*/ 3976968 h 6551982"/>
              <a:gd name="connsiteX408" fmla="*/ 3179098 w 6332260"/>
              <a:gd name="connsiteY408" fmla="*/ 4135001 h 6551982"/>
              <a:gd name="connsiteX409" fmla="*/ 3163994 w 6332260"/>
              <a:gd name="connsiteY409" fmla="*/ 4135001 h 6551982"/>
              <a:gd name="connsiteX410" fmla="*/ 6317004 w 6332260"/>
              <a:gd name="connsiteY410" fmla="*/ 3944007 h 6551982"/>
              <a:gd name="connsiteX411" fmla="*/ 6332108 w 6332260"/>
              <a:gd name="connsiteY411" fmla="*/ 3944007 h 6551982"/>
              <a:gd name="connsiteX412" fmla="*/ 6332108 w 6332260"/>
              <a:gd name="connsiteY412" fmla="*/ 4091081 h 6551982"/>
              <a:gd name="connsiteX413" fmla="*/ 6317004 w 6332260"/>
              <a:gd name="connsiteY413" fmla="*/ 4091081 h 6551982"/>
              <a:gd name="connsiteX414" fmla="*/ 5492 w 6332260"/>
              <a:gd name="connsiteY414" fmla="*/ 3944007 h 6551982"/>
              <a:gd name="connsiteX415" fmla="*/ 15480 w 6332260"/>
              <a:gd name="connsiteY415" fmla="*/ 3944007 h 6551982"/>
              <a:gd name="connsiteX416" fmla="*/ 15480 w 6332260"/>
              <a:gd name="connsiteY416" fmla="*/ 4091081 h 6551982"/>
              <a:gd name="connsiteX417" fmla="*/ 5492 w 6332260"/>
              <a:gd name="connsiteY417" fmla="*/ 4091081 h 6551982"/>
              <a:gd name="connsiteX418" fmla="*/ 4860045 w 6332260"/>
              <a:gd name="connsiteY418" fmla="*/ 3894569 h 6551982"/>
              <a:gd name="connsiteX419" fmla="*/ 4871104 w 6332260"/>
              <a:gd name="connsiteY419" fmla="*/ 3900811 h 6551982"/>
              <a:gd name="connsiteX420" fmla="*/ 4788782 w 6332260"/>
              <a:gd name="connsiteY420" fmla="*/ 4030648 h 6551982"/>
              <a:gd name="connsiteX421" fmla="*/ 4778952 w 6332260"/>
              <a:gd name="connsiteY421" fmla="*/ 4023157 h 6551982"/>
              <a:gd name="connsiteX422" fmla="*/ 1472065 w 6332260"/>
              <a:gd name="connsiteY422" fmla="*/ 3894569 h 6551982"/>
              <a:gd name="connsiteX423" fmla="*/ 1553318 w 6332260"/>
              <a:gd name="connsiteY423" fmla="*/ 4024405 h 6551982"/>
              <a:gd name="connsiteX424" fmla="*/ 1542403 w 6332260"/>
              <a:gd name="connsiteY424" fmla="*/ 4030648 h 6551982"/>
              <a:gd name="connsiteX425" fmla="*/ 1461151 w 6332260"/>
              <a:gd name="connsiteY425" fmla="*/ 3900811 h 6551982"/>
              <a:gd name="connsiteX426" fmla="*/ 4340169 w 6332260"/>
              <a:gd name="connsiteY426" fmla="*/ 3872597 h 6551982"/>
              <a:gd name="connsiteX427" fmla="*/ 4475601 w 6332260"/>
              <a:gd name="connsiteY427" fmla="*/ 3942696 h 6551982"/>
              <a:gd name="connsiteX428" fmla="*/ 4469445 w 6332260"/>
              <a:gd name="connsiteY428" fmla="*/ 3953764 h 6551982"/>
              <a:gd name="connsiteX429" fmla="*/ 4334013 w 6332260"/>
              <a:gd name="connsiteY429" fmla="*/ 3883665 h 6551982"/>
              <a:gd name="connsiteX430" fmla="*/ 1997574 w 6332260"/>
              <a:gd name="connsiteY430" fmla="*/ 3872597 h 6551982"/>
              <a:gd name="connsiteX431" fmla="*/ 2003730 w 6332260"/>
              <a:gd name="connsiteY431" fmla="*/ 3883665 h 6551982"/>
              <a:gd name="connsiteX432" fmla="*/ 1867067 w 6332260"/>
              <a:gd name="connsiteY432" fmla="*/ 3953764 h 6551982"/>
              <a:gd name="connsiteX433" fmla="*/ 1862142 w 6332260"/>
              <a:gd name="connsiteY433" fmla="*/ 3942696 h 6551982"/>
              <a:gd name="connsiteX434" fmla="*/ 5624953 w 6332260"/>
              <a:gd name="connsiteY434" fmla="*/ 3806680 h 6551982"/>
              <a:gd name="connsiteX435" fmla="*/ 5706046 w 6332260"/>
              <a:gd name="connsiteY435" fmla="*/ 3936516 h 6551982"/>
              <a:gd name="connsiteX436" fmla="*/ 5694988 w 6332260"/>
              <a:gd name="connsiteY436" fmla="*/ 3942759 h 6551982"/>
              <a:gd name="connsiteX437" fmla="*/ 5613895 w 6332260"/>
              <a:gd name="connsiteY437" fmla="*/ 3814171 h 6551982"/>
              <a:gd name="connsiteX438" fmla="*/ 712795 w 6332260"/>
              <a:gd name="connsiteY438" fmla="*/ 3806680 h 6551982"/>
              <a:gd name="connsiteX439" fmla="*/ 723853 w 6332260"/>
              <a:gd name="connsiteY439" fmla="*/ 3814171 h 6551982"/>
              <a:gd name="connsiteX440" fmla="*/ 641529 w 6332260"/>
              <a:gd name="connsiteY440" fmla="*/ 3942759 h 6551982"/>
              <a:gd name="connsiteX441" fmla="*/ 631699 w 6332260"/>
              <a:gd name="connsiteY441" fmla="*/ 3936516 h 6551982"/>
              <a:gd name="connsiteX442" fmla="*/ 4065516 w 6332260"/>
              <a:gd name="connsiteY442" fmla="*/ 3729778 h 6551982"/>
              <a:gd name="connsiteX443" fmla="*/ 4200948 w 6332260"/>
              <a:gd name="connsiteY443" fmla="*/ 3799877 h 6551982"/>
              <a:gd name="connsiteX444" fmla="*/ 4196023 w 6332260"/>
              <a:gd name="connsiteY444" fmla="*/ 3810945 h 6551982"/>
              <a:gd name="connsiteX445" fmla="*/ 4059360 w 6332260"/>
              <a:gd name="connsiteY445" fmla="*/ 3740846 h 6551982"/>
              <a:gd name="connsiteX446" fmla="*/ 2272226 w 6332260"/>
              <a:gd name="connsiteY446" fmla="*/ 3729778 h 6551982"/>
              <a:gd name="connsiteX447" fmla="*/ 2278382 w 6332260"/>
              <a:gd name="connsiteY447" fmla="*/ 3740846 h 6551982"/>
              <a:gd name="connsiteX448" fmla="*/ 2142950 w 6332260"/>
              <a:gd name="connsiteY448" fmla="*/ 3810945 h 6551982"/>
              <a:gd name="connsiteX449" fmla="*/ 2136794 w 6332260"/>
              <a:gd name="connsiteY449" fmla="*/ 3799877 h 6551982"/>
              <a:gd name="connsiteX450" fmla="*/ 3163994 w 6332260"/>
              <a:gd name="connsiteY450" fmla="*/ 3663861 h 6551982"/>
              <a:gd name="connsiteX451" fmla="*/ 3179098 w 6332260"/>
              <a:gd name="connsiteY451" fmla="*/ 3663861 h 6551982"/>
              <a:gd name="connsiteX452" fmla="*/ 3179098 w 6332260"/>
              <a:gd name="connsiteY452" fmla="*/ 3816435 h 6551982"/>
              <a:gd name="connsiteX453" fmla="*/ 3163994 w 6332260"/>
              <a:gd name="connsiteY453" fmla="*/ 3816435 h 6551982"/>
              <a:gd name="connsiteX454" fmla="*/ 6317004 w 6332260"/>
              <a:gd name="connsiteY454" fmla="*/ 3647383 h 6551982"/>
              <a:gd name="connsiteX455" fmla="*/ 6332108 w 6332260"/>
              <a:gd name="connsiteY455" fmla="*/ 3647383 h 6551982"/>
              <a:gd name="connsiteX456" fmla="*/ 6332108 w 6332260"/>
              <a:gd name="connsiteY456" fmla="*/ 3794467 h 6551982"/>
              <a:gd name="connsiteX457" fmla="*/ 6317004 w 6332260"/>
              <a:gd name="connsiteY457" fmla="*/ 3794467 h 6551982"/>
              <a:gd name="connsiteX458" fmla="*/ 5492 w 6332260"/>
              <a:gd name="connsiteY458" fmla="*/ 3647383 h 6551982"/>
              <a:gd name="connsiteX459" fmla="*/ 15480 w 6332260"/>
              <a:gd name="connsiteY459" fmla="*/ 3647383 h 6551982"/>
              <a:gd name="connsiteX460" fmla="*/ 15480 w 6332260"/>
              <a:gd name="connsiteY460" fmla="*/ 3794467 h 6551982"/>
              <a:gd name="connsiteX461" fmla="*/ 5492 w 6332260"/>
              <a:gd name="connsiteY461" fmla="*/ 3794467 h 6551982"/>
              <a:gd name="connsiteX462" fmla="*/ 5031557 w 6332260"/>
              <a:gd name="connsiteY462" fmla="*/ 3636398 h 6551982"/>
              <a:gd name="connsiteX463" fmla="*/ 5041387 w 6332260"/>
              <a:gd name="connsiteY463" fmla="*/ 3643888 h 6551982"/>
              <a:gd name="connsiteX464" fmla="*/ 4960291 w 6332260"/>
              <a:gd name="connsiteY464" fmla="*/ 3772475 h 6551982"/>
              <a:gd name="connsiteX465" fmla="*/ 4949232 w 6332260"/>
              <a:gd name="connsiteY465" fmla="*/ 3766233 h 6551982"/>
              <a:gd name="connsiteX466" fmla="*/ 1307418 w 6332260"/>
              <a:gd name="connsiteY466" fmla="*/ 3636398 h 6551982"/>
              <a:gd name="connsiteX467" fmla="*/ 1388511 w 6332260"/>
              <a:gd name="connsiteY467" fmla="*/ 3766233 h 6551982"/>
              <a:gd name="connsiteX468" fmla="*/ 1378682 w 6332260"/>
              <a:gd name="connsiteY468" fmla="*/ 3772475 h 6551982"/>
              <a:gd name="connsiteX469" fmla="*/ 1296360 w 6332260"/>
              <a:gd name="connsiteY469" fmla="*/ 3643888 h 6551982"/>
              <a:gd name="connsiteX470" fmla="*/ 3790864 w 6332260"/>
              <a:gd name="connsiteY470" fmla="*/ 3586960 h 6551982"/>
              <a:gd name="connsiteX471" fmla="*/ 3926296 w 6332260"/>
              <a:gd name="connsiteY471" fmla="*/ 3657059 h 6551982"/>
              <a:gd name="connsiteX472" fmla="*/ 3920140 w 6332260"/>
              <a:gd name="connsiteY472" fmla="*/ 3668127 h 6551982"/>
              <a:gd name="connsiteX473" fmla="*/ 3784708 w 6332260"/>
              <a:gd name="connsiteY473" fmla="*/ 3599258 h 6551982"/>
              <a:gd name="connsiteX474" fmla="*/ 2546880 w 6332260"/>
              <a:gd name="connsiteY474" fmla="*/ 3586960 h 6551982"/>
              <a:gd name="connsiteX475" fmla="*/ 2553036 w 6332260"/>
              <a:gd name="connsiteY475" fmla="*/ 3599258 h 6551982"/>
              <a:gd name="connsiteX476" fmla="*/ 2417604 w 6332260"/>
              <a:gd name="connsiteY476" fmla="*/ 3668127 h 6551982"/>
              <a:gd name="connsiteX477" fmla="*/ 2411448 w 6332260"/>
              <a:gd name="connsiteY477" fmla="*/ 3657059 h 6551982"/>
              <a:gd name="connsiteX478" fmla="*/ 5458933 w 6332260"/>
              <a:gd name="connsiteY478" fmla="*/ 3548509 h 6551982"/>
              <a:gd name="connsiteX479" fmla="*/ 5541255 w 6332260"/>
              <a:gd name="connsiteY479" fmla="*/ 3678275 h 6551982"/>
              <a:gd name="connsiteX480" fmla="*/ 5531426 w 6332260"/>
              <a:gd name="connsiteY480" fmla="*/ 3684574 h 6551982"/>
              <a:gd name="connsiteX481" fmla="*/ 5449104 w 6332260"/>
              <a:gd name="connsiteY481" fmla="*/ 3554808 h 6551982"/>
              <a:gd name="connsiteX482" fmla="*/ 878814 w 6332260"/>
              <a:gd name="connsiteY482" fmla="*/ 3548509 h 6551982"/>
              <a:gd name="connsiteX483" fmla="*/ 888644 w 6332260"/>
              <a:gd name="connsiteY483" fmla="*/ 3554808 h 6551982"/>
              <a:gd name="connsiteX484" fmla="*/ 807549 w 6332260"/>
              <a:gd name="connsiteY484" fmla="*/ 3684574 h 6551982"/>
              <a:gd name="connsiteX485" fmla="*/ 796490 w 6332260"/>
              <a:gd name="connsiteY485" fmla="*/ 3678275 h 6551982"/>
              <a:gd name="connsiteX486" fmla="*/ 3514981 w 6332260"/>
              <a:gd name="connsiteY486" fmla="*/ 3444141 h 6551982"/>
              <a:gd name="connsiteX487" fmla="*/ 3651644 w 6332260"/>
              <a:gd name="connsiteY487" fmla="*/ 3513209 h 6551982"/>
              <a:gd name="connsiteX488" fmla="*/ 3645488 w 6332260"/>
              <a:gd name="connsiteY488" fmla="*/ 3525326 h 6551982"/>
              <a:gd name="connsiteX489" fmla="*/ 3510056 w 6332260"/>
              <a:gd name="connsiteY489" fmla="*/ 3456258 h 6551982"/>
              <a:gd name="connsiteX490" fmla="*/ 2821532 w 6332260"/>
              <a:gd name="connsiteY490" fmla="*/ 3444141 h 6551982"/>
              <a:gd name="connsiteX491" fmla="*/ 2827688 w 6332260"/>
              <a:gd name="connsiteY491" fmla="*/ 3456258 h 6551982"/>
              <a:gd name="connsiteX492" fmla="*/ 2692256 w 6332260"/>
              <a:gd name="connsiteY492" fmla="*/ 3525326 h 6551982"/>
              <a:gd name="connsiteX493" fmla="*/ 2686100 w 6332260"/>
              <a:gd name="connsiteY493" fmla="*/ 3513209 h 6551982"/>
              <a:gd name="connsiteX494" fmla="*/ 5196350 w 6332260"/>
              <a:gd name="connsiteY494" fmla="*/ 3383718 h 6551982"/>
              <a:gd name="connsiteX495" fmla="*/ 5206180 w 6332260"/>
              <a:gd name="connsiteY495" fmla="*/ 3391208 h 6551982"/>
              <a:gd name="connsiteX496" fmla="*/ 5125084 w 6332260"/>
              <a:gd name="connsiteY496" fmla="*/ 3519794 h 6551982"/>
              <a:gd name="connsiteX497" fmla="*/ 5114025 w 6332260"/>
              <a:gd name="connsiteY497" fmla="*/ 3513552 h 6551982"/>
              <a:gd name="connsiteX498" fmla="*/ 1135903 w 6332260"/>
              <a:gd name="connsiteY498" fmla="*/ 3383718 h 6551982"/>
              <a:gd name="connsiteX499" fmla="*/ 1218227 w 6332260"/>
              <a:gd name="connsiteY499" fmla="*/ 3513552 h 6551982"/>
              <a:gd name="connsiteX500" fmla="*/ 1208397 w 6332260"/>
              <a:gd name="connsiteY500" fmla="*/ 3519794 h 6551982"/>
              <a:gd name="connsiteX501" fmla="*/ 1126073 w 6332260"/>
              <a:gd name="connsiteY501" fmla="*/ 3391208 h 6551982"/>
              <a:gd name="connsiteX502" fmla="*/ 3163994 w 6332260"/>
              <a:gd name="connsiteY502" fmla="*/ 3356250 h 6551982"/>
              <a:gd name="connsiteX503" fmla="*/ 3179098 w 6332260"/>
              <a:gd name="connsiteY503" fmla="*/ 3356250 h 6551982"/>
              <a:gd name="connsiteX504" fmla="*/ 3179098 w 6332260"/>
              <a:gd name="connsiteY504" fmla="*/ 3514286 h 6551982"/>
              <a:gd name="connsiteX505" fmla="*/ 3163994 w 6332260"/>
              <a:gd name="connsiteY505" fmla="*/ 3514286 h 6551982"/>
              <a:gd name="connsiteX506" fmla="*/ 6317004 w 6332260"/>
              <a:gd name="connsiteY506" fmla="*/ 3350758 h 6551982"/>
              <a:gd name="connsiteX507" fmla="*/ 6332108 w 6332260"/>
              <a:gd name="connsiteY507" fmla="*/ 3350758 h 6551982"/>
              <a:gd name="connsiteX508" fmla="*/ 6332108 w 6332260"/>
              <a:gd name="connsiteY508" fmla="*/ 3497832 h 6551982"/>
              <a:gd name="connsiteX509" fmla="*/ 6317004 w 6332260"/>
              <a:gd name="connsiteY509" fmla="*/ 3497832 h 6551982"/>
              <a:gd name="connsiteX510" fmla="*/ 5492 w 6332260"/>
              <a:gd name="connsiteY510" fmla="*/ 3350758 h 6551982"/>
              <a:gd name="connsiteX511" fmla="*/ 15480 w 6332260"/>
              <a:gd name="connsiteY511" fmla="*/ 3350758 h 6551982"/>
              <a:gd name="connsiteX512" fmla="*/ 15480 w 6332260"/>
              <a:gd name="connsiteY512" fmla="*/ 3497832 h 6551982"/>
              <a:gd name="connsiteX513" fmla="*/ 5492 w 6332260"/>
              <a:gd name="connsiteY513" fmla="*/ 3497832 h 6551982"/>
              <a:gd name="connsiteX514" fmla="*/ 3241560 w 6332260"/>
              <a:gd name="connsiteY514" fmla="*/ 3306814 h 6551982"/>
              <a:gd name="connsiteX515" fmla="*/ 3376992 w 6332260"/>
              <a:gd name="connsiteY515" fmla="*/ 3376725 h 6551982"/>
              <a:gd name="connsiteX516" fmla="*/ 3370836 w 6332260"/>
              <a:gd name="connsiteY516" fmla="*/ 3387960 h 6551982"/>
              <a:gd name="connsiteX517" fmla="*/ 3235404 w 6332260"/>
              <a:gd name="connsiteY517" fmla="*/ 3316801 h 6551982"/>
              <a:gd name="connsiteX518" fmla="*/ 3096184 w 6332260"/>
              <a:gd name="connsiteY518" fmla="*/ 3306814 h 6551982"/>
              <a:gd name="connsiteX519" fmla="*/ 3102340 w 6332260"/>
              <a:gd name="connsiteY519" fmla="*/ 3316801 h 6551982"/>
              <a:gd name="connsiteX520" fmla="*/ 2966908 w 6332260"/>
              <a:gd name="connsiteY520" fmla="*/ 3387960 h 6551982"/>
              <a:gd name="connsiteX521" fmla="*/ 2960752 w 6332260"/>
              <a:gd name="connsiteY521" fmla="*/ 3376725 h 6551982"/>
              <a:gd name="connsiteX522" fmla="*/ 5294143 w 6332260"/>
              <a:gd name="connsiteY522" fmla="*/ 3290333 h 6551982"/>
              <a:gd name="connsiteX523" fmla="*/ 5376464 w 6332260"/>
              <a:gd name="connsiteY523" fmla="*/ 3418921 h 6551982"/>
              <a:gd name="connsiteX524" fmla="*/ 5365406 w 6332260"/>
              <a:gd name="connsiteY524" fmla="*/ 3426411 h 6551982"/>
              <a:gd name="connsiteX525" fmla="*/ 5284313 w 6332260"/>
              <a:gd name="connsiteY525" fmla="*/ 3296575 h 6551982"/>
              <a:gd name="connsiteX526" fmla="*/ 1048031 w 6332260"/>
              <a:gd name="connsiteY526" fmla="*/ 3290333 h 6551982"/>
              <a:gd name="connsiteX527" fmla="*/ 1058945 w 6332260"/>
              <a:gd name="connsiteY527" fmla="*/ 3296575 h 6551982"/>
              <a:gd name="connsiteX528" fmla="*/ 977692 w 6332260"/>
              <a:gd name="connsiteY528" fmla="*/ 3426411 h 6551982"/>
              <a:gd name="connsiteX529" fmla="*/ 966778 w 6332260"/>
              <a:gd name="connsiteY529" fmla="*/ 3418921 h 6551982"/>
              <a:gd name="connsiteX530" fmla="*/ 3370836 w 6332260"/>
              <a:gd name="connsiteY530" fmla="*/ 3163995 h 6551982"/>
              <a:gd name="connsiteX531" fmla="*/ 3376992 w 6332260"/>
              <a:gd name="connsiteY531" fmla="*/ 3173982 h 6551982"/>
              <a:gd name="connsiteX532" fmla="*/ 3241560 w 6332260"/>
              <a:gd name="connsiteY532" fmla="*/ 3245141 h 6551982"/>
              <a:gd name="connsiteX533" fmla="*/ 3235404 w 6332260"/>
              <a:gd name="connsiteY533" fmla="*/ 3235154 h 6551982"/>
              <a:gd name="connsiteX534" fmla="*/ 2966908 w 6332260"/>
              <a:gd name="connsiteY534" fmla="*/ 3163995 h 6551982"/>
              <a:gd name="connsiteX535" fmla="*/ 3102340 w 6332260"/>
              <a:gd name="connsiteY535" fmla="*/ 3235154 h 6551982"/>
              <a:gd name="connsiteX536" fmla="*/ 3096184 w 6332260"/>
              <a:gd name="connsiteY536" fmla="*/ 3245141 h 6551982"/>
              <a:gd name="connsiteX537" fmla="*/ 2960752 w 6332260"/>
              <a:gd name="connsiteY537" fmla="*/ 3173982 h 6551982"/>
              <a:gd name="connsiteX538" fmla="*/ 5361141 w 6332260"/>
              <a:gd name="connsiteY538" fmla="*/ 3125542 h 6551982"/>
              <a:gd name="connsiteX539" fmla="*/ 5370971 w 6332260"/>
              <a:gd name="connsiteY539" fmla="*/ 3131784 h 6551982"/>
              <a:gd name="connsiteX540" fmla="*/ 5289876 w 6332260"/>
              <a:gd name="connsiteY540" fmla="*/ 3261620 h 6551982"/>
              <a:gd name="connsiteX541" fmla="*/ 5278817 w 6332260"/>
              <a:gd name="connsiteY541" fmla="*/ 3254130 h 6551982"/>
              <a:gd name="connsiteX542" fmla="*/ 971111 w 6332260"/>
              <a:gd name="connsiteY542" fmla="*/ 3125542 h 6551982"/>
              <a:gd name="connsiteX543" fmla="*/ 1053435 w 6332260"/>
              <a:gd name="connsiteY543" fmla="*/ 3254130 h 6551982"/>
              <a:gd name="connsiteX544" fmla="*/ 1042377 w 6332260"/>
              <a:gd name="connsiteY544" fmla="*/ 3261620 h 6551982"/>
              <a:gd name="connsiteX545" fmla="*/ 961281 w 6332260"/>
              <a:gd name="connsiteY545" fmla="*/ 3131784 h 6551982"/>
              <a:gd name="connsiteX546" fmla="*/ 6317004 w 6332260"/>
              <a:gd name="connsiteY546" fmla="*/ 3054134 h 6551982"/>
              <a:gd name="connsiteX547" fmla="*/ 6332108 w 6332260"/>
              <a:gd name="connsiteY547" fmla="*/ 3054134 h 6551982"/>
              <a:gd name="connsiteX548" fmla="*/ 6332108 w 6332260"/>
              <a:gd name="connsiteY548" fmla="*/ 3201208 h 6551982"/>
              <a:gd name="connsiteX549" fmla="*/ 6317004 w 6332260"/>
              <a:gd name="connsiteY549" fmla="*/ 3201208 h 6551982"/>
              <a:gd name="connsiteX550" fmla="*/ 5492 w 6332260"/>
              <a:gd name="connsiteY550" fmla="*/ 3054134 h 6551982"/>
              <a:gd name="connsiteX551" fmla="*/ 15480 w 6332260"/>
              <a:gd name="connsiteY551" fmla="*/ 3054134 h 6551982"/>
              <a:gd name="connsiteX552" fmla="*/ 15480 w 6332260"/>
              <a:gd name="connsiteY552" fmla="*/ 3201208 h 6551982"/>
              <a:gd name="connsiteX553" fmla="*/ 5492 w 6332260"/>
              <a:gd name="connsiteY553" fmla="*/ 3201208 h 6551982"/>
              <a:gd name="connsiteX554" fmla="*/ 3163996 w 6332260"/>
              <a:gd name="connsiteY554" fmla="*/ 3043149 h 6551982"/>
              <a:gd name="connsiteX555" fmla="*/ 3173984 w 6332260"/>
              <a:gd name="connsiteY555" fmla="*/ 3043149 h 6551982"/>
              <a:gd name="connsiteX556" fmla="*/ 3173984 w 6332260"/>
              <a:gd name="connsiteY556" fmla="*/ 3201181 h 6551982"/>
              <a:gd name="connsiteX557" fmla="*/ 3163996 w 6332260"/>
              <a:gd name="connsiteY557" fmla="*/ 3201181 h 6551982"/>
              <a:gd name="connsiteX558" fmla="*/ 5125084 w 6332260"/>
              <a:gd name="connsiteY558" fmla="*/ 3032162 h 6551982"/>
              <a:gd name="connsiteX559" fmla="*/ 5206180 w 6332260"/>
              <a:gd name="connsiteY559" fmla="*/ 3161996 h 6551982"/>
              <a:gd name="connsiteX560" fmla="*/ 5196350 w 6332260"/>
              <a:gd name="connsiteY560" fmla="*/ 3168238 h 6551982"/>
              <a:gd name="connsiteX561" fmla="*/ 5114025 w 6332260"/>
              <a:gd name="connsiteY561" fmla="*/ 3039652 h 6551982"/>
              <a:gd name="connsiteX562" fmla="*/ 1213891 w 6332260"/>
              <a:gd name="connsiteY562" fmla="*/ 3032162 h 6551982"/>
              <a:gd name="connsiteX563" fmla="*/ 1223720 w 6332260"/>
              <a:gd name="connsiteY563" fmla="*/ 3039652 h 6551982"/>
              <a:gd name="connsiteX564" fmla="*/ 1141399 w 6332260"/>
              <a:gd name="connsiteY564" fmla="*/ 3168238 h 6551982"/>
              <a:gd name="connsiteX565" fmla="*/ 1131569 w 6332260"/>
              <a:gd name="connsiteY565" fmla="*/ 3161996 h 6551982"/>
              <a:gd name="connsiteX566" fmla="*/ 3645488 w 6332260"/>
              <a:gd name="connsiteY566" fmla="*/ 3021175 h 6551982"/>
              <a:gd name="connsiteX567" fmla="*/ 3651644 w 6332260"/>
              <a:gd name="connsiteY567" fmla="*/ 3031162 h 6551982"/>
              <a:gd name="connsiteX568" fmla="*/ 3514981 w 6332260"/>
              <a:gd name="connsiteY568" fmla="*/ 3102321 h 6551982"/>
              <a:gd name="connsiteX569" fmla="*/ 3510056 w 6332260"/>
              <a:gd name="connsiteY569" fmla="*/ 3092334 h 6551982"/>
              <a:gd name="connsiteX570" fmla="*/ 2691067 w 6332260"/>
              <a:gd name="connsiteY570" fmla="*/ 3021175 h 6551982"/>
              <a:gd name="connsiteX571" fmla="*/ 2827677 w 6332260"/>
              <a:gd name="connsiteY571" fmla="*/ 3092334 h 6551982"/>
              <a:gd name="connsiteX572" fmla="*/ 2822709 w 6332260"/>
              <a:gd name="connsiteY572" fmla="*/ 3102321 h 6551982"/>
              <a:gd name="connsiteX573" fmla="*/ 2686100 w 6332260"/>
              <a:gd name="connsiteY573" fmla="*/ 3031162 h 6551982"/>
              <a:gd name="connsiteX574" fmla="*/ 3920140 w 6332260"/>
              <a:gd name="connsiteY574" fmla="*/ 2878356 h 6551982"/>
              <a:gd name="connsiteX575" fmla="*/ 3926296 w 6332260"/>
              <a:gd name="connsiteY575" fmla="*/ 2889424 h 6551982"/>
              <a:gd name="connsiteX576" fmla="*/ 3790864 w 6332260"/>
              <a:gd name="connsiteY576" fmla="*/ 2959521 h 6551982"/>
              <a:gd name="connsiteX577" fmla="*/ 3784708 w 6332260"/>
              <a:gd name="connsiteY577" fmla="*/ 2948453 h 6551982"/>
              <a:gd name="connsiteX578" fmla="*/ 2417604 w 6332260"/>
              <a:gd name="connsiteY578" fmla="*/ 2878356 h 6551982"/>
              <a:gd name="connsiteX579" fmla="*/ 2553036 w 6332260"/>
              <a:gd name="connsiteY579" fmla="*/ 2948453 h 6551982"/>
              <a:gd name="connsiteX580" fmla="*/ 2546880 w 6332260"/>
              <a:gd name="connsiteY580" fmla="*/ 2959521 h 6551982"/>
              <a:gd name="connsiteX581" fmla="*/ 2411448 w 6332260"/>
              <a:gd name="connsiteY581" fmla="*/ 2889424 h 6551982"/>
              <a:gd name="connsiteX582" fmla="*/ 5524863 w 6332260"/>
              <a:gd name="connsiteY582" fmla="*/ 2867371 h 6551982"/>
              <a:gd name="connsiteX583" fmla="*/ 5535778 w 6332260"/>
              <a:gd name="connsiteY583" fmla="*/ 2874861 h 6551982"/>
              <a:gd name="connsiteX584" fmla="*/ 5454523 w 6332260"/>
              <a:gd name="connsiteY584" fmla="*/ 3003447 h 6551982"/>
              <a:gd name="connsiteX585" fmla="*/ 5443608 w 6332260"/>
              <a:gd name="connsiteY585" fmla="*/ 2995957 h 6551982"/>
              <a:gd name="connsiteX586" fmla="*/ 807405 w 6332260"/>
              <a:gd name="connsiteY586" fmla="*/ 2867371 h 6551982"/>
              <a:gd name="connsiteX587" fmla="*/ 888660 w 6332260"/>
              <a:gd name="connsiteY587" fmla="*/ 2995957 h 6551982"/>
              <a:gd name="connsiteX588" fmla="*/ 877745 w 6332260"/>
              <a:gd name="connsiteY588" fmla="*/ 3003447 h 6551982"/>
              <a:gd name="connsiteX589" fmla="*/ 796490 w 6332260"/>
              <a:gd name="connsiteY589" fmla="*/ 2874861 h 6551982"/>
              <a:gd name="connsiteX590" fmla="*/ 4960291 w 6332260"/>
              <a:gd name="connsiteY590" fmla="*/ 2773987 h 6551982"/>
              <a:gd name="connsiteX591" fmla="*/ 5041387 w 6332260"/>
              <a:gd name="connsiteY591" fmla="*/ 2903823 h 6551982"/>
              <a:gd name="connsiteX592" fmla="*/ 5031557 w 6332260"/>
              <a:gd name="connsiteY592" fmla="*/ 2910065 h 6551982"/>
              <a:gd name="connsiteX593" fmla="*/ 4949232 w 6332260"/>
              <a:gd name="connsiteY593" fmla="*/ 2781477 h 6551982"/>
              <a:gd name="connsiteX594" fmla="*/ 1378682 w 6332260"/>
              <a:gd name="connsiteY594" fmla="*/ 2773987 h 6551982"/>
              <a:gd name="connsiteX595" fmla="*/ 1388511 w 6332260"/>
              <a:gd name="connsiteY595" fmla="*/ 2781477 h 6551982"/>
              <a:gd name="connsiteX596" fmla="*/ 1307418 w 6332260"/>
              <a:gd name="connsiteY596" fmla="*/ 2910065 h 6551982"/>
              <a:gd name="connsiteX597" fmla="*/ 1296360 w 6332260"/>
              <a:gd name="connsiteY597" fmla="*/ 2903823 h 6551982"/>
              <a:gd name="connsiteX598" fmla="*/ 6317004 w 6332260"/>
              <a:gd name="connsiteY598" fmla="*/ 2757510 h 6551982"/>
              <a:gd name="connsiteX599" fmla="*/ 6332108 w 6332260"/>
              <a:gd name="connsiteY599" fmla="*/ 2757510 h 6551982"/>
              <a:gd name="connsiteX600" fmla="*/ 6332108 w 6332260"/>
              <a:gd name="connsiteY600" fmla="*/ 2904573 h 6551982"/>
              <a:gd name="connsiteX601" fmla="*/ 6317004 w 6332260"/>
              <a:gd name="connsiteY601" fmla="*/ 2904573 h 6551982"/>
              <a:gd name="connsiteX602" fmla="*/ 5492 w 6332260"/>
              <a:gd name="connsiteY602" fmla="*/ 2757510 h 6551982"/>
              <a:gd name="connsiteX603" fmla="*/ 15480 w 6332260"/>
              <a:gd name="connsiteY603" fmla="*/ 2757510 h 6551982"/>
              <a:gd name="connsiteX604" fmla="*/ 15480 w 6332260"/>
              <a:gd name="connsiteY604" fmla="*/ 2904573 h 6551982"/>
              <a:gd name="connsiteX605" fmla="*/ 5492 w 6332260"/>
              <a:gd name="connsiteY605" fmla="*/ 2904573 h 6551982"/>
              <a:gd name="connsiteX606" fmla="*/ 4195970 w 6332260"/>
              <a:gd name="connsiteY606" fmla="*/ 2741031 h 6551982"/>
              <a:gd name="connsiteX607" fmla="*/ 4200937 w 6332260"/>
              <a:gd name="connsiteY607" fmla="*/ 2753329 h 6551982"/>
              <a:gd name="connsiteX608" fmla="*/ 4065570 w 6332260"/>
              <a:gd name="connsiteY608" fmla="*/ 2822198 h 6551982"/>
              <a:gd name="connsiteX609" fmla="*/ 4059360 w 6332260"/>
              <a:gd name="connsiteY609" fmla="*/ 2811130 h 6551982"/>
              <a:gd name="connsiteX610" fmla="*/ 2142950 w 6332260"/>
              <a:gd name="connsiteY610" fmla="*/ 2741031 h 6551982"/>
              <a:gd name="connsiteX611" fmla="*/ 2278382 w 6332260"/>
              <a:gd name="connsiteY611" fmla="*/ 2811130 h 6551982"/>
              <a:gd name="connsiteX612" fmla="*/ 2272226 w 6332260"/>
              <a:gd name="connsiteY612" fmla="*/ 2822198 h 6551982"/>
              <a:gd name="connsiteX613" fmla="*/ 2136794 w 6332260"/>
              <a:gd name="connsiteY613" fmla="*/ 2753329 h 6551982"/>
              <a:gd name="connsiteX614" fmla="*/ 3163996 w 6332260"/>
              <a:gd name="connsiteY614" fmla="*/ 2730042 h 6551982"/>
              <a:gd name="connsiteX615" fmla="*/ 3173984 w 6332260"/>
              <a:gd name="connsiteY615" fmla="*/ 2730042 h 6551982"/>
              <a:gd name="connsiteX616" fmla="*/ 3173984 w 6332260"/>
              <a:gd name="connsiteY616" fmla="*/ 2888078 h 6551982"/>
              <a:gd name="connsiteX617" fmla="*/ 3163996 w 6332260"/>
              <a:gd name="connsiteY617" fmla="*/ 2888078 h 6551982"/>
              <a:gd name="connsiteX618" fmla="*/ 5689495 w 6332260"/>
              <a:gd name="connsiteY618" fmla="*/ 2609196 h 6551982"/>
              <a:gd name="connsiteX619" fmla="*/ 5700553 w 6332260"/>
              <a:gd name="connsiteY619" fmla="*/ 2616686 h 6551982"/>
              <a:gd name="connsiteX620" fmla="*/ 5618229 w 6332260"/>
              <a:gd name="connsiteY620" fmla="*/ 2745274 h 6551982"/>
              <a:gd name="connsiteX621" fmla="*/ 5608399 w 6332260"/>
              <a:gd name="connsiteY621" fmla="*/ 2739032 h 6551982"/>
              <a:gd name="connsiteX622" fmla="*/ 642757 w 6332260"/>
              <a:gd name="connsiteY622" fmla="*/ 2609196 h 6551982"/>
              <a:gd name="connsiteX623" fmla="*/ 723853 w 6332260"/>
              <a:gd name="connsiteY623" fmla="*/ 2739032 h 6551982"/>
              <a:gd name="connsiteX624" fmla="*/ 714023 w 6332260"/>
              <a:gd name="connsiteY624" fmla="*/ 2745274 h 6551982"/>
              <a:gd name="connsiteX625" fmla="*/ 631699 w 6332260"/>
              <a:gd name="connsiteY625" fmla="*/ 2616686 h 6551982"/>
              <a:gd name="connsiteX626" fmla="*/ 4465132 w 6332260"/>
              <a:gd name="connsiteY626" fmla="*/ 2598211 h 6551982"/>
              <a:gd name="connsiteX627" fmla="*/ 4470099 w 6332260"/>
              <a:gd name="connsiteY627" fmla="*/ 2609279 h 6551982"/>
              <a:gd name="connsiteX628" fmla="*/ 4333490 w 6332260"/>
              <a:gd name="connsiteY628" fmla="*/ 2679378 h 6551982"/>
              <a:gd name="connsiteX629" fmla="*/ 4328522 w 6332260"/>
              <a:gd name="connsiteY629" fmla="*/ 2668310 h 6551982"/>
              <a:gd name="connsiteX630" fmla="*/ 1868298 w 6332260"/>
              <a:gd name="connsiteY630" fmla="*/ 2598211 h 6551982"/>
              <a:gd name="connsiteX631" fmla="*/ 2003730 w 6332260"/>
              <a:gd name="connsiteY631" fmla="*/ 2668310 h 6551982"/>
              <a:gd name="connsiteX632" fmla="*/ 1997574 w 6332260"/>
              <a:gd name="connsiteY632" fmla="*/ 2679378 h 6551982"/>
              <a:gd name="connsiteX633" fmla="*/ 1862142 w 6332260"/>
              <a:gd name="connsiteY633" fmla="*/ 2609279 h 6551982"/>
              <a:gd name="connsiteX634" fmla="*/ 4794271 w 6332260"/>
              <a:gd name="connsiteY634" fmla="*/ 2515816 h 6551982"/>
              <a:gd name="connsiteX635" fmla="*/ 4876596 w 6332260"/>
              <a:gd name="connsiteY635" fmla="*/ 2644402 h 6551982"/>
              <a:gd name="connsiteX636" fmla="*/ 4865537 w 6332260"/>
              <a:gd name="connsiteY636" fmla="*/ 2651892 h 6551982"/>
              <a:gd name="connsiteX637" fmla="*/ 4784441 w 6332260"/>
              <a:gd name="connsiteY637" fmla="*/ 2523306 h 6551982"/>
              <a:gd name="connsiteX638" fmla="*/ 1542244 w 6332260"/>
              <a:gd name="connsiteY638" fmla="*/ 2515816 h 6551982"/>
              <a:gd name="connsiteX639" fmla="*/ 1553302 w 6332260"/>
              <a:gd name="connsiteY639" fmla="*/ 2523306 h 6551982"/>
              <a:gd name="connsiteX640" fmla="*/ 1470980 w 6332260"/>
              <a:gd name="connsiteY640" fmla="*/ 2651892 h 6551982"/>
              <a:gd name="connsiteX641" fmla="*/ 1461151 w 6332260"/>
              <a:gd name="connsiteY641" fmla="*/ 2644402 h 6551982"/>
              <a:gd name="connsiteX642" fmla="*/ 6317004 w 6332260"/>
              <a:gd name="connsiteY642" fmla="*/ 2460884 h 6551982"/>
              <a:gd name="connsiteX643" fmla="*/ 6332108 w 6332260"/>
              <a:gd name="connsiteY643" fmla="*/ 2460884 h 6551982"/>
              <a:gd name="connsiteX644" fmla="*/ 6332108 w 6332260"/>
              <a:gd name="connsiteY644" fmla="*/ 2607958 h 6551982"/>
              <a:gd name="connsiteX645" fmla="*/ 6317004 w 6332260"/>
              <a:gd name="connsiteY645" fmla="*/ 2607958 h 6551982"/>
              <a:gd name="connsiteX646" fmla="*/ 5492 w 6332260"/>
              <a:gd name="connsiteY646" fmla="*/ 2460884 h 6551982"/>
              <a:gd name="connsiteX647" fmla="*/ 15480 w 6332260"/>
              <a:gd name="connsiteY647" fmla="*/ 2460884 h 6551982"/>
              <a:gd name="connsiteX648" fmla="*/ 15480 w 6332260"/>
              <a:gd name="connsiteY648" fmla="*/ 2607958 h 6551982"/>
              <a:gd name="connsiteX649" fmla="*/ 5492 w 6332260"/>
              <a:gd name="connsiteY649" fmla="*/ 2607958 h 6551982"/>
              <a:gd name="connsiteX650" fmla="*/ 4738606 w 6332260"/>
              <a:gd name="connsiteY650" fmla="*/ 2455392 h 6551982"/>
              <a:gd name="connsiteX651" fmla="*/ 4744762 w 6332260"/>
              <a:gd name="connsiteY651" fmla="*/ 2466460 h 6551982"/>
              <a:gd name="connsiteX652" fmla="*/ 4609330 w 6332260"/>
              <a:gd name="connsiteY652" fmla="*/ 2536559 h 6551982"/>
              <a:gd name="connsiteX653" fmla="*/ 4603174 w 6332260"/>
              <a:gd name="connsiteY653" fmla="*/ 2525491 h 6551982"/>
              <a:gd name="connsiteX654" fmla="*/ 1592457 w 6332260"/>
              <a:gd name="connsiteY654" fmla="*/ 2455392 h 6551982"/>
              <a:gd name="connsiteX655" fmla="*/ 1729067 w 6332260"/>
              <a:gd name="connsiteY655" fmla="*/ 2525491 h 6551982"/>
              <a:gd name="connsiteX656" fmla="*/ 1724099 w 6332260"/>
              <a:gd name="connsiteY656" fmla="*/ 2536559 h 6551982"/>
              <a:gd name="connsiteX657" fmla="*/ 1587490 w 6332260"/>
              <a:gd name="connsiteY657" fmla="*/ 2466460 h 6551982"/>
              <a:gd name="connsiteX658" fmla="*/ 3163996 w 6332260"/>
              <a:gd name="connsiteY658" fmla="*/ 2416942 h 6551982"/>
              <a:gd name="connsiteX659" fmla="*/ 3173984 w 6332260"/>
              <a:gd name="connsiteY659" fmla="*/ 2416942 h 6551982"/>
              <a:gd name="connsiteX660" fmla="*/ 3173984 w 6332260"/>
              <a:gd name="connsiteY660" fmla="*/ 2574984 h 6551982"/>
              <a:gd name="connsiteX661" fmla="*/ 3163996 w 6332260"/>
              <a:gd name="connsiteY661" fmla="*/ 2574984 h 6551982"/>
              <a:gd name="connsiteX662" fmla="*/ 5861009 w 6332260"/>
              <a:gd name="connsiteY662" fmla="*/ 2351025 h 6551982"/>
              <a:gd name="connsiteX663" fmla="*/ 5870838 w 6332260"/>
              <a:gd name="connsiteY663" fmla="*/ 2357324 h 6551982"/>
              <a:gd name="connsiteX664" fmla="*/ 5789745 w 6332260"/>
              <a:gd name="connsiteY664" fmla="*/ 2487090 h 6551982"/>
              <a:gd name="connsiteX665" fmla="*/ 5778687 w 6332260"/>
              <a:gd name="connsiteY665" fmla="*/ 2480791 h 6551982"/>
              <a:gd name="connsiteX666" fmla="*/ 476737 w 6332260"/>
              <a:gd name="connsiteY666" fmla="*/ 2351025 h 6551982"/>
              <a:gd name="connsiteX667" fmla="*/ 559061 w 6332260"/>
              <a:gd name="connsiteY667" fmla="*/ 2480791 h 6551982"/>
              <a:gd name="connsiteX668" fmla="*/ 548003 w 6332260"/>
              <a:gd name="connsiteY668" fmla="*/ 2487090 h 6551982"/>
              <a:gd name="connsiteX669" fmla="*/ 466907 w 6332260"/>
              <a:gd name="connsiteY669" fmla="*/ 2357324 h 6551982"/>
              <a:gd name="connsiteX670" fmla="*/ 5013258 w 6332260"/>
              <a:gd name="connsiteY670" fmla="*/ 2312572 h 6551982"/>
              <a:gd name="connsiteX671" fmla="*/ 5019414 w 6332260"/>
              <a:gd name="connsiteY671" fmla="*/ 2323640 h 6551982"/>
              <a:gd name="connsiteX672" fmla="*/ 4883982 w 6332260"/>
              <a:gd name="connsiteY672" fmla="*/ 2393739 h 6551982"/>
              <a:gd name="connsiteX673" fmla="*/ 4877826 w 6332260"/>
              <a:gd name="connsiteY673" fmla="*/ 2382671 h 6551982"/>
              <a:gd name="connsiteX674" fmla="*/ 1318993 w 6332260"/>
              <a:gd name="connsiteY674" fmla="*/ 2312572 h 6551982"/>
              <a:gd name="connsiteX675" fmla="*/ 1454425 w 6332260"/>
              <a:gd name="connsiteY675" fmla="*/ 2382671 h 6551982"/>
              <a:gd name="connsiteX676" fmla="*/ 1449500 w 6332260"/>
              <a:gd name="connsiteY676" fmla="*/ 2393739 h 6551982"/>
              <a:gd name="connsiteX677" fmla="*/ 1312837 w 6332260"/>
              <a:gd name="connsiteY677" fmla="*/ 2323640 h 6551982"/>
              <a:gd name="connsiteX678" fmla="*/ 4625076 w 6332260"/>
              <a:gd name="connsiteY678" fmla="*/ 2257640 h 6551982"/>
              <a:gd name="connsiteX679" fmla="*/ 4706329 w 6332260"/>
              <a:gd name="connsiteY679" fmla="*/ 2387476 h 6551982"/>
              <a:gd name="connsiteX680" fmla="*/ 4695414 w 6332260"/>
              <a:gd name="connsiteY680" fmla="*/ 2393718 h 6551982"/>
              <a:gd name="connsiteX681" fmla="*/ 4614161 w 6332260"/>
              <a:gd name="connsiteY681" fmla="*/ 2265130 h 6551982"/>
              <a:gd name="connsiteX682" fmla="*/ 1712529 w 6332260"/>
              <a:gd name="connsiteY682" fmla="*/ 2257640 h 6551982"/>
              <a:gd name="connsiteX683" fmla="*/ 1723587 w 6332260"/>
              <a:gd name="connsiteY683" fmla="*/ 2265130 h 6551982"/>
              <a:gd name="connsiteX684" fmla="*/ 1641263 w 6332260"/>
              <a:gd name="connsiteY684" fmla="*/ 2393718 h 6551982"/>
              <a:gd name="connsiteX685" fmla="*/ 1631433 w 6332260"/>
              <a:gd name="connsiteY685" fmla="*/ 2387476 h 6551982"/>
              <a:gd name="connsiteX686" fmla="*/ 5289088 w 6332260"/>
              <a:gd name="connsiteY686" fmla="*/ 2169753 h 6551982"/>
              <a:gd name="connsiteX687" fmla="*/ 5294055 w 6332260"/>
              <a:gd name="connsiteY687" fmla="*/ 2181870 h 6551982"/>
              <a:gd name="connsiteX688" fmla="*/ 5157446 w 6332260"/>
              <a:gd name="connsiteY688" fmla="*/ 2250938 h 6551982"/>
              <a:gd name="connsiteX689" fmla="*/ 5152478 w 6332260"/>
              <a:gd name="connsiteY689" fmla="*/ 2238821 h 6551982"/>
              <a:gd name="connsiteX690" fmla="*/ 1044341 w 6332260"/>
              <a:gd name="connsiteY690" fmla="*/ 2169753 h 6551982"/>
              <a:gd name="connsiteX691" fmla="*/ 1179773 w 6332260"/>
              <a:gd name="connsiteY691" fmla="*/ 2238821 h 6551982"/>
              <a:gd name="connsiteX692" fmla="*/ 1173617 w 6332260"/>
              <a:gd name="connsiteY692" fmla="*/ 2250938 h 6551982"/>
              <a:gd name="connsiteX693" fmla="*/ 1038185 w 6332260"/>
              <a:gd name="connsiteY693" fmla="*/ 2181870 h 6551982"/>
              <a:gd name="connsiteX694" fmla="*/ 6317004 w 6332260"/>
              <a:gd name="connsiteY694" fmla="*/ 2164260 h 6551982"/>
              <a:gd name="connsiteX695" fmla="*/ 6332108 w 6332260"/>
              <a:gd name="connsiteY695" fmla="*/ 2164260 h 6551982"/>
              <a:gd name="connsiteX696" fmla="*/ 6332108 w 6332260"/>
              <a:gd name="connsiteY696" fmla="*/ 2311344 h 6551982"/>
              <a:gd name="connsiteX697" fmla="*/ 6317004 w 6332260"/>
              <a:gd name="connsiteY697" fmla="*/ 2311344 h 6551982"/>
              <a:gd name="connsiteX698" fmla="*/ 5492 w 6332260"/>
              <a:gd name="connsiteY698" fmla="*/ 2164260 h 6551982"/>
              <a:gd name="connsiteX699" fmla="*/ 15480 w 6332260"/>
              <a:gd name="connsiteY699" fmla="*/ 2164260 h 6551982"/>
              <a:gd name="connsiteX700" fmla="*/ 15480 w 6332260"/>
              <a:gd name="connsiteY700" fmla="*/ 2311344 h 6551982"/>
              <a:gd name="connsiteX701" fmla="*/ 5492 w 6332260"/>
              <a:gd name="connsiteY701" fmla="*/ 2311344 h 6551982"/>
              <a:gd name="connsiteX702" fmla="*/ 3163996 w 6332260"/>
              <a:gd name="connsiteY702" fmla="*/ 2109330 h 6551982"/>
              <a:gd name="connsiteX703" fmla="*/ 3173984 w 6332260"/>
              <a:gd name="connsiteY703" fmla="*/ 2109330 h 6551982"/>
              <a:gd name="connsiteX704" fmla="*/ 3173984 w 6332260"/>
              <a:gd name="connsiteY704" fmla="*/ 2261903 h 6551982"/>
              <a:gd name="connsiteX705" fmla="*/ 3163996 w 6332260"/>
              <a:gd name="connsiteY705" fmla="*/ 2261903 h 6551982"/>
              <a:gd name="connsiteX706" fmla="*/ 6024731 w 6332260"/>
              <a:gd name="connsiteY706" fmla="*/ 2092849 h 6551982"/>
              <a:gd name="connsiteX707" fmla="*/ 6035645 w 6332260"/>
              <a:gd name="connsiteY707" fmla="*/ 2100339 h 6551982"/>
              <a:gd name="connsiteX708" fmla="*/ 5954393 w 6332260"/>
              <a:gd name="connsiteY708" fmla="*/ 2228927 h 6551982"/>
              <a:gd name="connsiteX709" fmla="*/ 5943478 w 6332260"/>
              <a:gd name="connsiteY709" fmla="*/ 2222685 h 6551982"/>
              <a:gd name="connsiteX710" fmla="*/ 307540 w 6332260"/>
              <a:gd name="connsiteY710" fmla="*/ 2092849 h 6551982"/>
              <a:gd name="connsiteX711" fmla="*/ 388793 w 6332260"/>
              <a:gd name="connsiteY711" fmla="*/ 2222685 h 6551982"/>
              <a:gd name="connsiteX712" fmla="*/ 377879 w 6332260"/>
              <a:gd name="connsiteY712" fmla="*/ 2228927 h 6551982"/>
              <a:gd name="connsiteX713" fmla="*/ 296626 w 6332260"/>
              <a:gd name="connsiteY713" fmla="*/ 2100339 h 6551982"/>
              <a:gd name="connsiteX714" fmla="*/ 5563739 w 6332260"/>
              <a:gd name="connsiteY714" fmla="*/ 2032428 h 6551982"/>
              <a:gd name="connsiteX715" fmla="*/ 5568707 w 6332260"/>
              <a:gd name="connsiteY715" fmla="*/ 2043496 h 6551982"/>
              <a:gd name="connsiteX716" fmla="*/ 5432098 w 6332260"/>
              <a:gd name="connsiteY716" fmla="*/ 2113593 h 6551982"/>
              <a:gd name="connsiteX717" fmla="*/ 5427130 w 6332260"/>
              <a:gd name="connsiteY717" fmla="*/ 2101295 h 6551982"/>
              <a:gd name="connsiteX718" fmla="*/ 769689 w 6332260"/>
              <a:gd name="connsiteY718" fmla="*/ 2032428 h 6551982"/>
              <a:gd name="connsiteX719" fmla="*/ 905121 w 6332260"/>
              <a:gd name="connsiteY719" fmla="*/ 2101295 h 6551982"/>
              <a:gd name="connsiteX720" fmla="*/ 898965 w 6332260"/>
              <a:gd name="connsiteY720" fmla="*/ 2113593 h 6551982"/>
              <a:gd name="connsiteX721" fmla="*/ 763533 w 6332260"/>
              <a:gd name="connsiteY721" fmla="*/ 2043496 h 6551982"/>
              <a:gd name="connsiteX722" fmla="*/ 4460428 w 6332260"/>
              <a:gd name="connsiteY722" fmla="*/ 2004962 h 6551982"/>
              <a:gd name="connsiteX723" fmla="*/ 4541522 w 6332260"/>
              <a:gd name="connsiteY723" fmla="*/ 2133470 h 6551982"/>
              <a:gd name="connsiteX724" fmla="*/ 4531692 w 6332260"/>
              <a:gd name="connsiteY724" fmla="*/ 2141029 h 6551982"/>
              <a:gd name="connsiteX725" fmla="*/ 4449370 w 6332260"/>
              <a:gd name="connsiteY725" fmla="*/ 2011261 h 6551982"/>
              <a:gd name="connsiteX726" fmla="*/ 1878548 w 6332260"/>
              <a:gd name="connsiteY726" fmla="*/ 2004962 h 6551982"/>
              <a:gd name="connsiteX727" fmla="*/ 1888378 w 6332260"/>
              <a:gd name="connsiteY727" fmla="*/ 2011261 h 6551982"/>
              <a:gd name="connsiteX728" fmla="*/ 1807282 w 6332260"/>
              <a:gd name="connsiteY728" fmla="*/ 2141029 h 6551982"/>
              <a:gd name="connsiteX729" fmla="*/ 1796224 w 6332260"/>
              <a:gd name="connsiteY729" fmla="*/ 2133470 h 6551982"/>
              <a:gd name="connsiteX730" fmla="*/ 5838393 w 6332260"/>
              <a:gd name="connsiteY730" fmla="*/ 1889608 h 6551982"/>
              <a:gd name="connsiteX731" fmla="*/ 5843361 w 6332260"/>
              <a:gd name="connsiteY731" fmla="*/ 1900676 h 6551982"/>
              <a:gd name="connsiteX732" fmla="*/ 5706752 w 6332260"/>
              <a:gd name="connsiteY732" fmla="*/ 1970773 h 6551982"/>
              <a:gd name="connsiteX733" fmla="*/ 5701784 w 6332260"/>
              <a:gd name="connsiteY733" fmla="*/ 1959705 h 6551982"/>
              <a:gd name="connsiteX734" fmla="*/ 493848 w 6332260"/>
              <a:gd name="connsiteY734" fmla="*/ 1889608 h 6551982"/>
              <a:gd name="connsiteX735" fmla="*/ 630458 w 6332260"/>
              <a:gd name="connsiteY735" fmla="*/ 1959705 h 6551982"/>
              <a:gd name="connsiteX736" fmla="*/ 625490 w 6332260"/>
              <a:gd name="connsiteY736" fmla="*/ 1970773 h 6551982"/>
              <a:gd name="connsiteX737" fmla="*/ 488881 w 6332260"/>
              <a:gd name="connsiteY737" fmla="*/ 1900676 h 6551982"/>
              <a:gd name="connsiteX738" fmla="*/ 6317004 w 6332260"/>
              <a:gd name="connsiteY738" fmla="*/ 1867636 h 6551982"/>
              <a:gd name="connsiteX739" fmla="*/ 6332108 w 6332260"/>
              <a:gd name="connsiteY739" fmla="*/ 1867636 h 6551982"/>
              <a:gd name="connsiteX740" fmla="*/ 6332108 w 6332260"/>
              <a:gd name="connsiteY740" fmla="*/ 2014699 h 6551982"/>
              <a:gd name="connsiteX741" fmla="*/ 6317004 w 6332260"/>
              <a:gd name="connsiteY741" fmla="*/ 2014699 h 6551982"/>
              <a:gd name="connsiteX742" fmla="*/ 5492 w 6332260"/>
              <a:gd name="connsiteY742" fmla="*/ 1867636 h 6551982"/>
              <a:gd name="connsiteX743" fmla="*/ 15480 w 6332260"/>
              <a:gd name="connsiteY743" fmla="*/ 1867636 h 6551982"/>
              <a:gd name="connsiteX744" fmla="*/ 15480 w 6332260"/>
              <a:gd name="connsiteY744" fmla="*/ 2014699 h 6551982"/>
              <a:gd name="connsiteX745" fmla="*/ 5492 w 6332260"/>
              <a:gd name="connsiteY745" fmla="*/ 2014699 h 6551982"/>
              <a:gd name="connsiteX746" fmla="*/ 6190591 w 6332260"/>
              <a:gd name="connsiteY746" fmla="*/ 1840168 h 6551982"/>
              <a:gd name="connsiteX747" fmla="*/ 6200420 w 6332260"/>
              <a:gd name="connsiteY747" fmla="*/ 1846467 h 6551982"/>
              <a:gd name="connsiteX748" fmla="*/ 6118098 w 6332260"/>
              <a:gd name="connsiteY748" fmla="*/ 1976235 h 6551982"/>
              <a:gd name="connsiteX749" fmla="*/ 6108269 w 6332260"/>
              <a:gd name="connsiteY749" fmla="*/ 1969935 h 6551982"/>
              <a:gd name="connsiteX750" fmla="*/ 142892 w 6332260"/>
              <a:gd name="connsiteY750" fmla="*/ 1840168 h 6551982"/>
              <a:gd name="connsiteX751" fmla="*/ 223985 w 6332260"/>
              <a:gd name="connsiteY751" fmla="*/ 1969935 h 6551982"/>
              <a:gd name="connsiteX752" fmla="*/ 214156 w 6332260"/>
              <a:gd name="connsiteY752" fmla="*/ 1976235 h 6551982"/>
              <a:gd name="connsiteX753" fmla="*/ 131834 w 6332260"/>
              <a:gd name="connsiteY753" fmla="*/ 1846467 h 6551982"/>
              <a:gd name="connsiteX754" fmla="*/ 3163996 w 6332260"/>
              <a:gd name="connsiteY754" fmla="*/ 1801721 h 6551982"/>
              <a:gd name="connsiteX755" fmla="*/ 3173984 w 6332260"/>
              <a:gd name="connsiteY755" fmla="*/ 1801721 h 6551982"/>
              <a:gd name="connsiteX756" fmla="*/ 3173984 w 6332260"/>
              <a:gd name="connsiteY756" fmla="*/ 1959753 h 6551982"/>
              <a:gd name="connsiteX757" fmla="*/ 3163996 w 6332260"/>
              <a:gd name="connsiteY757" fmla="*/ 1959753 h 6551982"/>
              <a:gd name="connsiteX758" fmla="*/ 4294408 w 6332260"/>
              <a:gd name="connsiteY758" fmla="*/ 1746791 h 6551982"/>
              <a:gd name="connsiteX759" fmla="*/ 4376730 w 6332260"/>
              <a:gd name="connsiteY759" fmla="*/ 1875377 h 6551982"/>
              <a:gd name="connsiteX760" fmla="*/ 4365671 w 6332260"/>
              <a:gd name="connsiteY760" fmla="*/ 1882867 h 6551982"/>
              <a:gd name="connsiteX761" fmla="*/ 4284578 w 6332260"/>
              <a:gd name="connsiteY761" fmla="*/ 1754281 h 6551982"/>
              <a:gd name="connsiteX762" fmla="*/ 2042271 w 6332260"/>
              <a:gd name="connsiteY762" fmla="*/ 1746791 h 6551982"/>
              <a:gd name="connsiteX763" fmla="*/ 2053186 w 6332260"/>
              <a:gd name="connsiteY763" fmla="*/ 1754281 h 6551982"/>
              <a:gd name="connsiteX764" fmla="*/ 1971931 w 6332260"/>
              <a:gd name="connsiteY764" fmla="*/ 1882867 h 6551982"/>
              <a:gd name="connsiteX765" fmla="*/ 1961016 w 6332260"/>
              <a:gd name="connsiteY765" fmla="*/ 1875377 h 6551982"/>
              <a:gd name="connsiteX766" fmla="*/ 6113045 w 6332260"/>
              <a:gd name="connsiteY766" fmla="*/ 1746789 h 6551982"/>
              <a:gd name="connsiteX767" fmla="*/ 6118013 w 6332260"/>
              <a:gd name="connsiteY767" fmla="*/ 1757857 h 6551982"/>
              <a:gd name="connsiteX768" fmla="*/ 5981404 w 6332260"/>
              <a:gd name="connsiteY768" fmla="*/ 1827954 h 6551982"/>
              <a:gd name="connsiteX769" fmla="*/ 5976436 w 6332260"/>
              <a:gd name="connsiteY769" fmla="*/ 1816886 h 6551982"/>
              <a:gd name="connsiteX770" fmla="*/ 220385 w 6332260"/>
              <a:gd name="connsiteY770" fmla="*/ 1746789 h 6551982"/>
              <a:gd name="connsiteX771" fmla="*/ 355817 w 6332260"/>
              <a:gd name="connsiteY771" fmla="*/ 1816886 h 6551982"/>
              <a:gd name="connsiteX772" fmla="*/ 349661 w 6332260"/>
              <a:gd name="connsiteY772" fmla="*/ 1827954 h 6551982"/>
              <a:gd name="connsiteX773" fmla="*/ 214229 w 6332260"/>
              <a:gd name="connsiteY773" fmla="*/ 1757857 h 6551982"/>
              <a:gd name="connsiteX774" fmla="*/ 5943476 w 6332260"/>
              <a:gd name="connsiteY774" fmla="*/ 1642420 h 6551982"/>
              <a:gd name="connsiteX775" fmla="*/ 6096019 w 6332260"/>
              <a:gd name="connsiteY775" fmla="*/ 1642420 h 6551982"/>
              <a:gd name="connsiteX776" fmla="*/ 6096019 w 6332260"/>
              <a:gd name="connsiteY776" fmla="*/ 1652408 h 6551982"/>
              <a:gd name="connsiteX777" fmla="*/ 5943476 w 6332260"/>
              <a:gd name="connsiteY777" fmla="*/ 1652408 h 6551982"/>
              <a:gd name="connsiteX778" fmla="*/ 5646852 w 6332260"/>
              <a:gd name="connsiteY778" fmla="*/ 1642420 h 6551982"/>
              <a:gd name="connsiteX779" fmla="*/ 5799395 w 6332260"/>
              <a:gd name="connsiteY779" fmla="*/ 1642420 h 6551982"/>
              <a:gd name="connsiteX780" fmla="*/ 5799395 w 6332260"/>
              <a:gd name="connsiteY780" fmla="*/ 1652408 h 6551982"/>
              <a:gd name="connsiteX781" fmla="*/ 5646852 w 6332260"/>
              <a:gd name="connsiteY781" fmla="*/ 1652408 h 6551982"/>
              <a:gd name="connsiteX782" fmla="*/ 5344732 w 6332260"/>
              <a:gd name="connsiteY782" fmla="*/ 1642420 h 6551982"/>
              <a:gd name="connsiteX783" fmla="*/ 5497275 w 6332260"/>
              <a:gd name="connsiteY783" fmla="*/ 1642420 h 6551982"/>
              <a:gd name="connsiteX784" fmla="*/ 5497275 w 6332260"/>
              <a:gd name="connsiteY784" fmla="*/ 1652408 h 6551982"/>
              <a:gd name="connsiteX785" fmla="*/ 5344732 w 6332260"/>
              <a:gd name="connsiteY785" fmla="*/ 1652408 h 6551982"/>
              <a:gd name="connsiteX786" fmla="*/ 5042617 w 6332260"/>
              <a:gd name="connsiteY786" fmla="*/ 1642420 h 6551982"/>
              <a:gd name="connsiteX787" fmla="*/ 5195161 w 6332260"/>
              <a:gd name="connsiteY787" fmla="*/ 1642420 h 6551982"/>
              <a:gd name="connsiteX788" fmla="*/ 5195161 w 6332260"/>
              <a:gd name="connsiteY788" fmla="*/ 1652408 h 6551982"/>
              <a:gd name="connsiteX789" fmla="*/ 5042617 w 6332260"/>
              <a:gd name="connsiteY789" fmla="*/ 1652408 h 6551982"/>
              <a:gd name="connsiteX790" fmla="*/ 4745992 w 6332260"/>
              <a:gd name="connsiteY790" fmla="*/ 1642420 h 6551982"/>
              <a:gd name="connsiteX791" fmla="*/ 4898536 w 6332260"/>
              <a:gd name="connsiteY791" fmla="*/ 1642420 h 6551982"/>
              <a:gd name="connsiteX792" fmla="*/ 4898536 w 6332260"/>
              <a:gd name="connsiteY792" fmla="*/ 1652408 h 6551982"/>
              <a:gd name="connsiteX793" fmla="*/ 4745992 w 6332260"/>
              <a:gd name="connsiteY793" fmla="*/ 1652408 h 6551982"/>
              <a:gd name="connsiteX794" fmla="*/ 4443875 w 6332260"/>
              <a:gd name="connsiteY794" fmla="*/ 1642420 h 6551982"/>
              <a:gd name="connsiteX795" fmla="*/ 4590964 w 6332260"/>
              <a:gd name="connsiteY795" fmla="*/ 1642420 h 6551982"/>
              <a:gd name="connsiteX796" fmla="*/ 4590964 w 6332260"/>
              <a:gd name="connsiteY796" fmla="*/ 1652408 h 6551982"/>
              <a:gd name="connsiteX797" fmla="*/ 4443875 w 6332260"/>
              <a:gd name="connsiteY797" fmla="*/ 1652408 h 6551982"/>
              <a:gd name="connsiteX798" fmla="*/ 4141757 w 6332260"/>
              <a:gd name="connsiteY798" fmla="*/ 1642420 h 6551982"/>
              <a:gd name="connsiteX799" fmla="*/ 4288842 w 6332260"/>
              <a:gd name="connsiteY799" fmla="*/ 1642420 h 6551982"/>
              <a:gd name="connsiteX800" fmla="*/ 4288842 w 6332260"/>
              <a:gd name="connsiteY800" fmla="*/ 1652408 h 6551982"/>
              <a:gd name="connsiteX801" fmla="*/ 4141757 w 6332260"/>
              <a:gd name="connsiteY801" fmla="*/ 1652408 h 6551982"/>
              <a:gd name="connsiteX802" fmla="*/ 3845133 w 6332260"/>
              <a:gd name="connsiteY802" fmla="*/ 1642420 h 6551982"/>
              <a:gd name="connsiteX803" fmla="*/ 3992218 w 6332260"/>
              <a:gd name="connsiteY803" fmla="*/ 1642420 h 6551982"/>
              <a:gd name="connsiteX804" fmla="*/ 3992218 w 6332260"/>
              <a:gd name="connsiteY804" fmla="*/ 1652408 h 6551982"/>
              <a:gd name="connsiteX805" fmla="*/ 3845133 w 6332260"/>
              <a:gd name="connsiteY805" fmla="*/ 1652408 h 6551982"/>
              <a:gd name="connsiteX806" fmla="*/ 3543015 w 6332260"/>
              <a:gd name="connsiteY806" fmla="*/ 1642420 h 6551982"/>
              <a:gd name="connsiteX807" fmla="*/ 3690104 w 6332260"/>
              <a:gd name="connsiteY807" fmla="*/ 1642420 h 6551982"/>
              <a:gd name="connsiteX808" fmla="*/ 3690104 w 6332260"/>
              <a:gd name="connsiteY808" fmla="*/ 1652408 h 6551982"/>
              <a:gd name="connsiteX809" fmla="*/ 3543015 w 6332260"/>
              <a:gd name="connsiteY809" fmla="*/ 1652408 h 6551982"/>
              <a:gd name="connsiteX810" fmla="*/ 3240898 w 6332260"/>
              <a:gd name="connsiteY810" fmla="*/ 1642420 h 6551982"/>
              <a:gd name="connsiteX811" fmla="*/ 3393442 w 6332260"/>
              <a:gd name="connsiteY811" fmla="*/ 1642420 h 6551982"/>
              <a:gd name="connsiteX812" fmla="*/ 3393442 w 6332260"/>
              <a:gd name="connsiteY812" fmla="*/ 1652408 h 6551982"/>
              <a:gd name="connsiteX813" fmla="*/ 3240898 w 6332260"/>
              <a:gd name="connsiteY813" fmla="*/ 1652408 h 6551982"/>
              <a:gd name="connsiteX814" fmla="*/ 2944273 w 6332260"/>
              <a:gd name="connsiteY814" fmla="*/ 1642420 h 6551982"/>
              <a:gd name="connsiteX815" fmla="*/ 3096816 w 6332260"/>
              <a:gd name="connsiteY815" fmla="*/ 1642420 h 6551982"/>
              <a:gd name="connsiteX816" fmla="*/ 3096816 w 6332260"/>
              <a:gd name="connsiteY816" fmla="*/ 1652408 h 6551982"/>
              <a:gd name="connsiteX817" fmla="*/ 2944273 w 6332260"/>
              <a:gd name="connsiteY817" fmla="*/ 1652408 h 6551982"/>
              <a:gd name="connsiteX818" fmla="*/ 2642154 w 6332260"/>
              <a:gd name="connsiteY818" fmla="*/ 1642420 h 6551982"/>
              <a:gd name="connsiteX819" fmla="*/ 2794707 w 6332260"/>
              <a:gd name="connsiteY819" fmla="*/ 1642420 h 6551982"/>
              <a:gd name="connsiteX820" fmla="*/ 2794707 w 6332260"/>
              <a:gd name="connsiteY820" fmla="*/ 1652408 h 6551982"/>
              <a:gd name="connsiteX821" fmla="*/ 2642154 w 6332260"/>
              <a:gd name="connsiteY821" fmla="*/ 1652408 h 6551982"/>
              <a:gd name="connsiteX822" fmla="*/ 2340038 w 6332260"/>
              <a:gd name="connsiteY822" fmla="*/ 1642420 h 6551982"/>
              <a:gd name="connsiteX823" fmla="*/ 2487122 w 6332260"/>
              <a:gd name="connsiteY823" fmla="*/ 1642420 h 6551982"/>
              <a:gd name="connsiteX824" fmla="*/ 2487122 w 6332260"/>
              <a:gd name="connsiteY824" fmla="*/ 1652408 h 6551982"/>
              <a:gd name="connsiteX825" fmla="*/ 2340038 w 6332260"/>
              <a:gd name="connsiteY825" fmla="*/ 1652408 h 6551982"/>
              <a:gd name="connsiteX826" fmla="*/ 2043414 w 6332260"/>
              <a:gd name="connsiteY826" fmla="*/ 1642420 h 6551982"/>
              <a:gd name="connsiteX827" fmla="*/ 2190498 w 6332260"/>
              <a:gd name="connsiteY827" fmla="*/ 1642420 h 6551982"/>
              <a:gd name="connsiteX828" fmla="*/ 2190498 w 6332260"/>
              <a:gd name="connsiteY828" fmla="*/ 1652408 h 6551982"/>
              <a:gd name="connsiteX829" fmla="*/ 2043414 w 6332260"/>
              <a:gd name="connsiteY829" fmla="*/ 1652408 h 6551982"/>
              <a:gd name="connsiteX830" fmla="*/ 1741296 w 6332260"/>
              <a:gd name="connsiteY830" fmla="*/ 1642420 h 6551982"/>
              <a:gd name="connsiteX831" fmla="*/ 1888384 w 6332260"/>
              <a:gd name="connsiteY831" fmla="*/ 1642420 h 6551982"/>
              <a:gd name="connsiteX832" fmla="*/ 1888384 w 6332260"/>
              <a:gd name="connsiteY832" fmla="*/ 1652408 h 6551982"/>
              <a:gd name="connsiteX833" fmla="*/ 1741296 w 6332260"/>
              <a:gd name="connsiteY833" fmla="*/ 1652408 h 6551982"/>
              <a:gd name="connsiteX834" fmla="*/ 1439178 w 6332260"/>
              <a:gd name="connsiteY834" fmla="*/ 1642420 h 6551982"/>
              <a:gd name="connsiteX835" fmla="*/ 1586262 w 6332260"/>
              <a:gd name="connsiteY835" fmla="*/ 1642420 h 6551982"/>
              <a:gd name="connsiteX836" fmla="*/ 1586262 w 6332260"/>
              <a:gd name="connsiteY836" fmla="*/ 1652408 h 6551982"/>
              <a:gd name="connsiteX837" fmla="*/ 1439178 w 6332260"/>
              <a:gd name="connsiteY837" fmla="*/ 1652408 h 6551982"/>
              <a:gd name="connsiteX838" fmla="*/ 1142554 w 6332260"/>
              <a:gd name="connsiteY838" fmla="*/ 1642420 h 6551982"/>
              <a:gd name="connsiteX839" fmla="*/ 1289638 w 6332260"/>
              <a:gd name="connsiteY839" fmla="*/ 1642420 h 6551982"/>
              <a:gd name="connsiteX840" fmla="*/ 1289638 w 6332260"/>
              <a:gd name="connsiteY840" fmla="*/ 1652408 h 6551982"/>
              <a:gd name="connsiteX841" fmla="*/ 1142554 w 6332260"/>
              <a:gd name="connsiteY841" fmla="*/ 1652408 h 6551982"/>
              <a:gd name="connsiteX842" fmla="*/ 840435 w 6332260"/>
              <a:gd name="connsiteY842" fmla="*/ 1642420 h 6551982"/>
              <a:gd name="connsiteX843" fmla="*/ 987523 w 6332260"/>
              <a:gd name="connsiteY843" fmla="*/ 1642420 h 6551982"/>
              <a:gd name="connsiteX844" fmla="*/ 987523 w 6332260"/>
              <a:gd name="connsiteY844" fmla="*/ 1652408 h 6551982"/>
              <a:gd name="connsiteX845" fmla="*/ 840435 w 6332260"/>
              <a:gd name="connsiteY845" fmla="*/ 1652408 h 6551982"/>
              <a:gd name="connsiteX846" fmla="*/ 538319 w 6332260"/>
              <a:gd name="connsiteY846" fmla="*/ 1642420 h 6551982"/>
              <a:gd name="connsiteX847" fmla="*/ 685403 w 6332260"/>
              <a:gd name="connsiteY847" fmla="*/ 1642420 h 6551982"/>
              <a:gd name="connsiteX848" fmla="*/ 685403 w 6332260"/>
              <a:gd name="connsiteY848" fmla="*/ 1652408 h 6551982"/>
              <a:gd name="connsiteX849" fmla="*/ 538319 w 6332260"/>
              <a:gd name="connsiteY849" fmla="*/ 1652408 h 6551982"/>
              <a:gd name="connsiteX850" fmla="*/ 241693 w 6332260"/>
              <a:gd name="connsiteY850" fmla="*/ 1642420 h 6551982"/>
              <a:gd name="connsiteX851" fmla="*/ 394236 w 6332260"/>
              <a:gd name="connsiteY851" fmla="*/ 1642420 h 6551982"/>
              <a:gd name="connsiteX852" fmla="*/ 394236 w 6332260"/>
              <a:gd name="connsiteY852" fmla="*/ 1652408 h 6551982"/>
              <a:gd name="connsiteX853" fmla="*/ 241693 w 6332260"/>
              <a:gd name="connsiteY853" fmla="*/ 1652408 h 6551982"/>
              <a:gd name="connsiteX854" fmla="*/ 6261461 w 6332260"/>
              <a:gd name="connsiteY854" fmla="*/ 1603971 h 6551982"/>
              <a:gd name="connsiteX855" fmla="*/ 6332260 w 6332260"/>
              <a:gd name="connsiteY855" fmla="*/ 1639558 h 6551982"/>
              <a:gd name="connsiteX856" fmla="*/ 6332260 w 6332260"/>
              <a:gd name="connsiteY856" fmla="*/ 1640785 h 6551982"/>
              <a:gd name="connsiteX857" fmla="*/ 6332260 w 6332260"/>
              <a:gd name="connsiteY857" fmla="*/ 1642012 h 6551982"/>
              <a:gd name="connsiteX858" fmla="*/ 6332260 w 6332260"/>
              <a:gd name="connsiteY858" fmla="*/ 1718095 h 6551982"/>
              <a:gd name="connsiteX859" fmla="*/ 6318833 w 6332260"/>
              <a:gd name="connsiteY859" fmla="*/ 1718095 h 6551982"/>
              <a:gd name="connsiteX860" fmla="*/ 6318833 w 6332260"/>
              <a:gd name="connsiteY860" fmla="*/ 1660419 h 6551982"/>
              <a:gd name="connsiteX861" fmla="*/ 6285874 w 6332260"/>
              <a:gd name="connsiteY861" fmla="*/ 1713186 h 6551982"/>
              <a:gd name="connsiteX862" fmla="*/ 6274888 w 6332260"/>
              <a:gd name="connsiteY862" fmla="*/ 1705823 h 6551982"/>
              <a:gd name="connsiteX863" fmla="*/ 6302964 w 6332260"/>
              <a:gd name="connsiteY863" fmla="*/ 1662873 h 6551982"/>
              <a:gd name="connsiteX864" fmla="*/ 6256578 w 6332260"/>
              <a:gd name="connsiteY864" fmla="*/ 1687416 h 6551982"/>
              <a:gd name="connsiteX865" fmla="*/ 6251695 w 6332260"/>
              <a:gd name="connsiteY865" fmla="*/ 1675145 h 6551982"/>
              <a:gd name="connsiteX866" fmla="*/ 6294419 w 6332260"/>
              <a:gd name="connsiteY866" fmla="*/ 1653056 h 6551982"/>
              <a:gd name="connsiteX867" fmla="*/ 6245592 w 6332260"/>
              <a:gd name="connsiteY867" fmla="*/ 1653056 h 6551982"/>
              <a:gd name="connsiteX868" fmla="*/ 6245592 w 6332260"/>
              <a:gd name="connsiteY868" fmla="*/ 1640785 h 6551982"/>
              <a:gd name="connsiteX869" fmla="*/ 6306626 w 6332260"/>
              <a:gd name="connsiteY869" fmla="*/ 1640785 h 6551982"/>
              <a:gd name="connsiteX870" fmla="*/ 6256578 w 6332260"/>
              <a:gd name="connsiteY870" fmla="*/ 1615015 h 6551982"/>
              <a:gd name="connsiteX871" fmla="*/ 72020 w 6332260"/>
              <a:gd name="connsiteY871" fmla="*/ 1603971 h 6551982"/>
              <a:gd name="connsiteX872" fmla="*/ 78123 w 6332260"/>
              <a:gd name="connsiteY872" fmla="*/ 1615015 h 6551982"/>
              <a:gd name="connsiteX873" fmla="*/ 26855 w 6332260"/>
              <a:gd name="connsiteY873" fmla="*/ 1640785 h 6551982"/>
              <a:gd name="connsiteX874" fmla="*/ 86668 w 6332260"/>
              <a:gd name="connsiteY874" fmla="*/ 1640785 h 6551982"/>
              <a:gd name="connsiteX875" fmla="*/ 86668 w 6332260"/>
              <a:gd name="connsiteY875" fmla="*/ 1653056 h 6551982"/>
              <a:gd name="connsiteX876" fmla="*/ 37841 w 6332260"/>
              <a:gd name="connsiteY876" fmla="*/ 1653056 h 6551982"/>
              <a:gd name="connsiteX877" fmla="*/ 81786 w 6332260"/>
              <a:gd name="connsiteY877" fmla="*/ 1675145 h 6551982"/>
              <a:gd name="connsiteX878" fmla="*/ 75682 w 6332260"/>
              <a:gd name="connsiteY878" fmla="*/ 1687416 h 6551982"/>
              <a:gd name="connsiteX879" fmla="*/ 29296 w 6332260"/>
              <a:gd name="connsiteY879" fmla="*/ 1662873 h 6551982"/>
              <a:gd name="connsiteX880" fmla="*/ 57372 w 6332260"/>
              <a:gd name="connsiteY880" fmla="*/ 1705823 h 6551982"/>
              <a:gd name="connsiteX881" fmla="*/ 46386 w 6332260"/>
              <a:gd name="connsiteY881" fmla="*/ 1713186 h 6551982"/>
              <a:gd name="connsiteX882" fmla="*/ 14648 w 6332260"/>
              <a:gd name="connsiteY882" fmla="*/ 1662873 h 6551982"/>
              <a:gd name="connsiteX883" fmla="*/ 14648 w 6332260"/>
              <a:gd name="connsiteY883" fmla="*/ 1718095 h 6551982"/>
              <a:gd name="connsiteX884" fmla="*/ 2441 w 6332260"/>
              <a:gd name="connsiteY884" fmla="*/ 1718095 h 6551982"/>
              <a:gd name="connsiteX885" fmla="*/ 2441 w 6332260"/>
              <a:gd name="connsiteY885" fmla="*/ 1643239 h 6551982"/>
              <a:gd name="connsiteX886" fmla="*/ 0 w 6332260"/>
              <a:gd name="connsiteY886" fmla="*/ 1640785 h 6551982"/>
              <a:gd name="connsiteX887" fmla="*/ 2441 w 6332260"/>
              <a:gd name="connsiteY887" fmla="*/ 1640785 h 6551982"/>
              <a:gd name="connsiteX888" fmla="*/ 2441 w 6332260"/>
              <a:gd name="connsiteY888" fmla="*/ 1639558 h 6551982"/>
              <a:gd name="connsiteX889" fmla="*/ 4130702 w 6332260"/>
              <a:gd name="connsiteY889" fmla="*/ 1488614 h 6551982"/>
              <a:gd name="connsiteX890" fmla="*/ 4211955 w 6332260"/>
              <a:gd name="connsiteY890" fmla="*/ 1618450 h 6551982"/>
              <a:gd name="connsiteX891" fmla="*/ 4201040 w 6332260"/>
              <a:gd name="connsiteY891" fmla="*/ 1624692 h 6551982"/>
              <a:gd name="connsiteX892" fmla="*/ 4119787 w 6332260"/>
              <a:gd name="connsiteY892" fmla="*/ 1496104 h 6551982"/>
              <a:gd name="connsiteX893" fmla="*/ 3163996 w 6332260"/>
              <a:gd name="connsiteY893" fmla="*/ 1488614 h 6551982"/>
              <a:gd name="connsiteX894" fmla="*/ 3173984 w 6332260"/>
              <a:gd name="connsiteY894" fmla="*/ 1488614 h 6551982"/>
              <a:gd name="connsiteX895" fmla="*/ 3173984 w 6332260"/>
              <a:gd name="connsiteY895" fmla="*/ 1646650 h 6551982"/>
              <a:gd name="connsiteX896" fmla="*/ 3163996 w 6332260"/>
              <a:gd name="connsiteY896" fmla="*/ 1646650 h 6551982"/>
              <a:gd name="connsiteX897" fmla="*/ 2206903 w 6332260"/>
              <a:gd name="connsiteY897" fmla="*/ 1488614 h 6551982"/>
              <a:gd name="connsiteX898" fmla="*/ 2217961 w 6332260"/>
              <a:gd name="connsiteY898" fmla="*/ 1496104 h 6551982"/>
              <a:gd name="connsiteX899" fmla="*/ 2135637 w 6332260"/>
              <a:gd name="connsiteY899" fmla="*/ 1624692 h 6551982"/>
              <a:gd name="connsiteX900" fmla="*/ 2125807 w 6332260"/>
              <a:gd name="connsiteY900" fmla="*/ 1618450 h 6551982"/>
              <a:gd name="connsiteX901" fmla="*/ 5997861 w 6332260"/>
              <a:gd name="connsiteY901" fmla="*/ 1466644 h 6551982"/>
              <a:gd name="connsiteX902" fmla="*/ 6129002 w 6332260"/>
              <a:gd name="connsiteY902" fmla="*/ 1536364 h 6551982"/>
              <a:gd name="connsiteX903" fmla="*/ 6122816 w 6332260"/>
              <a:gd name="connsiteY903" fmla="*/ 1547773 h 6551982"/>
              <a:gd name="connsiteX904" fmla="*/ 5992912 w 6332260"/>
              <a:gd name="connsiteY904" fmla="*/ 1478053 h 6551982"/>
              <a:gd name="connsiteX905" fmla="*/ 333210 w 6332260"/>
              <a:gd name="connsiteY905" fmla="*/ 1466644 h 6551982"/>
              <a:gd name="connsiteX906" fmla="*/ 339341 w 6332260"/>
              <a:gd name="connsiteY906" fmla="*/ 1478053 h 6551982"/>
              <a:gd name="connsiteX907" fmla="*/ 209371 w 6332260"/>
              <a:gd name="connsiteY907" fmla="*/ 1547773 h 6551982"/>
              <a:gd name="connsiteX908" fmla="*/ 203240 w 6332260"/>
              <a:gd name="connsiteY908" fmla="*/ 1536364 h 6551982"/>
              <a:gd name="connsiteX909" fmla="*/ 5734196 w 6332260"/>
              <a:gd name="connsiteY909" fmla="*/ 1334812 h 6551982"/>
              <a:gd name="connsiteX910" fmla="*/ 5865337 w 6332260"/>
              <a:gd name="connsiteY910" fmla="*/ 1404532 h 6551982"/>
              <a:gd name="connsiteX911" fmla="*/ 5859151 w 6332260"/>
              <a:gd name="connsiteY911" fmla="*/ 1415941 h 6551982"/>
              <a:gd name="connsiteX912" fmla="*/ 5729247 w 6332260"/>
              <a:gd name="connsiteY912" fmla="*/ 1346221 h 6551982"/>
              <a:gd name="connsiteX913" fmla="*/ 596877 w 6332260"/>
              <a:gd name="connsiteY913" fmla="*/ 1334812 h 6551982"/>
              <a:gd name="connsiteX914" fmla="*/ 603008 w 6332260"/>
              <a:gd name="connsiteY914" fmla="*/ 1346221 h 6551982"/>
              <a:gd name="connsiteX915" fmla="*/ 473038 w 6332260"/>
              <a:gd name="connsiteY915" fmla="*/ 1415941 h 6551982"/>
              <a:gd name="connsiteX916" fmla="*/ 466907 w 6332260"/>
              <a:gd name="connsiteY916" fmla="*/ 1404532 h 6551982"/>
              <a:gd name="connsiteX917" fmla="*/ 3964826 w 6332260"/>
              <a:gd name="connsiteY917" fmla="*/ 1230443 h 6551982"/>
              <a:gd name="connsiteX918" fmla="*/ 4047148 w 6332260"/>
              <a:gd name="connsiteY918" fmla="*/ 1360209 h 6551982"/>
              <a:gd name="connsiteX919" fmla="*/ 4037318 w 6332260"/>
              <a:gd name="connsiteY919" fmla="*/ 1366508 h 6551982"/>
              <a:gd name="connsiteX920" fmla="*/ 3954996 w 6332260"/>
              <a:gd name="connsiteY920" fmla="*/ 1236742 h 6551982"/>
              <a:gd name="connsiteX921" fmla="*/ 2372922 w 6332260"/>
              <a:gd name="connsiteY921" fmla="*/ 1230443 h 6551982"/>
              <a:gd name="connsiteX922" fmla="*/ 2382752 w 6332260"/>
              <a:gd name="connsiteY922" fmla="*/ 1236742 h 6551982"/>
              <a:gd name="connsiteX923" fmla="*/ 2300428 w 6332260"/>
              <a:gd name="connsiteY923" fmla="*/ 1366508 h 6551982"/>
              <a:gd name="connsiteX924" fmla="*/ 2290598 w 6332260"/>
              <a:gd name="connsiteY924" fmla="*/ 1360209 h 6551982"/>
              <a:gd name="connsiteX925" fmla="*/ 5470529 w 6332260"/>
              <a:gd name="connsiteY925" fmla="*/ 1197485 h 6551982"/>
              <a:gd name="connsiteX926" fmla="*/ 5601670 w 6332260"/>
              <a:gd name="connsiteY926" fmla="*/ 1267204 h 6551982"/>
              <a:gd name="connsiteX927" fmla="*/ 5595484 w 6332260"/>
              <a:gd name="connsiteY927" fmla="*/ 1278612 h 6551982"/>
              <a:gd name="connsiteX928" fmla="*/ 5465580 w 6332260"/>
              <a:gd name="connsiteY928" fmla="*/ 1208893 h 6551982"/>
              <a:gd name="connsiteX929" fmla="*/ 860543 w 6332260"/>
              <a:gd name="connsiteY929" fmla="*/ 1197485 h 6551982"/>
              <a:gd name="connsiteX930" fmla="*/ 866674 w 6332260"/>
              <a:gd name="connsiteY930" fmla="*/ 1208893 h 6551982"/>
              <a:gd name="connsiteX931" fmla="*/ 736704 w 6332260"/>
              <a:gd name="connsiteY931" fmla="*/ 1278612 h 6551982"/>
              <a:gd name="connsiteX932" fmla="*/ 730573 w 6332260"/>
              <a:gd name="connsiteY932" fmla="*/ 1267204 h 6551982"/>
              <a:gd name="connsiteX933" fmla="*/ 3163996 w 6332260"/>
              <a:gd name="connsiteY933" fmla="*/ 1175513 h 6551982"/>
              <a:gd name="connsiteX934" fmla="*/ 3173984 w 6332260"/>
              <a:gd name="connsiteY934" fmla="*/ 1175513 h 6551982"/>
              <a:gd name="connsiteX935" fmla="*/ 3173984 w 6332260"/>
              <a:gd name="connsiteY935" fmla="*/ 1333545 h 6551982"/>
              <a:gd name="connsiteX936" fmla="*/ 3163996 w 6332260"/>
              <a:gd name="connsiteY936" fmla="*/ 1333545 h 6551982"/>
              <a:gd name="connsiteX937" fmla="*/ 5206863 w 6332260"/>
              <a:gd name="connsiteY937" fmla="*/ 1060158 h 6551982"/>
              <a:gd name="connsiteX938" fmla="*/ 5338004 w 6332260"/>
              <a:gd name="connsiteY938" fmla="*/ 1128611 h 6551982"/>
              <a:gd name="connsiteX939" fmla="*/ 5331818 w 6332260"/>
              <a:gd name="connsiteY939" fmla="*/ 1141287 h 6551982"/>
              <a:gd name="connsiteX940" fmla="*/ 5201914 w 6332260"/>
              <a:gd name="connsiteY940" fmla="*/ 1071567 h 6551982"/>
              <a:gd name="connsiteX941" fmla="*/ 1124210 w 6332260"/>
              <a:gd name="connsiteY941" fmla="*/ 1060158 h 6551982"/>
              <a:gd name="connsiteX942" fmla="*/ 1130341 w 6332260"/>
              <a:gd name="connsiteY942" fmla="*/ 1071567 h 6551982"/>
              <a:gd name="connsiteX943" fmla="*/ 1000371 w 6332260"/>
              <a:gd name="connsiteY943" fmla="*/ 1141287 h 6551982"/>
              <a:gd name="connsiteX944" fmla="*/ 994240 w 6332260"/>
              <a:gd name="connsiteY944" fmla="*/ 1128611 h 6551982"/>
              <a:gd name="connsiteX945" fmla="*/ 3794536 w 6332260"/>
              <a:gd name="connsiteY945" fmla="*/ 972269 h 6551982"/>
              <a:gd name="connsiteX946" fmla="*/ 3876861 w 6332260"/>
              <a:gd name="connsiteY946" fmla="*/ 1100935 h 6551982"/>
              <a:gd name="connsiteX947" fmla="*/ 3865802 w 6332260"/>
              <a:gd name="connsiteY947" fmla="*/ 1108359 h 6551982"/>
              <a:gd name="connsiteX948" fmla="*/ 3784706 w 6332260"/>
              <a:gd name="connsiteY948" fmla="*/ 979692 h 6551982"/>
              <a:gd name="connsiteX949" fmla="*/ 2542138 w 6332260"/>
              <a:gd name="connsiteY949" fmla="*/ 972269 h 6551982"/>
              <a:gd name="connsiteX950" fmla="*/ 2553053 w 6332260"/>
              <a:gd name="connsiteY950" fmla="*/ 979692 h 6551982"/>
              <a:gd name="connsiteX951" fmla="*/ 2471800 w 6332260"/>
              <a:gd name="connsiteY951" fmla="*/ 1108359 h 6551982"/>
              <a:gd name="connsiteX952" fmla="*/ 2460886 w 6332260"/>
              <a:gd name="connsiteY952" fmla="*/ 1100935 h 6551982"/>
              <a:gd name="connsiteX953" fmla="*/ 4948692 w 6332260"/>
              <a:gd name="connsiteY953" fmla="*/ 922831 h 6551982"/>
              <a:gd name="connsiteX954" fmla="*/ 5079831 w 6332260"/>
              <a:gd name="connsiteY954" fmla="*/ 991282 h 6551982"/>
              <a:gd name="connsiteX955" fmla="*/ 5073645 w 6332260"/>
              <a:gd name="connsiteY955" fmla="*/ 1003958 h 6551982"/>
              <a:gd name="connsiteX956" fmla="*/ 4943743 w 6332260"/>
              <a:gd name="connsiteY956" fmla="*/ 932972 h 6551982"/>
              <a:gd name="connsiteX957" fmla="*/ 1387875 w 6332260"/>
              <a:gd name="connsiteY957" fmla="*/ 922831 h 6551982"/>
              <a:gd name="connsiteX958" fmla="*/ 1394006 w 6332260"/>
              <a:gd name="connsiteY958" fmla="*/ 932972 h 6551982"/>
              <a:gd name="connsiteX959" fmla="*/ 1264035 w 6332260"/>
              <a:gd name="connsiteY959" fmla="*/ 1003958 h 6551982"/>
              <a:gd name="connsiteX960" fmla="*/ 1257905 w 6332260"/>
              <a:gd name="connsiteY960" fmla="*/ 991282 h 6551982"/>
              <a:gd name="connsiteX961" fmla="*/ 3163996 w 6332260"/>
              <a:gd name="connsiteY961" fmla="*/ 862406 h 6551982"/>
              <a:gd name="connsiteX962" fmla="*/ 3173984 w 6332260"/>
              <a:gd name="connsiteY962" fmla="*/ 862406 h 6551982"/>
              <a:gd name="connsiteX963" fmla="*/ 3173984 w 6332260"/>
              <a:gd name="connsiteY963" fmla="*/ 1020452 h 6551982"/>
              <a:gd name="connsiteX964" fmla="*/ 3163996 w 6332260"/>
              <a:gd name="connsiteY964" fmla="*/ 1020452 h 6551982"/>
              <a:gd name="connsiteX965" fmla="*/ 4685025 w 6332260"/>
              <a:gd name="connsiteY965" fmla="*/ 790998 h 6551982"/>
              <a:gd name="connsiteX966" fmla="*/ 4816164 w 6332260"/>
              <a:gd name="connsiteY966" fmla="*/ 860519 h 6551982"/>
              <a:gd name="connsiteX967" fmla="*/ 4809978 w 6332260"/>
              <a:gd name="connsiteY967" fmla="*/ 872105 h 6551982"/>
              <a:gd name="connsiteX968" fmla="*/ 4680076 w 6332260"/>
              <a:gd name="connsiteY968" fmla="*/ 802585 h 6551982"/>
              <a:gd name="connsiteX969" fmla="*/ 1651542 w 6332260"/>
              <a:gd name="connsiteY969" fmla="*/ 790998 h 6551982"/>
              <a:gd name="connsiteX970" fmla="*/ 1657673 w 6332260"/>
              <a:gd name="connsiteY970" fmla="*/ 802585 h 6551982"/>
              <a:gd name="connsiteX971" fmla="*/ 1527702 w 6332260"/>
              <a:gd name="connsiteY971" fmla="*/ 872105 h 6551982"/>
              <a:gd name="connsiteX972" fmla="*/ 1521572 w 6332260"/>
              <a:gd name="connsiteY972" fmla="*/ 860519 h 6551982"/>
              <a:gd name="connsiteX973" fmla="*/ 3630830 w 6332260"/>
              <a:gd name="connsiteY973" fmla="*/ 714098 h 6551982"/>
              <a:gd name="connsiteX974" fmla="*/ 3712085 w 6332260"/>
              <a:gd name="connsiteY974" fmla="*/ 843864 h 6551982"/>
              <a:gd name="connsiteX975" fmla="*/ 3701171 w 6332260"/>
              <a:gd name="connsiteY975" fmla="*/ 850163 h 6551982"/>
              <a:gd name="connsiteX976" fmla="*/ 3619915 w 6332260"/>
              <a:gd name="connsiteY976" fmla="*/ 720397 h 6551982"/>
              <a:gd name="connsiteX977" fmla="*/ 2706770 w 6332260"/>
              <a:gd name="connsiteY977" fmla="*/ 714098 h 6551982"/>
              <a:gd name="connsiteX978" fmla="*/ 2717828 w 6332260"/>
              <a:gd name="connsiteY978" fmla="*/ 720397 h 6551982"/>
              <a:gd name="connsiteX979" fmla="*/ 2635506 w 6332260"/>
              <a:gd name="connsiteY979" fmla="*/ 850163 h 6551982"/>
              <a:gd name="connsiteX980" fmla="*/ 2625677 w 6332260"/>
              <a:gd name="connsiteY980" fmla="*/ 843864 h 6551982"/>
              <a:gd name="connsiteX981" fmla="*/ 4421360 w 6332260"/>
              <a:gd name="connsiteY981" fmla="*/ 653673 h 6551982"/>
              <a:gd name="connsiteX982" fmla="*/ 4552499 w 6332260"/>
              <a:gd name="connsiteY982" fmla="*/ 723195 h 6551982"/>
              <a:gd name="connsiteX983" fmla="*/ 4546313 w 6332260"/>
              <a:gd name="connsiteY983" fmla="*/ 734782 h 6551982"/>
              <a:gd name="connsiteX984" fmla="*/ 4416411 w 6332260"/>
              <a:gd name="connsiteY984" fmla="*/ 665260 h 6551982"/>
              <a:gd name="connsiteX985" fmla="*/ 1915208 w 6332260"/>
              <a:gd name="connsiteY985" fmla="*/ 653673 h 6551982"/>
              <a:gd name="connsiteX986" fmla="*/ 1921339 w 6332260"/>
              <a:gd name="connsiteY986" fmla="*/ 665260 h 6551982"/>
              <a:gd name="connsiteX987" fmla="*/ 1791368 w 6332260"/>
              <a:gd name="connsiteY987" fmla="*/ 734782 h 6551982"/>
              <a:gd name="connsiteX988" fmla="*/ 1785238 w 6332260"/>
              <a:gd name="connsiteY988" fmla="*/ 723195 h 6551982"/>
              <a:gd name="connsiteX989" fmla="*/ 3163994 w 6332260"/>
              <a:gd name="connsiteY989" fmla="*/ 554795 h 6551982"/>
              <a:gd name="connsiteX990" fmla="*/ 3179098 w 6332260"/>
              <a:gd name="connsiteY990" fmla="*/ 554795 h 6551982"/>
              <a:gd name="connsiteX991" fmla="*/ 3177725 w 6332260"/>
              <a:gd name="connsiteY991" fmla="*/ 712831 h 6551982"/>
              <a:gd name="connsiteX992" fmla="*/ 3163994 w 6332260"/>
              <a:gd name="connsiteY992" fmla="*/ 712831 h 6551982"/>
              <a:gd name="connsiteX993" fmla="*/ 4157693 w 6332260"/>
              <a:gd name="connsiteY993" fmla="*/ 516346 h 6551982"/>
              <a:gd name="connsiteX994" fmla="*/ 4288832 w 6332260"/>
              <a:gd name="connsiteY994" fmla="*/ 586065 h 6551982"/>
              <a:gd name="connsiteX995" fmla="*/ 4282646 w 6332260"/>
              <a:gd name="connsiteY995" fmla="*/ 597473 h 6551982"/>
              <a:gd name="connsiteX996" fmla="*/ 4152744 w 6332260"/>
              <a:gd name="connsiteY996" fmla="*/ 527754 h 6551982"/>
              <a:gd name="connsiteX997" fmla="*/ 2173382 w 6332260"/>
              <a:gd name="connsiteY997" fmla="*/ 516346 h 6551982"/>
              <a:gd name="connsiteX998" fmla="*/ 2179513 w 6332260"/>
              <a:gd name="connsiteY998" fmla="*/ 527754 h 6551982"/>
              <a:gd name="connsiteX999" fmla="*/ 2049544 w 6332260"/>
              <a:gd name="connsiteY999" fmla="*/ 597473 h 6551982"/>
              <a:gd name="connsiteX1000" fmla="*/ 2043414 w 6332260"/>
              <a:gd name="connsiteY1000" fmla="*/ 586065 h 6551982"/>
              <a:gd name="connsiteX1001" fmla="*/ 3464954 w 6332260"/>
              <a:gd name="connsiteY1001" fmla="*/ 461417 h 6551982"/>
              <a:gd name="connsiteX1002" fmla="*/ 3547279 w 6332260"/>
              <a:gd name="connsiteY1002" fmla="*/ 590003 h 6551982"/>
              <a:gd name="connsiteX1003" fmla="*/ 3536220 w 6332260"/>
              <a:gd name="connsiteY1003" fmla="*/ 597493 h 6551982"/>
              <a:gd name="connsiteX1004" fmla="*/ 3455124 w 6332260"/>
              <a:gd name="connsiteY1004" fmla="*/ 467659 h 6551982"/>
              <a:gd name="connsiteX1005" fmla="*/ 2871722 w 6332260"/>
              <a:gd name="connsiteY1005" fmla="*/ 461417 h 6551982"/>
              <a:gd name="connsiteX1006" fmla="*/ 2882637 w 6332260"/>
              <a:gd name="connsiteY1006" fmla="*/ 467659 h 6551982"/>
              <a:gd name="connsiteX1007" fmla="*/ 2801384 w 6332260"/>
              <a:gd name="connsiteY1007" fmla="*/ 597493 h 6551982"/>
              <a:gd name="connsiteX1008" fmla="*/ 2790470 w 6332260"/>
              <a:gd name="connsiteY1008" fmla="*/ 590003 h 6551982"/>
              <a:gd name="connsiteX1009" fmla="*/ 3894028 w 6332260"/>
              <a:gd name="connsiteY1009" fmla="*/ 379021 h 6551982"/>
              <a:gd name="connsiteX1010" fmla="*/ 4025167 w 6332260"/>
              <a:gd name="connsiteY1010" fmla="*/ 448543 h 6551982"/>
              <a:gd name="connsiteX1011" fmla="*/ 4018981 w 6332260"/>
              <a:gd name="connsiteY1011" fmla="*/ 460130 h 6551982"/>
              <a:gd name="connsiteX1012" fmla="*/ 3889079 w 6332260"/>
              <a:gd name="connsiteY1012" fmla="*/ 390608 h 6551982"/>
              <a:gd name="connsiteX1013" fmla="*/ 2437049 w 6332260"/>
              <a:gd name="connsiteY1013" fmla="*/ 379021 h 6551982"/>
              <a:gd name="connsiteX1014" fmla="*/ 2443180 w 6332260"/>
              <a:gd name="connsiteY1014" fmla="*/ 390608 h 6551982"/>
              <a:gd name="connsiteX1015" fmla="*/ 2313211 w 6332260"/>
              <a:gd name="connsiteY1015" fmla="*/ 460130 h 6551982"/>
              <a:gd name="connsiteX1016" fmla="*/ 2307081 w 6332260"/>
              <a:gd name="connsiteY1016" fmla="*/ 448543 h 6551982"/>
              <a:gd name="connsiteX1017" fmla="*/ 3630360 w 6332260"/>
              <a:gd name="connsiteY1017" fmla="*/ 247188 h 6551982"/>
              <a:gd name="connsiteX1018" fmla="*/ 3761499 w 6332260"/>
              <a:gd name="connsiteY1018" fmla="*/ 316710 h 6551982"/>
              <a:gd name="connsiteX1019" fmla="*/ 3755313 w 6332260"/>
              <a:gd name="connsiteY1019" fmla="*/ 328297 h 6551982"/>
              <a:gd name="connsiteX1020" fmla="*/ 3625411 w 6332260"/>
              <a:gd name="connsiteY1020" fmla="*/ 257487 h 6551982"/>
              <a:gd name="connsiteX1021" fmla="*/ 2700715 w 6332260"/>
              <a:gd name="connsiteY1021" fmla="*/ 247188 h 6551982"/>
              <a:gd name="connsiteX1022" fmla="*/ 2706846 w 6332260"/>
              <a:gd name="connsiteY1022" fmla="*/ 257487 h 6551982"/>
              <a:gd name="connsiteX1023" fmla="*/ 2576877 w 6332260"/>
              <a:gd name="connsiteY1023" fmla="*/ 328297 h 6551982"/>
              <a:gd name="connsiteX1024" fmla="*/ 2570747 w 6332260"/>
              <a:gd name="connsiteY1024" fmla="*/ 316710 h 6551982"/>
              <a:gd name="connsiteX1025" fmla="*/ 3163994 w 6332260"/>
              <a:gd name="connsiteY1025" fmla="*/ 241696 h 6551982"/>
              <a:gd name="connsiteX1026" fmla="*/ 3179098 w 6332260"/>
              <a:gd name="connsiteY1026" fmla="*/ 241696 h 6551982"/>
              <a:gd name="connsiteX1027" fmla="*/ 3179098 w 6332260"/>
              <a:gd name="connsiteY1027" fmla="*/ 399728 h 6551982"/>
              <a:gd name="connsiteX1028" fmla="*/ 3163994 w 6332260"/>
              <a:gd name="connsiteY1028" fmla="*/ 399728 h 6551982"/>
              <a:gd name="connsiteX1029" fmla="*/ 3301248 w 6332260"/>
              <a:gd name="connsiteY1029" fmla="*/ 203241 h 6551982"/>
              <a:gd name="connsiteX1030" fmla="*/ 3382503 w 6332260"/>
              <a:gd name="connsiteY1030" fmla="*/ 333077 h 6551982"/>
              <a:gd name="connsiteX1031" fmla="*/ 3371589 w 6332260"/>
              <a:gd name="connsiteY1031" fmla="*/ 339319 h 6551982"/>
              <a:gd name="connsiteX1032" fmla="*/ 3290333 w 6332260"/>
              <a:gd name="connsiteY1032" fmla="*/ 210731 h 6551982"/>
              <a:gd name="connsiteX1033" fmla="*/ 3036354 w 6332260"/>
              <a:gd name="connsiteY1033" fmla="*/ 203241 h 6551982"/>
              <a:gd name="connsiteX1034" fmla="*/ 3047412 w 6332260"/>
              <a:gd name="connsiteY1034" fmla="*/ 210731 h 6551982"/>
              <a:gd name="connsiteX1035" fmla="*/ 2965090 w 6332260"/>
              <a:gd name="connsiteY1035" fmla="*/ 339319 h 6551982"/>
              <a:gd name="connsiteX1036" fmla="*/ 2955261 w 6332260"/>
              <a:gd name="connsiteY1036" fmla="*/ 333077 h 6551982"/>
              <a:gd name="connsiteX1037" fmla="*/ 3372186 w 6332260"/>
              <a:gd name="connsiteY1037" fmla="*/ 109861 h 6551982"/>
              <a:gd name="connsiteX1038" fmla="*/ 3503327 w 6332260"/>
              <a:gd name="connsiteY1038" fmla="*/ 178312 h 6551982"/>
              <a:gd name="connsiteX1039" fmla="*/ 3497141 w 6332260"/>
              <a:gd name="connsiteY1039" fmla="*/ 190988 h 6551982"/>
              <a:gd name="connsiteX1040" fmla="*/ 3367237 w 6332260"/>
              <a:gd name="connsiteY1040" fmla="*/ 121269 h 6551982"/>
              <a:gd name="connsiteX1041" fmla="*/ 2964382 w 6332260"/>
              <a:gd name="connsiteY1041" fmla="*/ 109861 h 6551982"/>
              <a:gd name="connsiteX1042" fmla="*/ 2970513 w 6332260"/>
              <a:gd name="connsiteY1042" fmla="*/ 121269 h 6551982"/>
              <a:gd name="connsiteX1043" fmla="*/ 2840544 w 6332260"/>
              <a:gd name="connsiteY1043" fmla="*/ 190988 h 6551982"/>
              <a:gd name="connsiteX1044" fmla="*/ 2834414 w 6332260"/>
              <a:gd name="connsiteY1044" fmla="*/ 178312 h 6551982"/>
              <a:gd name="connsiteX1045" fmla="*/ 3170110 w 6332260"/>
              <a:gd name="connsiteY1045" fmla="*/ 0 h 6551982"/>
              <a:gd name="connsiteX1046" fmla="*/ 3176319 w 6332260"/>
              <a:gd name="connsiteY1046" fmla="*/ 7427 h 6551982"/>
              <a:gd name="connsiteX1047" fmla="*/ 3239656 w 6332260"/>
              <a:gd name="connsiteY1047" fmla="*/ 40850 h 6551982"/>
              <a:gd name="connsiteX1048" fmla="*/ 3233447 w 6332260"/>
              <a:gd name="connsiteY1048" fmla="*/ 51990 h 6551982"/>
              <a:gd name="connsiteX1049" fmla="*/ 3189980 w 6332260"/>
              <a:gd name="connsiteY1049" fmla="*/ 29709 h 6551982"/>
              <a:gd name="connsiteX1050" fmla="*/ 3217302 w 6332260"/>
              <a:gd name="connsiteY1050" fmla="*/ 71796 h 6551982"/>
              <a:gd name="connsiteX1051" fmla="*/ 3207367 w 6332260"/>
              <a:gd name="connsiteY1051" fmla="*/ 77986 h 6551982"/>
              <a:gd name="connsiteX1052" fmla="*/ 3177561 w 6332260"/>
              <a:gd name="connsiteY1052" fmla="*/ 32184 h 6551982"/>
              <a:gd name="connsiteX1053" fmla="*/ 3177561 w 6332260"/>
              <a:gd name="connsiteY1053" fmla="*/ 86651 h 6551982"/>
              <a:gd name="connsiteX1054" fmla="*/ 3163900 w 6332260"/>
              <a:gd name="connsiteY1054" fmla="*/ 86651 h 6551982"/>
              <a:gd name="connsiteX1055" fmla="*/ 3163900 w 6332260"/>
              <a:gd name="connsiteY1055" fmla="*/ 32184 h 6551982"/>
              <a:gd name="connsiteX1056" fmla="*/ 3134094 w 6332260"/>
              <a:gd name="connsiteY1056" fmla="*/ 77986 h 6551982"/>
              <a:gd name="connsiteX1057" fmla="*/ 3124159 w 6332260"/>
              <a:gd name="connsiteY1057" fmla="*/ 71796 h 6551982"/>
              <a:gd name="connsiteX1058" fmla="*/ 3153964 w 6332260"/>
              <a:gd name="connsiteY1058" fmla="*/ 25995 h 6551982"/>
              <a:gd name="connsiteX1059" fmla="*/ 3104288 w 6332260"/>
              <a:gd name="connsiteY1059" fmla="*/ 51990 h 6551982"/>
              <a:gd name="connsiteX1060" fmla="*/ 3098079 w 6332260"/>
              <a:gd name="connsiteY1060" fmla="*/ 40850 h 6551982"/>
              <a:gd name="connsiteX1061" fmla="*/ 3167626 w 6332260"/>
              <a:gd name="connsiteY1061" fmla="*/ 4951 h 65519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Lst>
            <a:rect l="l" t="t" r="r" b="b"/>
            <a:pathLst>
              <a:path w="6332260" h="6551982">
                <a:moveTo>
                  <a:pt x="3162658" y="6465314"/>
                </a:moveTo>
                <a:lnTo>
                  <a:pt x="3175077" y="6465314"/>
                </a:lnTo>
                <a:lnTo>
                  <a:pt x="3175077" y="6519024"/>
                </a:lnTo>
                <a:lnTo>
                  <a:pt x="3203641" y="6473859"/>
                </a:lnTo>
                <a:lnTo>
                  <a:pt x="3214818" y="6481183"/>
                </a:lnTo>
                <a:lnTo>
                  <a:pt x="3183771" y="6527569"/>
                </a:lnTo>
                <a:lnTo>
                  <a:pt x="3233447" y="6501934"/>
                </a:lnTo>
                <a:lnTo>
                  <a:pt x="3239656" y="6514141"/>
                </a:lnTo>
                <a:lnTo>
                  <a:pt x="3170110" y="6549541"/>
                </a:lnTo>
                <a:lnTo>
                  <a:pt x="3168868" y="6551982"/>
                </a:lnTo>
                <a:lnTo>
                  <a:pt x="3166384" y="6547100"/>
                </a:lnTo>
                <a:lnTo>
                  <a:pt x="3098079" y="6514141"/>
                </a:lnTo>
                <a:lnTo>
                  <a:pt x="3104288" y="6501934"/>
                </a:lnTo>
                <a:lnTo>
                  <a:pt x="3152723" y="6526348"/>
                </a:lnTo>
                <a:lnTo>
                  <a:pt x="3121675" y="6481183"/>
                </a:lnTo>
                <a:lnTo>
                  <a:pt x="3132852" y="6473859"/>
                </a:lnTo>
                <a:lnTo>
                  <a:pt x="3162658" y="6519024"/>
                </a:lnTo>
                <a:close/>
                <a:moveTo>
                  <a:pt x="3497141" y="6366442"/>
                </a:moveTo>
                <a:lnTo>
                  <a:pt x="3503327" y="6377851"/>
                </a:lnTo>
                <a:lnTo>
                  <a:pt x="3372186" y="6447571"/>
                </a:lnTo>
                <a:lnTo>
                  <a:pt x="3367237" y="6436163"/>
                </a:lnTo>
                <a:close/>
                <a:moveTo>
                  <a:pt x="2840544" y="6366442"/>
                </a:moveTo>
                <a:lnTo>
                  <a:pt x="2970513" y="6436163"/>
                </a:lnTo>
                <a:lnTo>
                  <a:pt x="2964382" y="6447571"/>
                </a:lnTo>
                <a:lnTo>
                  <a:pt x="2834414" y="6377851"/>
                </a:lnTo>
                <a:close/>
                <a:moveTo>
                  <a:pt x="3755313" y="6229115"/>
                </a:moveTo>
                <a:lnTo>
                  <a:pt x="3761499" y="6240524"/>
                </a:lnTo>
                <a:lnTo>
                  <a:pt x="3630360" y="6310242"/>
                </a:lnTo>
                <a:lnTo>
                  <a:pt x="3625411" y="6298834"/>
                </a:lnTo>
                <a:close/>
                <a:moveTo>
                  <a:pt x="2576877" y="6229115"/>
                </a:moveTo>
                <a:lnTo>
                  <a:pt x="2706846" y="6298834"/>
                </a:lnTo>
                <a:lnTo>
                  <a:pt x="2700715" y="6310242"/>
                </a:lnTo>
                <a:lnTo>
                  <a:pt x="2570747" y="6240524"/>
                </a:lnTo>
                <a:close/>
                <a:moveTo>
                  <a:pt x="3367166" y="6212633"/>
                </a:moveTo>
                <a:lnTo>
                  <a:pt x="3376996" y="6220124"/>
                </a:lnTo>
                <a:lnTo>
                  <a:pt x="3294674" y="6348712"/>
                </a:lnTo>
                <a:lnTo>
                  <a:pt x="3284844" y="6342469"/>
                </a:lnTo>
                <a:close/>
                <a:moveTo>
                  <a:pt x="2966319" y="6212633"/>
                </a:moveTo>
                <a:lnTo>
                  <a:pt x="3047412" y="6342469"/>
                </a:lnTo>
                <a:lnTo>
                  <a:pt x="3037583" y="6348712"/>
                </a:lnTo>
                <a:lnTo>
                  <a:pt x="2955261" y="6220124"/>
                </a:lnTo>
                <a:close/>
                <a:moveTo>
                  <a:pt x="3163996" y="6152212"/>
                </a:moveTo>
                <a:lnTo>
                  <a:pt x="3173984" y="6152212"/>
                </a:lnTo>
                <a:lnTo>
                  <a:pt x="3173984" y="6310245"/>
                </a:lnTo>
                <a:lnTo>
                  <a:pt x="3163996" y="6310245"/>
                </a:lnTo>
                <a:close/>
                <a:moveTo>
                  <a:pt x="4018981" y="6091788"/>
                </a:moveTo>
                <a:lnTo>
                  <a:pt x="4025167" y="6103197"/>
                </a:lnTo>
                <a:lnTo>
                  <a:pt x="3894028" y="6172917"/>
                </a:lnTo>
                <a:lnTo>
                  <a:pt x="3889079" y="6161509"/>
                </a:lnTo>
                <a:close/>
                <a:moveTo>
                  <a:pt x="2313211" y="6091788"/>
                </a:moveTo>
                <a:lnTo>
                  <a:pt x="2443180" y="6161509"/>
                </a:lnTo>
                <a:lnTo>
                  <a:pt x="2437049" y="6172917"/>
                </a:lnTo>
                <a:lnTo>
                  <a:pt x="2307081" y="6103197"/>
                </a:lnTo>
                <a:close/>
                <a:moveTo>
                  <a:pt x="4282646" y="5959955"/>
                </a:moveTo>
                <a:lnTo>
                  <a:pt x="4288832" y="5971542"/>
                </a:lnTo>
                <a:lnTo>
                  <a:pt x="4157693" y="6041065"/>
                </a:lnTo>
                <a:lnTo>
                  <a:pt x="4152744" y="6029477"/>
                </a:lnTo>
                <a:close/>
                <a:moveTo>
                  <a:pt x="2049544" y="5959955"/>
                </a:moveTo>
                <a:lnTo>
                  <a:pt x="2179513" y="6029477"/>
                </a:lnTo>
                <a:lnTo>
                  <a:pt x="2173382" y="6041065"/>
                </a:lnTo>
                <a:lnTo>
                  <a:pt x="2043414" y="5971542"/>
                </a:lnTo>
                <a:close/>
                <a:moveTo>
                  <a:pt x="3530888" y="5959953"/>
                </a:moveTo>
                <a:lnTo>
                  <a:pt x="3541803" y="5966195"/>
                </a:lnTo>
                <a:lnTo>
                  <a:pt x="3460550" y="6096032"/>
                </a:lnTo>
                <a:lnTo>
                  <a:pt x="3449635" y="6088541"/>
                </a:lnTo>
                <a:close/>
                <a:moveTo>
                  <a:pt x="2800299" y="5959953"/>
                </a:moveTo>
                <a:lnTo>
                  <a:pt x="2882621" y="6088541"/>
                </a:lnTo>
                <a:lnTo>
                  <a:pt x="2871563" y="6096032"/>
                </a:lnTo>
                <a:lnTo>
                  <a:pt x="2790470" y="5966195"/>
                </a:lnTo>
                <a:close/>
                <a:moveTo>
                  <a:pt x="3163996" y="5844602"/>
                </a:moveTo>
                <a:lnTo>
                  <a:pt x="3173984" y="5844602"/>
                </a:lnTo>
                <a:lnTo>
                  <a:pt x="3173984" y="6002635"/>
                </a:lnTo>
                <a:lnTo>
                  <a:pt x="3163996" y="6002635"/>
                </a:lnTo>
                <a:close/>
                <a:moveTo>
                  <a:pt x="4546313" y="5822628"/>
                </a:moveTo>
                <a:lnTo>
                  <a:pt x="4552499" y="5834037"/>
                </a:lnTo>
                <a:lnTo>
                  <a:pt x="4421360" y="5903755"/>
                </a:lnTo>
                <a:lnTo>
                  <a:pt x="4416411" y="5892347"/>
                </a:lnTo>
                <a:close/>
                <a:moveTo>
                  <a:pt x="1791368" y="5822628"/>
                </a:moveTo>
                <a:lnTo>
                  <a:pt x="1921339" y="5892347"/>
                </a:lnTo>
                <a:lnTo>
                  <a:pt x="1915208" y="5903755"/>
                </a:lnTo>
                <a:lnTo>
                  <a:pt x="1785238" y="5834037"/>
                </a:lnTo>
                <a:close/>
                <a:moveTo>
                  <a:pt x="3701011" y="5701782"/>
                </a:moveTo>
                <a:lnTo>
                  <a:pt x="3712070" y="5709205"/>
                </a:lnTo>
                <a:lnTo>
                  <a:pt x="3629745" y="5837870"/>
                </a:lnTo>
                <a:lnTo>
                  <a:pt x="3619915" y="5830447"/>
                </a:lnTo>
                <a:close/>
                <a:moveTo>
                  <a:pt x="2631096" y="5701782"/>
                </a:moveTo>
                <a:lnTo>
                  <a:pt x="2712351" y="5830447"/>
                </a:lnTo>
                <a:lnTo>
                  <a:pt x="2701436" y="5837870"/>
                </a:lnTo>
                <a:lnTo>
                  <a:pt x="2620181" y="5709205"/>
                </a:lnTo>
                <a:close/>
                <a:moveTo>
                  <a:pt x="4809978" y="5685303"/>
                </a:moveTo>
                <a:lnTo>
                  <a:pt x="4816164" y="5697979"/>
                </a:lnTo>
                <a:lnTo>
                  <a:pt x="4685025" y="5766432"/>
                </a:lnTo>
                <a:lnTo>
                  <a:pt x="4680076" y="5756291"/>
                </a:lnTo>
                <a:close/>
                <a:moveTo>
                  <a:pt x="1527702" y="5685303"/>
                </a:moveTo>
                <a:lnTo>
                  <a:pt x="1657673" y="5756291"/>
                </a:lnTo>
                <a:lnTo>
                  <a:pt x="1651542" y="5766432"/>
                </a:lnTo>
                <a:lnTo>
                  <a:pt x="1521572" y="5697979"/>
                </a:lnTo>
                <a:close/>
                <a:moveTo>
                  <a:pt x="5073645" y="5553470"/>
                </a:moveTo>
                <a:lnTo>
                  <a:pt x="5079831" y="5565057"/>
                </a:lnTo>
                <a:lnTo>
                  <a:pt x="4948692" y="5634580"/>
                </a:lnTo>
                <a:lnTo>
                  <a:pt x="4943743" y="5622992"/>
                </a:lnTo>
                <a:close/>
                <a:moveTo>
                  <a:pt x="1264035" y="5553470"/>
                </a:moveTo>
                <a:lnTo>
                  <a:pt x="1394006" y="5622992"/>
                </a:lnTo>
                <a:lnTo>
                  <a:pt x="1387875" y="5634580"/>
                </a:lnTo>
                <a:lnTo>
                  <a:pt x="1257905" y="5565057"/>
                </a:lnTo>
                <a:close/>
                <a:moveTo>
                  <a:pt x="3163996" y="5531497"/>
                </a:moveTo>
                <a:lnTo>
                  <a:pt x="3173984" y="5531497"/>
                </a:lnTo>
                <a:lnTo>
                  <a:pt x="3173984" y="5684071"/>
                </a:lnTo>
                <a:lnTo>
                  <a:pt x="3163996" y="5684071"/>
                </a:lnTo>
                <a:close/>
                <a:moveTo>
                  <a:pt x="3867031" y="5443608"/>
                </a:moveTo>
                <a:lnTo>
                  <a:pt x="3876861" y="5449850"/>
                </a:lnTo>
                <a:lnTo>
                  <a:pt x="3795765" y="5579687"/>
                </a:lnTo>
                <a:lnTo>
                  <a:pt x="3784706" y="5572196"/>
                </a:lnTo>
                <a:close/>
                <a:moveTo>
                  <a:pt x="2465219" y="5443608"/>
                </a:moveTo>
                <a:lnTo>
                  <a:pt x="2547543" y="5572196"/>
                </a:lnTo>
                <a:lnTo>
                  <a:pt x="2537713" y="5579687"/>
                </a:lnTo>
                <a:lnTo>
                  <a:pt x="2455389" y="5449850"/>
                </a:lnTo>
                <a:close/>
                <a:moveTo>
                  <a:pt x="5331818" y="5416143"/>
                </a:moveTo>
                <a:lnTo>
                  <a:pt x="5338004" y="5426442"/>
                </a:lnTo>
                <a:lnTo>
                  <a:pt x="5206863" y="5497251"/>
                </a:lnTo>
                <a:lnTo>
                  <a:pt x="5201914" y="5485664"/>
                </a:lnTo>
                <a:close/>
                <a:moveTo>
                  <a:pt x="1000371" y="5416143"/>
                </a:moveTo>
                <a:lnTo>
                  <a:pt x="1130341" y="5485664"/>
                </a:lnTo>
                <a:lnTo>
                  <a:pt x="1124210" y="5497251"/>
                </a:lnTo>
                <a:lnTo>
                  <a:pt x="994240" y="5426442"/>
                </a:lnTo>
                <a:close/>
                <a:moveTo>
                  <a:pt x="5595484" y="5278818"/>
                </a:moveTo>
                <a:lnTo>
                  <a:pt x="5601670" y="5291494"/>
                </a:lnTo>
                <a:lnTo>
                  <a:pt x="5470529" y="5359947"/>
                </a:lnTo>
                <a:lnTo>
                  <a:pt x="5465580" y="5348539"/>
                </a:lnTo>
                <a:close/>
                <a:moveTo>
                  <a:pt x="736704" y="5278818"/>
                </a:moveTo>
                <a:lnTo>
                  <a:pt x="866674" y="5348539"/>
                </a:lnTo>
                <a:lnTo>
                  <a:pt x="860543" y="5359947"/>
                </a:lnTo>
                <a:lnTo>
                  <a:pt x="730573" y="5291494"/>
                </a:lnTo>
                <a:close/>
                <a:moveTo>
                  <a:pt x="3163996" y="5218395"/>
                </a:moveTo>
                <a:lnTo>
                  <a:pt x="3173984" y="5218395"/>
                </a:lnTo>
                <a:lnTo>
                  <a:pt x="3173984" y="5376428"/>
                </a:lnTo>
                <a:lnTo>
                  <a:pt x="3163996" y="5376428"/>
                </a:lnTo>
                <a:close/>
                <a:moveTo>
                  <a:pt x="4031823" y="5185437"/>
                </a:moveTo>
                <a:lnTo>
                  <a:pt x="4041653" y="5192927"/>
                </a:lnTo>
                <a:lnTo>
                  <a:pt x="3960557" y="5321514"/>
                </a:lnTo>
                <a:lnTo>
                  <a:pt x="3949498" y="5314023"/>
                </a:lnTo>
                <a:close/>
                <a:moveTo>
                  <a:pt x="2301513" y="5185437"/>
                </a:moveTo>
                <a:lnTo>
                  <a:pt x="2382768" y="5314023"/>
                </a:lnTo>
                <a:lnTo>
                  <a:pt x="2371853" y="5321514"/>
                </a:lnTo>
                <a:lnTo>
                  <a:pt x="2290598" y="5192927"/>
                </a:lnTo>
                <a:close/>
                <a:moveTo>
                  <a:pt x="5859151" y="5141491"/>
                </a:moveTo>
                <a:lnTo>
                  <a:pt x="5865337" y="5152900"/>
                </a:lnTo>
                <a:lnTo>
                  <a:pt x="5734196" y="5222618"/>
                </a:lnTo>
                <a:lnTo>
                  <a:pt x="5729247" y="5211210"/>
                </a:lnTo>
                <a:close/>
                <a:moveTo>
                  <a:pt x="473038" y="5141491"/>
                </a:moveTo>
                <a:lnTo>
                  <a:pt x="603008" y="5211210"/>
                </a:lnTo>
                <a:lnTo>
                  <a:pt x="596877" y="5222618"/>
                </a:lnTo>
                <a:lnTo>
                  <a:pt x="466907" y="5152900"/>
                </a:lnTo>
                <a:close/>
                <a:moveTo>
                  <a:pt x="6122816" y="5004166"/>
                </a:moveTo>
                <a:lnTo>
                  <a:pt x="6129002" y="5015575"/>
                </a:lnTo>
                <a:lnTo>
                  <a:pt x="5997861" y="5085295"/>
                </a:lnTo>
                <a:lnTo>
                  <a:pt x="5992912" y="5073887"/>
                </a:lnTo>
                <a:close/>
                <a:moveTo>
                  <a:pt x="209371" y="5004166"/>
                </a:moveTo>
                <a:lnTo>
                  <a:pt x="339341" y="5073887"/>
                </a:lnTo>
                <a:lnTo>
                  <a:pt x="333210" y="5085295"/>
                </a:lnTo>
                <a:lnTo>
                  <a:pt x="203240" y="5015575"/>
                </a:lnTo>
                <a:close/>
                <a:moveTo>
                  <a:pt x="4195385" y="4927260"/>
                </a:moveTo>
                <a:lnTo>
                  <a:pt x="4206444" y="4934751"/>
                </a:lnTo>
                <a:lnTo>
                  <a:pt x="4124119" y="5063339"/>
                </a:lnTo>
                <a:lnTo>
                  <a:pt x="4114289" y="5057096"/>
                </a:lnTo>
                <a:close/>
                <a:moveTo>
                  <a:pt x="2137013" y="4927260"/>
                </a:moveTo>
                <a:lnTo>
                  <a:pt x="2217945" y="5057096"/>
                </a:lnTo>
                <a:lnTo>
                  <a:pt x="2207984" y="5063339"/>
                </a:lnTo>
                <a:lnTo>
                  <a:pt x="2125807" y="4934751"/>
                </a:lnTo>
                <a:close/>
                <a:moveTo>
                  <a:pt x="3163996" y="4910785"/>
                </a:moveTo>
                <a:lnTo>
                  <a:pt x="3173984" y="4910785"/>
                </a:lnTo>
                <a:lnTo>
                  <a:pt x="3173984" y="5068818"/>
                </a:lnTo>
                <a:lnTo>
                  <a:pt x="3163996" y="5068818"/>
                </a:lnTo>
                <a:close/>
                <a:moveTo>
                  <a:pt x="5948968" y="4899798"/>
                </a:moveTo>
                <a:lnTo>
                  <a:pt x="6101511" y="4899798"/>
                </a:lnTo>
                <a:lnTo>
                  <a:pt x="6101511" y="4909786"/>
                </a:lnTo>
                <a:lnTo>
                  <a:pt x="5948968" y="4909786"/>
                </a:lnTo>
                <a:close/>
                <a:moveTo>
                  <a:pt x="5646852" y="4899798"/>
                </a:moveTo>
                <a:lnTo>
                  <a:pt x="5799395" y="4899798"/>
                </a:lnTo>
                <a:lnTo>
                  <a:pt x="5799395" y="4909786"/>
                </a:lnTo>
                <a:lnTo>
                  <a:pt x="5646852" y="4909786"/>
                </a:lnTo>
                <a:close/>
                <a:moveTo>
                  <a:pt x="5344732" y="4899798"/>
                </a:moveTo>
                <a:lnTo>
                  <a:pt x="5497275" y="4899798"/>
                </a:lnTo>
                <a:lnTo>
                  <a:pt x="5497275" y="4909786"/>
                </a:lnTo>
                <a:lnTo>
                  <a:pt x="5344732" y="4909786"/>
                </a:lnTo>
                <a:close/>
                <a:moveTo>
                  <a:pt x="5048108" y="4899798"/>
                </a:moveTo>
                <a:lnTo>
                  <a:pt x="5200652" y="4899798"/>
                </a:lnTo>
                <a:lnTo>
                  <a:pt x="5200652" y="4909786"/>
                </a:lnTo>
                <a:lnTo>
                  <a:pt x="5048108" y="4909786"/>
                </a:lnTo>
                <a:close/>
                <a:moveTo>
                  <a:pt x="4745992" y="4899798"/>
                </a:moveTo>
                <a:lnTo>
                  <a:pt x="4898536" y="4899798"/>
                </a:lnTo>
                <a:lnTo>
                  <a:pt x="4898536" y="4909786"/>
                </a:lnTo>
                <a:lnTo>
                  <a:pt x="4745992" y="4909786"/>
                </a:lnTo>
                <a:close/>
                <a:moveTo>
                  <a:pt x="4443873" y="4899798"/>
                </a:moveTo>
                <a:lnTo>
                  <a:pt x="4596417" y="4899798"/>
                </a:lnTo>
                <a:lnTo>
                  <a:pt x="4596417" y="4909786"/>
                </a:lnTo>
                <a:lnTo>
                  <a:pt x="4443873" y="4909786"/>
                </a:lnTo>
                <a:close/>
                <a:moveTo>
                  <a:pt x="4147249" y="4899798"/>
                </a:moveTo>
                <a:lnTo>
                  <a:pt x="4294338" y="4899798"/>
                </a:lnTo>
                <a:lnTo>
                  <a:pt x="4294338" y="4909786"/>
                </a:lnTo>
                <a:lnTo>
                  <a:pt x="4147249" y="4909786"/>
                </a:lnTo>
                <a:close/>
                <a:moveTo>
                  <a:pt x="3845133" y="4899798"/>
                </a:moveTo>
                <a:lnTo>
                  <a:pt x="3992218" y="4899798"/>
                </a:lnTo>
                <a:lnTo>
                  <a:pt x="3992218" y="4909786"/>
                </a:lnTo>
                <a:lnTo>
                  <a:pt x="3845133" y="4909786"/>
                </a:lnTo>
                <a:close/>
                <a:moveTo>
                  <a:pt x="3543015" y="4899798"/>
                </a:moveTo>
                <a:lnTo>
                  <a:pt x="3690104" y="4899798"/>
                </a:lnTo>
                <a:lnTo>
                  <a:pt x="3690104" y="4909786"/>
                </a:lnTo>
                <a:lnTo>
                  <a:pt x="3543015" y="4909786"/>
                </a:lnTo>
                <a:close/>
                <a:moveTo>
                  <a:pt x="3246391" y="4899798"/>
                </a:moveTo>
                <a:lnTo>
                  <a:pt x="3393480" y="4899798"/>
                </a:lnTo>
                <a:lnTo>
                  <a:pt x="3393480" y="4909786"/>
                </a:lnTo>
                <a:lnTo>
                  <a:pt x="3246391" y="4909786"/>
                </a:lnTo>
                <a:close/>
                <a:moveTo>
                  <a:pt x="2944273" y="4899798"/>
                </a:moveTo>
                <a:lnTo>
                  <a:pt x="3096816" y="4899798"/>
                </a:lnTo>
                <a:lnTo>
                  <a:pt x="3096816" y="4909786"/>
                </a:lnTo>
                <a:lnTo>
                  <a:pt x="2944273" y="4909786"/>
                </a:lnTo>
                <a:close/>
                <a:moveTo>
                  <a:pt x="2642154" y="4899798"/>
                </a:moveTo>
                <a:lnTo>
                  <a:pt x="2794697" y="4899798"/>
                </a:lnTo>
                <a:lnTo>
                  <a:pt x="2794697" y="4909786"/>
                </a:lnTo>
                <a:lnTo>
                  <a:pt x="2642154" y="4909786"/>
                </a:lnTo>
                <a:close/>
                <a:moveTo>
                  <a:pt x="2345529" y="4899798"/>
                </a:moveTo>
                <a:lnTo>
                  <a:pt x="2498072" y="4899798"/>
                </a:lnTo>
                <a:lnTo>
                  <a:pt x="2498072" y="4909786"/>
                </a:lnTo>
                <a:lnTo>
                  <a:pt x="2345529" y="4909786"/>
                </a:lnTo>
                <a:close/>
                <a:moveTo>
                  <a:pt x="2043414" y="4899798"/>
                </a:moveTo>
                <a:lnTo>
                  <a:pt x="2195957" y="4899798"/>
                </a:lnTo>
                <a:lnTo>
                  <a:pt x="2195957" y="4909786"/>
                </a:lnTo>
                <a:lnTo>
                  <a:pt x="2043414" y="4909786"/>
                </a:lnTo>
                <a:close/>
                <a:moveTo>
                  <a:pt x="1741296" y="4899798"/>
                </a:moveTo>
                <a:lnTo>
                  <a:pt x="1888384" y="4899798"/>
                </a:lnTo>
                <a:lnTo>
                  <a:pt x="1888384" y="4909786"/>
                </a:lnTo>
                <a:lnTo>
                  <a:pt x="1741296" y="4909786"/>
                </a:lnTo>
                <a:close/>
                <a:moveTo>
                  <a:pt x="1444670" y="4899798"/>
                </a:moveTo>
                <a:lnTo>
                  <a:pt x="1591758" y="4899798"/>
                </a:lnTo>
                <a:lnTo>
                  <a:pt x="1591758" y="4909786"/>
                </a:lnTo>
                <a:lnTo>
                  <a:pt x="1444670" y="4909786"/>
                </a:lnTo>
                <a:close/>
                <a:moveTo>
                  <a:pt x="1142554" y="4899798"/>
                </a:moveTo>
                <a:lnTo>
                  <a:pt x="1289638" y="4899798"/>
                </a:lnTo>
                <a:lnTo>
                  <a:pt x="1289638" y="4909786"/>
                </a:lnTo>
                <a:lnTo>
                  <a:pt x="1142554" y="4909786"/>
                </a:lnTo>
                <a:close/>
                <a:moveTo>
                  <a:pt x="845930" y="4899798"/>
                </a:moveTo>
                <a:lnTo>
                  <a:pt x="993014" y="4899798"/>
                </a:lnTo>
                <a:lnTo>
                  <a:pt x="993014" y="4909786"/>
                </a:lnTo>
                <a:lnTo>
                  <a:pt x="845930" y="4909786"/>
                </a:lnTo>
                <a:close/>
                <a:moveTo>
                  <a:pt x="543812" y="4899798"/>
                </a:moveTo>
                <a:lnTo>
                  <a:pt x="690900" y="4899798"/>
                </a:lnTo>
                <a:lnTo>
                  <a:pt x="690900" y="4909786"/>
                </a:lnTo>
                <a:lnTo>
                  <a:pt x="543812" y="4909786"/>
                </a:lnTo>
                <a:close/>
                <a:moveTo>
                  <a:pt x="241693" y="4899798"/>
                </a:moveTo>
                <a:lnTo>
                  <a:pt x="388777" y="4899798"/>
                </a:lnTo>
                <a:lnTo>
                  <a:pt x="388777" y="4909786"/>
                </a:lnTo>
                <a:lnTo>
                  <a:pt x="241693" y="4909786"/>
                </a:lnTo>
                <a:close/>
                <a:moveTo>
                  <a:pt x="6316391" y="4833883"/>
                </a:moveTo>
                <a:lnTo>
                  <a:pt x="6329819" y="4833883"/>
                </a:lnTo>
                <a:lnTo>
                  <a:pt x="6329819" y="4907664"/>
                </a:lnTo>
                <a:lnTo>
                  <a:pt x="6332260" y="4912752"/>
                </a:lnTo>
                <a:lnTo>
                  <a:pt x="6329819" y="4912752"/>
                </a:lnTo>
                <a:lnTo>
                  <a:pt x="6329819" y="4915296"/>
                </a:lnTo>
                <a:lnTo>
                  <a:pt x="6259019" y="4953459"/>
                </a:lnTo>
                <a:lnTo>
                  <a:pt x="6254137" y="4942010"/>
                </a:lnTo>
                <a:lnTo>
                  <a:pt x="6307847" y="4912752"/>
                </a:lnTo>
                <a:lnTo>
                  <a:pt x="6245592" y="4912752"/>
                </a:lnTo>
                <a:lnTo>
                  <a:pt x="6245592" y="4900031"/>
                </a:lnTo>
                <a:lnTo>
                  <a:pt x="6295640" y="4900031"/>
                </a:lnTo>
                <a:lnTo>
                  <a:pt x="6251695" y="4875862"/>
                </a:lnTo>
                <a:lnTo>
                  <a:pt x="6256578" y="4864413"/>
                </a:lnTo>
                <a:lnTo>
                  <a:pt x="6302964" y="4889855"/>
                </a:lnTo>
                <a:lnTo>
                  <a:pt x="6274888" y="4844060"/>
                </a:lnTo>
                <a:lnTo>
                  <a:pt x="6284654" y="4837699"/>
                </a:lnTo>
                <a:lnTo>
                  <a:pt x="6316391" y="4887311"/>
                </a:lnTo>
                <a:close/>
                <a:moveTo>
                  <a:pt x="5490" y="4833883"/>
                </a:moveTo>
                <a:lnTo>
                  <a:pt x="17697" y="4833883"/>
                </a:lnTo>
                <a:lnTo>
                  <a:pt x="17697" y="4893671"/>
                </a:lnTo>
                <a:lnTo>
                  <a:pt x="53096" y="4837699"/>
                </a:lnTo>
                <a:lnTo>
                  <a:pt x="62862" y="4844060"/>
                </a:lnTo>
                <a:lnTo>
                  <a:pt x="36007" y="4889855"/>
                </a:lnTo>
                <a:lnTo>
                  <a:pt x="81172" y="4864413"/>
                </a:lnTo>
                <a:lnTo>
                  <a:pt x="86055" y="4875862"/>
                </a:lnTo>
                <a:lnTo>
                  <a:pt x="43331" y="4900031"/>
                </a:lnTo>
                <a:lnTo>
                  <a:pt x="92158" y="4900031"/>
                </a:lnTo>
                <a:lnTo>
                  <a:pt x="92158" y="4912752"/>
                </a:lnTo>
                <a:lnTo>
                  <a:pt x="26241" y="4912752"/>
                </a:lnTo>
                <a:lnTo>
                  <a:pt x="81172" y="4942010"/>
                </a:lnTo>
                <a:lnTo>
                  <a:pt x="75069" y="4953459"/>
                </a:lnTo>
                <a:lnTo>
                  <a:pt x="5490" y="4915296"/>
                </a:lnTo>
                <a:close/>
                <a:moveTo>
                  <a:pt x="5982592" y="4724020"/>
                </a:moveTo>
                <a:lnTo>
                  <a:pt x="6118024" y="4794117"/>
                </a:lnTo>
                <a:lnTo>
                  <a:pt x="6113099" y="4805185"/>
                </a:lnTo>
                <a:lnTo>
                  <a:pt x="5976436" y="4735088"/>
                </a:lnTo>
                <a:close/>
                <a:moveTo>
                  <a:pt x="356332" y="4724020"/>
                </a:moveTo>
                <a:lnTo>
                  <a:pt x="361300" y="4735088"/>
                </a:lnTo>
                <a:lnTo>
                  <a:pt x="224690" y="4805185"/>
                </a:lnTo>
                <a:lnTo>
                  <a:pt x="219723" y="4794117"/>
                </a:lnTo>
                <a:close/>
                <a:moveTo>
                  <a:pt x="4366900" y="4669091"/>
                </a:moveTo>
                <a:lnTo>
                  <a:pt x="4376730" y="4675390"/>
                </a:lnTo>
                <a:lnTo>
                  <a:pt x="4294408" y="4805156"/>
                </a:lnTo>
                <a:lnTo>
                  <a:pt x="4284578" y="4798857"/>
                </a:lnTo>
                <a:close/>
                <a:moveTo>
                  <a:pt x="1970846" y="4669091"/>
                </a:moveTo>
                <a:lnTo>
                  <a:pt x="2053170" y="4798857"/>
                </a:lnTo>
                <a:lnTo>
                  <a:pt x="2042112" y="4805156"/>
                </a:lnTo>
                <a:lnTo>
                  <a:pt x="1961016" y="4675390"/>
                </a:lnTo>
                <a:close/>
                <a:moveTo>
                  <a:pt x="3163994" y="4597678"/>
                </a:moveTo>
                <a:lnTo>
                  <a:pt x="3179098" y="4597678"/>
                </a:lnTo>
                <a:lnTo>
                  <a:pt x="3177725" y="4750252"/>
                </a:lnTo>
                <a:lnTo>
                  <a:pt x="3163994" y="4750252"/>
                </a:lnTo>
                <a:close/>
                <a:moveTo>
                  <a:pt x="6123590" y="4581202"/>
                </a:moveTo>
                <a:lnTo>
                  <a:pt x="6205914" y="4709788"/>
                </a:lnTo>
                <a:lnTo>
                  <a:pt x="6194856" y="4717279"/>
                </a:lnTo>
                <a:lnTo>
                  <a:pt x="6113760" y="4587444"/>
                </a:lnTo>
                <a:close/>
                <a:moveTo>
                  <a:pt x="213087" y="4581202"/>
                </a:moveTo>
                <a:lnTo>
                  <a:pt x="224001" y="4587444"/>
                </a:lnTo>
                <a:lnTo>
                  <a:pt x="142748" y="4717279"/>
                </a:lnTo>
                <a:lnTo>
                  <a:pt x="131834" y="4709788"/>
                </a:lnTo>
                <a:close/>
                <a:moveTo>
                  <a:pt x="5707940" y="4581200"/>
                </a:moveTo>
                <a:lnTo>
                  <a:pt x="5843372" y="4651297"/>
                </a:lnTo>
                <a:lnTo>
                  <a:pt x="5837216" y="4662365"/>
                </a:lnTo>
                <a:lnTo>
                  <a:pt x="5701784" y="4592268"/>
                </a:lnTo>
                <a:close/>
                <a:moveTo>
                  <a:pt x="629808" y="4581200"/>
                </a:moveTo>
                <a:lnTo>
                  <a:pt x="635964" y="4592268"/>
                </a:lnTo>
                <a:lnTo>
                  <a:pt x="500532" y="4662365"/>
                </a:lnTo>
                <a:lnTo>
                  <a:pt x="494376" y="4651297"/>
                </a:lnTo>
                <a:close/>
                <a:moveTo>
                  <a:pt x="6317004" y="4537257"/>
                </a:moveTo>
                <a:lnTo>
                  <a:pt x="6332108" y="4537257"/>
                </a:lnTo>
                <a:lnTo>
                  <a:pt x="6332108" y="4684331"/>
                </a:lnTo>
                <a:lnTo>
                  <a:pt x="6317004" y="4684331"/>
                </a:lnTo>
                <a:close/>
                <a:moveTo>
                  <a:pt x="5492" y="4537257"/>
                </a:moveTo>
                <a:lnTo>
                  <a:pt x="15480" y="4537257"/>
                </a:lnTo>
                <a:lnTo>
                  <a:pt x="15480" y="4684331"/>
                </a:lnTo>
                <a:lnTo>
                  <a:pt x="5492" y="4684331"/>
                </a:lnTo>
                <a:close/>
                <a:moveTo>
                  <a:pt x="5433286" y="4438381"/>
                </a:moveTo>
                <a:lnTo>
                  <a:pt x="5568718" y="4508478"/>
                </a:lnTo>
                <a:lnTo>
                  <a:pt x="5562562" y="4519546"/>
                </a:lnTo>
                <a:lnTo>
                  <a:pt x="5427130" y="4449449"/>
                </a:lnTo>
                <a:close/>
                <a:moveTo>
                  <a:pt x="898965" y="4438381"/>
                </a:moveTo>
                <a:lnTo>
                  <a:pt x="905121" y="4449449"/>
                </a:lnTo>
                <a:lnTo>
                  <a:pt x="769689" y="4519546"/>
                </a:lnTo>
                <a:lnTo>
                  <a:pt x="763533" y="4508478"/>
                </a:lnTo>
                <a:close/>
                <a:moveTo>
                  <a:pt x="4531692" y="4410915"/>
                </a:moveTo>
                <a:lnTo>
                  <a:pt x="4541522" y="4417157"/>
                </a:lnTo>
                <a:lnTo>
                  <a:pt x="4460428" y="4546994"/>
                </a:lnTo>
                <a:lnTo>
                  <a:pt x="4449370" y="4539503"/>
                </a:lnTo>
                <a:close/>
                <a:moveTo>
                  <a:pt x="1801648" y="4410915"/>
                </a:moveTo>
                <a:lnTo>
                  <a:pt x="1882901" y="4539503"/>
                </a:lnTo>
                <a:lnTo>
                  <a:pt x="1871986" y="4546994"/>
                </a:lnTo>
                <a:lnTo>
                  <a:pt x="1790734" y="4417157"/>
                </a:lnTo>
                <a:close/>
                <a:moveTo>
                  <a:pt x="5954536" y="4323026"/>
                </a:moveTo>
                <a:lnTo>
                  <a:pt x="6035629" y="4452794"/>
                </a:lnTo>
                <a:lnTo>
                  <a:pt x="6025800" y="4459093"/>
                </a:lnTo>
                <a:lnTo>
                  <a:pt x="5943478" y="4329325"/>
                </a:lnTo>
                <a:close/>
                <a:moveTo>
                  <a:pt x="384441" y="4323026"/>
                </a:moveTo>
                <a:lnTo>
                  <a:pt x="394271" y="4329325"/>
                </a:lnTo>
                <a:lnTo>
                  <a:pt x="311946" y="4459093"/>
                </a:lnTo>
                <a:lnTo>
                  <a:pt x="302116" y="4452794"/>
                </a:lnTo>
                <a:close/>
                <a:moveTo>
                  <a:pt x="5162896" y="4295561"/>
                </a:moveTo>
                <a:lnTo>
                  <a:pt x="5299559" y="4365658"/>
                </a:lnTo>
                <a:lnTo>
                  <a:pt x="5293403" y="4376726"/>
                </a:lnTo>
                <a:lnTo>
                  <a:pt x="5157971" y="4306629"/>
                </a:lnTo>
                <a:close/>
                <a:moveTo>
                  <a:pt x="1173617" y="4295561"/>
                </a:moveTo>
                <a:lnTo>
                  <a:pt x="1179773" y="4306629"/>
                </a:lnTo>
                <a:lnTo>
                  <a:pt x="1044341" y="4376726"/>
                </a:lnTo>
                <a:lnTo>
                  <a:pt x="1038185" y="4365658"/>
                </a:lnTo>
                <a:close/>
                <a:moveTo>
                  <a:pt x="3163994" y="4284578"/>
                </a:moveTo>
                <a:lnTo>
                  <a:pt x="3179098" y="4284578"/>
                </a:lnTo>
                <a:lnTo>
                  <a:pt x="3179098" y="4442611"/>
                </a:lnTo>
                <a:lnTo>
                  <a:pt x="3163994" y="4442611"/>
                </a:lnTo>
                <a:close/>
                <a:moveTo>
                  <a:pt x="6317004" y="4240631"/>
                </a:moveTo>
                <a:lnTo>
                  <a:pt x="6332108" y="4240631"/>
                </a:lnTo>
                <a:lnTo>
                  <a:pt x="6332108" y="4387705"/>
                </a:lnTo>
                <a:lnTo>
                  <a:pt x="6317004" y="4387705"/>
                </a:lnTo>
                <a:close/>
                <a:moveTo>
                  <a:pt x="5492" y="4240631"/>
                </a:moveTo>
                <a:lnTo>
                  <a:pt x="15480" y="4240631"/>
                </a:lnTo>
                <a:lnTo>
                  <a:pt x="15480" y="4387705"/>
                </a:lnTo>
                <a:lnTo>
                  <a:pt x="5492" y="4387705"/>
                </a:lnTo>
                <a:close/>
                <a:moveTo>
                  <a:pt x="4695414" y="4152744"/>
                </a:moveTo>
                <a:lnTo>
                  <a:pt x="4706329" y="4160234"/>
                </a:lnTo>
                <a:lnTo>
                  <a:pt x="4625076" y="4288821"/>
                </a:lnTo>
                <a:lnTo>
                  <a:pt x="4614161" y="4282579"/>
                </a:lnTo>
                <a:close/>
                <a:moveTo>
                  <a:pt x="1635772" y="4152744"/>
                </a:moveTo>
                <a:lnTo>
                  <a:pt x="1718094" y="4282579"/>
                </a:lnTo>
                <a:lnTo>
                  <a:pt x="1708265" y="4288821"/>
                </a:lnTo>
                <a:lnTo>
                  <a:pt x="1625943" y="4160234"/>
                </a:lnTo>
                <a:close/>
                <a:moveTo>
                  <a:pt x="4888287" y="4152742"/>
                </a:moveTo>
                <a:lnTo>
                  <a:pt x="5024896" y="4222839"/>
                </a:lnTo>
                <a:lnTo>
                  <a:pt x="5019929" y="4233907"/>
                </a:lnTo>
                <a:lnTo>
                  <a:pt x="4883319" y="4165040"/>
                </a:lnTo>
                <a:close/>
                <a:moveTo>
                  <a:pt x="1448269" y="4152742"/>
                </a:moveTo>
                <a:lnTo>
                  <a:pt x="1454425" y="4165040"/>
                </a:lnTo>
                <a:lnTo>
                  <a:pt x="1318993" y="4233907"/>
                </a:lnTo>
                <a:lnTo>
                  <a:pt x="1312837" y="4222839"/>
                </a:lnTo>
                <a:close/>
                <a:moveTo>
                  <a:pt x="5789745" y="4064855"/>
                </a:moveTo>
                <a:lnTo>
                  <a:pt x="5870838" y="4193441"/>
                </a:lnTo>
                <a:lnTo>
                  <a:pt x="5861009" y="4200932"/>
                </a:lnTo>
                <a:lnTo>
                  <a:pt x="5778687" y="4071097"/>
                </a:lnTo>
                <a:close/>
                <a:moveTo>
                  <a:pt x="549231" y="4064855"/>
                </a:moveTo>
                <a:lnTo>
                  <a:pt x="559061" y="4071097"/>
                </a:lnTo>
                <a:lnTo>
                  <a:pt x="477965" y="4200932"/>
                </a:lnTo>
                <a:lnTo>
                  <a:pt x="466907" y="4193441"/>
                </a:lnTo>
                <a:close/>
                <a:moveTo>
                  <a:pt x="4614823" y="4015417"/>
                </a:moveTo>
                <a:lnTo>
                  <a:pt x="4750255" y="4084286"/>
                </a:lnTo>
                <a:lnTo>
                  <a:pt x="4744099" y="4096584"/>
                </a:lnTo>
                <a:lnTo>
                  <a:pt x="4608667" y="4026485"/>
                </a:lnTo>
                <a:close/>
                <a:moveTo>
                  <a:pt x="1722922" y="4015417"/>
                </a:moveTo>
                <a:lnTo>
                  <a:pt x="1729078" y="4026485"/>
                </a:lnTo>
                <a:lnTo>
                  <a:pt x="1593646" y="4096584"/>
                </a:lnTo>
                <a:lnTo>
                  <a:pt x="1587490" y="4084286"/>
                </a:lnTo>
                <a:close/>
                <a:moveTo>
                  <a:pt x="3163994" y="3976968"/>
                </a:moveTo>
                <a:lnTo>
                  <a:pt x="3179098" y="3976968"/>
                </a:lnTo>
                <a:lnTo>
                  <a:pt x="3179098" y="4135001"/>
                </a:lnTo>
                <a:lnTo>
                  <a:pt x="3163994" y="4135001"/>
                </a:lnTo>
                <a:close/>
                <a:moveTo>
                  <a:pt x="6317004" y="3944007"/>
                </a:moveTo>
                <a:lnTo>
                  <a:pt x="6332108" y="3944007"/>
                </a:lnTo>
                <a:lnTo>
                  <a:pt x="6332108" y="4091081"/>
                </a:lnTo>
                <a:lnTo>
                  <a:pt x="6317004" y="4091081"/>
                </a:lnTo>
                <a:close/>
                <a:moveTo>
                  <a:pt x="5492" y="3944007"/>
                </a:moveTo>
                <a:lnTo>
                  <a:pt x="15480" y="3944007"/>
                </a:lnTo>
                <a:lnTo>
                  <a:pt x="15480" y="4091081"/>
                </a:lnTo>
                <a:lnTo>
                  <a:pt x="5492" y="4091081"/>
                </a:lnTo>
                <a:close/>
                <a:moveTo>
                  <a:pt x="4860045" y="3894569"/>
                </a:moveTo>
                <a:lnTo>
                  <a:pt x="4871104" y="3900811"/>
                </a:lnTo>
                <a:lnTo>
                  <a:pt x="4788782" y="4030648"/>
                </a:lnTo>
                <a:lnTo>
                  <a:pt x="4778952" y="4023157"/>
                </a:lnTo>
                <a:close/>
                <a:moveTo>
                  <a:pt x="1472065" y="3894569"/>
                </a:moveTo>
                <a:lnTo>
                  <a:pt x="1553318" y="4024405"/>
                </a:lnTo>
                <a:lnTo>
                  <a:pt x="1542403" y="4030648"/>
                </a:lnTo>
                <a:lnTo>
                  <a:pt x="1461151" y="3900811"/>
                </a:lnTo>
                <a:close/>
                <a:moveTo>
                  <a:pt x="4340169" y="3872597"/>
                </a:moveTo>
                <a:lnTo>
                  <a:pt x="4475601" y="3942696"/>
                </a:lnTo>
                <a:lnTo>
                  <a:pt x="4469445" y="3953764"/>
                </a:lnTo>
                <a:lnTo>
                  <a:pt x="4334013" y="3883665"/>
                </a:lnTo>
                <a:close/>
                <a:moveTo>
                  <a:pt x="1997574" y="3872597"/>
                </a:moveTo>
                <a:lnTo>
                  <a:pt x="2003730" y="3883665"/>
                </a:lnTo>
                <a:lnTo>
                  <a:pt x="1867067" y="3953764"/>
                </a:lnTo>
                <a:lnTo>
                  <a:pt x="1862142" y="3942696"/>
                </a:lnTo>
                <a:close/>
                <a:moveTo>
                  <a:pt x="5624953" y="3806680"/>
                </a:moveTo>
                <a:lnTo>
                  <a:pt x="5706046" y="3936516"/>
                </a:lnTo>
                <a:lnTo>
                  <a:pt x="5694988" y="3942759"/>
                </a:lnTo>
                <a:lnTo>
                  <a:pt x="5613895" y="3814171"/>
                </a:lnTo>
                <a:close/>
                <a:moveTo>
                  <a:pt x="712795" y="3806680"/>
                </a:moveTo>
                <a:lnTo>
                  <a:pt x="723853" y="3814171"/>
                </a:lnTo>
                <a:lnTo>
                  <a:pt x="641529" y="3942759"/>
                </a:lnTo>
                <a:lnTo>
                  <a:pt x="631699" y="3936516"/>
                </a:lnTo>
                <a:close/>
                <a:moveTo>
                  <a:pt x="4065516" y="3729778"/>
                </a:moveTo>
                <a:lnTo>
                  <a:pt x="4200948" y="3799877"/>
                </a:lnTo>
                <a:lnTo>
                  <a:pt x="4196023" y="3810945"/>
                </a:lnTo>
                <a:lnTo>
                  <a:pt x="4059360" y="3740846"/>
                </a:lnTo>
                <a:close/>
                <a:moveTo>
                  <a:pt x="2272226" y="3729778"/>
                </a:moveTo>
                <a:lnTo>
                  <a:pt x="2278382" y="3740846"/>
                </a:lnTo>
                <a:lnTo>
                  <a:pt x="2142950" y="3810945"/>
                </a:lnTo>
                <a:lnTo>
                  <a:pt x="2136794" y="3799877"/>
                </a:lnTo>
                <a:close/>
                <a:moveTo>
                  <a:pt x="3163994" y="3663861"/>
                </a:moveTo>
                <a:lnTo>
                  <a:pt x="3179098" y="3663861"/>
                </a:lnTo>
                <a:lnTo>
                  <a:pt x="3179098" y="3816435"/>
                </a:lnTo>
                <a:lnTo>
                  <a:pt x="3163994" y="3816435"/>
                </a:lnTo>
                <a:close/>
                <a:moveTo>
                  <a:pt x="6317004" y="3647383"/>
                </a:moveTo>
                <a:lnTo>
                  <a:pt x="6332108" y="3647383"/>
                </a:lnTo>
                <a:lnTo>
                  <a:pt x="6332108" y="3794467"/>
                </a:lnTo>
                <a:lnTo>
                  <a:pt x="6317004" y="3794467"/>
                </a:lnTo>
                <a:close/>
                <a:moveTo>
                  <a:pt x="5492" y="3647383"/>
                </a:moveTo>
                <a:lnTo>
                  <a:pt x="15480" y="3647383"/>
                </a:lnTo>
                <a:lnTo>
                  <a:pt x="15480" y="3794467"/>
                </a:lnTo>
                <a:lnTo>
                  <a:pt x="5492" y="3794467"/>
                </a:lnTo>
                <a:close/>
                <a:moveTo>
                  <a:pt x="5031557" y="3636398"/>
                </a:moveTo>
                <a:lnTo>
                  <a:pt x="5041387" y="3643888"/>
                </a:lnTo>
                <a:lnTo>
                  <a:pt x="4960291" y="3772475"/>
                </a:lnTo>
                <a:lnTo>
                  <a:pt x="4949232" y="3766233"/>
                </a:lnTo>
                <a:close/>
                <a:moveTo>
                  <a:pt x="1307418" y="3636398"/>
                </a:moveTo>
                <a:lnTo>
                  <a:pt x="1388511" y="3766233"/>
                </a:lnTo>
                <a:lnTo>
                  <a:pt x="1378682" y="3772475"/>
                </a:lnTo>
                <a:lnTo>
                  <a:pt x="1296360" y="3643888"/>
                </a:lnTo>
                <a:close/>
                <a:moveTo>
                  <a:pt x="3790864" y="3586960"/>
                </a:moveTo>
                <a:lnTo>
                  <a:pt x="3926296" y="3657059"/>
                </a:lnTo>
                <a:lnTo>
                  <a:pt x="3920140" y="3668127"/>
                </a:lnTo>
                <a:lnTo>
                  <a:pt x="3784708" y="3599258"/>
                </a:lnTo>
                <a:close/>
                <a:moveTo>
                  <a:pt x="2546880" y="3586960"/>
                </a:moveTo>
                <a:lnTo>
                  <a:pt x="2553036" y="3599258"/>
                </a:lnTo>
                <a:lnTo>
                  <a:pt x="2417604" y="3668127"/>
                </a:lnTo>
                <a:lnTo>
                  <a:pt x="2411448" y="3657059"/>
                </a:lnTo>
                <a:close/>
                <a:moveTo>
                  <a:pt x="5458933" y="3548509"/>
                </a:moveTo>
                <a:lnTo>
                  <a:pt x="5541255" y="3678275"/>
                </a:lnTo>
                <a:lnTo>
                  <a:pt x="5531426" y="3684574"/>
                </a:lnTo>
                <a:lnTo>
                  <a:pt x="5449104" y="3554808"/>
                </a:lnTo>
                <a:close/>
                <a:moveTo>
                  <a:pt x="878814" y="3548509"/>
                </a:moveTo>
                <a:lnTo>
                  <a:pt x="888644" y="3554808"/>
                </a:lnTo>
                <a:lnTo>
                  <a:pt x="807549" y="3684574"/>
                </a:lnTo>
                <a:lnTo>
                  <a:pt x="796490" y="3678275"/>
                </a:lnTo>
                <a:close/>
                <a:moveTo>
                  <a:pt x="3514981" y="3444141"/>
                </a:moveTo>
                <a:lnTo>
                  <a:pt x="3651644" y="3513209"/>
                </a:lnTo>
                <a:lnTo>
                  <a:pt x="3645488" y="3525326"/>
                </a:lnTo>
                <a:lnTo>
                  <a:pt x="3510056" y="3456258"/>
                </a:lnTo>
                <a:close/>
                <a:moveTo>
                  <a:pt x="2821532" y="3444141"/>
                </a:moveTo>
                <a:lnTo>
                  <a:pt x="2827688" y="3456258"/>
                </a:lnTo>
                <a:lnTo>
                  <a:pt x="2692256" y="3525326"/>
                </a:lnTo>
                <a:lnTo>
                  <a:pt x="2686100" y="3513209"/>
                </a:lnTo>
                <a:close/>
                <a:moveTo>
                  <a:pt x="5196350" y="3383718"/>
                </a:moveTo>
                <a:lnTo>
                  <a:pt x="5206180" y="3391208"/>
                </a:lnTo>
                <a:lnTo>
                  <a:pt x="5125084" y="3519794"/>
                </a:lnTo>
                <a:lnTo>
                  <a:pt x="5114025" y="3513552"/>
                </a:lnTo>
                <a:close/>
                <a:moveTo>
                  <a:pt x="1135903" y="3383718"/>
                </a:moveTo>
                <a:lnTo>
                  <a:pt x="1218227" y="3513552"/>
                </a:lnTo>
                <a:lnTo>
                  <a:pt x="1208397" y="3519794"/>
                </a:lnTo>
                <a:lnTo>
                  <a:pt x="1126073" y="3391208"/>
                </a:lnTo>
                <a:close/>
                <a:moveTo>
                  <a:pt x="3163994" y="3356250"/>
                </a:moveTo>
                <a:lnTo>
                  <a:pt x="3179098" y="3356250"/>
                </a:lnTo>
                <a:lnTo>
                  <a:pt x="3179098" y="3514286"/>
                </a:lnTo>
                <a:lnTo>
                  <a:pt x="3163994" y="3514286"/>
                </a:lnTo>
                <a:close/>
                <a:moveTo>
                  <a:pt x="6317004" y="3350758"/>
                </a:moveTo>
                <a:lnTo>
                  <a:pt x="6332108" y="3350758"/>
                </a:lnTo>
                <a:lnTo>
                  <a:pt x="6332108" y="3497832"/>
                </a:lnTo>
                <a:lnTo>
                  <a:pt x="6317004" y="3497832"/>
                </a:lnTo>
                <a:close/>
                <a:moveTo>
                  <a:pt x="5492" y="3350758"/>
                </a:moveTo>
                <a:lnTo>
                  <a:pt x="15480" y="3350758"/>
                </a:lnTo>
                <a:lnTo>
                  <a:pt x="15480" y="3497832"/>
                </a:lnTo>
                <a:lnTo>
                  <a:pt x="5492" y="3497832"/>
                </a:lnTo>
                <a:close/>
                <a:moveTo>
                  <a:pt x="3241560" y="3306814"/>
                </a:moveTo>
                <a:lnTo>
                  <a:pt x="3376992" y="3376725"/>
                </a:lnTo>
                <a:lnTo>
                  <a:pt x="3370836" y="3387960"/>
                </a:lnTo>
                <a:lnTo>
                  <a:pt x="3235404" y="3316801"/>
                </a:lnTo>
                <a:close/>
                <a:moveTo>
                  <a:pt x="3096184" y="3306814"/>
                </a:moveTo>
                <a:lnTo>
                  <a:pt x="3102340" y="3316801"/>
                </a:lnTo>
                <a:lnTo>
                  <a:pt x="2966908" y="3387960"/>
                </a:lnTo>
                <a:lnTo>
                  <a:pt x="2960752" y="3376725"/>
                </a:lnTo>
                <a:close/>
                <a:moveTo>
                  <a:pt x="5294143" y="3290333"/>
                </a:moveTo>
                <a:lnTo>
                  <a:pt x="5376464" y="3418921"/>
                </a:lnTo>
                <a:lnTo>
                  <a:pt x="5365406" y="3426411"/>
                </a:lnTo>
                <a:lnTo>
                  <a:pt x="5284313" y="3296575"/>
                </a:lnTo>
                <a:close/>
                <a:moveTo>
                  <a:pt x="1048031" y="3290333"/>
                </a:moveTo>
                <a:lnTo>
                  <a:pt x="1058945" y="3296575"/>
                </a:lnTo>
                <a:lnTo>
                  <a:pt x="977692" y="3426411"/>
                </a:lnTo>
                <a:lnTo>
                  <a:pt x="966778" y="3418921"/>
                </a:lnTo>
                <a:close/>
                <a:moveTo>
                  <a:pt x="3370836" y="3163995"/>
                </a:moveTo>
                <a:lnTo>
                  <a:pt x="3376992" y="3173982"/>
                </a:lnTo>
                <a:lnTo>
                  <a:pt x="3241560" y="3245141"/>
                </a:lnTo>
                <a:lnTo>
                  <a:pt x="3235404" y="3235154"/>
                </a:lnTo>
                <a:close/>
                <a:moveTo>
                  <a:pt x="2966908" y="3163995"/>
                </a:moveTo>
                <a:lnTo>
                  <a:pt x="3102340" y="3235154"/>
                </a:lnTo>
                <a:lnTo>
                  <a:pt x="3096184" y="3245141"/>
                </a:lnTo>
                <a:lnTo>
                  <a:pt x="2960752" y="3173982"/>
                </a:lnTo>
                <a:close/>
                <a:moveTo>
                  <a:pt x="5361141" y="3125542"/>
                </a:moveTo>
                <a:lnTo>
                  <a:pt x="5370971" y="3131784"/>
                </a:lnTo>
                <a:lnTo>
                  <a:pt x="5289876" y="3261620"/>
                </a:lnTo>
                <a:lnTo>
                  <a:pt x="5278817" y="3254130"/>
                </a:lnTo>
                <a:close/>
                <a:moveTo>
                  <a:pt x="971111" y="3125542"/>
                </a:moveTo>
                <a:lnTo>
                  <a:pt x="1053435" y="3254130"/>
                </a:lnTo>
                <a:lnTo>
                  <a:pt x="1042377" y="3261620"/>
                </a:lnTo>
                <a:lnTo>
                  <a:pt x="961281" y="3131784"/>
                </a:lnTo>
                <a:close/>
                <a:moveTo>
                  <a:pt x="6317004" y="3054134"/>
                </a:moveTo>
                <a:lnTo>
                  <a:pt x="6332108" y="3054134"/>
                </a:lnTo>
                <a:lnTo>
                  <a:pt x="6332108" y="3201208"/>
                </a:lnTo>
                <a:lnTo>
                  <a:pt x="6317004" y="3201208"/>
                </a:lnTo>
                <a:close/>
                <a:moveTo>
                  <a:pt x="5492" y="3054134"/>
                </a:moveTo>
                <a:lnTo>
                  <a:pt x="15480" y="3054134"/>
                </a:lnTo>
                <a:lnTo>
                  <a:pt x="15480" y="3201208"/>
                </a:lnTo>
                <a:lnTo>
                  <a:pt x="5492" y="3201208"/>
                </a:lnTo>
                <a:close/>
                <a:moveTo>
                  <a:pt x="3163996" y="3043149"/>
                </a:moveTo>
                <a:lnTo>
                  <a:pt x="3173984" y="3043149"/>
                </a:lnTo>
                <a:lnTo>
                  <a:pt x="3173984" y="3201181"/>
                </a:lnTo>
                <a:lnTo>
                  <a:pt x="3163996" y="3201181"/>
                </a:lnTo>
                <a:close/>
                <a:moveTo>
                  <a:pt x="5125084" y="3032162"/>
                </a:moveTo>
                <a:lnTo>
                  <a:pt x="5206180" y="3161996"/>
                </a:lnTo>
                <a:lnTo>
                  <a:pt x="5196350" y="3168238"/>
                </a:lnTo>
                <a:lnTo>
                  <a:pt x="5114025" y="3039652"/>
                </a:lnTo>
                <a:close/>
                <a:moveTo>
                  <a:pt x="1213891" y="3032162"/>
                </a:moveTo>
                <a:lnTo>
                  <a:pt x="1223720" y="3039652"/>
                </a:lnTo>
                <a:lnTo>
                  <a:pt x="1141399" y="3168238"/>
                </a:lnTo>
                <a:lnTo>
                  <a:pt x="1131569" y="3161996"/>
                </a:lnTo>
                <a:close/>
                <a:moveTo>
                  <a:pt x="3645488" y="3021175"/>
                </a:moveTo>
                <a:lnTo>
                  <a:pt x="3651644" y="3031162"/>
                </a:lnTo>
                <a:lnTo>
                  <a:pt x="3514981" y="3102321"/>
                </a:lnTo>
                <a:lnTo>
                  <a:pt x="3510056" y="3092334"/>
                </a:lnTo>
                <a:close/>
                <a:moveTo>
                  <a:pt x="2691067" y="3021175"/>
                </a:moveTo>
                <a:lnTo>
                  <a:pt x="2827677" y="3092334"/>
                </a:lnTo>
                <a:lnTo>
                  <a:pt x="2822709" y="3102321"/>
                </a:lnTo>
                <a:lnTo>
                  <a:pt x="2686100" y="3031162"/>
                </a:lnTo>
                <a:close/>
                <a:moveTo>
                  <a:pt x="3920140" y="2878356"/>
                </a:moveTo>
                <a:lnTo>
                  <a:pt x="3926296" y="2889424"/>
                </a:lnTo>
                <a:lnTo>
                  <a:pt x="3790864" y="2959521"/>
                </a:lnTo>
                <a:lnTo>
                  <a:pt x="3784708" y="2948453"/>
                </a:lnTo>
                <a:close/>
                <a:moveTo>
                  <a:pt x="2417604" y="2878356"/>
                </a:moveTo>
                <a:lnTo>
                  <a:pt x="2553036" y="2948453"/>
                </a:lnTo>
                <a:lnTo>
                  <a:pt x="2546880" y="2959521"/>
                </a:lnTo>
                <a:lnTo>
                  <a:pt x="2411448" y="2889424"/>
                </a:lnTo>
                <a:close/>
                <a:moveTo>
                  <a:pt x="5524863" y="2867371"/>
                </a:moveTo>
                <a:lnTo>
                  <a:pt x="5535778" y="2874861"/>
                </a:lnTo>
                <a:lnTo>
                  <a:pt x="5454523" y="3003447"/>
                </a:lnTo>
                <a:lnTo>
                  <a:pt x="5443608" y="2995957"/>
                </a:lnTo>
                <a:close/>
                <a:moveTo>
                  <a:pt x="807405" y="2867371"/>
                </a:moveTo>
                <a:lnTo>
                  <a:pt x="888660" y="2995957"/>
                </a:lnTo>
                <a:lnTo>
                  <a:pt x="877745" y="3003447"/>
                </a:lnTo>
                <a:lnTo>
                  <a:pt x="796490" y="2874861"/>
                </a:lnTo>
                <a:close/>
                <a:moveTo>
                  <a:pt x="4960291" y="2773987"/>
                </a:moveTo>
                <a:lnTo>
                  <a:pt x="5041387" y="2903823"/>
                </a:lnTo>
                <a:lnTo>
                  <a:pt x="5031557" y="2910065"/>
                </a:lnTo>
                <a:lnTo>
                  <a:pt x="4949232" y="2781477"/>
                </a:lnTo>
                <a:close/>
                <a:moveTo>
                  <a:pt x="1378682" y="2773987"/>
                </a:moveTo>
                <a:lnTo>
                  <a:pt x="1388511" y="2781477"/>
                </a:lnTo>
                <a:lnTo>
                  <a:pt x="1307418" y="2910065"/>
                </a:lnTo>
                <a:lnTo>
                  <a:pt x="1296360" y="2903823"/>
                </a:lnTo>
                <a:close/>
                <a:moveTo>
                  <a:pt x="6317004" y="2757510"/>
                </a:moveTo>
                <a:lnTo>
                  <a:pt x="6332108" y="2757510"/>
                </a:lnTo>
                <a:lnTo>
                  <a:pt x="6332108" y="2904573"/>
                </a:lnTo>
                <a:lnTo>
                  <a:pt x="6317004" y="2904573"/>
                </a:lnTo>
                <a:close/>
                <a:moveTo>
                  <a:pt x="5492" y="2757510"/>
                </a:moveTo>
                <a:lnTo>
                  <a:pt x="15480" y="2757510"/>
                </a:lnTo>
                <a:lnTo>
                  <a:pt x="15480" y="2904573"/>
                </a:lnTo>
                <a:lnTo>
                  <a:pt x="5492" y="2904573"/>
                </a:lnTo>
                <a:close/>
                <a:moveTo>
                  <a:pt x="4195970" y="2741031"/>
                </a:moveTo>
                <a:lnTo>
                  <a:pt x="4200937" y="2753329"/>
                </a:lnTo>
                <a:lnTo>
                  <a:pt x="4065570" y="2822198"/>
                </a:lnTo>
                <a:lnTo>
                  <a:pt x="4059360" y="2811130"/>
                </a:lnTo>
                <a:close/>
                <a:moveTo>
                  <a:pt x="2142950" y="2741031"/>
                </a:moveTo>
                <a:lnTo>
                  <a:pt x="2278382" y="2811130"/>
                </a:lnTo>
                <a:lnTo>
                  <a:pt x="2272226" y="2822198"/>
                </a:lnTo>
                <a:lnTo>
                  <a:pt x="2136794" y="2753329"/>
                </a:lnTo>
                <a:close/>
                <a:moveTo>
                  <a:pt x="3163996" y="2730042"/>
                </a:moveTo>
                <a:lnTo>
                  <a:pt x="3173984" y="2730042"/>
                </a:lnTo>
                <a:lnTo>
                  <a:pt x="3173984" y="2888078"/>
                </a:lnTo>
                <a:lnTo>
                  <a:pt x="3163996" y="2888078"/>
                </a:lnTo>
                <a:close/>
                <a:moveTo>
                  <a:pt x="5689495" y="2609196"/>
                </a:moveTo>
                <a:lnTo>
                  <a:pt x="5700553" y="2616686"/>
                </a:lnTo>
                <a:lnTo>
                  <a:pt x="5618229" y="2745274"/>
                </a:lnTo>
                <a:lnTo>
                  <a:pt x="5608399" y="2739032"/>
                </a:lnTo>
                <a:close/>
                <a:moveTo>
                  <a:pt x="642757" y="2609196"/>
                </a:moveTo>
                <a:lnTo>
                  <a:pt x="723853" y="2739032"/>
                </a:lnTo>
                <a:lnTo>
                  <a:pt x="714023" y="2745274"/>
                </a:lnTo>
                <a:lnTo>
                  <a:pt x="631699" y="2616686"/>
                </a:lnTo>
                <a:close/>
                <a:moveTo>
                  <a:pt x="4465132" y="2598211"/>
                </a:moveTo>
                <a:lnTo>
                  <a:pt x="4470099" y="2609279"/>
                </a:lnTo>
                <a:lnTo>
                  <a:pt x="4333490" y="2679378"/>
                </a:lnTo>
                <a:lnTo>
                  <a:pt x="4328522" y="2668310"/>
                </a:lnTo>
                <a:close/>
                <a:moveTo>
                  <a:pt x="1868298" y="2598211"/>
                </a:moveTo>
                <a:lnTo>
                  <a:pt x="2003730" y="2668310"/>
                </a:lnTo>
                <a:lnTo>
                  <a:pt x="1997574" y="2679378"/>
                </a:lnTo>
                <a:lnTo>
                  <a:pt x="1862142" y="2609279"/>
                </a:lnTo>
                <a:close/>
                <a:moveTo>
                  <a:pt x="4794271" y="2515816"/>
                </a:moveTo>
                <a:lnTo>
                  <a:pt x="4876596" y="2644402"/>
                </a:lnTo>
                <a:lnTo>
                  <a:pt x="4865537" y="2651892"/>
                </a:lnTo>
                <a:lnTo>
                  <a:pt x="4784441" y="2523306"/>
                </a:lnTo>
                <a:close/>
                <a:moveTo>
                  <a:pt x="1542244" y="2515816"/>
                </a:moveTo>
                <a:lnTo>
                  <a:pt x="1553302" y="2523306"/>
                </a:lnTo>
                <a:lnTo>
                  <a:pt x="1470980" y="2651892"/>
                </a:lnTo>
                <a:lnTo>
                  <a:pt x="1461151" y="2644402"/>
                </a:lnTo>
                <a:close/>
                <a:moveTo>
                  <a:pt x="6317004" y="2460884"/>
                </a:moveTo>
                <a:lnTo>
                  <a:pt x="6332108" y="2460884"/>
                </a:lnTo>
                <a:lnTo>
                  <a:pt x="6332108" y="2607958"/>
                </a:lnTo>
                <a:lnTo>
                  <a:pt x="6317004" y="2607958"/>
                </a:lnTo>
                <a:close/>
                <a:moveTo>
                  <a:pt x="5492" y="2460884"/>
                </a:moveTo>
                <a:lnTo>
                  <a:pt x="15480" y="2460884"/>
                </a:lnTo>
                <a:lnTo>
                  <a:pt x="15480" y="2607958"/>
                </a:lnTo>
                <a:lnTo>
                  <a:pt x="5492" y="2607958"/>
                </a:lnTo>
                <a:close/>
                <a:moveTo>
                  <a:pt x="4738606" y="2455392"/>
                </a:moveTo>
                <a:lnTo>
                  <a:pt x="4744762" y="2466460"/>
                </a:lnTo>
                <a:lnTo>
                  <a:pt x="4609330" y="2536559"/>
                </a:lnTo>
                <a:lnTo>
                  <a:pt x="4603174" y="2525491"/>
                </a:lnTo>
                <a:close/>
                <a:moveTo>
                  <a:pt x="1592457" y="2455392"/>
                </a:moveTo>
                <a:lnTo>
                  <a:pt x="1729067" y="2525491"/>
                </a:lnTo>
                <a:lnTo>
                  <a:pt x="1724099" y="2536559"/>
                </a:lnTo>
                <a:lnTo>
                  <a:pt x="1587490" y="2466460"/>
                </a:lnTo>
                <a:close/>
                <a:moveTo>
                  <a:pt x="3163996" y="2416942"/>
                </a:moveTo>
                <a:lnTo>
                  <a:pt x="3173984" y="2416942"/>
                </a:lnTo>
                <a:lnTo>
                  <a:pt x="3173984" y="2574984"/>
                </a:lnTo>
                <a:lnTo>
                  <a:pt x="3163996" y="2574984"/>
                </a:lnTo>
                <a:close/>
                <a:moveTo>
                  <a:pt x="5861009" y="2351025"/>
                </a:moveTo>
                <a:lnTo>
                  <a:pt x="5870838" y="2357324"/>
                </a:lnTo>
                <a:lnTo>
                  <a:pt x="5789745" y="2487090"/>
                </a:lnTo>
                <a:lnTo>
                  <a:pt x="5778687" y="2480791"/>
                </a:lnTo>
                <a:close/>
                <a:moveTo>
                  <a:pt x="476737" y="2351025"/>
                </a:moveTo>
                <a:lnTo>
                  <a:pt x="559061" y="2480791"/>
                </a:lnTo>
                <a:lnTo>
                  <a:pt x="548003" y="2487090"/>
                </a:lnTo>
                <a:lnTo>
                  <a:pt x="466907" y="2357324"/>
                </a:lnTo>
                <a:close/>
                <a:moveTo>
                  <a:pt x="5013258" y="2312572"/>
                </a:moveTo>
                <a:lnTo>
                  <a:pt x="5019414" y="2323640"/>
                </a:lnTo>
                <a:lnTo>
                  <a:pt x="4883982" y="2393739"/>
                </a:lnTo>
                <a:lnTo>
                  <a:pt x="4877826" y="2382671"/>
                </a:lnTo>
                <a:close/>
                <a:moveTo>
                  <a:pt x="1318993" y="2312572"/>
                </a:moveTo>
                <a:lnTo>
                  <a:pt x="1454425" y="2382671"/>
                </a:lnTo>
                <a:lnTo>
                  <a:pt x="1449500" y="2393739"/>
                </a:lnTo>
                <a:lnTo>
                  <a:pt x="1312837" y="2323640"/>
                </a:lnTo>
                <a:close/>
                <a:moveTo>
                  <a:pt x="4625076" y="2257640"/>
                </a:moveTo>
                <a:lnTo>
                  <a:pt x="4706329" y="2387476"/>
                </a:lnTo>
                <a:lnTo>
                  <a:pt x="4695414" y="2393718"/>
                </a:lnTo>
                <a:lnTo>
                  <a:pt x="4614161" y="2265130"/>
                </a:lnTo>
                <a:close/>
                <a:moveTo>
                  <a:pt x="1712529" y="2257640"/>
                </a:moveTo>
                <a:lnTo>
                  <a:pt x="1723587" y="2265130"/>
                </a:lnTo>
                <a:lnTo>
                  <a:pt x="1641263" y="2393718"/>
                </a:lnTo>
                <a:lnTo>
                  <a:pt x="1631433" y="2387476"/>
                </a:lnTo>
                <a:close/>
                <a:moveTo>
                  <a:pt x="5289088" y="2169753"/>
                </a:moveTo>
                <a:lnTo>
                  <a:pt x="5294055" y="2181870"/>
                </a:lnTo>
                <a:lnTo>
                  <a:pt x="5157446" y="2250938"/>
                </a:lnTo>
                <a:lnTo>
                  <a:pt x="5152478" y="2238821"/>
                </a:lnTo>
                <a:close/>
                <a:moveTo>
                  <a:pt x="1044341" y="2169753"/>
                </a:moveTo>
                <a:lnTo>
                  <a:pt x="1179773" y="2238821"/>
                </a:lnTo>
                <a:lnTo>
                  <a:pt x="1173617" y="2250938"/>
                </a:lnTo>
                <a:lnTo>
                  <a:pt x="1038185" y="2181870"/>
                </a:lnTo>
                <a:close/>
                <a:moveTo>
                  <a:pt x="6317004" y="2164260"/>
                </a:moveTo>
                <a:lnTo>
                  <a:pt x="6332108" y="2164260"/>
                </a:lnTo>
                <a:lnTo>
                  <a:pt x="6332108" y="2311344"/>
                </a:lnTo>
                <a:lnTo>
                  <a:pt x="6317004" y="2311344"/>
                </a:lnTo>
                <a:close/>
                <a:moveTo>
                  <a:pt x="5492" y="2164260"/>
                </a:moveTo>
                <a:lnTo>
                  <a:pt x="15480" y="2164260"/>
                </a:lnTo>
                <a:lnTo>
                  <a:pt x="15480" y="2311344"/>
                </a:lnTo>
                <a:lnTo>
                  <a:pt x="5492" y="2311344"/>
                </a:lnTo>
                <a:close/>
                <a:moveTo>
                  <a:pt x="3163996" y="2109330"/>
                </a:moveTo>
                <a:lnTo>
                  <a:pt x="3173984" y="2109330"/>
                </a:lnTo>
                <a:lnTo>
                  <a:pt x="3173984" y="2261903"/>
                </a:lnTo>
                <a:lnTo>
                  <a:pt x="3163996" y="2261903"/>
                </a:lnTo>
                <a:close/>
                <a:moveTo>
                  <a:pt x="6024731" y="2092849"/>
                </a:moveTo>
                <a:lnTo>
                  <a:pt x="6035645" y="2100339"/>
                </a:lnTo>
                <a:lnTo>
                  <a:pt x="5954393" y="2228927"/>
                </a:lnTo>
                <a:lnTo>
                  <a:pt x="5943478" y="2222685"/>
                </a:lnTo>
                <a:close/>
                <a:moveTo>
                  <a:pt x="307540" y="2092849"/>
                </a:moveTo>
                <a:lnTo>
                  <a:pt x="388793" y="2222685"/>
                </a:lnTo>
                <a:lnTo>
                  <a:pt x="377879" y="2228927"/>
                </a:lnTo>
                <a:lnTo>
                  <a:pt x="296626" y="2100339"/>
                </a:lnTo>
                <a:close/>
                <a:moveTo>
                  <a:pt x="5563739" y="2032428"/>
                </a:moveTo>
                <a:lnTo>
                  <a:pt x="5568707" y="2043496"/>
                </a:lnTo>
                <a:lnTo>
                  <a:pt x="5432098" y="2113593"/>
                </a:lnTo>
                <a:lnTo>
                  <a:pt x="5427130" y="2101295"/>
                </a:lnTo>
                <a:close/>
                <a:moveTo>
                  <a:pt x="769689" y="2032428"/>
                </a:moveTo>
                <a:lnTo>
                  <a:pt x="905121" y="2101295"/>
                </a:lnTo>
                <a:lnTo>
                  <a:pt x="898965" y="2113593"/>
                </a:lnTo>
                <a:lnTo>
                  <a:pt x="763533" y="2043496"/>
                </a:lnTo>
                <a:close/>
                <a:moveTo>
                  <a:pt x="4460428" y="2004962"/>
                </a:moveTo>
                <a:lnTo>
                  <a:pt x="4541522" y="2133470"/>
                </a:lnTo>
                <a:lnTo>
                  <a:pt x="4531692" y="2141029"/>
                </a:lnTo>
                <a:lnTo>
                  <a:pt x="4449370" y="2011261"/>
                </a:lnTo>
                <a:close/>
                <a:moveTo>
                  <a:pt x="1878548" y="2004962"/>
                </a:moveTo>
                <a:lnTo>
                  <a:pt x="1888378" y="2011261"/>
                </a:lnTo>
                <a:lnTo>
                  <a:pt x="1807282" y="2141029"/>
                </a:lnTo>
                <a:lnTo>
                  <a:pt x="1796224" y="2133470"/>
                </a:lnTo>
                <a:close/>
                <a:moveTo>
                  <a:pt x="5838393" y="1889608"/>
                </a:moveTo>
                <a:lnTo>
                  <a:pt x="5843361" y="1900676"/>
                </a:lnTo>
                <a:lnTo>
                  <a:pt x="5706752" y="1970773"/>
                </a:lnTo>
                <a:lnTo>
                  <a:pt x="5701784" y="1959705"/>
                </a:lnTo>
                <a:close/>
                <a:moveTo>
                  <a:pt x="493848" y="1889608"/>
                </a:moveTo>
                <a:lnTo>
                  <a:pt x="630458" y="1959705"/>
                </a:lnTo>
                <a:lnTo>
                  <a:pt x="625490" y="1970773"/>
                </a:lnTo>
                <a:lnTo>
                  <a:pt x="488881" y="1900676"/>
                </a:lnTo>
                <a:close/>
                <a:moveTo>
                  <a:pt x="6317004" y="1867636"/>
                </a:moveTo>
                <a:lnTo>
                  <a:pt x="6332108" y="1867636"/>
                </a:lnTo>
                <a:lnTo>
                  <a:pt x="6332108" y="2014699"/>
                </a:lnTo>
                <a:lnTo>
                  <a:pt x="6317004" y="2014699"/>
                </a:lnTo>
                <a:close/>
                <a:moveTo>
                  <a:pt x="5492" y="1867636"/>
                </a:moveTo>
                <a:lnTo>
                  <a:pt x="15480" y="1867636"/>
                </a:lnTo>
                <a:lnTo>
                  <a:pt x="15480" y="2014699"/>
                </a:lnTo>
                <a:lnTo>
                  <a:pt x="5492" y="2014699"/>
                </a:lnTo>
                <a:close/>
                <a:moveTo>
                  <a:pt x="6190591" y="1840168"/>
                </a:moveTo>
                <a:lnTo>
                  <a:pt x="6200420" y="1846467"/>
                </a:lnTo>
                <a:lnTo>
                  <a:pt x="6118098" y="1976235"/>
                </a:lnTo>
                <a:lnTo>
                  <a:pt x="6108269" y="1969935"/>
                </a:lnTo>
                <a:close/>
                <a:moveTo>
                  <a:pt x="142892" y="1840168"/>
                </a:moveTo>
                <a:lnTo>
                  <a:pt x="223985" y="1969935"/>
                </a:lnTo>
                <a:lnTo>
                  <a:pt x="214156" y="1976235"/>
                </a:lnTo>
                <a:lnTo>
                  <a:pt x="131834" y="1846467"/>
                </a:lnTo>
                <a:close/>
                <a:moveTo>
                  <a:pt x="3163996" y="1801721"/>
                </a:moveTo>
                <a:lnTo>
                  <a:pt x="3173984" y="1801721"/>
                </a:lnTo>
                <a:lnTo>
                  <a:pt x="3173984" y="1959753"/>
                </a:lnTo>
                <a:lnTo>
                  <a:pt x="3163996" y="1959753"/>
                </a:lnTo>
                <a:close/>
                <a:moveTo>
                  <a:pt x="4294408" y="1746791"/>
                </a:moveTo>
                <a:lnTo>
                  <a:pt x="4376730" y="1875377"/>
                </a:lnTo>
                <a:lnTo>
                  <a:pt x="4365671" y="1882867"/>
                </a:lnTo>
                <a:lnTo>
                  <a:pt x="4284578" y="1754281"/>
                </a:lnTo>
                <a:close/>
                <a:moveTo>
                  <a:pt x="2042271" y="1746791"/>
                </a:moveTo>
                <a:lnTo>
                  <a:pt x="2053186" y="1754281"/>
                </a:lnTo>
                <a:lnTo>
                  <a:pt x="1971931" y="1882867"/>
                </a:lnTo>
                <a:lnTo>
                  <a:pt x="1961016" y="1875377"/>
                </a:lnTo>
                <a:close/>
                <a:moveTo>
                  <a:pt x="6113045" y="1746789"/>
                </a:moveTo>
                <a:lnTo>
                  <a:pt x="6118013" y="1757857"/>
                </a:lnTo>
                <a:lnTo>
                  <a:pt x="5981404" y="1827954"/>
                </a:lnTo>
                <a:lnTo>
                  <a:pt x="5976436" y="1816886"/>
                </a:lnTo>
                <a:close/>
                <a:moveTo>
                  <a:pt x="220385" y="1746789"/>
                </a:moveTo>
                <a:lnTo>
                  <a:pt x="355817" y="1816886"/>
                </a:lnTo>
                <a:lnTo>
                  <a:pt x="349661" y="1827954"/>
                </a:lnTo>
                <a:lnTo>
                  <a:pt x="214229" y="1757857"/>
                </a:lnTo>
                <a:close/>
                <a:moveTo>
                  <a:pt x="5943476" y="1642420"/>
                </a:moveTo>
                <a:lnTo>
                  <a:pt x="6096019" y="1642420"/>
                </a:lnTo>
                <a:lnTo>
                  <a:pt x="6096019" y="1652408"/>
                </a:lnTo>
                <a:lnTo>
                  <a:pt x="5943476" y="1652408"/>
                </a:lnTo>
                <a:close/>
                <a:moveTo>
                  <a:pt x="5646852" y="1642420"/>
                </a:moveTo>
                <a:lnTo>
                  <a:pt x="5799395" y="1642420"/>
                </a:lnTo>
                <a:lnTo>
                  <a:pt x="5799395" y="1652408"/>
                </a:lnTo>
                <a:lnTo>
                  <a:pt x="5646852" y="1652408"/>
                </a:lnTo>
                <a:close/>
                <a:moveTo>
                  <a:pt x="5344732" y="1642420"/>
                </a:moveTo>
                <a:lnTo>
                  <a:pt x="5497275" y="1642420"/>
                </a:lnTo>
                <a:lnTo>
                  <a:pt x="5497275" y="1652408"/>
                </a:lnTo>
                <a:lnTo>
                  <a:pt x="5344732" y="1652408"/>
                </a:lnTo>
                <a:close/>
                <a:moveTo>
                  <a:pt x="5042617" y="1642420"/>
                </a:moveTo>
                <a:lnTo>
                  <a:pt x="5195161" y="1642420"/>
                </a:lnTo>
                <a:lnTo>
                  <a:pt x="5195161" y="1652408"/>
                </a:lnTo>
                <a:lnTo>
                  <a:pt x="5042617" y="1652408"/>
                </a:lnTo>
                <a:close/>
                <a:moveTo>
                  <a:pt x="4745992" y="1642420"/>
                </a:moveTo>
                <a:lnTo>
                  <a:pt x="4898536" y="1642420"/>
                </a:lnTo>
                <a:lnTo>
                  <a:pt x="4898536" y="1652408"/>
                </a:lnTo>
                <a:lnTo>
                  <a:pt x="4745992" y="1652408"/>
                </a:lnTo>
                <a:close/>
                <a:moveTo>
                  <a:pt x="4443875" y="1642420"/>
                </a:moveTo>
                <a:lnTo>
                  <a:pt x="4590964" y="1642420"/>
                </a:lnTo>
                <a:lnTo>
                  <a:pt x="4590964" y="1652408"/>
                </a:lnTo>
                <a:lnTo>
                  <a:pt x="4443875" y="1652408"/>
                </a:lnTo>
                <a:close/>
                <a:moveTo>
                  <a:pt x="4141757" y="1642420"/>
                </a:moveTo>
                <a:lnTo>
                  <a:pt x="4288842" y="1642420"/>
                </a:lnTo>
                <a:lnTo>
                  <a:pt x="4288842" y="1652408"/>
                </a:lnTo>
                <a:lnTo>
                  <a:pt x="4141757" y="1652408"/>
                </a:lnTo>
                <a:close/>
                <a:moveTo>
                  <a:pt x="3845133" y="1642420"/>
                </a:moveTo>
                <a:lnTo>
                  <a:pt x="3992218" y="1642420"/>
                </a:lnTo>
                <a:lnTo>
                  <a:pt x="3992218" y="1652408"/>
                </a:lnTo>
                <a:lnTo>
                  <a:pt x="3845133" y="1652408"/>
                </a:lnTo>
                <a:close/>
                <a:moveTo>
                  <a:pt x="3543015" y="1642420"/>
                </a:moveTo>
                <a:lnTo>
                  <a:pt x="3690104" y="1642420"/>
                </a:lnTo>
                <a:lnTo>
                  <a:pt x="3690104" y="1652408"/>
                </a:lnTo>
                <a:lnTo>
                  <a:pt x="3543015" y="1652408"/>
                </a:lnTo>
                <a:close/>
                <a:moveTo>
                  <a:pt x="3240898" y="1642420"/>
                </a:moveTo>
                <a:lnTo>
                  <a:pt x="3393442" y="1642420"/>
                </a:lnTo>
                <a:lnTo>
                  <a:pt x="3393442" y="1652408"/>
                </a:lnTo>
                <a:lnTo>
                  <a:pt x="3240898" y="1652408"/>
                </a:lnTo>
                <a:close/>
                <a:moveTo>
                  <a:pt x="2944273" y="1642420"/>
                </a:moveTo>
                <a:lnTo>
                  <a:pt x="3096816" y="1642420"/>
                </a:lnTo>
                <a:lnTo>
                  <a:pt x="3096816" y="1652408"/>
                </a:lnTo>
                <a:lnTo>
                  <a:pt x="2944273" y="1652408"/>
                </a:lnTo>
                <a:close/>
                <a:moveTo>
                  <a:pt x="2642154" y="1642420"/>
                </a:moveTo>
                <a:lnTo>
                  <a:pt x="2794707" y="1642420"/>
                </a:lnTo>
                <a:lnTo>
                  <a:pt x="2794707" y="1652408"/>
                </a:lnTo>
                <a:lnTo>
                  <a:pt x="2642154" y="1652408"/>
                </a:lnTo>
                <a:close/>
                <a:moveTo>
                  <a:pt x="2340038" y="1642420"/>
                </a:moveTo>
                <a:lnTo>
                  <a:pt x="2487122" y="1642420"/>
                </a:lnTo>
                <a:lnTo>
                  <a:pt x="2487122" y="1652408"/>
                </a:lnTo>
                <a:lnTo>
                  <a:pt x="2340038" y="1652408"/>
                </a:lnTo>
                <a:close/>
                <a:moveTo>
                  <a:pt x="2043414" y="1642420"/>
                </a:moveTo>
                <a:lnTo>
                  <a:pt x="2190498" y="1642420"/>
                </a:lnTo>
                <a:lnTo>
                  <a:pt x="2190498" y="1652408"/>
                </a:lnTo>
                <a:lnTo>
                  <a:pt x="2043414" y="1652408"/>
                </a:lnTo>
                <a:close/>
                <a:moveTo>
                  <a:pt x="1741296" y="1642420"/>
                </a:moveTo>
                <a:lnTo>
                  <a:pt x="1888384" y="1642420"/>
                </a:lnTo>
                <a:lnTo>
                  <a:pt x="1888384" y="1652408"/>
                </a:lnTo>
                <a:lnTo>
                  <a:pt x="1741296" y="1652408"/>
                </a:lnTo>
                <a:close/>
                <a:moveTo>
                  <a:pt x="1439178" y="1642420"/>
                </a:moveTo>
                <a:lnTo>
                  <a:pt x="1586262" y="1642420"/>
                </a:lnTo>
                <a:lnTo>
                  <a:pt x="1586262" y="1652408"/>
                </a:lnTo>
                <a:lnTo>
                  <a:pt x="1439178" y="1652408"/>
                </a:lnTo>
                <a:close/>
                <a:moveTo>
                  <a:pt x="1142554" y="1642420"/>
                </a:moveTo>
                <a:lnTo>
                  <a:pt x="1289638" y="1642420"/>
                </a:lnTo>
                <a:lnTo>
                  <a:pt x="1289638" y="1652408"/>
                </a:lnTo>
                <a:lnTo>
                  <a:pt x="1142554" y="1652408"/>
                </a:lnTo>
                <a:close/>
                <a:moveTo>
                  <a:pt x="840435" y="1642420"/>
                </a:moveTo>
                <a:lnTo>
                  <a:pt x="987523" y="1642420"/>
                </a:lnTo>
                <a:lnTo>
                  <a:pt x="987523" y="1652408"/>
                </a:lnTo>
                <a:lnTo>
                  <a:pt x="840435" y="1652408"/>
                </a:lnTo>
                <a:close/>
                <a:moveTo>
                  <a:pt x="538319" y="1642420"/>
                </a:moveTo>
                <a:lnTo>
                  <a:pt x="685403" y="1642420"/>
                </a:lnTo>
                <a:lnTo>
                  <a:pt x="685403" y="1652408"/>
                </a:lnTo>
                <a:lnTo>
                  <a:pt x="538319" y="1652408"/>
                </a:lnTo>
                <a:close/>
                <a:moveTo>
                  <a:pt x="241693" y="1642420"/>
                </a:moveTo>
                <a:lnTo>
                  <a:pt x="394236" y="1642420"/>
                </a:lnTo>
                <a:lnTo>
                  <a:pt x="394236" y="1652408"/>
                </a:lnTo>
                <a:lnTo>
                  <a:pt x="241693" y="1652408"/>
                </a:lnTo>
                <a:close/>
                <a:moveTo>
                  <a:pt x="6261461" y="1603971"/>
                </a:moveTo>
                <a:lnTo>
                  <a:pt x="6332260" y="1639558"/>
                </a:lnTo>
                <a:lnTo>
                  <a:pt x="6332260" y="1640785"/>
                </a:lnTo>
                <a:lnTo>
                  <a:pt x="6332260" y="1642012"/>
                </a:lnTo>
                <a:lnTo>
                  <a:pt x="6332260" y="1718095"/>
                </a:lnTo>
                <a:lnTo>
                  <a:pt x="6318833" y="1718095"/>
                </a:lnTo>
                <a:lnTo>
                  <a:pt x="6318833" y="1660419"/>
                </a:lnTo>
                <a:lnTo>
                  <a:pt x="6285874" y="1713186"/>
                </a:lnTo>
                <a:lnTo>
                  <a:pt x="6274888" y="1705823"/>
                </a:lnTo>
                <a:lnTo>
                  <a:pt x="6302964" y="1662873"/>
                </a:lnTo>
                <a:lnTo>
                  <a:pt x="6256578" y="1687416"/>
                </a:lnTo>
                <a:lnTo>
                  <a:pt x="6251695" y="1675145"/>
                </a:lnTo>
                <a:lnTo>
                  <a:pt x="6294419" y="1653056"/>
                </a:lnTo>
                <a:lnTo>
                  <a:pt x="6245592" y="1653056"/>
                </a:lnTo>
                <a:lnTo>
                  <a:pt x="6245592" y="1640785"/>
                </a:lnTo>
                <a:lnTo>
                  <a:pt x="6306626" y="1640785"/>
                </a:lnTo>
                <a:lnTo>
                  <a:pt x="6256578" y="1615015"/>
                </a:lnTo>
                <a:close/>
                <a:moveTo>
                  <a:pt x="72020" y="1603971"/>
                </a:moveTo>
                <a:lnTo>
                  <a:pt x="78123" y="1615015"/>
                </a:lnTo>
                <a:lnTo>
                  <a:pt x="26855" y="1640785"/>
                </a:lnTo>
                <a:lnTo>
                  <a:pt x="86668" y="1640785"/>
                </a:lnTo>
                <a:lnTo>
                  <a:pt x="86668" y="1653056"/>
                </a:lnTo>
                <a:lnTo>
                  <a:pt x="37841" y="1653056"/>
                </a:lnTo>
                <a:lnTo>
                  <a:pt x="81786" y="1675145"/>
                </a:lnTo>
                <a:lnTo>
                  <a:pt x="75682" y="1687416"/>
                </a:lnTo>
                <a:lnTo>
                  <a:pt x="29296" y="1662873"/>
                </a:lnTo>
                <a:lnTo>
                  <a:pt x="57372" y="1705823"/>
                </a:lnTo>
                <a:lnTo>
                  <a:pt x="46386" y="1713186"/>
                </a:lnTo>
                <a:lnTo>
                  <a:pt x="14648" y="1662873"/>
                </a:lnTo>
                <a:lnTo>
                  <a:pt x="14648" y="1718095"/>
                </a:lnTo>
                <a:lnTo>
                  <a:pt x="2441" y="1718095"/>
                </a:lnTo>
                <a:lnTo>
                  <a:pt x="2441" y="1643239"/>
                </a:lnTo>
                <a:lnTo>
                  <a:pt x="0" y="1640785"/>
                </a:lnTo>
                <a:lnTo>
                  <a:pt x="2441" y="1640785"/>
                </a:lnTo>
                <a:lnTo>
                  <a:pt x="2441" y="1639558"/>
                </a:lnTo>
                <a:close/>
                <a:moveTo>
                  <a:pt x="4130702" y="1488614"/>
                </a:moveTo>
                <a:lnTo>
                  <a:pt x="4211955" y="1618450"/>
                </a:lnTo>
                <a:lnTo>
                  <a:pt x="4201040" y="1624692"/>
                </a:lnTo>
                <a:lnTo>
                  <a:pt x="4119787" y="1496104"/>
                </a:lnTo>
                <a:close/>
                <a:moveTo>
                  <a:pt x="3163996" y="1488614"/>
                </a:moveTo>
                <a:lnTo>
                  <a:pt x="3173984" y="1488614"/>
                </a:lnTo>
                <a:lnTo>
                  <a:pt x="3173984" y="1646650"/>
                </a:lnTo>
                <a:lnTo>
                  <a:pt x="3163996" y="1646650"/>
                </a:lnTo>
                <a:close/>
                <a:moveTo>
                  <a:pt x="2206903" y="1488614"/>
                </a:moveTo>
                <a:lnTo>
                  <a:pt x="2217961" y="1496104"/>
                </a:lnTo>
                <a:lnTo>
                  <a:pt x="2135637" y="1624692"/>
                </a:lnTo>
                <a:lnTo>
                  <a:pt x="2125807" y="1618450"/>
                </a:lnTo>
                <a:close/>
                <a:moveTo>
                  <a:pt x="5997861" y="1466644"/>
                </a:moveTo>
                <a:lnTo>
                  <a:pt x="6129002" y="1536364"/>
                </a:lnTo>
                <a:lnTo>
                  <a:pt x="6122816" y="1547773"/>
                </a:lnTo>
                <a:lnTo>
                  <a:pt x="5992912" y="1478053"/>
                </a:lnTo>
                <a:close/>
                <a:moveTo>
                  <a:pt x="333210" y="1466644"/>
                </a:moveTo>
                <a:lnTo>
                  <a:pt x="339341" y="1478053"/>
                </a:lnTo>
                <a:lnTo>
                  <a:pt x="209371" y="1547773"/>
                </a:lnTo>
                <a:lnTo>
                  <a:pt x="203240" y="1536364"/>
                </a:lnTo>
                <a:close/>
                <a:moveTo>
                  <a:pt x="5734196" y="1334812"/>
                </a:moveTo>
                <a:lnTo>
                  <a:pt x="5865337" y="1404532"/>
                </a:lnTo>
                <a:lnTo>
                  <a:pt x="5859151" y="1415941"/>
                </a:lnTo>
                <a:lnTo>
                  <a:pt x="5729247" y="1346221"/>
                </a:lnTo>
                <a:close/>
                <a:moveTo>
                  <a:pt x="596877" y="1334812"/>
                </a:moveTo>
                <a:lnTo>
                  <a:pt x="603008" y="1346221"/>
                </a:lnTo>
                <a:lnTo>
                  <a:pt x="473038" y="1415941"/>
                </a:lnTo>
                <a:lnTo>
                  <a:pt x="466907" y="1404532"/>
                </a:lnTo>
                <a:close/>
                <a:moveTo>
                  <a:pt x="3964826" y="1230443"/>
                </a:moveTo>
                <a:lnTo>
                  <a:pt x="4047148" y="1360209"/>
                </a:lnTo>
                <a:lnTo>
                  <a:pt x="4037318" y="1366508"/>
                </a:lnTo>
                <a:lnTo>
                  <a:pt x="3954996" y="1236742"/>
                </a:lnTo>
                <a:close/>
                <a:moveTo>
                  <a:pt x="2372922" y="1230443"/>
                </a:moveTo>
                <a:lnTo>
                  <a:pt x="2382752" y="1236742"/>
                </a:lnTo>
                <a:lnTo>
                  <a:pt x="2300428" y="1366508"/>
                </a:lnTo>
                <a:lnTo>
                  <a:pt x="2290598" y="1360209"/>
                </a:lnTo>
                <a:close/>
                <a:moveTo>
                  <a:pt x="5470529" y="1197485"/>
                </a:moveTo>
                <a:lnTo>
                  <a:pt x="5601670" y="1267204"/>
                </a:lnTo>
                <a:lnTo>
                  <a:pt x="5595484" y="1278612"/>
                </a:lnTo>
                <a:lnTo>
                  <a:pt x="5465580" y="1208893"/>
                </a:lnTo>
                <a:close/>
                <a:moveTo>
                  <a:pt x="860543" y="1197485"/>
                </a:moveTo>
                <a:lnTo>
                  <a:pt x="866674" y="1208893"/>
                </a:lnTo>
                <a:lnTo>
                  <a:pt x="736704" y="1278612"/>
                </a:lnTo>
                <a:lnTo>
                  <a:pt x="730573" y="1267204"/>
                </a:lnTo>
                <a:close/>
                <a:moveTo>
                  <a:pt x="3163996" y="1175513"/>
                </a:moveTo>
                <a:lnTo>
                  <a:pt x="3173984" y="1175513"/>
                </a:lnTo>
                <a:lnTo>
                  <a:pt x="3173984" y="1333545"/>
                </a:lnTo>
                <a:lnTo>
                  <a:pt x="3163996" y="1333545"/>
                </a:lnTo>
                <a:close/>
                <a:moveTo>
                  <a:pt x="5206863" y="1060158"/>
                </a:moveTo>
                <a:lnTo>
                  <a:pt x="5338004" y="1128611"/>
                </a:lnTo>
                <a:lnTo>
                  <a:pt x="5331818" y="1141287"/>
                </a:lnTo>
                <a:lnTo>
                  <a:pt x="5201914" y="1071567"/>
                </a:lnTo>
                <a:close/>
                <a:moveTo>
                  <a:pt x="1124210" y="1060158"/>
                </a:moveTo>
                <a:lnTo>
                  <a:pt x="1130341" y="1071567"/>
                </a:lnTo>
                <a:lnTo>
                  <a:pt x="1000371" y="1141287"/>
                </a:lnTo>
                <a:lnTo>
                  <a:pt x="994240" y="1128611"/>
                </a:lnTo>
                <a:close/>
                <a:moveTo>
                  <a:pt x="3794536" y="972269"/>
                </a:moveTo>
                <a:lnTo>
                  <a:pt x="3876861" y="1100935"/>
                </a:lnTo>
                <a:lnTo>
                  <a:pt x="3865802" y="1108359"/>
                </a:lnTo>
                <a:lnTo>
                  <a:pt x="3784706" y="979692"/>
                </a:lnTo>
                <a:close/>
                <a:moveTo>
                  <a:pt x="2542138" y="972269"/>
                </a:moveTo>
                <a:lnTo>
                  <a:pt x="2553053" y="979692"/>
                </a:lnTo>
                <a:lnTo>
                  <a:pt x="2471800" y="1108359"/>
                </a:lnTo>
                <a:lnTo>
                  <a:pt x="2460886" y="1100935"/>
                </a:lnTo>
                <a:close/>
                <a:moveTo>
                  <a:pt x="4948692" y="922831"/>
                </a:moveTo>
                <a:lnTo>
                  <a:pt x="5079831" y="991282"/>
                </a:lnTo>
                <a:lnTo>
                  <a:pt x="5073645" y="1003958"/>
                </a:lnTo>
                <a:lnTo>
                  <a:pt x="4943743" y="932972"/>
                </a:lnTo>
                <a:close/>
                <a:moveTo>
                  <a:pt x="1387875" y="922831"/>
                </a:moveTo>
                <a:lnTo>
                  <a:pt x="1394006" y="932972"/>
                </a:lnTo>
                <a:lnTo>
                  <a:pt x="1264035" y="1003958"/>
                </a:lnTo>
                <a:lnTo>
                  <a:pt x="1257905" y="991282"/>
                </a:lnTo>
                <a:close/>
                <a:moveTo>
                  <a:pt x="3163996" y="862406"/>
                </a:moveTo>
                <a:lnTo>
                  <a:pt x="3173984" y="862406"/>
                </a:lnTo>
                <a:lnTo>
                  <a:pt x="3173984" y="1020452"/>
                </a:lnTo>
                <a:lnTo>
                  <a:pt x="3163996" y="1020452"/>
                </a:lnTo>
                <a:close/>
                <a:moveTo>
                  <a:pt x="4685025" y="790998"/>
                </a:moveTo>
                <a:lnTo>
                  <a:pt x="4816164" y="860519"/>
                </a:lnTo>
                <a:lnTo>
                  <a:pt x="4809978" y="872105"/>
                </a:lnTo>
                <a:lnTo>
                  <a:pt x="4680076" y="802585"/>
                </a:lnTo>
                <a:close/>
                <a:moveTo>
                  <a:pt x="1651542" y="790998"/>
                </a:moveTo>
                <a:lnTo>
                  <a:pt x="1657673" y="802585"/>
                </a:lnTo>
                <a:lnTo>
                  <a:pt x="1527702" y="872105"/>
                </a:lnTo>
                <a:lnTo>
                  <a:pt x="1521572" y="860519"/>
                </a:lnTo>
                <a:close/>
                <a:moveTo>
                  <a:pt x="3630830" y="714098"/>
                </a:moveTo>
                <a:lnTo>
                  <a:pt x="3712085" y="843864"/>
                </a:lnTo>
                <a:lnTo>
                  <a:pt x="3701171" y="850163"/>
                </a:lnTo>
                <a:lnTo>
                  <a:pt x="3619915" y="720397"/>
                </a:lnTo>
                <a:close/>
                <a:moveTo>
                  <a:pt x="2706770" y="714098"/>
                </a:moveTo>
                <a:lnTo>
                  <a:pt x="2717828" y="720397"/>
                </a:lnTo>
                <a:lnTo>
                  <a:pt x="2635506" y="850163"/>
                </a:lnTo>
                <a:lnTo>
                  <a:pt x="2625677" y="843864"/>
                </a:lnTo>
                <a:close/>
                <a:moveTo>
                  <a:pt x="4421360" y="653673"/>
                </a:moveTo>
                <a:lnTo>
                  <a:pt x="4552499" y="723195"/>
                </a:lnTo>
                <a:lnTo>
                  <a:pt x="4546313" y="734782"/>
                </a:lnTo>
                <a:lnTo>
                  <a:pt x="4416411" y="665260"/>
                </a:lnTo>
                <a:close/>
                <a:moveTo>
                  <a:pt x="1915208" y="653673"/>
                </a:moveTo>
                <a:lnTo>
                  <a:pt x="1921339" y="665260"/>
                </a:lnTo>
                <a:lnTo>
                  <a:pt x="1791368" y="734782"/>
                </a:lnTo>
                <a:lnTo>
                  <a:pt x="1785238" y="723195"/>
                </a:lnTo>
                <a:close/>
                <a:moveTo>
                  <a:pt x="3163994" y="554795"/>
                </a:moveTo>
                <a:lnTo>
                  <a:pt x="3179098" y="554795"/>
                </a:lnTo>
                <a:lnTo>
                  <a:pt x="3177725" y="712831"/>
                </a:lnTo>
                <a:lnTo>
                  <a:pt x="3163994" y="712831"/>
                </a:lnTo>
                <a:close/>
                <a:moveTo>
                  <a:pt x="4157693" y="516346"/>
                </a:moveTo>
                <a:lnTo>
                  <a:pt x="4288832" y="586065"/>
                </a:lnTo>
                <a:lnTo>
                  <a:pt x="4282646" y="597473"/>
                </a:lnTo>
                <a:lnTo>
                  <a:pt x="4152744" y="527754"/>
                </a:lnTo>
                <a:close/>
                <a:moveTo>
                  <a:pt x="2173382" y="516346"/>
                </a:moveTo>
                <a:lnTo>
                  <a:pt x="2179513" y="527754"/>
                </a:lnTo>
                <a:lnTo>
                  <a:pt x="2049544" y="597473"/>
                </a:lnTo>
                <a:lnTo>
                  <a:pt x="2043414" y="586065"/>
                </a:lnTo>
                <a:close/>
                <a:moveTo>
                  <a:pt x="3464954" y="461417"/>
                </a:moveTo>
                <a:lnTo>
                  <a:pt x="3547279" y="590003"/>
                </a:lnTo>
                <a:lnTo>
                  <a:pt x="3536220" y="597493"/>
                </a:lnTo>
                <a:lnTo>
                  <a:pt x="3455124" y="467659"/>
                </a:lnTo>
                <a:close/>
                <a:moveTo>
                  <a:pt x="2871722" y="461417"/>
                </a:moveTo>
                <a:lnTo>
                  <a:pt x="2882637" y="467659"/>
                </a:lnTo>
                <a:lnTo>
                  <a:pt x="2801384" y="597493"/>
                </a:lnTo>
                <a:lnTo>
                  <a:pt x="2790470" y="590003"/>
                </a:lnTo>
                <a:close/>
                <a:moveTo>
                  <a:pt x="3894028" y="379021"/>
                </a:moveTo>
                <a:lnTo>
                  <a:pt x="4025167" y="448543"/>
                </a:lnTo>
                <a:lnTo>
                  <a:pt x="4018981" y="460130"/>
                </a:lnTo>
                <a:lnTo>
                  <a:pt x="3889079" y="390608"/>
                </a:lnTo>
                <a:close/>
                <a:moveTo>
                  <a:pt x="2437049" y="379021"/>
                </a:moveTo>
                <a:lnTo>
                  <a:pt x="2443180" y="390608"/>
                </a:lnTo>
                <a:lnTo>
                  <a:pt x="2313211" y="460130"/>
                </a:lnTo>
                <a:lnTo>
                  <a:pt x="2307081" y="448543"/>
                </a:lnTo>
                <a:close/>
                <a:moveTo>
                  <a:pt x="3630360" y="247188"/>
                </a:moveTo>
                <a:lnTo>
                  <a:pt x="3761499" y="316710"/>
                </a:lnTo>
                <a:lnTo>
                  <a:pt x="3755313" y="328297"/>
                </a:lnTo>
                <a:lnTo>
                  <a:pt x="3625411" y="257487"/>
                </a:lnTo>
                <a:close/>
                <a:moveTo>
                  <a:pt x="2700715" y="247188"/>
                </a:moveTo>
                <a:lnTo>
                  <a:pt x="2706846" y="257487"/>
                </a:lnTo>
                <a:lnTo>
                  <a:pt x="2576877" y="328297"/>
                </a:lnTo>
                <a:lnTo>
                  <a:pt x="2570747" y="316710"/>
                </a:lnTo>
                <a:close/>
                <a:moveTo>
                  <a:pt x="3163994" y="241696"/>
                </a:moveTo>
                <a:lnTo>
                  <a:pt x="3179098" y="241696"/>
                </a:lnTo>
                <a:lnTo>
                  <a:pt x="3179098" y="399728"/>
                </a:lnTo>
                <a:lnTo>
                  <a:pt x="3163994" y="399728"/>
                </a:lnTo>
                <a:close/>
                <a:moveTo>
                  <a:pt x="3301248" y="203241"/>
                </a:moveTo>
                <a:lnTo>
                  <a:pt x="3382503" y="333077"/>
                </a:lnTo>
                <a:lnTo>
                  <a:pt x="3371589" y="339319"/>
                </a:lnTo>
                <a:lnTo>
                  <a:pt x="3290333" y="210731"/>
                </a:lnTo>
                <a:close/>
                <a:moveTo>
                  <a:pt x="3036354" y="203241"/>
                </a:moveTo>
                <a:lnTo>
                  <a:pt x="3047412" y="210731"/>
                </a:lnTo>
                <a:lnTo>
                  <a:pt x="2965090" y="339319"/>
                </a:lnTo>
                <a:lnTo>
                  <a:pt x="2955261" y="333077"/>
                </a:lnTo>
                <a:close/>
                <a:moveTo>
                  <a:pt x="3372186" y="109861"/>
                </a:moveTo>
                <a:lnTo>
                  <a:pt x="3503327" y="178312"/>
                </a:lnTo>
                <a:lnTo>
                  <a:pt x="3497141" y="190988"/>
                </a:lnTo>
                <a:lnTo>
                  <a:pt x="3367237" y="121269"/>
                </a:lnTo>
                <a:close/>
                <a:moveTo>
                  <a:pt x="2964382" y="109861"/>
                </a:moveTo>
                <a:lnTo>
                  <a:pt x="2970513" y="121269"/>
                </a:lnTo>
                <a:lnTo>
                  <a:pt x="2840544" y="190988"/>
                </a:lnTo>
                <a:lnTo>
                  <a:pt x="2834414" y="178312"/>
                </a:lnTo>
                <a:close/>
                <a:moveTo>
                  <a:pt x="3170110" y="0"/>
                </a:moveTo>
                <a:lnTo>
                  <a:pt x="3176319" y="7427"/>
                </a:lnTo>
                <a:lnTo>
                  <a:pt x="3239656" y="40850"/>
                </a:lnTo>
                <a:lnTo>
                  <a:pt x="3233447" y="51990"/>
                </a:lnTo>
                <a:lnTo>
                  <a:pt x="3189980" y="29709"/>
                </a:lnTo>
                <a:lnTo>
                  <a:pt x="3217302" y="71796"/>
                </a:lnTo>
                <a:lnTo>
                  <a:pt x="3207367" y="77986"/>
                </a:lnTo>
                <a:lnTo>
                  <a:pt x="3177561" y="32184"/>
                </a:lnTo>
                <a:lnTo>
                  <a:pt x="3177561" y="86651"/>
                </a:lnTo>
                <a:lnTo>
                  <a:pt x="3163900" y="86651"/>
                </a:lnTo>
                <a:lnTo>
                  <a:pt x="3163900" y="32184"/>
                </a:lnTo>
                <a:lnTo>
                  <a:pt x="3134094" y="77986"/>
                </a:lnTo>
                <a:lnTo>
                  <a:pt x="3124159" y="71796"/>
                </a:lnTo>
                <a:lnTo>
                  <a:pt x="3153964" y="25995"/>
                </a:lnTo>
                <a:lnTo>
                  <a:pt x="3104288" y="51990"/>
                </a:lnTo>
                <a:lnTo>
                  <a:pt x="3098079" y="40850"/>
                </a:lnTo>
                <a:lnTo>
                  <a:pt x="3167626" y="4951"/>
                </a:ln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22" name="Freeform 311">
            <a:extLst>
              <a:ext uri="{FF2B5EF4-FFF2-40B4-BE49-F238E27FC236}">
                <a16:creationId xmlns:a16="http://schemas.microsoft.com/office/drawing/2014/main" id="{95CEE335-72BD-F14E-A336-86CBD4B3AA92}"/>
              </a:ext>
            </a:extLst>
          </p:cNvPr>
          <p:cNvSpPr>
            <a:spLocks noChangeArrowheads="1"/>
          </p:cNvSpPr>
          <p:nvPr/>
        </p:nvSpPr>
        <p:spPr bwMode="auto">
          <a:xfrm>
            <a:off x="2492560" y="4873672"/>
            <a:ext cx="1230442" cy="1573759"/>
          </a:xfrm>
          <a:custGeom>
            <a:avLst/>
            <a:gdLst>
              <a:gd name="T0" fmla="*/ 1721 w 1975"/>
              <a:gd name="T1" fmla="*/ 879 h 2527"/>
              <a:gd name="T2" fmla="*/ 1721 w 1975"/>
              <a:gd name="T3" fmla="*/ 879 h 2527"/>
              <a:gd name="T4" fmla="*/ 1216 w 1975"/>
              <a:gd name="T5" fmla="*/ 275 h 2527"/>
              <a:gd name="T6" fmla="*/ 987 w 1975"/>
              <a:gd name="T7" fmla="*/ 0 h 2527"/>
              <a:gd name="T8" fmla="*/ 706 w 1975"/>
              <a:gd name="T9" fmla="*/ 336 h 2527"/>
              <a:gd name="T10" fmla="*/ 706 w 1975"/>
              <a:gd name="T11" fmla="*/ 336 h 2527"/>
              <a:gd name="T12" fmla="*/ 252 w 1975"/>
              <a:gd name="T13" fmla="*/ 879 h 2527"/>
              <a:gd name="T14" fmla="*/ 252 w 1975"/>
              <a:gd name="T15" fmla="*/ 879 h 2527"/>
              <a:gd name="T16" fmla="*/ 252 w 1975"/>
              <a:gd name="T17" fmla="*/ 879 h 2527"/>
              <a:gd name="T18" fmla="*/ 179 w 1975"/>
              <a:gd name="T19" fmla="*/ 971 h 2527"/>
              <a:gd name="T20" fmla="*/ 179 w 1975"/>
              <a:gd name="T21" fmla="*/ 971 h 2527"/>
              <a:gd name="T22" fmla="*/ 179 w 1975"/>
              <a:gd name="T23" fmla="*/ 971 h 2527"/>
              <a:gd name="T24" fmla="*/ 0 w 1975"/>
              <a:gd name="T25" fmla="*/ 1539 h 2527"/>
              <a:gd name="T26" fmla="*/ 0 w 1975"/>
              <a:gd name="T27" fmla="*/ 1539 h 2527"/>
              <a:gd name="T28" fmla="*/ 987 w 1975"/>
              <a:gd name="T29" fmla="*/ 2526 h 2527"/>
              <a:gd name="T30" fmla="*/ 987 w 1975"/>
              <a:gd name="T31" fmla="*/ 2526 h 2527"/>
              <a:gd name="T32" fmla="*/ 1974 w 1975"/>
              <a:gd name="T33" fmla="*/ 1539 h 2527"/>
              <a:gd name="T34" fmla="*/ 1974 w 1975"/>
              <a:gd name="T35" fmla="*/ 1539 h 2527"/>
              <a:gd name="T36" fmla="*/ 1721 w 1975"/>
              <a:gd name="T37" fmla="*/ 879 h 2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75" h="2527">
                <a:moveTo>
                  <a:pt x="1721" y="879"/>
                </a:moveTo>
                <a:lnTo>
                  <a:pt x="1721" y="879"/>
                </a:lnTo>
                <a:lnTo>
                  <a:pt x="1216" y="275"/>
                </a:lnTo>
                <a:lnTo>
                  <a:pt x="987" y="0"/>
                </a:lnTo>
                <a:lnTo>
                  <a:pt x="706" y="336"/>
                </a:lnTo>
                <a:lnTo>
                  <a:pt x="706" y="336"/>
                </a:lnTo>
                <a:lnTo>
                  <a:pt x="252" y="879"/>
                </a:lnTo>
                <a:lnTo>
                  <a:pt x="252" y="879"/>
                </a:lnTo>
                <a:lnTo>
                  <a:pt x="252" y="879"/>
                </a:lnTo>
                <a:cubicBezTo>
                  <a:pt x="227" y="909"/>
                  <a:pt x="202" y="939"/>
                  <a:pt x="179" y="971"/>
                </a:cubicBezTo>
                <a:lnTo>
                  <a:pt x="179" y="971"/>
                </a:lnTo>
                <a:lnTo>
                  <a:pt x="179" y="971"/>
                </a:lnTo>
                <a:cubicBezTo>
                  <a:pt x="66" y="1132"/>
                  <a:pt x="0" y="1328"/>
                  <a:pt x="0" y="1539"/>
                </a:cubicBezTo>
                <a:lnTo>
                  <a:pt x="0" y="1539"/>
                </a:lnTo>
                <a:cubicBezTo>
                  <a:pt x="0" y="2085"/>
                  <a:pt x="441" y="2526"/>
                  <a:pt x="987" y="2526"/>
                </a:cubicBezTo>
                <a:lnTo>
                  <a:pt x="987" y="2526"/>
                </a:lnTo>
                <a:cubicBezTo>
                  <a:pt x="1532" y="2526"/>
                  <a:pt x="1974" y="2085"/>
                  <a:pt x="1974" y="1539"/>
                </a:cubicBezTo>
                <a:lnTo>
                  <a:pt x="1974" y="1539"/>
                </a:lnTo>
                <a:cubicBezTo>
                  <a:pt x="1974" y="1285"/>
                  <a:pt x="1878" y="1054"/>
                  <a:pt x="1721" y="879"/>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3" name="Freeform 312">
            <a:extLst>
              <a:ext uri="{FF2B5EF4-FFF2-40B4-BE49-F238E27FC236}">
                <a16:creationId xmlns:a16="http://schemas.microsoft.com/office/drawing/2014/main" id="{5578FECC-C775-F34F-8683-09977DE9CE70}"/>
              </a:ext>
            </a:extLst>
          </p:cNvPr>
          <p:cNvSpPr>
            <a:spLocks noChangeArrowheads="1"/>
          </p:cNvSpPr>
          <p:nvPr/>
        </p:nvSpPr>
        <p:spPr bwMode="auto">
          <a:xfrm>
            <a:off x="2830384" y="4972548"/>
            <a:ext cx="554798" cy="357048"/>
          </a:xfrm>
          <a:custGeom>
            <a:avLst/>
            <a:gdLst>
              <a:gd name="T0" fmla="*/ 445 w 890"/>
              <a:gd name="T1" fmla="*/ 0 h 575"/>
              <a:gd name="T2" fmla="*/ 0 w 890"/>
              <a:gd name="T3" fmla="*/ 574 h 575"/>
              <a:gd name="T4" fmla="*/ 889 w 890"/>
              <a:gd name="T5" fmla="*/ 574 h 575"/>
              <a:gd name="T6" fmla="*/ 445 w 890"/>
              <a:gd name="T7" fmla="*/ 0 h 575"/>
            </a:gdLst>
            <a:ahLst/>
            <a:cxnLst>
              <a:cxn ang="0">
                <a:pos x="T0" y="T1"/>
              </a:cxn>
              <a:cxn ang="0">
                <a:pos x="T2" y="T3"/>
              </a:cxn>
              <a:cxn ang="0">
                <a:pos x="T4" y="T5"/>
              </a:cxn>
              <a:cxn ang="0">
                <a:pos x="T6" y="T7"/>
              </a:cxn>
            </a:cxnLst>
            <a:rect l="0" t="0" r="r" b="b"/>
            <a:pathLst>
              <a:path w="890" h="575">
                <a:moveTo>
                  <a:pt x="445" y="0"/>
                </a:moveTo>
                <a:lnTo>
                  <a:pt x="0" y="574"/>
                </a:lnTo>
                <a:lnTo>
                  <a:pt x="889" y="574"/>
                </a:lnTo>
                <a:lnTo>
                  <a:pt x="445" y="0"/>
                </a:lnTo>
              </a:path>
            </a:pathLst>
          </a:custGeom>
          <a:solidFill>
            <a:schemeClr val="bg1"/>
          </a:solidFill>
          <a:ln>
            <a:noFill/>
          </a:ln>
          <a:effectLst/>
        </p:spPr>
        <p:txBody>
          <a:bodyPr wrap="none" anchor="ctr"/>
          <a:lstStyle/>
          <a:p>
            <a:endParaRPr lang="en-US" dirty="0">
              <a:latin typeface="Poppins" pitchFamily="2" charset="77"/>
            </a:endParaRPr>
          </a:p>
        </p:txBody>
      </p:sp>
      <p:sp>
        <p:nvSpPr>
          <p:cNvPr id="24" name="Freeform 313">
            <a:extLst>
              <a:ext uri="{FF2B5EF4-FFF2-40B4-BE49-F238E27FC236}">
                <a16:creationId xmlns:a16="http://schemas.microsoft.com/office/drawing/2014/main" id="{510E786C-63E8-EA40-A353-644B3B5A8A50}"/>
              </a:ext>
            </a:extLst>
          </p:cNvPr>
          <p:cNvSpPr>
            <a:spLocks noChangeArrowheads="1"/>
          </p:cNvSpPr>
          <p:nvPr/>
        </p:nvSpPr>
        <p:spPr bwMode="auto">
          <a:xfrm>
            <a:off x="2492560" y="1671226"/>
            <a:ext cx="1230442" cy="1573759"/>
          </a:xfrm>
          <a:custGeom>
            <a:avLst/>
            <a:gdLst>
              <a:gd name="T0" fmla="*/ 252 w 1975"/>
              <a:gd name="T1" fmla="*/ 1647 h 2527"/>
              <a:gd name="T2" fmla="*/ 252 w 1975"/>
              <a:gd name="T3" fmla="*/ 1647 h 2527"/>
              <a:gd name="T4" fmla="*/ 757 w 1975"/>
              <a:gd name="T5" fmla="*/ 2251 h 2527"/>
              <a:gd name="T6" fmla="*/ 987 w 1975"/>
              <a:gd name="T7" fmla="*/ 2526 h 2527"/>
              <a:gd name="T8" fmla="*/ 1267 w 1975"/>
              <a:gd name="T9" fmla="*/ 2190 h 2527"/>
              <a:gd name="T10" fmla="*/ 1267 w 1975"/>
              <a:gd name="T11" fmla="*/ 2190 h 2527"/>
              <a:gd name="T12" fmla="*/ 1721 w 1975"/>
              <a:gd name="T13" fmla="*/ 1647 h 2527"/>
              <a:gd name="T14" fmla="*/ 1721 w 1975"/>
              <a:gd name="T15" fmla="*/ 1647 h 2527"/>
              <a:gd name="T16" fmla="*/ 1721 w 1975"/>
              <a:gd name="T17" fmla="*/ 1647 h 2527"/>
              <a:gd name="T18" fmla="*/ 1794 w 1975"/>
              <a:gd name="T19" fmla="*/ 1555 h 2527"/>
              <a:gd name="T20" fmla="*/ 1794 w 1975"/>
              <a:gd name="T21" fmla="*/ 1555 h 2527"/>
              <a:gd name="T22" fmla="*/ 1974 w 1975"/>
              <a:gd name="T23" fmla="*/ 987 h 2527"/>
              <a:gd name="T24" fmla="*/ 1974 w 1975"/>
              <a:gd name="T25" fmla="*/ 987 h 2527"/>
              <a:gd name="T26" fmla="*/ 987 w 1975"/>
              <a:gd name="T27" fmla="*/ 0 h 2527"/>
              <a:gd name="T28" fmla="*/ 987 w 1975"/>
              <a:gd name="T29" fmla="*/ 0 h 2527"/>
              <a:gd name="T30" fmla="*/ 0 w 1975"/>
              <a:gd name="T31" fmla="*/ 987 h 2527"/>
              <a:gd name="T32" fmla="*/ 0 w 1975"/>
              <a:gd name="T33" fmla="*/ 987 h 2527"/>
              <a:gd name="T34" fmla="*/ 252 w 1975"/>
              <a:gd name="T35" fmla="*/ 1647 h 2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975" h="2527">
                <a:moveTo>
                  <a:pt x="252" y="1647"/>
                </a:moveTo>
                <a:lnTo>
                  <a:pt x="252" y="1647"/>
                </a:lnTo>
                <a:lnTo>
                  <a:pt x="757" y="2251"/>
                </a:lnTo>
                <a:lnTo>
                  <a:pt x="987" y="2526"/>
                </a:lnTo>
                <a:lnTo>
                  <a:pt x="1267" y="2190"/>
                </a:lnTo>
                <a:lnTo>
                  <a:pt x="1267" y="2190"/>
                </a:lnTo>
                <a:lnTo>
                  <a:pt x="1721" y="1647"/>
                </a:lnTo>
                <a:lnTo>
                  <a:pt x="1721" y="1647"/>
                </a:lnTo>
                <a:lnTo>
                  <a:pt x="1721" y="1647"/>
                </a:lnTo>
                <a:cubicBezTo>
                  <a:pt x="1747" y="1618"/>
                  <a:pt x="1771" y="1587"/>
                  <a:pt x="1794" y="1555"/>
                </a:cubicBezTo>
                <a:lnTo>
                  <a:pt x="1794" y="1555"/>
                </a:lnTo>
                <a:cubicBezTo>
                  <a:pt x="1907" y="1395"/>
                  <a:pt x="1974" y="1199"/>
                  <a:pt x="1974" y="987"/>
                </a:cubicBezTo>
                <a:lnTo>
                  <a:pt x="1974" y="987"/>
                </a:lnTo>
                <a:cubicBezTo>
                  <a:pt x="1974" y="442"/>
                  <a:pt x="1532" y="0"/>
                  <a:pt x="987" y="0"/>
                </a:cubicBezTo>
                <a:lnTo>
                  <a:pt x="987" y="0"/>
                </a:lnTo>
                <a:cubicBezTo>
                  <a:pt x="441" y="0"/>
                  <a:pt x="0" y="442"/>
                  <a:pt x="0" y="987"/>
                </a:cubicBezTo>
                <a:lnTo>
                  <a:pt x="0" y="987"/>
                </a:lnTo>
                <a:cubicBezTo>
                  <a:pt x="0" y="1241"/>
                  <a:pt x="95" y="1472"/>
                  <a:pt x="252" y="1647"/>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5" name="Freeform 314">
            <a:extLst>
              <a:ext uri="{FF2B5EF4-FFF2-40B4-BE49-F238E27FC236}">
                <a16:creationId xmlns:a16="http://schemas.microsoft.com/office/drawing/2014/main" id="{1AC22034-87D5-5746-B591-166F2F36E137}"/>
              </a:ext>
            </a:extLst>
          </p:cNvPr>
          <p:cNvSpPr>
            <a:spLocks noChangeArrowheads="1"/>
          </p:cNvSpPr>
          <p:nvPr/>
        </p:nvSpPr>
        <p:spPr bwMode="auto">
          <a:xfrm>
            <a:off x="2830384" y="2786315"/>
            <a:ext cx="554798" cy="357048"/>
          </a:xfrm>
          <a:custGeom>
            <a:avLst/>
            <a:gdLst>
              <a:gd name="T0" fmla="*/ 445 w 890"/>
              <a:gd name="T1" fmla="*/ 574 h 575"/>
              <a:gd name="T2" fmla="*/ 889 w 890"/>
              <a:gd name="T3" fmla="*/ 0 h 575"/>
              <a:gd name="T4" fmla="*/ 0 w 890"/>
              <a:gd name="T5" fmla="*/ 0 h 575"/>
              <a:gd name="T6" fmla="*/ 445 w 890"/>
              <a:gd name="T7" fmla="*/ 574 h 575"/>
            </a:gdLst>
            <a:ahLst/>
            <a:cxnLst>
              <a:cxn ang="0">
                <a:pos x="T0" y="T1"/>
              </a:cxn>
              <a:cxn ang="0">
                <a:pos x="T2" y="T3"/>
              </a:cxn>
              <a:cxn ang="0">
                <a:pos x="T4" y="T5"/>
              </a:cxn>
              <a:cxn ang="0">
                <a:pos x="T6" y="T7"/>
              </a:cxn>
            </a:cxnLst>
            <a:rect l="0" t="0" r="r" b="b"/>
            <a:pathLst>
              <a:path w="890" h="575">
                <a:moveTo>
                  <a:pt x="445" y="574"/>
                </a:moveTo>
                <a:lnTo>
                  <a:pt x="889" y="0"/>
                </a:lnTo>
                <a:lnTo>
                  <a:pt x="0" y="0"/>
                </a:lnTo>
                <a:lnTo>
                  <a:pt x="445" y="574"/>
                </a:lnTo>
              </a:path>
            </a:pathLst>
          </a:custGeom>
          <a:solidFill>
            <a:schemeClr val="bg1"/>
          </a:solidFill>
          <a:ln>
            <a:noFill/>
          </a:ln>
          <a:effectLst/>
        </p:spPr>
        <p:txBody>
          <a:bodyPr wrap="none" anchor="ctr"/>
          <a:lstStyle/>
          <a:p>
            <a:endParaRPr lang="en-US" dirty="0">
              <a:latin typeface="Poppins" pitchFamily="2" charset="77"/>
            </a:endParaRPr>
          </a:p>
        </p:txBody>
      </p:sp>
      <p:sp>
        <p:nvSpPr>
          <p:cNvPr id="26" name="Freeform 315">
            <a:extLst>
              <a:ext uri="{FF2B5EF4-FFF2-40B4-BE49-F238E27FC236}">
                <a16:creationId xmlns:a16="http://schemas.microsoft.com/office/drawing/2014/main" id="{085FB025-03D6-EB4B-97F3-F43E1442E498}"/>
              </a:ext>
            </a:extLst>
          </p:cNvPr>
          <p:cNvSpPr>
            <a:spLocks noChangeArrowheads="1"/>
          </p:cNvSpPr>
          <p:nvPr/>
        </p:nvSpPr>
        <p:spPr bwMode="auto">
          <a:xfrm>
            <a:off x="833660" y="4252958"/>
            <a:ext cx="1551787" cy="1329317"/>
          </a:xfrm>
          <a:custGeom>
            <a:avLst/>
            <a:gdLst>
              <a:gd name="T0" fmla="*/ 2052 w 2493"/>
              <a:gd name="T1" fmla="*/ 1350 h 2133"/>
              <a:gd name="T2" fmla="*/ 2052 w 2493"/>
              <a:gd name="T3" fmla="*/ 1350 h 2133"/>
              <a:gd name="T4" fmla="*/ 2355 w 2493"/>
              <a:gd name="T5" fmla="*/ 623 h 2133"/>
              <a:gd name="T6" fmla="*/ 2492 w 2493"/>
              <a:gd name="T7" fmla="*/ 293 h 2133"/>
              <a:gd name="T8" fmla="*/ 2065 w 2493"/>
              <a:gd name="T9" fmla="*/ 199 h 2133"/>
              <a:gd name="T10" fmla="*/ 2064 w 2493"/>
              <a:gd name="T11" fmla="*/ 199 h 2133"/>
              <a:gd name="T12" fmla="*/ 1373 w 2493"/>
              <a:gd name="T13" fmla="*/ 48 h 2133"/>
              <a:gd name="T14" fmla="*/ 1374 w 2493"/>
              <a:gd name="T15" fmla="*/ 48 h 2133"/>
              <a:gd name="T16" fmla="*/ 1374 w 2493"/>
              <a:gd name="T17" fmla="*/ 48 h 2133"/>
              <a:gd name="T18" fmla="*/ 1258 w 2493"/>
              <a:gd name="T19" fmla="*/ 25 h 2133"/>
              <a:gd name="T20" fmla="*/ 1258 w 2493"/>
              <a:gd name="T21" fmla="*/ 25 h 2133"/>
              <a:gd name="T22" fmla="*/ 671 w 2493"/>
              <a:gd name="T23" fmla="*/ 129 h 2133"/>
              <a:gd name="T24" fmla="*/ 671 w 2493"/>
              <a:gd name="T25" fmla="*/ 129 h 2133"/>
              <a:gd name="T26" fmla="*/ 252 w 2493"/>
              <a:gd name="T27" fmla="*/ 1461 h 2133"/>
              <a:gd name="T28" fmla="*/ 252 w 2493"/>
              <a:gd name="T29" fmla="*/ 1461 h 2133"/>
              <a:gd name="T30" fmla="*/ 1584 w 2493"/>
              <a:gd name="T31" fmla="*/ 1880 h 2133"/>
              <a:gd name="T32" fmla="*/ 1584 w 2493"/>
              <a:gd name="T33" fmla="*/ 1880 h 2133"/>
              <a:gd name="T34" fmla="*/ 2052 w 2493"/>
              <a:gd name="T35" fmla="*/ 1350 h 2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93" h="2133">
                <a:moveTo>
                  <a:pt x="2052" y="1350"/>
                </a:moveTo>
                <a:lnTo>
                  <a:pt x="2052" y="1350"/>
                </a:lnTo>
                <a:lnTo>
                  <a:pt x="2355" y="623"/>
                </a:lnTo>
                <a:lnTo>
                  <a:pt x="2492" y="293"/>
                </a:lnTo>
                <a:lnTo>
                  <a:pt x="2065" y="199"/>
                </a:lnTo>
                <a:lnTo>
                  <a:pt x="2064" y="199"/>
                </a:lnTo>
                <a:lnTo>
                  <a:pt x="1373" y="48"/>
                </a:lnTo>
                <a:lnTo>
                  <a:pt x="1374" y="48"/>
                </a:lnTo>
                <a:lnTo>
                  <a:pt x="1374" y="48"/>
                </a:lnTo>
                <a:cubicBezTo>
                  <a:pt x="1335" y="38"/>
                  <a:pt x="1297" y="31"/>
                  <a:pt x="1258" y="25"/>
                </a:cubicBezTo>
                <a:lnTo>
                  <a:pt x="1258" y="25"/>
                </a:lnTo>
                <a:cubicBezTo>
                  <a:pt x="1063" y="0"/>
                  <a:pt x="859" y="31"/>
                  <a:pt x="671" y="129"/>
                </a:cubicBezTo>
                <a:lnTo>
                  <a:pt x="671" y="129"/>
                </a:lnTo>
                <a:cubicBezTo>
                  <a:pt x="188" y="381"/>
                  <a:pt x="0" y="977"/>
                  <a:pt x="252" y="1461"/>
                </a:cubicBezTo>
                <a:lnTo>
                  <a:pt x="252" y="1461"/>
                </a:lnTo>
                <a:cubicBezTo>
                  <a:pt x="504" y="1944"/>
                  <a:pt x="1100" y="2132"/>
                  <a:pt x="1584" y="1880"/>
                </a:cubicBezTo>
                <a:lnTo>
                  <a:pt x="1584" y="1880"/>
                </a:lnTo>
                <a:cubicBezTo>
                  <a:pt x="1809" y="1762"/>
                  <a:pt x="1970" y="1570"/>
                  <a:pt x="2052" y="1350"/>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7" name="Freeform 316">
            <a:extLst>
              <a:ext uri="{FF2B5EF4-FFF2-40B4-BE49-F238E27FC236}">
                <a16:creationId xmlns:a16="http://schemas.microsoft.com/office/drawing/2014/main" id="{B6726353-F701-0141-9B22-0D9277D773AE}"/>
              </a:ext>
            </a:extLst>
          </p:cNvPr>
          <p:cNvSpPr>
            <a:spLocks noChangeArrowheads="1"/>
          </p:cNvSpPr>
          <p:nvPr/>
        </p:nvSpPr>
        <p:spPr bwMode="auto">
          <a:xfrm>
            <a:off x="1849874" y="4401271"/>
            <a:ext cx="444937" cy="491629"/>
          </a:xfrm>
          <a:custGeom>
            <a:avLst/>
            <a:gdLst>
              <a:gd name="T0" fmla="*/ 714 w 715"/>
              <a:gd name="T1" fmla="*/ 129 h 789"/>
              <a:gd name="T2" fmla="*/ 0 w 715"/>
              <a:gd name="T3" fmla="*/ 0 h 789"/>
              <a:gd name="T4" fmla="*/ 410 w 715"/>
              <a:gd name="T5" fmla="*/ 788 h 789"/>
              <a:gd name="T6" fmla="*/ 714 w 715"/>
              <a:gd name="T7" fmla="*/ 129 h 789"/>
            </a:gdLst>
            <a:ahLst/>
            <a:cxnLst>
              <a:cxn ang="0">
                <a:pos x="T0" y="T1"/>
              </a:cxn>
              <a:cxn ang="0">
                <a:pos x="T2" y="T3"/>
              </a:cxn>
              <a:cxn ang="0">
                <a:pos x="T4" y="T5"/>
              </a:cxn>
              <a:cxn ang="0">
                <a:pos x="T6" y="T7"/>
              </a:cxn>
            </a:cxnLst>
            <a:rect l="0" t="0" r="r" b="b"/>
            <a:pathLst>
              <a:path w="715" h="789">
                <a:moveTo>
                  <a:pt x="714" y="129"/>
                </a:moveTo>
                <a:lnTo>
                  <a:pt x="0" y="0"/>
                </a:lnTo>
                <a:lnTo>
                  <a:pt x="410" y="788"/>
                </a:lnTo>
                <a:lnTo>
                  <a:pt x="714" y="129"/>
                </a:lnTo>
              </a:path>
            </a:pathLst>
          </a:custGeom>
          <a:solidFill>
            <a:schemeClr val="bg1"/>
          </a:solidFill>
          <a:ln>
            <a:noFill/>
          </a:ln>
          <a:effectLst/>
        </p:spPr>
        <p:txBody>
          <a:bodyPr wrap="none" anchor="ctr"/>
          <a:lstStyle/>
          <a:p>
            <a:endParaRPr lang="en-US" dirty="0">
              <a:latin typeface="Poppins" pitchFamily="2" charset="77"/>
            </a:endParaRPr>
          </a:p>
        </p:txBody>
      </p:sp>
      <p:sp>
        <p:nvSpPr>
          <p:cNvPr id="28" name="Freeform 317">
            <a:extLst>
              <a:ext uri="{FF2B5EF4-FFF2-40B4-BE49-F238E27FC236}">
                <a16:creationId xmlns:a16="http://schemas.microsoft.com/office/drawing/2014/main" id="{16223B6E-B532-5C45-A4FB-DAC2509068E9}"/>
              </a:ext>
            </a:extLst>
          </p:cNvPr>
          <p:cNvSpPr>
            <a:spLocks noChangeArrowheads="1"/>
          </p:cNvSpPr>
          <p:nvPr/>
        </p:nvSpPr>
        <p:spPr bwMode="auto">
          <a:xfrm>
            <a:off x="3830119" y="2539128"/>
            <a:ext cx="1551785" cy="1326572"/>
          </a:xfrm>
          <a:custGeom>
            <a:avLst/>
            <a:gdLst>
              <a:gd name="T0" fmla="*/ 440 w 2493"/>
              <a:gd name="T1" fmla="*/ 781 h 2132"/>
              <a:gd name="T2" fmla="*/ 440 w 2493"/>
              <a:gd name="T3" fmla="*/ 781 h 2132"/>
              <a:gd name="T4" fmla="*/ 138 w 2493"/>
              <a:gd name="T5" fmla="*/ 1508 h 2132"/>
              <a:gd name="T6" fmla="*/ 0 w 2493"/>
              <a:gd name="T7" fmla="*/ 1838 h 2132"/>
              <a:gd name="T8" fmla="*/ 428 w 2493"/>
              <a:gd name="T9" fmla="*/ 1932 h 2132"/>
              <a:gd name="T10" fmla="*/ 428 w 2493"/>
              <a:gd name="T11" fmla="*/ 1932 h 2132"/>
              <a:gd name="T12" fmla="*/ 1119 w 2493"/>
              <a:gd name="T13" fmla="*/ 2083 h 2132"/>
              <a:gd name="T14" fmla="*/ 1119 w 2493"/>
              <a:gd name="T15" fmla="*/ 2083 h 2132"/>
              <a:gd name="T16" fmla="*/ 1119 w 2493"/>
              <a:gd name="T17" fmla="*/ 2083 h 2132"/>
              <a:gd name="T18" fmla="*/ 1234 w 2493"/>
              <a:gd name="T19" fmla="*/ 2105 h 2132"/>
              <a:gd name="T20" fmla="*/ 1234 w 2493"/>
              <a:gd name="T21" fmla="*/ 2105 h 2132"/>
              <a:gd name="T22" fmla="*/ 1821 w 2493"/>
              <a:gd name="T23" fmla="*/ 2002 h 2132"/>
              <a:gd name="T24" fmla="*/ 1821 w 2493"/>
              <a:gd name="T25" fmla="*/ 2002 h 2132"/>
              <a:gd name="T26" fmla="*/ 2240 w 2493"/>
              <a:gd name="T27" fmla="*/ 671 h 2132"/>
              <a:gd name="T28" fmla="*/ 2240 w 2493"/>
              <a:gd name="T29" fmla="*/ 671 h 2132"/>
              <a:gd name="T30" fmla="*/ 908 w 2493"/>
              <a:gd name="T31" fmla="*/ 252 h 2132"/>
              <a:gd name="T32" fmla="*/ 908 w 2493"/>
              <a:gd name="T33" fmla="*/ 252 h 2132"/>
              <a:gd name="T34" fmla="*/ 440 w 2493"/>
              <a:gd name="T35" fmla="*/ 781 h 2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93" h="2132">
                <a:moveTo>
                  <a:pt x="440" y="781"/>
                </a:moveTo>
                <a:lnTo>
                  <a:pt x="440" y="781"/>
                </a:lnTo>
                <a:lnTo>
                  <a:pt x="138" y="1508"/>
                </a:lnTo>
                <a:lnTo>
                  <a:pt x="0" y="1838"/>
                </a:lnTo>
                <a:lnTo>
                  <a:pt x="428" y="1932"/>
                </a:lnTo>
                <a:lnTo>
                  <a:pt x="428" y="1932"/>
                </a:lnTo>
                <a:lnTo>
                  <a:pt x="1119" y="2083"/>
                </a:lnTo>
                <a:lnTo>
                  <a:pt x="1119" y="2083"/>
                </a:lnTo>
                <a:lnTo>
                  <a:pt x="1119" y="2083"/>
                </a:lnTo>
                <a:cubicBezTo>
                  <a:pt x="1157" y="2093"/>
                  <a:pt x="1195" y="2100"/>
                  <a:pt x="1234" y="2105"/>
                </a:cubicBezTo>
                <a:lnTo>
                  <a:pt x="1234" y="2105"/>
                </a:lnTo>
                <a:cubicBezTo>
                  <a:pt x="1429" y="2131"/>
                  <a:pt x="1634" y="2100"/>
                  <a:pt x="1821" y="2002"/>
                </a:cubicBezTo>
                <a:lnTo>
                  <a:pt x="1821" y="2002"/>
                </a:lnTo>
                <a:cubicBezTo>
                  <a:pt x="2305" y="1750"/>
                  <a:pt x="2492" y="1154"/>
                  <a:pt x="2240" y="671"/>
                </a:cubicBezTo>
                <a:lnTo>
                  <a:pt x="2240" y="671"/>
                </a:lnTo>
                <a:cubicBezTo>
                  <a:pt x="1988" y="188"/>
                  <a:pt x="1392" y="0"/>
                  <a:pt x="908" y="252"/>
                </a:cubicBezTo>
                <a:lnTo>
                  <a:pt x="908" y="252"/>
                </a:lnTo>
                <a:cubicBezTo>
                  <a:pt x="683" y="369"/>
                  <a:pt x="523" y="561"/>
                  <a:pt x="440" y="781"/>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9" name="Freeform 318">
            <a:extLst>
              <a:ext uri="{FF2B5EF4-FFF2-40B4-BE49-F238E27FC236}">
                <a16:creationId xmlns:a16="http://schemas.microsoft.com/office/drawing/2014/main" id="{DF0DBD3B-008E-3345-9012-465A04D6CA7B}"/>
              </a:ext>
            </a:extLst>
          </p:cNvPr>
          <p:cNvSpPr>
            <a:spLocks noChangeArrowheads="1"/>
          </p:cNvSpPr>
          <p:nvPr/>
        </p:nvSpPr>
        <p:spPr bwMode="auto">
          <a:xfrm>
            <a:off x="3918007" y="3225759"/>
            <a:ext cx="444937" cy="491629"/>
          </a:xfrm>
          <a:custGeom>
            <a:avLst/>
            <a:gdLst>
              <a:gd name="T0" fmla="*/ 0 w 715"/>
              <a:gd name="T1" fmla="*/ 658 h 788"/>
              <a:gd name="T2" fmla="*/ 714 w 715"/>
              <a:gd name="T3" fmla="*/ 787 h 788"/>
              <a:gd name="T4" fmla="*/ 303 w 715"/>
              <a:gd name="T5" fmla="*/ 0 h 788"/>
              <a:gd name="T6" fmla="*/ 0 w 715"/>
              <a:gd name="T7" fmla="*/ 658 h 788"/>
            </a:gdLst>
            <a:ahLst/>
            <a:cxnLst>
              <a:cxn ang="0">
                <a:pos x="T0" y="T1"/>
              </a:cxn>
              <a:cxn ang="0">
                <a:pos x="T2" y="T3"/>
              </a:cxn>
              <a:cxn ang="0">
                <a:pos x="T4" y="T5"/>
              </a:cxn>
              <a:cxn ang="0">
                <a:pos x="T6" y="T7"/>
              </a:cxn>
            </a:cxnLst>
            <a:rect l="0" t="0" r="r" b="b"/>
            <a:pathLst>
              <a:path w="715" h="788">
                <a:moveTo>
                  <a:pt x="0" y="658"/>
                </a:moveTo>
                <a:lnTo>
                  <a:pt x="714" y="787"/>
                </a:lnTo>
                <a:lnTo>
                  <a:pt x="303" y="0"/>
                </a:lnTo>
                <a:lnTo>
                  <a:pt x="0" y="658"/>
                </a:lnTo>
              </a:path>
            </a:pathLst>
          </a:custGeom>
          <a:solidFill>
            <a:schemeClr val="bg1"/>
          </a:solidFill>
          <a:ln>
            <a:noFill/>
          </a:ln>
          <a:effectLst/>
        </p:spPr>
        <p:txBody>
          <a:bodyPr wrap="none" anchor="ctr"/>
          <a:lstStyle/>
          <a:p>
            <a:endParaRPr lang="en-US" dirty="0">
              <a:latin typeface="Poppins" pitchFamily="2" charset="77"/>
            </a:endParaRPr>
          </a:p>
        </p:txBody>
      </p:sp>
      <p:sp>
        <p:nvSpPr>
          <p:cNvPr id="30" name="Freeform 319">
            <a:extLst>
              <a:ext uri="{FF2B5EF4-FFF2-40B4-BE49-F238E27FC236}">
                <a16:creationId xmlns:a16="http://schemas.microsoft.com/office/drawing/2014/main" id="{F80FB1CB-6F5D-A943-B355-A21AB8E604FA}"/>
              </a:ext>
            </a:extLst>
          </p:cNvPr>
          <p:cNvSpPr>
            <a:spLocks noChangeArrowheads="1"/>
          </p:cNvSpPr>
          <p:nvPr/>
        </p:nvSpPr>
        <p:spPr bwMode="auto">
          <a:xfrm>
            <a:off x="825421" y="2552862"/>
            <a:ext cx="1557279" cy="1334810"/>
          </a:xfrm>
          <a:custGeom>
            <a:avLst/>
            <a:gdLst>
              <a:gd name="T0" fmla="*/ 1383 w 2500"/>
              <a:gd name="T1" fmla="*/ 2080 h 2142"/>
              <a:gd name="T2" fmla="*/ 1383 w 2500"/>
              <a:gd name="T3" fmla="*/ 2080 h 2142"/>
              <a:gd name="T4" fmla="*/ 2150 w 2500"/>
              <a:gd name="T5" fmla="*/ 1903 h 2142"/>
              <a:gd name="T6" fmla="*/ 2499 w 2500"/>
              <a:gd name="T7" fmla="*/ 1823 h 2142"/>
              <a:gd name="T8" fmla="*/ 2326 w 2500"/>
              <a:gd name="T9" fmla="*/ 1421 h 2142"/>
              <a:gd name="T10" fmla="*/ 2326 w 2500"/>
              <a:gd name="T11" fmla="*/ 1421 h 2142"/>
              <a:gd name="T12" fmla="*/ 2048 w 2500"/>
              <a:gd name="T13" fmla="*/ 771 h 2142"/>
              <a:gd name="T14" fmla="*/ 2048 w 2500"/>
              <a:gd name="T15" fmla="*/ 772 h 2142"/>
              <a:gd name="T16" fmla="*/ 2048 w 2500"/>
              <a:gd name="T17" fmla="*/ 772 h 2142"/>
              <a:gd name="T18" fmla="*/ 1999 w 2500"/>
              <a:gd name="T19" fmla="*/ 665 h 2142"/>
              <a:gd name="T20" fmla="*/ 1999 w 2500"/>
              <a:gd name="T21" fmla="*/ 665 h 2142"/>
              <a:gd name="T22" fmla="*/ 1574 w 2500"/>
              <a:gd name="T23" fmla="*/ 247 h 2142"/>
              <a:gd name="T24" fmla="*/ 1574 w 2500"/>
              <a:gd name="T25" fmla="*/ 247 h 2142"/>
              <a:gd name="T26" fmla="*/ 247 w 2500"/>
              <a:gd name="T27" fmla="*/ 680 h 2142"/>
              <a:gd name="T28" fmla="*/ 247 w 2500"/>
              <a:gd name="T29" fmla="*/ 680 h 2142"/>
              <a:gd name="T30" fmla="*/ 679 w 2500"/>
              <a:gd name="T31" fmla="*/ 2006 h 2142"/>
              <a:gd name="T32" fmla="*/ 679 w 2500"/>
              <a:gd name="T33" fmla="*/ 2006 h 2142"/>
              <a:gd name="T34" fmla="*/ 1383 w 2500"/>
              <a:gd name="T35" fmla="*/ 2080 h 2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00" h="2142">
                <a:moveTo>
                  <a:pt x="1383" y="2080"/>
                </a:moveTo>
                <a:lnTo>
                  <a:pt x="1383" y="2080"/>
                </a:lnTo>
                <a:lnTo>
                  <a:pt x="2150" y="1903"/>
                </a:lnTo>
                <a:lnTo>
                  <a:pt x="2499" y="1823"/>
                </a:lnTo>
                <a:lnTo>
                  <a:pt x="2326" y="1421"/>
                </a:lnTo>
                <a:lnTo>
                  <a:pt x="2326" y="1421"/>
                </a:lnTo>
                <a:lnTo>
                  <a:pt x="2048" y="771"/>
                </a:lnTo>
                <a:lnTo>
                  <a:pt x="2048" y="772"/>
                </a:lnTo>
                <a:lnTo>
                  <a:pt x="2048" y="772"/>
                </a:lnTo>
                <a:cubicBezTo>
                  <a:pt x="2034" y="735"/>
                  <a:pt x="2017" y="699"/>
                  <a:pt x="1999" y="665"/>
                </a:cubicBezTo>
                <a:lnTo>
                  <a:pt x="1999" y="665"/>
                </a:lnTo>
                <a:cubicBezTo>
                  <a:pt x="1907" y="491"/>
                  <a:pt x="1762" y="342"/>
                  <a:pt x="1574" y="247"/>
                </a:cubicBezTo>
                <a:lnTo>
                  <a:pt x="1574" y="247"/>
                </a:lnTo>
                <a:cubicBezTo>
                  <a:pt x="1088" y="0"/>
                  <a:pt x="493" y="194"/>
                  <a:pt x="247" y="680"/>
                </a:cubicBezTo>
                <a:lnTo>
                  <a:pt x="247" y="680"/>
                </a:lnTo>
                <a:cubicBezTo>
                  <a:pt x="0" y="1166"/>
                  <a:pt x="194" y="1759"/>
                  <a:pt x="679" y="2006"/>
                </a:cubicBezTo>
                <a:lnTo>
                  <a:pt x="679" y="2006"/>
                </a:lnTo>
                <a:cubicBezTo>
                  <a:pt x="906" y="2121"/>
                  <a:pt x="1156" y="2141"/>
                  <a:pt x="1383" y="2080"/>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31" name="Freeform 320">
            <a:extLst>
              <a:ext uri="{FF2B5EF4-FFF2-40B4-BE49-F238E27FC236}">
                <a16:creationId xmlns:a16="http://schemas.microsoft.com/office/drawing/2014/main" id="{00FBAB18-33E8-1D44-92EC-80C3D5AE831B}"/>
              </a:ext>
            </a:extLst>
          </p:cNvPr>
          <p:cNvSpPr>
            <a:spLocks noChangeArrowheads="1"/>
          </p:cNvSpPr>
          <p:nvPr/>
        </p:nvSpPr>
        <p:spPr bwMode="auto">
          <a:xfrm>
            <a:off x="1847128" y="3236745"/>
            <a:ext cx="444937" cy="494374"/>
          </a:xfrm>
          <a:custGeom>
            <a:avLst/>
            <a:gdLst>
              <a:gd name="T0" fmla="*/ 713 w 714"/>
              <a:gd name="T1" fmla="*/ 655 h 792"/>
              <a:gd name="T2" fmla="*/ 403 w 714"/>
              <a:gd name="T3" fmla="*/ 0 h 792"/>
              <a:gd name="T4" fmla="*/ 0 w 714"/>
              <a:gd name="T5" fmla="*/ 791 h 792"/>
              <a:gd name="T6" fmla="*/ 713 w 714"/>
              <a:gd name="T7" fmla="*/ 655 h 792"/>
            </a:gdLst>
            <a:ahLst/>
            <a:cxnLst>
              <a:cxn ang="0">
                <a:pos x="T0" y="T1"/>
              </a:cxn>
              <a:cxn ang="0">
                <a:pos x="T2" y="T3"/>
              </a:cxn>
              <a:cxn ang="0">
                <a:pos x="T4" y="T5"/>
              </a:cxn>
              <a:cxn ang="0">
                <a:pos x="T6" y="T7"/>
              </a:cxn>
            </a:cxnLst>
            <a:rect l="0" t="0" r="r" b="b"/>
            <a:pathLst>
              <a:path w="714" h="792">
                <a:moveTo>
                  <a:pt x="713" y="655"/>
                </a:moveTo>
                <a:lnTo>
                  <a:pt x="403" y="0"/>
                </a:lnTo>
                <a:lnTo>
                  <a:pt x="0" y="791"/>
                </a:lnTo>
                <a:lnTo>
                  <a:pt x="713" y="655"/>
                </a:lnTo>
              </a:path>
            </a:pathLst>
          </a:custGeom>
          <a:solidFill>
            <a:schemeClr val="bg1"/>
          </a:solidFill>
          <a:ln>
            <a:noFill/>
          </a:ln>
          <a:effectLst/>
        </p:spPr>
        <p:txBody>
          <a:bodyPr wrap="none" anchor="ctr"/>
          <a:lstStyle/>
          <a:p>
            <a:endParaRPr lang="en-US" dirty="0">
              <a:latin typeface="Poppins" pitchFamily="2" charset="77"/>
            </a:endParaRPr>
          </a:p>
        </p:txBody>
      </p:sp>
      <p:sp>
        <p:nvSpPr>
          <p:cNvPr id="32" name="Freeform 321">
            <a:extLst>
              <a:ext uri="{FF2B5EF4-FFF2-40B4-BE49-F238E27FC236}">
                <a16:creationId xmlns:a16="http://schemas.microsoft.com/office/drawing/2014/main" id="{616BAC5B-5E97-DF4E-8222-43511883F31F}"/>
              </a:ext>
            </a:extLst>
          </p:cNvPr>
          <p:cNvSpPr>
            <a:spLocks noChangeArrowheads="1"/>
          </p:cNvSpPr>
          <p:nvPr/>
        </p:nvSpPr>
        <p:spPr bwMode="auto">
          <a:xfrm>
            <a:off x="3832864" y="4230986"/>
            <a:ext cx="1557279" cy="1334810"/>
          </a:xfrm>
          <a:custGeom>
            <a:avLst/>
            <a:gdLst>
              <a:gd name="T0" fmla="*/ 1116 w 2500"/>
              <a:gd name="T1" fmla="*/ 61 h 2142"/>
              <a:gd name="T2" fmla="*/ 1116 w 2500"/>
              <a:gd name="T3" fmla="*/ 61 h 2142"/>
              <a:gd name="T4" fmla="*/ 348 w 2500"/>
              <a:gd name="T5" fmla="*/ 237 h 2142"/>
              <a:gd name="T6" fmla="*/ 0 w 2500"/>
              <a:gd name="T7" fmla="*/ 317 h 2142"/>
              <a:gd name="T8" fmla="*/ 172 w 2500"/>
              <a:gd name="T9" fmla="*/ 720 h 2142"/>
              <a:gd name="T10" fmla="*/ 172 w 2500"/>
              <a:gd name="T11" fmla="*/ 720 h 2142"/>
              <a:gd name="T12" fmla="*/ 451 w 2500"/>
              <a:gd name="T13" fmla="*/ 1370 h 2142"/>
              <a:gd name="T14" fmla="*/ 451 w 2500"/>
              <a:gd name="T15" fmla="*/ 1370 h 2142"/>
              <a:gd name="T16" fmla="*/ 451 w 2500"/>
              <a:gd name="T17" fmla="*/ 1370 h 2142"/>
              <a:gd name="T18" fmla="*/ 499 w 2500"/>
              <a:gd name="T19" fmla="*/ 1477 h 2142"/>
              <a:gd name="T20" fmla="*/ 499 w 2500"/>
              <a:gd name="T21" fmla="*/ 1477 h 2142"/>
              <a:gd name="T22" fmla="*/ 924 w 2500"/>
              <a:gd name="T23" fmla="*/ 1894 h 2142"/>
              <a:gd name="T24" fmla="*/ 924 w 2500"/>
              <a:gd name="T25" fmla="*/ 1894 h 2142"/>
              <a:gd name="T26" fmla="*/ 2251 w 2500"/>
              <a:gd name="T27" fmla="*/ 1462 h 2142"/>
              <a:gd name="T28" fmla="*/ 2251 w 2500"/>
              <a:gd name="T29" fmla="*/ 1462 h 2142"/>
              <a:gd name="T30" fmla="*/ 1819 w 2500"/>
              <a:gd name="T31" fmla="*/ 134 h 2142"/>
              <a:gd name="T32" fmla="*/ 1819 w 2500"/>
              <a:gd name="T33" fmla="*/ 134 h 2142"/>
              <a:gd name="T34" fmla="*/ 1116 w 2500"/>
              <a:gd name="T35" fmla="*/ 61 h 2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00" h="2142">
                <a:moveTo>
                  <a:pt x="1116" y="61"/>
                </a:moveTo>
                <a:lnTo>
                  <a:pt x="1116" y="61"/>
                </a:lnTo>
                <a:lnTo>
                  <a:pt x="348" y="237"/>
                </a:lnTo>
                <a:lnTo>
                  <a:pt x="0" y="317"/>
                </a:lnTo>
                <a:lnTo>
                  <a:pt x="172" y="720"/>
                </a:lnTo>
                <a:lnTo>
                  <a:pt x="172" y="720"/>
                </a:lnTo>
                <a:lnTo>
                  <a:pt x="451" y="1370"/>
                </a:lnTo>
                <a:lnTo>
                  <a:pt x="451" y="1370"/>
                </a:lnTo>
                <a:lnTo>
                  <a:pt x="451" y="1370"/>
                </a:lnTo>
                <a:cubicBezTo>
                  <a:pt x="465" y="1406"/>
                  <a:pt x="481" y="1442"/>
                  <a:pt x="499" y="1477"/>
                </a:cubicBezTo>
                <a:lnTo>
                  <a:pt x="499" y="1477"/>
                </a:lnTo>
                <a:cubicBezTo>
                  <a:pt x="591" y="1650"/>
                  <a:pt x="735" y="1798"/>
                  <a:pt x="924" y="1894"/>
                </a:cubicBezTo>
                <a:lnTo>
                  <a:pt x="924" y="1894"/>
                </a:lnTo>
                <a:cubicBezTo>
                  <a:pt x="1411" y="2141"/>
                  <a:pt x="2004" y="1948"/>
                  <a:pt x="2251" y="1462"/>
                </a:cubicBezTo>
                <a:lnTo>
                  <a:pt x="2251" y="1462"/>
                </a:lnTo>
                <a:cubicBezTo>
                  <a:pt x="2499" y="975"/>
                  <a:pt x="2305" y="381"/>
                  <a:pt x="1819" y="134"/>
                </a:cubicBezTo>
                <a:lnTo>
                  <a:pt x="1819" y="134"/>
                </a:lnTo>
                <a:cubicBezTo>
                  <a:pt x="1592" y="19"/>
                  <a:pt x="1343" y="0"/>
                  <a:pt x="1116" y="61"/>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33" name="Freeform 322">
            <a:extLst>
              <a:ext uri="{FF2B5EF4-FFF2-40B4-BE49-F238E27FC236}">
                <a16:creationId xmlns:a16="http://schemas.microsoft.com/office/drawing/2014/main" id="{2B76F3F3-3092-AF41-A60A-1C046DCD47B3}"/>
              </a:ext>
            </a:extLst>
          </p:cNvPr>
          <p:cNvSpPr>
            <a:spLocks noChangeArrowheads="1"/>
          </p:cNvSpPr>
          <p:nvPr/>
        </p:nvSpPr>
        <p:spPr bwMode="auto">
          <a:xfrm>
            <a:off x="3923500" y="4390284"/>
            <a:ext cx="444937" cy="494374"/>
          </a:xfrm>
          <a:custGeom>
            <a:avLst/>
            <a:gdLst>
              <a:gd name="T0" fmla="*/ 0 w 714"/>
              <a:gd name="T1" fmla="*/ 135 h 793"/>
              <a:gd name="T2" fmla="*/ 311 w 714"/>
              <a:gd name="T3" fmla="*/ 792 h 793"/>
              <a:gd name="T4" fmla="*/ 713 w 714"/>
              <a:gd name="T5" fmla="*/ 0 h 793"/>
              <a:gd name="T6" fmla="*/ 0 w 714"/>
              <a:gd name="T7" fmla="*/ 135 h 793"/>
            </a:gdLst>
            <a:ahLst/>
            <a:cxnLst>
              <a:cxn ang="0">
                <a:pos x="T0" y="T1"/>
              </a:cxn>
              <a:cxn ang="0">
                <a:pos x="T2" y="T3"/>
              </a:cxn>
              <a:cxn ang="0">
                <a:pos x="T4" y="T5"/>
              </a:cxn>
              <a:cxn ang="0">
                <a:pos x="T6" y="T7"/>
              </a:cxn>
            </a:cxnLst>
            <a:rect l="0" t="0" r="r" b="b"/>
            <a:pathLst>
              <a:path w="714" h="793">
                <a:moveTo>
                  <a:pt x="0" y="135"/>
                </a:moveTo>
                <a:lnTo>
                  <a:pt x="311" y="792"/>
                </a:lnTo>
                <a:lnTo>
                  <a:pt x="713" y="0"/>
                </a:lnTo>
                <a:lnTo>
                  <a:pt x="0" y="135"/>
                </a:lnTo>
              </a:path>
            </a:pathLst>
          </a:custGeom>
          <a:solidFill>
            <a:schemeClr val="bg1"/>
          </a:solidFill>
          <a:ln>
            <a:noFill/>
          </a:ln>
          <a:effectLst/>
        </p:spPr>
        <p:txBody>
          <a:bodyPr wrap="none" anchor="ctr"/>
          <a:lstStyle/>
          <a:p>
            <a:endParaRPr lang="en-US" dirty="0">
              <a:latin typeface="Poppins" pitchFamily="2" charset="77"/>
            </a:endParaRPr>
          </a:p>
        </p:txBody>
      </p:sp>
      <p:sp>
        <p:nvSpPr>
          <p:cNvPr id="34" name="Freeform 323">
            <a:extLst>
              <a:ext uri="{FF2B5EF4-FFF2-40B4-BE49-F238E27FC236}">
                <a16:creationId xmlns:a16="http://schemas.microsoft.com/office/drawing/2014/main" id="{0527D931-8BD8-1942-9023-0CBB409F3B29}"/>
              </a:ext>
            </a:extLst>
          </p:cNvPr>
          <p:cNvSpPr>
            <a:spLocks noChangeArrowheads="1"/>
          </p:cNvSpPr>
          <p:nvPr/>
        </p:nvSpPr>
        <p:spPr bwMode="auto">
          <a:xfrm>
            <a:off x="2498054" y="3439987"/>
            <a:ext cx="1224950" cy="1222203"/>
          </a:xfrm>
          <a:custGeom>
            <a:avLst/>
            <a:gdLst>
              <a:gd name="T0" fmla="*/ 1964 w 1965"/>
              <a:gd name="T1" fmla="*/ 981 h 1964"/>
              <a:gd name="T2" fmla="*/ 1964 w 1965"/>
              <a:gd name="T3" fmla="*/ 981 h 1964"/>
              <a:gd name="T4" fmla="*/ 982 w 1965"/>
              <a:gd name="T5" fmla="*/ 1963 h 1964"/>
              <a:gd name="T6" fmla="*/ 982 w 1965"/>
              <a:gd name="T7" fmla="*/ 1963 h 1964"/>
              <a:gd name="T8" fmla="*/ 0 w 1965"/>
              <a:gd name="T9" fmla="*/ 981 h 1964"/>
              <a:gd name="T10" fmla="*/ 0 w 1965"/>
              <a:gd name="T11" fmla="*/ 981 h 1964"/>
              <a:gd name="T12" fmla="*/ 982 w 1965"/>
              <a:gd name="T13" fmla="*/ 0 h 1964"/>
              <a:gd name="T14" fmla="*/ 982 w 1965"/>
              <a:gd name="T15" fmla="*/ 0 h 1964"/>
              <a:gd name="T16" fmla="*/ 1964 w 1965"/>
              <a:gd name="T17" fmla="*/ 981 h 1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5" h="1964">
                <a:moveTo>
                  <a:pt x="1964" y="981"/>
                </a:moveTo>
                <a:lnTo>
                  <a:pt x="1964" y="981"/>
                </a:lnTo>
                <a:cubicBezTo>
                  <a:pt x="1964" y="1523"/>
                  <a:pt x="1524" y="1963"/>
                  <a:pt x="982" y="1963"/>
                </a:cubicBezTo>
                <a:lnTo>
                  <a:pt x="982" y="1963"/>
                </a:lnTo>
                <a:cubicBezTo>
                  <a:pt x="439" y="1963"/>
                  <a:pt x="0" y="1523"/>
                  <a:pt x="0" y="981"/>
                </a:cubicBezTo>
                <a:lnTo>
                  <a:pt x="0" y="981"/>
                </a:lnTo>
                <a:cubicBezTo>
                  <a:pt x="0" y="439"/>
                  <a:pt x="439" y="0"/>
                  <a:pt x="982" y="0"/>
                </a:cubicBezTo>
                <a:lnTo>
                  <a:pt x="982" y="0"/>
                </a:lnTo>
                <a:cubicBezTo>
                  <a:pt x="1524" y="0"/>
                  <a:pt x="1964" y="439"/>
                  <a:pt x="1964" y="981"/>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35" name="Freeform 34">
            <a:extLst>
              <a:ext uri="{FF2B5EF4-FFF2-40B4-BE49-F238E27FC236}">
                <a16:creationId xmlns:a16="http://schemas.microsoft.com/office/drawing/2014/main" id="{809E9803-E88E-974F-BE89-DDBDEC6AF9A0}"/>
              </a:ext>
            </a:extLst>
          </p:cNvPr>
          <p:cNvSpPr>
            <a:spLocks noChangeArrowheads="1"/>
          </p:cNvSpPr>
          <p:nvPr/>
        </p:nvSpPr>
        <p:spPr bwMode="auto">
          <a:xfrm>
            <a:off x="1229113" y="2981092"/>
            <a:ext cx="471823" cy="469259"/>
          </a:xfrm>
          <a:custGeom>
            <a:avLst/>
            <a:gdLst>
              <a:gd name="connsiteX0" fmla="*/ 191994 w 943645"/>
              <a:gd name="connsiteY0" fmla="*/ 635295 h 938518"/>
              <a:gd name="connsiteX1" fmla="*/ 53833 w 943645"/>
              <a:gd name="connsiteY1" fmla="*/ 771994 h 938518"/>
              <a:gd name="connsiteX2" fmla="*/ 30184 w 943645"/>
              <a:gd name="connsiteY2" fmla="*/ 829159 h 938518"/>
              <a:gd name="connsiteX3" fmla="*/ 53833 w 943645"/>
              <a:gd name="connsiteY3" fmla="*/ 885082 h 938518"/>
              <a:gd name="connsiteX4" fmla="*/ 111089 w 943645"/>
              <a:gd name="connsiteY4" fmla="*/ 907450 h 938518"/>
              <a:gd name="connsiteX5" fmla="*/ 168345 w 943645"/>
              <a:gd name="connsiteY5" fmla="*/ 885082 h 938518"/>
              <a:gd name="connsiteX6" fmla="*/ 305262 w 943645"/>
              <a:gd name="connsiteY6" fmla="*/ 748382 h 938518"/>
              <a:gd name="connsiteX7" fmla="*/ 191994 w 943645"/>
              <a:gd name="connsiteY7" fmla="*/ 635295 h 938518"/>
              <a:gd name="connsiteX8" fmla="*/ 270410 w 943645"/>
              <a:gd name="connsiteY8" fmla="*/ 557003 h 938518"/>
              <a:gd name="connsiteX9" fmla="*/ 218133 w 943645"/>
              <a:gd name="connsiteY9" fmla="*/ 609198 h 938518"/>
              <a:gd name="connsiteX10" fmla="*/ 331400 w 943645"/>
              <a:gd name="connsiteY10" fmla="*/ 722285 h 938518"/>
              <a:gd name="connsiteX11" fmla="*/ 383677 w 943645"/>
              <a:gd name="connsiteY11" fmla="*/ 670091 h 938518"/>
              <a:gd name="connsiteX12" fmla="*/ 321443 w 943645"/>
              <a:gd name="connsiteY12" fmla="*/ 619139 h 938518"/>
              <a:gd name="connsiteX13" fmla="*/ 270410 w 943645"/>
              <a:gd name="connsiteY13" fmla="*/ 557003 h 938518"/>
              <a:gd name="connsiteX14" fmla="*/ 219378 w 943645"/>
              <a:gd name="connsiteY14" fmla="*/ 286090 h 938518"/>
              <a:gd name="connsiteX15" fmla="*/ 234314 w 943645"/>
              <a:gd name="connsiteY15" fmla="*/ 303488 h 938518"/>
              <a:gd name="connsiteX16" fmla="*/ 343847 w 943645"/>
              <a:gd name="connsiteY16" fmla="*/ 596770 h 938518"/>
              <a:gd name="connsiteX17" fmla="*/ 877821 w 943645"/>
              <a:gd name="connsiteY17" fmla="*/ 596770 h 938518"/>
              <a:gd name="connsiteX18" fmla="*/ 898981 w 943645"/>
              <a:gd name="connsiteY18" fmla="*/ 596770 h 938518"/>
              <a:gd name="connsiteX19" fmla="*/ 898981 w 943645"/>
              <a:gd name="connsiteY19" fmla="*/ 619139 h 938518"/>
              <a:gd name="connsiteX20" fmla="*/ 610212 w 943645"/>
              <a:gd name="connsiteY20" fmla="*/ 738441 h 938518"/>
              <a:gd name="connsiteX21" fmla="*/ 411061 w 943645"/>
              <a:gd name="connsiteY21" fmla="*/ 687489 h 938518"/>
              <a:gd name="connsiteX22" fmla="*/ 190750 w 943645"/>
              <a:gd name="connsiteY22" fmla="*/ 906208 h 938518"/>
              <a:gd name="connsiteX23" fmla="*/ 111089 w 943645"/>
              <a:gd name="connsiteY23" fmla="*/ 938518 h 938518"/>
              <a:gd name="connsiteX24" fmla="*/ 32673 w 943645"/>
              <a:gd name="connsiteY24" fmla="*/ 906208 h 938518"/>
              <a:gd name="connsiteX25" fmla="*/ 32673 w 943645"/>
              <a:gd name="connsiteY25" fmla="*/ 749625 h 938518"/>
              <a:gd name="connsiteX26" fmla="*/ 252984 w 943645"/>
              <a:gd name="connsiteY26" fmla="*/ 529663 h 938518"/>
              <a:gd name="connsiteX27" fmla="*/ 203197 w 943645"/>
              <a:gd name="connsiteY27" fmla="*/ 301003 h 938518"/>
              <a:gd name="connsiteX28" fmla="*/ 219378 w 943645"/>
              <a:gd name="connsiteY28" fmla="*/ 286090 h 938518"/>
              <a:gd name="connsiteX29" fmla="*/ 612571 w 943645"/>
              <a:gd name="connsiteY29" fmla="*/ 126792 h 938518"/>
              <a:gd name="connsiteX30" fmla="*/ 628749 w 943645"/>
              <a:gd name="connsiteY30" fmla="*/ 143031 h 938518"/>
              <a:gd name="connsiteX31" fmla="*/ 628749 w 943645"/>
              <a:gd name="connsiteY31" fmla="*/ 179258 h 938518"/>
              <a:gd name="connsiteX32" fmla="*/ 682263 w 943645"/>
              <a:gd name="connsiteY32" fmla="*/ 221731 h 938518"/>
              <a:gd name="connsiteX33" fmla="*/ 669818 w 943645"/>
              <a:gd name="connsiteY33" fmla="*/ 241718 h 938518"/>
              <a:gd name="connsiteX34" fmla="*/ 651150 w 943645"/>
              <a:gd name="connsiteY34" fmla="*/ 229226 h 938518"/>
              <a:gd name="connsiteX35" fmla="*/ 618793 w 943645"/>
              <a:gd name="connsiteY35" fmla="*/ 211738 h 938518"/>
              <a:gd name="connsiteX36" fmla="*/ 582702 w 943645"/>
              <a:gd name="connsiteY36" fmla="*/ 225479 h 938518"/>
              <a:gd name="connsiteX37" fmla="*/ 566524 w 943645"/>
              <a:gd name="connsiteY37" fmla="*/ 260456 h 938518"/>
              <a:gd name="connsiteX38" fmla="*/ 612571 w 943645"/>
              <a:gd name="connsiteY38" fmla="*/ 312923 h 938518"/>
              <a:gd name="connsiteX39" fmla="*/ 615060 w 943645"/>
              <a:gd name="connsiteY39" fmla="*/ 312923 h 938518"/>
              <a:gd name="connsiteX40" fmla="*/ 689730 w 943645"/>
              <a:gd name="connsiteY40" fmla="*/ 399118 h 938518"/>
              <a:gd name="connsiteX41" fmla="*/ 663595 w 943645"/>
              <a:gd name="connsiteY41" fmla="*/ 455332 h 938518"/>
              <a:gd name="connsiteX42" fmla="*/ 628749 w 943645"/>
              <a:gd name="connsiteY42" fmla="*/ 475320 h 938518"/>
              <a:gd name="connsiteX43" fmla="*/ 628749 w 943645"/>
              <a:gd name="connsiteY43" fmla="*/ 510297 h 938518"/>
              <a:gd name="connsiteX44" fmla="*/ 612571 w 943645"/>
              <a:gd name="connsiteY44" fmla="*/ 526537 h 938518"/>
              <a:gd name="connsiteX45" fmla="*/ 596392 w 943645"/>
              <a:gd name="connsiteY45" fmla="*/ 510297 h 938518"/>
              <a:gd name="connsiteX46" fmla="*/ 596392 w 943645"/>
              <a:gd name="connsiteY46" fmla="*/ 477818 h 938518"/>
              <a:gd name="connsiteX47" fmla="*/ 544123 w 943645"/>
              <a:gd name="connsiteY47" fmla="*/ 427850 h 938518"/>
              <a:gd name="connsiteX48" fmla="*/ 556568 w 943645"/>
              <a:gd name="connsiteY48" fmla="*/ 409112 h 938518"/>
              <a:gd name="connsiteX49" fmla="*/ 575235 w 943645"/>
              <a:gd name="connsiteY49" fmla="*/ 421604 h 938518"/>
              <a:gd name="connsiteX50" fmla="*/ 605104 w 943645"/>
              <a:gd name="connsiteY50" fmla="*/ 445339 h 938518"/>
              <a:gd name="connsiteX51" fmla="*/ 606348 w 943645"/>
              <a:gd name="connsiteY51" fmla="*/ 445339 h 938518"/>
              <a:gd name="connsiteX52" fmla="*/ 658617 w 943645"/>
              <a:gd name="connsiteY52" fmla="*/ 396620 h 938518"/>
              <a:gd name="connsiteX53" fmla="*/ 611326 w 943645"/>
              <a:gd name="connsiteY53" fmla="*/ 345403 h 938518"/>
              <a:gd name="connsiteX54" fmla="*/ 610082 w 943645"/>
              <a:gd name="connsiteY54" fmla="*/ 344153 h 938518"/>
              <a:gd name="connsiteX55" fmla="*/ 534167 w 943645"/>
              <a:gd name="connsiteY55" fmla="*/ 259207 h 938518"/>
              <a:gd name="connsiteX56" fmla="*/ 560301 w 943645"/>
              <a:gd name="connsiteY56" fmla="*/ 201744 h 938518"/>
              <a:gd name="connsiteX57" fmla="*/ 596392 w 943645"/>
              <a:gd name="connsiteY57" fmla="*/ 181757 h 938518"/>
              <a:gd name="connsiteX58" fmla="*/ 596392 w 943645"/>
              <a:gd name="connsiteY58" fmla="*/ 143031 h 938518"/>
              <a:gd name="connsiteX59" fmla="*/ 612571 w 943645"/>
              <a:gd name="connsiteY59" fmla="*/ 126792 h 938518"/>
              <a:gd name="connsiteX60" fmla="*/ 611091 w 943645"/>
              <a:gd name="connsiteY60" fmla="*/ 31255 h 938518"/>
              <a:gd name="connsiteX61" fmla="*/ 398556 w 943645"/>
              <a:gd name="connsiteY61" fmla="*/ 120020 h 938518"/>
              <a:gd name="connsiteX62" fmla="*/ 398556 w 943645"/>
              <a:gd name="connsiteY62" fmla="*/ 545090 h 938518"/>
              <a:gd name="connsiteX63" fmla="*/ 823625 w 943645"/>
              <a:gd name="connsiteY63" fmla="*/ 545090 h 938518"/>
              <a:gd name="connsiteX64" fmla="*/ 911140 w 943645"/>
              <a:gd name="connsiteY64" fmla="*/ 332555 h 938518"/>
              <a:gd name="connsiteX65" fmla="*/ 823625 w 943645"/>
              <a:gd name="connsiteY65" fmla="*/ 120020 h 938518"/>
              <a:gd name="connsiteX66" fmla="*/ 611091 w 943645"/>
              <a:gd name="connsiteY66" fmla="*/ 31255 h 938518"/>
              <a:gd name="connsiteX67" fmla="*/ 611091 w 943645"/>
              <a:gd name="connsiteY67" fmla="*/ 0 h 938518"/>
              <a:gd name="connsiteX68" fmla="*/ 846129 w 943645"/>
              <a:gd name="connsiteY68" fmla="*/ 97516 h 938518"/>
              <a:gd name="connsiteX69" fmla="*/ 943645 w 943645"/>
              <a:gd name="connsiteY69" fmla="*/ 332555 h 938518"/>
              <a:gd name="connsiteX70" fmla="*/ 846129 w 943645"/>
              <a:gd name="connsiteY70" fmla="*/ 567593 h 938518"/>
              <a:gd name="connsiteX71" fmla="*/ 611091 w 943645"/>
              <a:gd name="connsiteY71" fmla="*/ 663859 h 938518"/>
              <a:gd name="connsiteX72" fmla="*/ 376052 w 943645"/>
              <a:gd name="connsiteY72" fmla="*/ 567593 h 938518"/>
              <a:gd name="connsiteX73" fmla="*/ 376052 w 943645"/>
              <a:gd name="connsiteY73" fmla="*/ 97516 h 938518"/>
              <a:gd name="connsiteX74" fmla="*/ 611091 w 943645"/>
              <a:gd name="connsiteY74" fmla="*/ 0 h 93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943645" h="938518">
                <a:moveTo>
                  <a:pt x="191994" y="635295"/>
                </a:moveTo>
                <a:lnTo>
                  <a:pt x="53833" y="771994"/>
                </a:lnTo>
                <a:cubicBezTo>
                  <a:pt x="38897" y="786907"/>
                  <a:pt x="30184" y="806790"/>
                  <a:pt x="30184" y="829159"/>
                </a:cubicBezTo>
                <a:cubicBezTo>
                  <a:pt x="30184" y="850285"/>
                  <a:pt x="38897" y="870169"/>
                  <a:pt x="53833" y="885082"/>
                </a:cubicBezTo>
                <a:cubicBezTo>
                  <a:pt x="70014" y="899994"/>
                  <a:pt x="89929" y="907450"/>
                  <a:pt x="111089" y="907450"/>
                </a:cubicBezTo>
                <a:cubicBezTo>
                  <a:pt x="132249" y="907450"/>
                  <a:pt x="153409" y="899994"/>
                  <a:pt x="168345" y="885082"/>
                </a:cubicBezTo>
                <a:lnTo>
                  <a:pt x="305262" y="748382"/>
                </a:lnTo>
                <a:cubicBezTo>
                  <a:pt x="251740" y="729741"/>
                  <a:pt x="210665" y="687489"/>
                  <a:pt x="191994" y="635295"/>
                </a:cubicBezTo>
                <a:close/>
                <a:moveTo>
                  <a:pt x="270410" y="557003"/>
                </a:moveTo>
                <a:lnTo>
                  <a:pt x="218133" y="609198"/>
                </a:lnTo>
                <a:cubicBezTo>
                  <a:pt x="230580" y="666363"/>
                  <a:pt x="274144" y="709858"/>
                  <a:pt x="331400" y="722285"/>
                </a:cubicBezTo>
                <a:lnTo>
                  <a:pt x="383677" y="670091"/>
                </a:lnTo>
                <a:cubicBezTo>
                  <a:pt x="362518" y="655178"/>
                  <a:pt x="340113" y="637780"/>
                  <a:pt x="321443" y="619139"/>
                </a:cubicBezTo>
                <a:cubicBezTo>
                  <a:pt x="301528" y="599256"/>
                  <a:pt x="285346" y="579372"/>
                  <a:pt x="270410" y="557003"/>
                </a:cubicBezTo>
                <a:close/>
                <a:moveTo>
                  <a:pt x="219378" y="286090"/>
                </a:moveTo>
                <a:cubicBezTo>
                  <a:pt x="228091" y="287333"/>
                  <a:pt x="235559" y="294789"/>
                  <a:pt x="234314" y="303488"/>
                </a:cubicBezTo>
                <a:cubicBezTo>
                  <a:pt x="226846" y="412848"/>
                  <a:pt x="266676" y="518479"/>
                  <a:pt x="343847" y="596770"/>
                </a:cubicBezTo>
                <a:cubicBezTo>
                  <a:pt x="490721" y="743411"/>
                  <a:pt x="729703" y="743411"/>
                  <a:pt x="877821" y="596770"/>
                </a:cubicBezTo>
                <a:cubicBezTo>
                  <a:pt x="882800" y="590557"/>
                  <a:pt x="894002" y="590557"/>
                  <a:pt x="898981" y="596770"/>
                </a:cubicBezTo>
                <a:cubicBezTo>
                  <a:pt x="905204" y="602984"/>
                  <a:pt x="905204" y="612926"/>
                  <a:pt x="898981" y="619139"/>
                </a:cubicBezTo>
                <a:cubicBezTo>
                  <a:pt x="819321" y="698673"/>
                  <a:pt x="714766" y="738441"/>
                  <a:pt x="610212" y="738441"/>
                </a:cubicBezTo>
                <a:cubicBezTo>
                  <a:pt x="541754" y="738441"/>
                  <a:pt x="473295" y="721042"/>
                  <a:pt x="411061" y="687489"/>
                </a:cubicBezTo>
                <a:lnTo>
                  <a:pt x="190750" y="906208"/>
                </a:lnTo>
                <a:cubicBezTo>
                  <a:pt x="168345" y="928577"/>
                  <a:pt x="140962" y="938518"/>
                  <a:pt x="111089" y="938518"/>
                </a:cubicBezTo>
                <a:cubicBezTo>
                  <a:pt x="82461" y="938518"/>
                  <a:pt x="53833" y="928577"/>
                  <a:pt x="32673" y="906208"/>
                </a:cubicBezTo>
                <a:cubicBezTo>
                  <a:pt x="-10891" y="863955"/>
                  <a:pt x="-10891" y="793120"/>
                  <a:pt x="32673" y="749625"/>
                </a:cubicBezTo>
                <a:lnTo>
                  <a:pt x="252984" y="529663"/>
                </a:lnTo>
                <a:cubicBezTo>
                  <a:pt x="215644" y="460071"/>
                  <a:pt x="196973" y="380537"/>
                  <a:pt x="203197" y="301003"/>
                </a:cubicBezTo>
                <a:cubicBezTo>
                  <a:pt x="203197" y="292304"/>
                  <a:pt x="210665" y="286090"/>
                  <a:pt x="219378" y="286090"/>
                </a:cubicBezTo>
                <a:close/>
                <a:moveTo>
                  <a:pt x="612571" y="126792"/>
                </a:moveTo>
                <a:cubicBezTo>
                  <a:pt x="621282" y="126792"/>
                  <a:pt x="628749" y="134287"/>
                  <a:pt x="628749" y="143031"/>
                </a:cubicBezTo>
                <a:lnTo>
                  <a:pt x="628749" y="179258"/>
                </a:lnTo>
                <a:cubicBezTo>
                  <a:pt x="647417" y="183006"/>
                  <a:pt x="674796" y="192999"/>
                  <a:pt x="682263" y="221731"/>
                </a:cubicBezTo>
                <a:cubicBezTo>
                  <a:pt x="683508" y="230476"/>
                  <a:pt x="678530" y="239220"/>
                  <a:pt x="669818" y="241718"/>
                </a:cubicBezTo>
                <a:cubicBezTo>
                  <a:pt x="661106" y="242968"/>
                  <a:pt x="652395" y="237971"/>
                  <a:pt x="651150" y="229226"/>
                </a:cubicBezTo>
                <a:cubicBezTo>
                  <a:pt x="646172" y="211738"/>
                  <a:pt x="618793" y="211738"/>
                  <a:pt x="618793" y="211738"/>
                </a:cubicBezTo>
                <a:cubicBezTo>
                  <a:pt x="605104" y="210488"/>
                  <a:pt x="592659" y="215485"/>
                  <a:pt x="582702" y="225479"/>
                </a:cubicBezTo>
                <a:cubicBezTo>
                  <a:pt x="572746" y="234223"/>
                  <a:pt x="566524" y="246715"/>
                  <a:pt x="566524" y="260456"/>
                </a:cubicBezTo>
                <a:cubicBezTo>
                  <a:pt x="565279" y="287939"/>
                  <a:pt x="586436" y="310425"/>
                  <a:pt x="612571" y="312923"/>
                </a:cubicBezTo>
                <a:lnTo>
                  <a:pt x="615060" y="312923"/>
                </a:lnTo>
                <a:cubicBezTo>
                  <a:pt x="658617" y="315422"/>
                  <a:pt x="690975" y="352898"/>
                  <a:pt x="689730" y="399118"/>
                </a:cubicBezTo>
                <a:cubicBezTo>
                  <a:pt x="689730" y="420355"/>
                  <a:pt x="679774" y="440342"/>
                  <a:pt x="663595" y="455332"/>
                </a:cubicBezTo>
                <a:cubicBezTo>
                  <a:pt x="654884" y="465326"/>
                  <a:pt x="641194" y="471572"/>
                  <a:pt x="628749" y="475320"/>
                </a:cubicBezTo>
                <a:lnTo>
                  <a:pt x="628749" y="510297"/>
                </a:lnTo>
                <a:cubicBezTo>
                  <a:pt x="628749" y="517793"/>
                  <a:pt x="621282" y="526537"/>
                  <a:pt x="612571" y="526537"/>
                </a:cubicBezTo>
                <a:cubicBezTo>
                  <a:pt x="603859" y="526537"/>
                  <a:pt x="596392" y="517793"/>
                  <a:pt x="596392" y="510297"/>
                </a:cubicBezTo>
                <a:lnTo>
                  <a:pt x="596392" y="477818"/>
                </a:lnTo>
                <a:cubicBezTo>
                  <a:pt x="577724" y="475320"/>
                  <a:pt x="550345" y="462828"/>
                  <a:pt x="544123" y="427850"/>
                </a:cubicBezTo>
                <a:cubicBezTo>
                  <a:pt x="542878" y="419106"/>
                  <a:pt x="547856" y="410361"/>
                  <a:pt x="556568" y="409112"/>
                </a:cubicBezTo>
                <a:cubicBezTo>
                  <a:pt x="564035" y="407863"/>
                  <a:pt x="572746" y="412860"/>
                  <a:pt x="575235" y="421604"/>
                </a:cubicBezTo>
                <a:cubicBezTo>
                  <a:pt x="580213" y="446588"/>
                  <a:pt x="603859" y="445339"/>
                  <a:pt x="605104" y="445339"/>
                </a:cubicBezTo>
                <a:lnTo>
                  <a:pt x="606348" y="445339"/>
                </a:lnTo>
                <a:cubicBezTo>
                  <a:pt x="633727" y="447837"/>
                  <a:pt x="658617" y="425352"/>
                  <a:pt x="658617" y="396620"/>
                </a:cubicBezTo>
                <a:cubicBezTo>
                  <a:pt x="659862" y="369138"/>
                  <a:pt x="638705" y="346652"/>
                  <a:pt x="611326" y="345403"/>
                </a:cubicBezTo>
                <a:lnTo>
                  <a:pt x="610082" y="344153"/>
                </a:lnTo>
                <a:cubicBezTo>
                  <a:pt x="566524" y="340406"/>
                  <a:pt x="532922" y="302930"/>
                  <a:pt x="534167" y="259207"/>
                </a:cubicBezTo>
                <a:cubicBezTo>
                  <a:pt x="535411" y="236722"/>
                  <a:pt x="545367" y="216734"/>
                  <a:pt x="560301" y="201744"/>
                </a:cubicBezTo>
                <a:cubicBezTo>
                  <a:pt x="571502" y="191750"/>
                  <a:pt x="583947" y="185504"/>
                  <a:pt x="596392" y="181757"/>
                </a:cubicBezTo>
                <a:lnTo>
                  <a:pt x="596392" y="143031"/>
                </a:lnTo>
                <a:cubicBezTo>
                  <a:pt x="596392" y="134287"/>
                  <a:pt x="603859" y="126792"/>
                  <a:pt x="612571" y="126792"/>
                </a:cubicBezTo>
                <a:close/>
                <a:moveTo>
                  <a:pt x="611091" y="31255"/>
                </a:moveTo>
                <a:cubicBezTo>
                  <a:pt x="534828" y="31255"/>
                  <a:pt x="457315" y="61260"/>
                  <a:pt x="398556" y="120020"/>
                </a:cubicBezTo>
                <a:cubicBezTo>
                  <a:pt x="281037" y="237539"/>
                  <a:pt x="281037" y="427570"/>
                  <a:pt x="398556" y="545090"/>
                </a:cubicBezTo>
                <a:cubicBezTo>
                  <a:pt x="516075" y="661359"/>
                  <a:pt x="706106" y="661359"/>
                  <a:pt x="823625" y="545090"/>
                </a:cubicBezTo>
                <a:cubicBezTo>
                  <a:pt x="879885" y="487580"/>
                  <a:pt x="911140" y="412568"/>
                  <a:pt x="911140" y="332555"/>
                </a:cubicBezTo>
                <a:cubicBezTo>
                  <a:pt x="911140" y="252541"/>
                  <a:pt x="879885" y="176279"/>
                  <a:pt x="823625" y="120020"/>
                </a:cubicBezTo>
                <a:cubicBezTo>
                  <a:pt x="764866" y="61260"/>
                  <a:pt x="688603" y="31255"/>
                  <a:pt x="611091" y="31255"/>
                </a:cubicBezTo>
                <a:close/>
                <a:moveTo>
                  <a:pt x="611091" y="0"/>
                </a:moveTo>
                <a:cubicBezTo>
                  <a:pt x="696104" y="0"/>
                  <a:pt x="781118" y="32505"/>
                  <a:pt x="846129" y="97516"/>
                </a:cubicBezTo>
                <a:cubicBezTo>
                  <a:pt x="908639" y="160026"/>
                  <a:pt x="943645" y="243790"/>
                  <a:pt x="943645" y="332555"/>
                </a:cubicBezTo>
                <a:cubicBezTo>
                  <a:pt x="943645" y="421319"/>
                  <a:pt x="908639" y="503833"/>
                  <a:pt x="846129" y="567593"/>
                </a:cubicBezTo>
                <a:cubicBezTo>
                  <a:pt x="781118" y="632604"/>
                  <a:pt x="696104" y="663859"/>
                  <a:pt x="611091" y="663859"/>
                </a:cubicBezTo>
                <a:cubicBezTo>
                  <a:pt x="526077" y="663859"/>
                  <a:pt x="441063" y="632604"/>
                  <a:pt x="376052" y="567593"/>
                </a:cubicBezTo>
                <a:cubicBezTo>
                  <a:pt x="247281" y="437572"/>
                  <a:pt x="247281" y="226287"/>
                  <a:pt x="376052" y="97516"/>
                </a:cubicBezTo>
                <a:cubicBezTo>
                  <a:pt x="441063" y="32505"/>
                  <a:pt x="526077" y="0"/>
                  <a:pt x="61109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6" name="Freeform 35">
            <a:extLst>
              <a:ext uri="{FF2B5EF4-FFF2-40B4-BE49-F238E27FC236}">
                <a16:creationId xmlns:a16="http://schemas.microsoft.com/office/drawing/2014/main" id="{A420AF8F-4235-7443-AEF9-BF2E09EE569A}"/>
              </a:ext>
            </a:extLst>
          </p:cNvPr>
          <p:cNvSpPr>
            <a:spLocks noChangeArrowheads="1"/>
          </p:cNvSpPr>
          <p:nvPr/>
        </p:nvSpPr>
        <p:spPr bwMode="auto">
          <a:xfrm>
            <a:off x="4365689" y="2949711"/>
            <a:ext cx="639318" cy="547330"/>
          </a:xfrm>
          <a:custGeom>
            <a:avLst/>
            <a:gdLst>
              <a:gd name="connsiteX0" fmla="*/ 550299 w 1278636"/>
              <a:gd name="connsiteY0" fmla="*/ 1011111 h 1094660"/>
              <a:gd name="connsiteX1" fmla="*/ 545319 w 1278636"/>
              <a:gd name="connsiteY1" fmla="*/ 1014852 h 1094660"/>
              <a:gd name="connsiteX2" fmla="*/ 544074 w 1278636"/>
              <a:gd name="connsiteY2" fmla="*/ 1038545 h 1094660"/>
              <a:gd name="connsiteX3" fmla="*/ 549054 w 1278636"/>
              <a:gd name="connsiteY3" fmla="*/ 1043533 h 1094660"/>
              <a:gd name="connsiteX4" fmla="*/ 571464 w 1278636"/>
              <a:gd name="connsiteY4" fmla="*/ 1048521 h 1094660"/>
              <a:gd name="connsiteX5" fmla="*/ 580180 w 1278636"/>
              <a:gd name="connsiteY5" fmla="*/ 1042286 h 1094660"/>
              <a:gd name="connsiteX6" fmla="*/ 554034 w 1278636"/>
              <a:gd name="connsiteY6" fmla="*/ 1014852 h 1094660"/>
              <a:gd name="connsiteX7" fmla="*/ 498008 w 1278636"/>
              <a:gd name="connsiteY7" fmla="*/ 959984 h 1094660"/>
              <a:gd name="connsiteX8" fmla="*/ 484313 w 1278636"/>
              <a:gd name="connsiteY8" fmla="*/ 968713 h 1094660"/>
              <a:gd name="connsiteX9" fmla="*/ 480578 w 1278636"/>
              <a:gd name="connsiteY9" fmla="*/ 978689 h 1094660"/>
              <a:gd name="connsiteX10" fmla="*/ 484313 w 1278636"/>
              <a:gd name="connsiteY10" fmla="*/ 992406 h 1094660"/>
              <a:gd name="connsiteX11" fmla="*/ 486803 w 1278636"/>
              <a:gd name="connsiteY11" fmla="*/ 996147 h 1094660"/>
              <a:gd name="connsiteX12" fmla="*/ 500498 w 1278636"/>
              <a:gd name="connsiteY12" fmla="*/ 1004876 h 1094660"/>
              <a:gd name="connsiteX13" fmla="*/ 510458 w 1278636"/>
              <a:gd name="connsiteY13" fmla="*/ 1002382 h 1094660"/>
              <a:gd name="connsiteX14" fmla="*/ 526644 w 1278636"/>
              <a:gd name="connsiteY14" fmla="*/ 989912 h 1094660"/>
              <a:gd name="connsiteX15" fmla="*/ 527889 w 1278636"/>
              <a:gd name="connsiteY15" fmla="*/ 989912 h 1094660"/>
              <a:gd name="connsiteX16" fmla="*/ 444472 w 1278636"/>
              <a:gd name="connsiteY16" fmla="*/ 907610 h 1094660"/>
              <a:gd name="connsiteX17" fmla="*/ 429532 w 1278636"/>
              <a:gd name="connsiteY17" fmla="*/ 920080 h 1094660"/>
              <a:gd name="connsiteX18" fmla="*/ 423307 w 1278636"/>
              <a:gd name="connsiteY18" fmla="*/ 931303 h 1094660"/>
              <a:gd name="connsiteX19" fmla="*/ 427042 w 1278636"/>
              <a:gd name="connsiteY19" fmla="*/ 945020 h 1094660"/>
              <a:gd name="connsiteX20" fmla="*/ 429532 w 1278636"/>
              <a:gd name="connsiteY20" fmla="*/ 948761 h 1094660"/>
              <a:gd name="connsiteX21" fmla="*/ 441982 w 1278636"/>
              <a:gd name="connsiteY21" fmla="*/ 956243 h 1094660"/>
              <a:gd name="connsiteX22" fmla="*/ 455677 w 1278636"/>
              <a:gd name="connsiteY22" fmla="*/ 953749 h 1094660"/>
              <a:gd name="connsiteX23" fmla="*/ 475598 w 1278636"/>
              <a:gd name="connsiteY23" fmla="*/ 937538 h 1094660"/>
              <a:gd name="connsiteX24" fmla="*/ 405877 w 1278636"/>
              <a:gd name="connsiteY24" fmla="*/ 866459 h 1094660"/>
              <a:gd name="connsiteX25" fmla="*/ 405877 w 1278636"/>
              <a:gd name="connsiteY25" fmla="*/ 868953 h 1094660"/>
              <a:gd name="connsiteX26" fmla="*/ 408367 w 1278636"/>
              <a:gd name="connsiteY26" fmla="*/ 871447 h 1094660"/>
              <a:gd name="connsiteX27" fmla="*/ 415837 w 1278636"/>
              <a:gd name="connsiteY27" fmla="*/ 878929 h 1094660"/>
              <a:gd name="connsiteX28" fmla="*/ 481823 w 1278636"/>
              <a:gd name="connsiteY28" fmla="*/ 525716 h 1094660"/>
              <a:gd name="connsiteX29" fmla="*/ 453187 w 1278636"/>
              <a:gd name="connsiteY29" fmla="*/ 533510 h 1094660"/>
              <a:gd name="connsiteX30" fmla="*/ 326195 w 1278636"/>
              <a:gd name="connsiteY30" fmla="*/ 663198 h 1094660"/>
              <a:gd name="connsiteX31" fmla="*/ 333665 w 1278636"/>
              <a:gd name="connsiteY31" fmla="*/ 750488 h 1094660"/>
              <a:gd name="connsiteX32" fmla="*/ 515438 w 1278636"/>
              <a:gd name="connsiteY32" fmla="*/ 933797 h 1094660"/>
              <a:gd name="connsiteX33" fmla="*/ 576444 w 1278636"/>
              <a:gd name="connsiteY33" fmla="*/ 992406 h 1094660"/>
              <a:gd name="connsiteX34" fmla="*/ 639940 w 1278636"/>
              <a:gd name="connsiteY34" fmla="*/ 1056003 h 1094660"/>
              <a:gd name="connsiteX35" fmla="*/ 672311 w 1278636"/>
              <a:gd name="connsiteY35" fmla="*/ 1056003 h 1094660"/>
              <a:gd name="connsiteX36" fmla="*/ 678536 w 1278636"/>
              <a:gd name="connsiteY36" fmla="*/ 1049768 h 1094660"/>
              <a:gd name="connsiteX37" fmla="*/ 684761 w 1278636"/>
              <a:gd name="connsiteY37" fmla="*/ 1034804 h 1094660"/>
              <a:gd name="connsiteX38" fmla="*/ 678536 w 1278636"/>
              <a:gd name="connsiteY38" fmla="*/ 1017346 h 1094660"/>
              <a:gd name="connsiteX39" fmla="*/ 554034 w 1278636"/>
              <a:gd name="connsiteY39" fmla="*/ 895140 h 1094660"/>
              <a:gd name="connsiteX40" fmla="*/ 554034 w 1278636"/>
              <a:gd name="connsiteY40" fmla="*/ 872694 h 1094660"/>
              <a:gd name="connsiteX41" fmla="*/ 576444 w 1278636"/>
              <a:gd name="connsiteY41" fmla="*/ 872694 h 1094660"/>
              <a:gd name="connsiteX42" fmla="*/ 729582 w 1278636"/>
              <a:gd name="connsiteY42" fmla="*/ 1024828 h 1094660"/>
              <a:gd name="connsiteX43" fmla="*/ 764443 w 1278636"/>
              <a:gd name="connsiteY43" fmla="*/ 1024828 h 1094660"/>
              <a:gd name="connsiteX44" fmla="*/ 768178 w 1278636"/>
              <a:gd name="connsiteY44" fmla="*/ 1021087 h 1094660"/>
              <a:gd name="connsiteX45" fmla="*/ 774403 w 1278636"/>
              <a:gd name="connsiteY45" fmla="*/ 1003629 h 1094660"/>
              <a:gd name="connsiteX46" fmla="*/ 768178 w 1278636"/>
              <a:gd name="connsiteY46" fmla="*/ 986171 h 1094660"/>
              <a:gd name="connsiteX47" fmla="*/ 615040 w 1278636"/>
              <a:gd name="connsiteY47" fmla="*/ 834037 h 1094660"/>
              <a:gd name="connsiteX48" fmla="*/ 615040 w 1278636"/>
              <a:gd name="connsiteY48" fmla="*/ 812838 h 1094660"/>
              <a:gd name="connsiteX49" fmla="*/ 637450 w 1278636"/>
              <a:gd name="connsiteY49" fmla="*/ 812838 h 1094660"/>
              <a:gd name="connsiteX50" fmla="*/ 790588 w 1278636"/>
              <a:gd name="connsiteY50" fmla="*/ 963725 h 1094660"/>
              <a:gd name="connsiteX51" fmla="*/ 815488 w 1278636"/>
              <a:gd name="connsiteY51" fmla="*/ 989912 h 1094660"/>
              <a:gd name="connsiteX52" fmla="*/ 855329 w 1278636"/>
              <a:gd name="connsiteY52" fmla="*/ 993653 h 1094660"/>
              <a:gd name="connsiteX53" fmla="*/ 859064 w 1278636"/>
              <a:gd name="connsiteY53" fmla="*/ 991159 h 1094660"/>
              <a:gd name="connsiteX54" fmla="*/ 854084 w 1278636"/>
              <a:gd name="connsiteY54" fmla="*/ 952502 h 1094660"/>
              <a:gd name="connsiteX55" fmla="*/ 674801 w 1278636"/>
              <a:gd name="connsiteY55" fmla="*/ 772934 h 1094660"/>
              <a:gd name="connsiteX56" fmla="*/ 674801 w 1278636"/>
              <a:gd name="connsiteY56" fmla="*/ 750488 h 1094660"/>
              <a:gd name="connsiteX57" fmla="*/ 698456 w 1278636"/>
              <a:gd name="connsiteY57" fmla="*/ 750488 h 1094660"/>
              <a:gd name="connsiteX58" fmla="*/ 850349 w 1278636"/>
              <a:gd name="connsiteY58" fmla="*/ 905116 h 1094660"/>
              <a:gd name="connsiteX59" fmla="*/ 886455 w 1278636"/>
              <a:gd name="connsiteY59" fmla="*/ 905116 h 1094660"/>
              <a:gd name="connsiteX60" fmla="*/ 888945 w 1278636"/>
              <a:gd name="connsiteY60" fmla="*/ 901375 h 1094660"/>
              <a:gd name="connsiteX61" fmla="*/ 895170 w 1278636"/>
              <a:gd name="connsiteY61" fmla="*/ 883917 h 1094660"/>
              <a:gd name="connsiteX62" fmla="*/ 888945 w 1278636"/>
              <a:gd name="connsiteY62" fmla="*/ 866459 h 1094660"/>
              <a:gd name="connsiteX63" fmla="*/ 795568 w 1278636"/>
              <a:gd name="connsiteY63" fmla="*/ 772934 h 1094660"/>
              <a:gd name="connsiteX64" fmla="*/ 780628 w 1278636"/>
              <a:gd name="connsiteY64" fmla="*/ 756723 h 1094660"/>
              <a:gd name="connsiteX65" fmla="*/ 768178 w 1278636"/>
              <a:gd name="connsiteY65" fmla="*/ 745500 h 1094660"/>
              <a:gd name="connsiteX66" fmla="*/ 622510 w 1278636"/>
              <a:gd name="connsiteY66" fmla="*/ 684397 h 1094660"/>
              <a:gd name="connsiteX67" fmla="*/ 620020 w 1278636"/>
              <a:gd name="connsiteY67" fmla="*/ 684397 h 1094660"/>
              <a:gd name="connsiteX68" fmla="*/ 576444 w 1278636"/>
              <a:gd name="connsiteY68" fmla="*/ 735524 h 1094660"/>
              <a:gd name="connsiteX69" fmla="*/ 512948 w 1278636"/>
              <a:gd name="connsiteY69" fmla="*/ 780416 h 1094660"/>
              <a:gd name="connsiteX70" fmla="*/ 490538 w 1278636"/>
              <a:gd name="connsiteY70" fmla="*/ 776675 h 1094660"/>
              <a:gd name="connsiteX71" fmla="*/ 458168 w 1278636"/>
              <a:gd name="connsiteY71" fmla="*/ 752982 h 1094660"/>
              <a:gd name="connsiteX72" fmla="*/ 448207 w 1278636"/>
              <a:gd name="connsiteY72" fmla="*/ 689385 h 1094660"/>
              <a:gd name="connsiteX73" fmla="*/ 542829 w 1278636"/>
              <a:gd name="connsiteY73" fmla="*/ 558450 h 1094660"/>
              <a:gd name="connsiteX74" fmla="*/ 510458 w 1278636"/>
              <a:gd name="connsiteY74" fmla="*/ 534757 h 1094660"/>
              <a:gd name="connsiteX75" fmla="*/ 481823 w 1278636"/>
              <a:gd name="connsiteY75" fmla="*/ 525716 h 1094660"/>
              <a:gd name="connsiteX76" fmla="*/ 733161 w 1278636"/>
              <a:gd name="connsiteY76" fmla="*/ 502647 h 1094660"/>
              <a:gd name="connsiteX77" fmla="*/ 617530 w 1278636"/>
              <a:gd name="connsiteY77" fmla="*/ 533510 h 1094660"/>
              <a:gd name="connsiteX78" fmla="*/ 615040 w 1278636"/>
              <a:gd name="connsiteY78" fmla="*/ 534757 h 1094660"/>
              <a:gd name="connsiteX79" fmla="*/ 613795 w 1278636"/>
              <a:gd name="connsiteY79" fmla="*/ 536004 h 1094660"/>
              <a:gd name="connsiteX80" fmla="*/ 478088 w 1278636"/>
              <a:gd name="connsiteY80" fmla="*/ 699361 h 1094660"/>
              <a:gd name="connsiteX81" fmla="*/ 483068 w 1278636"/>
              <a:gd name="connsiteY81" fmla="*/ 734277 h 1094660"/>
              <a:gd name="connsiteX82" fmla="*/ 500498 w 1278636"/>
              <a:gd name="connsiteY82" fmla="*/ 746747 h 1094660"/>
              <a:gd name="connsiteX83" fmla="*/ 547809 w 1278636"/>
              <a:gd name="connsiteY83" fmla="*/ 723054 h 1094660"/>
              <a:gd name="connsiteX84" fmla="*/ 601345 w 1278636"/>
              <a:gd name="connsiteY84" fmla="*/ 658210 h 1094660"/>
              <a:gd name="connsiteX85" fmla="*/ 647411 w 1278636"/>
              <a:gd name="connsiteY85" fmla="*/ 663198 h 1094660"/>
              <a:gd name="connsiteX86" fmla="*/ 857819 w 1278636"/>
              <a:gd name="connsiteY86" fmla="*/ 681903 h 1094660"/>
              <a:gd name="connsiteX87" fmla="*/ 880229 w 1278636"/>
              <a:gd name="connsiteY87" fmla="*/ 684397 h 1094660"/>
              <a:gd name="connsiteX88" fmla="*/ 876494 w 1278636"/>
              <a:gd name="connsiteY88" fmla="*/ 706843 h 1094660"/>
              <a:gd name="connsiteX89" fmla="*/ 808018 w 1278636"/>
              <a:gd name="connsiteY89" fmla="*/ 740512 h 1094660"/>
              <a:gd name="connsiteX90" fmla="*/ 880229 w 1278636"/>
              <a:gd name="connsiteY90" fmla="*/ 812838 h 1094660"/>
              <a:gd name="connsiteX91" fmla="*/ 952441 w 1278636"/>
              <a:gd name="connsiteY91" fmla="*/ 757970 h 1094660"/>
              <a:gd name="connsiteX92" fmla="*/ 963646 w 1278636"/>
              <a:gd name="connsiteY92" fmla="*/ 740512 h 1094660"/>
              <a:gd name="connsiteX93" fmla="*/ 957421 w 1278636"/>
              <a:gd name="connsiteY93" fmla="*/ 720560 h 1094660"/>
              <a:gd name="connsiteX94" fmla="*/ 846614 w 1278636"/>
              <a:gd name="connsiteY94" fmla="*/ 575908 h 1094660"/>
              <a:gd name="connsiteX95" fmla="*/ 842879 w 1278636"/>
              <a:gd name="connsiteY95" fmla="*/ 570920 h 1094660"/>
              <a:gd name="connsiteX96" fmla="*/ 837899 w 1278636"/>
              <a:gd name="connsiteY96" fmla="*/ 564685 h 1094660"/>
              <a:gd name="connsiteX97" fmla="*/ 836654 w 1278636"/>
              <a:gd name="connsiteY97" fmla="*/ 563438 h 1094660"/>
              <a:gd name="connsiteX98" fmla="*/ 733161 w 1278636"/>
              <a:gd name="connsiteY98" fmla="*/ 502647 h 1094660"/>
              <a:gd name="connsiteX99" fmla="*/ 929258 w 1278636"/>
              <a:gd name="connsiteY99" fmla="*/ 499714 h 1094660"/>
              <a:gd name="connsiteX100" fmla="*/ 941695 w 1278636"/>
              <a:gd name="connsiteY100" fmla="*/ 500989 h 1094660"/>
              <a:gd name="connsiteX101" fmla="*/ 974032 w 1278636"/>
              <a:gd name="connsiteY101" fmla="*/ 541796 h 1094660"/>
              <a:gd name="connsiteX102" fmla="*/ 972788 w 1278636"/>
              <a:gd name="connsiteY102" fmla="*/ 553273 h 1094660"/>
              <a:gd name="connsiteX103" fmla="*/ 959107 w 1278636"/>
              <a:gd name="connsiteY103" fmla="*/ 563474 h 1094660"/>
              <a:gd name="connsiteX104" fmla="*/ 947914 w 1278636"/>
              <a:gd name="connsiteY104" fmla="*/ 563474 h 1094660"/>
              <a:gd name="connsiteX105" fmla="*/ 914333 w 1278636"/>
              <a:gd name="connsiteY105" fmla="*/ 522668 h 1094660"/>
              <a:gd name="connsiteX106" fmla="*/ 915577 w 1278636"/>
              <a:gd name="connsiteY106" fmla="*/ 511191 h 1094660"/>
              <a:gd name="connsiteX107" fmla="*/ 395401 w 1278636"/>
              <a:gd name="connsiteY107" fmla="*/ 450169 h 1094660"/>
              <a:gd name="connsiteX108" fmla="*/ 406187 w 1278636"/>
              <a:gd name="connsiteY108" fmla="*/ 450169 h 1094660"/>
              <a:gd name="connsiteX109" fmla="*/ 418172 w 1278636"/>
              <a:gd name="connsiteY109" fmla="*/ 462375 h 1094660"/>
              <a:gd name="connsiteX110" fmla="*/ 418172 w 1278636"/>
              <a:gd name="connsiteY110" fmla="*/ 473362 h 1094660"/>
              <a:gd name="connsiteX111" fmla="*/ 383416 w 1278636"/>
              <a:gd name="connsiteY111" fmla="*/ 509982 h 1094660"/>
              <a:gd name="connsiteX112" fmla="*/ 372629 w 1278636"/>
              <a:gd name="connsiteY112" fmla="*/ 509982 h 1094660"/>
              <a:gd name="connsiteX113" fmla="*/ 360644 w 1278636"/>
              <a:gd name="connsiteY113" fmla="*/ 497775 h 1094660"/>
              <a:gd name="connsiteX114" fmla="*/ 360644 w 1278636"/>
              <a:gd name="connsiteY114" fmla="*/ 486789 h 1094660"/>
              <a:gd name="connsiteX115" fmla="*/ 886212 w 1278636"/>
              <a:gd name="connsiteY115" fmla="*/ 444611 h 1094660"/>
              <a:gd name="connsiteX116" fmla="*/ 893536 w 1278636"/>
              <a:gd name="connsiteY116" fmla="*/ 445798 h 1094660"/>
              <a:gd name="connsiteX117" fmla="*/ 908184 w 1278636"/>
              <a:gd name="connsiteY117" fmla="*/ 461238 h 1094660"/>
              <a:gd name="connsiteX118" fmla="*/ 906963 w 1278636"/>
              <a:gd name="connsiteY118" fmla="*/ 469552 h 1094660"/>
              <a:gd name="connsiteX119" fmla="*/ 891095 w 1278636"/>
              <a:gd name="connsiteY119" fmla="*/ 482616 h 1094660"/>
              <a:gd name="connsiteX120" fmla="*/ 882550 w 1278636"/>
              <a:gd name="connsiteY120" fmla="*/ 482616 h 1094660"/>
              <a:gd name="connsiteX121" fmla="*/ 869123 w 1278636"/>
              <a:gd name="connsiteY121" fmla="*/ 465989 h 1094660"/>
              <a:gd name="connsiteX122" fmla="*/ 869123 w 1278636"/>
              <a:gd name="connsiteY122" fmla="*/ 458863 h 1094660"/>
              <a:gd name="connsiteX123" fmla="*/ 399652 w 1278636"/>
              <a:gd name="connsiteY123" fmla="*/ 396340 h 1094660"/>
              <a:gd name="connsiteX124" fmla="*/ 160608 w 1278636"/>
              <a:gd name="connsiteY124" fmla="*/ 637011 h 1094660"/>
              <a:gd name="connsiteX125" fmla="*/ 206673 w 1278636"/>
              <a:gd name="connsiteY125" fmla="*/ 683150 h 1094660"/>
              <a:gd name="connsiteX126" fmla="*/ 260209 w 1278636"/>
              <a:gd name="connsiteY126" fmla="*/ 683150 h 1094660"/>
              <a:gd name="connsiteX127" fmla="*/ 301295 w 1278636"/>
              <a:gd name="connsiteY127" fmla="*/ 640752 h 1094660"/>
              <a:gd name="connsiteX128" fmla="*/ 311255 w 1278636"/>
              <a:gd name="connsiteY128" fmla="*/ 630776 h 1094660"/>
              <a:gd name="connsiteX129" fmla="*/ 423307 w 1278636"/>
              <a:gd name="connsiteY129" fmla="*/ 517299 h 1094660"/>
              <a:gd name="connsiteX130" fmla="*/ 433267 w 1278636"/>
              <a:gd name="connsiteY130" fmla="*/ 509817 h 1094660"/>
              <a:gd name="connsiteX131" fmla="*/ 466883 w 1278636"/>
              <a:gd name="connsiteY131" fmla="*/ 476148 h 1094660"/>
              <a:gd name="connsiteX132" fmla="*/ 466883 w 1278636"/>
              <a:gd name="connsiteY132" fmla="*/ 463678 h 1094660"/>
              <a:gd name="connsiteX133" fmla="*/ 897660 w 1278636"/>
              <a:gd name="connsiteY133" fmla="*/ 393846 h 1094660"/>
              <a:gd name="connsiteX134" fmla="*/ 824204 w 1278636"/>
              <a:gd name="connsiteY134" fmla="*/ 453702 h 1094660"/>
              <a:gd name="connsiteX135" fmla="*/ 821714 w 1278636"/>
              <a:gd name="connsiteY135" fmla="*/ 459937 h 1094660"/>
              <a:gd name="connsiteX136" fmla="*/ 822958 w 1278636"/>
              <a:gd name="connsiteY136" fmla="*/ 466172 h 1094660"/>
              <a:gd name="connsiteX137" fmla="*/ 1009712 w 1278636"/>
              <a:gd name="connsiteY137" fmla="*/ 691879 h 1094660"/>
              <a:gd name="connsiteX138" fmla="*/ 1035857 w 1278636"/>
              <a:gd name="connsiteY138" fmla="*/ 705596 h 1094660"/>
              <a:gd name="connsiteX139" fmla="*/ 1063248 w 1278636"/>
              <a:gd name="connsiteY139" fmla="*/ 696867 h 1094660"/>
              <a:gd name="connsiteX140" fmla="*/ 1113048 w 1278636"/>
              <a:gd name="connsiteY140" fmla="*/ 655716 h 1094660"/>
              <a:gd name="connsiteX141" fmla="*/ 1246266 w 1278636"/>
              <a:gd name="connsiteY141" fmla="*/ 35956 h 1094660"/>
              <a:gd name="connsiteX142" fmla="*/ 907620 w 1278636"/>
              <a:gd name="connsiteY142" fmla="*/ 341472 h 1094660"/>
              <a:gd name="connsiteX143" fmla="*/ 906375 w 1278636"/>
              <a:gd name="connsiteY143" fmla="*/ 353942 h 1094660"/>
              <a:gd name="connsiteX144" fmla="*/ 1029632 w 1278636"/>
              <a:gd name="connsiteY144" fmla="*/ 503582 h 1094660"/>
              <a:gd name="connsiteX145" fmla="*/ 1152889 w 1278636"/>
              <a:gd name="connsiteY145" fmla="*/ 654469 h 1094660"/>
              <a:gd name="connsiteX146" fmla="*/ 1159114 w 1278636"/>
              <a:gd name="connsiteY146" fmla="*/ 658210 h 1094660"/>
              <a:gd name="connsiteX147" fmla="*/ 1164094 w 1278636"/>
              <a:gd name="connsiteY147" fmla="*/ 656963 h 1094660"/>
              <a:gd name="connsiteX148" fmla="*/ 1220120 w 1278636"/>
              <a:gd name="connsiteY148" fmla="*/ 590872 h 1094660"/>
              <a:gd name="connsiteX149" fmla="*/ 1246266 w 1278636"/>
              <a:gd name="connsiteY149" fmla="*/ 536004 h 1094660"/>
              <a:gd name="connsiteX150" fmla="*/ 31126 w 1278636"/>
              <a:gd name="connsiteY150" fmla="*/ 32215 h 1094660"/>
              <a:gd name="connsiteX151" fmla="*/ 31126 w 1278636"/>
              <a:gd name="connsiteY151" fmla="*/ 503582 h 1094660"/>
              <a:gd name="connsiteX152" fmla="*/ 51046 w 1278636"/>
              <a:gd name="connsiteY152" fmla="*/ 560944 h 1094660"/>
              <a:gd name="connsiteX153" fmla="*/ 108317 w 1278636"/>
              <a:gd name="connsiteY153" fmla="*/ 632023 h 1094660"/>
              <a:gd name="connsiteX154" fmla="*/ 120767 w 1278636"/>
              <a:gd name="connsiteY154" fmla="*/ 632023 h 1094660"/>
              <a:gd name="connsiteX155" fmla="*/ 395916 w 1278636"/>
              <a:gd name="connsiteY155" fmla="*/ 356436 h 1094660"/>
              <a:gd name="connsiteX156" fmla="*/ 398407 w 1278636"/>
              <a:gd name="connsiteY156" fmla="*/ 350201 h 1094660"/>
              <a:gd name="connsiteX157" fmla="*/ 395916 w 1278636"/>
              <a:gd name="connsiteY157" fmla="*/ 345213 h 1094660"/>
              <a:gd name="connsiteX158" fmla="*/ 34705 w 1278636"/>
              <a:gd name="connsiteY158" fmla="*/ 261 h 1094660"/>
              <a:gd name="connsiteX159" fmla="*/ 51046 w 1278636"/>
              <a:gd name="connsiteY159" fmla="*/ 7275 h 1094660"/>
              <a:gd name="connsiteX160" fmla="*/ 417082 w 1278636"/>
              <a:gd name="connsiteY160" fmla="*/ 321520 h 1094660"/>
              <a:gd name="connsiteX161" fmla="*/ 429532 w 1278636"/>
              <a:gd name="connsiteY161" fmla="*/ 350201 h 1094660"/>
              <a:gd name="connsiteX162" fmla="*/ 422062 w 1278636"/>
              <a:gd name="connsiteY162" fmla="*/ 373894 h 1094660"/>
              <a:gd name="connsiteX163" fmla="*/ 489293 w 1278636"/>
              <a:gd name="connsiteY163" fmla="*/ 441232 h 1094660"/>
              <a:gd name="connsiteX164" fmla="*/ 491783 w 1278636"/>
              <a:gd name="connsiteY164" fmla="*/ 494853 h 1094660"/>
              <a:gd name="connsiteX165" fmla="*/ 529134 w 1278636"/>
              <a:gd name="connsiteY165" fmla="*/ 509817 h 1094660"/>
              <a:gd name="connsiteX166" fmla="*/ 565239 w 1278636"/>
              <a:gd name="connsiteY166" fmla="*/ 537251 h 1094660"/>
              <a:gd name="connsiteX167" fmla="*/ 593875 w 1278636"/>
              <a:gd name="connsiteY167" fmla="*/ 512311 h 1094660"/>
              <a:gd name="connsiteX168" fmla="*/ 596365 w 1278636"/>
              <a:gd name="connsiteY168" fmla="*/ 509817 h 1094660"/>
              <a:gd name="connsiteX169" fmla="*/ 598855 w 1278636"/>
              <a:gd name="connsiteY169" fmla="*/ 508570 h 1094660"/>
              <a:gd name="connsiteX170" fmla="*/ 805528 w 1278636"/>
              <a:gd name="connsiteY170" fmla="*/ 493606 h 1094660"/>
              <a:gd name="connsiteX171" fmla="*/ 798058 w 1278636"/>
              <a:gd name="connsiteY171" fmla="*/ 486124 h 1094660"/>
              <a:gd name="connsiteX172" fmla="*/ 789343 w 1278636"/>
              <a:gd name="connsiteY172" fmla="*/ 456196 h 1094660"/>
              <a:gd name="connsiteX173" fmla="*/ 804283 w 1278636"/>
              <a:gd name="connsiteY173" fmla="*/ 428762 h 1094660"/>
              <a:gd name="connsiteX174" fmla="*/ 877739 w 1278636"/>
              <a:gd name="connsiteY174" fmla="*/ 368906 h 1094660"/>
              <a:gd name="connsiteX175" fmla="*/ 886455 w 1278636"/>
              <a:gd name="connsiteY175" fmla="*/ 317779 h 1094660"/>
              <a:gd name="connsiteX176" fmla="*/ 1228835 w 1278636"/>
              <a:gd name="connsiteY176" fmla="*/ 9769 h 1094660"/>
              <a:gd name="connsiteX177" fmla="*/ 1262451 w 1278636"/>
              <a:gd name="connsiteY177" fmla="*/ 8522 h 1094660"/>
              <a:gd name="connsiteX178" fmla="*/ 1278636 w 1278636"/>
              <a:gd name="connsiteY178" fmla="*/ 37203 h 1094660"/>
              <a:gd name="connsiteX179" fmla="*/ 1278636 w 1278636"/>
              <a:gd name="connsiteY179" fmla="*/ 537251 h 1094660"/>
              <a:gd name="connsiteX180" fmla="*/ 1278636 w 1278636"/>
              <a:gd name="connsiteY180" fmla="*/ 538498 h 1094660"/>
              <a:gd name="connsiteX181" fmla="*/ 1243775 w 1278636"/>
              <a:gd name="connsiteY181" fmla="*/ 612071 h 1094660"/>
              <a:gd name="connsiteX182" fmla="*/ 1186504 w 1278636"/>
              <a:gd name="connsiteY182" fmla="*/ 680656 h 1094660"/>
              <a:gd name="connsiteX183" fmla="*/ 1160359 w 1278636"/>
              <a:gd name="connsiteY183" fmla="*/ 689385 h 1094660"/>
              <a:gd name="connsiteX184" fmla="*/ 1156624 w 1278636"/>
              <a:gd name="connsiteY184" fmla="*/ 689385 h 1094660"/>
              <a:gd name="connsiteX185" fmla="*/ 1132969 w 1278636"/>
              <a:gd name="connsiteY185" fmla="*/ 679409 h 1094660"/>
              <a:gd name="connsiteX186" fmla="*/ 1083168 w 1278636"/>
              <a:gd name="connsiteY186" fmla="*/ 721807 h 1094660"/>
              <a:gd name="connsiteX187" fmla="*/ 1038347 w 1278636"/>
              <a:gd name="connsiteY187" fmla="*/ 736771 h 1094660"/>
              <a:gd name="connsiteX188" fmla="*/ 1032122 w 1278636"/>
              <a:gd name="connsiteY188" fmla="*/ 736771 h 1094660"/>
              <a:gd name="connsiteX189" fmla="*/ 992281 w 1278636"/>
              <a:gd name="connsiteY189" fmla="*/ 719313 h 1094660"/>
              <a:gd name="connsiteX190" fmla="*/ 993526 w 1278636"/>
              <a:gd name="connsiteY190" fmla="*/ 744253 h 1094660"/>
              <a:gd name="connsiteX191" fmla="*/ 972361 w 1278636"/>
              <a:gd name="connsiteY191" fmla="*/ 782910 h 1094660"/>
              <a:gd name="connsiteX192" fmla="*/ 903885 w 1278636"/>
              <a:gd name="connsiteY192" fmla="*/ 835284 h 1094660"/>
              <a:gd name="connsiteX193" fmla="*/ 911355 w 1278636"/>
              <a:gd name="connsiteY193" fmla="*/ 844013 h 1094660"/>
              <a:gd name="connsiteX194" fmla="*/ 911355 w 1278636"/>
              <a:gd name="connsiteY194" fmla="*/ 923821 h 1094660"/>
              <a:gd name="connsiteX195" fmla="*/ 907620 w 1278636"/>
              <a:gd name="connsiteY195" fmla="*/ 926315 h 1094660"/>
              <a:gd name="connsiteX196" fmla="*/ 883964 w 1278636"/>
              <a:gd name="connsiteY196" fmla="*/ 940032 h 1094660"/>
              <a:gd name="connsiteX197" fmla="*/ 895170 w 1278636"/>
              <a:gd name="connsiteY197" fmla="*/ 971207 h 1094660"/>
              <a:gd name="connsiteX198" fmla="*/ 880229 w 1278636"/>
              <a:gd name="connsiteY198" fmla="*/ 1013605 h 1094660"/>
              <a:gd name="connsiteX199" fmla="*/ 877739 w 1278636"/>
              <a:gd name="connsiteY199" fmla="*/ 1017346 h 1094660"/>
              <a:gd name="connsiteX200" fmla="*/ 840389 w 1278636"/>
              <a:gd name="connsiteY200" fmla="*/ 1032310 h 1094660"/>
              <a:gd name="connsiteX201" fmla="*/ 835409 w 1278636"/>
              <a:gd name="connsiteY201" fmla="*/ 1032310 h 1094660"/>
              <a:gd name="connsiteX202" fmla="*/ 804283 w 1278636"/>
              <a:gd name="connsiteY202" fmla="*/ 1021087 h 1094660"/>
              <a:gd name="connsiteX203" fmla="*/ 790588 w 1278636"/>
              <a:gd name="connsiteY203" fmla="*/ 1043533 h 1094660"/>
              <a:gd name="connsiteX204" fmla="*/ 786853 w 1278636"/>
              <a:gd name="connsiteY204" fmla="*/ 1047274 h 1094660"/>
              <a:gd name="connsiteX205" fmla="*/ 747012 w 1278636"/>
              <a:gd name="connsiteY205" fmla="*/ 1063485 h 1094660"/>
              <a:gd name="connsiteX206" fmla="*/ 713397 w 1278636"/>
              <a:gd name="connsiteY206" fmla="*/ 1052262 h 1094660"/>
              <a:gd name="connsiteX207" fmla="*/ 699702 w 1278636"/>
              <a:gd name="connsiteY207" fmla="*/ 1072214 h 1094660"/>
              <a:gd name="connsiteX208" fmla="*/ 694721 w 1278636"/>
              <a:gd name="connsiteY208" fmla="*/ 1078449 h 1094660"/>
              <a:gd name="connsiteX209" fmla="*/ 656126 w 1278636"/>
              <a:gd name="connsiteY209" fmla="*/ 1094660 h 1094660"/>
              <a:gd name="connsiteX210" fmla="*/ 617530 w 1278636"/>
              <a:gd name="connsiteY210" fmla="*/ 1078449 h 1094660"/>
              <a:gd name="connsiteX211" fmla="*/ 603835 w 1278636"/>
              <a:gd name="connsiteY211" fmla="*/ 1063485 h 1094660"/>
              <a:gd name="connsiteX212" fmla="*/ 590140 w 1278636"/>
              <a:gd name="connsiteY212" fmla="*/ 1073461 h 1094660"/>
              <a:gd name="connsiteX213" fmla="*/ 562749 w 1278636"/>
              <a:gd name="connsiteY213" fmla="*/ 1083437 h 1094660"/>
              <a:gd name="connsiteX214" fmla="*/ 522909 w 1278636"/>
              <a:gd name="connsiteY214" fmla="*/ 1063485 h 1094660"/>
              <a:gd name="connsiteX215" fmla="*/ 520419 w 1278636"/>
              <a:gd name="connsiteY215" fmla="*/ 1057250 h 1094660"/>
              <a:gd name="connsiteX216" fmla="*/ 509213 w 1278636"/>
              <a:gd name="connsiteY216" fmla="*/ 1036051 h 1094660"/>
              <a:gd name="connsiteX217" fmla="*/ 502988 w 1278636"/>
              <a:gd name="connsiteY217" fmla="*/ 1036051 h 1094660"/>
              <a:gd name="connsiteX218" fmla="*/ 494273 w 1278636"/>
              <a:gd name="connsiteY218" fmla="*/ 1034804 h 1094660"/>
              <a:gd name="connsiteX219" fmla="*/ 461903 w 1278636"/>
              <a:gd name="connsiteY219" fmla="*/ 1014852 h 1094660"/>
              <a:gd name="connsiteX220" fmla="*/ 459413 w 1278636"/>
              <a:gd name="connsiteY220" fmla="*/ 1012358 h 1094660"/>
              <a:gd name="connsiteX221" fmla="*/ 449452 w 1278636"/>
              <a:gd name="connsiteY221" fmla="*/ 987418 h 1094660"/>
              <a:gd name="connsiteX222" fmla="*/ 444472 w 1278636"/>
              <a:gd name="connsiteY222" fmla="*/ 987418 h 1094660"/>
              <a:gd name="connsiteX223" fmla="*/ 437002 w 1278636"/>
              <a:gd name="connsiteY223" fmla="*/ 986171 h 1094660"/>
              <a:gd name="connsiteX224" fmla="*/ 404632 w 1278636"/>
              <a:gd name="connsiteY224" fmla="*/ 966219 h 1094660"/>
              <a:gd name="connsiteX225" fmla="*/ 402142 w 1278636"/>
              <a:gd name="connsiteY225" fmla="*/ 963725 h 1094660"/>
              <a:gd name="connsiteX226" fmla="*/ 390936 w 1278636"/>
              <a:gd name="connsiteY226" fmla="*/ 927562 h 1094660"/>
              <a:gd name="connsiteX227" fmla="*/ 399652 w 1278636"/>
              <a:gd name="connsiteY227" fmla="*/ 905116 h 1094660"/>
              <a:gd name="connsiteX228" fmla="*/ 383466 w 1278636"/>
              <a:gd name="connsiteY228" fmla="*/ 891399 h 1094660"/>
              <a:gd name="connsiteX229" fmla="*/ 380976 w 1278636"/>
              <a:gd name="connsiteY229" fmla="*/ 887658 h 1094660"/>
              <a:gd name="connsiteX230" fmla="*/ 369771 w 1278636"/>
              <a:gd name="connsiteY230" fmla="*/ 852742 h 1094660"/>
              <a:gd name="connsiteX231" fmla="*/ 373506 w 1278636"/>
              <a:gd name="connsiteY231" fmla="*/ 835284 h 1094660"/>
              <a:gd name="connsiteX232" fmla="*/ 311255 w 1278636"/>
              <a:gd name="connsiteY232" fmla="*/ 771687 h 1094660"/>
              <a:gd name="connsiteX233" fmla="*/ 281375 w 1278636"/>
              <a:gd name="connsiteY233" fmla="*/ 705596 h 1094660"/>
              <a:gd name="connsiteX234" fmla="*/ 234064 w 1278636"/>
              <a:gd name="connsiteY234" fmla="*/ 725548 h 1094660"/>
              <a:gd name="connsiteX235" fmla="*/ 184263 w 1278636"/>
              <a:gd name="connsiteY235" fmla="*/ 705596 h 1094660"/>
              <a:gd name="connsiteX236" fmla="*/ 136952 w 1278636"/>
              <a:gd name="connsiteY236" fmla="*/ 658210 h 1094660"/>
              <a:gd name="connsiteX237" fmla="*/ 114542 w 1278636"/>
              <a:gd name="connsiteY237" fmla="*/ 665692 h 1094660"/>
              <a:gd name="connsiteX238" fmla="*/ 85906 w 1278636"/>
              <a:gd name="connsiteY238" fmla="*/ 654469 h 1094660"/>
              <a:gd name="connsiteX239" fmla="*/ 84661 w 1278636"/>
              <a:gd name="connsiteY239" fmla="*/ 653222 h 1094660"/>
              <a:gd name="connsiteX240" fmla="*/ 26145 w 1278636"/>
              <a:gd name="connsiteY240" fmla="*/ 579649 h 1094660"/>
              <a:gd name="connsiteX241" fmla="*/ 0 w 1278636"/>
              <a:gd name="connsiteY241" fmla="*/ 503582 h 1094660"/>
              <a:gd name="connsiteX242" fmla="*/ 0 w 1278636"/>
              <a:gd name="connsiteY242" fmla="*/ 30968 h 1094660"/>
              <a:gd name="connsiteX243" fmla="*/ 17430 w 1278636"/>
              <a:gd name="connsiteY243" fmla="*/ 3534 h 1094660"/>
              <a:gd name="connsiteX244" fmla="*/ 34705 w 1278636"/>
              <a:gd name="connsiteY244" fmla="*/ 261 h 109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278636" h="1094660">
                <a:moveTo>
                  <a:pt x="550299" y="1011111"/>
                </a:moveTo>
                <a:lnTo>
                  <a:pt x="545319" y="1014852"/>
                </a:lnTo>
                <a:cubicBezTo>
                  <a:pt x="539094" y="1021087"/>
                  <a:pt x="539094" y="1029816"/>
                  <a:pt x="544074" y="1038545"/>
                </a:cubicBezTo>
                <a:lnTo>
                  <a:pt x="549054" y="1043533"/>
                </a:lnTo>
                <a:cubicBezTo>
                  <a:pt x="555279" y="1052262"/>
                  <a:pt x="565239" y="1054756"/>
                  <a:pt x="571464" y="1048521"/>
                </a:cubicBezTo>
                <a:lnTo>
                  <a:pt x="580180" y="1042286"/>
                </a:lnTo>
                <a:lnTo>
                  <a:pt x="554034" y="1014852"/>
                </a:lnTo>
                <a:close/>
                <a:moveTo>
                  <a:pt x="498008" y="959984"/>
                </a:moveTo>
                <a:lnTo>
                  <a:pt x="484313" y="968713"/>
                </a:lnTo>
                <a:cubicBezTo>
                  <a:pt x="480578" y="971207"/>
                  <a:pt x="480578" y="976195"/>
                  <a:pt x="480578" y="978689"/>
                </a:cubicBezTo>
                <a:cubicBezTo>
                  <a:pt x="480578" y="983677"/>
                  <a:pt x="481823" y="988665"/>
                  <a:pt x="484313" y="992406"/>
                </a:cubicBezTo>
                <a:lnTo>
                  <a:pt x="486803" y="996147"/>
                </a:lnTo>
                <a:cubicBezTo>
                  <a:pt x="490538" y="999888"/>
                  <a:pt x="495518" y="1003629"/>
                  <a:pt x="500498" y="1004876"/>
                </a:cubicBezTo>
                <a:cubicBezTo>
                  <a:pt x="501743" y="1004876"/>
                  <a:pt x="506723" y="1004876"/>
                  <a:pt x="510458" y="1002382"/>
                </a:cubicBezTo>
                <a:lnTo>
                  <a:pt x="526644" y="989912"/>
                </a:lnTo>
                <a:lnTo>
                  <a:pt x="527889" y="989912"/>
                </a:lnTo>
                <a:close/>
                <a:moveTo>
                  <a:pt x="444472" y="907610"/>
                </a:moveTo>
                <a:lnTo>
                  <a:pt x="429532" y="920080"/>
                </a:lnTo>
                <a:cubicBezTo>
                  <a:pt x="425797" y="922574"/>
                  <a:pt x="423307" y="926315"/>
                  <a:pt x="423307" y="931303"/>
                </a:cubicBezTo>
                <a:cubicBezTo>
                  <a:pt x="422062" y="936291"/>
                  <a:pt x="423307" y="941279"/>
                  <a:pt x="427042" y="945020"/>
                </a:cubicBezTo>
                <a:lnTo>
                  <a:pt x="429532" y="948761"/>
                </a:lnTo>
                <a:cubicBezTo>
                  <a:pt x="432022" y="953749"/>
                  <a:pt x="437002" y="954996"/>
                  <a:pt x="441982" y="956243"/>
                </a:cubicBezTo>
                <a:cubicBezTo>
                  <a:pt x="446962" y="957490"/>
                  <a:pt x="450697" y="956243"/>
                  <a:pt x="455677" y="953749"/>
                </a:cubicBezTo>
                <a:lnTo>
                  <a:pt x="475598" y="937538"/>
                </a:lnTo>
                <a:close/>
                <a:moveTo>
                  <a:pt x="405877" y="866459"/>
                </a:moveTo>
                <a:cubicBezTo>
                  <a:pt x="405877" y="867706"/>
                  <a:pt x="405877" y="867706"/>
                  <a:pt x="405877" y="868953"/>
                </a:cubicBezTo>
                <a:lnTo>
                  <a:pt x="408367" y="871447"/>
                </a:lnTo>
                <a:cubicBezTo>
                  <a:pt x="410857" y="875188"/>
                  <a:pt x="413347" y="876435"/>
                  <a:pt x="415837" y="878929"/>
                </a:cubicBezTo>
                <a:close/>
                <a:moveTo>
                  <a:pt x="481823" y="525716"/>
                </a:moveTo>
                <a:cubicBezTo>
                  <a:pt x="471863" y="525404"/>
                  <a:pt x="461903" y="527898"/>
                  <a:pt x="453187" y="533510"/>
                </a:cubicBezTo>
                <a:lnTo>
                  <a:pt x="326195" y="663198"/>
                </a:lnTo>
                <a:cubicBezTo>
                  <a:pt x="306275" y="689385"/>
                  <a:pt x="310010" y="726795"/>
                  <a:pt x="333665" y="750488"/>
                </a:cubicBezTo>
                <a:lnTo>
                  <a:pt x="515438" y="933797"/>
                </a:lnTo>
                <a:lnTo>
                  <a:pt x="576444" y="992406"/>
                </a:lnTo>
                <a:lnTo>
                  <a:pt x="639940" y="1056003"/>
                </a:lnTo>
                <a:cubicBezTo>
                  <a:pt x="648656" y="1064732"/>
                  <a:pt x="663596" y="1064732"/>
                  <a:pt x="672311" y="1056003"/>
                </a:cubicBezTo>
                <a:lnTo>
                  <a:pt x="678536" y="1049768"/>
                </a:lnTo>
                <a:cubicBezTo>
                  <a:pt x="682271" y="1046027"/>
                  <a:pt x="684761" y="1041039"/>
                  <a:pt x="684761" y="1034804"/>
                </a:cubicBezTo>
                <a:cubicBezTo>
                  <a:pt x="684761" y="1028569"/>
                  <a:pt x="682271" y="1022334"/>
                  <a:pt x="678536" y="1017346"/>
                </a:cubicBezTo>
                <a:lnTo>
                  <a:pt x="554034" y="895140"/>
                </a:lnTo>
                <a:cubicBezTo>
                  <a:pt x="547809" y="888905"/>
                  <a:pt x="547809" y="878929"/>
                  <a:pt x="554034" y="872694"/>
                </a:cubicBezTo>
                <a:cubicBezTo>
                  <a:pt x="560259" y="866459"/>
                  <a:pt x="570219" y="866459"/>
                  <a:pt x="576444" y="872694"/>
                </a:cubicBezTo>
                <a:lnTo>
                  <a:pt x="729582" y="1024828"/>
                </a:lnTo>
                <a:cubicBezTo>
                  <a:pt x="739542" y="1034804"/>
                  <a:pt x="755727" y="1034804"/>
                  <a:pt x="764443" y="1024828"/>
                </a:cubicBezTo>
                <a:lnTo>
                  <a:pt x="768178" y="1021087"/>
                </a:lnTo>
                <a:cubicBezTo>
                  <a:pt x="771913" y="1017346"/>
                  <a:pt x="774403" y="1011111"/>
                  <a:pt x="774403" y="1003629"/>
                </a:cubicBezTo>
                <a:cubicBezTo>
                  <a:pt x="774403" y="997394"/>
                  <a:pt x="771913" y="991159"/>
                  <a:pt x="768178" y="986171"/>
                </a:cubicBezTo>
                <a:lnTo>
                  <a:pt x="615040" y="834037"/>
                </a:lnTo>
                <a:cubicBezTo>
                  <a:pt x="608815" y="827802"/>
                  <a:pt x="608815" y="817826"/>
                  <a:pt x="615040" y="812838"/>
                </a:cubicBezTo>
                <a:cubicBezTo>
                  <a:pt x="621265" y="806603"/>
                  <a:pt x="631225" y="806603"/>
                  <a:pt x="637450" y="812838"/>
                </a:cubicBezTo>
                <a:lnTo>
                  <a:pt x="790588" y="963725"/>
                </a:lnTo>
                <a:lnTo>
                  <a:pt x="815488" y="989912"/>
                </a:lnTo>
                <a:cubicBezTo>
                  <a:pt x="827939" y="1001135"/>
                  <a:pt x="845369" y="1003629"/>
                  <a:pt x="855329" y="993653"/>
                </a:cubicBezTo>
                <a:lnTo>
                  <a:pt x="859064" y="991159"/>
                </a:lnTo>
                <a:cubicBezTo>
                  <a:pt x="869024" y="981183"/>
                  <a:pt x="866534" y="963725"/>
                  <a:pt x="854084" y="952502"/>
                </a:cubicBezTo>
                <a:lnTo>
                  <a:pt x="674801" y="772934"/>
                </a:lnTo>
                <a:cubicBezTo>
                  <a:pt x="668576" y="766699"/>
                  <a:pt x="668576" y="756723"/>
                  <a:pt x="674801" y="750488"/>
                </a:cubicBezTo>
                <a:cubicBezTo>
                  <a:pt x="681026" y="745500"/>
                  <a:pt x="692231" y="745500"/>
                  <a:pt x="698456" y="750488"/>
                </a:cubicBezTo>
                <a:lnTo>
                  <a:pt x="850349" y="905116"/>
                </a:lnTo>
                <a:cubicBezTo>
                  <a:pt x="860309" y="913845"/>
                  <a:pt x="876494" y="913845"/>
                  <a:pt x="886455" y="905116"/>
                </a:cubicBezTo>
                <a:lnTo>
                  <a:pt x="888945" y="901375"/>
                </a:lnTo>
                <a:cubicBezTo>
                  <a:pt x="893925" y="896387"/>
                  <a:pt x="895170" y="891399"/>
                  <a:pt x="895170" y="883917"/>
                </a:cubicBezTo>
                <a:cubicBezTo>
                  <a:pt x="895170" y="876435"/>
                  <a:pt x="893925" y="870200"/>
                  <a:pt x="888945" y="866459"/>
                </a:cubicBezTo>
                <a:lnTo>
                  <a:pt x="795568" y="772934"/>
                </a:lnTo>
                <a:lnTo>
                  <a:pt x="780628" y="756723"/>
                </a:lnTo>
                <a:lnTo>
                  <a:pt x="768178" y="745500"/>
                </a:lnTo>
                <a:cubicBezTo>
                  <a:pt x="715887" y="747994"/>
                  <a:pt x="662351" y="728042"/>
                  <a:pt x="622510" y="684397"/>
                </a:cubicBezTo>
                <a:cubicBezTo>
                  <a:pt x="622510" y="684397"/>
                  <a:pt x="621265" y="684397"/>
                  <a:pt x="620020" y="684397"/>
                </a:cubicBezTo>
                <a:cubicBezTo>
                  <a:pt x="607570" y="693126"/>
                  <a:pt x="586405" y="711831"/>
                  <a:pt x="576444" y="735524"/>
                </a:cubicBezTo>
                <a:cubicBezTo>
                  <a:pt x="567729" y="762958"/>
                  <a:pt x="541584" y="780416"/>
                  <a:pt x="512948" y="780416"/>
                </a:cubicBezTo>
                <a:cubicBezTo>
                  <a:pt x="505478" y="780416"/>
                  <a:pt x="498008" y="779169"/>
                  <a:pt x="490538" y="776675"/>
                </a:cubicBezTo>
                <a:cubicBezTo>
                  <a:pt x="476843" y="771687"/>
                  <a:pt x="466883" y="764205"/>
                  <a:pt x="458168" y="752982"/>
                </a:cubicBezTo>
                <a:cubicBezTo>
                  <a:pt x="444472" y="735524"/>
                  <a:pt x="440737" y="710584"/>
                  <a:pt x="448207" y="689385"/>
                </a:cubicBezTo>
                <a:cubicBezTo>
                  <a:pt x="464393" y="643246"/>
                  <a:pt x="506723" y="593366"/>
                  <a:pt x="542829" y="558450"/>
                </a:cubicBezTo>
                <a:lnTo>
                  <a:pt x="510458" y="534757"/>
                </a:lnTo>
                <a:cubicBezTo>
                  <a:pt x="501743" y="529145"/>
                  <a:pt x="491783" y="526028"/>
                  <a:pt x="481823" y="525716"/>
                </a:cubicBezTo>
                <a:close/>
                <a:moveTo>
                  <a:pt x="733161" y="502647"/>
                </a:moveTo>
                <a:cubicBezTo>
                  <a:pt x="693476" y="497347"/>
                  <a:pt x="651768" y="507323"/>
                  <a:pt x="617530" y="533510"/>
                </a:cubicBezTo>
                <a:cubicBezTo>
                  <a:pt x="616285" y="534757"/>
                  <a:pt x="615040" y="534757"/>
                  <a:pt x="615040" y="534757"/>
                </a:cubicBezTo>
                <a:cubicBezTo>
                  <a:pt x="615040" y="534757"/>
                  <a:pt x="615040" y="536004"/>
                  <a:pt x="613795" y="536004"/>
                </a:cubicBezTo>
                <a:cubicBezTo>
                  <a:pt x="596365" y="550968"/>
                  <a:pt x="501743" y="632023"/>
                  <a:pt x="478088" y="699361"/>
                </a:cubicBezTo>
                <a:cubicBezTo>
                  <a:pt x="474353" y="711831"/>
                  <a:pt x="475598" y="724301"/>
                  <a:pt x="483068" y="734277"/>
                </a:cubicBezTo>
                <a:cubicBezTo>
                  <a:pt x="488048" y="739265"/>
                  <a:pt x="494273" y="744253"/>
                  <a:pt x="500498" y="746747"/>
                </a:cubicBezTo>
                <a:cubicBezTo>
                  <a:pt x="520419" y="752982"/>
                  <a:pt x="541584" y="743006"/>
                  <a:pt x="547809" y="723054"/>
                </a:cubicBezTo>
                <a:cubicBezTo>
                  <a:pt x="559014" y="693126"/>
                  <a:pt x="582670" y="671927"/>
                  <a:pt x="601345" y="658210"/>
                </a:cubicBezTo>
                <a:cubicBezTo>
                  <a:pt x="615040" y="649481"/>
                  <a:pt x="634960" y="650728"/>
                  <a:pt x="647411" y="663198"/>
                </a:cubicBezTo>
                <a:cubicBezTo>
                  <a:pt x="700946" y="723054"/>
                  <a:pt x="794323" y="731783"/>
                  <a:pt x="857819" y="681903"/>
                </a:cubicBezTo>
                <a:cubicBezTo>
                  <a:pt x="864044" y="676915"/>
                  <a:pt x="874004" y="678162"/>
                  <a:pt x="880229" y="684397"/>
                </a:cubicBezTo>
                <a:cubicBezTo>
                  <a:pt x="885210" y="691879"/>
                  <a:pt x="883964" y="701855"/>
                  <a:pt x="876494" y="706843"/>
                </a:cubicBezTo>
                <a:cubicBezTo>
                  <a:pt x="855329" y="723054"/>
                  <a:pt x="832919" y="734277"/>
                  <a:pt x="808018" y="740512"/>
                </a:cubicBezTo>
                <a:lnTo>
                  <a:pt x="880229" y="812838"/>
                </a:lnTo>
                <a:lnTo>
                  <a:pt x="952441" y="757970"/>
                </a:lnTo>
                <a:cubicBezTo>
                  <a:pt x="958666" y="754229"/>
                  <a:pt x="962401" y="747994"/>
                  <a:pt x="963646" y="740512"/>
                </a:cubicBezTo>
                <a:cubicBezTo>
                  <a:pt x="963646" y="733030"/>
                  <a:pt x="962401" y="725548"/>
                  <a:pt x="957421" y="720560"/>
                </a:cubicBezTo>
                <a:lnTo>
                  <a:pt x="846614" y="575908"/>
                </a:lnTo>
                <a:cubicBezTo>
                  <a:pt x="845369" y="574661"/>
                  <a:pt x="844124" y="572167"/>
                  <a:pt x="842879" y="570920"/>
                </a:cubicBezTo>
                <a:cubicBezTo>
                  <a:pt x="841634" y="568426"/>
                  <a:pt x="840389" y="565932"/>
                  <a:pt x="837899" y="564685"/>
                </a:cubicBezTo>
                <a:cubicBezTo>
                  <a:pt x="837899" y="564685"/>
                  <a:pt x="837899" y="563438"/>
                  <a:pt x="836654" y="563438"/>
                </a:cubicBezTo>
                <a:cubicBezTo>
                  <a:pt x="810508" y="528522"/>
                  <a:pt x="772846" y="507946"/>
                  <a:pt x="733161" y="502647"/>
                </a:cubicBezTo>
                <a:close/>
                <a:moveTo>
                  <a:pt x="929258" y="499714"/>
                </a:moveTo>
                <a:cubicBezTo>
                  <a:pt x="932989" y="497163"/>
                  <a:pt x="937964" y="497163"/>
                  <a:pt x="941695" y="500989"/>
                </a:cubicBezTo>
                <a:lnTo>
                  <a:pt x="974032" y="541796"/>
                </a:lnTo>
                <a:cubicBezTo>
                  <a:pt x="976519" y="544346"/>
                  <a:pt x="976519" y="549447"/>
                  <a:pt x="972788" y="553273"/>
                </a:cubicBezTo>
                <a:lnTo>
                  <a:pt x="959107" y="563474"/>
                </a:lnTo>
                <a:cubicBezTo>
                  <a:pt x="955376" y="567300"/>
                  <a:pt x="950401" y="566025"/>
                  <a:pt x="947914" y="563474"/>
                </a:cubicBezTo>
                <a:lnTo>
                  <a:pt x="914333" y="522668"/>
                </a:lnTo>
                <a:cubicBezTo>
                  <a:pt x="911846" y="518842"/>
                  <a:pt x="911846" y="513741"/>
                  <a:pt x="915577" y="511191"/>
                </a:cubicBezTo>
                <a:close/>
                <a:moveTo>
                  <a:pt x="395401" y="450169"/>
                </a:moveTo>
                <a:cubicBezTo>
                  <a:pt x="398996" y="447727"/>
                  <a:pt x="403790" y="447727"/>
                  <a:pt x="406187" y="450169"/>
                </a:cubicBezTo>
                <a:lnTo>
                  <a:pt x="418172" y="462375"/>
                </a:lnTo>
                <a:cubicBezTo>
                  <a:pt x="421768" y="466038"/>
                  <a:pt x="421768" y="470920"/>
                  <a:pt x="418172" y="473362"/>
                </a:cubicBezTo>
                <a:lnTo>
                  <a:pt x="383416" y="509982"/>
                </a:lnTo>
                <a:cubicBezTo>
                  <a:pt x="379820" y="512424"/>
                  <a:pt x="376225" y="512424"/>
                  <a:pt x="372629" y="509982"/>
                </a:cubicBezTo>
                <a:lnTo>
                  <a:pt x="360644" y="497775"/>
                </a:lnTo>
                <a:cubicBezTo>
                  <a:pt x="357049" y="494113"/>
                  <a:pt x="357049" y="489231"/>
                  <a:pt x="360644" y="486789"/>
                </a:cubicBezTo>
                <a:close/>
                <a:moveTo>
                  <a:pt x="886212" y="444611"/>
                </a:moveTo>
                <a:cubicBezTo>
                  <a:pt x="888653" y="442235"/>
                  <a:pt x="892315" y="443423"/>
                  <a:pt x="893536" y="445798"/>
                </a:cubicBezTo>
                <a:lnTo>
                  <a:pt x="908184" y="461238"/>
                </a:lnTo>
                <a:cubicBezTo>
                  <a:pt x="910625" y="463613"/>
                  <a:pt x="909405" y="467176"/>
                  <a:pt x="906963" y="469552"/>
                </a:cubicBezTo>
                <a:lnTo>
                  <a:pt x="891095" y="482616"/>
                </a:lnTo>
                <a:cubicBezTo>
                  <a:pt x="888653" y="484992"/>
                  <a:pt x="884991" y="484992"/>
                  <a:pt x="882550" y="482616"/>
                </a:cubicBezTo>
                <a:lnTo>
                  <a:pt x="869123" y="465989"/>
                </a:lnTo>
                <a:cubicBezTo>
                  <a:pt x="867902" y="463613"/>
                  <a:pt x="867902" y="460050"/>
                  <a:pt x="869123" y="458863"/>
                </a:cubicBezTo>
                <a:close/>
                <a:moveTo>
                  <a:pt x="399652" y="396340"/>
                </a:moveTo>
                <a:lnTo>
                  <a:pt x="160608" y="637011"/>
                </a:lnTo>
                <a:lnTo>
                  <a:pt x="206673" y="683150"/>
                </a:lnTo>
                <a:cubicBezTo>
                  <a:pt x="221614" y="698114"/>
                  <a:pt x="245269" y="698114"/>
                  <a:pt x="260209" y="683150"/>
                </a:cubicBezTo>
                <a:lnTo>
                  <a:pt x="301295" y="640752"/>
                </a:lnTo>
                <a:cubicBezTo>
                  <a:pt x="303785" y="637011"/>
                  <a:pt x="307520" y="634517"/>
                  <a:pt x="311255" y="630776"/>
                </a:cubicBezTo>
                <a:lnTo>
                  <a:pt x="423307" y="517299"/>
                </a:lnTo>
                <a:cubicBezTo>
                  <a:pt x="427042" y="514805"/>
                  <a:pt x="429532" y="512311"/>
                  <a:pt x="433267" y="509817"/>
                </a:cubicBezTo>
                <a:lnTo>
                  <a:pt x="466883" y="476148"/>
                </a:lnTo>
                <a:cubicBezTo>
                  <a:pt x="470618" y="472407"/>
                  <a:pt x="470618" y="466172"/>
                  <a:pt x="466883" y="463678"/>
                </a:cubicBezTo>
                <a:close/>
                <a:moveTo>
                  <a:pt x="897660" y="393846"/>
                </a:moveTo>
                <a:lnTo>
                  <a:pt x="824204" y="453702"/>
                </a:lnTo>
                <a:cubicBezTo>
                  <a:pt x="821714" y="454949"/>
                  <a:pt x="821714" y="457443"/>
                  <a:pt x="821714" y="459937"/>
                </a:cubicBezTo>
                <a:cubicBezTo>
                  <a:pt x="820468" y="462431"/>
                  <a:pt x="821714" y="463678"/>
                  <a:pt x="822958" y="466172"/>
                </a:cubicBezTo>
                <a:lnTo>
                  <a:pt x="1009712" y="691879"/>
                </a:lnTo>
                <a:cubicBezTo>
                  <a:pt x="1015937" y="699361"/>
                  <a:pt x="1024652" y="704349"/>
                  <a:pt x="1035857" y="705596"/>
                </a:cubicBezTo>
                <a:cubicBezTo>
                  <a:pt x="1044572" y="705596"/>
                  <a:pt x="1054532" y="703102"/>
                  <a:pt x="1063248" y="696867"/>
                </a:cubicBezTo>
                <a:lnTo>
                  <a:pt x="1113048" y="655716"/>
                </a:lnTo>
                <a:close/>
                <a:moveTo>
                  <a:pt x="1246266" y="35956"/>
                </a:moveTo>
                <a:lnTo>
                  <a:pt x="907620" y="341472"/>
                </a:lnTo>
                <a:cubicBezTo>
                  <a:pt x="902640" y="345213"/>
                  <a:pt x="902640" y="350201"/>
                  <a:pt x="906375" y="353942"/>
                </a:cubicBezTo>
                <a:lnTo>
                  <a:pt x="1029632" y="503582"/>
                </a:lnTo>
                <a:lnTo>
                  <a:pt x="1152889" y="654469"/>
                </a:lnTo>
                <a:cubicBezTo>
                  <a:pt x="1155379" y="656963"/>
                  <a:pt x="1156624" y="656963"/>
                  <a:pt x="1159114" y="658210"/>
                </a:cubicBezTo>
                <a:cubicBezTo>
                  <a:pt x="1160359" y="658210"/>
                  <a:pt x="1162849" y="656963"/>
                  <a:pt x="1164094" y="656963"/>
                </a:cubicBezTo>
                <a:lnTo>
                  <a:pt x="1220120" y="590872"/>
                </a:lnTo>
                <a:cubicBezTo>
                  <a:pt x="1235060" y="575908"/>
                  <a:pt x="1245020" y="555956"/>
                  <a:pt x="1246266" y="536004"/>
                </a:cubicBezTo>
                <a:close/>
                <a:moveTo>
                  <a:pt x="31126" y="32215"/>
                </a:moveTo>
                <a:lnTo>
                  <a:pt x="31126" y="503582"/>
                </a:lnTo>
                <a:cubicBezTo>
                  <a:pt x="31126" y="523534"/>
                  <a:pt x="38596" y="544733"/>
                  <a:pt x="51046" y="560944"/>
                </a:cubicBezTo>
                <a:lnTo>
                  <a:pt x="108317" y="632023"/>
                </a:lnTo>
                <a:cubicBezTo>
                  <a:pt x="112052" y="634517"/>
                  <a:pt x="117032" y="634517"/>
                  <a:pt x="120767" y="632023"/>
                </a:cubicBezTo>
                <a:lnTo>
                  <a:pt x="395916" y="356436"/>
                </a:lnTo>
                <a:cubicBezTo>
                  <a:pt x="397162" y="355189"/>
                  <a:pt x="398407" y="352695"/>
                  <a:pt x="398407" y="350201"/>
                </a:cubicBezTo>
                <a:cubicBezTo>
                  <a:pt x="398407" y="347707"/>
                  <a:pt x="397162" y="346460"/>
                  <a:pt x="395916" y="345213"/>
                </a:cubicBezTo>
                <a:close/>
                <a:moveTo>
                  <a:pt x="34705" y="261"/>
                </a:moveTo>
                <a:cubicBezTo>
                  <a:pt x="40463" y="1040"/>
                  <a:pt x="46066" y="3534"/>
                  <a:pt x="51046" y="7275"/>
                </a:cubicBezTo>
                <a:lnTo>
                  <a:pt x="417082" y="321520"/>
                </a:lnTo>
                <a:cubicBezTo>
                  <a:pt x="425797" y="329002"/>
                  <a:pt x="429532" y="338978"/>
                  <a:pt x="429532" y="350201"/>
                </a:cubicBezTo>
                <a:cubicBezTo>
                  <a:pt x="429532" y="357683"/>
                  <a:pt x="427042" y="366412"/>
                  <a:pt x="422062" y="373894"/>
                </a:cubicBezTo>
                <a:lnTo>
                  <a:pt x="489293" y="441232"/>
                </a:lnTo>
                <a:cubicBezTo>
                  <a:pt x="504233" y="456196"/>
                  <a:pt x="505478" y="478642"/>
                  <a:pt x="491783" y="494853"/>
                </a:cubicBezTo>
                <a:cubicBezTo>
                  <a:pt x="505478" y="496100"/>
                  <a:pt x="517928" y="501088"/>
                  <a:pt x="529134" y="509817"/>
                </a:cubicBezTo>
                <a:lnTo>
                  <a:pt x="565239" y="537251"/>
                </a:lnTo>
                <a:cubicBezTo>
                  <a:pt x="578934" y="524781"/>
                  <a:pt x="588895" y="516052"/>
                  <a:pt x="593875" y="512311"/>
                </a:cubicBezTo>
                <a:cubicBezTo>
                  <a:pt x="595120" y="512311"/>
                  <a:pt x="596365" y="511064"/>
                  <a:pt x="596365" y="509817"/>
                </a:cubicBezTo>
                <a:cubicBezTo>
                  <a:pt x="596365" y="509817"/>
                  <a:pt x="597610" y="509817"/>
                  <a:pt x="598855" y="508570"/>
                </a:cubicBezTo>
                <a:cubicBezTo>
                  <a:pt x="659861" y="461184"/>
                  <a:pt x="742032" y="458690"/>
                  <a:pt x="805528" y="493606"/>
                </a:cubicBezTo>
                <a:lnTo>
                  <a:pt x="798058" y="486124"/>
                </a:lnTo>
                <a:cubicBezTo>
                  <a:pt x="791833" y="477395"/>
                  <a:pt x="788098" y="467419"/>
                  <a:pt x="789343" y="456196"/>
                </a:cubicBezTo>
                <a:cubicBezTo>
                  <a:pt x="790588" y="446220"/>
                  <a:pt x="795568" y="436244"/>
                  <a:pt x="804283" y="428762"/>
                </a:cubicBezTo>
                <a:lnTo>
                  <a:pt x="877739" y="368906"/>
                </a:lnTo>
                <a:cubicBezTo>
                  <a:pt x="867779" y="352695"/>
                  <a:pt x="871514" y="330249"/>
                  <a:pt x="886455" y="317779"/>
                </a:cubicBezTo>
                <a:lnTo>
                  <a:pt x="1228835" y="9769"/>
                </a:lnTo>
                <a:cubicBezTo>
                  <a:pt x="1238795" y="2287"/>
                  <a:pt x="1252490" y="2287"/>
                  <a:pt x="1262451" y="8522"/>
                </a:cubicBezTo>
                <a:cubicBezTo>
                  <a:pt x="1272411" y="14757"/>
                  <a:pt x="1278636" y="24733"/>
                  <a:pt x="1278636" y="37203"/>
                </a:cubicBezTo>
                <a:lnTo>
                  <a:pt x="1278636" y="537251"/>
                </a:lnTo>
                <a:lnTo>
                  <a:pt x="1278636" y="538498"/>
                </a:lnTo>
                <a:cubicBezTo>
                  <a:pt x="1274901" y="565932"/>
                  <a:pt x="1262451" y="592119"/>
                  <a:pt x="1243775" y="612071"/>
                </a:cubicBezTo>
                <a:lnTo>
                  <a:pt x="1186504" y="680656"/>
                </a:lnTo>
                <a:cubicBezTo>
                  <a:pt x="1179034" y="685644"/>
                  <a:pt x="1169074" y="689385"/>
                  <a:pt x="1160359" y="689385"/>
                </a:cubicBezTo>
                <a:cubicBezTo>
                  <a:pt x="1157869" y="689385"/>
                  <a:pt x="1157869" y="689385"/>
                  <a:pt x="1156624" y="689385"/>
                </a:cubicBezTo>
                <a:cubicBezTo>
                  <a:pt x="1147909" y="688138"/>
                  <a:pt x="1140439" y="684397"/>
                  <a:pt x="1132969" y="679409"/>
                </a:cubicBezTo>
                <a:lnTo>
                  <a:pt x="1083168" y="721807"/>
                </a:lnTo>
                <a:cubicBezTo>
                  <a:pt x="1070718" y="731783"/>
                  <a:pt x="1054532" y="736771"/>
                  <a:pt x="1038347" y="736771"/>
                </a:cubicBezTo>
                <a:cubicBezTo>
                  <a:pt x="1037102" y="736771"/>
                  <a:pt x="1034612" y="736771"/>
                  <a:pt x="1032122" y="736771"/>
                </a:cubicBezTo>
                <a:cubicBezTo>
                  <a:pt x="1017182" y="735524"/>
                  <a:pt x="1002241" y="729289"/>
                  <a:pt x="992281" y="719313"/>
                </a:cubicBezTo>
                <a:cubicBezTo>
                  <a:pt x="993526" y="728042"/>
                  <a:pt x="996016" y="735524"/>
                  <a:pt x="993526" y="744253"/>
                </a:cubicBezTo>
                <a:cubicBezTo>
                  <a:pt x="992281" y="760464"/>
                  <a:pt x="984811" y="774181"/>
                  <a:pt x="972361" y="782910"/>
                </a:cubicBezTo>
                <a:lnTo>
                  <a:pt x="903885" y="835284"/>
                </a:lnTo>
                <a:lnTo>
                  <a:pt x="911355" y="844013"/>
                </a:lnTo>
                <a:cubicBezTo>
                  <a:pt x="933765" y="865212"/>
                  <a:pt x="933765" y="901375"/>
                  <a:pt x="911355" y="923821"/>
                </a:cubicBezTo>
                <a:lnTo>
                  <a:pt x="907620" y="926315"/>
                </a:lnTo>
                <a:cubicBezTo>
                  <a:pt x="901395" y="933797"/>
                  <a:pt x="893925" y="937538"/>
                  <a:pt x="883964" y="940032"/>
                </a:cubicBezTo>
                <a:cubicBezTo>
                  <a:pt x="891435" y="950008"/>
                  <a:pt x="895170" y="959984"/>
                  <a:pt x="895170" y="971207"/>
                </a:cubicBezTo>
                <a:cubicBezTo>
                  <a:pt x="897660" y="987418"/>
                  <a:pt x="892680" y="1002382"/>
                  <a:pt x="880229" y="1013605"/>
                </a:cubicBezTo>
                <a:lnTo>
                  <a:pt x="877739" y="1017346"/>
                </a:lnTo>
                <a:cubicBezTo>
                  <a:pt x="867779" y="1027322"/>
                  <a:pt x="855329" y="1032310"/>
                  <a:pt x="840389" y="1032310"/>
                </a:cubicBezTo>
                <a:cubicBezTo>
                  <a:pt x="839144" y="1032310"/>
                  <a:pt x="836654" y="1032310"/>
                  <a:pt x="835409" y="1032310"/>
                </a:cubicBezTo>
                <a:cubicBezTo>
                  <a:pt x="824204" y="1029816"/>
                  <a:pt x="814243" y="1027322"/>
                  <a:pt x="804283" y="1021087"/>
                </a:cubicBezTo>
                <a:cubicBezTo>
                  <a:pt x="801793" y="1028569"/>
                  <a:pt x="796813" y="1037298"/>
                  <a:pt x="790588" y="1043533"/>
                </a:cubicBezTo>
                <a:lnTo>
                  <a:pt x="786853" y="1047274"/>
                </a:lnTo>
                <a:cubicBezTo>
                  <a:pt x="775648" y="1057250"/>
                  <a:pt x="760708" y="1063485"/>
                  <a:pt x="747012" y="1063485"/>
                </a:cubicBezTo>
                <a:cubicBezTo>
                  <a:pt x="735807" y="1063485"/>
                  <a:pt x="723357" y="1059744"/>
                  <a:pt x="713397" y="1052262"/>
                </a:cubicBezTo>
                <a:cubicBezTo>
                  <a:pt x="710907" y="1059744"/>
                  <a:pt x="705927" y="1067226"/>
                  <a:pt x="699702" y="1072214"/>
                </a:cubicBezTo>
                <a:lnTo>
                  <a:pt x="694721" y="1078449"/>
                </a:lnTo>
                <a:cubicBezTo>
                  <a:pt x="684761" y="1089672"/>
                  <a:pt x="671066" y="1094660"/>
                  <a:pt x="656126" y="1094660"/>
                </a:cubicBezTo>
                <a:cubicBezTo>
                  <a:pt x="642431" y="1094660"/>
                  <a:pt x="627490" y="1089672"/>
                  <a:pt x="617530" y="1078449"/>
                </a:cubicBezTo>
                <a:lnTo>
                  <a:pt x="603835" y="1063485"/>
                </a:lnTo>
                <a:lnTo>
                  <a:pt x="590140" y="1073461"/>
                </a:lnTo>
                <a:cubicBezTo>
                  <a:pt x="582670" y="1079696"/>
                  <a:pt x="572709" y="1083437"/>
                  <a:pt x="562749" y="1083437"/>
                </a:cubicBezTo>
                <a:cubicBezTo>
                  <a:pt x="549054" y="1083437"/>
                  <a:pt x="534114" y="1075955"/>
                  <a:pt x="522909" y="1063485"/>
                </a:cubicBezTo>
                <a:lnTo>
                  <a:pt x="520419" y="1057250"/>
                </a:lnTo>
                <a:cubicBezTo>
                  <a:pt x="514193" y="1051015"/>
                  <a:pt x="511703" y="1043533"/>
                  <a:pt x="509213" y="1036051"/>
                </a:cubicBezTo>
                <a:cubicBezTo>
                  <a:pt x="507968" y="1036051"/>
                  <a:pt x="505478" y="1036051"/>
                  <a:pt x="502988" y="1036051"/>
                </a:cubicBezTo>
                <a:cubicBezTo>
                  <a:pt x="500498" y="1036051"/>
                  <a:pt x="496763" y="1036051"/>
                  <a:pt x="494273" y="1034804"/>
                </a:cubicBezTo>
                <a:cubicBezTo>
                  <a:pt x="481823" y="1032310"/>
                  <a:pt x="470618" y="1026075"/>
                  <a:pt x="461903" y="1014852"/>
                </a:cubicBezTo>
                <a:lnTo>
                  <a:pt x="459413" y="1012358"/>
                </a:lnTo>
                <a:cubicBezTo>
                  <a:pt x="454432" y="1004876"/>
                  <a:pt x="450697" y="994900"/>
                  <a:pt x="449452" y="987418"/>
                </a:cubicBezTo>
                <a:cubicBezTo>
                  <a:pt x="446962" y="987418"/>
                  <a:pt x="445717" y="987418"/>
                  <a:pt x="444472" y="987418"/>
                </a:cubicBezTo>
                <a:cubicBezTo>
                  <a:pt x="441982" y="987418"/>
                  <a:pt x="439492" y="987418"/>
                  <a:pt x="437002" y="986171"/>
                </a:cubicBezTo>
                <a:cubicBezTo>
                  <a:pt x="423307" y="984924"/>
                  <a:pt x="412102" y="977442"/>
                  <a:pt x="404632" y="966219"/>
                </a:cubicBezTo>
                <a:lnTo>
                  <a:pt x="402142" y="963725"/>
                </a:lnTo>
                <a:cubicBezTo>
                  <a:pt x="393426" y="953749"/>
                  <a:pt x="389691" y="941279"/>
                  <a:pt x="390936" y="927562"/>
                </a:cubicBezTo>
                <a:cubicBezTo>
                  <a:pt x="392181" y="920080"/>
                  <a:pt x="395916" y="912598"/>
                  <a:pt x="399652" y="905116"/>
                </a:cubicBezTo>
                <a:cubicBezTo>
                  <a:pt x="393426" y="901375"/>
                  <a:pt x="388446" y="896387"/>
                  <a:pt x="383466" y="891399"/>
                </a:cubicBezTo>
                <a:lnTo>
                  <a:pt x="380976" y="887658"/>
                </a:lnTo>
                <a:cubicBezTo>
                  <a:pt x="372261" y="877682"/>
                  <a:pt x="368526" y="865212"/>
                  <a:pt x="369771" y="852742"/>
                </a:cubicBezTo>
                <a:cubicBezTo>
                  <a:pt x="369771" y="846507"/>
                  <a:pt x="371016" y="840272"/>
                  <a:pt x="373506" y="835284"/>
                </a:cubicBezTo>
                <a:lnTo>
                  <a:pt x="311255" y="771687"/>
                </a:lnTo>
                <a:cubicBezTo>
                  <a:pt x="292580" y="754229"/>
                  <a:pt x="282620" y="730536"/>
                  <a:pt x="281375" y="705596"/>
                </a:cubicBezTo>
                <a:cubicBezTo>
                  <a:pt x="268924" y="718066"/>
                  <a:pt x="251494" y="725548"/>
                  <a:pt x="234064" y="725548"/>
                </a:cubicBezTo>
                <a:cubicBezTo>
                  <a:pt x="215389" y="725548"/>
                  <a:pt x="197958" y="718066"/>
                  <a:pt x="184263" y="705596"/>
                </a:cubicBezTo>
                <a:lnTo>
                  <a:pt x="136952" y="658210"/>
                </a:lnTo>
                <a:cubicBezTo>
                  <a:pt x="130727" y="663198"/>
                  <a:pt x="122012" y="665692"/>
                  <a:pt x="114542" y="665692"/>
                </a:cubicBezTo>
                <a:cubicBezTo>
                  <a:pt x="104582" y="665692"/>
                  <a:pt x="93377" y="661951"/>
                  <a:pt x="85906" y="654469"/>
                </a:cubicBezTo>
                <a:lnTo>
                  <a:pt x="84661" y="653222"/>
                </a:lnTo>
                <a:lnTo>
                  <a:pt x="26145" y="579649"/>
                </a:lnTo>
                <a:cubicBezTo>
                  <a:pt x="8715" y="558450"/>
                  <a:pt x="0" y="531016"/>
                  <a:pt x="0" y="503582"/>
                </a:cubicBezTo>
                <a:lnTo>
                  <a:pt x="0" y="30968"/>
                </a:lnTo>
                <a:cubicBezTo>
                  <a:pt x="0" y="18498"/>
                  <a:pt x="6225" y="8522"/>
                  <a:pt x="17430" y="3534"/>
                </a:cubicBezTo>
                <a:cubicBezTo>
                  <a:pt x="23033" y="417"/>
                  <a:pt x="28947" y="-518"/>
                  <a:pt x="34705" y="261"/>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7" name="Freeform 36">
            <a:extLst>
              <a:ext uri="{FF2B5EF4-FFF2-40B4-BE49-F238E27FC236}">
                <a16:creationId xmlns:a16="http://schemas.microsoft.com/office/drawing/2014/main" id="{EFDB2D99-55A0-EB49-AC0C-087BF66E37DE}"/>
              </a:ext>
            </a:extLst>
          </p:cNvPr>
          <p:cNvSpPr>
            <a:spLocks noChangeArrowheads="1"/>
          </p:cNvSpPr>
          <p:nvPr/>
        </p:nvSpPr>
        <p:spPr bwMode="auto">
          <a:xfrm>
            <a:off x="2846863" y="1995315"/>
            <a:ext cx="550963" cy="537696"/>
          </a:xfrm>
          <a:custGeom>
            <a:avLst/>
            <a:gdLst>
              <a:gd name="connsiteX0" fmla="*/ 472267 w 1101926"/>
              <a:gd name="connsiteY0" fmla="*/ 884383 h 1075392"/>
              <a:gd name="connsiteX1" fmla="*/ 542685 w 1101926"/>
              <a:gd name="connsiteY1" fmla="*/ 884383 h 1075392"/>
              <a:gd name="connsiteX2" fmla="*/ 559032 w 1101926"/>
              <a:gd name="connsiteY2" fmla="*/ 899595 h 1075392"/>
              <a:gd name="connsiteX3" fmla="*/ 542685 w 1101926"/>
              <a:gd name="connsiteY3" fmla="*/ 916075 h 1075392"/>
              <a:gd name="connsiteX4" fmla="*/ 472267 w 1101926"/>
              <a:gd name="connsiteY4" fmla="*/ 916075 h 1075392"/>
              <a:gd name="connsiteX5" fmla="*/ 455920 w 1101926"/>
              <a:gd name="connsiteY5" fmla="*/ 899595 h 1075392"/>
              <a:gd name="connsiteX6" fmla="*/ 472267 w 1101926"/>
              <a:gd name="connsiteY6" fmla="*/ 884383 h 1075392"/>
              <a:gd name="connsiteX7" fmla="*/ 137195 w 1101926"/>
              <a:gd name="connsiteY7" fmla="*/ 884383 h 1075392"/>
              <a:gd name="connsiteX8" fmla="*/ 372394 w 1101926"/>
              <a:gd name="connsiteY8" fmla="*/ 884383 h 1075392"/>
              <a:gd name="connsiteX9" fmla="*/ 388745 w 1101926"/>
              <a:gd name="connsiteY9" fmla="*/ 899595 h 1075392"/>
              <a:gd name="connsiteX10" fmla="*/ 372394 w 1101926"/>
              <a:gd name="connsiteY10" fmla="*/ 916075 h 1075392"/>
              <a:gd name="connsiteX11" fmla="*/ 137195 w 1101926"/>
              <a:gd name="connsiteY11" fmla="*/ 916075 h 1075392"/>
              <a:gd name="connsiteX12" fmla="*/ 120845 w 1101926"/>
              <a:gd name="connsiteY12" fmla="*/ 899595 h 1075392"/>
              <a:gd name="connsiteX13" fmla="*/ 137195 w 1101926"/>
              <a:gd name="connsiteY13" fmla="*/ 884383 h 1075392"/>
              <a:gd name="connsiteX14" fmla="*/ 137005 w 1101926"/>
              <a:gd name="connsiteY14" fmla="*/ 780015 h 1075392"/>
              <a:gd name="connsiteX15" fmla="*/ 339639 w 1101926"/>
              <a:gd name="connsiteY15" fmla="*/ 780015 h 1075392"/>
              <a:gd name="connsiteX16" fmla="*/ 355800 w 1101926"/>
              <a:gd name="connsiteY16" fmla="*/ 795884 h 1075392"/>
              <a:gd name="connsiteX17" fmla="*/ 339639 w 1101926"/>
              <a:gd name="connsiteY17" fmla="*/ 811754 h 1075392"/>
              <a:gd name="connsiteX18" fmla="*/ 137005 w 1101926"/>
              <a:gd name="connsiteY18" fmla="*/ 811754 h 1075392"/>
              <a:gd name="connsiteX19" fmla="*/ 120844 w 1101926"/>
              <a:gd name="connsiteY19" fmla="*/ 795884 h 1075392"/>
              <a:gd name="connsiteX20" fmla="*/ 137005 w 1101926"/>
              <a:gd name="connsiteY20" fmla="*/ 780015 h 1075392"/>
              <a:gd name="connsiteX21" fmla="*/ 149684 w 1101926"/>
              <a:gd name="connsiteY21" fmla="*/ 682635 h 1075392"/>
              <a:gd name="connsiteX22" fmla="*/ 161160 w 1101926"/>
              <a:gd name="connsiteY22" fmla="*/ 687130 h 1075392"/>
              <a:gd name="connsiteX23" fmla="*/ 167536 w 1101926"/>
              <a:gd name="connsiteY23" fmla="*/ 693122 h 1075392"/>
              <a:gd name="connsiteX24" fmla="*/ 173911 w 1101926"/>
              <a:gd name="connsiteY24" fmla="*/ 687130 h 1075392"/>
              <a:gd name="connsiteX25" fmla="*/ 195589 w 1101926"/>
              <a:gd name="connsiteY25" fmla="*/ 687130 h 1075392"/>
              <a:gd name="connsiteX26" fmla="*/ 195589 w 1101926"/>
              <a:gd name="connsiteY26" fmla="*/ 707504 h 1075392"/>
              <a:gd name="connsiteX27" fmla="*/ 190488 w 1101926"/>
              <a:gd name="connsiteY27" fmla="*/ 713497 h 1075392"/>
              <a:gd name="connsiteX28" fmla="*/ 195589 w 1101926"/>
              <a:gd name="connsiteY28" fmla="*/ 719489 h 1075392"/>
              <a:gd name="connsiteX29" fmla="*/ 195589 w 1101926"/>
              <a:gd name="connsiteY29" fmla="*/ 741062 h 1075392"/>
              <a:gd name="connsiteX30" fmla="*/ 185388 w 1101926"/>
              <a:gd name="connsiteY30" fmla="*/ 745856 h 1075392"/>
              <a:gd name="connsiteX31" fmla="*/ 173911 w 1101926"/>
              <a:gd name="connsiteY31" fmla="*/ 741062 h 1075392"/>
              <a:gd name="connsiteX32" fmla="*/ 167536 w 1101926"/>
              <a:gd name="connsiteY32" fmla="*/ 735069 h 1075392"/>
              <a:gd name="connsiteX33" fmla="*/ 161160 w 1101926"/>
              <a:gd name="connsiteY33" fmla="*/ 741062 h 1075392"/>
              <a:gd name="connsiteX34" fmla="*/ 149684 w 1101926"/>
              <a:gd name="connsiteY34" fmla="*/ 745856 h 1075392"/>
              <a:gd name="connsiteX35" fmla="*/ 138207 w 1101926"/>
              <a:gd name="connsiteY35" fmla="*/ 741062 h 1075392"/>
              <a:gd name="connsiteX36" fmla="*/ 138207 w 1101926"/>
              <a:gd name="connsiteY36" fmla="*/ 719489 h 1075392"/>
              <a:gd name="connsiteX37" fmla="*/ 144583 w 1101926"/>
              <a:gd name="connsiteY37" fmla="*/ 713497 h 1075392"/>
              <a:gd name="connsiteX38" fmla="*/ 138207 w 1101926"/>
              <a:gd name="connsiteY38" fmla="*/ 707504 h 1075392"/>
              <a:gd name="connsiteX39" fmla="*/ 138207 w 1101926"/>
              <a:gd name="connsiteY39" fmla="*/ 687130 h 1075392"/>
              <a:gd name="connsiteX40" fmla="*/ 149684 w 1101926"/>
              <a:gd name="connsiteY40" fmla="*/ 682635 h 1075392"/>
              <a:gd name="connsiteX41" fmla="*/ 267328 w 1101926"/>
              <a:gd name="connsiteY41" fmla="*/ 681139 h 1075392"/>
              <a:gd name="connsiteX42" fmla="*/ 334464 w 1101926"/>
              <a:gd name="connsiteY42" fmla="*/ 681139 h 1075392"/>
              <a:gd name="connsiteX43" fmla="*/ 350333 w 1101926"/>
              <a:gd name="connsiteY43" fmla="*/ 697008 h 1075392"/>
              <a:gd name="connsiteX44" fmla="*/ 334464 w 1101926"/>
              <a:gd name="connsiteY44" fmla="*/ 712878 h 1075392"/>
              <a:gd name="connsiteX45" fmla="*/ 267328 w 1101926"/>
              <a:gd name="connsiteY45" fmla="*/ 712878 h 1075392"/>
              <a:gd name="connsiteX46" fmla="*/ 252680 w 1101926"/>
              <a:gd name="connsiteY46" fmla="*/ 697008 h 1075392"/>
              <a:gd name="connsiteX47" fmla="*/ 267328 w 1101926"/>
              <a:gd name="connsiteY47" fmla="*/ 681139 h 1075392"/>
              <a:gd name="connsiteX48" fmla="*/ 876930 w 1101926"/>
              <a:gd name="connsiteY48" fmla="*/ 669946 h 1075392"/>
              <a:gd name="connsiteX49" fmla="*/ 831140 w 1101926"/>
              <a:gd name="connsiteY49" fmla="*/ 840334 h 1075392"/>
              <a:gd name="connsiteX50" fmla="*/ 901682 w 1101926"/>
              <a:gd name="connsiteY50" fmla="*/ 858990 h 1075392"/>
              <a:gd name="connsiteX51" fmla="*/ 947472 w 1101926"/>
              <a:gd name="connsiteY51" fmla="*/ 688602 h 1075392"/>
              <a:gd name="connsiteX52" fmla="*/ 136981 w 1101926"/>
              <a:gd name="connsiteY52" fmla="*/ 576774 h 1075392"/>
              <a:gd name="connsiteX53" fmla="*/ 544149 w 1101926"/>
              <a:gd name="connsiteY53" fmla="*/ 576774 h 1075392"/>
              <a:gd name="connsiteX54" fmla="*/ 559045 w 1101926"/>
              <a:gd name="connsiteY54" fmla="*/ 592643 h 1075392"/>
              <a:gd name="connsiteX55" fmla="*/ 544149 w 1101926"/>
              <a:gd name="connsiteY55" fmla="*/ 608513 h 1075392"/>
              <a:gd name="connsiteX56" fmla="*/ 136981 w 1101926"/>
              <a:gd name="connsiteY56" fmla="*/ 608513 h 1075392"/>
              <a:gd name="connsiteX57" fmla="*/ 120844 w 1101926"/>
              <a:gd name="connsiteY57" fmla="*/ 592643 h 1075392"/>
              <a:gd name="connsiteX58" fmla="*/ 136981 w 1101926"/>
              <a:gd name="connsiteY58" fmla="*/ 576774 h 1075392"/>
              <a:gd name="connsiteX59" fmla="*/ 136981 w 1101926"/>
              <a:gd name="connsiteY59" fmla="*/ 510857 h 1075392"/>
              <a:gd name="connsiteX60" fmla="*/ 544149 w 1101926"/>
              <a:gd name="connsiteY60" fmla="*/ 510857 h 1075392"/>
              <a:gd name="connsiteX61" fmla="*/ 559045 w 1101926"/>
              <a:gd name="connsiteY61" fmla="*/ 526069 h 1075392"/>
              <a:gd name="connsiteX62" fmla="*/ 544149 w 1101926"/>
              <a:gd name="connsiteY62" fmla="*/ 542549 h 1075392"/>
              <a:gd name="connsiteX63" fmla="*/ 136981 w 1101926"/>
              <a:gd name="connsiteY63" fmla="*/ 542549 h 1075392"/>
              <a:gd name="connsiteX64" fmla="*/ 120844 w 1101926"/>
              <a:gd name="connsiteY64" fmla="*/ 526069 h 1075392"/>
              <a:gd name="connsiteX65" fmla="*/ 136981 w 1101926"/>
              <a:gd name="connsiteY65" fmla="*/ 510857 h 1075392"/>
              <a:gd name="connsiteX66" fmla="*/ 136981 w 1101926"/>
              <a:gd name="connsiteY66" fmla="*/ 439445 h 1075392"/>
              <a:gd name="connsiteX67" fmla="*/ 544149 w 1101926"/>
              <a:gd name="connsiteY67" fmla="*/ 439445 h 1075392"/>
              <a:gd name="connsiteX68" fmla="*/ 559045 w 1101926"/>
              <a:gd name="connsiteY68" fmla="*/ 455925 h 1075392"/>
              <a:gd name="connsiteX69" fmla="*/ 544149 w 1101926"/>
              <a:gd name="connsiteY69" fmla="*/ 471137 h 1075392"/>
              <a:gd name="connsiteX70" fmla="*/ 136981 w 1101926"/>
              <a:gd name="connsiteY70" fmla="*/ 471137 h 1075392"/>
              <a:gd name="connsiteX71" fmla="*/ 120844 w 1101926"/>
              <a:gd name="connsiteY71" fmla="*/ 455925 h 1075392"/>
              <a:gd name="connsiteX72" fmla="*/ 136981 w 1101926"/>
              <a:gd name="connsiteY72" fmla="*/ 439445 h 1075392"/>
              <a:gd name="connsiteX73" fmla="*/ 136981 w 1101926"/>
              <a:gd name="connsiteY73" fmla="*/ 373528 h 1075392"/>
              <a:gd name="connsiteX74" fmla="*/ 544149 w 1101926"/>
              <a:gd name="connsiteY74" fmla="*/ 373528 h 1075392"/>
              <a:gd name="connsiteX75" fmla="*/ 559045 w 1101926"/>
              <a:gd name="connsiteY75" fmla="*/ 388740 h 1075392"/>
              <a:gd name="connsiteX76" fmla="*/ 544149 w 1101926"/>
              <a:gd name="connsiteY76" fmla="*/ 405220 h 1075392"/>
              <a:gd name="connsiteX77" fmla="*/ 136981 w 1101926"/>
              <a:gd name="connsiteY77" fmla="*/ 405220 h 1075392"/>
              <a:gd name="connsiteX78" fmla="*/ 120844 w 1101926"/>
              <a:gd name="connsiteY78" fmla="*/ 388740 h 1075392"/>
              <a:gd name="connsiteX79" fmla="*/ 136981 w 1101926"/>
              <a:gd name="connsiteY79" fmla="*/ 373528 h 1075392"/>
              <a:gd name="connsiteX80" fmla="*/ 963560 w 1101926"/>
              <a:gd name="connsiteY80" fmla="*/ 341607 h 1075392"/>
              <a:gd name="connsiteX81" fmla="*/ 885593 w 1101926"/>
              <a:gd name="connsiteY81" fmla="*/ 640097 h 1075392"/>
              <a:gd name="connsiteX82" fmla="*/ 956135 w 1101926"/>
              <a:gd name="connsiteY82" fmla="*/ 657509 h 1075392"/>
              <a:gd name="connsiteX83" fmla="*/ 1034102 w 1101926"/>
              <a:gd name="connsiteY83" fmla="*/ 361507 h 1075392"/>
              <a:gd name="connsiteX84" fmla="*/ 980886 w 1101926"/>
              <a:gd name="connsiteY84" fmla="*/ 276934 h 1075392"/>
              <a:gd name="connsiteX85" fmla="*/ 972223 w 1101926"/>
              <a:gd name="connsiteY85" fmla="*/ 311758 h 1075392"/>
              <a:gd name="connsiteX86" fmla="*/ 1042765 w 1101926"/>
              <a:gd name="connsiteY86" fmla="*/ 330414 h 1075392"/>
              <a:gd name="connsiteX87" fmla="*/ 1051427 w 1101926"/>
              <a:gd name="connsiteY87" fmla="*/ 295590 h 1075392"/>
              <a:gd name="connsiteX88" fmla="*/ 406280 w 1101926"/>
              <a:gd name="connsiteY88" fmla="*/ 203246 h 1075392"/>
              <a:gd name="connsiteX89" fmla="*/ 544011 w 1101926"/>
              <a:gd name="connsiteY89" fmla="*/ 203246 h 1075392"/>
              <a:gd name="connsiteX90" fmla="*/ 559037 w 1101926"/>
              <a:gd name="connsiteY90" fmla="*/ 219115 h 1075392"/>
              <a:gd name="connsiteX91" fmla="*/ 544011 w 1101926"/>
              <a:gd name="connsiteY91" fmla="*/ 234985 h 1075392"/>
              <a:gd name="connsiteX92" fmla="*/ 406280 w 1101926"/>
              <a:gd name="connsiteY92" fmla="*/ 234985 h 1075392"/>
              <a:gd name="connsiteX93" fmla="*/ 390003 w 1101926"/>
              <a:gd name="connsiteY93" fmla="*/ 219115 h 1075392"/>
              <a:gd name="connsiteX94" fmla="*/ 406280 w 1101926"/>
              <a:gd name="connsiteY94" fmla="*/ 203246 h 1075392"/>
              <a:gd name="connsiteX95" fmla="*/ 1027914 w 1101926"/>
              <a:gd name="connsiteY95" fmla="*/ 192362 h 1075392"/>
              <a:gd name="connsiteX96" fmla="*/ 999450 w 1101926"/>
              <a:gd name="connsiteY96" fmla="*/ 209774 h 1075392"/>
              <a:gd name="connsiteX97" fmla="*/ 989549 w 1101926"/>
              <a:gd name="connsiteY97" fmla="*/ 245842 h 1075392"/>
              <a:gd name="connsiteX98" fmla="*/ 1060090 w 1101926"/>
              <a:gd name="connsiteY98" fmla="*/ 265741 h 1075392"/>
              <a:gd name="connsiteX99" fmla="*/ 1069991 w 1101926"/>
              <a:gd name="connsiteY99" fmla="*/ 228430 h 1075392"/>
              <a:gd name="connsiteX100" fmla="*/ 1053903 w 1101926"/>
              <a:gd name="connsiteY100" fmla="*/ 198581 h 1075392"/>
              <a:gd name="connsiteX101" fmla="*/ 290419 w 1101926"/>
              <a:gd name="connsiteY101" fmla="*/ 174699 h 1075392"/>
              <a:gd name="connsiteX102" fmla="*/ 248026 w 1101926"/>
              <a:gd name="connsiteY102" fmla="*/ 216960 h 1075392"/>
              <a:gd name="connsiteX103" fmla="*/ 225582 w 1101926"/>
              <a:gd name="connsiteY103" fmla="*/ 216960 h 1075392"/>
              <a:gd name="connsiteX104" fmla="*/ 210619 w 1101926"/>
              <a:gd name="connsiteY104" fmla="*/ 203287 h 1075392"/>
              <a:gd name="connsiteX105" fmla="*/ 176954 w 1101926"/>
              <a:gd name="connsiteY105" fmla="*/ 235604 h 1075392"/>
              <a:gd name="connsiteX106" fmla="*/ 280444 w 1101926"/>
              <a:gd name="connsiteY106" fmla="*/ 235604 h 1075392"/>
              <a:gd name="connsiteX107" fmla="*/ 290419 w 1101926"/>
              <a:gd name="connsiteY107" fmla="*/ 224418 h 1075392"/>
              <a:gd name="connsiteX108" fmla="*/ 1014649 w 1101926"/>
              <a:gd name="connsiteY108" fmla="*/ 160317 h 1075392"/>
              <a:gd name="connsiteX109" fmla="*/ 1036577 w 1101926"/>
              <a:gd name="connsiteY109" fmla="*/ 161269 h 1075392"/>
              <a:gd name="connsiteX110" fmla="*/ 1061328 w 1101926"/>
              <a:gd name="connsiteY110" fmla="*/ 168732 h 1075392"/>
              <a:gd name="connsiteX111" fmla="*/ 1099693 w 1101926"/>
              <a:gd name="connsiteY111" fmla="*/ 237136 h 1075392"/>
              <a:gd name="connsiteX112" fmla="*/ 930146 w 1101926"/>
              <a:gd name="connsiteY112" fmla="*/ 876402 h 1075392"/>
              <a:gd name="connsiteX113" fmla="*/ 928908 w 1101926"/>
              <a:gd name="connsiteY113" fmla="*/ 880133 h 1075392"/>
              <a:gd name="connsiteX114" fmla="*/ 925195 w 1101926"/>
              <a:gd name="connsiteY114" fmla="*/ 888839 h 1075392"/>
              <a:gd name="connsiteX115" fmla="*/ 862079 w 1101926"/>
              <a:gd name="connsiteY115" fmla="*/ 960974 h 1075392"/>
              <a:gd name="connsiteX116" fmla="*/ 849704 w 1101926"/>
              <a:gd name="connsiteY116" fmla="*/ 970924 h 1075392"/>
              <a:gd name="connsiteX117" fmla="*/ 829903 w 1101926"/>
              <a:gd name="connsiteY117" fmla="*/ 1005747 h 1075392"/>
              <a:gd name="connsiteX118" fmla="*/ 823715 w 1101926"/>
              <a:gd name="connsiteY118" fmla="*/ 1008235 h 1075392"/>
              <a:gd name="connsiteX119" fmla="*/ 820002 w 1101926"/>
              <a:gd name="connsiteY119" fmla="*/ 1003260 h 1075392"/>
              <a:gd name="connsiteX120" fmla="*/ 822477 w 1101926"/>
              <a:gd name="connsiteY120" fmla="*/ 962218 h 1075392"/>
              <a:gd name="connsiteX121" fmla="*/ 816289 w 1101926"/>
              <a:gd name="connsiteY121" fmla="*/ 948537 h 1075392"/>
              <a:gd name="connsiteX122" fmla="*/ 796488 w 1101926"/>
              <a:gd name="connsiteY122" fmla="*/ 855259 h 1075392"/>
              <a:gd name="connsiteX123" fmla="*/ 798963 w 1101926"/>
              <a:gd name="connsiteY123" fmla="*/ 845309 h 1075392"/>
              <a:gd name="connsiteX124" fmla="*/ 798963 w 1101926"/>
              <a:gd name="connsiteY124" fmla="*/ 841578 h 1075392"/>
              <a:gd name="connsiteX125" fmla="*/ 969748 w 1101926"/>
              <a:gd name="connsiteY125" fmla="*/ 201068 h 1075392"/>
              <a:gd name="connsiteX126" fmla="*/ 1014649 w 1101926"/>
              <a:gd name="connsiteY126" fmla="*/ 160317 h 1075392"/>
              <a:gd name="connsiteX127" fmla="*/ 406280 w 1101926"/>
              <a:gd name="connsiteY127" fmla="*/ 131835 h 1075392"/>
              <a:gd name="connsiteX128" fmla="*/ 544011 w 1101926"/>
              <a:gd name="connsiteY128" fmla="*/ 131835 h 1075392"/>
              <a:gd name="connsiteX129" fmla="*/ 559037 w 1101926"/>
              <a:gd name="connsiteY129" fmla="*/ 147704 h 1075392"/>
              <a:gd name="connsiteX130" fmla="*/ 544011 w 1101926"/>
              <a:gd name="connsiteY130" fmla="*/ 163573 h 1075392"/>
              <a:gd name="connsiteX131" fmla="*/ 406280 w 1101926"/>
              <a:gd name="connsiteY131" fmla="*/ 163573 h 1075392"/>
              <a:gd name="connsiteX132" fmla="*/ 390003 w 1101926"/>
              <a:gd name="connsiteY132" fmla="*/ 147704 h 1075392"/>
              <a:gd name="connsiteX133" fmla="*/ 406280 w 1101926"/>
              <a:gd name="connsiteY133" fmla="*/ 131835 h 1075392"/>
              <a:gd name="connsiteX134" fmla="*/ 163238 w 1101926"/>
              <a:gd name="connsiteY134" fmla="*/ 131195 h 1075392"/>
              <a:gd name="connsiteX135" fmla="*/ 152017 w 1101926"/>
              <a:gd name="connsiteY135" fmla="*/ 141139 h 1075392"/>
              <a:gd name="connsiteX136" fmla="*/ 152017 w 1101926"/>
              <a:gd name="connsiteY136" fmla="*/ 215717 h 1075392"/>
              <a:gd name="connsiteX137" fmla="*/ 199398 w 1101926"/>
              <a:gd name="connsiteY137" fmla="*/ 169727 h 1075392"/>
              <a:gd name="connsiteX138" fmla="*/ 221841 w 1101926"/>
              <a:gd name="connsiteY138" fmla="*/ 169727 h 1075392"/>
              <a:gd name="connsiteX139" fmla="*/ 236804 w 1101926"/>
              <a:gd name="connsiteY139" fmla="*/ 183400 h 1075392"/>
              <a:gd name="connsiteX140" fmla="*/ 287925 w 1101926"/>
              <a:gd name="connsiteY140" fmla="*/ 132438 h 1075392"/>
              <a:gd name="connsiteX141" fmla="*/ 280444 w 1101926"/>
              <a:gd name="connsiteY141" fmla="*/ 131195 h 1075392"/>
              <a:gd name="connsiteX142" fmla="*/ 163238 w 1101926"/>
              <a:gd name="connsiteY142" fmla="*/ 98878 h 1075392"/>
              <a:gd name="connsiteX143" fmla="*/ 280444 w 1101926"/>
              <a:gd name="connsiteY143" fmla="*/ 98878 h 1075392"/>
              <a:gd name="connsiteX144" fmla="*/ 322838 w 1101926"/>
              <a:gd name="connsiteY144" fmla="*/ 141139 h 1075392"/>
              <a:gd name="connsiteX145" fmla="*/ 322838 w 1101926"/>
              <a:gd name="connsiteY145" fmla="*/ 224418 h 1075392"/>
              <a:gd name="connsiteX146" fmla="*/ 280444 w 1101926"/>
              <a:gd name="connsiteY146" fmla="*/ 267921 h 1075392"/>
              <a:gd name="connsiteX147" fmla="*/ 163238 w 1101926"/>
              <a:gd name="connsiteY147" fmla="*/ 267921 h 1075392"/>
              <a:gd name="connsiteX148" fmla="*/ 134560 w 1101926"/>
              <a:gd name="connsiteY148" fmla="*/ 256735 h 1075392"/>
              <a:gd name="connsiteX149" fmla="*/ 120845 w 1101926"/>
              <a:gd name="connsiteY149" fmla="*/ 224418 h 1075392"/>
              <a:gd name="connsiteX150" fmla="*/ 120845 w 1101926"/>
              <a:gd name="connsiteY150" fmla="*/ 141139 h 1075392"/>
              <a:gd name="connsiteX151" fmla="*/ 163238 w 1101926"/>
              <a:gd name="connsiteY151" fmla="*/ 98878 h 1075392"/>
              <a:gd name="connsiteX152" fmla="*/ 660876 w 1101926"/>
              <a:gd name="connsiteY152" fmla="*/ 95839 h 1075392"/>
              <a:gd name="connsiteX153" fmla="*/ 660876 w 1101926"/>
              <a:gd name="connsiteY153" fmla="*/ 968350 h 1075392"/>
              <a:gd name="connsiteX154" fmla="*/ 618560 w 1101926"/>
              <a:gd name="connsiteY154" fmla="*/ 1010669 h 1075392"/>
              <a:gd name="connsiteX155" fmla="*/ 98322 w 1101926"/>
              <a:gd name="connsiteY155" fmla="*/ 1010669 h 1075392"/>
              <a:gd name="connsiteX156" fmla="*/ 98322 w 1101926"/>
              <a:gd name="connsiteY156" fmla="*/ 1033073 h 1075392"/>
              <a:gd name="connsiteX157" fmla="*/ 109523 w 1101926"/>
              <a:gd name="connsiteY157" fmla="*/ 1044275 h 1075392"/>
              <a:gd name="connsiteX158" fmla="*/ 685768 w 1101926"/>
              <a:gd name="connsiteY158" fmla="*/ 1044275 h 1075392"/>
              <a:gd name="connsiteX159" fmla="*/ 696969 w 1101926"/>
              <a:gd name="connsiteY159" fmla="*/ 1033073 h 1075392"/>
              <a:gd name="connsiteX160" fmla="*/ 696969 w 1101926"/>
              <a:gd name="connsiteY160" fmla="*/ 105796 h 1075392"/>
              <a:gd name="connsiteX161" fmla="*/ 685768 w 1101926"/>
              <a:gd name="connsiteY161" fmla="*/ 95839 h 1075392"/>
              <a:gd name="connsiteX162" fmla="*/ 41071 w 1101926"/>
              <a:gd name="connsiteY162" fmla="*/ 31117 h 1075392"/>
              <a:gd name="connsiteX163" fmla="*/ 31114 w 1101926"/>
              <a:gd name="connsiteY163" fmla="*/ 41074 h 1075392"/>
              <a:gd name="connsiteX164" fmla="*/ 31114 w 1101926"/>
              <a:gd name="connsiteY164" fmla="*/ 968350 h 1075392"/>
              <a:gd name="connsiteX165" fmla="*/ 41071 w 1101926"/>
              <a:gd name="connsiteY165" fmla="*/ 978308 h 1075392"/>
              <a:gd name="connsiteX166" fmla="*/ 618560 w 1101926"/>
              <a:gd name="connsiteY166" fmla="*/ 978308 h 1075392"/>
              <a:gd name="connsiteX167" fmla="*/ 628517 w 1101926"/>
              <a:gd name="connsiteY167" fmla="*/ 968350 h 1075392"/>
              <a:gd name="connsiteX168" fmla="*/ 628517 w 1101926"/>
              <a:gd name="connsiteY168" fmla="*/ 41074 h 1075392"/>
              <a:gd name="connsiteX169" fmla="*/ 618560 w 1101926"/>
              <a:gd name="connsiteY169" fmla="*/ 31117 h 1075392"/>
              <a:gd name="connsiteX170" fmla="*/ 41071 w 1101926"/>
              <a:gd name="connsiteY170" fmla="*/ 0 h 1075392"/>
              <a:gd name="connsiteX171" fmla="*/ 618560 w 1101926"/>
              <a:gd name="connsiteY171" fmla="*/ 0 h 1075392"/>
              <a:gd name="connsiteX172" fmla="*/ 660876 w 1101926"/>
              <a:gd name="connsiteY172" fmla="*/ 41074 h 1075392"/>
              <a:gd name="connsiteX173" fmla="*/ 660876 w 1101926"/>
              <a:gd name="connsiteY173" fmla="*/ 64722 h 1075392"/>
              <a:gd name="connsiteX174" fmla="*/ 685768 w 1101926"/>
              <a:gd name="connsiteY174" fmla="*/ 64722 h 1075392"/>
              <a:gd name="connsiteX175" fmla="*/ 729328 w 1101926"/>
              <a:gd name="connsiteY175" fmla="*/ 105796 h 1075392"/>
              <a:gd name="connsiteX176" fmla="*/ 729328 w 1101926"/>
              <a:gd name="connsiteY176" fmla="*/ 1033073 h 1075392"/>
              <a:gd name="connsiteX177" fmla="*/ 685768 w 1101926"/>
              <a:gd name="connsiteY177" fmla="*/ 1075392 h 1075392"/>
              <a:gd name="connsiteX178" fmla="*/ 109523 w 1101926"/>
              <a:gd name="connsiteY178" fmla="*/ 1075392 h 1075392"/>
              <a:gd name="connsiteX179" fmla="*/ 67207 w 1101926"/>
              <a:gd name="connsiteY179" fmla="*/ 1033073 h 1075392"/>
              <a:gd name="connsiteX180" fmla="*/ 67207 w 1101926"/>
              <a:gd name="connsiteY180" fmla="*/ 1010669 h 1075392"/>
              <a:gd name="connsiteX181" fmla="*/ 41071 w 1101926"/>
              <a:gd name="connsiteY181" fmla="*/ 1010669 h 1075392"/>
              <a:gd name="connsiteX182" fmla="*/ 0 w 1101926"/>
              <a:gd name="connsiteY182" fmla="*/ 968350 h 1075392"/>
              <a:gd name="connsiteX183" fmla="*/ 0 w 1101926"/>
              <a:gd name="connsiteY183" fmla="*/ 41074 h 1075392"/>
              <a:gd name="connsiteX184" fmla="*/ 41071 w 1101926"/>
              <a:gd name="connsiteY184" fmla="*/ 0 h 107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1101926" h="1075392">
                <a:moveTo>
                  <a:pt x="472267" y="884383"/>
                </a:moveTo>
                <a:lnTo>
                  <a:pt x="542685" y="884383"/>
                </a:lnTo>
                <a:cubicBezTo>
                  <a:pt x="551487" y="884383"/>
                  <a:pt x="559032" y="890722"/>
                  <a:pt x="559032" y="899595"/>
                </a:cubicBezTo>
                <a:cubicBezTo>
                  <a:pt x="559032" y="908469"/>
                  <a:pt x="551487" y="916075"/>
                  <a:pt x="542685" y="916075"/>
                </a:cubicBezTo>
                <a:lnTo>
                  <a:pt x="472267" y="916075"/>
                </a:lnTo>
                <a:cubicBezTo>
                  <a:pt x="463465" y="916075"/>
                  <a:pt x="455920" y="908469"/>
                  <a:pt x="455920" y="899595"/>
                </a:cubicBezTo>
                <a:cubicBezTo>
                  <a:pt x="455920" y="890722"/>
                  <a:pt x="463465" y="884383"/>
                  <a:pt x="472267" y="884383"/>
                </a:cubicBezTo>
                <a:close/>
                <a:moveTo>
                  <a:pt x="137195" y="884383"/>
                </a:moveTo>
                <a:lnTo>
                  <a:pt x="372394" y="884383"/>
                </a:lnTo>
                <a:cubicBezTo>
                  <a:pt x="381199" y="884383"/>
                  <a:pt x="388745" y="890722"/>
                  <a:pt x="388745" y="899595"/>
                </a:cubicBezTo>
                <a:cubicBezTo>
                  <a:pt x="388745" y="908469"/>
                  <a:pt x="381199" y="916075"/>
                  <a:pt x="372394" y="916075"/>
                </a:cubicBezTo>
                <a:lnTo>
                  <a:pt x="137195" y="916075"/>
                </a:lnTo>
                <a:cubicBezTo>
                  <a:pt x="128391" y="916075"/>
                  <a:pt x="120845" y="908469"/>
                  <a:pt x="120845" y="899595"/>
                </a:cubicBezTo>
                <a:cubicBezTo>
                  <a:pt x="120845" y="890722"/>
                  <a:pt x="128391" y="884383"/>
                  <a:pt x="137195" y="884383"/>
                </a:cubicBezTo>
                <a:close/>
                <a:moveTo>
                  <a:pt x="137005" y="780015"/>
                </a:moveTo>
                <a:lnTo>
                  <a:pt x="339639" y="780015"/>
                </a:lnTo>
                <a:cubicBezTo>
                  <a:pt x="348341" y="780015"/>
                  <a:pt x="355800" y="788560"/>
                  <a:pt x="355800" y="795884"/>
                </a:cubicBezTo>
                <a:cubicBezTo>
                  <a:pt x="355800" y="804429"/>
                  <a:pt x="348341" y="811754"/>
                  <a:pt x="339639" y="811754"/>
                </a:cubicBezTo>
                <a:lnTo>
                  <a:pt x="137005" y="811754"/>
                </a:lnTo>
                <a:cubicBezTo>
                  <a:pt x="128303" y="811754"/>
                  <a:pt x="120844" y="804429"/>
                  <a:pt x="120844" y="795884"/>
                </a:cubicBezTo>
                <a:cubicBezTo>
                  <a:pt x="120844" y="788560"/>
                  <a:pt x="128303" y="780015"/>
                  <a:pt x="137005" y="780015"/>
                </a:cubicBezTo>
                <a:close/>
                <a:moveTo>
                  <a:pt x="149684" y="682635"/>
                </a:moveTo>
                <a:cubicBezTo>
                  <a:pt x="153828" y="682635"/>
                  <a:pt x="157972" y="684133"/>
                  <a:pt x="161160" y="687130"/>
                </a:cubicBezTo>
                <a:lnTo>
                  <a:pt x="167536" y="693122"/>
                </a:lnTo>
                <a:lnTo>
                  <a:pt x="173911" y="687130"/>
                </a:lnTo>
                <a:cubicBezTo>
                  <a:pt x="179012" y="681137"/>
                  <a:pt x="189213" y="681137"/>
                  <a:pt x="195589" y="687130"/>
                </a:cubicBezTo>
                <a:cubicBezTo>
                  <a:pt x="201965" y="693122"/>
                  <a:pt x="201965" y="702710"/>
                  <a:pt x="195589" y="707504"/>
                </a:cubicBezTo>
                <a:lnTo>
                  <a:pt x="190488" y="713497"/>
                </a:lnTo>
                <a:lnTo>
                  <a:pt x="195589" y="719489"/>
                </a:lnTo>
                <a:cubicBezTo>
                  <a:pt x="201965" y="725481"/>
                  <a:pt x="201965" y="735069"/>
                  <a:pt x="195589" y="741062"/>
                </a:cubicBezTo>
                <a:cubicBezTo>
                  <a:pt x="193039" y="743459"/>
                  <a:pt x="189213" y="745856"/>
                  <a:pt x="185388" y="745856"/>
                </a:cubicBezTo>
                <a:cubicBezTo>
                  <a:pt x="180287" y="745856"/>
                  <a:pt x="176462" y="743459"/>
                  <a:pt x="173911" y="741062"/>
                </a:cubicBezTo>
                <a:lnTo>
                  <a:pt x="167536" y="735069"/>
                </a:lnTo>
                <a:lnTo>
                  <a:pt x="161160" y="741062"/>
                </a:lnTo>
                <a:cubicBezTo>
                  <a:pt x="158610" y="743459"/>
                  <a:pt x="153509" y="745856"/>
                  <a:pt x="149684" y="745856"/>
                </a:cubicBezTo>
                <a:cubicBezTo>
                  <a:pt x="145858" y="745856"/>
                  <a:pt x="140758" y="743459"/>
                  <a:pt x="138207" y="741062"/>
                </a:cubicBezTo>
                <a:cubicBezTo>
                  <a:pt x="131832" y="735069"/>
                  <a:pt x="131832" y="725481"/>
                  <a:pt x="138207" y="719489"/>
                </a:cubicBezTo>
                <a:lnTo>
                  <a:pt x="144583" y="713497"/>
                </a:lnTo>
                <a:lnTo>
                  <a:pt x="138207" y="707504"/>
                </a:lnTo>
                <a:cubicBezTo>
                  <a:pt x="131832" y="702710"/>
                  <a:pt x="131832" y="693122"/>
                  <a:pt x="138207" y="687130"/>
                </a:cubicBezTo>
                <a:cubicBezTo>
                  <a:pt x="141395" y="684133"/>
                  <a:pt x="145540" y="682635"/>
                  <a:pt x="149684" y="682635"/>
                </a:cubicBezTo>
                <a:close/>
                <a:moveTo>
                  <a:pt x="267328" y="681139"/>
                </a:moveTo>
                <a:lnTo>
                  <a:pt x="334464" y="681139"/>
                </a:lnTo>
                <a:cubicBezTo>
                  <a:pt x="343009" y="681139"/>
                  <a:pt x="350333" y="688463"/>
                  <a:pt x="350333" y="697008"/>
                </a:cubicBezTo>
                <a:cubicBezTo>
                  <a:pt x="350333" y="705553"/>
                  <a:pt x="343009" y="712878"/>
                  <a:pt x="334464" y="712878"/>
                </a:cubicBezTo>
                <a:lnTo>
                  <a:pt x="267328" y="712878"/>
                </a:lnTo>
                <a:cubicBezTo>
                  <a:pt x="260004" y="712878"/>
                  <a:pt x="252680" y="705553"/>
                  <a:pt x="252680" y="697008"/>
                </a:cubicBezTo>
                <a:cubicBezTo>
                  <a:pt x="252680" y="688463"/>
                  <a:pt x="260004" y="681139"/>
                  <a:pt x="267328" y="681139"/>
                </a:cubicBezTo>
                <a:close/>
                <a:moveTo>
                  <a:pt x="876930" y="669946"/>
                </a:moveTo>
                <a:lnTo>
                  <a:pt x="831140" y="840334"/>
                </a:lnTo>
                <a:lnTo>
                  <a:pt x="901682" y="858990"/>
                </a:lnTo>
                <a:lnTo>
                  <a:pt x="947472" y="688602"/>
                </a:lnTo>
                <a:close/>
                <a:moveTo>
                  <a:pt x="136981" y="576774"/>
                </a:moveTo>
                <a:lnTo>
                  <a:pt x="544149" y="576774"/>
                </a:lnTo>
                <a:cubicBezTo>
                  <a:pt x="552839" y="576774"/>
                  <a:pt x="559045" y="584098"/>
                  <a:pt x="559045" y="592643"/>
                </a:cubicBezTo>
                <a:cubicBezTo>
                  <a:pt x="559045" y="601188"/>
                  <a:pt x="552839" y="608513"/>
                  <a:pt x="544149" y="608513"/>
                </a:cubicBezTo>
                <a:lnTo>
                  <a:pt x="136981" y="608513"/>
                </a:lnTo>
                <a:cubicBezTo>
                  <a:pt x="128292" y="608513"/>
                  <a:pt x="120844" y="601188"/>
                  <a:pt x="120844" y="592643"/>
                </a:cubicBezTo>
                <a:cubicBezTo>
                  <a:pt x="120844" y="584098"/>
                  <a:pt x="128292" y="576774"/>
                  <a:pt x="136981" y="576774"/>
                </a:cubicBezTo>
                <a:close/>
                <a:moveTo>
                  <a:pt x="136981" y="510857"/>
                </a:moveTo>
                <a:lnTo>
                  <a:pt x="544149" y="510857"/>
                </a:lnTo>
                <a:cubicBezTo>
                  <a:pt x="552839" y="510857"/>
                  <a:pt x="559045" y="517196"/>
                  <a:pt x="559045" y="526069"/>
                </a:cubicBezTo>
                <a:cubicBezTo>
                  <a:pt x="559045" y="534943"/>
                  <a:pt x="552839" y="542549"/>
                  <a:pt x="544149" y="542549"/>
                </a:cubicBezTo>
                <a:lnTo>
                  <a:pt x="136981" y="542549"/>
                </a:lnTo>
                <a:cubicBezTo>
                  <a:pt x="128292" y="542549"/>
                  <a:pt x="120844" y="534943"/>
                  <a:pt x="120844" y="526069"/>
                </a:cubicBezTo>
                <a:cubicBezTo>
                  <a:pt x="120844" y="517196"/>
                  <a:pt x="128292" y="510857"/>
                  <a:pt x="136981" y="510857"/>
                </a:cubicBezTo>
                <a:close/>
                <a:moveTo>
                  <a:pt x="136981" y="439445"/>
                </a:moveTo>
                <a:lnTo>
                  <a:pt x="544149" y="439445"/>
                </a:lnTo>
                <a:cubicBezTo>
                  <a:pt x="552839" y="439445"/>
                  <a:pt x="559045" y="445784"/>
                  <a:pt x="559045" y="455925"/>
                </a:cubicBezTo>
                <a:cubicBezTo>
                  <a:pt x="559045" y="464798"/>
                  <a:pt x="552839" y="471137"/>
                  <a:pt x="544149" y="471137"/>
                </a:cubicBezTo>
                <a:lnTo>
                  <a:pt x="136981" y="471137"/>
                </a:lnTo>
                <a:cubicBezTo>
                  <a:pt x="128292" y="471137"/>
                  <a:pt x="120844" y="464798"/>
                  <a:pt x="120844" y="455925"/>
                </a:cubicBezTo>
                <a:cubicBezTo>
                  <a:pt x="120844" y="445784"/>
                  <a:pt x="128292" y="439445"/>
                  <a:pt x="136981" y="439445"/>
                </a:cubicBezTo>
                <a:close/>
                <a:moveTo>
                  <a:pt x="136981" y="373528"/>
                </a:moveTo>
                <a:lnTo>
                  <a:pt x="544149" y="373528"/>
                </a:lnTo>
                <a:cubicBezTo>
                  <a:pt x="552839" y="373528"/>
                  <a:pt x="559045" y="379867"/>
                  <a:pt x="559045" y="388740"/>
                </a:cubicBezTo>
                <a:cubicBezTo>
                  <a:pt x="559045" y="397614"/>
                  <a:pt x="552839" y="405220"/>
                  <a:pt x="544149" y="405220"/>
                </a:cubicBezTo>
                <a:lnTo>
                  <a:pt x="136981" y="405220"/>
                </a:lnTo>
                <a:cubicBezTo>
                  <a:pt x="128292" y="405220"/>
                  <a:pt x="120844" y="397614"/>
                  <a:pt x="120844" y="388740"/>
                </a:cubicBezTo>
                <a:cubicBezTo>
                  <a:pt x="120844" y="379867"/>
                  <a:pt x="128292" y="373528"/>
                  <a:pt x="136981" y="373528"/>
                </a:cubicBezTo>
                <a:close/>
                <a:moveTo>
                  <a:pt x="963560" y="341607"/>
                </a:moveTo>
                <a:lnTo>
                  <a:pt x="885593" y="640097"/>
                </a:lnTo>
                <a:lnTo>
                  <a:pt x="956135" y="657509"/>
                </a:lnTo>
                <a:lnTo>
                  <a:pt x="1034102" y="361507"/>
                </a:lnTo>
                <a:close/>
                <a:moveTo>
                  <a:pt x="980886" y="276934"/>
                </a:moveTo>
                <a:lnTo>
                  <a:pt x="972223" y="311758"/>
                </a:lnTo>
                <a:lnTo>
                  <a:pt x="1042765" y="330414"/>
                </a:lnTo>
                <a:lnTo>
                  <a:pt x="1051427" y="295590"/>
                </a:lnTo>
                <a:close/>
                <a:moveTo>
                  <a:pt x="406280" y="203246"/>
                </a:moveTo>
                <a:lnTo>
                  <a:pt x="544011" y="203246"/>
                </a:lnTo>
                <a:cubicBezTo>
                  <a:pt x="552776" y="203246"/>
                  <a:pt x="559037" y="210570"/>
                  <a:pt x="559037" y="219115"/>
                </a:cubicBezTo>
                <a:cubicBezTo>
                  <a:pt x="559037" y="227660"/>
                  <a:pt x="552776" y="234985"/>
                  <a:pt x="544011" y="234985"/>
                </a:cubicBezTo>
                <a:lnTo>
                  <a:pt x="406280" y="234985"/>
                </a:lnTo>
                <a:cubicBezTo>
                  <a:pt x="397515" y="234985"/>
                  <a:pt x="390003" y="227660"/>
                  <a:pt x="390003" y="219115"/>
                </a:cubicBezTo>
                <a:cubicBezTo>
                  <a:pt x="390003" y="210570"/>
                  <a:pt x="397515" y="203246"/>
                  <a:pt x="406280" y="203246"/>
                </a:cubicBezTo>
                <a:close/>
                <a:moveTo>
                  <a:pt x="1027914" y="192362"/>
                </a:moveTo>
                <a:cubicBezTo>
                  <a:pt x="1015538" y="189875"/>
                  <a:pt x="1003162" y="197337"/>
                  <a:pt x="999450" y="209774"/>
                </a:cubicBezTo>
                <a:lnTo>
                  <a:pt x="989549" y="245842"/>
                </a:lnTo>
                <a:lnTo>
                  <a:pt x="1060090" y="265741"/>
                </a:lnTo>
                <a:lnTo>
                  <a:pt x="1069991" y="228430"/>
                </a:lnTo>
                <a:cubicBezTo>
                  <a:pt x="1073704" y="214749"/>
                  <a:pt x="1066278" y="202312"/>
                  <a:pt x="1053903" y="198581"/>
                </a:cubicBezTo>
                <a:close/>
                <a:moveTo>
                  <a:pt x="290419" y="174699"/>
                </a:moveTo>
                <a:lnTo>
                  <a:pt x="248026" y="216960"/>
                </a:lnTo>
                <a:cubicBezTo>
                  <a:pt x="241791" y="223175"/>
                  <a:pt x="230569" y="223175"/>
                  <a:pt x="225582" y="216960"/>
                </a:cubicBezTo>
                <a:lnTo>
                  <a:pt x="210619" y="203287"/>
                </a:lnTo>
                <a:lnTo>
                  <a:pt x="176954" y="235604"/>
                </a:lnTo>
                <a:lnTo>
                  <a:pt x="280444" y="235604"/>
                </a:lnTo>
                <a:cubicBezTo>
                  <a:pt x="286679" y="235604"/>
                  <a:pt x="290419" y="230632"/>
                  <a:pt x="290419" y="224418"/>
                </a:cubicBezTo>
                <a:close/>
                <a:moveTo>
                  <a:pt x="1014649" y="160317"/>
                </a:moveTo>
                <a:cubicBezTo>
                  <a:pt x="1021726" y="159171"/>
                  <a:pt x="1029151" y="159404"/>
                  <a:pt x="1036577" y="161269"/>
                </a:cubicBezTo>
                <a:lnTo>
                  <a:pt x="1061328" y="168732"/>
                </a:lnTo>
                <a:cubicBezTo>
                  <a:pt x="1091030" y="176194"/>
                  <a:pt x="1108356" y="207287"/>
                  <a:pt x="1099693" y="237136"/>
                </a:cubicBezTo>
                <a:lnTo>
                  <a:pt x="930146" y="876402"/>
                </a:lnTo>
                <a:cubicBezTo>
                  <a:pt x="928908" y="877645"/>
                  <a:pt x="928908" y="878889"/>
                  <a:pt x="928908" y="880133"/>
                </a:cubicBezTo>
                <a:cubicBezTo>
                  <a:pt x="928908" y="882620"/>
                  <a:pt x="927671" y="886351"/>
                  <a:pt x="925195" y="888839"/>
                </a:cubicBezTo>
                <a:lnTo>
                  <a:pt x="862079" y="960974"/>
                </a:lnTo>
                <a:cubicBezTo>
                  <a:pt x="858367" y="964705"/>
                  <a:pt x="854654" y="968436"/>
                  <a:pt x="849704" y="970924"/>
                </a:cubicBezTo>
                <a:lnTo>
                  <a:pt x="829903" y="1005747"/>
                </a:lnTo>
                <a:cubicBezTo>
                  <a:pt x="829903" y="1008235"/>
                  <a:pt x="824952" y="1009479"/>
                  <a:pt x="823715" y="1008235"/>
                </a:cubicBezTo>
                <a:cubicBezTo>
                  <a:pt x="821240" y="1006991"/>
                  <a:pt x="820002" y="1005747"/>
                  <a:pt x="820002" y="1003260"/>
                </a:cubicBezTo>
                <a:lnTo>
                  <a:pt x="822477" y="962218"/>
                </a:lnTo>
                <a:cubicBezTo>
                  <a:pt x="817527" y="959730"/>
                  <a:pt x="816289" y="953512"/>
                  <a:pt x="816289" y="948537"/>
                </a:cubicBezTo>
                <a:lnTo>
                  <a:pt x="796488" y="855259"/>
                </a:lnTo>
                <a:cubicBezTo>
                  <a:pt x="796488" y="851528"/>
                  <a:pt x="796488" y="847796"/>
                  <a:pt x="798963" y="845309"/>
                </a:cubicBezTo>
                <a:cubicBezTo>
                  <a:pt x="798963" y="844065"/>
                  <a:pt x="798963" y="841578"/>
                  <a:pt x="798963" y="841578"/>
                </a:cubicBezTo>
                <a:lnTo>
                  <a:pt x="969748" y="201068"/>
                </a:lnTo>
                <a:cubicBezTo>
                  <a:pt x="975317" y="179614"/>
                  <a:pt x="993417" y="163757"/>
                  <a:pt x="1014649" y="160317"/>
                </a:cubicBezTo>
                <a:close/>
                <a:moveTo>
                  <a:pt x="406280" y="131835"/>
                </a:moveTo>
                <a:lnTo>
                  <a:pt x="544011" y="131835"/>
                </a:lnTo>
                <a:cubicBezTo>
                  <a:pt x="552776" y="131835"/>
                  <a:pt x="559037" y="139159"/>
                  <a:pt x="559037" y="147704"/>
                </a:cubicBezTo>
                <a:cubicBezTo>
                  <a:pt x="559037" y="156249"/>
                  <a:pt x="552776" y="163573"/>
                  <a:pt x="544011" y="163573"/>
                </a:cubicBezTo>
                <a:lnTo>
                  <a:pt x="406280" y="163573"/>
                </a:lnTo>
                <a:cubicBezTo>
                  <a:pt x="397515" y="163573"/>
                  <a:pt x="390003" y="156249"/>
                  <a:pt x="390003" y="147704"/>
                </a:cubicBezTo>
                <a:cubicBezTo>
                  <a:pt x="390003" y="139159"/>
                  <a:pt x="397515" y="131835"/>
                  <a:pt x="406280" y="131835"/>
                </a:cubicBezTo>
                <a:close/>
                <a:moveTo>
                  <a:pt x="163238" y="131195"/>
                </a:moveTo>
                <a:cubicBezTo>
                  <a:pt x="157004" y="131195"/>
                  <a:pt x="152017" y="134924"/>
                  <a:pt x="152017" y="141139"/>
                </a:cubicBezTo>
                <a:lnTo>
                  <a:pt x="152017" y="215717"/>
                </a:lnTo>
                <a:lnTo>
                  <a:pt x="199398" y="169727"/>
                </a:lnTo>
                <a:cubicBezTo>
                  <a:pt x="205632" y="162269"/>
                  <a:pt x="215607" y="162269"/>
                  <a:pt x="221841" y="169727"/>
                </a:cubicBezTo>
                <a:lnTo>
                  <a:pt x="236804" y="183400"/>
                </a:lnTo>
                <a:lnTo>
                  <a:pt x="287925" y="132438"/>
                </a:lnTo>
                <a:cubicBezTo>
                  <a:pt x="285432" y="131195"/>
                  <a:pt x="282938" y="131195"/>
                  <a:pt x="280444" y="131195"/>
                </a:cubicBezTo>
                <a:close/>
                <a:moveTo>
                  <a:pt x="163238" y="98878"/>
                </a:moveTo>
                <a:lnTo>
                  <a:pt x="280444" y="98878"/>
                </a:lnTo>
                <a:cubicBezTo>
                  <a:pt x="304135" y="98878"/>
                  <a:pt x="322838" y="117522"/>
                  <a:pt x="322838" y="141139"/>
                </a:cubicBezTo>
                <a:lnTo>
                  <a:pt x="322838" y="224418"/>
                </a:lnTo>
                <a:cubicBezTo>
                  <a:pt x="322838" y="249277"/>
                  <a:pt x="304135" y="267921"/>
                  <a:pt x="280444" y="267921"/>
                </a:cubicBezTo>
                <a:lnTo>
                  <a:pt x="163238" y="267921"/>
                </a:lnTo>
                <a:cubicBezTo>
                  <a:pt x="152017" y="267921"/>
                  <a:pt x="142042" y="262949"/>
                  <a:pt x="134560" y="256735"/>
                </a:cubicBezTo>
                <a:cubicBezTo>
                  <a:pt x="125832" y="249277"/>
                  <a:pt x="120845" y="236847"/>
                  <a:pt x="120845" y="224418"/>
                </a:cubicBezTo>
                <a:lnTo>
                  <a:pt x="120845" y="141139"/>
                </a:lnTo>
                <a:cubicBezTo>
                  <a:pt x="120845" y="117522"/>
                  <a:pt x="139548" y="98878"/>
                  <a:pt x="163238" y="98878"/>
                </a:cubicBezTo>
                <a:close/>
                <a:moveTo>
                  <a:pt x="660876" y="95839"/>
                </a:moveTo>
                <a:lnTo>
                  <a:pt x="660876" y="968350"/>
                </a:lnTo>
                <a:cubicBezTo>
                  <a:pt x="660876" y="991999"/>
                  <a:pt x="642207" y="1010669"/>
                  <a:pt x="618560" y="1010669"/>
                </a:cubicBezTo>
                <a:lnTo>
                  <a:pt x="98322" y="1010669"/>
                </a:lnTo>
                <a:lnTo>
                  <a:pt x="98322" y="1033073"/>
                </a:lnTo>
                <a:cubicBezTo>
                  <a:pt x="98322" y="1038052"/>
                  <a:pt x="104545" y="1044275"/>
                  <a:pt x="109523" y="1044275"/>
                </a:cubicBezTo>
                <a:lnTo>
                  <a:pt x="685768" y="1044275"/>
                </a:lnTo>
                <a:cubicBezTo>
                  <a:pt x="691991" y="1044275"/>
                  <a:pt x="696969" y="1038052"/>
                  <a:pt x="696969" y="1033073"/>
                </a:cubicBezTo>
                <a:lnTo>
                  <a:pt x="696969" y="105796"/>
                </a:lnTo>
                <a:cubicBezTo>
                  <a:pt x="696969" y="100818"/>
                  <a:pt x="691991" y="95839"/>
                  <a:pt x="685768" y="95839"/>
                </a:cubicBezTo>
                <a:close/>
                <a:moveTo>
                  <a:pt x="41071" y="31117"/>
                </a:moveTo>
                <a:cubicBezTo>
                  <a:pt x="34848" y="31117"/>
                  <a:pt x="31114" y="36095"/>
                  <a:pt x="31114" y="41074"/>
                </a:cubicBezTo>
                <a:lnTo>
                  <a:pt x="31114" y="968350"/>
                </a:lnTo>
                <a:cubicBezTo>
                  <a:pt x="31114" y="973329"/>
                  <a:pt x="34848" y="978308"/>
                  <a:pt x="41071" y="978308"/>
                </a:cubicBezTo>
                <a:lnTo>
                  <a:pt x="618560" y="978308"/>
                </a:lnTo>
                <a:cubicBezTo>
                  <a:pt x="624783" y="978308"/>
                  <a:pt x="628517" y="973329"/>
                  <a:pt x="628517" y="968350"/>
                </a:cubicBezTo>
                <a:lnTo>
                  <a:pt x="628517" y="41074"/>
                </a:lnTo>
                <a:cubicBezTo>
                  <a:pt x="628517" y="36095"/>
                  <a:pt x="624783" y="31117"/>
                  <a:pt x="618560" y="31117"/>
                </a:cubicBezTo>
                <a:close/>
                <a:moveTo>
                  <a:pt x="41071" y="0"/>
                </a:moveTo>
                <a:lnTo>
                  <a:pt x="618560" y="0"/>
                </a:lnTo>
                <a:cubicBezTo>
                  <a:pt x="642207" y="0"/>
                  <a:pt x="660876" y="17425"/>
                  <a:pt x="660876" y="41074"/>
                </a:cubicBezTo>
                <a:lnTo>
                  <a:pt x="660876" y="64722"/>
                </a:lnTo>
                <a:lnTo>
                  <a:pt x="685768" y="64722"/>
                </a:lnTo>
                <a:cubicBezTo>
                  <a:pt x="709415" y="64722"/>
                  <a:pt x="729328" y="83392"/>
                  <a:pt x="729328" y="105796"/>
                </a:cubicBezTo>
                <a:lnTo>
                  <a:pt x="729328" y="1033073"/>
                </a:lnTo>
                <a:cubicBezTo>
                  <a:pt x="729328" y="1056722"/>
                  <a:pt x="709415" y="1075392"/>
                  <a:pt x="685768" y="1075392"/>
                </a:cubicBezTo>
                <a:lnTo>
                  <a:pt x="109523" y="1075392"/>
                </a:lnTo>
                <a:cubicBezTo>
                  <a:pt x="85876" y="1075392"/>
                  <a:pt x="67207" y="1056722"/>
                  <a:pt x="67207" y="1033073"/>
                </a:cubicBezTo>
                <a:lnTo>
                  <a:pt x="67207" y="1010669"/>
                </a:lnTo>
                <a:lnTo>
                  <a:pt x="41071" y="1010669"/>
                </a:lnTo>
                <a:cubicBezTo>
                  <a:pt x="18669" y="1010669"/>
                  <a:pt x="0" y="991999"/>
                  <a:pt x="0" y="968350"/>
                </a:cubicBezTo>
                <a:lnTo>
                  <a:pt x="0" y="41074"/>
                </a:lnTo>
                <a:cubicBezTo>
                  <a:pt x="0" y="17425"/>
                  <a:pt x="18669" y="0"/>
                  <a:pt x="4107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8" name="Freeform 740">
            <a:extLst>
              <a:ext uri="{FF2B5EF4-FFF2-40B4-BE49-F238E27FC236}">
                <a16:creationId xmlns:a16="http://schemas.microsoft.com/office/drawing/2014/main" id="{09D6E510-FD2B-0648-8690-9729F445E28B}"/>
              </a:ext>
            </a:extLst>
          </p:cNvPr>
          <p:cNvSpPr>
            <a:spLocks noChangeArrowheads="1"/>
          </p:cNvSpPr>
          <p:nvPr/>
        </p:nvSpPr>
        <p:spPr bwMode="auto">
          <a:xfrm>
            <a:off x="2835877" y="5585023"/>
            <a:ext cx="574022" cy="521839"/>
          </a:xfrm>
          <a:custGeom>
            <a:avLst/>
            <a:gdLst>
              <a:gd name="T0" fmla="*/ 578 w 920"/>
              <a:gd name="T1" fmla="*/ 540 h 838"/>
              <a:gd name="T2" fmla="*/ 562 w 920"/>
              <a:gd name="T3" fmla="*/ 543 h 838"/>
              <a:gd name="T4" fmla="*/ 554 w 920"/>
              <a:gd name="T5" fmla="*/ 528 h 838"/>
              <a:gd name="T6" fmla="*/ 543 w 920"/>
              <a:gd name="T7" fmla="*/ 516 h 838"/>
              <a:gd name="T8" fmla="*/ 531 w 920"/>
              <a:gd name="T9" fmla="*/ 508 h 838"/>
              <a:gd name="T10" fmla="*/ 520 w 920"/>
              <a:gd name="T11" fmla="*/ 503 h 838"/>
              <a:gd name="T12" fmla="*/ 419 w 920"/>
              <a:gd name="T13" fmla="*/ 501 h 838"/>
              <a:gd name="T14" fmla="*/ 399 w 920"/>
              <a:gd name="T15" fmla="*/ 503 h 838"/>
              <a:gd name="T16" fmla="*/ 388 w 920"/>
              <a:gd name="T17" fmla="*/ 508 h 838"/>
              <a:gd name="T18" fmla="*/ 375 w 920"/>
              <a:gd name="T19" fmla="*/ 517 h 838"/>
              <a:gd name="T20" fmla="*/ 365 w 920"/>
              <a:gd name="T21" fmla="*/ 527 h 838"/>
              <a:gd name="T22" fmla="*/ 357 w 920"/>
              <a:gd name="T23" fmla="*/ 543 h 838"/>
              <a:gd name="T24" fmla="*/ 41 w 920"/>
              <a:gd name="T25" fmla="*/ 439 h 838"/>
              <a:gd name="T26" fmla="*/ 60 w 920"/>
              <a:gd name="T27" fmla="*/ 160 h 838"/>
              <a:gd name="T28" fmla="*/ 893 w 920"/>
              <a:gd name="T29" fmla="*/ 421 h 838"/>
              <a:gd name="T30" fmla="*/ 384 w 920"/>
              <a:gd name="T31" fmla="*/ 545 h 838"/>
              <a:gd name="T32" fmla="*/ 390 w 920"/>
              <a:gd name="T33" fmla="*/ 537 h 838"/>
              <a:gd name="T34" fmla="*/ 401 w 920"/>
              <a:gd name="T35" fmla="*/ 530 h 838"/>
              <a:gd name="T36" fmla="*/ 411 w 920"/>
              <a:gd name="T37" fmla="*/ 526 h 838"/>
              <a:gd name="T38" fmla="*/ 510 w 920"/>
              <a:gd name="T39" fmla="*/ 527 h 838"/>
              <a:gd name="T40" fmla="*/ 522 w 920"/>
              <a:gd name="T41" fmla="*/ 532 h 838"/>
              <a:gd name="T42" fmla="*/ 530 w 920"/>
              <a:gd name="T43" fmla="*/ 538 h 838"/>
              <a:gd name="T44" fmla="*/ 537 w 920"/>
              <a:gd name="T45" fmla="*/ 549 h 838"/>
              <a:gd name="T46" fmla="*/ 541 w 920"/>
              <a:gd name="T47" fmla="*/ 560 h 838"/>
              <a:gd name="T48" fmla="*/ 419 w 920"/>
              <a:gd name="T49" fmla="*/ 609 h 838"/>
              <a:gd name="T50" fmla="*/ 379 w 920"/>
              <a:gd name="T51" fmla="*/ 555 h 838"/>
              <a:gd name="T52" fmla="*/ 52 w 920"/>
              <a:gd name="T53" fmla="*/ 470 h 838"/>
              <a:gd name="T54" fmla="*/ 352 w 920"/>
              <a:gd name="T55" fmla="*/ 568 h 838"/>
              <a:gd name="T56" fmla="*/ 353 w 920"/>
              <a:gd name="T57" fmla="*/ 578 h 838"/>
              <a:gd name="T58" fmla="*/ 355 w 920"/>
              <a:gd name="T59" fmla="*/ 587 h 838"/>
              <a:gd name="T60" fmla="*/ 359 w 920"/>
              <a:gd name="T61" fmla="*/ 596 h 838"/>
              <a:gd name="T62" fmla="*/ 148 w 920"/>
              <a:gd name="T63" fmla="*/ 750 h 838"/>
              <a:gd name="T64" fmla="*/ 377 w 920"/>
              <a:gd name="T65" fmla="*/ 618 h 838"/>
              <a:gd name="T66" fmla="*/ 384 w 920"/>
              <a:gd name="T67" fmla="*/ 625 h 838"/>
              <a:gd name="T68" fmla="*/ 393 w 920"/>
              <a:gd name="T69" fmla="*/ 629 h 838"/>
              <a:gd name="T70" fmla="*/ 403 w 920"/>
              <a:gd name="T71" fmla="*/ 632 h 838"/>
              <a:gd name="T72" fmla="*/ 412 w 920"/>
              <a:gd name="T73" fmla="*/ 634 h 838"/>
              <a:gd name="T74" fmla="*/ 507 w 920"/>
              <a:gd name="T75" fmla="*/ 634 h 838"/>
              <a:gd name="T76" fmla="*/ 516 w 920"/>
              <a:gd name="T77" fmla="*/ 632 h 838"/>
              <a:gd name="T78" fmla="*/ 526 w 920"/>
              <a:gd name="T79" fmla="*/ 629 h 838"/>
              <a:gd name="T80" fmla="*/ 534 w 920"/>
              <a:gd name="T81" fmla="*/ 625 h 838"/>
              <a:gd name="T82" fmla="*/ 542 w 920"/>
              <a:gd name="T83" fmla="*/ 618 h 838"/>
              <a:gd name="T84" fmla="*/ 769 w 920"/>
              <a:gd name="T85" fmla="*/ 755 h 838"/>
              <a:gd name="T86" fmla="*/ 561 w 920"/>
              <a:gd name="T87" fmla="*/ 594 h 838"/>
              <a:gd name="T88" fmla="*/ 563 w 920"/>
              <a:gd name="T89" fmla="*/ 587 h 838"/>
              <a:gd name="T90" fmla="*/ 566 w 920"/>
              <a:gd name="T91" fmla="*/ 578 h 838"/>
              <a:gd name="T92" fmla="*/ 567 w 920"/>
              <a:gd name="T93" fmla="*/ 569 h 838"/>
              <a:gd name="T94" fmla="*/ 866 w 920"/>
              <a:gd name="T95" fmla="*/ 772 h 838"/>
              <a:gd name="T96" fmla="*/ 561 w 920"/>
              <a:gd name="T97" fmla="*/ 25 h 838"/>
              <a:gd name="T98" fmla="*/ 621 w 920"/>
              <a:gd name="T99" fmla="*/ 135 h 838"/>
              <a:gd name="T100" fmla="*/ 297 w 920"/>
              <a:gd name="T101" fmla="*/ 60 h 838"/>
              <a:gd name="T102" fmla="*/ 0 w 920"/>
              <a:gd name="T103" fmla="*/ 421 h 838"/>
              <a:gd name="T104" fmla="*/ 827 w 920"/>
              <a:gd name="T105" fmla="*/ 837 h 838"/>
              <a:gd name="T106" fmla="*/ 919 w 920"/>
              <a:gd name="T107" fmla="*/ 195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0" h="838">
                <a:moveTo>
                  <a:pt x="893" y="421"/>
                </a:moveTo>
                <a:lnTo>
                  <a:pt x="893" y="421"/>
                </a:lnTo>
                <a:cubicBezTo>
                  <a:pt x="893" y="428"/>
                  <a:pt x="889" y="434"/>
                  <a:pt x="882" y="438"/>
                </a:cubicBezTo>
                <a:lnTo>
                  <a:pt x="587" y="538"/>
                </a:lnTo>
                <a:lnTo>
                  <a:pt x="578" y="540"/>
                </a:lnTo>
                <a:lnTo>
                  <a:pt x="578" y="540"/>
                </a:lnTo>
                <a:cubicBezTo>
                  <a:pt x="574" y="542"/>
                  <a:pt x="569" y="543"/>
                  <a:pt x="563" y="543"/>
                </a:cubicBezTo>
                <a:lnTo>
                  <a:pt x="563" y="543"/>
                </a:lnTo>
                <a:cubicBezTo>
                  <a:pt x="563" y="544"/>
                  <a:pt x="563" y="544"/>
                  <a:pt x="563" y="544"/>
                </a:cubicBezTo>
                <a:lnTo>
                  <a:pt x="563" y="544"/>
                </a:lnTo>
                <a:cubicBezTo>
                  <a:pt x="562" y="543"/>
                  <a:pt x="562" y="543"/>
                  <a:pt x="562" y="543"/>
                </a:cubicBezTo>
                <a:lnTo>
                  <a:pt x="562" y="543"/>
                </a:lnTo>
                <a:cubicBezTo>
                  <a:pt x="561" y="540"/>
                  <a:pt x="560" y="538"/>
                  <a:pt x="559" y="535"/>
                </a:cubicBezTo>
                <a:lnTo>
                  <a:pt x="559" y="535"/>
                </a:lnTo>
                <a:cubicBezTo>
                  <a:pt x="558" y="534"/>
                  <a:pt x="558" y="534"/>
                  <a:pt x="557" y="533"/>
                </a:cubicBezTo>
                <a:lnTo>
                  <a:pt x="557" y="533"/>
                </a:lnTo>
                <a:cubicBezTo>
                  <a:pt x="556" y="531"/>
                  <a:pt x="556" y="530"/>
                  <a:pt x="554" y="528"/>
                </a:cubicBezTo>
                <a:lnTo>
                  <a:pt x="554" y="528"/>
                </a:lnTo>
                <a:cubicBezTo>
                  <a:pt x="553" y="527"/>
                  <a:pt x="553" y="526"/>
                  <a:pt x="552" y="525"/>
                </a:cubicBezTo>
                <a:lnTo>
                  <a:pt x="552" y="525"/>
                </a:lnTo>
                <a:cubicBezTo>
                  <a:pt x="551" y="524"/>
                  <a:pt x="550" y="522"/>
                  <a:pt x="548" y="521"/>
                </a:cubicBezTo>
                <a:lnTo>
                  <a:pt x="548" y="521"/>
                </a:lnTo>
                <a:cubicBezTo>
                  <a:pt x="547" y="519"/>
                  <a:pt x="545" y="518"/>
                  <a:pt x="543" y="516"/>
                </a:cubicBezTo>
                <a:lnTo>
                  <a:pt x="543" y="516"/>
                </a:lnTo>
                <a:cubicBezTo>
                  <a:pt x="543" y="516"/>
                  <a:pt x="542" y="515"/>
                  <a:pt x="541" y="514"/>
                </a:cubicBezTo>
                <a:lnTo>
                  <a:pt x="541" y="514"/>
                </a:lnTo>
                <a:cubicBezTo>
                  <a:pt x="540" y="513"/>
                  <a:pt x="538" y="512"/>
                  <a:pt x="536" y="511"/>
                </a:cubicBezTo>
                <a:lnTo>
                  <a:pt x="536" y="511"/>
                </a:lnTo>
                <a:cubicBezTo>
                  <a:pt x="534" y="510"/>
                  <a:pt x="533" y="509"/>
                  <a:pt x="531" y="508"/>
                </a:cubicBezTo>
                <a:lnTo>
                  <a:pt x="531" y="508"/>
                </a:lnTo>
                <a:cubicBezTo>
                  <a:pt x="530" y="507"/>
                  <a:pt x="529" y="507"/>
                  <a:pt x="527" y="506"/>
                </a:cubicBezTo>
                <a:lnTo>
                  <a:pt x="527" y="506"/>
                </a:lnTo>
                <a:cubicBezTo>
                  <a:pt x="526" y="505"/>
                  <a:pt x="524" y="505"/>
                  <a:pt x="522" y="504"/>
                </a:cubicBezTo>
                <a:lnTo>
                  <a:pt x="522" y="504"/>
                </a:lnTo>
                <a:cubicBezTo>
                  <a:pt x="522" y="504"/>
                  <a:pt x="521" y="503"/>
                  <a:pt x="520" y="503"/>
                </a:cubicBezTo>
                <a:lnTo>
                  <a:pt x="520" y="503"/>
                </a:lnTo>
                <a:cubicBezTo>
                  <a:pt x="517" y="502"/>
                  <a:pt x="515" y="502"/>
                  <a:pt x="511" y="501"/>
                </a:cubicBezTo>
                <a:lnTo>
                  <a:pt x="511" y="501"/>
                </a:lnTo>
                <a:cubicBezTo>
                  <a:pt x="511" y="501"/>
                  <a:pt x="510" y="501"/>
                  <a:pt x="509" y="501"/>
                </a:cubicBezTo>
                <a:lnTo>
                  <a:pt x="509" y="501"/>
                </a:lnTo>
                <a:cubicBezTo>
                  <a:pt x="506" y="501"/>
                  <a:pt x="503" y="501"/>
                  <a:pt x="500" y="501"/>
                </a:cubicBezTo>
                <a:lnTo>
                  <a:pt x="419" y="501"/>
                </a:lnTo>
                <a:lnTo>
                  <a:pt x="419" y="501"/>
                </a:lnTo>
                <a:cubicBezTo>
                  <a:pt x="416" y="501"/>
                  <a:pt x="412" y="501"/>
                  <a:pt x="409" y="501"/>
                </a:cubicBezTo>
                <a:lnTo>
                  <a:pt x="409" y="501"/>
                </a:lnTo>
                <a:cubicBezTo>
                  <a:pt x="409" y="501"/>
                  <a:pt x="408" y="501"/>
                  <a:pt x="407" y="501"/>
                </a:cubicBezTo>
                <a:lnTo>
                  <a:pt x="407" y="501"/>
                </a:lnTo>
                <a:cubicBezTo>
                  <a:pt x="405" y="502"/>
                  <a:pt x="401" y="502"/>
                  <a:pt x="399" y="503"/>
                </a:cubicBezTo>
                <a:lnTo>
                  <a:pt x="399" y="503"/>
                </a:lnTo>
                <a:cubicBezTo>
                  <a:pt x="399" y="503"/>
                  <a:pt x="398" y="503"/>
                  <a:pt x="397" y="504"/>
                </a:cubicBezTo>
                <a:lnTo>
                  <a:pt x="397" y="504"/>
                </a:lnTo>
                <a:cubicBezTo>
                  <a:pt x="395" y="505"/>
                  <a:pt x="393" y="505"/>
                  <a:pt x="391" y="507"/>
                </a:cubicBezTo>
                <a:lnTo>
                  <a:pt x="391" y="507"/>
                </a:lnTo>
                <a:cubicBezTo>
                  <a:pt x="390" y="507"/>
                  <a:pt x="389" y="507"/>
                  <a:pt x="388" y="508"/>
                </a:cubicBezTo>
                <a:lnTo>
                  <a:pt x="388" y="508"/>
                </a:lnTo>
                <a:cubicBezTo>
                  <a:pt x="386" y="509"/>
                  <a:pt x="384" y="510"/>
                  <a:pt x="381" y="512"/>
                </a:cubicBezTo>
                <a:lnTo>
                  <a:pt x="381" y="512"/>
                </a:lnTo>
                <a:cubicBezTo>
                  <a:pt x="381" y="512"/>
                  <a:pt x="379" y="513"/>
                  <a:pt x="379" y="514"/>
                </a:cubicBezTo>
                <a:lnTo>
                  <a:pt x="379" y="514"/>
                </a:lnTo>
                <a:cubicBezTo>
                  <a:pt x="378" y="514"/>
                  <a:pt x="376" y="516"/>
                  <a:pt x="375" y="517"/>
                </a:cubicBezTo>
                <a:lnTo>
                  <a:pt x="375" y="517"/>
                </a:lnTo>
                <a:cubicBezTo>
                  <a:pt x="374" y="518"/>
                  <a:pt x="373" y="518"/>
                  <a:pt x="372" y="519"/>
                </a:cubicBezTo>
                <a:lnTo>
                  <a:pt x="372" y="519"/>
                </a:lnTo>
                <a:cubicBezTo>
                  <a:pt x="370" y="521"/>
                  <a:pt x="368" y="523"/>
                  <a:pt x="367" y="525"/>
                </a:cubicBezTo>
                <a:lnTo>
                  <a:pt x="367" y="525"/>
                </a:lnTo>
                <a:cubicBezTo>
                  <a:pt x="367" y="526"/>
                  <a:pt x="366" y="527"/>
                  <a:pt x="365" y="527"/>
                </a:cubicBezTo>
                <a:lnTo>
                  <a:pt x="365" y="527"/>
                </a:lnTo>
                <a:cubicBezTo>
                  <a:pt x="364" y="529"/>
                  <a:pt x="363" y="531"/>
                  <a:pt x="362" y="533"/>
                </a:cubicBezTo>
                <a:lnTo>
                  <a:pt x="362" y="533"/>
                </a:lnTo>
                <a:cubicBezTo>
                  <a:pt x="361" y="534"/>
                  <a:pt x="360" y="534"/>
                  <a:pt x="360" y="535"/>
                </a:cubicBezTo>
                <a:lnTo>
                  <a:pt x="360" y="535"/>
                </a:lnTo>
                <a:cubicBezTo>
                  <a:pt x="359" y="537"/>
                  <a:pt x="357" y="540"/>
                  <a:pt x="357" y="543"/>
                </a:cubicBezTo>
                <a:lnTo>
                  <a:pt x="357" y="543"/>
                </a:lnTo>
                <a:lnTo>
                  <a:pt x="356" y="543"/>
                </a:lnTo>
                <a:lnTo>
                  <a:pt x="356" y="543"/>
                </a:lnTo>
                <a:cubicBezTo>
                  <a:pt x="353" y="542"/>
                  <a:pt x="349" y="542"/>
                  <a:pt x="344" y="541"/>
                </a:cubicBezTo>
                <a:lnTo>
                  <a:pt x="41" y="439"/>
                </a:lnTo>
                <a:lnTo>
                  <a:pt x="41" y="439"/>
                </a:lnTo>
                <a:lnTo>
                  <a:pt x="36" y="438"/>
                </a:lnTo>
                <a:lnTo>
                  <a:pt x="36" y="438"/>
                </a:lnTo>
                <a:cubicBezTo>
                  <a:pt x="30" y="434"/>
                  <a:pt x="25" y="428"/>
                  <a:pt x="25" y="421"/>
                </a:cubicBezTo>
                <a:lnTo>
                  <a:pt x="25" y="195"/>
                </a:lnTo>
                <a:lnTo>
                  <a:pt x="25" y="195"/>
                </a:lnTo>
                <a:cubicBezTo>
                  <a:pt x="25" y="176"/>
                  <a:pt x="41" y="160"/>
                  <a:pt x="60" y="160"/>
                </a:cubicBezTo>
                <a:lnTo>
                  <a:pt x="297" y="160"/>
                </a:lnTo>
                <a:lnTo>
                  <a:pt x="621" y="160"/>
                </a:lnTo>
                <a:lnTo>
                  <a:pt x="859" y="160"/>
                </a:lnTo>
                <a:lnTo>
                  <a:pt x="859" y="160"/>
                </a:lnTo>
                <a:cubicBezTo>
                  <a:pt x="878" y="160"/>
                  <a:pt x="893" y="176"/>
                  <a:pt x="893" y="195"/>
                </a:cubicBezTo>
                <a:lnTo>
                  <a:pt x="893" y="421"/>
                </a:lnTo>
                <a:close/>
                <a:moveTo>
                  <a:pt x="380" y="552"/>
                </a:moveTo>
                <a:lnTo>
                  <a:pt x="380" y="552"/>
                </a:lnTo>
                <a:cubicBezTo>
                  <a:pt x="381" y="551"/>
                  <a:pt x="381" y="550"/>
                  <a:pt x="382" y="549"/>
                </a:cubicBezTo>
                <a:lnTo>
                  <a:pt x="382" y="549"/>
                </a:lnTo>
                <a:cubicBezTo>
                  <a:pt x="383" y="548"/>
                  <a:pt x="383" y="547"/>
                  <a:pt x="384" y="545"/>
                </a:cubicBezTo>
                <a:lnTo>
                  <a:pt x="384" y="545"/>
                </a:lnTo>
                <a:cubicBezTo>
                  <a:pt x="384" y="544"/>
                  <a:pt x="385" y="543"/>
                  <a:pt x="386" y="543"/>
                </a:cubicBezTo>
                <a:lnTo>
                  <a:pt x="386" y="543"/>
                </a:lnTo>
                <a:cubicBezTo>
                  <a:pt x="387" y="542"/>
                  <a:pt x="388" y="540"/>
                  <a:pt x="389" y="539"/>
                </a:cubicBezTo>
                <a:lnTo>
                  <a:pt x="389" y="539"/>
                </a:lnTo>
                <a:cubicBezTo>
                  <a:pt x="389" y="538"/>
                  <a:pt x="390" y="538"/>
                  <a:pt x="390" y="537"/>
                </a:cubicBezTo>
                <a:lnTo>
                  <a:pt x="390" y="537"/>
                </a:lnTo>
                <a:cubicBezTo>
                  <a:pt x="392" y="536"/>
                  <a:pt x="393" y="535"/>
                  <a:pt x="395" y="534"/>
                </a:cubicBezTo>
                <a:lnTo>
                  <a:pt x="395" y="534"/>
                </a:lnTo>
                <a:cubicBezTo>
                  <a:pt x="395" y="533"/>
                  <a:pt x="396" y="533"/>
                  <a:pt x="396" y="532"/>
                </a:cubicBezTo>
                <a:lnTo>
                  <a:pt x="396" y="532"/>
                </a:lnTo>
                <a:cubicBezTo>
                  <a:pt x="398" y="531"/>
                  <a:pt x="400" y="531"/>
                  <a:pt x="401" y="530"/>
                </a:cubicBezTo>
                <a:lnTo>
                  <a:pt x="401" y="530"/>
                </a:lnTo>
                <a:cubicBezTo>
                  <a:pt x="402" y="529"/>
                  <a:pt x="403" y="529"/>
                  <a:pt x="403" y="529"/>
                </a:cubicBezTo>
                <a:lnTo>
                  <a:pt x="403" y="529"/>
                </a:lnTo>
                <a:cubicBezTo>
                  <a:pt x="405" y="528"/>
                  <a:pt x="407" y="527"/>
                  <a:pt x="409" y="527"/>
                </a:cubicBezTo>
                <a:lnTo>
                  <a:pt x="409" y="527"/>
                </a:lnTo>
                <a:cubicBezTo>
                  <a:pt x="409" y="527"/>
                  <a:pt x="410" y="527"/>
                  <a:pt x="411" y="526"/>
                </a:cubicBezTo>
                <a:lnTo>
                  <a:pt x="411" y="526"/>
                </a:lnTo>
                <a:cubicBezTo>
                  <a:pt x="414" y="526"/>
                  <a:pt x="416" y="526"/>
                  <a:pt x="419" y="526"/>
                </a:cubicBezTo>
                <a:lnTo>
                  <a:pt x="500" y="526"/>
                </a:lnTo>
                <a:lnTo>
                  <a:pt x="500" y="526"/>
                </a:lnTo>
                <a:cubicBezTo>
                  <a:pt x="503" y="526"/>
                  <a:pt x="505" y="526"/>
                  <a:pt x="508" y="526"/>
                </a:cubicBezTo>
                <a:lnTo>
                  <a:pt x="508" y="526"/>
                </a:lnTo>
                <a:cubicBezTo>
                  <a:pt x="509" y="527"/>
                  <a:pt x="509" y="527"/>
                  <a:pt x="510" y="527"/>
                </a:cubicBezTo>
                <a:lnTo>
                  <a:pt x="510" y="527"/>
                </a:lnTo>
                <a:cubicBezTo>
                  <a:pt x="511" y="527"/>
                  <a:pt x="514" y="528"/>
                  <a:pt x="516" y="529"/>
                </a:cubicBezTo>
                <a:lnTo>
                  <a:pt x="516" y="529"/>
                </a:lnTo>
                <a:cubicBezTo>
                  <a:pt x="516" y="529"/>
                  <a:pt x="516" y="529"/>
                  <a:pt x="517" y="529"/>
                </a:cubicBezTo>
                <a:lnTo>
                  <a:pt x="517" y="529"/>
                </a:lnTo>
                <a:cubicBezTo>
                  <a:pt x="519" y="531"/>
                  <a:pt x="521" y="531"/>
                  <a:pt x="522" y="532"/>
                </a:cubicBezTo>
                <a:lnTo>
                  <a:pt x="522" y="532"/>
                </a:lnTo>
                <a:cubicBezTo>
                  <a:pt x="523" y="533"/>
                  <a:pt x="524" y="533"/>
                  <a:pt x="524" y="534"/>
                </a:cubicBezTo>
                <a:lnTo>
                  <a:pt x="524" y="534"/>
                </a:lnTo>
                <a:cubicBezTo>
                  <a:pt x="526" y="535"/>
                  <a:pt x="527" y="536"/>
                  <a:pt x="529" y="537"/>
                </a:cubicBezTo>
                <a:lnTo>
                  <a:pt x="529" y="537"/>
                </a:lnTo>
                <a:cubicBezTo>
                  <a:pt x="529" y="538"/>
                  <a:pt x="529" y="538"/>
                  <a:pt x="530" y="538"/>
                </a:cubicBezTo>
                <a:lnTo>
                  <a:pt x="530" y="538"/>
                </a:lnTo>
                <a:cubicBezTo>
                  <a:pt x="531" y="540"/>
                  <a:pt x="532" y="542"/>
                  <a:pt x="533" y="543"/>
                </a:cubicBezTo>
                <a:lnTo>
                  <a:pt x="533" y="543"/>
                </a:lnTo>
                <a:cubicBezTo>
                  <a:pt x="534" y="543"/>
                  <a:pt x="534" y="544"/>
                  <a:pt x="535" y="545"/>
                </a:cubicBezTo>
                <a:lnTo>
                  <a:pt x="535" y="545"/>
                </a:lnTo>
                <a:cubicBezTo>
                  <a:pt x="536" y="547"/>
                  <a:pt x="537" y="548"/>
                  <a:pt x="537" y="549"/>
                </a:cubicBezTo>
                <a:lnTo>
                  <a:pt x="537" y="549"/>
                </a:lnTo>
                <a:cubicBezTo>
                  <a:pt x="538" y="550"/>
                  <a:pt x="538" y="551"/>
                  <a:pt x="538" y="553"/>
                </a:cubicBezTo>
                <a:lnTo>
                  <a:pt x="538" y="553"/>
                </a:lnTo>
                <a:cubicBezTo>
                  <a:pt x="539" y="553"/>
                  <a:pt x="539" y="554"/>
                  <a:pt x="540" y="555"/>
                </a:cubicBezTo>
                <a:lnTo>
                  <a:pt x="540" y="555"/>
                </a:lnTo>
                <a:cubicBezTo>
                  <a:pt x="540" y="557"/>
                  <a:pt x="540" y="559"/>
                  <a:pt x="541" y="560"/>
                </a:cubicBezTo>
                <a:lnTo>
                  <a:pt x="541" y="560"/>
                </a:lnTo>
                <a:cubicBezTo>
                  <a:pt x="541" y="562"/>
                  <a:pt x="542" y="565"/>
                  <a:pt x="542" y="567"/>
                </a:cubicBezTo>
                <a:lnTo>
                  <a:pt x="542" y="567"/>
                </a:lnTo>
                <a:cubicBezTo>
                  <a:pt x="542" y="590"/>
                  <a:pt x="522" y="609"/>
                  <a:pt x="500" y="609"/>
                </a:cubicBezTo>
                <a:lnTo>
                  <a:pt x="419" y="609"/>
                </a:lnTo>
                <a:lnTo>
                  <a:pt x="419" y="609"/>
                </a:lnTo>
                <a:cubicBezTo>
                  <a:pt x="396" y="609"/>
                  <a:pt x="378" y="590"/>
                  <a:pt x="378" y="567"/>
                </a:cubicBezTo>
                <a:lnTo>
                  <a:pt x="378" y="567"/>
                </a:lnTo>
                <a:cubicBezTo>
                  <a:pt x="378" y="565"/>
                  <a:pt x="378" y="562"/>
                  <a:pt x="378" y="560"/>
                </a:cubicBezTo>
                <a:lnTo>
                  <a:pt x="378" y="560"/>
                </a:lnTo>
                <a:cubicBezTo>
                  <a:pt x="378" y="558"/>
                  <a:pt x="379" y="557"/>
                  <a:pt x="379" y="555"/>
                </a:cubicBezTo>
                <a:lnTo>
                  <a:pt x="379" y="555"/>
                </a:lnTo>
                <a:cubicBezTo>
                  <a:pt x="379" y="554"/>
                  <a:pt x="380" y="553"/>
                  <a:pt x="380" y="552"/>
                </a:cubicBezTo>
                <a:close/>
                <a:moveTo>
                  <a:pt x="827" y="812"/>
                </a:moveTo>
                <a:lnTo>
                  <a:pt x="92" y="812"/>
                </a:lnTo>
                <a:lnTo>
                  <a:pt x="92" y="812"/>
                </a:lnTo>
                <a:cubicBezTo>
                  <a:pt x="70" y="812"/>
                  <a:pt x="52" y="794"/>
                  <a:pt x="52" y="772"/>
                </a:cubicBezTo>
                <a:lnTo>
                  <a:pt x="52" y="470"/>
                </a:lnTo>
                <a:lnTo>
                  <a:pt x="337" y="565"/>
                </a:lnTo>
                <a:lnTo>
                  <a:pt x="338" y="565"/>
                </a:lnTo>
                <a:lnTo>
                  <a:pt x="338" y="565"/>
                </a:lnTo>
                <a:cubicBezTo>
                  <a:pt x="343" y="566"/>
                  <a:pt x="347" y="567"/>
                  <a:pt x="351" y="568"/>
                </a:cubicBezTo>
                <a:lnTo>
                  <a:pt x="351" y="568"/>
                </a:lnTo>
                <a:cubicBezTo>
                  <a:pt x="352" y="568"/>
                  <a:pt x="352" y="568"/>
                  <a:pt x="352" y="568"/>
                </a:cubicBezTo>
                <a:lnTo>
                  <a:pt x="352" y="568"/>
                </a:lnTo>
                <a:cubicBezTo>
                  <a:pt x="352" y="569"/>
                  <a:pt x="352" y="570"/>
                  <a:pt x="352" y="571"/>
                </a:cubicBezTo>
                <a:lnTo>
                  <a:pt x="352" y="571"/>
                </a:lnTo>
                <a:cubicBezTo>
                  <a:pt x="352" y="572"/>
                  <a:pt x="353" y="573"/>
                  <a:pt x="353" y="575"/>
                </a:cubicBezTo>
                <a:lnTo>
                  <a:pt x="353" y="575"/>
                </a:lnTo>
                <a:cubicBezTo>
                  <a:pt x="353" y="576"/>
                  <a:pt x="353" y="577"/>
                  <a:pt x="353" y="578"/>
                </a:cubicBezTo>
                <a:lnTo>
                  <a:pt x="353" y="578"/>
                </a:lnTo>
                <a:cubicBezTo>
                  <a:pt x="353" y="579"/>
                  <a:pt x="353" y="580"/>
                  <a:pt x="353" y="581"/>
                </a:cubicBezTo>
                <a:lnTo>
                  <a:pt x="353" y="581"/>
                </a:lnTo>
                <a:cubicBezTo>
                  <a:pt x="354" y="582"/>
                  <a:pt x="354" y="583"/>
                  <a:pt x="354" y="584"/>
                </a:cubicBezTo>
                <a:lnTo>
                  <a:pt x="354" y="584"/>
                </a:lnTo>
                <a:cubicBezTo>
                  <a:pt x="354" y="586"/>
                  <a:pt x="355" y="586"/>
                  <a:pt x="355" y="587"/>
                </a:cubicBezTo>
                <a:lnTo>
                  <a:pt x="355" y="587"/>
                </a:lnTo>
                <a:cubicBezTo>
                  <a:pt x="356" y="589"/>
                  <a:pt x="356" y="590"/>
                  <a:pt x="356" y="590"/>
                </a:cubicBezTo>
                <a:lnTo>
                  <a:pt x="356" y="590"/>
                </a:lnTo>
                <a:cubicBezTo>
                  <a:pt x="357" y="592"/>
                  <a:pt x="357" y="592"/>
                  <a:pt x="357" y="594"/>
                </a:cubicBezTo>
                <a:lnTo>
                  <a:pt x="357" y="594"/>
                </a:lnTo>
                <a:cubicBezTo>
                  <a:pt x="358" y="595"/>
                  <a:pt x="359" y="595"/>
                  <a:pt x="359" y="596"/>
                </a:cubicBezTo>
                <a:lnTo>
                  <a:pt x="359" y="596"/>
                </a:lnTo>
                <a:cubicBezTo>
                  <a:pt x="359" y="597"/>
                  <a:pt x="359" y="598"/>
                  <a:pt x="360" y="599"/>
                </a:cubicBezTo>
                <a:lnTo>
                  <a:pt x="152" y="732"/>
                </a:lnTo>
                <a:lnTo>
                  <a:pt x="152" y="732"/>
                </a:lnTo>
                <a:cubicBezTo>
                  <a:pt x="146" y="736"/>
                  <a:pt x="144" y="744"/>
                  <a:pt x="148" y="750"/>
                </a:cubicBezTo>
                <a:lnTo>
                  <a:pt x="148" y="750"/>
                </a:lnTo>
                <a:cubicBezTo>
                  <a:pt x="151" y="754"/>
                  <a:pt x="154" y="755"/>
                  <a:pt x="159" y="755"/>
                </a:cubicBezTo>
                <a:lnTo>
                  <a:pt x="159" y="755"/>
                </a:lnTo>
                <a:cubicBezTo>
                  <a:pt x="161" y="755"/>
                  <a:pt x="164" y="755"/>
                  <a:pt x="165" y="754"/>
                </a:cubicBezTo>
                <a:lnTo>
                  <a:pt x="377" y="618"/>
                </a:lnTo>
                <a:lnTo>
                  <a:pt x="377" y="618"/>
                </a:lnTo>
                <a:lnTo>
                  <a:pt x="377" y="618"/>
                </a:lnTo>
                <a:lnTo>
                  <a:pt x="377" y="618"/>
                </a:lnTo>
                <a:cubicBezTo>
                  <a:pt x="378" y="620"/>
                  <a:pt x="378" y="620"/>
                  <a:pt x="379" y="621"/>
                </a:cubicBezTo>
                <a:lnTo>
                  <a:pt x="379" y="621"/>
                </a:lnTo>
                <a:cubicBezTo>
                  <a:pt x="380" y="622"/>
                  <a:pt x="381" y="622"/>
                  <a:pt x="382" y="623"/>
                </a:cubicBezTo>
                <a:lnTo>
                  <a:pt x="382" y="623"/>
                </a:lnTo>
                <a:cubicBezTo>
                  <a:pt x="383" y="623"/>
                  <a:pt x="384" y="624"/>
                  <a:pt x="384" y="625"/>
                </a:cubicBezTo>
                <a:lnTo>
                  <a:pt x="384" y="625"/>
                </a:lnTo>
                <a:cubicBezTo>
                  <a:pt x="386" y="625"/>
                  <a:pt x="386" y="625"/>
                  <a:pt x="387" y="626"/>
                </a:cubicBezTo>
                <a:lnTo>
                  <a:pt x="387" y="626"/>
                </a:lnTo>
                <a:cubicBezTo>
                  <a:pt x="388" y="627"/>
                  <a:pt x="389" y="627"/>
                  <a:pt x="390" y="628"/>
                </a:cubicBezTo>
                <a:lnTo>
                  <a:pt x="390" y="628"/>
                </a:lnTo>
                <a:cubicBezTo>
                  <a:pt x="391" y="628"/>
                  <a:pt x="392" y="628"/>
                  <a:pt x="393" y="629"/>
                </a:cubicBezTo>
                <a:lnTo>
                  <a:pt x="393" y="629"/>
                </a:lnTo>
                <a:cubicBezTo>
                  <a:pt x="394" y="629"/>
                  <a:pt x="395" y="629"/>
                  <a:pt x="396" y="630"/>
                </a:cubicBezTo>
                <a:lnTo>
                  <a:pt x="396" y="630"/>
                </a:lnTo>
                <a:cubicBezTo>
                  <a:pt x="397" y="630"/>
                  <a:pt x="399" y="631"/>
                  <a:pt x="399" y="631"/>
                </a:cubicBezTo>
                <a:lnTo>
                  <a:pt x="399" y="631"/>
                </a:lnTo>
                <a:cubicBezTo>
                  <a:pt x="400" y="631"/>
                  <a:pt x="401" y="631"/>
                  <a:pt x="403" y="632"/>
                </a:cubicBezTo>
                <a:lnTo>
                  <a:pt x="403" y="632"/>
                </a:lnTo>
                <a:cubicBezTo>
                  <a:pt x="404" y="632"/>
                  <a:pt x="405" y="633"/>
                  <a:pt x="405" y="633"/>
                </a:cubicBezTo>
                <a:lnTo>
                  <a:pt x="405" y="633"/>
                </a:lnTo>
                <a:cubicBezTo>
                  <a:pt x="407" y="633"/>
                  <a:pt x="408" y="633"/>
                  <a:pt x="410" y="633"/>
                </a:cubicBezTo>
                <a:lnTo>
                  <a:pt x="410" y="633"/>
                </a:lnTo>
                <a:cubicBezTo>
                  <a:pt x="411" y="633"/>
                  <a:pt x="411" y="633"/>
                  <a:pt x="412" y="634"/>
                </a:cubicBezTo>
                <a:lnTo>
                  <a:pt x="412" y="634"/>
                </a:lnTo>
                <a:cubicBezTo>
                  <a:pt x="414" y="634"/>
                  <a:pt x="417" y="634"/>
                  <a:pt x="419" y="634"/>
                </a:cubicBezTo>
                <a:lnTo>
                  <a:pt x="500" y="634"/>
                </a:lnTo>
                <a:lnTo>
                  <a:pt x="500" y="634"/>
                </a:lnTo>
                <a:cubicBezTo>
                  <a:pt x="503" y="634"/>
                  <a:pt x="505" y="634"/>
                  <a:pt x="507" y="634"/>
                </a:cubicBezTo>
                <a:lnTo>
                  <a:pt x="507" y="634"/>
                </a:lnTo>
                <a:cubicBezTo>
                  <a:pt x="507" y="633"/>
                  <a:pt x="509" y="633"/>
                  <a:pt x="509" y="633"/>
                </a:cubicBezTo>
                <a:lnTo>
                  <a:pt x="509" y="633"/>
                </a:lnTo>
                <a:cubicBezTo>
                  <a:pt x="510" y="633"/>
                  <a:pt x="512" y="633"/>
                  <a:pt x="514" y="633"/>
                </a:cubicBezTo>
                <a:lnTo>
                  <a:pt x="514" y="633"/>
                </a:lnTo>
                <a:cubicBezTo>
                  <a:pt x="514" y="633"/>
                  <a:pt x="515" y="632"/>
                  <a:pt x="516" y="632"/>
                </a:cubicBezTo>
                <a:lnTo>
                  <a:pt x="516" y="632"/>
                </a:lnTo>
                <a:cubicBezTo>
                  <a:pt x="517" y="631"/>
                  <a:pt x="518" y="631"/>
                  <a:pt x="520" y="631"/>
                </a:cubicBezTo>
                <a:lnTo>
                  <a:pt x="520" y="631"/>
                </a:lnTo>
                <a:cubicBezTo>
                  <a:pt x="521" y="631"/>
                  <a:pt x="521" y="630"/>
                  <a:pt x="522" y="630"/>
                </a:cubicBezTo>
                <a:lnTo>
                  <a:pt x="522" y="630"/>
                </a:lnTo>
                <a:cubicBezTo>
                  <a:pt x="523" y="629"/>
                  <a:pt x="524" y="629"/>
                  <a:pt x="526" y="629"/>
                </a:cubicBezTo>
                <a:lnTo>
                  <a:pt x="526" y="629"/>
                </a:lnTo>
                <a:cubicBezTo>
                  <a:pt x="527" y="628"/>
                  <a:pt x="527" y="628"/>
                  <a:pt x="528" y="628"/>
                </a:cubicBezTo>
                <a:lnTo>
                  <a:pt x="528" y="628"/>
                </a:lnTo>
                <a:cubicBezTo>
                  <a:pt x="529" y="627"/>
                  <a:pt x="531" y="627"/>
                  <a:pt x="532" y="626"/>
                </a:cubicBezTo>
                <a:lnTo>
                  <a:pt x="532" y="626"/>
                </a:lnTo>
                <a:cubicBezTo>
                  <a:pt x="532" y="625"/>
                  <a:pt x="533" y="625"/>
                  <a:pt x="534" y="625"/>
                </a:cubicBezTo>
                <a:lnTo>
                  <a:pt x="534" y="625"/>
                </a:lnTo>
                <a:cubicBezTo>
                  <a:pt x="535" y="624"/>
                  <a:pt x="536" y="623"/>
                  <a:pt x="537" y="623"/>
                </a:cubicBezTo>
                <a:lnTo>
                  <a:pt x="537" y="623"/>
                </a:lnTo>
                <a:cubicBezTo>
                  <a:pt x="538" y="622"/>
                  <a:pt x="538" y="622"/>
                  <a:pt x="540" y="621"/>
                </a:cubicBezTo>
                <a:lnTo>
                  <a:pt x="540" y="621"/>
                </a:lnTo>
                <a:cubicBezTo>
                  <a:pt x="540" y="620"/>
                  <a:pt x="542" y="620"/>
                  <a:pt x="542" y="618"/>
                </a:cubicBezTo>
                <a:lnTo>
                  <a:pt x="542" y="618"/>
                </a:lnTo>
                <a:cubicBezTo>
                  <a:pt x="543" y="618"/>
                  <a:pt x="543" y="617"/>
                  <a:pt x="545" y="617"/>
                </a:cubicBezTo>
                <a:lnTo>
                  <a:pt x="545" y="617"/>
                </a:lnTo>
                <a:cubicBezTo>
                  <a:pt x="545" y="616"/>
                  <a:pt x="546" y="616"/>
                  <a:pt x="546" y="615"/>
                </a:cubicBezTo>
                <a:lnTo>
                  <a:pt x="762" y="754"/>
                </a:lnTo>
                <a:lnTo>
                  <a:pt x="762" y="754"/>
                </a:lnTo>
                <a:cubicBezTo>
                  <a:pt x="765" y="755"/>
                  <a:pt x="767" y="755"/>
                  <a:pt x="769" y="755"/>
                </a:cubicBezTo>
                <a:lnTo>
                  <a:pt x="769" y="755"/>
                </a:lnTo>
                <a:cubicBezTo>
                  <a:pt x="773" y="755"/>
                  <a:pt x="778" y="754"/>
                  <a:pt x="780" y="750"/>
                </a:cubicBezTo>
                <a:lnTo>
                  <a:pt x="780" y="750"/>
                </a:lnTo>
                <a:cubicBezTo>
                  <a:pt x="784" y="744"/>
                  <a:pt x="782" y="736"/>
                  <a:pt x="776" y="732"/>
                </a:cubicBezTo>
                <a:lnTo>
                  <a:pt x="561" y="594"/>
                </a:lnTo>
                <a:lnTo>
                  <a:pt x="561" y="594"/>
                </a:lnTo>
                <a:lnTo>
                  <a:pt x="561" y="594"/>
                </a:lnTo>
                <a:lnTo>
                  <a:pt x="561" y="594"/>
                </a:lnTo>
                <a:cubicBezTo>
                  <a:pt x="562" y="593"/>
                  <a:pt x="562" y="592"/>
                  <a:pt x="562" y="591"/>
                </a:cubicBezTo>
                <a:lnTo>
                  <a:pt x="562" y="591"/>
                </a:lnTo>
                <a:cubicBezTo>
                  <a:pt x="563" y="590"/>
                  <a:pt x="563" y="589"/>
                  <a:pt x="563" y="587"/>
                </a:cubicBezTo>
                <a:lnTo>
                  <a:pt x="563" y="587"/>
                </a:lnTo>
                <a:cubicBezTo>
                  <a:pt x="564" y="587"/>
                  <a:pt x="564" y="586"/>
                  <a:pt x="564" y="584"/>
                </a:cubicBezTo>
                <a:lnTo>
                  <a:pt x="564" y="584"/>
                </a:lnTo>
                <a:cubicBezTo>
                  <a:pt x="565" y="584"/>
                  <a:pt x="565" y="582"/>
                  <a:pt x="566" y="581"/>
                </a:cubicBezTo>
                <a:lnTo>
                  <a:pt x="566" y="581"/>
                </a:lnTo>
                <a:cubicBezTo>
                  <a:pt x="566" y="580"/>
                  <a:pt x="566" y="579"/>
                  <a:pt x="566" y="578"/>
                </a:cubicBezTo>
                <a:lnTo>
                  <a:pt x="566" y="578"/>
                </a:lnTo>
                <a:cubicBezTo>
                  <a:pt x="566" y="577"/>
                  <a:pt x="566" y="576"/>
                  <a:pt x="567" y="575"/>
                </a:cubicBezTo>
                <a:lnTo>
                  <a:pt x="567" y="575"/>
                </a:lnTo>
                <a:cubicBezTo>
                  <a:pt x="567" y="574"/>
                  <a:pt x="567" y="573"/>
                  <a:pt x="567" y="571"/>
                </a:cubicBezTo>
                <a:lnTo>
                  <a:pt x="567" y="571"/>
                </a:lnTo>
                <a:cubicBezTo>
                  <a:pt x="567" y="571"/>
                  <a:pt x="567" y="570"/>
                  <a:pt x="567" y="569"/>
                </a:cubicBezTo>
                <a:lnTo>
                  <a:pt x="567" y="569"/>
                </a:lnTo>
                <a:lnTo>
                  <a:pt x="568" y="568"/>
                </a:lnTo>
                <a:lnTo>
                  <a:pt x="568" y="568"/>
                </a:lnTo>
                <a:cubicBezTo>
                  <a:pt x="574" y="567"/>
                  <a:pt x="579" y="566"/>
                  <a:pt x="585" y="565"/>
                </a:cubicBezTo>
                <a:lnTo>
                  <a:pt x="866" y="470"/>
                </a:lnTo>
                <a:lnTo>
                  <a:pt x="866" y="772"/>
                </a:lnTo>
                <a:lnTo>
                  <a:pt x="866" y="772"/>
                </a:lnTo>
                <a:cubicBezTo>
                  <a:pt x="866" y="794"/>
                  <a:pt x="849" y="812"/>
                  <a:pt x="827" y="812"/>
                </a:cubicBezTo>
                <a:close/>
                <a:moveTo>
                  <a:pt x="323" y="60"/>
                </a:moveTo>
                <a:lnTo>
                  <a:pt x="323" y="60"/>
                </a:lnTo>
                <a:cubicBezTo>
                  <a:pt x="323" y="41"/>
                  <a:pt x="339" y="25"/>
                  <a:pt x="358" y="25"/>
                </a:cubicBezTo>
                <a:lnTo>
                  <a:pt x="561" y="25"/>
                </a:lnTo>
                <a:lnTo>
                  <a:pt x="561" y="25"/>
                </a:lnTo>
                <a:cubicBezTo>
                  <a:pt x="580" y="25"/>
                  <a:pt x="595" y="41"/>
                  <a:pt x="595" y="60"/>
                </a:cubicBezTo>
                <a:lnTo>
                  <a:pt x="595" y="135"/>
                </a:lnTo>
                <a:lnTo>
                  <a:pt x="323" y="135"/>
                </a:lnTo>
                <a:lnTo>
                  <a:pt x="323" y="60"/>
                </a:lnTo>
                <a:close/>
                <a:moveTo>
                  <a:pt x="859" y="135"/>
                </a:moveTo>
                <a:lnTo>
                  <a:pt x="621" y="135"/>
                </a:lnTo>
                <a:lnTo>
                  <a:pt x="621" y="60"/>
                </a:lnTo>
                <a:lnTo>
                  <a:pt x="621" y="60"/>
                </a:lnTo>
                <a:cubicBezTo>
                  <a:pt x="621" y="26"/>
                  <a:pt x="594" y="0"/>
                  <a:pt x="561" y="0"/>
                </a:cubicBezTo>
                <a:lnTo>
                  <a:pt x="358" y="0"/>
                </a:lnTo>
                <a:lnTo>
                  <a:pt x="358" y="0"/>
                </a:lnTo>
                <a:cubicBezTo>
                  <a:pt x="325" y="0"/>
                  <a:pt x="297" y="26"/>
                  <a:pt x="297" y="60"/>
                </a:cubicBezTo>
                <a:lnTo>
                  <a:pt x="297" y="135"/>
                </a:lnTo>
                <a:lnTo>
                  <a:pt x="60" y="135"/>
                </a:lnTo>
                <a:lnTo>
                  <a:pt x="60" y="135"/>
                </a:lnTo>
                <a:cubicBezTo>
                  <a:pt x="27" y="135"/>
                  <a:pt x="0" y="162"/>
                  <a:pt x="0" y="195"/>
                </a:cubicBezTo>
                <a:lnTo>
                  <a:pt x="0" y="421"/>
                </a:lnTo>
                <a:lnTo>
                  <a:pt x="0" y="421"/>
                </a:lnTo>
                <a:cubicBezTo>
                  <a:pt x="0" y="439"/>
                  <a:pt x="11" y="455"/>
                  <a:pt x="27" y="461"/>
                </a:cubicBezTo>
                <a:lnTo>
                  <a:pt x="27" y="772"/>
                </a:lnTo>
                <a:lnTo>
                  <a:pt x="27" y="772"/>
                </a:lnTo>
                <a:cubicBezTo>
                  <a:pt x="27" y="808"/>
                  <a:pt x="56" y="837"/>
                  <a:pt x="92" y="837"/>
                </a:cubicBezTo>
                <a:lnTo>
                  <a:pt x="827" y="837"/>
                </a:lnTo>
                <a:lnTo>
                  <a:pt x="827" y="837"/>
                </a:lnTo>
                <a:cubicBezTo>
                  <a:pt x="863" y="837"/>
                  <a:pt x="892" y="808"/>
                  <a:pt x="892" y="772"/>
                </a:cubicBezTo>
                <a:lnTo>
                  <a:pt x="892" y="461"/>
                </a:lnTo>
                <a:lnTo>
                  <a:pt x="892" y="461"/>
                </a:lnTo>
                <a:cubicBezTo>
                  <a:pt x="908" y="455"/>
                  <a:pt x="919" y="439"/>
                  <a:pt x="919" y="421"/>
                </a:cubicBezTo>
                <a:lnTo>
                  <a:pt x="919" y="195"/>
                </a:lnTo>
                <a:lnTo>
                  <a:pt x="919" y="195"/>
                </a:lnTo>
                <a:cubicBezTo>
                  <a:pt x="919" y="162"/>
                  <a:pt x="892" y="135"/>
                  <a:pt x="859" y="135"/>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9" name="Freeform 38">
            <a:extLst>
              <a:ext uri="{FF2B5EF4-FFF2-40B4-BE49-F238E27FC236}">
                <a16:creationId xmlns:a16="http://schemas.microsoft.com/office/drawing/2014/main" id="{4AE05FDE-BB29-8F4E-91CB-ADC03DD09183}"/>
              </a:ext>
            </a:extLst>
          </p:cNvPr>
          <p:cNvSpPr>
            <a:spLocks noChangeArrowheads="1"/>
          </p:cNvSpPr>
          <p:nvPr/>
        </p:nvSpPr>
        <p:spPr bwMode="auto">
          <a:xfrm>
            <a:off x="1259372" y="4656698"/>
            <a:ext cx="469034" cy="573399"/>
          </a:xfrm>
          <a:custGeom>
            <a:avLst/>
            <a:gdLst>
              <a:gd name="connsiteX0" fmla="*/ 178882 w 938068"/>
              <a:gd name="connsiteY0" fmla="*/ 441697 h 1146798"/>
              <a:gd name="connsiteX1" fmla="*/ 163934 w 938068"/>
              <a:gd name="connsiteY1" fmla="*/ 456727 h 1146798"/>
              <a:gd name="connsiteX2" fmla="*/ 178882 w 938068"/>
              <a:gd name="connsiteY2" fmla="*/ 470504 h 1146798"/>
              <a:gd name="connsiteX3" fmla="*/ 193829 w 938068"/>
              <a:gd name="connsiteY3" fmla="*/ 456727 h 1146798"/>
              <a:gd name="connsiteX4" fmla="*/ 178882 w 938068"/>
              <a:gd name="connsiteY4" fmla="*/ 441697 h 1146798"/>
              <a:gd name="connsiteX5" fmla="*/ 547590 w 938068"/>
              <a:gd name="connsiteY5" fmla="*/ 405375 h 1146798"/>
              <a:gd name="connsiteX6" fmla="*/ 533888 w 938068"/>
              <a:gd name="connsiteY6" fmla="*/ 420405 h 1146798"/>
              <a:gd name="connsiteX7" fmla="*/ 547590 w 938068"/>
              <a:gd name="connsiteY7" fmla="*/ 434182 h 1146798"/>
              <a:gd name="connsiteX8" fmla="*/ 561292 w 938068"/>
              <a:gd name="connsiteY8" fmla="*/ 420405 h 1146798"/>
              <a:gd name="connsiteX9" fmla="*/ 547590 w 938068"/>
              <a:gd name="connsiteY9" fmla="*/ 405375 h 1146798"/>
              <a:gd name="connsiteX10" fmla="*/ 695820 w 938068"/>
              <a:gd name="connsiteY10" fmla="*/ 297661 h 1146798"/>
              <a:gd name="connsiteX11" fmla="*/ 589941 w 938068"/>
              <a:gd name="connsiteY11" fmla="*/ 400365 h 1146798"/>
              <a:gd name="connsiteX12" fmla="*/ 593678 w 938068"/>
              <a:gd name="connsiteY12" fmla="*/ 420405 h 1146798"/>
              <a:gd name="connsiteX13" fmla="*/ 547590 w 938068"/>
              <a:gd name="connsiteY13" fmla="*/ 465494 h 1146798"/>
              <a:gd name="connsiteX14" fmla="*/ 501501 w 938068"/>
              <a:gd name="connsiteY14" fmla="*/ 420405 h 1146798"/>
              <a:gd name="connsiteX15" fmla="*/ 503992 w 938068"/>
              <a:gd name="connsiteY15" fmla="*/ 406628 h 1146798"/>
              <a:gd name="connsiteX16" fmla="*/ 388148 w 938068"/>
              <a:gd name="connsiteY16" fmla="*/ 315196 h 1146798"/>
              <a:gd name="connsiteX17" fmla="*/ 363236 w 938068"/>
              <a:gd name="connsiteY17" fmla="*/ 322711 h 1146798"/>
              <a:gd name="connsiteX18" fmla="*/ 340814 w 938068"/>
              <a:gd name="connsiteY18" fmla="*/ 316449 h 1146798"/>
              <a:gd name="connsiteX19" fmla="*/ 222479 w 938068"/>
              <a:gd name="connsiteY19" fmla="*/ 440445 h 1146798"/>
              <a:gd name="connsiteX20" fmla="*/ 224970 w 938068"/>
              <a:gd name="connsiteY20" fmla="*/ 456727 h 1146798"/>
              <a:gd name="connsiteX21" fmla="*/ 195075 w 938068"/>
              <a:gd name="connsiteY21" fmla="*/ 499312 h 1146798"/>
              <a:gd name="connsiteX22" fmla="*/ 195075 w 938068"/>
              <a:gd name="connsiteY22" fmla="*/ 559431 h 1146798"/>
              <a:gd name="connsiteX23" fmla="*/ 699557 w 938068"/>
              <a:gd name="connsiteY23" fmla="*/ 559431 h 1146798"/>
              <a:gd name="connsiteX24" fmla="*/ 699557 w 938068"/>
              <a:gd name="connsiteY24" fmla="*/ 298914 h 1146798"/>
              <a:gd name="connsiteX25" fmla="*/ 695820 w 938068"/>
              <a:gd name="connsiteY25" fmla="*/ 297661 h 1146798"/>
              <a:gd name="connsiteX26" fmla="*/ 363236 w 938068"/>
              <a:gd name="connsiteY26" fmla="*/ 262592 h 1146798"/>
              <a:gd name="connsiteX27" fmla="*/ 348288 w 938068"/>
              <a:gd name="connsiteY27" fmla="*/ 276369 h 1146798"/>
              <a:gd name="connsiteX28" fmla="*/ 363236 w 938068"/>
              <a:gd name="connsiteY28" fmla="*/ 290147 h 1146798"/>
              <a:gd name="connsiteX29" fmla="*/ 378183 w 938068"/>
              <a:gd name="connsiteY29" fmla="*/ 276369 h 1146798"/>
              <a:gd name="connsiteX30" fmla="*/ 363236 w 938068"/>
              <a:gd name="connsiteY30" fmla="*/ 262592 h 1146798"/>
              <a:gd name="connsiteX31" fmla="*/ 715751 w 938068"/>
              <a:gd name="connsiteY31" fmla="*/ 241300 h 1146798"/>
              <a:gd name="connsiteX32" fmla="*/ 702049 w 938068"/>
              <a:gd name="connsiteY32" fmla="*/ 256329 h 1146798"/>
              <a:gd name="connsiteX33" fmla="*/ 715751 w 938068"/>
              <a:gd name="connsiteY33" fmla="*/ 270107 h 1146798"/>
              <a:gd name="connsiteX34" fmla="*/ 730698 w 938068"/>
              <a:gd name="connsiteY34" fmla="*/ 256329 h 1146798"/>
              <a:gd name="connsiteX35" fmla="*/ 715751 w 938068"/>
              <a:gd name="connsiteY35" fmla="*/ 241300 h 1146798"/>
              <a:gd name="connsiteX36" fmla="*/ 715751 w 938068"/>
              <a:gd name="connsiteY36" fmla="*/ 208735 h 1146798"/>
              <a:gd name="connsiteX37" fmla="*/ 761839 w 938068"/>
              <a:gd name="connsiteY37" fmla="*/ 256329 h 1146798"/>
              <a:gd name="connsiteX38" fmla="*/ 730698 w 938068"/>
              <a:gd name="connsiteY38" fmla="*/ 298914 h 1146798"/>
              <a:gd name="connsiteX39" fmla="*/ 730698 w 938068"/>
              <a:gd name="connsiteY39" fmla="*/ 559431 h 1146798"/>
              <a:gd name="connsiteX40" fmla="*/ 768067 w 938068"/>
              <a:gd name="connsiteY40" fmla="*/ 559431 h 1146798"/>
              <a:gd name="connsiteX41" fmla="*/ 784261 w 938068"/>
              <a:gd name="connsiteY41" fmla="*/ 575713 h 1146798"/>
              <a:gd name="connsiteX42" fmla="*/ 768067 w 938068"/>
              <a:gd name="connsiteY42" fmla="*/ 591996 h 1146798"/>
              <a:gd name="connsiteX43" fmla="*/ 730698 w 938068"/>
              <a:gd name="connsiteY43" fmla="*/ 591996 h 1146798"/>
              <a:gd name="connsiteX44" fmla="*/ 162688 w 938068"/>
              <a:gd name="connsiteY44" fmla="*/ 591996 h 1146798"/>
              <a:gd name="connsiteX45" fmla="*/ 130302 w 938068"/>
              <a:gd name="connsiteY45" fmla="*/ 591996 h 1146798"/>
              <a:gd name="connsiteX46" fmla="*/ 115354 w 938068"/>
              <a:gd name="connsiteY46" fmla="*/ 575713 h 1146798"/>
              <a:gd name="connsiteX47" fmla="*/ 130302 w 938068"/>
              <a:gd name="connsiteY47" fmla="*/ 559431 h 1146798"/>
              <a:gd name="connsiteX48" fmla="*/ 162688 w 938068"/>
              <a:gd name="connsiteY48" fmla="*/ 559431 h 1146798"/>
              <a:gd name="connsiteX49" fmla="*/ 162688 w 938068"/>
              <a:gd name="connsiteY49" fmla="*/ 499312 h 1146798"/>
              <a:gd name="connsiteX50" fmla="*/ 132793 w 938068"/>
              <a:gd name="connsiteY50" fmla="*/ 456727 h 1146798"/>
              <a:gd name="connsiteX51" fmla="*/ 178882 w 938068"/>
              <a:gd name="connsiteY51" fmla="*/ 409133 h 1146798"/>
              <a:gd name="connsiteX52" fmla="*/ 201303 w 938068"/>
              <a:gd name="connsiteY52" fmla="*/ 415395 h 1146798"/>
              <a:gd name="connsiteX53" fmla="*/ 319638 w 938068"/>
              <a:gd name="connsiteY53" fmla="*/ 291399 h 1146798"/>
              <a:gd name="connsiteX54" fmla="*/ 317147 w 938068"/>
              <a:gd name="connsiteY54" fmla="*/ 276369 h 1146798"/>
              <a:gd name="connsiteX55" fmla="*/ 363236 w 938068"/>
              <a:gd name="connsiteY55" fmla="*/ 230027 h 1146798"/>
              <a:gd name="connsiteX56" fmla="*/ 409324 w 938068"/>
              <a:gd name="connsiteY56" fmla="*/ 276369 h 1146798"/>
              <a:gd name="connsiteX57" fmla="*/ 406833 w 938068"/>
              <a:gd name="connsiteY57" fmla="*/ 290147 h 1146798"/>
              <a:gd name="connsiteX58" fmla="*/ 523923 w 938068"/>
              <a:gd name="connsiteY58" fmla="*/ 380325 h 1146798"/>
              <a:gd name="connsiteX59" fmla="*/ 547590 w 938068"/>
              <a:gd name="connsiteY59" fmla="*/ 374063 h 1146798"/>
              <a:gd name="connsiteX60" fmla="*/ 567520 w 938068"/>
              <a:gd name="connsiteY60" fmla="*/ 379073 h 1146798"/>
              <a:gd name="connsiteX61" fmla="*/ 674645 w 938068"/>
              <a:gd name="connsiteY61" fmla="*/ 273864 h 1146798"/>
              <a:gd name="connsiteX62" fmla="*/ 669662 w 938068"/>
              <a:gd name="connsiteY62" fmla="*/ 256329 h 1146798"/>
              <a:gd name="connsiteX63" fmla="*/ 715751 w 938068"/>
              <a:gd name="connsiteY63" fmla="*/ 208735 h 1146798"/>
              <a:gd name="connsiteX64" fmla="*/ 82003 w 938068"/>
              <a:gd name="connsiteY64" fmla="*/ 135871 h 1146798"/>
              <a:gd name="connsiteX65" fmla="*/ 82003 w 938068"/>
              <a:gd name="connsiteY65" fmla="*/ 644450 h 1146798"/>
              <a:gd name="connsiteX66" fmla="*/ 825003 w 938068"/>
              <a:gd name="connsiteY66" fmla="*/ 644450 h 1146798"/>
              <a:gd name="connsiteX67" fmla="*/ 825003 w 938068"/>
              <a:gd name="connsiteY67" fmla="*/ 135871 h 1146798"/>
              <a:gd name="connsiteX68" fmla="*/ 454745 w 938068"/>
              <a:gd name="connsiteY68" fmla="*/ 0 h 1146798"/>
              <a:gd name="connsiteX69" fmla="*/ 487050 w 938068"/>
              <a:gd name="connsiteY69" fmla="*/ 31163 h 1146798"/>
              <a:gd name="connsiteX70" fmla="*/ 469655 w 938068"/>
              <a:gd name="connsiteY70" fmla="*/ 59833 h 1146798"/>
              <a:gd name="connsiteX71" fmla="*/ 469655 w 938068"/>
              <a:gd name="connsiteY71" fmla="*/ 104708 h 1146798"/>
              <a:gd name="connsiteX72" fmla="*/ 857307 w 938068"/>
              <a:gd name="connsiteY72" fmla="*/ 104708 h 1146798"/>
              <a:gd name="connsiteX73" fmla="*/ 923158 w 938068"/>
              <a:gd name="connsiteY73" fmla="*/ 104708 h 1146798"/>
              <a:gd name="connsiteX74" fmla="*/ 938068 w 938068"/>
              <a:gd name="connsiteY74" fmla="*/ 120912 h 1146798"/>
              <a:gd name="connsiteX75" fmla="*/ 923158 w 938068"/>
              <a:gd name="connsiteY75" fmla="*/ 135871 h 1146798"/>
              <a:gd name="connsiteX76" fmla="*/ 857307 w 938068"/>
              <a:gd name="connsiteY76" fmla="*/ 135871 h 1146798"/>
              <a:gd name="connsiteX77" fmla="*/ 857307 w 938068"/>
              <a:gd name="connsiteY77" fmla="*/ 676860 h 1146798"/>
              <a:gd name="connsiteX78" fmla="*/ 469655 w 938068"/>
              <a:gd name="connsiteY78" fmla="*/ 676860 h 1146798"/>
              <a:gd name="connsiteX79" fmla="*/ 469655 w 938068"/>
              <a:gd name="connsiteY79" fmla="*/ 890015 h 1146798"/>
              <a:gd name="connsiteX80" fmla="*/ 698270 w 938068"/>
              <a:gd name="connsiteY80" fmla="*/ 1089458 h 1146798"/>
              <a:gd name="connsiteX81" fmla="*/ 699513 w 938068"/>
              <a:gd name="connsiteY81" fmla="*/ 1111895 h 1146798"/>
              <a:gd name="connsiteX82" fmla="*/ 688331 w 938068"/>
              <a:gd name="connsiteY82" fmla="*/ 1118128 h 1146798"/>
              <a:gd name="connsiteX83" fmla="*/ 677148 w 938068"/>
              <a:gd name="connsiteY83" fmla="*/ 1113142 h 1146798"/>
              <a:gd name="connsiteX84" fmla="*/ 469655 w 938068"/>
              <a:gd name="connsiteY84" fmla="*/ 931150 h 1146798"/>
              <a:gd name="connsiteX85" fmla="*/ 469655 w 938068"/>
              <a:gd name="connsiteY85" fmla="*/ 1130593 h 1146798"/>
              <a:gd name="connsiteX86" fmla="*/ 454745 w 938068"/>
              <a:gd name="connsiteY86" fmla="*/ 1146798 h 1146798"/>
              <a:gd name="connsiteX87" fmla="*/ 438593 w 938068"/>
              <a:gd name="connsiteY87" fmla="*/ 1130593 h 1146798"/>
              <a:gd name="connsiteX88" fmla="*/ 438593 w 938068"/>
              <a:gd name="connsiteY88" fmla="*/ 931150 h 1146798"/>
              <a:gd name="connsiteX89" fmla="*/ 226130 w 938068"/>
              <a:gd name="connsiteY89" fmla="*/ 1113142 h 1146798"/>
              <a:gd name="connsiteX90" fmla="*/ 217433 w 938068"/>
              <a:gd name="connsiteY90" fmla="*/ 1118128 h 1146798"/>
              <a:gd name="connsiteX91" fmla="*/ 205008 w 938068"/>
              <a:gd name="connsiteY91" fmla="*/ 1111895 h 1146798"/>
              <a:gd name="connsiteX92" fmla="*/ 206251 w 938068"/>
              <a:gd name="connsiteY92" fmla="*/ 1089458 h 1146798"/>
              <a:gd name="connsiteX93" fmla="*/ 438593 w 938068"/>
              <a:gd name="connsiteY93" fmla="*/ 890015 h 1146798"/>
              <a:gd name="connsiteX94" fmla="*/ 438593 w 938068"/>
              <a:gd name="connsiteY94" fmla="*/ 676860 h 1146798"/>
              <a:gd name="connsiteX95" fmla="*/ 50942 w 938068"/>
              <a:gd name="connsiteY95" fmla="*/ 676860 h 1146798"/>
              <a:gd name="connsiteX96" fmla="*/ 50942 w 938068"/>
              <a:gd name="connsiteY96" fmla="*/ 135871 h 1146798"/>
              <a:gd name="connsiteX97" fmla="*/ 14910 w 938068"/>
              <a:gd name="connsiteY97" fmla="*/ 135871 h 1146798"/>
              <a:gd name="connsiteX98" fmla="*/ 0 w 938068"/>
              <a:gd name="connsiteY98" fmla="*/ 120912 h 1146798"/>
              <a:gd name="connsiteX99" fmla="*/ 14910 w 938068"/>
              <a:gd name="connsiteY99" fmla="*/ 104708 h 1146798"/>
              <a:gd name="connsiteX100" fmla="*/ 50942 w 938068"/>
              <a:gd name="connsiteY100" fmla="*/ 104708 h 1146798"/>
              <a:gd name="connsiteX101" fmla="*/ 438593 w 938068"/>
              <a:gd name="connsiteY101" fmla="*/ 104708 h 1146798"/>
              <a:gd name="connsiteX102" fmla="*/ 438593 w 938068"/>
              <a:gd name="connsiteY102" fmla="*/ 59833 h 1146798"/>
              <a:gd name="connsiteX103" fmla="*/ 422441 w 938068"/>
              <a:gd name="connsiteY103" fmla="*/ 31163 h 1146798"/>
              <a:gd name="connsiteX104" fmla="*/ 454745 w 938068"/>
              <a:gd name="connsiteY104" fmla="*/ 0 h 1146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938068" h="1146798">
                <a:moveTo>
                  <a:pt x="178882" y="441697"/>
                </a:moveTo>
                <a:cubicBezTo>
                  <a:pt x="171408" y="441697"/>
                  <a:pt x="163934" y="447960"/>
                  <a:pt x="163934" y="456727"/>
                </a:cubicBezTo>
                <a:cubicBezTo>
                  <a:pt x="163934" y="464242"/>
                  <a:pt x="171408" y="470504"/>
                  <a:pt x="178882" y="470504"/>
                </a:cubicBezTo>
                <a:cubicBezTo>
                  <a:pt x="186355" y="470504"/>
                  <a:pt x="193829" y="464242"/>
                  <a:pt x="193829" y="456727"/>
                </a:cubicBezTo>
                <a:cubicBezTo>
                  <a:pt x="193829" y="447960"/>
                  <a:pt x="186355" y="441697"/>
                  <a:pt x="178882" y="441697"/>
                </a:cubicBezTo>
                <a:close/>
                <a:moveTo>
                  <a:pt x="547590" y="405375"/>
                </a:moveTo>
                <a:cubicBezTo>
                  <a:pt x="540116" y="405375"/>
                  <a:pt x="533888" y="411638"/>
                  <a:pt x="533888" y="420405"/>
                </a:cubicBezTo>
                <a:cubicBezTo>
                  <a:pt x="533888" y="427920"/>
                  <a:pt x="540116" y="434182"/>
                  <a:pt x="547590" y="434182"/>
                </a:cubicBezTo>
                <a:cubicBezTo>
                  <a:pt x="556309" y="434182"/>
                  <a:pt x="561292" y="427920"/>
                  <a:pt x="561292" y="420405"/>
                </a:cubicBezTo>
                <a:cubicBezTo>
                  <a:pt x="561292" y="411638"/>
                  <a:pt x="556309" y="405375"/>
                  <a:pt x="547590" y="405375"/>
                </a:cubicBezTo>
                <a:close/>
                <a:moveTo>
                  <a:pt x="695820" y="297661"/>
                </a:moveTo>
                <a:lnTo>
                  <a:pt x="589941" y="400365"/>
                </a:lnTo>
                <a:cubicBezTo>
                  <a:pt x="592433" y="406628"/>
                  <a:pt x="593678" y="412890"/>
                  <a:pt x="593678" y="420405"/>
                </a:cubicBezTo>
                <a:cubicBezTo>
                  <a:pt x="593678" y="445455"/>
                  <a:pt x="573748" y="465494"/>
                  <a:pt x="547590" y="465494"/>
                </a:cubicBezTo>
                <a:cubicBezTo>
                  <a:pt x="522677" y="465494"/>
                  <a:pt x="501501" y="445455"/>
                  <a:pt x="501501" y="420405"/>
                </a:cubicBezTo>
                <a:cubicBezTo>
                  <a:pt x="501501" y="415395"/>
                  <a:pt x="502747" y="410385"/>
                  <a:pt x="503992" y="406628"/>
                </a:cubicBezTo>
                <a:lnTo>
                  <a:pt x="388148" y="315196"/>
                </a:lnTo>
                <a:cubicBezTo>
                  <a:pt x="380675" y="320206"/>
                  <a:pt x="371955" y="322711"/>
                  <a:pt x="363236" y="322711"/>
                </a:cubicBezTo>
                <a:cubicBezTo>
                  <a:pt x="354516" y="322711"/>
                  <a:pt x="347042" y="320206"/>
                  <a:pt x="340814" y="316449"/>
                </a:cubicBezTo>
                <a:lnTo>
                  <a:pt x="222479" y="440445"/>
                </a:lnTo>
                <a:cubicBezTo>
                  <a:pt x="223724" y="445455"/>
                  <a:pt x="224970" y="450465"/>
                  <a:pt x="224970" y="456727"/>
                </a:cubicBezTo>
                <a:cubicBezTo>
                  <a:pt x="224970" y="475514"/>
                  <a:pt x="212514" y="493049"/>
                  <a:pt x="195075" y="499312"/>
                </a:cubicBezTo>
                <a:lnTo>
                  <a:pt x="195075" y="559431"/>
                </a:lnTo>
                <a:lnTo>
                  <a:pt x="699557" y="559431"/>
                </a:lnTo>
                <a:lnTo>
                  <a:pt x="699557" y="298914"/>
                </a:lnTo>
                <a:cubicBezTo>
                  <a:pt x="698312" y="297661"/>
                  <a:pt x="697066" y="297661"/>
                  <a:pt x="695820" y="297661"/>
                </a:cubicBezTo>
                <a:close/>
                <a:moveTo>
                  <a:pt x="363236" y="262592"/>
                </a:moveTo>
                <a:cubicBezTo>
                  <a:pt x="354516" y="262592"/>
                  <a:pt x="348288" y="268854"/>
                  <a:pt x="348288" y="276369"/>
                </a:cubicBezTo>
                <a:cubicBezTo>
                  <a:pt x="348288" y="283884"/>
                  <a:pt x="354516" y="290147"/>
                  <a:pt x="363236" y="290147"/>
                </a:cubicBezTo>
                <a:cubicBezTo>
                  <a:pt x="370709" y="290147"/>
                  <a:pt x="378183" y="283884"/>
                  <a:pt x="378183" y="276369"/>
                </a:cubicBezTo>
                <a:cubicBezTo>
                  <a:pt x="378183" y="268854"/>
                  <a:pt x="370709" y="262592"/>
                  <a:pt x="363236" y="262592"/>
                </a:cubicBezTo>
                <a:close/>
                <a:moveTo>
                  <a:pt x="715751" y="241300"/>
                </a:moveTo>
                <a:cubicBezTo>
                  <a:pt x="707031" y="241300"/>
                  <a:pt x="702049" y="247562"/>
                  <a:pt x="702049" y="256329"/>
                </a:cubicBezTo>
                <a:cubicBezTo>
                  <a:pt x="702049" y="263844"/>
                  <a:pt x="707031" y="270107"/>
                  <a:pt x="715751" y="270107"/>
                </a:cubicBezTo>
                <a:cubicBezTo>
                  <a:pt x="723224" y="270107"/>
                  <a:pt x="730698" y="263844"/>
                  <a:pt x="730698" y="256329"/>
                </a:cubicBezTo>
                <a:cubicBezTo>
                  <a:pt x="730698" y="247562"/>
                  <a:pt x="723224" y="241300"/>
                  <a:pt x="715751" y="241300"/>
                </a:cubicBezTo>
                <a:close/>
                <a:moveTo>
                  <a:pt x="715751" y="208735"/>
                </a:moveTo>
                <a:cubicBezTo>
                  <a:pt x="740663" y="208735"/>
                  <a:pt x="761839" y="230027"/>
                  <a:pt x="761839" y="256329"/>
                </a:cubicBezTo>
                <a:cubicBezTo>
                  <a:pt x="761839" y="276369"/>
                  <a:pt x="749383" y="292652"/>
                  <a:pt x="730698" y="298914"/>
                </a:cubicBezTo>
                <a:lnTo>
                  <a:pt x="730698" y="559431"/>
                </a:lnTo>
                <a:lnTo>
                  <a:pt x="768067" y="559431"/>
                </a:lnTo>
                <a:cubicBezTo>
                  <a:pt x="778032" y="559431"/>
                  <a:pt x="784261" y="566946"/>
                  <a:pt x="784261" y="575713"/>
                </a:cubicBezTo>
                <a:cubicBezTo>
                  <a:pt x="784261" y="584481"/>
                  <a:pt x="778032" y="591996"/>
                  <a:pt x="768067" y="591996"/>
                </a:cubicBezTo>
                <a:lnTo>
                  <a:pt x="730698" y="591996"/>
                </a:lnTo>
                <a:lnTo>
                  <a:pt x="162688" y="591996"/>
                </a:lnTo>
                <a:lnTo>
                  <a:pt x="130302" y="591996"/>
                </a:lnTo>
                <a:cubicBezTo>
                  <a:pt x="121582" y="591996"/>
                  <a:pt x="115354" y="584481"/>
                  <a:pt x="115354" y="575713"/>
                </a:cubicBezTo>
                <a:cubicBezTo>
                  <a:pt x="115354" y="566946"/>
                  <a:pt x="121582" y="559431"/>
                  <a:pt x="130302" y="559431"/>
                </a:cubicBezTo>
                <a:lnTo>
                  <a:pt x="162688" y="559431"/>
                </a:lnTo>
                <a:lnTo>
                  <a:pt x="162688" y="499312"/>
                </a:lnTo>
                <a:cubicBezTo>
                  <a:pt x="145249" y="493049"/>
                  <a:pt x="132793" y="475514"/>
                  <a:pt x="132793" y="456727"/>
                </a:cubicBezTo>
                <a:cubicBezTo>
                  <a:pt x="132793" y="430425"/>
                  <a:pt x="153969" y="409133"/>
                  <a:pt x="178882" y="409133"/>
                </a:cubicBezTo>
                <a:cubicBezTo>
                  <a:pt x="187601" y="409133"/>
                  <a:pt x="195075" y="411638"/>
                  <a:pt x="201303" y="415395"/>
                </a:cubicBezTo>
                <a:lnTo>
                  <a:pt x="319638" y="291399"/>
                </a:lnTo>
                <a:cubicBezTo>
                  <a:pt x="318393" y="286389"/>
                  <a:pt x="317147" y="281379"/>
                  <a:pt x="317147" y="276369"/>
                </a:cubicBezTo>
                <a:cubicBezTo>
                  <a:pt x="317147" y="250067"/>
                  <a:pt x="338323" y="230027"/>
                  <a:pt x="363236" y="230027"/>
                </a:cubicBezTo>
                <a:cubicBezTo>
                  <a:pt x="388148" y="230027"/>
                  <a:pt x="409324" y="250067"/>
                  <a:pt x="409324" y="276369"/>
                </a:cubicBezTo>
                <a:cubicBezTo>
                  <a:pt x="409324" y="281379"/>
                  <a:pt x="408079" y="286389"/>
                  <a:pt x="406833" y="290147"/>
                </a:cubicBezTo>
                <a:lnTo>
                  <a:pt x="523923" y="380325"/>
                </a:lnTo>
                <a:cubicBezTo>
                  <a:pt x="530151" y="376568"/>
                  <a:pt x="538870" y="374063"/>
                  <a:pt x="547590" y="374063"/>
                </a:cubicBezTo>
                <a:cubicBezTo>
                  <a:pt x="555064" y="374063"/>
                  <a:pt x="561292" y="375316"/>
                  <a:pt x="567520" y="379073"/>
                </a:cubicBezTo>
                <a:lnTo>
                  <a:pt x="674645" y="273864"/>
                </a:lnTo>
                <a:cubicBezTo>
                  <a:pt x="670908" y="268854"/>
                  <a:pt x="669662" y="262592"/>
                  <a:pt x="669662" y="256329"/>
                </a:cubicBezTo>
                <a:cubicBezTo>
                  <a:pt x="669662" y="230027"/>
                  <a:pt x="689592" y="208735"/>
                  <a:pt x="715751" y="208735"/>
                </a:cubicBezTo>
                <a:close/>
                <a:moveTo>
                  <a:pt x="82003" y="135871"/>
                </a:moveTo>
                <a:lnTo>
                  <a:pt x="82003" y="644450"/>
                </a:lnTo>
                <a:lnTo>
                  <a:pt x="825003" y="644450"/>
                </a:lnTo>
                <a:lnTo>
                  <a:pt x="825003" y="135871"/>
                </a:lnTo>
                <a:close/>
                <a:moveTo>
                  <a:pt x="454745" y="0"/>
                </a:moveTo>
                <a:cubicBezTo>
                  <a:pt x="472140" y="0"/>
                  <a:pt x="487050" y="14958"/>
                  <a:pt x="487050" y="31163"/>
                </a:cubicBezTo>
                <a:cubicBezTo>
                  <a:pt x="487050" y="43628"/>
                  <a:pt x="479595" y="54847"/>
                  <a:pt x="469655" y="59833"/>
                </a:cubicBezTo>
                <a:lnTo>
                  <a:pt x="469655" y="104708"/>
                </a:lnTo>
                <a:lnTo>
                  <a:pt x="857307" y="104708"/>
                </a:lnTo>
                <a:lnTo>
                  <a:pt x="923158" y="104708"/>
                </a:lnTo>
                <a:cubicBezTo>
                  <a:pt x="931855" y="104708"/>
                  <a:pt x="938068" y="112187"/>
                  <a:pt x="938068" y="120912"/>
                </a:cubicBezTo>
                <a:cubicBezTo>
                  <a:pt x="938068" y="129638"/>
                  <a:pt x="931855" y="135871"/>
                  <a:pt x="923158" y="135871"/>
                </a:cubicBezTo>
                <a:lnTo>
                  <a:pt x="857307" y="135871"/>
                </a:lnTo>
                <a:lnTo>
                  <a:pt x="857307" y="676860"/>
                </a:lnTo>
                <a:lnTo>
                  <a:pt x="469655" y="676860"/>
                </a:lnTo>
                <a:lnTo>
                  <a:pt x="469655" y="890015"/>
                </a:lnTo>
                <a:lnTo>
                  <a:pt x="698270" y="1089458"/>
                </a:lnTo>
                <a:cubicBezTo>
                  <a:pt x="704483" y="1095690"/>
                  <a:pt x="705725" y="1105662"/>
                  <a:pt x="699513" y="1111895"/>
                </a:cubicBezTo>
                <a:cubicBezTo>
                  <a:pt x="695785" y="1115634"/>
                  <a:pt x="692058" y="1118128"/>
                  <a:pt x="688331" y="1118128"/>
                </a:cubicBezTo>
                <a:cubicBezTo>
                  <a:pt x="684603" y="1118128"/>
                  <a:pt x="680876" y="1115634"/>
                  <a:pt x="677148" y="1113142"/>
                </a:cubicBezTo>
                <a:lnTo>
                  <a:pt x="469655" y="931150"/>
                </a:lnTo>
                <a:lnTo>
                  <a:pt x="469655" y="1130593"/>
                </a:lnTo>
                <a:cubicBezTo>
                  <a:pt x="469655" y="1139318"/>
                  <a:pt x="463443" y="1146798"/>
                  <a:pt x="454745" y="1146798"/>
                </a:cubicBezTo>
                <a:cubicBezTo>
                  <a:pt x="446048" y="1146798"/>
                  <a:pt x="438593" y="1139318"/>
                  <a:pt x="438593" y="1130593"/>
                </a:cubicBezTo>
                <a:lnTo>
                  <a:pt x="438593" y="931150"/>
                </a:lnTo>
                <a:lnTo>
                  <a:pt x="226130" y="1113142"/>
                </a:lnTo>
                <a:cubicBezTo>
                  <a:pt x="224888" y="1115634"/>
                  <a:pt x="221160" y="1118128"/>
                  <a:pt x="217433" y="1118128"/>
                </a:cubicBezTo>
                <a:cubicBezTo>
                  <a:pt x="212463" y="1118128"/>
                  <a:pt x="207493" y="1115634"/>
                  <a:pt x="205008" y="1111895"/>
                </a:cubicBezTo>
                <a:cubicBezTo>
                  <a:pt x="198796" y="1105662"/>
                  <a:pt x="200038" y="1095690"/>
                  <a:pt x="206251" y="1089458"/>
                </a:cubicBezTo>
                <a:lnTo>
                  <a:pt x="438593" y="890015"/>
                </a:lnTo>
                <a:lnTo>
                  <a:pt x="438593" y="676860"/>
                </a:lnTo>
                <a:lnTo>
                  <a:pt x="50942" y="676860"/>
                </a:lnTo>
                <a:lnTo>
                  <a:pt x="50942" y="135871"/>
                </a:lnTo>
                <a:lnTo>
                  <a:pt x="14910" y="135871"/>
                </a:lnTo>
                <a:cubicBezTo>
                  <a:pt x="6212" y="135871"/>
                  <a:pt x="0" y="129638"/>
                  <a:pt x="0" y="120912"/>
                </a:cubicBezTo>
                <a:cubicBezTo>
                  <a:pt x="0" y="112187"/>
                  <a:pt x="6212" y="104708"/>
                  <a:pt x="14910" y="104708"/>
                </a:cubicBezTo>
                <a:lnTo>
                  <a:pt x="50942" y="104708"/>
                </a:lnTo>
                <a:lnTo>
                  <a:pt x="438593" y="104708"/>
                </a:lnTo>
                <a:lnTo>
                  <a:pt x="438593" y="59833"/>
                </a:lnTo>
                <a:cubicBezTo>
                  <a:pt x="428654" y="54847"/>
                  <a:pt x="422441" y="43628"/>
                  <a:pt x="422441" y="31163"/>
                </a:cubicBezTo>
                <a:cubicBezTo>
                  <a:pt x="422441" y="14958"/>
                  <a:pt x="437351" y="0"/>
                  <a:pt x="45474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0" name="Freeform 39">
            <a:extLst>
              <a:ext uri="{FF2B5EF4-FFF2-40B4-BE49-F238E27FC236}">
                <a16:creationId xmlns:a16="http://schemas.microsoft.com/office/drawing/2014/main" id="{9D335AD4-EED5-554E-A6FA-B5A1562D7E14}"/>
              </a:ext>
            </a:extLst>
          </p:cNvPr>
          <p:cNvSpPr>
            <a:spLocks noChangeArrowheads="1"/>
          </p:cNvSpPr>
          <p:nvPr/>
        </p:nvSpPr>
        <p:spPr bwMode="auto">
          <a:xfrm>
            <a:off x="4404140" y="4637471"/>
            <a:ext cx="573403" cy="504740"/>
          </a:xfrm>
          <a:custGeom>
            <a:avLst/>
            <a:gdLst>
              <a:gd name="connsiteX0" fmla="*/ 352056 w 1146806"/>
              <a:gd name="connsiteY0" fmla="*/ 757372 h 1009479"/>
              <a:gd name="connsiteX1" fmla="*/ 322093 w 1146806"/>
              <a:gd name="connsiteY1" fmla="*/ 805806 h 1009479"/>
              <a:gd name="connsiteX2" fmla="*/ 338323 w 1146806"/>
              <a:gd name="connsiteY2" fmla="*/ 978431 h 1009479"/>
              <a:gd name="connsiteX3" fmla="*/ 531829 w 1146806"/>
              <a:gd name="connsiteY3" fmla="*/ 978431 h 1009479"/>
              <a:gd name="connsiteX4" fmla="*/ 544313 w 1146806"/>
              <a:gd name="connsiteY4" fmla="*/ 966012 h 1009479"/>
              <a:gd name="connsiteX5" fmla="*/ 544313 w 1146806"/>
              <a:gd name="connsiteY5" fmla="*/ 886530 h 1009479"/>
              <a:gd name="connsiteX6" fmla="*/ 413228 w 1146806"/>
              <a:gd name="connsiteY6" fmla="*/ 757372 h 1009479"/>
              <a:gd name="connsiteX7" fmla="*/ 163544 w 1146806"/>
              <a:gd name="connsiteY7" fmla="*/ 757372 h 1009479"/>
              <a:gd name="connsiteX8" fmla="*/ 32459 w 1146806"/>
              <a:gd name="connsiteY8" fmla="*/ 886530 h 1009479"/>
              <a:gd name="connsiteX9" fmla="*/ 32459 w 1146806"/>
              <a:gd name="connsiteY9" fmla="*/ 966012 h 1009479"/>
              <a:gd name="connsiteX10" fmla="*/ 43695 w 1146806"/>
              <a:gd name="connsiteY10" fmla="*/ 978431 h 1009479"/>
              <a:gd name="connsiteX11" fmla="*/ 237201 w 1146806"/>
              <a:gd name="connsiteY11" fmla="*/ 978431 h 1009479"/>
              <a:gd name="connsiteX12" fmla="*/ 253430 w 1146806"/>
              <a:gd name="connsiteY12" fmla="*/ 805806 h 1009479"/>
              <a:gd name="connsiteX13" fmla="*/ 224716 w 1146806"/>
              <a:gd name="connsiteY13" fmla="*/ 757372 h 1009479"/>
              <a:gd name="connsiteX14" fmla="*/ 163544 w 1146806"/>
              <a:gd name="connsiteY14" fmla="*/ 725082 h 1009479"/>
              <a:gd name="connsiteX15" fmla="*/ 207238 w 1146806"/>
              <a:gd name="connsiteY15" fmla="*/ 725082 h 1009479"/>
              <a:gd name="connsiteX16" fmla="*/ 369534 w 1146806"/>
              <a:gd name="connsiteY16" fmla="*/ 725082 h 1009479"/>
              <a:gd name="connsiteX17" fmla="*/ 413228 w 1146806"/>
              <a:gd name="connsiteY17" fmla="*/ 725082 h 1009479"/>
              <a:gd name="connsiteX18" fmla="*/ 575524 w 1146806"/>
              <a:gd name="connsiteY18" fmla="*/ 886530 h 1009479"/>
              <a:gd name="connsiteX19" fmla="*/ 575524 w 1146806"/>
              <a:gd name="connsiteY19" fmla="*/ 966012 h 1009479"/>
              <a:gd name="connsiteX20" fmla="*/ 531829 w 1146806"/>
              <a:gd name="connsiteY20" fmla="*/ 1009479 h 1009479"/>
              <a:gd name="connsiteX21" fmla="*/ 43695 w 1146806"/>
              <a:gd name="connsiteY21" fmla="*/ 1009479 h 1009479"/>
              <a:gd name="connsiteX22" fmla="*/ 0 w 1146806"/>
              <a:gd name="connsiteY22" fmla="*/ 966012 h 1009479"/>
              <a:gd name="connsiteX23" fmla="*/ 0 w 1146806"/>
              <a:gd name="connsiteY23" fmla="*/ 886530 h 1009479"/>
              <a:gd name="connsiteX24" fmla="*/ 163544 w 1146806"/>
              <a:gd name="connsiteY24" fmla="*/ 725082 h 1009479"/>
              <a:gd name="connsiteX25" fmla="*/ 289257 w 1146806"/>
              <a:gd name="connsiteY25" fmla="*/ 467707 h 1009479"/>
              <a:gd name="connsiteX26" fmla="*/ 195910 w 1146806"/>
              <a:gd name="connsiteY26" fmla="*/ 560001 h 1009479"/>
              <a:gd name="connsiteX27" fmla="*/ 289257 w 1146806"/>
              <a:gd name="connsiteY27" fmla="*/ 653542 h 1009479"/>
              <a:gd name="connsiteX28" fmla="*/ 381359 w 1146806"/>
              <a:gd name="connsiteY28" fmla="*/ 560001 h 1009479"/>
              <a:gd name="connsiteX29" fmla="*/ 289257 w 1146806"/>
              <a:gd name="connsiteY29" fmla="*/ 467707 h 1009479"/>
              <a:gd name="connsiteX30" fmla="*/ 796413 w 1146806"/>
              <a:gd name="connsiteY30" fmla="*/ 433954 h 1009479"/>
              <a:gd name="connsiteX31" fmla="*/ 932642 w 1146806"/>
              <a:gd name="connsiteY31" fmla="*/ 433954 h 1009479"/>
              <a:gd name="connsiteX32" fmla="*/ 949040 w 1146806"/>
              <a:gd name="connsiteY32" fmla="*/ 449166 h 1009479"/>
              <a:gd name="connsiteX33" fmla="*/ 932642 w 1146806"/>
              <a:gd name="connsiteY33" fmla="*/ 465645 h 1009479"/>
              <a:gd name="connsiteX34" fmla="*/ 796413 w 1146806"/>
              <a:gd name="connsiteY34" fmla="*/ 465645 h 1009479"/>
              <a:gd name="connsiteX35" fmla="*/ 780015 w 1146806"/>
              <a:gd name="connsiteY35" fmla="*/ 449166 h 1009479"/>
              <a:gd name="connsiteX36" fmla="*/ 796413 w 1146806"/>
              <a:gd name="connsiteY36" fmla="*/ 433954 h 1009479"/>
              <a:gd name="connsiteX37" fmla="*/ 729175 w 1146806"/>
              <a:gd name="connsiteY37" fmla="*/ 368037 h 1009479"/>
              <a:gd name="connsiteX38" fmla="*/ 932711 w 1146806"/>
              <a:gd name="connsiteY38" fmla="*/ 368037 h 1009479"/>
              <a:gd name="connsiteX39" fmla="*/ 949045 w 1146806"/>
              <a:gd name="connsiteY39" fmla="*/ 384516 h 1009479"/>
              <a:gd name="connsiteX40" fmla="*/ 932711 w 1146806"/>
              <a:gd name="connsiteY40" fmla="*/ 399728 h 1009479"/>
              <a:gd name="connsiteX41" fmla="*/ 729175 w 1146806"/>
              <a:gd name="connsiteY41" fmla="*/ 399728 h 1009479"/>
              <a:gd name="connsiteX42" fmla="*/ 714098 w 1146806"/>
              <a:gd name="connsiteY42" fmla="*/ 384516 h 1009479"/>
              <a:gd name="connsiteX43" fmla="*/ 729175 w 1146806"/>
              <a:gd name="connsiteY43" fmla="*/ 368037 h 1009479"/>
              <a:gd name="connsiteX44" fmla="*/ 729175 w 1146806"/>
              <a:gd name="connsiteY44" fmla="*/ 296625 h 1009479"/>
              <a:gd name="connsiteX45" fmla="*/ 932711 w 1146806"/>
              <a:gd name="connsiteY45" fmla="*/ 296625 h 1009479"/>
              <a:gd name="connsiteX46" fmla="*/ 949045 w 1146806"/>
              <a:gd name="connsiteY46" fmla="*/ 312494 h 1009479"/>
              <a:gd name="connsiteX47" fmla="*/ 932711 w 1146806"/>
              <a:gd name="connsiteY47" fmla="*/ 328363 h 1009479"/>
              <a:gd name="connsiteX48" fmla="*/ 729175 w 1146806"/>
              <a:gd name="connsiteY48" fmla="*/ 328363 h 1009479"/>
              <a:gd name="connsiteX49" fmla="*/ 714098 w 1146806"/>
              <a:gd name="connsiteY49" fmla="*/ 312494 h 1009479"/>
              <a:gd name="connsiteX50" fmla="*/ 729175 w 1146806"/>
              <a:gd name="connsiteY50" fmla="*/ 296625 h 1009479"/>
              <a:gd name="connsiteX51" fmla="*/ 595603 w 1146806"/>
              <a:gd name="connsiteY51" fmla="*/ 272172 h 1009479"/>
              <a:gd name="connsiteX52" fmla="*/ 528001 w 1146806"/>
              <a:gd name="connsiteY52" fmla="*/ 339152 h 1009479"/>
              <a:gd name="connsiteX53" fmla="*/ 524245 w 1146806"/>
              <a:gd name="connsiteY53" fmla="*/ 342873 h 1009479"/>
              <a:gd name="connsiteX54" fmla="*/ 452887 w 1146806"/>
              <a:gd name="connsiteY54" fmla="*/ 413575 h 1009479"/>
              <a:gd name="connsiteX55" fmla="*/ 512978 w 1146806"/>
              <a:gd name="connsiteY55" fmla="*/ 433421 h 1009479"/>
              <a:gd name="connsiteX56" fmla="*/ 615634 w 1146806"/>
              <a:gd name="connsiteY56" fmla="*/ 331710 h 1009479"/>
              <a:gd name="connsiteX57" fmla="*/ 595603 w 1146806"/>
              <a:gd name="connsiteY57" fmla="*/ 272172 h 1009479"/>
              <a:gd name="connsiteX58" fmla="*/ 528001 w 1146806"/>
              <a:gd name="connsiteY58" fmla="*/ 231239 h 1009479"/>
              <a:gd name="connsiteX59" fmla="*/ 528001 w 1146806"/>
              <a:gd name="connsiteY59" fmla="*/ 293258 h 1009479"/>
              <a:gd name="connsiteX60" fmla="*/ 574321 w 1146806"/>
              <a:gd name="connsiteY60" fmla="*/ 249845 h 1009479"/>
              <a:gd name="connsiteX61" fmla="*/ 528001 w 1146806"/>
              <a:gd name="connsiteY61" fmla="*/ 231239 h 1009479"/>
              <a:gd name="connsiteX62" fmla="*/ 496703 w 1146806"/>
              <a:gd name="connsiteY62" fmla="*/ 231239 h 1009479"/>
              <a:gd name="connsiteX63" fmla="*/ 410322 w 1146806"/>
              <a:gd name="connsiteY63" fmla="*/ 331710 h 1009479"/>
              <a:gd name="connsiteX64" fmla="*/ 430353 w 1146806"/>
              <a:gd name="connsiteY64" fmla="*/ 391248 h 1009479"/>
              <a:gd name="connsiteX65" fmla="*/ 496703 w 1146806"/>
              <a:gd name="connsiteY65" fmla="*/ 325508 h 1009479"/>
              <a:gd name="connsiteX66" fmla="*/ 697339 w 1146806"/>
              <a:gd name="connsiteY66" fmla="*/ 230708 h 1009479"/>
              <a:gd name="connsiteX67" fmla="*/ 932855 w 1146806"/>
              <a:gd name="connsiteY67" fmla="*/ 230708 h 1009479"/>
              <a:gd name="connsiteX68" fmla="*/ 949055 w 1146806"/>
              <a:gd name="connsiteY68" fmla="*/ 246577 h 1009479"/>
              <a:gd name="connsiteX69" fmla="*/ 932855 w 1146806"/>
              <a:gd name="connsiteY69" fmla="*/ 262446 h 1009479"/>
              <a:gd name="connsiteX70" fmla="*/ 697339 w 1146806"/>
              <a:gd name="connsiteY70" fmla="*/ 262446 h 1009479"/>
              <a:gd name="connsiteX71" fmla="*/ 681139 w 1146806"/>
              <a:gd name="connsiteY71" fmla="*/ 246577 h 1009479"/>
              <a:gd name="connsiteX72" fmla="*/ 697339 w 1146806"/>
              <a:gd name="connsiteY72" fmla="*/ 230708 h 1009479"/>
              <a:gd name="connsiteX73" fmla="*/ 512978 w 1146806"/>
              <a:gd name="connsiteY73" fmla="*/ 197749 h 1009479"/>
              <a:gd name="connsiteX74" fmla="*/ 608122 w 1146806"/>
              <a:gd name="connsiteY74" fmla="*/ 237441 h 1009479"/>
              <a:gd name="connsiteX75" fmla="*/ 646931 w 1146806"/>
              <a:gd name="connsiteY75" fmla="*/ 331710 h 1009479"/>
              <a:gd name="connsiteX76" fmla="*/ 512978 w 1146806"/>
              <a:gd name="connsiteY76" fmla="*/ 465671 h 1009479"/>
              <a:gd name="connsiteX77" fmla="*/ 379025 w 1146806"/>
              <a:gd name="connsiteY77" fmla="*/ 331710 h 1009479"/>
              <a:gd name="connsiteX78" fmla="*/ 512978 w 1146806"/>
              <a:gd name="connsiteY78" fmla="*/ 197749 h 1009479"/>
              <a:gd name="connsiteX79" fmla="*/ 305437 w 1146806"/>
              <a:gd name="connsiteY79" fmla="*/ 133452 h 1009479"/>
              <a:gd name="connsiteX80" fmla="*/ 305437 w 1146806"/>
              <a:gd name="connsiteY80" fmla="*/ 437773 h 1009479"/>
              <a:gd name="connsiteX81" fmla="*/ 413720 w 1146806"/>
              <a:gd name="connsiteY81" fmla="*/ 560001 h 1009479"/>
              <a:gd name="connsiteX82" fmla="*/ 403763 w 1146806"/>
              <a:gd name="connsiteY82" fmla="*/ 608642 h 1009479"/>
              <a:gd name="connsiteX83" fmla="*/ 1008653 w 1146806"/>
              <a:gd name="connsiteY83" fmla="*/ 608642 h 1009479"/>
              <a:gd name="connsiteX84" fmla="*/ 1049725 w 1146806"/>
              <a:gd name="connsiteY84" fmla="*/ 567484 h 1009479"/>
              <a:gd name="connsiteX85" fmla="*/ 1049725 w 1146806"/>
              <a:gd name="connsiteY85" fmla="*/ 133452 h 1009479"/>
              <a:gd name="connsiteX86" fmla="*/ 274321 w 1146806"/>
              <a:gd name="connsiteY86" fmla="*/ 31180 h 1009479"/>
              <a:gd name="connsiteX87" fmla="*/ 238227 w 1146806"/>
              <a:gd name="connsiteY87" fmla="*/ 66103 h 1009479"/>
              <a:gd name="connsiteX88" fmla="*/ 274321 w 1146806"/>
              <a:gd name="connsiteY88" fmla="*/ 102272 h 1009479"/>
              <a:gd name="connsiteX89" fmla="*/ 1080841 w 1146806"/>
              <a:gd name="connsiteY89" fmla="*/ 102272 h 1009479"/>
              <a:gd name="connsiteX90" fmla="*/ 1115691 w 1146806"/>
              <a:gd name="connsiteY90" fmla="*/ 66103 h 1009479"/>
              <a:gd name="connsiteX91" fmla="*/ 1080841 w 1146806"/>
              <a:gd name="connsiteY91" fmla="*/ 31180 h 1009479"/>
              <a:gd name="connsiteX92" fmla="*/ 274321 w 1146806"/>
              <a:gd name="connsiteY92" fmla="*/ 0 h 1009479"/>
              <a:gd name="connsiteX93" fmla="*/ 1080841 w 1146806"/>
              <a:gd name="connsiteY93" fmla="*/ 0 h 1009479"/>
              <a:gd name="connsiteX94" fmla="*/ 1146806 w 1146806"/>
              <a:gd name="connsiteY94" fmla="*/ 66103 h 1009479"/>
              <a:gd name="connsiteX95" fmla="*/ 1080841 w 1146806"/>
              <a:gd name="connsiteY95" fmla="*/ 133452 h 1009479"/>
              <a:gd name="connsiteX96" fmla="*/ 1080841 w 1146806"/>
              <a:gd name="connsiteY96" fmla="*/ 567484 h 1009479"/>
              <a:gd name="connsiteX97" fmla="*/ 1008653 w 1146806"/>
              <a:gd name="connsiteY97" fmla="*/ 639822 h 1009479"/>
              <a:gd name="connsiteX98" fmla="*/ 693761 w 1146806"/>
              <a:gd name="connsiteY98" fmla="*/ 639822 h 1009479"/>
              <a:gd name="connsiteX99" fmla="*/ 693761 w 1146806"/>
              <a:gd name="connsiteY99" fmla="*/ 714656 h 1009479"/>
              <a:gd name="connsiteX100" fmla="*/ 709942 w 1146806"/>
              <a:gd name="connsiteY100" fmla="*/ 742094 h 1009479"/>
              <a:gd name="connsiteX101" fmla="*/ 678826 w 1146806"/>
              <a:gd name="connsiteY101" fmla="*/ 773275 h 1009479"/>
              <a:gd name="connsiteX102" fmla="*/ 646465 w 1146806"/>
              <a:gd name="connsiteY102" fmla="*/ 742094 h 1009479"/>
              <a:gd name="connsiteX103" fmla="*/ 662646 w 1146806"/>
              <a:gd name="connsiteY103" fmla="*/ 714656 h 1009479"/>
              <a:gd name="connsiteX104" fmla="*/ 662646 w 1146806"/>
              <a:gd name="connsiteY104" fmla="*/ 639822 h 1009479"/>
              <a:gd name="connsiteX105" fmla="*/ 385093 w 1146806"/>
              <a:gd name="connsiteY105" fmla="*/ 639822 h 1009479"/>
              <a:gd name="connsiteX106" fmla="*/ 289257 w 1146806"/>
              <a:gd name="connsiteY106" fmla="*/ 685970 h 1009479"/>
              <a:gd name="connsiteX107" fmla="*/ 164794 w 1146806"/>
              <a:gd name="connsiteY107" fmla="*/ 560001 h 1009479"/>
              <a:gd name="connsiteX108" fmla="*/ 273077 w 1146806"/>
              <a:gd name="connsiteY108" fmla="*/ 437773 h 1009479"/>
              <a:gd name="connsiteX109" fmla="*/ 273077 w 1146806"/>
              <a:gd name="connsiteY109" fmla="*/ 133452 h 1009479"/>
              <a:gd name="connsiteX110" fmla="*/ 208356 w 1146806"/>
              <a:gd name="connsiteY110" fmla="*/ 66103 h 1009479"/>
              <a:gd name="connsiteX111" fmla="*/ 274321 w 1146806"/>
              <a:gd name="connsiteY111" fmla="*/ 0 h 10094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1146806" h="1009479">
                <a:moveTo>
                  <a:pt x="352056" y="757372"/>
                </a:moveTo>
                <a:lnTo>
                  <a:pt x="322093" y="805806"/>
                </a:lnTo>
                <a:lnTo>
                  <a:pt x="338323" y="978431"/>
                </a:lnTo>
                <a:lnTo>
                  <a:pt x="531829" y="978431"/>
                </a:lnTo>
                <a:cubicBezTo>
                  <a:pt x="538071" y="978431"/>
                  <a:pt x="544313" y="972222"/>
                  <a:pt x="544313" y="966012"/>
                </a:cubicBezTo>
                <a:lnTo>
                  <a:pt x="544313" y="886530"/>
                </a:lnTo>
                <a:cubicBezTo>
                  <a:pt x="544313" y="815741"/>
                  <a:pt x="485637" y="757372"/>
                  <a:pt x="413228" y="757372"/>
                </a:cubicBezTo>
                <a:close/>
                <a:moveTo>
                  <a:pt x="163544" y="757372"/>
                </a:moveTo>
                <a:cubicBezTo>
                  <a:pt x="91135" y="757372"/>
                  <a:pt x="32459" y="815741"/>
                  <a:pt x="32459" y="886530"/>
                </a:cubicBezTo>
                <a:lnTo>
                  <a:pt x="32459" y="966012"/>
                </a:lnTo>
                <a:cubicBezTo>
                  <a:pt x="32459" y="972222"/>
                  <a:pt x="37453" y="978431"/>
                  <a:pt x="43695" y="978431"/>
                </a:cubicBezTo>
                <a:lnTo>
                  <a:pt x="237201" y="978431"/>
                </a:lnTo>
                <a:lnTo>
                  <a:pt x="253430" y="805806"/>
                </a:lnTo>
                <a:lnTo>
                  <a:pt x="224716" y="757372"/>
                </a:lnTo>
                <a:close/>
                <a:moveTo>
                  <a:pt x="163544" y="725082"/>
                </a:moveTo>
                <a:lnTo>
                  <a:pt x="207238" y="725082"/>
                </a:lnTo>
                <a:lnTo>
                  <a:pt x="369534" y="725082"/>
                </a:lnTo>
                <a:lnTo>
                  <a:pt x="413228" y="725082"/>
                </a:lnTo>
                <a:cubicBezTo>
                  <a:pt x="503115" y="725082"/>
                  <a:pt x="575524" y="798355"/>
                  <a:pt x="575524" y="886530"/>
                </a:cubicBezTo>
                <a:lnTo>
                  <a:pt x="575524" y="966012"/>
                </a:lnTo>
                <a:cubicBezTo>
                  <a:pt x="575524" y="989609"/>
                  <a:pt x="556797" y="1009479"/>
                  <a:pt x="531829" y="1009479"/>
                </a:cubicBezTo>
                <a:lnTo>
                  <a:pt x="43695" y="1009479"/>
                </a:lnTo>
                <a:cubicBezTo>
                  <a:pt x="19975" y="1009479"/>
                  <a:pt x="0" y="989609"/>
                  <a:pt x="0" y="966012"/>
                </a:cubicBezTo>
                <a:lnTo>
                  <a:pt x="0" y="886530"/>
                </a:lnTo>
                <a:cubicBezTo>
                  <a:pt x="0" y="798355"/>
                  <a:pt x="73657" y="725082"/>
                  <a:pt x="163544" y="725082"/>
                </a:cubicBezTo>
                <a:close/>
                <a:moveTo>
                  <a:pt x="289257" y="467707"/>
                </a:moveTo>
                <a:cubicBezTo>
                  <a:pt x="238227" y="467707"/>
                  <a:pt x="195910" y="508865"/>
                  <a:pt x="195910" y="560001"/>
                </a:cubicBezTo>
                <a:cubicBezTo>
                  <a:pt x="195910" y="612384"/>
                  <a:pt x="238227" y="653542"/>
                  <a:pt x="289257" y="653542"/>
                </a:cubicBezTo>
                <a:cubicBezTo>
                  <a:pt x="340287" y="653542"/>
                  <a:pt x="381359" y="612384"/>
                  <a:pt x="381359" y="560001"/>
                </a:cubicBezTo>
                <a:cubicBezTo>
                  <a:pt x="381359" y="508865"/>
                  <a:pt x="340287" y="467707"/>
                  <a:pt x="289257" y="467707"/>
                </a:cubicBezTo>
                <a:close/>
                <a:moveTo>
                  <a:pt x="796413" y="433954"/>
                </a:moveTo>
                <a:lnTo>
                  <a:pt x="932642" y="433954"/>
                </a:lnTo>
                <a:cubicBezTo>
                  <a:pt x="941471" y="433954"/>
                  <a:pt x="949040" y="441560"/>
                  <a:pt x="949040" y="449166"/>
                </a:cubicBezTo>
                <a:cubicBezTo>
                  <a:pt x="949040" y="459307"/>
                  <a:pt x="941471" y="465645"/>
                  <a:pt x="932642" y="465645"/>
                </a:cubicBezTo>
                <a:lnTo>
                  <a:pt x="796413" y="465645"/>
                </a:lnTo>
                <a:cubicBezTo>
                  <a:pt x="787583" y="465645"/>
                  <a:pt x="780015" y="459307"/>
                  <a:pt x="780015" y="449166"/>
                </a:cubicBezTo>
                <a:cubicBezTo>
                  <a:pt x="780015" y="441560"/>
                  <a:pt x="787583" y="433954"/>
                  <a:pt x="796413" y="433954"/>
                </a:cubicBezTo>
                <a:close/>
                <a:moveTo>
                  <a:pt x="729175" y="368037"/>
                </a:moveTo>
                <a:lnTo>
                  <a:pt x="932711" y="368037"/>
                </a:lnTo>
                <a:cubicBezTo>
                  <a:pt x="941506" y="368037"/>
                  <a:pt x="949045" y="374375"/>
                  <a:pt x="949045" y="384516"/>
                </a:cubicBezTo>
                <a:cubicBezTo>
                  <a:pt x="949045" y="392122"/>
                  <a:pt x="941506" y="399728"/>
                  <a:pt x="932711" y="399728"/>
                </a:cubicBezTo>
                <a:lnTo>
                  <a:pt x="729175" y="399728"/>
                </a:lnTo>
                <a:cubicBezTo>
                  <a:pt x="720380" y="399728"/>
                  <a:pt x="714098" y="392122"/>
                  <a:pt x="714098" y="384516"/>
                </a:cubicBezTo>
                <a:cubicBezTo>
                  <a:pt x="714098" y="374375"/>
                  <a:pt x="720380" y="368037"/>
                  <a:pt x="729175" y="368037"/>
                </a:cubicBezTo>
                <a:close/>
                <a:moveTo>
                  <a:pt x="729175" y="296625"/>
                </a:moveTo>
                <a:lnTo>
                  <a:pt x="932711" y="296625"/>
                </a:lnTo>
                <a:cubicBezTo>
                  <a:pt x="941506" y="296625"/>
                  <a:pt x="949045" y="303949"/>
                  <a:pt x="949045" y="312494"/>
                </a:cubicBezTo>
                <a:cubicBezTo>
                  <a:pt x="949045" y="321039"/>
                  <a:pt x="941506" y="328363"/>
                  <a:pt x="932711" y="328363"/>
                </a:cubicBezTo>
                <a:lnTo>
                  <a:pt x="729175" y="328363"/>
                </a:lnTo>
                <a:cubicBezTo>
                  <a:pt x="720380" y="328363"/>
                  <a:pt x="714098" y="321039"/>
                  <a:pt x="714098" y="312494"/>
                </a:cubicBezTo>
                <a:cubicBezTo>
                  <a:pt x="714098" y="303949"/>
                  <a:pt x="720380" y="296625"/>
                  <a:pt x="729175" y="296625"/>
                </a:cubicBezTo>
                <a:close/>
                <a:moveTo>
                  <a:pt x="595603" y="272172"/>
                </a:moveTo>
                <a:lnTo>
                  <a:pt x="528001" y="339152"/>
                </a:lnTo>
                <a:lnTo>
                  <a:pt x="524245" y="342873"/>
                </a:lnTo>
                <a:lnTo>
                  <a:pt x="452887" y="413575"/>
                </a:lnTo>
                <a:cubicBezTo>
                  <a:pt x="469162" y="425979"/>
                  <a:pt x="490444" y="433421"/>
                  <a:pt x="512978" y="433421"/>
                </a:cubicBezTo>
                <a:cubicBezTo>
                  <a:pt x="570565" y="433421"/>
                  <a:pt x="615634" y="387527"/>
                  <a:pt x="615634" y="331710"/>
                </a:cubicBezTo>
                <a:cubicBezTo>
                  <a:pt x="615634" y="309383"/>
                  <a:pt x="608122" y="288297"/>
                  <a:pt x="595603" y="272172"/>
                </a:cubicBezTo>
                <a:close/>
                <a:moveTo>
                  <a:pt x="528001" y="231239"/>
                </a:moveTo>
                <a:lnTo>
                  <a:pt x="528001" y="293258"/>
                </a:lnTo>
                <a:lnTo>
                  <a:pt x="574321" y="249845"/>
                </a:lnTo>
                <a:cubicBezTo>
                  <a:pt x="560550" y="241162"/>
                  <a:pt x="545527" y="233720"/>
                  <a:pt x="528001" y="231239"/>
                </a:cubicBezTo>
                <a:close/>
                <a:moveTo>
                  <a:pt x="496703" y="231239"/>
                </a:moveTo>
                <a:cubicBezTo>
                  <a:pt x="447879" y="238681"/>
                  <a:pt x="410322" y="280854"/>
                  <a:pt x="410322" y="331710"/>
                </a:cubicBezTo>
                <a:cubicBezTo>
                  <a:pt x="410322" y="354037"/>
                  <a:pt x="417834" y="375123"/>
                  <a:pt x="430353" y="391248"/>
                </a:cubicBezTo>
                <a:lnTo>
                  <a:pt x="496703" y="325508"/>
                </a:lnTo>
                <a:close/>
                <a:moveTo>
                  <a:pt x="697339" y="230708"/>
                </a:moveTo>
                <a:lnTo>
                  <a:pt x="932855" y="230708"/>
                </a:lnTo>
                <a:cubicBezTo>
                  <a:pt x="941578" y="230708"/>
                  <a:pt x="949055" y="238032"/>
                  <a:pt x="949055" y="246577"/>
                </a:cubicBezTo>
                <a:cubicBezTo>
                  <a:pt x="949055" y="255122"/>
                  <a:pt x="941578" y="262446"/>
                  <a:pt x="932855" y="262446"/>
                </a:cubicBezTo>
                <a:lnTo>
                  <a:pt x="697339" y="262446"/>
                </a:lnTo>
                <a:cubicBezTo>
                  <a:pt x="688616" y="262446"/>
                  <a:pt x="681139" y="255122"/>
                  <a:pt x="681139" y="246577"/>
                </a:cubicBezTo>
                <a:cubicBezTo>
                  <a:pt x="681139" y="238032"/>
                  <a:pt x="688616" y="230708"/>
                  <a:pt x="697339" y="230708"/>
                </a:cubicBezTo>
                <a:close/>
                <a:moveTo>
                  <a:pt x="512978" y="197749"/>
                </a:moveTo>
                <a:cubicBezTo>
                  <a:pt x="549283" y="197749"/>
                  <a:pt x="584336" y="212634"/>
                  <a:pt x="608122" y="237441"/>
                </a:cubicBezTo>
                <a:cubicBezTo>
                  <a:pt x="633160" y="262249"/>
                  <a:pt x="646931" y="295739"/>
                  <a:pt x="646931" y="331710"/>
                </a:cubicBezTo>
                <a:cubicBezTo>
                  <a:pt x="646931" y="404892"/>
                  <a:pt x="586840" y="465671"/>
                  <a:pt x="512978" y="465671"/>
                </a:cubicBezTo>
                <a:cubicBezTo>
                  <a:pt x="439116" y="465671"/>
                  <a:pt x="379025" y="404892"/>
                  <a:pt x="379025" y="331710"/>
                </a:cubicBezTo>
                <a:cubicBezTo>
                  <a:pt x="379025" y="258528"/>
                  <a:pt x="439116" y="197749"/>
                  <a:pt x="512978" y="197749"/>
                </a:cubicBezTo>
                <a:close/>
                <a:moveTo>
                  <a:pt x="305437" y="133452"/>
                </a:moveTo>
                <a:lnTo>
                  <a:pt x="305437" y="437773"/>
                </a:lnTo>
                <a:cubicBezTo>
                  <a:pt x="366424" y="445257"/>
                  <a:pt x="413720" y="497640"/>
                  <a:pt x="413720" y="560001"/>
                </a:cubicBezTo>
                <a:cubicBezTo>
                  <a:pt x="413720" y="577462"/>
                  <a:pt x="409986" y="593676"/>
                  <a:pt x="403763" y="608642"/>
                </a:cubicBezTo>
                <a:lnTo>
                  <a:pt x="1008653" y="608642"/>
                </a:lnTo>
                <a:cubicBezTo>
                  <a:pt x="1031056" y="608642"/>
                  <a:pt x="1049725" y="589934"/>
                  <a:pt x="1049725" y="567484"/>
                </a:cubicBezTo>
                <a:lnTo>
                  <a:pt x="1049725" y="133452"/>
                </a:lnTo>
                <a:close/>
                <a:moveTo>
                  <a:pt x="274321" y="31180"/>
                </a:moveTo>
                <a:cubicBezTo>
                  <a:pt x="254407" y="31180"/>
                  <a:pt x="238227" y="47394"/>
                  <a:pt x="238227" y="66103"/>
                </a:cubicBezTo>
                <a:cubicBezTo>
                  <a:pt x="238227" y="86058"/>
                  <a:pt x="254407" y="102272"/>
                  <a:pt x="274321" y="102272"/>
                </a:cubicBezTo>
                <a:lnTo>
                  <a:pt x="1080841" y="102272"/>
                </a:lnTo>
                <a:cubicBezTo>
                  <a:pt x="1099510" y="102272"/>
                  <a:pt x="1115691" y="86058"/>
                  <a:pt x="1115691" y="66103"/>
                </a:cubicBezTo>
                <a:cubicBezTo>
                  <a:pt x="1115691" y="47394"/>
                  <a:pt x="1099510" y="31180"/>
                  <a:pt x="1080841" y="31180"/>
                </a:cubicBezTo>
                <a:close/>
                <a:moveTo>
                  <a:pt x="274321" y="0"/>
                </a:moveTo>
                <a:lnTo>
                  <a:pt x="1080841" y="0"/>
                </a:lnTo>
                <a:cubicBezTo>
                  <a:pt x="1116935" y="0"/>
                  <a:pt x="1146806" y="29933"/>
                  <a:pt x="1146806" y="66103"/>
                </a:cubicBezTo>
                <a:cubicBezTo>
                  <a:pt x="1146806" y="103519"/>
                  <a:pt x="1116935" y="133452"/>
                  <a:pt x="1080841" y="133452"/>
                </a:cubicBezTo>
                <a:lnTo>
                  <a:pt x="1080841" y="567484"/>
                </a:lnTo>
                <a:cubicBezTo>
                  <a:pt x="1080841" y="607395"/>
                  <a:pt x="1048481" y="639822"/>
                  <a:pt x="1008653" y="639822"/>
                </a:cubicBezTo>
                <a:lnTo>
                  <a:pt x="693761" y="639822"/>
                </a:lnTo>
                <a:lnTo>
                  <a:pt x="693761" y="714656"/>
                </a:lnTo>
                <a:cubicBezTo>
                  <a:pt x="703718" y="719644"/>
                  <a:pt x="709942" y="730869"/>
                  <a:pt x="709942" y="742094"/>
                </a:cubicBezTo>
                <a:cubicBezTo>
                  <a:pt x="709942" y="759555"/>
                  <a:pt x="695006" y="773275"/>
                  <a:pt x="678826" y="773275"/>
                </a:cubicBezTo>
                <a:cubicBezTo>
                  <a:pt x="660156" y="773275"/>
                  <a:pt x="646465" y="759555"/>
                  <a:pt x="646465" y="742094"/>
                </a:cubicBezTo>
                <a:cubicBezTo>
                  <a:pt x="646465" y="730869"/>
                  <a:pt x="652689" y="719644"/>
                  <a:pt x="662646" y="714656"/>
                </a:cubicBezTo>
                <a:lnTo>
                  <a:pt x="662646" y="639822"/>
                </a:lnTo>
                <a:lnTo>
                  <a:pt x="385093" y="639822"/>
                </a:lnTo>
                <a:cubicBezTo>
                  <a:pt x="362690" y="667261"/>
                  <a:pt x="327840" y="685970"/>
                  <a:pt x="289257" y="685970"/>
                </a:cubicBezTo>
                <a:cubicBezTo>
                  <a:pt x="220802" y="685970"/>
                  <a:pt x="164794" y="628598"/>
                  <a:pt x="164794" y="560001"/>
                </a:cubicBezTo>
                <a:cubicBezTo>
                  <a:pt x="164794" y="497640"/>
                  <a:pt x="212090" y="445257"/>
                  <a:pt x="273077" y="437773"/>
                </a:cubicBezTo>
                <a:lnTo>
                  <a:pt x="273077" y="133452"/>
                </a:lnTo>
                <a:cubicBezTo>
                  <a:pt x="236982" y="133452"/>
                  <a:pt x="208356" y="103519"/>
                  <a:pt x="208356" y="66103"/>
                </a:cubicBezTo>
                <a:cubicBezTo>
                  <a:pt x="208356" y="29933"/>
                  <a:pt x="236982" y="0"/>
                  <a:pt x="27432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5A888F58-28CC-F24F-9F35-99003587ABD4}"/>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BFC35059-F7E4-D049-8ED8-5168D89C5B5F}"/>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A2E1A6AD-6649-F24F-950A-E79E6D6BF77D}"/>
              </a:ext>
            </a:extLst>
          </p:cNvPr>
          <p:cNvSpPr txBox="1"/>
          <p:nvPr/>
        </p:nvSpPr>
        <p:spPr>
          <a:xfrm>
            <a:off x="8981579" y="2248274"/>
            <a:ext cx="2373947"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STRATEGY</a:t>
            </a:r>
          </a:p>
        </p:txBody>
      </p:sp>
      <p:sp>
        <p:nvSpPr>
          <p:cNvPr id="7" name="TextBox 6">
            <a:extLst>
              <a:ext uri="{FF2B5EF4-FFF2-40B4-BE49-F238E27FC236}">
                <a16:creationId xmlns:a16="http://schemas.microsoft.com/office/drawing/2014/main" id="{7FAD3894-0296-6643-A40E-8E490A5B6CA7}"/>
              </a:ext>
            </a:extLst>
          </p:cNvPr>
          <p:cNvSpPr txBox="1"/>
          <p:nvPr/>
        </p:nvSpPr>
        <p:spPr>
          <a:xfrm>
            <a:off x="8981579" y="2678506"/>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169891E4-F125-7743-AAAD-35A93DA84A42}"/>
              </a:ext>
            </a:extLst>
          </p:cNvPr>
          <p:cNvSpPr txBox="1"/>
          <p:nvPr/>
        </p:nvSpPr>
        <p:spPr>
          <a:xfrm>
            <a:off x="8981579" y="3593829"/>
            <a:ext cx="2373947"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SKILLS</a:t>
            </a:r>
          </a:p>
        </p:txBody>
      </p:sp>
      <p:sp>
        <p:nvSpPr>
          <p:cNvPr id="9" name="TextBox 8">
            <a:extLst>
              <a:ext uri="{FF2B5EF4-FFF2-40B4-BE49-F238E27FC236}">
                <a16:creationId xmlns:a16="http://schemas.microsoft.com/office/drawing/2014/main" id="{7941D6FA-4A28-5F4A-A988-F582F37C9299}"/>
              </a:ext>
            </a:extLst>
          </p:cNvPr>
          <p:cNvSpPr txBox="1"/>
          <p:nvPr/>
        </p:nvSpPr>
        <p:spPr>
          <a:xfrm>
            <a:off x="8981579" y="4024061"/>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B4F75B60-7E40-2642-AB37-C082C4EB144C}"/>
              </a:ext>
            </a:extLst>
          </p:cNvPr>
          <p:cNvSpPr txBox="1"/>
          <p:nvPr/>
        </p:nvSpPr>
        <p:spPr>
          <a:xfrm>
            <a:off x="8981579" y="4905459"/>
            <a:ext cx="2373947"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STAFF</a:t>
            </a:r>
          </a:p>
        </p:txBody>
      </p:sp>
      <p:sp>
        <p:nvSpPr>
          <p:cNvPr id="11" name="TextBox 10">
            <a:extLst>
              <a:ext uri="{FF2B5EF4-FFF2-40B4-BE49-F238E27FC236}">
                <a16:creationId xmlns:a16="http://schemas.microsoft.com/office/drawing/2014/main" id="{51254428-A47F-D340-98A6-9BE05BB70481}"/>
              </a:ext>
            </a:extLst>
          </p:cNvPr>
          <p:cNvSpPr txBox="1"/>
          <p:nvPr/>
        </p:nvSpPr>
        <p:spPr>
          <a:xfrm>
            <a:off x="8981579" y="5335691"/>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CBA1ADA0-319A-C34C-B519-DD552B303693}"/>
              </a:ext>
            </a:extLst>
          </p:cNvPr>
          <p:cNvSpPr txBox="1"/>
          <p:nvPr/>
        </p:nvSpPr>
        <p:spPr>
          <a:xfrm>
            <a:off x="6055248" y="1595302"/>
            <a:ext cx="2373947"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STRUCTURE</a:t>
            </a:r>
          </a:p>
        </p:txBody>
      </p:sp>
      <p:sp>
        <p:nvSpPr>
          <p:cNvPr id="13" name="TextBox 12">
            <a:extLst>
              <a:ext uri="{FF2B5EF4-FFF2-40B4-BE49-F238E27FC236}">
                <a16:creationId xmlns:a16="http://schemas.microsoft.com/office/drawing/2014/main" id="{926C215A-AA8D-334D-AA0F-306AAD95156E}"/>
              </a:ext>
            </a:extLst>
          </p:cNvPr>
          <p:cNvSpPr txBox="1"/>
          <p:nvPr/>
        </p:nvSpPr>
        <p:spPr>
          <a:xfrm>
            <a:off x="6055248" y="2025533"/>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6A15C512-82B1-E648-A590-916C6980D686}"/>
              </a:ext>
            </a:extLst>
          </p:cNvPr>
          <p:cNvSpPr txBox="1"/>
          <p:nvPr/>
        </p:nvSpPr>
        <p:spPr>
          <a:xfrm>
            <a:off x="6055248" y="2940298"/>
            <a:ext cx="2373947"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SYSTEMS</a:t>
            </a:r>
          </a:p>
        </p:txBody>
      </p:sp>
      <p:sp>
        <p:nvSpPr>
          <p:cNvPr id="15" name="TextBox 14">
            <a:extLst>
              <a:ext uri="{FF2B5EF4-FFF2-40B4-BE49-F238E27FC236}">
                <a16:creationId xmlns:a16="http://schemas.microsoft.com/office/drawing/2014/main" id="{368B1B53-BCA0-B348-BD31-DEC4A6C6DE43}"/>
              </a:ext>
            </a:extLst>
          </p:cNvPr>
          <p:cNvSpPr txBox="1"/>
          <p:nvPr/>
        </p:nvSpPr>
        <p:spPr>
          <a:xfrm>
            <a:off x="6055248" y="3370529"/>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5918861E-7059-AA4B-8DF6-1FBDCB061E2B}"/>
              </a:ext>
            </a:extLst>
          </p:cNvPr>
          <p:cNvSpPr txBox="1"/>
          <p:nvPr/>
        </p:nvSpPr>
        <p:spPr>
          <a:xfrm>
            <a:off x="6055248" y="4246992"/>
            <a:ext cx="2373947" cy="353943"/>
          </a:xfrm>
          <a:prstGeom prst="rect">
            <a:avLst/>
          </a:prstGeom>
          <a:noFill/>
        </p:spPr>
        <p:txBody>
          <a:bodyPr wrap="square" rtlCol="0" anchor="b">
            <a:spAutoFit/>
          </a:bodyPr>
          <a:lstStyle/>
          <a:p>
            <a:r>
              <a:rPr lang="en-US" sz="1700" b="1" spc="-15" dirty="0">
                <a:solidFill>
                  <a:schemeClr val="accent6"/>
                </a:solidFill>
                <a:latin typeface="Poppins" pitchFamily="2" charset="77"/>
                <a:cs typeface="Poppins" pitchFamily="2" charset="77"/>
              </a:rPr>
              <a:t>STYLE</a:t>
            </a:r>
          </a:p>
        </p:txBody>
      </p:sp>
      <p:sp>
        <p:nvSpPr>
          <p:cNvPr id="17" name="TextBox 16">
            <a:extLst>
              <a:ext uri="{FF2B5EF4-FFF2-40B4-BE49-F238E27FC236}">
                <a16:creationId xmlns:a16="http://schemas.microsoft.com/office/drawing/2014/main" id="{EC09CB91-A6FE-5440-9F52-E4D8FC67D5AF}"/>
              </a:ext>
            </a:extLst>
          </p:cNvPr>
          <p:cNvSpPr txBox="1"/>
          <p:nvPr/>
        </p:nvSpPr>
        <p:spPr>
          <a:xfrm>
            <a:off x="6055248" y="4677224"/>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0526B0B4-BC52-6E42-B11A-8BA759BB2EA0}"/>
              </a:ext>
            </a:extLst>
          </p:cNvPr>
          <p:cNvSpPr txBox="1"/>
          <p:nvPr/>
        </p:nvSpPr>
        <p:spPr>
          <a:xfrm>
            <a:off x="6055248" y="5558751"/>
            <a:ext cx="2373947" cy="353943"/>
          </a:xfrm>
          <a:prstGeom prst="rect">
            <a:avLst/>
          </a:prstGeom>
          <a:noFill/>
        </p:spPr>
        <p:txBody>
          <a:bodyPr wrap="square" rtlCol="0" anchor="b">
            <a:spAutoFit/>
          </a:bodyPr>
          <a:lstStyle/>
          <a:p>
            <a:r>
              <a:rPr lang="en-US" sz="1700" b="1" spc="-15" dirty="0">
                <a:solidFill>
                  <a:schemeClr val="bg1">
                    <a:lumMod val="85000"/>
                  </a:schemeClr>
                </a:solidFill>
                <a:latin typeface="Poppins" pitchFamily="2" charset="77"/>
                <a:cs typeface="Poppins" pitchFamily="2" charset="77"/>
              </a:rPr>
              <a:t>SHARED VALUES</a:t>
            </a:r>
          </a:p>
        </p:txBody>
      </p:sp>
      <p:sp>
        <p:nvSpPr>
          <p:cNvPr id="19" name="TextBox 18">
            <a:extLst>
              <a:ext uri="{FF2B5EF4-FFF2-40B4-BE49-F238E27FC236}">
                <a16:creationId xmlns:a16="http://schemas.microsoft.com/office/drawing/2014/main" id="{854339EB-B7DA-4D4B-B562-1364BADBB40E}"/>
              </a:ext>
            </a:extLst>
          </p:cNvPr>
          <p:cNvSpPr txBox="1"/>
          <p:nvPr/>
        </p:nvSpPr>
        <p:spPr>
          <a:xfrm>
            <a:off x="6055248" y="5988983"/>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542AD67C-61D8-DC4D-B3F6-FA5F6BD3B17E}"/>
              </a:ext>
            </a:extLst>
          </p:cNvPr>
          <p:cNvSpPr txBox="1"/>
          <p:nvPr/>
        </p:nvSpPr>
        <p:spPr>
          <a:xfrm>
            <a:off x="2503820" y="3755904"/>
            <a:ext cx="1209124" cy="61555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SHARED VALUES</a:t>
            </a:r>
          </a:p>
        </p:txBody>
      </p:sp>
    </p:spTree>
    <p:extLst>
      <p:ext uri="{BB962C8B-B14F-4D97-AF65-F5344CB8AC3E}">
        <p14:creationId xmlns:p14="http://schemas.microsoft.com/office/powerpoint/2010/main" val="3801692195"/>
      </p:ext>
    </p:extLst>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65">
            <a:extLst>
              <a:ext uri="{FF2B5EF4-FFF2-40B4-BE49-F238E27FC236}">
                <a16:creationId xmlns:a16="http://schemas.microsoft.com/office/drawing/2014/main" id="{0C3AFB25-6FF5-E44C-B888-C3F7450F2194}"/>
              </a:ext>
            </a:extLst>
          </p:cNvPr>
          <p:cNvSpPr>
            <a:spLocks noChangeArrowheads="1"/>
          </p:cNvSpPr>
          <p:nvPr/>
        </p:nvSpPr>
        <p:spPr bwMode="auto">
          <a:xfrm>
            <a:off x="5219860" y="3310902"/>
            <a:ext cx="1752282" cy="1518826"/>
          </a:xfrm>
          <a:custGeom>
            <a:avLst/>
            <a:gdLst>
              <a:gd name="T0" fmla="*/ 2109 w 2814"/>
              <a:gd name="T1" fmla="*/ 0 h 2437"/>
              <a:gd name="T2" fmla="*/ 703 w 2814"/>
              <a:gd name="T3" fmla="*/ 0 h 2437"/>
              <a:gd name="T4" fmla="*/ 0 w 2814"/>
              <a:gd name="T5" fmla="*/ 1218 h 2437"/>
              <a:gd name="T6" fmla="*/ 703 w 2814"/>
              <a:gd name="T7" fmla="*/ 2436 h 2437"/>
              <a:gd name="T8" fmla="*/ 2109 w 2814"/>
              <a:gd name="T9" fmla="*/ 2436 h 2437"/>
              <a:gd name="T10" fmla="*/ 2813 w 2814"/>
              <a:gd name="T11" fmla="*/ 1218 h 2437"/>
              <a:gd name="T12" fmla="*/ 2109 w 2814"/>
              <a:gd name="T13" fmla="*/ 0 h 2437"/>
            </a:gdLst>
            <a:ahLst/>
            <a:cxnLst>
              <a:cxn ang="0">
                <a:pos x="T0" y="T1"/>
              </a:cxn>
              <a:cxn ang="0">
                <a:pos x="T2" y="T3"/>
              </a:cxn>
              <a:cxn ang="0">
                <a:pos x="T4" y="T5"/>
              </a:cxn>
              <a:cxn ang="0">
                <a:pos x="T6" y="T7"/>
              </a:cxn>
              <a:cxn ang="0">
                <a:pos x="T8" y="T9"/>
              </a:cxn>
              <a:cxn ang="0">
                <a:pos x="T10" y="T11"/>
              </a:cxn>
              <a:cxn ang="0">
                <a:pos x="T12" y="T13"/>
              </a:cxn>
            </a:cxnLst>
            <a:rect l="0" t="0" r="r" b="b"/>
            <a:pathLst>
              <a:path w="2814" h="2437">
                <a:moveTo>
                  <a:pt x="2109" y="0"/>
                </a:moveTo>
                <a:lnTo>
                  <a:pt x="703" y="0"/>
                </a:lnTo>
                <a:lnTo>
                  <a:pt x="0" y="1218"/>
                </a:lnTo>
                <a:lnTo>
                  <a:pt x="703" y="2436"/>
                </a:lnTo>
                <a:lnTo>
                  <a:pt x="2109" y="2436"/>
                </a:lnTo>
                <a:lnTo>
                  <a:pt x="2813" y="1218"/>
                </a:lnTo>
                <a:lnTo>
                  <a:pt x="2109" y="0"/>
                </a:ln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22" name="Freeform 66">
            <a:extLst>
              <a:ext uri="{FF2B5EF4-FFF2-40B4-BE49-F238E27FC236}">
                <a16:creationId xmlns:a16="http://schemas.microsoft.com/office/drawing/2014/main" id="{962B4ACF-06D3-464B-ADAF-CAE5FF996FE2}"/>
              </a:ext>
            </a:extLst>
          </p:cNvPr>
          <p:cNvSpPr>
            <a:spLocks noChangeArrowheads="1"/>
          </p:cNvSpPr>
          <p:nvPr/>
        </p:nvSpPr>
        <p:spPr bwMode="auto">
          <a:xfrm>
            <a:off x="3802653" y="2503425"/>
            <a:ext cx="1752282" cy="1518826"/>
          </a:xfrm>
          <a:custGeom>
            <a:avLst/>
            <a:gdLst>
              <a:gd name="T0" fmla="*/ 2110 w 2815"/>
              <a:gd name="T1" fmla="*/ 0 h 2437"/>
              <a:gd name="T2" fmla="*/ 703 w 2815"/>
              <a:gd name="T3" fmla="*/ 0 h 2437"/>
              <a:gd name="T4" fmla="*/ 0 w 2815"/>
              <a:gd name="T5" fmla="*/ 1218 h 2437"/>
              <a:gd name="T6" fmla="*/ 703 w 2815"/>
              <a:gd name="T7" fmla="*/ 2436 h 2437"/>
              <a:gd name="T8" fmla="*/ 2110 w 2815"/>
              <a:gd name="T9" fmla="*/ 2436 h 2437"/>
              <a:gd name="T10" fmla="*/ 2814 w 2815"/>
              <a:gd name="T11" fmla="*/ 1218 h 2437"/>
              <a:gd name="T12" fmla="*/ 2110 w 2815"/>
              <a:gd name="T13" fmla="*/ 0 h 2437"/>
            </a:gdLst>
            <a:ahLst/>
            <a:cxnLst>
              <a:cxn ang="0">
                <a:pos x="T0" y="T1"/>
              </a:cxn>
              <a:cxn ang="0">
                <a:pos x="T2" y="T3"/>
              </a:cxn>
              <a:cxn ang="0">
                <a:pos x="T4" y="T5"/>
              </a:cxn>
              <a:cxn ang="0">
                <a:pos x="T6" y="T7"/>
              </a:cxn>
              <a:cxn ang="0">
                <a:pos x="T8" y="T9"/>
              </a:cxn>
              <a:cxn ang="0">
                <a:pos x="T10" y="T11"/>
              </a:cxn>
              <a:cxn ang="0">
                <a:pos x="T12" y="T13"/>
              </a:cxn>
            </a:cxnLst>
            <a:rect l="0" t="0" r="r" b="b"/>
            <a:pathLst>
              <a:path w="2815" h="2437">
                <a:moveTo>
                  <a:pt x="2110" y="0"/>
                </a:moveTo>
                <a:lnTo>
                  <a:pt x="703" y="0"/>
                </a:lnTo>
                <a:lnTo>
                  <a:pt x="0" y="1218"/>
                </a:lnTo>
                <a:lnTo>
                  <a:pt x="703" y="2436"/>
                </a:lnTo>
                <a:lnTo>
                  <a:pt x="2110" y="2436"/>
                </a:lnTo>
                <a:lnTo>
                  <a:pt x="2814" y="1218"/>
                </a:lnTo>
                <a:lnTo>
                  <a:pt x="2110" y="0"/>
                </a:lnTo>
              </a:path>
            </a:pathLst>
          </a:custGeom>
          <a:solidFill>
            <a:schemeClr val="accent1"/>
          </a:solidFill>
          <a:ln>
            <a:noFill/>
          </a:ln>
          <a:effectLst/>
        </p:spPr>
        <p:txBody>
          <a:bodyPr wrap="none" anchor="ctr"/>
          <a:lstStyle/>
          <a:p>
            <a:endParaRPr lang="en-US" dirty="0">
              <a:latin typeface="Poppins" pitchFamily="2" charset="77"/>
            </a:endParaRPr>
          </a:p>
        </p:txBody>
      </p:sp>
      <p:sp>
        <p:nvSpPr>
          <p:cNvPr id="23" name="Freeform 67">
            <a:extLst>
              <a:ext uri="{FF2B5EF4-FFF2-40B4-BE49-F238E27FC236}">
                <a16:creationId xmlns:a16="http://schemas.microsoft.com/office/drawing/2014/main" id="{DE21F4B5-5774-7645-9EAF-ADC843D5E3C7}"/>
              </a:ext>
            </a:extLst>
          </p:cNvPr>
          <p:cNvSpPr>
            <a:spLocks noChangeArrowheads="1"/>
          </p:cNvSpPr>
          <p:nvPr/>
        </p:nvSpPr>
        <p:spPr bwMode="auto">
          <a:xfrm>
            <a:off x="6634318" y="2503425"/>
            <a:ext cx="1752282" cy="1518826"/>
          </a:xfrm>
          <a:custGeom>
            <a:avLst/>
            <a:gdLst>
              <a:gd name="T0" fmla="*/ 2110 w 2814"/>
              <a:gd name="T1" fmla="*/ 0 h 2437"/>
              <a:gd name="T2" fmla="*/ 703 w 2814"/>
              <a:gd name="T3" fmla="*/ 0 h 2437"/>
              <a:gd name="T4" fmla="*/ 0 w 2814"/>
              <a:gd name="T5" fmla="*/ 1218 h 2437"/>
              <a:gd name="T6" fmla="*/ 703 w 2814"/>
              <a:gd name="T7" fmla="*/ 2436 h 2437"/>
              <a:gd name="T8" fmla="*/ 2110 w 2814"/>
              <a:gd name="T9" fmla="*/ 2436 h 2437"/>
              <a:gd name="T10" fmla="*/ 2813 w 2814"/>
              <a:gd name="T11" fmla="*/ 1218 h 2437"/>
              <a:gd name="T12" fmla="*/ 2110 w 2814"/>
              <a:gd name="T13" fmla="*/ 0 h 2437"/>
            </a:gdLst>
            <a:ahLst/>
            <a:cxnLst>
              <a:cxn ang="0">
                <a:pos x="T0" y="T1"/>
              </a:cxn>
              <a:cxn ang="0">
                <a:pos x="T2" y="T3"/>
              </a:cxn>
              <a:cxn ang="0">
                <a:pos x="T4" y="T5"/>
              </a:cxn>
              <a:cxn ang="0">
                <a:pos x="T6" y="T7"/>
              </a:cxn>
              <a:cxn ang="0">
                <a:pos x="T8" y="T9"/>
              </a:cxn>
              <a:cxn ang="0">
                <a:pos x="T10" y="T11"/>
              </a:cxn>
              <a:cxn ang="0">
                <a:pos x="T12" y="T13"/>
              </a:cxn>
            </a:cxnLst>
            <a:rect l="0" t="0" r="r" b="b"/>
            <a:pathLst>
              <a:path w="2814" h="2437">
                <a:moveTo>
                  <a:pt x="2110" y="0"/>
                </a:moveTo>
                <a:lnTo>
                  <a:pt x="703" y="0"/>
                </a:lnTo>
                <a:lnTo>
                  <a:pt x="0" y="1218"/>
                </a:lnTo>
                <a:lnTo>
                  <a:pt x="703" y="2436"/>
                </a:lnTo>
                <a:lnTo>
                  <a:pt x="2110" y="2436"/>
                </a:lnTo>
                <a:lnTo>
                  <a:pt x="2813" y="1218"/>
                </a:lnTo>
                <a:lnTo>
                  <a:pt x="2110" y="0"/>
                </a:lnTo>
              </a:path>
            </a:pathLst>
          </a:custGeom>
          <a:solidFill>
            <a:schemeClr val="accent5"/>
          </a:solidFill>
          <a:ln>
            <a:noFill/>
          </a:ln>
          <a:effectLst/>
        </p:spPr>
        <p:txBody>
          <a:bodyPr wrap="none" anchor="ctr"/>
          <a:lstStyle/>
          <a:p>
            <a:endParaRPr lang="en-US" dirty="0">
              <a:latin typeface="Poppins" pitchFamily="2" charset="77"/>
            </a:endParaRPr>
          </a:p>
        </p:txBody>
      </p:sp>
      <p:sp>
        <p:nvSpPr>
          <p:cNvPr id="24" name="Freeform 68">
            <a:extLst>
              <a:ext uri="{FF2B5EF4-FFF2-40B4-BE49-F238E27FC236}">
                <a16:creationId xmlns:a16="http://schemas.microsoft.com/office/drawing/2014/main" id="{A6370B53-4B23-9540-A57C-4003482D88C6}"/>
              </a:ext>
            </a:extLst>
          </p:cNvPr>
          <p:cNvSpPr>
            <a:spLocks noChangeArrowheads="1"/>
          </p:cNvSpPr>
          <p:nvPr/>
        </p:nvSpPr>
        <p:spPr bwMode="auto">
          <a:xfrm>
            <a:off x="5219860" y="1684961"/>
            <a:ext cx="1752282" cy="1518826"/>
          </a:xfrm>
          <a:custGeom>
            <a:avLst/>
            <a:gdLst>
              <a:gd name="T0" fmla="*/ 2109 w 2814"/>
              <a:gd name="T1" fmla="*/ 0 h 2438"/>
              <a:gd name="T2" fmla="*/ 703 w 2814"/>
              <a:gd name="T3" fmla="*/ 0 h 2438"/>
              <a:gd name="T4" fmla="*/ 0 w 2814"/>
              <a:gd name="T5" fmla="*/ 1219 h 2438"/>
              <a:gd name="T6" fmla="*/ 703 w 2814"/>
              <a:gd name="T7" fmla="*/ 2437 h 2438"/>
              <a:gd name="T8" fmla="*/ 2109 w 2814"/>
              <a:gd name="T9" fmla="*/ 2437 h 2438"/>
              <a:gd name="T10" fmla="*/ 2813 w 2814"/>
              <a:gd name="T11" fmla="*/ 1219 h 2438"/>
              <a:gd name="T12" fmla="*/ 2109 w 2814"/>
              <a:gd name="T13" fmla="*/ 0 h 2438"/>
            </a:gdLst>
            <a:ahLst/>
            <a:cxnLst>
              <a:cxn ang="0">
                <a:pos x="T0" y="T1"/>
              </a:cxn>
              <a:cxn ang="0">
                <a:pos x="T2" y="T3"/>
              </a:cxn>
              <a:cxn ang="0">
                <a:pos x="T4" y="T5"/>
              </a:cxn>
              <a:cxn ang="0">
                <a:pos x="T6" y="T7"/>
              </a:cxn>
              <a:cxn ang="0">
                <a:pos x="T8" y="T9"/>
              </a:cxn>
              <a:cxn ang="0">
                <a:pos x="T10" y="T11"/>
              </a:cxn>
              <a:cxn ang="0">
                <a:pos x="T12" y="T13"/>
              </a:cxn>
            </a:cxnLst>
            <a:rect l="0" t="0" r="r" b="b"/>
            <a:pathLst>
              <a:path w="2814" h="2438">
                <a:moveTo>
                  <a:pt x="2109" y="0"/>
                </a:moveTo>
                <a:lnTo>
                  <a:pt x="703" y="0"/>
                </a:lnTo>
                <a:lnTo>
                  <a:pt x="0" y="1219"/>
                </a:lnTo>
                <a:lnTo>
                  <a:pt x="703" y="2437"/>
                </a:lnTo>
                <a:lnTo>
                  <a:pt x="2109" y="2437"/>
                </a:lnTo>
                <a:lnTo>
                  <a:pt x="2813" y="1219"/>
                </a:lnTo>
                <a:lnTo>
                  <a:pt x="2109" y="0"/>
                </a:lnTo>
              </a:path>
            </a:pathLst>
          </a:custGeom>
          <a:solidFill>
            <a:schemeClr val="accent4"/>
          </a:solidFill>
          <a:ln>
            <a:noFill/>
          </a:ln>
          <a:effectLst/>
        </p:spPr>
        <p:txBody>
          <a:bodyPr wrap="none" anchor="ctr"/>
          <a:lstStyle/>
          <a:p>
            <a:endParaRPr lang="en-US" dirty="0">
              <a:latin typeface="Poppins" pitchFamily="2" charset="77"/>
            </a:endParaRPr>
          </a:p>
        </p:txBody>
      </p:sp>
      <p:sp>
        <p:nvSpPr>
          <p:cNvPr id="25" name="Freeform 69">
            <a:extLst>
              <a:ext uri="{FF2B5EF4-FFF2-40B4-BE49-F238E27FC236}">
                <a16:creationId xmlns:a16="http://schemas.microsoft.com/office/drawing/2014/main" id="{9B624D61-6BFF-7347-A28C-E4CA845C98BC}"/>
              </a:ext>
            </a:extLst>
          </p:cNvPr>
          <p:cNvSpPr>
            <a:spLocks noChangeArrowheads="1"/>
          </p:cNvSpPr>
          <p:nvPr/>
        </p:nvSpPr>
        <p:spPr bwMode="auto">
          <a:xfrm>
            <a:off x="5219860" y="4925858"/>
            <a:ext cx="1752282" cy="1518826"/>
          </a:xfrm>
          <a:custGeom>
            <a:avLst/>
            <a:gdLst>
              <a:gd name="T0" fmla="*/ 2109 w 2814"/>
              <a:gd name="T1" fmla="*/ 0 h 2438"/>
              <a:gd name="T2" fmla="*/ 703 w 2814"/>
              <a:gd name="T3" fmla="*/ 0 h 2438"/>
              <a:gd name="T4" fmla="*/ 0 w 2814"/>
              <a:gd name="T5" fmla="*/ 1218 h 2438"/>
              <a:gd name="T6" fmla="*/ 703 w 2814"/>
              <a:gd name="T7" fmla="*/ 2437 h 2438"/>
              <a:gd name="T8" fmla="*/ 2109 w 2814"/>
              <a:gd name="T9" fmla="*/ 2437 h 2438"/>
              <a:gd name="T10" fmla="*/ 2813 w 2814"/>
              <a:gd name="T11" fmla="*/ 1218 h 2438"/>
              <a:gd name="T12" fmla="*/ 2109 w 2814"/>
              <a:gd name="T13" fmla="*/ 0 h 2438"/>
            </a:gdLst>
            <a:ahLst/>
            <a:cxnLst>
              <a:cxn ang="0">
                <a:pos x="T0" y="T1"/>
              </a:cxn>
              <a:cxn ang="0">
                <a:pos x="T2" y="T3"/>
              </a:cxn>
              <a:cxn ang="0">
                <a:pos x="T4" y="T5"/>
              </a:cxn>
              <a:cxn ang="0">
                <a:pos x="T6" y="T7"/>
              </a:cxn>
              <a:cxn ang="0">
                <a:pos x="T8" y="T9"/>
              </a:cxn>
              <a:cxn ang="0">
                <a:pos x="T10" y="T11"/>
              </a:cxn>
              <a:cxn ang="0">
                <a:pos x="T12" y="T13"/>
              </a:cxn>
            </a:cxnLst>
            <a:rect l="0" t="0" r="r" b="b"/>
            <a:pathLst>
              <a:path w="2814" h="2438">
                <a:moveTo>
                  <a:pt x="2109" y="0"/>
                </a:moveTo>
                <a:lnTo>
                  <a:pt x="703" y="0"/>
                </a:lnTo>
                <a:lnTo>
                  <a:pt x="0" y="1218"/>
                </a:lnTo>
                <a:lnTo>
                  <a:pt x="703" y="2437"/>
                </a:lnTo>
                <a:lnTo>
                  <a:pt x="2109" y="2437"/>
                </a:lnTo>
                <a:lnTo>
                  <a:pt x="2813" y="1218"/>
                </a:lnTo>
                <a:lnTo>
                  <a:pt x="2109" y="0"/>
                </a:lnTo>
              </a:path>
            </a:pathLst>
          </a:custGeom>
          <a:solidFill>
            <a:schemeClr val="accent3"/>
          </a:solidFill>
          <a:ln>
            <a:noFill/>
          </a:ln>
          <a:effectLst/>
        </p:spPr>
        <p:txBody>
          <a:bodyPr wrap="none" anchor="ctr"/>
          <a:lstStyle/>
          <a:p>
            <a:endParaRPr lang="en-US" dirty="0">
              <a:latin typeface="Poppins" pitchFamily="2" charset="77"/>
            </a:endParaRPr>
          </a:p>
        </p:txBody>
      </p:sp>
      <p:sp>
        <p:nvSpPr>
          <p:cNvPr id="26" name="Freeform 70">
            <a:extLst>
              <a:ext uri="{FF2B5EF4-FFF2-40B4-BE49-F238E27FC236}">
                <a16:creationId xmlns:a16="http://schemas.microsoft.com/office/drawing/2014/main" id="{0B890881-A2A4-D241-BA53-5A16394125F1}"/>
              </a:ext>
            </a:extLst>
          </p:cNvPr>
          <p:cNvSpPr>
            <a:spLocks noChangeArrowheads="1"/>
          </p:cNvSpPr>
          <p:nvPr/>
        </p:nvSpPr>
        <p:spPr bwMode="auto">
          <a:xfrm>
            <a:off x="6650797" y="4112887"/>
            <a:ext cx="1752282" cy="1518826"/>
          </a:xfrm>
          <a:custGeom>
            <a:avLst/>
            <a:gdLst>
              <a:gd name="T0" fmla="*/ 2111 w 2815"/>
              <a:gd name="T1" fmla="*/ 0 h 2438"/>
              <a:gd name="T2" fmla="*/ 704 w 2815"/>
              <a:gd name="T3" fmla="*/ 0 h 2438"/>
              <a:gd name="T4" fmla="*/ 0 w 2815"/>
              <a:gd name="T5" fmla="*/ 1219 h 2438"/>
              <a:gd name="T6" fmla="*/ 704 w 2815"/>
              <a:gd name="T7" fmla="*/ 2437 h 2438"/>
              <a:gd name="T8" fmla="*/ 2111 w 2815"/>
              <a:gd name="T9" fmla="*/ 2437 h 2438"/>
              <a:gd name="T10" fmla="*/ 2814 w 2815"/>
              <a:gd name="T11" fmla="*/ 1219 h 2438"/>
              <a:gd name="T12" fmla="*/ 2111 w 2815"/>
              <a:gd name="T13" fmla="*/ 0 h 2438"/>
            </a:gdLst>
            <a:ahLst/>
            <a:cxnLst>
              <a:cxn ang="0">
                <a:pos x="T0" y="T1"/>
              </a:cxn>
              <a:cxn ang="0">
                <a:pos x="T2" y="T3"/>
              </a:cxn>
              <a:cxn ang="0">
                <a:pos x="T4" y="T5"/>
              </a:cxn>
              <a:cxn ang="0">
                <a:pos x="T6" y="T7"/>
              </a:cxn>
              <a:cxn ang="0">
                <a:pos x="T8" y="T9"/>
              </a:cxn>
              <a:cxn ang="0">
                <a:pos x="T10" y="T11"/>
              </a:cxn>
              <a:cxn ang="0">
                <a:pos x="T12" y="T13"/>
              </a:cxn>
            </a:cxnLst>
            <a:rect l="0" t="0" r="r" b="b"/>
            <a:pathLst>
              <a:path w="2815" h="2438">
                <a:moveTo>
                  <a:pt x="2111" y="0"/>
                </a:moveTo>
                <a:lnTo>
                  <a:pt x="704" y="0"/>
                </a:lnTo>
                <a:lnTo>
                  <a:pt x="0" y="1219"/>
                </a:lnTo>
                <a:lnTo>
                  <a:pt x="704" y="2437"/>
                </a:lnTo>
                <a:lnTo>
                  <a:pt x="2111" y="2437"/>
                </a:lnTo>
                <a:lnTo>
                  <a:pt x="2814" y="1219"/>
                </a:lnTo>
                <a:lnTo>
                  <a:pt x="2111" y="0"/>
                </a:lnTo>
              </a:path>
            </a:pathLst>
          </a:custGeom>
          <a:solidFill>
            <a:schemeClr val="accent6"/>
          </a:solidFill>
          <a:ln>
            <a:noFill/>
          </a:ln>
          <a:effectLst/>
        </p:spPr>
        <p:txBody>
          <a:bodyPr wrap="none" anchor="ctr"/>
          <a:lstStyle/>
          <a:p>
            <a:endParaRPr lang="en-US" dirty="0">
              <a:latin typeface="Poppins" pitchFamily="2" charset="77"/>
            </a:endParaRPr>
          </a:p>
        </p:txBody>
      </p:sp>
      <p:sp>
        <p:nvSpPr>
          <p:cNvPr id="27" name="Freeform 71">
            <a:extLst>
              <a:ext uri="{FF2B5EF4-FFF2-40B4-BE49-F238E27FC236}">
                <a16:creationId xmlns:a16="http://schemas.microsoft.com/office/drawing/2014/main" id="{98824B47-65B1-394D-AF13-A0AA1C91E779}"/>
              </a:ext>
            </a:extLst>
          </p:cNvPr>
          <p:cNvSpPr>
            <a:spLocks noChangeArrowheads="1"/>
          </p:cNvSpPr>
          <p:nvPr/>
        </p:nvSpPr>
        <p:spPr bwMode="auto">
          <a:xfrm>
            <a:off x="3786174" y="4112887"/>
            <a:ext cx="1752282" cy="1518826"/>
          </a:xfrm>
          <a:custGeom>
            <a:avLst/>
            <a:gdLst>
              <a:gd name="T0" fmla="*/ 2111 w 2815"/>
              <a:gd name="T1" fmla="*/ 0 h 2438"/>
              <a:gd name="T2" fmla="*/ 704 w 2815"/>
              <a:gd name="T3" fmla="*/ 0 h 2438"/>
              <a:gd name="T4" fmla="*/ 0 w 2815"/>
              <a:gd name="T5" fmla="*/ 1219 h 2438"/>
              <a:gd name="T6" fmla="*/ 704 w 2815"/>
              <a:gd name="T7" fmla="*/ 2437 h 2438"/>
              <a:gd name="T8" fmla="*/ 2111 w 2815"/>
              <a:gd name="T9" fmla="*/ 2437 h 2438"/>
              <a:gd name="T10" fmla="*/ 2814 w 2815"/>
              <a:gd name="T11" fmla="*/ 1219 h 2438"/>
              <a:gd name="T12" fmla="*/ 2111 w 2815"/>
              <a:gd name="T13" fmla="*/ 0 h 2438"/>
            </a:gdLst>
            <a:ahLst/>
            <a:cxnLst>
              <a:cxn ang="0">
                <a:pos x="T0" y="T1"/>
              </a:cxn>
              <a:cxn ang="0">
                <a:pos x="T2" y="T3"/>
              </a:cxn>
              <a:cxn ang="0">
                <a:pos x="T4" y="T5"/>
              </a:cxn>
              <a:cxn ang="0">
                <a:pos x="T6" y="T7"/>
              </a:cxn>
              <a:cxn ang="0">
                <a:pos x="T8" y="T9"/>
              </a:cxn>
              <a:cxn ang="0">
                <a:pos x="T10" y="T11"/>
              </a:cxn>
              <a:cxn ang="0">
                <a:pos x="T12" y="T13"/>
              </a:cxn>
            </a:cxnLst>
            <a:rect l="0" t="0" r="r" b="b"/>
            <a:pathLst>
              <a:path w="2815" h="2438">
                <a:moveTo>
                  <a:pt x="2111" y="0"/>
                </a:moveTo>
                <a:lnTo>
                  <a:pt x="704" y="0"/>
                </a:lnTo>
                <a:lnTo>
                  <a:pt x="0" y="1219"/>
                </a:lnTo>
                <a:lnTo>
                  <a:pt x="704" y="2437"/>
                </a:lnTo>
                <a:lnTo>
                  <a:pt x="2111" y="2437"/>
                </a:lnTo>
                <a:lnTo>
                  <a:pt x="2814" y="1219"/>
                </a:lnTo>
                <a:lnTo>
                  <a:pt x="2111" y="0"/>
                </a:lnTo>
              </a:path>
            </a:pathLst>
          </a:custGeom>
          <a:solidFill>
            <a:schemeClr val="accent2"/>
          </a:solidFill>
          <a:ln>
            <a:noFill/>
          </a:ln>
          <a:effectLst/>
        </p:spPr>
        <p:txBody>
          <a:bodyPr wrap="none" anchor="ctr"/>
          <a:lstStyle/>
          <a:p>
            <a:endParaRPr lang="en-US" dirty="0">
              <a:latin typeface="Poppins" pitchFamily="2" charset="77"/>
            </a:endParaRPr>
          </a:p>
        </p:txBody>
      </p:sp>
      <p:sp>
        <p:nvSpPr>
          <p:cNvPr id="28" name="Freeform 27">
            <a:extLst>
              <a:ext uri="{FF2B5EF4-FFF2-40B4-BE49-F238E27FC236}">
                <a16:creationId xmlns:a16="http://schemas.microsoft.com/office/drawing/2014/main" id="{1FB2D0C3-0247-D34D-B87E-0289422835B9}"/>
              </a:ext>
            </a:extLst>
          </p:cNvPr>
          <p:cNvSpPr>
            <a:spLocks noChangeArrowheads="1"/>
          </p:cNvSpPr>
          <p:nvPr/>
        </p:nvSpPr>
        <p:spPr bwMode="auto">
          <a:xfrm>
            <a:off x="4321137" y="2965657"/>
            <a:ext cx="661898" cy="660470"/>
          </a:xfrm>
          <a:custGeom>
            <a:avLst/>
            <a:gdLst>
              <a:gd name="connsiteX0" fmla="*/ 271319 w 1323796"/>
              <a:gd name="connsiteY0" fmla="*/ 891948 h 1320940"/>
              <a:gd name="connsiteX1" fmla="*/ 78188 w 1323796"/>
              <a:gd name="connsiteY1" fmla="*/ 1083997 h 1320940"/>
              <a:gd name="connsiteX2" fmla="*/ 44545 w 1323796"/>
              <a:gd name="connsiteY2" fmla="*/ 1163809 h 1320940"/>
              <a:gd name="connsiteX3" fmla="*/ 78188 w 1323796"/>
              <a:gd name="connsiteY3" fmla="*/ 1244869 h 1320940"/>
              <a:gd name="connsiteX4" fmla="*/ 157932 w 1323796"/>
              <a:gd name="connsiteY4" fmla="*/ 1277293 h 1320940"/>
              <a:gd name="connsiteX5" fmla="*/ 237677 w 1323796"/>
              <a:gd name="connsiteY5" fmla="*/ 1244869 h 1320940"/>
              <a:gd name="connsiteX6" fmla="*/ 430808 w 1323796"/>
              <a:gd name="connsiteY6" fmla="*/ 1050326 h 1320940"/>
              <a:gd name="connsiteX7" fmla="*/ 271319 w 1323796"/>
              <a:gd name="connsiteY7" fmla="*/ 891948 h 1320940"/>
              <a:gd name="connsiteX8" fmla="*/ 380967 w 1323796"/>
              <a:gd name="connsiteY8" fmla="*/ 782206 h 1320940"/>
              <a:gd name="connsiteX9" fmla="*/ 307453 w 1323796"/>
              <a:gd name="connsiteY9" fmla="*/ 855783 h 1320940"/>
              <a:gd name="connsiteX10" fmla="*/ 466942 w 1323796"/>
              <a:gd name="connsiteY10" fmla="*/ 1014161 h 1320940"/>
              <a:gd name="connsiteX11" fmla="*/ 540456 w 1323796"/>
              <a:gd name="connsiteY11" fmla="*/ 940584 h 1320940"/>
              <a:gd name="connsiteX12" fmla="*/ 453236 w 1323796"/>
              <a:gd name="connsiteY12" fmla="*/ 869501 h 1320940"/>
              <a:gd name="connsiteX13" fmla="*/ 380967 w 1323796"/>
              <a:gd name="connsiteY13" fmla="*/ 782206 h 1320940"/>
              <a:gd name="connsiteX14" fmla="*/ 309945 w 1323796"/>
              <a:gd name="connsiteY14" fmla="*/ 401849 h 1320940"/>
              <a:gd name="connsiteX15" fmla="*/ 329881 w 1323796"/>
              <a:gd name="connsiteY15" fmla="*/ 424297 h 1320940"/>
              <a:gd name="connsiteX16" fmla="*/ 483140 w 1323796"/>
              <a:gd name="connsiteY16" fmla="*/ 838324 h 1320940"/>
              <a:gd name="connsiteX17" fmla="*/ 1234483 w 1323796"/>
              <a:gd name="connsiteY17" fmla="*/ 838324 h 1320940"/>
              <a:gd name="connsiteX18" fmla="*/ 1265633 w 1323796"/>
              <a:gd name="connsiteY18" fmla="*/ 838324 h 1320940"/>
              <a:gd name="connsiteX19" fmla="*/ 1265633 w 1323796"/>
              <a:gd name="connsiteY19" fmla="*/ 869501 h 1320940"/>
              <a:gd name="connsiteX20" fmla="*/ 859434 w 1323796"/>
              <a:gd name="connsiteY20" fmla="*/ 1036608 h 1320940"/>
              <a:gd name="connsiteX21" fmla="*/ 580329 w 1323796"/>
              <a:gd name="connsiteY21" fmla="*/ 964278 h 1320940"/>
              <a:gd name="connsiteX22" fmla="*/ 268827 w 1323796"/>
              <a:gd name="connsiteY22" fmla="*/ 1274799 h 1320940"/>
              <a:gd name="connsiteX23" fmla="*/ 157932 w 1323796"/>
              <a:gd name="connsiteY23" fmla="*/ 1320940 h 1320940"/>
              <a:gd name="connsiteX24" fmla="*/ 45791 w 1323796"/>
              <a:gd name="connsiteY24" fmla="*/ 1274799 h 1320940"/>
              <a:gd name="connsiteX25" fmla="*/ 45791 w 1323796"/>
              <a:gd name="connsiteY25" fmla="*/ 1052820 h 1320940"/>
              <a:gd name="connsiteX26" fmla="*/ 357293 w 1323796"/>
              <a:gd name="connsiteY26" fmla="*/ 742300 h 1320940"/>
              <a:gd name="connsiteX27" fmla="*/ 286271 w 1323796"/>
              <a:gd name="connsiteY27" fmla="*/ 420555 h 1320940"/>
              <a:gd name="connsiteX28" fmla="*/ 309945 w 1323796"/>
              <a:gd name="connsiteY28" fmla="*/ 401849 h 1320940"/>
              <a:gd name="connsiteX29" fmla="*/ 860876 w 1323796"/>
              <a:gd name="connsiteY29" fmla="*/ 179635 h 1320940"/>
              <a:gd name="connsiteX30" fmla="*/ 883398 w 1323796"/>
              <a:gd name="connsiteY30" fmla="*/ 202046 h 1320940"/>
              <a:gd name="connsiteX31" fmla="*/ 883398 w 1323796"/>
              <a:gd name="connsiteY31" fmla="*/ 254340 h 1320940"/>
              <a:gd name="connsiteX32" fmla="*/ 958470 w 1323796"/>
              <a:gd name="connsiteY32" fmla="*/ 312860 h 1320940"/>
              <a:gd name="connsiteX33" fmla="*/ 940953 w 1323796"/>
              <a:gd name="connsiteY33" fmla="*/ 339006 h 1320940"/>
              <a:gd name="connsiteX34" fmla="*/ 914678 w 1323796"/>
              <a:gd name="connsiteY34" fmla="*/ 324065 h 1320940"/>
              <a:gd name="connsiteX35" fmla="*/ 869634 w 1323796"/>
              <a:gd name="connsiteY35" fmla="*/ 297918 h 1320940"/>
              <a:gd name="connsiteX36" fmla="*/ 818335 w 1323796"/>
              <a:gd name="connsiteY36" fmla="*/ 316595 h 1320940"/>
              <a:gd name="connsiteX37" fmla="*/ 794562 w 1323796"/>
              <a:gd name="connsiteY37" fmla="*/ 366398 h 1320940"/>
              <a:gd name="connsiteX38" fmla="*/ 860876 w 1323796"/>
              <a:gd name="connsiteY38" fmla="*/ 439859 h 1320940"/>
              <a:gd name="connsiteX39" fmla="*/ 863378 w 1323796"/>
              <a:gd name="connsiteY39" fmla="*/ 439859 h 1320940"/>
              <a:gd name="connsiteX40" fmla="*/ 970982 w 1323796"/>
              <a:gd name="connsiteY40" fmla="*/ 559388 h 1320940"/>
              <a:gd name="connsiteX41" fmla="*/ 933446 w 1323796"/>
              <a:gd name="connsiteY41" fmla="*/ 640319 h 1320940"/>
              <a:gd name="connsiteX42" fmla="*/ 883398 w 1323796"/>
              <a:gd name="connsiteY42" fmla="*/ 667711 h 1320940"/>
              <a:gd name="connsiteX43" fmla="*/ 883398 w 1323796"/>
              <a:gd name="connsiteY43" fmla="*/ 716269 h 1320940"/>
              <a:gd name="connsiteX44" fmla="*/ 860876 w 1323796"/>
              <a:gd name="connsiteY44" fmla="*/ 738681 h 1320940"/>
              <a:gd name="connsiteX45" fmla="*/ 838354 w 1323796"/>
              <a:gd name="connsiteY45" fmla="*/ 716269 h 1320940"/>
              <a:gd name="connsiteX46" fmla="*/ 838354 w 1323796"/>
              <a:gd name="connsiteY46" fmla="*/ 670201 h 1320940"/>
              <a:gd name="connsiteX47" fmla="*/ 763282 w 1323796"/>
              <a:gd name="connsiteY47" fmla="*/ 600476 h 1320940"/>
              <a:gd name="connsiteX48" fmla="*/ 782050 w 1323796"/>
              <a:gd name="connsiteY48" fmla="*/ 574329 h 1320940"/>
              <a:gd name="connsiteX49" fmla="*/ 807074 w 1323796"/>
              <a:gd name="connsiteY49" fmla="*/ 593005 h 1320940"/>
              <a:gd name="connsiteX50" fmla="*/ 849615 w 1323796"/>
              <a:gd name="connsiteY50" fmla="*/ 626623 h 1320940"/>
              <a:gd name="connsiteX51" fmla="*/ 850866 w 1323796"/>
              <a:gd name="connsiteY51" fmla="*/ 626623 h 1320940"/>
              <a:gd name="connsiteX52" fmla="*/ 852118 w 1323796"/>
              <a:gd name="connsiteY52" fmla="*/ 626623 h 1320940"/>
              <a:gd name="connsiteX53" fmla="*/ 925938 w 1323796"/>
              <a:gd name="connsiteY53" fmla="*/ 558143 h 1320940"/>
              <a:gd name="connsiteX54" fmla="*/ 859625 w 1323796"/>
              <a:gd name="connsiteY54" fmla="*/ 484683 h 1320940"/>
              <a:gd name="connsiteX55" fmla="*/ 855871 w 1323796"/>
              <a:gd name="connsiteY55" fmla="*/ 484683 h 1320940"/>
              <a:gd name="connsiteX56" fmla="*/ 750770 w 1323796"/>
              <a:gd name="connsiteY56" fmla="*/ 365153 h 1320940"/>
              <a:gd name="connsiteX57" fmla="*/ 787055 w 1323796"/>
              <a:gd name="connsiteY57" fmla="*/ 284222 h 1320940"/>
              <a:gd name="connsiteX58" fmla="*/ 838354 w 1323796"/>
              <a:gd name="connsiteY58" fmla="*/ 256830 h 1320940"/>
              <a:gd name="connsiteX59" fmla="*/ 838354 w 1323796"/>
              <a:gd name="connsiteY59" fmla="*/ 202046 h 1320940"/>
              <a:gd name="connsiteX60" fmla="*/ 860876 w 1323796"/>
              <a:gd name="connsiteY60" fmla="*/ 179635 h 1320940"/>
              <a:gd name="connsiteX61" fmla="*/ 858610 w 1323796"/>
              <a:gd name="connsiteY61" fmla="*/ 44330 h 1320940"/>
              <a:gd name="connsiteX62" fmla="*/ 560542 w 1323796"/>
              <a:gd name="connsiteY62" fmla="*/ 166706 h 1320940"/>
              <a:gd name="connsiteX63" fmla="*/ 560542 w 1323796"/>
              <a:gd name="connsiteY63" fmla="*/ 763604 h 1320940"/>
              <a:gd name="connsiteX64" fmla="*/ 1155431 w 1323796"/>
              <a:gd name="connsiteY64" fmla="*/ 763604 h 1320940"/>
              <a:gd name="connsiteX65" fmla="*/ 1280146 w 1323796"/>
              <a:gd name="connsiteY65" fmla="*/ 465156 h 1320940"/>
              <a:gd name="connsiteX66" fmla="*/ 1155431 w 1323796"/>
              <a:gd name="connsiteY66" fmla="*/ 166706 h 1320940"/>
              <a:gd name="connsiteX67" fmla="*/ 858610 w 1323796"/>
              <a:gd name="connsiteY67" fmla="*/ 44330 h 1320940"/>
              <a:gd name="connsiteX68" fmla="*/ 858142 w 1323796"/>
              <a:gd name="connsiteY68" fmla="*/ 0 h 1320940"/>
              <a:gd name="connsiteX69" fmla="*/ 1187857 w 1323796"/>
              <a:gd name="connsiteY69" fmla="*/ 136737 h 1320940"/>
              <a:gd name="connsiteX70" fmla="*/ 1323796 w 1323796"/>
              <a:gd name="connsiteY70" fmla="*/ 465156 h 1320940"/>
              <a:gd name="connsiteX71" fmla="*/ 1187857 w 1323796"/>
              <a:gd name="connsiteY71" fmla="*/ 794823 h 1320940"/>
              <a:gd name="connsiteX72" fmla="*/ 858610 w 1323796"/>
              <a:gd name="connsiteY72" fmla="*/ 930935 h 1320940"/>
              <a:gd name="connsiteX73" fmla="*/ 529363 w 1323796"/>
              <a:gd name="connsiteY73" fmla="*/ 794823 h 1320940"/>
              <a:gd name="connsiteX74" fmla="*/ 529363 w 1323796"/>
              <a:gd name="connsiteY74" fmla="*/ 136737 h 1320940"/>
              <a:gd name="connsiteX75" fmla="*/ 858142 w 1323796"/>
              <a:gd name="connsiteY75" fmla="*/ 0 h 132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1323796" h="1320940">
                <a:moveTo>
                  <a:pt x="271319" y="891948"/>
                </a:moveTo>
                <a:lnTo>
                  <a:pt x="78188" y="1083997"/>
                </a:lnTo>
                <a:cubicBezTo>
                  <a:pt x="55759" y="1105197"/>
                  <a:pt x="44545" y="1133880"/>
                  <a:pt x="44545" y="1163809"/>
                </a:cubicBezTo>
                <a:cubicBezTo>
                  <a:pt x="44545" y="1193739"/>
                  <a:pt x="55759" y="1222422"/>
                  <a:pt x="78188" y="1244869"/>
                </a:cubicBezTo>
                <a:cubicBezTo>
                  <a:pt x="99370" y="1266069"/>
                  <a:pt x="126782" y="1277293"/>
                  <a:pt x="157932" y="1277293"/>
                </a:cubicBezTo>
                <a:cubicBezTo>
                  <a:pt x="187836" y="1277293"/>
                  <a:pt x="216494" y="1266069"/>
                  <a:pt x="237677" y="1244869"/>
                </a:cubicBezTo>
                <a:lnTo>
                  <a:pt x="430808" y="1050326"/>
                </a:lnTo>
                <a:cubicBezTo>
                  <a:pt x="356047" y="1025384"/>
                  <a:pt x="296239" y="965525"/>
                  <a:pt x="271319" y="891948"/>
                </a:cubicBezTo>
                <a:close/>
                <a:moveTo>
                  <a:pt x="380967" y="782206"/>
                </a:moveTo>
                <a:lnTo>
                  <a:pt x="307453" y="855783"/>
                </a:lnTo>
                <a:cubicBezTo>
                  <a:pt x="324897" y="933101"/>
                  <a:pt x="387197" y="996702"/>
                  <a:pt x="466942" y="1014161"/>
                </a:cubicBezTo>
                <a:lnTo>
                  <a:pt x="540456" y="940584"/>
                </a:lnTo>
                <a:cubicBezTo>
                  <a:pt x="509306" y="921878"/>
                  <a:pt x="480648" y="896936"/>
                  <a:pt x="453236" y="869501"/>
                </a:cubicBezTo>
                <a:cubicBezTo>
                  <a:pt x="425824" y="843312"/>
                  <a:pt x="402150" y="813383"/>
                  <a:pt x="380967" y="782206"/>
                </a:cubicBezTo>
                <a:close/>
                <a:moveTo>
                  <a:pt x="309945" y="401849"/>
                </a:moveTo>
                <a:cubicBezTo>
                  <a:pt x="321159" y="401849"/>
                  <a:pt x="331127" y="413073"/>
                  <a:pt x="329881" y="424297"/>
                </a:cubicBezTo>
                <a:cubicBezTo>
                  <a:pt x="318667" y="578933"/>
                  <a:pt x="374737" y="729829"/>
                  <a:pt x="483140" y="838324"/>
                </a:cubicBezTo>
                <a:cubicBezTo>
                  <a:pt x="691223" y="1044091"/>
                  <a:pt x="1027645" y="1044091"/>
                  <a:pt x="1234483" y="838324"/>
                </a:cubicBezTo>
                <a:cubicBezTo>
                  <a:pt x="1243205" y="829594"/>
                  <a:pt x="1256911" y="829594"/>
                  <a:pt x="1265633" y="838324"/>
                </a:cubicBezTo>
                <a:cubicBezTo>
                  <a:pt x="1274355" y="847053"/>
                  <a:pt x="1274355" y="860771"/>
                  <a:pt x="1265633" y="869501"/>
                </a:cubicBezTo>
                <a:cubicBezTo>
                  <a:pt x="1153492" y="980490"/>
                  <a:pt x="1006463" y="1036608"/>
                  <a:pt x="859434" y="1036608"/>
                </a:cubicBezTo>
                <a:cubicBezTo>
                  <a:pt x="762246" y="1036608"/>
                  <a:pt x="666303" y="1012914"/>
                  <a:pt x="580329" y="964278"/>
                </a:cubicBezTo>
                <a:lnTo>
                  <a:pt x="268827" y="1274799"/>
                </a:lnTo>
                <a:cubicBezTo>
                  <a:pt x="238923" y="1305975"/>
                  <a:pt x="197804" y="1320940"/>
                  <a:pt x="157932" y="1320940"/>
                </a:cubicBezTo>
                <a:cubicBezTo>
                  <a:pt x="116814" y="1320940"/>
                  <a:pt x="76942" y="1305975"/>
                  <a:pt x="45791" y="1274799"/>
                </a:cubicBezTo>
                <a:cubicBezTo>
                  <a:pt x="-15263" y="1213692"/>
                  <a:pt x="-15263" y="1113926"/>
                  <a:pt x="45791" y="1052820"/>
                </a:cubicBezTo>
                <a:lnTo>
                  <a:pt x="357293" y="742300"/>
                </a:lnTo>
                <a:cubicBezTo>
                  <a:pt x="303715" y="646275"/>
                  <a:pt x="277549" y="534039"/>
                  <a:pt x="286271" y="420555"/>
                </a:cubicBezTo>
                <a:cubicBezTo>
                  <a:pt x="286271" y="409332"/>
                  <a:pt x="297485" y="399355"/>
                  <a:pt x="309945" y="401849"/>
                </a:cubicBezTo>
                <a:close/>
                <a:moveTo>
                  <a:pt x="860876" y="179635"/>
                </a:moveTo>
                <a:cubicBezTo>
                  <a:pt x="873388" y="179635"/>
                  <a:pt x="883398" y="189595"/>
                  <a:pt x="883398" y="202046"/>
                </a:cubicBezTo>
                <a:lnTo>
                  <a:pt x="883398" y="254340"/>
                </a:lnTo>
                <a:cubicBezTo>
                  <a:pt x="910924" y="258075"/>
                  <a:pt x="948460" y="273017"/>
                  <a:pt x="958470" y="312860"/>
                </a:cubicBezTo>
                <a:cubicBezTo>
                  <a:pt x="960972" y="325310"/>
                  <a:pt x="953465" y="337761"/>
                  <a:pt x="940953" y="339006"/>
                </a:cubicBezTo>
                <a:cubicBezTo>
                  <a:pt x="929692" y="342742"/>
                  <a:pt x="917180" y="336516"/>
                  <a:pt x="914678" y="324065"/>
                </a:cubicBezTo>
                <a:cubicBezTo>
                  <a:pt x="908422" y="299164"/>
                  <a:pt x="869634" y="297918"/>
                  <a:pt x="869634" y="297918"/>
                </a:cubicBezTo>
                <a:cubicBezTo>
                  <a:pt x="849615" y="296673"/>
                  <a:pt x="832098" y="304144"/>
                  <a:pt x="818335" y="316595"/>
                </a:cubicBezTo>
                <a:cubicBezTo>
                  <a:pt x="804572" y="330291"/>
                  <a:pt x="795814" y="347722"/>
                  <a:pt x="794562" y="366398"/>
                </a:cubicBezTo>
                <a:cubicBezTo>
                  <a:pt x="794562" y="403752"/>
                  <a:pt x="822089" y="436124"/>
                  <a:pt x="860876" y="439859"/>
                </a:cubicBezTo>
                <a:lnTo>
                  <a:pt x="863378" y="439859"/>
                </a:lnTo>
                <a:cubicBezTo>
                  <a:pt x="925938" y="443595"/>
                  <a:pt x="972233" y="495888"/>
                  <a:pt x="970982" y="559388"/>
                </a:cubicBezTo>
                <a:cubicBezTo>
                  <a:pt x="969730" y="590515"/>
                  <a:pt x="955967" y="619152"/>
                  <a:pt x="933446" y="640319"/>
                </a:cubicBezTo>
                <a:cubicBezTo>
                  <a:pt x="919682" y="652770"/>
                  <a:pt x="900914" y="663976"/>
                  <a:pt x="883398" y="667711"/>
                </a:cubicBezTo>
                <a:lnTo>
                  <a:pt x="883398" y="716269"/>
                </a:lnTo>
                <a:cubicBezTo>
                  <a:pt x="883398" y="728720"/>
                  <a:pt x="873388" y="738681"/>
                  <a:pt x="860876" y="738681"/>
                </a:cubicBezTo>
                <a:cubicBezTo>
                  <a:pt x="848364" y="738681"/>
                  <a:pt x="838354" y="728720"/>
                  <a:pt x="838354" y="716269"/>
                </a:cubicBezTo>
                <a:lnTo>
                  <a:pt x="838354" y="670201"/>
                </a:lnTo>
                <a:cubicBezTo>
                  <a:pt x="810828" y="666466"/>
                  <a:pt x="773292" y="650280"/>
                  <a:pt x="763282" y="600476"/>
                </a:cubicBezTo>
                <a:cubicBezTo>
                  <a:pt x="762031" y="588025"/>
                  <a:pt x="769538" y="576819"/>
                  <a:pt x="782050" y="574329"/>
                </a:cubicBezTo>
                <a:cubicBezTo>
                  <a:pt x="793311" y="573084"/>
                  <a:pt x="804572" y="580555"/>
                  <a:pt x="807074" y="593005"/>
                </a:cubicBezTo>
                <a:cubicBezTo>
                  <a:pt x="814582" y="627868"/>
                  <a:pt x="849615" y="626623"/>
                  <a:pt x="849615" y="626623"/>
                </a:cubicBezTo>
                <a:lnTo>
                  <a:pt x="850866" y="626623"/>
                </a:lnTo>
                <a:lnTo>
                  <a:pt x="852118" y="626623"/>
                </a:lnTo>
                <a:cubicBezTo>
                  <a:pt x="892156" y="627868"/>
                  <a:pt x="924687" y="596741"/>
                  <a:pt x="925938" y="558143"/>
                </a:cubicBezTo>
                <a:cubicBezTo>
                  <a:pt x="927190" y="519545"/>
                  <a:pt x="898412" y="487173"/>
                  <a:pt x="859625" y="484683"/>
                </a:cubicBezTo>
                <a:lnTo>
                  <a:pt x="855871" y="484683"/>
                </a:lnTo>
                <a:cubicBezTo>
                  <a:pt x="794562" y="479702"/>
                  <a:pt x="748268" y="426163"/>
                  <a:pt x="750770" y="365153"/>
                </a:cubicBezTo>
                <a:cubicBezTo>
                  <a:pt x="752022" y="334026"/>
                  <a:pt x="765785" y="305389"/>
                  <a:pt x="787055" y="284222"/>
                </a:cubicBezTo>
                <a:cubicBezTo>
                  <a:pt x="802070" y="271771"/>
                  <a:pt x="819586" y="261811"/>
                  <a:pt x="838354" y="256830"/>
                </a:cubicBezTo>
                <a:lnTo>
                  <a:pt x="838354" y="202046"/>
                </a:lnTo>
                <a:cubicBezTo>
                  <a:pt x="838354" y="189595"/>
                  <a:pt x="848364" y="179635"/>
                  <a:pt x="860876" y="179635"/>
                </a:cubicBezTo>
                <a:close/>
                <a:moveTo>
                  <a:pt x="858610" y="44330"/>
                </a:moveTo>
                <a:cubicBezTo>
                  <a:pt x="750108" y="44330"/>
                  <a:pt x="642854" y="84290"/>
                  <a:pt x="560542" y="166706"/>
                </a:cubicBezTo>
                <a:cubicBezTo>
                  <a:pt x="395919" y="331540"/>
                  <a:pt x="395919" y="598771"/>
                  <a:pt x="560542" y="763604"/>
                </a:cubicBezTo>
                <a:cubicBezTo>
                  <a:pt x="725165" y="928438"/>
                  <a:pt x="992055" y="928438"/>
                  <a:pt x="1155431" y="763604"/>
                </a:cubicBezTo>
                <a:cubicBezTo>
                  <a:pt x="1235248" y="683685"/>
                  <a:pt x="1280146" y="577542"/>
                  <a:pt x="1280146" y="465156"/>
                </a:cubicBezTo>
                <a:cubicBezTo>
                  <a:pt x="1280146" y="352769"/>
                  <a:pt x="1235248" y="246626"/>
                  <a:pt x="1155431" y="166706"/>
                </a:cubicBezTo>
                <a:cubicBezTo>
                  <a:pt x="1074367" y="84290"/>
                  <a:pt x="965865" y="44330"/>
                  <a:pt x="858610" y="44330"/>
                </a:cubicBezTo>
                <a:close/>
                <a:moveTo>
                  <a:pt x="858142" y="0"/>
                </a:moveTo>
                <a:cubicBezTo>
                  <a:pt x="977401" y="0"/>
                  <a:pt x="1096815" y="45579"/>
                  <a:pt x="1187857" y="136737"/>
                </a:cubicBezTo>
                <a:cubicBezTo>
                  <a:pt x="1276404" y="224148"/>
                  <a:pt x="1323796" y="340281"/>
                  <a:pt x="1323796" y="465156"/>
                </a:cubicBezTo>
                <a:cubicBezTo>
                  <a:pt x="1323796" y="590030"/>
                  <a:pt x="1276404" y="706162"/>
                  <a:pt x="1187857" y="794823"/>
                </a:cubicBezTo>
                <a:cubicBezTo>
                  <a:pt x="1096815" y="885981"/>
                  <a:pt x="977089" y="930935"/>
                  <a:pt x="858610" y="930935"/>
                </a:cubicBezTo>
                <a:cubicBezTo>
                  <a:pt x="738884" y="930935"/>
                  <a:pt x="620405" y="885981"/>
                  <a:pt x="529363" y="794823"/>
                </a:cubicBezTo>
                <a:cubicBezTo>
                  <a:pt x="347280" y="613756"/>
                  <a:pt x="347280" y="317804"/>
                  <a:pt x="529363" y="136737"/>
                </a:cubicBezTo>
                <a:cubicBezTo>
                  <a:pt x="619782" y="45579"/>
                  <a:pt x="738884" y="0"/>
                  <a:pt x="85814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9" name="Freeform 28">
            <a:extLst>
              <a:ext uri="{FF2B5EF4-FFF2-40B4-BE49-F238E27FC236}">
                <a16:creationId xmlns:a16="http://schemas.microsoft.com/office/drawing/2014/main" id="{78CEC779-3E16-C04D-A499-01C1F7D161CA}"/>
              </a:ext>
            </a:extLst>
          </p:cNvPr>
          <p:cNvSpPr>
            <a:spLocks noChangeArrowheads="1"/>
          </p:cNvSpPr>
          <p:nvPr/>
        </p:nvSpPr>
        <p:spPr bwMode="auto">
          <a:xfrm>
            <a:off x="7040803" y="2911514"/>
            <a:ext cx="899202" cy="769545"/>
          </a:xfrm>
          <a:custGeom>
            <a:avLst/>
            <a:gdLst>
              <a:gd name="connsiteX0" fmla="*/ 776259 w 1798403"/>
              <a:gd name="connsiteY0" fmla="*/ 1423043 h 1539089"/>
              <a:gd name="connsiteX1" fmla="*/ 768783 w 1798403"/>
              <a:gd name="connsiteY1" fmla="*/ 1428034 h 1539089"/>
              <a:gd name="connsiteX2" fmla="*/ 766291 w 1798403"/>
              <a:gd name="connsiteY2" fmla="*/ 1460477 h 1539089"/>
              <a:gd name="connsiteX3" fmla="*/ 772521 w 1798403"/>
              <a:gd name="connsiteY3" fmla="*/ 1469212 h 1539089"/>
              <a:gd name="connsiteX4" fmla="*/ 804917 w 1798403"/>
              <a:gd name="connsiteY4" fmla="*/ 1475451 h 1539089"/>
              <a:gd name="connsiteX5" fmla="*/ 817377 w 1798403"/>
              <a:gd name="connsiteY5" fmla="*/ 1465468 h 1539089"/>
              <a:gd name="connsiteX6" fmla="*/ 779997 w 1798403"/>
              <a:gd name="connsiteY6" fmla="*/ 1428034 h 1539089"/>
              <a:gd name="connsiteX7" fmla="*/ 701499 w 1798403"/>
              <a:gd name="connsiteY7" fmla="*/ 1349422 h 1539089"/>
              <a:gd name="connsiteX8" fmla="*/ 682809 w 1798403"/>
              <a:gd name="connsiteY8" fmla="*/ 1363148 h 1539089"/>
              <a:gd name="connsiteX9" fmla="*/ 676579 w 1798403"/>
              <a:gd name="connsiteY9" fmla="*/ 1376874 h 1539089"/>
              <a:gd name="connsiteX10" fmla="*/ 684055 w 1798403"/>
              <a:gd name="connsiteY10" fmla="*/ 1396839 h 1539089"/>
              <a:gd name="connsiteX11" fmla="*/ 686547 w 1798403"/>
              <a:gd name="connsiteY11" fmla="*/ 1401830 h 1539089"/>
              <a:gd name="connsiteX12" fmla="*/ 703991 w 1798403"/>
              <a:gd name="connsiteY12" fmla="*/ 1413060 h 1539089"/>
              <a:gd name="connsiteX13" fmla="*/ 720189 w 1798403"/>
              <a:gd name="connsiteY13" fmla="*/ 1409317 h 1539089"/>
              <a:gd name="connsiteX14" fmla="*/ 741371 w 1798403"/>
              <a:gd name="connsiteY14" fmla="*/ 1393095 h 1539089"/>
              <a:gd name="connsiteX15" fmla="*/ 743863 w 1798403"/>
              <a:gd name="connsiteY15" fmla="*/ 1391848 h 1539089"/>
              <a:gd name="connsiteX16" fmla="*/ 627985 w 1798403"/>
              <a:gd name="connsiteY16" fmla="*/ 1274553 h 1539089"/>
              <a:gd name="connsiteX17" fmla="*/ 605557 w 1798403"/>
              <a:gd name="connsiteY17" fmla="*/ 1292023 h 1539089"/>
              <a:gd name="connsiteX18" fmla="*/ 595589 w 1798403"/>
              <a:gd name="connsiteY18" fmla="*/ 1308244 h 1539089"/>
              <a:gd name="connsiteX19" fmla="*/ 601819 w 1798403"/>
              <a:gd name="connsiteY19" fmla="*/ 1329457 h 1539089"/>
              <a:gd name="connsiteX20" fmla="*/ 604311 w 1798403"/>
              <a:gd name="connsiteY20" fmla="*/ 1333200 h 1539089"/>
              <a:gd name="connsiteX21" fmla="*/ 623001 w 1798403"/>
              <a:gd name="connsiteY21" fmla="*/ 1343183 h 1539089"/>
              <a:gd name="connsiteX22" fmla="*/ 641691 w 1798403"/>
              <a:gd name="connsiteY22" fmla="*/ 1339439 h 1539089"/>
              <a:gd name="connsiteX23" fmla="*/ 670349 w 1798403"/>
              <a:gd name="connsiteY23" fmla="*/ 1316979 h 1539089"/>
              <a:gd name="connsiteX24" fmla="*/ 570669 w 1798403"/>
              <a:gd name="connsiteY24" fmla="*/ 1218402 h 1539089"/>
              <a:gd name="connsiteX25" fmla="*/ 571915 w 1798403"/>
              <a:gd name="connsiteY25" fmla="*/ 1219649 h 1539089"/>
              <a:gd name="connsiteX26" fmla="*/ 575653 w 1798403"/>
              <a:gd name="connsiteY26" fmla="*/ 1224641 h 1539089"/>
              <a:gd name="connsiteX27" fmla="*/ 586867 w 1798403"/>
              <a:gd name="connsiteY27" fmla="*/ 1233375 h 1539089"/>
              <a:gd name="connsiteX28" fmla="*/ 679071 w 1798403"/>
              <a:gd name="connsiteY28" fmla="*/ 739554 h 1539089"/>
              <a:gd name="connsiteX29" fmla="*/ 639199 w 1798403"/>
              <a:gd name="connsiteY29" fmla="*/ 750472 h 1539089"/>
              <a:gd name="connsiteX30" fmla="*/ 458529 w 1798403"/>
              <a:gd name="connsiteY30" fmla="*/ 931405 h 1539089"/>
              <a:gd name="connsiteX31" fmla="*/ 469743 w 1798403"/>
              <a:gd name="connsiteY31" fmla="*/ 1053690 h 1539089"/>
              <a:gd name="connsiteX32" fmla="*/ 727665 w 1798403"/>
              <a:gd name="connsiteY32" fmla="*/ 1311988 h 1539089"/>
              <a:gd name="connsiteX33" fmla="*/ 812393 w 1798403"/>
              <a:gd name="connsiteY33" fmla="*/ 1395591 h 1539089"/>
              <a:gd name="connsiteX34" fmla="*/ 900859 w 1798403"/>
              <a:gd name="connsiteY34" fmla="*/ 1485433 h 1539089"/>
              <a:gd name="connsiteX35" fmla="*/ 946962 w 1798403"/>
              <a:gd name="connsiteY35" fmla="*/ 1485433 h 1539089"/>
              <a:gd name="connsiteX36" fmla="*/ 954438 w 1798403"/>
              <a:gd name="connsiteY36" fmla="*/ 1477947 h 1539089"/>
              <a:gd name="connsiteX37" fmla="*/ 964406 w 1798403"/>
              <a:gd name="connsiteY37" fmla="*/ 1455486 h 1539089"/>
              <a:gd name="connsiteX38" fmla="*/ 954438 w 1798403"/>
              <a:gd name="connsiteY38" fmla="*/ 1431778 h 1539089"/>
              <a:gd name="connsiteX39" fmla="*/ 779997 w 1798403"/>
              <a:gd name="connsiteY39" fmla="*/ 1257084 h 1539089"/>
              <a:gd name="connsiteX40" fmla="*/ 779997 w 1798403"/>
              <a:gd name="connsiteY40" fmla="*/ 1225888 h 1539089"/>
              <a:gd name="connsiteX41" fmla="*/ 812393 w 1798403"/>
              <a:gd name="connsiteY41" fmla="*/ 1225888 h 1539089"/>
              <a:gd name="connsiteX42" fmla="*/ 1027952 w 1798403"/>
              <a:gd name="connsiteY42" fmla="*/ 1441760 h 1539089"/>
              <a:gd name="connsiteX43" fmla="*/ 1076546 w 1798403"/>
              <a:gd name="connsiteY43" fmla="*/ 1441760 h 1539089"/>
              <a:gd name="connsiteX44" fmla="*/ 1080284 w 1798403"/>
              <a:gd name="connsiteY44" fmla="*/ 1436769 h 1539089"/>
              <a:gd name="connsiteX45" fmla="*/ 1091498 w 1798403"/>
              <a:gd name="connsiteY45" fmla="*/ 1411813 h 1539089"/>
              <a:gd name="connsiteX46" fmla="*/ 1080284 w 1798403"/>
              <a:gd name="connsiteY46" fmla="*/ 1388104 h 1539089"/>
              <a:gd name="connsiteX47" fmla="*/ 865971 w 1798403"/>
              <a:gd name="connsiteY47" fmla="*/ 1172233 h 1539089"/>
              <a:gd name="connsiteX48" fmla="*/ 865971 w 1798403"/>
              <a:gd name="connsiteY48" fmla="*/ 1141037 h 1539089"/>
              <a:gd name="connsiteX49" fmla="*/ 897121 w 1798403"/>
              <a:gd name="connsiteY49" fmla="*/ 1141037 h 1539089"/>
              <a:gd name="connsiteX50" fmla="*/ 1112680 w 1798403"/>
              <a:gd name="connsiteY50" fmla="*/ 1355661 h 1539089"/>
              <a:gd name="connsiteX51" fmla="*/ 1148814 w 1798403"/>
              <a:gd name="connsiteY51" fmla="*/ 1391848 h 1539089"/>
              <a:gd name="connsiteX52" fmla="*/ 1203638 w 1798403"/>
              <a:gd name="connsiteY52" fmla="*/ 1398087 h 1539089"/>
              <a:gd name="connsiteX53" fmla="*/ 1208622 w 1798403"/>
              <a:gd name="connsiteY53" fmla="*/ 1394343 h 1539089"/>
              <a:gd name="connsiteX54" fmla="*/ 1202392 w 1798403"/>
              <a:gd name="connsiteY54" fmla="*/ 1338192 h 1539089"/>
              <a:gd name="connsiteX55" fmla="*/ 950700 w 1798403"/>
              <a:gd name="connsiteY55" fmla="*/ 1086133 h 1539089"/>
              <a:gd name="connsiteX56" fmla="*/ 950700 w 1798403"/>
              <a:gd name="connsiteY56" fmla="*/ 1054938 h 1539089"/>
              <a:gd name="connsiteX57" fmla="*/ 981850 w 1798403"/>
              <a:gd name="connsiteY57" fmla="*/ 1054938 h 1539089"/>
              <a:gd name="connsiteX58" fmla="*/ 1197408 w 1798403"/>
              <a:gd name="connsiteY58" fmla="*/ 1270810 h 1539089"/>
              <a:gd name="connsiteX59" fmla="*/ 1247248 w 1798403"/>
              <a:gd name="connsiteY59" fmla="*/ 1270810 h 1539089"/>
              <a:gd name="connsiteX60" fmla="*/ 1250986 w 1798403"/>
              <a:gd name="connsiteY60" fmla="*/ 1265818 h 1539089"/>
              <a:gd name="connsiteX61" fmla="*/ 1260954 w 1798403"/>
              <a:gd name="connsiteY61" fmla="*/ 1240862 h 1539089"/>
              <a:gd name="connsiteX62" fmla="*/ 1250986 w 1798403"/>
              <a:gd name="connsiteY62" fmla="*/ 1217154 h 1539089"/>
              <a:gd name="connsiteX63" fmla="*/ 1121402 w 1798403"/>
              <a:gd name="connsiteY63" fmla="*/ 1086133 h 1539089"/>
              <a:gd name="connsiteX64" fmla="*/ 1097728 w 1798403"/>
              <a:gd name="connsiteY64" fmla="*/ 1063673 h 1539089"/>
              <a:gd name="connsiteX65" fmla="*/ 1082776 w 1798403"/>
              <a:gd name="connsiteY65" fmla="*/ 1048699 h 1539089"/>
              <a:gd name="connsiteX66" fmla="*/ 878431 w 1798403"/>
              <a:gd name="connsiteY66" fmla="*/ 963848 h 1539089"/>
              <a:gd name="connsiteX67" fmla="*/ 872201 w 1798403"/>
              <a:gd name="connsiteY67" fmla="*/ 962600 h 1539089"/>
              <a:gd name="connsiteX68" fmla="*/ 813639 w 1798403"/>
              <a:gd name="connsiteY68" fmla="*/ 1033725 h 1539089"/>
              <a:gd name="connsiteX69" fmla="*/ 722681 w 1798403"/>
              <a:gd name="connsiteY69" fmla="*/ 1096116 h 1539089"/>
              <a:gd name="connsiteX70" fmla="*/ 690285 w 1798403"/>
              <a:gd name="connsiteY70" fmla="*/ 1091125 h 1539089"/>
              <a:gd name="connsiteX71" fmla="*/ 645429 w 1798403"/>
              <a:gd name="connsiteY71" fmla="*/ 1057434 h 1539089"/>
              <a:gd name="connsiteX72" fmla="*/ 631723 w 1798403"/>
              <a:gd name="connsiteY72" fmla="*/ 970087 h 1539089"/>
              <a:gd name="connsiteX73" fmla="*/ 763799 w 1798403"/>
              <a:gd name="connsiteY73" fmla="*/ 786658 h 1539089"/>
              <a:gd name="connsiteX74" fmla="*/ 718943 w 1798403"/>
              <a:gd name="connsiteY74" fmla="*/ 752968 h 1539089"/>
              <a:gd name="connsiteX75" fmla="*/ 679071 w 1798403"/>
              <a:gd name="connsiteY75" fmla="*/ 739554 h 1539089"/>
              <a:gd name="connsiteX76" fmla="*/ 990260 w 1798403"/>
              <a:gd name="connsiteY76" fmla="*/ 705814 h 1539089"/>
              <a:gd name="connsiteX77" fmla="*/ 869709 w 1798403"/>
              <a:gd name="connsiteY77" fmla="*/ 750472 h 1539089"/>
              <a:gd name="connsiteX78" fmla="*/ 865971 w 1798403"/>
              <a:gd name="connsiteY78" fmla="*/ 752968 h 1539089"/>
              <a:gd name="connsiteX79" fmla="*/ 864725 w 1798403"/>
              <a:gd name="connsiteY79" fmla="*/ 754215 h 1539089"/>
              <a:gd name="connsiteX80" fmla="*/ 674087 w 1798403"/>
              <a:gd name="connsiteY80" fmla="*/ 983813 h 1539089"/>
              <a:gd name="connsiteX81" fmla="*/ 681563 w 1798403"/>
              <a:gd name="connsiteY81" fmla="*/ 1032478 h 1539089"/>
              <a:gd name="connsiteX82" fmla="*/ 705237 w 1798403"/>
              <a:gd name="connsiteY82" fmla="*/ 1048699 h 1539089"/>
              <a:gd name="connsiteX83" fmla="*/ 771275 w 1798403"/>
              <a:gd name="connsiteY83" fmla="*/ 1018752 h 1539089"/>
              <a:gd name="connsiteX84" fmla="*/ 847281 w 1798403"/>
              <a:gd name="connsiteY84" fmla="*/ 926413 h 1539089"/>
              <a:gd name="connsiteX85" fmla="*/ 910827 w 1798403"/>
              <a:gd name="connsiteY85" fmla="*/ 932653 h 1539089"/>
              <a:gd name="connsiteX86" fmla="*/ 1207376 w 1798403"/>
              <a:gd name="connsiteY86" fmla="*/ 958857 h 1539089"/>
              <a:gd name="connsiteX87" fmla="*/ 1238526 w 1798403"/>
              <a:gd name="connsiteY87" fmla="*/ 963848 h 1539089"/>
              <a:gd name="connsiteX88" fmla="*/ 1234788 w 1798403"/>
              <a:gd name="connsiteY88" fmla="*/ 993795 h 1539089"/>
              <a:gd name="connsiteX89" fmla="*/ 1137600 w 1798403"/>
              <a:gd name="connsiteY89" fmla="*/ 1039964 h 1539089"/>
              <a:gd name="connsiteX90" fmla="*/ 1239772 w 1798403"/>
              <a:gd name="connsiteY90" fmla="*/ 1142285 h 1539089"/>
              <a:gd name="connsiteX91" fmla="*/ 1340698 w 1798403"/>
              <a:gd name="connsiteY91" fmla="*/ 1064921 h 1539089"/>
              <a:gd name="connsiteX92" fmla="*/ 1355650 w 1798403"/>
              <a:gd name="connsiteY92" fmla="*/ 1039964 h 1539089"/>
              <a:gd name="connsiteX93" fmla="*/ 1348174 w 1798403"/>
              <a:gd name="connsiteY93" fmla="*/ 1012513 h 1539089"/>
              <a:gd name="connsiteX94" fmla="*/ 1192424 w 1798403"/>
              <a:gd name="connsiteY94" fmla="*/ 810367 h 1539089"/>
              <a:gd name="connsiteX95" fmla="*/ 1186194 w 1798403"/>
              <a:gd name="connsiteY95" fmla="*/ 804128 h 1539089"/>
              <a:gd name="connsiteX96" fmla="*/ 1179964 w 1798403"/>
              <a:gd name="connsiteY96" fmla="*/ 794145 h 1539089"/>
              <a:gd name="connsiteX97" fmla="*/ 1178718 w 1798403"/>
              <a:gd name="connsiteY97" fmla="*/ 791650 h 1539089"/>
              <a:gd name="connsiteX98" fmla="*/ 990260 w 1798403"/>
              <a:gd name="connsiteY98" fmla="*/ 705814 h 1539089"/>
              <a:gd name="connsiteX99" fmla="*/ 1313164 w 1798403"/>
              <a:gd name="connsiteY99" fmla="*/ 696261 h 1539089"/>
              <a:gd name="connsiteX100" fmla="*/ 1320263 w 1798403"/>
              <a:gd name="connsiteY100" fmla="*/ 700587 h 1539089"/>
              <a:gd name="connsiteX101" fmla="*/ 1368214 w 1798403"/>
              <a:gd name="connsiteY101" fmla="*/ 756203 h 1539089"/>
              <a:gd name="connsiteX102" fmla="*/ 1365691 w 1798403"/>
              <a:gd name="connsiteY102" fmla="*/ 772271 h 1539089"/>
              <a:gd name="connsiteX103" fmla="*/ 1346762 w 1798403"/>
              <a:gd name="connsiteY103" fmla="*/ 787102 h 1539089"/>
              <a:gd name="connsiteX104" fmla="*/ 1330358 w 1798403"/>
              <a:gd name="connsiteY104" fmla="*/ 785866 h 1539089"/>
              <a:gd name="connsiteX105" fmla="*/ 1283668 w 1798403"/>
              <a:gd name="connsiteY105" fmla="*/ 730249 h 1539089"/>
              <a:gd name="connsiteX106" fmla="*/ 1284930 w 1798403"/>
              <a:gd name="connsiteY106" fmla="*/ 714182 h 1539089"/>
              <a:gd name="connsiteX107" fmla="*/ 1305120 w 1798403"/>
              <a:gd name="connsiteY107" fmla="*/ 699351 h 1539089"/>
              <a:gd name="connsiteX108" fmla="*/ 1313164 w 1798403"/>
              <a:gd name="connsiteY108" fmla="*/ 696261 h 1539089"/>
              <a:gd name="connsiteX109" fmla="*/ 555161 w 1798403"/>
              <a:gd name="connsiteY109" fmla="*/ 632176 h 1539089"/>
              <a:gd name="connsiteX110" fmla="*/ 569905 w 1798403"/>
              <a:gd name="connsiteY110" fmla="*/ 632176 h 1539089"/>
              <a:gd name="connsiteX111" fmla="*/ 588335 w 1798403"/>
              <a:gd name="connsiteY111" fmla="*/ 650607 h 1539089"/>
              <a:gd name="connsiteX112" fmla="*/ 588335 w 1798403"/>
              <a:gd name="connsiteY112" fmla="*/ 666580 h 1539089"/>
              <a:gd name="connsiteX113" fmla="*/ 536731 w 1798403"/>
              <a:gd name="connsiteY113" fmla="*/ 715730 h 1539089"/>
              <a:gd name="connsiteX114" fmla="*/ 521986 w 1798403"/>
              <a:gd name="connsiteY114" fmla="*/ 715730 h 1539089"/>
              <a:gd name="connsiteX115" fmla="*/ 504785 w 1798403"/>
              <a:gd name="connsiteY115" fmla="*/ 698527 h 1539089"/>
              <a:gd name="connsiteX116" fmla="*/ 504785 w 1798403"/>
              <a:gd name="connsiteY116" fmla="*/ 682554 h 1539089"/>
              <a:gd name="connsiteX117" fmla="*/ 1247889 w 1798403"/>
              <a:gd name="connsiteY117" fmla="*/ 625582 h 1539089"/>
              <a:gd name="connsiteX118" fmla="*/ 1259521 w 1798403"/>
              <a:gd name="connsiteY118" fmla="*/ 626874 h 1539089"/>
              <a:gd name="connsiteX119" fmla="*/ 1281494 w 1798403"/>
              <a:gd name="connsiteY119" fmla="*/ 652724 h 1539089"/>
              <a:gd name="connsiteX120" fmla="*/ 1280201 w 1798403"/>
              <a:gd name="connsiteY120" fmla="*/ 664356 h 1539089"/>
              <a:gd name="connsiteX121" fmla="*/ 1254351 w 1798403"/>
              <a:gd name="connsiteY121" fmla="*/ 685036 h 1539089"/>
              <a:gd name="connsiteX122" fmla="*/ 1242719 w 1798403"/>
              <a:gd name="connsiteY122" fmla="*/ 683744 h 1539089"/>
              <a:gd name="connsiteX123" fmla="*/ 1222039 w 1798403"/>
              <a:gd name="connsiteY123" fmla="*/ 657894 h 1539089"/>
              <a:gd name="connsiteX124" fmla="*/ 1223331 w 1798403"/>
              <a:gd name="connsiteY124" fmla="*/ 646262 h 1539089"/>
              <a:gd name="connsiteX125" fmla="*/ 564439 w 1798403"/>
              <a:gd name="connsiteY125" fmla="*/ 558308 h 1539089"/>
              <a:gd name="connsiteX126" fmla="*/ 228018 w 1798403"/>
              <a:gd name="connsiteY126" fmla="*/ 895218 h 1539089"/>
              <a:gd name="connsiteX127" fmla="*/ 291565 w 1798403"/>
              <a:gd name="connsiteY127" fmla="*/ 960104 h 1539089"/>
              <a:gd name="connsiteX128" fmla="*/ 367571 w 1798403"/>
              <a:gd name="connsiteY128" fmla="*/ 960104 h 1539089"/>
              <a:gd name="connsiteX129" fmla="*/ 424887 w 1798403"/>
              <a:gd name="connsiteY129" fmla="*/ 901457 h 1539089"/>
              <a:gd name="connsiteX130" fmla="*/ 438593 w 1798403"/>
              <a:gd name="connsiteY130" fmla="*/ 886483 h 1539089"/>
              <a:gd name="connsiteX131" fmla="*/ 596835 w 1798403"/>
              <a:gd name="connsiteY131" fmla="*/ 728011 h 1539089"/>
              <a:gd name="connsiteX132" fmla="*/ 611787 w 1798403"/>
              <a:gd name="connsiteY132" fmla="*/ 716781 h 1539089"/>
              <a:gd name="connsiteX133" fmla="*/ 659135 w 1798403"/>
              <a:gd name="connsiteY133" fmla="*/ 669364 h 1539089"/>
              <a:gd name="connsiteX134" fmla="*/ 659135 w 1798403"/>
              <a:gd name="connsiteY134" fmla="*/ 651894 h 1539089"/>
              <a:gd name="connsiteX135" fmla="*/ 1263446 w 1798403"/>
              <a:gd name="connsiteY135" fmla="*/ 553317 h 1539089"/>
              <a:gd name="connsiteX136" fmla="*/ 1160028 w 1798403"/>
              <a:gd name="connsiteY136" fmla="*/ 638168 h 1539089"/>
              <a:gd name="connsiteX137" fmla="*/ 1156290 w 1798403"/>
              <a:gd name="connsiteY137" fmla="*/ 646903 h 1539089"/>
              <a:gd name="connsiteX138" fmla="*/ 1158782 w 1798403"/>
              <a:gd name="connsiteY138" fmla="*/ 654390 h 1539089"/>
              <a:gd name="connsiteX139" fmla="*/ 1420442 w 1798403"/>
              <a:gd name="connsiteY139" fmla="*/ 972583 h 1539089"/>
              <a:gd name="connsiteX140" fmla="*/ 1457822 w 1798403"/>
              <a:gd name="connsiteY140" fmla="*/ 992548 h 1539089"/>
              <a:gd name="connsiteX141" fmla="*/ 1496449 w 1798403"/>
              <a:gd name="connsiteY141" fmla="*/ 980069 h 1539089"/>
              <a:gd name="connsiteX142" fmla="*/ 1567471 w 1798403"/>
              <a:gd name="connsiteY142" fmla="*/ 921422 h 1539089"/>
              <a:gd name="connsiteX143" fmla="*/ 1754371 w 1798403"/>
              <a:gd name="connsiteY143" fmla="*/ 51696 h 1539089"/>
              <a:gd name="connsiteX144" fmla="*/ 1277152 w 1798403"/>
              <a:gd name="connsiteY144" fmla="*/ 479696 h 1539089"/>
              <a:gd name="connsiteX145" fmla="*/ 1274660 w 1798403"/>
              <a:gd name="connsiteY145" fmla="*/ 497166 h 1539089"/>
              <a:gd name="connsiteX146" fmla="*/ 1449100 w 1798403"/>
              <a:gd name="connsiteY146" fmla="*/ 709294 h 1539089"/>
              <a:gd name="connsiteX147" fmla="*/ 1623541 w 1798403"/>
              <a:gd name="connsiteY147" fmla="*/ 920174 h 1539089"/>
              <a:gd name="connsiteX148" fmla="*/ 1631017 w 1798403"/>
              <a:gd name="connsiteY148" fmla="*/ 925166 h 1539089"/>
              <a:gd name="connsiteX149" fmla="*/ 1639739 w 1798403"/>
              <a:gd name="connsiteY149" fmla="*/ 922670 h 1539089"/>
              <a:gd name="connsiteX150" fmla="*/ 1718237 w 1798403"/>
              <a:gd name="connsiteY150" fmla="*/ 831580 h 1539089"/>
              <a:gd name="connsiteX151" fmla="*/ 1754371 w 1798403"/>
              <a:gd name="connsiteY151" fmla="*/ 754215 h 1539089"/>
              <a:gd name="connsiteX152" fmla="*/ 44856 w 1798403"/>
              <a:gd name="connsiteY152" fmla="*/ 45457 h 1539089"/>
              <a:gd name="connsiteX153" fmla="*/ 44856 w 1798403"/>
              <a:gd name="connsiteY153" fmla="*/ 708046 h 1539089"/>
              <a:gd name="connsiteX154" fmla="*/ 73514 w 1798403"/>
              <a:gd name="connsiteY154" fmla="*/ 787906 h 1539089"/>
              <a:gd name="connsiteX155" fmla="*/ 154504 w 1798403"/>
              <a:gd name="connsiteY155" fmla="*/ 888979 h 1539089"/>
              <a:gd name="connsiteX156" fmla="*/ 170702 w 1798403"/>
              <a:gd name="connsiteY156" fmla="*/ 888979 h 1539089"/>
              <a:gd name="connsiteX157" fmla="*/ 558209 w 1798403"/>
              <a:gd name="connsiteY157" fmla="*/ 500909 h 1539089"/>
              <a:gd name="connsiteX158" fmla="*/ 560701 w 1798403"/>
              <a:gd name="connsiteY158" fmla="*/ 492174 h 1539089"/>
              <a:gd name="connsiteX159" fmla="*/ 558209 w 1798403"/>
              <a:gd name="connsiteY159" fmla="*/ 483440 h 1539089"/>
              <a:gd name="connsiteX160" fmla="*/ 50775 w 1798403"/>
              <a:gd name="connsiteY160" fmla="*/ 380 h 1539089"/>
              <a:gd name="connsiteX161" fmla="*/ 73514 w 1798403"/>
              <a:gd name="connsiteY161" fmla="*/ 10519 h 1539089"/>
              <a:gd name="connsiteX162" fmla="*/ 589359 w 1798403"/>
              <a:gd name="connsiteY162" fmla="*/ 452244 h 1539089"/>
              <a:gd name="connsiteX163" fmla="*/ 606803 w 1798403"/>
              <a:gd name="connsiteY163" fmla="*/ 492174 h 1539089"/>
              <a:gd name="connsiteX164" fmla="*/ 594343 w 1798403"/>
              <a:gd name="connsiteY164" fmla="*/ 525865 h 1539089"/>
              <a:gd name="connsiteX165" fmla="*/ 690285 w 1798403"/>
              <a:gd name="connsiteY165" fmla="*/ 620699 h 1539089"/>
              <a:gd name="connsiteX166" fmla="*/ 694023 w 1798403"/>
              <a:gd name="connsiteY166" fmla="*/ 696816 h 1539089"/>
              <a:gd name="connsiteX167" fmla="*/ 745109 w 1798403"/>
              <a:gd name="connsiteY167" fmla="*/ 716781 h 1539089"/>
              <a:gd name="connsiteX168" fmla="*/ 796195 w 1798403"/>
              <a:gd name="connsiteY168" fmla="*/ 755463 h 1539089"/>
              <a:gd name="connsiteX169" fmla="*/ 837313 w 1798403"/>
              <a:gd name="connsiteY169" fmla="*/ 719277 h 1539089"/>
              <a:gd name="connsiteX170" fmla="*/ 839805 w 1798403"/>
              <a:gd name="connsiteY170" fmla="*/ 718029 h 1539089"/>
              <a:gd name="connsiteX171" fmla="*/ 842297 w 1798403"/>
              <a:gd name="connsiteY171" fmla="*/ 715533 h 1539089"/>
              <a:gd name="connsiteX172" fmla="*/ 1133862 w 1798403"/>
              <a:gd name="connsiteY172" fmla="*/ 695568 h 1539089"/>
              <a:gd name="connsiteX173" fmla="*/ 1123894 w 1798403"/>
              <a:gd name="connsiteY173" fmla="*/ 683090 h 1539089"/>
              <a:gd name="connsiteX174" fmla="*/ 1111434 w 1798403"/>
              <a:gd name="connsiteY174" fmla="*/ 641912 h 1539089"/>
              <a:gd name="connsiteX175" fmla="*/ 1131370 w 1798403"/>
              <a:gd name="connsiteY175" fmla="*/ 604477 h 1539089"/>
              <a:gd name="connsiteX176" fmla="*/ 1236034 w 1798403"/>
              <a:gd name="connsiteY176" fmla="*/ 518378 h 1539089"/>
              <a:gd name="connsiteX177" fmla="*/ 1248494 w 1798403"/>
              <a:gd name="connsiteY177" fmla="*/ 447253 h 1539089"/>
              <a:gd name="connsiteX178" fmla="*/ 1729451 w 1798403"/>
              <a:gd name="connsiteY178" fmla="*/ 14262 h 1539089"/>
              <a:gd name="connsiteX179" fmla="*/ 1776799 w 1798403"/>
              <a:gd name="connsiteY179" fmla="*/ 11766 h 1539089"/>
              <a:gd name="connsiteX180" fmla="*/ 1797981 w 1798403"/>
              <a:gd name="connsiteY180" fmla="*/ 52944 h 1539089"/>
              <a:gd name="connsiteX181" fmla="*/ 1797981 w 1798403"/>
              <a:gd name="connsiteY181" fmla="*/ 755463 h 1539089"/>
              <a:gd name="connsiteX182" fmla="*/ 1797981 w 1798403"/>
              <a:gd name="connsiteY182" fmla="*/ 756711 h 1539089"/>
              <a:gd name="connsiteX183" fmla="*/ 1750633 w 1798403"/>
              <a:gd name="connsiteY183" fmla="*/ 861527 h 1539089"/>
              <a:gd name="connsiteX184" fmla="*/ 1668397 w 1798403"/>
              <a:gd name="connsiteY184" fmla="*/ 956361 h 1539089"/>
              <a:gd name="connsiteX185" fmla="*/ 1633509 w 1798403"/>
              <a:gd name="connsiteY185" fmla="*/ 970087 h 1539089"/>
              <a:gd name="connsiteX186" fmla="*/ 1627279 w 1798403"/>
              <a:gd name="connsiteY186" fmla="*/ 970087 h 1539089"/>
              <a:gd name="connsiteX187" fmla="*/ 1596129 w 1798403"/>
              <a:gd name="connsiteY187" fmla="*/ 955113 h 1539089"/>
              <a:gd name="connsiteX188" fmla="*/ 1523861 w 1798403"/>
              <a:gd name="connsiteY188" fmla="*/ 1013760 h 1539089"/>
              <a:gd name="connsiteX189" fmla="*/ 1461560 w 1798403"/>
              <a:gd name="connsiteY189" fmla="*/ 1037469 h 1539089"/>
              <a:gd name="connsiteX190" fmla="*/ 1452838 w 1798403"/>
              <a:gd name="connsiteY190" fmla="*/ 1036221 h 1539089"/>
              <a:gd name="connsiteX191" fmla="*/ 1395522 w 1798403"/>
              <a:gd name="connsiteY191" fmla="*/ 1011265 h 1539089"/>
              <a:gd name="connsiteX192" fmla="*/ 1399260 w 1798403"/>
              <a:gd name="connsiteY192" fmla="*/ 1046203 h 1539089"/>
              <a:gd name="connsiteX193" fmla="*/ 1368110 w 1798403"/>
              <a:gd name="connsiteY193" fmla="*/ 1099859 h 1539089"/>
              <a:gd name="connsiteX194" fmla="*/ 1270922 w 1798403"/>
              <a:gd name="connsiteY194" fmla="*/ 1174728 h 1539089"/>
              <a:gd name="connsiteX195" fmla="*/ 1282136 w 1798403"/>
              <a:gd name="connsiteY195" fmla="*/ 1185958 h 1539089"/>
              <a:gd name="connsiteX196" fmla="*/ 1282136 w 1798403"/>
              <a:gd name="connsiteY196" fmla="*/ 1298262 h 1539089"/>
              <a:gd name="connsiteX197" fmla="*/ 1278398 w 1798403"/>
              <a:gd name="connsiteY197" fmla="*/ 1302005 h 1539089"/>
              <a:gd name="connsiteX198" fmla="*/ 1244756 w 1798403"/>
              <a:gd name="connsiteY198" fmla="*/ 1321970 h 1539089"/>
              <a:gd name="connsiteX199" fmla="*/ 1260954 w 1798403"/>
              <a:gd name="connsiteY199" fmla="*/ 1365643 h 1539089"/>
              <a:gd name="connsiteX200" fmla="*/ 1239772 w 1798403"/>
              <a:gd name="connsiteY200" fmla="*/ 1425538 h 1539089"/>
              <a:gd name="connsiteX201" fmla="*/ 1236034 w 1798403"/>
              <a:gd name="connsiteY201" fmla="*/ 1430530 h 1539089"/>
              <a:gd name="connsiteX202" fmla="*/ 1182456 w 1798403"/>
              <a:gd name="connsiteY202" fmla="*/ 1451743 h 1539089"/>
              <a:gd name="connsiteX203" fmla="*/ 1176226 w 1798403"/>
              <a:gd name="connsiteY203" fmla="*/ 1450495 h 1539089"/>
              <a:gd name="connsiteX204" fmla="*/ 1131370 w 1798403"/>
              <a:gd name="connsiteY204" fmla="*/ 1435521 h 1539089"/>
              <a:gd name="connsiteX205" fmla="*/ 1112680 w 1798403"/>
              <a:gd name="connsiteY205" fmla="*/ 1469212 h 1539089"/>
              <a:gd name="connsiteX206" fmla="*/ 1107696 w 1798403"/>
              <a:gd name="connsiteY206" fmla="*/ 1472955 h 1539089"/>
              <a:gd name="connsiteX207" fmla="*/ 1051626 w 1798403"/>
              <a:gd name="connsiteY207" fmla="*/ 1496664 h 1539089"/>
              <a:gd name="connsiteX208" fmla="*/ 1004278 w 1798403"/>
              <a:gd name="connsiteY208" fmla="*/ 1480442 h 1539089"/>
              <a:gd name="connsiteX209" fmla="*/ 986834 w 1798403"/>
              <a:gd name="connsiteY209" fmla="*/ 1509142 h 1539089"/>
              <a:gd name="connsiteX210" fmla="*/ 979358 w 1798403"/>
              <a:gd name="connsiteY210" fmla="*/ 1517877 h 1539089"/>
              <a:gd name="connsiteX211" fmla="*/ 923288 w 1798403"/>
              <a:gd name="connsiteY211" fmla="*/ 1539089 h 1539089"/>
              <a:gd name="connsiteX212" fmla="*/ 869709 w 1798403"/>
              <a:gd name="connsiteY212" fmla="*/ 1517877 h 1539089"/>
              <a:gd name="connsiteX213" fmla="*/ 849773 w 1798403"/>
              <a:gd name="connsiteY213" fmla="*/ 1496664 h 1539089"/>
              <a:gd name="connsiteX214" fmla="*/ 831083 w 1798403"/>
              <a:gd name="connsiteY214" fmla="*/ 1511638 h 1539089"/>
              <a:gd name="connsiteX215" fmla="*/ 793703 w 1798403"/>
              <a:gd name="connsiteY215" fmla="*/ 1522868 h 1539089"/>
              <a:gd name="connsiteX216" fmla="*/ 737633 w 1798403"/>
              <a:gd name="connsiteY216" fmla="*/ 1496664 h 1539089"/>
              <a:gd name="connsiteX217" fmla="*/ 731403 w 1798403"/>
              <a:gd name="connsiteY217" fmla="*/ 1487929 h 1539089"/>
              <a:gd name="connsiteX218" fmla="*/ 717697 w 1798403"/>
              <a:gd name="connsiteY218" fmla="*/ 1456734 h 1539089"/>
              <a:gd name="connsiteX219" fmla="*/ 708975 w 1798403"/>
              <a:gd name="connsiteY219" fmla="*/ 1457982 h 1539089"/>
              <a:gd name="connsiteX220" fmla="*/ 695269 w 1798403"/>
              <a:gd name="connsiteY220" fmla="*/ 1456734 h 1539089"/>
              <a:gd name="connsiteX221" fmla="*/ 651659 w 1798403"/>
              <a:gd name="connsiteY221" fmla="*/ 1428034 h 1539089"/>
              <a:gd name="connsiteX222" fmla="*/ 647921 w 1798403"/>
              <a:gd name="connsiteY222" fmla="*/ 1423043 h 1539089"/>
              <a:gd name="connsiteX223" fmla="*/ 632969 w 1798403"/>
              <a:gd name="connsiteY223" fmla="*/ 1388104 h 1539089"/>
              <a:gd name="connsiteX224" fmla="*/ 626739 w 1798403"/>
              <a:gd name="connsiteY224" fmla="*/ 1388104 h 1539089"/>
              <a:gd name="connsiteX225" fmla="*/ 615525 w 1798403"/>
              <a:gd name="connsiteY225" fmla="*/ 1388104 h 1539089"/>
              <a:gd name="connsiteX226" fmla="*/ 569423 w 1798403"/>
              <a:gd name="connsiteY226" fmla="*/ 1360652 h 1539089"/>
              <a:gd name="connsiteX227" fmla="*/ 565685 w 1798403"/>
              <a:gd name="connsiteY227" fmla="*/ 1355661 h 1539089"/>
              <a:gd name="connsiteX228" fmla="*/ 551979 w 1798403"/>
              <a:gd name="connsiteY228" fmla="*/ 1304501 h 1539089"/>
              <a:gd name="connsiteX229" fmla="*/ 564439 w 1798403"/>
              <a:gd name="connsiteY229" fmla="*/ 1272058 h 1539089"/>
              <a:gd name="connsiteX230" fmla="*/ 540765 w 1798403"/>
              <a:gd name="connsiteY230" fmla="*/ 1250845 h 1539089"/>
              <a:gd name="connsiteX231" fmla="*/ 537027 w 1798403"/>
              <a:gd name="connsiteY231" fmla="*/ 1247101 h 1539089"/>
              <a:gd name="connsiteX232" fmla="*/ 520829 w 1798403"/>
              <a:gd name="connsiteY232" fmla="*/ 1198437 h 1539089"/>
              <a:gd name="connsiteX233" fmla="*/ 527059 w 1798403"/>
              <a:gd name="connsiteY233" fmla="*/ 1173480 h 1539089"/>
              <a:gd name="connsiteX234" fmla="*/ 438593 w 1798403"/>
              <a:gd name="connsiteY234" fmla="*/ 1084886 h 1539089"/>
              <a:gd name="connsiteX235" fmla="*/ 397475 w 1798403"/>
              <a:gd name="connsiteY235" fmla="*/ 992548 h 1539089"/>
              <a:gd name="connsiteX236" fmla="*/ 328945 w 1798403"/>
              <a:gd name="connsiteY236" fmla="*/ 1019999 h 1539089"/>
              <a:gd name="connsiteX237" fmla="*/ 260414 w 1798403"/>
              <a:gd name="connsiteY237" fmla="*/ 991300 h 1539089"/>
              <a:gd name="connsiteX238" fmla="*/ 194376 w 1798403"/>
              <a:gd name="connsiteY238" fmla="*/ 926413 h 1539089"/>
              <a:gd name="connsiteX239" fmla="*/ 161980 w 1798403"/>
              <a:gd name="connsiteY239" fmla="*/ 936396 h 1539089"/>
              <a:gd name="connsiteX240" fmla="*/ 122108 w 1798403"/>
              <a:gd name="connsiteY240" fmla="*/ 920174 h 1539089"/>
              <a:gd name="connsiteX241" fmla="*/ 120862 w 1798403"/>
              <a:gd name="connsiteY241" fmla="*/ 917679 h 1539089"/>
              <a:gd name="connsiteX242" fmla="*/ 38626 w 1798403"/>
              <a:gd name="connsiteY242" fmla="*/ 816606 h 1539089"/>
              <a:gd name="connsiteX243" fmla="*/ 0 w 1798403"/>
              <a:gd name="connsiteY243" fmla="*/ 708046 h 1539089"/>
              <a:gd name="connsiteX244" fmla="*/ 0 w 1798403"/>
              <a:gd name="connsiteY244" fmla="*/ 44210 h 1539089"/>
              <a:gd name="connsiteX245" fmla="*/ 26166 w 1798403"/>
              <a:gd name="connsiteY245" fmla="*/ 4280 h 1539089"/>
              <a:gd name="connsiteX246" fmla="*/ 50775 w 1798403"/>
              <a:gd name="connsiteY246" fmla="*/ 380 h 1539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1798403" h="1539089">
                <a:moveTo>
                  <a:pt x="776259" y="1423043"/>
                </a:moveTo>
                <a:lnTo>
                  <a:pt x="768783" y="1428034"/>
                </a:lnTo>
                <a:cubicBezTo>
                  <a:pt x="758815" y="1435521"/>
                  <a:pt x="758815" y="1450495"/>
                  <a:pt x="766291" y="1460477"/>
                </a:cubicBezTo>
                <a:lnTo>
                  <a:pt x="772521" y="1469212"/>
                </a:lnTo>
                <a:cubicBezTo>
                  <a:pt x="781243" y="1479194"/>
                  <a:pt x="796195" y="1482938"/>
                  <a:pt x="804917" y="1475451"/>
                </a:cubicBezTo>
                <a:lnTo>
                  <a:pt x="817377" y="1465468"/>
                </a:lnTo>
                <a:lnTo>
                  <a:pt x="779997" y="1428034"/>
                </a:lnTo>
                <a:close/>
                <a:moveTo>
                  <a:pt x="701499" y="1349422"/>
                </a:moveTo>
                <a:lnTo>
                  <a:pt x="682809" y="1363148"/>
                </a:lnTo>
                <a:cubicBezTo>
                  <a:pt x="677825" y="1366891"/>
                  <a:pt x="676579" y="1373130"/>
                  <a:pt x="676579" y="1376874"/>
                </a:cubicBezTo>
                <a:cubicBezTo>
                  <a:pt x="676579" y="1383113"/>
                  <a:pt x="679071" y="1390600"/>
                  <a:pt x="684055" y="1396839"/>
                </a:cubicBezTo>
                <a:lnTo>
                  <a:pt x="686547" y="1401830"/>
                </a:lnTo>
                <a:cubicBezTo>
                  <a:pt x="691531" y="1408069"/>
                  <a:pt x="697761" y="1411813"/>
                  <a:pt x="703991" y="1413060"/>
                </a:cubicBezTo>
                <a:cubicBezTo>
                  <a:pt x="707729" y="1414308"/>
                  <a:pt x="713959" y="1414308"/>
                  <a:pt x="720189" y="1409317"/>
                </a:cubicBezTo>
                <a:lnTo>
                  <a:pt x="741371" y="1393095"/>
                </a:lnTo>
                <a:lnTo>
                  <a:pt x="743863" y="1391848"/>
                </a:lnTo>
                <a:close/>
                <a:moveTo>
                  <a:pt x="627985" y="1274553"/>
                </a:moveTo>
                <a:lnTo>
                  <a:pt x="605557" y="1292023"/>
                </a:lnTo>
                <a:cubicBezTo>
                  <a:pt x="600573" y="1295766"/>
                  <a:pt x="596835" y="1302005"/>
                  <a:pt x="595589" y="1308244"/>
                </a:cubicBezTo>
                <a:cubicBezTo>
                  <a:pt x="594343" y="1315731"/>
                  <a:pt x="596835" y="1323218"/>
                  <a:pt x="601819" y="1329457"/>
                </a:cubicBezTo>
                <a:lnTo>
                  <a:pt x="604311" y="1333200"/>
                </a:lnTo>
                <a:cubicBezTo>
                  <a:pt x="609295" y="1339439"/>
                  <a:pt x="615525" y="1343183"/>
                  <a:pt x="623001" y="1343183"/>
                </a:cubicBezTo>
                <a:cubicBezTo>
                  <a:pt x="629231" y="1344431"/>
                  <a:pt x="635461" y="1343183"/>
                  <a:pt x="641691" y="1339439"/>
                </a:cubicBezTo>
                <a:lnTo>
                  <a:pt x="670349" y="1316979"/>
                </a:lnTo>
                <a:close/>
                <a:moveTo>
                  <a:pt x="570669" y="1218402"/>
                </a:moveTo>
                <a:cubicBezTo>
                  <a:pt x="571915" y="1218402"/>
                  <a:pt x="571915" y="1219649"/>
                  <a:pt x="571915" y="1219649"/>
                </a:cubicBezTo>
                <a:lnTo>
                  <a:pt x="575653" y="1224641"/>
                </a:lnTo>
                <a:cubicBezTo>
                  <a:pt x="578145" y="1228384"/>
                  <a:pt x="581883" y="1230880"/>
                  <a:pt x="586867" y="1233375"/>
                </a:cubicBezTo>
                <a:close/>
                <a:moveTo>
                  <a:pt x="679071" y="739554"/>
                </a:moveTo>
                <a:cubicBezTo>
                  <a:pt x="665054" y="739242"/>
                  <a:pt x="651036" y="742985"/>
                  <a:pt x="639199" y="750472"/>
                </a:cubicBezTo>
                <a:lnTo>
                  <a:pt x="458529" y="931405"/>
                </a:lnTo>
                <a:cubicBezTo>
                  <a:pt x="433609" y="970087"/>
                  <a:pt x="436101" y="1021247"/>
                  <a:pt x="469743" y="1053690"/>
                </a:cubicBezTo>
                <a:lnTo>
                  <a:pt x="727665" y="1311988"/>
                </a:lnTo>
                <a:lnTo>
                  <a:pt x="812393" y="1395591"/>
                </a:lnTo>
                <a:lnTo>
                  <a:pt x="900859" y="1485433"/>
                </a:lnTo>
                <a:cubicBezTo>
                  <a:pt x="914565" y="1499159"/>
                  <a:pt x="934502" y="1499159"/>
                  <a:pt x="946962" y="1485433"/>
                </a:cubicBezTo>
                <a:lnTo>
                  <a:pt x="954438" y="1477947"/>
                </a:lnTo>
                <a:cubicBezTo>
                  <a:pt x="960668" y="1471708"/>
                  <a:pt x="964406" y="1462973"/>
                  <a:pt x="964406" y="1455486"/>
                </a:cubicBezTo>
                <a:cubicBezTo>
                  <a:pt x="964406" y="1446751"/>
                  <a:pt x="960668" y="1438017"/>
                  <a:pt x="954438" y="1431778"/>
                </a:cubicBezTo>
                <a:lnTo>
                  <a:pt x="779997" y="1257084"/>
                </a:lnTo>
                <a:cubicBezTo>
                  <a:pt x="772521" y="1248349"/>
                  <a:pt x="772521" y="1234623"/>
                  <a:pt x="779997" y="1225888"/>
                </a:cubicBezTo>
                <a:cubicBezTo>
                  <a:pt x="789965" y="1217154"/>
                  <a:pt x="803671" y="1217154"/>
                  <a:pt x="812393" y="1225888"/>
                </a:cubicBezTo>
                <a:lnTo>
                  <a:pt x="1027952" y="1441760"/>
                </a:lnTo>
                <a:cubicBezTo>
                  <a:pt x="1040412" y="1454238"/>
                  <a:pt x="1062840" y="1454238"/>
                  <a:pt x="1076546" y="1441760"/>
                </a:cubicBezTo>
                <a:lnTo>
                  <a:pt x="1080284" y="1436769"/>
                </a:lnTo>
                <a:cubicBezTo>
                  <a:pt x="1087760" y="1430530"/>
                  <a:pt x="1091498" y="1421795"/>
                  <a:pt x="1091498" y="1411813"/>
                </a:cubicBezTo>
                <a:cubicBezTo>
                  <a:pt x="1091498" y="1403078"/>
                  <a:pt x="1087760" y="1394343"/>
                  <a:pt x="1080284" y="1388104"/>
                </a:cubicBezTo>
                <a:lnTo>
                  <a:pt x="865971" y="1172233"/>
                </a:lnTo>
                <a:cubicBezTo>
                  <a:pt x="857249" y="1163498"/>
                  <a:pt x="857249" y="1148524"/>
                  <a:pt x="865971" y="1141037"/>
                </a:cubicBezTo>
                <a:cubicBezTo>
                  <a:pt x="874693" y="1132303"/>
                  <a:pt x="888399" y="1132303"/>
                  <a:pt x="897121" y="1141037"/>
                </a:cubicBezTo>
                <a:lnTo>
                  <a:pt x="1112680" y="1355661"/>
                </a:lnTo>
                <a:lnTo>
                  <a:pt x="1148814" y="1391848"/>
                </a:lnTo>
                <a:cubicBezTo>
                  <a:pt x="1165012" y="1409317"/>
                  <a:pt x="1189932" y="1411813"/>
                  <a:pt x="1203638" y="1398087"/>
                </a:cubicBezTo>
                <a:lnTo>
                  <a:pt x="1208622" y="1394343"/>
                </a:lnTo>
                <a:cubicBezTo>
                  <a:pt x="1222328" y="1380617"/>
                  <a:pt x="1219836" y="1355661"/>
                  <a:pt x="1202392" y="1338192"/>
                </a:cubicBezTo>
                <a:lnTo>
                  <a:pt x="950700" y="1086133"/>
                </a:lnTo>
                <a:cubicBezTo>
                  <a:pt x="941978" y="1077399"/>
                  <a:pt x="941978" y="1063673"/>
                  <a:pt x="950700" y="1054938"/>
                </a:cubicBezTo>
                <a:cubicBezTo>
                  <a:pt x="959422" y="1047451"/>
                  <a:pt x="974374" y="1047451"/>
                  <a:pt x="981850" y="1054938"/>
                </a:cubicBezTo>
                <a:lnTo>
                  <a:pt x="1197408" y="1270810"/>
                </a:lnTo>
                <a:cubicBezTo>
                  <a:pt x="1211114" y="1284536"/>
                  <a:pt x="1233542" y="1284536"/>
                  <a:pt x="1247248" y="1270810"/>
                </a:cubicBezTo>
                <a:lnTo>
                  <a:pt x="1250986" y="1265818"/>
                </a:lnTo>
                <a:cubicBezTo>
                  <a:pt x="1258462" y="1259579"/>
                  <a:pt x="1260954" y="1250845"/>
                  <a:pt x="1260954" y="1240862"/>
                </a:cubicBezTo>
                <a:cubicBezTo>
                  <a:pt x="1260954" y="1232128"/>
                  <a:pt x="1258462" y="1223393"/>
                  <a:pt x="1250986" y="1217154"/>
                </a:cubicBezTo>
                <a:lnTo>
                  <a:pt x="1121402" y="1086133"/>
                </a:lnTo>
                <a:lnTo>
                  <a:pt x="1097728" y="1063673"/>
                </a:lnTo>
                <a:lnTo>
                  <a:pt x="1082776" y="1048699"/>
                </a:lnTo>
                <a:cubicBezTo>
                  <a:pt x="1008016" y="1049947"/>
                  <a:pt x="932010" y="1022495"/>
                  <a:pt x="878431" y="963848"/>
                </a:cubicBezTo>
                <a:cubicBezTo>
                  <a:pt x="877185" y="961352"/>
                  <a:pt x="874693" y="961352"/>
                  <a:pt x="872201" y="962600"/>
                </a:cubicBezTo>
                <a:cubicBezTo>
                  <a:pt x="856003" y="975078"/>
                  <a:pt x="826099" y="1000034"/>
                  <a:pt x="813639" y="1033725"/>
                </a:cubicBezTo>
                <a:cubicBezTo>
                  <a:pt x="799933" y="1071160"/>
                  <a:pt x="762553" y="1096116"/>
                  <a:pt x="722681" y="1096116"/>
                </a:cubicBezTo>
                <a:cubicBezTo>
                  <a:pt x="711467" y="1096116"/>
                  <a:pt x="701499" y="1094868"/>
                  <a:pt x="690285" y="1091125"/>
                </a:cubicBezTo>
                <a:cubicBezTo>
                  <a:pt x="672841" y="1084886"/>
                  <a:pt x="656643" y="1073655"/>
                  <a:pt x="645429" y="1057434"/>
                </a:cubicBezTo>
                <a:cubicBezTo>
                  <a:pt x="625493" y="1033725"/>
                  <a:pt x="620509" y="1000034"/>
                  <a:pt x="631723" y="970087"/>
                </a:cubicBezTo>
                <a:cubicBezTo>
                  <a:pt x="654151" y="905201"/>
                  <a:pt x="713959" y="835323"/>
                  <a:pt x="763799" y="786658"/>
                </a:cubicBezTo>
                <a:lnTo>
                  <a:pt x="718943" y="752968"/>
                </a:lnTo>
                <a:cubicBezTo>
                  <a:pt x="707106" y="744233"/>
                  <a:pt x="693089" y="739866"/>
                  <a:pt x="679071" y="739554"/>
                </a:cubicBezTo>
                <a:close/>
                <a:moveTo>
                  <a:pt x="990260" y="705814"/>
                </a:moveTo>
                <a:cubicBezTo>
                  <a:pt x="947799" y="708242"/>
                  <a:pt x="905688" y="722864"/>
                  <a:pt x="869709" y="750472"/>
                </a:cubicBezTo>
                <a:cubicBezTo>
                  <a:pt x="868463" y="751720"/>
                  <a:pt x="867217" y="751720"/>
                  <a:pt x="865971" y="752968"/>
                </a:cubicBezTo>
                <a:cubicBezTo>
                  <a:pt x="865971" y="752968"/>
                  <a:pt x="865971" y="754215"/>
                  <a:pt x="864725" y="754215"/>
                </a:cubicBezTo>
                <a:cubicBezTo>
                  <a:pt x="838559" y="775428"/>
                  <a:pt x="706483" y="888979"/>
                  <a:pt x="674087" y="983813"/>
                </a:cubicBezTo>
                <a:cubicBezTo>
                  <a:pt x="667857" y="1000034"/>
                  <a:pt x="670349" y="1018752"/>
                  <a:pt x="681563" y="1032478"/>
                </a:cubicBezTo>
                <a:cubicBezTo>
                  <a:pt x="687793" y="1038717"/>
                  <a:pt x="695269" y="1044956"/>
                  <a:pt x="705237" y="1048699"/>
                </a:cubicBezTo>
                <a:cubicBezTo>
                  <a:pt x="732649" y="1057434"/>
                  <a:pt x="762553" y="1043708"/>
                  <a:pt x="771275" y="1018752"/>
                </a:cubicBezTo>
                <a:cubicBezTo>
                  <a:pt x="787473" y="975078"/>
                  <a:pt x="822361" y="945131"/>
                  <a:pt x="847281" y="926413"/>
                </a:cubicBezTo>
                <a:cubicBezTo>
                  <a:pt x="865971" y="912688"/>
                  <a:pt x="894629" y="915183"/>
                  <a:pt x="910827" y="932653"/>
                </a:cubicBezTo>
                <a:cubicBezTo>
                  <a:pt x="986834" y="1016256"/>
                  <a:pt x="1117664" y="1028734"/>
                  <a:pt x="1207376" y="958857"/>
                </a:cubicBezTo>
                <a:cubicBezTo>
                  <a:pt x="1217344" y="951370"/>
                  <a:pt x="1231050" y="953865"/>
                  <a:pt x="1238526" y="963848"/>
                </a:cubicBezTo>
                <a:cubicBezTo>
                  <a:pt x="1246002" y="972583"/>
                  <a:pt x="1244756" y="986308"/>
                  <a:pt x="1234788" y="993795"/>
                </a:cubicBezTo>
                <a:cubicBezTo>
                  <a:pt x="1204884" y="1017504"/>
                  <a:pt x="1172488" y="1032478"/>
                  <a:pt x="1137600" y="1039964"/>
                </a:cubicBezTo>
                <a:lnTo>
                  <a:pt x="1239772" y="1142285"/>
                </a:lnTo>
                <a:lnTo>
                  <a:pt x="1340698" y="1064921"/>
                </a:lnTo>
                <a:cubicBezTo>
                  <a:pt x="1349420" y="1058682"/>
                  <a:pt x="1354404" y="1049947"/>
                  <a:pt x="1355650" y="1039964"/>
                </a:cubicBezTo>
                <a:cubicBezTo>
                  <a:pt x="1356896" y="1031230"/>
                  <a:pt x="1354404" y="1021247"/>
                  <a:pt x="1348174" y="1012513"/>
                </a:cubicBezTo>
                <a:lnTo>
                  <a:pt x="1192424" y="810367"/>
                </a:lnTo>
                <a:cubicBezTo>
                  <a:pt x="1189932" y="807871"/>
                  <a:pt x="1188686" y="805376"/>
                  <a:pt x="1186194" y="804128"/>
                </a:cubicBezTo>
                <a:cubicBezTo>
                  <a:pt x="1184948" y="800384"/>
                  <a:pt x="1182456" y="796641"/>
                  <a:pt x="1179964" y="794145"/>
                </a:cubicBezTo>
                <a:cubicBezTo>
                  <a:pt x="1179964" y="792898"/>
                  <a:pt x="1178718" y="791650"/>
                  <a:pt x="1178718" y="791650"/>
                </a:cubicBezTo>
                <a:cubicBezTo>
                  <a:pt x="1132772" y="731599"/>
                  <a:pt x="1061029" y="701768"/>
                  <a:pt x="990260" y="705814"/>
                </a:cubicBezTo>
                <a:close/>
                <a:moveTo>
                  <a:pt x="1313164" y="696261"/>
                </a:moveTo>
                <a:cubicBezTo>
                  <a:pt x="1315846" y="696570"/>
                  <a:pt x="1318370" y="698115"/>
                  <a:pt x="1320263" y="700587"/>
                </a:cubicBezTo>
                <a:lnTo>
                  <a:pt x="1368214" y="756203"/>
                </a:lnTo>
                <a:cubicBezTo>
                  <a:pt x="1372000" y="759911"/>
                  <a:pt x="1370738" y="767327"/>
                  <a:pt x="1365691" y="772271"/>
                </a:cubicBezTo>
                <a:lnTo>
                  <a:pt x="1346762" y="787102"/>
                </a:lnTo>
                <a:cubicBezTo>
                  <a:pt x="1341715" y="792045"/>
                  <a:pt x="1334143" y="790809"/>
                  <a:pt x="1330358" y="785866"/>
                </a:cubicBezTo>
                <a:lnTo>
                  <a:pt x="1283668" y="730249"/>
                </a:lnTo>
                <a:cubicBezTo>
                  <a:pt x="1279882" y="725305"/>
                  <a:pt x="1281144" y="719126"/>
                  <a:pt x="1284930" y="714182"/>
                </a:cubicBezTo>
                <a:lnTo>
                  <a:pt x="1305120" y="699351"/>
                </a:lnTo>
                <a:cubicBezTo>
                  <a:pt x="1307644" y="696879"/>
                  <a:pt x="1310483" y="695952"/>
                  <a:pt x="1313164" y="696261"/>
                </a:cubicBezTo>
                <a:close/>
                <a:moveTo>
                  <a:pt x="555161" y="632176"/>
                </a:moveTo>
                <a:cubicBezTo>
                  <a:pt x="558847" y="628490"/>
                  <a:pt x="566219" y="628490"/>
                  <a:pt x="569905" y="632176"/>
                </a:cubicBezTo>
                <a:lnTo>
                  <a:pt x="588335" y="650607"/>
                </a:lnTo>
                <a:cubicBezTo>
                  <a:pt x="592021" y="654293"/>
                  <a:pt x="592021" y="661665"/>
                  <a:pt x="588335" y="666580"/>
                </a:cubicBezTo>
                <a:lnTo>
                  <a:pt x="536731" y="715730"/>
                </a:lnTo>
                <a:cubicBezTo>
                  <a:pt x="533044" y="720645"/>
                  <a:pt x="526901" y="720645"/>
                  <a:pt x="521986" y="715730"/>
                </a:cubicBezTo>
                <a:lnTo>
                  <a:pt x="504785" y="698527"/>
                </a:lnTo>
                <a:cubicBezTo>
                  <a:pt x="499870" y="694841"/>
                  <a:pt x="499870" y="687468"/>
                  <a:pt x="504785" y="682554"/>
                </a:cubicBezTo>
                <a:close/>
                <a:moveTo>
                  <a:pt x="1247889" y="625582"/>
                </a:moveTo>
                <a:cubicBezTo>
                  <a:pt x="1251766" y="622997"/>
                  <a:pt x="1256936" y="624289"/>
                  <a:pt x="1259521" y="626874"/>
                </a:cubicBezTo>
                <a:lnTo>
                  <a:pt x="1281494" y="652724"/>
                </a:lnTo>
                <a:cubicBezTo>
                  <a:pt x="1284079" y="656601"/>
                  <a:pt x="1284079" y="660479"/>
                  <a:pt x="1280201" y="664356"/>
                </a:cubicBezTo>
                <a:lnTo>
                  <a:pt x="1254351" y="685036"/>
                </a:lnTo>
                <a:cubicBezTo>
                  <a:pt x="1251766" y="687621"/>
                  <a:pt x="1245304" y="686329"/>
                  <a:pt x="1242719" y="683744"/>
                </a:cubicBezTo>
                <a:lnTo>
                  <a:pt x="1222039" y="657894"/>
                </a:lnTo>
                <a:cubicBezTo>
                  <a:pt x="1219454" y="654017"/>
                  <a:pt x="1219454" y="650139"/>
                  <a:pt x="1223331" y="646262"/>
                </a:cubicBezTo>
                <a:close/>
                <a:moveTo>
                  <a:pt x="564439" y="558308"/>
                </a:moveTo>
                <a:lnTo>
                  <a:pt x="228018" y="895218"/>
                </a:lnTo>
                <a:lnTo>
                  <a:pt x="291565" y="960104"/>
                </a:lnTo>
                <a:cubicBezTo>
                  <a:pt x="312747" y="981317"/>
                  <a:pt x="346389" y="981317"/>
                  <a:pt x="367571" y="960104"/>
                </a:cubicBezTo>
                <a:lnTo>
                  <a:pt x="424887" y="901457"/>
                </a:lnTo>
                <a:cubicBezTo>
                  <a:pt x="428625" y="896466"/>
                  <a:pt x="433609" y="892723"/>
                  <a:pt x="438593" y="886483"/>
                </a:cubicBezTo>
                <a:lnTo>
                  <a:pt x="596835" y="728011"/>
                </a:lnTo>
                <a:cubicBezTo>
                  <a:pt x="601819" y="723020"/>
                  <a:pt x="606803" y="719277"/>
                  <a:pt x="611787" y="716781"/>
                </a:cubicBezTo>
                <a:lnTo>
                  <a:pt x="659135" y="669364"/>
                </a:lnTo>
                <a:cubicBezTo>
                  <a:pt x="662873" y="664372"/>
                  <a:pt x="662873" y="656886"/>
                  <a:pt x="659135" y="651894"/>
                </a:cubicBezTo>
                <a:close/>
                <a:moveTo>
                  <a:pt x="1263446" y="553317"/>
                </a:moveTo>
                <a:lnTo>
                  <a:pt x="1160028" y="638168"/>
                </a:lnTo>
                <a:cubicBezTo>
                  <a:pt x="1157536" y="640664"/>
                  <a:pt x="1156290" y="643160"/>
                  <a:pt x="1156290" y="646903"/>
                </a:cubicBezTo>
                <a:cubicBezTo>
                  <a:pt x="1155044" y="649399"/>
                  <a:pt x="1157536" y="653142"/>
                  <a:pt x="1158782" y="654390"/>
                </a:cubicBezTo>
                <a:lnTo>
                  <a:pt x="1420442" y="972583"/>
                </a:lnTo>
                <a:cubicBezTo>
                  <a:pt x="1430410" y="983813"/>
                  <a:pt x="1442870" y="991300"/>
                  <a:pt x="1457822" y="992548"/>
                </a:cubicBezTo>
                <a:cubicBezTo>
                  <a:pt x="1471529" y="993795"/>
                  <a:pt x="1485235" y="988804"/>
                  <a:pt x="1496449" y="980069"/>
                </a:cubicBezTo>
                <a:lnTo>
                  <a:pt x="1567471" y="921422"/>
                </a:lnTo>
                <a:close/>
                <a:moveTo>
                  <a:pt x="1754371" y="51696"/>
                </a:moveTo>
                <a:lnTo>
                  <a:pt x="1277152" y="479696"/>
                </a:lnTo>
                <a:cubicBezTo>
                  <a:pt x="1270922" y="484687"/>
                  <a:pt x="1270922" y="492174"/>
                  <a:pt x="1274660" y="497166"/>
                </a:cubicBezTo>
                <a:lnTo>
                  <a:pt x="1449100" y="709294"/>
                </a:lnTo>
                <a:lnTo>
                  <a:pt x="1623541" y="920174"/>
                </a:lnTo>
                <a:cubicBezTo>
                  <a:pt x="1626033" y="923918"/>
                  <a:pt x="1628525" y="925166"/>
                  <a:pt x="1631017" y="925166"/>
                </a:cubicBezTo>
                <a:cubicBezTo>
                  <a:pt x="1633509" y="925166"/>
                  <a:pt x="1637247" y="923918"/>
                  <a:pt x="1639739" y="922670"/>
                </a:cubicBezTo>
                <a:lnTo>
                  <a:pt x="1718237" y="831580"/>
                </a:lnTo>
                <a:cubicBezTo>
                  <a:pt x="1738173" y="810367"/>
                  <a:pt x="1751879" y="782915"/>
                  <a:pt x="1754371" y="754215"/>
                </a:cubicBezTo>
                <a:close/>
                <a:moveTo>
                  <a:pt x="44856" y="45457"/>
                </a:moveTo>
                <a:lnTo>
                  <a:pt x="44856" y="708046"/>
                </a:lnTo>
                <a:cubicBezTo>
                  <a:pt x="44856" y="736746"/>
                  <a:pt x="54824" y="765446"/>
                  <a:pt x="73514" y="787906"/>
                </a:cubicBezTo>
                <a:lnTo>
                  <a:pt x="154504" y="888979"/>
                </a:lnTo>
                <a:cubicBezTo>
                  <a:pt x="158242" y="892723"/>
                  <a:pt x="165718" y="892723"/>
                  <a:pt x="170702" y="888979"/>
                </a:cubicBezTo>
                <a:lnTo>
                  <a:pt x="558209" y="500909"/>
                </a:lnTo>
                <a:cubicBezTo>
                  <a:pt x="560701" y="498413"/>
                  <a:pt x="560701" y="495918"/>
                  <a:pt x="560701" y="492174"/>
                </a:cubicBezTo>
                <a:cubicBezTo>
                  <a:pt x="560701" y="489679"/>
                  <a:pt x="560701" y="485935"/>
                  <a:pt x="558209" y="483440"/>
                </a:cubicBezTo>
                <a:close/>
                <a:moveTo>
                  <a:pt x="50775" y="380"/>
                </a:moveTo>
                <a:cubicBezTo>
                  <a:pt x="58874" y="1472"/>
                  <a:pt x="66661" y="4904"/>
                  <a:pt x="73514" y="10519"/>
                </a:cubicBezTo>
                <a:lnTo>
                  <a:pt x="589359" y="452244"/>
                </a:lnTo>
                <a:cubicBezTo>
                  <a:pt x="600573" y="462227"/>
                  <a:pt x="606803" y="477201"/>
                  <a:pt x="606803" y="492174"/>
                </a:cubicBezTo>
                <a:cubicBezTo>
                  <a:pt x="606803" y="504652"/>
                  <a:pt x="601819" y="515883"/>
                  <a:pt x="594343" y="525865"/>
                </a:cubicBezTo>
                <a:lnTo>
                  <a:pt x="690285" y="620699"/>
                </a:lnTo>
                <a:cubicBezTo>
                  <a:pt x="710221" y="640664"/>
                  <a:pt x="711467" y="674355"/>
                  <a:pt x="694023" y="696816"/>
                </a:cubicBezTo>
                <a:cubicBezTo>
                  <a:pt x="711467" y="698064"/>
                  <a:pt x="728911" y="705551"/>
                  <a:pt x="745109" y="716781"/>
                </a:cubicBezTo>
                <a:lnTo>
                  <a:pt x="796195" y="755463"/>
                </a:lnTo>
                <a:cubicBezTo>
                  <a:pt x="814885" y="737994"/>
                  <a:pt x="829837" y="725516"/>
                  <a:pt x="837313" y="719277"/>
                </a:cubicBezTo>
                <a:cubicBezTo>
                  <a:pt x="837313" y="719277"/>
                  <a:pt x="838559" y="718029"/>
                  <a:pt x="839805" y="718029"/>
                </a:cubicBezTo>
                <a:cubicBezTo>
                  <a:pt x="841051" y="716781"/>
                  <a:pt x="841051" y="715533"/>
                  <a:pt x="842297" y="715533"/>
                </a:cubicBezTo>
                <a:cubicBezTo>
                  <a:pt x="929518" y="649399"/>
                  <a:pt x="1044150" y="644407"/>
                  <a:pt x="1133862" y="695568"/>
                </a:cubicBezTo>
                <a:lnTo>
                  <a:pt x="1123894" y="683090"/>
                </a:lnTo>
                <a:cubicBezTo>
                  <a:pt x="1115172" y="671859"/>
                  <a:pt x="1110188" y="656886"/>
                  <a:pt x="1111434" y="641912"/>
                </a:cubicBezTo>
                <a:cubicBezTo>
                  <a:pt x="1113926" y="626938"/>
                  <a:pt x="1120156" y="613212"/>
                  <a:pt x="1131370" y="604477"/>
                </a:cubicBezTo>
                <a:lnTo>
                  <a:pt x="1236034" y="518378"/>
                </a:lnTo>
                <a:cubicBezTo>
                  <a:pt x="1222328" y="494670"/>
                  <a:pt x="1226066" y="463475"/>
                  <a:pt x="1248494" y="447253"/>
                </a:cubicBezTo>
                <a:lnTo>
                  <a:pt x="1729451" y="14262"/>
                </a:lnTo>
                <a:cubicBezTo>
                  <a:pt x="1744403" y="4280"/>
                  <a:pt x="1761847" y="3032"/>
                  <a:pt x="1776799" y="11766"/>
                </a:cubicBezTo>
                <a:cubicBezTo>
                  <a:pt x="1791751" y="20501"/>
                  <a:pt x="1800473" y="36723"/>
                  <a:pt x="1797981" y="52944"/>
                </a:cubicBezTo>
                <a:lnTo>
                  <a:pt x="1797981" y="755463"/>
                </a:lnTo>
                <a:lnTo>
                  <a:pt x="1797981" y="756711"/>
                </a:lnTo>
                <a:cubicBezTo>
                  <a:pt x="1794243" y="796641"/>
                  <a:pt x="1778045" y="834075"/>
                  <a:pt x="1750633" y="861527"/>
                </a:cubicBezTo>
                <a:lnTo>
                  <a:pt x="1668397" y="956361"/>
                </a:lnTo>
                <a:cubicBezTo>
                  <a:pt x="1658429" y="965096"/>
                  <a:pt x="1645969" y="970087"/>
                  <a:pt x="1633509" y="970087"/>
                </a:cubicBezTo>
                <a:cubicBezTo>
                  <a:pt x="1631017" y="970087"/>
                  <a:pt x="1629771" y="970087"/>
                  <a:pt x="1627279" y="970087"/>
                </a:cubicBezTo>
                <a:cubicBezTo>
                  <a:pt x="1616065" y="967591"/>
                  <a:pt x="1603605" y="963848"/>
                  <a:pt x="1596129" y="955113"/>
                </a:cubicBezTo>
                <a:lnTo>
                  <a:pt x="1523861" y="1013760"/>
                </a:lnTo>
                <a:cubicBezTo>
                  <a:pt x="1506417" y="1028734"/>
                  <a:pt x="1485235" y="1037469"/>
                  <a:pt x="1461560" y="1037469"/>
                </a:cubicBezTo>
                <a:cubicBezTo>
                  <a:pt x="1459068" y="1037469"/>
                  <a:pt x="1455330" y="1036221"/>
                  <a:pt x="1452838" y="1036221"/>
                </a:cubicBezTo>
                <a:cubicBezTo>
                  <a:pt x="1431656" y="1033725"/>
                  <a:pt x="1411720" y="1026238"/>
                  <a:pt x="1395522" y="1011265"/>
                </a:cubicBezTo>
                <a:cubicBezTo>
                  <a:pt x="1399260" y="1022495"/>
                  <a:pt x="1400506" y="1034973"/>
                  <a:pt x="1399260" y="1046203"/>
                </a:cubicBezTo>
                <a:cubicBezTo>
                  <a:pt x="1395522" y="1067416"/>
                  <a:pt x="1385554" y="1087381"/>
                  <a:pt x="1368110" y="1099859"/>
                </a:cubicBezTo>
                <a:lnTo>
                  <a:pt x="1270922" y="1174728"/>
                </a:lnTo>
                <a:lnTo>
                  <a:pt x="1282136" y="1185958"/>
                </a:lnTo>
                <a:cubicBezTo>
                  <a:pt x="1314532" y="1215906"/>
                  <a:pt x="1314532" y="1265818"/>
                  <a:pt x="1282136" y="1298262"/>
                </a:cubicBezTo>
                <a:lnTo>
                  <a:pt x="1278398" y="1302005"/>
                </a:lnTo>
                <a:cubicBezTo>
                  <a:pt x="1268430" y="1311988"/>
                  <a:pt x="1257216" y="1316979"/>
                  <a:pt x="1244756" y="1321970"/>
                </a:cubicBezTo>
                <a:cubicBezTo>
                  <a:pt x="1254724" y="1335696"/>
                  <a:pt x="1260954" y="1350670"/>
                  <a:pt x="1260954" y="1365643"/>
                </a:cubicBezTo>
                <a:cubicBezTo>
                  <a:pt x="1263446" y="1389352"/>
                  <a:pt x="1255970" y="1409317"/>
                  <a:pt x="1239772" y="1425538"/>
                </a:cubicBezTo>
                <a:lnTo>
                  <a:pt x="1236034" y="1430530"/>
                </a:lnTo>
                <a:cubicBezTo>
                  <a:pt x="1222328" y="1444256"/>
                  <a:pt x="1203638" y="1451743"/>
                  <a:pt x="1182456" y="1451743"/>
                </a:cubicBezTo>
                <a:cubicBezTo>
                  <a:pt x="1179964" y="1451743"/>
                  <a:pt x="1178718" y="1451743"/>
                  <a:pt x="1176226" y="1450495"/>
                </a:cubicBezTo>
                <a:cubicBezTo>
                  <a:pt x="1160028" y="1450495"/>
                  <a:pt x="1145076" y="1444256"/>
                  <a:pt x="1131370" y="1435521"/>
                </a:cubicBezTo>
                <a:cubicBezTo>
                  <a:pt x="1127632" y="1447999"/>
                  <a:pt x="1121402" y="1459229"/>
                  <a:pt x="1112680" y="1469212"/>
                </a:cubicBezTo>
                <a:lnTo>
                  <a:pt x="1107696" y="1472955"/>
                </a:lnTo>
                <a:cubicBezTo>
                  <a:pt x="1092744" y="1487929"/>
                  <a:pt x="1072808" y="1496664"/>
                  <a:pt x="1051626" y="1496664"/>
                </a:cubicBezTo>
                <a:cubicBezTo>
                  <a:pt x="1035428" y="1496664"/>
                  <a:pt x="1017984" y="1490425"/>
                  <a:pt x="1004278" y="1480442"/>
                </a:cubicBezTo>
                <a:cubicBezTo>
                  <a:pt x="1000540" y="1490425"/>
                  <a:pt x="994310" y="1500407"/>
                  <a:pt x="986834" y="1509142"/>
                </a:cubicBezTo>
                <a:lnTo>
                  <a:pt x="979358" y="1517877"/>
                </a:lnTo>
                <a:cubicBezTo>
                  <a:pt x="963160" y="1531603"/>
                  <a:pt x="943224" y="1539089"/>
                  <a:pt x="923288" y="1539089"/>
                </a:cubicBezTo>
                <a:cubicBezTo>
                  <a:pt x="904597" y="1539089"/>
                  <a:pt x="884661" y="1531603"/>
                  <a:pt x="869709" y="1517877"/>
                </a:cubicBezTo>
                <a:lnTo>
                  <a:pt x="849773" y="1496664"/>
                </a:lnTo>
                <a:lnTo>
                  <a:pt x="831083" y="1511638"/>
                </a:lnTo>
                <a:cubicBezTo>
                  <a:pt x="819869" y="1520372"/>
                  <a:pt x="807409" y="1522868"/>
                  <a:pt x="793703" y="1522868"/>
                </a:cubicBezTo>
                <a:cubicBezTo>
                  <a:pt x="772521" y="1522868"/>
                  <a:pt x="751339" y="1514133"/>
                  <a:pt x="737633" y="1496664"/>
                </a:cubicBezTo>
                <a:lnTo>
                  <a:pt x="731403" y="1487929"/>
                </a:lnTo>
                <a:cubicBezTo>
                  <a:pt x="725173" y="1479194"/>
                  <a:pt x="720189" y="1467964"/>
                  <a:pt x="717697" y="1456734"/>
                </a:cubicBezTo>
                <a:cubicBezTo>
                  <a:pt x="715205" y="1457982"/>
                  <a:pt x="711467" y="1457982"/>
                  <a:pt x="708975" y="1457982"/>
                </a:cubicBezTo>
                <a:cubicBezTo>
                  <a:pt x="703991" y="1457982"/>
                  <a:pt x="700253" y="1456734"/>
                  <a:pt x="695269" y="1456734"/>
                </a:cubicBezTo>
                <a:cubicBezTo>
                  <a:pt x="679071" y="1452990"/>
                  <a:pt x="662873" y="1443008"/>
                  <a:pt x="651659" y="1428034"/>
                </a:cubicBezTo>
                <a:lnTo>
                  <a:pt x="647921" y="1423043"/>
                </a:lnTo>
                <a:cubicBezTo>
                  <a:pt x="639199" y="1413060"/>
                  <a:pt x="635461" y="1400582"/>
                  <a:pt x="632969" y="1388104"/>
                </a:cubicBezTo>
                <a:cubicBezTo>
                  <a:pt x="630477" y="1388104"/>
                  <a:pt x="629231" y="1388104"/>
                  <a:pt x="626739" y="1388104"/>
                </a:cubicBezTo>
                <a:cubicBezTo>
                  <a:pt x="623001" y="1388104"/>
                  <a:pt x="619263" y="1388104"/>
                  <a:pt x="615525" y="1388104"/>
                </a:cubicBezTo>
                <a:cubicBezTo>
                  <a:pt x="598081" y="1384361"/>
                  <a:pt x="580637" y="1374378"/>
                  <a:pt x="569423" y="1360652"/>
                </a:cubicBezTo>
                <a:lnTo>
                  <a:pt x="565685" y="1355661"/>
                </a:lnTo>
                <a:cubicBezTo>
                  <a:pt x="554471" y="1340687"/>
                  <a:pt x="549487" y="1321970"/>
                  <a:pt x="551979" y="1304501"/>
                </a:cubicBezTo>
                <a:cubicBezTo>
                  <a:pt x="551979" y="1292023"/>
                  <a:pt x="556963" y="1280792"/>
                  <a:pt x="564439" y="1272058"/>
                </a:cubicBezTo>
                <a:cubicBezTo>
                  <a:pt x="554471" y="1265818"/>
                  <a:pt x="546995" y="1259579"/>
                  <a:pt x="540765" y="1250845"/>
                </a:cubicBezTo>
                <a:lnTo>
                  <a:pt x="537027" y="1247101"/>
                </a:lnTo>
                <a:cubicBezTo>
                  <a:pt x="525813" y="1233375"/>
                  <a:pt x="519583" y="1214658"/>
                  <a:pt x="520829" y="1198437"/>
                </a:cubicBezTo>
                <a:cubicBezTo>
                  <a:pt x="522075" y="1189702"/>
                  <a:pt x="523321" y="1180967"/>
                  <a:pt x="527059" y="1173480"/>
                </a:cubicBezTo>
                <a:lnTo>
                  <a:pt x="438593" y="1084886"/>
                </a:lnTo>
                <a:cubicBezTo>
                  <a:pt x="412427" y="1059929"/>
                  <a:pt x="398721" y="1027486"/>
                  <a:pt x="397475" y="992548"/>
                </a:cubicBezTo>
                <a:cubicBezTo>
                  <a:pt x="378785" y="1010017"/>
                  <a:pt x="355111" y="1019999"/>
                  <a:pt x="328945" y="1019999"/>
                </a:cubicBezTo>
                <a:cubicBezTo>
                  <a:pt x="304025" y="1019999"/>
                  <a:pt x="279104" y="1010017"/>
                  <a:pt x="260414" y="991300"/>
                </a:cubicBezTo>
                <a:lnTo>
                  <a:pt x="194376" y="926413"/>
                </a:lnTo>
                <a:cubicBezTo>
                  <a:pt x="185654" y="932653"/>
                  <a:pt x="174440" y="936396"/>
                  <a:pt x="161980" y="936396"/>
                </a:cubicBezTo>
                <a:cubicBezTo>
                  <a:pt x="148274" y="936396"/>
                  <a:pt x="133322" y="931405"/>
                  <a:pt x="122108" y="920174"/>
                </a:cubicBezTo>
                <a:lnTo>
                  <a:pt x="120862" y="917679"/>
                </a:lnTo>
                <a:lnTo>
                  <a:pt x="38626" y="816606"/>
                </a:lnTo>
                <a:cubicBezTo>
                  <a:pt x="13706" y="785411"/>
                  <a:pt x="0" y="747976"/>
                  <a:pt x="0" y="708046"/>
                </a:cubicBezTo>
                <a:lnTo>
                  <a:pt x="0" y="44210"/>
                </a:lnTo>
                <a:cubicBezTo>
                  <a:pt x="0" y="26740"/>
                  <a:pt x="9968" y="11766"/>
                  <a:pt x="26166" y="4280"/>
                </a:cubicBezTo>
                <a:cubicBezTo>
                  <a:pt x="34265" y="536"/>
                  <a:pt x="42676" y="-712"/>
                  <a:pt x="50775" y="38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0" name="Freeform 29">
            <a:extLst>
              <a:ext uri="{FF2B5EF4-FFF2-40B4-BE49-F238E27FC236}">
                <a16:creationId xmlns:a16="http://schemas.microsoft.com/office/drawing/2014/main" id="{8285DDEE-6F23-BB4A-9FF8-B4683BA50A16}"/>
              </a:ext>
            </a:extLst>
          </p:cNvPr>
          <p:cNvSpPr>
            <a:spLocks noChangeArrowheads="1"/>
          </p:cNvSpPr>
          <p:nvPr/>
        </p:nvSpPr>
        <p:spPr bwMode="auto">
          <a:xfrm>
            <a:off x="5692260" y="2058487"/>
            <a:ext cx="775527" cy="757417"/>
          </a:xfrm>
          <a:custGeom>
            <a:avLst/>
            <a:gdLst>
              <a:gd name="connsiteX0" fmla="*/ 663615 w 1551054"/>
              <a:gd name="connsiteY0" fmla="*/ 1235934 h 1514833"/>
              <a:gd name="connsiteX1" fmla="*/ 760880 w 1551054"/>
              <a:gd name="connsiteY1" fmla="*/ 1235934 h 1514833"/>
              <a:gd name="connsiteX2" fmla="*/ 784273 w 1551054"/>
              <a:gd name="connsiteY2" fmla="*/ 1257312 h 1514833"/>
              <a:gd name="connsiteX3" fmla="*/ 760880 w 1551054"/>
              <a:gd name="connsiteY3" fmla="*/ 1278691 h 1514833"/>
              <a:gd name="connsiteX4" fmla="*/ 663615 w 1551054"/>
              <a:gd name="connsiteY4" fmla="*/ 1278691 h 1514833"/>
              <a:gd name="connsiteX5" fmla="*/ 642685 w 1551054"/>
              <a:gd name="connsiteY5" fmla="*/ 1257312 h 1514833"/>
              <a:gd name="connsiteX6" fmla="*/ 663615 w 1551054"/>
              <a:gd name="connsiteY6" fmla="*/ 1235934 h 1514833"/>
              <a:gd name="connsiteX7" fmla="*/ 191518 w 1551054"/>
              <a:gd name="connsiteY7" fmla="*/ 1235934 h 1514833"/>
              <a:gd name="connsiteX8" fmla="*/ 520073 w 1551054"/>
              <a:gd name="connsiteY8" fmla="*/ 1235934 h 1514833"/>
              <a:gd name="connsiteX9" fmla="*/ 542560 w 1551054"/>
              <a:gd name="connsiteY9" fmla="*/ 1257312 h 1514833"/>
              <a:gd name="connsiteX10" fmla="*/ 520073 w 1551054"/>
              <a:gd name="connsiteY10" fmla="*/ 1278691 h 1514833"/>
              <a:gd name="connsiteX11" fmla="*/ 191518 w 1551054"/>
              <a:gd name="connsiteY11" fmla="*/ 1278691 h 1514833"/>
              <a:gd name="connsiteX12" fmla="*/ 170281 w 1551054"/>
              <a:gd name="connsiteY12" fmla="*/ 1257312 h 1514833"/>
              <a:gd name="connsiteX13" fmla="*/ 191518 w 1551054"/>
              <a:gd name="connsiteY13" fmla="*/ 1235934 h 1514833"/>
              <a:gd name="connsiteX14" fmla="*/ 191345 w 1551054"/>
              <a:gd name="connsiteY14" fmla="*/ 1093114 h 1514833"/>
              <a:gd name="connsiteX15" fmla="*/ 476322 w 1551054"/>
              <a:gd name="connsiteY15" fmla="*/ 1093114 h 1514833"/>
              <a:gd name="connsiteX16" fmla="*/ 498625 w 1551054"/>
              <a:gd name="connsiteY16" fmla="*/ 1115086 h 1514833"/>
              <a:gd name="connsiteX17" fmla="*/ 476322 w 1551054"/>
              <a:gd name="connsiteY17" fmla="*/ 1135838 h 1514833"/>
              <a:gd name="connsiteX18" fmla="*/ 191345 w 1551054"/>
              <a:gd name="connsiteY18" fmla="*/ 1135838 h 1514833"/>
              <a:gd name="connsiteX19" fmla="*/ 170281 w 1551054"/>
              <a:gd name="connsiteY19" fmla="*/ 1115086 h 1514833"/>
              <a:gd name="connsiteX20" fmla="*/ 191345 w 1551054"/>
              <a:gd name="connsiteY20" fmla="*/ 1093114 h 1514833"/>
              <a:gd name="connsiteX21" fmla="*/ 216342 w 1551054"/>
              <a:gd name="connsiteY21" fmla="*/ 952138 h 1514833"/>
              <a:gd name="connsiteX22" fmla="*/ 231553 w 1551054"/>
              <a:gd name="connsiteY22" fmla="*/ 957668 h 1514833"/>
              <a:gd name="connsiteX23" fmla="*/ 240426 w 1551054"/>
              <a:gd name="connsiteY23" fmla="*/ 966269 h 1514833"/>
              <a:gd name="connsiteX24" fmla="*/ 249300 w 1551054"/>
              <a:gd name="connsiteY24" fmla="*/ 957668 h 1514833"/>
              <a:gd name="connsiteX25" fmla="*/ 280990 w 1551054"/>
              <a:gd name="connsiteY25" fmla="*/ 957668 h 1514833"/>
              <a:gd name="connsiteX26" fmla="*/ 280990 w 1551054"/>
              <a:gd name="connsiteY26" fmla="*/ 989614 h 1514833"/>
              <a:gd name="connsiteX27" fmla="*/ 272117 w 1551054"/>
              <a:gd name="connsiteY27" fmla="*/ 996987 h 1514833"/>
              <a:gd name="connsiteX28" fmla="*/ 280990 w 1551054"/>
              <a:gd name="connsiteY28" fmla="*/ 1005588 h 1514833"/>
              <a:gd name="connsiteX29" fmla="*/ 280990 w 1551054"/>
              <a:gd name="connsiteY29" fmla="*/ 1036306 h 1514833"/>
              <a:gd name="connsiteX30" fmla="*/ 264511 w 1551054"/>
              <a:gd name="connsiteY30" fmla="*/ 1042450 h 1514833"/>
              <a:gd name="connsiteX31" fmla="*/ 249300 w 1551054"/>
              <a:gd name="connsiteY31" fmla="*/ 1036306 h 1514833"/>
              <a:gd name="connsiteX32" fmla="*/ 240426 w 1551054"/>
              <a:gd name="connsiteY32" fmla="*/ 1027705 h 1514833"/>
              <a:gd name="connsiteX33" fmla="*/ 231553 w 1551054"/>
              <a:gd name="connsiteY33" fmla="*/ 1036306 h 1514833"/>
              <a:gd name="connsiteX34" fmla="*/ 216342 w 1551054"/>
              <a:gd name="connsiteY34" fmla="*/ 1042450 h 1514833"/>
              <a:gd name="connsiteX35" fmla="*/ 201130 w 1551054"/>
              <a:gd name="connsiteY35" fmla="*/ 1036306 h 1514833"/>
              <a:gd name="connsiteX36" fmla="*/ 201130 w 1551054"/>
              <a:gd name="connsiteY36" fmla="*/ 1005588 h 1514833"/>
              <a:gd name="connsiteX37" fmla="*/ 208736 w 1551054"/>
              <a:gd name="connsiteY37" fmla="*/ 996987 h 1514833"/>
              <a:gd name="connsiteX38" fmla="*/ 201130 w 1551054"/>
              <a:gd name="connsiteY38" fmla="*/ 989614 h 1514833"/>
              <a:gd name="connsiteX39" fmla="*/ 201130 w 1551054"/>
              <a:gd name="connsiteY39" fmla="*/ 957668 h 1514833"/>
              <a:gd name="connsiteX40" fmla="*/ 216342 w 1551054"/>
              <a:gd name="connsiteY40" fmla="*/ 952138 h 1514833"/>
              <a:gd name="connsiteX41" fmla="*/ 379598 w 1551054"/>
              <a:gd name="connsiteY41" fmla="*/ 950297 h 1514833"/>
              <a:gd name="connsiteX42" fmla="*/ 476064 w 1551054"/>
              <a:gd name="connsiteY42" fmla="*/ 950297 h 1514833"/>
              <a:gd name="connsiteX43" fmla="*/ 498614 w 1551054"/>
              <a:gd name="connsiteY43" fmla="*/ 971675 h 1514833"/>
              <a:gd name="connsiteX44" fmla="*/ 476064 w 1551054"/>
              <a:gd name="connsiteY44" fmla="*/ 993054 h 1514833"/>
              <a:gd name="connsiteX45" fmla="*/ 379598 w 1551054"/>
              <a:gd name="connsiteY45" fmla="*/ 993054 h 1514833"/>
              <a:gd name="connsiteX46" fmla="*/ 357048 w 1551054"/>
              <a:gd name="connsiteY46" fmla="*/ 971675 h 1514833"/>
              <a:gd name="connsiteX47" fmla="*/ 379598 w 1551054"/>
              <a:gd name="connsiteY47" fmla="*/ 950297 h 1514833"/>
              <a:gd name="connsiteX48" fmla="*/ 1230071 w 1551054"/>
              <a:gd name="connsiteY48" fmla="*/ 942057 h 1514833"/>
              <a:gd name="connsiteX49" fmla="*/ 1166330 w 1551054"/>
              <a:gd name="connsiteY49" fmla="*/ 1183002 h 1514833"/>
              <a:gd name="connsiteX50" fmla="*/ 1266316 w 1551054"/>
              <a:gd name="connsiteY50" fmla="*/ 1209219 h 1514833"/>
              <a:gd name="connsiteX51" fmla="*/ 1330057 w 1551054"/>
              <a:gd name="connsiteY51" fmla="*/ 968274 h 1514833"/>
              <a:gd name="connsiteX52" fmla="*/ 191513 w 1551054"/>
              <a:gd name="connsiteY52" fmla="*/ 807477 h 1514833"/>
              <a:gd name="connsiteX53" fmla="*/ 767267 w 1551054"/>
              <a:gd name="connsiteY53" fmla="*/ 807477 h 1514833"/>
              <a:gd name="connsiteX54" fmla="*/ 789748 w 1551054"/>
              <a:gd name="connsiteY54" fmla="*/ 827668 h 1514833"/>
              <a:gd name="connsiteX55" fmla="*/ 767267 w 1551054"/>
              <a:gd name="connsiteY55" fmla="*/ 850234 h 1514833"/>
              <a:gd name="connsiteX56" fmla="*/ 191513 w 1551054"/>
              <a:gd name="connsiteY56" fmla="*/ 850234 h 1514833"/>
              <a:gd name="connsiteX57" fmla="*/ 170281 w 1551054"/>
              <a:gd name="connsiteY57" fmla="*/ 827668 h 1514833"/>
              <a:gd name="connsiteX58" fmla="*/ 191513 w 1551054"/>
              <a:gd name="connsiteY58" fmla="*/ 807477 h 1514833"/>
              <a:gd name="connsiteX59" fmla="*/ 191513 w 1551054"/>
              <a:gd name="connsiteY59" fmla="*/ 714096 h 1514833"/>
              <a:gd name="connsiteX60" fmla="*/ 767267 w 1551054"/>
              <a:gd name="connsiteY60" fmla="*/ 714096 h 1514833"/>
              <a:gd name="connsiteX61" fmla="*/ 789748 w 1551054"/>
              <a:gd name="connsiteY61" fmla="*/ 735474 h 1514833"/>
              <a:gd name="connsiteX62" fmla="*/ 767267 w 1551054"/>
              <a:gd name="connsiteY62" fmla="*/ 756853 h 1514833"/>
              <a:gd name="connsiteX63" fmla="*/ 191513 w 1551054"/>
              <a:gd name="connsiteY63" fmla="*/ 756853 h 1514833"/>
              <a:gd name="connsiteX64" fmla="*/ 170281 w 1551054"/>
              <a:gd name="connsiteY64" fmla="*/ 735474 h 1514833"/>
              <a:gd name="connsiteX65" fmla="*/ 191513 w 1551054"/>
              <a:gd name="connsiteY65" fmla="*/ 714096 h 1514833"/>
              <a:gd name="connsiteX66" fmla="*/ 191513 w 1551054"/>
              <a:gd name="connsiteY66" fmla="*/ 615222 h 1514833"/>
              <a:gd name="connsiteX67" fmla="*/ 767267 w 1551054"/>
              <a:gd name="connsiteY67" fmla="*/ 615222 h 1514833"/>
              <a:gd name="connsiteX68" fmla="*/ 789748 w 1551054"/>
              <a:gd name="connsiteY68" fmla="*/ 636600 h 1514833"/>
              <a:gd name="connsiteX69" fmla="*/ 767267 w 1551054"/>
              <a:gd name="connsiteY69" fmla="*/ 657979 h 1514833"/>
              <a:gd name="connsiteX70" fmla="*/ 191513 w 1551054"/>
              <a:gd name="connsiteY70" fmla="*/ 657979 h 1514833"/>
              <a:gd name="connsiteX71" fmla="*/ 170281 w 1551054"/>
              <a:gd name="connsiteY71" fmla="*/ 636600 h 1514833"/>
              <a:gd name="connsiteX72" fmla="*/ 191513 w 1551054"/>
              <a:gd name="connsiteY72" fmla="*/ 615222 h 1514833"/>
              <a:gd name="connsiteX73" fmla="*/ 191513 w 1551054"/>
              <a:gd name="connsiteY73" fmla="*/ 521838 h 1514833"/>
              <a:gd name="connsiteX74" fmla="*/ 767267 w 1551054"/>
              <a:gd name="connsiteY74" fmla="*/ 521838 h 1514833"/>
              <a:gd name="connsiteX75" fmla="*/ 789748 w 1551054"/>
              <a:gd name="connsiteY75" fmla="*/ 542590 h 1514833"/>
              <a:gd name="connsiteX76" fmla="*/ 767267 w 1551054"/>
              <a:gd name="connsiteY76" fmla="*/ 564562 h 1514833"/>
              <a:gd name="connsiteX77" fmla="*/ 191513 w 1551054"/>
              <a:gd name="connsiteY77" fmla="*/ 564562 h 1514833"/>
              <a:gd name="connsiteX78" fmla="*/ 170281 w 1551054"/>
              <a:gd name="connsiteY78" fmla="*/ 542590 h 1514833"/>
              <a:gd name="connsiteX79" fmla="*/ 191513 w 1551054"/>
              <a:gd name="connsiteY79" fmla="*/ 521838 h 1514833"/>
              <a:gd name="connsiteX80" fmla="*/ 1353804 w 1551054"/>
              <a:gd name="connsiteY80" fmla="*/ 480142 h 1514833"/>
              <a:gd name="connsiteX81" fmla="*/ 1241319 w 1551054"/>
              <a:gd name="connsiteY81" fmla="*/ 899611 h 1514833"/>
              <a:gd name="connsiteX82" fmla="*/ 1342555 w 1551054"/>
              <a:gd name="connsiteY82" fmla="*/ 925828 h 1514833"/>
              <a:gd name="connsiteX83" fmla="*/ 1453790 w 1551054"/>
              <a:gd name="connsiteY83" fmla="*/ 506359 h 1514833"/>
              <a:gd name="connsiteX84" fmla="*/ 1378800 w 1551054"/>
              <a:gd name="connsiteY84" fmla="*/ 387759 h 1514833"/>
              <a:gd name="connsiteX85" fmla="*/ 1366302 w 1551054"/>
              <a:gd name="connsiteY85" fmla="*/ 437696 h 1514833"/>
              <a:gd name="connsiteX86" fmla="*/ 1466288 w 1551054"/>
              <a:gd name="connsiteY86" fmla="*/ 463912 h 1514833"/>
              <a:gd name="connsiteX87" fmla="*/ 1480036 w 1551054"/>
              <a:gd name="connsiteY87" fmla="*/ 413976 h 1514833"/>
              <a:gd name="connsiteX88" fmla="*/ 571564 w 1551054"/>
              <a:gd name="connsiteY88" fmla="*/ 280145 h 1514833"/>
              <a:gd name="connsiteX89" fmla="*/ 762007 w 1551054"/>
              <a:gd name="connsiteY89" fmla="*/ 280145 h 1514833"/>
              <a:gd name="connsiteX90" fmla="*/ 784266 w 1551054"/>
              <a:gd name="connsiteY90" fmla="*/ 301523 h 1514833"/>
              <a:gd name="connsiteX91" fmla="*/ 762007 w 1551054"/>
              <a:gd name="connsiteY91" fmla="*/ 322902 h 1514833"/>
              <a:gd name="connsiteX92" fmla="*/ 571564 w 1551054"/>
              <a:gd name="connsiteY92" fmla="*/ 322902 h 1514833"/>
              <a:gd name="connsiteX93" fmla="*/ 549304 w 1551054"/>
              <a:gd name="connsiteY93" fmla="*/ 301523 h 1514833"/>
              <a:gd name="connsiteX94" fmla="*/ 571564 w 1551054"/>
              <a:gd name="connsiteY94" fmla="*/ 280145 h 1514833"/>
              <a:gd name="connsiteX95" fmla="*/ 1445041 w 1551054"/>
              <a:gd name="connsiteY95" fmla="*/ 267910 h 1514833"/>
              <a:gd name="connsiteX96" fmla="*/ 1405047 w 1551054"/>
              <a:gd name="connsiteY96" fmla="*/ 292879 h 1514833"/>
              <a:gd name="connsiteX97" fmla="*/ 1391298 w 1551054"/>
              <a:gd name="connsiteY97" fmla="*/ 344064 h 1514833"/>
              <a:gd name="connsiteX98" fmla="*/ 1491285 w 1551054"/>
              <a:gd name="connsiteY98" fmla="*/ 371529 h 1514833"/>
              <a:gd name="connsiteX99" fmla="*/ 1505033 w 1551054"/>
              <a:gd name="connsiteY99" fmla="*/ 319096 h 1514833"/>
              <a:gd name="connsiteX100" fmla="*/ 1481286 w 1551054"/>
              <a:gd name="connsiteY100" fmla="*/ 277898 h 1514833"/>
              <a:gd name="connsiteX101" fmla="*/ 409566 w 1551054"/>
              <a:gd name="connsiteY101" fmla="*/ 245584 h 1514833"/>
              <a:gd name="connsiteX102" fmla="*/ 348179 w 1551054"/>
              <a:gd name="connsiteY102" fmla="*/ 307266 h 1514833"/>
              <a:gd name="connsiteX103" fmla="*/ 316859 w 1551054"/>
              <a:gd name="connsiteY103" fmla="*/ 307266 h 1514833"/>
              <a:gd name="connsiteX104" fmla="*/ 295561 w 1551054"/>
              <a:gd name="connsiteY104" fmla="*/ 285866 h 1514833"/>
              <a:gd name="connsiteX105" fmla="*/ 249208 w 1551054"/>
              <a:gd name="connsiteY105" fmla="*/ 332442 h 1514833"/>
              <a:gd name="connsiteX106" fmla="*/ 394533 w 1551054"/>
              <a:gd name="connsiteY106" fmla="*/ 332442 h 1514833"/>
              <a:gd name="connsiteX107" fmla="*/ 409566 w 1551054"/>
              <a:gd name="connsiteY107" fmla="*/ 317336 h 1514833"/>
              <a:gd name="connsiteX108" fmla="*/ 1426157 w 1551054"/>
              <a:gd name="connsiteY108" fmla="*/ 223514 h 1514833"/>
              <a:gd name="connsiteX109" fmla="*/ 1457539 w 1551054"/>
              <a:gd name="connsiteY109" fmla="*/ 225464 h 1514833"/>
              <a:gd name="connsiteX110" fmla="*/ 1493784 w 1551054"/>
              <a:gd name="connsiteY110" fmla="*/ 235451 h 1514833"/>
              <a:gd name="connsiteX111" fmla="*/ 1548777 w 1551054"/>
              <a:gd name="connsiteY111" fmla="*/ 330331 h 1514833"/>
              <a:gd name="connsiteX112" fmla="*/ 1306310 w 1551054"/>
              <a:gd name="connsiteY112" fmla="*/ 1232939 h 1514833"/>
              <a:gd name="connsiteX113" fmla="*/ 1303811 w 1551054"/>
              <a:gd name="connsiteY113" fmla="*/ 1239181 h 1514833"/>
              <a:gd name="connsiteX114" fmla="*/ 1298811 w 1551054"/>
              <a:gd name="connsiteY114" fmla="*/ 1251666 h 1514833"/>
              <a:gd name="connsiteX115" fmla="*/ 1208824 w 1551054"/>
              <a:gd name="connsiteY115" fmla="*/ 1352788 h 1514833"/>
              <a:gd name="connsiteX116" fmla="*/ 1191326 w 1551054"/>
              <a:gd name="connsiteY116" fmla="*/ 1365272 h 1514833"/>
              <a:gd name="connsiteX117" fmla="*/ 1165080 w 1551054"/>
              <a:gd name="connsiteY117" fmla="*/ 1416457 h 1514833"/>
              <a:gd name="connsiteX118" fmla="*/ 1155081 w 1551054"/>
              <a:gd name="connsiteY118" fmla="*/ 1418954 h 1514833"/>
              <a:gd name="connsiteX119" fmla="*/ 1150082 w 1551054"/>
              <a:gd name="connsiteY119" fmla="*/ 1412712 h 1514833"/>
              <a:gd name="connsiteX120" fmla="*/ 1152582 w 1551054"/>
              <a:gd name="connsiteY120" fmla="*/ 1355284 h 1514833"/>
              <a:gd name="connsiteX121" fmla="*/ 1142583 w 1551054"/>
              <a:gd name="connsiteY121" fmla="*/ 1335310 h 1514833"/>
              <a:gd name="connsiteX122" fmla="*/ 1117587 w 1551054"/>
              <a:gd name="connsiteY122" fmla="*/ 1202977 h 1514833"/>
              <a:gd name="connsiteX123" fmla="*/ 1118836 w 1551054"/>
              <a:gd name="connsiteY123" fmla="*/ 1189245 h 1514833"/>
              <a:gd name="connsiteX124" fmla="*/ 1120086 w 1551054"/>
              <a:gd name="connsiteY124" fmla="*/ 1183002 h 1514833"/>
              <a:gd name="connsiteX125" fmla="*/ 1361303 w 1551054"/>
              <a:gd name="connsiteY125" fmla="*/ 280395 h 1514833"/>
              <a:gd name="connsiteX126" fmla="*/ 1426157 w 1551054"/>
              <a:gd name="connsiteY126" fmla="*/ 223514 h 1514833"/>
              <a:gd name="connsiteX127" fmla="*/ 229163 w 1551054"/>
              <a:gd name="connsiteY127" fmla="*/ 183902 h 1514833"/>
              <a:gd name="connsiteX128" fmla="*/ 214129 w 1551054"/>
              <a:gd name="connsiteY128" fmla="*/ 197748 h 1514833"/>
              <a:gd name="connsiteX129" fmla="*/ 214129 w 1551054"/>
              <a:gd name="connsiteY129" fmla="*/ 304748 h 1514833"/>
              <a:gd name="connsiteX130" fmla="*/ 280528 w 1551054"/>
              <a:gd name="connsiteY130" fmla="*/ 238031 h 1514833"/>
              <a:gd name="connsiteX131" fmla="*/ 311848 w 1551054"/>
              <a:gd name="connsiteY131" fmla="*/ 238031 h 1514833"/>
              <a:gd name="connsiteX132" fmla="*/ 333145 w 1551054"/>
              <a:gd name="connsiteY132" fmla="*/ 259431 h 1514833"/>
              <a:gd name="connsiteX133" fmla="*/ 404555 w 1551054"/>
              <a:gd name="connsiteY133" fmla="*/ 187678 h 1514833"/>
              <a:gd name="connsiteX134" fmla="*/ 394533 w 1551054"/>
              <a:gd name="connsiteY134" fmla="*/ 183902 h 1514833"/>
              <a:gd name="connsiteX135" fmla="*/ 571564 w 1551054"/>
              <a:gd name="connsiteY135" fmla="*/ 181269 h 1514833"/>
              <a:gd name="connsiteX136" fmla="*/ 762007 w 1551054"/>
              <a:gd name="connsiteY136" fmla="*/ 181269 h 1514833"/>
              <a:gd name="connsiteX137" fmla="*/ 784266 w 1551054"/>
              <a:gd name="connsiteY137" fmla="*/ 202647 h 1514833"/>
              <a:gd name="connsiteX138" fmla="*/ 762007 w 1551054"/>
              <a:gd name="connsiteY138" fmla="*/ 224026 h 1514833"/>
              <a:gd name="connsiteX139" fmla="*/ 571564 w 1551054"/>
              <a:gd name="connsiteY139" fmla="*/ 224026 h 1514833"/>
              <a:gd name="connsiteX140" fmla="*/ 549304 w 1551054"/>
              <a:gd name="connsiteY140" fmla="*/ 202647 h 1514833"/>
              <a:gd name="connsiteX141" fmla="*/ 571564 w 1551054"/>
              <a:gd name="connsiteY141" fmla="*/ 181269 h 1514833"/>
              <a:gd name="connsiteX142" fmla="*/ 229163 w 1551054"/>
              <a:gd name="connsiteY142" fmla="*/ 137325 h 1514833"/>
              <a:gd name="connsiteX143" fmla="*/ 394533 w 1551054"/>
              <a:gd name="connsiteY143" fmla="*/ 137325 h 1514833"/>
              <a:gd name="connsiteX144" fmla="*/ 454667 w 1551054"/>
              <a:gd name="connsiteY144" fmla="*/ 197748 h 1514833"/>
              <a:gd name="connsiteX145" fmla="*/ 454667 w 1551054"/>
              <a:gd name="connsiteY145" fmla="*/ 317336 h 1514833"/>
              <a:gd name="connsiteX146" fmla="*/ 394533 w 1551054"/>
              <a:gd name="connsiteY146" fmla="*/ 377759 h 1514833"/>
              <a:gd name="connsiteX147" fmla="*/ 229163 w 1551054"/>
              <a:gd name="connsiteY147" fmla="*/ 377759 h 1514833"/>
              <a:gd name="connsiteX148" fmla="*/ 189073 w 1551054"/>
              <a:gd name="connsiteY148" fmla="*/ 361395 h 1514833"/>
              <a:gd name="connsiteX149" fmla="*/ 170281 w 1551054"/>
              <a:gd name="connsiteY149" fmla="*/ 317336 h 1514833"/>
              <a:gd name="connsiteX150" fmla="*/ 170281 w 1551054"/>
              <a:gd name="connsiteY150" fmla="*/ 197748 h 1514833"/>
              <a:gd name="connsiteX151" fmla="*/ 229163 w 1551054"/>
              <a:gd name="connsiteY151" fmla="*/ 137325 h 1514833"/>
              <a:gd name="connsiteX152" fmla="*/ 931094 w 1551054"/>
              <a:gd name="connsiteY152" fmla="*/ 135899 h 1514833"/>
              <a:gd name="connsiteX153" fmla="*/ 931094 w 1551054"/>
              <a:gd name="connsiteY153" fmla="*/ 1363973 h 1514833"/>
              <a:gd name="connsiteX154" fmla="*/ 871185 w 1551054"/>
              <a:gd name="connsiteY154" fmla="*/ 1423819 h 1514833"/>
              <a:gd name="connsiteX155" fmla="*/ 139789 w 1551054"/>
              <a:gd name="connsiteY155" fmla="*/ 1423819 h 1514833"/>
              <a:gd name="connsiteX156" fmla="*/ 139789 w 1551054"/>
              <a:gd name="connsiteY156" fmla="*/ 1454988 h 1514833"/>
              <a:gd name="connsiteX157" fmla="*/ 154766 w 1551054"/>
              <a:gd name="connsiteY157" fmla="*/ 1469949 h 1514833"/>
              <a:gd name="connsiteX158" fmla="*/ 967289 w 1551054"/>
              <a:gd name="connsiteY158" fmla="*/ 1469949 h 1514833"/>
              <a:gd name="connsiteX159" fmla="*/ 981019 w 1551054"/>
              <a:gd name="connsiteY159" fmla="*/ 1454988 h 1514833"/>
              <a:gd name="connsiteX160" fmla="*/ 981019 w 1551054"/>
              <a:gd name="connsiteY160" fmla="*/ 150860 h 1514833"/>
              <a:gd name="connsiteX161" fmla="*/ 967289 w 1551054"/>
              <a:gd name="connsiteY161" fmla="*/ 135899 h 1514833"/>
              <a:gd name="connsiteX162" fmla="*/ 58661 w 1551054"/>
              <a:gd name="connsiteY162" fmla="*/ 44884 h 1514833"/>
              <a:gd name="connsiteX163" fmla="*/ 43684 w 1551054"/>
              <a:gd name="connsiteY163" fmla="*/ 58599 h 1514833"/>
              <a:gd name="connsiteX164" fmla="*/ 43684 w 1551054"/>
              <a:gd name="connsiteY164" fmla="*/ 1363973 h 1514833"/>
              <a:gd name="connsiteX165" fmla="*/ 58661 w 1551054"/>
              <a:gd name="connsiteY165" fmla="*/ 1378935 h 1514833"/>
              <a:gd name="connsiteX166" fmla="*/ 871185 w 1551054"/>
              <a:gd name="connsiteY166" fmla="*/ 1378935 h 1514833"/>
              <a:gd name="connsiteX167" fmla="*/ 886162 w 1551054"/>
              <a:gd name="connsiteY167" fmla="*/ 1363973 h 1514833"/>
              <a:gd name="connsiteX168" fmla="*/ 886162 w 1551054"/>
              <a:gd name="connsiteY168" fmla="*/ 58599 h 1514833"/>
              <a:gd name="connsiteX169" fmla="*/ 871185 w 1551054"/>
              <a:gd name="connsiteY169" fmla="*/ 44884 h 1514833"/>
              <a:gd name="connsiteX170" fmla="*/ 58661 w 1551054"/>
              <a:gd name="connsiteY170" fmla="*/ 0 h 1514833"/>
              <a:gd name="connsiteX171" fmla="*/ 871185 w 1551054"/>
              <a:gd name="connsiteY171" fmla="*/ 0 h 1514833"/>
              <a:gd name="connsiteX172" fmla="*/ 931094 w 1551054"/>
              <a:gd name="connsiteY172" fmla="*/ 58599 h 1514833"/>
              <a:gd name="connsiteX173" fmla="*/ 931094 w 1551054"/>
              <a:gd name="connsiteY173" fmla="*/ 91015 h 1514833"/>
              <a:gd name="connsiteX174" fmla="*/ 967289 w 1551054"/>
              <a:gd name="connsiteY174" fmla="*/ 91015 h 1514833"/>
              <a:gd name="connsiteX175" fmla="*/ 1025951 w 1551054"/>
              <a:gd name="connsiteY175" fmla="*/ 150860 h 1514833"/>
              <a:gd name="connsiteX176" fmla="*/ 1025951 w 1551054"/>
              <a:gd name="connsiteY176" fmla="*/ 1454988 h 1514833"/>
              <a:gd name="connsiteX177" fmla="*/ 967289 w 1551054"/>
              <a:gd name="connsiteY177" fmla="*/ 1514833 h 1514833"/>
              <a:gd name="connsiteX178" fmla="*/ 154766 w 1551054"/>
              <a:gd name="connsiteY178" fmla="*/ 1514833 h 1514833"/>
              <a:gd name="connsiteX179" fmla="*/ 96105 w 1551054"/>
              <a:gd name="connsiteY179" fmla="*/ 1454988 h 1514833"/>
              <a:gd name="connsiteX180" fmla="*/ 96105 w 1551054"/>
              <a:gd name="connsiteY180" fmla="*/ 1423819 h 1514833"/>
              <a:gd name="connsiteX181" fmla="*/ 58661 w 1551054"/>
              <a:gd name="connsiteY181" fmla="*/ 1423819 h 1514833"/>
              <a:gd name="connsiteX182" fmla="*/ 0 w 1551054"/>
              <a:gd name="connsiteY182" fmla="*/ 1363973 h 1514833"/>
              <a:gd name="connsiteX183" fmla="*/ 0 w 1551054"/>
              <a:gd name="connsiteY183" fmla="*/ 58599 h 1514833"/>
              <a:gd name="connsiteX184" fmla="*/ 58661 w 1551054"/>
              <a:gd name="connsiteY184" fmla="*/ 0 h 1514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1551054" h="1514833">
                <a:moveTo>
                  <a:pt x="663615" y="1235934"/>
                </a:moveTo>
                <a:lnTo>
                  <a:pt x="760880" y="1235934"/>
                </a:lnTo>
                <a:cubicBezTo>
                  <a:pt x="774423" y="1235934"/>
                  <a:pt x="784273" y="1245436"/>
                  <a:pt x="784273" y="1257312"/>
                </a:cubicBezTo>
                <a:cubicBezTo>
                  <a:pt x="784273" y="1269189"/>
                  <a:pt x="774423" y="1278691"/>
                  <a:pt x="760880" y="1278691"/>
                </a:cubicBezTo>
                <a:lnTo>
                  <a:pt x="663615" y="1278691"/>
                </a:lnTo>
                <a:cubicBezTo>
                  <a:pt x="652535" y="1278691"/>
                  <a:pt x="642685" y="1269189"/>
                  <a:pt x="642685" y="1257312"/>
                </a:cubicBezTo>
                <a:cubicBezTo>
                  <a:pt x="642685" y="1245436"/>
                  <a:pt x="652535" y="1235934"/>
                  <a:pt x="663615" y="1235934"/>
                </a:cubicBezTo>
                <a:close/>
                <a:moveTo>
                  <a:pt x="191518" y="1235934"/>
                </a:moveTo>
                <a:lnTo>
                  <a:pt x="520073" y="1235934"/>
                </a:lnTo>
                <a:cubicBezTo>
                  <a:pt x="532566" y="1235934"/>
                  <a:pt x="542560" y="1245436"/>
                  <a:pt x="542560" y="1257312"/>
                </a:cubicBezTo>
                <a:cubicBezTo>
                  <a:pt x="542560" y="1269189"/>
                  <a:pt x="532566" y="1278691"/>
                  <a:pt x="520073" y="1278691"/>
                </a:cubicBezTo>
                <a:lnTo>
                  <a:pt x="191518" y="1278691"/>
                </a:lnTo>
                <a:cubicBezTo>
                  <a:pt x="180275" y="1278691"/>
                  <a:pt x="170281" y="1269189"/>
                  <a:pt x="170281" y="1257312"/>
                </a:cubicBezTo>
                <a:cubicBezTo>
                  <a:pt x="170281" y="1245436"/>
                  <a:pt x="180275" y="1235934"/>
                  <a:pt x="191518" y="1235934"/>
                </a:cubicBezTo>
                <a:close/>
                <a:moveTo>
                  <a:pt x="191345" y="1093114"/>
                </a:moveTo>
                <a:lnTo>
                  <a:pt x="476322" y="1093114"/>
                </a:lnTo>
                <a:cubicBezTo>
                  <a:pt x="488713" y="1093114"/>
                  <a:pt x="498625" y="1102880"/>
                  <a:pt x="498625" y="1115086"/>
                </a:cubicBezTo>
                <a:cubicBezTo>
                  <a:pt x="498625" y="1126072"/>
                  <a:pt x="488713" y="1135838"/>
                  <a:pt x="476322" y="1135838"/>
                </a:cubicBezTo>
                <a:lnTo>
                  <a:pt x="191345" y="1135838"/>
                </a:lnTo>
                <a:cubicBezTo>
                  <a:pt x="180193" y="1135838"/>
                  <a:pt x="170281" y="1126072"/>
                  <a:pt x="170281" y="1115086"/>
                </a:cubicBezTo>
                <a:cubicBezTo>
                  <a:pt x="170281" y="1102880"/>
                  <a:pt x="180193" y="1093114"/>
                  <a:pt x="191345" y="1093114"/>
                </a:cubicBezTo>
                <a:close/>
                <a:moveTo>
                  <a:pt x="216342" y="952138"/>
                </a:moveTo>
                <a:cubicBezTo>
                  <a:pt x="222046" y="952138"/>
                  <a:pt x="227750" y="953982"/>
                  <a:pt x="231553" y="957668"/>
                </a:cubicBezTo>
                <a:lnTo>
                  <a:pt x="240426" y="966269"/>
                </a:lnTo>
                <a:lnTo>
                  <a:pt x="249300" y="957668"/>
                </a:lnTo>
                <a:cubicBezTo>
                  <a:pt x="258173" y="950295"/>
                  <a:pt x="272117" y="950295"/>
                  <a:pt x="280990" y="957668"/>
                </a:cubicBezTo>
                <a:cubicBezTo>
                  <a:pt x="289863" y="967497"/>
                  <a:pt x="289863" y="981013"/>
                  <a:pt x="280990" y="989614"/>
                </a:cubicBezTo>
                <a:lnTo>
                  <a:pt x="272117" y="996987"/>
                </a:lnTo>
                <a:lnTo>
                  <a:pt x="280990" y="1005588"/>
                </a:lnTo>
                <a:cubicBezTo>
                  <a:pt x="289863" y="1014189"/>
                  <a:pt x="289863" y="1027705"/>
                  <a:pt x="280990" y="1036306"/>
                </a:cubicBezTo>
                <a:cubicBezTo>
                  <a:pt x="275920" y="1041221"/>
                  <a:pt x="270849" y="1042450"/>
                  <a:pt x="264511" y="1042450"/>
                </a:cubicBezTo>
                <a:cubicBezTo>
                  <a:pt x="259441" y="1042450"/>
                  <a:pt x="253103" y="1041221"/>
                  <a:pt x="249300" y="1036306"/>
                </a:cubicBezTo>
                <a:lnTo>
                  <a:pt x="240426" y="1027705"/>
                </a:lnTo>
                <a:lnTo>
                  <a:pt x="231553" y="1036306"/>
                </a:lnTo>
                <a:cubicBezTo>
                  <a:pt x="227750" y="1041221"/>
                  <a:pt x="222680" y="1042450"/>
                  <a:pt x="216342" y="1042450"/>
                </a:cubicBezTo>
                <a:cubicBezTo>
                  <a:pt x="210004" y="1042450"/>
                  <a:pt x="204933" y="1041221"/>
                  <a:pt x="201130" y="1036306"/>
                </a:cubicBezTo>
                <a:cubicBezTo>
                  <a:pt x="192257" y="1027705"/>
                  <a:pt x="192257" y="1014189"/>
                  <a:pt x="201130" y="1005588"/>
                </a:cubicBezTo>
                <a:lnTo>
                  <a:pt x="208736" y="996987"/>
                </a:lnTo>
                <a:lnTo>
                  <a:pt x="201130" y="989614"/>
                </a:lnTo>
                <a:cubicBezTo>
                  <a:pt x="192257" y="981013"/>
                  <a:pt x="192257" y="967497"/>
                  <a:pt x="201130" y="957668"/>
                </a:cubicBezTo>
                <a:cubicBezTo>
                  <a:pt x="204933" y="953982"/>
                  <a:pt x="210637" y="952138"/>
                  <a:pt x="216342" y="952138"/>
                </a:cubicBezTo>
                <a:close/>
                <a:moveTo>
                  <a:pt x="379598" y="950297"/>
                </a:moveTo>
                <a:lnTo>
                  <a:pt x="476064" y="950297"/>
                </a:lnTo>
                <a:cubicBezTo>
                  <a:pt x="488592" y="950297"/>
                  <a:pt x="498614" y="959799"/>
                  <a:pt x="498614" y="971675"/>
                </a:cubicBezTo>
                <a:cubicBezTo>
                  <a:pt x="498614" y="983552"/>
                  <a:pt x="488592" y="993054"/>
                  <a:pt x="476064" y="993054"/>
                </a:cubicBezTo>
                <a:lnTo>
                  <a:pt x="379598" y="993054"/>
                </a:lnTo>
                <a:cubicBezTo>
                  <a:pt x="368323" y="993054"/>
                  <a:pt x="357048" y="983552"/>
                  <a:pt x="357048" y="971675"/>
                </a:cubicBezTo>
                <a:cubicBezTo>
                  <a:pt x="357048" y="959799"/>
                  <a:pt x="368323" y="950297"/>
                  <a:pt x="379598" y="950297"/>
                </a:cubicBezTo>
                <a:close/>
                <a:moveTo>
                  <a:pt x="1230071" y="942057"/>
                </a:moveTo>
                <a:lnTo>
                  <a:pt x="1166330" y="1183002"/>
                </a:lnTo>
                <a:lnTo>
                  <a:pt x="1266316" y="1209219"/>
                </a:lnTo>
                <a:lnTo>
                  <a:pt x="1330057" y="968274"/>
                </a:lnTo>
                <a:close/>
                <a:moveTo>
                  <a:pt x="191513" y="807477"/>
                </a:moveTo>
                <a:lnTo>
                  <a:pt x="767267" y="807477"/>
                </a:lnTo>
                <a:cubicBezTo>
                  <a:pt x="779757" y="807477"/>
                  <a:pt x="789748" y="816979"/>
                  <a:pt x="789748" y="827668"/>
                </a:cubicBezTo>
                <a:cubicBezTo>
                  <a:pt x="789748" y="840732"/>
                  <a:pt x="779757" y="850234"/>
                  <a:pt x="767267" y="850234"/>
                </a:cubicBezTo>
                <a:lnTo>
                  <a:pt x="191513" y="850234"/>
                </a:lnTo>
                <a:cubicBezTo>
                  <a:pt x="180272" y="850234"/>
                  <a:pt x="170281" y="840732"/>
                  <a:pt x="170281" y="827668"/>
                </a:cubicBezTo>
                <a:cubicBezTo>
                  <a:pt x="170281" y="816979"/>
                  <a:pt x="180272" y="807477"/>
                  <a:pt x="191513" y="807477"/>
                </a:cubicBezTo>
                <a:close/>
                <a:moveTo>
                  <a:pt x="191513" y="714096"/>
                </a:moveTo>
                <a:lnTo>
                  <a:pt x="767267" y="714096"/>
                </a:lnTo>
                <a:cubicBezTo>
                  <a:pt x="779757" y="714096"/>
                  <a:pt x="789748" y="723598"/>
                  <a:pt x="789748" y="735474"/>
                </a:cubicBezTo>
                <a:cubicBezTo>
                  <a:pt x="789748" y="747351"/>
                  <a:pt x="779757" y="756853"/>
                  <a:pt x="767267" y="756853"/>
                </a:cubicBezTo>
                <a:lnTo>
                  <a:pt x="191513" y="756853"/>
                </a:lnTo>
                <a:cubicBezTo>
                  <a:pt x="180272" y="756853"/>
                  <a:pt x="170281" y="747351"/>
                  <a:pt x="170281" y="735474"/>
                </a:cubicBezTo>
                <a:cubicBezTo>
                  <a:pt x="170281" y="723598"/>
                  <a:pt x="180272" y="714096"/>
                  <a:pt x="191513" y="714096"/>
                </a:cubicBezTo>
                <a:close/>
                <a:moveTo>
                  <a:pt x="191513" y="615222"/>
                </a:moveTo>
                <a:lnTo>
                  <a:pt x="767267" y="615222"/>
                </a:lnTo>
                <a:cubicBezTo>
                  <a:pt x="779757" y="615222"/>
                  <a:pt x="789748" y="624724"/>
                  <a:pt x="789748" y="636600"/>
                </a:cubicBezTo>
                <a:cubicBezTo>
                  <a:pt x="789748" y="648477"/>
                  <a:pt x="779757" y="657979"/>
                  <a:pt x="767267" y="657979"/>
                </a:cubicBezTo>
                <a:lnTo>
                  <a:pt x="191513" y="657979"/>
                </a:lnTo>
                <a:cubicBezTo>
                  <a:pt x="180272" y="657979"/>
                  <a:pt x="170281" y="648477"/>
                  <a:pt x="170281" y="636600"/>
                </a:cubicBezTo>
                <a:cubicBezTo>
                  <a:pt x="170281" y="624724"/>
                  <a:pt x="180272" y="615222"/>
                  <a:pt x="191513" y="615222"/>
                </a:cubicBezTo>
                <a:close/>
                <a:moveTo>
                  <a:pt x="191513" y="521838"/>
                </a:moveTo>
                <a:lnTo>
                  <a:pt x="767267" y="521838"/>
                </a:lnTo>
                <a:cubicBezTo>
                  <a:pt x="779757" y="521838"/>
                  <a:pt x="789748" y="531604"/>
                  <a:pt x="789748" y="542590"/>
                </a:cubicBezTo>
                <a:cubicBezTo>
                  <a:pt x="789748" y="554796"/>
                  <a:pt x="779757" y="564562"/>
                  <a:pt x="767267" y="564562"/>
                </a:cubicBezTo>
                <a:lnTo>
                  <a:pt x="191513" y="564562"/>
                </a:lnTo>
                <a:cubicBezTo>
                  <a:pt x="180272" y="564562"/>
                  <a:pt x="170281" y="554796"/>
                  <a:pt x="170281" y="542590"/>
                </a:cubicBezTo>
                <a:cubicBezTo>
                  <a:pt x="170281" y="531604"/>
                  <a:pt x="180272" y="521838"/>
                  <a:pt x="191513" y="521838"/>
                </a:cubicBezTo>
                <a:close/>
                <a:moveTo>
                  <a:pt x="1353804" y="480142"/>
                </a:moveTo>
                <a:lnTo>
                  <a:pt x="1241319" y="899611"/>
                </a:lnTo>
                <a:lnTo>
                  <a:pt x="1342555" y="925828"/>
                </a:lnTo>
                <a:lnTo>
                  <a:pt x="1453790" y="506359"/>
                </a:lnTo>
                <a:close/>
                <a:moveTo>
                  <a:pt x="1378800" y="387759"/>
                </a:moveTo>
                <a:lnTo>
                  <a:pt x="1366302" y="437696"/>
                </a:lnTo>
                <a:lnTo>
                  <a:pt x="1466288" y="463912"/>
                </a:lnTo>
                <a:lnTo>
                  <a:pt x="1480036" y="413976"/>
                </a:lnTo>
                <a:close/>
                <a:moveTo>
                  <a:pt x="571564" y="280145"/>
                </a:moveTo>
                <a:lnTo>
                  <a:pt x="762007" y="280145"/>
                </a:lnTo>
                <a:cubicBezTo>
                  <a:pt x="774373" y="280145"/>
                  <a:pt x="784266" y="289647"/>
                  <a:pt x="784266" y="301523"/>
                </a:cubicBezTo>
                <a:cubicBezTo>
                  <a:pt x="784266" y="313400"/>
                  <a:pt x="774373" y="322902"/>
                  <a:pt x="762007" y="322902"/>
                </a:cubicBezTo>
                <a:lnTo>
                  <a:pt x="571564" y="322902"/>
                </a:lnTo>
                <a:cubicBezTo>
                  <a:pt x="559197" y="322902"/>
                  <a:pt x="549304" y="313400"/>
                  <a:pt x="549304" y="301523"/>
                </a:cubicBezTo>
                <a:cubicBezTo>
                  <a:pt x="549304" y="289647"/>
                  <a:pt x="559197" y="280145"/>
                  <a:pt x="571564" y="280145"/>
                </a:cubicBezTo>
                <a:close/>
                <a:moveTo>
                  <a:pt x="1445041" y="267910"/>
                </a:moveTo>
                <a:cubicBezTo>
                  <a:pt x="1427543" y="264165"/>
                  <a:pt x="1410046" y="274152"/>
                  <a:pt x="1405047" y="292879"/>
                </a:cubicBezTo>
                <a:lnTo>
                  <a:pt x="1391298" y="344064"/>
                </a:lnTo>
                <a:lnTo>
                  <a:pt x="1491285" y="371529"/>
                </a:lnTo>
                <a:lnTo>
                  <a:pt x="1505033" y="319096"/>
                </a:lnTo>
                <a:cubicBezTo>
                  <a:pt x="1508782" y="301618"/>
                  <a:pt x="1500033" y="282891"/>
                  <a:pt x="1481286" y="277898"/>
                </a:cubicBezTo>
                <a:close/>
                <a:moveTo>
                  <a:pt x="409566" y="245584"/>
                </a:moveTo>
                <a:lnTo>
                  <a:pt x="348179" y="307266"/>
                </a:lnTo>
                <a:cubicBezTo>
                  <a:pt x="339409" y="316077"/>
                  <a:pt x="325629" y="316077"/>
                  <a:pt x="316859" y="307266"/>
                </a:cubicBezTo>
                <a:lnTo>
                  <a:pt x="295561" y="285866"/>
                </a:lnTo>
                <a:lnTo>
                  <a:pt x="249208" y="332442"/>
                </a:lnTo>
                <a:lnTo>
                  <a:pt x="394533" y="332442"/>
                </a:lnTo>
                <a:cubicBezTo>
                  <a:pt x="402049" y="332442"/>
                  <a:pt x="409566" y="326148"/>
                  <a:pt x="409566" y="317336"/>
                </a:cubicBezTo>
                <a:close/>
                <a:moveTo>
                  <a:pt x="1426157" y="223514"/>
                </a:moveTo>
                <a:cubicBezTo>
                  <a:pt x="1436292" y="222109"/>
                  <a:pt x="1446915" y="222655"/>
                  <a:pt x="1457539" y="225464"/>
                </a:cubicBezTo>
                <a:lnTo>
                  <a:pt x="1493784" y="235451"/>
                </a:lnTo>
                <a:cubicBezTo>
                  <a:pt x="1535028" y="246687"/>
                  <a:pt x="1558775" y="289133"/>
                  <a:pt x="1548777" y="330331"/>
                </a:cubicBezTo>
                <a:lnTo>
                  <a:pt x="1306310" y="1232939"/>
                </a:lnTo>
                <a:cubicBezTo>
                  <a:pt x="1305061" y="1235436"/>
                  <a:pt x="1303811" y="1236685"/>
                  <a:pt x="1303811" y="1239181"/>
                </a:cubicBezTo>
                <a:cubicBezTo>
                  <a:pt x="1302561" y="1242927"/>
                  <a:pt x="1301311" y="1247920"/>
                  <a:pt x="1298811" y="1251666"/>
                </a:cubicBezTo>
                <a:lnTo>
                  <a:pt x="1208824" y="1352788"/>
                </a:lnTo>
                <a:cubicBezTo>
                  <a:pt x="1203825" y="1359030"/>
                  <a:pt x="1198825" y="1362775"/>
                  <a:pt x="1191326" y="1365272"/>
                </a:cubicBezTo>
                <a:lnTo>
                  <a:pt x="1165080" y="1416457"/>
                </a:lnTo>
                <a:cubicBezTo>
                  <a:pt x="1162580" y="1420202"/>
                  <a:pt x="1157581" y="1421451"/>
                  <a:pt x="1155081" y="1418954"/>
                </a:cubicBezTo>
                <a:cubicBezTo>
                  <a:pt x="1151332" y="1417706"/>
                  <a:pt x="1150082" y="1415209"/>
                  <a:pt x="1150082" y="1412712"/>
                </a:cubicBezTo>
                <a:lnTo>
                  <a:pt x="1152582" y="1355284"/>
                </a:lnTo>
                <a:cubicBezTo>
                  <a:pt x="1147582" y="1349042"/>
                  <a:pt x="1143833" y="1342800"/>
                  <a:pt x="1142583" y="1335310"/>
                </a:cubicBezTo>
                <a:lnTo>
                  <a:pt x="1117587" y="1202977"/>
                </a:lnTo>
                <a:cubicBezTo>
                  <a:pt x="1115087" y="1197984"/>
                  <a:pt x="1116337" y="1192990"/>
                  <a:pt x="1118836" y="1189245"/>
                </a:cubicBezTo>
                <a:cubicBezTo>
                  <a:pt x="1118836" y="1186748"/>
                  <a:pt x="1120086" y="1184251"/>
                  <a:pt x="1120086" y="1183002"/>
                </a:cubicBezTo>
                <a:lnTo>
                  <a:pt x="1361303" y="280395"/>
                </a:lnTo>
                <a:cubicBezTo>
                  <a:pt x="1369739" y="249496"/>
                  <a:pt x="1395751" y="227727"/>
                  <a:pt x="1426157" y="223514"/>
                </a:cubicBezTo>
                <a:close/>
                <a:moveTo>
                  <a:pt x="229163" y="183902"/>
                </a:moveTo>
                <a:cubicBezTo>
                  <a:pt x="221646" y="183902"/>
                  <a:pt x="214129" y="190196"/>
                  <a:pt x="214129" y="197748"/>
                </a:cubicBezTo>
                <a:lnTo>
                  <a:pt x="214129" y="304748"/>
                </a:lnTo>
                <a:lnTo>
                  <a:pt x="280528" y="238031"/>
                </a:lnTo>
                <a:cubicBezTo>
                  <a:pt x="288044" y="229219"/>
                  <a:pt x="303078" y="229219"/>
                  <a:pt x="311848" y="238031"/>
                </a:cubicBezTo>
                <a:lnTo>
                  <a:pt x="333145" y="259431"/>
                </a:lnTo>
                <a:lnTo>
                  <a:pt x="404555" y="187678"/>
                </a:lnTo>
                <a:cubicBezTo>
                  <a:pt x="402049" y="185160"/>
                  <a:pt x="398291" y="183902"/>
                  <a:pt x="394533" y="183902"/>
                </a:cubicBezTo>
                <a:close/>
                <a:moveTo>
                  <a:pt x="571564" y="181269"/>
                </a:moveTo>
                <a:lnTo>
                  <a:pt x="762007" y="181269"/>
                </a:lnTo>
                <a:cubicBezTo>
                  <a:pt x="774373" y="181269"/>
                  <a:pt x="784266" y="190771"/>
                  <a:pt x="784266" y="202647"/>
                </a:cubicBezTo>
                <a:cubicBezTo>
                  <a:pt x="784266" y="214524"/>
                  <a:pt x="774373" y="224026"/>
                  <a:pt x="762007" y="224026"/>
                </a:cubicBezTo>
                <a:lnTo>
                  <a:pt x="571564" y="224026"/>
                </a:lnTo>
                <a:cubicBezTo>
                  <a:pt x="559197" y="224026"/>
                  <a:pt x="549304" y="214524"/>
                  <a:pt x="549304" y="202647"/>
                </a:cubicBezTo>
                <a:cubicBezTo>
                  <a:pt x="549304" y="190771"/>
                  <a:pt x="559197" y="181269"/>
                  <a:pt x="571564" y="181269"/>
                </a:cubicBezTo>
                <a:close/>
                <a:moveTo>
                  <a:pt x="229163" y="137325"/>
                </a:moveTo>
                <a:lnTo>
                  <a:pt x="394533" y="137325"/>
                </a:lnTo>
                <a:cubicBezTo>
                  <a:pt x="428358" y="137325"/>
                  <a:pt x="454667" y="165019"/>
                  <a:pt x="454667" y="197748"/>
                </a:cubicBezTo>
                <a:lnTo>
                  <a:pt x="454667" y="317336"/>
                </a:lnTo>
                <a:cubicBezTo>
                  <a:pt x="454667" y="350065"/>
                  <a:pt x="428358" y="377759"/>
                  <a:pt x="394533" y="377759"/>
                </a:cubicBezTo>
                <a:lnTo>
                  <a:pt x="229163" y="377759"/>
                </a:lnTo>
                <a:cubicBezTo>
                  <a:pt x="214129" y="377759"/>
                  <a:pt x="200348" y="371465"/>
                  <a:pt x="189073" y="361395"/>
                </a:cubicBezTo>
                <a:cubicBezTo>
                  <a:pt x="176545" y="350065"/>
                  <a:pt x="170281" y="334960"/>
                  <a:pt x="170281" y="317336"/>
                </a:cubicBezTo>
                <a:lnTo>
                  <a:pt x="170281" y="197748"/>
                </a:lnTo>
                <a:cubicBezTo>
                  <a:pt x="170281" y="165019"/>
                  <a:pt x="195337" y="137325"/>
                  <a:pt x="229163" y="137325"/>
                </a:cubicBezTo>
                <a:close/>
                <a:moveTo>
                  <a:pt x="931094" y="135899"/>
                </a:moveTo>
                <a:lnTo>
                  <a:pt x="931094" y="1363973"/>
                </a:lnTo>
                <a:cubicBezTo>
                  <a:pt x="931094" y="1396390"/>
                  <a:pt x="903636" y="1423819"/>
                  <a:pt x="871185" y="1423819"/>
                </a:cubicBezTo>
                <a:lnTo>
                  <a:pt x="139789" y="1423819"/>
                </a:lnTo>
                <a:lnTo>
                  <a:pt x="139789" y="1454988"/>
                </a:lnTo>
                <a:cubicBezTo>
                  <a:pt x="139789" y="1463716"/>
                  <a:pt x="147278" y="1469949"/>
                  <a:pt x="154766" y="1469949"/>
                </a:cubicBezTo>
                <a:lnTo>
                  <a:pt x="967289" y="1469949"/>
                </a:lnTo>
                <a:cubicBezTo>
                  <a:pt x="974778" y="1469949"/>
                  <a:pt x="981019" y="1463716"/>
                  <a:pt x="981019" y="1454988"/>
                </a:cubicBezTo>
                <a:lnTo>
                  <a:pt x="981019" y="150860"/>
                </a:lnTo>
                <a:cubicBezTo>
                  <a:pt x="981019" y="142133"/>
                  <a:pt x="974778" y="135899"/>
                  <a:pt x="967289" y="135899"/>
                </a:cubicBezTo>
                <a:close/>
                <a:moveTo>
                  <a:pt x="58661" y="44884"/>
                </a:moveTo>
                <a:cubicBezTo>
                  <a:pt x="51173" y="44884"/>
                  <a:pt x="43684" y="51118"/>
                  <a:pt x="43684" y="58599"/>
                </a:cubicBezTo>
                <a:lnTo>
                  <a:pt x="43684" y="1363973"/>
                </a:lnTo>
                <a:cubicBezTo>
                  <a:pt x="43684" y="1372701"/>
                  <a:pt x="51173" y="1378935"/>
                  <a:pt x="58661" y="1378935"/>
                </a:cubicBezTo>
                <a:lnTo>
                  <a:pt x="871185" y="1378935"/>
                </a:lnTo>
                <a:cubicBezTo>
                  <a:pt x="879921" y="1378935"/>
                  <a:pt x="886162" y="1372701"/>
                  <a:pt x="886162" y="1363973"/>
                </a:cubicBezTo>
                <a:lnTo>
                  <a:pt x="886162" y="58599"/>
                </a:lnTo>
                <a:cubicBezTo>
                  <a:pt x="886162" y="51118"/>
                  <a:pt x="879921" y="44884"/>
                  <a:pt x="871185" y="44884"/>
                </a:cubicBezTo>
                <a:close/>
                <a:moveTo>
                  <a:pt x="58661" y="0"/>
                </a:moveTo>
                <a:lnTo>
                  <a:pt x="871185" y="0"/>
                </a:lnTo>
                <a:cubicBezTo>
                  <a:pt x="903636" y="0"/>
                  <a:pt x="931094" y="26182"/>
                  <a:pt x="931094" y="58599"/>
                </a:cubicBezTo>
                <a:lnTo>
                  <a:pt x="931094" y="91015"/>
                </a:lnTo>
                <a:lnTo>
                  <a:pt x="967289" y="91015"/>
                </a:lnTo>
                <a:cubicBezTo>
                  <a:pt x="999740" y="91015"/>
                  <a:pt x="1025951" y="118444"/>
                  <a:pt x="1025951" y="150860"/>
                </a:cubicBezTo>
                <a:lnTo>
                  <a:pt x="1025951" y="1454988"/>
                </a:lnTo>
                <a:cubicBezTo>
                  <a:pt x="1025951" y="1488651"/>
                  <a:pt x="999740" y="1514833"/>
                  <a:pt x="967289" y="1514833"/>
                </a:cubicBezTo>
                <a:lnTo>
                  <a:pt x="154766" y="1514833"/>
                </a:lnTo>
                <a:cubicBezTo>
                  <a:pt x="122315" y="1514833"/>
                  <a:pt x="96105" y="1488651"/>
                  <a:pt x="96105" y="1454988"/>
                </a:cubicBezTo>
                <a:lnTo>
                  <a:pt x="96105" y="1423819"/>
                </a:lnTo>
                <a:lnTo>
                  <a:pt x="58661" y="1423819"/>
                </a:lnTo>
                <a:cubicBezTo>
                  <a:pt x="26210" y="1423819"/>
                  <a:pt x="0" y="1396390"/>
                  <a:pt x="0" y="1363973"/>
                </a:cubicBezTo>
                <a:lnTo>
                  <a:pt x="0" y="58599"/>
                </a:lnTo>
                <a:cubicBezTo>
                  <a:pt x="0" y="26182"/>
                  <a:pt x="26210" y="0"/>
                  <a:pt x="5866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1" name="Freeform 93">
            <a:extLst>
              <a:ext uri="{FF2B5EF4-FFF2-40B4-BE49-F238E27FC236}">
                <a16:creationId xmlns:a16="http://schemas.microsoft.com/office/drawing/2014/main" id="{9FFB2906-3218-994B-9E61-401ACDCA139B}"/>
              </a:ext>
            </a:extLst>
          </p:cNvPr>
          <p:cNvSpPr>
            <a:spLocks noChangeArrowheads="1"/>
          </p:cNvSpPr>
          <p:nvPr/>
        </p:nvSpPr>
        <p:spPr bwMode="auto">
          <a:xfrm>
            <a:off x="5678527" y="5326849"/>
            <a:ext cx="804733" cy="733321"/>
          </a:xfrm>
          <a:custGeom>
            <a:avLst/>
            <a:gdLst>
              <a:gd name="T0" fmla="*/ 811 w 1291"/>
              <a:gd name="T1" fmla="*/ 760 h 1178"/>
              <a:gd name="T2" fmla="*/ 789 w 1291"/>
              <a:gd name="T3" fmla="*/ 765 h 1178"/>
              <a:gd name="T4" fmla="*/ 777 w 1291"/>
              <a:gd name="T5" fmla="*/ 743 h 1178"/>
              <a:gd name="T6" fmla="*/ 762 w 1291"/>
              <a:gd name="T7" fmla="*/ 727 h 1178"/>
              <a:gd name="T8" fmla="*/ 745 w 1291"/>
              <a:gd name="T9" fmla="*/ 715 h 1178"/>
              <a:gd name="T10" fmla="*/ 729 w 1291"/>
              <a:gd name="T11" fmla="*/ 708 h 1178"/>
              <a:gd name="T12" fmla="*/ 588 w 1291"/>
              <a:gd name="T13" fmla="*/ 704 h 1178"/>
              <a:gd name="T14" fmla="*/ 560 w 1291"/>
              <a:gd name="T15" fmla="*/ 708 h 1178"/>
              <a:gd name="T16" fmla="*/ 545 w 1291"/>
              <a:gd name="T17" fmla="*/ 715 h 1178"/>
              <a:gd name="T18" fmla="*/ 526 w 1291"/>
              <a:gd name="T19" fmla="*/ 728 h 1178"/>
              <a:gd name="T20" fmla="*/ 513 w 1291"/>
              <a:gd name="T21" fmla="*/ 743 h 1178"/>
              <a:gd name="T22" fmla="*/ 500 w 1291"/>
              <a:gd name="T23" fmla="*/ 764 h 1178"/>
              <a:gd name="T24" fmla="*/ 57 w 1291"/>
              <a:gd name="T25" fmla="*/ 618 h 1178"/>
              <a:gd name="T26" fmla="*/ 84 w 1291"/>
              <a:gd name="T27" fmla="*/ 227 h 1178"/>
              <a:gd name="T28" fmla="*/ 1254 w 1291"/>
              <a:gd name="T29" fmla="*/ 592 h 1178"/>
              <a:gd name="T30" fmla="*/ 539 w 1291"/>
              <a:gd name="T31" fmla="*/ 767 h 1178"/>
              <a:gd name="T32" fmla="*/ 548 w 1291"/>
              <a:gd name="T33" fmla="*/ 756 h 1178"/>
              <a:gd name="T34" fmla="*/ 563 w 1291"/>
              <a:gd name="T35" fmla="*/ 746 h 1178"/>
              <a:gd name="T36" fmla="*/ 577 w 1291"/>
              <a:gd name="T37" fmla="*/ 741 h 1178"/>
              <a:gd name="T38" fmla="*/ 715 w 1291"/>
              <a:gd name="T39" fmla="*/ 742 h 1178"/>
              <a:gd name="T40" fmla="*/ 733 w 1291"/>
              <a:gd name="T41" fmla="*/ 749 h 1178"/>
              <a:gd name="T42" fmla="*/ 744 w 1291"/>
              <a:gd name="T43" fmla="*/ 758 h 1178"/>
              <a:gd name="T44" fmla="*/ 753 w 1291"/>
              <a:gd name="T45" fmla="*/ 773 h 1178"/>
              <a:gd name="T46" fmla="*/ 758 w 1291"/>
              <a:gd name="T47" fmla="*/ 789 h 1178"/>
              <a:gd name="T48" fmla="*/ 588 w 1291"/>
              <a:gd name="T49" fmla="*/ 856 h 1178"/>
              <a:gd name="T50" fmla="*/ 532 w 1291"/>
              <a:gd name="T51" fmla="*/ 782 h 1178"/>
              <a:gd name="T52" fmla="*/ 74 w 1291"/>
              <a:gd name="T53" fmla="*/ 661 h 1178"/>
              <a:gd name="T54" fmla="*/ 494 w 1291"/>
              <a:gd name="T55" fmla="*/ 800 h 1178"/>
              <a:gd name="T56" fmla="*/ 496 w 1291"/>
              <a:gd name="T57" fmla="*/ 814 h 1178"/>
              <a:gd name="T58" fmla="*/ 499 w 1291"/>
              <a:gd name="T59" fmla="*/ 826 h 1178"/>
              <a:gd name="T60" fmla="*/ 504 w 1291"/>
              <a:gd name="T61" fmla="*/ 839 h 1178"/>
              <a:gd name="T62" fmla="*/ 207 w 1291"/>
              <a:gd name="T63" fmla="*/ 1055 h 1178"/>
              <a:gd name="T64" fmla="*/ 529 w 1291"/>
              <a:gd name="T65" fmla="*/ 870 h 1178"/>
              <a:gd name="T66" fmla="*/ 540 w 1291"/>
              <a:gd name="T67" fmla="*/ 878 h 1178"/>
              <a:gd name="T68" fmla="*/ 552 w 1291"/>
              <a:gd name="T69" fmla="*/ 885 h 1178"/>
              <a:gd name="T70" fmla="*/ 565 w 1291"/>
              <a:gd name="T71" fmla="*/ 889 h 1178"/>
              <a:gd name="T72" fmla="*/ 579 w 1291"/>
              <a:gd name="T73" fmla="*/ 892 h 1178"/>
              <a:gd name="T74" fmla="*/ 710 w 1291"/>
              <a:gd name="T75" fmla="*/ 892 h 1178"/>
              <a:gd name="T76" fmla="*/ 723 w 1291"/>
              <a:gd name="T77" fmla="*/ 889 h 1178"/>
              <a:gd name="T78" fmla="*/ 737 w 1291"/>
              <a:gd name="T79" fmla="*/ 885 h 1178"/>
              <a:gd name="T80" fmla="*/ 749 w 1291"/>
              <a:gd name="T81" fmla="*/ 879 h 1178"/>
              <a:gd name="T82" fmla="*/ 761 w 1291"/>
              <a:gd name="T83" fmla="*/ 871 h 1178"/>
              <a:gd name="T84" fmla="*/ 1079 w 1291"/>
              <a:gd name="T85" fmla="*/ 1063 h 1178"/>
              <a:gd name="T86" fmla="*/ 787 w 1291"/>
              <a:gd name="T87" fmla="*/ 836 h 1178"/>
              <a:gd name="T88" fmla="*/ 791 w 1291"/>
              <a:gd name="T89" fmla="*/ 827 h 1178"/>
              <a:gd name="T90" fmla="*/ 794 w 1291"/>
              <a:gd name="T91" fmla="*/ 814 h 1178"/>
              <a:gd name="T92" fmla="*/ 795 w 1291"/>
              <a:gd name="T93" fmla="*/ 801 h 1178"/>
              <a:gd name="T94" fmla="*/ 1216 w 1291"/>
              <a:gd name="T95" fmla="*/ 1086 h 1178"/>
              <a:gd name="T96" fmla="*/ 786 w 1291"/>
              <a:gd name="T97" fmla="*/ 36 h 1178"/>
              <a:gd name="T98" fmla="*/ 871 w 1291"/>
              <a:gd name="T99" fmla="*/ 191 h 1178"/>
              <a:gd name="T100" fmla="*/ 418 w 1291"/>
              <a:gd name="T101" fmla="*/ 85 h 1178"/>
              <a:gd name="T102" fmla="*/ 0 w 1291"/>
              <a:gd name="T103" fmla="*/ 592 h 1178"/>
              <a:gd name="T104" fmla="*/ 1161 w 1291"/>
              <a:gd name="T105" fmla="*/ 1177 h 1178"/>
              <a:gd name="T106" fmla="*/ 1290 w 1291"/>
              <a:gd name="T107" fmla="*/ 275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91" h="1178">
                <a:moveTo>
                  <a:pt x="1254" y="592"/>
                </a:moveTo>
                <a:lnTo>
                  <a:pt x="1254" y="592"/>
                </a:lnTo>
                <a:cubicBezTo>
                  <a:pt x="1254" y="603"/>
                  <a:pt x="1248" y="612"/>
                  <a:pt x="1239" y="616"/>
                </a:cubicBezTo>
                <a:lnTo>
                  <a:pt x="823" y="757"/>
                </a:lnTo>
                <a:lnTo>
                  <a:pt x="811" y="760"/>
                </a:lnTo>
                <a:lnTo>
                  <a:pt x="811" y="760"/>
                </a:lnTo>
                <a:cubicBezTo>
                  <a:pt x="805" y="762"/>
                  <a:pt x="798" y="763"/>
                  <a:pt x="791" y="765"/>
                </a:cubicBezTo>
                <a:lnTo>
                  <a:pt x="791" y="765"/>
                </a:lnTo>
                <a:cubicBezTo>
                  <a:pt x="791" y="765"/>
                  <a:pt x="790" y="765"/>
                  <a:pt x="789" y="765"/>
                </a:cubicBezTo>
                <a:lnTo>
                  <a:pt x="789" y="765"/>
                </a:lnTo>
                <a:lnTo>
                  <a:pt x="789" y="765"/>
                </a:lnTo>
                <a:lnTo>
                  <a:pt x="789" y="765"/>
                </a:lnTo>
                <a:cubicBezTo>
                  <a:pt x="787" y="760"/>
                  <a:pt x="786" y="757"/>
                  <a:pt x="784" y="753"/>
                </a:cubicBezTo>
                <a:lnTo>
                  <a:pt x="784" y="753"/>
                </a:lnTo>
                <a:cubicBezTo>
                  <a:pt x="783" y="752"/>
                  <a:pt x="783" y="751"/>
                  <a:pt x="782" y="750"/>
                </a:cubicBezTo>
                <a:lnTo>
                  <a:pt x="782" y="750"/>
                </a:lnTo>
                <a:cubicBezTo>
                  <a:pt x="780" y="748"/>
                  <a:pt x="779" y="746"/>
                  <a:pt x="777" y="743"/>
                </a:cubicBezTo>
                <a:lnTo>
                  <a:pt x="777" y="743"/>
                </a:lnTo>
                <a:cubicBezTo>
                  <a:pt x="777" y="742"/>
                  <a:pt x="775" y="740"/>
                  <a:pt x="774" y="739"/>
                </a:cubicBezTo>
                <a:lnTo>
                  <a:pt x="774" y="739"/>
                </a:lnTo>
                <a:cubicBezTo>
                  <a:pt x="772" y="737"/>
                  <a:pt x="770" y="735"/>
                  <a:pt x="769" y="733"/>
                </a:cubicBezTo>
                <a:lnTo>
                  <a:pt x="769" y="733"/>
                </a:lnTo>
                <a:cubicBezTo>
                  <a:pt x="767" y="731"/>
                  <a:pt x="765" y="729"/>
                  <a:pt x="762" y="727"/>
                </a:cubicBezTo>
                <a:lnTo>
                  <a:pt x="762" y="727"/>
                </a:lnTo>
                <a:cubicBezTo>
                  <a:pt x="761" y="726"/>
                  <a:pt x="760" y="726"/>
                  <a:pt x="759" y="724"/>
                </a:cubicBezTo>
                <a:lnTo>
                  <a:pt x="759" y="724"/>
                </a:lnTo>
                <a:cubicBezTo>
                  <a:pt x="756" y="722"/>
                  <a:pt x="754" y="721"/>
                  <a:pt x="751" y="719"/>
                </a:cubicBezTo>
                <a:lnTo>
                  <a:pt x="751" y="719"/>
                </a:lnTo>
                <a:cubicBezTo>
                  <a:pt x="750" y="718"/>
                  <a:pt x="747" y="716"/>
                  <a:pt x="745" y="715"/>
                </a:cubicBezTo>
                <a:lnTo>
                  <a:pt x="745" y="715"/>
                </a:lnTo>
                <a:cubicBezTo>
                  <a:pt x="744" y="715"/>
                  <a:pt x="742" y="713"/>
                  <a:pt x="740" y="713"/>
                </a:cubicBezTo>
                <a:lnTo>
                  <a:pt x="740" y="713"/>
                </a:lnTo>
                <a:cubicBezTo>
                  <a:pt x="738" y="711"/>
                  <a:pt x="735" y="711"/>
                  <a:pt x="733" y="710"/>
                </a:cubicBezTo>
                <a:lnTo>
                  <a:pt x="733" y="710"/>
                </a:lnTo>
                <a:cubicBezTo>
                  <a:pt x="732" y="710"/>
                  <a:pt x="731" y="709"/>
                  <a:pt x="729" y="708"/>
                </a:cubicBezTo>
                <a:lnTo>
                  <a:pt x="729" y="708"/>
                </a:lnTo>
                <a:cubicBezTo>
                  <a:pt x="725" y="707"/>
                  <a:pt x="722" y="707"/>
                  <a:pt x="718" y="706"/>
                </a:cubicBezTo>
                <a:lnTo>
                  <a:pt x="718" y="706"/>
                </a:lnTo>
                <a:cubicBezTo>
                  <a:pt x="717" y="705"/>
                  <a:pt x="715" y="705"/>
                  <a:pt x="714" y="705"/>
                </a:cubicBezTo>
                <a:lnTo>
                  <a:pt x="714" y="705"/>
                </a:lnTo>
                <a:cubicBezTo>
                  <a:pt x="710" y="705"/>
                  <a:pt x="706" y="704"/>
                  <a:pt x="701" y="704"/>
                </a:cubicBezTo>
                <a:lnTo>
                  <a:pt x="588" y="704"/>
                </a:lnTo>
                <a:lnTo>
                  <a:pt x="588" y="704"/>
                </a:lnTo>
                <a:cubicBezTo>
                  <a:pt x="584" y="704"/>
                  <a:pt x="579" y="705"/>
                  <a:pt x="575" y="705"/>
                </a:cubicBezTo>
                <a:lnTo>
                  <a:pt x="575" y="705"/>
                </a:lnTo>
                <a:cubicBezTo>
                  <a:pt x="574" y="705"/>
                  <a:pt x="573" y="705"/>
                  <a:pt x="572" y="706"/>
                </a:cubicBezTo>
                <a:lnTo>
                  <a:pt x="572" y="706"/>
                </a:lnTo>
                <a:cubicBezTo>
                  <a:pt x="568" y="707"/>
                  <a:pt x="564" y="707"/>
                  <a:pt x="560" y="708"/>
                </a:cubicBezTo>
                <a:lnTo>
                  <a:pt x="560" y="708"/>
                </a:lnTo>
                <a:cubicBezTo>
                  <a:pt x="559" y="709"/>
                  <a:pt x="558" y="709"/>
                  <a:pt x="558" y="710"/>
                </a:cubicBezTo>
                <a:lnTo>
                  <a:pt x="558" y="710"/>
                </a:lnTo>
                <a:cubicBezTo>
                  <a:pt x="555" y="710"/>
                  <a:pt x="552" y="711"/>
                  <a:pt x="549" y="713"/>
                </a:cubicBezTo>
                <a:lnTo>
                  <a:pt x="549" y="713"/>
                </a:lnTo>
                <a:cubicBezTo>
                  <a:pt x="548" y="713"/>
                  <a:pt x="546" y="714"/>
                  <a:pt x="545" y="715"/>
                </a:cubicBezTo>
                <a:lnTo>
                  <a:pt x="545" y="715"/>
                </a:lnTo>
                <a:cubicBezTo>
                  <a:pt x="541" y="716"/>
                  <a:pt x="538" y="718"/>
                  <a:pt x="535" y="720"/>
                </a:cubicBezTo>
                <a:lnTo>
                  <a:pt x="535" y="720"/>
                </a:lnTo>
                <a:cubicBezTo>
                  <a:pt x="534" y="721"/>
                  <a:pt x="533" y="722"/>
                  <a:pt x="532" y="723"/>
                </a:cubicBezTo>
                <a:lnTo>
                  <a:pt x="532" y="723"/>
                </a:lnTo>
                <a:cubicBezTo>
                  <a:pt x="530" y="725"/>
                  <a:pt x="528" y="726"/>
                  <a:pt x="526" y="728"/>
                </a:cubicBezTo>
                <a:lnTo>
                  <a:pt x="526" y="728"/>
                </a:lnTo>
                <a:cubicBezTo>
                  <a:pt x="525" y="729"/>
                  <a:pt x="524" y="730"/>
                  <a:pt x="522" y="731"/>
                </a:cubicBezTo>
                <a:lnTo>
                  <a:pt x="522" y="731"/>
                </a:lnTo>
                <a:cubicBezTo>
                  <a:pt x="520" y="733"/>
                  <a:pt x="517" y="736"/>
                  <a:pt x="515" y="739"/>
                </a:cubicBezTo>
                <a:lnTo>
                  <a:pt x="515" y="739"/>
                </a:lnTo>
                <a:cubicBezTo>
                  <a:pt x="515" y="740"/>
                  <a:pt x="513" y="742"/>
                  <a:pt x="513" y="743"/>
                </a:cubicBezTo>
                <a:lnTo>
                  <a:pt x="513" y="743"/>
                </a:lnTo>
                <a:cubicBezTo>
                  <a:pt x="511" y="744"/>
                  <a:pt x="509" y="748"/>
                  <a:pt x="508" y="750"/>
                </a:cubicBezTo>
                <a:lnTo>
                  <a:pt x="508" y="750"/>
                </a:lnTo>
                <a:cubicBezTo>
                  <a:pt x="507" y="751"/>
                  <a:pt x="506" y="752"/>
                  <a:pt x="506" y="752"/>
                </a:cubicBezTo>
                <a:lnTo>
                  <a:pt x="506" y="752"/>
                </a:lnTo>
                <a:cubicBezTo>
                  <a:pt x="504" y="756"/>
                  <a:pt x="502" y="760"/>
                  <a:pt x="500" y="764"/>
                </a:cubicBezTo>
                <a:lnTo>
                  <a:pt x="500" y="764"/>
                </a:lnTo>
                <a:cubicBezTo>
                  <a:pt x="500" y="764"/>
                  <a:pt x="500" y="764"/>
                  <a:pt x="500" y="765"/>
                </a:cubicBezTo>
                <a:lnTo>
                  <a:pt x="500" y="765"/>
                </a:lnTo>
                <a:cubicBezTo>
                  <a:pt x="495" y="763"/>
                  <a:pt x="489" y="762"/>
                  <a:pt x="484" y="761"/>
                </a:cubicBezTo>
                <a:lnTo>
                  <a:pt x="57" y="618"/>
                </a:lnTo>
                <a:lnTo>
                  <a:pt x="57" y="618"/>
                </a:lnTo>
                <a:lnTo>
                  <a:pt x="51" y="616"/>
                </a:lnTo>
                <a:lnTo>
                  <a:pt x="51" y="616"/>
                </a:lnTo>
                <a:cubicBezTo>
                  <a:pt x="41" y="612"/>
                  <a:pt x="35" y="603"/>
                  <a:pt x="35" y="592"/>
                </a:cubicBezTo>
                <a:lnTo>
                  <a:pt x="35" y="275"/>
                </a:lnTo>
                <a:lnTo>
                  <a:pt x="35" y="275"/>
                </a:lnTo>
                <a:cubicBezTo>
                  <a:pt x="35" y="248"/>
                  <a:pt x="57" y="227"/>
                  <a:pt x="84" y="227"/>
                </a:cubicBezTo>
                <a:lnTo>
                  <a:pt x="418" y="227"/>
                </a:lnTo>
                <a:lnTo>
                  <a:pt x="871" y="227"/>
                </a:lnTo>
                <a:lnTo>
                  <a:pt x="1205" y="227"/>
                </a:lnTo>
                <a:lnTo>
                  <a:pt x="1205" y="227"/>
                </a:lnTo>
                <a:cubicBezTo>
                  <a:pt x="1232" y="227"/>
                  <a:pt x="1254" y="248"/>
                  <a:pt x="1254" y="275"/>
                </a:cubicBezTo>
                <a:lnTo>
                  <a:pt x="1254" y="592"/>
                </a:lnTo>
                <a:close/>
                <a:moveTo>
                  <a:pt x="534" y="777"/>
                </a:moveTo>
                <a:lnTo>
                  <a:pt x="534" y="777"/>
                </a:lnTo>
                <a:cubicBezTo>
                  <a:pt x="535" y="776"/>
                  <a:pt x="535" y="774"/>
                  <a:pt x="536" y="773"/>
                </a:cubicBezTo>
                <a:lnTo>
                  <a:pt x="536" y="773"/>
                </a:lnTo>
                <a:cubicBezTo>
                  <a:pt x="537" y="771"/>
                  <a:pt x="538" y="769"/>
                  <a:pt x="539" y="767"/>
                </a:cubicBezTo>
                <a:lnTo>
                  <a:pt x="539" y="767"/>
                </a:lnTo>
                <a:cubicBezTo>
                  <a:pt x="540" y="766"/>
                  <a:pt x="540" y="765"/>
                  <a:pt x="541" y="763"/>
                </a:cubicBezTo>
                <a:lnTo>
                  <a:pt x="541" y="763"/>
                </a:lnTo>
                <a:cubicBezTo>
                  <a:pt x="543" y="762"/>
                  <a:pt x="544" y="760"/>
                  <a:pt x="546" y="759"/>
                </a:cubicBezTo>
                <a:lnTo>
                  <a:pt x="546" y="759"/>
                </a:lnTo>
                <a:cubicBezTo>
                  <a:pt x="546" y="757"/>
                  <a:pt x="548" y="757"/>
                  <a:pt x="548" y="756"/>
                </a:cubicBezTo>
                <a:lnTo>
                  <a:pt x="548" y="756"/>
                </a:lnTo>
                <a:cubicBezTo>
                  <a:pt x="550" y="754"/>
                  <a:pt x="552" y="752"/>
                  <a:pt x="554" y="751"/>
                </a:cubicBezTo>
                <a:lnTo>
                  <a:pt x="554" y="751"/>
                </a:lnTo>
                <a:cubicBezTo>
                  <a:pt x="555" y="751"/>
                  <a:pt x="556" y="750"/>
                  <a:pt x="557" y="749"/>
                </a:cubicBezTo>
                <a:lnTo>
                  <a:pt x="557" y="749"/>
                </a:lnTo>
                <a:cubicBezTo>
                  <a:pt x="558" y="748"/>
                  <a:pt x="561" y="747"/>
                  <a:pt x="563" y="746"/>
                </a:cubicBezTo>
                <a:lnTo>
                  <a:pt x="563" y="746"/>
                </a:lnTo>
                <a:cubicBezTo>
                  <a:pt x="564" y="745"/>
                  <a:pt x="565" y="744"/>
                  <a:pt x="567" y="744"/>
                </a:cubicBezTo>
                <a:lnTo>
                  <a:pt x="567" y="744"/>
                </a:lnTo>
                <a:cubicBezTo>
                  <a:pt x="569" y="743"/>
                  <a:pt x="571" y="743"/>
                  <a:pt x="574" y="742"/>
                </a:cubicBezTo>
                <a:lnTo>
                  <a:pt x="574" y="742"/>
                </a:lnTo>
                <a:cubicBezTo>
                  <a:pt x="575" y="742"/>
                  <a:pt x="576" y="742"/>
                  <a:pt x="577" y="741"/>
                </a:cubicBezTo>
                <a:lnTo>
                  <a:pt x="577" y="741"/>
                </a:lnTo>
                <a:cubicBezTo>
                  <a:pt x="580" y="740"/>
                  <a:pt x="584" y="739"/>
                  <a:pt x="588" y="739"/>
                </a:cubicBezTo>
                <a:lnTo>
                  <a:pt x="701" y="739"/>
                </a:lnTo>
                <a:lnTo>
                  <a:pt x="701" y="739"/>
                </a:lnTo>
                <a:cubicBezTo>
                  <a:pt x="705" y="739"/>
                  <a:pt x="709" y="740"/>
                  <a:pt x="712" y="741"/>
                </a:cubicBezTo>
                <a:lnTo>
                  <a:pt x="712" y="741"/>
                </a:lnTo>
                <a:cubicBezTo>
                  <a:pt x="714" y="742"/>
                  <a:pt x="714" y="742"/>
                  <a:pt x="715" y="742"/>
                </a:cubicBezTo>
                <a:lnTo>
                  <a:pt x="715" y="742"/>
                </a:lnTo>
                <a:cubicBezTo>
                  <a:pt x="718" y="743"/>
                  <a:pt x="720" y="743"/>
                  <a:pt x="723" y="744"/>
                </a:cubicBezTo>
                <a:lnTo>
                  <a:pt x="723" y="744"/>
                </a:lnTo>
                <a:cubicBezTo>
                  <a:pt x="724" y="744"/>
                  <a:pt x="724" y="745"/>
                  <a:pt x="726" y="746"/>
                </a:cubicBezTo>
                <a:lnTo>
                  <a:pt x="726" y="746"/>
                </a:lnTo>
                <a:cubicBezTo>
                  <a:pt x="728" y="746"/>
                  <a:pt x="731" y="748"/>
                  <a:pt x="733" y="749"/>
                </a:cubicBezTo>
                <a:lnTo>
                  <a:pt x="733" y="749"/>
                </a:lnTo>
                <a:cubicBezTo>
                  <a:pt x="734" y="750"/>
                  <a:pt x="734" y="751"/>
                  <a:pt x="735" y="751"/>
                </a:cubicBezTo>
                <a:lnTo>
                  <a:pt x="735" y="751"/>
                </a:lnTo>
                <a:cubicBezTo>
                  <a:pt x="737" y="752"/>
                  <a:pt x="739" y="754"/>
                  <a:pt x="741" y="756"/>
                </a:cubicBezTo>
                <a:lnTo>
                  <a:pt x="741" y="756"/>
                </a:lnTo>
                <a:cubicBezTo>
                  <a:pt x="742" y="757"/>
                  <a:pt x="743" y="757"/>
                  <a:pt x="744" y="758"/>
                </a:cubicBezTo>
                <a:lnTo>
                  <a:pt x="744" y="758"/>
                </a:lnTo>
                <a:cubicBezTo>
                  <a:pt x="745" y="760"/>
                  <a:pt x="746" y="762"/>
                  <a:pt x="748" y="764"/>
                </a:cubicBezTo>
                <a:lnTo>
                  <a:pt x="748" y="764"/>
                </a:lnTo>
                <a:cubicBezTo>
                  <a:pt x="749" y="765"/>
                  <a:pt x="750" y="766"/>
                  <a:pt x="750" y="767"/>
                </a:cubicBezTo>
                <a:lnTo>
                  <a:pt x="750" y="767"/>
                </a:lnTo>
                <a:cubicBezTo>
                  <a:pt x="751" y="769"/>
                  <a:pt x="753" y="771"/>
                  <a:pt x="753" y="773"/>
                </a:cubicBezTo>
                <a:lnTo>
                  <a:pt x="753" y="773"/>
                </a:lnTo>
                <a:cubicBezTo>
                  <a:pt x="754" y="774"/>
                  <a:pt x="755" y="776"/>
                  <a:pt x="756" y="778"/>
                </a:cubicBezTo>
                <a:lnTo>
                  <a:pt x="756" y="778"/>
                </a:lnTo>
                <a:cubicBezTo>
                  <a:pt x="756" y="779"/>
                  <a:pt x="756" y="781"/>
                  <a:pt x="757" y="782"/>
                </a:cubicBezTo>
                <a:lnTo>
                  <a:pt x="757" y="782"/>
                </a:lnTo>
                <a:cubicBezTo>
                  <a:pt x="757" y="784"/>
                  <a:pt x="758" y="786"/>
                  <a:pt x="758" y="789"/>
                </a:cubicBezTo>
                <a:lnTo>
                  <a:pt x="758" y="789"/>
                </a:lnTo>
                <a:cubicBezTo>
                  <a:pt x="759" y="791"/>
                  <a:pt x="759" y="795"/>
                  <a:pt x="759" y="798"/>
                </a:cubicBezTo>
                <a:lnTo>
                  <a:pt x="759" y="798"/>
                </a:lnTo>
                <a:cubicBezTo>
                  <a:pt x="759" y="830"/>
                  <a:pt x="733" y="856"/>
                  <a:pt x="701" y="856"/>
                </a:cubicBezTo>
                <a:lnTo>
                  <a:pt x="588" y="856"/>
                </a:lnTo>
                <a:lnTo>
                  <a:pt x="588" y="856"/>
                </a:lnTo>
                <a:cubicBezTo>
                  <a:pt x="556" y="856"/>
                  <a:pt x="530" y="830"/>
                  <a:pt x="530" y="798"/>
                </a:cubicBezTo>
                <a:lnTo>
                  <a:pt x="530" y="798"/>
                </a:lnTo>
                <a:cubicBezTo>
                  <a:pt x="530" y="795"/>
                  <a:pt x="530" y="791"/>
                  <a:pt x="531" y="788"/>
                </a:cubicBezTo>
                <a:lnTo>
                  <a:pt x="531" y="788"/>
                </a:lnTo>
                <a:cubicBezTo>
                  <a:pt x="531" y="785"/>
                  <a:pt x="532" y="784"/>
                  <a:pt x="532" y="782"/>
                </a:cubicBezTo>
                <a:lnTo>
                  <a:pt x="532" y="782"/>
                </a:lnTo>
                <a:cubicBezTo>
                  <a:pt x="533" y="780"/>
                  <a:pt x="534" y="779"/>
                  <a:pt x="534" y="777"/>
                </a:cubicBezTo>
                <a:close/>
                <a:moveTo>
                  <a:pt x="1161" y="1141"/>
                </a:moveTo>
                <a:lnTo>
                  <a:pt x="129" y="1141"/>
                </a:lnTo>
                <a:lnTo>
                  <a:pt x="129" y="1141"/>
                </a:lnTo>
                <a:cubicBezTo>
                  <a:pt x="98" y="1141"/>
                  <a:pt x="74" y="1117"/>
                  <a:pt x="74" y="1086"/>
                </a:cubicBezTo>
                <a:lnTo>
                  <a:pt x="74" y="661"/>
                </a:lnTo>
                <a:lnTo>
                  <a:pt x="474" y="795"/>
                </a:lnTo>
                <a:lnTo>
                  <a:pt x="475" y="795"/>
                </a:lnTo>
                <a:lnTo>
                  <a:pt x="475" y="795"/>
                </a:lnTo>
                <a:cubicBezTo>
                  <a:pt x="482" y="797"/>
                  <a:pt x="488" y="798"/>
                  <a:pt x="494" y="800"/>
                </a:cubicBezTo>
                <a:lnTo>
                  <a:pt x="494" y="800"/>
                </a:lnTo>
                <a:lnTo>
                  <a:pt x="494" y="800"/>
                </a:lnTo>
                <a:lnTo>
                  <a:pt x="494" y="800"/>
                </a:lnTo>
                <a:cubicBezTo>
                  <a:pt x="494" y="801"/>
                  <a:pt x="494" y="802"/>
                  <a:pt x="494" y="804"/>
                </a:cubicBezTo>
                <a:lnTo>
                  <a:pt x="494" y="804"/>
                </a:lnTo>
                <a:cubicBezTo>
                  <a:pt x="494" y="806"/>
                  <a:pt x="494" y="807"/>
                  <a:pt x="495" y="809"/>
                </a:cubicBezTo>
                <a:lnTo>
                  <a:pt x="495" y="809"/>
                </a:lnTo>
                <a:cubicBezTo>
                  <a:pt x="495" y="810"/>
                  <a:pt x="495" y="812"/>
                  <a:pt x="496" y="814"/>
                </a:cubicBezTo>
                <a:lnTo>
                  <a:pt x="496" y="814"/>
                </a:lnTo>
                <a:cubicBezTo>
                  <a:pt x="496" y="815"/>
                  <a:pt x="496" y="816"/>
                  <a:pt x="496" y="818"/>
                </a:cubicBezTo>
                <a:lnTo>
                  <a:pt x="496" y="818"/>
                </a:lnTo>
                <a:cubicBezTo>
                  <a:pt x="497" y="819"/>
                  <a:pt x="497" y="821"/>
                  <a:pt x="498" y="823"/>
                </a:cubicBezTo>
                <a:lnTo>
                  <a:pt x="498" y="823"/>
                </a:lnTo>
                <a:cubicBezTo>
                  <a:pt x="498" y="824"/>
                  <a:pt x="498" y="825"/>
                  <a:pt x="499" y="826"/>
                </a:cubicBezTo>
                <a:lnTo>
                  <a:pt x="499" y="826"/>
                </a:lnTo>
                <a:cubicBezTo>
                  <a:pt x="499" y="828"/>
                  <a:pt x="500" y="830"/>
                  <a:pt x="500" y="831"/>
                </a:cubicBezTo>
                <a:lnTo>
                  <a:pt x="500" y="831"/>
                </a:lnTo>
                <a:cubicBezTo>
                  <a:pt x="500" y="833"/>
                  <a:pt x="501" y="834"/>
                  <a:pt x="502" y="835"/>
                </a:cubicBezTo>
                <a:lnTo>
                  <a:pt x="502" y="835"/>
                </a:lnTo>
                <a:cubicBezTo>
                  <a:pt x="502" y="837"/>
                  <a:pt x="503" y="838"/>
                  <a:pt x="504" y="839"/>
                </a:cubicBezTo>
                <a:lnTo>
                  <a:pt x="504" y="839"/>
                </a:lnTo>
                <a:cubicBezTo>
                  <a:pt x="504" y="841"/>
                  <a:pt x="505" y="842"/>
                  <a:pt x="505" y="842"/>
                </a:cubicBezTo>
                <a:lnTo>
                  <a:pt x="213" y="1031"/>
                </a:lnTo>
                <a:lnTo>
                  <a:pt x="213" y="1031"/>
                </a:lnTo>
                <a:cubicBezTo>
                  <a:pt x="205" y="1036"/>
                  <a:pt x="202" y="1047"/>
                  <a:pt x="207" y="1055"/>
                </a:cubicBezTo>
                <a:lnTo>
                  <a:pt x="207" y="1055"/>
                </a:lnTo>
                <a:cubicBezTo>
                  <a:pt x="211" y="1060"/>
                  <a:pt x="217" y="1063"/>
                  <a:pt x="223" y="1063"/>
                </a:cubicBezTo>
                <a:lnTo>
                  <a:pt x="223" y="1063"/>
                </a:lnTo>
                <a:cubicBezTo>
                  <a:pt x="226" y="1063"/>
                  <a:pt x="229" y="1062"/>
                  <a:pt x="232" y="1061"/>
                </a:cubicBezTo>
                <a:lnTo>
                  <a:pt x="528" y="870"/>
                </a:lnTo>
                <a:lnTo>
                  <a:pt x="528" y="870"/>
                </a:lnTo>
                <a:lnTo>
                  <a:pt x="529" y="870"/>
                </a:lnTo>
                <a:lnTo>
                  <a:pt x="529" y="870"/>
                </a:lnTo>
                <a:cubicBezTo>
                  <a:pt x="530" y="872"/>
                  <a:pt x="531" y="873"/>
                  <a:pt x="532" y="874"/>
                </a:cubicBezTo>
                <a:lnTo>
                  <a:pt x="532" y="874"/>
                </a:lnTo>
                <a:cubicBezTo>
                  <a:pt x="534" y="875"/>
                  <a:pt x="535" y="875"/>
                  <a:pt x="536" y="876"/>
                </a:cubicBezTo>
                <a:lnTo>
                  <a:pt x="536" y="876"/>
                </a:lnTo>
                <a:cubicBezTo>
                  <a:pt x="537" y="877"/>
                  <a:pt x="538" y="878"/>
                  <a:pt x="540" y="878"/>
                </a:cubicBezTo>
                <a:lnTo>
                  <a:pt x="540" y="878"/>
                </a:lnTo>
                <a:cubicBezTo>
                  <a:pt x="541" y="880"/>
                  <a:pt x="542" y="880"/>
                  <a:pt x="543" y="881"/>
                </a:cubicBezTo>
                <a:lnTo>
                  <a:pt x="543" y="881"/>
                </a:lnTo>
                <a:cubicBezTo>
                  <a:pt x="545" y="881"/>
                  <a:pt x="546" y="882"/>
                  <a:pt x="548" y="883"/>
                </a:cubicBezTo>
                <a:lnTo>
                  <a:pt x="548" y="883"/>
                </a:lnTo>
                <a:cubicBezTo>
                  <a:pt x="550" y="883"/>
                  <a:pt x="551" y="884"/>
                  <a:pt x="552" y="885"/>
                </a:cubicBezTo>
                <a:lnTo>
                  <a:pt x="552" y="885"/>
                </a:lnTo>
                <a:cubicBezTo>
                  <a:pt x="553" y="885"/>
                  <a:pt x="555" y="886"/>
                  <a:pt x="557" y="886"/>
                </a:cubicBezTo>
                <a:lnTo>
                  <a:pt x="557" y="886"/>
                </a:lnTo>
                <a:cubicBezTo>
                  <a:pt x="558" y="887"/>
                  <a:pt x="559" y="888"/>
                  <a:pt x="561" y="888"/>
                </a:cubicBezTo>
                <a:lnTo>
                  <a:pt x="561" y="888"/>
                </a:lnTo>
                <a:cubicBezTo>
                  <a:pt x="562" y="888"/>
                  <a:pt x="564" y="889"/>
                  <a:pt x="565" y="889"/>
                </a:cubicBezTo>
                <a:lnTo>
                  <a:pt x="565" y="889"/>
                </a:lnTo>
                <a:cubicBezTo>
                  <a:pt x="567" y="889"/>
                  <a:pt x="568" y="890"/>
                  <a:pt x="569" y="890"/>
                </a:cubicBezTo>
                <a:lnTo>
                  <a:pt x="569" y="890"/>
                </a:lnTo>
                <a:cubicBezTo>
                  <a:pt x="571" y="891"/>
                  <a:pt x="573" y="891"/>
                  <a:pt x="576" y="891"/>
                </a:cubicBezTo>
                <a:lnTo>
                  <a:pt x="576" y="891"/>
                </a:lnTo>
                <a:cubicBezTo>
                  <a:pt x="576" y="891"/>
                  <a:pt x="578" y="891"/>
                  <a:pt x="579" y="892"/>
                </a:cubicBezTo>
                <a:lnTo>
                  <a:pt x="579" y="892"/>
                </a:lnTo>
                <a:cubicBezTo>
                  <a:pt x="582" y="892"/>
                  <a:pt x="585" y="892"/>
                  <a:pt x="588" y="892"/>
                </a:cubicBezTo>
                <a:lnTo>
                  <a:pt x="701" y="892"/>
                </a:lnTo>
                <a:lnTo>
                  <a:pt x="701" y="892"/>
                </a:lnTo>
                <a:cubicBezTo>
                  <a:pt x="704" y="892"/>
                  <a:pt x="707" y="892"/>
                  <a:pt x="710" y="892"/>
                </a:cubicBezTo>
                <a:lnTo>
                  <a:pt x="710" y="892"/>
                </a:lnTo>
                <a:cubicBezTo>
                  <a:pt x="712" y="891"/>
                  <a:pt x="713" y="891"/>
                  <a:pt x="714" y="891"/>
                </a:cubicBezTo>
                <a:lnTo>
                  <a:pt x="714" y="891"/>
                </a:lnTo>
                <a:cubicBezTo>
                  <a:pt x="716" y="891"/>
                  <a:pt x="718" y="891"/>
                  <a:pt x="720" y="890"/>
                </a:cubicBezTo>
                <a:lnTo>
                  <a:pt x="720" y="890"/>
                </a:lnTo>
                <a:cubicBezTo>
                  <a:pt x="721" y="890"/>
                  <a:pt x="722" y="889"/>
                  <a:pt x="723" y="889"/>
                </a:cubicBezTo>
                <a:lnTo>
                  <a:pt x="723" y="889"/>
                </a:lnTo>
                <a:cubicBezTo>
                  <a:pt x="725" y="889"/>
                  <a:pt x="727" y="888"/>
                  <a:pt x="729" y="888"/>
                </a:cubicBezTo>
                <a:lnTo>
                  <a:pt x="729" y="888"/>
                </a:lnTo>
                <a:cubicBezTo>
                  <a:pt x="730" y="888"/>
                  <a:pt x="731" y="887"/>
                  <a:pt x="733" y="886"/>
                </a:cubicBezTo>
                <a:lnTo>
                  <a:pt x="733" y="886"/>
                </a:lnTo>
                <a:cubicBezTo>
                  <a:pt x="734" y="886"/>
                  <a:pt x="735" y="885"/>
                  <a:pt x="737" y="885"/>
                </a:cubicBezTo>
                <a:lnTo>
                  <a:pt x="737" y="885"/>
                </a:lnTo>
                <a:cubicBezTo>
                  <a:pt x="739" y="885"/>
                  <a:pt x="740" y="884"/>
                  <a:pt x="741" y="883"/>
                </a:cubicBezTo>
                <a:lnTo>
                  <a:pt x="741" y="883"/>
                </a:lnTo>
                <a:cubicBezTo>
                  <a:pt x="742" y="882"/>
                  <a:pt x="744" y="881"/>
                  <a:pt x="745" y="881"/>
                </a:cubicBezTo>
                <a:lnTo>
                  <a:pt x="745" y="881"/>
                </a:lnTo>
                <a:cubicBezTo>
                  <a:pt x="746" y="880"/>
                  <a:pt x="748" y="880"/>
                  <a:pt x="749" y="879"/>
                </a:cubicBezTo>
                <a:lnTo>
                  <a:pt x="749" y="879"/>
                </a:lnTo>
                <a:cubicBezTo>
                  <a:pt x="750" y="878"/>
                  <a:pt x="752" y="877"/>
                  <a:pt x="753" y="876"/>
                </a:cubicBezTo>
                <a:lnTo>
                  <a:pt x="753" y="876"/>
                </a:lnTo>
                <a:cubicBezTo>
                  <a:pt x="755" y="875"/>
                  <a:pt x="756" y="875"/>
                  <a:pt x="756" y="874"/>
                </a:cubicBezTo>
                <a:lnTo>
                  <a:pt x="756" y="874"/>
                </a:lnTo>
                <a:cubicBezTo>
                  <a:pt x="758" y="873"/>
                  <a:pt x="759" y="872"/>
                  <a:pt x="761" y="871"/>
                </a:cubicBezTo>
                <a:lnTo>
                  <a:pt x="761" y="871"/>
                </a:lnTo>
                <a:cubicBezTo>
                  <a:pt x="761" y="870"/>
                  <a:pt x="762" y="869"/>
                  <a:pt x="764" y="868"/>
                </a:cubicBezTo>
                <a:lnTo>
                  <a:pt x="764" y="868"/>
                </a:lnTo>
                <a:cubicBezTo>
                  <a:pt x="764" y="867"/>
                  <a:pt x="766" y="866"/>
                  <a:pt x="767" y="865"/>
                </a:cubicBezTo>
                <a:lnTo>
                  <a:pt x="1070" y="1061"/>
                </a:lnTo>
                <a:lnTo>
                  <a:pt x="1070" y="1061"/>
                </a:lnTo>
                <a:cubicBezTo>
                  <a:pt x="1073" y="1062"/>
                  <a:pt x="1076" y="1063"/>
                  <a:pt x="1079" y="1063"/>
                </a:cubicBezTo>
                <a:lnTo>
                  <a:pt x="1079" y="1063"/>
                </a:lnTo>
                <a:cubicBezTo>
                  <a:pt x="1085" y="1063"/>
                  <a:pt x="1091" y="1060"/>
                  <a:pt x="1095" y="1055"/>
                </a:cubicBezTo>
                <a:lnTo>
                  <a:pt x="1095" y="1055"/>
                </a:lnTo>
                <a:cubicBezTo>
                  <a:pt x="1100" y="1047"/>
                  <a:pt x="1098" y="1036"/>
                  <a:pt x="1089" y="1031"/>
                </a:cubicBezTo>
                <a:lnTo>
                  <a:pt x="787" y="836"/>
                </a:lnTo>
                <a:lnTo>
                  <a:pt x="787" y="836"/>
                </a:lnTo>
                <a:lnTo>
                  <a:pt x="787" y="836"/>
                </a:lnTo>
                <a:lnTo>
                  <a:pt x="787" y="836"/>
                </a:lnTo>
                <a:cubicBezTo>
                  <a:pt x="788" y="835"/>
                  <a:pt x="788" y="833"/>
                  <a:pt x="789" y="831"/>
                </a:cubicBezTo>
                <a:lnTo>
                  <a:pt x="789" y="831"/>
                </a:lnTo>
                <a:cubicBezTo>
                  <a:pt x="789" y="830"/>
                  <a:pt x="790" y="828"/>
                  <a:pt x="791" y="827"/>
                </a:cubicBezTo>
                <a:lnTo>
                  <a:pt x="791" y="827"/>
                </a:lnTo>
                <a:cubicBezTo>
                  <a:pt x="791" y="826"/>
                  <a:pt x="791" y="824"/>
                  <a:pt x="792" y="823"/>
                </a:cubicBezTo>
                <a:lnTo>
                  <a:pt x="792" y="823"/>
                </a:lnTo>
                <a:cubicBezTo>
                  <a:pt x="792" y="821"/>
                  <a:pt x="792" y="820"/>
                  <a:pt x="793" y="818"/>
                </a:cubicBezTo>
                <a:lnTo>
                  <a:pt x="793" y="818"/>
                </a:lnTo>
                <a:cubicBezTo>
                  <a:pt x="793" y="817"/>
                  <a:pt x="794" y="815"/>
                  <a:pt x="794" y="814"/>
                </a:cubicBezTo>
                <a:lnTo>
                  <a:pt x="794" y="814"/>
                </a:lnTo>
                <a:cubicBezTo>
                  <a:pt x="794" y="812"/>
                  <a:pt x="794" y="811"/>
                  <a:pt x="794" y="809"/>
                </a:cubicBezTo>
                <a:lnTo>
                  <a:pt x="794" y="809"/>
                </a:lnTo>
                <a:cubicBezTo>
                  <a:pt x="795" y="807"/>
                  <a:pt x="795" y="806"/>
                  <a:pt x="795" y="804"/>
                </a:cubicBezTo>
                <a:lnTo>
                  <a:pt x="795" y="804"/>
                </a:lnTo>
                <a:cubicBezTo>
                  <a:pt x="795" y="803"/>
                  <a:pt x="795" y="802"/>
                  <a:pt x="795" y="801"/>
                </a:cubicBezTo>
                <a:lnTo>
                  <a:pt x="795" y="801"/>
                </a:lnTo>
                <a:cubicBezTo>
                  <a:pt x="796" y="801"/>
                  <a:pt x="797" y="800"/>
                  <a:pt x="797" y="800"/>
                </a:cubicBezTo>
                <a:lnTo>
                  <a:pt x="797" y="800"/>
                </a:lnTo>
                <a:cubicBezTo>
                  <a:pt x="805" y="798"/>
                  <a:pt x="813" y="797"/>
                  <a:pt x="820" y="795"/>
                </a:cubicBezTo>
                <a:lnTo>
                  <a:pt x="1216" y="661"/>
                </a:lnTo>
                <a:lnTo>
                  <a:pt x="1216" y="1086"/>
                </a:lnTo>
                <a:lnTo>
                  <a:pt x="1216" y="1086"/>
                </a:lnTo>
                <a:cubicBezTo>
                  <a:pt x="1216" y="1117"/>
                  <a:pt x="1191" y="1141"/>
                  <a:pt x="1161" y="1141"/>
                </a:cubicBezTo>
                <a:close/>
                <a:moveTo>
                  <a:pt x="454" y="85"/>
                </a:moveTo>
                <a:lnTo>
                  <a:pt x="454" y="85"/>
                </a:lnTo>
                <a:cubicBezTo>
                  <a:pt x="454" y="58"/>
                  <a:pt x="476" y="36"/>
                  <a:pt x="503" y="36"/>
                </a:cubicBezTo>
                <a:lnTo>
                  <a:pt x="786" y="36"/>
                </a:lnTo>
                <a:lnTo>
                  <a:pt x="786" y="36"/>
                </a:lnTo>
                <a:cubicBezTo>
                  <a:pt x="813" y="36"/>
                  <a:pt x="835" y="58"/>
                  <a:pt x="835" y="85"/>
                </a:cubicBezTo>
                <a:lnTo>
                  <a:pt x="835" y="191"/>
                </a:lnTo>
                <a:lnTo>
                  <a:pt x="454" y="191"/>
                </a:lnTo>
                <a:lnTo>
                  <a:pt x="454" y="85"/>
                </a:lnTo>
                <a:close/>
                <a:moveTo>
                  <a:pt x="1205" y="191"/>
                </a:moveTo>
                <a:lnTo>
                  <a:pt x="871" y="191"/>
                </a:lnTo>
                <a:lnTo>
                  <a:pt x="871" y="85"/>
                </a:lnTo>
                <a:lnTo>
                  <a:pt x="871" y="85"/>
                </a:lnTo>
                <a:cubicBezTo>
                  <a:pt x="871" y="39"/>
                  <a:pt x="833" y="0"/>
                  <a:pt x="786" y="0"/>
                </a:cubicBezTo>
                <a:lnTo>
                  <a:pt x="503" y="0"/>
                </a:lnTo>
                <a:lnTo>
                  <a:pt x="503" y="0"/>
                </a:lnTo>
                <a:cubicBezTo>
                  <a:pt x="456" y="0"/>
                  <a:pt x="418" y="39"/>
                  <a:pt x="418" y="85"/>
                </a:cubicBezTo>
                <a:lnTo>
                  <a:pt x="418" y="191"/>
                </a:lnTo>
                <a:lnTo>
                  <a:pt x="84" y="191"/>
                </a:lnTo>
                <a:lnTo>
                  <a:pt x="84" y="191"/>
                </a:lnTo>
                <a:cubicBezTo>
                  <a:pt x="38" y="191"/>
                  <a:pt x="0" y="228"/>
                  <a:pt x="0" y="275"/>
                </a:cubicBezTo>
                <a:lnTo>
                  <a:pt x="0" y="592"/>
                </a:lnTo>
                <a:lnTo>
                  <a:pt x="0" y="592"/>
                </a:lnTo>
                <a:cubicBezTo>
                  <a:pt x="0" y="618"/>
                  <a:pt x="15" y="640"/>
                  <a:pt x="38" y="649"/>
                </a:cubicBezTo>
                <a:lnTo>
                  <a:pt x="38" y="1086"/>
                </a:lnTo>
                <a:lnTo>
                  <a:pt x="38" y="1086"/>
                </a:lnTo>
                <a:cubicBezTo>
                  <a:pt x="38" y="1136"/>
                  <a:pt x="79" y="1177"/>
                  <a:pt x="129" y="1177"/>
                </a:cubicBezTo>
                <a:lnTo>
                  <a:pt x="1161" y="1177"/>
                </a:lnTo>
                <a:lnTo>
                  <a:pt x="1161" y="1177"/>
                </a:lnTo>
                <a:cubicBezTo>
                  <a:pt x="1211" y="1177"/>
                  <a:pt x="1252" y="1136"/>
                  <a:pt x="1252" y="1086"/>
                </a:cubicBezTo>
                <a:lnTo>
                  <a:pt x="1252" y="649"/>
                </a:lnTo>
                <a:lnTo>
                  <a:pt x="1252" y="649"/>
                </a:lnTo>
                <a:cubicBezTo>
                  <a:pt x="1274" y="640"/>
                  <a:pt x="1290" y="618"/>
                  <a:pt x="1290" y="592"/>
                </a:cubicBezTo>
                <a:lnTo>
                  <a:pt x="1290" y="275"/>
                </a:lnTo>
                <a:lnTo>
                  <a:pt x="1290" y="275"/>
                </a:lnTo>
                <a:cubicBezTo>
                  <a:pt x="1290" y="228"/>
                  <a:pt x="1252" y="191"/>
                  <a:pt x="1205" y="191"/>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2" name="Freeform 31">
            <a:extLst>
              <a:ext uri="{FF2B5EF4-FFF2-40B4-BE49-F238E27FC236}">
                <a16:creationId xmlns:a16="http://schemas.microsoft.com/office/drawing/2014/main" id="{B79C95D9-4A40-9E42-A189-4635D50BA2B2}"/>
              </a:ext>
            </a:extLst>
          </p:cNvPr>
          <p:cNvSpPr>
            <a:spLocks noChangeArrowheads="1"/>
          </p:cNvSpPr>
          <p:nvPr/>
        </p:nvSpPr>
        <p:spPr bwMode="auto">
          <a:xfrm>
            <a:off x="4332730" y="4524864"/>
            <a:ext cx="661291" cy="804108"/>
          </a:xfrm>
          <a:custGeom>
            <a:avLst/>
            <a:gdLst>
              <a:gd name="connsiteX0" fmla="*/ 248759 w 1322582"/>
              <a:gd name="connsiteY0" fmla="*/ 608562 h 1608216"/>
              <a:gd name="connsiteX1" fmla="*/ 227637 w 1322582"/>
              <a:gd name="connsiteY1" fmla="*/ 628434 h 1608216"/>
              <a:gd name="connsiteX2" fmla="*/ 248759 w 1322582"/>
              <a:gd name="connsiteY2" fmla="*/ 648306 h 1608216"/>
              <a:gd name="connsiteX3" fmla="*/ 269881 w 1322582"/>
              <a:gd name="connsiteY3" fmla="*/ 628434 h 1608216"/>
              <a:gd name="connsiteX4" fmla="*/ 248759 w 1322582"/>
              <a:gd name="connsiteY4" fmla="*/ 608562 h 1608216"/>
              <a:gd name="connsiteX5" fmla="*/ 765628 w 1322582"/>
              <a:gd name="connsiteY5" fmla="*/ 557640 h 1608216"/>
              <a:gd name="connsiteX6" fmla="*/ 745749 w 1322582"/>
              <a:gd name="connsiteY6" fmla="*/ 578754 h 1608216"/>
              <a:gd name="connsiteX7" fmla="*/ 765628 w 1322582"/>
              <a:gd name="connsiteY7" fmla="*/ 598626 h 1608216"/>
              <a:gd name="connsiteX8" fmla="*/ 785508 w 1322582"/>
              <a:gd name="connsiteY8" fmla="*/ 578754 h 1608216"/>
              <a:gd name="connsiteX9" fmla="*/ 765628 w 1322582"/>
              <a:gd name="connsiteY9" fmla="*/ 557640 h 1608216"/>
              <a:gd name="connsiteX10" fmla="*/ 973121 w 1322582"/>
              <a:gd name="connsiteY10" fmla="*/ 407356 h 1608216"/>
              <a:gd name="connsiteX11" fmla="*/ 825267 w 1322582"/>
              <a:gd name="connsiteY11" fmla="*/ 552671 h 1608216"/>
              <a:gd name="connsiteX12" fmla="*/ 830237 w 1322582"/>
              <a:gd name="connsiteY12" fmla="*/ 578754 h 1608216"/>
              <a:gd name="connsiteX13" fmla="*/ 765628 w 1322582"/>
              <a:gd name="connsiteY13" fmla="*/ 643338 h 1608216"/>
              <a:gd name="connsiteX14" fmla="*/ 701019 w 1322582"/>
              <a:gd name="connsiteY14" fmla="*/ 578754 h 1608216"/>
              <a:gd name="connsiteX15" fmla="*/ 704747 w 1322582"/>
              <a:gd name="connsiteY15" fmla="*/ 560124 h 1608216"/>
              <a:gd name="connsiteX16" fmla="*/ 540740 w 1322582"/>
              <a:gd name="connsiteY16" fmla="*/ 432196 h 1608216"/>
              <a:gd name="connsiteX17" fmla="*/ 507194 w 1322582"/>
              <a:gd name="connsiteY17" fmla="*/ 443374 h 1608216"/>
              <a:gd name="connsiteX18" fmla="*/ 474889 w 1322582"/>
              <a:gd name="connsiteY18" fmla="*/ 434680 h 1608216"/>
              <a:gd name="connsiteX19" fmla="*/ 309640 w 1322582"/>
              <a:gd name="connsiteY19" fmla="*/ 607320 h 1608216"/>
              <a:gd name="connsiteX20" fmla="*/ 313368 w 1322582"/>
              <a:gd name="connsiteY20" fmla="*/ 628434 h 1608216"/>
              <a:gd name="connsiteX21" fmla="*/ 271124 w 1322582"/>
              <a:gd name="connsiteY21" fmla="*/ 689293 h 1608216"/>
              <a:gd name="connsiteX22" fmla="*/ 271124 w 1322582"/>
              <a:gd name="connsiteY22" fmla="*/ 773750 h 1608216"/>
              <a:gd name="connsiteX23" fmla="*/ 979334 w 1322582"/>
              <a:gd name="connsiteY23" fmla="*/ 773750 h 1608216"/>
              <a:gd name="connsiteX24" fmla="*/ 979334 w 1322582"/>
              <a:gd name="connsiteY24" fmla="*/ 409840 h 1608216"/>
              <a:gd name="connsiteX25" fmla="*/ 973121 w 1322582"/>
              <a:gd name="connsiteY25" fmla="*/ 407356 h 1608216"/>
              <a:gd name="connsiteX26" fmla="*/ 507194 w 1322582"/>
              <a:gd name="connsiteY26" fmla="*/ 358918 h 1608216"/>
              <a:gd name="connsiteX27" fmla="*/ 486072 w 1322582"/>
              <a:gd name="connsiteY27" fmla="*/ 377548 h 1608216"/>
              <a:gd name="connsiteX28" fmla="*/ 507194 w 1322582"/>
              <a:gd name="connsiteY28" fmla="*/ 398662 h 1608216"/>
              <a:gd name="connsiteX29" fmla="*/ 527073 w 1322582"/>
              <a:gd name="connsiteY29" fmla="*/ 377548 h 1608216"/>
              <a:gd name="connsiteX30" fmla="*/ 507194 w 1322582"/>
              <a:gd name="connsiteY30" fmla="*/ 358918 h 1608216"/>
              <a:gd name="connsiteX31" fmla="*/ 1000456 w 1322582"/>
              <a:gd name="connsiteY31" fmla="*/ 329109 h 1608216"/>
              <a:gd name="connsiteX32" fmla="*/ 981819 w 1322582"/>
              <a:gd name="connsiteY32" fmla="*/ 350224 h 1608216"/>
              <a:gd name="connsiteX33" fmla="*/ 1000456 w 1322582"/>
              <a:gd name="connsiteY33" fmla="*/ 370096 h 1608216"/>
              <a:gd name="connsiteX34" fmla="*/ 1021578 w 1322582"/>
              <a:gd name="connsiteY34" fmla="*/ 350224 h 1608216"/>
              <a:gd name="connsiteX35" fmla="*/ 1000456 w 1322582"/>
              <a:gd name="connsiteY35" fmla="*/ 329109 h 1608216"/>
              <a:gd name="connsiteX36" fmla="*/ 1000456 w 1322582"/>
              <a:gd name="connsiteY36" fmla="*/ 285639 h 1608216"/>
              <a:gd name="connsiteX37" fmla="*/ 1065064 w 1322582"/>
              <a:gd name="connsiteY37" fmla="*/ 350224 h 1608216"/>
              <a:gd name="connsiteX38" fmla="*/ 1022820 w 1322582"/>
              <a:gd name="connsiteY38" fmla="*/ 409840 h 1608216"/>
              <a:gd name="connsiteX39" fmla="*/ 1022820 w 1322582"/>
              <a:gd name="connsiteY39" fmla="*/ 773750 h 1608216"/>
              <a:gd name="connsiteX40" fmla="*/ 1075004 w 1322582"/>
              <a:gd name="connsiteY40" fmla="*/ 773750 h 1608216"/>
              <a:gd name="connsiteX41" fmla="*/ 1097369 w 1322582"/>
              <a:gd name="connsiteY41" fmla="*/ 796106 h 1608216"/>
              <a:gd name="connsiteX42" fmla="*/ 1075004 w 1322582"/>
              <a:gd name="connsiteY42" fmla="*/ 817220 h 1608216"/>
              <a:gd name="connsiteX43" fmla="*/ 1022820 w 1322582"/>
              <a:gd name="connsiteY43" fmla="*/ 817220 h 1608216"/>
              <a:gd name="connsiteX44" fmla="*/ 226395 w 1322582"/>
              <a:gd name="connsiteY44" fmla="*/ 817220 h 1608216"/>
              <a:gd name="connsiteX45" fmla="*/ 181666 w 1322582"/>
              <a:gd name="connsiteY45" fmla="*/ 817220 h 1608216"/>
              <a:gd name="connsiteX46" fmla="*/ 159301 w 1322582"/>
              <a:gd name="connsiteY46" fmla="*/ 796106 h 1608216"/>
              <a:gd name="connsiteX47" fmla="*/ 181666 w 1322582"/>
              <a:gd name="connsiteY47" fmla="*/ 773750 h 1608216"/>
              <a:gd name="connsiteX48" fmla="*/ 226395 w 1322582"/>
              <a:gd name="connsiteY48" fmla="*/ 773750 h 1608216"/>
              <a:gd name="connsiteX49" fmla="*/ 226395 w 1322582"/>
              <a:gd name="connsiteY49" fmla="*/ 689293 h 1608216"/>
              <a:gd name="connsiteX50" fmla="*/ 184150 w 1322582"/>
              <a:gd name="connsiteY50" fmla="*/ 628434 h 1608216"/>
              <a:gd name="connsiteX51" fmla="*/ 248759 w 1322582"/>
              <a:gd name="connsiteY51" fmla="*/ 563850 h 1608216"/>
              <a:gd name="connsiteX52" fmla="*/ 281063 w 1322582"/>
              <a:gd name="connsiteY52" fmla="*/ 572544 h 1608216"/>
              <a:gd name="connsiteX53" fmla="*/ 446312 w 1322582"/>
              <a:gd name="connsiteY53" fmla="*/ 399904 h 1608216"/>
              <a:gd name="connsiteX54" fmla="*/ 442585 w 1322582"/>
              <a:gd name="connsiteY54" fmla="*/ 377548 h 1608216"/>
              <a:gd name="connsiteX55" fmla="*/ 507194 w 1322582"/>
              <a:gd name="connsiteY55" fmla="*/ 312963 h 1608216"/>
              <a:gd name="connsiteX56" fmla="*/ 571802 w 1322582"/>
              <a:gd name="connsiteY56" fmla="*/ 377548 h 1608216"/>
              <a:gd name="connsiteX57" fmla="*/ 568075 w 1322582"/>
              <a:gd name="connsiteY57" fmla="*/ 397420 h 1608216"/>
              <a:gd name="connsiteX58" fmla="*/ 730839 w 1322582"/>
              <a:gd name="connsiteY58" fmla="*/ 524105 h 1608216"/>
              <a:gd name="connsiteX59" fmla="*/ 765628 w 1322582"/>
              <a:gd name="connsiteY59" fmla="*/ 514169 h 1608216"/>
              <a:gd name="connsiteX60" fmla="*/ 792963 w 1322582"/>
              <a:gd name="connsiteY60" fmla="*/ 520379 h 1608216"/>
              <a:gd name="connsiteX61" fmla="*/ 942059 w 1322582"/>
              <a:gd name="connsiteY61" fmla="*/ 375064 h 1608216"/>
              <a:gd name="connsiteX62" fmla="*/ 935847 w 1322582"/>
              <a:gd name="connsiteY62" fmla="*/ 350224 h 1608216"/>
              <a:gd name="connsiteX63" fmla="*/ 1000456 w 1322582"/>
              <a:gd name="connsiteY63" fmla="*/ 285639 h 1608216"/>
              <a:gd name="connsiteX64" fmla="*/ 116955 w 1322582"/>
              <a:gd name="connsiteY64" fmla="*/ 190447 h 1608216"/>
              <a:gd name="connsiteX65" fmla="*/ 116955 w 1322582"/>
              <a:gd name="connsiteY65" fmla="*/ 903688 h 1608216"/>
              <a:gd name="connsiteX66" fmla="*/ 1162080 w 1322582"/>
              <a:gd name="connsiteY66" fmla="*/ 903688 h 1608216"/>
              <a:gd name="connsiteX67" fmla="*/ 1162080 w 1322582"/>
              <a:gd name="connsiteY67" fmla="*/ 190447 h 1608216"/>
              <a:gd name="connsiteX68" fmla="*/ 640762 w 1322582"/>
              <a:gd name="connsiteY68" fmla="*/ 0 h 1608216"/>
              <a:gd name="connsiteX69" fmla="*/ 685553 w 1322582"/>
              <a:gd name="connsiteY69" fmla="*/ 44811 h 1608216"/>
              <a:gd name="connsiteX70" fmla="*/ 663157 w 1322582"/>
              <a:gd name="connsiteY70" fmla="*/ 83398 h 1608216"/>
              <a:gd name="connsiteX71" fmla="*/ 663157 w 1322582"/>
              <a:gd name="connsiteY71" fmla="*/ 146880 h 1608216"/>
              <a:gd name="connsiteX72" fmla="*/ 1206871 w 1322582"/>
              <a:gd name="connsiteY72" fmla="*/ 146880 h 1608216"/>
              <a:gd name="connsiteX73" fmla="*/ 1300186 w 1322582"/>
              <a:gd name="connsiteY73" fmla="*/ 146880 h 1608216"/>
              <a:gd name="connsiteX74" fmla="*/ 1322582 w 1322582"/>
              <a:gd name="connsiteY74" fmla="*/ 168041 h 1608216"/>
              <a:gd name="connsiteX75" fmla="*/ 1300186 w 1322582"/>
              <a:gd name="connsiteY75" fmla="*/ 190447 h 1608216"/>
              <a:gd name="connsiteX76" fmla="*/ 1206871 w 1322582"/>
              <a:gd name="connsiteY76" fmla="*/ 190447 h 1608216"/>
              <a:gd name="connsiteX77" fmla="*/ 1206871 w 1322582"/>
              <a:gd name="connsiteY77" fmla="*/ 948499 h 1608216"/>
              <a:gd name="connsiteX78" fmla="*/ 663157 w 1322582"/>
              <a:gd name="connsiteY78" fmla="*/ 948499 h 1608216"/>
              <a:gd name="connsiteX79" fmla="*/ 663157 w 1322582"/>
              <a:gd name="connsiteY79" fmla="*/ 1248484 h 1608216"/>
              <a:gd name="connsiteX80" fmla="*/ 982916 w 1322582"/>
              <a:gd name="connsiteY80" fmla="*/ 1528552 h 1608216"/>
              <a:gd name="connsiteX81" fmla="*/ 985404 w 1322582"/>
              <a:gd name="connsiteY81" fmla="*/ 1559671 h 1608216"/>
              <a:gd name="connsiteX82" fmla="*/ 967986 w 1322582"/>
              <a:gd name="connsiteY82" fmla="*/ 1567139 h 1608216"/>
              <a:gd name="connsiteX83" fmla="*/ 954299 w 1322582"/>
              <a:gd name="connsiteY83" fmla="*/ 1562161 h 1608216"/>
              <a:gd name="connsiteX84" fmla="*/ 663157 w 1322582"/>
              <a:gd name="connsiteY84" fmla="*/ 1306987 h 1608216"/>
              <a:gd name="connsiteX85" fmla="*/ 663157 w 1322582"/>
              <a:gd name="connsiteY85" fmla="*/ 1585811 h 1608216"/>
              <a:gd name="connsiteX86" fmla="*/ 640762 w 1322582"/>
              <a:gd name="connsiteY86" fmla="*/ 1608216 h 1608216"/>
              <a:gd name="connsiteX87" fmla="*/ 618366 w 1322582"/>
              <a:gd name="connsiteY87" fmla="*/ 1585811 h 1608216"/>
              <a:gd name="connsiteX88" fmla="*/ 618366 w 1322582"/>
              <a:gd name="connsiteY88" fmla="*/ 1305742 h 1608216"/>
              <a:gd name="connsiteX89" fmla="*/ 319759 w 1322582"/>
              <a:gd name="connsiteY89" fmla="*/ 1562161 h 1608216"/>
              <a:gd name="connsiteX90" fmla="*/ 306073 w 1322582"/>
              <a:gd name="connsiteY90" fmla="*/ 1567139 h 1608216"/>
              <a:gd name="connsiteX91" fmla="*/ 288654 w 1322582"/>
              <a:gd name="connsiteY91" fmla="*/ 1559671 h 1608216"/>
              <a:gd name="connsiteX92" fmla="*/ 291142 w 1322582"/>
              <a:gd name="connsiteY92" fmla="*/ 1528552 h 1608216"/>
              <a:gd name="connsiteX93" fmla="*/ 618366 w 1322582"/>
              <a:gd name="connsiteY93" fmla="*/ 1248484 h 1608216"/>
              <a:gd name="connsiteX94" fmla="*/ 618366 w 1322582"/>
              <a:gd name="connsiteY94" fmla="*/ 948499 h 1608216"/>
              <a:gd name="connsiteX95" fmla="*/ 72163 w 1322582"/>
              <a:gd name="connsiteY95" fmla="*/ 948499 h 1608216"/>
              <a:gd name="connsiteX96" fmla="*/ 72163 w 1322582"/>
              <a:gd name="connsiteY96" fmla="*/ 190447 h 1608216"/>
              <a:gd name="connsiteX97" fmla="*/ 22396 w 1322582"/>
              <a:gd name="connsiteY97" fmla="*/ 190447 h 1608216"/>
              <a:gd name="connsiteX98" fmla="*/ 0 w 1322582"/>
              <a:gd name="connsiteY98" fmla="*/ 168041 h 1608216"/>
              <a:gd name="connsiteX99" fmla="*/ 22396 w 1322582"/>
              <a:gd name="connsiteY99" fmla="*/ 146880 h 1608216"/>
              <a:gd name="connsiteX100" fmla="*/ 72163 w 1322582"/>
              <a:gd name="connsiteY100" fmla="*/ 146880 h 1608216"/>
              <a:gd name="connsiteX101" fmla="*/ 618366 w 1322582"/>
              <a:gd name="connsiteY101" fmla="*/ 146880 h 1608216"/>
              <a:gd name="connsiteX102" fmla="*/ 618366 w 1322582"/>
              <a:gd name="connsiteY102" fmla="*/ 83398 h 1608216"/>
              <a:gd name="connsiteX103" fmla="*/ 595971 w 1322582"/>
              <a:gd name="connsiteY103" fmla="*/ 44811 h 1608216"/>
              <a:gd name="connsiteX104" fmla="*/ 640762 w 1322582"/>
              <a:gd name="connsiteY104" fmla="*/ 0 h 1608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322582" h="1608216">
                <a:moveTo>
                  <a:pt x="248759" y="608562"/>
                </a:moveTo>
                <a:cubicBezTo>
                  <a:pt x="237577" y="608562"/>
                  <a:pt x="227637" y="617256"/>
                  <a:pt x="227637" y="628434"/>
                </a:cubicBezTo>
                <a:cubicBezTo>
                  <a:pt x="227637" y="639612"/>
                  <a:pt x="237577" y="648306"/>
                  <a:pt x="248759" y="648306"/>
                </a:cubicBezTo>
                <a:cubicBezTo>
                  <a:pt x="259941" y="648306"/>
                  <a:pt x="269881" y="639612"/>
                  <a:pt x="269881" y="628434"/>
                </a:cubicBezTo>
                <a:cubicBezTo>
                  <a:pt x="269881" y="617256"/>
                  <a:pt x="259941" y="608562"/>
                  <a:pt x="248759" y="608562"/>
                </a:cubicBezTo>
                <a:close/>
                <a:moveTo>
                  <a:pt x="765628" y="557640"/>
                </a:moveTo>
                <a:cubicBezTo>
                  <a:pt x="754446" y="557640"/>
                  <a:pt x="745749" y="567576"/>
                  <a:pt x="745749" y="578754"/>
                </a:cubicBezTo>
                <a:cubicBezTo>
                  <a:pt x="745749" y="588690"/>
                  <a:pt x="754446" y="598626"/>
                  <a:pt x="765628" y="598626"/>
                </a:cubicBezTo>
                <a:cubicBezTo>
                  <a:pt x="776810" y="598626"/>
                  <a:pt x="785508" y="588690"/>
                  <a:pt x="785508" y="578754"/>
                </a:cubicBezTo>
                <a:cubicBezTo>
                  <a:pt x="785508" y="567576"/>
                  <a:pt x="776810" y="557640"/>
                  <a:pt x="765628" y="557640"/>
                </a:cubicBezTo>
                <a:close/>
                <a:moveTo>
                  <a:pt x="973121" y="407356"/>
                </a:moveTo>
                <a:lnTo>
                  <a:pt x="825267" y="552671"/>
                </a:lnTo>
                <a:cubicBezTo>
                  <a:pt x="827752" y="560124"/>
                  <a:pt x="830237" y="568818"/>
                  <a:pt x="830237" y="578754"/>
                </a:cubicBezTo>
                <a:cubicBezTo>
                  <a:pt x="830237" y="614772"/>
                  <a:pt x="801660" y="643338"/>
                  <a:pt x="765628" y="643338"/>
                </a:cubicBezTo>
                <a:cubicBezTo>
                  <a:pt x="730839" y="643338"/>
                  <a:pt x="701019" y="614772"/>
                  <a:pt x="701019" y="578754"/>
                </a:cubicBezTo>
                <a:cubicBezTo>
                  <a:pt x="701019" y="572544"/>
                  <a:pt x="703504" y="566334"/>
                  <a:pt x="704747" y="560124"/>
                </a:cubicBezTo>
                <a:lnTo>
                  <a:pt x="540740" y="432196"/>
                </a:lnTo>
                <a:cubicBezTo>
                  <a:pt x="532043" y="438406"/>
                  <a:pt x="519618" y="443374"/>
                  <a:pt x="507194" y="443374"/>
                </a:cubicBezTo>
                <a:cubicBezTo>
                  <a:pt x="496011" y="443374"/>
                  <a:pt x="484829" y="439648"/>
                  <a:pt x="474889" y="434680"/>
                </a:cubicBezTo>
                <a:lnTo>
                  <a:pt x="309640" y="607320"/>
                </a:lnTo>
                <a:cubicBezTo>
                  <a:pt x="312125" y="613530"/>
                  <a:pt x="313368" y="620982"/>
                  <a:pt x="313368" y="628434"/>
                </a:cubicBezTo>
                <a:cubicBezTo>
                  <a:pt x="313368" y="655758"/>
                  <a:pt x="295973" y="679357"/>
                  <a:pt x="271124" y="689293"/>
                </a:cubicBezTo>
                <a:lnTo>
                  <a:pt x="271124" y="773750"/>
                </a:lnTo>
                <a:lnTo>
                  <a:pt x="979334" y="773750"/>
                </a:lnTo>
                <a:lnTo>
                  <a:pt x="979334" y="409840"/>
                </a:lnTo>
                <a:cubicBezTo>
                  <a:pt x="976849" y="409840"/>
                  <a:pt x="975606" y="408598"/>
                  <a:pt x="973121" y="407356"/>
                </a:cubicBezTo>
                <a:close/>
                <a:moveTo>
                  <a:pt x="507194" y="358918"/>
                </a:moveTo>
                <a:cubicBezTo>
                  <a:pt x="496011" y="358918"/>
                  <a:pt x="486072" y="367612"/>
                  <a:pt x="486072" y="377548"/>
                </a:cubicBezTo>
                <a:cubicBezTo>
                  <a:pt x="486072" y="389968"/>
                  <a:pt x="496011" y="398662"/>
                  <a:pt x="507194" y="398662"/>
                </a:cubicBezTo>
                <a:cubicBezTo>
                  <a:pt x="518376" y="398662"/>
                  <a:pt x="527073" y="389968"/>
                  <a:pt x="527073" y="377548"/>
                </a:cubicBezTo>
                <a:cubicBezTo>
                  <a:pt x="527073" y="367612"/>
                  <a:pt x="518376" y="358918"/>
                  <a:pt x="507194" y="358918"/>
                </a:cubicBezTo>
                <a:close/>
                <a:moveTo>
                  <a:pt x="1000456" y="329109"/>
                </a:moveTo>
                <a:cubicBezTo>
                  <a:pt x="990516" y="329109"/>
                  <a:pt x="981819" y="339045"/>
                  <a:pt x="981819" y="350224"/>
                </a:cubicBezTo>
                <a:cubicBezTo>
                  <a:pt x="981819" y="360160"/>
                  <a:pt x="990516" y="370096"/>
                  <a:pt x="1000456" y="370096"/>
                </a:cubicBezTo>
                <a:cubicBezTo>
                  <a:pt x="1012880" y="370096"/>
                  <a:pt x="1021578" y="360160"/>
                  <a:pt x="1021578" y="350224"/>
                </a:cubicBezTo>
                <a:cubicBezTo>
                  <a:pt x="1021578" y="339045"/>
                  <a:pt x="1012880" y="329109"/>
                  <a:pt x="1000456" y="329109"/>
                </a:cubicBezTo>
                <a:close/>
                <a:moveTo>
                  <a:pt x="1000456" y="285639"/>
                </a:moveTo>
                <a:cubicBezTo>
                  <a:pt x="1036487" y="285639"/>
                  <a:pt x="1065064" y="314205"/>
                  <a:pt x="1065064" y="350224"/>
                </a:cubicBezTo>
                <a:cubicBezTo>
                  <a:pt x="1065064" y="377548"/>
                  <a:pt x="1047670" y="401146"/>
                  <a:pt x="1022820" y="409840"/>
                </a:cubicBezTo>
                <a:lnTo>
                  <a:pt x="1022820" y="773750"/>
                </a:lnTo>
                <a:lnTo>
                  <a:pt x="1075004" y="773750"/>
                </a:lnTo>
                <a:cubicBezTo>
                  <a:pt x="1087429" y="773750"/>
                  <a:pt x="1097369" y="783686"/>
                  <a:pt x="1097369" y="796106"/>
                </a:cubicBezTo>
                <a:cubicBezTo>
                  <a:pt x="1097369" y="808526"/>
                  <a:pt x="1087429" y="817220"/>
                  <a:pt x="1075004" y="817220"/>
                </a:cubicBezTo>
                <a:lnTo>
                  <a:pt x="1022820" y="817220"/>
                </a:lnTo>
                <a:lnTo>
                  <a:pt x="226395" y="817220"/>
                </a:lnTo>
                <a:lnTo>
                  <a:pt x="181666" y="817220"/>
                </a:lnTo>
                <a:cubicBezTo>
                  <a:pt x="169241" y="817220"/>
                  <a:pt x="159301" y="808526"/>
                  <a:pt x="159301" y="796106"/>
                </a:cubicBezTo>
                <a:cubicBezTo>
                  <a:pt x="159301" y="783686"/>
                  <a:pt x="169241" y="773750"/>
                  <a:pt x="181666" y="773750"/>
                </a:cubicBezTo>
                <a:lnTo>
                  <a:pt x="226395" y="773750"/>
                </a:lnTo>
                <a:lnTo>
                  <a:pt x="226395" y="689293"/>
                </a:lnTo>
                <a:cubicBezTo>
                  <a:pt x="201545" y="679357"/>
                  <a:pt x="184150" y="655758"/>
                  <a:pt x="184150" y="628434"/>
                </a:cubicBezTo>
                <a:cubicBezTo>
                  <a:pt x="184150" y="593658"/>
                  <a:pt x="212727" y="563850"/>
                  <a:pt x="248759" y="563850"/>
                </a:cubicBezTo>
                <a:cubicBezTo>
                  <a:pt x="259941" y="563850"/>
                  <a:pt x="271124" y="567576"/>
                  <a:pt x="281063" y="572544"/>
                </a:cubicBezTo>
                <a:lnTo>
                  <a:pt x="446312" y="399904"/>
                </a:lnTo>
                <a:cubicBezTo>
                  <a:pt x="443827" y="393694"/>
                  <a:pt x="442585" y="386242"/>
                  <a:pt x="442585" y="377548"/>
                </a:cubicBezTo>
                <a:cubicBezTo>
                  <a:pt x="442585" y="342772"/>
                  <a:pt x="471162" y="312963"/>
                  <a:pt x="507194" y="312963"/>
                </a:cubicBezTo>
                <a:cubicBezTo>
                  <a:pt x="543225" y="312963"/>
                  <a:pt x="571802" y="342772"/>
                  <a:pt x="571802" y="377548"/>
                </a:cubicBezTo>
                <a:cubicBezTo>
                  <a:pt x="571802" y="385000"/>
                  <a:pt x="570560" y="391210"/>
                  <a:pt x="568075" y="397420"/>
                </a:cubicBezTo>
                <a:lnTo>
                  <a:pt x="730839" y="524105"/>
                </a:lnTo>
                <a:cubicBezTo>
                  <a:pt x="740779" y="517895"/>
                  <a:pt x="753203" y="514169"/>
                  <a:pt x="765628" y="514169"/>
                </a:cubicBezTo>
                <a:cubicBezTo>
                  <a:pt x="775568" y="514169"/>
                  <a:pt x="785508" y="516653"/>
                  <a:pt x="792963" y="520379"/>
                </a:cubicBezTo>
                <a:lnTo>
                  <a:pt x="942059" y="375064"/>
                </a:lnTo>
                <a:cubicBezTo>
                  <a:pt x="938332" y="367612"/>
                  <a:pt x="935847" y="358918"/>
                  <a:pt x="935847" y="350224"/>
                </a:cubicBezTo>
                <a:cubicBezTo>
                  <a:pt x="935847" y="314205"/>
                  <a:pt x="965666" y="285639"/>
                  <a:pt x="1000456" y="285639"/>
                </a:cubicBezTo>
                <a:close/>
                <a:moveTo>
                  <a:pt x="116955" y="190447"/>
                </a:moveTo>
                <a:lnTo>
                  <a:pt x="116955" y="903688"/>
                </a:lnTo>
                <a:lnTo>
                  <a:pt x="1162080" y="903688"/>
                </a:lnTo>
                <a:lnTo>
                  <a:pt x="1162080" y="190447"/>
                </a:lnTo>
                <a:close/>
                <a:moveTo>
                  <a:pt x="640762" y="0"/>
                </a:moveTo>
                <a:cubicBezTo>
                  <a:pt x="665646" y="0"/>
                  <a:pt x="685553" y="19916"/>
                  <a:pt x="685553" y="44811"/>
                </a:cubicBezTo>
                <a:cubicBezTo>
                  <a:pt x="685553" y="60993"/>
                  <a:pt x="675599" y="75930"/>
                  <a:pt x="663157" y="83398"/>
                </a:cubicBezTo>
                <a:lnTo>
                  <a:pt x="663157" y="146880"/>
                </a:lnTo>
                <a:lnTo>
                  <a:pt x="1206871" y="146880"/>
                </a:lnTo>
                <a:lnTo>
                  <a:pt x="1300186" y="146880"/>
                </a:lnTo>
                <a:cubicBezTo>
                  <a:pt x="1311384" y="146880"/>
                  <a:pt x="1322582" y="156838"/>
                  <a:pt x="1322582" y="168041"/>
                </a:cubicBezTo>
                <a:cubicBezTo>
                  <a:pt x="1322582" y="180489"/>
                  <a:pt x="1311384" y="190447"/>
                  <a:pt x="1300186" y="190447"/>
                </a:cubicBezTo>
                <a:lnTo>
                  <a:pt x="1206871" y="190447"/>
                </a:lnTo>
                <a:lnTo>
                  <a:pt x="1206871" y="948499"/>
                </a:lnTo>
                <a:lnTo>
                  <a:pt x="663157" y="948499"/>
                </a:lnTo>
                <a:lnTo>
                  <a:pt x="663157" y="1248484"/>
                </a:lnTo>
                <a:lnTo>
                  <a:pt x="982916" y="1528552"/>
                </a:lnTo>
                <a:cubicBezTo>
                  <a:pt x="991625" y="1536021"/>
                  <a:pt x="994114" y="1549713"/>
                  <a:pt x="985404" y="1559671"/>
                </a:cubicBezTo>
                <a:cubicBezTo>
                  <a:pt x="980427" y="1564650"/>
                  <a:pt x="974207" y="1567139"/>
                  <a:pt x="967986" y="1567139"/>
                </a:cubicBezTo>
                <a:cubicBezTo>
                  <a:pt x="963009" y="1567139"/>
                  <a:pt x="958032" y="1565895"/>
                  <a:pt x="954299" y="1562161"/>
                </a:cubicBezTo>
                <a:lnTo>
                  <a:pt x="663157" y="1306987"/>
                </a:lnTo>
                <a:lnTo>
                  <a:pt x="663157" y="1585811"/>
                </a:lnTo>
                <a:cubicBezTo>
                  <a:pt x="663157" y="1598258"/>
                  <a:pt x="653204" y="1608216"/>
                  <a:pt x="640762" y="1608216"/>
                </a:cubicBezTo>
                <a:cubicBezTo>
                  <a:pt x="628320" y="1608216"/>
                  <a:pt x="618366" y="1598258"/>
                  <a:pt x="618366" y="1585811"/>
                </a:cubicBezTo>
                <a:lnTo>
                  <a:pt x="618366" y="1305742"/>
                </a:lnTo>
                <a:lnTo>
                  <a:pt x="319759" y="1562161"/>
                </a:lnTo>
                <a:cubicBezTo>
                  <a:pt x="316026" y="1565895"/>
                  <a:pt x="311049" y="1567139"/>
                  <a:pt x="306073" y="1567139"/>
                </a:cubicBezTo>
                <a:cubicBezTo>
                  <a:pt x="299852" y="1567139"/>
                  <a:pt x="293631" y="1564650"/>
                  <a:pt x="288654" y="1559671"/>
                </a:cubicBezTo>
                <a:cubicBezTo>
                  <a:pt x="281189" y="1549713"/>
                  <a:pt x="282433" y="1536021"/>
                  <a:pt x="291142" y="1528552"/>
                </a:cubicBezTo>
                <a:lnTo>
                  <a:pt x="618366" y="1248484"/>
                </a:lnTo>
                <a:lnTo>
                  <a:pt x="618366" y="948499"/>
                </a:lnTo>
                <a:lnTo>
                  <a:pt x="72163" y="948499"/>
                </a:lnTo>
                <a:lnTo>
                  <a:pt x="72163" y="190447"/>
                </a:lnTo>
                <a:lnTo>
                  <a:pt x="22396" y="190447"/>
                </a:lnTo>
                <a:cubicBezTo>
                  <a:pt x="9954" y="190447"/>
                  <a:pt x="0" y="180489"/>
                  <a:pt x="0" y="168041"/>
                </a:cubicBezTo>
                <a:cubicBezTo>
                  <a:pt x="0" y="156838"/>
                  <a:pt x="9954" y="146880"/>
                  <a:pt x="22396" y="146880"/>
                </a:cubicBezTo>
                <a:lnTo>
                  <a:pt x="72163" y="146880"/>
                </a:lnTo>
                <a:lnTo>
                  <a:pt x="618366" y="146880"/>
                </a:lnTo>
                <a:lnTo>
                  <a:pt x="618366" y="83398"/>
                </a:lnTo>
                <a:cubicBezTo>
                  <a:pt x="604680" y="75930"/>
                  <a:pt x="595971" y="60993"/>
                  <a:pt x="595971" y="44811"/>
                </a:cubicBezTo>
                <a:cubicBezTo>
                  <a:pt x="595971" y="19916"/>
                  <a:pt x="615878" y="0"/>
                  <a:pt x="64076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3" name="Freeform 32">
            <a:extLst>
              <a:ext uri="{FF2B5EF4-FFF2-40B4-BE49-F238E27FC236}">
                <a16:creationId xmlns:a16="http://schemas.microsoft.com/office/drawing/2014/main" id="{7EF4BEBE-9328-644D-8EF4-0C555C7DEF40}"/>
              </a:ext>
            </a:extLst>
          </p:cNvPr>
          <p:cNvSpPr>
            <a:spLocks noChangeArrowheads="1"/>
          </p:cNvSpPr>
          <p:nvPr/>
        </p:nvSpPr>
        <p:spPr bwMode="auto">
          <a:xfrm>
            <a:off x="7142424" y="4571556"/>
            <a:ext cx="804109" cy="707980"/>
          </a:xfrm>
          <a:custGeom>
            <a:avLst/>
            <a:gdLst>
              <a:gd name="connsiteX0" fmla="*/ 492212 w 1608218"/>
              <a:gd name="connsiteY0" fmla="*/ 1061046 h 1415960"/>
              <a:gd name="connsiteX1" fmla="*/ 452337 w 1608218"/>
              <a:gd name="connsiteY1" fmla="*/ 1130784 h 1415960"/>
              <a:gd name="connsiteX2" fmla="*/ 451091 w 1608218"/>
              <a:gd name="connsiteY2" fmla="*/ 1130784 h 1415960"/>
              <a:gd name="connsiteX3" fmla="*/ 473520 w 1608218"/>
              <a:gd name="connsiteY3" fmla="*/ 1371129 h 1415960"/>
              <a:gd name="connsiteX4" fmla="*/ 746418 w 1608218"/>
              <a:gd name="connsiteY4" fmla="*/ 1371129 h 1415960"/>
              <a:gd name="connsiteX5" fmla="*/ 762617 w 1608218"/>
              <a:gd name="connsiteY5" fmla="*/ 1354939 h 1415960"/>
              <a:gd name="connsiteX6" fmla="*/ 762617 w 1608218"/>
              <a:gd name="connsiteY6" fmla="*/ 1244107 h 1415960"/>
              <a:gd name="connsiteX7" fmla="*/ 578193 w 1608218"/>
              <a:gd name="connsiteY7" fmla="*/ 1061046 h 1415960"/>
              <a:gd name="connsiteX8" fmla="*/ 228037 w 1608218"/>
              <a:gd name="connsiteY8" fmla="*/ 1061046 h 1415960"/>
              <a:gd name="connsiteX9" fmla="*/ 43614 w 1608218"/>
              <a:gd name="connsiteY9" fmla="*/ 1244107 h 1415960"/>
              <a:gd name="connsiteX10" fmla="*/ 43614 w 1608218"/>
              <a:gd name="connsiteY10" fmla="*/ 1354939 h 1415960"/>
              <a:gd name="connsiteX11" fmla="*/ 59813 w 1608218"/>
              <a:gd name="connsiteY11" fmla="*/ 1371129 h 1415960"/>
              <a:gd name="connsiteX12" fmla="*/ 332710 w 1608218"/>
              <a:gd name="connsiteY12" fmla="*/ 1371129 h 1415960"/>
              <a:gd name="connsiteX13" fmla="*/ 355140 w 1608218"/>
              <a:gd name="connsiteY13" fmla="*/ 1130784 h 1415960"/>
              <a:gd name="connsiteX14" fmla="*/ 314019 w 1608218"/>
              <a:gd name="connsiteY14" fmla="*/ 1061046 h 1415960"/>
              <a:gd name="connsiteX15" fmla="*/ 228037 w 1608218"/>
              <a:gd name="connsiteY15" fmla="*/ 1016215 h 1415960"/>
              <a:gd name="connsiteX16" fmla="*/ 289097 w 1608218"/>
              <a:gd name="connsiteY16" fmla="*/ 1016215 h 1415960"/>
              <a:gd name="connsiteX17" fmla="*/ 517134 w 1608218"/>
              <a:gd name="connsiteY17" fmla="*/ 1016215 h 1415960"/>
              <a:gd name="connsiteX18" fmla="*/ 578193 w 1608218"/>
              <a:gd name="connsiteY18" fmla="*/ 1016215 h 1415960"/>
              <a:gd name="connsiteX19" fmla="*/ 806231 w 1608218"/>
              <a:gd name="connsiteY19" fmla="*/ 1244107 h 1415960"/>
              <a:gd name="connsiteX20" fmla="*/ 806231 w 1608218"/>
              <a:gd name="connsiteY20" fmla="*/ 1354939 h 1415960"/>
              <a:gd name="connsiteX21" fmla="*/ 746418 w 1608218"/>
              <a:gd name="connsiteY21" fmla="*/ 1415960 h 1415960"/>
              <a:gd name="connsiteX22" fmla="*/ 59813 w 1608218"/>
              <a:gd name="connsiteY22" fmla="*/ 1415960 h 1415960"/>
              <a:gd name="connsiteX23" fmla="*/ 0 w 1608218"/>
              <a:gd name="connsiteY23" fmla="*/ 1354939 h 1415960"/>
              <a:gd name="connsiteX24" fmla="*/ 0 w 1608218"/>
              <a:gd name="connsiteY24" fmla="*/ 1244107 h 1415960"/>
              <a:gd name="connsiteX25" fmla="*/ 228037 w 1608218"/>
              <a:gd name="connsiteY25" fmla="*/ 1016215 h 1415960"/>
              <a:gd name="connsiteX26" fmla="*/ 404762 w 1608218"/>
              <a:gd name="connsiteY26" fmla="*/ 656561 h 1415960"/>
              <a:gd name="connsiteX27" fmla="*/ 274221 w 1608218"/>
              <a:gd name="connsiteY27" fmla="*/ 787374 h 1415960"/>
              <a:gd name="connsiteX28" fmla="*/ 404762 w 1608218"/>
              <a:gd name="connsiteY28" fmla="*/ 918188 h 1415960"/>
              <a:gd name="connsiteX29" fmla="*/ 534059 w 1608218"/>
              <a:gd name="connsiteY29" fmla="*/ 787374 h 1415960"/>
              <a:gd name="connsiteX30" fmla="*/ 404762 w 1608218"/>
              <a:gd name="connsiteY30" fmla="*/ 656561 h 1415960"/>
              <a:gd name="connsiteX31" fmla="*/ 1115614 w 1608218"/>
              <a:gd name="connsiteY31" fmla="*/ 609727 h 1415960"/>
              <a:gd name="connsiteX32" fmla="*/ 1306825 w 1608218"/>
              <a:gd name="connsiteY32" fmla="*/ 609727 h 1415960"/>
              <a:gd name="connsiteX33" fmla="*/ 1328071 w 1608218"/>
              <a:gd name="connsiteY33" fmla="*/ 630478 h 1415960"/>
              <a:gd name="connsiteX34" fmla="*/ 1306825 w 1608218"/>
              <a:gd name="connsiteY34" fmla="*/ 652450 h 1415960"/>
              <a:gd name="connsiteX35" fmla="*/ 1115614 w 1608218"/>
              <a:gd name="connsiteY35" fmla="*/ 652450 h 1415960"/>
              <a:gd name="connsiteX36" fmla="*/ 1093118 w 1608218"/>
              <a:gd name="connsiteY36" fmla="*/ 630478 h 1415960"/>
              <a:gd name="connsiteX37" fmla="*/ 1115614 w 1608218"/>
              <a:gd name="connsiteY37" fmla="*/ 609727 h 1415960"/>
              <a:gd name="connsiteX38" fmla="*/ 1022123 w 1608218"/>
              <a:gd name="connsiteY38" fmla="*/ 516343 h 1415960"/>
              <a:gd name="connsiteX39" fmla="*/ 1306932 w 1608218"/>
              <a:gd name="connsiteY39" fmla="*/ 516343 h 1415960"/>
              <a:gd name="connsiteX40" fmla="*/ 1328075 w 1608218"/>
              <a:gd name="connsiteY40" fmla="*/ 537721 h 1415960"/>
              <a:gd name="connsiteX41" fmla="*/ 1306932 w 1608218"/>
              <a:gd name="connsiteY41" fmla="*/ 559099 h 1415960"/>
              <a:gd name="connsiteX42" fmla="*/ 1022123 w 1608218"/>
              <a:gd name="connsiteY42" fmla="*/ 559099 h 1415960"/>
              <a:gd name="connsiteX43" fmla="*/ 999736 w 1608218"/>
              <a:gd name="connsiteY43" fmla="*/ 537721 h 1415960"/>
              <a:gd name="connsiteX44" fmla="*/ 1022123 w 1608218"/>
              <a:gd name="connsiteY44" fmla="*/ 516343 h 1415960"/>
              <a:gd name="connsiteX45" fmla="*/ 1022123 w 1608218"/>
              <a:gd name="connsiteY45" fmla="*/ 422964 h 1415960"/>
              <a:gd name="connsiteX46" fmla="*/ 1306932 w 1608218"/>
              <a:gd name="connsiteY46" fmla="*/ 422964 h 1415960"/>
              <a:gd name="connsiteX47" fmla="*/ 1328075 w 1608218"/>
              <a:gd name="connsiteY47" fmla="*/ 443715 h 1415960"/>
              <a:gd name="connsiteX48" fmla="*/ 1306932 w 1608218"/>
              <a:gd name="connsiteY48" fmla="*/ 465687 h 1415960"/>
              <a:gd name="connsiteX49" fmla="*/ 1022123 w 1608218"/>
              <a:gd name="connsiteY49" fmla="*/ 465687 h 1415960"/>
              <a:gd name="connsiteX50" fmla="*/ 999736 w 1608218"/>
              <a:gd name="connsiteY50" fmla="*/ 443715 h 1415960"/>
              <a:gd name="connsiteX51" fmla="*/ 1022123 w 1608218"/>
              <a:gd name="connsiteY51" fmla="*/ 422964 h 1415960"/>
              <a:gd name="connsiteX52" fmla="*/ 832551 w 1608218"/>
              <a:gd name="connsiteY52" fmla="*/ 388293 h 1415960"/>
              <a:gd name="connsiteX53" fmla="*/ 737483 w 1608218"/>
              <a:gd name="connsiteY53" fmla="*/ 481057 h 1415960"/>
              <a:gd name="connsiteX54" fmla="*/ 731229 w 1608218"/>
              <a:gd name="connsiteY54" fmla="*/ 487241 h 1415960"/>
              <a:gd name="connsiteX55" fmla="*/ 631158 w 1608218"/>
              <a:gd name="connsiteY55" fmla="*/ 587426 h 1415960"/>
              <a:gd name="connsiteX56" fmla="*/ 716218 w 1608218"/>
              <a:gd name="connsiteY56" fmla="*/ 614636 h 1415960"/>
              <a:gd name="connsiteX57" fmla="*/ 860070 w 1608218"/>
              <a:gd name="connsiteY57" fmla="*/ 472399 h 1415960"/>
              <a:gd name="connsiteX58" fmla="*/ 832551 w 1608218"/>
              <a:gd name="connsiteY58" fmla="*/ 388293 h 1415960"/>
              <a:gd name="connsiteX59" fmla="*/ 737483 w 1608218"/>
              <a:gd name="connsiteY59" fmla="*/ 331398 h 1415960"/>
              <a:gd name="connsiteX60" fmla="*/ 737483 w 1608218"/>
              <a:gd name="connsiteY60" fmla="*/ 417978 h 1415960"/>
              <a:gd name="connsiteX61" fmla="*/ 801278 w 1608218"/>
              <a:gd name="connsiteY61" fmla="*/ 356135 h 1415960"/>
              <a:gd name="connsiteX62" fmla="*/ 737483 w 1608218"/>
              <a:gd name="connsiteY62" fmla="*/ 331398 h 1415960"/>
              <a:gd name="connsiteX63" fmla="*/ 693702 w 1608218"/>
              <a:gd name="connsiteY63" fmla="*/ 331398 h 1415960"/>
              <a:gd name="connsiteX64" fmla="*/ 571115 w 1608218"/>
              <a:gd name="connsiteY64" fmla="*/ 472399 h 1415960"/>
              <a:gd name="connsiteX65" fmla="*/ 599885 w 1608218"/>
              <a:gd name="connsiteY65" fmla="*/ 555268 h 1415960"/>
              <a:gd name="connsiteX66" fmla="*/ 693702 w 1608218"/>
              <a:gd name="connsiteY66" fmla="*/ 462504 h 1415960"/>
              <a:gd name="connsiteX67" fmla="*/ 978309 w 1608218"/>
              <a:gd name="connsiteY67" fmla="*/ 329580 h 1415960"/>
              <a:gd name="connsiteX68" fmla="*/ 1312296 w 1608218"/>
              <a:gd name="connsiteY68" fmla="*/ 329580 h 1415960"/>
              <a:gd name="connsiteX69" fmla="*/ 1333561 w 1608218"/>
              <a:gd name="connsiteY69" fmla="*/ 350958 h 1415960"/>
              <a:gd name="connsiteX70" fmla="*/ 1312296 w 1608218"/>
              <a:gd name="connsiteY70" fmla="*/ 372336 h 1415960"/>
              <a:gd name="connsiteX71" fmla="*/ 978309 w 1608218"/>
              <a:gd name="connsiteY71" fmla="*/ 372336 h 1415960"/>
              <a:gd name="connsiteX72" fmla="*/ 955793 w 1608218"/>
              <a:gd name="connsiteY72" fmla="*/ 350958 h 1415960"/>
              <a:gd name="connsiteX73" fmla="*/ 978309 w 1608218"/>
              <a:gd name="connsiteY73" fmla="*/ 329580 h 1415960"/>
              <a:gd name="connsiteX74" fmla="*/ 716218 w 1608218"/>
              <a:gd name="connsiteY74" fmla="*/ 285635 h 1415960"/>
              <a:gd name="connsiteX75" fmla="*/ 848812 w 1608218"/>
              <a:gd name="connsiteY75" fmla="*/ 340056 h 1415960"/>
              <a:gd name="connsiteX76" fmla="*/ 850063 w 1608218"/>
              <a:gd name="connsiteY76" fmla="*/ 340056 h 1415960"/>
              <a:gd name="connsiteX77" fmla="*/ 905102 w 1608218"/>
              <a:gd name="connsiteY77" fmla="*/ 472399 h 1415960"/>
              <a:gd name="connsiteX78" fmla="*/ 716218 w 1608218"/>
              <a:gd name="connsiteY78" fmla="*/ 657926 h 1415960"/>
              <a:gd name="connsiteX79" fmla="*/ 527334 w 1608218"/>
              <a:gd name="connsiteY79" fmla="*/ 472399 h 1415960"/>
              <a:gd name="connsiteX80" fmla="*/ 716218 w 1608218"/>
              <a:gd name="connsiteY80" fmla="*/ 285635 h 1415960"/>
              <a:gd name="connsiteX81" fmla="*/ 425897 w 1608218"/>
              <a:gd name="connsiteY81" fmla="*/ 186877 h 1415960"/>
              <a:gd name="connsiteX82" fmla="*/ 425897 w 1608218"/>
              <a:gd name="connsiteY82" fmla="*/ 614202 h 1415960"/>
              <a:gd name="connsiteX83" fmla="*/ 578815 w 1608218"/>
              <a:gd name="connsiteY83" fmla="*/ 787374 h 1415960"/>
              <a:gd name="connsiteX84" fmla="*/ 565140 w 1608218"/>
              <a:gd name="connsiteY84" fmla="*/ 853404 h 1415960"/>
              <a:gd name="connsiteX85" fmla="*/ 1414272 w 1608218"/>
              <a:gd name="connsiteY85" fmla="*/ 853404 h 1415960"/>
              <a:gd name="connsiteX86" fmla="*/ 1471461 w 1608218"/>
              <a:gd name="connsiteY86" fmla="*/ 796095 h 1415960"/>
              <a:gd name="connsiteX87" fmla="*/ 1471461 w 1608218"/>
              <a:gd name="connsiteY87" fmla="*/ 186877 h 1415960"/>
              <a:gd name="connsiteX88" fmla="*/ 383627 w 1608218"/>
              <a:gd name="connsiteY88" fmla="*/ 44850 h 1415960"/>
              <a:gd name="connsiteX89" fmla="*/ 333897 w 1608218"/>
              <a:gd name="connsiteY89" fmla="*/ 93438 h 1415960"/>
              <a:gd name="connsiteX90" fmla="*/ 383627 w 1608218"/>
              <a:gd name="connsiteY90" fmla="*/ 143272 h 1415960"/>
              <a:gd name="connsiteX91" fmla="*/ 1516218 w 1608218"/>
              <a:gd name="connsiteY91" fmla="*/ 143272 h 1415960"/>
              <a:gd name="connsiteX92" fmla="*/ 1564704 w 1608218"/>
              <a:gd name="connsiteY92" fmla="*/ 93438 h 1415960"/>
              <a:gd name="connsiteX93" fmla="*/ 1516218 w 1608218"/>
              <a:gd name="connsiteY93" fmla="*/ 44850 h 1415960"/>
              <a:gd name="connsiteX94" fmla="*/ 383627 w 1608218"/>
              <a:gd name="connsiteY94" fmla="*/ 0 h 1415960"/>
              <a:gd name="connsiteX95" fmla="*/ 1516218 w 1608218"/>
              <a:gd name="connsiteY95" fmla="*/ 0 h 1415960"/>
              <a:gd name="connsiteX96" fmla="*/ 1608218 w 1608218"/>
              <a:gd name="connsiteY96" fmla="*/ 93438 h 1415960"/>
              <a:gd name="connsiteX97" fmla="*/ 1516218 w 1608218"/>
              <a:gd name="connsiteY97" fmla="*/ 186877 h 1415960"/>
              <a:gd name="connsiteX98" fmla="*/ 1516218 w 1608218"/>
              <a:gd name="connsiteY98" fmla="*/ 796095 h 1415960"/>
              <a:gd name="connsiteX99" fmla="*/ 1414272 w 1608218"/>
              <a:gd name="connsiteY99" fmla="*/ 898255 h 1415960"/>
              <a:gd name="connsiteX100" fmla="*/ 971679 w 1608218"/>
              <a:gd name="connsiteY100" fmla="*/ 898255 h 1415960"/>
              <a:gd name="connsiteX101" fmla="*/ 971679 w 1608218"/>
              <a:gd name="connsiteY101" fmla="*/ 1002905 h 1415960"/>
              <a:gd name="connsiteX102" fmla="*/ 995301 w 1608218"/>
              <a:gd name="connsiteY102" fmla="*/ 1041527 h 1415960"/>
              <a:gd name="connsiteX103" fmla="*/ 950544 w 1608218"/>
              <a:gd name="connsiteY103" fmla="*/ 1086377 h 1415960"/>
              <a:gd name="connsiteX104" fmla="*/ 905787 w 1608218"/>
              <a:gd name="connsiteY104" fmla="*/ 1041527 h 1415960"/>
              <a:gd name="connsiteX105" fmla="*/ 928166 w 1608218"/>
              <a:gd name="connsiteY105" fmla="*/ 1002905 h 1415960"/>
              <a:gd name="connsiteX106" fmla="*/ 928166 w 1608218"/>
              <a:gd name="connsiteY106" fmla="*/ 898255 h 1415960"/>
              <a:gd name="connsiteX107" fmla="*/ 539031 w 1608218"/>
              <a:gd name="connsiteY107" fmla="*/ 898255 h 1415960"/>
              <a:gd name="connsiteX108" fmla="*/ 404762 w 1608218"/>
              <a:gd name="connsiteY108" fmla="*/ 961793 h 1415960"/>
              <a:gd name="connsiteX109" fmla="*/ 230708 w 1608218"/>
              <a:gd name="connsiteY109" fmla="*/ 787374 h 1415960"/>
              <a:gd name="connsiteX110" fmla="*/ 382383 w 1608218"/>
              <a:gd name="connsiteY110" fmla="*/ 614202 h 1415960"/>
              <a:gd name="connsiteX111" fmla="*/ 382383 w 1608218"/>
              <a:gd name="connsiteY111" fmla="*/ 186877 h 1415960"/>
              <a:gd name="connsiteX112" fmla="*/ 289140 w 1608218"/>
              <a:gd name="connsiteY112" fmla="*/ 93438 h 1415960"/>
              <a:gd name="connsiteX113" fmla="*/ 383627 w 1608218"/>
              <a:gd name="connsiteY113" fmla="*/ 0 h 1415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608218" h="1415960">
                <a:moveTo>
                  <a:pt x="492212" y="1061046"/>
                </a:moveTo>
                <a:lnTo>
                  <a:pt x="452337" y="1130784"/>
                </a:lnTo>
                <a:lnTo>
                  <a:pt x="451091" y="1130784"/>
                </a:lnTo>
                <a:lnTo>
                  <a:pt x="473520" y="1371129"/>
                </a:lnTo>
                <a:lnTo>
                  <a:pt x="746418" y="1371129"/>
                </a:lnTo>
                <a:cubicBezTo>
                  <a:pt x="755141" y="1371129"/>
                  <a:pt x="762617" y="1364902"/>
                  <a:pt x="762617" y="1354939"/>
                </a:cubicBezTo>
                <a:lnTo>
                  <a:pt x="762617" y="1244107"/>
                </a:lnTo>
                <a:cubicBezTo>
                  <a:pt x="762617" y="1143237"/>
                  <a:pt x="680374" y="1061046"/>
                  <a:pt x="578193" y="1061046"/>
                </a:cubicBezTo>
                <a:close/>
                <a:moveTo>
                  <a:pt x="228037" y="1061046"/>
                </a:moveTo>
                <a:cubicBezTo>
                  <a:pt x="127103" y="1061046"/>
                  <a:pt x="43614" y="1143237"/>
                  <a:pt x="43614" y="1244107"/>
                </a:cubicBezTo>
                <a:lnTo>
                  <a:pt x="43614" y="1354939"/>
                </a:lnTo>
                <a:cubicBezTo>
                  <a:pt x="43614" y="1364902"/>
                  <a:pt x="51090" y="1371129"/>
                  <a:pt x="59813" y="1371129"/>
                </a:cubicBezTo>
                <a:lnTo>
                  <a:pt x="332710" y="1371129"/>
                </a:lnTo>
                <a:lnTo>
                  <a:pt x="355140" y="1130784"/>
                </a:lnTo>
                <a:lnTo>
                  <a:pt x="314019" y="1061046"/>
                </a:lnTo>
                <a:close/>
                <a:moveTo>
                  <a:pt x="228037" y="1016215"/>
                </a:moveTo>
                <a:lnTo>
                  <a:pt x="289097" y="1016215"/>
                </a:lnTo>
                <a:lnTo>
                  <a:pt x="517134" y="1016215"/>
                </a:lnTo>
                <a:lnTo>
                  <a:pt x="578193" y="1016215"/>
                </a:lnTo>
                <a:cubicBezTo>
                  <a:pt x="704050" y="1016215"/>
                  <a:pt x="806231" y="1118330"/>
                  <a:pt x="806231" y="1244107"/>
                </a:cubicBezTo>
                <a:lnTo>
                  <a:pt x="806231" y="1354939"/>
                </a:lnTo>
                <a:cubicBezTo>
                  <a:pt x="806231" y="1388563"/>
                  <a:pt x="780063" y="1415960"/>
                  <a:pt x="746418" y="1415960"/>
                </a:cubicBezTo>
                <a:lnTo>
                  <a:pt x="59813" y="1415960"/>
                </a:lnTo>
                <a:cubicBezTo>
                  <a:pt x="27414" y="1415960"/>
                  <a:pt x="0" y="1388563"/>
                  <a:pt x="0" y="1354939"/>
                </a:cubicBezTo>
                <a:lnTo>
                  <a:pt x="0" y="1244107"/>
                </a:lnTo>
                <a:cubicBezTo>
                  <a:pt x="0" y="1118330"/>
                  <a:pt x="102181" y="1016215"/>
                  <a:pt x="228037" y="1016215"/>
                </a:cubicBezTo>
                <a:close/>
                <a:moveTo>
                  <a:pt x="404762" y="656561"/>
                </a:moveTo>
                <a:cubicBezTo>
                  <a:pt x="332654" y="656561"/>
                  <a:pt x="274221" y="715115"/>
                  <a:pt x="274221" y="787374"/>
                </a:cubicBezTo>
                <a:cubicBezTo>
                  <a:pt x="274221" y="858387"/>
                  <a:pt x="332654" y="918188"/>
                  <a:pt x="404762" y="918188"/>
                </a:cubicBezTo>
                <a:cubicBezTo>
                  <a:pt x="475626" y="918188"/>
                  <a:pt x="534059" y="858387"/>
                  <a:pt x="534059" y="787374"/>
                </a:cubicBezTo>
                <a:cubicBezTo>
                  <a:pt x="534059" y="715115"/>
                  <a:pt x="475626" y="656561"/>
                  <a:pt x="404762" y="656561"/>
                </a:cubicBezTo>
                <a:close/>
                <a:moveTo>
                  <a:pt x="1115614" y="609727"/>
                </a:moveTo>
                <a:lnTo>
                  <a:pt x="1306825" y="609727"/>
                </a:lnTo>
                <a:cubicBezTo>
                  <a:pt x="1318073" y="609727"/>
                  <a:pt x="1328071" y="619492"/>
                  <a:pt x="1328071" y="630478"/>
                </a:cubicBezTo>
                <a:cubicBezTo>
                  <a:pt x="1328071" y="642685"/>
                  <a:pt x="1318073" y="652450"/>
                  <a:pt x="1306825" y="652450"/>
                </a:cubicBezTo>
                <a:lnTo>
                  <a:pt x="1115614" y="652450"/>
                </a:lnTo>
                <a:cubicBezTo>
                  <a:pt x="1103116" y="652450"/>
                  <a:pt x="1093118" y="642685"/>
                  <a:pt x="1093118" y="630478"/>
                </a:cubicBezTo>
                <a:cubicBezTo>
                  <a:pt x="1093118" y="619492"/>
                  <a:pt x="1103116" y="609727"/>
                  <a:pt x="1115614" y="609727"/>
                </a:cubicBezTo>
                <a:close/>
                <a:moveTo>
                  <a:pt x="1022123" y="516343"/>
                </a:moveTo>
                <a:lnTo>
                  <a:pt x="1306932" y="516343"/>
                </a:lnTo>
                <a:cubicBezTo>
                  <a:pt x="1318126" y="516343"/>
                  <a:pt x="1328075" y="525844"/>
                  <a:pt x="1328075" y="537721"/>
                </a:cubicBezTo>
                <a:cubicBezTo>
                  <a:pt x="1328075" y="549598"/>
                  <a:pt x="1318126" y="559099"/>
                  <a:pt x="1306932" y="559099"/>
                </a:cubicBezTo>
                <a:lnTo>
                  <a:pt x="1022123" y="559099"/>
                </a:lnTo>
                <a:cubicBezTo>
                  <a:pt x="1009686" y="559099"/>
                  <a:pt x="999736" y="549598"/>
                  <a:pt x="999736" y="537721"/>
                </a:cubicBezTo>
                <a:cubicBezTo>
                  <a:pt x="999736" y="525844"/>
                  <a:pt x="1009686" y="516343"/>
                  <a:pt x="1022123" y="516343"/>
                </a:cubicBezTo>
                <a:close/>
                <a:moveTo>
                  <a:pt x="1022123" y="422964"/>
                </a:moveTo>
                <a:lnTo>
                  <a:pt x="1306932" y="422964"/>
                </a:lnTo>
                <a:cubicBezTo>
                  <a:pt x="1318126" y="422964"/>
                  <a:pt x="1328075" y="431509"/>
                  <a:pt x="1328075" y="443715"/>
                </a:cubicBezTo>
                <a:cubicBezTo>
                  <a:pt x="1328075" y="455922"/>
                  <a:pt x="1318126" y="465687"/>
                  <a:pt x="1306932" y="465687"/>
                </a:cubicBezTo>
                <a:lnTo>
                  <a:pt x="1022123" y="465687"/>
                </a:lnTo>
                <a:cubicBezTo>
                  <a:pt x="1009686" y="465687"/>
                  <a:pt x="999736" y="455922"/>
                  <a:pt x="999736" y="443715"/>
                </a:cubicBezTo>
                <a:cubicBezTo>
                  <a:pt x="999736" y="431509"/>
                  <a:pt x="1009686" y="422964"/>
                  <a:pt x="1022123" y="422964"/>
                </a:cubicBezTo>
                <a:close/>
                <a:moveTo>
                  <a:pt x="832551" y="388293"/>
                </a:moveTo>
                <a:lnTo>
                  <a:pt x="737483" y="481057"/>
                </a:lnTo>
                <a:lnTo>
                  <a:pt x="731229" y="487241"/>
                </a:lnTo>
                <a:lnTo>
                  <a:pt x="631158" y="587426"/>
                </a:lnTo>
                <a:cubicBezTo>
                  <a:pt x="654925" y="603505"/>
                  <a:pt x="683695" y="614636"/>
                  <a:pt x="716218" y="614636"/>
                </a:cubicBezTo>
                <a:cubicBezTo>
                  <a:pt x="795024" y="614636"/>
                  <a:pt x="860070" y="550320"/>
                  <a:pt x="860070" y="472399"/>
                </a:cubicBezTo>
                <a:cubicBezTo>
                  <a:pt x="860070" y="440241"/>
                  <a:pt x="850063" y="411793"/>
                  <a:pt x="832551" y="388293"/>
                </a:cubicBezTo>
                <a:close/>
                <a:moveTo>
                  <a:pt x="737483" y="331398"/>
                </a:moveTo>
                <a:lnTo>
                  <a:pt x="737483" y="417978"/>
                </a:lnTo>
                <a:lnTo>
                  <a:pt x="801278" y="356135"/>
                </a:lnTo>
                <a:cubicBezTo>
                  <a:pt x="782515" y="343767"/>
                  <a:pt x="761250" y="333872"/>
                  <a:pt x="737483" y="331398"/>
                </a:cubicBezTo>
                <a:close/>
                <a:moveTo>
                  <a:pt x="693702" y="331398"/>
                </a:moveTo>
                <a:cubicBezTo>
                  <a:pt x="624903" y="342530"/>
                  <a:pt x="571115" y="400662"/>
                  <a:pt x="571115" y="472399"/>
                </a:cubicBezTo>
                <a:cubicBezTo>
                  <a:pt x="571115" y="503320"/>
                  <a:pt x="581122" y="531768"/>
                  <a:pt x="599885" y="555268"/>
                </a:cubicBezTo>
                <a:lnTo>
                  <a:pt x="693702" y="462504"/>
                </a:lnTo>
                <a:close/>
                <a:moveTo>
                  <a:pt x="978309" y="329580"/>
                </a:moveTo>
                <a:lnTo>
                  <a:pt x="1312296" y="329580"/>
                </a:lnTo>
                <a:cubicBezTo>
                  <a:pt x="1323554" y="329580"/>
                  <a:pt x="1333561" y="339081"/>
                  <a:pt x="1333561" y="350958"/>
                </a:cubicBezTo>
                <a:cubicBezTo>
                  <a:pt x="1333561" y="362835"/>
                  <a:pt x="1323554" y="372336"/>
                  <a:pt x="1312296" y="372336"/>
                </a:cubicBezTo>
                <a:lnTo>
                  <a:pt x="978309" y="372336"/>
                </a:lnTo>
                <a:cubicBezTo>
                  <a:pt x="965800" y="372336"/>
                  <a:pt x="955793" y="362835"/>
                  <a:pt x="955793" y="350958"/>
                </a:cubicBezTo>
                <a:cubicBezTo>
                  <a:pt x="955793" y="339081"/>
                  <a:pt x="965800" y="329580"/>
                  <a:pt x="978309" y="329580"/>
                </a:cubicBezTo>
                <a:close/>
                <a:moveTo>
                  <a:pt x="716218" y="285635"/>
                </a:moveTo>
                <a:cubicBezTo>
                  <a:pt x="767504" y="285635"/>
                  <a:pt x="815038" y="305425"/>
                  <a:pt x="848812" y="340056"/>
                </a:cubicBezTo>
                <a:cubicBezTo>
                  <a:pt x="848812" y="340056"/>
                  <a:pt x="848812" y="340056"/>
                  <a:pt x="850063" y="340056"/>
                </a:cubicBezTo>
                <a:cubicBezTo>
                  <a:pt x="882586" y="373451"/>
                  <a:pt x="905102" y="420451"/>
                  <a:pt x="905102" y="472399"/>
                </a:cubicBezTo>
                <a:cubicBezTo>
                  <a:pt x="905102" y="575057"/>
                  <a:pt x="820042" y="657926"/>
                  <a:pt x="716218" y="657926"/>
                </a:cubicBezTo>
                <a:cubicBezTo>
                  <a:pt x="611143" y="657926"/>
                  <a:pt x="527334" y="575057"/>
                  <a:pt x="527334" y="472399"/>
                </a:cubicBezTo>
                <a:cubicBezTo>
                  <a:pt x="527334" y="368504"/>
                  <a:pt x="611143" y="285635"/>
                  <a:pt x="716218" y="285635"/>
                </a:cubicBezTo>
                <a:close/>
                <a:moveTo>
                  <a:pt x="425897" y="186877"/>
                </a:moveTo>
                <a:lnTo>
                  <a:pt x="425897" y="614202"/>
                </a:lnTo>
                <a:cubicBezTo>
                  <a:pt x="512923" y="625414"/>
                  <a:pt x="578815" y="697673"/>
                  <a:pt x="578815" y="787374"/>
                </a:cubicBezTo>
                <a:cubicBezTo>
                  <a:pt x="578815" y="811045"/>
                  <a:pt x="573842" y="833471"/>
                  <a:pt x="565140" y="853404"/>
                </a:cubicBezTo>
                <a:lnTo>
                  <a:pt x="1414272" y="853404"/>
                </a:lnTo>
                <a:cubicBezTo>
                  <a:pt x="1445353" y="853404"/>
                  <a:pt x="1471461" y="827241"/>
                  <a:pt x="1471461" y="796095"/>
                </a:cubicBezTo>
                <a:lnTo>
                  <a:pt x="1471461" y="186877"/>
                </a:lnTo>
                <a:close/>
                <a:moveTo>
                  <a:pt x="383627" y="44850"/>
                </a:moveTo>
                <a:cubicBezTo>
                  <a:pt x="356275" y="44850"/>
                  <a:pt x="333897" y="67276"/>
                  <a:pt x="333897" y="93438"/>
                </a:cubicBezTo>
                <a:cubicBezTo>
                  <a:pt x="333897" y="120847"/>
                  <a:pt x="356275" y="143272"/>
                  <a:pt x="383627" y="143272"/>
                </a:cubicBezTo>
                <a:lnTo>
                  <a:pt x="1516218" y="143272"/>
                </a:lnTo>
                <a:cubicBezTo>
                  <a:pt x="1542326" y="143272"/>
                  <a:pt x="1564704" y="120847"/>
                  <a:pt x="1564704" y="93438"/>
                </a:cubicBezTo>
                <a:cubicBezTo>
                  <a:pt x="1564704" y="67276"/>
                  <a:pt x="1542326" y="44850"/>
                  <a:pt x="1516218" y="44850"/>
                </a:cubicBezTo>
                <a:close/>
                <a:moveTo>
                  <a:pt x="383627" y="0"/>
                </a:moveTo>
                <a:lnTo>
                  <a:pt x="1516218" y="0"/>
                </a:lnTo>
                <a:cubicBezTo>
                  <a:pt x="1567191" y="0"/>
                  <a:pt x="1608218" y="42359"/>
                  <a:pt x="1608218" y="93438"/>
                </a:cubicBezTo>
                <a:cubicBezTo>
                  <a:pt x="1608218" y="144518"/>
                  <a:pt x="1567191" y="186877"/>
                  <a:pt x="1516218" y="186877"/>
                </a:cubicBezTo>
                <a:lnTo>
                  <a:pt x="1516218" y="796095"/>
                </a:lnTo>
                <a:cubicBezTo>
                  <a:pt x="1516218" y="853404"/>
                  <a:pt x="1471461" y="898255"/>
                  <a:pt x="1414272" y="898255"/>
                </a:cubicBezTo>
                <a:lnTo>
                  <a:pt x="971679" y="898255"/>
                </a:lnTo>
                <a:lnTo>
                  <a:pt x="971679" y="1002905"/>
                </a:lnTo>
                <a:cubicBezTo>
                  <a:pt x="986598" y="1010381"/>
                  <a:pt x="995301" y="1025331"/>
                  <a:pt x="995301" y="1041527"/>
                </a:cubicBezTo>
                <a:cubicBezTo>
                  <a:pt x="995301" y="1066444"/>
                  <a:pt x="975409" y="1086377"/>
                  <a:pt x="950544" y="1086377"/>
                </a:cubicBezTo>
                <a:cubicBezTo>
                  <a:pt x="925679" y="1086377"/>
                  <a:pt x="905787" y="1066444"/>
                  <a:pt x="905787" y="1041527"/>
                </a:cubicBezTo>
                <a:cubicBezTo>
                  <a:pt x="905787" y="1025331"/>
                  <a:pt x="914490" y="1010381"/>
                  <a:pt x="928166" y="1002905"/>
                </a:cubicBezTo>
                <a:lnTo>
                  <a:pt x="928166" y="898255"/>
                </a:lnTo>
                <a:lnTo>
                  <a:pt x="539031" y="898255"/>
                </a:lnTo>
                <a:cubicBezTo>
                  <a:pt x="506707" y="936876"/>
                  <a:pt x="458221" y="961793"/>
                  <a:pt x="404762" y="961793"/>
                </a:cubicBezTo>
                <a:cubicBezTo>
                  <a:pt x="309032" y="961793"/>
                  <a:pt x="230708" y="883304"/>
                  <a:pt x="230708" y="787374"/>
                </a:cubicBezTo>
                <a:cubicBezTo>
                  <a:pt x="230708" y="697673"/>
                  <a:pt x="296600" y="625414"/>
                  <a:pt x="382383" y="614202"/>
                </a:cubicBezTo>
                <a:lnTo>
                  <a:pt x="382383" y="186877"/>
                </a:lnTo>
                <a:cubicBezTo>
                  <a:pt x="331410" y="186877"/>
                  <a:pt x="289140" y="144518"/>
                  <a:pt x="289140" y="93438"/>
                </a:cubicBezTo>
                <a:cubicBezTo>
                  <a:pt x="289140" y="42359"/>
                  <a:pt x="331410" y="0"/>
                  <a:pt x="38362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CF10EA4D-90F3-E54C-81EA-3CEDB83E137D}"/>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A0B1C177-081F-F74C-B300-CD06C3B53B7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7468A737-ECBF-1547-95BF-BB720C1B0660}"/>
              </a:ext>
            </a:extLst>
          </p:cNvPr>
          <p:cNvSpPr txBox="1"/>
          <p:nvPr/>
        </p:nvSpPr>
        <p:spPr>
          <a:xfrm>
            <a:off x="720889" y="2466473"/>
            <a:ext cx="2406260"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STRATEGY</a:t>
            </a:r>
          </a:p>
        </p:txBody>
      </p:sp>
      <p:sp>
        <p:nvSpPr>
          <p:cNvPr id="7" name="TextBox 6">
            <a:extLst>
              <a:ext uri="{FF2B5EF4-FFF2-40B4-BE49-F238E27FC236}">
                <a16:creationId xmlns:a16="http://schemas.microsoft.com/office/drawing/2014/main" id="{E9093838-93AE-7E43-B7C2-2D788587944D}"/>
              </a:ext>
            </a:extLst>
          </p:cNvPr>
          <p:cNvSpPr txBox="1"/>
          <p:nvPr/>
        </p:nvSpPr>
        <p:spPr>
          <a:xfrm>
            <a:off x="720889" y="2770244"/>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F8EF662F-0C67-334A-B9A4-FF9419688480}"/>
              </a:ext>
            </a:extLst>
          </p:cNvPr>
          <p:cNvSpPr txBox="1"/>
          <p:nvPr/>
        </p:nvSpPr>
        <p:spPr>
          <a:xfrm>
            <a:off x="720889" y="3648234"/>
            <a:ext cx="2406260"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SKILLS</a:t>
            </a:r>
          </a:p>
        </p:txBody>
      </p:sp>
      <p:sp>
        <p:nvSpPr>
          <p:cNvPr id="9" name="TextBox 8">
            <a:extLst>
              <a:ext uri="{FF2B5EF4-FFF2-40B4-BE49-F238E27FC236}">
                <a16:creationId xmlns:a16="http://schemas.microsoft.com/office/drawing/2014/main" id="{218F5ED8-017B-4A43-B679-E7EA7EDD9AE4}"/>
              </a:ext>
            </a:extLst>
          </p:cNvPr>
          <p:cNvSpPr txBox="1"/>
          <p:nvPr/>
        </p:nvSpPr>
        <p:spPr>
          <a:xfrm>
            <a:off x="720889" y="3952005"/>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B0B2DDA9-08EE-1C4B-97B8-6DBCA429D6B6}"/>
              </a:ext>
            </a:extLst>
          </p:cNvPr>
          <p:cNvSpPr txBox="1"/>
          <p:nvPr/>
        </p:nvSpPr>
        <p:spPr>
          <a:xfrm>
            <a:off x="720889" y="4829995"/>
            <a:ext cx="2406260" cy="353943"/>
          </a:xfrm>
          <a:prstGeom prst="rect">
            <a:avLst/>
          </a:prstGeom>
          <a:noFill/>
        </p:spPr>
        <p:txBody>
          <a:bodyPr wrap="square" rtlCol="0" anchor="b">
            <a:spAutoFit/>
          </a:bodyPr>
          <a:lstStyle/>
          <a:p>
            <a:pPr algn="r"/>
            <a:r>
              <a:rPr lang="en-US" sz="1700" b="1" spc="-15" dirty="0">
                <a:solidFill>
                  <a:schemeClr val="accent3"/>
                </a:solidFill>
                <a:latin typeface="Poppins" pitchFamily="2" charset="77"/>
                <a:cs typeface="Poppins" pitchFamily="2" charset="77"/>
              </a:rPr>
              <a:t>STAFF</a:t>
            </a:r>
          </a:p>
        </p:txBody>
      </p:sp>
      <p:sp>
        <p:nvSpPr>
          <p:cNvPr id="11" name="TextBox 10">
            <a:extLst>
              <a:ext uri="{FF2B5EF4-FFF2-40B4-BE49-F238E27FC236}">
                <a16:creationId xmlns:a16="http://schemas.microsoft.com/office/drawing/2014/main" id="{C62E75E5-B052-2749-893E-F8DB6F2FA925}"/>
              </a:ext>
            </a:extLst>
          </p:cNvPr>
          <p:cNvSpPr txBox="1"/>
          <p:nvPr/>
        </p:nvSpPr>
        <p:spPr>
          <a:xfrm>
            <a:off x="720889" y="5133766"/>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671CA1CE-CBB8-DB43-BE91-34A4F6FA9535}"/>
              </a:ext>
            </a:extLst>
          </p:cNvPr>
          <p:cNvSpPr txBox="1"/>
          <p:nvPr/>
        </p:nvSpPr>
        <p:spPr>
          <a:xfrm>
            <a:off x="9060455" y="1880428"/>
            <a:ext cx="2406260"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STRUCTURE</a:t>
            </a:r>
          </a:p>
        </p:txBody>
      </p:sp>
      <p:sp>
        <p:nvSpPr>
          <p:cNvPr id="13" name="TextBox 12">
            <a:extLst>
              <a:ext uri="{FF2B5EF4-FFF2-40B4-BE49-F238E27FC236}">
                <a16:creationId xmlns:a16="http://schemas.microsoft.com/office/drawing/2014/main" id="{59AC62DF-CC7E-644E-9E8C-035B90523FB6}"/>
              </a:ext>
            </a:extLst>
          </p:cNvPr>
          <p:cNvSpPr txBox="1"/>
          <p:nvPr/>
        </p:nvSpPr>
        <p:spPr>
          <a:xfrm>
            <a:off x="9060455" y="2184199"/>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524613FB-5CF8-E94C-9D08-5D5EBA0D4A62}"/>
              </a:ext>
            </a:extLst>
          </p:cNvPr>
          <p:cNvSpPr txBox="1"/>
          <p:nvPr/>
        </p:nvSpPr>
        <p:spPr>
          <a:xfrm>
            <a:off x="9060455" y="3061412"/>
            <a:ext cx="2406260"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SYSTEMS</a:t>
            </a:r>
          </a:p>
        </p:txBody>
      </p:sp>
      <p:sp>
        <p:nvSpPr>
          <p:cNvPr id="15" name="TextBox 14">
            <a:extLst>
              <a:ext uri="{FF2B5EF4-FFF2-40B4-BE49-F238E27FC236}">
                <a16:creationId xmlns:a16="http://schemas.microsoft.com/office/drawing/2014/main" id="{882202E7-B56B-5042-8447-592A269FAE31}"/>
              </a:ext>
            </a:extLst>
          </p:cNvPr>
          <p:cNvSpPr txBox="1"/>
          <p:nvPr/>
        </p:nvSpPr>
        <p:spPr>
          <a:xfrm>
            <a:off x="9060455" y="3365183"/>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9DADAD27-D10C-7E43-B1D0-90D6B94E7217}"/>
              </a:ext>
            </a:extLst>
          </p:cNvPr>
          <p:cNvSpPr txBox="1"/>
          <p:nvPr/>
        </p:nvSpPr>
        <p:spPr>
          <a:xfrm>
            <a:off x="9060455" y="4238869"/>
            <a:ext cx="2406260" cy="353943"/>
          </a:xfrm>
          <a:prstGeom prst="rect">
            <a:avLst/>
          </a:prstGeom>
          <a:noFill/>
        </p:spPr>
        <p:txBody>
          <a:bodyPr wrap="square" rtlCol="0" anchor="b">
            <a:spAutoFit/>
          </a:bodyPr>
          <a:lstStyle/>
          <a:p>
            <a:r>
              <a:rPr lang="en-US" sz="1700" b="1" spc="-15" dirty="0">
                <a:solidFill>
                  <a:schemeClr val="accent6"/>
                </a:solidFill>
                <a:latin typeface="Poppins" pitchFamily="2" charset="77"/>
                <a:cs typeface="Poppins" pitchFamily="2" charset="77"/>
              </a:rPr>
              <a:t>STYLE</a:t>
            </a:r>
          </a:p>
        </p:txBody>
      </p:sp>
      <p:sp>
        <p:nvSpPr>
          <p:cNvPr id="17" name="TextBox 16">
            <a:extLst>
              <a:ext uri="{FF2B5EF4-FFF2-40B4-BE49-F238E27FC236}">
                <a16:creationId xmlns:a16="http://schemas.microsoft.com/office/drawing/2014/main" id="{151269B9-F4E1-0540-83CB-C2EAC9D5E9F2}"/>
              </a:ext>
            </a:extLst>
          </p:cNvPr>
          <p:cNvSpPr txBox="1"/>
          <p:nvPr/>
        </p:nvSpPr>
        <p:spPr>
          <a:xfrm>
            <a:off x="9060455" y="4542640"/>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4AA0A009-ABA4-D848-99FF-F2B7C16B6AA8}"/>
              </a:ext>
            </a:extLst>
          </p:cNvPr>
          <p:cNvSpPr txBox="1"/>
          <p:nvPr/>
        </p:nvSpPr>
        <p:spPr>
          <a:xfrm>
            <a:off x="9060455" y="5422769"/>
            <a:ext cx="2406260" cy="353943"/>
          </a:xfrm>
          <a:prstGeom prst="rect">
            <a:avLst/>
          </a:prstGeom>
          <a:noFill/>
        </p:spPr>
        <p:txBody>
          <a:bodyPr wrap="square" rtlCol="0" anchor="b">
            <a:spAutoFit/>
          </a:bodyPr>
          <a:lstStyle/>
          <a:p>
            <a:r>
              <a:rPr lang="en-US" sz="1700" b="1" spc="-15" dirty="0">
                <a:solidFill>
                  <a:schemeClr val="bg1">
                    <a:lumMod val="85000"/>
                  </a:schemeClr>
                </a:solidFill>
                <a:latin typeface="Poppins" pitchFamily="2" charset="77"/>
                <a:cs typeface="Poppins" pitchFamily="2" charset="77"/>
              </a:rPr>
              <a:t>SHARED VALUES</a:t>
            </a:r>
          </a:p>
        </p:txBody>
      </p:sp>
      <p:sp>
        <p:nvSpPr>
          <p:cNvPr id="19" name="TextBox 18">
            <a:extLst>
              <a:ext uri="{FF2B5EF4-FFF2-40B4-BE49-F238E27FC236}">
                <a16:creationId xmlns:a16="http://schemas.microsoft.com/office/drawing/2014/main" id="{B8AF38BB-E637-954F-AC29-6199A3A5E204}"/>
              </a:ext>
            </a:extLst>
          </p:cNvPr>
          <p:cNvSpPr txBox="1"/>
          <p:nvPr/>
        </p:nvSpPr>
        <p:spPr>
          <a:xfrm>
            <a:off x="9060455" y="5726540"/>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38380E31-05AC-0E4E-B905-4FBE0BEA949E}"/>
              </a:ext>
            </a:extLst>
          </p:cNvPr>
          <p:cNvSpPr txBox="1"/>
          <p:nvPr/>
        </p:nvSpPr>
        <p:spPr>
          <a:xfrm>
            <a:off x="5477262" y="3782496"/>
            <a:ext cx="1209124" cy="61555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SHARED VALUES</a:t>
            </a:r>
          </a:p>
        </p:txBody>
      </p:sp>
    </p:spTree>
    <p:extLst>
      <p:ext uri="{BB962C8B-B14F-4D97-AF65-F5344CB8AC3E}">
        <p14:creationId xmlns:p14="http://schemas.microsoft.com/office/powerpoint/2010/main" val="1327463132"/>
      </p:ext>
    </p:extLst>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2">
            <a:extLst>
              <a:ext uri="{FF2B5EF4-FFF2-40B4-BE49-F238E27FC236}">
                <a16:creationId xmlns:a16="http://schemas.microsoft.com/office/drawing/2014/main" id="{79E69201-A02C-5044-994E-BB0AF8542B33}"/>
              </a:ext>
            </a:extLst>
          </p:cNvPr>
          <p:cNvSpPr>
            <a:spLocks noChangeArrowheads="1"/>
          </p:cNvSpPr>
          <p:nvPr/>
        </p:nvSpPr>
        <p:spPr bwMode="auto">
          <a:xfrm>
            <a:off x="3593918" y="2033767"/>
            <a:ext cx="4993180" cy="3990699"/>
          </a:xfrm>
          <a:custGeom>
            <a:avLst/>
            <a:gdLst>
              <a:gd name="T0" fmla="*/ 4009 w 8017"/>
              <a:gd name="T1" fmla="*/ 6114 h 6408"/>
              <a:gd name="T2" fmla="*/ 4009 w 8017"/>
              <a:gd name="T3" fmla="*/ 6114 h 6408"/>
              <a:gd name="T4" fmla="*/ 368 w 8017"/>
              <a:gd name="T5" fmla="*/ 3203 h 6408"/>
              <a:gd name="T6" fmla="*/ 368 w 8017"/>
              <a:gd name="T7" fmla="*/ 3203 h 6408"/>
              <a:gd name="T8" fmla="*/ 4009 w 8017"/>
              <a:gd name="T9" fmla="*/ 294 h 6408"/>
              <a:gd name="T10" fmla="*/ 4009 w 8017"/>
              <a:gd name="T11" fmla="*/ 294 h 6408"/>
              <a:gd name="T12" fmla="*/ 7649 w 8017"/>
              <a:gd name="T13" fmla="*/ 3203 h 6408"/>
              <a:gd name="T14" fmla="*/ 7649 w 8017"/>
              <a:gd name="T15" fmla="*/ 3203 h 6408"/>
              <a:gd name="T16" fmla="*/ 4009 w 8017"/>
              <a:gd name="T17" fmla="*/ 6114 h 6408"/>
              <a:gd name="T18" fmla="*/ 4009 w 8017"/>
              <a:gd name="T19" fmla="*/ 0 h 6408"/>
              <a:gd name="T20" fmla="*/ 4009 w 8017"/>
              <a:gd name="T21" fmla="*/ 0 h 6408"/>
              <a:gd name="T22" fmla="*/ 0 w 8017"/>
              <a:gd name="T23" fmla="*/ 3203 h 6408"/>
              <a:gd name="T24" fmla="*/ 0 w 8017"/>
              <a:gd name="T25" fmla="*/ 3203 h 6408"/>
              <a:gd name="T26" fmla="*/ 4009 w 8017"/>
              <a:gd name="T27" fmla="*/ 6407 h 6408"/>
              <a:gd name="T28" fmla="*/ 4009 w 8017"/>
              <a:gd name="T29" fmla="*/ 6407 h 6408"/>
              <a:gd name="T30" fmla="*/ 8016 w 8017"/>
              <a:gd name="T31" fmla="*/ 3203 h 6408"/>
              <a:gd name="T32" fmla="*/ 8016 w 8017"/>
              <a:gd name="T33" fmla="*/ 3203 h 6408"/>
              <a:gd name="T34" fmla="*/ 4009 w 8017"/>
              <a:gd name="T35" fmla="*/ 0 h 6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017" h="6408">
                <a:moveTo>
                  <a:pt x="4009" y="6114"/>
                </a:moveTo>
                <a:lnTo>
                  <a:pt x="4009" y="6114"/>
                </a:lnTo>
                <a:cubicBezTo>
                  <a:pt x="1998" y="6114"/>
                  <a:pt x="368" y="4811"/>
                  <a:pt x="368" y="3203"/>
                </a:cubicBezTo>
                <a:lnTo>
                  <a:pt x="368" y="3203"/>
                </a:lnTo>
                <a:cubicBezTo>
                  <a:pt x="368" y="1597"/>
                  <a:pt x="1998" y="294"/>
                  <a:pt x="4009" y="294"/>
                </a:cubicBezTo>
                <a:lnTo>
                  <a:pt x="4009" y="294"/>
                </a:lnTo>
                <a:cubicBezTo>
                  <a:pt x="6019" y="294"/>
                  <a:pt x="7649" y="1597"/>
                  <a:pt x="7649" y="3203"/>
                </a:cubicBezTo>
                <a:lnTo>
                  <a:pt x="7649" y="3203"/>
                </a:lnTo>
                <a:cubicBezTo>
                  <a:pt x="7649" y="4811"/>
                  <a:pt x="6019" y="6114"/>
                  <a:pt x="4009" y="6114"/>
                </a:cubicBezTo>
                <a:close/>
                <a:moveTo>
                  <a:pt x="4009" y="0"/>
                </a:moveTo>
                <a:lnTo>
                  <a:pt x="4009" y="0"/>
                </a:lnTo>
                <a:cubicBezTo>
                  <a:pt x="1795" y="0"/>
                  <a:pt x="0" y="1434"/>
                  <a:pt x="0" y="3203"/>
                </a:cubicBezTo>
                <a:lnTo>
                  <a:pt x="0" y="3203"/>
                </a:lnTo>
                <a:cubicBezTo>
                  <a:pt x="0" y="4973"/>
                  <a:pt x="1795" y="6407"/>
                  <a:pt x="4009" y="6407"/>
                </a:cubicBezTo>
                <a:lnTo>
                  <a:pt x="4009" y="6407"/>
                </a:lnTo>
                <a:cubicBezTo>
                  <a:pt x="6221" y="6407"/>
                  <a:pt x="8016" y="4973"/>
                  <a:pt x="8016" y="3203"/>
                </a:cubicBezTo>
                <a:lnTo>
                  <a:pt x="8016" y="3203"/>
                </a:lnTo>
                <a:cubicBezTo>
                  <a:pt x="8016" y="1434"/>
                  <a:pt x="6221" y="0"/>
                  <a:pt x="4009" y="0"/>
                </a:cubicBezTo>
                <a:close/>
              </a:path>
            </a:pathLst>
          </a:custGeom>
          <a:solidFill>
            <a:schemeClr val="bg1">
              <a:lumMod val="95000"/>
            </a:schemeClr>
          </a:solidFill>
          <a:ln>
            <a:noFill/>
          </a:ln>
          <a:effectLst/>
        </p:spPr>
        <p:txBody>
          <a:bodyPr wrap="none" anchor="ctr"/>
          <a:lstStyle/>
          <a:p>
            <a:endParaRPr lang="en-US" dirty="0">
              <a:latin typeface="Poppins" pitchFamily="2" charset="77"/>
            </a:endParaRPr>
          </a:p>
        </p:txBody>
      </p:sp>
      <p:sp>
        <p:nvSpPr>
          <p:cNvPr id="22" name="Freeform 3">
            <a:extLst>
              <a:ext uri="{FF2B5EF4-FFF2-40B4-BE49-F238E27FC236}">
                <a16:creationId xmlns:a16="http://schemas.microsoft.com/office/drawing/2014/main" id="{966B6D61-0D47-8043-A12B-D3823B595679}"/>
              </a:ext>
            </a:extLst>
          </p:cNvPr>
          <p:cNvSpPr>
            <a:spLocks noChangeArrowheads="1"/>
          </p:cNvSpPr>
          <p:nvPr/>
        </p:nvSpPr>
        <p:spPr bwMode="auto">
          <a:xfrm>
            <a:off x="5156688" y="3093925"/>
            <a:ext cx="1870384" cy="1870383"/>
          </a:xfrm>
          <a:custGeom>
            <a:avLst/>
            <a:gdLst>
              <a:gd name="T0" fmla="*/ 0 w 3001"/>
              <a:gd name="T1" fmla="*/ 1500 h 3002"/>
              <a:gd name="T2" fmla="*/ 0 w 3001"/>
              <a:gd name="T3" fmla="*/ 1500 h 3002"/>
              <a:gd name="T4" fmla="*/ 1501 w 3001"/>
              <a:gd name="T5" fmla="*/ 3001 h 3002"/>
              <a:gd name="T6" fmla="*/ 1501 w 3001"/>
              <a:gd name="T7" fmla="*/ 3001 h 3002"/>
              <a:gd name="T8" fmla="*/ 3000 w 3001"/>
              <a:gd name="T9" fmla="*/ 1500 h 3002"/>
              <a:gd name="T10" fmla="*/ 3000 w 3001"/>
              <a:gd name="T11" fmla="*/ 1500 h 3002"/>
              <a:gd name="T12" fmla="*/ 1501 w 3001"/>
              <a:gd name="T13" fmla="*/ 0 h 3002"/>
              <a:gd name="T14" fmla="*/ 1501 w 3001"/>
              <a:gd name="T15" fmla="*/ 0 h 3002"/>
              <a:gd name="T16" fmla="*/ 0 w 3001"/>
              <a:gd name="T17" fmla="*/ 1500 h 3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01" h="3002">
                <a:moveTo>
                  <a:pt x="0" y="1500"/>
                </a:moveTo>
                <a:lnTo>
                  <a:pt x="0" y="1500"/>
                </a:lnTo>
                <a:cubicBezTo>
                  <a:pt x="0" y="2329"/>
                  <a:pt x="672" y="3001"/>
                  <a:pt x="1501" y="3001"/>
                </a:cubicBezTo>
                <a:lnTo>
                  <a:pt x="1501" y="3001"/>
                </a:lnTo>
                <a:cubicBezTo>
                  <a:pt x="2329" y="3001"/>
                  <a:pt x="3000" y="2329"/>
                  <a:pt x="3000" y="1500"/>
                </a:cubicBezTo>
                <a:lnTo>
                  <a:pt x="3000" y="1500"/>
                </a:lnTo>
                <a:cubicBezTo>
                  <a:pt x="3000" y="671"/>
                  <a:pt x="2329" y="0"/>
                  <a:pt x="1501" y="0"/>
                </a:cubicBezTo>
                <a:lnTo>
                  <a:pt x="1501" y="0"/>
                </a:lnTo>
                <a:cubicBezTo>
                  <a:pt x="672" y="0"/>
                  <a:pt x="0" y="671"/>
                  <a:pt x="0" y="1500"/>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23" name="Freeform 67">
            <a:extLst>
              <a:ext uri="{FF2B5EF4-FFF2-40B4-BE49-F238E27FC236}">
                <a16:creationId xmlns:a16="http://schemas.microsoft.com/office/drawing/2014/main" id="{6950128A-2EA6-564F-A45D-FB8E7607AF94}"/>
              </a:ext>
            </a:extLst>
          </p:cNvPr>
          <p:cNvSpPr>
            <a:spLocks noChangeArrowheads="1"/>
          </p:cNvSpPr>
          <p:nvPr/>
        </p:nvSpPr>
        <p:spPr bwMode="auto">
          <a:xfrm>
            <a:off x="4052585" y="1742636"/>
            <a:ext cx="1343051" cy="1340304"/>
          </a:xfrm>
          <a:custGeom>
            <a:avLst/>
            <a:gdLst>
              <a:gd name="T0" fmla="*/ 2154 w 2155"/>
              <a:gd name="T1" fmla="*/ 1077 h 2154"/>
              <a:gd name="T2" fmla="*/ 2154 w 2155"/>
              <a:gd name="T3" fmla="*/ 1077 h 2154"/>
              <a:gd name="T4" fmla="*/ 1077 w 2155"/>
              <a:gd name="T5" fmla="*/ 2153 h 2154"/>
              <a:gd name="T6" fmla="*/ 1077 w 2155"/>
              <a:gd name="T7" fmla="*/ 2153 h 2154"/>
              <a:gd name="T8" fmla="*/ 0 w 2155"/>
              <a:gd name="T9" fmla="*/ 1077 h 2154"/>
              <a:gd name="T10" fmla="*/ 0 w 2155"/>
              <a:gd name="T11" fmla="*/ 1077 h 2154"/>
              <a:gd name="T12" fmla="*/ 1077 w 2155"/>
              <a:gd name="T13" fmla="*/ 0 h 2154"/>
              <a:gd name="T14" fmla="*/ 1077 w 2155"/>
              <a:gd name="T15" fmla="*/ 0 h 2154"/>
              <a:gd name="T16" fmla="*/ 2154 w 2155"/>
              <a:gd name="T17" fmla="*/ 1077 h 2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5" h="2154">
                <a:moveTo>
                  <a:pt x="2154" y="1077"/>
                </a:moveTo>
                <a:lnTo>
                  <a:pt x="2154" y="1077"/>
                </a:lnTo>
                <a:cubicBezTo>
                  <a:pt x="2154" y="1671"/>
                  <a:pt x="1671" y="2153"/>
                  <a:pt x="1077" y="2153"/>
                </a:cubicBezTo>
                <a:lnTo>
                  <a:pt x="1077" y="2153"/>
                </a:lnTo>
                <a:cubicBezTo>
                  <a:pt x="482" y="2153"/>
                  <a:pt x="0" y="1671"/>
                  <a:pt x="0" y="1077"/>
                </a:cubicBezTo>
                <a:lnTo>
                  <a:pt x="0" y="1077"/>
                </a:lnTo>
                <a:cubicBezTo>
                  <a:pt x="0" y="482"/>
                  <a:pt x="482" y="0"/>
                  <a:pt x="1077" y="0"/>
                </a:cubicBezTo>
                <a:lnTo>
                  <a:pt x="1077" y="0"/>
                </a:lnTo>
                <a:cubicBezTo>
                  <a:pt x="1671" y="0"/>
                  <a:pt x="2154" y="482"/>
                  <a:pt x="2154" y="1077"/>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4" name="Freeform 68">
            <a:extLst>
              <a:ext uri="{FF2B5EF4-FFF2-40B4-BE49-F238E27FC236}">
                <a16:creationId xmlns:a16="http://schemas.microsoft.com/office/drawing/2014/main" id="{F8E9522B-B500-4545-96F3-0BFFB5FD5B58}"/>
              </a:ext>
            </a:extLst>
          </p:cNvPr>
          <p:cNvSpPr>
            <a:spLocks noChangeArrowheads="1"/>
          </p:cNvSpPr>
          <p:nvPr/>
        </p:nvSpPr>
        <p:spPr bwMode="auto">
          <a:xfrm>
            <a:off x="4052585" y="5038463"/>
            <a:ext cx="1343051" cy="1340304"/>
          </a:xfrm>
          <a:custGeom>
            <a:avLst/>
            <a:gdLst>
              <a:gd name="T0" fmla="*/ 2154 w 2155"/>
              <a:gd name="T1" fmla="*/ 1076 h 2154"/>
              <a:gd name="T2" fmla="*/ 2154 w 2155"/>
              <a:gd name="T3" fmla="*/ 1076 h 2154"/>
              <a:gd name="T4" fmla="*/ 1077 w 2155"/>
              <a:gd name="T5" fmla="*/ 2153 h 2154"/>
              <a:gd name="T6" fmla="*/ 1077 w 2155"/>
              <a:gd name="T7" fmla="*/ 2153 h 2154"/>
              <a:gd name="T8" fmla="*/ 0 w 2155"/>
              <a:gd name="T9" fmla="*/ 1076 h 2154"/>
              <a:gd name="T10" fmla="*/ 0 w 2155"/>
              <a:gd name="T11" fmla="*/ 1076 h 2154"/>
              <a:gd name="T12" fmla="*/ 1077 w 2155"/>
              <a:gd name="T13" fmla="*/ 0 h 2154"/>
              <a:gd name="T14" fmla="*/ 1077 w 2155"/>
              <a:gd name="T15" fmla="*/ 0 h 2154"/>
              <a:gd name="T16" fmla="*/ 2154 w 2155"/>
              <a:gd name="T17" fmla="*/ 1076 h 2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5" h="2154">
                <a:moveTo>
                  <a:pt x="2154" y="1076"/>
                </a:moveTo>
                <a:lnTo>
                  <a:pt x="2154" y="1076"/>
                </a:lnTo>
                <a:cubicBezTo>
                  <a:pt x="2154" y="1671"/>
                  <a:pt x="1671" y="2153"/>
                  <a:pt x="1077" y="2153"/>
                </a:cubicBezTo>
                <a:lnTo>
                  <a:pt x="1077" y="2153"/>
                </a:lnTo>
                <a:cubicBezTo>
                  <a:pt x="482" y="2153"/>
                  <a:pt x="0" y="1671"/>
                  <a:pt x="0" y="1076"/>
                </a:cubicBezTo>
                <a:lnTo>
                  <a:pt x="0" y="1076"/>
                </a:lnTo>
                <a:cubicBezTo>
                  <a:pt x="0" y="482"/>
                  <a:pt x="482" y="0"/>
                  <a:pt x="1077" y="0"/>
                </a:cubicBezTo>
                <a:lnTo>
                  <a:pt x="1077" y="0"/>
                </a:lnTo>
                <a:cubicBezTo>
                  <a:pt x="1671" y="0"/>
                  <a:pt x="2154" y="482"/>
                  <a:pt x="2154" y="1076"/>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5" name="Freeform 69">
            <a:extLst>
              <a:ext uri="{FF2B5EF4-FFF2-40B4-BE49-F238E27FC236}">
                <a16:creationId xmlns:a16="http://schemas.microsoft.com/office/drawing/2014/main" id="{159DF3F2-95E3-C94A-AF88-BD5821E9DBC4}"/>
              </a:ext>
            </a:extLst>
          </p:cNvPr>
          <p:cNvSpPr>
            <a:spLocks noChangeArrowheads="1"/>
          </p:cNvSpPr>
          <p:nvPr/>
        </p:nvSpPr>
        <p:spPr bwMode="auto">
          <a:xfrm>
            <a:off x="2932004" y="3390549"/>
            <a:ext cx="1340304" cy="1340304"/>
          </a:xfrm>
          <a:custGeom>
            <a:avLst/>
            <a:gdLst>
              <a:gd name="T0" fmla="*/ 2153 w 2154"/>
              <a:gd name="T1" fmla="*/ 1076 h 2154"/>
              <a:gd name="T2" fmla="*/ 2153 w 2154"/>
              <a:gd name="T3" fmla="*/ 1076 h 2154"/>
              <a:gd name="T4" fmla="*/ 1076 w 2154"/>
              <a:gd name="T5" fmla="*/ 2153 h 2154"/>
              <a:gd name="T6" fmla="*/ 1076 w 2154"/>
              <a:gd name="T7" fmla="*/ 2153 h 2154"/>
              <a:gd name="T8" fmla="*/ 0 w 2154"/>
              <a:gd name="T9" fmla="*/ 1076 h 2154"/>
              <a:gd name="T10" fmla="*/ 0 w 2154"/>
              <a:gd name="T11" fmla="*/ 1076 h 2154"/>
              <a:gd name="T12" fmla="*/ 1076 w 2154"/>
              <a:gd name="T13" fmla="*/ 0 h 2154"/>
              <a:gd name="T14" fmla="*/ 1076 w 2154"/>
              <a:gd name="T15" fmla="*/ 0 h 2154"/>
              <a:gd name="T16" fmla="*/ 2153 w 2154"/>
              <a:gd name="T17" fmla="*/ 1076 h 2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4" h="2154">
                <a:moveTo>
                  <a:pt x="2153" y="1076"/>
                </a:moveTo>
                <a:lnTo>
                  <a:pt x="2153" y="1076"/>
                </a:lnTo>
                <a:cubicBezTo>
                  <a:pt x="2153" y="1670"/>
                  <a:pt x="1671" y="2153"/>
                  <a:pt x="1076" y="2153"/>
                </a:cubicBezTo>
                <a:lnTo>
                  <a:pt x="1076" y="2153"/>
                </a:lnTo>
                <a:cubicBezTo>
                  <a:pt x="482" y="2153"/>
                  <a:pt x="0" y="1670"/>
                  <a:pt x="0" y="1076"/>
                </a:cubicBezTo>
                <a:lnTo>
                  <a:pt x="0" y="1076"/>
                </a:lnTo>
                <a:cubicBezTo>
                  <a:pt x="0" y="482"/>
                  <a:pt x="482" y="0"/>
                  <a:pt x="1076" y="0"/>
                </a:cubicBezTo>
                <a:lnTo>
                  <a:pt x="1076" y="0"/>
                </a:lnTo>
                <a:cubicBezTo>
                  <a:pt x="1671" y="0"/>
                  <a:pt x="2153" y="482"/>
                  <a:pt x="2153" y="1076"/>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6" name="Freeform 70">
            <a:extLst>
              <a:ext uri="{FF2B5EF4-FFF2-40B4-BE49-F238E27FC236}">
                <a16:creationId xmlns:a16="http://schemas.microsoft.com/office/drawing/2014/main" id="{0D49711D-4703-6D47-9D21-26C2656732C6}"/>
              </a:ext>
            </a:extLst>
          </p:cNvPr>
          <p:cNvSpPr>
            <a:spLocks noChangeArrowheads="1"/>
          </p:cNvSpPr>
          <p:nvPr/>
        </p:nvSpPr>
        <p:spPr bwMode="auto">
          <a:xfrm>
            <a:off x="6790871" y="1742636"/>
            <a:ext cx="1343049" cy="1343051"/>
          </a:xfrm>
          <a:custGeom>
            <a:avLst/>
            <a:gdLst>
              <a:gd name="T0" fmla="*/ 0 w 2155"/>
              <a:gd name="T1" fmla="*/ 1077 h 2155"/>
              <a:gd name="T2" fmla="*/ 0 w 2155"/>
              <a:gd name="T3" fmla="*/ 1077 h 2155"/>
              <a:gd name="T4" fmla="*/ 1077 w 2155"/>
              <a:gd name="T5" fmla="*/ 2154 h 2155"/>
              <a:gd name="T6" fmla="*/ 1077 w 2155"/>
              <a:gd name="T7" fmla="*/ 2154 h 2155"/>
              <a:gd name="T8" fmla="*/ 2154 w 2155"/>
              <a:gd name="T9" fmla="*/ 1077 h 2155"/>
              <a:gd name="T10" fmla="*/ 2154 w 2155"/>
              <a:gd name="T11" fmla="*/ 1077 h 2155"/>
              <a:gd name="T12" fmla="*/ 1077 w 2155"/>
              <a:gd name="T13" fmla="*/ 0 h 2155"/>
              <a:gd name="T14" fmla="*/ 1077 w 2155"/>
              <a:gd name="T15" fmla="*/ 0 h 2155"/>
              <a:gd name="T16" fmla="*/ 0 w 2155"/>
              <a:gd name="T17" fmla="*/ 1077 h 2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5" h="2155">
                <a:moveTo>
                  <a:pt x="0" y="1077"/>
                </a:moveTo>
                <a:lnTo>
                  <a:pt x="0" y="1077"/>
                </a:lnTo>
                <a:cubicBezTo>
                  <a:pt x="0" y="1671"/>
                  <a:pt x="482" y="2154"/>
                  <a:pt x="1077" y="2154"/>
                </a:cubicBezTo>
                <a:lnTo>
                  <a:pt x="1077" y="2154"/>
                </a:lnTo>
                <a:cubicBezTo>
                  <a:pt x="1671" y="2154"/>
                  <a:pt x="2154" y="1671"/>
                  <a:pt x="2154" y="1077"/>
                </a:cubicBezTo>
                <a:lnTo>
                  <a:pt x="2154" y="1077"/>
                </a:lnTo>
                <a:cubicBezTo>
                  <a:pt x="2154" y="482"/>
                  <a:pt x="1671" y="0"/>
                  <a:pt x="1077" y="0"/>
                </a:cubicBezTo>
                <a:lnTo>
                  <a:pt x="1077" y="0"/>
                </a:lnTo>
                <a:cubicBezTo>
                  <a:pt x="482" y="0"/>
                  <a:pt x="0" y="482"/>
                  <a:pt x="0" y="1077"/>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7" name="Freeform 71">
            <a:extLst>
              <a:ext uri="{FF2B5EF4-FFF2-40B4-BE49-F238E27FC236}">
                <a16:creationId xmlns:a16="http://schemas.microsoft.com/office/drawing/2014/main" id="{AD7FB23E-27B8-A849-B26B-3A4F44792534}"/>
              </a:ext>
            </a:extLst>
          </p:cNvPr>
          <p:cNvSpPr>
            <a:spLocks noChangeArrowheads="1"/>
          </p:cNvSpPr>
          <p:nvPr/>
        </p:nvSpPr>
        <p:spPr bwMode="auto">
          <a:xfrm>
            <a:off x="6790871" y="5038463"/>
            <a:ext cx="1343049" cy="1343051"/>
          </a:xfrm>
          <a:custGeom>
            <a:avLst/>
            <a:gdLst>
              <a:gd name="T0" fmla="*/ 0 w 2155"/>
              <a:gd name="T1" fmla="*/ 1077 h 2155"/>
              <a:gd name="T2" fmla="*/ 0 w 2155"/>
              <a:gd name="T3" fmla="*/ 1077 h 2155"/>
              <a:gd name="T4" fmla="*/ 1077 w 2155"/>
              <a:gd name="T5" fmla="*/ 2154 h 2155"/>
              <a:gd name="T6" fmla="*/ 1077 w 2155"/>
              <a:gd name="T7" fmla="*/ 2154 h 2155"/>
              <a:gd name="T8" fmla="*/ 2154 w 2155"/>
              <a:gd name="T9" fmla="*/ 1077 h 2155"/>
              <a:gd name="T10" fmla="*/ 2154 w 2155"/>
              <a:gd name="T11" fmla="*/ 1077 h 2155"/>
              <a:gd name="T12" fmla="*/ 1077 w 2155"/>
              <a:gd name="T13" fmla="*/ 0 h 2155"/>
              <a:gd name="T14" fmla="*/ 1077 w 2155"/>
              <a:gd name="T15" fmla="*/ 0 h 2155"/>
              <a:gd name="T16" fmla="*/ 0 w 2155"/>
              <a:gd name="T17" fmla="*/ 1077 h 2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5" h="2155">
                <a:moveTo>
                  <a:pt x="0" y="1077"/>
                </a:moveTo>
                <a:lnTo>
                  <a:pt x="0" y="1077"/>
                </a:lnTo>
                <a:cubicBezTo>
                  <a:pt x="0" y="1671"/>
                  <a:pt x="482" y="2154"/>
                  <a:pt x="1077" y="2154"/>
                </a:cubicBezTo>
                <a:lnTo>
                  <a:pt x="1077" y="2154"/>
                </a:lnTo>
                <a:cubicBezTo>
                  <a:pt x="1671" y="2154"/>
                  <a:pt x="2154" y="1671"/>
                  <a:pt x="2154" y="1077"/>
                </a:cubicBezTo>
                <a:lnTo>
                  <a:pt x="2154" y="1077"/>
                </a:lnTo>
                <a:cubicBezTo>
                  <a:pt x="2154" y="482"/>
                  <a:pt x="1671" y="0"/>
                  <a:pt x="1077" y="0"/>
                </a:cubicBezTo>
                <a:lnTo>
                  <a:pt x="1077" y="0"/>
                </a:lnTo>
                <a:cubicBezTo>
                  <a:pt x="482" y="0"/>
                  <a:pt x="0" y="482"/>
                  <a:pt x="0" y="1077"/>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8" name="Freeform 72">
            <a:extLst>
              <a:ext uri="{FF2B5EF4-FFF2-40B4-BE49-F238E27FC236}">
                <a16:creationId xmlns:a16="http://schemas.microsoft.com/office/drawing/2014/main" id="{C84773EF-7944-A643-B0CE-C884498E50CB}"/>
              </a:ext>
            </a:extLst>
          </p:cNvPr>
          <p:cNvSpPr>
            <a:spLocks noChangeArrowheads="1"/>
          </p:cNvSpPr>
          <p:nvPr/>
        </p:nvSpPr>
        <p:spPr bwMode="auto">
          <a:xfrm>
            <a:off x="7914196" y="3393297"/>
            <a:ext cx="1340304" cy="1340304"/>
          </a:xfrm>
          <a:custGeom>
            <a:avLst/>
            <a:gdLst>
              <a:gd name="T0" fmla="*/ 0 w 2154"/>
              <a:gd name="T1" fmla="*/ 1075 h 2153"/>
              <a:gd name="T2" fmla="*/ 0 w 2154"/>
              <a:gd name="T3" fmla="*/ 1075 h 2153"/>
              <a:gd name="T4" fmla="*/ 1077 w 2154"/>
              <a:gd name="T5" fmla="*/ 2152 h 2153"/>
              <a:gd name="T6" fmla="*/ 1077 w 2154"/>
              <a:gd name="T7" fmla="*/ 2152 h 2153"/>
              <a:gd name="T8" fmla="*/ 2153 w 2154"/>
              <a:gd name="T9" fmla="*/ 1075 h 2153"/>
              <a:gd name="T10" fmla="*/ 2153 w 2154"/>
              <a:gd name="T11" fmla="*/ 1075 h 2153"/>
              <a:gd name="T12" fmla="*/ 1077 w 2154"/>
              <a:gd name="T13" fmla="*/ 0 h 2153"/>
              <a:gd name="T14" fmla="*/ 1077 w 2154"/>
              <a:gd name="T15" fmla="*/ 0 h 2153"/>
              <a:gd name="T16" fmla="*/ 0 w 2154"/>
              <a:gd name="T17" fmla="*/ 1075 h 2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4" h="2153">
                <a:moveTo>
                  <a:pt x="0" y="1075"/>
                </a:moveTo>
                <a:lnTo>
                  <a:pt x="0" y="1075"/>
                </a:lnTo>
                <a:cubicBezTo>
                  <a:pt x="0" y="1670"/>
                  <a:pt x="482" y="2152"/>
                  <a:pt x="1077" y="2152"/>
                </a:cubicBezTo>
                <a:lnTo>
                  <a:pt x="1077" y="2152"/>
                </a:lnTo>
                <a:cubicBezTo>
                  <a:pt x="1672" y="2152"/>
                  <a:pt x="2153" y="1670"/>
                  <a:pt x="2153" y="1075"/>
                </a:cubicBezTo>
                <a:lnTo>
                  <a:pt x="2153" y="1075"/>
                </a:lnTo>
                <a:cubicBezTo>
                  <a:pt x="2153" y="481"/>
                  <a:pt x="1672" y="0"/>
                  <a:pt x="1077" y="0"/>
                </a:cubicBezTo>
                <a:lnTo>
                  <a:pt x="1077" y="0"/>
                </a:lnTo>
                <a:cubicBezTo>
                  <a:pt x="482" y="0"/>
                  <a:pt x="0" y="481"/>
                  <a:pt x="0" y="1075"/>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9" name="Freeform 73">
            <a:extLst>
              <a:ext uri="{FF2B5EF4-FFF2-40B4-BE49-F238E27FC236}">
                <a16:creationId xmlns:a16="http://schemas.microsoft.com/office/drawing/2014/main" id="{C2F37476-AAEF-E246-8407-97DD258812A7}"/>
              </a:ext>
            </a:extLst>
          </p:cNvPr>
          <p:cNvSpPr>
            <a:spLocks noChangeArrowheads="1"/>
          </p:cNvSpPr>
          <p:nvPr/>
        </p:nvSpPr>
        <p:spPr bwMode="auto">
          <a:xfrm>
            <a:off x="7114960" y="2061232"/>
            <a:ext cx="697617" cy="716844"/>
          </a:xfrm>
          <a:custGeom>
            <a:avLst/>
            <a:gdLst>
              <a:gd name="T0" fmla="*/ 644 w 1120"/>
              <a:gd name="T1" fmla="*/ 343 h 1150"/>
              <a:gd name="T2" fmla="*/ 582 w 1120"/>
              <a:gd name="T3" fmla="*/ 217 h 1150"/>
              <a:gd name="T4" fmla="*/ 874 w 1120"/>
              <a:gd name="T5" fmla="*/ 44 h 1150"/>
              <a:gd name="T6" fmla="*/ 868 w 1120"/>
              <a:gd name="T7" fmla="*/ 33 h 1150"/>
              <a:gd name="T8" fmla="*/ 875 w 1120"/>
              <a:gd name="T9" fmla="*/ 104 h 1150"/>
              <a:gd name="T10" fmla="*/ 873 w 1120"/>
              <a:gd name="T11" fmla="*/ 115 h 1150"/>
              <a:gd name="T12" fmla="*/ 873 w 1120"/>
              <a:gd name="T13" fmla="*/ 116 h 1150"/>
              <a:gd name="T14" fmla="*/ 653 w 1120"/>
              <a:gd name="T15" fmla="*/ 340 h 1150"/>
              <a:gd name="T16" fmla="*/ 685 w 1120"/>
              <a:gd name="T17" fmla="*/ 901 h 1150"/>
              <a:gd name="T18" fmla="*/ 436 w 1120"/>
              <a:gd name="T19" fmla="*/ 901 h 1150"/>
              <a:gd name="T20" fmla="*/ 495 w 1120"/>
              <a:gd name="T21" fmla="*/ 370 h 1150"/>
              <a:gd name="T22" fmla="*/ 520 w 1120"/>
              <a:gd name="T23" fmla="*/ 398 h 1150"/>
              <a:gd name="T24" fmla="*/ 560 w 1120"/>
              <a:gd name="T25" fmla="*/ 421 h 1150"/>
              <a:gd name="T26" fmla="*/ 619 w 1120"/>
              <a:gd name="T27" fmla="*/ 367 h 1150"/>
              <a:gd name="T28" fmla="*/ 624 w 1120"/>
              <a:gd name="T29" fmla="*/ 370 h 1150"/>
              <a:gd name="T30" fmla="*/ 249 w 1120"/>
              <a:gd name="T31" fmla="*/ 121 h 1150"/>
              <a:gd name="T32" fmla="*/ 247 w 1120"/>
              <a:gd name="T33" fmla="*/ 116 h 1150"/>
              <a:gd name="T34" fmla="*/ 245 w 1120"/>
              <a:gd name="T35" fmla="*/ 113 h 1150"/>
              <a:gd name="T36" fmla="*/ 243 w 1120"/>
              <a:gd name="T37" fmla="*/ 92 h 1150"/>
              <a:gd name="T38" fmla="*/ 533 w 1120"/>
              <a:gd name="T39" fmla="*/ 200 h 1150"/>
              <a:gd name="T40" fmla="*/ 483 w 1120"/>
              <a:gd name="T41" fmla="*/ 338 h 1150"/>
              <a:gd name="T42" fmla="*/ 475 w 1120"/>
              <a:gd name="T43" fmla="*/ 343 h 1150"/>
              <a:gd name="T44" fmla="*/ 572 w 1120"/>
              <a:gd name="T45" fmla="*/ 171 h 1150"/>
              <a:gd name="T46" fmla="*/ 560 w 1120"/>
              <a:gd name="T47" fmla="*/ 180 h 1150"/>
              <a:gd name="T48" fmla="*/ 827 w 1120"/>
              <a:gd name="T49" fmla="*/ 33 h 1150"/>
              <a:gd name="T50" fmla="*/ 599 w 1120"/>
              <a:gd name="T51" fmla="*/ 335 h 1150"/>
              <a:gd name="T52" fmla="*/ 560 w 1120"/>
              <a:gd name="T53" fmla="*/ 388 h 1150"/>
              <a:gd name="T54" fmla="*/ 521 w 1120"/>
              <a:gd name="T55" fmla="*/ 334 h 1150"/>
              <a:gd name="T56" fmla="*/ 908 w 1120"/>
              <a:gd name="T57" fmla="*/ 110 h 1150"/>
              <a:gd name="T58" fmla="*/ 908 w 1120"/>
              <a:gd name="T59" fmla="*/ 92 h 1150"/>
              <a:gd name="T60" fmla="*/ 908 w 1120"/>
              <a:gd name="T61" fmla="*/ 43 h 1150"/>
              <a:gd name="T62" fmla="*/ 254 w 1120"/>
              <a:gd name="T63" fmla="*/ 0 h 1150"/>
              <a:gd name="T64" fmla="*/ 211 w 1120"/>
              <a:gd name="T65" fmla="*/ 92 h 1150"/>
              <a:gd name="T66" fmla="*/ 212 w 1120"/>
              <a:gd name="T67" fmla="*/ 110 h 1150"/>
              <a:gd name="T68" fmla="*/ 3 w 1120"/>
              <a:gd name="T69" fmla="*/ 199 h 1150"/>
              <a:gd name="T70" fmla="*/ 18 w 1120"/>
              <a:gd name="T71" fmla="*/ 210 h 1150"/>
              <a:gd name="T72" fmla="*/ 223 w 1120"/>
              <a:gd name="T73" fmla="*/ 141 h 1150"/>
              <a:gd name="T74" fmla="*/ 444 w 1120"/>
              <a:gd name="T75" fmla="*/ 364 h 1150"/>
              <a:gd name="T76" fmla="*/ 397 w 1120"/>
              <a:gd name="T77" fmla="*/ 814 h 1150"/>
              <a:gd name="T78" fmla="*/ 536 w 1120"/>
              <a:gd name="T79" fmla="*/ 1133 h 1150"/>
              <a:gd name="T80" fmla="*/ 560 w 1120"/>
              <a:gd name="T81" fmla="*/ 1149 h 1150"/>
              <a:gd name="T82" fmla="*/ 715 w 1120"/>
              <a:gd name="T83" fmla="*/ 915 h 1150"/>
              <a:gd name="T84" fmla="*/ 657 w 1120"/>
              <a:gd name="T85" fmla="*/ 374 h 1150"/>
              <a:gd name="T86" fmla="*/ 894 w 1120"/>
              <a:gd name="T87" fmla="*/ 143 h 1150"/>
              <a:gd name="T88" fmla="*/ 896 w 1120"/>
              <a:gd name="T89" fmla="*/ 141 h 1150"/>
              <a:gd name="T90" fmla="*/ 1101 w 1120"/>
              <a:gd name="T91" fmla="*/ 210 h 1150"/>
              <a:gd name="T92" fmla="*/ 1117 w 1120"/>
              <a:gd name="T93" fmla="*/ 199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20" h="1150">
                <a:moveTo>
                  <a:pt x="653" y="340"/>
                </a:moveTo>
                <a:lnTo>
                  <a:pt x="653" y="340"/>
                </a:lnTo>
                <a:cubicBezTo>
                  <a:pt x="650" y="343"/>
                  <a:pt x="646" y="343"/>
                  <a:pt x="644" y="343"/>
                </a:cubicBezTo>
                <a:lnTo>
                  <a:pt x="644" y="343"/>
                </a:lnTo>
                <a:cubicBezTo>
                  <a:pt x="642" y="343"/>
                  <a:pt x="638" y="341"/>
                  <a:pt x="637" y="338"/>
                </a:cubicBezTo>
                <a:lnTo>
                  <a:pt x="582" y="217"/>
                </a:lnTo>
                <a:lnTo>
                  <a:pt x="582" y="217"/>
                </a:lnTo>
                <a:cubicBezTo>
                  <a:pt x="579" y="211"/>
                  <a:pt x="581" y="203"/>
                  <a:pt x="587" y="200"/>
                </a:cubicBezTo>
                <a:lnTo>
                  <a:pt x="874" y="44"/>
                </a:lnTo>
                <a:lnTo>
                  <a:pt x="868" y="33"/>
                </a:lnTo>
                <a:lnTo>
                  <a:pt x="868" y="33"/>
                </a:lnTo>
                <a:lnTo>
                  <a:pt x="868" y="33"/>
                </a:lnTo>
                <a:lnTo>
                  <a:pt x="875" y="45"/>
                </a:lnTo>
                <a:lnTo>
                  <a:pt x="875" y="92"/>
                </a:lnTo>
                <a:lnTo>
                  <a:pt x="875" y="104"/>
                </a:lnTo>
                <a:lnTo>
                  <a:pt x="875" y="104"/>
                </a:lnTo>
                <a:cubicBezTo>
                  <a:pt x="875" y="108"/>
                  <a:pt x="874" y="111"/>
                  <a:pt x="873" y="115"/>
                </a:cubicBezTo>
                <a:lnTo>
                  <a:pt x="873" y="115"/>
                </a:lnTo>
                <a:cubicBezTo>
                  <a:pt x="873" y="115"/>
                  <a:pt x="873" y="115"/>
                  <a:pt x="873" y="116"/>
                </a:cubicBezTo>
                <a:lnTo>
                  <a:pt x="873" y="116"/>
                </a:lnTo>
                <a:lnTo>
                  <a:pt x="873" y="116"/>
                </a:lnTo>
                <a:lnTo>
                  <a:pt x="873" y="116"/>
                </a:lnTo>
                <a:cubicBezTo>
                  <a:pt x="872" y="117"/>
                  <a:pt x="871" y="119"/>
                  <a:pt x="870" y="121"/>
                </a:cubicBezTo>
                <a:lnTo>
                  <a:pt x="653" y="340"/>
                </a:lnTo>
                <a:close/>
                <a:moveTo>
                  <a:pt x="691" y="821"/>
                </a:moveTo>
                <a:lnTo>
                  <a:pt x="691" y="821"/>
                </a:lnTo>
                <a:cubicBezTo>
                  <a:pt x="698" y="848"/>
                  <a:pt x="695" y="876"/>
                  <a:pt x="685" y="901"/>
                </a:cubicBezTo>
                <a:lnTo>
                  <a:pt x="560" y="1110"/>
                </a:lnTo>
                <a:lnTo>
                  <a:pt x="436" y="901"/>
                </a:lnTo>
                <a:lnTo>
                  <a:pt x="436" y="901"/>
                </a:lnTo>
                <a:cubicBezTo>
                  <a:pt x="425" y="876"/>
                  <a:pt x="423" y="848"/>
                  <a:pt x="430" y="821"/>
                </a:cubicBezTo>
                <a:lnTo>
                  <a:pt x="495" y="370"/>
                </a:lnTo>
                <a:lnTo>
                  <a:pt x="495" y="370"/>
                </a:lnTo>
                <a:lnTo>
                  <a:pt x="495" y="370"/>
                </a:lnTo>
                <a:cubicBezTo>
                  <a:pt x="497" y="369"/>
                  <a:pt x="499" y="367"/>
                  <a:pt x="501" y="366"/>
                </a:cubicBezTo>
                <a:lnTo>
                  <a:pt x="520" y="398"/>
                </a:lnTo>
                <a:lnTo>
                  <a:pt x="520" y="398"/>
                </a:lnTo>
                <a:cubicBezTo>
                  <a:pt x="528" y="412"/>
                  <a:pt x="543" y="421"/>
                  <a:pt x="560" y="421"/>
                </a:cubicBezTo>
                <a:lnTo>
                  <a:pt x="560" y="421"/>
                </a:lnTo>
                <a:lnTo>
                  <a:pt x="560" y="421"/>
                </a:lnTo>
                <a:cubicBezTo>
                  <a:pt x="577" y="421"/>
                  <a:pt x="593" y="412"/>
                  <a:pt x="601" y="398"/>
                </a:cubicBezTo>
                <a:lnTo>
                  <a:pt x="619" y="367"/>
                </a:lnTo>
                <a:lnTo>
                  <a:pt x="619" y="367"/>
                </a:lnTo>
                <a:cubicBezTo>
                  <a:pt x="621" y="368"/>
                  <a:pt x="623" y="369"/>
                  <a:pt x="625" y="370"/>
                </a:cubicBezTo>
                <a:lnTo>
                  <a:pt x="624" y="370"/>
                </a:lnTo>
                <a:lnTo>
                  <a:pt x="691" y="820"/>
                </a:lnTo>
                <a:lnTo>
                  <a:pt x="691" y="821"/>
                </a:lnTo>
                <a:close/>
                <a:moveTo>
                  <a:pt x="249" y="121"/>
                </a:moveTo>
                <a:lnTo>
                  <a:pt x="249" y="121"/>
                </a:lnTo>
                <a:cubicBezTo>
                  <a:pt x="248" y="119"/>
                  <a:pt x="248" y="118"/>
                  <a:pt x="247" y="116"/>
                </a:cubicBezTo>
                <a:lnTo>
                  <a:pt x="247" y="116"/>
                </a:lnTo>
                <a:lnTo>
                  <a:pt x="247" y="116"/>
                </a:lnTo>
                <a:lnTo>
                  <a:pt x="247" y="116"/>
                </a:lnTo>
                <a:cubicBezTo>
                  <a:pt x="246" y="115"/>
                  <a:pt x="246" y="113"/>
                  <a:pt x="245" y="113"/>
                </a:cubicBezTo>
                <a:lnTo>
                  <a:pt x="245" y="113"/>
                </a:lnTo>
                <a:cubicBezTo>
                  <a:pt x="244" y="110"/>
                  <a:pt x="243" y="106"/>
                  <a:pt x="243" y="104"/>
                </a:cubicBezTo>
                <a:lnTo>
                  <a:pt x="243" y="92"/>
                </a:lnTo>
                <a:lnTo>
                  <a:pt x="243" y="45"/>
                </a:lnTo>
                <a:lnTo>
                  <a:pt x="245" y="44"/>
                </a:lnTo>
                <a:lnTo>
                  <a:pt x="533" y="200"/>
                </a:lnTo>
                <a:lnTo>
                  <a:pt x="533" y="200"/>
                </a:lnTo>
                <a:cubicBezTo>
                  <a:pt x="540" y="203"/>
                  <a:pt x="542" y="211"/>
                  <a:pt x="538" y="218"/>
                </a:cubicBezTo>
                <a:lnTo>
                  <a:pt x="483" y="338"/>
                </a:lnTo>
                <a:lnTo>
                  <a:pt x="483" y="338"/>
                </a:lnTo>
                <a:cubicBezTo>
                  <a:pt x="480" y="341"/>
                  <a:pt x="477" y="343"/>
                  <a:pt x="475" y="343"/>
                </a:cubicBezTo>
                <a:lnTo>
                  <a:pt x="475" y="343"/>
                </a:lnTo>
                <a:cubicBezTo>
                  <a:pt x="473" y="343"/>
                  <a:pt x="470" y="343"/>
                  <a:pt x="467" y="340"/>
                </a:cubicBezTo>
                <a:lnTo>
                  <a:pt x="249" y="121"/>
                </a:lnTo>
                <a:close/>
                <a:moveTo>
                  <a:pt x="572" y="171"/>
                </a:moveTo>
                <a:lnTo>
                  <a:pt x="572" y="171"/>
                </a:lnTo>
                <a:cubicBezTo>
                  <a:pt x="567" y="174"/>
                  <a:pt x="563" y="177"/>
                  <a:pt x="560" y="180"/>
                </a:cubicBezTo>
                <a:lnTo>
                  <a:pt x="560" y="180"/>
                </a:lnTo>
                <a:cubicBezTo>
                  <a:pt x="557" y="177"/>
                  <a:pt x="553" y="174"/>
                  <a:pt x="549" y="171"/>
                </a:cubicBezTo>
                <a:lnTo>
                  <a:pt x="292" y="33"/>
                </a:lnTo>
                <a:lnTo>
                  <a:pt x="827" y="33"/>
                </a:lnTo>
                <a:lnTo>
                  <a:pt x="572" y="171"/>
                </a:lnTo>
                <a:close/>
                <a:moveTo>
                  <a:pt x="560" y="249"/>
                </a:moveTo>
                <a:lnTo>
                  <a:pt x="599" y="335"/>
                </a:lnTo>
                <a:lnTo>
                  <a:pt x="573" y="381"/>
                </a:lnTo>
                <a:lnTo>
                  <a:pt x="573" y="381"/>
                </a:lnTo>
                <a:cubicBezTo>
                  <a:pt x="569" y="388"/>
                  <a:pt x="563" y="388"/>
                  <a:pt x="560" y="388"/>
                </a:cubicBezTo>
                <a:lnTo>
                  <a:pt x="560" y="388"/>
                </a:lnTo>
                <a:cubicBezTo>
                  <a:pt x="558" y="388"/>
                  <a:pt x="552" y="388"/>
                  <a:pt x="548" y="381"/>
                </a:cubicBezTo>
                <a:lnTo>
                  <a:pt x="521" y="334"/>
                </a:lnTo>
                <a:lnTo>
                  <a:pt x="560" y="249"/>
                </a:lnTo>
                <a:close/>
                <a:moveTo>
                  <a:pt x="1106" y="178"/>
                </a:moveTo>
                <a:lnTo>
                  <a:pt x="908" y="110"/>
                </a:lnTo>
                <a:lnTo>
                  <a:pt x="908" y="110"/>
                </a:lnTo>
                <a:cubicBezTo>
                  <a:pt x="908" y="108"/>
                  <a:pt x="908" y="106"/>
                  <a:pt x="908" y="104"/>
                </a:cubicBezTo>
                <a:lnTo>
                  <a:pt x="908" y="92"/>
                </a:lnTo>
                <a:lnTo>
                  <a:pt x="908" y="45"/>
                </a:lnTo>
                <a:lnTo>
                  <a:pt x="908" y="43"/>
                </a:lnTo>
                <a:lnTo>
                  <a:pt x="908" y="43"/>
                </a:lnTo>
                <a:cubicBezTo>
                  <a:pt x="908" y="19"/>
                  <a:pt x="889" y="0"/>
                  <a:pt x="865" y="0"/>
                </a:cubicBezTo>
                <a:lnTo>
                  <a:pt x="254" y="0"/>
                </a:lnTo>
                <a:lnTo>
                  <a:pt x="254" y="0"/>
                </a:lnTo>
                <a:cubicBezTo>
                  <a:pt x="231" y="0"/>
                  <a:pt x="211" y="19"/>
                  <a:pt x="211" y="43"/>
                </a:cubicBezTo>
                <a:lnTo>
                  <a:pt x="211" y="45"/>
                </a:lnTo>
                <a:lnTo>
                  <a:pt x="211" y="92"/>
                </a:lnTo>
                <a:lnTo>
                  <a:pt x="211" y="104"/>
                </a:lnTo>
                <a:lnTo>
                  <a:pt x="211" y="104"/>
                </a:lnTo>
                <a:cubicBezTo>
                  <a:pt x="211" y="106"/>
                  <a:pt x="211" y="108"/>
                  <a:pt x="212" y="110"/>
                </a:cubicBezTo>
                <a:lnTo>
                  <a:pt x="13" y="178"/>
                </a:lnTo>
                <a:lnTo>
                  <a:pt x="13" y="178"/>
                </a:lnTo>
                <a:cubicBezTo>
                  <a:pt x="4" y="181"/>
                  <a:pt x="0" y="190"/>
                  <a:pt x="3" y="199"/>
                </a:cubicBezTo>
                <a:lnTo>
                  <a:pt x="3" y="199"/>
                </a:lnTo>
                <a:cubicBezTo>
                  <a:pt x="5" y="206"/>
                  <a:pt x="12" y="210"/>
                  <a:pt x="18" y="210"/>
                </a:cubicBezTo>
                <a:lnTo>
                  <a:pt x="18" y="210"/>
                </a:lnTo>
                <a:cubicBezTo>
                  <a:pt x="20" y="210"/>
                  <a:pt x="22" y="209"/>
                  <a:pt x="23" y="209"/>
                </a:cubicBezTo>
                <a:lnTo>
                  <a:pt x="223" y="141"/>
                </a:lnTo>
                <a:lnTo>
                  <a:pt x="223" y="141"/>
                </a:lnTo>
                <a:lnTo>
                  <a:pt x="224" y="141"/>
                </a:lnTo>
                <a:lnTo>
                  <a:pt x="443" y="363"/>
                </a:lnTo>
                <a:lnTo>
                  <a:pt x="444" y="364"/>
                </a:lnTo>
                <a:lnTo>
                  <a:pt x="444" y="364"/>
                </a:lnTo>
                <a:cubicBezTo>
                  <a:pt x="449" y="369"/>
                  <a:pt x="456" y="372"/>
                  <a:pt x="462" y="374"/>
                </a:cubicBezTo>
                <a:lnTo>
                  <a:pt x="397" y="814"/>
                </a:lnTo>
                <a:lnTo>
                  <a:pt x="397" y="814"/>
                </a:lnTo>
                <a:cubicBezTo>
                  <a:pt x="390" y="848"/>
                  <a:pt x="392" y="883"/>
                  <a:pt x="406" y="915"/>
                </a:cubicBezTo>
                <a:lnTo>
                  <a:pt x="536" y="1133"/>
                </a:lnTo>
                <a:lnTo>
                  <a:pt x="536" y="1133"/>
                </a:lnTo>
                <a:cubicBezTo>
                  <a:pt x="541" y="1143"/>
                  <a:pt x="550" y="1149"/>
                  <a:pt x="560" y="1149"/>
                </a:cubicBezTo>
                <a:lnTo>
                  <a:pt x="560" y="1149"/>
                </a:lnTo>
                <a:cubicBezTo>
                  <a:pt x="571" y="1149"/>
                  <a:pt x="580" y="1143"/>
                  <a:pt x="585" y="1133"/>
                </a:cubicBezTo>
                <a:lnTo>
                  <a:pt x="714" y="917"/>
                </a:lnTo>
                <a:lnTo>
                  <a:pt x="715" y="915"/>
                </a:lnTo>
                <a:lnTo>
                  <a:pt x="715" y="915"/>
                </a:lnTo>
                <a:cubicBezTo>
                  <a:pt x="729" y="883"/>
                  <a:pt x="731" y="848"/>
                  <a:pt x="723" y="814"/>
                </a:cubicBezTo>
                <a:lnTo>
                  <a:pt x="657" y="374"/>
                </a:lnTo>
                <a:lnTo>
                  <a:pt x="657" y="374"/>
                </a:lnTo>
                <a:cubicBezTo>
                  <a:pt x="664" y="372"/>
                  <a:pt x="670" y="369"/>
                  <a:pt x="675" y="364"/>
                </a:cubicBezTo>
                <a:lnTo>
                  <a:pt x="894" y="143"/>
                </a:lnTo>
                <a:lnTo>
                  <a:pt x="895" y="141"/>
                </a:lnTo>
                <a:lnTo>
                  <a:pt x="895" y="141"/>
                </a:lnTo>
                <a:cubicBezTo>
                  <a:pt x="895" y="141"/>
                  <a:pt x="895" y="141"/>
                  <a:pt x="896" y="141"/>
                </a:cubicBezTo>
                <a:lnTo>
                  <a:pt x="1096" y="209"/>
                </a:lnTo>
                <a:lnTo>
                  <a:pt x="1096" y="209"/>
                </a:lnTo>
                <a:cubicBezTo>
                  <a:pt x="1097" y="209"/>
                  <a:pt x="1099" y="210"/>
                  <a:pt x="1101" y="210"/>
                </a:cubicBezTo>
                <a:lnTo>
                  <a:pt x="1101" y="210"/>
                </a:lnTo>
                <a:cubicBezTo>
                  <a:pt x="1108" y="210"/>
                  <a:pt x="1114" y="206"/>
                  <a:pt x="1117" y="199"/>
                </a:cubicBezTo>
                <a:lnTo>
                  <a:pt x="1117" y="199"/>
                </a:lnTo>
                <a:cubicBezTo>
                  <a:pt x="1119" y="190"/>
                  <a:pt x="1115" y="181"/>
                  <a:pt x="1106" y="178"/>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0" name="Freeform 29">
            <a:extLst>
              <a:ext uri="{FF2B5EF4-FFF2-40B4-BE49-F238E27FC236}">
                <a16:creationId xmlns:a16="http://schemas.microsoft.com/office/drawing/2014/main" id="{DE72734E-0A0C-1847-94F7-868988E32E6F}"/>
              </a:ext>
            </a:extLst>
          </p:cNvPr>
          <p:cNvSpPr>
            <a:spLocks noChangeArrowheads="1"/>
          </p:cNvSpPr>
          <p:nvPr/>
        </p:nvSpPr>
        <p:spPr bwMode="auto">
          <a:xfrm>
            <a:off x="8253112" y="3808021"/>
            <a:ext cx="694812" cy="480023"/>
          </a:xfrm>
          <a:custGeom>
            <a:avLst/>
            <a:gdLst>
              <a:gd name="connsiteX0" fmla="*/ 695065 w 1389623"/>
              <a:gd name="connsiteY0" fmla="*/ 247188 h 960045"/>
              <a:gd name="connsiteX1" fmla="*/ 883073 w 1389623"/>
              <a:gd name="connsiteY1" fmla="*/ 314289 h 960045"/>
              <a:gd name="connsiteX2" fmla="*/ 885563 w 1389623"/>
              <a:gd name="connsiteY2" fmla="*/ 342869 h 960045"/>
              <a:gd name="connsiteX3" fmla="*/ 856927 w 1389623"/>
              <a:gd name="connsiteY3" fmla="*/ 346597 h 960045"/>
              <a:gd name="connsiteX4" fmla="*/ 695065 w 1389623"/>
              <a:gd name="connsiteY4" fmla="*/ 286952 h 960045"/>
              <a:gd name="connsiteX5" fmla="*/ 442311 w 1389623"/>
              <a:gd name="connsiteY5" fmla="*/ 540443 h 960045"/>
              <a:gd name="connsiteX6" fmla="*/ 472195 w 1389623"/>
              <a:gd name="connsiteY6" fmla="*/ 658491 h 960045"/>
              <a:gd name="connsiteX7" fmla="*/ 667673 w 1389623"/>
              <a:gd name="connsiteY7" fmla="*/ 508136 h 960045"/>
              <a:gd name="connsiteX8" fmla="*/ 693819 w 1389623"/>
              <a:gd name="connsiteY8" fmla="*/ 510621 h 960045"/>
              <a:gd name="connsiteX9" fmla="*/ 723701 w 1389623"/>
              <a:gd name="connsiteY9" fmla="*/ 539201 h 960045"/>
              <a:gd name="connsiteX10" fmla="*/ 951553 w 1389623"/>
              <a:gd name="connsiteY10" fmla="*/ 350325 h 960045"/>
              <a:gd name="connsiteX11" fmla="*/ 940347 w 1389623"/>
              <a:gd name="connsiteY11" fmla="*/ 331686 h 960045"/>
              <a:gd name="connsiteX12" fmla="*/ 961513 w 1389623"/>
              <a:gd name="connsiteY12" fmla="*/ 311804 h 960045"/>
              <a:gd name="connsiteX13" fmla="*/ 1002601 w 1389623"/>
              <a:gd name="connsiteY13" fmla="*/ 311804 h 960045"/>
              <a:gd name="connsiteX14" fmla="*/ 1023767 w 1389623"/>
              <a:gd name="connsiteY14" fmla="*/ 331686 h 960045"/>
              <a:gd name="connsiteX15" fmla="*/ 1023767 w 1389623"/>
              <a:gd name="connsiteY15" fmla="*/ 377662 h 960045"/>
              <a:gd name="connsiteX16" fmla="*/ 1002601 w 1389623"/>
              <a:gd name="connsiteY16" fmla="*/ 397544 h 960045"/>
              <a:gd name="connsiteX17" fmla="*/ 982679 w 1389623"/>
              <a:gd name="connsiteY17" fmla="*/ 377662 h 960045"/>
              <a:gd name="connsiteX18" fmla="*/ 734907 w 1389623"/>
              <a:gd name="connsiteY18" fmla="*/ 581449 h 960045"/>
              <a:gd name="connsiteX19" fmla="*/ 707515 w 1389623"/>
              <a:gd name="connsiteY19" fmla="*/ 581449 h 960045"/>
              <a:gd name="connsiteX20" fmla="*/ 678879 w 1389623"/>
              <a:gd name="connsiteY20" fmla="*/ 551627 h 960045"/>
              <a:gd name="connsiteX21" fmla="*/ 494605 w 1389623"/>
              <a:gd name="connsiteY21" fmla="*/ 692041 h 960045"/>
              <a:gd name="connsiteX22" fmla="*/ 695065 w 1389623"/>
              <a:gd name="connsiteY22" fmla="*/ 792692 h 960045"/>
              <a:gd name="connsiteX23" fmla="*/ 949063 w 1389623"/>
              <a:gd name="connsiteY23" fmla="*/ 540443 h 960045"/>
              <a:gd name="connsiteX24" fmla="*/ 936611 w 1389623"/>
              <a:gd name="connsiteY24" fmla="*/ 462159 h 960045"/>
              <a:gd name="connsiteX25" fmla="*/ 949063 w 1389623"/>
              <a:gd name="connsiteY25" fmla="*/ 437307 h 960045"/>
              <a:gd name="connsiteX26" fmla="*/ 975209 w 1389623"/>
              <a:gd name="connsiteY26" fmla="*/ 449733 h 960045"/>
              <a:gd name="connsiteX27" fmla="*/ 988905 w 1389623"/>
              <a:gd name="connsiteY27" fmla="*/ 540443 h 960045"/>
              <a:gd name="connsiteX28" fmla="*/ 695065 w 1389623"/>
              <a:gd name="connsiteY28" fmla="*/ 833698 h 960045"/>
              <a:gd name="connsiteX29" fmla="*/ 462233 w 1389623"/>
              <a:gd name="connsiteY29" fmla="*/ 718136 h 960045"/>
              <a:gd name="connsiteX30" fmla="*/ 406205 w 1389623"/>
              <a:gd name="connsiteY30" fmla="*/ 761627 h 960045"/>
              <a:gd name="connsiteX31" fmla="*/ 393753 w 1389623"/>
              <a:gd name="connsiteY31" fmla="*/ 765355 h 960045"/>
              <a:gd name="connsiteX32" fmla="*/ 377567 w 1389623"/>
              <a:gd name="connsiteY32" fmla="*/ 756657 h 960045"/>
              <a:gd name="connsiteX33" fmla="*/ 381303 w 1389623"/>
              <a:gd name="connsiteY33" fmla="*/ 729320 h 960045"/>
              <a:gd name="connsiteX34" fmla="*/ 439821 w 1389623"/>
              <a:gd name="connsiteY34" fmla="*/ 684586 h 960045"/>
              <a:gd name="connsiteX35" fmla="*/ 402469 w 1389623"/>
              <a:gd name="connsiteY35" fmla="*/ 540443 h 960045"/>
              <a:gd name="connsiteX36" fmla="*/ 695065 w 1389623"/>
              <a:gd name="connsiteY36" fmla="*/ 247188 h 960045"/>
              <a:gd name="connsiteX37" fmla="*/ 1050167 w 1389623"/>
              <a:gd name="connsiteY37" fmla="*/ 244545 h 960045"/>
              <a:gd name="connsiteX38" fmla="*/ 1156149 w 1389623"/>
              <a:gd name="connsiteY38" fmla="*/ 537701 h 960045"/>
              <a:gd name="connsiteX39" fmla="*/ 1050167 w 1389623"/>
              <a:gd name="connsiteY39" fmla="*/ 830857 h 960045"/>
              <a:gd name="connsiteX40" fmla="*/ 1346919 w 1389623"/>
              <a:gd name="connsiteY40" fmla="*/ 546396 h 960045"/>
              <a:gd name="connsiteX41" fmla="*/ 1346919 w 1389623"/>
              <a:gd name="connsiteY41" fmla="*/ 529006 h 960045"/>
              <a:gd name="connsiteX42" fmla="*/ 1050167 w 1389623"/>
              <a:gd name="connsiteY42" fmla="*/ 244545 h 960045"/>
              <a:gd name="connsiteX43" fmla="*/ 336963 w 1389623"/>
              <a:gd name="connsiteY43" fmla="*/ 244545 h 960045"/>
              <a:gd name="connsiteX44" fmla="*/ 43952 w 1389623"/>
              <a:gd name="connsiteY44" fmla="*/ 529006 h 960045"/>
              <a:gd name="connsiteX45" fmla="*/ 43952 w 1389623"/>
              <a:gd name="connsiteY45" fmla="*/ 546396 h 960045"/>
              <a:gd name="connsiteX46" fmla="*/ 336963 w 1389623"/>
              <a:gd name="connsiteY46" fmla="*/ 830857 h 960045"/>
              <a:gd name="connsiteX47" fmla="*/ 232227 w 1389623"/>
              <a:gd name="connsiteY47" fmla="*/ 537701 h 960045"/>
              <a:gd name="connsiteX48" fmla="*/ 336963 w 1389623"/>
              <a:gd name="connsiteY48" fmla="*/ 244545 h 960045"/>
              <a:gd name="connsiteX49" fmla="*/ 693565 w 1389623"/>
              <a:gd name="connsiteY49" fmla="*/ 155107 h 960045"/>
              <a:gd name="connsiteX50" fmla="*/ 445439 w 1389623"/>
              <a:gd name="connsiteY50" fmla="*/ 198584 h 960045"/>
              <a:gd name="connsiteX51" fmla="*/ 272127 w 1389623"/>
              <a:gd name="connsiteY51" fmla="*/ 537701 h 960045"/>
              <a:gd name="connsiteX52" fmla="*/ 444193 w 1389623"/>
              <a:gd name="connsiteY52" fmla="*/ 876818 h 960045"/>
              <a:gd name="connsiteX53" fmla="*/ 693565 w 1389623"/>
              <a:gd name="connsiteY53" fmla="*/ 919053 h 960045"/>
              <a:gd name="connsiteX54" fmla="*/ 941689 w 1389623"/>
              <a:gd name="connsiteY54" fmla="*/ 876818 h 960045"/>
              <a:gd name="connsiteX55" fmla="*/ 1115003 w 1389623"/>
              <a:gd name="connsiteY55" fmla="*/ 537701 h 960045"/>
              <a:gd name="connsiteX56" fmla="*/ 942937 w 1389623"/>
              <a:gd name="connsiteY56" fmla="*/ 198584 h 960045"/>
              <a:gd name="connsiteX57" fmla="*/ 693565 w 1389623"/>
              <a:gd name="connsiteY57" fmla="*/ 155107 h 960045"/>
              <a:gd name="connsiteX58" fmla="*/ 693565 w 1389623"/>
              <a:gd name="connsiteY58" fmla="*/ 115357 h 960045"/>
              <a:gd name="connsiteX59" fmla="*/ 1383077 w 1389623"/>
              <a:gd name="connsiteY59" fmla="*/ 511615 h 960045"/>
              <a:gd name="connsiteX60" fmla="*/ 1383077 w 1389623"/>
              <a:gd name="connsiteY60" fmla="*/ 563787 h 960045"/>
              <a:gd name="connsiteX61" fmla="*/ 693565 w 1389623"/>
              <a:gd name="connsiteY61" fmla="*/ 960045 h 960045"/>
              <a:gd name="connsiteX62" fmla="*/ 6546 w 1389623"/>
              <a:gd name="connsiteY62" fmla="*/ 563787 h 960045"/>
              <a:gd name="connsiteX63" fmla="*/ 6546 w 1389623"/>
              <a:gd name="connsiteY63" fmla="*/ 511615 h 960045"/>
              <a:gd name="connsiteX64" fmla="*/ 424243 w 1389623"/>
              <a:gd name="connsiteY64" fmla="*/ 162560 h 960045"/>
              <a:gd name="connsiteX65" fmla="*/ 426737 w 1389623"/>
              <a:gd name="connsiteY65" fmla="*/ 161318 h 960045"/>
              <a:gd name="connsiteX66" fmla="*/ 693565 w 1389623"/>
              <a:gd name="connsiteY66" fmla="*/ 115357 h 960045"/>
              <a:gd name="connsiteX67" fmla="*/ 685573 w 1389623"/>
              <a:gd name="connsiteY67" fmla="*/ 0 h 960045"/>
              <a:gd name="connsiteX68" fmla="*/ 1242001 w 1389623"/>
              <a:gd name="connsiteY68" fmla="*/ 176064 h 960045"/>
              <a:gd name="connsiteX69" fmla="*/ 1246991 w 1389623"/>
              <a:gd name="connsiteY69" fmla="*/ 203150 h 960045"/>
              <a:gd name="connsiteX70" fmla="*/ 1230773 w 1389623"/>
              <a:gd name="connsiteY70" fmla="*/ 213000 h 960045"/>
              <a:gd name="connsiteX71" fmla="*/ 1219543 w 1389623"/>
              <a:gd name="connsiteY71" fmla="*/ 209306 h 960045"/>
              <a:gd name="connsiteX72" fmla="*/ 685573 w 1389623"/>
              <a:gd name="connsiteY72" fmla="*/ 40630 h 960045"/>
              <a:gd name="connsiteX73" fmla="*/ 159090 w 1389623"/>
              <a:gd name="connsiteY73" fmla="*/ 203150 h 960045"/>
              <a:gd name="connsiteX74" fmla="*/ 130395 w 1389623"/>
              <a:gd name="connsiteY74" fmla="*/ 198225 h 960045"/>
              <a:gd name="connsiteX75" fmla="*/ 135385 w 1389623"/>
              <a:gd name="connsiteY75" fmla="*/ 169908 h 960045"/>
              <a:gd name="connsiteX76" fmla="*/ 685573 w 1389623"/>
              <a:gd name="connsiteY76" fmla="*/ 0 h 960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389623" h="960045">
                <a:moveTo>
                  <a:pt x="695065" y="247188"/>
                </a:moveTo>
                <a:cubicBezTo>
                  <a:pt x="763545" y="247188"/>
                  <a:pt x="830779" y="270798"/>
                  <a:pt x="883073" y="314289"/>
                </a:cubicBezTo>
                <a:cubicBezTo>
                  <a:pt x="891789" y="321745"/>
                  <a:pt x="893033" y="334171"/>
                  <a:pt x="885563" y="342869"/>
                </a:cubicBezTo>
                <a:cubicBezTo>
                  <a:pt x="879337" y="351567"/>
                  <a:pt x="865641" y="352810"/>
                  <a:pt x="856927" y="346597"/>
                </a:cubicBezTo>
                <a:cubicBezTo>
                  <a:pt x="812103" y="308076"/>
                  <a:pt x="754829" y="286952"/>
                  <a:pt x="695065" y="286952"/>
                </a:cubicBezTo>
                <a:cubicBezTo>
                  <a:pt x="555615" y="286952"/>
                  <a:pt x="442311" y="401271"/>
                  <a:pt x="442311" y="540443"/>
                </a:cubicBezTo>
                <a:cubicBezTo>
                  <a:pt x="442311" y="583935"/>
                  <a:pt x="453517" y="623698"/>
                  <a:pt x="472195" y="658491"/>
                </a:cubicBezTo>
                <a:lnTo>
                  <a:pt x="667673" y="508136"/>
                </a:lnTo>
                <a:cubicBezTo>
                  <a:pt x="675143" y="501923"/>
                  <a:pt x="686349" y="503165"/>
                  <a:pt x="693819" y="510621"/>
                </a:cubicBezTo>
                <a:lnTo>
                  <a:pt x="723701" y="539201"/>
                </a:lnTo>
                <a:lnTo>
                  <a:pt x="951553" y="350325"/>
                </a:lnTo>
                <a:cubicBezTo>
                  <a:pt x="945327" y="346597"/>
                  <a:pt x="940347" y="339141"/>
                  <a:pt x="940347" y="331686"/>
                </a:cubicBezTo>
                <a:cubicBezTo>
                  <a:pt x="940347" y="320502"/>
                  <a:pt x="949063" y="311804"/>
                  <a:pt x="961513" y="311804"/>
                </a:cubicBezTo>
                <a:lnTo>
                  <a:pt x="1002601" y="311804"/>
                </a:lnTo>
                <a:cubicBezTo>
                  <a:pt x="1013807" y="311804"/>
                  <a:pt x="1023767" y="320502"/>
                  <a:pt x="1023767" y="331686"/>
                </a:cubicBezTo>
                <a:lnTo>
                  <a:pt x="1023767" y="377662"/>
                </a:lnTo>
                <a:cubicBezTo>
                  <a:pt x="1023767" y="388845"/>
                  <a:pt x="1013807" y="397544"/>
                  <a:pt x="1002601" y="397544"/>
                </a:cubicBezTo>
                <a:cubicBezTo>
                  <a:pt x="991395" y="397544"/>
                  <a:pt x="982679" y="388845"/>
                  <a:pt x="982679" y="377662"/>
                </a:cubicBezTo>
                <a:lnTo>
                  <a:pt x="734907" y="581449"/>
                </a:lnTo>
                <a:cubicBezTo>
                  <a:pt x="727437" y="588905"/>
                  <a:pt x="714987" y="588905"/>
                  <a:pt x="707515" y="581449"/>
                </a:cubicBezTo>
                <a:lnTo>
                  <a:pt x="678879" y="551627"/>
                </a:lnTo>
                <a:lnTo>
                  <a:pt x="494605" y="692041"/>
                </a:lnTo>
                <a:cubicBezTo>
                  <a:pt x="540673" y="752929"/>
                  <a:pt x="614135" y="792692"/>
                  <a:pt x="695065" y="792692"/>
                </a:cubicBezTo>
                <a:cubicBezTo>
                  <a:pt x="835759" y="792692"/>
                  <a:pt x="949063" y="679615"/>
                  <a:pt x="949063" y="540443"/>
                </a:cubicBezTo>
                <a:cubicBezTo>
                  <a:pt x="949063" y="513106"/>
                  <a:pt x="944083" y="487011"/>
                  <a:pt x="936611" y="462159"/>
                </a:cubicBezTo>
                <a:cubicBezTo>
                  <a:pt x="932877" y="450976"/>
                  <a:pt x="939101" y="441035"/>
                  <a:pt x="949063" y="437307"/>
                </a:cubicBezTo>
                <a:cubicBezTo>
                  <a:pt x="960269" y="433579"/>
                  <a:pt x="971475" y="439792"/>
                  <a:pt x="975209" y="449733"/>
                </a:cubicBezTo>
                <a:cubicBezTo>
                  <a:pt x="985171" y="479556"/>
                  <a:pt x="988905" y="509378"/>
                  <a:pt x="988905" y="540443"/>
                </a:cubicBezTo>
                <a:cubicBezTo>
                  <a:pt x="988905" y="701982"/>
                  <a:pt x="856927" y="833698"/>
                  <a:pt x="695065" y="833698"/>
                </a:cubicBezTo>
                <a:cubicBezTo>
                  <a:pt x="600439" y="833698"/>
                  <a:pt x="515773" y="787722"/>
                  <a:pt x="462233" y="718136"/>
                </a:cubicBezTo>
                <a:lnTo>
                  <a:pt x="406205" y="761627"/>
                </a:lnTo>
                <a:cubicBezTo>
                  <a:pt x="402469" y="764113"/>
                  <a:pt x="398733" y="765355"/>
                  <a:pt x="393753" y="765355"/>
                </a:cubicBezTo>
                <a:cubicBezTo>
                  <a:pt x="387529" y="765355"/>
                  <a:pt x="381303" y="762870"/>
                  <a:pt x="377567" y="756657"/>
                </a:cubicBezTo>
                <a:cubicBezTo>
                  <a:pt x="371343" y="749201"/>
                  <a:pt x="372587" y="735533"/>
                  <a:pt x="381303" y="729320"/>
                </a:cubicBezTo>
                <a:lnTo>
                  <a:pt x="439821" y="684586"/>
                </a:lnTo>
                <a:cubicBezTo>
                  <a:pt x="416165" y="641095"/>
                  <a:pt x="402469" y="592633"/>
                  <a:pt x="402469" y="540443"/>
                </a:cubicBezTo>
                <a:cubicBezTo>
                  <a:pt x="402469" y="378905"/>
                  <a:pt x="534449" y="247188"/>
                  <a:pt x="695065" y="247188"/>
                </a:cubicBezTo>
                <a:close/>
                <a:moveTo>
                  <a:pt x="1050167" y="244545"/>
                </a:moveTo>
                <a:cubicBezTo>
                  <a:pt x="1117497" y="325287"/>
                  <a:pt x="1156149" y="429631"/>
                  <a:pt x="1156149" y="537701"/>
                </a:cubicBezTo>
                <a:cubicBezTo>
                  <a:pt x="1156149" y="645771"/>
                  <a:pt x="1117497" y="748873"/>
                  <a:pt x="1050167" y="830857"/>
                </a:cubicBezTo>
                <a:cubicBezTo>
                  <a:pt x="1179839" y="763779"/>
                  <a:pt x="1288315" y="664404"/>
                  <a:pt x="1346919" y="546396"/>
                </a:cubicBezTo>
                <a:cubicBezTo>
                  <a:pt x="1349411" y="540186"/>
                  <a:pt x="1349411" y="533975"/>
                  <a:pt x="1346919" y="529006"/>
                </a:cubicBezTo>
                <a:cubicBezTo>
                  <a:pt x="1288315" y="410998"/>
                  <a:pt x="1179839" y="310381"/>
                  <a:pt x="1050167" y="244545"/>
                </a:cubicBezTo>
                <a:close/>
                <a:moveTo>
                  <a:pt x="336963" y="244545"/>
                </a:moveTo>
                <a:cubicBezTo>
                  <a:pt x="208537" y="311623"/>
                  <a:pt x="101307" y="412240"/>
                  <a:pt x="43952" y="529006"/>
                </a:cubicBezTo>
                <a:cubicBezTo>
                  <a:pt x="41458" y="533975"/>
                  <a:pt x="41458" y="540186"/>
                  <a:pt x="43952" y="546396"/>
                </a:cubicBezTo>
                <a:cubicBezTo>
                  <a:pt x="101307" y="663162"/>
                  <a:pt x="208537" y="763779"/>
                  <a:pt x="336963" y="830857"/>
                </a:cubicBezTo>
                <a:cubicBezTo>
                  <a:pt x="269633" y="747631"/>
                  <a:pt x="232227" y="644529"/>
                  <a:pt x="232227" y="537701"/>
                </a:cubicBezTo>
                <a:cubicBezTo>
                  <a:pt x="232227" y="429631"/>
                  <a:pt x="269633" y="326529"/>
                  <a:pt x="336963" y="244545"/>
                </a:cubicBezTo>
                <a:close/>
                <a:moveTo>
                  <a:pt x="693565" y="155107"/>
                </a:moveTo>
                <a:cubicBezTo>
                  <a:pt x="610025" y="155107"/>
                  <a:pt x="525239" y="171256"/>
                  <a:pt x="445439" y="198584"/>
                </a:cubicBezTo>
                <a:cubicBezTo>
                  <a:pt x="336963" y="276842"/>
                  <a:pt x="272127" y="403545"/>
                  <a:pt x="272127" y="537701"/>
                </a:cubicBezTo>
                <a:cubicBezTo>
                  <a:pt x="272127" y="670615"/>
                  <a:pt x="336963" y="797318"/>
                  <a:pt x="444193" y="876818"/>
                </a:cubicBezTo>
                <a:cubicBezTo>
                  <a:pt x="525239" y="904146"/>
                  <a:pt x="608779" y="919053"/>
                  <a:pt x="693565" y="919053"/>
                </a:cubicBezTo>
                <a:cubicBezTo>
                  <a:pt x="778351" y="919053"/>
                  <a:pt x="863137" y="904146"/>
                  <a:pt x="941689" y="876818"/>
                </a:cubicBezTo>
                <a:cubicBezTo>
                  <a:pt x="1051413" y="797318"/>
                  <a:pt x="1115003" y="670615"/>
                  <a:pt x="1115003" y="537701"/>
                </a:cubicBezTo>
                <a:cubicBezTo>
                  <a:pt x="1115003" y="403545"/>
                  <a:pt x="1051413" y="276842"/>
                  <a:pt x="942937" y="198584"/>
                </a:cubicBezTo>
                <a:cubicBezTo>
                  <a:pt x="863137" y="171256"/>
                  <a:pt x="778351" y="155107"/>
                  <a:pt x="693565" y="155107"/>
                </a:cubicBezTo>
                <a:close/>
                <a:moveTo>
                  <a:pt x="693565" y="115357"/>
                </a:moveTo>
                <a:cubicBezTo>
                  <a:pt x="980343" y="115357"/>
                  <a:pt x="1270859" y="281810"/>
                  <a:pt x="1383077" y="511615"/>
                </a:cubicBezTo>
                <a:cubicBezTo>
                  <a:pt x="1391805" y="526521"/>
                  <a:pt x="1391805" y="547639"/>
                  <a:pt x="1383077" y="563787"/>
                </a:cubicBezTo>
                <a:cubicBezTo>
                  <a:pt x="1270859" y="793592"/>
                  <a:pt x="980343" y="960045"/>
                  <a:pt x="693565" y="960045"/>
                </a:cubicBezTo>
                <a:cubicBezTo>
                  <a:pt x="408035" y="960045"/>
                  <a:pt x="120010" y="793592"/>
                  <a:pt x="6546" y="563787"/>
                </a:cubicBezTo>
                <a:cubicBezTo>
                  <a:pt x="-2182" y="547639"/>
                  <a:pt x="-2182" y="526521"/>
                  <a:pt x="6546" y="511615"/>
                </a:cubicBezTo>
                <a:cubicBezTo>
                  <a:pt x="83851" y="355100"/>
                  <a:pt x="240955" y="228396"/>
                  <a:pt x="424243" y="162560"/>
                </a:cubicBezTo>
                <a:cubicBezTo>
                  <a:pt x="425491" y="162560"/>
                  <a:pt x="426737" y="161318"/>
                  <a:pt x="426737" y="161318"/>
                </a:cubicBezTo>
                <a:cubicBezTo>
                  <a:pt x="512771" y="131506"/>
                  <a:pt x="603791" y="115357"/>
                  <a:pt x="693565" y="115357"/>
                </a:cubicBezTo>
                <a:close/>
                <a:moveTo>
                  <a:pt x="685573" y="0"/>
                </a:moveTo>
                <a:cubicBezTo>
                  <a:pt x="876455" y="0"/>
                  <a:pt x="1079813" y="64023"/>
                  <a:pt x="1242001" y="176064"/>
                </a:cubicBezTo>
                <a:cubicBezTo>
                  <a:pt x="1251981" y="180989"/>
                  <a:pt x="1254477" y="194532"/>
                  <a:pt x="1246991" y="203150"/>
                </a:cubicBezTo>
                <a:cubicBezTo>
                  <a:pt x="1243249" y="209306"/>
                  <a:pt x="1237011" y="213000"/>
                  <a:pt x="1230773" y="213000"/>
                </a:cubicBezTo>
                <a:cubicBezTo>
                  <a:pt x="1227029" y="213000"/>
                  <a:pt x="1223287" y="210538"/>
                  <a:pt x="1219543" y="209306"/>
                </a:cubicBezTo>
                <a:cubicBezTo>
                  <a:pt x="1063595" y="102191"/>
                  <a:pt x="868971" y="40630"/>
                  <a:pt x="685573" y="40630"/>
                </a:cubicBezTo>
                <a:cubicBezTo>
                  <a:pt x="505921" y="40630"/>
                  <a:pt x="313791" y="99728"/>
                  <a:pt x="159090" y="203150"/>
                </a:cubicBezTo>
                <a:cubicBezTo>
                  <a:pt x="149109" y="209306"/>
                  <a:pt x="136633" y="206844"/>
                  <a:pt x="130395" y="198225"/>
                </a:cubicBezTo>
                <a:cubicBezTo>
                  <a:pt x="124157" y="189607"/>
                  <a:pt x="126652" y="176064"/>
                  <a:pt x="135385" y="169908"/>
                </a:cubicBezTo>
                <a:cubicBezTo>
                  <a:pt x="297573" y="61561"/>
                  <a:pt x="498435" y="0"/>
                  <a:pt x="68557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1" name="Freeform 30">
            <a:extLst>
              <a:ext uri="{FF2B5EF4-FFF2-40B4-BE49-F238E27FC236}">
                <a16:creationId xmlns:a16="http://schemas.microsoft.com/office/drawing/2014/main" id="{6F5E1BB0-72A6-1745-81D7-9C86445FCE57}"/>
              </a:ext>
            </a:extLst>
          </p:cNvPr>
          <p:cNvSpPr>
            <a:spLocks noChangeArrowheads="1"/>
          </p:cNvSpPr>
          <p:nvPr/>
        </p:nvSpPr>
        <p:spPr bwMode="auto">
          <a:xfrm>
            <a:off x="4310758" y="2065394"/>
            <a:ext cx="823336" cy="703819"/>
          </a:xfrm>
          <a:custGeom>
            <a:avLst/>
            <a:gdLst>
              <a:gd name="connsiteX0" fmla="*/ 710158 w 1646671"/>
              <a:gd name="connsiteY0" fmla="*/ 1300672 h 1407638"/>
              <a:gd name="connsiteX1" fmla="*/ 702696 w 1646671"/>
              <a:gd name="connsiteY1" fmla="*/ 1305647 h 1407638"/>
              <a:gd name="connsiteX2" fmla="*/ 702696 w 1646671"/>
              <a:gd name="connsiteY2" fmla="*/ 1335498 h 1407638"/>
              <a:gd name="connsiteX3" fmla="*/ 707671 w 1646671"/>
              <a:gd name="connsiteY3" fmla="*/ 1342961 h 1407638"/>
              <a:gd name="connsiteX4" fmla="*/ 736276 w 1646671"/>
              <a:gd name="connsiteY4" fmla="*/ 1349180 h 1407638"/>
              <a:gd name="connsiteX5" fmla="*/ 748713 w 1646671"/>
              <a:gd name="connsiteY5" fmla="*/ 1340473 h 1407638"/>
              <a:gd name="connsiteX6" fmla="*/ 713889 w 1646671"/>
              <a:gd name="connsiteY6" fmla="*/ 1305647 h 1407638"/>
              <a:gd name="connsiteX7" fmla="*/ 641754 w 1646671"/>
              <a:gd name="connsiteY7" fmla="*/ 1233507 h 1407638"/>
              <a:gd name="connsiteX8" fmla="*/ 625586 w 1646671"/>
              <a:gd name="connsiteY8" fmla="*/ 1247188 h 1407638"/>
              <a:gd name="connsiteX9" fmla="*/ 619367 w 1646671"/>
              <a:gd name="connsiteY9" fmla="*/ 1258383 h 1407638"/>
              <a:gd name="connsiteX10" fmla="*/ 625586 w 1646671"/>
              <a:gd name="connsiteY10" fmla="*/ 1277040 h 1407638"/>
              <a:gd name="connsiteX11" fmla="*/ 628073 w 1646671"/>
              <a:gd name="connsiteY11" fmla="*/ 1282015 h 1407638"/>
              <a:gd name="connsiteX12" fmla="*/ 644241 w 1646671"/>
              <a:gd name="connsiteY12" fmla="*/ 1291965 h 1407638"/>
              <a:gd name="connsiteX13" fmla="*/ 657922 w 1646671"/>
              <a:gd name="connsiteY13" fmla="*/ 1289478 h 1407638"/>
              <a:gd name="connsiteX14" fmla="*/ 679065 w 1646671"/>
              <a:gd name="connsiteY14" fmla="*/ 1273308 h 1407638"/>
              <a:gd name="connsiteX15" fmla="*/ 680309 w 1646671"/>
              <a:gd name="connsiteY15" fmla="*/ 1272064 h 1407638"/>
              <a:gd name="connsiteX16" fmla="*/ 574594 w 1646671"/>
              <a:gd name="connsiteY16" fmla="*/ 1165098 h 1407638"/>
              <a:gd name="connsiteX17" fmla="*/ 553451 w 1646671"/>
              <a:gd name="connsiteY17" fmla="*/ 1181267 h 1407638"/>
              <a:gd name="connsiteX18" fmla="*/ 544745 w 1646671"/>
              <a:gd name="connsiteY18" fmla="*/ 1196193 h 1407638"/>
              <a:gd name="connsiteX19" fmla="*/ 549720 w 1646671"/>
              <a:gd name="connsiteY19" fmla="*/ 1214850 h 1407638"/>
              <a:gd name="connsiteX20" fmla="*/ 553451 w 1646671"/>
              <a:gd name="connsiteY20" fmla="*/ 1218581 h 1407638"/>
              <a:gd name="connsiteX21" fmla="*/ 569619 w 1646671"/>
              <a:gd name="connsiteY21" fmla="*/ 1228531 h 1407638"/>
              <a:gd name="connsiteX22" fmla="*/ 587031 w 1646671"/>
              <a:gd name="connsiteY22" fmla="*/ 1224800 h 1407638"/>
              <a:gd name="connsiteX23" fmla="*/ 613149 w 1646671"/>
              <a:gd name="connsiteY23" fmla="*/ 1203655 h 1407638"/>
              <a:gd name="connsiteX24" fmla="*/ 522358 w 1646671"/>
              <a:gd name="connsiteY24" fmla="*/ 1114102 h 1407638"/>
              <a:gd name="connsiteX25" fmla="*/ 523602 w 1646671"/>
              <a:gd name="connsiteY25" fmla="*/ 1115346 h 1407638"/>
              <a:gd name="connsiteX26" fmla="*/ 526089 w 1646671"/>
              <a:gd name="connsiteY26" fmla="*/ 1119077 h 1407638"/>
              <a:gd name="connsiteX27" fmla="*/ 537283 w 1646671"/>
              <a:gd name="connsiteY27" fmla="*/ 1127784 h 1407638"/>
              <a:gd name="connsiteX28" fmla="*/ 621233 w 1646671"/>
              <a:gd name="connsiteY28" fmla="*/ 675197 h 1407638"/>
              <a:gd name="connsiteX29" fmla="*/ 584543 w 1646671"/>
              <a:gd name="connsiteY29" fmla="*/ 686235 h 1407638"/>
              <a:gd name="connsiteX30" fmla="*/ 420374 w 1646671"/>
              <a:gd name="connsiteY30" fmla="*/ 850417 h 1407638"/>
              <a:gd name="connsiteX31" fmla="*/ 430323 w 1646671"/>
              <a:gd name="connsiteY31" fmla="*/ 963602 h 1407638"/>
              <a:gd name="connsiteX32" fmla="*/ 665385 w 1646671"/>
              <a:gd name="connsiteY32" fmla="*/ 1198680 h 1407638"/>
              <a:gd name="connsiteX33" fmla="*/ 743738 w 1646671"/>
              <a:gd name="connsiteY33" fmla="*/ 1277040 h 1407638"/>
              <a:gd name="connsiteX34" fmla="*/ 824579 w 1646671"/>
              <a:gd name="connsiteY34" fmla="*/ 1357886 h 1407638"/>
              <a:gd name="connsiteX35" fmla="*/ 866865 w 1646671"/>
              <a:gd name="connsiteY35" fmla="*/ 1357886 h 1407638"/>
              <a:gd name="connsiteX36" fmla="*/ 874328 w 1646671"/>
              <a:gd name="connsiteY36" fmla="*/ 1350424 h 1407638"/>
              <a:gd name="connsiteX37" fmla="*/ 883034 w 1646671"/>
              <a:gd name="connsiteY37" fmla="*/ 1330523 h 1407638"/>
              <a:gd name="connsiteX38" fmla="*/ 874328 w 1646671"/>
              <a:gd name="connsiteY38" fmla="*/ 1309378 h 1407638"/>
              <a:gd name="connsiteX39" fmla="*/ 713889 w 1646671"/>
              <a:gd name="connsiteY39" fmla="*/ 1150172 h 1407638"/>
              <a:gd name="connsiteX40" fmla="*/ 713889 w 1646671"/>
              <a:gd name="connsiteY40" fmla="*/ 1120321 h 1407638"/>
              <a:gd name="connsiteX41" fmla="*/ 743738 w 1646671"/>
              <a:gd name="connsiteY41" fmla="*/ 1120321 h 1407638"/>
              <a:gd name="connsiteX42" fmla="*/ 940244 w 1646671"/>
              <a:gd name="connsiteY42" fmla="*/ 1318085 h 1407638"/>
              <a:gd name="connsiteX43" fmla="*/ 985018 w 1646671"/>
              <a:gd name="connsiteY43" fmla="*/ 1318085 h 1407638"/>
              <a:gd name="connsiteX44" fmla="*/ 988749 w 1646671"/>
              <a:gd name="connsiteY44" fmla="*/ 1313110 h 1407638"/>
              <a:gd name="connsiteX45" fmla="*/ 998699 w 1646671"/>
              <a:gd name="connsiteY45" fmla="*/ 1290721 h 1407638"/>
              <a:gd name="connsiteX46" fmla="*/ 988749 w 1646671"/>
              <a:gd name="connsiteY46" fmla="*/ 1268333 h 1407638"/>
              <a:gd name="connsiteX47" fmla="*/ 792243 w 1646671"/>
              <a:gd name="connsiteY47" fmla="*/ 1071813 h 1407638"/>
              <a:gd name="connsiteX48" fmla="*/ 792243 w 1646671"/>
              <a:gd name="connsiteY48" fmla="*/ 1041962 h 1407638"/>
              <a:gd name="connsiteX49" fmla="*/ 820848 w 1646671"/>
              <a:gd name="connsiteY49" fmla="*/ 1041962 h 1407638"/>
              <a:gd name="connsiteX50" fmla="*/ 1017354 w 1646671"/>
              <a:gd name="connsiteY50" fmla="*/ 1239726 h 1407638"/>
              <a:gd name="connsiteX51" fmla="*/ 1050935 w 1646671"/>
              <a:gd name="connsiteY51" fmla="*/ 1272064 h 1407638"/>
              <a:gd name="connsiteX52" fmla="*/ 1101927 w 1646671"/>
              <a:gd name="connsiteY52" fmla="*/ 1278283 h 1407638"/>
              <a:gd name="connsiteX53" fmla="*/ 1105658 w 1646671"/>
              <a:gd name="connsiteY53" fmla="*/ 1274552 h 1407638"/>
              <a:gd name="connsiteX54" fmla="*/ 1099439 w 1646671"/>
              <a:gd name="connsiteY54" fmla="*/ 1223556 h 1407638"/>
              <a:gd name="connsiteX55" fmla="*/ 870597 w 1646671"/>
              <a:gd name="connsiteY55" fmla="*/ 993454 h 1407638"/>
              <a:gd name="connsiteX56" fmla="*/ 870597 w 1646671"/>
              <a:gd name="connsiteY56" fmla="*/ 964846 h 1407638"/>
              <a:gd name="connsiteX57" fmla="*/ 899202 w 1646671"/>
              <a:gd name="connsiteY57" fmla="*/ 964846 h 1407638"/>
              <a:gd name="connsiteX58" fmla="*/ 1095708 w 1646671"/>
              <a:gd name="connsiteY58" fmla="*/ 1162610 h 1407638"/>
              <a:gd name="connsiteX59" fmla="*/ 1141725 w 1646671"/>
              <a:gd name="connsiteY59" fmla="*/ 1162610 h 1407638"/>
              <a:gd name="connsiteX60" fmla="*/ 1144213 w 1646671"/>
              <a:gd name="connsiteY60" fmla="*/ 1157635 h 1407638"/>
              <a:gd name="connsiteX61" fmla="*/ 1154162 w 1646671"/>
              <a:gd name="connsiteY61" fmla="*/ 1135247 h 1407638"/>
              <a:gd name="connsiteX62" fmla="*/ 1144213 w 1646671"/>
              <a:gd name="connsiteY62" fmla="*/ 1112858 h 1407638"/>
              <a:gd name="connsiteX63" fmla="*/ 1026060 w 1646671"/>
              <a:gd name="connsiteY63" fmla="*/ 993454 h 1407638"/>
              <a:gd name="connsiteX64" fmla="*/ 1004917 w 1646671"/>
              <a:gd name="connsiteY64" fmla="*/ 971065 h 1407638"/>
              <a:gd name="connsiteX65" fmla="*/ 989993 w 1646671"/>
              <a:gd name="connsiteY65" fmla="*/ 958627 h 1407638"/>
              <a:gd name="connsiteX66" fmla="*/ 803436 w 1646671"/>
              <a:gd name="connsiteY66" fmla="*/ 880268 h 1407638"/>
              <a:gd name="connsiteX67" fmla="*/ 798461 w 1646671"/>
              <a:gd name="connsiteY67" fmla="*/ 879024 h 1407638"/>
              <a:gd name="connsiteX68" fmla="*/ 743738 w 1646671"/>
              <a:gd name="connsiteY68" fmla="*/ 943702 h 1407638"/>
              <a:gd name="connsiteX69" fmla="*/ 661653 w 1646671"/>
              <a:gd name="connsiteY69" fmla="*/ 1002160 h 1407638"/>
              <a:gd name="connsiteX70" fmla="*/ 631804 w 1646671"/>
              <a:gd name="connsiteY70" fmla="*/ 997185 h 1407638"/>
              <a:gd name="connsiteX71" fmla="*/ 590762 w 1646671"/>
              <a:gd name="connsiteY71" fmla="*/ 968578 h 1407638"/>
              <a:gd name="connsiteX72" fmla="*/ 577081 w 1646671"/>
              <a:gd name="connsiteY72" fmla="*/ 885243 h 1407638"/>
              <a:gd name="connsiteX73" fmla="*/ 698965 w 1646671"/>
              <a:gd name="connsiteY73" fmla="*/ 717330 h 1407638"/>
              <a:gd name="connsiteX74" fmla="*/ 657922 w 1646671"/>
              <a:gd name="connsiteY74" fmla="*/ 687479 h 1407638"/>
              <a:gd name="connsiteX75" fmla="*/ 621233 w 1646671"/>
              <a:gd name="connsiteY75" fmla="*/ 675197 h 1407638"/>
              <a:gd name="connsiteX76" fmla="*/ 906399 w 1646671"/>
              <a:gd name="connsiteY76" fmla="*/ 644695 h 1407638"/>
              <a:gd name="connsiteX77" fmla="*/ 795974 w 1646671"/>
              <a:gd name="connsiteY77" fmla="*/ 686235 h 1407638"/>
              <a:gd name="connsiteX78" fmla="*/ 792243 w 1646671"/>
              <a:gd name="connsiteY78" fmla="*/ 687479 h 1407638"/>
              <a:gd name="connsiteX79" fmla="*/ 790999 w 1646671"/>
              <a:gd name="connsiteY79" fmla="*/ 688723 h 1407638"/>
              <a:gd name="connsiteX80" fmla="*/ 615636 w 1646671"/>
              <a:gd name="connsiteY80" fmla="*/ 898925 h 1407638"/>
              <a:gd name="connsiteX81" fmla="*/ 623098 w 1646671"/>
              <a:gd name="connsiteY81" fmla="*/ 942458 h 1407638"/>
              <a:gd name="connsiteX82" fmla="*/ 645485 w 1646671"/>
              <a:gd name="connsiteY82" fmla="*/ 958627 h 1407638"/>
              <a:gd name="connsiteX83" fmla="*/ 706427 w 1646671"/>
              <a:gd name="connsiteY83" fmla="*/ 930020 h 1407638"/>
              <a:gd name="connsiteX84" fmla="*/ 774831 w 1646671"/>
              <a:gd name="connsiteY84" fmla="*/ 846685 h 1407638"/>
              <a:gd name="connsiteX85" fmla="*/ 833285 w 1646671"/>
              <a:gd name="connsiteY85" fmla="*/ 852904 h 1407638"/>
              <a:gd name="connsiteX86" fmla="*/ 1104414 w 1646671"/>
              <a:gd name="connsiteY86" fmla="*/ 876537 h 1407638"/>
              <a:gd name="connsiteX87" fmla="*/ 1133019 w 1646671"/>
              <a:gd name="connsiteY87" fmla="*/ 880268 h 1407638"/>
              <a:gd name="connsiteX88" fmla="*/ 1129288 w 1646671"/>
              <a:gd name="connsiteY88" fmla="*/ 907632 h 1407638"/>
              <a:gd name="connsiteX89" fmla="*/ 1040985 w 1646671"/>
              <a:gd name="connsiteY89" fmla="*/ 951164 h 1407638"/>
              <a:gd name="connsiteX90" fmla="*/ 1134263 w 1646671"/>
              <a:gd name="connsiteY90" fmla="*/ 1044449 h 1407638"/>
              <a:gd name="connsiteX91" fmla="*/ 1227541 w 1646671"/>
              <a:gd name="connsiteY91" fmla="*/ 974797 h 1407638"/>
              <a:gd name="connsiteX92" fmla="*/ 1239978 w 1646671"/>
              <a:gd name="connsiteY92" fmla="*/ 949921 h 1407638"/>
              <a:gd name="connsiteX93" fmla="*/ 1233760 w 1646671"/>
              <a:gd name="connsiteY93" fmla="*/ 925045 h 1407638"/>
              <a:gd name="connsiteX94" fmla="*/ 1090733 w 1646671"/>
              <a:gd name="connsiteY94" fmla="*/ 739719 h 1407638"/>
              <a:gd name="connsiteX95" fmla="*/ 1085758 w 1646671"/>
              <a:gd name="connsiteY95" fmla="*/ 733500 h 1407638"/>
              <a:gd name="connsiteX96" fmla="*/ 1079540 w 1646671"/>
              <a:gd name="connsiteY96" fmla="*/ 724793 h 1407638"/>
              <a:gd name="connsiteX97" fmla="*/ 1078296 w 1646671"/>
              <a:gd name="connsiteY97" fmla="*/ 723549 h 1407638"/>
              <a:gd name="connsiteX98" fmla="*/ 906399 w 1646671"/>
              <a:gd name="connsiteY98" fmla="*/ 644695 h 1407638"/>
              <a:gd name="connsiteX99" fmla="*/ 1210542 w 1646671"/>
              <a:gd name="connsiteY99" fmla="*/ 641454 h 1407638"/>
              <a:gd name="connsiteX100" fmla="*/ 1217358 w 1646671"/>
              <a:gd name="connsiteY100" fmla="*/ 644972 h 1407638"/>
              <a:gd name="connsiteX101" fmla="*/ 1258555 w 1646671"/>
              <a:gd name="connsiteY101" fmla="*/ 697420 h 1407638"/>
              <a:gd name="connsiteX102" fmla="*/ 1257344 w 1646671"/>
              <a:gd name="connsiteY102" fmla="*/ 712771 h 1407638"/>
              <a:gd name="connsiteX103" fmla="*/ 1240380 w 1646671"/>
              <a:gd name="connsiteY103" fmla="*/ 728121 h 1407638"/>
              <a:gd name="connsiteX104" fmla="*/ 1225840 w 1646671"/>
              <a:gd name="connsiteY104" fmla="*/ 725563 h 1407638"/>
              <a:gd name="connsiteX105" fmla="*/ 1184642 w 1646671"/>
              <a:gd name="connsiteY105" fmla="*/ 673115 h 1407638"/>
              <a:gd name="connsiteX106" fmla="*/ 1185854 w 1646671"/>
              <a:gd name="connsiteY106" fmla="*/ 659044 h 1407638"/>
              <a:gd name="connsiteX107" fmla="*/ 1202817 w 1646671"/>
              <a:gd name="connsiteY107" fmla="*/ 643693 h 1407638"/>
              <a:gd name="connsiteX108" fmla="*/ 1210542 w 1646671"/>
              <a:gd name="connsiteY108" fmla="*/ 641454 h 1407638"/>
              <a:gd name="connsiteX109" fmla="*/ 520428 w 1646671"/>
              <a:gd name="connsiteY109" fmla="*/ 580687 h 1407638"/>
              <a:gd name="connsiteX110" fmla="*/ 527961 w 1646671"/>
              <a:gd name="connsiteY110" fmla="*/ 584454 h 1407638"/>
              <a:gd name="connsiteX111" fmla="*/ 544283 w 1646671"/>
              <a:gd name="connsiteY111" fmla="*/ 600776 h 1407638"/>
              <a:gd name="connsiteX112" fmla="*/ 544283 w 1646671"/>
              <a:gd name="connsiteY112" fmla="*/ 614587 h 1407638"/>
              <a:gd name="connsiteX113" fmla="*/ 496572 w 1646671"/>
              <a:gd name="connsiteY113" fmla="*/ 661043 h 1407638"/>
              <a:gd name="connsiteX114" fmla="*/ 482760 w 1646671"/>
              <a:gd name="connsiteY114" fmla="*/ 661043 h 1407638"/>
              <a:gd name="connsiteX115" fmla="*/ 466438 w 1646671"/>
              <a:gd name="connsiteY115" fmla="*/ 645977 h 1407638"/>
              <a:gd name="connsiteX116" fmla="*/ 466438 w 1646671"/>
              <a:gd name="connsiteY116" fmla="*/ 630910 h 1407638"/>
              <a:gd name="connsiteX117" fmla="*/ 512894 w 1646671"/>
              <a:gd name="connsiteY117" fmla="*/ 584454 h 1407638"/>
              <a:gd name="connsiteX118" fmla="*/ 520428 w 1646671"/>
              <a:gd name="connsiteY118" fmla="*/ 580687 h 1407638"/>
              <a:gd name="connsiteX119" fmla="*/ 1147582 w 1646671"/>
              <a:gd name="connsiteY119" fmla="*/ 576510 h 1407638"/>
              <a:gd name="connsiteX120" fmla="*/ 1157868 w 1646671"/>
              <a:gd name="connsiteY120" fmla="*/ 577796 h 1407638"/>
              <a:gd name="connsiteX121" fmla="*/ 1175866 w 1646671"/>
              <a:gd name="connsiteY121" fmla="*/ 600937 h 1407638"/>
              <a:gd name="connsiteX122" fmla="*/ 1175866 w 1646671"/>
              <a:gd name="connsiteY122" fmla="*/ 609937 h 1407638"/>
              <a:gd name="connsiteX123" fmla="*/ 1152725 w 1646671"/>
              <a:gd name="connsiteY123" fmla="*/ 630507 h 1407638"/>
              <a:gd name="connsiteX124" fmla="*/ 1142440 w 1646671"/>
              <a:gd name="connsiteY124" fmla="*/ 629221 h 1407638"/>
              <a:gd name="connsiteX125" fmla="*/ 1123155 w 1646671"/>
              <a:gd name="connsiteY125" fmla="*/ 606080 h 1407638"/>
              <a:gd name="connsiteX126" fmla="*/ 1124441 w 1646671"/>
              <a:gd name="connsiteY126" fmla="*/ 595795 h 1407638"/>
              <a:gd name="connsiteX127" fmla="*/ 516139 w 1646671"/>
              <a:gd name="connsiteY127" fmla="*/ 509616 h 1407638"/>
              <a:gd name="connsiteX128" fmla="*/ 207699 w 1646671"/>
              <a:gd name="connsiteY128" fmla="*/ 818078 h 1407638"/>
              <a:gd name="connsiteX129" fmla="*/ 267398 w 1646671"/>
              <a:gd name="connsiteY129" fmla="*/ 876537 h 1407638"/>
              <a:gd name="connsiteX130" fmla="*/ 335802 w 1646671"/>
              <a:gd name="connsiteY130" fmla="*/ 876537 h 1407638"/>
              <a:gd name="connsiteX131" fmla="*/ 389281 w 1646671"/>
              <a:gd name="connsiteY131" fmla="*/ 824297 h 1407638"/>
              <a:gd name="connsiteX132" fmla="*/ 400474 w 1646671"/>
              <a:gd name="connsiteY132" fmla="*/ 809371 h 1407638"/>
              <a:gd name="connsiteX133" fmla="*/ 545988 w 1646671"/>
              <a:gd name="connsiteY133" fmla="*/ 665091 h 1407638"/>
              <a:gd name="connsiteX134" fmla="*/ 559669 w 1646671"/>
              <a:gd name="connsiteY134" fmla="*/ 653897 h 1407638"/>
              <a:gd name="connsiteX135" fmla="*/ 601955 w 1646671"/>
              <a:gd name="connsiteY135" fmla="*/ 610363 h 1407638"/>
              <a:gd name="connsiteX136" fmla="*/ 601955 w 1646671"/>
              <a:gd name="connsiteY136" fmla="*/ 595438 h 1407638"/>
              <a:gd name="connsiteX137" fmla="*/ 1155406 w 1646671"/>
              <a:gd name="connsiteY137" fmla="*/ 505884 h 1407638"/>
              <a:gd name="connsiteX138" fmla="*/ 1062128 w 1646671"/>
              <a:gd name="connsiteY138" fmla="*/ 583000 h 1407638"/>
              <a:gd name="connsiteX139" fmla="*/ 1057153 w 1646671"/>
              <a:gd name="connsiteY139" fmla="*/ 590463 h 1407638"/>
              <a:gd name="connsiteX140" fmla="*/ 1060884 w 1646671"/>
              <a:gd name="connsiteY140" fmla="*/ 597925 h 1407638"/>
              <a:gd name="connsiteX141" fmla="*/ 1299676 w 1646671"/>
              <a:gd name="connsiteY141" fmla="*/ 887731 h 1407638"/>
              <a:gd name="connsiteX142" fmla="*/ 1333257 w 1646671"/>
              <a:gd name="connsiteY142" fmla="*/ 906388 h 1407638"/>
              <a:gd name="connsiteX143" fmla="*/ 1368080 w 1646671"/>
              <a:gd name="connsiteY143" fmla="*/ 895194 h 1407638"/>
              <a:gd name="connsiteX144" fmla="*/ 1432753 w 1646671"/>
              <a:gd name="connsiteY144" fmla="*/ 841710 h 1407638"/>
              <a:gd name="connsiteX145" fmla="*/ 1605629 w 1646671"/>
              <a:gd name="connsiteY145" fmla="*/ 45679 h 1407638"/>
              <a:gd name="connsiteX146" fmla="*/ 1169087 w 1646671"/>
              <a:gd name="connsiteY146" fmla="*/ 438719 h 1407638"/>
              <a:gd name="connsiteX147" fmla="*/ 1166599 w 1646671"/>
              <a:gd name="connsiteY147" fmla="*/ 454889 h 1407638"/>
              <a:gd name="connsiteX148" fmla="*/ 1325794 w 1646671"/>
              <a:gd name="connsiteY148" fmla="*/ 647678 h 1407638"/>
              <a:gd name="connsiteX149" fmla="*/ 1484989 w 1646671"/>
              <a:gd name="connsiteY149" fmla="*/ 840466 h 1407638"/>
              <a:gd name="connsiteX150" fmla="*/ 1492451 w 1646671"/>
              <a:gd name="connsiteY150" fmla="*/ 845442 h 1407638"/>
              <a:gd name="connsiteX151" fmla="*/ 1499914 w 1646671"/>
              <a:gd name="connsiteY151" fmla="*/ 842954 h 1407638"/>
              <a:gd name="connsiteX152" fmla="*/ 1572049 w 1646671"/>
              <a:gd name="connsiteY152" fmla="*/ 759620 h 1407638"/>
              <a:gd name="connsiteX153" fmla="*/ 1605629 w 1646671"/>
              <a:gd name="connsiteY153" fmla="*/ 688723 h 1407638"/>
              <a:gd name="connsiteX154" fmla="*/ 41042 w 1646671"/>
              <a:gd name="connsiteY154" fmla="*/ 41948 h 1407638"/>
              <a:gd name="connsiteX155" fmla="*/ 41042 w 1646671"/>
              <a:gd name="connsiteY155" fmla="*/ 646434 h 1407638"/>
              <a:gd name="connsiteX156" fmla="*/ 67160 w 1646671"/>
              <a:gd name="connsiteY156" fmla="*/ 719818 h 1407638"/>
              <a:gd name="connsiteX157" fmla="*/ 140539 w 1646671"/>
              <a:gd name="connsiteY157" fmla="*/ 811859 h 1407638"/>
              <a:gd name="connsiteX158" fmla="*/ 156707 w 1646671"/>
              <a:gd name="connsiteY158" fmla="*/ 811859 h 1407638"/>
              <a:gd name="connsiteX159" fmla="*/ 511165 w 1646671"/>
              <a:gd name="connsiteY159" fmla="*/ 457376 h 1407638"/>
              <a:gd name="connsiteX160" fmla="*/ 513652 w 1646671"/>
              <a:gd name="connsiteY160" fmla="*/ 448670 h 1407638"/>
              <a:gd name="connsiteX161" fmla="*/ 511165 w 1646671"/>
              <a:gd name="connsiteY161" fmla="*/ 442451 h 1407638"/>
              <a:gd name="connsiteX162" fmla="*/ 46328 w 1646671"/>
              <a:gd name="connsiteY162" fmla="*/ 436 h 1407638"/>
              <a:gd name="connsiteX163" fmla="*/ 67160 w 1646671"/>
              <a:gd name="connsiteY163" fmla="*/ 9609 h 1407638"/>
              <a:gd name="connsiteX164" fmla="*/ 539770 w 1646671"/>
              <a:gd name="connsiteY164" fmla="*/ 412599 h 1407638"/>
              <a:gd name="connsiteX165" fmla="*/ 554694 w 1646671"/>
              <a:gd name="connsiteY165" fmla="*/ 448670 h 1407638"/>
              <a:gd name="connsiteX166" fmla="*/ 543501 w 1646671"/>
              <a:gd name="connsiteY166" fmla="*/ 479764 h 1407638"/>
              <a:gd name="connsiteX167" fmla="*/ 631804 w 1646671"/>
              <a:gd name="connsiteY167" fmla="*/ 566830 h 1407638"/>
              <a:gd name="connsiteX168" fmla="*/ 634292 w 1646671"/>
              <a:gd name="connsiteY168" fmla="*/ 635239 h 1407638"/>
              <a:gd name="connsiteX169" fmla="*/ 681553 w 1646671"/>
              <a:gd name="connsiteY169" fmla="*/ 655140 h 1407638"/>
              <a:gd name="connsiteX170" fmla="*/ 728814 w 1646671"/>
              <a:gd name="connsiteY170" fmla="*/ 689967 h 1407638"/>
              <a:gd name="connsiteX171" fmla="*/ 764881 w 1646671"/>
              <a:gd name="connsiteY171" fmla="*/ 657628 h 1407638"/>
              <a:gd name="connsiteX172" fmla="*/ 768612 w 1646671"/>
              <a:gd name="connsiteY172" fmla="*/ 655140 h 1407638"/>
              <a:gd name="connsiteX173" fmla="*/ 771100 w 1646671"/>
              <a:gd name="connsiteY173" fmla="*/ 653897 h 1407638"/>
              <a:gd name="connsiteX174" fmla="*/ 1037254 w 1646671"/>
              <a:gd name="connsiteY174" fmla="*/ 635239 h 1407638"/>
              <a:gd name="connsiteX175" fmla="*/ 1028548 w 1646671"/>
              <a:gd name="connsiteY175" fmla="*/ 624045 h 1407638"/>
              <a:gd name="connsiteX176" fmla="*/ 1017354 w 1646671"/>
              <a:gd name="connsiteY176" fmla="*/ 585487 h 1407638"/>
              <a:gd name="connsiteX177" fmla="*/ 1034766 w 1646671"/>
              <a:gd name="connsiteY177" fmla="*/ 550661 h 1407638"/>
              <a:gd name="connsiteX178" fmla="*/ 1130532 w 1646671"/>
              <a:gd name="connsiteY178" fmla="*/ 473545 h 1407638"/>
              <a:gd name="connsiteX179" fmla="*/ 1141725 w 1646671"/>
              <a:gd name="connsiteY179" fmla="*/ 407624 h 1407638"/>
              <a:gd name="connsiteX180" fmla="*/ 1581998 w 1646671"/>
              <a:gd name="connsiteY180" fmla="*/ 12096 h 1407638"/>
              <a:gd name="connsiteX181" fmla="*/ 1625528 w 1646671"/>
              <a:gd name="connsiteY181" fmla="*/ 10853 h 1407638"/>
              <a:gd name="connsiteX182" fmla="*/ 1645428 w 1646671"/>
              <a:gd name="connsiteY182" fmla="*/ 48167 h 1407638"/>
              <a:gd name="connsiteX183" fmla="*/ 1646671 w 1646671"/>
              <a:gd name="connsiteY183" fmla="*/ 689967 h 1407638"/>
              <a:gd name="connsiteX184" fmla="*/ 1645428 w 1646671"/>
              <a:gd name="connsiteY184" fmla="*/ 691211 h 1407638"/>
              <a:gd name="connsiteX185" fmla="*/ 1600654 w 1646671"/>
              <a:gd name="connsiteY185" fmla="*/ 786983 h 1407638"/>
              <a:gd name="connsiteX186" fmla="*/ 1527275 w 1646671"/>
              <a:gd name="connsiteY186" fmla="*/ 874049 h 1407638"/>
              <a:gd name="connsiteX187" fmla="*/ 1493695 w 1646671"/>
              <a:gd name="connsiteY187" fmla="*/ 885243 h 1407638"/>
              <a:gd name="connsiteX188" fmla="*/ 1488720 w 1646671"/>
              <a:gd name="connsiteY188" fmla="*/ 885243 h 1407638"/>
              <a:gd name="connsiteX189" fmla="*/ 1460115 w 1646671"/>
              <a:gd name="connsiteY189" fmla="*/ 872805 h 1407638"/>
              <a:gd name="connsiteX190" fmla="*/ 1394198 w 1646671"/>
              <a:gd name="connsiteY190" fmla="*/ 926289 h 1407638"/>
              <a:gd name="connsiteX191" fmla="*/ 1338231 w 1646671"/>
              <a:gd name="connsiteY191" fmla="*/ 947433 h 1407638"/>
              <a:gd name="connsiteX192" fmla="*/ 1328282 w 1646671"/>
              <a:gd name="connsiteY192" fmla="*/ 947433 h 1407638"/>
              <a:gd name="connsiteX193" fmla="*/ 1277290 w 1646671"/>
              <a:gd name="connsiteY193" fmla="*/ 922557 h 1407638"/>
              <a:gd name="connsiteX194" fmla="*/ 1279777 w 1646671"/>
              <a:gd name="connsiteY194" fmla="*/ 956140 h 1407638"/>
              <a:gd name="connsiteX195" fmla="*/ 1251172 w 1646671"/>
              <a:gd name="connsiteY195" fmla="*/ 1005892 h 1407638"/>
              <a:gd name="connsiteX196" fmla="*/ 1162868 w 1646671"/>
              <a:gd name="connsiteY196" fmla="*/ 1074300 h 1407638"/>
              <a:gd name="connsiteX197" fmla="*/ 1174062 w 1646671"/>
              <a:gd name="connsiteY197" fmla="*/ 1084251 h 1407638"/>
              <a:gd name="connsiteX198" fmla="*/ 1174062 w 1646671"/>
              <a:gd name="connsiteY198" fmla="*/ 1186242 h 1407638"/>
              <a:gd name="connsiteX199" fmla="*/ 1170331 w 1646671"/>
              <a:gd name="connsiteY199" fmla="*/ 1191217 h 1407638"/>
              <a:gd name="connsiteX200" fmla="*/ 1139238 w 1646671"/>
              <a:gd name="connsiteY200" fmla="*/ 1208631 h 1407638"/>
              <a:gd name="connsiteX201" fmla="*/ 1154162 w 1646671"/>
              <a:gd name="connsiteY201" fmla="*/ 1248432 h 1407638"/>
              <a:gd name="connsiteX202" fmla="*/ 1135507 w 1646671"/>
              <a:gd name="connsiteY202" fmla="*/ 1303159 h 1407638"/>
              <a:gd name="connsiteX203" fmla="*/ 1130532 w 1646671"/>
              <a:gd name="connsiteY203" fmla="*/ 1306891 h 1407638"/>
              <a:gd name="connsiteX204" fmla="*/ 1082027 w 1646671"/>
              <a:gd name="connsiteY204" fmla="*/ 1326792 h 1407638"/>
              <a:gd name="connsiteX205" fmla="*/ 1075809 w 1646671"/>
              <a:gd name="connsiteY205" fmla="*/ 1326792 h 1407638"/>
              <a:gd name="connsiteX206" fmla="*/ 1034766 w 1646671"/>
              <a:gd name="connsiteY206" fmla="*/ 1313110 h 1407638"/>
              <a:gd name="connsiteX207" fmla="*/ 1017354 w 1646671"/>
              <a:gd name="connsiteY207" fmla="*/ 1341717 h 1407638"/>
              <a:gd name="connsiteX208" fmla="*/ 1013623 w 1646671"/>
              <a:gd name="connsiteY208" fmla="*/ 1346692 h 1407638"/>
              <a:gd name="connsiteX209" fmla="*/ 962631 w 1646671"/>
              <a:gd name="connsiteY209" fmla="*/ 1367837 h 1407638"/>
              <a:gd name="connsiteX210" fmla="*/ 919101 w 1646671"/>
              <a:gd name="connsiteY210" fmla="*/ 1352911 h 1407638"/>
              <a:gd name="connsiteX211" fmla="*/ 901689 w 1646671"/>
              <a:gd name="connsiteY211" fmla="*/ 1379031 h 1407638"/>
              <a:gd name="connsiteX212" fmla="*/ 895471 w 1646671"/>
              <a:gd name="connsiteY212" fmla="*/ 1386494 h 1407638"/>
              <a:gd name="connsiteX213" fmla="*/ 845722 w 1646671"/>
              <a:gd name="connsiteY213" fmla="*/ 1407638 h 1407638"/>
              <a:gd name="connsiteX214" fmla="*/ 795974 w 1646671"/>
              <a:gd name="connsiteY214" fmla="*/ 1386494 h 1407638"/>
              <a:gd name="connsiteX215" fmla="*/ 777318 w 1646671"/>
              <a:gd name="connsiteY215" fmla="*/ 1369081 h 1407638"/>
              <a:gd name="connsiteX216" fmla="*/ 761150 w 1646671"/>
              <a:gd name="connsiteY216" fmla="*/ 1381519 h 1407638"/>
              <a:gd name="connsiteX217" fmla="*/ 726326 w 1646671"/>
              <a:gd name="connsiteY217" fmla="*/ 1392713 h 1407638"/>
              <a:gd name="connsiteX218" fmla="*/ 675334 w 1646671"/>
              <a:gd name="connsiteY218" fmla="*/ 1367837 h 1407638"/>
              <a:gd name="connsiteX219" fmla="*/ 669116 w 1646671"/>
              <a:gd name="connsiteY219" fmla="*/ 1360374 h 1407638"/>
              <a:gd name="connsiteX220" fmla="*/ 656679 w 1646671"/>
              <a:gd name="connsiteY220" fmla="*/ 1333010 h 1407638"/>
              <a:gd name="connsiteX221" fmla="*/ 649216 w 1646671"/>
              <a:gd name="connsiteY221" fmla="*/ 1333010 h 1407638"/>
              <a:gd name="connsiteX222" fmla="*/ 636779 w 1646671"/>
              <a:gd name="connsiteY222" fmla="*/ 1331767 h 1407638"/>
              <a:gd name="connsiteX223" fmla="*/ 595737 w 1646671"/>
              <a:gd name="connsiteY223" fmla="*/ 1305647 h 1407638"/>
              <a:gd name="connsiteX224" fmla="*/ 593249 w 1646671"/>
              <a:gd name="connsiteY224" fmla="*/ 1301916 h 1407638"/>
              <a:gd name="connsiteX225" fmla="*/ 578325 w 1646671"/>
              <a:gd name="connsiteY225" fmla="*/ 1269577 h 1407638"/>
              <a:gd name="connsiteX226" fmla="*/ 573350 w 1646671"/>
              <a:gd name="connsiteY226" fmla="*/ 1269577 h 1407638"/>
              <a:gd name="connsiteX227" fmla="*/ 563400 w 1646671"/>
              <a:gd name="connsiteY227" fmla="*/ 1268333 h 1407638"/>
              <a:gd name="connsiteX228" fmla="*/ 521114 w 1646671"/>
              <a:gd name="connsiteY228" fmla="*/ 1243457 h 1407638"/>
              <a:gd name="connsiteX229" fmla="*/ 518627 w 1646671"/>
              <a:gd name="connsiteY229" fmla="*/ 1239726 h 1407638"/>
              <a:gd name="connsiteX230" fmla="*/ 504946 w 1646671"/>
              <a:gd name="connsiteY230" fmla="*/ 1191217 h 1407638"/>
              <a:gd name="connsiteX231" fmla="*/ 516139 w 1646671"/>
              <a:gd name="connsiteY231" fmla="*/ 1162610 h 1407638"/>
              <a:gd name="connsiteX232" fmla="*/ 494996 w 1646671"/>
              <a:gd name="connsiteY232" fmla="*/ 1143953 h 1407638"/>
              <a:gd name="connsiteX233" fmla="*/ 491265 w 1646671"/>
              <a:gd name="connsiteY233" fmla="*/ 1140222 h 1407638"/>
              <a:gd name="connsiteX234" fmla="*/ 476341 w 1646671"/>
              <a:gd name="connsiteY234" fmla="*/ 1095445 h 1407638"/>
              <a:gd name="connsiteX235" fmla="*/ 481316 w 1646671"/>
              <a:gd name="connsiteY235" fmla="*/ 1073057 h 1407638"/>
              <a:gd name="connsiteX236" fmla="*/ 400474 w 1646671"/>
              <a:gd name="connsiteY236" fmla="*/ 992210 h 1407638"/>
              <a:gd name="connsiteX237" fmla="*/ 363163 w 1646671"/>
              <a:gd name="connsiteY237" fmla="*/ 907632 h 1407638"/>
              <a:gd name="connsiteX238" fmla="*/ 300978 w 1646671"/>
              <a:gd name="connsiteY238" fmla="*/ 932507 h 1407638"/>
              <a:gd name="connsiteX239" fmla="*/ 237549 w 1646671"/>
              <a:gd name="connsiteY239" fmla="*/ 905144 h 1407638"/>
              <a:gd name="connsiteX240" fmla="*/ 177850 w 1646671"/>
              <a:gd name="connsiteY240" fmla="*/ 845442 h 1407638"/>
              <a:gd name="connsiteX241" fmla="*/ 148001 w 1646671"/>
              <a:gd name="connsiteY241" fmla="*/ 855392 h 1407638"/>
              <a:gd name="connsiteX242" fmla="*/ 111934 w 1646671"/>
              <a:gd name="connsiteY242" fmla="*/ 840466 h 1407638"/>
              <a:gd name="connsiteX243" fmla="*/ 110690 w 1646671"/>
              <a:gd name="connsiteY243" fmla="*/ 839223 h 1407638"/>
              <a:gd name="connsiteX244" fmla="*/ 34824 w 1646671"/>
              <a:gd name="connsiteY244" fmla="*/ 745938 h 1407638"/>
              <a:gd name="connsiteX245" fmla="*/ 0 w 1646671"/>
              <a:gd name="connsiteY245" fmla="*/ 646434 h 1407638"/>
              <a:gd name="connsiteX246" fmla="*/ 0 w 1646671"/>
              <a:gd name="connsiteY246" fmla="*/ 39460 h 1407638"/>
              <a:gd name="connsiteX247" fmla="*/ 23630 w 1646671"/>
              <a:gd name="connsiteY247" fmla="*/ 3390 h 1407638"/>
              <a:gd name="connsiteX248" fmla="*/ 46328 w 1646671"/>
              <a:gd name="connsiteY248" fmla="*/ 436 h 140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646671" h="1407638">
                <a:moveTo>
                  <a:pt x="710158" y="1300672"/>
                </a:moveTo>
                <a:lnTo>
                  <a:pt x="702696" y="1305647"/>
                </a:lnTo>
                <a:cubicBezTo>
                  <a:pt x="693990" y="1313110"/>
                  <a:pt x="693990" y="1325548"/>
                  <a:pt x="702696" y="1335498"/>
                </a:cubicBezTo>
                <a:lnTo>
                  <a:pt x="707671" y="1342961"/>
                </a:lnTo>
                <a:cubicBezTo>
                  <a:pt x="715133" y="1352911"/>
                  <a:pt x="727570" y="1355399"/>
                  <a:pt x="736276" y="1349180"/>
                </a:cubicBezTo>
                <a:lnTo>
                  <a:pt x="748713" y="1340473"/>
                </a:lnTo>
                <a:lnTo>
                  <a:pt x="713889" y="1305647"/>
                </a:lnTo>
                <a:close/>
                <a:moveTo>
                  <a:pt x="641754" y="1233507"/>
                </a:moveTo>
                <a:lnTo>
                  <a:pt x="625586" y="1247188"/>
                </a:lnTo>
                <a:cubicBezTo>
                  <a:pt x="620611" y="1249676"/>
                  <a:pt x="619367" y="1255895"/>
                  <a:pt x="619367" y="1258383"/>
                </a:cubicBezTo>
                <a:cubicBezTo>
                  <a:pt x="618124" y="1264602"/>
                  <a:pt x="620611" y="1270821"/>
                  <a:pt x="625586" y="1277040"/>
                </a:cubicBezTo>
                <a:lnTo>
                  <a:pt x="628073" y="1282015"/>
                </a:lnTo>
                <a:cubicBezTo>
                  <a:pt x="631804" y="1286990"/>
                  <a:pt x="638023" y="1290721"/>
                  <a:pt x="644241" y="1291965"/>
                </a:cubicBezTo>
                <a:cubicBezTo>
                  <a:pt x="647973" y="1291965"/>
                  <a:pt x="654191" y="1293209"/>
                  <a:pt x="657922" y="1289478"/>
                </a:cubicBezTo>
                <a:lnTo>
                  <a:pt x="679065" y="1273308"/>
                </a:lnTo>
                <a:lnTo>
                  <a:pt x="680309" y="1272064"/>
                </a:lnTo>
                <a:close/>
                <a:moveTo>
                  <a:pt x="574594" y="1165098"/>
                </a:moveTo>
                <a:lnTo>
                  <a:pt x="553451" y="1181267"/>
                </a:lnTo>
                <a:cubicBezTo>
                  <a:pt x="548476" y="1184999"/>
                  <a:pt x="545988" y="1189974"/>
                  <a:pt x="544745" y="1196193"/>
                </a:cubicBezTo>
                <a:cubicBezTo>
                  <a:pt x="543501" y="1203655"/>
                  <a:pt x="545988" y="1208631"/>
                  <a:pt x="549720" y="1214850"/>
                </a:cubicBezTo>
                <a:lnTo>
                  <a:pt x="553451" y="1218581"/>
                </a:lnTo>
                <a:cubicBezTo>
                  <a:pt x="557182" y="1224800"/>
                  <a:pt x="563400" y="1227288"/>
                  <a:pt x="569619" y="1228531"/>
                </a:cubicBezTo>
                <a:cubicBezTo>
                  <a:pt x="575837" y="1229775"/>
                  <a:pt x="582056" y="1228531"/>
                  <a:pt x="587031" y="1224800"/>
                </a:cubicBezTo>
                <a:lnTo>
                  <a:pt x="613149" y="1203655"/>
                </a:lnTo>
                <a:close/>
                <a:moveTo>
                  <a:pt x="522358" y="1114102"/>
                </a:moveTo>
                <a:cubicBezTo>
                  <a:pt x="522358" y="1114102"/>
                  <a:pt x="523602" y="1114102"/>
                  <a:pt x="523602" y="1115346"/>
                </a:cubicBezTo>
                <a:lnTo>
                  <a:pt x="526089" y="1119077"/>
                </a:lnTo>
                <a:cubicBezTo>
                  <a:pt x="529820" y="1122809"/>
                  <a:pt x="533551" y="1126540"/>
                  <a:pt x="537283" y="1127784"/>
                </a:cubicBezTo>
                <a:close/>
                <a:moveTo>
                  <a:pt x="621233" y="675197"/>
                </a:moveTo>
                <a:cubicBezTo>
                  <a:pt x="608485" y="675041"/>
                  <a:pt x="595737" y="678773"/>
                  <a:pt x="584543" y="686235"/>
                </a:cubicBezTo>
                <a:lnTo>
                  <a:pt x="420374" y="850417"/>
                </a:lnTo>
                <a:cubicBezTo>
                  <a:pt x="395500" y="885243"/>
                  <a:pt x="399231" y="932507"/>
                  <a:pt x="430323" y="963602"/>
                </a:cubicBezTo>
                <a:lnTo>
                  <a:pt x="665385" y="1198680"/>
                </a:lnTo>
                <a:lnTo>
                  <a:pt x="743738" y="1277040"/>
                </a:lnTo>
                <a:lnTo>
                  <a:pt x="824579" y="1357886"/>
                </a:lnTo>
                <a:cubicBezTo>
                  <a:pt x="835773" y="1369081"/>
                  <a:pt x="855672" y="1369081"/>
                  <a:pt x="866865" y="1357886"/>
                </a:cubicBezTo>
                <a:lnTo>
                  <a:pt x="874328" y="1350424"/>
                </a:lnTo>
                <a:cubicBezTo>
                  <a:pt x="879303" y="1345448"/>
                  <a:pt x="883034" y="1337986"/>
                  <a:pt x="883034" y="1330523"/>
                </a:cubicBezTo>
                <a:cubicBezTo>
                  <a:pt x="883034" y="1321816"/>
                  <a:pt x="879303" y="1314354"/>
                  <a:pt x="874328" y="1309378"/>
                </a:cubicBezTo>
                <a:lnTo>
                  <a:pt x="713889" y="1150172"/>
                </a:lnTo>
                <a:cubicBezTo>
                  <a:pt x="706427" y="1141466"/>
                  <a:pt x="706427" y="1127784"/>
                  <a:pt x="713889" y="1120321"/>
                </a:cubicBezTo>
                <a:cubicBezTo>
                  <a:pt x="721351" y="1112858"/>
                  <a:pt x="735032" y="1112858"/>
                  <a:pt x="743738" y="1120321"/>
                </a:cubicBezTo>
                <a:lnTo>
                  <a:pt x="940244" y="1318085"/>
                </a:lnTo>
                <a:cubicBezTo>
                  <a:pt x="951438" y="1330523"/>
                  <a:pt x="972581" y="1330523"/>
                  <a:pt x="985018" y="1318085"/>
                </a:cubicBezTo>
                <a:lnTo>
                  <a:pt x="988749" y="1313110"/>
                </a:lnTo>
                <a:cubicBezTo>
                  <a:pt x="994968" y="1306891"/>
                  <a:pt x="998699" y="1299428"/>
                  <a:pt x="998699" y="1290721"/>
                </a:cubicBezTo>
                <a:cubicBezTo>
                  <a:pt x="998699" y="1282015"/>
                  <a:pt x="994968" y="1274552"/>
                  <a:pt x="988749" y="1268333"/>
                </a:cubicBezTo>
                <a:lnTo>
                  <a:pt x="792243" y="1071813"/>
                </a:lnTo>
                <a:cubicBezTo>
                  <a:pt x="784781" y="1064350"/>
                  <a:pt x="784781" y="1050668"/>
                  <a:pt x="792243" y="1041962"/>
                </a:cubicBezTo>
                <a:cubicBezTo>
                  <a:pt x="799705" y="1034499"/>
                  <a:pt x="813386" y="1034499"/>
                  <a:pt x="820848" y="1041962"/>
                </a:cubicBezTo>
                <a:lnTo>
                  <a:pt x="1017354" y="1239726"/>
                </a:lnTo>
                <a:lnTo>
                  <a:pt x="1050935" y="1272064"/>
                </a:lnTo>
                <a:cubicBezTo>
                  <a:pt x="1067103" y="1288234"/>
                  <a:pt x="1089489" y="1290721"/>
                  <a:pt x="1101927" y="1278283"/>
                </a:cubicBezTo>
                <a:lnTo>
                  <a:pt x="1105658" y="1274552"/>
                </a:lnTo>
                <a:cubicBezTo>
                  <a:pt x="1118095" y="1262114"/>
                  <a:pt x="1115607" y="1238482"/>
                  <a:pt x="1099439" y="1223556"/>
                </a:cubicBezTo>
                <a:lnTo>
                  <a:pt x="870597" y="993454"/>
                </a:lnTo>
                <a:cubicBezTo>
                  <a:pt x="861891" y="985991"/>
                  <a:pt x="861891" y="972309"/>
                  <a:pt x="870597" y="964846"/>
                </a:cubicBezTo>
                <a:cubicBezTo>
                  <a:pt x="878059" y="956140"/>
                  <a:pt x="890496" y="956140"/>
                  <a:pt x="899202" y="964846"/>
                </a:cubicBezTo>
                <a:lnTo>
                  <a:pt x="1095708" y="1162610"/>
                </a:lnTo>
                <a:cubicBezTo>
                  <a:pt x="1106901" y="1173804"/>
                  <a:pt x="1129288" y="1173804"/>
                  <a:pt x="1141725" y="1162610"/>
                </a:cubicBezTo>
                <a:lnTo>
                  <a:pt x="1144213" y="1157635"/>
                </a:lnTo>
                <a:cubicBezTo>
                  <a:pt x="1150431" y="1151416"/>
                  <a:pt x="1154162" y="1143953"/>
                  <a:pt x="1154162" y="1135247"/>
                </a:cubicBezTo>
                <a:cubicBezTo>
                  <a:pt x="1154162" y="1126540"/>
                  <a:pt x="1150431" y="1119077"/>
                  <a:pt x="1144213" y="1112858"/>
                </a:cubicBezTo>
                <a:lnTo>
                  <a:pt x="1026060" y="993454"/>
                </a:lnTo>
                <a:lnTo>
                  <a:pt x="1004917" y="971065"/>
                </a:lnTo>
                <a:lnTo>
                  <a:pt x="989993" y="958627"/>
                </a:lnTo>
                <a:cubicBezTo>
                  <a:pt x="921589" y="961115"/>
                  <a:pt x="853185" y="934995"/>
                  <a:pt x="803436" y="880268"/>
                </a:cubicBezTo>
                <a:cubicBezTo>
                  <a:pt x="802193" y="877780"/>
                  <a:pt x="799705" y="877780"/>
                  <a:pt x="798461" y="879024"/>
                </a:cubicBezTo>
                <a:cubicBezTo>
                  <a:pt x="783537" y="890218"/>
                  <a:pt x="754932" y="912607"/>
                  <a:pt x="743738" y="943702"/>
                </a:cubicBezTo>
                <a:cubicBezTo>
                  <a:pt x="731301" y="979772"/>
                  <a:pt x="696477" y="1002160"/>
                  <a:pt x="661653" y="1002160"/>
                </a:cubicBezTo>
                <a:cubicBezTo>
                  <a:pt x="650460" y="1002160"/>
                  <a:pt x="641754" y="1000916"/>
                  <a:pt x="631804" y="997185"/>
                </a:cubicBezTo>
                <a:cubicBezTo>
                  <a:pt x="615636" y="990966"/>
                  <a:pt x="601955" y="982259"/>
                  <a:pt x="590762" y="968578"/>
                </a:cubicBezTo>
                <a:cubicBezTo>
                  <a:pt x="573350" y="944945"/>
                  <a:pt x="567131" y="912607"/>
                  <a:pt x="577081" y="885243"/>
                </a:cubicBezTo>
                <a:cubicBezTo>
                  <a:pt x="598224" y="825541"/>
                  <a:pt x="654191" y="763351"/>
                  <a:pt x="698965" y="717330"/>
                </a:cubicBezTo>
                <a:lnTo>
                  <a:pt x="657922" y="687479"/>
                </a:lnTo>
                <a:cubicBezTo>
                  <a:pt x="646729" y="679395"/>
                  <a:pt x="633981" y="675352"/>
                  <a:pt x="621233" y="675197"/>
                </a:cubicBezTo>
                <a:close/>
                <a:moveTo>
                  <a:pt x="906399" y="644695"/>
                </a:moveTo>
                <a:cubicBezTo>
                  <a:pt x="867623" y="646998"/>
                  <a:pt x="829088" y="660582"/>
                  <a:pt x="795974" y="686235"/>
                </a:cubicBezTo>
                <a:cubicBezTo>
                  <a:pt x="794730" y="686235"/>
                  <a:pt x="793487" y="686235"/>
                  <a:pt x="792243" y="687479"/>
                </a:cubicBezTo>
                <a:cubicBezTo>
                  <a:pt x="792243" y="688723"/>
                  <a:pt x="792243" y="688723"/>
                  <a:pt x="790999" y="688723"/>
                </a:cubicBezTo>
                <a:cubicBezTo>
                  <a:pt x="767369" y="708624"/>
                  <a:pt x="646729" y="811859"/>
                  <a:pt x="615636" y="898925"/>
                </a:cubicBezTo>
                <a:cubicBezTo>
                  <a:pt x="610661" y="912607"/>
                  <a:pt x="613149" y="930020"/>
                  <a:pt x="623098" y="942458"/>
                </a:cubicBezTo>
                <a:cubicBezTo>
                  <a:pt x="629317" y="949921"/>
                  <a:pt x="636779" y="956140"/>
                  <a:pt x="645485" y="958627"/>
                </a:cubicBezTo>
                <a:cubicBezTo>
                  <a:pt x="670359" y="967334"/>
                  <a:pt x="696477" y="954896"/>
                  <a:pt x="706427" y="930020"/>
                </a:cubicBezTo>
                <a:cubicBezTo>
                  <a:pt x="720108" y="891462"/>
                  <a:pt x="751201" y="862855"/>
                  <a:pt x="774831" y="846685"/>
                </a:cubicBezTo>
                <a:cubicBezTo>
                  <a:pt x="792243" y="833004"/>
                  <a:pt x="818361" y="835491"/>
                  <a:pt x="833285" y="852904"/>
                </a:cubicBezTo>
                <a:cubicBezTo>
                  <a:pt x="902933" y="928776"/>
                  <a:pt x="1022329" y="938726"/>
                  <a:pt x="1104414" y="876537"/>
                </a:cubicBezTo>
                <a:cubicBezTo>
                  <a:pt x="1113120" y="869074"/>
                  <a:pt x="1126801" y="870318"/>
                  <a:pt x="1133019" y="880268"/>
                </a:cubicBezTo>
                <a:cubicBezTo>
                  <a:pt x="1140481" y="888975"/>
                  <a:pt x="1139238" y="901413"/>
                  <a:pt x="1129288" y="907632"/>
                </a:cubicBezTo>
                <a:cubicBezTo>
                  <a:pt x="1101927" y="928776"/>
                  <a:pt x="1072077" y="942458"/>
                  <a:pt x="1040985" y="951164"/>
                </a:cubicBezTo>
                <a:lnTo>
                  <a:pt x="1134263" y="1044449"/>
                </a:lnTo>
                <a:lnTo>
                  <a:pt x="1227541" y="974797"/>
                </a:lnTo>
                <a:cubicBezTo>
                  <a:pt x="1233760" y="968578"/>
                  <a:pt x="1238735" y="961115"/>
                  <a:pt x="1239978" y="949921"/>
                </a:cubicBezTo>
                <a:cubicBezTo>
                  <a:pt x="1241222" y="941214"/>
                  <a:pt x="1238735" y="932507"/>
                  <a:pt x="1233760" y="925045"/>
                </a:cubicBezTo>
                <a:lnTo>
                  <a:pt x="1090733" y="739719"/>
                </a:lnTo>
                <a:cubicBezTo>
                  <a:pt x="1089489" y="737231"/>
                  <a:pt x="1088246" y="734744"/>
                  <a:pt x="1085758" y="733500"/>
                </a:cubicBezTo>
                <a:cubicBezTo>
                  <a:pt x="1084515" y="731012"/>
                  <a:pt x="1082027" y="727281"/>
                  <a:pt x="1079540" y="724793"/>
                </a:cubicBezTo>
                <a:cubicBezTo>
                  <a:pt x="1079540" y="723549"/>
                  <a:pt x="1078296" y="723549"/>
                  <a:pt x="1078296" y="723549"/>
                </a:cubicBezTo>
                <a:cubicBezTo>
                  <a:pt x="1036321" y="668356"/>
                  <a:pt x="971026" y="640856"/>
                  <a:pt x="906399" y="644695"/>
                </a:cubicBezTo>
                <a:close/>
                <a:moveTo>
                  <a:pt x="1210542" y="641454"/>
                </a:moveTo>
                <a:cubicBezTo>
                  <a:pt x="1213117" y="641774"/>
                  <a:pt x="1215541" y="643053"/>
                  <a:pt x="1217358" y="644972"/>
                </a:cubicBezTo>
                <a:lnTo>
                  <a:pt x="1258555" y="697420"/>
                </a:lnTo>
                <a:cubicBezTo>
                  <a:pt x="1262190" y="702537"/>
                  <a:pt x="1260979" y="708933"/>
                  <a:pt x="1257344" y="712771"/>
                </a:cubicBezTo>
                <a:lnTo>
                  <a:pt x="1240380" y="728121"/>
                </a:lnTo>
                <a:cubicBezTo>
                  <a:pt x="1235533" y="731959"/>
                  <a:pt x="1229475" y="730680"/>
                  <a:pt x="1225840" y="725563"/>
                </a:cubicBezTo>
                <a:lnTo>
                  <a:pt x="1184642" y="673115"/>
                </a:lnTo>
                <a:cubicBezTo>
                  <a:pt x="1181007" y="669277"/>
                  <a:pt x="1181007" y="662881"/>
                  <a:pt x="1185854" y="659044"/>
                </a:cubicBezTo>
                <a:lnTo>
                  <a:pt x="1202817" y="643693"/>
                </a:lnTo>
                <a:cubicBezTo>
                  <a:pt x="1205240" y="641774"/>
                  <a:pt x="1207967" y="641134"/>
                  <a:pt x="1210542" y="641454"/>
                </a:cubicBezTo>
                <a:close/>
                <a:moveTo>
                  <a:pt x="520428" y="580687"/>
                </a:moveTo>
                <a:cubicBezTo>
                  <a:pt x="523253" y="580687"/>
                  <a:pt x="526078" y="581943"/>
                  <a:pt x="527961" y="584454"/>
                </a:cubicBezTo>
                <a:lnTo>
                  <a:pt x="544283" y="600776"/>
                </a:lnTo>
                <a:cubicBezTo>
                  <a:pt x="548049" y="603287"/>
                  <a:pt x="548049" y="610821"/>
                  <a:pt x="544283" y="614587"/>
                </a:cubicBezTo>
                <a:lnTo>
                  <a:pt x="496572" y="661043"/>
                </a:lnTo>
                <a:cubicBezTo>
                  <a:pt x="492805" y="666066"/>
                  <a:pt x="486527" y="666066"/>
                  <a:pt x="482760" y="661043"/>
                </a:cubicBezTo>
                <a:lnTo>
                  <a:pt x="466438" y="645977"/>
                </a:lnTo>
                <a:cubicBezTo>
                  <a:pt x="461416" y="642210"/>
                  <a:pt x="461416" y="634676"/>
                  <a:pt x="466438" y="630910"/>
                </a:cubicBezTo>
                <a:lnTo>
                  <a:pt x="512894" y="584454"/>
                </a:lnTo>
                <a:cubicBezTo>
                  <a:pt x="514778" y="581943"/>
                  <a:pt x="517603" y="580687"/>
                  <a:pt x="520428" y="580687"/>
                </a:cubicBezTo>
                <a:close/>
                <a:moveTo>
                  <a:pt x="1147582" y="576510"/>
                </a:moveTo>
                <a:cubicBezTo>
                  <a:pt x="1151439" y="573939"/>
                  <a:pt x="1155296" y="573939"/>
                  <a:pt x="1157868" y="577796"/>
                </a:cubicBezTo>
                <a:lnTo>
                  <a:pt x="1175866" y="600937"/>
                </a:lnTo>
                <a:cubicBezTo>
                  <a:pt x="1179723" y="603508"/>
                  <a:pt x="1178438" y="608651"/>
                  <a:pt x="1175866" y="609937"/>
                </a:cubicBezTo>
                <a:lnTo>
                  <a:pt x="1152725" y="630507"/>
                </a:lnTo>
                <a:cubicBezTo>
                  <a:pt x="1150154" y="633078"/>
                  <a:pt x="1145011" y="631792"/>
                  <a:pt x="1142440" y="629221"/>
                </a:cubicBezTo>
                <a:lnTo>
                  <a:pt x="1123155" y="606080"/>
                </a:lnTo>
                <a:cubicBezTo>
                  <a:pt x="1120584" y="602223"/>
                  <a:pt x="1121870" y="598366"/>
                  <a:pt x="1124441" y="595795"/>
                </a:cubicBezTo>
                <a:close/>
                <a:moveTo>
                  <a:pt x="516139" y="509616"/>
                </a:moveTo>
                <a:lnTo>
                  <a:pt x="207699" y="818078"/>
                </a:lnTo>
                <a:lnTo>
                  <a:pt x="267398" y="876537"/>
                </a:lnTo>
                <a:cubicBezTo>
                  <a:pt x="286053" y="896437"/>
                  <a:pt x="317146" y="896437"/>
                  <a:pt x="335802" y="876537"/>
                </a:cubicBezTo>
                <a:lnTo>
                  <a:pt x="389281" y="824297"/>
                </a:lnTo>
                <a:cubicBezTo>
                  <a:pt x="393012" y="819322"/>
                  <a:pt x="396743" y="814347"/>
                  <a:pt x="400474" y="809371"/>
                </a:cubicBezTo>
                <a:lnTo>
                  <a:pt x="545988" y="665091"/>
                </a:lnTo>
                <a:cubicBezTo>
                  <a:pt x="549720" y="661359"/>
                  <a:pt x="554694" y="657628"/>
                  <a:pt x="559669" y="653897"/>
                </a:cubicBezTo>
                <a:lnTo>
                  <a:pt x="601955" y="610363"/>
                </a:lnTo>
                <a:cubicBezTo>
                  <a:pt x="606930" y="606632"/>
                  <a:pt x="606930" y="599169"/>
                  <a:pt x="601955" y="595438"/>
                </a:cubicBezTo>
                <a:close/>
                <a:moveTo>
                  <a:pt x="1155406" y="505884"/>
                </a:moveTo>
                <a:lnTo>
                  <a:pt x="1062128" y="583000"/>
                </a:lnTo>
                <a:cubicBezTo>
                  <a:pt x="1059641" y="584244"/>
                  <a:pt x="1058397" y="587975"/>
                  <a:pt x="1057153" y="590463"/>
                </a:cubicBezTo>
                <a:cubicBezTo>
                  <a:pt x="1057153" y="592950"/>
                  <a:pt x="1058397" y="596682"/>
                  <a:pt x="1060884" y="597925"/>
                </a:cubicBezTo>
                <a:lnTo>
                  <a:pt x="1299676" y="887731"/>
                </a:lnTo>
                <a:cubicBezTo>
                  <a:pt x="1308382" y="898925"/>
                  <a:pt x="1319576" y="905144"/>
                  <a:pt x="1333257" y="906388"/>
                </a:cubicBezTo>
                <a:cubicBezTo>
                  <a:pt x="1345694" y="907632"/>
                  <a:pt x="1358131" y="903900"/>
                  <a:pt x="1368080" y="895194"/>
                </a:cubicBezTo>
                <a:lnTo>
                  <a:pt x="1432753" y="841710"/>
                </a:lnTo>
                <a:close/>
                <a:moveTo>
                  <a:pt x="1605629" y="45679"/>
                </a:moveTo>
                <a:lnTo>
                  <a:pt x="1169087" y="438719"/>
                </a:lnTo>
                <a:cubicBezTo>
                  <a:pt x="1162868" y="442451"/>
                  <a:pt x="1162868" y="449913"/>
                  <a:pt x="1166599" y="454889"/>
                </a:cubicBezTo>
                <a:lnTo>
                  <a:pt x="1325794" y="647678"/>
                </a:lnTo>
                <a:lnTo>
                  <a:pt x="1484989" y="840466"/>
                </a:lnTo>
                <a:cubicBezTo>
                  <a:pt x="1487477" y="842954"/>
                  <a:pt x="1489964" y="845442"/>
                  <a:pt x="1492451" y="845442"/>
                </a:cubicBezTo>
                <a:cubicBezTo>
                  <a:pt x="1494939" y="845442"/>
                  <a:pt x="1497426" y="845442"/>
                  <a:pt x="1499914" y="842954"/>
                </a:cubicBezTo>
                <a:lnTo>
                  <a:pt x="1572049" y="759620"/>
                </a:lnTo>
                <a:cubicBezTo>
                  <a:pt x="1590704" y="739719"/>
                  <a:pt x="1601898" y="714843"/>
                  <a:pt x="1605629" y="688723"/>
                </a:cubicBezTo>
                <a:close/>
                <a:moveTo>
                  <a:pt x="41042" y="41948"/>
                </a:moveTo>
                <a:lnTo>
                  <a:pt x="41042" y="646434"/>
                </a:lnTo>
                <a:cubicBezTo>
                  <a:pt x="41042" y="672554"/>
                  <a:pt x="49748" y="699917"/>
                  <a:pt x="67160" y="719818"/>
                </a:cubicBezTo>
                <a:lnTo>
                  <a:pt x="140539" y="811859"/>
                </a:lnTo>
                <a:cubicBezTo>
                  <a:pt x="145514" y="815590"/>
                  <a:pt x="151733" y="815590"/>
                  <a:pt x="156707" y="811859"/>
                </a:cubicBezTo>
                <a:lnTo>
                  <a:pt x="511165" y="457376"/>
                </a:lnTo>
                <a:cubicBezTo>
                  <a:pt x="512408" y="454889"/>
                  <a:pt x="513652" y="452401"/>
                  <a:pt x="513652" y="448670"/>
                </a:cubicBezTo>
                <a:cubicBezTo>
                  <a:pt x="513652" y="447426"/>
                  <a:pt x="512408" y="443694"/>
                  <a:pt x="511165" y="442451"/>
                </a:cubicBezTo>
                <a:close/>
                <a:moveTo>
                  <a:pt x="46328" y="436"/>
                </a:moveTo>
                <a:cubicBezTo>
                  <a:pt x="53790" y="1524"/>
                  <a:pt x="60942" y="4634"/>
                  <a:pt x="67160" y="9609"/>
                </a:cubicBezTo>
                <a:lnTo>
                  <a:pt x="539770" y="412599"/>
                </a:lnTo>
                <a:cubicBezTo>
                  <a:pt x="548476" y="422550"/>
                  <a:pt x="554694" y="434988"/>
                  <a:pt x="554694" y="448670"/>
                </a:cubicBezTo>
                <a:cubicBezTo>
                  <a:pt x="554694" y="461108"/>
                  <a:pt x="550963" y="471058"/>
                  <a:pt x="543501" y="479764"/>
                </a:cubicBezTo>
                <a:lnTo>
                  <a:pt x="631804" y="566830"/>
                </a:lnTo>
                <a:cubicBezTo>
                  <a:pt x="649216" y="585487"/>
                  <a:pt x="650460" y="615339"/>
                  <a:pt x="634292" y="635239"/>
                </a:cubicBezTo>
                <a:cubicBezTo>
                  <a:pt x="650460" y="637727"/>
                  <a:pt x="666628" y="643946"/>
                  <a:pt x="681553" y="655140"/>
                </a:cubicBezTo>
                <a:lnTo>
                  <a:pt x="728814" y="689967"/>
                </a:lnTo>
                <a:cubicBezTo>
                  <a:pt x="744982" y="673797"/>
                  <a:pt x="758663" y="662603"/>
                  <a:pt x="764881" y="657628"/>
                </a:cubicBezTo>
                <a:cubicBezTo>
                  <a:pt x="766125" y="656384"/>
                  <a:pt x="767369" y="656384"/>
                  <a:pt x="768612" y="655140"/>
                </a:cubicBezTo>
                <a:cubicBezTo>
                  <a:pt x="769856" y="655140"/>
                  <a:pt x="769856" y="653897"/>
                  <a:pt x="771100" y="653897"/>
                </a:cubicBezTo>
                <a:cubicBezTo>
                  <a:pt x="850697" y="591706"/>
                  <a:pt x="955169" y="589219"/>
                  <a:pt x="1037254" y="635239"/>
                </a:cubicBezTo>
                <a:lnTo>
                  <a:pt x="1028548" y="624045"/>
                </a:lnTo>
                <a:cubicBezTo>
                  <a:pt x="1019842" y="612851"/>
                  <a:pt x="1014867" y="599169"/>
                  <a:pt x="1017354" y="585487"/>
                </a:cubicBezTo>
                <a:cubicBezTo>
                  <a:pt x="1018598" y="573049"/>
                  <a:pt x="1026060" y="560611"/>
                  <a:pt x="1034766" y="550661"/>
                </a:cubicBezTo>
                <a:lnTo>
                  <a:pt x="1130532" y="473545"/>
                </a:lnTo>
                <a:cubicBezTo>
                  <a:pt x="1118095" y="451157"/>
                  <a:pt x="1121826" y="423794"/>
                  <a:pt x="1141725" y="407624"/>
                </a:cubicBezTo>
                <a:lnTo>
                  <a:pt x="1581998" y="12096"/>
                </a:lnTo>
                <a:cubicBezTo>
                  <a:pt x="1595679" y="3390"/>
                  <a:pt x="1611847" y="2146"/>
                  <a:pt x="1625528" y="10853"/>
                </a:cubicBezTo>
                <a:cubicBezTo>
                  <a:pt x="1639209" y="18315"/>
                  <a:pt x="1646671" y="31997"/>
                  <a:pt x="1645428" y="48167"/>
                </a:cubicBezTo>
                <a:lnTo>
                  <a:pt x="1646671" y="689967"/>
                </a:lnTo>
                <a:lnTo>
                  <a:pt x="1645428" y="691211"/>
                </a:lnTo>
                <a:cubicBezTo>
                  <a:pt x="1641697" y="727281"/>
                  <a:pt x="1626772" y="760863"/>
                  <a:pt x="1600654" y="786983"/>
                </a:cubicBezTo>
                <a:lnTo>
                  <a:pt x="1527275" y="874049"/>
                </a:lnTo>
                <a:cubicBezTo>
                  <a:pt x="1517325" y="881512"/>
                  <a:pt x="1506132" y="885243"/>
                  <a:pt x="1493695" y="885243"/>
                </a:cubicBezTo>
                <a:cubicBezTo>
                  <a:pt x="1492451" y="885243"/>
                  <a:pt x="1491208" y="885243"/>
                  <a:pt x="1488720" y="885243"/>
                </a:cubicBezTo>
                <a:cubicBezTo>
                  <a:pt x="1477527" y="883999"/>
                  <a:pt x="1468821" y="880268"/>
                  <a:pt x="1460115" y="872805"/>
                </a:cubicBezTo>
                <a:lnTo>
                  <a:pt x="1394198" y="926289"/>
                </a:lnTo>
                <a:cubicBezTo>
                  <a:pt x="1378030" y="939970"/>
                  <a:pt x="1358131" y="947433"/>
                  <a:pt x="1338231" y="947433"/>
                </a:cubicBezTo>
                <a:cubicBezTo>
                  <a:pt x="1334500" y="947433"/>
                  <a:pt x="1332013" y="947433"/>
                  <a:pt x="1328282" y="947433"/>
                </a:cubicBezTo>
                <a:cubicBezTo>
                  <a:pt x="1309626" y="944945"/>
                  <a:pt x="1292214" y="936239"/>
                  <a:pt x="1277290" y="922557"/>
                </a:cubicBezTo>
                <a:cubicBezTo>
                  <a:pt x="1279777" y="933751"/>
                  <a:pt x="1282264" y="944945"/>
                  <a:pt x="1279777" y="956140"/>
                </a:cubicBezTo>
                <a:cubicBezTo>
                  <a:pt x="1278533" y="976040"/>
                  <a:pt x="1267340" y="993454"/>
                  <a:pt x="1251172" y="1005892"/>
                </a:cubicBezTo>
                <a:lnTo>
                  <a:pt x="1162868" y="1074300"/>
                </a:lnTo>
                <a:lnTo>
                  <a:pt x="1174062" y="1084251"/>
                </a:lnTo>
                <a:cubicBezTo>
                  <a:pt x="1201423" y="1111614"/>
                  <a:pt x="1201423" y="1157635"/>
                  <a:pt x="1174062" y="1186242"/>
                </a:cubicBezTo>
                <a:lnTo>
                  <a:pt x="1170331" y="1191217"/>
                </a:lnTo>
                <a:cubicBezTo>
                  <a:pt x="1160381" y="1198680"/>
                  <a:pt x="1150431" y="1204899"/>
                  <a:pt x="1139238" y="1208631"/>
                </a:cubicBezTo>
                <a:cubicBezTo>
                  <a:pt x="1147944" y="1221069"/>
                  <a:pt x="1152919" y="1234750"/>
                  <a:pt x="1154162" y="1248432"/>
                </a:cubicBezTo>
                <a:cubicBezTo>
                  <a:pt x="1155406" y="1269577"/>
                  <a:pt x="1149187" y="1289478"/>
                  <a:pt x="1135507" y="1303159"/>
                </a:cubicBezTo>
                <a:lnTo>
                  <a:pt x="1130532" y="1306891"/>
                </a:lnTo>
                <a:cubicBezTo>
                  <a:pt x="1118095" y="1320573"/>
                  <a:pt x="1100683" y="1326792"/>
                  <a:pt x="1082027" y="1326792"/>
                </a:cubicBezTo>
                <a:cubicBezTo>
                  <a:pt x="1079540" y="1326792"/>
                  <a:pt x="1078296" y="1326792"/>
                  <a:pt x="1075809" y="1326792"/>
                </a:cubicBezTo>
                <a:cubicBezTo>
                  <a:pt x="1062128" y="1325548"/>
                  <a:pt x="1047203" y="1320573"/>
                  <a:pt x="1034766" y="1313110"/>
                </a:cubicBezTo>
                <a:cubicBezTo>
                  <a:pt x="1032279" y="1323060"/>
                  <a:pt x="1026060" y="1334254"/>
                  <a:pt x="1017354" y="1341717"/>
                </a:cubicBezTo>
                <a:lnTo>
                  <a:pt x="1013623" y="1346692"/>
                </a:lnTo>
                <a:cubicBezTo>
                  <a:pt x="999942" y="1360374"/>
                  <a:pt x="981287" y="1367837"/>
                  <a:pt x="962631" y="1367837"/>
                </a:cubicBezTo>
                <a:cubicBezTo>
                  <a:pt x="947707" y="1367837"/>
                  <a:pt x="931538" y="1362862"/>
                  <a:pt x="919101" y="1352911"/>
                </a:cubicBezTo>
                <a:cubicBezTo>
                  <a:pt x="915370" y="1362862"/>
                  <a:pt x="910395" y="1371568"/>
                  <a:pt x="901689" y="1379031"/>
                </a:cubicBezTo>
                <a:lnTo>
                  <a:pt x="895471" y="1386494"/>
                </a:lnTo>
                <a:cubicBezTo>
                  <a:pt x="881790" y="1400176"/>
                  <a:pt x="863134" y="1407638"/>
                  <a:pt x="845722" y="1407638"/>
                </a:cubicBezTo>
                <a:cubicBezTo>
                  <a:pt x="828311" y="1407638"/>
                  <a:pt x="809655" y="1400176"/>
                  <a:pt x="795974" y="1386494"/>
                </a:cubicBezTo>
                <a:lnTo>
                  <a:pt x="777318" y="1369081"/>
                </a:lnTo>
                <a:lnTo>
                  <a:pt x="761150" y="1381519"/>
                </a:lnTo>
                <a:cubicBezTo>
                  <a:pt x="751201" y="1388981"/>
                  <a:pt x="737520" y="1392713"/>
                  <a:pt x="726326" y="1392713"/>
                </a:cubicBezTo>
                <a:cubicBezTo>
                  <a:pt x="706427" y="1392713"/>
                  <a:pt x="687771" y="1384006"/>
                  <a:pt x="675334" y="1367837"/>
                </a:cubicBezTo>
                <a:lnTo>
                  <a:pt x="669116" y="1360374"/>
                </a:lnTo>
                <a:cubicBezTo>
                  <a:pt x="662897" y="1351667"/>
                  <a:pt x="659166" y="1341717"/>
                  <a:pt x="656679" y="1333010"/>
                </a:cubicBezTo>
                <a:cubicBezTo>
                  <a:pt x="654191" y="1333010"/>
                  <a:pt x="650460" y="1333010"/>
                  <a:pt x="649216" y="1333010"/>
                </a:cubicBezTo>
                <a:cubicBezTo>
                  <a:pt x="644241" y="1333010"/>
                  <a:pt x="640510" y="1333010"/>
                  <a:pt x="636779" y="1331767"/>
                </a:cubicBezTo>
                <a:cubicBezTo>
                  <a:pt x="620611" y="1328035"/>
                  <a:pt x="606930" y="1319329"/>
                  <a:pt x="595737" y="1305647"/>
                </a:cubicBezTo>
                <a:lnTo>
                  <a:pt x="593249" y="1301916"/>
                </a:lnTo>
                <a:cubicBezTo>
                  <a:pt x="585787" y="1291965"/>
                  <a:pt x="580812" y="1280771"/>
                  <a:pt x="578325" y="1269577"/>
                </a:cubicBezTo>
                <a:cubicBezTo>
                  <a:pt x="577081" y="1269577"/>
                  <a:pt x="575837" y="1269577"/>
                  <a:pt x="573350" y="1269577"/>
                </a:cubicBezTo>
                <a:cubicBezTo>
                  <a:pt x="569619" y="1269577"/>
                  <a:pt x="567131" y="1269577"/>
                  <a:pt x="563400" y="1268333"/>
                </a:cubicBezTo>
                <a:cubicBezTo>
                  <a:pt x="545988" y="1265845"/>
                  <a:pt x="532308" y="1257139"/>
                  <a:pt x="521114" y="1243457"/>
                </a:cubicBezTo>
                <a:lnTo>
                  <a:pt x="518627" y="1239726"/>
                </a:lnTo>
                <a:cubicBezTo>
                  <a:pt x="507433" y="1226044"/>
                  <a:pt x="502459" y="1208631"/>
                  <a:pt x="504946" y="1191217"/>
                </a:cubicBezTo>
                <a:cubicBezTo>
                  <a:pt x="506190" y="1181267"/>
                  <a:pt x="509921" y="1171317"/>
                  <a:pt x="516139" y="1162610"/>
                </a:cubicBezTo>
                <a:cubicBezTo>
                  <a:pt x="507433" y="1157635"/>
                  <a:pt x="499971" y="1152660"/>
                  <a:pt x="494996" y="1143953"/>
                </a:cubicBezTo>
                <a:lnTo>
                  <a:pt x="491265" y="1140222"/>
                </a:lnTo>
                <a:cubicBezTo>
                  <a:pt x="481316" y="1126540"/>
                  <a:pt x="475097" y="1111614"/>
                  <a:pt x="476341" y="1095445"/>
                </a:cubicBezTo>
                <a:cubicBezTo>
                  <a:pt x="477584" y="1087982"/>
                  <a:pt x="478828" y="1079276"/>
                  <a:pt x="481316" y="1073057"/>
                </a:cubicBezTo>
                <a:lnTo>
                  <a:pt x="400474" y="992210"/>
                </a:lnTo>
                <a:cubicBezTo>
                  <a:pt x="378088" y="968578"/>
                  <a:pt x="365651" y="938726"/>
                  <a:pt x="363163" y="907632"/>
                </a:cubicBezTo>
                <a:cubicBezTo>
                  <a:pt x="346995" y="922557"/>
                  <a:pt x="324608" y="932507"/>
                  <a:pt x="300978" y="932507"/>
                </a:cubicBezTo>
                <a:cubicBezTo>
                  <a:pt x="277347" y="932507"/>
                  <a:pt x="254960" y="922557"/>
                  <a:pt x="237549" y="905144"/>
                </a:cubicBezTo>
                <a:lnTo>
                  <a:pt x="177850" y="845442"/>
                </a:lnTo>
                <a:cubicBezTo>
                  <a:pt x="169144" y="852904"/>
                  <a:pt x="159195" y="855392"/>
                  <a:pt x="148001" y="855392"/>
                </a:cubicBezTo>
                <a:cubicBezTo>
                  <a:pt x="134321" y="855392"/>
                  <a:pt x="121884" y="850417"/>
                  <a:pt x="111934" y="840466"/>
                </a:cubicBezTo>
                <a:lnTo>
                  <a:pt x="110690" y="839223"/>
                </a:lnTo>
                <a:lnTo>
                  <a:pt x="34824" y="745938"/>
                </a:lnTo>
                <a:cubicBezTo>
                  <a:pt x="13681" y="717330"/>
                  <a:pt x="0" y="682504"/>
                  <a:pt x="0" y="646434"/>
                </a:cubicBezTo>
                <a:lnTo>
                  <a:pt x="0" y="39460"/>
                </a:lnTo>
                <a:cubicBezTo>
                  <a:pt x="0" y="24534"/>
                  <a:pt x="8706" y="10853"/>
                  <a:pt x="23630" y="3390"/>
                </a:cubicBezTo>
                <a:cubicBezTo>
                  <a:pt x="31093" y="280"/>
                  <a:pt x="38866" y="-652"/>
                  <a:pt x="46328" y="436"/>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2" name="Freeform 31">
            <a:extLst>
              <a:ext uri="{FF2B5EF4-FFF2-40B4-BE49-F238E27FC236}">
                <a16:creationId xmlns:a16="http://schemas.microsoft.com/office/drawing/2014/main" id="{EE4AC225-BCCF-D647-B892-94646AA258DA}"/>
              </a:ext>
            </a:extLst>
          </p:cNvPr>
          <p:cNvSpPr>
            <a:spLocks noChangeArrowheads="1"/>
          </p:cNvSpPr>
          <p:nvPr/>
        </p:nvSpPr>
        <p:spPr bwMode="auto">
          <a:xfrm>
            <a:off x="4332730" y="5379032"/>
            <a:ext cx="782137" cy="595374"/>
          </a:xfrm>
          <a:custGeom>
            <a:avLst/>
            <a:gdLst>
              <a:gd name="connsiteX0" fmla="*/ 1245187 w 1564274"/>
              <a:gd name="connsiteY0" fmla="*/ 688195 h 1190748"/>
              <a:gd name="connsiteX1" fmla="*/ 1215272 w 1564274"/>
              <a:gd name="connsiteY1" fmla="*/ 699418 h 1190748"/>
              <a:gd name="connsiteX2" fmla="*/ 1215272 w 1564274"/>
              <a:gd name="connsiteY2" fmla="*/ 1103456 h 1190748"/>
              <a:gd name="connsiteX3" fmla="*/ 1479516 w 1564274"/>
              <a:gd name="connsiteY3" fmla="*/ 1103456 h 1190748"/>
              <a:gd name="connsiteX4" fmla="*/ 1479516 w 1564274"/>
              <a:gd name="connsiteY4" fmla="*/ 699418 h 1190748"/>
              <a:gd name="connsiteX5" fmla="*/ 1450848 w 1564274"/>
              <a:gd name="connsiteY5" fmla="*/ 688195 h 1190748"/>
              <a:gd name="connsiteX6" fmla="*/ 462427 w 1564274"/>
              <a:gd name="connsiteY6" fmla="*/ 645796 h 1190748"/>
              <a:gd name="connsiteX7" fmla="*/ 433759 w 1564274"/>
              <a:gd name="connsiteY7" fmla="*/ 680712 h 1190748"/>
              <a:gd name="connsiteX8" fmla="*/ 433759 w 1564274"/>
              <a:gd name="connsiteY8" fmla="*/ 1103456 h 1190748"/>
              <a:gd name="connsiteX9" fmla="*/ 696756 w 1564274"/>
              <a:gd name="connsiteY9" fmla="*/ 1103456 h 1190748"/>
              <a:gd name="connsiteX10" fmla="*/ 696756 w 1564274"/>
              <a:gd name="connsiteY10" fmla="*/ 680712 h 1190748"/>
              <a:gd name="connsiteX11" fmla="*/ 666842 w 1564274"/>
              <a:gd name="connsiteY11" fmla="*/ 645796 h 1190748"/>
              <a:gd name="connsiteX12" fmla="*/ 1347859 w 1564274"/>
              <a:gd name="connsiteY12" fmla="*/ 463359 h 1190748"/>
              <a:gd name="connsiteX13" fmla="*/ 1304323 w 1564274"/>
              <a:gd name="connsiteY13" fmla="*/ 508322 h 1190748"/>
              <a:gd name="connsiteX14" fmla="*/ 1347859 w 1564274"/>
              <a:gd name="connsiteY14" fmla="*/ 550786 h 1190748"/>
              <a:gd name="connsiteX15" fmla="*/ 1391396 w 1564274"/>
              <a:gd name="connsiteY15" fmla="*/ 508322 h 1190748"/>
              <a:gd name="connsiteX16" fmla="*/ 1347859 w 1564274"/>
              <a:gd name="connsiteY16" fmla="*/ 463359 h 1190748"/>
              <a:gd name="connsiteX17" fmla="*/ 853807 w 1564274"/>
              <a:gd name="connsiteY17" fmla="*/ 427565 h 1190748"/>
              <a:gd name="connsiteX18" fmla="*/ 823892 w 1564274"/>
              <a:gd name="connsiteY18" fmla="*/ 453753 h 1190748"/>
              <a:gd name="connsiteX19" fmla="*/ 823892 w 1564274"/>
              <a:gd name="connsiteY19" fmla="*/ 1103456 h 1190748"/>
              <a:gd name="connsiteX20" fmla="*/ 1088136 w 1564274"/>
              <a:gd name="connsiteY20" fmla="*/ 1103456 h 1190748"/>
              <a:gd name="connsiteX21" fmla="*/ 1088136 w 1564274"/>
              <a:gd name="connsiteY21" fmla="*/ 453753 h 1190748"/>
              <a:gd name="connsiteX22" fmla="*/ 1058222 w 1564274"/>
              <a:gd name="connsiteY22" fmla="*/ 427565 h 1190748"/>
              <a:gd name="connsiteX23" fmla="*/ 565443 w 1564274"/>
              <a:gd name="connsiteY23" fmla="*/ 387174 h 1190748"/>
              <a:gd name="connsiteX24" fmla="*/ 523150 w 1564274"/>
              <a:gd name="connsiteY24" fmla="*/ 430887 h 1190748"/>
              <a:gd name="connsiteX25" fmla="*/ 565443 w 1564274"/>
              <a:gd name="connsiteY25" fmla="*/ 475849 h 1190748"/>
              <a:gd name="connsiteX26" fmla="*/ 610223 w 1564274"/>
              <a:gd name="connsiteY26" fmla="*/ 430887 h 1190748"/>
              <a:gd name="connsiteX27" fmla="*/ 565443 w 1564274"/>
              <a:gd name="connsiteY27" fmla="*/ 387174 h 1190748"/>
              <a:gd name="connsiteX28" fmla="*/ 112179 w 1564274"/>
              <a:gd name="connsiteY28" fmla="*/ 337779 h 1190748"/>
              <a:gd name="connsiteX29" fmla="*/ 86004 w 1564274"/>
              <a:gd name="connsiteY29" fmla="*/ 366461 h 1190748"/>
              <a:gd name="connsiteX30" fmla="*/ 86004 w 1564274"/>
              <a:gd name="connsiteY30" fmla="*/ 1103456 h 1190748"/>
              <a:gd name="connsiteX31" fmla="*/ 330305 w 1564274"/>
              <a:gd name="connsiteY31" fmla="*/ 1103456 h 1190748"/>
              <a:gd name="connsiteX32" fmla="*/ 330305 w 1564274"/>
              <a:gd name="connsiteY32" fmla="*/ 366461 h 1190748"/>
              <a:gd name="connsiteX33" fmla="*/ 304130 w 1564274"/>
              <a:gd name="connsiteY33" fmla="*/ 337779 h 1190748"/>
              <a:gd name="connsiteX34" fmla="*/ 112179 w 1564274"/>
              <a:gd name="connsiteY34" fmla="*/ 296627 h 1190748"/>
              <a:gd name="connsiteX35" fmla="*/ 304130 w 1564274"/>
              <a:gd name="connsiteY35" fmla="*/ 296627 h 1190748"/>
              <a:gd name="connsiteX36" fmla="*/ 371437 w 1564274"/>
              <a:gd name="connsiteY36" fmla="*/ 366461 h 1190748"/>
              <a:gd name="connsiteX37" fmla="*/ 371437 w 1564274"/>
              <a:gd name="connsiteY37" fmla="*/ 1103456 h 1190748"/>
              <a:gd name="connsiteX38" fmla="*/ 392626 w 1564274"/>
              <a:gd name="connsiteY38" fmla="*/ 1103456 h 1190748"/>
              <a:gd name="connsiteX39" fmla="*/ 392626 w 1564274"/>
              <a:gd name="connsiteY39" fmla="*/ 680712 h 1190748"/>
              <a:gd name="connsiteX40" fmla="*/ 462427 w 1564274"/>
              <a:gd name="connsiteY40" fmla="*/ 604644 h 1190748"/>
              <a:gd name="connsiteX41" fmla="*/ 666842 w 1564274"/>
              <a:gd name="connsiteY41" fmla="*/ 604644 h 1190748"/>
              <a:gd name="connsiteX42" fmla="*/ 737888 w 1564274"/>
              <a:gd name="connsiteY42" fmla="*/ 680712 h 1190748"/>
              <a:gd name="connsiteX43" fmla="*/ 737888 w 1564274"/>
              <a:gd name="connsiteY43" fmla="*/ 1103456 h 1190748"/>
              <a:gd name="connsiteX44" fmla="*/ 784006 w 1564274"/>
              <a:gd name="connsiteY44" fmla="*/ 1103456 h 1190748"/>
              <a:gd name="connsiteX45" fmla="*/ 784006 w 1564274"/>
              <a:gd name="connsiteY45" fmla="*/ 453753 h 1190748"/>
              <a:gd name="connsiteX46" fmla="*/ 853807 w 1564274"/>
              <a:gd name="connsiteY46" fmla="*/ 387660 h 1190748"/>
              <a:gd name="connsiteX47" fmla="*/ 1058222 w 1564274"/>
              <a:gd name="connsiteY47" fmla="*/ 387660 h 1190748"/>
              <a:gd name="connsiteX48" fmla="*/ 1129268 w 1564274"/>
              <a:gd name="connsiteY48" fmla="*/ 453753 h 1190748"/>
              <a:gd name="connsiteX49" fmla="*/ 1129268 w 1564274"/>
              <a:gd name="connsiteY49" fmla="*/ 1103456 h 1190748"/>
              <a:gd name="connsiteX50" fmla="*/ 1175386 w 1564274"/>
              <a:gd name="connsiteY50" fmla="*/ 1103456 h 1190748"/>
              <a:gd name="connsiteX51" fmla="*/ 1175386 w 1564274"/>
              <a:gd name="connsiteY51" fmla="*/ 699418 h 1190748"/>
              <a:gd name="connsiteX52" fmla="*/ 1245187 w 1564274"/>
              <a:gd name="connsiteY52" fmla="*/ 648290 h 1190748"/>
              <a:gd name="connsiteX53" fmla="*/ 1450848 w 1564274"/>
              <a:gd name="connsiteY53" fmla="*/ 648290 h 1190748"/>
              <a:gd name="connsiteX54" fmla="*/ 1519402 w 1564274"/>
              <a:gd name="connsiteY54" fmla="*/ 699418 h 1190748"/>
              <a:gd name="connsiteX55" fmla="*/ 1519402 w 1564274"/>
              <a:gd name="connsiteY55" fmla="*/ 1103456 h 1190748"/>
              <a:gd name="connsiteX56" fmla="*/ 1524388 w 1564274"/>
              <a:gd name="connsiteY56" fmla="*/ 1103456 h 1190748"/>
              <a:gd name="connsiteX57" fmla="*/ 1564274 w 1564274"/>
              <a:gd name="connsiteY57" fmla="*/ 1143361 h 1190748"/>
              <a:gd name="connsiteX58" fmla="*/ 1564274 w 1564274"/>
              <a:gd name="connsiteY58" fmla="*/ 1150843 h 1190748"/>
              <a:gd name="connsiteX59" fmla="*/ 1524388 w 1564274"/>
              <a:gd name="connsiteY59" fmla="*/ 1190748 h 1190748"/>
              <a:gd name="connsiteX60" fmla="*/ 39886 w 1564274"/>
              <a:gd name="connsiteY60" fmla="*/ 1190748 h 1190748"/>
              <a:gd name="connsiteX61" fmla="*/ 0 w 1564274"/>
              <a:gd name="connsiteY61" fmla="*/ 1150843 h 1190748"/>
              <a:gd name="connsiteX62" fmla="*/ 0 w 1564274"/>
              <a:gd name="connsiteY62" fmla="*/ 1143361 h 1190748"/>
              <a:gd name="connsiteX63" fmla="*/ 39886 w 1564274"/>
              <a:gd name="connsiteY63" fmla="*/ 1103456 h 1190748"/>
              <a:gd name="connsiteX64" fmla="*/ 44872 w 1564274"/>
              <a:gd name="connsiteY64" fmla="*/ 1103456 h 1190748"/>
              <a:gd name="connsiteX65" fmla="*/ 44872 w 1564274"/>
              <a:gd name="connsiteY65" fmla="*/ 366461 h 1190748"/>
              <a:gd name="connsiteX66" fmla="*/ 112179 w 1564274"/>
              <a:gd name="connsiteY66" fmla="*/ 296627 h 1190748"/>
              <a:gd name="connsiteX67" fmla="*/ 957273 w 1564274"/>
              <a:gd name="connsiteY67" fmla="*/ 83679 h 1190748"/>
              <a:gd name="connsiteX68" fmla="*/ 913736 w 1564274"/>
              <a:gd name="connsiteY68" fmla="*/ 128642 h 1190748"/>
              <a:gd name="connsiteX69" fmla="*/ 957273 w 1564274"/>
              <a:gd name="connsiteY69" fmla="*/ 171106 h 1190748"/>
              <a:gd name="connsiteX70" fmla="*/ 1000810 w 1564274"/>
              <a:gd name="connsiteY70" fmla="*/ 128642 h 1190748"/>
              <a:gd name="connsiteX71" fmla="*/ 957273 w 1564274"/>
              <a:gd name="connsiteY71" fmla="*/ 83679 h 1190748"/>
              <a:gd name="connsiteX72" fmla="*/ 210930 w 1564274"/>
              <a:gd name="connsiteY72" fmla="*/ 39966 h 1190748"/>
              <a:gd name="connsiteX73" fmla="*/ 167393 w 1564274"/>
              <a:gd name="connsiteY73" fmla="*/ 84928 h 1190748"/>
              <a:gd name="connsiteX74" fmla="*/ 210930 w 1564274"/>
              <a:gd name="connsiteY74" fmla="*/ 128642 h 1190748"/>
              <a:gd name="connsiteX75" fmla="*/ 254466 w 1564274"/>
              <a:gd name="connsiteY75" fmla="*/ 84928 h 1190748"/>
              <a:gd name="connsiteX76" fmla="*/ 210930 w 1564274"/>
              <a:gd name="connsiteY76" fmla="*/ 39966 h 1190748"/>
              <a:gd name="connsiteX77" fmla="*/ 210930 w 1564274"/>
              <a:gd name="connsiteY77" fmla="*/ 0 h 1190748"/>
              <a:gd name="connsiteX78" fmla="*/ 295515 w 1564274"/>
              <a:gd name="connsiteY78" fmla="*/ 84928 h 1190748"/>
              <a:gd name="connsiteX79" fmla="*/ 283076 w 1564274"/>
              <a:gd name="connsiteY79" fmla="*/ 127393 h 1190748"/>
              <a:gd name="connsiteX80" fmla="*/ 521906 w 1564274"/>
              <a:gd name="connsiteY80" fmla="*/ 359697 h 1190748"/>
              <a:gd name="connsiteX81" fmla="*/ 565443 w 1564274"/>
              <a:gd name="connsiteY81" fmla="*/ 347207 h 1190748"/>
              <a:gd name="connsiteX82" fmla="*/ 620175 w 1564274"/>
              <a:gd name="connsiteY82" fmla="*/ 365942 h 1190748"/>
              <a:gd name="connsiteX83" fmla="*/ 881395 w 1564274"/>
              <a:gd name="connsiteY83" fmla="*/ 162363 h 1190748"/>
              <a:gd name="connsiteX84" fmla="*/ 872687 w 1564274"/>
              <a:gd name="connsiteY84" fmla="*/ 128642 h 1190748"/>
              <a:gd name="connsiteX85" fmla="*/ 957273 w 1564274"/>
              <a:gd name="connsiteY85" fmla="*/ 43713 h 1190748"/>
              <a:gd name="connsiteX86" fmla="*/ 1041859 w 1564274"/>
              <a:gd name="connsiteY86" fmla="*/ 128642 h 1190748"/>
              <a:gd name="connsiteX87" fmla="*/ 1033151 w 1564274"/>
              <a:gd name="connsiteY87" fmla="*/ 163612 h 1190748"/>
              <a:gd name="connsiteX88" fmla="*/ 1298103 w 1564274"/>
              <a:gd name="connsiteY88" fmla="*/ 439629 h 1190748"/>
              <a:gd name="connsiteX89" fmla="*/ 1347859 w 1564274"/>
              <a:gd name="connsiteY89" fmla="*/ 423393 h 1190748"/>
              <a:gd name="connsiteX90" fmla="*/ 1432445 w 1564274"/>
              <a:gd name="connsiteY90" fmla="*/ 508322 h 1190748"/>
              <a:gd name="connsiteX91" fmla="*/ 1347859 w 1564274"/>
              <a:gd name="connsiteY91" fmla="*/ 592001 h 1190748"/>
              <a:gd name="connsiteX92" fmla="*/ 1263274 w 1564274"/>
              <a:gd name="connsiteY92" fmla="*/ 508322 h 1190748"/>
              <a:gd name="connsiteX93" fmla="*/ 1271981 w 1564274"/>
              <a:gd name="connsiteY93" fmla="*/ 472102 h 1190748"/>
              <a:gd name="connsiteX94" fmla="*/ 1008273 w 1564274"/>
              <a:gd name="connsiteY94" fmla="*/ 194836 h 1190748"/>
              <a:gd name="connsiteX95" fmla="*/ 957273 w 1564274"/>
              <a:gd name="connsiteY95" fmla="*/ 213570 h 1190748"/>
              <a:gd name="connsiteX96" fmla="*/ 906273 w 1564274"/>
              <a:gd name="connsiteY96" fmla="*/ 194836 h 1190748"/>
              <a:gd name="connsiteX97" fmla="*/ 643809 w 1564274"/>
              <a:gd name="connsiteY97" fmla="*/ 398414 h 1190748"/>
              <a:gd name="connsiteX98" fmla="*/ 650028 w 1564274"/>
              <a:gd name="connsiteY98" fmla="*/ 430887 h 1190748"/>
              <a:gd name="connsiteX99" fmla="*/ 565443 w 1564274"/>
              <a:gd name="connsiteY99" fmla="*/ 515815 h 1190748"/>
              <a:gd name="connsiteX100" fmla="*/ 482101 w 1564274"/>
              <a:gd name="connsiteY100" fmla="*/ 430887 h 1190748"/>
              <a:gd name="connsiteX101" fmla="*/ 493296 w 1564274"/>
              <a:gd name="connsiteY101" fmla="*/ 389672 h 1190748"/>
              <a:gd name="connsiteX102" fmla="*/ 255710 w 1564274"/>
              <a:gd name="connsiteY102" fmla="*/ 156118 h 1190748"/>
              <a:gd name="connsiteX103" fmla="*/ 210930 w 1564274"/>
              <a:gd name="connsiteY103" fmla="*/ 169857 h 1190748"/>
              <a:gd name="connsiteX104" fmla="*/ 126344 w 1564274"/>
              <a:gd name="connsiteY104" fmla="*/ 84928 h 1190748"/>
              <a:gd name="connsiteX105" fmla="*/ 210930 w 1564274"/>
              <a:gd name="connsiteY105" fmla="*/ 0 h 1190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564274" h="1190748">
                <a:moveTo>
                  <a:pt x="1245187" y="688195"/>
                </a:moveTo>
                <a:cubicBezTo>
                  <a:pt x="1226490" y="688195"/>
                  <a:pt x="1216519" y="696924"/>
                  <a:pt x="1215272" y="699418"/>
                </a:cubicBezTo>
                <a:lnTo>
                  <a:pt x="1215272" y="1103456"/>
                </a:lnTo>
                <a:lnTo>
                  <a:pt x="1479516" y="1103456"/>
                </a:lnTo>
                <a:lnTo>
                  <a:pt x="1479516" y="699418"/>
                </a:lnTo>
                <a:cubicBezTo>
                  <a:pt x="1478270" y="696924"/>
                  <a:pt x="1468298" y="688195"/>
                  <a:pt x="1450848" y="688195"/>
                </a:cubicBezTo>
                <a:close/>
                <a:moveTo>
                  <a:pt x="462427" y="645796"/>
                </a:moveTo>
                <a:cubicBezTo>
                  <a:pt x="446223" y="645796"/>
                  <a:pt x="433759" y="662007"/>
                  <a:pt x="433759" y="680712"/>
                </a:cubicBezTo>
                <a:lnTo>
                  <a:pt x="433759" y="1103456"/>
                </a:lnTo>
                <a:lnTo>
                  <a:pt x="696756" y="1103456"/>
                </a:lnTo>
                <a:lnTo>
                  <a:pt x="696756" y="680712"/>
                </a:lnTo>
                <a:cubicBezTo>
                  <a:pt x="696756" y="662007"/>
                  <a:pt x="683045" y="645796"/>
                  <a:pt x="666842" y="645796"/>
                </a:cubicBezTo>
                <a:close/>
                <a:moveTo>
                  <a:pt x="1347859" y="463359"/>
                </a:moveTo>
                <a:cubicBezTo>
                  <a:pt x="1324225" y="463359"/>
                  <a:pt x="1304323" y="483343"/>
                  <a:pt x="1304323" y="508322"/>
                </a:cubicBezTo>
                <a:cubicBezTo>
                  <a:pt x="1304323" y="530803"/>
                  <a:pt x="1324225" y="550786"/>
                  <a:pt x="1347859" y="550786"/>
                </a:cubicBezTo>
                <a:cubicBezTo>
                  <a:pt x="1372738" y="550786"/>
                  <a:pt x="1391396" y="530803"/>
                  <a:pt x="1391396" y="508322"/>
                </a:cubicBezTo>
                <a:cubicBezTo>
                  <a:pt x="1391396" y="483343"/>
                  <a:pt x="1372738" y="463359"/>
                  <a:pt x="1347859" y="463359"/>
                </a:cubicBezTo>
                <a:close/>
                <a:moveTo>
                  <a:pt x="853807" y="427565"/>
                </a:moveTo>
                <a:cubicBezTo>
                  <a:pt x="837603" y="427565"/>
                  <a:pt x="823892" y="440036"/>
                  <a:pt x="823892" y="453753"/>
                </a:cubicBezTo>
                <a:lnTo>
                  <a:pt x="823892" y="1103456"/>
                </a:lnTo>
                <a:lnTo>
                  <a:pt x="1088136" y="1103456"/>
                </a:lnTo>
                <a:lnTo>
                  <a:pt x="1088136" y="453753"/>
                </a:lnTo>
                <a:cubicBezTo>
                  <a:pt x="1088136" y="440036"/>
                  <a:pt x="1075672" y="427565"/>
                  <a:pt x="1058222" y="427565"/>
                </a:cubicBezTo>
                <a:close/>
                <a:moveTo>
                  <a:pt x="565443" y="387174"/>
                </a:moveTo>
                <a:cubicBezTo>
                  <a:pt x="541809" y="387174"/>
                  <a:pt x="523150" y="407157"/>
                  <a:pt x="523150" y="430887"/>
                </a:cubicBezTo>
                <a:cubicBezTo>
                  <a:pt x="523150" y="455866"/>
                  <a:pt x="541809" y="475849"/>
                  <a:pt x="565443" y="475849"/>
                </a:cubicBezTo>
                <a:cubicBezTo>
                  <a:pt x="590321" y="475849"/>
                  <a:pt x="610223" y="455866"/>
                  <a:pt x="610223" y="430887"/>
                </a:cubicBezTo>
                <a:cubicBezTo>
                  <a:pt x="610223" y="407157"/>
                  <a:pt x="590321" y="387174"/>
                  <a:pt x="565443" y="387174"/>
                </a:cubicBezTo>
                <a:close/>
                <a:moveTo>
                  <a:pt x="112179" y="337779"/>
                </a:moveTo>
                <a:cubicBezTo>
                  <a:pt x="97222" y="337779"/>
                  <a:pt x="86004" y="350249"/>
                  <a:pt x="86004" y="366461"/>
                </a:cubicBezTo>
                <a:lnTo>
                  <a:pt x="86004" y="1103456"/>
                </a:lnTo>
                <a:lnTo>
                  <a:pt x="330305" y="1103456"/>
                </a:lnTo>
                <a:lnTo>
                  <a:pt x="330305" y="366461"/>
                </a:lnTo>
                <a:cubicBezTo>
                  <a:pt x="330305" y="350249"/>
                  <a:pt x="317840" y="337779"/>
                  <a:pt x="304130" y="337779"/>
                </a:cubicBezTo>
                <a:close/>
                <a:moveTo>
                  <a:pt x="112179" y="296627"/>
                </a:moveTo>
                <a:lnTo>
                  <a:pt x="304130" y="296627"/>
                </a:lnTo>
                <a:cubicBezTo>
                  <a:pt x="341523" y="296627"/>
                  <a:pt x="371437" y="329050"/>
                  <a:pt x="371437" y="366461"/>
                </a:cubicBezTo>
                <a:lnTo>
                  <a:pt x="371437" y="1103456"/>
                </a:lnTo>
                <a:lnTo>
                  <a:pt x="392626" y="1103456"/>
                </a:lnTo>
                <a:lnTo>
                  <a:pt x="392626" y="680712"/>
                </a:lnTo>
                <a:cubicBezTo>
                  <a:pt x="392626" y="638313"/>
                  <a:pt x="423787" y="604644"/>
                  <a:pt x="462427" y="604644"/>
                </a:cubicBezTo>
                <a:lnTo>
                  <a:pt x="666842" y="604644"/>
                </a:lnTo>
                <a:cubicBezTo>
                  <a:pt x="706728" y="604644"/>
                  <a:pt x="737888" y="638313"/>
                  <a:pt x="737888" y="680712"/>
                </a:cubicBezTo>
                <a:lnTo>
                  <a:pt x="737888" y="1103456"/>
                </a:lnTo>
                <a:lnTo>
                  <a:pt x="784006" y="1103456"/>
                </a:lnTo>
                <a:lnTo>
                  <a:pt x="784006" y="453753"/>
                </a:lnTo>
                <a:cubicBezTo>
                  <a:pt x="784006" y="417589"/>
                  <a:pt x="815167" y="387660"/>
                  <a:pt x="853807" y="387660"/>
                </a:cubicBezTo>
                <a:lnTo>
                  <a:pt x="1058222" y="387660"/>
                </a:lnTo>
                <a:cubicBezTo>
                  <a:pt x="1096861" y="387660"/>
                  <a:pt x="1129268" y="417589"/>
                  <a:pt x="1129268" y="453753"/>
                </a:cubicBezTo>
                <a:lnTo>
                  <a:pt x="1129268" y="1103456"/>
                </a:lnTo>
                <a:lnTo>
                  <a:pt x="1175386" y="1103456"/>
                </a:lnTo>
                <a:lnTo>
                  <a:pt x="1175386" y="699418"/>
                </a:lnTo>
                <a:cubicBezTo>
                  <a:pt x="1175386" y="670736"/>
                  <a:pt x="1205301" y="648290"/>
                  <a:pt x="1245187" y="648290"/>
                </a:cubicBezTo>
                <a:lnTo>
                  <a:pt x="1450848" y="648290"/>
                </a:lnTo>
                <a:cubicBezTo>
                  <a:pt x="1489488" y="648290"/>
                  <a:pt x="1519402" y="670736"/>
                  <a:pt x="1519402" y="699418"/>
                </a:cubicBezTo>
                <a:lnTo>
                  <a:pt x="1519402" y="1103456"/>
                </a:lnTo>
                <a:lnTo>
                  <a:pt x="1524388" y="1103456"/>
                </a:lnTo>
                <a:cubicBezTo>
                  <a:pt x="1546823" y="1103456"/>
                  <a:pt x="1564274" y="1120914"/>
                  <a:pt x="1564274" y="1143361"/>
                </a:cubicBezTo>
                <a:lnTo>
                  <a:pt x="1564274" y="1150843"/>
                </a:lnTo>
                <a:cubicBezTo>
                  <a:pt x="1564274" y="1172043"/>
                  <a:pt x="1546823" y="1190748"/>
                  <a:pt x="1524388" y="1190748"/>
                </a:cubicBezTo>
                <a:lnTo>
                  <a:pt x="39886" y="1190748"/>
                </a:lnTo>
                <a:cubicBezTo>
                  <a:pt x="17450" y="1190748"/>
                  <a:pt x="0" y="1172043"/>
                  <a:pt x="0" y="1150843"/>
                </a:cubicBezTo>
                <a:lnTo>
                  <a:pt x="0" y="1143361"/>
                </a:lnTo>
                <a:cubicBezTo>
                  <a:pt x="0" y="1120914"/>
                  <a:pt x="17450" y="1103456"/>
                  <a:pt x="39886" y="1103456"/>
                </a:cubicBezTo>
                <a:lnTo>
                  <a:pt x="44872" y="1103456"/>
                </a:lnTo>
                <a:lnTo>
                  <a:pt x="44872" y="366461"/>
                </a:lnTo>
                <a:cubicBezTo>
                  <a:pt x="44872" y="329050"/>
                  <a:pt x="74786" y="296627"/>
                  <a:pt x="112179" y="296627"/>
                </a:cubicBezTo>
                <a:close/>
                <a:moveTo>
                  <a:pt x="957273" y="83679"/>
                </a:moveTo>
                <a:cubicBezTo>
                  <a:pt x="933639" y="83679"/>
                  <a:pt x="913736" y="103663"/>
                  <a:pt x="913736" y="128642"/>
                </a:cubicBezTo>
                <a:cubicBezTo>
                  <a:pt x="913736" y="151123"/>
                  <a:pt x="933639" y="171106"/>
                  <a:pt x="957273" y="171106"/>
                </a:cubicBezTo>
                <a:cubicBezTo>
                  <a:pt x="982151" y="171106"/>
                  <a:pt x="1000810" y="151123"/>
                  <a:pt x="1000810" y="128642"/>
                </a:cubicBezTo>
                <a:cubicBezTo>
                  <a:pt x="1000810" y="103663"/>
                  <a:pt x="982151" y="83679"/>
                  <a:pt x="957273" y="83679"/>
                </a:cubicBezTo>
                <a:close/>
                <a:moveTo>
                  <a:pt x="210930" y="39966"/>
                </a:moveTo>
                <a:cubicBezTo>
                  <a:pt x="187295" y="39966"/>
                  <a:pt x="167393" y="59949"/>
                  <a:pt x="167393" y="84928"/>
                </a:cubicBezTo>
                <a:cubicBezTo>
                  <a:pt x="167393" y="108658"/>
                  <a:pt x="187295" y="128642"/>
                  <a:pt x="210930" y="128642"/>
                </a:cubicBezTo>
                <a:cubicBezTo>
                  <a:pt x="234564" y="128642"/>
                  <a:pt x="254466" y="108658"/>
                  <a:pt x="254466" y="84928"/>
                </a:cubicBezTo>
                <a:cubicBezTo>
                  <a:pt x="254466" y="59949"/>
                  <a:pt x="234564" y="39966"/>
                  <a:pt x="210930" y="39966"/>
                </a:cubicBezTo>
                <a:close/>
                <a:moveTo>
                  <a:pt x="210930" y="0"/>
                </a:moveTo>
                <a:cubicBezTo>
                  <a:pt x="256954" y="0"/>
                  <a:pt x="295515" y="37468"/>
                  <a:pt x="295515" y="84928"/>
                </a:cubicBezTo>
                <a:cubicBezTo>
                  <a:pt x="295515" y="99916"/>
                  <a:pt x="290540" y="114903"/>
                  <a:pt x="283076" y="127393"/>
                </a:cubicBezTo>
                <a:lnTo>
                  <a:pt x="521906" y="359697"/>
                </a:lnTo>
                <a:cubicBezTo>
                  <a:pt x="534345" y="352203"/>
                  <a:pt x="550516" y="347207"/>
                  <a:pt x="565443" y="347207"/>
                </a:cubicBezTo>
                <a:cubicBezTo>
                  <a:pt x="586589" y="347207"/>
                  <a:pt x="604004" y="353452"/>
                  <a:pt x="620175" y="365942"/>
                </a:cubicBezTo>
                <a:lnTo>
                  <a:pt x="881395" y="162363"/>
                </a:lnTo>
                <a:cubicBezTo>
                  <a:pt x="876419" y="151123"/>
                  <a:pt x="872687" y="139882"/>
                  <a:pt x="872687" y="128642"/>
                </a:cubicBezTo>
                <a:cubicBezTo>
                  <a:pt x="872687" y="81182"/>
                  <a:pt x="911249" y="43713"/>
                  <a:pt x="957273" y="43713"/>
                </a:cubicBezTo>
                <a:cubicBezTo>
                  <a:pt x="1004541" y="43713"/>
                  <a:pt x="1041859" y="81182"/>
                  <a:pt x="1041859" y="128642"/>
                </a:cubicBezTo>
                <a:cubicBezTo>
                  <a:pt x="1041859" y="139882"/>
                  <a:pt x="1039371" y="152372"/>
                  <a:pt x="1033151" y="163612"/>
                </a:cubicBezTo>
                <a:lnTo>
                  <a:pt x="1298103" y="439629"/>
                </a:lnTo>
                <a:cubicBezTo>
                  <a:pt x="1311786" y="429638"/>
                  <a:pt x="1329201" y="423393"/>
                  <a:pt x="1347859" y="423393"/>
                </a:cubicBezTo>
                <a:cubicBezTo>
                  <a:pt x="1393884" y="423393"/>
                  <a:pt x="1432445" y="460862"/>
                  <a:pt x="1432445" y="508322"/>
                </a:cubicBezTo>
                <a:cubicBezTo>
                  <a:pt x="1432445" y="554533"/>
                  <a:pt x="1393884" y="592001"/>
                  <a:pt x="1347859" y="592001"/>
                </a:cubicBezTo>
                <a:cubicBezTo>
                  <a:pt x="1301835" y="592001"/>
                  <a:pt x="1263274" y="554533"/>
                  <a:pt x="1263274" y="508322"/>
                </a:cubicBezTo>
                <a:cubicBezTo>
                  <a:pt x="1263274" y="494583"/>
                  <a:pt x="1267006" y="482094"/>
                  <a:pt x="1271981" y="472102"/>
                </a:cubicBezTo>
                <a:lnTo>
                  <a:pt x="1008273" y="194836"/>
                </a:lnTo>
                <a:cubicBezTo>
                  <a:pt x="994590" y="206076"/>
                  <a:pt x="975932" y="213570"/>
                  <a:pt x="957273" y="213570"/>
                </a:cubicBezTo>
                <a:cubicBezTo>
                  <a:pt x="937371" y="213570"/>
                  <a:pt x="919956" y="206076"/>
                  <a:pt x="906273" y="194836"/>
                </a:cubicBezTo>
                <a:lnTo>
                  <a:pt x="643809" y="398414"/>
                </a:lnTo>
                <a:cubicBezTo>
                  <a:pt x="647541" y="409655"/>
                  <a:pt x="650028" y="419646"/>
                  <a:pt x="650028" y="430887"/>
                </a:cubicBezTo>
                <a:cubicBezTo>
                  <a:pt x="650028" y="478347"/>
                  <a:pt x="612711" y="515815"/>
                  <a:pt x="565443" y="515815"/>
                </a:cubicBezTo>
                <a:cubicBezTo>
                  <a:pt x="519418" y="515815"/>
                  <a:pt x="482101" y="478347"/>
                  <a:pt x="482101" y="430887"/>
                </a:cubicBezTo>
                <a:cubicBezTo>
                  <a:pt x="482101" y="415899"/>
                  <a:pt x="485833" y="400912"/>
                  <a:pt x="493296" y="389672"/>
                </a:cubicBezTo>
                <a:lnTo>
                  <a:pt x="255710" y="156118"/>
                </a:lnTo>
                <a:cubicBezTo>
                  <a:pt x="242027" y="163612"/>
                  <a:pt x="227100" y="169857"/>
                  <a:pt x="210930" y="169857"/>
                </a:cubicBezTo>
                <a:cubicBezTo>
                  <a:pt x="163661" y="169857"/>
                  <a:pt x="126344" y="131139"/>
                  <a:pt x="126344" y="84928"/>
                </a:cubicBezTo>
                <a:cubicBezTo>
                  <a:pt x="126344" y="37468"/>
                  <a:pt x="163661" y="0"/>
                  <a:pt x="21093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3" name="Freeform 32">
            <a:extLst>
              <a:ext uri="{FF2B5EF4-FFF2-40B4-BE49-F238E27FC236}">
                <a16:creationId xmlns:a16="http://schemas.microsoft.com/office/drawing/2014/main" id="{6142EA86-B44B-BC45-AF2D-F4312E4F0094}"/>
              </a:ext>
            </a:extLst>
          </p:cNvPr>
          <p:cNvSpPr>
            <a:spLocks noChangeArrowheads="1"/>
          </p:cNvSpPr>
          <p:nvPr/>
        </p:nvSpPr>
        <p:spPr bwMode="auto">
          <a:xfrm>
            <a:off x="3297292" y="3709146"/>
            <a:ext cx="606359" cy="738192"/>
          </a:xfrm>
          <a:custGeom>
            <a:avLst/>
            <a:gdLst>
              <a:gd name="connsiteX0" fmla="*/ 231569 w 1212718"/>
              <a:gd name="connsiteY0" fmla="*/ 560222 h 1476384"/>
              <a:gd name="connsiteX1" fmla="*/ 212929 w 1212718"/>
              <a:gd name="connsiteY1" fmla="*/ 577594 h 1476384"/>
              <a:gd name="connsiteX2" fmla="*/ 231569 w 1212718"/>
              <a:gd name="connsiteY2" fmla="*/ 597447 h 1476384"/>
              <a:gd name="connsiteX3" fmla="*/ 250209 w 1212718"/>
              <a:gd name="connsiteY3" fmla="*/ 577594 h 1476384"/>
              <a:gd name="connsiteX4" fmla="*/ 231569 w 1212718"/>
              <a:gd name="connsiteY4" fmla="*/ 560222 h 1476384"/>
              <a:gd name="connsiteX5" fmla="*/ 705024 w 1212718"/>
              <a:gd name="connsiteY5" fmla="*/ 514312 h 1476384"/>
              <a:gd name="connsiteX6" fmla="*/ 687627 w 1212718"/>
              <a:gd name="connsiteY6" fmla="*/ 532924 h 1476384"/>
              <a:gd name="connsiteX7" fmla="*/ 705024 w 1212718"/>
              <a:gd name="connsiteY7" fmla="*/ 550296 h 1476384"/>
              <a:gd name="connsiteX8" fmla="*/ 723664 w 1212718"/>
              <a:gd name="connsiteY8" fmla="*/ 532924 h 1476384"/>
              <a:gd name="connsiteX9" fmla="*/ 705024 w 1212718"/>
              <a:gd name="connsiteY9" fmla="*/ 514312 h 1476384"/>
              <a:gd name="connsiteX10" fmla="*/ 896394 w 1212718"/>
              <a:gd name="connsiteY10" fmla="*/ 376581 h 1476384"/>
              <a:gd name="connsiteX11" fmla="*/ 759701 w 1212718"/>
              <a:gd name="connsiteY11" fmla="*/ 508108 h 1476384"/>
              <a:gd name="connsiteX12" fmla="*/ 764672 w 1212718"/>
              <a:gd name="connsiteY12" fmla="*/ 532924 h 1476384"/>
              <a:gd name="connsiteX13" fmla="*/ 705024 w 1212718"/>
              <a:gd name="connsiteY13" fmla="*/ 591243 h 1476384"/>
              <a:gd name="connsiteX14" fmla="*/ 646619 w 1212718"/>
              <a:gd name="connsiteY14" fmla="*/ 532924 h 1476384"/>
              <a:gd name="connsiteX15" fmla="*/ 649104 w 1212718"/>
              <a:gd name="connsiteY15" fmla="*/ 515553 h 1476384"/>
              <a:gd name="connsiteX16" fmla="*/ 498742 w 1212718"/>
              <a:gd name="connsiteY16" fmla="*/ 398916 h 1476384"/>
              <a:gd name="connsiteX17" fmla="*/ 467675 w 1212718"/>
              <a:gd name="connsiteY17" fmla="*/ 407601 h 1476384"/>
              <a:gd name="connsiteX18" fmla="*/ 437851 w 1212718"/>
              <a:gd name="connsiteY18" fmla="*/ 400156 h 1476384"/>
              <a:gd name="connsiteX19" fmla="*/ 287489 w 1212718"/>
              <a:gd name="connsiteY19" fmla="*/ 558981 h 1476384"/>
              <a:gd name="connsiteX20" fmla="*/ 289974 w 1212718"/>
              <a:gd name="connsiteY20" fmla="*/ 577594 h 1476384"/>
              <a:gd name="connsiteX21" fmla="*/ 251451 w 1212718"/>
              <a:gd name="connsiteY21" fmla="*/ 633431 h 1476384"/>
              <a:gd name="connsiteX22" fmla="*/ 251451 w 1212718"/>
              <a:gd name="connsiteY22" fmla="*/ 711602 h 1476384"/>
              <a:gd name="connsiteX23" fmla="*/ 900122 w 1212718"/>
              <a:gd name="connsiteY23" fmla="*/ 711602 h 1476384"/>
              <a:gd name="connsiteX24" fmla="*/ 900122 w 1212718"/>
              <a:gd name="connsiteY24" fmla="*/ 379062 h 1476384"/>
              <a:gd name="connsiteX25" fmla="*/ 896394 w 1212718"/>
              <a:gd name="connsiteY25" fmla="*/ 376581 h 1476384"/>
              <a:gd name="connsiteX26" fmla="*/ 467675 w 1212718"/>
              <a:gd name="connsiteY26" fmla="*/ 330671 h 1476384"/>
              <a:gd name="connsiteX27" fmla="*/ 450278 w 1212718"/>
              <a:gd name="connsiteY27" fmla="*/ 349283 h 1476384"/>
              <a:gd name="connsiteX28" fmla="*/ 467675 w 1212718"/>
              <a:gd name="connsiteY28" fmla="*/ 367895 h 1476384"/>
              <a:gd name="connsiteX29" fmla="*/ 486315 w 1212718"/>
              <a:gd name="connsiteY29" fmla="*/ 349283 h 1476384"/>
              <a:gd name="connsiteX30" fmla="*/ 467675 w 1212718"/>
              <a:gd name="connsiteY30" fmla="*/ 330671 h 1476384"/>
              <a:gd name="connsiteX31" fmla="*/ 921247 w 1212718"/>
              <a:gd name="connsiteY31" fmla="*/ 304613 h 1476384"/>
              <a:gd name="connsiteX32" fmla="*/ 902607 w 1212718"/>
              <a:gd name="connsiteY32" fmla="*/ 323226 h 1476384"/>
              <a:gd name="connsiteX33" fmla="*/ 921247 w 1212718"/>
              <a:gd name="connsiteY33" fmla="*/ 340597 h 1476384"/>
              <a:gd name="connsiteX34" fmla="*/ 939887 w 1212718"/>
              <a:gd name="connsiteY34" fmla="*/ 323226 h 1476384"/>
              <a:gd name="connsiteX35" fmla="*/ 921247 w 1212718"/>
              <a:gd name="connsiteY35" fmla="*/ 304613 h 1476384"/>
              <a:gd name="connsiteX36" fmla="*/ 921247 w 1212718"/>
              <a:gd name="connsiteY36" fmla="*/ 263666 h 1476384"/>
              <a:gd name="connsiteX37" fmla="*/ 980895 w 1212718"/>
              <a:gd name="connsiteY37" fmla="*/ 323226 h 1476384"/>
              <a:gd name="connsiteX38" fmla="*/ 941130 w 1212718"/>
              <a:gd name="connsiteY38" fmla="*/ 379062 h 1476384"/>
              <a:gd name="connsiteX39" fmla="*/ 941130 w 1212718"/>
              <a:gd name="connsiteY39" fmla="*/ 711602 h 1476384"/>
              <a:gd name="connsiteX40" fmla="*/ 989594 w 1212718"/>
              <a:gd name="connsiteY40" fmla="*/ 711602 h 1476384"/>
              <a:gd name="connsiteX41" fmla="*/ 1009477 w 1212718"/>
              <a:gd name="connsiteY41" fmla="*/ 731455 h 1476384"/>
              <a:gd name="connsiteX42" fmla="*/ 989594 w 1212718"/>
              <a:gd name="connsiteY42" fmla="*/ 751308 h 1476384"/>
              <a:gd name="connsiteX43" fmla="*/ 941130 w 1212718"/>
              <a:gd name="connsiteY43" fmla="*/ 751308 h 1476384"/>
              <a:gd name="connsiteX44" fmla="*/ 211686 w 1212718"/>
              <a:gd name="connsiteY44" fmla="*/ 751308 h 1476384"/>
              <a:gd name="connsiteX45" fmla="*/ 169436 w 1212718"/>
              <a:gd name="connsiteY45" fmla="*/ 751308 h 1476384"/>
              <a:gd name="connsiteX46" fmla="*/ 148310 w 1212718"/>
              <a:gd name="connsiteY46" fmla="*/ 731455 h 1476384"/>
              <a:gd name="connsiteX47" fmla="*/ 169436 w 1212718"/>
              <a:gd name="connsiteY47" fmla="*/ 711602 h 1476384"/>
              <a:gd name="connsiteX48" fmla="*/ 211686 w 1212718"/>
              <a:gd name="connsiteY48" fmla="*/ 711602 h 1476384"/>
              <a:gd name="connsiteX49" fmla="*/ 211686 w 1212718"/>
              <a:gd name="connsiteY49" fmla="*/ 633431 h 1476384"/>
              <a:gd name="connsiteX50" fmla="*/ 171921 w 1212718"/>
              <a:gd name="connsiteY50" fmla="*/ 577594 h 1476384"/>
              <a:gd name="connsiteX51" fmla="*/ 231569 w 1212718"/>
              <a:gd name="connsiteY51" fmla="*/ 519275 h 1476384"/>
              <a:gd name="connsiteX52" fmla="*/ 260150 w 1212718"/>
              <a:gd name="connsiteY52" fmla="*/ 526720 h 1476384"/>
              <a:gd name="connsiteX53" fmla="*/ 411755 w 1212718"/>
              <a:gd name="connsiteY53" fmla="*/ 367895 h 1476384"/>
              <a:gd name="connsiteX54" fmla="*/ 409270 w 1212718"/>
              <a:gd name="connsiteY54" fmla="*/ 349283 h 1476384"/>
              <a:gd name="connsiteX55" fmla="*/ 467675 w 1212718"/>
              <a:gd name="connsiteY55" fmla="*/ 289723 h 1476384"/>
              <a:gd name="connsiteX56" fmla="*/ 527323 w 1212718"/>
              <a:gd name="connsiteY56" fmla="*/ 349283 h 1476384"/>
              <a:gd name="connsiteX57" fmla="*/ 524838 w 1212718"/>
              <a:gd name="connsiteY57" fmla="*/ 366654 h 1476384"/>
              <a:gd name="connsiteX58" fmla="*/ 672715 w 1212718"/>
              <a:gd name="connsiteY58" fmla="*/ 483291 h 1476384"/>
              <a:gd name="connsiteX59" fmla="*/ 705024 w 1212718"/>
              <a:gd name="connsiteY59" fmla="*/ 473365 h 1476384"/>
              <a:gd name="connsiteX60" fmla="*/ 731120 w 1212718"/>
              <a:gd name="connsiteY60" fmla="*/ 479569 h 1476384"/>
              <a:gd name="connsiteX61" fmla="*/ 866570 w 1212718"/>
              <a:gd name="connsiteY61" fmla="*/ 346801 h 1476384"/>
              <a:gd name="connsiteX62" fmla="*/ 861600 w 1212718"/>
              <a:gd name="connsiteY62" fmla="*/ 323226 h 1476384"/>
              <a:gd name="connsiteX63" fmla="*/ 921247 w 1212718"/>
              <a:gd name="connsiteY63" fmla="*/ 263666 h 1476384"/>
              <a:gd name="connsiteX64" fmla="*/ 106968 w 1212718"/>
              <a:gd name="connsiteY64" fmla="*/ 174572 h 1476384"/>
              <a:gd name="connsiteX65" fmla="*/ 106968 w 1212718"/>
              <a:gd name="connsiteY65" fmla="*/ 830466 h 1476384"/>
              <a:gd name="connsiteX66" fmla="*/ 1065948 w 1212718"/>
              <a:gd name="connsiteY66" fmla="*/ 830466 h 1476384"/>
              <a:gd name="connsiteX67" fmla="*/ 1065948 w 1212718"/>
              <a:gd name="connsiteY67" fmla="*/ 174572 h 1476384"/>
              <a:gd name="connsiteX68" fmla="*/ 588324 w 1212718"/>
              <a:gd name="connsiteY68" fmla="*/ 0 h 1476384"/>
              <a:gd name="connsiteX69" fmla="*/ 629370 w 1212718"/>
              <a:gd name="connsiteY69" fmla="*/ 41149 h 1476384"/>
              <a:gd name="connsiteX70" fmla="*/ 606981 w 1212718"/>
              <a:gd name="connsiteY70" fmla="*/ 76063 h 1476384"/>
              <a:gd name="connsiteX71" fmla="*/ 606981 w 1212718"/>
              <a:gd name="connsiteY71" fmla="*/ 134670 h 1476384"/>
              <a:gd name="connsiteX72" fmla="*/ 1106994 w 1212718"/>
              <a:gd name="connsiteY72" fmla="*/ 134670 h 1476384"/>
              <a:gd name="connsiteX73" fmla="*/ 1191574 w 1212718"/>
              <a:gd name="connsiteY73" fmla="*/ 134670 h 1476384"/>
              <a:gd name="connsiteX74" fmla="*/ 1212718 w 1212718"/>
              <a:gd name="connsiteY74" fmla="*/ 154621 h 1476384"/>
              <a:gd name="connsiteX75" fmla="*/ 1191574 w 1212718"/>
              <a:gd name="connsiteY75" fmla="*/ 174572 h 1476384"/>
              <a:gd name="connsiteX76" fmla="*/ 1106994 w 1212718"/>
              <a:gd name="connsiteY76" fmla="*/ 174572 h 1476384"/>
              <a:gd name="connsiteX77" fmla="*/ 1106994 w 1212718"/>
              <a:gd name="connsiteY77" fmla="*/ 870369 h 1476384"/>
              <a:gd name="connsiteX78" fmla="*/ 606981 w 1212718"/>
              <a:gd name="connsiteY78" fmla="*/ 870369 h 1476384"/>
              <a:gd name="connsiteX79" fmla="*/ 606981 w 1212718"/>
              <a:gd name="connsiteY79" fmla="*/ 1145943 h 1476384"/>
              <a:gd name="connsiteX80" fmla="*/ 901765 w 1212718"/>
              <a:gd name="connsiteY80" fmla="*/ 1404061 h 1476384"/>
              <a:gd name="connsiteX81" fmla="*/ 904253 w 1212718"/>
              <a:gd name="connsiteY81" fmla="*/ 1432741 h 1476384"/>
              <a:gd name="connsiteX82" fmla="*/ 888083 w 1212718"/>
              <a:gd name="connsiteY82" fmla="*/ 1438976 h 1476384"/>
              <a:gd name="connsiteX83" fmla="*/ 874401 w 1212718"/>
              <a:gd name="connsiteY83" fmla="*/ 1433988 h 1476384"/>
              <a:gd name="connsiteX84" fmla="*/ 606981 w 1212718"/>
              <a:gd name="connsiteY84" fmla="*/ 1199562 h 1476384"/>
              <a:gd name="connsiteX85" fmla="*/ 606981 w 1212718"/>
              <a:gd name="connsiteY85" fmla="*/ 1456433 h 1476384"/>
              <a:gd name="connsiteX86" fmla="*/ 588324 w 1212718"/>
              <a:gd name="connsiteY86" fmla="*/ 1476384 h 1476384"/>
              <a:gd name="connsiteX87" fmla="*/ 567179 w 1212718"/>
              <a:gd name="connsiteY87" fmla="*/ 1456433 h 1476384"/>
              <a:gd name="connsiteX88" fmla="*/ 567179 w 1212718"/>
              <a:gd name="connsiteY88" fmla="*/ 1198315 h 1476384"/>
              <a:gd name="connsiteX89" fmla="*/ 294784 w 1212718"/>
              <a:gd name="connsiteY89" fmla="*/ 1433988 h 1476384"/>
              <a:gd name="connsiteX90" fmla="*/ 281102 w 1212718"/>
              <a:gd name="connsiteY90" fmla="*/ 1438976 h 1476384"/>
              <a:gd name="connsiteX91" fmla="*/ 264933 w 1212718"/>
              <a:gd name="connsiteY91" fmla="*/ 1431494 h 1476384"/>
              <a:gd name="connsiteX92" fmla="*/ 267420 w 1212718"/>
              <a:gd name="connsiteY92" fmla="*/ 1404061 h 1476384"/>
              <a:gd name="connsiteX93" fmla="*/ 567179 w 1212718"/>
              <a:gd name="connsiteY93" fmla="*/ 1145943 h 1476384"/>
              <a:gd name="connsiteX94" fmla="*/ 567179 w 1212718"/>
              <a:gd name="connsiteY94" fmla="*/ 870369 h 1476384"/>
              <a:gd name="connsiteX95" fmla="*/ 67166 w 1212718"/>
              <a:gd name="connsiteY95" fmla="*/ 870369 h 1476384"/>
              <a:gd name="connsiteX96" fmla="*/ 67166 w 1212718"/>
              <a:gd name="connsiteY96" fmla="*/ 174572 h 1476384"/>
              <a:gd name="connsiteX97" fmla="*/ 21145 w 1212718"/>
              <a:gd name="connsiteY97" fmla="*/ 174572 h 1476384"/>
              <a:gd name="connsiteX98" fmla="*/ 0 w 1212718"/>
              <a:gd name="connsiteY98" fmla="*/ 154621 h 1476384"/>
              <a:gd name="connsiteX99" fmla="*/ 21145 w 1212718"/>
              <a:gd name="connsiteY99" fmla="*/ 134670 h 1476384"/>
              <a:gd name="connsiteX100" fmla="*/ 67166 w 1212718"/>
              <a:gd name="connsiteY100" fmla="*/ 134670 h 1476384"/>
              <a:gd name="connsiteX101" fmla="*/ 567179 w 1212718"/>
              <a:gd name="connsiteY101" fmla="*/ 134670 h 1476384"/>
              <a:gd name="connsiteX102" fmla="*/ 567179 w 1212718"/>
              <a:gd name="connsiteY102" fmla="*/ 76063 h 1476384"/>
              <a:gd name="connsiteX103" fmla="*/ 547278 w 1212718"/>
              <a:gd name="connsiteY103" fmla="*/ 41149 h 1476384"/>
              <a:gd name="connsiteX104" fmla="*/ 588324 w 1212718"/>
              <a:gd name="connsiteY104" fmla="*/ 0 h 1476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212718" h="1476384">
                <a:moveTo>
                  <a:pt x="231569" y="560222"/>
                </a:moveTo>
                <a:cubicBezTo>
                  <a:pt x="220385" y="560222"/>
                  <a:pt x="212929" y="567667"/>
                  <a:pt x="212929" y="577594"/>
                </a:cubicBezTo>
                <a:cubicBezTo>
                  <a:pt x="212929" y="588761"/>
                  <a:pt x="220385" y="597447"/>
                  <a:pt x="231569" y="597447"/>
                </a:cubicBezTo>
                <a:cubicBezTo>
                  <a:pt x="241510" y="597447"/>
                  <a:pt x="250209" y="588761"/>
                  <a:pt x="250209" y="577594"/>
                </a:cubicBezTo>
                <a:cubicBezTo>
                  <a:pt x="250209" y="567667"/>
                  <a:pt x="241510" y="560222"/>
                  <a:pt x="231569" y="560222"/>
                </a:cubicBezTo>
                <a:close/>
                <a:moveTo>
                  <a:pt x="705024" y="514312"/>
                </a:moveTo>
                <a:cubicBezTo>
                  <a:pt x="695082" y="514312"/>
                  <a:pt x="687627" y="522998"/>
                  <a:pt x="687627" y="532924"/>
                </a:cubicBezTo>
                <a:cubicBezTo>
                  <a:pt x="687627" y="542851"/>
                  <a:pt x="695082" y="550296"/>
                  <a:pt x="705024" y="550296"/>
                </a:cubicBezTo>
                <a:cubicBezTo>
                  <a:pt x="716208" y="550296"/>
                  <a:pt x="723664" y="542851"/>
                  <a:pt x="723664" y="532924"/>
                </a:cubicBezTo>
                <a:cubicBezTo>
                  <a:pt x="723664" y="522998"/>
                  <a:pt x="716208" y="514312"/>
                  <a:pt x="705024" y="514312"/>
                </a:cubicBezTo>
                <a:close/>
                <a:moveTo>
                  <a:pt x="896394" y="376581"/>
                </a:moveTo>
                <a:lnTo>
                  <a:pt x="759701" y="508108"/>
                </a:lnTo>
                <a:cubicBezTo>
                  <a:pt x="762186" y="515553"/>
                  <a:pt x="764672" y="524238"/>
                  <a:pt x="764672" y="532924"/>
                </a:cubicBezTo>
                <a:cubicBezTo>
                  <a:pt x="764672" y="565185"/>
                  <a:pt x="737333" y="591243"/>
                  <a:pt x="705024" y="591243"/>
                </a:cubicBezTo>
                <a:cubicBezTo>
                  <a:pt x="672715" y="591243"/>
                  <a:pt x="646619" y="565185"/>
                  <a:pt x="646619" y="532924"/>
                </a:cubicBezTo>
                <a:cubicBezTo>
                  <a:pt x="646619" y="526720"/>
                  <a:pt x="646619" y="521757"/>
                  <a:pt x="649104" y="515553"/>
                </a:cubicBezTo>
                <a:lnTo>
                  <a:pt x="498742" y="398916"/>
                </a:lnTo>
                <a:cubicBezTo>
                  <a:pt x="490043" y="405120"/>
                  <a:pt x="478859" y="407601"/>
                  <a:pt x="467675" y="407601"/>
                </a:cubicBezTo>
                <a:cubicBezTo>
                  <a:pt x="457734" y="407601"/>
                  <a:pt x="447792" y="405120"/>
                  <a:pt x="437851" y="400156"/>
                </a:cubicBezTo>
                <a:lnTo>
                  <a:pt x="287489" y="558981"/>
                </a:lnTo>
                <a:cubicBezTo>
                  <a:pt x="288731" y="565185"/>
                  <a:pt x="289974" y="571390"/>
                  <a:pt x="289974" y="577594"/>
                </a:cubicBezTo>
                <a:cubicBezTo>
                  <a:pt x="289974" y="603651"/>
                  <a:pt x="273819" y="624745"/>
                  <a:pt x="251451" y="633431"/>
                </a:cubicBezTo>
                <a:lnTo>
                  <a:pt x="251451" y="711602"/>
                </a:lnTo>
                <a:lnTo>
                  <a:pt x="900122" y="711602"/>
                </a:lnTo>
                <a:lnTo>
                  <a:pt x="900122" y="379062"/>
                </a:lnTo>
                <a:cubicBezTo>
                  <a:pt x="898879" y="377822"/>
                  <a:pt x="897637" y="376581"/>
                  <a:pt x="896394" y="376581"/>
                </a:cubicBezTo>
                <a:close/>
                <a:moveTo>
                  <a:pt x="467675" y="330671"/>
                </a:moveTo>
                <a:cubicBezTo>
                  <a:pt x="457734" y="330671"/>
                  <a:pt x="450278" y="339356"/>
                  <a:pt x="450278" y="349283"/>
                </a:cubicBezTo>
                <a:cubicBezTo>
                  <a:pt x="450278" y="359209"/>
                  <a:pt x="457734" y="367895"/>
                  <a:pt x="467675" y="367895"/>
                </a:cubicBezTo>
                <a:cubicBezTo>
                  <a:pt x="477616" y="367895"/>
                  <a:pt x="486315" y="359209"/>
                  <a:pt x="486315" y="349283"/>
                </a:cubicBezTo>
                <a:cubicBezTo>
                  <a:pt x="486315" y="339356"/>
                  <a:pt x="477616" y="330671"/>
                  <a:pt x="467675" y="330671"/>
                </a:cubicBezTo>
                <a:close/>
                <a:moveTo>
                  <a:pt x="921247" y="304613"/>
                </a:moveTo>
                <a:cubicBezTo>
                  <a:pt x="911306" y="304613"/>
                  <a:pt x="902607" y="312058"/>
                  <a:pt x="902607" y="323226"/>
                </a:cubicBezTo>
                <a:cubicBezTo>
                  <a:pt x="902607" y="333152"/>
                  <a:pt x="911306" y="340597"/>
                  <a:pt x="921247" y="340597"/>
                </a:cubicBezTo>
                <a:cubicBezTo>
                  <a:pt x="931189" y="340597"/>
                  <a:pt x="939887" y="333152"/>
                  <a:pt x="939887" y="323226"/>
                </a:cubicBezTo>
                <a:cubicBezTo>
                  <a:pt x="939887" y="312058"/>
                  <a:pt x="931189" y="304613"/>
                  <a:pt x="921247" y="304613"/>
                </a:cubicBezTo>
                <a:close/>
                <a:moveTo>
                  <a:pt x="921247" y="263666"/>
                </a:moveTo>
                <a:cubicBezTo>
                  <a:pt x="953557" y="263666"/>
                  <a:pt x="980895" y="289723"/>
                  <a:pt x="980895" y="323226"/>
                </a:cubicBezTo>
                <a:cubicBezTo>
                  <a:pt x="980895" y="348042"/>
                  <a:pt x="964741" y="370377"/>
                  <a:pt x="941130" y="379062"/>
                </a:cubicBezTo>
                <a:lnTo>
                  <a:pt x="941130" y="711602"/>
                </a:lnTo>
                <a:lnTo>
                  <a:pt x="989594" y="711602"/>
                </a:lnTo>
                <a:cubicBezTo>
                  <a:pt x="999535" y="711602"/>
                  <a:pt x="1009477" y="720288"/>
                  <a:pt x="1009477" y="731455"/>
                </a:cubicBezTo>
                <a:cubicBezTo>
                  <a:pt x="1009477" y="742623"/>
                  <a:pt x="999535" y="751308"/>
                  <a:pt x="989594" y="751308"/>
                </a:cubicBezTo>
                <a:lnTo>
                  <a:pt x="941130" y="751308"/>
                </a:lnTo>
                <a:lnTo>
                  <a:pt x="211686" y="751308"/>
                </a:lnTo>
                <a:lnTo>
                  <a:pt x="169436" y="751308"/>
                </a:lnTo>
                <a:cubicBezTo>
                  <a:pt x="158252" y="751308"/>
                  <a:pt x="148310" y="742623"/>
                  <a:pt x="148310" y="731455"/>
                </a:cubicBezTo>
                <a:cubicBezTo>
                  <a:pt x="148310" y="720288"/>
                  <a:pt x="158252" y="711602"/>
                  <a:pt x="169436" y="711602"/>
                </a:cubicBezTo>
                <a:lnTo>
                  <a:pt x="211686" y="711602"/>
                </a:lnTo>
                <a:lnTo>
                  <a:pt x="211686" y="633431"/>
                </a:lnTo>
                <a:cubicBezTo>
                  <a:pt x="188076" y="624745"/>
                  <a:pt x="171921" y="603651"/>
                  <a:pt x="171921" y="577594"/>
                </a:cubicBezTo>
                <a:cubicBezTo>
                  <a:pt x="171921" y="545332"/>
                  <a:pt x="199259" y="519275"/>
                  <a:pt x="231569" y="519275"/>
                </a:cubicBezTo>
                <a:cubicBezTo>
                  <a:pt x="242753" y="519275"/>
                  <a:pt x="252694" y="522998"/>
                  <a:pt x="260150" y="526720"/>
                </a:cubicBezTo>
                <a:lnTo>
                  <a:pt x="411755" y="367895"/>
                </a:lnTo>
                <a:cubicBezTo>
                  <a:pt x="410512" y="362932"/>
                  <a:pt x="409270" y="356728"/>
                  <a:pt x="409270" y="349283"/>
                </a:cubicBezTo>
                <a:cubicBezTo>
                  <a:pt x="409270" y="317021"/>
                  <a:pt x="435366" y="289723"/>
                  <a:pt x="467675" y="289723"/>
                </a:cubicBezTo>
                <a:cubicBezTo>
                  <a:pt x="501227" y="289723"/>
                  <a:pt x="527323" y="317021"/>
                  <a:pt x="527323" y="349283"/>
                </a:cubicBezTo>
                <a:cubicBezTo>
                  <a:pt x="527323" y="355487"/>
                  <a:pt x="526080" y="361691"/>
                  <a:pt x="524838" y="366654"/>
                </a:cubicBezTo>
                <a:lnTo>
                  <a:pt x="672715" y="483291"/>
                </a:lnTo>
                <a:cubicBezTo>
                  <a:pt x="682656" y="477087"/>
                  <a:pt x="693840" y="473365"/>
                  <a:pt x="705024" y="473365"/>
                </a:cubicBezTo>
                <a:cubicBezTo>
                  <a:pt x="714965" y="473365"/>
                  <a:pt x="723664" y="475846"/>
                  <a:pt x="731120" y="479569"/>
                </a:cubicBezTo>
                <a:lnTo>
                  <a:pt x="866570" y="346801"/>
                </a:lnTo>
                <a:cubicBezTo>
                  <a:pt x="864085" y="339356"/>
                  <a:pt x="861600" y="331911"/>
                  <a:pt x="861600" y="323226"/>
                </a:cubicBezTo>
                <a:cubicBezTo>
                  <a:pt x="861600" y="289723"/>
                  <a:pt x="887695" y="263666"/>
                  <a:pt x="921247" y="263666"/>
                </a:cubicBezTo>
                <a:close/>
                <a:moveTo>
                  <a:pt x="106968" y="174572"/>
                </a:moveTo>
                <a:lnTo>
                  <a:pt x="106968" y="830466"/>
                </a:lnTo>
                <a:lnTo>
                  <a:pt x="1065948" y="830466"/>
                </a:lnTo>
                <a:lnTo>
                  <a:pt x="1065948" y="174572"/>
                </a:lnTo>
                <a:close/>
                <a:moveTo>
                  <a:pt x="588324" y="0"/>
                </a:moveTo>
                <a:cubicBezTo>
                  <a:pt x="610713" y="0"/>
                  <a:pt x="629370" y="17457"/>
                  <a:pt x="629370" y="41149"/>
                </a:cubicBezTo>
                <a:cubicBezTo>
                  <a:pt x="629370" y="56112"/>
                  <a:pt x="620663" y="69829"/>
                  <a:pt x="606981" y="76063"/>
                </a:cubicBezTo>
                <a:lnTo>
                  <a:pt x="606981" y="134670"/>
                </a:lnTo>
                <a:lnTo>
                  <a:pt x="1106994" y="134670"/>
                </a:lnTo>
                <a:lnTo>
                  <a:pt x="1191574" y="134670"/>
                </a:lnTo>
                <a:cubicBezTo>
                  <a:pt x="1202768" y="134670"/>
                  <a:pt x="1212718" y="143399"/>
                  <a:pt x="1212718" y="154621"/>
                </a:cubicBezTo>
                <a:cubicBezTo>
                  <a:pt x="1212718" y="165844"/>
                  <a:pt x="1202768" y="174572"/>
                  <a:pt x="1191574" y="174572"/>
                </a:cubicBezTo>
                <a:lnTo>
                  <a:pt x="1106994" y="174572"/>
                </a:lnTo>
                <a:lnTo>
                  <a:pt x="1106994" y="870369"/>
                </a:lnTo>
                <a:lnTo>
                  <a:pt x="606981" y="870369"/>
                </a:lnTo>
                <a:lnTo>
                  <a:pt x="606981" y="1145943"/>
                </a:lnTo>
                <a:lnTo>
                  <a:pt x="901765" y="1404061"/>
                </a:lnTo>
                <a:cubicBezTo>
                  <a:pt x="910472" y="1411543"/>
                  <a:pt x="911716" y="1424012"/>
                  <a:pt x="904253" y="1432741"/>
                </a:cubicBezTo>
                <a:cubicBezTo>
                  <a:pt x="899277" y="1436482"/>
                  <a:pt x="893058" y="1438976"/>
                  <a:pt x="888083" y="1438976"/>
                </a:cubicBezTo>
                <a:cubicBezTo>
                  <a:pt x="884352" y="1438976"/>
                  <a:pt x="878133" y="1437729"/>
                  <a:pt x="874401" y="1433988"/>
                </a:cubicBezTo>
                <a:lnTo>
                  <a:pt x="606981" y="1199562"/>
                </a:lnTo>
                <a:lnTo>
                  <a:pt x="606981" y="1456433"/>
                </a:lnTo>
                <a:cubicBezTo>
                  <a:pt x="606981" y="1467655"/>
                  <a:pt x="598275" y="1476384"/>
                  <a:pt x="588324" y="1476384"/>
                </a:cubicBezTo>
                <a:cubicBezTo>
                  <a:pt x="575886" y="1476384"/>
                  <a:pt x="567179" y="1467655"/>
                  <a:pt x="567179" y="1456433"/>
                </a:cubicBezTo>
                <a:lnTo>
                  <a:pt x="567179" y="1198315"/>
                </a:lnTo>
                <a:lnTo>
                  <a:pt x="294784" y="1433988"/>
                </a:lnTo>
                <a:cubicBezTo>
                  <a:pt x="291053" y="1437729"/>
                  <a:pt x="286077" y="1438976"/>
                  <a:pt x="281102" y="1438976"/>
                </a:cubicBezTo>
                <a:cubicBezTo>
                  <a:pt x="274883" y="1438976"/>
                  <a:pt x="269908" y="1436482"/>
                  <a:pt x="264933" y="1431494"/>
                </a:cubicBezTo>
                <a:cubicBezTo>
                  <a:pt x="258713" y="1422765"/>
                  <a:pt x="259957" y="1410296"/>
                  <a:pt x="267420" y="1404061"/>
                </a:cubicBezTo>
                <a:lnTo>
                  <a:pt x="567179" y="1145943"/>
                </a:lnTo>
                <a:lnTo>
                  <a:pt x="567179" y="870369"/>
                </a:lnTo>
                <a:lnTo>
                  <a:pt x="67166" y="870369"/>
                </a:lnTo>
                <a:lnTo>
                  <a:pt x="67166" y="174572"/>
                </a:lnTo>
                <a:lnTo>
                  <a:pt x="21145" y="174572"/>
                </a:lnTo>
                <a:cubicBezTo>
                  <a:pt x="9950" y="174572"/>
                  <a:pt x="0" y="165844"/>
                  <a:pt x="0" y="154621"/>
                </a:cubicBezTo>
                <a:cubicBezTo>
                  <a:pt x="0" y="143399"/>
                  <a:pt x="9950" y="134670"/>
                  <a:pt x="21145" y="134670"/>
                </a:cubicBezTo>
                <a:lnTo>
                  <a:pt x="67166" y="134670"/>
                </a:lnTo>
                <a:lnTo>
                  <a:pt x="567179" y="134670"/>
                </a:lnTo>
                <a:lnTo>
                  <a:pt x="567179" y="76063"/>
                </a:lnTo>
                <a:cubicBezTo>
                  <a:pt x="554741" y="69829"/>
                  <a:pt x="547278" y="56112"/>
                  <a:pt x="547278" y="41149"/>
                </a:cubicBezTo>
                <a:cubicBezTo>
                  <a:pt x="547278" y="17457"/>
                  <a:pt x="564692" y="0"/>
                  <a:pt x="58832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4" name="Freeform 33">
            <a:extLst>
              <a:ext uri="{FF2B5EF4-FFF2-40B4-BE49-F238E27FC236}">
                <a16:creationId xmlns:a16="http://schemas.microsoft.com/office/drawing/2014/main" id="{845B81A4-4F03-8044-9093-2060F556E1AA}"/>
              </a:ext>
            </a:extLst>
          </p:cNvPr>
          <p:cNvSpPr>
            <a:spLocks noChangeArrowheads="1"/>
          </p:cNvSpPr>
          <p:nvPr/>
        </p:nvSpPr>
        <p:spPr bwMode="auto">
          <a:xfrm>
            <a:off x="7117706" y="5384526"/>
            <a:ext cx="738193" cy="650303"/>
          </a:xfrm>
          <a:custGeom>
            <a:avLst/>
            <a:gdLst>
              <a:gd name="connsiteX0" fmla="*/ 451170 w 1476385"/>
              <a:gd name="connsiteY0" fmla="*/ 974989 h 1300606"/>
              <a:gd name="connsiteX1" fmla="*/ 413780 w 1476385"/>
              <a:gd name="connsiteY1" fmla="*/ 1038615 h 1300606"/>
              <a:gd name="connsiteX2" fmla="*/ 434968 w 1476385"/>
              <a:gd name="connsiteY2" fmla="*/ 1260684 h 1300606"/>
              <a:gd name="connsiteX3" fmla="*/ 684233 w 1476385"/>
              <a:gd name="connsiteY3" fmla="*/ 1260684 h 1300606"/>
              <a:gd name="connsiteX4" fmla="*/ 699189 w 1476385"/>
              <a:gd name="connsiteY4" fmla="*/ 1245713 h 1300606"/>
              <a:gd name="connsiteX5" fmla="*/ 699189 w 1476385"/>
              <a:gd name="connsiteY5" fmla="*/ 1143412 h 1300606"/>
              <a:gd name="connsiteX6" fmla="*/ 530935 w 1476385"/>
              <a:gd name="connsiteY6" fmla="*/ 974989 h 1300606"/>
              <a:gd name="connsiteX7" fmla="*/ 208136 w 1476385"/>
              <a:gd name="connsiteY7" fmla="*/ 974989 h 1300606"/>
              <a:gd name="connsiteX8" fmla="*/ 41129 w 1476385"/>
              <a:gd name="connsiteY8" fmla="*/ 1143412 h 1300606"/>
              <a:gd name="connsiteX9" fmla="*/ 41129 w 1476385"/>
              <a:gd name="connsiteY9" fmla="*/ 1245713 h 1300606"/>
              <a:gd name="connsiteX10" fmla="*/ 54838 w 1476385"/>
              <a:gd name="connsiteY10" fmla="*/ 1260684 h 1300606"/>
              <a:gd name="connsiteX11" fmla="*/ 305350 w 1476385"/>
              <a:gd name="connsiteY11" fmla="*/ 1260684 h 1300606"/>
              <a:gd name="connsiteX12" fmla="*/ 325291 w 1476385"/>
              <a:gd name="connsiteY12" fmla="*/ 1038615 h 1300606"/>
              <a:gd name="connsiteX13" fmla="*/ 289148 w 1476385"/>
              <a:gd name="connsiteY13" fmla="*/ 974989 h 1300606"/>
              <a:gd name="connsiteX14" fmla="*/ 208136 w 1476385"/>
              <a:gd name="connsiteY14" fmla="*/ 933819 h 1300606"/>
              <a:gd name="connsiteX15" fmla="*/ 265467 w 1476385"/>
              <a:gd name="connsiteY15" fmla="*/ 933819 h 1300606"/>
              <a:gd name="connsiteX16" fmla="*/ 474850 w 1476385"/>
              <a:gd name="connsiteY16" fmla="*/ 933819 h 1300606"/>
              <a:gd name="connsiteX17" fmla="*/ 530935 w 1476385"/>
              <a:gd name="connsiteY17" fmla="*/ 933819 h 1300606"/>
              <a:gd name="connsiteX18" fmla="*/ 740318 w 1476385"/>
              <a:gd name="connsiteY18" fmla="*/ 1143412 h 1300606"/>
              <a:gd name="connsiteX19" fmla="*/ 740318 w 1476385"/>
              <a:gd name="connsiteY19" fmla="*/ 1245713 h 1300606"/>
              <a:gd name="connsiteX20" fmla="*/ 684233 w 1476385"/>
              <a:gd name="connsiteY20" fmla="*/ 1300606 h 1300606"/>
              <a:gd name="connsiteX21" fmla="*/ 54838 w 1476385"/>
              <a:gd name="connsiteY21" fmla="*/ 1300606 h 1300606"/>
              <a:gd name="connsiteX22" fmla="*/ 0 w 1476385"/>
              <a:gd name="connsiteY22" fmla="*/ 1245713 h 1300606"/>
              <a:gd name="connsiteX23" fmla="*/ 0 w 1476385"/>
              <a:gd name="connsiteY23" fmla="*/ 1143412 h 1300606"/>
              <a:gd name="connsiteX24" fmla="*/ 208136 w 1476385"/>
              <a:gd name="connsiteY24" fmla="*/ 933819 h 1300606"/>
              <a:gd name="connsiteX25" fmla="*/ 369528 w 1476385"/>
              <a:gd name="connsiteY25" fmla="*/ 602836 h 1300606"/>
              <a:gd name="connsiteX26" fmla="*/ 249868 w 1476385"/>
              <a:gd name="connsiteY26" fmla="*/ 723902 h 1300606"/>
              <a:gd name="connsiteX27" fmla="*/ 369528 w 1476385"/>
              <a:gd name="connsiteY27" fmla="*/ 842473 h 1300606"/>
              <a:gd name="connsiteX28" fmla="*/ 487942 w 1476385"/>
              <a:gd name="connsiteY28" fmla="*/ 723902 h 1300606"/>
              <a:gd name="connsiteX29" fmla="*/ 369528 w 1476385"/>
              <a:gd name="connsiteY29" fmla="*/ 602836 h 1300606"/>
              <a:gd name="connsiteX30" fmla="*/ 1025040 w 1476385"/>
              <a:gd name="connsiteY30" fmla="*/ 560291 h 1300606"/>
              <a:gd name="connsiteX31" fmla="*/ 1198403 w 1476385"/>
              <a:gd name="connsiteY31" fmla="*/ 560291 h 1300606"/>
              <a:gd name="connsiteX32" fmla="*/ 1218216 w 1476385"/>
              <a:gd name="connsiteY32" fmla="*/ 578935 h 1300606"/>
              <a:gd name="connsiteX33" fmla="*/ 1198403 w 1476385"/>
              <a:gd name="connsiteY33" fmla="*/ 597579 h 1300606"/>
              <a:gd name="connsiteX34" fmla="*/ 1025040 w 1476385"/>
              <a:gd name="connsiteY34" fmla="*/ 597579 h 1300606"/>
              <a:gd name="connsiteX35" fmla="*/ 1005227 w 1476385"/>
              <a:gd name="connsiteY35" fmla="*/ 578935 h 1300606"/>
              <a:gd name="connsiteX36" fmla="*/ 1025040 w 1476385"/>
              <a:gd name="connsiteY36" fmla="*/ 560291 h 1300606"/>
              <a:gd name="connsiteX37" fmla="*/ 937230 w 1476385"/>
              <a:gd name="connsiteY37" fmla="*/ 472400 h 1300606"/>
              <a:gd name="connsiteX38" fmla="*/ 1198318 w 1476385"/>
              <a:gd name="connsiteY38" fmla="*/ 472400 h 1300606"/>
              <a:gd name="connsiteX39" fmla="*/ 1218211 w 1476385"/>
              <a:gd name="connsiteY39" fmla="*/ 493080 h 1300606"/>
              <a:gd name="connsiteX40" fmla="*/ 1198318 w 1476385"/>
              <a:gd name="connsiteY40" fmla="*/ 515052 h 1300606"/>
              <a:gd name="connsiteX41" fmla="*/ 937230 w 1476385"/>
              <a:gd name="connsiteY41" fmla="*/ 515052 h 1300606"/>
              <a:gd name="connsiteX42" fmla="*/ 917338 w 1476385"/>
              <a:gd name="connsiteY42" fmla="*/ 493080 h 1300606"/>
              <a:gd name="connsiteX43" fmla="*/ 937230 w 1476385"/>
              <a:gd name="connsiteY43" fmla="*/ 472400 h 1300606"/>
              <a:gd name="connsiteX44" fmla="*/ 937230 w 1476385"/>
              <a:gd name="connsiteY44" fmla="*/ 390008 h 1300606"/>
              <a:gd name="connsiteX45" fmla="*/ 1198318 w 1476385"/>
              <a:gd name="connsiteY45" fmla="*/ 390008 h 1300606"/>
              <a:gd name="connsiteX46" fmla="*/ 1218211 w 1476385"/>
              <a:gd name="connsiteY46" fmla="*/ 411980 h 1300606"/>
              <a:gd name="connsiteX47" fmla="*/ 1198318 w 1476385"/>
              <a:gd name="connsiteY47" fmla="*/ 432660 h 1300606"/>
              <a:gd name="connsiteX48" fmla="*/ 937230 w 1476385"/>
              <a:gd name="connsiteY48" fmla="*/ 432660 h 1300606"/>
              <a:gd name="connsiteX49" fmla="*/ 917338 w 1476385"/>
              <a:gd name="connsiteY49" fmla="*/ 411980 h 1300606"/>
              <a:gd name="connsiteX50" fmla="*/ 937230 w 1476385"/>
              <a:gd name="connsiteY50" fmla="*/ 390008 h 1300606"/>
              <a:gd name="connsiteX51" fmla="*/ 762230 w 1476385"/>
              <a:gd name="connsiteY51" fmla="*/ 353681 h 1300606"/>
              <a:gd name="connsiteX52" fmla="*/ 676336 w 1476385"/>
              <a:gd name="connsiteY52" fmla="*/ 439265 h 1300606"/>
              <a:gd name="connsiteX53" fmla="*/ 671357 w 1476385"/>
              <a:gd name="connsiteY53" fmla="*/ 445467 h 1300606"/>
              <a:gd name="connsiteX54" fmla="*/ 579239 w 1476385"/>
              <a:gd name="connsiteY54" fmla="*/ 536013 h 1300606"/>
              <a:gd name="connsiteX55" fmla="*/ 656419 w 1476385"/>
              <a:gd name="connsiteY55" fmla="*/ 562061 h 1300606"/>
              <a:gd name="connsiteX56" fmla="*/ 788371 w 1476385"/>
              <a:gd name="connsiteY56" fmla="*/ 430583 h 1300606"/>
              <a:gd name="connsiteX57" fmla="*/ 762230 w 1476385"/>
              <a:gd name="connsiteY57" fmla="*/ 353681 h 1300606"/>
              <a:gd name="connsiteX58" fmla="*/ 893383 w 1476385"/>
              <a:gd name="connsiteY58" fmla="*/ 302119 h 1300606"/>
              <a:gd name="connsiteX59" fmla="*/ 1198216 w 1476385"/>
              <a:gd name="connsiteY59" fmla="*/ 302119 h 1300606"/>
              <a:gd name="connsiteX60" fmla="*/ 1218205 w 1476385"/>
              <a:gd name="connsiteY60" fmla="*/ 323463 h 1300606"/>
              <a:gd name="connsiteX61" fmla="*/ 1198216 w 1476385"/>
              <a:gd name="connsiteY61" fmla="*/ 344807 h 1300606"/>
              <a:gd name="connsiteX62" fmla="*/ 893383 w 1476385"/>
              <a:gd name="connsiteY62" fmla="*/ 344807 h 1300606"/>
              <a:gd name="connsiteX63" fmla="*/ 873394 w 1476385"/>
              <a:gd name="connsiteY63" fmla="*/ 323463 h 1300606"/>
              <a:gd name="connsiteX64" fmla="*/ 893383 w 1476385"/>
              <a:gd name="connsiteY64" fmla="*/ 302119 h 1300606"/>
              <a:gd name="connsiteX65" fmla="*/ 676336 w 1476385"/>
              <a:gd name="connsiteY65" fmla="*/ 301586 h 1300606"/>
              <a:gd name="connsiteX66" fmla="*/ 676336 w 1476385"/>
              <a:gd name="connsiteY66" fmla="*/ 382209 h 1300606"/>
              <a:gd name="connsiteX67" fmla="*/ 733599 w 1476385"/>
              <a:gd name="connsiteY67" fmla="*/ 325152 h 1300606"/>
              <a:gd name="connsiteX68" fmla="*/ 676336 w 1476385"/>
              <a:gd name="connsiteY68" fmla="*/ 301586 h 1300606"/>
              <a:gd name="connsiteX69" fmla="*/ 636502 w 1476385"/>
              <a:gd name="connsiteY69" fmla="*/ 301586 h 1300606"/>
              <a:gd name="connsiteX70" fmla="*/ 524467 w 1476385"/>
              <a:gd name="connsiteY70" fmla="*/ 430583 h 1300606"/>
              <a:gd name="connsiteX71" fmla="*/ 550608 w 1476385"/>
              <a:gd name="connsiteY71" fmla="*/ 507485 h 1300606"/>
              <a:gd name="connsiteX72" fmla="*/ 636502 w 1476385"/>
              <a:gd name="connsiteY72" fmla="*/ 423141 h 1300606"/>
              <a:gd name="connsiteX73" fmla="*/ 656419 w 1476385"/>
              <a:gd name="connsiteY73" fmla="*/ 258173 h 1300606"/>
              <a:gd name="connsiteX74" fmla="*/ 777168 w 1476385"/>
              <a:gd name="connsiteY74" fmla="*/ 310268 h 1300606"/>
              <a:gd name="connsiteX75" fmla="*/ 778413 w 1476385"/>
              <a:gd name="connsiteY75" fmla="*/ 310268 h 1300606"/>
              <a:gd name="connsiteX76" fmla="*/ 828206 w 1476385"/>
              <a:gd name="connsiteY76" fmla="*/ 430583 h 1300606"/>
              <a:gd name="connsiteX77" fmla="*/ 656419 w 1476385"/>
              <a:gd name="connsiteY77" fmla="*/ 602993 h 1300606"/>
              <a:gd name="connsiteX78" fmla="*/ 483387 w 1476385"/>
              <a:gd name="connsiteY78" fmla="*/ 430583 h 1300606"/>
              <a:gd name="connsiteX79" fmla="*/ 656419 w 1476385"/>
              <a:gd name="connsiteY79" fmla="*/ 258173 h 1300606"/>
              <a:gd name="connsiteX80" fmla="*/ 389472 w 1476385"/>
              <a:gd name="connsiteY80" fmla="*/ 172239 h 1300606"/>
              <a:gd name="connsiteX81" fmla="*/ 389472 w 1476385"/>
              <a:gd name="connsiteY81" fmla="*/ 564145 h 1300606"/>
              <a:gd name="connsiteX82" fmla="*/ 529075 w 1476385"/>
              <a:gd name="connsiteY82" fmla="*/ 723902 h 1300606"/>
              <a:gd name="connsiteX83" fmla="*/ 517857 w 1476385"/>
              <a:gd name="connsiteY83" fmla="*/ 783811 h 1300606"/>
              <a:gd name="connsiteX84" fmla="*/ 1298141 w 1476385"/>
              <a:gd name="connsiteY84" fmla="*/ 783811 h 1300606"/>
              <a:gd name="connsiteX85" fmla="*/ 1350492 w 1476385"/>
              <a:gd name="connsiteY85" fmla="*/ 731391 h 1300606"/>
              <a:gd name="connsiteX86" fmla="*/ 1350492 w 1476385"/>
              <a:gd name="connsiteY86" fmla="*/ 172239 h 1300606"/>
              <a:gd name="connsiteX87" fmla="*/ 349585 w 1476385"/>
              <a:gd name="connsiteY87" fmla="*/ 42436 h 1300606"/>
              <a:gd name="connsiteX88" fmla="*/ 304712 w 1476385"/>
              <a:gd name="connsiteY88" fmla="*/ 87368 h 1300606"/>
              <a:gd name="connsiteX89" fmla="*/ 349585 w 1476385"/>
              <a:gd name="connsiteY89" fmla="*/ 131051 h 1300606"/>
              <a:gd name="connsiteX90" fmla="*/ 1390379 w 1476385"/>
              <a:gd name="connsiteY90" fmla="*/ 131051 h 1300606"/>
              <a:gd name="connsiteX91" fmla="*/ 1435251 w 1476385"/>
              <a:gd name="connsiteY91" fmla="*/ 87368 h 1300606"/>
              <a:gd name="connsiteX92" fmla="*/ 1390379 w 1476385"/>
              <a:gd name="connsiteY92" fmla="*/ 42436 h 1300606"/>
              <a:gd name="connsiteX93" fmla="*/ 349585 w 1476385"/>
              <a:gd name="connsiteY93" fmla="*/ 0 h 1300606"/>
              <a:gd name="connsiteX94" fmla="*/ 1390379 w 1476385"/>
              <a:gd name="connsiteY94" fmla="*/ 0 h 1300606"/>
              <a:gd name="connsiteX95" fmla="*/ 1476385 w 1476385"/>
              <a:gd name="connsiteY95" fmla="*/ 87368 h 1300606"/>
              <a:gd name="connsiteX96" fmla="*/ 1391625 w 1476385"/>
              <a:gd name="connsiteY96" fmla="*/ 172239 h 1300606"/>
              <a:gd name="connsiteX97" fmla="*/ 1391625 w 1476385"/>
              <a:gd name="connsiteY97" fmla="*/ 731391 h 1300606"/>
              <a:gd name="connsiteX98" fmla="*/ 1298141 w 1476385"/>
              <a:gd name="connsiteY98" fmla="*/ 824999 h 1300606"/>
              <a:gd name="connsiteX99" fmla="*/ 890549 w 1476385"/>
              <a:gd name="connsiteY99" fmla="*/ 824999 h 1300606"/>
              <a:gd name="connsiteX100" fmla="*/ 890549 w 1476385"/>
              <a:gd name="connsiteY100" fmla="*/ 921103 h 1300606"/>
              <a:gd name="connsiteX101" fmla="*/ 912985 w 1476385"/>
              <a:gd name="connsiteY101" fmla="*/ 957298 h 1300606"/>
              <a:gd name="connsiteX102" fmla="*/ 870605 w 1476385"/>
              <a:gd name="connsiteY102" fmla="*/ 998486 h 1300606"/>
              <a:gd name="connsiteX103" fmla="*/ 829472 w 1476385"/>
              <a:gd name="connsiteY103" fmla="*/ 957298 h 1300606"/>
              <a:gd name="connsiteX104" fmla="*/ 850662 w 1476385"/>
              <a:gd name="connsiteY104" fmla="*/ 921103 h 1300606"/>
              <a:gd name="connsiteX105" fmla="*/ 850662 w 1476385"/>
              <a:gd name="connsiteY105" fmla="*/ 824999 h 1300606"/>
              <a:gd name="connsiteX106" fmla="*/ 492928 w 1476385"/>
              <a:gd name="connsiteY106" fmla="*/ 824999 h 1300606"/>
              <a:gd name="connsiteX107" fmla="*/ 369528 w 1476385"/>
              <a:gd name="connsiteY107" fmla="*/ 883660 h 1300606"/>
              <a:gd name="connsiteX108" fmla="*/ 208735 w 1476385"/>
              <a:gd name="connsiteY108" fmla="*/ 723902 h 1300606"/>
              <a:gd name="connsiteX109" fmla="*/ 348338 w 1476385"/>
              <a:gd name="connsiteY109" fmla="*/ 564145 h 1300606"/>
              <a:gd name="connsiteX110" fmla="*/ 348338 w 1476385"/>
              <a:gd name="connsiteY110" fmla="*/ 172239 h 1300606"/>
              <a:gd name="connsiteX111" fmla="*/ 263579 w 1476385"/>
              <a:gd name="connsiteY111" fmla="*/ 87368 h 1300606"/>
              <a:gd name="connsiteX112" fmla="*/ 349585 w 1476385"/>
              <a:gd name="connsiteY112" fmla="*/ 0 h 1300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476385" h="1300606">
                <a:moveTo>
                  <a:pt x="451170" y="974989"/>
                </a:moveTo>
                <a:lnTo>
                  <a:pt x="413780" y="1038615"/>
                </a:lnTo>
                <a:lnTo>
                  <a:pt x="434968" y="1260684"/>
                </a:lnTo>
                <a:lnTo>
                  <a:pt x="684233" y="1260684"/>
                </a:lnTo>
                <a:cubicBezTo>
                  <a:pt x="692957" y="1260684"/>
                  <a:pt x="699189" y="1253199"/>
                  <a:pt x="699189" y="1245713"/>
                </a:cubicBezTo>
                <a:lnTo>
                  <a:pt x="699189" y="1143412"/>
                </a:lnTo>
                <a:cubicBezTo>
                  <a:pt x="699189" y="1049844"/>
                  <a:pt x="623163" y="974989"/>
                  <a:pt x="530935" y="974989"/>
                </a:cubicBezTo>
                <a:close/>
                <a:moveTo>
                  <a:pt x="208136" y="974989"/>
                </a:moveTo>
                <a:cubicBezTo>
                  <a:pt x="115908" y="974989"/>
                  <a:pt x="41129" y="1049844"/>
                  <a:pt x="41129" y="1143412"/>
                </a:cubicBezTo>
                <a:lnTo>
                  <a:pt x="41129" y="1245713"/>
                </a:lnTo>
                <a:cubicBezTo>
                  <a:pt x="41129" y="1253199"/>
                  <a:pt x="47360" y="1260684"/>
                  <a:pt x="54838" y="1260684"/>
                </a:cubicBezTo>
                <a:lnTo>
                  <a:pt x="305350" y="1260684"/>
                </a:lnTo>
                <a:lnTo>
                  <a:pt x="325291" y="1038615"/>
                </a:lnTo>
                <a:lnTo>
                  <a:pt x="289148" y="974989"/>
                </a:lnTo>
                <a:close/>
                <a:moveTo>
                  <a:pt x="208136" y="933819"/>
                </a:moveTo>
                <a:lnTo>
                  <a:pt x="265467" y="933819"/>
                </a:lnTo>
                <a:lnTo>
                  <a:pt x="474850" y="933819"/>
                </a:lnTo>
                <a:lnTo>
                  <a:pt x="530935" y="933819"/>
                </a:lnTo>
                <a:cubicBezTo>
                  <a:pt x="645597" y="933819"/>
                  <a:pt x="740318" y="1027387"/>
                  <a:pt x="740318" y="1143412"/>
                </a:cubicBezTo>
                <a:lnTo>
                  <a:pt x="740318" y="1245713"/>
                </a:lnTo>
                <a:cubicBezTo>
                  <a:pt x="740318" y="1276902"/>
                  <a:pt x="714145" y="1300606"/>
                  <a:pt x="684233" y="1300606"/>
                </a:cubicBezTo>
                <a:lnTo>
                  <a:pt x="54838" y="1300606"/>
                </a:lnTo>
                <a:cubicBezTo>
                  <a:pt x="24927" y="1300606"/>
                  <a:pt x="0" y="1276902"/>
                  <a:pt x="0" y="1245713"/>
                </a:cubicBezTo>
                <a:lnTo>
                  <a:pt x="0" y="1143412"/>
                </a:lnTo>
                <a:cubicBezTo>
                  <a:pt x="0" y="1027387"/>
                  <a:pt x="93474" y="933819"/>
                  <a:pt x="208136" y="933819"/>
                </a:cubicBezTo>
                <a:close/>
                <a:moveTo>
                  <a:pt x="369528" y="602836"/>
                </a:moveTo>
                <a:cubicBezTo>
                  <a:pt x="303466" y="602836"/>
                  <a:pt x="249868" y="656505"/>
                  <a:pt x="249868" y="723902"/>
                </a:cubicBezTo>
                <a:cubicBezTo>
                  <a:pt x="249868" y="788804"/>
                  <a:pt x="303466" y="842473"/>
                  <a:pt x="369528" y="842473"/>
                </a:cubicBezTo>
                <a:cubicBezTo>
                  <a:pt x="435591" y="842473"/>
                  <a:pt x="487942" y="788804"/>
                  <a:pt x="487942" y="723902"/>
                </a:cubicBezTo>
                <a:cubicBezTo>
                  <a:pt x="487942" y="656505"/>
                  <a:pt x="435591" y="602836"/>
                  <a:pt x="369528" y="602836"/>
                </a:cubicBezTo>
                <a:close/>
                <a:moveTo>
                  <a:pt x="1025040" y="560291"/>
                </a:moveTo>
                <a:lnTo>
                  <a:pt x="1198403" y="560291"/>
                </a:lnTo>
                <a:cubicBezTo>
                  <a:pt x="1209548" y="560291"/>
                  <a:pt x="1218216" y="568448"/>
                  <a:pt x="1218216" y="578935"/>
                </a:cubicBezTo>
                <a:cubicBezTo>
                  <a:pt x="1218216" y="589422"/>
                  <a:pt x="1209548" y="597579"/>
                  <a:pt x="1198403" y="597579"/>
                </a:cubicBezTo>
                <a:lnTo>
                  <a:pt x="1025040" y="597579"/>
                </a:lnTo>
                <a:cubicBezTo>
                  <a:pt x="1015133" y="597579"/>
                  <a:pt x="1005227" y="589422"/>
                  <a:pt x="1005227" y="578935"/>
                </a:cubicBezTo>
                <a:cubicBezTo>
                  <a:pt x="1005227" y="568448"/>
                  <a:pt x="1015133" y="560291"/>
                  <a:pt x="1025040" y="560291"/>
                </a:cubicBezTo>
                <a:close/>
                <a:moveTo>
                  <a:pt x="937230" y="472400"/>
                </a:moveTo>
                <a:lnTo>
                  <a:pt x="1198318" y="472400"/>
                </a:lnTo>
                <a:cubicBezTo>
                  <a:pt x="1209508" y="472400"/>
                  <a:pt x="1218211" y="481447"/>
                  <a:pt x="1218211" y="493080"/>
                </a:cubicBezTo>
                <a:cubicBezTo>
                  <a:pt x="1218211" y="506004"/>
                  <a:pt x="1209508" y="515052"/>
                  <a:pt x="1198318" y="515052"/>
                </a:cubicBezTo>
                <a:lnTo>
                  <a:pt x="937230" y="515052"/>
                </a:lnTo>
                <a:cubicBezTo>
                  <a:pt x="927284" y="515052"/>
                  <a:pt x="917338" y="506004"/>
                  <a:pt x="917338" y="493080"/>
                </a:cubicBezTo>
                <a:cubicBezTo>
                  <a:pt x="917338" y="481447"/>
                  <a:pt x="927284" y="472400"/>
                  <a:pt x="937230" y="472400"/>
                </a:cubicBezTo>
                <a:close/>
                <a:moveTo>
                  <a:pt x="937230" y="390008"/>
                </a:moveTo>
                <a:lnTo>
                  <a:pt x="1198318" y="390008"/>
                </a:lnTo>
                <a:cubicBezTo>
                  <a:pt x="1209508" y="390008"/>
                  <a:pt x="1218211" y="399055"/>
                  <a:pt x="1218211" y="411980"/>
                </a:cubicBezTo>
                <a:cubicBezTo>
                  <a:pt x="1218211" y="423612"/>
                  <a:pt x="1209508" y="432660"/>
                  <a:pt x="1198318" y="432660"/>
                </a:cubicBezTo>
                <a:lnTo>
                  <a:pt x="937230" y="432660"/>
                </a:lnTo>
                <a:cubicBezTo>
                  <a:pt x="927284" y="432660"/>
                  <a:pt x="917338" y="423612"/>
                  <a:pt x="917338" y="411980"/>
                </a:cubicBezTo>
                <a:cubicBezTo>
                  <a:pt x="917338" y="399055"/>
                  <a:pt x="927284" y="390008"/>
                  <a:pt x="937230" y="390008"/>
                </a:cubicBezTo>
                <a:close/>
                <a:moveTo>
                  <a:pt x="762230" y="353681"/>
                </a:moveTo>
                <a:lnTo>
                  <a:pt x="676336" y="439265"/>
                </a:lnTo>
                <a:lnTo>
                  <a:pt x="671357" y="445467"/>
                </a:lnTo>
                <a:lnTo>
                  <a:pt x="579239" y="536013"/>
                </a:lnTo>
                <a:cubicBezTo>
                  <a:pt x="601646" y="552138"/>
                  <a:pt x="627788" y="562061"/>
                  <a:pt x="656419" y="562061"/>
                </a:cubicBezTo>
                <a:cubicBezTo>
                  <a:pt x="728619" y="562061"/>
                  <a:pt x="788371" y="503764"/>
                  <a:pt x="788371" y="430583"/>
                </a:cubicBezTo>
                <a:cubicBezTo>
                  <a:pt x="788371" y="402055"/>
                  <a:pt x="778413" y="376007"/>
                  <a:pt x="762230" y="353681"/>
                </a:cubicBezTo>
                <a:close/>
                <a:moveTo>
                  <a:pt x="893383" y="302119"/>
                </a:moveTo>
                <a:lnTo>
                  <a:pt x="1198216" y="302119"/>
                </a:lnTo>
                <a:cubicBezTo>
                  <a:pt x="1209459" y="302119"/>
                  <a:pt x="1218205" y="312163"/>
                  <a:pt x="1218205" y="323463"/>
                </a:cubicBezTo>
                <a:cubicBezTo>
                  <a:pt x="1218205" y="334763"/>
                  <a:pt x="1209459" y="344807"/>
                  <a:pt x="1198216" y="344807"/>
                </a:cubicBezTo>
                <a:lnTo>
                  <a:pt x="893383" y="344807"/>
                </a:lnTo>
                <a:cubicBezTo>
                  <a:pt x="882139" y="344807"/>
                  <a:pt x="873394" y="334763"/>
                  <a:pt x="873394" y="323463"/>
                </a:cubicBezTo>
                <a:cubicBezTo>
                  <a:pt x="873394" y="312163"/>
                  <a:pt x="882139" y="302119"/>
                  <a:pt x="893383" y="302119"/>
                </a:cubicBezTo>
                <a:close/>
                <a:moveTo>
                  <a:pt x="676336" y="301586"/>
                </a:moveTo>
                <a:lnTo>
                  <a:pt x="676336" y="382209"/>
                </a:lnTo>
                <a:lnTo>
                  <a:pt x="733599" y="325152"/>
                </a:lnTo>
                <a:cubicBezTo>
                  <a:pt x="717416" y="312749"/>
                  <a:pt x="697499" y="305307"/>
                  <a:pt x="676336" y="301586"/>
                </a:cubicBezTo>
                <a:close/>
                <a:moveTo>
                  <a:pt x="636502" y="301586"/>
                </a:moveTo>
                <a:cubicBezTo>
                  <a:pt x="573015" y="311508"/>
                  <a:pt x="524467" y="366084"/>
                  <a:pt x="524467" y="430583"/>
                </a:cubicBezTo>
                <a:cubicBezTo>
                  <a:pt x="524467" y="460351"/>
                  <a:pt x="534425" y="486399"/>
                  <a:pt x="550608" y="507485"/>
                </a:cubicBezTo>
                <a:lnTo>
                  <a:pt x="636502" y="423141"/>
                </a:lnTo>
                <a:close/>
                <a:moveTo>
                  <a:pt x="656419" y="258173"/>
                </a:moveTo>
                <a:cubicBezTo>
                  <a:pt x="703723" y="258173"/>
                  <a:pt x="746047" y="278019"/>
                  <a:pt x="777168" y="310268"/>
                </a:cubicBezTo>
                <a:lnTo>
                  <a:pt x="778413" y="310268"/>
                </a:lnTo>
                <a:cubicBezTo>
                  <a:pt x="809534" y="341277"/>
                  <a:pt x="828206" y="383449"/>
                  <a:pt x="828206" y="430583"/>
                </a:cubicBezTo>
                <a:cubicBezTo>
                  <a:pt x="828206" y="526090"/>
                  <a:pt x="751026" y="602993"/>
                  <a:pt x="656419" y="602993"/>
                </a:cubicBezTo>
                <a:cubicBezTo>
                  <a:pt x="561812" y="602993"/>
                  <a:pt x="483387" y="526090"/>
                  <a:pt x="483387" y="430583"/>
                </a:cubicBezTo>
                <a:cubicBezTo>
                  <a:pt x="483387" y="336316"/>
                  <a:pt x="561812" y="258173"/>
                  <a:pt x="656419" y="258173"/>
                </a:cubicBezTo>
                <a:close/>
                <a:moveTo>
                  <a:pt x="389472" y="172239"/>
                </a:moveTo>
                <a:lnTo>
                  <a:pt x="389472" y="564145"/>
                </a:lnTo>
                <a:cubicBezTo>
                  <a:pt x="467999" y="574129"/>
                  <a:pt x="529075" y="641527"/>
                  <a:pt x="529075" y="723902"/>
                </a:cubicBezTo>
                <a:cubicBezTo>
                  <a:pt x="529075" y="745120"/>
                  <a:pt x="525336" y="765090"/>
                  <a:pt x="517857" y="783811"/>
                </a:cubicBezTo>
                <a:lnTo>
                  <a:pt x="1298141" y="783811"/>
                </a:lnTo>
                <a:cubicBezTo>
                  <a:pt x="1326809" y="783811"/>
                  <a:pt x="1350492" y="761345"/>
                  <a:pt x="1350492" y="731391"/>
                </a:cubicBezTo>
                <a:lnTo>
                  <a:pt x="1350492" y="172239"/>
                </a:lnTo>
                <a:close/>
                <a:moveTo>
                  <a:pt x="349585" y="42436"/>
                </a:moveTo>
                <a:cubicBezTo>
                  <a:pt x="324656" y="42436"/>
                  <a:pt x="304712" y="61157"/>
                  <a:pt x="304712" y="87368"/>
                </a:cubicBezTo>
                <a:cubicBezTo>
                  <a:pt x="304712" y="111082"/>
                  <a:pt x="324656" y="131051"/>
                  <a:pt x="349585" y="131051"/>
                </a:cubicBezTo>
                <a:lnTo>
                  <a:pt x="1390379" y="131051"/>
                </a:lnTo>
                <a:cubicBezTo>
                  <a:pt x="1415308" y="131051"/>
                  <a:pt x="1435251" y="111082"/>
                  <a:pt x="1435251" y="87368"/>
                </a:cubicBezTo>
                <a:cubicBezTo>
                  <a:pt x="1435251" y="61157"/>
                  <a:pt x="1415308" y="42436"/>
                  <a:pt x="1390379" y="42436"/>
                </a:cubicBezTo>
                <a:close/>
                <a:moveTo>
                  <a:pt x="349585" y="0"/>
                </a:moveTo>
                <a:lnTo>
                  <a:pt x="1390379" y="0"/>
                </a:lnTo>
                <a:cubicBezTo>
                  <a:pt x="1437744" y="0"/>
                  <a:pt x="1476385" y="39939"/>
                  <a:pt x="1476385" y="87368"/>
                </a:cubicBezTo>
                <a:cubicBezTo>
                  <a:pt x="1476385" y="133547"/>
                  <a:pt x="1437744" y="170991"/>
                  <a:pt x="1391625" y="172239"/>
                </a:cubicBezTo>
                <a:lnTo>
                  <a:pt x="1391625" y="731391"/>
                </a:lnTo>
                <a:cubicBezTo>
                  <a:pt x="1391625" y="782563"/>
                  <a:pt x="1349246" y="824999"/>
                  <a:pt x="1298141" y="824999"/>
                </a:cubicBezTo>
                <a:lnTo>
                  <a:pt x="890549" y="824999"/>
                </a:lnTo>
                <a:lnTo>
                  <a:pt x="890549" y="921103"/>
                </a:lnTo>
                <a:cubicBezTo>
                  <a:pt x="904259" y="928592"/>
                  <a:pt x="912985" y="941073"/>
                  <a:pt x="912985" y="957298"/>
                </a:cubicBezTo>
                <a:cubicBezTo>
                  <a:pt x="912985" y="979764"/>
                  <a:pt x="894288" y="998486"/>
                  <a:pt x="870605" y="998486"/>
                </a:cubicBezTo>
                <a:cubicBezTo>
                  <a:pt x="848169" y="998486"/>
                  <a:pt x="829472" y="979764"/>
                  <a:pt x="829472" y="957298"/>
                </a:cubicBezTo>
                <a:cubicBezTo>
                  <a:pt x="829472" y="941073"/>
                  <a:pt x="838197" y="928592"/>
                  <a:pt x="850662" y="921103"/>
                </a:cubicBezTo>
                <a:lnTo>
                  <a:pt x="850662" y="824999"/>
                </a:lnTo>
                <a:lnTo>
                  <a:pt x="492928" y="824999"/>
                </a:lnTo>
                <a:cubicBezTo>
                  <a:pt x="463013" y="861194"/>
                  <a:pt x="419387" y="883660"/>
                  <a:pt x="369528" y="883660"/>
                </a:cubicBezTo>
                <a:cubicBezTo>
                  <a:pt x="281030" y="883660"/>
                  <a:pt x="208735" y="811270"/>
                  <a:pt x="208735" y="723902"/>
                </a:cubicBezTo>
                <a:cubicBezTo>
                  <a:pt x="208735" y="641527"/>
                  <a:pt x="269812" y="574129"/>
                  <a:pt x="348338" y="564145"/>
                </a:cubicBezTo>
                <a:lnTo>
                  <a:pt x="348338" y="172239"/>
                </a:lnTo>
                <a:cubicBezTo>
                  <a:pt x="300973" y="170991"/>
                  <a:pt x="263579" y="133547"/>
                  <a:pt x="263579" y="87368"/>
                </a:cubicBezTo>
                <a:cubicBezTo>
                  <a:pt x="263579" y="39939"/>
                  <a:pt x="302219" y="0"/>
                  <a:pt x="34958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A41180F3-5C94-9E4B-A341-D11E039D58AF}"/>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E9AC0CDE-BB69-284B-80E4-6A5F02B0BE41}"/>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853177D3-9452-2E42-8788-8AA57F77D02A}"/>
              </a:ext>
            </a:extLst>
          </p:cNvPr>
          <p:cNvSpPr txBox="1"/>
          <p:nvPr/>
        </p:nvSpPr>
        <p:spPr>
          <a:xfrm>
            <a:off x="829047" y="1620704"/>
            <a:ext cx="1861827"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STRATEGY</a:t>
            </a:r>
          </a:p>
        </p:txBody>
      </p:sp>
      <p:sp>
        <p:nvSpPr>
          <p:cNvPr id="7" name="TextBox 6">
            <a:extLst>
              <a:ext uri="{FF2B5EF4-FFF2-40B4-BE49-F238E27FC236}">
                <a16:creationId xmlns:a16="http://schemas.microsoft.com/office/drawing/2014/main" id="{F89C57B5-AF5D-414A-B3F1-3F365F74A18F}"/>
              </a:ext>
            </a:extLst>
          </p:cNvPr>
          <p:cNvSpPr txBox="1"/>
          <p:nvPr/>
        </p:nvSpPr>
        <p:spPr>
          <a:xfrm>
            <a:off x="829048" y="1924475"/>
            <a:ext cx="1861827"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A433D66C-630B-9143-A0F6-A3586436DDD0}"/>
              </a:ext>
            </a:extLst>
          </p:cNvPr>
          <p:cNvSpPr txBox="1"/>
          <p:nvPr/>
        </p:nvSpPr>
        <p:spPr>
          <a:xfrm>
            <a:off x="829047" y="2884428"/>
            <a:ext cx="1861827"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SKILLS</a:t>
            </a:r>
          </a:p>
        </p:txBody>
      </p:sp>
      <p:sp>
        <p:nvSpPr>
          <p:cNvPr id="9" name="TextBox 8">
            <a:extLst>
              <a:ext uri="{FF2B5EF4-FFF2-40B4-BE49-F238E27FC236}">
                <a16:creationId xmlns:a16="http://schemas.microsoft.com/office/drawing/2014/main" id="{58C72890-DBEB-AA42-A60E-5A88B0757C07}"/>
              </a:ext>
            </a:extLst>
          </p:cNvPr>
          <p:cNvSpPr txBox="1"/>
          <p:nvPr/>
        </p:nvSpPr>
        <p:spPr>
          <a:xfrm>
            <a:off x="829048" y="3188199"/>
            <a:ext cx="1861827"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761A05B6-E59B-1D41-AA8D-B2148515F8A5}"/>
              </a:ext>
            </a:extLst>
          </p:cNvPr>
          <p:cNvSpPr txBox="1"/>
          <p:nvPr/>
        </p:nvSpPr>
        <p:spPr>
          <a:xfrm>
            <a:off x="829047" y="4151765"/>
            <a:ext cx="1861827" cy="353943"/>
          </a:xfrm>
          <a:prstGeom prst="rect">
            <a:avLst/>
          </a:prstGeom>
          <a:noFill/>
        </p:spPr>
        <p:txBody>
          <a:bodyPr wrap="square" rtlCol="0" anchor="b">
            <a:spAutoFit/>
          </a:bodyPr>
          <a:lstStyle/>
          <a:p>
            <a:pPr algn="r"/>
            <a:r>
              <a:rPr lang="en-US" sz="1700" b="1" spc="-15" dirty="0">
                <a:solidFill>
                  <a:schemeClr val="accent3"/>
                </a:solidFill>
                <a:latin typeface="Poppins" pitchFamily="2" charset="77"/>
                <a:cs typeface="Poppins" pitchFamily="2" charset="77"/>
              </a:rPr>
              <a:t>STAFF</a:t>
            </a:r>
          </a:p>
        </p:txBody>
      </p:sp>
      <p:sp>
        <p:nvSpPr>
          <p:cNvPr id="11" name="TextBox 10">
            <a:extLst>
              <a:ext uri="{FF2B5EF4-FFF2-40B4-BE49-F238E27FC236}">
                <a16:creationId xmlns:a16="http://schemas.microsoft.com/office/drawing/2014/main" id="{C945A0DF-DF33-DF4C-B65C-4962527D96BE}"/>
              </a:ext>
            </a:extLst>
          </p:cNvPr>
          <p:cNvSpPr txBox="1"/>
          <p:nvPr/>
        </p:nvSpPr>
        <p:spPr>
          <a:xfrm>
            <a:off x="829048" y="4455536"/>
            <a:ext cx="1861827"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5742D5FD-E62E-B146-9F08-870FC2ABA44E}"/>
              </a:ext>
            </a:extLst>
          </p:cNvPr>
          <p:cNvSpPr txBox="1"/>
          <p:nvPr/>
        </p:nvSpPr>
        <p:spPr>
          <a:xfrm>
            <a:off x="9501126" y="2115952"/>
            <a:ext cx="1861827"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STRUCTURE</a:t>
            </a:r>
          </a:p>
        </p:txBody>
      </p:sp>
      <p:sp>
        <p:nvSpPr>
          <p:cNvPr id="13" name="TextBox 12">
            <a:extLst>
              <a:ext uri="{FF2B5EF4-FFF2-40B4-BE49-F238E27FC236}">
                <a16:creationId xmlns:a16="http://schemas.microsoft.com/office/drawing/2014/main" id="{B1ADCB84-63E0-D84A-9741-184E8419BD1E}"/>
              </a:ext>
            </a:extLst>
          </p:cNvPr>
          <p:cNvSpPr txBox="1"/>
          <p:nvPr/>
        </p:nvSpPr>
        <p:spPr>
          <a:xfrm>
            <a:off x="9501126" y="2419723"/>
            <a:ext cx="1861827"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3E0A6CA4-C972-1849-BD59-45FD76DBB8B2}"/>
              </a:ext>
            </a:extLst>
          </p:cNvPr>
          <p:cNvSpPr txBox="1"/>
          <p:nvPr/>
        </p:nvSpPr>
        <p:spPr>
          <a:xfrm>
            <a:off x="9501126" y="3538608"/>
            <a:ext cx="1861827"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SYSTEMS</a:t>
            </a:r>
          </a:p>
        </p:txBody>
      </p:sp>
      <p:sp>
        <p:nvSpPr>
          <p:cNvPr id="15" name="TextBox 14">
            <a:extLst>
              <a:ext uri="{FF2B5EF4-FFF2-40B4-BE49-F238E27FC236}">
                <a16:creationId xmlns:a16="http://schemas.microsoft.com/office/drawing/2014/main" id="{4F55FB5A-A4DF-1248-9C32-D7568E87BD78}"/>
              </a:ext>
            </a:extLst>
          </p:cNvPr>
          <p:cNvSpPr txBox="1"/>
          <p:nvPr/>
        </p:nvSpPr>
        <p:spPr>
          <a:xfrm>
            <a:off x="9501126" y="3842379"/>
            <a:ext cx="1861827"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309AE5F4-3EF8-D145-A079-EBEC0D371502}"/>
              </a:ext>
            </a:extLst>
          </p:cNvPr>
          <p:cNvSpPr txBox="1"/>
          <p:nvPr/>
        </p:nvSpPr>
        <p:spPr>
          <a:xfrm>
            <a:off x="9501126" y="4966138"/>
            <a:ext cx="1861827" cy="353943"/>
          </a:xfrm>
          <a:prstGeom prst="rect">
            <a:avLst/>
          </a:prstGeom>
          <a:noFill/>
        </p:spPr>
        <p:txBody>
          <a:bodyPr wrap="square" rtlCol="0" anchor="b">
            <a:spAutoFit/>
          </a:bodyPr>
          <a:lstStyle/>
          <a:p>
            <a:r>
              <a:rPr lang="en-US" sz="1700" b="1" spc="-15" dirty="0">
                <a:solidFill>
                  <a:schemeClr val="accent6"/>
                </a:solidFill>
                <a:latin typeface="Poppins" pitchFamily="2" charset="77"/>
                <a:cs typeface="Poppins" pitchFamily="2" charset="77"/>
              </a:rPr>
              <a:t>STYLE</a:t>
            </a:r>
          </a:p>
        </p:txBody>
      </p:sp>
      <p:sp>
        <p:nvSpPr>
          <p:cNvPr id="17" name="TextBox 16">
            <a:extLst>
              <a:ext uri="{FF2B5EF4-FFF2-40B4-BE49-F238E27FC236}">
                <a16:creationId xmlns:a16="http://schemas.microsoft.com/office/drawing/2014/main" id="{97619AD4-C693-5347-B82A-7DEA22EE99A8}"/>
              </a:ext>
            </a:extLst>
          </p:cNvPr>
          <p:cNvSpPr txBox="1"/>
          <p:nvPr/>
        </p:nvSpPr>
        <p:spPr>
          <a:xfrm>
            <a:off x="9501126" y="5269909"/>
            <a:ext cx="1861827"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D10D142A-0F81-544A-9A5D-BFD375213EAB}"/>
              </a:ext>
            </a:extLst>
          </p:cNvPr>
          <p:cNvSpPr txBox="1"/>
          <p:nvPr/>
        </p:nvSpPr>
        <p:spPr>
          <a:xfrm>
            <a:off x="829047" y="5156586"/>
            <a:ext cx="1861827" cy="615553"/>
          </a:xfrm>
          <a:prstGeom prst="rect">
            <a:avLst/>
          </a:prstGeom>
          <a:noFill/>
        </p:spPr>
        <p:txBody>
          <a:bodyPr wrap="square" rtlCol="0" anchor="b">
            <a:spAutoFit/>
          </a:bodyPr>
          <a:lstStyle/>
          <a:p>
            <a:pPr algn="r"/>
            <a:r>
              <a:rPr lang="en-US" sz="1700" b="1" spc="-15" dirty="0">
                <a:solidFill>
                  <a:schemeClr val="bg1">
                    <a:lumMod val="85000"/>
                  </a:schemeClr>
                </a:solidFill>
                <a:latin typeface="Poppins" pitchFamily="2" charset="77"/>
                <a:cs typeface="Poppins" pitchFamily="2" charset="77"/>
              </a:rPr>
              <a:t>SHARED VALUES</a:t>
            </a:r>
          </a:p>
        </p:txBody>
      </p:sp>
      <p:sp>
        <p:nvSpPr>
          <p:cNvPr id="19" name="TextBox 18">
            <a:extLst>
              <a:ext uri="{FF2B5EF4-FFF2-40B4-BE49-F238E27FC236}">
                <a16:creationId xmlns:a16="http://schemas.microsoft.com/office/drawing/2014/main" id="{E81829EB-9C15-9C4A-9DC4-585E817E890B}"/>
              </a:ext>
            </a:extLst>
          </p:cNvPr>
          <p:cNvSpPr txBox="1"/>
          <p:nvPr/>
        </p:nvSpPr>
        <p:spPr>
          <a:xfrm>
            <a:off x="829048" y="5721967"/>
            <a:ext cx="1861827"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AAF9BBB3-A32B-3D43-B23A-01BA9CD9F780}"/>
              </a:ext>
            </a:extLst>
          </p:cNvPr>
          <p:cNvSpPr txBox="1"/>
          <p:nvPr/>
        </p:nvSpPr>
        <p:spPr>
          <a:xfrm>
            <a:off x="5491438" y="3734371"/>
            <a:ext cx="1209124" cy="61555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SHARED VALUES</a:t>
            </a:r>
          </a:p>
        </p:txBody>
      </p:sp>
    </p:spTree>
    <p:extLst>
      <p:ext uri="{BB962C8B-B14F-4D97-AF65-F5344CB8AC3E}">
        <p14:creationId xmlns:p14="http://schemas.microsoft.com/office/powerpoint/2010/main" val="4118243417"/>
      </p:ext>
    </p:extLst>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reeform 65">
            <a:extLst>
              <a:ext uri="{FF2B5EF4-FFF2-40B4-BE49-F238E27FC236}">
                <a16:creationId xmlns:a16="http://schemas.microsoft.com/office/drawing/2014/main" id="{FF75438D-AB5D-C348-BC79-FC1C418866F6}"/>
              </a:ext>
            </a:extLst>
          </p:cNvPr>
          <p:cNvSpPr>
            <a:spLocks noChangeArrowheads="1"/>
          </p:cNvSpPr>
          <p:nvPr/>
        </p:nvSpPr>
        <p:spPr bwMode="auto">
          <a:xfrm>
            <a:off x="4167940" y="2967586"/>
            <a:ext cx="1271641" cy="2191725"/>
          </a:xfrm>
          <a:custGeom>
            <a:avLst/>
            <a:gdLst>
              <a:gd name="T0" fmla="*/ 1796 w 2040"/>
              <a:gd name="T1" fmla="*/ 426 h 3520"/>
              <a:gd name="T2" fmla="*/ 1796 w 2040"/>
              <a:gd name="T3" fmla="*/ 426 h 3520"/>
              <a:gd name="T4" fmla="*/ 1049 w 2040"/>
              <a:gd name="T5" fmla="*/ 161 h 3520"/>
              <a:gd name="T6" fmla="*/ 993 w 2040"/>
              <a:gd name="T7" fmla="*/ 193 h 3520"/>
              <a:gd name="T8" fmla="*/ 450 w 2040"/>
              <a:gd name="T9" fmla="*/ 506 h 3520"/>
              <a:gd name="T10" fmla="*/ 308 w 2040"/>
              <a:gd name="T11" fmla="*/ 588 h 3520"/>
              <a:gd name="T12" fmla="*/ 308 w 2040"/>
              <a:gd name="T13" fmla="*/ 588 h 3520"/>
              <a:gd name="T14" fmla="*/ 73 w 2040"/>
              <a:gd name="T15" fmla="*/ 1197 h 3520"/>
              <a:gd name="T16" fmla="*/ 73 w 2040"/>
              <a:gd name="T17" fmla="*/ 1197 h 3520"/>
              <a:gd name="T18" fmla="*/ 158 w 2040"/>
              <a:gd name="T19" fmla="*/ 1759 h 3520"/>
              <a:gd name="T20" fmla="*/ 158 w 2040"/>
              <a:gd name="T21" fmla="*/ 1759 h 3520"/>
              <a:gd name="T22" fmla="*/ 73 w 2040"/>
              <a:gd name="T23" fmla="*/ 2321 h 3520"/>
              <a:gd name="T24" fmla="*/ 73 w 2040"/>
              <a:gd name="T25" fmla="*/ 2321 h 3520"/>
              <a:gd name="T26" fmla="*/ 308 w 2040"/>
              <a:gd name="T27" fmla="*/ 2931 h 3520"/>
              <a:gd name="T28" fmla="*/ 450 w 2040"/>
              <a:gd name="T29" fmla="*/ 3013 h 3520"/>
              <a:gd name="T30" fmla="*/ 993 w 2040"/>
              <a:gd name="T31" fmla="*/ 3326 h 3520"/>
              <a:gd name="T32" fmla="*/ 1049 w 2040"/>
              <a:gd name="T33" fmla="*/ 3359 h 3520"/>
              <a:gd name="T34" fmla="*/ 1049 w 2040"/>
              <a:gd name="T35" fmla="*/ 3359 h 3520"/>
              <a:gd name="T36" fmla="*/ 1796 w 2040"/>
              <a:gd name="T37" fmla="*/ 3093 h 3520"/>
              <a:gd name="T38" fmla="*/ 1796 w 2040"/>
              <a:gd name="T39" fmla="*/ 3093 h 3520"/>
              <a:gd name="T40" fmla="*/ 2039 w 2040"/>
              <a:gd name="T41" fmla="*/ 1759 h 3520"/>
              <a:gd name="T42" fmla="*/ 2039 w 2040"/>
              <a:gd name="T43" fmla="*/ 1759 h 3520"/>
              <a:gd name="T44" fmla="*/ 1796 w 2040"/>
              <a:gd name="T45" fmla="*/ 426 h 3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40" h="3520">
                <a:moveTo>
                  <a:pt x="1796" y="426"/>
                </a:moveTo>
                <a:lnTo>
                  <a:pt x="1796" y="426"/>
                </a:lnTo>
                <a:cubicBezTo>
                  <a:pt x="1682" y="126"/>
                  <a:pt x="1327" y="0"/>
                  <a:pt x="1049" y="161"/>
                </a:cubicBezTo>
                <a:lnTo>
                  <a:pt x="993" y="193"/>
                </a:lnTo>
                <a:lnTo>
                  <a:pt x="450" y="506"/>
                </a:lnTo>
                <a:lnTo>
                  <a:pt x="308" y="588"/>
                </a:lnTo>
                <a:lnTo>
                  <a:pt x="308" y="588"/>
                </a:lnTo>
                <a:cubicBezTo>
                  <a:pt x="95" y="711"/>
                  <a:pt x="0" y="963"/>
                  <a:pt x="73" y="1197"/>
                </a:cubicBezTo>
                <a:lnTo>
                  <a:pt x="73" y="1197"/>
                </a:lnTo>
                <a:cubicBezTo>
                  <a:pt x="129" y="1375"/>
                  <a:pt x="158" y="1563"/>
                  <a:pt x="158" y="1759"/>
                </a:cubicBezTo>
                <a:lnTo>
                  <a:pt x="158" y="1759"/>
                </a:lnTo>
                <a:cubicBezTo>
                  <a:pt x="158" y="1955"/>
                  <a:pt x="129" y="2143"/>
                  <a:pt x="73" y="2321"/>
                </a:cubicBezTo>
                <a:lnTo>
                  <a:pt x="73" y="2321"/>
                </a:lnTo>
                <a:cubicBezTo>
                  <a:pt x="0" y="2555"/>
                  <a:pt x="95" y="2808"/>
                  <a:pt x="308" y="2931"/>
                </a:cubicBezTo>
                <a:lnTo>
                  <a:pt x="450" y="3013"/>
                </a:lnTo>
                <a:lnTo>
                  <a:pt x="993" y="3326"/>
                </a:lnTo>
                <a:lnTo>
                  <a:pt x="1049" y="3359"/>
                </a:lnTo>
                <a:lnTo>
                  <a:pt x="1049" y="3359"/>
                </a:lnTo>
                <a:cubicBezTo>
                  <a:pt x="1327" y="3519"/>
                  <a:pt x="1682" y="3393"/>
                  <a:pt x="1796" y="3093"/>
                </a:cubicBezTo>
                <a:lnTo>
                  <a:pt x="1796" y="3093"/>
                </a:lnTo>
                <a:cubicBezTo>
                  <a:pt x="1953" y="2679"/>
                  <a:pt x="2039" y="2229"/>
                  <a:pt x="2039" y="1759"/>
                </a:cubicBezTo>
                <a:lnTo>
                  <a:pt x="2039" y="1759"/>
                </a:lnTo>
                <a:cubicBezTo>
                  <a:pt x="2039" y="1289"/>
                  <a:pt x="1953" y="840"/>
                  <a:pt x="1796" y="426"/>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6" name="Freeform 66">
            <a:extLst>
              <a:ext uri="{FF2B5EF4-FFF2-40B4-BE49-F238E27FC236}">
                <a16:creationId xmlns:a16="http://schemas.microsoft.com/office/drawing/2014/main" id="{8202207B-9340-E044-8912-376B24721265}"/>
              </a:ext>
            </a:extLst>
          </p:cNvPr>
          <p:cNvSpPr>
            <a:spLocks noChangeArrowheads="1"/>
          </p:cNvSpPr>
          <p:nvPr/>
        </p:nvSpPr>
        <p:spPr bwMode="auto">
          <a:xfrm>
            <a:off x="3094050" y="4714374"/>
            <a:ext cx="1941791" cy="1691858"/>
          </a:xfrm>
          <a:custGeom>
            <a:avLst/>
            <a:gdLst>
              <a:gd name="T0" fmla="*/ 2714 w 3116"/>
              <a:gd name="T1" fmla="*/ 518 h 2715"/>
              <a:gd name="T2" fmla="*/ 2171 w 3116"/>
              <a:gd name="T3" fmla="*/ 205 h 2715"/>
              <a:gd name="T4" fmla="*/ 2029 w 3116"/>
              <a:gd name="T5" fmla="*/ 123 h 2715"/>
              <a:gd name="T6" fmla="*/ 2029 w 3116"/>
              <a:gd name="T7" fmla="*/ 123 h 2715"/>
              <a:gd name="T8" fmla="*/ 1383 w 3116"/>
              <a:gd name="T9" fmla="*/ 225 h 2715"/>
              <a:gd name="T10" fmla="*/ 1383 w 3116"/>
              <a:gd name="T11" fmla="*/ 225 h 2715"/>
              <a:gd name="T12" fmla="*/ 405 w 3116"/>
              <a:gd name="T13" fmla="*/ 787 h 2715"/>
              <a:gd name="T14" fmla="*/ 405 w 3116"/>
              <a:gd name="T15" fmla="*/ 787 h 2715"/>
              <a:gd name="T16" fmla="*/ 0 w 3116"/>
              <a:gd name="T17" fmla="*/ 1295 h 2715"/>
              <a:gd name="T18" fmla="*/ 0 w 3116"/>
              <a:gd name="T19" fmla="*/ 1458 h 2715"/>
              <a:gd name="T20" fmla="*/ 0 w 3116"/>
              <a:gd name="T21" fmla="*/ 2085 h 2715"/>
              <a:gd name="T22" fmla="*/ 0 w 3116"/>
              <a:gd name="T23" fmla="*/ 2150 h 2715"/>
              <a:gd name="T24" fmla="*/ 0 w 3116"/>
              <a:gd name="T25" fmla="*/ 2150 h 2715"/>
              <a:gd name="T26" fmla="*/ 600 w 3116"/>
              <a:gd name="T27" fmla="*/ 2664 h 2715"/>
              <a:gd name="T28" fmla="*/ 600 w 3116"/>
              <a:gd name="T29" fmla="*/ 2664 h 2715"/>
              <a:gd name="T30" fmla="*/ 2911 w 3116"/>
              <a:gd name="T31" fmla="*/ 1332 h 2715"/>
              <a:gd name="T32" fmla="*/ 2911 w 3116"/>
              <a:gd name="T33" fmla="*/ 1332 h 2715"/>
              <a:gd name="T34" fmla="*/ 2769 w 3116"/>
              <a:gd name="T35" fmla="*/ 551 h 2715"/>
              <a:gd name="T36" fmla="*/ 2714 w 3116"/>
              <a:gd name="T37" fmla="*/ 518 h 2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16" h="2715">
                <a:moveTo>
                  <a:pt x="2714" y="518"/>
                </a:moveTo>
                <a:lnTo>
                  <a:pt x="2171" y="205"/>
                </a:lnTo>
                <a:lnTo>
                  <a:pt x="2029" y="123"/>
                </a:lnTo>
                <a:lnTo>
                  <a:pt x="2029" y="123"/>
                </a:lnTo>
                <a:cubicBezTo>
                  <a:pt x="1816" y="0"/>
                  <a:pt x="1549" y="44"/>
                  <a:pt x="1383" y="225"/>
                </a:cubicBezTo>
                <a:lnTo>
                  <a:pt x="1383" y="225"/>
                </a:lnTo>
                <a:cubicBezTo>
                  <a:pt x="1127" y="503"/>
                  <a:pt x="788" y="703"/>
                  <a:pt x="405" y="787"/>
                </a:cubicBezTo>
                <a:lnTo>
                  <a:pt x="405" y="787"/>
                </a:lnTo>
                <a:cubicBezTo>
                  <a:pt x="168" y="840"/>
                  <a:pt x="0" y="1052"/>
                  <a:pt x="0" y="1295"/>
                </a:cubicBezTo>
                <a:lnTo>
                  <a:pt x="0" y="1458"/>
                </a:lnTo>
                <a:lnTo>
                  <a:pt x="0" y="2085"/>
                </a:lnTo>
                <a:lnTo>
                  <a:pt x="0" y="2150"/>
                </a:lnTo>
                <a:lnTo>
                  <a:pt x="0" y="2150"/>
                </a:lnTo>
                <a:cubicBezTo>
                  <a:pt x="0" y="2469"/>
                  <a:pt x="284" y="2714"/>
                  <a:pt x="600" y="2664"/>
                </a:cubicBezTo>
                <a:lnTo>
                  <a:pt x="600" y="2664"/>
                </a:lnTo>
                <a:cubicBezTo>
                  <a:pt x="1528" y="2515"/>
                  <a:pt x="2342" y="2028"/>
                  <a:pt x="2911" y="1332"/>
                </a:cubicBezTo>
                <a:lnTo>
                  <a:pt x="2911" y="1332"/>
                </a:lnTo>
                <a:cubicBezTo>
                  <a:pt x="3115" y="1083"/>
                  <a:pt x="3048" y="712"/>
                  <a:pt x="2769" y="551"/>
                </a:cubicBezTo>
                <a:lnTo>
                  <a:pt x="2714" y="518"/>
                </a:lnTo>
              </a:path>
            </a:pathLst>
          </a:custGeom>
          <a:solidFill>
            <a:schemeClr val="accent6"/>
          </a:solidFill>
          <a:ln>
            <a:noFill/>
          </a:ln>
          <a:effectLst/>
        </p:spPr>
        <p:txBody>
          <a:bodyPr wrap="none" anchor="ctr"/>
          <a:lstStyle/>
          <a:p>
            <a:endParaRPr lang="en-US" dirty="0">
              <a:latin typeface="Poppins" pitchFamily="2" charset="77"/>
            </a:endParaRPr>
          </a:p>
        </p:txBody>
      </p:sp>
      <p:sp>
        <p:nvSpPr>
          <p:cNvPr id="37" name="Freeform 67">
            <a:extLst>
              <a:ext uri="{FF2B5EF4-FFF2-40B4-BE49-F238E27FC236}">
                <a16:creationId xmlns:a16="http://schemas.microsoft.com/office/drawing/2014/main" id="{7248B5A3-6BE1-9740-B807-752BD8C79423}"/>
              </a:ext>
            </a:extLst>
          </p:cNvPr>
          <p:cNvSpPr>
            <a:spLocks noChangeArrowheads="1"/>
          </p:cNvSpPr>
          <p:nvPr/>
        </p:nvSpPr>
        <p:spPr bwMode="auto">
          <a:xfrm>
            <a:off x="751265" y="2967586"/>
            <a:ext cx="1268894" cy="2191725"/>
          </a:xfrm>
          <a:custGeom>
            <a:avLst/>
            <a:gdLst>
              <a:gd name="T0" fmla="*/ 1966 w 2039"/>
              <a:gd name="T1" fmla="*/ 1197 h 3520"/>
              <a:gd name="T2" fmla="*/ 1966 w 2039"/>
              <a:gd name="T3" fmla="*/ 1197 h 3520"/>
              <a:gd name="T4" fmla="*/ 1731 w 2039"/>
              <a:gd name="T5" fmla="*/ 588 h 3520"/>
              <a:gd name="T6" fmla="*/ 1588 w 2039"/>
              <a:gd name="T7" fmla="*/ 506 h 3520"/>
              <a:gd name="T8" fmla="*/ 1046 w 2039"/>
              <a:gd name="T9" fmla="*/ 193 h 3520"/>
              <a:gd name="T10" fmla="*/ 990 w 2039"/>
              <a:gd name="T11" fmla="*/ 161 h 3520"/>
              <a:gd name="T12" fmla="*/ 990 w 2039"/>
              <a:gd name="T13" fmla="*/ 161 h 3520"/>
              <a:gd name="T14" fmla="*/ 243 w 2039"/>
              <a:gd name="T15" fmla="*/ 426 h 3520"/>
              <a:gd name="T16" fmla="*/ 243 w 2039"/>
              <a:gd name="T17" fmla="*/ 426 h 3520"/>
              <a:gd name="T18" fmla="*/ 0 w 2039"/>
              <a:gd name="T19" fmla="*/ 1759 h 3520"/>
              <a:gd name="T20" fmla="*/ 0 w 2039"/>
              <a:gd name="T21" fmla="*/ 1759 h 3520"/>
              <a:gd name="T22" fmla="*/ 243 w 2039"/>
              <a:gd name="T23" fmla="*/ 3093 h 3520"/>
              <a:gd name="T24" fmla="*/ 243 w 2039"/>
              <a:gd name="T25" fmla="*/ 3093 h 3520"/>
              <a:gd name="T26" fmla="*/ 990 w 2039"/>
              <a:gd name="T27" fmla="*/ 3359 h 3520"/>
              <a:gd name="T28" fmla="*/ 1046 w 2039"/>
              <a:gd name="T29" fmla="*/ 3326 h 3520"/>
              <a:gd name="T30" fmla="*/ 1588 w 2039"/>
              <a:gd name="T31" fmla="*/ 3013 h 3520"/>
              <a:gd name="T32" fmla="*/ 1731 w 2039"/>
              <a:gd name="T33" fmla="*/ 2931 h 3520"/>
              <a:gd name="T34" fmla="*/ 1731 w 2039"/>
              <a:gd name="T35" fmla="*/ 2931 h 3520"/>
              <a:gd name="T36" fmla="*/ 1966 w 2039"/>
              <a:gd name="T37" fmla="*/ 2321 h 3520"/>
              <a:gd name="T38" fmla="*/ 1966 w 2039"/>
              <a:gd name="T39" fmla="*/ 2321 h 3520"/>
              <a:gd name="T40" fmla="*/ 1880 w 2039"/>
              <a:gd name="T41" fmla="*/ 1759 h 3520"/>
              <a:gd name="T42" fmla="*/ 1880 w 2039"/>
              <a:gd name="T43" fmla="*/ 1759 h 3520"/>
              <a:gd name="T44" fmla="*/ 1966 w 2039"/>
              <a:gd name="T45" fmla="*/ 1197 h 3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39" h="3520">
                <a:moveTo>
                  <a:pt x="1966" y="1197"/>
                </a:moveTo>
                <a:lnTo>
                  <a:pt x="1966" y="1197"/>
                </a:lnTo>
                <a:cubicBezTo>
                  <a:pt x="2038" y="963"/>
                  <a:pt x="1943" y="711"/>
                  <a:pt x="1731" y="588"/>
                </a:cubicBezTo>
                <a:lnTo>
                  <a:pt x="1588" y="506"/>
                </a:lnTo>
                <a:lnTo>
                  <a:pt x="1046" y="193"/>
                </a:lnTo>
                <a:lnTo>
                  <a:pt x="990" y="161"/>
                </a:lnTo>
                <a:lnTo>
                  <a:pt x="990" y="161"/>
                </a:lnTo>
                <a:cubicBezTo>
                  <a:pt x="712" y="0"/>
                  <a:pt x="357" y="126"/>
                  <a:pt x="243" y="426"/>
                </a:cubicBezTo>
                <a:lnTo>
                  <a:pt x="243" y="426"/>
                </a:lnTo>
                <a:cubicBezTo>
                  <a:pt x="86" y="840"/>
                  <a:pt x="0" y="1289"/>
                  <a:pt x="0" y="1759"/>
                </a:cubicBezTo>
                <a:lnTo>
                  <a:pt x="0" y="1759"/>
                </a:lnTo>
                <a:cubicBezTo>
                  <a:pt x="0" y="2229"/>
                  <a:pt x="86" y="2679"/>
                  <a:pt x="243" y="3093"/>
                </a:cubicBezTo>
                <a:lnTo>
                  <a:pt x="243" y="3093"/>
                </a:lnTo>
                <a:cubicBezTo>
                  <a:pt x="357" y="3393"/>
                  <a:pt x="712" y="3519"/>
                  <a:pt x="990" y="3359"/>
                </a:cubicBezTo>
                <a:lnTo>
                  <a:pt x="1046" y="3326"/>
                </a:lnTo>
                <a:lnTo>
                  <a:pt x="1588" y="3013"/>
                </a:lnTo>
                <a:lnTo>
                  <a:pt x="1731" y="2931"/>
                </a:lnTo>
                <a:lnTo>
                  <a:pt x="1731" y="2931"/>
                </a:lnTo>
                <a:cubicBezTo>
                  <a:pt x="1943" y="2808"/>
                  <a:pt x="2038" y="2555"/>
                  <a:pt x="1966" y="2321"/>
                </a:cubicBezTo>
                <a:lnTo>
                  <a:pt x="1966" y="2321"/>
                </a:lnTo>
                <a:cubicBezTo>
                  <a:pt x="1910" y="2143"/>
                  <a:pt x="1880" y="1955"/>
                  <a:pt x="1880" y="1759"/>
                </a:cubicBezTo>
                <a:lnTo>
                  <a:pt x="1880" y="1759"/>
                </a:lnTo>
                <a:cubicBezTo>
                  <a:pt x="1880" y="1563"/>
                  <a:pt x="1910" y="1375"/>
                  <a:pt x="1966" y="1197"/>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38" name="Freeform 68">
            <a:extLst>
              <a:ext uri="{FF2B5EF4-FFF2-40B4-BE49-F238E27FC236}">
                <a16:creationId xmlns:a16="http://schemas.microsoft.com/office/drawing/2014/main" id="{BA3FD8A9-3C5C-6340-98B4-0CF85B6D2D68}"/>
              </a:ext>
            </a:extLst>
          </p:cNvPr>
          <p:cNvSpPr>
            <a:spLocks noChangeArrowheads="1"/>
          </p:cNvSpPr>
          <p:nvPr/>
        </p:nvSpPr>
        <p:spPr bwMode="auto">
          <a:xfrm>
            <a:off x="1155004" y="4714374"/>
            <a:ext cx="1941791" cy="1691858"/>
          </a:xfrm>
          <a:custGeom>
            <a:avLst/>
            <a:gdLst>
              <a:gd name="T0" fmla="*/ 1732 w 3117"/>
              <a:gd name="T1" fmla="*/ 225 h 2715"/>
              <a:gd name="T2" fmla="*/ 1732 w 3117"/>
              <a:gd name="T3" fmla="*/ 225 h 2715"/>
              <a:gd name="T4" fmla="*/ 1086 w 3117"/>
              <a:gd name="T5" fmla="*/ 123 h 2715"/>
              <a:gd name="T6" fmla="*/ 943 w 3117"/>
              <a:gd name="T7" fmla="*/ 205 h 2715"/>
              <a:gd name="T8" fmla="*/ 401 w 3117"/>
              <a:gd name="T9" fmla="*/ 518 h 2715"/>
              <a:gd name="T10" fmla="*/ 345 w 3117"/>
              <a:gd name="T11" fmla="*/ 551 h 2715"/>
              <a:gd name="T12" fmla="*/ 345 w 3117"/>
              <a:gd name="T13" fmla="*/ 551 h 2715"/>
              <a:gd name="T14" fmla="*/ 203 w 3117"/>
              <a:gd name="T15" fmla="*/ 1332 h 2715"/>
              <a:gd name="T16" fmla="*/ 203 w 3117"/>
              <a:gd name="T17" fmla="*/ 1332 h 2715"/>
              <a:gd name="T18" fmla="*/ 2514 w 3117"/>
              <a:gd name="T19" fmla="*/ 2664 h 2715"/>
              <a:gd name="T20" fmla="*/ 2514 w 3117"/>
              <a:gd name="T21" fmla="*/ 2664 h 2715"/>
              <a:gd name="T22" fmla="*/ 3116 w 3117"/>
              <a:gd name="T23" fmla="*/ 2150 h 2715"/>
              <a:gd name="T24" fmla="*/ 3116 w 3117"/>
              <a:gd name="T25" fmla="*/ 2085 h 2715"/>
              <a:gd name="T26" fmla="*/ 3116 w 3117"/>
              <a:gd name="T27" fmla="*/ 1458 h 2715"/>
              <a:gd name="T28" fmla="*/ 3116 w 3117"/>
              <a:gd name="T29" fmla="*/ 1295 h 2715"/>
              <a:gd name="T30" fmla="*/ 3116 w 3117"/>
              <a:gd name="T31" fmla="*/ 1295 h 2715"/>
              <a:gd name="T32" fmla="*/ 2710 w 3117"/>
              <a:gd name="T33" fmla="*/ 787 h 2715"/>
              <a:gd name="T34" fmla="*/ 2710 w 3117"/>
              <a:gd name="T35" fmla="*/ 787 h 2715"/>
              <a:gd name="T36" fmla="*/ 1732 w 3117"/>
              <a:gd name="T37" fmla="*/ 225 h 2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17" h="2715">
                <a:moveTo>
                  <a:pt x="1732" y="225"/>
                </a:moveTo>
                <a:lnTo>
                  <a:pt x="1732" y="225"/>
                </a:lnTo>
                <a:cubicBezTo>
                  <a:pt x="1565" y="44"/>
                  <a:pt x="1298" y="0"/>
                  <a:pt x="1086" y="123"/>
                </a:cubicBezTo>
                <a:lnTo>
                  <a:pt x="943" y="205"/>
                </a:lnTo>
                <a:lnTo>
                  <a:pt x="401" y="518"/>
                </a:lnTo>
                <a:lnTo>
                  <a:pt x="345" y="551"/>
                </a:lnTo>
                <a:lnTo>
                  <a:pt x="345" y="551"/>
                </a:lnTo>
                <a:cubicBezTo>
                  <a:pt x="66" y="712"/>
                  <a:pt x="0" y="1083"/>
                  <a:pt x="203" y="1332"/>
                </a:cubicBezTo>
                <a:lnTo>
                  <a:pt x="203" y="1332"/>
                </a:lnTo>
                <a:cubicBezTo>
                  <a:pt x="773" y="2028"/>
                  <a:pt x="1586" y="2515"/>
                  <a:pt x="2514" y="2664"/>
                </a:cubicBezTo>
                <a:lnTo>
                  <a:pt x="2514" y="2664"/>
                </a:lnTo>
                <a:cubicBezTo>
                  <a:pt x="2830" y="2714"/>
                  <a:pt x="3116" y="2469"/>
                  <a:pt x="3116" y="2150"/>
                </a:cubicBezTo>
                <a:lnTo>
                  <a:pt x="3116" y="2085"/>
                </a:lnTo>
                <a:lnTo>
                  <a:pt x="3116" y="1458"/>
                </a:lnTo>
                <a:lnTo>
                  <a:pt x="3116" y="1295"/>
                </a:lnTo>
                <a:lnTo>
                  <a:pt x="3116" y="1295"/>
                </a:lnTo>
                <a:cubicBezTo>
                  <a:pt x="3116" y="1052"/>
                  <a:pt x="2947" y="840"/>
                  <a:pt x="2710" y="787"/>
                </a:cubicBezTo>
                <a:lnTo>
                  <a:pt x="2710" y="787"/>
                </a:lnTo>
                <a:cubicBezTo>
                  <a:pt x="2327" y="703"/>
                  <a:pt x="1987" y="503"/>
                  <a:pt x="1732" y="225"/>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39" name="Freeform 69">
            <a:extLst>
              <a:ext uri="{FF2B5EF4-FFF2-40B4-BE49-F238E27FC236}">
                <a16:creationId xmlns:a16="http://schemas.microsoft.com/office/drawing/2014/main" id="{65688346-E9BB-964C-90B0-B6B70550C786}"/>
              </a:ext>
            </a:extLst>
          </p:cNvPr>
          <p:cNvSpPr>
            <a:spLocks noChangeArrowheads="1"/>
          </p:cNvSpPr>
          <p:nvPr/>
        </p:nvSpPr>
        <p:spPr bwMode="auto">
          <a:xfrm>
            <a:off x="3094050" y="1717919"/>
            <a:ext cx="1941791" cy="1691858"/>
          </a:xfrm>
          <a:custGeom>
            <a:avLst/>
            <a:gdLst>
              <a:gd name="T0" fmla="*/ 600 w 3116"/>
              <a:gd name="T1" fmla="*/ 51 h 2715"/>
              <a:gd name="T2" fmla="*/ 600 w 3116"/>
              <a:gd name="T3" fmla="*/ 51 h 2715"/>
              <a:gd name="T4" fmla="*/ 0 w 3116"/>
              <a:gd name="T5" fmla="*/ 564 h 2715"/>
              <a:gd name="T6" fmla="*/ 0 w 3116"/>
              <a:gd name="T7" fmla="*/ 629 h 2715"/>
              <a:gd name="T8" fmla="*/ 0 w 3116"/>
              <a:gd name="T9" fmla="*/ 1256 h 2715"/>
              <a:gd name="T10" fmla="*/ 0 w 3116"/>
              <a:gd name="T11" fmla="*/ 1419 h 2715"/>
              <a:gd name="T12" fmla="*/ 0 w 3116"/>
              <a:gd name="T13" fmla="*/ 1419 h 2715"/>
              <a:gd name="T14" fmla="*/ 405 w 3116"/>
              <a:gd name="T15" fmla="*/ 1927 h 2715"/>
              <a:gd name="T16" fmla="*/ 405 w 3116"/>
              <a:gd name="T17" fmla="*/ 1927 h 2715"/>
              <a:gd name="T18" fmla="*/ 1383 w 3116"/>
              <a:gd name="T19" fmla="*/ 2490 h 2715"/>
              <a:gd name="T20" fmla="*/ 1383 w 3116"/>
              <a:gd name="T21" fmla="*/ 2490 h 2715"/>
              <a:gd name="T22" fmla="*/ 2029 w 3116"/>
              <a:gd name="T23" fmla="*/ 2591 h 2715"/>
              <a:gd name="T24" fmla="*/ 2171 w 3116"/>
              <a:gd name="T25" fmla="*/ 2509 h 2715"/>
              <a:gd name="T26" fmla="*/ 2714 w 3116"/>
              <a:gd name="T27" fmla="*/ 2196 h 2715"/>
              <a:gd name="T28" fmla="*/ 2769 w 3116"/>
              <a:gd name="T29" fmla="*/ 2164 h 2715"/>
              <a:gd name="T30" fmla="*/ 2769 w 3116"/>
              <a:gd name="T31" fmla="*/ 2164 h 2715"/>
              <a:gd name="T32" fmla="*/ 2911 w 3116"/>
              <a:gd name="T33" fmla="*/ 1383 h 2715"/>
              <a:gd name="T34" fmla="*/ 2911 w 3116"/>
              <a:gd name="T35" fmla="*/ 1383 h 2715"/>
              <a:gd name="T36" fmla="*/ 600 w 3116"/>
              <a:gd name="T37" fmla="*/ 51 h 2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16" h="2715">
                <a:moveTo>
                  <a:pt x="600" y="51"/>
                </a:moveTo>
                <a:lnTo>
                  <a:pt x="600" y="51"/>
                </a:lnTo>
                <a:cubicBezTo>
                  <a:pt x="284" y="0"/>
                  <a:pt x="0" y="245"/>
                  <a:pt x="0" y="564"/>
                </a:cubicBezTo>
                <a:lnTo>
                  <a:pt x="0" y="629"/>
                </a:lnTo>
                <a:lnTo>
                  <a:pt x="0" y="1256"/>
                </a:lnTo>
                <a:lnTo>
                  <a:pt x="0" y="1419"/>
                </a:lnTo>
                <a:lnTo>
                  <a:pt x="0" y="1419"/>
                </a:lnTo>
                <a:cubicBezTo>
                  <a:pt x="0" y="1663"/>
                  <a:pt x="168" y="1874"/>
                  <a:pt x="405" y="1927"/>
                </a:cubicBezTo>
                <a:lnTo>
                  <a:pt x="405" y="1927"/>
                </a:lnTo>
                <a:cubicBezTo>
                  <a:pt x="788" y="2011"/>
                  <a:pt x="1127" y="2211"/>
                  <a:pt x="1383" y="2490"/>
                </a:cubicBezTo>
                <a:lnTo>
                  <a:pt x="1383" y="2490"/>
                </a:lnTo>
                <a:cubicBezTo>
                  <a:pt x="1549" y="2670"/>
                  <a:pt x="1816" y="2714"/>
                  <a:pt x="2029" y="2591"/>
                </a:cubicBezTo>
                <a:lnTo>
                  <a:pt x="2171" y="2509"/>
                </a:lnTo>
                <a:lnTo>
                  <a:pt x="2714" y="2196"/>
                </a:lnTo>
                <a:lnTo>
                  <a:pt x="2769" y="2164"/>
                </a:lnTo>
                <a:lnTo>
                  <a:pt x="2769" y="2164"/>
                </a:lnTo>
                <a:cubicBezTo>
                  <a:pt x="3048" y="2003"/>
                  <a:pt x="3115" y="1631"/>
                  <a:pt x="2911" y="1383"/>
                </a:cubicBezTo>
                <a:lnTo>
                  <a:pt x="2911" y="1383"/>
                </a:lnTo>
                <a:cubicBezTo>
                  <a:pt x="2342" y="687"/>
                  <a:pt x="1528" y="199"/>
                  <a:pt x="600" y="51"/>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40" name="Freeform 70">
            <a:extLst>
              <a:ext uri="{FF2B5EF4-FFF2-40B4-BE49-F238E27FC236}">
                <a16:creationId xmlns:a16="http://schemas.microsoft.com/office/drawing/2014/main" id="{0DBF4063-9977-1744-A8AC-BD159809A288}"/>
              </a:ext>
            </a:extLst>
          </p:cNvPr>
          <p:cNvSpPr>
            <a:spLocks noChangeArrowheads="1"/>
          </p:cNvSpPr>
          <p:nvPr/>
        </p:nvSpPr>
        <p:spPr bwMode="auto">
          <a:xfrm>
            <a:off x="1155004" y="1717919"/>
            <a:ext cx="1941791" cy="1691858"/>
          </a:xfrm>
          <a:custGeom>
            <a:avLst/>
            <a:gdLst>
              <a:gd name="T0" fmla="*/ 203 w 3117"/>
              <a:gd name="T1" fmla="*/ 1383 h 2715"/>
              <a:gd name="T2" fmla="*/ 203 w 3117"/>
              <a:gd name="T3" fmla="*/ 1383 h 2715"/>
              <a:gd name="T4" fmla="*/ 345 w 3117"/>
              <a:gd name="T5" fmla="*/ 2164 h 2715"/>
              <a:gd name="T6" fmla="*/ 401 w 3117"/>
              <a:gd name="T7" fmla="*/ 2196 h 2715"/>
              <a:gd name="T8" fmla="*/ 943 w 3117"/>
              <a:gd name="T9" fmla="*/ 2509 h 2715"/>
              <a:gd name="T10" fmla="*/ 1086 w 3117"/>
              <a:gd name="T11" fmla="*/ 2591 h 2715"/>
              <a:gd name="T12" fmla="*/ 1086 w 3117"/>
              <a:gd name="T13" fmla="*/ 2591 h 2715"/>
              <a:gd name="T14" fmla="*/ 1732 w 3117"/>
              <a:gd name="T15" fmla="*/ 2490 h 2715"/>
              <a:gd name="T16" fmla="*/ 1732 w 3117"/>
              <a:gd name="T17" fmla="*/ 2490 h 2715"/>
              <a:gd name="T18" fmla="*/ 2710 w 3117"/>
              <a:gd name="T19" fmla="*/ 1927 h 2715"/>
              <a:gd name="T20" fmla="*/ 2710 w 3117"/>
              <a:gd name="T21" fmla="*/ 1927 h 2715"/>
              <a:gd name="T22" fmla="*/ 3116 w 3117"/>
              <a:gd name="T23" fmla="*/ 1419 h 2715"/>
              <a:gd name="T24" fmla="*/ 3116 w 3117"/>
              <a:gd name="T25" fmla="*/ 1256 h 2715"/>
              <a:gd name="T26" fmla="*/ 3116 w 3117"/>
              <a:gd name="T27" fmla="*/ 629 h 2715"/>
              <a:gd name="T28" fmla="*/ 3116 w 3117"/>
              <a:gd name="T29" fmla="*/ 564 h 2715"/>
              <a:gd name="T30" fmla="*/ 3116 w 3117"/>
              <a:gd name="T31" fmla="*/ 564 h 2715"/>
              <a:gd name="T32" fmla="*/ 2514 w 3117"/>
              <a:gd name="T33" fmla="*/ 51 h 2715"/>
              <a:gd name="T34" fmla="*/ 2514 w 3117"/>
              <a:gd name="T35" fmla="*/ 51 h 2715"/>
              <a:gd name="T36" fmla="*/ 203 w 3117"/>
              <a:gd name="T37" fmla="*/ 1383 h 2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17" h="2715">
                <a:moveTo>
                  <a:pt x="203" y="1383"/>
                </a:moveTo>
                <a:lnTo>
                  <a:pt x="203" y="1383"/>
                </a:lnTo>
                <a:cubicBezTo>
                  <a:pt x="0" y="1631"/>
                  <a:pt x="66" y="2003"/>
                  <a:pt x="345" y="2164"/>
                </a:cubicBezTo>
                <a:lnTo>
                  <a:pt x="401" y="2196"/>
                </a:lnTo>
                <a:lnTo>
                  <a:pt x="943" y="2509"/>
                </a:lnTo>
                <a:lnTo>
                  <a:pt x="1086" y="2591"/>
                </a:lnTo>
                <a:lnTo>
                  <a:pt x="1086" y="2591"/>
                </a:lnTo>
                <a:cubicBezTo>
                  <a:pt x="1298" y="2714"/>
                  <a:pt x="1565" y="2670"/>
                  <a:pt x="1732" y="2490"/>
                </a:cubicBezTo>
                <a:lnTo>
                  <a:pt x="1732" y="2490"/>
                </a:lnTo>
                <a:cubicBezTo>
                  <a:pt x="1987" y="2211"/>
                  <a:pt x="2327" y="2011"/>
                  <a:pt x="2710" y="1927"/>
                </a:cubicBezTo>
                <a:lnTo>
                  <a:pt x="2710" y="1927"/>
                </a:lnTo>
                <a:cubicBezTo>
                  <a:pt x="2947" y="1874"/>
                  <a:pt x="3116" y="1663"/>
                  <a:pt x="3116" y="1419"/>
                </a:cubicBezTo>
                <a:lnTo>
                  <a:pt x="3116" y="1256"/>
                </a:lnTo>
                <a:lnTo>
                  <a:pt x="3116" y="629"/>
                </a:lnTo>
                <a:lnTo>
                  <a:pt x="3116" y="564"/>
                </a:lnTo>
                <a:lnTo>
                  <a:pt x="3116" y="564"/>
                </a:lnTo>
                <a:cubicBezTo>
                  <a:pt x="3116" y="245"/>
                  <a:pt x="2830" y="0"/>
                  <a:pt x="2514" y="51"/>
                </a:cubicBezTo>
                <a:lnTo>
                  <a:pt x="2514" y="51"/>
                </a:lnTo>
                <a:cubicBezTo>
                  <a:pt x="1586" y="199"/>
                  <a:pt x="773" y="687"/>
                  <a:pt x="203" y="1383"/>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41" name="Freeform 71">
            <a:extLst>
              <a:ext uri="{FF2B5EF4-FFF2-40B4-BE49-F238E27FC236}">
                <a16:creationId xmlns:a16="http://schemas.microsoft.com/office/drawing/2014/main" id="{034F846F-A6CC-254C-9A16-B5906DBAAEFD}"/>
              </a:ext>
            </a:extLst>
          </p:cNvPr>
          <p:cNvSpPr>
            <a:spLocks noChangeArrowheads="1"/>
          </p:cNvSpPr>
          <p:nvPr/>
        </p:nvSpPr>
        <p:spPr bwMode="auto">
          <a:xfrm>
            <a:off x="2314038" y="3280688"/>
            <a:ext cx="1562771" cy="1560026"/>
          </a:xfrm>
          <a:custGeom>
            <a:avLst/>
            <a:gdLst>
              <a:gd name="T0" fmla="*/ 2339 w 2508"/>
              <a:gd name="T1" fmla="*/ 625 h 2506"/>
              <a:gd name="T2" fmla="*/ 2339 w 2508"/>
              <a:gd name="T3" fmla="*/ 625 h 2506"/>
              <a:gd name="T4" fmla="*/ 1254 w 2508"/>
              <a:gd name="T5" fmla="*/ 0 h 2506"/>
              <a:gd name="T6" fmla="*/ 1254 w 2508"/>
              <a:gd name="T7" fmla="*/ 0 h 2506"/>
              <a:gd name="T8" fmla="*/ 167 w 2508"/>
              <a:gd name="T9" fmla="*/ 625 h 2506"/>
              <a:gd name="T10" fmla="*/ 167 w 2508"/>
              <a:gd name="T11" fmla="*/ 625 h 2506"/>
              <a:gd name="T12" fmla="*/ 0 w 2508"/>
              <a:gd name="T13" fmla="*/ 1252 h 2506"/>
              <a:gd name="T14" fmla="*/ 0 w 2508"/>
              <a:gd name="T15" fmla="*/ 1252 h 2506"/>
              <a:gd name="T16" fmla="*/ 167 w 2508"/>
              <a:gd name="T17" fmla="*/ 1879 h 2506"/>
              <a:gd name="T18" fmla="*/ 167 w 2508"/>
              <a:gd name="T19" fmla="*/ 1879 h 2506"/>
              <a:gd name="T20" fmla="*/ 1254 w 2508"/>
              <a:gd name="T21" fmla="*/ 2505 h 2506"/>
              <a:gd name="T22" fmla="*/ 1254 w 2508"/>
              <a:gd name="T23" fmla="*/ 2505 h 2506"/>
              <a:gd name="T24" fmla="*/ 2339 w 2508"/>
              <a:gd name="T25" fmla="*/ 1879 h 2506"/>
              <a:gd name="T26" fmla="*/ 2339 w 2508"/>
              <a:gd name="T27" fmla="*/ 1879 h 2506"/>
              <a:gd name="T28" fmla="*/ 2507 w 2508"/>
              <a:gd name="T29" fmla="*/ 1252 h 2506"/>
              <a:gd name="T30" fmla="*/ 2507 w 2508"/>
              <a:gd name="T31" fmla="*/ 1252 h 2506"/>
              <a:gd name="T32" fmla="*/ 2339 w 2508"/>
              <a:gd name="T33" fmla="*/ 625 h 2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508" h="2506">
                <a:moveTo>
                  <a:pt x="2339" y="625"/>
                </a:moveTo>
                <a:lnTo>
                  <a:pt x="2339" y="625"/>
                </a:lnTo>
                <a:cubicBezTo>
                  <a:pt x="2122" y="251"/>
                  <a:pt x="1718" y="0"/>
                  <a:pt x="1254" y="0"/>
                </a:cubicBezTo>
                <a:lnTo>
                  <a:pt x="1254" y="0"/>
                </a:lnTo>
                <a:cubicBezTo>
                  <a:pt x="789" y="0"/>
                  <a:pt x="384" y="251"/>
                  <a:pt x="167" y="625"/>
                </a:cubicBezTo>
                <a:lnTo>
                  <a:pt x="167" y="625"/>
                </a:lnTo>
                <a:cubicBezTo>
                  <a:pt x="61" y="810"/>
                  <a:pt x="0" y="1024"/>
                  <a:pt x="0" y="1252"/>
                </a:cubicBezTo>
                <a:lnTo>
                  <a:pt x="0" y="1252"/>
                </a:lnTo>
                <a:cubicBezTo>
                  <a:pt x="0" y="1481"/>
                  <a:pt x="61" y="1694"/>
                  <a:pt x="167" y="1879"/>
                </a:cubicBezTo>
                <a:lnTo>
                  <a:pt x="167" y="1879"/>
                </a:lnTo>
                <a:cubicBezTo>
                  <a:pt x="384" y="2254"/>
                  <a:pt x="789" y="2505"/>
                  <a:pt x="1254" y="2505"/>
                </a:cubicBezTo>
                <a:lnTo>
                  <a:pt x="1254" y="2505"/>
                </a:lnTo>
                <a:cubicBezTo>
                  <a:pt x="1718" y="2505"/>
                  <a:pt x="2122" y="2254"/>
                  <a:pt x="2339" y="1879"/>
                </a:cubicBezTo>
                <a:lnTo>
                  <a:pt x="2339" y="1879"/>
                </a:lnTo>
                <a:cubicBezTo>
                  <a:pt x="2445" y="1694"/>
                  <a:pt x="2507" y="1481"/>
                  <a:pt x="2507" y="1252"/>
                </a:cubicBezTo>
                <a:lnTo>
                  <a:pt x="2507" y="1252"/>
                </a:lnTo>
                <a:cubicBezTo>
                  <a:pt x="2507" y="1024"/>
                  <a:pt x="2445" y="810"/>
                  <a:pt x="2339" y="625"/>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42" name="Freeform 130">
            <a:extLst>
              <a:ext uri="{FF2B5EF4-FFF2-40B4-BE49-F238E27FC236}">
                <a16:creationId xmlns:a16="http://schemas.microsoft.com/office/drawing/2014/main" id="{2E9C1EF7-6E6A-6740-AAC5-ACD2313482D2}"/>
              </a:ext>
            </a:extLst>
          </p:cNvPr>
          <p:cNvSpPr>
            <a:spLocks noChangeArrowheads="1"/>
          </p:cNvSpPr>
          <p:nvPr/>
        </p:nvSpPr>
        <p:spPr bwMode="auto">
          <a:xfrm>
            <a:off x="5837826" y="1734398"/>
            <a:ext cx="181271" cy="181271"/>
          </a:xfrm>
          <a:custGeom>
            <a:avLst/>
            <a:gdLst>
              <a:gd name="T0" fmla="*/ 289 w 290"/>
              <a:gd name="T1" fmla="*/ 145 h 291"/>
              <a:gd name="T2" fmla="*/ 289 w 290"/>
              <a:gd name="T3" fmla="*/ 145 h 291"/>
              <a:gd name="T4" fmla="*/ 144 w 290"/>
              <a:gd name="T5" fmla="*/ 290 h 291"/>
              <a:gd name="T6" fmla="*/ 144 w 290"/>
              <a:gd name="T7" fmla="*/ 290 h 291"/>
              <a:gd name="T8" fmla="*/ 0 w 290"/>
              <a:gd name="T9" fmla="*/ 145 h 291"/>
              <a:gd name="T10" fmla="*/ 0 w 290"/>
              <a:gd name="T11" fmla="*/ 145 h 291"/>
              <a:gd name="T12" fmla="*/ 144 w 290"/>
              <a:gd name="T13" fmla="*/ 0 h 291"/>
              <a:gd name="T14" fmla="*/ 144 w 290"/>
              <a:gd name="T15" fmla="*/ 0 h 291"/>
              <a:gd name="T16" fmla="*/ 289 w 290"/>
              <a:gd name="T17" fmla="*/ 145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91">
                <a:moveTo>
                  <a:pt x="289" y="145"/>
                </a:moveTo>
                <a:lnTo>
                  <a:pt x="289" y="145"/>
                </a:lnTo>
                <a:cubicBezTo>
                  <a:pt x="289" y="225"/>
                  <a:pt x="225" y="290"/>
                  <a:pt x="144" y="290"/>
                </a:cubicBezTo>
                <a:lnTo>
                  <a:pt x="144" y="290"/>
                </a:lnTo>
                <a:cubicBezTo>
                  <a:pt x="64" y="290"/>
                  <a:pt x="0" y="225"/>
                  <a:pt x="0" y="145"/>
                </a:cubicBezTo>
                <a:lnTo>
                  <a:pt x="0" y="145"/>
                </a:lnTo>
                <a:cubicBezTo>
                  <a:pt x="0" y="65"/>
                  <a:pt x="64" y="0"/>
                  <a:pt x="144" y="0"/>
                </a:cubicBezTo>
                <a:lnTo>
                  <a:pt x="144" y="0"/>
                </a:lnTo>
                <a:cubicBezTo>
                  <a:pt x="225" y="0"/>
                  <a:pt x="289" y="65"/>
                  <a:pt x="289" y="145"/>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43" name="Freeform 188">
            <a:extLst>
              <a:ext uri="{FF2B5EF4-FFF2-40B4-BE49-F238E27FC236}">
                <a16:creationId xmlns:a16="http://schemas.microsoft.com/office/drawing/2014/main" id="{D38CACD6-0D09-D541-905D-2BB969ADA105}"/>
              </a:ext>
            </a:extLst>
          </p:cNvPr>
          <p:cNvSpPr>
            <a:spLocks noChangeArrowheads="1"/>
          </p:cNvSpPr>
          <p:nvPr/>
        </p:nvSpPr>
        <p:spPr bwMode="auto">
          <a:xfrm>
            <a:off x="8859002" y="2355112"/>
            <a:ext cx="181271" cy="181271"/>
          </a:xfrm>
          <a:custGeom>
            <a:avLst/>
            <a:gdLst>
              <a:gd name="T0" fmla="*/ 290 w 291"/>
              <a:gd name="T1" fmla="*/ 144 h 290"/>
              <a:gd name="T2" fmla="*/ 290 w 291"/>
              <a:gd name="T3" fmla="*/ 144 h 290"/>
              <a:gd name="T4" fmla="*/ 145 w 291"/>
              <a:gd name="T5" fmla="*/ 289 h 290"/>
              <a:gd name="T6" fmla="*/ 145 w 291"/>
              <a:gd name="T7" fmla="*/ 289 h 290"/>
              <a:gd name="T8" fmla="*/ 0 w 291"/>
              <a:gd name="T9" fmla="*/ 144 h 290"/>
              <a:gd name="T10" fmla="*/ 0 w 291"/>
              <a:gd name="T11" fmla="*/ 144 h 290"/>
              <a:gd name="T12" fmla="*/ 145 w 291"/>
              <a:gd name="T13" fmla="*/ 0 h 290"/>
              <a:gd name="T14" fmla="*/ 145 w 291"/>
              <a:gd name="T15" fmla="*/ 0 h 290"/>
              <a:gd name="T16" fmla="*/ 290 w 291"/>
              <a:gd name="T17" fmla="*/ 14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1" h="290">
                <a:moveTo>
                  <a:pt x="290" y="144"/>
                </a:moveTo>
                <a:lnTo>
                  <a:pt x="290" y="144"/>
                </a:lnTo>
                <a:cubicBezTo>
                  <a:pt x="290" y="224"/>
                  <a:pt x="225" y="289"/>
                  <a:pt x="145" y="289"/>
                </a:cubicBezTo>
                <a:lnTo>
                  <a:pt x="145" y="289"/>
                </a:lnTo>
                <a:cubicBezTo>
                  <a:pt x="65" y="289"/>
                  <a:pt x="0" y="224"/>
                  <a:pt x="0" y="144"/>
                </a:cubicBezTo>
                <a:lnTo>
                  <a:pt x="0" y="144"/>
                </a:lnTo>
                <a:cubicBezTo>
                  <a:pt x="0" y="65"/>
                  <a:pt x="65" y="0"/>
                  <a:pt x="145" y="0"/>
                </a:cubicBezTo>
                <a:lnTo>
                  <a:pt x="145" y="0"/>
                </a:lnTo>
                <a:cubicBezTo>
                  <a:pt x="225" y="0"/>
                  <a:pt x="290" y="65"/>
                  <a:pt x="290" y="144"/>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44" name="Freeform 245">
            <a:extLst>
              <a:ext uri="{FF2B5EF4-FFF2-40B4-BE49-F238E27FC236}">
                <a16:creationId xmlns:a16="http://schemas.microsoft.com/office/drawing/2014/main" id="{26B0DDE4-9675-9A4A-BEF5-54160C65A8AC}"/>
              </a:ext>
            </a:extLst>
          </p:cNvPr>
          <p:cNvSpPr>
            <a:spLocks noChangeArrowheads="1"/>
          </p:cNvSpPr>
          <p:nvPr/>
        </p:nvSpPr>
        <p:spPr bwMode="auto">
          <a:xfrm>
            <a:off x="5837826" y="3033502"/>
            <a:ext cx="181271" cy="181271"/>
          </a:xfrm>
          <a:custGeom>
            <a:avLst/>
            <a:gdLst>
              <a:gd name="T0" fmla="*/ 289 w 290"/>
              <a:gd name="T1" fmla="*/ 144 h 290"/>
              <a:gd name="T2" fmla="*/ 289 w 290"/>
              <a:gd name="T3" fmla="*/ 144 h 290"/>
              <a:gd name="T4" fmla="*/ 144 w 290"/>
              <a:gd name="T5" fmla="*/ 289 h 290"/>
              <a:gd name="T6" fmla="*/ 144 w 290"/>
              <a:gd name="T7" fmla="*/ 289 h 290"/>
              <a:gd name="T8" fmla="*/ 0 w 290"/>
              <a:gd name="T9" fmla="*/ 144 h 290"/>
              <a:gd name="T10" fmla="*/ 0 w 290"/>
              <a:gd name="T11" fmla="*/ 144 h 290"/>
              <a:gd name="T12" fmla="*/ 144 w 290"/>
              <a:gd name="T13" fmla="*/ 0 h 290"/>
              <a:gd name="T14" fmla="*/ 144 w 290"/>
              <a:gd name="T15" fmla="*/ 0 h 290"/>
              <a:gd name="T16" fmla="*/ 289 w 290"/>
              <a:gd name="T17" fmla="*/ 14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90">
                <a:moveTo>
                  <a:pt x="289" y="144"/>
                </a:moveTo>
                <a:lnTo>
                  <a:pt x="289" y="144"/>
                </a:lnTo>
                <a:cubicBezTo>
                  <a:pt x="289" y="224"/>
                  <a:pt x="225" y="289"/>
                  <a:pt x="144" y="289"/>
                </a:cubicBezTo>
                <a:lnTo>
                  <a:pt x="144" y="289"/>
                </a:lnTo>
                <a:cubicBezTo>
                  <a:pt x="64" y="289"/>
                  <a:pt x="0" y="224"/>
                  <a:pt x="0" y="144"/>
                </a:cubicBezTo>
                <a:lnTo>
                  <a:pt x="0" y="144"/>
                </a:lnTo>
                <a:cubicBezTo>
                  <a:pt x="0" y="65"/>
                  <a:pt x="64" y="0"/>
                  <a:pt x="144" y="0"/>
                </a:cubicBezTo>
                <a:lnTo>
                  <a:pt x="144" y="0"/>
                </a:lnTo>
                <a:cubicBezTo>
                  <a:pt x="225" y="0"/>
                  <a:pt x="289" y="65"/>
                  <a:pt x="289" y="144"/>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45" name="Freeform 301">
            <a:extLst>
              <a:ext uri="{FF2B5EF4-FFF2-40B4-BE49-F238E27FC236}">
                <a16:creationId xmlns:a16="http://schemas.microsoft.com/office/drawing/2014/main" id="{890ED222-ADE7-E542-9824-6762F844B3E2}"/>
              </a:ext>
            </a:extLst>
          </p:cNvPr>
          <p:cNvSpPr>
            <a:spLocks noChangeArrowheads="1"/>
          </p:cNvSpPr>
          <p:nvPr/>
        </p:nvSpPr>
        <p:spPr bwMode="auto">
          <a:xfrm>
            <a:off x="8859002" y="3651471"/>
            <a:ext cx="181271" cy="181271"/>
          </a:xfrm>
          <a:custGeom>
            <a:avLst/>
            <a:gdLst>
              <a:gd name="T0" fmla="*/ 290 w 291"/>
              <a:gd name="T1" fmla="*/ 144 h 290"/>
              <a:gd name="T2" fmla="*/ 290 w 291"/>
              <a:gd name="T3" fmla="*/ 144 h 290"/>
              <a:gd name="T4" fmla="*/ 145 w 291"/>
              <a:gd name="T5" fmla="*/ 289 h 290"/>
              <a:gd name="T6" fmla="*/ 145 w 291"/>
              <a:gd name="T7" fmla="*/ 289 h 290"/>
              <a:gd name="T8" fmla="*/ 0 w 291"/>
              <a:gd name="T9" fmla="*/ 144 h 290"/>
              <a:gd name="T10" fmla="*/ 0 w 291"/>
              <a:gd name="T11" fmla="*/ 144 h 290"/>
              <a:gd name="T12" fmla="*/ 145 w 291"/>
              <a:gd name="T13" fmla="*/ 0 h 290"/>
              <a:gd name="T14" fmla="*/ 145 w 291"/>
              <a:gd name="T15" fmla="*/ 0 h 290"/>
              <a:gd name="T16" fmla="*/ 290 w 291"/>
              <a:gd name="T17" fmla="*/ 14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1" h="290">
                <a:moveTo>
                  <a:pt x="290" y="144"/>
                </a:moveTo>
                <a:lnTo>
                  <a:pt x="290" y="144"/>
                </a:lnTo>
                <a:cubicBezTo>
                  <a:pt x="290" y="224"/>
                  <a:pt x="225" y="289"/>
                  <a:pt x="145" y="289"/>
                </a:cubicBezTo>
                <a:lnTo>
                  <a:pt x="145" y="289"/>
                </a:lnTo>
                <a:cubicBezTo>
                  <a:pt x="65" y="289"/>
                  <a:pt x="0" y="224"/>
                  <a:pt x="0" y="144"/>
                </a:cubicBezTo>
                <a:lnTo>
                  <a:pt x="0" y="144"/>
                </a:lnTo>
                <a:cubicBezTo>
                  <a:pt x="0" y="65"/>
                  <a:pt x="65" y="0"/>
                  <a:pt x="145" y="0"/>
                </a:cubicBezTo>
                <a:lnTo>
                  <a:pt x="145" y="0"/>
                </a:lnTo>
                <a:cubicBezTo>
                  <a:pt x="225" y="0"/>
                  <a:pt x="290" y="65"/>
                  <a:pt x="290" y="144"/>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46" name="Freeform 356">
            <a:extLst>
              <a:ext uri="{FF2B5EF4-FFF2-40B4-BE49-F238E27FC236}">
                <a16:creationId xmlns:a16="http://schemas.microsoft.com/office/drawing/2014/main" id="{53C71799-B78B-C940-865A-6FC90AFF0910}"/>
              </a:ext>
            </a:extLst>
          </p:cNvPr>
          <p:cNvSpPr>
            <a:spLocks noChangeArrowheads="1"/>
          </p:cNvSpPr>
          <p:nvPr/>
        </p:nvSpPr>
        <p:spPr bwMode="auto">
          <a:xfrm>
            <a:off x="5837826" y="4329861"/>
            <a:ext cx="181271" cy="181271"/>
          </a:xfrm>
          <a:custGeom>
            <a:avLst/>
            <a:gdLst>
              <a:gd name="T0" fmla="*/ 289 w 290"/>
              <a:gd name="T1" fmla="*/ 144 h 290"/>
              <a:gd name="T2" fmla="*/ 289 w 290"/>
              <a:gd name="T3" fmla="*/ 144 h 290"/>
              <a:gd name="T4" fmla="*/ 144 w 290"/>
              <a:gd name="T5" fmla="*/ 289 h 290"/>
              <a:gd name="T6" fmla="*/ 144 w 290"/>
              <a:gd name="T7" fmla="*/ 289 h 290"/>
              <a:gd name="T8" fmla="*/ 0 w 290"/>
              <a:gd name="T9" fmla="*/ 144 h 290"/>
              <a:gd name="T10" fmla="*/ 0 w 290"/>
              <a:gd name="T11" fmla="*/ 144 h 290"/>
              <a:gd name="T12" fmla="*/ 144 w 290"/>
              <a:gd name="T13" fmla="*/ 0 h 290"/>
              <a:gd name="T14" fmla="*/ 144 w 290"/>
              <a:gd name="T15" fmla="*/ 0 h 290"/>
              <a:gd name="T16" fmla="*/ 289 w 290"/>
              <a:gd name="T17" fmla="*/ 144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90">
                <a:moveTo>
                  <a:pt x="289" y="144"/>
                </a:moveTo>
                <a:lnTo>
                  <a:pt x="289" y="144"/>
                </a:lnTo>
                <a:cubicBezTo>
                  <a:pt x="289" y="225"/>
                  <a:pt x="225" y="289"/>
                  <a:pt x="144" y="289"/>
                </a:cubicBezTo>
                <a:lnTo>
                  <a:pt x="144" y="289"/>
                </a:lnTo>
                <a:cubicBezTo>
                  <a:pt x="64" y="289"/>
                  <a:pt x="0" y="225"/>
                  <a:pt x="0" y="144"/>
                </a:cubicBezTo>
                <a:lnTo>
                  <a:pt x="0" y="144"/>
                </a:lnTo>
                <a:cubicBezTo>
                  <a:pt x="0" y="65"/>
                  <a:pt x="64" y="0"/>
                  <a:pt x="144" y="0"/>
                </a:cubicBezTo>
                <a:lnTo>
                  <a:pt x="144" y="0"/>
                </a:lnTo>
                <a:cubicBezTo>
                  <a:pt x="225" y="0"/>
                  <a:pt x="289" y="65"/>
                  <a:pt x="289" y="144"/>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47" name="Freeform 411">
            <a:extLst>
              <a:ext uri="{FF2B5EF4-FFF2-40B4-BE49-F238E27FC236}">
                <a16:creationId xmlns:a16="http://schemas.microsoft.com/office/drawing/2014/main" id="{90E94612-16BC-1547-BDB9-A2ED1DF11A4B}"/>
              </a:ext>
            </a:extLst>
          </p:cNvPr>
          <p:cNvSpPr>
            <a:spLocks noChangeArrowheads="1"/>
          </p:cNvSpPr>
          <p:nvPr/>
        </p:nvSpPr>
        <p:spPr bwMode="auto">
          <a:xfrm>
            <a:off x="8859002" y="4950575"/>
            <a:ext cx="181271" cy="181271"/>
          </a:xfrm>
          <a:custGeom>
            <a:avLst/>
            <a:gdLst>
              <a:gd name="T0" fmla="*/ 290 w 291"/>
              <a:gd name="T1" fmla="*/ 145 h 291"/>
              <a:gd name="T2" fmla="*/ 290 w 291"/>
              <a:gd name="T3" fmla="*/ 145 h 291"/>
              <a:gd name="T4" fmla="*/ 145 w 291"/>
              <a:gd name="T5" fmla="*/ 290 h 291"/>
              <a:gd name="T6" fmla="*/ 145 w 291"/>
              <a:gd name="T7" fmla="*/ 290 h 291"/>
              <a:gd name="T8" fmla="*/ 0 w 291"/>
              <a:gd name="T9" fmla="*/ 145 h 291"/>
              <a:gd name="T10" fmla="*/ 0 w 291"/>
              <a:gd name="T11" fmla="*/ 145 h 291"/>
              <a:gd name="T12" fmla="*/ 145 w 291"/>
              <a:gd name="T13" fmla="*/ 0 h 291"/>
              <a:gd name="T14" fmla="*/ 145 w 291"/>
              <a:gd name="T15" fmla="*/ 0 h 291"/>
              <a:gd name="T16" fmla="*/ 290 w 291"/>
              <a:gd name="T17" fmla="*/ 145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1" h="291">
                <a:moveTo>
                  <a:pt x="290" y="145"/>
                </a:moveTo>
                <a:lnTo>
                  <a:pt x="290" y="145"/>
                </a:lnTo>
                <a:cubicBezTo>
                  <a:pt x="290" y="225"/>
                  <a:pt x="225" y="290"/>
                  <a:pt x="145" y="290"/>
                </a:cubicBezTo>
                <a:lnTo>
                  <a:pt x="145" y="290"/>
                </a:lnTo>
                <a:cubicBezTo>
                  <a:pt x="65" y="290"/>
                  <a:pt x="0" y="225"/>
                  <a:pt x="0" y="145"/>
                </a:cubicBezTo>
                <a:lnTo>
                  <a:pt x="0" y="145"/>
                </a:lnTo>
                <a:cubicBezTo>
                  <a:pt x="0" y="65"/>
                  <a:pt x="65" y="0"/>
                  <a:pt x="145" y="0"/>
                </a:cubicBezTo>
                <a:lnTo>
                  <a:pt x="145" y="0"/>
                </a:lnTo>
                <a:cubicBezTo>
                  <a:pt x="225" y="0"/>
                  <a:pt x="290" y="65"/>
                  <a:pt x="290" y="145"/>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48" name="Freeform 473">
            <a:extLst>
              <a:ext uri="{FF2B5EF4-FFF2-40B4-BE49-F238E27FC236}">
                <a16:creationId xmlns:a16="http://schemas.microsoft.com/office/drawing/2014/main" id="{BDEA574B-619D-F646-95AA-B7AE3290CE8A}"/>
              </a:ext>
            </a:extLst>
          </p:cNvPr>
          <p:cNvSpPr>
            <a:spLocks noChangeArrowheads="1"/>
          </p:cNvSpPr>
          <p:nvPr/>
        </p:nvSpPr>
        <p:spPr bwMode="auto">
          <a:xfrm>
            <a:off x="5837826" y="5626220"/>
            <a:ext cx="181271" cy="181271"/>
          </a:xfrm>
          <a:custGeom>
            <a:avLst/>
            <a:gdLst>
              <a:gd name="T0" fmla="*/ 289 w 290"/>
              <a:gd name="T1" fmla="*/ 145 h 291"/>
              <a:gd name="T2" fmla="*/ 289 w 290"/>
              <a:gd name="T3" fmla="*/ 145 h 291"/>
              <a:gd name="T4" fmla="*/ 144 w 290"/>
              <a:gd name="T5" fmla="*/ 290 h 291"/>
              <a:gd name="T6" fmla="*/ 144 w 290"/>
              <a:gd name="T7" fmla="*/ 290 h 291"/>
              <a:gd name="T8" fmla="*/ 0 w 290"/>
              <a:gd name="T9" fmla="*/ 145 h 291"/>
              <a:gd name="T10" fmla="*/ 0 w 290"/>
              <a:gd name="T11" fmla="*/ 145 h 291"/>
              <a:gd name="T12" fmla="*/ 144 w 290"/>
              <a:gd name="T13" fmla="*/ 0 h 291"/>
              <a:gd name="T14" fmla="*/ 144 w 290"/>
              <a:gd name="T15" fmla="*/ 0 h 291"/>
              <a:gd name="T16" fmla="*/ 289 w 290"/>
              <a:gd name="T17" fmla="*/ 145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 h="291">
                <a:moveTo>
                  <a:pt x="289" y="145"/>
                </a:moveTo>
                <a:lnTo>
                  <a:pt x="289" y="145"/>
                </a:lnTo>
                <a:cubicBezTo>
                  <a:pt x="289" y="225"/>
                  <a:pt x="225" y="290"/>
                  <a:pt x="144" y="290"/>
                </a:cubicBezTo>
                <a:lnTo>
                  <a:pt x="144" y="290"/>
                </a:lnTo>
                <a:cubicBezTo>
                  <a:pt x="64" y="290"/>
                  <a:pt x="0" y="225"/>
                  <a:pt x="0" y="145"/>
                </a:cubicBezTo>
                <a:lnTo>
                  <a:pt x="0" y="145"/>
                </a:lnTo>
                <a:cubicBezTo>
                  <a:pt x="0" y="65"/>
                  <a:pt x="64" y="0"/>
                  <a:pt x="144" y="0"/>
                </a:cubicBezTo>
                <a:lnTo>
                  <a:pt x="144" y="0"/>
                </a:lnTo>
                <a:cubicBezTo>
                  <a:pt x="225" y="0"/>
                  <a:pt x="289" y="65"/>
                  <a:pt x="289" y="145"/>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49" name="Freeform 48">
            <a:extLst>
              <a:ext uri="{FF2B5EF4-FFF2-40B4-BE49-F238E27FC236}">
                <a16:creationId xmlns:a16="http://schemas.microsoft.com/office/drawing/2014/main" id="{9EF80A19-61C4-064A-81EB-271E26A6FDCD}"/>
              </a:ext>
            </a:extLst>
          </p:cNvPr>
          <p:cNvSpPr>
            <a:spLocks noChangeArrowheads="1"/>
          </p:cNvSpPr>
          <p:nvPr/>
        </p:nvSpPr>
        <p:spPr bwMode="auto">
          <a:xfrm>
            <a:off x="1036904" y="3711894"/>
            <a:ext cx="669531" cy="581637"/>
          </a:xfrm>
          <a:custGeom>
            <a:avLst/>
            <a:gdLst>
              <a:gd name="connsiteX0" fmla="*/ 396955 w 1339061"/>
              <a:gd name="connsiteY0" fmla="*/ 770899 h 1163274"/>
              <a:gd name="connsiteX1" fmla="*/ 410008 w 1339061"/>
              <a:gd name="connsiteY1" fmla="*/ 776523 h 1163274"/>
              <a:gd name="connsiteX2" fmla="*/ 410008 w 1339061"/>
              <a:gd name="connsiteY2" fmla="*/ 802767 h 1163274"/>
              <a:gd name="connsiteX3" fmla="*/ 252128 w 1339061"/>
              <a:gd name="connsiteY3" fmla="*/ 960233 h 1163274"/>
              <a:gd name="connsiteX4" fmla="*/ 299368 w 1339061"/>
              <a:gd name="connsiteY4" fmla="*/ 966481 h 1163274"/>
              <a:gd name="connsiteX5" fmla="*/ 315529 w 1339061"/>
              <a:gd name="connsiteY5" fmla="*/ 987727 h 1163274"/>
              <a:gd name="connsiteX6" fmla="*/ 296881 w 1339061"/>
              <a:gd name="connsiteY6" fmla="*/ 1003973 h 1163274"/>
              <a:gd name="connsiteX7" fmla="*/ 294395 w 1339061"/>
              <a:gd name="connsiteY7" fmla="*/ 1003973 h 1163274"/>
              <a:gd name="connsiteX8" fmla="*/ 211104 w 1339061"/>
              <a:gd name="connsiteY8" fmla="*/ 991476 h 1163274"/>
              <a:gd name="connsiteX9" fmla="*/ 194943 w 1339061"/>
              <a:gd name="connsiteY9" fmla="*/ 976479 h 1163274"/>
              <a:gd name="connsiteX10" fmla="*/ 183754 w 1339061"/>
              <a:gd name="connsiteY10" fmla="*/ 891498 h 1163274"/>
              <a:gd name="connsiteX11" fmla="*/ 199915 w 1339061"/>
              <a:gd name="connsiteY11" fmla="*/ 871502 h 1163274"/>
              <a:gd name="connsiteX12" fmla="*/ 219806 w 1339061"/>
              <a:gd name="connsiteY12" fmla="*/ 887749 h 1163274"/>
              <a:gd name="connsiteX13" fmla="*/ 227265 w 1339061"/>
              <a:gd name="connsiteY13" fmla="*/ 933989 h 1163274"/>
              <a:gd name="connsiteX14" fmla="*/ 383902 w 1339061"/>
              <a:gd name="connsiteY14" fmla="*/ 776523 h 1163274"/>
              <a:gd name="connsiteX15" fmla="*/ 396955 w 1339061"/>
              <a:gd name="connsiteY15" fmla="*/ 770899 h 1163274"/>
              <a:gd name="connsiteX16" fmla="*/ 948836 w 1339061"/>
              <a:gd name="connsiteY16" fmla="*/ 770586 h 1163274"/>
              <a:gd name="connsiteX17" fmla="*/ 961889 w 1339061"/>
              <a:gd name="connsiteY17" fmla="*/ 775273 h 1163274"/>
              <a:gd name="connsiteX18" fmla="*/ 1118526 w 1339061"/>
              <a:gd name="connsiteY18" fmla="*/ 933989 h 1163274"/>
              <a:gd name="connsiteX19" fmla="*/ 1124742 w 1339061"/>
              <a:gd name="connsiteY19" fmla="*/ 887749 h 1163274"/>
              <a:gd name="connsiteX20" fmla="*/ 1145876 w 1339061"/>
              <a:gd name="connsiteY20" fmla="*/ 871502 h 1163274"/>
              <a:gd name="connsiteX21" fmla="*/ 1162037 w 1339061"/>
              <a:gd name="connsiteY21" fmla="*/ 892748 h 1163274"/>
              <a:gd name="connsiteX22" fmla="*/ 1150848 w 1339061"/>
              <a:gd name="connsiteY22" fmla="*/ 975229 h 1163274"/>
              <a:gd name="connsiteX23" fmla="*/ 1134687 w 1339061"/>
              <a:gd name="connsiteY23" fmla="*/ 991476 h 1163274"/>
              <a:gd name="connsiteX24" fmla="*/ 1051396 w 1339061"/>
              <a:gd name="connsiteY24" fmla="*/ 1003973 h 1163274"/>
              <a:gd name="connsiteX25" fmla="*/ 1047667 w 1339061"/>
              <a:gd name="connsiteY25" fmla="*/ 1003973 h 1163274"/>
              <a:gd name="connsiteX26" fmla="*/ 1030263 w 1339061"/>
              <a:gd name="connsiteY26" fmla="*/ 987727 h 1163274"/>
              <a:gd name="connsiteX27" fmla="*/ 1046424 w 1339061"/>
              <a:gd name="connsiteY27" fmla="*/ 966481 h 1163274"/>
              <a:gd name="connsiteX28" fmla="*/ 1093663 w 1339061"/>
              <a:gd name="connsiteY28" fmla="*/ 960233 h 1163274"/>
              <a:gd name="connsiteX29" fmla="*/ 935783 w 1339061"/>
              <a:gd name="connsiteY29" fmla="*/ 801517 h 1163274"/>
              <a:gd name="connsiteX30" fmla="*/ 935783 w 1339061"/>
              <a:gd name="connsiteY30" fmla="*/ 775273 h 1163274"/>
              <a:gd name="connsiteX31" fmla="*/ 948836 w 1339061"/>
              <a:gd name="connsiteY31" fmla="*/ 770586 h 1163274"/>
              <a:gd name="connsiteX32" fmla="*/ 1273593 w 1339061"/>
              <a:gd name="connsiteY32" fmla="*/ 430808 h 1163274"/>
              <a:gd name="connsiteX33" fmla="*/ 1285694 w 1339061"/>
              <a:gd name="connsiteY33" fmla="*/ 437243 h 1163274"/>
              <a:gd name="connsiteX34" fmla="*/ 1336579 w 1339061"/>
              <a:gd name="connsiteY34" fmla="*/ 505043 h 1163274"/>
              <a:gd name="connsiteX35" fmla="*/ 1336579 w 1339061"/>
              <a:gd name="connsiteY35" fmla="*/ 506299 h 1163274"/>
              <a:gd name="connsiteX36" fmla="*/ 1339061 w 1339061"/>
              <a:gd name="connsiteY36" fmla="*/ 510065 h 1163274"/>
              <a:gd name="connsiteX37" fmla="*/ 1339061 w 1339061"/>
              <a:gd name="connsiteY37" fmla="*/ 511321 h 1163274"/>
              <a:gd name="connsiteX38" fmla="*/ 1339061 w 1339061"/>
              <a:gd name="connsiteY38" fmla="*/ 516343 h 1163274"/>
              <a:gd name="connsiteX39" fmla="*/ 1339061 w 1339061"/>
              <a:gd name="connsiteY39" fmla="*/ 521365 h 1163274"/>
              <a:gd name="connsiteX40" fmla="*/ 1339061 w 1339061"/>
              <a:gd name="connsiteY40" fmla="*/ 522621 h 1163274"/>
              <a:gd name="connsiteX41" fmla="*/ 1336579 w 1339061"/>
              <a:gd name="connsiteY41" fmla="*/ 527643 h 1163274"/>
              <a:gd name="connsiteX42" fmla="*/ 1284452 w 1339061"/>
              <a:gd name="connsiteY42" fmla="*/ 595443 h 1163274"/>
              <a:gd name="connsiteX43" fmla="*/ 1270800 w 1339061"/>
              <a:gd name="connsiteY43" fmla="*/ 602977 h 1163274"/>
              <a:gd name="connsiteX44" fmla="*/ 1259630 w 1339061"/>
              <a:gd name="connsiteY44" fmla="*/ 599210 h 1163274"/>
              <a:gd name="connsiteX45" fmla="*/ 1254666 w 1339061"/>
              <a:gd name="connsiteY45" fmla="*/ 572843 h 1163274"/>
              <a:gd name="connsiteX46" fmla="*/ 1284452 w 1339061"/>
              <a:gd name="connsiteY46" fmla="*/ 535177 h 1163274"/>
              <a:gd name="connsiteX47" fmla="*/ 1062295 w 1339061"/>
              <a:gd name="connsiteY47" fmla="*/ 535177 h 1163274"/>
              <a:gd name="connsiteX48" fmla="*/ 1043678 w 1339061"/>
              <a:gd name="connsiteY48" fmla="*/ 516343 h 1163274"/>
              <a:gd name="connsiteX49" fmla="*/ 1062295 w 1339061"/>
              <a:gd name="connsiteY49" fmla="*/ 498765 h 1163274"/>
              <a:gd name="connsiteX50" fmla="*/ 1284452 w 1339061"/>
              <a:gd name="connsiteY50" fmla="*/ 498765 h 1163274"/>
              <a:gd name="connsiteX51" fmla="*/ 1255907 w 1339061"/>
              <a:gd name="connsiteY51" fmla="*/ 461099 h 1163274"/>
              <a:gd name="connsiteX52" fmla="*/ 1259630 w 1339061"/>
              <a:gd name="connsiteY52" fmla="*/ 434732 h 1163274"/>
              <a:gd name="connsiteX53" fmla="*/ 1273593 w 1339061"/>
              <a:gd name="connsiteY53" fmla="*/ 430808 h 1163274"/>
              <a:gd name="connsiteX54" fmla="*/ 66431 w 1339061"/>
              <a:gd name="connsiteY54" fmla="*/ 430808 h 1163274"/>
              <a:gd name="connsiteX55" fmla="*/ 80336 w 1339061"/>
              <a:gd name="connsiteY55" fmla="*/ 434732 h 1163274"/>
              <a:gd name="connsiteX56" fmla="*/ 84043 w 1339061"/>
              <a:gd name="connsiteY56" fmla="*/ 461099 h 1163274"/>
              <a:gd name="connsiteX57" fmla="*/ 55617 w 1339061"/>
              <a:gd name="connsiteY57" fmla="*/ 498765 h 1163274"/>
              <a:gd name="connsiteX58" fmla="*/ 275613 w 1339061"/>
              <a:gd name="connsiteY58" fmla="*/ 498765 h 1163274"/>
              <a:gd name="connsiteX59" fmla="*/ 295388 w 1339061"/>
              <a:gd name="connsiteY59" fmla="*/ 517599 h 1163274"/>
              <a:gd name="connsiteX60" fmla="*/ 275613 w 1339061"/>
              <a:gd name="connsiteY60" fmla="*/ 536432 h 1163274"/>
              <a:gd name="connsiteX61" fmla="*/ 55617 w 1339061"/>
              <a:gd name="connsiteY61" fmla="*/ 536432 h 1163274"/>
              <a:gd name="connsiteX62" fmla="*/ 82807 w 1339061"/>
              <a:gd name="connsiteY62" fmla="*/ 572843 h 1163274"/>
              <a:gd name="connsiteX63" fmla="*/ 79100 w 1339061"/>
              <a:gd name="connsiteY63" fmla="*/ 599210 h 1163274"/>
              <a:gd name="connsiteX64" fmla="*/ 67976 w 1339061"/>
              <a:gd name="connsiteY64" fmla="*/ 602977 h 1163274"/>
              <a:gd name="connsiteX65" fmla="*/ 54381 w 1339061"/>
              <a:gd name="connsiteY65" fmla="*/ 595443 h 1163274"/>
              <a:gd name="connsiteX66" fmla="*/ 3708 w 1339061"/>
              <a:gd name="connsiteY66" fmla="*/ 527643 h 1163274"/>
              <a:gd name="connsiteX67" fmla="*/ 1236 w 1339061"/>
              <a:gd name="connsiteY67" fmla="*/ 523877 h 1163274"/>
              <a:gd name="connsiteX68" fmla="*/ 1236 w 1339061"/>
              <a:gd name="connsiteY68" fmla="*/ 522621 h 1163274"/>
              <a:gd name="connsiteX69" fmla="*/ 0 w 1339061"/>
              <a:gd name="connsiteY69" fmla="*/ 517599 h 1163274"/>
              <a:gd name="connsiteX70" fmla="*/ 1236 w 1339061"/>
              <a:gd name="connsiteY70" fmla="*/ 512577 h 1163274"/>
              <a:gd name="connsiteX71" fmla="*/ 1236 w 1339061"/>
              <a:gd name="connsiteY71" fmla="*/ 511321 h 1163274"/>
              <a:gd name="connsiteX72" fmla="*/ 3708 w 1339061"/>
              <a:gd name="connsiteY72" fmla="*/ 506299 h 1163274"/>
              <a:gd name="connsiteX73" fmla="*/ 54381 w 1339061"/>
              <a:gd name="connsiteY73" fmla="*/ 437243 h 1163274"/>
              <a:gd name="connsiteX74" fmla="*/ 66431 w 1339061"/>
              <a:gd name="connsiteY74" fmla="*/ 430808 h 1163274"/>
              <a:gd name="connsiteX75" fmla="*/ 611128 w 1339061"/>
              <a:gd name="connsiteY75" fmla="*/ 317614 h 1163274"/>
              <a:gd name="connsiteX76" fmla="*/ 515044 w 1339061"/>
              <a:gd name="connsiteY76" fmla="*/ 330105 h 1163274"/>
              <a:gd name="connsiteX77" fmla="*/ 472618 w 1339061"/>
              <a:gd name="connsiteY77" fmla="*/ 341348 h 1163274"/>
              <a:gd name="connsiteX78" fmla="*/ 443917 w 1339061"/>
              <a:gd name="connsiteY78" fmla="*/ 385067 h 1163274"/>
              <a:gd name="connsiteX79" fmla="*/ 443917 w 1339061"/>
              <a:gd name="connsiteY79" fmla="*/ 574935 h 1163274"/>
              <a:gd name="connsiteX80" fmla="*/ 458891 w 1339061"/>
              <a:gd name="connsiteY80" fmla="*/ 611159 h 1163274"/>
              <a:gd name="connsiteX81" fmla="*/ 508805 w 1339061"/>
              <a:gd name="connsiteY81" fmla="*/ 658626 h 1163274"/>
              <a:gd name="connsiteX82" fmla="*/ 475113 w 1339061"/>
              <a:gd name="connsiteY82" fmla="*/ 426288 h 1163274"/>
              <a:gd name="connsiteX83" fmla="*/ 490087 w 1339061"/>
              <a:gd name="connsiteY83" fmla="*/ 405053 h 1163274"/>
              <a:gd name="connsiteX84" fmla="*/ 511301 w 1339061"/>
              <a:gd name="connsiteY84" fmla="*/ 421292 h 1163274"/>
              <a:gd name="connsiteX85" fmla="*/ 551231 w 1339061"/>
              <a:gd name="connsiteY85" fmla="*/ 692353 h 1163274"/>
              <a:gd name="connsiteX86" fmla="*/ 793312 w 1339061"/>
              <a:gd name="connsiteY86" fmla="*/ 692353 h 1163274"/>
              <a:gd name="connsiteX87" fmla="*/ 833243 w 1339061"/>
              <a:gd name="connsiteY87" fmla="*/ 417544 h 1163274"/>
              <a:gd name="connsiteX88" fmla="*/ 854456 w 1339061"/>
              <a:gd name="connsiteY88" fmla="*/ 401306 h 1163274"/>
              <a:gd name="connsiteX89" fmla="*/ 869430 w 1339061"/>
              <a:gd name="connsiteY89" fmla="*/ 423790 h 1163274"/>
              <a:gd name="connsiteX90" fmla="*/ 835739 w 1339061"/>
              <a:gd name="connsiteY90" fmla="*/ 658626 h 1163274"/>
              <a:gd name="connsiteX91" fmla="*/ 885652 w 1339061"/>
              <a:gd name="connsiteY91" fmla="*/ 611159 h 1163274"/>
              <a:gd name="connsiteX92" fmla="*/ 900626 w 1339061"/>
              <a:gd name="connsiteY92" fmla="*/ 574935 h 1163274"/>
              <a:gd name="connsiteX93" fmla="*/ 900626 w 1339061"/>
              <a:gd name="connsiteY93" fmla="*/ 385067 h 1163274"/>
              <a:gd name="connsiteX94" fmla="*/ 870678 w 1339061"/>
              <a:gd name="connsiteY94" fmla="*/ 341348 h 1163274"/>
              <a:gd name="connsiteX95" fmla="*/ 829499 w 1339061"/>
              <a:gd name="connsiteY95" fmla="*/ 330105 h 1163274"/>
              <a:gd name="connsiteX96" fmla="*/ 732168 w 1339061"/>
              <a:gd name="connsiteY96" fmla="*/ 317614 h 1163274"/>
              <a:gd name="connsiteX97" fmla="*/ 730920 w 1339061"/>
              <a:gd name="connsiteY97" fmla="*/ 317614 h 1163274"/>
              <a:gd name="connsiteX98" fmla="*/ 700972 w 1339061"/>
              <a:gd name="connsiteY98" fmla="*/ 352590 h 1163274"/>
              <a:gd name="connsiteX99" fmla="*/ 725929 w 1339061"/>
              <a:gd name="connsiteY99" fmla="*/ 556198 h 1163274"/>
              <a:gd name="connsiteX100" fmla="*/ 714698 w 1339061"/>
              <a:gd name="connsiteY100" fmla="*/ 587426 h 1163274"/>
              <a:gd name="connsiteX101" fmla="*/ 683502 w 1339061"/>
              <a:gd name="connsiteY101" fmla="*/ 618654 h 1163274"/>
              <a:gd name="connsiteX102" fmla="*/ 659793 w 1339061"/>
              <a:gd name="connsiteY102" fmla="*/ 618654 h 1163274"/>
              <a:gd name="connsiteX103" fmla="*/ 628597 w 1339061"/>
              <a:gd name="connsiteY103" fmla="*/ 587426 h 1163274"/>
              <a:gd name="connsiteX104" fmla="*/ 618615 w 1339061"/>
              <a:gd name="connsiteY104" fmla="*/ 556198 h 1163274"/>
              <a:gd name="connsiteX105" fmla="*/ 643571 w 1339061"/>
              <a:gd name="connsiteY105" fmla="*/ 351341 h 1163274"/>
              <a:gd name="connsiteX106" fmla="*/ 613623 w 1339061"/>
              <a:gd name="connsiteY106" fmla="*/ 317614 h 1163274"/>
              <a:gd name="connsiteX107" fmla="*/ 611128 w 1339061"/>
              <a:gd name="connsiteY107" fmla="*/ 280140 h 1163274"/>
              <a:gd name="connsiteX108" fmla="*/ 732168 w 1339061"/>
              <a:gd name="connsiteY108" fmla="*/ 280140 h 1163274"/>
              <a:gd name="connsiteX109" fmla="*/ 839482 w 1339061"/>
              <a:gd name="connsiteY109" fmla="*/ 293881 h 1163274"/>
              <a:gd name="connsiteX110" fmla="*/ 881909 w 1339061"/>
              <a:gd name="connsiteY110" fmla="*/ 306372 h 1163274"/>
              <a:gd name="connsiteX111" fmla="*/ 883156 w 1339061"/>
              <a:gd name="connsiteY111" fmla="*/ 306372 h 1163274"/>
              <a:gd name="connsiteX112" fmla="*/ 938061 w 1339061"/>
              <a:gd name="connsiteY112" fmla="*/ 385067 h 1163274"/>
              <a:gd name="connsiteX113" fmla="*/ 938061 w 1339061"/>
              <a:gd name="connsiteY113" fmla="*/ 574935 h 1163274"/>
              <a:gd name="connsiteX114" fmla="*/ 910609 w 1339061"/>
              <a:gd name="connsiteY114" fmla="*/ 637391 h 1163274"/>
              <a:gd name="connsiteX115" fmla="*/ 828252 w 1339061"/>
              <a:gd name="connsiteY115" fmla="*/ 718584 h 1163274"/>
              <a:gd name="connsiteX116" fmla="*/ 828252 w 1339061"/>
              <a:gd name="connsiteY116" fmla="*/ 1144537 h 1163274"/>
              <a:gd name="connsiteX117" fmla="*/ 809534 w 1339061"/>
              <a:gd name="connsiteY117" fmla="*/ 1163274 h 1163274"/>
              <a:gd name="connsiteX118" fmla="*/ 790816 w 1339061"/>
              <a:gd name="connsiteY118" fmla="*/ 1144537 h 1163274"/>
              <a:gd name="connsiteX119" fmla="*/ 790816 w 1339061"/>
              <a:gd name="connsiteY119" fmla="*/ 729827 h 1163274"/>
              <a:gd name="connsiteX120" fmla="*/ 692237 w 1339061"/>
              <a:gd name="connsiteY120" fmla="*/ 729827 h 1163274"/>
              <a:gd name="connsiteX121" fmla="*/ 692237 w 1339061"/>
              <a:gd name="connsiteY121" fmla="*/ 1144537 h 1163274"/>
              <a:gd name="connsiteX122" fmla="*/ 673520 w 1339061"/>
              <a:gd name="connsiteY122" fmla="*/ 1163274 h 1163274"/>
              <a:gd name="connsiteX123" fmla="*/ 656050 w 1339061"/>
              <a:gd name="connsiteY123" fmla="*/ 1144537 h 1163274"/>
              <a:gd name="connsiteX124" fmla="*/ 656050 w 1339061"/>
              <a:gd name="connsiteY124" fmla="*/ 729827 h 1163274"/>
              <a:gd name="connsiteX125" fmla="*/ 552479 w 1339061"/>
              <a:gd name="connsiteY125" fmla="*/ 729827 h 1163274"/>
              <a:gd name="connsiteX126" fmla="*/ 552479 w 1339061"/>
              <a:gd name="connsiteY126" fmla="*/ 1144537 h 1163274"/>
              <a:gd name="connsiteX127" fmla="*/ 535009 w 1339061"/>
              <a:gd name="connsiteY127" fmla="*/ 1163274 h 1163274"/>
              <a:gd name="connsiteX128" fmla="*/ 516292 w 1339061"/>
              <a:gd name="connsiteY128" fmla="*/ 1144537 h 1163274"/>
              <a:gd name="connsiteX129" fmla="*/ 516292 w 1339061"/>
              <a:gd name="connsiteY129" fmla="*/ 718584 h 1163274"/>
              <a:gd name="connsiteX130" fmla="*/ 432687 w 1339061"/>
              <a:gd name="connsiteY130" fmla="*/ 637391 h 1163274"/>
              <a:gd name="connsiteX131" fmla="*/ 406482 w 1339061"/>
              <a:gd name="connsiteY131" fmla="*/ 574935 h 1163274"/>
              <a:gd name="connsiteX132" fmla="*/ 406482 w 1339061"/>
              <a:gd name="connsiteY132" fmla="*/ 385067 h 1163274"/>
              <a:gd name="connsiteX133" fmla="*/ 461387 w 1339061"/>
              <a:gd name="connsiteY133" fmla="*/ 306372 h 1163274"/>
              <a:gd name="connsiteX134" fmla="*/ 462635 w 1339061"/>
              <a:gd name="connsiteY134" fmla="*/ 306372 h 1163274"/>
              <a:gd name="connsiteX135" fmla="*/ 503814 w 1339061"/>
              <a:gd name="connsiteY135" fmla="*/ 293881 h 1163274"/>
              <a:gd name="connsiteX136" fmla="*/ 611128 w 1339061"/>
              <a:gd name="connsiteY136" fmla="*/ 280140 h 1163274"/>
              <a:gd name="connsiteX137" fmla="*/ 670153 w 1339061"/>
              <a:gd name="connsiteY137" fmla="*/ 37616 h 1163274"/>
              <a:gd name="connsiteX138" fmla="*/ 592414 w 1339061"/>
              <a:gd name="connsiteY138" fmla="*/ 115354 h 1163274"/>
              <a:gd name="connsiteX139" fmla="*/ 670153 w 1339061"/>
              <a:gd name="connsiteY139" fmla="*/ 193093 h 1163274"/>
              <a:gd name="connsiteX140" fmla="*/ 747892 w 1339061"/>
              <a:gd name="connsiteY140" fmla="*/ 115354 h 1163274"/>
              <a:gd name="connsiteX141" fmla="*/ 670153 w 1339061"/>
              <a:gd name="connsiteY141" fmla="*/ 37616 h 1163274"/>
              <a:gd name="connsiteX142" fmla="*/ 294395 w 1339061"/>
              <a:gd name="connsiteY142" fmla="*/ 24470 h 1163274"/>
              <a:gd name="connsiteX143" fmla="*/ 315529 w 1339061"/>
              <a:gd name="connsiteY143" fmla="*/ 39466 h 1163274"/>
              <a:gd name="connsiteX144" fmla="*/ 299368 w 1339061"/>
              <a:gd name="connsiteY144" fmla="*/ 60712 h 1163274"/>
              <a:gd name="connsiteX145" fmla="*/ 252128 w 1339061"/>
              <a:gd name="connsiteY145" fmla="*/ 66961 h 1163274"/>
              <a:gd name="connsiteX146" fmla="*/ 408765 w 1339061"/>
              <a:gd name="connsiteY146" fmla="*/ 224427 h 1163274"/>
              <a:gd name="connsiteX147" fmla="*/ 408765 w 1339061"/>
              <a:gd name="connsiteY147" fmla="*/ 251921 h 1163274"/>
              <a:gd name="connsiteX148" fmla="*/ 396334 w 1339061"/>
              <a:gd name="connsiteY148" fmla="*/ 256920 h 1163274"/>
              <a:gd name="connsiteX149" fmla="*/ 383902 w 1339061"/>
              <a:gd name="connsiteY149" fmla="*/ 251921 h 1163274"/>
              <a:gd name="connsiteX150" fmla="*/ 226022 w 1339061"/>
              <a:gd name="connsiteY150" fmla="*/ 93205 h 1163274"/>
              <a:gd name="connsiteX151" fmla="*/ 219806 w 1339061"/>
              <a:gd name="connsiteY151" fmla="*/ 139445 h 1163274"/>
              <a:gd name="connsiteX152" fmla="*/ 201159 w 1339061"/>
              <a:gd name="connsiteY152" fmla="*/ 155691 h 1163274"/>
              <a:gd name="connsiteX153" fmla="*/ 198672 w 1339061"/>
              <a:gd name="connsiteY153" fmla="*/ 155691 h 1163274"/>
              <a:gd name="connsiteX154" fmla="*/ 182511 w 1339061"/>
              <a:gd name="connsiteY154" fmla="*/ 134446 h 1163274"/>
              <a:gd name="connsiteX155" fmla="*/ 194943 w 1339061"/>
              <a:gd name="connsiteY155" fmla="*/ 51964 h 1163274"/>
              <a:gd name="connsiteX156" fmla="*/ 209861 w 1339061"/>
              <a:gd name="connsiteY156" fmla="*/ 35717 h 1163274"/>
              <a:gd name="connsiteX157" fmla="*/ 1051396 w 1339061"/>
              <a:gd name="connsiteY157" fmla="*/ 23227 h 1163274"/>
              <a:gd name="connsiteX158" fmla="*/ 1134687 w 1339061"/>
              <a:gd name="connsiteY158" fmla="*/ 34534 h 1163274"/>
              <a:gd name="connsiteX159" fmla="*/ 1150848 w 1339061"/>
              <a:gd name="connsiteY159" fmla="*/ 50867 h 1163274"/>
              <a:gd name="connsiteX160" fmla="*/ 1162037 w 1339061"/>
              <a:gd name="connsiteY160" fmla="*/ 136301 h 1163274"/>
              <a:gd name="connsiteX161" fmla="*/ 1145876 w 1339061"/>
              <a:gd name="connsiteY161" fmla="*/ 156403 h 1163274"/>
              <a:gd name="connsiteX162" fmla="*/ 1143390 w 1339061"/>
              <a:gd name="connsiteY162" fmla="*/ 156403 h 1163274"/>
              <a:gd name="connsiteX163" fmla="*/ 1124742 w 1339061"/>
              <a:gd name="connsiteY163" fmla="*/ 140070 h 1163274"/>
              <a:gd name="connsiteX164" fmla="*/ 1118526 w 1339061"/>
              <a:gd name="connsiteY164" fmla="*/ 93584 h 1163274"/>
              <a:gd name="connsiteX165" fmla="*/ 961889 w 1339061"/>
              <a:gd name="connsiteY165" fmla="*/ 251887 h 1163274"/>
              <a:gd name="connsiteX166" fmla="*/ 948215 w 1339061"/>
              <a:gd name="connsiteY166" fmla="*/ 256913 h 1163274"/>
              <a:gd name="connsiteX167" fmla="*/ 934540 w 1339061"/>
              <a:gd name="connsiteY167" fmla="*/ 251887 h 1163274"/>
              <a:gd name="connsiteX168" fmla="*/ 934540 w 1339061"/>
              <a:gd name="connsiteY168" fmla="*/ 225503 h 1163274"/>
              <a:gd name="connsiteX169" fmla="*/ 1092420 w 1339061"/>
              <a:gd name="connsiteY169" fmla="*/ 67200 h 1163274"/>
              <a:gd name="connsiteX170" fmla="*/ 1046424 w 1339061"/>
              <a:gd name="connsiteY170" fmla="*/ 59662 h 1163274"/>
              <a:gd name="connsiteX171" fmla="*/ 1030263 w 1339061"/>
              <a:gd name="connsiteY171" fmla="*/ 39560 h 1163274"/>
              <a:gd name="connsiteX172" fmla="*/ 1051396 w 1339061"/>
              <a:gd name="connsiteY172" fmla="*/ 23227 h 1163274"/>
              <a:gd name="connsiteX173" fmla="*/ 670153 w 1339061"/>
              <a:gd name="connsiteY173" fmla="*/ 0 h 1163274"/>
              <a:gd name="connsiteX174" fmla="*/ 784253 w 1339061"/>
              <a:gd name="connsiteY174" fmla="*/ 115354 h 1163274"/>
              <a:gd name="connsiteX175" fmla="*/ 670153 w 1339061"/>
              <a:gd name="connsiteY175" fmla="*/ 229454 h 1163274"/>
              <a:gd name="connsiteX176" fmla="*/ 554798 w 1339061"/>
              <a:gd name="connsiteY176" fmla="*/ 115354 h 1163274"/>
              <a:gd name="connsiteX177" fmla="*/ 670153 w 1339061"/>
              <a:gd name="connsiteY177" fmla="*/ 0 h 11632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1339061" h="1163274">
                <a:moveTo>
                  <a:pt x="396955" y="770899"/>
                </a:moveTo>
                <a:cubicBezTo>
                  <a:pt x="401617" y="770899"/>
                  <a:pt x="406279" y="772774"/>
                  <a:pt x="410008" y="776523"/>
                </a:cubicBezTo>
                <a:cubicBezTo>
                  <a:pt x="416224" y="782771"/>
                  <a:pt x="416224" y="795269"/>
                  <a:pt x="410008" y="802767"/>
                </a:cubicBezTo>
                <a:lnTo>
                  <a:pt x="252128" y="960233"/>
                </a:lnTo>
                <a:lnTo>
                  <a:pt x="299368" y="966481"/>
                </a:lnTo>
                <a:cubicBezTo>
                  <a:pt x="309313" y="967731"/>
                  <a:pt x="315529" y="977729"/>
                  <a:pt x="315529" y="987727"/>
                </a:cubicBezTo>
                <a:cubicBezTo>
                  <a:pt x="313042" y="997725"/>
                  <a:pt x="305583" y="1003973"/>
                  <a:pt x="296881" y="1003973"/>
                </a:cubicBezTo>
                <a:cubicBezTo>
                  <a:pt x="295638" y="1003973"/>
                  <a:pt x="294395" y="1003973"/>
                  <a:pt x="294395" y="1003973"/>
                </a:cubicBezTo>
                <a:lnTo>
                  <a:pt x="211104" y="991476"/>
                </a:lnTo>
                <a:cubicBezTo>
                  <a:pt x="202402" y="991476"/>
                  <a:pt x="196186" y="983978"/>
                  <a:pt x="194943" y="976479"/>
                </a:cubicBezTo>
                <a:lnTo>
                  <a:pt x="183754" y="891498"/>
                </a:lnTo>
                <a:cubicBezTo>
                  <a:pt x="181268" y="881500"/>
                  <a:pt x="189970" y="872752"/>
                  <a:pt x="199915" y="871502"/>
                </a:cubicBezTo>
                <a:cubicBezTo>
                  <a:pt x="209861" y="869003"/>
                  <a:pt x="218563" y="876501"/>
                  <a:pt x="219806" y="887749"/>
                </a:cubicBezTo>
                <a:lnTo>
                  <a:pt x="227265" y="933989"/>
                </a:lnTo>
                <a:lnTo>
                  <a:pt x="383902" y="776523"/>
                </a:lnTo>
                <a:cubicBezTo>
                  <a:pt x="387632" y="772774"/>
                  <a:pt x="392293" y="770899"/>
                  <a:pt x="396955" y="770899"/>
                </a:cubicBezTo>
                <a:close/>
                <a:moveTo>
                  <a:pt x="948836" y="770586"/>
                </a:moveTo>
                <a:cubicBezTo>
                  <a:pt x="953498" y="770586"/>
                  <a:pt x="958160" y="772149"/>
                  <a:pt x="961889" y="775273"/>
                </a:cubicBezTo>
                <a:lnTo>
                  <a:pt x="1118526" y="933989"/>
                </a:lnTo>
                <a:lnTo>
                  <a:pt x="1124742" y="887749"/>
                </a:lnTo>
                <a:cubicBezTo>
                  <a:pt x="1125985" y="876501"/>
                  <a:pt x="1137174" y="870252"/>
                  <a:pt x="1145876" y="871502"/>
                </a:cubicBezTo>
                <a:cubicBezTo>
                  <a:pt x="1155821" y="872752"/>
                  <a:pt x="1163280" y="881500"/>
                  <a:pt x="1162037" y="892748"/>
                </a:cubicBezTo>
                <a:lnTo>
                  <a:pt x="1150848" y="975229"/>
                </a:lnTo>
                <a:cubicBezTo>
                  <a:pt x="1149605" y="983978"/>
                  <a:pt x="1143390" y="990226"/>
                  <a:pt x="1134687" y="991476"/>
                </a:cubicBezTo>
                <a:lnTo>
                  <a:pt x="1051396" y="1003973"/>
                </a:lnTo>
                <a:cubicBezTo>
                  <a:pt x="1050153" y="1003973"/>
                  <a:pt x="1048910" y="1003973"/>
                  <a:pt x="1047667" y="1003973"/>
                </a:cubicBezTo>
                <a:cubicBezTo>
                  <a:pt x="1038965" y="1003973"/>
                  <a:pt x="1031506" y="996475"/>
                  <a:pt x="1030263" y="987727"/>
                </a:cubicBezTo>
                <a:cubicBezTo>
                  <a:pt x="1029019" y="977729"/>
                  <a:pt x="1035235" y="967731"/>
                  <a:pt x="1046424" y="966481"/>
                </a:cubicBezTo>
                <a:lnTo>
                  <a:pt x="1093663" y="960233"/>
                </a:lnTo>
                <a:lnTo>
                  <a:pt x="935783" y="801517"/>
                </a:lnTo>
                <a:cubicBezTo>
                  <a:pt x="928324" y="795269"/>
                  <a:pt x="928324" y="782771"/>
                  <a:pt x="935783" y="775273"/>
                </a:cubicBezTo>
                <a:cubicBezTo>
                  <a:pt x="939513" y="772149"/>
                  <a:pt x="944174" y="770586"/>
                  <a:pt x="948836" y="770586"/>
                </a:cubicBezTo>
                <a:close/>
                <a:moveTo>
                  <a:pt x="1273593" y="430808"/>
                </a:moveTo>
                <a:cubicBezTo>
                  <a:pt x="1278247" y="431279"/>
                  <a:pt x="1282591" y="433477"/>
                  <a:pt x="1285694" y="437243"/>
                </a:cubicBezTo>
                <a:lnTo>
                  <a:pt x="1336579" y="505043"/>
                </a:lnTo>
                <a:lnTo>
                  <a:pt x="1336579" y="506299"/>
                </a:lnTo>
                <a:cubicBezTo>
                  <a:pt x="1337820" y="507554"/>
                  <a:pt x="1337820" y="508810"/>
                  <a:pt x="1339061" y="510065"/>
                </a:cubicBezTo>
                <a:lnTo>
                  <a:pt x="1339061" y="511321"/>
                </a:lnTo>
                <a:cubicBezTo>
                  <a:pt x="1339061" y="512577"/>
                  <a:pt x="1339061" y="515088"/>
                  <a:pt x="1339061" y="516343"/>
                </a:cubicBezTo>
                <a:cubicBezTo>
                  <a:pt x="1339061" y="518854"/>
                  <a:pt x="1339061" y="520110"/>
                  <a:pt x="1339061" y="521365"/>
                </a:cubicBezTo>
                <a:lnTo>
                  <a:pt x="1339061" y="522621"/>
                </a:lnTo>
                <a:cubicBezTo>
                  <a:pt x="1337820" y="523877"/>
                  <a:pt x="1337820" y="526388"/>
                  <a:pt x="1336579" y="527643"/>
                </a:cubicBezTo>
                <a:lnTo>
                  <a:pt x="1284452" y="595443"/>
                </a:lnTo>
                <a:cubicBezTo>
                  <a:pt x="1280729" y="600466"/>
                  <a:pt x="1275765" y="602977"/>
                  <a:pt x="1270800" y="602977"/>
                </a:cubicBezTo>
                <a:cubicBezTo>
                  <a:pt x="1267077" y="602977"/>
                  <a:pt x="1262113" y="601721"/>
                  <a:pt x="1259630" y="599210"/>
                </a:cubicBezTo>
                <a:cubicBezTo>
                  <a:pt x="1250943" y="592932"/>
                  <a:pt x="1249701" y="581632"/>
                  <a:pt x="1254666" y="572843"/>
                </a:cubicBezTo>
                <a:lnTo>
                  <a:pt x="1284452" y="535177"/>
                </a:lnTo>
                <a:lnTo>
                  <a:pt x="1062295" y="535177"/>
                </a:lnTo>
                <a:cubicBezTo>
                  <a:pt x="1052366" y="535177"/>
                  <a:pt x="1043678" y="526388"/>
                  <a:pt x="1043678" y="516343"/>
                </a:cubicBezTo>
                <a:cubicBezTo>
                  <a:pt x="1043678" y="506299"/>
                  <a:pt x="1052366" y="498765"/>
                  <a:pt x="1062295" y="498765"/>
                </a:cubicBezTo>
                <a:lnTo>
                  <a:pt x="1284452" y="498765"/>
                </a:lnTo>
                <a:lnTo>
                  <a:pt x="1255907" y="461099"/>
                </a:lnTo>
                <a:cubicBezTo>
                  <a:pt x="1249701" y="452310"/>
                  <a:pt x="1250943" y="441010"/>
                  <a:pt x="1259630" y="434732"/>
                </a:cubicBezTo>
                <a:cubicBezTo>
                  <a:pt x="1263974" y="431593"/>
                  <a:pt x="1268939" y="430338"/>
                  <a:pt x="1273593" y="430808"/>
                </a:cubicBezTo>
                <a:close/>
                <a:moveTo>
                  <a:pt x="66431" y="430808"/>
                </a:moveTo>
                <a:cubicBezTo>
                  <a:pt x="71066" y="430338"/>
                  <a:pt x="76010" y="431593"/>
                  <a:pt x="80336" y="434732"/>
                </a:cubicBezTo>
                <a:cubicBezTo>
                  <a:pt x="88987" y="441010"/>
                  <a:pt x="90223" y="452310"/>
                  <a:pt x="84043" y="461099"/>
                </a:cubicBezTo>
                <a:lnTo>
                  <a:pt x="55617" y="498765"/>
                </a:lnTo>
                <a:lnTo>
                  <a:pt x="275613" y="498765"/>
                </a:lnTo>
                <a:cubicBezTo>
                  <a:pt x="286737" y="498765"/>
                  <a:pt x="295388" y="506299"/>
                  <a:pt x="295388" y="517599"/>
                </a:cubicBezTo>
                <a:cubicBezTo>
                  <a:pt x="295388" y="527643"/>
                  <a:pt x="286737" y="536432"/>
                  <a:pt x="275613" y="536432"/>
                </a:cubicBezTo>
                <a:lnTo>
                  <a:pt x="55617" y="536432"/>
                </a:lnTo>
                <a:lnTo>
                  <a:pt x="82807" y="572843"/>
                </a:lnTo>
                <a:cubicBezTo>
                  <a:pt x="88987" y="581632"/>
                  <a:pt x="87751" y="592932"/>
                  <a:pt x="79100" y="599210"/>
                </a:cubicBezTo>
                <a:cubicBezTo>
                  <a:pt x="76628" y="601721"/>
                  <a:pt x="72920" y="602977"/>
                  <a:pt x="67976" y="602977"/>
                </a:cubicBezTo>
                <a:cubicBezTo>
                  <a:pt x="63032" y="602977"/>
                  <a:pt x="58089" y="600466"/>
                  <a:pt x="54381" y="595443"/>
                </a:cubicBezTo>
                <a:lnTo>
                  <a:pt x="3708" y="527643"/>
                </a:lnTo>
                <a:cubicBezTo>
                  <a:pt x="2472" y="526388"/>
                  <a:pt x="1236" y="525132"/>
                  <a:pt x="1236" y="523877"/>
                </a:cubicBezTo>
                <a:lnTo>
                  <a:pt x="1236" y="522621"/>
                </a:lnTo>
                <a:cubicBezTo>
                  <a:pt x="0" y="520110"/>
                  <a:pt x="0" y="518854"/>
                  <a:pt x="0" y="517599"/>
                </a:cubicBezTo>
                <a:cubicBezTo>
                  <a:pt x="0" y="515088"/>
                  <a:pt x="0" y="513832"/>
                  <a:pt x="1236" y="512577"/>
                </a:cubicBezTo>
                <a:cubicBezTo>
                  <a:pt x="1236" y="511321"/>
                  <a:pt x="1236" y="511321"/>
                  <a:pt x="1236" y="511321"/>
                </a:cubicBezTo>
                <a:cubicBezTo>
                  <a:pt x="1236" y="508810"/>
                  <a:pt x="2472" y="507554"/>
                  <a:pt x="3708" y="506299"/>
                </a:cubicBezTo>
                <a:lnTo>
                  <a:pt x="54381" y="437243"/>
                </a:lnTo>
                <a:cubicBezTo>
                  <a:pt x="57471" y="433477"/>
                  <a:pt x="61797" y="431279"/>
                  <a:pt x="66431" y="430808"/>
                </a:cubicBezTo>
                <a:close/>
                <a:moveTo>
                  <a:pt x="611128" y="317614"/>
                </a:moveTo>
                <a:cubicBezTo>
                  <a:pt x="578684" y="317614"/>
                  <a:pt x="546240" y="321361"/>
                  <a:pt x="515044" y="330105"/>
                </a:cubicBezTo>
                <a:lnTo>
                  <a:pt x="472618" y="341348"/>
                </a:lnTo>
                <a:cubicBezTo>
                  <a:pt x="455148" y="347593"/>
                  <a:pt x="443917" y="366330"/>
                  <a:pt x="443917" y="385067"/>
                </a:cubicBezTo>
                <a:lnTo>
                  <a:pt x="443917" y="574935"/>
                </a:lnTo>
                <a:cubicBezTo>
                  <a:pt x="443917" y="588675"/>
                  <a:pt x="448909" y="602415"/>
                  <a:pt x="458891" y="611159"/>
                </a:cubicBezTo>
                <a:lnTo>
                  <a:pt x="508805" y="658626"/>
                </a:lnTo>
                <a:lnTo>
                  <a:pt x="475113" y="426288"/>
                </a:lnTo>
                <a:cubicBezTo>
                  <a:pt x="472618" y="416295"/>
                  <a:pt x="480105" y="407551"/>
                  <a:pt x="490087" y="405053"/>
                </a:cubicBezTo>
                <a:cubicBezTo>
                  <a:pt x="500070" y="403804"/>
                  <a:pt x="510053" y="411299"/>
                  <a:pt x="511301" y="421292"/>
                </a:cubicBezTo>
                <a:lnTo>
                  <a:pt x="551231" y="692353"/>
                </a:lnTo>
                <a:lnTo>
                  <a:pt x="793312" y="692353"/>
                </a:lnTo>
                <a:lnTo>
                  <a:pt x="833243" y="417544"/>
                </a:lnTo>
                <a:cubicBezTo>
                  <a:pt x="834491" y="407551"/>
                  <a:pt x="844473" y="400057"/>
                  <a:pt x="854456" y="401306"/>
                </a:cubicBezTo>
                <a:cubicBezTo>
                  <a:pt x="864439" y="403804"/>
                  <a:pt x="871926" y="412548"/>
                  <a:pt x="869430" y="423790"/>
                </a:cubicBezTo>
                <a:lnTo>
                  <a:pt x="835739" y="658626"/>
                </a:lnTo>
                <a:lnTo>
                  <a:pt x="885652" y="611159"/>
                </a:lnTo>
                <a:cubicBezTo>
                  <a:pt x="895635" y="602415"/>
                  <a:pt x="900626" y="588675"/>
                  <a:pt x="900626" y="574935"/>
                </a:cubicBezTo>
                <a:lnTo>
                  <a:pt x="900626" y="385067"/>
                </a:lnTo>
                <a:cubicBezTo>
                  <a:pt x="900626" y="366330"/>
                  <a:pt x="889396" y="347593"/>
                  <a:pt x="870678" y="341348"/>
                </a:cubicBezTo>
                <a:lnTo>
                  <a:pt x="829499" y="330105"/>
                </a:lnTo>
                <a:cubicBezTo>
                  <a:pt x="797056" y="321361"/>
                  <a:pt x="765860" y="317614"/>
                  <a:pt x="732168" y="317614"/>
                </a:cubicBezTo>
                <a:lnTo>
                  <a:pt x="730920" y="317614"/>
                </a:lnTo>
                <a:cubicBezTo>
                  <a:pt x="725929" y="332604"/>
                  <a:pt x="714698" y="345095"/>
                  <a:pt x="700972" y="352590"/>
                </a:cubicBezTo>
                <a:lnTo>
                  <a:pt x="725929" y="556198"/>
                </a:lnTo>
                <a:cubicBezTo>
                  <a:pt x="727177" y="568689"/>
                  <a:pt x="723433" y="579931"/>
                  <a:pt x="714698" y="587426"/>
                </a:cubicBezTo>
                <a:lnTo>
                  <a:pt x="683502" y="618654"/>
                </a:lnTo>
                <a:cubicBezTo>
                  <a:pt x="677263" y="626149"/>
                  <a:pt x="666033" y="626149"/>
                  <a:pt x="659793" y="618654"/>
                </a:cubicBezTo>
                <a:lnTo>
                  <a:pt x="628597" y="587426"/>
                </a:lnTo>
                <a:cubicBezTo>
                  <a:pt x="621110" y="579931"/>
                  <a:pt x="616119" y="568689"/>
                  <a:pt x="618615" y="556198"/>
                </a:cubicBezTo>
                <a:lnTo>
                  <a:pt x="643571" y="351341"/>
                </a:lnTo>
                <a:cubicBezTo>
                  <a:pt x="629845" y="345095"/>
                  <a:pt x="618615" y="331355"/>
                  <a:pt x="613623" y="317614"/>
                </a:cubicBezTo>
                <a:close/>
                <a:moveTo>
                  <a:pt x="611128" y="280140"/>
                </a:moveTo>
                <a:lnTo>
                  <a:pt x="732168" y="280140"/>
                </a:lnTo>
                <a:cubicBezTo>
                  <a:pt x="768355" y="280140"/>
                  <a:pt x="804543" y="285137"/>
                  <a:pt x="839482" y="293881"/>
                </a:cubicBezTo>
                <a:lnTo>
                  <a:pt x="881909" y="306372"/>
                </a:lnTo>
                <a:cubicBezTo>
                  <a:pt x="881909" y="306372"/>
                  <a:pt x="881909" y="306372"/>
                  <a:pt x="883156" y="306372"/>
                </a:cubicBezTo>
                <a:cubicBezTo>
                  <a:pt x="915600" y="318863"/>
                  <a:pt x="938061" y="350091"/>
                  <a:pt x="938061" y="385067"/>
                </a:cubicBezTo>
                <a:lnTo>
                  <a:pt x="938061" y="574935"/>
                </a:lnTo>
                <a:cubicBezTo>
                  <a:pt x="938061" y="597419"/>
                  <a:pt x="928079" y="621152"/>
                  <a:pt x="910609" y="637391"/>
                </a:cubicBezTo>
                <a:lnTo>
                  <a:pt x="828252" y="718584"/>
                </a:lnTo>
                <a:lnTo>
                  <a:pt x="828252" y="1144537"/>
                </a:lnTo>
                <a:cubicBezTo>
                  <a:pt x="828252" y="1154530"/>
                  <a:pt x="819517" y="1163274"/>
                  <a:pt x="809534" y="1163274"/>
                </a:cubicBezTo>
                <a:cubicBezTo>
                  <a:pt x="799551" y="1163274"/>
                  <a:pt x="790816" y="1154530"/>
                  <a:pt x="790816" y="1144537"/>
                </a:cubicBezTo>
                <a:lnTo>
                  <a:pt x="790816" y="729827"/>
                </a:lnTo>
                <a:lnTo>
                  <a:pt x="692237" y="729827"/>
                </a:lnTo>
                <a:lnTo>
                  <a:pt x="692237" y="1144537"/>
                </a:lnTo>
                <a:cubicBezTo>
                  <a:pt x="692237" y="1154530"/>
                  <a:pt x="684750" y="1163274"/>
                  <a:pt x="673520" y="1163274"/>
                </a:cubicBezTo>
                <a:cubicBezTo>
                  <a:pt x="663537" y="1163274"/>
                  <a:pt x="656050" y="1154530"/>
                  <a:pt x="656050" y="1144537"/>
                </a:cubicBezTo>
                <a:lnTo>
                  <a:pt x="656050" y="729827"/>
                </a:lnTo>
                <a:lnTo>
                  <a:pt x="552479" y="729827"/>
                </a:lnTo>
                <a:lnTo>
                  <a:pt x="552479" y="1144537"/>
                </a:lnTo>
                <a:cubicBezTo>
                  <a:pt x="552479" y="1154530"/>
                  <a:pt x="544992" y="1163274"/>
                  <a:pt x="535009" y="1163274"/>
                </a:cubicBezTo>
                <a:cubicBezTo>
                  <a:pt x="523779" y="1163274"/>
                  <a:pt x="516292" y="1154530"/>
                  <a:pt x="516292" y="1144537"/>
                </a:cubicBezTo>
                <a:lnTo>
                  <a:pt x="516292" y="718584"/>
                </a:lnTo>
                <a:lnTo>
                  <a:pt x="432687" y="637391"/>
                </a:lnTo>
                <a:cubicBezTo>
                  <a:pt x="415217" y="621152"/>
                  <a:pt x="406482" y="597419"/>
                  <a:pt x="406482" y="574935"/>
                </a:cubicBezTo>
                <a:lnTo>
                  <a:pt x="406482" y="385067"/>
                </a:lnTo>
                <a:cubicBezTo>
                  <a:pt x="406482" y="350091"/>
                  <a:pt x="427695" y="318863"/>
                  <a:pt x="461387" y="306372"/>
                </a:cubicBezTo>
                <a:cubicBezTo>
                  <a:pt x="461387" y="306372"/>
                  <a:pt x="461387" y="306372"/>
                  <a:pt x="462635" y="306372"/>
                </a:cubicBezTo>
                <a:lnTo>
                  <a:pt x="503814" y="293881"/>
                </a:lnTo>
                <a:cubicBezTo>
                  <a:pt x="540001" y="285137"/>
                  <a:pt x="574940" y="280140"/>
                  <a:pt x="611128" y="280140"/>
                </a:cubicBezTo>
                <a:close/>
                <a:moveTo>
                  <a:pt x="670153" y="37616"/>
                </a:moveTo>
                <a:cubicBezTo>
                  <a:pt x="627522" y="37616"/>
                  <a:pt x="592414" y="72723"/>
                  <a:pt x="592414" y="115354"/>
                </a:cubicBezTo>
                <a:cubicBezTo>
                  <a:pt x="592414" y="157985"/>
                  <a:pt x="627522" y="193093"/>
                  <a:pt x="670153" y="193093"/>
                </a:cubicBezTo>
                <a:cubicBezTo>
                  <a:pt x="712784" y="193093"/>
                  <a:pt x="747892" y="157985"/>
                  <a:pt x="747892" y="115354"/>
                </a:cubicBezTo>
                <a:cubicBezTo>
                  <a:pt x="747892" y="72723"/>
                  <a:pt x="712784" y="37616"/>
                  <a:pt x="670153" y="37616"/>
                </a:cubicBezTo>
                <a:close/>
                <a:moveTo>
                  <a:pt x="294395" y="24470"/>
                </a:moveTo>
                <a:cubicBezTo>
                  <a:pt x="304340" y="21970"/>
                  <a:pt x="313042" y="29469"/>
                  <a:pt x="315529" y="39466"/>
                </a:cubicBezTo>
                <a:cubicBezTo>
                  <a:pt x="316772" y="50714"/>
                  <a:pt x="309313" y="59462"/>
                  <a:pt x="299368" y="60712"/>
                </a:cubicBezTo>
                <a:lnTo>
                  <a:pt x="252128" y="66961"/>
                </a:lnTo>
                <a:lnTo>
                  <a:pt x="408765" y="224427"/>
                </a:lnTo>
                <a:cubicBezTo>
                  <a:pt x="416224" y="233175"/>
                  <a:pt x="416224" y="244422"/>
                  <a:pt x="408765" y="251921"/>
                </a:cubicBezTo>
                <a:cubicBezTo>
                  <a:pt x="405036" y="254420"/>
                  <a:pt x="401306" y="256920"/>
                  <a:pt x="396334" y="256920"/>
                </a:cubicBezTo>
                <a:cubicBezTo>
                  <a:pt x="391361" y="256920"/>
                  <a:pt x="387631" y="254420"/>
                  <a:pt x="383902" y="251921"/>
                </a:cubicBezTo>
                <a:lnTo>
                  <a:pt x="226022" y="93205"/>
                </a:lnTo>
                <a:lnTo>
                  <a:pt x="219806" y="139445"/>
                </a:lnTo>
                <a:cubicBezTo>
                  <a:pt x="218563" y="149443"/>
                  <a:pt x="209861" y="155691"/>
                  <a:pt x="201159" y="155691"/>
                </a:cubicBezTo>
                <a:cubicBezTo>
                  <a:pt x="199915" y="155691"/>
                  <a:pt x="199915" y="155691"/>
                  <a:pt x="198672" y="155691"/>
                </a:cubicBezTo>
                <a:cubicBezTo>
                  <a:pt x="188727" y="154442"/>
                  <a:pt x="181268" y="144444"/>
                  <a:pt x="182511" y="134446"/>
                </a:cubicBezTo>
                <a:lnTo>
                  <a:pt x="194943" y="51964"/>
                </a:lnTo>
                <a:cubicBezTo>
                  <a:pt x="196186" y="43216"/>
                  <a:pt x="202402" y="36967"/>
                  <a:pt x="209861" y="35717"/>
                </a:cubicBezTo>
                <a:close/>
                <a:moveTo>
                  <a:pt x="1051396" y="23227"/>
                </a:moveTo>
                <a:lnTo>
                  <a:pt x="1134687" y="34534"/>
                </a:lnTo>
                <a:cubicBezTo>
                  <a:pt x="1142146" y="37047"/>
                  <a:pt x="1148362" y="42072"/>
                  <a:pt x="1150848" y="50867"/>
                </a:cubicBezTo>
                <a:lnTo>
                  <a:pt x="1162037" y="136301"/>
                </a:lnTo>
                <a:cubicBezTo>
                  <a:pt x="1163280" y="146352"/>
                  <a:pt x="1155821" y="155146"/>
                  <a:pt x="1145876" y="156403"/>
                </a:cubicBezTo>
                <a:cubicBezTo>
                  <a:pt x="1144633" y="156403"/>
                  <a:pt x="1144633" y="156403"/>
                  <a:pt x="1143390" y="156403"/>
                </a:cubicBezTo>
                <a:cubicBezTo>
                  <a:pt x="1134687" y="156403"/>
                  <a:pt x="1125985" y="150121"/>
                  <a:pt x="1124742" y="140070"/>
                </a:cubicBezTo>
                <a:lnTo>
                  <a:pt x="1118526" y="93584"/>
                </a:lnTo>
                <a:lnTo>
                  <a:pt x="961889" y="251887"/>
                </a:lnTo>
                <a:cubicBezTo>
                  <a:pt x="958160" y="255656"/>
                  <a:pt x="953187" y="256913"/>
                  <a:pt x="948215" y="256913"/>
                </a:cubicBezTo>
                <a:cubicBezTo>
                  <a:pt x="943242" y="256913"/>
                  <a:pt x="938269" y="255656"/>
                  <a:pt x="934540" y="251887"/>
                </a:cubicBezTo>
                <a:cubicBezTo>
                  <a:pt x="928324" y="245605"/>
                  <a:pt x="928324" y="233042"/>
                  <a:pt x="934540" y="225503"/>
                </a:cubicBezTo>
                <a:lnTo>
                  <a:pt x="1092420" y="67200"/>
                </a:lnTo>
                <a:lnTo>
                  <a:pt x="1046424" y="59662"/>
                </a:lnTo>
                <a:cubicBezTo>
                  <a:pt x="1036478" y="59662"/>
                  <a:pt x="1029019" y="49611"/>
                  <a:pt x="1030263" y="39560"/>
                </a:cubicBezTo>
                <a:cubicBezTo>
                  <a:pt x="1031506" y="29509"/>
                  <a:pt x="1041451" y="21970"/>
                  <a:pt x="1051396" y="23227"/>
                </a:cubicBezTo>
                <a:close/>
                <a:moveTo>
                  <a:pt x="670153" y="0"/>
                </a:moveTo>
                <a:cubicBezTo>
                  <a:pt x="732845" y="0"/>
                  <a:pt x="784253" y="51408"/>
                  <a:pt x="784253" y="115354"/>
                </a:cubicBezTo>
                <a:cubicBezTo>
                  <a:pt x="784253" y="178047"/>
                  <a:pt x="732845" y="229454"/>
                  <a:pt x="670153" y="229454"/>
                </a:cubicBezTo>
                <a:cubicBezTo>
                  <a:pt x="606206" y="229454"/>
                  <a:pt x="554798" y="178047"/>
                  <a:pt x="554798" y="115354"/>
                </a:cubicBezTo>
                <a:cubicBezTo>
                  <a:pt x="554798" y="51408"/>
                  <a:pt x="606206" y="0"/>
                  <a:pt x="67015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50" name="Freeform 49">
            <a:extLst>
              <a:ext uri="{FF2B5EF4-FFF2-40B4-BE49-F238E27FC236}">
                <a16:creationId xmlns:a16="http://schemas.microsoft.com/office/drawing/2014/main" id="{EBCE3B17-3EA1-484B-8CC0-5CB889CF26A5}"/>
              </a:ext>
            </a:extLst>
          </p:cNvPr>
          <p:cNvSpPr>
            <a:spLocks noChangeArrowheads="1"/>
          </p:cNvSpPr>
          <p:nvPr/>
        </p:nvSpPr>
        <p:spPr bwMode="auto">
          <a:xfrm>
            <a:off x="3640607" y="5236213"/>
            <a:ext cx="595373" cy="584384"/>
          </a:xfrm>
          <a:custGeom>
            <a:avLst/>
            <a:gdLst>
              <a:gd name="connsiteX0" fmla="*/ 197517 w 1190745"/>
              <a:gd name="connsiteY0" fmla="*/ 854746 h 1168768"/>
              <a:gd name="connsiteX1" fmla="*/ 36025 w 1190745"/>
              <a:gd name="connsiteY1" fmla="*/ 1017387 h 1168768"/>
              <a:gd name="connsiteX2" fmla="*/ 36025 w 1190745"/>
              <a:gd name="connsiteY2" fmla="*/ 1116222 h 1168768"/>
              <a:gd name="connsiteX3" fmla="*/ 50932 w 1190745"/>
              <a:gd name="connsiteY3" fmla="*/ 1131235 h 1168768"/>
              <a:gd name="connsiteX4" fmla="*/ 649695 w 1190745"/>
              <a:gd name="connsiteY4" fmla="*/ 1131235 h 1168768"/>
              <a:gd name="connsiteX5" fmla="*/ 664602 w 1190745"/>
              <a:gd name="connsiteY5" fmla="*/ 1116222 h 1168768"/>
              <a:gd name="connsiteX6" fmla="*/ 664602 w 1190745"/>
              <a:gd name="connsiteY6" fmla="*/ 1017387 h 1168768"/>
              <a:gd name="connsiteX7" fmla="*/ 504352 w 1190745"/>
              <a:gd name="connsiteY7" fmla="*/ 854746 h 1168768"/>
              <a:gd name="connsiteX8" fmla="*/ 197517 w 1190745"/>
              <a:gd name="connsiteY8" fmla="*/ 818465 h 1168768"/>
              <a:gd name="connsiteX9" fmla="*/ 504352 w 1190745"/>
              <a:gd name="connsiteY9" fmla="*/ 818465 h 1168768"/>
              <a:gd name="connsiteX10" fmla="*/ 701869 w 1190745"/>
              <a:gd name="connsiteY10" fmla="*/ 1017387 h 1168768"/>
              <a:gd name="connsiteX11" fmla="*/ 701869 w 1190745"/>
              <a:gd name="connsiteY11" fmla="*/ 1116222 h 1168768"/>
              <a:gd name="connsiteX12" fmla="*/ 649695 w 1190745"/>
              <a:gd name="connsiteY12" fmla="*/ 1168768 h 1168768"/>
              <a:gd name="connsiteX13" fmla="*/ 50932 w 1190745"/>
              <a:gd name="connsiteY13" fmla="*/ 1168768 h 1168768"/>
              <a:gd name="connsiteX14" fmla="*/ 0 w 1190745"/>
              <a:gd name="connsiteY14" fmla="*/ 1116222 h 1168768"/>
              <a:gd name="connsiteX15" fmla="*/ 0 w 1190745"/>
              <a:gd name="connsiteY15" fmla="*/ 1017387 h 1168768"/>
              <a:gd name="connsiteX16" fmla="*/ 197517 w 1190745"/>
              <a:gd name="connsiteY16" fmla="*/ 818465 h 1168768"/>
              <a:gd name="connsiteX17" fmla="*/ 780899 w 1190745"/>
              <a:gd name="connsiteY17" fmla="*/ 620717 h 1168768"/>
              <a:gd name="connsiteX18" fmla="*/ 800744 w 1190745"/>
              <a:gd name="connsiteY18" fmla="*/ 639124 h 1168768"/>
              <a:gd name="connsiteX19" fmla="*/ 800744 w 1190745"/>
              <a:gd name="connsiteY19" fmla="*/ 716434 h 1168768"/>
              <a:gd name="connsiteX20" fmla="*/ 780899 w 1190745"/>
              <a:gd name="connsiteY20" fmla="*/ 734841 h 1168768"/>
              <a:gd name="connsiteX21" fmla="*/ 763535 w 1190745"/>
              <a:gd name="connsiteY21" fmla="*/ 716434 h 1168768"/>
              <a:gd name="connsiteX22" fmla="*/ 763535 w 1190745"/>
              <a:gd name="connsiteY22" fmla="*/ 639124 h 1168768"/>
              <a:gd name="connsiteX23" fmla="*/ 780899 w 1190745"/>
              <a:gd name="connsiteY23" fmla="*/ 620717 h 1168768"/>
              <a:gd name="connsiteX24" fmla="*/ 949449 w 1190745"/>
              <a:gd name="connsiteY24" fmla="*/ 551207 h 1168768"/>
              <a:gd name="connsiteX25" fmla="*/ 962121 w 1190745"/>
              <a:gd name="connsiteY25" fmla="*/ 556912 h 1168768"/>
              <a:gd name="connsiteX26" fmla="*/ 1019693 w 1190745"/>
              <a:gd name="connsiteY26" fmla="*/ 613954 h 1168768"/>
              <a:gd name="connsiteX27" fmla="*/ 1019693 w 1190745"/>
              <a:gd name="connsiteY27" fmla="*/ 641842 h 1168768"/>
              <a:gd name="connsiteX28" fmla="*/ 1005926 w 1190745"/>
              <a:gd name="connsiteY28" fmla="*/ 646912 h 1168768"/>
              <a:gd name="connsiteX29" fmla="*/ 992158 w 1190745"/>
              <a:gd name="connsiteY29" fmla="*/ 641842 h 1168768"/>
              <a:gd name="connsiteX30" fmla="*/ 935838 w 1190745"/>
              <a:gd name="connsiteY30" fmla="*/ 583532 h 1168768"/>
              <a:gd name="connsiteX31" fmla="*/ 935838 w 1190745"/>
              <a:gd name="connsiteY31" fmla="*/ 556912 h 1168768"/>
              <a:gd name="connsiteX32" fmla="*/ 949449 w 1190745"/>
              <a:gd name="connsiteY32" fmla="*/ 551207 h 1168768"/>
              <a:gd name="connsiteX33" fmla="*/ 615487 w 1190745"/>
              <a:gd name="connsiteY33" fmla="*/ 551207 h 1168768"/>
              <a:gd name="connsiteX34" fmla="*/ 628322 w 1190745"/>
              <a:gd name="connsiteY34" fmla="*/ 556912 h 1168768"/>
              <a:gd name="connsiteX35" fmla="*/ 628322 w 1190745"/>
              <a:gd name="connsiteY35" fmla="*/ 583532 h 1168768"/>
              <a:gd name="connsiteX36" fmla="*/ 572547 w 1190745"/>
              <a:gd name="connsiteY36" fmla="*/ 641842 h 1168768"/>
              <a:gd name="connsiteX37" fmla="*/ 558603 w 1190745"/>
              <a:gd name="connsiteY37" fmla="*/ 646912 h 1168768"/>
              <a:gd name="connsiteX38" fmla="*/ 545927 w 1190745"/>
              <a:gd name="connsiteY38" fmla="*/ 641842 h 1168768"/>
              <a:gd name="connsiteX39" fmla="*/ 545927 w 1190745"/>
              <a:gd name="connsiteY39" fmla="*/ 613954 h 1168768"/>
              <a:gd name="connsiteX40" fmla="*/ 601702 w 1190745"/>
              <a:gd name="connsiteY40" fmla="*/ 556912 h 1168768"/>
              <a:gd name="connsiteX41" fmla="*/ 615487 w 1190745"/>
              <a:gd name="connsiteY41" fmla="*/ 551207 h 1168768"/>
              <a:gd name="connsiteX42" fmla="*/ 348885 w 1190745"/>
              <a:gd name="connsiteY42" fmla="*/ 500797 h 1168768"/>
              <a:gd name="connsiteX43" fmla="*/ 233973 w 1190745"/>
              <a:gd name="connsiteY43" fmla="*/ 616652 h 1168768"/>
              <a:gd name="connsiteX44" fmla="*/ 348885 w 1190745"/>
              <a:gd name="connsiteY44" fmla="*/ 731263 h 1168768"/>
              <a:gd name="connsiteX45" fmla="*/ 458802 w 1190745"/>
              <a:gd name="connsiteY45" fmla="*/ 650288 h 1168768"/>
              <a:gd name="connsiteX46" fmla="*/ 460051 w 1190745"/>
              <a:gd name="connsiteY46" fmla="*/ 649042 h 1168768"/>
              <a:gd name="connsiteX47" fmla="*/ 462549 w 1190745"/>
              <a:gd name="connsiteY47" fmla="*/ 635339 h 1168768"/>
              <a:gd name="connsiteX48" fmla="*/ 463798 w 1190745"/>
              <a:gd name="connsiteY48" fmla="*/ 631602 h 1168768"/>
              <a:gd name="connsiteX49" fmla="*/ 465047 w 1190745"/>
              <a:gd name="connsiteY49" fmla="*/ 616652 h 1168768"/>
              <a:gd name="connsiteX50" fmla="*/ 463798 w 1190745"/>
              <a:gd name="connsiteY50" fmla="*/ 601703 h 1168768"/>
              <a:gd name="connsiteX51" fmla="*/ 462549 w 1190745"/>
              <a:gd name="connsiteY51" fmla="*/ 596720 h 1168768"/>
              <a:gd name="connsiteX52" fmla="*/ 460051 w 1190745"/>
              <a:gd name="connsiteY52" fmla="*/ 584263 h 1168768"/>
              <a:gd name="connsiteX53" fmla="*/ 458802 w 1190745"/>
              <a:gd name="connsiteY53" fmla="*/ 581771 h 1168768"/>
              <a:gd name="connsiteX54" fmla="*/ 455055 w 1190745"/>
              <a:gd name="connsiteY54" fmla="*/ 569314 h 1168768"/>
              <a:gd name="connsiteX55" fmla="*/ 452556 w 1190745"/>
              <a:gd name="connsiteY55" fmla="*/ 564330 h 1168768"/>
              <a:gd name="connsiteX56" fmla="*/ 447560 w 1190745"/>
              <a:gd name="connsiteY56" fmla="*/ 555610 h 1168768"/>
              <a:gd name="connsiteX57" fmla="*/ 442564 w 1190745"/>
              <a:gd name="connsiteY57" fmla="*/ 548136 h 1168768"/>
              <a:gd name="connsiteX58" fmla="*/ 437568 w 1190745"/>
              <a:gd name="connsiteY58" fmla="*/ 541907 h 1168768"/>
              <a:gd name="connsiteX59" fmla="*/ 432572 w 1190745"/>
              <a:gd name="connsiteY59" fmla="*/ 536924 h 1168768"/>
              <a:gd name="connsiteX60" fmla="*/ 423828 w 1190745"/>
              <a:gd name="connsiteY60" fmla="*/ 528203 h 1168768"/>
              <a:gd name="connsiteX61" fmla="*/ 420081 w 1190745"/>
              <a:gd name="connsiteY61" fmla="*/ 525712 h 1168768"/>
              <a:gd name="connsiteX62" fmla="*/ 410089 w 1190745"/>
              <a:gd name="connsiteY62" fmla="*/ 519483 h 1168768"/>
              <a:gd name="connsiteX63" fmla="*/ 407591 w 1190745"/>
              <a:gd name="connsiteY63" fmla="*/ 516991 h 1168768"/>
              <a:gd name="connsiteX64" fmla="*/ 392602 w 1190745"/>
              <a:gd name="connsiteY64" fmla="*/ 509517 h 1168768"/>
              <a:gd name="connsiteX65" fmla="*/ 348885 w 1190745"/>
              <a:gd name="connsiteY65" fmla="*/ 500797 h 1168768"/>
              <a:gd name="connsiteX66" fmla="*/ 1018142 w 1190745"/>
              <a:gd name="connsiteY66" fmla="*/ 384515 h 1168768"/>
              <a:gd name="connsiteX67" fmla="*/ 1095454 w 1190745"/>
              <a:gd name="connsiteY67" fmla="*/ 384515 h 1168768"/>
              <a:gd name="connsiteX68" fmla="*/ 1113862 w 1190745"/>
              <a:gd name="connsiteY68" fmla="*/ 402460 h 1168768"/>
              <a:gd name="connsiteX69" fmla="*/ 1095454 w 1190745"/>
              <a:gd name="connsiteY69" fmla="*/ 421686 h 1168768"/>
              <a:gd name="connsiteX70" fmla="*/ 1018142 w 1190745"/>
              <a:gd name="connsiteY70" fmla="*/ 421686 h 1168768"/>
              <a:gd name="connsiteX71" fmla="*/ 999734 w 1190745"/>
              <a:gd name="connsiteY71" fmla="*/ 402460 h 1168768"/>
              <a:gd name="connsiteX72" fmla="*/ 1018142 w 1190745"/>
              <a:gd name="connsiteY72" fmla="*/ 384515 h 1168768"/>
              <a:gd name="connsiteX73" fmla="*/ 463348 w 1190745"/>
              <a:gd name="connsiteY73" fmla="*/ 384515 h 1168768"/>
              <a:gd name="connsiteX74" fmla="*/ 540658 w 1190745"/>
              <a:gd name="connsiteY74" fmla="*/ 384515 h 1168768"/>
              <a:gd name="connsiteX75" fmla="*/ 559065 w 1190745"/>
              <a:gd name="connsiteY75" fmla="*/ 402460 h 1168768"/>
              <a:gd name="connsiteX76" fmla="*/ 540658 w 1190745"/>
              <a:gd name="connsiteY76" fmla="*/ 421686 h 1168768"/>
              <a:gd name="connsiteX77" fmla="*/ 463348 w 1190745"/>
              <a:gd name="connsiteY77" fmla="*/ 421686 h 1168768"/>
              <a:gd name="connsiteX78" fmla="*/ 444941 w 1190745"/>
              <a:gd name="connsiteY78" fmla="*/ 402460 h 1168768"/>
              <a:gd name="connsiteX79" fmla="*/ 463348 w 1190745"/>
              <a:gd name="connsiteY79" fmla="*/ 384515 h 1168768"/>
              <a:gd name="connsiteX80" fmla="*/ 780101 w 1190745"/>
              <a:gd name="connsiteY80" fmla="*/ 247188 h 1168768"/>
              <a:gd name="connsiteX81" fmla="*/ 799991 w 1190745"/>
              <a:gd name="connsiteY81" fmla="*/ 265844 h 1168768"/>
              <a:gd name="connsiteX82" fmla="*/ 799991 w 1190745"/>
              <a:gd name="connsiteY82" fmla="*/ 370315 h 1168768"/>
              <a:gd name="connsiteX83" fmla="*/ 816152 w 1190745"/>
              <a:gd name="connsiteY83" fmla="*/ 386484 h 1168768"/>
              <a:gd name="connsiteX84" fmla="*/ 957872 w 1190745"/>
              <a:gd name="connsiteY84" fmla="*/ 386484 h 1168768"/>
              <a:gd name="connsiteX85" fmla="*/ 976519 w 1190745"/>
              <a:gd name="connsiteY85" fmla="*/ 403896 h 1168768"/>
              <a:gd name="connsiteX86" fmla="*/ 957872 w 1190745"/>
              <a:gd name="connsiteY86" fmla="*/ 422551 h 1168768"/>
              <a:gd name="connsiteX87" fmla="*/ 816152 w 1190745"/>
              <a:gd name="connsiteY87" fmla="*/ 422551 h 1168768"/>
              <a:gd name="connsiteX88" fmla="*/ 780101 w 1190745"/>
              <a:gd name="connsiteY88" fmla="*/ 443694 h 1168768"/>
              <a:gd name="connsiteX89" fmla="*/ 741563 w 1190745"/>
              <a:gd name="connsiteY89" fmla="*/ 403896 h 1168768"/>
              <a:gd name="connsiteX90" fmla="*/ 762697 w 1190745"/>
              <a:gd name="connsiteY90" fmla="*/ 370315 h 1168768"/>
              <a:gd name="connsiteX91" fmla="*/ 762697 w 1190745"/>
              <a:gd name="connsiteY91" fmla="*/ 265844 h 1168768"/>
              <a:gd name="connsiteX92" fmla="*/ 780101 w 1190745"/>
              <a:gd name="connsiteY92" fmla="*/ 247188 h 1168768"/>
              <a:gd name="connsiteX93" fmla="*/ 1005925 w 1190745"/>
              <a:gd name="connsiteY93" fmla="*/ 161145 h 1168768"/>
              <a:gd name="connsiteX94" fmla="*/ 1019693 w 1190745"/>
              <a:gd name="connsiteY94" fmla="*/ 166674 h 1168768"/>
              <a:gd name="connsiteX95" fmla="*/ 1019693 w 1190745"/>
              <a:gd name="connsiteY95" fmla="*/ 191248 h 1168768"/>
              <a:gd name="connsiteX96" fmla="*/ 962121 w 1190745"/>
              <a:gd name="connsiteY96" fmla="*/ 246539 h 1168768"/>
              <a:gd name="connsiteX97" fmla="*/ 949605 w 1190745"/>
              <a:gd name="connsiteY97" fmla="*/ 251453 h 1168768"/>
              <a:gd name="connsiteX98" fmla="*/ 935838 w 1190745"/>
              <a:gd name="connsiteY98" fmla="*/ 246539 h 1168768"/>
              <a:gd name="connsiteX99" fmla="*/ 935838 w 1190745"/>
              <a:gd name="connsiteY99" fmla="*/ 220736 h 1168768"/>
              <a:gd name="connsiteX100" fmla="*/ 992158 w 1190745"/>
              <a:gd name="connsiteY100" fmla="*/ 166674 h 1168768"/>
              <a:gd name="connsiteX101" fmla="*/ 1005925 w 1190745"/>
              <a:gd name="connsiteY101" fmla="*/ 161145 h 1168768"/>
              <a:gd name="connsiteX102" fmla="*/ 558762 w 1190745"/>
              <a:gd name="connsiteY102" fmla="*/ 161145 h 1168768"/>
              <a:gd name="connsiteX103" fmla="*/ 572547 w 1190745"/>
              <a:gd name="connsiteY103" fmla="*/ 166674 h 1168768"/>
              <a:gd name="connsiteX104" fmla="*/ 628322 w 1190745"/>
              <a:gd name="connsiteY104" fmla="*/ 220736 h 1168768"/>
              <a:gd name="connsiteX105" fmla="*/ 628322 w 1190745"/>
              <a:gd name="connsiteY105" fmla="*/ 246539 h 1168768"/>
              <a:gd name="connsiteX106" fmla="*/ 615646 w 1190745"/>
              <a:gd name="connsiteY106" fmla="*/ 251453 h 1168768"/>
              <a:gd name="connsiteX107" fmla="*/ 601702 w 1190745"/>
              <a:gd name="connsiteY107" fmla="*/ 246539 h 1168768"/>
              <a:gd name="connsiteX108" fmla="*/ 545927 w 1190745"/>
              <a:gd name="connsiteY108" fmla="*/ 191248 h 1168768"/>
              <a:gd name="connsiteX109" fmla="*/ 545927 w 1190745"/>
              <a:gd name="connsiteY109" fmla="*/ 166674 h 1168768"/>
              <a:gd name="connsiteX110" fmla="*/ 558762 w 1190745"/>
              <a:gd name="connsiteY110" fmla="*/ 161145 h 1168768"/>
              <a:gd name="connsiteX111" fmla="*/ 780899 w 1190745"/>
              <a:gd name="connsiteY111" fmla="*/ 65917 h 1168768"/>
              <a:gd name="connsiteX112" fmla="*/ 800744 w 1190745"/>
              <a:gd name="connsiteY112" fmla="*/ 83098 h 1168768"/>
              <a:gd name="connsiteX113" fmla="*/ 800744 w 1190745"/>
              <a:gd name="connsiteY113" fmla="*/ 161637 h 1168768"/>
              <a:gd name="connsiteX114" fmla="*/ 780899 w 1190745"/>
              <a:gd name="connsiteY114" fmla="*/ 180045 h 1168768"/>
              <a:gd name="connsiteX115" fmla="*/ 763535 w 1190745"/>
              <a:gd name="connsiteY115" fmla="*/ 161637 h 1168768"/>
              <a:gd name="connsiteX116" fmla="*/ 763535 w 1190745"/>
              <a:gd name="connsiteY116" fmla="*/ 83098 h 1168768"/>
              <a:gd name="connsiteX117" fmla="*/ 780899 w 1190745"/>
              <a:gd name="connsiteY117" fmla="*/ 65917 h 1168768"/>
              <a:gd name="connsiteX118" fmla="*/ 781057 w 1190745"/>
              <a:gd name="connsiteY118" fmla="*/ 37373 h 1168768"/>
              <a:gd name="connsiteX119" fmla="*/ 410089 w 1190745"/>
              <a:gd name="connsiteY119" fmla="*/ 408610 h 1168768"/>
              <a:gd name="connsiteX120" fmla="*/ 415085 w 1190745"/>
              <a:gd name="connsiteY120" fmla="*/ 479619 h 1168768"/>
              <a:gd name="connsiteX121" fmla="*/ 418832 w 1190745"/>
              <a:gd name="connsiteY121" fmla="*/ 482110 h 1168768"/>
              <a:gd name="connsiteX122" fmla="*/ 423828 w 1190745"/>
              <a:gd name="connsiteY122" fmla="*/ 483356 h 1168768"/>
              <a:gd name="connsiteX123" fmla="*/ 495024 w 1190745"/>
              <a:gd name="connsiteY123" fmla="*/ 570559 h 1168768"/>
              <a:gd name="connsiteX124" fmla="*/ 495024 w 1190745"/>
              <a:gd name="connsiteY124" fmla="*/ 571805 h 1168768"/>
              <a:gd name="connsiteX125" fmla="*/ 498771 w 1190745"/>
              <a:gd name="connsiteY125" fmla="*/ 585508 h 1168768"/>
              <a:gd name="connsiteX126" fmla="*/ 498771 w 1190745"/>
              <a:gd name="connsiteY126" fmla="*/ 586754 h 1168768"/>
              <a:gd name="connsiteX127" fmla="*/ 500020 w 1190745"/>
              <a:gd name="connsiteY127" fmla="*/ 599212 h 1168768"/>
              <a:gd name="connsiteX128" fmla="*/ 501269 w 1190745"/>
              <a:gd name="connsiteY128" fmla="*/ 602949 h 1168768"/>
              <a:gd name="connsiteX129" fmla="*/ 502518 w 1190745"/>
              <a:gd name="connsiteY129" fmla="*/ 616652 h 1168768"/>
              <a:gd name="connsiteX130" fmla="*/ 501269 w 1190745"/>
              <a:gd name="connsiteY130" fmla="*/ 632847 h 1168768"/>
              <a:gd name="connsiteX131" fmla="*/ 500020 w 1190745"/>
              <a:gd name="connsiteY131" fmla="*/ 635339 h 1168768"/>
              <a:gd name="connsiteX132" fmla="*/ 497522 w 1190745"/>
              <a:gd name="connsiteY132" fmla="*/ 649042 h 1168768"/>
              <a:gd name="connsiteX133" fmla="*/ 497522 w 1190745"/>
              <a:gd name="connsiteY133" fmla="*/ 650288 h 1168768"/>
              <a:gd name="connsiteX134" fmla="*/ 781057 w 1190745"/>
              <a:gd name="connsiteY134" fmla="*/ 779847 h 1168768"/>
              <a:gd name="connsiteX135" fmla="*/ 1154522 w 1190745"/>
              <a:gd name="connsiteY135" fmla="*/ 408610 h 1168768"/>
              <a:gd name="connsiteX136" fmla="*/ 781057 w 1190745"/>
              <a:gd name="connsiteY136" fmla="*/ 37373 h 1168768"/>
              <a:gd name="connsiteX137" fmla="*/ 781057 w 1190745"/>
              <a:gd name="connsiteY137" fmla="*/ 0 h 1168768"/>
              <a:gd name="connsiteX138" fmla="*/ 1190745 w 1190745"/>
              <a:gd name="connsiteY138" fmla="*/ 408610 h 1168768"/>
              <a:gd name="connsiteX139" fmla="*/ 781057 w 1190745"/>
              <a:gd name="connsiteY139" fmla="*/ 817220 h 1168768"/>
              <a:gd name="connsiteX140" fmla="*/ 483783 w 1190745"/>
              <a:gd name="connsiteY140" fmla="*/ 688907 h 1168768"/>
              <a:gd name="connsiteX141" fmla="*/ 348885 w 1190745"/>
              <a:gd name="connsiteY141" fmla="*/ 767390 h 1168768"/>
              <a:gd name="connsiteX142" fmla="*/ 197750 w 1190745"/>
              <a:gd name="connsiteY142" fmla="*/ 616652 h 1168768"/>
              <a:gd name="connsiteX143" fmla="*/ 348885 w 1190745"/>
              <a:gd name="connsiteY143" fmla="*/ 464669 h 1168768"/>
              <a:gd name="connsiteX144" fmla="*/ 376364 w 1190745"/>
              <a:gd name="connsiteY144" fmla="*/ 467161 h 1168768"/>
              <a:gd name="connsiteX145" fmla="*/ 372617 w 1190745"/>
              <a:gd name="connsiteY145" fmla="*/ 408610 h 1168768"/>
              <a:gd name="connsiteX146" fmla="*/ 781057 w 1190745"/>
              <a:gd name="connsiteY146" fmla="*/ 0 h 116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190745" h="1168768">
                <a:moveTo>
                  <a:pt x="197517" y="854746"/>
                </a:moveTo>
                <a:cubicBezTo>
                  <a:pt x="108075" y="854746"/>
                  <a:pt x="36025" y="928560"/>
                  <a:pt x="36025" y="1017387"/>
                </a:cubicBezTo>
                <a:lnTo>
                  <a:pt x="36025" y="1116222"/>
                </a:lnTo>
                <a:cubicBezTo>
                  <a:pt x="36025" y="1123729"/>
                  <a:pt x="43478" y="1131235"/>
                  <a:pt x="50932" y="1131235"/>
                </a:cubicBezTo>
                <a:lnTo>
                  <a:pt x="649695" y="1131235"/>
                </a:lnTo>
                <a:cubicBezTo>
                  <a:pt x="658390" y="1131235"/>
                  <a:pt x="664602" y="1123729"/>
                  <a:pt x="664602" y="1116222"/>
                </a:cubicBezTo>
                <a:lnTo>
                  <a:pt x="664602" y="1017387"/>
                </a:lnTo>
                <a:cubicBezTo>
                  <a:pt x="664602" y="928560"/>
                  <a:pt x="592551" y="854746"/>
                  <a:pt x="504352" y="854746"/>
                </a:cubicBezTo>
                <a:close/>
                <a:moveTo>
                  <a:pt x="197517" y="818465"/>
                </a:moveTo>
                <a:lnTo>
                  <a:pt x="504352" y="818465"/>
                </a:lnTo>
                <a:cubicBezTo>
                  <a:pt x="613670" y="818465"/>
                  <a:pt x="701869" y="907292"/>
                  <a:pt x="701869" y="1017387"/>
                </a:cubicBezTo>
                <a:lnTo>
                  <a:pt x="701869" y="1116222"/>
                </a:lnTo>
                <a:cubicBezTo>
                  <a:pt x="701869" y="1144997"/>
                  <a:pt x="678266" y="1168768"/>
                  <a:pt x="649695" y="1168768"/>
                </a:cubicBezTo>
                <a:lnTo>
                  <a:pt x="50932" y="1168768"/>
                </a:lnTo>
                <a:cubicBezTo>
                  <a:pt x="22360" y="1168768"/>
                  <a:pt x="0" y="1144997"/>
                  <a:pt x="0" y="1116222"/>
                </a:cubicBezTo>
                <a:lnTo>
                  <a:pt x="0" y="1017387"/>
                </a:lnTo>
                <a:cubicBezTo>
                  <a:pt x="0" y="907292"/>
                  <a:pt x="88199" y="818465"/>
                  <a:pt x="197517" y="818465"/>
                </a:cubicBezTo>
                <a:close/>
                <a:moveTo>
                  <a:pt x="780899" y="620717"/>
                </a:moveTo>
                <a:cubicBezTo>
                  <a:pt x="792062" y="620717"/>
                  <a:pt x="800744" y="628080"/>
                  <a:pt x="800744" y="639124"/>
                </a:cubicBezTo>
                <a:lnTo>
                  <a:pt x="800744" y="716434"/>
                </a:lnTo>
                <a:cubicBezTo>
                  <a:pt x="800744" y="726251"/>
                  <a:pt x="792062" y="734841"/>
                  <a:pt x="780899" y="734841"/>
                </a:cubicBezTo>
                <a:cubicBezTo>
                  <a:pt x="770977" y="734841"/>
                  <a:pt x="763535" y="726251"/>
                  <a:pt x="763535" y="716434"/>
                </a:cubicBezTo>
                <a:lnTo>
                  <a:pt x="763535" y="639124"/>
                </a:lnTo>
                <a:cubicBezTo>
                  <a:pt x="763535" y="628080"/>
                  <a:pt x="770977" y="620717"/>
                  <a:pt x="780899" y="620717"/>
                </a:cubicBezTo>
                <a:close/>
                <a:moveTo>
                  <a:pt x="949449" y="551207"/>
                </a:moveTo>
                <a:cubicBezTo>
                  <a:pt x="954298" y="551208"/>
                  <a:pt x="958992" y="553109"/>
                  <a:pt x="962121" y="556912"/>
                </a:cubicBezTo>
                <a:lnTo>
                  <a:pt x="1019693" y="613954"/>
                </a:lnTo>
                <a:cubicBezTo>
                  <a:pt x="1025951" y="621560"/>
                  <a:pt x="1025951" y="632969"/>
                  <a:pt x="1019693" y="641842"/>
                </a:cubicBezTo>
                <a:cubicBezTo>
                  <a:pt x="1014687" y="644377"/>
                  <a:pt x="1010932" y="646912"/>
                  <a:pt x="1005926" y="646912"/>
                </a:cubicBezTo>
                <a:cubicBezTo>
                  <a:pt x="1000919" y="646912"/>
                  <a:pt x="995913" y="644377"/>
                  <a:pt x="992158" y="641842"/>
                </a:cubicBezTo>
                <a:lnTo>
                  <a:pt x="935838" y="583532"/>
                </a:lnTo>
                <a:cubicBezTo>
                  <a:pt x="928328" y="577194"/>
                  <a:pt x="928328" y="564517"/>
                  <a:pt x="935838" y="556912"/>
                </a:cubicBezTo>
                <a:cubicBezTo>
                  <a:pt x="939592" y="553109"/>
                  <a:pt x="944599" y="551208"/>
                  <a:pt x="949449" y="551207"/>
                </a:cubicBezTo>
                <a:close/>
                <a:moveTo>
                  <a:pt x="615487" y="551207"/>
                </a:moveTo>
                <a:cubicBezTo>
                  <a:pt x="620399" y="551208"/>
                  <a:pt x="625153" y="553109"/>
                  <a:pt x="628322" y="556912"/>
                </a:cubicBezTo>
                <a:cubicBezTo>
                  <a:pt x="635928" y="564517"/>
                  <a:pt x="635928" y="577194"/>
                  <a:pt x="628322" y="583532"/>
                </a:cubicBezTo>
                <a:lnTo>
                  <a:pt x="572547" y="641842"/>
                </a:lnTo>
                <a:cubicBezTo>
                  <a:pt x="568744" y="644377"/>
                  <a:pt x="563674" y="646912"/>
                  <a:pt x="558603" y="646912"/>
                </a:cubicBezTo>
                <a:cubicBezTo>
                  <a:pt x="554800" y="646912"/>
                  <a:pt x="549730" y="644377"/>
                  <a:pt x="545927" y="641842"/>
                </a:cubicBezTo>
                <a:cubicBezTo>
                  <a:pt x="538321" y="632969"/>
                  <a:pt x="538321" y="621560"/>
                  <a:pt x="545927" y="613954"/>
                </a:cubicBezTo>
                <a:lnTo>
                  <a:pt x="601702" y="556912"/>
                </a:lnTo>
                <a:cubicBezTo>
                  <a:pt x="605505" y="553109"/>
                  <a:pt x="610575" y="551208"/>
                  <a:pt x="615487" y="551207"/>
                </a:cubicBezTo>
                <a:close/>
                <a:moveTo>
                  <a:pt x="348885" y="500797"/>
                </a:moveTo>
                <a:cubicBezTo>
                  <a:pt x="285184" y="500797"/>
                  <a:pt x="233973" y="553119"/>
                  <a:pt x="233973" y="616652"/>
                </a:cubicBezTo>
                <a:cubicBezTo>
                  <a:pt x="233973" y="680186"/>
                  <a:pt x="285184" y="731263"/>
                  <a:pt x="348885" y="731263"/>
                </a:cubicBezTo>
                <a:cubicBezTo>
                  <a:pt x="401345" y="731263"/>
                  <a:pt x="445062" y="697627"/>
                  <a:pt x="458802" y="650288"/>
                </a:cubicBezTo>
                <a:lnTo>
                  <a:pt x="460051" y="649042"/>
                </a:lnTo>
                <a:cubicBezTo>
                  <a:pt x="461300" y="644059"/>
                  <a:pt x="462549" y="639076"/>
                  <a:pt x="462549" y="635339"/>
                </a:cubicBezTo>
                <a:cubicBezTo>
                  <a:pt x="462549" y="632847"/>
                  <a:pt x="463798" y="632847"/>
                  <a:pt x="463798" y="631602"/>
                </a:cubicBezTo>
                <a:cubicBezTo>
                  <a:pt x="465047" y="626619"/>
                  <a:pt x="465047" y="621636"/>
                  <a:pt x="465047" y="616652"/>
                </a:cubicBezTo>
                <a:cubicBezTo>
                  <a:pt x="465047" y="611669"/>
                  <a:pt x="465047" y="605441"/>
                  <a:pt x="463798" y="601703"/>
                </a:cubicBezTo>
                <a:cubicBezTo>
                  <a:pt x="463798" y="599212"/>
                  <a:pt x="462549" y="597966"/>
                  <a:pt x="462549" y="596720"/>
                </a:cubicBezTo>
                <a:cubicBezTo>
                  <a:pt x="462549" y="592983"/>
                  <a:pt x="461300" y="588000"/>
                  <a:pt x="460051" y="584263"/>
                </a:cubicBezTo>
                <a:cubicBezTo>
                  <a:pt x="460051" y="583017"/>
                  <a:pt x="458802" y="581771"/>
                  <a:pt x="458802" y="581771"/>
                </a:cubicBezTo>
                <a:cubicBezTo>
                  <a:pt x="457553" y="576788"/>
                  <a:pt x="456304" y="573051"/>
                  <a:pt x="455055" y="569314"/>
                </a:cubicBezTo>
                <a:cubicBezTo>
                  <a:pt x="453806" y="568068"/>
                  <a:pt x="453806" y="565576"/>
                  <a:pt x="452556" y="564330"/>
                </a:cubicBezTo>
                <a:cubicBezTo>
                  <a:pt x="451307" y="560593"/>
                  <a:pt x="448809" y="558102"/>
                  <a:pt x="447560" y="555610"/>
                </a:cubicBezTo>
                <a:cubicBezTo>
                  <a:pt x="445062" y="553119"/>
                  <a:pt x="443813" y="550627"/>
                  <a:pt x="442564" y="548136"/>
                </a:cubicBezTo>
                <a:cubicBezTo>
                  <a:pt x="441315" y="546890"/>
                  <a:pt x="438817" y="544398"/>
                  <a:pt x="437568" y="541907"/>
                </a:cubicBezTo>
                <a:cubicBezTo>
                  <a:pt x="435070" y="539415"/>
                  <a:pt x="433821" y="538169"/>
                  <a:pt x="432572" y="536924"/>
                </a:cubicBezTo>
                <a:cubicBezTo>
                  <a:pt x="430074" y="534432"/>
                  <a:pt x="427575" y="530695"/>
                  <a:pt x="423828" y="528203"/>
                </a:cubicBezTo>
                <a:cubicBezTo>
                  <a:pt x="422579" y="528203"/>
                  <a:pt x="421330" y="526958"/>
                  <a:pt x="420081" y="525712"/>
                </a:cubicBezTo>
                <a:cubicBezTo>
                  <a:pt x="417583" y="523220"/>
                  <a:pt x="413836" y="520729"/>
                  <a:pt x="410089" y="519483"/>
                </a:cubicBezTo>
                <a:cubicBezTo>
                  <a:pt x="408840" y="518237"/>
                  <a:pt x="407591" y="516991"/>
                  <a:pt x="407591" y="516991"/>
                </a:cubicBezTo>
                <a:cubicBezTo>
                  <a:pt x="402594" y="514500"/>
                  <a:pt x="397598" y="512008"/>
                  <a:pt x="392602" y="509517"/>
                </a:cubicBezTo>
                <a:cubicBezTo>
                  <a:pt x="380112" y="504534"/>
                  <a:pt x="363874" y="500797"/>
                  <a:pt x="348885" y="500797"/>
                </a:cubicBezTo>
                <a:close/>
                <a:moveTo>
                  <a:pt x="1018142" y="384515"/>
                </a:moveTo>
                <a:lnTo>
                  <a:pt x="1095454" y="384515"/>
                </a:lnTo>
                <a:cubicBezTo>
                  <a:pt x="1105272" y="384515"/>
                  <a:pt x="1113862" y="392206"/>
                  <a:pt x="1113862" y="402460"/>
                </a:cubicBezTo>
                <a:cubicBezTo>
                  <a:pt x="1113862" y="413996"/>
                  <a:pt x="1105272" y="421686"/>
                  <a:pt x="1095454" y="421686"/>
                </a:cubicBezTo>
                <a:lnTo>
                  <a:pt x="1018142" y="421686"/>
                </a:lnTo>
                <a:cubicBezTo>
                  <a:pt x="1008325" y="421686"/>
                  <a:pt x="999734" y="413996"/>
                  <a:pt x="999734" y="402460"/>
                </a:cubicBezTo>
                <a:cubicBezTo>
                  <a:pt x="999734" y="392206"/>
                  <a:pt x="1008325" y="384515"/>
                  <a:pt x="1018142" y="384515"/>
                </a:cubicBezTo>
                <a:close/>
                <a:moveTo>
                  <a:pt x="463348" y="384515"/>
                </a:moveTo>
                <a:lnTo>
                  <a:pt x="540658" y="384515"/>
                </a:lnTo>
                <a:cubicBezTo>
                  <a:pt x="551702" y="384515"/>
                  <a:pt x="559065" y="392206"/>
                  <a:pt x="559065" y="402460"/>
                </a:cubicBezTo>
                <a:cubicBezTo>
                  <a:pt x="559065" y="413996"/>
                  <a:pt x="551702" y="421686"/>
                  <a:pt x="540658" y="421686"/>
                </a:cubicBezTo>
                <a:lnTo>
                  <a:pt x="463348" y="421686"/>
                </a:lnTo>
                <a:cubicBezTo>
                  <a:pt x="453531" y="421686"/>
                  <a:pt x="444941" y="413996"/>
                  <a:pt x="444941" y="402460"/>
                </a:cubicBezTo>
                <a:cubicBezTo>
                  <a:pt x="444941" y="392206"/>
                  <a:pt x="453531" y="384515"/>
                  <a:pt x="463348" y="384515"/>
                </a:cubicBezTo>
                <a:close/>
                <a:moveTo>
                  <a:pt x="780101" y="247188"/>
                </a:moveTo>
                <a:cubicBezTo>
                  <a:pt x="791289" y="247188"/>
                  <a:pt x="799991" y="255894"/>
                  <a:pt x="799991" y="265844"/>
                </a:cubicBezTo>
                <a:lnTo>
                  <a:pt x="799991" y="370315"/>
                </a:lnTo>
                <a:cubicBezTo>
                  <a:pt x="806207" y="372803"/>
                  <a:pt x="812423" y="379021"/>
                  <a:pt x="816152" y="386484"/>
                </a:cubicBezTo>
                <a:lnTo>
                  <a:pt x="957872" y="386484"/>
                </a:lnTo>
                <a:cubicBezTo>
                  <a:pt x="969060" y="386484"/>
                  <a:pt x="976519" y="393946"/>
                  <a:pt x="976519" y="403896"/>
                </a:cubicBezTo>
                <a:cubicBezTo>
                  <a:pt x="976519" y="415089"/>
                  <a:pt x="969060" y="422551"/>
                  <a:pt x="957872" y="422551"/>
                </a:cubicBezTo>
                <a:lnTo>
                  <a:pt x="816152" y="422551"/>
                </a:lnTo>
                <a:cubicBezTo>
                  <a:pt x="808693" y="434988"/>
                  <a:pt x="796262" y="443694"/>
                  <a:pt x="780101" y="443694"/>
                </a:cubicBezTo>
                <a:cubicBezTo>
                  <a:pt x="758967" y="443694"/>
                  <a:pt x="741563" y="426282"/>
                  <a:pt x="741563" y="403896"/>
                </a:cubicBezTo>
                <a:cubicBezTo>
                  <a:pt x="741563" y="388971"/>
                  <a:pt x="750265" y="376534"/>
                  <a:pt x="762697" y="370315"/>
                </a:cubicBezTo>
                <a:lnTo>
                  <a:pt x="762697" y="265844"/>
                </a:lnTo>
                <a:cubicBezTo>
                  <a:pt x="762697" y="255894"/>
                  <a:pt x="770156" y="247188"/>
                  <a:pt x="780101" y="247188"/>
                </a:cubicBezTo>
                <a:close/>
                <a:moveTo>
                  <a:pt x="1005925" y="161145"/>
                </a:moveTo>
                <a:cubicBezTo>
                  <a:pt x="1010932" y="161145"/>
                  <a:pt x="1015938" y="162988"/>
                  <a:pt x="1019693" y="166674"/>
                </a:cubicBezTo>
                <a:cubicBezTo>
                  <a:pt x="1025951" y="172818"/>
                  <a:pt x="1025951" y="185104"/>
                  <a:pt x="1019693" y="191248"/>
                </a:cubicBezTo>
                <a:lnTo>
                  <a:pt x="962121" y="246539"/>
                </a:lnTo>
                <a:cubicBezTo>
                  <a:pt x="959617" y="250225"/>
                  <a:pt x="954611" y="251453"/>
                  <a:pt x="949605" y="251453"/>
                </a:cubicBezTo>
                <a:cubicBezTo>
                  <a:pt x="944599" y="251453"/>
                  <a:pt x="940844" y="250225"/>
                  <a:pt x="935838" y="246539"/>
                </a:cubicBezTo>
                <a:cubicBezTo>
                  <a:pt x="928328" y="240395"/>
                  <a:pt x="928328" y="228108"/>
                  <a:pt x="935838" y="220736"/>
                </a:cubicBezTo>
                <a:lnTo>
                  <a:pt x="992158" y="166674"/>
                </a:lnTo>
                <a:cubicBezTo>
                  <a:pt x="995913" y="162988"/>
                  <a:pt x="1000919" y="161145"/>
                  <a:pt x="1005925" y="161145"/>
                </a:cubicBezTo>
                <a:close/>
                <a:moveTo>
                  <a:pt x="558762" y="161145"/>
                </a:moveTo>
                <a:cubicBezTo>
                  <a:pt x="563674" y="161145"/>
                  <a:pt x="568744" y="162988"/>
                  <a:pt x="572547" y="166674"/>
                </a:cubicBezTo>
                <a:lnTo>
                  <a:pt x="628322" y="220736"/>
                </a:lnTo>
                <a:cubicBezTo>
                  <a:pt x="635928" y="228108"/>
                  <a:pt x="635928" y="240395"/>
                  <a:pt x="628322" y="246539"/>
                </a:cubicBezTo>
                <a:cubicBezTo>
                  <a:pt x="625787" y="250225"/>
                  <a:pt x="620716" y="251453"/>
                  <a:pt x="615646" y="251453"/>
                </a:cubicBezTo>
                <a:cubicBezTo>
                  <a:pt x="610575" y="251453"/>
                  <a:pt x="606772" y="250225"/>
                  <a:pt x="601702" y="246539"/>
                </a:cubicBezTo>
                <a:lnTo>
                  <a:pt x="545927" y="191248"/>
                </a:lnTo>
                <a:cubicBezTo>
                  <a:pt x="538321" y="185104"/>
                  <a:pt x="538321" y="172818"/>
                  <a:pt x="545927" y="166674"/>
                </a:cubicBezTo>
                <a:cubicBezTo>
                  <a:pt x="549096" y="162988"/>
                  <a:pt x="553850" y="161145"/>
                  <a:pt x="558762" y="161145"/>
                </a:cubicBezTo>
                <a:close/>
                <a:moveTo>
                  <a:pt x="780899" y="65917"/>
                </a:moveTo>
                <a:cubicBezTo>
                  <a:pt x="792062" y="65917"/>
                  <a:pt x="800744" y="73280"/>
                  <a:pt x="800744" y="83098"/>
                </a:cubicBezTo>
                <a:lnTo>
                  <a:pt x="800744" y="161637"/>
                </a:lnTo>
                <a:cubicBezTo>
                  <a:pt x="800744" y="172682"/>
                  <a:pt x="792062" y="180045"/>
                  <a:pt x="780899" y="180045"/>
                </a:cubicBezTo>
                <a:cubicBezTo>
                  <a:pt x="770977" y="180045"/>
                  <a:pt x="763535" y="172682"/>
                  <a:pt x="763535" y="161637"/>
                </a:cubicBezTo>
                <a:lnTo>
                  <a:pt x="763535" y="83098"/>
                </a:lnTo>
                <a:cubicBezTo>
                  <a:pt x="763535" y="73280"/>
                  <a:pt x="770977" y="65917"/>
                  <a:pt x="780899" y="65917"/>
                </a:cubicBezTo>
                <a:close/>
                <a:moveTo>
                  <a:pt x="781057" y="37373"/>
                </a:moveTo>
                <a:cubicBezTo>
                  <a:pt x="576212" y="37373"/>
                  <a:pt x="410089" y="204305"/>
                  <a:pt x="410089" y="408610"/>
                </a:cubicBezTo>
                <a:cubicBezTo>
                  <a:pt x="410089" y="432280"/>
                  <a:pt x="411338" y="455949"/>
                  <a:pt x="415085" y="479619"/>
                </a:cubicBezTo>
                <a:cubicBezTo>
                  <a:pt x="417583" y="479619"/>
                  <a:pt x="418832" y="480864"/>
                  <a:pt x="418832" y="482110"/>
                </a:cubicBezTo>
                <a:cubicBezTo>
                  <a:pt x="421330" y="482110"/>
                  <a:pt x="422579" y="483356"/>
                  <a:pt x="423828" y="483356"/>
                </a:cubicBezTo>
                <a:cubicBezTo>
                  <a:pt x="457553" y="502042"/>
                  <a:pt x="483783" y="534432"/>
                  <a:pt x="495024" y="570559"/>
                </a:cubicBezTo>
                <a:lnTo>
                  <a:pt x="495024" y="571805"/>
                </a:lnTo>
                <a:cubicBezTo>
                  <a:pt x="496273" y="575542"/>
                  <a:pt x="497522" y="580525"/>
                  <a:pt x="498771" y="585508"/>
                </a:cubicBezTo>
                <a:cubicBezTo>
                  <a:pt x="498771" y="585508"/>
                  <a:pt x="498771" y="585508"/>
                  <a:pt x="498771" y="586754"/>
                </a:cubicBezTo>
                <a:cubicBezTo>
                  <a:pt x="500020" y="590491"/>
                  <a:pt x="500020" y="595474"/>
                  <a:pt x="500020" y="599212"/>
                </a:cubicBezTo>
                <a:cubicBezTo>
                  <a:pt x="501269" y="599212"/>
                  <a:pt x="501269" y="601703"/>
                  <a:pt x="501269" y="602949"/>
                </a:cubicBezTo>
                <a:cubicBezTo>
                  <a:pt x="501269" y="606686"/>
                  <a:pt x="502518" y="611669"/>
                  <a:pt x="502518" y="616652"/>
                </a:cubicBezTo>
                <a:cubicBezTo>
                  <a:pt x="502518" y="621636"/>
                  <a:pt x="501269" y="626619"/>
                  <a:pt x="501269" y="632847"/>
                </a:cubicBezTo>
                <a:lnTo>
                  <a:pt x="500020" y="635339"/>
                </a:lnTo>
                <a:cubicBezTo>
                  <a:pt x="500020" y="640322"/>
                  <a:pt x="498771" y="644059"/>
                  <a:pt x="497522" y="649042"/>
                </a:cubicBezTo>
                <a:cubicBezTo>
                  <a:pt x="497522" y="649042"/>
                  <a:pt x="497522" y="649042"/>
                  <a:pt x="497522" y="650288"/>
                </a:cubicBezTo>
                <a:cubicBezTo>
                  <a:pt x="568718" y="732508"/>
                  <a:pt x="672389" y="779847"/>
                  <a:pt x="781057" y="779847"/>
                </a:cubicBezTo>
                <a:cubicBezTo>
                  <a:pt x="987150" y="779847"/>
                  <a:pt x="1154522" y="612915"/>
                  <a:pt x="1154522" y="408610"/>
                </a:cubicBezTo>
                <a:cubicBezTo>
                  <a:pt x="1154522" y="204305"/>
                  <a:pt x="987150" y="37373"/>
                  <a:pt x="781057" y="37373"/>
                </a:cubicBezTo>
                <a:close/>
                <a:moveTo>
                  <a:pt x="781057" y="0"/>
                </a:moveTo>
                <a:cubicBezTo>
                  <a:pt x="1007135" y="0"/>
                  <a:pt x="1190745" y="184373"/>
                  <a:pt x="1190745" y="408610"/>
                </a:cubicBezTo>
                <a:cubicBezTo>
                  <a:pt x="1190745" y="634093"/>
                  <a:pt x="1007135" y="817220"/>
                  <a:pt x="781057" y="817220"/>
                </a:cubicBezTo>
                <a:cubicBezTo>
                  <a:pt x="667393" y="817220"/>
                  <a:pt x="561224" y="771127"/>
                  <a:pt x="483783" y="688907"/>
                </a:cubicBezTo>
                <a:cubicBezTo>
                  <a:pt x="457553" y="736246"/>
                  <a:pt x="407591" y="767390"/>
                  <a:pt x="348885" y="767390"/>
                </a:cubicBezTo>
                <a:cubicBezTo>
                  <a:pt x="265199" y="767390"/>
                  <a:pt x="197750" y="700119"/>
                  <a:pt x="197750" y="616652"/>
                </a:cubicBezTo>
                <a:cubicBezTo>
                  <a:pt x="197750" y="533186"/>
                  <a:pt x="265199" y="464669"/>
                  <a:pt x="348885" y="464669"/>
                </a:cubicBezTo>
                <a:cubicBezTo>
                  <a:pt x="358878" y="464669"/>
                  <a:pt x="367621" y="465915"/>
                  <a:pt x="376364" y="467161"/>
                </a:cubicBezTo>
                <a:cubicBezTo>
                  <a:pt x="373866" y="447229"/>
                  <a:pt x="372617" y="428542"/>
                  <a:pt x="372617" y="408610"/>
                </a:cubicBezTo>
                <a:cubicBezTo>
                  <a:pt x="372617" y="184373"/>
                  <a:pt x="554979" y="0"/>
                  <a:pt x="78105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51" name="Freeform 50">
            <a:extLst>
              <a:ext uri="{FF2B5EF4-FFF2-40B4-BE49-F238E27FC236}">
                <a16:creationId xmlns:a16="http://schemas.microsoft.com/office/drawing/2014/main" id="{5E5E055A-E6BF-724A-836D-9F0C1A51796B}"/>
              </a:ext>
            </a:extLst>
          </p:cNvPr>
          <p:cNvSpPr>
            <a:spLocks noChangeArrowheads="1"/>
          </p:cNvSpPr>
          <p:nvPr/>
        </p:nvSpPr>
        <p:spPr bwMode="auto">
          <a:xfrm>
            <a:off x="1844380" y="5277412"/>
            <a:ext cx="669530" cy="572150"/>
          </a:xfrm>
          <a:custGeom>
            <a:avLst/>
            <a:gdLst>
              <a:gd name="connsiteX0" fmla="*/ 655205 w 1339059"/>
              <a:gd name="connsiteY0" fmla="*/ 945888 h 1144300"/>
              <a:gd name="connsiteX1" fmla="*/ 609116 w 1339059"/>
              <a:gd name="connsiteY1" fmla="*/ 948384 h 1144300"/>
              <a:gd name="connsiteX2" fmla="*/ 609116 w 1339059"/>
              <a:gd name="connsiteY2" fmla="*/ 1108112 h 1144300"/>
              <a:gd name="connsiteX3" fmla="*/ 643994 w 1339059"/>
              <a:gd name="connsiteY3" fmla="*/ 1073172 h 1144300"/>
              <a:gd name="connsiteX4" fmla="*/ 695065 w 1339059"/>
              <a:gd name="connsiteY4" fmla="*/ 1073172 h 1144300"/>
              <a:gd name="connsiteX5" fmla="*/ 731188 w 1339059"/>
              <a:gd name="connsiteY5" fmla="*/ 1106864 h 1144300"/>
              <a:gd name="connsiteX6" fmla="*/ 731188 w 1339059"/>
              <a:gd name="connsiteY6" fmla="*/ 948384 h 1144300"/>
              <a:gd name="connsiteX7" fmla="*/ 712504 w 1339059"/>
              <a:gd name="connsiteY7" fmla="*/ 950880 h 1144300"/>
              <a:gd name="connsiteX8" fmla="*/ 685100 w 1339059"/>
              <a:gd name="connsiteY8" fmla="*/ 945888 h 1144300"/>
              <a:gd name="connsiteX9" fmla="*/ 655205 w 1339059"/>
              <a:gd name="connsiteY9" fmla="*/ 945888 h 1144300"/>
              <a:gd name="connsiteX10" fmla="*/ 1302935 w 1339059"/>
              <a:gd name="connsiteY10" fmla="*/ 849802 h 1144300"/>
              <a:gd name="connsiteX11" fmla="*/ 1271794 w 1339059"/>
              <a:gd name="connsiteY11" fmla="*/ 857289 h 1144300"/>
              <a:gd name="connsiteX12" fmla="*/ 845787 w 1339059"/>
              <a:gd name="connsiteY12" fmla="*/ 857289 h 1144300"/>
              <a:gd name="connsiteX13" fmla="*/ 820874 w 1339059"/>
              <a:gd name="connsiteY13" fmla="*/ 883495 h 1144300"/>
              <a:gd name="connsiteX14" fmla="*/ 1271794 w 1339059"/>
              <a:gd name="connsiteY14" fmla="*/ 883495 h 1144300"/>
              <a:gd name="connsiteX15" fmla="*/ 1302935 w 1339059"/>
              <a:gd name="connsiteY15" fmla="*/ 852298 h 1144300"/>
              <a:gd name="connsiteX16" fmla="*/ 37369 w 1339059"/>
              <a:gd name="connsiteY16" fmla="*/ 849802 h 1144300"/>
              <a:gd name="connsiteX17" fmla="*/ 37369 w 1339059"/>
              <a:gd name="connsiteY17" fmla="*/ 852298 h 1144300"/>
              <a:gd name="connsiteX18" fmla="*/ 68510 w 1339059"/>
              <a:gd name="connsiteY18" fmla="*/ 883495 h 1144300"/>
              <a:gd name="connsiteX19" fmla="*/ 519430 w 1339059"/>
              <a:gd name="connsiteY19" fmla="*/ 883495 h 1144300"/>
              <a:gd name="connsiteX20" fmla="*/ 493272 w 1339059"/>
              <a:gd name="connsiteY20" fmla="*/ 857289 h 1144300"/>
              <a:gd name="connsiteX21" fmla="*/ 68510 w 1339059"/>
              <a:gd name="connsiteY21" fmla="*/ 857289 h 1144300"/>
              <a:gd name="connsiteX22" fmla="*/ 37369 w 1339059"/>
              <a:gd name="connsiteY22" fmla="*/ 849802 h 1144300"/>
              <a:gd name="connsiteX23" fmla="*/ 1302935 w 1339059"/>
              <a:gd name="connsiteY23" fmla="*/ 786161 h 1144300"/>
              <a:gd name="connsiteX24" fmla="*/ 1271794 w 1339059"/>
              <a:gd name="connsiteY24" fmla="*/ 794896 h 1144300"/>
              <a:gd name="connsiteX25" fmla="*/ 856998 w 1339059"/>
              <a:gd name="connsiteY25" fmla="*/ 794896 h 1144300"/>
              <a:gd name="connsiteX26" fmla="*/ 856998 w 1339059"/>
              <a:gd name="connsiteY26" fmla="*/ 801135 h 1144300"/>
              <a:gd name="connsiteX27" fmla="*/ 858243 w 1339059"/>
              <a:gd name="connsiteY27" fmla="*/ 821101 h 1144300"/>
              <a:gd name="connsiteX28" fmla="*/ 1271794 w 1339059"/>
              <a:gd name="connsiteY28" fmla="*/ 821101 h 1144300"/>
              <a:gd name="connsiteX29" fmla="*/ 1302935 w 1339059"/>
              <a:gd name="connsiteY29" fmla="*/ 788656 h 1144300"/>
              <a:gd name="connsiteX30" fmla="*/ 37369 w 1339059"/>
              <a:gd name="connsiteY30" fmla="*/ 786161 h 1144300"/>
              <a:gd name="connsiteX31" fmla="*/ 37369 w 1339059"/>
              <a:gd name="connsiteY31" fmla="*/ 788656 h 1144300"/>
              <a:gd name="connsiteX32" fmla="*/ 68510 w 1339059"/>
              <a:gd name="connsiteY32" fmla="*/ 821101 h 1144300"/>
              <a:gd name="connsiteX33" fmla="*/ 482061 w 1339059"/>
              <a:gd name="connsiteY33" fmla="*/ 821101 h 1144300"/>
              <a:gd name="connsiteX34" fmla="*/ 482061 w 1339059"/>
              <a:gd name="connsiteY34" fmla="*/ 801135 h 1144300"/>
              <a:gd name="connsiteX35" fmla="*/ 482061 w 1339059"/>
              <a:gd name="connsiteY35" fmla="*/ 794896 h 1144300"/>
              <a:gd name="connsiteX36" fmla="*/ 68510 w 1339059"/>
              <a:gd name="connsiteY36" fmla="*/ 794896 h 1144300"/>
              <a:gd name="connsiteX37" fmla="*/ 37369 w 1339059"/>
              <a:gd name="connsiteY37" fmla="*/ 786161 h 1144300"/>
              <a:gd name="connsiteX38" fmla="*/ 718515 w 1339059"/>
              <a:gd name="connsiteY38" fmla="*/ 684189 h 1144300"/>
              <a:gd name="connsiteX39" fmla="*/ 607289 w 1339059"/>
              <a:gd name="connsiteY39" fmla="*/ 795416 h 1144300"/>
              <a:gd name="connsiteX40" fmla="*/ 672275 w 1339059"/>
              <a:gd name="connsiteY40" fmla="*/ 829160 h 1144300"/>
              <a:gd name="connsiteX41" fmla="*/ 752258 w 1339059"/>
              <a:gd name="connsiteY41" fmla="*/ 749176 h 1144300"/>
              <a:gd name="connsiteX42" fmla="*/ 718515 w 1339059"/>
              <a:gd name="connsiteY42" fmla="*/ 684189 h 1144300"/>
              <a:gd name="connsiteX43" fmla="*/ 672275 w 1339059"/>
              <a:gd name="connsiteY43" fmla="*/ 669192 h 1144300"/>
              <a:gd name="connsiteX44" fmla="*/ 592292 w 1339059"/>
              <a:gd name="connsiteY44" fmla="*/ 749176 h 1144300"/>
              <a:gd name="connsiteX45" fmla="*/ 592292 w 1339059"/>
              <a:gd name="connsiteY45" fmla="*/ 759174 h 1144300"/>
              <a:gd name="connsiteX46" fmla="*/ 681023 w 1339059"/>
              <a:gd name="connsiteY46" fmla="*/ 670441 h 1144300"/>
              <a:gd name="connsiteX47" fmla="*/ 672275 w 1339059"/>
              <a:gd name="connsiteY47" fmla="*/ 669192 h 1144300"/>
              <a:gd name="connsiteX48" fmla="*/ 672275 w 1339059"/>
              <a:gd name="connsiteY48" fmla="*/ 631699 h 1144300"/>
              <a:gd name="connsiteX49" fmla="*/ 789750 w 1339059"/>
              <a:gd name="connsiteY49" fmla="*/ 749176 h 1144300"/>
              <a:gd name="connsiteX50" fmla="*/ 672275 w 1339059"/>
              <a:gd name="connsiteY50" fmla="*/ 866652 h 1144300"/>
              <a:gd name="connsiteX51" fmla="*/ 554800 w 1339059"/>
              <a:gd name="connsiteY51" fmla="*/ 749176 h 1144300"/>
              <a:gd name="connsiteX52" fmla="*/ 672275 w 1339059"/>
              <a:gd name="connsiteY52" fmla="*/ 631699 h 1144300"/>
              <a:gd name="connsiteX53" fmla="*/ 669685 w 1339059"/>
              <a:gd name="connsiteY53" fmla="*/ 583693 h 1144300"/>
              <a:gd name="connsiteX54" fmla="*/ 641503 w 1339059"/>
              <a:gd name="connsiteY54" fmla="*/ 593988 h 1144300"/>
              <a:gd name="connsiteX55" fmla="*/ 590432 w 1339059"/>
              <a:gd name="connsiteY55" fmla="*/ 612706 h 1144300"/>
              <a:gd name="connsiteX56" fmla="*/ 546834 w 1339059"/>
              <a:gd name="connsiteY56" fmla="*/ 650142 h 1144300"/>
              <a:gd name="connsiteX57" fmla="*/ 519430 w 1339059"/>
              <a:gd name="connsiteY57" fmla="*/ 696314 h 1144300"/>
              <a:gd name="connsiteX58" fmla="*/ 509465 w 1339059"/>
              <a:gd name="connsiteY58" fmla="*/ 752468 h 1144300"/>
              <a:gd name="connsiteX59" fmla="*/ 518184 w 1339059"/>
              <a:gd name="connsiteY59" fmla="*/ 807374 h 1144300"/>
              <a:gd name="connsiteX60" fmla="*/ 546834 w 1339059"/>
              <a:gd name="connsiteY60" fmla="*/ 856042 h 1144300"/>
              <a:gd name="connsiteX61" fmla="*/ 589186 w 1339059"/>
              <a:gd name="connsiteY61" fmla="*/ 890982 h 1144300"/>
              <a:gd name="connsiteX62" fmla="*/ 641503 w 1339059"/>
              <a:gd name="connsiteY62" fmla="*/ 910948 h 1144300"/>
              <a:gd name="connsiteX63" fmla="*/ 670152 w 1339059"/>
              <a:gd name="connsiteY63" fmla="*/ 905956 h 1144300"/>
              <a:gd name="connsiteX64" fmla="*/ 697556 w 1339059"/>
              <a:gd name="connsiteY64" fmla="*/ 910948 h 1144300"/>
              <a:gd name="connsiteX65" fmla="*/ 749873 w 1339059"/>
              <a:gd name="connsiteY65" fmla="*/ 890982 h 1144300"/>
              <a:gd name="connsiteX66" fmla="*/ 793470 w 1339059"/>
              <a:gd name="connsiteY66" fmla="*/ 856042 h 1144300"/>
              <a:gd name="connsiteX67" fmla="*/ 820874 w 1339059"/>
              <a:gd name="connsiteY67" fmla="*/ 807374 h 1144300"/>
              <a:gd name="connsiteX68" fmla="*/ 830839 w 1339059"/>
              <a:gd name="connsiteY68" fmla="*/ 752468 h 1144300"/>
              <a:gd name="connsiteX69" fmla="*/ 820874 w 1339059"/>
              <a:gd name="connsiteY69" fmla="*/ 696314 h 1144300"/>
              <a:gd name="connsiteX70" fmla="*/ 793470 w 1339059"/>
              <a:gd name="connsiteY70" fmla="*/ 650142 h 1144300"/>
              <a:gd name="connsiteX71" fmla="*/ 749873 w 1339059"/>
              <a:gd name="connsiteY71" fmla="*/ 612706 h 1144300"/>
              <a:gd name="connsiteX72" fmla="*/ 698802 w 1339059"/>
              <a:gd name="connsiteY72" fmla="*/ 593988 h 1144300"/>
              <a:gd name="connsiteX73" fmla="*/ 669685 w 1339059"/>
              <a:gd name="connsiteY73" fmla="*/ 583693 h 1144300"/>
              <a:gd name="connsiteX74" fmla="*/ 563695 w 1339059"/>
              <a:gd name="connsiteY74" fmla="*/ 461415 h 1144300"/>
              <a:gd name="connsiteX75" fmla="*/ 1150142 w 1339059"/>
              <a:gd name="connsiteY75" fmla="*/ 461415 h 1144300"/>
              <a:gd name="connsiteX76" fmla="*/ 1168779 w 1339059"/>
              <a:gd name="connsiteY76" fmla="*/ 479358 h 1144300"/>
              <a:gd name="connsiteX77" fmla="*/ 1150142 w 1339059"/>
              <a:gd name="connsiteY77" fmla="*/ 498582 h 1144300"/>
              <a:gd name="connsiteX78" fmla="*/ 563695 w 1339059"/>
              <a:gd name="connsiteY78" fmla="*/ 498582 h 1144300"/>
              <a:gd name="connsiteX79" fmla="*/ 543815 w 1339059"/>
              <a:gd name="connsiteY79" fmla="*/ 479358 h 1144300"/>
              <a:gd name="connsiteX80" fmla="*/ 563695 w 1339059"/>
              <a:gd name="connsiteY80" fmla="*/ 461415 h 1144300"/>
              <a:gd name="connsiteX81" fmla="*/ 227275 w 1339059"/>
              <a:gd name="connsiteY81" fmla="*/ 461415 h 1144300"/>
              <a:gd name="connsiteX82" fmla="*/ 436151 w 1339059"/>
              <a:gd name="connsiteY82" fmla="*/ 461415 h 1144300"/>
              <a:gd name="connsiteX83" fmla="*/ 454690 w 1339059"/>
              <a:gd name="connsiteY83" fmla="*/ 479358 h 1144300"/>
              <a:gd name="connsiteX84" fmla="*/ 436151 w 1339059"/>
              <a:gd name="connsiteY84" fmla="*/ 498582 h 1144300"/>
              <a:gd name="connsiteX85" fmla="*/ 227275 w 1339059"/>
              <a:gd name="connsiteY85" fmla="*/ 498582 h 1144300"/>
              <a:gd name="connsiteX86" fmla="*/ 208736 w 1339059"/>
              <a:gd name="connsiteY86" fmla="*/ 479358 h 1144300"/>
              <a:gd name="connsiteX87" fmla="*/ 227275 w 1339059"/>
              <a:gd name="connsiteY87" fmla="*/ 461415 h 1144300"/>
              <a:gd name="connsiteX88" fmla="*/ 563695 w 1339059"/>
              <a:gd name="connsiteY88" fmla="*/ 379019 h 1144300"/>
              <a:gd name="connsiteX89" fmla="*/ 1150142 w 1339059"/>
              <a:gd name="connsiteY89" fmla="*/ 379019 h 1144300"/>
              <a:gd name="connsiteX90" fmla="*/ 1168779 w 1339059"/>
              <a:gd name="connsiteY90" fmla="*/ 397625 h 1144300"/>
              <a:gd name="connsiteX91" fmla="*/ 1150142 w 1339059"/>
              <a:gd name="connsiteY91" fmla="*/ 416232 h 1144300"/>
              <a:gd name="connsiteX92" fmla="*/ 563695 w 1339059"/>
              <a:gd name="connsiteY92" fmla="*/ 416232 h 1144300"/>
              <a:gd name="connsiteX93" fmla="*/ 543815 w 1339059"/>
              <a:gd name="connsiteY93" fmla="*/ 397625 h 1144300"/>
              <a:gd name="connsiteX94" fmla="*/ 563695 w 1339059"/>
              <a:gd name="connsiteY94" fmla="*/ 379019 h 1144300"/>
              <a:gd name="connsiteX95" fmla="*/ 227275 w 1339059"/>
              <a:gd name="connsiteY95" fmla="*/ 379019 h 1144300"/>
              <a:gd name="connsiteX96" fmla="*/ 436151 w 1339059"/>
              <a:gd name="connsiteY96" fmla="*/ 379019 h 1144300"/>
              <a:gd name="connsiteX97" fmla="*/ 454690 w 1339059"/>
              <a:gd name="connsiteY97" fmla="*/ 397625 h 1144300"/>
              <a:gd name="connsiteX98" fmla="*/ 436151 w 1339059"/>
              <a:gd name="connsiteY98" fmla="*/ 416232 h 1144300"/>
              <a:gd name="connsiteX99" fmla="*/ 227275 w 1339059"/>
              <a:gd name="connsiteY99" fmla="*/ 416232 h 1144300"/>
              <a:gd name="connsiteX100" fmla="*/ 208736 w 1339059"/>
              <a:gd name="connsiteY100" fmla="*/ 397625 h 1144300"/>
              <a:gd name="connsiteX101" fmla="*/ 227275 w 1339059"/>
              <a:gd name="connsiteY101" fmla="*/ 379019 h 1144300"/>
              <a:gd name="connsiteX102" fmla="*/ 315351 w 1339059"/>
              <a:gd name="connsiteY102" fmla="*/ 252679 h 1144300"/>
              <a:gd name="connsiteX103" fmla="*/ 1073144 w 1339059"/>
              <a:gd name="connsiteY103" fmla="*/ 252679 h 1144300"/>
              <a:gd name="connsiteX104" fmla="*/ 1091871 w 1339059"/>
              <a:gd name="connsiteY104" fmla="*/ 271904 h 1144300"/>
              <a:gd name="connsiteX105" fmla="*/ 1073144 w 1339059"/>
              <a:gd name="connsiteY105" fmla="*/ 289846 h 1144300"/>
              <a:gd name="connsiteX106" fmla="*/ 315351 w 1339059"/>
              <a:gd name="connsiteY106" fmla="*/ 289846 h 1144300"/>
              <a:gd name="connsiteX107" fmla="*/ 296625 w 1339059"/>
              <a:gd name="connsiteY107" fmla="*/ 271904 h 1144300"/>
              <a:gd name="connsiteX108" fmla="*/ 315351 w 1339059"/>
              <a:gd name="connsiteY108" fmla="*/ 252679 h 1144300"/>
              <a:gd name="connsiteX109" fmla="*/ 227472 w 1339059"/>
              <a:gd name="connsiteY109" fmla="*/ 126338 h 1144300"/>
              <a:gd name="connsiteX110" fmla="*/ 1155527 w 1339059"/>
              <a:gd name="connsiteY110" fmla="*/ 126338 h 1144300"/>
              <a:gd name="connsiteX111" fmla="*/ 1174263 w 1339059"/>
              <a:gd name="connsiteY111" fmla="*/ 145564 h 1144300"/>
              <a:gd name="connsiteX112" fmla="*/ 1155527 w 1339059"/>
              <a:gd name="connsiteY112" fmla="*/ 163509 h 1144300"/>
              <a:gd name="connsiteX113" fmla="*/ 227472 w 1339059"/>
              <a:gd name="connsiteY113" fmla="*/ 163509 h 1144300"/>
              <a:gd name="connsiteX114" fmla="*/ 208736 w 1339059"/>
              <a:gd name="connsiteY114" fmla="*/ 145564 h 1144300"/>
              <a:gd name="connsiteX115" fmla="*/ 227472 w 1339059"/>
              <a:gd name="connsiteY115" fmla="*/ 126338 h 1144300"/>
              <a:gd name="connsiteX116" fmla="*/ 68510 w 1339059"/>
              <a:gd name="connsiteY116" fmla="*/ 36188 h 1144300"/>
              <a:gd name="connsiteX117" fmla="*/ 37369 w 1339059"/>
              <a:gd name="connsiteY117" fmla="*/ 68633 h 1144300"/>
              <a:gd name="connsiteX118" fmla="*/ 37369 w 1339059"/>
              <a:gd name="connsiteY118" fmla="*/ 650142 h 1144300"/>
              <a:gd name="connsiteX119" fmla="*/ 37369 w 1339059"/>
              <a:gd name="connsiteY119" fmla="*/ 712536 h 1144300"/>
              <a:gd name="connsiteX120" fmla="*/ 37369 w 1339059"/>
              <a:gd name="connsiteY120" fmla="*/ 725015 h 1144300"/>
              <a:gd name="connsiteX121" fmla="*/ 68510 w 1339059"/>
              <a:gd name="connsiteY121" fmla="*/ 757459 h 1144300"/>
              <a:gd name="connsiteX122" fmla="*/ 470850 w 1339059"/>
              <a:gd name="connsiteY122" fmla="*/ 757459 h 1144300"/>
              <a:gd name="connsiteX123" fmla="*/ 494517 w 1339059"/>
              <a:gd name="connsiteY123" fmla="*/ 668860 h 1144300"/>
              <a:gd name="connsiteX124" fmla="*/ 509465 w 1339059"/>
              <a:gd name="connsiteY124" fmla="*/ 642655 h 1144300"/>
              <a:gd name="connsiteX125" fmla="*/ 590432 w 1339059"/>
              <a:gd name="connsiteY125" fmla="*/ 575270 h 1144300"/>
              <a:gd name="connsiteX126" fmla="*/ 617836 w 1339059"/>
              <a:gd name="connsiteY126" fmla="*/ 565287 h 1144300"/>
              <a:gd name="connsiteX127" fmla="*/ 722469 w 1339059"/>
              <a:gd name="connsiteY127" fmla="*/ 565287 h 1144300"/>
              <a:gd name="connsiteX128" fmla="*/ 749873 w 1339059"/>
              <a:gd name="connsiteY128" fmla="*/ 575270 h 1144300"/>
              <a:gd name="connsiteX129" fmla="*/ 829594 w 1339059"/>
              <a:gd name="connsiteY129" fmla="*/ 642655 h 1144300"/>
              <a:gd name="connsiteX130" fmla="*/ 844541 w 1339059"/>
              <a:gd name="connsiteY130" fmla="*/ 668860 h 1144300"/>
              <a:gd name="connsiteX131" fmla="*/ 869454 w 1339059"/>
              <a:gd name="connsiteY131" fmla="*/ 757459 h 1144300"/>
              <a:gd name="connsiteX132" fmla="*/ 1271794 w 1339059"/>
              <a:gd name="connsiteY132" fmla="*/ 757459 h 1144300"/>
              <a:gd name="connsiteX133" fmla="*/ 1302935 w 1339059"/>
              <a:gd name="connsiteY133" fmla="*/ 725015 h 1144300"/>
              <a:gd name="connsiteX134" fmla="*/ 1302935 w 1339059"/>
              <a:gd name="connsiteY134" fmla="*/ 712536 h 1144300"/>
              <a:gd name="connsiteX135" fmla="*/ 1302935 w 1339059"/>
              <a:gd name="connsiteY135" fmla="*/ 650142 h 1144300"/>
              <a:gd name="connsiteX136" fmla="*/ 1302935 w 1339059"/>
              <a:gd name="connsiteY136" fmla="*/ 68633 h 1144300"/>
              <a:gd name="connsiteX137" fmla="*/ 1271794 w 1339059"/>
              <a:gd name="connsiteY137" fmla="*/ 36188 h 1144300"/>
              <a:gd name="connsiteX138" fmla="*/ 68510 w 1339059"/>
              <a:gd name="connsiteY138" fmla="*/ 0 h 1144300"/>
              <a:gd name="connsiteX139" fmla="*/ 1271794 w 1339059"/>
              <a:gd name="connsiteY139" fmla="*/ 0 h 1144300"/>
              <a:gd name="connsiteX140" fmla="*/ 1339059 w 1339059"/>
              <a:gd name="connsiteY140" fmla="*/ 68633 h 1144300"/>
              <a:gd name="connsiteX141" fmla="*/ 1339059 w 1339059"/>
              <a:gd name="connsiteY141" fmla="*/ 650142 h 1144300"/>
              <a:gd name="connsiteX142" fmla="*/ 1339059 w 1339059"/>
              <a:gd name="connsiteY142" fmla="*/ 712536 h 1144300"/>
              <a:gd name="connsiteX143" fmla="*/ 1339059 w 1339059"/>
              <a:gd name="connsiteY143" fmla="*/ 725015 h 1144300"/>
              <a:gd name="connsiteX144" fmla="*/ 1339059 w 1339059"/>
              <a:gd name="connsiteY144" fmla="*/ 788656 h 1144300"/>
              <a:gd name="connsiteX145" fmla="*/ 1339059 w 1339059"/>
              <a:gd name="connsiteY145" fmla="*/ 852298 h 1144300"/>
              <a:gd name="connsiteX146" fmla="*/ 1271794 w 1339059"/>
              <a:gd name="connsiteY146" fmla="*/ 920931 h 1144300"/>
              <a:gd name="connsiteX147" fmla="*/ 774786 w 1339059"/>
              <a:gd name="connsiteY147" fmla="*/ 920931 h 1144300"/>
              <a:gd name="connsiteX148" fmla="*/ 767312 w 1339059"/>
              <a:gd name="connsiteY148" fmla="*/ 929666 h 1144300"/>
              <a:gd name="connsiteX149" fmla="*/ 767312 w 1339059"/>
              <a:gd name="connsiteY149" fmla="*/ 1108112 h 1144300"/>
              <a:gd name="connsiteX150" fmla="*/ 744890 w 1339059"/>
              <a:gd name="connsiteY150" fmla="*/ 1140557 h 1144300"/>
              <a:gd name="connsiteX151" fmla="*/ 731188 w 1339059"/>
              <a:gd name="connsiteY151" fmla="*/ 1144300 h 1144300"/>
              <a:gd name="connsiteX152" fmla="*/ 705030 w 1339059"/>
              <a:gd name="connsiteY152" fmla="*/ 1133070 h 1144300"/>
              <a:gd name="connsiteX153" fmla="*/ 668907 w 1339059"/>
              <a:gd name="connsiteY153" fmla="*/ 1098129 h 1144300"/>
              <a:gd name="connsiteX154" fmla="*/ 634029 w 1339059"/>
              <a:gd name="connsiteY154" fmla="*/ 1133070 h 1144300"/>
              <a:gd name="connsiteX155" fmla="*/ 594168 w 1339059"/>
              <a:gd name="connsiteY155" fmla="*/ 1140557 h 1144300"/>
              <a:gd name="connsiteX156" fmla="*/ 571747 w 1339059"/>
              <a:gd name="connsiteY156" fmla="*/ 1108112 h 1144300"/>
              <a:gd name="connsiteX157" fmla="*/ 571747 w 1339059"/>
              <a:gd name="connsiteY157" fmla="*/ 929666 h 1144300"/>
              <a:gd name="connsiteX158" fmla="*/ 565519 w 1339059"/>
              <a:gd name="connsiteY158" fmla="*/ 920931 h 1144300"/>
              <a:gd name="connsiteX159" fmla="*/ 68510 w 1339059"/>
              <a:gd name="connsiteY159" fmla="*/ 920931 h 1144300"/>
              <a:gd name="connsiteX160" fmla="*/ 0 w 1339059"/>
              <a:gd name="connsiteY160" fmla="*/ 852298 h 1144300"/>
              <a:gd name="connsiteX161" fmla="*/ 0 w 1339059"/>
              <a:gd name="connsiteY161" fmla="*/ 788656 h 1144300"/>
              <a:gd name="connsiteX162" fmla="*/ 0 w 1339059"/>
              <a:gd name="connsiteY162" fmla="*/ 725015 h 1144300"/>
              <a:gd name="connsiteX163" fmla="*/ 0 w 1339059"/>
              <a:gd name="connsiteY163" fmla="*/ 712536 h 1144300"/>
              <a:gd name="connsiteX164" fmla="*/ 0 w 1339059"/>
              <a:gd name="connsiteY164" fmla="*/ 650142 h 1144300"/>
              <a:gd name="connsiteX165" fmla="*/ 0 w 1339059"/>
              <a:gd name="connsiteY165" fmla="*/ 68633 h 1144300"/>
              <a:gd name="connsiteX166" fmla="*/ 68510 w 1339059"/>
              <a:gd name="connsiteY166" fmla="*/ 0 h 114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1339059" h="1144300">
                <a:moveTo>
                  <a:pt x="655205" y="945888"/>
                </a:moveTo>
                <a:cubicBezTo>
                  <a:pt x="639011" y="950880"/>
                  <a:pt x="624064" y="952128"/>
                  <a:pt x="609116" y="948384"/>
                </a:cubicBezTo>
                <a:lnTo>
                  <a:pt x="609116" y="1108112"/>
                </a:lnTo>
                <a:lnTo>
                  <a:pt x="643994" y="1073172"/>
                </a:lnTo>
                <a:cubicBezTo>
                  <a:pt x="658941" y="1058197"/>
                  <a:pt x="680117" y="1058197"/>
                  <a:pt x="695065" y="1073172"/>
                </a:cubicBezTo>
                <a:lnTo>
                  <a:pt x="731188" y="1106864"/>
                </a:lnTo>
                <a:lnTo>
                  <a:pt x="731188" y="948384"/>
                </a:lnTo>
                <a:cubicBezTo>
                  <a:pt x="724960" y="949632"/>
                  <a:pt x="718732" y="950880"/>
                  <a:pt x="712504" y="950880"/>
                </a:cubicBezTo>
                <a:cubicBezTo>
                  <a:pt x="703784" y="950880"/>
                  <a:pt x="693819" y="948384"/>
                  <a:pt x="685100" y="945888"/>
                </a:cubicBezTo>
                <a:cubicBezTo>
                  <a:pt x="675135" y="943393"/>
                  <a:pt x="665170" y="943393"/>
                  <a:pt x="655205" y="945888"/>
                </a:cubicBezTo>
                <a:close/>
                <a:moveTo>
                  <a:pt x="1302935" y="849802"/>
                </a:moveTo>
                <a:cubicBezTo>
                  <a:pt x="1292970" y="854794"/>
                  <a:pt x="1283005" y="857289"/>
                  <a:pt x="1271794" y="857289"/>
                </a:cubicBezTo>
                <a:lnTo>
                  <a:pt x="845787" y="857289"/>
                </a:lnTo>
                <a:cubicBezTo>
                  <a:pt x="839559" y="867272"/>
                  <a:pt x="830839" y="877255"/>
                  <a:pt x="820874" y="883495"/>
                </a:cubicBezTo>
                <a:lnTo>
                  <a:pt x="1271794" y="883495"/>
                </a:lnTo>
                <a:cubicBezTo>
                  <a:pt x="1287987" y="883495"/>
                  <a:pt x="1302935" y="869768"/>
                  <a:pt x="1302935" y="852298"/>
                </a:cubicBezTo>
                <a:close/>
                <a:moveTo>
                  <a:pt x="37369" y="849802"/>
                </a:moveTo>
                <a:lnTo>
                  <a:pt x="37369" y="852298"/>
                </a:lnTo>
                <a:cubicBezTo>
                  <a:pt x="37369" y="869768"/>
                  <a:pt x="51071" y="883495"/>
                  <a:pt x="68510" y="883495"/>
                </a:cubicBezTo>
                <a:lnTo>
                  <a:pt x="519430" y="883495"/>
                </a:lnTo>
                <a:cubicBezTo>
                  <a:pt x="508219" y="877255"/>
                  <a:pt x="500745" y="867272"/>
                  <a:pt x="493272" y="857289"/>
                </a:cubicBezTo>
                <a:lnTo>
                  <a:pt x="68510" y="857289"/>
                </a:lnTo>
                <a:cubicBezTo>
                  <a:pt x="57299" y="857289"/>
                  <a:pt x="46088" y="854794"/>
                  <a:pt x="37369" y="849802"/>
                </a:cubicBezTo>
                <a:close/>
                <a:moveTo>
                  <a:pt x="1302935" y="786161"/>
                </a:moveTo>
                <a:cubicBezTo>
                  <a:pt x="1292970" y="791152"/>
                  <a:pt x="1283005" y="794896"/>
                  <a:pt x="1271794" y="794896"/>
                </a:cubicBezTo>
                <a:lnTo>
                  <a:pt x="856998" y="794896"/>
                </a:lnTo>
                <a:cubicBezTo>
                  <a:pt x="856998" y="796144"/>
                  <a:pt x="856998" y="798639"/>
                  <a:pt x="856998" y="801135"/>
                </a:cubicBezTo>
                <a:cubicBezTo>
                  <a:pt x="858243" y="807374"/>
                  <a:pt x="858243" y="813614"/>
                  <a:pt x="858243" y="821101"/>
                </a:cubicBezTo>
                <a:lnTo>
                  <a:pt x="1271794" y="821101"/>
                </a:lnTo>
                <a:cubicBezTo>
                  <a:pt x="1287987" y="821101"/>
                  <a:pt x="1302935" y="806127"/>
                  <a:pt x="1302935" y="788656"/>
                </a:cubicBezTo>
                <a:close/>
                <a:moveTo>
                  <a:pt x="37369" y="786161"/>
                </a:moveTo>
                <a:lnTo>
                  <a:pt x="37369" y="788656"/>
                </a:lnTo>
                <a:cubicBezTo>
                  <a:pt x="37369" y="806127"/>
                  <a:pt x="51071" y="821101"/>
                  <a:pt x="68510" y="821101"/>
                </a:cubicBezTo>
                <a:lnTo>
                  <a:pt x="482061" y="821101"/>
                </a:lnTo>
                <a:cubicBezTo>
                  <a:pt x="480815" y="813614"/>
                  <a:pt x="480815" y="807374"/>
                  <a:pt x="482061" y="801135"/>
                </a:cubicBezTo>
                <a:cubicBezTo>
                  <a:pt x="482061" y="798639"/>
                  <a:pt x="482061" y="796144"/>
                  <a:pt x="482061" y="794896"/>
                </a:cubicBezTo>
                <a:lnTo>
                  <a:pt x="68510" y="794896"/>
                </a:lnTo>
                <a:cubicBezTo>
                  <a:pt x="57299" y="794896"/>
                  <a:pt x="46088" y="791152"/>
                  <a:pt x="37369" y="786161"/>
                </a:cubicBezTo>
                <a:close/>
                <a:moveTo>
                  <a:pt x="718515" y="684189"/>
                </a:moveTo>
                <a:lnTo>
                  <a:pt x="607289" y="795416"/>
                </a:lnTo>
                <a:cubicBezTo>
                  <a:pt x="622286" y="815412"/>
                  <a:pt x="646031" y="829160"/>
                  <a:pt x="672275" y="829160"/>
                </a:cubicBezTo>
                <a:cubicBezTo>
                  <a:pt x="716015" y="829160"/>
                  <a:pt x="752258" y="792917"/>
                  <a:pt x="752258" y="749176"/>
                </a:cubicBezTo>
                <a:cubicBezTo>
                  <a:pt x="752258" y="722931"/>
                  <a:pt x="738511" y="699186"/>
                  <a:pt x="718515" y="684189"/>
                </a:cubicBezTo>
                <a:close/>
                <a:moveTo>
                  <a:pt x="672275" y="669192"/>
                </a:moveTo>
                <a:cubicBezTo>
                  <a:pt x="627285" y="669192"/>
                  <a:pt x="592292" y="705434"/>
                  <a:pt x="592292" y="749176"/>
                </a:cubicBezTo>
                <a:cubicBezTo>
                  <a:pt x="592292" y="752925"/>
                  <a:pt x="592292" y="755424"/>
                  <a:pt x="592292" y="759174"/>
                </a:cubicBezTo>
                <a:lnTo>
                  <a:pt x="681023" y="670441"/>
                </a:lnTo>
                <a:cubicBezTo>
                  <a:pt x="678524" y="670441"/>
                  <a:pt x="674774" y="669192"/>
                  <a:pt x="672275" y="669192"/>
                </a:cubicBezTo>
                <a:close/>
                <a:moveTo>
                  <a:pt x="672275" y="631699"/>
                </a:moveTo>
                <a:cubicBezTo>
                  <a:pt x="736011" y="631699"/>
                  <a:pt x="789750" y="684189"/>
                  <a:pt x="789750" y="749176"/>
                </a:cubicBezTo>
                <a:cubicBezTo>
                  <a:pt x="789750" y="814163"/>
                  <a:pt x="736011" y="866652"/>
                  <a:pt x="672275" y="866652"/>
                </a:cubicBezTo>
                <a:cubicBezTo>
                  <a:pt x="607289" y="866652"/>
                  <a:pt x="554800" y="814163"/>
                  <a:pt x="554800" y="749176"/>
                </a:cubicBezTo>
                <a:cubicBezTo>
                  <a:pt x="554800" y="684189"/>
                  <a:pt x="607289" y="631699"/>
                  <a:pt x="672275" y="631699"/>
                </a:cubicBezTo>
                <a:close/>
                <a:moveTo>
                  <a:pt x="669685" y="583693"/>
                </a:moveTo>
                <a:cubicBezTo>
                  <a:pt x="659564" y="583693"/>
                  <a:pt x="649599" y="587125"/>
                  <a:pt x="641503" y="593988"/>
                </a:cubicBezTo>
                <a:cubicBezTo>
                  <a:pt x="627801" y="606467"/>
                  <a:pt x="609116" y="612706"/>
                  <a:pt x="590432" y="612706"/>
                </a:cubicBezTo>
                <a:cubicBezTo>
                  <a:pt x="569256" y="612706"/>
                  <a:pt x="550571" y="628928"/>
                  <a:pt x="546834" y="650142"/>
                </a:cubicBezTo>
                <a:cubicBezTo>
                  <a:pt x="543097" y="667613"/>
                  <a:pt x="534377" y="685083"/>
                  <a:pt x="519430" y="696314"/>
                </a:cubicBezTo>
                <a:cubicBezTo>
                  <a:pt x="501991" y="710040"/>
                  <a:pt x="498254" y="734998"/>
                  <a:pt x="509465" y="752468"/>
                </a:cubicBezTo>
                <a:cubicBezTo>
                  <a:pt x="518184" y="769938"/>
                  <a:pt x="521921" y="788656"/>
                  <a:pt x="518184" y="807374"/>
                </a:cubicBezTo>
                <a:cubicBezTo>
                  <a:pt x="515693" y="828588"/>
                  <a:pt x="526904" y="848554"/>
                  <a:pt x="546834" y="856042"/>
                </a:cubicBezTo>
                <a:cubicBezTo>
                  <a:pt x="565519" y="862281"/>
                  <a:pt x="580466" y="874760"/>
                  <a:pt x="589186" y="890982"/>
                </a:cubicBezTo>
                <a:cubicBezTo>
                  <a:pt x="600397" y="909700"/>
                  <a:pt x="621572" y="918435"/>
                  <a:pt x="641503" y="910948"/>
                </a:cubicBezTo>
                <a:cubicBezTo>
                  <a:pt x="651468" y="907204"/>
                  <a:pt x="660187" y="905956"/>
                  <a:pt x="670152" y="905956"/>
                </a:cubicBezTo>
                <a:cubicBezTo>
                  <a:pt x="678872" y="905956"/>
                  <a:pt x="688837" y="907204"/>
                  <a:pt x="697556" y="910948"/>
                </a:cubicBezTo>
                <a:cubicBezTo>
                  <a:pt x="717486" y="918435"/>
                  <a:pt x="738662" y="909700"/>
                  <a:pt x="749873" y="890982"/>
                </a:cubicBezTo>
                <a:cubicBezTo>
                  <a:pt x="759838" y="874760"/>
                  <a:pt x="774786" y="862281"/>
                  <a:pt x="793470" y="856042"/>
                </a:cubicBezTo>
                <a:cubicBezTo>
                  <a:pt x="812155" y="848554"/>
                  <a:pt x="824611" y="828588"/>
                  <a:pt x="820874" y="807374"/>
                </a:cubicBezTo>
                <a:cubicBezTo>
                  <a:pt x="817137" y="788656"/>
                  <a:pt x="820874" y="769938"/>
                  <a:pt x="830839" y="752468"/>
                </a:cubicBezTo>
                <a:cubicBezTo>
                  <a:pt x="842050" y="734998"/>
                  <a:pt x="837067" y="710040"/>
                  <a:pt x="820874" y="696314"/>
                </a:cubicBezTo>
                <a:cubicBezTo>
                  <a:pt x="807172" y="685083"/>
                  <a:pt x="795961" y="667613"/>
                  <a:pt x="793470" y="650142"/>
                </a:cubicBezTo>
                <a:cubicBezTo>
                  <a:pt x="789733" y="628928"/>
                  <a:pt x="771049" y="612706"/>
                  <a:pt x="749873" y="612706"/>
                </a:cubicBezTo>
                <a:cubicBezTo>
                  <a:pt x="731188" y="612706"/>
                  <a:pt x="712504" y="606467"/>
                  <a:pt x="698802" y="593988"/>
                </a:cubicBezTo>
                <a:cubicBezTo>
                  <a:pt x="690082" y="587125"/>
                  <a:pt x="679806" y="583693"/>
                  <a:pt x="669685" y="583693"/>
                </a:cubicBezTo>
                <a:close/>
                <a:moveTo>
                  <a:pt x="563695" y="461415"/>
                </a:moveTo>
                <a:lnTo>
                  <a:pt x="1150142" y="461415"/>
                </a:lnTo>
                <a:cubicBezTo>
                  <a:pt x="1160081" y="461415"/>
                  <a:pt x="1168779" y="470386"/>
                  <a:pt x="1168779" y="479358"/>
                </a:cubicBezTo>
                <a:cubicBezTo>
                  <a:pt x="1168779" y="490893"/>
                  <a:pt x="1160081" y="498582"/>
                  <a:pt x="1150142" y="498582"/>
                </a:cubicBezTo>
                <a:lnTo>
                  <a:pt x="563695" y="498582"/>
                </a:lnTo>
                <a:cubicBezTo>
                  <a:pt x="552512" y="498582"/>
                  <a:pt x="543815" y="490893"/>
                  <a:pt x="543815" y="479358"/>
                </a:cubicBezTo>
                <a:cubicBezTo>
                  <a:pt x="543815" y="470386"/>
                  <a:pt x="552512" y="461415"/>
                  <a:pt x="563695" y="461415"/>
                </a:cubicBezTo>
                <a:close/>
                <a:moveTo>
                  <a:pt x="227275" y="461415"/>
                </a:moveTo>
                <a:lnTo>
                  <a:pt x="436151" y="461415"/>
                </a:lnTo>
                <a:cubicBezTo>
                  <a:pt x="447274" y="461415"/>
                  <a:pt x="454690" y="470386"/>
                  <a:pt x="454690" y="479358"/>
                </a:cubicBezTo>
                <a:cubicBezTo>
                  <a:pt x="454690" y="490893"/>
                  <a:pt x="447274" y="498582"/>
                  <a:pt x="436151" y="498582"/>
                </a:cubicBezTo>
                <a:lnTo>
                  <a:pt x="227275" y="498582"/>
                </a:lnTo>
                <a:cubicBezTo>
                  <a:pt x="217388" y="498582"/>
                  <a:pt x="208736" y="490893"/>
                  <a:pt x="208736" y="479358"/>
                </a:cubicBezTo>
                <a:cubicBezTo>
                  <a:pt x="208736" y="470386"/>
                  <a:pt x="217388" y="461415"/>
                  <a:pt x="227275" y="461415"/>
                </a:cubicBezTo>
                <a:close/>
                <a:moveTo>
                  <a:pt x="563695" y="379019"/>
                </a:moveTo>
                <a:lnTo>
                  <a:pt x="1150142" y="379019"/>
                </a:lnTo>
                <a:cubicBezTo>
                  <a:pt x="1160081" y="379019"/>
                  <a:pt x="1168779" y="387702"/>
                  <a:pt x="1168779" y="397625"/>
                </a:cubicBezTo>
                <a:cubicBezTo>
                  <a:pt x="1168779" y="407549"/>
                  <a:pt x="1160081" y="416232"/>
                  <a:pt x="1150142" y="416232"/>
                </a:cubicBezTo>
                <a:lnTo>
                  <a:pt x="563695" y="416232"/>
                </a:lnTo>
                <a:cubicBezTo>
                  <a:pt x="552512" y="416232"/>
                  <a:pt x="543815" y="407549"/>
                  <a:pt x="543815" y="397625"/>
                </a:cubicBezTo>
                <a:cubicBezTo>
                  <a:pt x="543815" y="387702"/>
                  <a:pt x="552512" y="379019"/>
                  <a:pt x="563695" y="379019"/>
                </a:cubicBezTo>
                <a:close/>
                <a:moveTo>
                  <a:pt x="227275" y="379019"/>
                </a:moveTo>
                <a:lnTo>
                  <a:pt x="436151" y="379019"/>
                </a:lnTo>
                <a:cubicBezTo>
                  <a:pt x="447274" y="379019"/>
                  <a:pt x="454690" y="387702"/>
                  <a:pt x="454690" y="397625"/>
                </a:cubicBezTo>
                <a:cubicBezTo>
                  <a:pt x="454690" y="407549"/>
                  <a:pt x="447274" y="416232"/>
                  <a:pt x="436151" y="416232"/>
                </a:cubicBezTo>
                <a:lnTo>
                  <a:pt x="227275" y="416232"/>
                </a:lnTo>
                <a:cubicBezTo>
                  <a:pt x="217388" y="416232"/>
                  <a:pt x="208736" y="407549"/>
                  <a:pt x="208736" y="397625"/>
                </a:cubicBezTo>
                <a:cubicBezTo>
                  <a:pt x="208736" y="387702"/>
                  <a:pt x="217388" y="379019"/>
                  <a:pt x="227275" y="379019"/>
                </a:cubicBezTo>
                <a:close/>
                <a:moveTo>
                  <a:pt x="315351" y="252679"/>
                </a:moveTo>
                <a:lnTo>
                  <a:pt x="1073144" y="252679"/>
                </a:lnTo>
                <a:cubicBezTo>
                  <a:pt x="1083132" y="252679"/>
                  <a:pt x="1091871" y="261650"/>
                  <a:pt x="1091871" y="271904"/>
                </a:cubicBezTo>
                <a:cubicBezTo>
                  <a:pt x="1091871" y="282157"/>
                  <a:pt x="1083132" y="289846"/>
                  <a:pt x="1073144" y="289846"/>
                </a:cubicBezTo>
                <a:lnTo>
                  <a:pt x="315351" y="289846"/>
                </a:lnTo>
                <a:cubicBezTo>
                  <a:pt x="304115" y="289846"/>
                  <a:pt x="296625" y="282157"/>
                  <a:pt x="296625" y="271904"/>
                </a:cubicBezTo>
                <a:cubicBezTo>
                  <a:pt x="296625" y="261650"/>
                  <a:pt x="304115" y="252679"/>
                  <a:pt x="315351" y="252679"/>
                </a:cubicBezTo>
                <a:close/>
                <a:moveTo>
                  <a:pt x="227472" y="126338"/>
                </a:moveTo>
                <a:lnTo>
                  <a:pt x="1155527" y="126338"/>
                </a:lnTo>
                <a:cubicBezTo>
                  <a:pt x="1165520" y="126338"/>
                  <a:pt x="1174263" y="134029"/>
                  <a:pt x="1174263" y="145564"/>
                </a:cubicBezTo>
                <a:cubicBezTo>
                  <a:pt x="1174263" y="155819"/>
                  <a:pt x="1165520" y="163509"/>
                  <a:pt x="1155527" y="163509"/>
                </a:cubicBezTo>
                <a:lnTo>
                  <a:pt x="227472" y="163509"/>
                </a:lnTo>
                <a:cubicBezTo>
                  <a:pt x="217479" y="163509"/>
                  <a:pt x="208736" y="155819"/>
                  <a:pt x="208736" y="145564"/>
                </a:cubicBezTo>
                <a:cubicBezTo>
                  <a:pt x="208736" y="134029"/>
                  <a:pt x="217479" y="126338"/>
                  <a:pt x="227472" y="126338"/>
                </a:cubicBezTo>
                <a:close/>
                <a:moveTo>
                  <a:pt x="68510" y="36188"/>
                </a:moveTo>
                <a:cubicBezTo>
                  <a:pt x="51071" y="36188"/>
                  <a:pt x="37369" y="49915"/>
                  <a:pt x="37369" y="68633"/>
                </a:cubicBezTo>
                <a:lnTo>
                  <a:pt x="37369" y="650142"/>
                </a:lnTo>
                <a:lnTo>
                  <a:pt x="37369" y="712536"/>
                </a:lnTo>
                <a:lnTo>
                  <a:pt x="37369" y="725015"/>
                </a:lnTo>
                <a:cubicBezTo>
                  <a:pt x="37369" y="742485"/>
                  <a:pt x="51071" y="757459"/>
                  <a:pt x="68510" y="757459"/>
                </a:cubicBezTo>
                <a:lnTo>
                  <a:pt x="470850" y="757459"/>
                </a:lnTo>
                <a:cubicBezTo>
                  <a:pt x="459639" y="726263"/>
                  <a:pt x="469605" y="691322"/>
                  <a:pt x="494517" y="668860"/>
                </a:cubicBezTo>
                <a:cubicBezTo>
                  <a:pt x="503237" y="661373"/>
                  <a:pt x="508219" y="652638"/>
                  <a:pt x="509465" y="642655"/>
                </a:cubicBezTo>
                <a:cubicBezTo>
                  <a:pt x="516939" y="603971"/>
                  <a:pt x="550571" y="575270"/>
                  <a:pt x="590432" y="575270"/>
                </a:cubicBezTo>
                <a:cubicBezTo>
                  <a:pt x="600397" y="575270"/>
                  <a:pt x="610362" y="572774"/>
                  <a:pt x="617836" y="565287"/>
                </a:cubicBezTo>
                <a:cubicBezTo>
                  <a:pt x="647731" y="540329"/>
                  <a:pt x="691328" y="540329"/>
                  <a:pt x="722469" y="565287"/>
                </a:cubicBezTo>
                <a:cubicBezTo>
                  <a:pt x="729943" y="572774"/>
                  <a:pt x="738662" y="575270"/>
                  <a:pt x="749873" y="575270"/>
                </a:cubicBezTo>
                <a:cubicBezTo>
                  <a:pt x="788488" y="575270"/>
                  <a:pt x="822120" y="603971"/>
                  <a:pt x="829594" y="642655"/>
                </a:cubicBezTo>
                <a:cubicBezTo>
                  <a:pt x="830839" y="652638"/>
                  <a:pt x="837067" y="661373"/>
                  <a:pt x="844541" y="668860"/>
                </a:cubicBezTo>
                <a:cubicBezTo>
                  <a:pt x="870700" y="691322"/>
                  <a:pt x="879419" y="726263"/>
                  <a:pt x="869454" y="757459"/>
                </a:cubicBezTo>
                <a:lnTo>
                  <a:pt x="1271794" y="757459"/>
                </a:lnTo>
                <a:cubicBezTo>
                  <a:pt x="1287987" y="757459"/>
                  <a:pt x="1302935" y="742485"/>
                  <a:pt x="1302935" y="725015"/>
                </a:cubicBezTo>
                <a:lnTo>
                  <a:pt x="1302935" y="712536"/>
                </a:lnTo>
                <a:lnTo>
                  <a:pt x="1302935" y="650142"/>
                </a:lnTo>
                <a:lnTo>
                  <a:pt x="1302935" y="68633"/>
                </a:lnTo>
                <a:cubicBezTo>
                  <a:pt x="1302935" y="49915"/>
                  <a:pt x="1287987" y="36188"/>
                  <a:pt x="1271794" y="36188"/>
                </a:cubicBezTo>
                <a:close/>
                <a:moveTo>
                  <a:pt x="68510" y="0"/>
                </a:moveTo>
                <a:lnTo>
                  <a:pt x="1271794" y="0"/>
                </a:lnTo>
                <a:cubicBezTo>
                  <a:pt x="1309163" y="0"/>
                  <a:pt x="1339059" y="29949"/>
                  <a:pt x="1339059" y="68633"/>
                </a:cubicBezTo>
                <a:lnTo>
                  <a:pt x="1339059" y="650142"/>
                </a:lnTo>
                <a:lnTo>
                  <a:pt x="1339059" y="712536"/>
                </a:lnTo>
                <a:lnTo>
                  <a:pt x="1339059" y="725015"/>
                </a:lnTo>
                <a:lnTo>
                  <a:pt x="1339059" y="788656"/>
                </a:lnTo>
                <a:lnTo>
                  <a:pt x="1339059" y="852298"/>
                </a:lnTo>
                <a:cubicBezTo>
                  <a:pt x="1339059" y="889734"/>
                  <a:pt x="1309163" y="920931"/>
                  <a:pt x="1271794" y="920931"/>
                </a:cubicBezTo>
                <a:lnTo>
                  <a:pt x="774786" y="920931"/>
                </a:lnTo>
                <a:cubicBezTo>
                  <a:pt x="773540" y="923427"/>
                  <a:pt x="771049" y="927170"/>
                  <a:pt x="767312" y="929666"/>
                </a:cubicBezTo>
                <a:lnTo>
                  <a:pt x="767312" y="1108112"/>
                </a:lnTo>
                <a:cubicBezTo>
                  <a:pt x="767312" y="1121839"/>
                  <a:pt x="758592" y="1135565"/>
                  <a:pt x="744890" y="1140557"/>
                </a:cubicBezTo>
                <a:cubicBezTo>
                  <a:pt x="741153" y="1143052"/>
                  <a:pt x="736171" y="1144300"/>
                  <a:pt x="731188" y="1144300"/>
                </a:cubicBezTo>
                <a:cubicBezTo>
                  <a:pt x="722469" y="1144300"/>
                  <a:pt x="712504" y="1140557"/>
                  <a:pt x="705030" y="1133070"/>
                </a:cubicBezTo>
                <a:lnTo>
                  <a:pt x="668907" y="1098129"/>
                </a:lnTo>
                <a:lnTo>
                  <a:pt x="634029" y="1133070"/>
                </a:lnTo>
                <a:cubicBezTo>
                  <a:pt x="624064" y="1144300"/>
                  <a:pt x="607870" y="1146796"/>
                  <a:pt x="594168" y="1140557"/>
                </a:cubicBezTo>
                <a:cubicBezTo>
                  <a:pt x="580466" y="1135565"/>
                  <a:pt x="571747" y="1121839"/>
                  <a:pt x="571747" y="1108112"/>
                </a:cubicBezTo>
                <a:lnTo>
                  <a:pt x="571747" y="929666"/>
                </a:lnTo>
                <a:cubicBezTo>
                  <a:pt x="569256" y="925922"/>
                  <a:pt x="566764" y="923427"/>
                  <a:pt x="565519" y="920931"/>
                </a:cubicBezTo>
                <a:lnTo>
                  <a:pt x="68510" y="920931"/>
                </a:lnTo>
                <a:cubicBezTo>
                  <a:pt x="31141" y="920931"/>
                  <a:pt x="0" y="889734"/>
                  <a:pt x="0" y="852298"/>
                </a:cubicBezTo>
                <a:lnTo>
                  <a:pt x="0" y="788656"/>
                </a:lnTo>
                <a:lnTo>
                  <a:pt x="0" y="725015"/>
                </a:lnTo>
                <a:lnTo>
                  <a:pt x="0" y="712536"/>
                </a:lnTo>
                <a:lnTo>
                  <a:pt x="0" y="650142"/>
                </a:lnTo>
                <a:lnTo>
                  <a:pt x="0" y="68633"/>
                </a:lnTo>
                <a:cubicBezTo>
                  <a:pt x="0" y="29949"/>
                  <a:pt x="31141" y="0"/>
                  <a:pt x="6851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52" name="Freeform 51">
            <a:extLst>
              <a:ext uri="{FF2B5EF4-FFF2-40B4-BE49-F238E27FC236}">
                <a16:creationId xmlns:a16="http://schemas.microsoft.com/office/drawing/2014/main" id="{DF483ED2-AF4F-7D44-BB75-35ADB83D4AD9}"/>
              </a:ext>
            </a:extLst>
          </p:cNvPr>
          <p:cNvSpPr>
            <a:spLocks noChangeArrowheads="1"/>
          </p:cNvSpPr>
          <p:nvPr/>
        </p:nvSpPr>
        <p:spPr bwMode="auto">
          <a:xfrm>
            <a:off x="4530480" y="3722880"/>
            <a:ext cx="710730" cy="559673"/>
          </a:xfrm>
          <a:custGeom>
            <a:avLst/>
            <a:gdLst>
              <a:gd name="connsiteX0" fmla="*/ 1125749 w 1421459"/>
              <a:gd name="connsiteY0" fmla="*/ 944740 h 1119345"/>
              <a:gd name="connsiteX1" fmla="*/ 1042503 w 1421459"/>
              <a:gd name="connsiteY1" fmla="*/ 1027708 h 1119345"/>
              <a:gd name="connsiteX2" fmla="*/ 1042503 w 1421459"/>
              <a:gd name="connsiteY2" fmla="*/ 1082195 h 1119345"/>
              <a:gd name="connsiteX3" fmla="*/ 1382942 w 1421459"/>
              <a:gd name="connsiteY3" fmla="*/ 1083433 h 1119345"/>
              <a:gd name="connsiteX4" fmla="*/ 1384184 w 1421459"/>
              <a:gd name="connsiteY4" fmla="*/ 1027708 h 1119345"/>
              <a:gd name="connsiteX5" fmla="*/ 1300938 w 1421459"/>
              <a:gd name="connsiteY5" fmla="*/ 944740 h 1119345"/>
              <a:gd name="connsiteX6" fmla="*/ 626240 w 1421459"/>
              <a:gd name="connsiteY6" fmla="*/ 944740 h 1119345"/>
              <a:gd name="connsiteX7" fmla="*/ 542746 w 1421459"/>
              <a:gd name="connsiteY7" fmla="*/ 1027708 h 1119345"/>
              <a:gd name="connsiteX8" fmla="*/ 542746 w 1421459"/>
              <a:gd name="connsiteY8" fmla="*/ 1082195 h 1119345"/>
              <a:gd name="connsiteX9" fmla="*/ 884200 w 1421459"/>
              <a:gd name="connsiteY9" fmla="*/ 1083433 h 1119345"/>
              <a:gd name="connsiteX10" fmla="*/ 885446 w 1421459"/>
              <a:gd name="connsiteY10" fmla="*/ 1027708 h 1119345"/>
              <a:gd name="connsiteX11" fmla="*/ 800706 w 1421459"/>
              <a:gd name="connsiteY11" fmla="*/ 944740 h 1119345"/>
              <a:gd name="connsiteX12" fmla="*/ 120520 w 1421459"/>
              <a:gd name="connsiteY12" fmla="*/ 944740 h 1119345"/>
              <a:gd name="connsiteX13" fmla="*/ 37274 w 1421459"/>
              <a:gd name="connsiteY13" fmla="*/ 1027708 h 1119345"/>
              <a:gd name="connsiteX14" fmla="*/ 37274 w 1421459"/>
              <a:gd name="connsiteY14" fmla="*/ 1082195 h 1119345"/>
              <a:gd name="connsiteX15" fmla="*/ 378955 w 1421459"/>
              <a:gd name="connsiteY15" fmla="*/ 1083433 h 1119345"/>
              <a:gd name="connsiteX16" fmla="*/ 378955 w 1421459"/>
              <a:gd name="connsiteY16" fmla="*/ 1027708 h 1119345"/>
              <a:gd name="connsiteX17" fmla="*/ 295709 w 1421459"/>
              <a:gd name="connsiteY17" fmla="*/ 944740 h 1119345"/>
              <a:gd name="connsiteX18" fmla="*/ 1125749 w 1421459"/>
              <a:gd name="connsiteY18" fmla="*/ 906352 h 1119345"/>
              <a:gd name="connsiteX19" fmla="*/ 1300938 w 1421459"/>
              <a:gd name="connsiteY19" fmla="*/ 906352 h 1119345"/>
              <a:gd name="connsiteX20" fmla="*/ 1421459 w 1421459"/>
              <a:gd name="connsiteY20" fmla="*/ 1027708 h 1119345"/>
              <a:gd name="connsiteX21" fmla="*/ 1421459 w 1421459"/>
              <a:gd name="connsiteY21" fmla="*/ 1082195 h 1119345"/>
              <a:gd name="connsiteX22" fmla="*/ 1382942 w 1421459"/>
              <a:gd name="connsiteY22" fmla="*/ 1119345 h 1119345"/>
              <a:gd name="connsiteX23" fmla="*/ 1042503 w 1421459"/>
              <a:gd name="connsiteY23" fmla="*/ 1119345 h 1119345"/>
              <a:gd name="connsiteX24" fmla="*/ 1005229 w 1421459"/>
              <a:gd name="connsiteY24" fmla="*/ 1082195 h 1119345"/>
              <a:gd name="connsiteX25" fmla="*/ 1005229 w 1421459"/>
              <a:gd name="connsiteY25" fmla="*/ 1027708 h 1119345"/>
              <a:gd name="connsiteX26" fmla="*/ 1125749 w 1421459"/>
              <a:gd name="connsiteY26" fmla="*/ 906352 h 1119345"/>
              <a:gd name="connsiteX27" fmla="*/ 626240 w 1421459"/>
              <a:gd name="connsiteY27" fmla="*/ 906352 h 1119345"/>
              <a:gd name="connsiteX28" fmla="*/ 800706 w 1421459"/>
              <a:gd name="connsiteY28" fmla="*/ 906352 h 1119345"/>
              <a:gd name="connsiteX29" fmla="*/ 921586 w 1421459"/>
              <a:gd name="connsiteY29" fmla="*/ 1027708 h 1119345"/>
              <a:gd name="connsiteX30" fmla="*/ 921586 w 1421459"/>
              <a:gd name="connsiteY30" fmla="*/ 1082195 h 1119345"/>
              <a:gd name="connsiteX31" fmla="*/ 884200 w 1421459"/>
              <a:gd name="connsiteY31" fmla="*/ 1119345 h 1119345"/>
              <a:gd name="connsiteX32" fmla="*/ 542746 w 1421459"/>
              <a:gd name="connsiteY32" fmla="*/ 1119345 h 1119345"/>
              <a:gd name="connsiteX33" fmla="*/ 505360 w 1421459"/>
              <a:gd name="connsiteY33" fmla="*/ 1082195 h 1119345"/>
              <a:gd name="connsiteX34" fmla="*/ 505360 w 1421459"/>
              <a:gd name="connsiteY34" fmla="*/ 1027708 h 1119345"/>
              <a:gd name="connsiteX35" fmla="*/ 626240 w 1421459"/>
              <a:gd name="connsiteY35" fmla="*/ 906352 h 1119345"/>
              <a:gd name="connsiteX36" fmla="*/ 120520 w 1421459"/>
              <a:gd name="connsiteY36" fmla="*/ 906352 h 1119345"/>
              <a:gd name="connsiteX37" fmla="*/ 295709 w 1421459"/>
              <a:gd name="connsiteY37" fmla="*/ 906352 h 1119345"/>
              <a:gd name="connsiteX38" fmla="*/ 416230 w 1421459"/>
              <a:gd name="connsiteY38" fmla="*/ 1027708 h 1119345"/>
              <a:gd name="connsiteX39" fmla="*/ 416230 w 1421459"/>
              <a:gd name="connsiteY39" fmla="*/ 1082195 h 1119345"/>
              <a:gd name="connsiteX40" fmla="*/ 378955 w 1421459"/>
              <a:gd name="connsiteY40" fmla="*/ 1119345 h 1119345"/>
              <a:gd name="connsiteX41" fmla="*/ 38517 w 1421459"/>
              <a:gd name="connsiteY41" fmla="*/ 1119345 h 1119345"/>
              <a:gd name="connsiteX42" fmla="*/ 0 w 1421459"/>
              <a:gd name="connsiteY42" fmla="*/ 1082195 h 1119345"/>
              <a:gd name="connsiteX43" fmla="*/ 0 w 1421459"/>
              <a:gd name="connsiteY43" fmla="*/ 1027708 h 1119345"/>
              <a:gd name="connsiteX44" fmla="*/ 120520 w 1421459"/>
              <a:gd name="connsiteY44" fmla="*/ 906352 h 1119345"/>
              <a:gd name="connsiteX45" fmla="*/ 1212737 w 1421459"/>
              <a:gd name="connsiteY45" fmla="*/ 738745 h 1119345"/>
              <a:gd name="connsiteX46" fmla="*/ 1156216 w 1421459"/>
              <a:gd name="connsiteY46" fmla="*/ 796494 h 1119345"/>
              <a:gd name="connsiteX47" fmla="*/ 1212737 w 1421459"/>
              <a:gd name="connsiteY47" fmla="*/ 851785 h 1119345"/>
              <a:gd name="connsiteX48" fmla="*/ 1269257 w 1421459"/>
              <a:gd name="connsiteY48" fmla="*/ 796494 h 1119345"/>
              <a:gd name="connsiteX49" fmla="*/ 1212737 w 1421459"/>
              <a:gd name="connsiteY49" fmla="*/ 738745 h 1119345"/>
              <a:gd name="connsiteX50" fmla="*/ 716216 w 1421459"/>
              <a:gd name="connsiteY50" fmla="*/ 738745 h 1119345"/>
              <a:gd name="connsiteX51" fmla="*/ 658413 w 1421459"/>
              <a:gd name="connsiteY51" fmla="*/ 796494 h 1119345"/>
              <a:gd name="connsiteX52" fmla="*/ 716216 w 1421459"/>
              <a:gd name="connsiteY52" fmla="*/ 851785 h 1119345"/>
              <a:gd name="connsiteX53" fmla="*/ 774018 w 1421459"/>
              <a:gd name="connsiteY53" fmla="*/ 796494 h 1119345"/>
              <a:gd name="connsiteX54" fmla="*/ 716216 w 1421459"/>
              <a:gd name="connsiteY54" fmla="*/ 738745 h 1119345"/>
              <a:gd name="connsiteX55" fmla="*/ 210855 w 1421459"/>
              <a:gd name="connsiteY55" fmla="*/ 738745 h 1119345"/>
              <a:gd name="connsiteX56" fmla="*/ 153052 w 1421459"/>
              <a:gd name="connsiteY56" fmla="*/ 796494 h 1119345"/>
              <a:gd name="connsiteX57" fmla="*/ 210855 w 1421459"/>
              <a:gd name="connsiteY57" fmla="*/ 851785 h 1119345"/>
              <a:gd name="connsiteX58" fmla="*/ 268657 w 1421459"/>
              <a:gd name="connsiteY58" fmla="*/ 796494 h 1119345"/>
              <a:gd name="connsiteX59" fmla="*/ 210855 w 1421459"/>
              <a:gd name="connsiteY59" fmla="*/ 738745 h 1119345"/>
              <a:gd name="connsiteX60" fmla="*/ 1212737 w 1421459"/>
              <a:gd name="connsiteY60" fmla="*/ 703112 h 1119345"/>
              <a:gd name="connsiteX61" fmla="*/ 1306118 w 1421459"/>
              <a:gd name="connsiteY61" fmla="*/ 796494 h 1119345"/>
              <a:gd name="connsiteX62" fmla="*/ 1212737 w 1421459"/>
              <a:gd name="connsiteY62" fmla="*/ 888647 h 1119345"/>
              <a:gd name="connsiteX63" fmla="*/ 1120584 w 1421459"/>
              <a:gd name="connsiteY63" fmla="*/ 796494 h 1119345"/>
              <a:gd name="connsiteX64" fmla="*/ 1212737 w 1421459"/>
              <a:gd name="connsiteY64" fmla="*/ 703112 h 1119345"/>
              <a:gd name="connsiteX65" fmla="*/ 716216 w 1421459"/>
              <a:gd name="connsiteY65" fmla="*/ 703112 h 1119345"/>
              <a:gd name="connsiteX66" fmla="*/ 811715 w 1421459"/>
              <a:gd name="connsiteY66" fmla="*/ 796494 h 1119345"/>
              <a:gd name="connsiteX67" fmla="*/ 716216 w 1421459"/>
              <a:gd name="connsiteY67" fmla="*/ 888647 h 1119345"/>
              <a:gd name="connsiteX68" fmla="*/ 620716 w 1421459"/>
              <a:gd name="connsiteY68" fmla="*/ 796494 h 1119345"/>
              <a:gd name="connsiteX69" fmla="*/ 716216 w 1421459"/>
              <a:gd name="connsiteY69" fmla="*/ 703112 h 1119345"/>
              <a:gd name="connsiteX70" fmla="*/ 210855 w 1421459"/>
              <a:gd name="connsiteY70" fmla="*/ 703112 h 1119345"/>
              <a:gd name="connsiteX71" fmla="*/ 306354 w 1421459"/>
              <a:gd name="connsiteY71" fmla="*/ 796494 h 1119345"/>
              <a:gd name="connsiteX72" fmla="*/ 210855 w 1421459"/>
              <a:gd name="connsiteY72" fmla="*/ 888647 h 1119345"/>
              <a:gd name="connsiteX73" fmla="*/ 115355 w 1421459"/>
              <a:gd name="connsiteY73" fmla="*/ 796494 h 1119345"/>
              <a:gd name="connsiteX74" fmla="*/ 210855 w 1421459"/>
              <a:gd name="connsiteY74" fmla="*/ 703112 h 1119345"/>
              <a:gd name="connsiteX75" fmla="*/ 716220 w 1421459"/>
              <a:gd name="connsiteY75" fmla="*/ 455920 h 1119345"/>
              <a:gd name="connsiteX76" fmla="*/ 734933 w 1421459"/>
              <a:gd name="connsiteY76" fmla="*/ 474813 h 1119345"/>
              <a:gd name="connsiteX77" fmla="*/ 734933 w 1421459"/>
              <a:gd name="connsiteY77" fmla="*/ 536531 h 1119345"/>
              <a:gd name="connsiteX78" fmla="*/ 1196518 w 1421459"/>
              <a:gd name="connsiteY78" fmla="*/ 536531 h 1119345"/>
              <a:gd name="connsiteX79" fmla="*/ 1240181 w 1421459"/>
              <a:gd name="connsiteY79" fmla="*/ 579356 h 1119345"/>
              <a:gd name="connsiteX80" fmla="*/ 1240181 w 1421459"/>
              <a:gd name="connsiteY80" fmla="*/ 633517 h 1119345"/>
              <a:gd name="connsiteX81" fmla="*/ 1221469 w 1421459"/>
              <a:gd name="connsiteY81" fmla="*/ 652410 h 1119345"/>
              <a:gd name="connsiteX82" fmla="*/ 1202756 w 1421459"/>
              <a:gd name="connsiteY82" fmla="*/ 633517 h 1119345"/>
              <a:gd name="connsiteX83" fmla="*/ 1202756 w 1421459"/>
              <a:gd name="connsiteY83" fmla="*/ 579356 h 1119345"/>
              <a:gd name="connsiteX84" fmla="*/ 1196518 w 1421459"/>
              <a:gd name="connsiteY84" fmla="*/ 573058 h 1119345"/>
              <a:gd name="connsiteX85" fmla="*/ 734933 w 1421459"/>
              <a:gd name="connsiteY85" fmla="*/ 573058 h 1119345"/>
              <a:gd name="connsiteX86" fmla="*/ 734933 w 1421459"/>
              <a:gd name="connsiteY86" fmla="*/ 633517 h 1119345"/>
              <a:gd name="connsiteX87" fmla="*/ 716220 w 1421459"/>
              <a:gd name="connsiteY87" fmla="*/ 652410 h 1119345"/>
              <a:gd name="connsiteX88" fmla="*/ 697507 w 1421459"/>
              <a:gd name="connsiteY88" fmla="*/ 633517 h 1119345"/>
              <a:gd name="connsiteX89" fmla="*/ 697507 w 1421459"/>
              <a:gd name="connsiteY89" fmla="*/ 573058 h 1119345"/>
              <a:gd name="connsiteX90" fmla="*/ 235922 w 1421459"/>
              <a:gd name="connsiteY90" fmla="*/ 573058 h 1119345"/>
              <a:gd name="connsiteX91" fmla="*/ 229685 w 1421459"/>
              <a:gd name="connsiteY91" fmla="*/ 579356 h 1119345"/>
              <a:gd name="connsiteX92" fmla="*/ 229685 w 1421459"/>
              <a:gd name="connsiteY92" fmla="*/ 633517 h 1119345"/>
              <a:gd name="connsiteX93" fmla="*/ 210972 w 1421459"/>
              <a:gd name="connsiteY93" fmla="*/ 652410 h 1119345"/>
              <a:gd name="connsiteX94" fmla="*/ 192259 w 1421459"/>
              <a:gd name="connsiteY94" fmla="*/ 633517 h 1119345"/>
              <a:gd name="connsiteX95" fmla="*/ 192259 w 1421459"/>
              <a:gd name="connsiteY95" fmla="*/ 579356 h 1119345"/>
              <a:gd name="connsiteX96" fmla="*/ 235922 w 1421459"/>
              <a:gd name="connsiteY96" fmla="*/ 536531 h 1119345"/>
              <a:gd name="connsiteX97" fmla="*/ 697507 w 1421459"/>
              <a:gd name="connsiteY97" fmla="*/ 536531 h 1119345"/>
              <a:gd name="connsiteX98" fmla="*/ 697507 w 1421459"/>
              <a:gd name="connsiteY98" fmla="*/ 474813 h 1119345"/>
              <a:gd name="connsiteX99" fmla="*/ 716220 w 1421459"/>
              <a:gd name="connsiteY99" fmla="*/ 455920 h 1119345"/>
              <a:gd name="connsiteX100" fmla="*/ 626240 w 1421459"/>
              <a:gd name="connsiteY100" fmla="*/ 240392 h 1119345"/>
              <a:gd name="connsiteX101" fmla="*/ 542746 w 1421459"/>
              <a:gd name="connsiteY101" fmla="*/ 323360 h 1119345"/>
              <a:gd name="connsiteX102" fmla="*/ 542746 w 1421459"/>
              <a:gd name="connsiteY102" fmla="*/ 377846 h 1119345"/>
              <a:gd name="connsiteX103" fmla="*/ 884200 w 1421459"/>
              <a:gd name="connsiteY103" fmla="*/ 379085 h 1119345"/>
              <a:gd name="connsiteX104" fmla="*/ 885446 w 1421459"/>
              <a:gd name="connsiteY104" fmla="*/ 323360 h 1119345"/>
              <a:gd name="connsiteX105" fmla="*/ 800706 w 1421459"/>
              <a:gd name="connsiteY105" fmla="*/ 240392 h 1119345"/>
              <a:gd name="connsiteX106" fmla="*/ 626240 w 1421459"/>
              <a:gd name="connsiteY106" fmla="*/ 203242 h 1119345"/>
              <a:gd name="connsiteX107" fmla="*/ 800706 w 1421459"/>
              <a:gd name="connsiteY107" fmla="*/ 203242 h 1119345"/>
              <a:gd name="connsiteX108" fmla="*/ 921586 w 1421459"/>
              <a:gd name="connsiteY108" fmla="*/ 323360 h 1119345"/>
              <a:gd name="connsiteX109" fmla="*/ 921586 w 1421459"/>
              <a:gd name="connsiteY109" fmla="*/ 377846 h 1119345"/>
              <a:gd name="connsiteX110" fmla="*/ 884200 w 1421459"/>
              <a:gd name="connsiteY110" fmla="*/ 416234 h 1119345"/>
              <a:gd name="connsiteX111" fmla="*/ 542746 w 1421459"/>
              <a:gd name="connsiteY111" fmla="*/ 416234 h 1119345"/>
              <a:gd name="connsiteX112" fmla="*/ 505360 w 1421459"/>
              <a:gd name="connsiteY112" fmla="*/ 377846 h 1119345"/>
              <a:gd name="connsiteX113" fmla="*/ 505360 w 1421459"/>
              <a:gd name="connsiteY113" fmla="*/ 323360 h 1119345"/>
              <a:gd name="connsiteX114" fmla="*/ 626240 w 1421459"/>
              <a:gd name="connsiteY114" fmla="*/ 203242 h 1119345"/>
              <a:gd name="connsiteX115" fmla="*/ 716216 w 1421459"/>
              <a:gd name="connsiteY115" fmla="*/ 37697 h 1119345"/>
              <a:gd name="connsiteX116" fmla="*/ 658413 w 1421459"/>
              <a:gd name="connsiteY116" fmla="*/ 95499 h 1119345"/>
              <a:gd name="connsiteX117" fmla="*/ 716216 w 1421459"/>
              <a:gd name="connsiteY117" fmla="*/ 153301 h 1119345"/>
              <a:gd name="connsiteX118" fmla="*/ 774018 w 1421459"/>
              <a:gd name="connsiteY118" fmla="*/ 95499 h 1119345"/>
              <a:gd name="connsiteX119" fmla="*/ 716216 w 1421459"/>
              <a:gd name="connsiteY119" fmla="*/ 37697 h 1119345"/>
              <a:gd name="connsiteX120" fmla="*/ 716216 w 1421459"/>
              <a:gd name="connsiteY120" fmla="*/ 0 h 1119345"/>
              <a:gd name="connsiteX121" fmla="*/ 811715 w 1421459"/>
              <a:gd name="connsiteY121" fmla="*/ 95499 h 1119345"/>
              <a:gd name="connsiteX122" fmla="*/ 716216 w 1421459"/>
              <a:gd name="connsiteY122" fmla="*/ 190998 h 1119345"/>
              <a:gd name="connsiteX123" fmla="*/ 620716 w 1421459"/>
              <a:gd name="connsiteY123" fmla="*/ 95499 h 1119345"/>
              <a:gd name="connsiteX124" fmla="*/ 716216 w 1421459"/>
              <a:gd name="connsiteY124" fmla="*/ 0 h 1119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421459" h="1119345">
                <a:moveTo>
                  <a:pt x="1125749" y="944740"/>
                </a:moveTo>
                <a:cubicBezTo>
                  <a:pt x="1079778" y="944740"/>
                  <a:pt x="1042503" y="981890"/>
                  <a:pt x="1042503" y="1027708"/>
                </a:cubicBezTo>
                <a:lnTo>
                  <a:pt x="1042503" y="1082195"/>
                </a:lnTo>
                <a:lnTo>
                  <a:pt x="1382942" y="1083433"/>
                </a:lnTo>
                <a:lnTo>
                  <a:pt x="1384184" y="1027708"/>
                </a:lnTo>
                <a:cubicBezTo>
                  <a:pt x="1384184" y="981890"/>
                  <a:pt x="1345667" y="944740"/>
                  <a:pt x="1300938" y="944740"/>
                </a:cubicBezTo>
                <a:close/>
                <a:moveTo>
                  <a:pt x="626240" y="944740"/>
                </a:moveTo>
                <a:cubicBezTo>
                  <a:pt x="578885" y="944740"/>
                  <a:pt x="542746" y="981890"/>
                  <a:pt x="542746" y="1027708"/>
                </a:cubicBezTo>
                <a:lnTo>
                  <a:pt x="542746" y="1082195"/>
                </a:lnTo>
                <a:lnTo>
                  <a:pt x="884200" y="1083433"/>
                </a:lnTo>
                <a:lnTo>
                  <a:pt x="885446" y="1027708"/>
                </a:lnTo>
                <a:cubicBezTo>
                  <a:pt x="885446" y="981890"/>
                  <a:pt x="846815" y="944740"/>
                  <a:pt x="800706" y="944740"/>
                </a:cubicBezTo>
                <a:close/>
                <a:moveTo>
                  <a:pt x="120520" y="944740"/>
                </a:moveTo>
                <a:cubicBezTo>
                  <a:pt x="75791" y="944740"/>
                  <a:pt x="37274" y="981890"/>
                  <a:pt x="37274" y="1027708"/>
                </a:cubicBezTo>
                <a:lnTo>
                  <a:pt x="37274" y="1082195"/>
                </a:lnTo>
                <a:lnTo>
                  <a:pt x="378955" y="1083433"/>
                </a:lnTo>
                <a:lnTo>
                  <a:pt x="378955" y="1027708"/>
                </a:lnTo>
                <a:cubicBezTo>
                  <a:pt x="378955" y="981890"/>
                  <a:pt x="341681" y="944740"/>
                  <a:pt x="295709" y="944740"/>
                </a:cubicBezTo>
                <a:close/>
                <a:moveTo>
                  <a:pt x="1125749" y="906352"/>
                </a:moveTo>
                <a:lnTo>
                  <a:pt x="1300938" y="906352"/>
                </a:lnTo>
                <a:cubicBezTo>
                  <a:pt x="1366790" y="906352"/>
                  <a:pt x="1421459" y="960838"/>
                  <a:pt x="1421459" y="1027708"/>
                </a:cubicBezTo>
                <a:lnTo>
                  <a:pt x="1421459" y="1082195"/>
                </a:lnTo>
                <a:cubicBezTo>
                  <a:pt x="1421459" y="1103246"/>
                  <a:pt x="1404064" y="1119345"/>
                  <a:pt x="1382942" y="1119345"/>
                </a:cubicBezTo>
                <a:lnTo>
                  <a:pt x="1042503" y="1119345"/>
                </a:lnTo>
                <a:cubicBezTo>
                  <a:pt x="1021381" y="1119345"/>
                  <a:pt x="1005229" y="1103246"/>
                  <a:pt x="1005229" y="1082195"/>
                </a:cubicBezTo>
                <a:lnTo>
                  <a:pt x="1005229" y="1027708"/>
                </a:lnTo>
                <a:cubicBezTo>
                  <a:pt x="1005229" y="960838"/>
                  <a:pt x="1058655" y="906352"/>
                  <a:pt x="1125749" y="906352"/>
                </a:cubicBezTo>
                <a:close/>
                <a:moveTo>
                  <a:pt x="626240" y="906352"/>
                </a:moveTo>
                <a:lnTo>
                  <a:pt x="800706" y="906352"/>
                </a:lnTo>
                <a:cubicBezTo>
                  <a:pt x="868000" y="906352"/>
                  <a:pt x="921586" y="960838"/>
                  <a:pt x="921586" y="1027708"/>
                </a:cubicBezTo>
                <a:lnTo>
                  <a:pt x="921586" y="1082195"/>
                </a:lnTo>
                <a:cubicBezTo>
                  <a:pt x="921586" y="1103246"/>
                  <a:pt x="905385" y="1119345"/>
                  <a:pt x="884200" y="1119345"/>
                </a:cubicBezTo>
                <a:lnTo>
                  <a:pt x="542746" y="1119345"/>
                </a:lnTo>
                <a:cubicBezTo>
                  <a:pt x="521560" y="1119345"/>
                  <a:pt x="505360" y="1103246"/>
                  <a:pt x="505360" y="1082195"/>
                </a:cubicBezTo>
                <a:lnTo>
                  <a:pt x="505360" y="1027708"/>
                </a:lnTo>
                <a:cubicBezTo>
                  <a:pt x="505360" y="960838"/>
                  <a:pt x="558946" y="906352"/>
                  <a:pt x="626240" y="906352"/>
                </a:cubicBezTo>
                <a:close/>
                <a:moveTo>
                  <a:pt x="120520" y="906352"/>
                </a:moveTo>
                <a:lnTo>
                  <a:pt x="295709" y="906352"/>
                </a:lnTo>
                <a:cubicBezTo>
                  <a:pt x="362803" y="906352"/>
                  <a:pt x="416230" y="960838"/>
                  <a:pt x="416230" y="1027708"/>
                </a:cubicBezTo>
                <a:lnTo>
                  <a:pt x="416230" y="1082195"/>
                </a:lnTo>
                <a:cubicBezTo>
                  <a:pt x="416230" y="1103246"/>
                  <a:pt x="400077" y="1119345"/>
                  <a:pt x="378955" y="1119345"/>
                </a:cubicBezTo>
                <a:lnTo>
                  <a:pt x="38517" y="1119345"/>
                </a:lnTo>
                <a:cubicBezTo>
                  <a:pt x="17395" y="1119345"/>
                  <a:pt x="0" y="1103246"/>
                  <a:pt x="0" y="1082195"/>
                </a:cubicBezTo>
                <a:lnTo>
                  <a:pt x="0" y="1027708"/>
                </a:lnTo>
                <a:cubicBezTo>
                  <a:pt x="0" y="960838"/>
                  <a:pt x="54669" y="906352"/>
                  <a:pt x="120520" y="906352"/>
                </a:cubicBezTo>
                <a:close/>
                <a:moveTo>
                  <a:pt x="1212737" y="738745"/>
                </a:moveTo>
                <a:cubicBezTo>
                  <a:pt x="1182019" y="738745"/>
                  <a:pt x="1156216" y="764547"/>
                  <a:pt x="1156216" y="796494"/>
                </a:cubicBezTo>
                <a:cubicBezTo>
                  <a:pt x="1156216" y="828440"/>
                  <a:pt x="1182019" y="851785"/>
                  <a:pt x="1212737" y="851785"/>
                </a:cubicBezTo>
                <a:cubicBezTo>
                  <a:pt x="1243454" y="851785"/>
                  <a:pt x="1269257" y="828440"/>
                  <a:pt x="1269257" y="796494"/>
                </a:cubicBezTo>
                <a:cubicBezTo>
                  <a:pt x="1269257" y="764547"/>
                  <a:pt x="1243454" y="738745"/>
                  <a:pt x="1212737" y="738745"/>
                </a:cubicBezTo>
                <a:close/>
                <a:moveTo>
                  <a:pt x="716216" y="738745"/>
                </a:moveTo>
                <a:cubicBezTo>
                  <a:pt x="684801" y="738745"/>
                  <a:pt x="658413" y="764547"/>
                  <a:pt x="658413" y="796494"/>
                </a:cubicBezTo>
                <a:cubicBezTo>
                  <a:pt x="658413" y="828440"/>
                  <a:pt x="684801" y="851785"/>
                  <a:pt x="716216" y="851785"/>
                </a:cubicBezTo>
                <a:cubicBezTo>
                  <a:pt x="747630" y="851785"/>
                  <a:pt x="774018" y="828440"/>
                  <a:pt x="774018" y="796494"/>
                </a:cubicBezTo>
                <a:cubicBezTo>
                  <a:pt x="774018" y="764547"/>
                  <a:pt x="747630" y="738745"/>
                  <a:pt x="716216" y="738745"/>
                </a:cubicBezTo>
                <a:close/>
                <a:moveTo>
                  <a:pt x="210855" y="738745"/>
                </a:moveTo>
                <a:cubicBezTo>
                  <a:pt x="179440" y="738745"/>
                  <a:pt x="153052" y="764547"/>
                  <a:pt x="153052" y="796494"/>
                </a:cubicBezTo>
                <a:cubicBezTo>
                  <a:pt x="153052" y="828440"/>
                  <a:pt x="179440" y="851785"/>
                  <a:pt x="210855" y="851785"/>
                </a:cubicBezTo>
                <a:cubicBezTo>
                  <a:pt x="242269" y="851785"/>
                  <a:pt x="268657" y="828440"/>
                  <a:pt x="268657" y="796494"/>
                </a:cubicBezTo>
                <a:cubicBezTo>
                  <a:pt x="268657" y="764547"/>
                  <a:pt x="242269" y="738745"/>
                  <a:pt x="210855" y="738745"/>
                </a:cubicBezTo>
                <a:close/>
                <a:moveTo>
                  <a:pt x="1212737" y="703112"/>
                </a:moveTo>
                <a:cubicBezTo>
                  <a:pt x="1264342" y="703112"/>
                  <a:pt x="1306118" y="744888"/>
                  <a:pt x="1306118" y="796494"/>
                </a:cubicBezTo>
                <a:cubicBezTo>
                  <a:pt x="1306118" y="846871"/>
                  <a:pt x="1264342" y="888647"/>
                  <a:pt x="1212737" y="888647"/>
                </a:cubicBezTo>
                <a:cubicBezTo>
                  <a:pt x="1161131" y="888647"/>
                  <a:pt x="1120584" y="846871"/>
                  <a:pt x="1120584" y="796494"/>
                </a:cubicBezTo>
                <a:cubicBezTo>
                  <a:pt x="1120584" y="744888"/>
                  <a:pt x="1161131" y="703112"/>
                  <a:pt x="1212737" y="703112"/>
                </a:cubicBezTo>
                <a:close/>
                <a:moveTo>
                  <a:pt x="716216" y="703112"/>
                </a:moveTo>
                <a:cubicBezTo>
                  <a:pt x="768992" y="703112"/>
                  <a:pt x="811715" y="744888"/>
                  <a:pt x="811715" y="796494"/>
                </a:cubicBezTo>
                <a:cubicBezTo>
                  <a:pt x="811715" y="846871"/>
                  <a:pt x="768992" y="888647"/>
                  <a:pt x="716216" y="888647"/>
                </a:cubicBezTo>
                <a:cubicBezTo>
                  <a:pt x="663440" y="888647"/>
                  <a:pt x="620716" y="846871"/>
                  <a:pt x="620716" y="796494"/>
                </a:cubicBezTo>
                <a:cubicBezTo>
                  <a:pt x="620716" y="744888"/>
                  <a:pt x="663440" y="703112"/>
                  <a:pt x="716216" y="703112"/>
                </a:cubicBezTo>
                <a:close/>
                <a:moveTo>
                  <a:pt x="210855" y="703112"/>
                </a:moveTo>
                <a:cubicBezTo>
                  <a:pt x="263631" y="703112"/>
                  <a:pt x="306354" y="744888"/>
                  <a:pt x="306354" y="796494"/>
                </a:cubicBezTo>
                <a:cubicBezTo>
                  <a:pt x="306354" y="846871"/>
                  <a:pt x="263631" y="888647"/>
                  <a:pt x="210855" y="888647"/>
                </a:cubicBezTo>
                <a:cubicBezTo>
                  <a:pt x="158079" y="888647"/>
                  <a:pt x="115355" y="846871"/>
                  <a:pt x="115355" y="796494"/>
                </a:cubicBezTo>
                <a:cubicBezTo>
                  <a:pt x="115355" y="744888"/>
                  <a:pt x="158079" y="703112"/>
                  <a:pt x="210855" y="703112"/>
                </a:cubicBezTo>
                <a:close/>
                <a:moveTo>
                  <a:pt x="716220" y="455920"/>
                </a:moveTo>
                <a:cubicBezTo>
                  <a:pt x="726200" y="455920"/>
                  <a:pt x="734933" y="464737"/>
                  <a:pt x="734933" y="474813"/>
                </a:cubicBezTo>
                <a:lnTo>
                  <a:pt x="734933" y="536531"/>
                </a:lnTo>
                <a:lnTo>
                  <a:pt x="1196518" y="536531"/>
                </a:lnTo>
                <a:cubicBezTo>
                  <a:pt x="1220221" y="536531"/>
                  <a:pt x="1240181" y="555425"/>
                  <a:pt x="1240181" y="579356"/>
                </a:cubicBezTo>
                <a:lnTo>
                  <a:pt x="1240181" y="633517"/>
                </a:lnTo>
                <a:cubicBezTo>
                  <a:pt x="1240181" y="643593"/>
                  <a:pt x="1232696" y="652410"/>
                  <a:pt x="1221469" y="652410"/>
                </a:cubicBezTo>
                <a:cubicBezTo>
                  <a:pt x="1211488" y="652410"/>
                  <a:pt x="1202756" y="643593"/>
                  <a:pt x="1202756" y="633517"/>
                </a:cubicBezTo>
                <a:lnTo>
                  <a:pt x="1202756" y="579356"/>
                </a:lnTo>
                <a:cubicBezTo>
                  <a:pt x="1202756" y="576837"/>
                  <a:pt x="1200261" y="573058"/>
                  <a:pt x="1196518" y="573058"/>
                </a:cubicBezTo>
                <a:lnTo>
                  <a:pt x="734933" y="573058"/>
                </a:lnTo>
                <a:lnTo>
                  <a:pt x="734933" y="633517"/>
                </a:lnTo>
                <a:cubicBezTo>
                  <a:pt x="734933" y="643593"/>
                  <a:pt x="726200" y="652410"/>
                  <a:pt x="716220" y="652410"/>
                </a:cubicBezTo>
                <a:cubicBezTo>
                  <a:pt x="706240" y="652410"/>
                  <a:pt x="697507" y="643593"/>
                  <a:pt x="697507" y="633517"/>
                </a:cubicBezTo>
                <a:lnTo>
                  <a:pt x="697507" y="573058"/>
                </a:lnTo>
                <a:lnTo>
                  <a:pt x="235922" y="573058"/>
                </a:lnTo>
                <a:cubicBezTo>
                  <a:pt x="232180" y="573058"/>
                  <a:pt x="229685" y="576837"/>
                  <a:pt x="229685" y="579356"/>
                </a:cubicBezTo>
                <a:lnTo>
                  <a:pt x="229685" y="633517"/>
                </a:lnTo>
                <a:cubicBezTo>
                  <a:pt x="229685" y="643593"/>
                  <a:pt x="220952" y="652410"/>
                  <a:pt x="210972" y="652410"/>
                </a:cubicBezTo>
                <a:cubicBezTo>
                  <a:pt x="200992" y="652410"/>
                  <a:pt x="192259" y="643593"/>
                  <a:pt x="192259" y="633517"/>
                </a:cubicBezTo>
                <a:lnTo>
                  <a:pt x="192259" y="579356"/>
                </a:lnTo>
                <a:cubicBezTo>
                  <a:pt x="192259" y="555425"/>
                  <a:pt x="210972" y="536531"/>
                  <a:pt x="235922" y="536531"/>
                </a:cubicBezTo>
                <a:lnTo>
                  <a:pt x="697507" y="536531"/>
                </a:lnTo>
                <a:lnTo>
                  <a:pt x="697507" y="474813"/>
                </a:lnTo>
                <a:cubicBezTo>
                  <a:pt x="697507" y="464737"/>
                  <a:pt x="706240" y="455920"/>
                  <a:pt x="716220" y="455920"/>
                </a:cubicBezTo>
                <a:close/>
                <a:moveTo>
                  <a:pt x="626240" y="240392"/>
                </a:moveTo>
                <a:cubicBezTo>
                  <a:pt x="578885" y="240392"/>
                  <a:pt x="542746" y="277542"/>
                  <a:pt x="542746" y="323360"/>
                </a:cubicBezTo>
                <a:lnTo>
                  <a:pt x="542746" y="377846"/>
                </a:lnTo>
                <a:lnTo>
                  <a:pt x="884200" y="379085"/>
                </a:lnTo>
                <a:lnTo>
                  <a:pt x="885446" y="323360"/>
                </a:lnTo>
                <a:cubicBezTo>
                  <a:pt x="885446" y="277542"/>
                  <a:pt x="846815" y="240392"/>
                  <a:pt x="800706" y="240392"/>
                </a:cubicBezTo>
                <a:close/>
                <a:moveTo>
                  <a:pt x="626240" y="203242"/>
                </a:moveTo>
                <a:lnTo>
                  <a:pt x="800706" y="203242"/>
                </a:lnTo>
                <a:cubicBezTo>
                  <a:pt x="868000" y="203242"/>
                  <a:pt x="921586" y="256490"/>
                  <a:pt x="921586" y="323360"/>
                </a:cubicBezTo>
                <a:lnTo>
                  <a:pt x="921586" y="377846"/>
                </a:lnTo>
                <a:cubicBezTo>
                  <a:pt x="921586" y="398898"/>
                  <a:pt x="905385" y="416234"/>
                  <a:pt x="884200" y="416234"/>
                </a:cubicBezTo>
                <a:lnTo>
                  <a:pt x="542746" y="416234"/>
                </a:lnTo>
                <a:cubicBezTo>
                  <a:pt x="521560" y="416234"/>
                  <a:pt x="505360" y="398898"/>
                  <a:pt x="505360" y="377846"/>
                </a:cubicBezTo>
                <a:lnTo>
                  <a:pt x="505360" y="323360"/>
                </a:lnTo>
                <a:cubicBezTo>
                  <a:pt x="505360" y="256490"/>
                  <a:pt x="558946" y="203242"/>
                  <a:pt x="626240" y="203242"/>
                </a:cubicBezTo>
                <a:close/>
                <a:moveTo>
                  <a:pt x="716216" y="37697"/>
                </a:moveTo>
                <a:cubicBezTo>
                  <a:pt x="684801" y="37697"/>
                  <a:pt x="658413" y="62828"/>
                  <a:pt x="658413" y="95499"/>
                </a:cubicBezTo>
                <a:cubicBezTo>
                  <a:pt x="658413" y="126913"/>
                  <a:pt x="684801" y="153301"/>
                  <a:pt x="716216" y="153301"/>
                </a:cubicBezTo>
                <a:cubicBezTo>
                  <a:pt x="747630" y="153301"/>
                  <a:pt x="774018" y="126913"/>
                  <a:pt x="774018" y="95499"/>
                </a:cubicBezTo>
                <a:cubicBezTo>
                  <a:pt x="774018" y="62828"/>
                  <a:pt x="747630" y="37697"/>
                  <a:pt x="716216" y="37697"/>
                </a:cubicBezTo>
                <a:close/>
                <a:moveTo>
                  <a:pt x="716216" y="0"/>
                </a:moveTo>
                <a:cubicBezTo>
                  <a:pt x="768992" y="0"/>
                  <a:pt x="811715" y="42723"/>
                  <a:pt x="811715" y="95499"/>
                </a:cubicBezTo>
                <a:cubicBezTo>
                  <a:pt x="811715" y="148275"/>
                  <a:pt x="768992" y="190998"/>
                  <a:pt x="716216" y="190998"/>
                </a:cubicBezTo>
                <a:cubicBezTo>
                  <a:pt x="663440" y="190998"/>
                  <a:pt x="620716" y="148275"/>
                  <a:pt x="620716" y="95499"/>
                </a:cubicBezTo>
                <a:cubicBezTo>
                  <a:pt x="620716" y="42723"/>
                  <a:pt x="663440" y="0"/>
                  <a:pt x="71621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53" name="Freeform 52">
            <a:extLst>
              <a:ext uri="{FF2B5EF4-FFF2-40B4-BE49-F238E27FC236}">
                <a16:creationId xmlns:a16="http://schemas.microsoft.com/office/drawing/2014/main" id="{B7AC1C9D-2053-6A4D-B95E-601CE92D4F6C}"/>
              </a:ext>
            </a:extLst>
          </p:cNvPr>
          <p:cNvSpPr>
            <a:spLocks noChangeArrowheads="1"/>
          </p:cNvSpPr>
          <p:nvPr/>
        </p:nvSpPr>
        <p:spPr bwMode="auto">
          <a:xfrm>
            <a:off x="1926777" y="2160108"/>
            <a:ext cx="590754" cy="683262"/>
          </a:xfrm>
          <a:custGeom>
            <a:avLst/>
            <a:gdLst>
              <a:gd name="connsiteX0" fmla="*/ 82912 w 1181507"/>
              <a:gd name="connsiteY0" fmla="*/ 1131568 h 1366523"/>
              <a:gd name="connsiteX1" fmla="*/ 108147 w 1181507"/>
              <a:gd name="connsiteY1" fmla="*/ 1131568 h 1366523"/>
              <a:gd name="connsiteX2" fmla="*/ 114155 w 1181507"/>
              <a:gd name="connsiteY2" fmla="*/ 1137906 h 1366523"/>
              <a:gd name="connsiteX3" fmla="*/ 114155 w 1181507"/>
              <a:gd name="connsiteY3" fmla="*/ 1206359 h 1366523"/>
              <a:gd name="connsiteX4" fmla="*/ 108147 w 1181507"/>
              <a:gd name="connsiteY4" fmla="*/ 1212698 h 1366523"/>
              <a:gd name="connsiteX5" fmla="*/ 82912 w 1181507"/>
              <a:gd name="connsiteY5" fmla="*/ 1212698 h 1366523"/>
              <a:gd name="connsiteX6" fmla="*/ 76904 w 1181507"/>
              <a:gd name="connsiteY6" fmla="*/ 1206359 h 1366523"/>
              <a:gd name="connsiteX7" fmla="*/ 76904 w 1181507"/>
              <a:gd name="connsiteY7" fmla="*/ 1137906 h 1366523"/>
              <a:gd name="connsiteX8" fmla="*/ 82912 w 1181507"/>
              <a:gd name="connsiteY8" fmla="*/ 1131568 h 1366523"/>
              <a:gd name="connsiteX9" fmla="*/ 82912 w 1181507"/>
              <a:gd name="connsiteY9" fmla="*/ 1049172 h 1366523"/>
              <a:gd name="connsiteX10" fmla="*/ 108147 w 1181507"/>
              <a:gd name="connsiteY10" fmla="*/ 1049172 h 1366523"/>
              <a:gd name="connsiteX11" fmla="*/ 114155 w 1181507"/>
              <a:gd name="connsiteY11" fmla="*/ 1054998 h 1366523"/>
              <a:gd name="connsiteX12" fmla="*/ 114155 w 1181507"/>
              <a:gd name="connsiteY12" fmla="*/ 1080631 h 1366523"/>
              <a:gd name="connsiteX13" fmla="*/ 108147 w 1181507"/>
              <a:gd name="connsiteY13" fmla="*/ 1086456 h 1366523"/>
              <a:gd name="connsiteX14" fmla="*/ 82912 w 1181507"/>
              <a:gd name="connsiteY14" fmla="*/ 1086456 h 1366523"/>
              <a:gd name="connsiteX15" fmla="*/ 76904 w 1181507"/>
              <a:gd name="connsiteY15" fmla="*/ 1080631 h 1366523"/>
              <a:gd name="connsiteX16" fmla="*/ 76904 w 1181507"/>
              <a:gd name="connsiteY16" fmla="*/ 1054998 h 1366523"/>
              <a:gd name="connsiteX17" fmla="*/ 82912 w 1181507"/>
              <a:gd name="connsiteY17" fmla="*/ 1049172 h 1366523"/>
              <a:gd name="connsiteX18" fmla="*/ 262002 w 1181507"/>
              <a:gd name="connsiteY18" fmla="*/ 1044082 h 1366523"/>
              <a:gd name="connsiteX19" fmla="*/ 254517 w 1181507"/>
              <a:gd name="connsiteY19" fmla="*/ 1045327 h 1366523"/>
              <a:gd name="connsiteX20" fmla="*/ 195878 w 1181507"/>
              <a:gd name="connsiteY20" fmla="*/ 1049062 h 1366523"/>
              <a:gd name="connsiteX21" fmla="*/ 195878 w 1181507"/>
              <a:gd name="connsiteY21" fmla="*/ 1295561 h 1366523"/>
              <a:gd name="connsiteX22" fmla="*/ 262002 w 1181507"/>
              <a:gd name="connsiteY22" fmla="*/ 1298051 h 1366523"/>
              <a:gd name="connsiteX23" fmla="*/ 46162 w 1181507"/>
              <a:gd name="connsiteY23" fmla="*/ 1007979 h 1366523"/>
              <a:gd name="connsiteX24" fmla="*/ 36181 w 1181507"/>
              <a:gd name="connsiteY24" fmla="*/ 1017939 h 1366523"/>
              <a:gd name="connsiteX25" fmla="*/ 36181 w 1181507"/>
              <a:gd name="connsiteY25" fmla="*/ 1319215 h 1366523"/>
              <a:gd name="connsiteX26" fmla="*/ 46162 w 1181507"/>
              <a:gd name="connsiteY26" fmla="*/ 1329175 h 1366523"/>
              <a:gd name="connsiteX27" fmla="*/ 148468 w 1181507"/>
              <a:gd name="connsiteY27" fmla="*/ 1329175 h 1366523"/>
              <a:gd name="connsiteX28" fmla="*/ 158449 w 1181507"/>
              <a:gd name="connsiteY28" fmla="*/ 1319215 h 1366523"/>
              <a:gd name="connsiteX29" fmla="*/ 158449 w 1181507"/>
              <a:gd name="connsiteY29" fmla="*/ 1017939 h 1366523"/>
              <a:gd name="connsiteX30" fmla="*/ 148468 w 1181507"/>
              <a:gd name="connsiteY30" fmla="*/ 1007979 h 1366523"/>
              <a:gd name="connsiteX31" fmla="*/ 762303 w 1181507"/>
              <a:gd name="connsiteY31" fmla="*/ 956936 h 1366523"/>
              <a:gd name="connsiteX32" fmla="*/ 703664 w 1181507"/>
              <a:gd name="connsiteY32" fmla="*/ 961916 h 1366523"/>
              <a:gd name="connsiteX33" fmla="*/ 694930 w 1181507"/>
              <a:gd name="connsiteY33" fmla="*/ 964406 h 1366523"/>
              <a:gd name="connsiteX34" fmla="*/ 689940 w 1181507"/>
              <a:gd name="connsiteY34" fmla="*/ 963161 h 1366523"/>
              <a:gd name="connsiteX35" fmla="*/ 475347 w 1181507"/>
              <a:gd name="connsiteY35" fmla="*/ 981835 h 1366523"/>
              <a:gd name="connsiteX36" fmla="*/ 393004 w 1181507"/>
              <a:gd name="connsiteY36" fmla="*/ 1009224 h 1366523"/>
              <a:gd name="connsiteX37" fmla="*/ 364308 w 1181507"/>
              <a:gd name="connsiteY37" fmla="*/ 1020428 h 1366523"/>
              <a:gd name="connsiteX38" fmla="*/ 298184 w 1181507"/>
              <a:gd name="connsiteY38" fmla="*/ 1037858 h 1366523"/>
              <a:gd name="connsiteX39" fmla="*/ 298184 w 1181507"/>
              <a:gd name="connsiteY39" fmla="*/ 1300541 h 1366523"/>
              <a:gd name="connsiteX40" fmla="*/ 521509 w 1181507"/>
              <a:gd name="connsiteY40" fmla="*/ 1309256 h 1366523"/>
              <a:gd name="connsiteX41" fmla="*/ 758560 w 1181507"/>
              <a:gd name="connsiteY41" fmla="*/ 1289337 h 1366523"/>
              <a:gd name="connsiteX42" fmla="*/ 1101658 w 1181507"/>
              <a:gd name="connsiteY42" fmla="*/ 1146168 h 1366523"/>
              <a:gd name="connsiteX43" fmla="*/ 1142830 w 1181507"/>
              <a:gd name="connsiteY43" fmla="*/ 1096370 h 1366523"/>
              <a:gd name="connsiteX44" fmla="*/ 1135344 w 1181507"/>
              <a:gd name="connsiteY44" fmla="*/ 1051552 h 1366523"/>
              <a:gd name="connsiteX45" fmla="*/ 1049258 w 1181507"/>
              <a:gd name="connsiteY45" fmla="*/ 1034123 h 1366523"/>
              <a:gd name="connsiteX46" fmla="*/ 834665 w 1181507"/>
              <a:gd name="connsiteY46" fmla="*/ 1125004 h 1366523"/>
              <a:gd name="connsiteX47" fmla="*/ 782265 w 1181507"/>
              <a:gd name="connsiteY47" fmla="*/ 1153638 h 1366523"/>
              <a:gd name="connsiteX48" fmla="*/ 781017 w 1181507"/>
              <a:gd name="connsiteY48" fmla="*/ 1154883 h 1366523"/>
              <a:gd name="connsiteX49" fmla="*/ 637539 w 1181507"/>
              <a:gd name="connsiteY49" fmla="*/ 1168577 h 1366523"/>
              <a:gd name="connsiteX50" fmla="*/ 582643 w 1181507"/>
              <a:gd name="connsiteY50" fmla="*/ 1174802 h 1366523"/>
              <a:gd name="connsiteX51" fmla="*/ 580148 w 1181507"/>
              <a:gd name="connsiteY51" fmla="*/ 1174802 h 1366523"/>
              <a:gd name="connsiteX52" fmla="*/ 562681 w 1181507"/>
              <a:gd name="connsiteY52" fmla="*/ 1157372 h 1366523"/>
              <a:gd name="connsiteX53" fmla="*/ 578901 w 1181507"/>
              <a:gd name="connsiteY53" fmla="*/ 1137453 h 1366523"/>
              <a:gd name="connsiteX54" fmla="*/ 635044 w 1181507"/>
              <a:gd name="connsiteY54" fmla="*/ 1132474 h 1366523"/>
              <a:gd name="connsiteX55" fmla="*/ 773531 w 1181507"/>
              <a:gd name="connsiteY55" fmla="*/ 1117534 h 1366523"/>
              <a:gd name="connsiteX56" fmla="*/ 834665 w 1181507"/>
              <a:gd name="connsiteY56" fmla="*/ 1031633 h 1366523"/>
              <a:gd name="connsiteX57" fmla="*/ 762303 w 1181507"/>
              <a:gd name="connsiteY57" fmla="*/ 956936 h 1366523"/>
              <a:gd name="connsiteX58" fmla="*/ 452890 w 1181507"/>
              <a:gd name="connsiteY58" fmla="*/ 503776 h 1366523"/>
              <a:gd name="connsiteX59" fmla="*/ 291945 w 1181507"/>
              <a:gd name="connsiteY59" fmla="*/ 864810 h 1366523"/>
              <a:gd name="connsiteX60" fmla="*/ 262002 w 1181507"/>
              <a:gd name="connsiteY60" fmla="*/ 979345 h 1366523"/>
              <a:gd name="connsiteX61" fmla="*/ 264498 w 1181507"/>
              <a:gd name="connsiteY61" fmla="*/ 1005489 h 1366523"/>
              <a:gd name="connsiteX62" fmla="*/ 351832 w 1181507"/>
              <a:gd name="connsiteY62" fmla="*/ 985570 h 1366523"/>
              <a:gd name="connsiteX63" fmla="*/ 379280 w 1181507"/>
              <a:gd name="connsiteY63" fmla="*/ 974365 h 1366523"/>
              <a:gd name="connsiteX64" fmla="*/ 469109 w 1181507"/>
              <a:gd name="connsiteY64" fmla="*/ 944487 h 1366523"/>
              <a:gd name="connsiteX65" fmla="*/ 471604 w 1181507"/>
              <a:gd name="connsiteY65" fmla="*/ 944487 h 1366523"/>
              <a:gd name="connsiteX66" fmla="*/ 586386 w 1181507"/>
              <a:gd name="connsiteY66" fmla="*/ 934527 h 1366523"/>
              <a:gd name="connsiteX67" fmla="*/ 585139 w 1181507"/>
              <a:gd name="connsiteY67" fmla="*/ 929547 h 1366523"/>
              <a:gd name="connsiteX68" fmla="*/ 600110 w 1181507"/>
              <a:gd name="connsiteY68" fmla="*/ 908383 h 1366523"/>
              <a:gd name="connsiteX69" fmla="*/ 621320 w 1181507"/>
              <a:gd name="connsiteY69" fmla="*/ 923323 h 1366523"/>
              <a:gd name="connsiteX70" fmla="*/ 623815 w 1181507"/>
              <a:gd name="connsiteY70" fmla="*/ 930792 h 1366523"/>
              <a:gd name="connsiteX71" fmla="*/ 688692 w 1181507"/>
              <a:gd name="connsiteY71" fmla="*/ 925813 h 1366523"/>
              <a:gd name="connsiteX72" fmla="*/ 697425 w 1181507"/>
              <a:gd name="connsiteY72" fmla="*/ 899669 h 1366523"/>
              <a:gd name="connsiteX73" fmla="*/ 653758 w 1181507"/>
              <a:gd name="connsiteY73" fmla="*/ 851116 h 1366523"/>
              <a:gd name="connsiteX74" fmla="*/ 651263 w 1181507"/>
              <a:gd name="connsiteY74" fmla="*/ 851116 h 1366523"/>
              <a:gd name="connsiteX75" fmla="*/ 576405 w 1181507"/>
              <a:gd name="connsiteY75" fmla="*/ 765215 h 1366523"/>
              <a:gd name="connsiteX76" fmla="*/ 602606 w 1181507"/>
              <a:gd name="connsiteY76" fmla="*/ 707947 h 1366523"/>
              <a:gd name="connsiteX77" fmla="*/ 636292 w 1181507"/>
              <a:gd name="connsiteY77" fmla="*/ 688028 h 1366523"/>
              <a:gd name="connsiteX78" fmla="*/ 636292 w 1181507"/>
              <a:gd name="connsiteY78" fmla="*/ 651925 h 1366523"/>
              <a:gd name="connsiteX79" fmla="*/ 656254 w 1181507"/>
              <a:gd name="connsiteY79" fmla="*/ 633250 h 1366523"/>
              <a:gd name="connsiteX80" fmla="*/ 673720 w 1181507"/>
              <a:gd name="connsiteY80" fmla="*/ 651925 h 1366523"/>
              <a:gd name="connsiteX81" fmla="*/ 673720 w 1181507"/>
              <a:gd name="connsiteY81" fmla="*/ 686783 h 1366523"/>
              <a:gd name="connsiteX82" fmla="*/ 726121 w 1181507"/>
              <a:gd name="connsiteY82" fmla="*/ 729111 h 1366523"/>
              <a:gd name="connsiteX83" fmla="*/ 712397 w 1181507"/>
              <a:gd name="connsiteY83" fmla="*/ 751520 h 1366523"/>
              <a:gd name="connsiteX84" fmla="*/ 689940 w 1181507"/>
              <a:gd name="connsiteY84" fmla="*/ 737826 h 1366523"/>
              <a:gd name="connsiteX85" fmla="*/ 661244 w 1181507"/>
              <a:gd name="connsiteY85" fmla="*/ 721642 h 1366523"/>
              <a:gd name="connsiteX86" fmla="*/ 628806 w 1181507"/>
              <a:gd name="connsiteY86" fmla="*/ 734091 h 1366523"/>
              <a:gd name="connsiteX87" fmla="*/ 613834 w 1181507"/>
              <a:gd name="connsiteY87" fmla="*/ 766460 h 1366523"/>
              <a:gd name="connsiteX88" fmla="*/ 656254 w 1181507"/>
              <a:gd name="connsiteY88" fmla="*/ 815012 h 1366523"/>
              <a:gd name="connsiteX89" fmla="*/ 657501 w 1181507"/>
              <a:gd name="connsiteY89" fmla="*/ 815012 h 1366523"/>
              <a:gd name="connsiteX90" fmla="*/ 733607 w 1181507"/>
              <a:gd name="connsiteY90" fmla="*/ 900914 h 1366523"/>
              <a:gd name="connsiteX91" fmla="*/ 731112 w 1181507"/>
              <a:gd name="connsiteY91" fmla="*/ 922078 h 1366523"/>
              <a:gd name="connsiteX92" fmla="*/ 759807 w 1181507"/>
              <a:gd name="connsiteY92" fmla="*/ 919588 h 1366523"/>
              <a:gd name="connsiteX93" fmla="*/ 872094 w 1181507"/>
              <a:gd name="connsiteY93" fmla="*/ 1027898 h 1366523"/>
              <a:gd name="connsiteX94" fmla="*/ 865856 w 1181507"/>
              <a:gd name="connsiteY94" fmla="*/ 1078941 h 1366523"/>
              <a:gd name="connsiteX95" fmla="*/ 1030543 w 1181507"/>
              <a:gd name="connsiteY95" fmla="*/ 1001754 h 1366523"/>
              <a:gd name="connsiteX96" fmla="*/ 1048010 w 1181507"/>
              <a:gd name="connsiteY96" fmla="*/ 994285 h 1366523"/>
              <a:gd name="connsiteX97" fmla="*/ 1048010 w 1181507"/>
              <a:gd name="connsiteY97" fmla="*/ 979345 h 1366523"/>
              <a:gd name="connsiteX98" fmla="*/ 1015572 w 1181507"/>
              <a:gd name="connsiteY98" fmla="*/ 854851 h 1366523"/>
              <a:gd name="connsiteX99" fmla="*/ 858370 w 1181507"/>
              <a:gd name="connsiteY99" fmla="*/ 503776 h 1366523"/>
              <a:gd name="connsiteX100" fmla="*/ 807217 w 1181507"/>
              <a:gd name="connsiteY100" fmla="*/ 437794 h 1366523"/>
              <a:gd name="connsiteX101" fmla="*/ 807217 w 1181507"/>
              <a:gd name="connsiteY101" fmla="*/ 466428 h 1366523"/>
              <a:gd name="connsiteX102" fmla="*/ 872094 w 1181507"/>
              <a:gd name="connsiteY102" fmla="*/ 466428 h 1366523"/>
              <a:gd name="connsiteX103" fmla="*/ 883323 w 1181507"/>
              <a:gd name="connsiteY103" fmla="*/ 455223 h 1366523"/>
              <a:gd name="connsiteX104" fmla="*/ 883323 w 1181507"/>
              <a:gd name="connsiteY104" fmla="*/ 451488 h 1366523"/>
              <a:gd name="connsiteX105" fmla="*/ 872094 w 1181507"/>
              <a:gd name="connsiteY105" fmla="*/ 437794 h 1366523"/>
              <a:gd name="connsiteX106" fmla="*/ 865856 w 1181507"/>
              <a:gd name="connsiteY106" fmla="*/ 437794 h 1366523"/>
              <a:gd name="connsiteX107" fmla="*/ 673720 w 1181507"/>
              <a:gd name="connsiteY107" fmla="*/ 437794 h 1366523"/>
              <a:gd name="connsiteX108" fmla="*/ 673720 w 1181507"/>
              <a:gd name="connsiteY108" fmla="*/ 466428 h 1366523"/>
              <a:gd name="connsiteX109" fmla="*/ 769788 w 1181507"/>
              <a:gd name="connsiteY109" fmla="*/ 466428 h 1366523"/>
              <a:gd name="connsiteX110" fmla="*/ 769788 w 1181507"/>
              <a:gd name="connsiteY110" fmla="*/ 437794 h 1366523"/>
              <a:gd name="connsiteX111" fmla="*/ 541472 w 1181507"/>
              <a:gd name="connsiteY111" fmla="*/ 437794 h 1366523"/>
              <a:gd name="connsiteX112" fmla="*/ 541472 w 1181507"/>
              <a:gd name="connsiteY112" fmla="*/ 466428 h 1366523"/>
              <a:gd name="connsiteX113" fmla="*/ 637539 w 1181507"/>
              <a:gd name="connsiteY113" fmla="*/ 466428 h 1366523"/>
              <a:gd name="connsiteX114" fmla="*/ 637539 w 1181507"/>
              <a:gd name="connsiteY114" fmla="*/ 437794 h 1366523"/>
              <a:gd name="connsiteX115" fmla="*/ 439166 w 1181507"/>
              <a:gd name="connsiteY115" fmla="*/ 437794 h 1366523"/>
              <a:gd name="connsiteX116" fmla="*/ 426690 w 1181507"/>
              <a:gd name="connsiteY116" fmla="*/ 451488 h 1366523"/>
              <a:gd name="connsiteX117" fmla="*/ 426690 w 1181507"/>
              <a:gd name="connsiteY117" fmla="*/ 455223 h 1366523"/>
              <a:gd name="connsiteX118" fmla="*/ 439166 w 1181507"/>
              <a:gd name="connsiteY118" fmla="*/ 466428 h 1366523"/>
              <a:gd name="connsiteX119" fmla="*/ 505290 w 1181507"/>
              <a:gd name="connsiteY119" fmla="*/ 466428 h 1366523"/>
              <a:gd name="connsiteX120" fmla="*/ 505290 w 1181507"/>
              <a:gd name="connsiteY120" fmla="*/ 437794 h 1366523"/>
              <a:gd name="connsiteX121" fmla="*/ 445404 w 1181507"/>
              <a:gd name="connsiteY121" fmla="*/ 437794 h 1366523"/>
              <a:gd name="connsiteX122" fmla="*/ 739845 w 1181507"/>
              <a:gd name="connsiteY122" fmla="*/ 373057 h 1366523"/>
              <a:gd name="connsiteX123" fmla="*/ 739845 w 1181507"/>
              <a:gd name="connsiteY123" fmla="*/ 401691 h 1366523"/>
              <a:gd name="connsiteX124" fmla="*/ 872094 w 1181507"/>
              <a:gd name="connsiteY124" fmla="*/ 401691 h 1366523"/>
              <a:gd name="connsiteX125" fmla="*/ 883323 w 1181507"/>
              <a:gd name="connsiteY125" fmla="*/ 389241 h 1366523"/>
              <a:gd name="connsiteX126" fmla="*/ 883323 w 1181507"/>
              <a:gd name="connsiteY126" fmla="*/ 385506 h 1366523"/>
              <a:gd name="connsiteX127" fmla="*/ 872094 w 1181507"/>
              <a:gd name="connsiteY127" fmla="*/ 373057 h 1366523"/>
              <a:gd name="connsiteX128" fmla="*/ 608844 w 1181507"/>
              <a:gd name="connsiteY128" fmla="*/ 373057 h 1366523"/>
              <a:gd name="connsiteX129" fmla="*/ 608844 w 1181507"/>
              <a:gd name="connsiteY129" fmla="*/ 401691 h 1366523"/>
              <a:gd name="connsiteX130" fmla="*/ 702416 w 1181507"/>
              <a:gd name="connsiteY130" fmla="*/ 401691 h 1366523"/>
              <a:gd name="connsiteX131" fmla="*/ 702416 w 1181507"/>
              <a:gd name="connsiteY131" fmla="*/ 373057 h 1366523"/>
              <a:gd name="connsiteX132" fmla="*/ 439166 w 1181507"/>
              <a:gd name="connsiteY132" fmla="*/ 373057 h 1366523"/>
              <a:gd name="connsiteX133" fmla="*/ 426690 w 1181507"/>
              <a:gd name="connsiteY133" fmla="*/ 385506 h 1366523"/>
              <a:gd name="connsiteX134" fmla="*/ 426690 w 1181507"/>
              <a:gd name="connsiteY134" fmla="*/ 389241 h 1366523"/>
              <a:gd name="connsiteX135" fmla="*/ 439166 w 1181507"/>
              <a:gd name="connsiteY135" fmla="*/ 401691 h 1366523"/>
              <a:gd name="connsiteX136" fmla="*/ 571415 w 1181507"/>
              <a:gd name="connsiteY136" fmla="*/ 401691 h 1366523"/>
              <a:gd name="connsiteX137" fmla="*/ 571415 w 1181507"/>
              <a:gd name="connsiteY137" fmla="*/ 373057 h 1366523"/>
              <a:gd name="connsiteX138" fmla="*/ 506538 w 1181507"/>
              <a:gd name="connsiteY138" fmla="*/ 241093 h 1366523"/>
              <a:gd name="connsiteX139" fmla="*/ 415461 w 1181507"/>
              <a:gd name="connsiteY139" fmla="*/ 249807 h 1366523"/>
              <a:gd name="connsiteX140" fmla="*/ 409223 w 1181507"/>
              <a:gd name="connsiteY140" fmla="*/ 254787 h 1366523"/>
              <a:gd name="connsiteX141" fmla="*/ 407975 w 1181507"/>
              <a:gd name="connsiteY141" fmla="*/ 263502 h 1366523"/>
              <a:gd name="connsiteX142" fmla="*/ 440413 w 1181507"/>
              <a:gd name="connsiteY142" fmla="*/ 335709 h 1366523"/>
              <a:gd name="connsiteX143" fmla="*/ 869599 w 1181507"/>
              <a:gd name="connsiteY143" fmla="*/ 335709 h 1366523"/>
              <a:gd name="connsiteX144" fmla="*/ 903285 w 1181507"/>
              <a:gd name="connsiteY144" fmla="*/ 263502 h 1366523"/>
              <a:gd name="connsiteX145" fmla="*/ 902037 w 1181507"/>
              <a:gd name="connsiteY145" fmla="*/ 251052 h 1366523"/>
              <a:gd name="connsiteX146" fmla="*/ 893304 w 1181507"/>
              <a:gd name="connsiteY146" fmla="*/ 244828 h 1366523"/>
              <a:gd name="connsiteX147" fmla="*/ 804722 w 1181507"/>
              <a:gd name="connsiteY147" fmla="*/ 241093 h 1366523"/>
              <a:gd name="connsiteX148" fmla="*/ 742341 w 1181507"/>
              <a:gd name="connsiteY148" fmla="*/ 262257 h 1366523"/>
              <a:gd name="connsiteX149" fmla="*/ 729864 w 1181507"/>
              <a:gd name="connsiteY149" fmla="*/ 272216 h 1366523"/>
              <a:gd name="connsiteX150" fmla="*/ 717388 w 1181507"/>
              <a:gd name="connsiteY150" fmla="*/ 262257 h 1366523"/>
              <a:gd name="connsiteX151" fmla="*/ 656254 w 1181507"/>
              <a:gd name="connsiteY151" fmla="*/ 241093 h 1366523"/>
              <a:gd name="connsiteX152" fmla="*/ 592624 w 1181507"/>
              <a:gd name="connsiteY152" fmla="*/ 262257 h 1366523"/>
              <a:gd name="connsiteX153" fmla="*/ 581396 w 1181507"/>
              <a:gd name="connsiteY153" fmla="*/ 272216 h 1366523"/>
              <a:gd name="connsiteX154" fmla="*/ 568919 w 1181507"/>
              <a:gd name="connsiteY154" fmla="*/ 262257 h 1366523"/>
              <a:gd name="connsiteX155" fmla="*/ 506538 w 1181507"/>
              <a:gd name="connsiteY155" fmla="*/ 241093 h 1366523"/>
              <a:gd name="connsiteX156" fmla="*/ 515271 w 1181507"/>
              <a:gd name="connsiteY156" fmla="*/ 115353 h 1366523"/>
              <a:gd name="connsiteX157" fmla="*/ 533986 w 1181507"/>
              <a:gd name="connsiteY157" fmla="*/ 134027 h 1366523"/>
              <a:gd name="connsiteX158" fmla="*/ 533986 w 1181507"/>
              <a:gd name="connsiteY158" fmla="*/ 155191 h 1366523"/>
              <a:gd name="connsiteX159" fmla="*/ 555196 w 1181507"/>
              <a:gd name="connsiteY159" fmla="*/ 155191 h 1366523"/>
              <a:gd name="connsiteX160" fmla="*/ 573910 w 1181507"/>
              <a:gd name="connsiteY160" fmla="*/ 173866 h 1366523"/>
              <a:gd name="connsiteX161" fmla="*/ 555196 w 1181507"/>
              <a:gd name="connsiteY161" fmla="*/ 192540 h 1366523"/>
              <a:gd name="connsiteX162" fmla="*/ 533986 w 1181507"/>
              <a:gd name="connsiteY162" fmla="*/ 192540 h 1366523"/>
              <a:gd name="connsiteX163" fmla="*/ 533986 w 1181507"/>
              <a:gd name="connsiteY163" fmla="*/ 207479 h 1366523"/>
              <a:gd name="connsiteX164" fmla="*/ 580148 w 1181507"/>
              <a:gd name="connsiteY164" fmla="*/ 224908 h 1366523"/>
              <a:gd name="connsiteX165" fmla="*/ 656254 w 1181507"/>
              <a:gd name="connsiteY165" fmla="*/ 203744 h 1366523"/>
              <a:gd name="connsiteX166" fmla="*/ 729864 w 1181507"/>
              <a:gd name="connsiteY166" fmla="*/ 224908 h 1366523"/>
              <a:gd name="connsiteX167" fmla="*/ 802227 w 1181507"/>
              <a:gd name="connsiteY167" fmla="*/ 203744 h 1366523"/>
              <a:gd name="connsiteX168" fmla="*/ 900790 w 1181507"/>
              <a:gd name="connsiteY168" fmla="*/ 208724 h 1366523"/>
              <a:gd name="connsiteX169" fmla="*/ 934476 w 1181507"/>
              <a:gd name="connsiteY169" fmla="*/ 234868 h 1366523"/>
              <a:gd name="connsiteX170" fmla="*/ 936971 w 1181507"/>
              <a:gd name="connsiteY170" fmla="*/ 278441 h 1366523"/>
              <a:gd name="connsiteX171" fmla="*/ 904533 w 1181507"/>
              <a:gd name="connsiteY171" fmla="*/ 349403 h 1366523"/>
              <a:gd name="connsiteX172" fmla="*/ 920752 w 1181507"/>
              <a:gd name="connsiteY172" fmla="*/ 385506 h 1366523"/>
              <a:gd name="connsiteX173" fmla="*/ 920752 w 1181507"/>
              <a:gd name="connsiteY173" fmla="*/ 389241 h 1366523"/>
              <a:gd name="connsiteX174" fmla="*/ 909523 w 1181507"/>
              <a:gd name="connsiteY174" fmla="*/ 420365 h 1366523"/>
              <a:gd name="connsiteX175" fmla="*/ 920752 w 1181507"/>
              <a:gd name="connsiteY175" fmla="*/ 451488 h 1366523"/>
              <a:gd name="connsiteX176" fmla="*/ 920752 w 1181507"/>
              <a:gd name="connsiteY176" fmla="*/ 455223 h 1366523"/>
              <a:gd name="connsiteX177" fmla="*/ 894552 w 1181507"/>
              <a:gd name="connsiteY177" fmla="*/ 497551 h 1366523"/>
              <a:gd name="connsiteX178" fmla="*/ 1049258 w 1181507"/>
              <a:gd name="connsiteY178" fmla="*/ 839911 h 1366523"/>
              <a:gd name="connsiteX179" fmla="*/ 1085439 w 1181507"/>
              <a:gd name="connsiteY179" fmla="*/ 979345 h 1366523"/>
              <a:gd name="connsiteX180" fmla="*/ 1085439 w 1181507"/>
              <a:gd name="connsiteY180" fmla="*/ 984325 h 1366523"/>
              <a:gd name="connsiteX181" fmla="*/ 1166535 w 1181507"/>
              <a:gd name="connsiteY181" fmla="*/ 1031633 h 1366523"/>
              <a:gd name="connsiteX182" fmla="*/ 1177764 w 1181507"/>
              <a:gd name="connsiteY182" fmla="*/ 1106330 h 1366523"/>
              <a:gd name="connsiteX183" fmla="*/ 1120373 w 1181507"/>
              <a:gd name="connsiteY183" fmla="*/ 1178536 h 1366523"/>
              <a:gd name="connsiteX184" fmla="*/ 769788 w 1181507"/>
              <a:gd name="connsiteY184" fmla="*/ 1325440 h 1366523"/>
              <a:gd name="connsiteX185" fmla="*/ 571415 w 1181507"/>
              <a:gd name="connsiteY185" fmla="*/ 1346604 h 1366523"/>
              <a:gd name="connsiteX186" fmla="*/ 520262 w 1181507"/>
              <a:gd name="connsiteY186" fmla="*/ 1346604 h 1366523"/>
              <a:gd name="connsiteX187" fmla="*/ 193383 w 1181507"/>
              <a:gd name="connsiteY187" fmla="*/ 1332910 h 1366523"/>
              <a:gd name="connsiteX188" fmla="*/ 148468 w 1181507"/>
              <a:gd name="connsiteY188" fmla="*/ 1366523 h 1366523"/>
              <a:gd name="connsiteX189" fmla="*/ 46162 w 1181507"/>
              <a:gd name="connsiteY189" fmla="*/ 1366523 h 1366523"/>
              <a:gd name="connsiteX190" fmla="*/ 0 w 1181507"/>
              <a:gd name="connsiteY190" fmla="*/ 1319215 h 1366523"/>
              <a:gd name="connsiteX191" fmla="*/ 0 w 1181507"/>
              <a:gd name="connsiteY191" fmla="*/ 1017939 h 1366523"/>
              <a:gd name="connsiteX192" fmla="*/ 46162 w 1181507"/>
              <a:gd name="connsiteY192" fmla="*/ 970631 h 1366523"/>
              <a:gd name="connsiteX193" fmla="*/ 148468 w 1181507"/>
              <a:gd name="connsiteY193" fmla="*/ 970631 h 1366523"/>
              <a:gd name="connsiteX194" fmla="*/ 195878 w 1181507"/>
              <a:gd name="connsiteY194" fmla="*/ 1012959 h 1366523"/>
              <a:gd name="connsiteX195" fmla="*/ 227069 w 1181507"/>
              <a:gd name="connsiteY195" fmla="*/ 1009224 h 1366523"/>
              <a:gd name="connsiteX196" fmla="*/ 225821 w 1181507"/>
              <a:gd name="connsiteY196" fmla="*/ 979345 h 1366523"/>
              <a:gd name="connsiteX197" fmla="*/ 257012 w 1181507"/>
              <a:gd name="connsiteY197" fmla="*/ 851116 h 1366523"/>
              <a:gd name="connsiteX198" fmla="*/ 259507 w 1181507"/>
              <a:gd name="connsiteY198" fmla="*/ 843646 h 1366523"/>
              <a:gd name="connsiteX199" fmla="*/ 415461 w 1181507"/>
              <a:gd name="connsiteY199" fmla="*/ 497551 h 1366523"/>
              <a:gd name="connsiteX200" fmla="*/ 390508 w 1181507"/>
              <a:gd name="connsiteY200" fmla="*/ 455223 h 1366523"/>
              <a:gd name="connsiteX201" fmla="*/ 390508 w 1181507"/>
              <a:gd name="connsiteY201" fmla="*/ 451488 h 1366523"/>
              <a:gd name="connsiteX202" fmla="*/ 400489 w 1181507"/>
              <a:gd name="connsiteY202" fmla="*/ 420365 h 1366523"/>
              <a:gd name="connsiteX203" fmla="*/ 390508 w 1181507"/>
              <a:gd name="connsiteY203" fmla="*/ 389241 h 1366523"/>
              <a:gd name="connsiteX204" fmla="*/ 390508 w 1181507"/>
              <a:gd name="connsiteY204" fmla="*/ 385506 h 1366523"/>
              <a:gd name="connsiteX205" fmla="*/ 406727 w 1181507"/>
              <a:gd name="connsiteY205" fmla="*/ 349403 h 1366523"/>
              <a:gd name="connsiteX206" fmla="*/ 374289 w 1181507"/>
              <a:gd name="connsiteY206" fmla="*/ 278441 h 1366523"/>
              <a:gd name="connsiteX207" fmla="*/ 376784 w 1181507"/>
              <a:gd name="connsiteY207" fmla="*/ 237358 h 1366523"/>
              <a:gd name="connsiteX208" fmla="*/ 409223 w 1181507"/>
              <a:gd name="connsiteY208" fmla="*/ 213704 h 1366523"/>
              <a:gd name="connsiteX209" fmla="*/ 497805 w 1181507"/>
              <a:gd name="connsiteY209" fmla="*/ 203744 h 1366523"/>
              <a:gd name="connsiteX210" fmla="*/ 497805 w 1181507"/>
              <a:gd name="connsiteY210" fmla="*/ 192540 h 1366523"/>
              <a:gd name="connsiteX211" fmla="*/ 476595 w 1181507"/>
              <a:gd name="connsiteY211" fmla="*/ 192540 h 1366523"/>
              <a:gd name="connsiteX212" fmla="*/ 457880 w 1181507"/>
              <a:gd name="connsiteY212" fmla="*/ 173866 h 1366523"/>
              <a:gd name="connsiteX213" fmla="*/ 476595 w 1181507"/>
              <a:gd name="connsiteY213" fmla="*/ 155191 h 1366523"/>
              <a:gd name="connsiteX214" fmla="*/ 497805 w 1181507"/>
              <a:gd name="connsiteY214" fmla="*/ 155191 h 1366523"/>
              <a:gd name="connsiteX215" fmla="*/ 497805 w 1181507"/>
              <a:gd name="connsiteY215" fmla="*/ 134027 h 1366523"/>
              <a:gd name="connsiteX216" fmla="*/ 515271 w 1181507"/>
              <a:gd name="connsiteY216" fmla="*/ 115353 h 1366523"/>
              <a:gd name="connsiteX217" fmla="*/ 776644 w 1181507"/>
              <a:gd name="connsiteY217" fmla="*/ 0 h 1366523"/>
              <a:gd name="connsiteX218" fmla="*/ 795339 w 1181507"/>
              <a:gd name="connsiteY218" fmla="*/ 18695 h 1366523"/>
              <a:gd name="connsiteX219" fmla="*/ 795339 w 1181507"/>
              <a:gd name="connsiteY219" fmla="*/ 54839 h 1366523"/>
              <a:gd name="connsiteX220" fmla="*/ 831483 w 1181507"/>
              <a:gd name="connsiteY220" fmla="*/ 54839 h 1366523"/>
              <a:gd name="connsiteX221" fmla="*/ 850178 w 1181507"/>
              <a:gd name="connsiteY221" fmla="*/ 74780 h 1366523"/>
              <a:gd name="connsiteX222" fmla="*/ 831483 w 1181507"/>
              <a:gd name="connsiteY222" fmla="*/ 92229 h 1366523"/>
              <a:gd name="connsiteX223" fmla="*/ 795339 w 1181507"/>
              <a:gd name="connsiteY223" fmla="*/ 92229 h 1366523"/>
              <a:gd name="connsiteX224" fmla="*/ 795339 w 1181507"/>
              <a:gd name="connsiteY224" fmla="*/ 129619 h 1366523"/>
              <a:gd name="connsiteX225" fmla="*/ 776644 w 1181507"/>
              <a:gd name="connsiteY225" fmla="*/ 147068 h 1366523"/>
              <a:gd name="connsiteX226" fmla="*/ 757949 w 1181507"/>
              <a:gd name="connsiteY226" fmla="*/ 129619 h 1366523"/>
              <a:gd name="connsiteX227" fmla="*/ 757949 w 1181507"/>
              <a:gd name="connsiteY227" fmla="*/ 92229 h 1366523"/>
              <a:gd name="connsiteX228" fmla="*/ 721805 w 1181507"/>
              <a:gd name="connsiteY228" fmla="*/ 92229 h 1366523"/>
              <a:gd name="connsiteX229" fmla="*/ 703110 w 1181507"/>
              <a:gd name="connsiteY229" fmla="*/ 74780 h 1366523"/>
              <a:gd name="connsiteX230" fmla="*/ 721805 w 1181507"/>
              <a:gd name="connsiteY230" fmla="*/ 54839 h 1366523"/>
              <a:gd name="connsiteX231" fmla="*/ 757949 w 1181507"/>
              <a:gd name="connsiteY231" fmla="*/ 54839 h 1366523"/>
              <a:gd name="connsiteX232" fmla="*/ 757949 w 1181507"/>
              <a:gd name="connsiteY232" fmla="*/ 18695 h 1366523"/>
              <a:gd name="connsiteX233" fmla="*/ 776644 w 1181507"/>
              <a:gd name="connsiteY233" fmla="*/ 0 h 136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Lst>
            <a:rect l="l" t="t" r="r" b="b"/>
            <a:pathLst>
              <a:path w="1181507" h="1366523">
                <a:moveTo>
                  <a:pt x="82912" y="1131568"/>
                </a:moveTo>
                <a:lnTo>
                  <a:pt x="108147" y="1131568"/>
                </a:lnTo>
                <a:cubicBezTo>
                  <a:pt x="112954" y="1131568"/>
                  <a:pt x="114155" y="1134104"/>
                  <a:pt x="114155" y="1137906"/>
                </a:cubicBezTo>
                <a:lnTo>
                  <a:pt x="114155" y="1206359"/>
                </a:lnTo>
                <a:cubicBezTo>
                  <a:pt x="114155" y="1210162"/>
                  <a:pt x="112954" y="1212698"/>
                  <a:pt x="108147" y="1212698"/>
                </a:cubicBezTo>
                <a:lnTo>
                  <a:pt x="82912" y="1212698"/>
                </a:lnTo>
                <a:cubicBezTo>
                  <a:pt x="79307" y="1212698"/>
                  <a:pt x="76904" y="1210162"/>
                  <a:pt x="76904" y="1206359"/>
                </a:cubicBezTo>
                <a:lnTo>
                  <a:pt x="76904" y="1137906"/>
                </a:lnTo>
                <a:cubicBezTo>
                  <a:pt x="76904" y="1134104"/>
                  <a:pt x="79307" y="1131568"/>
                  <a:pt x="82912" y="1131568"/>
                </a:cubicBezTo>
                <a:close/>
                <a:moveTo>
                  <a:pt x="82912" y="1049172"/>
                </a:moveTo>
                <a:lnTo>
                  <a:pt x="108147" y="1049172"/>
                </a:lnTo>
                <a:cubicBezTo>
                  <a:pt x="112954" y="1049172"/>
                  <a:pt x="114155" y="1052668"/>
                  <a:pt x="114155" y="1054998"/>
                </a:cubicBezTo>
                <a:lnTo>
                  <a:pt x="114155" y="1080631"/>
                </a:lnTo>
                <a:cubicBezTo>
                  <a:pt x="114155" y="1084126"/>
                  <a:pt x="112954" y="1086456"/>
                  <a:pt x="108147" y="1086456"/>
                </a:cubicBezTo>
                <a:lnTo>
                  <a:pt x="82912" y="1086456"/>
                </a:lnTo>
                <a:cubicBezTo>
                  <a:pt x="79307" y="1086456"/>
                  <a:pt x="76904" y="1084126"/>
                  <a:pt x="76904" y="1080631"/>
                </a:cubicBezTo>
                <a:lnTo>
                  <a:pt x="76904" y="1054998"/>
                </a:lnTo>
                <a:cubicBezTo>
                  <a:pt x="76904" y="1052668"/>
                  <a:pt x="79307" y="1049172"/>
                  <a:pt x="82912" y="1049172"/>
                </a:cubicBezTo>
                <a:close/>
                <a:moveTo>
                  <a:pt x="262002" y="1044082"/>
                </a:moveTo>
                <a:cubicBezTo>
                  <a:pt x="257012" y="1044082"/>
                  <a:pt x="254517" y="1045327"/>
                  <a:pt x="254517" y="1045327"/>
                </a:cubicBezTo>
                <a:lnTo>
                  <a:pt x="195878" y="1049062"/>
                </a:lnTo>
                <a:lnTo>
                  <a:pt x="195878" y="1295561"/>
                </a:lnTo>
                <a:lnTo>
                  <a:pt x="262002" y="1298051"/>
                </a:lnTo>
                <a:close/>
                <a:moveTo>
                  <a:pt x="46162" y="1007979"/>
                </a:moveTo>
                <a:cubicBezTo>
                  <a:pt x="41172" y="1007979"/>
                  <a:pt x="36181" y="1012959"/>
                  <a:pt x="36181" y="1017939"/>
                </a:cubicBezTo>
                <a:lnTo>
                  <a:pt x="36181" y="1319215"/>
                </a:lnTo>
                <a:cubicBezTo>
                  <a:pt x="36181" y="1324195"/>
                  <a:pt x="41172" y="1329175"/>
                  <a:pt x="46162" y="1329175"/>
                </a:cubicBezTo>
                <a:lnTo>
                  <a:pt x="148468" y="1329175"/>
                </a:lnTo>
                <a:cubicBezTo>
                  <a:pt x="154706" y="1329175"/>
                  <a:pt x="158449" y="1324195"/>
                  <a:pt x="158449" y="1319215"/>
                </a:cubicBezTo>
                <a:lnTo>
                  <a:pt x="158449" y="1017939"/>
                </a:lnTo>
                <a:cubicBezTo>
                  <a:pt x="158449" y="1012959"/>
                  <a:pt x="154706" y="1007979"/>
                  <a:pt x="148468" y="1007979"/>
                </a:cubicBezTo>
                <a:close/>
                <a:moveTo>
                  <a:pt x="762303" y="956936"/>
                </a:moveTo>
                <a:lnTo>
                  <a:pt x="703664" y="961916"/>
                </a:lnTo>
                <a:cubicBezTo>
                  <a:pt x="701168" y="963161"/>
                  <a:pt x="698673" y="964406"/>
                  <a:pt x="694930" y="964406"/>
                </a:cubicBezTo>
                <a:cubicBezTo>
                  <a:pt x="693683" y="964406"/>
                  <a:pt x="691187" y="963161"/>
                  <a:pt x="689940" y="963161"/>
                </a:cubicBezTo>
                <a:lnTo>
                  <a:pt x="475347" y="981835"/>
                </a:lnTo>
                <a:cubicBezTo>
                  <a:pt x="447899" y="988060"/>
                  <a:pt x="420451" y="998019"/>
                  <a:pt x="393004" y="1009224"/>
                </a:cubicBezTo>
                <a:cubicBezTo>
                  <a:pt x="384270" y="1012959"/>
                  <a:pt x="374289" y="1016694"/>
                  <a:pt x="364308" y="1020428"/>
                </a:cubicBezTo>
                <a:cubicBezTo>
                  <a:pt x="343098" y="1027898"/>
                  <a:pt x="319393" y="1034123"/>
                  <a:pt x="298184" y="1037858"/>
                </a:cubicBezTo>
                <a:lnTo>
                  <a:pt x="298184" y="1300541"/>
                </a:lnTo>
                <a:lnTo>
                  <a:pt x="521509" y="1309256"/>
                </a:lnTo>
                <a:cubicBezTo>
                  <a:pt x="598863" y="1311746"/>
                  <a:pt x="687444" y="1310501"/>
                  <a:pt x="758560" y="1289337"/>
                </a:cubicBezTo>
                <a:cubicBezTo>
                  <a:pt x="864608" y="1259458"/>
                  <a:pt x="1001848" y="1202190"/>
                  <a:pt x="1101658" y="1146168"/>
                </a:cubicBezTo>
                <a:cubicBezTo>
                  <a:pt x="1121620" y="1136208"/>
                  <a:pt x="1137840" y="1116289"/>
                  <a:pt x="1142830" y="1096370"/>
                </a:cubicBezTo>
                <a:cubicBezTo>
                  <a:pt x="1146573" y="1080186"/>
                  <a:pt x="1144078" y="1065247"/>
                  <a:pt x="1135344" y="1051552"/>
                </a:cubicBezTo>
                <a:cubicBezTo>
                  <a:pt x="1121620" y="1027898"/>
                  <a:pt x="1099163" y="1006734"/>
                  <a:pt x="1049258" y="1034123"/>
                </a:cubicBezTo>
                <a:cubicBezTo>
                  <a:pt x="999353" y="1062757"/>
                  <a:pt x="923247" y="1103840"/>
                  <a:pt x="834665" y="1125004"/>
                </a:cubicBezTo>
                <a:cubicBezTo>
                  <a:pt x="820941" y="1138698"/>
                  <a:pt x="803475" y="1148658"/>
                  <a:pt x="782265" y="1153638"/>
                </a:cubicBezTo>
                <a:lnTo>
                  <a:pt x="781017" y="1154883"/>
                </a:lnTo>
                <a:cubicBezTo>
                  <a:pt x="729864" y="1162352"/>
                  <a:pt x="684949" y="1164842"/>
                  <a:pt x="637539" y="1168577"/>
                </a:cubicBezTo>
                <a:cubicBezTo>
                  <a:pt x="620072" y="1171067"/>
                  <a:pt x="601358" y="1172312"/>
                  <a:pt x="582643" y="1174802"/>
                </a:cubicBezTo>
                <a:cubicBezTo>
                  <a:pt x="582643" y="1174802"/>
                  <a:pt x="581396" y="1174802"/>
                  <a:pt x="580148" y="1174802"/>
                </a:cubicBezTo>
                <a:cubicBezTo>
                  <a:pt x="571415" y="1174802"/>
                  <a:pt x="563929" y="1166087"/>
                  <a:pt x="562681" y="1157372"/>
                </a:cubicBezTo>
                <a:cubicBezTo>
                  <a:pt x="561434" y="1146168"/>
                  <a:pt x="568919" y="1137453"/>
                  <a:pt x="578901" y="1137453"/>
                </a:cubicBezTo>
                <a:cubicBezTo>
                  <a:pt x="598863" y="1136208"/>
                  <a:pt x="616329" y="1133718"/>
                  <a:pt x="635044" y="1132474"/>
                </a:cubicBezTo>
                <a:cubicBezTo>
                  <a:pt x="681206" y="1128739"/>
                  <a:pt x="724874" y="1125004"/>
                  <a:pt x="773531" y="1117534"/>
                </a:cubicBezTo>
                <a:cubicBezTo>
                  <a:pt x="807217" y="1108820"/>
                  <a:pt x="839656" y="1080186"/>
                  <a:pt x="834665" y="1031633"/>
                </a:cubicBezTo>
                <a:cubicBezTo>
                  <a:pt x="830922" y="986815"/>
                  <a:pt x="798484" y="953201"/>
                  <a:pt x="762303" y="956936"/>
                </a:cubicBezTo>
                <a:close/>
                <a:moveTo>
                  <a:pt x="452890" y="503776"/>
                </a:moveTo>
                <a:lnTo>
                  <a:pt x="291945" y="864810"/>
                </a:lnTo>
                <a:cubicBezTo>
                  <a:pt x="275726" y="903404"/>
                  <a:pt x="262002" y="938262"/>
                  <a:pt x="262002" y="979345"/>
                </a:cubicBezTo>
                <a:cubicBezTo>
                  <a:pt x="262002" y="988060"/>
                  <a:pt x="263250" y="996775"/>
                  <a:pt x="264498" y="1005489"/>
                </a:cubicBezTo>
                <a:cubicBezTo>
                  <a:pt x="281964" y="1002999"/>
                  <a:pt x="320641" y="998019"/>
                  <a:pt x="351832" y="985570"/>
                </a:cubicBezTo>
                <a:cubicBezTo>
                  <a:pt x="360565" y="981835"/>
                  <a:pt x="370546" y="979345"/>
                  <a:pt x="379280" y="974365"/>
                </a:cubicBezTo>
                <a:cubicBezTo>
                  <a:pt x="407975" y="963161"/>
                  <a:pt x="437918" y="951956"/>
                  <a:pt x="469109" y="944487"/>
                </a:cubicBezTo>
                <a:lnTo>
                  <a:pt x="471604" y="944487"/>
                </a:lnTo>
                <a:lnTo>
                  <a:pt x="586386" y="934527"/>
                </a:lnTo>
                <a:cubicBezTo>
                  <a:pt x="586386" y="933282"/>
                  <a:pt x="585139" y="930792"/>
                  <a:pt x="585139" y="929547"/>
                </a:cubicBezTo>
                <a:cubicBezTo>
                  <a:pt x="582643" y="919588"/>
                  <a:pt x="590129" y="909628"/>
                  <a:pt x="600110" y="908383"/>
                </a:cubicBezTo>
                <a:cubicBezTo>
                  <a:pt x="610091" y="905894"/>
                  <a:pt x="620072" y="913363"/>
                  <a:pt x="621320" y="923323"/>
                </a:cubicBezTo>
                <a:cubicBezTo>
                  <a:pt x="622568" y="925813"/>
                  <a:pt x="623815" y="929547"/>
                  <a:pt x="623815" y="930792"/>
                </a:cubicBezTo>
                <a:lnTo>
                  <a:pt x="688692" y="925813"/>
                </a:lnTo>
                <a:cubicBezTo>
                  <a:pt x="693683" y="918343"/>
                  <a:pt x="696178" y="909628"/>
                  <a:pt x="697425" y="899669"/>
                </a:cubicBezTo>
                <a:cubicBezTo>
                  <a:pt x="698673" y="874770"/>
                  <a:pt x="678711" y="852361"/>
                  <a:pt x="653758" y="851116"/>
                </a:cubicBezTo>
                <a:lnTo>
                  <a:pt x="651263" y="851116"/>
                </a:lnTo>
                <a:cubicBezTo>
                  <a:pt x="608844" y="847381"/>
                  <a:pt x="573910" y="810033"/>
                  <a:pt x="576405" y="765215"/>
                </a:cubicBezTo>
                <a:cubicBezTo>
                  <a:pt x="577653" y="742806"/>
                  <a:pt x="586386" y="722887"/>
                  <a:pt x="602606" y="707947"/>
                </a:cubicBezTo>
                <a:cubicBezTo>
                  <a:pt x="612587" y="697988"/>
                  <a:pt x="623815" y="691763"/>
                  <a:pt x="636292" y="688028"/>
                </a:cubicBezTo>
                <a:lnTo>
                  <a:pt x="636292" y="651925"/>
                </a:lnTo>
                <a:cubicBezTo>
                  <a:pt x="636292" y="641965"/>
                  <a:pt x="645025" y="633250"/>
                  <a:pt x="656254" y="633250"/>
                </a:cubicBezTo>
                <a:cubicBezTo>
                  <a:pt x="664987" y="633250"/>
                  <a:pt x="673720" y="641965"/>
                  <a:pt x="673720" y="651925"/>
                </a:cubicBezTo>
                <a:lnTo>
                  <a:pt x="673720" y="686783"/>
                </a:lnTo>
                <a:cubicBezTo>
                  <a:pt x="693683" y="689273"/>
                  <a:pt x="718636" y="700478"/>
                  <a:pt x="726121" y="729111"/>
                </a:cubicBezTo>
                <a:cubicBezTo>
                  <a:pt x="728617" y="739071"/>
                  <a:pt x="722379" y="749030"/>
                  <a:pt x="712397" y="751520"/>
                </a:cubicBezTo>
                <a:cubicBezTo>
                  <a:pt x="702416" y="752765"/>
                  <a:pt x="692435" y="747785"/>
                  <a:pt x="689940" y="737826"/>
                </a:cubicBezTo>
                <a:cubicBezTo>
                  <a:pt x="686197" y="722887"/>
                  <a:pt x="661244" y="721642"/>
                  <a:pt x="661244" y="721642"/>
                </a:cubicBezTo>
                <a:cubicBezTo>
                  <a:pt x="648768" y="721642"/>
                  <a:pt x="637539" y="725376"/>
                  <a:pt x="628806" y="734091"/>
                </a:cubicBezTo>
                <a:cubicBezTo>
                  <a:pt x="618825" y="742806"/>
                  <a:pt x="613834" y="755255"/>
                  <a:pt x="613834" y="766460"/>
                </a:cubicBezTo>
                <a:cubicBezTo>
                  <a:pt x="612587" y="791359"/>
                  <a:pt x="631301" y="812523"/>
                  <a:pt x="656254" y="815012"/>
                </a:cubicBezTo>
                <a:lnTo>
                  <a:pt x="657501" y="815012"/>
                </a:lnTo>
                <a:cubicBezTo>
                  <a:pt x="702416" y="817502"/>
                  <a:pt x="736102" y="854851"/>
                  <a:pt x="733607" y="900914"/>
                </a:cubicBezTo>
                <a:cubicBezTo>
                  <a:pt x="733607" y="908383"/>
                  <a:pt x="732360" y="915853"/>
                  <a:pt x="731112" y="922078"/>
                </a:cubicBezTo>
                <a:lnTo>
                  <a:pt x="759807" y="919588"/>
                </a:lnTo>
                <a:cubicBezTo>
                  <a:pt x="815951" y="914608"/>
                  <a:pt x="865856" y="963161"/>
                  <a:pt x="872094" y="1027898"/>
                </a:cubicBezTo>
                <a:cubicBezTo>
                  <a:pt x="873342" y="1046572"/>
                  <a:pt x="872094" y="1062757"/>
                  <a:pt x="865856" y="1078941"/>
                </a:cubicBezTo>
                <a:cubicBezTo>
                  <a:pt x="931981" y="1057777"/>
                  <a:pt x="988124" y="1025408"/>
                  <a:pt x="1030543" y="1001754"/>
                </a:cubicBezTo>
                <a:cubicBezTo>
                  <a:pt x="1036782" y="999264"/>
                  <a:pt x="1043020" y="995530"/>
                  <a:pt x="1048010" y="994285"/>
                </a:cubicBezTo>
                <a:cubicBezTo>
                  <a:pt x="1048010" y="988060"/>
                  <a:pt x="1048010" y="984325"/>
                  <a:pt x="1048010" y="979345"/>
                </a:cubicBezTo>
                <a:cubicBezTo>
                  <a:pt x="1048010" y="934527"/>
                  <a:pt x="1034286" y="899669"/>
                  <a:pt x="1015572" y="854851"/>
                </a:cubicBezTo>
                <a:lnTo>
                  <a:pt x="858370" y="503776"/>
                </a:lnTo>
                <a:close/>
                <a:moveTo>
                  <a:pt x="807217" y="437794"/>
                </a:moveTo>
                <a:lnTo>
                  <a:pt x="807217" y="466428"/>
                </a:lnTo>
                <a:lnTo>
                  <a:pt x="872094" y="466428"/>
                </a:lnTo>
                <a:cubicBezTo>
                  <a:pt x="878332" y="466428"/>
                  <a:pt x="883323" y="461448"/>
                  <a:pt x="883323" y="455223"/>
                </a:cubicBezTo>
                <a:lnTo>
                  <a:pt x="883323" y="451488"/>
                </a:lnTo>
                <a:cubicBezTo>
                  <a:pt x="883323" y="444019"/>
                  <a:pt x="878332" y="437794"/>
                  <a:pt x="872094" y="437794"/>
                </a:cubicBezTo>
                <a:lnTo>
                  <a:pt x="865856" y="437794"/>
                </a:lnTo>
                <a:close/>
                <a:moveTo>
                  <a:pt x="673720" y="437794"/>
                </a:moveTo>
                <a:lnTo>
                  <a:pt x="673720" y="466428"/>
                </a:lnTo>
                <a:lnTo>
                  <a:pt x="769788" y="466428"/>
                </a:lnTo>
                <a:lnTo>
                  <a:pt x="769788" y="437794"/>
                </a:lnTo>
                <a:close/>
                <a:moveTo>
                  <a:pt x="541472" y="437794"/>
                </a:moveTo>
                <a:lnTo>
                  <a:pt x="541472" y="466428"/>
                </a:lnTo>
                <a:lnTo>
                  <a:pt x="637539" y="466428"/>
                </a:lnTo>
                <a:lnTo>
                  <a:pt x="637539" y="437794"/>
                </a:lnTo>
                <a:close/>
                <a:moveTo>
                  <a:pt x="439166" y="437794"/>
                </a:moveTo>
                <a:cubicBezTo>
                  <a:pt x="432928" y="437794"/>
                  <a:pt x="426690" y="444019"/>
                  <a:pt x="426690" y="451488"/>
                </a:cubicBezTo>
                <a:lnTo>
                  <a:pt x="426690" y="455223"/>
                </a:lnTo>
                <a:cubicBezTo>
                  <a:pt x="426690" y="461448"/>
                  <a:pt x="432928" y="466428"/>
                  <a:pt x="439166" y="466428"/>
                </a:cubicBezTo>
                <a:lnTo>
                  <a:pt x="505290" y="466428"/>
                </a:lnTo>
                <a:lnTo>
                  <a:pt x="505290" y="437794"/>
                </a:lnTo>
                <a:lnTo>
                  <a:pt x="445404" y="437794"/>
                </a:lnTo>
                <a:close/>
                <a:moveTo>
                  <a:pt x="739845" y="373057"/>
                </a:moveTo>
                <a:lnTo>
                  <a:pt x="739845" y="401691"/>
                </a:lnTo>
                <a:lnTo>
                  <a:pt x="872094" y="401691"/>
                </a:lnTo>
                <a:cubicBezTo>
                  <a:pt x="878332" y="401691"/>
                  <a:pt x="883323" y="395466"/>
                  <a:pt x="883323" y="389241"/>
                </a:cubicBezTo>
                <a:lnTo>
                  <a:pt x="883323" y="385506"/>
                </a:lnTo>
                <a:cubicBezTo>
                  <a:pt x="883323" y="378037"/>
                  <a:pt x="878332" y="373057"/>
                  <a:pt x="872094" y="373057"/>
                </a:cubicBezTo>
                <a:close/>
                <a:moveTo>
                  <a:pt x="608844" y="373057"/>
                </a:moveTo>
                <a:lnTo>
                  <a:pt x="608844" y="401691"/>
                </a:lnTo>
                <a:lnTo>
                  <a:pt x="702416" y="401691"/>
                </a:lnTo>
                <a:lnTo>
                  <a:pt x="702416" y="373057"/>
                </a:lnTo>
                <a:close/>
                <a:moveTo>
                  <a:pt x="439166" y="373057"/>
                </a:moveTo>
                <a:cubicBezTo>
                  <a:pt x="432928" y="373057"/>
                  <a:pt x="426690" y="378037"/>
                  <a:pt x="426690" y="385506"/>
                </a:cubicBezTo>
                <a:lnTo>
                  <a:pt x="426690" y="389241"/>
                </a:lnTo>
                <a:cubicBezTo>
                  <a:pt x="426690" y="395466"/>
                  <a:pt x="432928" y="401691"/>
                  <a:pt x="439166" y="401691"/>
                </a:cubicBezTo>
                <a:lnTo>
                  <a:pt x="571415" y="401691"/>
                </a:lnTo>
                <a:lnTo>
                  <a:pt x="571415" y="373057"/>
                </a:lnTo>
                <a:close/>
                <a:moveTo>
                  <a:pt x="506538" y="241093"/>
                </a:moveTo>
                <a:cubicBezTo>
                  <a:pt x="476595" y="239848"/>
                  <a:pt x="441661" y="244828"/>
                  <a:pt x="415461" y="249807"/>
                </a:cubicBezTo>
                <a:cubicBezTo>
                  <a:pt x="411718" y="249807"/>
                  <a:pt x="409223" y="252297"/>
                  <a:pt x="409223" y="254787"/>
                </a:cubicBezTo>
                <a:cubicBezTo>
                  <a:pt x="407975" y="256032"/>
                  <a:pt x="406727" y="259767"/>
                  <a:pt x="407975" y="263502"/>
                </a:cubicBezTo>
                <a:lnTo>
                  <a:pt x="440413" y="335709"/>
                </a:lnTo>
                <a:lnTo>
                  <a:pt x="869599" y="335709"/>
                </a:lnTo>
                <a:lnTo>
                  <a:pt x="903285" y="263502"/>
                </a:lnTo>
                <a:cubicBezTo>
                  <a:pt x="904533" y="259767"/>
                  <a:pt x="904533" y="256032"/>
                  <a:pt x="902037" y="251052"/>
                </a:cubicBezTo>
                <a:cubicBezTo>
                  <a:pt x="900790" y="249807"/>
                  <a:pt x="898294" y="246073"/>
                  <a:pt x="893304" y="244828"/>
                </a:cubicBezTo>
                <a:cubicBezTo>
                  <a:pt x="868351" y="239848"/>
                  <a:pt x="838408" y="238603"/>
                  <a:pt x="804722" y="241093"/>
                </a:cubicBezTo>
                <a:cubicBezTo>
                  <a:pt x="777274" y="243583"/>
                  <a:pt x="754817" y="251052"/>
                  <a:pt x="742341" y="262257"/>
                </a:cubicBezTo>
                <a:lnTo>
                  <a:pt x="729864" y="272216"/>
                </a:lnTo>
                <a:lnTo>
                  <a:pt x="717388" y="262257"/>
                </a:lnTo>
                <a:cubicBezTo>
                  <a:pt x="702416" y="248562"/>
                  <a:pt x="678711" y="241093"/>
                  <a:pt x="656254" y="241093"/>
                </a:cubicBezTo>
                <a:cubicBezTo>
                  <a:pt x="631301" y="241093"/>
                  <a:pt x="608844" y="248562"/>
                  <a:pt x="592624" y="262257"/>
                </a:cubicBezTo>
                <a:lnTo>
                  <a:pt x="581396" y="272216"/>
                </a:lnTo>
                <a:lnTo>
                  <a:pt x="568919" y="262257"/>
                </a:lnTo>
                <a:cubicBezTo>
                  <a:pt x="555196" y="249807"/>
                  <a:pt x="533986" y="243583"/>
                  <a:pt x="506538" y="241093"/>
                </a:cubicBezTo>
                <a:close/>
                <a:moveTo>
                  <a:pt x="515271" y="115353"/>
                </a:moveTo>
                <a:cubicBezTo>
                  <a:pt x="525252" y="115353"/>
                  <a:pt x="533986" y="124068"/>
                  <a:pt x="533986" y="134027"/>
                </a:cubicBezTo>
                <a:lnTo>
                  <a:pt x="533986" y="155191"/>
                </a:lnTo>
                <a:lnTo>
                  <a:pt x="555196" y="155191"/>
                </a:lnTo>
                <a:cubicBezTo>
                  <a:pt x="566424" y="155191"/>
                  <a:pt x="573910" y="163906"/>
                  <a:pt x="573910" y="173866"/>
                </a:cubicBezTo>
                <a:cubicBezTo>
                  <a:pt x="573910" y="185070"/>
                  <a:pt x="566424" y="192540"/>
                  <a:pt x="555196" y="192540"/>
                </a:cubicBezTo>
                <a:lnTo>
                  <a:pt x="533986" y="192540"/>
                </a:lnTo>
                <a:lnTo>
                  <a:pt x="533986" y="207479"/>
                </a:lnTo>
                <a:cubicBezTo>
                  <a:pt x="552700" y="211214"/>
                  <a:pt x="567672" y="217439"/>
                  <a:pt x="580148" y="224908"/>
                </a:cubicBezTo>
                <a:cubicBezTo>
                  <a:pt x="602606" y="212459"/>
                  <a:pt x="628806" y="203744"/>
                  <a:pt x="656254" y="203744"/>
                </a:cubicBezTo>
                <a:cubicBezTo>
                  <a:pt x="682454" y="203744"/>
                  <a:pt x="708655" y="212459"/>
                  <a:pt x="729864" y="224908"/>
                </a:cubicBezTo>
                <a:cubicBezTo>
                  <a:pt x="747331" y="213704"/>
                  <a:pt x="772284" y="206234"/>
                  <a:pt x="802227" y="203744"/>
                </a:cubicBezTo>
                <a:cubicBezTo>
                  <a:pt x="839656" y="201254"/>
                  <a:pt x="872094" y="202499"/>
                  <a:pt x="900790" y="208724"/>
                </a:cubicBezTo>
                <a:cubicBezTo>
                  <a:pt x="915761" y="212459"/>
                  <a:pt x="928238" y="222419"/>
                  <a:pt x="934476" y="234868"/>
                </a:cubicBezTo>
                <a:cubicBezTo>
                  <a:pt x="941962" y="248562"/>
                  <a:pt x="941962" y="264747"/>
                  <a:pt x="936971" y="278441"/>
                </a:cubicBezTo>
                <a:lnTo>
                  <a:pt x="904533" y="349403"/>
                </a:lnTo>
                <a:cubicBezTo>
                  <a:pt x="914514" y="358118"/>
                  <a:pt x="920752" y="370567"/>
                  <a:pt x="920752" y="385506"/>
                </a:cubicBezTo>
                <a:lnTo>
                  <a:pt x="920752" y="389241"/>
                </a:lnTo>
                <a:cubicBezTo>
                  <a:pt x="920752" y="400446"/>
                  <a:pt x="917009" y="411650"/>
                  <a:pt x="909523" y="420365"/>
                </a:cubicBezTo>
                <a:cubicBezTo>
                  <a:pt x="917009" y="427835"/>
                  <a:pt x="920752" y="439039"/>
                  <a:pt x="920752" y="451488"/>
                </a:cubicBezTo>
                <a:lnTo>
                  <a:pt x="920752" y="455223"/>
                </a:lnTo>
                <a:cubicBezTo>
                  <a:pt x="920752" y="472653"/>
                  <a:pt x="910771" y="488837"/>
                  <a:pt x="894552" y="497551"/>
                </a:cubicBezTo>
                <a:lnTo>
                  <a:pt x="1049258" y="839911"/>
                </a:lnTo>
                <a:cubicBezTo>
                  <a:pt x="1067972" y="887219"/>
                  <a:pt x="1085439" y="927058"/>
                  <a:pt x="1085439" y="979345"/>
                </a:cubicBezTo>
                <a:cubicBezTo>
                  <a:pt x="1085439" y="980590"/>
                  <a:pt x="1085439" y="981835"/>
                  <a:pt x="1085439" y="984325"/>
                </a:cubicBezTo>
                <a:cubicBezTo>
                  <a:pt x="1117877" y="981835"/>
                  <a:pt x="1146573" y="998019"/>
                  <a:pt x="1166535" y="1031633"/>
                </a:cubicBezTo>
                <a:cubicBezTo>
                  <a:pt x="1181507" y="1054042"/>
                  <a:pt x="1185250" y="1080186"/>
                  <a:pt x="1177764" y="1106330"/>
                </a:cubicBezTo>
                <a:cubicBezTo>
                  <a:pt x="1170278" y="1136208"/>
                  <a:pt x="1149068" y="1162352"/>
                  <a:pt x="1120373" y="1178536"/>
                </a:cubicBezTo>
                <a:cubicBezTo>
                  <a:pt x="1018067" y="1235804"/>
                  <a:pt x="877085" y="1294316"/>
                  <a:pt x="769788" y="1325440"/>
                </a:cubicBezTo>
                <a:cubicBezTo>
                  <a:pt x="708655" y="1342869"/>
                  <a:pt x="637539" y="1346604"/>
                  <a:pt x="571415" y="1346604"/>
                </a:cubicBezTo>
                <a:cubicBezTo>
                  <a:pt x="552700" y="1346604"/>
                  <a:pt x="536481" y="1346604"/>
                  <a:pt x="520262" y="1346604"/>
                </a:cubicBezTo>
                <a:lnTo>
                  <a:pt x="193383" y="1332910"/>
                </a:lnTo>
                <a:cubicBezTo>
                  <a:pt x="187145" y="1351584"/>
                  <a:pt x="170925" y="1366523"/>
                  <a:pt x="148468" y="1366523"/>
                </a:cubicBezTo>
                <a:lnTo>
                  <a:pt x="46162" y="1366523"/>
                </a:lnTo>
                <a:cubicBezTo>
                  <a:pt x="21210" y="1366523"/>
                  <a:pt x="0" y="1345359"/>
                  <a:pt x="0" y="1319215"/>
                </a:cubicBezTo>
                <a:lnTo>
                  <a:pt x="0" y="1017939"/>
                </a:lnTo>
                <a:cubicBezTo>
                  <a:pt x="0" y="993040"/>
                  <a:pt x="21210" y="970631"/>
                  <a:pt x="46162" y="970631"/>
                </a:cubicBezTo>
                <a:lnTo>
                  <a:pt x="148468" y="970631"/>
                </a:lnTo>
                <a:cubicBezTo>
                  <a:pt x="173421" y="970631"/>
                  <a:pt x="192135" y="989305"/>
                  <a:pt x="195878" y="1012959"/>
                </a:cubicBezTo>
                <a:lnTo>
                  <a:pt x="227069" y="1009224"/>
                </a:lnTo>
                <a:cubicBezTo>
                  <a:pt x="225821" y="999264"/>
                  <a:pt x="225821" y="989305"/>
                  <a:pt x="225821" y="979345"/>
                </a:cubicBezTo>
                <a:cubicBezTo>
                  <a:pt x="225821" y="930792"/>
                  <a:pt x="240793" y="892199"/>
                  <a:pt x="257012" y="851116"/>
                </a:cubicBezTo>
                <a:lnTo>
                  <a:pt x="259507" y="843646"/>
                </a:lnTo>
                <a:lnTo>
                  <a:pt x="415461" y="497551"/>
                </a:lnTo>
                <a:cubicBezTo>
                  <a:pt x="400489" y="488837"/>
                  <a:pt x="390508" y="472653"/>
                  <a:pt x="390508" y="455223"/>
                </a:cubicBezTo>
                <a:lnTo>
                  <a:pt x="390508" y="451488"/>
                </a:lnTo>
                <a:cubicBezTo>
                  <a:pt x="390508" y="439039"/>
                  <a:pt x="394251" y="427835"/>
                  <a:pt x="400489" y="420365"/>
                </a:cubicBezTo>
                <a:cubicBezTo>
                  <a:pt x="394251" y="411650"/>
                  <a:pt x="390508" y="400446"/>
                  <a:pt x="390508" y="389241"/>
                </a:cubicBezTo>
                <a:lnTo>
                  <a:pt x="390508" y="385506"/>
                </a:lnTo>
                <a:cubicBezTo>
                  <a:pt x="390508" y="370567"/>
                  <a:pt x="395499" y="358118"/>
                  <a:pt x="406727" y="349403"/>
                </a:cubicBezTo>
                <a:lnTo>
                  <a:pt x="374289" y="278441"/>
                </a:lnTo>
                <a:cubicBezTo>
                  <a:pt x="369299" y="264747"/>
                  <a:pt x="369299" y="249807"/>
                  <a:pt x="376784" y="237358"/>
                </a:cubicBezTo>
                <a:cubicBezTo>
                  <a:pt x="381775" y="224908"/>
                  <a:pt x="394251" y="216194"/>
                  <a:pt x="409223" y="213704"/>
                </a:cubicBezTo>
                <a:cubicBezTo>
                  <a:pt x="432928" y="208724"/>
                  <a:pt x="466614" y="203744"/>
                  <a:pt x="497805" y="203744"/>
                </a:cubicBezTo>
                <a:lnTo>
                  <a:pt x="497805" y="192540"/>
                </a:lnTo>
                <a:lnTo>
                  <a:pt x="476595" y="192540"/>
                </a:lnTo>
                <a:cubicBezTo>
                  <a:pt x="465366" y="192540"/>
                  <a:pt x="457880" y="185070"/>
                  <a:pt x="457880" y="173866"/>
                </a:cubicBezTo>
                <a:cubicBezTo>
                  <a:pt x="457880" y="163906"/>
                  <a:pt x="465366" y="155191"/>
                  <a:pt x="476595" y="155191"/>
                </a:cubicBezTo>
                <a:lnTo>
                  <a:pt x="497805" y="155191"/>
                </a:lnTo>
                <a:lnTo>
                  <a:pt x="497805" y="134027"/>
                </a:lnTo>
                <a:cubicBezTo>
                  <a:pt x="497805" y="124068"/>
                  <a:pt x="506538" y="115353"/>
                  <a:pt x="515271" y="115353"/>
                </a:cubicBezTo>
                <a:close/>
                <a:moveTo>
                  <a:pt x="776644" y="0"/>
                </a:moveTo>
                <a:cubicBezTo>
                  <a:pt x="787861" y="0"/>
                  <a:pt x="795339" y="8725"/>
                  <a:pt x="795339" y="18695"/>
                </a:cubicBezTo>
                <a:lnTo>
                  <a:pt x="795339" y="54839"/>
                </a:lnTo>
                <a:lnTo>
                  <a:pt x="831483" y="54839"/>
                </a:lnTo>
                <a:cubicBezTo>
                  <a:pt x="841454" y="54839"/>
                  <a:pt x="850178" y="63563"/>
                  <a:pt x="850178" y="74780"/>
                </a:cubicBezTo>
                <a:cubicBezTo>
                  <a:pt x="850178" y="84751"/>
                  <a:pt x="841454" y="92229"/>
                  <a:pt x="831483" y="92229"/>
                </a:cubicBezTo>
                <a:lnTo>
                  <a:pt x="795339" y="92229"/>
                </a:lnTo>
                <a:lnTo>
                  <a:pt x="795339" y="129619"/>
                </a:lnTo>
                <a:cubicBezTo>
                  <a:pt x="795339" y="139590"/>
                  <a:pt x="787861" y="147068"/>
                  <a:pt x="776644" y="147068"/>
                </a:cubicBezTo>
                <a:cubicBezTo>
                  <a:pt x="766673" y="147068"/>
                  <a:pt x="757949" y="139590"/>
                  <a:pt x="757949" y="129619"/>
                </a:cubicBezTo>
                <a:lnTo>
                  <a:pt x="757949" y="92229"/>
                </a:lnTo>
                <a:lnTo>
                  <a:pt x="721805" y="92229"/>
                </a:lnTo>
                <a:cubicBezTo>
                  <a:pt x="711835" y="92229"/>
                  <a:pt x="703110" y="84751"/>
                  <a:pt x="703110" y="74780"/>
                </a:cubicBezTo>
                <a:cubicBezTo>
                  <a:pt x="703110" y="63563"/>
                  <a:pt x="711835" y="54839"/>
                  <a:pt x="721805" y="54839"/>
                </a:cubicBezTo>
                <a:lnTo>
                  <a:pt x="757949" y="54839"/>
                </a:lnTo>
                <a:lnTo>
                  <a:pt x="757949" y="18695"/>
                </a:lnTo>
                <a:cubicBezTo>
                  <a:pt x="757949" y="8725"/>
                  <a:pt x="766673" y="0"/>
                  <a:pt x="77664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54" name="Freeform 53">
            <a:extLst>
              <a:ext uri="{FF2B5EF4-FFF2-40B4-BE49-F238E27FC236}">
                <a16:creationId xmlns:a16="http://schemas.microsoft.com/office/drawing/2014/main" id="{F73E5268-381B-CD4E-824E-01C81B484EA8}"/>
              </a:ext>
            </a:extLst>
          </p:cNvPr>
          <p:cNvSpPr>
            <a:spLocks noChangeArrowheads="1"/>
          </p:cNvSpPr>
          <p:nvPr/>
        </p:nvSpPr>
        <p:spPr bwMode="auto">
          <a:xfrm>
            <a:off x="3692792" y="2179334"/>
            <a:ext cx="629828" cy="647557"/>
          </a:xfrm>
          <a:custGeom>
            <a:avLst/>
            <a:gdLst>
              <a:gd name="connsiteX0" fmla="*/ 890121 w 1259656"/>
              <a:gd name="connsiteY0" fmla="*/ 1063042 h 1295114"/>
              <a:gd name="connsiteX1" fmla="*/ 893867 w 1259656"/>
              <a:gd name="connsiteY1" fmla="*/ 1182450 h 1295114"/>
              <a:gd name="connsiteX2" fmla="*/ 958785 w 1259656"/>
              <a:gd name="connsiteY2" fmla="*/ 1082944 h 1295114"/>
              <a:gd name="connsiteX3" fmla="*/ 507764 w 1259656"/>
              <a:gd name="connsiteY3" fmla="*/ 1054664 h 1295114"/>
              <a:gd name="connsiteX4" fmla="*/ 589588 w 1259656"/>
              <a:gd name="connsiteY4" fmla="*/ 1054664 h 1295114"/>
              <a:gd name="connsiteX5" fmla="*/ 608470 w 1259656"/>
              <a:gd name="connsiteY5" fmla="*/ 1073269 h 1295114"/>
              <a:gd name="connsiteX6" fmla="*/ 589588 w 1259656"/>
              <a:gd name="connsiteY6" fmla="*/ 1091873 h 1295114"/>
              <a:gd name="connsiteX7" fmla="*/ 507764 w 1259656"/>
              <a:gd name="connsiteY7" fmla="*/ 1091873 h 1295114"/>
              <a:gd name="connsiteX8" fmla="*/ 488881 w 1259656"/>
              <a:gd name="connsiteY8" fmla="*/ 1073269 h 1295114"/>
              <a:gd name="connsiteX9" fmla="*/ 507764 w 1259656"/>
              <a:gd name="connsiteY9" fmla="*/ 1054664 h 1295114"/>
              <a:gd name="connsiteX10" fmla="*/ 188834 w 1259656"/>
              <a:gd name="connsiteY10" fmla="*/ 1054664 h 1295114"/>
              <a:gd name="connsiteX11" fmla="*/ 386701 w 1259656"/>
              <a:gd name="connsiteY11" fmla="*/ 1054664 h 1295114"/>
              <a:gd name="connsiteX12" fmla="*/ 405251 w 1259656"/>
              <a:gd name="connsiteY12" fmla="*/ 1073269 h 1295114"/>
              <a:gd name="connsiteX13" fmla="*/ 386701 w 1259656"/>
              <a:gd name="connsiteY13" fmla="*/ 1091873 h 1295114"/>
              <a:gd name="connsiteX14" fmla="*/ 188834 w 1259656"/>
              <a:gd name="connsiteY14" fmla="*/ 1091873 h 1295114"/>
              <a:gd name="connsiteX15" fmla="*/ 170284 w 1259656"/>
              <a:gd name="connsiteY15" fmla="*/ 1073269 h 1295114"/>
              <a:gd name="connsiteX16" fmla="*/ 188834 w 1259656"/>
              <a:gd name="connsiteY16" fmla="*/ 1054664 h 1295114"/>
              <a:gd name="connsiteX17" fmla="*/ 386720 w 1259656"/>
              <a:gd name="connsiteY17" fmla="*/ 933819 h 1295114"/>
              <a:gd name="connsiteX18" fmla="*/ 589792 w 1259656"/>
              <a:gd name="connsiteY18" fmla="*/ 933819 h 1295114"/>
              <a:gd name="connsiteX19" fmla="*/ 608479 w 1259656"/>
              <a:gd name="connsiteY19" fmla="*/ 952424 h 1295114"/>
              <a:gd name="connsiteX20" fmla="*/ 589792 w 1259656"/>
              <a:gd name="connsiteY20" fmla="*/ 971028 h 1295114"/>
              <a:gd name="connsiteX21" fmla="*/ 386720 w 1259656"/>
              <a:gd name="connsiteY21" fmla="*/ 971028 h 1295114"/>
              <a:gd name="connsiteX22" fmla="*/ 368032 w 1259656"/>
              <a:gd name="connsiteY22" fmla="*/ 952424 h 1295114"/>
              <a:gd name="connsiteX23" fmla="*/ 386720 w 1259656"/>
              <a:gd name="connsiteY23" fmla="*/ 933819 h 1295114"/>
              <a:gd name="connsiteX24" fmla="*/ 285502 w 1259656"/>
              <a:gd name="connsiteY24" fmla="*/ 852980 h 1295114"/>
              <a:gd name="connsiteX25" fmla="*/ 298768 w 1259656"/>
              <a:gd name="connsiteY25" fmla="*/ 857652 h 1295114"/>
              <a:gd name="connsiteX26" fmla="*/ 298768 w 1259656"/>
              <a:gd name="connsiteY26" fmla="*/ 885060 h 1295114"/>
              <a:gd name="connsiteX27" fmla="*/ 270973 w 1259656"/>
              <a:gd name="connsiteY27" fmla="*/ 912469 h 1295114"/>
              <a:gd name="connsiteX28" fmla="*/ 298768 w 1259656"/>
              <a:gd name="connsiteY28" fmla="*/ 939878 h 1295114"/>
              <a:gd name="connsiteX29" fmla="*/ 298768 w 1259656"/>
              <a:gd name="connsiteY29" fmla="*/ 966041 h 1295114"/>
              <a:gd name="connsiteX30" fmla="*/ 286134 w 1259656"/>
              <a:gd name="connsiteY30" fmla="*/ 971024 h 1295114"/>
              <a:gd name="connsiteX31" fmla="*/ 272236 w 1259656"/>
              <a:gd name="connsiteY31" fmla="*/ 966041 h 1295114"/>
              <a:gd name="connsiteX32" fmla="*/ 243178 w 1259656"/>
              <a:gd name="connsiteY32" fmla="*/ 938632 h 1295114"/>
              <a:gd name="connsiteX33" fmla="*/ 215383 w 1259656"/>
              <a:gd name="connsiteY33" fmla="*/ 966041 h 1295114"/>
              <a:gd name="connsiteX34" fmla="*/ 202748 w 1259656"/>
              <a:gd name="connsiteY34" fmla="*/ 971024 h 1295114"/>
              <a:gd name="connsiteX35" fmla="*/ 190114 w 1259656"/>
              <a:gd name="connsiteY35" fmla="*/ 966041 h 1295114"/>
              <a:gd name="connsiteX36" fmla="*/ 190114 w 1259656"/>
              <a:gd name="connsiteY36" fmla="*/ 939878 h 1295114"/>
              <a:gd name="connsiteX37" fmla="*/ 217909 w 1259656"/>
              <a:gd name="connsiteY37" fmla="*/ 912469 h 1295114"/>
              <a:gd name="connsiteX38" fmla="*/ 190114 w 1259656"/>
              <a:gd name="connsiteY38" fmla="*/ 885060 h 1295114"/>
              <a:gd name="connsiteX39" fmla="*/ 190114 w 1259656"/>
              <a:gd name="connsiteY39" fmla="*/ 857652 h 1295114"/>
              <a:gd name="connsiteX40" fmla="*/ 202748 w 1259656"/>
              <a:gd name="connsiteY40" fmla="*/ 852980 h 1295114"/>
              <a:gd name="connsiteX41" fmla="*/ 215383 w 1259656"/>
              <a:gd name="connsiteY41" fmla="*/ 857652 h 1295114"/>
              <a:gd name="connsiteX42" fmla="*/ 243178 w 1259656"/>
              <a:gd name="connsiteY42" fmla="*/ 885060 h 1295114"/>
              <a:gd name="connsiteX43" fmla="*/ 272236 w 1259656"/>
              <a:gd name="connsiteY43" fmla="*/ 857652 h 1295114"/>
              <a:gd name="connsiteX44" fmla="*/ 285502 w 1259656"/>
              <a:gd name="connsiteY44" fmla="*/ 852980 h 1295114"/>
              <a:gd name="connsiteX45" fmla="*/ 386720 w 1259656"/>
              <a:gd name="connsiteY45" fmla="*/ 851422 h 1295114"/>
              <a:gd name="connsiteX46" fmla="*/ 589792 w 1259656"/>
              <a:gd name="connsiteY46" fmla="*/ 851422 h 1295114"/>
              <a:gd name="connsiteX47" fmla="*/ 608479 w 1259656"/>
              <a:gd name="connsiteY47" fmla="*/ 870029 h 1295114"/>
              <a:gd name="connsiteX48" fmla="*/ 589792 w 1259656"/>
              <a:gd name="connsiteY48" fmla="*/ 888635 h 1295114"/>
              <a:gd name="connsiteX49" fmla="*/ 386720 w 1259656"/>
              <a:gd name="connsiteY49" fmla="*/ 888635 h 1295114"/>
              <a:gd name="connsiteX50" fmla="*/ 368032 w 1259656"/>
              <a:gd name="connsiteY50" fmla="*/ 870029 h 1295114"/>
              <a:gd name="connsiteX51" fmla="*/ 386720 w 1259656"/>
              <a:gd name="connsiteY51" fmla="*/ 851422 h 1295114"/>
              <a:gd name="connsiteX52" fmla="*/ 386720 w 1259656"/>
              <a:gd name="connsiteY52" fmla="*/ 692123 h 1295114"/>
              <a:gd name="connsiteX53" fmla="*/ 589792 w 1259656"/>
              <a:gd name="connsiteY53" fmla="*/ 692123 h 1295114"/>
              <a:gd name="connsiteX54" fmla="*/ 608479 w 1259656"/>
              <a:gd name="connsiteY54" fmla="*/ 710066 h 1295114"/>
              <a:gd name="connsiteX55" fmla="*/ 589792 w 1259656"/>
              <a:gd name="connsiteY55" fmla="*/ 729291 h 1295114"/>
              <a:gd name="connsiteX56" fmla="*/ 386720 w 1259656"/>
              <a:gd name="connsiteY56" fmla="*/ 729291 h 1295114"/>
              <a:gd name="connsiteX57" fmla="*/ 368032 w 1259656"/>
              <a:gd name="connsiteY57" fmla="*/ 710066 h 1295114"/>
              <a:gd name="connsiteX58" fmla="*/ 386720 w 1259656"/>
              <a:gd name="connsiteY58" fmla="*/ 692123 h 1295114"/>
              <a:gd name="connsiteX59" fmla="*/ 386720 w 1259656"/>
              <a:gd name="connsiteY59" fmla="*/ 609729 h 1295114"/>
              <a:gd name="connsiteX60" fmla="*/ 589792 w 1259656"/>
              <a:gd name="connsiteY60" fmla="*/ 609729 h 1295114"/>
              <a:gd name="connsiteX61" fmla="*/ 608479 w 1259656"/>
              <a:gd name="connsiteY61" fmla="*/ 628336 h 1295114"/>
              <a:gd name="connsiteX62" fmla="*/ 589792 w 1259656"/>
              <a:gd name="connsiteY62" fmla="*/ 646942 h 1295114"/>
              <a:gd name="connsiteX63" fmla="*/ 386720 w 1259656"/>
              <a:gd name="connsiteY63" fmla="*/ 646942 h 1295114"/>
              <a:gd name="connsiteX64" fmla="*/ 368032 w 1259656"/>
              <a:gd name="connsiteY64" fmla="*/ 628336 h 1295114"/>
              <a:gd name="connsiteX65" fmla="*/ 386720 w 1259656"/>
              <a:gd name="connsiteY65" fmla="*/ 609729 h 1295114"/>
              <a:gd name="connsiteX66" fmla="*/ 307737 w 1259656"/>
              <a:gd name="connsiteY66" fmla="*/ 606105 h 1295114"/>
              <a:gd name="connsiteX67" fmla="*/ 320845 w 1259656"/>
              <a:gd name="connsiteY67" fmla="*/ 611711 h 1295114"/>
              <a:gd name="connsiteX68" fmla="*/ 320845 w 1259656"/>
              <a:gd name="connsiteY68" fmla="*/ 636628 h 1295114"/>
              <a:gd name="connsiteX69" fmla="*/ 239698 w 1259656"/>
              <a:gd name="connsiteY69" fmla="*/ 718855 h 1295114"/>
              <a:gd name="connsiteX70" fmla="*/ 225966 w 1259656"/>
              <a:gd name="connsiteY70" fmla="*/ 723838 h 1295114"/>
              <a:gd name="connsiteX71" fmla="*/ 212233 w 1259656"/>
              <a:gd name="connsiteY71" fmla="*/ 717609 h 1295114"/>
              <a:gd name="connsiteX72" fmla="*/ 171035 w 1259656"/>
              <a:gd name="connsiteY72" fmla="*/ 671512 h 1295114"/>
              <a:gd name="connsiteX73" fmla="*/ 173532 w 1259656"/>
              <a:gd name="connsiteY73" fmla="*/ 645349 h 1295114"/>
              <a:gd name="connsiteX74" fmla="*/ 199749 w 1259656"/>
              <a:gd name="connsiteY74" fmla="*/ 647841 h 1295114"/>
              <a:gd name="connsiteX75" fmla="*/ 227214 w 1259656"/>
              <a:gd name="connsiteY75" fmla="*/ 677742 h 1295114"/>
              <a:gd name="connsiteX76" fmla="*/ 294629 w 1259656"/>
              <a:gd name="connsiteY76" fmla="*/ 611711 h 1295114"/>
              <a:gd name="connsiteX77" fmla="*/ 307737 w 1259656"/>
              <a:gd name="connsiteY77" fmla="*/ 606105 h 1295114"/>
              <a:gd name="connsiteX78" fmla="*/ 1026200 w 1259656"/>
              <a:gd name="connsiteY78" fmla="*/ 531925 h 1295114"/>
              <a:gd name="connsiteX79" fmla="*/ 900109 w 1259656"/>
              <a:gd name="connsiteY79" fmla="*/ 998363 h 1295114"/>
              <a:gd name="connsiteX80" fmla="*/ 892618 w 1259656"/>
              <a:gd name="connsiteY80" fmla="*/ 1025727 h 1295114"/>
              <a:gd name="connsiteX81" fmla="*/ 975015 w 1259656"/>
              <a:gd name="connsiteY81" fmla="*/ 1048116 h 1295114"/>
              <a:gd name="connsiteX82" fmla="*/ 982505 w 1259656"/>
              <a:gd name="connsiteY82" fmla="*/ 1019508 h 1295114"/>
              <a:gd name="connsiteX83" fmla="*/ 986250 w 1259656"/>
              <a:gd name="connsiteY83" fmla="*/ 1007070 h 1295114"/>
              <a:gd name="connsiteX84" fmla="*/ 1107348 w 1259656"/>
              <a:gd name="connsiteY84" fmla="*/ 554314 h 1295114"/>
              <a:gd name="connsiteX85" fmla="*/ 386720 w 1259656"/>
              <a:gd name="connsiteY85" fmla="*/ 444937 h 1295114"/>
              <a:gd name="connsiteX86" fmla="*/ 589792 w 1259656"/>
              <a:gd name="connsiteY86" fmla="*/ 444937 h 1295114"/>
              <a:gd name="connsiteX87" fmla="*/ 608479 w 1259656"/>
              <a:gd name="connsiteY87" fmla="*/ 464784 h 1295114"/>
              <a:gd name="connsiteX88" fmla="*/ 589792 w 1259656"/>
              <a:gd name="connsiteY88" fmla="*/ 482150 h 1295114"/>
              <a:gd name="connsiteX89" fmla="*/ 386720 w 1259656"/>
              <a:gd name="connsiteY89" fmla="*/ 482150 h 1295114"/>
              <a:gd name="connsiteX90" fmla="*/ 368032 w 1259656"/>
              <a:gd name="connsiteY90" fmla="*/ 464784 h 1295114"/>
              <a:gd name="connsiteX91" fmla="*/ 386720 w 1259656"/>
              <a:gd name="connsiteY91" fmla="*/ 444937 h 1295114"/>
              <a:gd name="connsiteX92" fmla="*/ 307737 w 1259656"/>
              <a:gd name="connsiteY92" fmla="*/ 364412 h 1295114"/>
              <a:gd name="connsiteX93" fmla="*/ 320845 w 1259656"/>
              <a:gd name="connsiteY93" fmla="*/ 370018 h 1295114"/>
              <a:gd name="connsiteX94" fmla="*/ 320845 w 1259656"/>
              <a:gd name="connsiteY94" fmla="*/ 396181 h 1295114"/>
              <a:gd name="connsiteX95" fmla="*/ 239698 w 1259656"/>
              <a:gd name="connsiteY95" fmla="*/ 477162 h 1295114"/>
              <a:gd name="connsiteX96" fmla="*/ 225966 w 1259656"/>
              <a:gd name="connsiteY96" fmla="*/ 482145 h 1295114"/>
              <a:gd name="connsiteX97" fmla="*/ 212233 w 1259656"/>
              <a:gd name="connsiteY97" fmla="*/ 477162 h 1295114"/>
              <a:gd name="connsiteX98" fmla="*/ 171035 w 1259656"/>
              <a:gd name="connsiteY98" fmla="*/ 431065 h 1295114"/>
              <a:gd name="connsiteX99" fmla="*/ 173532 w 1259656"/>
              <a:gd name="connsiteY99" fmla="*/ 403656 h 1295114"/>
              <a:gd name="connsiteX100" fmla="*/ 199749 w 1259656"/>
              <a:gd name="connsiteY100" fmla="*/ 406148 h 1295114"/>
              <a:gd name="connsiteX101" fmla="*/ 227214 w 1259656"/>
              <a:gd name="connsiteY101" fmla="*/ 437295 h 1295114"/>
              <a:gd name="connsiteX102" fmla="*/ 294629 w 1259656"/>
              <a:gd name="connsiteY102" fmla="*/ 370018 h 1295114"/>
              <a:gd name="connsiteX103" fmla="*/ 307737 w 1259656"/>
              <a:gd name="connsiteY103" fmla="*/ 364412 h 1295114"/>
              <a:gd name="connsiteX104" fmla="*/ 386720 w 1259656"/>
              <a:gd name="connsiteY104" fmla="*/ 362541 h 1295114"/>
              <a:gd name="connsiteX105" fmla="*/ 589792 w 1259656"/>
              <a:gd name="connsiteY105" fmla="*/ 362541 h 1295114"/>
              <a:gd name="connsiteX106" fmla="*/ 608479 w 1259656"/>
              <a:gd name="connsiteY106" fmla="*/ 380484 h 1295114"/>
              <a:gd name="connsiteX107" fmla="*/ 589792 w 1259656"/>
              <a:gd name="connsiteY107" fmla="*/ 399709 h 1295114"/>
              <a:gd name="connsiteX108" fmla="*/ 386720 w 1259656"/>
              <a:gd name="connsiteY108" fmla="*/ 399709 h 1295114"/>
              <a:gd name="connsiteX109" fmla="*/ 368032 w 1259656"/>
              <a:gd name="connsiteY109" fmla="*/ 380484 h 1295114"/>
              <a:gd name="connsiteX110" fmla="*/ 386720 w 1259656"/>
              <a:gd name="connsiteY110" fmla="*/ 362541 h 1295114"/>
              <a:gd name="connsiteX111" fmla="*/ 1099857 w 1259656"/>
              <a:gd name="connsiteY111" fmla="*/ 258282 h 1295114"/>
              <a:gd name="connsiteX112" fmla="*/ 1034939 w 1259656"/>
              <a:gd name="connsiteY112" fmla="*/ 497098 h 1295114"/>
              <a:gd name="connsiteX113" fmla="*/ 1117335 w 1259656"/>
              <a:gd name="connsiteY113" fmla="*/ 518243 h 1295114"/>
              <a:gd name="connsiteX114" fmla="*/ 1181005 w 1259656"/>
              <a:gd name="connsiteY114" fmla="*/ 280671 h 1295114"/>
              <a:gd name="connsiteX115" fmla="*/ 142873 w 1259656"/>
              <a:gd name="connsiteY115" fmla="*/ 240113 h 1295114"/>
              <a:gd name="connsiteX116" fmla="*/ 118025 w 1259656"/>
              <a:gd name="connsiteY116" fmla="*/ 264995 h 1295114"/>
              <a:gd name="connsiteX117" fmla="*/ 118025 w 1259656"/>
              <a:gd name="connsiteY117" fmla="*/ 1152042 h 1295114"/>
              <a:gd name="connsiteX118" fmla="*/ 142873 w 1259656"/>
              <a:gd name="connsiteY118" fmla="*/ 1176924 h 1295114"/>
              <a:gd name="connsiteX119" fmla="*/ 623669 w 1259656"/>
              <a:gd name="connsiteY119" fmla="*/ 1176924 h 1295114"/>
              <a:gd name="connsiteX120" fmla="*/ 649759 w 1259656"/>
              <a:gd name="connsiteY120" fmla="*/ 1152042 h 1295114"/>
              <a:gd name="connsiteX121" fmla="*/ 649759 w 1259656"/>
              <a:gd name="connsiteY121" fmla="*/ 264995 h 1295114"/>
              <a:gd name="connsiteX122" fmla="*/ 623669 w 1259656"/>
              <a:gd name="connsiteY122" fmla="*/ 240113 h 1295114"/>
              <a:gd name="connsiteX123" fmla="*/ 595095 w 1259656"/>
              <a:gd name="connsiteY123" fmla="*/ 240113 h 1295114"/>
              <a:gd name="connsiteX124" fmla="*/ 590125 w 1259656"/>
              <a:gd name="connsiteY124" fmla="*/ 263751 h 1295114"/>
              <a:gd name="connsiteX125" fmla="*/ 557824 w 1259656"/>
              <a:gd name="connsiteY125" fmla="*/ 279924 h 1295114"/>
              <a:gd name="connsiteX126" fmla="*/ 209960 w 1259656"/>
              <a:gd name="connsiteY126" fmla="*/ 279924 h 1295114"/>
              <a:gd name="connsiteX127" fmla="*/ 178901 w 1259656"/>
              <a:gd name="connsiteY127" fmla="*/ 263751 h 1295114"/>
              <a:gd name="connsiteX128" fmla="*/ 172689 w 1259656"/>
              <a:gd name="connsiteY128" fmla="*/ 240113 h 1295114"/>
              <a:gd name="connsiteX129" fmla="*/ 1107348 w 1259656"/>
              <a:gd name="connsiteY129" fmla="*/ 222211 h 1295114"/>
              <a:gd name="connsiteX130" fmla="*/ 1192241 w 1259656"/>
              <a:gd name="connsiteY130" fmla="*/ 244600 h 1295114"/>
              <a:gd name="connsiteX131" fmla="*/ 1217209 w 1259656"/>
              <a:gd name="connsiteY131" fmla="*/ 288134 h 1295114"/>
              <a:gd name="connsiteX132" fmla="*/ 1215961 w 1259656"/>
              <a:gd name="connsiteY132" fmla="*/ 294353 h 1295114"/>
              <a:gd name="connsiteX133" fmla="*/ 1249668 w 1259656"/>
              <a:gd name="connsiteY133" fmla="*/ 322961 h 1295114"/>
              <a:gd name="connsiteX134" fmla="*/ 1257159 w 1259656"/>
              <a:gd name="connsiteY134" fmla="*/ 377690 h 1295114"/>
              <a:gd name="connsiteX135" fmla="*/ 1154788 w 1259656"/>
              <a:gd name="connsiteY135" fmla="*/ 758303 h 1295114"/>
              <a:gd name="connsiteX136" fmla="*/ 1118583 w 1259656"/>
              <a:gd name="connsiteY136" fmla="*/ 748352 h 1295114"/>
              <a:gd name="connsiteX137" fmla="*/ 1139807 w 1259656"/>
              <a:gd name="connsiteY137" fmla="*/ 669991 h 1295114"/>
              <a:gd name="connsiteX138" fmla="*/ 1139659 w 1259656"/>
              <a:gd name="connsiteY138" fmla="*/ 669991 h 1295114"/>
              <a:gd name="connsiteX139" fmla="*/ 1220954 w 1259656"/>
              <a:gd name="connsiteY139" fmla="*/ 367739 h 1295114"/>
              <a:gd name="connsiteX140" fmla="*/ 1217209 w 1259656"/>
              <a:gd name="connsiteY140" fmla="*/ 342863 h 1295114"/>
              <a:gd name="connsiteX141" fmla="*/ 1205973 w 1259656"/>
              <a:gd name="connsiteY141" fmla="*/ 330424 h 1295114"/>
              <a:gd name="connsiteX142" fmla="*/ 1114838 w 1259656"/>
              <a:gd name="connsiteY142" fmla="*/ 669991 h 1295114"/>
              <a:gd name="connsiteX143" fmla="*/ 1138558 w 1259656"/>
              <a:gd name="connsiteY143" fmla="*/ 669991 h 1295114"/>
              <a:gd name="connsiteX144" fmla="*/ 1139659 w 1259656"/>
              <a:gd name="connsiteY144" fmla="*/ 669991 h 1295114"/>
              <a:gd name="connsiteX145" fmla="*/ 1118583 w 1259656"/>
              <a:gd name="connsiteY145" fmla="*/ 748352 h 1295114"/>
              <a:gd name="connsiteX146" fmla="*/ 1117335 w 1259656"/>
              <a:gd name="connsiteY146" fmla="*/ 747109 h 1295114"/>
              <a:gd name="connsiteX147" fmla="*/ 1097360 w 1259656"/>
              <a:gd name="connsiteY147" fmla="*/ 735914 h 1295114"/>
              <a:gd name="connsiteX148" fmla="*/ 1014964 w 1259656"/>
              <a:gd name="connsiteY148" fmla="*/ 1041897 h 1295114"/>
              <a:gd name="connsiteX149" fmla="*/ 1006225 w 1259656"/>
              <a:gd name="connsiteY149" fmla="*/ 1075481 h 1295114"/>
              <a:gd name="connsiteX150" fmla="*/ 1003728 w 1259656"/>
              <a:gd name="connsiteY150" fmla="*/ 1081700 h 1295114"/>
              <a:gd name="connsiteX151" fmla="*/ 913842 w 1259656"/>
              <a:gd name="connsiteY151" fmla="*/ 1221009 h 1295114"/>
              <a:gd name="connsiteX152" fmla="*/ 888873 w 1259656"/>
              <a:gd name="connsiteY152" fmla="*/ 1234691 h 1295114"/>
              <a:gd name="connsiteX153" fmla="*/ 880134 w 1259656"/>
              <a:gd name="connsiteY153" fmla="*/ 1233448 h 1295114"/>
              <a:gd name="connsiteX154" fmla="*/ 858911 w 1259656"/>
              <a:gd name="connsiteY154" fmla="*/ 1206083 h 1295114"/>
              <a:gd name="connsiteX155" fmla="*/ 851420 w 1259656"/>
              <a:gd name="connsiteY155" fmla="*/ 1039410 h 1295114"/>
              <a:gd name="connsiteX156" fmla="*/ 851420 w 1259656"/>
              <a:gd name="connsiteY156" fmla="*/ 1034434 h 1295114"/>
              <a:gd name="connsiteX157" fmla="*/ 856414 w 1259656"/>
              <a:gd name="connsiteY157" fmla="*/ 1018264 h 1295114"/>
              <a:gd name="connsiteX158" fmla="*/ 861408 w 1259656"/>
              <a:gd name="connsiteY158" fmla="*/ 1000851 h 1295114"/>
              <a:gd name="connsiteX159" fmla="*/ 867650 w 1259656"/>
              <a:gd name="connsiteY159" fmla="*/ 975974 h 1295114"/>
              <a:gd name="connsiteX160" fmla="*/ 1063653 w 1259656"/>
              <a:gd name="connsiteY160" fmla="*/ 247088 h 1295114"/>
              <a:gd name="connsiteX161" fmla="*/ 1081131 w 1259656"/>
              <a:gd name="connsiteY161" fmla="*/ 224699 h 1295114"/>
              <a:gd name="connsiteX162" fmla="*/ 1107348 w 1259656"/>
              <a:gd name="connsiteY162" fmla="*/ 222211 h 1295114"/>
              <a:gd name="connsiteX163" fmla="*/ 226111 w 1259656"/>
              <a:gd name="connsiteY163" fmla="*/ 199057 h 1295114"/>
              <a:gd name="connsiteX164" fmla="*/ 208718 w 1259656"/>
              <a:gd name="connsiteY164" fmla="*/ 242601 h 1295114"/>
              <a:gd name="connsiteX165" fmla="*/ 209960 w 1259656"/>
              <a:gd name="connsiteY165" fmla="*/ 243845 h 1295114"/>
              <a:gd name="connsiteX166" fmla="*/ 557824 w 1259656"/>
              <a:gd name="connsiteY166" fmla="*/ 243845 h 1295114"/>
              <a:gd name="connsiteX167" fmla="*/ 576459 w 1259656"/>
              <a:gd name="connsiteY167" fmla="*/ 235136 h 1295114"/>
              <a:gd name="connsiteX168" fmla="*/ 559066 w 1259656"/>
              <a:gd name="connsiteY168" fmla="*/ 242601 h 1295114"/>
              <a:gd name="connsiteX169" fmla="*/ 541673 w 1259656"/>
              <a:gd name="connsiteY169" fmla="*/ 199057 h 1295114"/>
              <a:gd name="connsiteX170" fmla="*/ 80754 w 1259656"/>
              <a:gd name="connsiteY170" fmla="*/ 158002 h 1295114"/>
              <a:gd name="connsiteX171" fmla="*/ 37271 w 1259656"/>
              <a:gd name="connsiteY171" fmla="*/ 201545 h 1295114"/>
              <a:gd name="connsiteX172" fmla="*/ 37271 w 1259656"/>
              <a:gd name="connsiteY172" fmla="*/ 1215491 h 1295114"/>
              <a:gd name="connsiteX173" fmla="*/ 80754 w 1259656"/>
              <a:gd name="connsiteY173" fmla="*/ 1259035 h 1295114"/>
              <a:gd name="connsiteX174" fmla="*/ 687030 w 1259656"/>
              <a:gd name="connsiteY174" fmla="*/ 1259035 h 1295114"/>
              <a:gd name="connsiteX175" fmla="*/ 730513 w 1259656"/>
              <a:gd name="connsiteY175" fmla="*/ 1215491 h 1295114"/>
              <a:gd name="connsiteX176" fmla="*/ 730513 w 1259656"/>
              <a:gd name="connsiteY176" fmla="*/ 201545 h 1295114"/>
              <a:gd name="connsiteX177" fmla="*/ 687030 w 1259656"/>
              <a:gd name="connsiteY177" fmla="*/ 158002 h 1295114"/>
              <a:gd name="connsiteX178" fmla="*/ 565278 w 1259656"/>
              <a:gd name="connsiteY178" fmla="*/ 158002 h 1295114"/>
              <a:gd name="connsiteX179" fmla="*/ 582671 w 1259656"/>
              <a:gd name="connsiteY179" fmla="*/ 202789 h 1295114"/>
              <a:gd name="connsiteX180" fmla="*/ 623669 w 1259656"/>
              <a:gd name="connsiteY180" fmla="*/ 202789 h 1295114"/>
              <a:gd name="connsiteX181" fmla="*/ 685788 w 1259656"/>
              <a:gd name="connsiteY181" fmla="*/ 264995 h 1295114"/>
              <a:gd name="connsiteX182" fmla="*/ 685788 w 1259656"/>
              <a:gd name="connsiteY182" fmla="*/ 1152042 h 1295114"/>
              <a:gd name="connsiteX183" fmla="*/ 623669 w 1259656"/>
              <a:gd name="connsiteY183" fmla="*/ 1214247 h 1295114"/>
              <a:gd name="connsiteX184" fmla="*/ 142873 w 1259656"/>
              <a:gd name="connsiteY184" fmla="*/ 1214247 h 1295114"/>
              <a:gd name="connsiteX185" fmla="*/ 80754 w 1259656"/>
              <a:gd name="connsiteY185" fmla="*/ 1152042 h 1295114"/>
              <a:gd name="connsiteX186" fmla="*/ 80754 w 1259656"/>
              <a:gd name="connsiteY186" fmla="*/ 264995 h 1295114"/>
              <a:gd name="connsiteX187" fmla="*/ 142873 w 1259656"/>
              <a:gd name="connsiteY187" fmla="*/ 202789 h 1295114"/>
              <a:gd name="connsiteX188" fmla="*/ 185113 w 1259656"/>
              <a:gd name="connsiteY188" fmla="*/ 202789 h 1295114"/>
              <a:gd name="connsiteX189" fmla="*/ 202506 w 1259656"/>
              <a:gd name="connsiteY189" fmla="*/ 158002 h 1295114"/>
              <a:gd name="connsiteX190" fmla="*/ 386678 w 1259656"/>
              <a:gd name="connsiteY190" fmla="*/ 76904 h 1295114"/>
              <a:gd name="connsiteX191" fmla="*/ 405322 w 1259656"/>
              <a:gd name="connsiteY191" fmla="*/ 95546 h 1295114"/>
              <a:gd name="connsiteX192" fmla="*/ 386678 w 1259656"/>
              <a:gd name="connsiteY192" fmla="*/ 114188 h 1295114"/>
              <a:gd name="connsiteX193" fmla="*/ 368034 w 1259656"/>
              <a:gd name="connsiteY193" fmla="*/ 95546 h 1295114"/>
              <a:gd name="connsiteX194" fmla="*/ 386678 w 1259656"/>
              <a:gd name="connsiteY194" fmla="*/ 76904 h 1295114"/>
              <a:gd name="connsiteX195" fmla="*/ 239777 w 1259656"/>
              <a:gd name="connsiteY195" fmla="*/ 36079 h 1295114"/>
              <a:gd name="connsiteX196" fmla="*/ 239777 w 1259656"/>
              <a:gd name="connsiteY196" fmla="*/ 161734 h 1295114"/>
              <a:gd name="connsiteX197" fmla="*/ 526764 w 1259656"/>
              <a:gd name="connsiteY197" fmla="*/ 161734 h 1295114"/>
              <a:gd name="connsiteX198" fmla="*/ 526764 w 1259656"/>
              <a:gd name="connsiteY198" fmla="*/ 36079 h 1295114"/>
              <a:gd name="connsiteX199" fmla="*/ 238535 w 1259656"/>
              <a:gd name="connsiteY199" fmla="*/ 0 h 1295114"/>
              <a:gd name="connsiteX200" fmla="*/ 528007 w 1259656"/>
              <a:gd name="connsiteY200" fmla="*/ 0 h 1295114"/>
              <a:gd name="connsiteX201" fmla="*/ 564035 w 1259656"/>
              <a:gd name="connsiteY201" fmla="*/ 34835 h 1295114"/>
              <a:gd name="connsiteX202" fmla="*/ 564035 w 1259656"/>
              <a:gd name="connsiteY202" fmla="*/ 120678 h 1295114"/>
              <a:gd name="connsiteX203" fmla="*/ 687030 w 1259656"/>
              <a:gd name="connsiteY203" fmla="*/ 120678 h 1295114"/>
              <a:gd name="connsiteX204" fmla="*/ 767784 w 1259656"/>
              <a:gd name="connsiteY204" fmla="*/ 201545 h 1295114"/>
              <a:gd name="connsiteX205" fmla="*/ 767784 w 1259656"/>
              <a:gd name="connsiteY205" fmla="*/ 1215491 h 1295114"/>
              <a:gd name="connsiteX206" fmla="*/ 687030 w 1259656"/>
              <a:gd name="connsiteY206" fmla="*/ 1295114 h 1295114"/>
              <a:gd name="connsiteX207" fmla="*/ 80754 w 1259656"/>
              <a:gd name="connsiteY207" fmla="*/ 1295114 h 1295114"/>
              <a:gd name="connsiteX208" fmla="*/ 0 w 1259656"/>
              <a:gd name="connsiteY208" fmla="*/ 1215491 h 1295114"/>
              <a:gd name="connsiteX209" fmla="*/ 0 w 1259656"/>
              <a:gd name="connsiteY209" fmla="*/ 201545 h 1295114"/>
              <a:gd name="connsiteX210" fmla="*/ 80754 w 1259656"/>
              <a:gd name="connsiteY210" fmla="*/ 120678 h 1295114"/>
              <a:gd name="connsiteX211" fmla="*/ 202506 w 1259656"/>
              <a:gd name="connsiteY211" fmla="*/ 120678 h 1295114"/>
              <a:gd name="connsiteX212" fmla="*/ 202506 w 1259656"/>
              <a:gd name="connsiteY212" fmla="*/ 34835 h 1295114"/>
              <a:gd name="connsiteX213" fmla="*/ 238535 w 1259656"/>
              <a:gd name="connsiteY213" fmla="*/ 0 h 1295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Lst>
            <a:rect l="l" t="t" r="r" b="b"/>
            <a:pathLst>
              <a:path w="1259656" h="1295114">
                <a:moveTo>
                  <a:pt x="890121" y="1063042"/>
                </a:moveTo>
                <a:lnTo>
                  <a:pt x="893867" y="1182450"/>
                </a:lnTo>
                <a:lnTo>
                  <a:pt x="958785" y="1082944"/>
                </a:lnTo>
                <a:close/>
                <a:moveTo>
                  <a:pt x="507764" y="1054664"/>
                </a:moveTo>
                <a:lnTo>
                  <a:pt x="589588" y="1054664"/>
                </a:lnTo>
                <a:cubicBezTo>
                  <a:pt x="600917" y="1054664"/>
                  <a:pt x="608470" y="1063346"/>
                  <a:pt x="608470" y="1073269"/>
                </a:cubicBezTo>
                <a:cubicBezTo>
                  <a:pt x="608470" y="1084431"/>
                  <a:pt x="600917" y="1091873"/>
                  <a:pt x="589588" y="1091873"/>
                </a:cubicBezTo>
                <a:lnTo>
                  <a:pt x="507764" y="1091873"/>
                </a:lnTo>
                <a:cubicBezTo>
                  <a:pt x="497693" y="1091873"/>
                  <a:pt x="488881" y="1084431"/>
                  <a:pt x="488881" y="1073269"/>
                </a:cubicBezTo>
                <a:cubicBezTo>
                  <a:pt x="488881" y="1063346"/>
                  <a:pt x="497693" y="1054664"/>
                  <a:pt x="507764" y="1054664"/>
                </a:cubicBezTo>
                <a:close/>
                <a:moveTo>
                  <a:pt x="188834" y="1054664"/>
                </a:moveTo>
                <a:lnTo>
                  <a:pt x="386701" y="1054664"/>
                </a:lnTo>
                <a:cubicBezTo>
                  <a:pt x="396594" y="1054664"/>
                  <a:pt x="405251" y="1063346"/>
                  <a:pt x="405251" y="1073269"/>
                </a:cubicBezTo>
                <a:cubicBezTo>
                  <a:pt x="405251" y="1084431"/>
                  <a:pt x="396594" y="1091873"/>
                  <a:pt x="386701" y="1091873"/>
                </a:cubicBezTo>
                <a:lnTo>
                  <a:pt x="188834" y="1091873"/>
                </a:lnTo>
                <a:cubicBezTo>
                  <a:pt x="178941" y="1091873"/>
                  <a:pt x="170284" y="1084431"/>
                  <a:pt x="170284" y="1073269"/>
                </a:cubicBezTo>
                <a:cubicBezTo>
                  <a:pt x="170284" y="1063346"/>
                  <a:pt x="178941" y="1054664"/>
                  <a:pt x="188834" y="1054664"/>
                </a:cubicBezTo>
                <a:close/>
                <a:moveTo>
                  <a:pt x="386720" y="933819"/>
                </a:moveTo>
                <a:lnTo>
                  <a:pt x="589792" y="933819"/>
                </a:lnTo>
                <a:cubicBezTo>
                  <a:pt x="601004" y="933819"/>
                  <a:pt x="608479" y="942501"/>
                  <a:pt x="608479" y="952424"/>
                </a:cubicBezTo>
                <a:cubicBezTo>
                  <a:pt x="608479" y="963586"/>
                  <a:pt x="601004" y="971028"/>
                  <a:pt x="589792" y="971028"/>
                </a:cubicBezTo>
                <a:lnTo>
                  <a:pt x="386720" y="971028"/>
                </a:lnTo>
                <a:cubicBezTo>
                  <a:pt x="376753" y="971028"/>
                  <a:pt x="368032" y="963586"/>
                  <a:pt x="368032" y="952424"/>
                </a:cubicBezTo>
                <a:cubicBezTo>
                  <a:pt x="368032" y="942501"/>
                  <a:pt x="376753" y="933819"/>
                  <a:pt x="386720" y="933819"/>
                </a:cubicBezTo>
                <a:close/>
                <a:moveTo>
                  <a:pt x="285502" y="852980"/>
                </a:moveTo>
                <a:cubicBezTo>
                  <a:pt x="290240" y="852980"/>
                  <a:pt x="294978" y="854537"/>
                  <a:pt x="298768" y="857652"/>
                </a:cubicBezTo>
                <a:cubicBezTo>
                  <a:pt x="306349" y="866373"/>
                  <a:pt x="306349" y="877585"/>
                  <a:pt x="298768" y="885060"/>
                </a:cubicBezTo>
                <a:lnTo>
                  <a:pt x="270973" y="912469"/>
                </a:lnTo>
                <a:lnTo>
                  <a:pt x="298768" y="939878"/>
                </a:lnTo>
                <a:cubicBezTo>
                  <a:pt x="306349" y="946107"/>
                  <a:pt x="306349" y="958566"/>
                  <a:pt x="298768" y="966041"/>
                </a:cubicBezTo>
                <a:cubicBezTo>
                  <a:pt x="294978" y="968533"/>
                  <a:pt x="289924" y="971024"/>
                  <a:pt x="286134" y="971024"/>
                </a:cubicBezTo>
                <a:cubicBezTo>
                  <a:pt x="281080" y="971024"/>
                  <a:pt x="274763" y="968533"/>
                  <a:pt x="272236" y="966041"/>
                </a:cubicBezTo>
                <a:lnTo>
                  <a:pt x="243178" y="938632"/>
                </a:lnTo>
                <a:lnTo>
                  <a:pt x="215383" y="966041"/>
                </a:lnTo>
                <a:cubicBezTo>
                  <a:pt x="212856" y="968533"/>
                  <a:pt x="207802" y="971024"/>
                  <a:pt x="202748" y="971024"/>
                </a:cubicBezTo>
                <a:cubicBezTo>
                  <a:pt x="197695" y="971024"/>
                  <a:pt x="193904" y="968533"/>
                  <a:pt x="190114" y="966041"/>
                </a:cubicBezTo>
                <a:cubicBezTo>
                  <a:pt x="181270" y="958566"/>
                  <a:pt x="181270" y="946107"/>
                  <a:pt x="190114" y="939878"/>
                </a:cubicBezTo>
                <a:lnTo>
                  <a:pt x="217909" y="912469"/>
                </a:lnTo>
                <a:lnTo>
                  <a:pt x="190114" y="885060"/>
                </a:lnTo>
                <a:cubicBezTo>
                  <a:pt x="181270" y="877585"/>
                  <a:pt x="181270" y="866373"/>
                  <a:pt x="190114" y="857652"/>
                </a:cubicBezTo>
                <a:cubicBezTo>
                  <a:pt x="193273" y="854537"/>
                  <a:pt x="198011" y="852980"/>
                  <a:pt x="202748" y="852980"/>
                </a:cubicBezTo>
                <a:cubicBezTo>
                  <a:pt x="207486" y="852980"/>
                  <a:pt x="212224" y="854537"/>
                  <a:pt x="215383" y="857652"/>
                </a:cubicBezTo>
                <a:lnTo>
                  <a:pt x="243178" y="885060"/>
                </a:lnTo>
                <a:lnTo>
                  <a:pt x="272236" y="857652"/>
                </a:lnTo>
                <a:cubicBezTo>
                  <a:pt x="276027" y="854537"/>
                  <a:pt x="280765" y="852980"/>
                  <a:pt x="285502" y="852980"/>
                </a:cubicBezTo>
                <a:close/>
                <a:moveTo>
                  <a:pt x="386720" y="851422"/>
                </a:moveTo>
                <a:lnTo>
                  <a:pt x="589792" y="851422"/>
                </a:lnTo>
                <a:cubicBezTo>
                  <a:pt x="601004" y="851422"/>
                  <a:pt x="608479" y="860105"/>
                  <a:pt x="608479" y="870029"/>
                </a:cubicBezTo>
                <a:cubicBezTo>
                  <a:pt x="608479" y="879952"/>
                  <a:pt x="601004" y="888635"/>
                  <a:pt x="589792" y="888635"/>
                </a:cubicBezTo>
                <a:lnTo>
                  <a:pt x="386720" y="888635"/>
                </a:lnTo>
                <a:cubicBezTo>
                  <a:pt x="376753" y="888635"/>
                  <a:pt x="368032" y="879952"/>
                  <a:pt x="368032" y="870029"/>
                </a:cubicBezTo>
                <a:cubicBezTo>
                  <a:pt x="368032" y="860105"/>
                  <a:pt x="376753" y="851422"/>
                  <a:pt x="386720" y="851422"/>
                </a:cubicBezTo>
                <a:close/>
                <a:moveTo>
                  <a:pt x="386720" y="692123"/>
                </a:moveTo>
                <a:lnTo>
                  <a:pt x="589792" y="692123"/>
                </a:lnTo>
                <a:cubicBezTo>
                  <a:pt x="601004" y="692123"/>
                  <a:pt x="608479" y="699813"/>
                  <a:pt x="608479" y="710066"/>
                </a:cubicBezTo>
                <a:cubicBezTo>
                  <a:pt x="608479" y="720319"/>
                  <a:pt x="601004" y="729291"/>
                  <a:pt x="589792" y="729291"/>
                </a:cubicBezTo>
                <a:lnTo>
                  <a:pt x="386720" y="729291"/>
                </a:lnTo>
                <a:cubicBezTo>
                  <a:pt x="376753" y="729291"/>
                  <a:pt x="368032" y="720319"/>
                  <a:pt x="368032" y="710066"/>
                </a:cubicBezTo>
                <a:cubicBezTo>
                  <a:pt x="368032" y="699813"/>
                  <a:pt x="376753" y="692123"/>
                  <a:pt x="386720" y="692123"/>
                </a:cubicBezTo>
                <a:close/>
                <a:moveTo>
                  <a:pt x="386720" y="609729"/>
                </a:moveTo>
                <a:lnTo>
                  <a:pt x="589792" y="609729"/>
                </a:lnTo>
                <a:cubicBezTo>
                  <a:pt x="601004" y="609729"/>
                  <a:pt x="608479" y="618412"/>
                  <a:pt x="608479" y="628336"/>
                </a:cubicBezTo>
                <a:cubicBezTo>
                  <a:pt x="608479" y="639499"/>
                  <a:pt x="601004" y="646942"/>
                  <a:pt x="589792" y="646942"/>
                </a:cubicBezTo>
                <a:lnTo>
                  <a:pt x="386720" y="646942"/>
                </a:lnTo>
                <a:cubicBezTo>
                  <a:pt x="376753" y="646942"/>
                  <a:pt x="368032" y="639499"/>
                  <a:pt x="368032" y="628336"/>
                </a:cubicBezTo>
                <a:cubicBezTo>
                  <a:pt x="368032" y="618412"/>
                  <a:pt x="376753" y="609729"/>
                  <a:pt x="386720" y="609729"/>
                </a:cubicBezTo>
                <a:close/>
                <a:moveTo>
                  <a:pt x="307737" y="606105"/>
                </a:moveTo>
                <a:cubicBezTo>
                  <a:pt x="312419" y="606105"/>
                  <a:pt x="317100" y="607974"/>
                  <a:pt x="320845" y="611711"/>
                </a:cubicBezTo>
                <a:cubicBezTo>
                  <a:pt x="328336" y="617941"/>
                  <a:pt x="328336" y="630399"/>
                  <a:pt x="320845" y="636628"/>
                </a:cubicBezTo>
                <a:lnTo>
                  <a:pt x="239698" y="718855"/>
                </a:lnTo>
                <a:cubicBezTo>
                  <a:pt x="235953" y="722593"/>
                  <a:pt x="230959" y="723838"/>
                  <a:pt x="225966" y="723838"/>
                </a:cubicBezTo>
                <a:cubicBezTo>
                  <a:pt x="220972" y="723838"/>
                  <a:pt x="215978" y="721347"/>
                  <a:pt x="212233" y="717609"/>
                </a:cubicBezTo>
                <a:lnTo>
                  <a:pt x="171035" y="671512"/>
                </a:lnTo>
                <a:cubicBezTo>
                  <a:pt x="164793" y="664037"/>
                  <a:pt x="166042" y="652825"/>
                  <a:pt x="173532" y="645349"/>
                </a:cubicBezTo>
                <a:cubicBezTo>
                  <a:pt x="181023" y="639120"/>
                  <a:pt x="193507" y="640366"/>
                  <a:pt x="199749" y="647841"/>
                </a:cubicBezTo>
                <a:lnTo>
                  <a:pt x="227214" y="677742"/>
                </a:lnTo>
                <a:lnTo>
                  <a:pt x="294629" y="611711"/>
                </a:lnTo>
                <a:cubicBezTo>
                  <a:pt x="298374" y="607974"/>
                  <a:pt x="303056" y="606105"/>
                  <a:pt x="307737" y="606105"/>
                </a:cubicBezTo>
                <a:close/>
                <a:moveTo>
                  <a:pt x="1026200" y="531925"/>
                </a:moveTo>
                <a:lnTo>
                  <a:pt x="900109" y="998363"/>
                </a:lnTo>
                <a:lnTo>
                  <a:pt x="892618" y="1025727"/>
                </a:lnTo>
                <a:lnTo>
                  <a:pt x="975015" y="1048116"/>
                </a:lnTo>
                <a:lnTo>
                  <a:pt x="982505" y="1019508"/>
                </a:lnTo>
                <a:lnTo>
                  <a:pt x="986250" y="1007070"/>
                </a:lnTo>
                <a:lnTo>
                  <a:pt x="1107348" y="554314"/>
                </a:lnTo>
                <a:close/>
                <a:moveTo>
                  <a:pt x="386720" y="444937"/>
                </a:moveTo>
                <a:lnTo>
                  <a:pt x="589792" y="444937"/>
                </a:lnTo>
                <a:cubicBezTo>
                  <a:pt x="601004" y="444937"/>
                  <a:pt x="608479" y="453620"/>
                  <a:pt x="608479" y="464784"/>
                </a:cubicBezTo>
                <a:cubicBezTo>
                  <a:pt x="608479" y="474707"/>
                  <a:pt x="601004" y="482150"/>
                  <a:pt x="589792" y="482150"/>
                </a:cubicBezTo>
                <a:lnTo>
                  <a:pt x="386720" y="482150"/>
                </a:lnTo>
                <a:cubicBezTo>
                  <a:pt x="376753" y="482150"/>
                  <a:pt x="368032" y="474707"/>
                  <a:pt x="368032" y="464784"/>
                </a:cubicBezTo>
                <a:cubicBezTo>
                  <a:pt x="368032" y="453620"/>
                  <a:pt x="376753" y="444937"/>
                  <a:pt x="386720" y="444937"/>
                </a:cubicBezTo>
                <a:close/>
                <a:moveTo>
                  <a:pt x="307737" y="364412"/>
                </a:moveTo>
                <a:cubicBezTo>
                  <a:pt x="312419" y="364412"/>
                  <a:pt x="317100" y="366281"/>
                  <a:pt x="320845" y="370018"/>
                </a:cubicBezTo>
                <a:cubicBezTo>
                  <a:pt x="328336" y="376248"/>
                  <a:pt x="328336" y="388706"/>
                  <a:pt x="320845" y="396181"/>
                </a:cubicBezTo>
                <a:lnTo>
                  <a:pt x="239698" y="477162"/>
                </a:lnTo>
                <a:cubicBezTo>
                  <a:pt x="235953" y="480900"/>
                  <a:pt x="230959" y="482145"/>
                  <a:pt x="225966" y="482145"/>
                </a:cubicBezTo>
                <a:cubicBezTo>
                  <a:pt x="220972" y="482145"/>
                  <a:pt x="215978" y="480900"/>
                  <a:pt x="212233" y="477162"/>
                </a:cubicBezTo>
                <a:lnTo>
                  <a:pt x="171035" y="431065"/>
                </a:lnTo>
                <a:cubicBezTo>
                  <a:pt x="164793" y="423590"/>
                  <a:pt x="166042" y="411132"/>
                  <a:pt x="173532" y="403656"/>
                </a:cubicBezTo>
                <a:cubicBezTo>
                  <a:pt x="181023" y="397427"/>
                  <a:pt x="193507" y="398673"/>
                  <a:pt x="199749" y="406148"/>
                </a:cubicBezTo>
                <a:lnTo>
                  <a:pt x="227214" y="437295"/>
                </a:lnTo>
                <a:lnTo>
                  <a:pt x="294629" y="370018"/>
                </a:lnTo>
                <a:cubicBezTo>
                  <a:pt x="298374" y="366281"/>
                  <a:pt x="303056" y="364412"/>
                  <a:pt x="307737" y="364412"/>
                </a:cubicBezTo>
                <a:close/>
                <a:moveTo>
                  <a:pt x="386720" y="362541"/>
                </a:moveTo>
                <a:lnTo>
                  <a:pt x="589792" y="362541"/>
                </a:lnTo>
                <a:cubicBezTo>
                  <a:pt x="599759" y="362541"/>
                  <a:pt x="608479" y="370231"/>
                  <a:pt x="608479" y="380484"/>
                </a:cubicBezTo>
                <a:cubicBezTo>
                  <a:pt x="608479" y="390737"/>
                  <a:pt x="599759" y="399709"/>
                  <a:pt x="589792" y="399709"/>
                </a:cubicBezTo>
                <a:lnTo>
                  <a:pt x="386720" y="399709"/>
                </a:lnTo>
                <a:cubicBezTo>
                  <a:pt x="376753" y="399709"/>
                  <a:pt x="368032" y="390737"/>
                  <a:pt x="368032" y="380484"/>
                </a:cubicBezTo>
                <a:cubicBezTo>
                  <a:pt x="368032" y="370231"/>
                  <a:pt x="376753" y="362541"/>
                  <a:pt x="386720" y="362541"/>
                </a:cubicBezTo>
                <a:close/>
                <a:moveTo>
                  <a:pt x="1099857" y="258282"/>
                </a:moveTo>
                <a:lnTo>
                  <a:pt x="1034939" y="497098"/>
                </a:lnTo>
                <a:lnTo>
                  <a:pt x="1117335" y="518243"/>
                </a:lnTo>
                <a:lnTo>
                  <a:pt x="1181005" y="280671"/>
                </a:lnTo>
                <a:close/>
                <a:moveTo>
                  <a:pt x="142873" y="240113"/>
                </a:moveTo>
                <a:cubicBezTo>
                  <a:pt x="129207" y="240113"/>
                  <a:pt x="118025" y="251310"/>
                  <a:pt x="118025" y="264995"/>
                </a:cubicBezTo>
                <a:lnTo>
                  <a:pt x="118025" y="1152042"/>
                </a:lnTo>
                <a:cubicBezTo>
                  <a:pt x="118025" y="1165727"/>
                  <a:pt x="129207" y="1176924"/>
                  <a:pt x="142873" y="1176924"/>
                </a:cubicBezTo>
                <a:lnTo>
                  <a:pt x="623669" y="1176924"/>
                </a:lnTo>
                <a:cubicBezTo>
                  <a:pt x="638578" y="1176924"/>
                  <a:pt x="649759" y="1165727"/>
                  <a:pt x="649759" y="1152042"/>
                </a:cubicBezTo>
                <a:lnTo>
                  <a:pt x="649759" y="264995"/>
                </a:lnTo>
                <a:cubicBezTo>
                  <a:pt x="649759" y="251310"/>
                  <a:pt x="638578" y="240113"/>
                  <a:pt x="623669" y="240113"/>
                </a:cubicBezTo>
                <a:lnTo>
                  <a:pt x="595095" y="240113"/>
                </a:lnTo>
                <a:cubicBezTo>
                  <a:pt x="596337" y="247577"/>
                  <a:pt x="593852" y="256286"/>
                  <a:pt x="590125" y="263751"/>
                </a:cubicBezTo>
                <a:cubicBezTo>
                  <a:pt x="582671" y="273703"/>
                  <a:pt x="570247" y="279924"/>
                  <a:pt x="557824" y="279924"/>
                </a:cubicBezTo>
                <a:lnTo>
                  <a:pt x="209960" y="279924"/>
                </a:lnTo>
                <a:cubicBezTo>
                  <a:pt x="197537" y="279924"/>
                  <a:pt x="185113" y="273703"/>
                  <a:pt x="178901" y="263751"/>
                </a:cubicBezTo>
                <a:cubicBezTo>
                  <a:pt x="172689" y="256286"/>
                  <a:pt x="171447" y="247577"/>
                  <a:pt x="172689" y="240113"/>
                </a:cubicBezTo>
                <a:close/>
                <a:moveTo>
                  <a:pt x="1107348" y="222211"/>
                </a:moveTo>
                <a:lnTo>
                  <a:pt x="1192241" y="244600"/>
                </a:lnTo>
                <a:cubicBezTo>
                  <a:pt x="1210967" y="249575"/>
                  <a:pt x="1222203" y="269477"/>
                  <a:pt x="1217209" y="288134"/>
                </a:cubicBezTo>
                <a:lnTo>
                  <a:pt x="1215961" y="294353"/>
                </a:lnTo>
                <a:cubicBezTo>
                  <a:pt x="1230942" y="300572"/>
                  <a:pt x="1242178" y="310523"/>
                  <a:pt x="1249668" y="322961"/>
                </a:cubicBezTo>
                <a:cubicBezTo>
                  <a:pt x="1259656" y="340375"/>
                  <a:pt x="1262153" y="359033"/>
                  <a:pt x="1257159" y="377690"/>
                </a:cubicBezTo>
                <a:lnTo>
                  <a:pt x="1154788" y="758303"/>
                </a:lnTo>
                <a:lnTo>
                  <a:pt x="1118583" y="748352"/>
                </a:lnTo>
                <a:lnTo>
                  <a:pt x="1139807" y="669991"/>
                </a:lnTo>
                <a:lnTo>
                  <a:pt x="1139659" y="669991"/>
                </a:lnTo>
                <a:lnTo>
                  <a:pt x="1220954" y="367739"/>
                </a:lnTo>
                <a:cubicBezTo>
                  <a:pt x="1223451" y="359033"/>
                  <a:pt x="1222203" y="350326"/>
                  <a:pt x="1217209" y="342863"/>
                </a:cubicBezTo>
                <a:cubicBezTo>
                  <a:pt x="1214712" y="336644"/>
                  <a:pt x="1210967" y="332912"/>
                  <a:pt x="1205973" y="330424"/>
                </a:cubicBezTo>
                <a:lnTo>
                  <a:pt x="1114838" y="669991"/>
                </a:lnTo>
                <a:cubicBezTo>
                  <a:pt x="1122329" y="667503"/>
                  <a:pt x="1129819" y="667503"/>
                  <a:pt x="1138558" y="669991"/>
                </a:cubicBezTo>
                <a:lnTo>
                  <a:pt x="1139659" y="669991"/>
                </a:lnTo>
                <a:lnTo>
                  <a:pt x="1118583" y="748352"/>
                </a:lnTo>
                <a:lnTo>
                  <a:pt x="1117335" y="747109"/>
                </a:lnTo>
                <a:cubicBezTo>
                  <a:pt x="1108596" y="745865"/>
                  <a:pt x="1102354" y="742133"/>
                  <a:pt x="1097360" y="735914"/>
                </a:cubicBezTo>
                <a:lnTo>
                  <a:pt x="1014964" y="1041897"/>
                </a:lnTo>
                <a:lnTo>
                  <a:pt x="1006225" y="1075481"/>
                </a:lnTo>
                <a:cubicBezTo>
                  <a:pt x="1004977" y="1076725"/>
                  <a:pt x="1004977" y="1079212"/>
                  <a:pt x="1003728" y="1081700"/>
                </a:cubicBezTo>
                <a:lnTo>
                  <a:pt x="913842" y="1221009"/>
                </a:lnTo>
                <a:cubicBezTo>
                  <a:pt x="908848" y="1229716"/>
                  <a:pt x="898860" y="1234691"/>
                  <a:pt x="888873" y="1234691"/>
                </a:cubicBezTo>
                <a:cubicBezTo>
                  <a:pt x="886376" y="1234691"/>
                  <a:pt x="883879" y="1234691"/>
                  <a:pt x="880134" y="1233448"/>
                </a:cubicBezTo>
                <a:cubicBezTo>
                  <a:pt x="867650" y="1229716"/>
                  <a:pt x="858911" y="1218522"/>
                  <a:pt x="858911" y="1206083"/>
                </a:cubicBezTo>
                <a:lnTo>
                  <a:pt x="851420" y="1039410"/>
                </a:lnTo>
                <a:cubicBezTo>
                  <a:pt x="851420" y="1038166"/>
                  <a:pt x="851420" y="1036922"/>
                  <a:pt x="851420" y="1034434"/>
                </a:cubicBezTo>
                <a:lnTo>
                  <a:pt x="856414" y="1018264"/>
                </a:lnTo>
                <a:lnTo>
                  <a:pt x="861408" y="1000851"/>
                </a:lnTo>
                <a:lnTo>
                  <a:pt x="867650" y="975974"/>
                </a:lnTo>
                <a:lnTo>
                  <a:pt x="1063653" y="247088"/>
                </a:lnTo>
                <a:cubicBezTo>
                  <a:pt x="1066149" y="238381"/>
                  <a:pt x="1072392" y="230918"/>
                  <a:pt x="1081131" y="224699"/>
                </a:cubicBezTo>
                <a:cubicBezTo>
                  <a:pt x="1088621" y="220967"/>
                  <a:pt x="1098609" y="219723"/>
                  <a:pt x="1107348" y="222211"/>
                </a:cubicBezTo>
                <a:close/>
                <a:moveTo>
                  <a:pt x="226111" y="199057"/>
                </a:moveTo>
                <a:lnTo>
                  <a:pt x="208718" y="242601"/>
                </a:lnTo>
                <a:lnTo>
                  <a:pt x="209960" y="243845"/>
                </a:lnTo>
                <a:lnTo>
                  <a:pt x="557824" y="243845"/>
                </a:lnTo>
                <a:lnTo>
                  <a:pt x="576459" y="235136"/>
                </a:lnTo>
                <a:lnTo>
                  <a:pt x="559066" y="242601"/>
                </a:lnTo>
                <a:lnTo>
                  <a:pt x="541673" y="199057"/>
                </a:lnTo>
                <a:close/>
                <a:moveTo>
                  <a:pt x="80754" y="158002"/>
                </a:moveTo>
                <a:cubicBezTo>
                  <a:pt x="57149" y="158002"/>
                  <a:pt x="37271" y="177907"/>
                  <a:pt x="37271" y="201545"/>
                </a:cubicBezTo>
                <a:lnTo>
                  <a:pt x="37271" y="1215491"/>
                </a:lnTo>
                <a:cubicBezTo>
                  <a:pt x="37271" y="1239129"/>
                  <a:pt x="57149" y="1259035"/>
                  <a:pt x="80754" y="1259035"/>
                </a:cubicBezTo>
                <a:lnTo>
                  <a:pt x="687030" y="1259035"/>
                </a:lnTo>
                <a:cubicBezTo>
                  <a:pt x="710635" y="1259035"/>
                  <a:pt x="730513" y="1239129"/>
                  <a:pt x="730513" y="1215491"/>
                </a:cubicBezTo>
                <a:lnTo>
                  <a:pt x="730513" y="201545"/>
                </a:lnTo>
                <a:cubicBezTo>
                  <a:pt x="730513" y="177907"/>
                  <a:pt x="710635" y="158002"/>
                  <a:pt x="687030" y="158002"/>
                </a:cubicBezTo>
                <a:lnTo>
                  <a:pt x="565278" y="158002"/>
                </a:lnTo>
                <a:lnTo>
                  <a:pt x="582671" y="202789"/>
                </a:lnTo>
                <a:lnTo>
                  <a:pt x="623669" y="202789"/>
                </a:lnTo>
                <a:cubicBezTo>
                  <a:pt x="657213" y="202789"/>
                  <a:pt x="685788" y="230160"/>
                  <a:pt x="685788" y="264995"/>
                </a:cubicBezTo>
                <a:lnTo>
                  <a:pt x="685788" y="1152042"/>
                </a:lnTo>
                <a:cubicBezTo>
                  <a:pt x="685788" y="1186877"/>
                  <a:pt x="657213" y="1214247"/>
                  <a:pt x="623669" y="1214247"/>
                </a:cubicBezTo>
                <a:lnTo>
                  <a:pt x="142873" y="1214247"/>
                </a:lnTo>
                <a:cubicBezTo>
                  <a:pt x="109329" y="1214247"/>
                  <a:pt x="80754" y="1186877"/>
                  <a:pt x="80754" y="1152042"/>
                </a:cubicBezTo>
                <a:lnTo>
                  <a:pt x="80754" y="264995"/>
                </a:lnTo>
                <a:cubicBezTo>
                  <a:pt x="80754" y="230160"/>
                  <a:pt x="109329" y="202789"/>
                  <a:pt x="142873" y="202789"/>
                </a:cubicBezTo>
                <a:lnTo>
                  <a:pt x="185113" y="202789"/>
                </a:lnTo>
                <a:lnTo>
                  <a:pt x="202506" y="158002"/>
                </a:lnTo>
                <a:close/>
                <a:moveTo>
                  <a:pt x="386678" y="76904"/>
                </a:moveTo>
                <a:cubicBezTo>
                  <a:pt x="397165" y="76904"/>
                  <a:pt x="405322" y="85060"/>
                  <a:pt x="405322" y="95546"/>
                </a:cubicBezTo>
                <a:cubicBezTo>
                  <a:pt x="405322" y="106032"/>
                  <a:pt x="397165" y="114188"/>
                  <a:pt x="386678" y="114188"/>
                </a:cubicBezTo>
                <a:cubicBezTo>
                  <a:pt x="376191" y="114188"/>
                  <a:pt x="368034" y="106032"/>
                  <a:pt x="368034" y="95546"/>
                </a:cubicBezTo>
                <a:cubicBezTo>
                  <a:pt x="368034" y="85060"/>
                  <a:pt x="376191" y="76904"/>
                  <a:pt x="386678" y="76904"/>
                </a:cubicBezTo>
                <a:close/>
                <a:moveTo>
                  <a:pt x="239777" y="36079"/>
                </a:moveTo>
                <a:lnTo>
                  <a:pt x="239777" y="161734"/>
                </a:lnTo>
                <a:lnTo>
                  <a:pt x="526764" y="161734"/>
                </a:lnTo>
                <a:lnTo>
                  <a:pt x="526764" y="36079"/>
                </a:lnTo>
                <a:close/>
                <a:moveTo>
                  <a:pt x="238535" y="0"/>
                </a:moveTo>
                <a:lnTo>
                  <a:pt x="528007" y="0"/>
                </a:lnTo>
                <a:cubicBezTo>
                  <a:pt x="547885" y="0"/>
                  <a:pt x="564035" y="14930"/>
                  <a:pt x="564035" y="34835"/>
                </a:cubicBezTo>
                <a:lnTo>
                  <a:pt x="564035" y="120678"/>
                </a:lnTo>
                <a:lnTo>
                  <a:pt x="687030" y="120678"/>
                </a:lnTo>
                <a:cubicBezTo>
                  <a:pt x="731755" y="120678"/>
                  <a:pt x="767784" y="158002"/>
                  <a:pt x="767784" y="201545"/>
                </a:cubicBezTo>
                <a:lnTo>
                  <a:pt x="767784" y="1215491"/>
                </a:lnTo>
                <a:cubicBezTo>
                  <a:pt x="767784" y="1259035"/>
                  <a:pt x="731755" y="1295114"/>
                  <a:pt x="687030" y="1295114"/>
                </a:cubicBezTo>
                <a:lnTo>
                  <a:pt x="80754" y="1295114"/>
                </a:lnTo>
                <a:cubicBezTo>
                  <a:pt x="36029" y="1295114"/>
                  <a:pt x="0" y="1259035"/>
                  <a:pt x="0" y="1215491"/>
                </a:cubicBezTo>
                <a:lnTo>
                  <a:pt x="0" y="201545"/>
                </a:lnTo>
                <a:cubicBezTo>
                  <a:pt x="0" y="158002"/>
                  <a:pt x="36029" y="120678"/>
                  <a:pt x="80754" y="120678"/>
                </a:cubicBezTo>
                <a:lnTo>
                  <a:pt x="202506" y="120678"/>
                </a:lnTo>
                <a:lnTo>
                  <a:pt x="202506" y="34835"/>
                </a:lnTo>
                <a:cubicBezTo>
                  <a:pt x="202506" y="14930"/>
                  <a:pt x="219899" y="0"/>
                  <a:pt x="23853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86CEF23C-EE00-E64C-875E-6397B9865409}"/>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0772F4C5-3F3F-BA41-9D3E-FE4D81F89FF5}"/>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F4749E12-54DB-8146-900D-E232BFB7F5F4}"/>
              </a:ext>
            </a:extLst>
          </p:cNvPr>
          <p:cNvSpPr txBox="1"/>
          <p:nvPr/>
        </p:nvSpPr>
        <p:spPr>
          <a:xfrm>
            <a:off x="2490543" y="3790922"/>
            <a:ext cx="1209124" cy="61555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SHARED VALUES</a:t>
            </a:r>
          </a:p>
        </p:txBody>
      </p:sp>
      <p:sp>
        <p:nvSpPr>
          <p:cNvPr id="21" name="TextBox 20">
            <a:extLst>
              <a:ext uri="{FF2B5EF4-FFF2-40B4-BE49-F238E27FC236}">
                <a16:creationId xmlns:a16="http://schemas.microsoft.com/office/drawing/2014/main" id="{27D3DDDA-FE9A-EE49-A539-6F51DFC00A82}"/>
              </a:ext>
            </a:extLst>
          </p:cNvPr>
          <p:cNvSpPr txBox="1"/>
          <p:nvPr/>
        </p:nvSpPr>
        <p:spPr>
          <a:xfrm>
            <a:off x="9120126" y="2234419"/>
            <a:ext cx="2373947"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STRATEGY</a:t>
            </a:r>
          </a:p>
        </p:txBody>
      </p:sp>
      <p:sp>
        <p:nvSpPr>
          <p:cNvPr id="22" name="TextBox 21">
            <a:extLst>
              <a:ext uri="{FF2B5EF4-FFF2-40B4-BE49-F238E27FC236}">
                <a16:creationId xmlns:a16="http://schemas.microsoft.com/office/drawing/2014/main" id="{AD02AC35-FC77-1447-9235-09111C0B4C2F}"/>
              </a:ext>
            </a:extLst>
          </p:cNvPr>
          <p:cNvSpPr txBox="1"/>
          <p:nvPr/>
        </p:nvSpPr>
        <p:spPr>
          <a:xfrm>
            <a:off x="9120126" y="2664651"/>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3" name="TextBox 22">
            <a:extLst>
              <a:ext uri="{FF2B5EF4-FFF2-40B4-BE49-F238E27FC236}">
                <a16:creationId xmlns:a16="http://schemas.microsoft.com/office/drawing/2014/main" id="{40EB6F04-5183-3242-8728-E9F299A6069C}"/>
              </a:ext>
            </a:extLst>
          </p:cNvPr>
          <p:cNvSpPr txBox="1"/>
          <p:nvPr/>
        </p:nvSpPr>
        <p:spPr>
          <a:xfrm>
            <a:off x="9120126" y="3531484"/>
            <a:ext cx="2373947"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SKILLS</a:t>
            </a:r>
          </a:p>
        </p:txBody>
      </p:sp>
      <p:sp>
        <p:nvSpPr>
          <p:cNvPr id="24" name="TextBox 23">
            <a:extLst>
              <a:ext uri="{FF2B5EF4-FFF2-40B4-BE49-F238E27FC236}">
                <a16:creationId xmlns:a16="http://schemas.microsoft.com/office/drawing/2014/main" id="{2C9D019C-DF31-A744-8075-2854D9AD060A}"/>
              </a:ext>
            </a:extLst>
          </p:cNvPr>
          <p:cNvSpPr txBox="1"/>
          <p:nvPr/>
        </p:nvSpPr>
        <p:spPr>
          <a:xfrm>
            <a:off x="9120126" y="3961715"/>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5" name="TextBox 24">
            <a:extLst>
              <a:ext uri="{FF2B5EF4-FFF2-40B4-BE49-F238E27FC236}">
                <a16:creationId xmlns:a16="http://schemas.microsoft.com/office/drawing/2014/main" id="{A0C38DF0-333D-0340-8CB0-A80B104AD888}"/>
              </a:ext>
            </a:extLst>
          </p:cNvPr>
          <p:cNvSpPr txBox="1"/>
          <p:nvPr/>
        </p:nvSpPr>
        <p:spPr>
          <a:xfrm>
            <a:off x="9120126" y="4825796"/>
            <a:ext cx="2373947"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STAFF</a:t>
            </a:r>
          </a:p>
        </p:txBody>
      </p:sp>
      <p:sp>
        <p:nvSpPr>
          <p:cNvPr id="26" name="TextBox 25">
            <a:extLst>
              <a:ext uri="{FF2B5EF4-FFF2-40B4-BE49-F238E27FC236}">
                <a16:creationId xmlns:a16="http://schemas.microsoft.com/office/drawing/2014/main" id="{B475A4BB-8426-EC47-870A-DB19783E3E2D}"/>
              </a:ext>
            </a:extLst>
          </p:cNvPr>
          <p:cNvSpPr txBox="1"/>
          <p:nvPr/>
        </p:nvSpPr>
        <p:spPr>
          <a:xfrm>
            <a:off x="9120126" y="5256027"/>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7" name="TextBox 26">
            <a:extLst>
              <a:ext uri="{FF2B5EF4-FFF2-40B4-BE49-F238E27FC236}">
                <a16:creationId xmlns:a16="http://schemas.microsoft.com/office/drawing/2014/main" id="{90749313-F480-3B41-AF5F-BAF804637EFD}"/>
              </a:ext>
            </a:extLst>
          </p:cNvPr>
          <p:cNvSpPr txBox="1"/>
          <p:nvPr/>
        </p:nvSpPr>
        <p:spPr>
          <a:xfrm>
            <a:off x="6096812" y="1616083"/>
            <a:ext cx="2373947"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STRUCTURE</a:t>
            </a:r>
          </a:p>
        </p:txBody>
      </p:sp>
      <p:sp>
        <p:nvSpPr>
          <p:cNvPr id="28" name="TextBox 27">
            <a:extLst>
              <a:ext uri="{FF2B5EF4-FFF2-40B4-BE49-F238E27FC236}">
                <a16:creationId xmlns:a16="http://schemas.microsoft.com/office/drawing/2014/main" id="{ECF1CEF7-47C6-D54A-B9FB-CEBBDC656C91}"/>
              </a:ext>
            </a:extLst>
          </p:cNvPr>
          <p:cNvSpPr txBox="1"/>
          <p:nvPr/>
        </p:nvSpPr>
        <p:spPr>
          <a:xfrm>
            <a:off x="6096812" y="2046315"/>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9" name="TextBox 28">
            <a:extLst>
              <a:ext uri="{FF2B5EF4-FFF2-40B4-BE49-F238E27FC236}">
                <a16:creationId xmlns:a16="http://schemas.microsoft.com/office/drawing/2014/main" id="{AB794D51-BDED-BA48-A2C2-163607F3AF9C}"/>
              </a:ext>
            </a:extLst>
          </p:cNvPr>
          <p:cNvSpPr txBox="1"/>
          <p:nvPr/>
        </p:nvSpPr>
        <p:spPr>
          <a:xfrm>
            <a:off x="6096812" y="2912588"/>
            <a:ext cx="2373947"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SYSTEMS</a:t>
            </a:r>
          </a:p>
        </p:txBody>
      </p:sp>
      <p:sp>
        <p:nvSpPr>
          <p:cNvPr id="30" name="TextBox 29">
            <a:extLst>
              <a:ext uri="{FF2B5EF4-FFF2-40B4-BE49-F238E27FC236}">
                <a16:creationId xmlns:a16="http://schemas.microsoft.com/office/drawing/2014/main" id="{BE5FBF81-FB41-7B42-ADD1-13E14B479E4A}"/>
              </a:ext>
            </a:extLst>
          </p:cNvPr>
          <p:cNvSpPr txBox="1"/>
          <p:nvPr/>
        </p:nvSpPr>
        <p:spPr>
          <a:xfrm>
            <a:off x="6096812" y="3342820"/>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31" name="TextBox 30">
            <a:extLst>
              <a:ext uri="{FF2B5EF4-FFF2-40B4-BE49-F238E27FC236}">
                <a16:creationId xmlns:a16="http://schemas.microsoft.com/office/drawing/2014/main" id="{655703E8-CF59-BE44-A679-3AFB76498E59}"/>
              </a:ext>
            </a:extLst>
          </p:cNvPr>
          <p:cNvSpPr txBox="1"/>
          <p:nvPr/>
        </p:nvSpPr>
        <p:spPr>
          <a:xfrm>
            <a:off x="6096812" y="4208892"/>
            <a:ext cx="2373947" cy="353943"/>
          </a:xfrm>
          <a:prstGeom prst="rect">
            <a:avLst/>
          </a:prstGeom>
          <a:noFill/>
        </p:spPr>
        <p:txBody>
          <a:bodyPr wrap="square" rtlCol="0" anchor="b">
            <a:spAutoFit/>
          </a:bodyPr>
          <a:lstStyle/>
          <a:p>
            <a:r>
              <a:rPr lang="en-US" sz="1700" b="1" spc="-15" dirty="0">
                <a:solidFill>
                  <a:schemeClr val="accent6"/>
                </a:solidFill>
                <a:latin typeface="Poppins" pitchFamily="2" charset="77"/>
                <a:cs typeface="Poppins" pitchFamily="2" charset="77"/>
              </a:rPr>
              <a:t>STYLE</a:t>
            </a:r>
          </a:p>
        </p:txBody>
      </p:sp>
      <p:sp>
        <p:nvSpPr>
          <p:cNvPr id="32" name="TextBox 31">
            <a:extLst>
              <a:ext uri="{FF2B5EF4-FFF2-40B4-BE49-F238E27FC236}">
                <a16:creationId xmlns:a16="http://schemas.microsoft.com/office/drawing/2014/main" id="{B52A5718-1E46-2F46-BEBB-710857B7CFCF}"/>
              </a:ext>
            </a:extLst>
          </p:cNvPr>
          <p:cNvSpPr txBox="1"/>
          <p:nvPr/>
        </p:nvSpPr>
        <p:spPr>
          <a:xfrm>
            <a:off x="6096812" y="4639124"/>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33" name="TextBox 32">
            <a:extLst>
              <a:ext uri="{FF2B5EF4-FFF2-40B4-BE49-F238E27FC236}">
                <a16:creationId xmlns:a16="http://schemas.microsoft.com/office/drawing/2014/main" id="{B5640715-43A2-C148-B0CE-675571291BB2}"/>
              </a:ext>
            </a:extLst>
          </p:cNvPr>
          <p:cNvSpPr txBox="1"/>
          <p:nvPr/>
        </p:nvSpPr>
        <p:spPr>
          <a:xfrm>
            <a:off x="6096812" y="5503334"/>
            <a:ext cx="2373947" cy="353943"/>
          </a:xfrm>
          <a:prstGeom prst="rect">
            <a:avLst/>
          </a:prstGeom>
          <a:noFill/>
        </p:spPr>
        <p:txBody>
          <a:bodyPr wrap="square" rtlCol="0" anchor="b">
            <a:spAutoFit/>
          </a:bodyPr>
          <a:lstStyle/>
          <a:p>
            <a:r>
              <a:rPr lang="en-US" sz="1700" b="1" spc="-15" dirty="0">
                <a:solidFill>
                  <a:schemeClr val="bg1">
                    <a:lumMod val="85000"/>
                  </a:schemeClr>
                </a:solidFill>
                <a:latin typeface="Poppins" pitchFamily="2" charset="77"/>
                <a:cs typeface="Poppins" pitchFamily="2" charset="77"/>
              </a:rPr>
              <a:t>SHARED VALUES</a:t>
            </a:r>
          </a:p>
        </p:txBody>
      </p:sp>
      <p:sp>
        <p:nvSpPr>
          <p:cNvPr id="34" name="TextBox 33">
            <a:extLst>
              <a:ext uri="{FF2B5EF4-FFF2-40B4-BE49-F238E27FC236}">
                <a16:creationId xmlns:a16="http://schemas.microsoft.com/office/drawing/2014/main" id="{DC682951-A47F-E147-BE2D-F06398279F5E}"/>
              </a:ext>
            </a:extLst>
          </p:cNvPr>
          <p:cNvSpPr txBox="1"/>
          <p:nvPr/>
        </p:nvSpPr>
        <p:spPr>
          <a:xfrm>
            <a:off x="6096812" y="5933565"/>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Tree>
    <p:extLst>
      <p:ext uri="{BB962C8B-B14F-4D97-AF65-F5344CB8AC3E}">
        <p14:creationId xmlns:p14="http://schemas.microsoft.com/office/powerpoint/2010/main" val="3268968418"/>
      </p:ext>
    </p:extLst>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reeform 65">
            <a:extLst>
              <a:ext uri="{FF2B5EF4-FFF2-40B4-BE49-F238E27FC236}">
                <a16:creationId xmlns:a16="http://schemas.microsoft.com/office/drawing/2014/main" id="{E9FC8B31-3F9D-5E48-9733-EB233CF11A40}"/>
              </a:ext>
            </a:extLst>
          </p:cNvPr>
          <p:cNvSpPr>
            <a:spLocks noChangeArrowheads="1"/>
          </p:cNvSpPr>
          <p:nvPr/>
        </p:nvSpPr>
        <p:spPr bwMode="auto">
          <a:xfrm>
            <a:off x="5359931" y="1704185"/>
            <a:ext cx="1477630" cy="1480377"/>
          </a:xfrm>
          <a:custGeom>
            <a:avLst/>
            <a:gdLst>
              <a:gd name="T0" fmla="*/ 2373 w 2374"/>
              <a:gd name="T1" fmla="*/ 1187 h 2375"/>
              <a:gd name="T2" fmla="*/ 2373 w 2374"/>
              <a:gd name="T3" fmla="*/ 1187 h 2375"/>
              <a:gd name="T4" fmla="*/ 1187 w 2374"/>
              <a:gd name="T5" fmla="*/ 2374 h 2375"/>
              <a:gd name="T6" fmla="*/ 1187 w 2374"/>
              <a:gd name="T7" fmla="*/ 2374 h 2375"/>
              <a:gd name="T8" fmla="*/ 0 w 2374"/>
              <a:gd name="T9" fmla="*/ 1187 h 2375"/>
              <a:gd name="T10" fmla="*/ 0 w 2374"/>
              <a:gd name="T11" fmla="*/ 1187 h 2375"/>
              <a:gd name="T12" fmla="*/ 1187 w 2374"/>
              <a:gd name="T13" fmla="*/ 0 h 2375"/>
              <a:gd name="T14" fmla="*/ 1187 w 2374"/>
              <a:gd name="T15" fmla="*/ 0 h 2375"/>
              <a:gd name="T16" fmla="*/ 2373 w 2374"/>
              <a:gd name="T17" fmla="*/ 1187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4" h="2375">
                <a:moveTo>
                  <a:pt x="2373" y="1187"/>
                </a:moveTo>
                <a:lnTo>
                  <a:pt x="2373" y="1187"/>
                </a:lnTo>
                <a:cubicBezTo>
                  <a:pt x="2373" y="1843"/>
                  <a:pt x="1841" y="2374"/>
                  <a:pt x="1187" y="2374"/>
                </a:cubicBezTo>
                <a:lnTo>
                  <a:pt x="1187" y="2374"/>
                </a:lnTo>
                <a:cubicBezTo>
                  <a:pt x="531" y="2374"/>
                  <a:pt x="0" y="1843"/>
                  <a:pt x="0" y="1187"/>
                </a:cubicBezTo>
                <a:lnTo>
                  <a:pt x="0" y="1187"/>
                </a:lnTo>
                <a:cubicBezTo>
                  <a:pt x="0" y="531"/>
                  <a:pt x="531" y="0"/>
                  <a:pt x="1187" y="0"/>
                </a:cubicBezTo>
                <a:lnTo>
                  <a:pt x="1187" y="0"/>
                </a:lnTo>
                <a:cubicBezTo>
                  <a:pt x="1841" y="0"/>
                  <a:pt x="2373" y="531"/>
                  <a:pt x="2373" y="1187"/>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29" name="Freeform 66">
            <a:extLst>
              <a:ext uri="{FF2B5EF4-FFF2-40B4-BE49-F238E27FC236}">
                <a16:creationId xmlns:a16="http://schemas.microsoft.com/office/drawing/2014/main" id="{DA49CC26-1CF5-DE4E-B77D-2AEE16F606D4}"/>
              </a:ext>
            </a:extLst>
          </p:cNvPr>
          <p:cNvSpPr>
            <a:spLocks noChangeArrowheads="1"/>
          </p:cNvSpPr>
          <p:nvPr/>
        </p:nvSpPr>
        <p:spPr bwMode="auto">
          <a:xfrm>
            <a:off x="5442326" y="2635257"/>
            <a:ext cx="1312839" cy="491627"/>
          </a:xfrm>
          <a:custGeom>
            <a:avLst/>
            <a:gdLst>
              <a:gd name="T0" fmla="*/ 0 w 2110"/>
              <a:gd name="T1" fmla="*/ 0 h 790"/>
              <a:gd name="T2" fmla="*/ 0 w 2110"/>
              <a:gd name="T3" fmla="*/ 0 h 790"/>
              <a:gd name="T4" fmla="*/ 1055 w 2110"/>
              <a:gd name="T5" fmla="*/ 789 h 790"/>
              <a:gd name="T6" fmla="*/ 1055 w 2110"/>
              <a:gd name="T7" fmla="*/ 789 h 790"/>
              <a:gd name="T8" fmla="*/ 2109 w 2110"/>
              <a:gd name="T9" fmla="*/ 0 h 790"/>
              <a:gd name="T10" fmla="*/ 0 w 2110"/>
              <a:gd name="T11" fmla="*/ 0 h 790"/>
            </a:gdLst>
            <a:ahLst/>
            <a:cxnLst>
              <a:cxn ang="0">
                <a:pos x="T0" y="T1"/>
              </a:cxn>
              <a:cxn ang="0">
                <a:pos x="T2" y="T3"/>
              </a:cxn>
              <a:cxn ang="0">
                <a:pos x="T4" y="T5"/>
              </a:cxn>
              <a:cxn ang="0">
                <a:pos x="T6" y="T7"/>
              </a:cxn>
              <a:cxn ang="0">
                <a:pos x="T8" y="T9"/>
              </a:cxn>
              <a:cxn ang="0">
                <a:pos x="T10" y="T11"/>
              </a:cxn>
            </a:cxnLst>
            <a:rect l="0" t="0" r="r" b="b"/>
            <a:pathLst>
              <a:path w="2110" h="790">
                <a:moveTo>
                  <a:pt x="0" y="0"/>
                </a:moveTo>
                <a:lnTo>
                  <a:pt x="0" y="0"/>
                </a:lnTo>
                <a:cubicBezTo>
                  <a:pt x="134" y="456"/>
                  <a:pt x="556" y="789"/>
                  <a:pt x="1055" y="789"/>
                </a:cubicBezTo>
                <a:lnTo>
                  <a:pt x="1055" y="789"/>
                </a:lnTo>
                <a:cubicBezTo>
                  <a:pt x="1553" y="789"/>
                  <a:pt x="1975" y="456"/>
                  <a:pt x="2109" y="0"/>
                </a:cubicBezTo>
                <a:lnTo>
                  <a:pt x="0" y="0"/>
                </a:lnTo>
              </a:path>
            </a:pathLst>
          </a:custGeom>
          <a:solidFill>
            <a:schemeClr val="accent4"/>
          </a:solidFill>
          <a:ln>
            <a:noFill/>
          </a:ln>
          <a:effectLst/>
        </p:spPr>
        <p:txBody>
          <a:bodyPr wrap="none" anchor="ctr"/>
          <a:lstStyle/>
          <a:p>
            <a:endParaRPr lang="en-US" dirty="0">
              <a:latin typeface="Poppins" pitchFamily="2" charset="77"/>
            </a:endParaRPr>
          </a:p>
        </p:txBody>
      </p:sp>
      <p:sp>
        <p:nvSpPr>
          <p:cNvPr id="30" name="Freeform 76">
            <a:extLst>
              <a:ext uri="{FF2B5EF4-FFF2-40B4-BE49-F238E27FC236}">
                <a16:creationId xmlns:a16="http://schemas.microsoft.com/office/drawing/2014/main" id="{3D689CDD-76CE-D248-BAFF-E96DB81951DC}"/>
              </a:ext>
            </a:extLst>
          </p:cNvPr>
          <p:cNvSpPr>
            <a:spLocks noChangeArrowheads="1"/>
          </p:cNvSpPr>
          <p:nvPr/>
        </p:nvSpPr>
        <p:spPr bwMode="auto">
          <a:xfrm>
            <a:off x="5359931" y="4942335"/>
            <a:ext cx="1477630" cy="1480375"/>
          </a:xfrm>
          <a:custGeom>
            <a:avLst/>
            <a:gdLst>
              <a:gd name="T0" fmla="*/ 2373 w 2374"/>
              <a:gd name="T1" fmla="*/ 1187 h 2376"/>
              <a:gd name="T2" fmla="*/ 2373 w 2374"/>
              <a:gd name="T3" fmla="*/ 1187 h 2376"/>
              <a:gd name="T4" fmla="*/ 1187 w 2374"/>
              <a:gd name="T5" fmla="*/ 2375 h 2376"/>
              <a:gd name="T6" fmla="*/ 1187 w 2374"/>
              <a:gd name="T7" fmla="*/ 2375 h 2376"/>
              <a:gd name="T8" fmla="*/ 0 w 2374"/>
              <a:gd name="T9" fmla="*/ 1187 h 2376"/>
              <a:gd name="T10" fmla="*/ 0 w 2374"/>
              <a:gd name="T11" fmla="*/ 1187 h 2376"/>
              <a:gd name="T12" fmla="*/ 1187 w 2374"/>
              <a:gd name="T13" fmla="*/ 0 h 2376"/>
              <a:gd name="T14" fmla="*/ 1187 w 2374"/>
              <a:gd name="T15" fmla="*/ 0 h 2376"/>
              <a:gd name="T16" fmla="*/ 2373 w 2374"/>
              <a:gd name="T17" fmla="*/ 1187 h 2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4" h="2376">
                <a:moveTo>
                  <a:pt x="2373" y="1187"/>
                </a:moveTo>
                <a:lnTo>
                  <a:pt x="2373" y="1187"/>
                </a:lnTo>
                <a:cubicBezTo>
                  <a:pt x="2373" y="1843"/>
                  <a:pt x="1841" y="2375"/>
                  <a:pt x="1187" y="2375"/>
                </a:cubicBezTo>
                <a:lnTo>
                  <a:pt x="1187" y="2375"/>
                </a:lnTo>
                <a:cubicBezTo>
                  <a:pt x="531" y="2375"/>
                  <a:pt x="0" y="1843"/>
                  <a:pt x="0" y="1187"/>
                </a:cubicBezTo>
                <a:lnTo>
                  <a:pt x="0" y="1187"/>
                </a:lnTo>
                <a:cubicBezTo>
                  <a:pt x="0" y="532"/>
                  <a:pt x="531" y="0"/>
                  <a:pt x="1187" y="0"/>
                </a:cubicBezTo>
                <a:lnTo>
                  <a:pt x="1187" y="0"/>
                </a:lnTo>
                <a:cubicBezTo>
                  <a:pt x="1841" y="0"/>
                  <a:pt x="2373" y="532"/>
                  <a:pt x="2373" y="1187"/>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31" name="Freeform 77">
            <a:extLst>
              <a:ext uri="{FF2B5EF4-FFF2-40B4-BE49-F238E27FC236}">
                <a16:creationId xmlns:a16="http://schemas.microsoft.com/office/drawing/2014/main" id="{7FFF88D2-2AC7-A241-BB43-E793ACEB32D3}"/>
              </a:ext>
            </a:extLst>
          </p:cNvPr>
          <p:cNvSpPr>
            <a:spLocks noChangeArrowheads="1"/>
          </p:cNvSpPr>
          <p:nvPr/>
        </p:nvSpPr>
        <p:spPr bwMode="auto">
          <a:xfrm>
            <a:off x="5442326" y="5876153"/>
            <a:ext cx="1312839" cy="491627"/>
          </a:xfrm>
          <a:custGeom>
            <a:avLst/>
            <a:gdLst>
              <a:gd name="T0" fmla="*/ 0 w 2110"/>
              <a:gd name="T1" fmla="*/ 0 h 790"/>
              <a:gd name="T2" fmla="*/ 0 w 2110"/>
              <a:gd name="T3" fmla="*/ 0 h 790"/>
              <a:gd name="T4" fmla="*/ 1055 w 2110"/>
              <a:gd name="T5" fmla="*/ 789 h 790"/>
              <a:gd name="T6" fmla="*/ 1055 w 2110"/>
              <a:gd name="T7" fmla="*/ 789 h 790"/>
              <a:gd name="T8" fmla="*/ 2109 w 2110"/>
              <a:gd name="T9" fmla="*/ 0 h 790"/>
              <a:gd name="T10" fmla="*/ 0 w 2110"/>
              <a:gd name="T11" fmla="*/ 0 h 790"/>
            </a:gdLst>
            <a:ahLst/>
            <a:cxnLst>
              <a:cxn ang="0">
                <a:pos x="T0" y="T1"/>
              </a:cxn>
              <a:cxn ang="0">
                <a:pos x="T2" y="T3"/>
              </a:cxn>
              <a:cxn ang="0">
                <a:pos x="T4" y="T5"/>
              </a:cxn>
              <a:cxn ang="0">
                <a:pos x="T6" y="T7"/>
              </a:cxn>
              <a:cxn ang="0">
                <a:pos x="T8" y="T9"/>
              </a:cxn>
              <a:cxn ang="0">
                <a:pos x="T10" y="T11"/>
              </a:cxn>
            </a:cxnLst>
            <a:rect l="0" t="0" r="r" b="b"/>
            <a:pathLst>
              <a:path w="2110" h="790">
                <a:moveTo>
                  <a:pt x="0" y="0"/>
                </a:moveTo>
                <a:lnTo>
                  <a:pt x="0" y="0"/>
                </a:lnTo>
                <a:cubicBezTo>
                  <a:pt x="134" y="455"/>
                  <a:pt x="556" y="789"/>
                  <a:pt x="1055" y="789"/>
                </a:cubicBezTo>
                <a:lnTo>
                  <a:pt x="1055" y="789"/>
                </a:lnTo>
                <a:cubicBezTo>
                  <a:pt x="1553" y="789"/>
                  <a:pt x="1975" y="455"/>
                  <a:pt x="2109" y="0"/>
                </a:cubicBezTo>
                <a:lnTo>
                  <a:pt x="0" y="0"/>
                </a:lnTo>
              </a:path>
            </a:pathLst>
          </a:custGeom>
          <a:solidFill>
            <a:schemeClr val="accent3"/>
          </a:solidFill>
          <a:ln>
            <a:noFill/>
          </a:ln>
          <a:effectLst/>
        </p:spPr>
        <p:txBody>
          <a:bodyPr wrap="none" anchor="ctr"/>
          <a:lstStyle/>
          <a:p>
            <a:endParaRPr lang="en-US" dirty="0">
              <a:latin typeface="Poppins" pitchFamily="2" charset="77"/>
            </a:endParaRPr>
          </a:p>
        </p:txBody>
      </p:sp>
      <p:sp>
        <p:nvSpPr>
          <p:cNvPr id="32" name="Freeform 83">
            <a:extLst>
              <a:ext uri="{FF2B5EF4-FFF2-40B4-BE49-F238E27FC236}">
                <a16:creationId xmlns:a16="http://schemas.microsoft.com/office/drawing/2014/main" id="{DE9024AE-F412-844A-B224-F30EB62BC75D}"/>
              </a:ext>
            </a:extLst>
          </p:cNvPr>
          <p:cNvSpPr>
            <a:spLocks noChangeArrowheads="1"/>
          </p:cNvSpPr>
          <p:nvPr/>
        </p:nvSpPr>
        <p:spPr bwMode="auto">
          <a:xfrm>
            <a:off x="6947422" y="2558355"/>
            <a:ext cx="1480377" cy="1477630"/>
          </a:xfrm>
          <a:custGeom>
            <a:avLst/>
            <a:gdLst>
              <a:gd name="T0" fmla="*/ 2375 w 2376"/>
              <a:gd name="T1" fmla="*/ 1187 h 2374"/>
              <a:gd name="T2" fmla="*/ 2375 w 2376"/>
              <a:gd name="T3" fmla="*/ 1187 h 2374"/>
              <a:gd name="T4" fmla="*/ 1188 w 2376"/>
              <a:gd name="T5" fmla="*/ 2373 h 2374"/>
              <a:gd name="T6" fmla="*/ 1188 w 2376"/>
              <a:gd name="T7" fmla="*/ 2373 h 2374"/>
              <a:gd name="T8" fmla="*/ 0 w 2376"/>
              <a:gd name="T9" fmla="*/ 1187 h 2374"/>
              <a:gd name="T10" fmla="*/ 0 w 2376"/>
              <a:gd name="T11" fmla="*/ 1187 h 2374"/>
              <a:gd name="T12" fmla="*/ 1188 w 2376"/>
              <a:gd name="T13" fmla="*/ 0 h 2374"/>
              <a:gd name="T14" fmla="*/ 1188 w 2376"/>
              <a:gd name="T15" fmla="*/ 0 h 2374"/>
              <a:gd name="T16" fmla="*/ 2375 w 2376"/>
              <a:gd name="T17" fmla="*/ 1187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6" h="2374">
                <a:moveTo>
                  <a:pt x="2375" y="1187"/>
                </a:moveTo>
                <a:lnTo>
                  <a:pt x="2375" y="1187"/>
                </a:lnTo>
                <a:cubicBezTo>
                  <a:pt x="2375" y="1841"/>
                  <a:pt x="1843" y="2373"/>
                  <a:pt x="1188" y="2373"/>
                </a:cubicBezTo>
                <a:lnTo>
                  <a:pt x="1188" y="2373"/>
                </a:lnTo>
                <a:cubicBezTo>
                  <a:pt x="532" y="2373"/>
                  <a:pt x="0" y="1841"/>
                  <a:pt x="0" y="1187"/>
                </a:cubicBezTo>
                <a:lnTo>
                  <a:pt x="0" y="1187"/>
                </a:lnTo>
                <a:cubicBezTo>
                  <a:pt x="0" y="531"/>
                  <a:pt x="532" y="0"/>
                  <a:pt x="1188" y="0"/>
                </a:cubicBezTo>
                <a:lnTo>
                  <a:pt x="1188" y="0"/>
                </a:lnTo>
                <a:cubicBezTo>
                  <a:pt x="1843" y="0"/>
                  <a:pt x="2375" y="531"/>
                  <a:pt x="2375" y="1187"/>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33" name="Freeform 84">
            <a:extLst>
              <a:ext uri="{FF2B5EF4-FFF2-40B4-BE49-F238E27FC236}">
                <a16:creationId xmlns:a16="http://schemas.microsoft.com/office/drawing/2014/main" id="{17E2EA68-C777-554C-BA24-8D4C8C5A47CA}"/>
              </a:ext>
            </a:extLst>
          </p:cNvPr>
          <p:cNvSpPr>
            <a:spLocks noChangeArrowheads="1"/>
          </p:cNvSpPr>
          <p:nvPr/>
        </p:nvSpPr>
        <p:spPr bwMode="auto">
          <a:xfrm>
            <a:off x="5450567" y="3371325"/>
            <a:ext cx="1299105" cy="1299105"/>
          </a:xfrm>
          <a:custGeom>
            <a:avLst/>
            <a:gdLst>
              <a:gd name="T0" fmla="*/ 2084 w 2085"/>
              <a:gd name="T1" fmla="*/ 1041 h 2085"/>
              <a:gd name="T2" fmla="*/ 2084 w 2085"/>
              <a:gd name="T3" fmla="*/ 1041 h 2085"/>
              <a:gd name="T4" fmla="*/ 1042 w 2085"/>
              <a:gd name="T5" fmla="*/ 2084 h 2085"/>
              <a:gd name="T6" fmla="*/ 1042 w 2085"/>
              <a:gd name="T7" fmla="*/ 2084 h 2085"/>
              <a:gd name="T8" fmla="*/ 0 w 2085"/>
              <a:gd name="T9" fmla="*/ 1041 h 2085"/>
              <a:gd name="T10" fmla="*/ 0 w 2085"/>
              <a:gd name="T11" fmla="*/ 1041 h 2085"/>
              <a:gd name="T12" fmla="*/ 1042 w 2085"/>
              <a:gd name="T13" fmla="*/ 0 h 2085"/>
              <a:gd name="T14" fmla="*/ 1042 w 2085"/>
              <a:gd name="T15" fmla="*/ 0 h 2085"/>
              <a:gd name="T16" fmla="*/ 2084 w 2085"/>
              <a:gd name="T17" fmla="*/ 1041 h 2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5" h="2085">
                <a:moveTo>
                  <a:pt x="2084" y="1041"/>
                </a:moveTo>
                <a:lnTo>
                  <a:pt x="2084" y="1041"/>
                </a:lnTo>
                <a:cubicBezTo>
                  <a:pt x="2084" y="1617"/>
                  <a:pt x="1617" y="2084"/>
                  <a:pt x="1042" y="2084"/>
                </a:cubicBezTo>
                <a:lnTo>
                  <a:pt x="1042" y="2084"/>
                </a:lnTo>
                <a:cubicBezTo>
                  <a:pt x="466" y="2084"/>
                  <a:pt x="0" y="1617"/>
                  <a:pt x="0" y="1041"/>
                </a:cubicBezTo>
                <a:lnTo>
                  <a:pt x="0" y="1041"/>
                </a:lnTo>
                <a:cubicBezTo>
                  <a:pt x="0" y="466"/>
                  <a:pt x="466" y="0"/>
                  <a:pt x="1042" y="0"/>
                </a:cubicBezTo>
                <a:lnTo>
                  <a:pt x="1042" y="0"/>
                </a:lnTo>
                <a:cubicBezTo>
                  <a:pt x="1617" y="0"/>
                  <a:pt x="2084" y="466"/>
                  <a:pt x="2084" y="1041"/>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34" name="Freeform 85">
            <a:extLst>
              <a:ext uri="{FF2B5EF4-FFF2-40B4-BE49-F238E27FC236}">
                <a16:creationId xmlns:a16="http://schemas.microsoft.com/office/drawing/2014/main" id="{E1FE3AF2-9AF3-ED40-BB37-AACD570B548D}"/>
              </a:ext>
            </a:extLst>
          </p:cNvPr>
          <p:cNvSpPr>
            <a:spLocks noChangeArrowheads="1"/>
          </p:cNvSpPr>
          <p:nvPr/>
        </p:nvSpPr>
        <p:spPr bwMode="auto">
          <a:xfrm>
            <a:off x="7029817" y="3492172"/>
            <a:ext cx="1315586" cy="491627"/>
          </a:xfrm>
          <a:custGeom>
            <a:avLst/>
            <a:gdLst>
              <a:gd name="T0" fmla="*/ 0 w 2112"/>
              <a:gd name="T1" fmla="*/ 0 h 790"/>
              <a:gd name="T2" fmla="*/ 0 w 2112"/>
              <a:gd name="T3" fmla="*/ 0 h 790"/>
              <a:gd name="T4" fmla="*/ 1056 w 2112"/>
              <a:gd name="T5" fmla="*/ 789 h 790"/>
              <a:gd name="T6" fmla="*/ 1056 w 2112"/>
              <a:gd name="T7" fmla="*/ 789 h 790"/>
              <a:gd name="T8" fmla="*/ 2111 w 2112"/>
              <a:gd name="T9" fmla="*/ 0 h 790"/>
              <a:gd name="T10" fmla="*/ 0 w 2112"/>
              <a:gd name="T11" fmla="*/ 0 h 790"/>
            </a:gdLst>
            <a:ahLst/>
            <a:cxnLst>
              <a:cxn ang="0">
                <a:pos x="T0" y="T1"/>
              </a:cxn>
              <a:cxn ang="0">
                <a:pos x="T2" y="T3"/>
              </a:cxn>
              <a:cxn ang="0">
                <a:pos x="T4" y="T5"/>
              </a:cxn>
              <a:cxn ang="0">
                <a:pos x="T6" y="T7"/>
              </a:cxn>
              <a:cxn ang="0">
                <a:pos x="T8" y="T9"/>
              </a:cxn>
              <a:cxn ang="0">
                <a:pos x="T10" y="T11"/>
              </a:cxn>
            </a:cxnLst>
            <a:rect l="0" t="0" r="r" b="b"/>
            <a:pathLst>
              <a:path w="2112" h="790">
                <a:moveTo>
                  <a:pt x="0" y="0"/>
                </a:moveTo>
                <a:lnTo>
                  <a:pt x="0" y="0"/>
                </a:lnTo>
                <a:cubicBezTo>
                  <a:pt x="135" y="455"/>
                  <a:pt x="556" y="789"/>
                  <a:pt x="1056" y="789"/>
                </a:cubicBezTo>
                <a:lnTo>
                  <a:pt x="1056" y="789"/>
                </a:lnTo>
                <a:cubicBezTo>
                  <a:pt x="1555" y="789"/>
                  <a:pt x="1977" y="455"/>
                  <a:pt x="2111" y="0"/>
                </a:cubicBezTo>
                <a:lnTo>
                  <a:pt x="0" y="0"/>
                </a:lnTo>
              </a:path>
            </a:pathLst>
          </a:custGeom>
          <a:solidFill>
            <a:schemeClr val="accent5"/>
          </a:solidFill>
          <a:ln>
            <a:noFill/>
          </a:ln>
          <a:effectLst/>
        </p:spPr>
        <p:txBody>
          <a:bodyPr wrap="none" anchor="ctr"/>
          <a:lstStyle/>
          <a:p>
            <a:endParaRPr lang="en-US" dirty="0">
              <a:latin typeface="Poppins" pitchFamily="2" charset="77"/>
            </a:endParaRPr>
          </a:p>
        </p:txBody>
      </p:sp>
      <p:sp>
        <p:nvSpPr>
          <p:cNvPr id="35" name="Freeform 93">
            <a:extLst>
              <a:ext uri="{FF2B5EF4-FFF2-40B4-BE49-F238E27FC236}">
                <a16:creationId xmlns:a16="http://schemas.microsoft.com/office/drawing/2014/main" id="{585A1D6E-33C3-D54E-8CB7-5E65041A82DB}"/>
              </a:ext>
            </a:extLst>
          </p:cNvPr>
          <p:cNvSpPr>
            <a:spLocks noChangeArrowheads="1"/>
          </p:cNvSpPr>
          <p:nvPr/>
        </p:nvSpPr>
        <p:spPr bwMode="auto">
          <a:xfrm>
            <a:off x="3758708" y="2558355"/>
            <a:ext cx="1480375" cy="1477630"/>
          </a:xfrm>
          <a:custGeom>
            <a:avLst/>
            <a:gdLst>
              <a:gd name="T0" fmla="*/ 2374 w 2375"/>
              <a:gd name="T1" fmla="*/ 1187 h 2374"/>
              <a:gd name="T2" fmla="*/ 2374 w 2375"/>
              <a:gd name="T3" fmla="*/ 1187 h 2374"/>
              <a:gd name="T4" fmla="*/ 1187 w 2375"/>
              <a:gd name="T5" fmla="*/ 2373 h 2374"/>
              <a:gd name="T6" fmla="*/ 1187 w 2375"/>
              <a:gd name="T7" fmla="*/ 2373 h 2374"/>
              <a:gd name="T8" fmla="*/ 0 w 2375"/>
              <a:gd name="T9" fmla="*/ 1187 h 2374"/>
              <a:gd name="T10" fmla="*/ 0 w 2375"/>
              <a:gd name="T11" fmla="*/ 1187 h 2374"/>
              <a:gd name="T12" fmla="*/ 1187 w 2375"/>
              <a:gd name="T13" fmla="*/ 0 h 2374"/>
              <a:gd name="T14" fmla="*/ 1187 w 2375"/>
              <a:gd name="T15" fmla="*/ 0 h 2374"/>
              <a:gd name="T16" fmla="*/ 2374 w 2375"/>
              <a:gd name="T17" fmla="*/ 1187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5" h="2374">
                <a:moveTo>
                  <a:pt x="2374" y="1187"/>
                </a:moveTo>
                <a:lnTo>
                  <a:pt x="2374" y="1187"/>
                </a:lnTo>
                <a:cubicBezTo>
                  <a:pt x="2374" y="1841"/>
                  <a:pt x="1843" y="2373"/>
                  <a:pt x="1187" y="2373"/>
                </a:cubicBezTo>
                <a:lnTo>
                  <a:pt x="1187" y="2373"/>
                </a:lnTo>
                <a:cubicBezTo>
                  <a:pt x="532" y="2373"/>
                  <a:pt x="0" y="1841"/>
                  <a:pt x="0" y="1187"/>
                </a:cubicBezTo>
                <a:lnTo>
                  <a:pt x="0" y="1187"/>
                </a:lnTo>
                <a:cubicBezTo>
                  <a:pt x="0" y="531"/>
                  <a:pt x="532" y="0"/>
                  <a:pt x="1187" y="0"/>
                </a:cubicBezTo>
                <a:lnTo>
                  <a:pt x="1187" y="0"/>
                </a:lnTo>
                <a:cubicBezTo>
                  <a:pt x="1843" y="0"/>
                  <a:pt x="2374" y="531"/>
                  <a:pt x="2374" y="1187"/>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36" name="Freeform 94">
            <a:extLst>
              <a:ext uri="{FF2B5EF4-FFF2-40B4-BE49-F238E27FC236}">
                <a16:creationId xmlns:a16="http://schemas.microsoft.com/office/drawing/2014/main" id="{92CD04C4-BDE6-3242-8C4F-CC10CD273FE8}"/>
              </a:ext>
            </a:extLst>
          </p:cNvPr>
          <p:cNvSpPr>
            <a:spLocks noChangeArrowheads="1"/>
          </p:cNvSpPr>
          <p:nvPr/>
        </p:nvSpPr>
        <p:spPr bwMode="auto">
          <a:xfrm>
            <a:off x="3841104" y="3492172"/>
            <a:ext cx="1315584" cy="491627"/>
          </a:xfrm>
          <a:custGeom>
            <a:avLst/>
            <a:gdLst>
              <a:gd name="T0" fmla="*/ 0 w 2111"/>
              <a:gd name="T1" fmla="*/ 0 h 790"/>
              <a:gd name="T2" fmla="*/ 0 w 2111"/>
              <a:gd name="T3" fmla="*/ 0 h 790"/>
              <a:gd name="T4" fmla="*/ 1054 w 2111"/>
              <a:gd name="T5" fmla="*/ 789 h 790"/>
              <a:gd name="T6" fmla="*/ 1054 w 2111"/>
              <a:gd name="T7" fmla="*/ 789 h 790"/>
              <a:gd name="T8" fmla="*/ 2110 w 2111"/>
              <a:gd name="T9" fmla="*/ 0 h 790"/>
              <a:gd name="T10" fmla="*/ 0 w 2111"/>
              <a:gd name="T11" fmla="*/ 0 h 790"/>
            </a:gdLst>
            <a:ahLst/>
            <a:cxnLst>
              <a:cxn ang="0">
                <a:pos x="T0" y="T1"/>
              </a:cxn>
              <a:cxn ang="0">
                <a:pos x="T2" y="T3"/>
              </a:cxn>
              <a:cxn ang="0">
                <a:pos x="T4" y="T5"/>
              </a:cxn>
              <a:cxn ang="0">
                <a:pos x="T6" y="T7"/>
              </a:cxn>
              <a:cxn ang="0">
                <a:pos x="T8" y="T9"/>
              </a:cxn>
              <a:cxn ang="0">
                <a:pos x="T10" y="T11"/>
              </a:cxn>
            </a:cxnLst>
            <a:rect l="0" t="0" r="r" b="b"/>
            <a:pathLst>
              <a:path w="2111" h="790">
                <a:moveTo>
                  <a:pt x="0" y="0"/>
                </a:moveTo>
                <a:lnTo>
                  <a:pt x="0" y="0"/>
                </a:lnTo>
                <a:cubicBezTo>
                  <a:pt x="133" y="455"/>
                  <a:pt x="555" y="789"/>
                  <a:pt x="1054" y="789"/>
                </a:cubicBezTo>
                <a:lnTo>
                  <a:pt x="1054" y="789"/>
                </a:lnTo>
                <a:cubicBezTo>
                  <a:pt x="1554" y="789"/>
                  <a:pt x="1976" y="455"/>
                  <a:pt x="2110" y="0"/>
                </a:cubicBezTo>
                <a:lnTo>
                  <a:pt x="0" y="0"/>
                </a:lnTo>
              </a:path>
            </a:pathLst>
          </a:custGeom>
          <a:solidFill>
            <a:schemeClr val="accent1"/>
          </a:solidFill>
          <a:ln>
            <a:noFill/>
          </a:ln>
          <a:effectLst/>
        </p:spPr>
        <p:txBody>
          <a:bodyPr wrap="none" anchor="ctr"/>
          <a:lstStyle/>
          <a:p>
            <a:endParaRPr lang="en-US" dirty="0">
              <a:latin typeface="Poppins" pitchFamily="2" charset="77"/>
            </a:endParaRPr>
          </a:p>
        </p:txBody>
      </p:sp>
      <p:sp>
        <p:nvSpPr>
          <p:cNvPr id="37" name="Freeform 103">
            <a:extLst>
              <a:ext uri="{FF2B5EF4-FFF2-40B4-BE49-F238E27FC236}">
                <a16:creationId xmlns:a16="http://schemas.microsoft.com/office/drawing/2014/main" id="{D37EB064-A1D1-7B48-9793-89DC0BC08029}"/>
              </a:ext>
            </a:extLst>
          </p:cNvPr>
          <p:cNvSpPr>
            <a:spLocks noChangeArrowheads="1"/>
          </p:cNvSpPr>
          <p:nvPr/>
        </p:nvSpPr>
        <p:spPr bwMode="auto">
          <a:xfrm>
            <a:off x="6947422" y="4206268"/>
            <a:ext cx="1480377" cy="1477630"/>
          </a:xfrm>
          <a:custGeom>
            <a:avLst/>
            <a:gdLst>
              <a:gd name="T0" fmla="*/ 2375 w 2376"/>
              <a:gd name="T1" fmla="*/ 1186 h 2374"/>
              <a:gd name="T2" fmla="*/ 2375 w 2376"/>
              <a:gd name="T3" fmla="*/ 1186 h 2374"/>
              <a:gd name="T4" fmla="*/ 1188 w 2376"/>
              <a:gd name="T5" fmla="*/ 2373 h 2374"/>
              <a:gd name="T6" fmla="*/ 1188 w 2376"/>
              <a:gd name="T7" fmla="*/ 2373 h 2374"/>
              <a:gd name="T8" fmla="*/ 0 w 2376"/>
              <a:gd name="T9" fmla="*/ 1186 h 2374"/>
              <a:gd name="T10" fmla="*/ 0 w 2376"/>
              <a:gd name="T11" fmla="*/ 1186 h 2374"/>
              <a:gd name="T12" fmla="*/ 1188 w 2376"/>
              <a:gd name="T13" fmla="*/ 0 h 2374"/>
              <a:gd name="T14" fmla="*/ 1188 w 2376"/>
              <a:gd name="T15" fmla="*/ 0 h 2374"/>
              <a:gd name="T16" fmla="*/ 2375 w 2376"/>
              <a:gd name="T17" fmla="*/ 1186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6" h="2374">
                <a:moveTo>
                  <a:pt x="2375" y="1186"/>
                </a:moveTo>
                <a:lnTo>
                  <a:pt x="2375" y="1186"/>
                </a:lnTo>
                <a:cubicBezTo>
                  <a:pt x="2375" y="1842"/>
                  <a:pt x="1843" y="2373"/>
                  <a:pt x="1188" y="2373"/>
                </a:cubicBezTo>
                <a:lnTo>
                  <a:pt x="1188" y="2373"/>
                </a:lnTo>
                <a:cubicBezTo>
                  <a:pt x="532" y="2373"/>
                  <a:pt x="0" y="1842"/>
                  <a:pt x="0" y="1186"/>
                </a:cubicBezTo>
                <a:lnTo>
                  <a:pt x="0" y="1186"/>
                </a:lnTo>
                <a:cubicBezTo>
                  <a:pt x="0" y="531"/>
                  <a:pt x="532" y="0"/>
                  <a:pt x="1188" y="0"/>
                </a:cubicBezTo>
                <a:lnTo>
                  <a:pt x="1188" y="0"/>
                </a:lnTo>
                <a:cubicBezTo>
                  <a:pt x="1843" y="0"/>
                  <a:pt x="2375" y="531"/>
                  <a:pt x="2375" y="1186"/>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38" name="Freeform 104">
            <a:extLst>
              <a:ext uri="{FF2B5EF4-FFF2-40B4-BE49-F238E27FC236}">
                <a16:creationId xmlns:a16="http://schemas.microsoft.com/office/drawing/2014/main" id="{2A603388-C56D-C441-B46D-99F3EDCBB86C}"/>
              </a:ext>
            </a:extLst>
          </p:cNvPr>
          <p:cNvSpPr>
            <a:spLocks noChangeArrowheads="1"/>
          </p:cNvSpPr>
          <p:nvPr/>
        </p:nvSpPr>
        <p:spPr bwMode="auto">
          <a:xfrm>
            <a:off x="7029817" y="5140085"/>
            <a:ext cx="1315586" cy="491627"/>
          </a:xfrm>
          <a:custGeom>
            <a:avLst/>
            <a:gdLst>
              <a:gd name="T0" fmla="*/ 0 w 2112"/>
              <a:gd name="T1" fmla="*/ 0 h 790"/>
              <a:gd name="T2" fmla="*/ 0 w 2112"/>
              <a:gd name="T3" fmla="*/ 0 h 790"/>
              <a:gd name="T4" fmla="*/ 1056 w 2112"/>
              <a:gd name="T5" fmla="*/ 789 h 790"/>
              <a:gd name="T6" fmla="*/ 1056 w 2112"/>
              <a:gd name="T7" fmla="*/ 789 h 790"/>
              <a:gd name="T8" fmla="*/ 2111 w 2112"/>
              <a:gd name="T9" fmla="*/ 0 h 790"/>
              <a:gd name="T10" fmla="*/ 0 w 2112"/>
              <a:gd name="T11" fmla="*/ 0 h 790"/>
            </a:gdLst>
            <a:ahLst/>
            <a:cxnLst>
              <a:cxn ang="0">
                <a:pos x="T0" y="T1"/>
              </a:cxn>
              <a:cxn ang="0">
                <a:pos x="T2" y="T3"/>
              </a:cxn>
              <a:cxn ang="0">
                <a:pos x="T4" y="T5"/>
              </a:cxn>
              <a:cxn ang="0">
                <a:pos x="T6" y="T7"/>
              </a:cxn>
              <a:cxn ang="0">
                <a:pos x="T8" y="T9"/>
              </a:cxn>
              <a:cxn ang="0">
                <a:pos x="T10" y="T11"/>
              </a:cxn>
            </a:cxnLst>
            <a:rect l="0" t="0" r="r" b="b"/>
            <a:pathLst>
              <a:path w="2112" h="790">
                <a:moveTo>
                  <a:pt x="0" y="0"/>
                </a:moveTo>
                <a:lnTo>
                  <a:pt x="0" y="0"/>
                </a:lnTo>
                <a:cubicBezTo>
                  <a:pt x="135" y="456"/>
                  <a:pt x="556" y="789"/>
                  <a:pt x="1056" y="789"/>
                </a:cubicBezTo>
                <a:lnTo>
                  <a:pt x="1056" y="789"/>
                </a:lnTo>
                <a:cubicBezTo>
                  <a:pt x="1555" y="789"/>
                  <a:pt x="1977" y="456"/>
                  <a:pt x="2111" y="0"/>
                </a:cubicBezTo>
                <a:lnTo>
                  <a:pt x="0" y="0"/>
                </a:lnTo>
              </a:path>
            </a:pathLst>
          </a:custGeom>
          <a:solidFill>
            <a:schemeClr val="accent6"/>
          </a:solidFill>
          <a:ln>
            <a:noFill/>
          </a:ln>
          <a:effectLst/>
        </p:spPr>
        <p:txBody>
          <a:bodyPr wrap="none" anchor="ctr"/>
          <a:lstStyle/>
          <a:p>
            <a:endParaRPr lang="en-US" dirty="0">
              <a:latin typeface="Poppins" pitchFamily="2" charset="77"/>
            </a:endParaRPr>
          </a:p>
        </p:txBody>
      </p:sp>
      <p:sp>
        <p:nvSpPr>
          <p:cNvPr id="39" name="Freeform 111">
            <a:extLst>
              <a:ext uri="{FF2B5EF4-FFF2-40B4-BE49-F238E27FC236}">
                <a16:creationId xmlns:a16="http://schemas.microsoft.com/office/drawing/2014/main" id="{55DBAFC6-18B3-ED40-BDEF-D3F78BD8B63E}"/>
              </a:ext>
            </a:extLst>
          </p:cNvPr>
          <p:cNvSpPr>
            <a:spLocks noChangeArrowheads="1"/>
          </p:cNvSpPr>
          <p:nvPr/>
        </p:nvSpPr>
        <p:spPr bwMode="auto">
          <a:xfrm>
            <a:off x="3758708" y="4206268"/>
            <a:ext cx="1480375" cy="1477630"/>
          </a:xfrm>
          <a:custGeom>
            <a:avLst/>
            <a:gdLst>
              <a:gd name="T0" fmla="*/ 2374 w 2375"/>
              <a:gd name="T1" fmla="*/ 1186 h 2374"/>
              <a:gd name="T2" fmla="*/ 2374 w 2375"/>
              <a:gd name="T3" fmla="*/ 1186 h 2374"/>
              <a:gd name="T4" fmla="*/ 1187 w 2375"/>
              <a:gd name="T5" fmla="*/ 2373 h 2374"/>
              <a:gd name="T6" fmla="*/ 1187 w 2375"/>
              <a:gd name="T7" fmla="*/ 2373 h 2374"/>
              <a:gd name="T8" fmla="*/ 0 w 2375"/>
              <a:gd name="T9" fmla="*/ 1186 h 2374"/>
              <a:gd name="T10" fmla="*/ 0 w 2375"/>
              <a:gd name="T11" fmla="*/ 1186 h 2374"/>
              <a:gd name="T12" fmla="*/ 1187 w 2375"/>
              <a:gd name="T13" fmla="*/ 0 h 2374"/>
              <a:gd name="T14" fmla="*/ 1187 w 2375"/>
              <a:gd name="T15" fmla="*/ 0 h 2374"/>
              <a:gd name="T16" fmla="*/ 2374 w 2375"/>
              <a:gd name="T17" fmla="*/ 1186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5" h="2374">
                <a:moveTo>
                  <a:pt x="2374" y="1186"/>
                </a:moveTo>
                <a:lnTo>
                  <a:pt x="2374" y="1186"/>
                </a:lnTo>
                <a:cubicBezTo>
                  <a:pt x="2374" y="1842"/>
                  <a:pt x="1843" y="2373"/>
                  <a:pt x="1187" y="2373"/>
                </a:cubicBezTo>
                <a:lnTo>
                  <a:pt x="1187" y="2373"/>
                </a:lnTo>
                <a:cubicBezTo>
                  <a:pt x="532" y="2373"/>
                  <a:pt x="0" y="1842"/>
                  <a:pt x="0" y="1186"/>
                </a:cubicBezTo>
                <a:lnTo>
                  <a:pt x="0" y="1186"/>
                </a:lnTo>
                <a:cubicBezTo>
                  <a:pt x="0" y="531"/>
                  <a:pt x="532" y="0"/>
                  <a:pt x="1187" y="0"/>
                </a:cubicBezTo>
                <a:lnTo>
                  <a:pt x="1187" y="0"/>
                </a:lnTo>
                <a:cubicBezTo>
                  <a:pt x="1843" y="0"/>
                  <a:pt x="2374" y="531"/>
                  <a:pt x="2374" y="1186"/>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40" name="Freeform 112">
            <a:extLst>
              <a:ext uri="{FF2B5EF4-FFF2-40B4-BE49-F238E27FC236}">
                <a16:creationId xmlns:a16="http://schemas.microsoft.com/office/drawing/2014/main" id="{AE16F9FE-C937-C74E-9854-523FBF29194F}"/>
              </a:ext>
            </a:extLst>
          </p:cNvPr>
          <p:cNvSpPr>
            <a:spLocks noChangeArrowheads="1"/>
          </p:cNvSpPr>
          <p:nvPr/>
        </p:nvSpPr>
        <p:spPr bwMode="auto">
          <a:xfrm>
            <a:off x="3841104" y="5140085"/>
            <a:ext cx="1315584" cy="491627"/>
          </a:xfrm>
          <a:custGeom>
            <a:avLst/>
            <a:gdLst>
              <a:gd name="T0" fmla="*/ 0 w 2111"/>
              <a:gd name="T1" fmla="*/ 0 h 790"/>
              <a:gd name="T2" fmla="*/ 0 w 2111"/>
              <a:gd name="T3" fmla="*/ 0 h 790"/>
              <a:gd name="T4" fmla="*/ 1054 w 2111"/>
              <a:gd name="T5" fmla="*/ 789 h 790"/>
              <a:gd name="T6" fmla="*/ 1054 w 2111"/>
              <a:gd name="T7" fmla="*/ 789 h 790"/>
              <a:gd name="T8" fmla="*/ 2110 w 2111"/>
              <a:gd name="T9" fmla="*/ 0 h 790"/>
              <a:gd name="T10" fmla="*/ 0 w 2111"/>
              <a:gd name="T11" fmla="*/ 0 h 790"/>
            </a:gdLst>
            <a:ahLst/>
            <a:cxnLst>
              <a:cxn ang="0">
                <a:pos x="T0" y="T1"/>
              </a:cxn>
              <a:cxn ang="0">
                <a:pos x="T2" y="T3"/>
              </a:cxn>
              <a:cxn ang="0">
                <a:pos x="T4" y="T5"/>
              </a:cxn>
              <a:cxn ang="0">
                <a:pos x="T6" y="T7"/>
              </a:cxn>
              <a:cxn ang="0">
                <a:pos x="T8" y="T9"/>
              </a:cxn>
              <a:cxn ang="0">
                <a:pos x="T10" y="T11"/>
              </a:cxn>
            </a:cxnLst>
            <a:rect l="0" t="0" r="r" b="b"/>
            <a:pathLst>
              <a:path w="2111" h="790">
                <a:moveTo>
                  <a:pt x="0" y="0"/>
                </a:moveTo>
                <a:lnTo>
                  <a:pt x="0" y="0"/>
                </a:lnTo>
                <a:cubicBezTo>
                  <a:pt x="133" y="456"/>
                  <a:pt x="555" y="789"/>
                  <a:pt x="1054" y="789"/>
                </a:cubicBezTo>
                <a:lnTo>
                  <a:pt x="1054" y="789"/>
                </a:lnTo>
                <a:cubicBezTo>
                  <a:pt x="1554" y="789"/>
                  <a:pt x="1976" y="456"/>
                  <a:pt x="2110" y="0"/>
                </a:cubicBezTo>
                <a:lnTo>
                  <a:pt x="0" y="0"/>
                </a:lnTo>
              </a:path>
            </a:pathLst>
          </a:custGeom>
          <a:solidFill>
            <a:schemeClr val="accent2"/>
          </a:solidFill>
          <a:ln>
            <a:noFill/>
          </a:ln>
          <a:effectLst/>
        </p:spPr>
        <p:txBody>
          <a:bodyPr wrap="none" anchor="ctr"/>
          <a:lstStyle/>
          <a:p>
            <a:endParaRPr lang="en-US" dirty="0">
              <a:latin typeface="Poppins" pitchFamily="2" charset="77"/>
            </a:endParaRPr>
          </a:p>
        </p:txBody>
      </p:sp>
      <p:sp>
        <p:nvSpPr>
          <p:cNvPr id="41" name="Freeform 40">
            <a:extLst>
              <a:ext uri="{FF2B5EF4-FFF2-40B4-BE49-F238E27FC236}">
                <a16:creationId xmlns:a16="http://schemas.microsoft.com/office/drawing/2014/main" id="{F8113B31-E05B-4845-9774-2B1162FF051D}"/>
              </a:ext>
            </a:extLst>
          </p:cNvPr>
          <p:cNvSpPr>
            <a:spLocks noChangeArrowheads="1"/>
          </p:cNvSpPr>
          <p:nvPr/>
        </p:nvSpPr>
        <p:spPr bwMode="auto">
          <a:xfrm>
            <a:off x="5890932" y="5211495"/>
            <a:ext cx="415007" cy="616089"/>
          </a:xfrm>
          <a:custGeom>
            <a:avLst/>
            <a:gdLst>
              <a:gd name="connsiteX0" fmla="*/ 324744 w 830013"/>
              <a:gd name="connsiteY0" fmla="*/ 725084 h 1232178"/>
              <a:gd name="connsiteX1" fmla="*/ 510758 w 830013"/>
              <a:gd name="connsiteY1" fmla="*/ 725084 h 1232178"/>
              <a:gd name="connsiteX2" fmla="*/ 671804 w 830013"/>
              <a:gd name="connsiteY2" fmla="*/ 747622 h 1232178"/>
              <a:gd name="connsiteX3" fmla="*/ 737970 w 830013"/>
              <a:gd name="connsiteY3" fmla="*/ 765151 h 1232178"/>
              <a:gd name="connsiteX4" fmla="*/ 815372 w 830013"/>
              <a:gd name="connsiteY4" fmla="*/ 875334 h 1232178"/>
              <a:gd name="connsiteX5" fmla="*/ 815372 w 830013"/>
              <a:gd name="connsiteY5" fmla="*/ 1060643 h 1232178"/>
              <a:gd name="connsiteX6" fmla="*/ 799142 w 830013"/>
              <a:gd name="connsiteY6" fmla="*/ 1076920 h 1232178"/>
              <a:gd name="connsiteX7" fmla="*/ 782913 w 830013"/>
              <a:gd name="connsiteY7" fmla="*/ 1060643 h 1232178"/>
              <a:gd name="connsiteX8" fmla="*/ 782913 w 830013"/>
              <a:gd name="connsiteY8" fmla="*/ 875334 h 1232178"/>
              <a:gd name="connsiteX9" fmla="*/ 727982 w 830013"/>
              <a:gd name="connsiteY9" fmla="*/ 796453 h 1232178"/>
              <a:gd name="connsiteX10" fmla="*/ 663065 w 830013"/>
              <a:gd name="connsiteY10" fmla="*/ 778924 h 1232178"/>
              <a:gd name="connsiteX11" fmla="*/ 512006 w 830013"/>
              <a:gd name="connsiteY11" fmla="*/ 757638 h 1232178"/>
              <a:gd name="connsiteX12" fmla="*/ 460821 w 830013"/>
              <a:gd name="connsiteY12" fmla="*/ 825251 h 1232178"/>
              <a:gd name="connsiteX13" fmla="*/ 500771 w 830013"/>
              <a:gd name="connsiteY13" fmla="*/ 1128256 h 1232178"/>
              <a:gd name="connsiteX14" fmla="*/ 484541 w 830013"/>
              <a:gd name="connsiteY14" fmla="*/ 1175835 h 1232178"/>
              <a:gd name="connsiteX15" fmla="*/ 435853 w 830013"/>
              <a:gd name="connsiteY15" fmla="*/ 1224666 h 1232178"/>
              <a:gd name="connsiteX16" fmla="*/ 399649 w 830013"/>
              <a:gd name="connsiteY16" fmla="*/ 1224666 h 1232178"/>
              <a:gd name="connsiteX17" fmla="*/ 352209 w 830013"/>
              <a:gd name="connsiteY17" fmla="*/ 1175835 h 1232178"/>
              <a:gd name="connsiteX18" fmla="*/ 335979 w 830013"/>
              <a:gd name="connsiteY18" fmla="*/ 1128256 h 1232178"/>
              <a:gd name="connsiteX19" fmla="*/ 374680 w 830013"/>
              <a:gd name="connsiteY19" fmla="*/ 825251 h 1232178"/>
              <a:gd name="connsiteX20" fmla="*/ 324744 w 830013"/>
              <a:gd name="connsiteY20" fmla="*/ 757638 h 1232178"/>
              <a:gd name="connsiteX21" fmla="*/ 172437 w 830013"/>
              <a:gd name="connsiteY21" fmla="*/ 778924 h 1232178"/>
              <a:gd name="connsiteX22" fmla="*/ 107519 w 830013"/>
              <a:gd name="connsiteY22" fmla="*/ 796453 h 1232178"/>
              <a:gd name="connsiteX23" fmla="*/ 52589 w 830013"/>
              <a:gd name="connsiteY23" fmla="*/ 875334 h 1232178"/>
              <a:gd name="connsiteX24" fmla="*/ 52589 w 830013"/>
              <a:gd name="connsiteY24" fmla="*/ 1060643 h 1232178"/>
              <a:gd name="connsiteX25" fmla="*/ 36359 w 830013"/>
              <a:gd name="connsiteY25" fmla="*/ 1076920 h 1232178"/>
              <a:gd name="connsiteX26" fmla="*/ 20130 w 830013"/>
              <a:gd name="connsiteY26" fmla="*/ 1060643 h 1232178"/>
              <a:gd name="connsiteX27" fmla="*/ 20130 w 830013"/>
              <a:gd name="connsiteY27" fmla="*/ 875334 h 1232178"/>
              <a:gd name="connsiteX28" fmla="*/ 96283 w 830013"/>
              <a:gd name="connsiteY28" fmla="*/ 765151 h 1232178"/>
              <a:gd name="connsiteX29" fmla="*/ 98780 w 830013"/>
              <a:gd name="connsiteY29" fmla="*/ 765151 h 1232178"/>
              <a:gd name="connsiteX30" fmla="*/ 163698 w 830013"/>
              <a:gd name="connsiteY30" fmla="*/ 747622 h 1232178"/>
              <a:gd name="connsiteX31" fmla="*/ 324744 w 830013"/>
              <a:gd name="connsiteY31" fmla="*/ 725084 h 1232178"/>
              <a:gd name="connsiteX32" fmla="*/ 746440 w 830013"/>
              <a:gd name="connsiteY32" fmla="*/ 595717 h 1232178"/>
              <a:gd name="connsiteX33" fmla="*/ 723620 w 830013"/>
              <a:gd name="connsiteY33" fmla="*/ 597892 h 1232178"/>
              <a:gd name="connsiteX34" fmla="*/ 688847 w 830013"/>
              <a:gd name="connsiteY34" fmla="*/ 625238 h 1232178"/>
              <a:gd name="connsiteX35" fmla="*/ 682637 w 830013"/>
              <a:gd name="connsiteY35" fmla="*/ 669987 h 1232178"/>
              <a:gd name="connsiteX36" fmla="*/ 709959 w 830013"/>
              <a:gd name="connsiteY36" fmla="*/ 704791 h 1232178"/>
              <a:gd name="connsiteX37" fmla="*/ 789441 w 830013"/>
              <a:gd name="connsiteY37" fmla="*/ 682417 h 1232178"/>
              <a:gd name="connsiteX38" fmla="*/ 768329 w 830013"/>
              <a:gd name="connsiteY38" fmla="*/ 602864 h 1232178"/>
              <a:gd name="connsiteX39" fmla="*/ 746440 w 830013"/>
              <a:gd name="connsiteY39" fmla="*/ 595717 h 1232178"/>
              <a:gd name="connsiteX40" fmla="*/ 91490 w 830013"/>
              <a:gd name="connsiteY40" fmla="*/ 595406 h 1232178"/>
              <a:gd name="connsiteX41" fmla="*/ 62926 w 830013"/>
              <a:gd name="connsiteY41" fmla="*/ 602864 h 1232178"/>
              <a:gd name="connsiteX42" fmla="*/ 40572 w 830013"/>
              <a:gd name="connsiteY42" fmla="*/ 682417 h 1232178"/>
              <a:gd name="connsiteX43" fmla="*/ 121296 w 830013"/>
              <a:gd name="connsiteY43" fmla="*/ 704791 h 1232178"/>
              <a:gd name="connsiteX44" fmla="*/ 142408 w 830013"/>
              <a:gd name="connsiteY44" fmla="*/ 625238 h 1232178"/>
              <a:gd name="connsiteX45" fmla="*/ 106393 w 830013"/>
              <a:gd name="connsiteY45" fmla="*/ 597892 h 1232178"/>
              <a:gd name="connsiteX46" fmla="*/ 91490 w 830013"/>
              <a:gd name="connsiteY46" fmla="*/ 595406 h 1232178"/>
              <a:gd name="connsiteX47" fmla="*/ 421119 w 830013"/>
              <a:gd name="connsiteY47" fmla="*/ 328960 h 1232178"/>
              <a:gd name="connsiteX48" fmla="*/ 290034 w 830013"/>
              <a:gd name="connsiteY48" fmla="*/ 460793 h 1232178"/>
              <a:gd name="connsiteX49" fmla="*/ 421119 w 830013"/>
              <a:gd name="connsiteY49" fmla="*/ 591382 h 1232178"/>
              <a:gd name="connsiteX50" fmla="*/ 550954 w 830013"/>
              <a:gd name="connsiteY50" fmla="*/ 460793 h 1232178"/>
              <a:gd name="connsiteX51" fmla="*/ 421119 w 830013"/>
              <a:gd name="connsiteY51" fmla="*/ 328960 h 1232178"/>
              <a:gd name="connsiteX52" fmla="*/ 421119 w 830013"/>
              <a:gd name="connsiteY52" fmla="*/ 296624 h 1232178"/>
              <a:gd name="connsiteX53" fmla="*/ 584662 w 830013"/>
              <a:gd name="connsiteY53" fmla="*/ 460793 h 1232178"/>
              <a:gd name="connsiteX54" fmla="*/ 421119 w 830013"/>
              <a:gd name="connsiteY54" fmla="*/ 624962 h 1232178"/>
              <a:gd name="connsiteX55" fmla="*/ 256327 w 830013"/>
              <a:gd name="connsiteY55" fmla="*/ 460793 h 1232178"/>
              <a:gd name="connsiteX56" fmla="*/ 421119 w 830013"/>
              <a:gd name="connsiteY56" fmla="*/ 296624 h 1232178"/>
              <a:gd name="connsiteX57" fmla="*/ 99407 w 830013"/>
              <a:gd name="connsiteY57" fmla="*/ 221723 h 1232178"/>
              <a:gd name="connsiteX58" fmla="*/ 76587 w 830013"/>
              <a:gd name="connsiteY58" fmla="*/ 223743 h 1232178"/>
              <a:gd name="connsiteX59" fmla="*/ 40572 w 830013"/>
              <a:gd name="connsiteY59" fmla="*/ 251090 h 1232178"/>
              <a:gd name="connsiteX60" fmla="*/ 62926 w 830013"/>
              <a:gd name="connsiteY60" fmla="*/ 330643 h 1232178"/>
              <a:gd name="connsiteX61" fmla="*/ 142408 w 830013"/>
              <a:gd name="connsiteY61" fmla="*/ 309512 h 1232178"/>
              <a:gd name="connsiteX62" fmla="*/ 121296 w 830013"/>
              <a:gd name="connsiteY62" fmla="*/ 229958 h 1232178"/>
              <a:gd name="connsiteX63" fmla="*/ 99407 w 830013"/>
              <a:gd name="connsiteY63" fmla="*/ 221723 h 1232178"/>
              <a:gd name="connsiteX64" fmla="*/ 738523 w 830013"/>
              <a:gd name="connsiteY64" fmla="*/ 221257 h 1232178"/>
              <a:gd name="connsiteX65" fmla="*/ 709959 w 830013"/>
              <a:gd name="connsiteY65" fmla="*/ 229958 h 1232178"/>
              <a:gd name="connsiteX66" fmla="*/ 688847 w 830013"/>
              <a:gd name="connsiteY66" fmla="*/ 309512 h 1232178"/>
              <a:gd name="connsiteX67" fmla="*/ 768329 w 830013"/>
              <a:gd name="connsiteY67" fmla="*/ 330643 h 1232178"/>
              <a:gd name="connsiteX68" fmla="*/ 789441 w 830013"/>
              <a:gd name="connsiteY68" fmla="*/ 251090 h 1232178"/>
              <a:gd name="connsiteX69" fmla="*/ 753426 w 830013"/>
              <a:gd name="connsiteY69" fmla="*/ 223743 h 1232178"/>
              <a:gd name="connsiteX70" fmla="*/ 738523 w 830013"/>
              <a:gd name="connsiteY70" fmla="*/ 221257 h 1232178"/>
              <a:gd name="connsiteX71" fmla="*/ 415627 w 830013"/>
              <a:gd name="connsiteY71" fmla="*/ 33561 h 1232178"/>
              <a:gd name="connsiteX72" fmla="*/ 357258 w 830013"/>
              <a:gd name="connsiteY72" fmla="*/ 91983 h 1232178"/>
              <a:gd name="connsiteX73" fmla="*/ 415627 w 830013"/>
              <a:gd name="connsiteY73" fmla="*/ 151648 h 1232178"/>
              <a:gd name="connsiteX74" fmla="*/ 472755 w 830013"/>
              <a:gd name="connsiteY74" fmla="*/ 91983 h 1232178"/>
              <a:gd name="connsiteX75" fmla="*/ 415627 w 830013"/>
              <a:gd name="connsiteY75" fmla="*/ 33561 h 1232178"/>
              <a:gd name="connsiteX76" fmla="*/ 415627 w 830013"/>
              <a:gd name="connsiteY76" fmla="*/ 0 h 1232178"/>
              <a:gd name="connsiteX77" fmla="*/ 505045 w 830013"/>
              <a:gd name="connsiteY77" fmla="*/ 82039 h 1232178"/>
              <a:gd name="connsiteX78" fmla="*/ 702508 w 830013"/>
              <a:gd name="connsiteY78" fmla="*/ 195154 h 1232178"/>
              <a:gd name="connsiteX79" fmla="*/ 762119 w 830013"/>
              <a:gd name="connsiteY79" fmla="*/ 191425 h 1232178"/>
              <a:gd name="connsiteX80" fmla="*/ 818005 w 830013"/>
              <a:gd name="connsiteY80" fmla="*/ 233687 h 1232178"/>
              <a:gd name="connsiteX81" fmla="*/ 784473 w 830013"/>
              <a:gd name="connsiteY81" fmla="*/ 357989 h 1232178"/>
              <a:gd name="connsiteX82" fmla="*/ 754668 w 830013"/>
              <a:gd name="connsiteY82" fmla="*/ 369176 h 1232178"/>
              <a:gd name="connsiteX83" fmla="*/ 754668 w 830013"/>
              <a:gd name="connsiteY83" fmla="*/ 564330 h 1232178"/>
              <a:gd name="connsiteX84" fmla="*/ 784473 w 830013"/>
              <a:gd name="connsiteY84" fmla="*/ 575518 h 1232178"/>
              <a:gd name="connsiteX85" fmla="*/ 818005 w 830013"/>
              <a:gd name="connsiteY85" fmla="*/ 699819 h 1232178"/>
              <a:gd name="connsiteX86" fmla="*/ 738523 w 830013"/>
              <a:gd name="connsiteY86" fmla="*/ 745811 h 1232178"/>
              <a:gd name="connsiteX87" fmla="*/ 692573 w 830013"/>
              <a:gd name="connsiteY87" fmla="*/ 733381 h 1232178"/>
              <a:gd name="connsiteX88" fmla="*/ 650348 w 830013"/>
              <a:gd name="connsiteY88" fmla="*/ 677445 h 1232178"/>
              <a:gd name="connsiteX89" fmla="*/ 651590 w 830013"/>
              <a:gd name="connsiteY89" fmla="*/ 627724 h 1232178"/>
              <a:gd name="connsiteX90" fmla="*/ 613091 w 830013"/>
              <a:gd name="connsiteY90" fmla="*/ 604107 h 1232178"/>
              <a:gd name="connsiteX91" fmla="*/ 608123 w 830013"/>
              <a:gd name="connsiteY91" fmla="*/ 582976 h 1232178"/>
              <a:gd name="connsiteX92" fmla="*/ 630477 w 830013"/>
              <a:gd name="connsiteY92" fmla="*/ 576760 h 1232178"/>
              <a:gd name="connsiteX93" fmla="*/ 666493 w 830013"/>
              <a:gd name="connsiteY93" fmla="*/ 597892 h 1232178"/>
              <a:gd name="connsiteX94" fmla="*/ 714927 w 830013"/>
              <a:gd name="connsiteY94" fmla="*/ 565573 h 1232178"/>
              <a:gd name="connsiteX95" fmla="*/ 721136 w 830013"/>
              <a:gd name="connsiteY95" fmla="*/ 564330 h 1232178"/>
              <a:gd name="connsiteX96" fmla="*/ 721136 w 830013"/>
              <a:gd name="connsiteY96" fmla="*/ 369176 h 1232178"/>
              <a:gd name="connsiteX97" fmla="*/ 665251 w 830013"/>
              <a:gd name="connsiteY97" fmla="*/ 333129 h 1232178"/>
              <a:gd name="connsiteX98" fmla="*/ 634203 w 830013"/>
              <a:gd name="connsiteY98" fmla="*/ 351774 h 1232178"/>
              <a:gd name="connsiteX99" fmla="*/ 626751 w 830013"/>
              <a:gd name="connsiteY99" fmla="*/ 354260 h 1232178"/>
              <a:gd name="connsiteX100" fmla="*/ 611849 w 830013"/>
              <a:gd name="connsiteY100" fmla="*/ 346802 h 1232178"/>
              <a:gd name="connsiteX101" fmla="*/ 616816 w 830013"/>
              <a:gd name="connsiteY101" fmla="*/ 324428 h 1232178"/>
              <a:gd name="connsiteX102" fmla="*/ 650348 w 830013"/>
              <a:gd name="connsiteY102" fmla="*/ 303296 h 1232178"/>
              <a:gd name="connsiteX103" fmla="*/ 671460 w 830013"/>
              <a:gd name="connsiteY103" fmla="*/ 217528 h 1232178"/>
              <a:gd name="connsiteX104" fmla="*/ 501319 w 830013"/>
              <a:gd name="connsiteY104" fmla="*/ 118087 h 1232178"/>
              <a:gd name="connsiteX105" fmla="*/ 430530 w 830013"/>
              <a:gd name="connsiteY105" fmla="*/ 181481 h 1232178"/>
              <a:gd name="connsiteX106" fmla="*/ 430530 w 830013"/>
              <a:gd name="connsiteY106" fmla="*/ 231201 h 1232178"/>
              <a:gd name="connsiteX107" fmla="*/ 415627 w 830013"/>
              <a:gd name="connsiteY107" fmla="*/ 247361 h 1232178"/>
              <a:gd name="connsiteX108" fmla="*/ 399483 w 830013"/>
              <a:gd name="connsiteY108" fmla="*/ 231201 h 1232178"/>
              <a:gd name="connsiteX109" fmla="*/ 399483 w 830013"/>
              <a:gd name="connsiteY109" fmla="*/ 181481 h 1232178"/>
              <a:gd name="connsiteX110" fmla="*/ 328694 w 830013"/>
              <a:gd name="connsiteY110" fmla="*/ 118087 h 1232178"/>
              <a:gd name="connsiteX111" fmla="*/ 158553 w 830013"/>
              <a:gd name="connsiteY111" fmla="*/ 217528 h 1232178"/>
              <a:gd name="connsiteX112" fmla="*/ 179665 w 830013"/>
              <a:gd name="connsiteY112" fmla="*/ 305782 h 1232178"/>
              <a:gd name="connsiteX113" fmla="*/ 206987 w 830013"/>
              <a:gd name="connsiteY113" fmla="*/ 323185 h 1232178"/>
              <a:gd name="connsiteX114" fmla="*/ 213197 w 830013"/>
              <a:gd name="connsiteY114" fmla="*/ 345559 h 1232178"/>
              <a:gd name="connsiteX115" fmla="*/ 199536 w 830013"/>
              <a:gd name="connsiteY115" fmla="*/ 354260 h 1232178"/>
              <a:gd name="connsiteX116" fmla="*/ 190843 w 830013"/>
              <a:gd name="connsiteY116" fmla="*/ 351774 h 1232178"/>
              <a:gd name="connsiteX117" fmla="*/ 163521 w 830013"/>
              <a:gd name="connsiteY117" fmla="*/ 335615 h 1232178"/>
              <a:gd name="connsiteX118" fmla="*/ 107635 w 830013"/>
              <a:gd name="connsiteY118" fmla="*/ 369176 h 1232178"/>
              <a:gd name="connsiteX119" fmla="*/ 107635 w 830013"/>
              <a:gd name="connsiteY119" fmla="*/ 564330 h 1232178"/>
              <a:gd name="connsiteX120" fmla="*/ 115086 w 830013"/>
              <a:gd name="connsiteY120" fmla="*/ 565573 h 1232178"/>
              <a:gd name="connsiteX121" fmla="*/ 166004 w 830013"/>
              <a:gd name="connsiteY121" fmla="*/ 600378 h 1232178"/>
              <a:gd name="connsiteX122" fmla="*/ 202020 w 830013"/>
              <a:gd name="connsiteY122" fmla="*/ 578004 h 1232178"/>
              <a:gd name="connsiteX123" fmla="*/ 225616 w 830013"/>
              <a:gd name="connsiteY123" fmla="*/ 582976 h 1232178"/>
              <a:gd name="connsiteX124" fmla="*/ 220648 w 830013"/>
              <a:gd name="connsiteY124" fmla="*/ 605350 h 1232178"/>
              <a:gd name="connsiteX125" fmla="*/ 179665 w 830013"/>
              <a:gd name="connsiteY125" fmla="*/ 630210 h 1232178"/>
              <a:gd name="connsiteX126" fmla="*/ 137441 w 830013"/>
              <a:gd name="connsiteY126" fmla="*/ 733381 h 1232178"/>
              <a:gd name="connsiteX127" fmla="*/ 91490 w 830013"/>
              <a:gd name="connsiteY127" fmla="*/ 745811 h 1232178"/>
              <a:gd name="connsiteX128" fmla="*/ 12008 w 830013"/>
              <a:gd name="connsiteY128" fmla="*/ 699819 h 1232178"/>
              <a:gd name="connsiteX129" fmla="*/ 45540 w 830013"/>
              <a:gd name="connsiteY129" fmla="*/ 575518 h 1232178"/>
              <a:gd name="connsiteX130" fmla="*/ 75345 w 830013"/>
              <a:gd name="connsiteY130" fmla="*/ 564330 h 1232178"/>
              <a:gd name="connsiteX131" fmla="*/ 75345 w 830013"/>
              <a:gd name="connsiteY131" fmla="*/ 369176 h 1232178"/>
              <a:gd name="connsiteX132" fmla="*/ 45540 w 830013"/>
              <a:gd name="connsiteY132" fmla="*/ 357989 h 1232178"/>
              <a:gd name="connsiteX133" fmla="*/ 12008 w 830013"/>
              <a:gd name="connsiteY133" fmla="*/ 233687 h 1232178"/>
              <a:gd name="connsiteX134" fmla="*/ 67894 w 830013"/>
              <a:gd name="connsiteY134" fmla="*/ 191425 h 1232178"/>
              <a:gd name="connsiteX135" fmla="*/ 128747 w 830013"/>
              <a:gd name="connsiteY135" fmla="*/ 195154 h 1232178"/>
              <a:gd name="connsiteX136" fmla="*/ 324968 w 830013"/>
              <a:gd name="connsiteY136" fmla="*/ 82039 h 1232178"/>
              <a:gd name="connsiteX137" fmla="*/ 415627 w 830013"/>
              <a:gd name="connsiteY137" fmla="*/ 0 h 1232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830013" h="1232178">
                <a:moveTo>
                  <a:pt x="324744" y="725084"/>
                </a:moveTo>
                <a:lnTo>
                  <a:pt x="510758" y="725084"/>
                </a:lnTo>
                <a:cubicBezTo>
                  <a:pt x="565688" y="725084"/>
                  <a:pt x="619370" y="732597"/>
                  <a:pt x="671804" y="747622"/>
                </a:cubicBezTo>
                <a:lnTo>
                  <a:pt x="737970" y="765151"/>
                </a:lnTo>
                <a:cubicBezTo>
                  <a:pt x="785410" y="782680"/>
                  <a:pt x="815372" y="826503"/>
                  <a:pt x="815372" y="875334"/>
                </a:cubicBezTo>
                <a:lnTo>
                  <a:pt x="815372" y="1060643"/>
                </a:lnTo>
                <a:cubicBezTo>
                  <a:pt x="815372" y="1069408"/>
                  <a:pt x="807881" y="1076920"/>
                  <a:pt x="799142" y="1076920"/>
                </a:cubicBezTo>
                <a:cubicBezTo>
                  <a:pt x="789155" y="1076920"/>
                  <a:pt x="782913" y="1069408"/>
                  <a:pt x="782913" y="1060643"/>
                </a:cubicBezTo>
                <a:lnTo>
                  <a:pt x="782913" y="875334"/>
                </a:lnTo>
                <a:cubicBezTo>
                  <a:pt x="782913" y="840276"/>
                  <a:pt x="760441" y="808974"/>
                  <a:pt x="727982" y="796453"/>
                </a:cubicBezTo>
                <a:lnTo>
                  <a:pt x="663065" y="778924"/>
                </a:lnTo>
                <a:cubicBezTo>
                  <a:pt x="614376" y="765151"/>
                  <a:pt x="563191" y="758890"/>
                  <a:pt x="512006" y="757638"/>
                </a:cubicBezTo>
                <a:cubicBezTo>
                  <a:pt x="505764" y="787688"/>
                  <a:pt x="487038" y="811478"/>
                  <a:pt x="460821" y="825251"/>
                </a:cubicBezTo>
                <a:lnTo>
                  <a:pt x="500771" y="1128256"/>
                </a:lnTo>
                <a:cubicBezTo>
                  <a:pt x="502019" y="1145785"/>
                  <a:pt x="495777" y="1163314"/>
                  <a:pt x="484541" y="1175835"/>
                </a:cubicBezTo>
                <a:lnTo>
                  <a:pt x="435853" y="1224666"/>
                </a:lnTo>
                <a:cubicBezTo>
                  <a:pt x="424617" y="1234683"/>
                  <a:pt x="409636" y="1234683"/>
                  <a:pt x="399649" y="1224666"/>
                </a:cubicBezTo>
                <a:lnTo>
                  <a:pt x="352209" y="1175835"/>
                </a:lnTo>
                <a:cubicBezTo>
                  <a:pt x="339725" y="1163314"/>
                  <a:pt x="333483" y="1145785"/>
                  <a:pt x="335979" y="1128256"/>
                </a:cubicBezTo>
                <a:lnTo>
                  <a:pt x="374680" y="825251"/>
                </a:lnTo>
                <a:cubicBezTo>
                  <a:pt x="349712" y="810226"/>
                  <a:pt x="330986" y="787688"/>
                  <a:pt x="324744" y="757638"/>
                </a:cubicBezTo>
                <a:cubicBezTo>
                  <a:pt x="273559" y="757638"/>
                  <a:pt x="222374" y="765151"/>
                  <a:pt x="172437" y="778924"/>
                </a:cubicBezTo>
                <a:lnTo>
                  <a:pt x="107519" y="796453"/>
                </a:lnTo>
                <a:cubicBezTo>
                  <a:pt x="75060" y="808974"/>
                  <a:pt x="52589" y="840276"/>
                  <a:pt x="52589" y="875334"/>
                </a:cubicBezTo>
                <a:lnTo>
                  <a:pt x="52589" y="1060643"/>
                </a:lnTo>
                <a:cubicBezTo>
                  <a:pt x="52589" y="1069408"/>
                  <a:pt x="45098" y="1076920"/>
                  <a:pt x="36359" y="1076920"/>
                </a:cubicBezTo>
                <a:cubicBezTo>
                  <a:pt x="27621" y="1076920"/>
                  <a:pt x="20130" y="1069408"/>
                  <a:pt x="20130" y="1060643"/>
                </a:cubicBezTo>
                <a:lnTo>
                  <a:pt x="20130" y="875334"/>
                </a:lnTo>
                <a:cubicBezTo>
                  <a:pt x="20130" y="826503"/>
                  <a:pt x="51340" y="782680"/>
                  <a:pt x="96283" y="765151"/>
                </a:cubicBezTo>
                <a:cubicBezTo>
                  <a:pt x="97532" y="765151"/>
                  <a:pt x="97532" y="765151"/>
                  <a:pt x="98780" y="765151"/>
                </a:cubicBezTo>
                <a:lnTo>
                  <a:pt x="163698" y="747622"/>
                </a:lnTo>
                <a:cubicBezTo>
                  <a:pt x="216131" y="732597"/>
                  <a:pt x="269813" y="725084"/>
                  <a:pt x="324744" y="725084"/>
                </a:cubicBezTo>
                <a:close/>
                <a:moveTo>
                  <a:pt x="746440" y="595717"/>
                </a:moveTo>
                <a:cubicBezTo>
                  <a:pt x="738833" y="594785"/>
                  <a:pt x="731071" y="595406"/>
                  <a:pt x="723620" y="597892"/>
                </a:cubicBezTo>
                <a:cubicBezTo>
                  <a:pt x="707475" y="601621"/>
                  <a:pt x="696298" y="611565"/>
                  <a:pt x="688847" y="625238"/>
                </a:cubicBezTo>
                <a:cubicBezTo>
                  <a:pt x="680153" y="637668"/>
                  <a:pt x="678911" y="653828"/>
                  <a:pt x="682637" y="669987"/>
                </a:cubicBezTo>
                <a:cubicBezTo>
                  <a:pt x="686363" y="684903"/>
                  <a:pt x="696298" y="696090"/>
                  <a:pt x="709959" y="704791"/>
                </a:cubicBezTo>
                <a:cubicBezTo>
                  <a:pt x="737281" y="720951"/>
                  <a:pt x="772054" y="711006"/>
                  <a:pt x="789441" y="682417"/>
                </a:cubicBezTo>
                <a:cubicBezTo>
                  <a:pt x="805586" y="656314"/>
                  <a:pt x="795651" y="620266"/>
                  <a:pt x="768329" y="602864"/>
                </a:cubicBezTo>
                <a:cubicBezTo>
                  <a:pt x="761498" y="599135"/>
                  <a:pt x="754047" y="596649"/>
                  <a:pt x="746440" y="595717"/>
                </a:cubicBezTo>
                <a:close/>
                <a:moveTo>
                  <a:pt x="91490" y="595406"/>
                </a:moveTo>
                <a:cubicBezTo>
                  <a:pt x="81555" y="595406"/>
                  <a:pt x="71620" y="599135"/>
                  <a:pt x="62926" y="602864"/>
                </a:cubicBezTo>
                <a:cubicBezTo>
                  <a:pt x="34362" y="620266"/>
                  <a:pt x="24427" y="656314"/>
                  <a:pt x="40572" y="682417"/>
                </a:cubicBezTo>
                <a:cubicBezTo>
                  <a:pt x="56717" y="711006"/>
                  <a:pt x="92732" y="720951"/>
                  <a:pt x="121296" y="704791"/>
                </a:cubicBezTo>
                <a:cubicBezTo>
                  <a:pt x="148618" y="688632"/>
                  <a:pt x="158553" y="652585"/>
                  <a:pt x="142408" y="625238"/>
                </a:cubicBezTo>
                <a:cubicBezTo>
                  <a:pt x="134957" y="611565"/>
                  <a:pt x="121296" y="601621"/>
                  <a:pt x="106393" y="597892"/>
                </a:cubicBezTo>
                <a:cubicBezTo>
                  <a:pt x="101425" y="596649"/>
                  <a:pt x="96458" y="595406"/>
                  <a:pt x="91490" y="595406"/>
                </a:cubicBezTo>
                <a:close/>
                <a:moveTo>
                  <a:pt x="421119" y="328960"/>
                </a:moveTo>
                <a:cubicBezTo>
                  <a:pt x="348710" y="328960"/>
                  <a:pt x="290034" y="388658"/>
                  <a:pt x="290034" y="460793"/>
                </a:cubicBezTo>
                <a:cubicBezTo>
                  <a:pt x="290034" y="532928"/>
                  <a:pt x="348710" y="591382"/>
                  <a:pt x="421119" y="591382"/>
                </a:cubicBezTo>
                <a:cubicBezTo>
                  <a:pt x="492278" y="591382"/>
                  <a:pt x="550954" y="532928"/>
                  <a:pt x="550954" y="460793"/>
                </a:cubicBezTo>
                <a:cubicBezTo>
                  <a:pt x="550954" y="388658"/>
                  <a:pt x="492278" y="328960"/>
                  <a:pt x="421119" y="328960"/>
                </a:cubicBezTo>
                <a:close/>
                <a:moveTo>
                  <a:pt x="421119" y="296624"/>
                </a:moveTo>
                <a:cubicBezTo>
                  <a:pt x="511005" y="296624"/>
                  <a:pt x="584662" y="370003"/>
                  <a:pt x="584662" y="460793"/>
                </a:cubicBezTo>
                <a:cubicBezTo>
                  <a:pt x="584662" y="550340"/>
                  <a:pt x="511005" y="624962"/>
                  <a:pt x="421119" y="624962"/>
                </a:cubicBezTo>
                <a:cubicBezTo>
                  <a:pt x="329984" y="624962"/>
                  <a:pt x="256327" y="550340"/>
                  <a:pt x="256327" y="460793"/>
                </a:cubicBezTo>
                <a:cubicBezTo>
                  <a:pt x="256327" y="370003"/>
                  <a:pt x="329984" y="296624"/>
                  <a:pt x="421119" y="296624"/>
                </a:cubicBezTo>
                <a:close/>
                <a:moveTo>
                  <a:pt x="99407" y="221723"/>
                </a:moveTo>
                <a:cubicBezTo>
                  <a:pt x="91801" y="220636"/>
                  <a:pt x="84039" y="221257"/>
                  <a:pt x="76587" y="223743"/>
                </a:cubicBezTo>
                <a:cubicBezTo>
                  <a:pt x="61684" y="227472"/>
                  <a:pt x="49265" y="237416"/>
                  <a:pt x="40572" y="251090"/>
                </a:cubicBezTo>
                <a:cubicBezTo>
                  <a:pt x="24427" y="278436"/>
                  <a:pt x="34362" y="314484"/>
                  <a:pt x="62926" y="330643"/>
                </a:cubicBezTo>
                <a:cubicBezTo>
                  <a:pt x="90248" y="346802"/>
                  <a:pt x="126263" y="336858"/>
                  <a:pt x="142408" y="309512"/>
                </a:cubicBezTo>
                <a:cubicBezTo>
                  <a:pt x="158553" y="280922"/>
                  <a:pt x="148618" y="244875"/>
                  <a:pt x="121296" y="229958"/>
                </a:cubicBezTo>
                <a:cubicBezTo>
                  <a:pt x="114466" y="225608"/>
                  <a:pt x="107014" y="222811"/>
                  <a:pt x="99407" y="221723"/>
                </a:cubicBezTo>
                <a:close/>
                <a:moveTo>
                  <a:pt x="738523" y="221257"/>
                </a:moveTo>
                <a:cubicBezTo>
                  <a:pt x="728588" y="221257"/>
                  <a:pt x="718653" y="223743"/>
                  <a:pt x="709959" y="229958"/>
                </a:cubicBezTo>
                <a:cubicBezTo>
                  <a:pt x="681395" y="244875"/>
                  <a:pt x="671460" y="280922"/>
                  <a:pt x="688847" y="309512"/>
                </a:cubicBezTo>
                <a:cubicBezTo>
                  <a:pt x="704992" y="336858"/>
                  <a:pt x="739765" y="346802"/>
                  <a:pt x="768329" y="330643"/>
                </a:cubicBezTo>
                <a:cubicBezTo>
                  <a:pt x="795651" y="314484"/>
                  <a:pt x="805586" y="278436"/>
                  <a:pt x="789441" y="251090"/>
                </a:cubicBezTo>
                <a:cubicBezTo>
                  <a:pt x="780748" y="237416"/>
                  <a:pt x="768329" y="227472"/>
                  <a:pt x="753426" y="223743"/>
                </a:cubicBezTo>
                <a:cubicBezTo>
                  <a:pt x="748458" y="221257"/>
                  <a:pt x="743491" y="221257"/>
                  <a:pt x="738523" y="221257"/>
                </a:cubicBezTo>
                <a:close/>
                <a:moveTo>
                  <a:pt x="415627" y="33561"/>
                </a:moveTo>
                <a:cubicBezTo>
                  <a:pt x="383338" y="33561"/>
                  <a:pt x="357258" y="59665"/>
                  <a:pt x="357258" y="91983"/>
                </a:cubicBezTo>
                <a:cubicBezTo>
                  <a:pt x="357258" y="124302"/>
                  <a:pt x="383338" y="151648"/>
                  <a:pt x="415627" y="151648"/>
                </a:cubicBezTo>
                <a:cubicBezTo>
                  <a:pt x="446675" y="151648"/>
                  <a:pt x="472755" y="124302"/>
                  <a:pt x="472755" y="91983"/>
                </a:cubicBezTo>
                <a:cubicBezTo>
                  <a:pt x="472755" y="59665"/>
                  <a:pt x="446675" y="33561"/>
                  <a:pt x="415627" y="33561"/>
                </a:cubicBezTo>
                <a:close/>
                <a:moveTo>
                  <a:pt x="415627" y="0"/>
                </a:moveTo>
                <a:cubicBezTo>
                  <a:pt x="461578" y="0"/>
                  <a:pt x="500077" y="37291"/>
                  <a:pt x="505045" y="82039"/>
                </a:cubicBezTo>
                <a:lnTo>
                  <a:pt x="702508" y="195154"/>
                </a:lnTo>
                <a:cubicBezTo>
                  <a:pt x="721136" y="187696"/>
                  <a:pt x="741007" y="186453"/>
                  <a:pt x="762119" y="191425"/>
                </a:cubicBezTo>
                <a:cubicBezTo>
                  <a:pt x="785715" y="197640"/>
                  <a:pt x="805586" y="212556"/>
                  <a:pt x="818005" y="233687"/>
                </a:cubicBezTo>
                <a:cubicBezTo>
                  <a:pt x="842843" y="277193"/>
                  <a:pt x="827940" y="333129"/>
                  <a:pt x="784473" y="357989"/>
                </a:cubicBezTo>
                <a:cubicBezTo>
                  <a:pt x="774538" y="364204"/>
                  <a:pt x="764603" y="367933"/>
                  <a:pt x="754668" y="369176"/>
                </a:cubicBezTo>
                <a:lnTo>
                  <a:pt x="754668" y="564330"/>
                </a:lnTo>
                <a:cubicBezTo>
                  <a:pt x="764603" y="565573"/>
                  <a:pt x="774538" y="569302"/>
                  <a:pt x="784473" y="575518"/>
                </a:cubicBezTo>
                <a:cubicBezTo>
                  <a:pt x="827940" y="600378"/>
                  <a:pt x="842843" y="656314"/>
                  <a:pt x="818005" y="699819"/>
                </a:cubicBezTo>
                <a:cubicBezTo>
                  <a:pt x="800618" y="729652"/>
                  <a:pt x="769571" y="745811"/>
                  <a:pt x="738523" y="745811"/>
                </a:cubicBezTo>
                <a:cubicBezTo>
                  <a:pt x="722378" y="745811"/>
                  <a:pt x="707475" y="742082"/>
                  <a:pt x="692573" y="733381"/>
                </a:cubicBezTo>
                <a:cubicBezTo>
                  <a:pt x="671460" y="720951"/>
                  <a:pt x="656557" y="701062"/>
                  <a:pt x="650348" y="677445"/>
                </a:cubicBezTo>
                <a:cubicBezTo>
                  <a:pt x="645380" y="661286"/>
                  <a:pt x="646622" y="643884"/>
                  <a:pt x="651590" y="627724"/>
                </a:cubicBezTo>
                <a:lnTo>
                  <a:pt x="613091" y="604107"/>
                </a:lnTo>
                <a:cubicBezTo>
                  <a:pt x="605639" y="600378"/>
                  <a:pt x="603155" y="590434"/>
                  <a:pt x="608123" y="582976"/>
                </a:cubicBezTo>
                <a:cubicBezTo>
                  <a:pt x="611849" y="574274"/>
                  <a:pt x="621784" y="571788"/>
                  <a:pt x="630477" y="576760"/>
                </a:cubicBezTo>
                <a:lnTo>
                  <a:pt x="666493" y="597892"/>
                </a:lnTo>
                <a:cubicBezTo>
                  <a:pt x="678911" y="582976"/>
                  <a:pt x="695056" y="571788"/>
                  <a:pt x="714927" y="565573"/>
                </a:cubicBezTo>
                <a:cubicBezTo>
                  <a:pt x="717411" y="565573"/>
                  <a:pt x="719894" y="564330"/>
                  <a:pt x="721136" y="564330"/>
                </a:cubicBezTo>
                <a:lnTo>
                  <a:pt x="721136" y="369176"/>
                </a:lnTo>
                <a:cubicBezTo>
                  <a:pt x="700024" y="365447"/>
                  <a:pt x="678911" y="353017"/>
                  <a:pt x="665251" y="333129"/>
                </a:cubicBezTo>
                <a:lnTo>
                  <a:pt x="634203" y="351774"/>
                </a:lnTo>
                <a:cubicBezTo>
                  <a:pt x="631719" y="354260"/>
                  <a:pt x="627993" y="354260"/>
                  <a:pt x="626751" y="354260"/>
                </a:cubicBezTo>
                <a:cubicBezTo>
                  <a:pt x="620542" y="354260"/>
                  <a:pt x="614332" y="351774"/>
                  <a:pt x="611849" y="346802"/>
                </a:cubicBezTo>
                <a:cubicBezTo>
                  <a:pt x="606881" y="338101"/>
                  <a:pt x="609365" y="329400"/>
                  <a:pt x="616816" y="324428"/>
                </a:cubicBezTo>
                <a:lnTo>
                  <a:pt x="650348" y="303296"/>
                </a:lnTo>
                <a:cubicBezTo>
                  <a:pt x="641654" y="273464"/>
                  <a:pt x="650348" y="239903"/>
                  <a:pt x="671460" y="217528"/>
                </a:cubicBezTo>
                <a:lnTo>
                  <a:pt x="501319" y="118087"/>
                </a:lnTo>
                <a:cubicBezTo>
                  <a:pt x="492626" y="151648"/>
                  <a:pt x="465304" y="176509"/>
                  <a:pt x="430530" y="181481"/>
                </a:cubicBezTo>
                <a:lnTo>
                  <a:pt x="430530" y="231201"/>
                </a:lnTo>
                <a:cubicBezTo>
                  <a:pt x="430530" y="241146"/>
                  <a:pt x="423079" y="247361"/>
                  <a:pt x="415627" y="247361"/>
                </a:cubicBezTo>
                <a:cubicBezTo>
                  <a:pt x="406934" y="247361"/>
                  <a:pt x="399483" y="241146"/>
                  <a:pt x="399483" y="231201"/>
                </a:cubicBezTo>
                <a:lnTo>
                  <a:pt x="399483" y="181481"/>
                </a:lnTo>
                <a:cubicBezTo>
                  <a:pt x="364709" y="176509"/>
                  <a:pt x="337387" y="151648"/>
                  <a:pt x="328694" y="118087"/>
                </a:cubicBezTo>
                <a:lnTo>
                  <a:pt x="158553" y="217528"/>
                </a:lnTo>
                <a:cubicBezTo>
                  <a:pt x="179665" y="241146"/>
                  <a:pt x="188359" y="274707"/>
                  <a:pt x="179665" y="305782"/>
                </a:cubicBezTo>
                <a:lnTo>
                  <a:pt x="206987" y="323185"/>
                </a:lnTo>
                <a:cubicBezTo>
                  <a:pt x="215681" y="328157"/>
                  <a:pt x="218164" y="338101"/>
                  <a:pt x="213197" y="345559"/>
                </a:cubicBezTo>
                <a:cubicBezTo>
                  <a:pt x="210713" y="350531"/>
                  <a:pt x="204504" y="354260"/>
                  <a:pt x="199536" y="354260"/>
                </a:cubicBezTo>
                <a:cubicBezTo>
                  <a:pt x="195810" y="354260"/>
                  <a:pt x="193326" y="353017"/>
                  <a:pt x="190843" y="351774"/>
                </a:cubicBezTo>
                <a:lnTo>
                  <a:pt x="163521" y="335615"/>
                </a:lnTo>
                <a:cubicBezTo>
                  <a:pt x="149860" y="354260"/>
                  <a:pt x="129989" y="365447"/>
                  <a:pt x="107635" y="369176"/>
                </a:cubicBezTo>
                <a:lnTo>
                  <a:pt x="107635" y="564330"/>
                </a:lnTo>
                <a:cubicBezTo>
                  <a:pt x="110119" y="564330"/>
                  <a:pt x="113844" y="565573"/>
                  <a:pt x="115086" y="565573"/>
                </a:cubicBezTo>
                <a:cubicBezTo>
                  <a:pt x="134957" y="571788"/>
                  <a:pt x="152343" y="582976"/>
                  <a:pt x="166004" y="600378"/>
                </a:cubicBezTo>
                <a:lnTo>
                  <a:pt x="202020" y="578004"/>
                </a:lnTo>
                <a:cubicBezTo>
                  <a:pt x="210713" y="571788"/>
                  <a:pt x="220648" y="575518"/>
                  <a:pt x="225616" y="582976"/>
                </a:cubicBezTo>
                <a:cubicBezTo>
                  <a:pt x="230584" y="590434"/>
                  <a:pt x="228100" y="600378"/>
                  <a:pt x="220648" y="605350"/>
                </a:cubicBezTo>
                <a:lnTo>
                  <a:pt x="179665" y="630210"/>
                </a:lnTo>
                <a:cubicBezTo>
                  <a:pt x="190843" y="669987"/>
                  <a:pt x="173456" y="712250"/>
                  <a:pt x="137441" y="733381"/>
                </a:cubicBezTo>
                <a:cubicBezTo>
                  <a:pt x="122538" y="742082"/>
                  <a:pt x="107635" y="745811"/>
                  <a:pt x="91490" y="745811"/>
                </a:cubicBezTo>
                <a:cubicBezTo>
                  <a:pt x="59201" y="745811"/>
                  <a:pt x="29395" y="729652"/>
                  <a:pt x="12008" y="699819"/>
                </a:cubicBezTo>
                <a:cubicBezTo>
                  <a:pt x="-12830" y="656314"/>
                  <a:pt x="2073" y="600378"/>
                  <a:pt x="45540" y="575518"/>
                </a:cubicBezTo>
                <a:cubicBezTo>
                  <a:pt x="55475" y="569302"/>
                  <a:pt x="64168" y="565573"/>
                  <a:pt x="75345" y="564330"/>
                </a:cubicBezTo>
                <a:lnTo>
                  <a:pt x="75345" y="369176"/>
                </a:lnTo>
                <a:cubicBezTo>
                  <a:pt x="65410" y="367933"/>
                  <a:pt x="55475" y="364204"/>
                  <a:pt x="45540" y="357989"/>
                </a:cubicBezTo>
                <a:cubicBezTo>
                  <a:pt x="2073" y="333129"/>
                  <a:pt x="-12830" y="277193"/>
                  <a:pt x="12008" y="233687"/>
                </a:cubicBezTo>
                <a:cubicBezTo>
                  <a:pt x="24427" y="212556"/>
                  <a:pt x="44298" y="197640"/>
                  <a:pt x="67894" y="191425"/>
                </a:cubicBezTo>
                <a:cubicBezTo>
                  <a:pt x="87764" y="186453"/>
                  <a:pt x="108877" y="187696"/>
                  <a:pt x="128747" y="195154"/>
                </a:cubicBezTo>
                <a:lnTo>
                  <a:pt x="324968" y="82039"/>
                </a:lnTo>
                <a:cubicBezTo>
                  <a:pt x="329936" y="37291"/>
                  <a:pt x="368435" y="0"/>
                  <a:pt x="415627" y="0"/>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42" name="Freeform 41">
            <a:extLst>
              <a:ext uri="{FF2B5EF4-FFF2-40B4-BE49-F238E27FC236}">
                <a16:creationId xmlns:a16="http://schemas.microsoft.com/office/drawing/2014/main" id="{DD31B06A-6E7A-A140-B98E-B6E4F1C0992D}"/>
              </a:ext>
            </a:extLst>
          </p:cNvPr>
          <p:cNvSpPr>
            <a:spLocks noChangeArrowheads="1"/>
          </p:cNvSpPr>
          <p:nvPr/>
        </p:nvSpPr>
        <p:spPr bwMode="auto">
          <a:xfrm>
            <a:off x="4174285" y="2764343"/>
            <a:ext cx="651077" cy="617345"/>
          </a:xfrm>
          <a:custGeom>
            <a:avLst/>
            <a:gdLst>
              <a:gd name="connsiteX0" fmla="*/ 684996 w 1302154"/>
              <a:gd name="connsiteY0" fmla="*/ 1073806 h 1234690"/>
              <a:gd name="connsiteX1" fmla="*/ 684996 w 1302154"/>
              <a:gd name="connsiteY1" fmla="*/ 1078795 h 1234690"/>
              <a:gd name="connsiteX2" fmla="*/ 648854 w 1302154"/>
              <a:gd name="connsiteY2" fmla="*/ 1112468 h 1234690"/>
              <a:gd name="connsiteX3" fmla="*/ 615204 w 1302154"/>
              <a:gd name="connsiteY3" fmla="*/ 1088772 h 1234690"/>
              <a:gd name="connsiteX4" fmla="*/ 596510 w 1302154"/>
              <a:gd name="connsiteY4" fmla="*/ 1151130 h 1234690"/>
              <a:gd name="connsiteX5" fmla="*/ 625175 w 1302154"/>
              <a:gd name="connsiteY5" fmla="*/ 1191039 h 1234690"/>
              <a:gd name="connsiteX6" fmla="*/ 672533 w 1302154"/>
              <a:gd name="connsiteY6" fmla="*/ 1191039 h 1234690"/>
              <a:gd name="connsiteX7" fmla="*/ 706183 w 1302154"/>
              <a:gd name="connsiteY7" fmla="*/ 1144894 h 1234690"/>
              <a:gd name="connsiteX8" fmla="*/ 684996 w 1302154"/>
              <a:gd name="connsiteY8" fmla="*/ 1073806 h 1234690"/>
              <a:gd name="connsiteX9" fmla="*/ 906833 w 1302154"/>
              <a:gd name="connsiteY9" fmla="*/ 1016437 h 1234690"/>
              <a:gd name="connsiteX10" fmla="*/ 860721 w 1302154"/>
              <a:gd name="connsiteY10" fmla="*/ 1033897 h 1234690"/>
              <a:gd name="connsiteX11" fmla="*/ 860721 w 1302154"/>
              <a:gd name="connsiteY11" fmla="*/ 1073806 h 1234690"/>
              <a:gd name="connsiteX12" fmla="*/ 906833 w 1302154"/>
              <a:gd name="connsiteY12" fmla="*/ 1016437 h 1234690"/>
              <a:gd name="connsiteX13" fmla="*/ 389628 w 1302154"/>
              <a:gd name="connsiteY13" fmla="*/ 1016437 h 1234690"/>
              <a:gd name="connsiteX14" fmla="*/ 438233 w 1302154"/>
              <a:gd name="connsiteY14" fmla="*/ 1073806 h 1234690"/>
              <a:gd name="connsiteX15" fmla="*/ 438233 w 1302154"/>
              <a:gd name="connsiteY15" fmla="*/ 1033897 h 1234690"/>
              <a:gd name="connsiteX16" fmla="*/ 389628 w 1302154"/>
              <a:gd name="connsiteY16" fmla="*/ 1016437 h 1234690"/>
              <a:gd name="connsiteX17" fmla="*/ 817101 w 1302154"/>
              <a:gd name="connsiteY17" fmla="*/ 917911 h 1234690"/>
              <a:gd name="connsiteX18" fmla="*/ 756034 w 1302154"/>
              <a:gd name="connsiteY18" fmla="*/ 932877 h 1234690"/>
              <a:gd name="connsiteX19" fmla="*/ 741078 w 1302154"/>
              <a:gd name="connsiteY19" fmla="*/ 969045 h 1234690"/>
              <a:gd name="connsiteX20" fmla="*/ 709921 w 1302154"/>
              <a:gd name="connsiteY20" fmla="*/ 1006460 h 1234690"/>
              <a:gd name="connsiteX21" fmla="*/ 731108 w 1302154"/>
              <a:gd name="connsiteY21" fmla="*/ 1112468 h 1234690"/>
              <a:gd name="connsiteX22" fmla="*/ 766004 w 1302154"/>
              <a:gd name="connsiteY22" fmla="*/ 1062582 h 1234690"/>
              <a:gd name="connsiteX23" fmla="*/ 768496 w 1302154"/>
              <a:gd name="connsiteY23" fmla="*/ 1061335 h 1234690"/>
              <a:gd name="connsiteX24" fmla="*/ 827072 w 1302154"/>
              <a:gd name="connsiteY24" fmla="*/ 1013942 h 1234690"/>
              <a:gd name="connsiteX25" fmla="*/ 827072 w 1302154"/>
              <a:gd name="connsiteY25" fmla="*/ 924147 h 1234690"/>
              <a:gd name="connsiteX26" fmla="*/ 823333 w 1302154"/>
              <a:gd name="connsiteY26" fmla="*/ 919158 h 1234690"/>
              <a:gd name="connsiteX27" fmla="*/ 817101 w 1302154"/>
              <a:gd name="connsiteY27" fmla="*/ 917911 h 1234690"/>
              <a:gd name="connsiteX28" fmla="*/ 479360 w 1302154"/>
              <a:gd name="connsiteY28" fmla="*/ 917911 h 1234690"/>
              <a:gd name="connsiteX29" fmla="*/ 474375 w 1302154"/>
              <a:gd name="connsiteY29" fmla="*/ 919158 h 1234690"/>
              <a:gd name="connsiteX30" fmla="*/ 470636 w 1302154"/>
              <a:gd name="connsiteY30" fmla="*/ 924147 h 1234690"/>
              <a:gd name="connsiteX31" fmla="*/ 470636 w 1302154"/>
              <a:gd name="connsiteY31" fmla="*/ 1013942 h 1234690"/>
              <a:gd name="connsiteX32" fmla="*/ 529211 w 1302154"/>
              <a:gd name="connsiteY32" fmla="*/ 1061335 h 1234690"/>
              <a:gd name="connsiteX33" fmla="*/ 531704 w 1302154"/>
              <a:gd name="connsiteY33" fmla="*/ 1062582 h 1234690"/>
              <a:gd name="connsiteX34" fmla="*/ 571585 w 1302154"/>
              <a:gd name="connsiteY34" fmla="*/ 1118704 h 1234690"/>
              <a:gd name="connsiteX35" fmla="*/ 587786 w 1302154"/>
              <a:gd name="connsiteY35" fmla="*/ 1006460 h 1234690"/>
              <a:gd name="connsiteX36" fmla="*/ 556629 w 1302154"/>
              <a:gd name="connsiteY36" fmla="*/ 969045 h 1234690"/>
              <a:gd name="connsiteX37" fmla="*/ 540428 w 1302154"/>
              <a:gd name="connsiteY37" fmla="*/ 932877 h 1234690"/>
              <a:gd name="connsiteX38" fmla="*/ 803392 w 1302154"/>
              <a:gd name="connsiteY38" fmla="*/ 793195 h 1234690"/>
              <a:gd name="connsiteX39" fmla="*/ 772235 w 1302154"/>
              <a:gd name="connsiteY39" fmla="*/ 895462 h 1234690"/>
              <a:gd name="connsiteX40" fmla="*/ 809624 w 1302154"/>
              <a:gd name="connsiteY40" fmla="*/ 885485 h 1234690"/>
              <a:gd name="connsiteX41" fmla="*/ 819594 w 1302154"/>
              <a:gd name="connsiteY41" fmla="*/ 884238 h 1234690"/>
              <a:gd name="connsiteX42" fmla="*/ 844519 w 1302154"/>
              <a:gd name="connsiteY42" fmla="*/ 892968 h 1234690"/>
              <a:gd name="connsiteX43" fmla="*/ 860721 w 1302154"/>
              <a:gd name="connsiteY43" fmla="*/ 924147 h 1234690"/>
              <a:gd name="connsiteX44" fmla="*/ 860721 w 1302154"/>
              <a:gd name="connsiteY44" fmla="*/ 997729 h 1234690"/>
              <a:gd name="connsiteX45" fmla="*/ 923035 w 1302154"/>
              <a:gd name="connsiteY45" fmla="*/ 980269 h 1234690"/>
              <a:gd name="connsiteX46" fmla="*/ 933005 w 1302154"/>
              <a:gd name="connsiteY46" fmla="*/ 917911 h 1234690"/>
              <a:gd name="connsiteX47" fmla="*/ 807131 w 1302154"/>
              <a:gd name="connsiteY47" fmla="*/ 793195 h 1234690"/>
              <a:gd name="connsiteX48" fmla="*/ 714906 w 1302154"/>
              <a:gd name="connsiteY48" fmla="*/ 793195 h 1234690"/>
              <a:gd name="connsiteX49" fmla="*/ 707708 w 1302154"/>
              <a:gd name="connsiteY49" fmla="*/ 862830 h 1234690"/>
              <a:gd name="connsiteX50" fmla="*/ 696212 w 1302154"/>
              <a:gd name="connsiteY50" fmla="*/ 974033 h 1234690"/>
              <a:gd name="connsiteX51" fmla="*/ 697459 w 1302154"/>
              <a:gd name="connsiteY51" fmla="*/ 974033 h 1234690"/>
              <a:gd name="connsiteX52" fmla="*/ 711168 w 1302154"/>
              <a:gd name="connsiteY52" fmla="*/ 954079 h 1234690"/>
              <a:gd name="connsiteX53" fmla="*/ 729862 w 1302154"/>
              <a:gd name="connsiteY53" fmla="*/ 911675 h 1234690"/>
              <a:gd name="connsiteX54" fmla="*/ 742325 w 1302154"/>
              <a:gd name="connsiteY54" fmla="*/ 879249 h 1234690"/>
              <a:gd name="connsiteX55" fmla="*/ 743571 w 1302154"/>
              <a:gd name="connsiteY55" fmla="*/ 876755 h 1234690"/>
              <a:gd name="connsiteX56" fmla="*/ 753541 w 1302154"/>
              <a:gd name="connsiteY56" fmla="*/ 846823 h 1234690"/>
              <a:gd name="connsiteX57" fmla="*/ 754787 w 1302154"/>
              <a:gd name="connsiteY57" fmla="*/ 843081 h 1234690"/>
              <a:gd name="connsiteX58" fmla="*/ 768496 w 1302154"/>
              <a:gd name="connsiteY58" fmla="*/ 793195 h 1234690"/>
              <a:gd name="connsiteX59" fmla="*/ 527965 w 1302154"/>
              <a:gd name="connsiteY59" fmla="*/ 793195 h 1234690"/>
              <a:gd name="connsiteX60" fmla="*/ 542920 w 1302154"/>
              <a:gd name="connsiteY60" fmla="*/ 843081 h 1234690"/>
              <a:gd name="connsiteX61" fmla="*/ 544166 w 1302154"/>
              <a:gd name="connsiteY61" fmla="*/ 846823 h 1234690"/>
              <a:gd name="connsiteX62" fmla="*/ 554137 w 1302154"/>
              <a:gd name="connsiteY62" fmla="*/ 876755 h 1234690"/>
              <a:gd name="connsiteX63" fmla="*/ 555383 w 1302154"/>
              <a:gd name="connsiteY63" fmla="*/ 879249 h 1234690"/>
              <a:gd name="connsiteX64" fmla="*/ 567846 w 1302154"/>
              <a:gd name="connsiteY64" fmla="*/ 911675 h 1234690"/>
              <a:gd name="connsiteX65" fmla="*/ 586540 w 1302154"/>
              <a:gd name="connsiteY65" fmla="*/ 954079 h 1234690"/>
              <a:gd name="connsiteX66" fmla="*/ 601495 w 1302154"/>
              <a:gd name="connsiteY66" fmla="*/ 975280 h 1234690"/>
              <a:gd name="connsiteX67" fmla="*/ 594026 w 1302154"/>
              <a:gd name="connsiteY67" fmla="*/ 902532 h 1234690"/>
              <a:gd name="connsiteX68" fmla="*/ 582801 w 1302154"/>
              <a:gd name="connsiteY68" fmla="*/ 793195 h 1234690"/>
              <a:gd name="connsiteX69" fmla="*/ 489330 w 1302154"/>
              <a:gd name="connsiteY69" fmla="*/ 793195 h 1234690"/>
              <a:gd name="connsiteX70" fmla="*/ 364703 w 1302154"/>
              <a:gd name="connsiteY70" fmla="*/ 917911 h 1234690"/>
              <a:gd name="connsiteX71" fmla="*/ 374673 w 1302154"/>
              <a:gd name="connsiteY71" fmla="*/ 980269 h 1234690"/>
              <a:gd name="connsiteX72" fmla="*/ 438233 w 1302154"/>
              <a:gd name="connsiteY72" fmla="*/ 997729 h 1234690"/>
              <a:gd name="connsiteX73" fmla="*/ 438233 w 1302154"/>
              <a:gd name="connsiteY73" fmla="*/ 924147 h 1234690"/>
              <a:gd name="connsiteX74" fmla="*/ 453188 w 1302154"/>
              <a:gd name="connsiteY74" fmla="*/ 892968 h 1234690"/>
              <a:gd name="connsiteX75" fmla="*/ 488084 w 1302154"/>
              <a:gd name="connsiteY75" fmla="*/ 885485 h 1234690"/>
              <a:gd name="connsiteX76" fmla="*/ 525472 w 1302154"/>
              <a:gd name="connsiteY76" fmla="*/ 895462 h 1234690"/>
              <a:gd name="connsiteX77" fmla="*/ 494315 w 1302154"/>
              <a:gd name="connsiteY77" fmla="*/ 793195 h 1234690"/>
              <a:gd name="connsiteX78" fmla="*/ 648854 w 1302154"/>
              <a:gd name="connsiteY78" fmla="*/ 723354 h 1234690"/>
              <a:gd name="connsiteX79" fmla="*/ 612712 w 1302154"/>
              <a:gd name="connsiteY79" fmla="*/ 758274 h 1234690"/>
              <a:gd name="connsiteX80" fmla="*/ 626766 w 1302154"/>
              <a:gd name="connsiteY80" fmla="*/ 891098 h 1234690"/>
              <a:gd name="connsiteX81" fmla="*/ 646361 w 1302154"/>
              <a:gd name="connsiteY81" fmla="*/ 1076301 h 1234690"/>
              <a:gd name="connsiteX82" fmla="*/ 652593 w 1302154"/>
              <a:gd name="connsiteY82" fmla="*/ 1076301 h 1234690"/>
              <a:gd name="connsiteX83" fmla="*/ 673112 w 1302154"/>
              <a:gd name="connsiteY83" fmla="*/ 874912 h 1234690"/>
              <a:gd name="connsiteX84" fmla="*/ 684996 w 1302154"/>
              <a:gd name="connsiteY84" fmla="*/ 758274 h 1234690"/>
              <a:gd name="connsiteX85" fmla="*/ 648854 w 1302154"/>
              <a:gd name="connsiteY85" fmla="*/ 723354 h 1234690"/>
              <a:gd name="connsiteX86" fmla="*/ 649222 w 1302154"/>
              <a:gd name="connsiteY86" fmla="*/ 341484 h 1234690"/>
              <a:gd name="connsiteX87" fmla="*/ 581474 w 1302154"/>
              <a:gd name="connsiteY87" fmla="*/ 407978 h 1234690"/>
              <a:gd name="connsiteX88" fmla="*/ 649222 w 1302154"/>
              <a:gd name="connsiteY88" fmla="*/ 475726 h 1234690"/>
              <a:gd name="connsiteX89" fmla="*/ 715715 w 1302154"/>
              <a:gd name="connsiteY89" fmla="*/ 407978 h 1234690"/>
              <a:gd name="connsiteX90" fmla="*/ 649222 w 1302154"/>
              <a:gd name="connsiteY90" fmla="*/ 341484 h 1234690"/>
              <a:gd name="connsiteX91" fmla="*/ 649222 w 1302154"/>
              <a:gd name="connsiteY91" fmla="*/ 307610 h 1234690"/>
              <a:gd name="connsiteX92" fmla="*/ 749589 w 1302154"/>
              <a:gd name="connsiteY92" fmla="*/ 407978 h 1234690"/>
              <a:gd name="connsiteX93" fmla="*/ 649222 w 1302154"/>
              <a:gd name="connsiteY93" fmla="*/ 509600 h 1234690"/>
              <a:gd name="connsiteX94" fmla="*/ 547600 w 1302154"/>
              <a:gd name="connsiteY94" fmla="*/ 407978 h 1234690"/>
              <a:gd name="connsiteX95" fmla="*/ 649222 w 1302154"/>
              <a:gd name="connsiteY95" fmla="*/ 307610 h 1234690"/>
              <a:gd name="connsiteX96" fmla="*/ 555383 w 1302154"/>
              <a:gd name="connsiteY96" fmla="*/ 209523 h 1234690"/>
              <a:gd name="connsiteX97" fmla="*/ 496808 w 1302154"/>
              <a:gd name="connsiteY97" fmla="*/ 546257 h 1234690"/>
              <a:gd name="connsiteX98" fmla="*/ 520487 w 1302154"/>
              <a:gd name="connsiteY98" fmla="*/ 760769 h 1234690"/>
              <a:gd name="connsiteX99" fmla="*/ 580309 w 1302154"/>
              <a:gd name="connsiteY99" fmla="*/ 760769 h 1234690"/>
              <a:gd name="connsiteX100" fmla="*/ 579062 w 1302154"/>
              <a:gd name="connsiteY100" fmla="*/ 759522 h 1234690"/>
              <a:gd name="connsiteX101" fmla="*/ 581555 w 1302154"/>
              <a:gd name="connsiteY101" fmla="*/ 738320 h 1234690"/>
              <a:gd name="connsiteX102" fmla="*/ 648854 w 1302154"/>
              <a:gd name="connsiteY102" fmla="*/ 689681 h 1234690"/>
              <a:gd name="connsiteX103" fmla="*/ 712414 w 1302154"/>
              <a:gd name="connsiteY103" fmla="*/ 732084 h 1234690"/>
              <a:gd name="connsiteX104" fmla="*/ 718645 w 1302154"/>
              <a:gd name="connsiteY104" fmla="*/ 759522 h 1234690"/>
              <a:gd name="connsiteX105" fmla="*/ 718645 w 1302154"/>
              <a:gd name="connsiteY105" fmla="*/ 760769 h 1234690"/>
              <a:gd name="connsiteX106" fmla="*/ 777220 w 1302154"/>
              <a:gd name="connsiteY106" fmla="*/ 760769 h 1234690"/>
              <a:gd name="connsiteX107" fmla="*/ 799653 w 1302154"/>
              <a:gd name="connsiteY107" fmla="*/ 546257 h 1234690"/>
              <a:gd name="connsiteX108" fmla="*/ 742325 w 1302154"/>
              <a:gd name="connsiteY108" fmla="*/ 209523 h 1234690"/>
              <a:gd name="connsiteX109" fmla="*/ 648854 w 1302154"/>
              <a:gd name="connsiteY109" fmla="*/ 32426 h 1234690"/>
              <a:gd name="connsiteX110" fmla="*/ 645115 w 1302154"/>
              <a:gd name="connsiteY110" fmla="*/ 34921 h 1234690"/>
              <a:gd name="connsiteX111" fmla="*/ 567846 w 1302154"/>
              <a:gd name="connsiteY111" fmla="*/ 177097 h 1234690"/>
              <a:gd name="connsiteX112" fmla="*/ 728616 w 1302154"/>
              <a:gd name="connsiteY112" fmla="*/ 177097 h 1234690"/>
              <a:gd name="connsiteX113" fmla="*/ 652593 w 1302154"/>
              <a:gd name="connsiteY113" fmla="*/ 34921 h 1234690"/>
              <a:gd name="connsiteX114" fmla="*/ 648854 w 1302154"/>
              <a:gd name="connsiteY114" fmla="*/ 32426 h 1234690"/>
              <a:gd name="connsiteX115" fmla="*/ 648854 w 1302154"/>
              <a:gd name="connsiteY115" fmla="*/ 0 h 1234690"/>
              <a:gd name="connsiteX116" fmla="*/ 680011 w 1302154"/>
              <a:gd name="connsiteY116" fmla="*/ 16213 h 1234690"/>
              <a:gd name="connsiteX117" fmla="*/ 833303 w 1302154"/>
              <a:gd name="connsiteY117" fmla="*/ 546257 h 1234690"/>
              <a:gd name="connsiteX118" fmla="*/ 810870 w 1302154"/>
              <a:gd name="connsiteY118" fmla="*/ 760769 h 1234690"/>
              <a:gd name="connsiteX119" fmla="*/ 966655 w 1302154"/>
              <a:gd name="connsiteY119" fmla="*/ 917911 h 1234690"/>
              <a:gd name="connsiteX120" fmla="*/ 957931 w 1302154"/>
              <a:gd name="connsiteY120" fmla="*/ 976528 h 1234690"/>
              <a:gd name="connsiteX121" fmla="*/ 976625 w 1302154"/>
              <a:gd name="connsiteY121" fmla="*/ 977775 h 1234690"/>
              <a:gd name="connsiteX122" fmla="*/ 1161074 w 1302154"/>
              <a:gd name="connsiteY122" fmla="*/ 1068818 h 1234690"/>
              <a:gd name="connsiteX123" fmla="*/ 1274485 w 1302154"/>
              <a:gd name="connsiteY123" fmla="*/ 940360 h 1234690"/>
              <a:gd name="connsiteX124" fmla="*/ 1298164 w 1302154"/>
              <a:gd name="connsiteY124" fmla="*/ 941607 h 1234690"/>
              <a:gd name="connsiteX125" fmla="*/ 1295672 w 1302154"/>
              <a:gd name="connsiteY125" fmla="*/ 965303 h 1234690"/>
              <a:gd name="connsiteX126" fmla="*/ 1174783 w 1302154"/>
              <a:gd name="connsiteY126" fmla="*/ 1104985 h 1234690"/>
              <a:gd name="connsiteX127" fmla="*/ 1161074 w 1302154"/>
              <a:gd name="connsiteY127" fmla="*/ 1112468 h 1234690"/>
              <a:gd name="connsiteX128" fmla="*/ 1148611 w 1302154"/>
              <a:gd name="connsiteY128" fmla="*/ 1104985 h 1234690"/>
              <a:gd name="connsiteX129" fmla="*/ 975378 w 1302154"/>
              <a:gd name="connsiteY129" fmla="*/ 1010201 h 1234690"/>
              <a:gd name="connsiteX130" fmla="*/ 946714 w 1302154"/>
              <a:gd name="connsiteY130" fmla="*/ 1010201 h 1234690"/>
              <a:gd name="connsiteX131" fmla="*/ 870691 w 1302154"/>
              <a:gd name="connsiteY131" fmla="*/ 1107480 h 1234690"/>
              <a:gd name="connsiteX132" fmla="*/ 854490 w 1302154"/>
              <a:gd name="connsiteY132" fmla="*/ 1112468 h 1234690"/>
              <a:gd name="connsiteX133" fmla="*/ 840780 w 1302154"/>
              <a:gd name="connsiteY133" fmla="*/ 1108727 h 1234690"/>
              <a:gd name="connsiteX134" fmla="*/ 827072 w 1302154"/>
              <a:gd name="connsiteY134" fmla="*/ 1083783 h 1234690"/>
              <a:gd name="connsiteX135" fmla="*/ 827072 w 1302154"/>
              <a:gd name="connsiteY135" fmla="*/ 1053852 h 1234690"/>
              <a:gd name="connsiteX136" fmla="*/ 793422 w 1302154"/>
              <a:gd name="connsiteY136" fmla="*/ 1082536 h 1234690"/>
              <a:gd name="connsiteX137" fmla="*/ 698705 w 1302154"/>
              <a:gd name="connsiteY137" fmla="*/ 1210994 h 1234690"/>
              <a:gd name="connsiteX138" fmla="*/ 697459 w 1302154"/>
              <a:gd name="connsiteY138" fmla="*/ 1212241 h 1234690"/>
              <a:gd name="connsiteX139" fmla="*/ 648854 w 1302154"/>
              <a:gd name="connsiteY139" fmla="*/ 1234690 h 1234690"/>
              <a:gd name="connsiteX140" fmla="*/ 600249 w 1302154"/>
              <a:gd name="connsiteY140" fmla="*/ 1212241 h 1234690"/>
              <a:gd name="connsiteX141" fmla="*/ 599003 w 1302154"/>
              <a:gd name="connsiteY141" fmla="*/ 1210994 h 1234690"/>
              <a:gd name="connsiteX142" fmla="*/ 505532 w 1302154"/>
              <a:gd name="connsiteY142" fmla="*/ 1082536 h 1234690"/>
              <a:gd name="connsiteX143" fmla="*/ 470636 w 1302154"/>
              <a:gd name="connsiteY143" fmla="*/ 1053852 h 1234690"/>
              <a:gd name="connsiteX144" fmla="*/ 470636 w 1302154"/>
              <a:gd name="connsiteY144" fmla="*/ 1083783 h 1234690"/>
              <a:gd name="connsiteX145" fmla="*/ 455681 w 1302154"/>
              <a:gd name="connsiteY145" fmla="*/ 1108727 h 1234690"/>
              <a:gd name="connsiteX146" fmla="*/ 443218 w 1302154"/>
              <a:gd name="connsiteY146" fmla="*/ 1112468 h 1234690"/>
              <a:gd name="connsiteX147" fmla="*/ 427016 w 1302154"/>
              <a:gd name="connsiteY147" fmla="*/ 1107480 h 1234690"/>
              <a:gd name="connsiteX148" fmla="*/ 350994 w 1302154"/>
              <a:gd name="connsiteY148" fmla="*/ 1010201 h 1234690"/>
              <a:gd name="connsiteX149" fmla="*/ 322329 w 1302154"/>
              <a:gd name="connsiteY149" fmla="*/ 1010201 h 1234690"/>
              <a:gd name="connsiteX150" fmla="*/ 150343 w 1302154"/>
              <a:gd name="connsiteY150" fmla="*/ 1104985 h 1234690"/>
              <a:gd name="connsiteX151" fmla="*/ 136634 w 1302154"/>
              <a:gd name="connsiteY151" fmla="*/ 1112468 h 1234690"/>
              <a:gd name="connsiteX152" fmla="*/ 122925 w 1302154"/>
              <a:gd name="connsiteY152" fmla="*/ 1104985 h 1234690"/>
              <a:gd name="connsiteX153" fmla="*/ 5775 w 1302154"/>
              <a:gd name="connsiteY153" fmla="*/ 955326 h 1234690"/>
              <a:gd name="connsiteX154" fmla="*/ 4529 w 1302154"/>
              <a:gd name="connsiteY154" fmla="*/ 932877 h 1234690"/>
              <a:gd name="connsiteX155" fmla="*/ 26962 w 1302154"/>
              <a:gd name="connsiteY155" fmla="*/ 931630 h 1234690"/>
              <a:gd name="connsiteX156" fmla="*/ 136634 w 1302154"/>
              <a:gd name="connsiteY156" fmla="*/ 1067570 h 1234690"/>
              <a:gd name="connsiteX157" fmla="*/ 319837 w 1302154"/>
              <a:gd name="connsiteY157" fmla="*/ 977775 h 1234690"/>
              <a:gd name="connsiteX158" fmla="*/ 339777 w 1302154"/>
              <a:gd name="connsiteY158" fmla="*/ 976528 h 1234690"/>
              <a:gd name="connsiteX159" fmla="*/ 332299 w 1302154"/>
              <a:gd name="connsiteY159" fmla="*/ 917911 h 1234690"/>
              <a:gd name="connsiteX160" fmla="*/ 486838 w 1302154"/>
              <a:gd name="connsiteY160" fmla="*/ 760769 h 1234690"/>
              <a:gd name="connsiteX161" fmla="*/ 464405 w 1302154"/>
              <a:gd name="connsiteY161" fmla="*/ 546257 h 1234690"/>
              <a:gd name="connsiteX162" fmla="*/ 617697 w 1302154"/>
              <a:gd name="connsiteY162" fmla="*/ 16213 h 1234690"/>
              <a:gd name="connsiteX163" fmla="*/ 648854 w 1302154"/>
              <a:gd name="connsiteY163" fmla="*/ 0 h 123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02154" h="1234690">
                <a:moveTo>
                  <a:pt x="684996" y="1073806"/>
                </a:moveTo>
                <a:lnTo>
                  <a:pt x="684996" y="1078795"/>
                </a:lnTo>
                <a:cubicBezTo>
                  <a:pt x="682503" y="1098749"/>
                  <a:pt x="667548" y="1112468"/>
                  <a:pt x="648854" y="1112468"/>
                </a:cubicBezTo>
                <a:cubicBezTo>
                  <a:pt x="633898" y="1112468"/>
                  <a:pt x="620189" y="1102491"/>
                  <a:pt x="615204" y="1088772"/>
                </a:cubicBezTo>
                <a:cubicBezTo>
                  <a:pt x="610219" y="1111221"/>
                  <a:pt x="602742" y="1133670"/>
                  <a:pt x="596510" y="1151130"/>
                </a:cubicBezTo>
                <a:lnTo>
                  <a:pt x="625175" y="1191039"/>
                </a:lnTo>
                <a:cubicBezTo>
                  <a:pt x="637637" y="1203511"/>
                  <a:pt x="660070" y="1203511"/>
                  <a:pt x="672533" y="1191039"/>
                </a:cubicBezTo>
                <a:lnTo>
                  <a:pt x="706183" y="1144894"/>
                </a:lnTo>
                <a:cubicBezTo>
                  <a:pt x="698705" y="1124940"/>
                  <a:pt x="691227" y="1098749"/>
                  <a:pt x="684996" y="1073806"/>
                </a:cubicBezTo>
                <a:close/>
                <a:moveTo>
                  <a:pt x="906833" y="1016437"/>
                </a:moveTo>
                <a:cubicBezTo>
                  <a:pt x="890632" y="1020178"/>
                  <a:pt x="874430" y="1026414"/>
                  <a:pt x="860721" y="1033897"/>
                </a:cubicBezTo>
                <a:lnTo>
                  <a:pt x="860721" y="1073806"/>
                </a:lnTo>
                <a:cubicBezTo>
                  <a:pt x="879415" y="1060087"/>
                  <a:pt x="895617" y="1040133"/>
                  <a:pt x="906833" y="1016437"/>
                </a:cubicBezTo>
                <a:close/>
                <a:moveTo>
                  <a:pt x="389628" y="1016437"/>
                </a:moveTo>
                <a:cubicBezTo>
                  <a:pt x="402091" y="1040133"/>
                  <a:pt x="418292" y="1060087"/>
                  <a:pt x="438233" y="1073806"/>
                </a:cubicBezTo>
                <a:lnTo>
                  <a:pt x="438233" y="1033897"/>
                </a:lnTo>
                <a:cubicBezTo>
                  <a:pt x="423278" y="1026414"/>
                  <a:pt x="407076" y="1020178"/>
                  <a:pt x="389628" y="1016437"/>
                </a:cubicBezTo>
                <a:close/>
                <a:moveTo>
                  <a:pt x="817101" y="917911"/>
                </a:moveTo>
                <a:lnTo>
                  <a:pt x="756034" y="932877"/>
                </a:lnTo>
                <a:cubicBezTo>
                  <a:pt x="752295" y="945349"/>
                  <a:pt x="747310" y="957820"/>
                  <a:pt x="741078" y="969045"/>
                </a:cubicBezTo>
                <a:cubicBezTo>
                  <a:pt x="733601" y="984011"/>
                  <a:pt x="723630" y="996482"/>
                  <a:pt x="709921" y="1006460"/>
                </a:cubicBezTo>
                <a:cubicBezTo>
                  <a:pt x="707429" y="1020178"/>
                  <a:pt x="714906" y="1062582"/>
                  <a:pt x="731108" y="1112468"/>
                </a:cubicBezTo>
                <a:lnTo>
                  <a:pt x="766004" y="1062582"/>
                </a:lnTo>
                <a:cubicBezTo>
                  <a:pt x="767250" y="1061335"/>
                  <a:pt x="767250" y="1061335"/>
                  <a:pt x="768496" y="1061335"/>
                </a:cubicBezTo>
                <a:cubicBezTo>
                  <a:pt x="785944" y="1041380"/>
                  <a:pt x="805885" y="1026414"/>
                  <a:pt x="827072" y="1013942"/>
                </a:cubicBezTo>
                <a:lnTo>
                  <a:pt x="827072" y="924147"/>
                </a:lnTo>
                <a:cubicBezTo>
                  <a:pt x="827072" y="921653"/>
                  <a:pt x="825825" y="919158"/>
                  <a:pt x="823333" y="919158"/>
                </a:cubicBezTo>
                <a:cubicBezTo>
                  <a:pt x="823333" y="917911"/>
                  <a:pt x="820840" y="916664"/>
                  <a:pt x="817101" y="917911"/>
                </a:cubicBezTo>
                <a:close/>
                <a:moveTo>
                  <a:pt x="479360" y="917911"/>
                </a:moveTo>
                <a:cubicBezTo>
                  <a:pt x="476868" y="916664"/>
                  <a:pt x="474375" y="917911"/>
                  <a:pt x="474375" y="919158"/>
                </a:cubicBezTo>
                <a:cubicBezTo>
                  <a:pt x="473129" y="919158"/>
                  <a:pt x="470636" y="921653"/>
                  <a:pt x="470636" y="924147"/>
                </a:cubicBezTo>
                <a:lnTo>
                  <a:pt x="470636" y="1013942"/>
                </a:lnTo>
                <a:cubicBezTo>
                  <a:pt x="493069" y="1026414"/>
                  <a:pt x="513010" y="1041380"/>
                  <a:pt x="529211" y="1061335"/>
                </a:cubicBezTo>
                <a:cubicBezTo>
                  <a:pt x="530457" y="1061335"/>
                  <a:pt x="531704" y="1061335"/>
                  <a:pt x="531704" y="1062582"/>
                </a:cubicBezTo>
                <a:lnTo>
                  <a:pt x="571585" y="1118704"/>
                </a:lnTo>
                <a:cubicBezTo>
                  <a:pt x="590279" y="1065076"/>
                  <a:pt x="594018" y="1018931"/>
                  <a:pt x="587786" y="1006460"/>
                </a:cubicBezTo>
                <a:cubicBezTo>
                  <a:pt x="575323" y="996482"/>
                  <a:pt x="564107" y="984011"/>
                  <a:pt x="556629" y="969045"/>
                </a:cubicBezTo>
                <a:cubicBezTo>
                  <a:pt x="551644" y="957820"/>
                  <a:pt x="546659" y="945349"/>
                  <a:pt x="540428" y="932877"/>
                </a:cubicBezTo>
                <a:close/>
                <a:moveTo>
                  <a:pt x="803392" y="793195"/>
                </a:moveTo>
                <a:cubicBezTo>
                  <a:pt x="794668" y="828115"/>
                  <a:pt x="783452" y="861789"/>
                  <a:pt x="772235" y="895462"/>
                </a:cubicBezTo>
                <a:lnTo>
                  <a:pt x="809624" y="885485"/>
                </a:lnTo>
                <a:cubicBezTo>
                  <a:pt x="813362" y="884238"/>
                  <a:pt x="815855" y="884238"/>
                  <a:pt x="819594" y="884238"/>
                </a:cubicBezTo>
                <a:cubicBezTo>
                  <a:pt x="828318" y="884238"/>
                  <a:pt x="837042" y="886732"/>
                  <a:pt x="844519" y="892968"/>
                </a:cubicBezTo>
                <a:cubicBezTo>
                  <a:pt x="854490" y="900451"/>
                  <a:pt x="860721" y="911675"/>
                  <a:pt x="860721" y="924147"/>
                </a:cubicBezTo>
                <a:lnTo>
                  <a:pt x="860721" y="997729"/>
                </a:lnTo>
                <a:cubicBezTo>
                  <a:pt x="879415" y="988999"/>
                  <a:pt x="901848" y="982763"/>
                  <a:pt x="923035" y="980269"/>
                </a:cubicBezTo>
                <a:cubicBezTo>
                  <a:pt x="929266" y="960315"/>
                  <a:pt x="933005" y="939113"/>
                  <a:pt x="933005" y="917911"/>
                </a:cubicBezTo>
                <a:cubicBezTo>
                  <a:pt x="933005" y="849317"/>
                  <a:pt x="876923" y="793195"/>
                  <a:pt x="807131" y="793195"/>
                </a:cubicBezTo>
                <a:close/>
                <a:moveTo>
                  <a:pt x="714906" y="793195"/>
                </a:moveTo>
                <a:lnTo>
                  <a:pt x="707708" y="862830"/>
                </a:lnTo>
                <a:lnTo>
                  <a:pt x="696212" y="974033"/>
                </a:lnTo>
                <a:cubicBezTo>
                  <a:pt x="696212" y="974033"/>
                  <a:pt x="696212" y="974033"/>
                  <a:pt x="697459" y="974033"/>
                </a:cubicBezTo>
                <a:cubicBezTo>
                  <a:pt x="702444" y="969045"/>
                  <a:pt x="707429" y="962809"/>
                  <a:pt x="711168" y="954079"/>
                </a:cubicBezTo>
                <a:cubicBezTo>
                  <a:pt x="717399" y="940360"/>
                  <a:pt x="723630" y="925394"/>
                  <a:pt x="729862" y="911675"/>
                </a:cubicBezTo>
                <a:cubicBezTo>
                  <a:pt x="734847" y="900451"/>
                  <a:pt x="738586" y="890473"/>
                  <a:pt x="742325" y="879249"/>
                </a:cubicBezTo>
                <a:cubicBezTo>
                  <a:pt x="742325" y="879249"/>
                  <a:pt x="742325" y="878002"/>
                  <a:pt x="743571" y="876755"/>
                </a:cubicBezTo>
                <a:cubicBezTo>
                  <a:pt x="747310" y="866777"/>
                  <a:pt x="749802" y="856800"/>
                  <a:pt x="753541" y="846823"/>
                </a:cubicBezTo>
                <a:cubicBezTo>
                  <a:pt x="754787" y="845576"/>
                  <a:pt x="754787" y="844329"/>
                  <a:pt x="754787" y="843081"/>
                </a:cubicBezTo>
                <a:cubicBezTo>
                  <a:pt x="761019" y="826868"/>
                  <a:pt x="764758" y="810655"/>
                  <a:pt x="768496" y="793195"/>
                </a:cubicBezTo>
                <a:close/>
                <a:moveTo>
                  <a:pt x="527965" y="793195"/>
                </a:moveTo>
                <a:cubicBezTo>
                  <a:pt x="532950" y="810655"/>
                  <a:pt x="537935" y="826868"/>
                  <a:pt x="542920" y="843081"/>
                </a:cubicBezTo>
                <a:cubicBezTo>
                  <a:pt x="542920" y="844329"/>
                  <a:pt x="542920" y="845576"/>
                  <a:pt x="544166" y="846823"/>
                </a:cubicBezTo>
                <a:cubicBezTo>
                  <a:pt x="546659" y="856800"/>
                  <a:pt x="550398" y="866777"/>
                  <a:pt x="554137" y="876755"/>
                </a:cubicBezTo>
                <a:cubicBezTo>
                  <a:pt x="554137" y="878002"/>
                  <a:pt x="555383" y="879249"/>
                  <a:pt x="555383" y="879249"/>
                </a:cubicBezTo>
                <a:cubicBezTo>
                  <a:pt x="559122" y="890473"/>
                  <a:pt x="564107" y="900451"/>
                  <a:pt x="567846" y="911675"/>
                </a:cubicBezTo>
                <a:cubicBezTo>
                  <a:pt x="574077" y="925394"/>
                  <a:pt x="580309" y="940360"/>
                  <a:pt x="586540" y="954079"/>
                </a:cubicBezTo>
                <a:cubicBezTo>
                  <a:pt x="591525" y="962809"/>
                  <a:pt x="596510" y="969045"/>
                  <a:pt x="601495" y="975280"/>
                </a:cubicBezTo>
                <a:lnTo>
                  <a:pt x="594026" y="902532"/>
                </a:lnTo>
                <a:lnTo>
                  <a:pt x="582801" y="793195"/>
                </a:lnTo>
                <a:close/>
                <a:moveTo>
                  <a:pt x="489330" y="793195"/>
                </a:moveTo>
                <a:cubicBezTo>
                  <a:pt x="420785" y="793195"/>
                  <a:pt x="364703" y="849317"/>
                  <a:pt x="364703" y="917911"/>
                </a:cubicBezTo>
                <a:cubicBezTo>
                  <a:pt x="364703" y="939113"/>
                  <a:pt x="368441" y="960315"/>
                  <a:pt x="374673" y="980269"/>
                </a:cubicBezTo>
                <a:cubicBezTo>
                  <a:pt x="397106" y="982763"/>
                  <a:pt x="417046" y="988999"/>
                  <a:pt x="438233" y="997729"/>
                </a:cubicBezTo>
                <a:lnTo>
                  <a:pt x="438233" y="924147"/>
                </a:lnTo>
                <a:cubicBezTo>
                  <a:pt x="438233" y="911675"/>
                  <a:pt x="443218" y="900451"/>
                  <a:pt x="453188" y="892968"/>
                </a:cubicBezTo>
                <a:cubicBezTo>
                  <a:pt x="463158" y="884238"/>
                  <a:pt x="475621" y="882991"/>
                  <a:pt x="488084" y="885485"/>
                </a:cubicBezTo>
                <a:lnTo>
                  <a:pt x="525472" y="895462"/>
                </a:lnTo>
                <a:cubicBezTo>
                  <a:pt x="513010" y="861789"/>
                  <a:pt x="503039" y="828115"/>
                  <a:pt x="494315" y="793195"/>
                </a:cubicBezTo>
                <a:close/>
                <a:moveTo>
                  <a:pt x="648854" y="723354"/>
                </a:moveTo>
                <a:cubicBezTo>
                  <a:pt x="628913" y="723354"/>
                  <a:pt x="612712" y="739567"/>
                  <a:pt x="612712" y="758274"/>
                </a:cubicBezTo>
                <a:lnTo>
                  <a:pt x="626766" y="891098"/>
                </a:lnTo>
                <a:lnTo>
                  <a:pt x="646361" y="1076301"/>
                </a:lnTo>
                <a:cubicBezTo>
                  <a:pt x="646361" y="1078795"/>
                  <a:pt x="651346" y="1078795"/>
                  <a:pt x="652593" y="1076301"/>
                </a:cubicBezTo>
                <a:lnTo>
                  <a:pt x="673112" y="874912"/>
                </a:lnTo>
                <a:lnTo>
                  <a:pt x="684996" y="758274"/>
                </a:lnTo>
                <a:cubicBezTo>
                  <a:pt x="684996" y="739567"/>
                  <a:pt x="668794" y="723354"/>
                  <a:pt x="648854" y="723354"/>
                </a:cubicBezTo>
                <a:close/>
                <a:moveTo>
                  <a:pt x="649222" y="341484"/>
                </a:moveTo>
                <a:cubicBezTo>
                  <a:pt x="611584" y="341484"/>
                  <a:pt x="581474" y="370340"/>
                  <a:pt x="581474" y="407978"/>
                </a:cubicBezTo>
                <a:cubicBezTo>
                  <a:pt x="581474" y="445615"/>
                  <a:pt x="611584" y="475726"/>
                  <a:pt x="649222" y="475726"/>
                </a:cubicBezTo>
                <a:cubicBezTo>
                  <a:pt x="685605" y="475726"/>
                  <a:pt x="715715" y="445615"/>
                  <a:pt x="715715" y="407978"/>
                </a:cubicBezTo>
                <a:cubicBezTo>
                  <a:pt x="715715" y="370340"/>
                  <a:pt x="685605" y="341484"/>
                  <a:pt x="649222" y="341484"/>
                </a:cubicBezTo>
                <a:close/>
                <a:moveTo>
                  <a:pt x="649222" y="307610"/>
                </a:moveTo>
                <a:cubicBezTo>
                  <a:pt x="704424" y="307610"/>
                  <a:pt x="749589" y="352776"/>
                  <a:pt x="749589" y="407978"/>
                </a:cubicBezTo>
                <a:cubicBezTo>
                  <a:pt x="749589" y="463180"/>
                  <a:pt x="704424" y="509600"/>
                  <a:pt x="649222" y="509600"/>
                </a:cubicBezTo>
                <a:cubicBezTo>
                  <a:pt x="592765" y="509600"/>
                  <a:pt x="547600" y="463180"/>
                  <a:pt x="547600" y="407978"/>
                </a:cubicBezTo>
                <a:cubicBezTo>
                  <a:pt x="547600" y="352776"/>
                  <a:pt x="592765" y="307610"/>
                  <a:pt x="649222" y="307610"/>
                </a:cubicBezTo>
                <a:close/>
                <a:moveTo>
                  <a:pt x="555383" y="209523"/>
                </a:moveTo>
                <a:cubicBezTo>
                  <a:pt x="517995" y="314285"/>
                  <a:pt x="496808" y="429024"/>
                  <a:pt x="496808" y="546257"/>
                </a:cubicBezTo>
                <a:cubicBezTo>
                  <a:pt x="496808" y="619839"/>
                  <a:pt x="505532" y="692175"/>
                  <a:pt x="520487" y="760769"/>
                </a:cubicBezTo>
                <a:lnTo>
                  <a:pt x="580309" y="760769"/>
                </a:lnTo>
                <a:lnTo>
                  <a:pt x="579062" y="759522"/>
                </a:lnTo>
                <a:cubicBezTo>
                  <a:pt x="579062" y="752039"/>
                  <a:pt x="580309" y="745803"/>
                  <a:pt x="581555" y="738320"/>
                </a:cubicBezTo>
                <a:cubicBezTo>
                  <a:pt x="591525" y="709635"/>
                  <a:pt x="617697" y="689681"/>
                  <a:pt x="648854" y="689681"/>
                </a:cubicBezTo>
                <a:cubicBezTo>
                  <a:pt x="677518" y="689681"/>
                  <a:pt x="702444" y="707141"/>
                  <a:pt x="712414" y="732084"/>
                </a:cubicBezTo>
                <a:cubicBezTo>
                  <a:pt x="716153" y="740814"/>
                  <a:pt x="718645" y="749544"/>
                  <a:pt x="718645" y="759522"/>
                </a:cubicBezTo>
                <a:lnTo>
                  <a:pt x="718645" y="760769"/>
                </a:lnTo>
                <a:lnTo>
                  <a:pt x="777220" y="760769"/>
                </a:lnTo>
                <a:cubicBezTo>
                  <a:pt x="792176" y="692175"/>
                  <a:pt x="799653" y="619839"/>
                  <a:pt x="799653" y="546257"/>
                </a:cubicBezTo>
                <a:cubicBezTo>
                  <a:pt x="799653" y="429024"/>
                  <a:pt x="779713" y="314285"/>
                  <a:pt x="742325" y="209523"/>
                </a:cubicBezTo>
                <a:close/>
                <a:moveTo>
                  <a:pt x="648854" y="32426"/>
                </a:moveTo>
                <a:cubicBezTo>
                  <a:pt x="647608" y="32426"/>
                  <a:pt x="646361" y="32426"/>
                  <a:pt x="645115" y="34921"/>
                </a:cubicBezTo>
                <a:cubicBezTo>
                  <a:pt x="615204" y="78571"/>
                  <a:pt x="590279" y="125964"/>
                  <a:pt x="567846" y="177097"/>
                </a:cubicBezTo>
                <a:lnTo>
                  <a:pt x="728616" y="177097"/>
                </a:lnTo>
                <a:cubicBezTo>
                  <a:pt x="708675" y="125964"/>
                  <a:pt x="682503" y="78571"/>
                  <a:pt x="652593" y="34921"/>
                </a:cubicBezTo>
                <a:cubicBezTo>
                  <a:pt x="652593" y="32426"/>
                  <a:pt x="650100" y="32426"/>
                  <a:pt x="648854" y="32426"/>
                </a:cubicBezTo>
                <a:close/>
                <a:moveTo>
                  <a:pt x="648854" y="0"/>
                </a:moveTo>
                <a:cubicBezTo>
                  <a:pt x="661317" y="0"/>
                  <a:pt x="673779" y="4989"/>
                  <a:pt x="680011" y="16213"/>
                </a:cubicBezTo>
                <a:cubicBezTo>
                  <a:pt x="779713" y="160884"/>
                  <a:pt x="833303" y="349205"/>
                  <a:pt x="833303" y="546257"/>
                </a:cubicBezTo>
                <a:cubicBezTo>
                  <a:pt x="833303" y="619839"/>
                  <a:pt x="825825" y="692175"/>
                  <a:pt x="810870" y="760769"/>
                </a:cubicBezTo>
                <a:cubicBezTo>
                  <a:pt x="896863" y="762016"/>
                  <a:pt x="966655" y="831857"/>
                  <a:pt x="966655" y="917911"/>
                </a:cubicBezTo>
                <a:cubicBezTo>
                  <a:pt x="966655" y="937866"/>
                  <a:pt x="962916" y="957820"/>
                  <a:pt x="957931" y="976528"/>
                </a:cubicBezTo>
                <a:cubicBezTo>
                  <a:pt x="964162" y="976528"/>
                  <a:pt x="970393" y="976528"/>
                  <a:pt x="976625" y="977775"/>
                </a:cubicBezTo>
                <a:cubicBezTo>
                  <a:pt x="1048909" y="981516"/>
                  <a:pt x="1114962" y="1013942"/>
                  <a:pt x="1161074" y="1068818"/>
                </a:cubicBezTo>
                <a:cubicBezTo>
                  <a:pt x="1185999" y="1036391"/>
                  <a:pt x="1242082" y="967798"/>
                  <a:pt x="1274485" y="940360"/>
                </a:cubicBezTo>
                <a:cubicBezTo>
                  <a:pt x="1281963" y="934124"/>
                  <a:pt x="1291933" y="935371"/>
                  <a:pt x="1298164" y="941607"/>
                </a:cubicBezTo>
                <a:cubicBezTo>
                  <a:pt x="1304396" y="949090"/>
                  <a:pt x="1303150" y="960315"/>
                  <a:pt x="1295672" y="965303"/>
                </a:cubicBezTo>
                <a:cubicBezTo>
                  <a:pt x="1257037" y="997729"/>
                  <a:pt x="1176029" y="1104985"/>
                  <a:pt x="1174783" y="1104985"/>
                </a:cubicBezTo>
                <a:cubicBezTo>
                  <a:pt x="1171044" y="1109974"/>
                  <a:pt x="1166059" y="1112468"/>
                  <a:pt x="1161074" y="1112468"/>
                </a:cubicBezTo>
                <a:cubicBezTo>
                  <a:pt x="1156089" y="1112468"/>
                  <a:pt x="1151104" y="1108727"/>
                  <a:pt x="1148611" y="1104985"/>
                </a:cubicBezTo>
                <a:cubicBezTo>
                  <a:pt x="1107484" y="1050110"/>
                  <a:pt x="1043924" y="1015190"/>
                  <a:pt x="975378" y="1010201"/>
                </a:cubicBezTo>
                <a:cubicBezTo>
                  <a:pt x="965408" y="1010201"/>
                  <a:pt x="956684" y="1010201"/>
                  <a:pt x="946714" y="1010201"/>
                </a:cubicBezTo>
                <a:cubicBezTo>
                  <a:pt x="930512" y="1050110"/>
                  <a:pt x="904341" y="1085031"/>
                  <a:pt x="870691" y="1107480"/>
                </a:cubicBezTo>
                <a:cubicBezTo>
                  <a:pt x="865706" y="1111221"/>
                  <a:pt x="860721" y="1112468"/>
                  <a:pt x="854490" y="1112468"/>
                </a:cubicBezTo>
                <a:cubicBezTo>
                  <a:pt x="850751" y="1112468"/>
                  <a:pt x="845766" y="1111221"/>
                  <a:pt x="840780" y="1108727"/>
                </a:cubicBezTo>
                <a:cubicBezTo>
                  <a:pt x="832057" y="1103738"/>
                  <a:pt x="827072" y="1095008"/>
                  <a:pt x="827072" y="1083783"/>
                </a:cubicBezTo>
                <a:lnTo>
                  <a:pt x="827072" y="1053852"/>
                </a:lnTo>
                <a:cubicBezTo>
                  <a:pt x="814609" y="1061335"/>
                  <a:pt x="803392" y="1071312"/>
                  <a:pt x="793422" y="1082536"/>
                </a:cubicBezTo>
                <a:lnTo>
                  <a:pt x="698705" y="1210994"/>
                </a:lnTo>
                <a:cubicBezTo>
                  <a:pt x="698705" y="1212241"/>
                  <a:pt x="697459" y="1212241"/>
                  <a:pt x="697459" y="1212241"/>
                </a:cubicBezTo>
                <a:cubicBezTo>
                  <a:pt x="684996" y="1225960"/>
                  <a:pt x="667548" y="1234690"/>
                  <a:pt x="648854" y="1234690"/>
                </a:cubicBezTo>
                <a:cubicBezTo>
                  <a:pt x="630160" y="1234690"/>
                  <a:pt x="612712" y="1225960"/>
                  <a:pt x="600249" y="1212241"/>
                </a:cubicBezTo>
                <a:cubicBezTo>
                  <a:pt x="599003" y="1212241"/>
                  <a:pt x="599003" y="1212241"/>
                  <a:pt x="599003" y="1210994"/>
                </a:cubicBezTo>
                <a:lnTo>
                  <a:pt x="505532" y="1082536"/>
                </a:lnTo>
                <a:cubicBezTo>
                  <a:pt x="494315" y="1071312"/>
                  <a:pt x="483099" y="1061335"/>
                  <a:pt x="470636" y="1053852"/>
                </a:cubicBezTo>
                <a:lnTo>
                  <a:pt x="470636" y="1083783"/>
                </a:lnTo>
                <a:cubicBezTo>
                  <a:pt x="470636" y="1095008"/>
                  <a:pt x="465651" y="1103738"/>
                  <a:pt x="455681" y="1108727"/>
                </a:cubicBezTo>
                <a:cubicBezTo>
                  <a:pt x="451942" y="1111221"/>
                  <a:pt x="448203" y="1112468"/>
                  <a:pt x="443218" y="1112468"/>
                </a:cubicBezTo>
                <a:cubicBezTo>
                  <a:pt x="436987" y="1112468"/>
                  <a:pt x="432002" y="1111221"/>
                  <a:pt x="427016" y="1107480"/>
                </a:cubicBezTo>
                <a:cubicBezTo>
                  <a:pt x="394613" y="1085031"/>
                  <a:pt x="368441" y="1050110"/>
                  <a:pt x="350994" y="1010201"/>
                </a:cubicBezTo>
                <a:cubicBezTo>
                  <a:pt x="342270" y="1010201"/>
                  <a:pt x="332299" y="1010201"/>
                  <a:pt x="322329" y="1010201"/>
                </a:cubicBezTo>
                <a:cubicBezTo>
                  <a:pt x="253784" y="1015190"/>
                  <a:pt x="190224" y="1050110"/>
                  <a:pt x="150343" y="1104985"/>
                </a:cubicBezTo>
                <a:cubicBezTo>
                  <a:pt x="146604" y="1109974"/>
                  <a:pt x="141619" y="1112468"/>
                  <a:pt x="136634" y="1112468"/>
                </a:cubicBezTo>
                <a:cubicBezTo>
                  <a:pt x="130402" y="1112468"/>
                  <a:pt x="125417" y="1108727"/>
                  <a:pt x="122925" y="1104985"/>
                </a:cubicBezTo>
                <a:cubicBezTo>
                  <a:pt x="121678" y="1103738"/>
                  <a:pt x="44409" y="990246"/>
                  <a:pt x="5775" y="955326"/>
                </a:cubicBezTo>
                <a:cubicBezTo>
                  <a:pt x="-1703" y="950337"/>
                  <a:pt x="-1703" y="940360"/>
                  <a:pt x="4529" y="932877"/>
                </a:cubicBezTo>
                <a:cubicBezTo>
                  <a:pt x="9514" y="925394"/>
                  <a:pt x="19484" y="925394"/>
                  <a:pt x="26962" y="931630"/>
                </a:cubicBezTo>
                <a:cubicBezTo>
                  <a:pt x="60611" y="960315"/>
                  <a:pt x="112955" y="1032650"/>
                  <a:pt x="136634" y="1067570"/>
                </a:cubicBezTo>
                <a:cubicBezTo>
                  <a:pt x="182746" y="1013942"/>
                  <a:pt x="250045" y="981516"/>
                  <a:pt x="319837" y="977775"/>
                </a:cubicBezTo>
                <a:cubicBezTo>
                  <a:pt x="326068" y="976528"/>
                  <a:pt x="333546" y="976528"/>
                  <a:pt x="339777" y="976528"/>
                </a:cubicBezTo>
                <a:cubicBezTo>
                  <a:pt x="334792" y="957820"/>
                  <a:pt x="332299" y="937866"/>
                  <a:pt x="332299" y="917911"/>
                </a:cubicBezTo>
                <a:cubicBezTo>
                  <a:pt x="332299" y="831857"/>
                  <a:pt x="400845" y="762016"/>
                  <a:pt x="486838" y="760769"/>
                </a:cubicBezTo>
                <a:cubicBezTo>
                  <a:pt x="471882" y="692175"/>
                  <a:pt x="464405" y="619839"/>
                  <a:pt x="464405" y="546257"/>
                </a:cubicBezTo>
                <a:cubicBezTo>
                  <a:pt x="464405" y="349205"/>
                  <a:pt x="519241" y="160884"/>
                  <a:pt x="617697" y="16213"/>
                </a:cubicBezTo>
                <a:cubicBezTo>
                  <a:pt x="625175" y="4989"/>
                  <a:pt x="636391" y="0"/>
                  <a:pt x="648854" y="0"/>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43" name="Freeform 42">
            <a:extLst>
              <a:ext uri="{FF2B5EF4-FFF2-40B4-BE49-F238E27FC236}">
                <a16:creationId xmlns:a16="http://schemas.microsoft.com/office/drawing/2014/main" id="{BDE2F044-C98E-FF46-9C92-1C7258674D1B}"/>
              </a:ext>
            </a:extLst>
          </p:cNvPr>
          <p:cNvSpPr>
            <a:spLocks noChangeArrowheads="1"/>
          </p:cNvSpPr>
          <p:nvPr/>
        </p:nvSpPr>
        <p:spPr bwMode="auto">
          <a:xfrm>
            <a:off x="7404277" y="4579794"/>
            <a:ext cx="563296" cy="394877"/>
          </a:xfrm>
          <a:custGeom>
            <a:avLst/>
            <a:gdLst>
              <a:gd name="connsiteX0" fmla="*/ 272943 w 1126592"/>
              <a:gd name="connsiteY0" fmla="*/ 205070 h 789753"/>
              <a:gd name="connsiteX1" fmla="*/ 35438 w 1126592"/>
              <a:gd name="connsiteY1" fmla="*/ 437444 h 789753"/>
              <a:gd name="connsiteX2" fmla="*/ 35438 w 1126592"/>
              <a:gd name="connsiteY2" fmla="*/ 451187 h 789753"/>
              <a:gd name="connsiteX3" fmla="*/ 272943 w 1126592"/>
              <a:gd name="connsiteY3" fmla="*/ 683560 h 789753"/>
              <a:gd name="connsiteX4" fmla="*/ 187143 w 1126592"/>
              <a:gd name="connsiteY4" fmla="*/ 443691 h 789753"/>
              <a:gd name="connsiteX5" fmla="*/ 272943 w 1126592"/>
              <a:gd name="connsiteY5" fmla="*/ 205070 h 789753"/>
              <a:gd name="connsiteX6" fmla="*/ 851161 w 1126592"/>
              <a:gd name="connsiteY6" fmla="*/ 203821 h 789753"/>
              <a:gd name="connsiteX7" fmla="*/ 936962 w 1126592"/>
              <a:gd name="connsiteY7" fmla="*/ 443691 h 789753"/>
              <a:gd name="connsiteX8" fmla="*/ 851161 w 1126592"/>
              <a:gd name="connsiteY8" fmla="*/ 684810 h 789753"/>
              <a:gd name="connsiteX9" fmla="*/ 1092397 w 1126592"/>
              <a:gd name="connsiteY9" fmla="*/ 451187 h 789753"/>
              <a:gd name="connsiteX10" fmla="*/ 1092397 w 1126592"/>
              <a:gd name="connsiteY10" fmla="*/ 437444 h 789753"/>
              <a:gd name="connsiteX11" fmla="*/ 851161 w 1126592"/>
              <a:gd name="connsiteY11" fmla="*/ 203821 h 789753"/>
              <a:gd name="connsiteX12" fmla="*/ 564794 w 1126592"/>
              <a:gd name="connsiteY12" fmla="*/ 203244 h 789753"/>
              <a:gd name="connsiteX13" fmla="*/ 717029 w 1126592"/>
              <a:gd name="connsiteY13" fmla="*/ 258003 h 789753"/>
              <a:gd name="connsiteX14" fmla="*/ 719525 w 1126592"/>
              <a:gd name="connsiteY14" fmla="*/ 281649 h 789753"/>
              <a:gd name="connsiteX15" fmla="*/ 697064 w 1126592"/>
              <a:gd name="connsiteY15" fmla="*/ 282893 h 789753"/>
              <a:gd name="connsiteX16" fmla="*/ 564794 w 1126592"/>
              <a:gd name="connsiteY16" fmla="*/ 235602 h 789753"/>
              <a:gd name="connsiteX17" fmla="*/ 358902 w 1126592"/>
              <a:gd name="connsiteY17" fmla="*/ 440947 h 789753"/>
              <a:gd name="connsiteX18" fmla="*/ 382611 w 1126592"/>
              <a:gd name="connsiteY18" fmla="*/ 538020 h 789753"/>
              <a:gd name="connsiteX19" fmla="*/ 542333 w 1126592"/>
              <a:gd name="connsiteY19" fmla="*/ 414813 h 789753"/>
              <a:gd name="connsiteX20" fmla="*/ 564794 w 1126592"/>
              <a:gd name="connsiteY20" fmla="*/ 416057 h 789753"/>
              <a:gd name="connsiteX21" fmla="*/ 587255 w 1126592"/>
              <a:gd name="connsiteY21" fmla="*/ 439703 h 789753"/>
              <a:gd name="connsiteX22" fmla="*/ 774429 w 1126592"/>
              <a:gd name="connsiteY22" fmla="*/ 285382 h 789753"/>
              <a:gd name="connsiteX23" fmla="*/ 764446 w 1126592"/>
              <a:gd name="connsiteY23" fmla="*/ 271693 h 789753"/>
              <a:gd name="connsiteX24" fmla="*/ 780668 w 1126592"/>
              <a:gd name="connsiteY24" fmla="*/ 254269 h 789753"/>
              <a:gd name="connsiteX25" fmla="*/ 815607 w 1126592"/>
              <a:gd name="connsiteY25" fmla="*/ 254269 h 789753"/>
              <a:gd name="connsiteX26" fmla="*/ 831829 w 1126592"/>
              <a:gd name="connsiteY26" fmla="*/ 271693 h 789753"/>
              <a:gd name="connsiteX27" fmla="*/ 831829 w 1126592"/>
              <a:gd name="connsiteY27" fmla="*/ 309028 h 789753"/>
              <a:gd name="connsiteX28" fmla="*/ 815607 w 1126592"/>
              <a:gd name="connsiteY28" fmla="*/ 325207 h 789753"/>
              <a:gd name="connsiteX29" fmla="*/ 798138 w 1126592"/>
              <a:gd name="connsiteY29" fmla="*/ 309028 h 789753"/>
              <a:gd name="connsiteX30" fmla="*/ 597237 w 1126592"/>
              <a:gd name="connsiteY30" fmla="*/ 474550 h 789753"/>
              <a:gd name="connsiteX31" fmla="*/ 574776 w 1126592"/>
              <a:gd name="connsiteY31" fmla="*/ 474550 h 789753"/>
              <a:gd name="connsiteX32" fmla="*/ 549820 w 1126592"/>
              <a:gd name="connsiteY32" fmla="*/ 449659 h 789753"/>
              <a:gd name="connsiteX33" fmla="*/ 401328 w 1126592"/>
              <a:gd name="connsiteY33" fmla="*/ 565400 h 789753"/>
              <a:gd name="connsiteX34" fmla="*/ 564794 w 1126592"/>
              <a:gd name="connsiteY34" fmla="*/ 647538 h 789753"/>
              <a:gd name="connsiteX35" fmla="*/ 770686 w 1126592"/>
              <a:gd name="connsiteY35" fmla="*/ 440947 h 789753"/>
              <a:gd name="connsiteX36" fmla="*/ 760703 w 1126592"/>
              <a:gd name="connsiteY36" fmla="*/ 377477 h 789753"/>
              <a:gd name="connsiteX37" fmla="*/ 771933 w 1126592"/>
              <a:gd name="connsiteY37" fmla="*/ 357565 h 789753"/>
              <a:gd name="connsiteX38" fmla="*/ 791899 w 1126592"/>
              <a:gd name="connsiteY38" fmla="*/ 367521 h 789753"/>
              <a:gd name="connsiteX39" fmla="*/ 804377 w 1126592"/>
              <a:gd name="connsiteY39" fmla="*/ 440947 h 789753"/>
              <a:gd name="connsiteX40" fmla="*/ 564794 w 1126592"/>
              <a:gd name="connsiteY40" fmla="*/ 679895 h 789753"/>
              <a:gd name="connsiteX41" fmla="*/ 375124 w 1126592"/>
              <a:gd name="connsiteY41" fmla="*/ 585312 h 789753"/>
              <a:gd name="connsiteX42" fmla="*/ 328954 w 1126592"/>
              <a:gd name="connsiteY42" fmla="*/ 621403 h 789753"/>
              <a:gd name="connsiteX43" fmla="*/ 317724 w 1126592"/>
              <a:gd name="connsiteY43" fmla="*/ 623892 h 789753"/>
              <a:gd name="connsiteX44" fmla="*/ 305245 w 1126592"/>
              <a:gd name="connsiteY44" fmla="*/ 617669 h 789753"/>
              <a:gd name="connsiteX45" fmla="*/ 308989 w 1126592"/>
              <a:gd name="connsiteY45" fmla="*/ 595268 h 789753"/>
              <a:gd name="connsiteX46" fmla="*/ 356406 w 1126592"/>
              <a:gd name="connsiteY46" fmla="*/ 557932 h 789753"/>
              <a:gd name="connsiteX47" fmla="*/ 325211 w 1126592"/>
              <a:gd name="connsiteY47" fmla="*/ 440947 h 789753"/>
              <a:gd name="connsiteX48" fmla="*/ 564794 w 1126592"/>
              <a:gd name="connsiteY48" fmla="*/ 203244 h 789753"/>
              <a:gd name="connsiteX49" fmla="*/ 562674 w 1126592"/>
              <a:gd name="connsiteY49" fmla="*/ 131360 h 789753"/>
              <a:gd name="connsiteX50" fmla="*/ 359987 w 1126592"/>
              <a:gd name="connsiteY50" fmla="*/ 166341 h 789753"/>
              <a:gd name="connsiteX51" fmla="*/ 220717 w 1126592"/>
              <a:gd name="connsiteY51" fmla="*/ 443691 h 789753"/>
              <a:gd name="connsiteX52" fmla="*/ 359987 w 1126592"/>
              <a:gd name="connsiteY52" fmla="*/ 721040 h 789753"/>
              <a:gd name="connsiteX53" fmla="*/ 562674 w 1126592"/>
              <a:gd name="connsiteY53" fmla="*/ 756021 h 789753"/>
              <a:gd name="connsiteX54" fmla="*/ 764118 w 1126592"/>
              <a:gd name="connsiteY54" fmla="*/ 722289 h 789753"/>
              <a:gd name="connsiteX55" fmla="*/ 904631 w 1126592"/>
              <a:gd name="connsiteY55" fmla="*/ 443691 h 789753"/>
              <a:gd name="connsiteX56" fmla="*/ 764118 w 1126592"/>
              <a:gd name="connsiteY56" fmla="*/ 166341 h 789753"/>
              <a:gd name="connsiteX57" fmla="*/ 562674 w 1126592"/>
              <a:gd name="connsiteY57" fmla="*/ 131360 h 789753"/>
              <a:gd name="connsiteX58" fmla="*/ 562674 w 1126592"/>
              <a:gd name="connsiteY58" fmla="*/ 98878 h 789753"/>
              <a:gd name="connsiteX59" fmla="*/ 1120997 w 1126592"/>
              <a:gd name="connsiteY59" fmla="*/ 422452 h 789753"/>
              <a:gd name="connsiteX60" fmla="*/ 1120997 w 1126592"/>
              <a:gd name="connsiteY60" fmla="*/ 466178 h 789753"/>
              <a:gd name="connsiteX61" fmla="*/ 562674 w 1126592"/>
              <a:gd name="connsiteY61" fmla="*/ 789753 h 789753"/>
              <a:gd name="connsiteX62" fmla="*/ 5595 w 1126592"/>
              <a:gd name="connsiteY62" fmla="*/ 466178 h 789753"/>
              <a:gd name="connsiteX63" fmla="*/ 5595 w 1126592"/>
              <a:gd name="connsiteY63" fmla="*/ 422452 h 789753"/>
              <a:gd name="connsiteX64" fmla="*/ 343821 w 1126592"/>
              <a:gd name="connsiteY64" fmla="*/ 137607 h 789753"/>
              <a:gd name="connsiteX65" fmla="*/ 346308 w 1126592"/>
              <a:gd name="connsiteY65" fmla="*/ 136358 h 789753"/>
              <a:gd name="connsiteX66" fmla="*/ 562674 w 1126592"/>
              <a:gd name="connsiteY66" fmla="*/ 98878 h 789753"/>
              <a:gd name="connsiteX67" fmla="*/ 558685 w 1126592"/>
              <a:gd name="connsiteY67" fmla="*/ 0 h 789753"/>
              <a:gd name="connsiteX68" fmla="*/ 1009896 w 1126592"/>
              <a:gd name="connsiteY68" fmla="*/ 143593 h 789753"/>
              <a:gd name="connsiteX69" fmla="*/ 1013625 w 1126592"/>
              <a:gd name="connsiteY69" fmla="*/ 167113 h 789753"/>
              <a:gd name="connsiteX70" fmla="*/ 999952 w 1126592"/>
              <a:gd name="connsiteY70" fmla="*/ 174540 h 789753"/>
              <a:gd name="connsiteX71" fmla="*/ 991251 w 1126592"/>
              <a:gd name="connsiteY71" fmla="*/ 170826 h 789753"/>
              <a:gd name="connsiteX72" fmla="*/ 558685 w 1126592"/>
              <a:gd name="connsiteY72" fmla="*/ 33423 h 789753"/>
              <a:gd name="connsiteX73" fmla="*/ 131091 w 1126592"/>
              <a:gd name="connsiteY73" fmla="*/ 167113 h 789753"/>
              <a:gd name="connsiteX74" fmla="*/ 108717 w 1126592"/>
              <a:gd name="connsiteY74" fmla="*/ 162161 h 789753"/>
              <a:gd name="connsiteX75" fmla="*/ 112446 w 1126592"/>
              <a:gd name="connsiteY75" fmla="*/ 139880 h 789753"/>
              <a:gd name="connsiteX76" fmla="*/ 558685 w 1126592"/>
              <a:gd name="connsiteY76" fmla="*/ 0 h 78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126592" h="789753">
                <a:moveTo>
                  <a:pt x="272943" y="205070"/>
                </a:moveTo>
                <a:cubicBezTo>
                  <a:pt x="168491" y="260040"/>
                  <a:pt x="82691" y="339997"/>
                  <a:pt x="35438" y="437444"/>
                </a:cubicBezTo>
                <a:cubicBezTo>
                  <a:pt x="32951" y="441192"/>
                  <a:pt x="32951" y="447439"/>
                  <a:pt x="35438" y="451187"/>
                </a:cubicBezTo>
                <a:cubicBezTo>
                  <a:pt x="82691" y="547384"/>
                  <a:pt x="168491" y="628590"/>
                  <a:pt x="272943" y="683560"/>
                </a:cubicBezTo>
                <a:cubicBezTo>
                  <a:pt x="218230" y="616097"/>
                  <a:pt x="187143" y="532392"/>
                  <a:pt x="187143" y="443691"/>
                </a:cubicBezTo>
                <a:cubicBezTo>
                  <a:pt x="187143" y="356238"/>
                  <a:pt x="218230" y="271284"/>
                  <a:pt x="272943" y="205070"/>
                </a:cubicBezTo>
                <a:close/>
                <a:moveTo>
                  <a:pt x="851161" y="203821"/>
                </a:moveTo>
                <a:cubicBezTo>
                  <a:pt x="905875" y="271284"/>
                  <a:pt x="936962" y="356238"/>
                  <a:pt x="936962" y="443691"/>
                </a:cubicBezTo>
                <a:cubicBezTo>
                  <a:pt x="936962" y="532392"/>
                  <a:pt x="905875" y="617346"/>
                  <a:pt x="851161" y="684810"/>
                </a:cubicBezTo>
                <a:cubicBezTo>
                  <a:pt x="956857" y="629840"/>
                  <a:pt x="1045144" y="547384"/>
                  <a:pt x="1092397" y="451187"/>
                </a:cubicBezTo>
                <a:cubicBezTo>
                  <a:pt x="1093640" y="447439"/>
                  <a:pt x="1093640" y="441192"/>
                  <a:pt x="1092397" y="437444"/>
                </a:cubicBezTo>
                <a:cubicBezTo>
                  <a:pt x="1045144" y="339997"/>
                  <a:pt x="956857" y="258791"/>
                  <a:pt x="851161" y="203821"/>
                </a:cubicBezTo>
                <a:close/>
                <a:moveTo>
                  <a:pt x="564794" y="203244"/>
                </a:moveTo>
                <a:cubicBezTo>
                  <a:pt x="620946" y="203244"/>
                  <a:pt x="674603" y="221912"/>
                  <a:pt x="717029" y="258003"/>
                </a:cubicBezTo>
                <a:cubicBezTo>
                  <a:pt x="724516" y="264226"/>
                  <a:pt x="725764" y="272937"/>
                  <a:pt x="719525" y="281649"/>
                </a:cubicBezTo>
                <a:cubicBezTo>
                  <a:pt x="714533" y="287871"/>
                  <a:pt x="703303" y="289116"/>
                  <a:pt x="697064" y="282893"/>
                </a:cubicBezTo>
                <a:cubicBezTo>
                  <a:pt x="659629" y="251780"/>
                  <a:pt x="613459" y="235602"/>
                  <a:pt x="564794" y="235602"/>
                </a:cubicBezTo>
                <a:cubicBezTo>
                  <a:pt x="451241" y="235602"/>
                  <a:pt x="358902" y="327696"/>
                  <a:pt x="358902" y="440947"/>
                </a:cubicBezTo>
                <a:cubicBezTo>
                  <a:pt x="358902" y="475794"/>
                  <a:pt x="367637" y="508152"/>
                  <a:pt x="382611" y="538020"/>
                </a:cubicBezTo>
                <a:lnTo>
                  <a:pt x="542333" y="414813"/>
                </a:lnTo>
                <a:cubicBezTo>
                  <a:pt x="548572" y="409834"/>
                  <a:pt x="558555" y="409834"/>
                  <a:pt x="564794" y="416057"/>
                </a:cubicBezTo>
                <a:lnTo>
                  <a:pt x="587255" y="439703"/>
                </a:lnTo>
                <a:lnTo>
                  <a:pt x="774429" y="285382"/>
                </a:lnTo>
                <a:cubicBezTo>
                  <a:pt x="768190" y="282893"/>
                  <a:pt x="764446" y="277915"/>
                  <a:pt x="764446" y="271693"/>
                </a:cubicBezTo>
                <a:cubicBezTo>
                  <a:pt x="764446" y="261736"/>
                  <a:pt x="771933" y="254269"/>
                  <a:pt x="780668" y="254269"/>
                </a:cubicBezTo>
                <a:lnTo>
                  <a:pt x="815607" y="254269"/>
                </a:lnTo>
                <a:cubicBezTo>
                  <a:pt x="824342" y="254269"/>
                  <a:pt x="831829" y="261736"/>
                  <a:pt x="831829" y="271693"/>
                </a:cubicBezTo>
                <a:lnTo>
                  <a:pt x="831829" y="309028"/>
                </a:lnTo>
                <a:cubicBezTo>
                  <a:pt x="831829" y="317740"/>
                  <a:pt x="824342" y="325207"/>
                  <a:pt x="815607" y="325207"/>
                </a:cubicBezTo>
                <a:cubicBezTo>
                  <a:pt x="805625" y="325207"/>
                  <a:pt x="798138" y="317740"/>
                  <a:pt x="798138" y="309028"/>
                </a:cubicBezTo>
                <a:lnTo>
                  <a:pt x="597237" y="474550"/>
                </a:lnTo>
                <a:cubicBezTo>
                  <a:pt x="590998" y="480772"/>
                  <a:pt x="581016" y="480772"/>
                  <a:pt x="574776" y="474550"/>
                </a:cubicBezTo>
                <a:lnTo>
                  <a:pt x="549820" y="449659"/>
                </a:lnTo>
                <a:lnTo>
                  <a:pt x="401328" y="565400"/>
                </a:lnTo>
                <a:cubicBezTo>
                  <a:pt x="438763" y="615180"/>
                  <a:pt x="497411" y="647538"/>
                  <a:pt x="564794" y="647538"/>
                </a:cubicBezTo>
                <a:cubicBezTo>
                  <a:pt x="678346" y="647538"/>
                  <a:pt x="770686" y="554199"/>
                  <a:pt x="770686" y="440947"/>
                </a:cubicBezTo>
                <a:cubicBezTo>
                  <a:pt x="770686" y="419791"/>
                  <a:pt x="768190" y="398634"/>
                  <a:pt x="760703" y="377477"/>
                </a:cubicBezTo>
                <a:cubicBezTo>
                  <a:pt x="758207" y="370010"/>
                  <a:pt x="763199" y="360054"/>
                  <a:pt x="771933" y="357565"/>
                </a:cubicBezTo>
                <a:cubicBezTo>
                  <a:pt x="780668" y="353831"/>
                  <a:pt x="789403" y="358809"/>
                  <a:pt x="791899" y="367521"/>
                </a:cubicBezTo>
                <a:cubicBezTo>
                  <a:pt x="800633" y="391167"/>
                  <a:pt x="804377" y="416057"/>
                  <a:pt x="804377" y="440947"/>
                </a:cubicBezTo>
                <a:cubicBezTo>
                  <a:pt x="804377" y="572867"/>
                  <a:pt x="697064" y="679895"/>
                  <a:pt x="564794" y="679895"/>
                </a:cubicBezTo>
                <a:cubicBezTo>
                  <a:pt x="487428" y="679895"/>
                  <a:pt x="418798" y="643804"/>
                  <a:pt x="375124" y="585312"/>
                </a:cubicBezTo>
                <a:lnTo>
                  <a:pt x="328954" y="621403"/>
                </a:lnTo>
                <a:cubicBezTo>
                  <a:pt x="326458" y="623892"/>
                  <a:pt x="322715" y="623892"/>
                  <a:pt x="317724" y="623892"/>
                </a:cubicBezTo>
                <a:cubicBezTo>
                  <a:pt x="313980" y="623892"/>
                  <a:pt x="308989" y="622648"/>
                  <a:pt x="305245" y="617669"/>
                </a:cubicBezTo>
                <a:cubicBezTo>
                  <a:pt x="300254" y="610202"/>
                  <a:pt x="301502" y="601491"/>
                  <a:pt x="308989" y="595268"/>
                </a:cubicBezTo>
                <a:lnTo>
                  <a:pt x="356406" y="557932"/>
                </a:lnTo>
                <a:cubicBezTo>
                  <a:pt x="336441" y="524330"/>
                  <a:pt x="325211" y="483261"/>
                  <a:pt x="325211" y="440947"/>
                </a:cubicBezTo>
                <a:cubicBezTo>
                  <a:pt x="325211" y="309028"/>
                  <a:pt x="432524" y="203244"/>
                  <a:pt x="564794" y="203244"/>
                </a:cubicBezTo>
                <a:close/>
                <a:moveTo>
                  <a:pt x="562674" y="131360"/>
                </a:moveTo>
                <a:cubicBezTo>
                  <a:pt x="494283" y="131360"/>
                  <a:pt x="424648" y="143854"/>
                  <a:pt x="359987" y="166341"/>
                </a:cubicBezTo>
                <a:cubicBezTo>
                  <a:pt x="272943" y="231306"/>
                  <a:pt x="220717" y="333750"/>
                  <a:pt x="220717" y="443691"/>
                </a:cubicBezTo>
                <a:cubicBezTo>
                  <a:pt x="220717" y="553631"/>
                  <a:pt x="272943" y="657325"/>
                  <a:pt x="359987" y="721040"/>
                </a:cubicBezTo>
                <a:cubicBezTo>
                  <a:pt x="424648" y="743528"/>
                  <a:pt x="494283" y="756021"/>
                  <a:pt x="562674" y="756021"/>
                </a:cubicBezTo>
                <a:cubicBezTo>
                  <a:pt x="631065" y="756021"/>
                  <a:pt x="699457" y="743528"/>
                  <a:pt x="764118" y="722289"/>
                </a:cubicBezTo>
                <a:cubicBezTo>
                  <a:pt x="852405" y="657325"/>
                  <a:pt x="904631" y="553631"/>
                  <a:pt x="904631" y="443691"/>
                </a:cubicBezTo>
                <a:cubicBezTo>
                  <a:pt x="904631" y="333750"/>
                  <a:pt x="852405" y="231306"/>
                  <a:pt x="764118" y="166341"/>
                </a:cubicBezTo>
                <a:cubicBezTo>
                  <a:pt x="699457" y="143854"/>
                  <a:pt x="631065" y="131360"/>
                  <a:pt x="562674" y="131360"/>
                </a:cubicBezTo>
                <a:close/>
                <a:moveTo>
                  <a:pt x="562674" y="98878"/>
                </a:moveTo>
                <a:cubicBezTo>
                  <a:pt x="793961" y="98878"/>
                  <a:pt x="1030223" y="233805"/>
                  <a:pt x="1120997" y="422452"/>
                </a:cubicBezTo>
                <a:cubicBezTo>
                  <a:pt x="1128457" y="436195"/>
                  <a:pt x="1128457" y="452436"/>
                  <a:pt x="1120997" y="466178"/>
                </a:cubicBezTo>
                <a:cubicBezTo>
                  <a:pt x="1030223" y="653577"/>
                  <a:pt x="793961" y="789753"/>
                  <a:pt x="562674" y="789753"/>
                </a:cubicBezTo>
                <a:cubicBezTo>
                  <a:pt x="331387" y="789753"/>
                  <a:pt x="96369" y="653577"/>
                  <a:pt x="5595" y="466178"/>
                </a:cubicBezTo>
                <a:cubicBezTo>
                  <a:pt x="-1866" y="452436"/>
                  <a:pt x="-1866" y="436195"/>
                  <a:pt x="5595" y="422452"/>
                </a:cubicBezTo>
                <a:cubicBezTo>
                  <a:pt x="67769" y="295021"/>
                  <a:pt x="195847" y="190078"/>
                  <a:pt x="343821" y="137607"/>
                </a:cubicBezTo>
                <a:cubicBezTo>
                  <a:pt x="343821" y="137607"/>
                  <a:pt x="345065" y="136358"/>
                  <a:pt x="346308" y="136358"/>
                </a:cubicBezTo>
                <a:cubicBezTo>
                  <a:pt x="415943" y="112621"/>
                  <a:pt x="489309" y="98878"/>
                  <a:pt x="562674" y="98878"/>
                </a:cubicBezTo>
                <a:close/>
                <a:moveTo>
                  <a:pt x="558685" y="0"/>
                </a:moveTo>
                <a:cubicBezTo>
                  <a:pt x="714061" y="0"/>
                  <a:pt x="878137" y="53229"/>
                  <a:pt x="1009896" y="143593"/>
                </a:cubicBezTo>
                <a:cubicBezTo>
                  <a:pt x="1016111" y="148545"/>
                  <a:pt x="1018597" y="159686"/>
                  <a:pt x="1013625" y="167113"/>
                </a:cubicBezTo>
                <a:cubicBezTo>
                  <a:pt x="1011139" y="172064"/>
                  <a:pt x="1004924" y="174540"/>
                  <a:pt x="999952" y="174540"/>
                </a:cubicBezTo>
                <a:cubicBezTo>
                  <a:pt x="997466" y="174540"/>
                  <a:pt x="993737" y="173302"/>
                  <a:pt x="991251" y="170826"/>
                </a:cubicBezTo>
                <a:cubicBezTo>
                  <a:pt x="864464" y="84175"/>
                  <a:pt x="706603" y="33423"/>
                  <a:pt x="558685" y="33423"/>
                </a:cubicBezTo>
                <a:cubicBezTo>
                  <a:pt x="412010" y="33423"/>
                  <a:pt x="256635" y="82938"/>
                  <a:pt x="131091" y="167113"/>
                </a:cubicBezTo>
                <a:cubicBezTo>
                  <a:pt x="123633" y="172064"/>
                  <a:pt x="112446" y="169589"/>
                  <a:pt x="108717" y="162161"/>
                </a:cubicBezTo>
                <a:cubicBezTo>
                  <a:pt x="102502" y="154734"/>
                  <a:pt x="104988" y="144831"/>
                  <a:pt x="112446" y="139880"/>
                </a:cubicBezTo>
                <a:cubicBezTo>
                  <a:pt x="244205" y="50753"/>
                  <a:pt x="407038" y="0"/>
                  <a:pt x="558685" y="0"/>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44" name="Freeform 43">
            <a:extLst>
              <a:ext uri="{FF2B5EF4-FFF2-40B4-BE49-F238E27FC236}">
                <a16:creationId xmlns:a16="http://schemas.microsoft.com/office/drawing/2014/main" id="{C50E8BE3-C63C-D54F-9758-D5648540CE65}"/>
              </a:ext>
            </a:extLst>
          </p:cNvPr>
          <p:cNvSpPr>
            <a:spLocks noChangeArrowheads="1"/>
          </p:cNvSpPr>
          <p:nvPr/>
        </p:nvSpPr>
        <p:spPr bwMode="auto">
          <a:xfrm>
            <a:off x="7386866" y="2813779"/>
            <a:ext cx="600865" cy="526715"/>
          </a:xfrm>
          <a:custGeom>
            <a:avLst/>
            <a:gdLst>
              <a:gd name="connsiteX0" fmla="*/ 245919 w 1201730"/>
              <a:gd name="connsiteY0" fmla="*/ 955792 h 1053430"/>
              <a:gd name="connsiteX1" fmla="*/ 262398 w 1201730"/>
              <a:gd name="connsiteY1" fmla="*/ 971613 h 1053430"/>
              <a:gd name="connsiteX2" fmla="*/ 245919 w 1201730"/>
              <a:gd name="connsiteY2" fmla="*/ 987433 h 1053430"/>
              <a:gd name="connsiteX3" fmla="*/ 230707 w 1201730"/>
              <a:gd name="connsiteY3" fmla="*/ 971613 h 1053430"/>
              <a:gd name="connsiteX4" fmla="*/ 245919 w 1201730"/>
              <a:gd name="connsiteY4" fmla="*/ 955792 h 1053430"/>
              <a:gd name="connsiteX5" fmla="*/ 245919 w 1201730"/>
              <a:gd name="connsiteY5" fmla="*/ 900862 h 1053430"/>
              <a:gd name="connsiteX6" fmla="*/ 262398 w 1201730"/>
              <a:gd name="connsiteY6" fmla="*/ 916074 h 1053430"/>
              <a:gd name="connsiteX7" fmla="*/ 245919 w 1201730"/>
              <a:gd name="connsiteY7" fmla="*/ 932554 h 1053430"/>
              <a:gd name="connsiteX8" fmla="*/ 230707 w 1201730"/>
              <a:gd name="connsiteY8" fmla="*/ 916074 h 1053430"/>
              <a:gd name="connsiteX9" fmla="*/ 245919 w 1201730"/>
              <a:gd name="connsiteY9" fmla="*/ 900862 h 1053430"/>
              <a:gd name="connsiteX10" fmla="*/ 364538 w 1201730"/>
              <a:gd name="connsiteY10" fmla="*/ 790177 h 1053430"/>
              <a:gd name="connsiteX11" fmla="*/ 330831 w 1201730"/>
              <a:gd name="connsiteY11" fmla="*/ 822311 h 1053430"/>
              <a:gd name="connsiteX12" fmla="*/ 317099 w 1201730"/>
              <a:gd name="connsiteY12" fmla="*/ 830962 h 1053430"/>
              <a:gd name="connsiteX13" fmla="*/ 317099 w 1201730"/>
              <a:gd name="connsiteY13" fmla="*/ 1021296 h 1053430"/>
              <a:gd name="connsiteX14" fmla="*/ 556795 w 1201730"/>
              <a:gd name="connsiteY14" fmla="*/ 1021296 h 1053430"/>
              <a:gd name="connsiteX15" fmla="*/ 569279 w 1201730"/>
              <a:gd name="connsiteY15" fmla="*/ 1008937 h 1053430"/>
              <a:gd name="connsiteX16" fmla="*/ 569279 w 1201730"/>
              <a:gd name="connsiteY16" fmla="*/ 926129 h 1053430"/>
              <a:gd name="connsiteX17" fmla="*/ 431953 w 1201730"/>
              <a:gd name="connsiteY17" fmla="*/ 790177 h 1053430"/>
              <a:gd name="connsiteX18" fmla="*/ 169785 w 1201730"/>
              <a:gd name="connsiteY18" fmla="*/ 790177 h 1053430"/>
              <a:gd name="connsiteX19" fmla="*/ 32459 w 1201730"/>
              <a:gd name="connsiteY19" fmla="*/ 926129 h 1053430"/>
              <a:gd name="connsiteX20" fmla="*/ 32459 w 1201730"/>
              <a:gd name="connsiteY20" fmla="*/ 1008937 h 1053430"/>
              <a:gd name="connsiteX21" fmla="*/ 44943 w 1201730"/>
              <a:gd name="connsiteY21" fmla="*/ 1021296 h 1053430"/>
              <a:gd name="connsiteX22" fmla="*/ 283391 w 1201730"/>
              <a:gd name="connsiteY22" fmla="*/ 1021296 h 1053430"/>
              <a:gd name="connsiteX23" fmla="*/ 283391 w 1201730"/>
              <a:gd name="connsiteY23" fmla="*/ 829726 h 1053430"/>
              <a:gd name="connsiteX24" fmla="*/ 270907 w 1201730"/>
              <a:gd name="connsiteY24" fmla="*/ 822311 h 1053430"/>
              <a:gd name="connsiteX25" fmla="*/ 237200 w 1201730"/>
              <a:gd name="connsiteY25" fmla="*/ 790177 h 1053430"/>
              <a:gd name="connsiteX26" fmla="*/ 169785 w 1201730"/>
              <a:gd name="connsiteY26" fmla="*/ 758042 h 1053430"/>
              <a:gd name="connsiteX27" fmla="*/ 202244 w 1201730"/>
              <a:gd name="connsiteY27" fmla="*/ 758042 h 1053430"/>
              <a:gd name="connsiteX28" fmla="*/ 399494 w 1201730"/>
              <a:gd name="connsiteY28" fmla="*/ 758042 h 1053430"/>
              <a:gd name="connsiteX29" fmla="*/ 431953 w 1201730"/>
              <a:gd name="connsiteY29" fmla="*/ 758042 h 1053430"/>
              <a:gd name="connsiteX30" fmla="*/ 602987 w 1201730"/>
              <a:gd name="connsiteY30" fmla="*/ 926129 h 1053430"/>
              <a:gd name="connsiteX31" fmla="*/ 602987 w 1201730"/>
              <a:gd name="connsiteY31" fmla="*/ 1008937 h 1053430"/>
              <a:gd name="connsiteX32" fmla="*/ 556795 w 1201730"/>
              <a:gd name="connsiteY32" fmla="*/ 1053430 h 1053430"/>
              <a:gd name="connsiteX33" fmla="*/ 44943 w 1201730"/>
              <a:gd name="connsiteY33" fmla="*/ 1053430 h 1053430"/>
              <a:gd name="connsiteX34" fmla="*/ 0 w 1201730"/>
              <a:gd name="connsiteY34" fmla="*/ 1008937 h 1053430"/>
              <a:gd name="connsiteX35" fmla="*/ 0 w 1201730"/>
              <a:gd name="connsiteY35" fmla="*/ 926129 h 1053430"/>
              <a:gd name="connsiteX36" fmla="*/ 169785 w 1201730"/>
              <a:gd name="connsiteY36" fmla="*/ 758042 h 1053430"/>
              <a:gd name="connsiteX37" fmla="*/ 299994 w 1201730"/>
              <a:gd name="connsiteY37" fmla="*/ 490780 h 1053430"/>
              <a:gd name="connsiteX38" fmla="*/ 202712 w 1201730"/>
              <a:gd name="connsiteY38" fmla="*/ 588187 h 1053430"/>
              <a:gd name="connsiteX39" fmla="*/ 299994 w 1201730"/>
              <a:gd name="connsiteY39" fmla="*/ 685593 h 1053430"/>
              <a:gd name="connsiteX40" fmla="*/ 397277 w 1201730"/>
              <a:gd name="connsiteY40" fmla="*/ 588187 h 1053430"/>
              <a:gd name="connsiteX41" fmla="*/ 299994 w 1201730"/>
              <a:gd name="connsiteY41" fmla="*/ 490780 h 1053430"/>
              <a:gd name="connsiteX42" fmla="*/ 757645 w 1201730"/>
              <a:gd name="connsiteY42" fmla="*/ 455926 h 1053430"/>
              <a:gd name="connsiteX43" fmla="*/ 861567 w 1201730"/>
              <a:gd name="connsiteY43" fmla="*/ 455926 h 1053430"/>
              <a:gd name="connsiteX44" fmla="*/ 877650 w 1201730"/>
              <a:gd name="connsiteY44" fmla="*/ 472406 h 1053430"/>
              <a:gd name="connsiteX45" fmla="*/ 861567 w 1201730"/>
              <a:gd name="connsiteY45" fmla="*/ 487708 h 1053430"/>
              <a:gd name="connsiteX46" fmla="*/ 757645 w 1201730"/>
              <a:gd name="connsiteY46" fmla="*/ 487708 h 1053430"/>
              <a:gd name="connsiteX47" fmla="*/ 741562 w 1201730"/>
              <a:gd name="connsiteY47" fmla="*/ 472406 h 1053430"/>
              <a:gd name="connsiteX48" fmla="*/ 757645 w 1201730"/>
              <a:gd name="connsiteY48" fmla="*/ 455926 h 1053430"/>
              <a:gd name="connsiteX49" fmla="*/ 757675 w 1201730"/>
              <a:gd name="connsiteY49" fmla="*/ 384514 h 1053430"/>
              <a:gd name="connsiteX50" fmla="*/ 1004351 w 1201730"/>
              <a:gd name="connsiteY50" fmla="*/ 384514 h 1053430"/>
              <a:gd name="connsiteX51" fmla="*/ 1020465 w 1201730"/>
              <a:gd name="connsiteY51" fmla="*/ 400383 h 1053430"/>
              <a:gd name="connsiteX52" fmla="*/ 1004351 w 1201730"/>
              <a:gd name="connsiteY52" fmla="*/ 416253 h 1053430"/>
              <a:gd name="connsiteX53" fmla="*/ 757675 w 1201730"/>
              <a:gd name="connsiteY53" fmla="*/ 416253 h 1053430"/>
              <a:gd name="connsiteX54" fmla="*/ 741560 w 1201730"/>
              <a:gd name="connsiteY54" fmla="*/ 400383 h 1053430"/>
              <a:gd name="connsiteX55" fmla="*/ 757675 w 1201730"/>
              <a:gd name="connsiteY55" fmla="*/ 384514 h 1053430"/>
              <a:gd name="connsiteX56" fmla="*/ 637777 w 1201730"/>
              <a:gd name="connsiteY56" fmla="*/ 335077 h 1053430"/>
              <a:gd name="connsiteX57" fmla="*/ 682402 w 1201730"/>
              <a:gd name="connsiteY57" fmla="*/ 335077 h 1053430"/>
              <a:gd name="connsiteX58" fmla="*/ 693559 w 1201730"/>
              <a:gd name="connsiteY58" fmla="*/ 344936 h 1053430"/>
              <a:gd name="connsiteX59" fmla="*/ 693559 w 1201730"/>
              <a:gd name="connsiteY59" fmla="*/ 492825 h 1053430"/>
              <a:gd name="connsiteX60" fmla="*/ 702236 w 1201730"/>
              <a:gd name="connsiteY60" fmla="*/ 492825 h 1053430"/>
              <a:gd name="connsiteX61" fmla="*/ 718350 w 1201730"/>
              <a:gd name="connsiteY61" fmla="*/ 510079 h 1053430"/>
              <a:gd name="connsiteX62" fmla="*/ 702236 w 1201730"/>
              <a:gd name="connsiteY62" fmla="*/ 526100 h 1053430"/>
              <a:gd name="connsiteX63" fmla="*/ 456798 w 1201730"/>
              <a:gd name="connsiteY63" fmla="*/ 526100 h 1053430"/>
              <a:gd name="connsiteX64" fmla="*/ 439444 w 1201730"/>
              <a:gd name="connsiteY64" fmla="*/ 510079 h 1053430"/>
              <a:gd name="connsiteX65" fmla="*/ 456798 w 1201730"/>
              <a:gd name="connsiteY65" fmla="*/ 492825 h 1053430"/>
              <a:gd name="connsiteX66" fmla="*/ 464236 w 1201730"/>
              <a:gd name="connsiteY66" fmla="*/ 492825 h 1053430"/>
              <a:gd name="connsiteX67" fmla="*/ 464236 w 1201730"/>
              <a:gd name="connsiteY67" fmla="*/ 449691 h 1053430"/>
              <a:gd name="connsiteX68" fmla="*/ 475392 w 1201730"/>
              <a:gd name="connsiteY68" fmla="*/ 439832 h 1053430"/>
              <a:gd name="connsiteX69" fmla="*/ 520017 w 1201730"/>
              <a:gd name="connsiteY69" fmla="*/ 439832 h 1053430"/>
              <a:gd name="connsiteX70" fmla="*/ 529934 w 1201730"/>
              <a:gd name="connsiteY70" fmla="*/ 449691 h 1053430"/>
              <a:gd name="connsiteX71" fmla="*/ 529934 w 1201730"/>
              <a:gd name="connsiteY71" fmla="*/ 492825 h 1053430"/>
              <a:gd name="connsiteX72" fmla="*/ 546048 w 1201730"/>
              <a:gd name="connsiteY72" fmla="*/ 492825 h 1053430"/>
              <a:gd name="connsiteX73" fmla="*/ 546048 w 1201730"/>
              <a:gd name="connsiteY73" fmla="*/ 415183 h 1053430"/>
              <a:gd name="connsiteX74" fmla="*/ 557204 w 1201730"/>
              <a:gd name="connsiteY74" fmla="*/ 405324 h 1053430"/>
              <a:gd name="connsiteX75" fmla="*/ 600590 w 1201730"/>
              <a:gd name="connsiteY75" fmla="*/ 405324 h 1053430"/>
              <a:gd name="connsiteX76" fmla="*/ 611746 w 1201730"/>
              <a:gd name="connsiteY76" fmla="*/ 415183 h 1053430"/>
              <a:gd name="connsiteX77" fmla="*/ 611746 w 1201730"/>
              <a:gd name="connsiteY77" fmla="*/ 492825 h 1053430"/>
              <a:gd name="connsiteX78" fmla="*/ 627861 w 1201730"/>
              <a:gd name="connsiteY78" fmla="*/ 492825 h 1053430"/>
              <a:gd name="connsiteX79" fmla="*/ 627861 w 1201730"/>
              <a:gd name="connsiteY79" fmla="*/ 344936 h 1053430"/>
              <a:gd name="connsiteX80" fmla="*/ 637777 w 1201730"/>
              <a:gd name="connsiteY80" fmla="*/ 335077 h 1053430"/>
              <a:gd name="connsiteX81" fmla="*/ 758854 w 1201730"/>
              <a:gd name="connsiteY81" fmla="*/ 313107 h 1053430"/>
              <a:gd name="connsiteX82" fmla="*/ 934240 w 1201730"/>
              <a:gd name="connsiteY82" fmla="*/ 313107 h 1053430"/>
              <a:gd name="connsiteX83" fmla="*/ 949062 w 1201730"/>
              <a:gd name="connsiteY83" fmla="*/ 328410 h 1053430"/>
              <a:gd name="connsiteX84" fmla="*/ 934240 w 1201730"/>
              <a:gd name="connsiteY84" fmla="*/ 344889 h 1053430"/>
              <a:gd name="connsiteX85" fmla="*/ 758854 w 1201730"/>
              <a:gd name="connsiteY85" fmla="*/ 344889 h 1053430"/>
              <a:gd name="connsiteX86" fmla="*/ 741562 w 1201730"/>
              <a:gd name="connsiteY86" fmla="*/ 328410 h 1053430"/>
              <a:gd name="connsiteX87" fmla="*/ 758854 w 1201730"/>
              <a:gd name="connsiteY87" fmla="*/ 313107 h 1053430"/>
              <a:gd name="connsiteX88" fmla="*/ 757675 w 1201730"/>
              <a:gd name="connsiteY88" fmla="*/ 241695 h 1053430"/>
              <a:gd name="connsiteX89" fmla="*/ 1004351 w 1201730"/>
              <a:gd name="connsiteY89" fmla="*/ 241695 h 1053430"/>
              <a:gd name="connsiteX90" fmla="*/ 1020465 w 1201730"/>
              <a:gd name="connsiteY90" fmla="*/ 256998 h 1053430"/>
              <a:gd name="connsiteX91" fmla="*/ 1004351 w 1201730"/>
              <a:gd name="connsiteY91" fmla="*/ 273477 h 1053430"/>
              <a:gd name="connsiteX92" fmla="*/ 757675 w 1201730"/>
              <a:gd name="connsiteY92" fmla="*/ 273477 h 1053430"/>
              <a:gd name="connsiteX93" fmla="*/ 741560 w 1201730"/>
              <a:gd name="connsiteY93" fmla="*/ 256998 h 1053430"/>
              <a:gd name="connsiteX94" fmla="*/ 757675 w 1201730"/>
              <a:gd name="connsiteY94" fmla="*/ 241695 h 1053430"/>
              <a:gd name="connsiteX95" fmla="*/ 647387 w 1201730"/>
              <a:gd name="connsiteY95" fmla="*/ 231940 h 1053430"/>
              <a:gd name="connsiteX96" fmla="*/ 661298 w 1201730"/>
              <a:gd name="connsiteY96" fmla="*/ 240549 h 1053430"/>
              <a:gd name="connsiteX97" fmla="*/ 668885 w 1201730"/>
              <a:gd name="connsiteY97" fmla="*/ 273753 h 1053430"/>
              <a:gd name="connsiteX98" fmla="*/ 660033 w 1201730"/>
              <a:gd name="connsiteY98" fmla="*/ 287280 h 1053430"/>
              <a:gd name="connsiteX99" fmla="*/ 657504 w 1201730"/>
              <a:gd name="connsiteY99" fmla="*/ 287280 h 1053430"/>
              <a:gd name="connsiteX100" fmla="*/ 646123 w 1201730"/>
              <a:gd name="connsiteY100" fmla="*/ 278672 h 1053430"/>
              <a:gd name="connsiteX101" fmla="*/ 644858 w 1201730"/>
              <a:gd name="connsiteY101" fmla="*/ 270063 h 1053430"/>
              <a:gd name="connsiteX102" fmla="*/ 512076 w 1201730"/>
              <a:gd name="connsiteY102" fmla="*/ 393042 h 1053430"/>
              <a:gd name="connsiteX103" fmla="*/ 507018 w 1201730"/>
              <a:gd name="connsiteY103" fmla="*/ 394271 h 1053430"/>
              <a:gd name="connsiteX104" fmla="*/ 496901 w 1201730"/>
              <a:gd name="connsiteY104" fmla="*/ 388123 h 1053430"/>
              <a:gd name="connsiteX105" fmla="*/ 501960 w 1201730"/>
              <a:gd name="connsiteY105" fmla="*/ 372135 h 1053430"/>
              <a:gd name="connsiteX106" fmla="*/ 625889 w 1201730"/>
              <a:gd name="connsiteY106" fmla="*/ 257765 h 1053430"/>
              <a:gd name="connsiteX107" fmla="*/ 617037 w 1201730"/>
              <a:gd name="connsiteY107" fmla="*/ 260225 h 1053430"/>
              <a:gd name="connsiteX108" fmla="*/ 604391 w 1201730"/>
              <a:gd name="connsiteY108" fmla="*/ 250387 h 1053430"/>
              <a:gd name="connsiteX109" fmla="*/ 613243 w 1201730"/>
              <a:gd name="connsiteY109" fmla="*/ 238089 h 1053430"/>
              <a:gd name="connsiteX110" fmla="*/ 317455 w 1201730"/>
              <a:gd name="connsiteY110" fmla="*/ 139866 h 1053430"/>
              <a:gd name="connsiteX111" fmla="*/ 317455 w 1201730"/>
              <a:gd name="connsiteY111" fmla="*/ 458311 h 1053430"/>
              <a:gd name="connsiteX112" fmla="*/ 430952 w 1201730"/>
              <a:gd name="connsiteY112" fmla="*/ 588187 h 1053430"/>
              <a:gd name="connsiteX113" fmla="*/ 420974 w 1201730"/>
              <a:gd name="connsiteY113" fmla="*/ 638139 h 1053430"/>
              <a:gd name="connsiteX114" fmla="*/ 1055806 w 1201730"/>
              <a:gd name="connsiteY114" fmla="*/ 638139 h 1053430"/>
              <a:gd name="connsiteX115" fmla="*/ 1099458 w 1201730"/>
              <a:gd name="connsiteY115" fmla="*/ 594431 h 1053430"/>
              <a:gd name="connsiteX116" fmla="*/ 1099458 w 1201730"/>
              <a:gd name="connsiteY116" fmla="*/ 139866 h 1053430"/>
              <a:gd name="connsiteX117" fmla="*/ 285028 w 1201730"/>
              <a:gd name="connsiteY117" fmla="*/ 32469 h 1053430"/>
              <a:gd name="connsiteX118" fmla="*/ 247611 w 1201730"/>
              <a:gd name="connsiteY118" fmla="*/ 69933 h 1053430"/>
              <a:gd name="connsiteX119" fmla="*/ 285028 w 1201730"/>
              <a:gd name="connsiteY119" fmla="*/ 106148 h 1053430"/>
              <a:gd name="connsiteX120" fmla="*/ 1131886 w 1201730"/>
              <a:gd name="connsiteY120" fmla="*/ 106148 h 1053430"/>
              <a:gd name="connsiteX121" fmla="*/ 1168055 w 1201730"/>
              <a:gd name="connsiteY121" fmla="*/ 69933 h 1053430"/>
              <a:gd name="connsiteX122" fmla="*/ 1131886 w 1201730"/>
              <a:gd name="connsiteY122" fmla="*/ 32469 h 1053430"/>
              <a:gd name="connsiteX123" fmla="*/ 285028 w 1201730"/>
              <a:gd name="connsiteY123" fmla="*/ 0 h 1053430"/>
              <a:gd name="connsiteX124" fmla="*/ 1131886 w 1201730"/>
              <a:gd name="connsiteY124" fmla="*/ 0 h 1053430"/>
              <a:gd name="connsiteX125" fmla="*/ 1201730 w 1201730"/>
              <a:gd name="connsiteY125" fmla="*/ 69933 h 1053430"/>
              <a:gd name="connsiteX126" fmla="*/ 1131886 w 1201730"/>
              <a:gd name="connsiteY126" fmla="*/ 139866 h 1053430"/>
              <a:gd name="connsiteX127" fmla="*/ 1131886 w 1201730"/>
              <a:gd name="connsiteY127" fmla="*/ 594431 h 1053430"/>
              <a:gd name="connsiteX128" fmla="*/ 1055806 w 1201730"/>
              <a:gd name="connsiteY128" fmla="*/ 670608 h 1053430"/>
              <a:gd name="connsiteX129" fmla="*/ 725294 w 1201730"/>
              <a:gd name="connsiteY129" fmla="*/ 670608 h 1053430"/>
              <a:gd name="connsiteX130" fmla="*/ 725294 w 1201730"/>
              <a:gd name="connsiteY130" fmla="*/ 749282 h 1053430"/>
              <a:gd name="connsiteX131" fmla="*/ 742755 w 1201730"/>
              <a:gd name="connsiteY131" fmla="*/ 778005 h 1053430"/>
              <a:gd name="connsiteX132" fmla="*/ 707833 w 1201730"/>
              <a:gd name="connsiteY132" fmla="*/ 811722 h 1053430"/>
              <a:gd name="connsiteX133" fmla="*/ 674158 w 1201730"/>
              <a:gd name="connsiteY133" fmla="*/ 778005 h 1053430"/>
              <a:gd name="connsiteX134" fmla="*/ 691619 w 1201730"/>
              <a:gd name="connsiteY134" fmla="*/ 749282 h 1053430"/>
              <a:gd name="connsiteX135" fmla="*/ 691619 w 1201730"/>
              <a:gd name="connsiteY135" fmla="*/ 670608 h 1053430"/>
              <a:gd name="connsiteX136" fmla="*/ 401019 w 1201730"/>
              <a:gd name="connsiteY136" fmla="*/ 670608 h 1053430"/>
              <a:gd name="connsiteX137" fmla="*/ 299994 w 1201730"/>
              <a:gd name="connsiteY137" fmla="*/ 719311 h 1053430"/>
              <a:gd name="connsiteX138" fmla="*/ 170284 w 1201730"/>
              <a:gd name="connsiteY138" fmla="*/ 588187 h 1053430"/>
              <a:gd name="connsiteX139" fmla="*/ 283780 w 1201730"/>
              <a:gd name="connsiteY139" fmla="*/ 458311 h 1053430"/>
              <a:gd name="connsiteX140" fmla="*/ 283780 w 1201730"/>
              <a:gd name="connsiteY140" fmla="*/ 139866 h 1053430"/>
              <a:gd name="connsiteX141" fmla="*/ 213936 w 1201730"/>
              <a:gd name="connsiteY141" fmla="*/ 69933 h 1053430"/>
              <a:gd name="connsiteX142" fmla="*/ 285028 w 1201730"/>
              <a:gd name="connsiteY142" fmla="*/ 0 h 1053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201730" h="1053430">
                <a:moveTo>
                  <a:pt x="245919" y="955792"/>
                </a:moveTo>
                <a:cubicBezTo>
                  <a:pt x="254792" y="955792"/>
                  <a:pt x="262398" y="963702"/>
                  <a:pt x="262398" y="971613"/>
                </a:cubicBezTo>
                <a:cubicBezTo>
                  <a:pt x="262398" y="980841"/>
                  <a:pt x="254792" y="987433"/>
                  <a:pt x="245919" y="987433"/>
                </a:cubicBezTo>
                <a:cubicBezTo>
                  <a:pt x="238313" y="987433"/>
                  <a:pt x="230707" y="980841"/>
                  <a:pt x="230707" y="971613"/>
                </a:cubicBezTo>
                <a:cubicBezTo>
                  <a:pt x="230707" y="963702"/>
                  <a:pt x="238313" y="955792"/>
                  <a:pt x="245919" y="955792"/>
                </a:cubicBezTo>
                <a:close/>
                <a:moveTo>
                  <a:pt x="245919" y="900862"/>
                </a:moveTo>
                <a:cubicBezTo>
                  <a:pt x="254792" y="900862"/>
                  <a:pt x="262398" y="908468"/>
                  <a:pt x="262398" y="916074"/>
                </a:cubicBezTo>
                <a:cubicBezTo>
                  <a:pt x="262398" y="924948"/>
                  <a:pt x="254792" y="932554"/>
                  <a:pt x="245919" y="932554"/>
                </a:cubicBezTo>
                <a:cubicBezTo>
                  <a:pt x="238313" y="932554"/>
                  <a:pt x="230707" y="924948"/>
                  <a:pt x="230707" y="916074"/>
                </a:cubicBezTo>
                <a:cubicBezTo>
                  <a:pt x="230707" y="908468"/>
                  <a:pt x="238313" y="900862"/>
                  <a:pt x="245919" y="900862"/>
                </a:cubicBezTo>
                <a:close/>
                <a:moveTo>
                  <a:pt x="364538" y="790177"/>
                </a:moveTo>
                <a:lnTo>
                  <a:pt x="330831" y="822311"/>
                </a:lnTo>
                <a:cubicBezTo>
                  <a:pt x="327086" y="826019"/>
                  <a:pt x="322092" y="828490"/>
                  <a:pt x="317099" y="830962"/>
                </a:cubicBezTo>
                <a:lnTo>
                  <a:pt x="317099" y="1021296"/>
                </a:lnTo>
                <a:lnTo>
                  <a:pt x="556795" y="1021296"/>
                </a:lnTo>
                <a:cubicBezTo>
                  <a:pt x="564286" y="1021296"/>
                  <a:pt x="569279" y="1016352"/>
                  <a:pt x="569279" y="1008937"/>
                </a:cubicBezTo>
                <a:lnTo>
                  <a:pt x="569279" y="926129"/>
                </a:lnTo>
                <a:cubicBezTo>
                  <a:pt x="569279" y="851973"/>
                  <a:pt x="508107" y="790177"/>
                  <a:pt x="431953" y="790177"/>
                </a:cubicBezTo>
                <a:close/>
                <a:moveTo>
                  <a:pt x="169785" y="790177"/>
                </a:moveTo>
                <a:cubicBezTo>
                  <a:pt x="93631" y="790177"/>
                  <a:pt x="32459" y="851973"/>
                  <a:pt x="32459" y="926129"/>
                </a:cubicBezTo>
                <a:lnTo>
                  <a:pt x="32459" y="1008937"/>
                </a:lnTo>
                <a:cubicBezTo>
                  <a:pt x="32459" y="1016352"/>
                  <a:pt x="38701" y="1021296"/>
                  <a:pt x="44943" y="1021296"/>
                </a:cubicBezTo>
                <a:lnTo>
                  <a:pt x="283391" y="1021296"/>
                </a:lnTo>
                <a:lnTo>
                  <a:pt x="283391" y="829726"/>
                </a:lnTo>
                <a:cubicBezTo>
                  <a:pt x="279646" y="828490"/>
                  <a:pt x="274652" y="824783"/>
                  <a:pt x="270907" y="822311"/>
                </a:cubicBezTo>
                <a:lnTo>
                  <a:pt x="237200" y="790177"/>
                </a:lnTo>
                <a:close/>
                <a:moveTo>
                  <a:pt x="169785" y="758042"/>
                </a:moveTo>
                <a:lnTo>
                  <a:pt x="202244" y="758042"/>
                </a:lnTo>
                <a:lnTo>
                  <a:pt x="399494" y="758042"/>
                </a:lnTo>
                <a:lnTo>
                  <a:pt x="431953" y="758042"/>
                </a:lnTo>
                <a:cubicBezTo>
                  <a:pt x="526833" y="758042"/>
                  <a:pt x="602987" y="833434"/>
                  <a:pt x="602987" y="926129"/>
                </a:cubicBezTo>
                <a:lnTo>
                  <a:pt x="602987" y="1008937"/>
                </a:lnTo>
                <a:cubicBezTo>
                  <a:pt x="602987" y="1033655"/>
                  <a:pt x="581763" y="1053430"/>
                  <a:pt x="556795" y="1053430"/>
                </a:cubicBezTo>
                <a:lnTo>
                  <a:pt x="44943" y="1053430"/>
                </a:lnTo>
                <a:cubicBezTo>
                  <a:pt x="19975" y="1053430"/>
                  <a:pt x="0" y="1033655"/>
                  <a:pt x="0" y="1008937"/>
                </a:cubicBezTo>
                <a:lnTo>
                  <a:pt x="0" y="926129"/>
                </a:lnTo>
                <a:cubicBezTo>
                  <a:pt x="0" y="833434"/>
                  <a:pt x="76154" y="758042"/>
                  <a:pt x="169785" y="758042"/>
                </a:cubicBezTo>
                <a:close/>
                <a:moveTo>
                  <a:pt x="299994" y="490780"/>
                </a:moveTo>
                <a:cubicBezTo>
                  <a:pt x="247611" y="490780"/>
                  <a:pt x="202712" y="534488"/>
                  <a:pt x="202712" y="588187"/>
                </a:cubicBezTo>
                <a:cubicBezTo>
                  <a:pt x="202712" y="641885"/>
                  <a:pt x="247611" y="685593"/>
                  <a:pt x="299994" y="685593"/>
                </a:cubicBezTo>
                <a:cubicBezTo>
                  <a:pt x="353624" y="685593"/>
                  <a:pt x="397277" y="641885"/>
                  <a:pt x="397277" y="588187"/>
                </a:cubicBezTo>
                <a:cubicBezTo>
                  <a:pt x="397277" y="534488"/>
                  <a:pt x="353624" y="490780"/>
                  <a:pt x="299994" y="490780"/>
                </a:cubicBezTo>
                <a:close/>
                <a:moveTo>
                  <a:pt x="757645" y="455926"/>
                </a:moveTo>
                <a:lnTo>
                  <a:pt x="861567" y="455926"/>
                </a:lnTo>
                <a:cubicBezTo>
                  <a:pt x="870227" y="455926"/>
                  <a:pt x="877650" y="464166"/>
                  <a:pt x="877650" y="472406"/>
                </a:cubicBezTo>
                <a:cubicBezTo>
                  <a:pt x="877650" y="480645"/>
                  <a:pt x="870227" y="487708"/>
                  <a:pt x="861567" y="487708"/>
                </a:cubicBezTo>
                <a:lnTo>
                  <a:pt x="757645" y="487708"/>
                </a:lnTo>
                <a:cubicBezTo>
                  <a:pt x="748985" y="487708"/>
                  <a:pt x="741562" y="480645"/>
                  <a:pt x="741562" y="472406"/>
                </a:cubicBezTo>
                <a:cubicBezTo>
                  <a:pt x="741562" y="464166"/>
                  <a:pt x="748985" y="455926"/>
                  <a:pt x="757645" y="455926"/>
                </a:cubicBezTo>
                <a:close/>
                <a:moveTo>
                  <a:pt x="757675" y="384514"/>
                </a:moveTo>
                <a:lnTo>
                  <a:pt x="1004351" y="384514"/>
                </a:lnTo>
                <a:cubicBezTo>
                  <a:pt x="1013028" y="384514"/>
                  <a:pt x="1020465" y="391838"/>
                  <a:pt x="1020465" y="400383"/>
                </a:cubicBezTo>
                <a:cubicBezTo>
                  <a:pt x="1020465" y="408928"/>
                  <a:pt x="1013028" y="416253"/>
                  <a:pt x="1004351" y="416253"/>
                </a:cubicBezTo>
                <a:lnTo>
                  <a:pt x="757675" y="416253"/>
                </a:lnTo>
                <a:cubicBezTo>
                  <a:pt x="748997" y="416253"/>
                  <a:pt x="741560" y="408928"/>
                  <a:pt x="741560" y="400383"/>
                </a:cubicBezTo>
                <a:cubicBezTo>
                  <a:pt x="741560" y="391838"/>
                  <a:pt x="748997" y="384514"/>
                  <a:pt x="757675" y="384514"/>
                </a:cubicBezTo>
                <a:close/>
                <a:moveTo>
                  <a:pt x="637777" y="335077"/>
                </a:moveTo>
                <a:lnTo>
                  <a:pt x="682402" y="335077"/>
                </a:lnTo>
                <a:cubicBezTo>
                  <a:pt x="688600" y="335077"/>
                  <a:pt x="693559" y="340007"/>
                  <a:pt x="693559" y="344936"/>
                </a:cubicBezTo>
                <a:lnTo>
                  <a:pt x="693559" y="492825"/>
                </a:lnTo>
                <a:lnTo>
                  <a:pt x="702236" y="492825"/>
                </a:lnTo>
                <a:cubicBezTo>
                  <a:pt x="710913" y="492825"/>
                  <a:pt x="718350" y="500219"/>
                  <a:pt x="718350" y="510079"/>
                </a:cubicBezTo>
                <a:cubicBezTo>
                  <a:pt x="718350" y="518705"/>
                  <a:pt x="710913" y="526100"/>
                  <a:pt x="702236" y="526100"/>
                </a:cubicBezTo>
                <a:lnTo>
                  <a:pt x="456798" y="526100"/>
                </a:lnTo>
                <a:cubicBezTo>
                  <a:pt x="446882" y="526100"/>
                  <a:pt x="439444" y="518705"/>
                  <a:pt x="439444" y="510079"/>
                </a:cubicBezTo>
                <a:cubicBezTo>
                  <a:pt x="439444" y="500219"/>
                  <a:pt x="446882" y="492825"/>
                  <a:pt x="456798" y="492825"/>
                </a:cubicBezTo>
                <a:lnTo>
                  <a:pt x="464236" y="492825"/>
                </a:lnTo>
                <a:lnTo>
                  <a:pt x="464236" y="449691"/>
                </a:lnTo>
                <a:cubicBezTo>
                  <a:pt x="464236" y="444761"/>
                  <a:pt x="470434" y="439832"/>
                  <a:pt x="475392" y="439832"/>
                </a:cubicBezTo>
                <a:lnTo>
                  <a:pt x="520017" y="439832"/>
                </a:lnTo>
                <a:cubicBezTo>
                  <a:pt x="526215" y="439832"/>
                  <a:pt x="529934" y="444761"/>
                  <a:pt x="529934" y="449691"/>
                </a:cubicBezTo>
                <a:lnTo>
                  <a:pt x="529934" y="492825"/>
                </a:lnTo>
                <a:lnTo>
                  <a:pt x="546048" y="492825"/>
                </a:lnTo>
                <a:lnTo>
                  <a:pt x="546048" y="415183"/>
                </a:lnTo>
                <a:cubicBezTo>
                  <a:pt x="546048" y="409021"/>
                  <a:pt x="551007" y="405324"/>
                  <a:pt x="557204" y="405324"/>
                </a:cubicBezTo>
                <a:lnTo>
                  <a:pt x="600590" y="405324"/>
                </a:lnTo>
                <a:cubicBezTo>
                  <a:pt x="606788" y="405324"/>
                  <a:pt x="611746" y="409021"/>
                  <a:pt x="611746" y="415183"/>
                </a:cubicBezTo>
                <a:lnTo>
                  <a:pt x="611746" y="492825"/>
                </a:lnTo>
                <a:lnTo>
                  <a:pt x="627861" y="492825"/>
                </a:lnTo>
                <a:lnTo>
                  <a:pt x="627861" y="344936"/>
                </a:lnTo>
                <a:cubicBezTo>
                  <a:pt x="627861" y="340007"/>
                  <a:pt x="632819" y="335077"/>
                  <a:pt x="637777" y="335077"/>
                </a:cubicBezTo>
                <a:close/>
                <a:moveTo>
                  <a:pt x="758854" y="313107"/>
                </a:moveTo>
                <a:lnTo>
                  <a:pt x="934240" y="313107"/>
                </a:lnTo>
                <a:cubicBezTo>
                  <a:pt x="942886" y="313107"/>
                  <a:pt x="949062" y="320170"/>
                  <a:pt x="949062" y="328410"/>
                </a:cubicBezTo>
                <a:cubicBezTo>
                  <a:pt x="949062" y="337826"/>
                  <a:pt x="942886" y="344889"/>
                  <a:pt x="934240" y="344889"/>
                </a:cubicBezTo>
                <a:lnTo>
                  <a:pt x="758854" y="344889"/>
                </a:lnTo>
                <a:cubicBezTo>
                  <a:pt x="748973" y="344889"/>
                  <a:pt x="741562" y="337826"/>
                  <a:pt x="741562" y="328410"/>
                </a:cubicBezTo>
                <a:cubicBezTo>
                  <a:pt x="741562" y="320170"/>
                  <a:pt x="748973" y="313107"/>
                  <a:pt x="758854" y="313107"/>
                </a:cubicBezTo>
                <a:close/>
                <a:moveTo>
                  <a:pt x="757675" y="241695"/>
                </a:moveTo>
                <a:lnTo>
                  <a:pt x="1004351" y="241695"/>
                </a:lnTo>
                <a:cubicBezTo>
                  <a:pt x="1013028" y="241695"/>
                  <a:pt x="1020465" y="248758"/>
                  <a:pt x="1020465" y="256998"/>
                </a:cubicBezTo>
                <a:cubicBezTo>
                  <a:pt x="1020465" y="266414"/>
                  <a:pt x="1013028" y="273477"/>
                  <a:pt x="1004351" y="273477"/>
                </a:cubicBezTo>
                <a:lnTo>
                  <a:pt x="757675" y="273477"/>
                </a:lnTo>
                <a:cubicBezTo>
                  <a:pt x="748997" y="273477"/>
                  <a:pt x="741560" y="266414"/>
                  <a:pt x="741560" y="256998"/>
                </a:cubicBezTo>
                <a:cubicBezTo>
                  <a:pt x="741560" y="248758"/>
                  <a:pt x="748997" y="241695"/>
                  <a:pt x="757675" y="241695"/>
                </a:cubicBezTo>
                <a:close/>
                <a:moveTo>
                  <a:pt x="647387" y="231940"/>
                </a:moveTo>
                <a:cubicBezTo>
                  <a:pt x="653710" y="230710"/>
                  <a:pt x="660033" y="234400"/>
                  <a:pt x="661298" y="240549"/>
                </a:cubicBezTo>
                <a:lnTo>
                  <a:pt x="668885" y="273753"/>
                </a:lnTo>
                <a:cubicBezTo>
                  <a:pt x="668885" y="279902"/>
                  <a:pt x="666356" y="286051"/>
                  <a:pt x="660033" y="287280"/>
                </a:cubicBezTo>
                <a:cubicBezTo>
                  <a:pt x="658769" y="287280"/>
                  <a:pt x="657504" y="287280"/>
                  <a:pt x="657504" y="287280"/>
                </a:cubicBezTo>
                <a:cubicBezTo>
                  <a:pt x="652446" y="287280"/>
                  <a:pt x="647387" y="283591"/>
                  <a:pt x="646123" y="278672"/>
                </a:cubicBezTo>
                <a:lnTo>
                  <a:pt x="644858" y="270063"/>
                </a:lnTo>
                <a:cubicBezTo>
                  <a:pt x="608185" y="326633"/>
                  <a:pt x="560131" y="369676"/>
                  <a:pt x="512076" y="393042"/>
                </a:cubicBezTo>
                <a:cubicBezTo>
                  <a:pt x="509547" y="394271"/>
                  <a:pt x="508282" y="394271"/>
                  <a:pt x="507018" y="394271"/>
                </a:cubicBezTo>
                <a:cubicBezTo>
                  <a:pt x="501960" y="394271"/>
                  <a:pt x="498166" y="391812"/>
                  <a:pt x="496901" y="388123"/>
                </a:cubicBezTo>
                <a:cubicBezTo>
                  <a:pt x="494372" y="381974"/>
                  <a:pt x="496901" y="375825"/>
                  <a:pt x="501960" y="372135"/>
                </a:cubicBezTo>
                <a:cubicBezTo>
                  <a:pt x="547485" y="352459"/>
                  <a:pt x="591745" y="310646"/>
                  <a:pt x="625889" y="257765"/>
                </a:cubicBezTo>
                <a:lnTo>
                  <a:pt x="617037" y="260225"/>
                </a:lnTo>
                <a:cubicBezTo>
                  <a:pt x="610714" y="260225"/>
                  <a:pt x="605656" y="256536"/>
                  <a:pt x="604391" y="250387"/>
                </a:cubicBezTo>
                <a:cubicBezTo>
                  <a:pt x="603127" y="245468"/>
                  <a:pt x="606920" y="239319"/>
                  <a:pt x="613243" y="238089"/>
                </a:cubicBezTo>
                <a:close/>
                <a:moveTo>
                  <a:pt x="317455" y="139866"/>
                </a:moveTo>
                <a:lnTo>
                  <a:pt x="317455" y="458311"/>
                </a:lnTo>
                <a:cubicBezTo>
                  <a:pt x="381063" y="467053"/>
                  <a:pt x="430952" y="522000"/>
                  <a:pt x="430952" y="588187"/>
                </a:cubicBezTo>
                <a:cubicBezTo>
                  <a:pt x="430952" y="605670"/>
                  <a:pt x="427210" y="623153"/>
                  <a:pt x="420974" y="638139"/>
                </a:cubicBezTo>
                <a:lnTo>
                  <a:pt x="1055806" y="638139"/>
                </a:lnTo>
                <a:cubicBezTo>
                  <a:pt x="1079503" y="638139"/>
                  <a:pt x="1099458" y="619407"/>
                  <a:pt x="1099458" y="594431"/>
                </a:cubicBezTo>
                <a:lnTo>
                  <a:pt x="1099458" y="139866"/>
                </a:lnTo>
                <a:close/>
                <a:moveTo>
                  <a:pt x="285028" y="32469"/>
                </a:moveTo>
                <a:cubicBezTo>
                  <a:pt x="263825" y="32469"/>
                  <a:pt x="247611" y="49952"/>
                  <a:pt x="247611" y="69933"/>
                </a:cubicBezTo>
                <a:cubicBezTo>
                  <a:pt x="247611" y="89914"/>
                  <a:pt x="263825" y="106148"/>
                  <a:pt x="285028" y="106148"/>
                </a:cubicBezTo>
                <a:lnTo>
                  <a:pt x="1131886" y="106148"/>
                </a:lnTo>
                <a:cubicBezTo>
                  <a:pt x="1151841" y="106148"/>
                  <a:pt x="1168055" y="89914"/>
                  <a:pt x="1168055" y="69933"/>
                </a:cubicBezTo>
                <a:cubicBezTo>
                  <a:pt x="1168055" y="49952"/>
                  <a:pt x="1151841" y="32469"/>
                  <a:pt x="1131886" y="32469"/>
                </a:cubicBezTo>
                <a:close/>
                <a:moveTo>
                  <a:pt x="285028" y="0"/>
                </a:moveTo>
                <a:lnTo>
                  <a:pt x="1131886" y="0"/>
                </a:lnTo>
                <a:cubicBezTo>
                  <a:pt x="1169302" y="0"/>
                  <a:pt x="1201730" y="31220"/>
                  <a:pt x="1201730" y="69933"/>
                </a:cubicBezTo>
                <a:cubicBezTo>
                  <a:pt x="1201730" y="107397"/>
                  <a:pt x="1169302" y="139866"/>
                  <a:pt x="1131886" y="139866"/>
                </a:cubicBezTo>
                <a:lnTo>
                  <a:pt x="1131886" y="594431"/>
                </a:lnTo>
                <a:cubicBezTo>
                  <a:pt x="1131886" y="636890"/>
                  <a:pt x="1098211" y="670608"/>
                  <a:pt x="1055806" y="670608"/>
                </a:cubicBezTo>
                <a:lnTo>
                  <a:pt x="725294" y="670608"/>
                </a:lnTo>
                <a:lnTo>
                  <a:pt x="725294" y="749282"/>
                </a:lnTo>
                <a:cubicBezTo>
                  <a:pt x="735272" y="754277"/>
                  <a:pt x="742755" y="766765"/>
                  <a:pt x="742755" y="778005"/>
                </a:cubicBezTo>
                <a:cubicBezTo>
                  <a:pt x="742755" y="796737"/>
                  <a:pt x="727789" y="811722"/>
                  <a:pt x="707833" y="811722"/>
                </a:cubicBezTo>
                <a:cubicBezTo>
                  <a:pt x="690372" y="811722"/>
                  <a:pt x="674158" y="796737"/>
                  <a:pt x="674158" y="778005"/>
                </a:cubicBezTo>
                <a:cubicBezTo>
                  <a:pt x="674158" y="766765"/>
                  <a:pt x="681642" y="754277"/>
                  <a:pt x="691619" y="749282"/>
                </a:cubicBezTo>
                <a:lnTo>
                  <a:pt x="691619" y="670608"/>
                </a:lnTo>
                <a:lnTo>
                  <a:pt x="401019" y="670608"/>
                </a:lnTo>
                <a:cubicBezTo>
                  <a:pt x="377321" y="699330"/>
                  <a:pt x="341152" y="719311"/>
                  <a:pt x="299994" y="719311"/>
                </a:cubicBezTo>
                <a:cubicBezTo>
                  <a:pt x="228903" y="719311"/>
                  <a:pt x="170284" y="659368"/>
                  <a:pt x="170284" y="588187"/>
                </a:cubicBezTo>
                <a:cubicBezTo>
                  <a:pt x="170284" y="522000"/>
                  <a:pt x="220173" y="467053"/>
                  <a:pt x="283780" y="458311"/>
                </a:cubicBezTo>
                <a:lnTo>
                  <a:pt x="283780" y="139866"/>
                </a:lnTo>
                <a:cubicBezTo>
                  <a:pt x="245117" y="139866"/>
                  <a:pt x="213936" y="107397"/>
                  <a:pt x="213936" y="69933"/>
                </a:cubicBezTo>
                <a:cubicBezTo>
                  <a:pt x="213936" y="31220"/>
                  <a:pt x="245117" y="0"/>
                  <a:pt x="285028" y="0"/>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45" name="Freeform 44">
            <a:extLst>
              <a:ext uri="{FF2B5EF4-FFF2-40B4-BE49-F238E27FC236}">
                <a16:creationId xmlns:a16="http://schemas.microsoft.com/office/drawing/2014/main" id="{503B937C-B891-4643-BADE-10B4F76AF78D}"/>
              </a:ext>
            </a:extLst>
          </p:cNvPr>
          <p:cNvSpPr>
            <a:spLocks noChangeArrowheads="1"/>
          </p:cNvSpPr>
          <p:nvPr/>
        </p:nvSpPr>
        <p:spPr bwMode="auto">
          <a:xfrm>
            <a:off x="5782895" y="1984330"/>
            <a:ext cx="636570" cy="482768"/>
          </a:xfrm>
          <a:custGeom>
            <a:avLst/>
            <a:gdLst>
              <a:gd name="connsiteX0" fmla="*/ 1013518 w 1273139"/>
              <a:gd name="connsiteY0" fmla="*/ 558297 h 965535"/>
              <a:gd name="connsiteX1" fmla="*/ 989803 w 1273139"/>
              <a:gd name="connsiteY1" fmla="*/ 566988 h 965535"/>
              <a:gd name="connsiteX2" fmla="*/ 989803 w 1273139"/>
              <a:gd name="connsiteY2" fmla="*/ 894765 h 965535"/>
              <a:gd name="connsiteX3" fmla="*/ 1204489 w 1273139"/>
              <a:gd name="connsiteY3" fmla="*/ 894765 h 965535"/>
              <a:gd name="connsiteX4" fmla="*/ 1204489 w 1273139"/>
              <a:gd name="connsiteY4" fmla="*/ 566988 h 965535"/>
              <a:gd name="connsiteX5" fmla="*/ 1180774 w 1273139"/>
              <a:gd name="connsiteY5" fmla="*/ 558297 h 965535"/>
              <a:gd name="connsiteX6" fmla="*/ 376949 w 1273139"/>
              <a:gd name="connsiteY6" fmla="*/ 523533 h 965535"/>
              <a:gd name="connsiteX7" fmla="*/ 353234 w 1273139"/>
              <a:gd name="connsiteY7" fmla="*/ 552089 h 965535"/>
              <a:gd name="connsiteX8" fmla="*/ 353234 w 1273139"/>
              <a:gd name="connsiteY8" fmla="*/ 894765 h 965535"/>
              <a:gd name="connsiteX9" fmla="*/ 567920 w 1273139"/>
              <a:gd name="connsiteY9" fmla="*/ 894765 h 965535"/>
              <a:gd name="connsiteX10" fmla="*/ 567920 w 1273139"/>
              <a:gd name="connsiteY10" fmla="*/ 552089 h 965535"/>
              <a:gd name="connsiteX11" fmla="*/ 544204 w 1273139"/>
              <a:gd name="connsiteY11" fmla="*/ 523533 h 965535"/>
              <a:gd name="connsiteX12" fmla="*/ 1094649 w 1273139"/>
              <a:gd name="connsiteY12" fmla="*/ 377219 h 965535"/>
              <a:gd name="connsiteX13" fmla="*/ 1058462 w 1273139"/>
              <a:gd name="connsiteY13" fmla="*/ 413441 h 965535"/>
              <a:gd name="connsiteX14" fmla="*/ 1094649 w 1273139"/>
              <a:gd name="connsiteY14" fmla="*/ 448415 h 965535"/>
              <a:gd name="connsiteX15" fmla="*/ 1129589 w 1273139"/>
              <a:gd name="connsiteY15" fmla="*/ 413441 h 965535"/>
              <a:gd name="connsiteX16" fmla="*/ 1094649 w 1273139"/>
              <a:gd name="connsiteY16" fmla="*/ 377219 h 965535"/>
              <a:gd name="connsiteX17" fmla="*/ 695234 w 1273139"/>
              <a:gd name="connsiteY17" fmla="*/ 347228 h 965535"/>
              <a:gd name="connsiteX18" fmla="*/ 670270 w 1273139"/>
              <a:gd name="connsiteY18" fmla="*/ 368335 h 965535"/>
              <a:gd name="connsiteX19" fmla="*/ 670270 w 1273139"/>
              <a:gd name="connsiteY19" fmla="*/ 894765 h 965535"/>
              <a:gd name="connsiteX20" fmla="*/ 884956 w 1273139"/>
              <a:gd name="connsiteY20" fmla="*/ 894765 h 965535"/>
              <a:gd name="connsiteX21" fmla="*/ 884956 w 1273139"/>
              <a:gd name="connsiteY21" fmla="*/ 368335 h 965535"/>
              <a:gd name="connsiteX22" fmla="*/ 861241 w 1273139"/>
              <a:gd name="connsiteY22" fmla="*/ 347228 h 965535"/>
              <a:gd name="connsiteX23" fmla="*/ 457005 w 1273139"/>
              <a:gd name="connsiteY23" fmla="*/ 316014 h 965535"/>
              <a:gd name="connsiteX24" fmla="*/ 422066 w 1273139"/>
              <a:gd name="connsiteY24" fmla="*/ 350988 h 965535"/>
              <a:gd name="connsiteX25" fmla="*/ 457005 w 1273139"/>
              <a:gd name="connsiteY25" fmla="*/ 387211 h 965535"/>
              <a:gd name="connsiteX26" fmla="*/ 493192 w 1273139"/>
              <a:gd name="connsiteY26" fmla="*/ 350988 h 965535"/>
              <a:gd name="connsiteX27" fmla="*/ 457005 w 1273139"/>
              <a:gd name="connsiteY27" fmla="*/ 316014 h 965535"/>
              <a:gd name="connsiteX28" fmla="*/ 92365 w 1273139"/>
              <a:gd name="connsiteY28" fmla="*/ 273975 h 965535"/>
              <a:gd name="connsiteX29" fmla="*/ 69898 w 1273139"/>
              <a:gd name="connsiteY29" fmla="*/ 298807 h 965535"/>
              <a:gd name="connsiteX30" fmla="*/ 69898 w 1273139"/>
              <a:gd name="connsiteY30" fmla="*/ 894765 h 965535"/>
              <a:gd name="connsiteX31" fmla="*/ 269606 w 1273139"/>
              <a:gd name="connsiteY31" fmla="*/ 894765 h 965535"/>
              <a:gd name="connsiteX32" fmla="*/ 269606 w 1273139"/>
              <a:gd name="connsiteY32" fmla="*/ 298807 h 965535"/>
              <a:gd name="connsiteX33" fmla="*/ 248387 w 1273139"/>
              <a:gd name="connsiteY33" fmla="*/ 273975 h 965535"/>
              <a:gd name="connsiteX34" fmla="*/ 92365 w 1273139"/>
              <a:gd name="connsiteY34" fmla="*/ 241694 h 965535"/>
              <a:gd name="connsiteX35" fmla="*/ 248387 w 1273139"/>
              <a:gd name="connsiteY35" fmla="*/ 241694 h 965535"/>
              <a:gd name="connsiteX36" fmla="*/ 302058 w 1273139"/>
              <a:gd name="connsiteY36" fmla="*/ 298807 h 965535"/>
              <a:gd name="connsiteX37" fmla="*/ 302058 w 1273139"/>
              <a:gd name="connsiteY37" fmla="*/ 894765 h 965535"/>
              <a:gd name="connsiteX38" fmla="*/ 320781 w 1273139"/>
              <a:gd name="connsiteY38" fmla="*/ 894765 h 965535"/>
              <a:gd name="connsiteX39" fmla="*/ 320781 w 1273139"/>
              <a:gd name="connsiteY39" fmla="*/ 552089 h 965535"/>
              <a:gd name="connsiteX40" fmla="*/ 376949 w 1273139"/>
              <a:gd name="connsiteY40" fmla="*/ 490010 h 965535"/>
              <a:gd name="connsiteX41" fmla="*/ 544204 w 1273139"/>
              <a:gd name="connsiteY41" fmla="*/ 490010 h 965535"/>
              <a:gd name="connsiteX42" fmla="*/ 600372 w 1273139"/>
              <a:gd name="connsiteY42" fmla="*/ 552089 h 965535"/>
              <a:gd name="connsiteX43" fmla="*/ 600372 w 1273139"/>
              <a:gd name="connsiteY43" fmla="*/ 894765 h 965535"/>
              <a:gd name="connsiteX44" fmla="*/ 639066 w 1273139"/>
              <a:gd name="connsiteY44" fmla="*/ 894765 h 965535"/>
              <a:gd name="connsiteX45" fmla="*/ 639066 w 1273139"/>
              <a:gd name="connsiteY45" fmla="*/ 368335 h 965535"/>
              <a:gd name="connsiteX46" fmla="*/ 695234 w 1273139"/>
              <a:gd name="connsiteY46" fmla="*/ 314947 h 965535"/>
              <a:gd name="connsiteX47" fmla="*/ 861241 w 1273139"/>
              <a:gd name="connsiteY47" fmla="*/ 314947 h 965535"/>
              <a:gd name="connsiteX48" fmla="*/ 918657 w 1273139"/>
              <a:gd name="connsiteY48" fmla="*/ 368335 h 965535"/>
              <a:gd name="connsiteX49" fmla="*/ 918657 w 1273139"/>
              <a:gd name="connsiteY49" fmla="*/ 894765 h 965535"/>
              <a:gd name="connsiteX50" fmla="*/ 956102 w 1273139"/>
              <a:gd name="connsiteY50" fmla="*/ 894765 h 965535"/>
              <a:gd name="connsiteX51" fmla="*/ 956102 w 1273139"/>
              <a:gd name="connsiteY51" fmla="*/ 566988 h 965535"/>
              <a:gd name="connsiteX52" fmla="*/ 1013518 w 1273139"/>
              <a:gd name="connsiteY52" fmla="*/ 526016 h 965535"/>
              <a:gd name="connsiteX53" fmla="*/ 1180774 w 1273139"/>
              <a:gd name="connsiteY53" fmla="*/ 526016 h 965535"/>
              <a:gd name="connsiteX54" fmla="*/ 1236942 w 1273139"/>
              <a:gd name="connsiteY54" fmla="*/ 566988 h 965535"/>
              <a:gd name="connsiteX55" fmla="*/ 1236942 w 1273139"/>
              <a:gd name="connsiteY55" fmla="*/ 894765 h 965535"/>
              <a:gd name="connsiteX56" fmla="*/ 1241934 w 1273139"/>
              <a:gd name="connsiteY56" fmla="*/ 894765 h 965535"/>
              <a:gd name="connsiteX57" fmla="*/ 1273139 w 1273139"/>
              <a:gd name="connsiteY57" fmla="*/ 927046 h 965535"/>
              <a:gd name="connsiteX58" fmla="*/ 1273139 w 1273139"/>
              <a:gd name="connsiteY58" fmla="*/ 932012 h 965535"/>
              <a:gd name="connsiteX59" fmla="*/ 1241934 w 1273139"/>
              <a:gd name="connsiteY59" fmla="*/ 965535 h 965535"/>
              <a:gd name="connsiteX60" fmla="*/ 33701 w 1273139"/>
              <a:gd name="connsiteY60" fmla="*/ 965535 h 965535"/>
              <a:gd name="connsiteX61" fmla="*/ 0 w 1273139"/>
              <a:gd name="connsiteY61" fmla="*/ 932012 h 965535"/>
              <a:gd name="connsiteX62" fmla="*/ 0 w 1273139"/>
              <a:gd name="connsiteY62" fmla="*/ 927046 h 965535"/>
              <a:gd name="connsiteX63" fmla="*/ 33701 w 1273139"/>
              <a:gd name="connsiteY63" fmla="*/ 894765 h 965535"/>
              <a:gd name="connsiteX64" fmla="*/ 36197 w 1273139"/>
              <a:gd name="connsiteY64" fmla="*/ 894765 h 965535"/>
              <a:gd name="connsiteX65" fmla="*/ 36197 w 1273139"/>
              <a:gd name="connsiteY65" fmla="*/ 298807 h 965535"/>
              <a:gd name="connsiteX66" fmla="*/ 92365 w 1273139"/>
              <a:gd name="connsiteY66" fmla="*/ 241694 h 965535"/>
              <a:gd name="connsiteX67" fmla="*/ 776451 w 1273139"/>
              <a:gd name="connsiteY67" fmla="*/ 68699 h 965535"/>
              <a:gd name="connsiteX68" fmla="*/ 740264 w 1273139"/>
              <a:gd name="connsiteY68" fmla="*/ 103672 h 965535"/>
              <a:gd name="connsiteX69" fmla="*/ 776451 w 1273139"/>
              <a:gd name="connsiteY69" fmla="*/ 139895 h 965535"/>
              <a:gd name="connsiteX70" fmla="*/ 811390 w 1273139"/>
              <a:gd name="connsiteY70" fmla="*/ 103672 h 965535"/>
              <a:gd name="connsiteX71" fmla="*/ 776451 w 1273139"/>
              <a:gd name="connsiteY71" fmla="*/ 68699 h 965535"/>
              <a:gd name="connsiteX72" fmla="*/ 167507 w 1273139"/>
              <a:gd name="connsiteY72" fmla="*/ 32476 h 965535"/>
              <a:gd name="connsiteX73" fmla="*/ 132568 w 1273139"/>
              <a:gd name="connsiteY73" fmla="*/ 68699 h 965535"/>
              <a:gd name="connsiteX74" fmla="*/ 167507 w 1273139"/>
              <a:gd name="connsiteY74" fmla="*/ 104922 h 965535"/>
              <a:gd name="connsiteX75" fmla="*/ 203694 w 1273139"/>
              <a:gd name="connsiteY75" fmla="*/ 68699 h 965535"/>
              <a:gd name="connsiteX76" fmla="*/ 167507 w 1273139"/>
              <a:gd name="connsiteY76" fmla="*/ 32476 h 965535"/>
              <a:gd name="connsiteX77" fmla="*/ 167507 w 1273139"/>
              <a:gd name="connsiteY77" fmla="*/ 0 h 965535"/>
              <a:gd name="connsiteX78" fmla="*/ 236138 w 1273139"/>
              <a:gd name="connsiteY78" fmla="*/ 68699 h 965535"/>
              <a:gd name="connsiteX79" fmla="*/ 227403 w 1273139"/>
              <a:gd name="connsiteY79" fmla="*/ 103672 h 965535"/>
              <a:gd name="connsiteX80" fmla="*/ 420818 w 1273139"/>
              <a:gd name="connsiteY80" fmla="*/ 292282 h 965535"/>
              <a:gd name="connsiteX81" fmla="*/ 457005 w 1273139"/>
              <a:gd name="connsiteY81" fmla="*/ 283538 h 965535"/>
              <a:gd name="connsiteX82" fmla="*/ 500679 w 1273139"/>
              <a:gd name="connsiteY82" fmla="*/ 298527 h 965535"/>
              <a:gd name="connsiteX83" fmla="*/ 712811 w 1273139"/>
              <a:gd name="connsiteY83" fmla="*/ 132401 h 965535"/>
              <a:gd name="connsiteX84" fmla="*/ 706572 w 1273139"/>
              <a:gd name="connsiteY84" fmla="*/ 103672 h 965535"/>
              <a:gd name="connsiteX85" fmla="*/ 776451 w 1273139"/>
              <a:gd name="connsiteY85" fmla="*/ 34974 h 965535"/>
              <a:gd name="connsiteX86" fmla="*/ 845082 w 1273139"/>
              <a:gd name="connsiteY86" fmla="*/ 103672 h 965535"/>
              <a:gd name="connsiteX87" fmla="*/ 838843 w 1273139"/>
              <a:gd name="connsiteY87" fmla="*/ 133650 h 965535"/>
              <a:gd name="connsiteX88" fmla="*/ 1053471 w 1273139"/>
              <a:gd name="connsiteY88" fmla="*/ 358483 h 965535"/>
              <a:gd name="connsiteX89" fmla="*/ 1094649 w 1273139"/>
              <a:gd name="connsiteY89" fmla="*/ 343494 h 965535"/>
              <a:gd name="connsiteX90" fmla="*/ 1163280 w 1273139"/>
              <a:gd name="connsiteY90" fmla="*/ 413441 h 965535"/>
              <a:gd name="connsiteX91" fmla="*/ 1094649 w 1273139"/>
              <a:gd name="connsiteY91" fmla="*/ 482140 h 965535"/>
              <a:gd name="connsiteX92" fmla="*/ 1026018 w 1273139"/>
              <a:gd name="connsiteY92" fmla="*/ 413441 h 965535"/>
              <a:gd name="connsiteX93" fmla="*/ 1032257 w 1273139"/>
              <a:gd name="connsiteY93" fmla="*/ 384713 h 965535"/>
              <a:gd name="connsiteX94" fmla="*/ 817630 w 1273139"/>
              <a:gd name="connsiteY94" fmla="*/ 158631 h 965535"/>
              <a:gd name="connsiteX95" fmla="*/ 776451 w 1273139"/>
              <a:gd name="connsiteY95" fmla="*/ 172371 h 965535"/>
              <a:gd name="connsiteX96" fmla="*/ 732777 w 1273139"/>
              <a:gd name="connsiteY96" fmla="*/ 158631 h 965535"/>
              <a:gd name="connsiteX97" fmla="*/ 520645 w 1273139"/>
              <a:gd name="connsiteY97" fmla="*/ 324758 h 965535"/>
              <a:gd name="connsiteX98" fmla="*/ 525636 w 1273139"/>
              <a:gd name="connsiteY98" fmla="*/ 350988 h 965535"/>
              <a:gd name="connsiteX99" fmla="*/ 457005 w 1273139"/>
              <a:gd name="connsiteY99" fmla="*/ 420936 h 965535"/>
              <a:gd name="connsiteX100" fmla="*/ 388374 w 1273139"/>
              <a:gd name="connsiteY100" fmla="*/ 350988 h 965535"/>
              <a:gd name="connsiteX101" fmla="*/ 398357 w 1273139"/>
              <a:gd name="connsiteY101" fmla="*/ 316014 h 965535"/>
              <a:gd name="connsiteX102" fmla="*/ 203694 w 1273139"/>
              <a:gd name="connsiteY102" fmla="*/ 127405 h 965535"/>
              <a:gd name="connsiteX103" fmla="*/ 167507 w 1273139"/>
              <a:gd name="connsiteY103" fmla="*/ 137397 h 965535"/>
              <a:gd name="connsiteX104" fmla="*/ 98876 w 1273139"/>
              <a:gd name="connsiteY104" fmla="*/ 68699 h 965535"/>
              <a:gd name="connsiteX105" fmla="*/ 167507 w 1273139"/>
              <a:gd name="connsiteY105" fmla="*/ 0 h 96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273139" h="965535">
                <a:moveTo>
                  <a:pt x="1013518" y="558297"/>
                </a:moveTo>
                <a:cubicBezTo>
                  <a:pt x="998540" y="558297"/>
                  <a:pt x="991051" y="564505"/>
                  <a:pt x="989803" y="566988"/>
                </a:cubicBezTo>
                <a:lnTo>
                  <a:pt x="989803" y="894765"/>
                </a:lnTo>
                <a:lnTo>
                  <a:pt x="1204489" y="894765"/>
                </a:lnTo>
                <a:lnTo>
                  <a:pt x="1204489" y="566988"/>
                </a:lnTo>
                <a:cubicBezTo>
                  <a:pt x="1203241" y="564505"/>
                  <a:pt x="1194504" y="558297"/>
                  <a:pt x="1180774" y="558297"/>
                </a:cubicBezTo>
                <a:close/>
                <a:moveTo>
                  <a:pt x="376949" y="523533"/>
                </a:moveTo>
                <a:cubicBezTo>
                  <a:pt x="364467" y="523533"/>
                  <a:pt x="353234" y="535948"/>
                  <a:pt x="353234" y="552089"/>
                </a:cubicBezTo>
                <a:lnTo>
                  <a:pt x="353234" y="894765"/>
                </a:lnTo>
                <a:lnTo>
                  <a:pt x="567920" y="894765"/>
                </a:lnTo>
                <a:lnTo>
                  <a:pt x="567920" y="552089"/>
                </a:lnTo>
                <a:cubicBezTo>
                  <a:pt x="567920" y="535948"/>
                  <a:pt x="557934" y="523533"/>
                  <a:pt x="544204" y="523533"/>
                </a:cubicBezTo>
                <a:close/>
                <a:moveTo>
                  <a:pt x="1094649" y="377219"/>
                </a:moveTo>
                <a:cubicBezTo>
                  <a:pt x="1074684" y="377219"/>
                  <a:pt x="1058462" y="393456"/>
                  <a:pt x="1058462" y="413441"/>
                </a:cubicBezTo>
                <a:cubicBezTo>
                  <a:pt x="1058462" y="432177"/>
                  <a:pt x="1074684" y="448415"/>
                  <a:pt x="1094649" y="448415"/>
                </a:cubicBezTo>
                <a:cubicBezTo>
                  <a:pt x="1113367" y="448415"/>
                  <a:pt x="1129589" y="432177"/>
                  <a:pt x="1129589" y="413441"/>
                </a:cubicBezTo>
                <a:cubicBezTo>
                  <a:pt x="1129589" y="393456"/>
                  <a:pt x="1113367" y="377219"/>
                  <a:pt x="1094649" y="377219"/>
                </a:cubicBezTo>
                <a:close/>
                <a:moveTo>
                  <a:pt x="695234" y="347228"/>
                </a:moveTo>
                <a:cubicBezTo>
                  <a:pt x="681504" y="347228"/>
                  <a:pt x="670270" y="357161"/>
                  <a:pt x="670270" y="368335"/>
                </a:cubicBezTo>
                <a:lnTo>
                  <a:pt x="670270" y="894765"/>
                </a:lnTo>
                <a:lnTo>
                  <a:pt x="884956" y="894765"/>
                </a:lnTo>
                <a:lnTo>
                  <a:pt x="884956" y="368335"/>
                </a:lnTo>
                <a:cubicBezTo>
                  <a:pt x="884956" y="357161"/>
                  <a:pt x="874971" y="347228"/>
                  <a:pt x="861241" y="347228"/>
                </a:cubicBezTo>
                <a:close/>
                <a:moveTo>
                  <a:pt x="457005" y="316014"/>
                </a:moveTo>
                <a:cubicBezTo>
                  <a:pt x="438287" y="316014"/>
                  <a:pt x="422066" y="332252"/>
                  <a:pt x="422066" y="350988"/>
                </a:cubicBezTo>
                <a:cubicBezTo>
                  <a:pt x="422066" y="370973"/>
                  <a:pt x="438287" y="387211"/>
                  <a:pt x="457005" y="387211"/>
                </a:cubicBezTo>
                <a:cubicBezTo>
                  <a:pt x="476970" y="387211"/>
                  <a:pt x="493192" y="370973"/>
                  <a:pt x="493192" y="350988"/>
                </a:cubicBezTo>
                <a:cubicBezTo>
                  <a:pt x="493192" y="332252"/>
                  <a:pt x="476970" y="316014"/>
                  <a:pt x="457005" y="316014"/>
                </a:cubicBezTo>
                <a:close/>
                <a:moveTo>
                  <a:pt x="92365" y="273975"/>
                </a:moveTo>
                <a:cubicBezTo>
                  <a:pt x="79883" y="273975"/>
                  <a:pt x="69898" y="285150"/>
                  <a:pt x="69898" y="298807"/>
                </a:cubicBezTo>
                <a:lnTo>
                  <a:pt x="69898" y="894765"/>
                </a:lnTo>
                <a:lnTo>
                  <a:pt x="269606" y="894765"/>
                </a:lnTo>
                <a:lnTo>
                  <a:pt x="269606" y="298807"/>
                </a:lnTo>
                <a:cubicBezTo>
                  <a:pt x="269606" y="285150"/>
                  <a:pt x="259620" y="273975"/>
                  <a:pt x="248387" y="273975"/>
                </a:cubicBezTo>
                <a:close/>
                <a:moveTo>
                  <a:pt x="92365" y="241694"/>
                </a:moveTo>
                <a:lnTo>
                  <a:pt x="248387" y="241694"/>
                </a:lnTo>
                <a:cubicBezTo>
                  <a:pt x="278343" y="241694"/>
                  <a:pt x="302058" y="266526"/>
                  <a:pt x="302058" y="298807"/>
                </a:cubicBezTo>
                <a:lnTo>
                  <a:pt x="302058" y="894765"/>
                </a:lnTo>
                <a:lnTo>
                  <a:pt x="320781" y="894765"/>
                </a:lnTo>
                <a:lnTo>
                  <a:pt x="320781" y="552089"/>
                </a:lnTo>
                <a:cubicBezTo>
                  <a:pt x="320781" y="517325"/>
                  <a:pt x="345745" y="490010"/>
                  <a:pt x="376949" y="490010"/>
                </a:cubicBezTo>
                <a:lnTo>
                  <a:pt x="544204" y="490010"/>
                </a:lnTo>
                <a:cubicBezTo>
                  <a:pt x="575409" y="490010"/>
                  <a:pt x="600372" y="517325"/>
                  <a:pt x="600372" y="552089"/>
                </a:cubicBezTo>
                <a:lnTo>
                  <a:pt x="600372" y="894765"/>
                </a:lnTo>
                <a:lnTo>
                  <a:pt x="639066" y="894765"/>
                </a:lnTo>
                <a:lnTo>
                  <a:pt x="639066" y="368335"/>
                </a:lnTo>
                <a:cubicBezTo>
                  <a:pt x="639066" y="338537"/>
                  <a:pt x="662781" y="314947"/>
                  <a:pt x="695234" y="314947"/>
                </a:cubicBezTo>
                <a:lnTo>
                  <a:pt x="861241" y="314947"/>
                </a:lnTo>
                <a:cubicBezTo>
                  <a:pt x="892445" y="314947"/>
                  <a:pt x="918657" y="338537"/>
                  <a:pt x="918657" y="368335"/>
                </a:cubicBezTo>
                <a:lnTo>
                  <a:pt x="918657" y="894765"/>
                </a:lnTo>
                <a:lnTo>
                  <a:pt x="956102" y="894765"/>
                </a:lnTo>
                <a:lnTo>
                  <a:pt x="956102" y="566988"/>
                </a:lnTo>
                <a:cubicBezTo>
                  <a:pt x="956102" y="543398"/>
                  <a:pt x="981066" y="526016"/>
                  <a:pt x="1013518" y="526016"/>
                </a:cubicBezTo>
                <a:lnTo>
                  <a:pt x="1180774" y="526016"/>
                </a:lnTo>
                <a:cubicBezTo>
                  <a:pt x="1211978" y="526016"/>
                  <a:pt x="1236942" y="543398"/>
                  <a:pt x="1236942" y="566988"/>
                </a:cubicBezTo>
                <a:lnTo>
                  <a:pt x="1236942" y="894765"/>
                </a:lnTo>
                <a:lnTo>
                  <a:pt x="1241934" y="894765"/>
                </a:lnTo>
                <a:cubicBezTo>
                  <a:pt x="1259409" y="894765"/>
                  <a:pt x="1273139" y="908422"/>
                  <a:pt x="1273139" y="927046"/>
                </a:cubicBezTo>
                <a:lnTo>
                  <a:pt x="1273139" y="932012"/>
                </a:lnTo>
                <a:cubicBezTo>
                  <a:pt x="1273139" y="950636"/>
                  <a:pt x="1259409" y="965535"/>
                  <a:pt x="1241934" y="965535"/>
                </a:cubicBezTo>
                <a:lnTo>
                  <a:pt x="33701" y="965535"/>
                </a:lnTo>
                <a:cubicBezTo>
                  <a:pt x="14978" y="965535"/>
                  <a:pt x="0" y="950636"/>
                  <a:pt x="0" y="932012"/>
                </a:cubicBezTo>
                <a:lnTo>
                  <a:pt x="0" y="927046"/>
                </a:lnTo>
                <a:cubicBezTo>
                  <a:pt x="0" y="908422"/>
                  <a:pt x="14978" y="894765"/>
                  <a:pt x="33701" y="894765"/>
                </a:cubicBezTo>
                <a:lnTo>
                  <a:pt x="36197" y="894765"/>
                </a:lnTo>
                <a:lnTo>
                  <a:pt x="36197" y="298807"/>
                </a:lnTo>
                <a:cubicBezTo>
                  <a:pt x="36197" y="266526"/>
                  <a:pt x="61161" y="241694"/>
                  <a:pt x="92365" y="241694"/>
                </a:cubicBezTo>
                <a:close/>
                <a:moveTo>
                  <a:pt x="776451" y="68699"/>
                </a:moveTo>
                <a:cubicBezTo>
                  <a:pt x="756486" y="68699"/>
                  <a:pt x="740264" y="84936"/>
                  <a:pt x="740264" y="103672"/>
                </a:cubicBezTo>
                <a:cubicBezTo>
                  <a:pt x="740264" y="123658"/>
                  <a:pt x="756486" y="139895"/>
                  <a:pt x="776451" y="139895"/>
                </a:cubicBezTo>
                <a:cubicBezTo>
                  <a:pt x="796416" y="139895"/>
                  <a:pt x="811390" y="123658"/>
                  <a:pt x="811390" y="103672"/>
                </a:cubicBezTo>
                <a:cubicBezTo>
                  <a:pt x="811390" y="84936"/>
                  <a:pt x="796416" y="68699"/>
                  <a:pt x="776451" y="68699"/>
                </a:cubicBezTo>
                <a:close/>
                <a:moveTo>
                  <a:pt x="167507" y="32476"/>
                </a:moveTo>
                <a:cubicBezTo>
                  <a:pt x="148789" y="32476"/>
                  <a:pt x="132568" y="48713"/>
                  <a:pt x="132568" y="68699"/>
                </a:cubicBezTo>
                <a:cubicBezTo>
                  <a:pt x="132568" y="88684"/>
                  <a:pt x="148789" y="104922"/>
                  <a:pt x="167507" y="104922"/>
                </a:cubicBezTo>
                <a:cubicBezTo>
                  <a:pt x="187472" y="104922"/>
                  <a:pt x="203694" y="88684"/>
                  <a:pt x="203694" y="68699"/>
                </a:cubicBezTo>
                <a:cubicBezTo>
                  <a:pt x="203694" y="48713"/>
                  <a:pt x="187472" y="32476"/>
                  <a:pt x="167507" y="32476"/>
                </a:cubicBezTo>
                <a:close/>
                <a:moveTo>
                  <a:pt x="167507" y="0"/>
                </a:moveTo>
                <a:cubicBezTo>
                  <a:pt x="204942" y="0"/>
                  <a:pt x="236138" y="31227"/>
                  <a:pt x="236138" y="68699"/>
                </a:cubicBezTo>
                <a:cubicBezTo>
                  <a:pt x="236138" y="81189"/>
                  <a:pt x="233642" y="93680"/>
                  <a:pt x="227403" y="103672"/>
                </a:cubicBezTo>
                <a:lnTo>
                  <a:pt x="420818" y="292282"/>
                </a:lnTo>
                <a:cubicBezTo>
                  <a:pt x="432048" y="286037"/>
                  <a:pt x="444527" y="283538"/>
                  <a:pt x="457005" y="283538"/>
                </a:cubicBezTo>
                <a:cubicBezTo>
                  <a:pt x="474475" y="283538"/>
                  <a:pt x="489449" y="288535"/>
                  <a:pt x="500679" y="298527"/>
                </a:cubicBezTo>
                <a:lnTo>
                  <a:pt x="712811" y="132401"/>
                </a:lnTo>
                <a:cubicBezTo>
                  <a:pt x="709068" y="123658"/>
                  <a:pt x="706572" y="113665"/>
                  <a:pt x="706572" y="103672"/>
                </a:cubicBezTo>
                <a:cubicBezTo>
                  <a:pt x="706572" y="66200"/>
                  <a:pt x="737768" y="34974"/>
                  <a:pt x="776451" y="34974"/>
                </a:cubicBezTo>
                <a:cubicBezTo>
                  <a:pt x="813886" y="34974"/>
                  <a:pt x="845082" y="66200"/>
                  <a:pt x="845082" y="103672"/>
                </a:cubicBezTo>
                <a:cubicBezTo>
                  <a:pt x="845082" y="114914"/>
                  <a:pt x="842586" y="124907"/>
                  <a:pt x="838843" y="133650"/>
                </a:cubicBezTo>
                <a:lnTo>
                  <a:pt x="1053471" y="358483"/>
                </a:lnTo>
                <a:cubicBezTo>
                  <a:pt x="1064701" y="349739"/>
                  <a:pt x="1078427" y="343494"/>
                  <a:pt x="1094649" y="343494"/>
                </a:cubicBezTo>
                <a:cubicBezTo>
                  <a:pt x="1132084" y="343494"/>
                  <a:pt x="1163280" y="375969"/>
                  <a:pt x="1163280" y="413441"/>
                </a:cubicBezTo>
                <a:cubicBezTo>
                  <a:pt x="1163280" y="450913"/>
                  <a:pt x="1132084" y="482140"/>
                  <a:pt x="1094649" y="482140"/>
                </a:cubicBezTo>
                <a:cubicBezTo>
                  <a:pt x="1057214" y="482140"/>
                  <a:pt x="1026018" y="450913"/>
                  <a:pt x="1026018" y="413441"/>
                </a:cubicBezTo>
                <a:cubicBezTo>
                  <a:pt x="1026018" y="403449"/>
                  <a:pt x="1027266" y="392207"/>
                  <a:pt x="1032257" y="384713"/>
                </a:cubicBezTo>
                <a:lnTo>
                  <a:pt x="817630" y="158631"/>
                </a:lnTo>
                <a:cubicBezTo>
                  <a:pt x="805151" y="168624"/>
                  <a:pt x="791425" y="172371"/>
                  <a:pt x="776451" y="172371"/>
                </a:cubicBezTo>
                <a:cubicBezTo>
                  <a:pt x="760229" y="172371"/>
                  <a:pt x="745255" y="167375"/>
                  <a:pt x="732777" y="158631"/>
                </a:cubicBezTo>
                <a:lnTo>
                  <a:pt x="520645" y="324758"/>
                </a:lnTo>
                <a:cubicBezTo>
                  <a:pt x="524388" y="333501"/>
                  <a:pt x="525636" y="340996"/>
                  <a:pt x="525636" y="350988"/>
                </a:cubicBezTo>
                <a:cubicBezTo>
                  <a:pt x="525636" y="389709"/>
                  <a:pt x="495688" y="420936"/>
                  <a:pt x="457005" y="420936"/>
                </a:cubicBezTo>
                <a:cubicBezTo>
                  <a:pt x="419570" y="420936"/>
                  <a:pt x="388374" y="389709"/>
                  <a:pt x="388374" y="350988"/>
                </a:cubicBezTo>
                <a:cubicBezTo>
                  <a:pt x="388374" y="338497"/>
                  <a:pt x="392117" y="327256"/>
                  <a:pt x="398357" y="316014"/>
                </a:cubicBezTo>
                <a:lnTo>
                  <a:pt x="203694" y="127405"/>
                </a:lnTo>
                <a:cubicBezTo>
                  <a:pt x="193712" y="133650"/>
                  <a:pt x="181233" y="137397"/>
                  <a:pt x="167507" y="137397"/>
                </a:cubicBezTo>
                <a:cubicBezTo>
                  <a:pt x="130072" y="137397"/>
                  <a:pt x="98876" y="107420"/>
                  <a:pt x="98876" y="68699"/>
                </a:cubicBezTo>
                <a:cubicBezTo>
                  <a:pt x="98876" y="31227"/>
                  <a:pt x="130072" y="0"/>
                  <a:pt x="167507" y="0"/>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46" name="Freeform 45">
            <a:extLst>
              <a:ext uri="{FF2B5EF4-FFF2-40B4-BE49-F238E27FC236}">
                <a16:creationId xmlns:a16="http://schemas.microsoft.com/office/drawing/2014/main" id="{54EAC1B2-AE57-5F42-9B4C-64D03CFF70F0}"/>
              </a:ext>
            </a:extLst>
          </p:cNvPr>
          <p:cNvSpPr>
            <a:spLocks noChangeArrowheads="1"/>
          </p:cNvSpPr>
          <p:nvPr/>
        </p:nvSpPr>
        <p:spPr bwMode="auto">
          <a:xfrm>
            <a:off x="4198151" y="4502893"/>
            <a:ext cx="602137" cy="491849"/>
          </a:xfrm>
          <a:custGeom>
            <a:avLst/>
            <a:gdLst>
              <a:gd name="connsiteX0" fmla="*/ 125949 w 1204341"/>
              <a:gd name="connsiteY0" fmla="*/ 730579 h 983753"/>
              <a:gd name="connsiteX1" fmla="*/ 453844 w 1204341"/>
              <a:gd name="connsiteY1" fmla="*/ 730579 h 983753"/>
              <a:gd name="connsiteX2" fmla="*/ 471167 w 1204341"/>
              <a:gd name="connsiteY2" fmla="*/ 747059 h 983753"/>
              <a:gd name="connsiteX3" fmla="*/ 453844 w 1204341"/>
              <a:gd name="connsiteY3" fmla="*/ 762361 h 983753"/>
              <a:gd name="connsiteX4" fmla="*/ 125949 w 1204341"/>
              <a:gd name="connsiteY4" fmla="*/ 762361 h 983753"/>
              <a:gd name="connsiteX5" fmla="*/ 109863 w 1204341"/>
              <a:gd name="connsiteY5" fmla="*/ 747059 h 983753"/>
              <a:gd name="connsiteX6" fmla="*/ 125949 w 1204341"/>
              <a:gd name="connsiteY6" fmla="*/ 730579 h 983753"/>
              <a:gd name="connsiteX7" fmla="*/ 1074680 w 1204341"/>
              <a:gd name="connsiteY7" fmla="*/ 721123 h 983753"/>
              <a:gd name="connsiteX8" fmla="*/ 1086972 w 1204341"/>
              <a:gd name="connsiteY8" fmla="*/ 725723 h 983753"/>
              <a:gd name="connsiteX9" fmla="*/ 1086972 w 1204341"/>
              <a:gd name="connsiteY9" fmla="*/ 749028 h 983753"/>
              <a:gd name="connsiteX10" fmla="*/ 994781 w 1204341"/>
              <a:gd name="connsiteY10" fmla="*/ 839795 h 983753"/>
              <a:gd name="connsiteX11" fmla="*/ 983718 w 1204341"/>
              <a:gd name="connsiteY11" fmla="*/ 844702 h 983753"/>
              <a:gd name="connsiteX12" fmla="*/ 971426 w 1204341"/>
              <a:gd name="connsiteY12" fmla="*/ 839795 h 983753"/>
              <a:gd name="connsiteX13" fmla="*/ 923486 w 1204341"/>
              <a:gd name="connsiteY13" fmla="*/ 791959 h 983753"/>
              <a:gd name="connsiteX14" fmla="*/ 923486 w 1204341"/>
              <a:gd name="connsiteY14" fmla="*/ 769880 h 983753"/>
              <a:gd name="connsiteX15" fmla="*/ 946841 w 1204341"/>
              <a:gd name="connsiteY15" fmla="*/ 769880 h 983753"/>
              <a:gd name="connsiteX16" fmla="*/ 983718 w 1204341"/>
              <a:gd name="connsiteY16" fmla="*/ 805451 h 983753"/>
              <a:gd name="connsiteX17" fmla="*/ 1062388 w 1204341"/>
              <a:gd name="connsiteY17" fmla="*/ 725723 h 983753"/>
              <a:gd name="connsiteX18" fmla="*/ 1074680 w 1204341"/>
              <a:gd name="connsiteY18" fmla="*/ 721123 h 983753"/>
              <a:gd name="connsiteX19" fmla="*/ 125949 w 1204341"/>
              <a:gd name="connsiteY19" fmla="*/ 659167 h 983753"/>
              <a:gd name="connsiteX20" fmla="*/ 453844 w 1204341"/>
              <a:gd name="connsiteY20" fmla="*/ 659167 h 983753"/>
              <a:gd name="connsiteX21" fmla="*/ 471167 w 1204341"/>
              <a:gd name="connsiteY21" fmla="*/ 674470 h 983753"/>
              <a:gd name="connsiteX22" fmla="*/ 453844 w 1204341"/>
              <a:gd name="connsiteY22" fmla="*/ 690949 h 983753"/>
              <a:gd name="connsiteX23" fmla="*/ 125949 w 1204341"/>
              <a:gd name="connsiteY23" fmla="*/ 690949 h 983753"/>
              <a:gd name="connsiteX24" fmla="*/ 109863 w 1204341"/>
              <a:gd name="connsiteY24" fmla="*/ 674470 h 983753"/>
              <a:gd name="connsiteX25" fmla="*/ 125949 w 1204341"/>
              <a:gd name="connsiteY25" fmla="*/ 659167 h 983753"/>
              <a:gd name="connsiteX26" fmla="*/ 1005816 w 1204341"/>
              <a:gd name="connsiteY26" fmla="*/ 621712 h 983753"/>
              <a:gd name="connsiteX27" fmla="*/ 990897 w 1204341"/>
              <a:gd name="connsiteY27" fmla="*/ 632948 h 983753"/>
              <a:gd name="connsiteX28" fmla="*/ 959815 w 1204341"/>
              <a:gd name="connsiteY28" fmla="*/ 664159 h 983753"/>
              <a:gd name="connsiteX29" fmla="*/ 917543 w 1204341"/>
              <a:gd name="connsiteY29" fmla="*/ 660413 h 983753"/>
              <a:gd name="connsiteX30" fmla="*/ 902624 w 1204341"/>
              <a:gd name="connsiteY30" fmla="*/ 659165 h 983753"/>
              <a:gd name="connsiteX31" fmla="*/ 896407 w 1204341"/>
              <a:gd name="connsiteY31" fmla="*/ 664159 h 983753"/>
              <a:gd name="connsiteX32" fmla="*/ 895164 w 1204341"/>
              <a:gd name="connsiteY32" fmla="*/ 664159 h 983753"/>
              <a:gd name="connsiteX33" fmla="*/ 895164 w 1204341"/>
              <a:gd name="connsiteY33" fmla="*/ 666655 h 983753"/>
              <a:gd name="connsiteX34" fmla="*/ 893921 w 1204341"/>
              <a:gd name="connsiteY34" fmla="*/ 666655 h 983753"/>
              <a:gd name="connsiteX35" fmla="*/ 892677 w 1204341"/>
              <a:gd name="connsiteY35" fmla="*/ 669152 h 983753"/>
              <a:gd name="connsiteX36" fmla="*/ 892677 w 1204341"/>
              <a:gd name="connsiteY36" fmla="*/ 670401 h 983753"/>
              <a:gd name="connsiteX37" fmla="*/ 892677 w 1204341"/>
              <a:gd name="connsiteY37" fmla="*/ 671649 h 983753"/>
              <a:gd name="connsiteX38" fmla="*/ 892677 w 1204341"/>
              <a:gd name="connsiteY38" fmla="*/ 672897 h 983753"/>
              <a:gd name="connsiteX39" fmla="*/ 892677 w 1204341"/>
              <a:gd name="connsiteY39" fmla="*/ 675394 h 983753"/>
              <a:gd name="connsiteX40" fmla="*/ 892677 w 1204341"/>
              <a:gd name="connsiteY40" fmla="*/ 676643 h 983753"/>
              <a:gd name="connsiteX41" fmla="*/ 892677 w 1204341"/>
              <a:gd name="connsiteY41" fmla="*/ 680388 h 983753"/>
              <a:gd name="connsiteX42" fmla="*/ 893921 w 1204341"/>
              <a:gd name="connsiteY42" fmla="*/ 712847 h 983753"/>
              <a:gd name="connsiteX43" fmla="*/ 893921 w 1204341"/>
              <a:gd name="connsiteY43" fmla="*/ 714095 h 983753"/>
              <a:gd name="connsiteX44" fmla="*/ 890191 w 1204341"/>
              <a:gd name="connsiteY44" fmla="*/ 724083 h 983753"/>
              <a:gd name="connsiteX45" fmla="*/ 882731 w 1204341"/>
              <a:gd name="connsiteY45" fmla="*/ 732822 h 983753"/>
              <a:gd name="connsiteX46" fmla="*/ 875271 w 1204341"/>
              <a:gd name="connsiteY46" fmla="*/ 739064 h 983753"/>
              <a:gd name="connsiteX47" fmla="*/ 872785 w 1204341"/>
              <a:gd name="connsiteY47" fmla="*/ 740312 h 983753"/>
              <a:gd name="connsiteX48" fmla="*/ 854136 w 1204341"/>
              <a:gd name="connsiteY48" fmla="*/ 747803 h 983753"/>
              <a:gd name="connsiteX49" fmla="*/ 849162 w 1204341"/>
              <a:gd name="connsiteY49" fmla="*/ 749051 h 983753"/>
              <a:gd name="connsiteX50" fmla="*/ 847919 w 1204341"/>
              <a:gd name="connsiteY50" fmla="*/ 750299 h 983753"/>
              <a:gd name="connsiteX51" fmla="*/ 845433 w 1204341"/>
              <a:gd name="connsiteY51" fmla="*/ 752796 h 983753"/>
              <a:gd name="connsiteX52" fmla="*/ 844189 w 1204341"/>
              <a:gd name="connsiteY52" fmla="*/ 752796 h 983753"/>
              <a:gd name="connsiteX53" fmla="*/ 841703 w 1204341"/>
              <a:gd name="connsiteY53" fmla="*/ 759038 h 983753"/>
              <a:gd name="connsiteX54" fmla="*/ 845433 w 1204341"/>
              <a:gd name="connsiteY54" fmla="*/ 776516 h 983753"/>
              <a:gd name="connsiteX55" fmla="*/ 846676 w 1204341"/>
              <a:gd name="connsiteY55" fmla="*/ 777765 h 983753"/>
              <a:gd name="connsiteX56" fmla="*/ 849162 w 1204341"/>
              <a:gd name="connsiteY56" fmla="*/ 779013 h 983753"/>
              <a:gd name="connsiteX57" fmla="*/ 866568 w 1204341"/>
              <a:gd name="connsiteY57" fmla="*/ 796491 h 983753"/>
              <a:gd name="connsiteX58" fmla="*/ 870298 w 1204341"/>
              <a:gd name="connsiteY58" fmla="*/ 800236 h 983753"/>
              <a:gd name="connsiteX59" fmla="*/ 869055 w 1204341"/>
              <a:gd name="connsiteY59" fmla="*/ 800236 h 983753"/>
              <a:gd name="connsiteX60" fmla="*/ 874028 w 1204341"/>
              <a:gd name="connsiteY60" fmla="*/ 813969 h 983753"/>
              <a:gd name="connsiteX61" fmla="*/ 875271 w 1204341"/>
              <a:gd name="connsiteY61" fmla="*/ 825204 h 983753"/>
              <a:gd name="connsiteX62" fmla="*/ 866568 w 1204341"/>
              <a:gd name="connsiteY62" fmla="*/ 848924 h 983753"/>
              <a:gd name="connsiteX63" fmla="*/ 865325 w 1204341"/>
              <a:gd name="connsiteY63" fmla="*/ 851421 h 983753"/>
              <a:gd name="connsiteX64" fmla="*/ 865325 w 1204341"/>
              <a:gd name="connsiteY64" fmla="*/ 852670 h 983753"/>
              <a:gd name="connsiteX65" fmla="*/ 862839 w 1204341"/>
              <a:gd name="connsiteY65" fmla="*/ 855167 h 983753"/>
              <a:gd name="connsiteX66" fmla="*/ 859109 w 1204341"/>
              <a:gd name="connsiteY66" fmla="*/ 860160 h 983753"/>
              <a:gd name="connsiteX67" fmla="*/ 857865 w 1204341"/>
              <a:gd name="connsiteY67" fmla="*/ 865154 h 983753"/>
              <a:gd name="connsiteX68" fmla="*/ 860352 w 1204341"/>
              <a:gd name="connsiteY68" fmla="*/ 875141 h 983753"/>
              <a:gd name="connsiteX69" fmla="*/ 879001 w 1204341"/>
              <a:gd name="connsiteY69" fmla="*/ 882631 h 983753"/>
              <a:gd name="connsiteX70" fmla="*/ 887704 w 1204341"/>
              <a:gd name="connsiteY70" fmla="*/ 882631 h 983753"/>
              <a:gd name="connsiteX71" fmla="*/ 920030 w 1204341"/>
              <a:gd name="connsiteY71" fmla="*/ 895116 h 983753"/>
              <a:gd name="connsiteX72" fmla="*/ 937436 w 1204341"/>
              <a:gd name="connsiteY72" fmla="*/ 933817 h 983753"/>
              <a:gd name="connsiteX73" fmla="*/ 948625 w 1204341"/>
              <a:gd name="connsiteY73" fmla="*/ 950046 h 983753"/>
              <a:gd name="connsiteX74" fmla="*/ 967274 w 1204341"/>
              <a:gd name="connsiteY74" fmla="*/ 943804 h 983753"/>
              <a:gd name="connsiteX75" fmla="*/ 1005816 w 1204341"/>
              <a:gd name="connsiteY75" fmla="*/ 926326 h 983753"/>
              <a:gd name="connsiteX76" fmla="*/ 1044358 w 1204341"/>
              <a:gd name="connsiteY76" fmla="*/ 943804 h 983753"/>
              <a:gd name="connsiteX77" fmla="*/ 1063007 w 1204341"/>
              <a:gd name="connsiteY77" fmla="*/ 950046 h 983753"/>
              <a:gd name="connsiteX78" fmla="*/ 1075440 w 1204341"/>
              <a:gd name="connsiteY78" fmla="*/ 933817 h 983753"/>
              <a:gd name="connsiteX79" fmla="*/ 1091602 w 1204341"/>
              <a:gd name="connsiteY79" fmla="*/ 895116 h 983753"/>
              <a:gd name="connsiteX80" fmla="*/ 1133874 w 1204341"/>
              <a:gd name="connsiteY80" fmla="*/ 882631 h 983753"/>
              <a:gd name="connsiteX81" fmla="*/ 1151280 w 1204341"/>
              <a:gd name="connsiteY81" fmla="*/ 875141 h 983753"/>
              <a:gd name="connsiteX82" fmla="*/ 1150037 w 1204341"/>
              <a:gd name="connsiteY82" fmla="*/ 855167 h 983753"/>
              <a:gd name="connsiteX83" fmla="*/ 1138847 w 1204341"/>
              <a:gd name="connsiteY83" fmla="*/ 813969 h 983753"/>
              <a:gd name="connsiteX84" fmla="*/ 1162469 w 1204341"/>
              <a:gd name="connsiteY84" fmla="*/ 779013 h 983753"/>
              <a:gd name="connsiteX85" fmla="*/ 1171173 w 1204341"/>
              <a:gd name="connsiteY85" fmla="*/ 761535 h 983753"/>
              <a:gd name="connsiteX86" fmla="*/ 1157496 w 1204341"/>
              <a:gd name="connsiteY86" fmla="*/ 747803 h 983753"/>
              <a:gd name="connsiteX87" fmla="*/ 1122685 w 1204341"/>
              <a:gd name="connsiteY87" fmla="*/ 724083 h 983753"/>
              <a:gd name="connsiteX88" fmla="*/ 1118955 w 1204341"/>
              <a:gd name="connsiteY88" fmla="*/ 680388 h 983753"/>
              <a:gd name="connsiteX89" fmla="*/ 1113981 w 1204341"/>
              <a:gd name="connsiteY89" fmla="*/ 661662 h 983753"/>
              <a:gd name="connsiteX90" fmla="*/ 1094089 w 1204341"/>
              <a:gd name="connsiteY90" fmla="*/ 660413 h 983753"/>
              <a:gd name="connsiteX91" fmla="*/ 1051817 w 1204341"/>
              <a:gd name="connsiteY91" fmla="*/ 664159 h 983753"/>
              <a:gd name="connsiteX92" fmla="*/ 1021979 w 1204341"/>
              <a:gd name="connsiteY92" fmla="*/ 632948 h 983753"/>
              <a:gd name="connsiteX93" fmla="*/ 1005816 w 1204341"/>
              <a:gd name="connsiteY93" fmla="*/ 621712 h 983753"/>
              <a:gd name="connsiteX94" fmla="*/ 125949 w 1204341"/>
              <a:gd name="connsiteY94" fmla="*/ 587760 h 983753"/>
              <a:gd name="connsiteX95" fmla="*/ 453844 w 1204341"/>
              <a:gd name="connsiteY95" fmla="*/ 587760 h 983753"/>
              <a:gd name="connsiteX96" fmla="*/ 471167 w 1204341"/>
              <a:gd name="connsiteY96" fmla="*/ 603629 h 983753"/>
              <a:gd name="connsiteX97" fmla="*/ 453844 w 1204341"/>
              <a:gd name="connsiteY97" fmla="*/ 619499 h 983753"/>
              <a:gd name="connsiteX98" fmla="*/ 125949 w 1204341"/>
              <a:gd name="connsiteY98" fmla="*/ 619499 h 983753"/>
              <a:gd name="connsiteX99" fmla="*/ 109863 w 1204341"/>
              <a:gd name="connsiteY99" fmla="*/ 603629 h 983753"/>
              <a:gd name="connsiteX100" fmla="*/ 125949 w 1204341"/>
              <a:gd name="connsiteY100" fmla="*/ 587760 h 983753"/>
              <a:gd name="connsiteX101" fmla="*/ 126183 w 1204341"/>
              <a:gd name="connsiteY101" fmla="*/ 516348 h 983753"/>
              <a:gd name="connsiteX102" fmla="*/ 310750 w 1204341"/>
              <a:gd name="connsiteY102" fmla="*/ 516348 h 983753"/>
              <a:gd name="connsiteX103" fmla="*/ 328328 w 1204341"/>
              <a:gd name="connsiteY103" fmla="*/ 531651 h 983753"/>
              <a:gd name="connsiteX104" fmla="*/ 310750 w 1204341"/>
              <a:gd name="connsiteY104" fmla="*/ 548130 h 983753"/>
              <a:gd name="connsiteX105" fmla="*/ 126183 w 1204341"/>
              <a:gd name="connsiteY105" fmla="*/ 548130 h 983753"/>
              <a:gd name="connsiteX106" fmla="*/ 109861 w 1204341"/>
              <a:gd name="connsiteY106" fmla="*/ 531651 h 983753"/>
              <a:gd name="connsiteX107" fmla="*/ 126183 w 1204341"/>
              <a:gd name="connsiteY107" fmla="*/ 516348 h 983753"/>
              <a:gd name="connsiteX108" fmla="*/ 609209 w 1204341"/>
              <a:gd name="connsiteY108" fmla="*/ 511852 h 983753"/>
              <a:gd name="connsiteX109" fmla="*/ 583100 w 1204341"/>
              <a:gd name="connsiteY109" fmla="*/ 536820 h 983753"/>
              <a:gd name="connsiteX110" fmla="*/ 583100 w 1204341"/>
              <a:gd name="connsiteY110" fmla="*/ 717841 h 983753"/>
              <a:gd name="connsiteX111" fmla="*/ 637804 w 1204341"/>
              <a:gd name="connsiteY111" fmla="*/ 774019 h 983753"/>
              <a:gd name="connsiteX112" fmla="*/ 808134 w 1204341"/>
              <a:gd name="connsiteY112" fmla="*/ 774019 h 983753"/>
              <a:gd name="connsiteX113" fmla="*/ 808134 w 1204341"/>
              <a:gd name="connsiteY113" fmla="*/ 772771 h 983753"/>
              <a:gd name="connsiteX114" fmla="*/ 808134 w 1204341"/>
              <a:gd name="connsiteY114" fmla="*/ 769026 h 983753"/>
              <a:gd name="connsiteX115" fmla="*/ 806891 w 1204341"/>
              <a:gd name="connsiteY115" fmla="*/ 765280 h 983753"/>
              <a:gd name="connsiteX116" fmla="*/ 806891 w 1204341"/>
              <a:gd name="connsiteY116" fmla="*/ 762784 h 983753"/>
              <a:gd name="connsiteX117" fmla="*/ 808134 w 1204341"/>
              <a:gd name="connsiteY117" fmla="*/ 757790 h 983753"/>
              <a:gd name="connsiteX118" fmla="*/ 808134 w 1204341"/>
              <a:gd name="connsiteY118" fmla="*/ 755293 h 983753"/>
              <a:gd name="connsiteX119" fmla="*/ 808134 w 1204341"/>
              <a:gd name="connsiteY119" fmla="*/ 754045 h 983753"/>
              <a:gd name="connsiteX120" fmla="*/ 809377 w 1204341"/>
              <a:gd name="connsiteY120" fmla="*/ 749051 h 983753"/>
              <a:gd name="connsiteX121" fmla="*/ 811864 w 1204341"/>
              <a:gd name="connsiteY121" fmla="*/ 745306 h 983753"/>
              <a:gd name="connsiteX122" fmla="*/ 811864 w 1204341"/>
              <a:gd name="connsiteY122" fmla="*/ 742809 h 983753"/>
              <a:gd name="connsiteX123" fmla="*/ 814351 w 1204341"/>
              <a:gd name="connsiteY123" fmla="*/ 739064 h 983753"/>
              <a:gd name="connsiteX124" fmla="*/ 816837 w 1204341"/>
              <a:gd name="connsiteY124" fmla="*/ 736567 h 983753"/>
              <a:gd name="connsiteX125" fmla="*/ 818080 w 1204341"/>
              <a:gd name="connsiteY125" fmla="*/ 732822 h 983753"/>
              <a:gd name="connsiteX126" fmla="*/ 820567 w 1204341"/>
              <a:gd name="connsiteY126" fmla="*/ 730325 h 983753"/>
              <a:gd name="connsiteX127" fmla="*/ 824297 w 1204341"/>
              <a:gd name="connsiteY127" fmla="*/ 727828 h 983753"/>
              <a:gd name="connsiteX128" fmla="*/ 825540 w 1204341"/>
              <a:gd name="connsiteY128" fmla="*/ 725331 h 983753"/>
              <a:gd name="connsiteX129" fmla="*/ 829270 w 1204341"/>
              <a:gd name="connsiteY129" fmla="*/ 722834 h 983753"/>
              <a:gd name="connsiteX130" fmla="*/ 831756 w 1204341"/>
              <a:gd name="connsiteY130" fmla="*/ 721586 h 983753"/>
              <a:gd name="connsiteX131" fmla="*/ 835486 w 1204341"/>
              <a:gd name="connsiteY131" fmla="*/ 719089 h 983753"/>
              <a:gd name="connsiteX132" fmla="*/ 839216 w 1204341"/>
              <a:gd name="connsiteY132" fmla="*/ 717841 h 983753"/>
              <a:gd name="connsiteX133" fmla="*/ 841703 w 1204341"/>
              <a:gd name="connsiteY133" fmla="*/ 716592 h 983753"/>
              <a:gd name="connsiteX134" fmla="*/ 849162 w 1204341"/>
              <a:gd name="connsiteY134" fmla="*/ 715344 h 983753"/>
              <a:gd name="connsiteX135" fmla="*/ 861595 w 1204341"/>
              <a:gd name="connsiteY135" fmla="*/ 706605 h 983753"/>
              <a:gd name="connsiteX136" fmla="*/ 861595 w 1204341"/>
              <a:gd name="connsiteY136" fmla="*/ 692872 h 983753"/>
              <a:gd name="connsiteX137" fmla="*/ 859109 w 1204341"/>
              <a:gd name="connsiteY137" fmla="*/ 684133 h 983753"/>
              <a:gd name="connsiteX138" fmla="*/ 859109 w 1204341"/>
              <a:gd name="connsiteY138" fmla="*/ 682885 h 983753"/>
              <a:gd name="connsiteX139" fmla="*/ 859109 w 1204341"/>
              <a:gd name="connsiteY139" fmla="*/ 676643 h 983753"/>
              <a:gd name="connsiteX140" fmla="*/ 859109 w 1204341"/>
              <a:gd name="connsiteY140" fmla="*/ 675394 h 983753"/>
              <a:gd name="connsiteX141" fmla="*/ 861595 w 1204341"/>
              <a:gd name="connsiteY141" fmla="*/ 660413 h 983753"/>
              <a:gd name="connsiteX142" fmla="*/ 864082 w 1204341"/>
              <a:gd name="connsiteY142" fmla="*/ 652923 h 983753"/>
              <a:gd name="connsiteX143" fmla="*/ 864082 w 1204341"/>
              <a:gd name="connsiteY143" fmla="*/ 651674 h 983753"/>
              <a:gd name="connsiteX144" fmla="*/ 867812 w 1204341"/>
              <a:gd name="connsiteY144" fmla="*/ 646681 h 983753"/>
              <a:gd name="connsiteX145" fmla="*/ 869055 w 1204341"/>
              <a:gd name="connsiteY145" fmla="*/ 644184 h 983753"/>
              <a:gd name="connsiteX146" fmla="*/ 872785 w 1204341"/>
              <a:gd name="connsiteY146" fmla="*/ 640439 h 983753"/>
              <a:gd name="connsiteX147" fmla="*/ 875271 w 1204341"/>
              <a:gd name="connsiteY147" fmla="*/ 637942 h 983753"/>
              <a:gd name="connsiteX148" fmla="*/ 876515 w 1204341"/>
              <a:gd name="connsiteY148" fmla="*/ 636693 h 983753"/>
              <a:gd name="connsiteX149" fmla="*/ 879001 w 1204341"/>
              <a:gd name="connsiteY149" fmla="*/ 635445 h 983753"/>
              <a:gd name="connsiteX150" fmla="*/ 879001 w 1204341"/>
              <a:gd name="connsiteY150" fmla="*/ 634197 h 983753"/>
              <a:gd name="connsiteX151" fmla="*/ 879001 w 1204341"/>
              <a:gd name="connsiteY151" fmla="*/ 536820 h 983753"/>
              <a:gd name="connsiteX152" fmla="*/ 854136 w 1204341"/>
              <a:gd name="connsiteY152" fmla="*/ 511852 h 983753"/>
              <a:gd name="connsiteX153" fmla="*/ 142978 w 1204341"/>
              <a:gd name="connsiteY153" fmla="*/ 181021 h 983753"/>
              <a:gd name="connsiteX154" fmla="*/ 142978 w 1204341"/>
              <a:gd name="connsiteY154" fmla="*/ 403239 h 983753"/>
              <a:gd name="connsiteX155" fmla="*/ 145464 w 1204341"/>
              <a:gd name="connsiteY155" fmla="*/ 405736 h 983753"/>
              <a:gd name="connsiteX156" fmla="*/ 876515 w 1204341"/>
              <a:gd name="connsiteY156" fmla="*/ 405736 h 983753"/>
              <a:gd name="connsiteX157" fmla="*/ 879001 w 1204341"/>
              <a:gd name="connsiteY157" fmla="*/ 403239 h 983753"/>
              <a:gd name="connsiteX158" fmla="*/ 879001 w 1204341"/>
              <a:gd name="connsiteY158" fmla="*/ 181021 h 983753"/>
              <a:gd name="connsiteX159" fmla="*/ 33569 w 1204341"/>
              <a:gd name="connsiteY159" fmla="*/ 181021 h 983753"/>
              <a:gd name="connsiteX160" fmla="*/ 33569 w 1204341"/>
              <a:gd name="connsiteY160" fmla="*/ 823956 h 983753"/>
              <a:gd name="connsiteX161" fmla="*/ 54705 w 1204341"/>
              <a:gd name="connsiteY161" fmla="*/ 846428 h 983753"/>
              <a:gd name="connsiteX162" fmla="*/ 829270 w 1204341"/>
              <a:gd name="connsiteY162" fmla="*/ 846428 h 983753"/>
              <a:gd name="connsiteX163" fmla="*/ 830513 w 1204341"/>
              <a:gd name="connsiteY163" fmla="*/ 843931 h 983753"/>
              <a:gd name="connsiteX164" fmla="*/ 833000 w 1204341"/>
              <a:gd name="connsiteY164" fmla="*/ 840185 h 983753"/>
              <a:gd name="connsiteX165" fmla="*/ 837973 w 1204341"/>
              <a:gd name="connsiteY165" fmla="*/ 833943 h 983753"/>
              <a:gd name="connsiteX166" fmla="*/ 841703 w 1204341"/>
              <a:gd name="connsiteY166" fmla="*/ 820211 h 983753"/>
              <a:gd name="connsiteX167" fmla="*/ 833000 w 1204341"/>
              <a:gd name="connsiteY167" fmla="*/ 808975 h 983753"/>
              <a:gd name="connsiteX168" fmla="*/ 829270 w 1204341"/>
              <a:gd name="connsiteY168" fmla="*/ 806478 h 983753"/>
              <a:gd name="connsiteX169" fmla="*/ 824297 w 1204341"/>
              <a:gd name="connsiteY169" fmla="*/ 806478 h 983753"/>
              <a:gd name="connsiteX170" fmla="*/ 637804 w 1204341"/>
              <a:gd name="connsiteY170" fmla="*/ 806478 h 983753"/>
              <a:gd name="connsiteX171" fmla="*/ 549531 w 1204341"/>
              <a:gd name="connsiteY171" fmla="*/ 717841 h 983753"/>
              <a:gd name="connsiteX172" fmla="*/ 549531 w 1204341"/>
              <a:gd name="connsiteY172" fmla="*/ 536820 h 983753"/>
              <a:gd name="connsiteX173" fmla="*/ 609209 w 1204341"/>
              <a:gd name="connsiteY173" fmla="*/ 478144 h 983753"/>
              <a:gd name="connsiteX174" fmla="*/ 854136 w 1204341"/>
              <a:gd name="connsiteY174" fmla="*/ 478144 h 983753"/>
              <a:gd name="connsiteX175" fmla="*/ 912570 w 1204341"/>
              <a:gd name="connsiteY175" fmla="*/ 536820 h 983753"/>
              <a:gd name="connsiteX176" fmla="*/ 912570 w 1204341"/>
              <a:gd name="connsiteY176" fmla="*/ 624209 h 983753"/>
              <a:gd name="connsiteX177" fmla="*/ 933706 w 1204341"/>
              <a:gd name="connsiteY177" fmla="*/ 631700 h 983753"/>
              <a:gd name="connsiteX178" fmla="*/ 948625 w 1204341"/>
              <a:gd name="connsiteY178" fmla="*/ 632948 h 983753"/>
              <a:gd name="connsiteX179" fmla="*/ 959815 w 1204341"/>
              <a:gd name="connsiteY179" fmla="*/ 622961 h 983753"/>
              <a:gd name="connsiteX180" fmla="*/ 963544 w 1204341"/>
              <a:gd name="connsiteY180" fmla="*/ 614222 h 983753"/>
              <a:gd name="connsiteX181" fmla="*/ 964788 w 1204341"/>
              <a:gd name="connsiteY181" fmla="*/ 611725 h 983753"/>
              <a:gd name="connsiteX182" fmla="*/ 971004 w 1204341"/>
              <a:gd name="connsiteY182" fmla="*/ 604234 h 983753"/>
              <a:gd name="connsiteX183" fmla="*/ 971004 w 1204341"/>
              <a:gd name="connsiteY183" fmla="*/ 602986 h 983753"/>
              <a:gd name="connsiteX184" fmla="*/ 978464 w 1204341"/>
              <a:gd name="connsiteY184" fmla="*/ 596744 h 983753"/>
              <a:gd name="connsiteX185" fmla="*/ 980950 w 1204341"/>
              <a:gd name="connsiteY185" fmla="*/ 595496 h 983753"/>
              <a:gd name="connsiteX186" fmla="*/ 988410 w 1204341"/>
              <a:gd name="connsiteY186" fmla="*/ 591750 h 983753"/>
              <a:gd name="connsiteX187" fmla="*/ 989653 w 1204341"/>
              <a:gd name="connsiteY187" fmla="*/ 591750 h 983753"/>
              <a:gd name="connsiteX188" fmla="*/ 989653 w 1204341"/>
              <a:gd name="connsiteY188" fmla="*/ 181021 h 983753"/>
              <a:gd name="connsiteX189" fmla="*/ 912570 w 1204341"/>
              <a:gd name="connsiteY189" fmla="*/ 181021 h 983753"/>
              <a:gd name="connsiteX190" fmla="*/ 912570 w 1204341"/>
              <a:gd name="connsiteY190" fmla="*/ 403239 h 983753"/>
              <a:gd name="connsiteX191" fmla="*/ 876515 w 1204341"/>
              <a:gd name="connsiteY191" fmla="*/ 438195 h 983753"/>
              <a:gd name="connsiteX192" fmla="*/ 145464 w 1204341"/>
              <a:gd name="connsiteY192" fmla="*/ 438195 h 983753"/>
              <a:gd name="connsiteX193" fmla="*/ 110652 w 1204341"/>
              <a:gd name="connsiteY193" fmla="*/ 403239 h 983753"/>
              <a:gd name="connsiteX194" fmla="*/ 110652 w 1204341"/>
              <a:gd name="connsiteY194" fmla="*/ 181021 h 983753"/>
              <a:gd name="connsiteX195" fmla="*/ 896834 w 1204341"/>
              <a:gd name="connsiteY195" fmla="*/ 71412 h 983753"/>
              <a:gd name="connsiteX196" fmla="*/ 916060 w 1204341"/>
              <a:gd name="connsiteY196" fmla="*/ 90637 h 983753"/>
              <a:gd name="connsiteX197" fmla="*/ 896834 w 1204341"/>
              <a:gd name="connsiteY197" fmla="*/ 108580 h 983753"/>
              <a:gd name="connsiteX198" fmla="*/ 878889 w 1204341"/>
              <a:gd name="connsiteY198" fmla="*/ 90637 h 983753"/>
              <a:gd name="connsiteX199" fmla="*/ 896834 w 1204341"/>
              <a:gd name="connsiteY199" fmla="*/ 71412 h 983753"/>
              <a:gd name="connsiteX200" fmla="*/ 826704 w 1204341"/>
              <a:gd name="connsiteY200" fmla="*/ 71412 h 983753"/>
              <a:gd name="connsiteX201" fmla="*/ 844647 w 1204341"/>
              <a:gd name="connsiteY201" fmla="*/ 90637 h 983753"/>
              <a:gd name="connsiteX202" fmla="*/ 826704 w 1204341"/>
              <a:gd name="connsiteY202" fmla="*/ 108580 h 983753"/>
              <a:gd name="connsiteX203" fmla="*/ 807479 w 1204341"/>
              <a:gd name="connsiteY203" fmla="*/ 90637 h 983753"/>
              <a:gd name="connsiteX204" fmla="*/ 826704 w 1204341"/>
              <a:gd name="connsiteY204" fmla="*/ 71412 h 983753"/>
              <a:gd name="connsiteX205" fmla="*/ 749802 w 1204341"/>
              <a:gd name="connsiteY205" fmla="*/ 71412 h 983753"/>
              <a:gd name="connsiteX206" fmla="*/ 767745 w 1204341"/>
              <a:gd name="connsiteY206" fmla="*/ 90637 h 983753"/>
              <a:gd name="connsiteX207" fmla="*/ 749802 w 1204341"/>
              <a:gd name="connsiteY207" fmla="*/ 108580 h 983753"/>
              <a:gd name="connsiteX208" fmla="*/ 730577 w 1204341"/>
              <a:gd name="connsiteY208" fmla="*/ 90637 h 983753"/>
              <a:gd name="connsiteX209" fmla="*/ 749802 w 1204341"/>
              <a:gd name="connsiteY209" fmla="*/ 71412 h 983753"/>
              <a:gd name="connsiteX210" fmla="*/ 125869 w 1204341"/>
              <a:gd name="connsiteY210" fmla="*/ 71412 h 983753"/>
              <a:gd name="connsiteX211" fmla="*/ 234214 w 1204341"/>
              <a:gd name="connsiteY211" fmla="*/ 71412 h 983753"/>
              <a:gd name="connsiteX212" fmla="*/ 251451 w 1204341"/>
              <a:gd name="connsiteY212" fmla="*/ 87892 h 983753"/>
              <a:gd name="connsiteX213" fmla="*/ 234214 w 1204341"/>
              <a:gd name="connsiteY213" fmla="*/ 103194 h 983753"/>
              <a:gd name="connsiteX214" fmla="*/ 125869 w 1204341"/>
              <a:gd name="connsiteY214" fmla="*/ 103194 h 983753"/>
              <a:gd name="connsiteX215" fmla="*/ 109863 w 1204341"/>
              <a:gd name="connsiteY215" fmla="*/ 87892 h 983753"/>
              <a:gd name="connsiteX216" fmla="*/ 125869 w 1204341"/>
              <a:gd name="connsiteY216" fmla="*/ 71412 h 983753"/>
              <a:gd name="connsiteX217" fmla="*/ 54705 w 1204341"/>
              <a:gd name="connsiteY217" fmla="*/ 33708 h 983753"/>
              <a:gd name="connsiteX218" fmla="*/ 33569 w 1204341"/>
              <a:gd name="connsiteY218" fmla="*/ 56179 h 983753"/>
              <a:gd name="connsiteX219" fmla="*/ 33569 w 1204341"/>
              <a:gd name="connsiteY219" fmla="*/ 148562 h 983753"/>
              <a:gd name="connsiteX220" fmla="*/ 110652 w 1204341"/>
              <a:gd name="connsiteY220" fmla="*/ 148562 h 983753"/>
              <a:gd name="connsiteX221" fmla="*/ 912570 w 1204341"/>
              <a:gd name="connsiteY221" fmla="*/ 148562 h 983753"/>
              <a:gd name="connsiteX222" fmla="*/ 989653 w 1204341"/>
              <a:gd name="connsiteY222" fmla="*/ 148562 h 983753"/>
              <a:gd name="connsiteX223" fmla="*/ 989653 w 1204341"/>
              <a:gd name="connsiteY223" fmla="*/ 56179 h 983753"/>
              <a:gd name="connsiteX224" fmla="*/ 967274 w 1204341"/>
              <a:gd name="connsiteY224" fmla="*/ 33708 h 983753"/>
              <a:gd name="connsiteX225" fmla="*/ 54705 w 1204341"/>
              <a:gd name="connsiteY225" fmla="*/ 0 h 983753"/>
              <a:gd name="connsiteX226" fmla="*/ 967274 w 1204341"/>
              <a:gd name="connsiteY226" fmla="*/ 0 h 983753"/>
              <a:gd name="connsiteX227" fmla="*/ 1021979 w 1204341"/>
              <a:gd name="connsiteY227" fmla="*/ 56179 h 983753"/>
              <a:gd name="connsiteX228" fmla="*/ 1021979 w 1204341"/>
              <a:gd name="connsiteY228" fmla="*/ 591750 h 983753"/>
              <a:gd name="connsiteX229" fmla="*/ 1053061 w 1204341"/>
              <a:gd name="connsiteY229" fmla="*/ 622961 h 983753"/>
              <a:gd name="connsiteX230" fmla="*/ 1063007 w 1204341"/>
              <a:gd name="connsiteY230" fmla="*/ 632948 h 983753"/>
              <a:gd name="connsiteX231" fmla="*/ 1077926 w 1204341"/>
              <a:gd name="connsiteY231" fmla="*/ 631700 h 983753"/>
              <a:gd name="connsiteX232" fmla="*/ 1135117 w 1204341"/>
              <a:gd name="connsiteY232" fmla="*/ 636693 h 983753"/>
              <a:gd name="connsiteX233" fmla="*/ 1150037 w 1204341"/>
              <a:gd name="connsiteY233" fmla="*/ 692872 h 983753"/>
              <a:gd name="connsiteX234" fmla="*/ 1151280 w 1204341"/>
              <a:gd name="connsiteY234" fmla="*/ 706605 h 983753"/>
              <a:gd name="connsiteX235" fmla="*/ 1162469 w 1204341"/>
              <a:gd name="connsiteY235" fmla="*/ 715344 h 983753"/>
              <a:gd name="connsiteX236" fmla="*/ 1203498 w 1204341"/>
              <a:gd name="connsiteY236" fmla="*/ 755293 h 983753"/>
              <a:gd name="connsiteX237" fmla="*/ 1178632 w 1204341"/>
              <a:gd name="connsiteY237" fmla="*/ 808975 h 983753"/>
              <a:gd name="connsiteX238" fmla="*/ 1169929 w 1204341"/>
              <a:gd name="connsiteY238" fmla="*/ 820211 h 983753"/>
              <a:gd name="connsiteX239" fmla="*/ 1174902 w 1204341"/>
              <a:gd name="connsiteY239" fmla="*/ 833943 h 983753"/>
              <a:gd name="connsiteX240" fmla="*/ 1179875 w 1204341"/>
              <a:gd name="connsiteY240" fmla="*/ 891370 h 983753"/>
              <a:gd name="connsiteX241" fmla="*/ 1127658 w 1204341"/>
              <a:gd name="connsiteY241" fmla="*/ 916339 h 983753"/>
              <a:gd name="connsiteX242" fmla="*/ 1113981 w 1204341"/>
              <a:gd name="connsiteY242" fmla="*/ 920084 h 983753"/>
              <a:gd name="connsiteX243" fmla="*/ 1107765 w 1204341"/>
              <a:gd name="connsiteY243" fmla="*/ 932568 h 983753"/>
              <a:gd name="connsiteX244" fmla="*/ 1075440 w 1204341"/>
              <a:gd name="connsiteY244" fmla="*/ 981257 h 983753"/>
              <a:gd name="connsiteX245" fmla="*/ 1019492 w 1204341"/>
              <a:gd name="connsiteY245" fmla="*/ 965027 h 983753"/>
              <a:gd name="connsiteX246" fmla="*/ 992140 w 1204341"/>
              <a:gd name="connsiteY246" fmla="*/ 965027 h 983753"/>
              <a:gd name="connsiteX247" fmla="*/ 954842 w 1204341"/>
              <a:gd name="connsiteY247" fmla="*/ 983753 h 983753"/>
              <a:gd name="connsiteX248" fmla="*/ 937436 w 1204341"/>
              <a:gd name="connsiteY248" fmla="*/ 981257 h 983753"/>
              <a:gd name="connsiteX249" fmla="*/ 905110 w 1204341"/>
              <a:gd name="connsiteY249" fmla="*/ 932568 h 983753"/>
              <a:gd name="connsiteX250" fmla="*/ 898894 w 1204341"/>
              <a:gd name="connsiteY250" fmla="*/ 920084 h 983753"/>
              <a:gd name="connsiteX251" fmla="*/ 883974 w 1204341"/>
              <a:gd name="connsiteY251" fmla="*/ 916339 h 983753"/>
              <a:gd name="connsiteX252" fmla="*/ 831756 w 1204341"/>
              <a:gd name="connsiteY252" fmla="*/ 891370 h 983753"/>
              <a:gd name="connsiteX253" fmla="*/ 826783 w 1204341"/>
              <a:gd name="connsiteY253" fmla="*/ 878886 h 983753"/>
              <a:gd name="connsiteX254" fmla="*/ 54705 w 1204341"/>
              <a:gd name="connsiteY254" fmla="*/ 878886 h 983753"/>
              <a:gd name="connsiteX255" fmla="*/ 0 w 1204341"/>
              <a:gd name="connsiteY255" fmla="*/ 823956 h 983753"/>
              <a:gd name="connsiteX256" fmla="*/ 0 w 1204341"/>
              <a:gd name="connsiteY256" fmla="*/ 56179 h 983753"/>
              <a:gd name="connsiteX257" fmla="*/ 54705 w 1204341"/>
              <a:gd name="connsiteY257" fmla="*/ 0 h 98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1204341" h="983753">
                <a:moveTo>
                  <a:pt x="125949" y="730579"/>
                </a:moveTo>
                <a:lnTo>
                  <a:pt x="453844" y="730579"/>
                </a:lnTo>
                <a:cubicBezTo>
                  <a:pt x="463743" y="730579"/>
                  <a:pt x="471167" y="738819"/>
                  <a:pt x="471167" y="747059"/>
                </a:cubicBezTo>
                <a:cubicBezTo>
                  <a:pt x="471167" y="755298"/>
                  <a:pt x="463743" y="762361"/>
                  <a:pt x="453844" y="762361"/>
                </a:cubicBezTo>
                <a:lnTo>
                  <a:pt x="125949" y="762361"/>
                </a:lnTo>
                <a:cubicBezTo>
                  <a:pt x="117287" y="762361"/>
                  <a:pt x="109863" y="755298"/>
                  <a:pt x="109863" y="747059"/>
                </a:cubicBezTo>
                <a:cubicBezTo>
                  <a:pt x="109863" y="738819"/>
                  <a:pt x="117287" y="730579"/>
                  <a:pt x="125949" y="730579"/>
                </a:cubicBezTo>
                <a:close/>
                <a:moveTo>
                  <a:pt x="1074680" y="721123"/>
                </a:moveTo>
                <a:cubicBezTo>
                  <a:pt x="1078982" y="721123"/>
                  <a:pt x="1083285" y="722657"/>
                  <a:pt x="1086972" y="725723"/>
                </a:cubicBezTo>
                <a:cubicBezTo>
                  <a:pt x="1091889" y="731856"/>
                  <a:pt x="1091889" y="742895"/>
                  <a:pt x="1086972" y="749028"/>
                </a:cubicBezTo>
                <a:lnTo>
                  <a:pt x="994781" y="839795"/>
                </a:lnTo>
                <a:cubicBezTo>
                  <a:pt x="991093" y="843475"/>
                  <a:pt x="987406" y="844702"/>
                  <a:pt x="983718" y="844702"/>
                </a:cubicBezTo>
                <a:cubicBezTo>
                  <a:pt x="978801" y="844702"/>
                  <a:pt x="975113" y="843475"/>
                  <a:pt x="971426" y="839795"/>
                </a:cubicBezTo>
                <a:lnTo>
                  <a:pt x="923486" y="791959"/>
                </a:lnTo>
                <a:cubicBezTo>
                  <a:pt x="917340" y="785826"/>
                  <a:pt x="917340" y="776013"/>
                  <a:pt x="923486" y="769880"/>
                </a:cubicBezTo>
                <a:cubicBezTo>
                  <a:pt x="929632" y="762521"/>
                  <a:pt x="940695" y="762521"/>
                  <a:pt x="946841" y="769880"/>
                </a:cubicBezTo>
                <a:lnTo>
                  <a:pt x="983718" y="805451"/>
                </a:lnTo>
                <a:lnTo>
                  <a:pt x="1062388" y="725723"/>
                </a:lnTo>
                <a:cubicBezTo>
                  <a:pt x="1066075" y="722657"/>
                  <a:pt x="1070378" y="721123"/>
                  <a:pt x="1074680" y="721123"/>
                </a:cubicBezTo>
                <a:close/>
                <a:moveTo>
                  <a:pt x="125949" y="659167"/>
                </a:moveTo>
                <a:lnTo>
                  <a:pt x="453844" y="659167"/>
                </a:lnTo>
                <a:cubicBezTo>
                  <a:pt x="463743" y="659167"/>
                  <a:pt x="471167" y="666230"/>
                  <a:pt x="471167" y="674470"/>
                </a:cubicBezTo>
                <a:cubicBezTo>
                  <a:pt x="471167" y="683886"/>
                  <a:pt x="463743" y="690949"/>
                  <a:pt x="453844" y="690949"/>
                </a:cubicBezTo>
                <a:lnTo>
                  <a:pt x="125949" y="690949"/>
                </a:lnTo>
                <a:cubicBezTo>
                  <a:pt x="117287" y="690949"/>
                  <a:pt x="109863" y="683886"/>
                  <a:pt x="109863" y="674470"/>
                </a:cubicBezTo>
                <a:cubicBezTo>
                  <a:pt x="109863" y="666230"/>
                  <a:pt x="117287" y="659167"/>
                  <a:pt x="125949" y="659167"/>
                </a:cubicBezTo>
                <a:close/>
                <a:moveTo>
                  <a:pt x="1005816" y="621712"/>
                </a:moveTo>
                <a:cubicBezTo>
                  <a:pt x="1003330" y="621712"/>
                  <a:pt x="994627" y="622961"/>
                  <a:pt x="990897" y="632948"/>
                </a:cubicBezTo>
                <a:cubicBezTo>
                  <a:pt x="984680" y="647929"/>
                  <a:pt x="974734" y="659165"/>
                  <a:pt x="959815" y="664159"/>
                </a:cubicBezTo>
                <a:cubicBezTo>
                  <a:pt x="946139" y="669152"/>
                  <a:pt x="929976" y="667904"/>
                  <a:pt x="917543" y="660413"/>
                </a:cubicBezTo>
                <a:cubicBezTo>
                  <a:pt x="911327" y="656668"/>
                  <a:pt x="906353" y="656668"/>
                  <a:pt x="902624" y="659165"/>
                </a:cubicBezTo>
                <a:cubicBezTo>
                  <a:pt x="900137" y="660413"/>
                  <a:pt x="897650" y="661662"/>
                  <a:pt x="896407" y="664159"/>
                </a:cubicBezTo>
                <a:cubicBezTo>
                  <a:pt x="896407" y="664159"/>
                  <a:pt x="896407" y="664159"/>
                  <a:pt x="895164" y="664159"/>
                </a:cubicBezTo>
                <a:cubicBezTo>
                  <a:pt x="895164" y="665407"/>
                  <a:pt x="895164" y="665407"/>
                  <a:pt x="895164" y="666655"/>
                </a:cubicBezTo>
                <a:cubicBezTo>
                  <a:pt x="893921" y="666655"/>
                  <a:pt x="893921" y="666655"/>
                  <a:pt x="893921" y="666655"/>
                </a:cubicBezTo>
                <a:cubicBezTo>
                  <a:pt x="893921" y="667904"/>
                  <a:pt x="892677" y="667904"/>
                  <a:pt x="892677" y="669152"/>
                </a:cubicBezTo>
                <a:cubicBezTo>
                  <a:pt x="892677" y="669152"/>
                  <a:pt x="892677" y="669152"/>
                  <a:pt x="892677" y="670401"/>
                </a:cubicBezTo>
                <a:cubicBezTo>
                  <a:pt x="892677" y="670401"/>
                  <a:pt x="892677" y="670401"/>
                  <a:pt x="892677" y="671649"/>
                </a:cubicBezTo>
                <a:cubicBezTo>
                  <a:pt x="892677" y="672897"/>
                  <a:pt x="892677" y="672897"/>
                  <a:pt x="892677" y="672897"/>
                </a:cubicBezTo>
                <a:cubicBezTo>
                  <a:pt x="892677" y="674146"/>
                  <a:pt x="892677" y="674146"/>
                  <a:pt x="892677" y="675394"/>
                </a:cubicBezTo>
                <a:lnTo>
                  <a:pt x="892677" y="676643"/>
                </a:lnTo>
                <a:cubicBezTo>
                  <a:pt x="892677" y="677891"/>
                  <a:pt x="892677" y="679140"/>
                  <a:pt x="892677" y="680388"/>
                </a:cubicBezTo>
                <a:cubicBezTo>
                  <a:pt x="896407" y="691624"/>
                  <a:pt x="897650" y="702860"/>
                  <a:pt x="893921" y="712847"/>
                </a:cubicBezTo>
                <a:cubicBezTo>
                  <a:pt x="893921" y="714095"/>
                  <a:pt x="893921" y="714095"/>
                  <a:pt x="893921" y="714095"/>
                </a:cubicBezTo>
                <a:cubicBezTo>
                  <a:pt x="892677" y="717841"/>
                  <a:pt x="891434" y="720337"/>
                  <a:pt x="890191" y="724083"/>
                </a:cubicBezTo>
                <a:cubicBezTo>
                  <a:pt x="887704" y="726579"/>
                  <a:pt x="885218" y="730325"/>
                  <a:pt x="882731" y="732822"/>
                </a:cubicBezTo>
                <a:cubicBezTo>
                  <a:pt x="880245" y="735318"/>
                  <a:pt x="877758" y="737815"/>
                  <a:pt x="875271" y="739064"/>
                </a:cubicBezTo>
                <a:cubicBezTo>
                  <a:pt x="875271" y="739064"/>
                  <a:pt x="874028" y="740312"/>
                  <a:pt x="872785" y="740312"/>
                </a:cubicBezTo>
                <a:cubicBezTo>
                  <a:pt x="867812" y="744057"/>
                  <a:pt x="861595" y="746554"/>
                  <a:pt x="854136" y="747803"/>
                </a:cubicBezTo>
                <a:cubicBezTo>
                  <a:pt x="851649" y="747803"/>
                  <a:pt x="850406" y="749051"/>
                  <a:pt x="849162" y="749051"/>
                </a:cubicBezTo>
                <a:cubicBezTo>
                  <a:pt x="849162" y="749051"/>
                  <a:pt x="847919" y="749051"/>
                  <a:pt x="847919" y="750299"/>
                </a:cubicBezTo>
                <a:cubicBezTo>
                  <a:pt x="846676" y="751548"/>
                  <a:pt x="845433" y="751548"/>
                  <a:pt x="845433" y="752796"/>
                </a:cubicBezTo>
                <a:cubicBezTo>
                  <a:pt x="844189" y="752796"/>
                  <a:pt x="844189" y="752796"/>
                  <a:pt x="844189" y="752796"/>
                </a:cubicBezTo>
                <a:cubicBezTo>
                  <a:pt x="842946" y="755293"/>
                  <a:pt x="841703" y="757790"/>
                  <a:pt x="841703" y="759038"/>
                </a:cubicBezTo>
                <a:cubicBezTo>
                  <a:pt x="840459" y="764032"/>
                  <a:pt x="840459" y="771522"/>
                  <a:pt x="845433" y="776516"/>
                </a:cubicBezTo>
                <a:lnTo>
                  <a:pt x="846676" y="777765"/>
                </a:lnTo>
                <a:cubicBezTo>
                  <a:pt x="847919" y="777765"/>
                  <a:pt x="847919" y="779013"/>
                  <a:pt x="849162" y="779013"/>
                </a:cubicBezTo>
                <a:cubicBezTo>
                  <a:pt x="856622" y="782758"/>
                  <a:pt x="861595" y="789000"/>
                  <a:pt x="866568" y="796491"/>
                </a:cubicBezTo>
                <a:lnTo>
                  <a:pt x="870298" y="800236"/>
                </a:lnTo>
                <a:lnTo>
                  <a:pt x="869055" y="800236"/>
                </a:lnTo>
                <a:cubicBezTo>
                  <a:pt x="870298" y="805230"/>
                  <a:pt x="872785" y="810223"/>
                  <a:pt x="874028" y="813969"/>
                </a:cubicBezTo>
                <a:cubicBezTo>
                  <a:pt x="874028" y="817714"/>
                  <a:pt x="875271" y="822708"/>
                  <a:pt x="875271" y="825204"/>
                </a:cubicBezTo>
                <a:cubicBezTo>
                  <a:pt x="874028" y="833943"/>
                  <a:pt x="870298" y="842682"/>
                  <a:pt x="866568" y="848924"/>
                </a:cubicBezTo>
                <a:cubicBezTo>
                  <a:pt x="866568" y="850173"/>
                  <a:pt x="866568" y="851421"/>
                  <a:pt x="865325" y="851421"/>
                </a:cubicBezTo>
                <a:cubicBezTo>
                  <a:pt x="865325" y="852670"/>
                  <a:pt x="865325" y="852670"/>
                  <a:pt x="865325" y="852670"/>
                </a:cubicBezTo>
                <a:cubicBezTo>
                  <a:pt x="864082" y="853918"/>
                  <a:pt x="862839" y="855167"/>
                  <a:pt x="862839" y="855167"/>
                </a:cubicBezTo>
                <a:cubicBezTo>
                  <a:pt x="861595" y="857663"/>
                  <a:pt x="860352" y="858912"/>
                  <a:pt x="859109" y="860160"/>
                </a:cubicBezTo>
                <a:cubicBezTo>
                  <a:pt x="859109" y="861409"/>
                  <a:pt x="859109" y="862657"/>
                  <a:pt x="857865" y="865154"/>
                </a:cubicBezTo>
                <a:cubicBezTo>
                  <a:pt x="857865" y="870148"/>
                  <a:pt x="859109" y="873893"/>
                  <a:pt x="860352" y="875141"/>
                </a:cubicBezTo>
                <a:cubicBezTo>
                  <a:pt x="861595" y="877638"/>
                  <a:pt x="867812" y="885128"/>
                  <a:pt x="879001" y="882631"/>
                </a:cubicBezTo>
                <a:cubicBezTo>
                  <a:pt x="881488" y="882631"/>
                  <a:pt x="883974" y="882631"/>
                  <a:pt x="887704" y="882631"/>
                </a:cubicBezTo>
                <a:cubicBezTo>
                  <a:pt x="898894" y="882631"/>
                  <a:pt x="910083" y="886377"/>
                  <a:pt x="920030" y="895116"/>
                </a:cubicBezTo>
                <a:cubicBezTo>
                  <a:pt x="931219" y="903855"/>
                  <a:pt x="937436" y="918836"/>
                  <a:pt x="937436" y="933817"/>
                </a:cubicBezTo>
                <a:cubicBezTo>
                  <a:pt x="937436" y="943804"/>
                  <a:pt x="946139" y="948798"/>
                  <a:pt x="948625" y="950046"/>
                </a:cubicBezTo>
                <a:cubicBezTo>
                  <a:pt x="951112" y="950046"/>
                  <a:pt x="961058" y="952543"/>
                  <a:pt x="967274" y="943804"/>
                </a:cubicBezTo>
                <a:cubicBezTo>
                  <a:pt x="977221" y="932568"/>
                  <a:pt x="990897" y="926326"/>
                  <a:pt x="1005816" y="926326"/>
                </a:cubicBezTo>
                <a:cubicBezTo>
                  <a:pt x="1020735" y="926326"/>
                  <a:pt x="1035655" y="932568"/>
                  <a:pt x="1044358" y="943804"/>
                </a:cubicBezTo>
                <a:cubicBezTo>
                  <a:pt x="1051817" y="952543"/>
                  <a:pt x="1061764" y="950046"/>
                  <a:pt x="1063007" y="950046"/>
                </a:cubicBezTo>
                <a:cubicBezTo>
                  <a:pt x="1066737" y="948798"/>
                  <a:pt x="1075440" y="943804"/>
                  <a:pt x="1075440" y="933817"/>
                </a:cubicBezTo>
                <a:cubicBezTo>
                  <a:pt x="1075440" y="918836"/>
                  <a:pt x="1080413" y="903855"/>
                  <a:pt x="1091602" y="895116"/>
                </a:cubicBezTo>
                <a:cubicBezTo>
                  <a:pt x="1104035" y="885128"/>
                  <a:pt x="1118955" y="881383"/>
                  <a:pt x="1133874" y="882631"/>
                </a:cubicBezTo>
                <a:cubicBezTo>
                  <a:pt x="1145064" y="885128"/>
                  <a:pt x="1150037" y="877638"/>
                  <a:pt x="1151280" y="875141"/>
                </a:cubicBezTo>
                <a:cubicBezTo>
                  <a:pt x="1153767" y="872644"/>
                  <a:pt x="1156253" y="863905"/>
                  <a:pt x="1150037" y="855167"/>
                </a:cubicBezTo>
                <a:cubicBezTo>
                  <a:pt x="1140091" y="843931"/>
                  <a:pt x="1135117" y="828950"/>
                  <a:pt x="1138847" y="813969"/>
                </a:cubicBezTo>
                <a:cubicBezTo>
                  <a:pt x="1141334" y="798988"/>
                  <a:pt x="1150037" y="786504"/>
                  <a:pt x="1162469" y="779013"/>
                </a:cubicBezTo>
                <a:cubicBezTo>
                  <a:pt x="1172416" y="774019"/>
                  <a:pt x="1172416" y="764032"/>
                  <a:pt x="1171173" y="761535"/>
                </a:cubicBezTo>
                <a:cubicBezTo>
                  <a:pt x="1171173" y="759038"/>
                  <a:pt x="1168686" y="749051"/>
                  <a:pt x="1157496" y="747803"/>
                </a:cubicBezTo>
                <a:cubicBezTo>
                  <a:pt x="1142577" y="745306"/>
                  <a:pt x="1130144" y="736567"/>
                  <a:pt x="1122685" y="724083"/>
                </a:cubicBezTo>
                <a:cubicBezTo>
                  <a:pt x="1115225" y="710350"/>
                  <a:pt x="1113981" y="695369"/>
                  <a:pt x="1118955" y="680388"/>
                </a:cubicBezTo>
                <a:cubicBezTo>
                  <a:pt x="1122685" y="670401"/>
                  <a:pt x="1115225" y="662910"/>
                  <a:pt x="1113981" y="661662"/>
                </a:cubicBezTo>
                <a:cubicBezTo>
                  <a:pt x="1111495" y="660413"/>
                  <a:pt x="1104035" y="654171"/>
                  <a:pt x="1094089" y="660413"/>
                </a:cubicBezTo>
                <a:cubicBezTo>
                  <a:pt x="1081656" y="667904"/>
                  <a:pt x="1066737" y="669152"/>
                  <a:pt x="1051817" y="664159"/>
                </a:cubicBezTo>
                <a:cubicBezTo>
                  <a:pt x="1038141" y="659165"/>
                  <a:pt x="1026952" y="647929"/>
                  <a:pt x="1021979" y="632948"/>
                </a:cubicBezTo>
                <a:cubicBezTo>
                  <a:pt x="1018249" y="624209"/>
                  <a:pt x="1009546" y="621712"/>
                  <a:pt x="1005816" y="621712"/>
                </a:cubicBezTo>
                <a:close/>
                <a:moveTo>
                  <a:pt x="125949" y="587760"/>
                </a:moveTo>
                <a:lnTo>
                  <a:pt x="453844" y="587760"/>
                </a:lnTo>
                <a:cubicBezTo>
                  <a:pt x="463743" y="587760"/>
                  <a:pt x="471167" y="593864"/>
                  <a:pt x="471167" y="603629"/>
                </a:cubicBezTo>
                <a:cubicBezTo>
                  <a:pt x="471167" y="612174"/>
                  <a:pt x="463743" y="619499"/>
                  <a:pt x="453844" y="619499"/>
                </a:cubicBezTo>
                <a:lnTo>
                  <a:pt x="125949" y="619499"/>
                </a:lnTo>
                <a:cubicBezTo>
                  <a:pt x="117287" y="619499"/>
                  <a:pt x="109863" y="612174"/>
                  <a:pt x="109863" y="603629"/>
                </a:cubicBezTo>
                <a:cubicBezTo>
                  <a:pt x="109863" y="593864"/>
                  <a:pt x="117287" y="587760"/>
                  <a:pt x="125949" y="587760"/>
                </a:cubicBezTo>
                <a:close/>
                <a:moveTo>
                  <a:pt x="126183" y="516348"/>
                </a:moveTo>
                <a:lnTo>
                  <a:pt x="310750" y="516348"/>
                </a:lnTo>
                <a:cubicBezTo>
                  <a:pt x="320794" y="516348"/>
                  <a:pt x="328328" y="523411"/>
                  <a:pt x="328328" y="531651"/>
                </a:cubicBezTo>
                <a:cubicBezTo>
                  <a:pt x="328328" y="539890"/>
                  <a:pt x="320794" y="548130"/>
                  <a:pt x="310750" y="548130"/>
                </a:cubicBezTo>
                <a:lnTo>
                  <a:pt x="126183" y="548130"/>
                </a:lnTo>
                <a:cubicBezTo>
                  <a:pt x="117395" y="548130"/>
                  <a:pt x="109861" y="539890"/>
                  <a:pt x="109861" y="531651"/>
                </a:cubicBezTo>
                <a:cubicBezTo>
                  <a:pt x="109861" y="523411"/>
                  <a:pt x="117395" y="516348"/>
                  <a:pt x="126183" y="516348"/>
                </a:cubicBezTo>
                <a:close/>
                <a:moveTo>
                  <a:pt x="609209" y="511852"/>
                </a:moveTo>
                <a:cubicBezTo>
                  <a:pt x="594289" y="511852"/>
                  <a:pt x="583100" y="523087"/>
                  <a:pt x="583100" y="536820"/>
                </a:cubicBezTo>
                <a:lnTo>
                  <a:pt x="583100" y="717841"/>
                </a:lnTo>
                <a:cubicBezTo>
                  <a:pt x="583100" y="747803"/>
                  <a:pt x="607966" y="774019"/>
                  <a:pt x="637804" y="774019"/>
                </a:cubicBezTo>
                <a:lnTo>
                  <a:pt x="808134" y="774019"/>
                </a:lnTo>
                <a:cubicBezTo>
                  <a:pt x="808134" y="772771"/>
                  <a:pt x="808134" y="772771"/>
                  <a:pt x="808134" y="772771"/>
                </a:cubicBezTo>
                <a:cubicBezTo>
                  <a:pt x="808134" y="771522"/>
                  <a:pt x="808134" y="770274"/>
                  <a:pt x="808134" y="769026"/>
                </a:cubicBezTo>
                <a:cubicBezTo>
                  <a:pt x="806891" y="767777"/>
                  <a:pt x="806891" y="767777"/>
                  <a:pt x="806891" y="765280"/>
                </a:cubicBezTo>
                <a:lnTo>
                  <a:pt x="806891" y="762784"/>
                </a:lnTo>
                <a:cubicBezTo>
                  <a:pt x="806891" y="761535"/>
                  <a:pt x="808134" y="759038"/>
                  <a:pt x="808134" y="757790"/>
                </a:cubicBezTo>
                <a:cubicBezTo>
                  <a:pt x="808134" y="757790"/>
                  <a:pt x="808134" y="756541"/>
                  <a:pt x="808134" y="755293"/>
                </a:cubicBezTo>
                <a:cubicBezTo>
                  <a:pt x="808134" y="755293"/>
                  <a:pt x="808134" y="755293"/>
                  <a:pt x="808134" y="754045"/>
                </a:cubicBezTo>
                <a:cubicBezTo>
                  <a:pt x="808134" y="752796"/>
                  <a:pt x="809377" y="751548"/>
                  <a:pt x="809377" y="749051"/>
                </a:cubicBezTo>
                <a:cubicBezTo>
                  <a:pt x="810621" y="747803"/>
                  <a:pt x="810621" y="746554"/>
                  <a:pt x="811864" y="745306"/>
                </a:cubicBezTo>
                <a:cubicBezTo>
                  <a:pt x="811864" y="744057"/>
                  <a:pt x="811864" y="744057"/>
                  <a:pt x="811864" y="742809"/>
                </a:cubicBezTo>
                <a:cubicBezTo>
                  <a:pt x="813107" y="741560"/>
                  <a:pt x="814351" y="739064"/>
                  <a:pt x="814351" y="739064"/>
                </a:cubicBezTo>
                <a:cubicBezTo>
                  <a:pt x="814351" y="737815"/>
                  <a:pt x="815594" y="737815"/>
                  <a:pt x="816837" y="736567"/>
                </a:cubicBezTo>
                <a:cubicBezTo>
                  <a:pt x="816837" y="735318"/>
                  <a:pt x="818080" y="732822"/>
                  <a:pt x="818080" y="732822"/>
                </a:cubicBezTo>
                <a:cubicBezTo>
                  <a:pt x="819324" y="731573"/>
                  <a:pt x="820567" y="731573"/>
                  <a:pt x="820567" y="730325"/>
                </a:cubicBezTo>
                <a:cubicBezTo>
                  <a:pt x="821810" y="730325"/>
                  <a:pt x="821810" y="727828"/>
                  <a:pt x="824297" y="727828"/>
                </a:cubicBezTo>
                <a:cubicBezTo>
                  <a:pt x="824297" y="726579"/>
                  <a:pt x="824297" y="726579"/>
                  <a:pt x="825540" y="725331"/>
                </a:cubicBezTo>
                <a:cubicBezTo>
                  <a:pt x="826783" y="725331"/>
                  <a:pt x="828027" y="724083"/>
                  <a:pt x="829270" y="722834"/>
                </a:cubicBezTo>
                <a:cubicBezTo>
                  <a:pt x="829270" y="722834"/>
                  <a:pt x="830513" y="721586"/>
                  <a:pt x="831756" y="721586"/>
                </a:cubicBezTo>
                <a:cubicBezTo>
                  <a:pt x="833000" y="720337"/>
                  <a:pt x="834243" y="719089"/>
                  <a:pt x="835486" y="719089"/>
                </a:cubicBezTo>
                <a:cubicBezTo>
                  <a:pt x="835486" y="719089"/>
                  <a:pt x="837973" y="717841"/>
                  <a:pt x="839216" y="717841"/>
                </a:cubicBezTo>
                <a:cubicBezTo>
                  <a:pt x="840459" y="717841"/>
                  <a:pt x="840459" y="717841"/>
                  <a:pt x="841703" y="716592"/>
                </a:cubicBezTo>
                <a:cubicBezTo>
                  <a:pt x="844189" y="716592"/>
                  <a:pt x="846676" y="715344"/>
                  <a:pt x="849162" y="715344"/>
                </a:cubicBezTo>
                <a:cubicBezTo>
                  <a:pt x="854136" y="714095"/>
                  <a:pt x="859109" y="711598"/>
                  <a:pt x="861595" y="706605"/>
                </a:cubicBezTo>
                <a:cubicBezTo>
                  <a:pt x="862839" y="702860"/>
                  <a:pt x="864082" y="696617"/>
                  <a:pt x="861595" y="692872"/>
                </a:cubicBezTo>
                <a:cubicBezTo>
                  <a:pt x="861595" y="690375"/>
                  <a:pt x="860352" y="686630"/>
                  <a:pt x="859109" y="684133"/>
                </a:cubicBezTo>
                <a:cubicBezTo>
                  <a:pt x="859109" y="684133"/>
                  <a:pt x="859109" y="684133"/>
                  <a:pt x="859109" y="682885"/>
                </a:cubicBezTo>
                <a:cubicBezTo>
                  <a:pt x="859109" y="680388"/>
                  <a:pt x="859109" y="679140"/>
                  <a:pt x="859109" y="676643"/>
                </a:cubicBezTo>
                <a:lnTo>
                  <a:pt x="859109" y="675394"/>
                </a:lnTo>
                <a:cubicBezTo>
                  <a:pt x="859109" y="670401"/>
                  <a:pt x="859109" y="665407"/>
                  <a:pt x="861595" y="660413"/>
                </a:cubicBezTo>
                <a:cubicBezTo>
                  <a:pt x="861595" y="656668"/>
                  <a:pt x="862839" y="654171"/>
                  <a:pt x="864082" y="652923"/>
                </a:cubicBezTo>
                <a:cubicBezTo>
                  <a:pt x="864082" y="652923"/>
                  <a:pt x="864082" y="652923"/>
                  <a:pt x="864082" y="651674"/>
                </a:cubicBezTo>
                <a:cubicBezTo>
                  <a:pt x="865325" y="650426"/>
                  <a:pt x="866568" y="647929"/>
                  <a:pt x="867812" y="646681"/>
                </a:cubicBezTo>
                <a:cubicBezTo>
                  <a:pt x="867812" y="645432"/>
                  <a:pt x="869055" y="645432"/>
                  <a:pt x="869055" y="644184"/>
                </a:cubicBezTo>
                <a:cubicBezTo>
                  <a:pt x="870298" y="644184"/>
                  <a:pt x="870298" y="641687"/>
                  <a:pt x="872785" y="640439"/>
                </a:cubicBezTo>
                <a:cubicBezTo>
                  <a:pt x="872785" y="639190"/>
                  <a:pt x="874028" y="639190"/>
                  <a:pt x="875271" y="637942"/>
                </a:cubicBezTo>
                <a:lnTo>
                  <a:pt x="876515" y="636693"/>
                </a:lnTo>
                <a:cubicBezTo>
                  <a:pt x="876515" y="635445"/>
                  <a:pt x="877758" y="635445"/>
                  <a:pt x="879001" y="635445"/>
                </a:cubicBezTo>
                <a:lnTo>
                  <a:pt x="879001" y="634197"/>
                </a:lnTo>
                <a:lnTo>
                  <a:pt x="879001" y="536820"/>
                </a:lnTo>
                <a:cubicBezTo>
                  <a:pt x="879001" y="523087"/>
                  <a:pt x="867812" y="511852"/>
                  <a:pt x="854136" y="511852"/>
                </a:cubicBezTo>
                <a:close/>
                <a:moveTo>
                  <a:pt x="142978" y="181021"/>
                </a:moveTo>
                <a:lnTo>
                  <a:pt x="142978" y="403239"/>
                </a:lnTo>
                <a:cubicBezTo>
                  <a:pt x="142978" y="404488"/>
                  <a:pt x="144221" y="405736"/>
                  <a:pt x="145464" y="405736"/>
                </a:cubicBezTo>
                <a:lnTo>
                  <a:pt x="876515" y="405736"/>
                </a:lnTo>
                <a:cubicBezTo>
                  <a:pt x="879001" y="405736"/>
                  <a:pt x="879001" y="404488"/>
                  <a:pt x="879001" y="403239"/>
                </a:cubicBezTo>
                <a:lnTo>
                  <a:pt x="879001" y="181021"/>
                </a:lnTo>
                <a:close/>
                <a:moveTo>
                  <a:pt x="33569" y="181021"/>
                </a:moveTo>
                <a:lnTo>
                  <a:pt x="33569" y="823956"/>
                </a:lnTo>
                <a:cubicBezTo>
                  <a:pt x="33569" y="836440"/>
                  <a:pt x="42272" y="846428"/>
                  <a:pt x="54705" y="846428"/>
                </a:cubicBezTo>
                <a:lnTo>
                  <a:pt x="829270" y="846428"/>
                </a:lnTo>
                <a:lnTo>
                  <a:pt x="830513" y="843931"/>
                </a:lnTo>
                <a:cubicBezTo>
                  <a:pt x="831756" y="842682"/>
                  <a:pt x="831756" y="841434"/>
                  <a:pt x="833000" y="840185"/>
                </a:cubicBezTo>
                <a:cubicBezTo>
                  <a:pt x="834243" y="837689"/>
                  <a:pt x="835486" y="835192"/>
                  <a:pt x="837973" y="833943"/>
                </a:cubicBezTo>
                <a:cubicBezTo>
                  <a:pt x="840459" y="830198"/>
                  <a:pt x="841703" y="825204"/>
                  <a:pt x="841703" y="820211"/>
                </a:cubicBezTo>
                <a:cubicBezTo>
                  <a:pt x="840459" y="815217"/>
                  <a:pt x="837973" y="810223"/>
                  <a:pt x="833000" y="808975"/>
                </a:cubicBezTo>
                <a:cubicBezTo>
                  <a:pt x="831756" y="807727"/>
                  <a:pt x="830513" y="806478"/>
                  <a:pt x="829270" y="806478"/>
                </a:cubicBezTo>
                <a:cubicBezTo>
                  <a:pt x="828027" y="806478"/>
                  <a:pt x="826783" y="806478"/>
                  <a:pt x="824297" y="806478"/>
                </a:cubicBezTo>
                <a:lnTo>
                  <a:pt x="637804" y="806478"/>
                </a:lnTo>
                <a:cubicBezTo>
                  <a:pt x="589316" y="806478"/>
                  <a:pt x="549531" y="766529"/>
                  <a:pt x="549531" y="717841"/>
                </a:cubicBezTo>
                <a:lnTo>
                  <a:pt x="549531" y="536820"/>
                </a:lnTo>
                <a:cubicBezTo>
                  <a:pt x="549531" y="505609"/>
                  <a:pt x="575640" y="478144"/>
                  <a:pt x="609209" y="478144"/>
                </a:cubicBezTo>
                <a:lnTo>
                  <a:pt x="854136" y="478144"/>
                </a:lnTo>
                <a:cubicBezTo>
                  <a:pt x="886461" y="478144"/>
                  <a:pt x="912570" y="505609"/>
                  <a:pt x="912570" y="536820"/>
                </a:cubicBezTo>
                <a:lnTo>
                  <a:pt x="912570" y="624209"/>
                </a:lnTo>
                <a:cubicBezTo>
                  <a:pt x="920030" y="625458"/>
                  <a:pt x="927489" y="627954"/>
                  <a:pt x="933706" y="631700"/>
                </a:cubicBezTo>
                <a:cubicBezTo>
                  <a:pt x="938679" y="634197"/>
                  <a:pt x="943652" y="635445"/>
                  <a:pt x="948625" y="632948"/>
                </a:cubicBezTo>
                <a:cubicBezTo>
                  <a:pt x="953598" y="631700"/>
                  <a:pt x="957328" y="627954"/>
                  <a:pt x="959815" y="622961"/>
                </a:cubicBezTo>
                <a:cubicBezTo>
                  <a:pt x="959815" y="619216"/>
                  <a:pt x="961058" y="615470"/>
                  <a:pt x="963544" y="614222"/>
                </a:cubicBezTo>
                <a:cubicBezTo>
                  <a:pt x="963544" y="612973"/>
                  <a:pt x="964788" y="611725"/>
                  <a:pt x="964788" y="611725"/>
                </a:cubicBezTo>
                <a:cubicBezTo>
                  <a:pt x="967274" y="607980"/>
                  <a:pt x="968518" y="605483"/>
                  <a:pt x="971004" y="604234"/>
                </a:cubicBezTo>
                <a:cubicBezTo>
                  <a:pt x="971004" y="604234"/>
                  <a:pt x="971004" y="604234"/>
                  <a:pt x="971004" y="602986"/>
                </a:cubicBezTo>
                <a:cubicBezTo>
                  <a:pt x="973491" y="600489"/>
                  <a:pt x="975977" y="599241"/>
                  <a:pt x="978464" y="596744"/>
                </a:cubicBezTo>
                <a:cubicBezTo>
                  <a:pt x="979707" y="596744"/>
                  <a:pt x="979707" y="595496"/>
                  <a:pt x="980950" y="595496"/>
                </a:cubicBezTo>
                <a:cubicBezTo>
                  <a:pt x="983437" y="594247"/>
                  <a:pt x="985924" y="592999"/>
                  <a:pt x="988410" y="591750"/>
                </a:cubicBezTo>
                <a:cubicBezTo>
                  <a:pt x="988410" y="591750"/>
                  <a:pt x="988410" y="591750"/>
                  <a:pt x="989653" y="591750"/>
                </a:cubicBezTo>
                <a:lnTo>
                  <a:pt x="989653" y="181021"/>
                </a:lnTo>
                <a:lnTo>
                  <a:pt x="912570" y="181021"/>
                </a:lnTo>
                <a:lnTo>
                  <a:pt x="912570" y="403239"/>
                </a:lnTo>
                <a:cubicBezTo>
                  <a:pt x="912570" y="421965"/>
                  <a:pt x="896407" y="438195"/>
                  <a:pt x="876515" y="438195"/>
                </a:cubicBezTo>
                <a:lnTo>
                  <a:pt x="145464" y="438195"/>
                </a:lnTo>
                <a:cubicBezTo>
                  <a:pt x="126815" y="438195"/>
                  <a:pt x="110652" y="421965"/>
                  <a:pt x="110652" y="403239"/>
                </a:cubicBezTo>
                <a:lnTo>
                  <a:pt x="110652" y="181021"/>
                </a:lnTo>
                <a:close/>
                <a:moveTo>
                  <a:pt x="896834" y="71412"/>
                </a:moveTo>
                <a:cubicBezTo>
                  <a:pt x="907088" y="71412"/>
                  <a:pt x="916060" y="80384"/>
                  <a:pt x="916060" y="90637"/>
                </a:cubicBezTo>
                <a:cubicBezTo>
                  <a:pt x="916060" y="100890"/>
                  <a:pt x="907088" y="108580"/>
                  <a:pt x="896834" y="108580"/>
                </a:cubicBezTo>
                <a:cubicBezTo>
                  <a:pt x="886580" y="108580"/>
                  <a:pt x="878889" y="100890"/>
                  <a:pt x="878889" y="90637"/>
                </a:cubicBezTo>
                <a:cubicBezTo>
                  <a:pt x="878889" y="80384"/>
                  <a:pt x="886580" y="71412"/>
                  <a:pt x="896834" y="71412"/>
                </a:cubicBezTo>
                <a:close/>
                <a:moveTo>
                  <a:pt x="826704" y="71412"/>
                </a:moveTo>
                <a:cubicBezTo>
                  <a:pt x="836957" y="71412"/>
                  <a:pt x="844647" y="80384"/>
                  <a:pt x="844647" y="90637"/>
                </a:cubicBezTo>
                <a:cubicBezTo>
                  <a:pt x="844647" y="100890"/>
                  <a:pt x="836957" y="108580"/>
                  <a:pt x="826704" y="108580"/>
                </a:cubicBezTo>
                <a:cubicBezTo>
                  <a:pt x="816451" y="108580"/>
                  <a:pt x="807479" y="100890"/>
                  <a:pt x="807479" y="90637"/>
                </a:cubicBezTo>
                <a:cubicBezTo>
                  <a:pt x="807479" y="80384"/>
                  <a:pt x="816451" y="71412"/>
                  <a:pt x="826704" y="71412"/>
                </a:cubicBezTo>
                <a:close/>
                <a:moveTo>
                  <a:pt x="749802" y="71412"/>
                </a:moveTo>
                <a:cubicBezTo>
                  <a:pt x="760055" y="71412"/>
                  <a:pt x="767745" y="80384"/>
                  <a:pt x="767745" y="90637"/>
                </a:cubicBezTo>
                <a:cubicBezTo>
                  <a:pt x="767745" y="100890"/>
                  <a:pt x="760055" y="108580"/>
                  <a:pt x="749802" y="108580"/>
                </a:cubicBezTo>
                <a:cubicBezTo>
                  <a:pt x="739549" y="108580"/>
                  <a:pt x="730577" y="100890"/>
                  <a:pt x="730577" y="90637"/>
                </a:cubicBezTo>
                <a:cubicBezTo>
                  <a:pt x="730577" y="80384"/>
                  <a:pt x="739549" y="71412"/>
                  <a:pt x="749802" y="71412"/>
                </a:cubicBezTo>
                <a:close/>
                <a:moveTo>
                  <a:pt x="125869" y="71412"/>
                </a:moveTo>
                <a:lnTo>
                  <a:pt x="234214" y="71412"/>
                </a:lnTo>
                <a:cubicBezTo>
                  <a:pt x="244064" y="71412"/>
                  <a:pt x="251451" y="78475"/>
                  <a:pt x="251451" y="87892"/>
                </a:cubicBezTo>
                <a:cubicBezTo>
                  <a:pt x="251451" y="96131"/>
                  <a:pt x="244064" y="103194"/>
                  <a:pt x="234214" y="103194"/>
                </a:cubicBezTo>
                <a:lnTo>
                  <a:pt x="125869" y="103194"/>
                </a:lnTo>
                <a:cubicBezTo>
                  <a:pt x="117250" y="103194"/>
                  <a:pt x="109863" y="96131"/>
                  <a:pt x="109863" y="87892"/>
                </a:cubicBezTo>
                <a:cubicBezTo>
                  <a:pt x="109863" y="78475"/>
                  <a:pt x="117250" y="71412"/>
                  <a:pt x="125869" y="71412"/>
                </a:cubicBezTo>
                <a:close/>
                <a:moveTo>
                  <a:pt x="54705" y="33708"/>
                </a:moveTo>
                <a:cubicBezTo>
                  <a:pt x="42272" y="33708"/>
                  <a:pt x="33569" y="43695"/>
                  <a:pt x="33569" y="56179"/>
                </a:cubicBezTo>
                <a:lnTo>
                  <a:pt x="33569" y="148562"/>
                </a:lnTo>
                <a:lnTo>
                  <a:pt x="110652" y="148562"/>
                </a:lnTo>
                <a:lnTo>
                  <a:pt x="912570" y="148562"/>
                </a:lnTo>
                <a:lnTo>
                  <a:pt x="989653" y="148562"/>
                </a:lnTo>
                <a:lnTo>
                  <a:pt x="989653" y="56179"/>
                </a:lnTo>
                <a:cubicBezTo>
                  <a:pt x="989653" y="43695"/>
                  <a:pt x="979707" y="33708"/>
                  <a:pt x="967274" y="33708"/>
                </a:cubicBezTo>
                <a:close/>
                <a:moveTo>
                  <a:pt x="54705" y="0"/>
                </a:moveTo>
                <a:lnTo>
                  <a:pt x="967274" y="0"/>
                </a:lnTo>
                <a:cubicBezTo>
                  <a:pt x="998356" y="0"/>
                  <a:pt x="1021979" y="24969"/>
                  <a:pt x="1021979" y="56179"/>
                </a:cubicBezTo>
                <a:lnTo>
                  <a:pt x="1021979" y="591750"/>
                </a:lnTo>
                <a:cubicBezTo>
                  <a:pt x="1036898" y="596744"/>
                  <a:pt x="1048087" y="607980"/>
                  <a:pt x="1053061" y="622961"/>
                </a:cubicBezTo>
                <a:cubicBezTo>
                  <a:pt x="1055547" y="627954"/>
                  <a:pt x="1059277" y="631700"/>
                  <a:pt x="1063007" y="632948"/>
                </a:cubicBezTo>
                <a:cubicBezTo>
                  <a:pt x="1067980" y="635445"/>
                  <a:pt x="1072953" y="634197"/>
                  <a:pt x="1077926" y="631700"/>
                </a:cubicBezTo>
                <a:cubicBezTo>
                  <a:pt x="1096575" y="620464"/>
                  <a:pt x="1118955" y="621712"/>
                  <a:pt x="1135117" y="636693"/>
                </a:cubicBezTo>
                <a:cubicBezTo>
                  <a:pt x="1151280" y="650426"/>
                  <a:pt x="1157496" y="672897"/>
                  <a:pt x="1150037" y="692872"/>
                </a:cubicBezTo>
                <a:cubicBezTo>
                  <a:pt x="1147550" y="696617"/>
                  <a:pt x="1148793" y="702860"/>
                  <a:pt x="1151280" y="706605"/>
                </a:cubicBezTo>
                <a:cubicBezTo>
                  <a:pt x="1153767" y="711598"/>
                  <a:pt x="1157496" y="714095"/>
                  <a:pt x="1162469" y="715344"/>
                </a:cubicBezTo>
                <a:cubicBezTo>
                  <a:pt x="1183605" y="717841"/>
                  <a:pt x="1199768" y="734070"/>
                  <a:pt x="1203498" y="755293"/>
                </a:cubicBezTo>
                <a:cubicBezTo>
                  <a:pt x="1207228" y="776516"/>
                  <a:pt x="1198525" y="797739"/>
                  <a:pt x="1178632" y="808975"/>
                </a:cubicBezTo>
                <a:cubicBezTo>
                  <a:pt x="1174902" y="810223"/>
                  <a:pt x="1172416" y="815217"/>
                  <a:pt x="1169929" y="820211"/>
                </a:cubicBezTo>
                <a:cubicBezTo>
                  <a:pt x="1169929" y="825204"/>
                  <a:pt x="1171173" y="830198"/>
                  <a:pt x="1174902" y="833943"/>
                </a:cubicBezTo>
                <a:cubicBezTo>
                  <a:pt x="1188579" y="850173"/>
                  <a:pt x="1191065" y="873893"/>
                  <a:pt x="1179875" y="891370"/>
                </a:cubicBezTo>
                <a:cubicBezTo>
                  <a:pt x="1168686" y="911345"/>
                  <a:pt x="1148793" y="920084"/>
                  <a:pt x="1127658" y="916339"/>
                </a:cubicBezTo>
                <a:cubicBezTo>
                  <a:pt x="1122685" y="915090"/>
                  <a:pt x="1117711" y="916339"/>
                  <a:pt x="1113981" y="920084"/>
                </a:cubicBezTo>
                <a:cubicBezTo>
                  <a:pt x="1110252" y="922581"/>
                  <a:pt x="1107765" y="927575"/>
                  <a:pt x="1107765" y="932568"/>
                </a:cubicBezTo>
                <a:cubicBezTo>
                  <a:pt x="1107765" y="953791"/>
                  <a:pt x="1095332" y="973766"/>
                  <a:pt x="1075440" y="981257"/>
                </a:cubicBezTo>
                <a:cubicBezTo>
                  <a:pt x="1054304" y="987499"/>
                  <a:pt x="1033168" y="981257"/>
                  <a:pt x="1019492" y="965027"/>
                </a:cubicBezTo>
                <a:cubicBezTo>
                  <a:pt x="1012033" y="957537"/>
                  <a:pt x="999600" y="957537"/>
                  <a:pt x="992140" y="965027"/>
                </a:cubicBezTo>
                <a:cubicBezTo>
                  <a:pt x="983437" y="977511"/>
                  <a:pt x="968518" y="983753"/>
                  <a:pt x="954842" y="983753"/>
                </a:cubicBezTo>
                <a:cubicBezTo>
                  <a:pt x="948625" y="983753"/>
                  <a:pt x="943652" y="982505"/>
                  <a:pt x="937436" y="981257"/>
                </a:cubicBezTo>
                <a:cubicBezTo>
                  <a:pt x="917543" y="973766"/>
                  <a:pt x="905110" y="953791"/>
                  <a:pt x="905110" y="932568"/>
                </a:cubicBezTo>
                <a:cubicBezTo>
                  <a:pt x="905110" y="927575"/>
                  <a:pt x="902624" y="922581"/>
                  <a:pt x="898894" y="920084"/>
                </a:cubicBezTo>
                <a:cubicBezTo>
                  <a:pt x="895164" y="916339"/>
                  <a:pt x="888948" y="915090"/>
                  <a:pt x="883974" y="916339"/>
                </a:cubicBezTo>
                <a:cubicBezTo>
                  <a:pt x="862839" y="920084"/>
                  <a:pt x="842946" y="911345"/>
                  <a:pt x="831756" y="891370"/>
                </a:cubicBezTo>
                <a:cubicBezTo>
                  <a:pt x="829270" y="887625"/>
                  <a:pt x="828027" y="883880"/>
                  <a:pt x="826783" y="878886"/>
                </a:cubicBezTo>
                <a:lnTo>
                  <a:pt x="54705" y="878886"/>
                </a:lnTo>
                <a:cubicBezTo>
                  <a:pt x="24866" y="878886"/>
                  <a:pt x="0" y="855167"/>
                  <a:pt x="0" y="823956"/>
                </a:cubicBezTo>
                <a:lnTo>
                  <a:pt x="0" y="56179"/>
                </a:lnTo>
                <a:cubicBezTo>
                  <a:pt x="0" y="24969"/>
                  <a:pt x="24866" y="0"/>
                  <a:pt x="54705" y="0"/>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F2066FA3-86B8-9B44-896D-C7555146C864}"/>
              </a:ext>
            </a:extLst>
          </p:cNvPr>
          <p:cNvSpPr txBox="1"/>
          <p:nvPr/>
        </p:nvSpPr>
        <p:spPr>
          <a:xfrm>
            <a:off x="709301" y="2473317"/>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STRATEGY</a:t>
            </a:r>
          </a:p>
        </p:txBody>
      </p:sp>
      <p:sp>
        <p:nvSpPr>
          <p:cNvPr id="5" name="TextBox 4">
            <a:extLst>
              <a:ext uri="{FF2B5EF4-FFF2-40B4-BE49-F238E27FC236}">
                <a16:creationId xmlns:a16="http://schemas.microsoft.com/office/drawing/2014/main" id="{2A7A3702-85DE-174F-B740-615EA6FD7F21}"/>
              </a:ext>
            </a:extLst>
          </p:cNvPr>
          <p:cNvSpPr txBox="1"/>
          <p:nvPr/>
        </p:nvSpPr>
        <p:spPr>
          <a:xfrm>
            <a:off x="709301" y="2777088"/>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12F94941-561C-1940-8A6A-AC3824CB74F8}"/>
              </a:ext>
            </a:extLst>
          </p:cNvPr>
          <p:cNvSpPr txBox="1"/>
          <p:nvPr/>
        </p:nvSpPr>
        <p:spPr>
          <a:xfrm>
            <a:off x="709301" y="3653281"/>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SKILLS</a:t>
            </a:r>
          </a:p>
        </p:txBody>
      </p:sp>
      <p:sp>
        <p:nvSpPr>
          <p:cNvPr id="7" name="TextBox 6">
            <a:extLst>
              <a:ext uri="{FF2B5EF4-FFF2-40B4-BE49-F238E27FC236}">
                <a16:creationId xmlns:a16="http://schemas.microsoft.com/office/drawing/2014/main" id="{9FC7053D-77DF-E94B-AC52-2E96A7A8ADCE}"/>
              </a:ext>
            </a:extLst>
          </p:cNvPr>
          <p:cNvSpPr txBox="1"/>
          <p:nvPr/>
        </p:nvSpPr>
        <p:spPr>
          <a:xfrm>
            <a:off x="709301" y="3957052"/>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8970272B-4848-CC45-8652-BBA9A6C3499B}"/>
              </a:ext>
            </a:extLst>
          </p:cNvPr>
          <p:cNvSpPr txBox="1"/>
          <p:nvPr/>
        </p:nvSpPr>
        <p:spPr>
          <a:xfrm>
            <a:off x="709301" y="4833367"/>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STAFF</a:t>
            </a:r>
          </a:p>
        </p:txBody>
      </p:sp>
      <p:sp>
        <p:nvSpPr>
          <p:cNvPr id="9" name="TextBox 8">
            <a:extLst>
              <a:ext uri="{FF2B5EF4-FFF2-40B4-BE49-F238E27FC236}">
                <a16:creationId xmlns:a16="http://schemas.microsoft.com/office/drawing/2014/main" id="{BE2FCA31-495D-6A44-9125-EA8D5D1DA681}"/>
              </a:ext>
            </a:extLst>
          </p:cNvPr>
          <p:cNvSpPr txBox="1"/>
          <p:nvPr/>
        </p:nvSpPr>
        <p:spPr>
          <a:xfrm>
            <a:off x="709301" y="5137138"/>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9896FDB9-3307-A948-9DD1-F7E2A01C3E06}"/>
              </a:ext>
            </a:extLst>
          </p:cNvPr>
          <p:cNvSpPr txBox="1"/>
          <p:nvPr/>
        </p:nvSpPr>
        <p:spPr>
          <a:xfrm>
            <a:off x="9086996" y="1856894"/>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STRUCTURE</a:t>
            </a:r>
          </a:p>
        </p:txBody>
      </p:sp>
      <p:sp>
        <p:nvSpPr>
          <p:cNvPr id="11" name="TextBox 10">
            <a:extLst>
              <a:ext uri="{FF2B5EF4-FFF2-40B4-BE49-F238E27FC236}">
                <a16:creationId xmlns:a16="http://schemas.microsoft.com/office/drawing/2014/main" id="{7CDB7706-6B13-0F4C-97B0-CDD57F5C199C}"/>
              </a:ext>
            </a:extLst>
          </p:cNvPr>
          <p:cNvSpPr txBox="1"/>
          <p:nvPr/>
        </p:nvSpPr>
        <p:spPr>
          <a:xfrm>
            <a:off x="9086996" y="2160665"/>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5B9FB4FF-41B6-6C49-92E6-E1DA6E2DE849}"/>
              </a:ext>
            </a:extLst>
          </p:cNvPr>
          <p:cNvSpPr txBox="1"/>
          <p:nvPr/>
        </p:nvSpPr>
        <p:spPr>
          <a:xfrm>
            <a:off x="9086996" y="3038920"/>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SYSTEMS</a:t>
            </a:r>
          </a:p>
        </p:txBody>
      </p:sp>
      <p:sp>
        <p:nvSpPr>
          <p:cNvPr id="13" name="TextBox 12">
            <a:extLst>
              <a:ext uri="{FF2B5EF4-FFF2-40B4-BE49-F238E27FC236}">
                <a16:creationId xmlns:a16="http://schemas.microsoft.com/office/drawing/2014/main" id="{24FA19A6-5FCA-1B49-A655-D54234D232EF}"/>
              </a:ext>
            </a:extLst>
          </p:cNvPr>
          <p:cNvSpPr txBox="1"/>
          <p:nvPr/>
        </p:nvSpPr>
        <p:spPr>
          <a:xfrm>
            <a:off x="9086996" y="3342691"/>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C967F7E3-F9A5-9644-A9FB-DC00193F83A7}"/>
              </a:ext>
            </a:extLst>
          </p:cNvPr>
          <p:cNvSpPr txBox="1"/>
          <p:nvPr/>
        </p:nvSpPr>
        <p:spPr>
          <a:xfrm>
            <a:off x="9086996" y="4221810"/>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STYLE</a:t>
            </a:r>
          </a:p>
        </p:txBody>
      </p:sp>
      <p:sp>
        <p:nvSpPr>
          <p:cNvPr id="15" name="TextBox 14">
            <a:extLst>
              <a:ext uri="{FF2B5EF4-FFF2-40B4-BE49-F238E27FC236}">
                <a16:creationId xmlns:a16="http://schemas.microsoft.com/office/drawing/2014/main" id="{587DAF67-74E2-E843-A4D6-FC049CEB50FC}"/>
              </a:ext>
            </a:extLst>
          </p:cNvPr>
          <p:cNvSpPr txBox="1"/>
          <p:nvPr/>
        </p:nvSpPr>
        <p:spPr>
          <a:xfrm>
            <a:off x="9086996" y="4525581"/>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CAC6DEF1-A4F5-E74C-8A19-B4A9E53721AF}"/>
              </a:ext>
            </a:extLst>
          </p:cNvPr>
          <p:cNvSpPr txBox="1"/>
          <p:nvPr/>
        </p:nvSpPr>
        <p:spPr>
          <a:xfrm>
            <a:off x="9086996" y="5403105"/>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SHARED VALUES</a:t>
            </a:r>
          </a:p>
        </p:txBody>
      </p:sp>
      <p:sp>
        <p:nvSpPr>
          <p:cNvPr id="17" name="TextBox 16">
            <a:extLst>
              <a:ext uri="{FF2B5EF4-FFF2-40B4-BE49-F238E27FC236}">
                <a16:creationId xmlns:a16="http://schemas.microsoft.com/office/drawing/2014/main" id="{21C0E828-66B7-9E49-8B1A-034DCBB6BFD5}"/>
              </a:ext>
            </a:extLst>
          </p:cNvPr>
          <p:cNvSpPr txBox="1"/>
          <p:nvPr/>
        </p:nvSpPr>
        <p:spPr>
          <a:xfrm>
            <a:off x="9086996" y="5706876"/>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3ADE3E4A-395B-A247-B90B-3B18AB90F5EC}"/>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19" name="TextBox 18">
            <a:extLst>
              <a:ext uri="{FF2B5EF4-FFF2-40B4-BE49-F238E27FC236}">
                <a16:creationId xmlns:a16="http://schemas.microsoft.com/office/drawing/2014/main" id="{739572FA-0F9C-BA4B-98ED-5FB611B45692}"/>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01C352AF-DD5F-E344-A9EA-39174BF54541}"/>
              </a:ext>
            </a:extLst>
          </p:cNvPr>
          <p:cNvSpPr txBox="1"/>
          <p:nvPr/>
        </p:nvSpPr>
        <p:spPr>
          <a:xfrm>
            <a:off x="3898133" y="3494133"/>
            <a:ext cx="1209124" cy="323165"/>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STRATEGY</a:t>
            </a:r>
          </a:p>
        </p:txBody>
      </p:sp>
      <p:sp>
        <p:nvSpPr>
          <p:cNvPr id="21" name="TextBox 20">
            <a:extLst>
              <a:ext uri="{FF2B5EF4-FFF2-40B4-BE49-F238E27FC236}">
                <a16:creationId xmlns:a16="http://schemas.microsoft.com/office/drawing/2014/main" id="{210E19FA-86FF-7146-9B0A-AF0AE8160045}"/>
              </a:ext>
            </a:extLst>
          </p:cNvPr>
          <p:cNvSpPr txBox="1"/>
          <p:nvPr/>
        </p:nvSpPr>
        <p:spPr>
          <a:xfrm>
            <a:off x="3898133" y="5141638"/>
            <a:ext cx="1209124" cy="323165"/>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SKILLS</a:t>
            </a:r>
          </a:p>
        </p:txBody>
      </p:sp>
      <p:sp>
        <p:nvSpPr>
          <p:cNvPr id="22" name="TextBox 21">
            <a:extLst>
              <a:ext uri="{FF2B5EF4-FFF2-40B4-BE49-F238E27FC236}">
                <a16:creationId xmlns:a16="http://schemas.microsoft.com/office/drawing/2014/main" id="{951001F7-75B8-8349-9F24-13C9D6641DF0}"/>
              </a:ext>
            </a:extLst>
          </p:cNvPr>
          <p:cNvSpPr txBox="1"/>
          <p:nvPr/>
        </p:nvSpPr>
        <p:spPr>
          <a:xfrm>
            <a:off x="5493421" y="5878851"/>
            <a:ext cx="1209124" cy="323165"/>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STAFF</a:t>
            </a:r>
          </a:p>
        </p:txBody>
      </p:sp>
      <p:sp>
        <p:nvSpPr>
          <p:cNvPr id="23" name="TextBox 22">
            <a:extLst>
              <a:ext uri="{FF2B5EF4-FFF2-40B4-BE49-F238E27FC236}">
                <a16:creationId xmlns:a16="http://schemas.microsoft.com/office/drawing/2014/main" id="{E811BDA0-2FB7-6543-8E0C-DCBDCB6E388C}"/>
              </a:ext>
            </a:extLst>
          </p:cNvPr>
          <p:cNvSpPr txBox="1"/>
          <p:nvPr/>
        </p:nvSpPr>
        <p:spPr>
          <a:xfrm>
            <a:off x="7084744" y="3494133"/>
            <a:ext cx="1209124" cy="323165"/>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SYSTEMS</a:t>
            </a:r>
          </a:p>
        </p:txBody>
      </p:sp>
      <p:sp>
        <p:nvSpPr>
          <p:cNvPr id="24" name="TextBox 23">
            <a:extLst>
              <a:ext uri="{FF2B5EF4-FFF2-40B4-BE49-F238E27FC236}">
                <a16:creationId xmlns:a16="http://schemas.microsoft.com/office/drawing/2014/main" id="{7091E522-A7FD-604D-A361-90B989564F79}"/>
              </a:ext>
            </a:extLst>
          </p:cNvPr>
          <p:cNvSpPr txBox="1"/>
          <p:nvPr/>
        </p:nvSpPr>
        <p:spPr>
          <a:xfrm>
            <a:off x="7084744" y="5141638"/>
            <a:ext cx="1209124" cy="323165"/>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STYLES</a:t>
            </a:r>
          </a:p>
        </p:txBody>
      </p:sp>
      <p:sp>
        <p:nvSpPr>
          <p:cNvPr id="25" name="TextBox 24">
            <a:extLst>
              <a:ext uri="{FF2B5EF4-FFF2-40B4-BE49-F238E27FC236}">
                <a16:creationId xmlns:a16="http://schemas.microsoft.com/office/drawing/2014/main" id="{D17AE558-A5EB-E440-B616-55F702120701}"/>
              </a:ext>
            </a:extLst>
          </p:cNvPr>
          <p:cNvSpPr txBox="1"/>
          <p:nvPr/>
        </p:nvSpPr>
        <p:spPr>
          <a:xfrm>
            <a:off x="5493421" y="2525490"/>
            <a:ext cx="1209124" cy="553998"/>
          </a:xfrm>
          <a:prstGeom prst="rect">
            <a:avLst/>
          </a:prstGeom>
          <a:noFill/>
        </p:spPr>
        <p:txBody>
          <a:bodyPr wrap="square" rtlCol="0" anchor="ctr">
            <a:spAutoFit/>
          </a:bodyPr>
          <a:lstStyle/>
          <a:p>
            <a:pPr algn="ctr"/>
            <a:r>
              <a:rPr lang="en-US" sz="1500" b="1" spc="-50" dirty="0">
                <a:solidFill>
                  <a:schemeClr val="bg1"/>
                </a:solidFill>
                <a:latin typeface="Poppins" pitchFamily="2" charset="77"/>
                <a:cs typeface="Poppins" pitchFamily="2" charset="77"/>
              </a:rPr>
              <a:t>STRUCTURE</a:t>
            </a:r>
          </a:p>
        </p:txBody>
      </p:sp>
      <p:sp>
        <p:nvSpPr>
          <p:cNvPr id="26" name="TextBox 25">
            <a:extLst>
              <a:ext uri="{FF2B5EF4-FFF2-40B4-BE49-F238E27FC236}">
                <a16:creationId xmlns:a16="http://schemas.microsoft.com/office/drawing/2014/main" id="{1264F966-5586-B642-B0D5-6BC31B9E3E08}"/>
              </a:ext>
            </a:extLst>
          </p:cNvPr>
          <p:cNvSpPr txBox="1"/>
          <p:nvPr/>
        </p:nvSpPr>
        <p:spPr>
          <a:xfrm>
            <a:off x="5555454" y="3750731"/>
            <a:ext cx="1081093" cy="553998"/>
          </a:xfrm>
          <a:prstGeom prst="rect">
            <a:avLst/>
          </a:prstGeom>
          <a:noFill/>
        </p:spPr>
        <p:txBody>
          <a:bodyPr wrap="square" rtlCol="0" anchor="ctr">
            <a:spAutoFit/>
          </a:bodyPr>
          <a:lstStyle/>
          <a:p>
            <a:pPr algn="ctr"/>
            <a:r>
              <a:rPr lang="en-US" sz="1500" b="1" spc="-50" dirty="0">
                <a:solidFill>
                  <a:schemeClr val="tx2"/>
                </a:solidFill>
                <a:latin typeface="Poppins" pitchFamily="2" charset="77"/>
                <a:cs typeface="Poppins" pitchFamily="2" charset="77"/>
              </a:rPr>
              <a:t>SHARED VALUES</a:t>
            </a:r>
          </a:p>
        </p:txBody>
      </p:sp>
    </p:spTree>
    <p:extLst>
      <p:ext uri="{BB962C8B-B14F-4D97-AF65-F5344CB8AC3E}">
        <p14:creationId xmlns:p14="http://schemas.microsoft.com/office/powerpoint/2010/main" val="3479658978"/>
      </p:ext>
    </p:extLst>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Freeform 40">
            <a:extLst>
              <a:ext uri="{FF2B5EF4-FFF2-40B4-BE49-F238E27FC236}">
                <a16:creationId xmlns:a16="http://schemas.microsoft.com/office/drawing/2014/main" id="{1A913073-B331-F547-A11A-7CB2DB5E54CA}"/>
              </a:ext>
            </a:extLst>
          </p:cNvPr>
          <p:cNvSpPr>
            <a:spLocks noChangeArrowheads="1"/>
          </p:cNvSpPr>
          <p:nvPr/>
        </p:nvSpPr>
        <p:spPr bwMode="auto">
          <a:xfrm>
            <a:off x="1525783" y="2448493"/>
            <a:ext cx="3166124" cy="3273245"/>
          </a:xfrm>
          <a:custGeom>
            <a:avLst/>
            <a:gdLst>
              <a:gd name="connsiteX0" fmla="*/ 3161973 w 6332248"/>
              <a:gd name="connsiteY0" fmla="*/ 6459821 h 6546489"/>
              <a:gd name="connsiteX1" fmla="*/ 3174502 w 6332248"/>
              <a:gd name="connsiteY1" fmla="*/ 6459821 h 6546489"/>
              <a:gd name="connsiteX2" fmla="*/ 3174502 w 6332248"/>
              <a:gd name="connsiteY2" fmla="*/ 6513531 h 6546489"/>
              <a:gd name="connsiteX3" fmla="*/ 3204569 w 6332248"/>
              <a:gd name="connsiteY3" fmla="*/ 6469586 h 6546489"/>
              <a:gd name="connsiteX4" fmla="*/ 3215844 w 6332248"/>
              <a:gd name="connsiteY4" fmla="*/ 6475690 h 6546489"/>
              <a:gd name="connsiteX5" fmla="*/ 3184524 w 6332248"/>
              <a:gd name="connsiteY5" fmla="*/ 6522076 h 6546489"/>
              <a:gd name="connsiteX6" fmla="*/ 3233383 w 6332248"/>
              <a:gd name="connsiteY6" fmla="*/ 6497662 h 6546489"/>
              <a:gd name="connsiteX7" fmla="*/ 3239647 w 6332248"/>
              <a:gd name="connsiteY7" fmla="*/ 6508648 h 6546489"/>
              <a:gd name="connsiteX8" fmla="*/ 3170744 w 6332248"/>
              <a:gd name="connsiteY8" fmla="*/ 6542827 h 6546489"/>
              <a:gd name="connsiteX9" fmla="*/ 3168238 w 6332248"/>
              <a:gd name="connsiteY9" fmla="*/ 6546489 h 6546489"/>
              <a:gd name="connsiteX10" fmla="*/ 3165732 w 6332248"/>
              <a:gd name="connsiteY10" fmla="*/ 6541607 h 6546489"/>
              <a:gd name="connsiteX11" fmla="*/ 3098081 w 6332248"/>
              <a:gd name="connsiteY11" fmla="*/ 6508648 h 6546489"/>
              <a:gd name="connsiteX12" fmla="*/ 3104345 w 6332248"/>
              <a:gd name="connsiteY12" fmla="*/ 6497662 h 6546489"/>
              <a:gd name="connsiteX13" fmla="*/ 3151951 w 6332248"/>
              <a:gd name="connsiteY13" fmla="*/ 6520855 h 6546489"/>
              <a:gd name="connsiteX14" fmla="*/ 3120631 w 6332248"/>
              <a:gd name="connsiteY14" fmla="*/ 6475690 h 6546489"/>
              <a:gd name="connsiteX15" fmla="*/ 3131906 w 6332248"/>
              <a:gd name="connsiteY15" fmla="*/ 6469586 h 6546489"/>
              <a:gd name="connsiteX16" fmla="*/ 3161973 w 6332248"/>
              <a:gd name="connsiteY16" fmla="*/ 6513531 h 6546489"/>
              <a:gd name="connsiteX17" fmla="*/ 3491651 w 6332248"/>
              <a:gd name="connsiteY17" fmla="*/ 6360947 h 6546489"/>
              <a:gd name="connsiteX18" fmla="*/ 3497837 w 6332248"/>
              <a:gd name="connsiteY18" fmla="*/ 6372356 h 6546489"/>
              <a:gd name="connsiteX19" fmla="*/ 3366696 w 6332248"/>
              <a:gd name="connsiteY19" fmla="*/ 6442074 h 6546489"/>
              <a:gd name="connsiteX20" fmla="*/ 3361747 w 6332248"/>
              <a:gd name="connsiteY20" fmla="*/ 6430666 h 6546489"/>
              <a:gd name="connsiteX21" fmla="*/ 2839362 w 6332248"/>
              <a:gd name="connsiteY21" fmla="*/ 6360947 h 6546489"/>
              <a:gd name="connsiteX22" fmla="*/ 2970504 w 6332248"/>
              <a:gd name="connsiteY22" fmla="*/ 6430666 h 6546489"/>
              <a:gd name="connsiteX23" fmla="*/ 2964318 w 6332248"/>
              <a:gd name="connsiteY23" fmla="*/ 6442074 h 6546489"/>
              <a:gd name="connsiteX24" fmla="*/ 2834414 w 6332248"/>
              <a:gd name="connsiteY24" fmla="*/ 6372356 h 6546489"/>
              <a:gd name="connsiteX25" fmla="*/ 3755316 w 6332248"/>
              <a:gd name="connsiteY25" fmla="*/ 6229114 h 6546489"/>
              <a:gd name="connsiteX26" fmla="*/ 3761502 w 6332248"/>
              <a:gd name="connsiteY26" fmla="*/ 6240523 h 6546489"/>
              <a:gd name="connsiteX27" fmla="*/ 3631598 w 6332248"/>
              <a:gd name="connsiteY27" fmla="*/ 6310241 h 6546489"/>
              <a:gd name="connsiteX28" fmla="*/ 3625412 w 6332248"/>
              <a:gd name="connsiteY28" fmla="*/ 6298833 h 6546489"/>
              <a:gd name="connsiteX29" fmla="*/ 2575695 w 6332248"/>
              <a:gd name="connsiteY29" fmla="*/ 6229114 h 6546489"/>
              <a:gd name="connsiteX30" fmla="*/ 2706837 w 6332248"/>
              <a:gd name="connsiteY30" fmla="*/ 6298833 h 6546489"/>
              <a:gd name="connsiteX31" fmla="*/ 2700651 w 6332248"/>
              <a:gd name="connsiteY31" fmla="*/ 6310241 h 6546489"/>
              <a:gd name="connsiteX32" fmla="*/ 2570747 w 6332248"/>
              <a:gd name="connsiteY32" fmla="*/ 6240523 h 6546489"/>
              <a:gd name="connsiteX33" fmla="*/ 3365939 w 6332248"/>
              <a:gd name="connsiteY33" fmla="*/ 6212633 h 6546489"/>
              <a:gd name="connsiteX34" fmla="*/ 3376998 w 6332248"/>
              <a:gd name="connsiteY34" fmla="*/ 6218875 h 6546489"/>
              <a:gd name="connsiteX35" fmla="*/ 3294673 w 6332248"/>
              <a:gd name="connsiteY35" fmla="*/ 6348712 h 6546489"/>
              <a:gd name="connsiteX36" fmla="*/ 3284843 w 6332248"/>
              <a:gd name="connsiteY36" fmla="*/ 6341221 h 6546489"/>
              <a:gd name="connsiteX37" fmla="*/ 2966318 w 6332248"/>
              <a:gd name="connsiteY37" fmla="*/ 6212633 h 6546489"/>
              <a:gd name="connsiteX38" fmla="*/ 3047414 w 6332248"/>
              <a:gd name="connsiteY38" fmla="*/ 6341221 h 6546489"/>
              <a:gd name="connsiteX39" fmla="*/ 3037584 w 6332248"/>
              <a:gd name="connsiteY39" fmla="*/ 6348712 h 6546489"/>
              <a:gd name="connsiteX40" fmla="*/ 2955260 w 6332248"/>
              <a:gd name="connsiteY40" fmla="*/ 6218875 h 6546489"/>
              <a:gd name="connsiteX41" fmla="*/ 3158506 w 6332248"/>
              <a:gd name="connsiteY41" fmla="*/ 6152212 h 6546489"/>
              <a:gd name="connsiteX42" fmla="*/ 3168494 w 6332248"/>
              <a:gd name="connsiteY42" fmla="*/ 6152212 h 6546489"/>
              <a:gd name="connsiteX43" fmla="*/ 3168494 w 6332248"/>
              <a:gd name="connsiteY43" fmla="*/ 6304786 h 6546489"/>
              <a:gd name="connsiteX44" fmla="*/ 3158506 w 6332248"/>
              <a:gd name="connsiteY44" fmla="*/ 6304786 h 6546489"/>
              <a:gd name="connsiteX45" fmla="*/ 4018983 w 6332248"/>
              <a:gd name="connsiteY45" fmla="*/ 6091787 h 6546489"/>
              <a:gd name="connsiteX46" fmla="*/ 4025169 w 6332248"/>
              <a:gd name="connsiteY46" fmla="*/ 6103196 h 6546489"/>
              <a:gd name="connsiteX47" fmla="*/ 3894028 w 6332248"/>
              <a:gd name="connsiteY47" fmla="*/ 6172916 h 6546489"/>
              <a:gd name="connsiteX48" fmla="*/ 3889079 w 6332248"/>
              <a:gd name="connsiteY48" fmla="*/ 6161508 h 6546489"/>
              <a:gd name="connsiteX49" fmla="*/ 2312030 w 6332248"/>
              <a:gd name="connsiteY49" fmla="*/ 6091787 h 6546489"/>
              <a:gd name="connsiteX50" fmla="*/ 2443172 w 6332248"/>
              <a:gd name="connsiteY50" fmla="*/ 6161508 h 6546489"/>
              <a:gd name="connsiteX51" fmla="*/ 2436986 w 6332248"/>
              <a:gd name="connsiteY51" fmla="*/ 6172916 h 6546489"/>
              <a:gd name="connsiteX52" fmla="*/ 2307082 w 6332248"/>
              <a:gd name="connsiteY52" fmla="*/ 6103196 h 6546489"/>
              <a:gd name="connsiteX53" fmla="*/ 3536223 w 6332248"/>
              <a:gd name="connsiteY53" fmla="*/ 5954462 h 6546489"/>
              <a:gd name="connsiteX54" fmla="*/ 3547282 w 6332248"/>
              <a:gd name="connsiteY54" fmla="*/ 5961885 h 6546489"/>
              <a:gd name="connsiteX55" fmla="*/ 3464960 w 6332248"/>
              <a:gd name="connsiteY55" fmla="*/ 6090550 h 6546489"/>
              <a:gd name="connsiteX56" fmla="*/ 3455130 w 6332248"/>
              <a:gd name="connsiteY56" fmla="*/ 6083127 h 6546489"/>
              <a:gd name="connsiteX57" fmla="*/ 2800299 w 6332248"/>
              <a:gd name="connsiteY57" fmla="*/ 5954462 h 6546489"/>
              <a:gd name="connsiteX58" fmla="*/ 2882623 w 6332248"/>
              <a:gd name="connsiteY58" fmla="*/ 6083127 h 6546489"/>
              <a:gd name="connsiteX59" fmla="*/ 2871565 w 6332248"/>
              <a:gd name="connsiteY59" fmla="*/ 6090550 h 6546489"/>
              <a:gd name="connsiteX60" fmla="*/ 2790469 w 6332248"/>
              <a:gd name="connsiteY60" fmla="*/ 5961885 h 6546489"/>
              <a:gd name="connsiteX61" fmla="*/ 4282648 w 6332248"/>
              <a:gd name="connsiteY61" fmla="*/ 5954460 h 6546489"/>
              <a:gd name="connsiteX62" fmla="*/ 4288834 w 6332248"/>
              <a:gd name="connsiteY62" fmla="*/ 5965869 h 6546489"/>
              <a:gd name="connsiteX63" fmla="*/ 4157693 w 6332248"/>
              <a:gd name="connsiteY63" fmla="*/ 6035587 h 6546489"/>
              <a:gd name="connsiteX64" fmla="*/ 4152744 w 6332248"/>
              <a:gd name="connsiteY64" fmla="*/ 6022911 h 6546489"/>
              <a:gd name="connsiteX65" fmla="*/ 2049601 w 6332248"/>
              <a:gd name="connsiteY65" fmla="*/ 5954460 h 6546489"/>
              <a:gd name="connsiteX66" fmla="*/ 2179505 w 6332248"/>
              <a:gd name="connsiteY66" fmla="*/ 6022911 h 6546489"/>
              <a:gd name="connsiteX67" fmla="*/ 2173319 w 6332248"/>
              <a:gd name="connsiteY67" fmla="*/ 6035587 h 6546489"/>
              <a:gd name="connsiteX68" fmla="*/ 2043415 w 6332248"/>
              <a:gd name="connsiteY68" fmla="*/ 5965869 h 6546489"/>
              <a:gd name="connsiteX69" fmla="*/ 3158506 w 6332248"/>
              <a:gd name="connsiteY69" fmla="*/ 5839105 h 6546489"/>
              <a:gd name="connsiteX70" fmla="*/ 3168494 w 6332248"/>
              <a:gd name="connsiteY70" fmla="*/ 5839105 h 6546489"/>
              <a:gd name="connsiteX71" fmla="*/ 3168494 w 6332248"/>
              <a:gd name="connsiteY71" fmla="*/ 5997142 h 6546489"/>
              <a:gd name="connsiteX72" fmla="*/ 3158506 w 6332248"/>
              <a:gd name="connsiteY72" fmla="*/ 5997142 h 6546489"/>
              <a:gd name="connsiteX73" fmla="*/ 4546316 w 6332248"/>
              <a:gd name="connsiteY73" fmla="*/ 5822628 h 6546489"/>
              <a:gd name="connsiteX74" fmla="*/ 4552502 w 6332248"/>
              <a:gd name="connsiteY74" fmla="*/ 5834037 h 6546489"/>
              <a:gd name="connsiteX75" fmla="*/ 4421361 w 6332248"/>
              <a:gd name="connsiteY75" fmla="*/ 5903755 h 6546489"/>
              <a:gd name="connsiteX76" fmla="*/ 4416412 w 6332248"/>
              <a:gd name="connsiteY76" fmla="*/ 5892347 h 6546489"/>
              <a:gd name="connsiteX77" fmla="*/ 1790192 w 6332248"/>
              <a:gd name="connsiteY77" fmla="*/ 5822628 h 6546489"/>
              <a:gd name="connsiteX78" fmla="*/ 1921332 w 6332248"/>
              <a:gd name="connsiteY78" fmla="*/ 5892347 h 6546489"/>
              <a:gd name="connsiteX79" fmla="*/ 1915146 w 6332248"/>
              <a:gd name="connsiteY79" fmla="*/ 5903755 h 6546489"/>
              <a:gd name="connsiteX80" fmla="*/ 1785244 w 6332248"/>
              <a:gd name="connsiteY80" fmla="*/ 5834037 h 6546489"/>
              <a:gd name="connsiteX81" fmla="*/ 3701014 w 6332248"/>
              <a:gd name="connsiteY81" fmla="*/ 5696287 h 6546489"/>
              <a:gd name="connsiteX82" fmla="*/ 3712073 w 6332248"/>
              <a:gd name="connsiteY82" fmla="*/ 5702529 h 6546489"/>
              <a:gd name="connsiteX83" fmla="*/ 3629751 w 6332248"/>
              <a:gd name="connsiteY83" fmla="*/ 5832366 h 6546489"/>
              <a:gd name="connsiteX84" fmla="*/ 3619921 w 6332248"/>
              <a:gd name="connsiteY84" fmla="*/ 5824875 h 6546489"/>
              <a:gd name="connsiteX85" fmla="*/ 2630016 w 6332248"/>
              <a:gd name="connsiteY85" fmla="*/ 5696287 h 6546489"/>
              <a:gd name="connsiteX86" fmla="*/ 2712338 w 6332248"/>
              <a:gd name="connsiteY86" fmla="*/ 5824875 h 6546489"/>
              <a:gd name="connsiteX87" fmla="*/ 2701280 w 6332248"/>
              <a:gd name="connsiteY87" fmla="*/ 5832366 h 6546489"/>
              <a:gd name="connsiteX88" fmla="*/ 2620187 w 6332248"/>
              <a:gd name="connsiteY88" fmla="*/ 5702529 h 6546489"/>
              <a:gd name="connsiteX89" fmla="*/ 4809981 w 6332248"/>
              <a:gd name="connsiteY89" fmla="*/ 5685302 h 6546489"/>
              <a:gd name="connsiteX90" fmla="*/ 4816167 w 6332248"/>
              <a:gd name="connsiteY90" fmla="*/ 5696889 h 6546489"/>
              <a:gd name="connsiteX91" fmla="*/ 4686263 w 6332248"/>
              <a:gd name="connsiteY91" fmla="*/ 5766412 h 6546489"/>
              <a:gd name="connsiteX92" fmla="*/ 4680077 w 6332248"/>
              <a:gd name="connsiteY92" fmla="*/ 5754824 h 6546489"/>
              <a:gd name="connsiteX93" fmla="*/ 1526527 w 6332248"/>
              <a:gd name="connsiteY93" fmla="*/ 5685302 h 6546489"/>
              <a:gd name="connsiteX94" fmla="*/ 1657667 w 6332248"/>
              <a:gd name="connsiteY94" fmla="*/ 5754824 h 6546489"/>
              <a:gd name="connsiteX95" fmla="*/ 1651481 w 6332248"/>
              <a:gd name="connsiteY95" fmla="*/ 5766412 h 6546489"/>
              <a:gd name="connsiteX96" fmla="*/ 1521579 w 6332248"/>
              <a:gd name="connsiteY96" fmla="*/ 5696889 h 6546489"/>
              <a:gd name="connsiteX97" fmla="*/ 5073648 w 6332248"/>
              <a:gd name="connsiteY97" fmla="*/ 5547975 h 6546489"/>
              <a:gd name="connsiteX98" fmla="*/ 5079834 w 6332248"/>
              <a:gd name="connsiteY98" fmla="*/ 5559384 h 6546489"/>
              <a:gd name="connsiteX99" fmla="*/ 4948693 w 6332248"/>
              <a:gd name="connsiteY99" fmla="*/ 5629102 h 6546489"/>
              <a:gd name="connsiteX100" fmla="*/ 4943744 w 6332248"/>
              <a:gd name="connsiteY100" fmla="*/ 5616426 h 6546489"/>
              <a:gd name="connsiteX101" fmla="*/ 1262859 w 6332248"/>
              <a:gd name="connsiteY101" fmla="*/ 5547975 h 6546489"/>
              <a:gd name="connsiteX102" fmla="*/ 1393999 w 6332248"/>
              <a:gd name="connsiteY102" fmla="*/ 5616426 h 6546489"/>
              <a:gd name="connsiteX103" fmla="*/ 1387813 w 6332248"/>
              <a:gd name="connsiteY103" fmla="*/ 5629102 h 6546489"/>
              <a:gd name="connsiteX104" fmla="*/ 1257911 w 6332248"/>
              <a:gd name="connsiteY104" fmla="*/ 5559384 h 6546489"/>
              <a:gd name="connsiteX105" fmla="*/ 3163997 w 6332248"/>
              <a:gd name="connsiteY105" fmla="*/ 5526006 h 6546489"/>
              <a:gd name="connsiteX106" fmla="*/ 3173886 w 6332248"/>
              <a:gd name="connsiteY106" fmla="*/ 5526006 h 6546489"/>
              <a:gd name="connsiteX107" fmla="*/ 3173886 w 6332248"/>
              <a:gd name="connsiteY107" fmla="*/ 5684039 h 6546489"/>
              <a:gd name="connsiteX108" fmla="*/ 3163997 w 6332248"/>
              <a:gd name="connsiteY108" fmla="*/ 5684039 h 6546489"/>
              <a:gd name="connsiteX109" fmla="*/ 3867037 w 6332248"/>
              <a:gd name="connsiteY109" fmla="*/ 5438117 h 6546489"/>
              <a:gd name="connsiteX110" fmla="*/ 3876867 w 6332248"/>
              <a:gd name="connsiteY110" fmla="*/ 5445607 h 6546489"/>
              <a:gd name="connsiteX111" fmla="*/ 3795773 w 6332248"/>
              <a:gd name="connsiteY111" fmla="*/ 5574194 h 6546489"/>
              <a:gd name="connsiteX112" fmla="*/ 3784715 w 6332248"/>
              <a:gd name="connsiteY112" fmla="*/ 5566703 h 6546489"/>
              <a:gd name="connsiteX113" fmla="*/ 2465225 w 6332248"/>
              <a:gd name="connsiteY113" fmla="*/ 5438117 h 6546489"/>
              <a:gd name="connsiteX114" fmla="*/ 2547547 w 6332248"/>
              <a:gd name="connsiteY114" fmla="*/ 5566703 h 6546489"/>
              <a:gd name="connsiteX115" fmla="*/ 2536489 w 6332248"/>
              <a:gd name="connsiteY115" fmla="*/ 5574194 h 6546489"/>
              <a:gd name="connsiteX116" fmla="*/ 2455396 w 6332248"/>
              <a:gd name="connsiteY116" fmla="*/ 5445607 h 6546489"/>
              <a:gd name="connsiteX117" fmla="*/ 5331821 w 6332248"/>
              <a:gd name="connsiteY117" fmla="*/ 5410650 h 6546489"/>
              <a:gd name="connsiteX118" fmla="*/ 5338007 w 6332248"/>
              <a:gd name="connsiteY118" fmla="*/ 5422059 h 6546489"/>
              <a:gd name="connsiteX119" fmla="*/ 5206868 w 6332248"/>
              <a:gd name="connsiteY119" fmla="*/ 5491779 h 6546489"/>
              <a:gd name="connsiteX120" fmla="*/ 5201919 w 6332248"/>
              <a:gd name="connsiteY120" fmla="*/ 5480371 h 6546489"/>
              <a:gd name="connsiteX121" fmla="*/ 1000432 w 6332248"/>
              <a:gd name="connsiteY121" fmla="*/ 5410650 h 6546489"/>
              <a:gd name="connsiteX122" fmla="*/ 1130334 w 6332248"/>
              <a:gd name="connsiteY122" fmla="*/ 5480371 h 6546489"/>
              <a:gd name="connsiteX123" fmla="*/ 1124148 w 6332248"/>
              <a:gd name="connsiteY123" fmla="*/ 5491779 h 6546489"/>
              <a:gd name="connsiteX124" fmla="*/ 994247 w 6332248"/>
              <a:gd name="connsiteY124" fmla="*/ 5422059 h 6546489"/>
              <a:gd name="connsiteX125" fmla="*/ 5595488 w 6332248"/>
              <a:gd name="connsiteY125" fmla="*/ 5278818 h 6546489"/>
              <a:gd name="connsiteX126" fmla="*/ 5601674 w 6332248"/>
              <a:gd name="connsiteY126" fmla="*/ 5290405 h 6546489"/>
              <a:gd name="connsiteX127" fmla="*/ 5470535 w 6332248"/>
              <a:gd name="connsiteY127" fmla="*/ 5359928 h 6546489"/>
              <a:gd name="connsiteX128" fmla="*/ 5465586 w 6332248"/>
              <a:gd name="connsiteY128" fmla="*/ 5348340 h 6546489"/>
              <a:gd name="connsiteX129" fmla="*/ 736765 w 6332248"/>
              <a:gd name="connsiteY129" fmla="*/ 5278818 h 6546489"/>
              <a:gd name="connsiteX130" fmla="*/ 866667 w 6332248"/>
              <a:gd name="connsiteY130" fmla="*/ 5348340 h 6546489"/>
              <a:gd name="connsiteX131" fmla="*/ 860481 w 6332248"/>
              <a:gd name="connsiteY131" fmla="*/ 5359928 h 6546489"/>
              <a:gd name="connsiteX132" fmla="*/ 730579 w 6332248"/>
              <a:gd name="connsiteY132" fmla="*/ 5290405 h 6546489"/>
              <a:gd name="connsiteX133" fmla="*/ 3163997 w 6332248"/>
              <a:gd name="connsiteY133" fmla="*/ 5218395 h 6546489"/>
              <a:gd name="connsiteX134" fmla="*/ 3173886 w 6332248"/>
              <a:gd name="connsiteY134" fmla="*/ 5218395 h 6546489"/>
              <a:gd name="connsiteX135" fmla="*/ 3173886 w 6332248"/>
              <a:gd name="connsiteY135" fmla="*/ 5376428 h 6546489"/>
              <a:gd name="connsiteX136" fmla="*/ 3163997 w 6332248"/>
              <a:gd name="connsiteY136" fmla="*/ 5376428 h 6546489"/>
              <a:gd name="connsiteX137" fmla="*/ 4030759 w 6332248"/>
              <a:gd name="connsiteY137" fmla="*/ 5179940 h 6546489"/>
              <a:gd name="connsiteX138" fmla="*/ 4041674 w 6332248"/>
              <a:gd name="connsiteY138" fmla="*/ 5187431 h 6546489"/>
              <a:gd name="connsiteX139" fmla="*/ 3960421 w 6332248"/>
              <a:gd name="connsiteY139" fmla="*/ 5316019 h 6546489"/>
              <a:gd name="connsiteX140" fmla="*/ 3949506 w 6332248"/>
              <a:gd name="connsiteY140" fmla="*/ 5309776 h 6546489"/>
              <a:gd name="connsiteX141" fmla="*/ 2301518 w 6332248"/>
              <a:gd name="connsiteY141" fmla="*/ 5179940 h 6546489"/>
              <a:gd name="connsiteX142" fmla="*/ 2382771 w 6332248"/>
              <a:gd name="connsiteY142" fmla="*/ 5309776 h 6546489"/>
              <a:gd name="connsiteX143" fmla="*/ 2371856 w 6332248"/>
              <a:gd name="connsiteY143" fmla="*/ 5316019 h 6546489"/>
              <a:gd name="connsiteX144" fmla="*/ 2290604 w 6332248"/>
              <a:gd name="connsiteY144" fmla="*/ 5187431 h 6546489"/>
              <a:gd name="connsiteX145" fmla="*/ 5859153 w 6332248"/>
              <a:gd name="connsiteY145" fmla="*/ 5141491 h 6546489"/>
              <a:gd name="connsiteX146" fmla="*/ 5865339 w 6332248"/>
              <a:gd name="connsiteY146" fmla="*/ 5151790 h 6546489"/>
              <a:gd name="connsiteX147" fmla="*/ 5735437 w 6332248"/>
              <a:gd name="connsiteY147" fmla="*/ 5222599 h 6546489"/>
              <a:gd name="connsiteX148" fmla="*/ 5729251 w 6332248"/>
              <a:gd name="connsiteY148" fmla="*/ 5211012 h 6546489"/>
              <a:gd name="connsiteX149" fmla="*/ 471863 w 6332248"/>
              <a:gd name="connsiteY149" fmla="*/ 5141491 h 6546489"/>
              <a:gd name="connsiteX150" fmla="*/ 603002 w 6332248"/>
              <a:gd name="connsiteY150" fmla="*/ 5211012 h 6546489"/>
              <a:gd name="connsiteX151" fmla="*/ 598054 w 6332248"/>
              <a:gd name="connsiteY151" fmla="*/ 5222599 h 6546489"/>
              <a:gd name="connsiteX152" fmla="*/ 466914 w 6332248"/>
              <a:gd name="connsiteY152" fmla="*/ 5151790 h 6546489"/>
              <a:gd name="connsiteX153" fmla="*/ 6122820 w 6332248"/>
              <a:gd name="connsiteY153" fmla="*/ 5004166 h 6546489"/>
              <a:gd name="connsiteX154" fmla="*/ 6129006 w 6332248"/>
              <a:gd name="connsiteY154" fmla="*/ 5015575 h 6546489"/>
              <a:gd name="connsiteX155" fmla="*/ 5997867 w 6332248"/>
              <a:gd name="connsiteY155" fmla="*/ 5085295 h 6546489"/>
              <a:gd name="connsiteX156" fmla="*/ 5992918 w 6332248"/>
              <a:gd name="connsiteY156" fmla="*/ 5073887 h 6546489"/>
              <a:gd name="connsiteX157" fmla="*/ 213686 w 6332248"/>
              <a:gd name="connsiteY157" fmla="*/ 5004166 h 6546489"/>
              <a:gd name="connsiteX158" fmla="*/ 344827 w 6332248"/>
              <a:gd name="connsiteY158" fmla="*/ 5073887 h 6546489"/>
              <a:gd name="connsiteX159" fmla="*/ 338641 w 6332248"/>
              <a:gd name="connsiteY159" fmla="*/ 5085295 h 6546489"/>
              <a:gd name="connsiteX160" fmla="*/ 208738 w 6332248"/>
              <a:gd name="connsiteY160" fmla="*/ 5015575 h 6546489"/>
              <a:gd name="connsiteX161" fmla="*/ 4195390 w 6332248"/>
              <a:gd name="connsiteY161" fmla="*/ 4927260 h 6546489"/>
              <a:gd name="connsiteX162" fmla="*/ 4206449 w 6332248"/>
              <a:gd name="connsiteY162" fmla="*/ 4933502 h 6546489"/>
              <a:gd name="connsiteX163" fmla="*/ 4124127 w 6332248"/>
              <a:gd name="connsiteY163" fmla="*/ 5063339 h 6546489"/>
              <a:gd name="connsiteX164" fmla="*/ 4114297 w 6332248"/>
              <a:gd name="connsiteY164" fmla="*/ 5055848 h 6546489"/>
              <a:gd name="connsiteX165" fmla="*/ 2136871 w 6332248"/>
              <a:gd name="connsiteY165" fmla="*/ 4927260 h 6546489"/>
              <a:gd name="connsiteX166" fmla="*/ 2217964 w 6332248"/>
              <a:gd name="connsiteY166" fmla="*/ 5055848 h 6546489"/>
              <a:gd name="connsiteX167" fmla="*/ 2208135 w 6332248"/>
              <a:gd name="connsiteY167" fmla="*/ 5063339 h 6546489"/>
              <a:gd name="connsiteX168" fmla="*/ 2125813 w 6332248"/>
              <a:gd name="connsiteY168" fmla="*/ 4933502 h 6546489"/>
              <a:gd name="connsiteX169" fmla="*/ 3163997 w 6332248"/>
              <a:gd name="connsiteY169" fmla="*/ 4905288 h 6546489"/>
              <a:gd name="connsiteX170" fmla="*/ 3173985 w 6332248"/>
              <a:gd name="connsiteY170" fmla="*/ 4905288 h 6546489"/>
              <a:gd name="connsiteX171" fmla="*/ 3172987 w 6332248"/>
              <a:gd name="connsiteY171" fmla="*/ 5063335 h 6546489"/>
              <a:gd name="connsiteX172" fmla="*/ 3163997 w 6332248"/>
              <a:gd name="connsiteY172" fmla="*/ 5063335 h 6546489"/>
              <a:gd name="connsiteX173" fmla="*/ 5948973 w 6332248"/>
              <a:gd name="connsiteY173" fmla="*/ 4894303 h 6546489"/>
              <a:gd name="connsiteX174" fmla="*/ 6101516 w 6332248"/>
              <a:gd name="connsiteY174" fmla="*/ 4894303 h 6546489"/>
              <a:gd name="connsiteX175" fmla="*/ 6101516 w 6332248"/>
              <a:gd name="connsiteY175" fmla="*/ 4904191 h 6546489"/>
              <a:gd name="connsiteX176" fmla="*/ 5948973 w 6332248"/>
              <a:gd name="connsiteY176" fmla="*/ 4904191 h 6546489"/>
              <a:gd name="connsiteX177" fmla="*/ 5646853 w 6332248"/>
              <a:gd name="connsiteY177" fmla="*/ 4894303 h 6546489"/>
              <a:gd name="connsiteX178" fmla="*/ 5799396 w 6332248"/>
              <a:gd name="connsiteY178" fmla="*/ 4894303 h 6546489"/>
              <a:gd name="connsiteX179" fmla="*/ 5799396 w 6332248"/>
              <a:gd name="connsiteY179" fmla="*/ 4904191 h 6546489"/>
              <a:gd name="connsiteX180" fmla="*/ 5646853 w 6332248"/>
              <a:gd name="connsiteY180" fmla="*/ 4904191 h 6546489"/>
              <a:gd name="connsiteX181" fmla="*/ 5344738 w 6332248"/>
              <a:gd name="connsiteY181" fmla="*/ 4894303 h 6546489"/>
              <a:gd name="connsiteX182" fmla="*/ 5497281 w 6332248"/>
              <a:gd name="connsiteY182" fmla="*/ 4894303 h 6546489"/>
              <a:gd name="connsiteX183" fmla="*/ 5497281 w 6332248"/>
              <a:gd name="connsiteY183" fmla="*/ 4904191 h 6546489"/>
              <a:gd name="connsiteX184" fmla="*/ 5344738 w 6332248"/>
              <a:gd name="connsiteY184" fmla="*/ 4904191 h 6546489"/>
              <a:gd name="connsiteX185" fmla="*/ 5048112 w 6332248"/>
              <a:gd name="connsiteY185" fmla="*/ 4894303 h 6546489"/>
              <a:gd name="connsiteX186" fmla="*/ 5195197 w 6332248"/>
              <a:gd name="connsiteY186" fmla="*/ 4894303 h 6546489"/>
              <a:gd name="connsiteX187" fmla="*/ 5195197 w 6332248"/>
              <a:gd name="connsiteY187" fmla="*/ 4904191 h 6546489"/>
              <a:gd name="connsiteX188" fmla="*/ 5048112 w 6332248"/>
              <a:gd name="connsiteY188" fmla="*/ 4904191 h 6546489"/>
              <a:gd name="connsiteX189" fmla="*/ 4745994 w 6332248"/>
              <a:gd name="connsiteY189" fmla="*/ 4894303 h 6546489"/>
              <a:gd name="connsiteX190" fmla="*/ 4893083 w 6332248"/>
              <a:gd name="connsiteY190" fmla="*/ 4894303 h 6546489"/>
              <a:gd name="connsiteX191" fmla="*/ 4893083 w 6332248"/>
              <a:gd name="connsiteY191" fmla="*/ 4904191 h 6546489"/>
              <a:gd name="connsiteX192" fmla="*/ 4745994 w 6332248"/>
              <a:gd name="connsiteY192" fmla="*/ 4904191 h 6546489"/>
              <a:gd name="connsiteX193" fmla="*/ 4443878 w 6332248"/>
              <a:gd name="connsiteY193" fmla="*/ 4894303 h 6546489"/>
              <a:gd name="connsiteX194" fmla="*/ 4590963 w 6332248"/>
              <a:gd name="connsiteY194" fmla="*/ 4894303 h 6546489"/>
              <a:gd name="connsiteX195" fmla="*/ 4590963 w 6332248"/>
              <a:gd name="connsiteY195" fmla="*/ 4904191 h 6546489"/>
              <a:gd name="connsiteX196" fmla="*/ 4443878 w 6332248"/>
              <a:gd name="connsiteY196" fmla="*/ 4904191 h 6546489"/>
              <a:gd name="connsiteX197" fmla="*/ 4147254 w 6332248"/>
              <a:gd name="connsiteY197" fmla="*/ 4894303 h 6546489"/>
              <a:gd name="connsiteX198" fmla="*/ 4294339 w 6332248"/>
              <a:gd name="connsiteY198" fmla="*/ 4894303 h 6546489"/>
              <a:gd name="connsiteX199" fmla="*/ 4294339 w 6332248"/>
              <a:gd name="connsiteY199" fmla="*/ 4904191 h 6546489"/>
              <a:gd name="connsiteX200" fmla="*/ 4147254 w 6332248"/>
              <a:gd name="connsiteY200" fmla="*/ 4904191 h 6546489"/>
              <a:gd name="connsiteX201" fmla="*/ 3845134 w 6332248"/>
              <a:gd name="connsiteY201" fmla="*/ 4894303 h 6546489"/>
              <a:gd name="connsiteX202" fmla="*/ 3997678 w 6332248"/>
              <a:gd name="connsiteY202" fmla="*/ 4894303 h 6546489"/>
              <a:gd name="connsiteX203" fmla="*/ 3997678 w 6332248"/>
              <a:gd name="connsiteY203" fmla="*/ 4904191 h 6546489"/>
              <a:gd name="connsiteX204" fmla="*/ 3845134 w 6332248"/>
              <a:gd name="connsiteY204" fmla="*/ 4904191 h 6546489"/>
              <a:gd name="connsiteX205" fmla="*/ 3543017 w 6332248"/>
              <a:gd name="connsiteY205" fmla="*/ 4894303 h 6546489"/>
              <a:gd name="connsiteX206" fmla="*/ 3695561 w 6332248"/>
              <a:gd name="connsiteY206" fmla="*/ 4894303 h 6546489"/>
              <a:gd name="connsiteX207" fmla="*/ 3695561 w 6332248"/>
              <a:gd name="connsiteY207" fmla="*/ 4904191 h 6546489"/>
              <a:gd name="connsiteX208" fmla="*/ 3543017 w 6332248"/>
              <a:gd name="connsiteY208" fmla="*/ 4904191 h 6546489"/>
              <a:gd name="connsiteX209" fmla="*/ 3246393 w 6332248"/>
              <a:gd name="connsiteY209" fmla="*/ 4894303 h 6546489"/>
              <a:gd name="connsiteX210" fmla="*/ 3398937 w 6332248"/>
              <a:gd name="connsiteY210" fmla="*/ 4894303 h 6546489"/>
              <a:gd name="connsiteX211" fmla="*/ 3398937 w 6332248"/>
              <a:gd name="connsiteY211" fmla="*/ 4904191 h 6546489"/>
              <a:gd name="connsiteX212" fmla="*/ 3246393 w 6332248"/>
              <a:gd name="connsiteY212" fmla="*/ 4904191 h 6546489"/>
              <a:gd name="connsiteX213" fmla="*/ 2944275 w 6332248"/>
              <a:gd name="connsiteY213" fmla="*/ 4894303 h 6546489"/>
              <a:gd name="connsiteX214" fmla="*/ 3096818 w 6332248"/>
              <a:gd name="connsiteY214" fmla="*/ 4894303 h 6546489"/>
              <a:gd name="connsiteX215" fmla="*/ 3096818 w 6332248"/>
              <a:gd name="connsiteY215" fmla="*/ 4904191 h 6546489"/>
              <a:gd name="connsiteX216" fmla="*/ 2944275 w 6332248"/>
              <a:gd name="connsiteY216" fmla="*/ 4904191 h 6546489"/>
              <a:gd name="connsiteX217" fmla="*/ 2642159 w 6332248"/>
              <a:gd name="connsiteY217" fmla="*/ 4894303 h 6546489"/>
              <a:gd name="connsiteX218" fmla="*/ 2794702 w 6332248"/>
              <a:gd name="connsiteY218" fmla="*/ 4894303 h 6546489"/>
              <a:gd name="connsiteX219" fmla="*/ 2794702 w 6332248"/>
              <a:gd name="connsiteY219" fmla="*/ 4904191 h 6546489"/>
              <a:gd name="connsiteX220" fmla="*/ 2642159 w 6332248"/>
              <a:gd name="connsiteY220" fmla="*/ 4904191 h 6546489"/>
              <a:gd name="connsiteX221" fmla="*/ 2345535 w 6332248"/>
              <a:gd name="connsiteY221" fmla="*/ 4894303 h 6546489"/>
              <a:gd name="connsiteX222" fmla="*/ 2498078 w 6332248"/>
              <a:gd name="connsiteY222" fmla="*/ 4894303 h 6546489"/>
              <a:gd name="connsiteX223" fmla="*/ 2498078 w 6332248"/>
              <a:gd name="connsiteY223" fmla="*/ 4904191 h 6546489"/>
              <a:gd name="connsiteX224" fmla="*/ 2345535 w 6332248"/>
              <a:gd name="connsiteY224" fmla="*/ 4904191 h 6546489"/>
              <a:gd name="connsiteX225" fmla="*/ 2043415 w 6332248"/>
              <a:gd name="connsiteY225" fmla="*/ 4894303 h 6546489"/>
              <a:gd name="connsiteX226" fmla="*/ 2195958 w 6332248"/>
              <a:gd name="connsiteY226" fmla="*/ 4894303 h 6546489"/>
              <a:gd name="connsiteX227" fmla="*/ 2195958 w 6332248"/>
              <a:gd name="connsiteY227" fmla="*/ 4904191 h 6546489"/>
              <a:gd name="connsiteX228" fmla="*/ 2043415 w 6332248"/>
              <a:gd name="connsiteY228" fmla="*/ 4904191 h 6546489"/>
              <a:gd name="connsiteX229" fmla="*/ 1741298 w 6332248"/>
              <a:gd name="connsiteY229" fmla="*/ 4894303 h 6546489"/>
              <a:gd name="connsiteX230" fmla="*/ 1893841 w 6332248"/>
              <a:gd name="connsiteY230" fmla="*/ 4894303 h 6546489"/>
              <a:gd name="connsiteX231" fmla="*/ 1893841 w 6332248"/>
              <a:gd name="connsiteY231" fmla="*/ 4904191 h 6546489"/>
              <a:gd name="connsiteX232" fmla="*/ 1741298 w 6332248"/>
              <a:gd name="connsiteY232" fmla="*/ 4904191 h 6546489"/>
              <a:gd name="connsiteX233" fmla="*/ 1444674 w 6332248"/>
              <a:gd name="connsiteY233" fmla="*/ 4894303 h 6546489"/>
              <a:gd name="connsiteX234" fmla="*/ 1591758 w 6332248"/>
              <a:gd name="connsiteY234" fmla="*/ 4894303 h 6546489"/>
              <a:gd name="connsiteX235" fmla="*/ 1591758 w 6332248"/>
              <a:gd name="connsiteY235" fmla="*/ 4904191 h 6546489"/>
              <a:gd name="connsiteX236" fmla="*/ 1444674 w 6332248"/>
              <a:gd name="connsiteY236" fmla="*/ 4904191 h 6546489"/>
              <a:gd name="connsiteX237" fmla="*/ 1142556 w 6332248"/>
              <a:gd name="connsiteY237" fmla="*/ 4894303 h 6546489"/>
              <a:gd name="connsiteX238" fmla="*/ 1289644 w 6332248"/>
              <a:gd name="connsiteY238" fmla="*/ 4894303 h 6546489"/>
              <a:gd name="connsiteX239" fmla="*/ 1289644 w 6332248"/>
              <a:gd name="connsiteY239" fmla="*/ 4904191 h 6546489"/>
              <a:gd name="connsiteX240" fmla="*/ 1142556 w 6332248"/>
              <a:gd name="connsiteY240" fmla="*/ 4904191 h 6546489"/>
              <a:gd name="connsiteX241" fmla="*/ 840440 w 6332248"/>
              <a:gd name="connsiteY241" fmla="*/ 4894303 h 6546489"/>
              <a:gd name="connsiteX242" fmla="*/ 987524 w 6332248"/>
              <a:gd name="connsiteY242" fmla="*/ 4894303 h 6546489"/>
              <a:gd name="connsiteX243" fmla="*/ 987524 w 6332248"/>
              <a:gd name="connsiteY243" fmla="*/ 4904191 h 6546489"/>
              <a:gd name="connsiteX244" fmla="*/ 840440 w 6332248"/>
              <a:gd name="connsiteY244" fmla="*/ 4904191 h 6546489"/>
              <a:gd name="connsiteX245" fmla="*/ 543814 w 6332248"/>
              <a:gd name="connsiteY245" fmla="*/ 4894303 h 6546489"/>
              <a:gd name="connsiteX246" fmla="*/ 696357 w 6332248"/>
              <a:gd name="connsiteY246" fmla="*/ 4894303 h 6546489"/>
              <a:gd name="connsiteX247" fmla="*/ 696357 w 6332248"/>
              <a:gd name="connsiteY247" fmla="*/ 4904191 h 6546489"/>
              <a:gd name="connsiteX248" fmla="*/ 543814 w 6332248"/>
              <a:gd name="connsiteY248" fmla="*/ 4904191 h 6546489"/>
              <a:gd name="connsiteX249" fmla="*/ 241696 w 6332248"/>
              <a:gd name="connsiteY249" fmla="*/ 4894303 h 6546489"/>
              <a:gd name="connsiteX250" fmla="*/ 394239 w 6332248"/>
              <a:gd name="connsiteY250" fmla="*/ 4894303 h 6546489"/>
              <a:gd name="connsiteX251" fmla="*/ 394239 w 6332248"/>
              <a:gd name="connsiteY251" fmla="*/ 4904191 h 6546489"/>
              <a:gd name="connsiteX252" fmla="*/ 241696 w 6332248"/>
              <a:gd name="connsiteY252" fmla="*/ 4904191 h 6546489"/>
              <a:gd name="connsiteX253" fmla="*/ 6316156 w 6332248"/>
              <a:gd name="connsiteY253" fmla="*/ 4828386 h 6546489"/>
              <a:gd name="connsiteX254" fmla="*/ 6329772 w 6332248"/>
              <a:gd name="connsiteY254" fmla="*/ 4828386 h 6546489"/>
              <a:gd name="connsiteX255" fmla="*/ 6329772 w 6332248"/>
              <a:gd name="connsiteY255" fmla="*/ 4902167 h 6546489"/>
              <a:gd name="connsiteX256" fmla="*/ 6332248 w 6332248"/>
              <a:gd name="connsiteY256" fmla="*/ 4905983 h 6546489"/>
              <a:gd name="connsiteX257" fmla="*/ 6329772 w 6332248"/>
              <a:gd name="connsiteY257" fmla="*/ 4905983 h 6546489"/>
              <a:gd name="connsiteX258" fmla="*/ 6329772 w 6332248"/>
              <a:gd name="connsiteY258" fmla="*/ 4909799 h 6546489"/>
              <a:gd name="connsiteX259" fmla="*/ 6257976 w 6332248"/>
              <a:gd name="connsiteY259" fmla="*/ 4947962 h 6546489"/>
              <a:gd name="connsiteX260" fmla="*/ 6253024 w 6332248"/>
              <a:gd name="connsiteY260" fmla="*/ 4936513 h 6546489"/>
              <a:gd name="connsiteX261" fmla="*/ 6307491 w 6332248"/>
              <a:gd name="connsiteY261" fmla="*/ 4905983 h 6546489"/>
              <a:gd name="connsiteX262" fmla="*/ 6245597 w 6332248"/>
              <a:gd name="connsiteY262" fmla="*/ 4905983 h 6546489"/>
              <a:gd name="connsiteX263" fmla="*/ 6245597 w 6332248"/>
              <a:gd name="connsiteY263" fmla="*/ 4894534 h 6546489"/>
              <a:gd name="connsiteX264" fmla="*/ 6295112 w 6332248"/>
              <a:gd name="connsiteY264" fmla="*/ 4894534 h 6546489"/>
              <a:gd name="connsiteX265" fmla="*/ 6250548 w 6332248"/>
              <a:gd name="connsiteY265" fmla="*/ 4870365 h 6546489"/>
              <a:gd name="connsiteX266" fmla="*/ 6256738 w 6332248"/>
              <a:gd name="connsiteY266" fmla="*/ 4858916 h 6546489"/>
              <a:gd name="connsiteX267" fmla="*/ 6303777 w 6332248"/>
              <a:gd name="connsiteY267" fmla="*/ 4883086 h 6546489"/>
              <a:gd name="connsiteX268" fmla="*/ 6274068 w 6332248"/>
              <a:gd name="connsiteY268" fmla="*/ 4838563 h 6546489"/>
              <a:gd name="connsiteX269" fmla="*/ 6285209 w 6332248"/>
              <a:gd name="connsiteY269" fmla="*/ 4832202 h 6546489"/>
              <a:gd name="connsiteX270" fmla="*/ 6316156 w 6332248"/>
              <a:gd name="connsiteY270" fmla="*/ 4881814 h 6546489"/>
              <a:gd name="connsiteX271" fmla="*/ 5499 w 6332248"/>
              <a:gd name="connsiteY271" fmla="*/ 4828386 h 6546489"/>
              <a:gd name="connsiteX272" fmla="*/ 18291 w 6332248"/>
              <a:gd name="connsiteY272" fmla="*/ 4828386 h 6546489"/>
              <a:gd name="connsiteX273" fmla="*/ 18291 w 6332248"/>
              <a:gd name="connsiteY273" fmla="*/ 4888174 h 6546489"/>
              <a:gd name="connsiteX274" fmla="*/ 55387 w 6332248"/>
              <a:gd name="connsiteY274" fmla="*/ 4832202 h 6546489"/>
              <a:gd name="connsiteX275" fmla="*/ 66899 w 6332248"/>
              <a:gd name="connsiteY275" fmla="*/ 4838563 h 6546489"/>
              <a:gd name="connsiteX276" fmla="*/ 37479 w 6332248"/>
              <a:gd name="connsiteY276" fmla="*/ 4883086 h 6546489"/>
              <a:gd name="connsiteX277" fmla="*/ 84808 w 6332248"/>
              <a:gd name="connsiteY277" fmla="*/ 4858916 h 6546489"/>
              <a:gd name="connsiteX278" fmla="*/ 91204 w 6332248"/>
              <a:gd name="connsiteY278" fmla="*/ 4870365 h 6546489"/>
              <a:gd name="connsiteX279" fmla="*/ 45153 w 6332248"/>
              <a:gd name="connsiteY279" fmla="*/ 4894534 h 6546489"/>
              <a:gd name="connsiteX280" fmla="*/ 97600 w 6332248"/>
              <a:gd name="connsiteY280" fmla="*/ 4894534 h 6546489"/>
              <a:gd name="connsiteX281" fmla="*/ 97600 w 6332248"/>
              <a:gd name="connsiteY281" fmla="*/ 4905983 h 6546489"/>
              <a:gd name="connsiteX282" fmla="*/ 28524 w 6332248"/>
              <a:gd name="connsiteY282" fmla="*/ 4905983 h 6546489"/>
              <a:gd name="connsiteX283" fmla="*/ 84808 w 6332248"/>
              <a:gd name="connsiteY283" fmla="*/ 4936513 h 6546489"/>
              <a:gd name="connsiteX284" fmla="*/ 78412 w 6332248"/>
              <a:gd name="connsiteY284" fmla="*/ 4947962 h 6546489"/>
              <a:gd name="connsiteX285" fmla="*/ 5499 w 6332248"/>
              <a:gd name="connsiteY285" fmla="*/ 4909799 h 6546489"/>
              <a:gd name="connsiteX286" fmla="*/ 5981362 w 6332248"/>
              <a:gd name="connsiteY286" fmla="*/ 4718527 h 6546489"/>
              <a:gd name="connsiteX287" fmla="*/ 6118025 w 6332248"/>
              <a:gd name="connsiteY287" fmla="*/ 4789688 h 6546489"/>
              <a:gd name="connsiteX288" fmla="*/ 6111869 w 6332248"/>
              <a:gd name="connsiteY288" fmla="*/ 4799676 h 6546489"/>
              <a:gd name="connsiteX289" fmla="*/ 5976437 w 6332248"/>
              <a:gd name="connsiteY289" fmla="*/ 4729763 h 6546489"/>
              <a:gd name="connsiteX290" fmla="*/ 355156 w 6332248"/>
              <a:gd name="connsiteY290" fmla="*/ 4718527 h 6546489"/>
              <a:gd name="connsiteX291" fmla="*/ 361312 w 6332248"/>
              <a:gd name="connsiteY291" fmla="*/ 4729763 h 6546489"/>
              <a:gd name="connsiteX292" fmla="*/ 225880 w 6332248"/>
              <a:gd name="connsiteY292" fmla="*/ 4799676 h 6546489"/>
              <a:gd name="connsiteX293" fmla="*/ 219724 w 6332248"/>
              <a:gd name="connsiteY293" fmla="*/ 4789688 h 6546489"/>
              <a:gd name="connsiteX294" fmla="*/ 4366902 w 6332248"/>
              <a:gd name="connsiteY294" fmla="*/ 4669091 h 6546489"/>
              <a:gd name="connsiteX295" fmla="*/ 4376732 w 6332248"/>
              <a:gd name="connsiteY295" fmla="*/ 4675333 h 6546489"/>
              <a:gd name="connsiteX296" fmla="*/ 4295636 w 6332248"/>
              <a:gd name="connsiteY296" fmla="*/ 4805168 h 6546489"/>
              <a:gd name="connsiteX297" fmla="*/ 4284577 w 6332248"/>
              <a:gd name="connsiteY297" fmla="*/ 4797677 h 6546489"/>
              <a:gd name="connsiteX298" fmla="*/ 1970851 w 6332248"/>
              <a:gd name="connsiteY298" fmla="*/ 4669091 h 6546489"/>
              <a:gd name="connsiteX299" fmla="*/ 2053173 w 6332248"/>
              <a:gd name="connsiteY299" fmla="*/ 4797677 h 6546489"/>
              <a:gd name="connsiteX300" fmla="*/ 2042115 w 6332248"/>
              <a:gd name="connsiteY300" fmla="*/ 4805168 h 6546489"/>
              <a:gd name="connsiteX301" fmla="*/ 1961022 w 6332248"/>
              <a:gd name="connsiteY301" fmla="*/ 4675333 h 6546489"/>
              <a:gd name="connsiteX302" fmla="*/ 3163997 w 6332248"/>
              <a:gd name="connsiteY302" fmla="*/ 4597677 h 6546489"/>
              <a:gd name="connsiteX303" fmla="*/ 3173985 w 6332248"/>
              <a:gd name="connsiteY303" fmla="*/ 4597677 h 6546489"/>
              <a:gd name="connsiteX304" fmla="*/ 3173985 w 6332248"/>
              <a:gd name="connsiteY304" fmla="*/ 4750251 h 6546489"/>
              <a:gd name="connsiteX305" fmla="*/ 3163997 w 6332248"/>
              <a:gd name="connsiteY305" fmla="*/ 4750251 h 6546489"/>
              <a:gd name="connsiteX306" fmla="*/ 5707941 w 6332248"/>
              <a:gd name="connsiteY306" fmla="*/ 4575707 h 6546489"/>
              <a:gd name="connsiteX307" fmla="*/ 5843373 w 6332248"/>
              <a:gd name="connsiteY307" fmla="*/ 4645806 h 6546489"/>
              <a:gd name="connsiteX308" fmla="*/ 5838448 w 6332248"/>
              <a:gd name="connsiteY308" fmla="*/ 4656874 h 6546489"/>
              <a:gd name="connsiteX309" fmla="*/ 5701785 w 6332248"/>
              <a:gd name="connsiteY309" fmla="*/ 4586775 h 6546489"/>
              <a:gd name="connsiteX310" fmla="*/ 630986 w 6332248"/>
              <a:gd name="connsiteY310" fmla="*/ 4575707 h 6546489"/>
              <a:gd name="connsiteX311" fmla="*/ 635953 w 6332248"/>
              <a:gd name="connsiteY311" fmla="*/ 4586775 h 6546489"/>
              <a:gd name="connsiteX312" fmla="*/ 499343 w 6332248"/>
              <a:gd name="connsiteY312" fmla="*/ 4656874 h 6546489"/>
              <a:gd name="connsiteX313" fmla="*/ 494376 w 6332248"/>
              <a:gd name="connsiteY313" fmla="*/ 4645806 h 6546489"/>
              <a:gd name="connsiteX314" fmla="*/ 6119329 w 6332248"/>
              <a:gd name="connsiteY314" fmla="*/ 4575705 h 6546489"/>
              <a:gd name="connsiteX315" fmla="*/ 6200424 w 6332248"/>
              <a:gd name="connsiteY315" fmla="*/ 4705473 h 6546489"/>
              <a:gd name="connsiteX316" fmla="*/ 6190594 w 6332248"/>
              <a:gd name="connsiteY316" fmla="*/ 4711772 h 6546489"/>
              <a:gd name="connsiteX317" fmla="*/ 6108270 w 6332248"/>
              <a:gd name="connsiteY317" fmla="*/ 4582004 h 6546489"/>
              <a:gd name="connsiteX318" fmla="*/ 218424 w 6332248"/>
              <a:gd name="connsiteY318" fmla="*/ 4575705 h 6546489"/>
              <a:gd name="connsiteX319" fmla="*/ 229482 w 6332248"/>
              <a:gd name="connsiteY319" fmla="*/ 4582004 h 6546489"/>
              <a:gd name="connsiteX320" fmla="*/ 147161 w 6332248"/>
              <a:gd name="connsiteY320" fmla="*/ 4711772 h 6546489"/>
              <a:gd name="connsiteX321" fmla="*/ 137331 w 6332248"/>
              <a:gd name="connsiteY321" fmla="*/ 4705473 h 6546489"/>
              <a:gd name="connsiteX322" fmla="*/ 6317006 w 6332248"/>
              <a:gd name="connsiteY322" fmla="*/ 4537256 h 6546489"/>
              <a:gd name="connsiteX323" fmla="*/ 6332114 w 6332248"/>
              <a:gd name="connsiteY323" fmla="*/ 4537256 h 6546489"/>
              <a:gd name="connsiteX324" fmla="*/ 6332114 w 6332248"/>
              <a:gd name="connsiteY324" fmla="*/ 4684330 h 6546489"/>
              <a:gd name="connsiteX325" fmla="*/ 6317006 w 6332248"/>
              <a:gd name="connsiteY325" fmla="*/ 4684330 h 6546489"/>
              <a:gd name="connsiteX326" fmla="*/ 5497 w 6332248"/>
              <a:gd name="connsiteY326" fmla="*/ 4537256 h 6546489"/>
              <a:gd name="connsiteX327" fmla="*/ 15485 w 6332248"/>
              <a:gd name="connsiteY327" fmla="*/ 4537256 h 6546489"/>
              <a:gd name="connsiteX328" fmla="*/ 15485 w 6332248"/>
              <a:gd name="connsiteY328" fmla="*/ 4684330 h 6546489"/>
              <a:gd name="connsiteX329" fmla="*/ 5497 w 6332248"/>
              <a:gd name="connsiteY329" fmla="*/ 4684330 h 6546489"/>
              <a:gd name="connsiteX330" fmla="*/ 5433289 w 6332248"/>
              <a:gd name="connsiteY330" fmla="*/ 4438380 h 6546489"/>
              <a:gd name="connsiteX331" fmla="*/ 5568721 w 6332248"/>
              <a:gd name="connsiteY331" fmla="*/ 4508477 h 6546489"/>
              <a:gd name="connsiteX332" fmla="*/ 5562565 w 6332248"/>
              <a:gd name="connsiteY332" fmla="*/ 4519545 h 6546489"/>
              <a:gd name="connsiteX333" fmla="*/ 5427133 w 6332248"/>
              <a:gd name="connsiteY333" fmla="*/ 4449448 h 6546489"/>
              <a:gd name="connsiteX334" fmla="*/ 905638 w 6332248"/>
              <a:gd name="connsiteY334" fmla="*/ 4438380 h 6546489"/>
              <a:gd name="connsiteX335" fmla="*/ 910605 w 6332248"/>
              <a:gd name="connsiteY335" fmla="*/ 4449448 h 6546489"/>
              <a:gd name="connsiteX336" fmla="*/ 773995 w 6332248"/>
              <a:gd name="connsiteY336" fmla="*/ 4519545 h 6546489"/>
              <a:gd name="connsiteX337" fmla="*/ 769028 w 6332248"/>
              <a:gd name="connsiteY337" fmla="*/ 4508477 h 6546489"/>
              <a:gd name="connsiteX338" fmla="*/ 4530464 w 6332248"/>
              <a:gd name="connsiteY338" fmla="*/ 4410914 h 6546489"/>
              <a:gd name="connsiteX339" fmla="*/ 4541523 w 6332248"/>
              <a:gd name="connsiteY339" fmla="*/ 4418405 h 6546489"/>
              <a:gd name="connsiteX340" fmla="*/ 4459198 w 6332248"/>
              <a:gd name="connsiteY340" fmla="*/ 4546993 h 6546489"/>
              <a:gd name="connsiteX341" fmla="*/ 4449368 w 6332248"/>
              <a:gd name="connsiteY341" fmla="*/ 4540750 h 6546489"/>
              <a:gd name="connsiteX342" fmla="*/ 1800564 w 6332248"/>
              <a:gd name="connsiteY342" fmla="*/ 4410914 h 6546489"/>
              <a:gd name="connsiteX343" fmla="*/ 1882888 w 6332248"/>
              <a:gd name="connsiteY343" fmla="*/ 4540750 h 6546489"/>
              <a:gd name="connsiteX344" fmla="*/ 1871830 w 6332248"/>
              <a:gd name="connsiteY344" fmla="*/ 4546993 h 6546489"/>
              <a:gd name="connsiteX345" fmla="*/ 1790734 w 6332248"/>
              <a:gd name="connsiteY345" fmla="*/ 4418405 h 6546489"/>
              <a:gd name="connsiteX346" fmla="*/ 5954536 w 6332248"/>
              <a:gd name="connsiteY346" fmla="*/ 4317535 h 6546489"/>
              <a:gd name="connsiteX347" fmla="*/ 6035631 w 6332248"/>
              <a:gd name="connsiteY347" fmla="*/ 4446121 h 6546489"/>
              <a:gd name="connsiteX348" fmla="*/ 6025801 w 6332248"/>
              <a:gd name="connsiteY348" fmla="*/ 4453612 h 6546489"/>
              <a:gd name="connsiteX349" fmla="*/ 5943477 w 6332248"/>
              <a:gd name="connsiteY349" fmla="*/ 4323777 h 6546489"/>
              <a:gd name="connsiteX350" fmla="*/ 384444 w 6332248"/>
              <a:gd name="connsiteY350" fmla="*/ 4317535 h 6546489"/>
              <a:gd name="connsiteX351" fmla="*/ 394273 w 6332248"/>
              <a:gd name="connsiteY351" fmla="*/ 4323777 h 6546489"/>
              <a:gd name="connsiteX352" fmla="*/ 313180 w 6332248"/>
              <a:gd name="connsiteY352" fmla="*/ 4453612 h 6546489"/>
              <a:gd name="connsiteX353" fmla="*/ 302122 w 6332248"/>
              <a:gd name="connsiteY353" fmla="*/ 4446121 h 6546489"/>
              <a:gd name="connsiteX354" fmla="*/ 5164131 w 6332248"/>
              <a:gd name="connsiteY354" fmla="*/ 4295561 h 6546489"/>
              <a:gd name="connsiteX355" fmla="*/ 5299563 w 6332248"/>
              <a:gd name="connsiteY355" fmla="*/ 4365658 h 6546489"/>
              <a:gd name="connsiteX356" fmla="*/ 5293407 w 6332248"/>
              <a:gd name="connsiteY356" fmla="*/ 4376726 h 6546489"/>
              <a:gd name="connsiteX357" fmla="*/ 5157975 w 6332248"/>
              <a:gd name="connsiteY357" fmla="*/ 4306629 h 6546489"/>
              <a:gd name="connsiteX358" fmla="*/ 1174799 w 6332248"/>
              <a:gd name="connsiteY358" fmla="*/ 4295561 h 6546489"/>
              <a:gd name="connsiteX359" fmla="*/ 1179767 w 6332248"/>
              <a:gd name="connsiteY359" fmla="*/ 4306629 h 6546489"/>
              <a:gd name="connsiteX360" fmla="*/ 1043157 w 6332248"/>
              <a:gd name="connsiteY360" fmla="*/ 4376726 h 6546489"/>
              <a:gd name="connsiteX361" fmla="*/ 1038190 w 6332248"/>
              <a:gd name="connsiteY361" fmla="*/ 4365658 h 6546489"/>
              <a:gd name="connsiteX362" fmla="*/ 3163997 w 6332248"/>
              <a:gd name="connsiteY362" fmla="*/ 4284578 h 6546489"/>
              <a:gd name="connsiteX363" fmla="*/ 3173985 w 6332248"/>
              <a:gd name="connsiteY363" fmla="*/ 4284578 h 6546489"/>
              <a:gd name="connsiteX364" fmla="*/ 3173985 w 6332248"/>
              <a:gd name="connsiteY364" fmla="*/ 4442611 h 6546489"/>
              <a:gd name="connsiteX365" fmla="*/ 3163997 w 6332248"/>
              <a:gd name="connsiteY365" fmla="*/ 4442611 h 6546489"/>
              <a:gd name="connsiteX366" fmla="*/ 6317006 w 6332248"/>
              <a:gd name="connsiteY366" fmla="*/ 4240630 h 6546489"/>
              <a:gd name="connsiteX367" fmla="*/ 6332114 w 6332248"/>
              <a:gd name="connsiteY367" fmla="*/ 4240630 h 6546489"/>
              <a:gd name="connsiteX368" fmla="*/ 6332114 w 6332248"/>
              <a:gd name="connsiteY368" fmla="*/ 4387704 h 6546489"/>
              <a:gd name="connsiteX369" fmla="*/ 6317006 w 6332248"/>
              <a:gd name="connsiteY369" fmla="*/ 4387704 h 6546489"/>
              <a:gd name="connsiteX370" fmla="*/ 5497 w 6332248"/>
              <a:gd name="connsiteY370" fmla="*/ 4240630 h 6546489"/>
              <a:gd name="connsiteX371" fmla="*/ 15485 w 6332248"/>
              <a:gd name="connsiteY371" fmla="*/ 4240630 h 6546489"/>
              <a:gd name="connsiteX372" fmla="*/ 15485 w 6332248"/>
              <a:gd name="connsiteY372" fmla="*/ 4387704 h 6546489"/>
              <a:gd name="connsiteX373" fmla="*/ 5497 w 6332248"/>
              <a:gd name="connsiteY373" fmla="*/ 4387704 h 6546489"/>
              <a:gd name="connsiteX374" fmla="*/ 4696485 w 6332248"/>
              <a:gd name="connsiteY374" fmla="*/ 4152743 h 6546489"/>
              <a:gd name="connsiteX375" fmla="*/ 4706315 w 6332248"/>
              <a:gd name="connsiteY375" fmla="*/ 4158985 h 6546489"/>
              <a:gd name="connsiteX376" fmla="*/ 4623990 w 6332248"/>
              <a:gd name="connsiteY376" fmla="*/ 4288820 h 6546489"/>
              <a:gd name="connsiteX377" fmla="*/ 4614160 w 6332248"/>
              <a:gd name="connsiteY377" fmla="*/ 4281329 h 6546489"/>
              <a:gd name="connsiteX378" fmla="*/ 1637001 w 6332248"/>
              <a:gd name="connsiteY378" fmla="*/ 4152743 h 6546489"/>
              <a:gd name="connsiteX379" fmla="*/ 1718097 w 6332248"/>
              <a:gd name="connsiteY379" fmla="*/ 4281329 h 6546489"/>
              <a:gd name="connsiteX380" fmla="*/ 1708267 w 6332248"/>
              <a:gd name="connsiteY380" fmla="*/ 4288820 h 6546489"/>
              <a:gd name="connsiteX381" fmla="*/ 1625943 w 6332248"/>
              <a:gd name="connsiteY381" fmla="*/ 4158985 h 6546489"/>
              <a:gd name="connsiteX382" fmla="*/ 4888291 w 6332248"/>
              <a:gd name="connsiteY382" fmla="*/ 4152741 h 6546489"/>
              <a:gd name="connsiteX383" fmla="*/ 5024900 w 6332248"/>
              <a:gd name="connsiteY383" fmla="*/ 4222652 h 6546489"/>
              <a:gd name="connsiteX384" fmla="*/ 5019933 w 6332248"/>
              <a:gd name="connsiteY384" fmla="*/ 4233888 h 6546489"/>
              <a:gd name="connsiteX385" fmla="*/ 4883323 w 6332248"/>
              <a:gd name="connsiteY385" fmla="*/ 4163977 h 6546489"/>
              <a:gd name="connsiteX386" fmla="*/ 1448274 w 6332248"/>
              <a:gd name="connsiteY386" fmla="*/ 4152741 h 6546489"/>
              <a:gd name="connsiteX387" fmla="*/ 1454430 w 6332248"/>
              <a:gd name="connsiteY387" fmla="*/ 4163977 h 6546489"/>
              <a:gd name="connsiteX388" fmla="*/ 1317767 w 6332248"/>
              <a:gd name="connsiteY388" fmla="*/ 4233888 h 6546489"/>
              <a:gd name="connsiteX389" fmla="*/ 1312842 w 6332248"/>
              <a:gd name="connsiteY389" fmla="*/ 4222652 h 6546489"/>
              <a:gd name="connsiteX390" fmla="*/ 5788515 w 6332248"/>
              <a:gd name="connsiteY390" fmla="*/ 4059360 h 6546489"/>
              <a:gd name="connsiteX391" fmla="*/ 5870839 w 6332248"/>
              <a:gd name="connsiteY391" fmla="*/ 4189196 h 6546489"/>
              <a:gd name="connsiteX392" fmla="*/ 5861009 w 6332248"/>
              <a:gd name="connsiteY392" fmla="*/ 4195439 h 6546489"/>
              <a:gd name="connsiteX393" fmla="*/ 5778685 w 6332248"/>
              <a:gd name="connsiteY393" fmla="*/ 4066851 h 6546489"/>
              <a:gd name="connsiteX394" fmla="*/ 549236 w 6332248"/>
              <a:gd name="connsiteY394" fmla="*/ 4059360 h 6546489"/>
              <a:gd name="connsiteX395" fmla="*/ 559065 w 6332248"/>
              <a:gd name="connsiteY395" fmla="*/ 4066851 h 6546489"/>
              <a:gd name="connsiteX396" fmla="*/ 477972 w 6332248"/>
              <a:gd name="connsiteY396" fmla="*/ 4195439 h 6546489"/>
              <a:gd name="connsiteX397" fmla="*/ 466914 w 6332248"/>
              <a:gd name="connsiteY397" fmla="*/ 4189196 h 6546489"/>
              <a:gd name="connsiteX398" fmla="*/ 4614827 w 6332248"/>
              <a:gd name="connsiteY398" fmla="*/ 4009922 h 6546489"/>
              <a:gd name="connsiteX399" fmla="*/ 4750259 w 6332248"/>
              <a:gd name="connsiteY399" fmla="*/ 4080019 h 6546489"/>
              <a:gd name="connsiteX400" fmla="*/ 4745334 w 6332248"/>
              <a:gd name="connsiteY400" fmla="*/ 4091087 h 6546489"/>
              <a:gd name="connsiteX401" fmla="*/ 4608671 w 6332248"/>
              <a:gd name="connsiteY401" fmla="*/ 4020990 h 6546489"/>
              <a:gd name="connsiteX402" fmla="*/ 1722926 w 6332248"/>
              <a:gd name="connsiteY402" fmla="*/ 4009922 h 6546489"/>
              <a:gd name="connsiteX403" fmla="*/ 1729082 w 6332248"/>
              <a:gd name="connsiteY403" fmla="*/ 4020990 h 6546489"/>
              <a:gd name="connsiteX404" fmla="*/ 1593650 w 6332248"/>
              <a:gd name="connsiteY404" fmla="*/ 4091087 h 6546489"/>
              <a:gd name="connsiteX405" fmla="*/ 1587494 w 6332248"/>
              <a:gd name="connsiteY405" fmla="*/ 4080019 h 6546489"/>
              <a:gd name="connsiteX406" fmla="*/ 3163997 w 6332248"/>
              <a:gd name="connsiteY406" fmla="*/ 3971469 h 6546489"/>
              <a:gd name="connsiteX407" fmla="*/ 3173985 w 6332248"/>
              <a:gd name="connsiteY407" fmla="*/ 3971469 h 6546489"/>
              <a:gd name="connsiteX408" fmla="*/ 3173985 w 6332248"/>
              <a:gd name="connsiteY408" fmla="*/ 4129506 h 6546489"/>
              <a:gd name="connsiteX409" fmla="*/ 3163997 w 6332248"/>
              <a:gd name="connsiteY409" fmla="*/ 4129506 h 6546489"/>
              <a:gd name="connsiteX410" fmla="*/ 6317006 w 6332248"/>
              <a:gd name="connsiteY410" fmla="*/ 3944007 h 6546489"/>
              <a:gd name="connsiteX411" fmla="*/ 6332114 w 6332248"/>
              <a:gd name="connsiteY411" fmla="*/ 3944007 h 6546489"/>
              <a:gd name="connsiteX412" fmla="*/ 6332114 w 6332248"/>
              <a:gd name="connsiteY412" fmla="*/ 4091081 h 6546489"/>
              <a:gd name="connsiteX413" fmla="*/ 6317006 w 6332248"/>
              <a:gd name="connsiteY413" fmla="*/ 4091081 h 6546489"/>
              <a:gd name="connsiteX414" fmla="*/ 5497 w 6332248"/>
              <a:gd name="connsiteY414" fmla="*/ 3944007 h 6546489"/>
              <a:gd name="connsiteX415" fmla="*/ 15485 w 6332248"/>
              <a:gd name="connsiteY415" fmla="*/ 3944007 h 6546489"/>
              <a:gd name="connsiteX416" fmla="*/ 15485 w 6332248"/>
              <a:gd name="connsiteY416" fmla="*/ 4091081 h 6546489"/>
              <a:gd name="connsiteX417" fmla="*/ 5497 w 6332248"/>
              <a:gd name="connsiteY417" fmla="*/ 4091081 h 6546489"/>
              <a:gd name="connsiteX418" fmla="*/ 4861276 w 6332248"/>
              <a:gd name="connsiteY418" fmla="*/ 3894569 h 6546489"/>
              <a:gd name="connsiteX419" fmla="*/ 4871106 w 6332248"/>
              <a:gd name="connsiteY419" fmla="*/ 3902060 h 6546489"/>
              <a:gd name="connsiteX420" fmla="*/ 4790010 w 6332248"/>
              <a:gd name="connsiteY420" fmla="*/ 4030648 h 6546489"/>
              <a:gd name="connsiteX421" fmla="*/ 4778951 w 6332248"/>
              <a:gd name="connsiteY421" fmla="*/ 4024405 h 6546489"/>
              <a:gd name="connsiteX422" fmla="*/ 1470982 w 6332248"/>
              <a:gd name="connsiteY422" fmla="*/ 3894569 h 6546489"/>
              <a:gd name="connsiteX423" fmla="*/ 1553306 w 6332248"/>
              <a:gd name="connsiteY423" fmla="*/ 4024405 h 6546489"/>
              <a:gd name="connsiteX424" fmla="*/ 1543476 w 6332248"/>
              <a:gd name="connsiteY424" fmla="*/ 4030648 h 6546489"/>
              <a:gd name="connsiteX425" fmla="*/ 1461152 w 6332248"/>
              <a:gd name="connsiteY425" fmla="*/ 3902060 h 6546489"/>
              <a:gd name="connsiteX426" fmla="*/ 4340175 w 6332248"/>
              <a:gd name="connsiteY426" fmla="*/ 3867104 h 6546489"/>
              <a:gd name="connsiteX427" fmla="*/ 4475607 w 6332248"/>
              <a:gd name="connsiteY427" fmla="*/ 3937201 h 6546489"/>
              <a:gd name="connsiteX428" fmla="*/ 4469451 w 6332248"/>
              <a:gd name="connsiteY428" fmla="*/ 3948269 h 6546489"/>
              <a:gd name="connsiteX429" fmla="*/ 4334019 w 6332248"/>
              <a:gd name="connsiteY429" fmla="*/ 3878172 h 6546489"/>
              <a:gd name="connsiteX430" fmla="*/ 1997580 w 6332248"/>
              <a:gd name="connsiteY430" fmla="*/ 3867104 h 6546489"/>
              <a:gd name="connsiteX431" fmla="*/ 2003736 w 6332248"/>
              <a:gd name="connsiteY431" fmla="*/ 3878172 h 6546489"/>
              <a:gd name="connsiteX432" fmla="*/ 1868304 w 6332248"/>
              <a:gd name="connsiteY432" fmla="*/ 3948269 h 6546489"/>
              <a:gd name="connsiteX433" fmla="*/ 1862148 w 6332248"/>
              <a:gd name="connsiteY433" fmla="*/ 3937201 h 6546489"/>
              <a:gd name="connsiteX434" fmla="*/ 5623724 w 6332248"/>
              <a:gd name="connsiteY434" fmla="*/ 3801189 h 6546489"/>
              <a:gd name="connsiteX435" fmla="*/ 5706048 w 6332248"/>
              <a:gd name="connsiteY435" fmla="*/ 3931024 h 6546489"/>
              <a:gd name="connsiteX436" fmla="*/ 5694990 w 6332248"/>
              <a:gd name="connsiteY436" fmla="*/ 3937266 h 6546489"/>
              <a:gd name="connsiteX437" fmla="*/ 5613894 w 6332248"/>
              <a:gd name="connsiteY437" fmla="*/ 3808679 h 6546489"/>
              <a:gd name="connsiteX438" fmla="*/ 712798 w 6332248"/>
              <a:gd name="connsiteY438" fmla="*/ 3801189 h 6546489"/>
              <a:gd name="connsiteX439" fmla="*/ 723856 w 6332248"/>
              <a:gd name="connsiteY439" fmla="*/ 3808679 h 6546489"/>
              <a:gd name="connsiteX440" fmla="*/ 641535 w 6332248"/>
              <a:gd name="connsiteY440" fmla="*/ 3937266 h 6546489"/>
              <a:gd name="connsiteX441" fmla="*/ 631705 w 6332248"/>
              <a:gd name="connsiteY441" fmla="*/ 3931024 h 6546489"/>
              <a:gd name="connsiteX442" fmla="*/ 4065521 w 6332248"/>
              <a:gd name="connsiteY442" fmla="*/ 3729777 h 6546489"/>
              <a:gd name="connsiteX443" fmla="*/ 4200953 w 6332248"/>
              <a:gd name="connsiteY443" fmla="*/ 3799876 h 6546489"/>
              <a:gd name="connsiteX444" fmla="*/ 4194797 w 6332248"/>
              <a:gd name="connsiteY444" fmla="*/ 3810944 h 6546489"/>
              <a:gd name="connsiteX445" fmla="*/ 4059365 w 6332248"/>
              <a:gd name="connsiteY445" fmla="*/ 3740845 h 6546489"/>
              <a:gd name="connsiteX446" fmla="*/ 2272232 w 6332248"/>
              <a:gd name="connsiteY446" fmla="*/ 3729777 h 6546489"/>
              <a:gd name="connsiteX447" fmla="*/ 2278388 w 6332248"/>
              <a:gd name="connsiteY447" fmla="*/ 3740845 h 6546489"/>
              <a:gd name="connsiteX448" fmla="*/ 2142956 w 6332248"/>
              <a:gd name="connsiteY448" fmla="*/ 3810944 h 6546489"/>
              <a:gd name="connsiteX449" fmla="*/ 2136800 w 6332248"/>
              <a:gd name="connsiteY449" fmla="*/ 3799876 h 6546489"/>
              <a:gd name="connsiteX450" fmla="*/ 3163997 w 6332248"/>
              <a:gd name="connsiteY450" fmla="*/ 3663858 h 6546489"/>
              <a:gd name="connsiteX451" fmla="*/ 3173985 w 6332248"/>
              <a:gd name="connsiteY451" fmla="*/ 3663858 h 6546489"/>
              <a:gd name="connsiteX452" fmla="*/ 3173985 w 6332248"/>
              <a:gd name="connsiteY452" fmla="*/ 3821895 h 6546489"/>
              <a:gd name="connsiteX453" fmla="*/ 3163997 w 6332248"/>
              <a:gd name="connsiteY453" fmla="*/ 3821895 h 6546489"/>
              <a:gd name="connsiteX454" fmla="*/ 6317006 w 6332248"/>
              <a:gd name="connsiteY454" fmla="*/ 3647383 h 6546489"/>
              <a:gd name="connsiteX455" fmla="*/ 6332114 w 6332248"/>
              <a:gd name="connsiteY455" fmla="*/ 3647383 h 6546489"/>
              <a:gd name="connsiteX456" fmla="*/ 6332114 w 6332248"/>
              <a:gd name="connsiteY456" fmla="*/ 3794457 h 6546489"/>
              <a:gd name="connsiteX457" fmla="*/ 6317006 w 6332248"/>
              <a:gd name="connsiteY457" fmla="*/ 3794457 h 6546489"/>
              <a:gd name="connsiteX458" fmla="*/ 5497 w 6332248"/>
              <a:gd name="connsiteY458" fmla="*/ 3647383 h 6546489"/>
              <a:gd name="connsiteX459" fmla="*/ 15485 w 6332248"/>
              <a:gd name="connsiteY459" fmla="*/ 3647383 h 6546489"/>
              <a:gd name="connsiteX460" fmla="*/ 15485 w 6332248"/>
              <a:gd name="connsiteY460" fmla="*/ 3794457 h 6546489"/>
              <a:gd name="connsiteX461" fmla="*/ 5497 w 6332248"/>
              <a:gd name="connsiteY461" fmla="*/ 3794457 h 6546489"/>
              <a:gd name="connsiteX462" fmla="*/ 5024998 w 6332248"/>
              <a:gd name="connsiteY462" fmla="*/ 3636398 h 6546489"/>
              <a:gd name="connsiteX463" fmla="*/ 5035912 w 6332248"/>
              <a:gd name="connsiteY463" fmla="*/ 3642697 h 6546489"/>
              <a:gd name="connsiteX464" fmla="*/ 4954657 w 6332248"/>
              <a:gd name="connsiteY464" fmla="*/ 3772463 h 6546489"/>
              <a:gd name="connsiteX465" fmla="*/ 4943742 w 6332248"/>
              <a:gd name="connsiteY465" fmla="*/ 3766164 h 6546489"/>
              <a:gd name="connsiteX466" fmla="*/ 1306191 w 6332248"/>
              <a:gd name="connsiteY466" fmla="*/ 3636398 h 6546489"/>
              <a:gd name="connsiteX467" fmla="*/ 1388515 w 6332248"/>
              <a:gd name="connsiteY467" fmla="*/ 3766164 h 6546489"/>
              <a:gd name="connsiteX468" fmla="*/ 1377457 w 6332248"/>
              <a:gd name="connsiteY468" fmla="*/ 3772463 h 6546489"/>
              <a:gd name="connsiteX469" fmla="*/ 1296361 w 6332248"/>
              <a:gd name="connsiteY469" fmla="*/ 3642697 h 6546489"/>
              <a:gd name="connsiteX470" fmla="*/ 3789638 w 6332248"/>
              <a:gd name="connsiteY470" fmla="*/ 3586960 h 6546489"/>
              <a:gd name="connsiteX471" fmla="*/ 3926301 w 6332248"/>
              <a:gd name="connsiteY471" fmla="*/ 3656028 h 6546489"/>
              <a:gd name="connsiteX472" fmla="*/ 3920145 w 6332248"/>
              <a:gd name="connsiteY472" fmla="*/ 3668145 h 6546489"/>
              <a:gd name="connsiteX473" fmla="*/ 3784713 w 6332248"/>
              <a:gd name="connsiteY473" fmla="*/ 3599077 h 6546489"/>
              <a:gd name="connsiteX474" fmla="*/ 2546884 w 6332248"/>
              <a:gd name="connsiteY474" fmla="*/ 3586960 h 6546489"/>
              <a:gd name="connsiteX475" fmla="*/ 2553040 w 6332248"/>
              <a:gd name="connsiteY475" fmla="*/ 3599077 h 6546489"/>
              <a:gd name="connsiteX476" fmla="*/ 2417608 w 6332248"/>
              <a:gd name="connsiteY476" fmla="*/ 3668145 h 6546489"/>
              <a:gd name="connsiteX477" fmla="*/ 2411452 w 6332248"/>
              <a:gd name="connsiteY477" fmla="*/ 3656028 h 6546489"/>
              <a:gd name="connsiteX478" fmla="*/ 5460018 w 6332248"/>
              <a:gd name="connsiteY478" fmla="*/ 3548509 h 6546489"/>
              <a:gd name="connsiteX479" fmla="*/ 5541273 w 6332248"/>
              <a:gd name="connsiteY479" fmla="*/ 3677095 h 6546489"/>
              <a:gd name="connsiteX480" fmla="*/ 5530358 w 6332248"/>
              <a:gd name="connsiteY480" fmla="*/ 3684586 h 6546489"/>
              <a:gd name="connsiteX481" fmla="*/ 5449103 w 6332248"/>
              <a:gd name="connsiteY481" fmla="*/ 3554751 h 6546489"/>
              <a:gd name="connsiteX482" fmla="*/ 878818 w 6332248"/>
              <a:gd name="connsiteY482" fmla="*/ 3548509 h 6546489"/>
              <a:gd name="connsiteX483" fmla="*/ 888647 w 6332248"/>
              <a:gd name="connsiteY483" fmla="*/ 3554751 h 6546489"/>
              <a:gd name="connsiteX484" fmla="*/ 807554 w 6332248"/>
              <a:gd name="connsiteY484" fmla="*/ 3684586 h 6546489"/>
              <a:gd name="connsiteX485" fmla="*/ 796496 w 6332248"/>
              <a:gd name="connsiteY485" fmla="*/ 3677095 h 6546489"/>
              <a:gd name="connsiteX486" fmla="*/ 3516217 w 6332248"/>
              <a:gd name="connsiteY486" fmla="*/ 3444140 h 6546489"/>
              <a:gd name="connsiteX487" fmla="*/ 3651649 w 6332248"/>
              <a:gd name="connsiteY487" fmla="*/ 3514239 h 6546489"/>
              <a:gd name="connsiteX488" fmla="*/ 3646724 w 6332248"/>
              <a:gd name="connsiteY488" fmla="*/ 3525307 h 6546489"/>
              <a:gd name="connsiteX489" fmla="*/ 3510061 w 6332248"/>
              <a:gd name="connsiteY489" fmla="*/ 3455208 h 6546489"/>
              <a:gd name="connsiteX490" fmla="*/ 2821536 w 6332248"/>
              <a:gd name="connsiteY490" fmla="*/ 3444140 h 6546489"/>
              <a:gd name="connsiteX491" fmla="*/ 2827692 w 6332248"/>
              <a:gd name="connsiteY491" fmla="*/ 3455208 h 6546489"/>
              <a:gd name="connsiteX492" fmla="*/ 2692260 w 6332248"/>
              <a:gd name="connsiteY492" fmla="*/ 3525307 h 6546489"/>
              <a:gd name="connsiteX493" fmla="*/ 2686104 w 6332248"/>
              <a:gd name="connsiteY493" fmla="*/ 3514239 h 6546489"/>
              <a:gd name="connsiteX494" fmla="*/ 5195125 w 6332248"/>
              <a:gd name="connsiteY494" fmla="*/ 3378221 h 6546489"/>
              <a:gd name="connsiteX495" fmla="*/ 5206184 w 6332248"/>
              <a:gd name="connsiteY495" fmla="*/ 3384463 h 6546489"/>
              <a:gd name="connsiteX496" fmla="*/ 5123862 w 6332248"/>
              <a:gd name="connsiteY496" fmla="*/ 3514300 h 6546489"/>
              <a:gd name="connsiteX497" fmla="*/ 5114032 w 6332248"/>
              <a:gd name="connsiteY497" fmla="*/ 3506809 h 6546489"/>
              <a:gd name="connsiteX498" fmla="*/ 1136993 w 6332248"/>
              <a:gd name="connsiteY498" fmla="*/ 3378221 h 6546489"/>
              <a:gd name="connsiteX499" fmla="*/ 1218246 w 6332248"/>
              <a:gd name="connsiteY499" fmla="*/ 3506809 h 6546489"/>
              <a:gd name="connsiteX500" fmla="*/ 1207331 w 6332248"/>
              <a:gd name="connsiteY500" fmla="*/ 3514300 h 6546489"/>
              <a:gd name="connsiteX501" fmla="*/ 1126079 w 6332248"/>
              <a:gd name="connsiteY501" fmla="*/ 3384463 h 6546489"/>
              <a:gd name="connsiteX502" fmla="*/ 3163997 w 6332248"/>
              <a:gd name="connsiteY502" fmla="*/ 3350759 h 6546489"/>
              <a:gd name="connsiteX503" fmla="*/ 3173985 w 6332248"/>
              <a:gd name="connsiteY503" fmla="*/ 3350759 h 6546489"/>
              <a:gd name="connsiteX504" fmla="*/ 3173985 w 6332248"/>
              <a:gd name="connsiteY504" fmla="*/ 3508792 h 6546489"/>
              <a:gd name="connsiteX505" fmla="*/ 3163997 w 6332248"/>
              <a:gd name="connsiteY505" fmla="*/ 3508792 h 6546489"/>
              <a:gd name="connsiteX506" fmla="*/ 6317006 w 6332248"/>
              <a:gd name="connsiteY506" fmla="*/ 3350757 h 6546489"/>
              <a:gd name="connsiteX507" fmla="*/ 6332114 w 6332248"/>
              <a:gd name="connsiteY507" fmla="*/ 3350757 h 6546489"/>
              <a:gd name="connsiteX508" fmla="*/ 6332114 w 6332248"/>
              <a:gd name="connsiteY508" fmla="*/ 3497831 h 6546489"/>
              <a:gd name="connsiteX509" fmla="*/ 6317006 w 6332248"/>
              <a:gd name="connsiteY509" fmla="*/ 3497831 h 6546489"/>
              <a:gd name="connsiteX510" fmla="*/ 5497 w 6332248"/>
              <a:gd name="connsiteY510" fmla="*/ 3350757 h 6546489"/>
              <a:gd name="connsiteX511" fmla="*/ 15485 w 6332248"/>
              <a:gd name="connsiteY511" fmla="*/ 3350757 h 6546489"/>
              <a:gd name="connsiteX512" fmla="*/ 15485 w 6332248"/>
              <a:gd name="connsiteY512" fmla="*/ 3497831 h 6546489"/>
              <a:gd name="connsiteX513" fmla="*/ 5497 w 6332248"/>
              <a:gd name="connsiteY513" fmla="*/ 3497831 h 6546489"/>
              <a:gd name="connsiteX514" fmla="*/ 3241564 w 6332248"/>
              <a:gd name="connsiteY514" fmla="*/ 3301321 h 6546489"/>
              <a:gd name="connsiteX515" fmla="*/ 3376996 w 6332248"/>
              <a:gd name="connsiteY515" fmla="*/ 3371420 h 6546489"/>
              <a:gd name="connsiteX516" fmla="*/ 3370840 w 6332248"/>
              <a:gd name="connsiteY516" fmla="*/ 3382488 h 6546489"/>
              <a:gd name="connsiteX517" fmla="*/ 3235408 w 6332248"/>
              <a:gd name="connsiteY517" fmla="*/ 3312389 h 6546489"/>
              <a:gd name="connsiteX518" fmla="*/ 3096188 w 6332248"/>
              <a:gd name="connsiteY518" fmla="*/ 3301321 h 6546489"/>
              <a:gd name="connsiteX519" fmla="*/ 3102344 w 6332248"/>
              <a:gd name="connsiteY519" fmla="*/ 3312389 h 6546489"/>
              <a:gd name="connsiteX520" fmla="*/ 2965681 w 6332248"/>
              <a:gd name="connsiteY520" fmla="*/ 3382488 h 6546489"/>
              <a:gd name="connsiteX521" fmla="*/ 2960756 w 6332248"/>
              <a:gd name="connsiteY521" fmla="*/ 3371420 h 6546489"/>
              <a:gd name="connsiteX522" fmla="*/ 5289881 w 6332248"/>
              <a:gd name="connsiteY522" fmla="*/ 3290332 h 6546489"/>
              <a:gd name="connsiteX523" fmla="*/ 5370974 w 6332248"/>
              <a:gd name="connsiteY523" fmla="*/ 3418920 h 6546489"/>
              <a:gd name="connsiteX524" fmla="*/ 5361145 w 6332248"/>
              <a:gd name="connsiteY524" fmla="*/ 3426410 h 6546489"/>
              <a:gd name="connsiteX525" fmla="*/ 5278823 w 6332248"/>
              <a:gd name="connsiteY525" fmla="*/ 3297822 h 6546489"/>
              <a:gd name="connsiteX526" fmla="*/ 1047874 w 6332248"/>
              <a:gd name="connsiteY526" fmla="*/ 3290332 h 6546489"/>
              <a:gd name="connsiteX527" fmla="*/ 1058933 w 6332248"/>
              <a:gd name="connsiteY527" fmla="*/ 3297822 h 6546489"/>
              <a:gd name="connsiteX528" fmla="*/ 977837 w 6332248"/>
              <a:gd name="connsiteY528" fmla="*/ 3426410 h 6546489"/>
              <a:gd name="connsiteX529" fmla="*/ 966778 w 6332248"/>
              <a:gd name="connsiteY529" fmla="*/ 3418920 h 6546489"/>
              <a:gd name="connsiteX530" fmla="*/ 3370840 w 6332248"/>
              <a:gd name="connsiteY530" fmla="*/ 3158502 h 6546489"/>
              <a:gd name="connsiteX531" fmla="*/ 3376996 w 6332248"/>
              <a:gd name="connsiteY531" fmla="*/ 3170800 h 6546489"/>
              <a:gd name="connsiteX532" fmla="*/ 3241564 w 6332248"/>
              <a:gd name="connsiteY532" fmla="*/ 3239669 h 6546489"/>
              <a:gd name="connsiteX533" fmla="*/ 3235408 w 6332248"/>
              <a:gd name="connsiteY533" fmla="*/ 3228601 h 6546489"/>
              <a:gd name="connsiteX534" fmla="*/ 2965681 w 6332248"/>
              <a:gd name="connsiteY534" fmla="*/ 3158502 h 6546489"/>
              <a:gd name="connsiteX535" fmla="*/ 3102344 w 6332248"/>
              <a:gd name="connsiteY535" fmla="*/ 3228601 h 6546489"/>
              <a:gd name="connsiteX536" fmla="*/ 3096188 w 6332248"/>
              <a:gd name="connsiteY536" fmla="*/ 3239669 h 6546489"/>
              <a:gd name="connsiteX537" fmla="*/ 2960756 w 6332248"/>
              <a:gd name="connsiteY537" fmla="*/ 3170800 h 6546489"/>
              <a:gd name="connsiteX538" fmla="*/ 5361145 w 6332248"/>
              <a:gd name="connsiteY538" fmla="*/ 3120050 h 6546489"/>
              <a:gd name="connsiteX539" fmla="*/ 5370974 w 6332248"/>
              <a:gd name="connsiteY539" fmla="*/ 3127540 h 6546489"/>
              <a:gd name="connsiteX540" fmla="*/ 5289881 w 6332248"/>
              <a:gd name="connsiteY540" fmla="*/ 3256126 h 6546489"/>
              <a:gd name="connsiteX541" fmla="*/ 5278823 w 6332248"/>
              <a:gd name="connsiteY541" fmla="*/ 3249884 h 6546489"/>
              <a:gd name="connsiteX542" fmla="*/ 972346 w 6332248"/>
              <a:gd name="connsiteY542" fmla="*/ 3120050 h 6546489"/>
              <a:gd name="connsiteX543" fmla="*/ 1053439 w 6332248"/>
              <a:gd name="connsiteY543" fmla="*/ 3249884 h 6546489"/>
              <a:gd name="connsiteX544" fmla="*/ 1043610 w 6332248"/>
              <a:gd name="connsiteY544" fmla="*/ 3256126 h 6546489"/>
              <a:gd name="connsiteX545" fmla="*/ 961288 w 6332248"/>
              <a:gd name="connsiteY545" fmla="*/ 3127540 h 6546489"/>
              <a:gd name="connsiteX546" fmla="*/ 6317006 w 6332248"/>
              <a:gd name="connsiteY546" fmla="*/ 3054133 h 6546489"/>
              <a:gd name="connsiteX547" fmla="*/ 6332114 w 6332248"/>
              <a:gd name="connsiteY547" fmla="*/ 3054133 h 6546489"/>
              <a:gd name="connsiteX548" fmla="*/ 6332114 w 6332248"/>
              <a:gd name="connsiteY548" fmla="*/ 3201196 h 6546489"/>
              <a:gd name="connsiteX549" fmla="*/ 6317006 w 6332248"/>
              <a:gd name="connsiteY549" fmla="*/ 3201196 h 6546489"/>
              <a:gd name="connsiteX550" fmla="*/ 5497 w 6332248"/>
              <a:gd name="connsiteY550" fmla="*/ 3054133 h 6546489"/>
              <a:gd name="connsiteX551" fmla="*/ 15485 w 6332248"/>
              <a:gd name="connsiteY551" fmla="*/ 3054133 h 6546489"/>
              <a:gd name="connsiteX552" fmla="*/ 15485 w 6332248"/>
              <a:gd name="connsiteY552" fmla="*/ 3201196 h 6546489"/>
              <a:gd name="connsiteX553" fmla="*/ 5497 w 6332248"/>
              <a:gd name="connsiteY553" fmla="*/ 3201196 h 6546489"/>
              <a:gd name="connsiteX554" fmla="*/ 3163997 w 6332248"/>
              <a:gd name="connsiteY554" fmla="*/ 3037652 h 6546489"/>
              <a:gd name="connsiteX555" fmla="*/ 3173985 w 6332248"/>
              <a:gd name="connsiteY555" fmla="*/ 3037652 h 6546489"/>
              <a:gd name="connsiteX556" fmla="*/ 3173985 w 6332248"/>
              <a:gd name="connsiteY556" fmla="*/ 3195688 h 6546489"/>
              <a:gd name="connsiteX557" fmla="*/ 3163997 w 6332248"/>
              <a:gd name="connsiteY557" fmla="*/ 3195688 h 6546489"/>
              <a:gd name="connsiteX558" fmla="*/ 5123862 w 6332248"/>
              <a:gd name="connsiteY558" fmla="*/ 3032161 h 6546489"/>
              <a:gd name="connsiteX559" fmla="*/ 5206184 w 6332248"/>
              <a:gd name="connsiteY559" fmla="*/ 3161995 h 6546489"/>
              <a:gd name="connsiteX560" fmla="*/ 5195125 w 6332248"/>
              <a:gd name="connsiteY560" fmla="*/ 3168237 h 6546489"/>
              <a:gd name="connsiteX561" fmla="*/ 5114032 w 6332248"/>
              <a:gd name="connsiteY561" fmla="*/ 3039651 h 6546489"/>
              <a:gd name="connsiteX562" fmla="*/ 1213893 w 6332248"/>
              <a:gd name="connsiteY562" fmla="*/ 3032161 h 6546489"/>
              <a:gd name="connsiteX563" fmla="*/ 1223723 w 6332248"/>
              <a:gd name="connsiteY563" fmla="*/ 3039651 h 6546489"/>
              <a:gd name="connsiteX564" fmla="*/ 1142627 w 6332248"/>
              <a:gd name="connsiteY564" fmla="*/ 3168237 h 6546489"/>
              <a:gd name="connsiteX565" fmla="*/ 1131569 w 6332248"/>
              <a:gd name="connsiteY565" fmla="*/ 3161995 h 6546489"/>
              <a:gd name="connsiteX566" fmla="*/ 3645493 w 6332248"/>
              <a:gd name="connsiteY566" fmla="*/ 3021175 h 6546489"/>
              <a:gd name="connsiteX567" fmla="*/ 3651649 w 6332248"/>
              <a:gd name="connsiteY567" fmla="*/ 3033292 h 6546489"/>
              <a:gd name="connsiteX568" fmla="*/ 3516217 w 6332248"/>
              <a:gd name="connsiteY568" fmla="*/ 3102358 h 6546489"/>
              <a:gd name="connsiteX569" fmla="*/ 3510061 w 6332248"/>
              <a:gd name="connsiteY569" fmla="*/ 3090241 h 6546489"/>
              <a:gd name="connsiteX570" fmla="*/ 2692260 w 6332248"/>
              <a:gd name="connsiteY570" fmla="*/ 3021175 h 6546489"/>
              <a:gd name="connsiteX571" fmla="*/ 2827692 w 6332248"/>
              <a:gd name="connsiteY571" fmla="*/ 3090241 h 6546489"/>
              <a:gd name="connsiteX572" fmla="*/ 2821536 w 6332248"/>
              <a:gd name="connsiteY572" fmla="*/ 3102358 h 6546489"/>
              <a:gd name="connsiteX573" fmla="*/ 2686104 w 6332248"/>
              <a:gd name="connsiteY573" fmla="*/ 3033292 h 6546489"/>
              <a:gd name="connsiteX574" fmla="*/ 3920145 w 6332248"/>
              <a:gd name="connsiteY574" fmla="*/ 2878355 h 6546489"/>
              <a:gd name="connsiteX575" fmla="*/ 3926301 w 6332248"/>
              <a:gd name="connsiteY575" fmla="*/ 2889423 h 6546489"/>
              <a:gd name="connsiteX576" fmla="*/ 3790869 w 6332248"/>
              <a:gd name="connsiteY576" fmla="*/ 2959520 h 6546489"/>
              <a:gd name="connsiteX577" fmla="*/ 3784713 w 6332248"/>
              <a:gd name="connsiteY577" fmla="*/ 2948452 h 6546489"/>
              <a:gd name="connsiteX578" fmla="*/ 2417608 w 6332248"/>
              <a:gd name="connsiteY578" fmla="*/ 2878355 h 6546489"/>
              <a:gd name="connsiteX579" fmla="*/ 2553040 w 6332248"/>
              <a:gd name="connsiteY579" fmla="*/ 2948452 h 6546489"/>
              <a:gd name="connsiteX580" fmla="*/ 2546884 w 6332248"/>
              <a:gd name="connsiteY580" fmla="*/ 2959520 h 6546489"/>
              <a:gd name="connsiteX581" fmla="*/ 2411452 w 6332248"/>
              <a:gd name="connsiteY581" fmla="*/ 2889423 h 6546489"/>
              <a:gd name="connsiteX582" fmla="*/ 5525936 w 6332248"/>
              <a:gd name="connsiteY582" fmla="*/ 2861876 h 6546489"/>
              <a:gd name="connsiteX583" fmla="*/ 5535765 w 6332248"/>
              <a:gd name="connsiteY583" fmla="*/ 2869366 h 6546489"/>
              <a:gd name="connsiteX584" fmla="*/ 5454672 w 6332248"/>
              <a:gd name="connsiteY584" fmla="*/ 2997954 h 6546489"/>
              <a:gd name="connsiteX585" fmla="*/ 5443614 w 6332248"/>
              <a:gd name="connsiteY585" fmla="*/ 2991712 h 6546489"/>
              <a:gd name="connsiteX586" fmla="*/ 806326 w 6332248"/>
              <a:gd name="connsiteY586" fmla="*/ 2861876 h 6546489"/>
              <a:gd name="connsiteX587" fmla="*/ 888647 w 6332248"/>
              <a:gd name="connsiteY587" fmla="*/ 2991712 h 6546489"/>
              <a:gd name="connsiteX588" fmla="*/ 877589 w 6332248"/>
              <a:gd name="connsiteY588" fmla="*/ 2997954 h 6546489"/>
              <a:gd name="connsiteX589" fmla="*/ 796496 w 6332248"/>
              <a:gd name="connsiteY589" fmla="*/ 2869366 h 6546489"/>
              <a:gd name="connsiteX590" fmla="*/ 4960155 w 6332248"/>
              <a:gd name="connsiteY590" fmla="*/ 2773987 h 6546489"/>
              <a:gd name="connsiteX591" fmla="*/ 5041408 w 6332248"/>
              <a:gd name="connsiteY591" fmla="*/ 2902575 h 6546489"/>
              <a:gd name="connsiteX592" fmla="*/ 5030493 w 6332248"/>
              <a:gd name="connsiteY592" fmla="*/ 2910065 h 6546489"/>
              <a:gd name="connsiteX593" fmla="*/ 4949240 w 6332248"/>
              <a:gd name="connsiteY593" fmla="*/ 2781477 h 6546489"/>
              <a:gd name="connsiteX594" fmla="*/ 1378685 w 6332248"/>
              <a:gd name="connsiteY594" fmla="*/ 2773987 h 6546489"/>
              <a:gd name="connsiteX595" fmla="*/ 1388515 w 6332248"/>
              <a:gd name="connsiteY595" fmla="*/ 2781477 h 6546489"/>
              <a:gd name="connsiteX596" fmla="*/ 1307419 w 6332248"/>
              <a:gd name="connsiteY596" fmla="*/ 2910065 h 6546489"/>
              <a:gd name="connsiteX597" fmla="*/ 1296361 w 6332248"/>
              <a:gd name="connsiteY597" fmla="*/ 2902575 h 6546489"/>
              <a:gd name="connsiteX598" fmla="*/ 6317006 w 6332248"/>
              <a:gd name="connsiteY598" fmla="*/ 2752015 h 6546489"/>
              <a:gd name="connsiteX599" fmla="*/ 6332114 w 6332248"/>
              <a:gd name="connsiteY599" fmla="*/ 2752015 h 6546489"/>
              <a:gd name="connsiteX600" fmla="*/ 6332114 w 6332248"/>
              <a:gd name="connsiteY600" fmla="*/ 2899093 h 6546489"/>
              <a:gd name="connsiteX601" fmla="*/ 6317006 w 6332248"/>
              <a:gd name="connsiteY601" fmla="*/ 2899093 h 6546489"/>
              <a:gd name="connsiteX602" fmla="*/ 5497 w 6332248"/>
              <a:gd name="connsiteY602" fmla="*/ 2752015 h 6546489"/>
              <a:gd name="connsiteX603" fmla="*/ 15485 w 6332248"/>
              <a:gd name="connsiteY603" fmla="*/ 2752015 h 6546489"/>
              <a:gd name="connsiteX604" fmla="*/ 15485 w 6332248"/>
              <a:gd name="connsiteY604" fmla="*/ 2899093 h 6546489"/>
              <a:gd name="connsiteX605" fmla="*/ 5497 w 6332248"/>
              <a:gd name="connsiteY605" fmla="*/ 2899093 h 6546489"/>
              <a:gd name="connsiteX606" fmla="*/ 4194797 w 6332248"/>
              <a:gd name="connsiteY606" fmla="*/ 2735536 h 6546489"/>
              <a:gd name="connsiteX607" fmla="*/ 4200953 w 6332248"/>
              <a:gd name="connsiteY607" fmla="*/ 2745523 h 6546489"/>
              <a:gd name="connsiteX608" fmla="*/ 4065521 w 6332248"/>
              <a:gd name="connsiteY608" fmla="*/ 2816682 h 6546489"/>
              <a:gd name="connsiteX609" fmla="*/ 4059365 w 6332248"/>
              <a:gd name="connsiteY609" fmla="*/ 2806695 h 6546489"/>
              <a:gd name="connsiteX610" fmla="*/ 2142956 w 6332248"/>
              <a:gd name="connsiteY610" fmla="*/ 2735536 h 6546489"/>
              <a:gd name="connsiteX611" fmla="*/ 2278388 w 6332248"/>
              <a:gd name="connsiteY611" fmla="*/ 2806695 h 6546489"/>
              <a:gd name="connsiteX612" fmla="*/ 2273463 w 6332248"/>
              <a:gd name="connsiteY612" fmla="*/ 2816682 h 6546489"/>
              <a:gd name="connsiteX613" fmla="*/ 2136800 w 6332248"/>
              <a:gd name="connsiteY613" fmla="*/ 2745523 h 6546489"/>
              <a:gd name="connsiteX614" fmla="*/ 3163997 w 6332248"/>
              <a:gd name="connsiteY614" fmla="*/ 2730041 h 6546489"/>
              <a:gd name="connsiteX615" fmla="*/ 3179105 w 6332248"/>
              <a:gd name="connsiteY615" fmla="*/ 2730041 h 6546489"/>
              <a:gd name="connsiteX616" fmla="*/ 3179105 w 6332248"/>
              <a:gd name="connsiteY616" fmla="*/ 2882614 h 6546489"/>
              <a:gd name="connsiteX617" fmla="*/ 3163997 w 6332248"/>
              <a:gd name="connsiteY617" fmla="*/ 2882614 h 6546489"/>
              <a:gd name="connsiteX618" fmla="*/ 5690727 w 6332248"/>
              <a:gd name="connsiteY618" fmla="*/ 2609195 h 6546489"/>
              <a:gd name="connsiteX619" fmla="*/ 5700556 w 6332248"/>
              <a:gd name="connsiteY619" fmla="*/ 2615437 h 6546489"/>
              <a:gd name="connsiteX620" fmla="*/ 5619463 w 6332248"/>
              <a:gd name="connsiteY620" fmla="*/ 2745273 h 6546489"/>
              <a:gd name="connsiteX621" fmla="*/ 5608405 w 6332248"/>
              <a:gd name="connsiteY621" fmla="*/ 2737783 h 6546489"/>
              <a:gd name="connsiteX622" fmla="*/ 642763 w 6332248"/>
              <a:gd name="connsiteY622" fmla="*/ 2609195 h 6546489"/>
              <a:gd name="connsiteX623" fmla="*/ 723856 w 6332248"/>
              <a:gd name="connsiteY623" fmla="*/ 2737783 h 6546489"/>
              <a:gd name="connsiteX624" fmla="*/ 714027 w 6332248"/>
              <a:gd name="connsiteY624" fmla="*/ 2745273 h 6546489"/>
              <a:gd name="connsiteX625" fmla="*/ 631705 w 6332248"/>
              <a:gd name="connsiteY625" fmla="*/ 2615437 h 6546489"/>
              <a:gd name="connsiteX626" fmla="*/ 4463955 w 6332248"/>
              <a:gd name="connsiteY626" fmla="*/ 2592716 h 6546489"/>
              <a:gd name="connsiteX627" fmla="*/ 4470111 w 6332248"/>
              <a:gd name="connsiteY627" fmla="*/ 2602703 h 6546489"/>
              <a:gd name="connsiteX628" fmla="*/ 4334679 w 6332248"/>
              <a:gd name="connsiteY628" fmla="*/ 2673862 h 6546489"/>
              <a:gd name="connsiteX629" fmla="*/ 4328523 w 6332248"/>
              <a:gd name="connsiteY629" fmla="*/ 2663875 h 6546489"/>
              <a:gd name="connsiteX630" fmla="*/ 1868304 w 6332248"/>
              <a:gd name="connsiteY630" fmla="*/ 2592716 h 6546489"/>
              <a:gd name="connsiteX631" fmla="*/ 2003736 w 6332248"/>
              <a:gd name="connsiteY631" fmla="*/ 2663875 h 6546489"/>
              <a:gd name="connsiteX632" fmla="*/ 1997580 w 6332248"/>
              <a:gd name="connsiteY632" fmla="*/ 2673862 h 6546489"/>
              <a:gd name="connsiteX633" fmla="*/ 1862148 w 6332248"/>
              <a:gd name="connsiteY633" fmla="*/ 2602703 h 6546489"/>
              <a:gd name="connsiteX634" fmla="*/ 4794279 w 6332248"/>
              <a:gd name="connsiteY634" fmla="*/ 2515816 h 6546489"/>
              <a:gd name="connsiteX635" fmla="*/ 4876601 w 6332248"/>
              <a:gd name="connsiteY635" fmla="*/ 2645650 h 6546489"/>
              <a:gd name="connsiteX636" fmla="*/ 4865542 w 6332248"/>
              <a:gd name="connsiteY636" fmla="*/ 2651892 h 6546489"/>
              <a:gd name="connsiteX637" fmla="*/ 4784449 w 6332248"/>
              <a:gd name="connsiteY637" fmla="*/ 2523306 h 6546489"/>
              <a:gd name="connsiteX638" fmla="*/ 1542248 w 6332248"/>
              <a:gd name="connsiteY638" fmla="*/ 2515816 h 6546489"/>
              <a:gd name="connsiteX639" fmla="*/ 1553306 w 6332248"/>
              <a:gd name="connsiteY639" fmla="*/ 2523306 h 6546489"/>
              <a:gd name="connsiteX640" fmla="*/ 1470982 w 6332248"/>
              <a:gd name="connsiteY640" fmla="*/ 2651892 h 6546489"/>
              <a:gd name="connsiteX641" fmla="*/ 1461152 w 6332248"/>
              <a:gd name="connsiteY641" fmla="*/ 2645650 h 6546489"/>
              <a:gd name="connsiteX642" fmla="*/ 6317006 w 6332248"/>
              <a:gd name="connsiteY642" fmla="*/ 2455391 h 6546489"/>
              <a:gd name="connsiteX643" fmla="*/ 6332114 w 6332248"/>
              <a:gd name="connsiteY643" fmla="*/ 2455391 h 6546489"/>
              <a:gd name="connsiteX644" fmla="*/ 6332114 w 6332248"/>
              <a:gd name="connsiteY644" fmla="*/ 2602479 h 6546489"/>
              <a:gd name="connsiteX645" fmla="*/ 6317006 w 6332248"/>
              <a:gd name="connsiteY645" fmla="*/ 2602479 h 6546489"/>
              <a:gd name="connsiteX646" fmla="*/ 4745281 w 6332248"/>
              <a:gd name="connsiteY646" fmla="*/ 2455391 h 6546489"/>
              <a:gd name="connsiteX647" fmla="*/ 4750248 w 6332248"/>
              <a:gd name="connsiteY647" fmla="*/ 2466459 h 6546489"/>
              <a:gd name="connsiteX648" fmla="*/ 4613639 w 6332248"/>
              <a:gd name="connsiteY648" fmla="*/ 2536558 h 6546489"/>
              <a:gd name="connsiteX649" fmla="*/ 4608671 w 6332248"/>
              <a:gd name="connsiteY649" fmla="*/ 2525490 h 6546489"/>
              <a:gd name="connsiteX650" fmla="*/ 1592419 w 6332248"/>
              <a:gd name="connsiteY650" fmla="*/ 2455391 h 6546489"/>
              <a:gd name="connsiteX651" fmla="*/ 1729082 w 6332248"/>
              <a:gd name="connsiteY651" fmla="*/ 2525490 h 6546489"/>
              <a:gd name="connsiteX652" fmla="*/ 1722926 w 6332248"/>
              <a:gd name="connsiteY652" fmla="*/ 2536558 h 6546489"/>
              <a:gd name="connsiteX653" fmla="*/ 1587494 w 6332248"/>
              <a:gd name="connsiteY653" fmla="*/ 2466459 h 6546489"/>
              <a:gd name="connsiteX654" fmla="*/ 5497 w 6332248"/>
              <a:gd name="connsiteY654" fmla="*/ 2455391 h 6546489"/>
              <a:gd name="connsiteX655" fmla="*/ 15485 w 6332248"/>
              <a:gd name="connsiteY655" fmla="*/ 2455391 h 6546489"/>
              <a:gd name="connsiteX656" fmla="*/ 15485 w 6332248"/>
              <a:gd name="connsiteY656" fmla="*/ 2602479 h 6546489"/>
              <a:gd name="connsiteX657" fmla="*/ 5497 w 6332248"/>
              <a:gd name="connsiteY657" fmla="*/ 2602479 h 6546489"/>
              <a:gd name="connsiteX658" fmla="*/ 3163997 w 6332248"/>
              <a:gd name="connsiteY658" fmla="*/ 2416942 h 6546489"/>
              <a:gd name="connsiteX659" fmla="*/ 3179105 w 6332248"/>
              <a:gd name="connsiteY659" fmla="*/ 2416942 h 6546489"/>
              <a:gd name="connsiteX660" fmla="*/ 3179105 w 6332248"/>
              <a:gd name="connsiteY660" fmla="*/ 2574974 h 6546489"/>
              <a:gd name="connsiteX661" fmla="*/ 3163997 w 6332248"/>
              <a:gd name="connsiteY661" fmla="*/ 2574974 h 6546489"/>
              <a:gd name="connsiteX662" fmla="*/ 5854450 w 6332248"/>
              <a:gd name="connsiteY662" fmla="*/ 2351025 h 6546489"/>
              <a:gd name="connsiteX663" fmla="*/ 5865364 w 6332248"/>
              <a:gd name="connsiteY663" fmla="*/ 2358515 h 6546489"/>
              <a:gd name="connsiteX664" fmla="*/ 5784112 w 6332248"/>
              <a:gd name="connsiteY664" fmla="*/ 2487101 h 6546489"/>
              <a:gd name="connsiteX665" fmla="*/ 5773197 w 6332248"/>
              <a:gd name="connsiteY665" fmla="*/ 2480859 h 6546489"/>
              <a:gd name="connsiteX666" fmla="*/ 471247 w 6332248"/>
              <a:gd name="connsiteY666" fmla="*/ 2351025 h 6546489"/>
              <a:gd name="connsiteX667" fmla="*/ 553571 w 6332248"/>
              <a:gd name="connsiteY667" fmla="*/ 2480859 h 6546489"/>
              <a:gd name="connsiteX668" fmla="*/ 542513 w 6332248"/>
              <a:gd name="connsiteY668" fmla="*/ 2487101 h 6546489"/>
              <a:gd name="connsiteX669" fmla="*/ 461417 w 6332248"/>
              <a:gd name="connsiteY669" fmla="*/ 2358515 h 6546489"/>
              <a:gd name="connsiteX670" fmla="*/ 5014439 w 6332248"/>
              <a:gd name="connsiteY670" fmla="*/ 2312572 h 6546489"/>
              <a:gd name="connsiteX671" fmla="*/ 5019406 w 6332248"/>
              <a:gd name="connsiteY671" fmla="*/ 2324870 h 6546489"/>
              <a:gd name="connsiteX672" fmla="*/ 4882797 w 6332248"/>
              <a:gd name="connsiteY672" fmla="*/ 2393739 h 6546489"/>
              <a:gd name="connsiteX673" fmla="*/ 4877829 w 6332248"/>
              <a:gd name="connsiteY673" fmla="*/ 2382671 h 6546489"/>
              <a:gd name="connsiteX674" fmla="*/ 1317809 w 6332248"/>
              <a:gd name="connsiteY674" fmla="*/ 2312572 h 6546489"/>
              <a:gd name="connsiteX675" fmla="*/ 1454419 w 6332248"/>
              <a:gd name="connsiteY675" fmla="*/ 2382671 h 6546489"/>
              <a:gd name="connsiteX676" fmla="*/ 1449451 w 6332248"/>
              <a:gd name="connsiteY676" fmla="*/ 2393739 h 6546489"/>
              <a:gd name="connsiteX677" fmla="*/ 1312842 w 6332248"/>
              <a:gd name="connsiteY677" fmla="*/ 2324870 h 6546489"/>
              <a:gd name="connsiteX678" fmla="*/ 4629488 w 6332248"/>
              <a:gd name="connsiteY678" fmla="*/ 2257639 h 6546489"/>
              <a:gd name="connsiteX679" fmla="*/ 4711810 w 6332248"/>
              <a:gd name="connsiteY679" fmla="*/ 2387406 h 6546489"/>
              <a:gd name="connsiteX680" fmla="*/ 4700751 w 6332248"/>
              <a:gd name="connsiteY680" fmla="*/ 2393706 h 6546489"/>
              <a:gd name="connsiteX681" fmla="*/ 4619658 w 6332248"/>
              <a:gd name="connsiteY681" fmla="*/ 2263938 h 6546489"/>
              <a:gd name="connsiteX682" fmla="*/ 1713761 w 6332248"/>
              <a:gd name="connsiteY682" fmla="*/ 2257639 h 6546489"/>
              <a:gd name="connsiteX683" fmla="*/ 1723590 w 6332248"/>
              <a:gd name="connsiteY683" fmla="*/ 2263938 h 6546489"/>
              <a:gd name="connsiteX684" fmla="*/ 1642497 w 6332248"/>
              <a:gd name="connsiteY684" fmla="*/ 2393706 h 6546489"/>
              <a:gd name="connsiteX685" fmla="*/ 1631439 w 6332248"/>
              <a:gd name="connsiteY685" fmla="*/ 2387406 h 6546489"/>
              <a:gd name="connsiteX686" fmla="*/ 5289091 w 6332248"/>
              <a:gd name="connsiteY686" fmla="*/ 2169754 h 6546489"/>
              <a:gd name="connsiteX687" fmla="*/ 5294058 w 6332248"/>
              <a:gd name="connsiteY687" fmla="*/ 2180822 h 6546489"/>
              <a:gd name="connsiteX688" fmla="*/ 5158691 w 6332248"/>
              <a:gd name="connsiteY688" fmla="*/ 2250921 h 6546489"/>
              <a:gd name="connsiteX689" fmla="*/ 5152481 w 6332248"/>
              <a:gd name="connsiteY689" fmla="*/ 2238623 h 6546489"/>
              <a:gd name="connsiteX690" fmla="*/ 1044346 w 6332248"/>
              <a:gd name="connsiteY690" fmla="*/ 2169754 h 6546489"/>
              <a:gd name="connsiteX691" fmla="*/ 1179778 w 6332248"/>
              <a:gd name="connsiteY691" fmla="*/ 2238623 h 6546489"/>
              <a:gd name="connsiteX692" fmla="*/ 1173622 w 6332248"/>
              <a:gd name="connsiteY692" fmla="*/ 2250921 h 6546489"/>
              <a:gd name="connsiteX693" fmla="*/ 1038190 w 6332248"/>
              <a:gd name="connsiteY693" fmla="*/ 2180822 h 6546489"/>
              <a:gd name="connsiteX694" fmla="*/ 6317006 w 6332248"/>
              <a:gd name="connsiteY694" fmla="*/ 2164260 h 6546489"/>
              <a:gd name="connsiteX695" fmla="*/ 6332114 w 6332248"/>
              <a:gd name="connsiteY695" fmla="*/ 2164260 h 6546489"/>
              <a:gd name="connsiteX696" fmla="*/ 6332114 w 6332248"/>
              <a:gd name="connsiteY696" fmla="*/ 2311334 h 6546489"/>
              <a:gd name="connsiteX697" fmla="*/ 6317006 w 6332248"/>
              <a:gd name="connsiteY697" fmla="*/ 2311334 h 6546489"/>
              <a:gd name="connsiteX698" fmla="*/ 5497 w 6332248"/>
              <a:gd name="connsiteY698" fmla="*/ 2164260 h 6546489"/>
              <a:gd name="connsiteX699" fmla="*/ 15485 w 6332248"/>
              <a:gd name="connsiteY699" fmla="*/ 2164260 h 6546489"/>
              <a:gd name="connsiteX700" fmla="*/ 15485 w 6332248"/>
              <a:gd name="connsiteY700" fmla="*/ 2311334 h 6546489"/>
              <a:gd name="connsiteX701" fmla="*/ 5497 w 6332248"/>
              <a:gd name="connsiteY701" fmla="*/ 2311334 h 6546489"/>
              <a:gd name="connsiteX702" fmla="*/ 3163997 w 6332248"/>
              <a:gd name="connsiteY702" fmla="*/ 2109331 h 6546489"/>
              <a:gd name="connsiteX703" fmla="*/ 3179105 w 6332248"/>
              <a:gd name="connsiteY703" fmla="*/ 2109331 h 6546489"/>
              <a:gd name="connsiteX704" fmla="*/ 3179105 w 6332248"/>
              <a:gd name="connsiteY704" fmla="*/ 2267363 h 6546489"/>
              <a:gd name="connsiteX705" fmla="*/ 3163997 w 6332248"/>
              <a:gd name="connsiteY705" fmla="*/ 2267363 h 6546489"/>
              <a:gd name="connsiteX706" fmla="*/ 6024573 w 6332248"/>
              <a:gd name="connsiteY706" fmla="*/ 2092848 h 6546489"/>
              <a:gd name="connsiteX707" fmla="*/ 6035631 w 6332248"/>
              <a:gd name="connsiteY707" fmla="*/ 2099090 h 6546489"/>
              <a:gd name="connsiteX708" fmla="*/ 5953307 w 6332248"/>
              <a:gd name="connsiteY708" fmla="*/ 2228926 h 6546489"/>
              <a:gd name="connsiteX709" fmla="*/ 5943477 w 6332248"/>
              <a:gd name="connsiteY709" fmla="*/ 2221436 h 6546489"/>
              <a:gd name="connsiteX710" fmla="*/ 307541 w 6332248"/>
              <a:gd name="connsiteY710" fmla="*/ 2092848 h 6546489"/>
              <a:gd name="connsiteX711" fmla="*/ 388796 w 6332248"/>
              <a:gd name="connsiteY711" fmla="*/ 2221436 h 6546489"/>
              <a:gd name="connsiteX712" fmla="*/ 377881 w 6332248"/>
              <a:gd name="connsiteY712" fmla="*/ 2228926 h 6546489"/>
              <a:gd name="connsiteX713" fmla="*/ 296626 w 6332248"/>
              <a:gd name="connsiteY713" fmla="*/ 2099090 h 6546489"/>
              <a:gd name="connsiteX714" fmla="*/ 5563742 w 6332248"/>
              <a:gd name="connsiteY714" fmla="*/ 2026935 h 6546489"/>
              <a:gd name="connsiteX715" fmla="*/ 5568710 w 6332248"/>
              <a:gd name="connsiteY715" fmla="*/ 2038003 h 6546489"/>
              <a:gd name="connsiteX716" fmla="*/ 5432101 w 6332248"/>
              <a:gd name="connsiteY716" fmla="*/ 2108102 h 6546489"/>
              <a:gd name="connsiteX717" fmla="*/ 5427133 w 6332248"/>
              <a:gd name="connsiteY717" fmla="*/ 2097034 h 6546489"/>
              <a:gd name="connsiteX718" fmla="*/ 769694 w 6332248"/>
              <a:gd name="connsiteY718" fmla="*/ 2026935 h 6546489"/>
              <a:gd name="connsiteX719" fmla="*/ 905126 w 6332248"/>
              <a:gd name="connsiteY719" fmla="*/ 2097034 h 6546489"/>
              <a:gd name="connsiteX720" fmla="*/ 898970 w 6332248"/>
              <a:gd name="connsiteY720" fmla="*/ 2108102 h 6546489"/>
              <a:gd name="connsiteX721" fmla="*/ 763538 w 6332248"/>
              <a:gd name="connsiteY721" fmla="*/ 2038003 h 6546489"/>
              <a:gd name="connsiteX722" fmla="*/ 4460427 w 6332248"/>
              <a:gd name="connsiteY722" fmla="*/ 1999470 h 6546489"/>
              <a:gd name="connsiteX723" fmla="*/ 4541523 w 6332248"/>
              <a:gd name="connsiteY723" fmla="*/ 2128056 h 6546489"/>
              <a:gd name="connsiteX724" fmla="*/ 4531693 w 6332248"/>
              <a:gd name="connsiteY724" fmla="*/ 2135546 h 6546489"/>
              <a:gd name="connsiteX725" fmla="*/ 4449368 w 6332248"/>
              <a:gd name="connsiteY725" fmla="*/ 2005712 h 6546489"/>
              <a:gd name="connsiteX726" fmla="*/ 1877483 w 6332248"/>
              <a:gd name="connsiteY726" fmla="*/ 1999470 h 6546489"/>
              <a:gd name="connsiteX727" fmla="*/ 1888398 w 6332248"/>
              <a:gd name="connsiteY727" fmla="*/ 2005712 h 6546489"/>
              <a:gd name="connsiteX728" fmla="*/ 1807145 w 6332248"/>
              <a:gd name="connsiteY728" fmla="*/ 2135546 h 6546489"/>
              <a:gd name="connsiteX729" fmla="*/ 1796231 w 6332248"/>
              <a:gd name="connsiteY729" fmla="*/ 2128056 h 6546489"/>
              <a:gd name="connsiteX730" fmla="*/ 5838394 w 6332248"/>
              <a:gd name="connsiteY730" fmla="*/ 1889608 h 6546489"/>
              <a:gd name="connsiteX731" fmla="*/ 5843362 w 6332248"/>
              <a:gd name="connsiteY731" fmla="*/ 1900843 h 6546489"/>
              <a:gd name="connsiteX732" fmla="*/ 5706753 w 6332248"/>
              <a:gd name="connsiteY732" fmla="*/ 1970754 h 6546489"/>
              <a:gd name="connsiteX733" fmla="*/ 5701785 w 6332248"/>
              <a:gd name="connsiteY733" fmla="*/ 1960767 h 6546489"/>
              <a:gd name="connsiteX734" fmla="*/ 495042 w 6332248"/>
              <a:gd name="connsiteY734" fmla="*/ 1889608 h 6546489"/>
              <a:gd name="connsiteX735" fmla="*/ 630474 w 6332248"/>
              <a:gd name="connsiteY735" fmla="*/ 1960767 h 6546489"/>
              <a:gd name="connsiteX736" fmla="*/ 624318 w 6332248"/>
              <a:gd name="connsiteY736" fmla="*/ 1970754 h 6546489"/>
              <a:gd name="connsiteX737" fmla="*/ 488886 w 6332248"/>
              <a:gd name="connsiteY737" fmla="*/ 1900843 h 6546489"/>
              <a:gd name="connsiteX738" fmla="*/ 6317006 w 6332248"/>
              <a:gd name="connsiteY738" fmla="*/ 1867636 h 6546489"/>
              <a:gd name="connsiteX739" fmla="*/ 6332114 w 6332248"/>
              <a:gd name="connsiteY739" fmla="*/ 1867636 h 6546489"/>
              <a:gd name="connsiteX740" fmla="*/ 6332114 w 6332248"/>
              <a:gd name="connsiteY740" fmla="*/ 2014689 h 6546489"/>
              <a:gd name="connsiteX741" fmla="*/ 6317006 w 6332248"/>
              <a:gd name="connsiteY741" fmla="*/ 2014689 h 6546489"/>
              <a:gd name="connsiteX742" fmla="*/ 5497 w 6332248"/>
              <a:gd name="connsiteY742" fmla="*/ 1867636 h 6546489"/>
              <a:gd name="connsiteX743" fmla="*/ 15485 w 6332248"/>
              <a:gd name="connsiteY743" fmla="*/ 1867636 h 6546489"/>
              <a:gd name="connsiteX744" fmla="*/ 15485 w 6332248"/>
              <a:gd name="connsiteY744" fmla="*/ 2014689 h 6546489"/>
              <a:gd name="connsiteX745" fmla="*/ 5497 w 6332248"/>
              <a:gd name="connsiteY745" fmla="*/ 2014689 h 6546489"/>
              <a:gd name="connsiteX746" fmla="*/ 6190594 w 6332248"/>
              <a:gd name="connsiteY746" fmla="*/ 1834679 h 6546489"/>
              <a:gd name="connsiteX747" fmla="*/ 6200424 w 6332248"/>
              <a:gd name="connsiteY747" fmla="*/ 1840978 h 6546489"/>
              <a:gd name="connsiteX748" fmla="*/ 6119329 w 6332248"/>
              <a:gd name="connsiteY748" fmla="*/ 1970744 h 6546489"/>
              <a:gd name="connsiteX749" fmla="*/ 6108270 w 6332248"/>
              <a:gd name="connsiteY749" fmla="*/ 1963185 h 6546489"/>
              <a:gd name="connsiteX750" fmla="*/ 142893 w 6332248"/>
              <a:gd name="connsiteY750" fmla="*/ 1834679 h 6546489"/>
              <a:gd name="connsiteX751" fmla="*/ 223989 w 6332248"/>
              <a:gd name="connsiteY751" fmla="*/ 1963185 h 6546489"/>
              <a:gd name="connsiteX752" fmla="*/ 214159 w 6332248"/>
              <a:gd name="connsiteY752" fmla="*/ 1970744 h 6546489"/>
              <a:gd name="connsiteX753" fmla="*/ 131835 w 6332248"/>
              <a:gd name="connsiteY753" fmla="*/ 1840978 h 6546489"/>
              <a:gd name="connsiteX754" fmla="*/ 3163997 w 6332248"/>
              <a:gd name="connsiteY754" fmla="*/ 1796224 h 6546489"/>
              <a:gd name="connsiteX755" fmla="*/ 3179105 w 6332248"/>
              <a:gd name="connsiteY755" fmla="*/ 1796224 h 6546489"/>
              <a:gd name="connsiteX756" fmla="*/ 3179105 w 6332248"/>
              <a:gd name="connsiteY756" fmla="*/ 1954260 h 6546489"/>
              <a:gd name="connsiteX757" fmla="*/ 3163997 w 6332248"/>
              <a:gd name="connsiteY757" fmla="*/ 1954260 h 6546489"/>
              <a:gd name="connsiteX758" fmla="*/ 4294407 w 6332248"/>
              <a:gd name="connsiteY758" fmla="*/ 1746790 h 6546489"/>
              <a:gd name="connsiteX759" fmla="*/ 4376732 w 6332248"/>
              <a:gd name="connsiteY759" fmla="*/ 1875376 h 6546489"/>
              <a:gd name="connsiteX760" fmla="*/ 4366902 w 6332248"/>
              <a:gd name="connsiteY760" fmla="*/ 1882866 h 6546489"/>
              <a:gd name="connsiteX761" fmla="*/ 4284577 w 6332248"/>
              <a:gd name="connsiteY761" fmla="*/ 1754280 h 6546489"/>
              <a:gd name="connsiteX762" fmla="*/ 2042115 w 6332248"/>
              <a:gd name="connsiteY762" fmla="*/ 1746790 h 6546489"/>
              <a:gd name="connsiteX763" fmla="*/ 2053173 w 6332248"/>
              <a:gd name="connsiteY763" fmla="*/ 1754280 h 6546489"/>
              <a:gd name="connsiteX764" fmla="*/ 1970851 w 6332248"/>
              <a:gd name="connsiteY764" fmla="*/ 1882866 h 6546489"/>
              <a:gd name="connsiteX765" fmla="*/ 1961022 w 6332248"/>
              <a:gd name="connsiteY765" fmla="*/ 1875376 h 6546489"/>
              <a:gd name="connsiteX766" fmla="*/ 6111869 w 6332248"/>
              <a:gd name="connsiteY766" fmla="*/ 1746788 h 6546489"/>
              <a:gd name="connsiteX767" fmla="*/ 6118025 w 6332248"/>
              <a:gd name="connsiteY767" fmla="*/ 1758905 h 6546489"/>
              <a:gd name="connsiteX768" fmla="*/ 5981362 w 6332248"/>
              <a:gd name="connsiteY768" fmla="*/ 1827971 h 6546489"/>
              <a:gd name="connsiteX769" fmla="*/ 5976437 w 6332248"/>
              <a:gd name="connsiteY769" fmla="*/ 1815854 h 6546489"/>
              <a:gd name="connsiteX770" fmla="*/ 219200 w 6332248"/>
              <a:gd name="connsiteY770" fmla="*/ 1746788 h 6546489"/>
              <a:gd name="connsiteX771" fmla="*/ 355810 w 6332248"/>
              <a:gd name="connsiteY771" fmla="*/ 1815854 h 6546489"/>
              <a:gd name="connsiteX772" fmla="*/ 350842 w 6332248"/>
              <a:gd name="connsiteY772" fmla="*/ 1827971 h 6546489"/>
              <a:gd name="connsiteX773" fmla="*/ 214233 w 6332248"/>
              <a:gd name="connsiteY773" fmla="*/ 1758905 h 6546489"/>
              <a:gd name="connsiteX774" fmla="*/ 5943478 w 6332248"/>
              <a:gd name="connsiteY774" fmla="*/ 1636929 h 6546489"/>
              <a:gd name="connsiteX775" fmla="*/ 6090566 w 6332248"/>
              <a:gd name="connsiteY775" fmla="*/ 1636929 h 6546489"/>
              <a:gd name="connsiteX776" fmla="*/ 6090566 w 6332248"/>
              <a:gd name="connsiteY776" fmla="*/ 1646917 h 6546489"/>
              <a:gd name="connsiteX777" fmla="*/ 5943478 w 6332248"/>
              <a:gd name="connsiteY777" fmla="*/ 1646917 h 6546489"/>
              <a:gd name="connsiteX778" fmla="*/ 5646855 w 6332248"/>
              <a:gd name="connsiteY778" fmla="*/ 1636929 h 6546489"/>
              <a:gd name="connsiteX779" fmla="*/ 5793943 w 6332248"/>
              <a:gd name="connsiteY779" fmla="*/ 1636929 h 6546489"/>
              <a:gd name="connsiteX780" fmla="*/ 5793943 w 6332248"/>
              <a:gd name="connsiteY780" fmla="*/ 1646917 h 6546489"/>
              <a:gd name="connsiteX781" fmla="*/ 5646855 w 6332248"/>
              <a:gd name="connsiteY781" fmla="*/ 1646917 h 6546489"/>
              <a:gd name="connsiteX782" fmla="*/ 5344738 w 6332248"/>
              <a:gd name="connsiteY782" fmla="*/ 1636929 h 6546489"/>
              <a:gd name="connsiteX783" fmla="*/ 5491822 w 6332248"/>
              <a:gd name="connsiteY783" fmla="*/ 1636929 h 6546489"/>
              <a:gd name="connsiteX784" fmla="*/ 5491822 w 6332248"/>
              <a:gd name="connsiteY784" fmla="*/ 1646917 h 6546489"/>
              <a:gd name="connsiteX785" fmla="*/ 5344738 w 6332248"/>
              <a:gd name="connsiteY785" fmla="*/ 1646917 h 6546489"/>
              <a:gd name="connsiteX786" fmla="*/ 5042620 w 6332248"/>
              <a:gd name="connsiteY786" fmla="*/ 1636929 h 6546489"/>
              <a:gd name="connsiteX787" fmla="*/ 5189709 w 6332248"/>
              <a:gd name="connsiteY787" fmla="*/ 1636929 h 6546489"/>
              <a:gd name="connsiteX788" fmla="*/ 5189709 w 6332248"/>
              <a:gd name="connsiteY788" fmla="*/ 1646917 h 6546489"/>
              <a:gd name="connsiteX789" fmla="*/ 5042620 w 6332248"/>
              <a:gd name="connsiteY789" fmla="*/ 1646917 h 6546489"/>
              <a:gd name="connsiteX790" fmla="*/ 4745994 w 6332248"/>
              <a:gd name="connsiteY790" fmla="*/ 1636929 h 6546489"/>
              <a:gd name="connsiteX791" fmla="*/ 4893083 w 6332248"/>
              <a:gd name="connsiteY791" fmla="*/ 1636929 h 6546489"/>
              <a:gd name="connsiteX792" fmla="*/ 4893083 w 6332248"/>
              <a:gd name="connsiteY792" fmla="*/ 1646917 h 6546489"/>
              <a:gd name="connsiteX793" fmla="*/ 4745994 w 6332248"/>
              <a:gd name="connsiteY793" fmla="*/ 1646917 h 6546489"/>
              <a:gd name="connsiteX794" fmla="*/ 4443878 w 6332248"/>
              <a:gd name="connsiteY794" fmla="*/ 1636929 h 6546489"/>
              <a:gd name="connsiteX795" fmla="*/ 4596422 w 6332248"/>
              <a:gd name="connsiteY795" fmla="*/ 1636929 h 6546489"/>
              <a:gd name="connsiteX796" fmla="*/ 4596422 w 6332248"/>
              <a:gd name="connsiteY796" fmla="*/ 1646917 h 6546489"/>
              <a:gd name="connsiteX797" fmla="*/ 4443878 w 6332248"/>
              <a:gd name="connsiteY797" fmla="*/ 1646917 h 6546489"/>
              <a:gd name="connsiteX798" fmla="*/ 4141759 w 6332248"/>
              <a:gd name="connsiteY798" fmla="*/ 1636929 h 6546489"/>
              <a:gd name="connsiteX799" fmla="*/ 4294303 w 6332248"/>
              <a:gd name="connsiteY799" fmla="*/ 1636929 h 6546489"/>
              <a:gd name="connsiteX800" fmla="*/ 4294303 w 6332248"/>
              <a:gd name="connsiteY800" fmla="*/ 1646917 h 6546489"/>
              <a:gd name="connsiteX801" fmla="*/ 4141759 w 6332248"/>
              <a:gd name="connsiteY801" fmla="*/ 1646917 h 6546489"/>
              <a:gd name="connsiteX802" fmla="*/ 3839643 w 6332248"/>
              <a:gd name="connsiteY802" fmla="*/ 1636929 h 6546489"/>
              <a:gd name="connsiteX803" fmla="*/ 3992187 w 6332248"/>
              <a:gd name="connsiteY803" fmla="*/ 1636929 h 6546489"/>
              <a:gd name="connsiteX804" fmla="*/ 3992187 w 6332248"/>
              <a:gd name="connsiteY804" fmla="*/ 1646917 h 6546489"/>
              <a:gd name="connsiteX805" fmla="*/ 3839643 w 6332248"/>
              <a:gd name="connsiteY805" fmla="*/ 1646917 h 6546489"/>
              <a:gd name="connsiteX806" fmla="*/ 3543017 w 6332248"/>
              <a:gd name="connsiteY806" fmla="*/ 1636929 h 6546489"/>
              <a:gd name="connsiteX807" fmla="*/ 3695561 w 6332248"/>
              <a:gd name="connsiteY807" fmla="*/ 1636929 h 6546489"/>
              <a:gd name="connsiteX808" fmla="*/ 3695561 w 6332248"/>
              <a:gd name="connsiteY808" fmla="*/ 1646917 h 6546489"/>
              <a:gd name="connsiteX809" fmla="*/ 3543017 w 6332248"/>
              <a:gd name="connsiteY809" fmla="*/ 1646917 h 6546489"/>
              <a:gd name="connsiteX810" fmla="*/ 3240899 w 6332248"/>
              <a:gd name="connsiteY810" fmla="*/ 1636929 h 6546489"/>
              <a:gd name="connsiteX811" fmla="*/ 3393443 w 6332248"/>
              <a:gd name="connsiteY811" fmla="*/ 1636929 h 6546489"/>
              <a:gd name="connsiteX812" fmla="*/ 3393443 w 6332248"/>
              <a:gd name="connsiteY812" fmla="*/ 1646917 h 6546489"/>
              <a:gd name="connsiteX813" fmla="*/ 3240899 w 6332248"/>
              <a:gd name="connsiteY813" fmla="*/ 1646917 h 6546489"/>
              <a:gd name="connsiteX814" fmla="*/ 2944275 w 6332248"/>
              <a:gd name="connsiteY814" fmla="*/ 1636929 h 6546489"/>
              <a:gd name="connsiteX815" fmla="*/ 3096818 w 6332248"/>
              <a:gd name="connsiteY815" fmla="*/ 1636929 h 6546489"/>
              <a:gd name="connsiteX816" fmla="*/ 3096818 w 6332248"/>
              <a:gd name="connsiteY816" fmla="*/ 1646917 h 6546489"/>
              <a:gd name="connsiteX817" fmla="*/ 2944275 w 6332248"/>
              <a:gd name="connsiteY817" fmla="*/ 1646917 h 6546489"/>
              <a:gd name="connsiteX818" fmla="*/ 2642159 w 6332248"/>
              <a:gd name="connsiteY818" fmla="*/ 1636929 h 6546489"/>
              <a:gd name="connsiteX819" fmla="*/ 2794702 w 6332248"/>
              <a:gd name="connsiteY819" fmla="*/ 1636929 h 6546489"/>
              <a:gd name="connsiteX820" fmla="*/ 2794702 w 6332248"/>
              <a:gd name="connsiteY820" fmla="*/ 1646917 h 6546489"/>
              <a:gd name="connsiteX821" fmla="*/ 2642159 w 6332248"/>
              <a:gd name="connsiteY821" fmla="*/ 1646917 h 6546489"/>
              <a:gd name="connsiteX822" fmla="*/ 2340039 w 6332248"/>
              <a:gd name="connsiteY822" fmla="*/ 1636929 h 6546489"/>
              <a:gd name="connsiteX823" fmla="*/ 2492582 w 6332248"/>
              <a:gd name="connsiteY823" fmla="*/ 1636929 h 6546489"/>
              <a:gd name="connsiteX824" fmla="*/ 2492582 w 6332248"/>
              <a:gd name="connsiteY824" fmla="*/ 1646917 h 6546489"/>
              <a:gd name="connsiteX825" fmla="*/ 2340039 w 6332248"/>
              <a:gd name="connsiteY825" fmla="*/ 1646917 h 6546489"/>
              <a:gd name="connsiteX826" fmla="*/ 2043417 w 6332248"/>
              <a:gd name="connsiteY826" fmla="*/ 1636929 h 6546489"/>
              <a:gd name="connsiteX827" fmla="*/ 2190505 w 6332248"/>
              <a:gd name="connsiteY827" fmla="*/ 1636929 h 6546489"/>
              <a:gd name="connsiteX828" fmla="*/ 2190505 w 6332248"/>
              <a:gd name="connsiteY828" fmla="*/ 1646917 h 6546489"/>
              <a:gd name="connsiteX829" fmla="*/ 2043417 w 6332248"/>
              <a:gd name="connsiteY829" fmla="*/ 1646917 h 6546489"/>
              <a:gd name="connsiteX830" fmla="*/ 1741298 w 6332248"/>
              <a:gd name="connsiteY830" fmla="*/ 1636929 h 6546489"/>
              <a:gd name="connsiteX831" fmla="*/ 1888382 w 6332248"/>
              <a:gd name="connsiteY831" fmla="*/ 1636929 h 6546489"/>
              <a:gd name="connsiteX832" fmla="*/ 1888382 w 6332248"/>
              <a:gd name="connsiteY832" fmla="*/ 1646917 h 6546489"/>
              <a:gd name="connsiteX833" fmla="*/ 1741298 w 6332248"/>
              <a:gd name="connsiteY833" fmla="*/ 1646917 h 6546489"/>
              <a:gd name="connsiteX834" fmla="*/ 1439180 w 6332248"/>
              <a:gd name="connsiteY834" fmla="*/ 1636929 h 6546489"/>
              <a:gd name="connsiteX835" fmla="*/ 1586268 w 6332248"/>
              <a:gd name="connsiteY835" fmla="*/ 1636929 h 6546489"/>
              <a:gd name="connsiteX836" fmla="*/ 1586268 w 6332248"/>
              <a:gd name="connsiteY836" fmla="*/ 1646917 h 6546489"/>
              <a:gd name="connsiteX837" fmla="*/ 1439180 w 6332248"/>
              <a:gd name="connsiteY837" fmla="*/ 1646917 h 6546489"/>
              <a:gd name="connsiteX838" fmla="*/ 1142556 w 6332248"/>
              <a:gd name="connsiteY838" fmla="*/ 1636929 h 6546489"/>
              <a:gd name="connsiteX839" fmla="*/ 1289644 w 6332248"/>
              <a:gd name="connsiteY839" fmla="*/ 1636929 h 6546489"/>
              <a:gd name="connsiteX840" fmla="*/ 1289644 w 6332248"/>
              <a:gd name="connsiteY840" fmla="*/ 1646917 h 6546489"/>
              <a:gd name="connsiteX841" fmla="*/ 1142556 w 6332248"/>
              <a:gd name="connsiteY841" fmla="*/ 1646917 h 6546489"/>
              <a:gd name="connsiteX842" fmla="*/ 840440 w 6332248"/>
              <a:gd name="connsiteY842" fmla="*/ 1636929 h 6546489"/>
              <a:gd name="connsiteX843" fmla="*/ 987524 w 6332248"/>
              <a:gd name="connsiteY843" fmla="*/ 1636929 h 6546489"/>
              <a:gd name="connsiteX844" fmla="*/ 987524 w 6332248"/>
              <a:gd name="connsiteY844" fmla="*/ 1646917 h 6546489"/>
              <a:gd name="connsiteX845" fmla="*/ 840440 w 6332248"/>
              <a:gd name="connsiteY845" fmla="*/ 1646917 h 6546489"/>
              <a:gd name="connsiteX846" fmla="*/ 538322 w 6332248"/>
              <a:gd name="connsiteY846" fmla="*/ 1636929 h 6546489"/>
              <a:gd name="connsiteX847" fmla="*/ 685410 w 6332248"/>
              <a:gd name="connsiteY847" fmla="*/ 1636929 h 6546489"/>
              <a:gd name="connsiteX848" fmla="*/ 685410 w 6332248"/>
              <a:gd name="connsiteY848" fmla="*/ 1646917 h 6546489"/>
              <a:gd name="connsiteX849" fmla="*/ 538322 w 6332248"/>
              <a:gd name="connsiteY849" fmla="*/ 1646917 h 6546489"/>
              <a:gd name="connsiteX850" fmla="*/ 241696 w 6332248"/>
              <a:gd name="connsiteY850" fmla="*/ 1636929 h 6546489"/>
              <a:gd name="connsiteX851" fmla="*/ 394239 w 6332248"/>
              <a:gd name="connsiteY851" fmla="*/ 1636929 h 6546489"/>
              <a:gd name="connsiteX852" fmla="*/ 394239 w 6332248"/>
              <a:gd name="connsiteY852" fmla="*/ 1646917 h 6546489"/>
              <a:gd name="connsiteX853" fmla="*/ 241696 w 6332248"/>
              <a:gd name="connsiteY853" fmla="*/ 1646917 h 6546489"/>
              <a:gd name="connsiteX854" fmla="*/ 6260451 w 6332248"/>
              <a:gd name="connsiteY854" fmla="*/ 1603971 h 6546489"/>
              <a:gd name="connsiteX855" fmla="*/ 6332248 w 6332248"/>
              <a:gd name="connsiteY855" fmla="*/ 1639558 h 6546489"/>
              <a:gd name="connsiteX856" fmla="*/ 6332248 w 6332248"/>
              <a:gd name="connsiteY856" fmla="*/ 1640785 h 6546489"/>
              <a:gd name="connsiteX857" fmla="*/ 6332248 w 6332248"/>
              <a:gd name="connsiteY857" fmla="*/ 1642012 h 6546489"/>
              <a:gd name="connsiteX858" fmla="*/ 6332248 w 6332248"/>
              <a:gd name="connsiteY858" fmla="*/ 1718095 h 6546489"/>
              <a:gd name="connsiteX859" fmla="*/ 6318632 w 6332248"/>
              <a:gd name="connsiteY859" fmla="*/ 1718095 h 6546489"/>
              <a:gd name="connsiteX860" fmla="*/ 6318632 w 6332248"/>
              <a:gd name="connsiteY860" fmla="*/ 1660419 h 6546489"/>
              <a:gd name="connsiteX861" fmla="*/ 6285209 w 6332248"/>
              <a:gd name="connsiteY861" fmla="*/ 1713186 h 6546489"/>
              <a:gd name="connsiteX862" fmla="*/ 6274068 w 6332248"/>
              <a:gd name="connsiteY862" fmla="*/ 1707050 h 6546489"/>
              <a:gd name="connsiteX863" fmla="*/ 6302539 w 6332248"/>
              <a:gd name="connsiteY863" fmla="*/ 1662873 h 6546489"/>
              <a:gd name="connsiteX864" fmla="*/ 6256738 w 6332248"/>
              <a:gd name="connsiteY864" fmla="*/ 1687416 h 6546489"/>
              <a:gd name="connsiteX865" fmla="*/ 6250548 w 6332248"/>
              <a:gd name="connsiteY865" fmla="*/ 1675145 h 6546489"/>
              <a:gd name="connsiteX866" fmla="*/ 6295112 w 6332248"/>
              <a:gd name="connsiteY866" fmla="*/ 1653056 h 6546489"/>
              <a:gd name="connsiteX867" fmla="*/ 6245597 w 6332248"/>
              <a:gd name="connsiteY867" fmla="*/ 1653056 h 6546489"/>
              <a:gd name="connsiteX868" fmla="*/ 6245597 w 6332248"/>
              <a:gd name="connsiteY868" fmla="*/ 1640785 h 6546489"/>
              <a:gd name="connsiteX869" fmla="*/ 6306253 w 6332248"/>
              <a:gd name="connsiteY869" fmla="*/ 1640785 h 6546489"/>
              <a:gd name="connsiteX870" fmla="*/ 6255500 w 6332248"/>
              <a:gd name="connsiteY870" fmla="*/ 1613788 h 6546489"/>
              <a:gd name="connsiteX871" fmla="*/ 70799 w 6332248"/>
              <a:gd name="connsiteY871" fmla="*/ 1603971 h 6546489"/>
              <a:gd name="connsiteX872" fmla="*/ 76903 w 6332248"/>
              <a:gd name="connsiteY872" fmla="*/ 1613788 h 6546489"/>
              <a:gd name="connsiteX873" fmla="*/ 26855 w 6332248"/>
              <a:gd name="connsiteY873" fmla="*/ 1640785 h 6546489"/>
              <a:gd name="connsiteX874" fmla="*/ 86668 w 6332248"/>
              <a:gd name="connsiteY874" fmla="*/ 1640785 h 6546489"/>
              <a:gd name="connsiteX875" fmla="*/ 86668 w 6332248"/>
              <a:gd name="connsiteY875" fmla="*/ 1653056 h 6546489"/>
              <a:gd name="connsiteX876" fmla="*/ 36621 w 6332248"/>
              <a:gd name="connsiteY876" fmla="*/ 1653056 h 6546489"/>
              <a:gd name="connsiteX877" fmla="*/ 80565 w 6332248"/>
              <a:gd name="connsiteY877" fmla="*/ 1675145 h 6546489"/>
              <a:gd name="connsiteX878" fmla="*/ 75682 w 6332248"/>
              <a:gd name="connsiteY878" fmla="*/ 1687416 h 6546489"/>
              <a:gd name="connsiteX879" fmla="*/ 28076 w 6332248"/>
              <a:gd name="connsiteY879" fmla="*/ 1662873 h 6546489"/>
              <a:gd name="connsiteX880" fmla="*/ 57372 w 6332248"/>
              <a:gd name="connsiteY880" fmla="*/ 1707050 h 6546489"/>
              <a:gd name="connsiteX881" fmla="*/ 46386 w 6332248"/>
              <a:gd name="connsiteY881" fmla="*/ 1713186 h 6546489"/>
              <a:gd name="connsiteX882" fmla="*/ 13427 w 6332248"/>
              <a:gd name="connsiteY882" fmla="*/ 1662873 h 6546489"/>
              <a:gd name="connsiteX883" fmla="*/ 13427 w 6332248"/>
              <a:gd name="connsiteY883" fmla="*/ 1718095 h 6546489"/>
              <a:gd name="connsiteX884" fmla="*/ 1221 w 6332248"/>
              <a:gd name="connsiteY884" fmla="*/ 1718095 h 6546489"/>
              <a:gd name="connsiteX885" fmla="*/ 1221 w 6332248"/>
              <a:gd name="connsiteY885" fmla="*/ 1643239 h 6546489"/>
              <a:gd name="connsiteX886" fmla="*/ 0 w 6332248"/>
              <a:gd name="connsiteY886" fmla="*/ 1640785 h 6546489"/>
              <a:gd name="connsiteX887" fmla="*/ 1221 w 6332248"/>
              <a:gd name="connsiteY887" fmla="*/ 1640785 h 6546489"/>
              <a:gd name="connsiteX888" fmla="*/ 1221 w 6332248"/>
              <a:gd name="connsiteY888" fmla="*/ 1639558 h 6546489"/>
              <a:gd name="connsiteX889" fmla="*/ 4129616 w 6332248"/>
              <a:gd name="connsiteY889" fmla="*/ 1488614 h 6546489"/>
              <a:gd name="connsiteX890" fmla="*/ 4211941 w 6332248"/>
              <a:gd name="connsiteY890" fmla="*/ 1618450 h 6546489"/>
              <a:gd name="connsiteX891" fmla="*/ 4200882 w 6332248"/>
              <a:gd name="connsiteY891" fmla="*/ 1624692 h 6546489"/>
              <a:gd name="connsiteX892" fmla="*/ 4119786 w 6332248"/>
              <a:gd name="connsiteY892" fmla="*/ 1496104 h 6546489"/>
              <a:gd name="connsiteX893" fmla="*/ 2208135 w 6332248"/>
              <a:gd name="connsiteY893" fmla="*/ 1488614 h 6546489"/>
              <a:gd name="connsiteX894" fmla="*/ 2217964 w 6332248"/>
              <a:gd name="connsiteY894" fmla="*/ 1496104 h 6546489"/>
              <a:gd name="connsiteX895" fmla="*/ 2136871 w 6332248"/>
              <a:gd name="connsiteY895" fmla="*/ 1624692 h 6546489"/>
              <a:gd name="connsiteX896" fmla="*/ 2125813 w 6332248"/>
              <a:gd name="connsiteY896" fmla="*/ 1618450 h 6546489"/>
              <a:gd name="connsiteX897" fmla="*/ 3163997 w 6332248"/>
              <a:gd name="connsiteY897" fmla="*/ 1483123 h 6546489"/>
              <a:gd name="connsiteX898" fmla="*/ 3173985 w 6332248"/>
              <a:gd name="connsiteY898" fmla="*/ 1483123 h 6546489"/>
              <a:gd name="connsiteX899" fmla="*/ 3173985 w 6332248"/>
              <a:gd name="connsiteY899" fmla="*/ 1641155 h 6546489"/>
              <a:gd name="connsiteX900" fmla="*/ 3163997 w 6332248"/>
              <a:gd name="connsiteY900" fmla="*/ 1641155 h 6546489"/>
              <a:gd name="connsiteX901" fmla="*/ 5997867 w 6332248"/>
              <a:gd name="connsiteY901" fmla="*/ 1466644 h 6546489"/>
              <a:gd name="connsiteX902" fmla="*/ 6129006 w 6332248"/>
              <a:gd name="connsiteY902" fmla="*/ 1536364 h 6546489"/>
              <a:gd name="connsiteX903" fmla="*/ 6122820 w 6332248"/>
              <a:gd name="connsiteY903" fmla="*/ 1547773 h 6546489"/>
              <a:gd name="connsiteX904" fmla="*/ 5992918 w 6332248"/>
              <a:gd name="connsiteY904" fmla="*/ 1479320 h 6546489"/>
              <a:gd name="connsiteX905" fmla="*/ 338641 w 6332248"/>
              <a:gd name="connsiteY905" fmla="*/ 1466644 h 6546489"/>
              <a:gd name="connsiteX906" fmla="*/ 344827 w 6332248"/>
              <a:gd name="connsiteY906" fmla="*/ 1479320 h 6546489"/>
              <a:gd name="connsiteX907" fmla="*/ 213686 w 6332248"/>
              <a:gd name="connsiteY907" fmla="*/ 1547773 h 6546489"/>
              <a:gd name="connsiteX908" fmla="*/ 208737 w 6332248"/>
              <a:gd name="connsiteY908" fmla="*/ 1536364 h 6546489"/>
              <a:gd name="connsiteX909" fmla="*/ 5735437 w 6332248"/>
              <a:gd name="connsiteY909" fmla="*/ 1329317 h 6546489"/>
              <a:gd name="connsiteX910" fmla="*/ 5865339 w 6332248"/>
              <a:gd name="connsiteY910" fmla="*/ 1399036 h 6546489"/>
              <a:gd name="connsiteX911" fmla="*/ 5859153 w 6332248"/>
              <a:gd name="connsiteY911" fmla="*/ 1410444 h 6546489"/>
              <a:gd name="connsiteX912" fmla="*/ 5729251 w 6332248"/>
              <a:gd name="connsiteY912" fmla="*/ 1341993 h 6546489"/>
              <a:gd name="connsiteX913" fmla="*/ 598053 w 6332248"/>
              <a:gd name="connsiteY913" fmla="*/ 1329317 h 6546489"/>
              <a:gd name="connsiteX914" fmla="*/ 603002 w 6332248"/>
              <a:gd name="connsiteY914" fmla="*/ 1341993 h 6546489"/>
              <a:gd name="connsiteX915" fmla="*/ 471863 w 6332248"/>
              <a:gd name="connsiteY915" fmla="*/ 1410444 h 6546489"/>
              <a:gd name="connsiteX916" fmla="*/ 466914 w 6332248"/>
              <a:gd name="connsiteY916" fmla="*/ 1399036 h 6546489"/>
              <a:gd name="connsiteX917" fmla="*/ 3964825 w 6332248"/>
              <a:gd name="connsiteY917" fmla="*/ 1230443 h 6546489"/>
              <a:gd name="connsiteX918" fmla="*/ 4047150 w 6332248"/>
              <a:gd name="connsiteY918" fmla="*/ 1359108 h 6546489"/>
              <a:gd name="connsiteX919" fmla="*/ 4036091 w 6332248"/>
              <a:gd name="connsiteY919" fmla="*/ 1366531 h 6546489"/>
              <a:gd name="connsiteX920" fmla="*/ 3954995 w 6332248"/>
              <a:gd name="connsiteY920" fmla="*/ 1237866 h 6546489"/>
              <a:gd name="connsiteX921" fmla="*/ 2371856 w 6332248"/>
              <a:gd name="connsiteY921" fmla="*/ 1230443 h 6546489"/>
              <a:gd name="connsiteX922" fmla="*/ 2382771 w 6332248"/>
              <a:gd name="connsiteY922" fmla="*/ 1237866 h 6546489"/>
              <a:gd name="connsiteX923" fmla="*/ 2301518 w 6332248"/>
              <a:gd name="connsiteY923" fmla="*/ 1366531 h 6546489"/>
              <a:gd name="connsiteX924" fmla="*/ 2290604 w 6332248"/>
              <a:gd name="connsiteY924" fmla="*/ 1359108 h 6546489"/>
              <a:gd name="connsiteX925" fmla="*/ 5470535 w 6332248"/>
              <a:gd name="connsiteY925" fmla="*/ 1191992 h 6546489"/>
              <a:gd name="connsiteX926" fmla="*/ 5601674 w 6332248"/>
              <a:gd name="connsiteY926" fmla="*/ 1261712 h 6546489"/>
              <a:gd name="connsiteX927" fmla="*/ 5595488 w 6332248"/>
              <a:gd name="connsiteY927" fmla="*/ 1273121 h 6546489"/>
              <a:gd name="connsiteX928" fmla="*/ 5465586 w 6332248"/>
              <a:gd name="connsiteY928" fmla="*/ 1203401 h 6546489"/>
              <a:gd name="connsiteX929" fmla="*/ 860481 w 6332248"/>
              <a:gd name="connsiteY929" fmla="*/ 1191992 h 6546489"/>
              <a:gd name="connsiteX930" fmla="*/ 866667 w 6332248"/>
              <a:gd name="connsiteY930" fmla="*/ 1203401 h 6546489"/>
              <a:gd name="connsiteX931" fmla="*/ 736765 w 6332248"/>
              <a:gd name="connsiteY931" fmla="*/ 1273121 h 6546489"/>
              <a:gd name="connsiteX932" fmla="*/ 730579 w 6332248"/>
              <a:gd name="connsiteY932" fmla="*/ 1261712 h 6546489"/>
              <a:gd name="connsiteX933" fmla="*/ 3163997 w 6332248"/>
              <a:gd name="connsiteY933" fmla="*/ 1175512 h 6546489"/>
              <a:gd name="connsiteX934" fmla="*/ 3173985 w 6332248"/>
              <a:gd name="connsiteY934" fmla="*/ 1175512 h 6546489"/>
              <a:gd name="connsiteX935" fmla="*/ 3173985 w 6332248"/>
              <a:gd name="connsiteY935" fmla="*/ 1328085 h 6546489"/>
              <a:gd name="connsiteX936" fmla="*/ 3163997 w 6332248"/>
              <a:gd name="connsiteY936" fmla="*/ 1328085 h 6546489"/>
              <a:gd name="connsiteX937" fmla="*/ 5206868 w 6332248"/>
              <a:gd name="connsiteY937" fmla="*/ 1060157 h 6546489"/>
              <a:gd name="connsiteX938" fmla="*/ 5338007 w 6332248"/>
              <a:gd name="connsiteY938" fmla="*/ 1129877 h 6546489"/>
              <a:gd name="connsiteX939" fmla="*/ 5331821 w 6332248"/>
              <a:gd name="connsiteY939" fmla="*/ 1141286 h 6546489"/>
              <a:gd name="connsiteX940" fmla="*/ 5201919 w 6332248"/>
              <a:gd name="connsiteY940" fmla="*/ 1071566 h 6546489"/>
              <a:gd name="connsiteX941" fmla="*/ 1124148 w 6332248"/>
              <a:gd name="connsiteY941" fmla="*/ 1060157 h 6546489"/>
              <a:gd name="connsiteX942" fmla="*/ 1130334 w 6332248"/>
              <a:gd name="connsiteY942" fmla="*/ 1071566 h 6546489"/>
              <a:gd name="connsiteX943" fmla="*/ 1000432 w 6332248"/>
              <a:gd name="connsiteY943" fmla="*/ 1141286 h 6546489"/>
              <a:gd name="connsiteX944" fmla="*/ 994246 w 6332248"/>
              <a:gd name="connsiteY944" fmla="*/ 1129877 h 6546489"/>
              <a:gd name="connsiteX945" fmla="*/ 3800033 w 6332248"/>
              <a:gd name="connsiteY945" fmla="*/ 972268 h 6546489"/>
              <a:gd name="connsiteX946" fmla="*/ 3882358 w 6332248"/>
              <a:gd name="connsiteY946" fmla="*/ 1102104 h 6546489"/>
              <a:gd name="connsiteX947" fmla="*/ 3871299 w 6332248"/>
              <a:gd name="connsiteY947" fmla="*/ 1108346 h 6546489"/>
              <a:gd name="connsiteX948" fmla="*/ 3790203 w 6332248"/>
              <a:gd name="connsiteY948" fmla="*/ 979758 h 6546489"/>
              <a:gd name="connsiteX949" fmla="*/ 2541982 w 6332248"/>
              <a:gd name="connsiteY949" fmla="*/ 972268 h 6546489"/>
              <a:gd name="connsiteX950" fmla="*/ 2553040 w 6332248"/>
              <a:gd name="connsiteY950" fmla="*/ 979758 h 6546489"/>
              <a:gd name="connsiteX951" fmla="*/ 2470716 w 6332248"/>
              <a:gd name="connsiteY951" fmla="*/ 1108346 h 6546489"/>
              <a:gd name="connsiteX952" fmla="*/ 2460886 w 6332248"/>
              <a:gd name="connsiteY952" fmla="*/ 1102104 h 6546489"/>
              <a:gd name="connsiteX953" fmla="*/ 4948693 w 6332248"/>
              <a:gd name="connsiteY953" fmla="*/ 922830 h 6546489"/>
              <a:gd name="connsiteX954" fmla="*/ 5079834 w 6332248"/>
              <a:gd name="connsiteY954" fmla="*/ 992549 h 6546489"/>
              <a:gd name="connsiteX955" fmla="*/ 5073648 w 6332248"/>
              <a:gd name="connsiteY955" fmla="*/ 1003957 h 6546489"/>
              <a:gd name="connsiteX956" fmla="*/ 4943744 w 6332248"/>
              <a:gd name="connsiteY956" fmla="*/ 934238 h 6546489"/>
              <a:gd name="connsiteX957" fmla="*/ 1387813 w 6332248"/>
              <a:gd name="connsiteY957" fmla="*/ 922830 h 6546489"/>
              <a:gd name="connsiteX958" fmla="*/ 1393999 w 6332248"/>
              <a:gd name="connsiteY958" fmla="*/ 934238 h 6546489"/>
              <a:gd name="connsiteX959" fmla="*/ 1262859 w 6332248"/>
              <a:gd name="connsiteY959" fmla="*/ 1003957 h 6546489"/>
              <a:gd name="connsiteX960" fmla="*/ 1257911 w 6332248"/>
              <a:gd name="connsiteY960" fmla="*/ 992549 h 6546489"/>
              <a:gd name="connsiteX961" fmla="*/ 3163997 w 6332248"/>
              <a:gd name="connsiteY961" fmla="*/ 862407 h 6546489"/>
              <a:gd name="connsiteX962" fmla="*/ 3173985 w 6332248"/>
              <a:gd name="connsiteY962" fmla="*/ 862407 h 6546489"/>
              <a:gd name="connsiteX963" fmla="*/ 3173985 w 6332248"/>
              <a:gd name="connsiteY963" fmla="*/ 1014980 h 6546489"/>
              <a:gd name="connsiteX964" fmla="*/ 3163997 w 6332248"/>
              <a:gd name="connsiteY964" fmla="*/ 1014980 h 6546489"/>
              <a:gd name="connsiteX965" fmla="*/ 4686263 w 6332248"/>
              <a:gd name="connsiteY965" fmla="*/ 785505 h 6546489"/>
              <a:gd name="connsiteX966" fmla="*/ 4816167 w 6332248"/>
              <a:gd name="connsiteY966" fmla="*/ 855027 h 6546489"/>
              <a:gd name="connsiteX967" fmla="*/ 4809981 w 6332248"/>
              <a:gd name="connsiteY967" fmla="*/ 866614 h 6546489"/>
              <a:gd name="connsiteX968" fmla="*/ 4680077 w 6332248"/>
              <a:gd name="connsiteY968" fmla="*/ 797092 h 6546489"/>
              <a:gd name="connsiteX969" fmla="*/ 1651481 w 6332248"/>
              <a:gd name="connsiteY969" fmla="*/ 785505 h 6546489"/>
              <a:gd name="connsiteX970" fmla="*/ 1657667 w 6332248"/>
              <a:gd name="connsiteY970" fmla="*/ 797092 h 6546489"/>
              <a:gd name="connsiteX971" fmla="*/ 1526527 w 6332248"/>
              <a:gd name="connsiteY971" fmla="*/ 866614 h 6546489"/>
              <a:gd name="connsiteX972" fmla="*/ 1521579 w 6332248"/>
              <a:gd name="connsiteY972" fmla="*/ 855027 h 6546489"/>
              <a:gd name="connsiteX973" fmla="*/ 3630979 w 6332248"/>
              <a:gd name="connsiteY973" fmla="*/ 714097 h 6546489"/>
              <a:gd name="connsiteX974" fmla="*/ 3712073 w 6332248"/>
              <a:gd name="connsiteY974" fmla="*/ 842683 h 6546489"/>
              <a:gd name="connsiteX975" fmla="*/ 3702243 w 6332248"/>
              <a:gd name="connsiteY975" fmla="*/ 850173 h 6546489"/>
              <a:gd name="connsiteX976" fmla="*/ 3619921 w 6332248"/>
              <a:gd name="connsiteY976" fmla="*/ 720339 h 6546489"/>
              <a:gd name="connsiteX977" fmla="*/ 2708002 w 6332248"/>
              <a:gd name="connsiteY977" fmla="*/ 714097 h 6546489"/>
              <a:gd name="connsiteX978" fmla="*/ 2717832 w 6332248"/>
              <a:gd name="connsiteY978" fmla="*/ 720339 h 6546489"/>
              <a:gd name="connsiteX979" fmla="*/ 2635508 w 6332248"/>
              <a:gd name="connsiteY979" fmla="*/ 850173 h 6546489"/>
              <a:gd name="connsiteX980" fmla="*/ 2625678 w 6332248"/>
              <a:gd name="connsiteY980" fmla="*/ 842683 h 6546489"/>
              <a:gd name="connsiteX981" fmla="*/ 4421361 w 6332248"/>
              <a:gd name="connsiteY981" fmla="*/ 648178 h 6546489"/>
              <a:gd name="connsiteX982" fmla="*/ 4552502 w 6332248"/>
              <a:gd name="connsiteY982" fmla="*/ 717699 h 6546489"/>
              <a:gd name="connsiteX983" fmla="*/ 4546316 w 6332248"/>
              <a:gd name="connsiteY983" fmla="*/ 729285 h 6546489"/>
              <a:gd name="connsiteX984" fmla="*/ 4416412 w 6332248"/>
              <a:gd name="connsiteY984" fmla="*/ 659765 h 6546489"/>
              <a:gd name="connsiteX985" fmla="*/ 1915146 w 6332248"/>
              <a:gd name="connsiteY985" fmla="*/ 648178 h 6546489"/>
              <a:gd name="connsiteX986" fmla="*/ 1921332 w 6332248"/>
              <a:gd name="connsiteY986" fmla="*/ 659765 h 6546489"/>
              <a:gd name="connsiteX987" fmla="*/ 1790192 w 6332248"/>
              <a:gd name="connsiteY987" fmla="*/ 729285 h 6546489"/>
              <a:gd name="connsiteX988" fmla="*/ 1785244 w 6332248"/>
              <a:gd name="connsiteY988" fmla="*/ 717699 h 6546489"/>
              <a:gd name="connsiteX989" fmla="*/ 3163997 w 6332248"/>
              <a:gd name="connsiteY989" fmla="*/ 554795 h 6546489"/>
              <a:gd name="connsiteX990" fmla="*/ 3173985 w 6332248"/>
              <a:gd name="connsiteY990" fmla="*/ 554795 h 6546489"/>
              <a:gd name="connsiteX991" fmla="*/ 3173985 w 6332248"/>
              <a:gd name="connsiteY991" fmla="*/ 712831 h 6546489"/>
              <a:gd name="connsiteX992" fmla="*/ 3163997 w 6332248"/>
              <a:gd name="connsiteY992" fmla="*/ 712831 h 6546489"/>
              <a:gd name="connsiteX993" fmla="*/ 4157693 w 6332248"/>
              <a:gd name="connsiteY993" fmla="*/ 510853 h 6546489"/>
              <a:gd name="connsiteX994" fmla="*/ 4288834 w 6332248"/>
              <a:gd name="connsiteY994" fmla="*/ 580573 h 6546489"/>
              <a:gd name="connsiteX995" fmla="*/ 4282648 w 6332248"/>
              <a:gd name="connsiteY995" fmla="*/ 591982 h 6546489"/>
              <a:gd name="connsiteX996" fmla="*/ 4152744 w 6332248"/>
              <a:gd name="connsiteY996" fmla="*/ 523529 h 6546489"/>
              <a:gd name="connsiteX997" fmla="*/ 2173319 w 6332248"/>
              <a:gd name="connsiteY997" fmla="*/ 510853 h 6546489"/>
              <a:gd name="connsiteX998" fmla="*/ 2179505 w 6332248"/>
              <a:gd name="connsiteY998" fmla="*/ 523529 h 6546489"/>
              <a:gd name="connsiteX999" fmla="*/ 2049601 w 6332248"/>
              <a:gd name="connsiteY999" fmla="*/ 591982 h 6546489"/>
              <a:gd name="connsiteX1000" fmla="*/ 2043415 w 6332248"/>
              <a:gd name="connsiteY1000" fmla="*/ 580573 h 6546489"/>
              <a:gd name="connsiteX1001" fmla="*/ 3464960 w 6332248"/>
              <a:gd name="connsiteY1001" fmla="*/ 455921 h 6546489"/>
              <a:gd name="connsiteX1002" fmla="*/ 3547282 w 6332248"/>
              <a:gd name="connsiteY1002" fmla="*/ 584509 h 6546489"/>
              <a:gd name="connsiteX1003" fmla="*/ 3537452 w 6332248"/>
              <a:gd name="connsiteY1003" fmla="*/ 591999 h 6546489"/>
              <a:gd name="connsiteX1004" fmla="*/ 3455130 w 6332248"/>
              <a:gd name="connsiteY1004" fmla="*/ 463411 h 6546489"/>
              <a:gd name="connsiteX1005" fmla="*/ 2872793 w 6332248"/>
              <a:gd name="connsiteY1005" fmla="*/ 455921 h 6546489"/>
              <a:gd name="connsiteX1006" fmla="*/ 2882623 w 6332248"/>
              <a:gd name="connsiteY1006" fmla="*/ 463411 h 6546489"/>
              <a:gd name="connsiteX1007" fmla="*/ 2801527 w 6332248"/>
              <a:gd name="connsiteY1007" fmla="*/ 591999 h 6546489"/>
              <a:gd name="connsiteX1008" fmla="*/ 2790469 w 6332248"/>
              <a:gd name="connsiteY1008" fmla="*/ 584509 h 6546489"/>
              <a:gd name="connsiteX1009" fmla="*/ 3894028 w 6332248"/>
              <a:gd name="connsiteY1009" fmla="*/ 379020 h 6546489"/>
              <a:gd name="connsiteX1010" fmla="*/ 4025169 w 6332248"/>
              <a:gd name="connsiteY1010" fmla="*/ 448542 h 6546489"/>
              <a:gd name="connsiteX1011" fmla="*/ 4018983 w 6332248"/>
              <a:gd name="connsiteY1011" fmla="*/ 460129 h 6546489"/>
              <a:gd name="connsiteX1012" fmla="*/ 3889079 w 6332248"/>
              <a:gd name="connsiteY1012" fmla="*/ 390607 h 6546489"/>
              <a:gd name="connsiteX1013" fmla="*/ 2436986 w 6332248"/>
              <a:gd name="connsiteY1013" fmla="*/ 379020 h 6546489"/>
              <a:gd name="connsiteX1014" fmla="*/ 2443172 w 6332248"/>
              <a:gd name="connsiteY1014" fmla="*/ 390607 h 6546489"/>
              <a:gd name="connsiteX1015" fmla="*/ 2312030 w 6332248"/>
              <a:gd name="connsiteY1015" fmla="*/ 460129 h 6546489"/>
              <a:gd name="connsiteX1016" fmla="*/ 2307082 w 6332248"/>
              <a:gd name="connsiteY1016" fmla="*/ 448542 h 6546489"/>
              <a:gd name="connsiteX1017" fmla="*/ 3163997 w 6332248"/>
              <a:gd name="connsiteY1017" fmla="*/ 241695 h 6546489"/>
              <a:gd name="connsiteX1018" fmla="*/ 3173985 w 6332248"/>
              <a:gd name="connsiteY1018" fmla="*/ 241695 h 6546489"/>
              <a:gd name="connsiteX1019" fmla="*/ 3173985 w 6332248"/>
              <a:gd name="connsiteY1019" fmla="*/ 399727 h 6546489"/>
              <a:gd name="connsiteX1020" fmla="*/ 3163997 w 6332248"/>
              <a:gd name="connsiteY1020" fmla="*/ 399727 h 6546489"/>
              <a:gd name="connsiteX1021" fmla="*/ 3631598 w 6332248"/>
              <a:gd name="connsiteY1021" fmla="*/ 241693 h 6546489"/>
              <a:gd name="connsiteX1022" fmla="*/ 3761502 w 6332248"/>
              <a:gd name="connsiteY1022" fmla="*/ 311412 h 6546489"/>
              <a:gd name="connsiteX1023" fmla="*/ 3755316 w 6332248"/>
              <a:gd name="connsiteY1023" fmla="*/ 322820 h 6546489"/>
              <a:gd name="connsiteX1024" fmla="*/ 3625412 w 6332248"/>
              <a:gd name="connsiteY1024" fmla="*/ 253101 h 6546489"/>
              <a:gd name="connsiteX1025" fmla="*/ 2700651 w 6332248"/>
              <a:gd name="connsiteY1025" fmla="*/ 241693 h 6546489"/>
              <a:gd name="connsiteX1026" fmla="*/ 2706837 w 6332248"/>
              <a:gd name="connsiteY1026" fmla="*/ 253101 h 6546489"/>
              <a:gd name="connsiteX1027" fmla="*/ 2575695 w 6332248"/>
              <a:gd name="connsiteY1027" fmla="*/ 322820 h 6546489"/>
              <a:gd name="connsiteX1028" fmla="*/ 2570747 w 6332248"/>
              <a:gd name="connsiteY1028" fmla="*/ 311412 h 6546489"/>
              <a:gd name="connsiteX1029" fmla="*/ 3300169 w 6332248"/>
              <a:gd name="connsiteY1029" fmla="*/ 197750 h 6546489"/>
              <a:gd name="connsiteX1030" fmla="*/ 3382491 w 6332248"/>
              <a:gd name="connsiteY1030" fmla="*/ 327584 h 6546489"/>
              <a:gd name="connsiteX1031" fmla="*/ 3371432 w 6332248"/>
              <a:gd name="connsiteY1031" fmla="*/ 333826 h 6546489"/>
              <a:gd name="connsiteX1032" fmla="*/ 3290339 w 6332248"/>
              <a:gd name="connsiteY1032" fmla="*/ 205240 h 6546489"/>
              <a:gd name="connsiteX1033" fmla="*/ 3036356 w 6332248"/>
              <a:gd name="connsiteY1033" fmla="*/ 197750 h 6546489"/>
              <a:gd name="connsiteX1034" fmla="*/ 3047414 w 6332248"/>
              <a:gd name="connsiteY1034" fmla="*/ 205240 h 6546489"/>
              <a:gd name="connsiteX1035" fmla="*/ 2965090 w 6332248"/>
              <a:gd name="connsiteY1035" fmla="*/ 333826 h 6546489"/>
              <a:gd name="connsiteX1036" fmla="*/ 2955260 w 6332248"/>
              <a:gd name="connsiteY1036" fmla="*/ 327584 h 6546489"/>
              <a:gd name="connsiteX1037" fmla="*/ 3366696 w 6332248"/>
              <a:gd name="connsiteY1037" fmla="*/ 104368 h 6546489"/>
              <a:gd name="connsiteX1038" fmla="*/ 3497837 w 6332248"/>
              <a:gd name="connsiteY1038" fmla="*/ 174088 h 6546489"/>
              <a:gd name="connsiteX1039" fmla="*/ 3491651 w 6332248"/>
              <a:gd name="connsiteY1039" fmla="*/ 185497 h 6546489"/>
              <a:gd name="connsiteX1040" fmla="*/ 3361747 w 6332248"/>
              <a:gd name="connsiteY1040" fmla="*/ 117044 h 6546489"/>
              <a:gd name="connsiteX1041" fmla="*/ 2964318 w 6332248"/>
              <a:gd name="connsiteY1041" fmla="*/ 104368 h 6546489"/>
              <a:gd name="connsiteX1042" fmla="*/ 2970504 w 6332248"/>
              <a:gd name="connsiteY1042" fmla="*/ 117044 h 6546489"/>
              <a:gd name="connsiteX1043" fmla="*/ 2839362 w 6332248"/>
              <a:gd name="connsiteY1043" fmla="*/ 185497 h 6546489"/>
              <a:gd name="connsiteX1044" fmla="*/ 2834414 w 6332248"/>
              <a:gd name="connsiteY1044" fmla="*/ 174088 h 6546489"/>
              <a:gd name="connsiteX1045" fmla="*/ 3170744 w 6332248"/>
              <a:gd name="connsiteY1045" fmla="*/ 0 h 6546489"/>
              <a:gd name="connsiteX1046" fmla="*/ 3177008 w 6332248"/>
              <a:gd name="connsiteY1046" fmla="*/ 8665 h 6546489"/>
              <a:gd name="connsiteX1047" fmla="*/ 3239647 w 6332248"/>
              <a:gd name="connsiteY1047" fmla="*/ 40850 h 6546489"/>
              <a:gd name="connsiteX1048" fmla="*/ 3233383 w 6332248"/>
              <a:gd name="connsiteY1048" fmla="*/ 51990 h 6546489"/>
              <a:gd name="connsiteX1049" fmla="*/ 3190788 w 6332248"/>
              <a:gd name="connsiteY1049" fmla="*/ 29709 h 6546489"/>
              <a:gd name="connsiteX1050" fmla="*/ 3218350 w 6332248"/>
              <a:gd name="connsiteY1050" fmla="*/ 71796 h 6546489"/>
              <a:gd name="connsiteX1051" fmla="*/ 3207075 w 6332248"/>
              <a:gd name="connsiteY1051" fmla="*/ 77986 h 6546489"/>
              <a:gd name="connsiteX1052" fmla="*/ 3177008 w 6332248"/>
              <a:gd name="connsiteY1052" fmla="*/ 33422 h 6546489"/>
              <a:gd name="connsiteX1053" fmla="*/ 3177008 w 6332248"/>
              <a:gd name="connsiteY1053" fmla="*/ 86651 h 6546489"/>
              <a:gd name="connsiteX1054" fmla="*/ 3164480 w 6332248"/>
              <a:gd name="connsiteY1054" fmla="*/ 86651 h 6546489"/>
              <a:gd name="connsiteX1055" fmla="*/ 3164480 w 6332248"/>
              <a:gd name="connsiteY1055" fmla="*/ 33422 h 6546489"/>
              <a:gd name="connsiteX1056" fmla="*/ 3134412 w 6332248"/>
              <a:gd name="connsiteY1056" fmla="*/ 77986 h 6546489"/>
              <a:gd name="connsiteX1057" fmla="*/ 3123137 w 6332248"/>
              <a:gd name="connsiteY1057" fmla="*/ 71796 h 6546489"/>
              <a:gd name="connsiteX1058" fmla="*/ 3153204 w 6332248"/>
              <a:gd name="connsiteY1058" fmla="*/ 25995 h 6546489"/>
              <a:gd name="connsiteX1059" fmla="*/ 3104345 w 6332248"/>
              <a:gd name="connsiteY1059" fmla="*/ 51990 h 6546489"/>
              <a:gd name="connsiteX1060" fmla="*/ 3098081 w 6332248"/>
              <a:gd name="connsiteY1060" fmla="*/ 40850 h 6546489"/>
              <a:gd name="connsiteX1061" fmla="*/ 3166985 w 6332248"/>
              <a:gd name="connsiteY1061" fmla="*/ 4951 h 6546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Lst>
            <a:rect l="l" t="t" r="r" b="b"/>
            <a:pathLst>
              <a:path w="6332248" h="6546489">
                <a:moveTo>
                  <a:pt x="3161973" y="6459821"/>
                </a:moveTo>
                <a:lnTo>
                  <a:pt x="3174502" y="6459821"/>
                </a:lnTo>
                <a:lnTo>
                  <a:pt x="3174502" y="6513531"/>
                </a:lnTo>
                <a:lnTo>
                  <a:pt x="3204569" y="6469586"/>
                </a:lnTo>
                <a:lnTo>
                  <a:pt x="3215844" y="6475690"/>
                </a:lnTo>
                <a:lnTo>
                  <a:pt x="3184524" y="6522076"/>
                </a:lnTo>
                <a:lnTo>
                  <a:pt x="3233383" y="6497662"/>
                </a:lnTo>
                <a:lnTo>
                  <a:pt x="3239647" y="6508648"/>
                </a:lnTo>
                <a:lnTo>
                  <a:pt x="3170744" y="6542827"/>
                </a:lnTo>
                <a:lnTo>
                  <a:pt x="3168238" y="6546489"/>
                </a:lnTo>
                <a:lnTo>
                  <a:pt x="3165732" y="6541607"/>
                </a:lnTo>
                <a:lnTo>
                  <a:pt x="3098081" y="6508648"/>
                </a:lnTo>
                <a:lnTo>
                  <a:pt x="3104345" y="6497662"/>
                </a:lnTo>
                <a:lnTo>
                  <a:pt x="3151951" y="6520855"/>
                </a:lnTo>
                <a:lnTo>
                  <a:pt x="3120631" y="6475690"/>
                </a:lnTo>
                <a:lnTo>
                  <a:pt x="3131906" y="6469586"/>
                </a:lnTo>
                <a:lnTo>
                  <a:pt x="3161973" y="6513531"/>
                </a:lnTo>
                <a:close/>
                <a:moveTo>
                  <a:pt x="3491651" y="6360947"/>
                </a:moveTo>
                <a:lnTo>
                  <a:pt x="3497837" y="6372356"/>
                </a:lnTo>
                <a:lnTo>
                  <a:pt x="3366696" y="6442074"/>
                </a:lnTo>
                <a:lnTo>
                  <a:pt x="3361747" y="6430666"/>
                </a:lnTo>
                <a:close/>
                <a:moveTo>
                  <a:pt x="2839362" y="6360947"/>
                </a:moveTo>
                <a:lnTo>
                  <a:pt x="2970504" y="6430666"/>
                </a:lnTo>
                <a:lnTo>
                  <a:pt x="2964318" y="6442074"/>
                </a:lnTo>
                <a:lnTo>
                  <a:pt x="2834414" y="6372356"/>
                </a:lnTo>
                <a:close/>
                <a:moveTo>
                  <a:pt x="3755316" y="6229114"/>
                </a:moveTo>
                <a:lnTo>
                  <a:pt x="3761502" y="6240523"/>
                </a:lnTo>
                <a:lnTo>
                  <a:pt x="3631598" y="6310241"/>
                </a:lnTo>
                <a:lnTo>
                  <a:pt x="3625412" y="6298833"/>
                </a:lnTo>
                <a:close/>
                <a:moveTo>
                  <a:pt x="2575695" y="6229114"/>
                </a:moveTo>
                <a:lnTo>
                  <a:pt x="2706837" y="6298833"/>
                </a:lnTo>
                <a:lnTo>
                  <a:pt x="2700651" y="6310241"/>
                </a:lnTo>
                <a:lnTo>
                  <a:pt x="2570747" y="6240523"/>
                </a:lnTo>
                <a:close/>
                <a:moveTo>
                  <a:pt x="3365939" y="6212633"/>
                </a:moveTo>
                <a:lnTo>
                  <a:pt x="3376998" y="6218875"/>
                </a:lnTo>
                <a:lnTo>
                  <a:pt x="3294673" y="6348712"/>
                </a:lnTo>
                <a:lnTo>
                  <a:pt x="3284843" y="6341221"/>
                </a:lnTo>
                <a:close/>
                <a:moveTo>
                  <a:pt x="2966318" y="6212633"/>
                </a:moveTo>
                <a:lnTo>
                  <a:pt x="3047414" y="6341221"/>
                </a:lnTo>
                <a:lnTo>
                  <a:pt x="3037584" y="6348712"/>
                </a:lnTo>
                <a:lnTo>
                  <a:pt x="2955260" y="6218875"/>
                </a:lnTo>
                <a:close/>
                <a:moveTo>
                  <a:pt x="3158506" y="6152212"/>
                </a:moveTo>
                <a:lnTo>
                  <a:pt x="3168494" y="6152212"/>
                </a:lnTo>
                <a:lnTo>
                  <a:pt x="3168494" y="6304786"/>
                </a:lnTo>
                <a:lnTo>
                  <a:pt x="3158506" y="6304786"/>
                </a:lnTo>
                <a:close/>
                <a:moveTo>
                  <a:pt x="4018983" y="6091787"/>
                </a:moveTo>
                <a:lnTo>
                  <a:pt x="4025169" y="6103196"/>
                </a:lnTo>
                <a:lnTo>
                  <a:pt x="3894028" y="6172916"/>
                </a:lnTo>
                <a:lnTo>
                  <a:pt x="3889079" y="6161508"/>
                </a:lnTo>
                <a:close/>
                <a:moveTo>
                  <a:pt x="2312030" y="6091787"/>
                </a:moveTo>
                <a:lnTo>
                  <a:pt x="2443172" y="6161508"/>
                </a:lnTo>
                <a:lnTo>
                  <a:pt x="2436986" y="6172916"/>
                </a:lnTo>
                <a:lnTo>
                  <a:pt x="2307082" y="6103196"/>
                </a:lnTo>
                <a:close/>
                <a:moveTo>
                  <a:pt x="3536223" y="5954462"/>
                </a:moveTo>
                <a:lnTo>
                  <a:pt x="3547282" y="5961885"/>
                </a:lnTo>
                <a:lnTo>
                  <a:pt x="3464960" y="6090550"/>
                </a:lnTo>
                <a:lnTo>
                  <a:pt x="3455130" y="6083127"/>
                </a:lnTo>
                <a:close/>
                <a:moveTo>
                  <a:pt x="2800299" y="5954462"/>
                </a:moveTo>
                <a:lnTo>
                  <a:pt x="2882623" y="6083127"/>
                </a:lnTo>
                <a:lnTo>
                  <a:pt x="2871565" y="6090550"/>
                </a:lnTo>
                <a:lnTo>
                  <a:pt x="2790469" y="5961885"/>
                </a:lnTo>
                <a:close/>
                <a:moveTo>
                  <a:pt x="4282648" y="5954460"/>
                </a:moveTo>
                <a:lnTo>
                  <a:pt x="4288834" y="5965869"/>
                </a:lnTo>
                <a:lnTo>
                  <a:pt x="4157693" y="6035587"/>
                </a:lnTo>
                <a:lnTo>
                  <a:pt x="4152744" y="6022911"/>
                </a:lnTo>
                <a:close/>
                <a:moveTo>
                  <a:pt x="2049601" y="5954460"/>
                </a:moveTo>
                <a:lnTo>
                  <a:pt x="2179505" y="6022911"/>
                </a:lnTo>
                <a:lnTo>
                  <a:pt x="2173319" y="6035587"/>
                </a:lnTo>
                <a:lnTo>
                  <a:pt x="2043415" y="5965869"/>
                </a:lnTo>
                <a:close/>
                <a:moveTo>
                  <a:pt x="3158506" y="5839105"/>
                </a:moveTo>
                <a:lnTo>
                  <a:pt x="3168494" y="5839105"/>
                </a:lnTo>
                <a:lnTo>
                  <a:pt x="3168494" y="5997142"/>
                </a:lnTo>
                <a:lnTo>
                  <a:pt x="3158506" y="5997142"/>
                </a:lnTo>
                <a:close/>
                <a:moveTo>
                  <a:pt x="4546316" y="5822628"/>
                </a:moveTo>
                <a:lnTo>
                  <a:pt x="4552502" y="5834037"/>
                </a:lnTo>
                <a:lnTo>
                  <a:pt x="4421361" y="5903755"/>
                </a:lnTo>
                <a:lnTo>
                  <a:pt x="4416412" y="5892347"/>
                </a:lnTo>
                <a:close/>
                <a:moveTo>
                  <a:pt x="1790192" y="5822628"/>
                </a:moveTo>
                <a:lnTo>
                  <a:pt x="1921332" y="5892347"/>
                </a:lnTo>
                <a:lnTo>
                  <a:pt x="1915146" y="5903755"/>
                </a:lnTo>
                <a:lnTo>
                  <a:pt x="1785244" y="5834037"/>
                </a:lnTo>
                <a:close/>
                <a:moveTo>
                  <a:pt x="3701014" y="5696287"/>
                </a:moveTo>
                <a:lnTo>
                  <a:pt x="3712073" y="5702529"/>
                </a:lnTo>
                <a:lnTo>
                  <a:pt x="3629751" y="5832366"/>
                </a:lnTo>
                <a:lnTo>
                  <a:pt x="3619921" y="5824875"/>
                </a:lnTo>
                <a:close/>
                <a:moveTo>
                  <a:pt x="2630016" y="5696287"/>
                </a:moveTo>
                <a:lnTo>
                  <a:pt x="2712338" y="5824875"/>
                </a:lnTo>
                <a:lnTo>
                  <a:pt x="2701280" y="5832366"/>
                </a:lnTo>
                <a:lnTo>
                  <a:pt x="2620187" y="5702529"/>
                </a:lnTo>
                <a:close/>
                <a:moveTo>
                  <a:pt x="4809981" y="5685302"/>
                </a:moveTo>
                <a:lnTo>
                  <a:pt x="4816167" y="5696889"/>
                </a:lnTo>
                <a:lnTo>
                  <a:pt x="4686263" y="5766412"/>
                </a:lnTo>
                <a:lnTo>
                  <a:pt x="4680077" y="5754824"/>
                </a:lnTo>
                <a:close/>
                <a:moveTo>
                  <a:pt x="1526527" y="5685302"/>
                </a:moveTo>
                <a:lnTo>
                  <a:pt x="1657667" y="5754824"/>
                </a:lnTo>
                <a:lnTo>
                  <a:pt x="1651481" y="5766412"/>
                </a:lnTo>
                <a:lnTo>
                  <a:pt x="1521579" y="5696889"/>
                </a:lnTo>
                <a:close/>
                <a:moveTo>
                  <a:pt x="5073648" y="5547975"/>
                </a:moveTo>
                <a:lnTo>
                  <a:pt x="5079834" y="5559384"/>
                </a:lnTo>
                <a:lnTo>
                  <a:pt x="4948693" y="5629102"/>
                </a:lnTo>
                <a:lnTo>
                  <a:pt x="4943744" y="5616426"/>
                </a:lnTo>
                <a:close/>
                <a:moveTo>
                  <a:pt x="1262859" y="5547975"/>
                </a:moveTo>
                <a:lnTo>
                  <a:pt x="1393999" y="5616426"/>
                </a:lnTo>
                <a:lnTo>
                  <a:pt x="1387813" y="5629102"/>
                </a:lnTo>
                <a:lnTo>
                  <a:pt x="1257911" y="5559384"/>
                </a:lnTo>
                <a:close/>
                <a:moveTo>
                  <a:pt x="3163997" y="5526006"/>
                </a:moveTo>
                <a:lnTo>
                  <a:pt x="3173886" y="5526006"/>
                </a:lnTo>
                <a:lnTo>
                  <a:pt x="3173886" y="5684039"/>
                </a:lnTo>
                <a:lnTo>
                  <a:pt x="3163997" y="5684039"/>
                </a:lnTo>
                <a:close/>
                <a:moveTo>
                  <a:pt x="3867037" y="5438117"/>
                </a:moveTo>
                <a:lnTo>
                  <a:pt x="3876867" y="5445607"/>
                </a:lnTo>
                <a:lnTo>
                  <a:pt x="3795773" y="5574194"/>
                </a:lnTo>
                <a:lnTo>
                  <a:pt x="3784715" y="5566703"/>
                </a:lnTo>
                <a:close/>
                <a:moveTo>
                  <a:pt x="2465225" y="5438117"/>
                </a:moveTo>
                <a:lnTo>
                  <a:pt x="2547547" y="5566703"/>
                </a:lnTo>
                <a:lnTo>
                  <a:pt x="2536489" y="5574194"/>
                </a:lnTo>
                <a:lnTo>
                  <a:pt x="2455396" y="5445607"/>
                </a:lnTo>
                <a:close/>
                <a:moveTo>
                  <a:pt x="5331821" y="5410650"/>
                </a:moveTo>
                <a:lnTo>
                  <a:pt x="5338007" y="5422059"/>
                </a:lnTo>
                <a:lnTo>
                  <a:pt x="5206868" y="5491779"/>
                </a:lnTo>
                <a:lnTo>
                  <a:pt x="5201919" y="5480371"/>
                </a:lnTo>
                <a:close/>
                <a:moveTo>
                  <a:pt x="1000432" y="5410650"/>
                </a:moveTo>
                <a:lnTo>
                  <a:pt x="1130334" y="5480371"/>
                </a:lnTo>
                <a:lnTo>
                  <a:pt x="1124148" y="5491779"/>
                </a:lnTo>
                <a:lnTo>
                  <a:pt x="994247" y="5422059"/>
                </a:lnTo>
                <a:close/>
                <a:moveTo>
                  <a:pt x="5595488" y="5278818"/>
                </a:moveTo>
                <a:lnTo>
                  <a:pt x="5601674" y="5290405"/>
                </a:lnTo>
                <a:lnTo>
                  <a:pt x="5470535" y="5359928"/>
                </a:lnTo>
                <a:lnTo>
                  <a:pt x="5465586" y="5348340"/>
                </a:lnTo>
                <a:close/>
                <a:moveTo>
                  <a:pt x="736765" y="5278818"/>
                </a:moveTo>
                <a:lnTo>
                  <a:pt x="866667" y="5348340"/>
                </a:lnTo>
                <a:lnTo>
                  <a:pt x="860481" y="5359928"/>
                </a:lnTo>
                <a:lnTo>
                  <a:pt x="730579" y="5290405"/>
                </a:lnTo>
                <a:close/>
                <a:moveTo>
                  <a:pt x="3163997" y="5218395"/>
                </a:moveTo>
                <a:lnTo>
                  <a:pt x="3173886" y="5218395"/>
                </a:lnTo>
                <a:lnTo>
                  <a:pt x="3173886" y="5376428"/>
                </a:lnTo>
                <a:lnTo>
                  <a:pt x="3163997" y="5376428"/>
                </a:lnTo>
                <a:close/>
                <a:moveTo>
                  <a:pt x="4030759" y="5179940"/>
                </a:moveTo>
                <a:lnTo>
                  <a:pt x="4041674" y="5187431"/>
                </a:lnTo>
                <a:lnTo>
                  <a:pt x="3960421" y="5316019"/>
                </a:lnTo>
                <a:lnTo>
                  <a:pt x="3949506" y="5309776"/>
                </a:lnTo>
                <a:close/>
                <a:moveTo>
                  <a:pt x="2301518" y="5179940"/>
                </a:moveTo>
                <a:lnTo>
                  <a:pt x="2382771" y="5309776"/>
                </a:lnTo>
                <a:lnTo>
                  <a:pt x="2371856" y="5316019"/>
                </a:lnTo>
                <a:lnTo>
                  <a:pt x="2290604" y="5187431"/>
                </a:lnTo>
                <a:close/>
                <a:moveTo>
                  <a:pt x="5859153" y="5141491"/>
                </a:moveTo>
                <a:lnTo>
                  <a:pt x="5865339" y="5151790"/>
                </a:lnTo>
                <a:lnTo>
                  <a:pt x="5735437" y="5222599"/>
                </a:lnTo>
                <a:lnTo>
                  <a:pt x="5729251" y="5211012"/>
                </a:lnTo>
                <a:close/>
                <a:moveTo>
                  <a:pt x="471863" y="5141491"/>
                </a:moveTo>
                <a:lnTo>
                  <a:pt x="603002" y="5211012"/>
                </a:lnTo>
                <a:lnTo>
                  <a:pt x="598054" y="5222599"/>
                </a:lnTo>
                <a:lnTo>
                  <a:pt x="466914" y="5151790"/>
                </a:lnTo>
                <a:close/>
                <a:moveTo>
                  <a:pt x="6122820" y="5004166"/>
                </a:moveTo>
                <a:lnTo>
                  <a:pt x="6129006" y="5015575"/>
                </a:lnTo>
                <a:lnTo>
                  <a:pt x="5997867" y="5085295"/>
                </a:lnTo>
                <a:lnTo>
                  <a:pt x="5992918" y="5073887"/>
                </a:lnTo>
                <a:close/>
                <a:moveTo>
                  <a:pt x="213686" y="5004166"/>
                </a:moveTo>
                <a:lnTo>
                  <a:pt x="344827" y="5073887"/>
                </a:lnTo>
                <a:lnTo>
                  <a:pt x="338641" y="5085295"/>
                </a:lnTo>
                <a:lnTo>
                  <a:pt x="208738" y="5015575"/>
                </a:lnTo>
                <a:close/>
                <a:moveTo>
                  <a:pt x="4195390" y="4927260"/>
                </a:moveTo>
                <a:lnTo>
                  <a:pt x="4206449" y="4933502"/>
                </a:lnTo>
                <a:lnTo>
                  <a:pt x="4124127" y="5063339"/>
                </a:lnTo>
                <a:lnTo>
                  <a:pt x="4114297" y="5055848"/>
                </a:lnTo>
                <a:close/>
                <a:moveTo>
                  <a:pt x="2136871" y="4927260"/>
                </a:moveTo>
                <a:lnTo>
                  <a:pt x="2217964" y="5055848"/>
                </a:lnTo>
                <a:lnTo>
                  <a:pt x="2208135" y="5063339"/>
                </a:lnTo>
                <a:lnTo>
                  <a:pt x="2125813" y="4933502"/>
                </a:lnTo>
                <a:close/>
                <a:moveTo>
                  <a:pt x="3163997" y="4905288"/>
                </a:moveTo>
                <a:lnTo>
                  <a:pt x="3173985" y="4905288"/>
                </a:lnTo>
                <a:lnTo>
                  <a:pt x="3172987" y="5063335"/>
                </a:lnTo>
                <a:lnTo>
                  <a:pt x="3163997" y="5063335"/>
                </a:lnTo>
                <a:close/>
                <a:moveTo>
                  <a:pt x="5948973" y="4894303"/>
                </a:moveTo>
                <a:lnTo>
                  <a:pt x="6101516" y="4894303"/>
                </a:lnTo>
                <a:lnTo>
                  <a:pt x="6101516" y="4904191"/>
                </a:lnTo>
                <a:lnTo>
                  <a:pt x="5948973" y="4904191"/>
                </a:lnTo>
                <a:close/>
                <a:moveTo>
                  <a:pt x="5646853" y="4894303"/>
                </a:moveTo>
                <a:lnTo>
                  <a:pt x="5799396" y="4894303"/>
                </a:lnTo>
                <a:lnTo>
                  <a:pt x="5799396" y="4904191"/>
                </a:lnTo>
                <a:lnTo>
                  <a:pt x="5646853" y="4904191"/>
                </a:lnTo>
                <a:close/>
                <a:moveTo>
                  <a:pt x="5344738" y="4894303"/>
                </a:moveTo>
                <a:lnTo>
                  <a:pt x="5497281" y="4894303"/>
                </a:lnTo>
                <a:lnTo>
                  <a:pt x="5497281" y="4904191"/>
                </a:lnTo>
                <a:lnTo>
                  <a:pt x="5344738" y="4904191"/>
                </a:lnTo>
                <a:close/>
                <a:moveTo>
                  <a:pt x="5048112" y="4894303"/>
                </a:moveTo>
                <a:lnTo>
                  <a:pt x="5195197" y="4894303"/>
                </a:lnTo>
                <a:lnTo>
                  <a:pt x="5195197" y="4904191"/>
                </a:lnTo>
                <a:lnTo>
                  <a:pt x="5048112" y="4904191"/>
                </a:lnTo>
                <a:close/>
                <a:moveTo>
                  <a:pt x="4745994" y="4894303"/>
                </a:moveTo>
                <a:lnTo>
                  <a:pt x="4893083" y="4894303"/>
                </a:lnTo>
                <a:lnTo>
                  <a:pt x="4893083" y="4904191"/>
                </a:lnTo>
                <a:lnTo>
                  <a:pt x="4745994" y="4904191"/>
                </a:lnTo>
                <a:close/>
                <a:moveTo>
                  <a:pt x="4443878" y="4894303"/>
                </a:moveTo>
                <a:lnTo>
                  <a:pt x="4590963" y="4894303"/>
                </a:lnTo>
                <a:lnTo>
                  <a:pt x="4590963" y="4904191"/>
                </a:lnTo>
                <a:lnTo>
                  <a:pt x="4443878" y="4904191"/>
                </a:lnTo>
                <a:close/>
                <a:moveTo>
                  <a:pt x="4147254" y="4894303"/>
                </a:moveTo>
                <a:lnTo>
                  <a:pt x="4294339" y="4894303"/>
                </a:lnTo>
                <a:lnTo>
                  <a:pt x="4294339" y="4904191"/>
                </a:lnTo>
                <a:lnTo>
                  <a:pt x="4147254" y="4904191"/>
                </a:lnTo>
                <a:close/>
                <a:moveTo>
                  <a:pt x="3845134" y="4894303"/>
                </a:moveTo>
                <a:lnTo>
                  <a:pt x="3997678" y="4894303"/>
                </a:lnTo>
                <a:lnTo>
                  <a:pt x="3997678" y="4904191"/>
                </a:lnTo>
                <a:lnTo>
                  <a:pt x="3845134" y="4904191"/>
                </a:lnTo>
                <a:close/>
                <a:moveTo>
                  <a:pt x="3543017" y="4894303"/>
                </a:moveTo>
                <a:lnTo>
                  <a:pt x="3695561" y="4894303"/>
                </a:lnTo>
                <a:lnTo>
                  <a:pt x="3695561" y="4904191"/>
                </a:lnTo>
                <a:lnTo>
                  <a:pt x="3543017" y="4904191"/>
                </a:lnTo>
                <a:close/>
                <a:moveTo>
                  <a:pt x="3246393" y="4894303"/>
                </a:moveTo>
                <a:lnTo>
                  <a:pt x="3398937" y="4894303"/>
                </a:lnTo>
                <a:lnTo>
                  <a:pt x="3398937" y="4904191"/>
                </a:lnTo>
                <a:lnTo>
                  <a:pt x="3246393" y="4904191"/>
                </a:lnTo>
                <a:close/>
                <a:moveTo>
                  <a:pt x="2944275" y="4894303"/>
                </a:moveTo>
                <a:lnTo>
                  <a:pt x="3096818" y="4894303"/>
                </a:lnTo>
                <a:lnTo>
                  <a:pt x="3096818" y="4904191"/>
                </a:lnTo>
                <a:lnTo>
                  <a:pt x="2944275" y="4904191"/>
                </a:lnTo>
                <a:close/>
                <a:moveTo>
                  <a:pt x="2642159" y="4894303"/>
                </a:moveTo>
                <a:lnTo>
                  <a:pt x="2794702" y="4894303"/>
                </a:lnTo>
                <a:lnTo>
                  <a:pt x="2794702" y="4904191"/>
                </a:lnTo>
                <a:lnTo>
                  <a:pt x="2642159" y="4904191"/>
                </a:lnTo>
                <a:close/>
                <a:moveTo>
                  <a:pt x="2345535" y="4894303"/>
                </a:moveTo>
                <a:lnTo>
                  <a:pt x="2498078" y="4894303"/>
                </a:lnTo>
                <a:lnTo>
                  <a:pt x="2498078" y="4904191"/>
                </a:lnTo>
                <a:lnTo>
                  <a:pt x="2345535" y="4904191"/>
                </a:lnTo>
                <a:close/>
                <a:moveTo>
                  <a:pt x="2043415" y="4894303"/>
                </a:moveTo>
                <a:lnTo>
                  <a:pt x="2195958" y="4894303"/>
                </a:lnTo>
                <a:lnTo>
                  <a:pt x="2195958" y="4904191"/>
                </a:lnTo>
                <a:lnTo>
                  <a:pt x="2043415" y="4904191"/>
                </a:lnTo>
                <a:close/>
                <a:moveTo>
                  <a:pt x="1741298" y="4894303"/>
                </a:moveTo>
                <a:lnTo>
                  <a:pt x="1893841" y="4894303"/>
                </a:lnTo>
                <a:lnTo>
                  <a:pt x="1893841" y="4904191"/>
                </a:lnTo>
                <a:lnTo>
                  <a:pt x="1741298" y="4904191"/>
                </a:lnTo>
                <a:close/>
                <a:moveTo>
                  <a:pt x="1444674" y="4894303"/>
                </a:moveTo>
                <a:lnTo>
                  <a:pt x="1591758" y="4894303"/>
                </a:lnTo>
                <a:lnTo>
                  <a:pt x="1591758" y="4904191"/>
                </a:lnTo>
                <a:lnTo>
                  <a:pt x="1444674" y="4904191"/>
                </a:lnTo>
                <a:close/>
                <a:moveTo>
                  <a:pt x="1142556" y="4894303"/>
                </a:moveTo>
                <a:lnTo>
                  <a:pt x="1289644" y="4894303"/>
                </a:lnTo>
                <a:lnTo>
                  <a:pt x="1289644" y="4904191"/>
                </a:lnTo>
                <a:lnTo>
                  <a:pt x="1142556" y="4904191"/>
                </a:lnTo>
                <a:close/>
                <a:moveTo>
                  <a:pt x="840440" y="4894303"/>
                </a:moveTo>
                <a:lnTo>
                  <a:pt x="987524" y="4894303"/>
                </a:lnTo>
                <a:lnTo>
                  <a:pt x="987524" y="4904191"/>
                </a:lnTo>
                <a:lnTo>
                  <a:pt x="840440" y="4904191"/>
                </a:lnTo>
                <a:close/>
                <a:moveTo>
                  <a:pt x="543814" y="4894303"/>
                </a:moveTo>
                <a:lnTo>
                  <a:pt x="696357" y="4894303"/>
                </a:lnTo>
                <a:lnTo>
                  <a:pt x="696357" y="4904191"/>
                </a:lnTo>
                <a:lnTo>
                  <a:pt x="543814" y="4904191"/>
                </a:lnTo>
                <a:close/>
                <a:moveTo>
                  <a:pt x="241696" y="4894303"/>
                </a:moveTo>
                <a:lnTo>
                  <a:pt x="394239" y="4894303"/>
                </a:lnTo>
                <a:lnTo>
                  <a:pt x="394239" y="4904191"/>
                </a:lnTo>
                <a:lnTo>
                  <a:pt x="241696" y="4904191"/>
                </a:lnTo>
                <a:close/>
                <a:moveTo>
                  <a:pt x="6316156" y="4828386"/>
                </a:moveTo>
                <a:lnTo>
                  <a:pt x="6329772" y="4828386"/>
                </a:lnTo>
                <a:lnTo>
                  <a:pt x="6329772" y="4902167"/>
                </a:lnTo>
                <a:lnTo>
                  <a:pt x="6332248" y="4905983"/>
                </a:lnTo>
                <a:lnTo>
                  <a:pt x="6329772" y="4905983"/>
                </a:lnTo>
                <a:lnTo>
                  <a:pt x="6329772" y="4909799"/>
                </a:lnTo>
                <a:lnTo>
                  <a:pt x="6257976" y="4947962"/>
                </a:lnTo>
                <a:lnTo>
                  <a:pt x="6253024" y="4936513"/>
                </a:lnTo>
                <a:lnTo>
                  <a:pt x="6307491" y="4905983"/>
                </a:lnTo>
                <a:lnTo>
                  <a:pt x="6245597" y="4905983"/>
                </a:lnTo>
                <a:lnTo>
                  <a:pt x="6245597" y="4894534"/>
                </a:lnTo>
                <a:lnTo>
                  <a:pt x="6295112" y="4894534"/>
                </a:lnTo>
                <a:lnTo>
                  <a:pt x="6250548" y="4870365"/>
                </a:lnTo>
                <a:lnTo>
                  <a:pt x="6256738" y="4858916"/>
                </a:lnTo>
                <a:lnTo>
                  <a:pt x="6303777" y="4883086"/>
                </a:lnTo>
                <a:lnTo>
                  <a:pt x="6274068" y="4838563"/>
                </a:lnTo>
                <a:lnTo>
                  <a:pt x="6285209" y="4832202"/>
                </a:lnTo>
                <a:lnTo>
                  <a:pt x="6316156" y="4881814"/>
                </a:lnTo>
                <a:close/>
                <a:moveTo>
                  <a:pt x="5499" y="4828386"/>
                </a:moveTo>
                <a:lnTo>
                  <a:pt x="18291" y="4828386"/>
                </a:lnTo>
                <a:lnTo>
                  <a:pt x="18291" y="4888174"/>
                </a:lnTo>
                <a:lnTo>
                  <a:pt x="55387" y="4832202"/>
                </a:lnTo>
                <a:lnTo>
                  <a:pt x="66899" y="4838563"/>
                </a:lnTo>
                <a:lnTo>
                  <a:pt x="37479" y="4883086"/>
                </a:lnTo>
                <a:lnTo>
                  <a:pt x="84808" y="4858916"/>
                </a:lnTo>
                <a:lnTo>
                  <a:pt x="91204" y="4870365"/>
                </a:lnTo>
                <a:lnTo>
                  <a:pt x="45153" y="4894534"/>
                </a:lnTo>
                <a:lnTo>
                  <a:pt x="97600" y="4894534"/>
                </a:lnTo>
                <a:lnTo>
                  <a:pt x="97600" y="4905983"/>
                </a:lnTo>
                <a:lnTo>
                  <a:pt x="28524" y="4905983"/>
                </a:lnTo>
                <a:lnTo>
                  <a:pt x="84808" y="4936513"/>
                </a:lnTo>
                <a:lnTo>
                  <a:pt x="78412" y="4947962"/>
                </a:lnTo>
                <a:lnTo>
                  <a:pt x="5499" y="4909799"/>
                </a:lnTo>
                <a:close/>
                <a:moveTo>
                  <a:pt x="5981362" y="4718527"/>
                </a:moveTo>
                <a:lnTo>
                  <a:pt x="6118025" y="4789688"/>
                </a:lnTo>
                <a:lnTo>
                  <a:pt x="6111869" y="4799676"/>
                </a:lnTo>
                <a:lnTo>
                  <a:pt x="5976437" y="4729763"/>
                </a:lnTo>
                <a:close/>
                <a:moveTo>
                  <a:pt x="355156" y="4718527"/>
                </a:moveTo>
                <a:lnTo>
                  <a:pt x="361312" y="4729763"/>
                </a:lnTo>
                <a:lnTo>
                  <a:pt x="225880" y="4799676"/>
                </a:lnTo>
                <a:lnTo>
                  <a:pt x="219724" y="4789688"/>
                </a:lnTo>
                <a:close/>
                <a:moveTo>
                  <a:pt x="4366902" y="4669091"/>
                </a:moveTo>
                <a:lnTo>
                  <a:pt x="4376732" y="4675333"/>
                </a:lnTo>
                <a:lnTo>
                  <a:pt x="4295636" y="4805168"/>
                </a:lnTo>
                <a:lnTo>
                  <a:pt x="4284577" y="4797677"/>
                </a:lnTo>
                <a:close/>
                <a:moveTo>
                  <a:pt x="1970851" y="4669091"/>
                </a:moveTo>
                <a:lnTo>
                  <a:pt x="2053173" y="4797677"/>
                </a:lnTo>
                <a:lnTo>
                  <a:pt x="2042115" y="4805168"/>
                </a:lnTo>
                <a:lnTo>
                  <a:pt x="1961022" y="4675333"/>
                </a:lnTo>
                <a:close/>
                <a:moveTo>
                  <a:pt x="3163997" y="4597677"/>
                </a:moveTo>
                <a:lnTo>
                  <a:pt x="3173985" y="4597677"/>
                </a:lnTo>
                <a:lnTo>
                  <a:pt x="3173985" y="4750251"/>
                </a:lnTo>
                <a:lnTo>
                  <a:pt x="3163997" y="4750251"/>
                </a:lnTo>
                <a:close/>
                <a:moveTo>
                  <a:pt x="5707941" y="4575707"/>
                </a:moveTo>
                <a:lnTo>
                  <a:pt x="5843373" y="4645806"/>
                </a:lnTo>
                <a:lnTo>
                  <a:pt x="5838448" y="4656874"/>
                </a:lnTo>
                <a:lnTo>
                  <a:pt x="5701785" y="4586775"/>
                </a:lnTo>
                <a:close/>
                <a:moveTo>
                  <a:pt x="630986" y="4575707"/>
                </a:moveTo>
                <a:lnTo>
                  <a:pt x="635953" y="4586775"/>
                </a:lnTo>
                <a:lnTo>
                  <a:pt x="499343" y="4656874"/>
                </a:lnTo>
                <a:lnTo>
                  <a:pt x="494376" y="4645806"/>
                </a:lnTo>
                <a:close/>
                <a:moveTo>
                  <a:pt x="6119329" y="4575705"/>
                </a:moveTo>
                <a:lnTo>
                  <a:pt x="6200424" y="4705473"/>
                </a:lnTo>
                <a:lnTo>
                  <a:pt x="6190594" y="4711772"/>
                </a:lnTo>
                <a:lnTo>
                  <a:pt x="6108270" y="4582004"/>
                </a:lnTo>
                <a:close/>
                <a:moveTo>
                  <a:pt x="218424" y="4575705"/>
                </a:moveTo>
                <a:lnTo>
                  <a:pt x="229482" y="4582004"/>
                </a:lnTo>
                <a:lnTo>
                  <a:pt x="147161" y="4711772"/>
                </a:lnTo>
                <a:lnTo>
                  <a:pt x="137331" y="4705473"/>
                </a:lnTo>
                <a:close/>
                <a:moveTo>
                  <a:pt x="6317006" y="4537256"/>
                </a:moveTo>
                <a:lnTo>
                  <a:pt x="6332114" y="4537256"/>
                </a:lnTo>
                <a:lnTo>
                  <a:pt x="6332114" y="4684330"/>
                </a:lnTo>
                <a:lnTo>
                  <a:pt x="6317006" y="4684330"/>
                </a:lnTo>
                <a:close/>
                <a:moveTo>
                  <a:pt x="5497" y="4537256"/>
                </a:moveTo>
                <a:lnTo>
                  <a:pt x="15485" y="4537256"/>
                </a:lnTo>
                <a:lnTo>
                  <a:pt x="15485" y="4684330"/>
                </a:lnTo>
                <a:lnTo>
                  <a:pt x="5497" y="4684330"/>
                </a:lnTo>
                <a:close/>
                <a:moveTo>
                  <a:pt x="5433289" y="4438380"/>
                </a:moveTo>
                <a:lnTo>
                  <a:pt x="5568721" y="4508477"/>
                </a:lnTo>
                <a:lnTo>
                  <a:pt x="5562565" y="4519545"/>
                </a:lnTo>
                <a:lnTo>
                  <a:pt x="5427133" y="4449448"/>
                </a:lnTo>
                <a:close/>
                <a:moveTo>
                  <a:pt x="905638" y="4438380"/>
                </a:moveTo>
                <a:lnTo>
                  <a:pt x="910605" y="4449448"/>
                </a:lnTo>
                <a:lnTo>
                  <a:pt x="773995" y="4519545"/>
                </a:lnTo>
                <a:lnTo>
                  <a:pt x="769028" y="4508477"/>
                </a:lnTo>
                <a:close/>
                <a:moveTo>
                  <a:pt x="4530464" y="4410914"/>
                </a:moveTo>
                <a:lnTo>
                  <a:pt x="4541523" y="4418405"/>
                </a:lnTo>
                <a:lnTo>
                  <a:pt x="4459198" y="4546993"/>
                </a:lnTo>
                <a:lnTo>
                  <a:pt x="4449368" y="4540750"/>
                </a:lnTo>
                <a:close/>
                <a:moveTo>
                  <a:pt x="1800564" y="4410914"/>
                </a:moveTo>
                <a:lnTo>
                  <a:pt x="1882888" y="4540750"/>
                </a:lnTo>
                <a:lnTo>
                  <a:pt x="1871830" y="4546993"/>
                </a:lnTo>
                <a:lnTo>
                  <a:pt x="1790734" y="4418405"/>
                </a:lnTo>
                <a:close/>
                <a:moveTo>
                  <a:pt x="5954536" y="4317535"/>
                </a:moveTo>
                <a:lnTo>
                  <a:pt x="6035631" y="4446121"/>
                </a:lnTo>
                <a:lnTo>
                  <a:pt x="6025801" y="4453612"/>
                </a:lnTo>
                <a:lnTo>
                  <a:pt x="5943477" y="4323777"/>
                </a:lnTo>
                <a:close/>
                <a:moveTo>
                  <a:pt x="384444" y="4317535"/>
                </a:moveTo>
                <a:lnTo>
                  <a:pt x="394273" y="4323777"/>
                </a:lnTo>
                <a:lnTo>
                  <a:pt x="313180" y="4453612"/>
                </a:lnTo>
                <a:lnTo>
                  <a:pt x="302122" y="4446121"/>
                </a:lnTo>
                <a:close/>
                <a:moveTo>
                  <a:pt x="5164131" y="4295561"/>
                </a:moveTo>
                <a:lnTo>
                  <a:pt x="5299563" y="4365658"/>
                </a:lnTo>
                <a:lnTo>
                  <a:pt x="5293407" y="4376726"/>
                </a:lnTo>
                <a:lnTo>
                  <a:pt x="5157975" y="4306629"/>
                </a:lnTo>
                <a:close/>
                <a:moveTo>
                  <a:pt x="1174799" y="4295561"/>
                </a:moveTo>
                <a:lnTo>
                  <a:pt x="1179767" y="4306629"/>
                </a:lnTo>
                <a:lnTo>
                  <a:pt x="1043157" y="4376726"/>
                </a:lnTo>
                <a:lnTo>
                  <a:pt x="1038190" y="4365658"/>
                </a:lnTo>
                <a:close/>
                <a:moveTo>
                  <a:pt x="3163997" y="4284578"/>
                </a:moveTo>
                <a:lnTo>
                  <a:pt x="3173985" y="4284578"/>
                </a:lnTo>
                <a:lnTo>
                  <a:pt x="3173985" y="4442611"/>
                </a:lnTo>
                <a:lnTo>
                  <a:pt x="3163997" y="4442611"/>
                </a:lnTo>
                <a:close/>
                <a:moveTo>
                  <a:pt x="6317006" y="4240630"/>
                </a:moveTo>
                <a:lnTo>
                  <a:pt x="6332114" y="4240630"/>
                </a:lnTo>
                <a:lnTo>
                  <a:pt x="6332114" y="4387704"/>
                </a:lnTo>
                <a:lnTo>
                  <a:pt x="6317006" y="4387704"/>
                </a:lnTo>
                <a:close/>
                <a:moveTo>
                  <a:pt x="5497" y="4240630"/>
                </a:moveTo>
                <a:lnTo>
                  <a:pt x="15485" y="4240630"/>
                </a:lnTo>
                <a:lnTo>
                  <a:pt x="15485" y="4387704"/>
                </a:lnTo>
                <a:lnTo>
                  <a:pt x="5497" y="4387704"/>
                </a:lnTo>
                <a:close/>
                <a:moveTo>
                  <a:pt x="4696485" y="4152743"/>
                </a:moveTo>
                <a:lnTo>
                  <a:pt x="4706315" y="4158985"/>
                </a:lnTo>
                <a:lnTo>
                  <a:pt x="4623990" y="4288820"/>
                </a:lnTo>
                <a:lnTo>
                  <a:pt x="4614160" y="4281329"/>
                </a:lnTo>
                <a:close/>
                <a:moveTo>
                  <a:pt x="1637001" y="4152743"/>
                </a:moveTo>
                <a:lnTo>
                  <a:pt x="1718097" y="4281329"/>
                </a:lnTo>
                <a:lnTo>
                  <a:pt x="1708267" y="4288820"/>
                </a:lnTo>
                <a:lnTo>
                  <a:pt x="1625943" y="4158985"/>
                </a:lnTo>
                <a:close/>
                <a:moveTo>
                  <a:pt x="4888291" y="4152741"/>
                </a:moveTo>
                <a:lnTo>
                  <a:pt x="5024900" y="4222652"/>
                </a:lnTo>
                <a:lnTo>
                  <a:pt x="5019933" y="4233888"/>
                </a:lnTo>
                <a:lnTo>
                  <a:pt x="4883323" y="4163977"/>
                </a:lnTo>
                <a:close/>
                <a:moveTo>
                  <a:pt x="1448274" y="4152741"/>
                </a:moveTo>
                <a:lnTo>
                  <a:pt x="1454430" y="4163977"/>
                </a:lnTo>
                <a:lnTo>
                  <a:pt x="1317767" y="4233888"/>
                </a:lnTo>
                <a:lnTo>
                  <a:pt x="1312842" y="4222652"/>
                </a:lnTo>
                <a:close/>
                <a:moveTo>
                  <a:pt x="5788515" y="4059360"/>
                </a:moveTo>
                <a:lnTo>
                  <a:pt x="5870839" y="4189196"/>
                </a:lnTo>
                <a:lnTo>
                  <a:pt x="5861009" y="4195439"/>
                </a:lnTo>
                <a:lnTo>
                  <a:pt x="5778685" y="4066851"/>
                </a:lnTo>
                <a:close/>
                <a:moveTo>
                  <a:pt x="549236" y="4059360"/>
                </a:moveTo>
                <a:lnTo>
                  <a:pt x="559065" y="4066851"/>
                </a:lnTo>
                <a:lnTo>
                  <a:pt x="477972" y="4195439"/>
                </a:lnTo>
                <a:lnTo>
                  <a:pt x="466914" y="4189196"/>
                </a:lnTo>
                <a:close/>
                <a:moveTo>
                  <a:pt x="4614827" y="4009922"/>
                </a:moveTo>
                <a:lnTo>
                  <a:pt x="4750259" y="4080019"/>
                </a:lnTo>
                <a:lnTo>
                  <a:pt x="4745334" y="4091087"/>
                </a:lnTo>
                <a:lnTo>
                  <a:pt x="4608671" y="4020990"/>
                </a:lnTo>
                <a:close/>
                <a:moveTo>
                  <a:pt x="1722926" y="4009922"/>
                </a:moveTo>
                <a:lnTo>
                  <a:pt x="1729082" y="4020990"/>
                </a:lnTo>
                <a:lnTo>
                  <a:pt x="1593650" y="4091087"/>
                </a:lnTo>
                <a:lnTo>
                  <a:pt x="1587494" y="4080019"/>
                </a:lnTo>
                <a:close/>
                <a:moveTo>
                  <a:pt x="3163997" y="3971469"/>
                </a:moveTo>
                <a:lnTo>
                  <a:pt x="3173985" y="3971469"/>
                </a:lnTo>
                <a:lnTo>
                  <a:pt x="3173985" y="4129506"/>
                </a:lnTo>
                <a:lnTo>
                  <a:pt x="3163997" y="4129506"/>
                </a:lnTo>
                <a:close/>
                <a:moveTo>
                  <a:pt x="6317006" y="3944007"/>
                </a:moveTo>
                <a:lnTo>
                  <a:pt x="6332114" y="3944007"/>
                </a:lnTo>
                <a:lnTo>
                  <a:pt x="6332114" y="4091081"/>
                </a:lnTo>
                <a:lnTo>
                  <a:pt x="6317006" y="4091081"/>
                </a:lnTo>
                <a:close/>
                <a:moveTo>
                  <a:pt x="5497" y="3944007"/>
                </a:moveTo>
                <a:lnTo>
                  <a:pt x="15485" y="3944007"/>
                </a:lnTo>
                <a:lnTo>
                  <a:pt x="15485" y="4091081"/>
                </a:lnTo>
                <a:lnTo>
                  <a:pt x="5497" y="4091081"/>
                </a:lnTo>
                <a:close/>
                <a:moveTo>
                  <a:pt x="4861276" y="3894569"/>
                </a:moveTo>
                <a:lnTo>
                  <a:pt x="4871106" y="3902060"/>
                </a:lnTo>
                <a:lnTo>
                  <a:pt x="4790010" y="4030648"/>
                </a:lnTo>
                <a:lnTo>
                  <a:pt x="4778951" y="4024405"/>
                </a:lnTo>
                <a:close/>
                <a:moveTo>
                  <a:pt x="1470982" y="3894569"/>
                </a:moveTo>
                <a:lnTo>
                  <a:pt x="1553306" y="4024405"/>
                </a:lnTo>
                <a:lnTo>
                  <a:pt x="1543476" y="4030648"/>
                </a:lnTo>
                <a:lnTo>
                  <a:pt x="1461152" y="3902060"/>
                </a:lnTo>
                <a:close/>
                <a:moveTo>
                  <a:pt x="4340175" y="3867104"/>
                </a:moveTo>
                <a:lnTo>
                  <a:pt x="4475607" y="3937201"/>
                </a:lnTo>
                <a:lnTo>
                  <a:pt x="4469451" y="3948269"/>
                </a:lnTo>
                <a:lnTo>
                  <a:pt x="4334019" y="3878172"/>
                </a:lnTo>
                <a:close/>
                <a:moveTo>
                  <a:pt x="1997580" y="3867104"/>
                </a:moveTo>
                <a:lnTo>
                  <a:pt x="2003736" y="3878172"/>
                </a:lnTo>
                <a:lnTo>
                  <a:pt x="1868304" y="3948269"/>
                </a:lnTo>
                <a:lnTo>
                  <a:pt x="1862148" y="3937201"/>
                </a:lnTo>
                <a:close/>
                <a:moveTo>
                  <a:pt x="5623724" y="3801189"/>
                </a:moveTo>
                <a:lnTo>
                  <a:pt x="5706048" y="3931024"/>
                </a:lnTo>
                <a:lnTo>
                  <a:pt x="5694990" y="3937266"/>
                </a:lnTo>
                <a:lnTo>
                  <a:pt x="5613894" y="3808679"/>
                </a:lnTo>
                <a:close/>
                <a:moveTo>
                  <a:pt x="712798" y="3801189"/>
                </a:moveTo>
                <a:lnTo>
                  <a:pt x="723856" y="3808679"/>
                </a:lnTo>
                <a:lnTo>
                  <a:pt x="641535" y="3937266"/>
                </a:lnTo>
                <a:lnTo>
                  <a:pt x="631705" y="3931024"/>
                </a:lnTo>
                <a:close/>
                <a:moveTo>
                  <a:pt x="4065521" y="3729777"/>
                </a:moveTo>
                <a:lnTo>
                  <a:pt x="4200953" y="3799876"/>
                </a:lnTo>
                <a:lnTo>
                  <a:pt x="4194797" y="3810944"/>
                </a:lnTo>
                <a:lnTo>
                  <a:pt x="4059365" y="3740845"/>
                </a:lnTo>
                <a:close/>
                <a:moveTo>
                  <a:pt x="2272232" y="3729777"/>
                </a:moveTo>
                <a:lnTo>
                  <a:pt x="2278388" y="3740845"/>
                </a:lnTo>
                <a:lnTo>
                  <a:pt x="2142956" y="3810944"/>
                </a:lnTo>
                <a:lnTo>
                  <a:pt x="2136800" y="3799876"/>
                </a:lnTo>
                <a:close/>
                <a:moveTo>
                  <a:pt x="3163997" y="3663858"/>
                </a:moveTo>
                <a:lnTo>
                  <a:pt x="3173985" y="3663858"/>
                </a:lnTo>
                <a:lnTo>
                  <a:pt x="3173985" y="3821895"/>
                </a:lnTo>
                <a:lnTo>
                  <a:pt x="3163997" y="3821895"/>
                </a:lnTo>
                <a:close/>
                <a:moveTo>
                  <a:pt x="6317006" y="3647383"/>
                </a:moveTo>
                <a:lnTo>
                  <a:pt x="6332114" y="3647383"/>
                </a:lnTo>
                <a:lnTo>
                  <a:pt x="6332114" y="3794457"/>
                </a:lnTo>
                <a:lnTo>
                  <a:pt x="6317006" y="3794457"/>
                </a:lnTo>
                <a:close/>
                <a:moveTo>
                  <a:pt x="5497" y="3647383"/>
                </a:moveTo>
                <a:lnTo>
                  <a:pt x="15485" y="3647383"/>
                </a:lnTo>
                <a:lnTo>
                  <a:pt x="15485" y="3794457"/>
                </a:lnTo>
                <a:lnTo>
                  <a:pt x="5497" y="3794457"/>
                </a:lnTo>
                <a:close/>
                <a:moveTo>
                  <a:pt x="5024998" y="3636398"/>
                </a:moveTo>
                <a:lnTo>
                  <a:pt x="5035912" y="3642697"/>
                </a:lnTo>
                <a:lnTo>
                  <a:pt x="4954657" y="3772463"/>
                </a:lnTo>
                <a:lnTo>
                  <a:pt x="4943742" y="3766164"/>
                </a:lnTo>
                <a:close/>
                <a:moveTo>
                  <a:pt x="1306191" y="3636398"/>
                </a:moveTo>
                <a:lnTo>
                  <a:pt x="1388515" y="3766164"/>
                </a:lnTo>
                <a:lnTo>
                  <a:pt x="1377457" y="3772463"/>
                </a:lnTo>
                <a:lnTo>
                  <a:pt x="1296361" y="3642697"/>
                </a:lnTo>
                <a:close/>
                <a:moveTo>
                  <a:pt x="3789638" y="3586960"/>
                </a:moveTo>
                <a:lnTo>
                  <a:pt x="3926301" y="3656028"/>
                </a:lnTo>
                <a:lnTo>
                  <a:pt x="3920145" y="3668145"/>
                </a:lnTo>
                <a:lnTo>
                  <a:pt x="3784713" y="3599077"/>
                </a:lnTo>
                <a:close/>
                <a:moveTo>
                  <a:pt x="2546884" y="3586960"/>
                </a:moveTo>
                <a:lnTo>
                  <a:pt x="2553040" y="3599077"/>
                </a:lnTo>
                <a:lnTo>
                  <a:pt x="2417608" y="3668145"/>
                </a:lnTo>
                <a:lnTo>
                  <a:pt x="2411452" y="3656028"/>
                </a:lnTo>
                <a:close/>
                <a:moveTo>
                  <a:pt x="5460018" y="3548509"/>
                </a:moveTo>
                <a:lnTo>
                  <a:pt x="5541273" y="3677095"/>
                </a:lnTo>
                <a:lnTo>
                  <a:pt x="5530358" y="3684586"/>
                </a:lnTo>
                <a:lnTo>
                  <a:pt x="5449103" y="3554751"/>
                </a:lnTo>
                <a:close/>
                <a:moveTo>
                  <a:pt x="878818" y="3548509"/>
                </a:moveTo>
                <a:lnTo>
                  <a:pt x="888647" y="3554751"/>
                </a:lnTo>
                <a:lnTo>
                  <a:pt x="807554" y="3684586"/>
                </a:lnTo>
                <a:lnTo>
                  <a:pt x="796496" y="3677095"/>
                </a:lnTo>
                <a:close/>
                <a:moveTo>
                  <a:pt x="3516217" y="3444140"/>
                </a:moveTo>
                <a:lnTo>
                  <a:pt x="3651649" y="3514239"/>
                </a:lnTo>
                <a:lnTo>
                  <a:pt x="3646724" y="3525307"/>
                </a:lnTo>
                <a:lnTo>
                  <a:pt x="3510061" y="3455208"/>
                </a:lnTo>
                <a:close/>
                <a:moveTo>
                  <a:pt x="2821536" y="3444140"/>
                </a:moveTo>
                <a:lnTo>
                  <a:pt x="2827692" y="3455208"/>
                </a:lnTo>
                <a:lnTo>
                  <a:pt x="2692260" y="3525307"/>
                </a:lnTo>
                <a:lnTo>
                  <a:pt x="2686104" y="3514239"/>
                </a:lnTo>
                <a:close/>
                <a:moveTo>
                  <a:pt x="5195125" y="3378221"/>
                </a:moveTo>
                <a:lnTo>
                  <a:pt x="5206184" y="3384463"/>
                </a:lnTo>
                <a:lnTo>
                  <a:pt x="5123862" y="3514300"/>
                </a:lnTo>
                <a:lnTo>
                  <a:pt x="5114032" y="3506809"/>
                </a:lnTo>
                <a:close/>
                <a:moveTo>
                  <a:pt x="1136993" y="3378221"/>
                </a:moveTo>
                <a:lnTo>
                  <a:pt x="1218246" y="3506809"/>
                </a:lnTo>
                <a:lnTo>
                  <a:pt x="1207331" y="3514300"/>
                </a:lnTo>
                <a:lnTo>
                  <a:pt x="1126079" y="3384463"/>
                </a:lnTo>
                <a:close/>
                <a:moveTo>
                  <a:pt x="3163997" y="3350759"/>
                </a:moveTo>
                <a:lnTo>
                  <a:pt x="3173985" y="3350759"/>
                </a:lnTo>
                <a:lnTo>
                  <a:pt x="3173985" y="3508792"/>
                </a:lnTo>
                <a:lnTo>
                  <a:pt x="3163997" y="3508792"/>
                </a:lnTo>
                <a:close/>
                <a:moveTo>
                  <a:pt x="6317006" y="3350757"/>
                </a:moveTo>
                <a:lnTo>
                  <a:pt x="6332114" y="3350757"/>
                </a:lnTo>
                <a:lnTo>
                  <a:pt x="6332114" y="3497831"/>
                </a:lnTo>
                <a:lnTo>
                  <a:pt x="6317006" y="3497831"/>
                </a:lnTo>
                <a:close/>
                <a:moveTo>
                  <a:pt x="5497" y="3350757"/>
                </a:moveTo>
                <a:lnTo>
                  <a:pt x="15485" y="3350757"/>
                </a:lnTo>
                <a:lnTo>
                  <a:pt x="15485" y="3497831"/>
                </a:lnTo>
                <a:lnTo>
                  <a:pt x="5497" y="3497831"/>
                </a:lnTo>
                <a:close/>
                <a:moveTo>
                  <a:pt x="3241564" y="3301321"/>
                </a:moveTo>
                <a:lnTo>
                  <a:pt x="3376996" y="3371420"/>
                </a:lnTo>
                <a:lnTo>
                  <a:pt x="3370840" y="3382488"/>
                </a:lnTo>
                <a:lnTo>
                  <a:pt x="3235408" y="3312389"/>
                </a:lnTo>
                <a:close/>
                <a:moveTo>
                  <a:pt x="3096188" y="3301321"/>
                </a:moveTo>
                <a:lnTo>
                  <a:pt x="3102344" y="3312389"/>
                </a:lnTo>
                <a:lnTo>
                  <a:pt x="2965681" y="3382488"/>
                </a:lnTo>
                <a:lnTo>
                  <a:pt x="2960756" y="3371420"/>
                </a:lnTo>
                <a:close/>
                <a:moveTo>
                  <a:pt x="5289881" y="3290332"/>
                </a:moveTo>
                <a:lnTo>
                  <a:pt x="5370974" y="3418920"/>
                </a:lnTo>
                <a:lnTo>
                  <a:pt x="5361145" y="3426410"/>
                </a:lnTo>
                <a:lnTo>
                  <a:pt x="5278823" y="3297822"/>
                </a:lnTo>
                <a:close/>
                <a:moveTo>
                  <a:pt x="1047874" y="3290332"/>
                </a:moveTo>
                <a:lnTo>
                  <a:pt x="1058933" y="3297822"/>
                </a:lnTo>
                <a:lnTo>
                  <a:pt x="977837" y="3426410"/>
                </a:lnTo>
                <a:lnTo>
                  <a:pt x="966778" y="3418920"/>
                </a:lnTo>
                <a:close/>
                <a:moveTo>
                  <a:pt x="3370840" y="3158502"/>
                </a:moveTo>
                <a:lnTo>
                  <a:pt x="3376996" y="3170800"/>
                </a:lnTo>
                <a:lnTo>
                  <a:pt x="3241564" y="3239669"/>
                </a:lnTo>
                <a:lnTo>
                  <a:pt x="3235408" y="3228601"/>
                </a:lnTo>
                <a:close/>
                <a:moveTo>
                  <a:pt x="2965681" y="3158502"/>
                </a:moveTo>
                <a:lnTo>
                  <a:pt x="3102344" y="3228601"/>
                </a:lnTo>
                <a:lnTo>
                  <a:pt x="3096188" y="3239669"/>
                </a:lnTo>
                <a:lnTo>
                  <a:pt x="2960756" y="3170800"/>
                </a:lnTo>
                <a:close/>
                <a:moveTo>
                  <a:pt x="5361145" y="3120050"/>
                </a:moveTo>
                <a:lnTo>
                  <a:pt x="5370974" y="3127540"/>
                </a:lnTo>
                <a:lnTo>
                  <a:pt x="5289881" y="3256126"/>
                </a:lnTo>
                <a:lnTo>
                  <a:pt x="5278823" y="3249884"/>
                </a:lnTo>
                <a:close/>
                <a:moveTo>
                  <a:pt x="972346" y="3120050"/>
                </a:moveTo>
                <a:lnTo>
                  <a:pt x="1053439" y="3249884"/>
                </a:lnTo>
                <a:lnTo>
                  <a:pt x="1043610" y="3256126"/>
                </a:lnTo>
                <a:lnTo>
                  <a:pt x="961288" y="3127540"/>
                </a:lnTo>
                <a:close/>
                <a:moveTo>
                  <a:pt x="6317006" y="3054133"/>
                </a:moveTo>
                <a:lnTo>
                  <a:pt x="6332114" y="3054133"/>
                </a:lnTo>
                <a:lnTo>
                  <a:pt x="6332114" y="3201196"/>
                </a:lnTo>
                <a:lnTo>
                  <a:pt x="6317006" y="3201196"/>
                </a:lnTo>
                <a:close/>
                <a:moveTo>
                  <a:pt x="5497" y="3054133"/>
                </a:moveTo>
                <a:lnTo>
                  <a:pt x="15485" y="3054133"/>
                </a:lnTo>
                <a:lnTo>
                  <a:pt x="15485" y="3201196"/>
                </a:lnTo>
                <a:lnTo>
                  <a:pt x="5497" y="3201196"/>
                </a:lnTo>
                <a:close/>
                <a:moveTo>
                  <a:pt x="3163997" y="3037652"/>
                </a:moveTo>
                <a:lnTo>
                  <a:pt x="3173985" y="3037652"/>
                </a:lnTo>
                <a:lnTo>
                  <a:pt x="3173985" y="3195688"/>
                </a:lnTo>
                <a:lnTo>
                  <a:pt x="3163997" y="3195688"/>
                </a:lnTo>
                <a:close/>
                <a:moveTo>
                  <a:pt x="5123862" y="3032161"/>
                </a:moveTo>
                <a:lnTo>
                  <a:pt x="5206184" y="3161995"/>
                </a:lnTo>
                <a:lnTo>
                  <a:pt x="5195125" y="3168237"/>
                </a:lnTo>
                <a:lnTo>
                  <a:pt x="5114032" y="3039651"/>
                </a:lnTo>
                <a:close/>
                <a:moveTo>
                  <a:pt x="1213893" y="3032161"/>
                </a:moveTo>
                <a:lnTo>
                  <a:pt x="1223723" y="3039651"/>
                </a:lnTo>
                <a:lnTo>
                  <a:pt x="1142627" y="3168237"/>
                </a:lnTo>
                <a:lnTo>
                  <a:pt x="1131569" y="3161995"/>
                </a:lnTo>
                <a:close/>
                <a:moveTo>
                  <a:pt x="3645493" y="3021175"/>
                </a:moveTo>
                <a:lnTo>
                  <a:pt x="3651649" y="3033292"/>
                </a:lnTo>
                <a:lnTo>
                  <a:pt x="3516217" y="3102358"/>
                </a:lnTo>
                <a:lnTo>
                  <a:pt x="3510061" y="3090241"/>
                </a:lnTo>
                <a:close/>
                <a:moveTo>
                  <a:pt x="2692260" y="3021175"/>
                </a:moveTo>
                <a:lnTo>
                  <a:pt x="2827692" y="3090241"/>
                </a:lnTo>
                <a:lnTo>
                  <a:pt x="2821536" y="3102358"/>
                </a:lnTo>
                <a:lnTo>
                  <a:pt x="2686104" y="3033292"/>
                </a:lnTo>
                <a:close/>
                <a:moveTo>
                  <a:pt x="3920145" y="2878355"/>
                </a:moveTo>
                <a:lnTo>
                  <a:pt x="3926301" y="2889423"/>
                </a:lnTo>
                <a:lnTo>
                  <a:pt x="3790869" y="2959520"/>
                </a:lnTo>
                <a:lnTo>
                  <a:pt x="3784713" y="2948452"/>
                </a:lnTo>
                <a:close/>
                <a:moveTo>
                  <a:pt x="2417608" y="2878355"/>
                </a:moveTo>
                <a:lnTo>
                  <a:pt x="2553040" y="2948452"/>
                </a:lnTo>
                <a:lnTo>
                  <a:pt x="2546884" y="2959520"/>
                </a:lnTo>
                <a:lnTo>
                  <a:pt x="2411452" y="2889423"/>
                </a:lnTo>
                <a:close/>
                <a:moveTo>
                  <a:pt x="5525936" y="2861876"/>
                </a:moveTo>
                <a:lnTo>
                  <a:pt x="5535765" y="2869366"/>
                </a:lnTo>
                <a:lnTo>
                  <a:pt x="5454672" y="2997954"/>
                </a:lnTo>
                <a:lnTo>
                  <a:pt x="5443614" y="2991712"/>
                </a:lnTo>
                <a:close/>
                <a:moveTo>
                  <a:pt x="806326" y="2861876"/>
                </a:moveTo>
                <a:lnTo>
                  <a:pt x="888647" y="2991712"/>
                </a:lnTo>
                <a:lnTo>
                  <a:pt x="877589" y="2997954"/>
                </a:lnTo>
                <a:lnTo>
                  <a:pt x="796496" y="2869366"/>
                </a:lnTo>
                <a:close/>
                <a:moveTo>
                  <a:pt x="4960155" y="2773987"/>
                </a:moveTo>
                <a:lnTo>
                  <a:pt x="5041408" y="2902575"/>
                </a:lnTo>
                <a:lnTo>
                  <a:pt x="5030493" y="2910065"/>
                </a:lnTo>
                <a:lnTo>
                  <a:pt x="4949240" y="2781477"/>
                </a:lnTo>
                <a:close/>
                <a:moveTo>
                  <a:pt x="1378685" y="2773987"/>
                </a:moveTo>
                <a:lnTo>
                  <a:pt x="1388515" y="2781477"/>
                </a:lnTo>
                <a:lnTo>
                  <a:pt x="1307419" y="2910065"/>
                </a:lnTo>
                <a:lnTo>
                  <a:pt x="1296361" y="2902575"/>
                </a:lnTo>
                <a:close/>
                <a:moveTo>
                  <a:pt x="6317006" y="2752015"/>
                </a:moveTo>
                <a:lnTo>
                  <a:pt x="6332114" y="2752015"/>
                </a:lnTo>
                <a:lnTo>
                  <a:pt x="6332114" y="2899093"/>
                </a:lnTo>
                <a:lnTo>
                  <a:pt x="6317006" y="2899093"/>
                </a:lnTo>
                <a:close/>
                <a:moveTo>
                  <a:pt x="5497" y="2752015"/>
                </a:moveTo>
                <a:lnTo>
                  <a:pt x="15485" y="2752015"/>
                </a:lnTo>
                <a:lnTo>
                  <a:pt x="15485" y="2899093"/>
                </a:lnTo>
                <a:lnTo>
                  <a:pt x="5497" y="2899093"/>
                </a:lnTo>
                <a:close/>
                <a:moveTo>
                  <a:pt x="4194797" y="2735536"/>
                </a:moveTo>
                <a:lnTo>
                  <a:pt x="4200953" y="2745523"/>
                </a:lnTo>
                <a:lnTo>
                  <a:pt x="4065521" y="2816682"/>
                </a:lnTo>
                <a:lnTo>
                  <a:pt x="4059365" y="2806695"/>
                </a:lnTo>
                <a:close/>
                <a:moveTo>
                  <a:pt x="2142956" y="2735536"/>
                </a:moveTo>
                <a:lnTo>
                  <a:pt x="2278388" y="2806695"/>
                </a:lnTo>
                <a:lnTo>
                  <a:pt x="2273463" y="2816682"/>
                </a:lnTo>
                <a:lnTo>
                  <a:pt x="2136800" y="2745523"/>
                </a:lnTo>
                <a:close/>
                <a:moveTo>
                  <a:pt x="3163997" y="2730041"/>
                </a:moveTo>
                <a:lnTo>
                  <a:pt x="3179105" y="2730041"/>
                </a:lnTo>
                <a:lnTo>
                  <a:pt x="3179105" y="2882614"/>
                </a:lnTo>
                <a:lnTo>
                  <a:pt x="3163997" y="2882614"/>
                </a:lnTo>
                <a:close/>
                <a:moveTo>
                  <a:pt x="5690727" y="2609195"/>
                </a:moveTo>
                <a:lnTo>
                  <a:pt x="5700556" y="2615437"/>
                </a:lnTo>
                <a:lnTo>
                  <a:pt x="5619463" y="2745273"/>
                </a:lnTo>
                <a:lnTo>
                  <a:pt x="5608405" y="2737783"/>
                </a:lnTo>
                <a:close/>
                <a:moveTo>
                  <a:pt x="642763" y="2609195"/>
                </a:moveTo>
                <a:lnTo>
                  <a:pt x="723856" y="2737783"/>
                </a:lnTo>
                <a:lnTo>
                  <a:pt x="714027" y="2745273"/>
                </a:lnTo>
                <a:lnTo>
                  <a:pt x="631705" y="2615437"/>
                </a:lnTo>
                <a:close/>
                <a:moveTo>
                  <a:pt x="4463955" y="2592716"/>
                </a:moveTo>
                <a:lnTo>
                  <a:pt x="4470111" y="2602703"/>
                </a:lnTo>
                <a:lnTo>
                  <a:pt x="4334679" y="2673862"/>
                </a:lnTo>
                <a:lnTo>
                  <a:pt x="4328523" y="2663875"/>
                </a:lnTo>
                <a:close/>
                <a:moveTo>
                  <a:pt x="1868304" y="2592716"/>
                </a:moveTo>
                <a:lnTo>
                  <a:pt x="2003736" y="2663875"/>
                </a:lnTo>
                <a:lnTo>
                  <a:pt x="1997580" y="2673862"/>
                </a:lnTo>
                <a:lnTo>
                  <a:pt x="1862148" y="2602703"/>
                </a:lnTo>
                <a:close/>
                <a:moveTo>
                  <a:pt x="4794279" y="2515816"/>
                </a:moveTo>
                <a:lnTo>
                  <a:pt x="4876601" y="2645650"/>
                </a:lnTo>
                <a:lnTo>
                  <a:pt x="4865542" y="2651892"/>
                </a:lnTo>
                <a:lnTo>
                  <a:pt x="4784449" y="2523306"/>
                </a:lnTo>
                <a:close/>
                <a:moveTo>
                  <a:pt x="1542248" y="2515816"/>
                </a:moveTo>
                <a:lnTo>
                  <a:pt x="1553306" y="2523306"/>
                </a:lnTo>
                <a:lnTo>
                  <a:pt x="1470982" y="2651892"/>
                </a:lnTo>
                <a:lnTo>
                  <a:pt x="1461152" y="2645650"/>
                </a:lnTo>
                <a:close/>
                <a:moveTo>
                  <a:pt x="6317006" y="2455391"/>
                </a:moveTo>
                <a:lnTo>
                  <a:pt x="6332114" y="2455391"/>
                </a:lnTo>
                <a:lnTo>
                  <a:pt x="6332114" y="2602479"/>
                </a:lnTo>
                <a:lnTo>
                  <a:pt x="6317006" y="2602479"/>
                </a:lnTo>
                <a:close/>
                <a:moveTo>
                  <a:pt x="4745281" y="2455391"/>
                </a:moveTo>
                <a:lnTo>
                  <a:pt x="4750248" y="2466459"/>
                </a:lnTo>
                <a:lnTo>
                  <a:pt x="4613639" y="2536558"/>
                </a:lnTo>
                <a:lnTo>
                  <a:pt x="4608671" y="2525490"/>
                </a:lnTo>
                <a:close/>
                <a:moveTo>
                  <a:pt x="1592419" y="2455391"/>
                </a:moveTo>
                <a:lnTo>
                  <a:pt x="1729082" y="2525490"/>
                </a:lnTo>
                <a:lnTo>
                  <a:pt x="1722926" y="2536558"/>
                </a:lnTo>
                <a:lnTo>
                  <a:pt x="1587494" y="2466459"/>
                </a:lnTo>
                <a:close/>
                <a:moveTo>
                  <a:pt x="5497" y="2455391"/>
                </a:moveTo>
                <a:lnTo>
                  <a:pt x="15485" y="2455391"/>
                </a:lnTo>
                <a:lnTo>
                  <a:pt x="15485" y="2602479"/>
                </a:lnTo>
                <a:lnTo>
                  <a:pt x="5497" y="2602479"/>
                </a:lnTo>
                <a:close/>
                <a:moveTo>
                  <a:pt x="3163997" y="2416942"/>
                </a:moveTo>
                <a:lnTo>
                  <a:pt x="3179105" y="2416942"/>
                </a:lnTo>
                <a:lnTo>
                  <a:pt x="3179105" y="2574974"/>
                </a:lnTo>
                <a:lnTo>
                  <a:pt x="3163997" y="2574974"/>
                </a:lnTo>
                <a:close/>
                <a:moveTo>
                  <a:pt x="5854450" y="2351025"/>
                </a:moveTo>
                <a:lnTo>
                  <a:pt x="5865364" y="2358515"/>
                </a:lnTo>
                <a:lnTo>
                  <a:pt x="5784112" y="2487101"/>
                </a:lnTo>
                <a:lnTo>
                  <a:pt x="5773197" y="2480859"/>
                </a:lnTo>
                <a:close/>
                <a:moveTo>
                  <a:pt x="471247" y="2351025"/>
                </a:moveTo>
                <a:lnTo>
                  <a:pt x="553571" y="2480859"/>
                </a:lnTo>
                <a:lnTo>
                  <a:pt x="542513" y="2487101"/>
                </a:lnTo>
                <a:lnTo>
                  <a:pt x="461417" y="2358515"/>
                </a:lnTo>
                <a:close/>
                <a:moveTo>
                  <a:pt x="5014439" y="2312572"/>
                </a:moveTo>
                <a:lnTo>
                  <a:pt x="5019406" y="2324870"/>
                </a:lnTo>
                <a:lnTo>
                  <a:pt x="4882797" y="2393739"/>
                </a:lnTo>
                <a:lnTo>
                  <a:pt x="4877829" y="2382671"/>
                </a:lnTo>
                <a:close/>
                <a:moveTo>
                  <a:pt x="1317809" y="2312572"/>
                </a:moveTo>
                <a:lnTo>
                  <a:pt x="1454419" y="2382671"/>
                </a:lnTo>
                <a:lnTo>
                  <a:pt x="1449451" y="2393739"/>
                </a:lnTo>
                <a:lnTo>
                  <a:pt x="1312842" y="2324870"/>
                </a:lnTo>
                <a:close/>
                <a:moveTo>
                  <a:pt x="4629488" y="2257639"/>
                </a:moveTo>
                <a:lnTo>
                  <a:pt x="4711810" y="2387406"/>
                </a:lnTo>
                <a:lnTo>
                  <a:pt x="4700751" y="2393706"/>
                </a:lnTo>
                <a:lnTo>
                  <a:pt x="4619658" y="2263938"/>
                </a:lnTo>
                <a:close/>
                <a:moveTo>
                  <a:pt x="1713761" y="2257639"/>
                </a:moveTo>
                <a:lnTo>
                  <a:pt x="1723590" y="2263938"/>
                </a:lnTo>
                <a:lnTo>
                  <a:pt x="1642497" y="2393706"/>
                </a:lnTo>
                <a:lnTo>
                  <a:pt x="1631439" y="2387406"/>
                </a:lnTo>
                <a:close/>
                <a:moveTo>
                  <a:pt x="5289091" y="2169754"/>
                </a:moveTo>
                <a:lnTo>
                  <a:pt x="5294058" y="2180822"/>
                </a:lnTo>
                <a:lnTo>
                  <a:pt x="5158691" y="2250921"/>
                </a:lnTo>
                <a:lnTo>
                  <a:pt x="5152481" y="2238623"/>
                </a:lnTo>
                <a:close/>
                <a:moveTo>
                  <a:pt x="1044346" y="2169754"/>
                </a:moveTo>
                <a:lnTo>
                  <a:pt x="1179778" y="2238623"/>
                </a:lnTo>
                <a:lnTo>
                  <a:pt x="1173622" y="2250921"/>
                </a:lnTo>
                <a:lnTo>
                  <a:pt x="1038190" y="2180822"/>
                </a:lnTo>
                <a:close/>
                <a:moveTo>
                  <a:pt x="6317006" y="2164260"/>
                </a:moveTo>
                <a:lnTo>
                  <a:pt x="6332114" y="2164260"/>
                </a:lnTo>
                <a:lnTo>
                  <a:pt x="6332114" y="2311334"/>
                </a:lnTo>
                <a:lnTo>
                  <a:pt x="6317006" y="2311334"/>
                </a:lnTo>
                <a:close/>
                <a:moveTo>
                  <a:pt x="5497" y="2164260"/>
                </a:moveTo>
                <a:lnTo>
                  <a:pt x="15485" y="2164260"/>
                </a:lnTo>
                <a:lnTo>
                  <a:pt x="15485" y="2311334"/>
                </a:lnTo>
                <a:lnTo>
                  <a:pt x="5497" y="2311334"/>
                </a:lnTo>
                <a:close/>
                <a:moveTo>
                  <a:pt x="3163997" y="2109331"/>
                </a:moveTo>
                <a:lnTo>
                  <a:pt x="3179105" y="2109331"/>
                </a:lnTo>
                <a:lnTo>
                  <a:pt x="3179105" y="2267363"/>
                </a:lnTo>
                <a:lnTo>
                  <a:pt x="3163997" y="2267363"/>
                </a:lnTo>
                <a:close/>
                <a:moveTo>
                  <a:pt x="6024573" y="2092848"/>
                </a:moveTo>
                <a:lnTo>
                  <a:pt x="6035631" y="2099090"/>
                </a:lnTo>
                <a:lnTo>
                  <a:pt x="5953307" y="2228926"/>
                </a:lnTo>
                <a:lnTo>
                  <a:pt x="5943477" y="2221436"/>
                </a:lnTo>
                <a:close/>
                <a:moveTo>
                  <a:pt x="307541" y="2092848"/>
                </a:moveTo>
                <a:lnTo>
                  <a:pt x="388796" y="2221436"/>
                </a:lnTo>
                <a:lnTo>
                  <a:pt x="377881" y="2228926"/>
                </a:lnTo>
                <a:lnTo>
                  <a:pt x="296626" y="2099090"/>
                </a:lnTo>
                <a:close/>
                <a:moveTo>
                  <a:pt x="5563742" y="2026935"/>
                </a:moveTo>
                <a:lnTo>
                  <a:pt x="5568710" y="2038003"/>
                </a:lnTo>
                <a:lnTo>
                  <a:pt x="5432101" y="2108102"/>
                </a:lnTo>
                <a:lnTo>
                  <a:pt x="5427133" y="2097034"/>
                </a:lnTo>
                <a:close/>
                <a:moveTo>
                  <a:pt x="769694" y="2026935"/>
                </a:moveTo>
                <a:lnTo>
                  <a:pt x="905126" y="2097034"/>
                </a:lnTo>
                <a:lnTo>
                  <a:pt x="898970" y="2108102"/>
                </a:lnTo>
                <a:lnTo>
                  <a:pt x="763538" y="2038003"/>
                </a:lnTo>
                <a:close/>
                <a:moveTo>
                  <a:pt x="4460427" y="1999470"/>
                </a:moveTo>
                <a:lnTo>
                  <a:pt x="4541523" y="2128056"/>
                </a:lnTo>
                <a:lnTo>
                  <a:pt x="4531693" y="2135546"/>
                </a:lnTo>
                <a:lnTo>
                  <a:pt x="4449368" y="2005712"/>
                </a:lnTo>
                <a:close/>
                <a:moveTo>
                  <a:pt x="1877483" y="1999470"/>
                </a:moveTo>
                <a:lnTo>
                  <a:pt x="1888398" y="2005712"/>
                </a:lnTo>
                <a:lnTo>
                  <a:pt x="1807145" y="2135546"/>
                </a:lnTo>
                <a:lnTo>
                  <a:pt x="1796231" y="2128056"/>
                </a:lnTo>
                <a:close/>
                <a:moveTo>
                  <a:pt x="5838394" y="1889608"/>
                </a:moveTo>
                <a:lnTo>
                  <a:pt x="5843362" y="1900843"/>
                </a:lnTo>
                <a:lnTo>
                  <a:pt x="5706753" y="1970754"/>
                </a:lnTo>
                <a:lnTo>
                  <a:pt x="5701785" y="1960767"/>
                </a:lnTo>
                <a:close/>
                <a:moveTo>
                  <a:pt x="495042" y="1889608"/>
                </a:moveTo>
                <a:lnTo>
                  <a:pt x="630474" y="1960767"/>
                </a:lnTo>
                <a:lnTo>
                  <a:pt x="624318" y="1970754"/>
                </a:lnTo>
                <a:lnTo>
                  <a:pt x="488886" y="1900843"/>
                </a:lnTo>
                <a:close/>
                <a:moveTo>
                  <a:pt x="6317006" y="1867636"/>
                </a:moveTo>
                <a:lnTo>
                  <a:pt x="6332114" y="1867636"/>
                </a:lnTo>
                <a:lnTo>
                  <a:pt x="6332114" y="2014689"/>
                </a:lnTo>
                <a:lnTo>
                  <a:pt x="6317006" y="2014689"/>
                </a:lnTo>
                <a:close/>
                <a:moveTo>
                  <a:pt x="5497" y="1867636"/>
                </a:moveTo>
                <a:lnTo>
                  <a:pt x="15485" y="1867636"/>
                </a:lnTo>
                <a:lnTo>
                  <a:pt x="15485" y="2014689"/>
                </a:lnTo>
                <a:lnTo>
                  <a:pt x="5497" y="2014689"/>
                </a:lnTo>
                <a:close/>
                <a:moveTo>
                  <a:pt x="6190594" y="1834679"/>
                </a:moveTo>
                <a:lnTo>
                  <a:pt x="6200424" y="1840978"/>
                </a:lnTo>
                <a:lnTo>
                  <a:pt x="6119329" y="1970744"/>
                </a:lnTo>
                <a:lnTo>
                  <a:pt x="6108270" y="1963185"/>
                </a:lnTo>
                <a:close/>
                <a:moveTo>
                  <a:pt x="142893" y="1834679"/>
                </a:moveTo>
                <a:lnTo>
                  <a:pt x="223989" y="1963185"/>
                </a:lnTo>
                <a:lnTo>
                  <a:pt x="214159" y="1970744"/>
                </a:lnTo>
                <a:lnTo>
                  <a:pt x="131835" y="1840978"/>
                </a:lnTo>
                <a:close/>
                <a:moveTo>
                  <a:pt x="3163997" y="1796224"/>
                </a:moveTo>
                <a:lnTo>
                  <a:pt x="3179105" y="1796224"/>
                </a:lnTo>
                <a:lnTo>
                  <a:pt x="3179105" y="1954260"/>
                </a:lnTo>
                <a:lnTo>
                  <a:pt x="3163997" y="1954260"/>
                </a:lnTo>
                <a:close/>
                <a:moveTo>
                  <a:pt x="4294407" y="1746790"/>
                </a:moveTo>
                <a:lnTo>
                  <a:pt x="4376732" y="1875376"/>
                </a:lnTo>
                <a:lnTo>
                  <a:pt x="4366902" y="1882866"/>
                </a:lnTo>
                <a:lnTo>
                  <a:pt x="4284577" y="1754280"/>
                </a:lnTo>
                <a:close/>
                <a:moveTo>
                  <a:pt x="2042115" y="1746790"/>
                </a:moveTo>
                <a:lnTo>
                  <a:pt x="2053173" y="1754280"/>
                </a:lnTo>
                <a:lnTo>
                  <a:pt x="1970851" y="1882866"/>
                </a:lnTo>
                <a:lnTo>
                  <a:pt x="1961022" y="1875376"/>
                </a:lnTo>
                <a:close/>
                <a:moveTo>
                  <a:pt x="6111869" y="1746788"/>
                </a:moveTo>
                <a:lnTo>
                  <a:pt x="6118025" y="1758905"/>
                </a:lnTo>
                <a:lnTo>
                  <a:pt x="5981362" y="1827971"/>
                </a:lnTo>
                <a:lnTo>
                  <a:pt x="5976437" y="1815854"/>
                </a:lnTo>
                <a:close/>
                <a:moveTo>
                  <a:pt x="219200" y="1746788"/>
                </a:moveTo>
                <a:lnTo>
                  <a:pt x="355810" y="1815854"/>
                </a:lnTo>
                <a:lnTo>
                  <a:pt x="350842" y="1827971"/>
                </a:lnTo>
                <a:lnTo>
                  <a:pt x="214233" y="1758905"/>
                </a:lnTo>
                <a:close/>
                <a:moveTo>
                  <a:pt x="5943478" y="1636929"/>
                </a:moveTo>
                <a:lnTo>
                  <a:pt x="6090566" y="1636929"/>
                </a:lnTo>
                <a:lnTo>
                  <a:pt x="6090566" y="1646917"/>
                </a:lnTo>
                <a:lnTo>
                  <a:pt x="5943478" y="1646917"/>
                </a:lnTo>
                <a:close/>
                <a:moveTo>
                  <a:pt x="5646855" y="1636929"/>
                </a:moveTo>
                <a:lnTo>
                  <a:pt x="5793943" y="1636929"/>
                </a:lnTo>
                <a:lnTo>
                  <a:pt x="5793943" y="1646917"/>
                </a:lnTo>
                <a:lnTo>
                  <a:pt x="5646855" y="1646917"/>
                </a:lnTo>
                <a:close/>
                <a:moveTo>
                  <a:pt x="5344738" y="1636929"/>
                </a:moveTo>
                <a:lnTo>
                  <a:pt x="5491822" y="1636929"/>
                </a:lnTo>
                <a:lnTo>
                  <a:pt x="5491822" y="1646917"/>
                </a:lnTo>
                <a:lnTo>
                  <a:pt x="5344738" y="1646917"/>
                </a:lnTo>
                <a:close/>
                <a:moveTo>
                  <a:pt x="5042620" y="1636929"/>
                </a:moveTo>
                <a:lnTo>
                  <a:pt x="5189709" y="1636929"/>
                </a:lnTo>
                <a:lnTo>
                  <a:pt x="5189709" y="1646917"/>
                </a:lnTo>
                <a:lnTo>
                  <a:pt x="5042620" y="1646917"/>
                </a:lnTo>
                <a:close/>
                <a:moveTo>
                  <a:pt x="4745994" y="1636929"/>
                </a:moveTo>
                <a:lnTo>
                  <a:pt x="4893083" y="1636929"/>
                </a:lnTo>
                <a:lnTo>
                  <a:pt x="4893083" y="1646917"/>
                </a:lnTo>
                <a:lnTo>
                  <a:pt x="4745994" y="1646917"/>
                </a:lnTo>
                <a:close/>
                <a:moveTo>
                  <a:pt x="4443878" y="1636929"/>
                </a:moveTo>
                <a:lnTo>
                  <a:pt x="4596422" y="1636929"/>
                </a:lnTo>
                <a:lnTo>
                  <a:pt x="4596422" y="1646917"/>
                </a:lnTo>
                <a:lnTo>
                  <a:pt x="4443878" y="1646917"/>
                </a:lnTo>
                <a:close/>
                <a:moveTo>
                  <a:pt x="4141759" y="1636929"/>
                </a:moveTo>
                <a:lnTo>
                  <a:pt x="4294303" y="1636929"/>
                </a:lnTo>
                <a:lnTo>
                  <a:pt x="4294303" y="1646917"/>
                </a:lnTo>
                <a:lnTo>
                  <a:pt x="4141759" y="1646917"/>
                </a:lnTo>
                <a:close/>
                <a:moveTo>
                  <a:pt x="3839643" y="1636929"/>
                </a:moveTo>
                <a:lnTo>
                  <a:pt x="3992187" y="1636929"/>
                </a:lnTo>
                <a:lnTo>
                  <a:pt x="3992187" y="1646917"/>
                </a:lnTo>
                <a:lnTo>
                  <a:pt x="3839643" y="1646917"/>
                </a:lnTo>
                <a:close/>
                <a:moveTo>
                  <a:pt x="3543017" y="1636929"/>
                </a:moveTo>
                <a:lnTo>
                  <a:pt x="3695561" y="1636929"/>
                </a:lnTo>
                <a:lnTo>
                  <a:pt x="3695561" y="1646917"/>
                </a:lnTo>
                <a:lnTo>
                  <a:pt x="3543017" y="1646917"/>
                </a:lnTo>
                <a:close/>
                <a:moveTo>
                  <a:pt x="3240899" y="1636929"/>
                </a:moveTo>
                <a:lnTo>
                  <a:pt x="3393443" y="1636929"/>
                </a:lnTo>
                <a:lnTo>
                  <a:pt x="3393443" y="1646917"/>
                </a:lnTo>
                <a:lnTo>
                  <a:pt x="3240899" y="1646917"/>
                </a:lnTo>
                <a:close/>
                <a:moveTo>
                  <a:pt x="2944275" y="1636929"/>
                </a:moveTo>
                <a:lnTo>
                  <a:pt x="3096818" y="1636929"/>
                </a:lnTo>
                <a:lnTo>
                  <a:pt x="3096818" y="1646917"/>
                </a:lnTo>
                <a:lnTo>
                  <a:pt x="2944275" y="1646917"/>
                </a:lnTo>
                <a:close/>
                <a:moveTo>
                  <a:pt x="2642159" y="1636929"/>
                </a:moveTo>
                <a:lnTo>
                  <a:pt x="2794702" y="1636929"/>
                </a:lnTo>
                <a:lnTo>
                  <a:pt x="2794702" y="1646917"/>
                </a:lnTo>
                <a:lnTo>
                  <a:pt x="2642159" y="1646917"/>
                </a:lnTo>
                <a:close/>
                <a:moveTo>
                  <a:pt x="2340039" y="1636929"/>
                </a:moveTo>
                <a:lnTo>
                  <a:pt x="2492582" y="1636929"/>
                </a:lnTo>
                <a:lnTo>
                  <a:pt x="2492582" y="1646917"/>
                </a:lnTo>
                <a:lnTo>
                  <a:pt x="2340039" y="1646917"/>
                </a:lnTo>
                <a:close/>
                <a:moveTo>
                  <a:pt x="2043417" y="1636929"/>
                </a:moveTo>
                <a:lnTo>
                  <a:pt x="2190505" y="1636929"/>
                </a:lnTo>
                <a:lnTo>
                  <a:pt x="2190505" y="1646917"/>
                </a:lnTo>
                <a:lnTo>
                  <a:pt x="2043417" y="1646917"/>
                </a:lnTo>
                <a:close/>
                <a:moveTo>
                  <a:pt x="1741298" y="1636929"/>
                </a:moveTo>
                <a:lnTo>
                  <a:pt x="1888382" y="1636929"/>
                </a:lnTo>
                <a:lnTo>
                  <a:pt x="1888382" y="1646917"/>
                </a:lnTo>
                <a:lnTo>
                  <a:pt x="1741298" y="1646917"/>
                </a:lnTo>
                <a:close/>
                <a:moveTo>
                  <a:pt x="1439180" y="1636929"/>
                </a:moveTo>
                <a:lnTo>
                  <a:pt x="1586268" y="1636929"/>
                </a:lnTo>
                <a:lnTo>
                  <a:pt x="1586268" y="1646917"/>
                </a:lnTo>
                <a:lnTo>
                  <a:pt x="1439180" y="1646917"/>
                </a:lnTo>
                <a:close/>
                <a:moveTo>
                  <a:pt x="1142556" y="1636929"/>
                </a:moveTo>
                <a:lnTo>
                  <a:pt x="1289644" y="1636929"/>
                </a:lnTo>
                <a:lnTo>
                  <a:pt x="1289644" y="1646917"/>
                </a:lnTo>
                <a:lnTo>
                  <a:pt x="1142556" y="1646917"/>
                </a:lnTo>
                <a:close/>
                <a:moveTo>
                  <a:pt x="840440" y="1636929"/>
                </a:moveTo>
                <a:lnTo>
                  <a:pt x="987524" y="1636929"/>
                </a:lnTo>
                <a:lnTo>
                  <a:pt x="987524" y="1646917"/>
                </a:lnTo>
                <a:lnTo>
                  <a:pt x="840440" y="1646917"/>
                </a:lnTo>
                <a:close/>
                <a:moveTo>
                  <a:pt x="538322" y="1636929"/>
                </a:moveTo>
                <a:lnTo>
                  <a:pt x="685410" y="1636929"/>
                </a:lnTo>
                <a:lnTo>
                  <a:pt x="685410" y="1646917"/>
                </a:lnTo>
                <a:lnTo>
                  <a:pt x="538322" y="1646917"/>
                </a:lnTo>
                <a:close/>
                <a:moveTo>
                  <a:pt x="241696" y="1636929"/>
                </a:moveTo>
                <a:lnTo>
                  <a:pt x="394239" y="1636929"/>
                </a:lnTo>
                <a:lnTo>
                  <a:pt x="394239" y="1646917"/>
                </a:lnTo>
                <a:lnTo>
                  <a:pt x="241696" y="1646917"/>
                </a:lnTo>
                <a:close/>
                <a:moveTo>
                  <a:pt x="6260451" y="1603971"/>
                </a:moveTo>
                <a:lnTo>
                  <a:pt x="6332248" y="1639558"/>
                </a:lnTo>
                <a:lnTo>
                  <a:pt x="6332248" y="1640785"/>
                </a:lnTo>
                <a:lnTo>
                  <a:pt x="6332248" y="1642012"/>
                </a:lnTo>
                <a:lnTo>
                  <a:pt x="6332248" y="1718095"/>
                </a:lnTo>
                <a:lnTo>
                  <a:pt x="6318632" y="1718095"/>
                </a:lnTo>
                <a:lnTo>
                  <a:pt x="6318632" y="1660419"/>
                </a:lnTo>
                <a:lnTo>
                  <a:pt x="6285209" y="1713186"/>
                </a:lnTo>
                <a:lnTo>
                  <a:pt x="6274068" y="1707050"/>
                </a:lnTo>
                <a:lnTo>
                  <a:pt x="6302539" y="1662873"/>
                </a:lnTo>
                <a:lnTo>
                  <a:pt x="6256738" y="1687416"/>
                </a:lnTo>
                <a:lnTo>
                  <a:pt x="6250548" y="1675145"/>
                </a:lnTo>
                <a:lnTo>
                  <a:pt x="6295112" y="1653056"/>
                </a:lnTo>
                <a:lnTo>
                  <a:pt x="6245597" y="1653056"/>
                </a:lnTo>
                <a:lnTo>
                  <a:pt x="6245597" y="1640785"/>
                </a:lnTo>
                <a:lnTo>
                  <a:pt x="6306253" y="1640785"/>
                </a:lnTo>
                <a:lnTo>
                  <a:pt x="6255500" y="1613788"/>
                </a:lnTo>
                <a:close/>
                <a:moveTo>
                  <a:pt x="70799" y="1603971"/>
                </a:moveTo>
                <a:lnTo>
                  <a:pt x="76903" y="1613788"/>
                </a:lnTo>
                <a:lnTo>
                  <a:pt x="26855" y="1640785"/>
                </a:lnTo>
                <a:lnTo>
                  <a:pt x="86668" y="1640785"/>
                </a:lnTo>
                <a:lnTo>
                  <a:pt x="86668" y="1653056"/>
                </a:lnTo>
                <a:lnTo>
                  <a:pt x="36621" y="1653056"/>
                </a:lnTo>
                <a:lnTo>
                  <a:pt x="80565" y="1675145"/>
                </a:lnTo>
                <a:lnTo>
                  <a:pt x="75682" y="1687416"/>
                </a:lnTo>
                <a:lnTo>
                  <a:pt x="28076" y="1662873"/>
                </a:lnTo>
                <a:lnTo>
                  <a:pt x="57372" y="1707050"/>
                </a:lnTo>
                <a:lnTo>
                  <a:pt x="46386" y="1713186"/>
                </a:lnTo>
                <a:lnTo>
                  <a:pt x="13427" y="1662873"/>
                </a:lnTo>
                <a:lnTo>
                  <a:pt x="13427" y="1718095"/>
                </a:lnTo>
                <a:lnTo>
                  <a:pt x="1221" y="1718095"/>
                </a:lnTo>
                <a:lnTo>
                  <a:pt x="1221" y="1643239"/>
                </a:lnTo>
                <a:lnTo>
                  <a:pt x="0" y="1640785"/>
                </a:lnTo>
                <a:lnTo>
                  <a:pt x="1221" y="1640785"/>
                </a:lnTo>
                <a:lnTo>
                  <a:pt x="1221" y="1639558"/>
                </a:lnTo>
                <a:close/>
                <a:moveTo>
                  <a:pt x="4129616" y="1488614"/>
                </a:moveTo>
                <a:lnTo>
                  <a:pt x="4211941" y="1618450"/>
                </a:lnTo>
                <a:lnTo>
                  <a:pt x="4200882" y="1624692"/>
                </a:lnTo>
                <a:lnTo>
                  <a:pt x="4119786" y="1496104"/>
                </a:lnTo>
                <a:close/>
                <a:moveTo>
                  <a:pt x="2208135" y="1488614"/>
                </a:moveTo>
                <a:lnTo>
                  <a:pt x="2217964" y="1496104"/>
                </a:lnTo>
                <a:lnTo>
                  <a:pt x="2136871" y="1624692"/>
                </a:lnTo>
                <a:lnTo>
                  <a:pt x="2125813" y="1618450"/>
                </a:lnTo>
                <a:close/>
                <a:moveTo>
                  <a:pt x="3163997" y="1483123"/>
                </a:moveTo>
                <a:lnTo>
                  <a:pt x="3173985" y="1483123"/>
                </a:lnTo>
                <a:lnTo>
                  <a:pt x="3173985" y="1641155"/>
                </a:lnTo>
                <a:lnTo>
                  <a:pt x="3163997" y="1641155"/>
                </a:lnTo>
                <a:close/>
                <a:moveTo>
                  <a:pt x="5997867" y="1466644"/>
                </a:moveTo>
                <a:lnTo>
                  <a:pt x="6129006" y="1536364"/>
                </a:lnTo>
                <a:lnTo>
                  <a:pt x="6122820" y="1547773"/>
                </a:lnTo>
                <a:lnTo>
                  <a:pt x="5992918" y="1479320"/>
                </a:lnTo>
                <a:close/>
                <a:moveTo>
                  <a:pt x="338641" y="1466644"/>
                </a:moveTo>
                <a:lnTo>
                  <a:pt x="344827" y="1479320"/>
                </a:lnTo>
                <a:lnTo>
                  <a:pt x="213686" y="1547773"/>
                </a:lnTo>
                <a:lnTo>
                  <a:pt x="208737" y="1536364"/>
                </a:lnTo>
                <a:close/>
                <a:moveTo>
                  <a:pt x="5735437" y="1329317"/>
                </a:moveTo>
                <a:lnTo>
                  <a:pt x="5865339" y="1399036"/>
                </a:lnTo>
                <a:lnTo>
                  <a:pt x="5859153" y="1410444"/>
                </a:lnTo>
                <a:lnTo>
                  <a:pt x="5729251" y="1341993"/>
                </a:lnTo>
                <a:close/>
                <a:moveTo>
                  <a:pt x="598053" y="1329317"/>
                </a:moveTo>
                <a:lnTo>
                  <a:pt x="603002" y="1341993"/>
                </a:lnTo>
                <a:lnTo>
                  <a:pt x="471863" y="1410444"/>
                </a:lnTo>
                <a:lnTo>
                  <a:pt x="466914" y="1399036"/>
                </a:lnTo>
                <a:close/>
                <a:moveTo>
                  <a:pt x="3964825" y="1230443"/>
                </a:moveTo>
                <a:lnTo>
                  <a:pt x="4047150" y="1359108"/>
                </a:lnTo>
                <a:lnTo>
                  <a:pt x="4036091" y="1366531"/>
                </a:lnTo>
                <a:lnTo>
                  <a:pt x="3954995" y="1237866"/>
                </a:lnTo>
                <a:close/>
                <a:moveTo>
                  <a:pt x="2371856" y="1230443"/>
                </a:moveTo>
                <a:lnTo>
                  <a:pt x="2382771" y="1237866"/>
                </a:lnTo>
                <a:lnTo>
                  <a:pt x="2301518" y="1366531"/>
                </a:lnTo>
                <a:lnTo>
                  <a:pt x="2290604" y="1359108"/>
                </a:lnTo>
                <a:close/>
                <a:moveTo>
                  <a:pt x="5470535" y="1191992"/>
                </a:moveTo>
                <a:lnTo>
                  <a:pt x="5601674" y="1261712"/>
                </a:lnTo>
                <a:lnTo>
                  <a:pt x="5595488" y="1273121"/>
                </a:lnTo>
                <a:lnTo>
                  <a:pt x="5465586" y="1203401"/>
                </a:lnTo>
                <a:close/>
                <a:moveTo>
                  <a:pt x="860481" y="1191992"/>
                </a:moveTo>
                <a:lnTo>
                  <a:pt x="866667" y="1203401"/>
                </a:lnTo>
                <a:lnTo>
                  <a:pt x="736765" y="1273121"/>
                </a:lnTo>
                <a:lnTo>
                  <a:pt x="730579" y="1261712"/>
                </a:lnTo>
                <a:close/>
                <a:moveTo>
                  <a:pt x="3163997" y="1175512"/>
                </a:moveTo>
                <a:lnTo>
                  <a:pt x="3173985" y="1175512"/>
                </a:lnTo>
                <a:lnTo>
                  <a:pt x="3173985" y="1328085"/>
                </a:lnTo>
                <a:lnTo>
                  <a:pt x="3163997" y="1328085"/>
                </a:lnTo>
                <a:close/>
                <a:moveTo>
                  <a:pt x="5206868" y="1060157"/>
                </a:moveTo>
                <a:lnTo>
                  <a:pt x="5338007" y="1129877"/>
                </a:lnTo>
                <a:lnTo>
                  <a:pt x="5331821" y="1141286"/>
                </a:lnTo>
                <a:lnTo>
                  <a:pt x="5201919" y="1071566"/>
                </a:lnTo>
                <a:close/>
                <a:moveTo>
                  <a:pt x="1124148" y="1060157"/>
                </a:moveTo>
                <a:lnTo>
                  <a:pt x="1130334" y="1071566"/>
                </a:lnTo>
                <a:lnTo>
                  <a:pt x="1000432" y="1141286"/>
                </a:lnTo>
                <a:lnTo>
                  <a:pt x="994246" y="1129877"/>
                </a:lnTo>
                <a:close/>
                <a:moveTo>
                  <a:pt x="3800033" y="972268"/>
                </a:moveTo>
                <a:lnTo>
                  <a:pt x="3882358" y="1102104"/>
                </a:lnTo>
                <a:lnTo>
                  <a:pt x="3871299" y="1108346"/>
                </a:lnTo>
                <a:lnTo>
                  <a:pt x="3790203" y="979758"/>
                </a:lnTo>
                <a:close/>
                <a:moveTo>
                  <a:pt x="2541982" y="972268"/>
                </a:moveTo>
                <a:lnTo>
                  <a:pt x="2553040" y="979758"/>
                </a:lnTo>
                <a:lnTo>
                  <a:pt x="2470716" y="1108346"/>
                </a:lnTo>
                <a:lnTo>
                  <a:pt x="2460886" y="1102104"/>
                </a:lnTo>
                <a:close/>
                <a:moveTo>
                  <a:pt x="4948693" y="922830"/>
                </a:moveTo>
                <a:lnTo>
                  <a:pt x="5079834" y="992549"/>
                </a:lnTo>
                <a:lnTo>
                  <a:pt x="5073648" y="1003957"/>
                </a:lnTo>
                <a:lnTo>
                  <a:pt x="4943744" y="934238"/>
                </a:lnTo>
                <a:close/>
                <a:moveTo>
                  <a:pt x="1387813" y="922830"/>
                </a:moveTo>
                <a:lnTo>
                  <a:pt x="1393999" y="934238"/>
                </a:lnTo>
                <a:lnTo>
                  <a:pt x="1262859" y="1003957"/>
                </a:lnTo>
                <a:lnTo>
                  <a:pt x="1257911" y="992549"/>
                </a:lnTo>
                <a:close/>
                <a:moveTo>
                  <a:pt x="3163997" y="862407"/>
                </a:moveTo>
                <a:lnTo>
                  <a:pt x="3173985" y="862407"/>
                </a:lnTo>
                <a:lnTo>
                  <a:pt x="3173985" y="1014980"/>
                </a:lnTo>
                <a:lnTo>
                  <a:pt x="3163997" y="1014980"/>
                </a:lnTo>
                <a:close/>
                <a:moveTo>
                  <a:pt x="4686263" y="785505"/>
                </a:moveTo>
                <a:lnTo>
                  <a:pt x="4816167" y="855027"/>
                </a:lnTo>
                <a:lnTo>
                  <a:pt x="4809981" y="866614"/>
                </a:lnTo>
                <a:lnTo>
                  <a:pt x="4680077" y="797092"/>
                </a:lnTo>
                <a:close/>
                <a:moveTo>
                  <a:pt x="1651481" y="785505"/>
                </a:moveTo>
                <a:lnTo>
                  <a:pt x="1657667" y="797092"/>
                </a:lnTo>
                <a:lnTo>
                  <a:pt x="1526527" y="866614"/>
                </a:lnTo>
                <a:lnTo>
                  <a:pt x="1521579" y="855027"/>
                </a:lnTo>
                <a:close/>
                <a:moveTo>
                  <a:pt x="3630979" y="714097"/>
                </a:moveTo>
                <a:lnTo>
                  <a:pt x="3712073" y="842683"/>
                </a:lnTo>
                <a:lnTo>
                  <a:pt x="3702243" y="850173"/>
                </a:lnTo>
                <a:lnTo>
                  <a:pt x="3619921" y="720339"/>
                </a:lnTo>
                <a:close/>
                <a:moveTo>
                  <a:pt x="2708002" y="714097"/>
                </a:moveTo>
                <a:lnTo>
                  <a:pt x="2717832" y="720339"/>
                </a:lnTo>
                <a:lnTo>
                  <a:pt x="2635508" y="850173"/>
                </a:lnTo>
                <a:lnTo>
                  <a:pt x="2625678" y="842683"/>
                </a:lnTo>
                <a:close/>
                <a:moveTo>
                  <a:pt x="4421361" y="648178"/>
                </a:moveTo>
                <a:lnTo>
                  <a:pt x="4552502" y="717699"/>
                </a:lnTo>
                <a:lnTo>
                  <a:pt x="4546316" y="729285"/>
                </a:lnTo>
                <a:lnTo>
                  <a:pt x="4416412" y="659765"/>
                </a:lnTo>
                <a:close/>
                <a:moveTo>
                  <a:pt x="1915146" y="648178"/>
                </a:moveTo>
                <a:lnTo>
                  <a:pt x="1921332" y="659765"/>
                </a:lnTo>
                <a:lnTo>
                  <a:pt x="1790192" y="729285"/>
                </a:lnTo>
                <a:lnTo>
                  <a:pt x="1785244" y="717699"/>
                </a:lnTo>
                <a:close/>
                <a:moveTo>
                  <a:pt x="3163997" y="554795"/>
                </a:moveTo>
                <a:lnTo>
                  <a:pt x="3173985" y="554795"/>
                </a:lnTo>
                <a:lnTo>
                  <a:pt x="3173985" y="712831"/>
                </a:lnTo>
                <a:lnTo>
                  <a:pt x="3163997" y="712831"/>
                </a:lnTo>
                <a:close/>
                <a:moveTo>
                  <a:pt x="4157693" y="510853"/>
                </a:moveTo>
                <a:lnTo>
                  <a:pt x="4288834" y="580573"/>
                </a:lnTo>
                <a:lnTo>
                  <a:pt x="4282648" y="591982"/>
                </a:lnTo>
                <a:lnTo>
                  <a:pt x="4152744" y="523529"/>
                </a:lnTo>
                <a:close/>
                <a:moveTo>
                  <a:pt x="2173319" y="510853"/>
                </a:moveTo>
                <a:lnTo>
                  <a:pt x="2179505" y="523529"/>
                </a:lnTo>
                <a:lnTo>
                  <a:pt x="2049601" y="591982"/>
                </a:lnTo>
                <a:lnTo>
                  <a:pt x="2043415" y="580573"/>
                </a:lnTo>
                <a:close/>
                <a:moveTo>
                  <a:pt x="3464960" y="455921"/>
                </a:moveTo>
                <a:lnTo>
                  <a:pt x="3547282" y="584509"/>
                </a:lnTo>
                <a:lnTo>
                  <a:pt x="3537452" y="591999"/>
                </a:lnTo>
                <a:lnTo>
                  <a:pt x="3455130" y="463411"/>
                </a:lnTo>
                <a:close/>
                <a:moveTo>
                  <a:pt x="2872793" y="455921"/>
                </a:moveTo>
                <a:lnTo>
                  <a:pt x="2882623" y="463411"/>
                </a:lnTo>
                <a:lnTo>
                  <a:pt x="2801527" y="591999"/>
                </a:lnTo>
                <a:lnTo>
                  <a:pt x="2790469" y="584509"/>
                </a:lnTo>
                <a:close/>
                <a:moveTo>
                  <a:pt x="3894028" y="379020"/>
                </a:moveTo>
                <a:lnTo>
                  <a:pt x="4025169" y="448542"/>
                </a:lnTo>
                <a:lnTo>
                  <a:pt x="4018983" y="460129"/>
                </a:lnTo>
                <a:lnTo>
                  <a:pt x="3889079" y="390607"/>
                </a:lnTo>
                <a:close/>
                <a:moveTo>
                  <a:pt x="2436986" y="379020"/>
                </a:moveTo>
                <a:lnTo>
                  <a:pt x="2443172" y="390607"/>
                </a:lnTo>
                <a:lnTo>
                  <a:pt x="2312030" y="460129"/>
                </a:lnTo>
                <a:lnTo>
                  <a:pt x="2307082" y="448542"/>
                </a:lnTo>
                <a:close/>
                <a:moveTo>
                  <a:pt x="3163997" y="241695"/>
                </a:moveTo>
                <a:lnTo>
                  <a:pt x="3173985" y="241695"/>
                </a:lnTo>
                <a:lnTo>
                  <a:pt x="3173985" y="399727"/>
                </a:lnTo>
                <a:lnTo>
                  <a:pt x="3163997" y="399727"/>
                </a:lnTo>
                <a:close/>
                <a:moveTo>
                  <a:pt x="3631598" y="241693"/>
                </a:moveTo>
                <a:lnTo>
                  <a:pt x="3761502" y="311412"/>
                </a:lnTo>
                <a:lnTo>
                  <a:pt x="3755316" y="322820"/>
                </a:lnTo>
                <a:lnTo>
                  <a:pt x="3625412" y="253101"/>
                </a:lnTo>
                <a:close/>
                <a:moveTo>
                  <a:pt x="2700651" y="241693"/>
                </a:moveTo>
                <a:lnTo>
                  <a:pt x="2706837" y="253101"/>
                </a:lnTo>
                <a:lnTo>
                  <a:pt x="2575695" y="322820"/>
                </a:lnTo>
                <a:lnTo>
                  <a:pt x="2570747" y="311412"/>
                </a:lnTo>
                <a:close/>
                <a:moveTo>
                  <a:pt x="3300169" y="197750"/>
                </a:moveTo>
                <a:lnTo>
                  <a:pt x="3382491" y="327584"/>
                </a:lnTo>
                <a:lnTo>
                  <a:pt x="3371432" y="333826"/>
                </a:lnTo>
                <a:lnTo>
                  <a:pt x="3290339" y="205240"/>
                </a:lnTo>
                <a:close/>
                <a:moveTo>
                  <a:pt x="3036356" y="197750"/>
                </a:moveTo>
                <a:lnTo>
                  <a:pt x="3047414" y="205240"/>
                </a:lnTo>
                <a:lnTo>
                  <a:pt x="2965090" y="333826"/>
                </a:lnTo>
                <a:lnTo>
                  <a:pt x="2955260" y="327584"/>
                </a:lnTo>
                <a:close/>
                <a:moveTo>
                  <a:pt x="3366696" y="104368"/>
                </a:moveTo>
                <a:lnTo>
                  <a:pt x="3497837" y="174088"/>
                </a:lnTo>
                <a:lnTo>
                  <a:pt x="3491651" y="185497"/>
                </a:lnTo>
                <a:lnTo>
                  <a:pt x="3361747" y="117044"/>
                </a:lnTo>
                <a:close/>
                <a:moveTo>
                  <a:pt x="2964318" y="104368"/>
                </a:moveTo>
                <a:lnTo>
                  <a:pt x="2970504" y="117044"/>
                </a:lnTo>
                <a:lnTo>
                  <a:pt x="2839362" y="185497"/>
                </a:lnTo>
                <a:lnTo>
                  <a:pt x="2834414" y="174088"/>
                </a:lnTo>
                <a:close/>
                <a:moveTo>
                  <a:pt x="3170744" y="0"/>
                </a:moveTo>
                <a:lnTo>
                  <a:pt x="3177008" y="8665"/>
                </a:lnTo>
                <a:lnTo>
                  <a:pt x="3239647" y="40850"/>
                </a:lnTo>
                <a:lnTo>
                  <a:pt x="3233383" y="51990"/>
                </a:lnTo>
                <a:lnTo>
                  <a:pt x="3190788" y="29709"/>
                </a:lnTo>
                <a:lnTo>
                  <a:pt x="3218350" y="71796"/>
                </a:lnTo>
                <a:lnTo>
                  <a:pt x="3207075" y="77986"/>
                </a:lnTo>
                <a:lnTo>
                  <a:pt x="3177008" y="33422"/>
                </a:lnTo>
                <a:lnTo>
                  <a:pt x="3177008" y="86651"/>
                </a:lnTo>
                <a:lnTo>
                  <a:pt x="3164480" y="86651"/>
                </a:lnTo>
                <a:lnTo>
                  <a:pt x="3164480" y="33422"/>
                </a:lnTo>
                <a:lnTo>
                  <a:pt x="3134412" y="77986"/>
                </a:lnTo>
                <a:lnTo>
                  <a:pt x="3123137" y="71796"/>
                </a:lnTo>
                <a:lnTo>
                  <a:pt x="3153204" y="25995"/>
                </a:lnTo>
                <a:lnTo>
                  <a:pt x="3104345" y="51990"/>
                </a:lnTo>
                <a:lnTo>
                  <a:pt x="3098081" y="40850"/>
                </a:lnTo>
                <a:lnTo>
                  <a:pt x="3166985" y="4951"/>
                </a:ln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42" name="Freeform 312">
            <a:extLst>
              <a:ext uri="{FF2B5EF4-FFF2-40B4-BE49-F238E27FC236}">
                <a16:creationId xmlns:a16="http://schemas.microsoft.com/office/drawing/2014/main" id="{2C4EC153-38F1-D34C-A00C-78AD6A4A9F53}"/>
              </a:ext>
            </a:extLst>
          </p:cNvPr>
          <p:cNvSpPr>
            <a:spLocks noChangeArrowheads="1"/>
          </p:cNvSpPr>
          <p:nvPr/>
        </p:nvSpPr>
        <p:spPr bwMode="auto">
          <a:xfrm>
            <a:off x="2374461" y="4958815"/>
            <a:ext cx="1480375" cy="1480375"/>
          </a:xfrm>
          <a:custGeom>
            <a:avLst/>
            <a:gdLst>
              <a:gd name="T0" fmla="*/ 2374 w 2375"/>
              <a:gd name="T1" fmla="*/ 1187 h 2375"/>
              <a:gd name="T2" fmla="*/ 2374 w 2375"/>
              <a:gd name="T3" fmla="*/ 1187 h 2375"/>
              <a:gd name="T4" fmla="*/ 1187 w 2375"/>
              <a:gd name="T5" fmla="*/ 2374 h 2375"/>
              <a:gd name="T6" fmla="*/ 1187 w 2375"/>
              <a:gd name="T7" fmla="*/ 2374 h 2375"/>
              <a:gd name="T8" fmla="*/ 0 w 2375"/>
              <a:gd name="T9" fmla="*/ 1187 h 2375"/>
              <a:gd name="T10" fmla="*/ 0 w 2375"/>
              <a:gd name="T11" fmla="*/ 1187 h 2375"/>
              <a:gd name="T12" fmla="*/ 1187 w 2375"/>
              <a:gd name="T13" fmla="*/ 0 h 2375"/>
              <a:gd name="T14" fmla="*/ 1187 w 2375"/>
              <a:gd name="T15" fmla="*/ 0 h 2375"/>
              <a:gd name="T16" fmla="*/ 2374 w 2375"/>
              <a:gd name="T17" fmla="*/ 1187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5" h="2375">
                <a:moveTo>
                  <a:pt x="2374" y="1187"/>
                </a:moveTo>
                <a:lnTo>
                  <a:pt x="2374" y="1187"/>
                </a:lnTo>
                <a:cubicBezTo>
                  <a:pt x="2374" y="1842"/>
                  <a:pt x="1843" y="2374"/>
                  <a:pt x="1187" y="2374"/>
                </a:cubicBezTo>
                <a:lnTo>
                  <a:pt x="1187" y="2374"/>
                </a:lnTo>
                <a:cubicBezTo>
                  <a:pt x="532" y="2374"/>
                  <a:pt x="0" y="1842"/>
                  <a:pt x="0" y="1187"/>
                </a:cubicBezTo>
                <a:lnTo>
                  <a:pt x="0" y="1187"/>
                </a:lnTo>
                <a:cubicBezTo>
                  <a:pt x="0" y="531"/>
                  <a:pt x="532" y="0"/>
                  <a:pt x="1187" y="0"/>
                </a:cubicBezTo>
                <a:lnTo>
                  <a:pt x="1187" y="0"/>
                </a:lnTo>
                <a:cubicBezTo>
                  <a:pt x="1843" y="0"/>
                  <a:pt x="2374" y="531"/>
                  <a:pt x="2374" y="1187"/>
                </a:cubicBez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43" name="Freeform 314">
            <a:extLst>
              <a:ext uri="{FF2B5EF4-FFF2-40B4-BE49-F238E27FC236}">
                <a16:creationId xmlns:a16="http://schemas.microsoft.com/office/drawing/2014/main" id="{B7A70F66-BD19-004C-9C09-B23475354751}"/>
              </a:ext>
            </a:extLst>
          </p:cNvPr>
          <p:cNvSpPr>
            <a:spLocks noChangeArrowheads="1"/>
          </p:cNvSpPr>
          <p:nvPr/>
        </p:nvSpPr>
        <p:spPr bwMode="auto">
          <a:xfrm>
            <a:off x="2456856" y="5889887"/>
            <a:ext cx="1315584" cy="491629"/>
          </a:xfrm>
          <a:custGeom>
            <a:avLst/>
            <a:gdLst>
              <a:gd name="T0" fmla="*/ 0 w 2111"/>
              <a:gd name="T1" fmla="*/ 0 h 790"/>
              <a:gd name="T2" fmla="*/ 0 w 2111"/>
              <a:gd name="T3" fmla="*/ 0 h 790"/>
              <a:gd name="T4" fmla="*/ 1055 w 2111"/>
              <a:gd name="T5" fmla="*/ 789 h 790"/>
              <a:gd name="T6" fmla="*/ 1055 w 2111"/>
              <a:gd name="T7" fmla="*/ 789 h 790"/>
              <a:gd name="T8" fmla="*/ 2110 w 2111"/>
              <a:gd name="T9" fmla="*/ 0 h 790"/>
              <a:gd name="T10" fmla="*/ 0 w 2111"/>
              <a:gd name="T11" fmla="*/ 0 h 790"/>
            </a:gdLst>
            <a:ahLst/>
            <a:cxnLst>
              <a:cxn ang="0">
                <a:pos x="T0" y="T1"/>
              </a:cxn>
              <a:cxn ang="0">
                <a:pos x="T2" y="T3"/>
              </a:cxn>
              <a:cxn ang="0">
                <a:pos x="T4" y="T5"/>
              </a:cxn>
              <a:cxn ang="0">
                <a:pos x="T6" y="T7"/>
              </a:cxn>
              <a:cxn ang="0">
                <a:pos x="T8" y="T9"/>
              </a:cxn>
              <a:cxn ang="0">
                <a:pos x="T10" y="T11"/>
              </a:cxn>
            </a:cxnLst>
            <a:rect l="0" t="0" r="r" b="b"/>
            <a:pathLst>
              <a:path w="2111" h="790">
                <a:moveTo>
                  <a:pt x="0" y="0"/>
                </a:moveTo>
                <a:lnTo>
                  <a:pt x="0" y="0"/>
                </a:lnTo>
                <a:cubicBezTo>
                  <a:pt x="134" y="456"/>
                  <a:pt x="556" y="789"/>
                  <a:pt x="1055" y="789"/>
                </a:cubicBezTo>
                <a:lnTo>
                  <a:pt x="1055" y="789"/>
                </a:lnTo>
                <a:cubicBezTo>
                  <a:pt x="1554" y="789"/>
                  <a:pt x="1976" y="456"/>
                  <a:pt x="2110" y="0"/>
                </a:cubicBezTo>
                <a:lnTo>
                  <a:pt x="0" y="0"/>
                </a:ln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44" name="Freeform 316">
            <a:extLst>
              <a:ext uri="{FF2B5EF4-FFF2-40B4-BE49-F238E27FC236}">
                <a16:creationId xmlns:a16="http://schemas.microsoft.com/office/drawing/2014/main" id="{30A36112-A3EA-CA40-B4B8-65902A5FB9F4}"/>
              </a:ext>
            </a:extLst>
          </p:cNvPr>
          <p:cNvSpPr>
            <a:spLocks noChangeArrowheads="1"/>
          </p:cNvSpPr>
          <p:nvPr/>
        </p:nvSpPr>
        <p:spPr bwMode="auto">
          <a:xfrm>
            <a:off x="3961950" y="2574834"/>
            <a:ext cx="1480375" cy="1477630"/>
          </a:xfrm>
          <a:custGeom>
            <a:avLst/>
            <a:gdLst>
              <a:gd name="T0" fmla="*/ 2375 w 2376"/>
              <a:gd name="T1" fmla="*/ 1187 h 2374"/>
              <a:gd name="T2" fmla="*/ 2375 w 2376"/>
              <a:gd name="T3" fmla="*/ 1187 h 2374"/>
              <a:gd name="T4" fmla="*/ 1188 w 2376"/>
              <a:gd name="T5" fmla="*/ 2373 h 2374"/>
              <a:gd name="T6" fmla="*/ 1188 w 2376"/>
              <a:gd name="T7" fmla="*/ 2373 h 2374"/>
              <a:gd name="T8" fmla="*/ 0 w 2376"/>
              <a:gd name="T9" fmla="*/ 1187 h 2374"/>
              <a:gd name="T10" fmla="*/ 0 w 2376"/>
              <a:gd name="T11" fmla="*/ 1187 h 2374"/>
              <a:gd name="T12" fmla="*/ 1188 w 2376"/>
              <a:gd name="T13" fmla="*/ 0 h 2374"/>
              <a:gd name="T14" fmla="*/ 1188 w 2376"/>
              <a:gd name="T15" fmla="*/ 0 h 2374"/>
              <a:gd name="T16" fmla="*/ 2375 w 2376"/>
              <a:gd name="T17" fmla="*/ 1187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6" h="2374">
                <a:moveTo>
                  <a:pt x="2375" y="1187"/>
                </a:moveTo>
                <a:lnTo>
                  <a:pt x="2375" y="1187"/>
                </a:lnTo>
                <a:cubicBezTo>
                  <a:pt x="2375" y="1842"/>
                  <a:pt x="1843" y="2373"/>
                  <a:pt x="1188" y="2373"/>
                </a:cubicBezTo>
                <a:lnTo>
                  <a:pt x="1188" y="2373"/>
                </a:lnTo>
                <a:cubicBezTo>
                  <a:pt x="532" y="2373"/>
                  <a:pt x="0" y="1842"/>
                  <a:pt x="0" y="1187"/>
                </a:cubicBezTo>
                <a:lnTo>
                  <a:pt x="0" y="1187"/>
                </a:lnTo>
                <a:cubicBezTo>
                  <a:pt x="0" y="532"/>
                  <a:pt x="532" y="0"/>
                  <a:pt x="1188" y="0"/>
                </a:cubicBezTo>
                <a:lnTo>
                  <a:pt x="1188" y="0"/>
                </a:lnTo>
                <a:cubicBezTo>
                  <a:pt x="1843" y="0"/>
                  <a:pt x="2375" y="532"/>
                  <a:pt x="2375" y="1187"/>
                </a:cubicBez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45" name="Freeform 318">
            <a:extLst>
              <a:ext uri="{FF2B5EF4-FFF2-40B4-BE49-F238E27FC236}">
                <a16:creationId xmlns:a16="http://schemas.microsoft.com/office/drawing/2014/main" id="{CB0E1D29-A872-FA4A-8EE4-4E0E48214565}"/>
              </a:ext>
            </a:extLst>
          </p:cNvPr>
          <p:cNvSpPr>
            <a:spLocks noChangeArrowheads="1"/>
          </p:cNvSpPr>
          <p:nvPr/>
        </p:nvSpPr>
        <p:spPr bwMode="auto">
          <a:xfrm>
            <a:off x="2555731" y="3516890"/>
            <a:ext cx="1120581" cy="1120581"/>
          </a:xfrm>
          <a:custGeom>
            <a:avLst/>
            <a:gdLst>
              <a:gd name="T0" fmla="*/ 1798 w 1799"/>
              <a:gd name="T1" fmla="*/ 898 h 1798"/>
              <a:gd name="T2" fmla="*/ 1798 w 1799"/>
              <a:gd name="T3" fmla="*/ 898 h 1798"/>
              <a:gd name="T4" fmla="*/ 899 w 1799"/>
              <a:gd name="T5" fmla="*/ 1797 h 1798"/>
              <a:gd name="T6" fmla="*/ 899 w 1799"/>
              <a:gd name="T7" fmla="*/ 1797 h 1798"/>
              <a:gd name="T8" fmla="*/ 0 w 1799"/>
              <a:gd name="T9" fmla="*/ 898 h 1798"/>
              <a:gd name="T10" fmla="*/ 0 w 1799"/>
              <a:gd name="T11" fmla="*/ 898 h 1798"/>
              <a:gd name="T12" fmla="*/ 899 w 1799"/>
              <a:gd name="T13" fmla="*/ 0 h 1798"/>
              <a:gd name="T14" fmla="*/ 899 w 1799"/>
              <a:gd name="T15" fmla="*/ 0 h 1798"/>
              <a:gd name="T16" fmla="*/ 1798 w 1799"/>
              <a:gd name="T17" fmla="*/ 898 h 1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99" h="1798">
                <a:moveTo>
                  <a:pt x="1798" y="898"/>
                </a:moveTo>
                <a:lnTo>
                  <a:pt x="1798" y="898"/>
                </a:lnTo>
                <a:cubicBezTo>
                  <a:pt x="1798" y="1395"/>
                  <a:pt x="1395" y="1797"/>
                  <a:pt x="899" y="1797"/>
                </a:cubicBezTo>
                <a:lnTo>
                  <a:pt x="899" y="1797"/>
                </a:lnTo>
                <a:cubicBezTo>
                  <a:pt x="403" y="1797"/>
                  <a:pt x="0" y="1395"/>
                  <a:pt x="0" y="898"/>
                </a:cubicBezTo>
                <a:lnTo>
                  <a:pt x="0" y="898"/>
                </a:lnTo>
                <a:cubicBezTo>
                  <a:pt x="0" y="402"/>
                  <a:pt x="403" y="0"/>
                  <a:pt x="899" y="0"/>
                </a:cubicBezTo>
                <a:lnTo>
                  <a:pt x="899" y="0"/>
                </a:lnTo>
                <a:cubicBezTo>
                  <a:pt x="1395" y="0"/>
                  <a:pt x="1798" y="402"/>
                  <a:pt x="1798" y="898"/>
                </a:cubicBez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46" name="Freeform 320">
            <a:extLst>
              <a:ext uri="{FF2B5EF4-FFF2-40B4-BE49-F238E27FC236}">
                <a16:creationId xmlns:a16="http://schemas.microsoft.com/office/drawing/2014/main" id="{6387334F-4528-554E-B938-C31AB08555F6}"/>
              </a:ext>
            </a:extLst>
          </p:cNvPr>
          <p:cNvSpPr>
            <a:spLocks noChangeArrowheads="1"/>
          </p:cNvSpPr>
          <p:nvPr/>
        </p:nvSpPr>
        <p:spPr bwMode="auto">
          <a:xfrm>
            <a:off x="4044346" y="3505904"/>
            <a:ext cx="1315584" cy="491629"/>
          </a:xfrm>
          <a:custGeom>
            <a:avLst/>
            <a:gdLst>
              <a:gd name="T0" fmla="*/ 0 w 2111"/>
              <a:gd name="T1" fmla="*/ 0 h 790"/>
              <a:gd name="T2" fmla="*/ 0 w 2111"/>
              <a:gd name="T3" fmla="*/ 0 h 790"/>
              <a:gd name="T4" fmla="*/ 1055 w 2111"/>
              <a:gd name="T5" fmla="*/ 789 h 790"/>
              <a:gd name="T6" fmla="*/ 1055 w 2111"/>
              <a:gd name="T7" fmla="*/ 789 h 790"/>
              <a:gd name="T8" fmla="*/ 2110 w 2111"/>
              <a:gd name="T9" fmla="*/ 0 h 790"/>
              <a:gd name="T10" fmla="*/ 0 w 2111"/>
              <a:gd name="T11" fmla="*/ 0 h 790"/>
            </a:gdLst>
            <a:ahLst/>
            <a:cxnLst>
              <a:cxn ang="0">
                <a:pos x="T0" y="T1"/>
              </a:cxn>
              <a:cxn ang="0">
                <a:pos x="T2" y="T3"/>
              </a:cxn>
              <a:cxn ang="0">
                <a:pos x="T4" y="T5"/>
              </a:cxn>
              <a:cxn ang="0">
                <a:pos x="T6" y="T7"/>
              </a:cxn>
              <a:cxn ang="0">
                <a:pos x="T8" y="T9"/>
              </a:cxn>
              <a:cxn ang="0">
                <a:pos x="T10" y="T11"/>
              </a:cxn>
            </a:cxnLst>
            <a:rect l="0" t="0" r="r" b="b"/>
            <a:pathLst>
              <a:path w="2111" h="790">
                <a:moveTo>
                  <a:pt x="0" y="0"/>
                </a:moveTo>
                <a:lnTo>
                  <a:pt x="0" y="0"/>
                </a:lnTo>
                <a:cubicBezTo>
                  <a:pt x="133" y="456"/>
                  <a:pt x="556" y="789"/>
                  <a:pt x="1055" y="789"/>
                </a:cubicBezTo>
                <a:lnTo>
                  <a:pt x="1055" y="789"/>
                </a:lnTo>
                <a:cubicBezTo>
                  <a:pt x="1554" y="789"/>
                  <a:pt x="1975" y="456"/>
                  <a:pt x="2110" y="0"/>
                </a:cubicBezTo>
                <a:lnTo>
                  <a:pt x="0" y="0"/>
                </a:ln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47" name="Freeform 322">
            <a:extLst>
              <a:ext uri="{FF2B5EF4-FFF2-40B4-BE49-F238E27FC236}">
                <a16:creationId xmlns:a16="http://schemas.microsoft.com/office/drawing/2014/main" id="{FACAE1CC-48EE-134E-96FC-78B0D119917D}"/>
              </a:ext>
            </a:extLst>
          </p:cNvPr>
          <p:cNvSpPr>
            <a:spLocks noChangeArrowheads="1"/>
          </p:cNvSpPr>
          <p:nvPr/>
        </p:nvSpPr>
        <p:spPr bwMode="auto">
          <a:xfrm>
            <a:off x="773237" y="2574834"/>
            <a:ext cx="1480377" cy="1477630"/>
          </a:xfrm>
          <a:custGeom>
            <a:avLst/>
            <a:gdLst>
              <a:gd name="T0" fmla="*/ 2374 w 2375"/>
              <a:gd name="T1" fmla="*/ 1187 h 2374"/>
              <a:gd name="T2" fmla="*/ 2374 w 2375"/>
              <a:gd name="T3" fmla="*/ 1187 h 2374"/>
              <a:gd name="T4" fmla="*/ 1187 w 2375"/>
              <a:gd name="T5" fmla="*/ 2373 h 2374"/>
              <a:gd name="T6" fmla="*/ 1187 w 2375"/>
              <a:gd name="T7" fmla="*/ 2373 h 2374"/>
              <a:gd name="T8" fmla="*/ 0 w 2375"/>
              <a:gd name="T9" fmla="*/ 1187 h 2374"/>
              <a:gd name="T10" fmla="*/ 0 w 2375"/>
              <a:gd name="T11" fmla="*/ 1187 h 2374"/>
              <a:gd name="T12" fmla="*/ 1187 w 2375"/>
              <a:gd name="T13" fmla="*/ 0 h 2374"/>
              <a:gd name="T14" fmla="*/ 1187 w 2375"/>
              <a:gd name="T15" fmla="*/ 0 h 2374"/>
              <a:gd name="T16" fmla="*/ 2374 w 2375"/>
              <a:gd name="T17" fmla="*/ 1187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5" h="2374">
                <a:moveTo>
                  <a:pt x="2374" y="1187"/>
                </a:moveTo>
                <a:lnTo>
                  <a:pt x="2374" y="1187"/>
                </a:lnTo>
                <a:cubicBezTo>
                  <a:pt x="2374" y="1842"/>
                  <a:pt x="1843" y="2373"/>
                  <a:pt x="1187" y="2373"/>
                </a:cubicBezTo>
                <a:lnTo>
                  <a:pt x="1187" y="2373"/>
                </a:lnTo>
                <a:cubicBezTo>
                  <a:pt x="531" y="2373"/>
                  <a:pt x="0" y="1842"/>
                  <a:pt x="0" y="1187"/>
                </a:cubicBezTo>
                <a:lnTo>
                  <a:pt x="0" y="1187"/>
                </a:lnTo>
                <a:cubicBezTo>
                  <a:pt x="0" y="532"/>
                  <a:pt x="531" y="0"/>
                  <a:pt x="1187" y="0"/>
                </a:cubicBezTo>
                <a:lnTo>
                  <a:pt x="1187" y="0"/>
                </a:lnTo>
                <a:cubicBezTo>
                  <a:pt x="1843" y="0"/>
                  <a:pt x="2374" y="532"/>
                  <a:pt x="2374" y="1187"/>
                </a:cubicBez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48" name="Freeform 324">
            <a:extLst>
              <a:ext uri="{FF2B5EF4-FFF2-40B4-BE49-F238E27FC236}">
                <a16:creationId xmlns:a16="http://schemas.microsoft.com/office/drawing/2014/main" id="{536A5E89-382F-864B-AE7F-ED9CA4430A81}"/>
              </a:ext>
            </a:extLst>
          </p:cNvPr>
          <p:cNvSpPr>
            <a:spLocks noChangeArrowheads="1"/>
          </p:cNvSpPr>
          <p:nvPr/>
        </p:nvSpPr>
        <p:spPr bwMode="auto">
          <a:xfrm>
            <a:off x="855633" y="3505904"/>
            <a:ext cx="1315586" cy="491629"/>
          </a:xfrm>
          <a:custGeom>
            <a:avLst/>
            <a:gdLst>
              <a:gd name="T0" fmla="*/ 0 w 2112"/>
              <a:gd name="T1" fmla="*/ 0 h 790"/>
              <a:gd name="T2" fmla="*/ 0 w 2112"/>
              <a:gd name="T3" fmla="*/ 0 h 790"/>
              <a:gd name="T4" fmla="*/ 1056 w 2112"/>
              <a:gd name="T5" fmla="*/ 789 h 790"/>
              <a:gd name="T6" fmla="*/ 1056 w 2112"/>
              <a:gd name="T7" fmla="*/ 789 h 790"/>
              <a:gd name="T8" fmla="*/ 2111 w 2112"/>
              <a:gd name="T9" fmla="*/ 0 h 790"/>
              <a:gd name="T10" fmla="*/ 0 w 2112"/>
              <a:gd name="T11" fmla="*/ 0 h 790"/>
            </a:gdLst>
            <a:ahLst/>
            <a:cxnLst>
              <a:cxn ang="0">
                <a:pos x="T0" y="T1"/>
              </a:cxn>
              <a:cxn ang="0">
                <a:pos x="T2" y="T3"/>
              </a:cxn>
              <a:cxn ang="0">
                <a:pos x="T4" y="T5"/>
              </a:cxn>
              <a:cxn ang="0">
                <a:pos x="T6" y="T7"/>
              </a:cxn>
              <a:cxn ang="0">
                <a:pos x="T8" y="T9"/>
              </a:cxn>
              <a:cxn ang="0">
                <a:pos x="T10" y="T11"/>
              </a:cxn>
            </a:cxnLst>
            <a:rect l="0" t="0" r="r" b="b"/>
            <a:pathLst>
              <a:path w="2112" h="790">
                <a:moveTo>
                  <a:pt x="0" y="0"/>
                </a:moveTo>
                <a:lnTo>
                  <a:pt x="0" y="0"/>
                </a:lnTo>
                <a:cubicBezTo>
                  <a:pt x="135" y="456"/>
                  <a:pt x="556" y="789"/>
                  <a:pt x="1056" y="789"/>
                </a:cubicBezTo>
                <a:lnTo>
                  <a:pt x="1056" y="789"/>
                </a:lnTo>
                <a:cubicBezTo>
                  <a:pt x="1555" y="789"/>
                  <a:pt x="1977" y="456"/>
                  <a:pt x="2111" y="0"/>
                </a:cubicBezTo>
                <a:lnTo>
                  <a:pt x="0" y="0"/>
                </a:ln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49" name="Freeform 326">
            <a:extLst>
              <a:ext uri="{FF2B5EF4-FFF2-40B4-BE49-F238E27FC236}">
                <a16:creationId xmlns:a16="http://schemas.microsoft.com/office/drawing/2014/main" id="{0FE56618-5545-1A40-B606-01C7A0A3F8B7}"/>
              </a:ext>
            </a:extLst>
          </p:cNvPr>
          <p:cNvSpPr>
            <a:spLocks noChangeArrowheads="1"/>
          </p:cNvSpPr>
          <p:nvPr/>
        </p:nvSpPr>
        <p:spPr bwMode="auto">
          <a:xfrm>
            <a:off x="3961950" y="4222747"/>
            <a:ext cx="1480375" cy="1480375"/>
          </a:xfrm>
          <a:custGeom>
            <a:avLst/>
            <a:gdLst>
              <a:gd name="T0" fmla="*/ 2375 w 2376"/>
              <a:gd name="T1" fmla="*/ 1187 h 2375"/>
              <a:gd name="T2" fmla="*/ 2375 w 2376"/>
              <a:gd name="T3" fmla="*/ 1187 h 2375"/>
              <a:gd name="T4" fmla="*/ 1188 w 2376"/>
              <a:gd name="T5" fmla="*/ 2374 h 2375"/>
              <a:gd name="T6" fmla="*/ 1188 w 2376"/>
              <a:gd name="T7" fmla="*/ 2374 h 2375"/>
              <a:gd name="T8" fmla="*/ 0 w 2376"/>
              <a:gd name="T9" fmla="*/ 1187 h 2375"/>
              <a:gd name="T10" fmla="*/ 0 w 2376"/>
              <a:gd name="T11" fmla="*/ 1187 h 2375"/>
              <a:gd name="T12" fmla="*/ 1188 w 2376"/>
              <a:gd name="T13" fmla="*/ 0 h 2375"/>
              <a:gd name="T14" fmla="*/ 1188 w 2376"/>
              <a:gd name="T15" fmla="*/ 0 h 2375"/>
              <a:gd name="T16" fmla="*/ 2375 w 2376"/>
              <a:gd name="T17" fmla="*/ 1187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6" h="2375">
                <a:moveTo>
                  <a:pt x="2375" y="1187"/>
                </a:moveTo>
                <a:lnTo>
                  <a:pt x="2375" y="1187"/>
                </a:lnTo>
                <a:cubicBezTo>
                  <a:pt x="2375" y="1843"/>
                  <a:pt x="1843" y="2374"/>
                  <a:pt x="1188" y="2374"/>
                </a:cubicBezTo>
                <a:lnTo>
                  <a:pt x="1188" y="2374"/>
                </a:lnTo>
                <a:cubicBezTo>
                  <a:pt x="532" y="2374"/>
                  <a:pt x="0" y="1843"/>
                  <a:pt x="0" y="1187"/>
                </a:cubicBezTo>
                <a:lnTo>
                  <a:pt x="0" y="1187"/>
                </a:lnTo>
                <a:cubicBezTo>
                  <a:pt x="0" y="531"/>
                  <a:pt x="532" y="0"/>
                  <a:pt x="1188" y="0"/>
                </a:cubicBezTo>
                <a:lnTo>
                  <a:pt x="1188" y="0"/>
                </a:lnTo>
                <a:cubicBezTo>
                  <a:pt x="1843" y="0"/>
                  <a:pt x="2375" y="531"/>
                  <a:pt x="2375" y="1187"/>
                </a:cubicBez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50" name="Freeform 328">
            <a:extLst>
              <a:ext uri="{FF2B5EF4-FFF2-40B4-BE49-F238E27FC236}">
                <a16:creationId xmlns:a16="http://schemas.microsoft.com/office/drawing/2014/main" id="{BFCC67C6-600A-3344-90E1-3B04BD3C0133}"/>
              </a:ext>
            </a:extLst>
          </p:cNvPr>
          <p:cNvSpPr>
            <a:spLocks noChangeArrowheads="1"/>
          </p:cNvSpPr>
          <p:nvPr/>
        </p:nvSpPr>
        <p:spPr bwMode="auto">
          <a:xfrm>
            <a:off x="4044346" y="5156565"/>
            <a:ext cx="1315584" cy="491627"/>
          </a:xfrm>
          <a:custGeom>
            <a:avLst/>
            <a:gdLst>
              <a:gd name="T0" fmla="*/ 0 w 2111"/>
              <a:gd name="T1" fmla="*/ 0 h 790"/>
              <a:gd name="T2" fmla="*/ 0 w 2111"/>
              <a:gd name="T3" fmla="*/ 0 h 790"/>
              <a:gd name="T4" fmla="*/ 1055 w 2111"/>
              <a:gd name="T5" fmla="*/ 789 h 790"/>
              <a:gd name="T6" fmla="*/ 1055 w 2111"/>
              <a:gd name="T7" fmla="*/ 789 h 790"/>
              <a:gd name="T8" fmla="*/ 2110 w 2111"/>
              <a:gd name="T9" fmla="*/ 0 h 790"/>
              <a:gd name="T10" fmla="*/ 0 w 2111"/>
              <a:gd name="T11" fmla="*/ 0 h 790"/>
            </a:gdLst>
            <a:ahLst/>
            <a:cxnLst>
              <a:cxn ang="0">
                <a:pos x="T0" y="T1"/>
              </a:cxn>
              <a:cxn ang="0">
                <a:pos x="T2" y="T3"/>
              </a:cxn>
              <a:cxn ang="0">
                <a:pos x="T4" y="T5"/>
              </a:cxn>
              <a:cxn ang="0">
                <a:pos x="T6" y="T7"/>
              </a:cxn>
              <a:cxn ang="0">
                <a:pos x="T8" y="T9"/>
              </a:cxn>
              <a:cxn ang="0">
                <a:pos x="T10" y="T11"/>
              </a:cxn>
            </a:cxnLst>
            <a:rect l="0" t="0" r="r" b="b"/>
            <a:pathLst>
              <a:path w="2111" h="790">
                <a:moveTo>
                  <a:pt x="0" y="0"/>
                </a:moveTo>
                <a:lnTo>
                  <a:pt x="0" y="0"/>
                </a:lnTo>
                <a:cubicBezTo>
                  <a:pt x="133" y="456"/>
                  <a:pt x="556" y="789"/>
                  <a:pt x="1055" y="789"/>
                </a:cubicBezTo>
                <a:lnTo>
                  <a:pt x="1055" y="789"/>
                </a:lnTo>
                <a:cubicBezTo>
                  <a:pt x="1554" y="789"/>
                  <a:pt x="1975" y="456"/>
                  <a:pt x="2110" y="0"/>
                </a:cubicBezTo>
                <a:lnTo>
                  <a:pt x="0" y="0"/>
                </a:ln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51" name="Freeform 330">
            <a:extLst>
              <a:ext uri="{FF2B5EF4-FFF2-40B4-BE49-F238E27FC236}">
                <a16:creationId xmlns:a16="http://schemas.microsoft.com/office/drawing/2014/main" id="{A08DD82D-3B43-D44A-87C9-3E3F4409892B}"/>
              </a:ext>
            </a:extLst>
          </p:cNvPr>
          <p:cNvSpPr>
            <a:spLocks noChangeArrowheads="1"/>
          </p:cNvSpPr>
          <p:nvPr/>
        </p:nvSpPr>
        <p:spPr bwMode="auto">
          <a:xfrm>
            <a:off x="773237" y="4222747"/>
            <a:ext cx="1480377" cy="1480375"/>
          </a:xfrm>
          <a:custGeom>
            <a:avLst/>
            <a:gdLst>
              <a:gd name="T0" fmla="*/ 2374 w 2375"/>
              <a:gd name="T1" fmla="*/ 1187 h 2375"/>
              <a:gd name="T2" fmla="*/ 2374 w 2375"/>
              <a:gd name="T3" fmla="*/ 1187 h 2375"/>
              <a:gd name="T4" fmla="*/ 1187 w 2375"/>
              <a:gd name="T5" fmla="*/ 2374 h 2375"/>
              <a:gd name="T6" fmla="*/ 1187 w 2375"/>
              <a:gd name="T7" fmla="*/ 2374 h 2375"/>
              <a:gd name="T8" fmla="*/ 0 w 2375"/>
              <a:gd name="T9" fmla="*/ 1187 h 2375"/>
              <a:gd name="T10" fmla="*/ 0 w 2375"/>
              <a:gd name="T11" fmla="*/ 1187 h 2375"/>
              <a:gd name="T12" fmla="*/ 1187 w 2375"/>
              <a:gd name="T13" fmla="*/ 0 h 2375"/>
              <a:gd name="T14" fmla="*/ 1187 w 2375"/>
              <a:gd name="T15" fmla="*/ 0 h 2375"/>
              <a:gd name="T16" fmla="*/ 2374 w 2375"/>
              <a:gd name="T17" fmla="*/ 1187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5" h="2375">
                <a:moveTo>
                  <a:pt x="2374" y="1187"/>
                </a:moveTo>
                <a:lnTo>
                  <a:pt x="2374" y="1187"/>
                </a:lnTo>
                <a:cubicBezTo>
                  <a:pt x="2374" y="1843"/>
                  <a:pt x="1843" y="2374"/>
                  <a:pt x="1187" y="2374"/>
                </a:cubicBezTo>
                <a:lnTo>
                  <a:pt x="1187" y="2374"/>
                </a:lnTo>
                <a:cubicBezTo>
                  <a:pt x="531" y="2374"/>
                  <a:pt x="0" y="1843"/>
                  <a:pt x="0" y="1187"/>
                </a:cubicBezTo>
                <a:lnTo>
                  <a:pt x="0" y="1187"/>
                </a:lnTo>
                <a:cubicBezTo>
                  <a:pt x="0" y="531"/>
                  <a:pt x="531" y="0"/>
                  <a:pt x="1187" y="0"/>
                </a:cubicBezTo>
                <a:lnTo>
                  <a:pt x="1187" y="0"/>
                </a:lnTo>
                <a:cubicBezTo>
                  <a:pt x="1843" y="0"/>
                  <a:pt x="2374" y="531"/>
                  <a:pt x="2374" y="1187"/>
                </a:cubicBez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52" name="Freeform 332">
            <a:extLst>
              <a:ext uri="{FF2B5EF4-FFF2-40B4-BE49-F238E27FC236}">
                <a16:creationId xmlns:a16="http://schemas.microsoft.com/office/drawing/2014/main" id="{5A29B5EB-751F-7E40-BD7D-D68B6778BB15}"/>
              </a:ext>
            </a:extLst>
          </p:cNvPr>
          <p:cNvSpPr>
            <a:spLocks noChangeArrowheads="1"/>
          </p:cNvSpPr>
          <p:nvPr/>
        </p:nvSpPr>
        <p:spPr bwMode="auto">
          <a:xfrm>
            <a:off x="855633" y="5156565"/>
            <a:ext cx="1315586" cy="491627"/>
          </a:xfrm>
          <a:custGeom>
            <a:avLst/>
            <a:gdLst>
              <a:gd name="T0" fmla="*/ 0 w 2112"/>
              <a:gd name="T1" fmla="*/ 0 h 790"/>
              <a:gd name="T2" fmla="*/ 0 w 2112"/>
              <a:gd name="T3" fmla="*/ 0 h 790"/>
              <a:gd name="T4" fmla="*/ 1056 w 2112"/>
              <a:gd name="T5" fmla="*/ 789 h 790"/>
              <a:gd name="T6" fmla="*/ 1056 w 2112"/>
              <a:gd name="T7" fmla="*/ 789 h 790"/>
              <a:gd name="T8" fmla="*/ 2111 w 2112"/>
              <a:gd name="T9" fmla="*/ 0 h 790"/>
              <a:gd name="T10" fmla="*/ 0 w 2112"/>
              <a:gd name="T11" fmla="*/ 0 h 790"/>
            </a:gdLst>
            <a:ahLst/>
            <a:cxnLst>
              <a:cxn ang="0">
                <a:pos x="T0" y="T1"/>
              </a:cxn>
              <a:cxn ang="0">
                <a:pos x="T2" y="T3"/>
              </a:cxn>
              <a:cxn ang="0">
                <a:pos x="T4" y="T5"/>
              </a:cxn>
              <a:cxn ang="0">
                <a:pos x="T6" y="T7"/>
              </a:cxn>
              <a:cxn ang="0">
                <a:pos x="T8" y="T9"/>
              </a:cxn>
              <a:cxn ang="0">
                <a:pos x="T10" y="T11"/>
              </a:cxn>
            </a:cxnLst>
            <a:rect l="0" t="0" r="r" b="b"/>
            <a:pathLst>
              <a:path w="2112" h="790">
                <a:moveTo>
                  <a:pt x="0" y="0"/>
                </a:moveTo>
                <a:lnTo>
                  <a:pt x="0" y="0"/>
                </a:lnTo>
                <a:cubicBezTo>
                  <a:pt x="135" y="456"/>
                  <a:pt x="556" y="789"/>
                  <a:pt x="1056" y="789"/>
                </a:cubicBezTo>
                <a:lnTo>
                  <a:pt x="1056" y="789"/>
                </a:lnTo>
                <a:cubicBezTo>
                  <a:pt x="1555" y="789"/>
                  <a:pt x="1977" y="456"/>
                  <a:pt x="2111" y="0"/>
                </a:cubicBezTo>
                <a:lnTo>
                  <a:pt x="0" y="0"/>
                </a:ln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53" name="Freeform 52">
            <a:extLst>
              <a:ext uri="{FF2B5EF4-FFF2-40B4-BE49-F238E27FC236}">
                <a16:creationId xmlns:a16="http://schemas.microsoft.com/office/drawing/2014/main" id="{DEF689FA-A0C9-EF4B-890B-6EB57FCF16AE}"/>
              </a:ext>
            </a:extLst>
          </p:cNvPr>
          <p:cNvSpPr>
            <a:spLocks noChangeArrowheads="1"/>
          </p:cNvSpPr>
          <p:nvPr/>
        </p:nvSpPr>
        <p:spPr bwMode="auto">
          <a:xfrm>
            <a:off x="2905679" y="5227974"/>
            <a:ext cx="417501" cy="616089"/>
          </a:xfrm>
          <a:custGeom>
            <a:avLst/>
            <a:gdLst>
              <a:gd name="connsiteX0" fmla="*/ 323830 w 835001"/>
              <a:gd name="connsiteY0" fmla="*/ 725084 h 1232178"/>
              <a:gd name="connsiteX1" fmla="*/ 510800 w 835001"/>
              <a:gd name="connsiteY1" fmla="*/ 725084 h 1232178"/>
              <a:gd name="connsiteX2" fmla="*/ 672841 w 835001"/>
              <a:gd name="connsiteY2" fmla="*/ 747622 h 1232178"/>
              <a:gd name="connsiteX3" fmla="*/ 737658 w 835001"/>
              <a:gd name="connsiteY3" fmla="*/ 765151 h 1232178"/>
              <a:gd name="connsiteX4" fmla="*/ 738904 w 835001"/>
              <a:gd name="connsiteY4" fmla="*/ 766403 h 1232178"/>
              <a:gd name="connsiteX5" fmla="*/ 814939 w 835001"/>
              <a:gd name="connsiteY5" fmla="*/ 876586 h 1232178"/>
              <a:gd name="connsiteX6" fmla="*/ 814939 w 835001"/>
              <a:gd name="connsiteY6" fmla="*/ 1060643 h 1232178"/>
              <a:gd name="connsiteX7" fmla="*/ 798735 w 835001"/>
              <a:gd name="connsiteY7" fmla="*/ 1078172 h 1232178"/>
              <a:gd name="connsiteX8" fmla="*/ 782531 w 835001"/>
              <a:gd name="connsiteY8" fmla="*/ 1060643 h 1232178"/>
              <a:gd name="connsiteX9" fmla="*/ 782531 w 835001"/>
              <a:gd name="connsiteY9" fmla="*/ 876586 h 1232178"/>
              <a:gd name="connsiteX10" fmla="*/ 727686 w 835001"/>
              <a:gd name="connsiteY10" fmla="*/ 797705 h 1232178"/>
              <a:gd name="connsiteX11" fmla="*/ 662869 w 835001"/>
              <a:gd name="connsiteY11" fmla="*/ 778924 h 1232178"/>
              <a:gd name="connsiteX12" fmla="*/ 512047 w 835001"/>
              <a:gd name="connsiteY12" fmla="*/ 758890 h 1232178"/>
              <a:gd name="connsiteX13" fmla="*/ 460941 w 835001"/>
              <a:gd name="connsiteY13" fmla="*/ 825251 h 1232178"/>
              <a:gd name="connsiteX14" fmla="*/ 500828 w 835001"/>
              <a:gd name="connsiteY14" fmla="*/ 1128256 h 1232178"/>
              <a:gd name="connsiteX15" fmla="*/ 484624 w 835001"/>
              <a:gd name="connsiteY15" fmla="*/ 1177087 h 1232178"/>
              <a:gd name="connsiteX16" fmla="*/ 436012 w 835001"/>
              <a:gd name="connsiteY16" fmla="*/ 1224666 h 1232178"/>
              <a:gd name="connsiteX17" fmla="*/ 398618 w 835001"/>
              <a:gd name="connsiteY17" fmla="*/ 1224666 h 1232178"/>
              <a:gd name="connsiteX18" fmla="*/ 351252 w 835001"/>
              <a:gd name="connsiteY18" fmla="*/ 1177087 h 1232178"/>
              <a:gd name="connsiteX19" fmla="*/ 335048 w 835001"/>
              <a:gd name="connsiteY19" fmla="*/ 1128256 h 1232178"/>
              <a:gd name="connsiteX20" fmla="*/ 373689 w 835001"/>
              <a:gd name="connsiteY20" fmla="*/ 825251 h 1232178"/>
              <a:gd name="connsiteX21" fmla="*/ 323830 w 835001"/>
              <a:gd name="connsiteY21" fmla="*/ 758890 h 1232178"/>
              <a:gd name="connsiteX22" fmla="*/ 171761 w 835001"/>
              <a:gd name="connsiteY22" fmla="*/ 778924 h 1232178"/>
              <a:gd name="connsiteX23" fmla="*/ 108191 w 835001"/>
              <a:gd name="connsiteY23" fmla="*/ 797705 h 1232178"/>
              <a:gd name="connsiteX24" fmla="*/ 52099 w 835001"/>
              <a:gd name="connsiteY24" fmla="*/ 876586 h 1232178"/>
              <a:gd name="connsiteX25" fmla="*/ 52099 w 835001"/>
              <a:gd name="connsiteY25" fmla="*/ 1060643 h 1232178"/>
              <a:gd name="connsiteX26" fmla="*/ 37142 w 835001"/>
              <a:gd name="connsiteY26" fmla="*/ 1078172 h 1232178"/>
              <a:gd name="connsiteX27" fmla="*/ 19691 w 835001"/>
              <a:gd name="connsiteY27" fmla="*/ 1060643 h 1232178"/>
              <a:gd name="connsiteX28" fmla="*/ 19691 w 835001"/>
              <a:gd name="connsiteY28" fmla="*/ 876586 h 1232178"/>
              <a:gd name="connsiteX29" fmla="*/ 96972 w 835001"/>
              <a:gd name="connsiteY29" fmla="*/ 766403 h 1232178"/>
              <a:gd name="connsiteX30" fmla="*/ 96972 w 835001"/>
              <a:gd name="connsiteY30" fmla="*/ 765151 h 1232178"/>
              <a:gd name="connsiteX31" fmla="*/ 163035 w 835001"/>
              <a:gd name="connsiteY31" fmla="*/ 747622 h 1232178"/>
              <a:gd name="connsiteX32" fmla="*/ 323830 w 835001"/>
              <a:gd name="connsiteY32" fmla="*/ 725084 h 1232178"/>
              <a:gd name="connsiteX33" fmla="*/ 751015 w 835001"/>
              <a:gd name="connsiteY33" fmla="*/ 596709 h 1232178"/>
              <a:gd name="connsiteX34" fmla="*/ 728081 w 835001"/>
              <a:gd name="connsiteY34" fmla="*/ 598888 h 1232178"/>
              <a:gd name="connsiteX35" fmla="*/ 693136 w 835001"/>
              <a:gd name="connsiteY35" fmla="*/ 625035 h 1232178"/>
              <a:gd name="connsiteX36" fmla="*/ 686896 w 835001"/>
              <a:gd name="connsiteY36" fmla="*/ 669858 h 1232178"/>
              <a:gd name="connsiteX37" fmla="*/ 714353 w 835001"/>
              <a:gd name="connsiteY37" fmla="*/ 704721 h 1232178"/>
              <a:gd name="connsiteX38" fmla="*/ 794229 w 835001"/>
              <a:gd name="connsiteY38" fmla="*/ 683554 h 1232178"/>
              <a:gd name="connsiteX39" fmla="*/ 773012 w 835001"/>
              <a:gd name="connsiteY39" fmla="*/ 603869 h 1232178"/>
              <a:gd name="connsiteX40" fmla="*/ 751015 w 835001"/>
              <a:gd name="connsiteY40" fmla="*/ 596709 h 1232178"/>
              <a:gd name="connsiteX41" fmla="*/ 91571 w 835001"/>
              <a:gd name="connsiteY41" fmla="*/ 596398 h 1232178"/>
              <a:gd name="connsiteX42" fmla="*/ 62866 w 835001"/>
              <a:gd name="connsiteY42" fmla="*/ 603869 h 1232178"/>
              <a:gd name="connsiteX43" fmla="*/ 40401 w 835001"/>
              <a:gd name="connsiteY43" fmla="*/ 683554 h 1232178"/>
              <a:gd name="connsiteX44" fmla="*/ 121525 w 835001"/>
              <a:gd name="connsiteY44" fmla="*/ 704721 h 1232178"/>
              <a:gd name="connsiteX45" fmla="*/ 142742 w 835001"/>
              <a:gd name="connsiteY45" fmla="*/ 625035 h 1232178"/>
              <a:gd name="connsiteX46" fmla="*/ 107796 w 835001"/>
              <a:gd name="connsiteY46" fmla="*/ 598888 h 1232178"/>
              <a:gd name="connsiteX47" fmla="*/ 91571 w 835001"/>
              <a:gd name="connsiteY47" fmla="*/ 596398 h 1232178"/>
              <a:gd name="connsiteX48" fmla="*/ 414570 w 835001"/>
              <a:gd name="connsiteY48" fmla="*/ 324710 h 1232178"/>
              <a:gd name="connsiteX49" fmla="*/ 283980 w 835001"/>
              <a:gd name="connsiteY49" fmla="*/ 455299 h 1232178"/>
              <a:gd name="connsiteX50" fmla="*/ 414570 w 835001"/>
              <a:gd name="connsiteY50" fmla="*/ 585888 h 1232178"/>
              <a:gd name="connsiteX51" fmla="*/ 546403 w 835001"/>
              <a:gd name="connsiteY51" fmla="*/ 455299 h 1232178"/>
              <a:gd name="connsiteX52" fmla="*/ 414570 w 835001"/>
              <a:gd name="connsiteY52" fmla="*/ 324710 h 1232178"/>
              <a:gd name="connsiteX53" fmla="*/ 414570 w 835001"/>
              <a:gd name="connsiteY53" fmla="*/ 291130 h 1232178"/>
              <a:gd name="connsiteX54" fmla="*/ 578740 w 835001"/>
              <a:gd name="connsiteY54" fmla="*/ 455299 h 1232178"/>
              <a:gd name="connsiteX55" fmla="*/ 414570 w 835001"/>
              <a:gd name="connsiteY55" fmla="*/ 619468 h 1232178"/>
              <a:gd name="connsiteX56" fmla="*/ 250400 w 835001"/>
              <a:gd name="connsiteY56" fmla="*/ 455299 h 1232178"/>
              <a:gd name="connsiteX57" fmla="*/ 414570 w 835001"/>
              <a:gd name="connsiteY57" fmla="*/ 291130 h 1232178"/>
              <a:gd name="connsiteX58" fmla="*/ 99528 w 835001"/>
              <a:gd name="connsiteY58" fmla="*/ 221315 h 1232178"/>
              <a:gd name="connsiteX59" fmla="*/ 76595 w 835001"/>
              <a:gd name="connsiteY59" fmla="*/ 222871 h 1232178"/>
              <a:gd name="connsiteX60" fmla="*/ 40401 w 835001"/>
              <a:gd name="connsiteY60" fmla="*/ 250263 h 1232178"/>
              <a:gd name="connsiteX61" fmla="*/ 62866 w 835001"/>
              <a:gd name="connsiteY61" fmla="*/ 329949 h 1232178"/>
              <a:gd name="connsiteX62" fmla="*/ 142742 w 835001"/>
              <a:gd name="connsiteY62" fmla="*/ 307537 h 1232178"/>
              <a:gd name="connsiteX63" fmla="*/ 121525 w 835001"/>
              <a:gd name="connsiteY63" fmla="*/ 229097 h 1232178"/>
              <a:gd name="connsiteX64" fmla="*/ 99528 w 835001"/>
              <a:gd name="connsiteY64" fmla="*/ 221315 h 1232178"/>
              <a:gd name="connsiteX65" fmla="*/ 743058 w 835001"/>
              <a:gd name="connsiteY65" fmla="*/ 220381 h 1232178"/>
              <a:gd name="connsiteX66" fmla="*/ 714353 w 835001"/>
              <a:gd name="connsiteY66" fmla="*/ 229097 h 1232178"/>
              <a:gd name="connsiteX67" fmla="*/ 693136 w 835001"/>
              <a:gd name="connsiteY67" fmla="*/ 307537 h 1232178"/>
              <a:gd name="connsiteX68" fmla="*/ 773012 w 835001"/>
              <a:gd name="connsiteY68" fmla="*/ 329949 h 1232178"/>
              <a:gd name="connsiteX69" fmla="*/ 794229 w 835001"/>
              <a:gd name="connsiteY69" fmla="*/ 250263 h 1232178"/>
              <a:gd name="connsiteX70" fmla="*/ 758035 w 835001"/>
              <a:gd name="connsiteY70" fmla="*/ 222871 h 1232178"/>
              <a:gd name="connsiteX71" fmla="*/ 743058 w 835001"/>
              <a:gd name="connsiteY71" fmla="*/ 220381 h 1232178"/>
              <a:gd name="connsiteX72" fmla="*/ 417315 w 835001"/>
              <a:gd name="connsiteY72" fmla="*/ 33617 h 1232178"/>
              <a:gd name="connsiteX73" fmla="*/ 358656 w 835001"/>
              <a:gd name="connsiteY73" fmla="*/ 92137 h 1232178"/>
              <a:gd name="connsiteX74" fmla="*/ 417315 w 835001"/>
              <a:gd name="connsiteY74" fmla="*/ 149411 h 1232178"/>
              <a:gd name="connsiteX75" fmla="*/ 475973 w 835001"/>
              <a:gd name="connsiteY75" fmla="*/ 92137 h 1232178"/>
              <a:gd name="connsiteX76" fmla="*/ 417315 w 835001"/>
              <a:gd name="connsiteY76" fmla="*/ 33617 h 1232178"/>
              <a:gd name="connsiteX77" fmla="*/ 417315 w 835001"/>
              <a:gd name="connsiteY77" fmla="*/ 0 h 1232178"/>
              <a:gd name="connsiteX78" fmla="*/ 508423 w 835001"/>
              <a:gd name="connsiteY78" fmla="*/ 82176 h 1232178"/>
              <a:gd name="connsiteX79" fmla="*/ 705616 w 835001"/>
              <a:gd name="connsiteY79" fmla="*/ 195479 h 1232178"/>
              <a:gd name="connsiteX80" fmla="*/ 766771 w 835001"/>
              <a:gd name="connsiteY80" fmla="*/ 190499 h 1232178"/>
              <a:gd name="connsiteX81" fmla="*/ 822934 w 835001"/>
              <a:gd name="connsiteY81" fmla="*/ 234077 h 1232178"/>
              <a:gd name="connsiteX82" fmla="*/ 789236 w 835001"/>
              <a:gd name="connsiteY82" fmla="*/ 358586 h 1232178"/>
              <a:gd name="connsiteX83" fmla="*/ 759283 w 835001"/>
              <a:gd name="connsiteY83" fmla="*/ 369792 h 1232178"/>
              <a:gd name="connsiteX84" fmla="*/ 759283 w 835001"/>
              <a:gd name="connsiteY84" fmla="*/ 565271 h 1232178"/>
              <a:gd name="connsiteX85" fmla="*/ 789236 w 835001"/>
              <a:gd name="connsiteY85" fmla="*/ 575232 h 1232178"/>
              <a:gd name="connsiteX86" fmla="*/ 822934 w 835001"/>
              <a:gd name="connsiteY86" fmla="*/ 699741 h 1232178"/>
              <a:gd name="connsiteX87" fmla="*/ 743058 w 835001"/>
              <a:gd name="connsiteY87" fmla="*/ 745809 h 1232178"/>
              <a:gd name="connsiteX88" fmla="*/ 696880 w 835001"/>
              <a:gd name="connsiteY88" fmla="*/ 733358 h 1232178"/>
              <a:gd name="connsiteX89" fmla="*/ 654446 w 835001"/>
              <a:gd name="connsiteY89" fmla="*/ 678574 h 1232178"/>
              <a:gd name="connsiteX90" fmla="*/ 654446 w 835001"/>
              <a:gd name="connsiteY90" fmla="*/ 627525 h 1232178"/>
              <a:gd name="connsiteX91" fmla="*/ 618252 w 835001"/>
              <a:gd name="connsiteY91" fmla="*/ 605114 h 1232178"/>
              <a:gd name="connsiteX92" fmla="*/ 612012 w 835001"/>
              <a:gd name="connsiteY92" fmla="*/ 582702 h 1232178"/>
              <a:gd name="connsiteX93" fmla="*/ 634477 w 835001"/>
              <a:gd name="connsiteY93" fmla="*/ 577722 h 1232178"/>
              <a:gd name="connsiteX94" fmla="*/ 670671 w 835001"/>
              <a:gd name="connsiteY94" fmla="*/ 598888 h 1232178"/>
              <a:gd name="connsiteX95" fmla="*/ 719345 w 835001"/>
              <a:gd name="connsiteY95" fmla="*/ 566516 h 1232178"/>
              <a:gd name="connsiteX96" fmla="*/ 726833 w 835001"/>
              <a:gd name="connsiteY96" fmla="*/ 565271 h 1232178"/>
              <a:gd name="connsiteX97" fmla="*/ 726833 w 835001"/>
              <a:gd name="connsiteY97" fmla="*/ 369792 h 1232178"/>
              <a:gd name="connsiteX98" fmla="*/ 669423 w 835001"/>
              <a:gd name="connsiteY98" fmla="*/ 333684 h 1232178"/>
              <a:gd name="connsiteX99" fmla="*/ 638221 w 835001"/>
              <a:gd name="connsiteY99" fmla="*/ 352360 h 1232178"/>
              <a:gd name="connsiteX100" fmla="*/ 629485 w 835001"/>
              <a:gd name="connsiteY100" fmla="*/ 354851 h 1232178"/>
              <a:gd name="connsiteX101" fmla="*/ 615756 w 835001"/>
              <a:gd name="connsiteY101" fmla="*/ 346135 h 1232178"/>
              <a:gd name="connsiteX102" fmla="*/ 621996 w 835001"/>
              <a:gd name="connsiteY102" fmla="*/ 323723 h 1232178"/>
              <a:gd name="connsiteX103" fmla="*/ 654446 w 835001"/>
              <a:gd name="connsiteY103" fmla="*/ 303802 h 1232178"/>
              <a:gd name="connsiteX104" fmla="*/ 676911 w 835001"/>
              <a:gd name="connsiteY104" fmla="*/ 216646 h 1232178"/>
              <a:gd name="connsiteX105" fmla="*/ 505927 w 835001"/>
              <a:gd name="connsiteY105" fmla="*/ 118284 h 1232178"/>
              <a:gd name="connsiteX106" fmla="*/ 433539 w 835001"/>
              <a:gd name="connsiteY106" fmla="*/ 181783 h 1232178"/>
              <a:gd name="connsiteX107" fmla="*/ 433539 w 835001"/>
              <a:gd name="connsiteY107" fmla="*/ 231587 h 1232178"/>
              <a:gd name="connsiteX108" fmla="*/ 417315 w 835001"/>
              <a:gd name="connsiteY108" fmla="*/ 247773 h 1232178"/>
              <a:gd name="connsiteX109" fmla="*/ 401090 w 835001"/>
              <a:gd name="connsiteY109" fmla="*/ 231587 h 1232178"/>
              <a:gd name="connsiteX110" fmla="*/ 401090 w 835001"/>
              <a:gd name="connsiteY110" fmla="*/ 181783 h 1232178"/>
              <a:gd name="connsiteX111" fmla="*/ 329951 w 835001"/>
              <a:gd name="connsiteY111" fmla="*/ 118284 h 1232178"/>
              <a:gd name="connsiteX112" fmla="*/ 158966 w 835001"/>
              <a:gd name="connsiteY112" fmla="*/ 216646 h 1232178"/>
              <a:gd name="connsiteX113" fmla="*/ 180183 w 835001"/>
              <a:gd name="connsiteY113" fmla="*/ 306292 h 1232178"/>
              <a:gd name="connsiteX114" fmla="*/ 208889 w 835001"/>
              <a:gd name="connsiteY114" fmla="*/ 322478 h 1232178"/>
              <a:gd name="connsiteX115" fmla="*/ 213881 w 835001"/>
              <a:gd name="connsiteY115" fmla="*/ 344890 h 1232178"/>
              <a:gd name="connsiteX116" fmla="*/ 200152 w 835001"/>
              <a:gd name="connsiteY116" fmla="*/ 353606 h 1232178"/>
              <a:gd name="connsiteX117" fmla="*/ 191416 w 835001"/>
              <a:gd name="connsiteY117" fmla="*/ 351115 h 1232178"/>
              <a:gd name="connsiteX118" fmla="*/ 163959 w 835001"/>
              <a:gd name="connsiteY118" fmla="*/ 336174 h 1232178"/>
              <a:gd name="connsiteX119" fmla="*/ 109044 w 835001"/>
              <a:gd name="connsiteY119" fmla="*/ 369792 h 1232178"/>
              <a:gd name="connsiteX120" fmla="*/ 109044 w 835001"/>
              <a:gd name="connsiteY120" fmla="*/ 565271 h 1232178"/>
              <a:gd name="connsiteX121" fmla="*/ 115284 w 835001"/>
              <a:gd name="connsiteY121" fmla="*/ 566516 h 1232178"/>
              <a:gd name="connsiteX122" fmla="*/ 166455 w 835001"/>
              <a:gd name="connsiteY122" fmla="*/ 600133 h 1232178"/>
              <a:gd name="connsiteX123" fmla="*/ 203897 w 835001"/>
              <a:gd name="connsiteY123" fmla="*/ 577722 h 1232178"/>
              <a:gd name="connsiteX124" fmla="*/ 226362 w 835001"/>
              <a:gd name="connsiteY124" fmla="*/ 582702 h 1232178"/>
              <a:gd name="connsiteX125" fmla="*/ 221369 w 835001"/>
              <a:gd name="connsiteY125" fmla="*/ 606359 h 1232178"/>
              <a:gd name="connsiteX126" fmla="*/ 180183 w 835001"/>
              <a:gd name="connsiteY126" fmla="*/ 630016 h 1232178"/>
              <a:gd name="connsiteX127" fmla="*/ 137749 w 835001"/>
              <a:gd name="connsiteY127" fmla="*/ 733358 h 1232178"/>
              <a:gd name="connsiteX128" fmla="*/ 91571 w 835001"/>
              <a:gd name="connsiteY128" fmla="*/ 745809 h 1232178"/>
              <a:gd name="connsiteX129" fmla="*/ 12943 w 835001"/>
              <a:gd name="connsiteY129" fmla="*/ 699741 h 1232178"/>
              <a:gd name="connsiteX130" fmla="*/ 45393 w 835001"/>
              <a:gd name="connsiteY130" fmla="*/ 575232 h 1232178"/>
              <a:gd name="connsiteX131" fmla="*/ 75346 w 835001"/>
              <a:gd name="connsiteY131" fmla="*/ 565271 h 1232178"/>
              <a:gd name="connsiteX132" fmla="*/ 75346 w 835001"/>
              <a:gd name="connsiteY132" fmla="*/ 369792 h 1232178"/>
              <a:gd name="connsiteX133" fmla="*/ 45393 w 835001"/>
              <a:gd name="connsiteY133" fmla="*/ 358586 h 1232178"/>
              <a:gd name="connsiteX134" fmla="*/ 12943 w 835001"/>
              <a:gd name="connsiteY134" fmla="*/ 234077 h 1232178"/>
              <a:gd name="connsiteX135" fmla="*/ 67858 w 835001"/>
              <a:gd name="connsiteY135" fmla="*/ 190499 h 1232178"/>
              <a:gd name="connsiteX136" fmla="*/ 129013 w 835001"/>
              <a:gd name="connsiteY136" fmla="*/ 195479 h 1232178"/>
              <a:gd name="connsiteX137" fmla="*/ 326206 w 835001"/>
              <a:gd name="connsiteY137" fmla="*/ 82176 h 1232178"/>
              <a:gd name="connsiteX138" fmla="*/ 417315 w 835001"/>
              <a:gd name="connsiteY138" fmla="*/ 0 h 1232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835001" h="1232178">
                <a:moveTo>
                  <a:pt x="323830" y="725084"/>
                </a:moveTo>
                <a:lnTo>
                  <a:pt x="510800" y="725084"/>
                </a:lnTo>
                <a:cubicBezTo>
                  <a:pt x="565645" y="725084"/>
                  <a:pt x="619243" y="732597"/>
                  <a:pt x="672841" y="747622"/>
                </a:cubicBezTo>
                <a:lnTo>
                  <a:pt x="737658" y="765151"/>
                </a:lnTo>
                <a:cubicBezTo>
                  <a:pt x="737658" y="766403"/>
                  <a:pt x="737658" y="766403"/>
                  <a:pt x="738904" y="766403"/>
                </a:cubicBezTo>
                <a:cubicBezTo>
                  <a:pt x="783777" y="782680"/>
                  <a:pt x="814939" y="827755"/>
                  <a:pt x="814939" y="876586"/>
                </a:cubicBezTo>
                <a:lnTo>
                  <a:pt x="814939" y="1060643"/>
                </a:lnTo>
                <a:cubicBezTo>
                  <a:pt x="814939" y="1070660"/>
                  <a:pt x="808706" y="1078172"/>
                  <a:pt x="798735" y="1078172"/>
                </a:cubicBezTo>
                <a:cubicBezTo>
                  <a:pt x="790009" y="1078172"/>
                  <a:pt x="782531" y="1070660"/>
                  <a:pt x="782531" y="1060643"/>
                </a:cubicBezTo>
                <a:lnTo>
                  <a:pt x="782531" y="876586"/>
                </a:lnTo>
                <a:cubicBezTo>
                  <a:pt x="782531" y="841528"/>
                  <a:pt x="760094" y="810226"/>
                  <a:pt x="727686" y="797705"/>
                </a:cubicBezTo>
                <a:lnTo>
                  <a:pt x="662869" y="778924"/>
                </a:lnTo>
                <a:cubicBezTo>
                  <a:pt x="614257" y="766403"/>
                  <a:pt x="563152" y="758890"/>
                  <a:pt x="512047" y="758890"/>
                </a:cubicBezTo>
                <a:cubicBezTo>
                  <a:pt x="505814" y="787688"/>
                  <a:pt x="487117" y="811478"/>
                  <a:pt x="460941" y="825251"/>
                </a:cubicBezTo>
                <a:lnTo>
                  <a:pt x="500828" y="1128256"/>
                </a:lnTo>
                <a:cubicBezTo>
                  <a:pt x="502075" y="1145785"/>
                  <a:pt x="495843" y="1163314"/>
                  <a:pt x="484624" y="1177087"/>
                </a:cubicBezTo>
                <a:lnTo>
                  <a:pt x="436012" y="1224666"/>
                </a:lnTo>
                <a:cubicBezTo>
                  <a:pt x="426040" y="1234683"/>
                  <a:pt x="409836" y="1234683"/>
                  <a:pt x="398618" y="1224666"/>
                </a:cubicBezTo>
                <a:lnTo>
                  <a:pt x="351252" y="1177087"/>
                </a:lnTo>
                <a:cubicBezTo>
                  <a:pt x="338787" y="1163314"/>
                  <a:pt x="332555" y="1145785"/>
                  <a:pt x="335048" y="1128256"/>
                </a:cubicBezTo>
                <a:lnTo>
                  <a:pt x="373689" y="825251"/>
                </a:lnTo>
                <a:cubicBezTo>
                  <a:pt x="348759" y="811478"/>
                  <a:pt x="330062" y="787688"/>
                  <a:pt x="323830" y="758890"/>
                </a:cubicBezTo>
                <a:cubicBezTo>
                  <a:pt x="272725" y="758890"/>
                  <a:pt x="221619" y="765151"/>
                  <a:pt x="171761" y="778924"/>
                </a:cubicBezTo>
                <a:lnTo>
                  <a:pt x="108191" y="797705"/>
                </a:lnTo>
                <a:cubicBezTo>
                  <a:pt x="74536" y="810226"/>
                  <a:pt x="52099" y="841528"/>
                  <a:pt x="52099" y="876586"/>
                </a:cubicBezTo>
                <a:lnTo>
                  <a:pt x="52099" y="1060643"/>
                </a:lnTo>
                <a:cubicBezTo>
                  <a:pt x="52099" y="1070660"/>
                  <a:pt x="45867" y="1078172"/>
                  <a:pt x="37142" y="1078172"/>
                </a:cubicBezTo>
                <a:cubicBezTo>
                  <a:pt x="27170" y="1078172"/>
                  <a:pt x="19691" y="1070660"/>
                  <a:pt x="19691" y="1060643"/>
                </a:cubicBezTo>
                <a:lnTo>
                  <a:pt x="19691" y="876586"/>
                </a:lnTo>
                <a:cubicBezTo>
                  <a:pt x="19691" y="827755"/>
                  <a:pt x="50853" y="782680"/>
                  <a:pt x="96972" y="766403"/>
                </a:cubicBezTo>
                <a:cubicBezTo>
                  <a:pt x="96972" y="766403"/>
                  <a:pt x="96972" y="766403"/>
                  <a:pt x="96972" y="765151"/>
                </a:cubicBezTo>
                <a:lnTo>
                  <a:pt x="163035" y="747622"/>
                </a:lnTo>
                <a:cubicBezTo>
                  <a:pt x="215387" y="732597"/>
                  <a:pt x="270232" y="725084"/>
                  <a:pt x="323830" y="725084"/>
                </a:cubicBezTo>
                <a:close/>
                <a:moveTo>
                  <a:pt x="751015" y="596709"/>
                </a:moveTo>
                <a:cubicBezTo>
                  <a:pt x="743370" y="595776"/>
                  <a:pt x="735570" y="596398"/>
                  <a:pt x="728081" y="598888"/>
                </a:cubicBezTo>
                <a:cubicBezTo>
                  <a:pt x="713105" y="601378"/>
                  <a:pt x="700624" y="612584"/>
                  <a:pt x="693136" y="625035"/>
                </a:cubicBezTo>
                <a:cubicBezTo>
                  <a:pt x="684399" y="638731"/>
                  <a:pt x="683151" y="654917"/>
                  <a:pt x="686896" y="669858"/>
                </a:cubicBezTo>
                <a:cubicBezTo>
                  <a:pt x="690640" y="684800"/>
                  <a:pt x="700624" y="697250"/>
                  <a:pt x="714353" y="704721"/>
                </a:cubicBezTo>
                <a:cubicBezTo>
                  <a:pt x="741810" y="720907"/>
                  <a:pt x="778004" y="712192"/>
                  <a:pt x="794229" y="683554"/>
                </a:cubicBezTo>
                <a:cubicBezTo>
                  <a:pt x="810453" y="656162"/>
                  <a:pt x="800469" y="620055"/>
                  <a:pt x="773012" y="603869"/>
                </a:cubicBezTo>
                <a:cubicBezTo>
                  <a:pt x="766148" y="600134"/>
                  <a:pt x="758659" y="597643"/>
                  <a:pt x="751015" y="596709"/>
                </a:cubicBezTo>
                <a:close/>
                <a:moveTo>
                  <a:pt x="91571" y="596398"/>
                </a:moveTo>
                <a:cubicBezTo>
                  <a:pt x="81587" y="596398"/>
                  <a:pt x="71602" y="598888"/>
                  <a:pt x="62866" y="603869"/>
                </a:cubicBezTo>
                <a:cubicBezTo>
                  <a:pt x="34161" y="620055"/>
                  <a:pt x="24176" y="656162"/>
                  <a:pt x="40401" y="683554"/>
                </a:cubicBezTo>
                <a:cubicBezTo>
                  <a:pt x="57874" y="712192"/>
                  <a:pt x="92819" y="722152"/>
                  <a:pt x="121525" y="704721"/>
                </a:cubicBezTo>
                <a:cubicBezTo>
                  <a:pt x="148982" y="688535"/>
                  <a:pt x="158966" y="652427"/>
                  <a:pt x="142742" y="625035"/>
                </a:cubicBezTo>
                <a:cubicBezTo>
                  <a:pt x="135253" y="612584"/>
                  <a:pt x="122773" y="601378"/>
                  <a:pt x="107796" y="598888"/>
                </a:cubicBezTo>
                <a:cubicBezTo>
                  <a:pt x="101556" y="596398"/>
                  <a:pt x="96563" y="596398"/>
                  <a:pt x="91571" y="596398"/>
                </a:cubicBezTo>
                <a:close/>
                <a:moveTo>
                  <a:pt x="414570" y="324710"/>
                </a:moveTo>
                <a:cubicBezTo>
                  <a:pt x="342435" y="324710"/>
                  <a:pt x="283980" y="383164"/>
                  <a:pt x="283980" y="455299"/>
                </a:cubicBezTo>
                <a:cubicBezTo>
                  <a:pt x="283980" y="527434"/>
                  <a:pt x="342435" y="585888"/>
                  <a:pt x="414570" y="585888"/>
                </a:cubicBezTo>
                <a:cubicBezTo>
                  <a:pt x="486705" y="585888"/>
                  <a:pt x="546403" y="527434"/>
                  <a:pt x="546403" y="455299"/>
                </a:cubicBezTo>
                <a:cubicBezTo>
                  <a:pt x="546403" y="383164"/>
                  <a:pt x="486705" y="324710"/>
                  <a:pt x="414570" y="324710"/>
                </a:cubicBezTo>
                <a:close/>
                <a:moveTo>
                  <a:pt x="414570" y="291130"/>
                </a:moveTo>
                <a:cubicBezTo>
                  <a:pt x="505361" y="291130"/>
                  <a:pt x="578740" y="365752"/>
                  <a:pt x="578740" y="455299"/>
                </a:cubicBezTo>
                <a:cubicBezTo>
                  <a:pt x="578740" y="546090"/>
                  <a:pt x="505361" y="619468"/>
                  <a:pt x="414570" y="619468"/>
                </a:cubicBezTo>
                <a:cubicBezTo>
                  <a:pt x="325023" y="619468"/>
                  <a:pt x="250400" y="546090"/>
                  <a:pt x="250400" y="455299"/>
                </a:cubicBezTo>
                <a:cubicBezTo>
                  <a:pt x="250400" y="365752"/>
                  <a:pt x="325023" y="291130"/>
                  <a:pt x="414570" y="291130"/>
                </a:cubicBezTo>
                <a:close/>
                <a:moveTo>
                  <a:pt x="99528" y="221315"/>
                </a:moveTo>
                <a:cubicBezTo>
                  <a:pt x="91883" y="220381"/>
                  <a:pt x="84083" y="221004"/>
                  <a:pt x="76595" y="222871"/>
                </a:cubicBezTo>
                <a:cubicBezTo>
                  <a:pt x="61618" y="226606"/>
                  <a:pt x="49137" y="236567"/>
                  <a:pt x="40401" y="250263"/>
                </a:cubicBezTo>
                <a:cubicBezTo>
                  <a:pt x="24176" y="277655"/>
                  <a:pt x="34161" y="313763"/>
                  <a:pt x="62866" y="329949"/>
                </a:cubicBezTo>
                <a:cubicBezTo>
                  <a:pt x="90323" y="346135"/>
                  <a:pt x="126517" y="336174"/>
                  <a:pt x="142742" y="307537"/>
                </a:cubicBezTo>
                <a:cubicBezTo>
                  <a:pt x="158966" y="280145"/>
                  <a:pt x="148982" y="245283"/>
                  <a:pt x="121525" y="229097"/>
                </a:cubicBezTo>
                <a:cubicBezTo>
                  <a:pt x="114661" y="224739"/>
                  <a:pt x="107172" y="222249"/>
                  <a:pt x="99528" y="221315"/>
                </a:cubicBezTo>
                <a:close/>
                <a:moveTo>
                  <a:pt x="743058" y="220381"/>
                </a:moveTo>
                <a:cubicBezTo>
                  <a:pt x="733074" y="220381"/>
                  <a:pt x="723089" y="224116"/>
                  <a:pt x="714353" y="229097"/>
                </a:cubicBezTo>
                <a:cubicBezTo>
                  <a:pt x="685647" y="245283"/>
                  <a:pt x="676911" y="280145"/>
                  <a:pt x="693136" y="307537"/>
                </a:cubicBezTo>
                <a:cubicBezTo>
                  <a:pt x="708113" y="336174"/>
                  <a:pt x="744306" y="346135"/>
                  <a:pt x="773012" y="329949"/>
                </a:cubicBezTo>
                <a:cubicBezTo>
                  <a:pt x="800469" y="313763"/>
                  <a:pt x="810453" y="277655"/>
                  <a:pt x="794229" y="250263"/>
                </a:cubicBezTo>
                <a:cubicBezTo>
                  <a:pt x="786740" y="236567"/>
                  <a:pt x="773012" y="226606"/>
                  <a:pt x="758035" y="222871"/>
                </a:cubicBezTo>
                <a:cubicBezTo>
                  <a:pt x="753043" y="221626"/>
                  <a:pt x="748050" y="220381"/>
                  <a:pt x="743058" y="220381"/>
                </a:cubicBezTo>
                <a:close/>
                <a:moveTo>
                  <a:pt x="417315" y="33617"/>
                </a:moveTo>
                <a:cubicBezTo>
                  <a:pt x="384865" y="33617"/>
                  <a:pt x="358656" y="58519"/>
                  <a:pt x="358656" y="92137"/>
                </a:cubicBezTo>
                <a:cubicBezTo>
                  <a:pt x="358656" y="123264"/>
                  <a:pt x="384865" y="149411"/>
                  <a:pt x="417315" y="149411"/>
                </a:cubicBezTo>
                <a:cubicBezTo>
                  <a:pt x="449764" y="149411"/>
                  <a:pt x="475973" y="123264"/>
                  <a:pt x="475973" y="92137"/>
                </a:cubicBezTo>
                <a:cubicBezTo>
                  <a:pt x="475973" y="58519"/>
                  <a:pt x="449764" y="33617"/>
                  <a:pt x="417315" y="33617"/>
                </a:cubicBezTo>
                <a:close/>
                <a:moveTo>
                  <a:pt x="417315" y="0"/>
                </a:moveTo>
                <a:cubicBezTo>
                  <a:pt x="464741" y="0"/>
                  <a:pt x="503431" y="36108"/>
                  <a:pt x="508423" y="82176"/>
                </a:cubicBezTo>
                <a:lnTo>
                  <a:pt x="705616" y="195479"/>
                </a:lnTo>
                <a:cubicBezTo>
                  <a:pt x="725585" y="186764"/>
                  <a:pt x="746802" y="185518"/>
                  <a:pt x="766771" y="190499"/>
                </a:cubicBezTo>
                <a:cubicBezTo>
                  <a:pt x="790484" y="196724"/>
                  <a:pt x="810453" y="212910"/>
                  <a:pt x="822934" y="234077"/>
                </a:cubicBezTo>
                <a:cubicBezTo>
                  <a:pt x="847895" y="277655"/>
                  <a:pt x="832918" y="333684"/>
                  <a:pt x="789236" y="358586"/>
                </a:cubicBezTo>
                <a:cubicBezTo>
                  <a:pt x="779252" y="363566"/>
                  <a:pt x="769267" y="367302"/>
                  <a:pt x="759283" y="369792"/>
                </a:cubicBezTo>
                <a:lnTo>
                  <a:pt x="759283" y="565271"/>
                </a:lnTo>
                <a:cubicBezTo>
                  <a:pt x="770515" y="566516"/>
                  <a:pt x="779252" y="570251"/>
                  <a:pt x="789236" y="575232"/>
                </a:cubicBezTo>
                <a:cubicBezTo>
                  <a:pt x="832918" y="600133"/>
                  <a:pt x="847895" y="657408"/>
                  <a:pt x="822934" y="699741"/>
                </a:cubicBezTo>
                <a:cubicBezTo>
                  <a:pt x="805461" y="729623"/>
                  <a:pt x="775508" y="745809"/>
                  <a:pt x="743058" y="745809"/>
                </a:cubicBezTo>
                <a:cubicBezTo>
                  <a:pt x="728081" y="745809"/>
                  <a:pt x="711857" y="742074"/>
                  <a:pt x="696880" y="733358"/>
                </a:cubicBezTo>
                <a:cubicBezTo>
                  <a:pt x="675663" y="722152"/>
                  <a:pt x="660686" y="702231"/>
                  <a:pt x="654446" y="678574"/>
                </a:cubicBezTo>
                <a:cubicBezTo>
                  <a:pt x="649454" y="661143"/>
                  <a:pt x="650702" y="643712"/>
                  <a:pt x="654446" y="627525"/>
                </a:cubicBezTo>
                <a:lnTo>
                  <a:pt x="618252" y="605114"/>
                </a:lnTo>
                <a:cubicBezTo>
                  <a:pt x="609516" y="600133"/>
                  <a:pt x="607020" y="590173"/>
                  <a:pt x="612012" y="582702"/>
                </a:cubicBezTo>
                <a:cubicBezTo>
                  <a:pt x="615756" y="573986"/>
                  <a:pt x="626989" y="572741"/>
                  <a:pt x="634477" y="577722"/>
                </a:cubicBezTo>
                <a:lnTo>
                  <a:pt x="670671" y="598888"/>
                </a:lnTo>
                <a:cubicBezTo>
                  <a:pt x="683151" y="582702"/>
                  <a:pt x="700624" y="571496"/>
                  <a:pt x="719345" y="566516"/>
                </a:cubicBezTo>
                <a:cubicBezTo>
                  <a:pt x="721841" y="565271"/>
                  <a:pt x="724337" y="565271"/>
                  <a:pt x="726833" y="565271"/>
                </a:cubicBezTo>
                <a:lnTo>
                  <a:pt x="726833" y="369792"/>
                </a:lnTo>
                <a:cubicBezTo>
                  <a:pt x="704368" y="364811"/>
                  <a:pt x="683151" y="352360"/>
                  <a:pt x="669423" y="333684"/>
                </a:cubicBezTo>
                <a:lnTo>
                  <a:pt x="638221" y="352360"/>
                </a:lnTo>
                <a:cubicBezTo>
                  <a:pt x="635725" y="353606"/>
                  <a:pt x="633229" y="354851"/>
                  <a:pt x="629485" y="354851"/>
                </a:cubicBezTo>
                <a:cubicBezTo>
                  <a:pt x="624493" y="354851"/>
                  <a:pt x="618252" y="351115"/>
                  <a:pt x="615756" y="346135"/>
                </a:cubicBezTo>
                <a:cubicBezTo>
                  <a:pt x="610764" y="338664"/>
                  <a:pt x="613260" y="328704"/>
                  <a:pt x="621996" y="323723"/>
                </a:cubicBezTo>
                <a:lnTo>
                  <a:pt x="654446" y="303802"/>
                </a:lnTo>
                <a:cubicBezTo>
                  <a:pt x="646958" y="272675"/>
                  <a:pt x="654446" y="240302"/>
                  <a:pt x="676911" y="216646"/>
                </a:cubicBezTo>
                <a:lnTo>
                  <a:pt x="505927" y="118284"/>
                </a:lnTo>
                <a:cubicBezTo>
                  <a:pt x="495942" y="150656"/>
                  <a:pt x="468485" y="175558"/>
                  <a:pt x="433539" y="181783"/>
                </a:cubicBezTo>
                <a:lnTo>
                  <a:pt x="433539" y="231587"/>
                </a:lnTo>
                <a:cubicBezTo>
                  <a:pt x="433539" y="240302"/>
                  <a:pt x="427299" y="247773"/>
                  <a:pt x="417315" y="247773"/>
                </a:cubicBezTo>
                <a:cubicBezTo>
                  <a:pt x="408578" y="247773"/>
                  <a:pt x="401090" y="240302"/>
                  <a:pt x="401090" y="231587"/>
                </a:cubicBezTo>
                <a:lnTo>
                  <a:pt x="401090" y="181783"/>
                </a:lnTo>
                <a:cubicBezTo>
                  <a:pt x="366144" y="175558"/>
                  <a:pt x="338687" y="150656"/>
                  <a:pt x="329951" y="118284"/>
                </a:cubicBezTo>
                <a:lnTo>
                  <a:pt x="158966" y="216646"/>
                </a:lnTo>
                <a:cubicBezTo>
                  <a:pt x="181431" y="240302"/>
                  <a:pt x="188920" y="275165"/>
                  <a:pt x="180183" y="306292"/>
                </a:cubicBezTo>
                <a:lnTo>
                  <a:pt x="208889" y="322478"/>
                </a:lnTo>
                <a:cubicBezTo>
                  <a:pt x="216377" y="327459"/>
                  <a:pt x="218873" y="337419"/>
                  <a:pt x="213881" y="344890"/>
                </a:cubicBezTo>
                <a:cubicBezTo>
                  <a:pt x="210137" y="351115"/>
                  <a:pt x="205145" y="353606"/>
                  <a:pt x="200152" y="353606"/>
                </a:cubicBezTo>
                <a:cubicBezTo>
                  <a:pt x="197656" y="353606"/>
                  <a:pt x="193912" y="353606"/>
                  <a:pt x="191416" y="351115"/>
                </a:cubicBezTo>
                <a:lnTo>
                  <a:pt x="163959" y="336174"/>
                </a:lnTo>
                <a:cubicBezTo>
                  <a:pt x="150230" y="353606"/>
                  <a:pt x="130261" y="364811"/>
                  <a:pt x="109044" y="369792"/>
                </a:cubicBezTo>
                <a:lnTo>
                  <a:pt x="109044" y="565271"/>
                </a:lnTo>
                <a:cubicBezTo>
                  <a:pt x="110292" y="565271"/>
                  <a:pt x="112788" y="565271"/>
                  <a:pt x="115284" y="566516"/>
                </a:cubicBezTo>
                <a:cubicBezTo>
                  <a:pt x="136501" y="571496"/>
                  <a:pt x="153974" y="583947"/>
                  <a:pt x="166455" y="600133"/>
                </a:cubicBezTo>
                <a:lnTo>
                  <a:pt x="203897" y="577722"/>
                </a:lnTo>
                <a:cubicBezTo>
                  <a:pt x="211385" y="572741"/>
                  <a:pt x="221369" y="573986"/>
                  <a:pt x="226362" y="582702"/>
                </a:cubicBezTo>
                <a:cubicBezTo>
                  <a:pt x="231354" y="590173"/>
                  <a:pt x="228858" y="600133"/>
                  <a:pt x="221369" y="606359"/>
                </a:cubicBezTo>
                <a:lnTo>
                  <a:pt x="180183" y="630016"/>
                </a:lnTo>
                <a:cubicBezTo>
                  <a:pt x="191416" y="669858"/>
                  <a:pt x="173943" y="712192"/>
                  <a:pt x="137749" y="733358"/>
                </a:cubicBezTo>
                <a:cubicBezTo>
                  <a:pt x="122773" y="742074"/>
                  <a:pt x="107796" y="745809"/>
                  <a:pt x="91571" y="745809"/>
                </a:cubicBezTo>
                <a:cubicBezTo>
                  <a:pt x="60370" y="745809"/>
                  <a:pt x="29168" y="729623"/>
                  <a:pt x="12943" y="699741"/>
                </a:cubicBezTo>
                <a:cubicBezTo>
                  <a:pt x="-13266" y="657408"/>
                  <a:pt x="1710" y="600133"/>
                  <a:pt x="45393" y="575232"/>
                </a:cubicBezTo>
                <a:cubicBezTo>
                  <a:pt x="55378" y="570251"/>
                  <a:pt x="65362" y="566516"/>
                  <a:pt x="75346" y="565271"/>
                </a:cubicBezTo>
                <a:lnTo>
                  <a:pt x="75346" y="369792"/>
                </a:lnTo>
                <a:cubicBezTo>
                  <a:pt x="65362" y="367302"/>
                  <a:pt x="55378" y="363566"/>
                  <a:pt x="45393" y="358586"/>
                </a:cubicBezTo>
                <a:cubicBezTo>
                  <a:pt x="1710" y="333684"/>
                  <a:pt x="-13266" y="277655"/>
                  <a:pt x="12943" y="234077"/>
                </a:cubicBezTo>
                <a:cubicBezTo>
                  <a:pt x="24176" y="212910"/>
                  <a:pt x="44145" y="196724"/>
                  <a:pt x="67858" y="190499"/>
                </a:cubicBezTo>
                <a:cubicBezTo>
                  <a:pt x="89075" y="185518"/>
                  <a:pt x="109044" y="186764"/>
                  <a:pt x="129013" y="195479"/>
                </a:cubicBezTo>
                <a:lnTo>
                  <a:pt x="326206" y="82176"/>
                </a:lnTo>
                <a:cubicBezTo>
                  <a:pt x="331199" y="36108"/>
                  <a:pt x="369888" y="0"/>
                  <a:pt x="417315" y="0"/>
                </a:cubicBezTo>
                <a:close/>
              </a:path>
            </a:pathLst>
          </a:custGeom>
          <a:solidFill>
            <a:schemeClr val="accent3"/>
          </a:solidFill>
          <a:ln>
            <a:noFill/>
          </a:ln>
          <a:effectLst/>
        </p:spPr>
        <p:txBody>
          <a:bodyPr wrap="square" anchor="ctr">
            <a:noAutofit/>
          </a:bodyPr>
          <a:lstStyle/>
          <a:p>
            <a:endParaRPr lang="en-US" dirty="0">
              <a:latin typeface="Poppins" pitchFamily="2" charset="77"/>
            </a:endParaRPr>
          </a:p>
        </p:txBody>
      </p:sp>
      <p:sp>
        <p:nvSpPr>
          <p:cNvPr id="54" name="Freeform 53">
            <a:extLst>
              <a:ext uri="{FF2B5EF4-FFF2-40B4-BE49-F238E27FC236}">
                <a16:creationId xmlns:a16="http://schemas.microsoft.com/office/drawing/2014/main" id="{5A437F31-CA38-2544-B589-890DD6BF3944}"/>
              </a:ext>
            </a:extLst>
          </p:cNvPr>
          <p:cNvSpPr>
            <a:spLocks noChangeArrowheads="1"/>
          </p:cNvSpPr>
          <p:nvPr/>
        </p:nvSpPr>
        <p:spPr bwMode="auto">
          <a:xfrm>
            <a:off x="1188815" y="2780821"/>
            <a:ext cx="651077" cy="617345"/>
          </a:xfrm>
          <a:custGeom>
            <a:avLst/>
            <a:gdLst>
              <a:gd name="connsiteX0" fmla="*/ 684996 w 1302154"/>
              <a:gd name="connsiteY0" fmla="*/ 1075053 h 1234690"/>
              <a:gd name="connsiteX1" fmla="*/ 684996 w 1302154"/>
              <a:gd name="connsiteY1" fmla="*/ 1080042 h 1234690"/>
              <a:gd name="connsiteX2" fmla="*/ 648854 w 1302154"/>
              <a:gd name="connsiteY2" fmla="*/ 1112468 h 1234690"/>
              <a:gd name="connsiteX3" fmla="*/ 615204 w 1302154"/>
              <a:gd name="connsiteY3" fmla="*/ 1090019 h 1234690"/>
              <a:gd name="connsiteX4" fmla="*/ 596510 w 1302154"/>
              <a:gd name="connsiteY4" fmla="*/ 1152377 h 1234690"/>
              <a:gd name="connsiteX5" fmla="*/ 625175 w 1302154"/>
              <a:gd name="connsiteY5" fmla="*/ 1191039 h 1234690"/>
              <a:gd name="connsiteX6" fmla="*/ 673780 w 1302154"/>
              <a:gd name="connsiteY6" fmla="*/ 1191039 h 1234690"/>
              <a:gd name="connsiteX7" fmla="*/ 706183 w 1302154"/>
              <a:gd name="connsiteY7" fmla="*/ 1146142 h 1234690"/>
              <a:gd name="connsiteX8" fmla="*/ 684996 w 1302154"/>
              <a:gd name="connsiteY8" fmla="*/ 1075053 h 1234690"/>
              <a:gd name="connsiteX9" fmla="*/ 906833 w 1302154"/>
              <a:gd name="connsiteY9" fmla="*/ 1017684 h 1234690"/>
              <a:gd name="connsiteX10" fmla="*/ 860721 w 1302154"/>
              <a:gd name="connsiteY10" fmla="*/ 1033897 h 1234690"/>
              <a:gd name="connsiteX11" fmla="*/ 860721 w 1302154"/>
              <a:gd name="connsiteY11" fmla="*/ 1075053 h 1234690"/>
              <a:gd name="connsiteX12" fmla="*/ 906833 w 1302154"/>
              <a:gd name="connsiteY12" fmla="*/ 1017684 h 1234690"/>
              <a:gd name="connsiteX13" fmla="*/ 390875 w 1302154"/>
              <a:gd name="connsiteY13" fmla="*/ 1017684 h 1234690"/>
              <a:gd name="connsiteX14" fmla="*/ 438233 w 1302154"/>
              <a:gd name="connsiteY14" fmla="*/ 1075053 h 1234690"/>
              <a:gd name="connsiteX15" fmla="*/ 438233 w 1302154"/>
              <a:gd name="connsiteY15" fmla="*/ 1033897 h 1234690"/>
              <a:gd name="connsiteX16" fmla="*/ 390875 w 1302154"/>
              <a:gd name="connsiteY16" fmla="*/ 1017684 h 1234690"/>
              <a:gd name="connsiteX17" fmla="*/ 818348 w 1302154"/>
              <a:gd name="connsiteY17" fmla="*/ 917911 h 1234690"/>
              <a:gd name="connsiteX18" fmla="*/ 757280 w 1302154"/>
              <a:gd name="connsiteY18" fmla="*/ 932877 h 1234690"/>
              <a:gd name="connsiteX19" fmla="*/ 741078 w 1302154"/>
              <a:gd name="connsiteY19" fmla="*/ 969045 h 1234690"/>
              <a:gd name="connsiteX20" fmla="*/ 711168 w 1302154"/>
              <a:gd name="connsiteY20" fmla="*/ 1006460 h 1234690"/>
              <a:gd name="connsiteX21" fmla="*/ 731108 w 1302154"/>
              <a:gd name="connsiteY21" fmla="*/ 1112468 h 1234690"/>
              <a:gd name="connsiteX22" fmla="*/ 767250 w 1302154"/>
              <a:gd name="connsiteY22" fmla="*/ 1062582 h 1234690"/>
              <a:gd name="connsiteX23" fmla="*/ 768497 w 1302154"/>
              <a:gd name="connsiteY23" fmla="*/ 1061335 h 1234690"/>
              <a:gd name="connsiteX24" fmla="*/ 827072 w 1302154"/>
              <a:gd name="connsiteY24" fmla="*/ 1013942 h 1234690"/>
              <a:gd name="connsiteX25" fmla="*/ 827072 w 1302154"/>
              <a:gd name="connsiteY25" fmla="*/ 925394 h 1234690"/>
              <a:gd name="connsiteX26" fmla="*/ 824579 w 1302154"/>
              <a:gd name="connsiteY26" fmla="*/ 919158 h 1234690"/>
              <a:gd name="connsiteX27" fmla="*/ 818348 w 1302154"/>
              <a:gd name="connsiteY27" fmla="*/ 917911 h 1234690"/>
              <a:gd name="connsiteX28" fmla="*/ 480606 w 1302154"/>
              <a:gd name="connsiteY28" fmla="*/ 917911 h 1234690"/>
              <a:gd name="connsiteX29" fmla="*/ 474375 w 1302154"/>
              <a:gd name="connsiteY29" fmla="*/ 919158 h 1234690"/>
              <a:gd name="connsiteX30" fmla="*/ 470636 w 1302154"/>
              <a:gd name="connsiteY30" fmla="*/ 925394 h 1234690"/>
              <a:gd name="connsiteX31" fmla="*/ 470636 w 1302154"/>
              <a:gd name="connsiteY31" fmla="*/ 1013942 h 1234690"/>
              <a:gd name="connsiteX32" fmla="*/ 530458 w 1302154"/>
              <a:gd name="connsiteY32" fmla="*/ 1061335 h 1234690"/>
              <a:gd name="connsiteX33" fmla="*/ 530458 w 1302154"/>
              <a:gd name="connsiteY33" fmla="*/ 1062582 h 1234690"/>
              <a:gd name="connsiteX34" fmla="*/ 572831 w 1302154"/>
              <a:gd name="connsiteY34" fmla="*/ 1119951 h 1234690"/>
              <a:gd name="connsiteX35" fmla="*/ 589033 w 1302154"/>
              <a:gd name="connsiteY35" fmla="*/ 1007707 h 1234690"/>
              <a:gd name="connsiteX36" fmla="*/ 557876 w 1302154"/>
              <a:gd name="connsiteY36" fmla="*/ 969045 h 1234690"/>
              <a:gd name="connsiteX37" fmla="*/ 540428 w 1302154"/>
              <a:gd name="connsiteY37" fmla="*/ 932877 h 1234690"/>
              <a:gd name="connsiteX38" fmla="*/ 803392 w 1302154"/>
              <a:gd name="connsiteY38" fmla="*/ 794442 h 1234690"/>
              <a:gd name="connsiteX39" fmla="*/ 772235 w 1302154"/>
              <a:gd name="connsiteY39" fmla="*/ 895462 h 1234690"/>
              <a:gd name="connsiteX40" fmla="*/ 809624 w 1302154"/>
              <a:gd name="connsiteY40" fmla="*/ 886732 h 1234690"/>
              <a:gd name="connsiteX41" fmla="*/ 819594 w 1302154"/>
              <a:gd name="connsiteY41" fmla="*/ 884238 h 1234690"/>
              <a:gd name="connsiteX42" fmla="*/ 844520 w 1302154"/>
              <a:gd name="connsiteY42" fmla="*/ 892968 h 1234690"/>
              <a:gd name="connsiteX43" fmla="*/ 860721 w 1302154"/>
              <a:gd name="connsiteY43" fmla="*/ 925394 h 1234690"/>
              <a:gd name="connsiteX44" fmla="*/ 860721 w 1302154"/>
              <a:gd name="connsiteY44" fmla="*/ 997729 h 1234690"/>
              <a:gd name="connsiteX45" fmla="*/ 923035 w 1302154"/>
              <a:gd name="connsiteY45" fmla="*/ 980269 h 1234690"/>
              <a:gd name="connsiteX46" fmla="*/ 933005 w 1302154"/>
              <a:gd name="connsiteY46" fmla="*/ 919158 h 1234690"/>
              <a:gd name="connsiteX47" fmla="*/ 808377 w 1302154"/>
              <a:gd name="connsiteY47" fmla="*/ 794442 h 1234690"/>
              <a:gd name="connsiteX48" fmla="*/ 714907 w 1302154"/>
              <a:gd name="connsiteY48" fmla="*/ 794442 h 1234690"/>
              <a:gd name="connsiteX49" fmla="*/ 707756 w 1302154"/>
              <a:gd name="connsiteY49" fmla="*/ 863139 h 1234690"/>
              <a:gd name="connsiteX50" fmla="*/ 696213 w 1302154"/>
              <a:gd name="connsiteY50" fmla="*/ 974033 h 1234690"/>
              <a:gd name="connsiteX51" fmla="*/ 697459 w 1302154"/>
              <a:gd name="connsiteY51" fmla="*/ 974033 h 1234690"/>
              <a:gd name="connsiteX52" fmla="*/ 711168 w 1302154"/>
              <a:gd name="connsiteY52" fmla="*/ 954079 h 1234690"/>
              <a:gd name="connsiteX53" fmla="*/ 729862 w 1302154"/>
              <a:gd name="connsiteY53" fmla="*/ 911675 h 1234690"/>
              <a:gd name="connsiteX54" fmla="*/ 742325 w 1302154"/>
              <a:gd name="connsiteY54" fmla="*/ 880496 h 1234690"/>
              <a:gd name="connsiteX55" fmla="*/ 743571 w 1302154"/>
              <a:gd name="connsiteY55" fmla="*/ 878002 h 1234690"/>
              <a:gd name="connsiteX56" fmla="*/ 754788 w 1302154"/>
              <a:gd name="connsiteY56" fmla="*/ 846823 h 1234690"/>
              <a:gd name="connsiteX57" fmla="*/ 754788 w 1302154"/>
              <a:gd name="connsiteY57" fmla="*/ 843081 h 1234690"/>
              <a:gd name="connsiteX58" fmla="*/ 769743 w 1302154"/>
              <a:gd name="connsiteY58" fmla="*/ 794442 h 1234690"/>
              <a:gd name="connsiteX59" fmla="*/ 527965 w 1302154"/>
              <a:gd name="connsiteY59" fmla="*/ 794442 h 1234690"/>
              <a:gd name="connsiteX60" fmla="*/ 542920 w 1302154"/>
              <a:gd name="connsiteY60" fmla="*/ 843081 h 1234690"/>
              <a:gd name="connsiteX61" fmla="*/ 544167 w 1302154"/>
              <a:gd name="connsiteY61" fmla="*/ 846823 h 1234690"/>
              <a:gd name="connsiteX62" fmla="*/ 554137 w 1302154"/>
              <a:gd name="connsiteY62" fmla="*/ 878002 h 1234690"/>
              <a:gd name="connsiteX63" fmla="*/ 555383 w 1302154"/>
              <a:gd name="connsiteY63" fmla="*/ 880496 h 1234690"/>
              <a:gd name="connsiteX64" fmla="*/ 567846 w 1302154"/>
              <a:gd name="connsiteY64" fmla="*/ 911675 h 1234690"/>
              <a:gd name="connsiteX65" fmla="*/ 587786 w 1302154"/>
              <a:gd name="connsiteY65" fmla="*/ 954079 h 1234690"/>
              <a:gd name="connsiteX66" fmla="*/ 601495 w 1302154"/>
              <a:gd name="connsiteY66" fmla="*/ 975280 h 1234690"/>
              <a:gd name="connsiteX67" fmla="*/ 593983 w 1302154"/>
              <a:gd name="connsiteY67" fmla="*/ 902608 h 1234690"/>
              <a:gd name="connsiteX68" fmla="*/ 582801 w 1302154"/>
              <a:gd name="connsiteY68" fmla="*/ 794442 h 1234690"/>
              <a:gd name="connsiteX69" fmla="*/ 489330 w 1302154"/>
              <a:gd name="connsiteY69" fmla="*/ 794442 h 1234690"/>
              <a:gd name="connsiteX70" fmla="*/ 365949 w 1302154"/>
              <a:gd name="connsiteY70" fmla="*/ 919158 h 1234690"/>
              <a:gd name="connsiteX71" fmla="*/ 374673 w 1302154"/>
              <a:gd name="connsiteY71" fmla="*/ 980269 h 1234690"/>
              <a:gd name="connsiteX72" fmla="*/ 438233 w 1302154"/>
              <a:gd name="connsiteY72" fmla="*/ 997729 h 1234690"/>
              <a:gd name="connsiteX73" fmla="*/ 438233 w 1302154"/>
              <a:gd name="connsiteY73" fmla="*/ 925394 h 1234690"/>
              <a:gd name="connsiteX74" fmla="*/ 454435 w 1302154"/>
              <a:gd name="connsiteY74" fmla="*/ 892968 h 1234690"/>
              <a:gd name="connsiteX75" fmla="*/ 488084 w 1302154"/>
              <a:gd name="connsiteY75" fmla="*/ 886732 h 1234690"/>
              <a:gd name="connsiteX76" fmla="*/ 525472 w 1302154"/>
              <a:gd name="connsiteY76" fmla="*/ 895462 h 1234690"/>
              <a:gd name="connsiteX77" fmla="*/ 494316 w 1302154"/>
              <a:gd name="connsiteY77" fmla="*/ 794442 h 1234690"/>
              <a:gd name="connsiteX78" fmla="*/ 648854 w 1302154"/>
              <a:gd name="connsiteY78" fmla="*/ 723354 h 1234690"/>
              <a:gd name="connsiteX79" fmla="*/ 612712 w 1302154"/>
              <a:gd name="connsiteY79" fmla="*/ 758274 h 1234690"/>
              <a:gd name="connsiteX80" fmla="*/ 626780 w 1302154"/>
              <a:gd name="connsiteY80" fmla="*/ 891230 h 1234690"/>
              <a:gd name="connsiteX81" fmla="*/ 646361 w 1302154"/>
              <a:gd name="connsiteY81" fmla="*/ 1076301 h 1234690"/>
              <a:gd name="connsiteX82" fmla="*/ 652593 w 1302154"/>
              <a:gd name="connsiteY82" fmla="*/ 1076301 h 1234690"/>
              <a:gd name="connsiteX83" fmla="*/ 673086 w 1302154"/>
              <a:gd name="connsiteY83" fmla="*/ 875166 h 1234690"/>
              <a:gd name="connsiteX84" fmla="*/ 684996 w 1302154"/>
              <a:gd name="connsiteY84" fmla="*/ 758274 h 1234690"/>
              <a:gd name="connsiteX85" fmla="*/ 648854 w 1302154"/>
              <a:gd name="connsiteY85" fmla="*/ 723354 h 1234690"/>
              <a:gd name="connsiteX86" fmla="*/ 648590 w 1302154"/>
              <a:gd name="connsiteY86" fmla="*/ 335996 h 1234690"/>
              <a:gd name="connsiteX87" fmla="*/ 580422 w 1302154"/>
              <a:gd name="connsiteY87" fmla="*/ 403742 h 1234690"/>
              <a:gd name="connsiteX88" fmla="*/ 648590 w 1302154"/>
              <a:gd name="connsiteY88" fmla="*/ 470234 h 1234690"/>
              <a:gd name="connsiteX89" fmla="*/ 716757 w 1302154"/>
              <a:gd name="connsiteY89" fmla="*/ 403742 h 1234690"/>
              <a:gd name="connsiteX90" fmla="*/ 648590 w 1302154"/>
              <a:gd name="connsiteY90" fmla="*/ 335996 h 1234690"/>
              <a:gd name="connsiteX91" fmla="*/ 648590 w 1302154"/>
              <a:gd name="connsiteY91" fmla="*/ 302122 h 1234690"/>
              <a:gd name="connsiteX92" fmla="*/ 749579 w 1302154"/>
              <a:gd name="connsiteY92" fmla="*/ 403742 h 1234690"/>
              <a:gd name="connsiteX93" fmla="*/ 648590 w 1302154"/>
              <a:gd name="connsiteY93" fmla="*/ 504108 h 1234690"/>
              <a:gd name="connsiteX94" fmla="*/ 547601 w 1302154"/>
              <a:gd name="connsiteY94" fmla="*/ 403742 h 1234690"/>
              <a:gd name="connsiteX95" fmla="*/ 648590 w 1302154"/>
              <a:gd name="connsiteY95" fmla="*/ 302122 h 1234690"/>
              <a:gd name="connsiteX96" fmla="*/ 555383 w 1302154"/>
              <a:gd name="connsiteY96" fmla="*/ 210771 h 1234690"/>
              <a:gd name="connsiteX97" fmla="*/ 496808 w 1302154"/>
              <a:gd name="connsiteY97" fmla="*/ 547504 h 1234690"/>
              <a:gd name="connsiteX98" fmla="*/ 520487 w 1302154"/>
              <a:gd name="connsiteY98" fmla="*/ 760769 h 1234690"/>
              <a:gd name="connsiteX99" fmla="*/ 579062 w 1302154"/>
              <a:gd name="connsiteY99" fmla="*/ 760769 h 1234690"/>
              <a:gd name="connsiteX100" fmla="*/ 579062 w 1302154"/>
              <a:gd name="connsiteY100" fmla="*/ 759522 h 1234690"/>
              <a:gd name="connsiteX101" fmla="*/ 582801 w 1302154"/>
              <a:gd name="connsiteY101" fmla="*/ 738320 h 1234690"/>
              <a:gd name="connsiteX102" fmla="*/ 648854 w 1302154"/>
              <a:gd name="connsiteY102" fmla="*/ 689681 h 1234690"/>
              <a:gd name="connsiteX103" fmla="*/ 712414 w 1302154"/>
              <a:gd name="connsiteY103" fmla="*/ 733331 h 1234690"/>
              <a:gd name="connsiteX104" fmla="*/ 718645 w 1302154"/>
              <a:gd name="connsiteY104" fmla="*/ 759522 h 1234690"/>
              <a:gd name="connsiteX105" fmla="*/ 718645 w 1302154"/>
              <a:gd name="connsiteY105" fmla="*/ 760769 h 1234690"/>
              <a:gd name="connsiteX106" fmla="*/ 777221 w 1302154"/>
              <a:gd name="connsiteY106" fmla="*/ 760769 h 1234690"/>
              <a:gd name="connsiteX107" fmla="*/ 800900 w 1302154"/>
              <a:gd name="connsiteY107" fmla="*/ 547504 h 1234690"/>
              <a:gd name="connsiteX108" fmla="*/ 742325 w 1302154"/>
              <a:gd name="connsiteY108" fmla="*/ 210771 h 1234690"/>
              <a:gd name="connsiteX109" fmla="*/ 648854 w 1302154"/>
              <a:gd name="connsiteY109" fmla="*/ 32426 h 1234690"/>
              <a:gd name="connsiteX110" fmla="*/ 645115 w 1302154"/>
              <a:gd name="connsiteY110" fmla="*/ 34921 h 1234690"/>
              <a:gd name="connsiteX111" fmla="*/ 569092 w 1302154"/>
              <a:gd name="connsiteY111" fmla="*/ 178344 h 1234690"/>
              <a:gd name="connsiteX112" fmla="*/ 729862 w 1302154"/>
              <a:gd name="connsiteY112" fmla="*/ 178344 h 1234690"/>
              <a:gd name="connsiteX113" fmla="*/ 653839 w 1302154"/>
              <a:gd name="connsiteY113" fmla="*/ 34921 h 1234690"/>
              <a:gd name="connsiteX114" fmla="*/ 648854 w 1302154"/>
              <a:gd name="connsiteY114" fmla="*/ 32426 h 1234690"/>
              <a:gd name="connsiteX115" fmla="*/ 648854 w 1302154"/>
              <a:gd name="connsiteY115" fmla="*/ 0 h 1234690"/>
              <a:gd name="connsiteX116" fmla="*/ 681257 w 1302154"/>
              <a:gd name="connsiteY116" fmla="*/ 16213 h 1234690"/>
              <a:gd name="connsiteX117" fmla="*/ 833303 w 1302154"/>
              <a:gd name="connsiteY117" fmla="*/ 547504 h 1234690"/>
              <a:gd name="connsiteX118" fmla="*/ 810870 w 1302154"/>
              <a:gd name="connsiteY118" fmla="*/ 760769 h 1234690"/>
              <a:gd name="connsiteX119" fmla="*/ 965408 w 1302154"/>
              <a:gd name="connsiteY119" fmla="*/ 919158 h 1234690"/>
              <a:gd name="connsiteX120" fmla="*/ 957931 w 1302154"/>
              <a:gd name="connsiteY120" fmla="*/ 977775 h 1234690"/>
              <a:gd name="connsiteX121" fmla="*/ 977871 w 1302154"/>
              <a:gd name="connsiteY121" fmla="*/ 979022 h 1234690"/>
              <a:gd name="connsiteX122" fmla="*/ 1161074 w 1302154"/>
              <a:gd name="connsiteY122" fmla="*/ 1068818 h 1234690"/>
              <a:gd name="connsiteX123" fmla="*/ 1274485 w 1302154"/>
              <a:gd name="connsiteY123" fmla="*/ 940360 h 1234690"/>
              <a:gd name="connsiteX124" fmla="*/ 1298165 w 1302154"/>
              <a:gd name="connsiteY124" fmla="*/ 942854 h 1234690"/>
              <a:gd name="connsiteX125" fmla="*/ 1295672 w 1302154"/>
              <a:gd name="connsiteY125" fmla="*/ 966550 h 1234690"/>
              <a:gd name="connsiteX126" fmla="*/ 1174783 w 1302154"/>
              <a:gd name="connsiteY126" fmla="*/ 1106232 h 1234690"/>
              <a:gd name="connsiteX127" fmla="*/ 1161074 w 1302154"/>
              <a:gd name="connsiteY127" fmla="*/ 1112468 h 1234690"/>
              <a:gd name="connsiteX128" fmla="*/ 1148611 w 1302154"/>
              <a:gd name="connsiteY128" fmla="*/ 1106232 h 1234690"/>
              <a:gd name="connsiteX129" fmla="*/ 975379 w 1302154"/>
              <a:gd name="connsiteY129" fmla="*/ 1011448 h 1234690"/>
              <a:gd name="connsiteX130" fmla="*/ 946714 w 1302154"/>
              <a:gd name="connsiteY130" fmla="*/ 1011448 h 1234690"/>
              <a:gd name="connsiteX131" fmla="*/ 870691 w 1302154"/>
              <a:gd name="connsiteY131" fmla="*/ 1108727 h 1234690"/>
              <a:gd name="connsiteX132" fmla="*/ 854490 w 1302154"/>
              <a:gd name="connsiteY132" fmla="*/ 1112468 h 1234690"/>
              <a:gd name="connsiteX133" fmla="*/ 842027 w 1302154"/>
              <a:gd name="connsiteY133" fmla="*/ 1108727 h 1234690"/>
              <a:gd name="connsiteX134" fmla="*/ 827072 w 1302154"/>
              <a:gd name="connsiteY134" fmla="*/ 1085031 h 1234690"/>
              <a:gd name="connsiteX135" fmla="*/ 827072 w 1302154"/>
              <a:gd name="connsiteY135" fmla="*/ 1053852 h 1234690"/>
              <a:gd name="connsiteX136" fmla="*/ 793422 w 1302154"/>
              <a:gd name="connsiteY136" fmla="*/ 1083783 h 1234690"/>
              <a:gd name="connsiteX137" fmla="*/ 698705 w 1302154"/>
              <a:gd name="connsiteY137" fmla="*/ 1212241 h 1234690"/>
              <a:gd name="connsiteX138" fmla="*/ 697459 w 1302154"/>
              <a:gd name="connsiteY138" fmla="*/ 1213488 h 1234690"/>
              <a:gd name="connsiteX139" fmla="*/ 648854 w 1302154"/>
              <a:gd name="connsiteY139" fmla="*/ 1234690 h 1234690"/>
              <a:gd name="connsiteX140" fmla="*/ 600249 w 1302154"/>
              <a:gd name="connsiteY140" fmla="*/ 1213488 h 1234690"/>
              <a:gd name="connsiteX141" fmla="*/ 599003 w 1302154"/>
              <a:gd name="connsiteY141" fmla="*/ 1212241 h 1234690"/>
              <a:gd name="connsiteX142" fmla="*/ 505532 w 1302154"/>
              <a:gd name="connsiteY142" fmla="*/ 1083783 h 1234690"/>
              <a:gd name="connsiteX143" fmla="*/ 470636 w 1302154"/>
              <a:gd name="connsiteY143" fmla="*/ 1053852 h 1234690"/>
              <a:gd name="connsiteX144" fmla="*/ 470636 w 1302154"/>
              <a:gd name="connsiteY144" fmla="*/ 1085031 h 1234690"/>
              <a:gd name="connsiteX145" fmla="*/ 455681 w 1302154"/>
              <a:gd name="connsiteY145" fmla="*/ 1108727 h 1234690"/>
              <a:gd name="connsiteX146" fmla="*/ 443218 w 1302154"/>
              <a:gd name="connsiteY146" fmla="*/ 1112468 h 1234690"/>
              <a:gd name="connsiteX147" fmla="*/ 428263 w 1302154"/>
              <a:gd name="connsiteY147" fmla="*/ 1108727 h 1234690"/>
              <a:gd name="connsiteX148" fmla="*/ 350994 w 1302154"/>
              <a:gd name="connsiteY148" fmla="*/ 1011448 h 1234690"/>
              <a:gd name="connsiteX149" fmla="*/ 322329 w 1302154"/>
              <a:gd name="connsiteY149" fmla="*/ 1011448 h 1234690"/>
              <a:gd name="connsiteX150" fmla="*/ 149097 w 1302154"/>
              <a:gd name="connsiteY150" fmla="*/ 1106232 h 1234690"/>
              <a:gd name="connsiteX151" fmla="*/ 135388 w 1302154"/>
              <a:gd name="connsiteY151" fmla="*/ 1112468 h 1234690"/>
              <a:gd name="connsiteX152" fmla="*/ 122925 w 1302154"/>
              <a:gd name="connsiteY152" fmla="*/ 1104985 h 1234690"/>
              <a:gd name="connsiteX153" fmla="*/ 5775 w 1302154"/>
              <a:gd name="connsiteY153" fmla="*/ 956573 h 1234690"/>
              <a:gd name="connsiteX154" fmla="*/ 4529 w 1302154"/>
              <a:gd name="connsiteY154" fmla="*/ 932877 h 1234690"/>
              <a:gd name="connsiteX155" fmla="*/ 28208 w 1302154"/>
              <a:gd name="connsiteY155" fmla="*/ 931630 h 1234690"/>
              <a:gd name="connsiteX156" fmla="*/ 137880 w 1302154"/>
              <a:gd name="connsiteY156" fmla="*/ 1068818 h 1234690"/>
              <a:gd name="connsiteX157" fmla="*/ 319837 w 1302154"/>
              <a:gd name="connsiteY157" fmla="*/ 979022 h 1234690"/>
              <a:gd name="connsiteX158" fmla="*/ 339777 w 1302154"/>
              <a:gd name="connsiteY158" fmla="*/ 977775 h 1234690"/>
              <a:gd name="connsiteX159" fmla="*/ 332299 w 1302154"/>
              <a:gd name="connsiteY159" fmla="*/ 919158 h 1234690"/>
              <a:gd name="connsiteX160" fmla="*/ 486838 w 1302154"/>
              <a:gd name="connsiteY160" fmla="*/ 760769 h 1234690"/>
              <a:gd name="connsiteX161" fmla="*/ 464405 w 1302154"/>
              <a:gd name="connsiteY161" fmla="*/ 547504 h 1234690"/>
              <a:gd name="connsiteX162" fmla="*/ 617697 w 1302154"/>
              <a:gd name="connsiteY162" fmla="*/ 16213 h 1234690"/>
              <a:gd name="connsiteX163" fmla="*/ 648854 w 1302154"/>
              <a:gd name="connsiteY163" fmla="*/ 0 h 123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302154" h="1234690">
                <a:moveTo>
                  <a:pt x="684996" y="1075053"/>
                </a:moveTo>
                <a:lnTo>
                  <a:pt x="684996" y="1080042"/>
                </a:lnTo>
                <a:cubicBezTo>
                  <a:pt x="683750" y="1097502"/>
                  <a:pt x="667548" y="1112468"/>
                  <a:pt x="648854" y="1112468"/>
                </a:cubicBezTo>
                <a:cubicBezTo>
                  <a:pt x="633899" y="1112468"/>
                  <a:pt x="620190" y="1102491"/>
                  <a:pt x="615204" y="1090019"/>
                </a:cubicBezTo>
                <a:cubicBezTo>
                  <a:pt x="610219" y="1111221"/>
                  <a:pt x="603988" y="1133670"/>
                  <a:pt x="596510" y="1152377"/>
                </a:cubicBezTo>
                <a:lnTo>
                  <a:pt x="625175" y="1191039"/>
                </a:lnTo>
                <a:cubicBezTo>
                  <a:pt x="637637" y="1204758"/>
                  <a:pt x="660070" y="1204758"/>
                  <a:pt x="673780" y="1191039"/>
                </a:cubicBezTo>
                <a:lnTo>
                  <a:pt x="706183" y="1146142"/>
                </a:lnTo>
                <a:cubicBezTo>
                  <a:pt x="698705" y="1123693"/>
                  <a:pt x="691227" y="1098749"/>
                  <a:pt x="684996" y="1075053"/>
                </a:cubicBezTo>
                <a:close/>
                <a:moveTo>
                  <a:pt x="906833" y="1017684"/>
                </a:moveTo>
                <a:cubicBezTo>
                  <a:pt x="891878" y="1021425"/>
                  <a:pt x="875676" y="1026414"/>
                  <a:pt x="860721" y="1033897"/>
                </a:cubicBezTo>
                <a:lnTo>
                  <a:pt x="860721" y="1075053"/>
                </a:lnTo>
                <a:cubicBezTo>
                  <a:pt x="879415" y="1060087"/>
                  <a:pt x="895617" y="1040133"/>
                  <a:pt x="906833" y="1017684"/>
                </a:cubicBezTo>
                <a:close/>
                <a:moveTo>
                  <a:pt x="390875" y="1017684"/>
                </a:moveTo>
                <a:cubicBezTo>
                  <a:pt x="403337" y="1040133"/>
                  <a:pt x="418293" y="1060087"/>
                  <a:pt x="438233" y="1075053"/>
                </a:cubicBezTo>
                <a:lnTo>
                  <a:pt x="438233" y="1033897"/>
                </a:lnTo>
                <a:cubicBezTo>
                  <a:pt x="422031" y="1026414"/>
                  <a:pt x="407076" y="1021425"/>
                  <a:pt x="390875" y="1017684"/>
                </a:cubicBezTo>
                <a:close/>
                <a:moveTo>
                  <a:pt x="818348" y="917911"/>
                </a:moveTo>
                <a:lnTo>
                  <a:pt x="757280" y="932877"/>
                </a:lnTo>
                <a:cubicBezTo>
                  <a:pt x="752295" y="945349"/>
                  <a:pt x="747310" y="957820"/>
                  <a:pt x="741078" y="969045"/>
                </a:cubicBezTo>
                <a:cubicBezTo>
                  <a:pt x="733601" y="984011"/>
                  <a:pt x="722384" y="996482"/>
                  <a:pt x="711168" y="1006460"/>
                </a:cubicBezTo>
                <a:cubicBezTo>
                  <a:pt x="708675" y="1021425"/>
                  <a:pt x="714907" y="1063829"/>
                  <a:pt x="731108" y="1112468"/>
                </a:cubicBezTo>
                <a:lnTo>
                  <a:pt x="767250" y="1062582"/>
                </a:lnTo>
                <a:lnTo>
                  <a:pt x="768497" y="1061335"/>
                </a:lnTo>
                <a:cubicBezTo>
                  <a:pt x="784698" y="1042627"/>
                  <a:pt x="804639" y="1027661"/>
                  <a:pt x="827072" y="1013942"/>
                </a:cubicBezTo>
                <a:lnTo>
                  <a:pt x="827072" y="925394"/>
                </a:lnTo>
                <a:cubicBezTo>
                  <a:pt x="827072" y="921653"/>
                  <a:pt x="825825" y="920405"/>
                  <a:pt x="824579" y="919158"/>
                </a:cubicBezTo>
                <a:cubicBezTo>
                  <a:pt x="822087" y="919158"/>
                  <a:pt x="820840" y="917911"/>
                  <a:pt x="818348" y="917911"/>
                </a:cubicBezTo>
                <a:close/>
                <a:moveTo>
                  <a:pt x="480606" y="917911"/>
                </a:moveTo>
                <a:cubicBezTo>
                  <a:pt x="476868" y="917911"/>
                  <a:pt x="475621" y="919158"/>
                  <a:pt x="474375" y="919158"/>
                </a:cubicBezTo>
                <a:cubicBezTo>
                  <a:pt x="473129" y="920405"/>
                  <a:pt x="470636" y="921653"/>
                  <a:pt x="470636" y="925394"/>
                </a:cubicBezTo>
                <a:lnTo>
                  <a:pt x="470636" y="1013942"/>
                </a:lnTo>
                <a:cubicBezTo>
                  <a:pt x="493069" y="1027661"/>
                  <a:pt x="513010" y="1042627"/>
                  <a:pt x="530458" y="1061335"/>
                </a:cubicBezTo>
                <a:lnTo>
                  <a:pt x="530458" y="1062582"/>
                </a:lnTo>
                <a:lnTo>
                  <a:pt x="572831" y="1119951"/>
                </a:lnTo>
                <a:cubicBezTo>
                  <a:pt x="591525" y="1065076"/>
                  <a:pt x="594018" y="1018931"/>
                  <a:pt x="589033" y="1007707"/>
                </a:cubicBezTo>
                <a:cubicBezTo>
                  <a:pt x="575324" y="997729"/>
                  <a:pt x="564107" y="984011"/>
                  <a:pt x="557876" y="969045"/>
                </a:cubicBezTo>
                <a:cubicBezTo>
                  <a:pt x="551644" y="957820"/>
                  <a:pt x="546659" y="945349"/>
                  <a:pt x="540428" y="932877"/>
                </a:cubicBezTo>
                <a:close/>
                <a:moveTo>
                  <a:pt x="803392" y="794442"/>
                </a:moveTo>
                <a:cubicBezTo>
                  <a:pt x="795915" y="829363"/>
                  <a:pt x="784698" y="863036"/>
                  <a:pt x="772235" y="895462"/>
                </a:cubicBezTo>
                <a:lnTo>
                  <a:pt x="809624" y="886732"/>
                </a:lnTo>
                <a:cubicBezTo>
                  <a:pt x="813363" y="885485"/>
                  <a:pt x="817101" y="884238"/>
                  <a:pt x="819594" y="884238"/>
                </a:cubicBezTo>
                <a:cubicBezTo>
                  <a:pt x="828318" y="884238"/>
                  <a:pt x="837042" y="887979"/>
                  <a:pt x="844520" y="892968"/>
                </a:cubicBezTo>
                <a:cubicBezTo>
                  <a:pt x="854490" y="900451"/>
                  <a:pt x="860721" y="912922"/>
                  <a:pt x="860721" y="925394"/>
                </a:cubicBezTo>
                <a:lnTo>
                  <a:pt x="860721" y="997729"/>
                </a:lnTo>
                <a:cubicBezTo>
                  <a:pt x="879415" y="990246"/>
                  <a:pt x="900602" y="984011"/>
                  <a:pt x="923035" y="980269"/>
                </a:cubicBezTo>
                <a:cubicBezTo>
                  <a:pt x="929266" y="960315"/>
                  <a:pt x="933005" y="939113"/>
                  <a:pt x="933005" y="919158"/>
                </a:cubicBezTo>
                <a:cubicBezTo>
                  <a:pt x="933005" y="850564"/>
                  <a:pt x="876923" y="794442"/>
                  <a:pt x="808377" y="794442"/>
                </a:cubicBezTo>
                <a:close/>
                <a:moveTo>
                  <a:pt x="714907" y="794442"/>
                </a:moveTo>
                <a:lnTo>
                  <a:pt x="707756" y="863139"/>
                </a:lnTo>
                <a:lnTo>
                  <a:pt x="696213" y="974033"/>
                </a:lnTo>
                <a:lnTo>
                  <a:pt x="697459" y="974033"/>
                </a:lnTo>
                <a:cubicBezTo>
                  <a:pt x="702444" y="969045"/>
                  <a:pt x="706183" y="962809"/>
                  <a:pt x="711168" y="954079"/>
                </a:cubicBezTo>
                <a:cubicBezTo>
                  <a:pt x="717399" y="941607"/>
                  <a:pt x="723631" y="926641"/>
                  <a:pt x="729862" y="911675"/>
                </a:cubicBezTo>
                <a:cubicBezTo>
                  <a:pt x="734847" y="901698"/>
                  <a:pt x="738586" y="890473"/>
                  <a:pt x="742325" y="880496"/>
                </a:cubicBezTo>
                <a:cubicBezTo>
                  <a:pt x="742325" y="879249"/>
                  <a:pt x="743571" y="879249"/>
                  <a:pt x="743571" y="878002"/>
                </a:cubicBezTo>
                <a:cubicBezTo>
                  <a:pt x="747310" y="866777"/>
                  <a:pt x="749802" y="856800"/>
                  <a:pt x="754788" y="846823"/>
                </a:cubicBezTo>
                <a:cubicBezTo>
                  <a:pt x="754788" y="845576"/>
                  <a:pt x="754788" y="845576"/>
                  <a:pt x="754788" y="843081"/>
                </a:cubicBezTo>
                <a:cubicBezTo>
                  <a:pt x="759773" y="828115"/>
                  <a:pt x="764758" y="810655"/>
                  <a:pt x="769743" y="794442"/>
                </a:cubicBezTo>
                <a:close/>
                <a:moveTo>
                  <a:pt x="527965" y="794442"/>
                </a:moveTo>
                <a:cubicBezTo>
                  <a:pt x="532950" y="810655"/>
                  <a:pt x="537935" y="828115"/>
                  <a:pt x="542920" y="843081"/>
                </a:cubicBezTo>
                <a:cubicBezTo>
                  <a:pt x="542920" y="845576"/>
                  <a:pt x="544167" y="845576"/>
                  <a:pt x="544167" y="846823"/>
                </a:cubicBezTo>
                <a:cubicBezTo>
                  <a:pt x="547905" y="856800"/>
                  <a:pt x="550398" y="868025"/>
                  <a:pt x="554137" y="878002"/>
                </a:cubicBezTo>
                <a:cubicBezTo>
                  <a:pt x="555383" y="879249"/>
                  <a:pt x="555383" y="879249"/>
                  <a:pt x="555383" y="880496"/>
                </a:cubicBezTo>
                <a:cubicBezTo>
                  <a:pt x="560368" y="890473"/>
                  <a:pt x="564107" y="901698"/>
                  <a:pt x="567846" y="911675"/>
                </a:cubicBezTo>
                <a:cubicBezTo>
                  <a:pt x="574077" y="926641"/>
                  <a:pt x="580309" y="941607"/>
                  <a:pt x="587786" y="954079"/>
                </a:cubicBezTo>
                <a:cubicBezTo>
                  <a:pt x="591525" y="962809"/>
                  <a:pt x="596510" y="970292"/>
                  <a:pt x="601495" y="975280"/>
                </a:cubicBezTo>
                <a:lnTo>
                  <a:pt x="593983" y="902608"/>
                </a:lnTo>
                <a:lnTo>
                  <a:pt x="582801" y="794442"/>
                </a:lnTo>
                <a:close/>
                <a:moveTo>
                  <a:pt x="489330" y="794442"/>
                </a:moveTo>
                <a:cubicBezTo>
                  <a:pt x="420785" y="794442"/>
                  <a:pt x="365949" y="850564"/>
                  <a:pt x="365949" y="919158"/>
                </a:cubicBezTo>
                <a:cubicBezTo>
                  <a:pt x="365949" y="939113"/>
                  <a:pt x="368442" y="960315"/>
                  <a:pt x="374673" y="980269"/>
                </a:cubicBezTo>
                <a:cubicBezTo>
                  <a:pt x="397106" y="984011"/>
                  <a:pt x="418293" y="990246"/>
                  <a:pt x="438233" y="997729"/>
                </a:cubicBezTo>
                <a:lnTo>
                  <a:pt x="438233" y="925394"/>
                </a:lnTo>
                <a:cubicBezTo>
                  <a:pt x="438233" y="912922"/>
                  <a:pt x="444464" y="900451"/>
                  <a:pt x="454435" y="892968"/>
                </a:cubicBezTo>
                <a:cubicBezTo>
                  <a:pt x="463159" y="885485"/>
                  <a:pt x="475621" y="882991"/>
                  <a:pt x="488084" y="886732"/>
                </a:cubicBezTo>
                <a:lnTo>
                  <a:pt x="525472" y="895462"/>
                </a:lnTo>
                <a:cubicBezTo>
                  <a:pt x="513010" y="863036"/>
                  <a:pt x="503039" y="829363"/>
                  <a:pt x="494316" y="794442"/>
                </a:cubicBezTo>
                <a:close/>
                <a:moveTo>
                  <a:pt x="648854" y="723354"/>
                </a:moveTo>
                <a:cubicBezTo>
                  <a:pt x="628914" y="723354"/>
                  <a:pt x="612712" y="738320"/>
                  <a:pt x="612712" y="758274"/>
                </a:cubicBezTo>
                <a:lnTo>
                  <a:pt x="626780" y="891230"/>
                </a:lnTo>
                <a:lnTo>
                  <a:pt x="646361" y="1076301"/>
                </a:lnTo>
                <a:cubicBezTo>
                  <a:pt x="646361" y="1080042"/>
                  <a:pt x="652593" y="1080042"/>
                  <a:pt x="652593" y="1076301"/>
                </a:cubicBezTo>
                <a:lnTo>
                  <a:pt x="673086" y="875166"/>
                </a:lnTo>
                <a:lnTo>
                  <a:pt x="684996" y="758274"/>
                </a:lnTo>
                <a:cubicBezTo>
                  <a:pt x="684996" y="738320"/>
                  <a:pt x="668794" y="723354"/>
                  <a:pt x="648854" y="723354"/>
                </a:cubicBezTo>
                <a:close/>
                <a:moveTo>
                  <a:pt x="648590" y="335996"/>
                </a:moveTo>
                <a:cubicBezTo>
                  <a:pt x="611981" y="335996"/>
                  <a:pt x="580422" y="366105"/>
                  <a:pt x="580422" y="403742"/>
                </a:cubicBezTo>
                <a:cubicBezTo>
                  <a:pt x="580422" y="440125"/>
                  <a:pt x="611981" y="470234"/>
                  <a:pt x="648590" y="470234"/>
                </a:cubicBezTo>
                <a:cubicBezTo>
                  <a:pt x="685198" y="470234"/>
                  <a:pt x="716757" y="440125"/>
                  <a:pt x="716757" y="403742"/>
                </a:cubicBezTo>
                <a:cubicBezTo>
                  <a:pt x="716757" y="366105"/>
                  <a:pt x="685198" y="335996"/>
                  <a:pt x="648590" y="335996"/>
                </a:cubicBezTo>
                <a:close/>
                <a:moveTo>
                  <a:pt x="648590" y="302122"/>
                </a:moveTo>
                <a:cubicBezTo>
                  <a:pt x="704134" y="302122"/>
                  <a:pt x="749579" y="347287"/>
                  <a:pt x="749579" y="403742"/>
                </a:cubicBezTo>
                <a:cubicBezTo>
                  <a:pt x="749579" y="458943"/>
                  <a:pt x="704134" y="504108"/>
                  <a:pt x="648590" y="504108"/>
                </a:cubicBezTo>
                <a:cubicBezTo>
                  <a:pt x="593046" y="504108"/>
                  <a:pt x="547601" y="458943"/>
                  <a:pt x="547601" y="403742"/>
                </a:cubicBezTo>
                <a:cubicBezTo>
                  <a:pt x="547601" y="347287"/>
                  <a:pt x="593046" y="302122"/>
                  <a:pt x="648590" y="302122"/>
                </a:cubicBezTo>
                <a:close/>
                <a:moveTo>
                  <a:pt x="555383" y="210771"/>
                </a:moveTo>
                <a:cubicBezTo>
                  <a:pt x="517995" y="314285"/>
                  <a:pt x="496808" y="429024"/>
                  <a:pt x="496808" y="547504"/>
                </a:cubicBezTo>
                <a:cubicBezTo>
                  <a:pt x="496808" y="621087"/>
                  <a:pt x="505532" y="692175"/>
                  <a:pt x="520487" y="760769"/>
                </a:cubicBezTo>
                <a:lnTo>
                  <a:pt x="579062" y="760769"/>
                </a:lnTo>
                <a:lnTo>
                  <a:pt x="579062" y="759522"/>
                </a:lnTo>
                <a:cubicBezTo>
                  <a:pt x="579062" y="752039"/>
                  <a:pt x="580309" y="745803"/>
                  <a:pt x="582801" y="738320"/>
                </a:cubicBezTo>
                <a:cubicBezTo>
                  <a:pt x="591525" y="710882"/>
                  <a:pt x="617697" y="689681"/>
                  <a:pt x="648854" y="689681"/>
                </a:cubicBezTo>
                <a:cubicBezTo>
                  <a:pt x="677518" y="689681"/>
                  <a:pt x="702444" y="708388"/>
                  <a:pt x="712414" y="733331"/>
                </a:cubicBezTo>
                <a:cubicBezTo>
                  <a:pt x="717399" y="740814"/>
                  <a:pt x="718645" y="750791"/>
                  <a:pt x="718645" y="759522"/>
                </a:cubicBezTo>
                <a:lnTo>
                  <a:pt x="718645" y="760769"/>
                </a:lnTo>
                <a:lnTo>
                  <a:pt x="777221" y="760769"/>
                </a:lnTo>
                <a:cubicBezTo>
                  <a:pt x="792176" y="692175"/>
                  <a:pt x="800900" y="621087"/>
                  <a:pt x="800900" y="547504"/>
                </a:cubicBezTo>
                <a:cubicBezTo>
                  <a:pt x="800900" y="429024"/>
                  <a:pt x="779713" y="314285"/>
                  <a:pt x="742325" y="210771"/>
                </a:cubicBezTo>
                <a:close/>
                <a:moveTo>
                  <a:pt x="648854" y="32426"/>
                </a:moveTo>
                <a:cubicBezTo>
                  <a:pt x="647608" y="32426"/>
                  <a:pt x="646361" y="33674"/>
                  <a:pt x="645115" y="34921"/>
                </a:cubicBezTo>
                <a:cubicBezTo>
                  <a:pt x="615204" y="78571"/>
                  <a:pt x="589033" y="127211"/>
                  <a:pt x="569092" y="178344"/>
                </a:cubicBezTo>
                <a:lnTo>
                  <a:pt x="729862" y="178344"/>
                </a:lnTo>
                <a:cubicBezTo>
                  <a:pt x="708675" y="127211"/>
                  <a:pt x="682503" y="78571"/>
                  <a:pt x="653839" y="34921"/>
                </a:cubicBezTo>
                <a:cubicBezTo>
                  <a:pt x="652593" y="33674"/>
                  <a:pt x="650100" y="32426"/>
                  <a:pt x="648854" y="32426"/>
                </a:cubicBezTo>
                <a:close/>
                <a:moveTo>
                  <a:pt x="648854" y="0"/>
                </a:moveTo>
                <a:cubicBezTo>
                  <a:pt x="662563" y="0"/>
                  <a:pt x="673780" y="6236"/>
                  <a:pt x="681257" y="16213"/>
                </a:cubicBezTo>
                <a:cubicBezTo>
                  <a:pt x="779713" y="162131"/>
                  <a:pt x="833303" y="350453"/>
                  <a:pt x="833303" y="547504"/>
                </a:cubicBezTo>
                <a:cubicBezTo>
                  <a:pt x="833303" y="619839"/>
                  <a:pt x="825825" y="692175"/>
                  <a:pt x="810870" y="760769"/>
                </a:cubicBezTo>
                <a:cubicBezTo>
                  <a:pt x="896863" y="763263"/>
                  <a:pt x="965408" y="833104"/>
                  <a:pt x="965408" y="919158"/>
                </a:cubicBezTo>
                <a:cubicBezTo>
                  <a:pt x="965408" y="939113"/>
                  <a:pt x="962916" y="959067"/>
                  <a:pt x="957931" y="977775"/>
                </a:cubicBezTo>
                <a:cubicBezTo>
                  <a:pt x="964162" y="977775"/>
                  <a:pt x="970394" y="977775"/>
                  <a:pt x="977871" y="979022"/>
                </a:cubicBezTo>
                <a:cubicBezTo>
                  <a:pt x="1048909" y="982763"/>
                  <a:pt x="1114962" y="1015190"/>
                  <a:pt x="1161074" y="1068818"/>
                </a:cubicBezTo>
                <a:cubicBezTo>
                  <a:pt x="1186000" y="1036391"/>
                  <a:pt x="1242082" y="966550"/>
                  <a:pt x="1274485" y="940360"/>
                </a:cubicBezTo>
                <a:cubicBezTo>
                  <a:pt x="1281963" y="934124"/>
                  <a:pt x="1291933" y="935371"/>
                  <a:pt x="1298165" y="942854"/>
                </a:cubicBezTo>
                <a:cubicBezTo>
                  <a:pt x="1304396" y="949090"/>
                  <a:pt x="1303150" y="960315"/>
                  <a:pt x="1295672" y="966550"/>
                </a:cubicBezTo>
                <a:cubicBezTo>
                  <a:pt x="1257037" y="997729"/>
                  <a:pt x="1176029" y="1104985"/>
                  <a:pt x="1174783" y="1106232"/>
                </a:cubicBezTo>
                <a:cubicBezTo>
                  <a:pt x="1172291" y="1109974"/>
                  <a:pt x="1167305" y="1112468"/>
                  <a:pt x="1161074" y="1112468"/>
                </a:cubicBezTo>
                <a:cubicBezTo>
                  <a:pt x="1156089" y="1112468"/>
                  <a:pt x="1151104" y="1109974"/>
                  <a:pt x="1148611" y="1106232"/>
                </a:cubicBezTo>
                <a:cubicBezTo>
                  <a:pt x="1107484" y="1050110"/>
                  <a:pt x="1043924" y="1016437"/>
                  <a:pt x="975379" y="1011448"/>
                </a:cubicBezTo>
                <a:cubicBezTo>
                  <a:pt x="965408" y="1010201"/>
                  <a:pt x="956684" y="1010201"/>
                  <a:pt x="946714" y="1011448"/>
                </a:cubicBezTo>
                <a:cubicBezTo>
                  <a:pt x="930513" y="1051357"/>
                  <a:pt x="903095" y="1086278"/>
                  <a:pt x="870691" y="1108727"/>
                </a:cubicBezTo>
                <a:cubicBezTo>
                  <a:pt x="865706" y="1111221"/>
                  <a:pt x="860721" y="1112468"/>
                  <a:pt x="854490" y="1112468"/>
                </a:cubicBezTo>
                <a:cubicBezTo>
                  <a:pt x="849505" y="1112468"/>
                  <a:pt x="845766" y="1111221"/>
                  <a:pt x="842027" y="1108727"/>
                </a:cubicBezTo>
                <a:cubicBezTo>
                  <a:pt x="833303" y="1103738"/>
                  <a:pt x="827072" y="1095008"/>
                  <a:pt x="827072" y="1085031"/>
                </a:cubicBezTo>
                <a:lnTo>
                  <a:pt x="827072" y="1053852"/>
                </a:lnTo>
                <a:cubicBezTo>
                  <a:pt x="814609" y="1062582"/>
                  <a:pt x="803392" y="1072559"/>
                  <a:pt x="793422" y="1083783"/>
                </a:cubicBezTo>
                <a:lnTo>
                  <a:pt x="698705" y="1212241"/>
                </a:lnTo>
                <a:cubicBezTo>
                  <a:pt x="698705" y="1212241"/>
                  <a:pt x="698705" y="1212241"/>
                  <a:pt x="697459" y="1213488"/>
                </a:cubicBezTo>
                <a:cubicBezTo>
                  <a:pt x="684996" y="1227207"/>
                  <a:pt x="667548" y="1234690"/>
                  <a:pt x="648854" y="1234690"/>
                </a:cubicBezTo>
                <a:cubicBezTo>
                  <a:pt x="630160" y="1234690"/>
                  <a:pt x="612712" y="1227207"/>
                  <a:pt x="600249" y="1213488"/>
                </a:cubicBezTo>
                <a:cubicBezTo>
                  <a:pt x="599003" y="1212241"/>
                  <a:pt x="599003" y="1212241"/>
                  <a:pt x="599003" y="1212241"/>
                </a:cubicBezTo>
                <a:lnTo>
                  <a:pt x="505532" y="1083783"/>
                </a:lnTo>
                <a:cubicBezTo>
                  <a:pt x="494316" y="1072559"/>
                  <a:pt x="483099" y="1062582"/>
                  <a:pt x="470636" y="1053852"/>
                </a:cubicBezTo>
                <a:lnTo>
                  <a:pt x="470636" y="1085031"/>
                </a:lnTo>
                <a:cubicBezTo>
                  <a:pt x="470636" y="1095008"/>
                  <a:pt x="465651" y="1103738"/>
                  <a:pt x="455681" y="1108727"/>
                </a:cubicBezTo>
                <a:cubicBezTo>
                  <a:pt x="451942" y="1111221"/>
                  <a:pt x="448203" y="1112468"/>
                  <a:pt x="443218" y="1112468"/>
                </a:cubicBezTo>
                <a:cubicBezTo>
                  <a:pt x="438233" y="1112468"/>
                  <a:pt x="432002" y="1111221"/>
                  <a:pt x="428263" y="1108727"/>
                </a:cubicBezTo>
                <a:cubicBezTo>
                  <a:pt x="394613" y="1086278"/>
                  <a:pt x="368442" y="1051357"/>
                  <a:pt x="350994" y="1011448"/>
                </a:cubicBezTo>
                <a:cubicBezTo>
                  <a:pt x="342270" y="1010201"/>
                  <a:pt x="332299" y="1010201"/>
                  <a:pt x="322329" y="1011448"/>
                </a:cubicBezTo>
                <a:cubicBezTo>
                  <a:pt x="253784" y="1016437"/>
                  <a:pt x="191470" y="1050110"/>
                  <a:pt x="149097" y="1106232"/>
                </a:cubicBezTo>
                <a:cubicBezTo>
                  <a:pt x="146604" y="1109974"/>
                  <a:pt x="141619" y="1112468"/>
                  <a:pt x="135388" y="1112468"/>
                </a:cubicBezTo>
                <a:cubicBezTo>
                  <a:pt x="130403" y="1112468"/>
                  <a:pt x="126664" y="1109974"/>
                  <a:pt x="122925" y="1104985"/>
                </a:cubicBezTo>
                <a:cubicBezTo>
                  <a:pt x="121679" y="1103738"/>
                  <a:pt x="44409" y="990246"/>
                  <a:pt x="5775" y="956573"/>
                </a:cubicBezTo>
                <a:cubicBezTo>
                  <a:pt x="-1703" y="950337"/>
                  <a:pt x="-1703" y="940360"/>
                  <a:pt x="4529" y="932877"/>
                </a:cubicBezTo>
                <a:cubicBezTo>
                  <a:pt x="10760" y="926641"/>
                  <a:pt x="19484" y="925394"/>
                  <a:pt x="28208" y="931630"/>
                </a:cubicBezTo>
                <a:cubicBezTo>
                  <a:pt x="59365" y="959067"/>
                  <a:pt x="112955" y="1032650"/>
                  <a:pt x="137880" y="1068818"/>
                </a:cubicBezTo>
                <a:cubicBezTo>
                  <a:pt x="183992" y="1015190"/>
                  <a:pt x="248799" y="982763"/>
                  <a:pt x="319837" y="979022"/>
                </a:cubicBezTo>
                <a:cubicBezTo>
                  <a:pt x="327314" y="977775"/>
                  <a:pt x="333546" y="977775"/>
                  <a:pt x="339777" y="977775"/>
                </a:cubicBezTo>
                <a:cubicBezTo>
                  <a:pt x="334792" y="959067"/>
                  <a:pt x="332299" y="939113"/>
                  <a:pt x="332299" y="919158"/>
                </a:cubicBezTo>
                <a:cubicBezTo>
                  <a:pt x="332299" y="833104"/>
                  <a:pt x="400845" y="763263"/>
                  <a:pt x="486838" y="760769"/>
                </a:cubicBezTo>
                <a:cubicBezTo>
                  <a:pt x="471883" y="692175"/>
                  <a:pt x="464405" y="619839"/>
                  <a:pt x="464405" y="547504"/>
                </a:cubicBezTo>
                <a:cubicBezTo>
                  <a:pt x="464405" y="350453"/>
                  <a:pt x="519241" y="162131"/>
                  <a:pt x="617697" y="16213"/>
                </a:cubicBezTo>
                <a:cubicBezTo>
                  <a:pt x="625175" y="6236"/>
                  <a:pt x="636391" y="0"/>
                  <a:pt x="648854" y="0"/>
                </a:cubicBezTo>
                <a:close/>
              </a:path>
            </a:pathLst>
          </a:custGeom>
          <a:solidFill>
            <a:schemeClr val="accent1"/>
          </a:solidFill>
          <a:ln>
            <a:noFill/>
          </a:ln>
          <a:effectLst/>
        </p:spPr>
        <p:txBody>
          <a:bodyPr wrap="square" anchor="ctr">
            <a:noAutofit/>
          </a:bodyPr>
          <a:lstStyle/>
          <a:p>
            <a:endParaRPr lang="en-US" dirty="0">
              <a:latin typeface="Poppins" pitchFamily="2" charset="77"/>
            </a:endParaRPr>
          </a:p>
        </p:txBody>
      </p:sp>
      <p:sp>
        <p:nvSpPr>
          <p:cNvPr id="55" name="Freeform 54">
            <a:extLst>
              <a:ext uri="{FF2B5EF4-FFF2-40B4-BE49-F238E27FC236}">
                <a16:creationId xmlns:a16="http://schemas.microsoft.com/office/drawing/2014/main" id="{A1C58C99-F585-7E45-B285-195BE7823213}"/>
              </a:ext>
            </a:extLst>
          </p:cNvPr>
          <p:cNvSpPr>
            <a:spLocks noChangeArrowheads="1"/>
          </p:cNvSpPr>
          <p:nvPr/>
        </p:nvSpPr>
        <p:spPr bwMode="auto">
          <a:xfrm>
            <a:off x="1212680" y="4519371"/>
            <a:ext cx="602169" cy="491877"/>
          </a:xfrm>
          <a:custGeom>
            <a:avLst/>
            <a:gdLst>
              <a:gd name="connsiteX0" fmla="*/ 126004 w 1204337"/>
              <a:gd name="connsiteY0" fmla="*/ 730575 h 983753"/>
              <a:gd name="connsiteX1" fmla="*/ 455022 w 1204337"/>
              <a:gd name="connsiteY1" fmla="*/ 730575 h 983753"/>
              <a:gd name="connsiteX2" fmla="*/ 471163 w 1204337"/>
              <a:gd name="connsiteY2" fmla="*/ 747054 h 983753"/>
              <a:gd name="connsiteX3" fmla="*/ 455022 w 1204337"/>
              <a:gd name="connsiteY3" fmla="*/ 762357 h 983753"/>
              <a:gd name="connsiteX4" fmla="*/ 126004 w 1204337"/>
              <a:gd name="connsiteY4" fmla="*/ 762357 h 983753"/>
              <a:gd name="connsiteX5" fmla="*/ 109863 w 1204337"/>
              <a:gd name="connsiteY5" fmla="*/ 747054 h 983753"/>
              <a:gd name="connsiteX6" fmla="*/ 126004 w 1204337"/>
              <a:gd name="connsiteY6" fmla="*/ 730575 h 983753"/>
              <a:gd name="connsiteX7" fmla="*/ 1078609 w 1204337"/>
              <a:gd name="connsiteY7" fmla="*/ 715997 h 983753"/>
              <a:gd name="connsiteX8" fmla="*/ 1089860 w 1204337"/>
              <a:gd name="connsiteY8" fmla="*/ 721702 h 983753"/>
              <a:gd name="connsiteX9" fmla="*/ 1089860 w 1204337"/>
              <a:gd name="connsiteY9" fmla="*/ 745787 h 983753"/>
              <a:gd name="connsiteX10" fmla="*/ 997351 w 1204337"/>
              <a:gd name="connsiteY10" fmla="*/ 839591 h 983753"/>
              <a:gd name="connsiteX11" fmla="*/ 984849 w 1204337"/>
              <a:gd name="connsiteY11" fmla="*/ 844661 h 983753"/>
              <a:gd name="connsiteX12" fmla="*/ 973598 w 1204337"/>
              <a:gd name="connsiteY12" fmla="*/ 839591 h 983753"/>
              <a:gd name="connsiteX13" fmla="*/ 924843 w 1204337"/>
              <a:gd name="connsiteY13" fmla="*/ 790154 h 983753"/>
              <a:gd name="connsiteX14" fmla="*/ 924843 w 1204337"/>
              <a:gd name="connsiteY14" fmla="*/ 766069 h 983753"/>
              <a:gd name="connsiteX15" fmla="*/ 948595 w 1204337"/>
              <a:gd name="connsiteY15" fmla="*/ 766069 h 983753"/>
              <a:gd name="connsiteX16" fmla="*/ 984849 w 1204337"/>
              <a:gd name="connsiteY16" fmla="*/ 804097 h 983753"/>
              <a:gd name="connsiteX17" fmla="*/ 1067358 w 1204337"/>
              <a:gd name="connsiteY17" fmla="*/ 721702 h 983753"/>
              <a:gd name="connsiteX18" fmla="*/ 1078609 w 1204337"/>
              <a:gd name="connsiteY18" fmla="*/ 715997 h 983753"/>
              <a:gd name="connsiteX19" fmla="*/ 126004 w 1204337"/>
              <a:gd name="connsiteY19" fmla="*/ 659167 h 983753"/>
              <a:gd name="connsiteX20" fmla="*/ 455022 w 1204337"/>
              <a:gd name="connsiteY20" fmla="*/ 659167 h 983753"/>
              <a:gd name="connsiteX21" fmla="*/ 471163 w 1204337"/>
              <a:gd name="connsiteY21" fmla="*/ 675646 h 983753"/>
              <a:gd name="connsiteX22" fmla="*/ 455022 w 1204337"/>
              <a:gd name="connsiteY22" fmla="*/ 690949 h 983753"/>
              <a:gd name="connsiteX23" fmla="*/ 126004 w 1204337"/>
              <a:gd name="connsiteY23" fmla="*/ 690949 h 983753"/>
              <a:gd name="connsiteX24" fmla="*/ 109863 w 1204337"/>
              <a:gd name="connsiteY24" fmla="*/ 675646 h 983753"/>
              <a:gd name="connsiteX25" fmla="*/ 126004 w 1204337"/>
              <a:gd name="connsiteY25" fmla="*/ 659167 h 983753"/>
              <a:gd name="connsiteX26" fmla="*/ 1005607 w 1204337"/>
              <a:gd name="connsiteY26" fmla="*/ 621712 h 983753"/>
              <a:gd name="connsiteX27" fmla="*/ 989428 w 1204337"/>
              <a:gd name="connsiteY27" fmla="*/ 632948 h 983753"/>
              <a:gd name="connsiteX28" fmla="*/ 959558 w 1204337"/>
              <a:gd name="connsiteY28" fmla="*/ 662910 h 983753"/>
              <a:gd name="connsiteX29" fmla="*/ 917243 w 1204337"/>
              <a:gd name="connsiteY29" fmla="*/ 660413 h 983753"/>
              <a:gd name="connsiteX30" fmla="*/ 902309 w 1204337"/>
              <a:gd name="connsiteY30" fmla="*/ 657916 h 983753"/>
              <a:gd name="connsiteX31" fmla="*/ 894841 w 1204337"/>
              <a:gd name="connsiteY31" fmla="*/ 662910 h 983753"/>
              <a:gd name="connsiteX32" fmla="*/ 893597 w 1204337"/>
              <a:gd name="connsiteY32" fmla="*/ 665407 h 983753"/>
              <a:gd name="connsiteX33" fmla="*/ 892352 w 1204337"/>
              <a:gd name="connsiteY33" fmla="*/ 666655 h 983753"/>
              <a:gd name="connsiteX34" fmla="*/ 892352 w 1204337"/>
              <a:gd name="connsiteY34" fmla="*/ 667904 h 983753"/>
              <a:gd name="connsiteX35" fmla="*/ 892352 w 1204337"/>
              <a:gd name="connsiteY35" fmla="*/ 669152 h 983753"/>
              <a:gd name="connsiteX36" fmla="*/ 891108 w 1204337"/>
              <a:gd name="connsiteY36" fmla="*/ 671649 h 983753"/>
              <a:gd name="connsiteX37" fmla="*/ 891108 w 1204337"/>
              <a:gd name="connsiteY37" fmla="*/ 672897 h 983753"/>
              <a:gd name="connsiteX38" fmla="*/ 891108 w 1204337"/>
              <a:gd name="connsiteY38" fmla="*/ 675394 h 983753"/>
              <a:gd name="connsiteX39" fmla="*/ 892352 w 1204337"/>
              <a:gd name="connsiteY39" fmla="*/ 680388 h 983753"/>
              <a:gd name="connsiteX40" fmla="*/ 893597 w 1204337"/>
              <a:gd name="connsiteY40" fmla="*/ 712847 h 983753"/>
              <a:gd name="connsiteX41" fmla="*/ 889863 w 1204337"/>
              <a:gd name="connsiteY41" fmla="*/ 722834 h 983753"/>
              <a:gd name="connsiteX42" fmla="*/ 882396 w 1204337"/>
              <a:gd name="connsiteY42" fmla="*/ 731573 h 983753"/>
              <a:gd name="connsiteX43" fmla="*/ 882396 w 1204337"/>
              <a:gd name="connsiteY43" fmla="*/ 732821 h 983753"/>
              <a:gd name="connsiteX44" fmla="*/ 873684 w 1204337"/>
              <a:gd name="connsiteY44" fmla="*/ 739063 h 983753"/>
              <a:gd name="connsiteX45" fmla="*/ 873684 w 1204337"/>
              <a:gd name="connsiteY45" fmla="*/ 740312 h 983753"/>
              <a:gd name="connsiteX46" fmla="*/ 853771 w 1204337"/>
              <a:gd name="connsiteY46" fmla="*/ 747802 h 983753"/>
              <a:gd name="connsiteX47" fmla="*/ 848792 w 1204337"/>
              <a:gd name="connsiteY47" fmla="*/ 749051 h 983753"/>
              <a:gd name="connsiteX48" fmla="*/ 848792 w 1204337"/>
              <a:gd name="connsiteY48" fmla="*/ 750299 h 983753"/>
              <a:gd name="connsiteX49" fmla="*/ 843814 w 1204337"/>
              <a:gd name="connsiteY49" fmla="*/ 752796 h 983753"/>
              <a:gd name="connsiteX50" fmla="*/ 840080 w 1204337"/>
              <a:gd name="connsiteY50" fmla="*/ 759038 h 983753"/>
              <a:gd name="connsiteX51" fmla="*/ 845059 w 1204337"/>
              <a:gd name="connsiteY51" fmla="*/ 775268 h 983753"/>
              <a:gd name="connsiteX52" fmla="*/ 846303 w 1204337"/>
              <a:gd name="connsiteY52" fmla="*/ 776516 h 983753"/>
              <a:gd name="connsiteX53" fmla="*/ 848792 w 1204337"/>
              <a:gd name="connsiteY53" fmla="*/ 779013 h 983753"/>
              <a:gd name="connsiteX54" fmla="*/ 866216 w 1204337"/>
              <a:gd name="connsiteY54" fmla="*/ 795242 h 983753"/>
              <a:gd name="connsiteX55" fmla="*/ 871194 w 1204337"/>
              <a:gd name="connsiteY55" fmla="*/ 800236 h 983753"/>
              <a:gd name="connsiteX56" fmla="*/ 868705 w 1204337"/>
              <a:gd name="connsiteY56" fmla="*/ 800236 h 983753"/>
              <a:gd name="connsiteX57" fmla="*/ 873684 w 1204337"/>
              <a:gd name="connsiteY57" fmla="*/ 813968 h 983753"/>
              <a:gd name="connsiteX58" fmla="*/ 873684 w 1204337"/>
              <a:gd name="connsiteY58" fmla="*/ 825204 h 983753"/>
              <a:gd name="connsiteX59" fmla="*/ 866216 w 1204337"/>
              <a:gd name="connsiteY59" fmla="*/ 848924 h 983753"/>
              <a:gd name="connsiteX60" fmla="*/ 864972 w 1204337"/>
              <a:gd name="connsiteY60" fmla="*/ 850173 h 983753"/>
              <a:gd name="connsiteX61" fmla="*/ 863727 w 1204337"/>
              <a:gd name="connsiteY61" fmla="*/ 852669 h 983753"/>
              <a:gd name="connsiteX62" fmla="*/ 862483 w 1204337"/>
              <a:gd name="connsiteY62" fmla="*/ 855166 h 983753"/>
              <a:gd name="connsiteX63" fmla="*/ 859993 w 1204337"/>
              <a:gd name="connsiteY63" fmla="*/ 858912 h 983753"/>
              <a:gd name="connsiteX64" fmla="*/ 858749 w 1204337"/>
              <a:gd name="connsiteY64" fmla="*/ 860160 h 983753"/>
              <a:gd name="connsiteX65" fmla="*/ 857504 w 1204337"/>
              <a:gd name="connsiteY65" fmla="*/ 863905 h 983753"/>
              <a:gd name="connsiteX66" fmla="*/ 857504 w 1204337"/>
              <a:gd name="connsiteY66" fmla="*/ 865154 h 983753"/>
              <a:gd name="connsiteX67" fmla="*/ 859993 w 1204337"/>
              <a:gd name="connsiteY67" fmla="*/ 875141 h 983753"/>
              <a:gd name="connsiteX68" fmla="*/ 877417 w 1204337"/>
              <a:gd name="connsiteY68" fmla="*/ 882632 h 983753"/>
              <a:gd name="connsiteX69" fmla="*/ 887374 w 1204337"/>
              <a:gd name="connsiteY69" fmla="*/ 882632 h 983753"/>
              <a:gd name="connsiteX70" fmla="*/ 918488 w 1204337"/>
              <a:gd name="connsiteY70" fmla="*/ 893867 h 983753"/>
              <a:gd name="connsiteX71" fmla="*/ 937156 w 1204337"/>
              <a:gd name="connsiteY71" fmla="*/ 932568 h 983753"/>
              <a:gd name="connsiteX72" fmla="*/ 948357 w 1204337"/>
              <a:gd name="connsiteY72" fmla="*/ 948798 h 983753"/>
              <a:gd name="connsiteX73" fmla="*/ 967026 w 1204337"/>
              <a:gd name="connsiteY73" fmla="*/ 943804 h 983753"/>
              <a:gd name="connsiteX74" fmla="*/ 1005607 w 1204337"/>
              <a:gd name="connsiteY74" fmla="*/ 925078 h 983753"/>
              <a:gd name="connsiteX75" fmla="*/ 1044189 w 1204337"/>
              <a:gd name="connsiteY75" fmla="*/ 943804 h 983753"/>
              <a:gd name="connsiteX76" fmla="*/ 1064102 w 1204337"/>
              <a:gd name="connsiteY76" fmla="*/ 948798 h 983753"/>
              <a:gd name="connsiteX77" fmla="*/ 1074058 w 1204337"/>
              <a:gd name="connsiteY77" fmla="*/ 932568 h 983753"/>
              <a:gd name="connsiteX78" fmla="*/ 1092727 w 1204337"/>
              <a:gd name="connsiteY78" fmla="*/ 893867 h 983753"/>
              <a:gd name="connsiteX79" fmla="*/ 1133797 w 1204337"/>
              <a:gd name="connsiteY79" fmla="*/ 882632 h 983753"/>
              <a:gd name="connsiteX80" fmla="*/ 1151221 w 1204337"/>
              <a:gd name="connsiteY80" fmla="*/ 875141 h 983753"/>
              <a:gd name="connsiteX81" fmla="*/ 1149977 w 1204337"/>
              <a:gd name="connsiteY81" fmla="*/ 855166 h 983753"/>
              <a:gd name="connsiteX82" fmla="*/ 1137531 w 1204337"/>
              <a:gd name="connsiteY82" fmla="*/ 813968 h 983753"/>
              <a:gd name="connsiteX83" fmla="*/ 1163667 w 1204337"/>
              <a:gd name="connsiteY83" fmla="*/ 779013 h 983753"/>
              <a:gd name="connsiteX84" fmla="*/ 1171134 w 1204337"/>
              <a:gd name="connsiteY84" fmla="*/ 761535 h 983753"/>
              <a:gd name="connsiteX85" fmla="*/ 1157444 w 1204337"/>
              <a:gd name="connsiteY85" fmla="*/ 747802 h 983753"/>
              <a:gd name="connsiteX86" fmla="*/ 1122596 w 1204337"/>
              <a:gd name="connsiteY86" fmla="*/ 722834 h 983753"/>
              <a:gd name="connsiteX87" fmla="*/ 1118863 w 1204337"/>
              <a:gd name="connsiteY87" fmla="*/ 680388 h 983753"/>
              <a:gd name="connsiteX88" fmla="*/ 1113884 w 1204337"/>
              <a:gd name="connsiteY88" fmla="*/ 661662 h 983753"/>
              <a:gd name="connsiteX89" fmla="*/ 1095216 w 1204337"/>
              <a:gd name="connsiteY89" fmla="*/ 660413 h 983753"/>
              <a:gd name="connsiteX90" fmla="*/ 1051656 w 1204337"/>
              <a:gd name="connsiteY90" fmla="*/ 662910 h 983753"/>
              <a:gd name="connsiteX91" fmla="*/ 1021787 w 1204337"/>
              <a:gd name="connsiteY91" fmla="*/ 632948 h 983753"/>
              <a:gd name="connsiteX92" fmla="*/ 1005607 w 1204337"/>
              <a:gd name="connsiteY92" fmla="*/ 621712 h 983753"/>
              <a:gd name="connsiteX93" fmla="*/ 126004 w 1204337"/>
              <a:gd name="connsiteY93" fmla="*/ 587756 h 983753"/>
              <a:gd name="connsiteX94" fmla="*/ 455022 w 1204337"/>
              <a:gd name="connsiteY94" fmla="*/ 587756 h 983753"/>
              <a:gd name="connsiteX95" fmla="*/ 471163 w 1204337"/>
              <a:gd name="connsiteY95" fmla="*/ 602404 h 983753"/>
              <a:gd name="connsiteX96" fmla="*/ 455022 w 1204337"/>
              <a:gd name="connsiteY96" fmla="*/ 619494 h 983753"/>
              <a:gd name="connsiteX97" fmla="*/ 126004 w 1204337"/>
              <a:gd name="connsiteY97" fmla="*/ 619494 h 983753"/>
              <a:gd name="connsiteX98" fmla="*/ 109863 w 1204337"/>
              <a:gd name="connsiteY98" fmla="*/ 602404 h 983753"/>
              <a:gd name="connsiteX99" fmla="*/ 126004 w 1204337"/>
              <a:gd name="connsiteY99" fmla="*/ 587756 h 983753"/>
              <a:gd name="connsiteX100" fmla="*/ 607347 w 1204337"/>
              <a:gd name="connsiteY100" fmla="*/ 511851 h 983753"/>
              <a:gd name="connsiteX101" fmla="*/ 582456 w 1204337"/>
              <a:gd name="connsiteY101" fmla="*/ 536820 h 983753"/>
              <a:gd name="connsiteX102" fmla="*/ 582456 w 1204337"/>
              <a:gd name="connsiteY102" fmla="*/ 716592 h 983753"/>
              <a:gd name="connsiteX103" fmla="*/ 637217 w 1204337"/>
              <a:gd name="connsiteY103" fmla="*/ 771522 h 983753"/>
              <a:gd name="connsiteX104" fmla="*/ 806477 w 1204337"/>
              <a:gd name="connsiteY104" fmla="*/ 771522 h 983753"/>
              <a:gd name="connsiteX105" fmla="*/ 806477 w 1204337"/>
              <a:gd name="connsiteY105" fmla="*/ 769025 h 983753"/>
              <a:gd name="connsiteX106" fmla="*/ 806477 w 1204337"/>
              <a:gd name="connsiteY106" fmla="*/ 765280 h 983753"/>
              <a:gd name="connsiteX107" fmla="*/ 806477 w 1204337"/>
              <a:gd name="connsiteY107" fmla="*/ 761535 h 983753"/>
              <a:gd name="connsiteX108" fmla="*/ 806477 w 1204337"/>
              <a:gd name="connsiteY108" fmla="*/ 757790 h 983753"/>
              <a:gd name="connsiteX109" fmla="*/ 807722 w 1204337"/>
              <a:gd name="connsiteY109" fmla="*/ 755293 h 983753"/>
              <a:gd name="connsiteX110" fmla="*/ 807722 w 1204337"/>
              <a:gd name="connsiteY110" fmla="*/ 754044 h 983753"/>
              <a:gd name="connsiteX111" fmla="*/ 808966 w 1204337"/>
              <a:gd name="connsiteY111" fmla="*/ 749051 h 983753"/>
              <a:gd name="connsiteX112" fmla="*/ 811455 w 1204337"/>
              <a:gd name="connsiteY112" fmla="*/ 744057 h 983753"/>
              <a:gd name="connsiteX113" fmla="*/ 811455 w 1204337"/>
              <a:gd name="connsiteY113" fmla="*/ 741560 h 983753"/>
              <a:gd name="connsiteX114" fmla="*/ 813945 w 1204337"/>
              <a:gd name="connsiteY114" fmla="*/ 737815 h 983753"/>
              <a:gd name="connsiteX115" fmla="*/ 815189 w 1204337"/>
              <a:gd name="connsiteY115" fmla="*/ 735318 h 983753"/>
              <a:gd name="connsiteX116" fmla="*/ 818923 w 1204337"/>
              <a:gd name="connsiteY116" fmla="*/ 732821 h 983753"/>
              <a:gd name="connsiteX117" fmla="*/ 820167 w 1204337"/>
              <a:gd name="connsiteY117" fmla="*/ 730324 h 983753"/>
              <a:gd name="connsiteX118" fmla="*/ 822657 w 1204337"/>
              <a:gd name="connsiteY118" fmla="*/ 726579 h 983753"/>
              <a:gd name="connsiteX119" fmla="*/ 825146 w 1204337"/>
              <a:gd name="connsiteY119" fmla="*/ 725331 h 983753"/>
              <a:gd name="connsiteX120" fmla="*/ 828879 w 1204337"/>
              <a:gd name="connsiteY120" fmla="*/ 722834 h 983753"/>
              <a:gd name="connsiteX121" fmla="*/ 831368 w 1204337"/>
              <a:gd name="connsiteY121" fmla="*/ 720337 h 983753"/>
              <a:gd name="connsiteX122" fmla="*/ 835102 w 1204337"/>
              <a:gd name="connsiteY122" fmla="*/ 719089 h 983753"/>
              <a:gd name="connsiteX123" fmla="*/ 837591 w 1204337"/>
              <a:gd name="connsiteY123" fmla="*/ 717840 h 983753"/>
              <a:gd name="connsiteX124" fmla="*/ 841325 w 1204337"/>
              <a:gd name="connsiteY124" fmla="*/ 716592 h 983753"/>
              <a:gd name="connsiteX125" fmla="*/ 848792 w 1204337"/>
              <a:gd name="connsiteY125" fmla="*/ 715344 h 983753"/>
              <a:gd name="connsiteX126" fmla="*/ 859993 w 1204337"/>
              <a:gd name="connsiteY126" fmla="*/ 706605 h 983753"/>
              <a:gd name="connsiteX127" fmla="*/ 862483 w 1204337"/>
              <a:gd name="connsiteY127" fmla="*/ 691624 h 983753"/>
              <a:gd name="connsiteX128" fmla="*/ 859993 w 1204337"/>
              <a:gd name="connsiteY128" fmla="*/ 682885 h 983753"/>
              <a:gd name="connsiteX129" fmla="*/ 858749 w 1204337"/>
              <a:gd name="connsiteY129" fmla="*/ 675394 h 983753"/>
              <a:gd name="connsiteX130" fmla="*/ 859993 w 1204337"/>
              <a:gd name="connsiteY130" fmla="*/ 660413 h 983753"/>
              <a:gd name="connsiteX131" fmla="*/ 863727 w 1204337"/>
              <a:gd name="connsiteY131" fmla="*/ 652923 h 983753"/>
              <a:gd name="connsiteX132" fmla="*/ 863727 w 1204337"/>
              <a:gd name="connsiteY132" fmla="*/ 651674 h 983753"/>
              <a:gd name="connsiteX133" fmla="*/ 867461 w 1204337"/>
              <a:gd name="connsiteY133" fmla="*/ 646680 h 983753"/>
              <a:gd name="connsiteX134" fmla="*/ 868705 w 1204337"/>
              <a:gd name="connsiteY134" fmla="*/ 644184 h 983753"/>
              <a:gd name="connsiteX135" fmla="*/ 871194 w 1204337"/>
              <a:gd name="connsiteY135" fmla="*/ 640438 h 983753"/>
              <a:gd name="connsiteX136" fmla="*/ 874928 w 1204337"/>
              <a:gd name="connsiteY136" fmla="*/ 637942 h 983753"/>
              <a:gd name="connsiteX137" fmla="*/ 876173 w 1204337"/>
              <a:gd name="connsiteY137" fmla="*/ 635445 h 983753"/>
              <a:gd name="connsiteX138" fmla="*/ 877417 w 1204337"/>
              <a:gd name="connsiteY138" fmla="*/ 634196 h 983753"/>
              <a:gd name="connsiteX139" fmla="*/ 878662 w 1204337"/>
              <a:gd name="connsiteY139" fmla="*/ 634196 h 983753"/>
              <a:gd name="connsiteX140" fmla="*/ 878662 w 1204337"/>
              <a:gd name="connsiteY140" fmla="*/ 536820 h 983753"/>
              <a:gd name="connsiteX141" fmla="*/ 853771 w 1204337"/>
              <a:gd name="connsiteY141" fmla="*/ 511851 h 983753"/>
              <a:gd name="connsiteX142" fmla="*/ 125869 w 1204337"/>
              <a:gd name="connsiteY142" fmla="*/ 510854 h 983753"/>
              <a:gd name="connsiteX143" fmla="*/ 306857 w 1204337"/>
              <a:gd name="connsiteY143" fmla="*/ 510854 h 983753"/>
              <a:gd name="connsiteX144" fmla="*/ 322863 w 1204337"/>
              <a:gd name="connsiteY144" fmla="*/ 527334 h 983753"/>
              <a:gd name="connsiteX145" fmla="*/ 306857 w 1204337"/>
              <a:gd name="connsiteY145" fmla="*/ 542636 h 983753"/>
              <a:gd name="connsiteX146" fmla="*/ 125869 w 1204337"/>
              <a:gd name="connsiteY146" fmla="*/ 542636 h 983753"/>
              <a:gd name="connsiteX147" fmla="*/ 109863 w 1204337"/>
              <a:gd name="connsiteY147" fmla="*/ 527334 h 983753"/>
              <a:gd name="connsiteX148" fmla="*/ 125869 w 1204337"/>
              <a:gd name="connsiteY148" fmla="*/ 510854 h 983753"/>
              <a:gd name="connsiteX149" fmla="*/ 143125 w 1204337"/>
              <a:gd name="connsiteY149" fmla="*/ 179772 h 983753"/>
              <a:gd name="connsiteX150" fmla="*/ 143125 w 1204337"/>
              <a:gd name="connsiteY150" fmla="*/ 401991 h 983753"/>
              <a:gd name="connsiteX151" fmla="*/ 144369 w 1204337"/>
              <a:gd name="connsiteY151" fmla="*/ 404487 h 983753"/>
              <a:gd name="connsiteX152" fmla="*/ 877417 w 1204337"/>
              <a:gd name="connsiteY152" fmla="*/ 404487 h 983753"/>
              <a:gd name="connsiteX153" fmla="*/ 878662 w 1204337"/>
              <a:gd name="connsiteY153" fmla="*/ 401991 h 983753"/>
              <a:gd name="connsiteX154" fmla="*/ 878662 w 1204337"/>
              <a:gd name="connsiteY154" fmla="*/ 179772 h 983753"/>
              <a:gd name="connsiteX155" fmla="*/ 32359 w 1204337"/>
              <a:gd name="connsiteY155" fmla="*/ 179772 h 983753"/>
              <a:gd name="connsiteX156" fmla="*/ 32359 w 1204337"/>
              <a:gd name="connsiteY156" fmla="*/ 823956 h 983753"/>
              <a:gd name="connsiteX157" fmla="*/ 54761 w 1204337"/>
              <a:gd name="connsiteY157" fmla="*/ 846427 h 983753"/>
              <a:gd name="connsiteX158" fmla="*/ 828879 w 1204337"/>
              <a:gd name="connsiteY158" fmla="*/ 846427 h 983753"/>
              <a:gd name="connsiteX159" fmla="*/ 830124 w 1204337"/>
              <a:gd name="connsiteY159" fmla="*/ 842682 h 983753"/>
              <a:gd name="connsiteX160" fmla="*/ 832613 w 1204337"/>
              <a:gd name="connsiteY160" fmla="*/ 840185 h 983753"/>
              <a:gd name="connsiteX161" fmla="*/ 836347 w 1204337"/>
              <a:gd name="connsiteY161" fmla="*/ 833943 h 983753"/>
              <a:gd name="connsiteX162" fmla="*/ 840080 w 1204337"/>
              <a:gd name="connsiteY162" fmla="*/ 818962 h 983753"/>
              <a:gd name="connsiteX163" fmla="*/ 832613 w 1204337"/>
              <a:gd name="connsiteY163" fmla="*/ 807726 h 983753"/>
              <a:gd name="connsiteX164" fmla="*/ 828879 w 1204337"/>
              <a:gd name="connsiteY164" fmla="*/ 805230 h 983753"/>
              <a:gd name="connsiteX165" fmla="*/ 825146 w 1204337"/>
              <a:gd name="connsiteY165" fmla="*/ 805230 h 983753"/>
              <a:gd name="connsiteX166" fmla="*/ 637217 w 1204337"/>
              <a:gd name="connsiteY166" fmla="*/ 805230 h 983753"/>
              <a:gd name="connsiteX167" fmla="*/ 548853 w 1204337"/>
              <a:gd name="connsiteY167" fmla="*/ 716592 h 983753"/>
              <a:gd name="connsiteX168" fmla="*/ 548853 w 1204337"/>
              <a:gd name="connsiteY168" fmla="*/ 536820 h 983753"/>
              <a:gd name="connsiteX169" fmla="*/ 607347 w 1204337"/>
              <a:gd name="connsiteY169" fmla="*/ 478144 h 983753"/>
              <a:gd name="connsiteX170" fmla="*/ 853771 w 1204337"/>
              <a:gd name="connsiteY170" fmla="*/ 478144 h 983753"/>
              <a:gd name="connsiteX171" fmla="*/ 912265 w 1204337"/>
              <a:gd name="connsiteY171" fmla="*/ 536820 h 983753"/>
              <a:gd name="connsiteX172" fmla="*/ 912265 w 1204337"/>
              <a:gd name="connsiteY172" fmla="*/ 624209 h 983753"/>
              <a:gd name="connsiteX173" fmla="*/ 934667 w 1204337"/>
              <a:gd name="connsiteY173" fmla="*/ 630451 h 983753"/>
              <a:gd name="connsiteX174" fmla="*/ 948357 w 1204337"/>
              <a:gd name="connsiteY174" fmla="*/ 631700 h 983753"/>
              <a:gd name="connsiteX175" fmla="*/ 958314 w 1204337"/>
              <a:gd name="connsiteY175" fmla="*/ 622961 h 983753"/>
              <a:gd name="connsiteX176" fmla="*/ 963292 w 1204337"/>
              <a:gd name="connsiteY176" fmla="*/ 611725 h 983753"/>
              <a:gd name="connsiteX177" fmla="*/ 964537 w 1204337"/>
              <a:gd name="connsiteY177" fmla="*/ 610476 h 983753"/>
              <a:gd name="connsiteX178" fmla="*/ 969515 w 1204337"/>
              <a:gd name="connsiteY178" fmla="*/ 602986 h 983753"/>
              <a:gd name="connsiteX179" fmla="*/ 970760 w 1204337"/>
              <a:gd name="connsiteY179" fmla="*/ 602986 h 983753"/>
              <a:gd name="connsiteX180" fmla="*/ 978227 w 1204337"/>
              <a:gd name="connsiteY180" fmla="*/ 596744 h 983753"/>
              <a:gd name="connsiteX181" fmla="*/ 980716 w 1204337"/>
              <a:gd name="connsiteY181" fmla="*/ 595495 h 983753"/>
              <a:gd name="connsiteX182" fmla="*/ 988183 w 1204337"/>
              <a:gd name="connsiteY182" fmla="*/ 591750 h 983753"/>
              <a:gd name="connsiteX183" fmla="*/ 989428 w 1204337"/>
              <a:gd name="connsiteY183" fmla="*/ 590502 h 983753"/>
              <a:gd name="connsiteX184" fmla="*/ 989428 w 1204337"/>
              <a:gd name="connsiteY184" fmla="*/ 179772 h 983753"/>
              <a:gd name="connsiteX185" fmla="*/ 912265 w 1204337"/>
              <a:gd name="connsiteY185" fmla="*/ 179772 h 983753"/>
              <a:gd name="connsiteX186" fmla="*/ 912265 w 1204337"/>
              <a:gd name="connsiteY186" fmla="*/ 401991 h 983753"/>
              <a:gd name="connsiteX187" fmla="*/ 877417 w 1204337"/>
              <a:gd name="connsiteY187" fmla="*/ 438195 h 983753"/>
              <a:gd name="connsiteX188" fmla="*/ 144369 w 1204337"/>
              <a:gd name="connsiteY188" fmla="*/ 438195 h 983753"/>
              <a:gd name="connsiteX189" fmla="*/ 109521 w 1204337"/>
              <a:gd name="connsiteY189" fmla="*/ 401991 h 983753"/>
              <a:gd name="connsiteX190" fmla="*/ 109521 w 1204337"/>
              <a:gd name="connsiteY190" fmla="*/ 179772 h 983753"/>
              <a:gd name="connsiteX191" fmla="*/ 898116 w 1204337"/>
              <a:gd name="connsiteY191" fmla="*/ 71410 h 983753"/>
              <a:gd name="connsiteX192" fmla="*/ 916060 w 1204337"/>
              <a:gd name="connsiteY192" fmla="*/ 89974 h 983753"/>
              <a:gd name="connsiteX193" fmla="*/ 898116 w 1204337"/>
              <a:gd name="connsiteY193" fmla="*/ 108537 h 983753"/>
              <a:gd name="connsiteX194" fmla="*/ 878889 w 1204337"/>
              <a:gd name="connsiteY194" fmla="*/ 89974 h 983753"/>
              <a:gd name="connsiteX195" fmla="*/ 898116 w 1204337"/>
              <a:gd name="connsiteY195" fmla="*/ 71410 h 983753"/>
              <a:gd name="connsiteX196" fmla="*/ 825422 w 1204337"/>
              <a:gd name="connsiteY196" fmla="*/ 71410 h 983753"/>
              <a:gd name="connsiteX197" fmla="*/ 844646 w 1204337"/>
              <a:gd name="connsiteY197" fmla="*/ 89974 h 983753"/>
              <a:gd name="connsiteX198" fmla="*/ 825422 w 1204337"/>
              <a:gd name="connsiteY198" fmla="*/ 108537 h 983753"/>
              <a:gd name="connsiteX199" fmla="*/ 807479 w 1204337"/>
              <a:gd name="connsiteY199" fmla="*/ 89974 h 983753"/>
              <a:gd name="connsiteX200" fmla="*/ 825422 w 1204337"/>
              <a:gd name="connsiteY200" fmla="*/ 71410 h 983753"/>
              <a:gd name="connsiteX201" fmla="*/ 749802 w 1204337"/>
              <a:gd name="connsiteY201" fmla="*/ 71410 h 983753"/>
              <a:gd name="connsiteX202" fmla="*/ 767744 w 1204337"/>
              <a:gd name="connsiteY202" fmla="*/ 89974 h 983753"/>
              <a:gd name="connsiteX203" fmla="*/ 749802 w 1204337"/>
              <a:gd name="connsiteY203" fmla="*/ 108537 h 983753"/>
              <a:gd name="connsiteX204" fmla="*/ 730577 w 1204337"/>
              <a:gd name="connsiteY204" fmla="*/ 89974 h 983753"/>
              <a:gd name="connsiteX205" fmla="*/ 749802 w 1204337"/>
              <a:gd name="connsiteY205" fmla="*/ 71410 h 983753"/>
              <a:gd name="connsiteX206" fmla="*/ 125869 w 1204337"/>
              <a:gd name="connsiteY206" fmla="*/ 71410 h 983753"/>
              <a:gd name="connsiteX207" fmla="*/ 234214 w 1204337"/>
              <a:gd name="connsiteY207" fmla="*/ 71410 h 983753"/>
              <a:gd name="connsiteX208" fmla="*/ 251451 w 1204337"/>
              <a:gd name="connsiteY208" fmla="*/ 86712 h 983753"/>
              <a:gd name="connsiteX209" fmla="*/ 234214 w 1204337"/>
              <a:gd name="connsiteY209" fmla="*/ 103192 h 983753"/>
              <a:gd name="connsiteX210" fmla="*/ 125869 w 1204337"/>
              <a:gd name="connsiteY210" fmla="*/ 103192 h 983753"/>
              <a:gd name="connsiteX211" fmla="*/ 109863 w 1204337"/>
              <a:gd name="connsiteY211" fmla="*/ 86712 h 983753"/>
              <a:gd name="connsiteX212" fmla="*/ 125869 w 1204337"/>
              <a:gd name="connsiteY212" fmla="*/ 71410 h 983753"/>
              <a:gd name="connsiteX213" fmla="*/ 54761 w 1204337"/>
              <a:gd name="connsiteY213" fmla="*/ 32459 h 983753"/>
              <a:gd name="connsiteX214" fmla="*/ 32359 w 1204337"/>
              <a:gd name="connsiteY214" fmla="*/ 54930 h 983753"/>
              <a:gd name="connsiteX215" fmla="*/ 32359 w 1204337"/>
              <a:gd name="connsiteY215" fmla="*/ 146065 h 983753"/>
              <a:gd name="connsiteX216" fmla="*/ 109521 w 1204337"/>
              <a:gd name="connsiteY216" fmla="*/ 146065 h 983753"/>
              <a:gd name="connsiteX217" fmla="*/ 912265 w 1204337"/>
              <a:gd name="connsiteY217" fmla="*/ 146065 h 983753"/>
              <a:gd name="connsiteX218" fmla="*/ 989428 w 1204337"/>
              <a:gd name="connsiteY218" fmla="*/ 146065 h 983753"/>
              <a:gd name="connsiteX219" fmla="*/ 989428 w 1204337"/>
              <a:gd name="connsiteY219" fmla="*/ 54930 h 983753"/>
              <a:gd name="connsiteX220" fmla="*/ 968270 w 1204337"/>
              <a:gd name="connsiteY220" fmla="*/ 32459 h 983753"/>
              <a:gd name="connsiteX221" fmla="*/ 54761 w 1204337"/>
              <a:gd name="connsiteY221" fmla="*/ 0 h 983753"/>
              <a:gd name="connsiteX222" fmla="*/ 968270 w 1204337"/>
              <a:gd name="connsiteY222" fmla="*/ 0 h 983753"/>
              <a:gd name="connsiteX223" fmla="*/ 1021787 w 1204337"/>
              <a:gd name="connsiteY223" fmla="*/ 54930 h 983753"/>
              <a:gd name="connsiteX224" fmla="*/ 1021787 w 1204337"/>
              <a:gd name="connsiteY224" fmla="*/ 590502 h 983753"/>
              <a:gd name="connsiteX225" fmla="*/ 1052901 w 1204337"/>
              <a:gd name="connsiteY225" fmla="*/ 622961 h 983753"/>
              <a:gd name="connsiteX226" fmla="*/ 1062857 w 1204337"/>
              <a:gd name="connsiteY226" fmla="*/ 631700 h 983753"/>
              <a:gd name="connsiteX227" fmla="*/ 1077792 w 1204337"/>
              <a:gd name="connsiteY227" fmla="*/ 630451 h 983753"/>
              <a:gd name="connsiteX228" fmla="*/ 1135042 w 1204337"/>
              <a:gd name="connsiteY228" fmla="*/ 635445 h 983753"/>
              <a:gd name="connsiteX229" fmla="*/ 1149977 w 1204337"/>
              <a:gd name="connsiteY229" fmla="*/ 691624 h 983753"/>
              <a:gd name="connsiteX230" fmla="*/ 1151221 w 1204337"/>
              <a:gd name="connsiteY230" fmla="*/ 706605 h 983753"/>
              <a:gd name="connsiteX231" fmla="*/ 1162422 w 1204337"/>
              <a:gd name="connsiteY231" fmla="*/ 715344 h 983753"/>
              <a:gd name="connsiteX232" fmla="*/ 1203493 w 1204337"/>
              <a:gd name="connsiteY232" fmla="*/ 755293 h 983753"/>
              <a:gd name="connsiteX233" fmla="*/ 1178602 w 1204337"/>
              <a:gd name="connsiteY233" fmla="*/ 807726 h 983753"/>
              <a:gd name="connsiteX234" fmla="*/ 1171134 w 1204337"/>
              <a:gd name="connsiteY234" fmla="*/ 818962 h 983753"/>
              <a:gd name="connsiteX235" fmla="*/ 1174868 w 1204337"/>
              <a:gd name="connsiteY235" fmla="*/ 833943 h 983753"/>
              <a:gd name="connsiteX236" fmla="*/ 1179846 w 1204337"/>
              <a:gd name="connsiteY236" fmla="*/ 891370 h 983753"/>
              <a:gd name="connsiteX237" fmla="*/ 1127575 w 1204337"/>
              <a:gd name="connsiteY237" fmla="*/ 915090 h 983753"/>
              <a:gd name="connsiteX238" fmla="*/ 1113884 w 1204337"/>
              <a:gd name="connsiteY238" fmla="*/ 918836 h 983753"/>
              <a:gd name="connsiteX239" fmla="*/ 1107662 w 1204337"/>
              <a:gd name="connsiteY239" fmla="*/ 932568 h 983753"/>
              <a:gd name="connsiteX240" fmla="*/ 1074058 w 1204337"/>
              <a:gd name="connsiteY240" fmla="*/ 980008 h 983753"/>
              <a:gd name="connsiteX241" fmla="*/ 1019298 w 1204337"/>
              <a:gd name="connsiteY241" fmla="*/ 963779 h 983753"/>
              <a:gd name="connsiteX242" fmla="*/ 993162 w 1204337"/>
              <a:gd name="connsiteY242" fmla="*/ 963779 h 983753"/>
              <a:gd name="connsiteX243" fmla="*/ 954580 w 1204337"/>
              <a:gd name="connsiteY243" fmla="*/ 983753 h 983753"/>
              <a:gd name="connsiteX244" fmla="*/ 937156 w 1204337"/>
              <a:gd name="connsiteY244" fmla="*/ 980008 h 983753"/>
              <a:gd name="connsiteX245" fmla="*/ 903553 w 1204337"/>
              <a:gd name="connsiteY245" fmla="*/ 932568 h 983753"/>
              <a:gd name="connsiteX246" fmla="*/ 898575 w 1204337"/>
              <a:gd name="connsiteY246" fmla="*/ 918836 h 983753"/>
              <a:gd name="connsiteX247" fmla="*/ 883640 w 1204337"/>
              <a:gd name="connsiteY247" fmla="*/ 915090 h 983753"/>
              <a:gd name="connsiteX248" fmla="*/ 831368 w 1204337"/>
              <a:gd name="connsiteY248" fmla="*/ 891370 h 983753"/>
              <a:gd name="connsiteX249" fmla="*/ 826390 w 1204337"/>
              <a:gd name="connsiteY249" fmla="*/ 878886 h 983753"/>
              <a:gd name="connsiteX250" fmla="*/ 54761 w 1204337"/>
              <a:gd name="connsiteY250" fmla="*/ 878886 h 983753"/>
              <a:gd name="connsiteX251" fmla="*/ 0 w 1204337"/>
              <a:gd name="connsiteY251" fmla="*/ 823956 h 983753"/>
              <a:gd name="connsiteX252" fmla="*/ 0 w 1204337"/>
              <a:gd name="connsiteY252" fmla="*/ 54930 h 983753"/>
              <a:gd name="connsiteX253" fmla="*/ 54761 w 1204337"/>
              <a:gd name="connsiteY253" fmla="*/ 0 h 98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1204337" h="983753">
                <a:moveTo>
                  <a:pt x="126004" y="730575"/>
                </a:moveTo>
                <a:lnTo>
                  <a:pt x="455022" y="730575"/>
                </a:lnTo>
                <a:cubicBezTo>
                  <a:pt x="463713" y="730575"/>
                  <a:pt x="471163" y="737638"/>
                  <a:pt x="471163" y="747054"/>
                </a:cubicBezTo>
                <a:cubicBezTo>
                  <a:pt x="471163" y="755294"/>
                  <a:pt x="463713" y="762357"/>
                  <a:pt x="455022" y="762357"/>
                </a:cubicBezTo>
                <a:lnTo>
                  <a:pt x="126004" y="762357"/>
                </a:lnTo>
                <a:cubicBezTo>
                  <a:pt x="117313" y="762357"/>
                  <a:pt x="109863" y="755294"/>
                  <a:pt x="109863" y="747054"/>
                </a:cubicBezTo>
                <a:cubicBezTo>
                  <a:pt x="109863" y="737638"/>
                  <a:pt x="117313" y="730575"/>
                  <a:pt x="126004" y="730575"/>
                </a:cubicBezTo>
                <a:close/>
                <a:moveTo>
                  <a:pt x="1078609" y="715997"/>
                </a:moveTo>
                <a:cubicBezTo>
                  <a:pt x="1082672" y="715997"/>
                  <a:pt x="1086735" y="717899"/>
                  <a:pt x="1089860" y="721702"/>
                </a:cubicBezTo>
                <a:cubicBezTo>
                  <a:pt x="1097361" y="728040"/>
                  <a:pt x="1097361" y="738181"/>
                  <a:pt x="1089860" y="745787"/>
                </a:cubicBezTo>
                <a:lnTo>
                  <a:pt x="997351" y="839591"/>
                </a:lnTo>
                <a:cubicBezTo>
                  <a:pt x="993600" y="843394"/>
                  <a:pt x="989850" y="844661"/>
                  <a:pt x="984849" y="844661"/>
                </a:cubicBezTo>
                <a:cubicBezTo>
                  <a:pt x="981099" y="844661"/>
                  <a:pt x="977348" y="843394"/>
                  <a:pt x="973598" y="839591"/>
                </a:cubicBezTo>
                <a:lnTo>
                  <a:pt x="924843" y="790154"/>
                </a:lnTo>
                <a:cubicBezTo>
                  <a:pt x="917342" y="783815"/>
                  <a:pt x="917342" y="772407"/>
                  <a:pt x="924843" y="766069"/>
                </a:cubicBezTo>
                <a:cubicBezTo>
                  <a:pt x="931094" y="759730"/>
                  <a:pt x="942345" y="759730"/>
                  <a:pt x="948595" y="766069"/>
                </a:cubicBezTo>
                <a:lnTo>
                  <a:pt x="984849" y="804097"/>
                </a:lnTo>
                <a:lnTo>
                  <a:pt x="1067358" y="721702"/>
                </a:lnTo>
                <a:cubicBezTo>
                  <a:pt x="1070483" y="717899"/>
                  <a:pt x="1074546" y="715997"/>
                  <a:pt x="1078609" y="715997"/>
                </a:cubicBezTo>
                <a:close/>
                <a:moveTo>
                  <a:pt x="126004" y="659167"/>
                </a:moveTo>
                <a:lnTo>
                  <a:pt x="455022" y="659167"/>
                </a:lnTo>
                <a:cubicBezTo>
                  <a:pt x="463713" y="659167"/>
                  <a:pt x="471163" y="666230"/>
                  <a:pt x="471163" y="675646"/>
                </a:cubicBezTo>
                <a:cubicBezTo>
                  <a:pt x="471163" y="683886"/>
                  <a:pt x="463713" y="690949"/>
                  <a:pt x="455022" y="690949"/>
                </a:cubicBezTo>
                <a:lnTo>
                  <a:pt x="126004" y="690949"/>
                </a:lnTo>
                <a:cubicBezTo>
                  <a:pt x="117313" y="690949"/>
                  <a:pt x="109863" y="683886"/>
                  <a:pt x="109863" y="675646"/>
                </a:cubicBezTo>
                <a:cubicBezTo>
                  <a:pt x="109863" y="666230"/>
                  <a:pt x="117313" y="659167"/>
                  <a:pt x="126004" y="659167"/>
                </a:cubicBezTo>
                <a:close/>
                <a:moveTo>
                  <a:pt x="1005607" y="621712"/>
                </a:moveTo>
                <a:cubicBezTo>
                  <a:pt x="1003118" y="621712"/>
                  <a:pt x="993162" y="622961"/>
                  <a:pt x="989428" y="632948"/>
                </a:cubicBezTo>
                <a:cubicBezTo>
                  <a:pt x="985694" y="647929"/>
                  <a:pt x="973249" y="657916"/>
                  <a:pt x="959558" y="662910"/>
                </a:cubicBezTo>
                <a:cubicBezTo>
                  <a:pt x="945868" y="669152"/>
                  <a:pt x="929689" y="667904"/>
                  <a:pt x="917243" y="660413"/>
                </a:cubicBezTo>
                <a:cubicBezTo>
                  <a:pt x="911021" y="655419"/>
                  <a:pt x="906042" y="656668"/>
                  <a:pt x="902309" y="657916"/>
                </a:cubicBezTo>
                <a:cubicBezTo>
                  <a:pt x="899819" y="659165"/>
                  <a:pt x="897330" y="661662"/>
                  <a:pt x="894841" y="662910"/>
                </a:cubicBezTo>
                <a:cubicBezTo>
                  <a:pt x="894841" y="664158"/>
                  <a:pt x="894841" y="665407"/>
                  <a:pt x="893597" y="665407"/>
                </a:cubicBezTo>
                <a:cubicBezTo>
                  <a:pt x="893597" y="665407"/>
                  <a:pt x="893597" y="666655"/>
                  <a:pt x="892352" y="666655"/>
                </a:cubicBezTo>
                <a:cubicBezTo>
                  <a:pt x="892352" y="667904"/>
                  <a:pt x="892352" y="667904"/>
                  <a:pt x="892352" y="667904"/>
                </a:cubicBezTo>
                <a:lnTo>
                  <a:pt x="892352" y="669152"/>
                </a:lnTo>
                <a:cubicBezTo>
                  <a:pt x="892352" y="669152"/>
                  <a:pt x="891108" y="670400"/>
                  <a:pt x="891108" y="671649"/>
                </a:cubicBezTo>
                <a:cubicBezTo>
                  <a:pt x="891108" y="671649"/>
                  <a:pt x="891108" y="671649"/>
                  <a:pt x="891108" y="672897"/>
                </a:cubicBezTo>
                <a:cubicBezTo>
                  <a:pt x="891108" y="674146"/>
                  <a:pt x="891108" y="674146"/>
                  <a:pt x="891108" y="675394"/>
                </a:cubicBezTo>
                <a:cubicBezTo>
                  <a:pt x="891108" y="676642"/>
                  <a:pt x="892352" y="679139"/>
                  <a:pt x="892352" y="680388"/>
                </a:cubicBezTo>
                <a:cubicBezTo>
                  <a:pt x="897330" y="690375"/>
                  <a:pt x="897330" y="701611"/>
                  <a:pt x="893597" y="712847"/>
                </a:cubicBezTo>
                <a:cubicBezTo>
                  <a:pt x="892352" y="716592"/>
                  <a:pt x="891108" y="720337"/>
                  <a:pt x="889863" y="722834"/>
                </a:cubicBezTo>
                <a:cubicBezTo>
                  <a:pt x="887374" y="726579"/>
                  <a:pt x="884885" y="729076"/>
                  <a:pt x="882396" y="731573"/>
                </a:cubicBezTo>
                <a:cubicBezTo>
                  <a:pt x="882396" y="732821"/>
                  <a:pt x="882396" y="732821"/>
                  <a:pt x="882396" y="732821"/>
                </a:cubicBezTo>
                <a:cubicBezTo>
                  <a:pt x="879906" y="734070"/>
                  <a:pt x="877417" y="736567"/>
                  <a:pt x="873684" y="739063"/>
                </a:cubicBezTo>
                <a:cubicBezTo>
                  <a:pt x="873684" y="739063"/>
                  <a:pt x="873684" y="739063"/>
                  <a:pt x="873684" y="740312"/>
                </a:cubicBezTo>
                <a:cubicBezTo>
                  <a:pt x="867461" y="744057"/>
                  <a:pt x="861238" y="746554"/>
                  <a:pt x="853771" y="747802"/>
                </a:cubicBezTo>
                <a:cubicBezTo>
                  <a:pt x="851281" y="747802"/>
                  <a:pt x="850037" y="747802"/>
                  <a:pt x="848792" y="749051"/>
                </a:cubicBezTo>
                <a:cubicBezTo>
                  <a:pt x="848792" y="749051"/>
                  <a:pt x="848792" y="749051"/>
                  <a:pt x="848792" y="750299"/>
                </a:cubicBezTo>
                <a:cubicBezTo>
                  <a:pt x="846303" y="750299"/>
                  <a:pt x="845059" y="751548"/>
                  <a:pt x="843814" y="752796"/>
                </a:cubicBezTo>
                <a:cubicBezTo>
                  <a:pt x="842570" y="755293"/>
                  <a:pt x="841325" y="757790"/>
                  <a:pt x="840080" y="759038"/>
                </a:cubicBezTo>
                <a:cubicBezTo>
                  <a:pt x="838836" y="764032"/>
                  <a:pt x="840080" y="771522"/>
                  <a:pt x="845059" y="775268"/>
                </a:cubicBezTo>
                <a:lnTo>
                  <a:pt x="846303" y="776516"/>
                </a:lnTo>
                <a:cubicBezTo>
                  <a:pt x="846303" y="777764"/>
                  <a:pt x="847548" y="777764"/>
                  <a:pt x="848792" y="779013"/>
                </a:cubicBezTo>
                <a:cubicBezTo>
                  <a:pt x="856260" y="782758"/>
                  <a:pt x="862483" y="789000"/>
                  <a:pt x="866216" y="795242"/>
                </a:cubicBezTo>
                <a:lnTo>
                  <a:pt x="871194" y="800236"/>
                </a:lnTo>
                <a:lnTo>
                  <a:pt x="868705" y="800236"/>
                </a:lnTo>
                <a:cubicBezTo>
                  <a:pt x="871194" y="805230"/>
                  <a:pt x="872439" y="808975"/>
                  <a:pt x="873684" y="813968"/>
                </a:cubicBezTo>
                <a:cubicBezTo>
                  <a:pt x="873684" y="817714"/>
                  <a:pt x="873684" y="820211"/>
                  <a:pt x="873684" y="825204"/>
                </a:cubicBezTo>
                <a:cubicBezTo>
                  <a:pt x="873684" y="833943"/>
                  <a:pt x="871194" y="842682"/>
                  <a:pt x="866216" y="848924"/>
                </a:cubicBezTo>
                <a:cubicBezTo>
                  <a:pt x="864972" y="850173"/>
                  <a:pt x="864972" y="850173"/>
                  <a:pt x="864972" y="850173"/>
                </a:cubicBezTo>
                <a:cubicBezTo>
                  <a:pt x="864972" y="851421"/>
                  <a:pt x="864972" y="851421"/>
                  <a:pt x="863727" y="852669"/>
                </a:cubicBezTo>
                <a:cubicBezTo>
                  <a:pt x="863727" y="852669"/>
                  <a:pt x="862483" y="853918"/>
                  <a:pt x="862483" y="855166"/>
                </a:cubicBezTo>
                <a:cubicBezTo>
                  <a:pt x="861238" y="856415"/>
                  <a:pt x="859993" y="857663"/>
                  <a:pt x="859993" y="858912"/>
                </a:cubicBezTo>
                <a:cubicBezTo>
                  <a:pt x="859993" y="860160"/>
                  <a:pt x="858749" y="860160"/>
                  <a:pt x="858749" y="860160"/>
                </a:cubicBezTo>
                <a:cubicBezTo>
                  <a:pt x="858749" y="861408"/>
                  <a:pt x="857504" y="862657"/>
                  <a:pt x="857504" y="863905"/>
                </a:cubicBezTo>
                <a:lnTo>
                  <a:pt x="857504" y="865154"/>
                </a:lnTo>
                <a:cubicBezTo>
                  <a:pt x="857504" y="870147"/>
                  <a:pt x="859993" y="873893"/>
                  <a:pt x="859993" y="875141"/>
                </a:cubicBezTo>
                <a:cubicBezTo>
                  <a:pt x="862483" y="877638"/>
                  <a:pt x="867461" y="885128"/>
                  <a:pt x="877417" y="882632"/>
                </a:cubicBezTo>
                <a:cubicBezTo>
                  <a:pt x="881151" y="882632"/>
                  <a:pt x="883640" y="882632"/>
                  <a:pt x="887374" y="882632"/>
                </a:cubicBezTo>
                <a:cubicBezTo>
                  <a:pt x="898575" y="882632"/>
                  <a:pt x="911021" y="885128"/>
                  <a:pt x="918488" y="893867"/>
                </a:cubicBezTo>
                <a:cubicBezTo>
                  <a:pt x="930934" y="903855"/>
                  <a:pt x="937156" y="917587"/>
                  <a:pt x="937156" y="932568"/>
                </a:cubicBezTo>
                <a:cubicBezTo>
                  <a:pt x="937156" y="943804"/>
                  <a:pt x="945868" y="947549"/>
                  <a:pt x="948357" y="948798"/>
                </a:cubicBezTo>
                <a:cubicBezTo>
                  <a:pt x="950847" y="950046"/>
                  <a:pt x="959558" y="952543"/>
                  <a:pt x="967026" y="943804"/>
                </a:cubicBezTo>
                <a:cubicBezTo>
                  <a:pt x="976982" y="932568"/>
                  <a:pt x="990673" y="925078"/>
                  <a:pt x="1005607" y="925078"/>
                </a:cubicBezTo>
                <a:cubicBezTo>
                  <a:pt x="1020542" y="925078"/>
                  <a:pt x="1034232" y="932568"/>
                  <a:pt x="1044189" y="943804"/>
                </a:cubicBezTo>
                <a:cubicBezTo>
                  <a:pt x="1051656" y="952543"/>
                  <a:pt x="1060368" y="950046"/>
                  <a:pt x="1064102" y="948798"/>
                </a:cubicBezTo>
                <a:cubicBezTo>
                  <a:pt x="1065346" y="947549"/>
                  <a:pt x="1074058" y="943804"/>
                  <a:pt x="1074058" y="932568"/>
                </a:cubicBezTo>
                <a:cubicBezTo>
                  <a:pt x="1074058" y="917587"/>
                  <a:pt x="1080281" y="903855"/>
                  <a:pt x="1092727" y="893867"/>
                </a:cubicBezTo>
                <a:cubicBezTo>
                  <a:pt x="1103928" y="883880"/>
                  <a:pt x="1118863" y="880135"/>
                  <a:pt x="1133797" y="882632"/>
                </a:cubicBezTo>
                <a:cubicBezTo>
                  <a:pt x="1143754" y="885128"/>
                  <a:pt x="1149977" y="877638"/>
                  <a:pt x="1151221" y="875141"/>
                </a:cubicBezTo>
                <a:cubicBezTo>
                  <a:pt x="1152466" y="871396"/>
                  <a:pt x="1157444" y="863905"/>
                  <a:pt x="1149977" y="855166"/>
                </a:cubicBezTo>
                <a:cubicBezTo>
                  <a:pt x="1140020" y="843930"/>
                  <a:pt x="1136287" y="828950"/>
                  <a:pt x="1137531" y="813968"/>
                </a:cubicBezTo>
                <a:cubicBezTo>
                  <a:pt x="1141265" y="798988"/>
                  <a:pt x="1149977" y="785255"/>
                  <a:pt x="1163667" y="779013"/>
                </a:cubicBezTo>
                <a:cubicBezTo>
                  <a:pt x="1172379" y="774019"/>
                  <a:pt x="1171134" y="764032"/>
                  <a:pt x="1171134" y="761535"/>
                </a:cubicBezTo>
                <a:cubicBezTo>
                  <a:pt x="1171134" y="757790"/>
                  <a:pt x="1168645" y="749051"/>
                  <a:pt x="1157444" y="747802"/>
                </a:cubicBezTo>
                <a:cubicBezTo>
                  <a:pt x="1142509" y="744057"/>
                  <a:pt x="1130064" y="736567"/>
                  <a:pt x="1122596" y="722834"/>
                </a:cubicBezTo>
                <a:cubicBezTo>
                  <a:pt x="1113884" y="710350"/>
                  <a:pt x="1113884" y="694120"/>
                  <a:pt x="1118863" y="680388"/>
                </a:cubicBezTo>
                <a:cubicBezTo>
                  <a:pt x="1122596" y="669152"/>
                  <a:pt x="1116374" y="662910"/>
                  <a:pt x="1113884" y="661662"/>
                </a:cubicBezTo>
                <a:cubicBezTo>
                  <a:pt x="1111395" y="659165"/>
                  <a:pt x="1103928" y="654171"/>
                  <a:pt x="1095216" y="660413"/>
                </a:cubicBezTo>
                <a:cubicBezTo>
                  <a:pt x="1081526" y="667904"/>
                  <a:pt x="1065346" y="669152"/>
                  <a:pt x="1051656" y="662910"/>
                </a:cubicBezTo>
                <a:cubicBezTo>
                  <a:pt x="1037966" y="657916"/>
                  <a:pt x="1026765" y="647929"/>
                  <a:pt x="1021787" y="632948"/>
                </a:cubicBezTo>
                <a:cubicBezTo>
                  <a:pt x="1018053" y="622961"/>
                  <a:pt x="1008096" y="621712"/>
                  <a:pt x="1005607" y="621712"/>
                </a:cubicBezTo>
                <a:close/>
                <a:moveTo>
                  <a:pt x="126004" y="587756"/>
                </a:moveTo>
                <a:lnTo>
                  <a:pt x="455022" y="587756"/>
                </a:lnTo>
                <a:cubicBezTo>
                  <a:pt x="463713" y="587756"/>
                  <a:pt x="471163" y="593860"/>
                  <a:pt x="471163" y="602404"/>
                </a:cubicBezTo>
                <a:cubicBezTo>
                  <a:pt x="471163" y="612170"/>
                  <a:pt x="463713" y="619494"/>
                  <a:pt x="455022" y="619494"/>
                </a:cubicBezTo>
                <a:lnTo>
                  <a:pt x="126004" y="619494"/>
                </a:lnTo>
                <a:cubicBezTo>
                  <a:pt x="117313" y="619494"/>
                  <a:pt x="109863" y="612170"/>
                  <a:pt x="109863" y="602404"/>
                </a:cubicBezTo>
                <a:cubicBezTo>
                  <a:pt x="109863" y="593860"/>
                  <a:pt x="117313" y="587756"/>
                  <a:pt x="126004" y="587756"/>
                </a:cubicBezTo>
                <a:close/>
                <a:moveTo>
                  <a:pt x="607347" y="511851"/>
                </a:moveTo>
                <a:cubicBezTo>
                  <a:pt x="593657" y="511851"/>
                  <a:pt x="582456" y="523087"/>
                  <a:pt x="582456" y="536820"/>
                </a:cubicBezTo>
                <a:lnTo>
                  <a:pt x="582456" y="716592"/>
                </a:lnTo>
                <a:cubicBezTo>
                  <a:pt x="582456" y="747802"/>
                  <a:pt x="607347" y="771522"/>
                  <a:pt x="637217" y="771522"/>
                </a:cubicBezTo>
                <a:lnTo>
                  <a:pt x="806477" y="771522"/>
                </a:lnTo>
                <a:lnTo>
                  <a:pt x="806477" y="769025"/>
                </a:lnTo>
                <a:cubicBezTo>
                  <a:pt x="806477" y="767777"/>
                  <a:pt x="806477" y="766529"/>
                  <a:pt x="806477" y="765280"/>
                </a:cubicBezTo>
                <a:cubicBezTo>
                  <a:pt x="806477" y="764032"/>
                  <a:pt x="806477" y="762783"/>
                  <a:pt x="806477" y="761535"/>
                </a:cubicBezTo>
                <a:cubicBezTo>
                  <a:pt x="806477" y="760286"/>
                  <a:pt x="806477" y="759038"/>
                  <a:pt x="806477" y="757790"/>
                </a:cubicBezTo>
                <a:cubicBezTo>
                  <a:pt x="807722" y="756541"/>
                  <a:pt x="806477" y="755293"/>
                  <a:pt x="807722" y="755293"/>
                </a:cubicBezTo>
                <a:cubicBezTo>
                  <a:pt x="807722" y="754044"/>
                  <a:pt x="807722" y="754044"/>
                  <a:pt x="807722" y="754044"/>
                </a:cubicBezTo>
                <a:cubicBezTo>
                  <a:pt x="808966" y="752796"/>
                  <a:pt x="808966" y="750299"/>
                  <a:pt x="808966" y="749051"/>
                </a:cubicBezTo>
                <a:cubicBezTo>
                  <a:pt x="808966" y="747802"/>
                  <a:pt x="810211" y="746554"/>
                  <a:pt x="811455" y="744057"/>
                </a:cubicBezTo>
                <a:cubicBezTo>
                  <a:pt x="811455" y="744057"/>
                  <a:pt x="811455" y="742809"/>
                  <a:pt x="811455" y="741560"/>
                </a:cubicBezTo>
                <a:cubicBezTo>
                  <a:pt x="812700" y="740312"/>
                  <a:pt x="812700" y="739063"/>
                  <a:pt x="813945" y="737815"/>
                </a:cubicBezTo>
                <a:cubicBezTo>
                  <a:pt x="813945" y="736567"/>
                  <a:pt x="813945" y="736567"/>
                  <a:pt x="815189" y="735318"/>
                </a:cubicBezTo>
                <a:cubicBezTo>
                  <a:pt x="816434" y="734070"/>
                  <a:pt x="816434" y="732821"/>
                  <a:pt x="818923" y="732821"/>
                </a:cubicBezTo>
                <a:cubicBezTo>
                  <a:pt x="818923" y="731573"/>
                  <a:pt x="818923" y="731573"/>
                  <a:pt x="820167" y="730324"/>
                </a:cubicBezTo>
                <a:cubicBezTo>
                  <a:pt x="820167" y="729076"/>
                  <a:pt x="822657" y="727828"/>
                  <a:pt x="822657" y="726579"/>
                </a:cubicBezTo>
                <a:cubicBezTo>
                  <a:pt x="823901" y="726579"/>
                  <a:pt x="825146" y="725331"/>
                  <a:pt x="825146" y="725331"/>
                </a:cubicBezTo>
                <a:cubicBezTo>
                  <a:pt x="826390" y="724082"/>
                  <a:pt x="827635" y="722834"/>
                  <a:pt x="828879" y="722834"/>
                </a:cubicBezTo>
                <a:cubicBezTo>
                  <a:pt x="828879" y="721586"/>
                  <a:pt x="830124" y="721586"/>
                  <a:pt x="831368" y="720337"/>
                </a:cubicBezTo>
                <a:cubicBezTo>
                  <a:pt x="832613" y="720337"/>
                  <a:pt x="833858" y="719089"/>
                  <a:pt x="835102" y="719089"/>
                </a:cubicBezTo>
                <a:cubicBezTo>
                  <a:pt x="836347" y="719089"/>
                  <a:pt x="837591" y="717840"/>
                  <a:pt x="837591" y="717840"/>
                </a:cubicBezTo>
                <a:cubicBezTo>
                  <a:pt x="840080" y="716592"/>
                  <a:pt x="840080" y="716592"/>
                  <a:pt x="841325" y="716592"/>
                </a:cubicBezTo>
                <a:cubicBezTo>
                  <a:pt x="843814" y="715344"/>
                  <a:pt x="846303" y="715344"/>
                  <a:pt x="848792" y="715344"/>
                </a:cubicBezTo>
                <a:cubicBezTo>
                  <a:pt x="853771" y="714095"/>
                  <a:pt x="857504" y="710350"/>
                  <a:pt x="859993" y="706605"/>
                </a:cubicBezTo>
                <a:cubicBezTo>
                  <a:pt x="863727" y="701611"/>
                  <a:pt x="863727" y="696617"/>
                  <a:pt x="862483" y="691624"/>
                </a:cubicBezTo>
                <a:cubicBezTo>
                  <a:pt x="861238" y="689127"/>
                  <a:pt x="859993" y="686630"/>
                  <a:pt x="859993" y="682885"/>
                </a:cubicBezTo>
                <a:cubicBezTo>
                  <a:pt x="858749" y="680388"/>
                  <a:pt x="858749" y="677891"/>
                  <a:pt x="858749" y="675394"/>
                </a:cubicBezTo>
                <a:cubicBezTo>
                  <a:pt x="857504" y="669152"/>
                  <a:pt x="858749" y="664158"/>
                  <a:pt x="859993" y="660413"/>
                </a:cubicBezTo>
                <a:cubicBezTo>
                  <a:pt x="861238" y="656668"/>
                  <a:pt x="862483" y="654171"/>
                  <a:pt x="863727" y="652923"/>
                </a:cubicBezTo>
                <a:lnTo>
                  <a:pt x="863727" y="651674"/>
                </a:lnTo>
                <a:cubicBezTo>
                  <a:pt x="864972" y="649177"/>
                  <a:pt x="866216" y="647929"/>
                  <a:pt x="867461" y="646680"/>
                </a:cubicBezTo>
                <a:cubicBezTo>
                  <a:pt x="867461" y="645432"/>
                  <a:pt x="867461" y="644184"/>
                  <a:pt x="868705" y="644184"/>
                </a:cubicBezTo>
                <a:cubicBezTo>
                  <a:pt x="869950" y="641687"/>
                  <a:pt x="871194" y="641687"/>
                  <a:pt x="871194" y="640438"/>
                </a:cubicBezTo>
                <a:cubicBezTo>
                  <a:pt x="872439" y="639190"/>
                  <a:pt x="873684" y="637942"/>
                  <a:pt x="874928" y="637942"/>
                </a:cubicBezTo>
                <a:cubicBezTo>
                  <a:pt x="876173" y="636693"/>
                  <a:pt x="876173" y="636693"/>
                  <a:pt x="876173" y="635445"/>
                </a:cubicBezTo>
                <a:cubicBezTo>
                  <a:pt x="877417" y="635445"/>
                  <a:pt x="877417" y="635445"/>
                  <a:pt x="877417" y="634196"/>
                </a:cubicBezTo>
                <a:cubicBezTo>
                  <a:pt x="878662" y="634196"/>
                  <a:pt x="878662" y="634196"/>
                  <a:pt x="878662" y="634196"/>
                </a:cubicBezTo>
                <a:lnTo>
                  <a:pt x="878662" y="536820"/>
                </a:lnTo>
                <a:cubicBezTo>
                  <a:pt x="878662" y="523087"/>
                  <a:pt x="867461" y="511851"/>
                  <a:pt x="853771" y="511851"/>
                </a:cubicBezTo>
                <a:close/>
                <a:moveTo>
                  <a:pt x="125869" y="510854"/>
                </a:moveTo>
                <a:lnTo>
                  <a:pt x="306857" y="510854"/>
                </a:lnTo>
                <a:cubicBezTo>
                  <a:pt x="316707" y="510854"/>
                  <a:pt x="322863" y="519094"/>
                  <a:pt x="322863" y="527334"/>
                </a:cubicBezTo>
                <a:cubicBezTo>
                  <a:pt x="322863" y="535573"/>
                  <a:pt x="316707" y="542636"/>
                  <a:pt x="306857" y="542636"/>
                </a:cubicBezTo>
                <a:lnTo>
                  <a:pt x="125869" y="542636"/>
                </a:lnTo>
                <a:cubicBezTo>
                  <a:pt x="117250" y="542636"/>
                  <a:pt x="109863" y="535573"/>
                  <a:pt x="109863" y="527334"/>
                </a:cubicBezTo>
                <a:cubicBezTo>
                  <a:pt x="109863" y="519094"/>
                  <a:pt x="117250" y="510854"/>
                  <a:pt x="125869" y="510854"/>
                </a:cubicBezTo>
                <a:close/>
                <a:moveTo>
                  <a:pt x="143125" y="179772"/>
                </a:moveTo>
                <a:lnTo>
                  <a:pt x="143125" y="401991"/>
                </a:lnTo>
                <a:cubicBezTo>
                  <a:pt x="143125" y="403239"/>
                  <a:pt x="143125" y="404487"/>
                  <a:pt x="144369" y="404487"/>
                </a:cubicBezTo>
                <a:lnTo>
                  <a:pt x="877417" y="404487"/>
                </a:lnTo>
                <a:cubicBezTo>
                  <a:pt x="877417" y="404487"/>
                  <a:pt x="878662" y="403239"/>
                  <a:pt x="878662" y="401991"/>
                </a:cubicBezTo>
                <a:lnTo>
                  <a:pt x="878662" y="179772"/>
                </a:lnTo>
                <a:close/>
                <a:moveTo>
                  <a:pt x="32359" y="179772"/>
                </a:moveTo>
                <a:lnTo>
                  <a:pt x="32359" y="823956"/>
                </a:lnTo>
                <a:cubicBezTo>
                  <a:pt x="32359" y="836440"/>
                  <a:pt x="42315" y="846427"/>
                  <a:pt x="54761" y="846427"/>
                </a:cubicBezTo>
                <a:lnTo>
                  <a:pt x="828879" y="846427"/>
                </a:lnTo>
                <a:cubicBezTo>
                  <a:pt x="828879" y="845179"/>
                  <a:pt x="830124" y="843930"/>
                  <a:pt x="830124" y="842682"/>
                </a:cubicBezTo>
                <a:cubicBezTo>
                  <a:pt x="831368" y="842682"/>
                  <a:pt x="831368" y="840185"/>
                  <a:pt x="832613" y="840185"/>
                </a:cubicBezTo>
                <a:cubicBezTo>
                  <a:pt x="833858" y="837688"/>
                  <a:pt x="835102" y="835192"/>
                  <a:pt x="836347" y="833943"/>
                </a:cubicBezTo>
                <a:cubicBezTo>
                  <a:pt x="840080" y="830198"/>
                  <a:pt x="841325" y="825204"/>
                  <a:pt x="840080" y="818962"/>
                </a:cubicBezTo>
                <a:cubicBezTo>
                  <a:pt x="840080" y="815217"/>
                  <a:pt x="836347" y="810223"/>
                  <a:pt x="832613" y="807726"/>
                </a:cubicBezTo>
                <a:cubicBezTo>
                  <a:pt x="831368" y="806478"/>
                  <a:pt x="830124" y="806478"/>
                  <a:pt x="828879" y="805230"/>
                </a:cubicBezTo>
                <a:cubicBezTo>
                  <a:pt x="827635" y="805230"/>
                  <a:pt x="826390" y="805230"/>
                  <a:pt x="825146" y="805230"/>
                </a:cubicBezTo>
                <a:lnTo>
                  <a:pt x="637217" y="805230"/>
                </a:lnTo>
                <a:cubicBezTo>
                  <a:pt x="588679" y="805230"/>
                  <a:pt x="548853" y="766529"/>
                  <a:pt x="548853" y="716592"/>
                </a:cubicBezTo>
                <a:lnTo>
                  <a:pt x="548853" y="536820"/>
                </a:lnTo>
                <a:cubicBezTo>
                  <a:pt x="548853" y="504361"/>
                  <a:pt x="576233" y="478144"/>
                  <a:pt x="607347" y="478144"/>
                </a:cubicBezTo>
                <a:lnTo>
                  <a:pt x="853771" y="478144"/>
                </a:lnTo>
                <a:cubicBezTo>
                  <a:pt x="886129" y="478144"/>
                  <a:pt x="912265" y="504361"/>
                  <a:pt x="912265" y="536820"/>
                </a:cubicBezTo>
                <a:lnTo>
                  <a:pt x="912265" y="624209"/>
                </a:lnTo>
                <a:cubicBezTo>
                  <a:pt x="919732" y="624209"/>
                  <a:pt x="927200" y="626706"/>
                  <a:pt x="934667" y="630451"/>
                </a:cubicBezTo>
                <a:cubicBezTo>
                  <a:pt x="938401" y="634196"/>
                  <a:pt x="943379" y="634196"/>
                  <a:pt x="948357" y="631700"/>
                </a:cubicBezTo>
                <a:cubicBezTo>
                  <a:pt x="953336" y="630451"/>
                  <a:pt x="957069" y="626706"/>
                  <a:pt x="958314" y="622961"/>
                </a:cubicBezTo>
                <a:cubicBezTo>
                  <a:pt x="959558" y="617967"/>
                  <a:pt x="962048" y="615470"/>
                  <a:pt x="963292" y="611725"/>
                </a:cubicBezTo>
                <a:cubicBezTo>
                  <a:pt x="963292" y="611725"/>
                  <a:pt x="963292" y="610476"/>
                  <a:pt x="964537" y="610476"/>
                </a:cubicBezTo>
                <a:cubicBezTo>
                  <a:pt x="965781" y="607980"/>
                  <a:pt x="968270" y="605483"/>
                  <a:pt x="969515" y="602986"/>
                </a:cubicBezTo>
                <a:lnTo>
                  <a:pt x="970760" y="602986"/>
                </a:lnTo>
                <a:cubicBezTo>
                  <a:pt x="973249" y="600489"/>
                  <a:pt x="975738" y="597992"/>
                  <a:pt x="978227" y="596744"/>
                </a:cubicBezTo>
                <a:cubicBezTo>
                  <a:pt x="979472" y="596744"/>
                  <a:pt x="979472" y="595495"/>
                  <a:pt x="980716" y="595495"/>
                </a:cubicBezTo>
                <a:cubicBezTo>
                  <a:pt x="983205" y="594247"/>
                  <a:pt x="985694" y="592998"/>
                  <a:pt x="988183" y="591750"/>
                </a:cubicBezTo>
                <a:lnTo>
                  <a:pt x="989428" y="590502"/>
                </a:lnTo>
                <a:lnTo>
                  <a:pt x="989428" y="179772"/>
                </a:lnTo>
                <a:lnTo>
                  <a:pt x="912265" y="179772"/>
                </a:lnTo>
                <a:lnTo>
                  <a:pt x="912265" y="401991"/>
                </a:lnTo>
                <a:cubicBezTo>
                  <a:pt x="912265" y="421965"/>
                  <a:pt x="896086" y="438195"/>
                  <a:pt x="877417" y="438195"/>
                </a:cubicBezTo>
                <a:lnTo>
                  <a:pt x="144369" y="438195"/>
                </a:lnTo>
                <a:cubicBezTo>
                  <a:pt x="125701" y="438195"/>
                  <a:pt x="109521" y="421965"/>
                  <a:pt x="109521" y="401991"/>
                </a:cubicBezTo>
                <a:lnTo>
                  <a:pt x="109521" y="179772"/>
                </a:lnTo>
                <a:close/>
                <a:moveTo>
                  <a:pt x="898116" y="71410"/>
                </a:moveTo>
                <a:cubicBezTo>
                  <a:pt x="908370" y="71410"/>
                  <a:pt x="916060" y="79366"/>
                  <a:pt x="916060" y="89974"/>
                </a:cubicBezTo>
                <a:cubicBezTo>
                  <a:pt x="916060" y="100581"/>
                  <a:pt x="908370" y="108537"/>
                  <a:pt x="898116" y="108537"/>
                </a:cubicBezTo>
                <a:cubicBezTo>
                  <a:pt x="887861" y="108537"/>
                  <a:pt x="878889" y="100581"/>
                  <a:pt x="878889" y="89974"/>
                </a:cubicBezTo>
                <a:cubicBezTo>
                  <a:pt x="878889" y="79366"/>
                  <a:pt x="887861" y="71410"/>
                  <a:pt x="898116" y="71410"/>
                </a:cubicBezTo>
                <a:close/>
                <a:moveTo>
                  <a:pt x="825422" y="71410"/>
                </a:moveTo>
                <a:cubicBezTo>
                  <a:pt x="835675" y="71410"/>
                  <a:pt x="844646" y="79366"/>
                  <a:pt x="844646" y="89974"/>
                </a:cubicBezTo>
                <a:cubicBezTo>
                  <a:pt x="844646" y="100581"/>
                  <a:pt x="835675" y="108537"/>
                  <a:pt x="825422" y="108537"/>
                </a:cubicBezTo>
                <a:cubicBezTo>
                  <a:pt x="815169" y="108537"/>
                  <a:pt x="807479" y="100581"/>
                  <a:pt x="807479" y="89974"/>
                </a:cubicBezTo>
                <a:cubicBezTo>
                  <a:pt x="807479" y="79366"/>
                  <a:pt x="815169" y="71410"/>
                  <a:pt x="825422" y="71410"/>
                </a:cubicBezTo>
                <a:close/>
                <a:moveTo>
                  <a:pt x="749802" y="71410"/>
                </a:moveTo>
                <a:cubicBezTo>
                  <a:pt x="760055" y="71410"/>
                  <a:pt x="767744" y="79366"/>
                  <a:pt x="767744" y="89974"/>
                </a:cubicBezTo>
                <a:cubicBezTo>
                  <a:pt x="767744" y="100581"/>
                  <a:pt x="760055" y="108537"/>
                  <a:pt x="749802" y="108537"/>
                </a:cubicBezTo>
                <a:cubicBezTo>
                  <a:pt x="739549" y="108537"/>
                  <a:pt x="730577" y="100581"/>
                  <a:pt x="730577" y="89974"/>
                </a:cubicBezTo>
                <a:cubicBezTo>
                  <a:pt x="730577" y="79366"/>
                  <a:pt x="739549" y="71410"/>
                  <a:pt x="749802" y="71410"/>
                </a:cubicBezTo>
                <a:close/>
                <a:moveTo>
                  <a:pt x="125869" y="71410"/>
                </a:moveTo>
                <a:lnTo>
                  <a:pt x="234214" y="71410"/>
                </a:lnTo>
                <a:cubicBezTo>
                  <a:pt x="242833" y="71410"/>
                  <a:pt x="251451" y="78473"/>
                  <a:pt x="251451" y="86712"/>
                </a:cubicBezTo>
                <a:cubicBezTo>
                  <a:pt x="251451" y="96129"/>
                  <a:pt x="242833" y="103192"/>
                  <a:pt x="234214" y="103192"/>
                </a:cubicBezTo>
                <a:lnTo>
                  <a:pt x="125869" y="103192"/>
                </a:lnTo>
                <a:cubicBezTo>
                  <a:pt x="117250" y="103192"/>
                  <a:pt x="109863" y="96129"/>
                  <a:pt x="109863" y="86712"/>
                </a:cubicBezTo>
                <a:cubicBezTo>
                  <a:pt x="109863" y="78473"/>
                  <a:pt x="117250" y="71410"/>
                  <a:pt x="125869" y="71410"/>
                </a:cubicBezTo>
                <a:close/>
                <a:moveTo>
                  <a:pt x="54761" y="32459"/>
                </a:moveTo>
                <a:cubicBezTo>
                  <a:pt x="42315" y="32459"/>
                  <a:pt x="32359" y="42446"/>
                  <a:pt x="32359" y="54930"/>
                </a:cubicBezTo>
                <a:lnTo>
                  <a:pt x="32359" y="146065"/>
                </a:lnTo>
                <a:lnTo>
                  <a:pt x="109521" y="146065"/>
                </a:lnTo>
                <a:lnTo>
                  <a:pt x="912265" y="146065"/>
                </a:lnTo>
                <a:lnTo>
                  <a:pt x="989428" y="146065"/>
                </a:lnTo>
                <a:lnTo>
                  <a:pt x="989428" y="54930"/>
                </a:lnTo>
                <a:cubicBezTo>
                  <a:pt x="989428" y="42446"/>
                  <a:pt x="979472" y="32459"/>
                  <a:pt x="968270" y="32459"/>
                </a:cubicBezTo>
                <a:close/>
                <a:moveTo>
                  <a:pt x="54761" y="0"/>
                </a:moveTo>
                <a:lnTo>
                  <a:pt x="968270" y="0"/>
                </a:lnTo>
                <a:cubicBezTo>
                  <a:pt x="998140" y="0"/>
                  <a:pt x="1021787" y="24968"/>
                  <a:pt x="1021787" y="54930"/>
                </a:cubicBezTo>
                <a:lnTo>
                  <a:pt x="1021787" y="590502"/>
                </a:lnTo>
                <a:cubicBezTo>
                  <a:pt x="1035477" y="596744"/>
                  <a:pt x="1047922" y="606731"/>
                  <a:pt x="1052901" y="622961"/>
                </a:cubicBezTo>
                <a:cubicBezTo>
                  <a:pt x="1054145" y="626706"/>
                  <a:pt x="1057879" y="630451"/>
                  <a:pt x="1062857" y="631700"/>
                </a:cubicBezTo>
                <a:cubicBezTo>
                  <a:pt x="1067836" y="634196"/>
                  <a:pt x="1072814" y="634196"/>
                  <a:pt x="1077792" y="630451"/>
                </a:cubicBezTo>
                <a:cubicBezTo>
                  <a:pt x="1096460" y="620464"/>
                  <a:pt x="1118863" y="621712"/>
                  <a:pt x="1135042" y="635445"/>
                </a:cubicBezTo>
                <a:cubicBezTo>
                  <a:pt x="1151221" y="649177"/>
                  <a:pt x="1157444" y="671649"/>
                  <a:pt x="1149977" y="691624"/>
                </a:cubicBezTo>
                <a:cubicBezTo>
                  <a:pt x="1148732" y="696617"/>
                  <a:pt x="1148732" y="701611"/>
                  <a:pt x="1151221" y="706605"/>
                </a:cubicBezTo>
                <a:cubicBezTo>
                  <a:pt x="1153710" y="710350"/>
                  <a:pt x="1157444" y="714095"/>
                  <a:pt x="1162422" y="715344"/>
                </a:cubicBezTo>
                <a:cubicBezTo>
                  <a:pt x="1183580" y="717840"/>
                  <a:pt x="1201004" y="734070"/>
                  <a:pt x="1203493" y="755293"/>
                </a:cubicBezTo>
                <a:cubicBezTo>
                  <a:pt x="1207227" y="776516"/>
                  <a:pt x="1198515" y="797739"/>
                  <a:pt x="1178602" y="807726"/>
                </a:cubicBezTo>
                <a:cubicBezTo>
                  <a:pt x="1174868" y="810223"/>
                  <a:pt x="1171134" y="815217"/>
                  <a:pt x="1171134" y="818962"/>
                </a:cubicBezTo>
                <a:cubicBezTo>
                  <a:pt x="1169890" y="825204"/>
                  <a:pt x="1171134" y="830198"/>
                  <a:pt x="1174868" y="833943"/>
                </a:cubicBezTo>
                <a:cubicBezTo>
                  <a:pt x="1188558" y="850173"/>
                  <a:pt x="1191047" y="872644"/>
                  <a:pt x="1179846" y="891370"/>
                </a:cubicBezTo>
                <a:cubicBezTo>
                  <a:pt x="1169890" y="910097"/>
                  <a:pt x="1148732" y="918836"/>
                  <a:pt x="1127575" y="915090"/>
                </a:cubicBezTo>
                <a:cubicBezTo>
                  <a:pt x="1122596" y="915090"/>
                  <a:pt x="1117618" y="915090"/>
                  <a:pt x="1113884" y="918836"/>
                </a:cubicBezTo>
                <a:cubicBezTo>
                  <a:pt x="1108906" y="922581"/>
                  <a:pt x="1107662" y="927574"/>
                  <a:pt x="1107662" y="932568"/>
                </a:cubicBezTo>
                <a:cubicBezTo>
                  <a:pt x="1107662" y="953791"/>
                  <a:pt x="1095216" y="972518"/>
                  <a:pt x="1074058" y="980008"/>
                </a:cubicBezTo>
                <a:cubicBezTo>
                  <a:pt x="1054145" y="987499"/>
                  <a:pt x="1032988" y="981256"/>
                  <a:pt x="1019298" y="963779"/>
                </a:cubicBezTo>
                <a:cubicBezTo>
                  <a:pt x="1013075" y="956288"/>
                  <a:pt x="999385" y="956288"/>
                  <a:pt x="993162" y="963779"/>
                </a:cubicBezTo>
                <a:cubicBezTo>
                  <a:pt x="983205" y="976263"/>
                  <a:pt x="969515" y="983753"/>
                  <a:pt x="954580" y="983753"/>
                </a:cubicBezTo>
                <a:cubicBezTo>
                  <a:pt x="948357" y="983753"/>
                  <a:pt x="942135" y="982505"/>
                  <a:pt x="937156" y="980008"/>
                </a:cubicBezTo>
                <a:cubicBezTo>
                  <a:pt x="915999" y="972518"/>
                  <a:pt x="903553" y="953791"/>
                  <a:pt x="903553" y="932568"/>
                </a:cubicBezTo>
                <a:cubicBezTo>
                  <a:pt x="904798" y="927574"/>
                  <a:pt x="902309" y="922581"/>
                  <a:pt x="898575" y="918836"/>
                </a:cubicBezTo>
                <a:cubicBezTo>
                  <a:pt x="893597" y="915090"/>
                  <a:pt x="889863" y="915090"/>
                  <a:pt x="883640" y="915090"/>
                </a:cubicBezTo>
                <a:cubicBezTo>
                  <a:pt x="862483" y="918836"/>
                  <a:pt x="842570" y="910097"/>
                  <a:pt x="831368" y="891370"/>
                </a:cubicBezTo>
                <a:cubicBezTo>
                  <a:pt x="828879" y="887625"/>
                  <a:pt x="827635" y="883880"/>
                  <a:pt x="826390" y="878886"/>
                </a:cubicBezTo>
                <a:lnTo>
                  <a:pt x="54761" y="878886"/>
                </a:lnTo>
                <a:cubicBezTo>
                  <a:pt x="23647" y="878886"/>
                  <a:pt x="0" y="853918"/>
                  <a:pt x="0" y="823956"/>
                </a:cubicBezTo>
                <a:lnTo>
                  <a:pt x="0" y="54930"/>
                </a:lnTo>
                <a:cubicBezTo>
                  <a:pt x="0" y="24968"/>
                  <a:pt x="23647" y="0"/>
                  <a:pt x="54761" y="0"/>
                </a:cubicBezTo>
                <a:close/>
              </a:path>
            </a:pathLst>
          </a:custGeom>
          <a:solidFill>
            <a:schemeClr val="accent2"/>
          </a:solidFill>
          <a:ln>
            <a:noFill/>
          </a:ln>
          <a:effectLst/>
        </p:spPr>
        <p:txBody>
          <a:bodyPr wrap="square" anchor="ctr">
            <a:noAutofit/>
          </a:bodyPr>
          <a:lstStyle/>
          <a:p>
            <a:endParaRPr lang="en-US" dirty="0">
              <a:latin typeface="Poppins" pitchFamily="2" charset="77"/>
            </a:endParaRPr>
          </a:p>
        </p:txBody>
      </p:sp>
      <p:sp>
        <p:nvSpPr>
          <p:cNvPr id="56" name="Freeform 55">
            <a:extLst>
              <a:ext uri="{FF2B5EF4-FFF2-40B4-BE49-F238E27FC236}">
                <a16:creationId xmlns:a16="http://schemas.microsoft.com/office/drawing/2014/main" id="{FD87B374-CEEF-AA4E-A1D5-97691EC653BD}"/>
              </a:ext>
            </a:extLst>
          </p:cNvPr>
          <p:cNvSpPr>
            <a:spLocks noChangeArrowheads="1"/>
          </p:cNvSpPr>
          <p:nvPr/>
        </p:nvSpPr>
        <p:spPr bwMode="auto">
          <a:xfrm>
            <a:off x="4418653" y="4596274"/>
            <a:ext cx="563449" cy="392130"/>
          </a:xfrm>
          <a:custGeom>
            <a:avLst/>
            <a:gdLst>
              <a:gd name="connsiteX0" fmla="*/ 272311 w 1126898"/>
              <a:gd name="connsiteY0" fmla="*/ 199384 h 784260"/>
              <a:gd name="connsiteX1" fmla="*/ 34545 w 1126898"/>
              <a:gd name="connsiteY1" fmla="*/ 431339 h 784260"/>
              <a:gd name="connsiteX2" fmla="*/ 34545 w 1126898"/>
              <a:gd name="connsiteY2" fmla="*/ 445057 h 784260"/>
              <a:gd name="connsiteX3" fmla="*/ 272311 w 1126898"/>
              <a:gd name="connsiteY3" fmla="*/ 677012 h 784260"/>
              <a:gd name="connsiteX4" fmla="*/ 186416 w 1126898"/>
              <a:gd name="connsiteY4" fmla="*/ 438821 h 784260"/>
              <a:gd name="connsiteX5" fmla="*/ 272311 w 1126898"/>
              <a:gd name="connsiteY5" fmla="*/ 199384 h 784260"/>
              <a:gd name="connsiteX6" fmla="*/ 851165 w 1126898"/>
              <a:gd name="connsiteY6" fmla="*/ 198137 h 784260"/>
              <a:gd name="connsiteX7" fmla="*/ 938304 w 1126898"/>
              <a:gd name="connsiteY7" fmla="*/ 438821 h 784260"/>
              <a:gd name="connsiteX8" fmla="*/ 851165 w 1126898"/>
              <a:gd name="connsiteY8" fmla="*/ 678259 h 784260"/>
              <a:gd name="connsiteX9" fmla="*/ 1092666 w 1126898"/>
              <a:gd name="connsiteY9" fmla="*/ 445057 h 784260"/>
              <a:gd name="connsiteX10" fmla="*/ 1092666 w 1126898"/>
              <a:gd name="connsiteY10" fmla="*/ 431339 h 784260"/>
              <a:gd name="connsiteX11" fmla="*/ 851165 w 1126898"/>
              <a:gd name="connsiteY11" fmla="*/ 198137 h 784260"/>
              <a:gd name="connsiteX12" fmla="*/ 565099 w 1126898"/>
              <a:gd name="connsiteY12" fmla="*/ 197750 h 784260"/>
              <a:gd name="connsiteX13" fmla="*/ 718583 w 1126898"/>
              <a:gd name="connsiteY13" fmla="*/ 253608 h 784260"/>
              <a:gd name="connsiteX14" fmla="*/ 721079 w 1126898"/>
              <a:gd name="connsiteY14" fmla="*/ 275951 h 784260"/>
              <a:gd name="connsiteX15" fmla="*/ 697370 w 1126898"/>
              <a:gd name="connsiteY15" fmla="*/ 278433 h 784260"/>
              <a:gd name="connsiteX16" fmla="*/ 565099 w 1126898"/>
              <a:gd name="connsiteY16" fmla="*/ 231265 h 784260"/>
              <a:gd name="connsiteX17" fmla="*/ 359205 w 1126898"/>
              <a:gd name="connsiteY17" fmla="*/ 437317 h 784260"/>
              <a:gd name="connsiteX18" fmla="*/ 382914 w 1126898"/>
              <a:gd name="connsiteY18" fmla="*/ 532895 h 784260"/>
              <a:gd name="connsiteX19" fmla="*/ 542638 w 1126898"/>
              <a:gd name="connsiteY19" fmla="*/ 411250 h 784260"/>
              <a:gd name="connsiteX20" fmla="*/ 563851 w 1126898"/>
              <a:gd name="connsiteY20" fmla="*/ 412491 h 784260"/>
              <a:gd name="connsiteX21" fmla="*/ 587560 w 1126898"/>
              <a:gd name="connsiteY21" fmla="*/ 436075 h 784260"/>
              <a:gd name="connsiteX22" fmla="*/ 774736 w 1126898"/>
              <a:gd name="connsiteY22" fmla="*/ 282157 h 784260"/>
              <a:gd name="connsiteX23" fmla="*/ 764753 w 1126898"/>
              <a:gd name="connsiteY23" fmla="*/ 267262 h 784260"/>
              <a:gd name="connsiteX24" fmla="*/ 782223 w 1126898"/>
              <a:gd name="connsiteY24" fmla="*/ 251125 h 784260"/>
              <a:gd name="connsiteX25" fmla="*/ 815914 w 1126898"/>
              <a:gd name="connsiteY25" fmla="*/ 251125 h 784260"/>
              <a:gd name="connsiteX26" fmla="*/ 832136 w 1126898"/>
              <a:gd name="connsiteY26" fmla="*/ 267262 h 784260"/>
              <a:gd name="connsiteX27" fmla="*/ 832136 w 1126898"/>
              <a:gd name="connsiteY27" fmla="*/ 304500 h 784260"/>
              <a:gd name="connsiteX28" fmla="*/ 815914 w 1126898"/>
              <a:gd name="connsiteY28" fmla="*/ 321878 h 784260"/>
              <a:gd name="connsiteX29" fmla="*/ 799692 w 1126898"/>
              <a:gd name="connsiteY29" fmla="*/ 304500 h 784260"/>
              <a:gd name="connsiteX30" fmla="*/ 597543 w 1126898"/>
              <a:gd name="connsiteY30" fmla="*/ 470831 h 784260"/>
              <a:gd name="connsiteX31" fmla="*/ 575081 w 1126898"/>
              <a:gd name="connsiteY31" fmla="*/ 469590 h 784260"/>
              <a:gd name="connsiteX32" fmla="*/ 551373 w 1126898"/>
              <a:gd name="connsiteY32" fmla="*/ 446006 h 784260"/>
              <a:gd name="connsiteX33" fmla="*/ 401632 w 1126898"/>
              <a:gd name="connsiteY33" fmla="*/ 561444 h 784260"/>
              <a:gd name="connsiteX34" fmla="*/ 565099 w 1126898"/>
              <a:gd name="connsiteY34" fmla="*/ 642127 h 784260"/>
              <a:gd name="connsiteX35" fmla="*/ 772240 w 1126898"/>
              <a:gd name="connsiteY35" fmla="*/ 437317 h 784260"/>
              <a:gd name="connsiteX36" fmla="*/ 761009 w 1126898"/>
              <a:gd name="connsiteY36" fmla="*/ 374011 h 784260"/>
              <a:gd name="connsiteX37" fmla="*/ 772240 w 1126898"/>
              <a:gd name="connsiteY37" fmla="*/ 352910 h 784260"/>
              <a:gd name="connsiteX38" fmla="*/ 793453 w 1126898"/>
              <a:gd name="connsiteY38" fmla="*/ 364081 h 784260"/>
              <a:gd name="connsiteX39" fmla="*/ 804684 w 1126898"/>
              <a:gd name="connsiteY39" fmla="*/ 437317 h 784260"/>
              <a:gd name="connsiteX40" fmla="*/ 565099 w 1126898"/>
              <a:gd name="connsiteY40" fmla="*/ 674401 h 784260"/>
              <a:gd name="connsiteX41" fmla="*/ 375427 w 1126898"/>
              <a:gd name="connsiteY41" fmla="*/ 581305 h 784260"/>
              <a:gd name="connsiteX42" fmla="*/ 329257 w 1126898"/>
              <a:gd name="connsiteY42" fmla="*/ 616061 h 784260"/>
              <a:gd name="connsiteX43" fmla="*/ 319275 w 1126898"/>
              <a:gd name="connsiteY43" fmla="*/ 619785 h 784260"/>
              <a:gd name="connsiteX44" fmla="*/ 306796 w 1126898"/>
              <a:gd name="connsiteY44" fmla="*/ 613578 h 784260"/>
              <a:gd name="connsiteX45" fmla="*/ 309292 w 1126898"/>
              <a:gd name="connsiteY45" fmla="*/ 589994 h 784260"/>
              <a:gd name="connsiteX46" fmla="*/ 356710 w 1126898"/>
              <a:gd name="connsiteY46" fmla="*/ 553997 h 784260"/>
              <a:gd name="connsiteX47" fmla="*/ 325514 w 1126898"/>
              <a:gd name="connsiteY47" fmla="*/ 437317 h 784260"/>
              <a:gd name="connsiteX48" fmla="*/ 565099 w 1126898"/>
              <a:gd name="connsiteY48" fmla="*/ 197750 h 784260"/>
              <a:gd name="connsiteX49" fmla="*/ 562360 w 1126898"/>
              <a:gd name="connsiteY49" fmla="*/ 125807 h 784260"/>
              <a:gd name="connsiteX50" fmla="*/ 360695 w 1126898"/>
              <a:gd name="connsiteY50" fmla="*/ 160725 h 784260"/>
              <a:gd name="connsiteX51" fmla="*/ 220027 w 1126898"/>
              <a:gd name="connsiteY51" fmla="*/ 438821 h 784260"/>
              <a:gd name="connsiteX52" fmla="*/ 359450 w 1126898"/>
              <a:gd name="connsiteY52" fmla="*/ 714424 h 784260"/>
              <a:gd name="connsiteX53" fmla="*/ 562360 w 1126898"/>
              <a:gd name="connsiteY53" fmla="*/ 749342 h 784260"/>
              <a:gd name="connsiteX54" fmla="*/ 764026 w 1126898"/>
              <a:gd name="connsiteY54" fmla="*/ 715671 h 784260"/>
              <a:gd name="connsiteX55" fmla="*/ 904694 w 1126898"/>
              <a:gd name="connsiteY55" fmla="*/ 438821 h 784260"/>
              <a:gd name="connsiteX56" fmla="*/ 765270 w 1126898"/>
              <a:gd name="connsiteY56" fmla="*/ 160725 h 784260"/>
              <a:gd name="connsiteX57" fmla="*/ 562360 w 1126898"/>
              <a:gd name="connsiteY57" fmla="*/ 125807 h 784260"/>
              <a:gd name="connsiteX58" fmla="*/ 562360 w 1126898"/>
              <a:gd name="connsiteY58" fmla="*/ 93383 h 784260"/>
              <a:gd name="connsiteX59" fmla="*/ 1121297 w 1126898"/>
              <a:gd name="connsiteY59" fmla="*/ 416374 h 784260"/>
              <a:gd name="connsiteX60" fmla="*/ 1121297 w 1126898"/>
              <a:gd name="connsiteY60" fmla="*/ 460022 h 784260"/>
              <a:gd name="connsiteX61" fmla="*/ 562360 w 1126898"/>
              <a:gd name="connsiteY61" fmla="*/ 784260 h 784260"/>
              <a:gd name="connsiteX62" fmla="*/ 4668 w 1126898"/>
              <a:gd name="connsiteY62" fmla="*/ 460022 h 784260"/>
              <a:gd name="connsiteX63" fmla="*/ 4668 w 1126898"/>
              <a:gd name="connsiteY63" fmla="*/ 416374 h 784260"/>
              <a:gd name="connsiteX64" fmla="*/ 343267 w 1126898"/>
              <a:gd name="connsiteY64" fmla="*/ 132042 h 784260"/>
              <a:gd name="connsiteX65" fmla="*/ 345757 w 1126898"/>
              <a:gd name="connsiteY65" fmla="*/ 130795 h 784260"/>
              <a:gd name="connsiteX66" fmla="*/ 345757 w 1126898"/>
              <a:gd name="connsiteY66" fmla="*/ 132042 h 784260"/>
              <a:gd name="connsiteX67" fmla="*/ 562360 w 1126898"/>
              <a:gd name="connsiteY67" fmla="*/ 93383 h 784260"/>
              <a:gd name="connsiteX68" fmla="*/ 558995 w 1126898"/>
              <a:gd name="connsiteY68" fmla="*/ 0 h 784260"/>
              <a:gd name="connsiteX69" fmla="*/ 1010207 w 1126898"/>
              <a:gd name="connsiteY69" fmla="*/ 144612 h 784260"/>
              <a:gd name="connsiteX70" fmla="*/ 1013936 w 1126898"/>
              <a:gd name="connsiteY70" fmla="*/ 167051 h 784260"/>
              <a:gd name="connsiteX71" fmla="*/ 1000263 w 1126898"/>
              <a:gd name="connsiteY71" fmla="*/ 174531 h 784260"/>
              <a:gd name="connsiteX72" fmla="*/ 991562 w 1126898"/>
              <a:gd name="connsiteY72" fmla="*/ 170791 h 784260"/>
              <a:gd name="connsiteX73" fmla="*/ 558995 w 1126898"/>
              <a:gd name="connsiteY73" fmla="*/ 32413 h 784260"/>
              <a:gd name="connsiteX74" fmla="*/ 131400 w 1126898"/>
              <a:gd name="connsiteY74" fmla="*/ 167051 h 784260"/>
              <a:gd name="connsiteX75" fmla="*/ 109026 w 1126898"/>
              <a:gd name="connsiteY75" fmla="*/ 163311 h 784260"/>
              <a:gd name="connsiteX76" fmla="*/ 112755 w 1126898"/>
              <a:gd name="connsiteY76" fmla="*/ 139625 h 784260"/>
              <a:gd name="connsiteX77" fmla="*/ 558995 w 1126898"/>
              <a:gd name="connsiteY77" fmla="*/ 0 h 78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126898" h="784260">
                <a:moveTo>
                  <a:pt x="272311" y="199384"/>
                </a:moveTo>
                <a:cubicBezTo>
                  <a:pt x="167743" y="254255"/>
                  <a:pt x="80604" y="335315"/>
                  <a:pt x="34545" y="431339"/>
                </a:cubicBezTo>
                <a:cubicBezTo>
                  <a:pt x="32055" y="436327"/>
                  <a:pt x="32055" y="441316"/>
                  <a:pt x="34545" y="445057"/>
                </a:cubicBezTo>
                <a:cubicBezTo>
                  <a:pt x="80604" y="541081"/>
                  <a:pt x="167743" y="623388"/>
                  <a:pt x="272311" y="677012"/>
                </a:cubicBezTo>
                <a:cubicBezTo>
                  <a:pt x="218782" y="610917"/>
                  <a:pt x="186416" y="526116"/>
                  <a:pt x="186416" y="438821"/>
                </a:cubicBezTo>
                <a:cubicBezTo>
                  <a:pt x="186416" y="350279"/>
                  <a:pt x="218782" y="265479"/>
                  <a:pt x="272311" y="199384"/>
                </a:cubicBezTo>
                <a:close/>
                <a:moveTo>
                  <a:pt x="851165" y="198137"/>
                </a:moveTo>
                <a:cubicBezTo>
                  <a:pt x="905938" y="265479"/>
                  <a:pt x="938304" y="350279"/>
                  <a:pt x="938304" y="438821"/>
                </a:cubicBezTo>
                <a:cubicBezTo>
                  <a:pt x="938304" y="526116"/>
                  <a:pt x="905938" y="610917"/>
                  <a:pt x="851165" y="678259"/>
                </a:cubicBezTo>
                <a:cubicBezTo>
                  <a:pt x="956977" y="623388"/>
                  <a:pt x="1045361" y="542328"/>
                  <a:pt x="1092666" y="445057"/>
                </a:cubicBezTo>
                <a:cubicBezTo>
                  <a:pt x="1093910" y="441316"/>
                  <a:pt x="1093910" y="436327"/>
                  <a:pt x="1092666" y="431339"/>
                </a:cubicBezTo>
                <a:cubicBezTo>
                  <a:pt x="1045361" y="335315"/>
                  <a:pt x="956977" y="253008"/>
                  <a:pt x="851165" y="198137"/>
                </a:cubicBezTo>
                <a:close/>
                <a:moveTo>
                  <a:pt x="565099" y="197750"/>
                </a:moveTo>
                <a:cubicBezTo>
                  <a:pt x="621251" y="197750"/>
                  <a:pt x="676156" y="217610"/>
                  <a:pt x="718583" y="253608"/>
                </a:cubicBezTo>
                <a:cubicBezTo>
                  <a:pt x="724822" y="259814"/>
                  <a:pt x="726070" y="269744"/>
                  <a:pt x="721079" y="275951"/>
                </a:cubicBezTo>
                <a:cubicBezTo>
                  <a:pt x="714839" y="283398"/>
                  <a:pt x="703609" y="284639"/>
                  <a:pt x="697370" y="278433"/>
                </a:cubicBezTo>
                <a:cubicBezTo>
                  <a:pt x="659934" y="248642"/>
                  <a:pt x="612517" y="231265"/>
                  <a:pt x="565099" y="231265"/>
                </a:cubicBezTo>
                <a:cubicBezTo>
                  <a:pt x="451545" y="231265"/>
                  <a:pt x="359205" y="323119"/>
                  <a:pt x="359205" y="437317"/>
                </a:cubicBezTo>
                <a:cubicBezTo>
                  <a:pt x="359205" y="472072"/>
                  <a:pt x="367940" y="504346"/>
                  <a:pt x="382914" y="532895"/>
                </a:cubicBezTo>
                <a:lnTo>
                  <a:pt x="542638" y="411250"/>
                </a:lnTo>
                <a:cubicBezTo>
                  <a:pt x="548877" y="405043"/>
                  <a:pt x="558860" y="406285"/>
                  <a:pt x="563851" y="412491"/>
                </a:cubicBezTo>
                <a:lnTo>
                  <a:pt x="587560" y="436075"/>
                </a:lnTo>
                <a:lnTo>
                  <a:pt x="774736" y="282157"/>
                </a:lnTo>
                <a:cubicBezTo>
                  <a:pt x="768496" y="279674"/>
                  <a:pt x="764753" y="273468"/>
                  <a:pt x="764753" y="267262"/>
                </a:cubicBezTo>
                <a:cubicBezTo>
                  <a:pt x="764753" y="258573"/>
                  <a:pt x="772240" y="251125"/>
                  <a:pt x="782223" y="251125"/>
                </a:cubicBezTo>
                <a:lnTo>
                  <a:pt x="815914" y="251125"/>
                </a:lnTo>
                <a:cubicBezTo>
                  <a:pt x="824649" y="251125"/>
                  <a:pt x="832136" y="258573"/>
                  <a:pt x="832136" y="267262"/>
                </a:cubicBezTo>
                <a:lnTo>
                  <a:pt x="832136" y="304500"/>
                </a:lnTo>
                <a:cubicBezTo>
                  <a:pt x="832136" y="313189"/>
                  <a:pt x="824649" y="321878"/>
                  <a:pt x="815914" y="321878"/>
                </a:cubicBezTo>
                <a:cubicBezTo>
                  <a:pt x="807179" y="321878"/>
                  <a:pt x="799692" y="313189"/>
                  <a:pt x="799692" y="304500"/>
                </a:cubicBezTo>
                <a:lnTo>
                  <a:pt x="597543" y="470831"/>
                </a:lnTo>
                <a:cubicBezTo>
                  <a:pt x="591303" y="475796"/>
                  <a:pt x="581321" y="475796"/>
                  <a:pt x="575081" y="469590"/>
                </a:cubicBezTo>
                <a:lnTo>
                  <a:pt x="551373" y="446006"/>
                </a:lnTo>
                <a:lnTo>
                  <a:pt x="401632" y="561444"/>
                </a:lnTo>
                <a:cubicBezTo>
                  <a:pt x="439067" y="609854"/>
                  <a:pt x="498963" y="642127"/>
                  <a:pt x="565099" y="642127"/>
                </a:cubicBezTo>
                <a:cubicBezTo>
                  <a:pt x="678652" y="642127"/>
                  <a:pt x="772240" y="550273"/>
                  <a:pt x="772240" y="437317"/>
                </a:cubicBezTo>
                <a:cubicBezTo>
                  <a:pt x="772240" y="414974"/>
                  <a:pt x="768496" y="393872"/>
                  <a:pt x="761009" y="374011"/>
                </a:cubicBezTo>
                <a:cubicBezTo>
                  <a:pt x="758514" y="365323"/>
                  <a:pt x="763505" y="355392"/>
                  <a:pt x="772240" y="352910"/>
                </a:cubicBezTo>
                <a:cubicBezTo>
                  <a:pt x="780975" y="350427"/>
                  <a:pt x="789710" y="354151"/>
                  <a:pt x="793453" y="364081"/>
                </a:cubicBezTo>
                <a:cubicBezTo>
                  <a:pt x="800940" y="387666"/>
                  <a:pt x="804684" y="411250"/>
                  <a:pt x="804684" y="437317"/>
                </a:cubicBezTo>
                <a:cubicBezTo>
                  <a:pt x="804684" y="567651"/>
                  <a:pt x="697370" y="674401"/>
                  <a:pt x="565099" y="674401"/>
                </a:cubicBezTo>
                <a:cubicBezTo>
                  <a:pt x="487733" y="674401"/>
                  <a:pt x="417854" y="638404"/>
                  <a:pt x="375427" y="581305"/>
                </a:cubicBezTo>
                <a:lnTo>
                  <a:pt x="329257" y="616061"/>
                </a:lnTo>
                <a:cubicBezTo>
                  <a:pt x="325514" y="618543"/>
                  <a:pt x="323018" y="619785"/>
                  <a:pt x="319275" y="619785"/>
                </a:cubicBezTo>
                <a:cubicBezTo>
                  <a:pt x="314283" y="619785"/>
                  <a:pt x="309292" y="617302"/>
                  <a:pt x="306796" y="613578"/>
                </a:cubicBezTo>
                <a:cubicBezTo>
                  <a:pt x="300557" y="606130"/>
                  <a:pt x="301805" y="596200"/>
                  <a:pt x="309292" y="589994"/>
                </a:cubicBezTo>
                <a:lnTo>
                  <a:pt x="356710" y="553997"/>
                </a:lnTo>
                <a:cubicBezTo>
                  <a:pt x="336744" y="519241"/>
                  <a:pt x="325514" y="479520"/>
                  <a:pt x="325514" y="437317"/>
                </a:cubicBezTo>
                <a:cubicBezTo>
                  <a:pt x="325514" y="305741"/>
                  <a:pt x="432828" y="197750"/>
                  <a:pt x="565099" y="197750"/>
                </a:cubicBezTo>
                <a:close/>
                <a:moveTo>
                  <a:pt x="562360" y="125807"/>
                </a:moveTo>
                <a:cubicBezTo>
                  <a:pt x="493894" y="125807"/>
                  <a:pt x="425427" y="139525"/>
                  <a:pt x="360695" y="160725"/>
                </a:cubicBezTo>
                <a:cubicBezTo>
                  <a:pt x="272311" y="225572"/>
                  <a:pt x="220027" y="329079"/>
                  <a:pt x="220027" y="438821"/>
                </a:cubicBezTo>
                <a:cubicBezTo>
                  <a:pt x="220027" y="547317"/>
                  <a:pt x="272311" y="649576"/>
                  <a:pt x="359450" y="714424"/>
                </a:cubicBezTo>
                <a:cubicBezTo>
                  <a:pt x="425427" y="738118"/>
                  <a:pt x="493894" y="749342"/>
                  <a:pt x="562360" y="749342"/>
                </a:cubicBezTo>
                <a:cubicBezTo>
                  <a:pt x="630827" y="749342"/>
                  <a:pt x="699294" y="738118"/>
                  <a:pt x="764026" y="715671"/>
                </a:cubicBezTo>
                <a:cubicBezTo>
                  <a:pt x="852410" y="650823"/>
                  <a:pt x="904694" y="547317"/>
                  <a:pt x="904694" y="438821"/>
                </a:cubicBezTo>
                <a:cubicBezTo>
                  <a:pt x="904694" y="329079"/>
                  <a:pt x="852410" y="225572"/>
                  <a:pt x="765270" y="160725"/>
                </a:cubicBezTo>
                <a:cubicBezTo>
                  <a:pt x="700538" y="139525"/>
                  <a:pt x="630827" y="125807"/>
                  <a:pt x="562360" y="125807"/>
                </a:cubicBezTo>
                <a:close/>
                <a:moveTo>
                  <a:pt x="562360" y="93383"/>
                </a:moveTo>
                <a:cubicBezTo>
                  <a:pt x="795147" y="93383"/>
                  <a:pt x="1030423" y="229314"/>
                  <a:pt x="1121297" y="416374"/>
                </a:cubicBezTo>
                <a:cubicBezTo>
                  <a:pt x="1128766" y="431339"/>
                  <a:pt x="1128766" y="446304"/>
                  <a:pt x="1121297" y="460022"/>
                </a:cubicBezTo>
                <a:cubicBezTo>
                  <a:pt x="1030423" y="647082"/>
                  <a:pt x="795147" y="784260"/>
                  <a:pt x="562360" y="784260"/>
                </a:cubicBezTo>
                <a:cubicBezTo>
                  <a:pt x="330818" y="784260"/>
                  <a:pt x="96787" y="647082"/>
                  <a:pt x="4668" y="460022"/>
                </a:cubicBezTo>
                <a:cubicBezTo>
                  <a:pt x="-1556" y="446304"/>
                  <a:pt x="-1556" y="431339"/>
                  <a:pt x="4668" y="416374"/>
                </a:cubicBezTo>
                <a:cubicBezTo>
                  <a:pt x="66911" y="289173"/>
                  <a:pt x="195130" y="185666"/>
                  <a:pt x="343267" y="132042"/>
                </a:cubicBezTo>
                <a:cubicBezTo>
                  <a:pt x="344512" y="132042"/>
                  <a:pt x="344512" y="132042"/>
                  <a:pt x="345757" y="130795"/>
                </a:cubicBezTo>
                <a:lnTo>
                  <a:pt x="345757" y="132042"/>
                </a:lnTo>
                <a:cubicBezTo>
                  <a:pt x="415468" y="107101"/>
                  <a:pt x="488914" y="93383"/>
                  <a:pt x="562360" y="93383"/>
                </a:cubicBezTo>
                <a:close/>
                <a:moveTo>
                  <a:pt x="558995" y="0"/>
                </a:moveTo>
                <a:cubicBezTo>
                  <a:pt x="714371" y="0"/>
                  <a:pt x="878448" y="52359"/>
                  <a:pt x="1010207" y="144612"/>
                </a:cubicBezTo>
                <a:cubicBezTo>
                  <a:pt x="1017665" y="149598"/>
                  <a:pt x="1018908" y="159572"/>
                  <a:pt x="1013936" y="167051"/>
                </a:cubicBezTo>
                <a:cubicBezTo>
                  <a:pt x="1010207" y="172038"/>
                  <a:pt x="1005235" y="174531"/>
                  <a:pt x="1000263" y="174531"/>
                </a:cubicBezTo>
                <a:cubicBezTo>
                  <a:pt x="996534" y="174531"/>
                  <a:pt x="994048" y="173285"/>
                  <a:pt x="991562" y="170791"/>
                </a:cubicBezTo>
                <a:cubicBezTo>
                  <a:pt x="864775" y="83526"/>
                  <a:pt x="708156" y="32413"/>
                  <a:pt x="558995" y="32413"/>
                </a:cubicBezTo>
                <a:cubicBezTo>
                  <a:pt x="413563" y="32413"/>
                  <a:pt x="258187" y="82279"/>
                  <a:pt x="131400" y="167051"/>
                </a:cubicBezTo>
                <a:cubicBezTo>
                  <a:pt x="123942" y="172038"/>
                  <a:pt x="113998" y="170791"/>
                  <a:pt x="109026" y="163311"/>
                </a:cubicBezTo>
                <a:cubicBezTo>
                  <a:pt x="102811" y="154585"/>
                  <a:pt x="105297" y="144612"/>
                  <a:pt x="112755" y="139625"/>
                </a:cubicBezTo>
                <a:cubicBezTo>
                  <a:pt x="244514" y="51113"/>
                  <a:pt x="406105" y="0"/>
                  <a:pt x="558995" y="0"/>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57" name="Freeform 56">
            <a:extLst>
              <a:ext uri="{FF2B5EF4-FFF2-40B4-BE49-F238E27FC236}">
                <a16:creationId xmlns:a16="http://schemas.microsoft.com/office/drawing/2014/main" id="{79DEA7B5-5E1A-4A45-A173-65AD31DE5C5D}"/>
              </a:ext>
            </a:extLst>
          </p:cNvPr>
          <p:cNvSpPr>
            <a:spLocks noChangeArrowheads="1"/>
          </p:cNvSpPr>
          <p:nvPr/>
        </p:nvSpPr>
        <p:spPr bwMode="auto">
          <a:xfrm>
            <a:off x="4401396" y="2830259"/>
            <a:ext cx="600863" cy="526716"/>
          </a:xfrm>
          <a:custGeom>
            <a:avLst/>
            <a:gdLst>
              <a:gd name="connsiteX0" fmla="*/ 245918 w 1201726"/>
              <a:gd name="connsiteY0" fmla="*/ 950300 h 1053431"/>
              <a:gd name="connsiteX1" fmla="*/ 262397 w 1201726"/>
              <a:gd name="connsiteY1" fmla="*/ 966780 h 1053431"/>
              <a:gd name="connsiteX2" fmla="*/ 245918 w 1201726"/>
              <a:gd name="connsiteY2" fmla="*/ 981992 h 1053431"/>
              <a:gd name="connsiteX3" fmla="*/ 230706 w 1201726"/>
              <a:gd name="connsiteY3" fmla="*/ 966780 h 1053431"/>
              <a:gd name="connsiteX4" fmla="*/ 245918 w 1201726"/>
              <a:gd name="connsiteY4" fmla="*/ 950300 h 1053431"/>
              <a:gd name="connsiteX5" fmla="*/ 245918 w 1201726"/>
              <a:gd name="connsiteY5" fmla="*/ 900861 h 1053431"/>
              <a:gd name="connsiteX6" fmla="*/ 262397 w 1201726"/>
              <a:gd name="connsiteY6" fmla="*/ 916682 h 1053431"/>
              <a:gd name="connsiteX7" fmla="*/ 245918 w 1201726"/>
              <a:gd name="connsiteY7" fmla="*/ 932502 h 1053431"/>
              <a:gd name="connsiteX8" fmla="*/ 230706 w 1201726"/>
              <a:gd name="connsiteY8" fmla="*/ 916682 h 1053431"/>
              <a:gd name="connsiteX9" fmla="*/ 245918 w 1201726"/>
              <a:gd name="connsiteY9" fmla="*/ 900861 h 1053431"/>
              <a:gd name="connsiteX10" fmla="*/ 364538 w 1201726"/>
              <a:gd name="connsiteY10" fmla="*/ 790178 h 1053431"/>
              <a:gd name="connsiteX11" fmla="*/ 330831 w 1201726"/>
              <a:gd name="connsiteY11" fmla="*/ 822312 h 1053431"/>
              <a:gd name="connsiteX12" fmla="*/ 317099 w 1201726"/>
              <a:gd name="connsiteY12" fmla="*/ 830963 h 1053431"/>
              <a:gd name="connsiteX13" fmla="*/ 317099 w 1201726"/>
              <a:gd name="connsiteY13" fmla="*/ 1021297 h 1053431"/>
              <a:gd name="connsiteX14" fmla="*/ 558044 w 1201726"/>
              <a:gd name="connsiteY14" fmla="*/ 1021297 h 1053431"/>
              <a:gd name="connsiteX15" fmla="*/ 569279 w 1201726"/>
              <a:gd name="connsiteY15" fmla="*/ 1008938 h 1053431"/>
              <a:gd name="connsiteX16" fmla="*/ 569279 w 1201726"/>
              <a:gd name="connsiteY16" fmla="*/ 927366 h 1053431"/>
              <a:gd name="connsiteX17" fmla="*/ 431953 w 1201726"/>
              <a:gd name="connsiteY17" fmla="*/ 790178 h 1053431"/>
              <a:gd name="connsiteX18" fmla="*/ 169785 w 1201726"/>
              <a:gd name="connsiteY18" fmla="*/ 790178 h 1053431"/>
              <a:gd name="connsiteX19" fmla="*/ 33707 w 1201726"/>
              <a:gd name="connsiteY19" fmla="*/ 927366 h 1053431"/>
              <a:gd name="connsiteX20" fmla="*/ 33707 w 1201726"/>
              <a:gd name="connsiteY20" fmla="*/ 1008938 h 1053431"/>
              <a:gd name="connsiteX21" fmla="*/ 44943 w 1201726"/>
              <a:gd name="connsiteY21" fmla="*/ 1021297 h 1053431"/>
              <a:gd name="connsiteX22" fmla="*/ 283391 w 1201726"/>
              <a:gd name="connsiteY22" fmla="*/ 1021297 h 1053431"/>
              <a:gd name="connsiteX23" fmla="*/ 283391 w 1201726"/>
              <a:gd name="connsiteY23" fmla="*/ 830963 h 1053431"/>
              <a:gd name="connsiteX24" fmla="*/ 270907 w 1201726"/>
              <a:gd name="connsiteY24" fmla="*/ 822312 h 1053431"/>
              <a:gd name="connsiteX25" fmla="*/ 237200 w 1201726"/>
              <a:gd name="connsiteY25" fmla="*/ 790178 h 1053431"/>
              <a:gd name="connsiteX26" fmla="*/ 169785 w 1201726"/>
              <a:gd name="connsiteY26" fmla="*/ 758043 h 1053431"/>
              <a:gd name="connsiteX27" fmla="*/ 202244 w 1201726"/>
              <a:gd name="connsiteY27" fmla="*/ 758043 h 1053431"/>
              <a:gd name="connsiteX28" fmla="*/ 399494 w 1201726"/>
              <a:gd name="connsiteY28" fmla="*/ 758043 h 1053431"/>
              <a:gd name="connsiteX29" fmla="*/ 431953 w 1201726"/>
              <a:gd name="connsiteY29" fmla="*/ 758043 h 1053431"/>
              <a:gd name="connsiteX30" fmla="*/ 602987 w 1201726"/>
              <a:gd name="connsiteY30" fmla="*/ 927366 h 1053431"/>
              <a:gd name="connsiteX31" fmla="*/ 602987 w 1201726"/>
              <a:gd name="connsiteY31" fmla="*/ 1008938 h 1053431"/>
              <a:gd name="connsiteX32" fmla="*/ 558044 w 1201726"/>
              <a:gd name="connsiteY32" fmla="*/ 1053431 h 1053431"/>
              <a:gd name="connsiteX33" fmla="*/ 44943 w 1201726"/>
              <a:gd name="connsiteY33" fmla="*/ 1053431 h 1053431"/>
              <a:gd name="connsiteX34" fmla="*/ 0 w 1201726"/>
              <a:gd name="connsiteY34" fmla="*/ 1008938 h 1053431"/>
              <a:gd name="connsiteX35" fmla="*/ 0 w 1201726"/>
              <a:gd name="connsiteY35" fmla="*/ 927366 h 1053431"/>
              <a:gd name="connsiteX36" fmla="*/ 169785 w 1201726"/>
              <a:gd name="connsiteY36" fmla="*/ 758043 h 1053431"/>
              <a:gd name="connsiteX37" fmla="*/ 299990 w 1201726"/>
              <a:gd name="connsiteY37" fmla="*/ 489531 h 1053431"/>
              <a:gd name="connsiteX38" fmla="*/ 202708 w 1201726"/>
              <a:gd name="connsiteY38" fmla="*/ 588187 h 1053431"/>
              <a:gd name="connsiteX39" fmla="*/ 299990 w 1201726"/>
              <a:gd name="connsiteY39" fmla="*/ 684344 h 1053431"/>
              <a:gd name="connsiteX40" fmla="*/ 398520 w 1201726"/>
              <a:gd name="connsiteY40" fmla="*/ 588187 h 1053431"/>
              <a:gd name="connsiteX41" fmla="*/ 299990 w 1201726"/>
              <a:gd name="connsiteY41" fmla="*/ 489531 h 1053431"/>
              <a:gd name="connsiteX42" fmla="*/ 756539 w 1201726"/>
              <a:gd name="connsiteY42" fmla="*/ 455927 h 1053431"/>
              <a:gd name="connsiteX43" fmla="*/ 861407 w 1201726"/>
              <a:gd name="connsiteY43" fmla="*/ 455927 h 1053431"/>
              <a:gd name="connsiteX44" fmla="*/ 877637 w 1201726"/>
              <a:gd name="connsiteY44" fmla="*/ 471796 h 1053431"/>
              <a:gd name="connsiteX45" fmla="*/ 861407 w 1201726"/>
              <a:gd name="connsiteY45" fmla="*/ 487666 h 1053431"/>
              <a:gd name="connsiteX46" fmla="*/ 756539 w 1201726"/>
              <a:gd name="connsiteY46" fmla="*/ 487666 h 1053431"/>
              <a:gd name="connsiteX47" fmla="*/ 741558 w 1201726"/>
              <a:gd name="connsiteY47" fmla="*/ 471796 h 1053431"/>
              <a:gd name="connsiteX48" fmla="*/ 756539 w 1201726"/>
              <a:gd name="connsiteY48" fmla="*/ 455927 h 1053431"/>
              <a:gd name="connsiteX49" fmla="*/ 756435 w 1201726"/>
              <a:gd name="connsiteY49" fmla="*/ 384515 h 1053431"/>
              <a:gd name="connsiteX50" fmla="*/ 1003112 w 1201726"/>
              <a:gd name="connsiteY50" fmla="*/ 384515 h 1053431"/>
              <a:gd name="connsiteX51" fmla="*/ 1020466 w 1201726"/>
              <a:gd name="connsiteY51" fmla="*/ 401605 h 1053431"/>
              <a:gd name="connsiteX52" fmla="*/ 1003112 w 1201726"/>
              <a:gd name="connsiteY52" fmla="*/ 416254 h 1053431"/>
              <a:gd name="connsiteX53" fmla="*/ 756435 w 1201726"/>
              <a:gd name="connsiteY53" fmla="*/ 416254 h 1053431"/>
              <a:gd name="connsiteX54" fmla="*/ 741560 w 1201726"/>
              <a:gd name="connsiteY54" fmla="*/ 401605 h 1053431"/>
              <a:gd name="connsiteX55" fmla="*/ 756435 w 1201726"/>
              <a:gd name="connsiteY55" fmla="*/ 384515 h 1053431"/>
              <a:gd name="connsiteX56" fmla="*/ 637774 w 1201726"/>
              <a:gd name="connsiteY56" fmla="*/ 329585 h 1053431"/>
              <a:gd name="connsiteX57" fmla="*/ 683638 w 1201726"/>
              <a:gd name="connsiteY57" fmla="*/ 329585 h 1053431"/>
              <a:gd name="connsiteX58" fmla="*/ 693555 w 1201726"/>
              <a:gd name="connsiteY58" fmla="*/ 340677 h 1053431"/>
              <a:gd name="connsiteX59" fmla="*/ 693555 w 1201726"/>
              <a:gd name="connsiteY59" fmla="*/ 488567 h 1053431"/>
              <a:gd name="connsiteX60" fmla="*/ 702232 w 1201726"/>
              <a:gd name="connsiteY60" fmla="*/ 488567 h 1053431"/>
              <a:gd name="connsiteX61" fmla="*/ 718346 w 1201726"/>
              <a:gd name="connsiteY61" fmla="*/ 504588 h 1053431"/>
              <a:gd name="connsiteX62" fmla="*/ 702232 w 1201726"/>
              <a:gd name="connsiteY62" fmla="*/ 520610 h 1053431"/>
              <a:gd name="connsiteX63" fmla="*/ 456795 w 1201726"/>
              <a:gd name="connsiteY63" fmla="*/ 520610 h 1053431"/>
              <a:gd name="connsiteX64" fmla="*/ 439441 w 1201726"/>
              <a:gd name="connsiteY64" fmla="*/ 504588 h 1053431"/>
              <a:gd name="connsiteX65" fmla="*/ 456795 w 1201726"/>
              <a:gd name="connsiteY65" fmla="*/ 488567 h 1053431"/>
              <a:gd name="connsiteX66" fmla="*/ 465472 w 1201726"/>
              <a:gd name="connsiteY66" fmla="*/ 488567 h 1053431"/>
              <a:gd name="connsiteX67" fmla="*/ 465472 w 1201726"/>
              <a:gd name="connsiteY67" fmla="*/ 445432 h 1053431"/>
              <a:gd name="connsiteX68" fmla="*/ 476628 w 1201726"/>
              <a:gd name="connsiteY68" fmla="*/ 434341 h 1053431"/>
              <a:gd name="connsiteX69" fmla="*/ 520014 w 1201726"/>
              <a:gd name="connsiteY69" fmla="*/ 434341 h 1053431"/>
              <a:gd name="connsiteX70" fmla="*/ 529930 w 1201726"/>
              <a:gd name="connsiteY70" fmla="*/ 445432 h 1053431"/>
              <a:gd name="connsiteX71" fmla="*/ 529930 w 1201726"/>
              <a:gd name="connsiteY71" fmla="*/ 488567 h 1053431"/>
              <a:gd name="connsiteX72" fmla="*/ 546045 w 1201726"/>
              <a:gd name="connsiteY72" fmla="*/ 488567 h 1053431"/>
              <a:gd name="connsiteX73" fmla="*/ 546045 w 1201726"/>
              <a:gd name="connsiteY73" fmla="*/ 410925 h 1053431"/>
              <a:gd name="connsiteX74" fmla="*/ 557201 w 1201726"/>
              <a:gd name="connsiteY74" fmla="*/ 399833 h 1053431"/>
              <a:gd name="connsiteX75" fmla="*/ 601826 w 1201726"/>
              <a:gd name="connsiteY75" fmla="*/ 399833 h 1053431"/>
              <a:gd name="connsiteX76" fmla="*/ 612982 w 1201726"/>
              <a:gd name="connsiteY76" fmla="*/ 410925 h 1053431"/>
              <a:gd name="connsiteX77" fmla="*/ 612982 w 1201726"/>
              <a:gd name="connsiteY77" fmla="*/ 488567 h 1053431"/>
              <a:gd name="connsiteX78" fmla="*/ 627857 w 1201726"/>
              <a:gd name="connsiteY78" fmla="*/ 488567 h 1053431"/>
              <a:gd name="connsiteX79" fmla="*/ 627857 w 1201726"/>
              <a:gd name="connsiteY79" fmla="*/ 340677 h 1053431"/>
              <a:gd name="connsiteX80" fmla="*/ 637774 w 1201726"/>
              <a:gd name="connsiteY80" fmla="*/ 329585 h 1053431"/>
              <a:gd name="connsiteX81" fmla="*/ 759201 w 1201726"/>
              <a:gd name="connsiteY81" fmla="*/ 313107 h 1053431"/>
              <a:gd name="connsiteX82" fmla="*/ 936886 w 1201726"/>
              <a:gd name="connsiteY82" fmla="*/ 313107 h 1053431"/>
              <a:gd name="connsiteX83" fmla="*/ 954529 w 1201726"/>
              <a:gd name="connsiteY83" fmla="*/ 329587 h 1053431"/>
              <a:gd name="connsiteX84" fmla="*/ 936886 w 1201726"/>
              <a:gd name="connsiteY84" fmla="*/ 344889 h 1053431"/>
              <a:gd name="connsiteX85" fmla="*/ 759201 w 1201726"/>
              <a:gd name="connsiteY85" fmla="*/ 344889 h 1053431"/>
              <a:gd name="connsiteX86" fmla="*/ 741558 w 1201726"/>
              <a:gd name="connsiteY86" fmla="*/ 329587 h 1053431"/>
              <a:gd name="connsiteX87" fmla="*/ 759201 w 1201726"/>
              <a:gd name="connsiteY87" fmla="*/ 313107 h 1053431"/>
              <a:gd name="connsiteX88" fmla="*/ 756435 w 1201726"/>
              <a:gd name="connsiteY88" fmla="*/ 241696 h 1053431"/>
              <a:gd name="connsiteX89" fmla="*/ 1003112 w 1201726"/>
              <a:gd name="connsiteY89" fmla="*/ 241696 h 1053431"/>
              <a:gd name="connsiteX90" fmla="*/ 1020466 w 1201726"/>
              <a:gd name="connsiteY90" fmla="*/ 258176 h 1053431"/>
              <a:gd name="connsiteX91" fmla="*/ 1003112 w 1201726"/>
              <a:gd name="connsiteY91" fmla="*/ 273478 h 1053431"/>
              <a:gd name="connsiteX92" fmla="*/ 756435 w 1201726"/>
              <a:gd name="connsiteY92" fmla="*/ 273478 h 1053431"/>
              <a:gd name="connsiteX93" fmla="*/ 741560 w 1201726"/>
              <a:gd name="connsiteY93" fmla="*/ 258176 h 1053431"/>
              <a:gd name="connsiteX94" fmla="*/ 756435 w 1201726"/>
              <a:gd name="connsiteY94" fmla="*/ 241696 h 1053431"/>
              <a:gd name="connsiteX95" fmla="*/ 646294 w 1201726"/>
              <a:gd name="connsiteY95" fmla="*/ 226448 h 1053431"/>
              <a:gd name="connsiteX96" fmla="*/ 660106 w 1201726"/>
              <a:gd name="connsiteY96" fmla="*/ 236286 h 1053431"/>
              <a:gd name="connsiteX97" fmla="*/ 667639 w 1201726"/>
              <a:gd name="connsiteY97" fmla="*/ 269490 h 1053431"/>
              <a:gd name="connsiteX98" fmla="*/ 658850 w 1201726"/>
              <a:gd name="connsiteY98" fmla="*/ 281788 h 1053431"/>
              <a:gd name="connsiteX99" fmla="*/ 656339 w 1201726"/>
              <a:gd name="connsiteY99" fmla="*/ 281788 h 1053431"/>
              <a:gd name="connsiteX100" fmla="*/ 646294 w 1201726"/>
              <a:gd name="connsiteY100" fmla="*/ 273180 h 1053431"/>
              <a:gd name="connsiteX101" fmla="*/ 643783 w 1201726"/>
              <a:gd name="connsiteY101" fmla="*/ 264571 h 1053431"/>
              <a:gd name="connsiteX102" fmla="*/ 511950 w 1201726"/>
              <a:gd name="connsiteY102" fmla="*/ 387550 h 1053431"/>
              <a:gd name="connsiteX103" fmla="*/ 506928 w 1201726"/>
              <a:gd name="connsiteY103" fmla="*/ 388779 h 1053431"/>
              <a:gd name="connsiteX104" fmla="*/ 496883 w 1201726"/>
              <a:gd name="connsiteY104" fmla="*/ 382631 h 1053431"/>
              <a:gd name="connsiteX105" fmla="*/ 501905 w 1201726"/>
              <a:gd name="connsiteY105" fmla="*/ 367873 h 1053431"/>
              <a:gd name="connsiteX106" fmla="*/ 624950 w 1201726"/>
              <a:gd name="connsiteY106" fmla="*/ 253503 h 1053431"/>
              <a:gd name="connsiteX107" fmla="*/ 616161 w 1201726"/>
              <a:gd name="connsiteY107" fmla="*/ 254733 h 1053431"/>
              <a:gd name="connsiteX108" fmla="*/ 603605 w 1201726"/>
              <a:gd name="connsiteY108" fmla="*/ 246125 h 1053431"/>
              <a:gd name="connsiteX109" fmla="*/ 612394 w 1201726"/>
              <a:gd name="connsiteY109" fmla="*/ 233827 h 1053431"/>
              <a:gd name="connsiteX110" fmla="*/ 317451 w 1201726"/>
              <a:gd name="connsiteY110" fmla="*/ 138617 h 1053431"/>
              <a:gd name="connsiteX111" fmla="*/ 317451 w 1201726"/>
              <a:gd name="connsiteY111" fmla="*/ 458311 h 1053431"/>
              <a:gd name="connsiteX112" fmla="*/ 430948 w 1201726"/>
              <a:gd name="connsiteY112" fmla="*/ 588187 h 1053431"/>
              <a:gd name="connsiteX113" fmla="*/ 420970 w 1201726"/>
              <a:gd name="connsiteY113" fmla="*/ 636890 h 1053431"/>
              <a:gd name="connsiteX114" fmla="*/ 1055802 w 1201726"/>
              <a:gd name="connsiteY114" fmla="*/ 636890 h 1053431"/>
              <a:gd name="connsiteX115" fmla="*/ 1099454 w 1201726"/>
              <a:gd name="connsiteY115" fmla="*/ 594431 h 1053431"/>
              <a:gd name="connsiteX116" fmla="*/ 1099454 w 1201726"/>
              <a:gd name="connsiteY116" fmla="*/ 138617 h 1053431"/>
              <a:gd name="connsiteX117" fmla="*/ 283776 w 1201726"/>
              <a:gd name="connsiteY117" fmla="*/ 32469 h 1053431"/>
              <a:gd name="connsiteX118" fmla="*/ 247607 w 1201726"/>
              <a:gd name="connsiteY118" fmla="*/ 68684 h 1053431"/>
              <a:gd name="connsiteX119" fmla="*/ 283776 w 1201726"/>
              <a:gd name="connsiteY119" fmla="*/ 106148 h 1053431"/>
              <a:gd name="connsiteX120" fmla="*/ 1131882 w 1201726"/>
              <a:gd name="connsiteY120" fmla="*/ 106148 h 1053431"/>
              <a:gd name="connsiteX121" fmla="*/ 1168051 w 1201726"/>
              <a:gd name="connsiteY121" fmla="*/ 68684 h 1053431"/>
              <a:gd name="connsiteX122" fmla="*/ 1131882 w 1201726"/>
              <a:gd name="connsiteY122" fmla="*/ 32469 h 1053431"/>
              <a:gd name="connsiteX123" fmla="*/ 283776 w 1201726"/>
              <a:gd name="connsiteY123" fmla="*/ 0 h 1053431"/>
              <a:gd name="connsiteX124" fmla="*/ 1131882 w 1201726"/>
              <a:gd name="connsiteY124" fmla="*/ 0 h 1053431"/>
              <a:gd name="connsiteX125" fmla="*/ 1201726 w 1201726"/>
              <a:gd name="connsiteY125" fmla="*/ 68684 h 1053431"/>
              <a:gd name="connsiteX126" fmla="*/ 1131882 w 1201726"/>
              <a:gd name="connsiteY126" fmla="*/ 138617 h 1053431"/>
              <a:gd name="connsiteX127" fmla="*/ 1131882 w 1201726"/>
              <a:gd name="connsiteY127" fmla="*/ 594431 h 1053431"/>
              <a:gd name="connsiteX128" fmla="*/ 1055802 w 1201726"/>
              <a:gd name="connsiteY128" fmla="*/ 670608 h 1053431"/>
              <a:gd name="connsiteX129" fmla="*/ 725290 w 1201726"/>
              <a:gd name="connsiteY129" fmla="*/ 670608 h 1053431"/>
              <a:gd name="connsiteX130" fmla="*/ 725290 w 1201726"/>
              <a:gd name="connsiteY130" fmla="*/ 749282 h 1053431"/>
              <a:gd name="connsiteX131" fmla="*/ 742751 w 1201726"/>
              <a:gd name="connsiteY131" fmla="*/ 778005 h 1053431"/>
              <a:gd name="connsiteX132" fmla="*/ 709076 w 1201726"/>
              <a:gd name="connsiteY132" fmla="*/ 811722 h 1053431"/>
              <a:gd name="connsiteX133" fmla="*/ 675402 w 1201726"/>
              <a:gd name="connsiteY133" fmla="*/ 778005 h 1053431"/>
              <a:gd name="connsiteX134" fmla="*/ 692863 w 1201726"/>
              <a:gd name="connsiteY134" fmla="*/ 749282 h 1053431"/>
              <a:gd name="connsiteX135" fmla="*/ 692863 w 1201726"/>
              <a:gd name="connsiteY135" fmla="*/ 670608 h 1053431"/>
              <a:gd name="connsiteX136" fmla="*/ 401015 w 1201726"/>
              <a:gd name="connsiteY136" fmla="*/ 670608 h 1053431"/>
              <a:gd name="connsiteX137" fmla="*/ 299990 w 1201726"/>
              <a:gd name="connsiteY137" fmla="*/ 718062 h 1053431"/>
              <a:gd name="connsiteX138" fmla="*/ 170280 w 1201726"/>
              <a:gd name="connsiteY138" fmla="*/ 588187 h 1053431"/>
              <a:gd name="connsiteX139" fmla="*/ 283776 w 1201726"/>
              <a:gd name="connsiteY139" fmla="*/ 458311 h 1053431"/>
              <a:gd name="connsiteX140" fmla="*/ 283776 w 1201726"/>
              <a:gd name="connsiteY140" fmla="*/ 138617 h 1053431"/>
              <a:gd name="connsiteX141" fmla="*/ 215180 w 1201726"/>
              <a:gd name="connsiteY141" fmla="*/ 68684 h 1053431"/>
              <a:gd name="connsiteX142" fmla="*/ 283776 w 1201726"/>
              <a:gd name="connsiteY142" fmla="*/ 0 h 1053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201726" h="1053431">
                <a:moveTo>
                  <a:pt x="245918" y="950300"/>
                </a:moveTo>
                <a:cubicBezTo>
                  <a:pt x="254791" y="950300"/>
                  <a:pt x="262397" y="957906"/>
                  <a:pt x="262397" y="966780"/>
                </a:cubicBezTo>
                <a:cubicBezTo>
                  <a:pt x="262397" y="974386"/>
                  <a:pt x="254791" y="981992"/>
                  <a:pt x="245918" y="981992"/>
                </a:cubicBezTo>
                <a:cubicBezTo>
                  <a:pt x="238312" y="981992"/>
                  <a:pt x="230706" y="974386"/>
                  <a:pt x="230706" y="966780"/>
                </a:cubicBezTo>
                <a:cubicBezTo>
                  <a:pt x="230706" y="957906"/>
                  <a:pt x="238312" y="950300"/>
                  <a:pt x="245918" y="950300"/>
                </a:cubicBezTo>
                <a:close/>
                <a:moveTo>
                  <a:pt x="245918" y="900861"/>
                </a:moveTo>
                <a:cubicBezTo>
                  <a:pt x="254791" y="900861"/>
                  <a:pt x="262397" y="907453"/>
                  <a:pt x="262397" y="916682"/>
                </a:cubicBezTo>
                <a:cubicBezTo>
                  <a:pt x="262397" y="925910"/>
                  <a:pt x="254791" y="932502"/>
                  <a:pt x="245918" y="932502"/>
                </a:cubicBezTo>
                <a:cubicBezTo>
                  <a:pt x="238312" y="932502"/>
                  <a:pt x="230706" y="925910"/>
                  <a:pt x="230706" y="916682"/>
                </a:cubicBezTo>
                <a:cubicBezTo>
                  <a:pt x="230706" y="907453"/>
                  <a:pt x="238312" y="900861"/>
                  <a:pt x="245918" y="900861"/>
                </a:cubicBezTo>
                <a:close/>
                <a:moveTo>
                  <a:pt x="364538" y="790178"/>
                </a:moveTo>
                <a:lnTo>
                  <a:pt x="330831" y="822312"/>
                </a:lnTo>
                <a:cubicBezTo>
                  <a:pt x="327086" y="826020"/>
                  <a:pt x="322092" y="829727"/>
                  <a:pt x="317099" y="830963"/>
                </a:cubicBezTo>
                <a:lnTo>
                  <a:pt x="317099" y="1021297"/>
                </a:lnTo>
                <a:lnTo>
                  <a:pt x="558044" y="1021297"/>
                </a:lnTo>
                <a:cubicBezTo>
                  <a:pt x="564286" y="1021297"/>
                  <a:pt x="569279" y="1016353"/>
                  <a:pt x="569279" y="1008938"/>
                </a:cubicBezTo>
                <a:lnTo>
                  <a:pt x="569279" y="927366"/>
                </a:lnTo>
                <a:cubicBezTo>
                  <a:pt x="569279" y="851974"/>
                  <a:pt x="508107" y="790178"/>
                  <a:pt x="431953" y="790178"/>
                </a:cubicBezTo>
                <a:close/>
                <a:moveTo>
                  <a:pt x="169785" y="790178"/>
                </a:moveTo>
                <a:cubicBezTo>
                  <a:pt x="93631" y="790178"/>
                  <a:pt x="33707" y="851974"/>
                  <a:pt x="33707" y="927366"/>
                </a:cubicBezTo>
                <a:lnTo>
                  <a:pt x="33707" y="1008938"/>
                </a:lnTo>
                <a:cubicBezTo>
                  <a:pt x="33707" y="1016353"/>
                  <a:pt x="38701" y="1021297"/>
                  <a:pt x="44943" y="1021297"/>
                </a:cubicBezTo>
                <a:lnTo>
                  <a:pt x="283391" y="1021297"/>
                </a:lnTo>
                <a:lnTo>
                  <a:pt x="283391" y="830963"/>
                </a:lnTo>
                <a:cubicBezTo>
                  <a:pt x="279646" y="828491"/>
                  <a:pt x="274652" y="826020"/>
                  <a:pt x="270907" y="822312"/>
                </a:cubicBezTo>
                <a:lnTo>
                  <a:pt x="237200" y="790178"/>
                </a:lnTo>
                <a:close/>
                <a:moveTo>
                  <a:pt x="169785" y="758043"/>
                </a:moveTo>
                <a:lnTo>
                  <a:pt x="202244" y="758043"/>
                </a:lnTo>
                <a:lnTo>
                  <a:pt x="399494" y="758043"/>
                </a:lnTo>
                <a:lnTo>
                  <a:pt x="431953" y="758043"/>
                </a:lnTo>
                <a:cubicBezTo>
                  <a:pt x="526833" y="758043"/>
                  <a:pt x="602987" y="833435"/>
                  <a:pt x="602987" y="927366"/>
                </a:cubicBezTo>
                <a:lnTo>
                  <a:pt x="602987" y="1008938"/>
                </a:lnTo>
                <a:cubicBezTo>
                  <a:pt x="602987" y="1034892"/>
                  <a:pt x="581763" y="1053431"/>
                  <a:pt x="558044" y="1053431"/>
                </a:cubicBezTo>
                <a:lnTo>
                  <a:pt x="44943" y="1053431"/>
                </a:lnTo>
                <a:cubicBezTo>
                  <a:pt x="19975" y="1053431"/>
                  <a:pt x="0" y="1034892"/>
                  <a:pt x="0" y="1008938"/>
                </a:cubicBezTo>
                <a:lnTo>
                  <a:pt x="0" y="927366"/>
                </a:lnTo>
                <a:cubicBezTo>
                  <a:pt x="0" y="833435"/>
                  <a:pt x="76154" y="758043"/>
                  <a:pt x="169785" y="758043"/>
                </a:cubicBezTo>
                <a:close/>
                <a:moveTo>
                  <a:pt x="299990" y="489531"/>
                </a:moveTo>
                <a:cubicBezTo>
                  <a:pt x="246360" y="489531"/>
                  <a:pt x="202708" y="533239"/>
                  <a:pt x="202708" y="588187"/>
                </a:cubicBezTo>
                <a:cubicBezTo>
                  <a:pt x="202708" y="640636"/>
                  <a:pt x="246360" y="684344"/>
                  <a:pt x="299990" y="684344"/>
                </a:cubicBezTo>
                <a:cubicBezTo>
                  <a:pt x="353620" y="684344"/>
                  <a:pt x="398520" y="640636"/>
                  <a:pt x="398520" y="588187"/>
                </a:cubicBezTo>
                <a:cubicBezTo>
                  <a:pt x="398520" y="533239"/>
                  <a:pt x="353620" y="489531"/>
                  <a:pt x="299990" y="489531"/>
                </a:cubicBezTo>
                <a:close/>
                <a:moveTo>
                  <a:pt x="756539" y="455927"/>
                </a:moveTo>
                <a:lnTo>
                  <a:pt x="861407" y="455927"/>
                </a:lnTo>
                <a:cubicBezTo>
                  <a:pt x="870146" y="455927"/>
                  <a:pt x="877637" y="462031"/>
                  <a:pt x="877637" y="471796"/>
                </a:cubicBezTo>
                <a:cubicBezTo>
                  <a:pt x="877637" y="480341"/>
                  <a:pt x="870146" y="487666"/>
                  <a:pt x="861407" y="487666"/>
                </a:cubicBezTo>
                <a:lnTo>
                  <a:pt x="756539" y="487666"/>
                </a:lnTo>
                <a:cubicBezTo>
                  <a:pt x="747800" y="487666"/>
                  <a:pt x="741558" y="480341"/>
                  <a:pt x="741558" y="471796"/>
                </a:cubicBezTo>
                <a:cubicBezTo>
                  <a:pt x="741558" y="462031"/>
                  <a:pt x="747800" y="455927"/>
                  <a:pt x="756539" y="455927"/>
                </a:cubicBezTo>
                <a:close/>
                <a:moveTo>
                  <a:pt x="756435" y="384515"/>
                </a:moveTo>
                <a:lnTo>
                  <a:pt x="1003112" y="384515"/>
                </a:lnTo>
                <a:cubicBezTo>
                  <a:pt x="1011789" y="384515"/>
                  <a:pt x="1020466" y="391839"/>
                  <a:pt x="1020466" y="401605"/>
                </a:cubicBezTo>
                <a:cubicBezTo>
                  <a:pt x="1020466" y="410150"/>
                  <a:pt x="1011789" y="416254"/>
                  <a:pt x="1003112" y="416254"/>
                </a:cubicBezTo>
                <a:lnTo>
                  <a:pt x="756435" y="416254"/>
                </a:lnTo>
                <a:cubicBezTo>
                  <a:pt x="747758" y="416254"/>
                  <a:pt x="741560" y="410150"/>
                  <a:pt x="741560" y="401605"/>
                </a:cubicBezTo>
                <a:cubicBezTo>
                  <a:pt x="741560" y="391839"/>
                  <a:pt x="747758" y="384515"/>
                  <a:pt x="756435" y="384515"/>
                </a:cubicBezTo>
                <a:close/>
                <a:moveTo>
                  <a:pt x="637774" y="329585"/>
                </a:moveTo>
                <a:lnTo>
                  <a:pt x="683638" y="329585"/>
                </a:lnTo>
                <a:cubicBezTo>
                  <a:pt x="688597" y="329585"/>
                  <a:pt x="693555" y="334515"/>
                  <a:pt x="693555" y="340677"/>
                </a:cubicBezTo>
                <a:lnTo>
                  <a:pt x="693555" y="488567"/>
                </a:lnTo>
                <a:lnTo>
                  <a:pt x="702232" y="488567"/>
                </a:lnTo>
                <a:cubicBezTo>
                  <a:pt x="712149" y="488567"/>
                  <a:pt x="718346" y="495961"/>
                  <a:pt x="718346" y="504588"/>
                </a:cubicBezTo>
                <a:cubicBezTo>
                  <a:pt x="718346" y="513215"/>
                  <a:pt x="712149" y="520610"/>
                  <a:pt x="702232" y="520610"/>
                </a:cubicBezTo>
                <a:lnTo>
                  <a:pt x="456795" y="520610"/>
                </a:lnTo>
                <a:cubicBezTo>
                  <a:pt x="446878" y="520610"/>
                  <a:pt x="439441" y="513215"/>
                  <a:pt x="439441" y="504588"/>
                </a:cubicBezTo>
                <a:cubicBezTo>
                  <a:pt x="439441" y="495961"/>
                  <a:pt x="446878" y="488567"/>
                  <a:pt x="456795" y="488567"/>
                </a:cubicBezTo>
                <a:lnTo>
                  <a:pt x="465472" y="488567"/>
                </a:lnTo>
                <a:lnTo>
                  <a:pt x="465472" y="445432"/>
                </a:lnTo>
                <a:cubicBezTo>
                  <a:pt x="465472" y="439270"/>
                  <a:pt x="470430" y="434341"/>
                  <a:pt x="476628" y="434341"/>
                </a:cubicBezTo>
                <a:lnTo>
                  <a:pt x="520014" y="434341"/>
                </a:lnTo>
                <a:cubicBezTo>
                  <a:pt x="526212" y="434341"/>
                  <a:pt x="529930" y="439270"/>
                  <a:pt x="529930" y="445432"/>
                </a:cubicBezTo>
                <a:lnTo>
                  <a:pt x="529930" y="488567"/>
                </a:lnTo>
                <a:lnTo>
                  <a:pt x="546045" y="488567"/>
                </a:lnTo>
                <a:lnTo>
                  <a:pt x="546045" y="410925"/>
                </a:lnTo>
                <a:cubicBezTo>
                  <a:pt x="546045" y="404763"/>
                  <a:pt x="551003" y="399833"/>
                  <a:pt x="557201" y="399833"/>
                </a:cubicBezTo>
                <a:lnTo>
                  <a:pt x="601826" y="399833"/>
                </a:lnTo>
                <a:cubicBezTo>
                  <a:pt x="606784" y="399833"/>
                  <a:pt x="612982" y="404763"/>
                  <a:pt x="612982" y="410925"/>
                </a:cubicBezTo>
                <a:lnTo>
                  <a:pt x="612982" y="488567"/>
                </a:lnTo>
                <a:lnTo>
                  <a:pt x="627857" y="488567"/>
                </a:lnTo>
                <a:lnTo>
                  <a:pt x="627857" y="340677"/>
                </a:lnTo>
                <a:cubicBezTo>
                  <a:pt x="627857" y="334515"/>
                  <a:pt x="631576" y="329585"/>
                  <a:pt x="637774" y="329585"/>
                </a:cubicBezTo>
                <a:close/>
                <a:moveTo>
                  <a:pt x="759201" y="313107"/>
                </a:moveTo>
                <a:lnTo>
                  <a:pt x="936886" y="313107"/>
                </a:lnTo>
                <a:cubicBezTo>
                  <a:pt x="946968" y="313107"/>
                  <a:pt x="954529" y="320170"/>
                  <a:pt x="954529" y="329587"/>
                </a:cubicBezTo>
                <a:cubicBezTo>
                  <a:pt x="954529" y="337826"/>
                  <a:pt x="946968" y="344889"/>
                  <a:pt x="936886" y="344889"/>
                </a:cubicBezTo>
                <a:lnTo>
                  <a:pt x="759201" y="344889"/>
                </a:lnTo>
                <a:cubicBezTo>
                  <a:pt x="749119" y="344889"/>
                  <a:pt x="741558" y="337826"/>
                  <a:pt x="741558" y="329587"/>
                </a:cubicBezTo>
                <a:cubicBezTo>
                  <a:pt x="741558" y="320170"/>
                  <a:pt x="749119" y="313107"/>
                  <a:pt x="759201" y="313107"/>
                </a:cubicBezTo>
                <a:close/>
                <a:moveTo>
                  <a:pt x="756435" y="241696"/>
                </a:moveTo>
                <a:lnTo>
                  <a:pt x="1003112" y="241696"/>
                </a:lnTo>
                <a:cubicBezTo>
                  <a:pt x="1011789" y="241696"/>
                  <a:pt x="1020466" y="249936"/>
                  <a:pt x="1020466" y="258176"/>
                </a:cubicBezTo>
                <a:cubicBezTo>
                  <a:pt x="1020466" y="266415"/>
                  <a:pt x="1011789" y="273478"/>
                  <a:pt x="1003112" y="273478"/>
                </a:cubicBezTo>
                <a:lnTo>
                  <a:pt x="756435" y="273478"/>
                </a:lnTo>
                <a:cubicBezTo>
                  <a:pt x="747758" y="273478"/>
                  <a:pt x="741560" y="266415"/>
                  <a:pt x="741560" y="258176"/>
                </a:cubicBezTo>
                <a:cubicBezTo>
                  <a:pt x="741560" y="249936"/>
                  <a:pt x="747758" y="241696"/>
                  <a:pt x="756435" y="241696"/>
                </a:cubicBezTo>
                <a:close/>
                <a:moveTo>
                  <a:pt x="646294" y="226448"/>
                </a:moveTo>
                <a:cubicBezTo>
                  <a:pt x="652572" y="225218"/>
                  <a:pt x="658850" y="228908"/>
                  <a:pt x="660106" y="236286"/>
                </a:cubicBezTo>
                <a:lnTo>
                  <a:pt x="667639" y="269490"/>
                </a:lnTo>
                <a:cubicBezTo>
                  <a:pt x="668894" y="275639"/>
                  <a:pt x="665128" y="280559"/>
                  <a:pt x="658850" y="281788"/>
                </a:cubicBezTo>
                <a:cubicBezTo>
                  <a:pt x="657594" y="281788"/>
                  <a:pt x="657594" y="281788"/>
                  <a:pt x="656339" y="281788"/>
                </a:cubicBezTo>
                <a:cubicBezTo>
                  <a:pt x="651317" y="281788"/>
                  <a:pt x="646294" y="279329"/>
                  <a:pt x="646294" y="273180"/>
                </a:cubicBezTo>
                <a:lnTo>
                  <a:pt x="643783" y="264571"/>
                </a:lnTo>
                <a:cubicBezTo>
                  <a:pt x="608628" y="321141"/>
                  <a:pt x="559661" y="365414"/>
                  <a:pt x="511950" y="387550"/>
                </a:cubicBezTo>
                <a:cubicBezTo>
                  <a:pt x="509439" y="388779"/>
                  <a:pt x="508183" y="388779"/>
                  <a:pt x="506928" y="388779"/>
                </a:cubicBezTo>
                <a:cubicBezTo>
                  <a:pt x="503161" y="388779"/>
                  <a:pt x="499394" y="386320"/>
                  <a:pt x="496883" y="382631"/>
                </a:cubicBezTo>
                <a:cubicBezTo>
                  <a:pt x="494372" y="376482"/>
                  <a:pt x="496883" y="370333"/>
                  <a:pt x="501905" y="367873"/>
                </a:cubicBezTo>
                <a:cubicBezTo>
                  <a:pt x="547105" y="346967"/>
                  <a:pt x="591050" y="306384"/>
                  <a:pt x="624950" y="253503"/>
                </a:cubicBezTo>
                <a:lnTo>
                  <a:pt x="616161" y="254733"/>
                </a:lnTo>
                <a:cubicBezTo>
                  <a:pt x="609883" y="255963"/>
                  <a:pt x="604861" y="252273"/>
                  <a:pt x="603605" y="246125"/>
                </a:cubicBezTo>
                <a:cubicBezTo>
                  <a:pt x="602350" y="239976"/>
                  <a:pt x="607372" y="235057"/>
                  <a:pt x="612394" y="233827"/>
                </a:cubicBezTo>
                <a:close/>
                <a:moveTo>
                  <a:pt x="317451" y="138617"/>
                </a:moveTo>
                <a:lnTo>
                  <a:pt x="317451" y="458311"/>
                </a:lnTo>
                <a:cubicBezTo>
                  <a:pt x="381059" y="465804"/>
                  <a:pt x="430948" y="520751"/>
                  <a:pt x="430948" y="588187"/>
                </a:cubicBezTo>
                <a:cubicBezTo>
                  <a:pt x="430948" y="605670"/>
                  <a:pt x="427206" y="621904"/>
                  <a:pt x="420970" y="636890"/>
                </a:cubicBezTo>
                <a:lnTo>
                  <a:pt x="1055802" y="636890"/>
                </a:lnTo>
                <a:cubicBezTo>
                  <a:pt x="1079499" y="636890"/>
                  <a:pt x="1099454" y="618158"/>
                  <a:pt x="1099454" y="594431"/>
                </a:cubicBezTo>
                <a:lnTo>
                  <a:pt x="1099454" y="138617"/>
                </a:lnTo>
                <a:close/>
                <a:moveTo>
                  <a:pt x="283776" y="32469"/>
                </a:moveTo>
                <a:cubicBezTo>
                  <a:pt x="263821" y="32469"/>
                  <a:pt x="247607" y="48703"/>
                  <a:pt x="247607" y="68684"/>
                </a:cubicBezTo>
                <a:cubicBezTo>
                  <a:pt x="247607" y="89914"/>
                  <a:pt x="263821" y="106148"/>
                  <a:pt x="283776" y="106148"/>
                </a:cubicBezTo>
                <a:lnTo>
                  <a:pt x="1131882" y="106148"/>
                </a:lnTo>
                <a:cubicBezTo>
                  <a:pt x="1151837" y="106148"/>
                  <a:pt x="1168051" y="89914"/>
                  <a:pt x="1168051" y="68684"/>
                </a:cubicBezTo>
                <a:cubicBezTo>
                  <a:pt x="1168051" y="48703"/>
                  <a:pt x="1151837" y="32469"/>
                  <a:pt x="1131882" y="32469"/>
                </a:cubicBezTo>
                <a:close/>
                <a:moveTo>
                  <a:pt x="283776" y="0"/>
                </a:moveTo>
                <a:lnTo>
                  <a:pt x="1131882" y="0"/>
                </a:lnTo>
                <a:cubicBezTo>
                  <a:pt x="1169298" y="0"/>
                  <a:pt x="1201726" y="31220"/>
                  <a:pt x="1201726" y="68684"/>
                </a:cubicBezTo>
                <a:cubicBezTo>
                  <a:pt x="1201726" y="107397"/>
                  <a:pt x="1170545" y="138617"/>
                  <a:pt x="1131882" y="138617"/>
                </a:cubicBezTo>
                <a:lnTo>
                  <a:pt x="1131882" y="594431"/>
                </a:lnTo>
                <a:cubicBezTo>
                  <a:pt x="1131882" y="636890"/>
                  <a:pt x="1098207" y="670608"/>
                  <a:pt x="1055802" y="670608"/>
                </a:cubicBezTo>
                <a:lnTo>
                  <a:pt x="725290" y="670608"/>
                </a:lnTo>
                <a:lnTo>
                  <a:pt x="725290" y="749282"/>
                </a:lnTo>
                <a:cubicBezTo>
                  <a:pt x="735268" y="754277"/>
                  <a:pt x="742751" y="764268"/>
                  <a:pt x="742751" y="778005"/>
                </a:cubicBezTo>
                <a:cubicBezTo>
                  <a:pt x="742751" y="796737"/>
                  <a:pt x="727785" y="811722"/>
                  <a:pt x="709076" y="811722"/>
                </a:cubicBezTo>
                <a:cubicBezTo>
                  <a:pt x="690368" y="811722"/>
                  <a:pt x="675402" y="796737"/>
                  <a:pt x="675402" y="778005"/>
                </a:cubicBezTo>
                <a:cubicBezTo>
                  <a:pt x="675402" y="764268"/>
                  <a:pt x="681638" y="754277"/>
                  <a:pt x="692863" y="749282"/>
                </a:cubicBezTo>
                <a:lnTo>
                  <a:pt x="692863" y="670608"/>
                </a:lnTo>
                <a:lnTo>
                  <a:pt x="401015" y="670608"/>
                </a:lnTo>
                <a:cubicBezTo>
                  <a:pt x="377317" y="699330"/>
                  <a:pt x="341148" y="718062"/>
                  <a:pt x="299990" y="718062"/>
                </a:cubicBezTo>
                <a:cubicBezTo>
                  <a:pt x="228899" y="718062"/>
                  <a:pt x="170280" y="659368"/>
                  <a:pt x="170280" y="588187"/>
                </a:cubicBezTo>
                <a:cubicBezTo>
                  <a:pt x="170280" y="520751"/>
                  <a:pt x="218921" y="465804"/>
                  <a:pt x="283776" y="458311"/>
                </a:cubicBezTo>
                <a:lnTo>
                  <a:pt x="283776" y="138617"/>
                </a:lnTo>
                <a:cubicBezTo>
                  <a:pt x="245113" y="138617"/>
                  <a:pt x="215180" y="107397"/>
                  <a:pt x="215180" y="68684"/>
                </a:cubicBezTo>
                <a:cubicBezTo>
                  <a:pt x="215180" y="31220"/>
                  <a:pt x="246360" y="0"/>
                  <a:pt x="283776" y="0"/>
                </a:cubicBezTo>
                <a:close/>
              </a:path>
            </a:pathLst>
          </a:custGeom>
          <a:solidFill>
            <a:schemeClr val="accent5"/>
          </a:solidFill>
          <a:ln>
            <a:noFill/>
          </a:ln>
          <a:effectLst/>
        </p:spPr>
        <p:txBody>
          <a:bodyPr wrap="square" anchor="ctr">
            <a:noAutofit/>
          </a:bodyPr>
          <a:lstStyle/>
          <a:p>
            <a:endParaRPr lang="en-US" dirty="0">
              <a:latin typeface="Poppins" pitchFamily="2" charset="77"/>
            </a:endParaRPr>
          </a:p>
        </p:txBody>
      </p:sp>
      <p:sp>
        <p:nvSpPr>
          <p:cNvPr id="58" name="Freeform 394">
            <a:extLst>
              <a:ext uri="{FF2B5EF4-FFF2-40B4-BE49-F238E27FC236}">
                <a16:creationId xmlns:a16="http://schemas.microsoft.com/office/drawing/2014/main" id="{8D90B910-F981-0747-812C-62EC89F8E5B4}"/>
              </a:ext>
            </a:extLst>
          </p:cNvPr>
          <p:cNvSpPr>
            <a:spLocks noChangeArrowheads="1"/>
          </p:cNvSpPr>
          <p:nvPr/>
        </p:nvSpPr>
        <p:spPr bwMode="auto">
          <a:xfrm>
            <a:off x="2374461" y="1717918"/>
            <a:ext cx="1480375" cy="1480375"/>
          </a:xfrm>
          <a:custGeom>
            <a:avLst/>
            <a:gdLst>
              <a:gd name="T0" fmla="*/ 2374 w 2375"/>
              <a:gd name="T1" fmla="*/ 1187 h 2375"/>
              <a:gd name="T2" fmla="*/ 2374 w 2375"/>
              <a:gd name="T3" fmla="*/ 1187 h 2375"/>
              <a:gd name="T4" fmla="*/ 1187 w 2375"/>
              <a:gd name="T5" fmla="*/ 2374 h 2375"/>
              <a:gd name="T6" fmla="*/ 1187 w 2375"/>
              <a:gd name="T7" fmla="*/ 2374 h 2375"/>
              <a:gd name="T8" fmla="*/ 0 w 2375"/>
              <a:gd name="T9" fmla="*/ 1187 h 2375"/>
              <a:gd name="T10" fmla="*/ 0 w 2375"/>
              <a:gd name="T11" fmla="*/ 1187 h 2375"/>
              <a:gd name="T12" fmla="*/ 1187 w 2375"/>
              <a:gd name="T13" fmla="*/ 0 h 2375"/>
              <a:gd name="T14" fmla="*/ 1187 w 2375"/>
              <a:gd name="T15" fmla="*/ 0 h 2375"/>
              <a:gd name="T16" fmla="*/ 2374 w 2375"/>
              <a:gd name="T17" fmla="*/ 1187 h 23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75" h="2375">
                <a:moveTo>
                  <a:pt x="2374" y="1187"/>
                </a:moveTo>
                <a:lnTo>
                  <a:pt x="2374" y="1187"/>
                </a:lnTo>
                <a:cubicBezTo>
                  <a:pt x="2374" y="1843"/>
                  <a:pt x="1843" y="2374"/>
                  <a:pt x="1187" y="2374"/>
                </a:cubicBezTo>
                <a:lnTo>
                  <a:pt x="1187" y="2374"/>
                </a:lnTo>
                <a:cubicBezTo>
                  <a:pt x="532" y="2374"/>
                  <a:pt x="0" y="1843"/>
                  <a:pt x="0" y="1187"/>
                </a:cubicBezTo>
                <a:lnTo>
                  <a:pt x="0" y="1187"/>
                </a:lnTo>
                <a:cubicBezTo>
                  <a:pt x="0" y="532"/>
                  <a:pt x="532" y="0"/>
                  <a:pt x="1187" y="0"/>
                </a:cubicBezTo>
                <a:lnTo>
                  <a:pt x="1187" y="0"/>
                </a:lnTo>
                <a:cubicBezTo>
                  <a:pt x="1843" y="0"/>
                  <a:pt x="2374" y="532"/>
                  <a:pt x="2374" y="1187"/>
                </a:cubicBez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59" name="Freeform 396">
            <a:extLst>
              <a:ext uri="{FF2B5EF4-FFF2-40B4-BE49-F238E27FC236}">
                <a16:creationId xmlns:a16="http://schemas.microsoft.com/office/drawing/2014/main" id="{FD1AF47A-C239-2E4D-A129-5D07335906A1}"/>
              </a:ext>
            </a:extLst>
          </p:cNvPr>
          <p:cNvSpPr>
            <a:spLocks noChangeArrowheads="1"/>
          </p:cNvSpPr>
          <p:nvPr/>
        </p:nvSpPr>
        <p:spPr bwMode="auto">
          <a:xfrm>
            <a:off x="2456856" y="2651736"/>
            <a:ext cx="1315584" cy="491627"/>
          </a:xfrm>
          <a:custGeom>
            <a:avLst/>
            <a:gdLst>
              <a:gd name="T0" fmla="*/ 0 w 2111"/>
              <a:gd name="T1" fmla="*/ 0 h 789"/>
              <a:gd name="T2" fmla="*/ 0 w 2111"/>
              <a:gd name="T3" fmla="*/ 0 h 789"/>
              <a:gd name="T4" fmla="*/ 1055 w 2111"/>
              <a:gd name="T5" fmla="*/ 788 h 789"/>
              <a:gd name="T6" fmla="*/ 1055 w 2111"/>
              <a:gd name="T7" fmla="*/ 788 h 789"/>
              <a:gd name="T8" fmla="*/ 2110 w 2111"/>
              <a:gd name="T9" fmla="*/ 0 h 789"/>
              <a:gd name="T10" fmla="*/ 0 w 2111"/>
              <a:gd name="T11" fmla="*/ 0 h 789"/>
            </a:gdLst>
            <a:ahLst/>
            <a:cxnLst>
              <a:cxn ang="0">
                <a:pos x="T0" y="T1"/>
              </a:cxn>
              <a:cxn ang="0">
                <a:pos x="T2" y="T3"/>
              </a:cxn>
              <a:cxn ang="0">
                <a:pos x="T4" y="T5"/>
              </a:cxn>
              <a:cxn ang="0">
                <a:pos x="T6" y="T7"/>
              </a:cxn>
              <a:cxn ang="0">
                <a:pos x="T8" y="T9"/>
              </a:cxn>
              <a:cxn ang="0">
                <a:pos x="T10" y="T11"/>
              </a:cxn>
            </a:cxnLst>
            <a:rect l="0" t="0" r="r" b="b"/>
            <a:pathLst>
              <a:path w="2111" h="789">
                <a:moveTo>
                  <a:pt x="0" y="0"/>
                </a:moveTo>
                <a:lnTo>
                  <a:pt x="0" y="0"/>
                </a:lnTo>
                <a:cubicBezTo>
                  <a:pt x="134" y="456"/>
                  <a:pt x="556" y="788"/>
                  <a:pt x="1055" y="788"/>
                </a:cubicBezTo>
                <a:lnTo>
                  <a:pt x="1055" y="788"/>
                </a:lnTo>
                <a:cubicBezTo>
                  <a:pt x="1554" y="788"/>
                  <a:pt x="1976" y="456"/>
                  <a:pt x="2110" y="0"/>
                </a:cubicBezTo>
                <a:lnTo>
                  <a:pt x="0" y="0"/>
                </a:lnTo>
              </a:path>
            </a:pathLst>
          </a:custGeom>
          <a:solidFill>
            <a:schemeClr val="bg2"/>
          </a:solidFill>
          <a:ln w="12700" cap="flat">
            <a:solidFill>
              <a:schemeClr val="tx2"/>
            </a:solidFill>
            <a:miter lim="800000"/>
            <a:headEnd/>
            <a:tailEnd/>
          </a:ln>
          <a:effectLst/>
        </p:spPr>
        <p:txBody>
          <a:bodyPr wrap="none" anchor="ctr"/>
          <a:lstStyle/>
          <a:p>
            <a:endParaRPr lang="en-US" dirty="0">
              <a:latin typeface="Poppins" pitchFamily="2" charset="77"/>
            </a:endParaRPr>
          </a:p>
        </p:txBody>
      </p:sp>
      <p:sp>
        <p:nvSpPr>
          <p:cNvPr id="60" name="Freeform 59">
            <a:extLst>
              <a:ext uri="{FF2B5EF4-FFF2-40B4-BE49-F238E27FC236}">
                <a16:creationId xmlns:a16="http://schemas.microsoft.com/office/drawing/2014/main" id="{1FA25B05-6ED8-2240-8310-CA107B84C443}"/>
              </a:ext>
            </a:extLst>
          </p:cNvPr>
          <p:cNvSpPr>
            <a:spLocks noChangeArrowheads="1"/>
          </p:cNvSpPr>
          <p:nvPr/>
        </p:nvSpPr>
        <p:spPr bwMode="auto">
          <a:xfrm>
            <a:off x="2797425" y="2000808"/>
            <a:ext cx="636570" cy="482767"/>
          </a:xfrm>
          <a:custGeom>
            <a:avLst/>
            <a:gdLst>
              <a:gd name="connsiteX0" fmla="*/ 1013519 w 1273139"/>
              <a:gd name="connsiteY0" fmla="*/ 560085 h 965534"/>
              <a:gd name="connsiteX1" fmla="*/ 989803 w 1273139"/>
              <a:gd name="connsiteY1" fmla="*/ 568791 h 965534"/>
              <a:gd name="connsiteX2" fmla="*/ 989803 w 1273139"/>
              <a:gd name="connsiteY2" fmla="*/ 895886 h 965534"/>
              <a:gd name="connsiteX3" fmla="*/ 1204489 w 1273139"/>
              <a:gd name="connsiteY3" fmla="*/ 895886 h 965534"/>
              <a:gd name="connsiteX4" fmla="*/ 1204489 w 1273139"/>
              <a:gd name="connsiteY4" fmla="*/ 567547 h 965534"/>
              <a:gd name="connsiteX5" fmla="*/ 1180774 w 1273139"/>
              <a:gd name="connsiteY5" fmla="*/ 560085 h 965534"/>
              <a:gd name="connsiteX6" fmla="*/ 375701 w 1273139"/>
              <a:gd name="connsiteY6" fmla="*/ 524017 h 965534"/>
              <a:gd name="connsiteX7" fmla="*/ 351986 w 1273139"/>
              <a:gd name="connsiteY7" fmla="*/ 552622 h 965534"/>
              <a:gd name="connsiteX8" fmla="*/ 351986 w 1273139"/>
              <a:gd name="connsiteY8" fmla="*/ 895886 h 965534"/>
              <a:gd name="connsiteX9" fmla="*/ 566672 w 1273139"/>
              <a:gd name="connsiteY9" fmla="*/ 895886 h 965534"/>
              <a:gd name="connsiteX10" fmla="*/ 566672 w 1273139"/>
              <a:gd name="connsiteY10" fmla="*/ 552622 h 965534"/>
              <a:gd name="connsiteX11" fmla="*/ 542956 w 1273139"/>
              <a:gd name="connsiteY11" fmla="*/ 524017 h 965534"/>
              <a:gd name="connsiteX12" fmla="*/ 1094731 w 1273139"/>
              <a:gd name="connsiteY12" fmla="*/ 377219 h 965534"/>
              <a:gd name="connsiteX13" fmla="*/ 1058586 w 1273139"/>
              <a:gd name="connsiteY13" fmla="*/ 412192 h 965534"/>
              <a:gd name="connsiteX14" fmla="*/ 1094731 w 1273139"/>
              <a:gd name="connsiteY14" fmla="*/ 447166 h 965534"/>
              <a:gd name="connsiteX15" fmla="*/ 1129630 w 1273139"/>
              <a:gd name="connsiteY15" fmla="*/ 412192 h 965534"/>
              <a:gd name="connsiteX16" fmla="*/ 1094731 w 1273139"/>
              <a:gd name="connsiteY16" fmla="*/ 377219 h 965534"/>
              <a:gd name="connsiteX17" fmla="*/ 695234 w 1273139"/>
              <a:gd name="connsiteY17" fmla="*/ 347410 h 965534"/>
              <a:gd name="connsiteX18" fmla="*/ 671519 w 1273139"/>
              <a:gd name="connsiteY18" fmla="*/ 369797 h 965534"/>
              <a:gd name="connsiteX19" fmla="*/ 671519 w 1273139"/>
              <a:gd name="connsiteY19" fmla="*/ 895886 h 965534"/>
              <a:gd name="connsiteX20" fmla="*/ 886205 w 1273139"/>
              <a:gd name="connsiteY20" fmla="*/ 895886 h 965534"/>
              <a:gd name="connsiteX21" fmla="*/ 886205 w 1273139"/>
              <a:gd name="connsiteY21" fmla="*/ 369797 h 965534"/>
              <a:gd name="connsiteX22" fmla="*/ 862489 w 1273139"/>
              <a:gd name="connsiteY22" fmla="*/ 347410 h 965534"/>
              <a:gd name="connsiteX23" fmla="*/ 457833 w 1273139"/>
              <a:gd name="connsiteY23" fmla="*/ 314765 h 965534"/>
              <a:gd name="connsiteX24" fmla="*/ 421688 w 1273139"/>
              <a:gd name="connsiteY24" fmla="*/ 350988 h 965534"/>
              <a:gd name="connsiteX25" fmla="*/ 457833 w 1273139"/>
              <a:gd name="connsiteY25" fmla="*/ 385962 h 965534"/>
              <a:gd name="connsiteX26" fmla="*/ 492731 w 1273139"/>
              <a:gd name="connsiteY26" fmla="*/ 350988 h 965534"/>
              <a:gd name="connsiteX27" fmla="*/ 457833 w 1273139"/>
              <a:gd name="connsiteY27" fmla="*/ 314765 h 965534"/>
              <a:gd name="connsiteX28" fmla="*/ 91117 w 1273139"/>
              <a:gd name="connsiteY28" fmla="*/ 275275 h 965534"/>
              <a:gd name="connsiteX29" fmla="*/ 68649 w 1273139"/>
              <a:gd name="connsiteY29" fmla="*/ 298906 h 965534"/>
              <a:gd name="connsiteX30" fmla="*/ 68649 w 1273139"/>
              <a:gd name="connsiteY30" fmla="*/ 895886 h 965534"/>
              <a:gd name="connsiteX31" fmla="*/ 268358 w 1273139"/>
              <a:gd name="connsiteY31" fmla="*/ 895886 h 965534"/>
              <a:gd name="connsiteX32" fmla="*/ 268358 w 1273139"/>
              <a:gd name="connsiteY32" fmla="*/ 298906 h 965534"/>
              <a:gd name="connsiteX33" fmla="*/ 247139 w 1273139"/>
              <a:gd name="connsiteY33" fmla="*/ 275275 h 965534"/>
              <a:gd name="connsiteX34" fmla="*/ 91117 w 1273139"/>
              <a:gd name="connsiteY34" fmla="*/ 241695 h 965534"/>
              <a:gd name="connsiteX35" fmla="*/ 247139 w 1273139"/>
              <a:gd name="connsiteY35" fmla="*/ 241695 h 965534"/>
              <a:gd name="connsiteX36" fmla="*/ 302059 w 1273139"/>
              <a:gd name="connsiteY36" fmla="*/ 298906 h 965534"/>
              <a:gd name="connsiteX37" fmla="*/ 302059 w 1273139"/>
              <a:gd name="connsiteY37" fmla="*/ 895886 h 965534"/>
              <a:gd name="connsiteX38" fmla="*/ 319533 w 1273139"/>
              <a:gd name="connsiteY38" fmla="*/ 895886 h 965534"/>
              <a:gd name="connsiteX39" fmla="*/ 319533 w 1273139"/>
              <a:gd name="connsiteY39" fmla="*/ 552622 h 965534"/>
              <a:gd name="connsiteX40" fmla="*/ 375701 w 1273139"/>
              <a:gd name="connsiteY40" fmla="*/ 491681 h 965534"/>
              <a:gd name="connsiteX41" fmla="*/ 542956 w 1273139"/>
              <a:gd name="connsiteY41" fmla="*/ 491681 h 965534"/>
              <a:gd name="connsiteX42" fmla="*/ 600373 w 1273139"/>
              <a:gd name="connsiteY42" fmla="*/ 552622 h 965534"/>
              <a:gd name="connsiteX43" fmla="*/ 600373 w 1273139"/>
              <a:gd name="connsiteY43" fmla="*/ 895886 h 965534"/>
              <a:gd name="connsiteX44" fmla="*/ 637818 w 1273139"/>
              <a:gd name="connsiteY44" fmla="*/ 895886 h 965534"/>
              <a:gd name="connsiteX45" fmla="*/ 637818 w 1273139"/>
              <a:gd name="connsiteY45" fmla="*/ 369797 h 965534"/>
              <a:gd name="connsiteX46" fmla="*/ 695234 w 1273139"/>
              <a:gd name="connsiteY46" fmla="*/ 315074 h 965534"/>
              <a:gd name="connsiteX47" fmla="*/ 862489 w 1273139"/>
              <a:gd name="connsiteY47" fmla="*/ 315074 h 965534"/>
              <a:gd name="connsiteX48" fmla="*/ 918657 w 1273139"/>
              <a:gd name="connsiteY48" fmla="*/ 369797 h 965534"/>
              <a:gd name="connsiteX49" fmla="*/ 918657 w 1273139"/>
              <a:gd name="connsiteY49" fmla="*/ 895886 h 965534"/>
              <a:gd name="connsiteX50" fmla="*/ 957351 w 1273139"/>
              <a:gd name="connsiteY50" fmla="*/ 895886 h 965534"/>
              <a:gd name="connsiteX51" fmla="*/ 957351 w 1273139"/>
              <a:gd name="connsiteY51" fmla="*/ 567547 h 965534"/>
              <a:gd name="connsiteX52" fmla="*/ 1013519 w 1273139"/>
              <a:gd name="connsiteY52" fmla="*/ 526504 h 965534"/>
              <a:gd name="connsiteX53" fmla="*/ 1180774 w 1273139"/>
              <a:gd name="connsiteY53" fmla="*/ 526504 h 965534"/>
              <a:gd name="connsiteX54" fmla="*/ 1238190 w 1273139"/>
              <a:gd name="connsiteY54" fmla="*/ 567547 h 965534"/>
              <a:gd name="connsiteX55" fmla="*/ 1238190 w 1273139"/>
              <a:gd name="connsiteY55" fmla="*/ 895886 h 965534"/>
              <a:gd name="connsiteX56" fmla="*/ 1241935 w 1273139"/>
              <a:gd name="connsiteY56" fmla="*/ 895886 h 965534"/>
              <a:gd name="connsiteX57" fmla="*/ 1273139 w 1273139"/>
              <a:gd name="connsiteY57" fmla="*/ 928222 h 965534"/>
              <a:gd name="connsiteX58" fmla="*/ 1273139 w 1273139"/>
              <a:gd name="connsiteY58" fmla="*/ 934441 h 965534"/>
              <a:gd name="connsiteX59" fmla="*/ 1241935 w 1273139"/>
              <a:gd name="connsiteY59" fmla="*/ 965534 h 965534"/>
              <a:gd name="connsiteX60" fmla="*/ 32452 w 1273139"/>
              <a:gd name="connsiteY60" fmla="*/ 965534 h 965534"/>
              <a:gd name="connsiteX61" fmla="*/ 0 w 1273139"/>
              <a:gd name="connsiteY61" fmla="*/ 934441 h 965534"/>
              <a:gd name="connsiteX62" fmla="*/ 0 w 1273139"/>
              <a:gd name="connsiteY62" fmla="*/ 928222 h 965534"/>
              <a:gd name="connsiteX63" fmla="*/ 32452 w 1273139"/>
              <a:gd name="connsiteY63" fmla="*/ 895886 h 965534"/>
              <a:gd name="connsiteX64" fmla="*/ 36197 w 1273139"/>
              <a:gd name="connsiteY64" fmla="*/ 895886 h 965534"/>
              <a:gd name="connsiteX65" fmla="*/ 36197 w 1273139"/>
              <a:gd name="connsiteY65" fmla="*/ 298906 h 965534"/>
              <a:gd name="connsiteX66" fmla="*/ 91117 w 1273139"/>
              <a:gd name="connsiteY66" fmla="*/ 241695 h 965534"/>
              <a:gd name="connsiteX67" fmla="*/ 776905 w 1273139"/>
              <a:gd name="connsiteY67" fmla="*/ 67450 h 965534"/>
              <a:gd name="connsiteX68" fmla="*/ 740760 w 1273139"/>
              <a:gd name="connsiteY68" fmla="*/ 103673 h 965534"/>
              <a:gd name="connsiteX69" fmla="*/ 776905 w 1273139"/>
              <a:gd name="connsiteY69" fmla="*/ 138647 h 965534"/>
              <a:gd name="connsiteX70" fmla="*/ 811804 w 1273139"/>
              <a:gd name="connsiteY70" fmla="*/ 103673 h 965534"/>
              <a:gd name="connsiteX71" fmla="*/ 776905 w 1273139"/>
              <a:gd name="connsiteY71" fmla="*/ 67450 h 965534"/>
              <a:gd name="connsiteX72" fmla="*/ 168673 w 1273139"/>
              <a:gd name="connsiteY72" fmla="*/ 32476 h 965534"/>
              <a:gd name="connsiteX73" fmla="*/ 132528 w 1273139"/>
              <a:gd name="connsiteY73" fmla="*/ 68699 h 965534"/>
              <a:gd name="connsiteX74" fmla="*/ 168673 w 1273139"/>
              <a:gd name="connsiteY74" fmla="*/ 103673 h 965534"/>
              <a:gd name="connsiteX75" fmla="*/ 203572 w 1273139"/>
              <a:gd name="connsiteY75" fmla="*/ 68699 h 965534"/>
              <a:gd name="connsiteX76" fmla="*/ 168673 w 1273139"/>
              <a:gd name="connsiteY76" fmla="*/ 32476 h 965534"/>
              <a:gd name="connsiteX77" fmla="*/ 168673 w 1273139"/>
              <a:gd name="connsiteY77" fmla="*/ 0 h 965534"/>
              <a:gd name="connsiteX78" fmla="*/ 235978 w 1273139"/>
              <a:gd name="connsiteY78" fmla="*/ 68699 h 965534"/>
              <a:gd name="connsiteX79" fmla="*/ 227253 w 1273139"/>
              <a:gd name="connsiteY79" fmla="*/ 102424 h 965534"/>
              <a:gd name="connsiteX80" fmla="*/ 420441 w 1273139"/>
              <a:gd name="connsiteY80" fmla="*/ 292282 h 965534"/>
              <a:gd name="connsiteX81" fmla="*/ 457833 w 1273139"/>
              <a:gd name="connsiteY81" fmla="*/ 282289 h 965534"/>
              <a:gd name="connsiteX82" fmla="*/ 501456 w 1273139"/>
              <a:gd name="connsiteY82" fmla="*/ 297278 h 965534"/>
              <a:gd name="connsiteX83" fmla="*/ 713340 w 1273139"/>
              <a:gd name="connsiteY83" fmla="*/ 131152 h 965534"/>
              <a:gd name="connsiteX84" fmla="*/ 707108 w 1273139"/>
              <a:gd name="connsiteY84" fmla="*/ 103673 h 965534"/>
              <a:gd name="connsiteX85" fmla="*/ 776905 w 1273139"/>
              <a:gd name="connsiteY85" fmla="*/ 34974 h 965534"/>
              <a:gd name="connsiteX86" fmla="*/ 845456 w 1273139"/>
              <a:gd name="connsiteY86" fmla="*/ 103673 h 965534"/>
              <a:gd name="connsiteX87" fmla="*/ 839224 w 1273139"/>
              <a:gd name="connsiteY87" fmla="*/ 132401 h 965534"/>
              <a:gd name="connsiteX88" fmla="*/ 1053601 w 1273139"/>
              <a:gd name="connsiteY88" fmla="*/ 357233 h 965534"/>
              <a:gd name="connsiteX89" fmla="*/ 1094731 w 1273139"/>
              <a:gd name="connsiteY89" fmla="*/ 343494 h 965534"/>
              <a:gd name="connsiteX90" fmla="*/ 1163282 w 1273139"/>
              <a:gd name="connsiteY90" fmla="*/ 412192 h 965534"/>
              <a:gd name="connsiteX91" fmla="*/ 1094731 w 1273139"/>
              <a:gd name="connsiteY91" fmla="*/ 482140 h 965534"/>
              <a:gd name="connsiteX92" fmla="*/ 1026180 w 1273139"/>
              <a:gd name="connsiteY92" fmla="*/ 412192 h 965534"/>
              <a:gd name="connsiteX93" fmla="*/ 1032412 w 1273139"/>
              <a:gd name="connsiteY93" fmla="*/ 383464 h 965534"/>
              <a:gd name="connsiteX94" fmla="*/ 818036 w 1273139"/>
              <a:gd name="connsiteY94" fmla="*/ 158632 h 965534"/>
              <a:gd name="connsiteX95" fmla="*/ 776905 w 1273139"/>
              <a:gd name="connsiteY95" fmla="*/ 172371 h 965534"/>
              <a:gd name="connsiteX96" fmla="*/ 734528 w 1273139"/>
              <a:gd name="connsiteY96" fmla="*/ 157383 h 965534"/>
              <a:gd name="connsiteX97" fmla="*/ 521398 w 1273139"/>
              <a:gd name="connsiteY97" fmla="*/ 324758 h 965534"/>
              <a:gd name="connsiteX98" fmla="*/ 526383 w 1273139"/>
              <a:gd name="connsiteY98" fmla="*/ 350988 h 965534"/>
              <a:gd name="connsiteX99" fmla="*/ 457833 w 1273139"/>
              <a:gd name="connsiteY99" fmla="*/ 419687 h 965534"/>
              <a:gd name="connsiteX100" fmla="*/ 388036 w 1273139"/>
              <a:gd name="connsiteY100" fmla="*/ 350988 h 965534"/>
              <a:gd name="connsiteX101" fmla="*/ 398007 w 1273139"/>
              <a:gd name="connsiteY101" fmla="*/ 316014 h 965534"/>
              <a:gd name="connsiteX102" fmla="*/ 203572 w 1273139"/>
              <a:gd name="connsiteY102" fmla="*/ 126156 h 965534"/>
              <a:gd name="connsiteX103" fmla="*/ 168673 w 1273139"/>
              <a:gd name="connsiteY103" fmla="*/ 137398 h 965534"/>
              <a:gd name="connsiteX104" fmla="*/ 98876 w 1273139"/>
              <a:gd name="connsiteY104" fmla="*/ 68699 h 965534"/>
              <a:gd name="connsiteX105" fmla="*/ 168673 w 1273139"/>
              <a:gd name="connsiteY105" fmla="*/ 0 h 965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273139" h="965534">
                <a:moveTo>
                  <a:pt x="1013519" y="560085"/>
                </a:moveTo>
                <a:cubicBezTo>
                  <a:pt x="998540" y="560085"/>
                  <a:pt x="989803" y="566303"/>
                  <a:pt x="989803" y="568791"/>
                </a:cubicBezTo>
                <a:lnTo>
                  <a:pt x="989803" y="895886"/>
                </a:lnTo>
                <a:lnTo>
                  <a:pt x="1204489" y="895886"/>
                </a:lnTo>
                <a:lnTo>
                  <a:pt x="1204489" y="567547"/>
                </a:lnTo>
                <a:cubicBezTo>
                  <a:pt x="1203241" y="566303"/>
                  <a:pt x="1194504" y="560085"/>
                  <a:pt x="1180774" y="560085"/>
                </a:cubicBezTo>
                <a:close/>
                <a:moveTo>
                  <a:pt x="375701" y="524017"/>
                </a:moveTo>
                <a:cubicBezTo>
                  <a:pt x="363219" y="524017"/>
                  <a:pt x="351986" y="537698"/>
                  <a:pt x="351986" y="552622"/>
                </a:cubicBezTo>
                <a:lnTo>
                  <a:pt x="351986" y="895886"/>
                </a:lnTo>
                <a:lnTo>
                  <a:pt x="566672" y="895886"/>
                </a:lnTo>
                <a:lnTo>
                  <a:pt x="566672" y="552622"/>
                </a:lnTo>
                <a:cubicBezTo>
                  <a:pt x="566672" y="537698"/>
                  <a:pt x="556686" y="524017"/>
                  <a:pt x="542956" y="524017"/>
                </a:cubicBezTo>
                <a:close/>
                <a:moveTo>
                  <a:pt x="1094731" y="377219"/>
                </a:moveTo>
                <a:cubicBezTo>
                  <a:pt x="1074789" y="377219"/>
                  <a:pt x="1058586" y="393456"/>
                  <a:pt x="1058586" y="412192"/>
                </a:cubicBezTo>
                <a:cubicBezTo>
                  <a:pt x="1058586" y="432177"/>
                  <a:pt x="1074789" y="447166"/>
                  <a:pt x="1094731" y="447166"/>
                </a:cubicBezTo>
                <a:cubicBezTo>
                  <a:pt x="1113427" y="447166"/>
                  <a:pt x="1129630" y="432177"/>
                  <a:pt x="1129630" y="412192"/>
                </a:cubicBezTo>
                <a:cubicBezTo>
                  <a:pt x="1129630" y="393456"/>
                  <a:pt x="1113427" y="377219"/>
                  <a:pt x="1094731" y="377219"/>
                </a:cubicBezTo>
                <a:close/>
                <a:moveTo>
                  <a:pt x="695234" y="347410"/>
                </a:moveTo>
                <a:cubicBezTo>
                  <a:pt x="681504" y="347410"/>
                  <a:pt x="671519" y="357360"/>
                  <a:pt x="671519" y="369797"/>
                </a:cubicBezTo>
                <a:lnTo>
                  <a:pt x="671519" y="895886"/>
                </a:lnTo>
                <a:lnTo>
                  <a:pt x="886205" y="895886"/>
                </a:lnTo>
                <a:lnTo>
                  <a:pt x="886205" y="369797"/>
                </a:lnTo>
                <a:cubicBezTo>
                  <a:pt x="886205" y="357360"/>
                  <a:pt x="874971" y="347410"/>
                  <a:pt x="862489" y="347410"/>
                </a:cubicBezTo>
                <a:close/>
                <a:moveTo>
                  <a:pt x="457833" y="314765"/>
                </a:moveTo>
                <a:cubicBezTo>
                  <a:pt x="437891" y="314765"/>
                  <a:pt x="421688" y="331003"/>
                  <a:pt x="421688" y="350988"/>
                </a:cubicBezTo>
                <a:cubicBezTo>
                  <a:pt x="421688" y="369724"/>
                  <a:pt x="437891" y="385962"/>
                  <a:pt x="457833" y="385962"/>
                </a:cubicBezTo>
                <a:cubicBezTo>
                  <a:pt x="476528" y="385962"/>
                  <a:pt x="492731" y="369724"/>
                  <a:pt x="492731" y="350988"/>
                </a:cubicBezTo>
                <a:cubicBezTo>
                  <a:pt x="492731" y="331003"/>
                  <a:pt x="476528" y="314765"/>
                  <a:pt x="457833" y="314765"/>
                </a:cubicBezTo>
                <a:close/>
                <a:moveTo>
                  <a:pt x="91117" y="275275"/>
                </a:moveTo>
                <a:cubicBezTo>
                  <a:pt x="78635" y="275275"/>
                  <a:pt x="68649" y="285225"/>
                  <a:pt x="68649" y="298906"/>
                </a:cubicBezTo>
                <a:lnTo>
                  <a:pt x="68649" y="895886"/>
                </a:lnTo>
                <a:lnTo>
                  <a:pt x="268358" y="895886"/>
                </a:lnTo>
                <a:lnTo>
                  <a:pt x="268358" y="298906"/>
                </a:lnTo>
                <a:cubicBezTo>
                  <a:pt x="268358" y="285225"/>
                  <a:pt x="259621" y="275275"/>
                  <a:pt x="247139" y="275275"/>
                </a:cubicBezTo>
                <a:close/>
                <a:moveTo>
                  <a:pt x="91117" y="241695"/>
                </a:moveTo>
                <a:lnTo>
                  <a:pt x="247139" y="241695"/>
                </a:lnTo>
                <a:cubicBezTo>
                  <a:pt x="277095" y="241695"/>
                  <a:pt x="302059" y="266569"/>
                  <a:pt x="302059" y="298906"/>
                </a:cubicBezTo>
                <a:lnTo>
                  <a:pt x="302059" y="895886"/>
                </a:lnTo>
                <a:lnTo>
                  <a:pt x="319533" y="895886"/>
                </a:lnTo>
                <a:lnTo>
                  <a:pt x="319533" y="552622"/>
                </a:lnTo>
                <a:cubicBezTo>
                  <a:pt x="319533" y="519042"/>
                  <a:pt x="344497" y="491681"/>
                  <a:pt x="375701" y="491681"/>
                </a:cubicBezTo>
                <a:lnTo>
                  <a:pt x="542956" y="491681"/>
                </a:lnTo>
                <a:cubicBezTo>
                  <a:pt x="574161" y="491681"/>
                  <a:pt x="600373" y="519042"/>
                  <a:pt x="600373" y="552622"/>
                </a:cubicBezTo>
                <a:lnTo>
                  <a:pt x="600373" y="895886"/>
                </a:lnTo>
                <a:lnTo>
                  <a:pt x="637818" y="895886"/>
                </a:lnTo>
                <a:lnTo>
                  <a:pt x="637818" y="369797"/>
                </a:lnTo>
                <a:cubicBezTo>
                  <a:pt x="637818" y="339948"/>
                  <a:pt x="664029" y="315074"/>
                  <a:pt x="695234" y="315074"/>
                </a:cubicBezTo>
                <a:lnTo>
                  <a:pt x="862489" y="315074"/>
                </a:lnTo>
                <a:cubicBezTo>
                  <a:pt x="893694" y="315074"/>
                  <a:pt x="918657" y="339948"/>
                  <a:pt x="918657" y="369797"/>
                </a:cubicBezTo>
                <a:lnTo>
                  <a:pt x="918657" y="895886"/>
                </a:lnTo>
                <a:lnTo>
                  <a:pt x="957351" y="895886"/>
                </a:lnTo>
                <a:lnTo>
                  <a:pt x="957351" y="567547"/>
                </a:lnTo>
                <a:cubicBezTo>
                  <a:pt x="957351" y="545160"/>
                  <a:pt x="981066" y="526504"/>
                  <a:pt x="1013519" y="526504"/>
                </a:cubicBezTo>
                <a:lnTo>
                  <a:pt x="1180774" y="526504"/>
                </a:lnTo>
                <a:cubicBezTo>
                  <a:pt x="1211978" y="526504"/>
                  <a:pt x="1238190" y="545160"/>
                  <a:pt x="1238190" y="567547"/>
                </a:cubicBezTo>
                <a:lnTo>
                  <a:pt x="1238190" y="895886"/>
                </a:lnTo>
                <a:lnTo>
                  <a:pt x="1241935" y="895886"/>
                </a:lnTo>
                <a:cubicBezTo>
                  <a:pt x="1259409" y="895886"/>
                  <a:pt x="1273139" y="910810"/>
                  <a:pt x="1273139" y="928222"/>
                </a:cubicBezTo>
                <a:lnTo>
                  <a:pt x="1273139" y="934441"/>
                </a:lnTo>
                <a:cubicBezTo>
                  <a:pt x="1273139" y="951853"/>
                  <a:pt x="1259409" y="965534"/>
                  <a:pt x="1241935" y="965534"/>
                </a:cubicBezTo>
                <a:lnTo>
                  <a:pt x="32452" y="965534"/>
                </a:lnTo>
                <a:cubicBezTo>
                  <a:pt x="13730" y="965534"/>
                  <a:pt x="0" y="951853"/>
                  <a:pt x="0" y="934441"/>
                </a:cubicBezTo>
                <a:lnTo>
                  <a:pt x="0" y="928222"/>
                </a:lnTo>
                <a:cubicBezTo>
                  <a:pt x="0" y="910810"/>
                  <a:pt x="13730" y="895886"/>
                  <a:pt x="32452" y="895886"/>
                </a:cubicBezTo>
                <a:lnTo>
                  <a:pt x="36197" y="895886"/>
                </a:lnTo>
                <a:lnTo>
                  <a:pt x="36197" y="298906"/>
                </a:lnTo>
                <a:cubicBezTo>
                  <a:pt x="36197" y="266569"/>
                  <a:pt x="61160" y="241695"/>
                  <a:pt x="91117" y="241695"/>
                </a:cubicBezTo>
                <a:close/>
                <a:moveTo>
                  <a:pt x="776905" y="67450"/>
                </a:moveTo>
                <a:cubicBezTo>
                  <a:pt x="756963" y="67450"/>
                  <a:pt x="740760" y="83688"/>
                  <a:pt x="740760" y="103673"/>
                </a:cubicBezTo>
                <a:cubicBezTo>
                  <a:pt x="740760" y="123658"/>
                  <a:pt x="756963" y="138647"/>
                  <a:pt x="776905" y="138647"/>
                </a:cubicBezTo>
                <a:cubicBezTo>
                  <a:pt x="795601" y="138647"/>
                  <a:pt x="811804" y="123658"/>
                  <a:pt x="811804" y="103673"/>
                </a:cubicBezTo>
                <a:cubicBezTo>
                  <a:pt x="811804" y="83688"/>
                  <a:pt x="795601" y="67450"/>
                  <a:pt x="776905" y="67450"/>
                </a:cubicBezTo>
                <a:close/>
                <a:moveTo>
                  <a:pt x="168673" y="32476"/>
                </a:moveTo>
                <a:cubicBezTo>
                  <a:pt x="148731" y="32476"/>
                  <a:pt x="132528" y="48714"/>
                  <a:pt x="132528" y="68699"/>
                </a:cubicBezTo>
                <a:cubicBezTo>
                  <a:pt x="132528" y="88684"/>
                  <a:pt x="148731" y="103673"/>
                  <a:pt x="168673" y="103673"/>
                </a:cubicBezTo>
                <a:cubicBezTo>
                  <a:pt x="187369" y="103673"/>
                  <a:pt x="203572" y="88684"/>
                  <a:pt x="203572" y="68699"/>
                </a:cubicBezTo>
                <a:cubicBezTo>
                  <a:pt x="203572" y="48714"/>
                  <a:pt x="187369" y="32476"/>
                  <a:pt x="168673" y="32476"/>
                </a:cubicBezTo>
                <a:close/>
                <a:moveTo>
                  <a:pt x="168673" y="0"/>
                </a:moveTo>
                <a:cubicBezTo>
                  <a:pt x="204818" y="0"/>
                  <a:pt x="235978" y="29978"/>
                  <a:pt x="235978" y="68699"/>
                </a:cubicBezTo>
                <a:cubicBezTo>
                  <a:pt x="235978" y="79940"/>
                  <a:pt x="232239" y="92431"/>
                  <a:pt x="227253" y="102424"/>
                </a:cubicBezTo>
                <a:lnTo>
                  <a:pt x="420441" y="292282"/>
                </a:lnTo>
                <a:cubicBezTo>
                  <a:pt x="431659" y="286037"/>
                  <a:pt x="444123" y="282289"/>
                  <a:pt x="457833" y="282289"/>
                </a:cubicBezTo>
                <a:cubicBezTo>
                  <a:pt x="474036" y="282289"/>
                  <a:pt x="488992" y="287286"/>
                  <a:pt x="501456" y="297278"/>
                </a:cubicBezTo>
                <a:lnTo>
                  <a:pt x="713340" y="131152"/>
                </a:lnTo>
                <a:cubicBezTo>
                  <a:pt x="709601" y="123658"/>
                  <a:pt x="707108" y="113665"/>
                  <a:pt x="707108" y="103673"/>
                </a:cubicBezTo>
                <a:cubicBezTo>
                  <a:pt x="707108" y="64952"/>
                  <a:pt x="738267" y="34974"/>
                  <a:pt x="776905" y="34974"/>
                </a:cubicBezTo>
                <a:cubicBezTo>
                  <a:pt x="814296" y="34974"/>
                  <a:pt x="845456" y="64952"/>
                  <a:pt x="845456" y="103673"/>
                </a:cubicBezTo>
                <a:cubicBezTo>
                  <a:pt x="845456" y="114914"/>
                  <a:pt x="842963" y="123658"/>
                  <a:pt x="839224" y="132401"/>
                </a:cubicBezTo>
                <a:lnTo>
                  <a:pt x="1053601" y="357233"/>
                </a:lnTo>
                <a:cubicBezTo>
                  <a:pt x="1064818" y="348490"/>
                  <a:pt x="1078528" y="343494"/>
                  <a:pt x="1094731" y="343494"/>
                </a:cubicBezTo>
                <a:cubicBezTo>
                  <a:pt x="1132122" y="343494"/>
                  <a:pt x="1163282" y="374720"/>
                  <a:pt x="1163282" y="412192"/>
                </a:cubicBezTo>
                <a:cubicBezTo>
                  <a:pt x="1163282" y="449664"/>
                  <a:pt x="1132122" y="482140"/>
                  <a:pt x="1094731" y="482140"/>
                </a:cubicBezTo>
                <a:cubicBezTo>
                  <a:pt x="1057340" y="482140"/>
                  <a:pt x="1026180" y="449664"/>
                  <a:pt x="1026180" y="412192"/>
                </a:cubicBezTo>
                <a:cubicBezTo>
                  <a:pt x="1026180" y="402200"/>
                  <a:pt x="1028673" y="392207"/>
                  <a:pt x="1032412" y="383464"/>
                </a:cubicBezTo>
                <a:lnTo>
                  <a:pt x="818036" y="158632"/>
                </a:lnTo>
                <a:cubicBezTo>
                  <a:pt x="805572" y="167375"/>
                  <a:pt x="791862" y="172371"/>
                  <a:pt x="776905" y="172371"/>
                </a:cubicBezTo>
                <a:cubicBezTo>
                  <a:pt x="760702" y="172371"/>
                  <a:pt x="745746" y="167375"/>
                  <a:pt x="734528" y="157383"/>
                </a:cubicBezTo>
                <a:lnTo>
                  <a:pt x="521398" y="324758"/>
                </a:lnTo>
                <a:cubicBezTo>
                  <a:pt x="523891" y="332252"/>
                  <a:pt x="526383" y="340996"/>
                  <a:pt x="526383" y="350988"/>
                </a:cubicBezTo>
                <a:cubicBezTo>
                  <a:pt x="526383" y="388460"/>
                  <a:pt x="495224" y="419687"/>
                  <a:pt x="457833" y="419687"/>
                </a:cubicBezTo>
                <a:cubicBezTo>
                  <a:pt x="419195" y="419687"/>
                  <a:pt x="388036" y="388460"/>
                  <a:pt x="388036" y="350988"/>
                </a:cubicBezTo>
                <a:cubicBezTo>
                  <a:pt x="388036" y="338497"/>
                  <a:pt x="391775" y="326007"/>
                  <a:pt x="398007" y="316014"/>
                </a:cubicBezTo>
                <a:lnTo>
                  <a:pt x="203572" y="126156"/>
                </a:lnTo>
                <a:cubicBezTo>
                  <a:pt x="193601" y="133650"/>
                  <a:pt x="181137" y="137398"/>
                  <a:pt x="168673" y="137398"/>
                </a:cubicBezTo>
                <a:cubicBezTo>
                  <a:pt x="130036" y="137398"/>
                  <a:pt x="98876" y="106171"/>
                  <a:pt x="98876" y="68699"/>
                </a:cubicBezTo>
                <a:cubicBezTo>
                  <a:pt x="98876" y="29978"/>
                  <a:pt x="130036" y="0"/>
                  <a:pt x="168673" y="0"/>
                </a:cubicBezTo>
                <a:close/>
              </a:path>
            </a:pathLst>
          </a:custGeom>
          <a:solidFill>
            <a:schemeClr val="accent4"/>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04909E54-ADF1-0342-AF08-5E0276479C00}"/>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F085C9BA-E797-EC44-9E54-490719A6609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C2510218-C0E4-A54C-A1A1-0E185BCD029A}"/>
              </a:ext>
            </a:extLst>
          </p:cNvPr>
          <p:cNvSpPr txBox="1"/>
          <p:nvPr/>
        </p:nvSpPr>
        <p:spPr>
          <a:xfrm>
            <a:off x="9084956" y="2244467"/>
            <a:ext cx="2373947"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STAFF</a:t>
            </a:r>
          </a:p>
        </p:txBody>
      </p:sp>
      <p:sp>
        <p:nvSpPr>
          <p:cNvPr id="21" name="TextBox 20">
            <a:extLst>
              <a:ext uri="{FF2B5EF4-FFF2-40B4-BE49-F238E27FC236}">
                <a16:creationId xmlns:a16="http://schemas.microsoft.com/office/drawing/2014/main" id="{B75921A0-5FA7-C340-B90E-2C9416D93BDF}"/>
              </a:ext>
            </a:extLst>
          </p:cNvPr>
          <p:cNvSpPr txBox="1"/>
          <p:nvPr/>
        </p:nvSpPr>
        <p:spPr>
          <a:xfrm>
            <a:off x="9084956" y="2674699"/>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2" name="TextBox 21">
            <a:extLst>
              <a:ext uri="{FF2B5EF4-FFF2-40B4-BE49-F238E27FC236}">
                <a16:creationId xmlns:a16="http://schemas.microsoft.com/office/drawing/2014/main" id="{8FE71BD5-90B4-4742-86C8-84B3F16B65EE}"/>
              </a:ext>
            </a:extLst>
          </p:cNvPr>
          <p:cNvSpPr txBox="1"/>
          <p:nvPr/>
        </p:nvSpPr>
        <p:spPr>
          <a:xfrm>
            <a:off x="9084956" y="3591773"/>
            <a:ext cx="2373947"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SKILLS</a:t>
            </a:r>
          </a:p>
        </p:txBody>
      </p:sp>
      <p:sp>
        <p:nvSpPr>
          <p:cNvPr id="23" name="TextBox 22">
            <a:extLst>
              <a:ext uri="{FF2B5EF4-FFF2-40B4-BE49-F238E27FC236}">
                <a16:creationId xmlns:a16="http://schemas.microsoft.com/office/drawing/2014/main" id="{61D846F5-D256-1347-A987-C4C404896B6E}"/>
              </a:ext>
            </a:extLst>
          </p:cNvPr>
          <p:cNvSpPr txBox="1"/>
          <p:nvPr/>
        </p:nvSpPr>
        <p:spPr>
          <a:xfrm>
            <a:off x="9084956" y="4022004"/>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4" name="TextBox 23">
            <a:extLst>
              <a:ext uri="{FF2B5EF4-FFF2-40B4-BE49-F238E27FC236}">
                <a16:creationId xmlns:a16="http://schemas.microsoft.com/office/drawing/2014/main" id="{C3311949-9C9C-CA48-A0E9-FB6C2F303704}"/>
              </a:ext>
            </a:extLst>
          </p:cNvPr>
          <p:cNvSpPr txBox="1"/>
          <p:nvPr/>
        </p:nvSpPr>
        <p:spPr>
          <a:xfrm>
            <a:off x="9084956" y="4901157"/>
            <a:ext cx="2373947"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STRATEGY</a:t>
            </a:r>
          </a:p>
        </p:txBody>
      </p:sp>
      <p:sp>
        <p:nvSpPr>
          <p:cNvPr id="25" name="TextBox 24">
            <a:extLst>
              <a:ext uri="{FF2B5EF4-FFF2-40B4-BE49-F238E27FC236}">
                <a16:creationId xmlns:a16="http://schemas.microsoft.com/office/drawing/2014/main" id="{18289404-6A0F-8F48-BCB3-5BDE453AB56A}"/>
              </a:ext>
            </a:extLst>
          </p:cNvPr>
          <p:cNvSpPr txBox="1"/>
          <p:nvPr/>
        </p:nvSpPr>
        <p:spPr>
          <a:xfrm>
            <a:off x="9084956" y="5331388"/>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6" name="TextBox 25">
            <a:extLst>
              <a:ext uri="{FF2B5EF4-FFF2-40B4-BE49-F238E27FC236}">
                <a16:creationId xmlns:a16="http://schemas.microsoft.com/office/drawing/2014/main" id="{02D0884E-25B0-4D4E-9B50-2AA35FF2EF5C}"/>
              </a:ext>
            </a:extLst>
          </p:cNvPr>
          <p:cNvSpPr txBox="1"/>
          <p:nvPr/>
        </p:nvSpPr>
        <p:spPr>
          <a:xfrm>
            <a:off x="6121932" y="1611059"/>
            <a:ext cx="2373947"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STRUCTURE</a:t>
            </a:r>
          </a:p>
        </p:txBody>
      </p:sp>
      <p:sp>
        <p:nvSpPr>
          <p:cNvPr id="27" name="TextBox 26">
            <a:extLst>
              <a:ext uri="{FF2B5EF4-FFF2-40B4-BE49-F238E27FC236}">
                <a16:creationId xmlns:a16="http://schemas.microsoft.com/office/drawing/2014/main" id="{0FEA9472-F193-7F44-8ABD-A8BC43AE1CA3}"/>
              </a:ext>
            </a:extLst>
          </p:cNvPr>
          <p:cNvSpPr txBox="1"/>
          <p:nvPr/>
        </p:nvSpPr>
        <p:spPr>
          <a:xfrm>
            <a:off x="6121932" y="2041291"/>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8" name="TextBox 27">
            <a:extLst>
              <a:ext uri="{FF2B5EF4-FFF2-40B4-BE49-F238E27FC236}">
                <a16:creationId xmlns:a16="http://schemas.microsoft.com/office/drawing/2014/main" id="{188D8351-95C3-084F-B56E-62D28AB26BC0}"/>
              </a:ext>
            </a:extLst>
          </p:cNvPr>
          <p:cNvSpPr txBox="1"/>
          <p:nvPr/>
        </p:nvSpPr>
        <p:spPr>
          <a:xfrm>
            <a:off x="6121932" y="2957805"/>
            <a:ext cx="2373947"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SYSTEMS</a:t>
            </a:r>
          </a:p>
        </p:txBody>
      </p:sp>
      <p:sp>
        <p:nvSpPr>
          <p:cNvPr id="29" name="TextBox 28">
            <a:extLst>
              <a:ext uri="{FF2B5EF4-FFF2-40B4-BE49-F238E27FC236}">
                <a16:creationId xmlns:a16="http://schemas.microsoft.com/office/drawing/2014/main" id="{DBB841C6-080A-7C49-911C-FD52F5B65B17}"/>
              </a:ext>
            </a:extLst>
          </p:cNvPr>
          <p:cNvSpPr txBox="1"/>
          <p:nvPr/>
        </p:nvSpPr>
        <p:spPr>
          <a:xfrm>
            <a:off x="6121932" y="3388037"/>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30" name="TextBox 29">
            <a:extLst>
              <a:ext uri="{FF2B5EF4-FFF2-40B4-BE49-F238E27FC236}">
                <a16:creationId xmlns:a16="http://schemas.microsoft.com/office/drawing/2014/main" id="{B007011C-650B-644F-B825-C5E541C241B1}"/>
              </a:ext>
            </a:extLst>
          </p:cNvPr>
          <p:cNvSpPr txBox="1"/>
          <p:nvPr/>
        </p:nvSpPr>
        <p:spPr>
          <a:xfrm>
            <a:off x="6121932" y="4264157"/>
            <a:ext cx="2373947"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STYLE</a:t>
            </a:r>
          </a:p>
        </p:txBody>
      </p:sp>
      <p:sp>
        <p:nvSpPr>
          <p:cNvPr id="31" name="TextBox 30">
            <a:extLst>
              <a:ext uri="{FF2B5EF4-FFF2-40B4-BE49-F238E27FC236}">
                <a16:creationId xmlns:a16="http://schemas.microsoft.com/office/drawing/2014/main" id="{4BFF7F5E-0F22-7646-8F8B-1B36532F483C}"/>
              </a:ext>
            </a:extLst>
          </p:cNvPr>
          <p:cNvSpPr txBox="1"/>
          <p:nvPr/>
        </p:nvSpPr>
        <p:spPr>
          <a:xfrm>
            <a:off x="6121932" y="4694389"/>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32" name="TextBox 31">
            <a:extLst>
              <a:ext uri="{FF2B5EF4-FFF2-40B4-BE49-F238E27FC236}">
                <a16:creationId xmlns:a16="http://schemas.microsoft.com/office/drawing/2014/main" id="{6FA26C03-7F61-994C-80E0-ECFA6FB1B53B}"/>
              </a:ext>
            </a:extLst>
          </p:cNvPr>
          <p:cNvSpPr txBox="1"/>
          <p:nvPr/>
        </p:nvSpPr>
        <p:spPr>
          <a:xfrm>
            <a:off x="6121932" y="5573671"/>
            <a:ext cx="2373947"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SHARED VALUES</a:t>
            </a:r>
          </a:p>
        </p:txBody>
      </p:sp>
      <p:sp>
        <p:nvSpPr>
          <p:cNvPr id="33" name="TextBox 32">
            <a:extLst>
              <a:ext uri="{FF2B5EF4-FFF2-40B4-BE49-F238E27FC236}">
                <a16:creationId xmlns:a16="http://schemas.microsoft.com/office/drawing/2014/main" id="{F002F996-EFB9-BF40-B3EE-459085931A1A}"/>
              </a:ext>
            </a:extLst>
          </p:cNvPr>
          <p:cNvSpPr txBox="1"/>
          <p:nvPr/>
        </p:nvSpPr>
        <p:spPr>
          <a:xfrm>
            <a:off x="6121932" y="6003903"/>
            <a:ext cx="2373948"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34" name="TextBox 33">
            <a:extLst>
              <a:ext uri="{FF2B5EF4-FFF2-40B4-BE49-F238E27FC236}">
                <a16:creationId xmlns:a16="http://schemas.microsoft.com/office/drawing/2014/main" id="{F880A8D4-9043-1645-910D-AA13F8B2782D}"/>
              </a:ext>
            </a:extLst>
          </p:cNvPr>
          <p:cNvSpPr txBox="1"/>
          <p:nvPr/>
        </p:nvSpPr>
        <p:spPr>
          <a:xfrm>
            <a:off x="911722" y="3503186"/>
            <a:ext cx="1209124" cy="323165"/>
          </a:xfrm>
          <a:prstGeom prst="rect">
            <a:avLst/>
          </a:prstGeom>
          <a:noFill/>
        </p:spPr>
        <p:txBody>
          <a:bodyPr wrap="square" rtlCol="0" anchor="ctr">
            <a:spAutoFit/>
          </a:bodyPr>
          <a:lstStyle/>
          <a:p>
            <a:pPr algn="ctr"/>
            <a:r>
              <a:rPr lang="en-US" sz="1500" b="1" spc="-50" dirty="0">
                <a:solidFill>
                  <a:schemeClr val="accent1"/>
                </a:solidFill>
                <a:latin typeface="Poppins" pitchFamily="2" charset="77"/>
                <a:cs typeface="Poppins" pitchFamily="2" charset="77"/>
              </a:rPr>
              <a:t>STRATEGY</a:t>
            </a:r>
          </a:p>
        </p:txBody>
      </p:sp>
      <p:sp>
        <p:nvSpPr>
          <p:cNvPr id="35" name="TextBox 34">
            <a:extLst>
              <a:ext uri="{FF2B5EF4-FFF2-40B4-BE49-F238E27FC236}">
                <a16:creationId xmlns:a16="http://schemas.microsoft.com/office/drawing/2014/main" id="{6D3EB6F5-D90C-4D49-9937-DAB7DEDC4EF5}"/>
              </a:ext>
            </a:extLst>
          </p:cNvPr>
          <p:cNvSpPr txBox="1"/>
          <p:nvPr/>
        </p:nvSpPr>
        <p:spPr>
          <a:xfrm>
            <a:off x="911722" y="5150691"/>
            <a:ext cx="1209124" cy="323165"/>
          </a:xfrm>
          <a:prstGeom prst="rect">
            <a:avLst/>
          </a:prstGeom>
          <a:noFill/>
        </p:spPr>
        <p:txBody>
          <a:bodyPr wrap="square" rtlCol="0" anchor="ctr">
            <a:spAutoFit/>
          </a:bodyPr>
          <a:lstStyle/>
          <a:p>
            <a:pPr algn="ctr"/>
            <a:r>
              <a:rPr lang="en-US" sz="1500" b="1" spc="-50" dirty="0">
                <a:solidFill>
                  <a:schemeClr val="accent2"/>
                </a:solidFill>
                <a:latin typeface="Poppins" pitchFamily="2" charset="77"/>
                <a:cs typeface="Poppins" pitchFamily="2" charset="77"/>
              </a:rPr>
              <a:t>SKILLS</a:t>
            </a:r>
          </a:p>
        </p:txBody>
      </p:sp>
      <p:sp>
        <p:nvSpPr>
          <p:cNvPr id="36" name="TextBox 35">
            <a:extLst>
              <a:ext uri="{FF2B5EF4-FFF2-40B4-BE49-F238E27FC236}">
                <a16:creationId xmlns:a16="http://schemas.microsoft.com/office/drawing/2014/main" id="{E1E073CC-3346-E14B-8195-62D61F3AC502}"/>
              </a:ext>
            </a:extLst>
          </p:cNvPr>
          <p:cNvSpPr txBox="1"/>
          <p:nvPr/>
        </p:nvSpPr>
        <p:spPr>
          <a:xfrm>
            <a:off x="2507010" y="5887904"/>
            <a:ext cx="1209124" cy="323165"/>
          </a:xfrm>
          <a:prstGeom prst="rect">
            <a:avLst/>
          </a:prstGeom>
          <a:noFill/>
        </p:spPr>
        <p:txBody>
          <a:bodyPr wrap="square" rtlCol="0" anchor="ctr">
            <a:spAutoFit/>
          </a:bodyPr>
          <a:lstStyle/>
          <a:p>
            <a:pPr algn="ctr"/>
            <a:r>
              <a:rPr lang="en-US" sz="1500" b="1" spc="-50" dirty="0">
                <a:solidFill>
                  <a:schemeClr val="accent3"/>
                </a:solidFill>
                <a:latin typeface="Poppins" pitchFamily="2" charset="77"/>
                <a:cs typeface="Poppins" pitchFamily="2" charset="77"/>
              </a:rPr>
              <a:t>STAFF</a:t>
            </a:r>
          </a:p>
        </p:txBody>
      </p:sp>
      <p:sp>
        <p:nvSpPr>
          <p:cNvPr id="37" name="TextBox 36">
            <a:extLst>
              <a:ext uri="{FF2B5EF4-FFF2-40B4-BE49-F238E27FC236}">
                <a16:creationId xmlns:a16="http://schemas.microsoft.com/office/drawing/2014/main" id="{C3DEDE69-20D0-F14D-AB04-47AC847B6D44}"/>
              </a:ext>
            </a:extLst>
          </p:cNvPr>
          <p:cNvSpPr txBox="1"/>
          <p:nvPr/>
        </p:nvSpPr>
        <p:spPr>
          <a:xfrm>
            <a:off x="4098333" y="3503186"/>
            <a:ext cx="1209124" cy="323165"/>
          </a:xfrm>
          <a:prstGeom prst="rect">
            <a:avLst/>
          </a:prstGeom>
          <a:noFill/>
        </p:spPr>
        <p:txBody>
          <a:bodyPr wrap="square" rtlCol="0" anchor="ctr">
            <a:spAutoFit/>
          </a:bodyPr>
          <a:lstStyle/>
          <a:p>
            <a:pPr algn="ctr"/>
            <a:r>
              <a:rPr lang="en-US" sz="1500" b="1" spc="-50" dirty="0">
                <a:solidFill>
                  <a:schemeClr val="accent5"/>
                </a:solidFill>
                <a:latin typeface="Poppins" pitchFamily="2" charset="77"/>
                <a:cs typeface="Poppins" pitchFamily="2" charset="77"/>
              </a:rPr>
              <a:t>SYSTEMS</a:t>
            </a:r>
          </a:p>
        </p:txBody>
      </p:sp>
      <p:sp>
        <p:nvSpPr>
          <p:cNvPr id="38" name="TextBox 37">
            <a:extLst>
              <a:ext uri="{FF2B5EF4-FFF2-40B4-BE49-F238E27FC236}">
                <a16:creationId xmlns:a16="http://schemas.microsoft.com/office/drawing/2014/main" id="{07972F85-0B7C-DF4A-BBE6-16B38345853E}"/>
              </a:ext>
            </a:extLst>
          </p:cNvPr>
          <p:cNvSpPr txBox="1"/>
          <p:nvPr/>
        </p:nvSpPr>
        <p:spPr>
          <a:xfrm>
            <a:off x="4098333" y="5150691"/>
            <a:ext cx="1209124" cy="323165"/>
          </a:xfrm>
          <a:prstGeom prst="rect">
            <a:avLst/>
          </a:prstGeom>
          <a:noFill/>
        </p:spPr>
        <p:txBody>
          <a:bodyPr wrap="square" rtlCol="0" anchor="ctr">
            <a:spAutoFit/>
          </a:bodyPr>
          <a:lstStyle/>
          <a:p>
            <a:pPr algn="ctr"/>
            <a:r>
              <a:rPr lang="en-US" sz="1500" b="1" spc="-50" dirty="0">
                <a:solidFill>
                  <a:schemeClr val="accent6"/>
                </a:solidFill>
                <a:latin typeface="Poppins" pitchFamily="2" charset="77"/>
                <a:cs typeface="Poppins" pitchFamily="2" charset="77"/>
              </a:rPr>
              <a:t>STYLES</a:t>
            </a:r>
          </a:p>
        </p:txBody>
      </p:sp>
      <p:sp>
        <p:nvSpPr>
          <p:cNvPr id="39" name="TextBox 38">
            <a:extLst>
              <a:ext uri="{FF2B5EF4-FFF2-40B4-BE49-F238E27FC236}">
                <a16:creationId xmlns:a16="http://schemas.microsoft.com/office/drawing/2014/main" id="{B19E1DDE-700C-4045-85A9-7FA9B3AAC336}"/>
              </a:ext>
            </a:extLst>
          </p:cNvPr>
          <p:cNvSpPr txBox="1"/>
          <p:nvPr/>
        </p:nvSpPr>
        <p:spPr>
          <a:xfrm>
            <a:off x="2507010" y="2534543"/>
            <a:ext cx="1209124" cy="553998"/>
          </a:xfrm>
          <a:prstGeom prst="rect">
            <a:avLst/>
          </a:prstGeom>
          <a:noFill/>
        </p:spPr>
        <p:txBody>
          <a:bodyPr wrap="square" rtlCol="0" anchor="ctr">
            <a:spAutoFit/>
          </a:bodyPr>
          <a:lstStyle/>
          <a:p>
            <a:pPr algn="ctr"/>
            <a:r>
              <a:rPr lang="en-US" sz="1500" b="1" spc="-50" dirty="0">
                <a:solidFill>
                  <a:schemeClr val="accent4"/>
                </a:solidFill>
                <a:latin typeface="Poppins" pitchFamily="2" charset="77"/>
                <a:cs typeface="Poppins" pitchFamily="2" charset="77"/>
              </a:rPr>
              <a:t>STRUCTURE</a:t>
            </a:r>
          </a:p>
        </p:txBody>
      </p:sp>
      <p:sp>
        <p:nvSpPr>
          <p:cNvPr id="40" name="TextBox 39">
            <a:extLst>
              <a:ext uri="{FF2B5EF4-FFF2-40B4-BE49-F238E27FC236}">
                <a16:creationId xmlns:a16="http://schemas.microsoft.com/office/drawing/2014/main" id="{4F1FD4BB-6953-1849-9BF6-C90B5258827B}"/>
              </a:ext>
            </a:extLst>
          </p:cNvPr>
          <p:cNvSpPr txBox="1"/>
          <p:nvPr/>
        </p:nvSpPr>
        <p:spPr>
          <a:xfrm>
            <a:off x="2569042" y="3805050"/>
            <a:ext cx="1081093" cy="553998"/>
          </a:xfrm>
          <a:prstGeom prst="rect">
            <a:avLst/>
          </a:prstGeom>
          <a:noFill/>
        </p:spPr>
        <p:txBody>
          <a:bodyPr wrap="square" rtlCol="0" anchor="ctr">
            <a:spAutoFit/>
          </a:bodyPr>
          <a:lstStyle/>
          <a:p>
            <a:pPr algn="ctr"/>
            <a:r>
              <a:rPr lang="en-US" sz="1500" b="1" spc="-50" dirty="0">
                <a:solidFill>
                  <a:schemeClr val="bg1">
                    <a:lumMod val="85000"/>
                  </a:schemeClr>
                </a:solidFill>
                <a:latin typeface="Poppins" pitchFamily="2" charset="77"/>
                <a:cs typeface="Poppins" pitchFamily="2" charset="77"/>
              </a:rPr>
              <a:t>SHARED VALUES</a:t>
            </a:r>
          </a:p>
        </p:txBody>
      </p:sp>
    </p:spTree>
    <p:extLst>
      <p:ext uri="{BB962C8B-B14F-4D97-AF65-F5344CB8AC3E}">
        <p14:creationId xmlns:p14="http://schemas.microsoft.com/office/powerpoint/2010/main" val="2992556945"/>
      </p:ext>
    </p:extLst>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65">
            <a:extLst>
              <a:ext uri="{FF2B5EF4-FFF2-40B4-BE49-F238E27FC236}">
                <a16:creationId xmlns:a16="http://schemas.microsoft.com/office/drawing/2014/main" id="{354AE9C7-0AA6-A549-94B6-7441F6E3EC42}"/>
              </a:ext>
            </a:extLst>
          </p:cNvPr>
          <p:cNvSpPr>
            <a:spLocks noChangeArrowheads="1"/>
          </p:cNvSpPr>
          <p:nvPr/>
        </p:nvSpPr>
        <p:spPr bwMode="auto">
          <a:xfrm>
            <a:off x="4989151" y="2951106"/>
            <a:ext cx="2221937" cy="2221939"/>
          </a:xfrm>
          <a:custGeom>
            <a:avLst/>
            <a:gdLst>
              <a:gd name="T0" fmla="*/ 2982 w 3568"/>
              <a:gd name="T1" fmla="*/ 725 h 3568"/>
              <a:gd name="T2" fmla="*/ 2982 w 3568"/>
              <a:gd name="T3" fmla="*/ 725 h 3568"/>
              <a:gd name="T4" fmla="*/ 2842 w 3568"/>
              <a:gd name="T5" fmla="*/ 2982 h 3568"/>
              <a:gd name="T6" fmla="*/ 2842 w 3568"/>
              <a:gd name="T7" fmla="*/ 2982 h 3568"/>
              <a:gd name="T8" fmla="*/ 585 w 3568"/>
              <a:gd name="T9" fmla="*/ 2842 h 3568"/>
              <a:gd name="T10" fmla="*/ 585 w 3568"/>
              <a:gd name="T11" fmla="*/ 2842 h 3568"/>
              <a:gd name="T12" fmla="*/ 725 w 3568"/>
              <a:gd name="T13" fmla="*/ 585 h 3568"/>
              <a:gd name="T14" fmla="*/ 725 w 3568"/>
              <a:gd name="T15" fmla="*/ 585 h 3568"/>
              <a:gd name="T16" fmla="*/ 2982 w 3568"/>
              <a:gd name="T17" fmla="*/ 725 h 3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68" h="3568">
                <a:moveTo>
                  <a:pt x="2982" y="725"/>
                </a:moveTo>
                <a:lnTo>
                  <a:pt x="2982" y="725"/>
                </a:lnTo>
                <a:cubicBezTo>
                  <a:pt x="3567" y="1386"/>
                  <a:pt x="3505" y="2397"/>
                  <a:pt x="2842" y="2982"/>
                </a:cubicBezTo>
                <a:lnTo>
                  <a:pt x="2842" y="2982"/>
                </a:lnTo>
                <a:cubicBezTo>
                  <a:pt x="2180" y="3567"/>
                  <a:pt x="1170" y="3504"/>
                  <a:pt x="585" y="2842"/>
                </a:cubicBezTo>
                <a:lnTo>
                  <a:pt x="585" y="2842"/>
                </a:lnTo>
                <a:cubicBezTo>
                  <a:pt x="0" y="2180"/>
                  <a:pt x="63" y="1169"/>
                  <a:pt x="725" y="585"/>
                </a:cubicBezTo>
                <a:lnTo>
                  <a:pt x="725" y="585"/>
                </a:lnTo>
                <a:cubicBezTo>
                  <a:pt x="1387" y="0"/>
                  <a:pt x="2397" y="63"/>
                  <a:pt x="2982" y="725"/>
                </a:cubicBezTo>
              </a:path>
            </a:pathLst>
          </a:custGeom>
          <a:noFill/>
          <a:ln w="7620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2" name="Freeform 66">
            <a:extLst>
              <a:ext uri="{FF2B5EF4-FFF2-40B4-BE49-F238E27FC236}">
                <a16:creationId xmlns:a16="http://schemas.microsoft.com/office/drawing/2014/main" id="{43AF4998-234C-3D42-80CB-E82E7274EC1D}"/>
              </a:ext>
            </a:extLst>
          </p:cNvPr>
          <p:cNvSpPr>
            <a:spLocks noChangeArrowheads="1"/>
          </p:cNvSpPr>
          <p:nvPr/>
        </p:nvSpPr>
        <p:spPr bwMode="auto">
          <a:xfrm>
            <a:off x="4099277" y="1882710"/>
            <a:ext cx="1189244" cy="1189244"/>
          </a:xfrm>
          <a:custGeom>
            <a:avLst/>
            <a:gdLst>
              <a:gd name="T0" fmla="*/ 1597 w 1911"/>
              <a:gd name="T1" fmla="*/ 389 h 1911"/>
              <a:gd name="T2" fmla="*/ 1597 w 1911"/>
              <a:gd name="T3" fmla="*/ 389 h 1911"/>
              <a:gd name="T4" fmla="*/ 1522 w 1911"/>
              <a:gd name="T5" fmla="*/ 1597 h 1911"/>
              <a:gd name="T6" fmla="*/ 1522 w 1911"/>
              <a:gd name="T7" fmla="*/ 1597 h 1911"/>
              <a:gd name="T8" fmla="*/ 313 w 1911"/>
              <a:gd name="T9" fmla="*/ 1522 h 1911"/>
              <a:gd name="T10" fmla="*/ 313 w 1911"/>
              <a:gd name="T11" fmla="*/ 1522 h 1911"/>
              <a:gd name="T12" fmla="*/ 388 w 1911"/>
              <a:gd name="T13" fmla="*/ 313 h 1911"/>
              <a:gd name="T14" fmla="*/ 388 w 1911"/>
              <a:gd name="T15" fmla="*/ 313 h 1911"/>
              <a:gd name="T16" fmla="*/ 1597 w 1911"/>
              <a:gd name="T17" fmla="*/ 389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1" h="1911">
                <a:moveTo>
                  <a:pt x="1597" y="389"/>
                </a:moveTo>
                <a:lnTo>
                  <a:pt x="1597" y="389"/>
                </a:lnTo>
                <a:cubicBezTo>
                  <a:pt x="1910" y="743"/>
                  <a:pt x="1877" y="1284"/>
                  <a:pt x="1522" y="1597"/>
                </a:cubicBezTo>
                <a:lnTo>
                  <a:pt x="1522" y="1597"/>
                </a:lnTo>
                <a:cubicBezTo>
                  <a:pt x="1167" y="1910"/>
                  <a:pt x="626" y="1877"/>
                  <a:pt x="313" y="1522"/>
                </a:cubicBezTo>
                <a:lnTo>
                  <a:pt x="313" y="1522"/>
                </a:lnTo>
                <a:cubicBezTo>
                  <a:pt x="0" y="1168"/>
                  <a:pt x="34" y="627"/>
                  <a:pt x="388" y="313"/>
                </a:cubicBezTo>
                <a:lnTo>
                  <a:pt x="388" y="313"/>
                </a:lnTo>
                <a:cubicBezTo>
                  <a:pt x="742" y="0"/>
                  <a:pt x="1284" y="34"/>
                  <a:pt x="1597" y="389"/>
                </a:cubicBezTo>
              </a:path>
            </a:pathLst>
          </a:custGeom>
          <a:noFill/>
          <a:ln w="7620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3" name="Freeform 67">
            <a:extLst>
              <a:ext uri="{FF2B5EF4-FFF2-40B4-BE49-F238E27FC236}">
                <a16:creationId xmlns:a16="http://schemas.microsoft.com/office/drawing/2014/main" id="{EF51A074-01B4-D24D-9546-75C524180643}"/>
              </a:ext>
            </a:extLst>
          </p:cNvPr>
          <p:cNvSpPr>
            <a:spLocks noChangeArrowheads="1"/>
          </p:cNvSpPr>
          <p:nvPr/>
        </p:nvSpPr>
        <p:spPr bwMode="auto">
          <a:xfrm>
            <a:off x="5016616" y="2854979"/>
            <a:ext cx="332329" cy="749800"/>
          </a:xfrm>
          <a:custGeom>
            <a:avLst/>
            <a:gdLst>
              <a:gd name="T0" fmla="*/ 520 w 534"/>
              <a:gd name="T1" fmla="*/ 518 h 1204"/>
              <a:gd name="T2" fmla="*/ 520 w 534"/>
              <a:gd name="T3" fmla="*/ 518 h 1204"/>
              <a:gd name="T4" fmla="*/ 369 w 534"/>
              <a:gd name="T5" fmla="*/ 346 h 1204"/>
              <a:gd name="T6" fmla="*/ 369 w 534"/>
              <a:gd name="T7" fmla="*/ 346 h 1204"/>
              <a:gd name="T8" fmla="*/ 129 w 534"/>
              <a:gd name="T9" fmla="*/ 75 h 1204"/>
              <a:gd name="T10" fmla="*/ 129 w 534"/>
              <a:gd name="T11" fmla="*/ 75 h 1204"/>
              <a:gd name="T12" fmla="*/ 74 w 534"/>
              <a:gd name="T13" fmla="*/ 13 h 1204"/>
              <a:gd name="T14" fmla="*/ 74 w 534"/>
              <a:gd name="T15" fmla="*/ 13 h 1204"/>
              <a:gd name="T16" fmla="*/ 30 w 534"/>
              <a:gd name="T17" fmla="*/ 13 h 1204"/>
              <a:gd name="T18" fmla="*/ 30 w 534"/>
              <a:gd name="T19" fmla="*/ 13 h 1204"/>
              <a:gd name="T20" fmla="*/ 30 w 534"/>
              <a:gd name="T21" fmla="*/ 56 h 1204"/>
              <a:gd name="T22" fmla="*/ 30 w 534"/>
              <a:gd name="T23" fmla="*/ 56 h 1204"/>
              <a:gd name="T24" fmla="*/ 182 w 534"/>
              <a:gd name="T25" fmla="*/ 227 h 1204"/>
              <a:gd name="T26" fmla="*/ 182 w 534"/>
              <a:gd name="T27" fmla="*/ 227 h 1204"/>
              <a:gd name="T28" fmla="*/ 422 w 534"/>
              <a:gd name="T29" fmla="*/ 499 h 1204"/>
              <a:gd name="T30" fmla="*/ 422 w 534"/>
              <a:gd name="T31" fmla="*/ 499 h 1204"/>
              <a:gd name="T32" fmla="*/ 456 w 534"/>
              <a:gd name="T33" fmla="*/ 537 h 1204"/>
              <a:gd name="T34" fmla="*/ 456 w 534"/>
              <a:gd name="T35" fmla="*/ 537 h 1204"/>
              <a:gd name="T36" fmla="*/ 378 w 534"/>
              <a:gd name="T37" fmla="*/ 619 h 1204"/>
              <a:gd name="T38" fmla="*/ 378 w 534"/>
              <a:gd name="T39" fmla="*/ 619 h 1204"/>
              <a:gd name="T40" fmla="*/ 150 w 534"/>
              <a:gd name="T41" fmla="*/ 914 h 1204"/>
              <a:gd name="T42" fmla="*/ 150 w 534"/>
              <a:gd name="T43" fmla="*/ 914 h 1204"/>
              <a:gd name="T44" fmla="*/ 8 w 534"/>
              <a:gd name="T45" fmla="*/ 1153 h 1204"/>
              <a:gd name="T46" fmla="*/ 8 w 534"/>
              <a:gd name="T47" fmla="*/ 1153 h 1204"/>
              <a:gd name="T48" fmla="*/ 19 w 534"/>
              <a:gd name="T49" fmla="*/ 1195 h 1204"/>
              <a:gd name="T50" fmla="*/ 19 w 534"/>
              <a:gd name="T51" fmla="*/ 1195 h 1204"/>
              <a:gd name="T52" fmla="*/ 60 w 534"/>
              <a:gd name="T53" fmla="*/ 1184 h 1204"/>
              <a:gd name="T54" fmla="*/ 60 w 534"/>
              <a:gd name="T55" fmla="*/ 1184 h 1204"/>
              <a:gd name="T56" fmla="*/ 307 w 534"/>
              <a:gd name="T57" fmla="*/ 799 h 1204"/>
              <a:gd name="T58" fmla="*/ 307 w 534"/>
              <a:gd name="T59" fmla="*/ 799 h 1204"/>
              <a:gd name="T60" fmla="*/ 487 w 534"/>
              <a:gd name="T61" fmla="*/ 593 h 1204"/>
              <a:gd name="T62" fmla="*/ 487 w 534"/>
              <a:gd name="T63" fmla="*/ 593 h 1204"/>
              <a:gd name="T64" fmla="*/ 520 w 534"/>
              <a:gd name="T65" fmla="*/ 561 h 1204"/>
              <a:gd name="T66" fmla="*/ 520 w 534"/>
              <a:gd name="T67" fmla="*/ 561 h 1204"/>
              <a:gd name="T68" fmla="*/ 520 w 534"/>
              <a:gd name="T69" fmla="*/ 518 h 1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4" h="1204">
                <a:moveTo>
                  <a:pt x="520" y="518"/>
                </a:moveTo>
                <a:lnTo>
                  <a:pt x="520" y="518"/>
                </a:lnTo>
                <a:cubicBezTo>
                  <a:pt x="470" y="461"/>
                  <a:pt x="419" y="404"/>
                  <a:pt x="369" y="346"/>
                </a:cubicBezTo>
                <a:lnTo>
                  <a:pt x="369" y="346"/>
                </a:lnTo>
                <a:cubicBezTo>
                  <a:pt x="289" y="256"/>
                  <a:pt x="209" y="166"/>
                  <a:pt x="129" y="75"/>
                </a:cubicBezTo>
                <a:lnTo>
                  <a:pt x="129" y="75"/>
                </a:lnTo>
                <a:cubicBezTo>
                  <a:pt x="110" y="54"/>
                  <a:pt x="92" y="34"/>
                  <a:pt x="74" y="13"/>
                </a:cubicBezTo>
                <a:lnTo>
                  <a:pt x="74" y="13"/>
                </a:lnTo>
                <a:cubicBezTo>
                  <a:pt x="63" y="0"/>
                  <a:pt x="41" y="1"/>
                  <a:pt x="30" y="13"/>
                </a:cubicBezTo>
                <a:lnTo>
                  <a:pt x="30" y="13"/>
                </a:lnTo>
                <a:cubicBezTo>
                  <a:pt x="18" y="25"/>
                  <a:pt x="19" y="43"/>
                  <a:pt x="30" y="56"/>
                </a:cubicBezTo>
                <a:lnTo>
                  <a:pt x="30" y="56"/>
                </a:lnTo>
                <a:cubicBezTo>
                  <a:pt x="81" y="113"/>
                  <a:pt x="131" y="170"/>
                  <a:pt x="182" y="227"/>
                </a:cubicBezTo>
                <a:lnTo>
                  <a:pt x="182" y="227"/>
                </a:lnTo>
                <a:cubicBezTo>
                  <a:pt x="261" y="317"/>
                  <a:pt x="341" y="408"/>
                  <a:pt x="422" y="499"/>
                </a:cubicBezTo>
                <a:lnTo>
                  <a:pt x="422" y="499"/>
                </a:lnTo>
                <a:cubicBezTo>
                  <a:pt x="433" y="512"/>
                  <a:pt x="444" y="524"/>
                  <a:pt x="456" y="537"/>
                </a:cubicBezTo>
                <a:lnTo>
                  <a:pt x="456" y="537"/>
                </a:lnTo>
                <a:cubicBezTo>
                  <a:pt x="429" y="564"/>
                  <a:pt x="403" y="591"/>
                  <a:pt x="378" y="619"/>
                </a:cubicBezTo>
                <a:lnTo>
                  <a:pt x="378" y="619"/>
                </a:lnTo>
                <a:cubicBezTo>
                  <a:pt x="294" y="711"/>
                  <a:pt x="219" y="810"/>
                  <a:pt x="150" y="914"/>
                </a:cubicBezTo>
                <a:lnTo>
                  <a:pt x="150" y="914"/>
                </a:lnTo>
                <a:cubicBezTo>
                  <a:pt x="98" y="990"/>
                  <a:pt x="51" y="1070"/>
                  <a:pt x="8" y="1153"/>
                </a:cubicBezTo>
                <a:lnTo>
                  <a:pt x="8" y="1153"/>
                </a:lnTo>
                <a:cubicBezTo>
                  <a:pt x="0" y="1168"/>
                  <a:pt x="4" y="1187"/>
                  <a:pt x="19" y="1195"/>
                </a:cubicBezTo>
                <a:lnTo>
                  <a:pt x="19" y="1195"/>
                </a:lnTo>
                <a:cubicBezTo>
                  <a:pt x="33" y="1203"/>
                  <a:pt x="53" y="1199"/>
                  <a:pt x="60" y="1184"/>
                </a:cubicBezTo>
                <a:lnTo>
                  <a:pt x="60" y="1184"/>
                </a:lnTo>
                <a:cubicBezTo>
                  <a:pt x="131" y="1048"/>
                  <a:pt x="214" y="920"/>
                  <a:pt x="307" y="799"/>
                </a:cubicBezTo>
                <a:lnTo>
                  <a:pt x="307" y="799"/>
                </a:lnTo>
                <a:cubicBezTo>
                  <a:pt x="361" y="729"/>
                  <a:pt x="423" y="657"/>
                  <a:pt x="487" y="593"/>
                </a:cubicBezTo>
                <a:lnTo>
                  <a:pt x="487" y="593"/>
                </a:lnTo>
                <a:cubicBezTo>
                  <a:pt x="498" y="583"/>
                  <a:pt x="509" y="572"/>
                  <a:pt x="520" y="561"/>
                </a:cubicBezTo>
                <a:lnTo>
                  <a:pt x="520" y="561"/>
                </a:lnTo>
                <a:cubicBezTo>
                  <a:pt x="533" y="550"/>
                  <a:pt x="530" y="530"/>
                  <a:pt x="520" y="518"/>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24" name="Freeform 68">
            <a:extLst>
              <a:ext uri="{FF2B5EF4-FFF2-40B4-BE49-F238E27FC236}">
                <a16:creationId xmlns:a16="http://schemas.microsoft.com/office/drawing/2014/main" id="{0C014734-2815-C241-B3BB-B113B8F89B43}"/>
              </a:ext>
            </a:extLst>
          </p:cNvPr>
          <p:cNvSpPr>
            <a:spLocks noChangeArrowheads="1"/>
          </p:cNvSpPr>
          <p:nvPr/>
        </p:nvSpPr>
        <p:spPr bwMode="auto">
          <a:xfrm>
            <a:off x="6900732" y="5052197"/>
            <a:ext cx="1189244" cy="1189244"/>
          </a:xfrm>
          <a:custGeom>
            <a:avLst/>
            <a:gdLst>
              <a:gd name="T0" fmla="*/ 313 w 1911"/>
              <a:gd name="T1" fmla="*/ 1522 h 1911"/>
              <a:gd name="T2" fmla="*/ 313 w 1911"/>
              <a:gd name="T3" fmla="*/ 1522 h 1911"/>
              <a:gd name="T4" fmla="*/ 388 w 1911"/>
              <a:gd name="T5" fmla="*/ 313 h 1911"/>
              <a:gd name="T6" fmla="*/ 388 w 1911"/>
              <a:gd name="T7" fmla="*/ 313 h 1911"/>
              <a:gd name="T8" fmla="*/ 1597 w 1911"/>
              <a:gd name="T9" fmla="*/ 388 h 1911"/>
              <a:gd name="T10" fmla="*/ 1597 w 1911"/>
              <a:gd name="T11" fmla="*/ 388 h 1911"/>
              <a:gd name="T12" fmla="*/ 1522 w 1911"/>
              <a:gd name="T13" fmla="*/ 1597 h 1911"/>
              <a:gd name="T14" fmla="*/ 1522 w 1911"/>
              <a:gd name="T15" fmla="*/ 1597 h 1911"/>
              <a:gd name="T16" fmla="*/ 313 w 1911"/>
              <a:gd name="T17" fmla="*/ 1522 h 19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1" h="1911">
                <a:moveTo>
                  <a:pt x="313" y="1522"/>
                </a:moveTo>
                <a:lnTo>
                  <a:pt x="313" y="1522"/>
                </a:lnTo>
                <a:cubicBezTo>
                  <a:pt x="0" y="1168"/>
                  <a:pt x="34" y="626"/>
                  <a:pt x="388" y="313"/>
                </a:cubicBezTo>
                <a:lnTo>
                  <a:pt x="388" y="313"/>
                </a:lnTo>
                <a:cubicBezTo>
                  <a:pt x="743" y="0"/>
                  <a:pt x="1284" y="34"/>
                  <a:pt x="1597" y="388"/>
                </a:cubicBezTo>
                <a:lnTo>
                  <a:pt x="1597" y="388"/>
                </a:lnTo>
                <a:cubicBezTo>
                  <a:pt x="1910" y="742"/>
                  <a:pt x="1876" y="1284"/>
                  <a:pt x="1522" y="1597"/>
                </a:cubicBezTo>
                <a:lnTo>
                  <a:pt x="1522" y="1597"/>
                </a:lnTo>
                <a:cubicBezTo>
                  <a:pt x="1168" y="1910"/>
                  <a:pt x="626" y="1877"/>
                  <a:pt x="313" y="1522"/>
                </a:cubicBezTo>
              </a:path>
            </a:pathLst>
          </a:custGeom>
          <a:noFill/>
          <a:ln w="7620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5" name="Freeform 69">
            <a:extLst>
              <a:ext uri="{FF2B5EF4-FFF2-40B4-BE49-F238E27FC236}">
                <a16:creationId xmlns:a16="http://schemas.microsoft.com/office/drawing/2014/main" id="{5C73C109-B605-A24D-B111-A078266751DD}"/>
              </a:ext>
            </a:extLst>
          </p:cNvPr>
          <p:cNvSpPr>
            <a:spLocks noChangeArrowheads="1"/>
          </p:cNvSpPr>
          <p:nvPr/>
        </p:nvSpPr>
        <p:spPr bwMode="auto">
          <a:xfrm>
            <a:off x="6843053" y="4519372"/>
            <a:ext cx="332330" cy="749800"/>
          </a:xfrm>
          <a:custGeom>
            <a:avLst/>
            <a:gdLst>
              <a:gd name="T0" fmla="*/ 155 w 534"/>
              <a:gd name="T1" fmla="*/ 585 h 1206"/>
              <a:gd name="T2" fmla="*/ 155 w 534"/>
              <a:gd name="T3" fmla="*/ 585 h 1206"/>
              <a:gd name="T4" fmla="*/ 384 w 534"/>
              <a:gd name="T5" fmla="*/ 291 h 1206"/>
              <a:gd name="T6" fmla="*/ 384 w 534"/>
              <a:gd name="T7" fmla="*/ 291 h 1206"/>
              <a:gd name="T8" fmla="*/ 526 w 534"/>
              <a:gd name="T9" fmla="*/ 50 h 1206"/>
              <a:gd name="T10" fmla="*/ 526 w 534"/>
              <a:gd name="T11" fmla="*/ 50 h 1206"/>
              <a:gd name="T12" fmla="*/ 515 w 534"/>
              <a:gd name="T13" fmla="*/ 8 h 1206"/>
              <a:gd name="T14" fmla="*/ 515 w 534"/>
              <a:gd name="T15" fmla="*/ 8 h 1206"/>
              <a:gd name="T16" fmla="*/ 472 w 534"/>
              <a:gd name="T17" fmla="*/ 19 h 1206"/>
              <a:gd name="T18" fmla="*/ 472 w 534"/>
              <a:gd name="T19" fmla="*/ 19 h 1206"/>
              <a:gd name="T20" fmla="*/ 226 w 534"/>
              <a:gd name="T21" fmla="*/ 406 h 1206"/>
              <a:gd name="T22" fmla="*/ 226 w 534"/>
              <a:gd name="T23" fmla="*/ 406 h 1206"/>
              <a:gd name="T24" fmla="*/ 47 w 534"/>
              <a:gd name="T25" fmla="*/ 611 h 1206"/>
              <a:gd name="T26" fmla="*/ 47 w 534"/>
              <a:gd name="T27" fmla="*/ 611 h 1206"/>
              <a:gd name="T28" fmla="*/ 13 w 534"/>
              <a:gd name="T29" fmla="*/ 643 h 1206"/>
              <a:gd name="T30" fmla="*/ 13 w 534"/>
              <a:gd name="T31" fmla="*/ 643 h 1206"/>
              <a:gd name="T32" fmla="*/ 13 w 534"/>
              <a:gd name="T33" fmla="*/ 686 h 1206"/>
              <a:gd name="T34" fmla="*/ 13 w 534"/>
              <a:gd name="T35" fmla="*/ 686 h 1206"/>
              <a:gd name="T36" fmla="*/ 164 w 534"/>
              <a:gd name="T37" fmla="*/ 858 h 1206"/>
              <a:gd name="T38" fmla="*/ 164 w 534"/>
              <a:gd name="T39" fmla="*/ 858 h 1206"/>
              <a:gd name="T40" fmla="*/ 405 w 534"/>
              <a:gd name="T41" fmla="*/ 1129 h 1206"/>
              <a:gd name="T42" fmla="*/ 405 w 534"/>
              <a:gd name="T43" fmla="*/ 1129 h 1206"/>
              <a:gd name="T44" fmla="*/ 459 w 534"/>
              <a:gd name="T45" fmla="*/ 1192 h 1206"/>
              <a:gd name="T46" fmla="*/ 459 w 534"/>
              <a:gd name="T47" fmla="*/ 1192 h 1206"/>
              <a:gd name="T48" fmla="*/ 503 w 534"/>
              <a:gd name="T49" fmla="*/ 1192 h 1206"/>
              <a:gd name="T50" fmla="*/ 503 w 534"/>
              <a:gd name="T51" fmla="*/ 1192 h 1206"/>
              <a:gd name="T52" fmla="*/ 503 w 534"/>
              <a:gd name="T53" fmla="*/ 1149 h 1206"/>
              <a:gd name="T54" fmla="*/ 503 w 534"/>
              <a:gd name="T55" fmla="*/ 1149 h 1206"/>
              <a:gd name="T56" fmla="*/ 351 w 534"/>
              <a:gd name="T57" fmla="*/ 978 h 1206"/>
              <a:gd name="T58" fmla="*/ 351 w 534"/>
              <a:gd name="T59" fmla="*/ 978 h 1206"/>
              <a:gd name="T60" fmla="*/ 112 w 534"/>
              <a:gd name="T61" fmla="*/ 706 h 1206"/>
              <a:gd name="T62" fmla="*/ 112 w 534"/>
              <a:gd name="T63" fmla="*/ 706 h 1206"/>
              <a:gd name="T64" fmla="*/ 77 w 534"/>
              <a:gd name="T65" fmla="*/ 667 h 1206"/>
              <a:gd name="T66" fmla="*/ 77 w 534"/>
              <a:gd name="T67" fmla="*/ 667 h 1206"/>
              <a:gd name="T68" fmla="*/ 155 w 534"/>
              <a:gd name="T69" fmla="*/ 585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4" h="1206">
                <a:moveTo>
                  <a:pt x="155" y="585"/>
                </a:moveTo>
                <a:lnTo>
                  <a:pt x="155" y="585"/>
                </a:lnTo>
                <a:cubicBezTo>
                  <a:pt x="239" y="493"/>
                  <a:pt x="315" y="394"/>
                  <a:pt x="384" y="291"/>
                </a:cubicBezTo>
                <a:lnTo>
                  <a:pt x="384" y="291"/>
                </a:lnTo>
                <a:cubicBezTo>
                  <a:pt x="435" y="213"/>
                  <a:pt x="483" y="133"/>
                  <a:pt x="526" y="50"/>
                </a:cubicBezTo>
                <a:lnTo>
                  <a:pt x="526" y="50"/>
                </a:lnTo>
                <a:cubicBezTo>
                  <a:pt x="533" y="35"/>
                  <a:pt x="529" y="17"/>
                  <a:pt x="515" y="8"/>
                </a:cubicBezTo>
                <a:lnTo>
                  <a:pt x="515" y="8"/>
                </a:lnTo>
                <a:cubicBezTo>
                  <a:pt x="500" y="0"/>
                  <a:pt x="480" y="5"/>
                  <a:pt x="472" y="19"/>
                </a:cubicBezTo>
                <a:lnTo>
                  <a:pt x="472" y="19"/>
                </a:lnTo>
                <a:cubicBezTo>
                  <a:pt x="402" y="155"/>
                  <a:pt x="320" y="285"/>
                  <a:pt x="226" y="406"/>
                </a:cubicBezTo>
                <a:lnTo>
                  <a:pt x="226" y="406"/>
                </a:lnTo>
                <a:cubicBezTo>
                  <a:pt x="173" y="475"/>
                  <a:pt x="110" y="547"/>
                  <a:pt x="47" y="611"/>
                </a:cubicBezTo>
                <a:lnTo>
                  <a:pt x="47" y="611"/>
                </a:lnTo>
                <a:cubicBezTo>
                  <a:pt x="36" y="622"/>
                  <a:pt x="25" y="633"/>
                  <a:pt x="13" y="643"/>
                </a:cubicBezTo>
                <a:lnTo>
                  <a:pt x="13" y="643"/>
                </a:lnTo>
                <a:cubicBezTo>
                  <a:pt x="0" y="655"/>
                  <a:pt x="3" y="674"/>
                  <a:pt x="13" y="686"/>
                </a:cubicBezTo>
                <a:lnTo>
                  <a:pt x="13" y="686"/>
                </a:lnTo>
                <a:cubicBezTo>
                  <a:pt x="63" y="743"/>
                  <a:pt x="114" y="800"/>
                  <a:pt x="164" y="858"/>
                </a:cubicBezTo>
                <a:lnTo>
                  <a:pt x="164" y="858"/>
                </a:lnTo>
                <a:cubicBezTo>
                  <a:pt x="244" y="948"/>
                  <a:pt x="324" y="1039"/>
                  <a:pt x="405" y="1129"/>
                </a:cubicBezTo>
                <a:lnTo>
                  <a:pt x="405" y="1129"/>
                </a:lnTo>
                <a:cubicBezTo>
                  <a:pt x="423" y="1150"/>
                  <a:pt x="441" y="1171"/>
                  <a:pt x="459" y="1192"/>
                </a:cubicBezTo>
                <a:lnTo>
                  <a:pt x="459" y="1192"/>
                </a:lnTo>
                <a:cubicBezTo>
                  <a:pt x="470" y="1205"/>
                  <a:pt x="492" y="1203"/>
                  <a:pt x="503" y="1192"/>
                </a:cubicBezTo>
                <a:lnTo>
                  <a:pt x="503" y="1192"/>
                </a:lnTo>
                <a:cubicBezTo>
                  <a:pt x="515" y="1179"/>
                  <a:pt x="514" y="1161"/>
                  <a:pt x="503" y="1149"/>
                </a:cubicBezTo>
                <a:lnTo>
                  <a:pt x="503" y="1149"/>
                </a:lnTo>
                <a:cubicBezTo>
                  <a:pt x="452" y="1091"/>
                  <a:pt x="402" y="1034"/>
                  <a:pt x="351" y="978"/>
                </a:cubicBezTo>
                <a:lnTo>
                  <a:pt x="351" y="978"/>
                </a:lnTo>
                <a:cubicBezTo>
                  <a:pt x="272" y="887"/>
                  <a:pt x="192" y="796"/>
                  <a:pt x="112" y="706"/>
                </a:cubicBezTo>
                <a:lnTo>
                  <a:pt x="112" y="706"/>
                </a:lnTo>
                <a:cubicBezTo>
                  <a:pt x="100" y="693"/>
                  <a:pt x="88" y="680"/>
                  <a:pt x="77" y="667"/>
                </a:cubicBezTo>
                <a:lnTo>
                  <a:pt x="77" y="667"/>
                </a:lnTo>
                <a:cubicBezTo>
                  <a:pt x="104" y="641"/>
                  <a:pt x="131" y="613"/>
                  <a:pt x="155" y="585"/>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26" name="Freeform 70">
            <a:extLst>
              <a:ext uri="{FF2B5EF4-FFF2-40B4-BE49-F238E27FC236}">
                <a16:creationId xmlns:a16="http://schemas.microsoft.com/office/drawing/2014/main" id="{E9914239-5C12-9E49-A5A9-089603E0745B}"/>
              </a:ext>
            </a:extLst>
          </p:cNvPr>
          <p:cNvSpPr>
            <a:spLocks noChangeArrowheads="1"/>
          </p:cNvSpPr>
          <p:nvPr/>
        </p:nvSpPr>
        <p:spPr bwMode="auto">
          <a:xfrm>
            <a:off x="7084747" y="2063980"/>
            <a:ext cx="1189246" cy="1189244"/>
          </a:xfrm>
          <a:custGeom>
            <a:avLst/>
            <a:gdLst>
              <a:gd name="T0" fmla="*/ 1523 w 1910"/>
              <a:gd name="T1" fmla="*/ 1595 h 1909"/>
              <a:gd name="T2" fmla="*/ 1523 w 1910"/>
              <a:gd name="T3" fmla="*/ 1595 h 1909"/>
              <a:gd name="T4" fmla="*/ 313 w 1910"/>
              <a:gd name="T5" fmla="*/ 1522 h 1909"/>
              <a:gd name="T6" fmla="*/ 313 w 1910"/>
              <a:gd name="T7" fmla="*/ 1522 h 1909"/>
              <a:gd name="T8" fmla="*/ 386 w 1910"/>
              <a:gd name="T9" fmla="*/ 314 h 1909"/>
              <a:gd name="T10" fmla="*/ 386 w 1910"/>
              <a:gd name="T11" fmla="*/ 314 h 1909"/>
              <a:gd name="T12" fmla="*/ 1595 w 1910"/>
              <a:gd name="T13" fmla="*/ 386 h 1909"/>
              <a:gd name="T14" fmla="*/ 1595 w 1910"/>
              <a:gd name="T15" fmla="*/ 386 h 1909"/>
              <a:gd name="T16" fmla="*/ 1523 w 1910"/>
              <a:gd name="T17" fmla="*/ 1595 h 1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0" h="1909">
                <a:moveTo>
                  <a:pt x="1523" y="1595"/>
                </a:moveTo>
                <a:lnTo>
                  <a:pt x="1523" y="1595"/>
                </a:lnTo>
                <a:cubicBezTo>
                  <a:pt x="1168" y="1908"/>
                  <a:pt x="627" y="1876"/>
                  <a:pt x="313" y="1522"/>
                </a:cubicBezTo>
                <a:lnTo>
                  <a:pt x="313" y="1522"/>
                </a:lnTo>
                <a:cubicBezTo>
                  <a:pt x="0" y="1168"/>
                  <a:pt x="33" y="627"/>
                  <a:pt x="386" y="314"/>
                </a:cubicBezTo>
                <a:lnTo>
                  <a:pt x="386" y="314"/>
                </a:lnTo>
                <a:cubicBezTo>
                  <a:pt x="740" y="0"/>
                  <a:pt x="1282" y="32"/>
                  <a:pt x="1595" y="386"/>
                </a:cubicBezTo>
                <a:lnTo>
                  <a:pt x="1595" y="386"/>
                </a:lnTo>
                <a:cubicBezTo>
                  <a:pt x="1909" y="740"/>
                  <a:pt x="1876" y="1281"/>
                  <a:pt x="1523" y="1595"/>
                </a:cubicBezTo>
              </a:path>
            </a:pathLst>
          </a:custGeom>
          <a:noFill/>
          <a:ln w="7620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7" name="Freeform 71">
            <a:extLst>
              <a:ext uri="{FF2B5EF4-FFF2-40B4-BE49-F238E27FC236}">
                <a16:creationId xmlns:a16="http://schemas.microsoft.com/office/drawing/2014/main" id="{B424CFC4-0729-5949-9A5E-C9519068ED35}"/>
              </a:ext>
            </a:extLst>
          </p:cNvPr>
          <p:cNvSpPr>
            <a:spLocks noChangeArrowheads="1"/>
          </p:cNvSpPr>
          <p:nvPr/>
        </p:nvSpPr>
        <p:spPr bwMode="auto">
          <a:xfrm>
            <a:off x="6551922" y="2981319"/>
            <a:ext cx="749802" cy="332329"/>
          </a:xfrm>
          <a:custGeom>
            <a:avLst/>
            <a:gdLst>
              <a:gd name="T0" fmla="*/ 1192 w 1206"/>
              <a:gd name="T1" fmla="*/ 28 h 533"/>
              <a:gd name="T2" fmla="*/ 1192 w 1206"/>
              <a:gd name="T3" fmla="*/ 28 h 533"/>
              <a:gd name="T4" fmla="*/ 1149 w 1206"/>
              <a:gd name="T5" fmla="*/ 28 h 533"/>
              <a:gd name="T6" fmla="*/ 1149 w 1206"/>
              <a:gd name="T7" fmla="*/ 28 h 533"/>
              <a:gd name="T8" fmla="*/ 978 w 1206"/>
              <a:gd name="T9" fmla="*/ 180 h 533"/>
              <a:gd name="T10" fmla="*/ 978 w 1206"/>
              <a:gd name="T11" fmla="*/ 180 h 533"/>
              <a:gd name="T12" fmla="*/ 706 w 1206"/>
              <a:gd name="T13" fmla="*/ 421 h 533"/>
              <a:gd name="T14" fmla="*/ 668 w 1206"/>
              <a:gd name="T15" fmla="*/ 455 h 533"/>
              <a:gd name="T16" fmla="*/ 668 w 1206"/>
              <a:gd name="T17" fmla="*/ 455 h 533"/>
              <a:gd name="T18" fmla="*/ 586 w 1206"/>
              <a:gd name="T19" fmla="*/ 377 h 533"/>
              <a:gd name="T20" fmla="*/ 586 w 1206"/>
              <a:gd name="T21" fmla="*/ 377 h 533"/>
              <a:gd name="T22" fmla="*/ 291 w 1206"/>
              <a:gd name="T23" fmla="*/ 149 h 533"/>
              <a:gd name="T24" fmla="*/ 291 w 1206"/>
              <a:gd name="T25" fmla="*/ 149 h 533"/>
              <a:gd name="T26" fmla="*/ 50 w 1206"/>
              <a:gd name="T27" fmla="*/ 8 h 533"/>
              <a:gd name="T28" fmla="*/ 50 w 1206"/>
              <a:gd name="T29" fmla="*/ 8 h 533"/>
              <a:gd name="T30" fmla="*/ 9 w 1206"/>
              <a:gd name="T31" fmla="*/ 19 h 533"/>
              <a:gd name="T32" fmla="*/ 9 w 1206"/>
              <a:gd name="T33" fmla="*/ 19 h 533"/>
              <a:gd name="T34" fmla="*/ 20 w 1206"/>
              <a:gd name="T35" fmla="*/ 60 h 533"/>
              <a:gd name="T36" fmla="*/ 20 w 1206"/>
              <a:gd name="T37" fmla="*/ 60 h 533"/>
              <a:gd name="T38" fmla="*/ 407 w 1206"/>
              <a:gd name="T39" fmla="*/ 306 h 533"/>
              <a:gd name="T40" fmla="*/ 407 w 1206"/>
              <a:gd name="T41" fmla="*/ 306 h 533"/>
              <a:gd name="T42" fmla="*/ 612 w 1206"/>
              <a:gd name="T43" fmla="*/ 486 h 533"/>
              <a:gd name="T44" fmla="*/ 612 w 1206"/>
              <a:gd name="T45" fmla="*/ 486 h 533"/>
              <a:gd name="T46" fmla="*/ 644 w 1206"/>
              <a:gd name="T47" fmla="*/ 519 h 533"/>
              <a:gd name="T48" fmla="*/ 644 w 1206"/>
              <a:gd name="T49" fmla="*/ 519 h 533"/>
              <a:gd name="T50" fmla="*/ 687 w 1206"/>
              <a:gd name="T51" fmla="*/ 519 h 533"/>
              <a:gd name="T52" fmla="*/ 687 w 1206"/>
              <a:gd name="T53" fmla="*/ 519 h 533"/>
              <a:gd name="T54" fmla="*/ 859 w 1206"/>
              <a:gd name="T55" fmla="*/ 367 h 533"/>
              <a:gd name="T56" fmla="*/ 859 w 1206"/>
              <a:gd name="T57" fmla="*/ 367 h 533"/>
              <a:gd name="T58" fmla="*/ 1129 w 1206"/>
              <a:gd name="T59" fmla="*/ 127 h 533"/>
              <a:gd name="T60" fmla="*/ 1192 w 1206"/>
              <a:gd name="T61" fmla="*/ 72 h 533"/>
              <a:gd name="T62" fmla="*/ 1192 w 1206"/>
              <a:gd name="T63" fmla="*/ 72 h 533"/>
              <a:gd name="T64" fmla="*/ 1192 w 1206"/>
              <a:gd name="T65" fmla="*/ 28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06" h="533">
                <a:moveTo>
                  <a:pt x="1192" y="28"/>
                </a:moveTo>
                <a:lnTo>
                  <a:pt x="1192" y="28"/>
                </a:lnTo>
                <a:cubicBezTo>
                  <a:pt x="1180" y="16"/>
                  <a:pt x="1161" y="17"/>
                  <a:pt x="1149" y="28"/>
                </a:cubicBezTo>
                <a:lnTo>
                  <a:pt x="1149" y="28"/>
                </a:lnTo>
                <a:cubicBezTo>
                  <a:pt x="1092" y="79"/>
                  <a:pt x="1035" y="130"/>
                  <a:pt x="978" y="180"/>
                </a:cubicBezTo>
                <a:lnTo>
                  <a:pt x="978" y="180"/>
                </a:lnTo>
                <a:cubicBezTo>
                  <a:pt x="887" y="260"/>
                  <a:pt x="797" y="341"/>
                  <a:pt x="706" y="421"/>
                </a:cubicBezTo>
                <a:lnTo>
                  <a:pt x="668" y="455"/>
                </a:lnTo>
                <a:lnTo>
                  <a:pt x="668" y="455"/>
                </a:lnTo>
                <a:cubicBezTo>
                  <a:pt x="641" y="427"/>
                  <a:pt x="614" y="402"/>
                  <a:pt x="586" y="377"/>
                </a:cubicBezTo>
                <a:lnTo>
                  <a:pt x="586" y="377"/>
                </a:lnTo>
                <a:cubicBezTo>
                  <a:pt x="493" y="293"/>
                  <a:pt x="394" y="217"/>
                  <a:pt x="291" y="149"/>
                </a:cubicBezTo>
                <a:lnTo>
                  <a:pt x="291" y="149"/>
                </a:lnTo>
                <a:cubicBezTo>
                  <a:pt x="213" y="98"/>
                  <a:pt x="133" y="51"/>
                  <a:pt x="50" y="8"/>
                </a:cubicBezTo>
                <a:lnTo>
                  <a:pt x="50" y="8"/>
                </a:lnTo>
                <a:cubicBezTo>
                  <a:pt x="35" y="0"/>
                  <a:pt x="17" y="4"/>
                  <a:pt x="9" y="19"/>
                </a:cubicBezTo>
                <a:lnTo>
                  <a:pt x="9" y="19"/>
                </a:lnTo>
                <a:cubicBezTo>
                  <a:pt x="0" y="32"/>
                  <a:pt x="5" y="53"/>
                  <a:pt x="20" y="60"/>
                </a:cubicBezTo>
                <a:lnTo>
                  <a:pt x="20" y="60"/>
                </a:lnTo>
                <a:cubicBezTo>
                  <a:pt x="155" y="131"/>
                  <a:pt x="285" y="213"/>
                  <a:pt x="407" y="306"/>
                </a:cubicBezTo>
                <a:lnTo>
                  <a:pt x="407" y="306"/>
                </a:lnTo>
                <a:cubicBezTo>
                  <a:pt x="476" y="360"/>
                  <a:pt x="548" y="422"/>
                  <a:pt x="612" y="486"/>
                </a:cubicBezTo>
                <a:lnTo>
                  <a:pt x="612" y="486"/>
                </a:lnTo>
                <a:cubicBezTo>
                  <a:pt x="623" y="497"/>
                  <a:pt x="634" y="508"/>
                  <a:pt x="644" y="519"/>
                </a:cubicBezTo>
                <a:lnTo>
                  <a:pt x="644" y="519"/>
                </a:lnTo>
                <a:cubicBezTo>
                  <a:pt x="656" y="532"/>
                  <a:pt x="676" y="529"/>
                  <a:pt x="687" y="519"/>
                </a:cubicBezTo>
                <a:lnTo>
                  <a:pt x="687" y="519"/>
                </a:lnTo>
                <a:cubicBezTo>
                  <a:pt x="744" y="468"/>
                  <a:pt x="801" y="418"/>
                  <a:pt x="859" y="367"/>
                </a:cubicBezTo>
                <a:lnTo>
                  <a:pt x="859" y="367"/>
                </a:lnTo>
                <a:cubicBezTo>
                  <a:pt x="948" y="287"/>
                  <a:pt x="1039" y="207"/>
                  <a:pt x="1129" y="127"/>
                </a:cubicBezTo>
                <a:lnTo>
                  <a:pt x="1192" y="72"/>
                </a:lnTo>
                <a:lnTo>
                  <a:pt x="1192" y="72"/>
                </a:lnTo>
                <a:cubicBezTo>
                  <a:pt x="1205" y="60"/>
                  <a:pt x="1204" y="40"/>
                  <a:pt x="1192" y="28"/>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28" name="Freeform 72">
            <a:extLst>
              <a:ext uri="{FF2B5EF4-FFF2-40B4-BE49-F238E27FC236}">
                <a16:creationId xmlns:a16="http://schemas.microsoft.com/office/drawing/2014/main" id="{84D9476D-6C06-E848-AF83-017AD412074C}"/>
              </a:ext>
            </a:extLst>
          </p:cNvPr>
          <p:cNvSpPr>
            <a:spLocks noChangeArrowheads="1"/>
          </p:cNvSpPr>
          <p:nvPr/>
        </p:nvSpPr>
        <p:spPr bwMode="auto">
          <a:xfrm>
            <a:off x="3918007" y="4870927"/>
            <a:ext cx="1189244" cy="1189244"/>
          </a:xfrm>
          <a:custGeom>
            <a:avLst/>
            <a:gdLst>
              <a:gd name="T0" fmla="*/ 387 w 1910"/>
              <a:gd name="T1" fmla="*/ 314 h 1909"/>
              <a:gd name="T2" fmla="*/ 387 w 1910"/>
              <a:gd name="T3" fmla="*/ 314 h 1909"/>
              <a:gd name="T4" fmla="*/ 1596 w 1910"/>
              <a:gd name="T5" fmla="*/ 386 h 1909"/>
              <a:gd name="T6" fmla="*/ 1596 w 1910"/>
              <a:gd name="T7" fmla="*/ 386 h 1909"/>
              <a:gd name="T8" fmla="*/ 1523 w 1910"/>
              <a:gd name="T9" fmla="*/ 1595 h 1909"/>
              <a:gd name="T10" fmla="*/ 1523 w 1910"/>
              <a:gd name="T11" fmla="*/ 1595 h 1909"/>
              <a:gd name="T12" fmla="*/ 314 w 1910"/>
              <a:gd name="T13" fmla="*/ 1522 h 1909"/>
              <a:gd name="T14" fmla="*/ 314 w 1910"/>
              <a:gd name="T15" fmla="*/ 1522 h 1909"/>
              <a:gd name="T16" fmla="*/ 387 w 1910"/>
              <a:gd name="T17" fmla="*/ 314 h 1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0" h="1909">
                <a:moveTo>
                  <a:pt x="387" y="314"/>
                </a:moveTo>
                <a:lnTo>
                  <a:pt x="387" y="314"/>
                </a:lnTo>
                <a:cubicBezTo>
                  <a:pt x="741" y="0"/>
                  <a:pt x="1282" y="32"/>
                  <a:pt x="1596" y="386"/>
                </a:cubicBezTo>
                <a:lnTo>
                  <a:pt x="1596" y="386"/>
                </a:lnTo>
                <a:cubicBezTo>
                  <a:pt x="1909" y="740"/>
                  <a:pt x="1877" y="1282"/>
                  <a:pt x="1523" y="1595"/>
                </a:cubicBezTo>
                <a:lnTo>
                  <a:pt x="1523" y="1595"/>
                </a:lnTo>
                <a:cubicBezTo>
                  <a:pt x="1169" y="1908"/>
                  <a:pt x="628" y="1876"/>
                  <a:pt x="314" y="1522"/>
                </a:cubicBezTo>
                <a:lnTo>
                  <a:pt x="314" y="1522"/>
                </a:lnTo>
                <a:cubicBezTo>
                  <a:pt x="0" y="1168"/>
                  <a:pt x="33" y="627"/>
                  <a:pt x="387" y="314"/>
                </a:cubicBezTo>
              </a:path>
            </a:pathLst>
          </a:custGeom>
          <a:noFill/>
          <a:ln w="7620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9" name="Freeform 73">
            <a:extLst>
              <a:ext uri="{FF2B5EF4-FFF2-40B4-BE49-F238E27FC236}">
                <a16:creationId xmlns:a16="http://schemas.microsoft.com/office/drawing/2014/main" id="{296B5C3C-98BA-6E41-A7F6-A94DF7BB5BD4}"/>
              </a:ext>
            </a:extLst>
          </p:cNvPr>
          <p:cNvSpPr>
            <a:spLocks noChangeArrowheads="1"/>
          </p:cNvSpPr>
          <p:nvPr/>
        </p:nvSpPr>
        <p:spPr bwMode="auto">
          <a:xfrm>
            <a:off x="4890276" y="4810504"/>
            <a:ext cx="749801" cy="332329"/>
          </a:xfrm>
          <a:custGeom>
            <a:avLst/>
            <a:gdLst>
              <a:gd name="T0" fmla="*/ 1185 w 1205"/>
              <a:gd name="T1" fmla="*/ 471 h 532"/>
              <a:gd name="T2" fmla="*/ 1185 w 1205"/>
              <a:gd name="T3" fmla="*/ 471 h 532"/>
              <a:gd name="T4" fmla="*/ 798 w 1205"/>
              <a:gd name="T5" fmla="*/ 225 h 532"/>
              <a:gd name="T6" fmla="*/ 798 w 1205"/>
              <a:gd name="T7" fmla="*/ 225 h 532"/>
              <a:gd name="T8" fmla="*/ 592 w 1205"/>
              <a:gd name="T9" fmla="*/ 46 h 532"/>
              <a:gd name="T10" fmla="*/ 592 w 1205"/>
              <a:gd name="T11" fmla="*/ 46 h 532"/>
              <a:gd name="T12" fmla="*/ 560 w 1205"/>
              <a:gd name="T13" fmla="*/ 12 h 532"/>
              <a:gd name="T14" fmla="*/ 560 w 1205"/>
              <a:gd name="T15" fmla="*/ 12 h 532"/>
              <a:gd name="T16" fmla="*/ 517 w 1205"/>
              <a:gd name="T17" fmla="*/ 12 h 532"/>
              <a:gd name="T18" fmla="*/ 517 w 1205"/>
              <a:gd name="T19" fmla="*/ 12 h 532"/>
              <a:gd name="T20" fmla="*/ 346 w 1205"/>
              <a:gd name="T21" fmla="*/ 164 h 532"/>
              <a:gd name="T22" fmla="*/ 346 w 1205"/>
              <a:gd name="T23" fmla="*/ 164 h 532"/>
              <a:gd name="T24" fmla="*/ 75 w 1205"/>
              <a:gd name="T25" fmla="*/ 404 h 532"/>
              <a:gd name="T26" fmla="*/ 75 w 1205"/>
              <a:gd name="T27" fmla="*/ 404 h 532"/>
              <a:gd name="T28" fmla="*/ 12 w 1205"/>
              <a:gd name="T29" fmla="*/ 460 h 532"/>
              <a:gd name="T30" fmla="*/ 12 w 1205"/>
              <a:gd name="T31" fmla="*/ 460 h 532"/>
              <a:gd name="T32" fmla="*/ 12 w 1205"/>
              <a:gd name="T33" fmla="*/ 503 h 532"/>
              <a:gd name="T34" fmla="*/ 12 w 1205"/>
              <a:gd name="T35" fmla="*/ 503 h 532"/>
              <a:gd name="T36" fmla="*/ 55 w 1205"/>
              <a:gd name="T37" fmla="*/ 503 h 532"/>
              <a:gd name="T38" fmla="*/ 55 w 1205"/>
              <a:gd name="T39" fmla="*/ 503 h 532"/>
              <a:gd name="T40" fmla="*/ 226 w 1205"/>
              <a:gd name="T41" fmla="*/ 352 h 532"/>
              <a:gd name="T42" fmla="*/ 226 w 1205"/>
              <a:gd name="T43" fmla="*/ 352 h 532"/>
              <a:gd name="T44" fmla="*/ 498 w 1205"/>
              <a:gd name="T45" fmla="*/ 111 h 532"/>
              <a:gd name="T46" fmla="*/ 498 w 1205"/>
              <a:gd name="T47" fmla="*/ 111 h 532"/>
              <a:gd name="T48" fmla="*/ 536 w 1205"/>
              <a:gd name="T49" fmla="*/ 76 h 532"/>
              <a:gd name="T50" fmla="*/ 536 w 1205"/>
              <a:gd name="T51" fmla="*/ 76 h 532"/>
              <a:gd name="T52" fmla="*/ 618 w 1205"/>
              <a:gd name="T53" fmla="*/ 155 h 532"/>
              <a:gd name="T54" fmla="*/ 618 w 1205"/>
              <a:gd name="T55" fmla="*/ 155 h 532"/>
              <a:gd name="T56" fmla="*/ 913 w 1205"/>
              <a:gd name="T57" fmla="*/ 382 h 532"/>
              <a:gd name="T58" fmla="*/ 913 w 1205"/>
              <a:gd name="T59" fmla="*/ 382 h 532"/>
              <a:gd name="T60" fmla="*/ 1154 w 1205"/>
              <a:gd name="T61" fmla="*/ 524 h 532"/>
              <a:gd name="T62" fmla="*/ 1154 w 1205"/>
              <a:gd name="T63" fmla="*/ 524 h 532"/>
              <a:gd name="T64" fmla="*/ 1196 w 1205"/>
              <a:gd name="T65" fmla="*/ 512 h 532"/>
              <a:gd name="T66" fmla="*/ 1196 w 1205"/>
              <a:gd name="T67" fmla="*/ 512 h 532"/>
              <a:gd name="T68" fmla="*/ 1185 w 1205"/>
              <a:gd name="T69" fmla="*/ 471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05" h="532">
                <a:moveTo>
                  <a:pt x="1185" y="471"/>
                </a:moveTo>
                <a:lnTo>
                  <a:pt x="1185" y="471"/>
                </a:lnTo>
                <a:cubicBezTo>
                  <a:pt x="1049" y="401"/>
                  <a:pt x="919" y="318"/>
                  <a:pt x="798" y="225"/>
                </a:cubicBezTo>
                <a:lnTo>
                  <a:pt x="798" y="225"/>
                </a:lnTo>
                <a:cubicBezTo>
                  <a:pt x="729" y="172"/>
                  <a:pt x="656" y="110"/>
                  <a:pt x="592" y="46"/>
                </a:cubicBezTo>
                <a:lnTo>
                  <a:pt x="592" y="46"/>
                </a:lnTo>
                <a:cubicBezTo>
                  <a:pt x="581" y="35"/>
                  <a:pt x="571" y="24"/>
                  <a:pt x="560" y="12"/>
                </a:cubicBezTo>
                <a:lnTo>
                  <a:pt x="560" y="12"/>
                </a:lnTo>
                <a:cubicBezTo>
                  <a:pt x="549" y="0"/>
                  <a:pt x="529" y="2"/>
                  <a:pt x="517" y="12"/>
                </a:cubicBezTo>
                <a:lnTo>
                  <a:pt x="517" y="12"/>
                </a:lnTo>
                <a:cubicBezTo>
                  <a:pt x="460" y="63"/>
                  <a:pt x="403" y="113"/>
                  <a:pt x="346" y="164"/>
                </a:cubicBezTo>
                <a:lnTo>
                  <a:pt x="346" y="164"/>
                </a:lnTo>
                <a:cubicBezTo>
                  <a:pt x="256" y="244"/>
                  <a:pt x="165" y="324"/>
                  <a:pt x="75" y="404"/>
                </a:cubicBezTo>
                <a:lnTo>
                  <a:pt x="75" y="404"/>
                </a:lnTo>
                <a:cubicBezTo>
                  <a:pt x="54" y="422"/>
                  <a:pt x="33" y="441"/>
                  <a:pt x="12" y="460"/>
                </a:cubicBezTo>
                <a:lnTo>
                  <a:pt x="12" y="460"/>
                </a:lnTo>
                <a:cubicBezTo>
                  <a:pt x="0" y="471"/>
                  <a:pt x="1" y="492"/>
                  <a:pt x="12" y="503"/>
                </a:cubicBezTo>
                <a:lnTo>
                  <a:pt x="12" y="503"/>
                </a:lnTo>
                <a:cubicBezTo>
                  <a:pt x="24" y="515"/>
                  <a:pt x="43" y="514"/>
                  <a:pt x="55" y="503"/>
                </a:cubicBezTo>
                <a:lnTo>
                  <a:pt x="55" y="503"/>
                </a:lnTo>
                <a:cubicBezTo>
                  <a:pt x="112" y="453"/>
                  <a:pt x="169" y="402"/>
                  <a:pt x="226" y="352"/>
                </a:cubicBezTo>
                <a:lnTo>
                  <a:pt x="226" y="352"/>
                </a:lnTo>
                <a:cubicBezTo>
                  <a:pt x="317" y="271"/>
                  <a:pt x="407" y="191"/>
                  <a:pt x="498" y="111"/>
                </a:cubicBezTo>
                <a:lnTo>
                  <a:pt x="498" y="111"/>
                </a:lnTo>
                <a:cubicBezTo>
                  <a:pt x="511" y="100"/>
                  <a:pt x="524" y="88"/>
                  <a:pt x="536" y="76"/>
                </a:cubicBezTo>
                <a:lnTo>
                  <a:pt x="536" y="76"/>
                </a:lnTo>
                <a:cubicBezTo>
                  <a:pt x="563" y="104"/>
                  <a:pt x="590" y="130"/>
                  <a:pt x="618" y="155"/>
                </a:cubicBezTo>
                <a:lnTo>
                  <a:pt x="618" y="155"/>
                </a:lnTo>
                <a:cubicBezTo>
                  <a:pt x="711" y="238"/>
                  <a:pt x="810" y="314"/>
                  <a:pt x="913" y="382"/>
                </a:cubicBezTo>
                <a:lnTo>
                  <a:pt x="913" y="382"/>
                </a:lnTo>
                <a:cubicBezTo>
                  <a:pt x="991" y="433"/>
                  <a:pt x="1071" y="481"/>
                  <a:pt x="1154" y="524"/>
                </a:cubicBezTo>
                <a:lnTo>
                  <a:pt x="1154" y="524"/>
                </a:lnTo>
                <a:cubicBezTo>
                  <a:pt x="1169" y="531"/>
                  <a:pt x="1187" y="528"/>
                  <a:pt x="1196" y="512"/>
                </a:cubicBezTo>
                <a:lnTo>
                  <a:pt x="1196" y="512"/>
                </a:lnTo>
                <a:cubicBezTo>
                  <a:pt x="1204" y="499"/>
                  <a:pt x="1199" y="479"/>
                  <a:pt x="1185" y="471"/>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30" name="Freeform 74">
            <a:extLst>
              <a:ext uri="{FF2B5EF4-FFF2-40B4-BE49-F238E27FC236}">
                <a16:creationId xmlns:a16="http://schemas.microsoft.com/office/drawing/2014/main" id="{30E12D21-AAD1-774A-9C75-4B7CB1BC3150}"/>
              </a:ext>
            </a:extLst>
          </p:cNvPr>
          <p:cNvSpPr>
            <a:spLocks noChangeArrowheads="1"/>
          </p:cNvSpPr>
          <p:nvPr/>
        </p:nvSpPr>
        <p:spPr bwMode="auto">
          <a:xfrm>
            <a:off x="7677996" y="3629499"/>
            <a:ext cx="1079385" cy="1079383"/>
          </a:xfrm>
          <a:custGeom>
            <a:avLst/>
            <a:gdLst>
              <a:gd name="T0" fmla="*/ 848 w 1733"/>
              <a:gd name="T1" fmla="*/ 1723 h 1733"/>
              <a:gd name="T2" fmla="*/ 848 w 1733"/>
              <a:gd name="T3" fmla="*/ 1723 h 1733"/>
              <a:gd name="T4" fmla="*/ 10 w 1733"/>
              <a:gd name="T5" fmla="*/ 848 h 1733"/>
              <a:gd name="T6" fmla="*/ 10 w 1733"/>
              <a:gd name="T7" fmla="*/ 848 h 1733"/>
              <a:gd name="T8" fmla="*/ 885 w 1733"/>
              <a:gd name="T9" fmla="*/ 10 h 1733"/>
              <a:gd name="T10" fmla="*/ 885 w 1733"/>
              <a:gd name="T11" fmla="*/ 10 h 1733"/>
              <a:gd name="T12" fmla="*/ 1723 w 1733"/>
              <a:gd name="T13" fmla="*/ 885 h 1733"/>
              <a:gd name="T14" fmla="*/ 1723 w 1733"/>
              <a:gd name="T15" fmla="*/ 885 h 1733"/>
              <a:gd name="T16" fmla="*/ 848 w 1733"/>
              <a:gd name="T17" fmla="*/ 1723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3" h="1733">
                <a:moveTo>
                  <a:pt x="848" y="1723"/>
                </a:moveTo>
                <a:lnTo>
                  <a:pt x="848" y="1723"/>
                </a:lnTo>
                <a:cubicBezTo>
                  <a:pt x="376" y="1712"/>
                  <a:pt x="0" y="1321"/>
                  <a:pt x="10" y="848"/>
                </a:cubicBezTo>
                <a:lnTo>
                  <a:pt x="10" y="848"/>
                </a:lnTo>
                <a:cubicBezTo>
                  <a:pt x="21" y="375"/>
                  <a:pt x="412" y="0"/>
                  <a:pt x="885" y="10"/>
                </a:cubicBezTo>
                <a:lnTo>
                  <a:pt x="885" y="10"/>
                </a:lnTo>
                <a:cubicBezTo>
                  <a:pt x="1358" y="21"/>
                  <a:pt x="1732" y="412"/>
                  <a:pt x="1723" y="885"/>
                </a:cubicBezTo>
                <a:lnTo>
                  <a:pt x="1723" y="885"/>
                </a:lnTo>
                <a:cubicBezTo>
                  <a:pt x="1712" y="1358"/>
                  <a:pt x="1321" y="1732"/>
                  <a:pt x="848" y="1723"/>
                </a:cubicBezTo>
              </a:path>
            </a:pathLst>
          </a:custGeom>
          <a:noFill/>
          <a:ln w="7620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1" name="Freeform 75">
            <a:extLst>
              <a:ext uri="{FF2B5EF4-FFF2-40B4-BE49-F238E27FC236}">
                <a16:creationId xmlns:a16="http://schemas.microsoft.com/office/drawing/2014/main" id="{75D02A10-DD40-3F4D-9CAD-F86A4EC19097}"/>
              </a:ext>
            </a:extLst>
          </p:cNvPr>
          <p:cNvSpPr>
            <a:spLocks noChangeArrowheads="1"/>
          </p:cNvSpPr>
          <p:nvPr/>
        </p:nvSpPr>
        <p:spPr bwMode="auto">
          <a:xfrm>
            <a:off x="7150663" y="3648723"/>
            <a:ext cx="560291" cy="530080"/>
          </a:xfrm>
          <a:custGeom>
            <a:avLst/>
            <a:gdLst>
              <a:gd name="T0" fmla="*/ 134 w 898"/>
              <a:gd name="T1" fmla="*/ 566 h 850"/>
              <a:gd name="T2" fmla="*/ 134 w 898"/>
              <a:gd name="T3" fmla="*/ 566 h 850"/>
              <a:gd name="T4" fmla="*/ 857 w 898"/>
              <a:gd name="T5" fmla="*/ 787 h 850"/>
              <a:gd name="T6" fmla="*/ 629 w 898"/>
              <a:gd name="T7" fmla="*/ 782 h 850"/>
              <a:gd name="T8" fmla="*/ 629 w 898"/>
              <a:gd name="T9" fmla="*/ 782 h 850"/>
              <a:gd name="T10" fmla="*/ 266 w 898"/>
              <a:gd name="T11" fmla="*/ 774 h 850"/>
              <a:gd name="T12" fmla="*/ 266 w 898"/>
              <a:gd name="T13" fmla="*/ 774 h 850"/>
              <a:gd name="T14" fmla="*/ 213 w 898"/>
              <a:gd name="T15" fmla="*/ 773 h 850"/>
              <a:gd name="T16" fmla="*/ 213 w 898"/>
              <a:gd name="T17" fmla="*/ 773 h 850"/>
              <a:gd name="T18" fmla="*/ 207 w 898"/>
              <a:gd name="T19" fmla="*/ 661 h 850"/>
              <a:gd name="T20" fmla="*/ 207 w 898"/>
              <a:gd name="T21" fmla="*/ 661 h 850"/>
              <a:gd name="T22" fmla="*/ 145 w 898"/>
              <a:gd name="T23" fmla="*/ 292 h 850"/>
              <a:gd name="T24" fmla="*/ 145 w 898"/>
              <a:gd name="T25" fmla="*/ 292 h 850"/>
              <a:gd name="T26" fmla="*/ 64 w 898"/>
              <a:gd name="T27" fmla="*/ 26 h 850"/>
              <a:gd name="T28" fmla="*/ 64 w 898"/>
              <a:gd name="T29" fmla="*/ 26 h 850"/>
              <a:gd name="T30" fmla="*/ 27 w 898"/>
              <a:gd name="T31" fmla="*/ 5 h 850"/>
              <a:gd name="T32" fmla="*/ 27 w 898"/>
              <a:gd name="T33" fmla="*/ 5 h 850"/>
              <a:gd name="T34" fmla="*/ 6 w 898"/>
              <a:gd name="T35" fmla="*/ 42 h 850"/>
              <a:gd name="T36" fmla="*/ 6 w 898"/>
              <a:gd name="T37" fmla="*/ 42 h 850"/>
              <a:gd name="T38" fmla="*/ 122 w 898"/>
              <a:gd name="T39" fmla="*/ 486 h 850"/>
              <a:gd name="T40" fmla="*/ 122 w 898"/>
              <a:gd name="T41" fmla="*/ 486 h 850"/>
              <a:gd name="T42" fmla="*/ 130 w 898"/>
              <a:gd name="T43" fmla="*/ 531 h 850"/>
              <a:gd name="T44" fmla="*/ 130 w 898"/>
              <a:gd name="T45" fmla="*/ 531 h 850"/>
              <a:gd name="T46" fmla="*/ 133 w 898"/>
              <a:gd name="T47" fmla="*/ 553 h 850"/>
              <a:gd name="T48" fmla="*/ 133 w 898"/>
              <a:gd name="T49" fmla="*/ 553 h 850"/>
              <a:gd name="T50" fmla="*/ 134 w 898"/>
              <a:gd name="T51" fmla="*/ 563 h 850"/>
              <a:gd name="T52" fmla="*/ 134 w 898"/>
              <a:gd name="T53" fmla="*/ 563 h 850"/>
              <a:gd name="T54" fmla="*/ 134 w 898"/>
              <a:gd name="T55" fmla="*/ 567 h 850"/>
              <a:gd name="T56" fmla="*/ 134 w 898"/>
              <a:gd name="T57" fmla="*/ 567 h 850"/>
              <a:gd name="T58" fmla="*/ 135 w 898"/>
              <a:gd name="T59" fmla="*/ 569 h 850"/>
              <a:gd name="T60" fmla="*/ 135 w 898"/>
              <a:gd name="T61" fmla="*/ 569 h 850"/>
              <a:gd name="T62" fmla="*/ 144 w 898"/>
              <a:gd name="T63" fmla="*/ 645 h 850"/>
              <a:gd name="T64" fmla="*/ 144 w 898"/>
              <a:gd name="T65" fmla="*/ 645 h 850"/>
              <a:gd name="T66" fmla="*/ 151 w 898"/>
              <a:gd name="T67" fmla="*/ 755 h 850"/>
              <a:gd name="T68" fmla="*/ 151 w 898"/>
              <a:gd name="T69" fmla="*/ 755 h 850"/>
              <a:gd name="T70" fmla="*/ 152 w 898"/>
              <a:gd name="T71" fmla="*/ 803 h 850"/>
              <a:gd name="T72" fmla="*/ 152 w 898"/>
              <a:gd name="T73" fmla="*/ 803 h 850"/>
              <a:gd name="T74" fmla="*/ 183 w 898"/>
              <a:gd name="T75" fmla="*/ 833 h 850"/>
              <a:gd name="T76" fmla="*/ 183 w 898"/>
              <a:gd name="T77" fmla="*/ 833 h 850"/>
              <a:gd name="T78" fmla="*/ 412 w 898"/>
              <a:gd name="T79" fmla="*/ 838 h 850"/>
              <a:gd name="T80" fmla="*/ 412 w 898"/>
              <a:gd name="T81" fmla="*/ 838 h 850"/>
              <a:gd name="T82" fmla="*/ 774 w 898"/>
              <a:gd name="T83" fmla="*/ 846 h 850"/>
              <a:gd name="T84" fmla="*/ 774 w 898"/>
              <a:gd name="T85" fmla="*/ 846 h 850"/>
              <a:gd name="T86" fmla="*/ 857 w 898"/>
              <a:gd name="T87" fmla="*/ 848 h 850"/>
              <a:gd name="T88" fmla="*/ 857 w 898"/>
              <a:gd name="T89" fmla="*/ 848 h 850"/>
              <a:gd name="T90" fmla="*/ 857 w 898"/>
              <a:gd name="T91" fmla="*/ 787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98" h="850">
                <a:moveTo>
                  <a:pt x="134" y="566"/>
                </a:moveTo>
                <a:lnTo>
                  <a:pt x="134" y="566"/>
                </a:lnTo>
                <a:close/>
                <a:moveTo>
                  <a:pt x="857" y="787"/>
                </a:moveTo>
                <a:lnTo>
                  <a:pt x="629" y="782"/>
                </a:lnTo>
                <a:lnTo>
                  <a:pt x="629" y="782"/>
                </a:lnTo>
                <a:cubicBezTo>
                  <a:pt x="508" y="779"/>
                  <a:pt x="387" y="776"/>
                  <a:pt x="266" y="774"/>
                </a:cubicBezTo>
                <a:lnTo>
                  <a:pt x="266" y="774"/>
                </a:lnTo>
                <a:cubicBezTo>
                  <a:pt x="249" y="773"/>
                  <a:pt x="231" y="773"/>
                  <a:pt x="213" y="773"/>
                </a:cubicBezTo>
                <a:lnTo>
                  <a:pt x="213" y="773"/>
                </a:lnTo>
                <a:cubicBezTo>
                  <a:pt x="213" y="735"/>
                  <a:pt x="210" y="697"/>
                  <a:pt x="207" y="661"/>
                </a:cubicBezTo>
                <a:lnTo>
                  <a:pt x="207" y="661"/>
                </a:lnTo>
                <a:cubicBezTo>
                  <a:pt x="195" y="536"/>
                  <a:pt x="174" y="414"/>
                  <a:pt x="145" y="292"/>
                </a:cubicBezTo>
                <a:lnTo>
                  <a:pt x="145" y="292"/>
                </a:lnTo>
                <a:cubicBezTo>
                  <a:pt x="123" y="202"/>
                  <a:pt x="96" y="113"/>
                  <a:pt x="64" y="26"/>
                </a:cubicBezTo>
                <a:lnTo>
                  <a:pt x="64" y="26"/>
                </a:lnTo>
                <a:cubicBezTo>
                  <a:pt x="59" y="10"/>
                  <a:pt x="43" y="0"/>
                  <a:pt x="27" y="5"/>
                </a:cubicBezTo>
                <a:lnTo>
                  <a:pt x="27" y="5"/>
                </a:lnTo>
                <a:cubicBezTo>
                  <a:pt x="12" y="8"/>
                  <a:pt x="0" y="27"/>
                  <a:pt x="6" y="42"/>
                </a:cubicBezTo>
                <a:lnTo>
                  <a:pt x="6" y="42"/>
                </a:lnTo>
                <a:cubicBezTo>
                  <a:pt x="57" y="186"/>
                  <a:pt x="97" y="335"/>
                  <a:pt x="122" y="486"/>
                </a:cubicBezTo>
                <a:lnTo>
                  <a:pt x="122" y="486"/>
                </a:lnTo>
                <a:cubicBezTo>
                  <a:pt x="125" y="500"/>
                  <a:pt x="127" y="516"/>
                  <a:pt x="130" y="531"/>
                </a:cubicBezTo>
                <a:lnTo>
                  <a:pt x="130" y="531"/>
                </a:lnTo>
                <a:cubicBezTo>
                  <a:pt x="131" y="538"/>
                  <a:pt x="132" y="546"/>
                  <a:pt x="133" y="553"/>
                </a:cubicBezTo>
                <a:lnTo>
                  <a:pt x="133" y="553"/>
                </a:lnTo>
                <a:cubicBezTo>
                  <a:pt x="133" y="556"/>
                  <a:pt x="134" y="559"/>
                  <a:pt x="134" y="563"/>
                </a:cubicBezTo>
                <a:lnTo>
                  <a:pt x="134" y="563"/>
                </a:lnTo>
                <a:cubicBezTo>
                  <a:pt x="134" y="564"/>
                  <a:pt x="134" y="565"/>
                  <a:pt x="134" y="567"/>
                </a:cubicBezTo>
                <a:lnTo>
                  <a:pt x="134" y="567"/>
                </a:lnTo>
                <a:cubicBezTo>
                  <a:pt x="135" y="568"/>
                  <a:pt x="135" y="568"/>
                  <a:pt x="135" y="569"/>
                </a:cubicBezTo>
                <a:lnTo>
                  <a:pt x="135" y="569"/>
                </a:lnTo>
                <a:cubicBezTo>
                  <a:pt x="138" y="594"/>
                  <a:pt x="141" y="620"/>
                  <a:pt x="144" y="645"/>
                </a:cubicBezTo>
                <a:lnTo>
                  <a:pt x="144" y="645"/>
                </a:lnTo>
                <a:cubicBezTo>
                  <a:pt x="147" y="682"/>
                  <a:pt x="150" y="719"/>
                  <a:pt x="151" y="755"/>
                </a:cubicBezTo>
                <a:lnTo>
                  <a:pt x="151" y="755"/>
                </a:lnTo>
                <a:cubicBezTo>
                  <a:pt x="152" y="771"/>
                  <a:pt x="153" y="787"/>
                  <a:pt x="152" y="803"/>
                </a:cubicBezTo>
                <a:lnTo>
                  <a:pt x="152" y="803"/>
                </a:lnTo>
                <a:cubicBezTo>
                  <a:pt x="152" y="819"/>
                  <a:pt x="167" y="833"/>
                  <a:pt x="183" y="833"/>
                </a:cubicBezTo>
                <a:lnTo>
                  <a:pt x="183" y="833"/>
                </a:lnTo>
                <a:cubicBezTo>
                  <a:pt x="259" y="834"/>
                  <a:pt x="335" y="836"/>
                  <a:pt x="412" y="838"/>
                </a:cubicBezTo>
                <a:lnTo>
                  <a:pt x="412" y="838"/>
                </a:lnTo>
                <a:cubicBezTo>
                  <a:pt x="532" y="840"/>
                  <a:pt x="653" y="843"/>
                  <a:pt x="774" y="846"/>
                </a:cubicBezTo>
                <a:lnTo>
                  <a:pt x="774" y="846"/>
                </a:lnTo>
                <a:cubicBezTo>
                  <a:pt x="802" y="846"/>
                  <a:pt x="830" y="847"/>
                  <a:pt x="857" y="848"/>
                </a:cubicBezTo>
                <a:lnTo>
                  <a:pt x="857" y="848"/>
                </a:lnTo>
                <a:cubicBezTo>
                  <a:pt x="897" y="849"/>
                  <a:pt x="896" y="787"/>
                  <a:pt x="857" y="787"/>
                </a:cubicBezTo>
                <a:close/>
              </a:path>
            </a:pathLst>
          </a:custGeom>
          <a:solidFill>
            <a:schemeClr val="tx2"/>
          </a:solidFill>
          <a:ln>
            <a:noFill/>
          </a:ln>
          <a:effectLst/>
        </p:spPr>
        <p:txBody>
          <a:bodyPr wrap="none" anchor="ctr"/>
          <a:lstStyle/>
          <a:p>
            <a:endParaRPr lang="en-US" dirty="0">
              <a:latin typeface="Poppins" pitchFamily="2" charset="77"/>
            </a:endParaRPr>
          </a:p>
        </p:txBody>
      </p:sp>
      <p:sp>
        <p:nvSpPr>
          <p:cNvPr id="32" name="Freeform 76">
            <a:extLst>
              <a:ext uri="{FF2B5EF4-FFF2-40B4-BE49-F238E27FC236}">
                <a16:creationId xmlns:a16="http://schemas.microsoft.com/office/drawing/2014/main" id="{DB6FCEF3-2D7D-9043-B2D9-4474A70E648A}"/>
              </a:ext>
            </a:extLst>
          </p:cNvPr>
          <p:cNvSpPr>
            <a:spLocks noChangeArrowheads="1"/>
          </p:cNvSpPr>
          <p:nvPr/>
        </p:nvSpPr>
        <p:spPr bwMode="auto">
          <a:xfrm>
            <a:off x="3434619" y="3459214"/>
            <a:ext cx="1079383" cy="1079383"/>
          </a:xfrm>
          <a:custGeom>
            <a:avLst/>
            <a:gdLst>
              <a:gd name="T0" fmla="*/ 884 w 1733"/>
              <a:gd name="T1" fmla="*/ 10 h 1733"/>
              <a:gd name="T2" fmla="*/ 884 w 1733"/>
              <a:gd name="T3" fmla="*/ 10 h 1733"/>
              <a:gd name="T4" fmla="*/ 1722 w 1733"/>
              <a:gd name="T5" fmla="*/ 885 h 1733"/>
              <a:gd name="T6" fmla="*/ 1722 w 1733"/>
              <a:gd name="T7" fmla="*/ 885 h 1733"/>
              <a:gd name="T8" fmla="*/ 847 w 1733"/>
              <a:gd name="T9" fmla="*/ 1723 h 1733"/>
              <a:gd name="T10" fmla="*/ 847 w 1733"/>
              <a:gd name="T11" fmla="*/ 1723 h 1733"/>
              <a:gd name="T12" fmla="*/ 9 w 1733"/>
              <a:gd name="T13" fmla="*/ 848 h 1733"/>
              <a:gd name="T14" fmla="*/ 9 w 1733"/>
              <a:gd name="T15" fmla="*/ 848 h 1733"/>
              <a:gd name="T16" fmla="*/ 884 w 1733"/>
              <a:gd name="T17" fmla="*/ 10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3" h="1733">
                <a:moveTo>
                  <a:pt x="884" y="10"/>
                </a:moveTo>
                <a:lnTo>
                  <a:pt x="884" y="10"/>
                </a:lnTo>
                <a:cubicBezTo>
                  <a:pt x="1357" y="20"/>
                  <a:pt x="1732" y="412"/>
                  <a:pt x="1722" y="885"/>
                </a:cubicBezTo>
                <a:lnTo>
                  <a:pt x="1722" y="885"/>
                </a:lnTo>
                <a:cubicBezTo>
                  <a:pt x="1712" y="1357"/>
                  <a:pt x="1320" y="1732"/>
                  <a:pt x="847" y="1723"/>
                </a:cubicBezTo>
                <a:lnTo>
                  <a:pt x="847" y="1723"/>
                </a:lnTo>
                <a:cubicBezTo>
                  <a:pt x="375" y="1712"/>
                  <a:pt x="0" y="1321"/>
                  <a:pt x="9" y="848"/>
                </a:cubicBezTo>
                <a:lnTo>
                  <a:pt x="9" y="848"/>
                </a:lnTo>
                <a:cubicBezTo>
                  <a:pt x="20" y="375"/>
                  <a:pt x="411" y="0"/>
                  <a:pt x="884" y="10"/>
                </a:cubicBezTo>
              </a:path>
            </a:pathLst>
          </a:custGeom>
          <a:noFill/>
          <a:ln w="7620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3" name="Freeform 77">
            <a:extLst>
              <a:ext uri="{FF2B5EF4-FFF2-40B4-BE49-F238E27FC236}">
                <a16:creationId xmlns:a16="http://schemas.microsoft.com/office/drawing/2014/main" id="{DD3789B7-262D-A34D-B237-14C012815F15}"/>
              </a:ext>
            </a:extLst>
          </p:cNvPr>
          <p:cNvSpPr>
            <a:spLocks noChangeArrowheads="1"/>
          </p:cNvSpPr>
          <p:nvPr/>
        </p:nvSpPr>
        <p:spPr bwMode="auto">
          <a:xfrm>
            <a:off x="4483790" y="3989292"/>
            <a:ext cx="560291" cy="530080"/>
          </a:xfrm>
          <a:custGeom>
            <a:avLst/>
            <a:gdLst>
              <a:gd name="T0" fmla="*/ 892 w 898"/>
              <a:gd name="T1" fmla="*/ 807 h 850"/>
              <a:gd name="T2" fmla="*/ 892 w 898"/>
              <a:gd name="T3" fmla="*/ 807 h 850"/>
              <a:gd name="T4" fmla="*/ 775 w 898"/>
              <a:gd name="T5" fmla="*/ 363 h 850"/>
              <a:gd name="T6" fmla="*/ 775 w 898"/>
              <a:gd name="T7" fmla="*/ 363 h 850"/>
              <a:gd name="T8" fmla="*/ 768 w 898"/>
              <a:gd name="T9" fmla="*/ 318 h 850"/>
              <a:gd name="T10" fmla="*/ 768 w 898"/>
              <a:gd name="T11" fmla="*/ 318 h 850"/>
              <a:gd name="T12" fmla="*/ 765 w 898"/>
              <a:gd name="T13" fmla="*/ 296 h 850"/>
              <a:gd name="T14" fmla="*/ 765 w 898"/>
              <a:gd name="T15" fmla="*/ 296 h 850"/>
              <a:gd name="T16" fmla="*/ 763 w 898"/>
              <a:gd name="T17" fmla="*/ 286 h 850"/>
              <a:gd name="T18" fmla="*/ 763 w 898"/>
              <a:gd name="T19" fmla="*/ 282 h 850"/>
              <a:gd name="T20" fmla="*/ 763 w 898"/>
              <a:gd name="T21" fmla="*/ 282 h 850"/>
              <a:gd name="T22" fmla="*/ 762 w 898"/>
              <a:gd name="T23" fmla="*/ 280 h 850"/>
              <a:gd name="T24" fmla="*/ 762 w 898"/>
              <a:gd name="T25" fmla="*/ 280 h 850"/>
              <a:gd name="T26" fmla="*/ 754 w 898"/>
              <a:gd name="T27" fmla="*/ 204 h 850"/>
              <a:gd name="T28" fmla="*/ 754 w 898"/>
              <a:gd name="T29" fmla="*/ 204 h 850"/>
              <a:gd name="T30" fmla="*/ 746 w 898"/>
              <a:gd name="T31" fmla="*/ 93 h 850"/>
              <a:gd name="T32" fmla="*/ 746 w 898"/>
              <a:gd name="T33" fmla="*/ 93 h 850"/>
              <a:gd name="T34" fmla="*/ 745 w 898"/>
              <a:gd name="T35" fmla="*/ 46 h 850"/>
              <a:gd name="T36" fmla="*/ 745 w 898"/>
              <a:gd name="T37" fmla="*/ 46 h 850"/>
              <a:gd name="T38" fmla="*/ 714 w 898"/>
              <a:gd name="T39" fmla="*/ 16 h 850"/>
              <a:gd name="T40" fmla="*/ 714 w 898"/>
              <a:gd name="T41" fmla="*/ 16 h 850"/>
              <a:gd name="T42" fmla="*/ 486 w 898"/>
              <a:gd name="T43" fmla="*/ 11 h 850"/>
              <a:gd name="T44" fmla="*/ 123 w 898"/>
              <a:gd name="T45" fmla="*/ 3 h 850"/>
              <a:gd name="T46" fmla="*/ 123 w 898"/>
              <a:gd name="T47" fmla="*/ 3 h 850"/>
              <a:gd name="T48" fmla="*/ 40 w 898"/>
              <a:gd name="T49" fmla="*/ 1 h 850"/>
              <a:gd name="T50" fmla="*/ 40 w 898"/>
              <a:gd name="T51" fmla="*/ 1 h 850"/>
              <a:gd name="T52" fmla="*/ 40 w 898"/>
              <a:gd name="T53" fmla="*/ 62 h 850"/>
              <a:gd name="T54" fmla="*/ 40 w 898"/>
              <a:gd name="T55" fmla="*/ 62 h 850"/>
              <a:gd name="T56" fmla="*/ 268 w 898"/>
              <a:gd name="T57" fmla="*/ 67 h 850"/>
              <a:gd name="T58" fmla="*/ 268 w 898"/>
              <a:gd name="T59" fmla="*/ 67 h 850"/>
              <a:gd name="T60" fmla="*/ 631 w 898"/>
              <a:gd name="T61" fmla="*/ 75 h 850"/>
              <a:gd name="T62" fmla="*/ 631 w 898"/>
              <a:gd name="T63" fmla="*/ 75 h 850"/>
              <a:gd name="T64" fmla="*/ 684 w 898"/>
              <a:gd name="T65" fmla="*/ 76 h 850"/>
              <a:gd name="T66" fmla="*/ 684 w 898"/>
              <a:gd name="T67" fmla="*/ 76 h 850"/>
              <a:gd name="T68" fmla="*/ 691 w 898"/>
              <a:gd name="T69" fmla="*/ 188 h 850"/>
              <a:gd name="T70" fmla="*/ 691 w 898"/>
              <a:gd name="T71" fmla="*/ 188 h 850"/>
              <a:gd name="T72" fmla="*/ 752 w 898"/>
              <a:gd name="T73" fmla="*/ 556 h 850"/>
              <a:gd name="T74" fmla="*/ 752 w 898"/>
              <a:gd name="T75" fmla="*/ 556 h 850"/>
              <a:gd name="T76" fmla="*/ 833 w 898"/>
              <a:gd name="T77" fmla="*/ 823 h 850"/>
              <a:gd name="T78" fmla="*/ 833 w 898"/>
              <a:gd name="T79" fmla="*/ 823 h 850"/>
              <a:gd name="T80" fmla="*/ 870 w 898"/>
              <a:gd name="T81" fmla="*/ 844 h 850"/>
              <a:gd name="T82" fmla="*/ 870 w 898"/>
              <a:gd name="T83" fmla="*/ 844 h 850"/>
              <a:gd name="T84" fmla="*/ 892 w 898"/>
              <a:gd name="T85" fmla="*/ 807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98" h="850">
                <a:moveTo>
                  <a:pt x="892" y="807"/>
                </a:moveTo>
                <a:lnTo>
                  <a:pt x="892" y="807"/>
                </a:lnTo>
                <a:cubicBezTo>
                  <a:pt x="840" y="663"/>
                  <a:pt x="801" y="514"/>
                  <a:pt x="775" y="363"/>
                </a:cubicBezTo>
                <a:lnTo>
                  <a:pt x="775" y="363"/>
                </a:lnTo>
                <a:cubicBezTo>
                  <a:pt x="772" y="348"/>
                  <a:pt x="770" y="332"/>
                  <a:pt x="768" y="318"/>
                </a:cubicBezTo>
                <a:lnTo>
                  <a:pt x="768" y="318"/>
                </a:lnTo>
                <a:cubicBezTo>
                  <a:pt x="766" y="310"/>
                  <a:pt x="765" y="303"/>
                  <a:pt x="765" y="296"/>
                </a:cubicBezTo>
                <a:lnTo>
                  <a:pt x="765" y="296"/>
                </a:lnTo>
                <a:cubicBezTo>
                  <a:pt x="764" y="293"/>
                  <a:pt x="763" y="289"/>
                  <a:pt x="763" y="286"/>
                </a:cubicBezTo>
                <a:lnTo>
                  <a:pt x="763" y="282"/>
                </a:lnTo>
                <a:lnTo>
                  <a:pt x="763" y="282"/>
                </a:lnTo>
                <a:cubicBezTo>
                  <a:pt x="762" y="281"/>
                  <a:pt x="762" y="281"/>
                  <a:pt x="762" y="280"/>
                </a:cubicBezTo>
                <a:lnTo>
                  <a:pt x="762" y="280"/>
                </a:lnTo>
                <a:cubicBezTo>
                  <a:pt x="759" y="254"/>
                  <a:pt x="756" y="229"/>
                  <a:pt x="754" y="204"/>
                </a:cubicBezTo>
                <a:lnTo>
                  <a:pt x="754" y="204"/>
                </a:lnTo>
                <a:cubicBezTo>
                  <a:pt x="750" y="167"/>
                  <a:pt x="747" y="130"/>
                  <a:pt x="746" y="93"/>
                </a:cubicBezTo>
                <a:lnTo>
                  <a:pt x="746" y="93"/>
                </a:lnTo>
                <a:cubicBezTo>
                  <a:pt x="745" y="78"/>
                  <a:pt x="744" y="62"/>
                  <a:pt x="745" y="46"/>
                </a:cubicBezTo>
                <a:lnTo>
                  <a:pt x="745" y="46"/>
                </a:lnTo>
                <a:cubicBezTo>
                  <a:pt x="745" y="29"/>
                  <a:pt x="730" y="16"/>
                  <a:pt x="714" y="16"/>
                </a:cubicBezTo>
                <a:lnTo>
                  <a:pt x="714" y="16"/>
                </a:lnTo>
                <a:cubicBezTo>
                  <a:pt x="638" y="14"/>
                  <a:pt x="562" y="12"/>
                  <a:pt x="486" y="11"/>
                </a:cubicBezTo>
                <a:lnTo>
                  <a:pt x="123" y="3"/>
                </a:lnTo>
                <a:lnTo>
                  <a:pt x="123" y="3"/>
                </a:lnTo>
                <a:cubicBezTo>
                  <a:pt x="95" y="2"/>
                  <a:pt x="67" y="2"/>
                  <a:pt x="40" y="1"/>
                </a:cubicBezTo>
                <a:lnTo>
                  <a:pt x="40" y="1"/>
                </a:lnTo>
                <a:cubicBezTo>
                  <a:pt x="0" y="0"/>
                  <a:pt x="0" y="62"/>
                  <a:pt x="40" y="62"/>
                </a:cubicBezTo>
                <a:lnTo>
                  <a:pt x="40" y="62"/>
                </a:lnTo>
                <a:cubicBezTo>
                  <a:pt x="116" y="64"/>
                  <a:pt x="192" y="65"/>
                  <a:pt x="268" y="67"/>
                </a:cubicBezTo>
                <a:lnTo>
                  <a:pt x="268" y="67"/>
                </a:lnTo>
                <a:cubicBezTo>
                  <a:pt x="389" y="69"/>
                  <a:pt x="510" y="73"/>
                  <a:pt x="631" y="75"/>
                </a:cubicBezTo>
                <a:lnTo>
                  <a:pt x="631" y="75"/>
                </a:lnTo>
                <a:cubicBezTo>
                  <a:pt x="649" y="76"/>
                  <a:pt x="666" y="76"/>
                  <a:pt x="684" y="76"/>
                </a:cubicBezTo>
                <a:lnTo>
                  <a:pt x="684" y="76"/>
                </a:lnTo>
                <a:cubicBezTo>
                  <a:pt x="684" y="114"/>
                  <a:pt x="688" y="151"/>
                  <a:pt x="691" y="188"/>
                </a:cubicBezTo>
                <a:lnTo>
                  <a:pt x="691" y="188"/>
                </a:lnTo>
                <a:cubicBezTo>
                  <a:pt x="702" y="312"/>
                  <a:pt x="723" y="435"/>
                  <a:pt x="752" y="556"/>
                </a:cubicBezTo>
                <a:lnTo>
                  <a:pt x="752" y="556"/>
                </a:lnTo>
                <a:cubicBezTo>
                  <a:pt x="774" y="646"/>
                  <a:pt x="801" y="735"/>
                  <a:pt x="833" y="823"/>
                </a:cubicBezTo>
                <a:lnTo>
                  <a:pt x="833" y="823"/>
                </a:lnTo>
                <a:cubicBezTo>
                  <a:pt x="839" y="838"/>
                  <a:pt x="854" y="849"/>
                  <a:pt x="870" y="844"/>
                </a:cubicBezTo>
                <a:lnTo>
                  <a:pt x="870" y="844"/>
                </a:lnTo>
                <a:cubicBezTo>
                  <a:pt x="886" y="840"/>
                  <a:pt x="897" y="822"/>
                  <a:pt x="892" y="807"/>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34" name="Freeform 33">
            <a:extLst>
              <a:ext uri="{FF2B5EF4-FFF2-40B4-BE49-F238E27FC236}">
                <a16:creationId xmlns:a16="http://schemas.microsoft.com/office/drawing/2014/main" id="{B78AA379-F194-D144-B5AE-00322FD88ABF}"/>
              </a:ext>
            </a:extLst>
          </p:cNvPr>
          <p:cNvSpPr>
            <a:spLocks noChangeArrowheads="1"/>
          </p:cNvSpPr>
          <p:nvPr/>
        </p:nvSpPr>
        <p:spPr bwMode="auto">
          <a:xfrm>
            <a:off x="4303474" y="5159310"/>
            <a:ext cx="417553" cy="610614"/>
          </a:xfrm>
          <a:custGeom>
            <a:avLst/>
            <a:gdLst>
              <a:gd name="connsiteX0" fmla="*/ 324202 w 835105"/>
              <a:gd name="connsiteY0" fmla="*/ 719592 h 1221227"/>
              <a:gd name="connsiteX1" fmla="*/ 511171 w 835105"/>
              <a:gd name="connsiteY1" fmla="*/ 719592 h 1221227"/>
              <a:gd name="connsiteX2" fmla="*/ 671965 w 835105"/>
              <a:gd name="connsiteY2" fmla="*/ 740700 h 1221227"/>
              <a:gd name="connsiteX3" fmla="*/ 738028 w 835105"/>
              <a:gd name="connsiteY3" fmla="*/ 758084 h 1221227"/>
              <a:gd name="connsiteX4" fmla="*/ 738028 w 835105"/>
              <a:gd name="connsiteY4" fmla="*/ 759326 h 1221227"/>
              <a:gd name="connsiteX5" fmla="*/ 815309 w 835105"/>
              <a:gd name="connsiteY5" fmla="*/ 868593 h 1221227"/>
              <a:gd name="connsiteX6" fmla="*/ 815309 w 835105"/>
              <a:gd name="connsiteY6" fmla="*/ 1051119 h 1221227"/>
              <a:gd name="connsiteX7" fmla="*/ 799105 w 835105"/>
              <a:gd name="connsiteY7" fmla="*/ 1068502 h 1221227"/>
              <a:gd name="connsiteX8" fmla="*/ 781654 w 835105"/>
              <a:gd name="connsiteY8" fmla="*/ 1051119 h 1221227"/>
              <a:gd name="connsiteX9" fmla="*/ 781654 w 835105"/>
              <a:gd name="connsiteY9" fmla="*/ 868593 h 1221227"/>
              <a:gd name="connsiteX10" fmla="*/ 728056 w 835105"/>
              <a:gd name="connsiteY10" fmla="*/ 790367 h 1221227"/>
              <a:gd name="connsiteX11" fmla="*/ 663240 w 835105"/>
              <a:gd name="connsiteY11" fmla="*/ 772984 h 1221227"/>
              <a:gd name="connsiteX12" fmla="*/ 512418 w 835105"/>
              <a:gd name="connsiteY12" fmla="*/ 751876 h 1221227"/>
              <a:gd name="connsiteX13" fmla="*/ 461313 w 835105"/>
              <a:gd name="connsiteY13" fmla="*/ 817684 h 1221227"/>
              <a:gd name="connsiteX14" fmla="*/ 501200 w 835105"/>
              <a:gd name="connsiteY14" fmla="*/ 1118169 h 1221227"/>
              <a:gd name="connsiteX15" fmla="*/ 483749 w 835105"/>
              <a:gd name="connsiteY15" fmla="*/ 1166594 h 1221227"/>
              <a:gd name="connsiteX16" fmla="*/ 436384 w 835105"/>
              <a:gd name="connsiteY16" fmla="*/ 1213778 h 1221227"/>
              <a:gd name="connsiteX17" fmla="*/ 397743 w 835105"/>
              <a:gd name="connsiteY17" fmla="*/ 1213778 h 1221227"/>
              <a:gd name="connsiteX18" fmla="*/ 351624 w 835105"/>
              <a:gd name="connsiteY18" fmla="*/ 1166594 h 1221227"/>
              <a:gd name="connsiteX19" fmla="*/ 334174 w 835105"/>
              <a:gd name="connsiteY19" fmla="*/ 1118169 h 1221227"/>
              <a:gd name="connsiteX20" fmla="*/ 372814 w 835105"/>
              <a:gd name="connsiteY20" fmla="*/ 817684 h 1221227"/>
              <a:gd name="connsiteX21" fmla="*/ 324202 w 835105"/>
              <a:gd name="connsiteY21" fmla="*/ 751876 h 1221227"/>
              <a:gd name="connsiteX22" fmla="*/ 172134 w 835105"/>
              <a:gd name="connsiteY22" fmla="*/ 772984 h 1221227"/>
              <a:gd name="connsiteX23" fmla="*/ 107317 w 835105"/>
              <a:gd name="connsiteY23" fmla="*/ 790367 h 1221227"/>
              <a:gd name="connsiteX24" fmla="*/ 52473 w 835105"/>
              <a:gd name="connsiteY24" fmla="*/ 868593 h 1221227"/>
              <a:gd name="connsiteX25" fmla="*/ 52473 w 835105"/>
              <a:gd name="connsiteY25" fmla="*/ 1051119 h 1221227"/>
              <a:gd name="connsiteX26" fmla="*/ 36269 w 835105"/>
              <a:gd name="connsiteY26" fmla="*/ 1068502 h 1221227"/>
              <a:gd name="connsiteX27" fmla="*/ 20065 w 835105"/>
              <a:gd name="connsiteY27" fmla="*/ 1051119 h 1221227"/>
              <a:gd name="connsiteX28" fmla="*/ 20065 w 835105"/>
              <a:gd name="connsiteY28" fmla="*/ 868593 h 1221227"/>
              <a:gd name="connsiteX29" fmla="*/ 96099 w 835105"/>
              <a:gd name="connsiteY29" fmla="*/ 759326 h 1221227"/>
              <a:gd name="connsiteX30" fmla="*/ 98592 w 835105"/>
              <a:gd name="connsiteY30" fmla="*/ 758084 h 1221227"/>
              <a:gd name="connsiteX31" fmla="*/ 163408 w 835105"/>
              <a:gd name="connsiteY31" fmla="*/ 740700 h 1221227"/>
              <a:gd name="connsiteX32" fmla="*/ 324202 w 835105"/>
              <a:gd name="connsiteY32" fmla="*/ 719592 h 1221227"/>
              <a:gd name="connsiteX33" fmla="*/ 750760 w 835105"/>
              <a:gd name="connsiteY33" fmla="*/ 596554 h 1221227"/>
              <a:gd name="connsiteX34" fmla="*/ 728451 w 835105"/>
              <a:gd name="connsiteY34" fmla="*/ 597643 h 1221227"/>
              <a:gd name="connsiteX35" fmla="*/ 692258 w 835105"/>
              <a:gd name="connsiteY35" fmla="*/ 626280 h 1221227"/>
              <a:gd name="connsiteX36" fmla="*/ 687266 w 835105"/>
              <a:gd name="connsiteY36" fmla="*/ 669858 h 1221227"/>
              <a:gd name="connsiteX37" fmla="*/ 713475 w 835105"/>
              <a:gd name="connsiteY37" fmla="*/ 704721 h 1221227"/>
              <a:gd name="connsiteX38" fmla="*/ 793350 w 835105"/>
              <a:gd name="connsiteY38" fmla="*/ 683554 h 1221227"/>
              <a:gd name="connsiteX39" fmla="*/ 772133 w 835105"/>
              <a:gd name="connsiteY39" fmla="*/ 603869 h 1221227"/>
              <a:gd name="connsiteX40" fmla="*/ 750760 w 835105"/>
              <a:gd name="connsiteY40" fmla="*/ 596554 h 1221227"/>
              <a:gd name="connsiteX41" fmla="*/ 91943 w 835105"/>
              <a:gd name="connsiteY41" fmla="*/ 596398 h 1221227"/>
              <a:gd name="connsiteX42" fmla="*/ 61989 w 835105"/>
              <a:gd name="connsiteY42" fmla="*/ 603869 h 1221227"/>
              <a:gd name="connsiteX43" fmla="*/ 40772 w 835105"/>
              <a:gd name="connsiteY43" fmla="*/ 683554 h 1221227"/>
              <a:gd name="connsiteX44" fmla="*/ 121896 w 835105"/>
              <a:gd name="connsiteY44" fmla="*/ 704721 h 1221227"/>
              <a:gd name="connsiteX45" fmla="*/ 143113 w 835105"/>
              <a:gd name="connsiteY45" fmla="*/ 626280 h 1221227"/>
              <a:gd name="connsiteX46" fmla="*/ 106919 w 835105"/>
              <a:gd name="connsiteY46" fmla="*/ 597643 h 1221227"/>
              <a:gd name="connsiteX47" fmla="*/ 91943 w 835105"/>
              <a:gd name="connsiteY47" fmla="*/ 596398 h 1221227"/>
              <a:gd name="connsiteX48" fmla="*/ 420432 w 835105"/>
              <a:gd name="connsiteY48" fmla="*/ 323593 h 1221227"/>
              <a:gd name="connsiteX49" fmla="*/ 289842 w 835105"/>
              <a:gd name="connsiteY49" fmla="*/ 454677 h 1221227"/>
              <a:gd name="connsiteX50" fmla="*/ 420432 w 835105"/>
              <a:gd name="connsiteY50" fmla="*/ 587009 h 1221227"/>
              <a:gd name="connsiteX51" fmla="*/ 551021 w 835105"/>
              <a:gd name="connsiteY51" fmla="*/ 454677 h 1221227"/>
              <a:gd name="connsiteX52" fmla="*/ 420432 w 835105"/>
              <a:gd name="connsiteY52" fmla="*/ 323593 h 1221227"/>
              <a:gd name="connsiteX53" fmla="*/ 420432 w 835105"/>
              <a:gd name="connsiteY53" fmla="*/ 291134 h 1221227"/>
              <a:gd name="connsiteX54" fmla="*/ 584601 w 835105"/>
              <a:gd name="connsiteY54" fmla="*/ 454677 h 1221227"/>
              <a:gd name="connsiteX55" fmla="*/ 420432 w 835105"/>
              <a:gd name="connsiteY55" fmla="*/ 619468 h 1221227"/>
              <a:gd name="connsiteX56" fmla="*/ 256262 w 835105"/>
              <a:gd name="connsiteY56" fmla="*/ 454677 h 1221227"/>
              <a:gd name="connsiteX57" fmla="*/ 420432 w 835105"/>
              <a:gd name="connsiteY57" fmla="*/ 291134 h 1221227"/>
              <a:gd name="connsiteX58" fmla="*/ 99743 w 835105"/>
              <a:gd name="connsiteY58" fmla="*/ 221315 h 1221227"/>
              <a:gd name="connsiteX59" fmla="*/ 75718 w 835105"/>
              <a:gd name="connsiteY59" fmla="*/ 222871 h 1221227"/>
              <a:gd name="connsiteX60" fmla="*/ 40772 w 835105"/>
              <a:gd name="connsiteY60" fmla="*/ 250263 h 1221227"/>
              <a:gd name="connsiteX61" fmla="*/ 61989 w 835105"/>
              <a:gd name="connsiteY61" fmla="*/ 329949 h 1221227"/>
              <a:gd name="connsiteX62" fmla="*/ 143113 w 835105"/>
              <a:gd name="connsiteY62" fmla="*/ 308782 h 1221227"/>
              <a:gd name="connsiteX63" fmla="*/ 121896 w 835105"/>
              <a:gd name="connsiteY63" fmla="*/ 229097 h 1221227"/>
              <a:gd name="connsiteX64" fmla="*/ 99743 w 835105"/>
              <a:gd name="connsiteY64" fmla="*/ 221315 h 1221227"/>
              <a:gd name="connsiteX65" fmla="*/ 743428 w 835105"/>
              <a:gd name="connsiteY65" fmla="*/ 220381 h 1221227"/>
              <a:gd name="connsiteX66" fmla="*/ 713475 w 835105"/>
              <a:gd name="connsiteY66" fmla="*/ 229097 h 1221227"/>
              <a:gd name="connsiteX67" fmla="*/ 692258 w 835105"/>
              <a:gd name="connsiteY67" fmla="*/ 308782 h 1221227"/>
              <a:gd name="connsiteX68" fmla="*/ 772133 w 835105"/>
              <a:gd name="connsiteY68" fmla="*/ 329949 h 1221227"/>
              <a:gd name="connsiteX69" fmla="*/ 793350 w 835105"/>
              <a:gd name="connsiteY69" fmla="*/ 250263 h 1221227"/>
              <a:gd name="connsiteX70" fmla="*/ 758405 w 835105"/>
              <a:gd name="connsiteY70" fmla="*/ 222871 h 1221227"/>
              <a:gd name="connsiteX71" fmla="*/ 743428 w 835105"/>
              <a:gd name="connsiteY71" fmla="*/ 220381 h 1221227"/>
              <a:gd name="connsiteX72" fmla="*/ 417685 w 835105"/>
              <a:gd name="connsiteY72" fmla="*/ 33617 h 1221227"/>
              <a:gd name="connsiteX73" fmla="*/ 359027 w 835105"/>
              <a:gd name="connsiteY73" fmla="*/ 92137 h 1221227"/>
              <a:gd name="connsiteX74" fmla="*/ 417685 w 835105"/>
              <a:gd name="connsiteY74" fmla="*/ 150656 h 1221227"/>
              <a:gd name="connsiteX75" fmla="*/ 476344 w 835105"/>
              <a:gd name="connsiteY75" fmla="*/ 92137 h 1221227"/>
              <a:gd name="connsiteX76" fmla="*/ 417685 w 835105"/>
              <a:gd name="connsiteY76" fmla="*/ 33617 h 1221227"/>
              <a:gd name="connsiteX77" fmla="*/ 417685 w 835105"/>
              <a:gd name="connsiteY77" fmla="*/ 0 h 1221227"/>
              <a:gd name="connsiteX78" fmla="*/ 508794 w 835105"/>
              <a:gd name="connsiteY78" fmla="*/ 82176 h 1221227"/>
              <a:gd name="connsiteX79" fmla="*/ 705987 w 835105"/>
              <a:gd name="connsiteY79" fmla="*/ 195479 h 1221227"/>
              <a:gd name="connsiteX80" fmla="*/ 767141 w 835105"/>
              <a:gd name="connsiteY80" fmla="*/ 190499 h 1221227"/>
              <a:gd name="connsiteX81" fmla="*/ 823304 w 835105"/>
              <a:gd name="connsiteY81" fmla="*/ 234077 h 1221227"/>
              <a:gd name="connsiteX82" fmla="*/ 789606 w 835105"/>
              <a:gd name="connsiteY82" fmla="*/ 358586 h 1221227"/>
              <a:gd name="connsiteX83" fmla="*/ 759653 w 835105"/>
              <a:gd name="connsiteY83" fmla="*/ 368547 h 1221227"/>
              <a:gd name="connsiteX84" fmla="*/ 759653 w 835105"/>
              <a:gd name="connsiteY84" fmla="*/ 565271 h 1221227"/>
              <a:gd name="connsiteX85" fmla="*/ 789606 w 835105"/>
              <a:gd name="connsiteY85" fmla="*/ 575232 h 1221227"/>
              <a:gd name="connsiteX86" fmla="*/ 823304 w 835105"/>
              <a:gd name="connsiteY86" fmla="*/ 700986 h 1221227"/>
              <a:gd name="connsiteX87" fmla="*/ 743428 w 835105"/>
              <a:gd name="connsiteY87" fmla="*/ 745809 h 1221227"/>
              <a:gd name="connsiteX88" fmla="*/ 697250 w 835105"/>
              <a:gd name="connsiteY88" fmla="*/ 733358 h 1221227"/>
              <a:gd name="connsiteX89" fmla="*/ 654816 w 835105"/>
              <a:gd name="connsiteY89" fmla="*/ 678574 h 1221227"/>
              <a:gd name="connsiteX90" fmla="*/ 656064 w 835105"/>
              <a:gd name="connsiteY90" fmla="*/ 627525 h 1221227"/>
              <a:gd name="connsiteX91" fmla="*/ 617375 w 835105"/>
              <a:gd name="connsiteY91" fmla="*/ 605114 h 1221227"/>
              <a:gd name="connsiteX92" fmla="*/ 612382 w 835105"/>
              <a:gd name="connsiteY92" fmla="*/ 582702 h 1221227"/>
              <a:gd name="connsiteX93" fmla="*/ 633599 w 835105"/>
              <a:gd name="connsiteY93" fmla="*/ 576477 h 1221227"/>
              <a:gd name="connsiteX94" fmla="*/ 671041 w 835105"/>
              <a:gd name="connsiteY94" fmla="*/ 597643 h 1221227"/>
              <a:gd name="connsiteX95" fmla="*/ 719715 w 835105"/>
              <a:gd name="connsiteY95" fmla="*/ 566516 h 1221227"/>
              <a:gd name="connsiteX96" fmla="*/ 725955 w 835105"/>
              <a:gd name="connsiteY96" fmla="*/ 565271 h 1221227"/>
              <a:gd name="connsiteX97" fmla="*/ 725955 w 835105"/>
              <a:gd name="connsiteY97" fmla="*/ 368547 h 1221227"/>
              <a:gd name="connsiteX98" fmla="*/ 668545 w 835105"/>
              <a:gd name="connsiteY98" fmla="*/ 333684 h 1221227"/>
              <a:gd name="connsiteX99" fmla="*/ 638591 w 835105"/>
              <a:gd name="connsiteY99" fmla="*/ 352360 h 1221227"/>
              <a:gd name="connsiteX100" fmla="*/ 629855 w 835105"/>
              <a:gd name="connsiteY100" fmla="*/ 354851 h 1221227"/>
              <a:gd name="connsiteX101" fmla="*/ 616126 w 835105"/>
              <a:gd name="connsiteY101" fmla="*/ 346135 h 1221227"/>
              <a:gd name="connsiteX102" fmla="*/ 621119 w 835105"/>
              <a:gd name="connsiteY102" fmla="*/ 323723 h 1221227"/>
              <a:gd name="connsiteX103" fmla="*/ 654816 w 835105"/>
              <a:gd name="connsiteY103" fmla="*/ 303802 h 1221227"/>
              <a:gd name="connsiteX104" fmla="*/ 676033 w 835105"/>
              <a:gd name="connsiteY104" fmla="*/ 216646 h 1221227"/>
              <a:gd name="connsiteX105" fmla="*/ 505049 w 835105"/>
              <a:gd name="connsiteY105" fmla="*/ 118284 h 1221227"/>
              <a:gd name="connsiteX106" fmla="*/ 433910 w 835105"/>
              <a:gd name="connsiteY106" fmla="*/ 181783 h 1221227"/>
              <a:gd name="connsiteX107" fmla="*/ 433910 w 835105"/>
              <a:gd name="connsiteY107" fmla="*/ 231587 h 1221227"/>
              <a:gd name="connsiteX108" fmla="*/ 417685 w 835105"/>
              <a:gd name="connsiteY108" fmla="*/ 247773 h 1221227"/>
              <a:gd name="connsiteX109" fmla="*/ 400213 w 835105"/>
              <a:gd name="connsiteY109" fmla="*/ 231587 h 1221227"/>
              <a:gd name="connsiteX110" fmla="*/ 400213 w 835105"/>
              <a:gd name="connsiteY110" fmla="*/ 181783 h 1221227"/>
              <a:gd name="connsiteX111" fmla="*/ 330322 w 835105"/>
              <a:gd name="connsiteY111" fmla="*/ 118284 h 1221227"/>
              <a:gd name="connsiteX112" fmla="*/ 158090 w 835105"/>
              <a:gd name="connsiteY112" fmla="*/ 216646 h 1221227"/>
              <a:gd name="connsiteX113" fmla="*/ 179307 w 835105"/>
              <a:gd name="connsiteY113" fmla="*/ 306292 h 1221227"/>
              <a:gd name="connsiteX114" fmla="*/ 208012 w 835105"/>
              <a:gd name="connsiteY114" fmla="*/ 322478 h 1221227"/>
              <a:gd name="connsiteX115" fmla="*/ 214252 w 835105"/>
              <a:gd name="connsiteY115" fmla="*/ 346135 h 1221227"/>
              <a:gd name="connsiteX116" fmla="*/ 200524 w 835105"/>
              <a:gd name="connsiteY116" fmla="*/ 353606 h 1221227"/>
              <a:gd name="connsiteX117" fmla="*/ 191787 w 835105"/>
              <a:gd name="connsiteY117" fmla="*/ 352360 h 1221227"/>
              <a:gd name="connsiteX118" fmla="*/ 164330 w 835105"/>
              <a:gd name="connsiteY118" fmla="*/ 336174 h 1221227"/>
              <a:gd name="connsiteX119" fmla="*/ 108167 w 835105"/>
              <a:gd name="connsiteY119" fmla="*/ 368547 h 1221227"/>
              <a:gd name="connsiteX120" fmla="*/ 108167 w 835105"/>
              <a:gd name="connsiteY120" fmla="*/ 565271 h 1221227"/>
              <a:gd name="connsiteX121" fmla="*/ 115656 w 835105"/>
              <a:gd name="connsiteY121" fmla="*/ 566516 h 1221227"/>
              <a:gd name="connsiteX122" fmla="*/ 165578 w 835105"/>
              <a:gd name="connsiteY122" fmla="*/ 600133 h 1221227"/>
              <a:gd name="connsiteX123" fmla="*/ 203020 w 835105"/>
              <a:gd name="connsiteY123" fmla="*/ 577722 h 1221227"/>
              <a:gd name="connsiteX124" fmla="*/ 226733 w 835105"/>
              <a:gd name="connsiteY124" fmla="*/ 582702 h 1221227"/>
              <a:gd name="connsiteX125" fmla="*/ 221741 w 835105"/>
              <a:gd name="connsiteY125" fmla="*/ 606359 h 1221227"/>
              <a:gd name="connsiteX126" fmla="*/ 180555 w 835105"/>
              <a:gd name="connsiteY126" fmla="*/ 630016 h 1221227"/>
              <a:gd name="connsiteX127" fmla="*/ 136873 w 835105"/>
              <a:gd name="connsiteY127" fmla="*/ 733358 h 1221227"/>
              <a:gd name="connsiteX128" fmla="*/ 91943 w 835105"/>
              <a:gd name="connsiteY128" fmla="*/ 745809 h 1221227"/>
              <a:gd name="connsiteX129" fmla="*/ 12067 w 835105"/>
              <a:gd name="connsiteY129" fmla="*/ 700986 h 1221227"/>
              <a:gd name="connsiteX130" fmla="*/ 45765 w 835105"/>
              <a:gd name="connsiteY130" fmla="*/ 575232 h 1221227"/>
              <a:gd name="connsiteX131" fmla="*/ 75718 w 835105"/>
              <a:gd name="connsiteY131" fmla="*/ 565271 h 1221227"/>
              <a:gd name="connsiteX132" fmla="*/ 75718 w 835105"/>
              <a:gd name="connsiteY132" fmla="*/ 368547 h 1221227"/>
              <a:gd name="connsiteX133" fmla="*/ 45765 w 835105"/>
              <a:gd name="connsiteY133" fmla="*/ 358586 h 1221227"/>
              <a:gd name="connsiteX134" fmla="*/ 12067 w 835105"/>
              <a:gd name="connsiteY134" fmla="*/ 234077 h 1221227"/>
              <a:gd name="connsiteX135" fmla="*/ 68230 w 835105"/>
              <a:gd name="connsiteY135" fmla="*/ 190499 h 1221227"/>
              <a:gd name="connsiteX136" fmla="*/ 129384 w 835105"/>
              <a:gd name="connsiteY136" fmla="*/ 195479 h 1221227"/>
              <a:gd name="connsiteX137" fmla="*/ 326577 w 835105"/>
              <a:gd name="connsiteY137" fmla="*/ 82176 h 1221227"/>
              <a:gd name="connsiteX138" fmla="*/ 417685 w 835105"/>
              <a:gd name="connsiteY138" fmla="*/ 0 h 1221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835105" h="1221227">
                <a:moveTo>
                  <a:pt x="324202" y="719592"/>
                </a:moveTo>
                <a:lnTo>
                  <a:pt x="511171" y="719592"/>
                </a:lnTo>
                <a:cubicBezTo>
                  <a:pt x="566016" y="719592"/>
                  <a:pt x="619614" y="727042"/>
                  <a:pt x="671965" y="740700"/>
                </a:cubicBezTo>
                <a:lnTo>
                  <a:pt x="738028" y="758084"/>
                </a:lnTo>
                <a:cubicBezTo>
                  <a:pt x="738028" y="759326"/>
                  <a:pt x="738028" y="759326"/>
                  <a:pt x="738028" y="759326"/>
                </a:cubicBezTo>
                <a:cubicBezTo>
                  <a:pt x="784147" y="775467"/>
                  <a:pt x="815309" y="820168"/>
                  <a:pt x="815309" y="868593"/>
                </a:cubicBezTo>
                <a:lnTo>
                  <a:pt x="815309" y="1051119"/>
                </a:lnTo>
                <a:cubicBezTo>
                  <a:pt x="815309" y="1061052"/>
                  <a:pt x="807830" y="1068502"/>
                  <a:pt x="799105" y="1068502"/>
                </a:cubicBezTo>
                <a:cubicBezTo>
                  <a:pt x="789133" y="1068502"/>
                  <a:pt x="781654" y="1061052"/>
                  <a:pt x="781654" y="1051119"/>
                </a:cubicBezTo>
                <a:lnTo>
                  <a:pt x="781654" y="868593"/>
                </a:lnTo>
                <a:cubicBezTo>
                  <a:pt x="781654" y="833826"/>
                  <a:pt x="760464" y="802784"/>
                  <a:pt x="728056" y="790367"/>
                </a:cubicBezTo>
                <a:lnTo>
                  <a:pt x="663240" y="772984"/>
                </a:lnTo>
                <a:cubicBezTo>
                  <a:pt x="614628" y="759326"/>
                  <a:pt x="563523" y="751876"/>
                  <a:pt x="512418" y="751876"/>
                </a:cubicBezTo>
                <a:cubicBezTo>
                  <a:pt x="506186" y="780434"/>
                  <a:pt x="487489" y="805267"/>
                  <a:pt x="461313" y="817684"/>
                </a:cubicBezTo>
                <a:lnTo>
                  <a:pt x="501200" y="1118169"/>
                </a:lnTo>
                <a:cubicBezTo>
                  <a:pt x="502446" y="1135553"/>
                  <a:pt x="496214" y="1152936"/>
                  <a:pt x="483749" y="1166594"/>
                </a:cubicBezTo>
                <a:lnTo>
                  <a:pt x="436384" y="1213778"/>
                </a:lnTo>
                <a:cubicBezTo>
                  <a:pt x="425166" y="1223711"/>
                  <a:pt x="408962" y="1223711"/>
                  <a:pt x="397743" y="1213778"/>
                </a:cubicBezTo>
                <a:lnTo>
                  <a:pt x="351624" y="1166594"/>
                </a:lnTo>
                <a:cubicBezTo>
                  <a:pt x="337913" y="1152936"/>
                  <a:pt x="331681" y="1135553"/>
                  <a:pt x="334174" y="1118169"/>
                </a:cubicBezTo>
                <a:lnTo>
                  <a:pt x="372814" y="817684"/>
                </a:lnTo>
                <a:cubicBezTo>
                  <a:pt x="347885" y="804026"/>
                  <a:pt x="330434" y="780434"/>
                  <a:pt x="324202" y="751876"/>
                </a:cubicBezTo>
                <a:cubicBezTo>
                  <a:pt x="273097" y="751876"/>
                  <a:pt x="221992" y="759326"/>
                  <a:pt x="172134" y="772984"/>
                </a:cubicBezTo>
                <a:lnTo>
                  <a:pt x="107317" y="790367"/>
                </a:lnTo>
                <a:cubicBezTo>
                  <a:pt x="74909" y="802784"/>
                  <a:pt x="52473" y="833826"/>
                  <a:pt x="52473" y="868593"/>
                </a:cubicBezTo>
                <a:lnTo>
                  <a:pt x="52473" y="1051119"/>
                </a:lnTo>
                <a:cubicBezTo>
                  <a:pt x="52473" y="1061052"/>
                  <a:pt x="44994" y="1068502"/>
                  <a:pt x="36269" y="1068502"/>
                </a:cubicBezTo>
                <a:cubicBezTo>
                  <a:pt x="27544" y="1068502"/>
                  <a:pt x="20065" y="1061052"/>
                  <a:pt x="20065" y="1051119"/>
                </a:cubicBezTo>
                <a:lnTo>
                  <a:pt x="20065" y="868593"/>
                </a:lnTo>
                <a:cubicBezTo>
                  <a:pt x="20065" y="820168"/>
                  <a:pt x="51227" y="775467"/>
                  <a:pt x="96099" y="759326"/>
                </a:cubicBezTo>
                <a:cubicBezTo>
                  <a:pt x="96099" y="759326"/>
                  <a:pt x="97346" y="759326"/>
                  <a:pt x="98592" y="758084"/>
                </a:cubicBezTo>
                <a:lnTo>
                  <a:pt x="163408" y="740700"/>
                </a:lnTo>
                <a:cubicBezTo>
                  <a:pt x="215760" y="727042"/>
                  <a:pt x="269358" y="719592"/>
                  <a:pt x="324202" y="719592"/>
                </a:cubicBezTo>
                <a:close/>
                <a:moveTo>
                  <a:pt x="750760" y="596554"/>
                </a:moveTo>
                <a:cubicBezTo>
                  <a:pt x="743428" y="595464"/>
                  <a:pt x="735939" y="595775"/>
                  <a:pt x="728451" y="597643"/>
                </a:cubicBezTo>
                <a:cubicBezTo>
                  <a:pt x="712227" y="602624"/>
                  <a:pt x="700994" y="612584"/>
                  <a:pt x="692258" y="626280"/>
                </a:cubicBezTo>
                <a:cubicBezTo>
                  <a:pt x="684770" y="638731"/>
                  <a:pt x="682273" y="654917"/>
                  <a:pt x="687266" y="669858"/>
                </a:cubicBezTo>
                <a:cubicBezTo>
                  <a:pt x="691010" y="684799"/>
                  <a:pt x="700994" y="697250"/>
                  <a:pt x="713475" y="704721"/>
                </a:cubicBezTo>
                <a:cubicBezTo>
                  <a:pt x="742180" y="722152"/>
                  <a:pt x="777126" y="712191"/>
                  <a:pt x="793350" y="683554"/>
                </a:cubicBezTo>
                <a:cubicBezTo>
                  <a:pt x="810823" y="656162"/>
                  <a:pt x="800839" y="620055"/>
                  <a:pt x="772133" y="603869"/>
                </a:cubicBezTo>
                <a:cubicBezTo>
                  <a:pt x="765269" y="600133"/>
                  <a:pt x="758093" y="597643"/>
                  <a:pt x="750760" y="596554"/>
                </a:cubicBezTo>
                <a:close/>
                <a:moveTo>
                  <a:pt x="91943" y="596398"/>
                </a:moveTo>
                <a:cubicBezTo>
                  <a:pt x="81958" y="596398"/>
                  <a:pt x="71974" y="598888"/>
                  <a:pt x="61989" y="603869"/>
                </a:cubicBezTo>
                <a:cubicBezTo>
                  <a:pt x="34532" y="620055"/>
                  <a:pt x="24548" y="656162"/>
                  <a:pt x="40772" y="683554"/>
                </a:cubicBezTo>
                <a:cubicBezTo>
                  <a:pt x="56997" y="712191"/>
                  <a:pt x="93191" y="722152"/>
                  <a:pt x="121896" y="704721"/>
                </a:cubicBezTo>
                <a:cubicBezTo>
                  <a:pt x="149353" y="688535"/>
                  <a:pt x="158090" y="653672"/>
                  <a:pt x="143113" y="626280"/>
                </a:cubicBezTo>
                <a:cubicBezTo>
                  <a:pt x="135625" y="612584"/>
                  <a:pt x="121896" y="602624"/>
                  <a:pt x="106919" y="597643"/>
                </a:cubicBezTo>
                <a:cubicBezTo>
                  <a:pt x="101927" y="596398"/>
                  <a:pt x="96935" y="596398"/>
                  <a:pt x="91943" y="596398"/>
                </a:cubicBezTo>
                <a:close/>
                <a:moveTo>
                  <a:pt x="420432" y="323593"/>
                </a:moveTo>
                <a:cubicBezTo>
                  <a:pt x="348297" y="323593"/>
                  <a:pt x="289842" y="383517"/>
                  <a:pt x="289842" y="454677"/>
                </a:cubicBezTo>
                <a:cubicBezTo>
                  <a:pt x="289842" y="527085"/>
                  <a:pt x="348297" y="587009"/>
                  <a:pt x="420432" y="587009"/>
                </a:cubicBezTo>
                <a:cubicBezTo>
                  <a:pt x="492567" y="587009"/>
                  <a:pt x="551021" y="527085"/>
                  <a:pt x="551021" y="454677"/>
                </a:cubicBezTo>
                <a:cubicBezTo>
                  <a:pt x="551021" y="383517"/>
                  <a:pt x="492567" y="323593"/>
                  <a:pt x="420432" y="323593"/>
                </a:cubicBezTo>
                <a:close/>
                <a:moveTo>
                  <a:pt x="420432" y="291134"/>
                </a:moveTo>
                <a:cubicBezTo>
                  <a:pt x="511222" y="291134"/>
                  <a:pt x="584601" y="364791"/>
                  <a:pt x="584601" y="454677"/>
                </a:cubicBezTo>
                <a:cubicBezTo>
                  <a:pt x="584601" y="545811"/>
                  <a:pt x="511222" y="619468"/>
                  <a:pt x="420432" y="619468"/>
                </a:cubicBezTo>
                <a:cubicBezTo>
                  <a:pt x="329641" y="619468"/>
                  <a:pt x="256262" y="545811"/>
                  <a:pt x="256262" y="454677"/>
                </a:cubicBezTo>
                <a:cubicBezTo>
                  <a:pt x="256262" y="364791"/>
                  <a:pt x="329641" y="291134"/>
                  <a:pt x="420432" y="291134"/>
                </a:cubicBezTo>
                <a:close/>
                <a:moveTo>
                  <a:pt x="99743" y="221315"/>
                </a:moveTo>
                <a:cubicBezTo>
                  <a:pt x="91943" y="220381"/>
                  <a:pt x="83831" y="221004"/>
                  <a:pt x="75718" y="222871"/>
                </a:cubicBezTo>
                <a:cubicBezTo>
                  <a:pt x="61989" y="226606"/>
                  <a:pt x="49509" y="236567"/>
                  <a:pt x="40772" y="250263"/>
                </a:cubicBezTo>
                <a:cubicBezTo>
                  <a:pt x="24548" y="277655"/>
                  <a:pt x="34532" y="313763"/>
                  <a:pt x="61989" y="329949"/>
                </a:cubicBezTo>
                <a:cubicBezTo>
                  <a:pt x="90695" y="346135"/>
                  <a:pt x="126888" y="336174"/>
                  <a:pt x="143113" y="308782"/>
                </a:cubicBezTo>
                <a:cubicBezTo>
                  <a:pt x="158090" y="281390"/>
                  <a:pt x="149353" y="245283"/>
                  <a:pt x="121896" y="229097"/>
                </a:cubicBezTo>
                <a:cubicBezTo>
                  <a:pt x="115032" y="224739"/>
                  <a:pt x="107543" y="222249"/>
                  <a:pt x="99743" y="221315"/>
                </a:cubicBezTo>
                <a:close/>
                <a:moveTo>
                  <a:pt x="743428" y="220381"/>
                </a:moveTo>
                <a:cubicBezTo>
                  <a:pt x="732196" y="220381"/>
                  <a:pt x="723459" y="224116"/>
                  <a:pt x="713475" y="229097"/>
                </a:cubicBezTo>
                <a:cubicBezTo>
                  <a:pt x="686018" y="245283"/>
                  <a:pt x="676033" y="281390"/>
                  <a:pt x="692258" y="308782"/>
                </a:cubicBezTo>
                <a:cubicBezTo>
                  <a:pt x="709731" y="336174"/>
                  <a:pt x="744676" y="346135"/>
                  <a:pt x="772133" y="329949"/>
                </a:cubicBezTo>
                <a:cubicBezTo>
                  <a:pt x="800839" y="313763"/>
                  <a:pt x="810823" y="277655"/>
                  <a:pt x="793350" y="250263"/>
                </a:cubicBezTo>
                <a:cubicBezTo>
                  <a:pt x="785862" y="236567"/>
                  <a:pt x="773382" y="226606"/>
                  <a:pt x="758405" y="222871"/>
                </a:cubicBezTo>
                <a:cubicBezTo>
                  <a:pt x="753413" y="221626"/>
                  <a:pt x="747172" y="220381"/>
                  <a:pt x="743428" y="220381"/>
                </a:cubicBezTo>
                <a:close/>
                <a:moveTo>
                  <a:pt x="417685" y="33617"/>
                </a:moveTo>
                <a:cubicBezTo>
                  <a:pt x="385236" y="33617"/>
                  <a:pt x="359027" y="59764"/>
                  <a:pt x="359027" y="92137"/>
                </a:cubicBezTo>
                <a:cubicBezTo>
                  <a:pt x="359027" y="124509"/>
                  <a:pt x="385236" y="150656"/>
                  <a:pt x="417685" y="150656"/>
                </a:cubicBezTo>
                <a:cubicBezTo>
                  <a:pt x="450135" y="150656"/>
                  <a:pt x="476344" y="124509"/>
                  <a:pt x="476344" y="92137"/>
                </a:cubicBezTo>
                <a:cubicBezTo>
                  <a:pt x="476344" y="59764"/>
                  <a:pt x="450135" y="33617"/>
                  <a:pt x="417685" y="33617"/>
                </a:cubicBezTo>
                <a:close/>
                <a:moveTo>
                  <a:pt x="417685" y="0"/>
                </a:moveTo>
                <a:cubicBezTo>
                  <a:pt x="465112" y="0"/>
                  <a:pt x="503801" y="36108"/>
                  <a:pt x="508794" y="82176"/>
                </a:cubicBezTo>
                <a:lnTo>
                  <a:pt x="705987" y="195479"/>
                </a:lnTo>
                <a:cubicBezTo>
                  <a:pt x="724707" y="186763"/>
                  <a:pt x="745924" y="185518"/>
                  <a:pt x="767141" y="190499"/>
                </a:cubicBezTo>
                <a:cubicBezTo>
                  <a:pt x="790854" y="196724"/>
                  <a:pt x="810823" y="211665"/>
                  <a:pt x="823304" y="234077"/>
                </a:cubicBezTo>
                <a:cubicBezTo>
                  <a:pt x="848265" y="276410"/>
                  <a:pt x="832040" y="333684"/>
                  <a:pt x="789606" y="358586"/>
                </a:cubicBezTo>
                <a:cubicBezTo>
                  <a:pt x="779622" y="363566"/>
                  <a:pt x="769637" y="367302"/>
                  <a:pt x="759653" y="368547"/>
                </a:cubicBezTo>
                <a:lnTo>
                  <a:pt x="759653" y="565271"/>
                </a:lnTo>
                <a:cubicBezTo>
                  <a:pt x="769637" y="566516"/>
                  <a:pt x="779622" y="570251"/>
                  <a:pt x="789606" y="575232"/>
                </a:cubicBezTo>
                <a:cubicBezTo>
                  <a:pt x="832040" y="600133"/>
                  <a:pt x="848265" y="657407"/>
                  <a:pt x="823304" y="700986"/>
                </a:cubicBezTo>
                <a:cubicBezTo>
                  <a:pt x="805831" y="729623"/>
                  <a:pt x="774630" y="745809"/>
                  <a:pt x="743428" y="745809"/>
                </a:cubicBezTo>
                <a:cubicBezTo>
                  <a:pt x="727203" y="745809"/>
                  <a:pt x="712227" y="742074"/>
                  <a:pt x="697250" y="733358"/>
                </a:cubicBezTo>
                <a:cubicBezTo>
                  <a:pt x="676033" y="722152"/>
                  <a:pt x="661057" y="702231"/>
                  <a:pt x="654816" y="678574"/>
                </a:cubicBezTo>
                <a:cubicBezTo>
                  <a:pt x="649824" y="661143"/>
                  <a:pt x="649824" y="643711"/>
                  <a:pt x="656064" y="627525"/>
                </a:cubicBezTo>
                <a:lnTo>
                  <a:pt x="617375" y="605114"/>
                </a:lnTo>
                <a:cubicBezTo>
                  <a:pt x="609886" y="600133"/>
                  <a:pt x="607390" y="590173"/>
                  <a:pt x="612382" y="582702"/>
                </a:cubicBezTo>
                <a:cubicBezTo>
                  <a:pt x="616126" y="575232"/>
                  <a:pt x="626111" y="572741"/>
                  <a:pt x="633599" y="576477"/>
                </a:cubicBezTo>
                <a:lnTo>
                  <a:pt x="671041" y="597643"/>
                </a:lnTo>
                <a:cubicBezTo>
                  <a:pt x="683521" y="582702"/>
                  <a:pt x="699746" y="571496"/>
                  <a:pt x="719715" y="566516"/>
                </a:cubicBezTo>
                <a:cubicBezTo>
                  <a:pt x="722211" y="565271"/>
                  <a:pt x="724707" y="565271"/>
                  <a:pt x="725955" y="565271"/>
                </a:cubicBezTo>
                <a:lnTo>
                  <a:pt x="725955" y="368547"/>
                </a:lnTo>
                <a:cubicBezTo>
                  <a:pt x="704738" y="366056"/>
                  <a:pt x="683521" y="353606"/>
                  <a:pt x="668545" y="333684"/>
                </a:cubicBezTo>
                <a:lnTo>
                  <a:pt x="638591" y="352360"/>
                </a:lnTo>
                <a:cubicBezTo>
                  <a:pt x="636095" y="353606"/>
                  <a:pt x="632351" y="354851"/>
                  <a:pt x="629855" y="354851"/>
                </a:cubicBezTo>
                <a:cubicBezTo>
                  <a:pt x="624863" y="354851"/>
                  <a:pt x="618623" y="352360"/>
                  <a:pt x="616126" y="346135"/>
                </a:cubicBezTo>
                <a:cubicBezTo>
                  <a:pt x="611134" y="338664"/>
                  <a:pt x="613630" y="328704"/>
                  <a:pt x="621119" y="323723"/>
                </a:cubicBezTo>
                <a:lnTo>
                  <a:pt x="654816" y="303802"/>
                </a:lnTo>
                <a:cubicBezTo>
                  <a:pt x="646080" y="273920"/>
                  <a:pt x="654816" y="240302"/>
                  <a:pt x="676033" y="216646"/>
                </a:cubicBezTo>
                <a:lnTo>
                  <a:pt x="505049" y="118284"/>
                </a:lnTo>
                <a:cubicBezTo>
                  <a:pt x="495065" y="150656"/>
                  <a:pt x="467608" y="175558"/>
                  <a:pt x="433910" y="181783"/>
                </a:cubicBezTo>
                <a:lnTo>
                  <a:pt x="433910" y="231587"/>
                </a:lnTo>
                <a:cubicBezTo>
                  <a:pt x="433910" y="240302"/>
                  <a:pt x="426422" y="247773"/>
                  <a:pt x="417685" y="247773"/>
                </a:cubicBezTo>
                <a:cubicBezTo>
                  <a:pt x="408949" y="247773"/>
                  <a:pt x="400213" y="240302"/>
                  <a:pt x="400213" y="231587"/>
                </a:cubicBezTo>
                <a:lnTo>
                  <a:pt x="400213" y="181783"/>
                </a:lnTo>
                <a:cubicBezTo>
                  <a:pt x="366515" y="175558"/>
                  <a:pt x="339058" y="150656"/>
                  <a:pt x="330322" y="118284"/>
                </a:cubicBezTo>
                <a:lnTo>
                  <a:pt x="158090" y="216646"/>
                </a:lnTo>
                <a:cubicBezTo>
                  <a:pt x="180555" y="240302"/>
                  <a:pt x="189291" y="275165"/>
                  <a:pt x="179307" y="306292"/>
                </a:cubicBezTo>
                <a:lnTo>
                  <a:pt x="208012" y="322478"/>
                </a:lnTo>
                <a:cubicBezTo>
                  <a:pt x="215500" y="327459"/>
                  <a:pt x="219245" y="338664"/>
                  <a:pt x="214252" y="346135"/>
                </a:cubicBezTo>
                <a:cubicBezTo>
                  <a:pt x="210508" y="351115"/>
                  <a:pt x="205516" y="353606"/>
                  <a:pt x="200524" y="353606"/>
                </a:cubicBezTo>
                <a:cubicBezTo>
                  <a:pt x="196779" y="353606"/>
                  <a:pt x="194283" y="353606"/>
                  <a:pt x="191787" y="352360"/>
                </a:cubicBezTo>
                <a:lnTo>
                  <a:pt x="164330" y="336174"/>
                </a:lnTo>
                <a:cubicBezTo>
                  <a:pt x="150601" y="353606"/>
                  <a:pt x="130632" y="366056"/>
                  <a:pt x="108167" y="368547"/>
                </a:cubicBezTo>
                <a:lnTo>
                  <a:pt x="108167" y="565271"/>
                </a:lnTo>
                <a:cubicBezTo>
                  <a:pt x="110664" y="565271"/>
                  <a:pt x="113160" y="565271"/>
                  <a:pt x="115656" y="566516"/>
                </a:cubicBezTo>
                <a:cubicBezTo>
                  <a:pt x="135625" y="571496"/>
                  <a:pt x="153097" y="583947"/>
                  <a:pt x="165578" y="600133"/>
                </a:cubicBezTo>
                <a:lnTo>
                  <a:pt x="203020" y="577722"/>
                </a:lnTo>
                <a:cubicBezTo>
                  <a:pt x="211756" y="572741"/>
                  <a:pt x="221741" y="575232"/>
                  <a:pt x="226733" y="582702"/>
                </a:cubicBezTo>
                <a:cubicBezTo>
                  <a:pt x="231725" y="590173"/>
                  <a:pt x="229229" y="600133"/>
                  <a:pt x="221741" y="606359"/>
                </a:cubicBezTo>
                <a:lnTo>
                  <a:pt x="180555" y="630016"/>
                </a:lnTo>
                <a:cubicBezTo>
                  <a:pt x="190539" y="669858"/>
                  <a:pt x="174314" y="712191"/>
                  <a:pt x="136873" y="733358"/>
                </a:cubicBezTo>
                <a:cubicBezTo>
                  <a:pt x="123144" y="742074"/>
                  <a:pt x="108167" y="745809"/>
                  <a:pt x="91943" y="745809"/>
                </a:cubicBezTo>
                <a:cubicBezTo>
                  <a:pt x="59493" y="745809"/>
                  <a:pt x="29540" y="729623"/>
                  <a:pt x="12067" y="700986"/>
                </a:cubicBezTo>
                <a:cubicBezTo>
                  <a:pt x="-12894" y="657407"/>
                  <a:pt x="2083" y="600133"/>
                  <a:pt x="45765" y="575232"/>
                </a:cubicBezTo>
                <a:cubicBezTo>
                  <a:pt x="54501" y="570251"/>
                  <a:pt x="64485" y="566516"/>
                  <a:pt x="75718" y="565271"/>
                </a:cubicBezTo>
                <a:lnTo>
                  <a:pt x="75718" y="368547"/>
                </a:lnTo>
                <a:cubicBezTo>
                  <a:pt x="64485" y="367302"/>
                  <a:pt x="54501" y="363566"/>
                  <a:pt x="45765" y="358586"/>
                </a:cubicBezTo>
                <a:cubicBezTo>
                  <a:pt x="2083" y="333684"/>
                  <a:pt x="-12894" y="276410"/>
                  <a:pt x="12067" y="234077"/>
                </a:cubicBezTo>
                <a:cubicBezTo>
                  <a:pt x="24548" y="211665"/>
                  <a:pt x="44517" y="196724"/>
                  <a:pt x="68230" y="190499"/>
                </a:cubicBezTo>
                <a:cubicBezTo>
                  <a:pt x="88199" y="185518"/>
                  <a:pt x="109416" y="186763"/>
                  <a:pt x="129384" y="195479"/>
                </a:cubicBezTo>
                <a:lnTo>
                  <a:pt x="326577" y="82176"/>
                </a:lnTo>
                <a:cubicBezTo>
                  <a:pt x="331570" y="36108"/>
                  <a:pt x="370259" y="0"/>
                  <a:pt x="417685" y="0"/>
                </a:cubicBezTo>
                <a:close/>
              </a:path>
            </a:pathLst>
          </a:custGeom>
          <a:solidFill>
            <a:schemeClr val="accent3"/>
          </a:solidFill>
          <a:ln>
            <a:noFill/>
          </a:ln>
          <a:effectLst/>
        </p:spPr>
        <p:txBody>
          <a:bodyPr wrap="square" anchor="ctr">
            <a:noAutofit/>
          </a:bodyPr>
          <a:lstStyle/>
          <a:p>
            <a:endParaRPr lang="en-US" dirty="0">
              <a:latin typeface="Poppins" pitchFamily="2" charset="77"/>
            </a:endParaRPr>
          </a:p>
        </p:txBody>
      </p:sp>
      <p:sp>
        <p:nvSpPr>
          <p:cNvPr id="35" name="Freeform 34">
            <a:extLst>
              <a:ext uri="{FF2B5EF4-FFF2-40B4-BE49-F238E27FC236}">
                <a16:creationId xmlns:a16="http://schemas.microsoft.com/office/drawing/2014/main" id="{51B637AD-FCC5-954C-B619-EF882878EF50}"/>
              </a:ext>
            </a:extLst>
          </p:cNvPr>
          <p:cNvSpPr>
            <a:spLocks noChangeArrowheads="1"/>
          </p:cNvSpPr>
          <p:nvPr/>
        </p:nvSpPr>
        <p:spPr bwMode="auto">
          <a:xfrm>
            <a:off x="4369504" y="2168349"/>
            <a:ext cx="651028" cy="617343"/>
          </a:xfrm>
          <a:custGeom>
            <a:avLst/>
            <a:gdLst>
              <a:gd name="connsiteX0" fmla="*/ 685811 w 1302056"/>
              <a:gd name="connsiteY0" fmla="*/ 1075050 h 1234686"/>
              <a:gd name="connsiteX1" fmla="*/ 684565 w 1302056"/>
              <a:gd name="connsiteY1" fmla="*/ 1081286 h 1234686"/>
              <a:gd name="connsiteX2" fmla="*/ 649669 w 1302056"/>
              <a:gd name="connsiteY2" fmla="*/ 1112465 h 1234686"/>
              <a:gd name="connsiteX3" fmla="*/ 614773 w 1302056"/>
              <a:gd name="connsiteY3" fmla="*/ 1090016 h 1234686"/>
              <a:gd name="connsiteX4" fmla="*/ 596079 w 1302056"/>
              <a:gd name="connsiteY4" fmla="*/ 1152374 h 1234686"/>
              <a:gd name="connsiteX5" fmla="*/ 625990 w 1302056"/>
              <a:gd name="connsiteY5" fmla="*/ 1191036 h 1234686"/>
              <a:gd name="connsiteX6" fmla="*/ 673348 w 1302056"/>
              <a:gd name="connsiteY6" fmla="*/ 1191036 h 1234686"/>
              <a:gd name="connsiteX7" fmla="*/ 706998 w 1302056"/>
              <a:gd name="connsiteY7" fmla="*/ 1146138 h 1234686"/>
              <a:gd name="connsiteX8" fmla="*/ 685811 w 1302056"/>
              <a:gd name="connsiteY8" fmla="*/ 1075050 h 1234686"/>
              <a:gd name="connsiteX9" fmla="*/ 907649 w 1302056"/>
              <a:gd name="connsiteY9" fmla="*/ 1017681 h 1234686"/>
              <a:gd name="connsiteX10" fmla="*/ 860290 w 1302056"/>
              <a:gd name="connsiteY10" fmla="*/ 1035141 h 1234686"/>
              <a:gd name="connsiteX11" fmla="*/ 860290 w 1302056"/>
              <a:gd name="connsiteY11" fmla="*/ 1075050 h 1234686"/>
              <a:gd name="connsiteX12" fmla="*/ 907649 w 1302056"/>
              <a:gd name="connsiteY12" fmla="*/ 1017681 h 1234686"/>
              <a:gd name="connsiteX13" fmla="*/ 390443 w 1302056"/>
              <a:gd name="connsiteY13" fmla="*/ 1017681 h 1234686"/>
              <a:gd name="connsiteX14" fmla="*/ 437802 w 1302056"/>
              <a:gd name="connsiteY14" fmla="*/ 1075050 h 1234686"/>
              <a:gd name="connsiteX15" fmla="*/ 437802 w 1302056"/>
              <a:gd name="connsiteY15" fmla="*/ 1033894 h 1234686"/>
              <a:gd name="connsiteX16" fmla="*/ 390443 w 1302056"/>
              <a:gd name="connsiteY16" fmla="*/ 1017681 h 1234686"/>
              <a:gd name="connsiteX17" fmla="*/ 817917 w 1302056"/>
              <a:gd name="connsiteY17" fmla="*/ 917908 h 1234686"/>
              <a:gd name="connsiteX18" fmla="*/ 756849 w 1302056"/>
              <a:gd name="connsiteY18" fmla="*/ 934121 h 1234686"/>
              <a:gd name="connsiteX19" fmla="*/ 741894 w 1302056"/>
              <a:gd name="connsiteY19" fmla="*/ 969042 h 1234686"/>
              <a:gd name="connsiteX20" fmla="*/ 710737 w 1302056"/>
              <a:gd name="connsiteY20" fmla="*/ 1006456 h 1234686"/>
              <a:gd name="connsiteX21" fmla="*/ 730677 w 1302056"/>
              <a:gd name="connsiteY21" fmla="*/ 1112465 h 1234686"/>
              <a:gd name="connsiteX22" fmla="*/ 766819 w 1302056"/>
              <a:gd name="connsiteY22" fmla="*/ 1063825 h 1234686"/>
              <a:gd name="connsiteX23" fmla="*/ 768065 w 1302056"/>
              <a:gd name="connsiteY23" fmla="*/ 1061331 h 1234686"/>
              <a:gd name="connsiteX24" fmla="*/ 826641 w 1302056"/>
              <a:gd name="connsiteY24" fmla="*/ 1015186 h 1234686"/>
              <a:gd name="connsiteX25" fmla="*/ 826641 w 1302056"/>
              <a:gd name="connsiteY25" fmla="*/ 925391 h 1234686"/>
              <a:gd name="connsiteX26" fmla="*/ 824148 w 1302056"/>
              <a:gd name="connsiteY26" fmla="*/ 920402 h 1234686"/>
              <a:gd name="connsiteX27" fmla="*/ 817917 w 1302056"/>
              <a:gd name="connsiteY27" fmla="*/ 917908 h 1234686"/>
              <a:gd name="connsiteX28" fmla="*/ 480175 w 1302056"/>
              <a:gd name="connsiteY28" fmla="*/ 917908 h 1234686"/>
              <a:gd name="connsiteX29" fmla="*/ 473944 w 1302056"/>
              <a:gd name="connsiteY29" fmla="*/ 920402 h 1234686"/>
              <a:gd name="connsiteX30" fmla="*/ 471451 w 1302056"/>
              <a:gd name="connsiteY30" fmla="*/ 925391 h 1234686"/>
              <a:gd name="connsiteX31" fmla="*/ 471451 w 1302056"/>
              <a:gd name="connsiteY31" fmla="*/ 1015186 h 1234686"/>
              <a:gd name="connsiteX32" fmla="*/ 530026 w 1302056"/>
              <a:gd name="connsiteY32" fmla="*/ 1061331 h 1234686"/>
              <a:gd name="connsiteX33" fmla="*/ 531273 w 1302056"/>
              <a:gd name="connsiteY33" fmla="*/ 1063825 h 1234686"/>
              <a:gd name="connsiteX34" fmla="*/ 572400 w 1302056"/>
              <a:gd name="connsiteY34" fmla="*/ 1119948 h 1234686"/>
              <a:gd name="connsiteX35" fmla="*/ 588601 w 1302056"/>
              <a:gd name="connsiteY35" fmla="*/ 1007703 h 1234686"/>
              <a:gd name="connsiteX36" fmla="*/ 557445 w 1302056"/>
              <a:gd name="connsiteY36" fmla="*/ 969042 h 1234686"/>
              <a:gd name="connsiteX37" fmla="*/ 541243 w 1302056"/>
              <a:gd name="connsiteY37" fmla="*/ 934121 h 1234686"/>
              <a:gd name="connsiteX38" fmla="*/ 804207 w 1302056"/>
              <a:gd name="connsiteY38" fmla="*/ 794439 h 1234686"/>
              <a:gd name="connsiteX39" fmla="*/ 773051 w 1302056"/>
              <a:gd name="connsiteY39" fmla="*/ 895459 h 1234686"/>
              <a:gd name="connsiteX40" fmla="*/ 810439 w 1302056"/>
              <a:gd name="connsiteY40" fmla="*/ 886729 h 1234686"/>
              <a:gd name="connsiteX41" fmla="*/ 820409 w 1302056"/>
              <a:gd name="connsiteY41" fmla="*/ 885482 h 1234686"/>
              <a:gd name="connsiteX42" fmla="*/ 844088 w 1302056"/>
              <a:gd name="connsiteY42" fmla="*/ 894212 h 1234686"/>
              <a:gd name="connsiteX43" fmla="*/ 860290 w 1302056"/>
              <a:gd name="connsiteY43" fmla="*/ 925391 h 1234686"/>
              <a:gd name="connsiteX44" fmla="*/ 860290 w 1302056"/>
              <a:gd name="connsiteY44" fmla="*/ 998973 h 1234686"/>
              <a:gd name="connsiteX45" fmla="*/ 923850 w 1302056"/>
              <a:gd name="connsiteY45" fmla="*/ 981513 h 1234686"/>
              <a:gd name="connsiteX46" fmla="*/ 933820 w 1302056"/>
              <a:gd name="connsiteY46" fmla="*/ 919155 h 1234686"/>
              <a:gd name="connsiteX47" fmla="*/ 807946 w 1302056"/>
              <a:gd name="connsiteY47" fmla="*/ 794439 h 1234686"/>
              <a:gd name="connsiteX48" fmla="*/ 715722 w 1302056"/>
              <a:gd name="connsiteY48" fmla="*/ 794439 h 1234686"/>
              <a:gd name="connsiteX49" fmla="*/ 708167 w 1302056"/>
              <a:gd name="connsiteY49" fmla="*/ 862951 h 1234686"/>
              <a:gd name="connsiteX50" fmla="*/ 695781 w 1302056"/>
              <a:gd name="connsiteY50" fmla="*/ 975277 h 1234686"/>
              <a:gd name="connsiteX51" fmla="*/ 697028 w 1302056"/>
              <a:gd name="connsiteY51" fmla="*/ 974030 h 1234686"/>
              <a:gd name="connsiteX52" fmla="*/ 697028 w 1302056"/>
              <a:gd name="connsiteY52" fmla="*/ 975277 h 1234686"/>
              <a:gd name="connsiteX53" fmla="*/ 710737 w 1302056"/>
              <a:gd name="connsiteY53" fmla="*/ 955323 h 1234686"/>
              <a:gd name="connsiteX54" fmla="*/ 729431 w 1302056"/>
              <a:gd name="connsiteY54" fmla="*/ 911672 h 1234686"/>
              <a:gd name="connsiteX55" fmla="*/ 743140 w 1302056"/>
              <a:gd name="connsiteY55" fmla="*/ 881741 h 1234686"/>
              <a:gd name="connsiteX56" fmla="*/ 743140 w 1302056"/>
              <a:gd name="connsiteY56" fmla="*/ 877999 h 1234686"/>
              <a:gd name="connsiteX57" fmla="*/ 754356 w 1302056"/>
              <a:gd name="connsiteY57" fmla="*/ 846820 h 1234686"/>
              <a:gd name="connsiteX58" fmla="*/ 755603 w 1302056"/>
              <a:gd name="connsiteY58" fmla="*/ 844326 h 1234686"/>
              <a:gd name="connsiteX59" fmla="*/ 769312 w 1302056"/>
              <a:gd name="connsiteY59" fmla="*/ 794439 h 1234686"/>
              <a:gd name="connsiteX60" fmla="*/ 528780 w 1302056"/>
              <a:gd name="connsiteY60" fmla="*/ 794439 h 1234686"/>
              <a:gd name="connsiteX61" fmla="*/ 542489 w 1302056"/>
              <a:gd name="connsiteY61" fmla="*/ 844326 h 1234686"/>
              <a:gd name="connsiteX62" fmla="*/ 543735 w 1302056"/>
              <a:gd name="connsiteY62" fmla="*/ 846820 h 1234686"/>
              <a:gd name="connsiteX63" fmla="*/ 554952 w 1302056"/>
              <a:gd name="connsiteY63" fmla="*/ 877999 h 1234686"/>
              <a:gd name="connsiteX64" fmla="*/ 554952 w 1302056"/>
              <a:gd name="connsiteY64" fmla="*/ 880493 h 1234686"/>
              <a:gd name="connsiteX65" fmla="*/ 568661 w 1302056"/>
              <a:gd name="connsiteY65" fmla="*/ 911672 h 1234686"/>
              <a:gd name="connsiteX66" fmla="*/ 587355 w 1302056"/>
              <a:gd name="connsiteY66" fmla="*/ 955323 h 1234686"/>
              <a:gd name="connsiteX67" fmla="*/ 601064 w 1302056"/>
              <a:gd name="connsiteY67" fmla="*/ 975277 h 1234686"/>
              <a:gd name="connsiteX68" fmla="*/ 594071 w 1302056"/>
              <a:gd name="connsiteY68" fmla="*/ 902798 h 1234686"/>
              <a:gd name="connsiteX69" fmla="*/ 583616 w 1302056"/>
              <a:gd name="connsiteY69" fmla="*/ 794439 h 1234686"/>
              <a:gd name="connsiteX70" fmla="*/ 490146 w 1302056"/>
              <a:gd name="connsiteY70" fmla="*/ 794439 h 1234686"/>
              <a:gd name="connsiteX71" fmla="*/ 365518 w 1302056"/>
              <a:gd name="connsiteY71" fmla="*/ 919155 h 1234686"/>
              <a:gd name="connsiteX72" fmla="*/ 374242 w 1302056"/>
              <a:gd name="connsiteY72" fmla="*/ 981513 h 1234686"/>
              <a:gd name="connsiteX73" fmla="*/ 437802 w 1302056"/>
              <a:gd name="connsiteY73" fmla="*/ 998973 h 1234686"/>
              <a:gd name="connsiteX74" fmla="*/ 437802 w 1302056"/>
              <a:gd name="connsiteY74" fmla="*/ 925391 h 1234686"/>
              <a:gd name="connsiteX75" fmla="*/ 454004 w 1302056"/>
              <a:gd name="connsiteY75" fmla="*/ 894212 h 1234686"/>
              <a:gd name="connsiteX76" fmla="*/ 488899 w 1302056"/>
              <a:gd name="connsiteY76" fmla="*/ 886729 h 1234686"/>
              <a:gd name="connsiteX77" fmla="*/ 526288 w 1302056"/>
              <a:gd name="connsiteY77" fmla="*/ 895459 h 1234686"/>
              <a:gd name="connsiteX78" fmla="*/ 493884 w 1302056"/>
              <a:gd name="connsiteY78" fmla="*/ 794439 h 1234686"/>
              <a:gd name="connsiteX79" fmla="*/ 649669 w 1302056"/>
              <a:gd name="connsiteY79" fmla="*/ 724599 h 1234686"/>
              <a:gd name="connsiteX80" fmla="*/ 612281 w 1302056"/>
              <a:gd name="connsiteY80" fmla="*/ 759519 h 1234686"/>
              <a:gd name="connsiteX81" fmla="*/ 626252 w 1302056"/>
              <a:gd name="connsiteY81" fmla="*/ 891559 h 1234686"/>
              <a:gd name="connsiteX82" fmla="*/ 645930 w 1302056"/>
              <a:gd name="connsiteY82" fmla="*/ 1077544 h 1234686"/>
              <a:gd name="connsiteX83" fmla="*/ 652162 w 1302056"/>
              <a:gd name="connsiteY83" fmla="*/ 1077544 h 1234686"/>
              <a:gd name="connsiteX84" fmla="*/ 673590 w 1302056"/>
              <a:gd name="connsiteY84" fmla="*/ 875027 h 1234686"/>
              <a:gd name="connsiteX85" fmla="*/ 685811 w 1302056"/>
              <a:gd name="connsiteY85" fmla="*/ 759519 h 1234686"/>
              <a:gd name="connsiteX86" fmla="*/ 649669 w 1302056"/>
              <a:gd name="connsiteY86" fmla="*/ 724599 h 1234686"/>
              <a:gd name="connsiteX87" fmla="*/ 648790 w 1302056"/>
              <a:gd name="connsiteY87" fmla="*/ 340433 h 1234686"/>
              <a:gd name="connsiteX88" fmla="*/ 581043 w 1302056"/>
              <a:gd name="connsiteY88" fmla="*/ 408600 h 1234686"/>
              <a:gd name="connsiteX89" fmla="*/ 648790 w 1302056"/>
              <a:gd name="connsiteY89" fmla="*/ 476768 h 1234686"/>
              <a:gd name="connsiteX90" fmla="*/ 715282 w 1302056"/>
              <a:gd name="connsiteY90" fmla="*/ 408600 h 1234686"/>
              <a:gd name="connsiteX91" fmla="*/ 648790 w 1302056"/>
              <a:gd name="connsiteY91" fmla="*/ 340433 h 1234686"/>
              <a:gd name="connsiteX92" fmla="*/ 648790 w 1302056"/>
              <a:gd name="connsiteY92" fmla="*/ 307611 h 1234686"/>
              <a:gd name="connsiteX93" fmla="*/ 749155 w 1302056"/>
              <a:gd name="connsiteY93" fmla="*/ 408600 h 1234686"/>
              <a:gd name="connsiteX94" fmla="*/ 648790 w 1302056"/>
              <a:gd name="connsiteY94" fmla="*/ 509589 h 1234686"/>
              <a:gd name="connsiteX95" fmla="*/ 547170 w 1302056"/>
              <a:gd name="connsiteY95" fmla="*/ 408600 h 1234686"/>
              <a:gd name="connsiteX96" fmla="*/ 648790 w 1302056"/>
              <a:gd name="connsiteY96" fmla="*/ 307611 h 1234686"/>
              <a:gd name="connsiteX97" fmla="*/ 556198 w 1302056"/>
              <a:gd name="connsiteY97" fmla="*/ 210770 h 1234686"/>
              <a:gd name="connsiteX98" fmla="*/ 498870 w 1302056"/>
              <a:gd name="connsiteY98" fmla="*/ 547502 h 1234686"/>
              <a:gd name="connsiteX99" fmla="*/ 521303 w 1302056"/>
              <a:gd name="connsiteY99" fmla="*/ 760766 h 1234686"/>
              <a:gd name="connsiteX100" fmla="*/ 579878 w 1302056"/>
              <a:gd name="connsiteY100" fmla="*/ 760766 h 1234686"/>
              <a:gd name="connsiteX101" fmla="*/ 582370 w 1302056"/>
              <a:gd name="connsiteY101" fmla="*/ 739565 h 1234686"/>
              <a:gd name="connsiteX102" fmla="*/ 649669 w 1302056"/>
              <a:gd name="connsiteY102" fmla="*/ 690925 h 1234686"/>
              <a:gd name="connsiteX103" fmla="*/ 713229 w 1302056"/>
              <a:gd name="connsiteY103" fmla="*/ 733329 h 1234686"/>
              <a:gd name="connsiteX104" fmla="*/ 718214 w 1302056"/>
              <a:gd name="connsiteY104" fmla="*/ 760766 h 1234686"/>
              <a:gd name="connsiteX105" fmla="*/ 778036 w 1302056"/>
              <a:gd name="connsiteY105" fmla="*/ 760766 h 1234686"/>
              <a:gd name="connsiteX106" fmla="*/ 800469 w 1302056"/>
              <a:gd name="connsiteY106" fmla="*/ 547502 h 1234686"/>
              <a:gd name="connsiteX107" fmla="*/ 741894 w 1302056"/>
              <a:gd name="connsiteY107" fmla="*/ 210770 h 1234686"/>
              <a:gd name="connsiteX108" fmla="*/ 649669 w 1302056"/>
              <a:gd name="connsiteY108" fmla="*/ 33673 h 1234686"/>
              <a:gd name="connsiteX109" fmla="*/ 644684 w 1302056"/>
              <a:gd name="connsiteY109" fmla="*/ 34921 h 1234686"/>
              <a:gd name="connsiteX110" fmla="*/ 568661 w 1302056"/>
              <a:gd name="connsiteY110" fmla="*/ 178344 h 1234686"/>
              <a:gd name="connsiteX111" fmla="*/ 729431 w 1302056"/>
              <a:gd name="connsiteY111" fmla="*/ 178344 h 1234686"/>
              <a:gd name="connsiteX112" fmla="*/ 653408 w 1302056"/>
              <a:gd name="connsiteY112" fmla="*/ 34921 h 1234686"/>
              <a:gd name="connsiteX113" fmla="*/ 649669 w 1302056"/>
              <a:gd name="connsiteY113" fmla="*/ 33673 h 1234686"/>
              <a:gd name="connsiteX114" fmla="*/ 649669 w 1302056"/>
              <a:gd name="connsiteY114" fmla="*/ 0 h 1234686"/>
              <a:gd name="connsiteX115" fmla="*/ 680826 w 1302056"/>
              <a:gd name="connsiteY115" fmla="*/ 17460 h 1234686"/>
              <a:gd name="connsiteX116" fmla="*/ 834118 w 1302056"/>
              <a:gd name="connsiteY116" fmla="*/ 547502 h 1234686"/>
              <a:gd name="connsiteX117" fmla="*/ 811685 w 1302056"/>
              <a:gd name="connsiteY117" fmla="*/ 760766 h 1234686"/>
              <a:gd name="connsiteX118" fmla="*/ 966224 w 1302056"/>
              <a:gd name="connsiteY118" fmla="*/ 919155 h 1234686"/>
              <a:gd name="connsiteX119" fmla="*/ 958746 w 1302056"/>
              <a:gd name="connsiteY119" fmla="*/ 979019 h 1234686"/>
              <a:gd name="connsiteX120" fmla="*/ 977440 w 1302056"/>
              <a:gd name="connsiteY120" fmla="*/ 979019 h 1234686"/>
              <a:gd name="connsiteX121" fmla="*/ 1161889 w 1302056"/>
              <a:gd name="connsiteY121" fmla="*/ 1068814 h 1234686"/>
              <a:gd name="connsiteX122" fmla="*/ 1275300 w 1302056"/>
              <a:gd name="connsiteY122" fmla="*/ 940357 h 1234686"/>
              <a:gd name="connsiteX123" fmla="*/ 1298980 w 1302056"/>
              <a:gd name="connsiteY123" fmla="*/ 942851 h 1234686"/>
              <a:gd name="connsiteX124" fmla="*/ 1296487 w 1302056"/>
              <a:gd name="connsiteY124" fmla="*/ 966547 h 1234686"/>
              <a:gd name="connsiteX125" fmla="*/ 1174352 w 1302056"/>
              <a:gd name="connsiteY125" fmla="*/ 1107476 h 1234686"/>
              <a:gd name="connsiteX126" fmla="*/ 1161889 w 1302056"/>
              <a:gd name="connsiteY126" fmla="*/ 1112465 h 1234686"/>
              <a:gd name="connsiteX127" fmla="*/ 1148180 w 1302056"/>
              <a:gd name="connsiteY127" fmla="*/ 1106229 h 1234686"/>
              <a:gd name="connsiteX128" fmla="*/ 974947 w 1302056"/>
              <a:gd name="connsiteY128" fmla="*/ 1011445 h 1234686"/>
              <a:gd name="connsiteX129" fmla="*/ 947529 w 1302056"/>
              <a:gd name="connsiteY129" fmla="*/ 1012692 h 1234686"/>
              <a:gd name="connsiteX130" fmla="*/ 871506 w 1302056"/>
              <a:gd name="connsiteY130" fmla="*/ 1108723 h 1234686"/>
              <a:gd name="connsiteX131" fmla="*/ 855305 w 1302056"/>
              <a:gd name="connsiteY131" fmla="*/ 1112465 h 1234686"/>
              <a:gd name="connsiteX132" fmla="*/ 841596 w 1302056"/>
              <a:gd name="connsiteY132" fmla="*/ 1109970 h 1234686"/>
              <a:gd name="connsiteX133" fmla="*/ 826641 w 1302056"/>
              <a:gd name="connsiteY133" fmla="*/ 1085027 h 1234686"/>
              <a:gd name="connsiteX134" fmla="*/ 826641 w 1302056"/>
              <a:gd name="connsiteY134" fmla="*/ 1053848 h 1234686"/>
              <a:gd name="connsiteX135" fmla="*/ 792991 w 1302056"/>
              <a:gd name="connsiteY135" fmla="*/ 1083780 h 1234686"/>
              <a:gd name="connsiteX136" fmla="*/ 699520 w 1302056"/>
              <a:gd name="connsiteY136" fmla="*/ 1212237 h 1234686"/>
              <a:gd name="connsiteX137" fmla="*/ 698274 w 1302056"/>
              <a:gd name="connsiteY137" fmla="*/ 1213484 h 1234686"/>
              <a:gd name="connsiteX138" fmla="*/ 649669 w 1302056"/>
              <a:gd name="connsiteY138" fmla="*/ 1234686 h 1234686"/>
              <a:gd name="connsiteX139" fmla="*/ 599818 w 1302056"/>
              <a:gd name="connsiteY139" fmla="*/ 1213484 h 1234686"/>
              <a:gd name="connsiteX140" fmla="*/ 598572 w 1302056"/>
              <a:gd name="connsiteY140" fmla="*/ 1212237 h 1234686"/>
              <a:gd name="connsiteX141" fmla="*/ 505101 w 1302056"/>
              <a:gd name="connsiteY141" fmla="*/ 1083780 h 1234686"/>
              <a:gd name="connsiteX142" fmla="*/ 471451 w 1302056"/>
              <a:gd name="connsiteY142" fmla="*/ 1053848 h 1234686"/>
              <a:gd name="connsiteX143" fmla="*/ 471451 w 1302056"/>
              <a:gd name="connsiteY143" fmla="*/ 1085027 h 1234686"/>
              <a:gd name="connsiteX144" fmla="*/ 456496 w 1302056"/>
              <a:gd name="connsiteY144" fmla="*/ 1109970 h 1234686"/>
              <a:gd name="connsiteX145" fmla="*/ 442787 w 1302056"/>
              <a:gd name="connsiteY145" fmla="*/ 1112465 h 1234686"/>
              <a:gd name="connsiteX146" fmla="*/ 427832 w 1302056"/>
              <a:gd name="connsiteY146" fmla="*/ 1108723 h 1234686"/>
              <a:gd name="connsiteX147" fmla="*/ 350563 w 1302056"/>
              <a:gd name="connsiteY147" fmla="*/ 1011445 h 1234686"/>
              <a:gd name="connsiteX148" fmla="*/ 323144 w 1302056"/>
              <a:gd name="connsiteY148" fmla="*/ 1011445 h 1234686"/>
              <a:gd name="connsiteX149" fmla="*/ 149912 w 1302056"/>
              <a:gd name="connsiteY149" fmla="*/ 1106229 h 1234686"/>
              <a:gd name="connsiteX150" fmla="*/ 136203 w 1302056"/>
              <a:gd name="connsiteY150" fmla="*/ 1112465 h 1234686"/>
              <a:gd name="connsiteX151" fmla="*/ 122494 w 1302056"/>
              <a:gd name="connsiteY151" fmla="*/ 1106229 h 1234686"/>
              <a:gd name="connsiteX152" fmla="*/ 5344 w 1302056"/>
              <a:gd name="connsiteY152" fmla="*/ 957817 h 1234686"/>
              <a:gd name="connsiteX153" fmla="*/ 4097 w 1302056"/>
              <a:gd name="connsiteY153" fmla="*/ 934121 h 1234686"/>
              <a:gd name="connsiteX154" fmla="*/ 27777 w 1302056"/>
              <a:gd name="connsiteY154" fmla="*/ 931627 h 1234686"/>
              <a:gd name="connsiteX155" fmla="*/ 137449 w 1302056"/>
              <a:gd name="connsiteY155" fmla="*/ 1068814 h 1234686"/>
              <a:gd name="connsiteX156" fmla="*/ 320652 w 1302056"/>
              <a:gd name="connsiteY156" fmla="*/ 979019 h 1234686"/>
              <a:gd name="connsiteX157" fmla="*/ 339346 w 1302056"/>
              <a:gd name="connsiteY157" fmla="*/ 977772 h 1234686"/>
              <a:gd name="connsiteX158" fmla="*/ 331868 w 1302056"/>
              <a:gd name="connsiteY158" fmla="*/ 919155 h 1234686"/>
              <a:gd name="connsiteX159" fmla="*/ 486407 w 1302056"/>
              <a:gd name="connsiteY159" fmla="*/ 760766 h 1234686"/>
              <a:gd name="connsiteX160" fmla="*/ 463974 w 1302056"/>
              <a:gd name="connsiteY160" fmla="*/ 547502 h 1234686"/>
              <a:gd name="connsiteX161" fmla="*/ 618512 w 1302056"/>
              <a:gd name="connsiteY161" fmla="*/ 17460 h 1234686"/>
              <a:gd name="connsiteX162" fmla="*/ 649669 w 1302056"/>
              <a:gd name="connsiteY162" fmla="*/ 0 h 1234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1302056" h="1234686">
                <a:moveTo>
                  <a:pt x="685811" y="1075050"/>
                </a:moveTo>
                <a:lnTo>
                  <a:pt x="684565" y="1081286"/>
                </a:lnTo>
                <a:cubicBezTo>
                  <a:pt x="683319" y="1098746"/>
                  <a:pt x="668363" y="1112465"/>
                  <a:pt x="649669" y="1112465"/>
                </a:cubicBezTo>
                <a:cubicBezTo>
                  <a:pt x="633467" y="1112465"/>
                  <a:pt x="621005" y="1103735"/>
                  <a:pt x="614773" y="1090016"/>
                </a:cubicBezTo>
                <a:cubicBezTo>
                  <a:pt x="609788" y="1112465"/>
                  <a:pt x="603557" y="1133666"/>
                  <a:pt x="596079" y="1152374"/>
                </a:cubicBezTo>
                <a:lnTo>
                  <a:pt x="625990" y="1191036"/>
                </a:lnTo>
                <a:cubicBezTo>
                  <a:pt x="637206" y="1204754"/>
                  <a:pt x="660886" y="1204754"/>
                  <a:pt x="673348" y="1191036"/>
                </a:cubicBezTo>
                <a:lnTo>
                  <a:pt x="706998" y="1146138"/>
                </a:lnTo>
                <a:cubicBezTo>
                  <a:pt x="699520" y="1124936"/>
                  <a:pt x="692043" y="1098746"/>
                  <a:pt x="685811" y="1075050"/>
                </a:cubicBezTo>
                <a:close/>
                <a:moveTo>
                  <a:pt x="907649" y="1017681"/>
                </a:moveTo>
                <a:cubicBezTo>
                  <a:pt x="891447" y="1021422"/>
                  <a:pt x="875245" y="1027658"/>
                  <a:pt x="860290" y="1035141"/>
                </a:cubicBezTo>
                <a:lnTo>
                  <a:pt x="860290" y="1075050"/>
                </a:lnTo>
                <a:cubicBezTo>
                  <a:pt x="878984" y="1060084"/>
                  <a:pt x="895186" y="1040130"/>
                  <a:pt x="907649" y="1017681"/>
                </a:cubicBezTo>
                <a:close/>
                <a:moveTo>
                  <a:pt x="390443" y="1017681"/>
                </a:moveTo>
                <a:cubicBezTo>
                  <a:pt x="402906" y="1040130"/>
                  <a:pt x="419108" y="1060084"/>
                  <a:pt x="437802" y="1075050"/>
                </a:cubicBezTo>
                <a:lnTo>
                  <a:pt x="437802" y="1033894"/>
                </a:lnTo>
                <a:cubicBezTo>
                  <a:pt x="422847" y="1027658"/>
                  <a:pt x="406645" y="1021422"/>
                  <a:pt x="390443" y="1017681"/>
                </a:cubicBezTo>
                <a:close/>
                <a:moveTo>
                  <a:pt x="817917" y="917908"/>
                </a:moveTo>
                <a:lnTo>
                  <a:pt x="756849" y="934121"/>
                </a:lnTo>
                <a:cubicBezTo>
                  <a:pt x="751864" y="945346"/>
                  <a:pt x="746879" y="957817"/>
                  <a:pt x="741894" y="969042"/>
                </a:cubicBezTo>
                <a:cubicBezTo>
                  <a:pt x="734416" y="985255"/>
                  <a:pt x="723199" y="996479"/>
                  <a:pt x="710737" y="1006456"/>
                </a:cubicBezTo>
                <a:cubicBezTo>
                  <a:pt x="708244" y="1022669"/>
                  <a:pt x="715722" y="1065073"/>
                  <a:pt x="730677" y="1112465"/>
                </a:cubicBezTo>
                <a:lnTo>
                  <a:pt x="766819" y="1063825"/>
                </a:lnTo>
                <a:cubicBezTo>
                  <a:pt x="766819" y="1062578"/>
                  <a:pt x="768065" y="1062578"/>
                  <a:pt x="768065" y="1061331"/>
                </a:cubicBezTo>
                <a:cubicBezTo>
                  <a:pt x="785513" y="1043871"/>
                  <a:pt x="805454" y="1027658"/>
                  <a:pt x="826641" y="1015186"/>
                </a:cubicBezTo>
                <a:lnTo>
                  <a:pt x="826641" y="925391"/>
                </a:lnTo>
                <a:cubicBezTo>
                  <a:pt x="826641" y="922897"/>
                  <a:pt x="825394" y="920402"/>
                  <a:pt x="824148" y="920402"/>
                </a:cubicBezTo>
                <a:cubicBezTo>
                  <a:pt x="822902" y="919155"/>
                  <a:pt x="820409" y="917908"/>
                  <a:pt x="817917" y="917908"/>
                </a:cubicBezTo>
                <a:close/>
                <a:moveTo>
                  <a:pt x="480175" y="917908"/>
                </a:moveTo>
                <a:cubicBezTo>
                  <a:pt x="477683" y="917908"/>
                  <a:pt x="475190" y="919155"/>
                  <a:pt x="473944" y="920402"/>
                </a:cubicBezTo>
                <a:cubicBezTo>
                  <a:pt x="472698" y="920402"/>
                  <a:pt x="471451" y="922897"/>
                  <a:pt x="471451" y="925391"/>
                </a:cubicBezTo>
                <a:lnTo>
                  <a:pt x="471451" y="1015186"/>
                </a:lnTo>
                <a:cubicBezTo>
                  <a:pt x="492638" y="1027658"/>
                  <a:pt x="512579" y="1043871"/>
                  <a:pt x="530026" y="1061331"/>
                </a:cubicBezTo>
                <a:cubicBezTo>
                  <a:pt x="530026" y="1062578"/>
                  <a:pt x="531273" y="1062578"/>
                  <a:pt x="531273" y="1063825"/>
                </a:cubicBezTo>
                <a:lnTo>
                  <a:pt x="572400" y="1119948"/>
                </a:lnTo>
                <a:cubicBezTo>
                  <a:pt x="591094" y="1066320"/>
                  <a:pt x="593587" y="1020175"/>
                  <a:pt x="588601" y="1007703"/>
                </a:cubicBezTo>
                <a:cubicBezTo>
                  <a:pt x="574892" y="997726"/>
                  <a:pt x="564922" y="985255"/>
                  <a:pt x="557445" y="969042"/>
                </a:cubicBezTo>
                <a:cubicBezTo>
                  <a:pt x="551213" y="957817"/>
                  <a:pt x="546228" y="945346"/>
                  <a:pt x="541243" y="934121"/>
                </a:cubicBezTo>
                <a:close/>
                <a:moveTo>
                  <a:pt x="804207" y="794439"/>
                </a:moveTo>
                <a:cubicBezTo>
                  <a:pt x="795484" y="829360"/>
                  <a:pt x="784267" y="863033"/>
                  <a:pt x="773051" y="895459"/>
                </a:cubicBezTo>
                <a:lnTo>
                  <a:pt x="810439" y="886729"/>
                </a:lnTo>
                <a:cubicBezTo>
                  <a:pt x="812931" y="885482"/>
                  <a:pt x="816670" y="885482"/>
                  <a:pt x="820409" y="885482"/>
                </a:cubicBezTo>
                <a:cubicBezTo>
                  <a:pt x="829133" y="885482"/>
                  <a:pt x="836611" y="887976"/>
                  <a:pt x="844088" y="894212"/>
                </a:cubicBezTo>
                <a:cubicBezTo>
                  <a:pt x="854059" y="901695"/>
                  <a:pt x="860290" y="912919"/>
                  <a:pt x="860290" y="925391"/>
                </a:cubicBezTo>
                <a:lnTo>
                  <a:pt x="860290" y="998973"/>
                </a:lnTo>
                <a:cubicBezTo>
                  <a:pt x="880230" y="990243"/>
                  <a:pt x="901417" y="984007"/>
                  <a:pt x="923850" y="981513"/>
                </a:cubicBezTo>
                <a:cubicBezTo>
                  <a:pt x="930081" y="961559"/>
                  <a:pt x="933820" y="940357"/>
                  <a:pt x="933820" y="919155"/>
                </a:cubicBezTo>
                <a:cubicBezTo>
                  <a:pt x="933820" y="850562"/>
                  <a:pt x="876492" y="794439"/>
                  <a:pt x="807946" y="794439"/>
                </a:cubicBezTo>
                <a:close/>
                <a:moveTo>
                  <a:pt x="715722" y="794439"/>
                </a:moveTo>
                <a:lnTo>
                  <a:pt x="708167" y="862951"/>
                </a:lnTo>
                <a:lnTo>
                  <a:pt x="695781" y="975277"/>
                </a:lnTo>
                <a:cubicBezTo>
                  <a:pt x="695781" y="975277"/>
                  <a:pt x="697028" y="975277"/>
                  <a:pt x="697028" y="974030"/>
                </a:cubicBezTo>
                <a:lnTo>
                  <a:pt x="697028" y="975277"/>
                </a:lnTo>
                <a:cubicBezTo>
                  <a:pt x="702013" y="969042"/>
                  <a:pt x="706998" y="964053"/>
                  <a:pt x="710737" y="955323"/>
                </a:cubicBezTo>
                <a:cubicBezTo>
                  <a:pt x="718214" y="941604"/>
                  <a:pt x="724446" y="926638"/>
                  <a:pt x="729431" y="911672"/>
                </a:cubicBezTo>
                <a:cubicBezTo>
                  <a:pt x="734416" y="902942"/>
                  <a:pt x="739401" y="891718"/>
                  <a:pt x="743140" y="881741"/>
                </a:cubicBezTo>
                <a:cubicBezTo>
                  <a:pt x="743140" y="879246"/>
                  <a:pt x="743140" y="879246"/>
                  <a:pt x="743140" y="877999"/>
                </a:cubicBezTo>
                <a:cubicBezTo>
                  <a:pt x="748125" y="868022"/>
                  <a:pt x="750618" y="858045"/>
                  <a:pt x="754356" y="846820"/>
                </a:cubicBezTo>
                <a:cubicBezTo>
                  <a:pt x="754356" y="845573"/>
                  <a:pt x="755603" y="845573"/>
                  <a:pt x="755603" y="844326"/>
                </a:cubicBezTo>
                <a:cubicBezTo>
                  <a:pt x="760588" y="828113"/>
                  <a:pt x="764327" y="811900"/>
                  <a:pt x="769312" y="794439"/>
                </a:cubicBezTo>
                <a:close/>
                <a:moveTo>
                  <a:pt x="528780" y="794439"/>
                </a:moveTo>
                <a:cubicBezTo>
                  <a:pt x="533765" y="811900"/>
                  <a:pt x="537504" y="828113"/>
                  <a:pt x="542489" y="844326"/>
                </a:cubicBezTo>
                <a:cubicBezTo>
                  <a:pt x="542489" y="845573"/>
                  <a:pt x="543735" y="845573"/>
                  <a:pt x="543735" y="846820"/>
                </a:cubicBezTo>
                <a:cubicBezTo>
                  <a:pt x="547474" y="858045"/>
                  <a:pt x="551213" y="868022"/>
                  <a:pt x="554952" y="877999"/>
                </a:cubicBezTo>
                <a:cubicBezTo>
                  <a:pt x="554952" y="879246"/>
                  <a:pt x="554952" y="879246"/>
                  <a:pt x="554952" y="880493"/>
                </a:cubicBezTo>
                <a:cubicBezTo>
                  <a:pt x="559937" y="891718"/>
                  <a:pt x="563676" y="902942"/>
                  <a:pt x="568661" y="911672"/>
                </a:cubicBezTo>
                <a:cubicBezTo>
                  <a:pt x="574892" y="926638"/>
                  <a:pt x="579878" y="941604"/>
                  <a:pt x="587355" y="955323"/>
                </a:cubicBezTo>
                <a:cubicBezTo>
                  <a:pt x="591094" y="964053"/>
                  <a:pt x="596079" y="971536"/>
                  <a:pt x="601064" y="975277"/>
                </a:cubicBezTo>
                <a:lnTo>
                  <a:pt x="594071" y="902798"/>
                </a:lnTo>
                <a:lnTo>
                  <a:pt x="583616" y="794439"/>
                </a:lnTo>
                <a:close/>
                <a:moveTo>
                  <a:pt x="490146" y="794439"/>
                </a:moveTo>
                <a:cubicBezTo>
                  <a:pt x="421600" y="794439"/>
                  <a:pt x="365518" y="850562"/>
                  <a:pt x="365518" y="919155"/>
                </a:cubicBezTo>
                <a:cubicBezTo>
                  <a:pt x="365518" y="940357"/>
                  <a:pt x="369257" y="961559"/>
                  <a:pt x="374242" y="981513"/>
                </a:cubicBezTo>
                <a:cubicBezTo>
                  <a:pt x="396675" y="984007"/>
                  <a:pt x="417861" y="990243"/>
                  <a:pt x="437802" y="998973"/>
                </a:cubicBezTo>
                <a:lnTo>
                  <a:pt x="437802" y="925391"/>
                </a:lnTo>
                <a:cubicBezTo>
                  <a:pt x="437802" y="912919"/>
                  <a:pt x="444033" y="901695"/>
                  <a:pt x="454004" y="894212"/>
                </a:cubicBezTo>
                <a:cubicBezTo>
                  <a:pt x="463974" y="886729"/>
                  <a:pt x="476437" y="882988"/>
                  <a:pt x="488899" y="886729"/>
                </a:cubicBezTo>
                <a:lnTo>
                  <a:pt x="526288" y="895459"/>
                </a:lnTo>
                <a:cubicBezTo>
                  <a:pt x="513825" y="863033"/>
                  <a:pt x="503855" y="829360"/>
                  <a:pt x="493884" y="794439"/>
                </a:cubicBezTo>
                <a:close/>
                <a:moveTo>
                  <a:pt x="649669" y="724599"/>
                </a:moveTo>
                <a:cubicBezTo>
                  <a:pt x="629729" y="724599"/>
                  <a:pt x="613527" y="739565"/>
                  <a:pt x="612281" y="759519"/>
                </a:cubicBezTo>
                <a:lnTo>
                  <a:pt x="626252" y="891559"/>
                </a:lnTo>
                <a:lnTo>
                  <a:pt x="645930" y="1077544"/>
                </a:lnTo>
                <a:cubicBezTo>
                  <a:pt x="647177" y="1080039"/>
                  <a:pt x="652162" y="1080039"/>
                  <a:pt x="652162" y="1077544"/>
                </a:cubicBezTo>
                <a:lnTo>
                  <a:pt x="673590" y="875027"/>
                </a:lnTo>
                <a:lnTo>
                  <a:pt x="685811" y="759519"/>
                </a:lnTo>
                <a:cubicBezTo>
                  <a:pt x="684565" y="739565"/>
                  <a:pt x="669609" y="724599"/>
                  <a:pt x="649669" y="724599"/>
                </a:cubicBezTo>
                <a:close/>
                <a:moveTo>
                  <a:pt x="648790" y="340433"/>
                </a:moveTo>
                <a:cubicBezTo>
                  <a:pt x="611153" y="340433"/>
                  <a:pt x="581043" y="371992"/>
                  <a:pt x="581043" y="408600"/>
                </a:cubicBezTo>
                <a:cubicBezTo>
                  <a:pt x="581043" y="446471"/>
                  <a:pt x="611153" y="476768"/>
                  <a:pt x="648790" y="476768"/>
                </a:cubicBezTo>
                <a:cubicBezTo>
                  <a:pt x="685172" y="476768"/>
                  <a:pt x="715282" y="446471"/>
                  <a:pt x="715282" y="408600"/>
                </a:cubicBezTo>
                <a:cubicBezTo>
                  <a:pt x="715282" y="371992"/>
                  <a:pt x="685172" y="340433"/>
                  <a:pt x="648790" y="340433"/>
                </a:cubicBezTo>
                <a:close/>
                <a:moveTo>
                  <a:pt x="648790" y="307611"/>
                </a:moveTo>
                <a:cubicBezTo>
                  <a:pt x="703991" y="307611"/>
                  <a:pt x="749155" y="353056"/>
                  <a:pt x="749155" y="408600"/>
                </a:cubicBezTo>
                <a:cubicBezTo>
                  <a:pt x="749155" y="464144"/>
                  <a:pt x="703991" y="509589"/>
                  <a:pt x="648790" y="509589"/>
                </a:cubicBezTo>
                <a:cubicBezTo>
                  <a:pt x="592334" y="509589"/>
                  <a:pt x="547170" y="464144"/>
                  <a:pt x="547170" y="408600"/>
                </a:cubicBezTo>
                <a:cubicBezTo>
                  <a:pt x="547170" y="353056"/>
                  <a:pt x="592334" y="307611"/>
                  <a:pt x="648790" y="307611"/>
                </a:cubicBezTo>
                <a:close/>
                <a:moveTo>
                  <a:pt x="556198" y="210770"/>
                </a:moveTo>
                <a:cubicBezTo>
                  <a:pt x="517564" y="314284"/>
                  <a:pt x="498870" y="430270"/>
                  <a:pt x="498870" y="547502"/>
                </a:cubicBezTo>
                <a:cubicBezTo>
                  <a:pt x="498870" y="621085"/>
                  <a:pt x="506347" y="693420"/>
                  <a:pt x="521303" y="760766"/>
                </a:cubicBezTo>
                <a:lnTo>
                  <a:pt x="579878" y="760766"/>
                </a:lnTo>
                <a:cubicBezTo>
                  <a:pt x="579878" y="753283"/>
                  <a:pt x="579878" y="745800"/>
                  <a:pt x="582370" y="739565"/>
                </a:cubicBezTo>
                <a:cubicBezTo>
                  <a:pt x="591094" y="710880"/>
                  <a:pt x="618512" y="690925"/>
                  <a:pt x="649669" y="690925"/>
                </a:cubicBezTo>
                <a:cubicBezTo>
                  <a:pt x="678333" y="690925"/>
                  <a:pt x="702013" y="708386"/>
                  <a:pt x="713229" y="733329"/>
                </a:cubicBezTo>
                <a:cubicBezTo>
                  <a:pt x="716968" y="742059"/>
                  <a:pt x="718214" y="750789"/>
                  <a:pt x="718214" y="760766"/>
                </a:cubicBezTo>
                <a:lnTo>
                  <a:pt x="778036" y="760766"/>
                </a:lnTo>
                <a:cubicBezTo>
                  <a:pt x="792991" y="693420"/>
                  <a:pt x="800469" y="621085"/>
                  <a:pt x="800469" y="547502"/>
                </a:cubicBezTo>
                <a:cubicBezTo>
                  <a:pt x="800469" y="430270"/>
                  <a:pt x="780528" y="314284"/>
                  <a:pt x="741894" y="210770"/>
                </a:cubicBezTo>
                <a:close/>
                <a:moveTo>
                  <a:pt x="649669" y="33673"/>
                </a:moveTo>
                <a:cubicBezTo>
                  <a:pt x="648423" y="33673"/>
                  <a:pt x="645930" y="33673"/>
                  <a:pt x="644684" y="34921"/>
                </a:cubicBezTo>
                <a:cubicBezTo>
                  <a:pt x="614773" y="79818"/>
                  <a:pt x="589848" y="127210"/>
                  <a:pt x="568661" y="178344"/>
                </a:cubicBezTo>
                <a:lnTo>
                  <a:pt x="729431" y="178344"/>
                </a:lnTo>
                <a:cubicBezTo>
                  <a:pt x="708244" y="127210"/>
                  <a:pt x="683319" y="79818"/>
                  <a:pt x="653408" y="34921"/>
                </a:cubicBezTo>
                <a:cubicBezTo>
                  <a:pt x="652162" y="33673"/>
                  <a:pt x="649669" y="33673"/>
                  <a:pt x="649669" y="33673"/>
                </a:cubicBezTo>
                <a:close/>
                <a:moveTo>
                  <a:pt x="649669" y="0"/>
                </a:moveTo>
                <a:cubicBezTo>
                  <a:pt x="662132" y="0"/>
                  <a:pt x="673348" y="6236"/>
                  <a:pt x="680826" y="17460"/>
                </a:cubicBezTo>
                <a:cubicBezTo>
                  <a:pt x="779282" y="162131"/>
                  <a:pt x="834118" y="350451"/>
                  <a:pt x="834118" y="547502"/>
                </a:cubicBezTo>
                <a:cubicBezTo>
                  <a:pt x="834118" y="621085"/>
                  <a:pt x="826641" y="693420"/>
                  <a:pt x="811685" y="760766"/>
                </a:cubicBezTo>
                <a:cubicBezTo>
                  <a:pt x="896432" y="763261"/>
                  <a:pt x="966224" y="834349"/>
                  <a:pt x="966224" y="919155"/>
                </a:cubicBezTo>
                <a:cubicBezTo>
                  <a:pt x="966224" y="939110"/>
                  <a:pt x="963731" y="959064"/>
                  <a:pt x="958746" y="979019"/>
                </a:cubicBezTo>
                <a:cubicBezTo>
                  <a:pt x="964977" y="977772"/>
                  <a:pt x="971209" y="977772"/>
                  <a:pt x="977440" y="979019"/>
                </a:cubicBezTo>
                <a:cubicBezTo>
                  <a:pt x="1049724" y="982760"/>
                  <a:pt x="1114531" y="1016434"/>
                  <a:pt x="1161889" y="1068814"/>
                </a:cubicBezTo>
                <a:cubicBezTo>
                  <a:pt x="1186815" y="1037635"/>
                  <a:pt x="1241651" y="967794"/>
                  <a:pt x="1275300" y="940357"/>
                </a:cubicBezTo>
                <a:cubicBezTo>
                  <a:pt x="1281532" y="935368"/>
                  <a:pt x="1292748" y="936615"/>
                  <a:pt x="1298980" y="942851"/>
                </a:cubicBezTo>
                <a:cubicBezTo>
                  <a:pt x="1303965" y="950334"/>
                  <a:pt x="1302719" y="960311"/>
                  <a:pt x="1296487" y="966547"/>
                </a:cubicBezTo>
                <a:cubicBezTo>
                  <a:pt x="1256606" y="998973"/>
                  <a:pt x="1175598" y="1104982"/>
                  <a:pt x="1174352" y="1107476"/>
                </a:cubicBezTo>
                <a:cubicBezTo>
                  <a:pt x="1171859" y="1111217"/>
                  <a:pt x="1166874" y="1112465"/>
                  <a:pt x="1161889" y="1112465"/>
                </a:cubicBezTo>
                <a:cubicBezTo>
                  <a:pt x="1156904" y="1112465"/>
                  <a:pt x="1150673" y="1111217"/>
                  <a:pt x="1148180" y="1106229"/>
                </a:cubicBezTo>
                <a:cubicBezTo>
                  <a:pt x="1107053" y="1050107"/>
                  <a:pt x="1044739" y="1016434"/>
                  <a:pt x="974947" y="1011445"/>
                </a:cubicBezTo>
                <a:cubicBezTo>
                  <a:pt x="966224" y="1011445"/>
                  <a:pt x="956253" y="1011445"/>
                  <a:pt x="947529" y="1012692"/>
                </a:cubicBezTo>
                <a:cubicBezTo>
                  <a:pt x="930081" y="1052601"/>
                  <a:pt x="903910" y="1086274"/>
                  <a:pt x="871506" y="1108723"/>
                </a:cubicBezTo>
                <a:cubicBezTo>
                  <a:pt x="865275" y="1111217"/>
                  <a:pt x="860290" y="1112465"/>
                  <a:pt x="855305" y="1112465"/>
                </a:cubicBezTo>
                <a:cubicBezTo>
                  <a:pt x="850320" y="1112465"/>
                  <a:pt x="845335" y="1112465"/>
                  <a:pt x="841596" y="1109970"/>
                </a:cubicBezTo>
                <a:cubicBezTo>
                  <a:pt x="832872" y="1104982"/>
                  <a:pt x="826641" y="1095004"/>
                  <a:pt x="826641" y="1085027"/>
                </a:cubicBezTo>
                <a:lnTo>
                  <a:pt x="826641" y="1053848"/>
                </a:lnTo>
                <a:cubicBezTo>
                  <a:pt x="815424" y="1063825"/>
                  <a:pt x="804207" y="1072556"/>
                  <a:pt x="792991" y="1083780"/>
                </a:cubicBezTo>
                <a:lnTo>
                  <a:pt x="699520" y="1212237"/>
                </a:lnTo>
                <a:cubicBezTo>
                  <a:pt x="698274" y="1212237"/>
                  <a:pt x="698274" y="1213484"/>
                  <a:pt x="698274" y="1213484"/>
                </a:cubicBezTo>
                <a:cubicBezTo>
                  <a:pt x="685811" y="1227203"/>
                  <a:pt x="667117" y="1234686"/>
                  <a:pt x="649669" y="1234686"/>
                </a:cubicBezTo>
                <a:cubicBezTo>
                  <a:pt x="630975" y="1234686"/>
                  <a:pt x="613527" y="1227203"/>
                  <a:pt x="599818" y="1213484"/>
                </a:cubicBezTo>
                <a:cubicBezTo>
                  <a:pt x="599818" y="1213484"/>
                  <a:pt x="599818" y="1212237"/>
                  <a:pt x="598572" y="1212237"/>
                </a:cubicBezTo>
                <a:lnTo>
                  <a:pt x="505101" y="1083780"/>
                </a:lnTo>
                <a:cubicBezTo>
                  <a:pt x="495131" y="1072556"/>
                  <a:pt x="483914" y="1063825"/>
                  <a:pt x="471451" y="1053848"/>
                </a:cubicBezTo>
                <a:lnTo>
                  <a:pt x="471451" y="1085027"/>
                </a:lnTo>
                <a:cubicBezTo>
                  <a:pt x="471451" y="1095004"/>
                  <a:pt x="465220" y="1104982"/>
                  <a:pt x="456496" y="1109970"/>
                </a:cubicBezTo>
                <a:cubicBezTo>
                  <a:pt x="452757" y="1112465"/>
                  <a:pt x="447772" y="1112465"/>
                  <a:pt x="442787" y="1112465"/>
                </a:cubicBezTo>
                <a:cubicBezTo>
                  <a:pt x="437802" y="1112465"/>
                  <a:pt x="432817" y="1111217"/>
                  <a:pt x="427832" y="1108723"/>
                </a:cubicBezTo>
                <a:cubicBezTo>
                  <a:pt x="394182" y="1086274"/>
                  <a:pt x="368010" y="1052601"/>
                  <a:pt x="350563" y="1011445"/>
                </a:cubicBezTo>
                <a:cubicBezTo>
                  <a:pt x="341839" y="1011445"/>
                  <a:pt x="333115" y="1011445"/>
                  <a:pt x="323144" y="1011445"/>
                </a:cubicBezTo>
                <a:cubicBezTo>
                  <a:pt x="253353" y="1016434"/>
                  <a:pt x="191039" y="1050107"/>
                  <a:pt x="149912" y="1106229"/>
                </a:cubicBezTo>
                <a:cubicBezTo>
                  <a:pt x="147419" y="1111217"/>
                  <a:pt x="141188" y="1112465"/>
                  <a:pt x="136203" y="1112465"/>
                </a:cubicBezTo>
                <a:cubicBezTo>
                  <a:pt x="131218" y="1112465"/>
                  <a:pt x="126233" y="1109970"/>
                  <a:pt x="122494" y="1106229"/>
                </a:cubicBezTo>
                <a:cubicBezTo>
                  <a:pt x="122494" y="1104982"/>
                  <a:pt x="45225" y="990243"/>
                  <a:pt x="5344" y="957817"/>
                </a:cubicBezTo>
                <a:cubicBezTo>
                  <a:pt x="-888" y="951581"/>
                  <a:pt x="-2134" y="940357"/>
                  <a:pt x="4097" y="934121"/>
                </a:cubicBezTo>
                <a:cubicBezTo>
                  <a:pt x="10329" y="926638"/>
                  <a:pt x="21545" y="925391"/>
                  <a:pt x="27777" y="931627"/>
                </a:cubicBezTo>
                <a:cubicBezTo>
                  <a:pt x="60180" y="960311"/>
                  <a:pt x="113770" y="1033894"/>
                  <a:pt x="137449" y="1068814"/>
                </a:cubicBezTo>
                <a:cubicBezTo>
                  <a:pt x="183561" y="1015186"/>
                  <a:pt x="249614" y="982760"/>
                  <a:pt x="320652" y="979019"/>
                </a:cubicBezTo>
                <a:cubicBezTo>
                  <a:pt x="326883" y="977772"/>
                  <a:pt x="333115" y="977772"/>
                  <a:pt x="339346" y="977772"/>
                </a:cubicBezTo>
                <a:cubicBezTo>
                  <a:pt x="335607" y="959064"/>
                  <a:pt x="331868" y="939110"/>
                  <a:pt x="331868" y="919155"/>
                </a:cubicBezTo>
                <a:cubicBezTo>
                  <a:pt x="331868" y="834349"/>
                  <a:pt x="401660" y="763261"/>
                  <a:pt x="486407" y="760766"/>
                </a:cubicBezTo>
                <a:cubicBezTo>
                  <a:pt x="472698" y="693420"/>
                  <a:pt x="463974" y="621085"/>
                  <a:pt x="463974" y="547502"/>
                </a:cubicBezTo>
                <a:cubicBezTo>
                  <a:pt x="463974" y="350451"/>
                  <a:pt x="518810" y="162131"/>
                  <a:pt x="618512" y="17460"/>
                </a:cubicBezTo>
                <a:cubicBezTo>
                  <a:pt x="624744" y="6236"/>
                  <a:pt x="637206" y="0"/>
                  <a:pt x="649669" y="0"/>
                </a:cubicBezTo>
                <a:close/>
              </a:path>
            </a:pathLst>
          </a:custGeom>
          <a:solidFill>
            <a:schemeClr val="accent1"/>
          </a:solidFill>
          <a:ln>
            <a:noFill/>
          </a:ln>
          <a:effectLst/>
        </p:spPr>
        <p:txBody>
          <a:bodyPr wrap="square" anchor="ctr">
            <a:noAutofit/>
          </a:bodyPr>
          <a:lstStyle/>
          <a:p>
            <a:endParaRPr lang="en-US" dirty="0">
              <a:latin typeface="Poppins" pitchFamily="2" charset="77"/>
            </a:endParaRPr>
          </a:p>
        </p:txBody>
      </p:sp>
      <p:sp>
        <p:nvSpPr>
          <p:cNvPr id="36" name="Freeform 35">
            <a:extLst>
              <a:ext uri="{FF2B5EF4-FFF2-40B4-BE49-F238E27FC236}">
                <a16:creationId xmlns:a16="http://schemas.microsoft.com/office/drawing/2014/main" id="{835EF5DE-CAC2-0E47-989B-730B4003DDDB}"/>
              </a:ext>
            </a:extLst>
          </p:cNvPr>
          <p:cNvSpPr>
            <a:spLocks noChangeArrowheads="1"/>
          </p:cNvSpPr>
          <p:nvPr/>
        </p:nvSpPr>
        <p:spPr bwMode="auto">
          <a:xfrm>
            <a:off x="3673565" y="3753091"/>
            <a:ext cx="602171" cy="491877"/>
          </a:xfrm>
          <a:custGeom>
            <a:avLst/>
            <a:gdLst>
              <a:gd name="connsiteX0" fmla="*/ 125949 w 1204341"/>
              <a:gd name="connsiteY0" fmla="*/ 730579 h 983753"/>
              <a:gd name="connsiteX1" fmla="*/ 453844 w 1204341"/>
              <a:gd name="connsiteY1" fmla="*/ 730579 h 983753"/>
              <a:gd name="connsiteX2" fmla="*/ 471167 w 1204341"/>
              <a:gd name="connsiteY2" fmla="*/ 747059 h 983753"/>
              <a:gd name="connsiteX3" fmla="*/ 453844 w 1204341"/>
              <a:gd name="connsiteY3" fmla="*/ 762361 h 983753"/>
              <a:gd name="connsiteX4" fmla="*/ 125949 w 1204341"/>
              <a:gd name="connsiteY4" fmla="*/ 762361 h 983753"/>
              <a:gd name="connsiteX5" fmla="*/ 109863 w 1204341"/>
              <a:gd name="connsiteY5" fmla="*/ 747059 h 983753"/>
              <a:gd name="connsiteX6" fmla="*/ 125949 w 1204341"/>
              <a:gd name="connsiteY6" fmla="*/ 730579 h 983753"/>
              <a:gd name="connsiteX7" fmla="*/ 1074680 w 1204341"/>
              <a:gd name="connsiteY7" fmla="*/ 721123 h 983753"/>
              <a:gd name="connsiteX8" fmla="*/ 1086972 w 1204341"/>
              <a:gd name="connsiteY8" fmla="*/ 725723 h 983753"/>
              <a:gd name="connsiteX9" fmla="*/ 1086972 w 1204341"/>
              <a:gd name="connsiteY9" fmla="*/ 749028 h 983753"/>
              <a:gd name="connsiteX10" fmla="*/ 994781 w 1204341"/>
              <a:gd name="connsiteY10" fmla="*/ 839795 h 983753"/>
              <a:gd name="connsiteX11" fmla="*/ 983718 w 1204341"/>
              <a:gd name="connsiteY11" fmla="*/ 844702 h 983753"/>
              <a:gd name="connsiteX12" fmla="*/ 971426 w 1204341"/>
              <a:gd name="connsiteY12" fmla="*/ 839795 h 983753"/>
              <a:gd name="connsiteX13" fmla="*/ 923486 w 1204341"/>
              <a:gd name="connsiteY13" fmla="*/ 791959 h 983753"/>
              <a:gd name="connsiteX14" fmla="*/ 923486 w 1204341"/>
              <a:gd name="connsiteY14" fmla="*/ 769880 h 983753"/>
              <a:gd name="connsiteX15" fmla="*/ 946841 w 1204341"/>
              <a:gd name="connsiteY15" fmla="*/ 769880 h 983753"/>
              <a:gd name="connsiteX16" fmla="*/ 983718 w 1204341"/>
              <a:gd name="connsiteY16" fmla="*/ 805451 h 983753"/>
              <a:gd name="connsiteX17" fmla="*/ 1062388 w 1204341"/>
              <a:gd name="connsiteY17" fmla="*/ 725723 h 983753"/>
              <a:gd name="connsiteX18" fmla="*/ 1074680 w 1204341"/>
              <a:gd name="connsiteY18" fmla="*/ 721123 h 983753"/>
              <a:gd name="connsiteX19" fmla="*/ 125949 w 1204341"/>
              <a:gd name="connsiteY19" fmla="*/ 659167 h 983753"/>
              <a:gd name="connsiteX20" fmla="*/ 453844 w 1204341"/>
              <a:gd name="connsiteY20" fmla="*/ 659167 h 983753"/>
              <a:gd name="connsiteX21" fmla="*/ 471167 w 1204341"/>
              <a:gd name="connsiteY21" fmla="*/ 674470 h 983753"/>
              <a:gd name="connsiteX22" fmla="*/ 453844 w 1204341"/>
              <a:gd name="connsiteY22" fmla="*/ 690949 h 983753"/>
              <a:gd name="connsiteX23" fmla="*/ 125949 w 1204341"/>
              <a:gd name="connsiteY23" fmla="*/ 690949 h 983753"/>
              <a:gd name="connsiteX24" fmla="*/ 109863 w 1204341"/>
              <a:gd name="connsiteY24" fmla="*/ 674470 h 983753"/>
              <a:gd name="connsiteX25" fmla="*/ 125949 w 1204341"/>
              <a:gd name="connsiteY25" fmla="*/ 659167 h 983753"/>
              <a:gd name="connsiteX26" fmla="*/ 1005816 w 1204341"/>
              <a:gd name="connsiteY26" fmla="*/ 621712 h 983753"/>
              <a:gd name="connsiteX27" fmla="*/ 990897 w 1204341"/>
              <a:gd name="connsiteY27" fmla="*/ 632948 h 983753"/>
              <a:gd name="connsiteX28" fmla="*/ 959815 w 1204341"/>
              <a:gd name="connsiteY28" fmla="*/ 664159 h 983753"/>
              <a:gd name="connsiteX29" fmla="*/ 917543 w 1204341"/>
              <a:gd name="connsiteY29" fmla="*/ 660413 h 983753"/>
              <a:gd name="connsiteX30" fmla="*/ 902624 w 1204341"/>
              <a:gd name="connsiteY30" fmla="*/ 659165 h 983753"/>
              <a:gd name="connsiteX31" fmla="*/ 896407 w 1204341"/>
              <a:gd name="connsiteY31" fmla="*/ 664159 h 983753"/>
              <a:gd name="connsiteX32" fmla="*/ 895164 w 1204341"/>
              <a:gd name="connsiteY32" fmla="*/ 664159 h 983753"/>
              <a:gd name="connsiteX33" fmla="*/ 895164 w 1204341"/>
              <a:gd name="connsiteY33" fmla="*/ 666655 h 983753"/>
              <a:gd name="connsiteX34" fmla="*/ 893921 w 1204341"/>
              <a:gd name="connsiteY34" fmla="*/ 666655 h 983753"/>
              <a:gd name="connsiteX35" fmla="*/ 892677 w 1204341"/>
              <a:gd name="connsiteY35" fmla="*/ 669152 h 983753"/>
              <a:gd name="connsiteX36" fmla="*/ 892677 w 1204341"/>
              <a:gd name="connsiteY36" fmla="*/ 670401 h 983753"/>
              <a:gd name="connsiteX37" fmla="*/ 892677 w 1204341"/>
              <a:gd name="connsiteY37" fmla="*/ 671649 h 983753"/>
              <a:gd name="connsiteX38" fmla="*/ 892677 w 1204341"/>
              <a:gd name="connsiteY38" fmla="*/ 672897 h 983753"/>
              <a:gd name="connsiteX39" fmla="*/ 892677 w 1204341"/>
              <a:gd name="connsiteY39" fmla="*/ 675394 h 983753"/>
              <a:gd name="connsiteX40" fmla="*/ 892677 w 1204341"/>
              <a:gd name="connsiteY40" fmla="*/ 676643 h 983753"/>
              <a:gd name="connsiteX41" fmla="*/ 892677 w 1204341"/>
              <a:gd name="connsiteY41" fmla="*/ 680388 h 983753"/>
              <a:gd name="connsiteX42" fmla="*/ 893921 w 1204341"/>
              <a:gd name="connsiteY42" fmla="*/ 712847 h 983753"/>
              <a:gd name="connsiteX43" fmla="*/ 893921 w 1204341"/>
              <a:gd name="connsiteY43" fmla="*/ 714095 h 983753"/>
              <a:gd name="connsiteX44" fmla="*/ 890191 w 1204341"/>
              <a:gd name="connsiteY44" fmla="*/ 724083 h 983753"/>
              <a:gd name="connsiteX45" fmla="*/ 882731 w 1204341"/>
              <a:gd name="connsiteY45" fmla="*/ 732822 h 983753"/>
              <a:gd name="connsiteX46" fmla="*/ 875271 w 1204341"/>
              <a:gd name="connsiteY46" fmla="*/ 739064 h 983753"/>
              <a:gd name="connsiteX47" fmla="*/ 872785 w 1204341"/>
              <a:gd name="connsiteY47" fmla="*/ 740312 h 983753"/>
              <a:gd name="connsiteX48" fmla="*/ 854136 w 1204341"/>
              <a:gd name="connsiteY48" fmla="*/ 747803 h 983753"/>
              <a:gd name="connsiteX49" fmla="*/ 849162 w 1204341"/>
              <a:gd name="connsiteY49" fmla="*/ 749051 h 983753"/>
              <a:gd name="connsiteX50" fmla="*/ 847919 w 1204341"/>
              <a:gd name="connsiteY50" fmla="*/ 750299 h 983753"/>
              <a:gd name="connsiteX51" fmla="*/ 845433 w 1204341"/>
              <a:gd name="connsiteY51" fmla="*/ 752796 h 983753"/>
              <a:gd name="connsiteX52" fmla="*/ 844189 w 1204341"/>
              <a:gd name="connsiteY52" fmla="*/ 752796 h 983753"/>
              <a:gd name="connsiteX53" fmla="*/ 841703 w 1204341"/>
              <a:gd name="connsiteY53" fmla="*/ 759038 h 983753"/>
              <a:gd name="connsiteX54" fmla="*/ 845433 w 1204341"/>
              <a:gd name="connsiteY54" fmla="*/ 776516 h 983753"/>
              <a:gd name="connsiteX55" fmla="*/ 846676 w 1204341"/>
              <a:gd name="connsiteY55" fmla="*/ 777765 h 983753"/>
              <a:gd name="connsiteX56" fmla="*/ 849162 w 1204341"/>
              <a:gd name="connsiteY56" fmla="*/ 779013 h 983753"/>
              <a:gd name="connsiteX57" fmla="*/ 866568 w 1204341"/>
              <a:gd name="connsiteY57" fmla="*/ 796491 h 983753"/>
              <a:gd name="connsiteX58" fmla="*/ 870298 w 1204341"/>
              <a:gd name="connsiteY58" fmla="*/ 800236 h 983753"/>
              <a:gd name="connsiteX59" fmla="*/ 869055 w 1204341"/>
              <a:gd name="connsiteY59" fmla="*/ 800236 h 983753"/>
              <a:gd name="connsiteX60" fmla="*/ 874028 w 1204341"/>
              <a:gd name="connsiteY60" fmla="*/ 813969 h 983753"/>
              <a:gd name="connsiteX61" fmla="*/ 875271 w 1204341"/>
              <a:gd name="connsiteY61" fmla="*/ 825204 h 983753"/>
              <a:gd name="connsiteX62" fmla="*/ 866568 w 1204341"/>
              <a:gd name="connsiteY62" fmla="*/ 848924 h 983753"/>
              <a:gd name="connsiteX63" fmla="*/ 865325 w 1204341"/>
              <a:gd name="connsiteY63" fmla="*/ 851421 h 983753"/>
              <a:gd name="connsiteX64" fmla="*/ 865325 w 1204341"/>
              <a:gd name="connsiteY64" fmla="*/ 852670 h 983753"/>
              <a:gd name="connsiteX65" fmla="*/ 862839 w 1204341"/>
              <a:gd name="connsiteY65" fmla="*/ 855167 h 983753"/>
              <a:gd name="connsiteX66" fmla="*/ 859109 w 1204341"/>
              <a:gd name="connsiteY66" fmla="*/ 860160 h 983753"/>
              <a:gd name="connsiteX67" fmla="*/ 857865 w 1204341"/>
              <a:gd name="connsiteY67" fmla="*/ 865154 h 983753"/>
              <a:gd name="connsiteX68" fmla="*/ 860352 w 1204341"/>
              <a:gd name="connsiteY68" fmla="*/ 875141 h 983753"/>
              <a:gd name="connsiteX69" fmla="*/ 879001 w 1204341"/>
              <a:gd name="connsiteY69" fmla="*/ 882631 h 983753"/>
              <a:gd name="connsiteX70" fmla="*/ 887704 w 1204341"/>
              <a:gd name="connsiteY70" fmla="*/ 882631 h 983753"/>
              <a:gd name="connsiteX71" fmla="*/ 920030 w 1204341"/>
              <a:gd name="connsiteY71" fmla="*/ 895116 h 983753"/>
              <a:gd name="connsiteX72" fmla="*/ 937436 w 1204341"/>
              <a:gd name="connsiteY72" fmla="*/ 933817 h 983753"/>
              <a:gd name="connsiteX73" fmla="*/ 948625 w 1204341"/>
              <a:gd name="connsiteY73" fmla="*/ 950046 h 983753"/>
              <a:gd name="connsiteX74" fmla="*/ 967274 w 1204341"/>
              <a:gd name="connsiteY74" fmla="*/ 943804 h 983753"/>
              <a:gd name="connsiteX75" fmla="*/ 1005816 w 1204341"/>
              <a:gd name="connsiteY75" fmla="*/ 926326 h 983753"/>
              <a:gd name="connsiteX76" fmla="*/ 1044358 w 1204341"/>
              <a:gd name="connsiteY76" fmla="*/ 943804 h 983753"/>
              <a:gd name="connsiteX77" fmla="*/ 1063007 w 1204341"/>
              <a:gd name="connsiteY77" fmla="*/ 950046 h 983753"/>
              <a:gd name="connsiteX78" fmla="*/ 1075440 w 1204341"/>
              <a:gd name="connsiteY78" fmla="*/ 933817 h 983753"/>
              <a:gd name="connsiteX79" fmla="*/ 1091602 w 1204341"/>
              <a:gd name="connsiteY79" fmla="*/ 895116 h 983753"/>
              <a:gd name="connsiteX80" fmla="*/ 1133874 w 1204341"/>
              <a:gd name="connsiteY80" fmla="*/ 882631 h 983753"/>
              <a:gd name="connsiteX81" fmla="*/ 1151280 w 1204341"/>
              <a:gd name="connsiteY81" fmla="*/ 875141 h 983753"/>
              <a:gd name="connsiteX82" fmla="*/ 1150037 w 1204341"/>
              <a:gd name="connsiteY82" fmla="*/ 855167 h 983753"/>
              <a:gd name="connsiteX83" fmla="*/ 1138847 w 1204341"/>
              <a:gd name="connsiteY83" fmla="*/ 813969 h 983753"/>
              <a:gd name="connsiteX84" fmla="*/ 1162469 w 1204341"/>
              <a:gd name="connsiteY84" fmla="*/ 779013 h 983753"/>
              <a:gd name="connsiteX85" fmla="*/ 1171173 w 1204341"/>
              <a:gd name="connsiteY85" fmla="*/ 761535 h 983753"/>
              <a:gd name="connsiteX86" fmla="*/ 1157496 w 1204341"/>
              <a:gd name="connsiteY86" fmla="*/ 747803 h 983753"/>
              <a:gd name="connsiteX87" fmla="*/ 1122685 w 1204341"/>
              <a:gd name="connsiteY87" fmla="*/ 724083 h 983753"/>
              <a:gd name="connsiteX88" fmla="*/ 1118955 w 1204341"/>
              <a:gd name="connsiteY88" fmla="*/ 680388 h 983753"/>
              <a:gd name="connsiteX89" fmla="*/ 1113981 w 1204341"/>
              <a:gd name="connsiteY89" fmla="*/ 661662 h 983753"/>
              <a:gd name="connsiteX90" fmla="*/ 1094089 w 1204341"/>
              <a:gd name="connsiteY90" fmla="*/ 660413 h 983753"/>
              <a:gd name="connsiteX91" fmla="*/ 1051817 w 1204341"/>
              <a:gd name="connsiteY91" fmla="*/ 664159 h 983753"/>
              <a:gd name="connsiteX92" fmla="*/ 1021979 w 1204341"/>
              <a:gd name="connsiteY92" fmla="*/ 632948 h 983753"/>
              <a:gd name="connsiteX93" fmla="*/ 1005816 w 1204341"/>
              <a:gd name="connsiteY93" fmla="*/ 621712 h 983753"/>
              <a:gd name="connsiteX94" fmla="*/ 125949 w 1204341"/>
              <a:gd name="connsiteY94" fmla="*/ 587760 h 983753"/>
              <a:gd name="connsiteX95" fmla="*/ 453844 w 1204341"/>
              <a:gd name="connsiteY95" fmla="*/ 587760 h 983753"/>
              <a:gd name="connsiteX96" fmla="*/ 471167 w 1204341"/>
              <a:gd name="connsiteY96" fmla="*/ 603629 h 983753"/>
              <a:gd name="connsiteX97" fmla="*/ 453844 w 1204341"/>
              <a:gd name="connsiteY97" fmla="*/ 619499 h 983753"/>
              <a:gd name="connsiteX98" fmla="*/ 125949 w 1204341"/>
              <a:gd name="connsiteY98" fmla="*/ 619499 h 983753"/>
              <a:gd name="connsiteX99" fmla="*/ 109863 w 1204341"/>
              <a:gd name="connsiteY99" fmla="*/ 603629 h 983753"/>
              <a:gd name="connsiteX100" fmla="*/ 125949 w 1204341"/>
              <a:gd name="connsiteY100" fmla="*/ 587760 h 983753"/>
              <a:gd name="connsiteX101" fmla="*/ 126183 w 1204341"/>
              <a:gd name="connsiteY101" fmla="*/ 516348 h 983753"/>
              <a:gd name="connsiteX102" fmla="*/ 310750 w 1204341"/>
              <a:gd name="connsiteY102" fmla="*/ 516348 h 983753"/>
              <a:gd name="connsiteX103" fmla="*/ 328328 w 1204341"/>
              <a:gd name="connsiteY103" fmla="*/ 531651 h 983753"/>
              <a:gd name="connsiteX104" fmla="*/ 310750 w 1204341"/>
              <a:gd name="connsiteY104" fmla="*/ 548130 h 983753"/>
              <a:gd name="connsiteX105" fmla="*/ 126183 w 1204341"/>
              <a:gd name="connsiteY105" fmla="*/ 548130 h 983753"/>
              <a:gd name="connsiteX106" fmla="*/ 109861 w 1204341"/>
              <a:gd name="connsiteY106" fmla="*/ 531651 h 983753"/>
              <a:gd name="connsiteX107" fmla="*/ 126183 w 1204341"/>
              <a:gd name="connsiteY107" fmla="*/ 516348 h 983753"/>
              <a:gd name="connsiteX108" fmla="*/ 609209 w 1204341"/>
              <a:gd name="connsiteY108" fmla="*/ 511852 h 983753"/>
              <a:gd name="connsiteX109" fmla="*/ 583100 w 1204341"/>
              <a:gd name="connsiteY109" fmla="*/ 536820 h 983753"/>
              <a:gd name="connsiteX110" fmla="*/ 583100 w 1204341"/>
              <a:gd name="connsiteY110" fmla="*/ 717841 h 983753"/>
              <a:gd name="connsiteX111" fmla="*/ 637804 w 1204341"/>
              <a:gd name="connsiteY111" fmla="*/ 774019 h 983753"/>
              <a:gd name="connsiteX112" fmla="*/ 808134 w 1204341"/>
              <a:gd name="connsiteY112" fmla="*/ 774019 h 983753"/>
              <a:gd name="connsiteX113" fmla="*/ 808134 w 1204341"/>
              <a:gd name="connsiteY113" fmla="*/ 772771 h 983753"/>
              <a:gd name="connsiteX114" fmla="*/ 808134 w 1204341"/>
              <a:gd name="connsiteY114" fmla="*/ 769026 h 983753"/>
              <a:gd name="connsiteX115" fmla="*/ 806891 w 1204341"/>
              <a:gd name="connsiteY115" fmla="*/ 765280 h 983753"/>
              <a:gd name="connsiteX116" fmla="*/ 806891 w 1204341"/>
              <a:gd name="connsiteY116" fmla="*/ 762784 h 983753"/>
              <a:gd name="connsiteX117" fmla="*/ 808134 w 1204341"/>
              <a:gd name="connsiteY117" fmla="*/ 757790 h 983753"/>
              <a:gd name="connsiteX118" fmla="*/ 808134 w 1204341"/>
              <a:gd name="connsiteY118" fmla="*/ 755293 h 983753"/>
              <a:gd name="connsiteX119" fmla="*/ 808134 w 1204341"/>
              <a:gd name="connsiteY119" fmla="*/ 754045 h 983753"/>
              <a:gd name="connsiteX120" fmla="*/ 809377 w 1204341"/>
              <a:gd name="connsiteY120" fmla="*/ 749051 h 983753"/>
              <a:gd name="connsiteX121" fmla="*/ 811864 w 1204341"/>
              <a:gd name="connsiteY121" fmla="*/ 745306 h 983753"/>
              <a:gd name="connsiteX122" fmla="*/ 811864 w 1204341"/>
              <a:gd name="connsiteY122" fmla="*/ 742809 h 983753"/>
              <a:gd name="connsiteX123" fmla="*/ 814351 w 1204341"/>
              <a:gd name="connsiteY123" fmla="*/ 739064 h 983753"/>
              <a:gd name="connsiteX124" fmla="*/ 816837 w 1204341"/>
              <a:gd name="connsiteY124" fmla="*/ 736567 h 983753"/>
              <a:gd name="connsiteX125" fmla="*/ 818080 w 1204341"/>
              <a:gd name="connsiteY125" fmla="*/ 732822 h 983753"/>
              <a:gd name="connsiteX126" fmla="*/ 820567 w 1204341"/>
              <a:gd name="connsiteY126" fmla="*/ 730325 h 983753"/>
              <a:gd name="connsiteX127" fmla="*/ 824297 w 1204341"/>
              <a:gd name="connsiteY127" fmla="*/ 727828 h 983753"/>
              <a:gd name="connsiteX128" fmla="*/ 825540 w 1204341"/>
              <a:gd name="connsiteY128" fmla="*/ 725331 h 983753"/>
              <a:gd name="connsiteX129" fmla="*/ 829270 w 1204341"/>
              <a:gd name="connsiteY129" fmla="*/ 722834 h 983753"/>
              <a:gd name="connsiteX130" fmla="*/ 831756 w 1204341"/>
              <a:gd name="connsiteY130" fmla="*/ 721586 h 983753"/>
              <a:gd name="connsiteX131" fmla="*/ 835486 w 1204341"/>
              <a:gd name="connsiteY131" fmla="*/ 719089 h 983753"/>
              <a:gd name="connsiteX132" fmla="*/ 839216 w 1204341"/>
              <a:gd name="connsiteY132" fmla="*/ 717841 h 983753"/>
              <a:gd name="connsiteX133" fmla="*/ 841703 w 1204341"/>
              <a:gd name="connsiteY133" fmla="*/ 716592 h 983753"/>
              <a:gd name="connsiteX134" fmla="*/ 849162 w 1204341"/>
              <a:gd name="connsiteY134" fmla="*/ 715344 h 983753"/>
              <a:gd name="connsiteX135" fmla="*/ 861595 w 1204341"/>
              <a:gd name="connsiteY135" fmla="*/ 706605 h 983753"/>
              <a:gd name="connsiteX136" fmla="*/ 861595 w 1204341"/>
              <a:gd name="connsiteY136" fmla="*/ 692872 h 983753"/>
              <a:gd name="connsiteX137" fmla="*/ 859109 w 1204341"/>
              <a:gd name="connsiteY137" fmla="*/ 684133 h 983753"/>
              <a:gd name="connsiteX138" fmla="*/ 859109 w 1204341"/>
              <a:gd name="connsiteY138" fmla="*/ 682885 h 983753"/>
              <a:gd name="connsiteX139" fmla="*/ 859109 w 1204341"/>
              <a:gd name="connsiteY139" fmla="*/ 676643 h 983753"/>
              <a:gd name="connsiteX140" fmla="*/ 859109 w 1204341"/>
              <a:gd name="connsiteY140" fmla="*/ 675394 h 983753"/>
              <a:gd name="connsiteX141" fmla="*/ 861595 w 1204341"/>
              <a:gd name="connsiteY141" fmla="*/ 660413 h 983753"/>
              <a:gd name="connsiteX142" fmla="*/ 864082 w 1204341"/>
              <a:gd name="connsiteY142" fmla="*/ 652923 h 983753"/>
              <a:gd name="connsiteX143" fmla="*/ 864082 w 1204341"/>
              <a:gd name="connsiteY143" fmla="*/ 651674 h 983753"/>
              <a:gd name="connsiteX144" fmla="*/ 867812 w 1204341"/>
              <a:gd name="connsiteY144" fmla="*/ 646681 h 983753"/>
              <a:gd name="connsiteX145" fmla="*/ 869055 w 1204341"/>
              <a:gd name="connsiteY145" fmla="*/ 644184 h 983753"/>
              <a:gd name="connsiteX146" fmla="*/ 872785 w 1204341"/>
              <a:gd name="connsiteY146" fmla="*/ 640439 h 983753"/>
              <a:gd name="connsiteX147" fmla="*/ 875271 w 1204341"/>
              <a:gd name="connsiteY147" fmla="*/ 637942 h 983753"/>
              <a:gd name="connsiteX148" fmla="*/ 876515 w 1204341"/>
              <a:gd name="connsiteY148" fmla="*/ 636693 h 983753"/>
              <a:gd name="connsiteX149" fmla="*/ 879001 w 1204341"/>
              <a:gd name="connsiteY149" fmla="*/ 635445 h 983753"/>
              <a:gd name="connsiteX150" fmla="*/ 879001 w 1204341"/>
              <a:gd name="connsiteY150" fmla="*/ 634197 h 983753"/>
              <a:gd name="connsiteX151" fmla="*/ 879001 w 1204341"/>
              <a:gd name="connsiteY151" fmla="*/ 536820 h 983753"/>
              <a:gd name="connsiteX152" fmla="*/ 854136 w 1204341"/>
              <a:gd name="connsiteY152" fmla="*/ 511852 h 983753"/>
              <a:gd name="connsiteX153" fmla="*/ 142978 w 1204341"/>
              <a:gd name="connsiteY153" fmla="*/ 181021 h 983753"/>
              <a:gd name="connsiteX154" fmla="*/ 142978 w 1204341"/>
              <a:gd name="connsiteY154" fmla="*/ 403239 h 983753"/>
              <a:gd name="connsiteX155" fmla="*/ 145464 w 1204341"/>
              <a:gd name="connsiteY155" fmla="*/ 405736 h 983753"/>
              <a:gd name="connsiteX156" fmla="*/ 876515 w 1204341"/>
              <a:gd name="connsiteY156" fmla="*/ 405736 h 983753"/>
              <a:gd name="connsiteX157" fmla="*/ 879001 w 1204341"/>
              <a:gd name="connsiteY157" fmla="*/ 403239 h 983753"/>
              <a:gd name="connsiteX158" fmla="*/ 879001 w 1204341"/>
              <a:gd name="connsiteY158" fmla="*/ 181021 h 983753"/>
              <a:gd name="connsiteX159" fmla="*/ 33569 w 1204341"/>
              <a:gd name="connsiteY159" fmla="*/ 181021 h 983753"/>
              <a:gd name="connsiteX160" fmla="*/ 33569 w 1204341"/>
              <a:gd name="connsiteY160" fmla="*/ 823956 h 983753"/>
              <a:gd name="connsiteX161" fmla="*/ 54705 w 1204341"/>
              <a:gd name="connsiteY161" fmla="*/ 846428 h 983753"/>
              <a:gd name="connsiteX162" fmla="*/ 829270 w 1204341"/>
              <a:gd name="connsiteY162" fmla="*/ 846428 h 983753"/>
              <a:gd name="connsiteX163" fmla="*/ 830513 w 1204341"/>
              <a:gd name="connsiteY163" fmla="*/ 843931 h 983753"/>
              <a:gd name="connsiteX164" fmla="*/ 833000 w 1204341"/>
              <a:gd name="connsiteY164" fmla="*/ 840185 h 983753"/>
              <a:gd name="connsiteX165" fmla="*/ 837973 w 1204341"/>
              <a:gd name="connsiteY165" fmla="*/ 833943 h 983753"/>
              <a:gd name="connsiteX166" fmla="*/ 841703 w 1204341"/>
              <a:gd name="connsiteY166" fmla="*/ 820211 h 983753"/>
              <a:gd name="connsiteX167" fmla="*/ 833000 w 1204341"/>
              <a:gd name="connsiteY167" fmla="*/ 808975 h 983753"/>
              <a:gd name="connsiteX168" fmla="*/ 829270 w 1204341"/>
              <a:gd name="connsiteY168" fmla="*/ 806478 h 983753"/>
              <a:gd name="connsiteX169" fmla="*/ 824297 w 1204341"/>
              <a:gd name="connsiteY169" fmla="*/ 806478 h 983753"/>
              <a:gd name="connsiteX170" fmla="*/ 637804 w 1204341"/>
              <a:gd name="connsiteY170" fmla="*/ 806478 h 983753"/>
              <a:gd name="connsiteX171" fmla="*/ 549531 w 1204341"/>
              <a:gd name="connsiteY171" fmla="*/ 717841 h 983753"/>
              <a:gd name="connsiteX172" fmla="*/ 549531 w 1204341"/>
              <a:gd name="connsiteY172" fmla="*/ 536820 h 983753"/>
              <a:gd name="connsiteX173" fmla="*/ 609209 w 1204341"/>
              <a:gd name="connsiteY173" fmla="*/ 478144 h 983753"/>
              <a:gd name="connsiteX174" fmla="*/ 854136 w 1204341"/>
              <a:gd name="connsiteY174" fmla="*/ 478144 h 983753"/>
              <a:gd name="connsiteX175" fmla="*/ 912570 w 1204341"/>
              <a:gd name="connsiteY175" fmla="*/ 536820 h 983753"/>
              <a:gd name="connsiteX176" fmla="*/ 912570 w 1204341"/>
              <a:gd name="connsiteY176" fmla="*/ 624209 h 983753"/>
              <a:gd name="connsiteX177" fmla="*/ 933706 w 1204341"/>
              <a:gd name="connsiteY177" fmla="*/ 631700 h 983753"/>
              <a:gd name="connsiteX178" fmla="*/ 948625 w 1204341"/>
              <a:gd name="connsiteY178" fmla="*/ 632948 h 983753"/>
              <a:gd name="connsiteX179" fmla="*/ 959815 w 1204341"/>
              <a:gd name="connsiteY179" fmla="*/ 622961 h 983753"/>
              <a:gd name="connsiteX180" fmla="*/ 963544 w 1204341"/>
              <a:gd name="connsiteY180" fmla="*/ 614222 h 983753"/>
              <a:gd name="connsiteX181" fmla="*/ 964788 w 1204341"/>
              <a:gd name="connsiteY181" fmla="*/ 611725 h 983753"/>
              <a:gd name="connsiteX182" fmla="*/ 971004 w 1204341"/>
              <a:gd name="connsiteY182" fmla="*/ 604234 h 983753"/>
              <a:gd name="connsiteX183" fmla="*/ 971004 w 1204341"/>
              <a:gd name="connsiteY183" fmla="*/ 602986 h 983753"/>
              <a:gd name="connsiteX184" fmla="*/ 978464 w 1204341"/>
              <a:gd name="connsiteY184" fmla="*/ 596744 h 983753"/>
              <a:gd name="connsiteX185" fmla="*/ 980950 w 1204341"/>
              <a:gd name="connsiteY185" fmla="*/ 595496 h 983753"/>
              <a:gd name="connsiteX186" fmla="*/ 988410 w 1204341"/>
              <a:gd name="connsiteY186" fmla="*/ 591750 h 983753"/>
              <a:gd name="connsiteX187" fmla="*/ 989653 w 1204341"/>
              <a:gd name="connsiteY187" fmla="*/ 591750 h 983753"/>
              <a:gd name="connsiteX188" fmla="*/ 989653 w 1204341"/>
              <a:gd name="connsiteY188" fmla="*/ 181021 h 983753"/>
              <a:gd name="connsiteX189" fmla="*/ 912570 w 1204341"/>
              <a:gd name="connsiteY189" fmla="*/ 181021 h 983753"/>
              <a:gd name="connsiteX190" fmla="*/ 912570 w 1204341"/>
              <a:gd name="connsiteY190" fmla="*/ 403239 h 983753"/>
              <a:gd name="connsiteX191" fmla="*/ 876515 w 1204341"/>
              <a:gd name="connsiteY191" fmla="*/ 438195 h 983753"/>
              <a:gd name="connsiteX192" fmla="*/ 145464 w 1204341"/>
              <a:gd name="connsiteY192" fmla="*/ 438195 h 983753"/>
              <a:gd name="connsiteX193" fmla="*/ 110652 w 1204341"/>
              <a:gd name="connsiteY193" fmla="*/ 403239 h 983753"/>
              <a:gd name="connsiteX194" fmla="*/ 110652 w 1204341"/>
              <a:gd name="connsiteY194" fmla="*/ 181021 h 983753"/>
              <a:gd name="connsiteX195" fmla="*/ 896834 w 1204341"/>
              <a:gd name="connsiteY195" fmla="*/ 71412 h 983753"/>
              <a:gd name="connsiteX196" fmla="*/ 916060 w 1204341"/>
              <a:gd name="connsiteY196" fmla="*/ 90637 h 983753"/>
              <a:gd name="connsiteX197" fmla="*/ 896834 w 1204341"/>
              <a:gd name="connsiteY197" fmla="*/ 108580 h 983753"/>
              <a:gd name="connsiteX198" fmla="*/ 878889 w 1204341"/>
              <a:gd name="connsiteY198" fmla="*/ 90637 h 983753"/>
              <a:gd name="connsiteX199" fmla="*/ 896834 w 1204341"/>
              <a:gd name="connsiteY199" fmla="*/ 71412 h 983753"/>
              <a:gd name="connsiteX200" fmla="*/ 826704 w 1204341"/>
              <a:gd name="connsiteY200" fmla="*/ 71412 h 983753"/>
              <a:gd name="connsiteX201" fmla="*/ 844647 w 1204341"/>
              <a:gd name="connsiteY201" fmla="*/ 90637 h 983753"/>
              <a:gd name="connsiteX202" fmla="*/ 826704 w 1204341"/>
              <a:gd name="connsiteY202" fmla="*/ 108580 h 983753"/>
              <a:gd name="connsiteX203" fmla="*/ 807479 w 1204341"/>
              <a:gd name="connsiteY203" fmla="*/ 90637 h 983753"/>
              <a:gd name="connsiteX204" fmla="*/ 826704 w 1204341"/>
              <a:gd name="connsiteY204" fmla="*/ 71412 h 983753"/>
              <a:gd name="connsiteX205" fmla="*/ 749802 w 1204341"/>
              <a:gd name="connsiteY205" fmla="*/ 71412 h 983753"/>
              <a:gd name="connsiteX206" fmla="*/ 767745 w 1204341"/>
              <a:gd name="connsiteY206" fmla="*/ 90637 h 983753"/>
              <a:gd name="connsiteX207" fmla="*/ 749802 w 1204341"/>
              <a:gd name="connsiteY207" fmla="*/ 108580 h 983753"/>
              <a:gd name="connsiteX208" fmla="*/ 730577 w 1204341"/>
              <a:gd name="connsiteY208" fmla="*/ 90637 h 983753"/>
              <a:gd name="connsiteX209" fmla="*/ 749802 w 1204341"/>
              <a:gd name="connsiteY209" fmla="*/ 71412 h 983753"/>
              <a:gd name="connsiteX210" fmla="*/ 125869 w 1204341"/>
              <a:gd name="connsiteY210" fmla="*/ 71412 h 983753"/>
              <a:gd name="connsiteX211" fmla="*/ 234214 w 1204341"/>
              <a:gd name="connsiteY211" fmla="*/ 71412 h 983753"/>
              <a:gd name="connsiteX212" fmla="*/ 251451 w 1204341"/>
              <a:gd name="connsiteY212" fmla="*/ 87892 h 983753"/>
              <a:gd name="connsiteX213" fmla="*/ 234214 w 1204341"/>
              <a:gd name="connsiteY213" fmla="*/ 103194 h 983753"/>
              <a:gd name="connsiteX214" fmla="*/ 125869 w 1204341"/>
              <a:gd name="connsiteY214" fmla="*/ 103194 h 983753"/>
              <a:gd name="connsiteX215" fmla="*/ 109863 w 1204341"/>
              <a:gd name="connsiteY215" fmla="*/ 87892 h 983753"/>
              <a:gd name="connsiteX216" fmla="*/ 125869 w 1204341"/>
              <a:gd name="connsiteY216" fmla="*/ 71412 h 983753"/>
              <a:gd name="connsiteX217" fmla="*/ 54705 w 1204341"/>
              <a:gd name="connsiteY217" fmla="*/ 33708 h 983753"/>
              <a:gd name="connsiteX218" fmla="*/ 33569 w 1204341"/>
              <a:gd name="connsiteY218" fmla="*/ 56179 h 983753"/>
              <a:gd name="connsiteX219" fmla="*/ 33569 w 1204341"/>
              <a:gd name="connsiteY219" fmla="*/ 148562 h 983753"/>
              <a:gd name="connsiteX220" fmla="*/ 110652 w 1204341"/>
              <a:gd name="connsiteY220" fmla="*/ 148562 h 983753"/>
              <a:gd name="connsiteX221" fmla="*/ 912570 w 1204341"/>
              <a:gd name="connsiteY221" fmla="*/ 148562 h 983753"/>
              <a:gd name="connsiteX222" fmla="*/ 989653 w 1204341"/>
              <a:gd name="connsiteY222" fmla="*/ 148562 h 983753"/>
              <a:gd name="connsiteX223" fmla="*/ 989653 w 1204341"/>
              <a:gd name="connsiteY223" fmla="*/ 56179 h 983753"/>
              <a:gd name="connsiteX224" fmla="*/ 967274 w 1204341"/>
              <a:gd name="connsiteY224" fmla="*/ 33708 h 983753"/>
              <a:gd name="connsiteX225" fmla="*/ 54705 w 1204341"/>
              <a:gd name="connsiteY225" fmla="*/ 0 h 983753"/>
              <a:gd name="connsiteX226" fmla="*/ 967274 w 1204341"/>
              <a:gd name="connsiteY226" fmla="*/ 0 h 983753"/>
              <a:gd name="connsiteX227" fmla="*/ 1021979 w 1204341"/>
              <a:gd name="connsiteY227" fmla="*/ 56179 h 983753"/>
              <a:gd name="connsiteX228" fmla="*/ 1021979 w 1204341"/>
              <a:gd name="connsiteY228" fmla="*/ 591750 h 983753"/>
              <a:gd name="connsiteX229" fmla="*/ 1053061 w 1204341"/>
              <a:gd name="connsiteY229" fmla="*/ 622961 h 983753"/>
              <a:gd name="connsiteX230" fmla="*/ 1063007 w 1204341"/>
              <a:gd name="connsiteY230" fmla="*/ 632948 h 983753"/>
              <a:gd name="connsiteX231" fmla="*/ 1077926 w 1204341"/>
              <a:gd name="connsiteY231" fmla="*/ 631700 h 983753"/>
              <a:gd name="connsiteX232" fmla="*/ 1135117 w 1204341"/>
              <a:gd name="connsiteY232" fmla="*/ 636693 h 983753"/>
              <a:gd name="connsiteX233" fmla="*/ 1150037 w 1204341"/>
              <a:gd name="connsiteY233" fmla="*/ 692872 h 983753"/>
              <a:gd name="connsiteX234" fmla="*/ 1151280 w 1204341"/>
              <a:gd name="connsiteY234" fmla="*/ 706605 h 983753"/>
              <a:gd name="connsiteX235" fmla="*/ 1162469 w 1204341"/>
              <a:gd name="connsiteY235" fmla="*/ 715344 h 983753"/>
              <a:gd name="connsiteX236" fmla="*/ 1203498 w 1204341"/>
              <a:gd name="connsiteY236" fmla="*/ 755293 h 983753"/>
              <a:gd name="connsiteX237" fmla="*/ 1178632 w 1204341"/>
              <a:gd name="connsiteY237" fmla="*/ 808975 h 983753"/>
              <a:gd name="connsiteX238" fmla="*/ 1169929 w 1204341"/>
              <a:gd name="connsiteY238" fmla="*/ 820211 h 983753"/>
              <a:gd name="connsiteX239" fmla="*/ 1174902 w 1204341"/>
              <a:gd name="connsiteY239" fmla="*/ 833943 h 983753"/>
              <a:gd name="connsiteX240" fmla="*/ 1179875 w 1204341"/>
              <a:gd name="connsiteY240" fmla="*/ 891370 h 983753"/>
              <a:gd name="connsiteX241" fmla="*/ 1127658 w 1204341"/>
              <a:gd name="connsiteY241" fmla="*/ 916339 h 983753"/>
              <a:gd name="connsiteX242" fmla="*/ 1113981 w 1204341"/>
              <a:gd name="connsiteY242" fmla="*/ 920084 h 983753"/>
              <a:gd name="connsiteX243" fmla="*/ 1107765 w 1204341"/>
              <a:gd name="connsiteY243" fmla="*/ 932568 h 983753"/>
              <a:gd name="connsiteX244" fmla="*/ 1075440 w 1204341"/>
              <a:gd name="connsiteY244" fmla="*/ 981257 h 983753"/>
              <a:gd name="connsiteX245" fmla="*/ 1019492 w 1204341"/>
              <a:gd name="connsiteY245" fmla="*/ 965027 h 983753"/>
              <a:gd name="connsiteX246" fmla="*/ 992140 w 1204341"/>
              <a:gd name="connsiteY246" fmla="*/ 965027 h 983753"/>
              <a:gd name="connsiteX247" fmla="*/ 954842 w 1204341"/>
              <a:gd name="connsiteY247" fmla="*/ 983753 h 983753"/>
              <a:gd name="connsiteX248" fmla="*/ 937436 w 1204341"/>
              <a:gd name="connsiteY248" fmla="*/ 981257 h 983753"/>
              <a:gd name="connsiteX249" fmla="*/ 905110 w 1204341"/>
              <a:gd name="connsiteY249" fmla="*/ 932568 h 983753"/>
              <a:gd name="connsiteX250" fmla="*/ 898894 w 1204341"/>
              <a:gd name="connsiteY250" fmla="*/ 920084 h 983753"/>
              <a:gd name="connsiteX251" fmla="*/ 883974 w 1204341"/>
              <a:gd name="connsiteY251" fmla="*/ 916339 h 983753"/>
              <a:gd name="connsiteX252" fmla="*/ 831756 w 1204341"/>
              <a:gd name="connsiteY252" fmla="*/ 891370 h 983753"/>
              <a:gd name="connsiteX253" fmla="*/ 826783 w 1204341"/>
              <a:gd name="connsiteY253" fmla="*/ 878886 h 983753"/>
              <a:gd name="connsiteX254" fmla="*/ 54705 w 1204341"/>
              <a:gd name="connsiteY254" fmla="*/ 878886 h 983753"/>
              <a:gd name="connsiteX255" fmla="*/ 0 w 1204341"/>
              <a:gd name="connsiteY255" fmla="*/ 823956 h 983753"/>
              <a:gd name="connsiteX256" fmla="*/ 0 w 1204341"/>
              <a:gd name="connsiteY256" fmla="*/ 56179 h 983753"/>
              <a:gd name="connsiteX257" fmla="*/ 54705 w 1204341"/>
              <a:gd name="connsiteY257" fmla="*/ 0 h 98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Lst>
            <a:rect l="l" t="t" r="r" b="b"/>
            <a:pathLst>
              <a:path w="1204341" h="983753">
                <a:moveTo>
                  <a:pt x="125949" y="730579"/>
                </a:moveTo>
                <a:lnTo>
                  <a:pt x="453844" y="730579"/>
                </a:lnTo>
                <a:cubicBezTo>
                  <a:pt x="463743" y="730579"/>
                  <a:pt x="471167" y="738819"/>
                  <a:pt x="471167" y="747059"/>
                </a:cubicBezTo>
                <a:cubicBezTo>
                  <a:pt x="471167" y="755298"/>
                  <a:pt x="463743" y="762361"/>
                  <a:pt x="453844" y="762361"/>
                </a:cubicBezTo>
                <a:lnTo>
                  <a:pt x="125949" y="762361"/>
                </a:lnTo>
                <a:cubicBezTo>
                  <a:pt x="117287" y="762361"/>
                  <a:pt x="109863" y="755298"/>
                  <a:pt x="109863" y="747059"/>
                </a:cubicBezTo>
                <a:cubicBezTo>
                  <a:pt x="109863" y="738819"/>
                  <a:pt x="117287" y="730579"/>
                  <a:pt x="125949" y="730579"/>
                </a:cubicBezTo>
                <a:close/>
                <a:moveTo>
                  <a:pt x="1074680" y="721123"/>
                </a:moveTo>
                <a:cubicBezTo>
                  <a:pt x="1078982" y="721123"/>
                  <a:pt x="1083285" y="722657"/>
                  <a:pt x="1086972" y="725723"/>
                </a:cubicBezTo>
                <a:cubicBezTo>
                  <a:pt x="1091889" y="731856"/>
                  <a:pt x="1091889" y="742895"/>
                  <a:pt x="1086972" y="749028"/>
                </a:cubicBezTo>
                <a:lnTo>
                  <a:pt x="994781" y="839795"/>
                </a:lnTo>
                <a:cubicBezTo>
                  <a:pt x="991093" y="843475"/>
                  <a:pt x="987406" y="844702"/>
                  <a:pt x="983718" y="844702"/>
                </a:cubicBezTo>
                <a:cubicBezTo>
                  <a:pt x="978801" y="844702"/>
                  <a:pt x="975113" y="843475"/>
                  <a:pt x="971426" y="839795"/>
                </a:cubicBezTo>
                <a:lnTo>
                  <a:pt x="923486" y="791959"/>
                </a:lnTo>
                <a:cubicBezTo>
                  <a:pt x="917340" y="785826"/>
                  <a:pt x="917340" y="776013"/>
                  <a:pt x="923486" y="769880"/>
                </a:cubicBezTo>
                <a:cubicBezTo>
                  <a:pt x="929632" y="762521"/>
                  <a:pt x="940695" y="762521"/>
                  <a:pt x="946841" y="769880"/>
                </a:cubicBezTo>
                <a:lnTo>
                  <a:pt x="983718" y="805451"/>
                </a:lnTo>
                <a:lnTo>
                  <a:pt x="1062388" y="725723"/>
                </a:lnTo>
                <a:cubicBezTo>
                  <a:pt x="1066075" y="722657"/>
                  <a:pt x="1070378" y="721123"/>
                  <a:pt x="1074680" y="721123"/>
                </a:cubicBezTo>
                <a:close/>
                <a:moveTo>
                  <a:pt x="125949" y="659167"/>
                </a:moveTo>
                <a:lnTo>
                  <a:pt x="453844" y="659167"/>
                </a:lnTo>
                <a:cubicBezTo>
                  <a:pt x="463743" y="659167"/>
                  <a:pt x="471167" y="666230"/>
                  <a:pt x="471167" y="674470"/>
                </a:cubicBezTo>
                <a:cubicBezTo>
                  <a:pt x="471167" y="683886"/>
                  <a:pt x="463743" y="690949"/>
                  <a:pt x="453844" y="690949"/>
                </a:cubicBezTo>
                <a:lnTo>
                  <a:pt x="125949" y="690949"/>
                </a:lnTo>
                <a:cubicBezTo>
                  <a:pt x="117287" y="690949"/>
                  <a:pt x="109863" y="683886"/>
                  <a:pt x="109863" y="674470"/>
                </a:cubicBezTo>
                <a:cubicBezTo>
                  <a:pt x="109863" y="666230"/>
                  <a:pt x="117287" y="659167"/>
                  <a:pt x="125949" y="659167"/>
                </a:cubicBezTo>
                <a:close/>
                <a:moveTo>
                  <a:pt x="1005816" y="621712"/>
                </a:moveTo>
                <a:cubicBezTo>
                  <a:pt x="1003330" y="621712"/>
                  <a:pt x="994627" y="622961"/>
                  <a:pt x="990897" y="632948"/>
                </a:cubicBezTo>
                <a:cubicBezTo>
                  <a:pt x="984680" y="647929"/>
                  <a:pt x="974734" y="659165"/>
                  <a:pt x="959815" y="664159"/>
                </a:cubicBezTo>
                <a:cubicBezTo>
                  <a:pt x="946139" y="669152"/>
                  <a:pt x="929976" y="667904"/>
                  <a:pt x="917543" y="660413"/>
                </a:cubicBezTo>
                <a:cubicBezTo>
                  <a:pt x="911327" y="656668"/>
                  <a:pt x="906353" y="656668"/>
                  <a:pt x="902624" y="659165"/>
                </a:cubicBezTo>
                <a:cubicBezTo>
                  <a:pt x="900137" y="660413"/>
                  <a:pt x="897650" y="661662"/>
                  <a:pt x="896407" y="664159"/>
                </a:cubicBezTo>
                <a:cubicBezTo>
                  <a:pt x="896407" y="664159"/>
                  <a:pt x="896407" y="664159"/>
                  <a:pt x="895164" y="664159"/>
                </a:cubicBezTo>
                <a:cubicBezTo>
                  <a:pt x="895164" y="665407"/>
                  <a:pt x="895164" y="665407"/>
                  <a:pt x="895164" y="666655"/>
                </a:cubicBezTo>
                <a:cubicBezTo>
                  <a:pt x="893921" y="666655"/>
                  <a:pt x="893921" y="666655"/>
                  <a:pt x="893921" y="666655"/>
                </a:cubicBezTo>
                <a:cubicBezTo>
                  <a:pt x="893921" y="667904"/>
                  <a:pt x="892677" y="667904"/>
                  <a:pt x="892677" y="669152"/>
                </a:cubicBezTo>
                <a:cubicBezTo>
                  <a:pt x="892677" y="669152"/>
                  <a:pt x="892677" y="669152"/>
                  <a:pt x="892677" y="670401"/>
                </a:cubicBezTo>
                <a:cubicBezTo>
                  <a:pt x="892677" y="670401"/>
                  <a:pt x="892677" y="670401"/>
                  <a:pt x="892677" y="671649"/>
                </a:cubicBezTo>
                <a:cubicBezTo>
                  <a:pt x="892677" y="672897"/>
                  <a:pt x="892677" y="672897"/>
                  <a:pt x="892677" y="672897"/>
                </a:cubicBezTo>
                <a:cubicBezTo>
                  <a:pt x="892677" y="674146"/>
                  <a:pt x="892677" y="674146"/>
                  <a:pt x="892677" y="675394"/>
                </a:cubicBezTo>
                <a:lnTo>
                  <a:pt x="892677" y="676643"/>
                </a:lnTo>
                <a:cubicBezTo>
                  <a:pt x="892677" y="677891"/>
                  <a:pt x="892677" y="679140"/>
                  <a:pt x="892677" y="680388"/>
                </a:cubicBezTo>
                <a:cubicBezTo>
                  <a:pt x="896407" y="691624"/>
                  <a:pt x="897650" y="702860"/>
                  <a:pt x="893921" y="712847"/>
                </a:cubicBezTo>
                <a:cubicBezTo>
                  <a:pt x="893921" y="714095"/>
                  <a:pt x="893921" y="714095"/>
                  <a:pt x="893921" y="714095"/>
                </a:cubicBezTo>
                <a:cubicBezTo>
                  <a:pt x="892677" y="717841"/>
                  <a:pt x="891434" y="720337"/>
                  <a:pt x="890191" y="724083"/>
                </a:cubicBezTo>
                <a:cubicBezTo>
                  <a:pt x="887704" y="726579"/>
                  <a:pt x="885218" y="730325"/>
                  <a:pt x="882731" y="732822"/>
                </a:cubicBezTo>
                <a:cubicBezTo>
                  <a:pt x="880245" y="735318"/>
                  <a:pt x="877758" y="737815"/>
                  <a:pt x="875271" y="739064"/>
                </a:cubicBezTo>
                <a:cubicBezTo>
                  <a:pt x="875271" y="739064"/>
                  <a:pt x="874028" y="740312"/>
                  <a:pt x="872785" y="740312"/>
                </a:cubicBezTo>
                <a:cubicBezTo>
                  <a:pt x="867812" y="744057"/>
                  <a:pt x="861595" y="746554"/>
                  <a:pt x="854136" y="747803"/>
                </a:cubicBezTo>
                <a:cubicBezTo>
                  <a:pt x="851649" y="747803"/>
                  <a:pt x="850406" y="749051"/>
                  <a:pt x="849162" y="749051"/>
                </a:cubicBezTo>
                <a:cubicBezTo>
                  <a:pt x="849162" y="749051"/>
                  <a:pt x="847919" y="749051"/>
                  <a:pt x="847919" y="750299"/>
                </a:cubicBezTo>
                <a:cubicBezTo>
                  <a:pt x="846676" y="751548"/>
                  <a:pt x="845433" y="751548"/>
                  <a:pt x="845433" y="752796"/>
                </a:cubicBezTo>
                <a:cubicBezTo>
                  <a:pt x="844189" y="752796"/>
                  <a:pt x="844189" y="752796"/>
                  <a:pt x="844189" y="752796"/>
                </a:cubicBezTo>
                <a:cubicBezTo>
                  <a:pt x="842946" y="755293"/>
                  <a:pt x="841703" y="757790"/>
                  <a:pt x="841703" y="759038"/>
                </a:cubicBezTo>
                <a:cubicBezTo>
                  <a:pt x="840459" y="764032"/>
                  <a:pt x="840459" y="771522"/>
                  <a:pt x="845433" y="776516"/>
                </a:cubicBezTo>
                <a:lnTo>
                  <a:pt x="846676" y="777765"/>
                </a:lnTo>
                <a:cubicBezTo>
                  <a:pt x="847919" y="777765"/>
                  <a:pt x="847919" y="779013"/>
                  <a:pt x="849162" y="779013"/>
                </a:cubicBezTo>
                <a:cubicBezTo>
                  <a:pt x="856622" y="782758"/>
                  <a:pt x="861595" y="789000"/>
                  <a:pt x="866568" y="796491"/>
                </a:cubicBezTo>
                <a:lnTo>
                  <a:pt x="870298" y="800236"/>
                </a:lnTo>
                <a:lnTo>
                  <a:pt x="869055" y="800236"/>
                </a:lnTo>
                <a:cubicBezTo>
                  <a:pt x="870298" y="805230"/>
                  <a:pt x="872785" y="810223"/>
                  <a:pt x="874028" y="813969"/>
                </a:cubicBezTo>
                <a:cubicBezTo>
                  <a:pt x="874028" y="817714"/>
                  <a:pt x="875271" y="822708"/>
                  <a:pt x="875271" y="825204"/>
                </a:cubicBezTo>
                <a:cubicBezTo>
                  <a:pt x="874028" y="833943"/>
                  <a:pt x="870298" y="842682"/>
                  <a:pt x="866568" y="848924"/>
                </a:cubicBezTo>
                <a:cubicBezTo>
                  <a:pt x="866568" y="850173"/>
                  <a:pt x="866568" y="851421"/>
                  <a:pt x="865325" y="851421"/>
                </a:cubicBezTo>
                <a:cubicBezTo>
                  <a:pt x="865325" y="852670"/>
                  <a:pt x="865325" y="852670"/>
                  <a:pt x="865325" y="852670"/>
                </a:cubicBezTo>
                <a:cubicBezTo>
                  <a:pt x="864082" y="853918"/>
                  <a:pt x="862839" y="855167"/>
                  <a:pt x="862839" y="855167"/>
                </a:cubicBezTo>
                <a:cubicBezTo>
                  <a:pt x="861595" y="857663"/>
                  <a:pt x="860352" y="858912"/>
                  <a:pt x="859109" y="860160"/>
                </a:cubicBezTo>
                <a:cubicBezTo>
                  <a:pt x="859109" y="861409"/>
                  <a:pt x="859109" y="862657"/>
                  <a:pt x="857865" y="865154"/>
                </a:cubicBezTo>
                <a:cubicBezTo>
                  <a:pt x="857865" y="870148"/>
                  <a:pt x="859109" y="873893"/>
                  <a:pt x="860352" y="875141"/>
                </a:cubicBezTo>
                <a:cubicBezTo>
                  <a:pt x="861595" y="877638"/>
                  <a:pt x="867812" y="885128"/>
                  <a:pt x="879001" y="882631"/>
                </a:cubicBezTo>
                <a:cubicBezTo>
                  <a:pt x="881488" y="882631"/>
                  <a:pt x="883974" y="882631"/>
                  <a:pt x="887704" y="882631"/>
                </a:cubicBezTo>
                <a:cubicBezTo>
                  <a:pt x="898894" y="882631"/>
                  <a:pt x="910083" y="886377"/>
                  <a:pt x="920030" y="895116"/>
                </a:cubicBezTo>
                <a:cubicBezTo>
                  <a:pt x="931219" y="903855"/>
                  <a:pt x="937436" y="918836"/>
                  <a:pt x="937436" y="933817"/>
                </a:cubicBezTo>
                <a:cubicBezTo>
                  <a:pt x="937436" y="943804"/>
                  <a:pt x="946139" y="948798"/>
                  <a:pt x="948625" y="950046"/>
                </a:cubicBezTo>
                <a:cubicBezTo>
                  <a:pt x="951112" y="950046"/>
                  <a:pt x="961058" y="952543"/>
                  <a:pt x="967274" y="943804"/>
                </a:cubicBezTo>
                <a:cubicBezTo>
                  <a:pt x="977221" y="932568"/>
                  <a:pt x="990897" y="926326"/>
                  <a:pt x="1005816" y="926326"/>
                </a:cubicBezTo>
                <a:cubicBezTo>
                  <a:pt x="1020735" y="926326"/>
                  <a:pt x="1035655" y="932568"/>
                  <a:pt x="1044358" y="943804"/>
                </a:cubicBezTo>
                <a:cubicBezTo>
                  <a:pt x="1051817" y="952543"/>
                  <a:pt x="1061764" y="950046"/>
                  <a:pt x="1063007" y="950046"/>
                </a:cubicBezTo>
                <a:cubicBezTo>
                  <a:pt x="1066737" y="948798"/>
                  <a:pt x="1075440" y="943804"/>
                  <a:pt x="1075440" y="933817"/>
                </a:cubicBezTo>
                <a:cubicBezTo>
                  <a:pt x="1075440" y="918836"/>
                  <a:pt x="1080413" y="903855"/>
                  <a:pt x="1091602" y="895116"/>
                </a:cubicBezTo>
                <a:cubicBezTo>
                  <a:pt x="1104035" y="885128"/>
                  <a:pt x="1118955" y="881383"/>
                  <a:pt x="1133874" y="882631"/>
                </a:cubicBezTo>
                <a:cubicBezTo>
                  <a:pt x="1145064" y="885128"/>
                  <a:pt x="1150037" y="877638"/>
                  <a:pt x="1151280" y="875141"/>
                </a:cubicBezTo>
                <a:cubicBezTo>
                  <a:pt x="1153767" y="872644"/>
                  <a:pt x="1156253" y="863905"/>
                  <a:pt x="1150037" y="855167"/>
                </a:cubicBezTo>
                <a:cubicBezTo>
                  <a:pt x="1140091" y="843931"/>
                  <a:pt x="1135117" y="828950"/>
                  <a:pt x="1138847" y="813969"/>
                </a:cubicBezTo>
                <a:cubicBezTo>
                  <a:pt x="1141334" y="798988"/>
                  <a:pt x="1150037" y="786504"/>
                  <a:pt x="1162469" y="779013"/>
                </a:cubicBezTo>
                <a:cubicBezTo>
                  <a:pt x="1172416" y="774019"/>
                  <a:pt x="1172416" y="764032"/>
                  <a:pt x="1171173" y="761535"/>
                </a:cubicBezTo>
                <a:cubicBezTo>
                  <a:pt x="1171173" y="759038"/>
                  <a:pt x="1168686" y="749051"/>
                  <a:pt x="1157496" y="747803"/>
                </a:cubicBezTo>
                <a:cubicBezTo>
                  <a:pt x="1142577" y="745306"/>
                  <a:pt x="1130144" y="736567"/>
                  <a:pt x="1122685" y="724083"/>
                </a:cubicBezTo>
                <a:cubicBezTo>
                  <a:pt x="1115225" y="710350"/>
                  <a:pt x="1113981" y="695369"/>
                  <a:pt x="1118955" y="680388"/>
                </a:cubicBezTo>
                <a:cubicBezTo>
                  <a:pt x="1122685" y="670401"/>
                  <a:pt x="1115225" y="662910"/>
                  <a:pt x="1113981" y="661662"/>
                </a:cubicBezTo>
                <a:cubicBezTo>
                  <a:pt x="1111495" y="660413"/>
                  <a:pt x="1104035" y="654171"/>
                  <a:pt x="1094089" y="660413"/>
                </a:cubicBezTo>
                <a:cubicBezTo>
                  <a:pt x="1081656" y="667904"/>
                  <a:pt x="1066737" y="669152"/>
                  <a:pt x="1051817" y="664159"/>
                </a:cubicBezTo>
                <a:cubicBezTo>
                  <a:pt x="1038141" y="659165"/>
                  <a:pt x="1026952" y="647929"/>
                  <a:pt x="1021979" y="632948"/>
                </a:cubicBezTo>
                <a:cubicBezTo>
                  <a:pt x="1018249" y="624209"/>
                  <a:pt x="1009546" y="621712"/>
                  <a:pt x="1005816" y="621712"/>
                </a:cubicBezTo>
                <a:close/>
                <a:moveTo>
                  <a:pt x="125949" y="587760"/>
                </a:moveTo>
                <a:lnTo>
                  <a:pt x="453844" y="587760"/>
                </a:lnTo>
                <a:cubicBezTo>
                  <a:pt x="463743" y="587760"/>
                  <a:pt x="471167" y="593864"/>
                  <a:pt x="471167" y="603629"/>
                </a:cubicBezTo>
                <a:cubicBezTo>
                  <a:pt x="471167" y="612174"/>
                  <a:pt x="463743" y="619499"/>
                  <a:pt x="453844" y="619499"/>
                </a:cubicBezTo>
                <a:lnTo>
                  <a:pt x="125949" y="619499"/>
                </a:lnTo>
                <a:cubicBezTo>
                  <a:pt x="117287" y="619499"/>
                  <a:pt x="109863" y="612174"/>
                  <a:pt x="109863" y="603629"/>
                </a:cubicBezTo>
                <a:cubicBezTo>
                  <a:pt x="109863" y="593864"/>
                  <a:pt x="117287" y="587760"/>
                  <a:pt x="125949" y="587760"/>
                </a:cubicBezTo>
                <a:close/>
                <a:moveTo>
                  <a:pt x="126183" y="516348"/>
                </a:moveTo>
                <a:lnTo>
                  <a:pt x="310750" y="516348"/>
                </a:lnTo>
                <a:cubicBezTo>
                  <a:pt x="320794" y="516348"/>
                  <a:pt x="328328" y="523411"/>
                  <a:pt x="328328" y="531651"/>
                </a:cubicBezTo>
                <a:cubicBezTo>
                  <a:pt x="328328" y="539890"/>
                  <a:pt x="320794" y="548130"/>
                  <a:pt x="310750" y="548130"/>
                </a:cubicBezTo>
                <a:lnTo>
                  <a:pt x="126183" y="548130"/>
                </a:lnTo>
                <a:cubicBezTo>
                  <a:pt x="117395" y="548130"/>
                  <a:pt x="109861" y="539890"/>
                  <a:pt x="109861" y="531651"/>
                </a:cubicBezTo>
                <a:cubicBezTo>
                  <a:pt x="109861" y="523411"/>
                  <a:pt x="117395" y="516348"/>
                  <a:pt x="126183" y="516348"/>
                </a:cubicBezTo>
                <a:close/>
                <a:moveTo>
                  <a:pt x="609209" y="511852"/>
                </a:moveTo>
                <a:cubicBezTo>
                  <a:pt x="594289" y="511852"/>
                  <a:pt x="583100" y="523087"/>
                  <a:pt x="583100" y="536820"/>
                </a:cubicBezTo>
                <a:lnTo>
                  <a:pt x="583100" y="717841"/>
                </a:lnTo>
                <a:cubicBezTo>
                  <a:pt x="583100" y="747803"/>
                  <a:pt x="607966" y="774019"/>
                  <a:pt x="637804" y="774019"/>
                </a:cubicBezTo>
                <a:lnTo>
                  <a:pt x="808134" y="774019"/>
                </a:lnTo>
                <a:cubicBezTo>
                  <a:pt x="808134" y="772771"/>
                  <a:pt x="808134" y="772771"/>
                  <a:pt x="808134" y="772771"/>
                </a:cubicBezTo>
                <a:cubicBezTo>
                  <a:pt x="808134" y="771522"/>
                  <a:pt x="808134" y="770274"/>
                  <a:pt x="808134" y="769026"/>
                </a:cubicBezTo>
                <a:cubicBezTo>
                  <a:pt x="806891" y="767777"/>
                  <a:pt x="806891" y="767777"/>
                  <a:pt x="806891" y="765280"/>
                </a:cubicBezTo>
                <a:lnTo>
                  <a:pt x="806891" y="762784"/>
                </a:lnTo>
                <a:cubicBezTo>
                  <a:pt x="806891" y="761535"/>
                  <a:pt x="808134" y="759038"/>
                  <a:pt x="808134" y="757790"/>
                </a:cubicBezTo>
                <a:cubicBezTo>
                  <a:pt x="808134" y="757790"/>
                  <a:pt x="808134" y="756541"/>
                  <a:pt x="808134" y="755293"/>
                </a:cubicBezTo>
                <a:cubicBezTo>
                  <a:pt x="808134" y="755293"/>
                  <a:pt x="808134" y="755293"/>
                  <a:pt x="808134" y="754045"/>
                </a:cubicBezTo>
                <a:cubicBezTo>
                  <a:pt x="808134" y="752796"/>
                  <a:pt x="809377" y="751548"/>
                  <a:pt x="809377" y="749051"/>
                </a:cubicBezTo>
                <a:cubicBezTo>
                  <a:pt x="810621" y="747803"/>
                  <a:pt x="810621" y="746554"/>
                  <a:pt x="811864" y="745306"/>
                </a:cubicBezTo>
                <a:cubicBezTo>
                  <a:pt x="811864" y="744057"/>
                  <a:pt x="811864" y="744057"/>
                  <a:pt x="811864" y="742809"/>
                </a:cubicBezTo>
                <a:cubicBezTo>
                  <a:pt x="813107" y="741560"/>
                  <a:pt x="814351" y="739064"/>
                  <a:pt x="814351" y="739064"/>
                </a:cubicBezTo>
                <a:cubicBezTo>
                  <a:pt x="814351" y="737815"/>
                  <a:pt x="815594" y="737815"/>
                  <a:pt x="816837" y="736567"/>
                </a:cubicBezTo>
                <a:cubicBezTo>
                  <a:pt x="816837" y="735318"/>
                  <a:pt x="818080" y="732822"/>
                  <a:pt x="818080" y="732822"/>
                </a:cubicBezTo>
                <a:cubicBezTo>
                  <a:pt x="819324" y="731573"/>
                  <a:pt x="820567" y="731573"/>
                  <a:pt x="820567" y="730325"/>
                </a:cubicBezTo>
                <a:cubicBezTo>
                  <a:pt x="821810" y="730325"/>
                  <a:pt x="821810" y="727828"/>
                  <a:pt x="824297" y="727828"/>
                </a:cubicBezTo>
                <a:cubicBezTo>
                  <a:pt x="824297" y="726579"/>
                  <a:pt x="824297" y="726579"/>
                  <a:pt x="825540" y="725331"/>
                </a:cubicBezTo>
                <a:cubicBezTo>
                  <a:pt x="826783" y="725331"/>
                  <a:pt x="828027" y="724083"/>
                  <a:pt x="829270" y="722834"/>
                </a:cubicBezTo>
                <a:cubicBezTo>
                  <a:pt x="829270" y="722834"/>
                  <a:pt x="830513" y="721586"/>
                  <a:pt x="831756" y="721586"/>
                </a:cubicBezTo>
                <a:cubicBezTo>
                  <a:pt x="833000" y="720337"/>
                  <a:pt x="834243" y="719089"/>
                  <a:pt x="835486" y="719089"/>
                </a:cubicBezTo>
                <a:cubicBezTo>
                  <a:pt x="835486" y="719089"/>
                  <a:pt x="837973" y="717841"/>
                  <a:pt x="839216" y="717841"/>
                </a:cubicBezTo>
                <a:cubicBezTo>
                  <a:pt x="840459" y="717841"/>
                  <a:pt x="840459" y="717841"/>
                  <a:pt x="841703" y="716592"/>
                </a:cubicBezTo>
                <a:cubicBezTo>
                  <a:pt x="844189" y="716592"/>
                  <a:pt x="846676" y="715344"/>
                  <a:pt x="849162" y="715344"/>
                </a:cubicBezTo>
                <a:cubicBezTo>
                  <a:pt x="854136" y="714095"/>
                  <a:pt x="859109" y="711598"/>
                  <a:pt x="861595" y="706605"/>
                </a:cubicBezTo>
                <a:cubicBezTo>
                  <a:pt x="862839" y="702860"/>
                  <a:pt x="864082" y="696617"/>
                  <a:pt x="861595" y="692872"/>
                </a:cubicBezTo>
                <a:cubicBezTo>
                  <a:pt x="861595" y="690375"/>
                  <a:pt x="860352" y="686630"/>
                  <a:pt x="859109" y="684133"/>
                </a:cubicBezTo>
                <a:cubicBezTo>
                  <a:pt x="859109" y="684133"/>
                  <a:pt x="859109" y="684133"/>
                  <a:pt x="859109" y="682885"/>
                </a:cubicBezTo>
                <a:cubicBezTo>
                  <a:pt x="859109" y="680388"/>
                  <a:pt x="859109" y="679140"/>
                  <a:pt x="859109" y="676643"/>
                </a:cubicBezTo>
                <a:lnTo>
                  <a:pt x="859109" y="675394"/>
                </a:lnTo>
                <a:cubicBezTo>
                  <a:pt x="859109" y="670401"/>
                  <a:pt x="859109" y="665407"/>
                  <a:pt x="861595" y="660413"/>
                </a:cubicBezTo>
                <a:cubicBezTo>
                  <a:pt x="861595" y="656668"/>
                  <a:pt x="862839" y="654171"/>
                  <a:pt x="864082" y="652923"/>
                </a:cubicBezTo>
                <a:cubicBezTo>
                  <a:pt x="864082" y="652923"/>
                  <a:pt x="864082" y="652923"/>
                  <a:pt x="864082" y="651674"/>
                </a:cubicBezTo>
                <a:cubicBezTo>
                  <a:pt x="865325" y="650426"/>
                  <a:pt x="866568" y="647929"/>
                  <a:pt x="867812" y="646681"/>
                </a:cubicBezTo>
                <a:cubicBezTo>
                  <a:pt x="867812" y="645432"/>
                  <a:pt x="869055" y="645432"/>
                  <a:pt x="869055" y="644184"/>
                </a:cubicBezTo>
                <a:cubicBezTo>
                  <a:pt x="870298" y="644184"/>
                  <a:pt x="870298" y="641687"/>
                  <a:pt x="872785" y="640439"/>
                </a:cubicBezTo>
                <a:cubicBezTo>
                  <a:pt x="872785" y="639190"/>
                  <a:pt x="874028" y="639190"/>
                  <a:pt x="875271" y="637942"/>
                </a:cubicBezTo>
                <a:lnTo>
                  <a:pt x="876515" y="636693"/>
                </a:lnTo>
                <a:cubicBezTo>
                  <a:pt x="876515" y="635445"/>
                  <a:pt x="877758" y="635445"/>
                  <a:pt x="879001" y="635445"/>
                </a:cubicBezTo>
                <a:lnTo>
                  <a:pt x="879001" y="634197"/>
                </a:lnTo>
                <a:lnTo>
                  <a:pt x="879001" y="536820"/>
                </a:lnTo>
                <a:cubicBezTo>
                  <a:pt x="879001" y="523087"/>
                  <a:pt x="867812" y="511852"/>
                  <a:pt x="854136" y="511852"/>
                </a:cubicBezTo>
                <a:close/>
                <a:moveTo>
                  <a:pt x="142978" y="181021"/>
                </a:moveTo>
                <a:lnTo>
                  <a:pt x="142978" y="403239"/>
                </a:lnTo>
                <a:cubicBezTo>
                  <a:pt x="142978" y="404488"/>
                  <a:pt x="144221" y="405736"/>
                  <a:pt x="145464" y="405736"/>
                </a:cubicBezTo>
                <a:lnTo>
                  <a:pt x="876515" y="405736"/>
                </a:lnTo>
                <a:cubicBezTo>
                  <a:pt x="879001" y="405736"/>
                  <a:pt x="879001" y="404488"/>
                  <a:pt x="879001" y="403239"/>
                </a:cubicBezTo>
                <a:lnTo>
                  <a:pt x="879001" y="181021"/>
                </a:lnTo>
                <a:close/>
                <a:moveTo>
                  <a:pt x="33569" y="181021"/>
                </a:moveTo>
                <a:lnTo>
                  <a:pt x="33569" y="823956"/>
                </a:lnTo>
                <a:cubicBezTo>
                  <a:pt x="33569" y="836440"/>
                  <a:pt x="42272" y="846428"/>
                  <a:pt x="54705" y="846428"/>
                </a:cubicBezTo>
                <a:lnTo>
                  <a:pt x="829270" y="846428"/>
                </a:lnTo>
                <a:lnTo>
                  <a:pt x="830513" y="843931"/>
                </a:lnTo>
                <a:cubicBezTo>
                  <a:pt x="831756" y="842682"/>
                  <a:pt x="831756" y="841434"/>
                  <a:pt x="833000" y="840185"/>
                </a:cubicBezTo>
                <a:cubicBezTo>
                  <a:pt x="834243" y="837689"/>
                  <a:pt x="835486" y="835192"/>
                  <a:pt x="837973" y="833943"/>
                </a:cubicBezTo>
                <a:cubicBezTo>
                  <a:pt x="840459" y="830198"/>
                  <a:pt x="841703" y="825204"/>
                  <a:pt x="841703" y="820211"/>
                </a:cubicBezTo>
                <a:cubicBezTo>
                  <a:pt x="840459" y="815217"/>
                  <a:pt x="837973" y="810223"/>
                  <a:pt x="833000" y="808975"/>
                </a:cubicBezTo>
                <a:cubicBezTo>
                  <a:pt x="831756" y="807727"/>
                  <a:pt x="830513" y="806478"/>
                  <a:pt x="829270" y="806478"/>
                </a:cubicBezTo>
                <a:cubicBezTo>
                  <a:pt x="828027" y="806478"/>
                  <a:pt x="826783" y="806478"/>
                  <a:pt x="824297" y="806478"/>
                </a:cubicBezTo>
                <a:lnTo>
                  <a:pt x="637804" y="806478"/>
                </a:lnTo>
                <a:cubicBezTo>
                  <a:pt x="589316" y="806478"/>
                  <a:pt x="549531" y="766529"/>
                  <a:pt x="549531" y="717841"/>
                </a:cubicBezTo>
                <a:lnTo>
                  <a:pt x="549531" y="536820"/>
                </a:lnTo>
                <a:cubicBezTo>
                  <a:pt x="549531" y="505609"/>
                  <a:pt x="575640" y="478144"/>
                  <a:pt x="609209" y="478144"/>
                </a:cubicBezTo>
                <a:lnTo>
                  <a:pt x="854136" y="478144"/>
                </a:lnTo>
                <a:cubicBezTo>
                  <a:pt x="886461" y="478144"/>
                  <a:pt x="912570" y="505609"/>
                  <a:pt x="912570" y="536820"/>
                </a:cubicBezTo>
                <a:lnTo>
                  <a:pt x="912570" y="624209"/>
                </a:lnTo>
                <a:cubicBezTo>
                  <a:pt x="920030" y="625458"/>
                  <a:pt x="927489" y="627954"/>
                  <a:pt x="933706" y="631700"/>
                </a:cubicBezTo>
                <a:cubicBezTo>
                  <a:pt x="938679" y="634197"/>
                  <a:pt x="943652" y="635445"/>
                  <a:pt x="948625" y="632948"/>
                </a:cubicBezTo>
                <a:cubicBezTo>
                  <a:pt x="953598" y="631700"/>
                  <a:pt x="957328" y="627954"/>
                  <a:pt x="959815" y="622961"/>
                </a:cubicBezTo>
                <a:cubicBezTo>
                  <a:pt x="959815" y="619216"/>
                  <a:pt x="961058" y="615470"/>
                  <a:pt x="963544" y="614222"/>
                </a:cubicBezTo>
                <a:cubicBezTo>
                  <a:pt x="963544" y="612973"/>
                  <a:pt x="964788" y="611725"/>
                  <a:pt x="964788" y="611725"/>
                </a:cubicBezTo>
                <a:cubicBezTo>
                  <a:pt x="967274" y="607980"/>
                  <a:pt x="968518" y="605483"/>
                  <a:pt x="971004" y="604234"/>
                </a:cubicBezTo>
                <a:cubicBezTo>
                  <a:pt x="971004" y="604234"/>
                  <a:pt x="971004" y="604234"/>
                  <a:pt x="971004" y="602986"/>
                </a:cubicBezTo>
                <a:cubicBezTo>
                  <a:pt x="973491" y="600489"/>
                  <a:pt x="975977" y="599241"/>
                  <a:pt x="978464" y="596744"/>
                </a:cubicBezTo>
                <a:cubicBezTo>
                  <a:pt x="979707" y="596744"/>
                  <a:pt x="979707" y="595496"/>
                  <a:pt x="980950" y="595496"/>
                </a:cubicBezTo>
                <a:cubicBezTo>
                  <a:pt x="983437" y="594247"/>
                  <a:pt x="985924" y="592999"/>
                  <a:pt x="988410" y="591750"/>
                </a:cubicBezTo>
                <a:cubicBezTo>
                  <a:pt x="988410" y="591750"/>
                  <a:pt x="988410" y="591750"/>
                  <a:pt x="989653" y="591750"/>
                </a:cubicBezTo>
                <a:lnTo>
                  <a:pt x="989653" y="181021"/>
                </a:lnTo>
                <a:lnTo>
                  <a:pt x="912570" y="181021"/>
                </a:lnTo>
                <a:lnTo>
                  <a:pt x="912570" y="403239"/>
                </a:lnTo>
                <a:cubicBezTo>
                  <a:pt x="912570" y="421965"/>
                  <a:pt x="896407" y="438195"/>
                  <a:pt x="876515" y="438195"/>
                </a:cubicBezTo>
                <a:lnTo>
                  <a:pt x="145464" y="438195"/>
                </a:lnTo>
                <a:cubicBezTo>
                  <a:pt x="126815" y="438195"/>
                  <a:pt x="110652" y="421965"/>
                  <a:pt x="110652" y="403239"/>
                </a:cubicBezTo>
                <a:lnTo>
                  <a:pt x="110652" y="181021"/>
                </a:lnTo>
                <a:close/>
                <a:moveTo>
                  <a:pt x="896834" y="71412"/>
                </a:moveTo>
                <a:cubicBezTo>
                  <a:pt x="907088" y="71412"/>
                  <a:pt x="916060" y="80384"/>
                  <a:pt x="916060" y="90637"/>
                </a:cubicBezTo>
                <a:cubicBezTo>
                  <a:pt x="916060" y="100890"/>
                  <a:pt x="907088" y="108580"/>
                  <a:pt x="896834" y="108580"/>
                </a:cubicBezTo>
                <a:cubicBezTo>
                  <a:pt x="886580" y="108580"/>
                  <a:pt x="878889" y="100890"/>
                  <a:pt x="878889" y="90637"/>
                </a:cubicBezTo>
                <a:cubicBezTo>
                  <a:pt x="878889" y="80384"/>
                  <a:pt x="886580" y="71412"/>
                  <a:pt x="896834" y="71412"/>
                </a:cubicBezTo>
                <a:close/>
                <a:moveTo>
                  <a:pt x="826704" y="71412"/>
                </a:moveTo>
                <a:cubicBezTo>
                  <a:pt x="836957" y="71412"/>
                  <a:pt x="844647" y="80384"/>
                  <a:pt x="844647" y="90637"/>
                </a:cubicBezTo>
                <a:cubicBezTo>
                  <a:pt x="844647" y="100890"/>
                  <a:pt x="836957" y="108580"/>
                  <a:pt x="826704" y="108580"/>
                </a:cubicBezTo>
                <a:cubicBezTo>
                  <a:pt x="816451" y="108580"/>
                  <a:pt x="807479" y="100890"/>
                  <a:pt x="807479" y="90637"/>
                </a:cubicBezTo>
                <a:cubicBezTo>
                  <a:pt x="807479" y="80384"/>
                  <a:pt x="816451" y="71412"/>
                  <a:pt x="826704" y="71412"/>
                </a:cubicBezTo>
                <a:close/>
                <a:moveTo>
                  <a:pt x="749802" y="71412"/>
                </a:moveTo>
                <a:cubicBezTo>
                  <a:pt x="760055" y="71412"/>
                  <a:pt x="767745" y="80384"/>
                  <a:pt x="767745" y="90637"/>
                </a:cubicBezTo>
                <a:cubicBezTo>
                  <a:pt x="767745" y="100890"/>
                  <a:pt x="760055" y="108580"/>
                  <a:pt x="749802" y="108580"/>
                </a:cubicBezTo>
                <a:cubicBezTo>
                  <a:pt x="739549" y="108580"/>
                  <a:pt x="730577" y="100890"/>
                  <a:pt x="730577" y="90637"/>
                </a:cubicBezTo>
                <a:cubicBezTo>
                  <a:pt x="730577" y="80384"/>
                  <a:pt x="739549" y="71412"/>
                  <a:pt x="749802" y="71412"/>
                </a:cubicBezTo>
                <a:close/>
                <a:moveTo>
                  <a:pt x="125869" y="71412"/>
                </a:moveTo>
                <a:lnTo>
                  <a:pt x="234214" y="71412"/>
                </a:lnTo>
                <a:cubicBezTo>
                  <a:pt x="244064" y="71412"/>
                  <a:pt x="251451" y="78475"/>
                  <a:pt x="251451" y="87892"/>
                </a:cubicBezTo>
                <a:cubicBezTo>
                  <a:pt x="251451" y="96131"/>
                  <a:pt x="244064" y="103194"/>
                  <a:pt x="234214" y="103194"/>
                </a:cubicBezTo>
                <a:lnTo>
                  <a:pt x="125869" y="103194"/>
                </a:lnTo>
                <a:cubicBezTo>
                  <a:pt x="117250" y="103194"/>
                  <a:pt x="109863" y="96131"/>
                  <a:pt x="109863" y="87892"/>
                </a:cubicBezTo>
                <a:cubicBezTo>
                  <a:pt x="109863" y="78475"/>
                  <a:pt x="117250" y="71412"/>
                  <a:pt x="125869" y="71412"/>
                </a:cubicBezTo>
                <a:close/>
                <a:moveTo>
                  <a:pt x="54705" y="33708"/>
                </a:moveTo>
                <a:cubicBezTo>
                  <a:pt x="42272" y="33708"/>
                  <a:pt x="33569" y="43695"/>
                  <a:pt x="33569" y="56179"/>
                </a:cubicBezTo>
                <a:lnTo>
                  <a:pt x="33569" y="148562"/>
                </a:lnTo>
                <a:lnTo>
                  <a:pt x="110652" y="148562"/>
                </a:lnTo>
                <a:lnTo>
                  <a:pt x="912570" y="148562"/>
                </a:lnTo>
                <a:lnTo>
                  <a:pt x="989653" y="148562"/>
                </a:lnTo>
                <a:lnTo>
                  <a:pt x="989653" y="56179"/>
                </a:lnTo>
                <a:cubicBezTo>
                  <a:pt x="989653" y="43695"/>
                  <a:pt x="979707" y="33708"/>
                  <a:pt x="967274" y="33708"/>
                </a:cubicBezTo>
                <a:close/>
                <a:moveTo>
                  <a:pt x="54705" y="0"/>
                </a:moveTo>
                <a:lnTo>
                  <a:pt x="967274" y="0"/>
                </a:lnTo>
                <a:cubicBezTo>
                  <a:pt x="998356" y="0"/>
                  <a:pt x="1021979" y="24969"/>
                  <a:pt x="1021979" y="56179"/>
                </a:cubicBezTo>
                <a:lnTo>
                  <a:pt x="1021979" y="591750"/>
                </a:lnTo>
                <a:cubicBezTo>
                  <a:pt x="1036898" y="596744"/>
                  <a:pt x="1048087" y="607980"/>
                  <a:pt x="1053061" y="622961"/>
                </a:cubicBezTo>
                <a:cubicBezTo>
                  <a:pt x="1055547" y="627954"/>
                  <a:pt x="1059277" y="631700"/>
                  <a:pt x="1063007" y="632948"/>
                </a:cubicBezTo>
                <a:cubicBezTo>
                  <a:pt x="1067980" y="635445"/>
                  <a:pt x="1072953" y="634197"/>
                  <a:pt x="1077926" y="631700"/>
                </a:cubicBezTo>
                <a:cubicBezTo>
                  <a:pt x="1096575" y="620464"/>
                  <a:pt x="1118955" y="621712"/>
                  <a:pt x="1135117" y="636693"/>
                </a:cubicBezTo>
                <a:cubicBezTo>
                  <a:pt x="1151280" y="650426"/>
                  <a:pt x="1157496" y="672897"/>
                  <a:pt x="1150037" y="692872"/>
                </a:cubicBezTo>
                <a:cubicBezTo>
                  <a:pt x="1147550" y="696617"/>
                  <a:pt x="1148793" y="702860"/>
                  <a:pt x="1151280" y="706605"/>
                </a:cubicBezTo>
                <a:cubicBezTo>
                  <a:pt x="1153767" y="711598"/>
                  <a:pt x="1157496" y="714095"/>
                  <a:pt x="1162469" y="715344"/>
                </a:cubicBezTo>
                <a:cubicBezTo>
                  <a:pt x="1183605" y="717841"/>
                  <a:pt x="1199768" y="734070"/>
                  <a:pt x="1203498" y="755293"/>
                </a:cubicBezTo>
                <a:cubicBezTo>
                  <a:pt x="1207228" y="776516"/>
                  <a:pt x="1198525" y="797739"/>
                  <a:pt x="1178632" y="808975"/>
                </a:cubicBezTo>
                <a:cubicBezTo>
                  <a:pt x="1174902" y="810223"/>
                  <a:pt x="1172416" y="815217"/>
                  <a:pt x="1169929" y="820211"/>
                </a:cubicBezTo>
                <a:cubicBezTo>
                  <a:pt x="1169929" y="825204"/>
                  <a:pt x="1171173" y="830198"/>
                  <a:pt x="1174902" y="833943"/>
                </a:cubicBezTo>
                <a:cubicBezTo>
                  <a:pt x="1188579" y="850173"/>
                  <a:pt x="1191065" y="873893"/>
                  <a:pt x="1179875" y="891370"/>
                </a:cubicBezTo>
                <a:cubicBezTo>
                  <a:pt x="1168686" y="911345"/>
                  <a:pt x="1148793" y="920084"/>
                  <a:pt x="1127658" y="916339"/>
                </a:cubicBezTo>
                <a:cubicBezTo>
                  <a:pt x="1122685" y="915090"/>
                  <a:pt x="1117711" y="916339"/>
                  <a:pt x="1113981" y="920084"/>
                </a:cubicBezTo>
                <a:cubicBezTo>
                  <a:pt x="1110252" y="922581"/>
                  <a:pt x="1107765" y="927575"/>
                  <a:pt x="1107765" y="932568"/>
                </a:cubicBezTo>
                <a:cubicBezTo>
                  <a:pt x="1107765" y="953791"/>
                  <a:pt x="1095332" y="973766"/>
                  <a:pt x="1075440" y="981257"/>
                </a:cubicBezTo>
                <a:cubicBezTo>
                  <a:pt x="1054304" y="987499"/>
                  <a:pt x="1033168" y="981257"/>
                  <a:pt x="1019492" y="965027"/>
                </a:cubicBezTo>
                <a:cubicBezTo>
                  <a:pt x="1012033" y="957537"/>
                  <a:pt x="999600" y="957537"/>
                  <a:pt x="992140" y="965027"/>
                </a:cubicBezTo>
                <a:cubicBezTo>
                  <a:pt x="983437" y="977511"/>
                  <a:pt x="968518" y="983753"/>
                  <a:pt x="954842" y="983753"/>
                </a:cubicBezTo>
                <a:cubicBezTo>
                  <a:pt x="948625" y="983753"/>
                  <a:pt x="943652" y="982505"/>
                  <a:pt x="937436" y="981257"/>
                </a:cubicBezTo>
                <a:cubicBezTo>
                  <a:pt x="917543" y="973766"/>
                  <a:pt x="905110" y="953791"/>
                  <a:pt x="905110" y="932568"/>
                </a:cubicBezTo>
                <a:cubicBezTo>
                  <a:pt x="905110" y="927575"/>
                  <a:pt x="902624" y="922581"/>
                  <a:pt x="898894" y="920084"/>
                </a:cubicBezTo>
                <a:cubicBezTo>
                  <a:pt x="895164" y="916339"/>
                  <a:pt x="888948" y="915090"/>
                  <a:pt x="883974" y="916339"/>
                </a:cubicBezTo>
                <a:cubicBezTo>
                  <a:pt x="862839" y="920084"/>
                  <a:pt x="842946" y="911345"/>
                  <a:pt x="831756" y="891370"/>
                </a:cubicBezTo>
                <a:cubicBezTo>
                  <a:pt x="829270" y="887625"/>
                  <a:pt x="828027" y="883880"/>
                  <a:pt x="826783" y="878886"/>
                </a:cubicBezTo>
                <a:lnTo>
                  <a:pt x="54705" y="878886"/>
                </a:lnTo>
                <a:cubicBezTo>
                  <a:pt x="24866" y="878886"/>
                  <a:pt x="0" y="855167"/>
                  <a:pt x="0" y="823956"/>
                </a:cubicBezTo>
                <a:lnTo>
                  <a:pt x="0" y="56179"/>
                </a:lnTo>
                <a:cubicBezTo>
                  <a:pt x="0" y="24969"/>
                  <a:pt x="24866" y="0"/>
                  <a:pt x="54705" y="0"/>
                </a:cubicBezTo>
                <a:close/>
              </a:path>
            </a:pathLst>
          </a:custGeom>
          <a:solidFill>
            <a:schemeClr val="accent2"/>
          </a:solidFill>
          <a:ln>
            <a:noFill/>
          </a:ln>
          <a:effectLst/>
        </p:spPr>
        <p:txBody>
          <a:bodyPr wrap="square" anchor="ctr">
            <a:noAutofit/>
          </a:bodyPr>
          <a:lstStyle/>
          <a:p>
            <a:endParaRPr lang="en-US" dirty="0">
              <a:latin typeface="Poppins" pitchFamily="2" charset="77"/>
            </a:endParaRPr>
          </a:p>
        </p:txBody>
      </p:sp>
      <p:sp>
        <p:nvSpPr>
          <p:cNvPr id="37" name="Freeform 36">
            <a:extLst>
              <a:ext uri="{FF2B5EF4-FFF2-40B4-BE49-F238E27FC236}">
                <a16:creationId xmlns:a16="http://schemas.microsoft.com/office/drawing/2014/main" id="{4203B399-8842-D845-A2C6-0A19A0385D56}"/>
              </a:ext>
            </a:extLst>
          </p:cNvPr>
          <p:cNvSpPr>
            <a:spLocks noChangeArrowheads="1"/>
          </p:cNvSpPr>
          <p:nvPr/>
        </p:nvSpPr>
        <p:spPr bwMode="auto">
          <a:xfrm>
            <a:off x="7214613" y="5453189"/>
            <a:ext cx="563605" cy="392129"/>
          </a:xfrm>
          <a:custGeom>
            <a:avLst/>
            <a:gdLst>
              <a:gd name="connsiteX0" fmla="*/ 272311 w 1127210"/>
              <a:gd name="connsiteY0" fmla="*/ 199574 h 784257"/>
              <a:gd name="connsiteX1" fmla="*/ 34545 w 1127210"/>
              <a:gd name="connsiteY1" fmla="*/ 431948 h 784257"/>
              <a:gd name="connsiteX2" fmla="*/ 34545 w 1127210"/>
              <a:gd name="connsiteY2" fmla="*/ 445691 h 784257"/>
              <a:gd name="connsiteX3" fmla="*/ 272311 w 1127210"/>
              <a:gd name="connsiteY3" fmla="*/ 678064 h 784257"/>
              <a:gd name="connsiteX4" fmla="*/ 187661 w 1127210"/>
              <a:gd name="connsiteY4" fmla="*/ 439444 h 784257"/>
              <a:gd name="connsiteX5" fmla="*/ 272311 w 1127210"/>
              <a:gd name="connsiteY5" fmla="*/ 199574 h 784257"/>
              <a:gd name="connsiteX6" fmla="*/ 852410 w 1127210"/>
              <a:gd name="connsiteY6" fmla="*/ 198325 h 784257"/>
              <a:gd name="connsiteX7" fmla="*/ 938304 w 1127210"/>
              <a:gd name="connsiteY7" fmla="*/ 439444 h 784257"/>
              <a:gd name="connsiteX8" fmla="*/ 852410 w 1127210"/>
              <a:gd name="connsiteY8" fmla="*/ 679314 h 784257"/>
              <a:gd name="connsiteX9" fmla="*/ 1092666 w 1127210"/>
              <a:gd name="connsiteY9" fmla="*/ 445691 h 784257"/>
              <a:gd name="connsiteX10" fmla="*/ 1092666 w 1127210"/>
              <a:gd name="connsiteY10" fmla="*/ 431948 h 784257"/>
              <a:gd name="connsiteX11" fmla="*/ 852410 w 1127210"/>
              <a:gd name="connsiteY11" fmla="*/ 198325 h 784257"/>
              <a:gd name="connsiteX12" fmla="*/ 559610 w 1127210"/>
              <a:gd name="connsiteY12" fmla="*/ 197750 h 784257"/>
              <a:gd name="connsiteX13" fmla="*/ 713093 w 1127210"/>
              <a:gd name="connsiteY13" fmla="*/ 252366 h 784257"/>
              <a:gd name="connsiteX14" fmla="*/ 715588 w 1127210"/>
              <a:gd name="connsiteY14" fmla="*/ 275951 h 784257"/>
              <a:gd name="connsiteX15" fmla="*/ 691880 w 1127210"/>
              <a:gd name="connsiteY15" fmla="*/ 278433 h 784257"/>
              <a:gd name="connsiteX16" fmla="*/ 559610 w 1127210"/>
              <a:gd name="connsiteY16" fmla="*/ 230023 h 784257"/>
              <a:gd name="connsiteX17" fmla="*/ 353718 w 1127210"/>
              <a:gd name="connsiteY17" fmla="*/ 436075 h 784257"/>
              <a:gd name="connsiteX18" fmla="*/ 378675 w 1127210"/>
              <a:gd name="connsiteY18" fmla="*/ 531654 h 784257"/>
              <a:gd name="connsiteX19" fmla="*/ 537149 w 1127210"/>
              <a:gd name="connsiteY19" fmla="*/ 410009 h 784257"/>
              <a:gd name="connsiteX20" fmla="*/ 559610 w 1127210"/>
              <a:gd name="connsiteY20" fmla="*/ 411250 h 784257"/>
              <a:gd name="connsiteX21" fmla="*/ 583318 w 1127210"/>
              <a:gd name="connsiteY21" fmla="*/ 434834 h 784257"/>
              <a:gd name="connsiteX22" fmla="*/ 769245 w 1127210"/>
              <a:gd name="connsiteY22" fmla="*/ 280916 h 784257"/>
              <a:gd name="connsiteX23" fmla="*/ 759262 w 1127210"/>
              <a:gd name="connsiteY23" fmla="*/ 266020 h 784257"/>
              <a:gd name="connsiteX24" fmla="*/ 776732 w 1127210"/>
              <a:gd name="connsiteY24" fmla="*/ 249884 h 784257"/>
              <a:gd name="connsiteX25" fmla="*/ 811671 w 1127210"/>
              <a:gd name="connsiteY25" fmla="*/ 249884 h 784257"/>
              <a:gd name="connsiteX26" fmla="*/ 826645 w 1127210"/>
              <a:gd name="connsiteY26" fmla="*/ 266020 h 784257"/>
              <a:gd name="connsiteX27" fmla="*/ 826645 w 1127210"/>
              <a:gd name="connsiteY27" fmla="*/ 303259 h 784257"/>
              <a:gd name="connsiteX28" fmla="*/ 811671 w 1127210"/>
              <a:gd name="connsiteY28" fmla="*/ 319395 h 784257"/>
              <a:gd name="connsiteX29" fmla="*/ 794202 w 1127210"/>
              <a:gd name="connsiteY29" fmla="*/ 303259 h 784257"/>
              <a:gd name="connsiteX30" fmla="*/ 592053 w 1127210"/>
              <a:gd name="connsiteY30" fmla="*/ 469590 h 784257"/>
              <a:gd name="connsiteX31" fmla="*/ 569592 w 1127210"/>
              <a:gd name="connsiteY31" fmla="*/ 468349 h 784257"/>
              <a:gd name="connsiteX32" fmla="*/ 545884 w 1127210"/>
              <a:gd name="connsiteY32" fmla="*/ 444764 h 784257"/>
              <a:gd name="connsiteX33" fmla="*/ 396144 w 1127210"/>
              <a:gd name="connsiteY33" fmla="*/ 558962 h 784257"/>
              <a:gd name="connsiteX34" fmla="*/ 559610 w 1127210"/>
              <a:gd name="connsiteY34" fmla="*/ 640886 h 784257"/>
              <a:gd name="connsiteX35" fmla="*/ 766749 w 1127210"/>
              <a:gd name="connsiteY35" fmla="*/ 436075 h 784257"/>
              <a:gd name="connsiteX36" fmla="*/ 755519 w 1127210"/>
              <a:gd name="connsiteY36" fmla="*/ 372770 h 784257"/>
              <a:gd name="connsiteX37" fmla="*/ 766749 w 1127210"/>
              <a:gd name="connsiteY37" fmla="*/ 351668 h 784257"/>
              <a:gd name="connsiteX38" fmla="*/ 787962 w 1127210"/>
              <a:gd name="connsiteY38" fmla="*/ 361599 h 784257"/>
              <a:gd name="connsiteX39" fmla="*/ 799193 w 1127210"/>
              <a:gd name="connsiteY39" fmla="*/ 436075 h 784257"/>
              <a:gd name="connsiteX40" fmla="*/ 559610 w 1127210"/>
              <a:gd name="connsiteY40" fmla="*/ 674401 h 784257"/>
              <a:gd name="connsiteX41" fmla="*/ 369940 w 1127210"/>
              <a:gd name="connsiteY41" fmla="*/ 580064 h 784257"/>
              <a:gd name="connsiteX42" fmla="*/ 323770 w 1127210"/>
              <a:gd name="connsiteY42" fmla="*/ 614819 h 784257"/>
              <a:gd name="connsiteX43" fmla="*/ 313787 w 1127210"/>
              <a:gd name="connsiteY43" fmla="*/ 618543 h 784257"/>
              <a:gd name="connsiteX44" fmla="*/ 301309 w 1127210"/>
              <a:gd name="connsiteY44" fmla="*/ 612337 h 784257"/>
              <a:gd name="connsiteX45" fmla="*/ 303805 w 1127210"/>
              <a:gd name="connsiteY45" fmla="*/ 588753 h 784257"/>
              <a:gd name="connsiteX46" fmla="*/ 351222 w 1127210"/>
              <a:gd name="connsiteY46" fmla="*/ 552756 h 784257"/>
              <a:gd name="connsiteX47" fmla="*/ 321274 w 1127210"/>
              <a:gd name="connsiteY47" fmla="*/ 436075 h 784257"/>
              <a:gd name="connsiteX48" fmla="*/ 559610 w 1127210"/>
              <a:gd name="connsiteY48" fmla="*/ 197750 h 784257"/>
              <a:gd name="connsiteX49" fmla="*/ 562360 w 1127210"/>
              <a:gd name="connsiteY49" fmla="*/ 125864 h 784257"/>
              <a:gd name="connsiteX50" fmla="*/ 360695 w 1127210"/>
              <a:gd name="connsiteY50" fmla="*/ 162095 h 784257"/>
              <a:gd name="connsiteX51" fmla="*/ 220027 w 1127210"/>
              <a:gd name="connsiteY51" fmla="*/ 439444 h 784257"/>
              <a:gd name="connsiteX52" fmla="*/ 359450 w 1127210"/>
              <a:gd name="connsiteY52" fmla="*/ 716793 h 784257"/>
              <a:gd name="connsiteX53" fmla="*/ 562360 w 1127210"/>
              <a:gd name="connsiteY53" fmla="*/ 751774 h 784257"/>
              <a:gd name="connsiteX54" fmla="*/ 764026 w 1127210"/>
              <a:gd name="connsiteY54" fmla="*/ 716793 h 784257"/>
              <a:gd name="connsiteX55" fmla="*/ 904694 w 1127210"/>
              <a:gd name="connsiteY55" fmla="*/ 439444 h 784257"/>
              <a:gd name="connsiteX56" fmla="*/ 765270 w 1127210"/>
              <a:gd name="connsiteY56" fmla="*/ 162095 h 784257"/>
              <a:gd name="connsiteX57" fmla="*/ 562360 w 1127210"/>
              <a:gd name="connsiteY57" fmla="*/ 125864 h 784257"/>
              <a:gd name="connsiteX58" fmla="*/ 562360 w 1127210"/>
              <a:gd name="connsiteY58" fmla="*/ 93382 h 784257"/>
              <a:gd name="connsiteX59" fmla="*/ 1122542 w 1127210"/>
              <a:gd name="connsiteY59" fmla="*/ 416956 h 784257"/>
              <a:gd name="connsiteX60" fmla="*/ 1122542 w 1127210"/>
              <a:gd name="connsiteY60" fmla="*/ 460682 h 784257"/>
              <a:gd name="connsiteX61" fmla="*/ 562360 w 1127210"/>
              <a:gd name="connsiteY61" fmla="*/ 784257 h 784257"/>
              <a:gd name="connsiteX62" fmla="*/ 4668 w 1127210"/>
              <a:gd name="connsiteY62" fmla="*/ 460682 h 784257"/>
              <a:gd name="connsiteX63" fmla="*/ 4668 w 1127210"/>
              <a:gd name="connsiteY63" fmla="*/ 416956 h 784257"/>
              <a:gd name="connsiteX64" fmla="*/ 344512 w 1127210"/>
              <a:gd name="connsiteY64" fmla="*/ 132111 h 784257"/>
              <a:gd name="connsiteX65" fmla="*/ 345757 w 1127210"/>
              <a:gd name="connsiteY65" fmla="*/ 130862 h 784257"/>
              <a:gd name="connsiteX66" fmla="*/ 345757 w 1127210"/>
              <a:gd name="connsiteY66" fmla="*/ 132111 h 784257"/>
              <a:gd name="connsiteX67" fmla="*/ 562360 w 1127210"/>
              <a:gd name="connsiteY67" fmla="*/ 93382 h 784257"/>
              <a:gd name="connsiteX68" fmla="*/ 559614 w 1127210"/>
              <a:gd name="connsiteY68" fmla="*/ 0 h 784257"/>
              <a:gd name="connsiteX69" fmla="*/ 1010193 w 1127210"/>
              <a:gd name="connsiteY69" fmla="*/ 144612 h 784257"/>
              <a:gd name="connsiteX70" fmla="*/ 1013928 w 1127210"/>
              <a:gd name="connsiteY70" fmla="*/ 167051 h 784257"/>
              <a:gd name="connsiteX71" fmla="*/ 1000236 w 1127210"/>
              <a:gd name="connsiteY71" fmla="*/ 174531 h 784257"/>
              <a:gd name="connsiteX72" fmla="*/ 991523 w 1127210"/>
              <a:gd name="connsiteY72" fmla="*/ 172038 h 784257"/>
              <a:gd name="connsiteX73" fmla="*/ 559614 w 1127210"/>
              <a:gd name="connsiteY73" fmla="*/ 32413 h 784257"/>
              <a:gd name="connsiteX74" fmla="*/ 130194 w 1127210"/>
              <a:gd name="connsiteY74" fmla="*/ 167051 h 784257"/>
              <a:gd name="connsiteX75" fmla="*/ 107790 w 1127210"/>
              <a:gd name="connsiteY75" fmla="*/ 162065 h 784257"/>
              <a:gd name="connsiteX76" fmla="*/ 111524 w 1127210"/>
              <a:gd name="connsiteY76" fmla="*/ 139625 h 784257"/>
              <a:gd name="connsiteX77" fmla="*/ 559614 w 1127210"/>
              <a:gd name="connsiteY77" fmla="*/ 0 h 784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127210" h="784257">
                <a:moveTo>
                  <a:pt x="272311" y="199574"/>
                </a:moveTo>
                <a:cubicBezTo>
                  <a:pt x="167743" y="254544"/>
                  <a:pt x="81849" y="335750"/>
                  <a:pt x="34545" y="431948"/>
                </a:cubicBezTo>
                <a:cubicBezTo>
                  <a:pt x="32055" y="435696"/>
                  <a:pt x="32055" y="440693"/>
                  <a:pt x="34545" y="445691"/>
                </a:cubicBezTo>
                <a:cubicBezTo>
                  <a:pt x="81849" y="541888"/>
                  <a:pt x="167743" y="624344"/>
                  <a:pt x="272311" y="678064"/>
                </a:cubicBezTo>
                <a:cubicBezTo>
                  <a:pt x="218782" y="611850"/>
                  <a:pt x="187661" y="526896"/>
                  <a:pt x="187661" y="439444"/>
                </a:cubicBezTo>
                <a:cubicBezTo>
                  <a:pt x="187661" y="350742"/>
                  <a:pt x="218782" y="267038"/>
                  <a:pt x="272311" y="199574"/>
                </a:cubicBezTo>
                <a:close/>
                <a:moveTo>
                  <a:pt x="852410" y="198325"/>
                </a:moveTo>
                <a:cubicBezTo>
                  <a:pt x="907183" y="265788"/>
                  <a:pt x="938304" y="350742"/>
                  <a:pt x="938304" y="439444"/>
                </a:cubicBezTo>
                <a:cubicBezTo>
                  <a:pt x="938304" y="526896"/>
                  <a:pt x="907183" y="611850"/>
                  <a:pt x="852410" y="679314"/>
                </a:cubicBezTo>
                <a:cubicBezTo>
                  <a:pt x="958222" y="624344"/>
                  <a:pt x="1045361" y="541888"/>
                  <a:pt x="1092666" y="445691"/>
                </a:cubicBezTo>
                <a:cubicBezTo>
                  <a:pt x="1095155" y="440693"/>
                  <a:pt x="1095155" y="435696"/>
                  <a:pt x="1092666" y="431948"/>
                </a:cubicBezTo>
                <a:cubicBezTo>
                  <a:pt x="1045361" y="334501"/>
                  <a:pt x="958222" y="253295"/>
                  <a:pt x="852410" y="198325"/>
                </a:cubicBezTo>
                <a:close/>
                <a:moveTo>
                  <a:pt x="559610" y="197750"/>
                </a:moveTo>
                <a:cubicBezTo>
                  <a:pt x="615762" y="197750"/>
                  <a:pt x="670667" y="216369"/>
                  <a:pt x="713093" y="252366"/>
                </a:cubicBezTo>
                <a:cubicBezTo>
                  <a:pt x="720580" y="258573"/>
                  <a:pt x="720580" y="268503"/>
                  <a:pt x="715588" y="275951"/>
                </a:cubicBezTo>
                <a:cubicBezTo>
                  <a:pt x="709349" y="282157"/>
                  <a:pt x="699367" y="283398"/>
                  <a:pt x="691880" y="278433"/>
                </a:cubicBezTo>
                <a:cubicBezTo>
                  <a:pt x="655693" y="247401"/>
                  <a:pt x="608275" y="230023"/>
                  <a:pt x="559610" y="230023"/>
                </a:cubicBezTo>
                <a:cubicBezTo>
                  <a:pt x="446057" y="230023"/>
                  <a:pt x="353718" y="323119"/>
                  <a:pt x="353718" y="436075"/>
                </a:cubicBezTo>
                <a:cubicBezTo>
                  <a:pt x="353718" y="470831"/>
                  <a:pt x="362453" y="503104"/>
                  <a:pt x="378675" y="531654"/>
                </a:cubicBezTo>
                <a:lnTo>
                  <a:pt x="537149" y="410009"/>
                </a:lnTo>
                <a:cubicBezTo>
                  <a:pt x="543388" y="405043"/>
                  <a:pt x="553371" y="405043"/>
                  <a:pt x="559610" y="411250"/>
                </a:cubicBezTo>
                <a:lnTo>
                  <a:pt x="583318" y="434834"/>
                </a:lnTo>
                <a:lnTo>
                  <a:pt x="769245" y="280916"/>
                </a:lnTo>
                <a:cubicBezTo>
                  <a:pt x="764254" y="278433"/>
                  <a:pt x="759262" y="272227"/>
                  <a:pt x="759262" y="266020"/>
                </a:cubicBezTo>
                <a:cubicBezTo>
                  <a:pt x="759262" y="256090"/>
                  <a:pt x="767997" y="249884"/>
                  <a:pt x="776732" y="249884"/>
                </a:cubicBezTo>
                <a:lnTo>
                  <a:pt x="811671" y="249884"/>
                </a:lnTo>
                <a:cubicBezTo>
                  <a:pt x="820406" y="249884"/>
                  <a:pt x="826645" y="256090"/>
                  <a:pt x="826645" y="266020"/>
                </a:cubicBezTo>
                <a:lnTo>
                  <a:pt x="826645" y="303259"/>
                </a:lnTo>
                <a:cubicBezTo>
                  <a:pt x="826645" y="313189"/>
                  <a:pt x="820406" y="319395"/>
                  <a:pt x="811671" y="319395"/>
                </a:cubicBezTo>
                <a:cubicBezTo>
                  <a:pt x="801689" y="319395"/>
                  <a:pt x="794202" y="313189"/>
                  <a:pt x="794202" y="303259"/>
                </a:cubicBezTo>
                <a:lnTo>
                  <a:pt x="592053" y="469590"/>
                </a:lnTo>
                <a:cubicBezTo>
                  <a:pt x="585814" y="474555"/>
                  <a:pt x="575832" y="474555"/>
                  <a:pt x="569592" y="468349"/>
                </a:cubicBezTo>
                <a:lnTo>
                  <a:pt x="545884" y="444764"/>
                </a:lnTo>
                <a:lnTo>
                  <a:pt x="396144" y="558962"/>
                </a:lnTo>
                <a:cubicBezTo>
                  <a:pt x="433579" y="608613"/>
                  <a:pt x="493475" y="640886"/>
                  <a:pt x="559610" y="640886"/>
                </a:cubicBezTo>
                <a:cubicBezTo>
                  <a:pt x="673162" y="640886"/>
                  <a:pt x="766749" y="549032"/>
                  <a:pt x="766749" y="436075"/>
                </a:cubicBezTo>
                <a:cubicBezTo>
                  <a:pt x="766749" y="413732"/>
                  <a:pt x="763006" y="392631"/>
                  <a:pt x="755519" y="372770"/>
                </a:cubicBezTo>
                <a:cubicBezTo>
                  <a:pt x="754271" y="364081"/>
                  <a:pt x="758015" y="354151"/>
                  <a:pt x="766749" y="351668"/>
                </a:cubicBezTo>
                <a:cubicBezTo>
                  <a:pt x="775484" y="349186"/>
                  <a:pt x="785467" y="354151"/>
                  <a:pt x="787962" y="361599"/>
                </a:cubicBezTo>
                <a:cubicBezTo>
                  <a:pt x="795449" y="385183"/>
                  <a:pt x="799193" y="410009"/>
                  <a:pt x="799193" y="436075"/>
                </a:cubicBezTo>
                <a:cubicBezTo>
                  <a:pt x="799193" y="566410"/>
                  <a:pt x="691880" y="674401"/>
                  <a:pt x="559610" y="674401"/>
                </a:cubicBezTo>
                <a:cubicBezTo>
                  <a:pt x="483492" y="674401"/>
                  <a:pt x="413614" y="637162"/>
                  <a:pt x="369940" y="580064"/>
                </a:cubicBezTo>
                <a:lnTo>
                  <a:pt x="323770" y="614819"/>
                </a:lnTo>
                <a:cubicBezTo>
                  <a:pt x="321274" y="617302"/>
                  <a:pt x="317531" y="618543"/>
                  <a:pt x="313787" y="618543"/>
                </a:cubicBezTo>
                <a:cubicBezTo>
                  <a:pt x="308796" y="618543"/>
                  <a:pt x="303805" y="616061"/>
                  <a:pt x="301309" y="612337"/>
                </a:cubicBezTo>
                <a:cubicBezTo>
                  <a:pt x="295070" y="604889"/>
                  <a:pt x="296318" y="593718"/>
                  <a:pt x="303805" y="588753"/>
                </a:cubicBezTo>
                <a:lnTo>
                  <a:pt x="351222" y="552756"/>
                </a:lnTo>
                <a:cubicBezTo>
                  <a:pt x="332505" y="518000"/>
                  <a:pt x="321274" y="478279"/>
                  <a:pt x="321274" y="436075"/>
                </a:cubicBezTo>
                <a:cubicBezTo>
                  <a:pt x="321274" y="304500"/>
                  <a:pt x="427340" y="197750"/>
                  <a:pt x="559610" y="197750"/>
                </a:cubicBezTo>
                <a:close/>
                <a:moveTo>
                  <a:pt x="562360" y="125864"/>
                </a:moveTo>
                <a:cubicBezTo>
                  <a:pt x="493894" y="125864"/>
                  <a:pt x="425427" y="138358"/>
                  <a:pt x="360695" y="162095"/>
                </a:cubicBezTo>
                <a:cubicBezTo>
                  <a:pt x="272311" y="227059"/>
                  <a:pt x="220027" y="329504"/>
                  <a:pt x="220027" y="439444"/>
                </a:cubicBezTo>
                <a:cubicBezTo>
                  <a:pt x="220027" y="548135"/>
                  <a:pt x="272311" y="651829"/>
                  <a:pt x="359450" y="716793"/>
                </a:cubicBezTo>
                <a:cubicBezTo>
                  <a:pt x="425427" y="739281"/>
                  <a:pt x="493894" y="751774"/>
                  <a:pt x="562360" y="751774"/>
                </a:cubicBezTo>
                <a:cubicBezTo>
                  <a:pt x="630827" y="751774"/>
                  <a:pt x="699294" y="739281"/>
                  <a:pt x="764026" y="716793"/>
                </a:cubicBezTo>
                <a:cubicBezTo>
                  <a:pt x="852410" y="651829"/>
                  <a:pt x="904694" y="548135"/>
                  <a:pt x="904694" y="439444"/>
                </a:cubicBezTo>
                <a:cubicBezTo>
                  <a:pt x="904694" y="329504"/>
                  <a:pt x="852410" y="225810"/>
                  <a:pt x="765270" y="162095"/>
                </a:cubicBezTo>
                <a:cubicBezTo>
                  <a:pt x="700538" y="138358"/>
                  <a:pt x="630827" y="125864"/>
                  <a:pt x="562360" y="125864"/>
                </a:cubicBezTo>
                <a:close/>
                <a:moveTo>
                  <a:pt x="562360" y="93382"/>
                </a:moveTo>
                <a:cubicBezTo>
                  <a:pt x="795147" y="93382"/>
                  <a:pt x="1030423" y="229558"/>
                  <a:pt x="1122542" y="416956"/>
                </a:cubicBezTo>
                <a:cubicBezTo>
                  <a:pt x="1128766" y="430699"/>
                  <a:pt x="1128766" y="446940"/>
                  <a:pt x="1122542" y="460682"/>
                </a:cubicBezTo>
                <a:cubicBezTo>
                  <a:pt x="1030423" y="648081"/>
                  <a:pt x="795147" y="784257"/>
                  <a:pt x="562360" y="784257"/>
                </a:cubicBezTo>
                <a:cubicBezTo>
                  <a:pt x="330818" y="784257"/>
                  <a:pt x="96787" y="648081"/>
                  <a:pt x="4668" y="460682"/>
                </a:cubicBezTo>
                <a:cubicBezTo>
                  <a:pt x="-1556" y="446940"/>
                  <a:pt x="-1556" y="430699"/>
                  <a:pt x="4668" y="416956"/>
                </a:cubicBezTo>
                <a:cubicBezTo>
                  <a:pt x="66911" y="289525"/>
                  <a:pt x="195130" y="185832"/>
                  <a:pt x="344512" y="132111"/>
                </a:cubicBezTo>
                <a:cubicBezTo>
                  <a:pt x="344512" y="132111"/>
                  <a:pt x="344512" y="132111"/>
                  <a:pt x="345757" y="130862"/>
                </a:cubicBezTo>
                <a:lnTo>
                  <a:pt x="345757" y="132111"/>
                </a:lnTo>
                <a:cubicBezTo>
                  <a:pt x="415468" y="107125"/>
                  <a:pt x="488914" y="93382"/>
                  <a:pt x="562360" y="93382"/>
                </a:cubicBezTo>
                <a:close/>
                <a:moveTo>
                  <a:pt x="559614" y="0"/>
                </a:moveTo>
                <a:cubicBezTo>
                  <a:pt x="713956" y="0"/>
                  <a:pt x="879500" y="52359"/>
                  <a:pt x="1010193" y="144612"/>
                </a:cubicBezTo>
                <a:cubicBezTo>
                  <a:pt x="1017662" y="149598"/>
                  <a:pt x="1018906" y="159572"/>
                  <a:pt x="1013928" y="167051"/>
                </a:cubicBezTo>
                <a:cubicBezTo>
                  <a:pt x="1011438" y="172038"/>
                  <a:pt x="1006459" y="174531"/>
                  <a:pt x="1000236" y="174531"/>
                </a:cubicBezTo>
                <a:cubicBezTo>
                  <a:pt x="997746" y="174531"/>
                  <a:pt x="994012" y="173285"/>
                  <a:pt x="991523" y="172038"/>
                </a:cubicBezTo>
                <a:cubicBezTo>
                  <a:pt x="865809" y="83526"/>
                  <a:pt x="707733" y="32413"/>
                  <a:pt x="559614" y="32413"/>
                </a:cubicBezTo>
                <a:cubicBezTo>
                  <a:pt x="412740" y="32413"/>
                  <a:pt x="257153" y="81032"/>
                  <a:pt x="130194" y="167051"/>
                </a:cubicBezTo>
                <a:cubicBezTo>
                  <a:pt x="122726" y="172038"/>
                  <a:pt x="112769" y="169545"/>
                  <a:pt x="107790" y="162065"/>
                </a:cubicBezTo>
                <a:cubicBezTo>
                  <a:pt x="102811" y="154585"/>
                  <a:pt x="104056" y="144612"/>
                  <a:pt x="111524" y="139625"/>
                </a:cubicBezTo>
                <a:cubicBezTo>
                  <a:pt x="243462" y="51113"/>
                  <a:pt x="406516" y="0"/>
                  <a:pt x="559614" y="0"/>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38" name="Freeform 37">
            <a:extLst>
              <a:ext uri="{FF2B5EF4-FFF2-40B4-BE49-F238E27FC236}">
                <a16:creationId xmlns:a16="http://schemas.microsoft.com/office/drawing/2014/main" id="{DF2578F2-850F-D84B-AA22-758899FC81F4}"/>
              </a:ext>
            </a:extLst>
          </p:cNvPr>
          <p:cNvSpPr>
            <a:spLocks noChangeArrowheads="1"/>
          </p:cNvSpPr>
          <p:nvPr/>
        </p:nvSpPr>
        <p:spPr bwMode="auto">
          <a:xfrm>
            <a:off x="7916945" y="3904150"/>
            <a:ext cx="600863" cy="532200"/>
          </a:xfrm>
          <a:custGeom>
            <a:avLst/>
            <a:gdLst>
              <a:gd name="connsiteX0" fmla="*/ 247187 w 1201725"/>
              <a:gd name="connsiteY0" fmla="*/ 955792 h 1064399"/>
              <a:gd name="connsiteX1" fmla="*/ 262398 w 1201725"/>
              <a:gd name="connsiteY1" fmla="*/ 971612 h 1064399"/>
              <a:gd name="connsiteX2" fmla="*/ 247187 w 1201725"/>
              <a:gd name="connsiteY2" fmla="*/ 987433 h 1064399"/>
              <a:gd name="connsiteX3" fmla="*/ 230707 w 1201725"/>
              <a:gd name="connsiteY3" fmla="*/ 971612 h 1064399"/>
              <a:gd name="connsiteX4" fmla="*/ 247187 w 1201725"/>
              <a:gd name="connsiteY4" fmla="*/ 955792 h 1064399"/>
              <a:gd name="connsiteX5" fmla="*/ 247187 w 1201725"/>
              <a:gd name="connsiteY5" fmla="*/ 906352 h 1064399"/>
              <a:gd name="connsiteX6" fmla="*/ 262398 w 1201725"/>
              <a:gd name="connsiteY6" fmla="*/ 922832 h 1064399"/>
              <a:gd name="connsiteX7" fmla="*/ 247187 w 1201725"/>
              <a:gd name="connsiteY7" fmla="*/ 938043 h 1064399"/>
              <a:gd name="connsiteX8" fmla="*/ 230707 w 1201725"/>
              <a:gd name="connsiteY8" fmla="*/ 922832 h 1064399"/>
              <a:gd name="connsiteX9" fmla="*/ 247187 w 1201725"/>
              <a:gd name="connsiteY9" fmla="*/ 906352 h 1064399"/>
              <a:gd name="connsiteX10" fmla="*/ 364538 w 1201725"/>
              <a:gd name="connsiteY10" fmla="*/ 797380 h 1064399"/>
              <a:gd name="connsiteX11" fmla="*/ 329583 w 1201725"/>
              <a:gd name="connsiteY11" fmla="*/ 828721 h 1064399"/>
              <a:gd name="connsiteX12" fmla="*/ 315850 w 1201725"/>
              <a:gd name="connsiteY12" fmla="*/ 838750 h 1064399"/>
              <a:gd name="connsiteX13" fmla="*/ 315850 w 1201725"/>
              <a:gd name="connsiteY13" fmla="*/ 1031806 h 1064399"/>
              <a:gd name="connsiteX14" fmla="*/ 556795 w 1201725"/>
              <a:gd name="connsiteY14" fmla="*/ 1031806 h 1064399"/>
              <a:gd name="connsiteX15" fmla="*/ 569279 w 1201725"/>
              <a:gd name="connsiteY15" fmla="*/ 1019269 h 1064399"/>
              <a:gd name="connsiteX16" fmla="*/ 569279 w 1201725"/>
              <a:gd name="connsiteY16" fmla="*/ 934024 h 1064399"/>
              <a:gd name="connsiteX17" fmla="*/ 431953 w 1201725"/>
              <a:gd name="connsiteY17" fmla="*/ 797380 h 1064399"/>
              <a:gd name="connsiteX18" fmla="*/ 169785 w 1201725"/>
              <a:gd name="connsiteY18" fmla="*/ 797380 h 1064399"/>
              <a:gd name="connsiteX19" fmla="*/ 32459 w 1201725"/>
              <a:gd name="connsiteY19" fmla="*/ 934024 h 1064399"/>
              <a:gd name="connsiteX20" fmla="*/ 32459 w 1201725"/>
              <a:gd name="connsiteY20" fmla="*/ 1019269 h 1064399"/>
              <a:gd name="connsiteX21" fmla="*/ 44943 w 1201725"/>
              <a:gd name="connsiteY21" fmla="*/ 1031806 h 1064399"/>
              <a:gd name="connsiteX22" fmla="*/ 283391 w 1201725"/>
              <a:gd name="connsiteY22" fmla="*/ 1031806 h 1064399"/>
              <a:gd name="connsiteX23" fmla="*/ 283391 w 1201725"/>
              <a:gd name="connsiteY23" fmla="*/ 837496 h 1064399"/>
              <a:gd name="connsiteX24" fmla="*/ 270907 w 1201725"/>
              <a:gd name="connsiteY24" fmla="*/ 828721 h 1064399"/>
              <a:gd name="connsiteX25" fmla="*/ 238448 w 1201725"/>
              <a:gd name="connsiteY25" fmla="*/ 797380 h 1064399"/>
              <a:gd name="connsiteX26" fmla="*/ 169785 w 1201725"/>
              <a:gd name="connsiteY26" fmla="*/ 763533 h 1064399"/>
              <a:gd name="connsiteX27" fmla="*/ 202244 w 1201725"/>
              <a:gd name="connsiteY27" fmla="*/ 763533 h 1064399"/>
              <a:gd name="connsiteX28" fmla="*/ 399494 w 1201725"/>
              <a:gd name="connsiteY28" fmla="*/ 763533 h 1064399"/>
              <a:gd name="connsiteX29" fmla="*/ 431953 w 1201725"/>
              <a:gd name="connsiteY29" fmla="*/ 763533 h 1064399"/>
              <a:gd name="connsiteX30" fmla="*/ 602987 w 1201725"/>
              <a:gd name="connsiteY30" fmla="*/ 934024 h 1064399"/>
              <a:gd name="connsiteX31" fmla="*/ 602987 w 1201725"/>
              <a:gd name="connsiteY31" fmla="*/ 1019269 h 1064399"/>
              <a:gd name="connsiteX32" fmla="*/ 556795 w 1201725"/>
              <a:gd name="connsiteY32" fmla="*/ 1064399 h 1064399"/>
              <a:gd name="connsiteX33" fmla="*/ 44943 w 1201725"/>
              <a:gd name="connsiteY33" fmla="*/ 1064399 h 1064399"/>
              <a:gd name="connsiteX34" fmla="*/ 0 w 1201725"/>
              <a:gd name="connsiteY34" fmla="*/ 1019269 h 1064399"/>
              <a:gd name="connsiteX35" fmla="*/ 0 w 1201725"/>
              <a:gd name="connsiteY35" fmla="*/ 934024 h 1064399"/>
              <a:gd name="connsiteX36" fmla="*/ 169785 w 1201725"/>
              <a:gd name="connsiteY36" fmla="*/ 763533 h 1064399"/>
              <a:gd name="connsiteX37" fmla="*/ 301237 w 1201725"/>
              <a:gd name="connsiteY37" fmla="*/ 490780 h 1064399"/>
              <a:gd name="connsiteX38" fmla="*/ 203955 w 1201725"/>
              <a:gd name="connsiteY38" fmla="*/ 586938 h 1064399"/>
              <a:gd name="connsiteX39" fmla="*/ 301237 w 1201725"/>
              <a:gd name="connsiteY39" fmla="*/ 685593 h 1064399"/>
              <a:gd name="connsiteX40" fmla="*/ 398520 w 1201725"/>
              <a:gd name="connsiteY40" fmla="*/ 586938 h 1064399"/>
              <a:gd name="connsiteX41" fmla="*/ 301237 w 1201725"/>
              <a:gd name="connsiteY41" fmla="*/ 490780 h 1064399"/>
              <a:gd name="connsiteX42" fmla="*/ 757641 w 1201725"/>
              <a:gd name="connsiteY42" fmla="*/ 455922 h 1064399"/>
              <a:gd name="connsiteX43" fmla="*/ 860327 w 1201725"/>
              <a:gd name="connsiteY43" fmla="*/ 455922 h 1064399"/>
              <a:gd name="connsiteX44" fmla="*/ 877648 w 1201725"/>
              <a:gd name="connsiteY44" fmla="*/ 471225 h 1064399"/>
              <a:gd name="connsiteX45" fmla="*/ 860327 w 1201725"/>
              <a:gd name="connsiteY45" fmla="*/ 487704 h 1064399"/>
              <a:gd name="connsiteX46" fmla="*/ 757641 w 1201725"/>
              <a:gd name="connsiteY46" fmla="*/ 487704 h 1064399"/>
              <a:gd name="connsiteX47" fmla="*/ 741558 w 1201725"/>
              <a:gd name="connsiteY47" fmla="*/ 471225 h 1064399"/>
              <a:gd name="connsiteX48" fmla="*/ 757641 w 1201725"/>
              <a:gd name="connsiteY48" fmla="*/ 455922 h 1064399"/>
              <a:gd name="connsiteX49" fmla="*/ 757675 w 1201725"/>
              <a:gd name="connsiteY49" fmla="*/ 390005 h 1064399"/>
              <a:gd name="connsiteX50" fmla="*/ 1003113 w 1201725"/>
              <a:gd name="connsiteY50" fmla="*/ 390005 h 1064399"/>
              <a:gd name="connsiteX51" fmla="*/ 1020467 w 1201725"/>
              <a:gd name="connsiteY51" fmla="*/ 405874 h 1064399"/>
              <a:gd name="connsiteX52" fmla="*/ 1003113 w 1201725"/>
              <a:gd name="connsiteY52" fmla="*/ 421744 h 1064399"/>
              <a:gd name="connsiteX53" fmla="*/ 757675 w 1201725"/>
              <a:gd name="connsiteY53" fmla="*/ 421744 h 1064399"/>
              <a:gd name="connsiteX54" fmla="*/ 741560 w 1201725"/>
              <a:gd name="connsiteY54" fmla="*/ 405874 h 1064399"/>
              <a:gd name="connsiteX55" fmla="*/ 757675 w 1201725"/>
              <a:gd name="connsiteY55" fmla="*/ 390005 h 1064399"/>
              <a:gd name="connsiteX56" fmla="*/ 637775 w 1201725"/>
              <a:gd name="connsiteY56" fmla="*/ 335077 h 1064399"/>
              <a:gd name="connsiteX57" fmla="*/ 682400 w 1201725"/>
              <a:gd name="connsiteY57" fmla="*/ 335077 h 1064399"/>
              <a:gd name="connsiteX58" fmla="*/ 692316 w 1201725"/>
              <a:gd name="connsiteY58" fmla="*/ 346169 h 1064399"/>
              <a:gd name="connsiteX59" fmla="*/ 692316 w 1201725"/>
              <a:gd name="connsiteY59" fmla="*/ 494059 h 1064399"/>
              <a:gd name="connsiteX60" fmla="*/ 702233 w 1201725"/>
              <a:gd name="connsiteY60" fmla="*/ 494059 h 1064399"/>
              <a:gd name="connsiteX61" fmla="*/ 718347 w 1201725"/>
              <a:gd name="connsiteY61" fmla="*/ 510080 h 1064399"/>
              <a:gd name="connsiteX62" fmla="*/ 702233 w 1201725"/>
              <a:gd name="connsiteY62" fmla="*/ 526102 h 1064399"/>
              <a:gd name="connsiteX63" fmla="*/ 455557 w 1201725"/>
              <a:gd name="connsiteY63" fmla="*/ 526102 h 1064399"/>
              <a:gd name="connsiteX64" fmla="*/ 439442 w 1201725"/>
              <a:gd name="connsiteY64" fmla="*/ 510080 h 1064399"/>
              <a:gd name="connsiteX65" fmla="*/ 455557 w 1201725"/>
              <a:gd name="connsiteY65" fmla="*/ 494059 h 1064399"/>
              <a:gd name="connsiteX66" fmla="*/ 464234 w 1201725"/>
              <a:gd name="connsiteY66" fmla="*/ 494059 h 1064399"/>
              <a:gd name="connsiteX67" fmla="*/ 464234 w 1201725"/>
              <a:gd name="connsiteY67" fmla="*/ 450924 h 1064399"/>
              <a:gd name="connsiteX68" fmla="*/ 475390 w 1201725"/>
              <a:gd name="connsiteY68" fmla="*/ 441065 h 1064399"/>
              <a:gd name="connsiteX69" fmla="*/ 520015 w 1201725"/>
              <a:gd name="connsiteY69" fmla="*/ 441065 h 1064399"/>
              <a:gd name="connsiteX70" fmla="*/ 531171 w 1201725"/>
              <a:gd name="connsiteY70" fmla="*/ 450924 h 1064399"/>
              <a:gd name="connsiteX71" fmla="*/ 531171 w 1201725"/>
              <a:gd name="connsiteY71" fmla="*/ 494059 h 1064399"/>
              <a:gd name="connsiteX72" fmla="*/ 546046 w 1201725"/>
              <a:gd name="connsiteY72" fmla="*/ 494059 h 1064399"/>
              <a:gd name="connsiteX73" fmla="*/ 546046 w 1201725"/>
              <a:gd name="connsiteY73" fmla="*/ 416417 h 1064399"/>
              <a:gd name="connsiteX74" fmla="*/ 555962 w 1201725"/>
              <a:gd name="connsiteY74" fmla="*/ 405325 h 1064399"/>
              <a:gd name="connsiteX75" fmla="*/ 600587 w 1201725"/>
              <a:gd name="connsiteY75" fmla="*/ 405325 h 1064399"/>
              <a:gd name="connsiteX76" fmla="*/ 611744 w 1201725"/>
              <a:gd name="connsiteY76" fmla="*/ 416417 h 1064399"/>
              <a:gd name="connsiteX77" fmla="*/ 611744 w 1201725"/>
              <a:gd name="connsiteY77" fmla="*/ 494059 h 1064399"/>
              <a:gd name="connsiteX78" fmla="*/ 627858 w 1201725"/>
              <a:gd name="connsiteY78" fmla="*/ 494059 h 1064399"/>
              <a:gd name="connsiteX79" fmla="*/ 627858 w 1201725"/>
              <a:gd name="connsiteY79" fmla="*/ 346169 h 1064399"/>
              <a:gd name="connsiteX80" fmla="*/ 637775 w 1201725"/>
              <a:gd name="connsiteY80" fmla="*/ 335077 h 1064399"/>
              <a:gd name="connsiteX81" fmla="*/ 757617 w 1201725"/>
              <a:gd name="connsiteY81" fmla="*/ 318597 h 1064399"/>
              <a:gd name="connsiteX82" fmla="*/ 933003 w 1201725"/>
              <a:gd name="connsiteY82" fmla="*/ 318597 h 1064399"/>
              <a:gd name="connsiteX83" fmla="*/ 949059 w 1201725"/>
              <a:gd name="connsiteY83" fmla="*/ 334466 h 1064399"/>
              <a:gd name="connsiteX84" fmla="*/ 933003 w 1201725"/>
              <a:gd name="connsiteY84" fmla="*/ 350336 h 1064399"/>
              <a:gd name="connsiteX85" fmla="*/ 757617 w 1201725"/>
              <a:gd name="connsiteY85" fmla="*/ 350336 h 1064399"/>
              <a:gd name="connsiteX86" fmla="*/ 741560 w 1201725"/>
              <a:gd name="connsiteY86" fmla="*/ 334466 h 1064399"/>
              <a:gd name="connsiteX87" fmla="*/ 757617 w 1201725"/>
              <a:gd name="connsiteY87" fmla="*/ 318597 h 1064399"/>
              <a:gd name="connsiteX88" fmla="*/ 757675 w 1201725"/>
              <a:gd name="connsiteY88" fmla="*/ 247188 h 1064399"/>
              <a:gd name="connsiteX89" fmla="*/ 1003113 w 1201725"/>
              <a:gd name="connsiteY89" fmla="*/ 247188 h 1064399"/>
              <a:gd name="connsiteX90" fmla="*/ 1020467 w 1201725"/>
              <a:gd name="connsiteY90" fmla="*/ 262491 h 1064399"/>
              <a:gd name="connsiteX91" fmla="*/ 1003113 w 1201725"/>
              <a:gd name="connsiteY91" fmla="*/ 278970 h 1064399"/>
              <a:gd name="connsiteX92" fmla="*/ 757675 w 1201725"/>
              <a:gd name="connsiteY92" fmla="*/ 278970 h 1064399"/>
              <a:gd name="connsiteX93" fmla="*/ 741560 w 1201725"/>
              <a:gd name="connsiteY93" fmla="*/ 262491 h 1064399"/>
              <a:gd name="connsiteX94" fmla="*/ 757675 w 1201725"/>
              <a:gd name="connsiteY94" fmla="*/ 247188 h 1064399"/>
              <a:gd name="connsiteX95" fmla="*/ 647387 w 1201725"/>
              <a:gd name="connsiteY95" fmla="*/ 231970 h 1064399"/>
              <a:gd name="connsiteX96" fmla="*/ 661298 w 1201725"/>
              <a:gd name="connsiteY96" fmla="*/ 242060 h 1064399"/>
              <a:gd name="connsiteX97" fmla="*/ 668885 w 1201725"/>
              <a:gd name="connsiteY97" fmla="*/ 276117 h 1064399"/>
              <a:gd name="connsiteX98" fmla="*/ 658769 w 1201725"/>
              <a:gd name="connsiteY98" fmla="*/ 289992 h 1064399"/>
              <a:gd name="connsiteX99" fmla="*/ 657504 w 1201725"/>
              <a:gd name="connsiteY99" fmla="*/ 289992 h 1064399"/>
              <a:gd name="connsiteX100" fmla="*/ 646123 w 1201725"/>
              <a:gd name="connsiteY100" fmla="*/ 279901 h 1064399"/>
              <a:gd name="connsiteX101" fmla="*/ 644858 w 1201725"/>
              <a:gd name="connsiteY101" fmla="*/ 271071 h 1064399"/>
              <a:gd name="connsiteX102" fmla="*/ 512076 w 1201725"/>
              <a:gd name="connsiteY102" fmla="*/ 397206 h 1064399"/>
              <a:gd name="connsiteX103" fmla="*/ 507018 w 1201725"/>
              <a:gd name="connsiteY103" fmla="*/ 399729 h 1064399"/>
              <a:gd name="connsiteX104" fmla="*/ 496901 w 1201725"/>
              <a:gd name="connsiteY104" fmla="*/ 392161 h 1064399"/>
              <a:gd name="connsiteX105" fmla="*/ 501960 w 1201725"/>
              <a:gd name="connsiteY105" fmla="*/ 377025 h 1064399"/>
              <a:gd name="connsiteX106" fmla="*/ 625889 w 1201725"/>
              <a:gd name="connsiteY106" fmla="*/ 259719 h 1064399"/>
              <a:gd name="connsiteX107" fmla="*/ 617037 w 1201725"/>
              <a:gd name="connsiteY107" fmla="*/ 260981 h 1064399"/>
              <a:gd name="connsiteX108" fmla="*/ 604391 w 1201725"/>
              <a:gd name="connsiteY108" fmla="*/ 252151 h 1064399"/>
              <a:gd name="connsiteX109" fmla="*/ 613243 w 1201725"/>
              <a:gd name="connsiteY109" fmla="*/ 239538 h 1064399"/>
              <a:gd name="connsiteX110" fmla="*/ 317451 w 1201725"/>
              <a:gd name="connsiteY110" fmla="*/ 138617 h 1064399"/>
              <a:gd name="connsiteX111" fmla="*/ 317451 w 1201725"/>
              <a:gd name="connsiteY111" fmla="*/ 458311 h 1064399"/>
              <a:gd name="connsiteX112" fmla="*/ 432195 w 1201725"/>
              <a:gd name="connsiteY112" fmla="*/ 586938 h 1064399"/>
              <a:gd name="connsiteX113" fmla="*/ 422217 w 1201725"/>
              <a:gd name="connsiteY113" fmla="*/ 636890 h 1064399"/>
              <a:gd name="connsiteX114" fmla="*/ 1057049 w 1201725"/>
              <a:gd name="connsiteY114" fmla="*/ 636890 h 1064399"/>
              <a:gd name="connsiteX115" fmla="*/ 1100701 w 1201725"/>
              <a:gd name="connsiteY115" fmla="*/ 594430 h 1064399"/>
              <a:gd name="connsiteX116" fmla="*/ 1100701 w 1201725"/>
              <a:gd name="connsiteY116" fmla="*/ 138617 h 1064399"/>
              <a:gd name="connsiteX117" fmla="*/ 285024 w 1201725"/>
              <a:gd name="connsiteY117" fmla="*/ 32469 h 1064399"/>
              <a:gd name="connsiteX118" fmla="*/ 248854 w 1201725"/>
              <a:gd name="connsiteY118" fmla="*/ 69933 h 1064399"/>
              <a:gd name="connsiteX119" fmla="*/ 285024 w 1201725"/>
              <a:gd name="connsiteY119" fmla="*/ 106148 h 1064399"/>
              <a:gd name="connsiteX120" fmla="*/ 1133129 w 1201725"/>
              <a:gd name="connsiteY120" fmla="*/ 106148 h 1064399"/>
              <a:gd name="connsiteX121" fmla="*/ 1169299 w 1201725"/>
              <a:gd name="connsiteY121" fmla="*/ 69933 h 1064399"/>
              <a:gd name="connsiteX122" fmla="*/ 1133129 w 1201725"/>
              <a:gd name="connsiteY122" fmla="*/ 32469 h 1064399"/>
              <a:gd name="connsiteX123" fmla="*/ 285024 w 1201725"/>
              <a:gd name="connsiteY123" fmla="*/ 0 h 1064399"/>
              <a:gd name="connsiteX124" fmla="*/ 1133129 w 1201725"/>
              <a:gd name="connsiteY124" fmla="*/ 0 h 1064399"/>
              <a:gd name="connsiteX125" fmla="*/ 1201725 w 1201725"/>
              <a:gd name="connsiteY125" fmla="*/ 69933 h 1064399"/>
              <a:gd name="connsiteX126" fmla="*/ 1133129 w 1201725"/>
              <a:gd name="connsiteY126" fmla="*/ 138617 h 1064399"/>
              <a:gd name="connsiteX127" fmla="*/ 1133129 w 1201725"/>
              <a:gd name="connsiteY127" fmla="*/ 594430 h 1064399"/>
              <a:gd name="connsiteX128" fmla="*/ 1057049 w 1201725"/>
              <a:gd name="connsiteY128" fmla="*/ 670607 h 1064399"/>
              <a:gd name="connsiteX129" fmla="*/ 726537 w 1201725"/>
              <a:gd name="connsiteY129" fmla="*/ 670607 h 1064399"/>
              <a:gd name="connsiteX130" fmla="*/ 726537 w 1201725"/>
              <a:gd name="connsiteY130" fmla="*/ 748033 h 1064399"/>
              <a:gd name="connsiteX131" fmla="*/ 742751 w 1201725"/>
              <a:gd name="connsiteY131" fmla="*/ 778004 h 1064399"/>
              <a:gd name="connsiteX132" fmla="*/ 709076 w 1201725"/>
              <a:gd name="connsiteY132" fmla="*/ 811722 h 1064399"/>
              <a:gd name="connsiteX133" fmla="*/ 676649 w 1201725"/>
              <a:gd name="connsiteY133" fmla="*/ 778004 h 1064399"/>
              <a:gd name="connsiteX134" fmla="*/ 692863 w 1201725"/>
              <a:gd name="connsiteY134" fmla="*/ 748033 h 1064399"/>
              <a:gd name="connsiteX135" fmla="*/ 692863 w 1201725"/>
              <a:gd name="connsiteY135" fmla="*/ 670607 h 1064399"/>
              <a:gd name="connsiteX136" fmla="*/ 402262 w 1201725"/>
              <a:gd name="connsiteY136" fmla="*/ 670607 h 1064399"/>
              <a:gd name="connsiteX137" fmla="*/ 301237 w 1201725"/>
              <a:gd name="connsiteY137" fmla="*/ 718062 h 1064399"/>
              <a:gd name="connsiteX138" fmla="*/ 170280 w 1201725"/>
              <a:gd name="connsiteY138" fmla="*/ 586938 h 1064399"/>
              <a:gd name="connsiteX139" fmla="*/ 285024 w 1201725"/>
              <a:gd name="connsiteY139" fmla="*/ 458311 h 1064399"/>
              <a:gd name="connsiteX140" fmla="*/ 285024 w 1201725"/>
              <a:gd name="connsiteY140" fmla="*/ 138617 h 1064399"/>
              <a:gd name="connsiteX141" fmla="*/ 215180 w 1201725"/>
              <a:gd name="connsiteY141" fmla="*/ 69933 h 1064399"/>
              <a:gd name="connsiteX142" fmla="*/ 285024 w 1201725"/>
              <a:gd name="connsiteY142" fmla="*/ 0 h 1064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201725" h="1064399">
                <a:moveTo>
                  <a:pt x="247187" y="955792"/>
                </a:moveTo>
                <a:cubicBezTo>
                  <a:pt x="254792" y="955792"/>
                  <a:pt x="262398" y="962384"/>
                  <a:pt x="262398" y="971612"/>
                </a:cubicBezTo>
                <a:cubicBezTo>
                  <a:pt x="262398" y="980841"/>
                  <a:pt x="254792" y="987433"/>
                  <a:pt x="247187" y="987433"/>
                </a:cubicBezTo>
                <a:cubicBezTo>
                  <a:pt x="238313" y="987433"/>
                  <a:pt x="230707" y="980841"/>
                  <a:pt x="230707" y="971612"/>
                </a:cubicBezTo>
                <a:cubicBezTo>
                  <a:pt x="230707" y="962384"/>
                  <a:pt x="238313" y="955792"/>
                  <a:pt x="247187" y="955792"/>
                </a:cubicBezTo>
                <a:close/>
                <a:moveTo>
                  <a:pt x="247187" y="906352"/>
                </a:moveTo>
                <a:cubicBezTo>
                  <a:pt x="254792" y="906352"/>
                  <a:pt x="262398" y="913958"/>
                  <a:pt x="262398" y="922832"/>
                </a:cubicBezTo>
                <a:cubicBezTo>
                  <a:pt x="262398" y="930437"/>
                  <a:pt x="254792" y="938043"/>
                  <a:pt x="247187" y="938043"/>
                </a:cubicBezTo>
                <a:cubicBezTo>
                  <a:pt x="238313" y="938043"/>
                  <a:pt x="230707" y="930437"/>
                  <a:pt x="230707" y="922832"/>
                </a:cubicBezTo>
                <a:cubicBezTo>
                  <a:pt x="230707" y="913958"/>
                  <a:pt x="238313" y="906352"/>
                  <a:pt x="247187" y="906352"/>
                </a:cubicBezTo>
                <a:close/>
                <a:moveTo>
                  <a:pt x="364538" y="797380"/>
                </a:moveTo>
                <a:lnTo>
                  <a:pt x="329583" y="828721"/>
                </a:lnTo>
                <a:cubicBezTo>
                  <a:pt x="325837" y="832482"/>
                  <a:pt x="322092" y="836242"/>
                  <a:pt x="315850" y="838750"/>
                </a:cubicBezTo>
                <a:lnTo>
                  <a:pt x="315850" y="1031806"/>
                </a:lnTo>
                <a:lnTo>
                  <a:pt x="556795" y="1031806"/>
                </a:lnTo>
                <a:cubicBezTo>
                  <a:pt x="564286" y="1031806"/>
                  <a:pt x="569279" y="1025537"/>
                  <a:pt x="569279" y="1019269"/>
                </a:cubicBezTo>
                <a:lnTo>
                  <a:pt x="569279" y="934024"/>
                </a:lnTo>
                <a:cubicBezTo>
                  <a:pt x="569279" y="858807"/>
                  <a:pt x="506858" y="797380"/>
                  <a:pt x="431953" y="797380"/>
                </a:cubicBezTo>
                <a:close/>
                <a:moveTo>
                  <a:pt x="169785" y="797380"/>
                </a:moveTo>
                <a:cubicBezTo>
                  <a:pt x="94880" y="797380"/>
                  <a:pt x="32459" y="858807"/>
                  <a:pt x="32459" y="934024"/>
                </a:cubicBezTo>
                <a:lnTo>
                  <a:pt x="32459" y="1019269"/>
                </a:lnTo>
                <a:cubicBezTo>
                  <a:pt x="32459" y="1025537"/>
                  <a:pt x="37453" y="1031806"/>
                  <a:pt x="44943" y="1031806"/>
                </a:cubicBezTo>
                <a:lnTo>
                  <a:pt x="283391" y="1031806"/>
                </a:lnTo>
                <a:lnTo>
                  <a:pt x="283391" y="837496"/>
                </a:lnTo>
                <a:cubicBezTo>
                  <a:pt x="278398" y="834989"/>
                  <a:pt x="274652" y="832482"/>
                  <a:pt x="270907" y="828721"/>
                </a:cubicBezTo>
                <a:lnTo>
                  <a:pt x="238448" y="797380"/>
                </a:lnTo>
                <a:close/>
                <a:moveTo>
                  <a:pt x="169785" y="763533"/>
                </a:moveTo>
                <a:lnTo>
                  <a:pt x="202244" y="763533"/>
                </a:lnTo>
                <a:lnTo>
                  <a:pt x="399494" y="763533"/>
                </a:lnTo>
                <a:lnTo>
                  <a:pt x="431953" y="763533"/>
                </a:lnTo>
                <a:cubicBezTo>
                  <a:pt x="525585" y="763533"/>
                  <a:pt x="602987" y="840003"/>
                  <a:pt x="602987" y="934024"/>
                </a:cubicBezTo>
                <a:lnTo>
                  <a:pt x="602987" y="1019269"/>
                </a:lnTo>
                <a:cubicBezTo>
                  <a:pt x="602987" y="1043088"/>
                  <a:pt x="581763" y="1064399"/>
                  <a:pt x="556795" y="1064399"/>
                </a:cubicBezTo>
                <a:lnTo>
                  <a:pt x="44943" y="1064399"/>
                </a:lnTo>
                <a:cubicBezTo>
                  <a:pt x="18726" y="1064399"/>
                  <a:pt x="0" y="1043088"/>
                  <a:pt x="0" y="1019269"/>
                </a:cubicBezTo>
                <a:lnTo>
                  <a:pt x="0" y="934024"/>
                </a:lnTo>
                <a:cubicBezTo>
                  <a:pt x="0" y="840003"/>
                  <a:pt x="76154" y="763533"/>
                  <a:pt x="169785" y="763533"/>
                </a:cubicBezTo>
                <a:close/>
                <a:moveTo>
                  <a:pt x="301237" y="490780"/>
                </a:moveTo>
                <a:cubicBezTo>
                  <a:pt x="247607" y="490780"/>
                  <a:pt x="203955" y="534488"/>
                  <a:pt x="203955" y="586938"/>
                </a:cubicBezTo>
                <a:cubicBezTo>
                  <a:pt x="203955" y="641885"/>
                  <a:pt x="247607" y="685593"/>
                  <a:pt x="301237" y="685593"/>
                </a:cubicBezTo>
                <a:cubicBezTo>
                  <a:pt x="354868" y="685593"/>
                  <a:pt x="398520" y="641885"/>
                  <a:pt x="398520" y="586938"/>
                </a:cubicBezTo>
                <a:cubicBezTo>
                  <a:pt x="398520" y="534488"/>
                  <a:pt x="354868" y="490780"/>
                  <a:pt x="301237" y="490780"/>
                </a:cubicBezTo>
                <a:close/>
                <a:moveTo>
                  <a:pt x="757641" y="455922"/>
                </a:moveTo>
                <a:lnTo>
                  <a:pt x="860327" y="455922"/>
                </a:lnTo>
                <a:cubicBezTo>
                  <a:pt x="870225" y="455922"/>
                  <a:pt x="877648" y="462985"/>
                  <a:pt x="877648" y="471225"/>
                </a:cubicBezTo>
                <a:cubicBezTo>
                  <a:pt x="877648" y="480641"/>
                  <a:pt x="870225" y="487704"/>
                  <a:pt x="860327" y="487704"/>
                </a:cubicBezTo>
                <a:lnTo>
                  <a:pt x="757641" y="487704"/>
                </a:lnTo>
                <a:cubicBezTo>
                  <a:pt x="748981" y="487704"/>
                  <a:pt x="741558" y="480641"/>
                  <a:pt x="741558" y="471225"/>
                </a:cubicBezTo>
                <a:cubicBezTo>
                  <a:pt x="741558" y="462985"/>
                  <a:pt x="748981" y="455922"/>
                  <a:pt x="757641" y="455922"/>
                </a:cubicBezTo>
                <a:close/>
                <a:moveTo>
                  <a:pt x="757675" y="390005"/>
                </a:moveTo>
                <a:lnTo>
                  <a:pt x="1003113" y="390005"/>
                </a:lnTo>
                <a:cubicBezTo>
                  <a:pt x="1013029" y="390005"/>
                  <a:pt x="1020467" y="396109"/>
                  <a:pt x="1020467" y="405874"/>
                </a:cubicBezTo>
                <a:cubicBezTo>
                  <a:pt x="1020467" y="414419"/>
                  <a:pt x="1013029" y="421744"/>
                  <a:pt x="1003113" y="421744"/>
                </a:cubicBezTo>
                <a:lnTo>
                  <a:pt x="757675" y="421744"/>
                </a:lnTo>
                <a:cubicBezTo>
                  <a:pt x="748998" y="421744"/>
                  <a:pt x="741560" y="414419"/>
                  <a:pt x="741560" y="405874"/>
                </a:cubicBezTo>
                <a:cubicBezTo>
                  <a:pt x="741560" y="396109"/>
                  <a:pt x="748998" y="390005"/>
                  <a:pt x="757675" y="390005"/>
                </a:cubicBezTo>
                <a:close/>
                <a:moveTo>
                  <a:pt x="637775" y="335077"/>
                </a:moveTo>
                <a:lnTo>
                  <a:pt x="682400" y="335077"/>
                </a:lnTo>
                <a:cubicBezTo>
                  <a:pt x="688598" y="335077"/>
                  <a:pt x="692316" y="340007"/>
                  <a:pt x="692316" y="346169"/>
                </a:cubicBezTo>
                <a:lnTo>
                  <a:pt x="692316" y="494059"/>
                </a:lnTo>
                <a:lnTo>
                  <a:pt x="702233" y="494059"/>
                </a:lnTo>
                <a:cubicBezTo>
                  <a:pt x="710910" y="494059"/>
                  <a:pt x="718347" y="501453"/>
                  <a:pt x="718347" y="510080"/>
                </a:cubicBezTo>
                <a:cubicBezTo>
                  <a:pt x="718347" y="519940"/>
                  <a:pt x="710910" y="526102"/>
                  <a:pt x="702233" y="526102"/>
                </a:cubicBezTo>
                <a:lnTo>
                  <a:pt x="455557" y="526102"/>
                </a:lnTo>
                <a:cubicBezTo>
                  <a:pt x="446879" y="526102"/>
                  <a:pt x="439442" y="519940"/>
                  <a:pt x="439442" y="510080"/>
                </a:cubicBezTo>
                <a:cubicBezTo>
                  <a:pt x="439442" y="501453"/>
                  <a:pt x="446879" y="494059"/>
                  <a:pt x="455557" y="494059"/>
                </a:cubicBezTo>
                <a:lnTo>
                  <a:pt x="464234" y="494059"/>
                </a:lnTo>
                <a:lnTo>
                  <a:pt x="464234" y="450924"/>
                </a:lnTo>
                <a:cubicBezTo>
                  <a:pt x="464234" y="444762"/>
                  <a:pt x="469192" y="441065"/>
                  <a:pt x="475390" y="441065"/>
                </a:cubicBezTo>
                <a:lnTo>
                  <a:pt x="520015" y="441065"/>
                </a:lnTo>
                <a:cubicBezTo>
                  <a:pt x="526213" y="441065"/>
                  <a:pt x="531171" y="444762"/>
                  <a:pt x="531171" y="450924"/>
                </a:cubicBezTo>
                <a:lnTo>
                  <a:pt x="531171" y="494059"/>
                </a:lnTo>
                <a:lnTo>
                  <a:pt x="546046" y="494059"/>
                </a:lnTo>
                <a:lnTo>
                  <a:pt x="546046" y="416417"/>
                </a:lnTo>
                <a:cubicBezTo>
                  <a:pt x="546046" y="410255"/>
                  <a:pt x="551004" y="405325"/>
                  <a:pt x="555962" y="405325"/>
                </a:cubicBezTo>
                <a:lnTo>
                  <a:pt x="600587" y="405325"/>
                </a:lnTo>
                <a:cubicBezTo>
                  <a:pt x="606785" y="405325"/>
                  <a:pt x="611744" y="410255"/>
                  <a:pt x="611744" y="416417"/>
                </a:cubicBezTo>
                <a:lnTo>
                  <a:pt x="611744" y="494059"/>
                </a:lnTo>
                <a:lnTo>
                  <a:pt x="627858" y="494059"/>
                </a:lnTo>
                <a:lnTo>
                  <a:pt x="627858" y="346169"/>
                </a:lnTo>
                <a:cubicBezTo>
                  <a:pt x="627858" y="340007"/>
                  <a:pt x="631577" y="335077"/>
                  <a:pt x="637775" y="335077"/>
                </a:cubicBezTo>
                <a:close/>
                <a:moveTo>
                  <a:pt x="757617" y="318597"/>
                </a:moveTo>
                <a:lnTo>
                  <a:pt x="933003" y="318597"/>
                </a:lnTo>
                <a:cubicBezTo>
                  <a:pt x="942884" y="318597"/>
                  <a:pt x="949059" y="325921"/>
                  <a:pt x="949059" y="334466"/>
                </a:cubicBezTo>
                <a:cubicBezTo>
                  <a:pt x="949059" y="343011"/>
                  <a:pt x="942884" y="350336"/>
                  <a:pt x="933003" y="350336"/>
                </a:cubicBezTo>
                <a:lnTo>
                  <a:pt x="757617" y="350336"/>
                </a:lnTo>
                <a:cubicBezTo>
                  <a:pt x="748971" y="350336"/>
                  <a:pt x="741560" y="343011"/>
                  <a:pt x="741560" y="334466"/>
                </a:cubicBezTo>
                <a:cubicBezTo>
                  <a:pt x="741560" y="325921"/>
                  <a:pt x="748971" y="318597"/>
                  <a:pt x="757617" y="318597"/>
                </a:cubicBezTo>
                <a:close/>
                <a:moveTo>
                  <a:pt x="757675" y="247188"/>
                </a:moveTo>
                <a:lnTo>
                  <a:pt x="1003113" y="247188"/>
                </a:lnTo>
                <a:cubicBezTo>
                  <a:pt x="1013029" y="247188"/>
                  <a:pt x="1020467" y="254251"/>
                  <a:pt x="1020467" y="262491"/>
                </a:cubicBezTo>
                <a:cubicBezTo>
                  <a:pt x="1020467" y="270730"/>
                  <a:pt x="1013029" y="278970"/>
                  <a:pt x="1003113" y="278970"/>
                </a:cubicBezTo>
                <a:lnTo>
                  <a:pt x="757675" y="278970"/>
                </a:lnTo>
                <a:cubicBezTo>
                  <a:pt x="748998" y="278970"/>
                  <a:pt x="741560" y="270730"/>
                  <a:pt x="741560" y="262491"/>
                </a:cubicBezTo>
                <a:cubicBezTo>
                  <a:pt x="741560" y="254251"/>
                  <a:pt x="748998" y="247188"/>
                  <a:pt x="757675" y="247188"/>
                </a:cubicBezTo>
                <a:close/>
                <a:moveTo>
                  <a:pt x="647387" y="231970"/>
                </a:moveTo>
                <a:cubicBezTo>
                  <a:pt x="653710" y="230708"/>
                  <a:pt x="660033" y="235754"/>
                  <a:pt x="661298" y="242060"/>
                </a:cubicBezTo>
                <a:lnTo>
                  <a:pt x="668885" y="276117"/>
                </a:lnTo>
                <a:cubicBezTo>
                  <a:pt x="668885" y="282424"/>
                  <a:pt x="665092" y="287469"/>
                  <a:pt x="658769" y="289992"/>
                </a:cubicBezTo>
                <a:lnTo>
                  <a:pt x="657504" y="289992"/>
                </a:lnTo>
                <a:cubicBezTo>
                  <a:pt x="652446" y="289992"/>
                  <a:pt x="647387" y="286208"/>
                  <a:pt x="646123" y="279901"/>
                </a:cubicBezTo>
                <a:lnTo>
                  <a:pt x="644858" y="271071"/>
                </a:lnTo>
                <a:cubicBezTo>
                  <a:pt x="608185" y="329093"/>
                  <a:pt x="560131" y="375763"/>
                  <a:pt x="512076" y="397206"/>
                </a:cubicBezTo>
                <a:cubicBezTo>
                  <a:pt x="510812" y="398468"/>
                  <a:pt x="508282" y="399729"/>
                  <a:pt x="507018" y="399729"/>
                </a:cubicBezTo>
                <a:cubicBezTo>
                  <a:pt x="501960" y="399729"/>
                  <a:pt x="498166" y="395945"/>
                  <a:pt x="496901" y="392161"/>
                </a:cubicBezTo>
                <a:cubicBezTo>
                  <a:pt x="494372" y="387115"/>
                  <a:pt x="495637" y="379547"/>
                  <a:pt x="501960" y="377025"/>
                </a:cubicBezTo>
                <a:cubicBezTo>
                  <a:pt x="547485" y="356843"/>
                  <a:pt x="591745" y="313957"/>
                  <a:pt x="625889" y="259719"/>
                </a:cubicBezTo>
                <a:lnTo>
                  <a:pt x="617037" y="260981"/>
                </a:lnTo>
                <a:cubicBezTo>
                  <a:pt x="611979" y="262242"/>
                  <a:pt x="605656" y="258458"/>
                  <a:pt x="604391" y="252151"/>
                </a:cubicBezTo>
                <a:cubicBezTo>
                  <a:pt x="603127" y="247106"/>
                  <a:pt x="606921" y="240799"/>
                  <a:pt x="613243" y="239538"/>
                </a:cubicBezTo>
                <a:close/>
                <a:moveTo>
                  <a:pt x="317451" y="138617"/>
                </a:moveTo>
                <a:lnTo>
                  <a:pt x="317451" y="458311"/>
                </a:lnTo>
                <a:cubicBezTo>
                  <a:pt x="382306" y="467053"/>
                  <a:pt x="432195" y="520751"/>
                  <a:pt x="432195" y="586938"/>
                </a:cubicBezTo>
                <a:cubicBezTo>
                  <a:pt x="432195" y="605670"/>
                  <a:pt x="428453" y="621904"/>
                  <a:pt x="422217" y="636890"/>
                </a:cubicBezTo>
                <a:lnTo>
                  <a:pt x="1057049" y="636890"/>
                </a:lnTo>
                <a:cubicBezTo>
                  <a:pt x="1080747" y="636890"/>
                  <a:pt x="1100701" y="618158"/>
                  <a:pt x="1100701" y="594430"/>
                </a:cubicBezTo>
                <a:lnTo>
                  <a:pt x="1100701" y="138617"/>
                </a:lnTo>
                <a:close/>
                <a:moveTo>
                  <a:pt x="285024" y="32469"/>
                </a:moveTo>
                <a:cubicBezTo>
                  <a:pt x="265068" y="32469"/>
                  <a:pt x="248854" y="49952"/>
                  <a:pt x="248854" y="69933"/>
                </a:cubicBezTo>
                <a:cubicBezTo>
                  <a:pt x="248854" y="89914"/>
                  <a:pt x="265068" y="106148"/>
                  <a:pt x="285024" y="106148"/>
                </a:cubicBezTo>
                <a:lnTo>
                  <a:pt x="1133129" y="106148"/>
                </a:lnTo>
                <a:cubicBezTo>
                  <a:pt x="1153085" y="106148"/>
                  <a:pt x="1169299" y="89914"/>
                  <a:pt x="1169299" y="69933"/>
                </a:cubicBezTo>
                <a:cubicBezTo>
                  <a:pt x="1169299" y="49952"/>
                  <a:pt x="1153085" y="32469"/>
                  <a:pt x="1133129" y="32469"/>
                </a:cubicBezTo>
                <a:close/>
                <a:moveTo>
                  <a:pt x="285024" y="0"/>
                </a:moveTo>
                <a:lnTo>
                  <a:pt x="1133129" y="0"/>
                </a:lnTo>
                <a:cubicBezTo>
                  <a:pt x="1170545" y="0"/>
                  <a:pt x="1201725" y="31220"/>
                  <a:pt x="1201725" y="69933"/>
                </a:cubicBezTo>
                <a:cubicBezTo>
                  <a:pt x="1201725" y="107397"/>
                  <a:pt x="1170545" y="138617"/>
                  <a:pt x="1133129" y="138617"/>
                </a:cubicBezTo>
                <a:lnTo>
                  <a:pt x="1133129" y="594430"/>
                </a:lnTo>
                <a:cubicBezTo>
                  <a:pt x="1133129" y="635641"/>
                  <a:pt x="1099455" y="670607"/>
                  <a:pt x="1057049" y="670607"/>
                </a:cubicBezTo>
                <a:lnTo>
                  <a:pt x="726537" y="670607"/>
                </a:lnTo>
                <a:lnTo>
                  <a:pt x="726537" y="748033"/>
                </a:lnTo>
                <a:cubicBezTo>
                  <a:pt x="736515" y="754277"/>
                  <a:pt x="742751" y="765516"/>
                  <a:pt x="742751" y="778004"/>
                </a:cubicBezTo>
                <a:cubicBezTo>
                  <a:pt x="742751" y="796737"/>
                  <a:pt x="727785" y="811722"/>
                  <a:pt x="709076" y="811722"/>
                </a:cubicBezTo>
                <a:cubicBezTo>
                  <a:pt x="691615" y="811722"/>
                  <a:pt x="676649" y="796737"/>
                  <a:pt x="676649" y="778004"/>
                </a:cubicBezTo>
                <a:cubicBezTo>
                  <a:pt x="676649" y="765516"/>
                  <a:pt x="682885" y="754277"/>
                  <a:pt x="692863" y="748033"/>
                </a:cubicBezTo>
                <a:lnTo>
                  <a:pt x="692863" y="670607"/>
                </a:lnTo>
                <a:lnTo>
                  <a:pt x="402262" y="670607"/>
                </a:lnTo>
                <a:cubicBezTo>
                  <a:pt x="377317" y="699330"/>
                  <a:pt x="342395" y="718062"/>
                  <a:pt x="301237" y="718062"/>
                </a:cubicBezTo>
                <a:cubicBezTo>
                  <a:pt x="228899" y="718062"/>
                  <a:pt x="170280" y="660617"/>
                  <a:pt x="170280" y="586938"/>
                </a:cubicBezTo>
                <a:cubicBezTo>
                  <a:pt x="170280" y="520751"/>
                  <a:pt x="220169" y="467053"/>
                  <a:pt x="285024" y="458311"/>
                </a:cubicBezTo>
                <a:lnTo>
                  <a:pt x="285024" y="138617"/>
                </a:lnTo>
                <a:cubicBezTo>
                  <a:pt x="246360" y="138617"/>
                  <a:pt x="215180" y="107397"/>
                  <a:pt x="215180" y="69933"/>
                </a:cubicBezTo>
                <a:cubicBezTo>
                  <a:pt x="215180" y="31220"/>
                  <a:pt x="246360" y="0"/>
                  <a:pt x="285024" y="0"/>
                </a:cubicBezTo>
                <a:close/>
              </a:path>
            </a:pathLst>
          </a:custGeom>
          <a:solidFill>
            <a:schemeClr val="accent5"/>
          </a:solidFill>
          <a:ln>
            <a:noFill/>
          </a:ln>
          <a:effectLst/>
        </p:spPr>
        <p:txBody>
          <a:bodyPr wrap="square" anchor="ctr">
            <a:noAutofit/>
          </a:bodyPr>
          <a:lstStyle/>
          <a:p>
            <a:endParaRPr lang="en-US" dirty="0">
              <a:latin typeface="Poppins" pitchFamily="2" charset="77"/>
            </a:endParaRPr>
          </a:p>
        </p:txBody>
      </p:sp>
      <p:sp>
        <p:nvSpPr>
          <p:cNvPr id="39" name="Freeform 38">
            <a:extLst>
              <a:ext uri="{FF2B5EF4-FFF2-40B4-BE49-F238E27FC236}">
                <a16:creationId xmlns:a16="http://schemas.microsoft.com/office/drawing/2014/main" id="{C7578886-DA6F-5E42-8E27-786B55493747}"/>
              </a:ext>
            </a:extLst>
          </p:cNvPr>
          <p:cNvSpPr>
            <a:spLocks noChangeArrowheads="1"/>
          </p:cNvSpPr>
          <p:nvPr/>
        </p:nvSpPr>
        <p:spPr bwMode="auto">
          <a:xfrm>
            <a:off x="7362147" y="2415535"/>
            <a:ext cx="636570" cy="485513"/>
          </a:xfrm>
          <a:custGeom>
            <a:avLst/>
            <a:gdLst>
              <a:gd name="connsiteX0" fmla="*/ 1012527 w 1273140"/>
              <a:gd name="connsiteY0" fmla="*/ 564332 h 971025"/>
              <a:gd name="connsiteX1" fmla="*/ 988835 w 1273140"/>
              <a:gd name="connsiteY1" fmla="*/ 573038 h 971025"/>
              <a:gd name="connsiteX2" fmla="*/ 988835 w 1273140"/>
              <a:gd name="connsiteY2" fmla="*/ 901377 h 971025"/>
              <a:gd name="connsiteX3" fmla="*/ 1203311 w 1273140"/>
              <a:gd name="connsiteY3" fmla="*/ 901377 h 971025"/>
              <a:gd name="connsiteX4" fmla="*/ 1203311 w 1273140"/>
              <a:gd name="connsiteY4" fmla="*/ 573038 h 971025"/>
              <a:gd name="connsiteX5" fmla="*/ 1179618 w 1273140"/>
              <a:gd name="connsiteY5" fmla="*/ 564332 h 971025"/>
              <a:gd name="connsiteX6" fmla="*/ 376580 w 1273140"/>
              <a:gd name="connsiteY6" fmla="*/ 529508 h 971025"/>
              <a:gd name="connsiteX7" fmla="*/ 351641 w 1273140"/>
              <a:gd name="connsiteY7" fmla="*/ 558113 h 971025"/>
              <a:gd name="connsiteX8" fmla="*/ 351641 w 1273140"/>
              <a:gd name="connsiteY8" fmla="*/ 901377 h 971025"/>
              <a:gd name="connsiteX9" fmla="*/ 567364 w 1273140"/>
              <a:gd name="connsiteY9" fmla="*/ 901377 h 971025"/>
              <a:gd name="connsiteX10" fmla="*/ 567364 w 1273140"/>
              <a:gd name="connsiteY10" fmla="*/ 558113 h 971025"/>
              <a:gd name="connsiteX11" fmla="*/ 542425 w 1273140"/>
              <a:gd name="connsiteY11" fmla="*/ 529508 h 971025"/>
              <a:gd name="connsiteX12" fmla="*/ 1094649 w 1273140"/>
              <a:gd name="connsiteY12" fmla="*/ 377219 h 971025"/>
              <a:gd name="connsiteX13" fmla="*/ 1058462 w 1273140"/>
              <a:gd name="connsiteY13" fmla="*/ 413441 h 971025"/>
              <a:gd name="connsiteX14" fmla="*/ 1094649 w 1273140"/>
              <a:gd name="connsiteY14" fmla="*/ 448415 h 971025"/>
              <a:gd name="connsiteX15" fmla="*/ 1130836 w 1273140"/>
              <a:gd name="connsiteY15" fmla="*/ 413441 h 971025"/>
              <a:gd name="connsiteX16" fmla="*/ 1094649 w 1273140"/>
              <a:gd name="connsiteY16" fmla="*/ 377219 h 971025"/>
              <a:gd name="connsiteX17" fmla="*/ 694553 w 1273140"/>
              <a:gd name="connsiteY17" fmla="*/ 352901 h 971025"/>
              <a:gd name="connsiteX18" fmla="*/ 670861 w 1273140"/>
              <a:gd name="connsiteY18" fmla="*/ 374045 h 971025"/>
              <a:gd name="connsiteX19" fmla="*/ 670861 w 1273140"/>
              <a:gd name="connsiteY19" fmla="*/ 901377 h 971025"/>
              <a:gd name="connsiteX20" fmla="*/ 885337 w 1273140"/>
              <a:gd name="connsiteY20" fmla="*/ 901377 h 971025"/>
              <a:gd name="connsiteX21" fmla="*/ 885337 w 1273140"/>
              <a:gd name="connsiteY21" fmla="*/ 374045 h 971025"/>
              <a:gd name="connsiteX22" fmla="*/ 861645 w 1273140"/>
              <a:gd name="connsiteY22" fmla="*/ 352901 h 971025"/>
              <a:gd name="connsiteX23" fmla="*/ 457005 w 1273140"/>
              <a:gd name="connsiteY23" fmla="*/ 314765 h 971025"/>
              <a:gd name="connsiteX24" fmla="*/ 420818 w 1273140"/>
              <a:gd name="connsiteY24" fmla="*/ 350988 h 971025"/>
              <a:gd name="connsiteX25" fmla="*/ 457005 w 1273140"/>
              <a:gd name="connsiteY25" fmla="*/ 387211 h 971025"/>
              <a:gd name="connsiteX26" fmla="*/ 493192 w 1273140"/>
              <a:gd name="connsiteY26" fmla="*/ 350988 h 971025"/>
              <a:gd name="connsiteX27" fmla="*/ 457005 w 1273140"/>
              <a:gd name="connsiteY27" fmla="*/ 314765 h 971025"/>
              <a:gd name="connsiteX28" fmla="*/ 91028 w 1273140"/>
              <a:gd name="connsiteY28" fmla="*/ 279523 h 971025"/>
              <a:gd name="connsiteX29" fmla="*/ 68582 w 1273140"/>
              <a:gd name="connsiteY29" fmla="*/ 303153 h 971025"/>
              <a:gd name="connsiteX30" fmla="*/ 68582 w 1273140"/>
              <a:gd name="connsiteY30" fmla="*/ 901377 h 971025"/>
              <a:gd name="connsiteX31" fmla="*/ 268095 w 1273140"/>
              <a:gd name="connsiteY31" fmla="*/ 901377 h 971025"/>
              <a:gd name="connsiteX32" fmla="*/ 268095 w 1273140"/>
              <a:gd name="connsiteY32" fmla="*/ 303153 h 971025"/>
              <a:gd name="connsiteX33" fmla="*/ 246897 w 1273140"/>
              <a:gd name="connsiteY33" fmla="*/ 279523 h 971025"/>
              <a:gd name="connsiteX34" fmla="*/ 91028 w 1273140"/>
              <a:gd name="connsiteY34" fmla="*/ 247186 h 971025"/>
              <a:gd name="connsiteX35" fmla="*/ 246897 w 1273140"/>
              <a:gd name="connsiteY35" fmla="*/ 247186 h 971025"/>
              <a:gd name="connsiteX36" fmla="*/ 301763 w 1273140"/>
              <a:gd name="connsiteY36" fmla="*/ 303153 h 971025"/>
              <a:gd name="connsiteX37" fmla="*/ 301763 w 1273140"/>
              <a:gd name="connsiteY37" fmla="*/ 901377 h 971025"/>
              <a:gd name="connsiteX38" fmla="*/ 319220 w 1273140"/>
              <a:gd name="connsiteY38" fmla="*/ 901377 h 971025"/>
              <a:gd name="connsiteX39" fmla="*/ 319220 w 1273140"/>
              <a:gd name="connsiteY39" fmla="*/ 558113 h 971025"/>
              <a:gd name="connsiteX40" fmla="*/ 376580 w 1273140"/>
              <a:gd name="connsiteY40" fmla="*/ 495928 h 971025"/>
              <a:gd name="connsiteX41" fmla="*/ 542425 w 1273140"/>
              <a:gd name="connsiteY41" fmla="*/ 495928 h 971025"/>
              <a:gd name="connsiteX42" fmla="*/ 599785 w 1273140"/>
              <a:gd name="connsiteY42" fmla="*/ 558113 h 971025"/>
              <a:gd name="connsiteX43" fmla="*/ 599785 w 1273140"/>
              <a:gd name="connsiteY43" fmla="*/ 901377 h 971025"/>
              <a:gd name="connsiteX44" fmla="*/ 637194 w 1273140"/>
              <a:gd name="connsiteY44" fmla="*/ 901377 h 971025"/>
              <a:gd name="connsiteX45" fmla="*/ 637194 w 1273140"/>
              <a:gd name="connsiteY45" fmla="*/ 374045 h 971025"/>
              <a:gd name="connsiteX46" fmla="*/ 694553 w 1273140"/>
              <a:gd name="connsiteY46" fmla="*/ 319321 h 971025"/>
              <a:gd name="connsiteX47" fmla="*/ 861645 w 1273140"/>
              <a:gd name="connsiteY47" fmla="*/ 319321 h 971025"/>
              <a:gd name="connsiteX48" fmla="*/ 917758 w 1273140"/>
              <a:gd name="connsiteY48" fmla="*/ 374045 h 971025"/>
              <a:gd name="connsiteX49" fmla="*/ 917758 w 1273140"/>
              <a:gd name="connsiteY49" fmla="*/ 901377 h 971025"/>
              <a:gd name="connsiteX50" fmla="*/ 956414 w 1273140"/>
              <a:gd name="connsiteY50" fmla="*/ 901377 h 971025"/>
              <a:gd name="connsiteX51" fmla="*/ 956414 w 1273140"/>
              <a:gd name="connsiteY51" fmla="*/ 573038 h 971025"/>
              <a:gd name="connsiteX52" fmla="*/ 1012527 w 1273140"/>
              <a:gd name="connsiteY52" fmla="*/ 531995 h 971025"/>
              <a:gd name="connsiteX53" fmla="*/ 1179618 w 1273140"/>
              <a:gd name="connsiteY53" fmla="*/ 531995 h 971025"/>
              <a:gd name="connsiteX54" fmla="*/ 1236978 w 1273140"/>
              <a:gd name="connsiteY54" fmla="*/ 573038 h 971025"/>
              <a:gd name="connsiteX55" fmla="*/ 1236978 w 1273140"/>
              <a:gd name="connsiteY55" fmla="*/ 901377 h 971025"/>
              <a:gd name="connsiteX56" fmla="*/ 1240719 w 1273140"/>
              <a:gd name="connsiteY56" fmla="*/ 901377 h 971025"/>
              <a:gd name="connsiteX57" fmla="*/ 1273140 w 1273140"/>
              <a:gd name="connsiteY57" fmla="*/ 933713 h 971025"/>
              <a:gd name="connsiteX58" fmla="*/ 1273140 w 1273140"/>
              <a:gd name="connsiteY58" fmla="*/ 938688 h 971025"/>
              <a:gd name="connsiteX59" fmla="*/ 1240719 w 1273140"/>
              <a:gd name="connsiteY59" fmla="*/ 971025 h 971025"/>
              <a:gd name="connsiteX60" fmla="*/ 32421 w 1273140"/>
              <a:gd name="connsiteY60" fmla="*/ 971025 h 971025"/>
              <a:gd name="connsiteX61" fmla="*/ 0 w 1273140"/>
              <a:gd name="connsiteY61" fmla="*/ 938688 h 971025"/>
              <a:gd name="connsiteX62" fmla="*/ 0 w 1273140"/>
              <a:gd name="connsiteY62" fmla="*/ 933713 h 971025"/>
              <a:gd name="connsiteX63" fmla="*/ 32421 w 1273140"/>
              <a:gd name="connsiteY63" fmla="*/ 901377 h 971025"/>
              <a:gd name="connsiteX64" fmla="*/ 36162 w 1273140"/>
              <a:gd name="connsiteY64" fmla="*/ 901377 h 971025"/>
              <a:gd name="connsiteX65" fmla="*/ 36162 w 1273140"/>
              <a:gd name="connsiteY65" fmla="*/ 303153 h 971025"/>
              <a:gd name="connsiteX66" fmla="*/ 91028 w 1273140"/>
              <a:gd name="connsiteY66" fmla="*/ 247186 h 971025"/>
              <a:gd name="connsiteX67" fmla="*/ 776451 w 1273140"/>
              <a:gd name="connsiteY67" fmla="*/ 68699 h 971025"/>
              <a:gd name="connsiteX68" fmla="*/ 740264 w 1273140"/>
              <a:gd name="connsiteY68" fmla="*/ 104922 h 971025"/>
              <a:gd name="connsiteX69" fmla="*/ 776451 w 1273140"/>
              <a:gd name="connsiteY69" fmla="*/ 139896 h 971025"/>
              <a:gd name="connsiteX70" fmla="*/ 811390 w 1273140"/>
              <a:gd name="connsiteY70" fmla="*/ 104922 h 971025"/>
              <a:gd name="connsiteX71" fmla="*/ 776451 w 1273140"/>
              <a:gd name="connsiteY71" fmla="*/ 68699 h 971025"/>
              <a:gd name="connsiteX72" fmla="*/ 167507 w 1273140"/>
              <a:gd name="connsiteY72" fmla="*/ 32476 h 971025"/>
              <a:gd name="connsiteX73" fmla="*/ 131320 w 1273140"/>
              <a:gd name="connsiteY73" fmla="*/ 68699 h 971025"/>
              <a:gd name="connsiteX74" fmla="*/ 167507 w 1273140"/>
              <a:gd name="connsiteY74" fmla="*/ 104922 h 971025"/>
              <a:gd name="connsiteX75" fmla="*/ 202446 w 1273140"/>
              <a:gd name="connsiteY75" fmla="*/ 68699 h 971025"/>
              <a:gd name="connsiteX76" fmla="*/ 167507 w 1273140"/>
              <a:gd name="connsiteY76" fmla="*/ 32476 h 971025"/>
              <a:gd name="connsiteX77" fmla="*/ 167507 w 1273140"/>
              <a:gd name="connsiteY77" fmla="*/ 0 h 971025"/>
              <a:gd name="connsiteX78" fmla="*/ 236138 w 1273140"/>
              <a:gd name="connsiteY78" fmla="*/ 68699 h 971025"/>
              <a:gd name="connsiteX79" fmla="*/ 226155 w 1273140"/>
              <a:gd name="connsiteY79" fmla="*/ 103673 h 971025"/>
              <a:gd name="connsiteX80" fmla="*/ 420818 w 1273140"/>
              <a:gd name="connsiteY80" fmla="*/ 293531 h 971025"/>
              <a:gd name="connsiteX81" fmla="*/ 457005 w 1273140"/>
              <a:gd name="connsiteY81" fmla="*/ 282289 h 971025"/>
              <a:gd name="connsiteX82" fmla="*/ 500679 w 1273140"/>
              <a:gd name="connsiteY82" fmla="*/ 297278 h 971025"/>
              <a:gd name="connsiteX83" fmla="*/ 714059 w 1273140"/>
              <a:gd name="connsiteY83" fmla="*/ 132401 h 971025"/>
              <a:gd name="connsiteX84" fmla="*/ 707820 w 1273140"/>
              <a:gd name="connsiteY84" fmla="*/ 104922 h 971025"/>
              <a:gd name="connsiteX85" fmla="*/ 776451 w 1273140"/>
              <a:gd name="connsiteY85" fmla="*/ 34974 h 971025"/>
              <a:gd name="connsiteX86" fmla="*/ 845082 w 1273140"/>
              <a:gd name="connsiteY86" fmla="*/ 104922 h 971025"/>
              <a:gd name="connsiteX87" fmla="*/ 838843 w 1273140"/>
              <a:gd name="connsiteY87" fmla="*/ 133650 h 971025"/>
              <a:gd name="connsiteX88" fmla="*/ 1053471 w 1273140"/>
              <a:gd name="connsiteY88" fmla="*/ 358483 h 971025"/>
              <a:gd name="connsiteX89" fmla="*/ 1094649 w 1273140"/>
              <a:gd name="connsiteY89" fmla="*/ 344743 h 971025"/>
              <a:gd name="connsiteX90" fmla="*/ 1163280 w 1273140"/>
              <a:gd name="connsiteY90" fmla="*/ 413441 h 971025"/>
              <a:gd name="connsiteX91" fmla="*/ 1094649 w 1273140"/>
              <a:gd name="connsiteY91" fmla="*/ 482140 h 971025"/>
              <a:gd name="connsiteX92" fmla="*/ 1026018 w 1273140"/>
              <a:gd name="connsiteY92" fmla="*/ 413441 h 971025"/>
              <a:gd name="connsiteX93" fmla="*/ 1032257 w 1273140"/>
              <a:gd name="connsiteY93" fmla="*/ 384713 h 971025"/>
              <a:gd name="connsiteX94" fmla="*/ 816382 w 1273140"/>
              <a:gd name="connsiteY94" fmla="*/ 159881 h 971025"/>
              <a:gd name="connsiteX95" fmla="*/ 776451 w 1273140"/>
              <a:gd name="connsiteY95" fmla="*/ 173621 h 971025"/>
              <a:gd name="connsiteX96" fmla="*/ 734025 w 1273140"/>
              <a:gd name="connsiteY96" fmla="*/ 157383 h 971025"/>
              <a:gd name="connsiteX97" fmla="*/ 520645 w 1273140"/>
              <a:gd name="connsiteY97" fmla="*/ 324758 h 971025"/>
              <a:gd name="connsiteX98" fmla="*/ 525636 w 1273140"/>
              <a:gd name="connsiteY98" fmla="*/ 350988 h 971025"/>
              <a:gd name="connsiteX99" fmla="*/ 457005 w 1273140"/>
              <a:gd name="connsiteY99" fmla="*/ 419687 h 971025"/>
              <a:gd name="connsiteX100" fmla="*/ 388374 w 1273140"/>
              <a:gd name="connsiteY100" fmla="*/ 350988 h 971025"/>
              <a:gd name="connsiteX101" fmla="*/ 397109 w 1273140"/>
              <a:gd name="connsiteY101" fmla="*/ 317263 h 971025"/>
              <a:gd name="connsiteX102" fmla="*/ 202446 w 1273140"/>
              <a:gd name="connsiteY102" fmla="*/ 127405 h 971025"/>
              <a:gd name="connsiteX103" fmla="*/ 167507 w 1273140"/>
              <a:gd name="connsiteY103" fmla="*/ 137398 h 971025"/>
              <a:gd name="connsiteX104" fmla="*/ 98876 w 1273140"/>
              <a:gd name="connsiteY104" fmla="*/ 68699 h 971025"/>
              <a:gd name="connsiteX105" fmla="*/ 167507 w 1273140"/>
              <a:gd name="connsiteY105" fmla="*/ 0 h 97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273140" h="971025">
                <a:moveTo>
                  <a:pt x="1012527" y="564332"/>
                </a:moveTo>
                <a:cubicBezTo>
                  <a:pt x="997563" y="564332"/>
                  <a:pt x="988835" y="570550"/>
                  <a:pt x="988835" y="573038"/>
                </a:cubicBezTo>
                <a:lnTo>
                  <a:pt x="988835" y="901377"/>
                </a:lnTo>
                <a:lnTo>
                  <a:pt x="1203311" y="901377"/>
                </a:lnTo>
                <a:lnTo>
                  <a:pt x="1203311" y="573038"/>
                </a:lnTo>
                <a:cubicBezTo>
                  <a:pt x="1202064" y="570550"/>
                  <a:pt x="1194582" y="564332"/>
                  <a:pt x="1179618" y="564332"/>
                </a:cubicBezTo>
                <a:close/>
                <a:moveTo>
                  <a:pt x="376580" y="529508"/>
                </a:moveTo>
                <a:cubicBezTo>
                  <a:pt x="362864" y="529508"/>
                  <a:pt x="351641" y="541945"/>
                  <a:pt x="351641" y="558113"/>
                </a:cubicBezTo>
                <a:lnTo>
                  <a:pt x="351641" y="901377"/>
                </a:lnTo>
                <a:lnTo>
                  <a:pt x="567364" y="901377"/>
                </a:lnTo>
                <a:lnTo>
                  <a:pt x="567364" y="558113"/>
                </a:lnTo>
                <a:cubicBezTo>
                  <a:pt x="567364" y="541945"/>
                  <a:pt x="556142" y="529508"/>
                  <a:pt x="542425" y="529508"/>
                </a:cubicBezTo>
                <a:close/>
                <a:moveTo>
                  <a:pt x="1094649" y="377219"/>
                </a:moveTo>
                <a:cubicBezTo>
                  <a:pt x="1074684" y="377219"/>
                  <a:pt x="1058462" y="393456"/>
                  <a:pt x="1058462" y="413441"/>
                </a:cubicBezTo>
                <a:cubicBezTo>
                  <a:pt x="1058462" y="433427"/>
                  <a:pt x="1074684" y="448415"/>
                  <a:pt x="1094649" y="448415"/>
                </a:cubicBezTo>
                <a:cubicBezTo>
                  <a:pt x="1114615" y="448415"/>
                  <a:pt x="1130836" y="433427"/>
                  <a:pt x="1130836" y="413441"/>
                </a:cubicBezTo>
                <a:cubicBezTo>
                  <a:pt x="1130836" y="393456"/>
                  <a:pt x="1114615" y="377219"/>
                  <a:pt x="1094649" y="377219"/>
                </a:cubicBezTo>
                <a:close/>
                <a:moveTo>
                  <a:pt x="694553" y="352901"/>
                </a:moveTo>
                <a:cubicBezTo>
                  <a:pt x="680837" y="352901"/>
                  <a:pt x="670861" y="362851"/>
                  <a:pt x="670861" y="374045"/>
                </a:cubicBezTo>
                <a:lnTo>
                  <a:pt x="670861" y="901377"/>
                </a:lnTo>
                <a:lnTo>
                  <a:pt x="885337" y="901377"/>
                </a:lnTo>
                <a:lnTo>
                  <a:pt x="885337" y="374045"/>
                </a:lnTo>
                <a:cubicBezTo>
                  <a:pt x="885337" y="362851"/>
                  <a:pt x="874115" y="352901"/>
                  <a:pt x="861645" y="352901"/>
                </a:cubicBezTo>
                <a:close/>
                <a:moveTo>
                  <a:pt x="457005" y="314765"/>
                </a:moveTo>
                <a:cubicBezTo>
                  <a:pt x="437040" y="314765"/>
                  <a:pt x="420818" y="331003"/>
                  <a:pt x="420818" y="350988"/>
                </a:cubicBezTo>
                <a:cubicBezTo>
                  <a:pt x="420818" y="370973"/>
                  <a:pt x="437040" y="387211"/>
                  <a:pt x="457005" y="387211"/>
                </a:cubicBezTo>
                <a:cubicBezTo>
                  <a:pt x="476970" y="387211"/>
                  <a:pt x="493192" y="370973"/>
                  <a:pt x="493192" y="350988"/>
                </a:cubicBezTo>
                <a:cubicBezTo>
                  <a:pt x="493192" y="331003"/>
                  <a:pt x="476970" y="314765"/>
                  <a:pt x="457005" y="314765"/>
                </a:cubicBezTo>
                <a:close/>
                <a:moveTo>
                  <a:pt x="91028" y="279523"/>
                </a:moveTo>
                <a:cubicBezTo>
                  <a:pt x="78558" y="279523"/>
                  <a:pt x="68582" y="290716"/>
                  <a:pt x="68582" y="303153"/>
                </a:cubicBezTo>
                <a:lnTo>
                  <a:pt x="68582" y="901377"/>
                </a:lnTo>
                <a:lnTo>
                  <a:pt x="268095" y="901377"/>
                </a:lnTo>
                <a:lnTo>
                  <a:pt x="268095" y="303153"/>
                </a:lnTo>
                <a:cubicBezTo>
                  <a:pt x="268095" y="290716"/>
                  <a:pt x="259366" y="279523"/>
                  <a:pt x="246897" y="279523"/>
                </a:cubicBezTo>
                <a:close/>
                <a:moveTo>
                  <a:pt x="91028" y="247186"/>
                </a:moveTo>
                <a:lnTo>
                  <a:pt x="246897" y="247186"/>
                </a:lnTo>
                <a:cubicBezTo>
                  <a:pt x="276824" y="247186"/>
                  <a:pt x="301763" y="272060"/>
                  <a:pt x="301763" y="303153"/>
                </a:cubicBezTo>
                <a:lnTo>
                  <a:pt x="301763" y="901377"/>
                </a:lnTo>
                <a:lnTo>
                  <a:pt x="319220" y="901377"/>
                </a:lnTo>
                <a:lnTo>
                  <a:pt x="319220" y="558113"/>
                </a:lnTo>
                <a:cubicBezTo>
                  <a:pt x="319220" y="523290"/>
                  <a:pt x="344159" y="495928"/>
                  <a:pt x="376580" y="495928"/>
                </a:cubicBezTo>
                <a:lnTo>
                  <a:pt x="542425" y="495928"/>
                </a:lnTo>
                <a:cubicBezTo>
                  <a:pt x="574846" y="495928"/>
                  <a:pt x="599785" y="523290"/>
                  <a:pt x="599785" y="558113"/>
                </a:cubicBezTo>
                <a:lnTo>
                  <a:pt x="599785" y="901377"/>
                </a:lnTo>
                <a:lnTo>
                  <a:pt x="637194" y="901377"/>
                </a:lnTo>
                <a:lnTo>
                  <a:pt x="637194" y="374045"/>
                </a:lnTo>
                <a:cubicBezTo>
                  <a:pt x="637194" y="344196"/>
                  <a:pt x="663380" y="319321"/>
                  <a:pt x="694553" y="319321"/>
                </a:cubicBezTo>
                <a:lnTo>
                  <a:pt x="861645" y="319321"/>
                </a:lnTo>
                <a:cubicBezTo>
                  <a:pt x="892819" y="319321"/>
                  <a:pt x="917758" y="344196"/>
                  <a:pt x="917758" y="374045"/>
                </a:cubicBezTo>
                <a:lnTo>
                  <a:pt x="917758" y="901377"/>
                </a:lnTo>
                <a:lnTo>
                  <a:pt x="956414" y="901377"/>
                </a:lnTo>
                <a:lnTo>
                  <a:pt x="956414" y="573038"/>
                </a:lnTo>
                <a:cubicBezTo>
                  <a:pt x="956414" y="549407"/>
                  <a:pt x="981353" y="531995"/>
                  <a:pt x="1012527" y="531995"/>
                </a:cubicBezTo>
                <a:lnTo>
                  <a:pt x="1179618" y="531995"/>
                </a:lnTo>
                <a:cubicBezTo>
                  <a:pt x="1210792" y="531995"/>
                  <a:pt x="1236978" y="549407"/>
                  <a:pt x="1236978" y="573038"/>
                </a:cubicBezTo>
                <a:lnTo>
                  <a:pt x="1236978" y="901377"/>
                </a:lnTo>
                <a:lnTo>
                  <a:pt x="1240719" y="901377"/>
                </a:lnTo>
                <a:cubicBezTo>
                  <a:pt x="1259424" y="901377"/>
                  <a:pt x="1273140" y="915058"/>
                  <a:pt x="1273140" y="933713"/>
                </a:cubicBezTo>
                <a:lnTo>
                  <a:pt x="1273140" y="938688"/>
                </a:lnTo>
                <a:cubicBezTo>
                  <a:pt x="1273140" y="957344"/>
                  <a:pt x="1259424" y="971025"/>
                  <a:pt x="1240719" y="971025"/>
                </a:cubicBezTo>
                <a:lnTo>
                  <a:pt x="32421" y="971025"/>
                </a:lnTo>
                <a:cubicBezTo>
                  <a:pt x="13716" y="971025"/>
                  <a:pt x="0" y="957344"/>
                  <a:pt x="0" y="938688"/>
                </a:cubicBezTo>
                <a:lnTo>
                  <a:pt x="0" y="933713"/>
                </a:lnTo>
                <a:cubicBezTo>
                  <a:pt x="0" y="915058"/>
                  <a:pt x="13716" y="901377"/>
                  <a:pt x="32421" y="901377"/>
                </a:cubicBezTo>
                <a:lnTo>
                  <a:pt x="36162" y="901377"/>
                </a:lnTo>
                <a:lnTo>
                  <a:pt x="36162" y="303153"/>
                </a:lnTo>
                <a:cubicBezTo>
                  <a:pt x="36162" y="272060"/>
                  <a:pt x="61101" y="247186"/>
                  <a:pt x="91028" y="247186"/>
                </a:cubicBezTo>
                <a:close/>
                <a:moveTo>
                  <a:pt x="776451" y="68699"/>
                </a:moveTo>
                <a:cubicBezTo>
                  <a:pt x="756486" y="68699"/>
                  <a:pt x="740264" y="84937"/>
                  <a:pt x="740264" y="104922"/>
                </a:cubicBezTo>
                <a:cubicBezTo>
                  <a:pt x="740264" y="123658"/>
                  <a:pt x="756486" y="139896"/>
                  <a:pt x="776451" y="139896"/>
                </a:cubicBezTo>
                <a:cubicBezTo>
                  <a:pt x="795168" y="139896"/>
                  <a:pt x="811390" y="123658"/>
                  <a:pt x="811390" y="104922"/>
                </a:cubicBezTo>
                <a:cubicBezTo>
                  <a:pt x="811390" y="84937"/>
                  <a:pt x="795168" y="68699"/>
                  <a:pt x="776451" y="68699"/>
                </a:cubicBezTo>
                <a:close/>
                <a:moveTo>
                  <a:pt x="167507" y="32476"/>
                </a:moveTo>
                <a:cubicBezTo>
                  <a:pt x="147542" y="32476"/>
                  <a:pt x="131320" y="48714"/>
                  <a:pt x="131320" y="68699"/>
                </a:cubicBezTo>
                <a:cubicBezTo>
                  <a:pt x="131320" y="88684"/>
                  <a:pt x="147542" y="104922"/>
                  <a:pt x="167507" y="104922"/>
                </a:cubicBezTo>
                <a:cubicBezTo>
                  <a:pt x="186225" y="104922"/>
                  <a:pt x="202446" y="88684"/>
                  <a:pt x="202446" y="68699"/>
                </a:cubicBezTo>
                <a:cubicBezTo>
                  <a:pt x="202446" y="48714"/>
                  <a:pt x="186225" y="32476"/>
                  <a:pt x="167507" y="32476"/>
                </a:cubicBezTo>
                <a:close/>
                <a:moveTo>
                  <a:pt x="167507" y="0"/>
                </a:moveTo>
                <a:cubicBezTo>
                  <a:pt x="204942" y="0"/>
                  <a:pt x="236138" y="29978"/>
                  <a:pt x="236138" y="68699"/>
                </a:cubicBezTo>
                <a:cubicBezTo>
                  <a:pt x="236138" y="81190"/>
                  <a:pt x="232394" y="92431"/>
                  <a:pt x="226155" y="103673"/>
                </a:cubicBezTo>
                <a:lnTo>
                  <a:pt x="420818" y="293531"/>
                </a:lnTo>
                <a:cubicBezTo>
                  <a:pt x="430800" y="286037"/>
                  <a:pt x="443279" y="282289"/>
                  <a:pt x="457005" y="282289"/>
                </a:cubicBezTo>
                <a:cubicBezTo>
                  <a:pt x="473227" y="282289"/>
                  <a:pt x="488201" y="288535"/>
                  <a:pt x="500679" y="297278"/>
                </a:cubicBezTo>
                <a:lnTo>
                  <a:pt x="714059" y="132401"/>
                </a:lnTo>
                <a:cubicBezTo>
                  <a:pt x="709068" y="123658"/>
                  <a:pt x="707820" y="114914"/>
                  <a:pt x="707820" y="104922"/>
                </a:cubicBezTo>
                <a:cubicBezTo>
                  <a:pt x="707820" y="66201"/>
                  <a:pt x="737768" y="34974"/>
                  <a:pt x="776451" y="34974"/>
                </a:cubicBezTo>
                <a:cubicBezTo>
                  <a:pt x="813886" y="34974"/>
                  <a:pt x="845082" y="66201"/>
                  <a:pt x="845082" y="104922"/>
                </a:cubicBezTo>
                <a:cubicBezTo>
                  <a:pt x="845082" y="114914"/>
                  <a:pt x="842586" y="124907"/>
                  <a:pt x="838843" y="133650"/>
                </a:cubicBezTo>
                <a:lnTo>
                  <a:pt x="1053471" y="358483"/>
                </a:lnTo>
                <a:cubicBezTo>
                  <a:pt x="1064701" y="348490"/>
                  <a:pt x="1079675" y="344743"/>
                  <a:pt x="1094649" y="344743"/>
                </a:cubicBezTo>
                <a:cubicBezTo>
                  <a:pt x="1133332" y="344743"/>
                  <a:pt x="1163280" y="374720"/>
                  <a:pt x="1163280" y="413441"/>
                </a:cubicBezTo>
                <a:cubicBezTo>
                  <a:pt x="1163280" y="450913"/>
                  <a:pt x="1133332" y="482140"/>
                  <a:pt x="1094649" y="482140"/>
                </a:cubicBezTo>
                <a:cubicBezTo>
                  <a:pt x="1057214" y="482140"/>
                  <a:pt x="1026018" y="450913"/>
                  <a:pt x="1026018" y="413441"/>
                </a:cubicBezTo>
                <a:cubicBezTo>
                  <a:pt x="1026018" y="402200"/>
                  <a:pt x="1028514" y="392207"/>
                  <a:pt x="1032257" y="384713"/>
                </a:cubicBezTo>
                <a:lnTo>
                  <a:pt x="816382" y="159881"/>
                </a:lnTo>
                <a:cubicBezTo>
                  <a:pt x="805151" y="168624"/>
                  <a:pt x="792673" y="173621"/>
                  <a:pt x="776451" y="173621"/>
                </a:cubicBezTo>
                <a:cubicBezTo>
                  <a:pt x="760229" y="173621"/>
                  <a:pt x="745255" y="167375"/>
                  <a:pt x="734025" y="157383"/>
                </a:cubicBezTo>
                <a:lnTo>
                  <a:pt x="520645" y="324758"/>
                </a:lnTo>
                <a:cubicBezTo>
                  <a:pt x="524388" y="333501"/>
                  <a:pt x="525636" y="342245"/>
                  <a:pt x="525636" y="350988"/>
                </a:cubicBezTo>
                <a:cubicBezTo>
                  <a:pt x="525636" y="389709"/>
                  <a:pt x="494440" y="419687"/>
                  <a:pt x="457005" y="419687"/>
                </a:cubicBezTo>
                <a:cubicBezTo>
                  <a:pt x="418322" y="419687"/>
                  <a:pt x="388374" y="389709"/>
                  <a:pt x="388374" y="350988"/>
                </a:cubicBezTo>
                <a:cubicBezTo>
                  <a:pt x="388374" y="339747"/>
                  <a:pt x="390870" y="327256"/>
                  <a:pt x="397109" y="317263"/>
                </a:cubicBezTo>
                <a:lnTo>
                  <a:pt x="202446" y="127405"/>
                </a:lnTo>
                <a:cubicBezTo>
                  <a:pt x="192464" y="133650"/>
                  <a:pt x="179985" y="137398"/>
                  <a:pt x="167507" y="137398"/>
                </a:cubicBezTo>
                <a:cubicBezTo>
                  <a:pt x="128824" y="137398"/>
                  <a:pt x="98876" y="106171"/>
                  <a:pt x="98876" y="68699"/>
                </a:cubicBezTo>
                <a:cubicBezTo>
                  <a:pt x="98876" y="29978"/>
                  <a:pt x="128824" y="0"/>
                  <a:pt x="167507" y="0"/>
                </a:cubicBezTo>
                <a:close/>
              </a:path>
            </a:pathLst>
          </a:custGeom>
          <a:solidFill>
            <a:schemeClr val="accent4"/>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9509454D-6DD3-2F4D-A2AE-C844E577C632}"/>
              </a:ext>
            </a:extLst>
          </p:cNvPr>
          <p:cNvSpPr txBox="1"/>
          <p:nvPr/>
        </p:nvSpPr>
        <p:spPr>
          <a:xfrm>
            <a:off x="719009" y="2463004"/>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STRATEGY</a:t>
            </a:r>
          </a:p>
        </p:txBody>
      </p:sp>
      <p:sp>
        <p:nvSpPr>
          <p:cNvPr id="5" name="TextBox 4">
            <a:extLst>
              <a:ext uri="{FF2B5EF4-FFF2-40B4-BE49-F238E27FC236}">
                <a16:creationId xmlns:a16="http://schemas.microsoft.com/office/drawing/2014/main" id="{5CF00F70-8F4D-0C4C-8DB0-078ED2FB5225}"/>
              </a:ext>
            </a:extLst>
          </p:cNvPr>
          <p:cNvSpPr txBox="1"/>
          <p:nvPr/>
        </p:nvSpPr>
        <p:spPr>
          <a:xfrm>
            <a:off x="719009" y="2766775"/>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8D0DE133-8826-DD40-8A23-D3FA4EA95D1F}"/>
              </a:ext>
            </a:extLst>
          </p:cNvPr>
          <p:cNvSpPr txBox="1"/>
          <p:nvPr/>
        </p:nvSpPr>
        <p:spPr>
          <a:xfrm>
            <a:off x="719009" y="3642968"/>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SKILLS</a:t>
            </a:r>
          </a:p>
        </p:txBody>
      </p:sp>
      <p:sp>
        <p:nvSpPr>
          <p:cNvPr id="7" name="TextBox 6">
            <a:extLst>
              <a:ext uri="{FF2B5EF4-FFF2-40B4-BE49-F238E27FC236}">
                <a16:creationId xmlns:a16="http://schemas.microsoft.com/office/drawing/2014/main" id="{9C682DB4-C7D7-A546-99A2-47A8C0527FA1}"/>
              </a:ext>
            </a:extLst>
          </p:cNvPr>
          <p:cNvSpPr txBox="1"/>
          <p:nvPr/>
        </p:nvSpPr>
        <p:spPr>
          <a:xfrm>
            <a:off x="719009" y="3946739"/>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117C0886-7D3E-7E49-9DAD-98AA3CA30B8D}"/>
              </a:ext>
            </a:extLst>
          </p:cNvPr>
          <p:cNvSpPr txBox="1"/>
          <p:nvPr/>
        </p:nvSpPr>
        <p:spPr>
          <a:xfrm>
            <a:off x="719009" y="4823055"/>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STAFF</a:t>
            </a:r>
          </a:p>
        </p:txBody>
      </p:sp>
      <p:sp>
        <p:nvSpPr>
          <p:cNvPr id="9" name="TextBox 8">
            <a:extLst>
              <a:ext uri="{FF2B5EF4-FFF2-40B4-BE49-F238E27FC236}">
                <a16:creationId xmlns:a16="http://schemas.microsoft.com/office/drawing/2014/main" id="{C838A199-98F4-F249-AAB0-B8FFC5906A21}"/>
              </a:ext>
            </a:extLst>
          </p:cNvPr>
          <p:cNvSpPr txBox="1"/>
          <p:nvPr/>
        </p:nvSpPr>
        <p:spPr>
          <a:xfrm>
            <a:off x="719009" y="5126826"/>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73DF647D-109C-084A-9578-5A443FD17C2A}"/>
              </a:ext>
            </a:extLst>
          </p:cNvPr>
          <p:cNvSpPr txBox="1"/>
          <p:nvPr/>
        </p:nvSpPr>
        <p:spPr>
          <a:xfrm>
            <a:off x="9104183" y="1863769"/>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STRUCTURE</a:t>
            </a:r>
          </a:p>
        </p:txBody>
      </p:sp>
      <p:sp>
        <p:nvSpPr>
          <p:cNvPr id="11" name="TextBox 10">
            <a:extLst>
              <a:ext uri="{FF2B5EF4-FFF2-40B4-BE49-F238E27FC236}">
                <a16:creationId xmlns:a16="http://schemas.microsoft.com/office/drawing/2014/main" id="{4B76E85C-FAEC-974A-B3C3-817F2164BB2C}"/>
              </a:ext>
            </a:extLst>
          </p:cNvPr>
          <p:cNvSpPr txBox="1"/>
          <p:nvPr/>
        </p:nvSpPr>
        <p:spPr>
          <a:xfrm>
            <a:off x="9104183" y="2167540"/>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02B3E9A0-2FBE-BB47-94B1-E317B42BFCF5}"/>
              </a:ext>
            </a:extLst>
          </p:cNvPr>
          <p:cNvSpPr txBox="1"/>
          <p:nvPr/>
        </p:nvSpPr>
        <p:spPr>
          <a:xfrm>
            <a:off x="9104183" y="3045795"/>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SYSTEMS</a:t>
            </a:r>
          </a:p>
        </p:txBody>
      </p:sp>
      <p:sp>
        <p:nvSpPr>
          <p:cNvPr id="13" name="TextBox 12">
            <a:extLst>
              <a:ext uri="{FF2B5EF4-FFF2-40B4-BE49-F238E27FC236}">
                <a16:creationId xmlns:a16="http://schemas.microsoft.com/office/drawing/2014/main" id="{C9F7E9E5-3ACF-9246-BAC4-4874005CE33B}"/>
              </a:ext>
            </a:extLst>
          </p:cNvPr>
          <p:cNvSpPr txBox="1"/>
          <p:nvPr/>
        </p:nvSpPr>
        <p:spPr>
          <a:xfrm>
            <a:off x="9104183" y="3349566"/>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599DE934-18F9-6746-B83C-6576FD1D59ED}"/>
              </a:ext>
            </a:extLst>
          </p:cNvPr>
          <p:cNvSpPr txBox="1"/>
          <p:nvPr/>
        </p:nvSpPr>
        <p:spPr>
          <a:xfrm>
            <a:off x="9104183" y="4228685"/>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STYLE</a:t>
            </a:r>
          </a:p>
        </p:txBody>
      </p:sp>
      <p:sp>
        <p:nvSpPr>
          <p:cNvPr id="15" name="TextBox 14">
            <a:extLst>
              <a:ext uri="{FF2B5EF4-FFF2-40B4-BE49-F238E27FC236}">
                <a16:creationId xmlns:a16="http://schemas.microsoft.com/office/drawing/2014/main" id="{A11A82AA-8237-AD48-9C2C-743C248185AE}"/>
              </a:ext>
            </a:extLst>
          </p:cNvPr>
          <p:cNvSpPr txBox="1"/>
          <p:nvPr/>
        </p:nvSpPr>
        <p:spPr>
          <a:xfrm>
            <a:off x="9104183" y="4532456"/>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493CF99F-2A0E-A24A-825A-9BAFA40D0D3B}"/>
              </a:ext>
            </a:extLst>
          </p:cNvPr>
          <p:cNvSpPr txBox="1"/>
          <p:nvPr/>
        </p:nvSpPr>
        <p:spPr>
          <a:xfrm>
            <a:off x="9104183" y="5409980"/>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SHARED VALUES</a:t>
            </a:r>
          </a:p>
        </p:txBody>
      </p:sp>
      <p:sp>
        <p:nvSpPr>
          <p:cNvPr id="17" name="TextBox 16">
            <a:extLst>
              <a:ext uri="{FF2B5EF4-FFF2-40B4-BE49-F238E27FC236}">
                <a16:creationId xmlns:a16="http://schemas.microsoft.com/office/drawing/2014/main" id="{3F77E625-25A6-EC47-A995-D48931939137}"/>
              </a:ext>
            </a:extLst>
          </p:cNvPr>
          <p:cNvSpPr txBox="1"/>
          <p:nvPr/>
        </p:nvSpPr>
        <p:spPr>
          <a:xfrm>
            <a:off x="9104183" y="5713751"/>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01BA6B07-3C4E-7D49-B1D7-D3B8F3B6EC07}"/>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19" name="TextBox 18">
            <a:extLst>
              <a:ext uri="{FF2B5EF4-FFF2-40B4-BE49-F238E27FC236}">
                <a16:creationId xmlns:a16="http://schemas.microsoft.com/office/drawing/2014/main" id="{1D0FB7C8-0560-0347-9D32-D8254298CD4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445A5C97-6E6D-A049-9433-EBCF2009BEA6}"/>
              </a:ext>
            </a:extLst>
          </p:cNvPr>
          <p:cNvSpPr txBox="1"/>
          <p:nvPr/>
        </p:nvSpPr>
        <p:spPr>
          <a:xfrm>
            <a:off x="5491438" y="3770140"/>
            <a:ext cx="1209124" cy="61555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SHARED VALUES</a:t>
            </a:r>
          </a:p>
        </p:txBody>
      </p:sp>
    </p:spTree>
    <p:extLst>
      <p:ext uri="{BB962C8B-B14F-4D97-AF65-F5344CB8AC3E}">
        <p14:creationId xmlns:p14="http://schemas.microsoft.com/office/powerpoint/2010/main" val="358523764"/>
      </p:ext>
    </p:extLst>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2">
            <a:extLst>
              <a:ext uri="{FF2B5EF4-FFF2-40B4-BE49-F238E27FC236}">
                <a16:creationId xmlns:a16="http://schemas.microsoft.com/office/drawing/2014/main" id="{A964DA42-501D-0245-8AA6-FFB0CC92E7CD}"/>
              </a:ext>
            </a:extLst>
          </p:cNvPr>
          <p:cNvSpPr>
            <a:spLocks noChangeArrowheads="1"/>
          </p:cNvSpPr>
          <p:nvPr/>
        </p:nvSpPr>
        <p:spPr bwMode="auto">
          <a:xfrm>
            <a:off x="4225618" y="1926654"/>
            <a:ext cx="3743510" cy="4323027"/>
          </a:xfrm>
          <a:custGeom>
            <a:avLst/>
            <a:gdLst>
              <a:gd name="T0" fmla="*/ 311 w 6012"/>
              <a:gd name="T1" fmla="*/ 5025 h 6942"/>
              <a:gd name="T2" fmla="*/ 3006 w 6012"/>
              <a:gd name="T3" fmla="*/ 6581 h 6942"/>
              <a:gd name="T4" fmla="*/ 5699 w 6012"/>
              <a:gd name="T5" fmla="*/ 5025 h 6942"/>
              <a:gd name="T6" fmla="*/ 5699 w 6012"/>
              <a:gd name="T7" fmla="*/ 1915 h 6942"/>
              <a:gd name="T8" fmla="*/ 3006 w 6012"/>
              <a:gd name="T9" fmla="*/ 360 h 6942"/>
              <a:gd name="T10" fmla="*/ 311 w 6012"/>
              <a:gd name="T11" fmla="*/ 1915 h 6942"/>
              <a:gd name="T12" fmla="*/ 311 w 6012"/>
              <a:gd name="T13" fmla="*/ 5025 h 6942"/>
              <a:gd name="T14" fmla="*/ 3006 w 6012"/>
              <a:gd name="T15" fmla="*/ 6941 h 6942"/>
              <a:gd name="T16" fmla="*/ 0 w 6012"/>
              <a:gd name="T17" fmla="*/ 5206 h 6942"/>
              <a:gd name="T18" fmla="*/ 0 w 6012"/>
              <a:gd name="T19" fmla="*/ 1736 h 6942"/>
              <a:gd name="T20" fmla="*/ 3006 w 6012"/>
              <a:gd name="T21" fmla="*/ 0 h 6942"/>
              <a:gd name="T22" fmla="*/ 6011 w 6012"/>
              <a:gd name="T23" fmla="*/ 1736 h 6942"/>
              <a:gd name="T24" fmla="*/ 6011 w 6012"/>
              <a:gd name="T25" fmla="*/ 5206 h 6942"/>
              <a:gd name="T26" fmla="*/ 3006 w 6012"/>
              <a:gd name="T27" fmla="*/ 6941 h 6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12" h="6942">
                <a:moveTo>
                  <a:pt x="311" y="5025"/>
                </a:moveTo>
                <a:lnTo>
                  <a:pt x="3006" y="6581"/>
                </a:lnTo>
                <a:lnTo>
                  <a:pt x="5699" y="5025"/>
                </a:lnTo>
                <a:lnTo>
                  <a:pt x="5699" y="1915"/>
                </a:lnTo>
                <a:lnTo>
                  <a:pt x="3006" y="360"/>
                </a:lnTo>
                <a:lnTo>
                  <a:pt x="311" y="1915"/>
                </a:lnTo>
                <a:lnTo>
                  <a:pt x="311" y="5025"/>
                </a:lnTo>
                <a:close/>
                <a:moveTo>
                  <a:pt x="3006" y="6941"/>
                </a:moveTo>
                <a:lnTo>
                  <a:pt x="0" y="5206"/>
                </a:lnTo>
                <a:lnTo>
                  <a:pt x="0" y="1736"/>
                </a:lnTo>
                <a:lnTo>
                  <a:pt x="3006" y="0"/>
                </a:lnTo>
                <a:lnTo>
                  <a:pt x="6011" y="1736"/>
                </a:lnTo>
                <a:lnTo>
                  <a:pt x="6011" y="5206"/>
                </a:lnTo>
                <a:lnTo>
                  <a:pt x="3006" y="6941"/>
                </a:lnTo>
                <a:close/>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23" name="Freeform 3">
            <a:extLst>
              <a:ext uri="{FF2B5EF4-FFF2-40B4-BE49-F238E27FC236}">
                <a16:creationId xmlns:a16="http://schemas.microsoft.com/office/drawing/2014/main" id="{FDA184BA-79EA-C044-B7CC-A3CE1F67DBC7}"/>
              </a:ext>
            </a:extLst>
          </p:cNvPr>
          <p:cNvSpPr>
            <a:spLocks noChangeArrowheads="1"/>
          </p:cNvSpPr>
          <p:nvPr/>
        </p:nvSpPr>
        <p:spPr bwMode="auto">
          <a:xfrm>
            <a:off x="5258310" y="3118645"/>
            <a:ext cx="1680872" cy="1941791"/>
          </a:xfrm>
          <a:custGeom>
            <a:avLst/>
            <a:gdLst>
              <a:gd name="T0" fmla="*/ 140 w 2700"/>
              <a:gd name="T1" fmla="*/ 2257 h 3118"/>
              <a:gd name="T2" fmla="*/ 1350 w 2700"/>
              <a:gd name="T3" fmla="*/ 2956 h 3118"/>
              <a:gd name="T4" fmla="*/ 2559 w 2700"/>
              <a:gd name="T5" fmla="*/ 2257 h 3118"/>
              <a:gd name="T6" fmla="*/ 2559 w 2700"/>
              <a:gd name="T7" fmla="*/ 859 h 3118"/>
              <a:gd name="T8" fmla="*/ 1350 w 2700"/>
              <a:gd name="T9" fmla="*/ 162 h 3118"/>
              <a:gd name="T10" fmla="*/ 140 w 2700"/>
              <a:gd name="T11" fmla="*/ 859 h 3118"/>
              <a:gd name="T12" fmla="*/ 140 w 2700"/>
              <a:gd name="T13" fmla="*/ 2257 h 3118"/>
              <a:gd name="T14" fmla="*/ 1350 w 2700"/>
              <a:gd name="T15" fmla="*/ 3117 h 3118"/>
              <a:gd name="T16" fmla="*/ 0 w 2700"/>
              <a:gd name="T17" fmla="*/ 2337 h 3118"/>
              <a:gd name="T18" fmla="*/ 0 w 2700"/>
              <a:gd name="T19" fmla="*/ 778 h 3118"/>
              <a:gd name="T20" fmla="*/ 1350 w 2700"/>
              <a:gd name="T21" fmla="*/ 0 h 3118"/>
              <a:gd name="T22" fmla="*/ 2699 w 2700"/>
              <a:gd name="T23" fmla="*/ 778 h 3118"/>
              <a:gd name="T24" fmla="*/ 2699 w 2700"/>
              <a:gd name="T25" fmla="*/ 2337 h 3118"/>
              <a:gd name="T26" fmla="*/ 1350 w 2700"/>
              <a:gd name="T27" fmla="*/ 3117 h 3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00" h="3118">
                <a:moveTo>
                  <a:pt x="140" y="2257"/>
                </a:moveTo>
                <a:lnTo>
                  <a:pt x="1350" y="2956"/>
                </a:lnTo>
                <a:lnTo>
                  <a:pt x="2559" y="2257"/>
                </a:lnTo>
                <a:lnTo>
                  <a:pt x="2559" y="859"/>
                </a:lnTo>
                <a:lnTo>
                  <a:pt x="1350" y="162"/>
                </a:lnTo>
                <a:lnTo>
                  <a:pt x="140" y="859"/>
                </a:lnTo>
                <a:lnTo>
                  <a:pt x="140" y="2257"/>
                </a:lnTo>
                <a:close/>
                <a:moveTo>
                  <a:pt x="1350" y="3117"/>
                </a:moveTo>
                <a:lnTo>
                  <a:pt x="0" y="2337"/>
                </a:lnTo>
                <a:lnTo>
                  <a:pt x="0" y="778"/>
                </a:lnTo>
                <a:lnTo>
                  <a:pt x="1350" y="0"/>
                </a:lnTo>
                <a:lnTo>
                  <a:pt x="2699" y="778"/>
                </a:lnTo>
                <a:lnTo>
                  <a:pt x="2699" y="2337"/>
                </a:lnTo>
                <a:lnTo>
                  <a:pt x="1350" y="3117"/>
                </a:lnTo>
                <a:close/>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24" name="Freeform 67">
            <a:extLst>
              <a:ext uri="{FF2B5EF4-FFF2-40B4-BE49-F238E27FC236}">
                <a16:creationId xmlns:a16="http://schemas.microsoft.com/office/drawing/2014/main" id="{565D8231-5E08-3F4E-AC17-0FE6954DA78D}"/>
              </a:ext>
            </a:extLst>
          </p:cNvPr>
          <p:cNvSpPr>
            <a:spLocks noChangeArrowheads="1"/>
          </p:cNvSpPr>
          <p:nvPr/>
        </p:nvSpPr>
        <p:spPr bwMode="auto">
          <a:xfrm>
            <a:off x="4470057" y="1709678"/>
            <a:ext cx="1483123" cy="1483122"/>
          </a:xfrm>
          <a:custGeom>
            <a:avLst/>
            <a:gdLst>
              <a:gd name="T0" fmla="*/ 2382 w 2383"/>
              <a:gd name="T1" fmla="*/ 1190 h 2382"/>
              <a:gd name="T2" fmla="*/ 2382 w 2383"/>
              <a:gd name="T3" fmla="*/ 1190 h 2382"/>
              <a:gd name="T4" fmla="*/ 1191 w 2383"/>
              <a:gd name="T5" fmla="*/ 2381 h 2382"/>
              <a:gd name="T6" fmla="*/ 1191 w 2383"/>
              <a:gd name="T7" fmla="*/ 2381 h 2382"/>
              <a:gd name="T8" fmla="*/ 0 w 2383"/>
              <a:gd name="T9" fmla="*/ 1190 h 2382"/>
              <a:gd name="T10" fmla="*/ 0 w 2383"/>
              <a:gd name="T11" fmla="*/ 1190 h 2382"/>
              <a:gd name="T12" fmla="*/ 1191 w 2383"/>
              <a:gd name="T13" fmla="*/ 0 h 2382"/>
              <a:gd name="T14" fmla="*/ 1191 w 2383"/>
              <a:gd name="T15" fmla="*/ 0 h 2382"/>
              <a:gd name="T16" fmla="*/ 2382 w 2383"/>
              <a:gd name="T17" fmla="*/ 1190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3" h="2382">
                <a:moveTo>
                  <a:pt x="2382" y="1190"/>
                </a:moveTo>
                <a:lnTo>
                  <a:pt x="2382" y="1190"/>
                </a:lnTo>
                <a:cubicBezTo>
                  <a:pt x="2382" y="1848"/>
                  <a:pt x="1849" y="2381"/>
                  <a:pt x="1191" y="2381"/>
                </a:cubicBezTo>
                <a:lnTo>
                  <a:pt x="1191" y="2381"/>
                </a:lnTo>
                <a:cubicBezTo>
                  <a:pt x="533" y="2381"/>
                  <a:pt x="0" y="1848"/>
                  <a:pt x="0" y="1190"/>
                </a:cubicBezTo>
                <a:lnTo>
                  <a:pt x="0" y="1190"/>
                </a:lnTo>
                <a:cubicBezTo>
                  <a:pt x="0" y="532"/>
                  <a:pt x="533" y="0"/>
                  <a:pt x="1191" y="0"/>
                </a:cubicBezTo>
                <a:lnTo>
                  <a:pt x="1191" y="0"/>
                </a:lnTo>
                <a:cubicBezTo>
                  <a:pt x="1849" y="0"/>
                  <a:pt x="2382" y="532"/>
                  <a:pt x="2382" y="1190"/>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5" name="Freeform 68">
            <a:extLst>
              <a:ext uri="{FF2B5EF4-FFF2-40B4-BE49-F238E27FC236}">
                <a16:creationId xmlns:a16="http://schemas.microsoft.com/office/drawing/2014/main" id="{2273207B-EAFC-B94E-9190-2A2E4068A635}"/>
              </a:ext>
            </a:extLst>
          </p:cNvPr>
          <p:cNvSpPr>
            <a:spLocks noChangeArrowheads="1"/>
          </p:cNvSpPr>
          <p:nvPr/>
        </p:nvSpPr>
        <p:spPr bwMode="auto">
          <a:xfrm>
            <a:off x="4632103" y="1874469"/>
            <a:ext cx="1156285" cy="1156287"/>
          </a:xfrm>
          <a:custGeom>
            <a:avLst/>
            <a:gdLst>
              <a:gd name="T0" fmla="*/ 1855 w 1856"/>
              <a:gd name="T1" fmla="*/ 927 h 1856"/>
              <a:gd name="T2" fmla="*/ 1855 w 1856"/>
              <a:gd name="T3" fmla="*/ 927 h 1856"/>
              <a:gd name="T4" fmla="*/ 927 w 1856"/>
              <a:gd name="T5" fmla="*/ 1855 h 1856"/>
              <a:gd name="T6" fmla="*/ 927 w 1856"/>
              <a:gd name="T7" fmla="*/ 1855 h 1856"/>
              <a:gd name="T8" fmla="*/ 0 w 1856"/>
              <a:gd name="T9" fmla="*/ 927 h 1856"/>
              <a:gd name="T10" fmla="*/ 0 w 1856"/>
              <a:gd name="T11" fmla="*/ 927 h 1856"/>
              <a:gd name="T12" fmla="*/ 927 w 1856"/>
              <a:gd name="T13" fmla="*/ 0 h 1856"/>
              <a:gd name="T14" fmla="*/ 927 w 1856"/>
              <a:gd name="T15" fmla="*/ 0 h 1856"/>
              <a:gd name="T16" fmla="*/ 1855 w 1856"/>
              <a:gd name="T17" fmla="*/ 927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6" h="1856">
                <a:moveTo>
                  <a:pt x="1855" y="927"/>
                </a:moveTo>
                <a:lnTo>
                  <a:pt x="1855" y="927"/>
                </a:lnTo>
                <a:cubicBezTo>
                  <a:pt x="1855" y="1440"/>
                  <a:pt x="1439" y="1855"/>
                  <a:pt x="927" y="1855"/>
                </a:cubicBezTo>
                <a:lnTo>
                  <a:pt x="927" y="1855"/>
                </a:lnTo>
                <a:cubicBezTo>
                  <a:pt x="415" y="1855"/>
                  <a:pt x="0" y="1440"/>
                  <a:pt x="0" y="927"/>
                </a:cubicBezTo>
                <a:lnTo>
                  <a:pt x="0" y="927"/>
                </a:lnTo>
                <a:cubicBezTo>
                  <a:pt x="0" y="415"/>
                  <a:pt x="415" y="0"/>
                  <a:pt x="927" y="0"/>
                </a:cubicBezTo>
                <a:lnTo>
                  <a:pt x="927" y="0"/>
                </a:lnTo>
                <a:cubicBezTo>
                  <a:pt x="1439" y="0"/>
                  <a:pt x="1855" y="415"/>
                  <a:pt x="1855" y="927"/>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6" name="Freeform 69">
            <a:extLst>
              <a:ext uri="{FF2B5EF4-FFF2-40B4-BE49-F238E27FC236}">
                <a16:creationId xmlns:a16="http://schemas.microsoft.com/office/drawing/2014/main" id="{CDE4C6F2-356A-7D43-88CE-EA832B1DADEC}"/>
              </a:ext>
            </a:extLst>
          </p:cNvPr>
          <p:cNvSpPr>
            <a:spLocks noChangeArrowheads="1"/>
          </p:cNvSpPr>
          <p:nvPr/>
        </p:nvSpPr>
        <p:spPr bwMode="auto">
          <a:xfrm>
            <a:off x="6280017" y="1709678"/>
            <a:ext cx="1483123" cy="1483122"/>
          </a:xfrm>
          <a:custGeom>
            <a:avLst/>
            <a:gdLst>
              <a:gd name="T0" fmla="*/ 2382 w 2383"/>
              <a:gd name="T1" fmla="*/ 1190 h 2382"/>
              <a:gd name="T2" fmla="*/ 2382 w 2383"/>
              <a:gd name="T3" fmla="*/ 1190 h 2382"/>
              <a:gd name="T4" fmla="*/ 1191 w 2383"/>
              <a:gd name="T5" fmla="*/ 2381 h 2382"/>
              <a:gd name="T6" fmla="*/ 1191 w 2383"/>
              <a:gd name="T7" fmla="*/ 2381 h 2382"/>
              <a:gd name="T8" fmla="*/ 0 w 2383"/>
              <a:gd name="T9" fmla="*/ 1190 h 2382"/>
              <a:gd name="T10" fmla="*/ 0 w 2383"/>
              <a:gd name="T11" fmla="*/ 1190 h 2382"/>
              <a:gd name="T12" fmla="*/ 1191 w 2383"/>
              <a:gd name="T13" fmla="*/ 0 h 2382"/>
              <a:gd name="T14" fmla="*/ 1191 w 2383"/>
              <a:gd name="T15" fmla="*/ 0 h 2382"/>
              <a:gd name="T16" fmla="*/ 2382 w 2383"/>
              <a:gd name="T17" fmla="*/ 1190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3" h="2382">
                <a:moveTo>
                  <a:pt x="2382" y="1190"/>
                </a:moveTo>
                <a:lnTo>
                  <a:pt x="2382" y="1190"/>
                </a:lnTo>
                <a:cubicBezTo>
                  <a:pt x="2382" y="1848"/>
                  <a:pt x="1849" y="2381"/>
                  <a:pt x="1191" y="2381"/>
                </a:cubicBezTo>
                <a:lnTo>
                  <a:pt x="1191" y="2381"/>
                </a:lnTo>
                <a:cubicBezTo>
                  <a:pt x="534" y="2381"/>
                  <a:pt x="0" y="1848"/>
                  <a:pt x="0" y="1190"/>
                </a:cubicBezTo>
                <a:lnTo>
                  <a:pt x="0" y="1190"/>
                </a:lnTo>
                <a:cubicBezTo>
                  <a:pt x="0" y="532"/>
                  <a:pt x="534" y="0"/>
                  <a:pt x="1191" y="0"/>
                </a:cubicBezTo>
                <a:lnTo>
                  <a:pt x="1191" y="0"/>
                </a:lnTo>
                <a:cubicBezTo>
                  <a:pt x="1849" y="0"/>
                  <a:pt x="2382" y="532"/>
                  <a:pt x="2382" y="1190"/>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7" name="Freeform 70">
            <a:extLst>
              <a:ext uri="{FF2B5EF4-FFF2-40B4-BE49-F238E27FC236}">
                <a16:creationId xmlns:a16="http://schemas.microsoft.com/office/drawing/2014/main" id="{3A8BA324-A657-3B43-A655-019C184C57CA}"/>
              </a:ext>
            </a:extLst>
          </p:cNvPr>
          <p:cNvSpPr>
            <a:spLocks noChangeArrowheads="1"/>
          </p:cNvSpPr>
          <p:nvPr/>
        </p:nvSpPr>
        <p:spPr bwMode="auto">
          <a:xfrm>
            <a:off x="6442061" y="1874469"/>
            <a:ext cx="1156287" cy="1156287"/>
          </a:xfrm>
          <a:custGeom>
            <a:avLst/>
            <a:gdLst>
              <a:gd name="T0" fmla="*/ 1856 w 1857"/>
              <a:gd name="T1" fmla="*/ 927 h 1856"/>
              <a:gd name="T2" fmla="*/ 1856 w 1857"/>
              <a:gd name="T3" fmla="*/ 927 h 1856"/>
              <a:gd name="T4" fmla="*/ 928 w 1857"/>
              <a:gd name="T5" fmla="*/ 1855 h 1856"/>
              <a:gd name="T6" fmla="*/ 928 w 1857"/>
              <a:gd name="T7" fmla="*/ 1855 h 1856"/>
              <a:gd name="T8" fmla="*/ 0 w 1857"/>
              <a:gd name="T9" fmla="*/ 927 h 1856"/>
              <a:gd name="T10" fmla="*/ 0 w 1857"/>
              <a:gd name="T11" fmla="*/ 927 h 1856"/>
              <a:gd name="T12" fmla="*/ 928 w 1857"/>
              <a:gd name="T13" fmla="*/ 0 h 1856"/>
              <a:gd name="T14" fmla="*/ 928 w 1857"/>
              <a:gd name="T15" fmla="*/ 0 h 1856"/>
              <a:gd name="T16" fmla="*/ 1856 w 1857"/>
              <a:gd name="T17" fmla="*/ 927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7" h="1856">
                <a:moveTo>
                  <a:pt x="1856" y="927"/>
                </a:moveTo>
                <a:lnTo>
                  <a:pt x="1856" y="927"/>
                </a:lnTo>
                <a:cubicBezTo>
                  <a:pt x="1856" y="1440"/>
                  <a:pt x="1441" y="1855"/>
                  <a:pt x="928" y="1855"/>
                </a:cubicBezTo>
                <a:lnTo>
                  <a:pt x="928" y="1855"/>
                </a:lnTo>
                <a:cubicBezTo>
                  <a:pt x="416" y="1855"/>
                  <a:pt x="0" y="1440"/>
                  <a:pt x="0" y="927"/>
                </a:cubicBezTo>
                <a:lnTo>
                  <a:pt x="0" y="927"/>
                </a:lnTo>
                <a:cubicBezTo>
                  <a:pt x="0" y="415"/>
                  <a:pt x="416" y="0"/>
                  <a:pt x="928" y="0"/>
                </a:cubicBezTo>
                <a:lnTo>
                  <a:pt x="928" y="0"/>
                </a:lnTo>
                <a:cubicBezTo>
                  <a:pt x="1441" y="0"/>
                  <a:pt x="1856" y="415"/>
                  <a:pt x="1856" y="927"/>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8" name="Freeform 71">
            <a:extLst>
              <a:ext uri="{FF2B5EF4-FFF2-40B4-BE49-F238E27FC236}">
                <a16:creationId xmlns:a16="http://schemas.microsoft.com/office/drawing/2014/main" id="{06921CE0-3A75-024B-AB9A-C799AE9E89AD}"/>
              </a:ext>
            </a:extLst>
          </p:cNvPr>
          <p:cNvSpPr>
            <a:spLocks noChangeArrowheads="1"/>
          </p:cNvSpPr>
          <p:nvPr/>
        </p:nvSpPr>
        <p:spPr bwMode="auto">
          <a:xfrm>
            <a:off x="4470057" y="4931350"/>
            <a:ext cx="1483123" cy="1483122"/>
          </a:xfrm>
          <a:custGeom>
            <a:avLst/>
            <a:gdLst>
              <a:gd name="T0" fmla="*/ 2382 w 2383"/>
              <a:gd name="T1" fmla="*/ 1191 h 2382"/>
              <a:gd name="T2" fmla="*/ 2382 w 2383"/>
              <a:gd name="T3" fmla="*/ 1191 h 2382"/>
              <a:gd name="T4" fmla="*/ 1191 w 2383"/>
              <a:gd name="T5" fmla="*/ 2381 h 2382"/>
              <a:gd name="T6" fmla="*/ 1191 w 2383"/>
              <a:gd name="T7" fmla="*/ 2381 h 2382"/>
              <a:gd name="T8" fmla="*/ 0 w 2383"/>
              <a:gd name="T9" fmla="*/ 1191 h 2382"/>
              <a:gd name="T10" fmla="*/ 0 w 2383"/>
              <a:gd name="T11" fmla="*/ 1191 h 2382"/>
              <a:gd name="T12" fmla="*/ 1191 w 2383"/>
              <a:gd name="T13" fmla="*/ 0 h 2382"/>
              <a:gd name="T14" fmla="*/ 1191 w 2383"/>
              <a:gd name="T15" fmla="*/ 0 h 2382"/>
              <a:gd name="T16" fmla="*/ 2382 w 2383"/>
              <a:gd name="T17" fmla="*/ 1191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3" h="2382">
                <a:moveTo>
                  <a:pt x="2382" y="1191"/>
                </a:moveTo>
                <a:lnTo>
                  <a:pt x="2382" y="1191"/>
                </a:lnTo>
                <a:cubicBezTo>
                  <a:pt x="2382" y="1848"/>
                  <a:pt x="1849" y="2381"/>
                  <a:pt x="1191" y="2381"/>
                </a:cubicBezTo>
                <a:lnTo>
                  <a:pt x="1191" y="2381"/>
                </a:lnTo>
                <a:cubicBezTo>
                  <a:pt x="533" y="2381"/>
                  <a:pt x="0" y="1848"/>
                  <a:pt x="0" y="1191"/>
                </a:cubicBezTo>
                <a:lnTo>
                  <a:pt x="0" y="1191"/>
                </a:lnTo>
                <a:cubicBezTo>
                  <a:pt x="0" y="533"/>
                  <a:pt x="533" y="0"/>
                  <a:pt x="1191" y="0"/>
                </a:cubicBezTo>
                <a:lnTo>
                  <a:pt x="1191" y="0"/>
                </a:lnTo>
                <a:cubicBezTo>
                  <a:pt x="1849" y="0"/>
                  <a:pt x="2382" y="533"/>
                  <a:pt x="2382" y="1191"/>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9" name="Freeform 72">
            <a:extLst>
              <a:ext uri="{FF2B5EF4-FFF2-40B4-BE49-F238E27FC236}">
                <a16:creationId xmlns:a16="http://schemas.microsoft.com/office/drawing/2014/main" id="{ECBDAF32-5C3C-014E-A105-0ABF1FD205FF}"/>
              </a:ext>
            </a:extLst>
          </p:cNvPr>
          <p:cNvSpPr>
            <a:spLocks noChangeArrowheads="1"/>
          </p:cNvSpPr>
          <p:nvPr/>
        </p:nvSpPr>
        <p:spPr bwMode="auto">
          <a:xfrm>
            <a:off x="4632103" y="5096142"/>
            <a:ext cx="1156285" cy="1156285"/>
          </a:xfrm>
          <a:custGeom>
            <a:avLst/>
            <a:gdLst>
              <a:gd name="T0" fmla="*/ 1855 w 1856"/>
              <a:gd name="T1" fmla="*/ 928 h 1856"/>
              <a:gd name="T2" fmla="*/ 1855 w 1856"/>
              <a:gd name="T3" fmla="*/ 928 h 1856"/>
              <a:gd name="T4" fmla="*/ 927 w 1856"/>
              <a:gd name="T5" fmla="*/ 1855 h 1856"/>
              <a:gd name="T6" fmla="*/ 927 w 1856"/>
              <a:gd name="T7" fmla="*/ 1855 h 1856"/>
              <a:gd name="T8" fmla="*/ 0 w 1856"/>
              <a:gd name="T9" fmla="*/ 928 h 1856"/>
              <a:gd name="T10" fmla="*/ 0 w 1856"/>
              <a:gd name="T11" fmla="*/ 928 h 1856"/>
              <a:gd name="T12" fmla="*/ 927 w 1856"/>
              <a:gd name="T13" fmla="*/ 0 h 1856"/>
              <a:gd name="T14" fmla="*/ 927 w 1856"/>
              <a:gd name="T15" fmla="*/ 0 h 1856"/>
              <a:gd name="T16" fmla="*/ 1855 w 1856"/>
              <a:gd name="T17" fmla="*/ 928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6" h="1856">
                <a:moveTo>
                  <a:pt x="1855" y="928"/>
                </a:moveTo>
                <a:lnTo>
                  <a:pt x="1855" y="928"/>
                </a:lnTo>
                <a:cubicBezTo>
                  <a:pt x="1855" y="1440"/>
                  <a:pt x="1439" y="1855"/>
                  <a:pt x="927" y="1855"/>
                </a:cubicBezTo>
                <a:lnTo>
                  <a:pt x="927" y="1855"/>
                </a:lnTo>
                <a:cubicBezTo>
                  <a:pt x="415" y="1855"/>
                  <a:pt x="0" y="1440"/>
                  <a:pt x="0" y="928"/>
                </a:cubicBezTo>
                <a:lnTo>
                  <a:pt x="0" y="928"/>
                </a:lnTo>
                <a:cubicBezTo>
                  <a:pt x="0" y="415"/>
                  <a:pt x="415" y="0"/>
                  <a:pt x="927" y="0"/>
                </a:cubicBezTo>
                <a:lnTo>
                  <a:pt x="927" y="0"/>
                </a:lnTo>
                <a:cubicBezTo>
                  <a:pt x="1439" y="0"/>
                  <a:pt x="1855" y="415"/>
                  <a:pt x="1855" y="928"/>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30" name="Freeform 73">
            <a:extLst>
              <a:ext uri="{FF2B5EF4-FFF2-40B4-BE49-F238E27FC236}">
                <a16:creationId xmlns:a16="http://schemas.microsoft.com/office/drawing/2014/main" id="{A6BEF8FA-2867-0F44-9A43-57CBF5303FD1}"/>
              </a:ext>
            </a:extLst>
          </p:cNvPr>
          <p:cNvSpPr>
            <a:spLocks noChangeArrowheads="1"/>
          </p:cNvSpPr>
          <p:nvPr/>
        </p:nvSpPr>
        <p:spPr bwMode="auto">
          <a:xfrm>
            <a:off x="3582931" y="3321887"/>
            <a:ext cx="1483123" cy="1483122"/>
          </a:xfrm>
          <a:custGeom>
            <a:avLst/>
            <a:gdLst>
              <a:gd name="T0" fmla="*/ 2382 w 2383"/>
              <a:gd name="T1" fmla="*/ 1189 h 2381"/>
              <a:gd name="T2" fmla="*/ 2382 w 2383"/>
              <a:gd name="T3" fmla="*/ 1189 h 2381"/>
              <a:gd name="T4" fmla="*/ 1191 w 2383"/>
              <a:gd name="T5" fmla="*/ 2380 h 2381"/>
              <a:gd name="T6" fmla="*/ 1191 w 2383"/>
              <a:gd name="T7" fmla="*/ 2380 h 2381"/>
              <a:gd name="T8" fmla="*/ 0 w 2383"/>
              <a:gd name="T9" fmla="*/ 1189 h 2381"/>
              <a:gd name="T10" fmla="*/ 0 w 2383"/>
              <a:gd name="T11" fmla="*/ 1189 h 2381"/>
              <a:gd name="T12" fmla="*/ 1191 w 2383"/>
              <a:gd name="T13" fmla="*/ 0 h 2381"/>
              <a:gd name="T14" fmla="*/ 1191 w 2383"/>
              <a:gd name="T15" fmla="*/ 0 h 2381"/>
              <a:gd name="T16" fmla="*/ 2382 w 2383"/>
              <a:gd name="T17" fmla="*/ 1189 h 2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3" h="2381">
                <a:moveTo>
                  <a:pt x="2382" y="1189"/>
                </a:moveTo>
                <a:lnTo>
                  <a:pt x="2382" y="1189"/>
                </a:lnTo>
                <a:cubicBezTo>
                  <a:pt x="2382" y="1847"/>
                  <a:pt x="1849" y="2380"/>
                  <a:pt x="1191" y="2380"/>
                </a:cubicBezTo>
                <a:lnTo>
                  <a:pt x="1191" y="2380"/>
                </a:lnTo>
                <a:cubicBezTo>
                  <a:pt x="533" y="2380"/>
                  <a:pt x="0" y="1847"/>
                  <a:pt x="0" y="1189"/>
                </a:cubicBezTo>
                <a:lnTo>
                  <a:pt x="0" y="1189"/>
                </a:lnTo>
                <a:cubicBezTo>
                  <a:pt x="0" y="532"/>
                  <a:pt x="533" y="0"/>
                  <a:pt x="1191" y="0"/>
                </a:cubicBezTo>
                <a:lnTo>
                  <a:pt x="1191" y="0"/>
                </a:lnTo>
                <a:cubicBezTo>
                  <a:pt x="1849" y="0"/>
                  <a:pt x="2382" y="532"/>
                  <a:pt x="2382" y="1189"/>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1" name="Freeform 74">
            <a:extLst>
              <a:ext uri="{FF2B5EF4-FFF2-40B4-BE49-F238E27FC236}">
                <a16:creationId xmlns:a16="http://schemas.microsoft.com/office/drawing/2014/main" id="{37656072-5FB6-4C4A-B912-D61388418D2A}"/>
              </a:ext>
            </a:extLst>
          </p:cNvPr>
          <p:cNvSpPr>
            <a:spLocks noChangeArrowheads="1"/>
          </p:cNvSpPr>
          <p:nvPr/>
        </p:nvSpPr>
        <p:spPr bwMode="auto">
          <a:xfrm>
            <a:off x="3744975" y="3483931"/>
            <a:ext cx="1156287" cy="1156287"/>
          </a:xfrm>
          <a:custGeom>
            <a:avLst/>
            <a:gdLst>
              <a:gd name="T0" fmla="*/ 1856 w 1857"/>
              <a:gd name="T1" fmla="*/ 927 h 1856"/>
              <a:gd name="T2" fmla="*/ 1856 w 1857"/>
              <a:gd name="T3" fmla="*/ 927 h 1856"/>
              <a:gd name="T4" fmla="*/ 928 w 1857"/>
              <a:gd name="T5" fmla="*/ 1855 h 1856"/>
              <a:gd name="T6" fmla="*/ 928 w 1857"/>
              <a:gd name="T7" fmla="*/ 1855 h 1856"/>
              <a:gd name="T8" fmla="*/ 0 w 1857"/>
              <a:gd name="T9" fmla="*/ 927 h 1856"/>
              <a:gd name="T10" fmla="*/ 0 w 1857"/>
              <a:gd name="T11" fmla="*/ 927 h 1856"/>
              <a:gd name="T12" fmla="*/ 928 w 1857"/>
              <a:gd name="T13" fmla="*/ 0 h 1856"/>
              <a:gd name="T14" fmla="*/ 928 w 1857"/>
              <a:gd name="T15" fmla="*/ 0 h 1856"/>
              <a:gd name="T16" fmla="*/ 1856 w 1857"/>
              <a:gd name="T17" fmla="*/ 927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7" h="1856">
                <a:moveTo>
                  <a:pt x="1856" y="927"/>
                </a:moveTo>
                <a:lnTo>
                  <a:pt x="1856" y="927"/>
                </a:lnTo>
                <a:cubicBezTo>
                  <a:pt x="1856" y="1440"/>
                  <a:pt x="1440" y="1855"/>
                  <a:pt x="928" y="1855"/>
                </a:cubicBezTo>
                <a:lnTo>
                  <a:pt x="928" y="1855"/>
                </a:lnTo>
                <a:cubicBezTo>
                  <a:pt x="416" y="1855"/>
                  <a:pt x="0" y="1440"/>
                  <a:pt x="0" y="927"/>
                </a:cubicBezTo>
                <a:lnTo>
                  <a:pt x="0" y="927"/>
                </a:lnTo>
                <a:cubicBezTo>
                  <a:pt x="0" y="415"/>
                  <a:pt x="416" y="0"/>
                  <a:pt x="928" y="0"/>
                </a:cubicBezTo>
                <a:lnTo>
                  <a:pt x="928" y="0"/>
                </a:lnTo>
                <a:cubicBezTo>
                  <a:pt x="1440" y="0"/>
                  <a:pt x="1856" y="415"/>
                  <a:pt x="1856" y="927"/>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32" name="Freeform 75">
            <a:extLst>
              <a:ext uri="{FF2B5EF4-FFF2-40B4-BE49-F238E27FC236}">
                <a16:creationId xmlns:a16="http://schemas.microsoft.com/office/drawing/2014/main" id="{0C11F692-B294-6B41-A2C2-9166D306B779}"/>
              </a:ext>
            </a:extLst>
          </p:cNvPr>
          <p:cNvSpPr>
            <a:spLocks noChangeArrowheads="1"/>
          </p:cNvSpPr>
          <p:nvPr/>
        </p:nvSpPr>
        <p:spPr bwMode="auto">
          <a:xfrm>
            <a:off x="7131439" y="3321887"/>
            <a:ext cx="1483123" cy="1483122"/>
          </a:xfrm>
          <a:custGeom>
            <a:avLst/>
            <a:gdLst>
              <a:gd name="T0" fmla="*/ 2381 w 2382"/>
              <a:gd name="T1" fmla="*/ 1189 h 2381"/>
              <a:gd name="T2" fmla="*/ 2381 w 2382"/>
              <a:gd name="T3" fmla="*/ 1189 h 2381"/>
              <a:gd name="T4" fmla="*/ 1190 w 2382"/>
              <a:gd name="T5" fmla="*/ 2380 h 2381"/>
              <a:gd name="T6" fmla="*/ 1190 w 2382"/>
              <a:gd name="T7" fmla="*/ 2380 h 2381"/>
              <a:gd name="T8" fmla="*/ 0 w 2382"/>
              <a:gd name="T9" fmla="*/ 1189 h 2381"/>
              <a:gd name="T10" fmla="*/ 0 w 2382"/>
              <a:gd name="T11" fmla="*/ 1189 h 2381"/>
              <a:gd name="T12" fmla="*/ 1190 w 2382"/>
              <a:gd name="T13" fmla="*/ 0 h 2381"/>
              <a:gd name="T14" fmla="*/ 1190 w 2382"/>
              <a:gd name="T15" fmla="*/ 0 h 2381"/>
              <a:gd name="T16" fmla="*/ 2381 w 2382"/>
              <a:gd name="T17" fmla="*/ 1189 h 2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2" h="2381">
                <a:moveTo>
                  <a:pt x="2381" y="1189"/>
                </a:moveTo>
                <a:lnTo>
                  <a:pt x="2381" y="1189"/>
                </a:lnTo>
                <a:cubicBezTo>
                  <a:pt x="2381" y="1847"/>
                  <a:pt x="1848" y="2380"/>
                  <a:pt x="1190" y="2380"/>
                </a:cubicBezTo>
                <a:lnTo>
                  <a:pt x="1190" y="2380"/>
                </a:lnTo>
                <a:cubicBezTo>
                  <a:pt x="533" y="2380"/>
                  <a:pt x="0" y="1847"/>
                  <a:pt x="0" y="1189"/>
                </a:cubicBezTo>
                <a:lnTo>
                  <a:pt x="0" y="1189"/>
                </a:lnTo>
                <a:cubicBezTo>
                  <a:pt x="0" y="532"/>
                  <a:pt x="533" y="0"/>
                  <a:pt x="1190" y="0"/>
                </a:cubicBezTo>
                <a:lnTo>
                  <a:pt x="1190" y="0"/>
                </a:lnTo>
                <a:cubicBezTo>
                  <a:pt x="1848" y="0"/>
                  <a:pt x="2381" y="532"/>
                  <a:pt x="2381" y="1189"/>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3" name="Freeform 76">
            <a:extLst>
              <a:ext uri="{FF2B5EF4-FFF2-40B4-BE49-F238E27FC236}">
                <a16:creationId xmlns:a16="http://schemas.microsoft.com/office/drawing/2014/main" id="{4267A284-1A01-4F44-9969-4DC9D38EFCCD}"/>
              </a:ext>
            </a:extLst>
          </p:cNvPr>
          <p:cNvSpPr>
            <a:spLocks noChangeArrowheads="1"/>
          </p:cNvSpPr>
          <p:nvPr/>
        </p:nvSpPr>
        <p:spPr bwMode="auto">
          <a:xfrm>
            <a:off x="7296232" y="3483931"/>
            <a:ext cx="1156285" cy="1156287"/>
          </a:xfrm>
          <a:custGeom>
            <a:avLst/>
            <a:gdLst>
              <a:gd name="T0" fmla="*/ 1855 w 1856"/>
              <a:gd name="T1" fmla="*/ 927 h 1856"/>
              <a:gd name="T2" fmla="*/ 1855 w 1856"/>
              <a:gd name="T3" fmla="*/ 927 h 1856"/>
              <a:gd name="T4" fmla="*/ 927 w 1856"/>
              <a:gd name="T5" fmla="*/ 1855 h 1856"/>
              <a:gd name="T6" fmla="*/ 927 w 1856"/>
              <a:gd name="T7" fmla="*/ 1855 h 1856"/>
              <a:gd name="T8" fmla="*/ 0 w 1856"/>
              <a:gd name="T9" fmla="*/ 927 h 1856"/>
              <a:gd name="T10" fmla="*/ 0 w 1856"/>
              <a:gd name="T11" fmla="*/ 927 h 1856"/>
              <a:gd name="T12" fmla="*/ 927 w 1856"/>
              <a:gd name="T13" fmla="*/ 0 h 1856"/>
              <a:gd name="T14" fmla="*/ 927 w 1856"/>
              <a:gd name="T15" fmla="*/ 0 h 1856"/>
              <a:gd name="T16" fmla="*/ 1855 w 1856"/>
              <a:gd name="T17" fmla="*/ 927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6" h="1856">
                <a:moveTo>
                  <a:pt x="1855" y="927"/>
                </a:moveTo>
                <a:lnTo>
                  <a:pt x="1855" y="927"/>
                </a:lnTo>
                <a:cubicBezTo>
                  <a:pt x="1855" y="1440"/>
                  <a:pt x="1440" y="1855"/>
                  <a:pt x="927" y="1855"/>
                </a:cubicBezTo>
                <a:lnTo>
                  <a:pt x="927" y="1855"/>
                </a:lnTo>
                <a:cubicBezTo>
                  <a:pt x="415" y="1855"/>
                  <a:pt x="0" y="1440"/>
                  <a:pt x="0" y="927"/>
                </a:cubicBezTo>
                <a:lnTo>
                  <a:pt x="0" y="927"/>
                </a:lnTo>
                <a:cubicBezTo>
                  <a:pt x="0" y="415"/>
                  <a:pt x="415" y="0"/>
                  <a:pt x="927" y="0"/>
                </a:cubicBezTo>
                <a:lnTo>
                  <a:pt x="927" y="0"/>
                </a:lnTo>
                <a:cubicBezTo>
                  <a:pt x="1440" y="0"/>
                  <a:pt x="1855" y="415"/>
                  <a:pt x="1855" y="927"/>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4" name="Freeform 77">
            <a:extLst>
              <a:ext uri="{FF2B5EF4-FFF2-40B4-BE49-F238E27FC236}">
                <a16:creationId xmlns:a16="http://schemas.microsoft.com/office/drawing/2014/main" id="{DBEB6AEB-F35E-D84E-99CC-A8DB4A08C848}"/>
              </a:ext>
            </a:extLst>
          </p:cNvPr>
          <p:cNvSpPr>
            <a:spLocks noChangeArrowheads="1"/>
          </p:cNvSpPr>
          <p:nvPr/>
        </p:nvSpPr>
        <p:spPr bwMode="auto">
          <a:xfrm>
            <a:off x="6280017" y="4931350"/>
            <a:ext cx="1483123" cy="1483122"/>
          </a:xfrm>
          <a:custGeom>
            <a:avLst/>
            <a:gdLst>
              <a:gd name="T0" fmla="*/ 2382 w 2383"/>
              <a:gd name="T1" fmla="*/ 1191 h 2382"/>
              <a:gd name="T2" fmla="*/ 2382 w 2383"/>
              <a:gd name="T3" fmla="*/ 1191 h 2382"/>
              <a:gd name="T4" fmla="*/ 1191 w 2383"/>
              <a:gd name="T5" fmla="*/ 2381 h 2382"/>
              <a:gd name="T6" fmla="*/ 1191 w 2383"/>
              <a:gd name="T7" fmla="*/ 2381 h 2382"/>
              <a:gd name="T8" fmla="*/ 0 w 2383"/>
              <a:gd name="T9" fmla="*/ 1191 h 2382"/>
              <a:gd name="T10" fmla="*/ 0 w 2383"/>
              <a:gd name="T11" fmla="*/ 1191 h 2382"/>
              <a:gd name="T12" fmla="*/ 1191 w 2383"/>
              <a:gd name="T13" fmla="*/ 0 h 2382"/>
              <a:gd name="T14" fmla="*/ 1191 w 2383"/>
              <a:gd name="T15" fmla="*/ 0 h 2382"/>
              <a:gd name="T16" fmla="*/ 2382 w 2383"/>
              <a:gd name="T17" fmla="*/ 1191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3" h="2382">
                <a:moveTo>
                  <a:pt x="2382" y="1191"/>
                </a:moveTo>
                <a:lnTo>
                  <a:pt x="2382" y="1191"/>
                </a:lnTo>
                <a:cubicBezTo>
                  <a:pt x="2382" y="1848"/>
                  <a:pt x="1849" y="2381"/>
                  <a:pt x="1191" y="2381"/>
                </a:cubicBezTo>
                <a:lnTo>
                  <a:pt x="1191" y="2381"/>
                </a:lnTo>
                <a:cubicBezTo>
                  <a:pt x="534" y="2381"/>
                  <a:pt x="0" y="1848"/>
                  <a:pt x="0" y="1191"/>
                </a:cubicBezTo>
                <a:lnTo>
                  <a:pt x="0" y="1191"/>
                </a:lnTo>
                <a:cubicBezTo>
                  <a:pt x="0" y="533"/>
                  <a:pt x="534" y="0"/>
                  <a:pt x="1191" y="0"/>
                </a:cubicBezTo>
                <a:lnTo>
                  <a:pt x="1191" y="0"/>
                </a:lnTo>
                <a:cubicBezTo>
                  <a:pt x="1849" y="0"/>
                  <a:pt x="2382" y="533"/>
                  <a:pt x="2382" y="1191"/>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5" name="Freeform 78">
            <a:extLst>
              <a:ext uri="{FF2B5EF4-FFF2-40B4-BE49-F238E27FC236}">
                <a16:creationId xmlns:a16="http://schemas.microsoft.com/office/drawing/2014/main" id="{1F4259BD-EAEB-B54D-A0B4-ACD207109411}"/>
              </a:ext>
            </a:extLst>
          </p:cNvPr>
          <p:cNvSpPr>
            <a:spLocks noChangeArrowheads="1"/>
          </p:cNvSpPr>
          <p:nvPr/>
        </p:nvSpPr>
        <p:spPr bwMode="auto">
          <a:xfrm>
            <a:off x="6442061" y="5096142"/>
            <a:ext cx="1156287" cy="1156285"/>
          </a:xfrm>
          <a:custGeom>
            <a:avLst/>
            <a:gdLst>
              <a:gd name="T0" fmla="*/ 1856 w 1857"/>
              <a:gd name="T1" fmla="*/ 928 h 1856"/>
              <a:gd name="T2" fmla="*/ 1856 w 1857"/>
              <a:gd name="T3" fmla="*/ 928 h 1856"/>
              <a:gd name="T4" fmla="*/ 928 w 1857"/>
              <a:gd name="T5" fmla="*/ 1855 h 1856"/>
              <a:gd name="T6" fmla="*/ 928 w 1857"/>
              <a:gd name="T7" fmla="*/ 1855 h 1856"/>
              <a:gd name="T8" fmla="*/ 0 w 1857"/>
              <a:gd name="T9" fmla="*/ 928 h 1856"/>
              <a:gd name="T10" fmla="*/ 0 w 1857"/>
              <a:gd name="T11" fmla="*/ 928 h 1856"/>
              <a:gd name="T12" fmla="*/ 928 w 1857"/>
              <a:gd name="T13" fmla="*/ 0 h 1856"/>
              <a:gd name="T14" fmla="*/ 928 w 1857"/>
              <a:gd name="T15" fmla="*/ 0 h 1856"/>
              <a:gd name="T16" fmla="*/ 1856 w 1857"/>
              <a:gd name="T17" fmla="*/ 928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57" h="1856">
                <a:moveTo>
                  <a:pt x="1856" y="928"/>
                </a:moveTo>
                <a:lnTo>
                  <a:pt x="1856" y="928"/>
                </a:lnTo>
                <a:cubicBezTo>
                  <a:pt x="1856" y="1440"/>
                  <a:pt x="1441" y="1855"/>
                  <a:pt x="928" y="1855"/>
                </a:cubicBezTo>
                <a:lnTo>
                  <a:pt x="928" y="1855"/>
                </a:lnTo>
                <a:cubicBezTo>
                  <a:pt x="416" y="1855"/>
                  <a:pt x="0" y="1440"/>
                  <a:pt x="0" y="928"/>
                </a:cubicBezTo>
                <a:lnTo>
                  <a:pt x="0" y="928"/>
                </a:lnTo>
                <a:cubicBezTo>
                  <a:pt x="0" y="415"/>
                  <a:pt x="416" y="0"/>
                  <a:pt x="928" y="0"/>
                </a:cubicBezTo>
                <a:lnTo>
                  <a:pt x="928" y="0"/>
                </a:lnTo>
                <a:cubicBezTo>
                  <a:pt x="1441" y="0"/>
                  <a:pt x="1856" y="415"/>
                  <a:pt x="1856" y="928"/>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36" name="Freeform 35">
            <a:extLst>
              <a:ext uri="{FF2B5EF4-FFF2-40B4-BE49-F238E27FC236}">
                <a16:creationId xmlns:a16="http://schemas.microsoft.com/office/drawing/2014/main" id="{CAEE3A3E-C1BE-6244-BE67-FF10266408BF}"/>
              </a:ext>
            </a:extLst>
          </p:cNvPr>
          <p:cNvSpPr>
            <a:spLocks noChangeArrowheads="1"/>
          </p:cNvSpPr>
          <p:nvPr/>
        </p:nvSpPr>
        <p:spPr bwMode="auto">
          <a:xfrm>
            <a:off x="4004035" y="3785360"/>
            <a:ext cx="545050" cy="546626"/>
          </a:xfrm>
          <a:custGeom>
            <a:avLst/>
            <a:gdLst>
              <a:gd name="connsiteX0" fmla="*/ 222530 w 1090099"/>
              <a:gd name="connsiteY0" fmla="*/ 737018 h 1093251"/>
              <a:gd name="connsiteX1" fmla="*/ 64425 w 1090099"/>
              <a:gd name="connsiteY1" fmla="*/ 897697 h 1093251"/>
              <a:gd name="connsiteX2" fmla="*/ 37037 w 1090099"/>
              <a:gd name="connsiteY2" fmla="*/ 962467 h 1093251"/>
              <a:gd name="connsiteX3" fmla="*/ 64425 w 1090099"/>
              <a:gd name="connsiteY3" fmla="*/ 1029727 h 1093251"/>
              <a:gd name="connsiteX4" fmla="*/ 129161 w 1090099"/>
              <a:gd name="connsiteY4" fmla="*/ 1055884 h 1093251"/>
              <a:gd name="connsiteX5" fmla="*/ 195142 w 1090099"/>
              <a:gd name="connsiteY5" fmla="*/ 1029727 h 1093251"/>
              <a:gd name="connsiteX6" fmla="*/ 355737 w 1090099"/>
              <a:gd name="connsiteY6" fmla="*/ 869049 h 1093251"/>
              <a:gd name="connsiteX7" fmla="*/ 222530 w 1090099"/>
              <a:gd name="connsiteY7" fmla="*/ 737018 h 1093251"/>
              <a:gd name="connsiteX8" fmla="*/ 313409 w 1090099"/>
              <a:gd name="connsiteY8" fmla="*/ 646092 h 1093251"/>
              <a:gd name="connsiteX9" fmla="*/ 253653 w 1090099"/>
              <a:gd name="connsiteY9" fmla="*/ 708370 h 1093251"/>
              <a:gd name="connsiteX10" fmla="*/ 385615 w 1090099"/>
              <a:gd name="connsiteY10" fmla="*/ 839155 h 1093251"/>
              <a:gd name="connsiteX11" fmla="*/ 445371 w 1090099"/>
              <a:gd name="connsiteY11" fmla="*/ 778122 h 1093251"/>
              <a:gd name="connsiteX12" fmla="*/ 373166 w 1090099"/>
              <a:gd name="connsiteY12" fmla="*/ 718335 h 1093251"/>
              <a:gd name="connsiteX13" fmla="*/ 313409 w 1090099"/>
              <a:gd name="connsiteY13" fmla="*/ 646092 h 1093251"/>
              <a:gd name="connsiteX14" fmla="*/ 254898 w 1090099"/>
              <a:gd name="connsiteY14" fmla="*/ 332208 h 1093251"/>
              <a:gd name="connsiteX15" fmla="*/ 272327 w 1090099"/>
              <a:gd name="connsiteY15" fmla="*/ 352137 h 1093251"/>
              <a:gd name="connsiteX16" fmla="*/ 399309 w 1090099"/>
              <a:gd name="connsiteY16" fmla="*/ 693423 h 1093251"/>
              <a:gd name="connsiteX17" fmla="*/ 1018034 w 1090099"/>
              <a:gd name="connsiteY17" fmla="*/ 693423 h 1093251"/>
              <a:gd name="connsiteX18" fmla="*/ 1045423 w 1090099"/>
              <a:gd name="connsiteY18" fmla="*/ 693423 h 1093251"/>
              <a:gd name="connsiteX19" fmla="*/ 1045423 w 1090099"/>
              <a:gd name="connsiteY19" fmla="*/ 718335 h 1093251"/>
              <a:gd name="connsiteX20" fmla="*/ 709294 w 1090099"/>
              <a:gd name="connsiteY20" fmla="*/ 859084 h 1093251"/>
              <a:gd name="connsiteX21" fmla="*/ 477739 w 1090099"/>
              <a:gd name="connsiteY21" fmla="*/ 798051 h 1093251"/>
              <a:gd name="connsiteX22" fmla="*/ 221285 w 1090099"/>
              <a:gd name="connsiteY22" fmla="*/ 1054639 h 1093251"/>
              <a:gd name="connsiteX23" fmla="*/ 129161 w 1090099"/>
              <a:gd name="connsiteY23" fmla="*/ 1093251 h 1093251"/>
              <a:gd name="connsiteX24" fmla="*/ 38282 w 1090099"/>
              <a:gd name="connsiteY24" fmla="*/ 1054639 h 1093251"/>
              <a:gd name="connsiteX25" fmla="*/ 38282 w 1090099"/>
              <a:gd name="connsiteY25" fmla="*/ 871540 h 1093251"/>
              <a:gd name="connsiteX26" fmla="*/ 294736 w 1090099"/>
              <a:gd name="connsiteY26" fmla="*/ 614952 h 1093251"/>
              <a:gd name="connsiteX27" fmla="*/ 234979 w 1090099"/>
              <a:gd name="connsiteY27" fmla="*/ 348400 h 1093251"/>
              <a:gd name="connsiteX28" fmla="*/ 254898 w 1090099"/>
              <a:gd name="connsiteY28" fmla="*/ 332208 h 1093251"/>
              <a:gd name="connsiteX29" fmla="*/ 706203 w 1090099"/>
              <a:gd name="connsiteY29" fmla="*/ 149692 h 1093251"/>
              <a:gd name="connsiteX30" fmla="*/ 725004 w 1090099"/>
              <a:gd name="connsiteY30" fmla="*/ 168297 h 1093251"/>
              <a:gd name="connsiteX31" fmla="*/ 725004 w 1090099"/>
              <a:gd name="connsiteY31" fmla="*/ 211710 h 1093251"/>
              <a:gd name="connsiteX32" fmla="*/ 786423 w 1090099"/>
              <a:gd name="connsiteY32" fmla="*/ 260084 h 1093251"/>
              <a:gd name="connsiteX33" fmla="*/ 772635 w 1090099"/>
              <a:gd name="connsiteY33" fmla="*/ 281170 h 1093251"/>
              <a:gd name="connsiteX34" fmla="*/ 751327 w 1090099"/>
              <a:gd name="connsiteY34" fmla="*/ 268767 h 1093251"/>
              <a:gd name="connsiteX35" fmla="*/ 713723 w 1090099"/>
              <a:gd name="connsiteY35" fmla="*/ 247680 h 1093251"/>
              <a:gd name="connsiteX36" fmla="*/ 669853 w 1090099"/>
              <a:gd name="connsiteY36" fmla="*/ 262565 h 1093251"/>
              <a:gd name="connsiteX37" fmla="*/ 652305 w 1090099"/>
              <a:gd name="connsiteY37" fmla="*/ 303497 h 1093251"/>
              <a:gd name="connsiteX38" fmla="*/ 706203 w 1090099"/>
              <a:gd name="connsiteY38" fmla="*/ 364275 h 1093251"/>
              <a:gd name="connsiteX39" fmla="*/ 707456 w 1090099"/>
              <a:gd name="connsiteY39" fmla="*/ 364275 h 1093251"/>
              <a:gd name="connsiteX40" fmla="*/ 796451 w 1090099"/>
              <a:gd name="connsiteY40" fmla="*/ 463504 h 1093251"/>
              <a:gd name="connsiteX41" fmla="*/ 766368 w 1090099"/>
              <a:gd name="connsiteY41" fmla="*/ 529243 h 1093251"/>
              <a:gd name="connsiteX42" fmla="*/ 725004 w 1090099"/>
              <a:gd name="connsiteY42" fmla="*/ 551570 h 1093251"/>
              <a:gd name="connsiteX43" fmla="*/ 725004 w 1090099"/>
              <a:gd name="connsiteY43" fmla="*/ 592502 h 1093251"/>
              <a:gd name="connsiteX44" fmla="*/ 706203 w 1090099"/>
              <a:gd name="connsiteY44" fmla="*/ 609867 h 1093251"/>
              <a:gd name="connsiteX45" fmla="*/ 687401 w 1090099"/>
              <a:gd name="connsiteY45" fmla="*/ 592502 h 1093251"/>
              <a:gd name="connsiteX46" fmla="*/ 687401 w 1090099"/>
              <a:gd name="connsiteY46" fmla="*/ 554051 h 1093251"/>
              <a:gd name="connsiteX47" fmla="*/ 624729 w 1090099"/>
              <a:gd name="connsiteY47" fmla="*/ 496994 h 1093251"/>
              <a:gd name="connsiteX48" fmla="*/ 639770 w 1090099"/>
              <a:gd name="connsiteY48" fmla="*/ 474667 h 1093251"/>
              <a:gd name="connsiteX49" fmla="*/ 662332 w 1090099"/>
              <a:gd name="connsiteY49" fmla="*/ 489552 h 1093251"/>
              <a:gd name="connsiteX50" fmla="*/ 697429 w 1090099"/>
              <a:gd name="connsiteY50" fmla="*/ 518080 h 1093251"/>
              <a:gd name="connsiteX51" fmla="*/ 698682 w 1090099"/>
              <a:gd name="connsiteY51" fmla="*/ 518080 h 1093251"/>
              <a:gd name="connsiteX52" fmla="*/ 760101 w 1090099"/>
              <a:gd name="connsiteY52" fmla="*/ 461023 h 1093251"/>
              <a:gd name="connsiteX53" fmla="*/ 704949 w 1090099"/>
              <a:gd name="connsiteY53" fmla="*/ 401486 h 1093251"/>
              <a:gd name="connsiteX54" fmla="*/ 701189 w 1090099"/>
              <a:gd name="connsiteY54" fmla="*/ 401486 h 1093251"/>
              <a:gd name="connsiteX55" fmla="*/ 614701 w 1090099"/>
              <a:gd name="connsiteY55" fmla="*/ 303497 h 1093251"/>
              <a:gd name="connsiteX56" fmla="*/ 646038 w 1090099"/>
              <a:gd name="connsiteY56" fmla="*/ 236517 h 1093251"/>
              <a:gd name="connsiteX57" fmla="*/ 687401 w 1090099"/>
              <a:gd name="connsiteY57" fmla="*/ 214191 h 1093251"/>
              <a:gd name="connsiteX58" fmla="*/ 687401 w 1090099"/>
              <a:gd name="connsiteY58" fmla="*/ 168297 h 1093251"/>
              <a:gd name="connsiteX59" fmla="*/ 706203 w 1090099"/>
              <a:gd name="connsiteY59" fmla="*/ 149692 h 1093251"/>
              <a:gd name="connsiteX60" fmla="*/ 706297 w 1090099"/>
              <a:gd name="connsiteY60" fmla="*/ 36449 h 1093251"/>
              <a:gd name="connsiteX61" fmla="*/ 460814 w 1090099"/>
              <a:gd name="connsiteY61" fmla="*/ 138630 h 1093251"/>
              <a:gd name="connsiteX62" fmla="*/ 460814 w 1090099"/>
              <a:gd name="connsiteY62" fmla="*/ 630842 h 1093251"/>
              <a:gd name="connsiteX63" fmla="*/ 951781 w 1090099"/>
              <a:gd name="connsiteY63" fmla="*/ 630842 h 1093251"/>
              <a:gd name="connsiteX64" fmla="*/ 1053962 w 1090099"/>
              <a:gd name="connsiteY64" fmla="*/ 384113 h 1093251"/>
              <a:gd name="connsiteX65" fmla="*/ 951781 w 1090099"/>
              <a:gd name="connsiteY65" fmla="*/ 138630 h 1093251"/>
              <a:gd name="connsiteX66" fmla="*/ 706297 w 1090099"/>
              <a:gd name="connsiteY66" fmla="*/ 36449 h 1093251"/>
              <a:gd name="connsiteX67" fmla="*/ 706297 w 1090099"/>
              <a:gd name="connsiteY67" fmla="*/ 0 h 1093251"/>
              <a:gd name="connsiteX68" fmla="*/ 977949 w 1090099"/>
              <a:gd name="connsiteY68" fmla="*/ 111215 h 1093251"/>
              <a:gd name="connsiteX69" fmla="*/ 1090099 w 1090099"/>
              <a:gd name="connsiteY69" fmla="*/ 384113 h 1093251"/>
              <a:gd name="connsiteX70" fmla="*/ 977949 w 1090099"/>
              <a:gd name="connsiteY70" fmla="*/ 655764 h 1093251"/>
              <a:gd name="connsiteX71" fmla="*/ 706297 w 1090099"/>
              <a:gd name="connsiteY71" fmla="*/ 769160 h 1093251"/>
              <a:gd name="connsiteX72" fmla="*/ 434645 w 1090099"/>
              <a:gd name="connsiteY72" fmla="*/ 655764 h 1093251"/>
              <a:gd name="connsiteX73" fmla="*/ 434645 w 1090099"/>
              <a:gd name="connsiteY73" fmla="*/ 111215 h 1093251"/>
              <a:gd name="connsiteX74" fmla="*/ 706297 w 1090099"/>
              <a:gd name="connsiteY74" fmla="*/ 0 h 1093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1090099" h="1093251">
                <a:moveTo>
                  <a:pt x="222530" y="737018"/>
                </a:moveTo>
                <a:lnTo>
                  <a:pt x="64425" y="897697"/>
                </a:lnTo>
                <a:cubicBezTo>
                  <a:pt x="45752" y="915135"/>
                  <a:pt x="37037" y="938801"/>
                  <a:pt x="37037" y="962467"/>
                </a:cubicBezTo>
                <a:cubicBezTo>
                  <a:pt x="37037" y="987378"/>
                  <a:pt x="45752" y="1011044"/>
                  <a:pt x="64425" y="1029727"/>
                </a:cubicBezTo>
                <a:cubicBezTo>
                  <a:pt x="81854" y="1045920"/>
                  <a:pt x="104263" y="1055884"/>
                  <a:pt x="129161" y="1055884"/>
                </a:cubicBezTo>
                <a:cubicBezTo>
                  <a:pt x="154060" y="1055884"/>
                  <a:pt x="177713" y="1045920"/>
                  <a:pt x="195142" y="1029727"/>
                </a:cubicBezTo>
                <a:lnTo>
                  <a:pt x="355737" y="869049"/>
                </a:lnTo>
                <a:cubicBezTo>
                  <a:pt x="293491" y="847874"/>
                  <a:pt x="244939" y="799297"/>
                  <a:pt x="222530" y="737018"/>
                </a:cubicBezTo>
                <a:close/>
                <a:moveTo>
                  <a:pt x="313409" y="646092"/>
                </a:moveTo>
                <a:lnTo>
                  <a:pt x="253653" y="708370"/>
                </a:lnTo>
                <a:cubicBezTo>
                  <a:pt x="267347" y="773140"/>
                  <a:pt x="319634" y="824208"/>
                  <a:pt x="385615" y="839155"/>
                </a:cubicBezTo>
                <a:lnTo>
                  <a:pt x="445371" y="778122"/>
                </a:lnTo>
                <a:cubicBezTo>
                  <a:pt x="420472" y="761930"/>
                  <a:pt x="395574" y="742001"/>
                  <a:pt x="373166" y="718335"/>
                </a:cubicBezTo>
                <a:cubicBezTo>
                  <a:pt x="350757" y="697160"/>
                  <a:pt x="330838" y="672249"/>
                  <a:pt x="313409" y="646092"/>
                </a:cubicBezTo>
                <a:close/>
                <a:moveTo>
                  <a:pt x="254898" y="332208"/>
                </a:moveTo>
                <a:cubicBezTo>
                  <a:pt x="264858" y="332208"/>
                  <a:pt x="272327" y="340927"/>
                  <a:pt x="272327" y="352137"/>
                </a:cubicBezTo>
                <a:cubicBezTo>
                  <a:pt x="262368" y="477940"/>
                  <a:pt x="308430" y="603742"/>
                  <a:pt x="399309" y="693423"/>
                </a:cubicBezTo>
                <a:cubicBezTo>
                  <a:pt x="569863" y="864066"/>
                  <a:pt x="847480" y="864066"/>
                  <a:pt x="1018034" y="693423"/>
                </a:cubicBezTo>
                <a:cubicBezTo>
                  <a:pt x="1025504" y="685950"/>
                  <a:pt x="1037953" y="685950"/>
                  <a:pt x="1045423" y="693423"/>
                </a:cubicBezTo>
                <a:cubicBezTo>
                  <a:pt x="1051647" y="700897"/>
                  <a:pt x="1051647" y="712107"/>
                  <a:pt x="1045423" y="718335"/>
                </a:cubicBezTo>
                <a:cubicBezTo>
                  <a:pt x="952053" y="811753"/>
                  <a:pt x="830051" y="859084"/>
                  <a:pt x="709294" y="859084"/>
                </a:cubicBezTo>
                <a:cubicBezTo>
                  <a:pt x="629619" y="859084"/>
                  <a:pt x="549944" y="837909"/>
                  <a:pt x="477739" y="798051"/>
                </a:cubicBezTo>
                <a:lnTo>
                  <a:pt x="221285" y="1054639"/>
                </a:lnTo>
                <a:cubicBezTo>
                  <a:pt x="196387" y="1080796"/>
                  <a:pt x="162774" y="1093251"/>
                  <a:pt x="129161" y="1093251"/>
                </a:cubicBezTo>
                <a:cubicBezTo>
                  <a:pt x="96793" y="1093251"/>
                  <a:pt x="63180" y="1080796"/>
                  <a:pt x="38282" y="1054639"/>
                </a:cubicBezTo>
                <a:cubicBezTo>
                  <a:pt x="-12760" y="1003570"/>
                  <a:pt x="-12760" y="921363"/>
                  <a:pt x="38282" y="871540"/>
                </a:cubicBezTo>
                <a:lnTo>
                  <a:pt x="294736" y="614952"/>
                </a:lnTo>
                <a:cubicBezTo>
                  <a:pt x="249918" y="535236"/>
                  <a:pt x="228755" y="443064"/>
                  <a:pt x="234979" y="348400"/>
                </a:cubicBezTo>
                <a:cubicBezTo>
                  <a:pt x="236224" y="338436"/>
                  <a:pt x="244939" y="330962"/>
                  <a:pt x="254898" y="332208"/>
                </a:cubicBezTo>
                <a:close/>
                <a:moveTo>
                  <a:pt x="706203" y="149692"/>
                </a:moveTo>
                <a:cubicBezTo>
                  <a:pt x="716230" y="149692"/>
                  <a:pt x="725004" y="158374"/>
                  <a:pt x="725004" y="168297"/>
                </a:cubicBezTo>
                <a:lnTo>
                  <a:pt x="725004" y="211710"/>
                </a:lnTo>
                <a:cubicBezTo>
                  <a:pt x="747566" y="215431"/>
                  <a:pt x="778902" y="227835"/>
                  <a:pt x="786423" y="260084"/>
                </a:cubicBezTo>
                <a:cubicBezTo>
                  <a:pt x="788930" y="270007"/>
                  <a:pt x="782663" y="279930"/>
                  <a:pt x="772635" y="281170"/>
                </a:cubicBezTo>
                <a:cubicBezTo>
                  <a:pt x="762608" y="283651"/>
                  <a:pt x="752580" y="278689"/>
                  <a:pt x="751327" y="268767"/>
                </a:cubicBezTo>
                <a:cubicBezTo>
                  <a:pt x="745060" y="248921"/>
                  <a:pt x="713723" y="247680"/>
                  <a:pt x="713723" y="247680"/>
                </a:cubicBezTo>
                <a:cubicBezTo>
                  <a:pt x="697429" y="246440"/>
                  <a:pt x="682387" y="252642"/>
                  <a:pt x="669853" y="262565"/>
                </a:cubicBezTo>
                <a:cubicBezTo>
                  <a:pt x="658572" y="273728"/>
                  <a:pt x="652305" y="288612"/>
                  <a:pt x="652305" y="303497"/>
                </a:cubicBezTo>
                <a:cubicBezTo>
                  <a:pt x="649798" y="334506"/>
                  <a:pt x="673613" y="361794"/>
                  <a:pt x="706203" y="364275"/>
                </a:cubicBezTo>
                <a:lnTo>
                  <a:pt x="707456" y="364275"/>
                </a:lnTo>
                <a:cubicBezTo>
                  <a:pt x="758847" y="367996"/>
                  <a:pt x="798958" y="411409"/>
                  <a:pt x="796451" y="463504"/>
                </a:cubicBezTo>
                <a:cubicBezTo>
                  <a:pt x="796451" y="488311"/>
                  <a:pt x="785170" y="511878"/>
                  <a:pt x="766368" y="529243"/>
                </a:cubicBezTo>
                <a:cubicBezTo>
                  <a:pt x="755087" y="540407"/>
                  <a:pt x="740046" y="547849"/>
                  <a:pt x="725004" y="551570"/>
                </a:cubicBezTo>
                <a:lnTo>
                  <a:pt x="725004" y="592502"/>
                </a:lnTo>
                <a:cubicBezTo>
                  <a:pt x="725004" y="602425"/>
                  <a:pt x="716230" y="609867"/>
                  <a:pt x="706203" y="609867"/>
                </a:cubicBezTo>
                <a:cubicBezTo>
                  <a:pt x="696175" y="609867"/>
                  <a:pt x="687401" y="602425"/>
                  <a:pt x="687401" y="592502"/>
                </a:cubicBezTo>
                <a:lnTo>
                  <a:pt x="687401" y="554051"/>
                </a:lnTo>
                <a:cubicBezTo>
                  <a:pt x="664839" y="551570"/>
                  <a:pt x="633503" y="536685"/>
                  <a:pt x="624729" y="496994"/>
                </a:cubicBezTo>
                <a:cubicBezTo>
                  <a:pt x="623476" y="487071"/>
                  <a:pt x="629743" y="477148"/>
                  <a:pt x="639770" y="474667"/>
                </a:cubicBezTo>
                <a:cubicBezTo>
                  <a:pt x="649798" y="473427"/>
                  <a:pt x="659825" y="479629"/>
                  <a:pt x="662332" y="489552"/>
                </a:cubicBezTo>
                <a:cubicBezTo>
                  <a:pt x="667346" y="519320"/>
                  <a:pt x="696175" y="518080"/>
                  <a:pt x="697429" y="518080"/>
                </a:cubicBezTo>
                <a:lnTo>
                  <a:pt x="698682" y="518080"/>
                </a:lnTo>
                <a:cubicBezTo>
                  <a:pt x="731272" y="519320"/>
                  <a:pt x="758847" y="494513"/>
                  <a:pt x="760101" y="461023"/>
                </a:cubicBezTo>
                <a:cubicBezTo>
                  <a:pt x="761354" y="430014"/>
                  <a:pt x="736285" y="402726"/>
                  <a:pt x="704949" y="401486"/>
                </a:cubicBezTo>
                <a:lnTo>
                  <a:pt x="701189" y="401486"/>
                </a:lnTo>
                <a:cubicBezTo>
                  <a:pt x="652305" y="396524"/>
                  <a:pt x="613448" y="353112"/>
                  <a:pt x="614701" y="303497"/>
                </a:cubicBezTo>
                <a:cubicBezTo>
                  <a:pt x="615955" y="277449"/>
                  <a:pt x="627236" y="253882"/>
                  <a:pt x="646038" y="236517"/>
                </a:cubicBezTo>
                <a:cubicBezTo>
                  <a:pt x="657319" y="225354"/>
                  <a:pt x="672360" y="216671"/>
                  <a:pt x="687401" y="214191"/>
                </a:cubicBezTo>
                <a:lnTo>
                  <a:pt x="687401" y="168297"/>
                </a:lnTo>
                <a:cubicBezTo>
                  <a:pt x="687401" y="158374"/>
                  <a:pt x="696175" y="149692"/>
                  <a:pt x="706203" y="149692"/>
                </a:cubicBezTo>
                <a:close/>
                <a:moveTo>
                  <a:pt x="706297" y="36449"/>
                </a:moveTo>
                <a:cubicBezTo>
                  <a:pt x="617823" y="36449"/>
                  <a:pt x="528103" y="71340"/>
                  <a:pt x="460814" y="138630"/>
                </a:cubicBezTo>
                <a:cubicBezTo>
                  <a:pt x="324988" y="273209"/>
                  <a:pt x="324988" y="495017"/>
                  <a:pt x="460814" y="630842"/>
                </a:cubicBezTo>
                <a:cubicBezTo>
                  <a:pt x="595393" y="765422"/>
                  <a:pt x="815955" y="765422"/>
                  <a:pt x="951781" y="630842"/>
                </a:cubicBezTo>
                <a:cubicBezTo>
                  <a:pt x="1017825" y="564799"/>
                  <a:pt x="1053962" y="476325"/>
                  <a:pt x="1053962" y="384113"/>
                </a:cubicBezTo>
                <a:cubicBezTo>
                  <a:pt x="1053962" y="290655"/>
                  <a:pt x="1017825" y="203427"/>
                  <a:pt x="951781" y="138630"/>
                </a:cubicBezTo>
                <a:cubicBezTo>
                  <a:pt x="884491" y="71340"/>
                  <a:pt x="794771" y="36449"/>
                  <a:pt x="706297" y="36449"/>
                </a:cubicBezTo>
                <a:close/>
                <a:moveTo>
                  <a:pt x="706297" y="0"/>
                </a:moveTo>
                <a:cubicBezTo>
                  <a:pt x="804740" y="0"/>
                  <a:pt x="903182" y="37072"/>
                  <a:pt x="977949" y="111215"/>
                </a:cubicBezTo>
                <a:cubicBezTo>
                  <a:pt x="1050223" y="184736"/>
                  <a:pt x="1090099" y="280686"/>
                  <a:pt x="1090099" y="384113"/>
                </a:cubicBezTo>
                <a:cubicBezTo>
                  <a:pt x="1090099" y="487540"/>
                  <a:pt x="1050223" y="583490"/>
                  <a:pt x="977949" y="655764"/>
                </a:cubicBezTo>
                <a:cubicBezTo>
                  <a:pt x="903182" y="730531"/>
                  <a:pt x="804740" y="769160"/>
                  <a:pt x="706297" y="769160"/>
                </a:cubicBezTo>
                <a:cubicBezTo>
                  <a:pt x="607855" y="769160"/>
                  <a:pt x="509412" y="730531"/>
                  <a:pt x="434645" y="655764"/>
                </a:cubicBezTo>
                <a:cubicBezTo>
                  <a:pt x="283866" y="506232"/>
                  <a:pt x="283866" y="261994"/>
                  <a:pt x="434645" y="111215"/>
                </a:cubicBezTo>
                <a:cubicBezTo>
                  <a:pt x="509412" y="37072"/>
                  <a:pt x="607854" y="0"/>
                  <a:pt x="70629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7" name="Freeform 36">
            <a:extLst>
              <a:ext uri="{FF2B5EF4-FFF2-40B4-BE49-F238E27FC236}">
                <a16:creationId xmlns:a16="http://schemas.microsoft.com/office/drawing/2014/main" id="{A532FFA8-FBA4-B449-A5B1-CE01DCE545C1}"/>
              </a:ext>
            </a:extLst>
          </p:cNvPr>
          <p:cNvSpPr>
            <a:spLocks noChangeArrowheads="1"/>
          </p:cNvSpPr>
          <p:nvPr/>
        </p:nvSpPr>
        <p:spPr bwMode="auto">
          <a:xfrm>
            <a:off x="4936967" y="5359807"/>
            <a:ext cx="641414" cy="625585"/>
          </a:xfrm>
          <a:custGeom>
            <a:avLst/>
            <a:gdLst>
              <a:gd name="connsiteX0" fmla="*/ 550451 w 1282828"/>
              <a:gd name="connsiteY0" fmla="*/ 1027200 h 1251170"/>
              <a:gd name="connsiteX1" fmla="*/ 633534 w 1282828"/>
              <a:gd name="connsiteY1" fmla="*/ 1027200 h 1251170"/>
              <a:gd name="connsiteX2" fmla="*/ 652416 w 1282828"/>
              <a:gd name="connsiteY2" fmla="*/ 1045806 h 1251170"/>
              <a:gd name="connsiteX3" fmla="*/ 633534 w 1282828"/>
              <a:gd name="connsiteY3" fmla="*/ 1064413 h 1251170"/>
              <a:gd name="connsiteX4" fmla="*/ 550451 w 1282828"/>
              <a:gd name="connsiteY4" fmla="*/ 1064413 h 1251170"/>
              <a:gd name="connsiteX5" fmla="*/ 532827 w 1282828"/>
              <a:gd name="connsiteY5" fmla="*/ 1045806 h 1251170"/>
              <a:gd name="connsiteX6" fmla="*/ 550451 w 1282828"/>
              <a:gd name="connsiteY6" fmla="*/ 1027200 h 1251170"/>
              <a:gd name="connsiteX7" fmla="*/ 160253 w 1282828"/>
              <a:gd name="connsiteY7" fmla="*/ 1027200 h 1251170"/>
              <a:gd name="connsiteX8" fmla="*/ 431748 w 1282828"/>
              <a:gd name="connsiteY8" fmla="*/ 1027200 h 1251170"/>
              <a:gd name="connsiteX9" fmla="*/ 449184 w 1282828"/>
              <a:gd name="connsiteY9" fmla="*/ 1045806 h 1251170"/>
              <a:gd name="connsiteX10" fmla="*/ 431748 w 1282828"/>
              <a:gd name="connsiteY10" fmla="*/ 1064413 h 1251170"/>
              <a:gd name="connsiteX11" fmla="*/ 160253 w 1282828"/>
              <a:gd name="connsiteY11" fmla="*/ 1064413 h 1251170"/>
              <a:gd name="connsiteX12" fmla="*/ 142818 w 1282828"/>
              <a:gd name="connsiteY12" fmla="*/ 1045806 h 1251170"/>
              <a:gd name="connsiteX13" fmla="*/ 160253 w 1282828"/>
              <a:gd name="connsiteY13" fmla="*/ 1027200 h 1251170"/>
              <a:gd name="connsiteX14" fmla="*/ 160298 w 1282828"/>
              <a:gd name="connsiteY14" fmla="*/ 911847 h 1251170"/>
              <a:gd name="connsiteX15" fmla="*/ 398746 w 1282828"/>
              <a:gd name="connsiteY15" fmla="*/ 911847 h 1251170"/>
              <a:gd name="connsiteX16" fmla="*/ 416224 w 1282828"/>
              <a:gd name="connsiteY16" fmla="*/ 929790 h 1251170"/>
              <a:gd name="connsiteX17" fmla="*/ 398746 w 1282828"/>
              <a:gd name="connsiteY17" fmla="*/ 949014 h 1251170"/>
              <a:gd name="connsiteX18" fmla="*/ 160298 w 1282828"/>
              <a:gd name="connsiteY18" fmla="*/ 949014 h 1251170"/>
              <a:gd name="connsiteX19" fmla="*/ 142820 w 1282828"/>
              <a:gd name="connsiteY19" fmla="*/ 929790 h 1251170"/>
              <a:gd name="connsiteX20" fmla="*/ 160298 w 1282828"/>
              <a:gd name="connsiteY20" fmla="*/ 911847 h 1251170"/>
              <a:gd name="connsiteX21" fmla="*/ 179421 w 1282828"/>
              <a:gd name="connsiteY21" fmla="*/ 792930 h 1251170"/>
              <a:gd name="connsiteX22" fmla="*/ 192255 w 1282828"/>
              <a:gd name="connsiteY22" fmla="*/ 798724 h 1251170"/>
              <a:gd name="connsiteX23" fmla="*/ 199861 w 1282828"/>
              <a:gd name="connsiteY23" fmla="*/ 806448 h 1251170"/>
              <a:gd name="connsiteX24" fmla="*/ 206199 w 1282828"/>
              <a:gd name="connsiteY24" fmla="*/ 798724 h 1251170"/>
              <a:gd name="connsiteX25" fmla="*/ 232819 w 1282828"/>
              <a:gd name="connsiteY25" fmla="*/ 798724 h 1251170"/>
              <a:gd name="connsiteX26" fmla="*/ 232819 w 1282828"/>
              <a:gd name="connsiteY26" fmla="*/ 827047 h 1251170"/>
              <a:gd name="connsiteX27" fmla="*/ 225213 w 1282828"/>
              <a:gd name="connsiteY27" fmla="*/ 833484 h 1251170"/>
              <a:gd name="connsiteX28" fmla="*/ 232819 w 1282828"/>
              <a:gd name="connsiteY28" fmla="*/ 839921 h 1251170"/>
              <a:gd name="connsiteX29" fmla="*/ 232819 w 1282828"/>
              <a:gd name="connsiteY29" fmla="*/ 866957 h 1251170"/>
              <a:gd name="connsiteX30" fmla="*/ 220143 w 1282828"/>
              <a:gd name="connsiteY30" fmla="*/ 872107 h 1251170"/>
              <a:gd name="connsiteX31" fmla="*/ 206199 w 1282828"/>
              <a:gd name="connsiteY31" fmla="*/ 866957 h 1251170"/>
              <a:gd name="connsiteX32" fmla="*/ 199861 w 1282828"/>
              <a:gd name="connsiteY32" fmla="*/ 859232 h 1251170"/>
              <a:gd name="connsiteX33" fmla="*/ 192255 w 1282828"/>
              <a:gd name="connsiteY33" fmla="*/ 866957 h 1251170"/>
              <a:gd name="connsiteX34" fmla="*/ 179579 w 1282828"/>
              <a:gd name="connsiteY34" fmla="*/ 872107 h 1251170"/>
              <a:gd name="connsiteX35" fmla="*/ 165635 w 1282828"/>
              <a:gd name="connsiteY35" fmla="*/ 866957 h 1251170"/>
              <a:gd name="connsiteX36" fmla="*/ 165635 w 1282828"/>
              <a:gd name="connsiteY36" fmla="*/ 839921 h 1251170"/>
              <a:gd name="connsiteX37" fmla="*/ 173241 w 1282828"/>
              <a:gd name="connsiteY37" fmla="*/ 833484 h 1251170"/>
              <a:gd name="connsiteX38" fmla="*/ 165635 w 1282828"/>
              <a:gd name="connsiteY38" fmla="*/ 827047 h 1251170"/>
              <a:gd name="connsiteX39" fmla="*/ 165635 w 1282828"/>
              <a:gd name="connsiteY39" fmla="*/ 798724 h 1251170"/>
              <a:gd name="connsiteX40" fmla="*/ 179421 w 1282828"/>
              <a:gd name="connsiteY40" fmla="*/ 792930 h 1251170"/>
              <a:gd name="connsiteX41" fmla="*/ 319485 w 1282828"/>
              <a:gd name="connsiteY41" fmla="*/ 790999 h 1251170"/>
              <a:gd name="connsiteX42" fmla="*/ 398866 w 1282828"/>
              <a:gd name="connsiteY42" fmla="*/ 790999 h 1251170"/>
              <a:gd name="connsiteX43" fmla="*/ 416231 w 1282828"/>
              <a:gd name="connsiteY43" fmla="*/ 809603 h 1251170"/>
              <a:gd name="connsiteX44" fmla="*/ 398866 w 1282828"/>
              <a:gd name="connsiteY44" fmla="*/ 828208 h 1251170"/>
              <a:gd name="connsiteX45" fmla="*/ 319485 w 1282828"/>
              <a:gd name="connsiteY45" fmla="*/ 828208 h 1251170"/>
              <a:gd name="connsiteX46" fmla="*/ 302120 w 1282828"/>
              <a:gd name="connsiteY46" fmla="*/ 809603 h 1251170"/>
              <a:gd name="connsiteX47" fmla="*/ 319485 w 1282828"/>
              <a:gd name="connsiteY47" fmla="*/ 790999 h 1251170"/>
              <a:gd name="connsiteX48" fmla="*/ 1017971 w 1282828"/>
              <a:gd name="connsiteY48" fmla="*/ 780300 h 1251170"/>
              <a:gd name="connsiteX49" fmla="*/ 964142 w 1282828"/>
              <a:gd name="connsiteY49" fmla="*/ 977906 h 1251170"/>
              <a:gd name="connsiteX50" fmla="*/ 1046762 w 1282828"/>
              <a:gd name="connsiteY50" fmla="*/ 999034 h 1251170"/>
              <a:gd name="connsiteX51" fmla="*/ 1100591 w 1282828"/>
              <a:gd name="connsiteY51" fmla="*/ 801428 h 1251170"/>
              <a:gd name="connsiteX52" fmla="*/ 160219 w 1282828"/>
              <a:gd name="connsiteY52" fmla="*/ 670151 h 1251170"/>
              <a:gd name="connsiteX53" fmla="*/ 635029 w 1282828"/>
              <a:gd name="connsiteY53" fmla="*/ 670151 h 1251170"/>
              <a:gd name="connsiteX54" fmla="*/ 652430 w 1282828"/>
              <a:gd name="connsiteY54" fmla="*/ 688094 h 1251170"/>
              <a:gd name="connsiteX55" fmla="*/ 635029 w 1282828"/>
              <a:gd name="connsiteY55" fmla="*/ 707318 h 1251170"/>
              <a:gd name="connsiteX56" fmla="*/ 160219 w 1282828"/>
              <a:gd name="connsiteY56" fmla="*/ 707318 h 1251170"/>
              <a:gd name="connsiteX57" fmla="*/ 142818 w 1282828"/>
              <a:gd name="connsiteY57" fmla="*/ 688094 h 1251170"/>
              <a:gd name="connsiteX58" fmla="*/ 160219 w 1282828"/>
              <a:gd name="connsiteY58" fmla="*/ 670151 h 1251170"/>
              <a:gd name="connsiteX59" fmla="*/ 160219 w 1282828"/>
              <a:gd name="connsiteY59" fmla="*/ 593249 h 1251170"/>
              <a:gd name="connsiteX60" fmla="*/ 635029 w 1282828"/>
              <a:gd name="connsiteY60" fmla="*/ 593249 h 1251170"/>
              <a:gd name="connsiteX61" fmla="*/ 652430 w 1282828"/>
              <a:gd name="connsiteY61" fmla="*/ 611853 h 1251170"/>
              <a:gd name="connsiteX62" fmla="*/ 635029 w 1282828"/>
              <a:gd name="connsiteY62" fmla="*/ 630458 h 1251170"/>
              <a:gd name="connsiteX63" fmla="*/ 160219 w 1282828"/>
              <a:gd name="connsiteY63" fmla="*/ 630458 h 1251170"/>
              <a:gd name="connsiteX64" fmla="*/ 142818 w 1282828"/>
              <a:gd name="connsiteY64" fmla="*/ 611853 h 1251170"/>
              <a:gd name="connsiteX65" fmla="*/ 160219 w 1282828"/>
              <a:gd name="connsiteY65" fmla="*/ 593249 h 1251170"/>
              <a:gd name="connsiteX66" fmla="*/ 160219 w 1282828"/>
              <a:gd name="connsiteY66" fmla="*/ 510854 h 1251170"/>
              <a:gd name="connsiteX67" fmla="*/ 635029 w 1282828"/>
              <a:gd name="connsiteY67" fmla="*/ 510854 h 1251170"/>
              <a:gd name="connsiteX68" fmla="*/ 652430 w 1282828"/>
              <a:gd name="connsiteY68" fmla="*/ 529460 h 1251170"/>
              <a:gd name="connsiteX69" fmla="*/ 635029 w 1282828"/>
              <a:gd name="connsiteY69" fmla="*/ 548067 h 1251170"/>
              <a:gd name="connsiteX70" fmla="*/ 160219 w 1282828"/>
              <a:gd name="connsiteY70" fmla="*/ 548067 h 1251170"/>
              <a:gd name="connsiteX71" fmla="*/ 142818 w 1282828"/>
              <a:gd name="connsiteY71" fmla="*/ 529460 h 1251170"/>
              <a:gd name="connsiteX72" fmla="*/ 160219 w 1282828"/>
              <a:gd name="connsiteY72" fmla="*/ 510854 h 1251170"/>
              <a:gd name="connsiteX73" fmla="*/ 160219 w 1282828"/>
              <a:gd name="connsiteY73" fmla="*/ 433950 h 1251170"/>
              <a:gd name="connsiteX74" fmla="*/ 635029 w 1282828"/>
              <a:gd name="connsiteY74" fmla="*/ 433950 h 1251170"/>
              <a:gd name="connsiteX75" fmla="*/ 652430 w 1282828"/>
              <a:gd name="connsiteY75" fmla="*/ 451895 h 1251170"/>
              <a:gd name="connsiteX76" fmla="*/ 635029 w 1282828"/>
              <a:gd name="connsiteY76" fmla="*/ 471121 h 1251170"/>
              <a:gd name="connsiteX77" fmla="*/ 160219 w 1282828"/>
              <a:gd name="connsiteY77" fmla="*/ 471121 h 1251170"/>
              <a:gd name="connsiteX78" fmla="*/ 142818 w 1282828"/>
              <a:gd name="connsiteY78" fmla="*/ 451895 h 1251170"/>
              <a:gd name="connsiteX79" fmla="*/ 160219 w 1282828"/>
              <a:gd name="connsiteY79" fmla="*/ 433950 h 1251170"/>
              <a:gd name="connsiteX80" fmla="*/ 1120620 w 1282828"/>
              <a:gd name="connsiteY80" fmla="*/ 400002 h 1251170"/>
              <a:gd name="connsiteX81" fmla="*/ 1026733 w 1282828"/>
              <a:gd name="connsiteY81" fmla="*/ 744259 h 1251170"/>
              <a:gd name="connsiteX82" fmla="*/ 1109354 w 1282828"/>
              <a:gd name="connsiteY82" fmla="*/ 766629 h 1251170"/>
              <a:gd name="connsiteX83" fmla="*/ 1203240 w 1282828"/>
              <a:gd name="connsiteY83" fmla="*/ 422372 h 1251170"/>
              <a:gd name="connsiteX84" fmla="*/ 1141901 w 1282828"/>
              <a:gd name="connsiteY84" fmla="*/ 324191 h 1251170"/>
              <a:gd name="connsiteX85" fmla="*/ 1129383 w 1282828"/>
              <a:gd name="connsiteY85" fmla="*/ 363960 h 1251170"/>
              <a:gd name="connsiteX86" fmla="*/ 1212003 w 1282828"/>
              <a:gd name="connsiteY86" fmla="*/ 386331 h 1251170"/>
              <a:gd name="connsiteX87" fmla="*/ 1223270 w 1282828"/>
              <a:gd name="connsiteY87" fmla="*/ 345318 h 1251170"/>
              <a:gd name="connsiteX88" fmla="*/ 473557 w 1282828"/>
              <a:gd name="connsiteY88" fmla="*/ 236200 h 1251170"/>
              <a:gd name="connsiteX89" fmla="*/ 634780 w 1282828"/>
              <a:gd name="connsiteY89" fmla="*/ 236200 h 1251170"/>
              <a:gd name="connsiteX90" fmla="*/ 652413 w 1282828"/>
              <a:gd name="connsiteY90" fmla="*/ 254806 h 1251170"/>
              <a:gd name="connsiteX91" fmla="*/ 634780 w 1282828"/>
              <a:gd name="connsiteY91" fmla="*/ 273413 h 1251170"/>
              <a:gd name="connsiteX92" fmla="*/ 473557 w 1282828"/>
              <a:gd name="connsiteY92" fmla="*/ 273413 h 1251170"/>
              <a:gd name="connsiteX93" fmla="*/ 455923 w 1282828"/>
              <a:gd name="connsiteY93" fmla="*/ 254806 h 1251170"/>
              <a:gd name="connsiteX94" fmla="*/ 473557 w 1282828"/>
              <a:gd name="connsiteY94" fmla="*/ 236200 h 1251170"/>
              <a:gd name="connsiteX95" fmla="*/ 1195729 w 1282828"/>
              <a:gd name="connsiteY95" fmla="*/ 226009 h 1251170"/>
              <a:gd name="connsiteX96" fmla="*/ 1161930 w 1282828"/>
              <a:gd name="connsiteY96" fmla="*/ 244651 h 1251170"/>
              <a:gd name="connsiteX97" fmla="*/ 1150664 w 1282828"/>
              <a:gd name="connsiteY97" fmla="*/ 288149 h 1251170"/>
              <a:gd name="connsiteX98" fmla="*/ 1233284 w 1282828"/>
              <a:gd name="connsiteY98" fmla="*/ 310520 h 1251170"/>
              <a:gd name="connsiteX99" fmla="*/ 1244551 w 1282828"/>
              <a:gd name="connsiteY99" fmla="*/ 267022 h 1251170"/>
              <a:gd name="connsiteX100" fmla="*/ 1225773 w 1282828"/>
              <a:gd name="connsiteY100" fmla="*/ 233466 h 1251170"/>
              <a:gd name="connsiteX101" fmla="*/ 341331 w 1282828"/>
              <a:gd name="connsiteY101" fmla="*/ 204340 h 1251170"/>
              <a:gd name="connsiteX102" fmla="*/ 291075 w 1282828"/>
              <a:gd name="connsiteY102" fmla="*/ 253778 h 1251170"/>
              <a:gd name="connsiteX103" fmla="*/ 264691 w 1282828"/>
              <a:gd name="connsiteY103" fmla="*/ 253778 h 1251170"/>
              <a:gd name="connsiteX104" fmla="*/ 247101 w 1282828"/>
              <a:gd name="connsiteY104" fmla="*/ 236475 h 1251170"/>
              <a:gd name="connsiteX105" fmla="*/ 209409 w 1282828"/>
              <a:gd name="connsiteY105" fmla="*/ 273553 h 1251170"/>
              <a:gd name="connsiteX106" fmla="*/ 328767 w 1282828"/>
              <a:gd name="connsiteY106" fmla="*/ 273553 h 1251170"/>
              <a:gd name="connsiteX107" fmla="*/ 341331 w 1282828"/>
              <a:gd name="connsiteY107" fmla="*/ 262430 h 1251170"/>
              <a:gd name="connsiteX108" fmla="*/ 1179866 w 1282828"/>
              <a:gd name="connsiteY108" fmla="*/ 188589 h 1251170"/>
              <a:gd name="connsiteX109" fmla="*/ 1205744 w 1282828"/>
              <a:gd name="connsiteY109" fmla="*/ 189968 h 1251170"/>
              <a:gd name="connsiteX110" fmla="*/ 1234536 w 1282828"/>
              <a:gd name="connsiteY110" fmla="*/ 198667 h 1251170"/>
              <a:gd name="connsiteX111" fmla="*/ 1280853 w 1282828"/>
              <a:gd name="connsiteY111" fmla="*/ 276964 h 1251170"/>
              <a:gd name="connsiteX112" fmla="*/ 1079310 w 1282828"/>
              <a:gd name="connsiteY112" fmla="*/ 1018919 h 1251170"/>
              <a:gd name="connsiteX113" fmla="*/ 1078058 w 1282828"/>
              <a:gd name="connsiteY113" fmla="*/ 1023890 h 1251170"/>
              <a:gd name="connsiteX114" fmla="*/ 1074303 w 1282828"/>
              <a:gd name="connsiteY114" fmla="*/ 1035075 h 1251170"/>
              <a:gd name="connsiteX115" fmla="*/ 999193 w 1282828"/>
              <a:gd name="connsiteY115" fmla="*/ 1117100 h 1251170"/>
              <a:gd name="connsiteX116" fmla="*/ 985423 w 1282828"/>
              <a:gd name="connsiteY116" fmla="*/ 1129528 h 1251170"/>
              <a:gd name="connsiteX117" fmla="*/ 962890 w 1282828"/>
              <a:gd name="connsiteY117" fmla="*/ 1169298 h 1251170"/>
              <a:gd name="connsiteX118" fmla="*/ 954128 w 1282828"/>
              <a:gd name="connsiteY118" fmla="*/ 1173026 h 1251170"/>
              <a:gd name="connsiteX119" fmla="*/ 951624 w 1282828"/>
              <a:gd name="connsiteY119" fmla="*/ 1166812 h 1251170"/>
              <a:gd name="connsiteX120" fmla="*/ 952876 w 1282828"/>
              <a:gd name="connsiteY120" fmla="*/ 1120829 h 1251170"/>
              <a:gd name="connsiteX121" fmla="*/ 945365 w 1282828"/>
              <a:gd name="connsiteY121" fmla="*/ 1103429 h 1251170"/>
              <a:gd name="connsiteX122" fmla="*/ 924084 w 1282828"/>
              <a:gd name="connsiteY122" fmla="*/ 994062 h 1251170"/>
              <a:gd name="connsiteX123" fmla="*/ 925336 w 1282828"/>
              <a:gd name="connsiteY123" fmla="*/ 982877 h 1251170"/>
              <a:gd name="connsiteX124" fmla="*/ 926587 w 1282828"/>
              <a:gd name="connsiteY124" fmla="*/ 977906 h 1251170"/>
              <a:gd name="connsiteX125" fmla="*/ 1126879 w 1282828"/>
              <a:gd name="connsiteY125" fmla="*/ 235951 h 1251170"/>
              <a:gd name="connsiteX126" fmla="*/ 1179866 w 1282828"/>
              <a:gd name="connsiteY126" fmla="*/ 188589 h 1251170"/>
              <a:gd name="connsiteX127" fmla="*/ 473557 w 1282828"/>
              <a:gd name="connsiteY127" fmla="*/ 159298 h 1251170"/>
              <a:gd name="connsiteX128" fmla="*/ 634780 w 1282828"/>
              <a:gd name="connsiteY128" fmla="*/ 159298 h 1251170"/>
              <a:gd name="connsiteX129" fmla="*/ 652413 w 1282828"/>
              <a:gd name="connsiteY129" fmla="*/ 177243 h 1251170"/>
              <a:gd name="connsiteX130" fmla="*/ 634780 w 1282828"/>
              <a:gd name="connsiteY130" fmla="*/ 196469 h 1251170"/>
              <a:gd name="connsiteX131" fmla="*/ 473557 w 1282828"/>
              <a:gd name="connsiteY131" fmla="*/ 196469 h 1251170"/>
              <a:gd name="connsiteX132" fmla="*/ 455923 w 1282828"/>
              <a:gd name="connsiteY132" fmla="*/ 177243 h 1251170"/>
              <a:gd name="connsiteX133" fmla="*/ 473557 w 1282828"/>
              <a:gd name="connsiteY133" fmla="*/ 159298 h 1251170"/>
              <a:gd name="connsiteX134" fmla="*/ 191820 w 1282828"/>
              <a:gd name="connsiteY134" fmla="*/ 153667 h 1251170"/>
              <a:gd name="connsiteX135" fmla="*/ 179256 w 1282828"/>
              <a:gd name="connsiteY135" fmla="*/ 164790 h 1251170"/>
              <a:gd name="connsiteX136" fmla="*/ 179256 w 1282828"/>
              <a:gd name="connsiteY136" fmla="*/ 251306 h 1251170"/>
              <a:gd name="connsiteX137" fmla="*/ 233281 w 1282828"/>
              <a:gd name="connsiteY137" fmla="*/ 198161 h 1251170"/>
              <a:gd name="connsiteX138" fmla="*/ 259665 w 1282828"/>
              <a:gd name="connsiteY138" fmla="*/ 198161 h 1251170"/>
              <a:gd name="connsiteX139" fmla="*/ 277255 w 1282828"/>
              <a:gd name="connsiteY139" fmla="*/ 215464 h 1251170"/>
              <a:gd name="connsiteX140" fmla="*/ 337562 w 1282828"/>
              <a:gd name="connsiteY140" fmla="*/ 156139 h 1251170"/>
              <a:gd name="connsiteX141" fmla="*/ 328767 w 1282828"/>
              <a:gd name="connsiteY141" fmla="*/ 153667 h 1251170"/>
              <a:gd name="connsiteX142" fmla="*/ 191820 w 1282828"/>
              <a:gd name="connsiteY142" fmla="*/ 115353 h 1251170"/>
              <a:gd name="connsiteX143" fmla="*/ 328767 w 1282828"/>
              <a:gd name="connsiteY143" fmla="*/ 115353 h 1251170"/>
              <a:gd name="connsiteX144" fmla="*/ 377767 w 1282828"/>
              <a:gd name="connsiteY144" fmla="*/ 164790 h 1251170"/>
              <a:gd name="connsiteX145" fmla="*/ 377767 w 1282828"/>
              <a:gd name="connsiteY145" fmla="*/ 262430 h 1251170"/>
              <a:gd name="connsiteX146" fmla="*/ 328767 w 1282828"/>
              <a:gd name="connsiteY146" fmla="*/ 311867 h 1251170"/>
              <a:gd name="connsiteX147" fmla="*/ 191820 w 1282828"/>
              <a:gd name="connsiteY147" fmla="*/ 311867 h 1251170"/>
              <a:gd name="connsiteX148" fmla="*/ 159153 w 1282828"/>
              <a:gd name="connsiteY148" fmla="*/ 298272 h 1251170"/>
              <a:gd name="connsiteX149" fmla="*/ 159153 w 1282828"/>
              <a:gd name="connsiteY149" fmla="*/ 297036 h 1251170"/>
              <a:gd name="connsiteX150" fmla="*/ 157897 w 1282828"/>
              <a:gd name="connsiteY150" fmla="*/ 297036 h 1251170"/>
              <a:gd name="connsiteX151" fmla="*/ 142820 w 1282828"/>
              <a:gd name="connsiteY151" fmla="*/ 262430 h 1251170"/>
              <a:gd name="connsiteX152" fmla="*/ 142820 w 1282828"/>
              <a:gd name="connsiteY152" fmla="*/ 164790 h 1251170"/>
              <a:gd name="connsiteX153" fmla="*/ 191820 w 1282828"/>
              <a:gd name="connsiteY153" fmla="*/ 115353 h 1251170"/>
              <a:gd name="connsiteX154" fmla="*/ 766430 w 1282828"/>
              <a:gd name="connsiteY154" fmla="*/ 112045 h 1251170"/>
              <a:gd name="connsiteX155" fmla="*/ 766430 w 1282828"/>
              <a:gd name="connsiteY155" fmla="*/ 1126676 h 1251170"/>
              <a:gd name="connsiteX156" fmla="*/ 717985 w 1282828"/>
              <a:gd name="connsiteY156" fmla="*/ 1175228 h 1251170"/>
              <a:gd name="connsiteX157" fmla="*/ 115523 w 1282828"/>
              <a:gd name="connsiteY157" fmla="*/ 1175228 h 1251170"/>
              <a:gd name="connsiteX158" fmla="*/ 115523 w 1282828"/>
              <a:gd name="connsiteY158" fmla="*/ 1201372 h 1251170"/>
              <a:gd name="connsiteX159" fmla="*/ 127945 w 1282828"/>
              <a:gd name="connsiteY159" fmla="*/ 1213822 h 1251170"/>
              <a:gd name="connsiteX160" fmla="*/ 796242 w 1282828"/>
              <a:gd name="connsiteY160" fmla="*/ 1213822 h 1251170"/>
              <a:gd name="connsiteX161" fmla="*/ 808664 w 1282828"/>
              <a:gd name="connsiteY161" fmla="*/ 1201372 h 1251170"/>
              <a:gd name="connsiteX162" fmla="*/ 808664 w 1282828"/>
              <a:gd name="connsiteY162" fmla="*/ 124495 h 1251170"/>
              <a:gd name="connsiteX163" fmla="*/ 796242 w 1282828"/>
              <a:gd name="connsiteY163" fmla="*/ 112045 h 1251170"/>
              <a:gd name="connsiteX164" fmla="*/ 48445 w 1282828"/>
              <a:gd name="connsiteY164" fmla="*/ 37348 h 1251170"/>
              <a:gd name="connsiteX165" fmla="*/ 36023 w 1282828"/>
              <a:gd name="connsiteY165" fmla="*/ 49798 h 1251170"/>
              <a:gd name="connsiteX166" fmla="*/ 36023 w 1282828"/>
              <a:gd name="connsiteY166" fmla="*/ 1126676 h 1251170"/>
              <a:gd name="connsiteX167" fmla="*/ 48445 w 1282828"/>
              <a:gd name="connsiteY167" fmla="*/ 1139125 h 1251170"/>
              <a:gd name="connsiteX168" fmla="*/ 717985 w 1282828"/>
              <a:gd name="connsiteY168" fmla="*/ 1139125 h 1251170"/>
              <a:gd name="connsiteX169" fmla="*/ 730406 w 1282828"/>
              <a:gd name="connsiteY169" fmla="*/ 1126676 h 1251170"/>
              <a:gd name="connsiteX170" fmla="*/ 730406 w 1282828"/>
              <a:gd name="connsiteY170" fmla="*/ 49798 h 1251170"/>
              <a:gd name="connsiteX171" fmla="*/ 717985 w 1282828"/>
              <a:gd name="connsiteY171" fmla="*/ 37348 h 1251170"/>
              <a:gd name="connsiteX172" fmla="*/ 48445 w 1282828"/>
              <a:gd name="connsiteY172" fmla="*/ 0 h 1251170"/>
              <a:gd name="connsiteX173" fmla="*/ 717985 w 1282828"/>
              <a:gd name="connsiteY173" fmla="*/ 0 h 1251170"/>
              <a:gd name="connsiteX174" fmla="*/ 766430 w 1282828"/>
              <a:gd name="connsiteY174" fmla="*/ 49798 h 1251170"/>
              <a:gd name="connsiteX175" fmla="*/ 766430 w 1282828"/>
              <a:gd name="connsiteY175" fmla="*/ 75942 h 1251170"/>
              <a:gd name="connsiteX176" fmla="*/ 796242 w 1282828"/>
              <a:gd name="connsiteY176" fmla="*/ 75942 h 1251170"/>
              <a:gd name="connsiteX177" fmla="*/ 844688 w 1282828"/>
              <a:gd name="connsiteY177" fmla="*/ 124495 h 1251170"/>
              <a:gd name="connsiteX178" fmla="*/ 844688 w 1282828"/>
              <a:gd name="connsiteY178" fmla="*/ 1201372 h 1251170"/>
              <a:gd name="connsiteX179" fmla="*/ 796242 w 1282828"/>
              <a:gd name="connsiteY179" fmla="*/ 1251170 h 1251170"/>
              <a:gd name="connsiteX180" fmla="*/ 127945 w 1282828"/>
              <a:gd name="connsiteY180" fmla="*/ 1251170 h 1251170"/>
              <a:gd name="connsiteX181" fmla="*/ 78258 w 1282828"/>
              <a:gd name="connsiteY181" fmla="*/ 1201372 h 1251170"/>
              <a:gd name="connsiteX182" fmla="*/ 78258 w 1282828"/>
              <a:gd name="connsiteY182" fmla="*/ 1175228 h 1251170"/>
              <a:gd name="connsiteX183" fmla="*/ 48445 w 1282828"/>
              <a:gd name="connsiteY183" fmla="*/ 1175228 h 1251170"/>
              <a:gd name="connsiteX184" fmla="*/ 0 w 1282828"/>
              <a:gd name="connsiteY184" fmla="*/ 1126676 h 1251170"/>
              <a:gd name="connsiteX185" fmla="*/ 0 w 1282828"/>
              <a:gd name="connsiteY185" fmla="*/ 49798 h 1251170"/>
              <a:gd name="connsiteX186" fmla="*/ 48445 w 1282828"/>
              <a:gd name="connsiteY186" fmla="*/ 0 h 1251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Lst>
            <a:rect l="l" t="t" r="r" b="b"/>
            <a:pathLst>
              <a:path w="1282828" h="1251170">
                <a:moveTo>
                  <a:pt x="550451" y="1027200"/>
                </a:moveTo>
                <a:lnTo>
                  <a:pt x="633534" y="1027200"/>
                </a:lnTo>
                <a:cubicBezTo>
                  <a:pt x="643604" y="1027200"/>
                  <a:pt x="652416" y="1035883"/>
                  <a:pt x="652416" y="1045806"/>
                </a:cubicBezTo>
                <a:cubicBezTo>
                  <a:pt x="652416" y="1055730"/>
                  <a:pt x="643604" y="1064413"/>
                  <a:pt x="633534" y="1064413"/>
                </a:cubicBezTo>
                <a:lnTo>
                  <a:pt x="550451" y="1064413"/>
                </a:lnTo>
                <a:cubicBezTo>
                  <a:pt x="541639" y="1064413"/>
                  <a:pt x="532827" y="1055730"/>
                  <a:pt x="532827" y="1045806"/>
                </a:cubicBezTo>
                <a:cubicBezTo>
                  <a:pt x="532827" y="1035883"/>
                  <a:pt x="541639" y="1027200"/>
                  <a:pt x="550451" y="1027200"/>
                </a:cubicBezTo>
                <a:close/>
                <a:moveTo>
                  <a:pt x="160253" y="1027200"/>
                </a:moveTo>
                <a:lnTo>
                  <a:pt x="431748" y="1027200"/>
                </a:lnTo>
                <a:cubicBezTo>
                  <a:pt x="441711" y="1027200"/>
                  <a:pt x="449184" y="1035883"/>
                  <a:pt x="449184" y="1045806"/>
                </a:cubicBezTo>
                <a:cubicBezTo>
                  <a:pt x="449184" y="1055730"/>
                  <a:pt x="441711" y="1064413"/>
                  <a:pt x="431748" y="1064413"/>
                </a:cubicBezTo>
                <a:lnTo>
                  <a:pt x="160253" y="1064413"/>
                </a:lnTo>
                <a:cubicBezTo>
                  <a:pt x="151536" y="1064413"/>
                  <a:pt x="142818" y="1055730"/>
                  <a:pt x="142818" y="1045806"/>
                </a:cubicBezTo>
                <a:cubicBezTo>
                  <a:pt x="142818" y="1035883"/>
                  <a:pt x="151536" y="1027200"/>
                  <a:pt x="160253" y="1027200"/>
                </a:cubicBezTo>
                <a:close/>
                <a:moveTo>
                  <a:pt x="160298" y="911847"/>
                </a:moveTo>
                <a:lnTo>
                  <a:pt x="398746" y="911847"/>
                </a:lnTo>
                <a:cubicBezTo>
                  <a:pt x="408733" y="911847"/>
                  <a:pt x="416224" y="919537"/>
                  <a:pt x="416224" y="929790"/>
                </a:cubicBezTo>
                <a:cubicBezTo>
                  <a:pt x="416224" y="941325"/>
                  <a:pt x="408733" y="949014"/>
                  <a:pt x="398746" y="949014"/>
                </a:cubicBezTo>
                <a:lnTo>
                  <a:pt x="160298" y="949014"/>
                </a:lnTo>
                <a:cubicBezTo>
                  <a:pt x="151559" y="949014"/>
                  <a:pt x="142820" y="941325"/>
                  <a:pt x="142820" y="929790"/>
                </a:cubicBezTo>
                <a:cubicBezTo>
                  <a:pt x="142820" y="919537"/>
                  <a:pt x="151559" y="911847"/>
                  <a:pt x="160298" y="911847"/>
                </a:cubicBezTo>
                <a:close/>
                <a:moveTo>
                  <a:pt x="179421" y="792930"/>
                </a:moveTo>
                <a:cubicBezTo>
                  <a:pt x="184333" y="792930"/>
                  <a:pt x="189086" y="794862"/>
                  <a:pt x="192255" y="798724"/>
                </a:cubicBezTo>
                <a:lnTo>
                  <a:pt x="199861" y="806448"/>
                </a:lnTo>
                <a:lnTo>
                  <a:pt x="206199" y="798724"/>
                </a:lnTo>
                <a:cubicBezTo>
                  <a:pt x="213804" y="790999"/>
                  <a:pt x="225213" y="790999"/>
                  <a:pt x="232819" y="798724"/>
                </a:cubicBezTo>
                <a:cubicBezTo>
                  <a:pt x="240424" y="806448"/>
                  <a:pt x="240424" y="818035"/>
                  <a:pt x="232819" y="827047"/>
                </a:cubicBezTo>
                <a:lnTo>
                  <a:pt x="225213" y="833484"/>
                </a:lnTo>
                <a:lnTo>
                  <a:pt x="232819" y="839921"/>
                </a:lnTo>
                <a:cubicBezTo>
                  <a:pt x="240424" y="847646"/>
                  <a:pt x="240424" y="859232"/>
                  <a:pt x="232819" y="866957"/>
                </a:cubicBezTo>
                <a:cubicBezTo>
                  <a:pt x="230283" y="870819"/>
                  <a:pt x="223945" y="872107"/>
                  <a:pt x="220143" y="872107"/>
                </a:cubicBezTo>
                <a:cubicBezTo>
                  <a:pt x="215072" y="872107"/>
                  <a:pt x="210002" y="870819"/>
                  <a:pt x="206199" y="866957"/>
                </a:cubicBezTo>
                <a:lnTo>
                  <a:pt x="199861" y="859232"/>
                </a:lnTo>
                <a:lnTo>
                  <a:pt x="192255" y="866957"/>
                </a:lnTo>
                <a:cubicBezTo>
                  <a:pt x="189720" y="870819"/>
                  <a:pt x="184649" y="872107"/>
                  <a:pt x="179579" y="872107"/>
                </a:cubicBezTo>
                <a:cubicBezTo>
                  <a:pt x="174508" y="872107"/>
                  <a:pt x="170706" y="870819"/>
                  <a:pt x="165635" y="866957"/>
                </a:cubicBezTo>
                <a:cubicBezTo>
                  <a:pt x="159297" y="859232"/>
                  <a:pt x="159297" y="847646"/>
                  <a:pt x="165635" y="839921"/>
                </a:cubicBezTo>
                <a:lnTo>
                  <a:pt x="173241" y="833484"/>
                </a:lnTo>
                <a:lnTo>
                  <a:pt x="165635" y="827047"/>
                </a:lnTo>
                <a:cubicBezTo>
                  <a:pt x="159297" y="818035"/>
                  <a:pt x="159297" y="806448"/>
                  <a:pt x="165635" y="798724"/>
                </a:cubicBezTo>
                <a:cubicBezTo>
                  <a:pt x="169438" y="794862"/>
                  <a:pt x="174509" y="792930"/>
                  <a:pt x="179421" y="792930"/>
                </a:cubicBezTo>
                <a:close/>
                <a:moveTo>
                  <a:pt x="319485" y="790999"/>
                </a:moveTo>
                <a:lnTo>
                  <a:pt x="398866" y="790999"/>
                </a:lnTo>
                <a:cubicBezTo>
                  <a:pt x="408789" y="790999"/>
                  <a:pt x="416231" y="799681"/>
                  <a:pt x="416231" y="809603"/>
                </a:cubicBezTo>
                <a:cubicBezTo>
                  <a:pt x="416231" y="819526"/>
                  <a:pt x="408789" y="828208"/>
                  <a:pt x="398866" y="828208"/>
                </a:cubicBezTo>
                <a:lnTo>
                  <a:pt x="319485" y="828208"/>
                </a:lnTo>
                <a:cubicBezTo>
                  <a:pt x="309562" y="828208"/>
                  <a:pt x="302120" y="819526"/>
                  <a:pt x="302120" y="809603"/>
                </a:cubicBezTo>
                <a:cubicBezTo>
                  <a:pt x="302120" y="799681"/>
                  <a:pt x="309562" y="790999"/>
                  <a:pt x="319485" y="790999"/>
                </a:cubicBezTo>
                <a:close/>
                <a:moveTo>
                  <a:pt x="1017971" y="780300"/>
                </a:moveTo>
                <a:lnTo>
                  <a:pt x="964142" y="977906"/>
                </a:lnTo>
                <a:lnTo>
                  <a:pt x="1046762" y="999034"/>
                </a:lnTo>
                <a:lnTo>
                  <a:pt x="1100591" y="801428"/>
                </a:lnTo>
                <a:close/>
                <a:moveTo>
                  <a:pt x="160219" y="670151"/>
                </a:moveTo>
                <a:lnTo>
                  <a:pt x="635029" y="670151"/>
                </a:lnTo>
                <a:cubicBezTo>
                  <a:pt x="644972" y="670151"/>
                  <a:pt x="652430" y="679122"/>
                  <a:pt x="652430" y="688094"/>
                </a:cubicBezTo>
                <a:cubicBezTo>
                  <a:pt x="652430" y="699629"/>
                  <a:pt x="644972" y="707318"/>
                  <a:pt x="635029" y="707318"/>
                </a:cubicBezTo>
                <a:lnTo>
                  <a:pt x="160219" y="707318"/>
                </a:lnTo>
                <a:cubicBezTo>
                  <a:pt x="151519" y="707318"/>
                  <a:pt x="142818" y="699629"/>
                  <a:pt x="142818" y="688094"/>
                </a:cubicBezTo>
                <a:cubicBezTo>
                  <a:pt x="142818" y="679122"/>
                  <a:pt x="151519" y="670151"/>
                  <a:pt x="160219" y="670151"/>
                </a:cubicBezTo>
                <a:close/>
                <a:moveTo>
                  <a:pt x="160219" y="593249"/>
                </a:moveTo>
                <a:lnTo>
                  <a:pt x="635029" y="593249"/>
                </a:lnTo>
                <a:cubicBezTo>
                  <a:pt x="644972" y="593249"/>
                  <a:pt x="652430" y="601931"/>
                  <a:pt x="652430" y="611853"/>
                </a:cubicBezTo>
                <a:cubicBezTo>
                  <a:pt x="652430" y="623016"/>
                  <a:pt x="644972" y="630458"/>
                  <a:pt x="635029" y="630458"/>
                </a:cubicBezTo>
                <a:lnTo>
                  <a:pt x="160219" y="630458"/>
                </a:lnTo>
                <a:cubicBezTo>
                  <a:pt x="151519" y="630458"/>
                  <a:pt x="142818" y="623016"/>
                  <a:pt x="142818" y="611853"/>
                </a:cubicBezTo>
                <a:cubicBezTo>
                  <a:pt x="142818" y="601931"/>
                  <a:pt x="151519" y="593249"/>
                  <a:pt x="160219" y="593249"/>
                </a:cubicBezTo>
                <a:close/>
                <a:moveTo>
                  <a:pt x="160219" y="510854"/>
                </a:moveTo>
                <a:lnTo>
                  <a:pt x="635029" y="510854"/>
                </a:lnTo>
                <a:cubicBezTo>
                  <a:pt x="644972" y="510854"/>
                  <a:pt x="652430" y="518297"/>
                  <a:pt x="652430" y="529460"/>
                </a:cubicBezTo>
                <a:cubicBezTo>
                  <a:pt x="652430" y="539384"/>
                  <a:pt x="644972" y="548067"/>
                  <a:pt x="635029" y="548067"/>
                </a:cubicBezTo>
                <a:lnTo>
                  <a:pt x="160219" y="548067"/>
                </a:lnTo>
                <a:cubicBezTo>
                  <a:pt x="151519" y="548067"/>
                  <a:pt x="142818" y="539384"/>
                  <a:pt x="142818" y="529460"/>
                </a:cubicBezTo>
                <a:cubicBezTo>
                  <a:pt x="142818" y="518297"/>
                  <a:pt x="151519" y="510854"/>
                  <a:pt x="160219" y="510854"/>
                </a:cubicBezTo>
                <a:close/>
                <a:moveTo>
                  <a:pt x="160219" y="433950"/>
                </a:moveTo>
                <a:lnTo>
                  <a:pt x="635029" y="433950"/>
                </a:lnTo>
                <a:cubicBezTo>
                  <a:pt x="644972" y="433950"/>
                  <a:pt x="652430" y="441641"/>
                  <a:pt x="652430" y="451895"/>
                </a:cubicBezTo>
                <a:cubicBezTo>
                  <a:pt x="652430" y="462149"/>
                  <a:pt x="644972" y="471121"/>
                  <a:pt x="635029" y="471121"/>
                </a:cubicBezTo>
                <a:lnTo>
                  <a:pt x="160219" y="471121"/>
                </a:lnTo>
                <a:cubicBezTo>
                  <a:pt x="151519" y="471121"/>
                  <a:pt x="142818" y="462149"/>
                  <a:pt x="142818" y="451895"/>
                </a:cubicBezTo>
                <a:cubicBezTo>
                  <a:pt x="142818" y="441641"/>
                  <a:pt x="151519" y="433950"/>
                  <a:pt x="160219" y="433950"/>
                </a:cubicBezTo>
                <a:close/>
                <a:moveTo>
                  <a:pt x="1120620" y="400002"/>
                </a:moveTo>
                <a:lnTo>
                  <a:pt x="1026733" y="744259"/>
                </a:lnTo>
                <a:lnTo>
                  <a:pt x="1109354" y="766629"/>
                </a:lnTo>
                <a:lnTo>
                  <a:pt x="1203240" y="422372"/>
                </a:lnTo>
                <a:close/>
                <a:moveTo>
                  <a:pt x="1141901" y="324191"/>
                </a:moveTo>
                <a:lnTo>
                  <a:pt x="1129383" y="363960"/>
                </a:lnTo>
                <a:lnTo>
                  <a:pt x="1212003" y="386331"/>
                </a:lnTo>
                <a:lnTo>
                  <a:pt x="1223270" y="345318"/>
                </a:lnTo>
                <a:close/>
                <a:moveTo>
                  <a:pt x="473557" y="236200"/>
                </a:moveTo>
                <a:lnTo>
                  <a:pt x="634780" y="236200"/>
                </a:lnTo>
                <a:cubicBezTo>
                  <a:pt x="644856" y="236200"/>
                  <a:pt x="652413" y="244883"/>
                  <a:pt x="652413" y="254806"/>
                </a:cubicBezTo>
                <a:cubicBezTo>
                  <a:pt x="652413" y="264730"/>
                  <a:pt x="644856" y="273413"/>
                  <a:pt x="634780" y="273413"/>
                </a:cubicBezTo>
                <a:lnTo>
                  <a:pt x="473557" y="273413"/>
                </a:lnTo>
                <a:cubicBezTo>
                  <a:pt x="463480" y="273413"/>
                  <a:pt x="455923" y="264730"/>
                  <a:pt x="455923" y="254806"/>
                </a:cubicBezTo>
                <a:cubicBezTo>
                  <a:pt x="455923" y="244883"/>
                  <a:pt x="463480" y="236200"/>
                  <a:pt x="473557" y="236200"/>
                </a:cubicBezTo>
                <a:close/>
                <a:moveTo>
                  <a:pt x="1195729" y="226009"/>
                </a:moveTo>
                <a:cubicBezTo>
                  <a:pt x="1180708" y="222281"/>
                  <a:pt x="1165686" y="230980"/>
                  <a:pt x="1161930" y="244651"/>
                </a:cubicBezTo>
                <a:lnTo>
                  <a:pt x="1150664" y="288149"/>
                </a:lnTo>
                <a:lnTo>
                  <a:pt x="1233284" y="310520"/>
                </a:lnTo>
                <a:lnTo>
                  <a:pt x="1244551" y="267022"/>
                </a:lnTo>
                <a:cubicBezTo>
                  <a:pt x="1248306" y="252108"/>
                  <a:pt x="1239543" y="237194"/>
                  <a:pt x="1225773" y="233466"/>
                </a:cubicBezTo>
                <a:close/>
                <a:moveTo>
                  <a:pt x="341331" y="204340"/>
                </a:moveTo>
                <a:lnTo>
                  <a:pt x="291075" y="253778"/>
                </a:lnTo>
                <a:cubicBezTo>
                  <a:pt x="283537" y="259958"/>
                  <a:pt x="272229" y="259958"/>
                  <a:pt x="264691" y="253778"/>
                </a:cubicBezTo>
                <a:lnTo>
                  <a:pt x="247101" y="236475"/>
                </a:lnTo>
                <a:lnTo>
                  <a:pt x="209409" y="273553"/>
                </a:lnTo>
                <a:lnTo>
                  <a:pt x="328767" y="273553"/>
                </a:lnTo>
                <a:cubicBezTo>
                  <a:pt x="336305" y="273553"/>
                  <a:pt x="341331" y="268609"/>
                  <a:pt x="341331" y="262430"/>
                </a:cubicBezTo>
                <a:close/>
                <a:moveTo>
                  <a:pt x="1179866" y="188589"/>
                </a:moveTo>
                <a:cubicBezTo>
                  <a:pt x="1188219" y="187405"/>
                  <a:pt x="1196981" y="187793"/>
                  <a:pt x="1205744" y="189968"/>
                </a:cubicBezTo>
                <a:lnTo>
                  <a:pt x="1234536" y="198667"/>
                </a:lnTo>
                <a:cubicBezTo>
                  <a:pt x="1268335" y="207367"/>
                  <a:pt x="1289616" y="242165"/>
                  <a:pt x="1280853" y="276964"/>
                </a:cubicBezTo>
                <a:lnTo>
                  <a:pt x="1079310" y="1018919"/>
                </a:lnTo>
                <a:cubicBezTo>
                  <a:pt x="1079310" y="1021404"/>
                  <a:pt x="1079310" y="1022647"/>
                  <a:pt x="1078058" y="1023890"/>
                </a:cubicBezTo>
                <a:cubicBezTo>
                  <a:pt x="1078058" y="1027618"/>
                  <a:pt x="1076806" y="1031347"/>
                  <a:pt x="1074303" y="1035075"/>
                </a:cubicBezTo>
                <a:lnTo>
                  <a:pt x="999193" y="1117100"/>
                </a:lnTo>
                <a:cubicBezTo>
                  <a:pt x="996690" y="1123314"/>
                  <a:pt x="991682" y="1125800"/>
                  <a:pt x="985423" y="1129528"/>
                </a:cubicBezTo>
                <a:lnTo>
                  <a:pt x="962890" y="1169298"/>
                </a:lnTo>
                <a:cubicBezTo>
                  <a:pt x="961639" y="1173026"/>
                  <a:pt x="957883" y="1174269"/>
                  <a:pt x="954128" y="1173026"/>
                </a:cubicBezTo>
                <a:cubicBezTo>
                  <a:pt x="951624" y="1171784"/>
                  <a:pt x="951624" y="1169298"/>
                  <a:pt x="951624" y="1166812"/>
                </a:cubicBezTo>
                <a:lnTo>
                  <a:pt x="952876" y="1120829"/>
                </a:lnTo>
                <a:cubicBezTo>
                  <a:pt x="949120" y="1115857"/>
                  <a:pt x="945365" y="1109643"/>
                  <a:pt x="945365" y="1103429"/>
                </a:cubicBezTo>
                <a:lnTo>
                  <a:pt x="924084" y="994062"/>
                </a:lnTo>
                <a:cubicBezTo>
                  <a:pt x="922832" y="990334"/>
                  <a:pt x="924084" y="986606"/>
                  <a:pt x="925336" y="982877"/>
                </a:cubicBezTo>
                <a:cubicBezTo>
                  <a:pt x="925336" y="981634"/>
                  <a:pt x="925336" y="980392"/>
                  <a:pt x="926587" y="977906"/>
                </a:cubicBezTo>
                <a:lnTo>
                  <a:pt x="1126879" y="235951"/>
                </a:lnTo>
                <a:cubicBezTo>
                  <a:pt x="1133451" y="209853"/>
                  <a:pt x="1154810" y="192143"/>
                  <a:pt x="1179866" y="188589"/>
                </a:cubicBezTo>
                <a:close/>
                <a:moveTo>
                  <a:pt x="473557" y="159298"/>
                </a:moveTo>
                <a:lnTo>
                  <a:pt x="634780" y="159298"/>
                </a:lnTo>
                <a:cubicBezTo>
                  <a:pt x="644856" y="159298"/>
                  <a:pt x="652413" y="166989"/>
                  <a:pt x="652413" y="177243"/>
                </a:cubicBezTo>
                <a:cubicBezTo>
                  <a:pt x="652413" y="187497"/>
                  <a:pt x="644856" y="196469"/>
                  <a:pt x="634780" y="196469"/>
                </a:cubicBezTo>
                <a:lnTo>
                  <a:pt x="473557" y="196469"/>
                </a:lnTo>
                <a:cubicBezTo>
                  <a:pt x="463480" y="196469"/>
                  <a:pt x="455923" y="187497"/>
                  <a:pt x="455923" y="177243"/>
                </a:cubicBezTo>
                <a:cubicBezTo>
                  <a:pt x="455923" y="166989"/>
                  <a:pt x="463480" y="159298"/>
                  <a:pt x="473557" y="159298"/>
                </a:cubicBezTo>
                <a:close/>
                <a:moveTo>
                  <a:pt x="191820" y="153667"/>
                </a:moveTo>
                <a:cubicBezTo>
                  <a:pt x="184281" y="153667"/>
                  <a:pt x="179256" y="158611"/>
                  <a:pt x="179256" y="164790"/>
                </a:cubicBezTo>
                <a:lnTo>
                  <a:pt x="179256" y="251306"/>
                </a:lnTo>
                <a:lnTo>
                  <a:pt x="233281" y="198161"/>
                </a:lnTo>
                <a:cubicBezTo>
                  <a:pt x="242076" y="190745"/>
                  <a:pt x="253383" y="190745"/>
                  <a:pt x="259665" y="198161"/>
                </a:cubicBezTo>
                <a:lnTo>
                  <a:pt x="277255" y="215464"/>
                </a:lnTo>
                <a:lnTo>
                  <a:pt x="337562" y="156139"/>
                </a:lnTo>
                <a:cubicBezTo>
                  <a:pt x="335049" y="153667"/>
                  <a:pt x="332536" y="153667"/>
                  <a:pt x="328767" y="153667"/>
                </a:cubicBezTo>
                <a:close/>
                <a:moveTo>
                  <a:pt x="191820" y="115353"/>
                </a:moveTo>
                <a:lnTo>
                  <a:pt x="328767" y="115353"/>
                </a:lnTo>
                <a:cubicBezTo>
                  <a:pt x="356408" y="115353"/>
                  <a:pt x="377767" y="137600"/>
                  <a:pt x="377767" y="164790"/>
                </a:cubicBezTo>
                <a:lnTo>
                  <a:pt x="377767" y="262430"/>
                </a:lnTo>
                <a:cubicBezTo>
                  <a:pt x="377767" y="289620"/>
                  <a:pt x="356408" y="311867"/>
                  <a:pt x="328767" y="311867"/>
                </a:cubicBezTo>
                <a:lnTo>
                  <a:pt x="191820" y="311867"/>
                </a:lnTo>
                <a:cubicBezTo>
                  <a:pt x="179256" y="311867"/>
                  <a:pt x="166692" y="305687"/>
                  <a:pt x="159153" y="298272"/>
                </a:cubicBezTo>
                <a:cubicBezTo>
                  <a:pt x="159153" y="298272"/>
                  <a:pt x="159153" y="298272"/>
                  <a:pt x="159153" y="297036"/>
                </a:cubicBezTo>
                <a:cubicBezTo>
                  <a:pt x="159153" y="297036"/>
                  <a:pt x="159153" y="297036"/>
                  <a:pt x="157897" y="297036"/>
                </a:cubicBezTo>
                <a:cubicBezTo>
                  <a:pt x="149102" y="288384"/>
                  <a:pt x="142820" y="276025"/>
                  <a:pt x="142820" y="262430"/>
                </a:cubicBezTo>
                <a:lnTo>
                  <a:pt x="142820" y="164790"/>
                </a:lnTo>
                <a:cubicBezTo>
                  <a:pt x="142820" y="137600"/>
                  <a:pt x="165435" y="115353"/>
                  <a:pt x="191820" y="115353"/>
                </a:cubicBezTo>
                <a:close/>
                <a:moveTo>
                  <a:pt x="766430" y="112045"/>
                </a:moveTo>
                <a:lnTo>
                  <a:pt x="766430" y="1126676"/>
                </a:lnTo>
                <a:cubicBezTo>
                  <a:pt x="766430" y="1152819"/>
                  <a:pt x="744071" y="1175228"/>
                  <a:pt x="717985" y="1175228"/>
                </a:cubicBezTo>
                <a:lnTo>
                  <a:pt x="115523" y="1175228"/>
                </a:lnTo>
                <a:lnTo>
                  <a:pt x="115523" y="1201372"/>
                </a:lnTo>
                <a:cubicBezTo>
                  <a:pt x="115523" y="1208842"/>
                  <a:pt x="120492" y="1213822"/>
                  <a:pt x="127945" y="1213822"/>
                </a:cubicBezTo>
                <a:lnTo>
                  <a:pt x="796242" y="1213822"/>
                </a:lnTo>
                <a:cubicBezTo>
                  <a:pt x="803696" y="1213822"/>
                  <a:pt x="808664" y="1208842"/>
                  <a:pt x="808664" y="1201372"/>
                </a:cubicBezTo>
                <a:lnTo>
                  <a:pt x="808664" y="124495"/>
                </a:lnTo>
                <a:cubicBezTo>
                  <a:pt x="808664" y="118270"/>
                  <a:pt x="803696" y="112045"/>
                  <a:pt x="796242" y="112045"/>
                </a:cubicBezTo>
                <a:close/>
                <a:moveTo>
                  <a:pt x="48445" y="37348"/>
                </a:moveTo>
                <a:cubicBezTo>
                  <a:pt x="42234" y="37348"/>
                  <a:pt x="36023" y="42328"/>
                  <a:pt x="36023" y="49798"/>
                </a:cubicBezTo>
                <a:lnTo>
                  <a:pt x="36023" y="1126676"/>
                </a:lnTo>
                <a:cubicBezTo>
                  <a:pt x="36023" y="1132900"/>
                  <a:pt x="42234" y="1139125"/>
                  <a:pt x="48445" y="1139125"/>
                </a:cubicBezTo>
                <a:lnTo>
                  <a:pt x="717985" y="1139125"/>
                </a:lnTo>
                <a:cubicBezTo>
                  <a:pt x="724196" y="1139125"/>
                  <a:pt x="730406" y="1132900"/>
                  <a:pt x="730406" y="1126676"/>
                </a:cubicBezTo>
                <a:lnTo>
                  <a:pt x="730406" y="49798"/>
                </a:lnTo>
                <a:cubicBezTo>
                  <a:pt x="730406" y="42328"/>
                  <a:pt x="724196" y="37348"/>
                  <a:pt x="717985" y="37348"/>
                </a:cubicBezTo>
                <a:close/>
                <a:moveTo>
                  <a:pt x="48445" y="0"/>
                </a:moveTo>
                <a:lnTo>
                  <a:pt x="717985" y="0"/>
                </a:lnTo>
                <a:cubicBezTo>
                  <a:pt x="744071" y="0"/>
                  <a:pt x="766430" y="22409"/>
                  <a:pt x="766430" y="49798"/>
                </a:cubicBezTo>
                <a:lnTo>
                  <a:pt x="766430" y="75942"/>
                </a:lnTo>
                <a:lnTo>
                  <a:pt x="796242" y="75942"/>
                </a:lnTo>
                <a:cubicBezTo>
                  <a:pt x="823571" y="75942"/>
                  <a:pt x="844688" y="98351"/>
                  <a:pt x="844688" y="124495"/>
                </a:cubicBezTo>
                <a:lnTo>
                  <a:pt x="844688" y="1201372"/>
                </a:lnTo>
                <a:cubicBezTo>
                  <a:pt x="844688" y="1228761"/>
                  <a:pt x="823571" y="1251170"/>
                  <a:pt x="796242" y="1251170"/>
                </a:cubicBezTo>
                <a:lnTo>
                  <a:pt x="127945" y="1251170"/>
                </a:lnTo>
                <a:cubicBezTo>
                  <a:pt x="100617" y="1251170"/>
                  <a:pt x="78258" y="1228761"/>
                  <a:pt x="78258" y="1201372"/>
                </a:cubicBezTo>
                <a:lnTo>
                  <a:pt x="78258" y="1175228"/>
                </a:lnTo>
                <a:lnTo>
                  <a:pt x="48445" y="1175228"/>
                </a:lnTo>
                <a:cubicBezTo>
                  <a:pt x="22359" y="1175228"/>
                  <a:pt x="0" y="1152819"/>
                  <a:pt x="0" y="1126676"/>
                </a:cubicBezTo>
                <a:lnTo>
                  <a:pt x="0" y="49798"/>
                </a:lnTo>
                <a:cubicBezTo>
                  <a:pt x="0" y="22409"/>
                  <a:pt x="22359" y="0"/>
                  <a:pt x="4844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8" name="Freeform 112">
            <a:extLst>
              <a:ext uri="{FF2B5EF4-FFF2-40B4-BE49-F238E27FC236}">
                <a16:creationId xmlns:a16="http://schemas.microsoft.com/office/drawing/2014/main" id="{110B5D01-4C2F-0741-9BDA-71DA15972576}"/>
              </a:ext>
            </a:extLst>
          </p:cNvPr>
          <p:cNvSpPr>
            <a:spLocks noChangeArrowheads="1"/>
          </p:cNvSpPr>
          <p:nvPr/>
        </p:nvSpPr>
        <p:spPr bwMode="auto">
          <a:xfrm>
            <a:off x="6681010" y="2135390"/>
            <a:ext cx="664659" cy="606981"/>
          </a:xfrm>
          <a:custGeom>
            <a:avLst/>
            <a:gdLst>
              <a:gd name="T0" fmla="*/ 672 w 1068"/>
              <a:gd name="T1" fmla="*/ 628 h 974"/>
              <a:gd name="T2" fmla="*/ 653 w 1068"/>
              <a:gd name="T3" fmla="*/ 631 h 974"/>
              <a:gd name="T4" fmla="*/ 644 w 1068"/>
              <a:gd name="T5" fmla="*/ 614 h 974"/>
              <a:gd name="T6" fmla="*/ 632 w 1068"/>
              <a:gd name="T7" fmla="*/ 600 h 974"/>
              <a:gd name="T8" fmla="*/ 617 w 1068"/>
              <a:gd name="T9" fmla="*/ 590 h 974"/>
              <a:gd name="T10" fmla="*/ 604 w 1068"/>
              <a:gd name="T11" fmla="*/ 585 h 974"/>
              <a:gd name="T12" fmla="*/ 486 w 1068"/>
              <a:gd name="T13" fmla="*/ 581 h 974"/>
              <a:gd name="T14" fmla="*/ 464 w 1068"/>
              <a:gd name="T15" fmla="*/ 585 h 974"/>
              <a:gd name="T16" fmla="*/ 451 w 1068"/>
              <a:gd name="T17" fmla="*/ 590 h 974"/>
              <a:gd name="T18" fmla="*/ 436 w 1068"/>
              <a:gd name="T19" fmla="*/ 601 h 974"/>
              <a:gd name="T20" fmla="*/ 425 w 1068"/>
              <a:gd name="T21" fmla="*/ 613 h 974"/>
              <a:gd name="T22" fmla="*/ 414 w 1068"/>
              <a:gd name="T23" fmla="*/ 631 h 974"/>
              <a:gd name="T24" fmla="*/ 47 w 1068"/>
              <a:gd name="T25" fmla="*/ 510 h 974"/>
              <a:gd name="T26" fmla="*/ 70 w 1068"/>
              <a:gd name="T27" fmla="*/ 186 h 974"/>
              <a:gd name="T28" fmla="*/ 1038 w 1068"/>
              <a:gd name="T29" fmla="*/ 489 h 974"/>
              <a:gd name="T30" fmla="*/ 446 w 1068"/>
              <a:gd name="T31" fmla="*/ 633 h 974"/>
              <a:gd name="T32" fmla="*/ 454 w 1068"/>
              <a:gd name="T33" fmla="*/ 624 h 974"/>
              <a:gd name="T34" fmla="*/ 466 w 1068"/>
              <a:gd name="T35" fmla="*/ 616 h 974"/>
              <a:gd name="T36" fmla="*/ 477 w 1068"/>
              <a:gd name="T37" fmla="*/ 612 h 974"/>
              <a:gd name="T38" fmla="*/ 592 w 1068"/>
              <a:gd name="T39" fmla="*/ 612 h 974"/>
              <a:gd name="T40" fmla="*/ 607 w 1068"/>
              <a:gd name="T41" fmla="*/ 619 h 974"/>
              <a:gd name="T42" fmla="*/ 616 w 1068"/>
              <a:gd name="T43" fmla="*/ 626 h 974"/>
              <a:gd name="T44" fmla="*/ 624 w 1068"/>
              <a:gd name="T45" fmla="*/ 638 h 974"/>
              <a:gd name="T46" fmla="*/ 628 w 1068"/>
              <a:gd name="T47" fmla="*/ 651 h 974"/>
              <a:gd name="T48" fmla="*/ 486 w 1068"/>
              <a:gd name="T49" fmla="*/ 707 h 974"/>
              <a:gd name="T50" fmla="*/ 440 w 1068"/>
              <a:gd name="T51" fmla="*/ 646 h 974"/>
              <a:gd name="T52" fmla="*/ 61 w 1068"/>
              <a:gd name="T53" fmla="*/ 546 h 974"/>
              <a:gd name="T54" fmla="*/ 409 w 1068"/>
              <a:gd name="T55" fmla="*/ 660 h 974"/>
              <a:gd name="T56" fmla="*/ 410 w 1068"/>
              <a:gd name="T57" fmla="*/ 672 h 974"/>
              <a:gd name="T58" fmla="*/ 413 w 1068"/>
              <a:gd name="T59" fmla="*/ 682 h 974"/>
              <a:gd name="T60" fmla="*/ 417 w 1068"/>
              <a:gd name="T61" fmla="*/ 693 h 974"/>
              <a:gd name="T62" fmla="*/ 172 w 1068"/>
              <a:gd name="T63" fmla="*/ 871 h 974"/>
              <a:gd name="T64" fmla="*/ 437 w 1068"/>
              <a:gd name="T65" fmla="*/ 719 h 974"/>
              <a:gd name="T66" fmla="*/ 447 w 1068"/>
              <a:gd name="T67" fmla="*/ 726 h 974"/>
              <a:gd name="T68" fmla="*/ 456 w 1068"/>
              <a:gd name="T69" fmla="*/ 731 h 974"/>
              <a:gd name="T70" fmla="*/ 468 w 1068"/>
              <a:gd name="T71" fmla="*/ 734 h 974"/>
              <a:gd name="T72" fmla="*/ 479 w 1068"/>
              <a:gd name="T73" fmla="*/ 736 h 974"/>
              <a:gd name="T74" fmla="*/ 589 w 1068"/>
              <a:gd name="T75" fmla="*/ 736 h 974"/>
              <a:gd name="T76" fmla="*/ 599 w 1068"/>
              <a:gd name="T77" fmla="*/ 734 h 974"/>
              <a:gd name="T78" fmla="*/ 611 w 1068"/>
              <a:gd name="T79" fmla="*/ 731 h 974"/>
              <a:gd name="T80" fmla="*/ 620 w 1068"/>
              <a:gd name="T81" fmla="*/ 726 h 974"/>
              <a:gd name="T82" fmla="*/ 630 w 1068"/>
              <a:gd name="T83" fmla="*/ 719 h 974"/>
              <a:gd name="T84" fmla="*/ 893 w 1068"/>
              <a:gd name="T85" fmla="*/ 878 h 974"/>
              <a:gd name="T86" fmla="*/ 652 w 1068"/>
              <a:gd name="T87" fmla="*/ 691 h 974"/>
              <a:gd name="T88" fmla="*/ 655 w 1068"/>
              <a:gd name="T89" fmla="*/ 683 h 974"/>
              <a:gd name="T90" fmla="*/ 657 w 1068"/>
              <a:gd name="T91" fmla="*/ 672 h 974"/>
              <a:gd name="T92" fmla="*/ 659 w 1068"/>
              <a:gd name="T93" fmla="*/ 662 h 974"/>
              <a:gd name="T94" fmla="*/ 1006 w 1068"/>
              <a:gd name="T95" fmla="*/ 897 h 974"/>
              <a:gd name="T96" fmla="*/ 651 w 1068"/>
              <a:gd name="T97" fmla="*/ 29 h 974"/>
              <a:gd name="T98" fmla="*/ 722 w 1068"/>
              <a:gd name="T99" fmla="*/ 157 h 974"/>
              <a:gd name="T100" fmla="*/ 346 w 1068"/>
              <a:gd name="T101" fmla="*/ 70 h 974"/>
              <a:gd name="T102" fmla="*/ 0 w 1068"/>
              <a:gd name="T103" fmla="*/ 489 h 974"/>
              <a:gd name="T104" fmla="*/ 961 w 1068"/>
              <a:gd name="T105" fmla="*/ 973 h 974"/>
              <a:gd name="T106" fmla="*/ 1067 w 1068"/>
              <a:gd name="T107" fmla="*/ 227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8" h="974">
                <a:moveTo>
                  <a:pt x="1038" y="489"/>
                </a:moveTo>
                <a:lnTo>
                  <a:pt x="1038" y="489"/>
                </a:lnTo>
                <a:cubicBezTo>
                  <a:pt x="1038" y="497"/>
                  <a:pt x="1033" y="505"/>
                  <a:pt x="1025" y="509"/>
                </a:cubicBezTo>
                <a:lnTo>
                  <a:pt x="682" y="625"/>
                </a:lnTo>
                <a:lnTo>
                  <a:pt x="672" y="628"/>
                </a:lnTo>
                <a:lnTo>
                  <a:pt x="672" y="628"/>
                </a:lnTo>
                <a:cubicBezTo>
                  <a:pt x="667" y="629"/>
                  <a:pt x="661" y="630"/>
                  <a:pt x="655" y="631"/>
                </a:cubicBezTo>
                <a:lnTo>
                  <a:pt x="655" y="631"/>
                </a:lnTo>
                <a:cubicBezTo>
                  <a:pt x="655" y="632"/>
                  <a:pt x="654" y="632"/>
                  <a:pt x="654" y="632"/>
                </a:cubicBezTo>
                <a:lnTo>
                  <a:pt x="654" y="632"/>
                </a:lnTo>
                <a:cubicBezTo>
                  <a:pt x="654" y="631"/>
                  <a:pt x="653" y="631"/>
                  <a:pt x="653" y="631"/>
                </a:cubicBezTo>
                <a:lnTo>
                  <a:pt x="653" y="631"/>
                </a:lnTo>
                <a:cubicBezTo>
                  <a:pt x="652" y="628"/>
                  <a:pt x="651" y="625"/>
                  <a:pt x="649" y="622"/>
                </a:cubicBezTo>
                <a:lnTo>
                  <a:pt x="649" y="622"/>
                </a:lnTo>
                <a:cubicBezTo>
                  <a:pt x="648" y="621"/>
                  <a:pt x="648" y="620"/>
                  <a:pt x="648" y="619"/>
                </a:cubicBezTo>
                <a:lnTo>
                  <a:pt x="648" y="619"/>
                </a:lnTo>
                <a:cubicBezTo>
                  <a:pt x="646" y="617"/>
                  <a:pt x="645" y="616"/>
                  <a:pt x="644" y="614"/>
                </a:cubicBezTo>
                <a:lnTo>
                  <a:pt x="644" y="614"/>
                </a:lnTo>
                <a:cubicBezTo>
                  <a:pt x="643" y="612"/>
                  <a:pt x="642" y="611"/>
                  <a:pt x="641" y="610"/>
                </a:cubicBezTo>
                <a:lnTo>
                  <a:pt x="641" y="610"/>
                </a:lnTo>
                <a:cubicBezTo>
                  <a:pt x="640" y="608"/>
                  <a:pt x="639" y="607"/>
                  <a:pt x="637" y="605"/>
                </a:cubicBezTo>
                <a:lnTo>
                  <a:pt x="637" y="605"/>
                </a:lnTo>
                <a:cubicBezTo>
                  <a:pt x="635" y="603"/>
                  <a:pt x="634" y="602"/>
                  <a:pt x="632" y="600"/>
                </a:cubicBezTo>
                <a:lnTo>
                  <a:pt x="632" y="600"/>
                </a:lnTo>
                <a:cubicBezTo>
                  <a:pt x="631" y="600"/>
                  <a:pt x="630" y="599"/>
                  <a:pt x="629" y="598"/>
                </a:cubicBezTo>
                <a:lnTo>
                  <a:pt x="629" y="598"/>
                </a:lnTo>
                <a:cubicBezTo>
                  <a:pt x="627" y="597"/>
                  <a:pt x="624" y="595"/>
                  <a:pt x="623" y="594"/>
                </a:cubicBezTo>
                <a:lnTo>
                  <a:pt x="623" y="594"/>
                </a:lnTo>
                <a:cubicBezTo>
                  <a:pt x="621" y="592"/>
                  <a:pt x="619" y="592"/>
                  <a:pt x="617" y="590"/>
                </a:cubicBezTo>
                <a:lnTo>
                  <a:pt x="617" y="590"/>
                </a:lnTo>
                <a:cubicBezTo>
                  <a:pt x="616" y="590"/>
                  <a:pt x="615" y="589"/>
                  <a:pt x="613" y="589"/>
                </a:cubicBezTo>
                <a:lnTo>
                  <a:pt x="613" y="589"/>
                </a:lnTo>
                <a:cubicBezTo>
                  <a:pt x="611" y="588"/>
                  <a:pt x="609" y="587"/>
                  <a:pt x="607" y="586"/>
                </a:cubicBezTo>
                <a:lnTo>
                  <a:pt x="607" y="586"/>
                </a:lnTo>
                <a:cubicBezTo>
                  <a:pt x="606" y="586"/>
                  <a:pt x="605" y="585"/>
                  <a:pt x="604" y="585"/>
                </a:cubicBezTo>
                <a:lnTo>
                  <a:pt x="604" y="585"/>
                </a:lnTo>
                <a:cubicBezTo>
                  <a:pt x="601" y="584"/>
                  <a:pt x="598" y="583"/>
                  <a:pt x="594" y="583"/>
                </a:cubicBezTo>
                <a:lnTo>
                  <a:pt x="594" y="583"/>
                </a:lnTo>
                <a:cubicBezTo>
                  <a:pt x="593" y="583"/>
                  <a:pt x="593" y="583"/>
                  <a:pt x="592" y="582"/>
                </a:cubicBezTo>
                <a:lnTo>
                  <a:pt x="592" y="582"/>
                </a:lnTo>
                <a:cubicBezTo>
                  <a:pt x="588" y="582"/>
                  <a:pt x="585" y="581"/>
                  <a:pt x="581" y="581"/>
                </a:cubicBezTo>
                <a:lnTo>
                  <a:pt x="486" y="581"/>
                </a:lnTo>
                <a:lnTo>
                  <a:pt x="486" y="581"/>
                </a:lnTo>
                <a:cubicBezTo>
                  <a:pt x="483" y="581"/>
                  <a:pt x="479" y="582"/>
                  <a:pt x="476" y="582"/>
                </a:cubicBezTo>
                <a:lnTo>
                  <a:pt x="476" y="582"/>
                </a:lnTo>
                <a:cubicBezTo>
                  <a:pt x="475" y="583"/>
                  <a:pt x="474" y="583"/>
                  <a:pt x="473" y="583"/>
                </a:cubicBezTo>
                <a:lnTo>
                  <a:pt x="473" y="583"/>
                </a:lnTo>
                <a:cubicBezTo>
                  <a:pt x="470" y="583"/>
                  <a:pt x="467" y="584"/>
                  <a:pt x="464" y="585"/>
                </a:cubicBezTo>
                <a:lnTo>
                  <a:pt x="464" y="585"/>
                </a:lnTo>
                <a:cubicBezTo>
                  <a:pt x="463" y="585"/>
                  <a:pt x="462" y="586"/>
                  <a:pt x="462" y="586"/>
                </a:cubicBezTo>
                <a:lnTo>
                  <a:pt x="462" y="586"/>
                </a:lnTo>
                <a:cubicBezTo>
                  <a:pt x="459" y="586"/>
                  <a:pt x="456" y="588"/>
                  <a:pt x="454" y="589"/>
                </a:cubicBezTo>
                <a:lnTo>
                  <a:pt x="454" y="589"/>
                </a:lnTo>
                <a:cubicBezTo>
                  <a:pt x="453" y="589"/>
                  <a:pt x="452" y="590"/>
                  <a:pt x="451" y="590"/>
                </a:cubicBezTo>
                <a:lnTo>
                  <a:pt x="451" y="590"/>
                </a:lnTo>
                <a:cubicBezTo>
                  <a:pt x="448" y="592"/>
                  <a:pt x="446" y="593"/>
                  <a:pt x="444" y="595"/>
                </a:cubicBezTo>
                <a:lnTo>
                  <a:pt x="444" y="595"/>
                </a:lnTo>
                <a:cubicBezTo>
                  <a:pt x="442" y="595"/>
                  <a:pt x="441" y="596"/>
                  <a:pt x="440" y="597"/>
                </a:cubicBezTo>
                <a:lnTo>
                  <a:pt x="440" y="597"/>
                </a:lnTo>
                <a:cubicBezTo>
                  <a:pt x="439" y="599"/>
                  <a:pt x="437" y="600"/>
                  <a:pt x="436" y="601"/>
                </a:cubicBezTo>
                <a:lnTo>
                  <a:pt x="436" y="601"/>
                </a:lnTo>
                <a:cubicBezTo>
                  <a:pt x="434" y="601"/>
                  <a:pt x="433" y="603"/>
                  <a:pt x="432" y="603"/>
                </a:cubicBezTo>
                <a:lnTo>
                  <a:pt x="432" y="603"/>
                </a:lnTo>
                <a:cubicBezTo>
                  <a:pt x="430" y="606"/>
                  <a:pt x="428" y="608"/>
                  <a:pt x="426" y="610"/>
                </a:cubicBezTo>
                <a:lnTo>
                  <a:pt x="426" y="610"/>
                </a:lnTo>
                <a:cubicBezTo>
                  <a:pt x="426" y="611"/>
                  <a:pt x="425" y="612"/>
                  <a:pt x="425" y="613"/>
                </a:cubicBezTo>
                <a:lnTo>
                  <a:pt x="425" y="613"/>
                </a:lnTo>
                <a:cubicBezTo>
                  <a:pt x="423" y="615"/>
                  <a:pt x="421" y="617"/>
                  <a:pt x="420" y="619"/>
                </a:cubicBezTo>
                <a:lnTo>
                  <a:pt x="420" y="619"/>
                </a:lnTo>
                <a:cubicBezTo>
                  <a:pt x="420" y="620"/>
                  <a:pt x="419" y="621"/>
                  <a:pt x="419" y="621"/>
                </a:cubicBezTo>
                <a:lnTo>
                  <a:pt x="419" y="621"/>
                </a:lnTo>
                <a:cubicBezTo>
                  <a:pt x="417" y="624"/>
                  <a:pt x="416" y="627"/>
                  <a:pt x="414" y="631"/>
                </a:cubicBezTo>
                <a:lnTo>
                  <a:pt x="414" y="631"/>
                </a:lnTo>
                <a:lnTo>
                  <a:pt x="414" y="631"/>
                </a:lnTo>
                <a:lnTo>
                  <a:pt x="414" y="631"/>
                </a:lnTo>
                <a:cubicBezTo>
                  <a:pt x="410" y="630"/>
                  <a:pt x="405" y="629"/>
                  <a:pt x="401" y="628"/>
                </a:cubicBezTo>
                <a:lnTo>
                  <a:pt x="47" y="510"/>
                </a:lnTo>
                <a:lnTo>
                  <a:pt x="47" y="510"/>
                </a:lnTo>
                <a:lnTo>
                  <a:pt x="42" y="509"/>
                </a:lnTo>
                <a:lnTo>
                  <a:pt x="42" y="509"/>
                </a:lnTo>
                <a:cubicBezTo>
                  <a:pt x="35" y="505"/>
                  <a:pt x="30" y="497"/>
                  <a:pt x="30" y="489"/>
                </a:cubicBezTo>
                <a:lnTo>
                  <a:pt x="30" y="227"/>
                </a:lnTo>
                <a:lnTo>
                  <a:pt x="30" y="227"/>
                </a:lnTo>
                <a:cubicBezTo>
                  <a:pt x="30" y="205"/>
                  <a:pt x="48" y="186"/>
                  <a:pt x="70" y="186"/>
                </a:cubicBezTo>
                <a:lnTo>
                  <a:pt x="346" y="186"/>
                </a:lnTo>
                <a:lnTo>
                  <a:pt x="722" y="186"/>
                </a:lnTo>
                <a:lnTo>
                  <a:pt x="998" y="186"/>
                </a:lnTo>
                <a:lnTo>
                  <a:pt x="998" y="186"/>
                </a:lnTo>
                <a:cubicBezTo>
                  <a:pt x="1019" y="186"/>
                  <a:pt x="1038" y="205"/>
                  <a:pt x="1038" y="227"/>
                </a:cubicBezTo>
                <a:lnTo>
                  <a:pt x="1038" y="489"/>
                </a:lnTo>
                <a:close/>
                <a:moveTo>
                  <a:pt x="442" y="641"/>
                </a:moveTo>
                <a:lnTo>
                  <a:pt x="442" y="641"/>
                </a:lnTo>
                <a:cubicBezTo>
                  <a:pt x="442" y="640"/>
                  <a:pt x="443" y="639"/>
                  <a:pt x="444" y="638"/>
                </a:cubicBezTo>
                <a:lnTo>
                  <a:pt x="444" y="638"/>
                </a:lnTo>
                <a:cubicBezTo>
                  <a:pt x="444" y="636"/>
                  <a:pt x="445" y="635"/>
                  <a:pt x="446" y="633"/>
                </a:cubicBezTo>
                <a:lnTo>
                  <a:pt x="446" y="633"/>
                </a:lnTo>
                <a:cubicBezTo>
                  <a:pt x="447" y="632"/>
                  <a:pt x="447" y="631"/>
                  <a:pt x="448" y="630"/>
                </a:cubicBezTo>
                <a:lnTo>
                  <a:pt x="448" y="630"/>
                </a:lnTo>
                <a:cubicBezTo>
                  <a:pt x="449" y="629"/>
                  <a:pt x="450" y="628"/>
                  <a:pt x="451" y="626"/>
                </a:cubicBezTo>
                <a:lnTo>
                  <a:pt x="451" y="626"/>
                </a:lnTo>
                <a:cubicBezTo>
                  <a:pt x="452" y="625"/>
                  <a:pt x="453" y="625"/>
                  <a:pt x="454" y="624"/>
                </a:cubicBezTo>
                <a:lnTo>
                  <a:pt x="454" y="624"/>
                </a:lnTo>
                <a:cubicBezTo>
                  <a:pt x="455" y="623"/>
                  <a:pt x="457" y="621"/>
                  <a:pt x="458" y="621"/>
                </a:cubicBezTo>
                <a:lnTo>
                  <a:pt x="458" y="621"/>
                </a:lnTo>
                <a:cubicBezTo>
                  <a:pt x="460" y="620"/>
                  <a:pt x="460" y="619"/>
                  <a:pt x="461" y="619"/>
                </a:cubicBezTo>
                <a:lnTo>
                  <a:pt x="461" y="619"/>
                </a:lnTo>
                <a:cubicBezTo>
                  <a:pt x="462" y="617"/>
                  <a:pt x="464" y="616"/>
                  <a:pt x="466" y="616"/>
                </a:cubicBezTo>
                <a:lnTo>
                  <a:pt x="466" y="616"/>
                </a:lnTo>
                <a:cubicBezTo>
                  <a:pt x="467" y="615"/>
                  <a:pt x="468" y="615"/>
                  <a:pt x="468" y="614"/>
                </a:cubicBezTo>
                <a:lnTo>
                  <a:pt x="468" y="614"/>
                </a:lnTo>
                <a:cubicBezTo>
                  <a:pt x="470" y="614"/>
                  <a:pt x="473" y="613"/>
                  <a:pt x="475" y="612"/>
                </a:cubicBezTo>
                <a:lnTo>
                  <a:pt x="475" y="612"/>
                </a:lnTo>
                <a:cubicBezTo>
                  <a:pt x="476" y="612"/>
                  <a:pt x="477" y="612"/>
                  <a:pt x="477" y="612"/>
                </a:cubicBezTo>
                <a:lnTo>
                  <a:pt x="477" y="612"/>
                </a:lnTo>
                <a:cubicBezTo>
                  <a:pt x="480" y="611"/>
                  <a:pt x="483" y="611"/>
                  <a:pt x="486" y="611"/>
                </a:cubicBezTo>
                <a:lnTo>
                  <a:pt x="581" y="611"/>
                </a:lnTo>
                <a:lnTo>
                  <a:pt x="581" y="611"/>
                </a:lnTo>
                <a:cubicBezTo>
                  <a:pt x="584" y="611"/>
                  <a:pt x="587" y="611"/>
                  <a:pt x="590" y="612"/>
                </a:cubicBezTo>
                <a:lnTo>
                  <a:pt x="590" y="612"/>
                </a:lnTo>
                <a:cubicBezTo>
                  <a:pt x="591" y="612"/>
                  <a:pt x="592" y="612"/>
                  <a:pt x="592" y="612"/>
                </a:cubicBezTo>
                <a:lnTo>
                  <a:pt x="592" y="612"/>
                </a:lnTo>
                <a:cubicBezTo>
                  <a:pt x="594" y="613"/>
                  <a:pt x="597" y="614"/>
                  <a:pt x="599" y="614"/>
                </a:cubicBezTo>
                <a:lnTo>
                  <a:pt x="599" y="614"/>
                </a:lnTo>
                <a:cubicBezTo>
                  <a:pt x="600" y="615"/>
                  <a:pt x="601" y="615"/>
                  <a:pt x="601" y="616"/>
                </a:cubicBezTo>
                <a:lnTo>
                  <a:pt x="601" y="616"/>
                </a:lnTo>
                <a:cubicBezTo>
                  <a:pt x="603" y="616"/>
                  <a:pt x="605" y="617"/>
                  <a:pt x="607" y="619"/>
                </a:cubicBezTo>
                <a:lnTo>
                  <a:pt x="607" y="619"/>
                </a:lnTo>
                <a:cubicBezTo>
                  <a:pt x="608" y="619"/>
                  <a:pt x="608" y="619"/>
                  <a:pt x="609" y="620"/>
                </a:cubicBezTo>
                <a:lnTo>
                  <a:pt x="609" y="620"/>
                </a:lnTo>
                <a:cubicBezTo>
                  <a:pt x="610" y="621"/>
                  <a:pt x="612" y="623"/>
                  <a:pt x="614" y="624"/>
                </a:cubicBezTo>
                <a:lnTo>
                  <a:pt x="614" y="624"/>
                </a:lnTo>
                <a:cubicBezTo>
                  <a:pt x="615" y="625"/>
                  <a:pt x="615" y="625"/>
                  <a:pt x="616" y="626"/>
                </a:cubicBezTo>
                <a:lnTo>
                  <a:pt x="616" y="626"/>
                </a:lnTo>
                <a:cubicBezTo>
                  <a:pt x="617" y="627"/>
                  <a:pt x="618" y="629"/>
                  <a:pt x="620" y="631"/>
                </a:cubicBezTo>
                <a:lnTo>
                  <a:pt x="620" y="631"/>
                </a:lnTo>
                <a:lnTo>
                  <a:pt x="621" y="633"/>
                </a:lnTo>
                <a:lnTo>
                  <a:pt x="621" y="633"/>
                </a:lnTo>
                <a:cubicBezTo>
                  <a:pt x="623" y="635"/>
                  <a:pt x="623" y="636"/>
                  <a:pt x="624" y="638"/>
                </a:cubicBezTo>
                <a:lnTo>
                  <a:pt x="624" y="638"/>
                </a:lnTo>
                <a:cubicBezTo>
                  <a:pt x="624" y="639"/>
                  <a:pt x="625" y="641"/>
                  <a:pt x="626" y="642"/>
                </a:cubicBezTo>
                <a:lnTo>
                  <a:pt x="626" y="642"/>
                </a:lnTo>
                <a:cubicBezTo>
                  <a:pt x="626" y="643"/>
                  <a:pt x="626" y="644"/>
                  <a:pt x="627" y="646"/>
                </a:cubicBezTo>
                <a:lnTo>
                  <a:pt x="627" y="646"/>
                </a:lnTo>
                <a:cubicBezTo>
                  <a:pt x="628" y="647"/>
                  <a:pt x="628" y="649"/>
                  <a:pt x="628" y="651"/>
                </a:cubicBezTo>
                <a:lnTo>
                  <a:pt x="628" y="651"/>
                </a:lnTo>
                <a:cubicBezTo>
                  <a:pt x="629" y="653"/>
                  <a:pt x="629" y="656"/>
                  <a:pt x="629" y="659"/>
                </a:cubicBezTo>
                <a:lnTo>
                  <a:pt x="629" y="659"/>
                </a:lnTo>
                <a:cubicBezTo>
                  <a:pt x="629" y="685"/>
                  <a:pt x="607" y="707"/>
                  <a:pt x="581" y="707"/>
                </a:cubicBezTo>
                <a:lnTo>
                  <a:pt x="486" y="707"/>
                </a:lnTo>
                <a:lnTo>
                  <a:pt x="486" y="707"/>
                </a:lnTo>
                <a:cubicBezTo>
                  <a:pt x="460" y="707"/>
                  <a:pt x="439" y="685"/>
                  <a:pt x="439" y="659"/>
                </a:cubicBezTo>
                <a:lnTo>
                  <a:pt x="439" y="659"/>
                </a:lnTo>
                <a:cubicBezTo>
                  <a:pt x="439" y="656"/>
                  <a:pt x="439" y="653"/>
                  <a:pt x="439" y="651"/>
                </a:cubicBezTo>
                <a:lnTo>
                  <a:pt x="439" y="651"/>
                </a:lnTo>
                <a:cubicBezTo>
                  <a:pt x="440" y="649"/>
                  <a:pt x="440" y="647"/>
                  <a:pt x="440" y="646"/>
                </a:cubicBezTo>
                <a:lnTo>
                  <a:pt x="440" y="646"/>
                </a:lnTo>
                <a:cubicBezTo>
                  <a:pt x="441" y="644"/>
                  <a:pt x="442" y="643"/>
                  <a:pt x="442" y="641"/>
                </a:cubicBezTo>
                <a:close/>
                <a:moveTo>
                  <a:pt x="961" y="943"/>
                </a:moveTo>
                <a:lnTo>
                  <a:pt x="107" y="943"/>
                </a:lnTo>
                <a:lnTo>
                  <a:pt x="107" y="943"/>
                </a:lnTo>
                <a:cubicBezTo>
                  <a:pt x="81" y="943"/>
                  <a:pt x="61" y="923"/>
                  <a:pt x="61" y="897"/>
                </a:cubicBezTo>
                <a:lnTo>
                  <a:pt x="61" y="546"/>
                </a:lnTo>
                <a:lnTo>
                  <a:pt x="392" y="657"/>
                </a:lnTo>
                <a:lnTo>
                  <a:pt x="393" y="657"/>
                </a:lnTo>
                <a:lnTo>
                  <a:pt x="393" y="657"/>
                </a:lnTo>
                <a:cubicBezTo>
                  <a:pt x="398" y="658"/>
                  <a:pt x="404" y="659"/>
                  <a:pt x="409" y="660"/>
                </a:cubicBezTo>
                <a:lnTo>
                  <a:pt x="409" y="660"/>
                </a:lnTo>
                <a:lnTo>
                  <a:pt x="409" y="660"/>
                </a:lnTo>
                <a:lnTo>
                  <a:pt x="409" y="660"/>
                </a:lnTo>
                <a:cubicBezTo>
                  <a:pt x="409" y="662"/>
                  <a:pt x="409" y="663"/>
                  <a:pt x="409" y="664"/>
                </a:cubicBezTo>
                <a:lnTo>
                  <a:pt x="409" y="664"/>
                </a:lnTo>
                <a:cubicBezTo>
                  <a:pt x="409" y="665"/>
                  <a:pt x="409" y="666"/>
                  <a:pt x="409" y="668"/>
                </a:cubicBezTo>
                <a:lnTo>
                  <a:pt x="409" y="668"/>
                </a:lnTo>
                <a:cubicBezTo>
                  <a:pt x="410" y="669"/>
                  <a:pt x="410" y="670"/>
                  <a:pt x="410" y="672"/>
                </a:cubicBezTo>
                <a:lnTo>
                  <a:pt x="410" y="672"/>
                </a:lnTo>
                <a:cubicBezTo>
                  <a:pt x="410" y="673"/>
                  <a:pt x="410" y="674"/>
                  <a:pt x="410" y="675"/>
                </a:cubicBezTo>
                <a:lnTo>
                  <a:pt x="410" y="675"/>
                </a:lnTo>
                <a:cubicBezTo>
                  <a:pt x="411" y="677"/>
                  <a:pt x="411" y="678"/>
                  <a:pt x="412" y="679"/>
                </a:cubicBezTo>
                <a:lnTo>
                  <a:pt x="412" y="679"/>
                </a:lnTo>
                <a:cubicBezTo>
                  <a:pt x="412" y="680"/>
                  <a:pt x="412" y="682"/>
                  <a:pt x="413" y="682"/>
                </a:cubicBezTo>
                <a:lnTo>
                  <a:pt x="413" y="682"/>
                </a:lnTo>
                <a:cubicBezTo>
                  <a:pt x="413" y="684"/>
                  <a:pt x="414" y="685"/>
                  <a:pt x="414" y="686"/>
                </a:cubicBezTo>
                <a:lnTo>
                  <a:pt x="414" y="686"/>
                </a:lnTo>
                <a:cubicBezTo>
                  <a:pt x="415" y="687"/>
                  <a:pt x="415" y="688"/>
                  <a:pt x="415" y="690"/>
                </a:cubicBezTo>
                <a:lnTo>
                  <a:pt x="415" y="690"/>
                </a:lnTo>
                <a:cubicBezTo>
                  <a:pt x="416" y="691"/>
                  <a:pt x="416" y="692"/>
                  <a:pt x="417" y="693"/>
                </a:cubicBezTo>
                <a:lnTo>
                  <a:pt x="417" y="693"/>
                </a:lnTo>
                <a:cubicBezTo>
                  <a:pt x="417" y="694"/>
                  <a:pt x="418" y="695"/>
                  <a:pt x="418" y="696"/>
                </a:cubicBezTo>
                <a:lnTo>
                  <a:pt x="176" y="851"/>
                </a:lnTo>
                <a:lnTo>
                  <a:pt x="176" y="851"/>
                </a:lnTo>
                <a:cubicBezTo>
                  <a:pt x="169" y="855"/>
                  <a:pt x="168" y="864"/>
                  <a:pt x="172" y="871"/>
                </a:cubicBezTo>
                <a:lnTo>
                  <a:pt x="172" y="871"/>
                </a:lnTo>
                <a:cubicBezTo>
                  <a:pt x="175" y="876"/>
                  <a:pt x="180" y="878"/>
                  <a:pt x="185" y="878"/>
                </a:cubicBezTo>
                <a:lnTo>
                  <a:pt x="185" y="878"/>
                </a:lnTo>
                <a:cubicBezTo>
                  <a:pt x="187" y="878"/>
                  <a:pt x="190" y="877"/>
                  <a:pt x="193" y="876"/>
                </a:cubicBezTo>
                <a:lnTo>
                  <a:pt x="437" y="719"/>
                </a:lnTo>
                <a:lnTo>
                  <a:pt x="437" y="719"/>
                </a:lnTo>
                <a:lnTo>
                  <a:pt x="437" y="719"/>
                </a:lnTo>
                <a:lnTo>
                  <a:pt x="437" y="719"/>
                </a:lnTo>
                <a:cubicBezTo>
                  <a:pt x="439" y="720"/>
                  <a:pt x="440" y="721"/>
                  <a:pt x="440" y="721"/>
                </a:cubicBezTo>
                <a:lnTo>
                  <a:pt x="440" y="721"/>
                </a:lnTo>
                <a:cubicBezTo>
                  <a:pt x="442" y="722"/>
                  <a:pt x="442" y="723"/>
                  <a:pt x="444" y="723"/>
                </a:cubicBezTo>
                <a:lnTo>
                  <a:pt x="444" y="723"/>
                </a:lnTo>
                <a:cubicBezTo>
                  <a:pt x="445" y="725"/>
                  <a:pt x="446" y="725"/>
                  <a:pt x="447" y="726"/>
                </a:cubicBezTo>
                <a:lnTo>
                  <a:pt x="447" y="726"/>
                </a:lnTo>
                <a:cubicBezTo>
                  <a:pt x="448" y="726"/>
                  <a:pt x="449" y="727"/>
                  <a:pt x="450" y="727"/>
                </a:cubicBezTo>
                <a:lnTo>
                  <a:pt x="450" y="727"/>
                </a:lnTo>
                <a:cubicBezTo>
                  <a:pt x="451" y="728"/>
                  <a:pt x="452" y="729"/>
                  <a:pt x="453" y="729"/>
                </a:cubicBezTo>
                <a:lnTo>
                  <a:pt x="453" y="729"/>
                </a:lnTo>
                <a:cubicBezTo>
                  <a:pt x="455" y="729"/>
                  <a:pt x="456" y="730"/>
                  <a:pt x="456" y="731"/>
                </a:cubicBezTo>
                <a:lnTo>
                  <a:pt x="456" y="731"/>
                </a:lnTo>
                <a:cubicBezTo>
                  <a:pt x="458" y="731"/>
                  <a:pt x="460" y="732"/>
                  <a:pt x="461" y="732"/>
                </a:cubicBezTo>
                <a:lnTo>
                  <a:pt x="461" y="732"/>
                </a:lnTo>
                <a:cubicBezTo>
                  <a:pt x="462" y="732"/>
                  <a:pt x="462" y="733"/>
                  <a:pt x="464" y="733"/>
                </a:cubicBezTo>
                <a:lnTo>
                  <a:pt x="464" y="733"/>
                </a:lnTo>
                <a:cubicBezTo>
                  <a:pt x="465" y="733"/>
                  <a:pt x="467" y="733"/>
                  <a:pt x="468" y="734"/>
                </a:cubicBezTo>
                <a:lnTo>
                  <a:pt x="468" y="734"/>
                </a:lnTo>
                <a:cubicBezTo>
                  <a:pt x="469" y="734"/>
                  <a:pt x="470" y="735"/>
                  <a:pt x="471" y="735"/>
                </a:cubicBezTo>
                <a:lnTo>
                  <a:pt x="471" y="735"/>
                </a:lnTo>
                <a:cubicBezTo>
                  <a:pt x="473" y="736"/>
                  <a:pt x="475" y="736"/>
                  <a:pt x="477" y="736"/>
                </a:cubicBezTo>
                <a:lnTo>
                  <a:pt x="477" y="736"/>
                </a:lnTo>
                <a:cubicBezTo>
                  <a:pt x="477" y="736"/>
                  <a:pt x="478" y="736"/>
                  <a:pt x="479" y="736"/>
                </a:cubicBezTo>
                <a:lnTo>
                  <a:pt x="479" y="736"/>
                </a:lnTo>
                <a:cubicBezTo>
                  <a:pt x="481" y="737"/>
                  <a:pt x="484" y="737"/>
                  <a:pt x="486" y="737"/>
                </a:cubicBezTo>
                <a:lnTo>
                  <a:pt x="581" y="737"/>
                </a:lnTo>
                <a:lnTo>
                  <a:pt x="581" y="737"/>
                </a:lnTo>
                <a:cubicBezTo>
                  <a:pt x="583" y="737"/>
                  <a:pt x="586" y="737"/>
                  <a:pt x="589" y="736"/>
                </a:cubicBezTo>
                <a:lnTo>
                  <a:pt x="589" y="736"/>
                </a:lnTo>
                <a:cubicBezTo>
                  <a:pt x="590" y="736"/>
                  <a:pt x="590" y="736"/>
                  <a:pt x="592" y="736"/>
                </a:cubicBezTo>
                <a:lnTo>
                  <a:pt x="592" y="736"/>
                </a:lnTo>
                <a:cubicBezTo>
                  <a:pt x="593" y="736"/>
                  <a:pt x="594" y="736"/>
                  <a:pt x="596" y="735"/>
                </a:cubicBezTo>
                <a:lnTo>
                  <a:pt x="596" y="735"/>
                </a:lnTo>
                <a:cubicBezTo>
                  <a:pt x="598" y="735"/>
                  <a:pt x="598" y="735"/>
                  <a:pt x="599" y="734"/>
                </a:cubicBezTo>
                <a:lnTo>
                  <a:pt x="599" y="734"/>
                </a:lnTo>
                <a:cubicBezTo>
                  <a:pt x="601" y="734"/>
                  <a:pt x="603" y="733"/>
                  <a:pt x="604" y="733"/>
                </a:cubicBezTo>
                <a:lnTo>
                  <a:pt x="604" y="733"/>
                </a:lnTo>
                <a:cubicBezTo>
                  <a:pt x="605" y="733"/>
                  <a:pt x="605" y="732"/>
                  <a:pt x="607" y="732"/>
                </a:cubicBezTo>
                <a:lnTo>
                  <a:pt x="607" y="732"/>
                </a:lnTo>
                <a:cubicBezTo>
                  <a:pt x="608" y="732"/>
                  <a:pt x="610" y="731"/>
                  <a:pt x="611" y="731"/>
                </a:cubicBezTo>
                <a:lnTo>
                  <a:pt x="611" y="731"/>
                </a:lnTo>
                <a:cubicBezTo>
                  <a:pt x="612" y="730"/>
                  <a:pt x="613" y="730"/>
                  <a:pt x="614" y="729"/>
                </a:cubicBezTo>
                <a:lnTo>
                  <a:pt x="614" y="729"/>
                </a:lnTo>
                <a:cubicBezTo>
                  <a:pt x="615" y="729"/>
                  <a:pt x="617" y="728"/>
                  <a:pt x="618" y="727"/>
                </a:cubicBezTo>
                <a:lnTo>
                  <a:pt x="618" y="727"/>
                </a:lnTo>
                <a:lnTo>
                  <a:pt x="620" y="726"/>
                </a:lnTo>
                <a:lnTo>
                  <a:pt x="620" y="726"/>
                </a:lnTo>
                <a:cubicBezTo>
                  <a:pt x="621" y="725"/>
                  <a:pt x="623" y="725"/>
                  <a:pt x="624" y="724"/>
                </a:cubicBezTo>
                <a:lnTo>
                  <a:pt x="624" y="724"/>
                </a:lnTo>
                <a:cubicBezTo>
                  <a:pt x="625" y="723"/>
                  <a:pt x="626" y="722"/>
                  <a:pt x="627" y="721"/>
                </a:cubicBezTo>
                <a:lnTo>
                  <a:pt x="627" y="721"/>
                </a:lnTo>
                <a:cubicBezTo>
                  <a:pt x="628" y="721"/>
                  <a:pt x="629" y="720"/>
                  <a:pt x="630" y="719"/>
                </a:cubicBezTo>
                <a:lnTo>
                  <a:pt x="630" y="719"/>
                </a:lnTo>
                <a:cubicBezTo>
                  <a:pt x="631" y="718"/>
                  <a:pt x="632" y="718"/>
                  <a:pt x="633" y="717"/>
                </a:cubicBezTo>
                <a:lnTo>
                  <a:pt x="633" y="717"/>
                </a:lnTo>
                <a:cubicBezTo>
                  <a:pt x="633" y="716"/>
                  <a:pt x="634" y="715"/>
                  <a:pt x="635" y="715"/>
                </a:cubicBezTo>
                <a:lnTo>
                  <a:pt x="886" y="876"/>
                </a:lnTo>
                <a:lnTo>
                  <a:pt x="886" y="876"/>
                </a:lnTo>
                <a:cubicBezTo>
                  <a:pt x="888" y="877"/>
                  <a:pt x="891" y="878"/>
                  <a:pt x="893" y="878"/>
                </a:cubicBezTo>
                <a:lnTo>
                  <a:pt x="893" y="878"/>
                </a:lnTo>
                <a:cubicBezTo>
                  <a:pt x="898" y="878"/>
                  <a:pt x="903" y="876"/>
                  <a:pt x="906" y="871"/>
                </a:cubicBezTo>
                <a:lnTo>
                  <a:pt x="906" y="871"/>
                </a:lnTo>
                <a:cubicBezTo>
                  <a:pt x="911" y="864"/>
                  <a:pt x="908" y="855"/>
                  <a:pt x="902" y="851"/>
                </a:cubicBezTo>
                <a:lnTo>
                  <a:pt x="652" y="691"/>
                </a:lnTo>
                <a:lnTo>
                  <a:pt x="652" y="691"/>
                </a:lnTo>
                <a:cubicBezTo>
                  <a:pt x="652" y="690"/>
                  <a:pt x="652" y="690"/>
                  <a:pt x="652" y="690"/>
                </a:cubicBezTo>
                <a:lnTo>
                  <a:pt x="652" y="690"/>
                </a:lnTo>
                <a:cubicBezTo>
                  <a:pt x="653" y="689"/>
                  <a:pt x="653" y="688"/>
                  <a:pt x="653" y="686"/>
                </a:cubicBezTo>
                <a:lnTo>
                  <a:pt x="653" y="686"/>
                </a:lnTo>
                <a:cubicBezTo>
                  <a:pt x="654" y="685"/>
                  <a:pt x="655" y="684"/>
                  <a:pt x="655" y="683"/>
                </a:cubicBezTo>
                <a:lnTo>
                  <a:pt x="655" y="683"/>
                </a:lnTo>
                <a:cubicBezTo>
                  <a:pt x="655" y="682"/>
                  <a:pt x="656" y="680"/>
                  <a:pt x="656" y="679"/>
                </a:cubicBezTo>
                <a:lnTo>
                  <a:pt x="656" y="679"/>
                </a:lnTo>
                <a:cubicBezTo>
                  <a:pt x="656" y="678"/>
                  <a:pt x="656" y="677"/>
                  <a:pt x="657" y="675"/>
                </a:cubicBezTo>
                <a:lnTo>
                  <a:pt x="657" y="675"/>
                </a:lnTo>
                <a:cubicBezTo>
                  <a:pt x="657" y="674"/>
                  <a:pt x="657" y="673"/>
                  <a:pt x="657" y="672"/>
                </a:cubicBezTo>
                <a:lnTo>
                  <a:pt x="657" y="672"/>
                </a:lnTo>
                <a:cubicBezTo>
                  <a:pt x="657" y="670"/>
                  <a:pt x="658" y="669"/>
                  <a:pt x="658" y="668"/>
                </a:cubicBezTo>
                <a:lnTo>
                  <a:pt x="658" y="668"/>
                </a:lnTo>
                <a:cubicBezTo>
                  <a:pt x="658" y="667"/>
                  <a:pt x="658" y="666"/>
                  <a:pt x="658" y="664"/>
                </a:cubicBezTo>
                <a:lnTo>
                  <a:pt x="658" y="664"/>
                </a:lnTo>
                <a:cubicBezTo>
                  <a:pt x="658" y="663"/>
                  <a:pt x="659" y="662"/>
                  <a:pt x="659" y="662"/>
                </a:cubicBezTo>
                <a:lnTo>
                  <a:pt x="659" y="662"/>
                </a:lnTo>
                <a:cubicBezTo>
                  <a:pt x="659" y="661"/>
                  <a:pt x="660" y="661"/>
                  <a:pt x="661" y="661"/>
                </a:cubicBezTo>
                <a:lnTo>
                  <a:pt x="661" y="661"/>
                </a:lnTo>
                <a:cubicBezTo>
                  <a:pt x="667" y="660"/>
                  <a:pt x="673" y="658"/>
                  <a:pt x="680" y="657"/>
                </a:cubicBezTo>
                <a:lnTo>
                  <a:pt x="1006" y="546"/>
                </a:lnTo>
                <a:lnTo>
                  <a:pt x="1006" y="897"/>
                </a:lnTo>
                <a:lnTo>
                  <a:pt x="1006" y="897"/>
                </a:lnTo>
                <a:cubicBezTo>
                  <a:pt x="1006" y="923"/>
                  <a:pt x="986" y="943"/>
                  <a:pt x="961" y="943"/>
                </a:cubicBezTo>
                <a:close/>
                <a:moveTo>
                  <a:pt x="376" y="70"/>
                </a:moveTo>
                <a:lnTo>
                  <a:pt x="376" y="70"/>
                </a:lnTo>
                <a:cubicBezTo>
                  <a:pt x="376" y="48"/>
                  <a:pt x="394" y="29"/>
                  <a:pt x="416" y="29"/>
                </a:cubicBezTo>
                <a:lnTo>
                  <a:pt x="651" y="29"/>
                </a:lnTo>
                <a:lnTo>
                  <a:pt x="651" y="29"/>
                </a:lnTo>
                <a:cubicBezTo>
                  <a:pt x="673" y="29"/>
                  <a:pt x="692" y="48"/>
                  <a:pt x="692" y="70"/>
                </a:cubicBezTo>
                <a:lnTo>
                  <a:pt x="692" y="157"/>
                </a:lnTo>
                <a:lnTo>
                  <a:pt x="376" y="157"/>
                </a:lnTo>
                <a:lnTo>
                  <a:pt x="376" y="70"/>
                </a:lnTo>
                <a:close/>
                <a:moveTo>
                  <a:pt x="998" y="157"/>
                </a:moveTo>
                <a:lnTo>
                  <a:pt x="722" y="157"/>
                </a:lnTo>
                <a:lnTo>
                  <a:pt x="722" y="70"/>
                </a:lnTo>
                <a:lnTo>
                  <a:pt x="722" y="70"/>
                </a:lnTo>
                <a:cubicBezTo>
                  <a:pt x="722" y="31"/>
                  <a:pt x="690" y="0"/>
                  <a:pt x="651" y="0"/>
                </a:cubicBezTo>
                <a:lnTo>
                  <a:pt x="416" y="0"/>
                </a:lnTo>
                <a:lnTo>
                  <a:pt x="416" y="0"/>
                </a:lnTo>
                <a:cubicBezTo>
                  <a:pt x="377" y="0"/>
                  <a:pt x="346" y="31"/>
                  <a:pt x="346" y="70"/>
                </a:cubicBezTo>
                <a:lnTo>
                  <a:pt x="346" y="157"/>
                </a:lnTo>
                <a:lnTo>
                  <a:pt x="70" y="157"/>
                </a:lnTo>
                <a:lnTo>
                  <a:pt x="70" y="157"/>
                </a:lnTo>
                <a:cubicBezTo>
                  <a:pt x="31" y="157"/>
                  <a:pt x="0" y="188"/>
                  <a:pt x="0" y="227"/>
                </a:cubicBezTo>
                <a:lnTo>
                  <a:pt x="0" y="489"/>
                </a:lnTo>
                <a:lnTo>
                  <a:pt x="0" y="489"/>
                </a:lnTo>
                <a:cubicBezTo>
                  <a:pt x="0" y="510"/>
                  <a:pt x="13" y="528"/>
                  <a:pt x="32" y="536"/>
                </a:cubicBezTo>
                <a:lnTo>
                  <a:pt x="32" y="897"/>
                </a:lnTo>
                <a:lnTo>
                  <a:pt x="32" y="897"/>
                </a:lnTo>
                <a:cubicBezTo>
                  <a:pt x="32" y="939"/>
                  <a:pt x="65" y="973"/>
                  <a:pt x="107" y="973"/>
                </a:cubicBezTo>
                <a:lnTo>
                  <a:pt x="961" y="973"/>
                </a:lnTo>
                <a:lnTo>
                  <a:pt x="961" y="973"/>
                </a:lnTo>
                <a:cubicBezTo>
                  <a:pt x="1002" y="973"/>
                  <a:pt x="1036" y="939"/>
                  <a:pt x="1036" y="897"/>
                </a:cubicBezTo>
                <a:lnTo>
                  <a:pt x="1036" y="536"/>
                </a:lnTo>
                <a:lnTo>
                  <a:pt x="1036" y="536"/>
                </a:lnTo>
                <a:cubicBezTo>
                  <a:pt x="1054" y="528"/>
                  <a:pt x="1067" y="510"/>
                  <a:pt x="1067" y="489"/>
                </a:cubicBezTo>
                <a:lnTo>
                  <a:pt x="1067" y="227"/>
                </a:lnTo>
                <a:lnTo>
                  <a:pt x="1067" y="227"/>
                </a:lnTo>
                <a:cubicBezTo>
                  <a:pt x="1067" y="188"/>
                  <a:pt x="1036" y="157"/>
                  <a:pt x="998" y="157"/>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9" name="Freeform 38">
            <a:extLst>
              <a:ext uri="{FF2B5EF4-FFF2-40B4-BE49-F238E27FC236}">
                <a16:creationId xmlns:a16="http://schemas.microsoft.com/office/drawing/2014/main" id="{948EFA7C-F0F9-3D43-AE6A-694B99CAB13F}"/>
              </a:ext>
            </a:extLst>
          </p:cNvPr>
          <p:cNvSpPr>
            <a:spLocks noChangeArrowheads="1"/>
          </p:cNvSpPr>
          <p:nvPr/>
        </p:nvSpPr>
        <p:spPr bwMode="auto">
          <a:xfrm>
            <a:off x="4931473" y="2096939"/>
            <a:ext cx="545937" cy="664037"/>
          </a:xfrm>
          <a:custGeom>
            <a:avLst/>
            <a:gdLst>
              <a:gd name="connsiteX0" fmla="*/ 206714 w 1091874"/>
              <a:gd name="connsiteY0" fmla="*/ 506161 h 1328074"/>
              <a:gd name="connsiteX1" fmla="*/ 189242 w 1091874"/>
              <a:gd name="connsiteY1" fmla="*/ 522408 h 1328074"/>
              <a:gd name="connsiteX2" fmla="*/ 206714 w 1091874"/>
              <a:gd name="connsiteY2" fmla="*/ 538656 h 1328074"/>
              <a:gd name="connsiteX3" fmla="*/ 222939 w 1091874"/>
              <a:gd name="connsiteY3" fmla="*/ 522408 h 1328074"/>
              <a:gd name="connsiteX4" fmla="*/ 206714 w 1091874"/>
              <a:gd name="connsiteY4" fmla="*/ 506161 h 1328074"/>
              <a:gd name="connsiteX5" fmla="*/ 636033 w 1091874"/>
              <a:gd name="connsiteY5" fmla="*/ 463667 h 1328074"/>
              <a:gd name="connsiteX6" fmla="*/ 618561 w 1091874"/>
              <a:gd name="connsiteY6" fmla="*/ 479914 h 1328074"/>
              <a:gd name="connsiteX7" fmla="*/ 636033 w 1091874"/>
              <a:gd name="connsiteY7" fmla="*/ 497412 h 1328074"/>
              <a:gd name="connsiteX8" fmla="*/ 652258 w 1091874"/>
              <a:gd name="connsiteY8" fmla="*/ 479914 h 1328074"/>
              <a:gd name="connsiteX9" fmla="*/ 636033 w 1091874"/>
              <a:gd name="connsiteY9" fmla="*/ 463667 h 1328074"/>
              <a:gd name="connsiteX10" fmla="*/ 808260 w 1091874"/>
              <a:gd name="connsiteY10" fmla="*/ 338684 h 1328074"/>
              <a:gd name="connsiteX11" fmla="*/ 684706 w 1091874"/>
              <a:gd name="connsiteY11" fmla="*/ 458667 h 1328074"/>
              <a:gd name="connsiteX12" fmla="*/ 689698 w 1091874"/>
              <a:gd name="connsiteY12" fmla="*/ 479914 h 1328074"/>
              <a:gd name="connsiteX13" fmla="*/ 636033 w 1091874"/>
              <a:gd name="connsiteY13" fmla="*/ 533657 h 1328074"/>
              <a:gd name="connsiteX14" fmla="*/ 582369 w 1091874"/>
              <a:gd name="connsiteY14" fmla="*/ 479914 h 1328074"/>
              <a:gd name="connsiteX15" fmla="*/ 584865 w 1091874"/>
              <a:gd name="connsiteY15" fmla="*/ 464916 h 1328074"/>
              <a:gd name="connsiteX16" fmla="*/ 448830 w 1091874"/>
              <a:gd name="connsiteY16" fmla="*/ 359931 h 1328074"/>
              <a:gd name="connsiteX17" fmla="*/ 421374 w 1091874"/>
              <a:gd name="connsiteY17" fmla="*/ 368680 h 1328074"/>
              <a:gd name="connsiteX18" fmla="*/ 393917 w 1091874"/>
              <a:gd name="connsiteY18" fmla="*/ 359931 h 1328074"/>
              <a:gd name="connsiteX19" fmla="*/ 256635 w 1091874"/>
              <a:gd name="connsiteY19" fmla="*/ 503661 h 1328074"/>
              <a:gd name="connsiteX20" fmla="*/ 260379 w 1091874"/>
              <a:gd name="connsiteY20" fmla="*/ 522408 h 1328074"/>
              <a:gd name="connsiteX21" fmla="*/ 225435 w 1091874"/>
              <a:gd name="connsiteY21" fmla="*/ 572401 h 1328074"/>
              <a:gd name="connsiteX22" fmla="*/ 225435 w 1091874"/>
              <a:gd name="connsiteY22" fmla="*/ 643641 h 1328074"/>
              <a:gd name="connsiteX23" fmla="*/ 813252 w 1091874"/>
              <a:gd name="connsiteY23" fmla="*/ 643641 h 1328074"/>
              <a:gd name="connsiteX24" fmla="*/ 813252 w 1091874"/>
              <a:gd name="connsiteY24" fmla="*/ 339934 h 1328074"/>
              <a:gd name="connsiteX25" fmla="*/ 808260 w 1091874"/>
              <a:gd name="connsiteY25" fmla="*/ 338684 h 1328074"/>
              <a:gd name="connsiteX26" fmla="*/ 421374 w 1091874"/>
              <a:gd name="connsiteY26" fmla="*/ 297440 h 1328074"/>
              <a:gd name="connsiteX27" fmla="*/ 403902 w 1091874"/>
              <a:gd name="connsiteY27" fmla="*/ 313687 h 1328074"/>
              <a:gd name="connsiteX28" fmla="*/ 421374 w 1091874"/>
              <a:gd name="connsiteY28" fmla="*/ 329935 h 1328074"/>
              <a:gd name="connsiteX29" fmla="*/ 437598 w 1091874"/>
              <a:gd name="connsiteY29" fmla="*/ 313687 h 1328074"/>
              <a:gd name="connsiteX30" fmla="*/ 421374 w 1091874"/>
              <a:gd name="connsiteY30" fmla="*/ 297440 h 1328074"/>
              <a:gd name="connsiteX31" fmla="*/ 830725 w 1091874"/>
              <a:gd name="connsiteY31" fmla="*/ 273693 h 1328074"/>
              <a:gd name="connsiteX32" fmla="*/ 814500 w 1091874"/>
              <a:gd name="connsiteY32" fmla="*/ 289941 h 1328074"/>
              <a:gd name="connsiteX33" fmla="*/ 830725 w 1091874"/>
              <a:gd name="connsiteY33" fmla="*/ 306188 h 1328074"/>
              <a:gd name="connsiteX34" fmla="*/ 848197 w 1091874"/>
              <a:gd name="connsiteY34" fmla="*/ 289941 h 1328074"/>
              <a:gd name="connsiteX35" fmla="*/ 830725 w 1091874"/>
              <a:gd name="connsiteY35" fmla="*/ 273693 h 1328074"/>
              <a:gd name="connsiteX36" fmla="*/ 830725 w 1091874"/>
              <a:gd name="connsiteY36" fmla="*/ 236198 h 1328074"/>
              <a:gd name="connsiteX37" fmla="*/ 884390 w 1091874"/>
              <a:gd name="connsiteY37" fmla="*/ 289941 h 1328074"/>
              <a:gd name="connsiteX38" fmla="*/ 849445 w 1091874"/>
              <a:gd name="connsiteY38" fmla="*/ 339934 h 1328074"/>
              <a:gd name="connsiteX39" fmla="*/ 849445 w 1091874"/>
              <a:gd name="connsiteY39" fmla="*/ 643641 h 1328074"/>
              <a:gd name="connsiteX40" fmla="*/ 893126 w 1091874"/>
              <a:gd name="connsiteY40" fmla="*/ 643641 h 1328074"/>
              <a:gd name="connsiteX41" fmla="*/ 910598 w 1091874"/>
              <a:gd name="connsiteY41" fmla="*/ 661139 h 1328074"/>
              <a:gd name="connsiteX42" fmla="*/ 893126 w 1091874"/>
              <a:gd name="connsiteY42" fmla="*/ 679886 h 1328074"/>
              <a:gd name="connsiteX43" fmla="*/ 849445 w 1091874"/>
              <a:gd name="connsiteY43" fmla="*/ 679886 h 1328074"/>
              <a:gd name="connsiteX44" fmla="*/ 187994 w 1091874"/>
              <a:gd name="connsiteY44" fmla="*/ 679886 h 1328074"/>
              <a:gd name="connsiteX45" fmla="*/ 150553 w 1091874"/>
              <a:gd name="connsiteY45" fmla="*/ 679886 h 1328074"/>
              <a:gd name="connsiteX46" fmla="*/ 131833 w 1091874"/>
              <a:gd name="connsiteY46" fmla="*/ 661139 h 1328074"/>
              <a:gd name="connsiteX47" fmla="*/ 150553 w 1091874"/>
              <a:gd name="connsiteY47" fmla="*/ 643641 h 1328074"/>
              <a:gd name="connsiteX48" fmla="*/ 187994 w 1091874"/>
              <a:gd name="connsiteY48" fmla="*/ 643641 h 1328074"/>
              <a:gd name="connsiteX49" fmla="*/ 187994 w 1091874"/>
              <a:gd name="connsiteY49" fmla="*/ 572401 h 1328074"/>
              <a:gd name="connsiteX50" fmla="*/ 153049 w 1091874"/>
              <a:gd name="connsiteY50" fmla="*/ 522408 h 1328074"/>
              <a:gd name="connsiteX51" fmla="*/ 206714 w 1091874"/>
              <a:gd name="connsiteY51" fmla="*/ 468666 h 1328074"/>
              <a:gd name="connsiteX52" fmla="*/ 232923 w 1091874"/>
              <a:gd name="connsiteY52" fmla="*/ 476165 h 1328074"/>
              <a:gd name="connsiteX53" fmla="*/ 370205 w 1091874"/>
              <a:gd name="connsiteY53" fmla="*/ 332435 h 1328074"/>
              <a:gd name="connsiteX54" fmla="*/ 366461 w 1091874"/>
              <a:gd name="connsiteY54" fmla="*/ 313687 h 1328074"/>
              <a:gd name="connsiteX55" fmla="*/ 421374 w 1091874"/>
              <a:gd name="connsiteY55" fmla="*/ 259945 h 1328074"/>
              <a:gd name="connsiteX56" fmla="*/ 475039 w 1091874"/>
              <a:gd name="connsiteY56" fmla="*/ 313687 h 1328074"/>
              <a:gd name="connsiteX57" fmla="*/ 471295 w 1091874"/>
              <a:gd name="connsiteY57" fmla="*/ 329935 h 1328074"/>
              <a:gd name="connsiteX58" fmla="*/ 606081 w 1091874"/>
              <a:gd name="connsiteY58" fmla="*/ 434921 h 1328074"/>
              <a:gd name="connsiteX59" fmla="*/ 636033 w 1091874"/>
              <a:gd name="connsiteY59" fmla="*/ 427422 h 1328074"/>
              <a:gd name="connsiteX60" fmla="*/ 659746 w 1091874"/>
              <a:gd name="connsiteY60" fmla="*/ 432421 h 1328074"/>
              <a:gd name="connsiteX61" fmla="*/ 782052 w 1091874"/>
              <a:gd name="connsiteY61" fmla="*/ 312438 h 1328074"/>
              <a:gd name="connsiteX62" fmla="*/ 777060 w 1091874"/>
              <a:gd name="connsiteY62" fmla="*/ 289941 h 1328074"/>
              <a:gd name="connsiteX63" fmla="*/ 830725 w 1091874"/>
              <a:gd name="connsiteY63" fmla="*/ 236198 h 1328074"/>
              <a:gd name="connsiteX64" fmla="*/ 95757 w 1091874"/>
              <a:gd name="connsiteY64" fmla="*/ 159170 h 1328074"/>
              <a:gd name="connsiteX65" fmla="*/ 95757 w 1091874"/>
              <a:gd name="connsiteY65" fmla="*/ 747352 h 1328074"/>
              <a:gd name="connsiteX66" fmla="*/ 960054 w 1091874"/>
              <a:gd name="connsiteY66" fmla="*/ 747352 h 1328074"/>
              <a:gd name="connsiteX67" fmla="*/ 960054 w 1091874"/>
              <a:gd name="connsiteY67" fmla="*/ 159170 h 1328074"/>
              <a:gd name="connsiteX68" fmla="*/ 528527 w 1091874"/>
              <a:gd name="connsiteY68" fmla="*/ 0 h 1328074"/>
              <a:gd name="connsiteX69" fmla="*/ 565835 w 1091874"/>
              <a:gd name="connsiteY69" fmla="*/ 37306 h 1328074"/>
              <a:gd name="connsiteX70" fmla="*/ 547181 w 1091874"/>
              <a:gd name="connsiteY70" fmla="*/ 69637 h 1328074"/>
              <a:gd name="connsiteX71" fmla="*/ 547181 w 1091874"/>
              <a:gd name="connsiteY71" fmla="*/ 121865 h 1328074"/>
              <a:gd name="connsiteX72" fmla="*/ 997361 w 1091874"/>
              <a:gd name="connsiteY72" fmla="*/ 121865 h 1328074"/>
              <a:gd name="connsiteX73" fmla="*/ 1073221 w 1091874"/>
              <a:gd name="connsiteY73" fmla="*/ 121865 h 1328074"/>
              <a:gd name="connsiteX74" fmla="*/ 1091874 w 1091874"/>
              <a:gd name="connsiteY74" fmla="*/ 140517 h 1328074"/>
              <a:gd name="connsiteX75" fmla="*/ 1073221 w 1091874"/>
              <a:gd name="connsiteY75" fmla="*/ 159170 h 1328074"/>
              <a:gd name="connsiteX76" fmla="*/ 997361 w 1091874"/>
              <a:gd name="connsiteY76" fmla="*/ 159170 h 1328074"/>
              <a:gd name="connsiteX77" fmla="*/ 997361 w 1091874"/>
              <a:gd name="connsiteY77" fmla="*/ 783414 h 1328074"/>
              <a:gd name="connsiteX78" fmla="*/ 547181 w 1091874"/>
              <a:gd name="connsiteY78" fmla="*/ 783414 h 1328074"/>
              <a:gd name="connsiteX79" fmla="*/ 547181 w 1091874"/>
              <a:gd name="connsiteY79" fmla="*/ 1030874 h 1328074"/>
              <a:gd name="connsiteX80" fmla="*/ 812066 w 1091874"/>
              <a:gd name="connsiteY80" fmla="*/ 1263411 h 1328074"/>
              <a:gd name="connsiteX81" fmla="*/ 814553 w 1091874"/>
              <a:gd name="connsiteY81" fmla="*/ 1288281 h 1328074"/>
              <a:gd name="connsiteX82" fmla="*/ 799630 w 1091874"/>
              <a:gd name="connsiteY82" fmla="*/ 1294499 h 1328074"/>
              <a:gd name="connsiteX83" fmla="*/ 788438 w 1091874"/>
              <a:gd name="connsiteY83" fmla="*/ 1290768 h 1328074"/>
              <a:gd name="connsiteX84" fmla="*/ 547181 w 1091874"/>
              <a:gd name="connsiteY84" fmla="*/ 1079371 h 1328074"/>
              <a:gd name="connsiteX85" fmla="*/ 547181 w 1091874"/>
              <a:gd name="connsiteY85" fmla="*/ 1310664 h 1328074"/>
              <a:gd name="connsiteX86" fmla="*/ 528527 w 1091874"/>
              <a:gd name="connsiteY86" fmla="*/ 1328074 h 1328074"/>
              <a:gd name="connsiteX87" fmla="*/ 511117 w 1091874"/>
              <a:gd name="connsiteY87" fmla="*/ 1310664 h 1328074"/>
              <a:gd name="connsiteX88" fmla="*/ 511117 w 1091874"/>
              <a:gd name="connsiteY88" fmla="*/ 1079371 h 1328074"/>
              <a:gd name="connsiteX89" fmla="*/ 264885 w 1091874"/>
              <a:gd name="connsiteY89" fmla="*/ 1290768 h 1328074"/>
              <a:gd name="connsiteX90" fmla="*/ 252449 w 1091874"/>
              <a:gd name="connsiteY90" fmla="*/ 1294499 h 1328074"/>
              <a:gd name="connsiteX91" fmla="*/ 238770 w 1091874"/>
              <a:gd name="connsiteY91" fmla="*/ 1288281 h 1328074"/>
              <a:gd name="connsiteX92" fmla="*/ 241257 w 1091874"/>
              <a:gd name="connsiteY92" fmla="*/ 1263411 h 1328074"/>
              <a:gd name="connsiteX93" fmla="*/ 511117 w 1091874"/>
              <a:gd name="connsiteY93" fmla="*/ 1030874 h 1328074"/>
              <a:gd name="connsiteX94" fmla="*/ 511117 w 1091874"/>
              <a:gd name="connsiteY94" fmla="*/ 783414 h 1328074"/>
              <a:gd name="connsiteX95" fmla="*/ 58449 w 1091874"/>
              <a:gd name="connsiteY95" fmla="*/ 783414 h 1328074"/>
              <a:gd name="connsiteX96" fmla="*/ 58449 w 1091874"/>
              <a:gd name="connsiteY96" fmla="*/ 159170 h 1328074"/>
              <a:gd name="connsiteX97" fmla="*/ 17410 w 1091874"/>
              <a:gd name="connsiteY97" fmla="*/ 159170 h 1328074"/>
              <a:gd name="connsiteX98" fmla="*/ 0 w 1091874"/>
              <a:gd name="connsiteY98" fmla="*/ 140517 h 1328074"/>
              <a:gd name="connsiteX99" fmla="*/ 17410 w 1091874"/>
              <a:gd name="connsiteY99" fmla="*/ 121865 h 1328074"/>
              <a:gd name="connsiteX100" fmla="*/ 58449 w 1091874"/>
              <a:gd name="connsiteY100" fmla="*/ 121865 h 1328074"/>
              <a:gd name="connsiteX101" fmla="*/ 511117 w 1091874"/>
              <a:gd name="connsiteY101" fmla="*/ 121865 h 1328074"/>
              <a:gd name="connsiteX102" fmla="*/ 511117 w 1091874"/>
              <a:gd name="connsiteY102" fmla="*/ 69637 h 1328074"/>
              <a:gd name="connsiteX103" fmla="*/ 491219 w 1091874"/>
              <a:gd name="connsiteY103" fmla="*/ 37306 h 1328074"/>
              <a:gd name="connsiteX104" fmla="*/ 528527 w 1091874"/>
              <a:gd name="connsiteY104" fmla="*/ 0 h 1328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091874" h="1328074">
                <a:moveTo>
                  <a:pt x="206714" y="506161"/>
                </a:moveTo>
                <a:cubicBezTo>
                  <a:pt x="197978" y="506161"/>
                  <a:pt x="189242" y="512410"/>
                  <a:pt x="189242" y="522408"/>
                </a:cubicBezTo>
                <a:cubicBezTo>
                  <a:pt x="189242" y="531157"/>
                  <a:pt x="197978" y="538656"/>
                  <a:pt x="206714" y="538656"/>
                </a:cubicBezTo>
                <a:cubicBezTo>
                  <a:pt x="215450" y="538656"/>
                  <a:pt x="222939" y="531157"/>
                  <a:pt x="222939" y="522408"/>
                </a:cubicBezTo>
                <a:cubicBezTo>
                  <a:pt x="222939" y="512410"/>
                  <a:pt x="215450" y="506161"/>
                  <a:pt x="206714" y="506161"/>
                </a:cubicBezTo>
                <a:close/>
                <a:moveTo>
                  <a:pt x="636033" y="463667"/>
                </a:moveTo>
                <a:cubicBezTo>
                  <a:pt x="626049" y="463667"/>
                  <a:pt x="618561" y="471166"/>
                  <a:pt x="618561" y="479914"/>
                </a:cubicBezTo>
                <a:cubicBezTo>
                  <a:pt x="618561" y="489913"/>
                  <a:pt x="626049" y="497412"/>
                  <a:pt x="636033" y="497412"/>
                </a:cubicBezTo>
                <a:cubicBezTo>
                  <a:pt x="644770" y="497412"/>
                  <a:pt x="652258" y="489913"/>
                  <a:pt x="652258" y="479914"/>
                </a:cubicBezTo>
                <a:cubicBezTo>
                  <a:pt x="652258" y="471166"/>
                  <a:pt x="644770" y="463667"/>
                  <a:pt x="636033" y="463667"/>
                </a:cubicBezTo>
                <a:close/>
                <a:moveTo>
                  <a:pt x="808260" y="338684"/>
                </a:moveTo>
                <a:lnTo>
                  <a:pt x="684706" y="458667"/>
                </a:lnTo>
                <a:cubicBezTo>
                  <a:pt x="687202" y="464916"/>
                  <a:pt x="689698" y="472415"/>
                  <a:pt x="689698" y="479914"/>
                </a:cubicBezTo>
                <a:cubicBezTo>
                  <a:pt x="689698" y="509910"/>
                  <a:pt x="664738" y="533657"/>
                  <a:pt x="636033" y="533657"/>
                </a:cubicBezTo>
                <a:cubicBezTo>
                  <a:pt x="606081" y="533657"/>
                  <a:pt x="582369" y="509910"/>
                  <a:pt x="582369" y="479914"/>
                </a:cubicBezTo>
                <a:cubicBezTo>
                  <a:pt x="582369" y="474915"/>
                  <a:pt x="583617" y="469916"/>
                  <a:pt x="584865" y="464916"/>
                </a:cubicBezTo>
                <a:lnTo>
                  <a:pt x="448830" y="359931"/>
                </a:lnTo>
                <a:cubicBezTo>
                  <a:pt x="441342" y="364930"/>
                  <a:pt x="431358" y="368680"/>
                  <a:pt x="421374" y="368680"/>
                </a:cubicBezTo>
                <a:cubicBezTo>
                  <a:pt x="411390" y="368680"/>
                  <a:pt x="401405" y="364930"/>
                  <a:pt x="393917" y="359931"/>
                </a:cubicBezTo>
                <a:lnTo>
                  <a:pt x="256635" y="503661"/>
                </a:lnTo>
                <a:cubicBezTo>
                  <a:pt x="257883" y="509910"/>
                  <a:pt x="260379" y="514909"/>
                  <a:pt x="260379" y="522408"/>
                </a:cubicBezTo>
                <a:cubicBezTo>
                  <a:pt x="260379" y="544905"/>
                  <a:pt x="245403" y="564902"/>
                  <a:pt x="225435" y="572401"/>
                </a:cubicBezTo>
                <a:lnTo>
                  <a:pt x="225435" y="643641"/>
                </a:lnTo>
                <a:lnTo>
                  <a:pt x="813252" y="643641"/>
                </a:lnTo>
                <a:lnTo>
                  <a:pt x="813252" y="339934"/>
                </a:lnTo>
                <a:cubicBezTo>
                  <a:pt x="810756" y="339934"/>
                  <a:pt x="809508" y="338684"/>
                  <a:pt x="808260" y="338684"/>
                </a:cubicBezTo>
                <a:close/>
                <a:moveTo>
                  <a:pt x="421374" y="297440"/>
                </a:moveTo>
                <a:cubicBezTo>
                  <a:pt x="411390" y="297440"/>
                  <a:pt x="403902" y="304939"/>
                  <a:pt x="403902" y="313687"/>
                </a:cubicBezTo>
                <a:cubicBezTo>
                  <a:pt x="403902" y="323686"/>
                  <a:pt x="411390" y="329935"/>
                  <a:pt x="421374" y="329935"/>
                </a:cubicBezTo>
                <a:cubicBezTo>
                  <a:pt x="430110" y="329935"/>
                  <a:pt x="437598" y="323686"/>
                  <a:pt x="437598" y="313687"/>
                </a:cubicBezTo>
                <a:cubicBezTo>
                  <a:pt x="437598" y="304939"/>
                  <a:pt x="430110" y="297440"/>
                  <a:pt x="421374" y="297440"/>
                </a:cubicBezTo>
                <a:close/>
                <a:moveTo>
                  <a:pt x="830725" y="273693"/>
                </a:moveTo>
                <a:cubicBezTo>
                  <a:pt x="821989" y="273693"/>
                  <a:pt x="814500" y="281192"/>
                  <a:pt x="814500" y="289941"/>
                </a:cubicBezTo>
                <a:cubicBezTo>
                  <a:pt x="814500" y="298690"/>
                  <a:pt x="821989" y="306188"/>
                  <a:pt x="830725" y="306188"/>
                </a:cubicBezTo>
                <a:cubicBezTo>
                  <a:pt x="840709" y="306188"/>
                  <a:pt x="848197" y="298690"/>
                  <a:pt x="848197" y="289941"/>
                </a:cubicBezTo>
                <a:cubicBezTo>
                  <a:pt x="848197" y="281192"/>
                  <a:pt x="840709" y="273693"/>
                  <a:pt x="830725" y="273693"/>
                </a:cubicBezTo>
                <a:close/>
                <a:moveTo>
                  <a:pt x="830725" y="236198"/>
                </a:moveTo>
                <a:cubicBezTo>
                  <a:pt x="860677" y="236198"/>
                  <a:pt x="884390" y="261195"/>
                  <a:pt x="884390" y="289941"/>
                </a:cubicBezTo>
                <a:cubicBezTo>
                  <a:pt x="884390" y="312438"/>
                  <a:pt x="869413" y="332435"/>
                  <a:pt x="849445" y="339934"/>
                </a:cubicBezTo>
                <a:lnTo>
                  <a:pt x="849445" y="643641"/>
                </a:lnTo>
                <a:lnTo>
                  <a:pt x="893126" y="643641"/>
                </a:lnTo>
                <a:cubicBezTo>
                  <a:pt x="903110" y="643641"/>
                  <a:pt x="910598" y="651140"/>
                  <a:pt x="910598" y="661139"/>
                </a:cubicBezTo>
                <a:cubicBezTo>
                  <a:pt x="910598" y="671138"/>
                  <a:pt x="903110" y="679886"/>
                  <a:pt x="893126" y="679886"/>
                </a:cubicBezTo>
                <a:lnTo>
                  <a:pt x="849445" y="679886"/>
                </a:lnTo>
                <a:lnTo>
                  <a:pt x="187994" y="679886"/>
                </a:lnTo>
                <a:lnTo>
                  <a:pt x="150553" y="679886"/>
                </a:lnTo>
                <a:cubicBezTo>
                  <a:pt x="140569" y="679886"/>
                  <a:pt x="131833" y="671138"/>
                  <a:pt x="131833" y="661139"/>
                </a:cubicBezTo>
                <a:cubicBezTo>
                  <a:pt x="131833" y="651140"/>
                  <a:pt x="140569" y="643641"/>
                  <a:pt x="150553" y="643641"/>
                </a:cubicBezTo>
                <a:lnTo>
                  <a:pt x="187994" y="643641"/>
                </a:lnTo>
                <a:lnTo>
                  <a:pt x="187994" y="572401"/>
                </a:lnTo>
                <a:cubicBezTo>
                  <a:pt x="168026" y="564902"/>
                  <a:pt x="153049" y="544905"/>
                  <a:pt x="153049" y="522408"/>
                </a:cubicBezTo>
                <a:cubicBezTo>
                  <a:pt x="153049" y="492413"/>
                  <a:pt x="176762" y="468666"/>
                  <a:pt x="206714" y="468666"/>
                </a:cubicBezTo>
                <a:cubicBezTo>
                  <a:pt x="215450" y="468666"/>
                  <a:pt x="225435" y="471166"/>
                  <a:pt x="232923" y="476165"/>
                </a:cubicBezTo>
                <a:lnTo>
                  <a:pt x="370205" y="332435"/>
                </a:lnTo>
                <a:cubicBezTo>
                  <a:pt x="368957" y="326186"/>
                  <a:pt x="366461" y="319937"/>
                  <a:pt x="366461" y="313687"/>
                </a:cubicBezTo>
                <a:cubicBezTo>
                  <a:pt x="366461" y="284941"/>
                  <a:pt x="391421" y="259945"/>
                  <a:pt x="421374" y="259945"/>
                </a:cubicBezTo>
                <a:cubicBezTo>
                  <a:pt x="450078" y="259945"/>
                  <a:pt x="475039" y="284941"/>
                  <a:pt x="475039" y="313687"/>
                </a:cubicBezTo>
                <a:cubicBezTo>
                  <a:pt x="475039" y="319937"/>
                  <a:pt x="472543" y="324936"/>
                  <a:pt x="471295" y="329935"/>
                </a:cubicBezTo>
                <a:lnTo>
                  <a:pt x="606081" y="434921"/>
                </a:lnTo>
                <a:cubicBezTo>
                  <a:pt x="614817" y="429921"/>
                  <a:pt x="624801" y="427422"/>
                  <a:pt x="636033" y="427422"/>
                </a:cubicBezTo>
                <a:cubicBezTo>
                  <a:pt x="643522" y="427422"/>
                  <a:pt x="651010" y="428671"/>
                  <a:pt x="659746" y="432421"/>
                </a:cubicBezTo>
                <a:lnTo>
                  <a:pt x="782052" y="312438"/>
                </a:lnTo>
                <a:cubicBezTo>
                  <a:pt x="778308" y="304939"/>
                  <a:pt x="777060" y="297440"/>
                  <a:pt x="777060" y="289941"/>
                </a:cubicBezTo>
                <a:cubicBezTo>
                  <a:pt x="777060" y="261195"/>
                  <a:pt x="800772" y="236198"/>
                  <a:pt x="830725" y="236198"/>
                </a:cubicBezTo>
                <a:close/>
                <a:moveTo>
                  <a:pt x="95757" y="159170"/>
                </a:moveTo>
                <a:lnTo>
                  <a:pt x="95757" y="747352"/>
                </a:lnTo>
                <a:lnTo>
                  <a:pt x="960054" y="747352"/>
                </a:lnTo>
                <a:lnTo>
                  <a:pt x="960054" y="159170"/>
                </a:lnTo>
                <a:close/>
                <a:moveTo>
                  <a:pt x="528527" y="0"/>
                </a:moveTo>
                <a:cubicBezTo>
                  <a:pt x="549668" y="0"/>
                  <a:pt x="565835" y="17409"/>
                  <a:pt x="565835" y="37306"/>
                </a:cubicBezTo>
                <a:cubicBezTo>
                  <a:pt x="565835" y="50984"/>
                  <a:pt x="558373" y="63419"/>
                  <a:pt x="547181" y="69637"/>
                </a:cubicBezTo>
                <a:lnTo>
                  <a:pt x="547181" y="121865"/>
                </a:lnTo>
                <a:lnTo>
                  <a:pt x="997361" y="121865"/>
                </a:lnTo>
                <a:lnTo>
                  <a:pt x="1073221" y="121865"/>
                </a:lnTo>
                <a:cubicBezTo>
                  <a:pt x="1084413" y="121865"/>
                  <a:pt x="1091874" y="129326"/>
                  <a:pt x="1091874" y="140517"/>
                </a:cubicBezTo>
                <a:cubicBezTo>
                  <a:pt x="1091874" y="150465"/>
                  <a:pt x="1084413" y="159170"/>
                  <a:pt x="1073221" y="159170"/>
                </a:cubicBezTo>
                <a:lnTo>
                  <a:pt x="997361" y="159170"/>
                </a:lnTo>
                <a:lnTo>
                  <a:pt x="997361" y="783414"/>
                </a:lnTo>
                <a:lnTo>
                  <a:pt x="547181" y="783414"/>
                </a:lnTo>
                <a:lnTo>
                  <a:pt x="547181" y="1030874"/>
                </a:lnTo>
                <a:lnTo>
                  <a:pt x="812066" y="1263411"/>
                </a:lnTo>
                <a:cubicBezTo>
                  <a:pt x="819528" y="1269628"/>
                  <a:pt x="820771" y="1280820"/>
                  <a:pt x="814553" y="1288281"/>
                </a:cubicBezTo>
                <a:cubicBezTo>
                  <a:pt x="810822" y="1292012"/>
                  <a:pt x="804605" y="1294499"/>
                  <a:pt x="799630" y="1294499"/>
                </a:cubicBezTo>
                <a:cubicBezTo>
                  <a:pt x="795899" y="1294499"/>
                  <a:pt x="790925" y="1293255"/>
                  <a:pt x="788438" y="1290768"/>
                </a:cubicBezTo>
                <a:lnTo>
                  <a:pt x="547181" y="1079371"/>
                </a:lnTo>
                <a:lnTo>
                  <a:pt x="547181" y="1310664"/>
                </a:lnTo>
                <a:cubicBezTo>
                  <a:pt x="547181" y="1320613"/>
                  <a:pt x="538476" y="1328074"/>
                  <a:pt x="528527" y="1328074"/>
                </a:cubicBezTo>
                <a:cubicBezTo>
                  <a:pt x="519822" y="1328074"/>
                  <a:pt x="511117" y="1320613"/>
                  <a:pt x="511117" y="1310664"/>
                </a:cubicBezTo>
                <a:lnTo>
                  <a:pt x="511117" y="1079371"/>
                </a:lnTo>
                <a:lnTo>
                  <a:pt x="264885" y="1290768"/>
                </a:lnTo>
                <a:cubicBezTo>
                  <a:pt x="261154" y="1293255"/>
                  <a:pt x="256180" y="1294499"/>
                  <a:pt x="252449" y="1294499"/>
                </a:cubicBezTo>
                <a:cubicBezTo>
                  <a:pt x="247475" y="1294499"/>
                  <a:pt x="242501" y="1292012"/>
                  <a:pt x="238770" y="1288281"/>
                </a:cubicBezTo>
                <a:cubicBezTo>
                  <a:pt x="232552" y="1280820"/>
                  <a:pt x="233795" y="1269628"/>
                  <a:pt x="241257" y="1263411"/>
                </a:cubicBezTo>
                <a:lnTo>
                  <a:pt x="511117" y="1030874"/>
                </a:lnTo>
                <a:lnTo>
                  <a:pt x="511117" y="783414"/>
                </a:lnTo>
                <a:lnTo>
                  <a:pt x="58449" y="783414"/>
                </a:lnTo>
                <a:lnTo>
                  <a:pt x="58449" y="159170"/>
                </a:lnTo>
                <a:lnTo>
                  <a:pt x="17410" y="159170"/>
                </a:lnTo>
                <a:cubicBezTo>
                  <a:pt x="7462" y="159170"/>
                  <a:pt x="0" y="150465"/>
                  <a:pt x="0" y="140517"/>
                </a:cubicBezTo>
                <a:cubicBezTo>
                  <a:pt x="0" y="129326"/>
                  <a:pt x="7462" y="121865"/>
                  <a:pt x="17410" y="121865"/>
                </a:cubicBezTo>
                <a:lnTo>
                  <a:pt x="58449" y="121865"/>
                </a:lnTo>
                <a:lnTo>
                  <a:pt x="511117" y="121865"/>
                </a:lnTo>
                <a:lnTo>
                  <a:pt x="511117" y="69637"/>
                </a:lnTo>
                <a:cubicBezTo>
                  <a:pt x="499924" y="63419"/>
                  <a:pt x="491219" y="50984"/>
                  <a:pt x="491219" y="37306"/>
                </a:cubicBezTo>
                <a:cubicBezTo>
                  <a:pt x="491219" y="17409"/>
                  <a:pt x="508629" y="0"/>
                  <a:pt x="52852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0" name="Freeform 39">
            <a:extLst>
              <a:ext uri="{FF2B5EF4-FFF2-40B4-BE49-F238E27FC236}">
                <a16:creationId xmlns:a16="http://schemas.microsoft.com/office/drawing/2014/main" id="{10EFA81F-8BCA-8B48-9D4E-DEC65BFE1CC2}"/>
              </a:ext>
            </a:extLst>
          </p:cNvPr>
          <p:cNvSpPr>
            <a:spLocks noChangeArrowheads="1"/>
          </p:cNvSpPr>
          <p:nvPr/>
        </p:nvSpPr>
        <p:spPr bwMode="auto">
          <a:xfrm>
            <a:off x="6697488" y="5351566"/>
            <a:ext cx="666782" cy="584392"/>
          </a:xfrm>
          <a:custGeom>
            <a:avLst/>
            <a:gdLst>
              <a:gd name="connsiteX0" fmla="*/ 408843 w 1333563"/>
              <a:gd name="connsiteY0" fmla="*/ 876372 h 1168783"/>
              <a:gd name="connsiteX1" fmla="*/ 375085 w 1333563"/>
              <a:gd name="connsiteY1" fmla="*/ 933367 h 1168783"/>
              <a:gd name="connsiteX2" fmla="*/ 392589 w 1333563"/>
              <a:gd name="connsiteY2" fmla="*/ 1132851 h 1168783"/>
              <a:gd name="connsiteX3" fmla="*/ 618890 w 1333563"/>
              <a:gd name="connsiteY3" fmla="*/ 1132851 h 1168783"/>
              <a:gd name="connsiteX4" fmla="*/ 632643 w 1333563"/>
              <a:gd name="connsiteY4" fmla="*/ 1119222 h 1168783"/>
              <a:gd name="connsiteX5" fmla="*/ 632643 w 1333563"/>
              <a:gd name="connsiteY5" fmla="*/ 1026295 h 1168783"/>
              <a:gd name="connsiteX6" fmla="*/ 480109 w 1333563"/>
              <a:gd name="connsiteY6" fmla="*/ 876372 h 1168783"/>
              <a:gd name="connsiteX7" fmla="*/ 188793 w 1333563"/>
              <a:gd name="connsiteY7" fmla="*/ 876372 h 1168783"/>
              <a:gd name="connsiteX8" fmla="*/ 37509 w 1333563"/>
              <a:gd name="connsiteY8" fmla="*/ 1026295 h 1168783"/>
              <a:gd name="connsiteX9" fmla="*/ 37509 w 1333563"/>
              <a:gd name="connsiteY9" fmla="*/ 1119222 h 1168783"/>
              <a:gd name="connsiteX10" fmla="*/ 50011 w 1333563"/>
              <a:gd name="connsiteY10" fmla="*/ 1132851 h 1168783"/>
              <a:gd name="connsiteX11" fmla="*/ 275062 w 1333563"/>
              <a:gd name="connsiteY11" fmla="*/ 1132851 h 1168783"/>
              <a:gd name="connsiteX12" fmla="*/ 295067 w 1333563"/>
              <a:gd name="connsiteY12" fmla="*/ 933367 h 1168783"/>
              <a:gd name="connsiteX13" fmla="*/ 293817 w 1333563"/>
              <a:gd name="connsiteY13" fmla="*/ 933367 h 1168783"/>
              <a:gd name="connsiteX14" fmla="*/ 261309 w 1333563"/>
              <a:gd name="connsiteY14" fmla="*/ 876372 h 1168783"/>
              <a:gd name="connsiteX15" fmla="*/ 188793 w 1333563"/>
              <a:gd name="connsiteY15" fmla="*/ 840440 h 1168783"/>
              <a:gd name="connsiteX16" fmla="*/ 240054 w 1333563"/>
              <a:gd name="connsiteY16" fmla="*/ 840440 h 1168783"/>
              <a:gd name="connsiteX17" fmla="*/ 428847 w 1333563"/>
              <a:gd name="connsiteY17" fmla="*/ 840440 h 1168783"/>
              <a:gd name="connsiteX18" fmla="*/ 480109 w 1333563"/>
              <a:gd name="connsiteY18" fmla="*/ 840440 h 1168783"/>
              <a:gd name="connsiteX19" fmla="*/ 668902 w 1333563"/>
              <a:gd name="connsiteY19" fmla="*/ 1026295 h 1168783"/>
              <a:gd name="connsiteX20" fmla="*/ 668902 w 1333563"/>
              <a:gd name="connsiteY20" fmla="*/ 1119222 h 1168783"/>
              <a:gd name="connsiteX21" fmla="*/ 618890 w 1333563"/>
              <a:gd name="connsiteY21" fmla="*/ 1168783 h 1168783"/>
              <a:gd name="connsiteX22" fmla="*/ 50011 w 1333563"/>
              <a:gd name="connsiteY22" fmla="*/ 1168783 h 1168783"/>
              <a:gd name="connsiteX23" fmla="*/ 0 w 1333563"/>
              <a:gd name="connsiteY23" fmla="*/ 1119222 h 1168783"/>
              <a:gd name="connsiteX24" fmla="*/ 0 w 1333563"/>
              <a:gd name="connsiteY24" fmla="*/ 1026295 h 1168783"/>
              <a:gd name="connsiteX25" fmla="*/ 188793 w 1333563"/>
              <a:gd name="connsiteY25" fmla="*/ 840440 h 1168783"/>
              <a:gd name="connsiteX26" fmla="*/ 335384 w 1333563"/>
              <a:gd name="connsiteY26" fmla="*/ 543515 h 1168783"/>
              <a:gd name="connsiteX27" fmla="*/ 228348 w 1333563"/>
              <a:gd name="connsiteY27" fmla="*/ 650968 h 1168783"/>
              <a:gd name="connsiteX28" fmla="*/ 335384 w 1333563"/>
              <a:gd name="connsiteY28" fmla="*/ 759671 h 1168783"/>
              <a:gd name="connsiteX29" fmla="*/ 443666 w 1333563"/>
              <a:gd name="connsiteY29" fmla="*/ 650968 h 1168783"/>
              <a:gd name="connsiteX30" fmla="*/ 335384 w 1333563"/>
              <a:gd name="connsiteY30" fmla="*/ 543515 h 1168783"/>
              <a:gd name="connsiteX31" fmla="*/ 924839 w 1333563"/>
              <a:gd name="connsiteY31" fmla="*/ 499870 h 1168783"/>
              <a:gd name="connsiteX32" fmla="*/ 1078891 w 1333563"/>
              <a:gd name="connsiteY32" fmla="*/ 499870 h 1168783"/>
              <a:gd name="connsiteX33" fmla="*/ 1097378 w 1333563"/>
              <a:gd name="connsiteY33" fmla="*/ 518474 h 1168783"/>
              <a:gd name="connsiteX34" fmla="*/ 1078891 w 1333563"/>
              <a:gd name="connsiteY34" fmla="*/ 537079 h 1168783"/>
              <a:gd name="connsiteX35" fmla="*/ 924839 w 1333563"/>
              <a:gd name="connsiteY35" fmla="*/ 537079 h 1168783"/>
              <a:gd name="connsiteX36" fmla="*/ 906353 w 1333563"/>
              <a:gd name="connsiteY36" fmla="*/ 518474 h 1168783"/>
              <a:gd name="connsiteX37" fmla="*/ 924839 w 1333563"/>
              <a:gd name="connsiteY37" fmla="*/ 499870 h 1168783"/>
              <a:gd name="connsiteX38" fmla="*/ 848261 w 1333563"/>
              <a:gd name="connsiteY38" fmla="*/ 422968 h 1168783"/>
              <a:gd name="connsiteX39" fmla="*/ 1084035 w 1333563"/>
              <a:gd name="connsiteY39" fmla="*/ 422968 h 1168783"/>
              <a:gd name="connsiteX40" fmla="*/ 1102847 w 1333563"/>
              <a:gd name="connsiteY40" fmla="*/ 442192 h 1168783"/>
              <a:gd name="connsiteX41" fmla="*/ 1084035 w 1333563"/>
              <a:gd name="connsiteY41" fmla="*/ 460135 h 1168783"/>
              <a:gd name="connsiteX42" fmla="*/ 848261 w 1333563"/>
              <a:gd name="connsiteY42" fmla="*/ 460135 h 1168783"/>
              <a:gd name="connsiteX43" fmla="*/ 829449 w 1333563"/>
              <a:gd name="connsiteY43" fmla="*/ 442192 h 1168783"/>
              <a:gd name="connsiteX44" fmla="*/ 848261 w 1333563"/>
              <a:gd name="connsiteY44" fmla="*/ 422968 h 1168783"/>
              <a:gd name="connsiteX45" fmla="*/ 848261 w 1333563"/>
              <a:gd name="connsiteY45" fmla="*/ 346066 h 1168783"/>
              <a:gd name="connsiteX46" fmla="*/ 1084035 w 1333563"/>
              <a:gd name="connsiteY46" fmla="*/ 346066 h 1168783"/>
              <a:gd name="connsiteX47" fmla="*/ 1102847 w 1333563"/>
              <a:gd name="connsiteY47" fmla="*/ 365290 h 1168783"/>
              <a:gd name="connsiteX48" fmla="*/ 1084035 w 1333563"/>
              <a:gd name="connsiteY48" fmla="*/ 383233 h 1168783"/>
              <a:gd name="connsiteX49" fmla="*/ 848261 w 1333563"/>
              <a:gd name="connsiteY49" fmla="*/ 383233 h 1168783"/>
              <a:gd name="connsiteX50" fmla="*/ 829449 w 1333563"/>
              <a:gd name="connsiteY50" fmla="*/ 365290 h 1168783"/>
              <a:gd name="connsiteX51" fmla="*/ 848261 w 1333563"/>
              <a:gd name="connsiteY51" fmla="*/ 346066 h 1168783"/>
              <a:gd name="connsiteX52" fmla="*/ 685685 w 1333563"/>
              <a:gd name="connsiteY52" fmla="*/ 316782 h 1168783"/>
              <a:gd name="connsiteX53" fmla="*/ 608035 w 1333563"/>
              <a:gd name="connsiteY53" fmla="*/ 394122 h 1168783"/>
              <a:gd name="connsiteX54" fmla="*/ 603026 w 1333563"/>
              <a:gd name="connsiteY54" fmla="*/ 399112 h 1168783"/>
              <a:gd name="connsiteX55" fmla="*/ 519114 w 1333563"/>
              <a:gd name="connsiteY55" fmla="*/ 482690 h 1168783"/>
              <a:gd name="connsiteX56" fmla="*/ 590501 w 1333563"/>
              <a:gd name="connsiteY56" fmla="*/ 505144 h 1168783"/>
              <a:gd name="connsiteX57" fmla="*/ 708229 w 1333563"/>
              <a:gd name="connsiteY57" fmla="*/ 386638 h 1168783"/>
              <a:gd name="connsiteX58" fmla="*/ 685685 w 1333563"/>
              <a:gd name="connsiteY58" fmla="*/ 316782 h 1168783"/>
              <a:gd name="connsiteX59" fmla="*/ 608035 w 1333563"/>
              <a:gd name="connsiteY59" fmla="*/ 269379 h 1168783"/>
              <a:gd name="connsiteX60" fmla="*/ 608035 w 1333563"/>
              <a:gd name="connsiteY60" fmla="*/ 341730 h 1168783"/>
              <a:gd name="connsiteX61" fmla="*/ 659385 w 1333563"/>
              <a:gd name="connsiteY61" fmla="*/ 290586 h 1168783"/>
              <a:gd name="connsiteX62" fmla="*/ 608035 w 1333563"/>
              <a:gd name="connsiteY62" fmla="*/ 269379 h 1168783"/>
              <a:gd name="connsiteX63" fmla="*/ 571715 w 1333563"/>
              <a:gd name="connsiteY63" fmla="*/ 269379 h 1168783"/>
              <a:gd name="connsiteX64" fmla="*/ 470269 w 1333563"/>
              <a:gd name="connsiteY64" fmla="*/ 386638 h 1168783"/>
              <a:gd name="connsiteX65" fmla="*/ 494065 w 1333563"/>
              <a:gd name="connsiteY65" fmla="*/ 456494 h 1168783"/>
              <a:gd name="connsiteX66" fmla="*/ 571715 w 1333563"/>
              <a:gd name="connsiteY66" fmla="*/ 379153 h 1168783"/>
              <a:gd name="connsiteX67" fmla="*/ 804215 w 1333563"/>
              <a:gd name="connsiteY67" fmla="*/ 269162 h 1168783"/>
              <a:gd name="connsiteX68" fmla="*/ 1078650 w 1333563"/>
              <a:gd name="connsiteY68" fmla="*/ 269162 h 1168783"/>
              <a:gd name="connsiteX69" fmla="*/ 1097362 w 1333563"/>
              <a:gd name="connsiteY69" fmla="*/ 288386 h 1168783"/>
              <a:gd name="connsiteX70" fmla="*/ 1078650 w 1333563"/>
              <a:gd name="connsiteY70" fmla="*/ 306329 h 1168783"/>
              <a:gd name="connsiteX71" fmla="*/ 804215 w 1333563"/>
              <a:gd name="connsiteY71" fmla="*/ 306329 h 1168783"/>
              <a:gd name="connsiteX72" fmla="*/ 785504 w 1333563"/>
              <a:gd name="connsiteY72" fmla="*/ 288386 h 1168783"/>
              <a:gd name="connsiteX73" fmla="*/ 804215 w 1333563"/>
              <a:gd name="connsiteY73" fmla="*/ 269162 h 1168783"/>
              <a:gd name="connsiteX74" fmla="*/ 590501 w 1333563"/>
              <a:gd name="connsiteY74" fmla="*/ 230709 h 1168783"/>
              <a:gd name="connsiteX75" fmla="*/ 700714 w 1333563"/>
              <a:gd name="connsiteY75" fmla="*/ 276864 h 1168783"/>
              <a:gd name="connsiteX76" fmla="*/ 745802 w 1333563"/>
              <a:gd name="connsiteY76" fmla="*/ 386638 h 1168783"/>
              <a:gd name="connsiteX77" fmla="*/ 590501 w 1333563"/>
              <a:gd name="connsiteY77" fmla="*/ 542567 h 1168783"/>
              <a:gd name="connsiteX78" fmla="*/ 433949 w 1333563"/>
              <a:gd name="connsiteY78" fmla="*/ 386638 h 1168783"/>
              <a:gd name="connsiteX79" fmla="*/ 590501 w 1333563"/>
              <a:gd name="connsiteY79" fmla="*/ 230709 h 1168783"/>
              <a:gd name="connsiteX80" fmla="*/ 354054 w 1333563"/>
              <a:gd name="connsiteY80" fmla="*/ 153683 h 1168783"/>
              <a:gd name="connsiteX81" fmla="*/ 354054 w 1333563"/>
              <a:gd name="connsiteY81" fmla="*/ 507280 h 1168783"/>
              <a:gd name="connsiteX82" fmla="*/ 481004 w 1333563"/>
              <a:gd name="connsiteY82" fmla="*/ 650968 h 1168783"/>
              <a:gd name="connsiteX83" fmla="*/ 469803 w 1333563"/>
              <a:gd name="connsiteY83" fmla="*/ 707194 h 1168783"/>
              <a:gd name="connsiteX84" fmla="*/ 1171764 w 1333563"/>
              <a:gd name="connsiteY84" fmla="*/ 707194 h 1168783"/>
              <a:gd name="connsiteX85" fmla="*/ 1220304 w 1333563"/>
              <a:gd name="connsiteY85" fmla="*/ 658465 h 1168783"/>
              <a:gd name="connsiteX86" fmla="*/ 1220304 w 1333563"/>
              <a:gd name="connsiteY86" fmla="*/ 153683 h 1168783"/>
              <a:gd name="connsiteX87" fmla="*/ 319204 w 1333563"/>
              <a:gd name="connsiteY87" fmla="*/ 36234 h 1168783"/>
              <a:gd name="connsiteX88" fmla="*/ 278132 w 1333563"/>
              <a:gd name="connsiteY88" fmla="*/ 76217 h 1168783"/>
              <a:gd name="connsiteX89" fmla="*/ 319204 w 1333563"/>
              <a:gd name="connsiteY89" fmla="*/ 117449 h 1168783"/>
              <a:gd name="connsiteX90" fmla="*/ 1255153 w 1333563"/>
              <a:gd name="connsiteY90" fmla="*/ 117449 h 1168783"/>
              <a:gd name="connsiteX91" fmla="*/ 1296225 w 1333563"/>
              <a:gd name="connsiteY91" fmla="*/ 76217 h 1168783"/>
              <a:gd name="connsiteX92" fmla="*/ 1255153 w 1333563"/>
              <a:gd name="connsiteY92" fmla="*/ 36234 h 1168783"/>
              <a:gd name="connsiteX93" fmla="*/ 319204 w 1333563"/>
              <a:gd name="connsiteY93" fmla="*/ 0 h 1168783"/>
              <a:gd name="connsiteX94" fmla="*/ 1255153 w 1333563"/>
              <a:gd name="connsiteY94" fmla="*/ 0 h 1168783"/>
              <a:gd name="connsiteX95" fmla="*/ 1333563 w 1333563"/>
              <a:gd name="connsiteY95" fmla="*/ 76217 h 1168783"/>
              <a:gd name="connsiteX96" fmla="*/ 1256397 w 1333563"/>
              <a:gd name="connsiteY96" fmla="*/ 153683 h 1168783"/>
              <a:gd name="connsiteX97" fmla="*/ 1256397 w 1333563"/>
              <a:gd name="connsiteY97" fmla="*/ 658465 h 1168783"/>
              <a:gd name="connsiteX98" fmla="*/ 1171764 w 1333563"/>
              <a:gd name="connsiteY98" fmla="*/ 743428 h 1168783"/>
              <a:gd name="connsiteX99" fmla="*/ 805848 w 1333563"/>
              <a:gd name="connsiteY99" fmla="*/ 743428 h 1168783"/>
              <a:gd name="connsiteX100" fmla="*/ 805848 w 1333563"/>
              <a:gd name="connsiteY100" fmla="*/ 830890 h 1168783"/>
              <a:gd name="connsiteX101" fmla="*/ 824517 w 1333563"/>
              <a:gd name="connsiteY101" fmla="*/ 862127 h 1168783"/>
              <a:gd name="connsiteX102" fmla="*/ 788423 w 1333563"/>
              <a:gd name="connsiteY102" fmla="*/ 899611 h 1168783"/>
              <a:gd name="connsiteX103" fmla="*/ 751085 w 1333563"/>
              <a:gd name="connsiteY103" fmla="*/ 862127 h 1168783"/>
              <a:gd name="connsiteX104" fmla="*/ 769754 w 1333563"/>
              <a:gd name="connsiteY104" fmla="*/ 830890 h 1168783"/>
              <a:gd name="connsiteX105" fmla="*/ 769754 w 1333563"/>
              <a:gd name="connsiteY105" fmla="*/ 743428 h 1168783"/>
              <a:gd name="connsiteX106" fmla="*/ 447399 w 1333563"/>
              <a:gd name="connsiteY106" fmla="*/ 743428 h 1168783"/>
              <a:gd name="connsiteX107" fmla="*/ 335384 w 1333563"/>
              <a:gd name="connsiteY107" fmla="*/ 795905 h 1168783"/>
              <a:gd name="connsiteX108" fmla="*/ 192254 w 1333563"/>
              <a:gd name="connsiteY108" fmla="*/ 650968 h 1168783"/>
              <a:gd name="connsiteX109" fmla="*/ 317960 w 1333563"/>
              <a:gd name="connsiteY109" fmla="*/ 507280 h 1168783"/>
              <a:gd name="connsiteX110" fmla="*/ 317960 w 1333563"/>
              <a:gd name="connsiteY110" fmla="*/ 153683 h 1168783"/>
              <a:gd name="connsiteX111" fmla="*/ 240794 w 1333563"/>
              <a:gd name="connsiteY111" fmla="*/ 76217 h 1168783"/>
              <a:gd name="connsiteX112" fmla="*/ 319204 w 1333563"/>
              <a:gd name="connsiteY112" fmla="*/ 0 h 1168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333563" h="1168783">
                <a:moveTo>
                  <a:pt x="408843" y="876372"/>
                </a:moveTo>
                <a:lnTo>
                  <a:pt x="375085" y="933367"/>
                </a:lnTo>
                <a:lnTo>
                  <a:pt x="392589" y="1132851"/>
                </a:lnTo>
                <a:lnTo>
                  <a:pt x="618890" y="1132851"/>
                </a:lnTo>
                <a:cubicBezTo>
                  <a:pt x="626392" y="1132851"/>
                  <a:pt x="632643" y="1126656"/>
                  <a:pt x="632643" y="1119222"/>
                </a:cubicBezTo>
                <a:lnTo>
                  <a:pt x="632643" y="1026295"/>
                </a:lnTo>
                <a:cubicBezTo>
                  <a:pt x="632643" y="943280"/>
                  <a:pt x="563878" y="876372"/>
                  <a:pt x="480109" y="876372"/>
                </a:cubicBezTo>
                <a:close/>
                <a:moveTo>
                  <a:pt x="188793" y="876372"/>
                </a:moveTo>
                <a:cubicBezTo>
                  <a:pt x="105024" y="876372"/>
                  <a:pt x="37509" y="943280"/>
                  <a:pt x="37509" y="1026295"/>
                </a:cubicBezTo>
                <a:lnTo>
                  <a:pt x="37509" y="1119222"/>
                </a:lnTo>
                <a:cubicBezTo>
                  <a:pt x="37509" y="1126656"/>
                  <a:pt x="43760" y="1132851"/>
                  <a:pt x="50011" y="1132851"/>
                </a:cubicBezTo>
                <a:lnTo>
                  <a:pt x="275062" y="1132851"/>
                </a:lnTo>
                <a:lnTo>
                  <a:pt x="295067" y="933367"/>
                </a:lnTo>
                <a:lnTo>
                  <a:pt x="293817" y="933367"/>
                </a:lnTo>
                <a:lnTo>
                  <a:pt x="261309" y="876372"/>
                </a:lnTo>
                <a:close/>
                <a:moveTo>
                  <a:pt x="188793" y="840440"/>
                </a:moveTo>
                <a:lnTo>
                  <a:pt x="240054" y="840440"/>
                </a:lnTo>
                <a:lnTo>
                  <a:pt x="428847" y="840440"/>
                </a:lnTo>
                <a:lnTo>
                  <a:pt x="480109" y="840440"/>
                </a:lnTo>
                <a:cubicBezTo>
                  <a:pt x="583882" y="840440"/>
                  <a:pt x="668902" y="924694"/>
                  <a:pt x="668902" y="1026295"/>
                </a:cubicBezTo>
                <a:lnTo>
                  <a:pt x="668902" y="1119222"/>
                </a:lnTo>
                <a:cubicBezTo>
                  <a:pt x="668902" y="1146480"/>
                  <a:pt x="646397" y="1168783"/>
                  <a:pt x="618890" y="1168783"/>
                </a:cubicBezTo>
                <a:lnTo>
                  <a:pt x="50011" y="1168783"/>
                </a:lnTo>
                <a:cubicBezTo>
                  <a:pt x="22505" y="1168783"/>
                  <a:pt x="0" y="1146480"/>
                  <a:pt x="0" y="1119222"/>
                </a:cubicBezTo>
                <a:lnTo>
                  <a:pt x="0" y="1026295"/>
                </a:lnTo>
                <a:cubicBezTo>
                  <a:pt x="0" y="924694"/>
                  <a:pt x="83769" y="840440"/>
                  <a:pt x="188793" y="840440"/>
                </a:cubicBezTo>
                <a:close/>
                <a:moveTo>
                  <a:pt x="335384" y="543515"/>
                </a:moveTo>
                <a:cubicBezTo>
                  <a:pt x="276888" y="543515"/>
                  <a:pt x="228348" y="592244"/>
                  <a:pt x="228348" y="650968"/>
                </a:cubicBezTo>
                <a:cubicBezTo>
                  <a:pt x="228348" y="710942"/>
                  <a:pt x="276888" y="759671"/>
                  <a:pt x="335384" y="759671"/>
                </a:cubicBezTo>
                <a:cubicBezTo>
                  <a:pt x="395126" y="759671"/>
                  <a:pt x="443666" y="710942"/>
                  <a:pt x="443666" y="650968"/>
                </a:cubicBezTo>
                <a:cubicBezTo>
                  <a:pt x="443666" y="592244"/>
                  <a:pt x="395126" y="543515"/>
                  <a:pt x="335384" y="543515"/>
                </a:cubicBezTo>
                <a:close/>
                <a:moveTo>
                  <a:pt x="924839" y="499870"/>
                </a:moveTo>
                <a:lnTo>
                  <a:pt x="1078891" y="499870"/>
                </a:lnTo>
                <a:cubicBezTo>
                  <a:pt x="1089983" y="499870"/>
                  <a:pt x="1097378" y="508552"/>
                  <a:pt x="1097378" y="518474"/>
                </a:cubicBezTo>
                <a:cubicBezTo>
                  <a:pt x="1097378" y="528397"/>
                  <a:pt x="1089983" y="537079"/>
                  <a:pt x="1078891" y="537079"/>
                </a:cubicBezTo>
                <a:lnTo>
                  <a:pt x="924839" y="537079"/>
                </a:lnTo>
                <a:cubicBezTo>
                  <a:pt x="913747" y="537079"/>
                  <a:pt x="906353" y="528397"/>
                  <a:pt x="906353" y="518474"/>
                </a:cubicBezTo>
                <a:cubicBezTo>
                  <a:pt x="906353" y="508552"/>
                  <a:pt x="913747" y="499870"/>
                  <a:pt x="924839" y="499870"/>
                </a:cubicBezTo>
                <a:close/>
                <a:moveTo>
                  <a:pt x="848261" y="422968"/>
                </a:moveTo>
                <a:lnTo>
                  <a:pt x="1084035" y="422968"/>
                </a:lnTo>
                <a:cubicBezTo>
                  <a:pt x="1095322" y="422968"/>
                  <a:pt x="1102847" y="430658"/>
                  <a:pt x="1102847" y="442192"/>
                </a:cubicBezTo>
                <a:cubicBezTo>
                  <a:pt x="1102847" y="451164"/>
                  <a:pt x="1095322" y="460135"/>
                  <a:pt x="1084035" y="460135"/>
                </a:cubicBezTo>
                <a:lnTo>
                  <a:pt x="848261" y="460135"/>
                </a:lnTo>
                <a:cubicBezTo>
                  <a:pt x="836974" y="460135"/>
                  <a:pt x="829449" y="451164"/>
                  <a:pt x="829449" y="442192"/>
                </a:cubicBezTo>
                <a:cubicBezTo>
                  <a:pt x="829449" y="430658"/>
                  <a:pt x="836974" y="422968"/>
                  <a:pt x="848261" y="422968"/>
                </a:cubicBezTo>
                <a:close/>
                <a:moveTo>
                  <a:pt x="848261" y="346066"/>
                </a:moveTo>
                <a:lnTo>
                  <a:pt x="1084035" y="346066"/>
                </a:lnTo>
                <a:cubicBezTo>
                  <a:pt x="1095322" y="346066"/>
                  <a:pt x="1102847" y="353756"/>
                  <a:pt x="1102847" y="365290"/>
                </a:cubicBezTo>
                <a:cubicBezTo>
                  <a:pt x="1102847" y="374262"/>
                  <a:pt x="1095322" y="383233"/>
                  <a:pt x="1084035" y="383233"/>
                </a:cubicBezTo>
                <a:lnTo>
                  <a:pt x="848261" y="383233"/>
                </a:lnTo>
                <a:cubicBezTo>
                  <a:pt x="836974" y="383233"/>
                  <a:pt x="829449" y="374262"/>
                  <a:pt x="829449" y="365290"/>
                </a:cubicBezTo>
                <a:cubicBezTo>
                  <a:pt x="829449" y="353756"/>
                  <a:pt x="836974" y="346066"/>
                  <a:pt x="848261" y="346066"/>
                </a:cubicBezTo>
                <a:close/>
                <a:moveTo>
                  <a:pt x="685685" y="316782"/>
                </a:moveTo>
                <a:lnTo>
                  <a:pt x="608035" y="394122"/>
                </a:lnTo>
                <a:lnTo>
                  <a:pt x="603026" y="399112"/>
                </a:lnTo>
                <a:lnTo>
                  <a:pt x="519114" y="482690"/>
                </a:lnTo>
                <a:cubicBezTo>
                  <a:pt x="539152" y="496412"/>
                  <a:pt x="562948" y="505144"/>
                  <a:pt x="590501" y="505144"/>
                </a:cubicBezTo>
                <a:cubicBezTo>
                  <a:pt x="655627" y="505144"/>
                  <a:pt x="708229" y="451504"/>
                  <a:pt x="708229" y="386638"/>
                </a:cubicBezTo>
                <a:cubicBezTo>
                  <a:pt x="708229" y="360442"/>
                  <a:pt x="700714" y="336741"/>
                  <a:pt x="685685" y="316782"/>
                </a:cubicBezTo>
                <a:close/>
                <a:moveTo>
                  <a:pt x="608035" y="269379"/>
                </a:moveTo>
                <a:lnTo>
                  <a:pt x="608035" y="341730"/>
                </a:lnTo>
                <a:lnTo>
                  <a:pt x="659385" y="290586"/>
                </a:lnTo>
                <a:cubicBezTo>
                  <a:pt x="645608" y="279359"/>
                  <a:pt x="626822" y="271874"/>
                  <a:pt x="608035" y="269379"/>
                </a:cubicBezTo>
                <a:close/>
                <a:moveTo>
                  <a:pt x="571715" y="269379"/>
                </a:moveTo>
                <a:cubicBezTo>
                  <a:pt x="514104" y="278111"/>
                  <a:pt x="470269" y="326761"/>
                  <a:pt x="470269" y="386638"/>
                </a:cubicBezTo>
                <a:cubicBezTo>
                  <a:pt x="470269" y="412834"/>
                  <a:pt x="479036" y="436535"/>
                  <a:pt x="494065" y="456494"/>
                </a:cubicBezTo>
                <a:lnTo>
                  <a:pt x="571715" y="379153"/>
                </a:lnTo>
                <a:close/>
                <a:moveTo>
                  <a:pt x="804215" y="269162"/>
                </a:moveTo>
                <a:lnTo>
                  <a:pt x="1078650" y="269162"/>
                </a:lnTo>
                <a:cubicBezTo>
                  <a:pt x="1089877" y="269162"/>
                  <a:pt x="1097362" y="276852"/>
                  <a:pt x="1097362" y="288386"/>
                </a:cubicBezTo>
                <a:cubicBezTo>
                  <a:pt x="1097362" y="297358"/>
                  <a:pt x="1089877" y="306329"/>
                  <a:pt x="1078650" y="306329"/>
                </a:cubicBezTo>
                <a:lnTo>
                  <a:pt x="804215" y="306329"/>
                </a:lnTo>
                <a:cubicBezTo>
                  <a:pt x="794236" y="306329"/>
                  <a:pt x="785504" y="297358"/>
                  <a:pt x="785504" y="288386"/>
                </a:cubicBezTo>
                <a:cubicBezTo>
                  <a:pt x="785504" y="276852"/>
                  <a:pt x="794236" y="269162"/>
                  <a:pt x="804215" y="269162"/>
                </a:cubicBezTo>
                <a:close/>
                <a:moveTo>
                  <a:pt x="590501" y="230709"/>
                </a:moveTo>
                <a:cubicBezTo>
                  <a:pt x="633084" y="230709"/>
                  <a:pt x="671909" y="248173"/>
                  <a:pt x="700714" y="276864"/>
                </a:cubicBezTo>
                <a:cubicBezTo>
                  <a:pt x="728268" y="304307"/>
                  <a:pt x="745802" y="344225"/>
                  <a:pt x="745802" y="386638"/>
                </a:cubicBezTo>
                <a:cubicBezTo>
                  <a:pt x="745802" y="472710"/>
                  <a:pt x="675666" y="542567"/>
                  <a:pt x="590501" y="542567"/>
                </a:cubicBezTo>
                <a:cubicBezTo>
                  <a:pt x="502832" y="542567"/>
                  <a:pt x="433949" y="472710"/>
                  <a:pt x="433949" y="386638"/>
                </a:cubicBezTo>
                <a:cubicBezTo>
                  <a:pt x="433949" y="300565"/>
                  <a:pt x="502832" y="230709"/>
                  <a:pt x="590501" y="230709"/>
                </a:cubicBezTo>
                <a:close/>
                <a:moveTo>
                  <a:pt x="354054" y="153683"/>
                </a:moveTo>
                <a:lnTo>
                  <a:pt x="354054" y="507280"/>
                </a:lnTo>
                <a:cubicBezTo>
                  <a:pt x="424996" y="517276"/>
                  <a:pt x="481004" y="578500"/>
                  <a:pt x="481004" y="650968"/>
                </a:cubicBezTo>
                <a:cubicBezTo>
                  <a:pt x="481004" y="670960"/>
                  <a:pt x="476026" y="689701"/>
                  <a:pt x="469803" y="707194"/>
                </a:cubicBezTo>
                <a:lnTo>
                  <a:pt x="1171764" y="707194"/>
                </a:lnTo>
                <a:cubicBezTo>
                  <a:pt x="1197901" y="707194"/>
                  <a:pt x="1220304" y="684704"/>
                  <a:pt x="1220304" y="658465"/>
                </a:cubicBezTo>
                <a:lnTo>
                  <a:pt x="1220304" y="153683"/>
                </a:lnTo>
                <a:close/>
                <a:moveTo>
                  <a:pt x="319204" y="36234"/>
                </a:moveTo>
                <a:cubicBezTo>
                  <a:pt x="295557" y="36234"/>
                  <a:pt x="278132" y="54976"/>
                  <a:pt x="278132" y="76217"/>
                </a:cubicBezTo>
                <a:cubicBezTo>
                  <a:pt x="278132" y="98707"/>
                  <a:pt x="295557" y="117449"/>
                  <a:pt x="319204" y="117449"/>
                </a:cubicBezTo>
                <a:lnTo>
                  <a:pt x="1255153" y="117449"/>
                </a:lnTo>
                <a:cubicBezTo>
                  <a:pt x="1278801" y="117449"/>
                  <a:pt x="1296225" y="98707"/>
                  <a:pt x="1296225" y="76217"/>
                </a:cubicBezTo>
                <a:cubicBezTo>
                  <a:pt x="1296225" y="54976"/>
                  <a:pt x="1278801" y="36234"/>
                  <a:pt x="1255153" y="36234"/>
                </a:cubicBezTo>
                <a:close/>
                <a:moveTo>
                  <a:pt x="319204" y="0"/>
                </a:moveTo>
                <a:lnTo>
                  <a:pt x="1255153" y="0"/>
                </a:lnTo>
                <a:cubicBezTo>
                  <a:pt x="1298714" y="0"/>
                  <a:pt x="1333563" y="33735"/>
                  <a:pt x="1333563" y="76217"/>
                </a:cubicBezTo>
                <a:cubicBezTo>
                  <a:pt x="1333563" y="118699"/>
                  <a:pt x="1298714" y="153683"/>
                  <a:pt x="1256397" y="153683"/>
                </a:cubicBezTo>
                <a:lnTo>
                  <a:pt x="1256397" y="658465"/>
                </a:lnTo>
                <a:cubicBezTo>
                  <a:pt x="1256397" y="705944"/>
                  <a:pt x="1219059" y="743428"/>
                  <a:pt x="1171764" y="743428"/>
                </a:cubicBezTo>
                <a:lnTo>
                  <a:pt x="805848" y="743428"/>
                </a:lnTo>
                <a:lnTo>
                  <a:pt x="805848" y="830890"/>
                </a:lnTo>
                <a:cubicBezTo>
                  <a:pt x="817049" y="835888"/>
                  <a:pt x="824517" y="848383"/>
                  <a:pt x="824517" y="862127"/>
                </a:cubicBezTo>
                <a:cubicBezTo>
                  <a:pt x="824517" y="883368"/>
                  <a:pt x="808337" y="899611"/>
                  <a:pt x="788423" y="899611"/>
                </a:cubicBezTo>
                <a:cubicBezTo>
                  <a:pt x="767265" y="899611"/>
                  <a:pt x="751085" y="883368"/>
                  <a:pt x="751085" y="862127"/>
                </a:cubicBezTo>
                <a:cubicBezTo>
                  <a:pt x="751085" y="848383"/>
                  <a:pt x="758553" y="835888"/>
                  <a:pt x="769754" y="830890"/>
                </a:cubicBezTo>
                <a:lnTo>
                  <a:pt x="769754" y="743428"/>
                </a:lnTo>
                <a:lnTo>
                  <a:pt x="447399" y="743428"/>
                </a:lnTo>
                <a:cubicBezTo>
                  <a:pt x="421263" y="774665"/>
                  <a:pt x="381435" y="795905"/>
                  <a:pt x="335384" y="795905"/>
                </a:cubicBezTo>
                <a:cubicBezTo>
                  <a:pt x="256974" y="795905"/>
                  <a:pt x="192254" y="730934"/>
                  <a:pt x="192254" y="650968"/>
                </a:cubicBezTo>
                <a:cubicBezTo>
                  <a:pt x="192254" y="578500"/>
                  <a:pt x="247017" y="517276"/>
                  <a:pt x="317960" y="507280"/>
                </a:cubicBezTo>
                <a:lnTo>
                  <a:pt x="317960" y="153683"/>
                </a:lnTo>
                <a:cubicBezTo>
                  <a:pt x="275643" y="153683"/>
                  <a:pt x="240794" y="118699"/>
                  <a:pt x="240794" y="76217"/>
                </a:cubicBezTo>
                <a:cubicBezTo>
                  <a:pt x="240794" y="33735"/>
                  <a:pt x="275643" y="0"/>
                  <a:pt x="31920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1" name="Freeform 40">
            <a:extLst>
              <a:ext uri="{FF2B5EF4-FFF2-40B4-BE49-F238E27FC236}">
                <a16:creationId xmlns:a16="http://schemas.microsoft.com/office/drawing/2014/main" id="{143289D3-B23A-704A-9BD2-13CD2B4121D2}"/>
              </a:ext>
            </a:extLst>
          </p:cNvPr>
          <p:cNvSpPr>
            <a:spLocks noChangeArrowheads="1"/>
          </p:cNvSpPr>
          <p:nvPr/>
        </p:nvSpPr>
        <p:spPr bwMode="auto">
          <a:xfrm>
            <a:off x="7502219" y="3769569"/>
            <a:ext cx="745396" cy="637193"/>
          </a:xfrm>
          <a:custGeom>
            <a:avLst/>
            <a:gdLst>
              <a:gd name="connsiteX0" fmla="*/ 710158 w 1646671"/>
              <a:gd name="connsiteY0" fmla="*/ 1300672 h 1407638"/>
              <a:gd name="connsiteX1" fmla="*/ 702696 w 1646671"/>
              <a:gd name="connsiteY1" fmla="*/ 1305647 h 1407638"/>
              <a:gd name="connsiteX2" fmla="*/ 702696 w 1646671"/>
              <a:gd name="connsiteY2" fmla="*/ 1335498 h 1407638"/>
              <a:gd name="connsiteX3" fmla="*/ 707671 w 1646671"/>
              <a:gd name="connsiteY3" fmla="*/ 1342961 h 1407638"/>
              <a:gd name="connsiteX4" fmla="*/ 736276 w 1646671"/>
              <a:gd name="connsiteY4" fmla="*/ 1349180 h 1407638"/>
              <a:gd name="connsiteX5" fmla="*/ 748713 w 1646671"/>
              <a:gd name="connsiteY5" fmla="*/ 1340473 h 1407638"/>
              <a:gd name="connsiteX6" fmla="*/ 713889 w 1646671"/>
              <a:gd name="connsiteY6" fmla="*/ 1305647 h 1407638"/>
              <a:gd name="connsiteX7" fmla="*/ 641754 w 1646671"/>
              <a:gd name="connsiteY7" fmla="*/ 1233507 h 1407638"/>
              <a:gd name="connsiteX8" fmla="*/ 625586 w 1646671"/>
              <a:gd name="connsiteY8" fmla="*/ 1247188 h 1407638"/>
              <a:gd name="connsiteX9" fmla="*/ 619367 w 1646671"/>
              <a:gd name="connsiteY9" fmla="*/ 1258383 h 1407638"/>
              <a:gd name="connsiteX10" fmla="*/ 625586 w 1646671"/>
              <a:gd name="connsiteY10" fmla="*/ 1277040 h 1407638"/>
              <a:gd name="connsiteX11" fmla="*/ 628073 w 1646671"/>
              <a:gd name="connsiteY11" fmla="*/ 1282015 h 1407638"/>
              <a:gd name="connsiteX12" fmla="*/ 644241 w 1646671"/>
              <a:gd name="connsiteY12" fmla="*/ 1291965 h 1407638"/>
              <a:gd name="connsiteX13" fmla="*/ 657922 w 1646671"/>
              <a:gd name="connsiteY13" fmla="*/ 1289478 h 1407638"/>
              <a:gd name="connsiteX14" fmla="*/ 679065 w 1646671"/>
              <a:gd name="connsiteY14" fmla="*/ 1273308 h 1407638"/>
              <a:gd name="connsiteX15" fmla="*/ 680309 w 1646671"/>
              <a:gd name="connsiteY15" fmla="*/ 1272064 h 1407638"/>
              <a:gd name="connsiteX16" fmla="*/ 574594 w 1646671"/>
              <a:gd name="connsiteY16" fmla="*/ 1165098 h 1407638"/>
              <a:gd name="connsiteX17" fmla="*/ 553451 w 1646671"/>
              <a:gd name="connsiteY17" fmla="*/ 1181267 h 1407638"/>
              <a:gd name="connsiteX18" fmla="*/ 544745 w 1646671"/>
              <a:gd name="connsiteY18" fmla="*/ 1196193 h 1407638"/>
              <a:gd name="connsiteX19" fmla="*/ 549720 w 1646671"/>
              <a:gd name="connsiteY19" fmla="*/ 1214850 h 1407638"/>
              <a:gd name="connsiteX20" fmla="*/ 553451 w 1646671"/>
              <a:gd name="connsiteY20" fmla="*/ 1218581 h 1407638"/>
              <a:gd name="connsiteX21" fmla="*/ 569619 w 1646671"/>
              <a:gd name="connsiteY21" fmla="*/ 1228531 h 1407638"/>
              <a:gd name="connsiteX22" fmla="*/ 587031 w 1646671"/>
              <a:gd name="connsiteY22" fmla="*/ 1224800 h 1407638"/>
              <a:gd name="connsiteX23" fmla="*/ 613149 w 1646671"/>
              <a:gd name="connsiteY23" fmla="*/ 1203655 h 1407638"/>
              <a:gd name="connsiteX24" fmla="*/ 522358 w 1646671"/>
              <a:gd name="connsiteY24" fmla="*/ 1114102 h 1407638"/>
              <a:gd name="connsiteX25" fmla="*/ 523602 w 1646671"/>
              <a:gd name="connsiteY25" fmla="*/ 1115346 h 1407638"/>
              <a:gd name="connsiteX26" fmla="*/ 526089 w 1646671"/>
              <a:gd name="connsiteY26" fmla="*/ 1119077 h 1407638"/>
              <a:gd name="connsiteX27" fmla="*/ 537283 w 1646671"/>
              <a:gd name="connsiteY27" fmla="*/ 1127784 h 1407638"/>
              <a:gd name="connsiteX28" fmla="*/ 621233 w 1646671"/>
              <a:gd name="connsiteY28" fmla="*/ 675197 h 1407638"/>
              <a:gd name="connsiteX29" fmla="*/ 584543 w 1646671"/>
              <a:gd name="connsiteY29" fmla="*/ 686235 h 1407638"/>
              <a:gd name="connsiteX30" fmla="*/ 420374 w 1646671"/>
              <a:gd name="connsiteY30" fmla="*/ 850417 h 1407638"/>
              <a:gd name="connsiteX31" fmla="*/ 430323 w 1646671"/>
              <a:gd name="connsiteY31" fmla="*/ 963602 h 1407638"/>
              <a:gd name="connsiteX32" fmla="*/ 665385 w 1646671"/>
              <a:gd name="connsiteY32" fmla="*/ 1198680 h 1407638"/>
              <a:gd name="connsiteX33" fmla="*/ 743738 w 1646671"/>
              <a:gd name="connsiteY33" fmla="*/ 1277040 h 1407638"/>
              <a:gd name="connsiteX34" fmla="*/ 824579 w 1646671"/>
              <a:gd name="connsiteY34" fmla="*/ 1357886 h 1407638"/>
              <a:gd name="connsiteX35" fmla="*/ 866865 w 1646671"/>
              <a:gd name="connsiteY35" fmla="*/ 1357886 h 1407638"/>
              <a:gd name="connsiteX36" fmla="*/ 874328 w 1646671"/>
              <a:gd name="connsiteY36" fmla="*/ 1350424 h 1407638"/>
              <a:gd name="connsiteX37" fmla="*/ 883034 w 1646671"/>
              <a:gd name="connsiteY37" fmla="*/ 1330523 h 1407638"/>
              <a:gd name="connsiteX38" fmla="*/ 874328 w 1646671"/>
              <a:gd name="connsiteY38" fmla="*/ 1309378 h 1407638"/>
              <a:gd name="connsiteX39" fmla="*/ 713889 w 1646671"/>
              <a:gd name="connsiteY39" fmla="*/ 1150172 h 1407638"/>
              <a:gd name="connsiteX40" fmla="*/ 713889 w 1646671"/>
              <a:gd name="connsiteY40" fmla="*/ 1120321 h 1407638"/>
              <a:gd name="connsiteX41" fmla="*/ 743738 w 1646671"/>
              <a:gd name="connsiteY41" fmla="*/ 1120321 h 1407638"/>
              <a:gd name="connsiteX42" fmla="*/ 940244 w 1646671"/>
              <a:gd name="connsiteY42" fmla="*/ 1318085 h 1407638"/>
              <a:gd name="connsiteX43" fmla="*/ 985018 w 1646671"/>
              <a:gd name="connsiteY43" fmla="*/ 1318085 h 1407638"/>
              <a:gd name="connsiteX44" fmla="*/ 988749 w 1646671"/>
              <a:gd name="connsiteY44" fmla="*/ 1313110 h 1407638"/>
              <a:gd name="connsiteX45" fmla="*/ 998699 w 1646671"/>
              <a:gd name="connsiteY45" fmla="*/ 1290721 h 1407638"/>
              <a:gd name="connsiteX46" fmla="*/ 988749 w 1646671"/>
              <a:gd name="connsiteY46" fmla="*/ 1268333 h 1407638"/>
              <a:gd name="connsiteX47" fmla="*/ 792243 w 1646671"/>
              <a:gd name="connsiteY47" fmla="*/ 1071813 h 1407638"/>
              <a:gd name="connsiteX48" fmla="*/ 792243 w 1646671"/>
              <a:gd name="connsiteY48" fmla="*/ 1041962 h 1407638"/>
              <a:gd name="connsiteX49" fmla="*/ 820848 w 1646671"/>
              <a:gd name="connsiteY49" fmla="*/ 1041962 h 1407638"/>
              <a:gd name="connsiteX50" fmla="*/ 1017354 w 1646671"/>
              <a:gd name="connsiteY50" fmla="*/ 1239726 h 1407638"/>
              <a:gd name="connsiteX51" fmla="*/ 1050935 w 1646671"/>
              <a:gd name="connsiteY51" fmla="*/ 1272064 h 1407638"/>
              <a:gd name="connsiteX52" fmla="*/ 1101927 w 1646671"/>
              <a:gd name="connsiteY52" fmla="*/ 1278283 h 1407638"/>
              <a:gd name="connsiteX53" fmla="*/ 1105658 w 1646671"/>
              <a:gd name="connsiteY53" fmla="*/ 1274552 h 1407638"/>
              <a:gd name="connsiteX54" fmla="*/ 1099439 w 1646671"/>
              <a:gd name="connsiteY54" fmla="*/ 1223556 h 1407638"/>
              <a:gd name="connsiteX55" fmla="*/ 870597 w 1646671"/>
              <a:gd name="connsiteY55" fmla="*/ 993454 h 1407638"/>
              <a:gd name="connsiteX56" fmla="*/ 870597 w 1646671"/>
              <a:gd name="connsiteY56" fmla="*/ 964846 h 1407638"/>
              <a:gd name="connsiteX57" fmla="*/ 899202 w 1646671"/>
              <a:gd name="connsiteY57" fmla="*/ 964846 h 1407638"/>
              <a:gd name="connsiteX58" fmla="*/ 1095708 w 1646671"/>
              <a:gd name="connsiteY58" fmla="*/ 1162610 h 1407638"/>
              <a:gd name="connsiteX59" fmla="*/ 1141725 w 1646671"/>
              <a:gd name="connsiteY59" fmla="*/ 1162610 h 1407638"/>
              <a:gd name="connsiteX60" fmla="*/ 1144213 w 1646671"/>
              <a:gd name="connsiteY60" fmla="*/ 1157635 h 1407638"/>
              <a:gd name="connsiteX61" fmla="*/ 1154162 w 1646671"/>
              <a:gd name="connsiteY61" fmla="*/ 1135247 h 1407638"/>
              <a:gd name="connsiteX62" fmla="*/ 1144213 w 1646671"/>
              <a:gd name="connsiteY62" fmla="*/ 1112858 h 1407638"/>
              <a:gd name="connsiteX63" fmla="*/ 1026060 w 1646671"/>
              <a:gd name="connsiteY63" fmla="*/ 993454 h 1407638"/>
              <a:gd name="connsiteX64" fmla="*/ 1004917 w 1646671"/>
              <a:gd name="connsiteY64" fmla="*/ 971065 h 1407638"/>
              <a:gd name="connsiteX65" fmla="*/ 989993 w 1646671"/>
              <a:gd name="connsiteY65" fmla="*/ 958627 h 1407638"/>
              <a:gd name="connsiteX66" fmla="*/ 803436 w 1646671"/>
              <a:gd name="connsiteY66" fmla="*/ 880268 h 1407638"/>
              <a:gd name="connsiteX67" fmla="*/ 798461 w 1646671"/>
              <a:gd name="connsiteY67" fmla="*/ 879024 h 1407638"/>
              <a:gd name="connsiteX68" fmla="*/ 743738 w 1646671"/>
              <a:gd name="connsiteY68" fmla="*/ 943702 h 1407638"/>
              <a:gd name="connsiteX69" fmla="*/ 661653 w 1646671"/>
              <a:gd name="connsiteY69" fmla="*/ 1002160 h 1407638"/>
              <a:gd name="connsiteX70" fmla="*/ 631804 w 1646671"/>
              <a:gd name="connsiteY70" fmla="*/ 997185 h 1407638"/>
              <a:gd name="connsiteX71" fmla="*/ 590762 w 1646671"/>
              <a:gd name="connsiteY71" fmla="*/ 968578 h 1407638"/>
              <a:gd name="connsiteX72" fmla="*/ 577081 w 1646671"/>
              <a:gd name="connsiteY72" fmla="*/ 885243 h 1407638"/>
              <a:gd name="connsiteX73" fmla="*/ 698965 w 1646671"/>
              <a:gd name="connsiteY73" fmla="*/ 717330 h 1407638"/>
              <a:gd name="connsiteX74" fmla="*/ 657922 w 1646671"/>
              <a:gd name="connsiteY74" fmla="*/ 687479 h 1407638"/>
              <a:gd name="connsiteX75" fmla="*/ 621233 w 1646671"/>
              <a:gd name="connsiteY75" fmla="*/ 675197 h 1407638"/>
              <a:gd name="connsiteX76" fmla="*/ 906399 w 1646671"/>
              <a:gd name="connsiteY76" fmla="*/ 644695 h 1407638"/>
              <a:gd name="connsiteX77" fmla="*/ 795974 w 1646671"/>
              <a:gd name="connsiteY77" fmla="*/ 686235 h 1407638"/>
              <a:gd name="connsiteX78" fmla="*/ 792243 w 1646671"/>
              <a:gd name="connsiteY78" fmla="*/ 687479 h 1407638"/>
              <a:gd name="connsiteX79" fmla="*/ 790999 w 1646671"/>
              <a:gd name="connsiteY79" fmla="*/ 688723 h 1407638"/>
              <a:gd name="connsiteX80" fmla="*/ 615636 w 1646671"/>
              <a:gd name="connsiteY80" fmla="*/ 898925 h 1407638"/>
              <a:gd name="connsiteX81" fmla="*/ 623098 w 1646671"/>
              <a:gd name="connsiteY81" fmla="*/ 942458 h 1407638"/>
              <a:gd name="connsiteX82" fmla="*/ 645485 w 1646671"/>
              <a:gd name="connsiteY82" fmla="*/ 958627 h 1407638"/>
              <a:gd name="connsiteX83" fmla="*/ 706427 w 1646671"/>
              <a:gd name="connsiteY83" fmla="*/ 930020 h 1407638"/>
              <a:gd name="connsiteX84" fmla="*/ 774831 w 1646671"/>
              <a:gd name="connsiteY84" fmla="*/ 846685 h 1407638"/>
              <a:gd name="connsiteX85" fmla="*/ 833285 w 1646671"/>
              <a:gd name="connsiteY85" fmla="*/ 852904 h 1407638"/>
              <a:gd name="connsiteX86" fmla="*/ 1104414 w 1646671"/>
              <a:gd name="connsiteY86" fmla="*/ 876537 h 1407638"/>
              <a:gd name="connsiteX87" fmla="*/ 1133019 w 1646671"/>
              <a:gd name="connsiteY87" fmla="*/ 880268 h 1407638"/>
              <a:gd name="connsiteX88" fmla="*/ 1129288 w 1646671"/>
              <a:gd name="connsiteY88" fmla="*/ 907632 h 1407638"/>
              <a:gd name="connsiteX89" fmla="*/ 1040985 w 1646671"/>
              <a:gd name="connsiteY89" fmla="*/ 951164 h 1407638"/>
              <a:gd name="connsiteX90" fmla="*/ 1134263 w 1646671"/>
              <a:gd name="connsiteY90" fmla="*/ 1044449 h 1407638"/>
              <a:gd name="connsiteX91" fmla="*/ 1227541 w 1646671"/>
              <a:gd name="connsiteY91" fmla="*/ 974797 h 1407638"/>
              <a:gd name="connsiteX92" fmla="*/ 1239978 w 1646671"/>
              <a:gd name="connsiteY92" fmla="*/ 949921 h 1407638"/>
              <a:gd name="connsiteX93" fmla="*/ 1233760 w 1646671"/>
              <a:gd name="connsiteY93" fmla="*/ 925045 h 1407638"/>
              <a:gd name="connsiteX94" fmla="*/ 1090733 w 1646671"/>
              <a:gd name="connsiteY94" fmla="*/ 739719 h 1407638"/>
              <a:gd name="connsiteX95" fmla="*/ 1085758 w 1646671"/>
              <a:gd name="connsiteY95" fmla="*/ 733500 h 1407638"/>
              <a:gd name="connsiteX96" fmla="*/ 1079540 w 1646671"/>
              <a:gd name="connsiteY96" fmla="*/ 724793 h 1407638"/>
              <a:gd name="connsiteX97" fmla="*/ 1078296 w 1646671"/>
              <a:gd name="connsiteY97" fmla="*/ 723549 h 1407638"/>
              <a:gd name="connsiteX98" fmla="*/ 906399 w 1646671"/>
              <a:gd name="connsiteY98" fmla="*/ 644695 h 1407638"/>
              <a:gd name="connsiteX99" fmla="*/ 1210542 w 1646671"/>
              <a:gd name="connsiteY99" fmla="*/ 641454 h 1407638"/>
              <a:gd name="connsiteX100" fmla="*/ 1217358 w 1646671"/>
              <a:gd name="connsiteY100" fmla="*/ 644972 h 1407638"/>
              <a:gd name="connsiteX101" fmla="*/ 1258555 w 1646671"/>
              <a:gd name="connsiteY101" fmla="*/ 697420 h 1407638"/>
              <a:gd name="connsiteX102" fmla="*/ 1257344 w 1646671"/>
              <a:gd name="connsiteY102" fmla="*/ 712771 h 1407638"/>
              <a:gd name="connsiteX103" fmla="*/ 1240380 w 1646671"/>
              <a:gd name="connsiteY103" fmla="*/ 728121 h 1407638"/>
              <a:gd name="connsiteX104" fmla="*/ 1225840 w 1646671"/>
              <a:gd name="connsiteY104" fmla="*/ 725563 h 1407638"/>
              <a:gd name="connsiteX105" fmla="*/ 1184642 w 1646671"/>
              <a:gd name="connsiteY105" fmla="*/ 673115 h 1407638"/>
              <a:gd name="connsiteX106" fmla="*/ 1185854 w 1646671"/>
              <a:gd name="connsiteY106" fmla="*/ 659044 h 1407638"/>
              <a:gd name="connsiteX107" fmla="*/ 1202817 w 1646671"/>
              <a:gd name="connsiteY107" fmla="*/ 643693 h 1407638"/>
              <a:gd name="connsiteX108" fmla="*/ 1210542 w 1646671"/>
              <a:gd name="connsiteY108" fmla="*/ 641454 h 1407638"/>
              <a:gd name="connsiteX109" fmla="*/ 520428 w 1646671"/>
              <a:gd name="connsiteY109" fmla="*/ 580687 h 1407638"/>
              <a:gd name="connsiteX110" fmla="*/ 527961 w 1646671"/>
              <a:gd name="connsiteY110" fmla="*/ 584454 h 1407638"/>
              <a:gd name="connsiteX111" fmla="*/ 544283 w 1646671"/>
              <a:gd name="connsiteY111" fmla="*/ 600776 h 1407638"/>
              <a:gd name="connsiteX112" fmla="*/ 544283 w 1646671"/>
              <a:gd name="connsiteY112" fmla="*/ 614587 h 1407638"/>
              <a:gd name="connsiteX113" fmla="*/ 496572 w 1646671"/>
              <a:gd name="connsiteY113" fmla="*/ 661043 h 1407638"/>
              <a:gd name="connsiteX114" fmla="*/ 482760 w 1646671"/>
              <a:gd name="connsiteY114" fmla="*/ 661043 h 1407638"/>
              <a:gd name="connsiteX115" fmla="*/ 466438 w 1646671"/>
              <a:gd name="connsiteY115" fmla="*/ 645977 h 1407638"/>
              <a:gd name="connsiteX116" fmla="*/ 466438 w 1646671"/>
              <a:gd name="connsiteY116" fmla="*/ 630910 h 1407638"/>
              <a:gd name="connsiteX117" fmla="*/ 512894 w 1646671"/>
              <a:gd name="connsiteY117" fmla="*/ 584454 h 1407638"/>
              <a:gd name="connsiteX118" fmla="*/ 520428 w 1646671"/>
              <a:gd name="connsiteY118" fmla="*/ 580687 h 1407638"/>
              <a:gd name="connsiteX119" fmla="*/ 1147582 w 1646671"/>
              <a:gd name="connsiteY119" fmla="*/ 576510 h 1407638"/>
              <a:gd name="connsiteX120" fmla="*/ 1157868 w 1646671"/>
              <a:gd name="connsiteY120" fmla="*/ 577796 h 1407638"/>
              <a:gd name="connsiteX121" fmla="*/ 1175866 w 1646671"/>
              <a:gd name="connsiteY121" fmla="*/ 600937 h 1407638"/>
              <a:gd name="connsiteX122" fmla="*/ 1175866 w 1646671"/>
              <a:gd name="connsiteY122" fmla="*/ 609937 h 1407638"/>
              <a:gd name="connsiteX123" fmla="*/ 1152725 w 1646671"/>
              <a:gd name="connsiteY123" fmla="*/ 630507 h 1407638"/>
              <a:gd name="connsiteX124" fmla="*/ 1142440 w 1646671"/>
              <a:gd name="connsiteY124" fmla="*/ 629221 h 1407638"/>
              <a:gd name="connsiteX125" fmla="*/ 1123155 w 1646671"/>
              <a:gd name="connsiteY125" fmla="*/ 606080 h 1407638"/>
              <a:gd name="connsiteX126" fmla="*/ 1124441 w 1646671"/>
              <a:gd name="connsiteY126" fmla="*/ 595795 h 1407638"/>
              <a:gd name="connsiteX127" fmla="*/ 516139 w 1646671"/>
              <a:gd name="connsiteY127" fmla="*/ 509616 h 1407638"/>
              <a:gd name="connsiteX128" fmla="*/ 207699 w 1646671"/>
              <a:gd name="connsiteY128" fmla="*/ 818078 h 1407638"/>
              <a:gd name="connsiteX129" fmla="*/ 267398 w 1646671"/>
              <a:gd name="connsiteY129" fmla="*/ 876537 h 1407638"/>
              <a:gd name="connsiteX130" fmla="*/ 335802 w 1646671"/>
              <a:gd name="connsiteY130" fmla="*/ 876537 h 1407638"/>
              <a:gd name="connsiteX131" fmla="*/ 389281 w 1646671"/>
              <a:gd name="connsiteY131" fmla="*/ 824297 h 1407638"/>
              <a:gd name="connsiteX132" fmla="*/ 400474 w 1646671"/>
              <a:gd name="connsiteY132" fmla="*/ 809371 h 1407638"/>
              <a:gd name="connsiteX133" fmla="*/ 545988 w 1646671"/>
              <a:gd name="connsiteY133" fmla="*/ 665091 h 1407638"/>
              <a:gd name="connsiteX134" fmla="*/ 559669 w 1646671"/>
              <a:gd name="connsiteY134" fmla="*/ 653897 h 1407638"/>
              <a:gd name="connsiteX135" fmla="*/ 601955 w 1646671"/>
              <a:gd name="connsiteY135" fmla="*/ 610363 h 1407638"/>
              <a:gd name="connsiteX136" fmla="*/ 601955 w 1646671"/>
              <a:gd name="connsiteY136" fmla="*/ 595438 h 1407638"/>
              <a:gd name="connsiteX137" fmla="*/ 1155406 w 1646671"/>
              <a:gd name="connsiteY137" fmla="*/ 505884 h 1407638"/>
              <a:gd name="connsiteX138" fmla="*/ 1062128 w 1646671"/>
              <a:gd name="connsiteY138" fmla="*/ 583000 h 1407638"/>
              <a:gd name="connsiteX139" fmla="*/ 1057153 w 1646671"/>
              <a:gd name="connsiteY139" fmla="*/ 590463 h 1407638"/>
              <a:gd name="connsiteX140" fmla="*/ 1060884 w 1646671"/>
              <a:gd name="connsiteY140" fmla="*/ 597925 h 1407638"/>
              <a:gd name="connsiteX141" fmla="*/ 1299676 w 1646671"/>
              <a:gd name="connsiteY141" fmla="*/ 887731 h 1407638"/>
              <a:gd name="connsiteX142" fmla="*/ 1333257 w 1646671"/>
              <a:gd name="connsiteY142" fmla="*/ 906388 h 1407638"/>
              <a:gd name="connsiteX143" fmla="*/ 1368080 w 1646671"/>
              <a:gd name="connsiteY143" fmla="*/ 895194 h 1407638"/>
              <a:gd name="connsiteX144" fmla="*/ 1432753 w 1646671"/>
              <a:gd name="connsiteY144" fmla="*/ 841710 h 1407638"/>
              <a:gd name="connsiteX145" fmla="*/ 1605629 w 1646671"/>
              <a:gd name="connsiteY145" fmla="*/ 45679 h 1407638"/>
              <a:gd name="connsiteX146" fmla="*/ 1169087 w 1646671"/>
              <a:gd name="connsiteY146" fmla="*/ 438719 h 1407638"/>
              <a:gd name="connsiteX147" fmla="*/ 1166599 w 1646671"/>
              <a:gd name="connsiteY147" fmla="*/ 454889 h 1407638"/>
              <a:gd name="connsiteX148" fmla="*/ 1325794 w 1646671"/>
              <a:gd name="connsiteY148" fmla="*/ 647678 h 1407638"/>
              <a:gd name="connsiteX149" fmla="*/ 1484989 w 1646671"/>
              <a:gd name="connsiteY149" fmla="*/ 840466 h 1407638"/>
              <a:gd name="connsiteX150" fmla="*/ 1492451 w 1646671"/>
              <a:gd name="connsiteY150" fmla="*/ 845442 h 1407638"/>
              <a:gd name="connsiteX151" fmla="*/ 1499914 w 1646671"/>
              <a:gd name="connsiteY151" fmla="*/ 842954 h 1407638"/>
              <a:gd name="connsiteX152" fmla="*/ 1572049 w 1646671"/>
              <a:gd name="connsiteY152" fmla="*/ 759620 h 1407638"/>
              <a:gd name="connsiteX153" fmla="*/ 1605629 w 1646671"/>
              <a:gd name="connsiteY153" fmla="*/ 688723 h 1407638"/>
              <a:gd name="connsiteX154" fmla="*/ 41042 w 1646671"/>
              <a:gd name="connsiteY154" fmla="*/ 41948 h 1407638"/>
              <a:gd name="connsiteX155" fmla="*/ 41042 w 1646671"/>
              <a:gd name="connsiteY155" fmla="*/ 646434 h 1407638"/>
              <a:gd name="connsiteX156" fmla="*/ 67160 w 1646671"/>
              <a:gd name="connsiteY156" fmla="*/ 719818 h 1407638"/>
              <a:gd name="connsiteX157" fmla="*/ 140539 w 1646671"/>
              <a:gd name="connsiteY157" fmla="*/ 811859 h 1407638"/>
              <a:gd name="connsiteX158" fmla="*/ 156707 w 1646671"/>
              <a:gd name="connsiteY158" fmla="*/ 811859 h 1407638"/>
              <a:gd name="connsiteX159" fmla="*/ 511165 w 1646671"/>
              <a:gd name="connsiteY159" fmla="*/ 457376 h 1407638"/>
              <a:gd name="connsiteX160" fmla="*/ 513652 w 1646671"/>
              <a:gd name="connsiteY160" fmla="*/ 448670 h 1407638"/>
              <a:gd name="connsiteX161" fmla="*/ 511165 w 1646671"/>
              <a:gd name="connsiteY161" fmla="*/ 442451 h 1407638"/>
              <a:gd name="connsiteX162" fmla="*/ 46328 w 1646671"/>
              <a:gd name="connsiteY162" fmla="*/ 436 h 1407638"/>
              <a:gd name="connsiteX163" fmla="*/ 67160 w 1646671"/>
              <a:gd name="connsiteY163" fmla="*/ 9609 h 1407638"/>
              <a:gd name="connsiteX164" fmla="*/ 539770 w 1646671"/>
              <a:gd name="connsiteY164" fmla="*/ 412599 h 1407638"/>
              <a:gd name="connsiteX165" fmla="*/ 554694 w 1646671"/>
              <a:gd name="connsiteY165" fmla="*/ 448670 h 1407638"/>
              <a:gd name="connsiteX166" fmla="*/ 543501 w 1646671"/>
              <a:gd name="connsiteY166" fmla="*/ 479764 h 1407638"/>
              <a:gd name="connsiteX167" fmla="*/ 631804 w 1646671"/>
              <a:gd name="connsiteY167" fmla="*/ 566830 h 1407638"/>
              <a:gd name="connsiteX168" fmla="*/ 634292 w 1646671"/>
              <a:gd name="connsiteY168" fmla="*/ 635239 h 1407638"/>
              <a:gd name="connsiteX169" fmla="*/ 681553 w 1646671"/>
              <a:gd name="connsiteY169" fmla="*/ 655140 h 1407638"/>
              <a:gd name="connsiteX170" fmla="*/ 728814 w 1646671"/>
              <a:gd name="connsiteY170" fmla="*/ 689967 h 1407638"/>
              <a:gd name="connsiteX171" fmla="*/ 764881 w 1646671"/>
              <a:gd name="connsiteY171" fmla="*/ 657628 h 1407638"/>
              <a:gd name="connsiteX172" fmla="*/ 768612 w 1646671"/>
              <a:gd name="connsiteY172" fmla="*/ 655140 h 1407638"/>
              <a:gd name="connsiteX173" fmla="*/ 771100 w 1646671"/>
              <a:gd name="connsiteY173" fmla="*/ 653897 h 1407638"/>
              <a:gd name="connsiteX174" fmla="*/ 1037254 w 1646671"/>
              <a:gd name="connsiteY174" fmla="*/ 635239 h 1407638"/>
              <a:gd name="connsiteX175" fmla="*/ 1028548 w 1646671"/>
              <a:gd name="connsiteY175" fmla="*/ 624045 h 1407638"/>
              <a:gd name="connsiteX176" fmla="*/ 1017354 w 1646671"/>
              <a:gd name="connsiteY176" fmla="*/ 585487 h 1407638"/>
              <a:gd name="connsiteX177" fmla="*/ 1034766 w 1646671"/>
              <a:gd name="connsiteY177" fmla="*/ 550661 h 1407638"/>
              <a:gd name="connsiteX178" fmla="*/ 1130532 w 1646671"/>
              <a:gd name="connsiteY178" fmla="*/ 473545 h 1407638"/>
              <a:gd name="connsiteX179" fmla="*/ 1141725 w 1646671"/>
              <a:gd name="connsiteY179" fmla="*/ 407624 h 1407638"/>
              <a:gd name="connsiteX180" fmla="*/ 1581998 w 1646671"/>
              <a:gd name="connsiteY180" fmla="*/ 12096 h 1407638"/>
              <a:gd name="connsiteX181" fmla="*/ 1625528 w 1646671"/>
              <a:gd name="connsiteY181" fmla="*/ 10853 h 1407638"/>
              <a:gd name="connsiteX182" fmla="*/ 1645428 w 1646671"/>
              <a:gd name="connsiteY182" fmla="*/ 48167 h 1407638"/>
              <a:gd name="connsiteX183" fmla="*/ 1646671 w 1646671"/>
              <a:gd name="connsiteY183" fmla="*/ 689967 h 1407638"/>
              <a:gd name="connsiteX184" fmla="*/ 1645428 w 1646671"/>
              <a:gd name="connsiteY184" fmla="*/ 691211 h 1407638"/>
              <a:gd name="connsiteX185" fmla="*/ 1600654 w 1646671"/>
              <a:gd name="connsiteY185" fmla="*/ 786983 h 1407638"/>
              <a:gd name="connsiteX186" fmla="*/ 1527275 w 1646671"/>
              <a:gd name="connsiteY186" fmla="*/ 874049 h 1407638"/>
              <a:gd name="connsiteX187" fmla="*/ 1493695 w 1646671"/>
              <a:gd name="connsiteY187" fmla="*/ 885243 h 1407638"/>
              <a:gd name="connsiteX188" fmla="*/ 1488720 w 1646671"/>
              <a:gd name="connsiteY188" fmla="*/ 885243 h 1407638"/>
              <a:gd name="connsiteX189" fmla="*/ 1460115 w 1646671"/>
              <a:gd name="connsiteY189" fmla="*/ 872805 h 1407638"/>
              <a:gd name="connsiteX190" fmla="*/ 1394198 w 1646671"/>
              <a:gd name="connsiteY190" fmla="*/ 926289 h 1407638"/>
              <a:gd name="connsiteX191" fmla="*/ 1338231 w 1646671"/>
              <a:gd name="connsiteY191" fmla="*/ 947433 h 1407638"/>
              <a:gd name="connsiteX192" fmla="*/ 1328282 w 1646671"/>
              <a:gd name="connsiteY192" fmla="*/ 947433 h 1407638"/>
              <a:gd name="connsiteX193" fmla="*/ 1277290 w 1646671"/>
              <a:gd name="connsiteY193" fmla="*/ 922557 h 1407638"/>
              <a:gd name="connsiteX194" fmla="*/ 1279777 w 1646671"/>
              <a:gd name="connsiteY194" fmla="*/ 956140 h 1407638"/>
              <a:gd name="connsiteX195" fmla="*/ 1251172 w 1646671"/>
              <a:gd name="connsiteY195" fmla="*/ 1005892 h 1407638"/>
              <a:gd name="connsiteX196" fmla="*/ 1162868 w 1646671"/>
              <a:gd name="connsiteY196" fmla="*/ 1074300 h 1407638"/>
              <a:gd name="connsiteX197" fmla="*/ 1174062 w 1646671"/>
              <a:gd name="connsiteY197" fmla="*/ 1084251 h 1407638"/>
              <a:gd name="connsiteX198" fmla="*/ 1174062 w 1646671"/>
              <a:gd name="connsiteY198" fmla="*/ 1186242 h 1407638"/>
              <a:gd name="connsiteX199" fmla="*/ 1170331 w 1646671"/>
              <a:gd name="connsiteY199" fmla="*/ 1191217 h 1407638"/>
              <a:gd name="connsiteX200" fmla="*/ 1139238 w 1646671"/>
              <a:gd name="connsiteY200" fmla="*/ 1208631 h 1407638"/>
              <a:gd name="connsiteX201" fmla="*/ 1154162 w 1646671"/>
              <a:gd name="connsiteY201" fmla="*/ 1248432 h 1407638"/>
              <a:gd name="connsiteX202" fmla="*/ 1135507 w 1646671"/>
              <a:gd name="connsiteY202" fmla="*/ 1303159 h 1407638"/>
              <a:gd name="connsiteX203" fmla="*/ 1130532 w 1646671"/>
              <a:gd name="connsiteY203" fmla="*/ 1306891 h 1407638"/>
              <a:gd name="connsiteX204" fmla="*/ 1082027 w 1646671"/>
              <a:gd name="connsiteY204" fmla="*/ 1326792 h 1407638"/>
              <a:gd name="connsiteX205" fmla="*/ 1075809 w 1646671"/>
              <a:gd name="connsiteY205" fmla="*/ 1326792 h 1407638"/>
              <a:gd name="connsiteX206" fmla="*/ 1034766 w 1646671"/>
              <a:gd name="connsiteY206" fmla="*/ 1313110 h 1407638"/>
              <a:gd name="connsiteX207" fmla="*/ 1017354 w 1646671"/>
              <a:gd name="connsiteY207" fmla="*/ 1341717 h 1407638"/>
              <a:gd name="connsiteX208" fmla="*/ 1013623 w 1646671"/>
              <a:gd name="connsiteY208" fmla="*/ 1346692 h 1407638"/>
              <a:gd name="connsiteX209" fmla="*/ 962631 w 1646671"/>
              <a:gd name="connsiteY209" fmla="*/ 1367837 h 1407638"/>
              <a:gd name="connsiteX210" fmla="*/ 919101 w 1646671"/>
              <a:gd name="connsiteY210" fmla="*/ 1352911 h 1407638"/>
              <a:gd name="connsiteX211" fmla="*/ 901689 w 1646671"/>
              <a:gd name="connsiteY211" fmla="*/ 1379031 h 1407638"/>
              <a:gd name="connsiteX212" fmla="*/ 895471 w 1646671"/>
              <a:gd name="connsiteY212" fmla="*/ 1386494 h 1407638"/>
              <a:gd name="connsiteX213" fmla="*/ 845722 w 1646671"/>
              <a:gd name="connsiteY213" fmla="*/ 1407638 h 1407638"/>
              <a:gd name="connsiteX214" fmla="*/ 795974 w 1646671"/>
              <a:gd name="connsiteY214" fmla="*/ 1386494 h 1407638"/>
              <a:gd name="connsiteX215" fmla="*/ 777318 w 1646671"/>
              <a:gd name="connsiteY215" fmla="*/ 1369081 h 1407638"/>
              <a:gd name="connsiteX216" fmla="*/ 761150 w 1646671"/>
              <a:gd name="connsiteY216" fmla="*/ 1381519 h 1407638"/>
              <a:gd name="connsiteX217" fmla="*/ 726326 w 1646671"/>
              <a:gd name="connsiteY217" fmla="*/ 1392713 h 1407638"/>
              <a:gd name="connsiteX218" fmla="*/ 675334 w 1646671"/>
              <a:gd name="connsiteY218" fmla="*/ 1367837 h 1407638"/>
              <a:gd name="connsiteX219" fmla="*/ 669116 w 1646671"/>
              <a:gd name="connsiteY219" fmla="*/ 1360374 h 1407638"/>
              <a:gd name="connsiteX220" fmla="*/ 656679 w 1646671"/>
              <a:gd name="connsiteY220" fmla="*/ 1333010 h 1407638"/>
              <a:gd name="connsiteX221" fmla="*/ 649216 w 1646671"/>
              <a:gd name="connsiteY221" fmla="*/ 1333010 h 1407638"/>
              <a:gd name="connsiteX222" fmla="*/ 636779 w 1646671"/>
              <a:gd name="connsiteY222" fmla="*/ 1331767 h 1407638"/>
              <a:gd name="connsiteX223" fmla="*/ 595737 w 1646671"/>
              <a:gd name="connsiteY223" fmla="*/ 1305647 h 1407638"/>
              <a:gd name="connsiteX224" fmla="*/ 593249 w 1646671"/>
              <a:gd name="connsiteY224" fmla="*/ 1301916 h 1407638"/>
              <a:gd name="connsiteX225" fmla="*/ 578325 w 1646671"/>
              <a:gd name="connsiteY225" fmla="*/ 1269577 h 1407638"/>
              <a:gd name="connsiteX226" fmla="*/ 573350 w 1646671"/>
              <a:gd name="connsiteY226" fmla="*/ 1269577 h 1407638"/>
              <a:gd name="connsiteX227" fmla="*/ 563400 w 1646671"/>
              <a:gd name="connsiteY227" fmla="*/ 1268333 h 1407638"/>
              <a:gd name="connsiteX228" fmla="*/ 521114 w 1646671"/>
              <a:gd name="connsiteY228" fmla="*/ 1243457 h 1407638"/>
              <a:gd name="connsiteX229" fmla="*/ 518627 w 1646671"/>
              <a:gd name="connsiteY229" fmla="*/ 1239726 h 1407638"/>
              <a:gd name="connsiteX230" fmla="*/ 504946 w 1646671"/>
              <a:gd name="connsiteY230" fmla="*/ 1191217 h 1407638"/>
              <a:gd name="connsiteX231" fmla="*/ 516139 w 1646671"/>
              <a:gd name="connsiteY231" fmla="*/ 1162610 h 1407638"/>
              <a:gd name="connsiteX232" fmla="*/ 494996 w 1646671"/>
              <a:gd name="connsiteY232" fmla="*/ 1143953 h 1407638"/>
              <a:gd name="connsiteX233" fmla="*/ 491265 w 1646671"/>
              <a:gd name="connsiteY233" fmla="*/ 1140222 h 1407638"/>
              <a:gd name="connsiteX234" fmla="*/ 476341 w 1646671"/>
              <a:gd name="connsiteY234" fmla="*/ 1095445 h 1407638"/>
              <a:gd name="connsiteX235" fmla="*/ 481316 w 1646671"/>
              <a:gd name="connsiteY235" fmla="*/ 1073057 h 1407638"/>
              <a:gd name="connsiteX236" fmla="*/ 400474 w 1646671"/>
              <a:gd name="connsiteY236" fmla="*/ 992210 h 1407638"/>
              <a:gd name="connsiteX237" fmla="*/ 363163 w 1646671"/>
              <a:gd name="connsiteY237" fmla="*/ 907632 h 1407638"/>
              <a:gd name="connsiteX238" fmla="*/ 300978 w 1646671"/>
              <a:gd name="connsiteY238" fmla="*/ 932507 h 1407638"/>
              <a:gd name="connsiteX239" fmla="*/ 237549 w 1646671"/>
              <a:gd name="connsiteY239" fmla="*/ 905144 h 1407638"/>
              <a:gd name="connsiteX240" fmla="*/ 177850 w 1646671"/>
              <a:gd name="connsiteY240" fmla="*/ 845442 h 1407638"/>
              <a:gd name="connsiteX241" fmla="*/ 148001 w 1646671"/>
              <a:gd name="connsiteY241" fmla="*/ 855392 h 1407638"/>
              <a:gd name="connsiteX242" fmla="*/ 111934 w 1646671"/>
              <a:gd name="connsiteY242" fmla="*/ 840466 h 1407638"/>
              <a:gd name="connsiteX243" fmla="*/ 110690 w 1646671"/>
              <a:gd name="connsiteY243" fmla="*/ 839223 h 1407638"/>
              <a:gd name="connsiteX244" fmla="*/ 34824 w 1646671"/>
              <a:gd name="connsiteY244" fmla="*/ 745938 h 1407638"/>
              <a:gd name="connsiteX245" fmla="*/ 0 w 1646671"/>
              <a:gd name="connsiteY245" fmla="*/ 646434 h 1407638"/>
              <a:gd name="connsiteX246" fmla="*/ 0 w 1646671"/>
              <a:gd name="connsiteY246" fmla="*/ 39460 h 1407638"/>
              <a:gd name="connsiteX247" fmla="*/ 23630 w 1646671"/>
              <a:gd name="connsiteY247" fmla="*/ 3390 h 1407638"/>
              <a:gd name="connsiteX248" fmla="*/ 46328 w 1646671"/>
              <a:gd name="connsiteY248" fmla="*/ 436 h 140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1646671" h="1407638">
                <a:moveTo>
                  <a:pt x="710158" y="1300672"/>
                </a:moveTo>
                <a:lnTo>
                  <a:pt x="702696" y="1305647"/>
                </a:lnTo>
                <a:cubicBezTo>
                  <a:pt x="693990" y="1313110"/>
                  <a:pt x="693990" y="1325548"/>
                  <a:pt x="702696" y="1335498"/>
                </a:cubicBezTo>
                <a:lnTo>
                  <a:pt x="707671" y="1342961"/>
                </a:lnTo>
                <a:cubicBezTo>
                  <a:pt x="715133" y="1352911"/>
                  <a:pt x="727570" y="1355399"/>
                  <a:pt x="736276" y="1349180"/>
                </a:cubicBezTo>
                <a:lnTo>
                  <a:pt x="748713" y="1340473"/>
                </a:lnTo>
                <a:lnTo>
                  <a:pt x="713889" y="1305647"/>
                </a:lnTo>
                <a:close/>
                <a:moveTo>
                  <a:pt x="641754" y="1233507"/>
                </a:moveTo>
                <a:lnTo>
                  <a:pt x="625586" y="1247188"/>
                </a:lnTo>
                <a:cubicBezTo>
                  <a:pt x="620611" y="1249676"/>
                  <a:pt x="619367" y="1255895"/>
                  <a:pt x="619367" y="1258383"/>
                </a:cubicBezTo>
                <a:cubicBezTo>
                  <a:pt x="618124" y="1264602"/>
                  <a:pt x="620611" y="1270821"/>
                  <a:pt x="625586" y="1277040"/>
                </a:cubicBezTo>
                <a:lnTo>
                  <a:pt x="628073" y="1282015"/>
                </a:lnTo>
                <a:cubicBezTo>
                  <a:pt x="631804" y="1286990"/>
                  <a:pt x="638023" y="1290721"/>
                  <a:pt x="644241" y="1291965"/>
                </a:cubicBezTo>
                <a:cubicBezTo>
                  <a:pt x="647973" y="1291965"/>
                  <a:pt x="654191" y="1293209"/>
                  <a:pt x="657922" y="1289478"/>
                </a:cubicBezTo>
                <a:lnTo>
                  <a:pt x="679065" y="1273308"/>
                </a:lnTo>
                <a:lnTo>
                  <a:pt x="680309" y="1272064"/>
                </a:lnTo>
                <a:close/>
                <a:moveTo>
                  <a:pt x="574594" y="1165098"/>
                </a:moveTo>
                <a:lnTo>
                  <a:pt x="553451" y="1181267"/>
                </a:lnTo>
                <a:cubicBezTo>
                  <a:pt x="548476" y="1184999"/>
                  <a:pt x="545988" y="1189974"/>
                  <a:pt x="544745" y="1196193"/>
                </a:cubicBezTo>
                <a:cubicBezTo>
                  <a:pt x="543501" y="1203655"/>
                  <a:pt x="545988" y="1208631"/>
                  <a:pt x="549720" y="1214850"/>
                </a:cubicBezTo>
                <a:lnTo>
                  <a:pt x="553451" y="1218581"/>
                </a:lnTo>
                <a:cubicBezTo>
                  <a:pt x="557182" y="1224800"/>
                  <a:pt x="563400" y="1227288"/>
                  <a:pt x="569619" y="1228531"/>
                </a:cubicBezTo>
                <a:cubicBezTo>
                  <a:pt x="575837" y="1229775"/>
                  <a:pt x="582056" y="1228531"/>
                  <a:pt x="587031" y="1224800"/>
                </a:cubicBezTo>
                <a:lnTo>
                  <a:pt x="613149" y="1203655"/>
                </a:lnTo>
                <a:close/>
                <a:moveTo>
                  <a:pt x="522358" y="1114102"/>
                </a:moveTo>
                <a:cubicBezTo>
                  <a:pt x="522358" y="1114102"/>
                  <a:pt x="523602" y="1114102"/>
                  <a:pt x="523602" y="1115346"/>
                </a:cubicBezTo>
                <a:lnTo>
                  <a:pt x="526089" y="1119077"/>
                </a:lnTo>
                <a:cubicBezTo>
                  <a:pt x="529820" y="1122809"/>
                  <a:pt x="533551" y="1126540"/>
                  <a:pt x="537283" y="1127784"/>
                </a:cubicBezTo>
                <a:close/>
                <a:moveTo>
                  <a:pt x="621233" y="675197"/>
                </a:moveTo>
                <a:cubicBezTo>
                  <a:pt x="608485" y="675041"/>
                  <a:pt x="595737" y="678773"/>
                  <a:pt x="584543" y="686235"/>
                </a:cubicBezTo>
                <a:lnTo>
                  <a:pt x="420374" y="850417"/>
                </a:lnTo>
                <a:cubicBezTo>
                  <a:pt x="395500" y="885243"/>
                  <a:pt x="399231" y="932507"/>
                  <a:pt x="430323" y="963602"/>
                </a:cubicBezTo>
                <a:lnTo>
                  <a:pt x="665385" y="1198680"/>
                </a:lnTo>
                <a:lnTo>
                  <a:pt x="743738" y="1277040"/>
                </a:lnTo>
                <a:lnTo>
                  <a:pt x="824579" y="1357886"/>
                </a:lnTo>
                <a:cubicBezTo>
                  <a:pt x="835773" y="1369081"/>
                  <a:pt x="855672" y="1369081"/>
                  <a:pt x="866865" y="1357886"/>
                </a:cubicBezTo>
                <a:lnTo>
                  <a:pt x="874328" y="1350424"/>
                </a:lnTo>
                <a:cubicBezTo>
                  <a:pt x="879303" y="1345448"/>
                  <a:pt x="883034" y="1337986"/>
                  <a:pt x="883034" y="1330523"/>
                </a:cubicBezTo>
                <a:cubicBezTo>
                  <a:pt x="883034" y="1321816"/>
                  <a:pt x="879303" y="1314354"/>
                  <a:pt x="874328" y="1309378"/>
                </a:cubicBezTo>
                <a:lnTo>
                  <a:pt x="713889" y="1150172"/>
                </a:lnTo>
                <a:cubicBezTo>
                  <a:pt x="706427" y="1141466"/>
                  <a:pt x="706427" y="1127784"/>
                  <a:pt x="713889" y="1120321"/>
                </a:cubicBezTo>
                <a:cubicBezTo>
                  <a:pt x="721351" y="1112858"/>
                  <a:pt x="735032" y="1112858"/>
                  <a:pt x="743738" y="1120321"/>
                </a:cubicBezTo>
                <a:lnTo>
                  <a:pt x="940244" y="1318085"/>
                </a:lnTo>
                <a:cubicBezTo>
                  <a:pt x="951438" y="1330523"/>
                  <a:pt x="972581" y="1330523"/>
                  <a:pt x="985018" y="1318085"/>
                </a:cubicBezTo>
                <a:lnTo>
                  <a:pt x="988749" y="1313110"/>
                </a:lnTo>
                <a:cubicBezTo>
                  <a:pt x="994968" y="1306891"/>
                  <a:pt x="998699" y="1299428"/>
                  <a:pt x="998699" y="1290721"/>
                </a:cubicBezTo>
                <a:cubicBezTo>
                  <a:pt x="998699" y="1282015"/>
                  <a:pt x="994968" y="1274552"/>
                  <a:pt x="988749" y="1268333"/>
                </a:cubicBezTo>
                <a:lnTo>
                  <a:pt x="792243" y="1071813"/>
                </a:lnTo>
                <a:cubicBezTo>
                  <a:pt x="784781" y="1064350"/>
                  <a:pt x="784781" y="1050668"/>
                  <a:pt x="792243" y="1041962"/>
                </a:cubicBezTo>
                <a:cubicBezTo>
                  <a:pt x="799705" y="1034499"/>
                  <a:pt x="813386" y="1034499"/>
                  <a:pt x="820848" y="1041962"/>
                </a:cubicBezTo>
                <a:lnTo>
                  <a:pt x="1017354" y="1239726"/>
                </a:lnTo>
                <a:lnTo>
                  <a:pt x="1050935" y="1272064"/>
                </a:lnTo>
                <a:cubicBezTo>
                  <a:pt x="1067103" y="1288234"/>
                  <a:pt x="1089489" y="1290721"/>
                  <a:pt x="1101927" y="1278283"/>
                </a:cubicBezTo>
                <a:lnTo>
                  <a:pt x="1105658" y="1274552"/>
                </a:lnTo>
                <a:cubicBezTo>
                  <a:pt x="1118095" y="1262114"/>
                  <a:pt x="1115607" y="1238482"/>
                  <a:pt x="1099439" y="1223556"/>
                </a:cubicBezTo>
                <a:lnTo>
                  <a:pt x="870597" y="993454"/>
                </a:lnTo>
                <a:cubicBezTo>
                  <a:pt x="861891" y="985991"/>
                  <a:pt x="861891" y="972309"/>
                  <a:pt x="870597" y="964846"/>
                </a:cubicBezTo>
                <a:cubicBezTo>
                  <a:pt x="878059" y="956140"/>
                  <a:pt x="890496" y="956140"/>
                  <a:pt x="899202" y="964846"/>
                </a:cubicBezTo>
                <a:lnTo>
                  <a:pt x="1095708" y="1162610"/>
                </a:lnTo>
                <a:cubicBezTo>
                  <a:pt x="1106901" y="1173804"/>
                  <a:pt x="1129288" y="1173804"/>
                  <a:pt x="1141725" y="1162610"/>
                </a:cubicBezTo>
                <a:lnTo>
                  <a:pt x="1144213" y="1157635"/>
                </a:lnTo>
                <a:cubicBezTo>
                  <a:pt x="1150431" y="1151416"/>
                  <a:pt x="1154162" y="1143953"/>
                  <a:pt x="1154162" y="1135247"/>
                </a:cubicBezTo>
                <a:cubicBezTo>
                  <a:pt x="1154162" y="1126540"/>
                  <a:pt x="1150431" y="1119077"/>
                  <a:pt x="1144213" y="1112858"/>
                </a:cubicBezTo>
                <a:lnTo>
                  <a:pt x="1026060" y="993454"/>
                </a:lnTo>
                <a:lnTo>
                  <a:pt x="1004917" y="971065"/>
                </a:lnTo>
                <a:lnTo>
                  <a:pt x="989993" y="958627"/>
                </a:lnTo>
                <a:cubicBezTo>
                  <a:pt x="921589" y="961115"/>
                  <a:pt x="853185" y="934995"/>
                  <a:pt x="803436" y="880268"/>
                </a:cubicBezTo>
                <a:cubicBezTo>
                  <a:pt x="802193" y="877780"/>
                  <a:pt x="799705" y="877780"/>
                  <a:pt x="798461" y="879024"/>
                </a:cubicBezTo>
                <a:cubicBezTo>
                  <a:pt x="783537" y="890218"/>
                  <a:pt x="754932" y="912607"/>
                  <a:pt x="743738" y="943702"/>
                </a:cubicBezTo>
                <a:cubicBezTo>
                  <a:pt x="731301" y="979772"/>
                  <a:pt x="696477" y="1002160"/>
                  <a:pt x="661653" y="1002160"/>
                </a:cubicBezTo>
                <a:cubicBezTo>
                  <a:pt x="650460" y="1002160"/>
                  <a:pt x="641754" y="1000916"/>
                  <a:pt x="631804" y="997185"/>
                </a:cubicBezTo>
                <a:cubicBezTo>
                  <a:pt x="615636" y="990966"/>
                  <a:pt x="601955" y="982259"/>
                  <a:pt x="590762" y="968578"/>
                </a:cubicBezTo>
                <a:cubicBezTo>
                  <a:pt x="573350" y="944945"/>
                  <a:pt x="567131" y="912607"/>
                  <a:pt x="577081" y="885243"/>
                </a:cubicBezTo>
                <a:cubicBezTo>
                  <a:pt x="598224" y="825541"/>
                  <a:pt x="654191" y="763351"/>
                  <a:pt x="698965" y="717330"/>
                </a:cubicBezTo>
                <a:lnTo>
                  <a:pt x="657922" y="687479"/>
                </a:lnTo>
                <a:cubicBezTo>
                  <a:pt x="646729" y="679395"/>
                  <a:pt x="633981" y="675352"/>
                  <a:pt x="621233" y="675197"/>
                </a:cubicBezTo>
                <a:close/>
                <a:moveTo>
                  <a:pt x="906399" y="644695"/>
                </a:moveTo>
                <a:cubicBezTo>
                  <a:pt x="867623" y="646998"/>
                  <a:pt x="829088" y="660582"/>
                  <a:pt x="795974" y="686235"/>
                </a:cubicBezTo>
                <a:cubicBezTo>
                  <a:pt x="794730" y="686235"/>
                  <a:pt x="793487" y="686235"/>
                  <a:pt x="792243" y="687479"/>
                </a:cubicBezTo>
                <a:cubicBezTo>
                  <a:pt x="792243" y="688723"/>
                  <a:pt x="792243" y="688723"/>
                  <a:pt x="790999" y="688723"/>
                </a:cubicBezTo>
                <a:cubicBezTo>
                  <a:pt x="767369" y="708624"/>
                  <a:pt x="646729" y="811859"/>
                  <a:pt x="615636" y="898925"/>
                </a:cubicBezTo>
                <a:cubicBezTo>
                  <a:pt x="610661" y="912607"/>
                  <a:pt x="613149" y="930020"/>
                  <a:pt x="623098" y="942458"/>
                </a:cubicBezTo>
                <a:cubicBezTo>
                  <a:pt x="629317" y="949921"/>
                  <a:pt x="636779" y="956140"/>
                  <a:pt x="645485" y="958627"/>
                </a:cubicBezTo>
                <a:cubicBezTo>
                  <a:pt x="670359" y="967334"/>
                  <a:pt x="696477" y="954896"/>
                  <a:pt x="706427" y="930020"/>
                </a:cubicBezTo>
                <a:cubicBezTo>
                  <a:pt x="720108" y="891462"/>
                  <a:pt x="751201" y="862855"/>
                  <a:pt x="774831" y="846685"/>
                </a:cubicBezTo>
                <a:cubicBezTo>
                  <a:pt x="792243" y="833004"/>
                  <a:pt x="818361" y="835491"/>
                  <a:pt x="833285" y="852904"/>
                </a:cubicBezTo>
                <a:cubicBezTo>
                  <a:pt x="902933" y="928776"/>
                  <a:pt x="1022329" y="938726"/>
                  <a:pt x="1104414" y="876537"/>
                </a:cubicBezTo>
                <a:cubicBezTo>
                  <a:pt x="1113120" y="869074"/>
                  <a:pt x="1126801" y="870318"/>
                  <a:pt x="1133019" y="880268"/>
                </a:cubicBezTo>
                <a:cubicBezTo>
                  <a:pt x="1140481" y="888975"/>
                  <a:pt x="1139238" y="901413"/>
                  <a:pt x="1129288" y="907632"/>
                </a:cubicBezTo>
                <a:cubicBezTo>
                  <a:pt x="1101927" y="928776"/>
                  <a:pt x="1072077" y="942458"/>
                  <a:pt x="1040985" y="951164"/>
                </a:cubicBezTo>
                <a:lnTo>
                  <a:pt x="1134263" y="1044449"/>
                </a:lnTo>
                <a:lnTo>
                  <a:pt x="1227541" y="974797"/>
                </a:lnTo>
                <a:cubicBezTo>
                  <a:pt x="1233760" y="968578"/>
                  <a:pt x="1238735" y="961115"/>
                  <a:pt x="1239978" y="949921"/>
                </a:cubicBezTo>
                <a:cubicBezTo>
                  <a:pt x="1241222" y="941214"/>
                  <a:pt x="1238735" y="932507"/>
                  <a:pt x="1233760" y="925045"/>
                </a:cubicBezTo>
                <a:lnTo>
                  <a:pt x="1090733" y="739719"/>
                </a:lnTo>
                <a:cubicBezTo>
                  <a:pt x="1089489" y="737231"/>
                  <a:pt x="1088246" y="734744"/>
                  <a:pt x="1085758" y="733500"/>
                </a:cubicBezTo>
                <a:cubicBezTo>
                  <a:pt x="1084515" y="731012"/>
                  <a:pt x="1082027" y="727281"/>
                  <a:pt x="1079540" y="724793"/>
                </a:cubicBezTo>
                <a:cubicBezTo>
                  <a:pt x="1079540" y="723549"/>
                  <a:pt x="1078296" y="723549"/>
                  <a:pt x="1078296" y="723549"/>
                </a:cubicBezTo>
                <a:cubicBezTo>
                  <a:pt x="1036321" y="668356"/>
                  <a:pt x="971026" y="640856"/>
                  <a:pt x="906399" y="644695"/>
                </a:cubicBezTo>
                <a:close/>
                <a:moveTo>
                  <a:pt x="1210542" y="641454"/>
                </a:moveTo>
                <a:cubicBezTo>
                  <a:pt x="1213117" y="641774"/>
                  <a:pt x="1215541" y="643053"/>
                  <a:pt x="1217358" y="644972"/>
                </a:cubicBezTo>
                <a:lnTo>
                  <a:pt x="1258555" y="697420"/>
                </a:lnTo>
                <a:cubicBezTo>
                  <a:pt x="1262190" y="702537"/>
                  <a:pt x="1260979" y="708933"/>
                  <a:pt x="1257344" y="712771"/>
                </a:cubicBezTo>
                <a:lnTo>
                  <a:pt x="1240380" y="728121"/>
                </a:lnTo>
                <a:cubicBezTo>
                  <a:pt x="1235533" y="731959"/>
                  <a:pt x="1229475" y="730680"/>
                  <a:pt x="1225840" y="725563"/>
                </a:cubicBezTo>
                <a:lnTo>
                  <a:pt x="1184642" y="673115"/>
                </a:lnTo>
                <a:cubicBezTo>
                  <a:pt x="1181007" y="669277"/>
                  <a:pt x="1181007" y="662881"/>
                  <a:pt x="1185854" y="659044"/>
                </a:cubicBezTo>
                <a:lnTo>
                  <a:pt x="1202817" y="643693"/>
                </a:lnTo>
                <a:cubicBezTo>
                  <a:pt x="1205240" y="641774"/>
                  <a:pt x="1207967" y="641134"/>
                  <a:pt x="1210542" y="641454"/>
                </a:cubicBezTo>
                <a:close/>
                <a:moveTo>
                  <a:pt x="520428" y="580687"/>
                </a:moveTo>
                <a:cubicBezTo>
                  <a:pt x="523253" y="580687"/>
                  <a:pt x="526078" y="581943"/>
                  <a:pt x="527961" y="584454"/>
                </a:cubicBezTo>
                <a:lnTo>
                  <a:pt x="544283" y="600776"/>
                </a:lnTo>
                <a:cubicBezTo>
                  <a:pt x="548049" y="603287"/>
                  <a:pt x="548049" y="610821"/>
                  <a:pt x="544283" y="614587"/>
                </a:cubicBezTo>
                <a:lnTo>
                  <a:pt x="496572" y="661043"/>
                </a:lnTo>
                <a:cubicBezTo>
                  <a:pt x="492805" y="666066"/>
                  <a:pt x="486527" y="666066"/>
                  <a:pt x="482760" y="661043"/>
                </a:cubicBezTo>
                <a:lnTo>
                  <a:pt x="466438" y="645977"/>
                </a:lnTo>
                <a:cubicBezTo>
                  <a:pt x="461416" y="642210"/>
                  <a:pt x="461416" y="634676"/>
                  <a:pt x="466438" y="630910"/>
                </a:cubicBezTo>
                <a:lnTo>
                  <a:pt x="512894" y="584454"/>
                </a:lnTo>
                <a:cubicBezTo>
                  <a:pt x="514778" y="581943"/>
                  <a:pt x="517603" y="580687"/>
                  <a:pt x="520428" y="580687"/>
                </a:cubicBezTo>
                <a:close/>
                <a:moveTo>
                  <a:pt x="1147582" y="576510"/>
                </a:moveTo>
                <a:cubicBezTo>
                  <a:pt x="1151439" y="573939"/>
                  <a:pt x="1155296" y="573939"/>
                  <a:pt x="1157868" y="577796"/>
                </a:cubicBezTo>
                <a:lnTo>
                  <a:pt x="1175866" y="600937"/>
                </a:lnTo>
                <a:cubicBezTo>
                  <a:pt x="1179723" y="603508"/>
                  <a:pt x="1178438" y="608651"/>
                  <a:pt x="1175866" y="609937"/>
                </a:cubicBezTo>
                <a:lnTo>
                  <a:pt x="1152725" y="630507"/>
                </a:lnTo>
                <a:cubicBezTo>
                  <a:pt x="1150154" y="633078"/>
                  <a:pt x="1145011" y="631792"/>
                  <a:pt x="1142440" y="629221"/>
                </a:cubicBezTo>
                <a:lnTo>
                  <a:pt x="1123155" y="606080"/>
                </a:lnTo>
                <a:cubicBezTo>
                  <a:pt x="1120584" y="602223"/>
                  <a:pt x="1121870" y="598366"/>
                  <a:pt x="1124441" y="595795"/>
                </a:cubicBezTo>
                <a:close/>
                <a:moveTo>
                  <a:pt x="516139" y="509616"/>
                </a:moveTo>
                <a:lnTo>
                  <a:pt x="207699" y="818078"/>
                </a:lnTo>
                <a:lnTo>
                  <a:pt x="267398" y="876537"/>
                </a:lnTo>
                <a:cubicBezTo>
                  <a:pt x="286053" y="896437"/>
                  <a:pt x="317146" y="896437"/>
                  <a:pt x="335802" y="876537"/>
                </a:cubicBezTo>
                <a:lnTo>
                  <a:pt x="389281" y="824297"/>
                </a:lnTo>
                <a:cubicBezTo>
                  <a:pt x="393012" y="819322"/>
                  <a:pt x="396743" y="814347"/>
                  <a:pt x="400474" y="809371"/>
                </a:cubicBezTo>
                <a:lnTo>
                  <a:pt x="545988" y="665091"/>
                </a:lnTo>
                <a:cubicBezTo>
                  <a:pt x="549720" y="661359"/>
                  <a:pt x="554694" y="657628"/>
                  <a:pt x="559669" y="653897"/>
                </a:cubicBezTo>
                <a:lnTo>
                  <a:pt x="601955" y="610363"/>
                </a:lnTo>
                <a:cubicBezTo>
                  <a:pt x="606930" y="606632"/>
                  <a:pt x="606930" y="599169"/>
                  <a:pt x="601955" y="595438"/>
                </a:cubicBezTo>
                <a:close/>
                <a:moveTo>
                  <a:pt x="1155406" y="505884"/>
                </a:moveTo>
                <a:lnTo>
                  <a:pt x="1062128" y="583000"/>
                </a:lnTo>
                <a:cubicBezTo>
                  <a:pt x="1059641" y="584244"/>
                  <a:pt x="1058397" y="587975"/>
                  <a:pt x="1057153" y="590463"/>
                </a:cubicBezTo>
                <a:cubicBezTo>
                  <a:pt x="1057153" y="592950"/>
                  <a:pt x="1058397" y="596682"/>
                  <a:pt x="1060884" y="597925"/>
                </a:cubicBezTo>
                <a:lnTo>
                  <a:pt x="1299676" y="887731"/>
                </a:lnTo>
                <a:cubicBezTo>
                  <a:pt x="1308382" y="898925"/>
                  <a:pt x="1319576" y="905144"/>
                  <a:pt x="1333257" y="906388"/>
                </a:cubicBezTo>
                <a:cubicBezTo>
                  <a:pt x="1345694" y="907632"/>
                  <a:pt x="1358131" y="903900"/>
                  <a:pt x="1368080" y="895194"/>
                </a:cubicBezTo>
                <a:lnTo>
                  <a:pt x="1432753" y="841710"/>
                </a:lnTo>
                <a:close/>
                <a:moveTo>
                  <a:pt x="1605629" y="45679"/>
                </a:moveTo>
                <a:lnTo>
                  <a:pt x="1169087" y="438719"/>
                </a:lnTo>
                <a:cubicBezTo>
                  <a:pt x="1162868" y="442451"/>
                  <a:pt x="1162868" y="449913"/>
                  <a:pt x="1166599" y="454889"/>
                </a:cubicBezTo>
                <a:lnTo>
                  <a:pt x="1325794" y="647678"/>
                </a:lnTo>
                <a:lnTo>
                  <a:pt x="1484989" y="840466"/>
                </a:lnTo>
                <a:cubicBezTo>
                  <a:pt x="1487477" y="842954"/>
                  <a:pt x="1489964" y="845442"/>
                  <a:pt x="1492451" y="845442"/>
                </a:cubicBezTo>
                <a:cubicBezTo>
                  <a:pt x="1494939" y="845442"/>
                  <a:pt x="1497426" y="845442"/>
                  <a:pt x="1499914" y="842954"/>
                </a:cubicBezTo>
                <a:lnTo>
                  <a:pt x="1572049" y="759620"/>
                </a:lnTo>
                <a:cubicBezTo>
                  <a:pt x="1590704" y="739719"/>
                  <a:pt x="1601898" y="714843"/>
                  <a:pt x="1605629" y="688723"/>
                </a:cubicBezTo>
                <a:close/>
                <a:moveTo>
                  <a:pt x="41042" y="41948"/>
                </a:moveTo>
                <a:lnTo>
                  <a:pt x="41042" y="646434"/>
                </a:lnTo>
                <a:cubicBezTo>
                  <a:pt x="41042" y="672554"/>
                  <a:pt x="49748" y="699917"/>
                  <a:pt x="67160" y="719818"/>
                </a:cubicBezTo>
                <a:lnTo>
                  <a:pt x="140539" y="811859"/>
                </a:lnTo>
                <a:cubicBezTo>
                  <a:pt x="145514" y="815590"/>
                  <a:pt x="151733" y="815590"/>
                  <a:pt x="156707" y="811859"/>
                </a:cubicBezTo>
                <a:lnTo>
                  <a:pt x="511165" y="457376"/>
                </a:lnTo>
                <a:cubicBezTo>
                  <a:pt x="512408" y="454889"/>
                  <a:pt x="513652" y="452401"/>
                  <a:pt x="513652" y="448670"/>
                </a:cubicBezTo>
                <a:cubicBezTo>
                  <a:pt x="513652" y="447426"/>
                  <a:pt x="512408" y="443694"/>
                  <a:pt x="511165" y="442451"/>
                </a:cubicBezTo>
                <a:close/>
                <a:moveTo>
                  <a:pt x="46328" y="436"/>
                </a:moveTo>
                <a:cubicBezTo>
                  <a:pt x="53790" y="1524"/>
                  <a:pt x="60942" y="4634"/>
                  <a:pt x="67160" y="9609"/>
                </a:cubicBezTo>
                <a:lnTo>
                  <a:pt x="539770" y="412599"/>
                </a:lnTo>
                <a:cubicBezTo>
                  <a:pt x="548476" y="422550"/>
                  <a:pt x="554694" y="434988"/>
                  <a:pt x="554694" y="448670"/>
                </a:cubicBezTo>
                <a:cubicBezTo>
                  <a:pt x="554694" y="461108"/>
                  <a:pt x="550963" y="471058"/>
                  <a:pt x="543501" y="479764"/>
                </a:cubicBezTo>
                <a:lnTo>
                  <a:pt x="631804" y="566830"/>
                </a:lnTo>
                <a:cubicBezTo>
                  <a:pt x="649216" y="585487"/>
                  <a:pt x="650460" y="615339"/>
                  <a:pt x="634292" y="635239"/>
                </a:cubicBezTo>
                <a:cubicBezTo>
                  <a:pt x="650460" y="637727"/>
                  <a:pt x="666628" y="643946"/>
                  <a:pt x="681553" y="655140"/>
                </a:cubicBezTo>
                <a:lnTo>
                  <a:pt x="728814" y="689967"/>
                </a:lnTo>
                <a:cubicBezTo>
                  <a:pt x="744982" y="673797"/>
                  <a:pt x="758663" y="662603"/>
                  <a:pt x="764881" y="657628"/>
                </a:cubicBezTo>
                <a:cubicBezTo>
                  <a:pt x="766125" y="656384"/>
                  <a:pt x="767369" y="656384"/>
                  <a:pt x="768612" y="655140"/>
                </a:cubicBezTo>
                <a:cubicBezTo>
                  <a:pt x="769856" y="655140"/>
                  <a:pt x="769856" y="653897"/>
                  <a:pt x="771100" y="653897"/>
                </a:cubicBezTo>
                <a:cubicBezTo>
                  <a:pt x="850697" y="591706"/>
                  <a:pt x="955169" y="589219"/>
                  <a:pt x="1037254" y="635239"/>
                </a:cubicBezTo>
                <a:lnTo>
                  <a:pt x="1028548" y="624045"/>
                </a:lnTo>
                <a:cubicBezTo>
                  <a:pt x="1019842" y="612851"/>
                  <a:pt x="1014867" y="599169"/>
                  <a:pt x="1017354" y="585487"/>
                </a:cubicBezTo>
                <a:cubicBezTo>
                  <a:pt x="1018598" y="573049"/>
                  <a:pt x="1026060" y="560611"/>
                  <a:pt x="1034766" y="550661"/>
                </a:cubicBezTo>
                <a:lnTo>
                  <a:pt x="1130532" y="473545"/>
                </a:lnTo>
                <a:cubicBezTo>
                  <a:pt x="1118095" y="451157"/>
                  <a:pt x="1121826" y="423794"/>
                  <a:pt x="1141725" y="407624"/>
                </a:cubicBezTo>
                <a:lnTo>
                  <a:pt x="1581998" y="12096"/>
                </a:lnTo>
                <a:cubicBezTo>
                  <a:pt x="1595679" y="3390"/>
                  <a:pt x="1611847" y="2146"/>
                  <a:pt x="1625528" y="10853"/>
                </a:cubicBezTo>
                <a:cubicBezTo>
                  <a:pt x="1639209" y="18315"/>
                  <a:pt x="1646671" y="31997"/>
                  <a:pt x="1645428" y="48167"/>
                </a:cubicBezTo>
                <a:lnTo>
                  <a:pt x="1646671" y="689967"/>
                </a:lnTo>
                <a:lnTo>
                  <a:pt x="1645428" y="691211"/>
                </a:lnTo>
                <a:cubicBezTo>
                  <a:pt x="1641697" y="727281"/>
                  <a:pt x="1626772" y="760863"/>
                  <a:pt x="1600654" y="786983"/>
                </a:cubicBezTo>
                <a:lnTo>
                  <a:pt x="1527275" y="874049"/>
                </a:lnTo>
                <a:cubicBezTo>
                  <a:pt x="1517325" y="881512"/>
                  <a:pt x="1506132" y="885243"/>
                  <a:pt x="1493695" y="885243"/>
                </a:cubicBezTo>
                <a:cubicBezTo>
                  <a:pt x="1492451" y="885243"/>
                  <a:pt x="1491208" y="885243"/>
                  <a:pt x="1488720" y="885243"/>
                </a:cubicBezTo>
                <a:cubicBezTo>
                  <a:pt x="1477527" y="883999"/>
                  <a:pt x="1468821" y="880268"/>
                  <a:pt x="1460115" y="872805"/>
                </a:cubicBezTo>
                <a:lnTo>
                  <a:pt x="1394198" y="926289"/>
                </a:lnTo>
                <a:cubicBezTo>
                  <a:pt x="1378030" y="939970"/>
                  <a:pt x="1358131" y="947433"/>
                  <a:pt x="1338231" y="947433"/>
                </a:cubicBezTo>
                <a:cubicBezTo>
                  <a:pt x="1334500" y="947433"/>
                  <a:pt x="1332013" y="947433"/>
                  <a:pt x="1328282" y="947433"/>
                </a:cubicBezTo>
                <a:cubicBezTo>
                  <a:pt x="1309626" y="944945"/>
                  <a:pt x="1292214" y="936239"/>
                  <a:pt x="1277290" y="922557"/>
                </a:cubicBezTo>
                <a:cubicBezTo>
                  <a:pt x="1279777" y="933751"/>
                  <a:pt x="1282264" y="944945"/>
                  <a:pt x="1279777" y="956140"/>
                </a:cubicBezTo>
                <a:cubicBezTo>
                  <a:pt x="1278533" y="976040"/>
                  <a:pt x="1267340" y="993454"/>
                  <a:pt x="1251172" y="1005892"/>
                </a:cubicBezTo>
                <a:lnTo>
                  <a:pt x="1162868" y="1074300"/>
                </a:lnTo>
                <a:lnTo>
                  <a:pt x="1174062" y="1084251"/>
                </a:lnTo>
                <a:cubicBezTo>
                  <a:pt x="1201423" y="1111614"/>
                  <a:pt x="1201423" y="1157635"/>
                  <a:pt x="1174062" y="1186242"/>
                </a:cubicBezTo>
                <a:lnTo>
                  <a:pt x="1170331" y="1191217"/>
                </a:lnTo>
                <a:cubicBezTo>
                  <a:pt x="1160381" y="1198680"/>
                  <a:pt x="1150431" y="1204899"/>
                  <a:pt x="1139238" y="1208631"/>
                </a:cubicBezTo>
                <a:cubicBezTo>
                  <a:pt x="1147944" y="1221069"/>
                  <a:pt x="1152919" y="1234750"/>
                  <a:pt x="1154162" y="1248432"/>
                </a:cubicBezTo>
                <a:cubicBezTo>
                  <a:pt x="1155406" y="1269577"/>
                  <a:pt x="1149187" y="1289478"/>
                  <a:pt x="1135507" y="1303159"/>
                </a:cubicBezTo>
                <a:lnTo>
                  <a:pt x="1130532" y="1306891"/>
                </a:lnTo>
                <a:cubicBezTo>
                  <a:pt x="1118095" y="1320573"/>
                  <a:pt x="1100683" y="1326792"/>
                  <a:pt x="1082027" y="1326792"/>
                </a:cubicBezTo>
                <a:cubicBezTo>
                  <a:pt x="1079540" y="1326792"/>
                  <a:pt x="1078296" y="1326792"/>
                  <a:pt x="1075809" y="1326792"/>
                </a:cubicBezTo>
                <a:cubicBezTo>
                  <a:pt x="1062128" y="1325548"/>
                  <a:pt x="1047203" y="1320573"/>
                  <a:pt x="1034766" y="1313110"/>
                </a:cubicBezTo>
                <a:cubicBezTo>
                  <a:pt x="1032279" y="1323060"/>
                  <a:pt x="1026060" y="1334254"/>
                  <a:pt x="1017354" y="1341717"/>
                </a:cubicBezTo>
                <a:lnTo>
                  <a:pt x="1013623" y="1346692"/>
                </a:lnTo>
                <a:cubicBezTo>
                  <a:pt x="999942" y="1360374"/>
                  <a:pt x="981287" y="1367837"/>
                  <a:pt x="962631" y="1367837"/>
                </a:cubicBezTo>
                <a:cubicBezTo>
                  <a:pt x="947707" y="1367837"/>
                  <a:pt x="931538" y="1362862"/>
                  <a:pt x="919101" y="1352911"/>
                </a:cubicBezTo>
                <a:cubicBezTo>
                  <a:pt x="915370" y="1362862"/>
                  <a:pt x="910395" y="1371568"/>
                  <a:pt x="901689" y="1379031"/>
                </a:cubicBezTo>
                <a:lnTo>
                  <a:pt x="895471" y="1386494"/>
                </a:lnTo>
                <a:cubicBezTo>
                  <a:pt x="881790" y="1400176"/>
                  <a:pt x="863134" y="1407638"/>
                  <a:pt x="845722" y="1407638"/>
                </a:cubicBezTo>
                <a:cubicBezTo>
                  <a:pt x="828311" y="1407638"/>
                  <a:pt x="809655" y="1400176"/>
                  <a:pt x="795974" y="1386494"/>
                </a:cubicBezTo>
                <a:lnTo>
                  <a:pt x="777318" y="1369081"/>
                </a:lnTo>
                <a:lnTo>
                  <a:pt x="761150" y="1381519"/>
                </a:lnTo>
                <a:cubicBezTo>
                  <a:pt x="751201" y="1388981"/>
                  <a:pt x="737520" y="1392713"/>
                  <a:pt x="726326" y="1392713"/>
                </a:cubicBezTo>
                <a:cubicBezTo>
                  <a:pt x="706427" y="1392713"/>
                  <a:pt x="687771" y="1384006"/>
                  <a:pt x="675334" y="1367837"/>
                </a:cubicBezTo>
                <a:lnTo>
                  <a:pt x="669116" y="1360374"/>
                </a:lnTo>
                <a:cubicBezTo>
                  <a:pt x="662897" y="1351667"/>
                  <a:pt x="659166" y="1341717"/>
                  <a:pt x="656679" y="1333010"/>
                </a:cubicBezTo>
                <a:cubicBezTo>
                  <a:pt x="654191" y="1333010"/>
                  <a:pt x="650460" y="1333010"/>
                  <a:pt x="649216" y="1333010"/>
                </a:cubicBezTo>
                <a:cubicBezTo>
                  <a:pt x="644241" y="1333010"/>
                  <a:pt x="640510" y="1333010"/>
                  <a:pt x="636779" y="1331767"/>
                </a:cubicBezTo>
                <a:cubicBezTo>
                  <a:pt x="620611" y="1328035"/>
                  <a:pt x="606930" y="1319329"/>
                  <a:pt x="595737" y="1305647"/>
                </a:cubicBezTo>
                <a:lnTo>
                  <a:pt x="593249" y="1301916"/>
                </a:lnTo>
                <a:cubicBezTo>
                  <a:pt x="585787" y="1291965"/>
                  <a:pt x="580812" y="1280771"/>
                  <a:pt x="578325" y="1269577"/>
                </a:cubicBezTo>
                <a:cubicBezTo>
                  <a:pt x="577081" y="1269577"/>
                  <a:pt x="575837" y="1269577"/>
                  <a:pt x="573350" y="1269577"/>
                </a:cubicBezTo>
                <a:cubicBezTo>
                  <a:pt x="569619" y="1269577"/>
                  <a:pt x="567131" y="1269577"/>
                  <a:pt x="563400" y="1268333"/>
                </a:cubicBezTo>
                <a:cubicBezTo>
                  <a:pt x="545988" y="1265845"/>
                  <a:pt x="532308" y="1257139"/>
                  <a:pt x="521114" y="1243457"/>
                </a:cubicBezTo>
                <a:lnTo>
                  <a:pt x="518627" y="1239726"/>
                </a:lnTo>
                <a:cubicBezTo>
                  <a:pt x="507433" y="1226044"/>
                  <a:pt x="502459" y="1208631"/>
                  <a:pt x="504946" y="1191217"/>
                </a:cubicBezTo>
                <a:cubicBezTo>
                  <a:pt x="506190" y="1181267"/>
                  <a:pt x="509921" y="1171317"/>
                  <a:pt x="516139" y="1162610"/>
                </a:cubicBezTo>
                <a:cubicBezTo>
                  <a:pt x="507433" y="1157635"/>
                  <a:pt x="499971" y="1152660"/>
                  <a:pt x="494996" y="1143953"/>
                </a:cubicBezTo>
                <a:lnTo>
                  <a:pt x="491265" y="1140222"/>
                </a:lnTo>
                <a:cubicBezTo>
                  <a:pt x="481316" y="1126540"/>
                  <a:pt x="475097" y="1111614"/>
                  <a:pt x="476341" y="1095445"/>
                </a:cubicBezTo>
                <a:cubicBezTo>
                  <a:pt x="477584" y="1087982"/>
                  <a:pt x="478828" y="1079276"/>
                  <a:pt x="481316" y="1073057"/>
                </a:cubicBezTo>
                <a:lnTo>
                  <a:pt x="400474" y="992210"/>
                </a:lnTo>
                <a:cubicBezTo>
                  <a:pt x="378088" y="968578"/>
                  <a:pt x="365651" y="938726"/>
                  <a:pt x="363163" y="907632"/>
                </a:cubicBezTo>
                <a:cubicBezTo>
                  <a:pt x="346995" y="922557"/>
                  <a:pt x="324608" y="932507"/>
                  <a:pt x="300978" y="932507"/>
                </a:cubicBezTo>
                <a:cubicBezTo>
                  <a:pt x="277347" y="932507"/>
                  <a:pt x="254960" y="922557"/>
                  <a:pt x="237549" y="905144"/>
                </a:cubicBezTo>
                <a:lnTo>
                  <a:pt x="177850" y="845442"/>
                </a:lnTo>
                <a:cubicBezTo>
                  <a:pt x="169144" y="852904"/>
                  <a:pt x="159195" y="855392"/>
                  <a:pt x="148001" y="855392"/>
                </a:cubicBezTo>
                <a:cubicBezTo>
                  <a:pt x="134321" y="855392"/>
                  <a:pt x="121884" y="850417"/>
                  <a:pt x="111934" y="840466"/>
                </a:cubicBezTo>
                <a:lnTo>
                  <a:pt x="110690" y="839223"/>
                </a:lnTo>
                <a:lnTo>
                  <a:pt x="34824" y="745938"/>
                </a:lnTo>
                <a:cubicBezTo>
                  <a:pt x="13681" y="717330"/>
                  <a:pt x="0" y="682504"/>
                  <a:pt x="0" y="646434"/>
                </a:cubicBezTo>
                <a:lnTo>
                  <a:pt x="0" y="39460"/>
                </a:lnTo>
                <a:cubicBezTo>
                  <a:pt x="0" y="24534"/>
                  <a:pt x="8706" y="10853"/>
                  <a:pt x="23630" y="3390"/>
                </a:cubicBezTo>
                <a:cubicBezTo>
                  <a:pt x="31093" y="280"/>
                  <a:pt x="38866" y="-652"/>
                  <a:pt x="46328" y="436"/>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FC55CB25-5856-564D-A385-1A071557489C}"/>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71278B01-73F5-C343-9E42-159DF281D704}"/>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35A5F674-9A30-5348-86B1-F257B2E58203}"/>
              </a:ext>
            </a:extLst>
          </p:cNvPr>
          <p:cNvSpPr txBox="1"/>
          <p:nvPr/>
        </p:nvSpPr>
        <p:spPr>
          <a:xfrm>
            <a:off x="920802" y="2496302"/>
            <a:ext cx="2406260"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STRATEGY</a:t>
            </a:r>
          </a:p>
        </p:txBody>
      </p:sp>
      <p:sp>
        <p:nvSpPr>
          <p:cNvPr id="7" name="TextBox 6">
            <a:extLst>
              <a:ext uri="{FF2B5EF4-FFF2-40B4-BE49-F238E27FC236}">
                <a16:creationId xmlns:a16="http://schemas.microsoft.com/office/drawing/2014/main" id="{F8741345-5726-9C4C-B84F-F8B0493A8523}"/>
              </a:ext>
            </a:extLst>
          </p:cNvPr>
          <p:cNvSpPr txBox="1"/>
          <p:nvPr/>
        </p:nvSpPr>
        <p:spPr>
          <a:xfrm>
            <a:off x="920802" y="2800073"/>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96A24C31-B813-694F-B29C-6F2A7171E4BF}"/>
              </a:ext>
            </a:extLst>
          </p:cNvPr>
          <p:cNvSpPr txBox="1"/>
          <p:nvPr/>
        </p:nvSpPr>
        <p:spPr>
          <a:xfrm>
            <a:off x="920802" y="3678063"/>
            <a:ext cx="2406260"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SKILLS</a:t>
            </a:r>
          </a:p>
        </p:txBody>
      </p:sp>
      <p:sp>
        <p:nvSpPr>
          <p:cNvPr id="9" name="TextBox 8">
            <a:extLst>
              <a:ext uri="{FF2B5EF4-FFF2-40B4-BE49-F238E27FC236}">
                <a16:creationId xmlns:a16="http://schemas.microsoft.com/office/drawing/2014/main" id="{4EFF6955-7996-6649-A64A-3ECCBD32768F}"/>
              </a:ext>
            </a:extLst>
          </p:cNvPr>
          <p:cNvSpPr txBox="1"/>
          <p:nvPr/>
        </p:nvSpPr>
        <p:spPr>
          <a:xfrm>
            <a:off x="920802" y="3981834"/>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6E9BA952-2BDE-B747-A743-0F83E3D68961}"/>
              </a:ext>
            </a:extLst>
          </p:cNvPr>
          <p:cNvSpPr txBox="1"/>
          <p:nvPr/>
        </p:nvSpPr>
        <p:spPr>
          <a:xfrm>
            <a:off x="920802" y="4859824"/>
            <a:ext cx="2406260" cy="353943"/>
          </a:xfrm>
          <a:prstGeom prst="rect">
            <a:avLst/>
          </a:prstGeom>
          <a:noFill/>
        </p:spPr>
        <p:txBody>
          <a:bodyPr wrap="square" rtlCol="0" anchor="b">
            <a:spAutoFit/>
          </a:bodyPr>
          <a:lstStyle/>
          <a:p>
            <a:pPr algn="r"/>
            <a:r>
              <a:rPr lang="en-US" sz="1700" b="1" spc="-15" dirty="0">
                <a:solidFill>
                  <a:schemeClr val="accent3"/>
                </a:solidFill>
                <a:latin typeface="Poppins" pitchFamily="2" charset="77"/>
                <a:cs typeface="Poppins" pitchFamily="2" charset="77"/>
              </a:rPr>
              <a:t>STAFF</a:t>
            </a:r>
          </a:p>
        </p:txBody>
      </p:sp>
      <p:sp>
        <p:nvSpPr>
          <p:cNvPr id="11" name="TextBox 10">
            <a:extLst>
              <a:ext uri="{FF2B5EF4-FFF2-40B4-BE49-F238E27FC236}">
                <a16:creationId xmlns:a16="http://schemas.microsoft.com/office/drawing/2014/main" id="{5F467AD5-FD3C-E841-9C15-5E15AC727A46}"/>
              </a:ext>
            </a:extLst>
          </p:cNvPr>
          <p:cNvSpPr txBox="1"/>
          <p:nvPr/>
        </p:nvSpPr>
        <p:spPr>
          <a:xfrm>
            <a:off x="920802" y="5163595"/>
            <a:ext cx="2406261"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2928A4BB-C271-6F4C-A0E4-024A8A0DD714}"/>
              </a:ext>
            </a:extLst>
          </p:cNvPr>
          <p:cNvSpPr txBox="1"/>
          <p:nvPr/>
        </p:nvSpPr>
        <p:spPr>
          <a:xfrm>
            <a:off x="8853508" y="1865002"/>
            <a:ext cx="2406260"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STRUCTURE</a:t>
            </a:r>
          </a:p>
        </p:txBody>
      </p:sp>
      <p:sp>
        <p:nvSpPr>
          <p:cNvPr id="13" name="TextBox 12">
            <a:extLst>
              <a:ext uri="{FF2B5EF4-FFF2-40B4-BE49-F238E27FC236}">
                <a16:creationId xmlns:a16="http://schemas.microsoft.com/office/drawing/2014/main" id="{5BF0FC1B-D026-1746-A778-2BFD8EEC1F20}"/>
              </a:ext>
            </a:extLst>
          </p:cNvPr>
          <p:cNvSpPr txBox="1"/>
          <p:nvPr/>
        </p:nvSpPr>
        <p:spPr>
          <a:xfrm>
            <a:off x="8853508" y="2168773"/>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385BA2DE-D44A-8F46-B180-253404CEF816}"/>
              </a:ext>
            </a:extLst>
          </p:cNvPr>
          <p:cNvSpPr txBox="1"/>
          <p:nvPr/>
        </p:nvSpPr>
        <p:spPr>
          <a:xfrm>
            <a:off x="8853508" y="3045986"/>
            <a:ext cx="2406260"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SYSTEMS</a:t>
            </a:r>
          </a:p>
        </p:txBody>
      </p:sp>
      <p:sp>
        <p:nvSpPr>
          <p:cNvPr id="15" name="TextBox 14">
            <a:extLst>
              <a:ext uri="{FF2B5EF4-FFF2-40B4-BE49-F238E27FC236}">
                <a16:creationId xmlns:a16="http://schemas.microsoft.com/office/drawing/2014/main" id="{AB09CBAD-C89A-8749-B78F-841CEE12D3CC}"/>
              </a:ext>
            </a:extLst>
          </p:cNvPr>
          <p:cNvSpPr txBox="1"/>
          <p:nvPr/>
        </p:nvSpPr>
        <p:spPr>
          <a:xfrm>
            <a:off x="8853508" y="3349757"/>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2BA7ADE4-046C-4A4B-AAA8-9C3AFED233A0}"/>
              </a:ext>
            </a:extLst>
          </p:cNvPr>
          <p:cNvSpPr txBox="1"/>
          <p:nvPr/>
        </p:nvSpPr>
        <p:spPr>
          <a:xfrm>
            <a:off x="8853508" y="4227160"/>
            <a:ext cx="2406260" cy="353943"/>
          </a:xfrm>
          <a:prstGeom prst="rect">
            <a:avLst/>
          </a:prstGeom>
          <a:noFill/>
        </p:spPr>
        <p:txBody>
          <a:bodyPr wrap="square" rtlCol="0" anchor="b">
            <a:spAutoFit/>
          </a:bodyPr>
          <a:lstStyle/>
          <a:p>
            <a:r>
              <a:rPr lang="en-US" sz="1700" b="1" spc="-15" dirty="0">
                <a:solidFill>
                  <a:schemeClr val="accent6"/>
                </a:solidFill>
                <a:latin typeface="Poppins" pitchFamily="2" charset="77"/>
                <a:cs typeface="Poppins" pitchFamily="2" charset="77"/>
              </a:rPr>
              <a:t>STYLE</a:t>
            </a:r>
          </a:p>
        </p:txBody>
      </p:sp>
      <p:sp>
        <p:nvSpPr>
          <p:cNvPr id="17" name="TextBox 16">
            <a:extLst>
              <a:ext uri="{FF2B5EF4-FFF2-40B4-BE49-F238E27FC236}">
                <a16:creationId xmlns:a16="http://schemas.microsoft.com/office/drawing/2014/main" id="{B84D8506-DB14-9049-B015-6247CC94CC74}"/>
              </a:ext>
            </a:extLst>
          </p:cNvPr>
          <p:cNvSpPr txBox="1"/>
          <p:nvPr/>
        </p:nvSpPr>
        <p:spPr>
          <a:xfrm>
            <a:off x="8853508" y="4530931"/>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F38D4DD5-9EB5-7045-9A49-52BD4B00C08E}"/>
              </a:ext>
            </a:extLst>
          </p:cNvPr>
          <p:cNvSpPr txBox="1"/>
          <p:nvPr/>
        </p:nvSpPr>
        <p:spPr>
          <a:xfrm>
            <a:off x="8853508" y="5407343"/>
            <a:ext cx="2406260" cy="353943"/>
          </a:xfrm>
          <a:prstGeom prst="rect">
            <a:avLst/>
          </a:prstGeom>
          <a:noFill/>
        </p:spPr>
        <p:txBody>
          <a:bodyPr wrap="square" rtlCol="0" anchor="b">
            <a:spAutoFit/>
          </a:bodyPr>
          <a:lstStyle/>
          <a:p>
            <a:r>
              <a:rPr lang="en-US" sz="1700" b="1" spc="-15" dirty="0">
                <a:solidFill>
                  <a:schemeClr val="bg1">
                    <a:lumMod val="85000"/>
                  </a:schemeClr>
                </a:solidFill>
                <a:latin typeface="Poppins" pitchFamily="2" charset="77"/>
                <a:cs typeface="Poppins" pitchFamily="2" charset="77"/>
              </a:rPr>
              <a:t>SHARED VALUES</a:t>
            </a:r>
          </a:p>
        </p:txBody>
      </p:sp>
      <p:sp>
        <p:nvSpPr>
          <p:cNvPr id="19" name="TextBox 18">
            <a:extLst>
              <a:ext uri="{FF2B5EF4-FFF2-40B4-BE49-F238E27FC236}">
                <a16:creationId xmlns:a16="http://schemas.microsoft.com/office/drawing/2014/main" id="{9B659073-C102-6D47-8761-F03908E1E2BA}"/>
              </a:ext>
            </a:extLst>
          </p:cNvPr>
          <p:cNvSpPr txBox="1"/>
          <p:nvPr/>
        </p:nvSpPr>
        <p:spPr>
          <a:xfrm>
            <a:off x="8853508" y="5711114"/>
            <a:ext cx="24062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A2B4341B-F16D-E846-9FB7-2CB5093D916F}"/>
              </a:ext>
            </a:extLst>
          </p:cNvPr>
          <p:cNvSpPr txBox="1"/>
          <p:nvPr/>
        </p:nvSpPr>
        <p:spPr>
          <a:xfrm>
            <a:off x="5496693" y="3812180"/>
            <a:ext cx="1209124" cy="61555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SHARED VALUES</a:t>
            </a:r>
          </a:p>
        </p:txBody>
      </p:sp>
    </p:spTree>
    <p:extLst>
      <p:ext uri="{BB962C8B-B14F-4D97-AF65-F5344CB8AC3E}">
        <p14:creationId xmlns:p14="http://schemas.microsoft.com/office/powerpoint/2010/main" val="3386865826"/>
      </p:ext>
    </p:extLst>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Freeform 65">
            <a:extLst>
              <a:ext uri="{FF2B5EF4-FFF2-40B4-BE49-F238E27FC236}">
                <a16:creationId xmlns:a16="http://schemas.microsoft.com/office/drawing/2014/main" id="{3CBBF084-C0B8-4243-84F4-77D07461D2BF}"/>
              </a:ext>
            </a:extLst>
          </p:cNvPr>
          <p:cNvSpPr>
            <a:spLocks noChangeArrowheads="1"/>
          </p:cNvSpPr>
          <p:nvPr/>
        </p:nvSpPr>
        <p:spPr bwMode="auto">
          <a:xfrm>
            <a:off x="4670554" y="2635257"/>
            <a:ext cx="2850892" cy="2853636"/>
          </a:xfrm>
          <a:custGeom>
            <a:avLst/>
            <a:gdLst>
              <a:gd name="T0" fmla="*/ 4578 w 4579"/>
              <a:gd name="T1" fmla="*/ 2289 h 4580"/>
              <a:gd name="T2" fmla="*/ 4578 w 4579"/>
              <a:gd name="T3" fmla="*/ 2289 h 4580"/>
              <a:gd name="T4" fmla="*/ 2289 w 4579"/>
              <a:gd name="T5" fmla="*/ 4579 h 4580"/>
              <a:gd name="T6" fmla="*/ 2289 w 4579"/>
              <a:gd name="T7" fmla="*/ 4579 h 4580"/>
              <a:gd name="T8" fmla="*/ 0 w 4579"/>
              <a:gd name="T9" fmla="*/ 2289 h 4580"/>
              <a:gd name="T10" fmla="*/ 0 w 4579"/>
              <a:gd name="T11" fmla="*/ 2289 h 4580"/>
              <a:gd name="T12" fmla="*/ 2289 w 4579"/>
              <a:gd name="T13" fmla="*/ 0 h 4580"/>
              <a:gd name="T14" fmla="*/ 2289 w 4579"/>
              <a:gd name="T15" fmla="*/ 0 h 4580"/>
              <a:gd name="T16" fmla="*/ 4578 w 4579"/>
              <a:gd name="T17" fmla="*/ 2289 h 4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579" h="4580">
                <a:moveTo>
                  <a:pt x="4578" y="2289"/>
                </a:moveTo>
                <a:lnTo>
                  <a:pt x="4578" y="2289"/>
                </a:lnTo>
                <a:cubicBezTo>
                  <a:pt x="4578" y="3553"/>
                  <a:pt x="3553" y="4579"/>
                  <a:pt x="2289" y="4579"/>
                </a:cubicBezTo>
                <a:lnTo>
                  <a:pt x="2289" y="4579"/>
                </a:lnTo>
                <a:cubicBezTo>
                  <a:pt x="1025" y="4579"/>
                  <a:pt x="0" y="3553"/>
                  <a:pt x="0" y="2289"/>
                </a:cubicBezTo>
                <a:lnTo>
                  <a:pt x="0" y="2289"/>
                </a:lnTo>
                <a:cubicBezTo>
                  <a:pt x="0" y="1026"/>
                  <a:pt x="1025" y="0"/>
                  <a:pt x="2289" y="0"/>
                </a:cubicBezTo>
                <a:lnTo>
                  <a:pt x="2289" y="0"/>
                </a:lnTo>
                <a:cubicBezTo>
                  <a:pt x="3553" y="0"/>
                  <a:pt x="4578" y="1026"/>
                  <a:pt x="4578" y="2289"/>
                </a:cubicBezTo>
              </a:path>
            </a:pathLst>
          </a:custGeom>
          <a:noFill/>
          <a:ln w="1270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9" name="Freeform 66">
            <a:extLst>
              <a:ext uri="{FF2B5EF4-FFF2-40B4-BE49-F238E27FC236}">
                <a16:creationId xmlns:a16="http://schemas.microsoft.com/office/drawing/2014/main" id="{4849246A-81CF-CE41-96FF-1B2F0A1BDE56}"/>
              </a:ext>
            </a:extLst>
          </p:cNvPr>
          <p:cNvSpPr>
            <a:spLocks noChangeArrowheads="1"/>
          </p:cNvSpPr>
          <p:nvPr/>
        </p:nvSpPr>
        <p:spPr bwMode="auto">
          <a:xfrm>
            <a:off x="4005895" y="1970598"/>
            <a:ext cx="4185702" cy="4185701"/>
          </a:xfrm>
          <a:custGeom>
            <a:avLst/>
            <a:gdLst>
              <a:gd name="T0" fmla="*/ 6719 w 6720"/>
              <a:gd name="T1" fmla="*/ 3359 h 6720"/>
              <a:gd name="T2" fmla="*/ 6719 w 6720"/>
              <a:gd name="T3" fmla="*/ 3359 h 6720"/>
              <a:gd name="T4" fmla="*/ 3359 w 6720"/>
              <a:gd name="T5" fmla="*/ 6719 h 6720"/>
              <a:gd name="T6" fmla="*/ 3359 w 6720"/>
              <a:gd name="T7" fmla="*/ 6719 h 6720"/>
              <a:gd name="T8" fmla="*/ 0 w 6720"/>
              <a:gd name="T9" fmla="*/ 3359 h 6720"/>
              <a:gd name="T10" fmla="*/ 0 w 6720"/>
              <a:gd name="T11" fmla="*/ 3359 h 6720"/>
              <a:gd name="T12" fmla="*/ 3359 w 6720"/>
              <a:gd name="T13" fmla="*/ 0 h 6720"/>
              <a:gd name="T14" fmla="*/ 3359 w 6720"/>
              <a:gd name="T15" fmla="*/ 0 h 6720"/>
              <a:gd name="T16" fmla="*/ 6719 w 6720"/>
              <a:gd name="T17" fmla="*/ 3359 h 6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20" h="6720">
                <a:moveTo>
                  <a:pt x="6719" y="3359"/>
                </a:moveTo>
                <a:lnTo>
                  <a:pt x="6719" y="3359"/>
                </a:lnTo>
                <a:cubicBezTo>
                  <a:pt x="6719" y="5215"/>
                  <a:pt x="5215" y="6719"/>
                  <a:pt x="3359" y="6719"/>
                </a:cubicBezTo>
                <a:lnTo>
                  <a:pt x="3359" y="6719"/>
                </a:lnTo>
                <a:cubicBezTo>
                  <a:pt x="1504" y="6719"/>
                  <a:pt x="0" y="5215"/>
                  <a:pt x="0" y="3359"/>
                </a:cubicBezTo>
                <a:lnTo>
                  <a:pt x="0" y="3359"/>
                </a:lnTo>
                <a:cubicBezTo>
                  <a:pt x="0" y="1504"/>
                  <a:pt x="1504" y="0"/>
                  <a:pt x="3359" y="0"/>
                </a:cubicBezTo>
                <a:lnTo>
                  <a:pt x="3359" y="0"/>
                </a:lnTo>
                <a:cubicBezTo>
                  <a:pt x="5215" y="0"/>
                  <a:pt x="6719" y="1504"/>
                  <a:pt x="6719" y="3359"/>
                </a:cubicBezTo>
              </a:path>
            </a:pathLst>
          </a:custGeom>
          <a:noFill/>
          <a:ln w="12700" cap="flat">
            <a:solidFill>
              <a:schemeClr val="tx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 name="Freeform 67">
            <a:extLst>
              <a:ext uri="{FF2B5EF4-FFF2-40B4-BE49-F238E27FC236}">
                <a16:creationId xmlns:a16="http://schemas.microsoft.com/office/drawing/2014/main" id="{BAC6647C-4056-6148-9593-0FC9463FE248}"/>
              </a:ext>
            </a:extLst>
          </p:cNvPr>
          <p:cNvSpPr>
            <a:spLocks noChangeArrowheads="1"/>
          </p:cNvSpPr>
          <p:nvPr/>
        </p:nvSpPr>
        <p:spPr bwMode="auto">
          <a:xfrm>
            <a:off x="7054537" y="2047501"/>
            <a:ext cx="848676" cy="848675"/>
          </a:xfrm>
          <a:custGeom>
            <a:avLst/>
            <a:gdLst>
              <a:gd name="T0" fmla="*/ 1362 w 1363"/>
              <a:gd name="T1" fmla="*/ 681 h 1363"/>
              <a:gd name="T2" fmla="*/ 1362 w 1363"/>
              <a:gd name="T3" fmla="*/ 681 h 1363"/>
              <a:gd name="T4" fmla="*/ 681 w 1363"/>
              <a:gd name="T5" fmla="*/ 1362 h 1363"/>
              <a:gd name="T6" fmla="*/ 681 w 1363"/>
              <a:gd name="T7" fmla="*/ 1362 h 1363"/>
              <a:gd name="T8" fmla="*/ 0 w 1363"/>
              <a:gd name="T9" fmla="*/ 681 h 1363"/>
              <a:gd name="T10" fmla="*/ 0 w 1363"/>
              <a:gd name="T11" fmla="*/ 681 h 1363"/>
              <a:gd name="T12" fmla="*/ 681 w 1363"/>
              <a:gd name="T13" fmla="*/ 0 h 1363"/>
              <a:gd name="T14" fmla="*/ 681 w 1363"/>
              <a:gd name="T15" fmla="*/ 0 h 1363"/>
              <a:gd name="T16" fmla="*/ 1362 w 1363"/>
              <a:gd name="T17" fmla="*/ 681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3" h="1363">
                <a:moveTo>
                  <a:pt x="1362" y="681"/>
                </a:moveTo>
                <a:lnTo>
                  <a:pt x="1362" y="681"/>
                </a:lnTo>
                <a:cubicBezTo>
                  <a:pt x="1362" y="1057"/>
                  <a:pt x="1057" y="1362"/>
                  <a:pt x="681" y="1362"/>
                </a:cubicBezTo>
                <a:lnTo>
                  <a:pt x="681" y="1362"/>
                </a:lnTo>
                <a:cubicBezTo>
                  <a:pt x="305" y="1362"/>
                  <a:pt x="0" y="1057"/>
                  <a:pt x="0" y="681"/>
                </a:cubicBezTo>
                <a:lnTo>
                  <a:pt x="0" y="681"/>
                </a:lnTo>
                <a:cubicBezTo>
                  <a:pt x="0" y="305"/>
                  <a:pt x="305" y="0"/>
                  <a:pt x="681" y="0"/>
                </a:cubicBezTo>
                <a:lnTo>
                  <a:pt x="681" y="0"/>
                </a:lnTo>
                <a:cubicBezTo>
                  <a:pt x="1057" y="0"/>
                  <a:pt x="1362" y="305"/>
                  <a:pt x="1362" y="681"/>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31" name="Freeform 68">
            <a:extLst>
              <a:ext uri="{FF2B5EF4-FFF2-40B4-BE49-F238E27FC236}">
                <a16:creationId xmlns:a16="http://schemas.microsoft.com/office/drawing/2014/main" id="{80E47B66-AE03-F347-AD84-CB6851EA0C69}"/>
              </a:ext>
            </a:extLst>
          </p:cNvPr>
          <p:cNvSpPr>
            <a:spLocks noChangeArrowheads="1"/>
          </p:cNvSpPr>
          <p:nvPr/>
        </p:nvSpPr>
        <p:spPr bwMode="auto">
          <a:xfrm>
            <a:off x="7765884" y="3645977"/>
            <a:ext cx="848676" cy="848675"/>
          </a:xfrm>
          <a:custGeom>
            <a:avLst/>
            <a:gdLst>
              <a:gd name="T0" fmla="*/ 1362 w 1363"/>
              <a:gd name="T1" fmla="*/ 681 h 1363"/>
              <a:gd name="T2" fmla="*/ 1362 w 1363"/>
              <a:gd name="T3" fmla="*/ 681 h 1363"/>
              <a:gd name="T4" fmla="*/ 681 w 1363"/>
              <a:gd name="T5" fmla="*/ 1362 h 1363"/>
              <a:gd name="T6" fmla="*/ 681 w 1363"/>
              <a:gd name="T7" fmla="*/ 1362 h 1363"/>
              <a:gd name="T8" fmla="*/ 0 w 1363"/>
              <a:gd name="T9" fmla="*/ 681 h 1363"/>
              <a:gd name="T10" fmla="*/ 0 w 1363"/>
              <a:gd name="T11" fmla="*/ 681 h 1363"/>
              <a:gd name="T12" fmla="*/ 681 w 1363"/>
              <a:gd name="T13" fmla="*/ 0 h 1363"/>
              <a:gd name="T14" fmla="*/ 681 w 1363"/>
              <a:gd name="T15" fmla="*/ 0 h 1363"/>
              <a:gd name="T16" fmla="*/ 1362 w 1363"/>
              <a:gd name="T17" fmla="*/ 681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3" h="1363">
                <a:moveTo>
                  <a:pt x="1362" y="681"/>
                </a:moveTo>
                <a:lnTo>
                  <a:pt x="1362" y="681"/>
                </a:lnTo>
                <a:cubicBezTo>
                  <a:pt x="1362" y="1057"/>
                  <a:pt x="1057" y="1362"/>
                  <a:pt x="681" y="1362"/>
                </a:cubicBezTo>
                <a:lnTo>
                  <a:pt x="681" y="1362"/>
                </a:lnTo>
                <a:cubicBezTo>
                  <a:pt x="305" y="1362"/>
                  <a:pt x="0" y="1057"/>
                  <a:pt x="0" y="681"/>
                </a:cubicBezTo>
                <a:lnTo>
                  <a:pt x="0" y="681"/>
                </a:lnTo>
                <a:cubicBezTo>
                  <a:pt x="0" y="305"/>
                  <a:pt x="305" y="0"/>
                  <a:pt x="681" y="0"/>
                </a:cubicBezTo>
                <a:lnTo>
                  <a:pt x="681" y="0"/>
                </a:lnTo>
                <a:cubicBezTo>
                  <a:pt x="1057" y="0"/>
                  <a:pt x="1362" y="305"/>
                  <a:pt x="1362" y="681"/>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2" name="Freeform 69">
            <a:extLst>
              <a:ext uri="{FF2B5EF4-FFF2-40B4-BE49-F238E27FC236}">
                <a16:creationId xmlns:a16="http://schemas.microsoft.com/office/drawing/2014/main" id="{FBEFB61B-1305-6A4E-9813-5D475644D81A}"/>
              </a:ext>
            </a:extLst>
          </p:cNvPr>
          <p:cNvSpPr>
            <a:spLocks noChangeArrowheads="1"/>
          </p:cNvSpPr>
          <p:nvPr/>
        </p:nvSpPr>
        <p:spPr bwMode="auto">
          <a:xfrm>
            <a:off x="7054537" y="5214241"/>
            <a:ext cx="848676" cy="848676"/>
          </a:xfrm>
          <a:custGeom>
            <a:avLst/>
            <a:gdLst>
              <a:gd name="T0" fmla="*/ 1362 w 1363"/>
              <a:gd name="T1" fmla="*/ 681 h 1363"/>
              <a:gd name="T2" fmla="*/ 1362 w 1363"/>
              <a:gd name="T3" fmla="*/ 681 h 1363"/>
              <a:gd name="T4" fmla="*/ 681 w 1363"/>
              <a:gd name="T5" fmla="*/ 1362 h 1363"/>
              <a:gd name="T6" fmla="*/ 681 w 1363"/>
              <a:gd name="T7" fmla="*/ 1362 h 1363"/>
              <a:gd name="T8" fmla="*/ 0 w 1363"/>
              <a:gd name="T9" fmla="*/ 681 h 1363"/>
              <a:gd name="T10" fmla="*/ 0 w 1363"/>
              <a:gd name="T11" fmla="*/ 681 h 1363"/>
              <a:gd name="T12" fmla="*/ 681 w 1363"/>
              <a:gd name="T13" fmla="*/ 0 h 1363"/>
              <a:gd name="T14" fmla="*/ 681 w 1363"/>
              <a:gd name="T15" fmla="*/ 0 h 1363"/>
              <a:gd name="T16" fmla="*/ 1362 w 1363"/>
              <a:gd name="T17" fmla="*/ 681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3" h="1363">
                <a:moveTo>
                  <a:pt x="1362" y="681"/>
                </a:moveTo>
                <a:lnTo>
                  <a:pt x="1362" y="681"/>
                </a:lnTo>
                <a:cubicBezTo>
                  <a:pt x="1362" y="1057"/>
                  <a:pt x="1057" y="1362"/>
                  <a:pt x="681" y="1362"/>
                </a:cubicBezTo>
                <a:lnTo>
                  <a:pt x="681" y="1362"/>
                </a:lnTo>
                <a:cubicBezTo>
                  <a:pt x="305" y="1362"/>
                  <a:pt x="0" y="1057"/>
                  <a:pt x="0" y="681"/>
                </a:cubicBezTo>
                <a:lnTo>
                  <a:pt x="0" y="681"/>
                </a:lnTo>
                <a:cubicBezTo>
                  <a:pt x="0" y="305"/>
                  <a:pt x="305" y="0"/>
                  <a:pt x="681" y="0"/>
                </a:cubicBezTo>
                <a:lnTo>
                  <a:pt x="681" y="0"/>
                </a:lnTo>
                <a:cubicBezTo>
                  <a:pt x="1057" y="0"/>
                  <a:pt x="1362" y="305"/>
                  <a:pt x="1362" y="681"/>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33" name="Freeform 70">
            <a:extLst>
              <a:ext uri="{FF2B5EF4-FFF2-40B4-BE49-F238E27FC236}">
                <a16:creationId xmlns:a16="http://schemas.microsoft.com/office/drawing/2014/main" id="{C3470BFA-9F57-DE42-99C5-52B2B5723133}"/>
              </a:ext>
            </a:extLst>
          </p:cNvPr>
          <p:cNvSpPr>
            <a:spLocks noChangeArrowheads="1"/>
          </p:cNvSpPr>
          <p:nvPr/>
        </p:nvSpPr>
        <p:spPr bwMode="auto">
          <a:xfrm>
            <a:off x="4217377" y="2047501"/>
            <a:ext cx="848676" cy="848675"/>
          </a:xfrm>
          <a:custGeom>
            <a:avLst/>
            <a:gdLst>
              <a:gd name="T0" fmla="*/ 0 w 1362"/>
              <a:gd name="T1" fmla="*/ 681 h 1363"/>
              <a:gd name="T2" fmla="*/ 0 w 1362"/>
              <a:gd name="T3" fmla="*/ 681 h 1363"/>
              <a:gd name="T4" fmla="*/ 680 w 1362"/>
              <a:gd name="T5" fmla="*/ 1362 h 1363"/>
              <a:gd name="T6" fmla="*/ 680 w 1362"/>
              <a:gd name="T7" fmla="*/ 1362 h 1363"/>
              <a:gd name="T8" fmla="*/ 1361 w 1362"/>
              <a:gd name="T9" fmla="*/ 681 h 1363"/>
              <a:gd name="T10" fmla="*/ 1361 w 1362"/>
              <a:gd name="T11" fmla="*/ 681 h 1363"/>
              <a:gd name="T12" fmla="*/ 680 w 1362"/>
              <a:gd name="T13" fmla="*/ 0 h 1363"/>
              <a:gd name="T14" fmla="*/ 680 w 1362"/>
              <a:gd name="T15" fmla="*/ 0 h 1363"/>
              <a:gd name="T16" fmla="*/ 0 w 1362"/>
              <a:gd name="T17" fmla="*/ 681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2" h="1363">
                <a:moveTo>
                  <a:pt x="0" y="681"/>
                </a:moveTo>
                <a:lnTo>
                  <a:pt x="0" y="681"/>
                </a:lnTo>
                <a:cubicBezTo>
                  <a:pt x="0" y="1057"/>
                  <a:pt x="304" y="1362"/>
                  <a:pt x="680" y="1362"/>
                </a:cubicBezTo>
                <a:lnTo>
                  <a:pt x="680" y="1362"/>
                </a:lnTo>
                <a:cubicBezTo>
                  <a:pt x="1056" y="1362"/>
                  <a:pt x="1361" y="1057"/>
                  <a:pt x="1361" y="681"/>
                </a:cubicBezTo>
                <a:lnTo>
                  <a:pt x="1361" y="681"/>
                </a:lnTo>
                <a:cubicBezTo>
                  <a:pt x="1361" y="305"/>
                  <a:pt x="1056" y="0"/>
                  <a:pt x="680" y="0"/>
                </a:cubicBezTo>
                <a:lnTo>
                  <a:pt x="680" y="0"/>
                </a:lnTo>
                <a:cubicBezTo>
                  <a:pt x="304" y="0"/>
                  <a:pt x="0" y="305"/>
                  <a:pt x="0" y="681"/>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34" name="Freeform 71">
            <a:extLst>
              <a:ext uri="{FF2B5EF4-FFF2-40B4-BE49-F238E27FC236}">
                <a16:creationId xmlns:a16="http://schemas.microsoft.com/office/drawing/2014/main" id="{753BDD3A-A717-0645-BCD8-CDDF94285766}"/>
              </a:ext>
            </a:extLst>
          </p:cNvPr>
          <p:cNvSpPr>
            <a:spLocks noChangeArrowheads="1"/>
          </p:cNvSpPr>
          <p:nvPr/>
        </p:nvSpPr>
        <p:spPr bwMode="auto">
          <a:xfrm>
            <a:off x="3506029" y="3645977"/>
            <a:ext cx="848676" cy="848675"/>
          </a:xfrm>
          <a:custGeom>
            <a:avLst/>
            <a:gdLst>
              <a:gd name="T0" fmla="*/ 0 w 1363"/>
              <a:gd name="T1" fmla="*/ 681 h 1363"/>
              <a:gd name="T2" fmla="*/ 0 w 1363"/>
              <a:gd name="T3" fmla="*/ 681 h 1363"/>
              <a:gd name="T4" fmla="*/ 681 w 1363"/>
              <a:gd name="T5" fmla="*/ 1362 h 1363"/>
              <a:gd name="T6" fmla="*/ 681 w 1363"/>
              <a:gd name="T7" fmla="*/ 1362 h 1363"/>
              <a:gd name="T8" fmla="*/ 1362 w 1363"/>
              <a:gd name="T9" fmla="*/ 681 h 1363"/>
              <a:gd name="T10" fmla="*/ 1362 w 1363"/>
              <a:gd name="T11" fmla="*/ 681 h 1363"/>
              <a:gd name="T12" fmla="*/ 681 w 1363"/>
              <a:gd name="T13" fmla="*/ 0 h 1363"/>
              <a:gd name="T14" fmla="*/ 681 w 1363"/>
              <a:gd name="T15" fmla="*/ 0 h 1363"/>
              <a:gd name="T16" fmla="*/ 0 w 1363"/>
              <a:gd name="T17" fmla="*/ 681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3" h="1363">
                <a:moveTo>
                  <a:pt x="0" y="681"/>
                </a:moveTo>
                <a:lnTo>
                  <a:pt x="0" y="681"/>
                </a:lnTo>
                <a:cubicBezTo>
                  <a:pt x="0" y="1057"/>
                  <a:pt x="306" y="1362"/>
                  <a:pt x="681" y="1362"/>
                </a:cubicBezTo>
                <a:lnTo>
                  <a:pt x="681" y="1362"/>
                </a:lnTo>
                <a:cubicBezTo>
                  <a:pt x="1057" y="1362"/>
                  <a:pt x="1362" y="1057"/>
                  <a:pt x="1362" y="681"/>
                </a:cubicBezTo>
                <a:lnTo>
                  <a:pt x="1362" y="681"/>
                </a:lnTo>
                <a:cubicBezTo>
                  <a:pt x="1362" y="305"/>
                  <a:pt x="1057" y="0"/>
                  <a:pt x="681" y="0"/>
                </a:cubicBezTo>
                <a:lnTo>
                  <a:pt x="681" y="0"/>
                </a:lnTo>
                <a:cubicBezTo>
                  <a:pt x="306" y="0"/>
                  <a:pt x="0" y="305"/>
                  <a:pt x="0" y="681"/>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35" name="Freeform 72">
            <a:extLst>
              <a:ext uri="{FF2B5EF4-FFF2-40B4-BE49-F238E27FC236}">
                <a16:creationId xmlns:a16="http://schemas.microsoft.com/office/drawing/2014/main" id="{11AEC033-E2C7-474E-814F-23AAFFACE5A7}"/>
              </a:ext>
            </a:extLst>
          </p:cNvPr>
          <p:cNvSpPr>
            <a:spLocks noChangeArrowheads="1"/>
          </p:cNvSpPr>
          <p:nvPr/>
        </p:nvSpPr>
        <p:spPr bwMode="auto">
          <a:xfrm>
            <a:off x="4217377" y="5214241"/>
            <a:ext cx="848676" cy="848676"/>
          </a:xfrm>
          <a:custGeom>
            <a:avLst/>
            <a:gdLst>
              <a:gd name="T0" fmla="*/ 0 w 1362"/>
              <a:gd name="T1" fmla="*/ 681 h 1363"/>
              <a:gd name="T2" fmla="*/ 0 w 1362"/>
              <a:gd name="T3" fmla="*/ 681 h 1363"/>
              <a:gd name="T4" fmla="*/ 680 w 1362"/>
              <a:gd name="T5" fmla="*/ 1362 h 1363"/>
              <a:gd name="T6" fmla="*/ 680 w 1362"/>
              <a:gd name="T7" fmla="*/ 1362 h 1363"/>
              <a:gd name="T8" fmla="*/ 1361 w 1362"/>
              <a:gd name="T9" fmla="*/ 681 h 1363"/>
              <a:gd name="T10" fmla="*/ 1361 w 1362"/>
              <a:gd name="T11" fmla="*/ 681 h 1363"/>
              <a:gd name="T12" fmla="*/ 680 w 1362"/>
              <a:gd name="T13" fmla="*/ 0 h 1363"/>
              <a:gd name="T14" fmla="*/ 680 w 1362"/>
              <a:gd name="T15" fmla="*/ 0 h 1363"/>
              <a:gd name="T16" fmla="*/ 0 w 1362"/>
              <a:gd name="T17" fmla="*/ 681 h 1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62" h="1363">
                <a:moveTo>
                  <a:pt x="0" y="681"/>
                </a:moveTo>
                <a:lnTo>
                  <a:pt x="0" y="681"/>
                </a:lnTo>
                <a:cubicBezTo>
                  <a:pt x="0" y="1057"/>
                  <a:pt x="304" y="1362"/>
                  <a:pt x="680" y="1362"/>
                </a:cubicBezTo>
                <a:lnTo>
                  <a:pt x="680" y="1362"/>
                </a:lnTo>
                <a:cubicBezTo>
                  <a:pt x="1056" y="1362"/>
                  <a:pt x="1361" y="1057"/>
                  <a:pt x="1361" y="681"/>
                </a:cubicBezTo>
                <a:lnTo>
                  <a:pt x="1361" y="681"/>
                </a:lnTo>
                <a:cubicBezTo>
                  <a:pt x="1361" y="305"/>
                  <a:pt x="1056" y="0"/>
                  <a:pt x="680" y="0"/>
                </a:cubicBezTo>
                <a:lnTo>
                  <a:pt x="680" y="0"/>
                </a:lnTo>
                <a:cubicBezTo>
                  <a:pt x="304" y="0"/>
                  <a:pt x="0" y="305"/>
                  <a:pt x="0" y="681"/>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10" name="TextBox 9">
            <a:extLst>
              <a:ext uri="{FF2B5EF4-FFF2-40B4-BE49-F238E27FC236}">
                <a16:creationId xmlns:a16="http://schemas.microsoft.com/office/drawing/2014/main" id="{AACB1C30-0DC2-2746-8B97-FDE640687485}"/>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11" name="TextBox 10">
            <a:extLst>
              <a:ext uri="{FF2B5EF4-FFF2-40B4-BE49-F238E27FC236}">
                <a16:creationId xmlns:a16="http://schemas.microsoft.com/office/drawing/2014/main" id="{BDDEF898-A846-1244-9FDC-F0611B36F3BC}"/>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96E8AA70-3524-B24E-A3E2-CAB3E8211E4D}"/>
              </a:ext>
            </a:extLst>
          </p:cNvPr>
          <p:cNvSpPr txBox="1"/>
          <p:nvPr/>
        </p:nvSpPr>
        <p:spPr>
          <a:xfrm>
            <a:off x="5067528" y="3528561"/>
            <a:ext cx="205694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SHARED VALUES</a:t>
            </a:r>
          </a:p>
        </p:txBody>
      </p:sp>
      <p:sp>
        <p:nvSpPr>
          <p:cNvPr id="13" name="TextBox 12">
            <a:extLst>
              <a:ext uri="{FF2B5EF4-FFF2-40B4-BE49-F238E27FC236}">
                <a16:creationId xmlns:a16="http://schemas.microsoft.com/office/drawing/2014/main" id="{FF4E5D9B-43BE-2C4C-BA6B-CE25975E41EF}"/>
              </a:ext>
            </a:extLst>
          </p:cNvPr>
          <p:cNvSpPr txBox="1"/>
          <p:nvPr/>
        </p:nvSpPr>
        <p:spPr>
          <a:xfrm>
            <a:off x="5067528" y="3943454"/>
            <a:ext cx="2056945"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TextBox 15">
            <a:extLst>
              <a:ext uri="{FF2B5EF4-FFF2-40B4-BE49-F238E27FC236}">
                <a16:creationId xmlns:a16="http://schemas.microsoft.com/office/drawing/2014/main" id="{66E93D8A-110E-AC4D-BB65-2265743FA31B}"/>
              </a:ext>
            </a:extLst>
          </p:cNvPr>
          <p:cNvSpPr txBox="1"/>
          <p:nvPr/>
        </p:nvSpPr>
        <p:spPr>
          <a:xfrm>
            <a:off x="1529376" y="1945269"/>
            <a:ext cx="2056944"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STRATEGY</a:t>
            </a:r>
          </a:p>
        </p:txBody>
      </p:sp>
      <p:sp>
        <p:nvSpPr>
          <p:cNvPr id="17" name="TextBox 16">
            <a:extLst>
              <a:ext uri="{FF2B5EF4-FFF2-40B4-BE49-F238E27FC236}">
                <a16:creationId xmlns:a16="http://schemas.microsoft.com/office/drawing/2014/main" id="{CFD96982-7FF5-C14A-81AD-05A82C2AFF42}"/>
              </a:ext>
            </a:extLst>
          </p:cNvPr>
          <p:cNvSpPr txBox="1"/>
          <p:nvPr/>
        </p:nvSpPr>
        <p:spPr>
          <a:xfrm>
            <a:off x="1529376" y="2371223"/>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8" name="TextBox 17">
            <a:extLst>
              <a:ext uri="{FF2B5EF4-FFF2-40B4-BE49-F238E27FC236}">
                <a16:creationId xmlns:a16="http://schemas.microsoft.com/office/drawing/2014/main" id="{B0983130-B9F1-9E41-B99A-CD243432AC67}"/>
              </a:ext>
            </a:extLst>
          </p:cNvPr>
          <p:cNvSpPr txBox="1"/>
          <p:nvPr/>
        </p:nvSpPr>
        <p:spPr>
          <a:xfrm>
            <a:off x="1028927" y="3425260"/>
            <a:ext cx="2056944"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SKILLS</a:t>
            </a:r>
          </a:p>
        </p:txBody>
      </p:sp>
      <p:sp>
        <p:nvSpPr>
          <p:cNvPr id="19" name="TextBox 18">
            <a:extLst>
              <a:ext uri="{FF2B5EF4-FFF2-40B4-BE49-F238E27FC236}">
                <a16:creationId xmlns:a16="http://schemas.microsoft.com/office/drawing/2014/main" id="{735B6861-798A-AB44-8DD1-66851784CDAC}"/>
              </a:ext>
            </a:extLst>
          </p:cNvPr>
          <p:cNvSpPr txBox="1"/>
          <p:nvPr/>
        </p:nvSpPr>
        <p:spPr>
          <a:xfrm>
            <a:off x="1028927" y="3851214"/>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0" name="TextBox 19">
            <a:extLst>
              <a:ext uri="{FF2B5EF4-FFF2-40B4-BE49-F238E27FC236}">
                <a16:creationId xmlns:a16="http://schemas.microsoft.com/office/drawing/2014/main" id="{76309C46-6BE1-6C41-907C-9C0F561CA5BC}"/>
              </a:ext>
            </a:extLst>
          </p:cNvPr>
          <p:cNvSpPr txBox="1"/>
          <p:nvPr/>
        </p:nvSpPr>
        <p:spPr>
          <a:xfrm>
            <a:off x="1529376" y="4905992"/>
            <a:ext cx="2056944" cy="353943"/>
          </a:xfrm>
          <a:prstGeom prst="rect">
            <a:avLst/>
          </a:prstGeom>
          <a:noFill/>
        </p:spPr>
        <p:txBody>
          <a:bodyPr wrap="square" rtlCol="0" anchor="b">
            <a:spAutoFit/>
          </a:bodyPr>
          <a:lstStyle/>
          <a:p>
            <a:pPr algn="r"/>
            <a:r>
              <a:rPr lang="en-US" sz="1700" b="1" spc="-15" dirty="0">
                <a:solidFill>
                  <a:schemeClr val="accent3"/>
                </a:solidFill>
                <a:latin typeface="Poppins" pitchFamily="2" charset="77"/>
                <a:cs typeface="Poppins" pitchFamily="2" charset="77"/>
              </a:rPr>
              <a:t>STAFF</a:t>
            </a:r>
          </a:p>
        </p:txBody>
      </p:sp>
      <p:sp>
        <p:nvSpPr>
          <p:cNvPr id="21" name="TextBox 20">
            <a:extLst>
              <a:ext uri="{FF2B5EF4-FFF2-40B4-BE49-F238E27FC236}">
                <a16:creationId xmlns:a16="http://schemas.microsoft.com/office/drawing/2014/main" id="{FB4819EE-FA71-FD4F-8627-2A4D96F968C5}"/>
              </a:ext>
            </a:extLst>
          </p:cNvPr>
          <p:cNvSpPr txBox="1"/>
          <p:nvPr/>
        </p:nvSpPr>
        <p:spPr>
          <a:xfrm>
            <a:off x="1529376" y="5331946"/>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2" name="TextBox 21">
            <a:extLst>
              <a:ext uri="{FF2B5EF4-FFF2-40B4-BE49-F238E27FC236}">
                <a16:creationId xmlns:a16="http://schemas.microsoft.com/office/drawing/2014/main" id="{AF1F1540-E286-534B-B238-0AE6DFAF02C8}"/>
              </a:ext>
            </a:extLst>
          </p:cNvPr>
          <p:cNvSpPr txBox="1"/>
          <p:nvPr/>
        </p:nvSpPr>
        <p:spPr>
          <a:xfrm>
            <a:off x="8605680" y="1945269"/>
            <a:ext cx="20569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STRUCTURE</a:t>
            </a:r>
          </a:p>
        </p:txBody>
      </p:sp>
      <p:sp>
        <p:nvSpPr>
          <p:cNvPr id="23" name="TextBox 22">
            <a:extLst>
              <a:ext uri="{FF2B5EF4-FFF2-40B4-BE49-F238E27FC236}">
                <a16:creationId xmlns:a16="http://schemas.microsoft.com/office/drawing/2014/main" id="{EE6FB356-BC7B-CF4F-BB1D-4E65E2142ACD}"/>
              </a:ext>
            </a:extLst>
          </p:cNvPr>
          <p:cNvSpPr txBox="1"/>
          <p:nvPr/>
        </p:nvSpPr>
        <p:spPr>
          <a:xfrm>
            <a:off x="8605680" y="2371223"/>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4" name="TextBox 23">
            <a:extLst>
              <a:ext uri="{FF2B5EF4-FFF2-40B4-BE49-F238E27FC236}">
                <a16:creationId xmlns:a16="http://schemas.microsoft.com/office/drawing/2014/main" id="{718E2883-65A3-CB4C-B9D0-53B80470FB43}"/>
              </a:ext>
            </a:extLst>
          </p:cNvPr>
          <p:cNvSpPr txBox="1"/>
          <p:nvPr/>
        </p:nvSpPr>
        <p:spPr>
          <a:xfrm>
            <a:off x="9106128" y="3425260"/>
            <a:ext cx="20569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SYSTEMS</a:t>
            </a:r>
          </a:p>
        </p:txBody>
      </p:sp>
      <p:sp>
        <p:nvSpPr>
          <p:cNvPr id="25" name="TextBox 24">
            <a:extLst>
              <a:ext uri="{FF2B5EF4-FFF2-40B4-BE49-F238E27FC236}">
                <a16:creationId xmlns:a16="http://schemas.microsoft.com/office/drawing/2014/main" id="{C893FA67-129E-9B41-AEE6-E3D9B27482E3}"/>
              </a:ext>
            </a:extLst>
          </p:cNvPr>
          <p:cNvSpPr txBox="1"/>
          <p:nvPr/>
        </p:nvSpPr>
        <p:spPr>
          <a:xfrm>
            <a:off x="9106128" y="3851214"/>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6" name="TextBox 25">
            <a:extLst>
              <a:ext uri="{FF2B5EF4-FFF2-40B4-BE49-F238E27FC236}">
                <a16:creationId xmlns:a16="http://schemas.microsoft.com/office/drawing/2014/main" id="{CA8EAB67-C2BC-BC47-8246-F473B8CEC418}"/>
              </a:ext>
            </a:extLst>
          </p:cNvPr>
          <p:cNvSpPr txBox="1"/>
          <p:nvPr/>
        </p:nvSpPr>
        <p:spPr>
          <a:xfrm>
            <a:off x="8605680" y="4905992"/>
            <a:ext cx="2056944" cy="353943"/>
          </a:xfrm>
          <a:prstGeom prst="rect">
            <a:avLst/>
          </a:prstGeom>
          <a:noFill/>
        </p:spPr>
        <p:txBody>
          <a:bodyPr wrap="square" rtlCol="0" anchor="b">
            <a:spAutoFit/>
          </a:bodyPr>
          <a:lstStyle/>
          <a:p>
            <a:r>
              <a:rPr lang="en-US" sz="1700" b="1" spc="-15" dirty="0">
                <a:solidFill>
                  <a:schemeClr val="accent6"/>
                </a:solidFill>
                <a:latin typeface="Poppins" pitchFamily="2" charset="77"/>
                <a:cs typeface="Poppins" pitchFamily="2" charset="77"/>
              </a:rPr>
              <a:t>STYLES</a:t>
            </a:r>
          </a:p>
        </p:txBody>
      </p:sp>
      <p:sp>
        <p:nvSpPr>
          <p:cNvPr id="27" name="TextBox 26">
            <a:extLst>
              <a:ext uri="{FF2B5EF4-FFF2-40B4-BE49-F238E27FC236}">
                <a16:creationId xmlns:a16="http://schemas.microsoft.com/office/drawing/2014/main" id="{1EE02351-CA06-6143-8E62-548AD7AC91AF}"/>
              </a:ext>
            </a:extLst>
          </p:cNvPr>
          <p:cNvSpPr txBox="1"/>
          <p:nvPr/>
        </p:nvSpPr>
        <p:spPr>
          <a:xfrm>
            <a:off x="8605680" y="5331946"/>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064289292"/>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hape 16173">
            <a:extLst>
              <a:ext uri="{FF2B5EF4-FFF2-40B4-BE49-F238E27FC236}">
                <a16:creationId xmlns:a16="http://schemas.microsoft.com/office/drawing/2014/main" id="{6F8065B9-2800-CA4F-9563-E5B9999F9AE4}"/>
              </a:ext>
            </a:extLst>
          </p:cNvPr>
          <p:cNvSpPr/>
          <p:nvPr/>
        </p:nvSpPr>
        <p:spPr>
          <a:xfrm>
            <a:off x="3427416" y="2469377"/>
            <a:ext cx="2668502" cy="2668586"/>
          </a:xfrm>
          <a:custGeom>
            <a:avLst/>
            <a:gdLst/>
            <a:ahLst/>
            <a:cxnLst>
              <a:cxn ang="0">
                <a:pos x="wd2" y="hd2"/>
              </a:cxn>
              <a:cxn ang="5400000">
                <a:pos x="wd2" y="hd2"/>
              </a:cxn>
              <a:cxn ang="10800000">
                <a:pos x="wd2" y="hd2"/>
              </a:cxn>
              <a:cxn ang="16200000">
                <a:pos x="wd2" y="hd2"/>
              </a:cxn>
            </a:cxnLst>
            <a:rect l="0" t="0" r="r" b="b"/>
            <a:pathLst>
              <a:path w="20595" h="21600" extrusionOk="0">
                <a:moveTo>
                  <a:pt x="10297" y="0"/>
                </a:moveTo>
                <a:cubicBezTo>
                  <a:pt x="7662" y="0"/>
                  <a:pt x="5027" y="1055"/>
                  <a:pt x="3016" y="3164"/>
                </a:cubicBezTo>
                <a:cubicBezTo>
                  <a:pt x="-1005" y="7382"/>
                  <a:pt x="-1005" y="14218"/>
                  <a:pt x="3016" y="18436"/>
                </a:cubicBezTo>
                <a:cubicBezTo>
                  <a:pt x="5027" y="20544"/>
                  <a:pt x="7660" y="21599"/>
                  <a:pt x="10295" y="21600"/>
                </a:cubicBezTo>
                <a:cubicBezTo>
                  <a:pt x="10290" y="18829"/>
                  <a:pt x="11296" y="16056"/>
                  <a:pt x="13312" y="13942"/>
                </a:cubicBezTo>
                <a:cubicBezTo>
                  <a:pt x="15322" y="11833"/>
                  <a:pt x="17960" y="10778"/>
                  <a:pt x="20595" y="10778"/>
                </a:cubicBezTo>
                <a:cubicBezTo>
                  <a:pt x="20590" y="8021"/>
                  <a:pt x="19584" y="5267"/>
                  <a:pt x="17578" y="3164"/>
                </a:cubicBezTo>
                <a:cubicBezTo>
                  <a:pt x="15568" y="1055"/>
                  <a:pt x="12933" y="0"/>
                  <a:pt x="10297" y="0"/>
                </a:cubicBezTo>
                <a:close/>
              </a:path>
            </a:pathLst>
          </a:custGeom>
          <a:solidFill>
            <a:schemeClr val="accent4"/>
          </a:solidFill>
          <a:ln w="63500" cap="flat">
            <a:noFill/>
            <a:prstDash val="solid"/>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9" name="Shape 16177">
            <a:extLst>
              <a:ext uri="{FF2B5EF4-FFF2-40B4-BE49-F238E27FC236}">
                <a16:creationId xmlns:a16="http://schemas.microsoft.com/office/drawing/2014/main" id="{EC215E3D-BFFE-BE45-8462-38B0B1C8288C}"/>
              </a:ext>
            </a:extLst>
          </p:cNvPr>
          <p:cNvSpPr/>
          <p:nvPr/>
        </p:nvSpPr>
        <p:spPr>
          <a:xfrm>
            <a:off x="4761774" y="1137696"/>
            <a:ext cx="2668398" cy="2668501"/>
          </a:xfrm>
          <a:custGeom>
            <a:avLst/>
            <a:gdLst/>
            <a:ahLst/>
            <a:cxnLst>
              <a:cxn ang="0">
                <a:pos x="wd2" y="hd2"/>
              </a:cxn>
              <a:cxn ang="5400000">
                <a:pos x="wd2" y="hd2"/>
              </a:cxn>
              <a:cxn ang="10800000">
                <a:pos x="wd2" y="hd2"/>
              </a:cxn>
              <a:cxn ang="16200000">
                <a:pos x="wd2" y="hd2"/>
              </a:cxn>
            </a:cxnLst>
            <a:rect l="0" t="0" r="r" b="b"/>
            <a:pathLst>
              <a:path w="20595" h="21600" extrusionOk="0">
                <a:moveTo>
                  <a:pt x="10296" y="0"/>
                </a:moveTo>
                <a:cubicBezTo>
                  <a:pt x="7661" y="0"/>
                  <a:pt x="5025" y="1055"/>
                  <a:pt x="3014" y="3164"/>
                </a:cubicBezTo>
                <a:cubicBezTo>
                  <a:pt x="1009" y="5268"/>
                  <a:pt x="5" y="8023"/>
                  <a:pt x="0" y="10780"/>
                </a:cubicBezTo>
                <a:cubicBezTo>
                  <a:pt x="2635" y="10780"/>
                  <a:pt x="5271" y="11835"/>
                  <a:pt x="7282" y="13944"/>
                </a:cubicBezTo>
                <a:cubicBezTo>
                  <a:pt x="9298" y="16058"/>
                  <a:pt x="10302" y="18829"/>
                  <a:pt x="10296" y="21600"/>
                </a:cubicBezTo>
                <a:cubicBezTo>
                  <a:pt x="12932" y="21600"/>
                  <a:pt x="15568" y="20547"/>
                  <a:pt x="17578" y="18439"/>
                </a:cubicBezTo>
                <a:cubicBezTo>
                  <a:pt x="21600" y="14221"/>
                  <a:pt x="21600" y="7382"/>
                  <a:pt x="17578" y="3164"/>
                </a:cubicBezTo>
                <a:cubicBezTo>
                  <a:pt x="15568" y="1055"/>
                  <a:pt x="12932" y="0"/>
                  <a:pt x="10296" y="0"/>
                </a:cubicBezTo>
                <a:close/>
              </a:path>
            </a:pathLst>
          </a:custGeom>
          <a:solidFill>
            <a:schemeClr val="accent1"/>
          </a:solidFill>
          <a:ln w="63500" cap="flat">
            <a:noFill/>
            <a:prstDash val="solid"/>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3" name="Shape 16181">
            <a:extLst>
              <a:ext uri="{FF2B5EF4-FFF2-40B4-BE49-F238E27FC236}">
                <a16:creationId xmlns:a16="http://schemas.microsoft.com/office/drawing/2014/main" id="{2A2A0054-7082-344E-944D-BC97A91E6785}"/>
              </a:ext>
            </a:extLst>
          </p:cNvPr>
          <p:cNvSpPr/>
          <p:nvPr/>
        </p:nvSpPr>
        <p:spPr>
          <a:xfrm>
            <a:off x="6095856" y="2469440"/>
            <a:ext cx="2668732" cy="2668398"/>
          </a:xfrm>
          <a:custGeom>
            <a:avLst/>
            <a:gdLst/>
            <a:ahLst/>
            <a:cxnLst>
              <a:cxn ang="0">
                <a:pos x="wd2" y="hd2"/>
              </a:cxn>
              <a:cxn ang="5400000">
                <a:pos x="wd2" y="hd2"/>
              </a:cxn>
              <a:cxn ang="10800000">
                <a:pos x="wd2" y="hd2"/>
              </a:cxn>
              <a:cxn ang="16200000">
                <a:pos x="wd2" y="hd2"/>
              </a:cxn>
            </a:cxnLst>
            <a:rect l="0" t="0" r="r" b="b"/>
            <a:pathLst>
              <a:path w="20595" h="20595" extrusionOk="0">
                <a:moveTo>
                  <a:pt x="10298" y="0"/>
                </a:moveTo>
                <a:cubicBezTo>
                  <a:pt x="10303" y="2642"/>
                  <a:pt x="9297" y="5287"/>
                  <a:pt x="7281" y="7303"/>
                </a:cubicBezTo>
                <a:cubicBezTo>
                  <a:pt x="5271" y="9313"/>
                  <a:pt x="2635" y="10317"/>
                  <a:pt x="0" y="10317"/>
                </a:cubicBezTo>
                <a:cubicBezTo>
                  <a:pt x="5" y="12946"/>
                  <a:pt x="1011" y="15573"/>
                  <a:pt x="3017" y="17578"/>
                </a:cubicBezTo>
                <a:cubicBezTo>
                  <a:pt x="7038" y="21600"/>
                  <a:pt x="13558" y="21600"/>
                  <a:pt x="17579" y="17578"/>
                </a:cubicBezTo>
                <a:cubicBezTo>
                  <a:pt x="21600" y="13557"/>
                  <a:pt x="21600" y="7039"/>
                  <a:pt x="17579" y="3017"/>
                </a:cubicBezTo>
                <a:cubicBezTo>
                  <a:pt x="15568" y="1006"/>
                  <a:pt x="12933" y="0"/>
                  <a:pt x="10298" y="0"/>
                </a:cubicBezTo>
                <a:close/>
              </a:path>
            </a:pathLst>
          </a:custGeom>
          <a:solidFill>
            <a:schemeClr val="accent2"/>
          </a:solidFill>
          <a:ln w="63500" cap="flat">
            <a:noFill/>
            <a:prstDash val="solid"/>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7" name="Shape 16185">
            <a:extLst>
              <a:ext uri="{FF2B5EF4-FFF2-40B4-BE49-F238E27FC236}">
                <a16:creationId xmlns:a16="http://schemas.microsoft.com/office/drawing/2014/main" id="{94A753BF-4F05-9E49-9B3D-37FEC115C7D1}"/>
              </a:ext>
            </a:extLst>
          </p:cNvPr>
          <p:cNvSpPr/>
          <p:nvPr/>
        </p:nvSpPr>
        <p:spPr>
          <a:xfrm>
            <a:off x="4761541" y="3808268"/>
            <a:ext cx="2668734" cy="2668732"/>
          </a:xfrm>
          <a:custGeom>
            <a:avLst/>
            <a:gdLst/>
            <a:ahLst/>
            <a:cxnLst>
              <a:cxn ang="0">
                <a:pos x="wd2" y="hd2"/>
              </a:cxn>
              <a:cxn ang="5400000">
                <a:pos x="wd2" y="hd2"/>
              </a:cxn>
              <a:cxn ang="10800000">
                <a:pos x="wd2" y="hd2"/>
              </a:cxn>
              <a:cxn ang="16200000">
                <a:pos x="wd2" y="hd2"/>
              </a:cxn>
            </a:cxnLst>
            <a:rect l="0" t="0" r="r" b="b"/>
            <a:pathLst>
              <a:path w="20595" h="20595" extrusionOk="0">
                <a:moveTo>
                  <a:pt x="10297" y="0"/>
                </a:moveTo>
                <a:cubicBezTo>
                  <a:pt x="7662" y="0"/>
                  <a:pt x="5027" y="1006"/>
                  <a:pt x="3016" y="3017"/>
                </a:cubicBezTo>
                <a:cubicBezTo>
                  <a:pt x="-1005" y="7038"/>
                  <a:pt x="-1005" y="13558"/>
                  <a:pt x="3016" y="17579"/>
                </a:cubicBezTo>
                <a:cubicBezTo>
                  <a:pt x="7037" y="21600"/>
                  <a:pt x="13557" y="21600"/>
                  <a:pt x="17578" y="17579"/>
                </a:cubicBezTo>
                <a:cubicBezTo>
                  <a:pt x="19584" y="15574"/>
                  <a:pt x="20590" y="12947"/>
                  <a:pt x="20595" y="10318"/>
                </a:cubicBezTo>
                <a:cubicBezTo>
                  <a:pt x="17960" y="10318"/>
                  <a:pt x="15324" y="9312"/>
                  <a:pt x="13314" y="7302"/>
                </a:cubicBezTo>
                <a:cubicBezTo>
                  <a:pt x="11298" y="5286"/>
                  <a:pt x="10292" y="2642"/>
                  <a:pt x="10297" y="0"/>
                </a:cubicBezTo>
                <a:close/>
              </a:path>
            </a:pathLst>
          </a:custGeom>
          <a:solidFill>
            <a:schemeClr val="accent3"/>
          </a:solidFill>
          <a:ln w="63500" cap="flat">
            <a:noFill/>
            <a:prstDash val="solid"/>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6" name="TextBox 45">
            <a:extLst>
              <a:ext uri="{FF2B5EF4-FFF2-40B4-BE49-F238E27FC236}">
                <a16:creationId xmlns:a16="http://schemas.microsoft.com/office/drawing/2014/main" id="{C1C78EC5-A201-124E-80A0-DD4760EBC5B3}"/>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47" name="TextBox 46">
            <a:extLst>
              <a:ext uri="{FF2B5EF4-FFF2-40B4-BE49-F238E27FC236}">
                <a16:creationId xmlns:a16="http://schemas.microsoft.com/office/drawing/2014/main" id="{3E92147B-540B-A142-9F97-FB73AE0A743E}"/>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40" name="Freeform 84">
            <a:extLst>
              <a:ext uri="{FF2B5EF4-FFF2-40B4-BE49-F238E27FC236}">
                <a16:creationId xmlns:a16="http://schemas.microsoft.com/office/drawing/2014/main" id="{4F07CFAB-27E3-C14D-AA64-074EC852E56D}"/>
              </a:ext>
            </a:extLst>
          </p:cNvPr>
          <p:cNvSpPr>
            <a:spLocks noChangeArrowheads="1"/>
          </p:cNvSpPr>
          <p:nvPr/>
        </p:nvSpPr>
        <p:spPr bwMode="auto">
          <a:xfrm>
            <a:off x="7107976" y="3750734"/>
            <a:ext cx="763707" cy="716564"/>
          </a:xfrm>
          <a:custGeom>
            <a:avLst/>
            <a:gdLst>
              <a:gd name="T0" fmla="*/ 56190 w 899753"/>
              <a:gd name="T1" fmla="*/ 309563 h 844190"/>
              <a:gd name="T2" fmla="*/ 168929 w 899753"/>
              <a:gd name="T3" fmla="*/ 309563 h 844190"/>
              <a:gd name="T4" fmla="*/ 168929 w 899753"/>
              <a:gd name="T5" fmla="*/ 731428 h 844190"/>
              <a:gd name="T6" fmla="*/ 281308 w 899753"/>
              <a:gd name="T7" fmla="*/ 731428 h 844190"/>
              <a:gd name="T8" fmla="*/ 281308 w 899753"/>
              <a:gd name="T9" fmla="*/ 309563 h 844190"/>
              <a:gd name="T10" fmla="*/ 394047 w 899753"/>
              <a:gd name="T11" fmla="*/ 309563 h 844190"/>
              <a:gd name="T12" fmla="*/ 394047 w 899753"/>
              <a:gd name="T13" fmla="*/ 731428 h 844190"/>
              <a:gd name="T14" fmla="*/ 506066 w 899753"/>
              <a:gd name="T15" fmla="*/ 731428 h 844190"/>
              <a:gd name="T16" fmla="*/ 506066 w 899753"/>
              <a:gd name="T17" fmla="*/ 309563 h 844190"/>
              <a:gd name="T18" fmla="*/ 618805 w 899753"/>
              <a:gd name="T19" fmla="*/ 309563 h 844190"/>
              <a:gd name="T20" fmla="*/ 618805 w 899753"/>
              <a:gd name="T21" fmla="*/ 731428 h 844190"/>
              <a:gd name="T22" fmla="*/ 731184 w 899753"/>
              <a:gd name="T23" fmla="*/ 731428 h 844190"/>
              <a:gd name="T24" fmla="*/ 731184 w 899753"/>
              <a:gd name="T25" fmla="*/ 309563 h 844190"/>
              <a:gd name="T26" fmla="*/ 843564 w 899753"/>
              <a:gd name="T27" fmla="*/ 309563 h 844190"/>
              <a:gd name="T28" fmla="*/ 843564 w 899753"/>
              <a:gd name="T29" fmla="*/ 731428 h 844190"/>
              <a:gd name="T30" fmla="*/ 899753 w 899753"/>
              <a:gd name="T31" fmla="*/ 731428 h 844190"/>
              <a:gd name="T32" fmla="*/ 899753 w 899753"/>
              <a:gd name="T33" fmla="*/ 844190 h 844190"/>
              <a:gd name="T34" fmla="*/ 0 w 899753"/>
              <a:gd name="T35" fmla="*/ 844190 h 844190"/>
              <a:gd name="T36" fmla="*/ 0 w 899753"/>
              <a:gd name="T37" fmla="*/ 731428 h 844190"/>
              <a:gd name="T38" fmla="*/ 56190 w 899753"/>
              <a:gd name="T39" fmla="*/ 731428 h 844190"/>
              <a:gd name="T40" fmla="*/ 450237 w 899753"/>
              <a:gd name="T41" fmla="*/ 112929 h 844190"/>
              <a:gd name="T42" fmla="*/ 422142 w 899753"/>
              <a:gd name="T43" fmla="*/ 141071 h 844190"/>
              <a:gd name="T44" fmla="*/ 450237 w 899753"/>
              <a:gd name="T45" fmla="*/ 169213 h 844190"/>
              <a:gd name="T46" fmla="*/ 477971 w 899753"/>
              <a:gd name="T47" fmla="*/ 141071 h 844190"/>
              <a:gd name="T48" fmla="*/ 450237 w 899753"/>
              <a:gd name="T49" fmla="*/ 112929 h 844190"/>
              <a:gd name="T50" fmla="*/ 450237 w 899753"/>
              <a:gd name="T51" fmla="*/ 0 h 844190"/>
              <a:gd name="T52" fmla="*/ 899753 w 899753"/>
              <a:gd name="T53" fmla="*/ 149009 h 844190"/>
              <a:gd name="T54" fmla="*/ 899753 w 899753"/>
              <a:gd name="T55" fmla="*/ 253639 h 844190"/>
              <a:gd name="T56" fmla="*/ 0 w 899753"/>
              <a:gd name="T57" fmla="*/ 253639 h 844190"/>
              <a:gd name="T58" fmla="*/ 0 w 899753"/>
              <a:gd name="T59" fmla="*/ 149009 h 84419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899753" h="844190">
                <a:moveTo>
                  <a:pt x="56190" y="309563"/>
                </a:moveTo>
                <a:lnTo>
                  <a:pt x="168929" y="309563"/>
                </a:lnTo>
                <a:lnTo>
                  <a:pt x="168929" y="731428"/>
                </a:lnTo>
                <a:lnTo>
                  <a:pt x="281308" y="731428"/>
                </a:lnTo>
                <a:lnTo>
                  <a:pt x="281308" y="309563"/>
                </a:lnTo>
                <a:lnTo>
                  <a:pt x="394047" y="309563"/>
                </a:lnTo>
                <a:lnTo>
                  <a:pt x="394047" y="731428"/>
                </a:lnTo>
                <a:lnTo>
                  <a:pt x="506066" y="731428"/>
                </a:lnTo>
                <a:lnTo>
                  <a:pt x="506066" y="309563"/>
                </a:lnTo>
                <a:lnTo>
                  <a:pt x="618805" y="309563"/>
                </a:lnTo>
                <a:lnTo>
                  <a:pt x="618805" y="731428"/>
                </a:lnTo>
                <a:lnTo>
                  <a:pt x="731184" y="731428"/>
                </a:lnTo>
                <a:lnTo>
                  <a:pt x="731184" y="309563"/>
                </a:lnTo>
                <a:lnTo>
                  <a:pt x="843564" y="309563"/>
                </a:lnTo>
                <a:lnTo>
                  <a:pt x="843564" y="731428"/>
                </a:lnTo>
                <a:lnTo>
                  <a:pt x="899753" y="731428"/>
                </a:lnTo>
                <a:lnTo>
                  <a:pt x="899753" y="844190"/>
                </a:lnTo>
                <a:lnTo>
                  <a:pt x="0" y="844190"/>
                </a:lnTo>
                <a:lnTo>
                  <a:pt x="0" y="731428"/>
                </a:lnTo>
                <a:lnTo>
                  <a:pt x="56190" y="731428"/>
                </a:lnTo>
                <a:lnTo>
                  <a:pt x="56190" y="309563"/>
                </a:lnTo>
                <a:close/>
                <a:moveTo>
                  <a:pt x="450237" y="112929"/>
                </a:moveTo>
                <a:cubicBezTo>
                  <a:pt x="434389" y="112929"/>
                  <a:pt x="422142" y="125557"/>
                  <a:pt x="422142" y="141071"/>
                </a:cubicBezTo>
                <a:cubicBezTo>
                  <a:pt x="422142" y="156585"/>
                  <a:pt x="434389" y="169213"/>
                  <a:pt x="450237" y="169213"/>
                </a:cubicBezTo>
                <a:cubicBezTo>
                  <a:pt x="465365" y="169213"/>
                  <a:pt x="477971" y="156585"/>
                  <a:pt x="477971" y="141071"/>
                </a:cubicBezTo>
                <a:cubicBezTo>
                  <a:pt x="477971" y="125557"/>
                  <a:pt x="465365" y="112929"/>
                  <a:pt x="450237" y="112929"/>
                </a:cubicBezTo>
                <a:close/>
                <a:moveTo>
                  <a:pt x="450237" y="0"/>
                </a:moveTo>
                <a:lnTo>
                  <a:pt x="899753" y="149009"/>
                </a:lnTo>
                <a:lnTo>
                  <a:pt x="899753" y="253639"/>
                </a:lnTo>
                <a:lnTo>
                  <a:pt x="0" y="253639"/>
                </a:lnTo>
                <a:lnTo>
                  <a:pt x="0" y="149009"/>
                </a:lnTo>
                <a:lnTo>
                  <a:pt x="450237"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2" name="Freeform 88">
            <a:extLst>
              <a:ext uri="{FF2B5EF4-FFF2-40B4-BE49-F238E27FC236}">
                <a16:creationId xmlns:a16="http://schemas.microsoft.com/office/drawing/2014/main" id="{C97AFDF1-C259-6D4E-83B1-46AFF81B2652}"/>
              </a:ext>
            </a:extLst>
          </p:cNvPr>
          <p:cNvSpPr>
            <a:spLocks noChangeArrowheads="1"/>
          </p:cNvSpPr>
          <p:nvPr/>
        </p:nvSpPr>
        <p:spPr bwMode="auto">
          <a:xfrm>
            <a:off x="4241523" y="3796925"/>
            <a:ext cx="763706" cy="620934"/>
          </a:xfrm>
          <a:custGeom>
            <a:avLst/>
            <a:gdLst>
              <a:gd name="T0" fmla="*/ 0 w 899752"/>
              <a:gd name="T1" fmla="*/ 674688 h 731474"/>
              <a:gd name="T2" fmla="*/ 899752 w 899752"/>
              <a:gd name="T3" fmla="*/ 674688 h 731474"/>
              <a:gd name="T4" fmla="*/ 899752 w 899752"/>
              <a:gd name="T5" fmla="*/ 731474 h 731474"/>
              <a:gd name="T6" fmla="*/ 0 w 899752"/>
              <a:gd name="T7" fmla="*/ 731474 h 731474"/>
              <a:gd name="T8" fmla="*/ 477948 w 899752"/>
              <a:gd name="T9" fmla="*/ 0 h 731474"/>
              <a:gd name="T10" fmla="*/ 646742 w 899752"/>
              <a:gd name="T11" fmla="*/ 0 h 731474"/>
              <a:gd name="T12" fmla="*/ 646742 w 899752"/>
              <a:gd name="T13" fmla="*/ 562219 h 731474"/>
              <a:gd name="T14" fmla="*/ 702886 w 899752"/>
              <a:gd name="T15" fmla="*/ 562219 h 731474"/>
              <a:gd name="T16" fmla="*/ 702886 w 899752"/>
              <a:gd name="T17" fmla="*/ 140465 h 731474"/>
              <a:gd name="T18" fmla="*/ 871680 w 899752"/>
              <a:gd name="T19" fmla="*/ 140465 h 731474"/>
              <a:gd name="T20" fmla="*/ 871680 w 899752"/>
              <a:gd name="T21" fmla="*/ 562219 h 731474"/>
              <a:gd name="T22" fmla="*/ 899752 w 899752"/>
              <a:gd name="T23" fmla="*/ 562219 h 731474"/>
              <a:gd name="T24" fmla="*/ 899752 w 899752"/>
              <a:gd name="T25" fmla="*/ 618765 h 731474"/>
              <a:gd name="T26" fmla="*/ 815176 w 899752"/>
              <a:gd name="T27" fmla="*/ 618765 h 731474"/>
              <a:gd name="T28" fmla="*/ 815176 w 899752"/>
              <a:gd name="T29" fmla="*/ 196651 h 731474"/>
              <a:gd name="T30" fmla="*/ 759031 w 899752"/>
              <a:gd name="T31" fmla="*/ 196651 h 731474"/>
              <a:gd name="T32" fmla="*/ 759031 w 899752"/>
              <a:gd name="T33" fmla="*/ 618765 h 731474"/>
              <a:gd name="T34" fmla="*/ 590597 w 899752"/>
              <a:gd name="T35" fmla="*/ 618765 h 731474"/>
              <a:gd name="T36" fmla="*/ 590597 w 899752"/>
              <a:gd name="T37" fmla="*/ 56186 h 731474"/>
              <a:gd name="T38" fmla="*/ 534093 w 899752"/>
              <a:gd name="T39" fmla="*/ 56186 h 731474"/>
              <a:gd name="T40" fmla="*/ 534093 w 899752"/>
              <a:gd name="T41" fmla="*/ 618765 h 731474"/>
              <a:gd name="T42" fmla="*/ 365659 w 899752"/>
              <a:gd name="T43" fmla="*/ 618765 h 731474"/>
              <a:gd name="T44" fmla="*/ 365659 w 899752"/>
              <a:gd name="T45" fmla="*/ 252837 h 731474"/>
              <a:gd name="T46" fmla="*/ 309155 w 899752"/>
              <a:gd name="T47" fmla="*/ 252837 h 731474"/>
              <a:gd name="T48" fmla="*/ 309155 w 899752"/>
              <a:gd name="T49" fmla="*/ 618765 h 731474"/>
              <a:gd name="T50" fmla="*/ 140721 w 899752"/>
              <a:gd name="T51" fmla="*/ 618765 h 731474"/>
              <a:gd name="T52" fmla="*/ 140721 w 899752"/>
              <a:gd name="T53" fmla="*/ 393661 h 731474"/>
              <a:gd name="T54" fmla="*/ 84217 w 899752"/>
              <a:gd name="T55" fmla="*/ 393661 h 731474"/>
              <a:gd name="T56" fmla="*/ 84217 w 899752"/>
              <a:gd name="T57" fmla="*/ 618765 h 731474"/>
              <a:gd name="T58" fmla="*/ 0 w 899752"/>
              <a:gd name="T59" fmla="*/ 618765 h 731474"/>
              <a:gd name="T60" fmla="*/ 0 w 899752"/>
              <a:gd name="T61" fmla="*/ 562219 h 731474"/>
              <a:gd name="T62" fmla="*/ 28072 w 899752"/>
              <a:gd name="T63" fmla="*/ 562219 h 731474"/>
              <a:gd name="T64" fmla="*/ 28072 w 899752"/>
              <a:gd name="T65" fmla="*/ 337476 h 731474"/>
              <a:gd name="T66" fmla="*/ 196866 w 899752"/>
              <a:gd name="T67" fmla="*/ 337476 h 731474"/>
              <a:gd name="T68" fmla="*/ 196866 w 899752"/>
              <a:gd name="T69" fmla="*/ 562219 h 731474"/>
              <a:gd name="T70" fmla="*/ 253010 w 899752"/>
              <a:gd name="T71" fmla="*/ 562219 h 731474"/>
              <a:gd name="T72" fmla="*/ 253010 w 899752"/>
              <a:gd name="T73" fmla="*/ 196651 h 731474"/>
              <a:gd name="T74" fmla="*/ 421804 w 899752"/>
              <a:gd name="T75" fmla="*/ 196651 h 731474"/>
              <a:gd name="T76" fmla="*/ 421804 w 899752"/>
              <a:gd name="T77" fmla="*/ 562219 h 731474"/>
              <a:gd name="T78" fmla="*/ 477948 w 899752"/>
              <a:gd name="T79" fmla="*/ 562219 h 73147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99752" h="731474">
                <a:moveTo>
                  <a:pt x="0" y="674688"/>
                </a:moveTo>
                <a:lnTo>
                  <a:pt x="899752" y="674688"/>
                </a:lnTo>
                <a:lnTo>
                  <a:pt x="899752" y="731474"/>
                </a:lnTo>
                <a:lnTo>
                  <a:pt x="0" y="731474"/>
                </a:lnTo>
                <a:lnTo>
                  <a:pt x="0" y="674688"/>
                </a:lnTo>
                <a:close/>
                <a:moveTo>
                  <a:pt x="477948" y="0"/>
                </a:moveTo>
                <a:lnTo>
                  <a:pt x="646742" y="0"/>
                </a:lnTo>
                <a:lnTo>
                  <a:pt x="646742" y="562219"/>
                </a:lnTo>
                <a:lnTo>
                  <a:pt x="702886" y="562219"/>
                </a:lnTo>
                <a:lnTo>
                  <a:pt x="702886" y="140465"/>
                </a:lnTo>
                <a:lnTo>
                  <a:pt x="871680" y="140465"/>
                </a:lnTo>
                <a:lnTo>
                  <a:pt x="871680" y="562219"/>
                </a:lnTo>
                <a:lnTo>
                  <a:pt x="899752" y="562219"/>
                </a:lnTo>
                <a:lnTo>
                  <a:pt x="899752" y="618765"/>
                </a:lnTo>
                <a:lnTo>
                  <a:pt x="815176" y="618765"/>
                </a:lnTo>
                <a:lnTo>
                  <a:pt x="815176" y="196651"/>
                </a:lnTo>
                <a:lnTo>
                  <a:pt x="759031" y="196651"/>
                </a:lnTo>
                <a:lnTo>
                  <a:pt x="759031" y="618765"/>
                </a:lnTo>
                <a:lnTo>
                  <a:pt x="590597" y="618765"/>
                </a:lnTo>
                <a:lnTo>
                  <a:pt x="590597" y="56186"/>
                </a:lnTo>
                <a:lnTo>
                  <a:pt x="534093" y="56186"/>
                </a:lnTo>
                <a:lnTo>
                  <a:pt x="534093" y="618765"/>
                </a:lnTo>
                <a:lnTo>
                  <a:pt x="365659" y="618765"/>
                </a:lnTo>
                <a:lnTo>
                  <a:pt x="365659" y="252837"/>
                </a:lnTo>
                <a:lnTo>
                  <a:pt x="309155" y="252837"/>
                </a:lnTo>
                <a:lnTo>
                  <a:pt x="309155" y="618765"/>
                </a:lnTo>
                <a:lnTo>
                  <a:pt x="140721" y="618765"/>
                </a:lnTo>
                <a:lnTo>
                  <a:pt x="140721" y="393661"/>
                </a:lnTo>
                <a:lnTo>
                  <a:pt x="84217" y="393661"/>
                </a:lnTo>
                <a:lnTo>
                  <a:pt x="84217" y="618765"/>
                </a:lnTo>
                <a:lnTo>
                  <a:pt x="0" y="618765"/>
                </a:lnTo>
                <a:lnTo>
                  <a:pt x="0" y="562219"/>
                </a:lnTo>
                <a:lnTo>
                  <a:pt x="28072" y="562219"/>
                </a:lnTo>
                <a:lnTo>
                  <a:pt x="28072" y="337476"/>
                </a:lnTo>
                <a:lnTo>
                  <a:pt x="196866" y="337476"/>
                </a:lnTo>
                <a:lnTo>
                  <a:pt x="196866" y="562219"/>
                </a:lnTo>
                <a:lnTo>
                  <a:pt x="253010" y="562219"/>
                </a:lnTo>
                <a:lnTo>
                  <a:pt x="253010" y="196651"/>
                </a:lnTo>
                <a:lnTo>
                  <a:pt x="421804" y="196651"/>
                </a:lnTo>
                <a:lnTo>
                  <a:pt x="421804" y="562219"/>
                </a:lnTo>
                <a:lnTo>
                  <a:pt x="477948" y="562219"/>
                </a:lnTo>
                <a:lnTo>
                  <a:pt x="477948"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1" name="Freeform 87">
            <a:extLst>
              <a:ext uri="{FF2B5EF4-FFF2-40B4-BE49-F238E27FC236}">
                <a16:creationId xmlns:a16="http://schemas.microsoft.com/office/drawing/2014/main" id="{F205AD44-D1D3-0442-B2FC-5257A27A6BE8}"/>
              </a:ext>
            </a:extLst>
          </p:cNvPr>
          <p:cNvSpPr>
            <a:spLocks noChangeArrowheads="1"/>
          </p:cNvSpPr>
          <p:nvPr/>
        </p:nvSpPr>
        <p:spPr bwMode="auto">
          <a:xfrm>
            <a:off x="5706929" y="5051160"/>
            <a:ext cx="765054" cy="715217"/>
          </a:xfrm>
          <a:custGeom>
            <a:avLst/>
            <a:gdLst>
              <a:gd name="T0" fmla="*/ 788807 w 901339"/>
              <a:gd name="T1" fmla="*/ 617537 h 842602"/>
              <a:gd name="T2" fmla="*/ 901339 w 901339"/>
              <a:gd name="T3" fmla="*/ 730250 h 842602"/>
              <a:gd name="T4" fmla="*/ 788807 w 901339"/>
              <a:gd name="T5" fmla="*/ 842602 h 842602"/>
              <a:gd name="T6" fmla="*/ 676275 w 901339"/>
              <a:gd name="T7" fmla="*/ 730250 h 842602"/>
              <a:gd name="T8" fmla="*/ 788807 w 901339"/>
              <a:gd name="T9" fmla="*/ 617537 h 842602"/>
              <a:gd name="T10" fmla="*/ 450851 w 901339"/>
              <a:gd name="T11" fmla="*/ 617537 h 842602"/>
              <a:gd name="T12" fmla="*/ 563203 w 901339"/>
              <a:gd name="T13" fmla="*/ 730250 h 842602"/>
              <a:gd name="T14" fmla="*/ 450851 w 901339"/>
              <a:gd name="T15" fmla="*/ 842602 h 842602"/>
              <a:gd name="T16" fmla="*/ 338138 w 901339"/>
              <a:gd name="T17" fmla="*/ 730250 h 842602"/>
              <a:gd name="T18" fmla="*/ 450851 w 901339"/>
              <a:gd name="T19" fmla="*/ 617537 h 842602"/>
              <a:gd name="T20" fmla="*/ 112352 w 901339"/>
              <a:gd name="T21" fmla="*/ 617537 h 842602"/>
              <a:gd name="T22" fmla="*/ 225065 w 901339"/>
              <a:gd name="T23" fmla="*/ 730250 h 842602"/>
              <a:gd name="T24" fmla="*/ 112352 w 901339"/>
              <a:gd name="T25" fmla="*/ 842602 h 842602"/>
              <a:gd name="T26" fmla="*/ 0 w 901339"/>
              <a:gd name="T27" fmla="*/ 730250 h 842602"/>
              <a:gd name="T28" fmla="*/ 112352 w 901339"/>
              <a:gd name="T29" fmla="*/ 617537 h 842602"/>
              <a:gd name="T30" fmla="*/ 421604 w 901339"/>
              <a:gd name="T31" fmla="*/ 223837 h 842602"/>
              <a:gd name="T32" fmla="*/ 478149 w 901339"/>
              <a:gd name="T33" fmla="*/ 223837 h 842602"/>
              <a:gd name="T34" fmla="*/ 478149 w 901339"/>
              <a:gd name="T35" fmla="*/ 364428 h 842602"/>
              <a:gd name="T36" fmla="*/ 742863 w 901339"/>
              <a:gd name="T37" fmla="*/ 364428 h 842602"/>
              <a:gd name="T38" fmla="*/ 815615 w 901339"/>
              <a:gd name="T39" fmla="*/ 437246 h 842602"/>
              <a:gd name="T40" fmla="*/ 815615 w 901339"/>
              <a:gd name="T41" fmla="*/ 561615 h 842602"/>
              <a:gd name="T42" fmla="*/ 759431 w 901339"/>
              <a:gd name="T43" fmla="*/ 561615 h 842602"/>
              <a:gd name="T44" fmla="*/ 759431 w 901339"/>
              <a:gd name="T45" fmla="*/ 460678 h 842602"/>
              <a:gd name="T46" fmla="*/ 719453 w 901339"/>
              <a:gd name="T47" fmla="*/ 420664 h 842602"/>
              <a:gd name="T48" fmla="*/ 478149 w 901339"/>
              <a:gd name="T49" fmla="*/ 420664 h 842602"/>
              <a:gd name="T50" fmla="*/ 478149 w 901339"/>
              <a:gd name="T51" fmla="*/ 561615 h 842602"/>
              <a:gd name="T52" fmla="*/ 421604 w 901339"/>
              <a:gd name="T53" fmla="*/ 561615 h 842602"/>
              <a:gd name="T54" fmla="*/ 421604 w 901339"/>
              <a:gd name="T55" fmla="*/ 420664 h 842602"/>
              <a:gd name="T56" fmla="*/ 180300 w 901339"/>
              <a:gd name="T57" fmla="*/ 420664 h 842602"/>
              <a:gd name="T58" fmla="*/ 140322 w 901339"/>
              <a:gd name="T59" fmla="*/ 460678 h 842602"/>
              <a:gd name="T60" fmla="*/ 140322 w 901339"/>
              <a:gd name="T61" fmla="*/ 561615 h 842602"/>
              <a:gd name="T62" fmla="*/ 84138 w 901339"/>
              <a:gd name="T63" fmla="*/ 561615 h 842602"/>
              <a:gd name="T64" fmla="*/ 84138 w 901339"/>
              <a:gd name="T65" fmla="*/ 437246 h 842602"/>
              <a:gd name="T66" fmla="*/ 156890 w 901339"/>
              <a:gd name="T67" fmla="*/ 364428 h 842602"/>
              <a:gd name="T68" fmla="*/ 421604 w 901339"/>
              <a:gd name="T69" fmla="*/ 364428 h 842602"/>
              <a:gd name="T70" fmla="*/ 225425 w 901339"/>
              <a:gd name="T71" fmla="*/ 0 h 842602"/>
              <a:gd name="T72" fmla="*/ 675915 w 901339"/>
              <a:gd name="T73" fmla="*/ 0 h 842602"/>
              <a:gd name="T74" fmla="*/ 675915 w 901339"/>
              <a:gd name="T75" fmla="*/ 167916 h 842602"/>
              <a:gd name="T76" fmla="*/ 225425 w 901339"/>
              <a:gd name="T77" fmla="*/ 167916 h 84260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01339" h="842602">
                <a:moveTo>
                  <a:pt x="788807" y="617537"/>
                </a:moveTo>
                <a:cubicBezTo>
                  <a:pt x="850844" y="617537"/>
                  <a:pt x="901339" y="668312"/>
                  <a:pt x="901339" y="730250"/>
                </a:cubicBezTo>
                <a:cubicBezTo>
                  <a:pt x="901339" y="792188"/>
                  <a:pt x="850844" y="842602"/>
                  <a:pt x="788807" y="842602"/>
                </a:cubicBezTo>
                <a:cubicBezTo>
                  <a:pt x="726410" y="842602"/>
                  <a:pt x="676275" y="792188"/>
                  <a:pt x="676275" y="730250"/>
                </a:cubicBezTo>
                <a:cubicBezTo>
                  <a:pt x="676275" y="668312"/>
                  <a:pt x="726410" y="617537"/>
                  <a:pt x="788807" y="617537"/>
                </a:cubicBezTo>
                <a:close/>
                <a:moveTo>
                  <a:pt x="450851" y="617537"/>
                </a:moveTo>
                <a:cubicBezTo>
                  <a:pt x="512788" y="617537"/>
                  <a:pt x="563203" y="668312"/>
                  <a:pt x="563203" y="730250"/>
                </a:cubicBezTo>
                <a:cubicBezTo>
                  <a:pt x="563203" y="792188"/>
                  <a:pt x="512788" y="842602"/>
                  <a:pt x="450851" y="842602"/>
                </a:cubicBezTo>
                <a:cubicBezTo>
                  <a:pt x="388553" y="842602"/>
                  <a:pt x="338138" y="792188"/>
                  <a:pt x="338138" y="730250"/>
                </a:cubicBezTo>
                <a:cubicBezTo>
                  <a:pt x="338138" y="668312"/>
                  <a:pt x="388553" y="617537"/>
                  <a:pt x="450851" y="617537"/>
                </a:cubicBezTo>
                <a:close/>
                <a:moveTo>
                  <a:pt x="112352" y="617537"/>
                </a:moveTo>
                <a:cubicBezTo>
                  <a:pt x="174290" y="617537"/>
                  <a:pt x="225065" y="668312"/>
                  <a:pt x="225065" y="730250"/>
                </a:cubicBezTo>
                <a:cubicBezTo>
                  <a:pt x="225065" y="792188"/>
                  <a:pt x="174290" y="842602"/>
                  <a:pt x="112352" y="842602"/>
                </a:cubicBezTo>
                <a:cubicBezTo>
                  <a:pt x="50414" y="842602"/>
                  <a:pt x="0" y="792188"/>
                  <a:pt x="0" y="730250"/>
                </a:cubicBezTo>
                <a:cubicBezTo>
                  <a:pt x="0" y="668312"/>
                  <a:pt x="50414" y="617537"/>
                  <a:pt x="112352" y="617537"/>
                </a:cubicBezTo>
                <a:close/>
                <a:moveTo>
                  <a:pt x="421604" y="223837"/>
                </a:moveTo>
                <a:lnTo>
                  <a:pt x="478149" y="223837"/>
                </a:lnTo>
                <a:lnTo>
                  <a:pt x="478149" y="364428"/>
                </a:lnTo>
                <a:lnTo>
                  <a:pt x="742863" y="364428"/>
                </a:lnTo>
                <a:lnTo>
                  <a:pt x="815615" y="437246"/>
                </a:lnTo>
                <a:lnTo>
                  <a:pt x="815615" y="561615"/>
                </a:lnTo>
                <a:lnTo>
                  <a:pt x="759431" y="561615"/>
                </a:lnTo>
                <a:lnTo>
                  <a:pt x="759431" y="460678"/>
                </a:lnTo>
                <a:lnTo>
                  <a:pt x="719453" y="420664"/>
                </a:lnTo>
                <a:lnTo>
                  <a:pt x="478149" y="420664"/>
                </a:lnTo>
                <a:lnTo>
                  <a:pt x="478149" y="561615"/>
                </a:lnTo>
                <a:lnTo>
                  <a:pt x="421604" y="561615"/>
                </a:lnTo>
                <a:lnTo>
                  <a:pt x="421604" y="420664"/>
                </a:lnTo>
                <a:lnTo>
                  <a:pt x="180300" y="420664"/>
                </a:lnTo>
                <a:lnTo>
                  <a:pt x="140322" y="460678"/>
                </a:lnTo>
                <a:lnTo>
                  <a:pt x="140322" y="561615"/>
                </a:lnTo>
                <a:lnTo>
                  <a:pt x="84138" y="561615"/>
                </a:lnTo>
                <a:lnTo>
                  <a:pt x="84138" y="437246"/>
                </a:lnTo>
                <a:lnTo>
                  <a:pt x="156890" y="364428"/>
                </a:lnTo>
                <a:lnTo>
                  <a:pt x="421604" y="364428"/>
                </a:lnTo>
                <a:lnTo>
                  <a:pt x="421604" y="223837"/>
                </a:lnTo>
                <a:close/>
                <a:moveTo>
                  <a:pt x="225425" y="0"/>
                </a:moveTo>
                <a:lnTo>
                  <a:pt x="675915" y="0"/>
                </a:lnTo>
                <a:lnTo>
                  <a:pt x="675915" y="167916"/>
                </a:lnTo>
                <a:lnTo>
                  <a:pt x="225425" y="167916"/>
                </a:lnTo>
                <a:lnTo>
                  <a:pt x="22542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3" name="Freeform 76">
            <a:extLst>
              <a:ext uri="{FF2B5EF4-FFF2-40B4-BE49-F238E27FC236}">
                <a16:creationId xmlns:a16="http://schemas.microsoft.com/office/drawing/2014/main" id="{BCCB197C-EECB-3647-9A24-64CBE8058F93}"/>
              </a:ext>
            </a:extLst>
          </p:cNvPr>
          <p:cNvSpPr>
            <a:spLocks noChangeArrowheads="1"/>
          </p:cNvSpPr>
          <p:nvPr/>
        </p:nvSpPr>
        <p:spPr bwMode="auto">
          <a:xfrm>
            <a:off x="5708275" y="2373170"/>
            <a:ext cx="763707" cy="572444"/>
          </a:xfrm>
          <a:custGeom>
            <a:avLst/>
            <a:gdLst>
              <a:gd name="T0" fmla="*/ 699848 w 2499"/>
              <a:gd name="T1" fmla="*/ 265416 h 1876"/>
              <a:gd name="T2" fmla="*/ 687241 w 2499"/>
              <a:gd name="T3" fmla="*/ 227653 h 1876"/>
              <a:gd name="T4" fmla="*/ 649781 w 2499"/>
              <a:gd name="T5" fmla="*/ 240241 h 1876"/>
              <a:gd name="T6" fmla="*/ 590350 w 2499"/>
              <a:gd name="T7" fmla="*/ 280880 h 1876"/>
              <a:gd name="T8" fmla="*/ 684360 w 2499"/>
              <a:gd name="T9" fmla="*/ 140620 h 1876"/>
              <a:gd name="T10" fmla="*/ 692284 w 2499"/>
              <a:gd name="T11" fmla="*/ 280880 h 1876"/>
              <a:gd name="T12" fmla="*/ 674995 w 2499"/>
              <a:gd name="T13" fmla="*/ 589813 h 1876"/>
              <a:gd name="T14" fmla="*/ 646900 w 2499"/>
              <a:gd name="T15" fmla="*/ 561760 h 1876"/>
              <a:gd name="T16" fmla="*/ 674995 w 2499"/>
              <a:gd name="T17" fmla="*/ 533708 h 1876"/>
              <a:gd name="T18" fmla="*/ 703089 w 2499"/>
              <a:gd name="T19" fmla="*/ 561760 h 1876"/>
              <a:gd name="T20" fmla="*/ 281308 w 2499"/>
              <a:gd name="T21" fmla="*/ 589813 h 1876"/>
              <a:gd name="T22" fmla="*/ 253213 w 2499"/>
              <a:gd name="T23" fmla="*/ 561760 h 1876"/>
              <a:gd name="T24" fmla="*/ 281308 w 2499"/>
              <a:gd name="T25" fmla="*/ 533708 h 1876"/>
              <a:gd name="T26" fmla="*/ 309403 w 2499"/>
              <a:gd name="T27" fmla="*/ 561760 h 1876"/>
              <a:gd name="T28" fmla="*/ 281308 w 2499"/>
              <a:gd name="T29" fmla="*/ 589813 h 1876"/>
              <a:gd name="T30" fmla="*/ 721459 w 2499"/>
              <a:gd name="T31" fmla="*/ 84516 h 1876"/>
              <a:gd name="T32" fmla="*/ 534161 w 2499"/>
              <a:gd name="T33" fmla="*/ 393088 h 1876"/>
              <a:gd name="T34" fmla="*/ 506066 w 2499"/>
              <a:gd name="T35" fmla="*/ 0 h 1876"/>
              <a:gd name="T36" fmla="*/ 0 w 2499"/>
              <a:gd name="T37" fmla="*/ 168672 h 1876"/>
              <a:gd name="T38" fmla="*/ 197024 w 2499"/>
              <a:gd name="T39" fmla="*/ 84516 h 1876"/>
              <a:gd name="T40" fmla="*/ 377478 w 2499"/>
              <a:gd name="T41" fmla="*/ 196724 h 1876"/>
              <a:gd name="T42" fmla="*/ 197024 w 2499"/>
              <a:gd name="T43" fmla="*/ 308932 h 1876"/>
              <a:gd name="T44" fmla="*/ 0 w 2499"/>
              <a:gd name="T45" fmla="*/ 224776 h 1876"/>
              <a:gd name="T46" fmla="*/ 44663 w 2499"/>
              <a:gd name="T47" fmla="*/ 589813 h 1876"/>
              <a:gd name="T48" fmla="*/ 144796 w 2499"/>
              <a:gd name="T49" fmla="*/ 589813 h 1876"/>
              <a:gd name="T50" fmla="*/ 140834 w 2499"/>
              <a:gd name="T51" fmla="*/ 561760 h 1876"/>
              <a:gd name="T52" fmla="*/ 253213 w 2499"/>
              <a:gd name="T53" fmla="*/ 449193 h 1876"/>
              <a:gd name="T54" fmla="*/ 267260 w 2499"/>
              <a:gd name="T55" fmla="*/ 450991 h 1876"/>
              <a:gd name="T56" fmla="*/ 168929 w 2499"/>
              <a:gd name="T57" fmla="*/ 561760 h 1876"/>
              <a:gd name="T58" fmla="*/ 281308 w 2499"/>
              <a:gd name="T59" fmla="*/ 674328 h 1876"/>
              <a:gd name="T60" fmla="*/ 534161 w 2499"/>
              <a:gd name="T61" fmla="*/ 589813 h 1876"/>
              <a:gd name="T62" fmla="*/ 538123 w 2499"/>
              <a:gd name="T63" fmla="*/ 589813 h 1876"/>
              <a:gd name="T64" fmla="*/ 534161 w 2499"/>
              <a:gd name="T65" fmla="*/ 561760 h 1876"/>
              <a:gd name="T66" fmla="*/ 646900 w 2499"/>
              <a:gd name="T67" fmla="*/ 449193 h 1876"/>
              <a:gd name="T68" fmla="*/ 660587 w 2499"/>
              <a:gd name="T69" fmla="*/ 450991 h 1876"/>
              <a:gd name="T70" fmla="*/ 660587 w 2499"/>
              <a:gd name="T71" fmla="*/ 450991 h 1876"/>
              <a:gd name="T72" fmla="*/ 562255 w 2499"/>
              <a:gd name="T73" fmla="*/ 561760 h 1876"/>
              <a:gd name="T74" fmla="*/ 674995 w 2499"/>
              <a:gd name="T75" fmla="*/ 674328 h 1876"/>
              <a:gd name="T76" fmla="*/ 855450 w 2499"/>
              <a:gd name="T77" fmla="*/ 589813 h 1876"/>
              <a:gd name="T78" fmla="*/ 899753 w 2499"/>
              <a:gd name="T79" fmla="*/ 425816 h 1876"/>
              <a:gd name="T80" fmla="*/ 808625 w 2499"/>
              <a:gd name="T81" fmla="*/ 287713 h 18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99" h="1876">
                <a:moveTo>
                  <a:pt x="1922" y="781"/>
                </a:moveTo>
                <a:lnTo>
                  <a:pt x="1943" y="738"/>
                </a:lnTo>
                <a:cubicBezTo>
                  <a:pt x="1962" y="699"/>
                  <a:pt x="1947" y="652"/>
                  <a:pt x="1908" y="633"/>
                </a:cubicBezTo>
                <a:cubicBezTo>
                  <a:pt x="1870" y="614"/>
                  <a:pt x="1822" y="629"/>
                  <a:pt x="1804" y="668"/>
                </a:cubicBezTo>
                <a:lnTo>
                  <a:pt x="1747" y="781"/>
                </a:lnTo>
                <a:lnTo>
                  <a:pt x="1639" y="781"/>
                </a:lnTo>
                <a:lnTo>
                  <a:pt x="1639" y="391"/>
                </a:lnTo>
                <a:lnTo>
                  <a:pt x="1900" y="391"/>
                </a:lnTo>
                <a:lnTo>
                  <a:pt x="2067" y="781"/>
                </a:lnTo>
                <a:lnTo>
                  <a:pt x="1922" y="781"/>
                </a:lnTo>
                <a:close/>
                <a:moveTo>
                  <a:pt x="1874" y="1640"/>
                </a:moveTo>
                <a:lnTo>
                  <a:pt x="1874" y="1640"/>
                </a:lnTo>
                <a:cubicBezTo>
                  <a:pt x="1830" y="1640"/>
                  <a:pt x="1796" y="1605"/>
                  <a:pt x="1796" y="1562"/>
                </a:cubicBezTo>
                <a:cubicBezTo>
                  <a:pt x="1796" y="1519"/>
                  <a:pt x="1830" y="1484"/>
                  <a:pt x="1874" y="1484"/>
                </a:cubicBezTo>
                <a:cubicBezTo>
                  <a:pt x="1917" y="1484"/>
                  <a:pt x="1952" y="1519"/>
                  <a:pt x="1952" y="1562"/>
                </a:cubicBezTo>
                <a:cubicBezTo>
                  <a:pt x="1952" y="1605"/>
                  <a:pt x="1917" y="1640"/>
                  <a:pt x="1874" y="1640"/>
                </a:cubicBezTo>
                <a:close/>
                <a:moveTo>
                  <a:pt x="781" y="1640"/>
                </a:moveTo>
                <a:lnTo>
                  <a:pt x="781" y="1640"/>
                </a:lnTo>
                <a:cubicBezTo>
                  <a:pt x="738" y="1640"/>
                  <a:pt x="703" y="1605"/>
                  <a:pt x="703" y="1562"/>
                </a:cubicBezTo>
                <a:cubicBezTo>
                  <a:pt x="703" y="1519"/>
                  <a:pt x="738" y="1484"/>
                  <a:pt x="781" y="1484"/>
                </a:cubicBezTo>
                <a:cubicBezTo>
                  <a:pt x="824" y="1484"/>
                  <a:pt x="859" y="1519"/>
                  <a:pt x="859" y="1562"/>
                </a:cubicBezTo>
                <a:cubicBezTo>
                  <a:pt x="859" y="1605"/>
                  <a:pt x="824" y="1640"/>
                  <a:pt x="781" y="1640"/>
                </a:cubicBezTo>
                <a:close/>
                <a:moveTo>
                  <a:pt x="2245" y="800"/>
                </a:moveTo>
                <a:lnTo>
                  <a:pt x="2003" y="235"/>
                </a:lnTo>
                <a:lnTo>
                  <a:pt x="1483" y="235"/>
                </a:lnTo>
                <a:lnTo>
                  <a:pt x="1483" y="1093"/>
                </a:lnTo>
                <a:lnTo>
                  <a:pt x="1405" y="1093"/>
                </a:lnTo>
                <a:lnTo>
                  <a:pt x="1405" y="0"/>
                </a:lnTo>
                <a:lnTo>
                  <a:pt x="0" y="0"/>
                </a:lnTo>
                <a:lnTo>
                  <a:pt x="0" y="469"/>
                </a:lnTo>
                <a:lnTo>
                  <a:pt x="547" y="469"/>
                </a:lnTo>
                <a:lnTo>
                  <a:pt x="547" y="235"/>
                </a:lnTo>
                <a:lnTo>
                  <a:pt x="735" y="235"/>
                </a:lnTo>
                <a:lnTo>
                  <a:pt x="1048" y="547"/>
                </a:lnTo>
                <a:lnTo>
                  <a:pt x="735" y="859"/>
                </a:lnTo>
                <a:lnTo>
                  <a:pt x="547" y="859"/>
                </a:lnTo>
                <a:lnTo>
                  <a:pt x="547" y="625"/>
                </a:lnTo>
                <a:lnTo>
                  <a:pt x="0" y="625"/>
                </a:lnTo>
                <a:lnTo>
                  <a:pt x="0" y="1516"/>
                </a:lnTo>
                <a:lnTo>
                  <a:pt x="124" y="1640"/>
                </a:lnTo>
                <a:lnTo>
                  <a:pt x="402" y="1640"/>
                </a:lnTo>
                <a:cubicBezTo>
                  <a:pt x="395" y="1615"/>
                  <a:pt x="391" y="1590"/>
                  <a:pt x="391" y="1562"/>
                </a:cubicBezTo>
                <a:cubicBezTo>
                  <a:pt x="391" y="1390"/>
                  <a:pt x="530" y="1249"/>
                  <a:pt x="703" y="1249"/>
                </a:cubicBezTo>
                <a:cubicBezTo>
                  <a:pt x="717" y="1249"/>
                  <a:pt x="729" y="1252"/>
                  <a:pt x="742" y="1254"/>
                </a:cubicBezTo>
                <a:cubicBezTo>
                  <a:pt x="588" y="1273"/>
                  <a:pt x="469" y="1403"/>
                  <a:pt x="469" y="1562"/>
                </a:cubicBezTo>
                <a:cubicBezTo>
                  <a:pt x="469" y="1735"/>
                  <a:pt x="608" y="1875"/>
                  <a:pt x="781" y="1875"/>
                </a:cubicBezTo>
                <a:cubicBezTo>
                  <a:pt x="926" y="1875"/>
                  <a:pt x="1047" y="1775"/>
                  <a:pt x="1082" y="1640"/>
                </a:cubicBezTo>
                <a:lnTo>
                  <a:pt x="1483" y="1640"/>
                </a:lnTo>
                <a:lnTo>
                  <a:pt x="1494" y="1640"/>
                </a:lnTo>
                <a:cubicBezTo>
                  <a:pt x="1487" y="1615"/>
                  <a:pt x="1483" y="1590"/>
                  <a:pt x="1483" y="1562"/>
                </a:cubicBezTo>
                <a:cubicBezTo>
                  <a:pt x="1483" y="1390"/>
                  <a:pt x="1623" y="1249"/>
                  <a:pt x="1796" y="1249"/>
                </a:cubicBezTo>
                <a:cubicBezTo>
                  <a:pt x="1809" y="1249"/>
                  <a:pt x="1821" y="1252"/>
                  <a:pt x="1834" y="1254"/>
                </a:cubicBezTo>
                <a:cubicBezTo>
                  <a:pt x="1680" y="1274"/>
                  <a:pt x="1561" y="1403"/>
                  <a:pt x="1561" y="1562"/>
                </a:cubicBezTo>
                <a:cubicBezTo>
                  <a:pt x="1561" y="1735"/>
                  <a:pt x="1701" y="1875"/>
                  <a:pt x="1874" y="1875"/>
                </a:cubicBezTo>
                <a:cubicBezTo>
                  <a:pt x="2019" y="1875"/>
                  <a:pt x="2140" y="1775"/>
                  <a:pt x="2175" y="1640"/>
                </a:cubicBezTo>
                <a:lnTo>
                  <a:pt x="2375" y="1640"/>
                </a:lnTo>
                <a:lnTo>
                  <a:pt x="2498" y="1516"/>
                </a:lnTo>
                <a:lnTo>
                  <a:pt x="2498" y="1184"/>
                </a:lnTo>
                <a:cubicBezTo>
                  <a:pt x="2498" y="1016"/>
                  <a:pt x="2398" y="867"/>
                  <a:pt x="2245" y="80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8" name="TextBox 47">
            <a:extLst>
              <a:ext uri="{FF2B5EF4-FFF2-40B4-BE49-F238E27FC236}">
                <a16:creationId xmlns:a16="http://schemas.microsoft.com/office/drawing/2014/main" id="{0DE6FB44-9027-0B43-8818-D536AB070C2A}"/>
              </a:ext>
            </a:extLst>
          </p:cNvPr>
          <p:cNvSpPr txBox="1"/>
          <p:nvPr/>
        </p:nvSpPr>
        <p:spPr>
          <a:xfrm>
            <a:off x="5799953" y="1779718"/>
            <a:ext cx="57900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01</a:t>
            </a:r>
          </a:p>
        </p:txBody>
      </p:sp>
      <p:sp>
        <p:nvSpPr>
          <p:cNvPr id="49" name="TextBox 48">
            <a:extLst>
              <a:ext uri="{FF2B5EF4-FFF2-40B4-BE49-F238E27FC236}">
                <a16:creationId xmlns:a16="http://schemas.microsoft.com/office/drawing/2014/main" id="{2981712C-BDEC-C242-95F5-819FE32AE538}"/>
              </a:ext>
            </a:extLst>
          </p:cNvPr>
          <p:cNvSpPr txBox="1"/>
          <p:nvPr/>
        </p:nvSpPr>
        <p:spPr>
          <a:xfrm>
            <a:off x="5755870" y="4475090"/>
            <a:ext cx="667170"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03</a:t>
            </a:r>
          </a:p>
        </p:txBody>
      </p:sp>
      <p:sp>
        <p:nvSpPr>
          <p:cNvPr id="50" name="TextBox 49">
            <a:extLst>
              <a:ext uri="{FF2B5EF4-FFF2-40B4-BE49-F238E27FC236}">
                <a16:creationId xmlns:a16="http://schemas.microsoft.com/office/drawing/2014/main" id="{BCC21390-D56E-C34C-B854-B49EA85537BC}"/>
              </a:ext>
            </a:extLst>
          </p:cNvPr>
          <p:cNvSpPr txBox="1"/>
          <p:nvPr/>
        </p:nvSpPr>
        <p:spPr>
          <a:xfrm>
            <a:off x="7162881" y="3111330"/>
            <a:ext cx="65434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02</a:t>
            </a:r>
          </a:p>
        </p:txBody>
      </p:sp>
      <p:sp>
        <p:nvSpPr>
          <p:cNvPr id="51" name="TextBox 50">
            <a:extLst>
              <a:ext uri="{FF2B5EF4-FFF2-40B4-BE49-F238E27FC236}">
                <a16:creationId xmlns:a16="http://schemas.microsoft.com/office/drawing/2014/main" id="{00C1C146-3EF6-EA47-8998-5D96C0EB6D5D}"/>
              </a:ext>
            </a:extLst>
          </p:cNvPr>
          <p:cNvSpPr txBox="1"/>
          <p:nvPr/>
        </p:nvSpPr>
        <p:spPr>
          <a:xfrm>
            <a:off x="4276554" y="3109707"/>
            <a:ext cx="69442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04</a:t>
            </a:r>
          </a:p>
        </p:txBody>
      </p:sp>
      <p:sp>
        <p:nvSpPr>
          <p:cNvPr id="54" name="TextBox 53">
            <a:extLst>
              <a:ext uri="{FF2B5EF4-FFF2-40B4-BE49-F238E27FC236}">
                <a16:creationId xmlns:a16="http://schemas.microsoft.com/office/drawing/2014/main" id="{BD01B950-AD33-2042-93C6-8EB8E6B91C95}"/>
              </a:ext>
            </a:extLst>
          </p:cNvPr>
          <p:cNvSpPr txBox="1"/>
          <p:nvPr/>
        </p:nvSpPr>
        <p:spPr>
          <a:xfrm>
            <a:off x="8288069" y="5548771"/>
            <a:ext cx="3141932"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a:t>
            </a:r>
          </a:p>
        </p:txBody>
      </p:sp>
      <p:sp>
        <p:nvSpPr>
          <p:cNvPr id="55" name="TextBox 54">
            <a:extLst>
              <a:ext uri="{FF2B5EF4-FFF2-40B4-BE49-F238E27FC236}">
                <a16:creationId xmlns:a16="http://schemas.microsoft.com/office/drawing/2014/main" id="{3219033D-A645-BF43-93CC-F8C1A0C1CBF7}"/>
              </a:ext>
            </a:extLst>
          </p:cNvPr>
          <p:cNvSpPr txBox="1"/>
          <p:nvPr/>
        </p:nvSpPr>
        <p:spPr>
          <a:xfrm>
            <a:off x="8288069" y="5205364"/>
            <a:ext cx="2507418" cy="338554"/>
          </a:xfrm>
          <a:prstGeom prst="rect">
            <a:avLst/>
          </a:prstGeom>
          <a:noFill/>
        </p:spPr>
        <p:txBody>
          <a:bodyPr wrap="none" rtlCol="0" anchor="ctr">
            <a:spAutoFit/>
          </a:bodyPr>
          <a:lstStyle/>
          <a:p>
            <a:r>
              <a:rPr lang="en-US" sz="1600" b="1" dirty="0">
                <a:solidFill>
                  <a:schemeClr val="accent3"/>
                </a:solidFill>
                <a:latin typeface="Poppins" pitchFamily="2" charset="77"/>
                <a:cs typeface="Poppins" pitchFamily="2" charset="77"/>
              </a:rPr>
              <a:t>MARKETING STRATEGY</a:t>
            </a:r>
          </a:p>
        </p:txBody>
      </p:sp>
      <p:sp>
        <p:nvSpPr>
          <p:cNvPr id="58" name="TextBox 57">
            <a:extLst>
              <a:ext uri="{FF2B5EF4-FFF2-40B4-BE49-F238E27FC236}">
                <a16:creationId xmlns:a16="http://schemas.microsoft.com/office/drawing/2014/main" id="{1AA9DFA0-461F-2240-9A91-E9E65BAD2DA9}"/>
              </a:ext>
            </a:extLst>
          </p:cNvPr>
          <p:cNvSpPr txBox="1"/>
          <p:nvPr/>
        </p:nvSpPr>
        <p:spPr>
          <a:xfrm>
            <a:off x="762000" y="5548771"/>
            <a:ext cx="3141932"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a:t>
            </a:r>
          </a:p>
        </p:txBody>
      </p:sp>
      <p:sp>
        <p:nvSpPr>
          <p:cNvPr id="59" name="TextBox 58">
            <a:extLst>
              <a:ext uri="{FF2B5EF4-FFF2-40B4-BE49-F238E27FC236}">
                <a16:creationId xmlns:a16="http://schemas.microsoft.com/office/drawing/2014/main" id="{C1F02026-4EBA-8B48-A962-50D61F40B79A}"/>
              </a:ext>
            </a:extLst>
          </p:cNvPr>
          <p:cNvSpPr txBox="1"/>
          <p:nvPr/>
        </p:nvSpPr>
        <p:spPr>
          <a:xfrm>
            <a:off x="762000" y="5205364"/>
            <a:ext cx="2382383" cy="338554"/>
          </a:xfrm>
          <a:prstGeom prst="rect">
            <a:avLst/>
          </a:prstGeom>
          <a:noFill/>
        </p:spPr>
        <p:txBody>
          <a:bodyPr wrap="none" rtlCol="0" anchor="ctr">
            <a:spAutoFit/>
          </a:bodyPr>
          <a:lstStyle/>
          <a:p>
            <a:r>
              <a:rPr lang="en-US" sz="1600" b="1" dirty="0">
                <a:solidFill>
                  <a:schemeClr val="accent4"/>
                </a:solidFill>
                <a:latin typeface="Poppins" pitchFamily="2" charset="77"/>
                <a:cs typeface="Poppins" pitchFamily="2" charset="77"/>
              </a:rPr>
              <a:t>FINANCIAL PLANNING</a:t>
            </a:r>
          </a:p>
        </p:txBody>
      </p:sp>
      <p:sp>
        <p:nvSpPr>
          <p:cNvPr id="61" name="TextBox 60">
            <a:extLst>
              <a:ext uri="{FF2B5EF4-FFF2-40B4-BE49-F238E27FC236}">
                <a16:creationId xmlns:a16="http://schemas.microsoft.com/office/drawing/2014/main" id="{A7C2D36A-6A63-5343-8B0E-9B0F631927BB}"/>
              </a:ext>
            </a:extLst>
          </p:cNvPr>
          <p:cNvSpPr txBox="1"/>
          <p:nvPr/>
        </p:nvSpPr>
        <p:spPr>
          <a:xfrm>
            <a:off x="8288069" y="1679891"/>
            <a:ext cx="3141932"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a:t>
            </a:r>
          </a:p>
        </p:txBody>
      </p:sp>
      <p:sp>
        <p:nvSpPr>
          <p:cNvPr id="62" name="TextBox 61">
            <a:extLst>
              <a:ext uri="{FF2B5EF4-FFF2-40B4-BE49-F238E27FC236}">
                <a16:creationId xmlns:a16="http://schemas.microsoft.com/office/drawing/2014/main" id="{D21E2169-4EC1-0C4D-84B0-010C4D9F916A}"/>
              </a:ext>
            </a:extLst>
          </p:cNvPr>
          <p:cNvSpPr txBox="1"/>
          <p:nvPr/>
        </p:nvSpPr>
        <p:spPr>
          <a:xfrm>
            <a:off x="8288069" y="1336484"/>
            <a:ext cx="2531462" cy="338554"/>
          </a:xfrm>
          <a:prstGeom prst="rect">
            <a:avLst/>
          </a:prstGeom>
          <a:noFill/>
        </p:spPr>
        <p:txBody>
          <a:bodyPr wrap="none" rtlCol="0" anchor="ctr">
            <a:spAutoFit/>
          </a:bodyPr>
          <a:lstStyle/>
          <a:p>
            <a:r>
              <a:rPr lang="en-US" sz="1600" b="1" dirty="0">
                <a:solidFill>
                  <a:schemeClr val="accent2"/>
                </a:solidFill>
                <a:latin typeface="Poppins" pitchFamily="2" charset="77"/>
                <a:cs typeface="Poppins" pitchFamily="2" charset="77"/>
              </a:rPr>
              <a:t>PRODUCTS &amp; SERVICES</a:t>
            </a:r>
          </a:p>
        </p:txBody>
      </p:sp>
      <p:sp>
        <p:nvSpPr>
          <p:cNvPr id="64" name="TextBox 63">
            <a:extLst>
              <a:ext uri="{FF2B5EF4-FFF2-40B4-BE49-F238E27FC236}">
                <a16:creationId xmlns:a16="http://schemas.microsoft.com/office/drawing/2014/main" id="{D3217C46-1DC2-8F44-921C-06FC43100E87}"/>
              </a:ext>
            </a:extLst>
          </p:cNvPr>
          <p:cNvSpPr txBox="1"/>
          <p:nvPr/>
        </p:nvSpPr>
        <p:spPr>
          <a:xfrm>
            <a:off x="762000" y="1679891"/>
            <a:ext cx="3141932"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a:t>
            </a:r>
          </a:p>
        </p:txBody>
      </p:sp>
      <p:sp>
        <p:nvSpPr>
          <p:cNvPr id="65" name="TextBox 64">
            <a:extLst>
              <a:ext uri="{FF2B5EF4-FFF2-40B4-BE49-F238E27FC236}">
                <a16:creationId xmlns:a16="http://schemas.microsoft.com/office/drawing/2014/main" id="{DE89FC38-F1E3-4342-B242-035A95B8DBE4}"/>
              </a:ext>
            </a:extLst>
          </p:cNvPr>
          <p:cNvSpPr txBox="1"/>
          <p:nvPr/>
        </p:nvSpPr>
        <p:spPr>
          <a:xfrm>
            <a:off x="762000" y="1336484"/>
            <a:ext cx="2411238" cy="338554"/>
          </a:xfrm>
          <a:prstGeom prst="rect">
            <a:avLst/>
          </a:prstGeom>
          <a:noFill/>
        </p:spPr>
        <p:txBody>
          <a:bodyPr wrap="none" rtlCol="0" anchor="ctr">
            <a:spAutoFit/>
          </a:bodyPr>
          <a:lstStyle/>
          <a:p>
            <a:r>
              <a:rPr lang="en-US" sz="1600" b="1" dirty="0">
                <a:solidFill>
                  <a:schemeClr val="accent1"/>
                </a:solidFill>
                <a:latin typeface="Poppins" pitchFamily="2" charset="77"/>
                <a:cs typeface="Poppins" pitchFamily="2" charset="77"/>
              </a:rPr>
              <a:t>EXECUTIVE SUMMARY</a:t>
            </a:r>
          </a:p>
        </p:txBody>
      </p:sp>
    </p:spTree>
    <p:extLst>
      <p:ext uri="{BB962C8B-B14F-4D97-AF65-F5344CB8AC3E}">
        <p14:creationId xmlns:p14="http://schemas.microsoft.com/office/powerpoint/2010/main" val="3037125401"/>
      </p:ext>
    </p:extLst>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65">
            <a:extLst>
              <a:ext uri="{FF2B5EF4-FFF2-40B4-BE49-F238E27FC236}">
                <a16:creationId xmlns:a16="http://schemas.microsoft.com/office/drawing/2014/main" id="{209924FE-BCC6-C440-8FDD-142DF6765B86}"/>
              </a:ext>
            </a:extLst>
          </p:cNvPr>
          <p:cNvSpPr>
            <a:spLocks noChangeArrowheads="1"/>
          </p:cNvSpPr>
          <p:nvPr/>
        </p:nvSpPr>
        <p:spPr bwMode="auto">
          <a:xfrm>
            <a:off x="4107515" y="2453987"/>
            <a:ext cx="3976966" cy="3216178"/>
          </a:xfrm>
          <a:custGeom>
            <a:avLst/>
            <a:gdLst>
              <a:gd name="T0" fmla="*/ 5218 w 6384"/>
              <a:gd name="T1" fmla="*/ 3592 h 5164"/>
              <a:gd name="T2" fmla="*/ 5199 w 6384"/>
              <a:gd name="T3" fmla="*/ 3592 h 5164"/>
              <a:gd name="T4" fmla="*/ 5025 w 6384"/>
              <a:gd name="T5" fmla="*/ 3577 h 5164"/>
              <a:gd name="T6" fmla="*/ 5085 w 6384"/>
              <a:gd name="T7" fmla="*/ 3761 h 5164"/>
              <a:gd name="T8" fmla="*/ 5108 w 6384"/>
              <a:gd name="T9" fmla="*/ 3978 h 5164"/>
              <a:gd name="T10" fmla="*/ 4098 w 6384"/>
              <a:gd name="T11" fmla="*/ 4988 h 5164"/>
              <a:gd name="T12" fmla="*/ 3293 w 6384"/>
              <a:gd name="T13" fmla="*/ 4589 h 5164"/>
              <a:gd name="T14" fmla="*/ 3189 w 6384"/>
              <a:gd name="T15" fmla="*/ 4418 h 5164"/>
              <a:gd name="T16" fmla="*/ 3084 w 6384"/>
              <a:gd name="T17" fmla="*/ 4589 h 5164"/>
              <a:gd name="T18" fmla="*/ 2279 w 6384"/>
              <a:gd name="T19" fmla="*/ 4988 h 5164"/>
              <a:gd name="T20" fmla="*/ 1268 w 6384"/>
              <a:gd name="T21" fmla="*/ 3978 h 5164"/>
              <a:gd name="T22" fmla="*/ 1292 w 6384"/>
              <a:gd name="T23" fmla="*/ 3761 h 5164"/>
              <a:gd name="T24" fmla="*/ 1351 w 6384"/>
              <a:gd name="T25" fmla="*/ 3578 h 5164"/>
              <a:gd name="T26" fmla="*/ 1184 w 6384"/>
              <a:gd name="T27" fmla="*/ 3592 h 5164"/>
              <a:gd name="T28" fmla="*/ 1159 w 6384"/>
              <a:gd name="T29" fmla="*/ 3592 h 5164"/>
              <a:gd name="T30" fmla="*/ 174 w 6384"/>
              <a:gd name="T31" fmla="*/ 2581 h 5164"/>
              <a:gd name="T32" fmla="*/ 1159 w 6384"/>
              <a:gd name="T33" fmla="*/ 1571 h 5164"/>
              <a:gd name="T34" fmla="*/ 1184 w 6384"/>
              <a:gd name="T35" fmla="*/ 1570 h 5164"/>
              <a:gd name="T36" fmla="*/ 1351 w 6384"/>
              <a:gd name="T37" fmla="*/ 1585 h 5164"/>
              <a:gd name="T38" fmla="*/ 1292 w 6384"/>
              <a:gd name="T39" fmla="*/ 1402 h 5164"/>
              <a:gd name="T40" fmla="*/ 1268 w 6384"/>
              <a:gd name="T41" fmla="*/ 1185 h 5164"/>
              <a:gd name="T42" fmla="*/ 2279 w 6384"/>
              <a:gd name="T43" fmla="*/ 175 h 5164"/>
              <a:gd name="T44" fmla="*/ 3084 w 6384"/>
              <a:gd name="T45" fmla="*/ 575 h 5164"/>
              <a:gd name="T46" fmla="*/ 3189 w 6384"/>
              <a:gd name="T47" fmla="*/ 746 h 5164"/>
              <a:gd name="T48" fmla="*/ 3293 w 6384"/>
              <a:gd name="T49" fmla="*/ 575 h 5164"/>
              <a:gd name="T50" fmla="*/ 4098 w 6384"/>
              <a:gd name="T51" fmla="*/ 175 h 5164"/>
              <a:gd name="T52" fmla="*/ 5108 w 6384"/>
              <a:gd name="T53" fmla="*/ 1185 h 5164"/>
              <a:gd name="T54" fmla="*/ 5085 w 6384"/>
              <a:gd name="T55" fmla="*/ 1403 h 5164"/>
              <a:gd name="T56" fmla="*/ 5025 w 6384"/>
              <a:gd name="T57" fmla="*/ 1586 h 5164"/>
              <a:gd name="T58" fmla="*/ 5199 w 6384"/>
              <a:gd name="T59" fmla="*/ 1570 h 5164"/>
              <a:gd name="T60" fmla="*/ 5218 w 6384"/>
              <a:gd name="T61" fmla="*/ 1571 h 5164"/>
              <a:gd name="T62" fmla="*/ 6209 w 6384"/>
              <a:gd name="T63" fmla="*/ 2581 h 5164"/>
              <a:gd name="T64" fmla="*/ 6383 w 6384"/>
              <a:gd name="T65" fmla="*/ 2581 h 5164"/>
              <a:gd name="T66" fmla="*/ 5263 w 6384"/>
              <a:gd name="T67" fmla="*/ 1399 h 5164"/>
              <a:gd name="T68" fmla="*/ 5283 w 6384"/>
              <a:gd name="T69" fmla="*/ 1185 h 5164"/>
              <a:gd name="T70" fmla="*/ 4098 w 6384"/>
              <a:gd name="T71" fmla="*/ 0 h 5164"/>
              <a:gd name="T72" fmla="*/ 3189 w 6384"/>
              <a:gd name="T73" fmla="*/ 427 h 5164"/>
              <a:gd name="T74" fmla="*/ 2279 w 6384"/>
              <a:gd name="T75" fmla="*/ 0 h 5164"/>
              <a:gd name="T76" fmla="*/ 1094 w 6384"/>
              <a:gd name="T77" fmla="*/ 1185 h 5164"/>
              <a:gd name="T78" fmla="*/ 1113 w 6384"/>
              <a:gd name="T79" fmla="*/ 1400 h 5164"/>
              <a:gd name="T80" fmla="*/ 0 w 6384"/>
              <a:gd name="T81" fmla="*/ 2581 h 5164"/>
              <a:gd name="T82" fmla="*/ 1113 w 6384"/>
              <a:gd name="T83" fmla="*/ 3764 h 5164"/>
              <a:gd name="T84" fmla="*/ 1094 w 6384"/>
              <a:gd name="T85" fmla="*/ 3978 h 5164"/>
              <a:gd name="T86" fmla="*/ 2279 w 6384"/>
              <a:gd name="T87" fmla="*/ 5163 h 5164"/>
              <a:gd name="T88" fmla="*/ 3189 w 6384"/>
              <a:gd name="T89" fmla="*/ 4736 h 5164"/>
              <a:gd name="T90" fmla="*/ 4098 w 6384"/>
              <a:gd name="T91" fmla="*/ 5163 h 5164"/>
              <a:gd name="T92" fmla="*/ 5283 w 6384"/>
              <a:gd name="T93" fmla="*/ 3978 h 5164"/>
              <a:gd name="T94" fmla="*/ 5263 w 6384"/>
              <a:gd name="T95" fmla="*/ 3764 h 5164"/>
              <a:gd name="T96" fmla="*/ 6383 w 6384"/>
              <a:gd name="T97" fmla="*/ 2581 h 5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384" h="5164">
                <a:moveTo>
                  <a:pt x="5218" y="3592"/>
                </a:moveTo>
                <a:lnTo>
                  <a:pt x="5218" y="3592"/>
                </a:lnTo>
                <a:cubicBezTo>
                  <a:pt x="5211" y="3592"/>
                  <a:pt x="5205" y="3592"/>
                  <a:pt x="5199" y="3592"/>
                </a:cubicBezTo>
                <a:lnTo>
                  <a:pt x="5199" y="3592"/>
                </a:lnTo>
                <a:cubicBezTo>
                  <a:pt x="5139" y="3592"/>
                  <a:pt x="5081" y="3587"/>
                  <a:pt x="5025" y="3577"/>
                </a:cubicBezTo>
                <a:lnTo>
                  <a:pt x="5025" y="3577"/>
                </a:lnTo>
                <a:cubicBezTo>
                  <a:pt x="5050" y="3635"/>
                  <a:pt x="5070" y="3697"/>
                  <a:pt x="5085" y="3761"/>
                </a:cubicBezTo>
                <a:lnTo>
                  <a:pt x="5085" y="3761"/>
                </a:lnTo>
                <a:cubicBezTo>
                  <a:pt x="5100" y="3831"/>
                  <a:pt x="5108" y="3904"/>
                  <a:pt x="5108" y="3978"/>
                </a:cubicBezTo>
                <a:lnTo>
                  <a:pt x="5108" y="3978"/>
                </a:lnTo>
                <a:cubicBezTo>
                  <a:pt x="5108" y="4535"/>
                  <a:pt x="4655" y="4988"/>
                  <a:pt x="4098" y="4988"/>
                </a:cubicBezTo>
                <a:lnTo>
                  <a:pt x="4098" y="4988"/>
                </a:lnTo>
                <a:cubicBezTo>
                  <a:pt x="3770" y="4988"/>
                  <a:pt x="3478" y="4831"/>
                  <a:pt x="3293" y="4589"/>
                </a:cubicBezTo>
                <a:lnTo>
                  <a:pt x="3293" y="4589"/>
                </a:lnTo>
                <a:cubicBezTo>
                  <a:pt x="3252" y="4535"/>
                  <a:pt x="3217" y="4479"/>
                  <a:pt x="3189" y="4418"/>
                </a:cubicBezTo>
                <a:lnTo>
                  <a:pt x="3189" y="4418"/>
                </a:lnTo>
                <a:cubicBezTo>
                  <a:pt x="3159" y="4479"/>
                  <a:pt x="3124" y="4535"/>
                  <a:pt x="3084" y="4589"/>
                </a:cubicBezTo>
                <a:lnTo>
                  <a:pt x="3084" y="4589"/>
                </a:lnTo>
                <a:cubicBezTo>
                  <a:pt x="2899" y="4831"/>
                  <a:pt x="2607" y="4988"/>
                  <a:pt x="2279" y="4988"/>
                </a:cubicBezTo>
                <a:lnTo>
                  <a:pt x="2279" y="4988"/>
                </a:lnTo>
                <a:cubicBezTo>
                  <a:pt x="1722" y="4988"/>
                  <a:pt x="1268" y="4535"/>
                  <a:pt x="1268" y="3978"/>
                </a:cubicBezTo>
                <a:lnTo>
                  <a:pt x="1268" y="3978"/>
                </a:lnTo>
                <a:cubicBezTo>
                  <a:pt x="1268" y="3904"/>
                  <a:pt x="1277" y="3831"/>
                  <a:pt x="1292" y="3761"/>
                </a:cubicBezTo>
                <a:lnTo>
                  <a:pt x="1292" y="3761"/>
                </a:lnTo>
                <a:cubicBezTo>
                  <a:pt x="1306" y="3698"/>
                  <a:pt x="1326" y="3636"/>
                  <a:pt x="1351" y="3578"/>
                </a:cubicBezTo>
                <a:lnTo>
                  <a:pt x="1351" y="3578"/>
                </a:lnTo>
                <a:cubicBezTo>
                  <a:pt x="1297" y="3587"/>
                  <a:pt x="1241" y="3592"/>
                  <a:pt x="1184" y="3592"/>
                </a:cubicBezTo>
                <a:lnTo>
                  <a:pt x="1184" y="3592"/>
                </a:lnTo>
                <a:cubicBezTo>
                  <a:pt x="1176" y="3592"/>
                  <a:pt x="1167" y="3592"/>
                  <a:pt x="1159" y="3592"/>
                </a:cubicBezTo>
                <a:lnTo>
                  <a:pt x="1159" y="3592"/>
                </a:lnTo>
                <a:cubicBezTo>
                  <a:pt x="614" y="3578"/>
                  <a:pt x="174" y="3130"/>
                  <a:pt x="174" y="2581"/>
                </a:cubicBezTo>
                <a:lnTo>
                  <a:pt x="174" y="2581"/>
                </a:lnTo>
                <a:cubicBezTo>
                  <a:pt x="174" y="2032"/>
                  <a:pt x="614" y="1585"/>
                  <a:pt x="1159" y="1571"/>
                </a:cubicBezTo>
                <a:lnTo>
                  <a:pt x="1159" y="1571"/>
                </a:lnTo>
                <a:cubicBezTo>
                  <a:pt x="1167" y="1570"/>
                  <a:pt x="1176" y="1570"/>
                  <a:pt x="1184" y="1570"/>
                </a:cubicBezTo>
                <a:lnTo>
                  <a:pt x="1184" y="1570"/>
                </a:lnTo>
                <a:cubicBezTo>
                  <a:pt x="1241" y="1570"/>
                  <a:pt x="1297" y="1575"/>
                  <a:pt x="1351" y="1585"/>
                </a:cubicBezTo>
                <a:lnTo>
                  <a:pt x="1351" y="1585"/>
                </a:lnTo>
                <a:cubicBezTo>
                  <a:pt x="1326" y="1527"/>
                  <a:pt x="1306" y="1466"/>
                  <a:pt x="1292" y="1402"/>
                </a:cubicBezTo>
                <a:lnTo>
                  <a:pt x="1292" y="1402"/>
                </a:lnTo>
                <a:cubicBezTo>
                  <a:pt x="1277" y="1333"/>
                  <a:pt x="1268" y="1260"/>
                  <a:pt x="1268" y="1185"/>
                </a:cubicBezTo>
                <a:lnTo>
                  <a:pt x="1268" y="1185"/>
                </a:lnTo>
                <a:cubicBezTo>
                  <a:pt x="1268" y="628"/>
                  <a:pt x="1722" y="175"/>
                  <a:pt x="2279" y="175"/>
                </a:cubicBezTo>
                <a:lnTo>
                  <a:pt x="2279" y="175"/>
                </a:lnTo>
                <a:cubicBezTo>
                  <a:pt x="2607" y="175"/>
                  <a:pt x="2899" y="332"/>
                  <a:pt x="3084" y="575"/>
                </a:cubicBezTo>
                <a:lnTo>
                  <a:pt x="3084" y="575"/>
                </a:lnTo>
                <a:cubicBezTo>
                  <a:pt x="3124" y="628"/>
                  <a:pt x="3159" y="685"/>
                  <a:pt x="3189" y="746"/>
                </a:cubicBezTo>
                <a:lnTo>
                  <a:pt x="3189" y="746"/>
                </a:lnTo>
                <a:cubicBezTo>
                  <a:pt x="3217" y="685"/>
                  <a:pt x="3252" y="628"/>
                  <a:pt x="3293" y="575"/>
                </a:cubicBezTo>
                <a:lnTo>
                  <a:pt x="3293" y="575"/>
                </a:lnTo>
                <a:cubicBezTo>
                  <a:pt x="3478" y="332"/>
                  <a:pt x="3770" y="175"/>
                  <a:pt x="4098" y="175"/>
                </a:cubicBezTo>
                <a:lnTo>
                  <a:pt x="4098" y="175"/>
                </a:lnTo>
                <a:cubicBezTo>
                  <a:pt x="4655" y="175"/>
                  <a:pt x="5108" y="628"/>
                  <a:pt x="5108" y="1185"/>
                </a:cubicBezTo>
                <a:lnTo>
                  <a:pt x="5108" y="1185"/>
                </a:lnTo>
                <a:cubicBezTo>
                  <a:pt x="5108" y="1260"/>
                  <a:pt x="5100" y="1333"/>
                  <a:pt x="5085" y="1403"/>
                </a:cubicBezTo>
                <a:lnTo>
                  <a:pt x="5085" y="1403"/>
                </a:lnTo>
                <a:cubicBezTo>
                  <a:pt x="5070" y="1466"/>
                  <a:pt x="5050" y="1528"/>
                  <a:pt x="5025" y="1586"/>
                </a:cubicBezTo>
                <a:lnTo>
                  <a:pt x="5025" y="1586"/>
                </a:lnTo>
                <a:cubicBezTo>
                  <a:pt x="5081" y="1576"/>
                  <a:pt x="5139" y="1570"/>
                  <a:pt x="5199" y="1570"/>
                </a:cubicBezTo>
                <a:lnTo>
                  <a:pt x="5199" y="1570"/>
                </a:lnTo>
                <a:cubicBezTo>
                  <a:pt x="5205" y="1570"/>
                  <a:pt x="5211" y="1570"/>
                  <a:pt x="5218" y="1571"/>
                </a:cubicBezTo>
                <a:lnTo>
                  <a:pt x="5218" y="1571"/>
                </a:lnTo>
                <a:cubicBezTo>
                  <a:pt x="5766" y="1581"/>
                  <a:pt x="6209" y="2030"/>
                  <a:pt x="6209" y="2581"/>
                </a:cubicBezTo>
                <a:lnTo>
                  <a:pt x="6209" y="2581"/>
                </a:lnTo>
                <a:cubicBezTo>
                  <a:pt x="6209" y="3132"/>
                  <a:pt x="5766" y="3581"/>
                  <a:pt x="5218" y="3592"/>
                </a:cubicBezTo>
                <a:close/>
                <a:moveTo>
                  <a:pt x="6383" y="2581"/>
                </a:moveTo>
                <a:lnTo>
                  <a:pt x="6383" y="2581"/>
                </a:lnTo>
                <a:cubicBezTo>
                  <a:pt x="6383" y="1950"/>
                  <a:pt x="5886" y="1433"/>
                  <a:pt x="5263" y="1399"/>
                </a:cubicBezTo>
                <a:lnTo>
                  <a:pt x="5263" y="1399"/>
                </a:lnTo>
                <a:cubicBezTo>
                  <a:pt x="5276" y="1330"/>
                  <a:pt x="5283" y="1258"/>
                  <a:pt x="5283" y="1185"/>
                </a:cubicBezTo>
                <a:lnTo>
                  <a:pt x="5283" y="1185"/>
                </a:lnTo>
                <a:cubicBezTo>
                  <a:pt x="5283" y="532"/>
                  <a:pt x="4751" y="0"/>
                  <a:pt x="4098" y="0"/>
                </a:cubicBezTo>
                <a:lnTo>
                  <a:pt x="4098" y="0"/>
                </a:lnTo>
                <a:cubicBezTo>
                  <a:pt x="3732" y="0"/>
                  <a:pt x="3405" y="167"/>
                  <a:pt x="3189" y="427"/>
                </a:cubicBezTo>
                <a:lnTo>
                  <a:pt x="3189" y="427"/>
                </a:lnTo>
                <a:cubicBezTo>
                  <a:pt x="2971" y="167"/>
                  <a:pt x="2644" y="0"/>
                  <a:pt x="2279" y="0"/>
                </a:cubicBezTo>
                <a:lnTo>
                  <a:pt x="2279" y="0"/>
                </a:lnTo>
                <a:cubicBezTo>
                  <a:pt x="1626" y="0"/>
                  <a:pt x="1094" y="532"/>
                  <a:pt x="1094" y="1185"/>
                </a:cubicBezTo>
                <a:lnTo>
                  <a:pt x="1094" y="1185"/>
                </a:lnTo>
                <a:cubicBezTo>
                  <a:pt x="1094" y="1258"/>
                  <a:pt x="1101" y="1330"/>
                  <a:pt x="1113" y="1400"/>
                </a:cubicBezTo>
                <a:lnTo>
                  <a:pt x="1113" y="1400"/>
                </a:lnTo>
                <a:cubicBezTo>
                  <a:pt x="493" y="1436"/>
                  <a:pt x="0" y="1952"/>
                  <a:pt x="0" y="2581"/>
                </a:cubicBezTo>
                <a:lnTo>
                  <a:pt x="0" y="2581"/>
                </a:lnTo>
                <a:cubicBezTo>
                  <a:pt x="0" y="3211"/>
                  <a:pt x="493" y="3727"/>
                  <a:pt x="1113" y="3764"/>
                </a:cubicBezTo>
                <a:lnTo>
                  <a:pt x="1113" y="3764"/>
                </a:lnTo>
                <a:cubicBezTo>
                  <a:pt x="1101" y="3833"/>
                  <a:pt x="1094" y="3905"/>
                  <a:pt x="1094" y="3978"/>
                </a:cubicBezTo>
                <a:lnTo>
                  <a:pt x="1094" y="3978"/>
                </a:lnTo>
                <a:cubicBezTo>
                  <a:pt x="1094" y="4631"/>
                  <a:pt x="1626" y="5163"/>
                  <a:pt x="2279" y="5163"/>
                </a:cubicBezTo>
                <a:lnTo>
                  <a:pt x="2279" y="5163"/>
                </a:lnTo>
                <a:cubicBezTo>
                  <a:pt x="2644" y="5163"/>
                  <a:pt x="2971" y="4997"/>
                  <a:pt x="3189" y="4736"/>
                </a:cubicBezTo>
                <a:lnTo>
                  <a:pt x="3189" y="4736"/>
                </a:lnTo>
                <a:cubicBezTo>
                  <a:pt x="3405" y="4997"/>
                  <a:pt x="3732" y="5163"/>
                  <a:pt x="4098" y="5163"/>
                </a:cubicBezTo>
                <a:lnTo>
                  <a:pt x="4098" y="5163"/>
                </a:lnTo>
                <a:cubicBezTo>
                  <a:pt x="4751" y="5163"/>
                  <a:pt x="5283" y="4631"/>
                  <a:pt x="5283" y="3978"/>
                </a:cubicBezTo>
                <a:lnTo>
                  <a:pt x="5283" y="3978"/>
                </a:lnTo>
                <a:cubicBezTo>
                  <a:pt x="5283" y="3905"/>
                  <a:pt x="5276" y="3833"/>
                  <a:pt x="5263" y="3764"/>
                </a:cubicBezTo>
                <a:lnTo>
                  <a:pt x="5263" y="3764"/>
                </a:lnTo>
                <a:cubicBezTo>
                  <a:pt x="5886" y="3730"/>
                  <a:pt x="6383" y="3213"/>
                  <a:pt x="6383" y="2581"/>
                </a:cubicBezTo>
                <a:close/>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22" name="Freeform 66">
            <a:extLst>
              <a:ext uri="{FF2B5EF4-FFF2-40B4-BE49-F238E27FC236}">
                <a16:creationId xmlns:a16="http://schemas.microsoft.com/office/drawing/2014/main" id="{9D132A46-CA55-7E44-9299-5197C0CE46A1}"/>
              </a:ext>
            </a:extLst>
          </p:cNvPr>
          <p:cNvSpPr>
            <a:spLocks noChangeArrowheads="1"/>
          </p:cNvSpPr>
          <p:nvPr/>
        </p:nvSpPr>
        <p:spPr bwMode="auto">
          <a:xfrm>
            <a:off x="4640341" y="1965106"/>
            <a:ext cx="1101357" cy="1101355"/>
          </a:xfrm>
          <a:custGeom>
            <a:avLst/>
            <a:gdLst>
              <a:gd name="T0" fmla="*/ 1767 w 1768"/>
              <a:gd name="T1" fmla="*/ 883 h 1768"/>
              <a:gd name="T2" fmla="*/ 1767 w 1768"/>
              <a:gd name="T3" fmla="*/ 883 h 1768"/>
              <a:gd name="T4" fmla="*/ 883 w 1768"/>
              <a:gd name="T5" fmla="*/ 1767 h 1768"/>
              <a:gd name="T6" fmla="*/ 883 w 1768"/>
              <a:gd name="T7" fmla="*/ 1767 h 1768"/>
              <a:gd name="T8" fmla="*/ 0 w 1768"/>
              <a:gd name="T9" fmla="*/ 883 h 1768"/>
              <a:gd name="T10" fmla="*/ 0 w 1768"/>
              <a:gd name="T11" fmla="*/ 883 h 1768"/>
              <a:gd name="T12" fmla="*/ 883 w 1768"/>
              <a:gd name="T13" fmla="*/ 0 h 1768"/>
              <a:gd name="T14" fmla="*/ 883 w 1768"/>
              <a:gd name="T15" fmla="*/ 0 h 1768"/>
              <a:gd name="T16" fmla="*/ 1767 w 1768"/>
              <a:gd name="T17" fmla="*/ 883 h 1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8" h="1768">
                <a:moveTo>
                  <a:pt x="1767" y="883"/>
                </a:moveTo>
                <a:lnTo>
                  <a:pt x="1767" y="883"/>
                </a:lnTo>
                <a:cubicBezTo>
                  <a:pt x="1767" y="1371"/>
                  <a:pt x="1371" y="1767"/>
                  <a:pt x="883" y="1767"/>
                </a:cubicBezTo>
                <a:lnTo>
                  <a:pt x="883" y="1767"/>
                </a:lnTo>
                <a:cubicBezTo>
                  <a:pt x="396" y="1767"/>
                  <a:pt x="0" y="1371"/>
                  <a:pt x="0" y="883"/>
                </a:cubicBezTo>
                <a:lnTo>
                  <a:pt x="0" y="883"/>
                </a:lnTo>
                <a:cubicBezTo>
                  <a:pt x="0" y="395"/>
                  <a:pt x="396" y="0"/>
                  <a:pt x="883" y="0"/>
                </a:cubicBezTo>
                <a:lnTo>
                  <a:pt x="883" y="0"/>
                </a:lnTo>
                <a:cubicBezTo>
                  <a:pt x="1371" y="0"/>
                  <a:pt x="1767" y="395"/>
                  <a:pt x="1767" y="883"/>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3" name="Freeform 67">
            <a:extLst>
              <a:ext uri="{FF2B5EF4-FFF2-40B4-BE49-F238E27FC236}">
                <a16:creationId xmlns:a16="http://schemas.microsoft.com/office/drawing/2014/main" id="{7DEA293B-DBB4-3042-8C80-417B04431085}"/>
              </a:ext>
            </a:extLst>
          </p:cNvPr>
          <p:cNvSpPr>
            <a:spLocks noChangeArrowheads="1"/>
          </p:cNvSpPr>
          <p:nvPr/>
        </p:nvSpPr>
        <p:spPr bwMode="auto">
          <a:xfrm>
            <a:off x="3662579" y="3541610"/>
            <a:ext cx="1101357" cy="1101355"/>
          </a:xfrm>
          <a:custGeom>
            <a:avLst/>
            <a:gdLst>
              <a:gd name="T0" fmla="*/ 1767 w 1768"/>
              <a:gd name="T1" fmla="*/ 884 h 1768"/>
              <a:gd name="T2" fmla="*/ 1767 w 1768"/>
              <a:gd name="T3" fmla="*/ 884 h 1768"/>
              <a:gd name="T4" fmla="*/ 883 w 1768"/>
              <a:gd name="T5" fmla="*/ 1767 h 1768"/>
              <a:gd name="T6" fmla="*/ 883 w 1768"/>
              <a:gd name="T7" fmla="*/ 1767 h 1768"/>
              <a:gd name="T8" fmla="*/ 0 w 1768"/>
              <a:gd name="T9" fmla="*/ 884 h 1768"/>
              <a:gd name="T10" fmla="*/ 0 w 1768"/>
              <a:gd name="T11" fmla="*/ 884 h 1768"/>
              <a:gd name="T12" fmla="*/ 883 w 1768"/>
              <a:gd name="T13" fmla="*/ 0 h 1768"/>
              <a:gd name="T14" fmla="*/ 883 w 1768"/>
              <a:gd name="T15" fmla="*/ 0 h 1768"/>
              <a:gd name="T16" fmla="*/ 1767 w 1768"/>
              <a:gd name="T17" fmla="*/ 884 h 1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8" h="1768">
                <a:moveTo>
                  <a:pt x="1767" y="884"/>
                </a:moveTo>
                <a:lnTo>
                  <a:pt x="1767" y="884"/>
                </a:lnTo>
                <a:cubicBezTo>
                  <a:pt x="1767" y="1372"/>
                  <a:pt x="1371" y="1767"/>
                  <a:pt x="883" y="1767"/>
                </a:cubicBezTo>
                <a:lnTo>
                  <a:pt x="883" y="1767"/>
                </a:lnTo>
                <a:cubicBezTo>
                  <a:pt x="396" y="1767"/>
                  <a:pt x="0" y="1372"/>
                  <a:pt x="0" y="884"/>
                </a:cubicBezTo>
                <a:lnTo>
                  <a:pt x="0" y="884"/>
                </a:lnTo>
                <a:cubicBezTo>
                  <a:pt x="0" y="396"/>
                  <a:pt x="396" y="0"/>
                  <a:pt x="883" y="0"/>
                </a:cubicBezTo>
                <a:lnTo>
                  <a:pt x="883" y="0"/>
                </a:lnTo>
                <a:cubicBezTo>
                  <a:pt x="1371" y="0"/>
                  <a:pt x="1767" y="396"/>
                  <a:pt x="1767" y="884"/>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4" name="Freeform 68">
            <a:extLst>
              <a:ext uri="{FF2B5EF4-FFF2-40B4-BE49-F238E27FC236}">
                <a16:creationId xmlns:a16="http://schemas.microsoft.com/office/drawing/2014/main" id="{F4B6AC76-A069-E748-8545-07E4F14EE948}"/>
              </a:ext>
            </a:extLst>
          </p:cNvPr>
          <p:cNvSpPr>
            <a:spLocks noChangeArrowheads="1"/>
          </p:cNvSpPr>
          <p:nvPr/>
        </p:nvSpPr>
        <p:spPr bwMode="auto">
          <a:xfrm>
            <a:off x="4640341" y="4964309"/>
            <a:ext cx="1101357" cy="1101355"/>
          </a:xfrm>
          <a:custGeom>
            <a:avLst/>
            <a:gdLst>
              <a:gd name="T0" fmla="*/ 1767 w 1768"/>
              <a:gd name="T1" fmla="*/ 884 h 1768"/>
              <a:gd name="T2" fmla="*/ 1767 w 1768"/>
              <a:gd name="T3" fmla="*/ 884 h 1768"/>
              <a:gd name="T4" fmla="*/ 883 w 1768"/>
              <a:gd name="T5" fmla="*/ 1767 h 1768"/>
              <a:gd name="T6" fmla="*/ 883 w 1768"/>
              <a:gd name="T7" fmla="*/ 1767 h 1768"/>
              <a:gd name="T8" fmla="*/ 0 w 1768"/>
              <a:gd name="T9" fmla="*/ 884 h 1768"/>
              <a:gd name="T10" fmla="*/ 0 w 1768"/>
              <a:gd name="T11" fmla="*/ 884 h 1768"/>
              <a:gd name="T12" fmla="*/ 883 w 1768"/>
              <a:gd name="T13" fmla="*/ 0 h 1768"/>
              <a:gd name="T14" fmla="*/ 883 w 1768"/>
              <a:gd name="T15" fmla="*/ 0 h 1768"/>
              <a:gd name="T16" fmla="*/ 1767 w 1768"/>
              <a:gd name="T17" fmla="*/ 884 h 1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8" h="1768">
                <a:moveTo>
                  <a:pt x="1767" y="884"/>
                </a:moveTo>
                <a:lnTo>
                  <a:pt x="1767" y="884"/>
                </a:lnTo>
                <a:cubicBezTo>
                  <a:pt x="1767" y="1372"/>
                  <a:pt x="1371" y="1767"/>
                  <a:pt x="883" y="1767"/>
                </a:cubicBezTo>
                <a:lnTo>
                  <a:pt x="883" y="1767"/>
                </a:lnTo>
                <a:cubicBezTo>
                  <a:pt x="396" y="1767"/>
                  <a:pt x="0" y="1372"/>
                  <a:pt x="0" y="884"/>
                </a:cubicBezTo>
                <a:lnTo>
                  <a:pt x="0" y="884"/>
                </a:lnTo>
                <a:cubicBezTo>
                  <a:pt x="0" y="396"/>
                  <a:pt x="396" y="0"/>
                  <a:pt x="883" y="0"/>
                </a:cubicBezTo>
                <a:lnTo>
                  <a:pt x="883" y="0"/>
                </a:lnTo>
                <a:cubicBezTo>
                  <a:pt x="1371" y="0"/>
                  <a:pt x="1767" y="396"/>
                  <a:pt x="1767" y="884"/>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5" name="Freeform 69">
            <a:extLst>
              <a:ext uri="{FF2B5EF4-FFF2-40B4-BE49-F238E27FC236}">
                <a16:creationId xmlns:a16="http://schemas.microsoft.com/office/drawing/2014/main" id="{DBFE0349-BA3C-C443-9AD2-025F1EA69CB8}"/>
              </a:ext>
            </a:extLst>
          </p:cNvPr>
          <p:cNvSpPr>
            <a:spLocks noChangeArrowheads="1"/>
          </p:cNvSpPr>
          <p:nvPr/>
        </p:nvSpPr>
        <p:spPr bwMode="auto">
          <a:xfrm>
            <a:off x="6455795" y="1965106"/>
            <a:ext cx="1101355" cy="1101355"/>
          </a:xfrm>
          <a:custGeom>
            <a:avLst/>
            <a:gdLst>
              <a:gd name="T0" fmla="*/ 0 w 1768"/>
              <a:gd name="T1" fmla="*/ 883 h 1768"/>
              <a:gd name="T2" fmla="*/ 0 w 1768"/>
              <a:gd name="T3" fmla="*/ 883 h 1768"/>
              <a:gd name="T4" fmla="*/ 883 w 1768"/>
              <a:gd name="T5" fmla="*/ 1767 h 1768"/>
              <a:gd name="T6" fmla="*/ 883 w 1768"/>
              <a:gd name="T7" fmla="*/ 1767 h 1768"/>
              <a:gd name="T8" fmla="*/ 1767 w 1768"/>
              <a:gd name="T9" fmla="*/ 883 h 1768"/>
              <a:gd name="T10" fmla="*/ 1767 w 1768"/>
              <a:gd name="T11" fmla="*/ 883 h 1768"/>
              <a:gd name="T12" fmla="*/ 883 w 1768"/>
              <a:gd name="T13" fmla="*/ 0 h 1768"/>
              <a:gd name="T14" fmla="*/ 883 w 1768"/>
              <a:gd name="T15" fmla="*/ 0 h 1768"/>
              <a:gd name="T16" fmla="*/ 0 w 1768"/>
              <a:gd name="T17" fmla="*/ 883 h 1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8" h="1768">
                <a:moveTo>
                  <a:pt x="0" y="883"/>
                </a:moveTo>
                <a:lnTo>
                  <a:pt x="0" y="883"/>
                </a:lnTo>
                <a:cubicBezTo>
                  <a:pt x="0" y="1371"/>
                  <a:pt x="396" y="1767"/>
                  <a:pt x="883" y="1767"/>
                </a:cubicBezTo>
                <a:lnTo>
                  <a:pt x="883" y="1767"/>
                </a:lnTo>
                <a:cubicBezTo>
                  <a:pt x="1371" y="1767"/>
                  <a:pt x="1767" y="1371"/>
                  <a:pt x="1767" y="883"/>
                </a:cubicBezTo>
                <a:lnTo>
                  <a:pt x="1767" y="883"/>
                </a:lnTo>
                <a:cubicBezTo>
                  <a:pt x="1767" y="395"/>
                  <a:pt x="1371" y="0"/>
                  <a:pt x="883" y="0"/>
                </a:cubicBezTo>
                <a:lnTo>
                  <a:pt x="883" y="0"/>
                </a:lnTo>
                <a:cubicBezTo>
                  <a:pt x="396" y="0"/>
                  <a:pt x="0" y="395"/>
                  <a:pt x="0" y="883"/>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6" name="Freeform 70">
            <a:extLst>
              <a:ext uri="{FF2B5EF4-FFF2-40B4-BE49-F238E27FC236}">
                <a16:creationId xmlns:a16="http://schemas.microsoft.com/office/drawing/2014/main" id="{3787A241-2FCA-644A-A8C4-BC3D068B91BA}"/>
              </a:ext>
            </a:extLst>
          </p:cNvPr>
          <p:cNvSpPr>
            <a:spLocks noChangeArrowheads="1"/>
          </p:cNvSpPr>
          <p:nvPr/>
        </p:nvSpPr>
        <p:spPr bwMode="auto">
          <a:xfrm>
            <a:off x="7430809" y="3541610"/>
            <a:ext cx="1101357" cy="1101355"/>
          </a:xfrm>
          <a:custGeom>
            <a:avLst/>
            <a:gdLst>
              <a:gd name="T0" fmla="*/ 0 w 1768"/>
              <a:gd name="T1" fmla="*/ 884 h 1768"/>
              <a:gd name="T2" fmla="*/ 0 w 1768"/>
              <a:gd name="T3" fmla="*/ 884 h 1768"/>
              <a:gd name="T4" fmla="*/ 884 w 1768"/>
              <a:gd name="T5" fmla="*/ 1767 h 1768"/>
              <a:gd name="T6" fmla="*/ 884 w 1768"/>
              <a:gd name="T7" fmla="*/ 1767 h 1768"/>
              <a:gd name="T8" fmla="*/ 1767 w 1768"/>
              <a:gd name="T9" fmla="*/ 884 h 1768"/>
              <a:gd name="T10" fmla="*/ 1767 w 1768"/>
              <a:gd name="T11" fmla="*/ 884 h 1768"/>
              <a:gd name="T12" fmla="*/ 884 w 1768"/>
              <a:gd name="T13" fmla="*/ 0 h 1768"/>
              <a:gd name="T14" fmla="*/ 884 w 1768"/>
              <a:gd name="T15" fmla="*/ 0 h 1768"/>
              <a:gd name="T16" fmla="*/ 0 w 1768"/>
              <a:gd name="T17" fmla="*/ 884 h 1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8" h="1768">
                <a:moveTo>
                  <a:pt x="0" y="884"/>
                </a:moveTo>
                <a:lnTo>
                  <a:pt x="0" y="884"/>
                </a:lnTo>
                <a:cubicBezTo>
                  <a:pt x="0" y="1372"/>
                  <a:pt x="396" y="1767"/>
                  <a:pt x="884" y="1767"/>
                </a:cubicBezTo>
                <a:lnTo>
                  <a:pt x="884" y="1767"/>
                </a:lnTo>
                <a:cubicBezTo>
                  <a:pt x="1371" y="1767"/>
                  <a:pt x="1767" y="1372"/>
                  <a:pt x="1767" y="884"/>
                </a:cubicBezTo>
                <a:lnTo>
                  <a:pt x="1767" y="884"/>
                </a:lnTo>
                <a:cubicBezTo>
                  <a:pt x="1767" y="396"/>
                  <a:pt x="1371" y="0"/>
                  <a:pt x="884" y="0"/>
                </a:cubicBezTo>
                <a:lnTo>
                  <a:pt x="884" y="0"/>
                </a:lnTo>
                <a:cubicBezTo>
                  <a:pt x="396" y="0"/>
                  <a:pt x="0" y="396"/>
                  <a:pt x="0" y="884"/>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7" name="Freeform 71">
            <a:extLst>
              <a:ext uri="{FF2B5EF4-FFF2-40B4-BE49-F238E27FC236}">
                <a16:creationId xmlns:a16="http://schemas.microsoft.com/office/drawing/2014/main" id="{BB0A4F7B-4094-664D-B610-220A89A838BA}"/>
              </a:ext>
            </a:extLst>
          </p:cNvPr>
          <p:cNvSpPr>
            <a:spLocks noChangeArrowheads="1"/>
          </p:cNvSpPr>
          <p:nvPr/>
        </p:nvSpPr>
        <p:spPr bwMode="auto">
          <a:xfrm>
            <a:off x="6455795" y="4964309"/>
            <a:ext cx="1101355" cy="1101355"/>
          </a:xfrm>
          <a:custGeom>
            <a:avLst/>
            <a:gdLst>
              <a:gd name="T0" fmla="*/ 0 w 1768"/>
              <a:gd name="T1" fmla="*/ 884 h 1768"/>
              <a:gd name="T2" fmla="*/ 0 w 1768"/>
              <a:gd name="T3" fmla="*/ 884 h 1768"/>
              <a:gd name="T4" fmla="*/ 883 w 1768"/>
              <a:gd name="T5" fmla="*/ 1767 h 1768"/>
              <a:gd name="T6" fmla="*/ 883 w 1768"/>
              <a:gd name="T7" fmla="*/ 1767 h 1768"/>
              <a:gd name="T8" fmla="*/ 1767 w 1768"/>
              <a:gd name="T9" fmla="*/ 884 h 1768"/>
              <a:gd name="T10" fmla="*/ 1767 w 1768"/>
              <a:gd name="T11" fmla="*/ 884 h 1768"/>
              <a:gd name="T12" fmla="*/ 883 w 1768"/>
              <a:gd name="T13" fmla="*/ 0 h 1768"/>
              <a:gd name="T14" fmla="*/ 883 w 1768"/>
              <a:gd name="T15" fmla="*/ 0 h 1768"/>
              <a:gd name="T16" fmla="*/ 0 w 1768"/>
              <a:gd name="T17" fmla="*/ 884 h 1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8" h="1768">
                <a:moveTo>
                  <a:pt x="0" y="884"/>
                </a:moveTo>
                <a:lnTo>
                  <a:pt x="0" y="884"/>
                </a:lnTo>
                <a:cubicBezTo>
                  <a:pt x="0" y="1372"/>
                  <a:pt x="396" y="1767"/>
                  <a:pt x="883" y="1767"/>
                </a:cubicBezTo>
                <a:lnTo>
                  <a:pt x="883" y="1767"/>
                </a:lnTo>
                <a:cubicBezTo>
                  <a:pt x="1371" y="1767"/>
                  <a:pt x="1767" y="1372"/>
                  <a:pt x="1767" y="884"/>
                </a:cubicBezTo>
                <a:lnTo>
                  <a:pt x="1767" y="884"/>
                </a:lnTo>
                <a:cubicBezTo>
                  <a:pt x="1767" y="396"/>
                  <a:pt x="1371" y="0"/>
                  <a:pt x="883" y="0"/>
                </a:cubicBezTo>
                <a:lnTo>
                  <a:pt x="883" y="0"/>
                </a:lnTo>
                <a:cubicBezTo>
                  <a:pt x="396" y="0"/>
                  <a:pt x="0" y="396"/>
                  <a:pt x="0" y="884"/>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8" name="Freeform 27">
            <a:extLst>
              <a:ext uri="{FF2B5EF4-FFF2-40B4-BE49-F238E27FC236}">
                <a16:creationId xmlns:a16="http://schemas.microsoft.com/office/drawing/2014/main" id="{7D90F30C-A4F9-D44D-800E-DDBB2950B3A5}"/>
              </a:ext>
            </a:extLst>
          </p:cNvPr>
          <p:cNvSpPr>
            <a:spLocks noChangeArrowheads="1"/>
          </p:cNvSpPr>
          <p:nvPr/>
        </p:nvSpPr>
        <p:spPr bwMode="auto">
          <a:xfrm>
            <a:off x="6818875" y="5236214"/>
            <a:ext cx="377506" cy="553093"/>
          </a:xfrm>
          <a:custGeom>
            <a:avLst/>
            <a:gdLst>
              <a:gd name="connsiteX0" fmla="*/ 289292 w 755012"/>
              <a:gd name="connsiteY0" fmla="*/ 653672 h 1106186"/>
              <a:gd name="connsiteX1" fmla="*/ 458608 w 755012"/>
              <a:gd name="connsiteY1" fmla="*/ 653672 h 1106186"/>
              <a:gd name="connsiteX2" fmla="*/ 604269 w 755012"/>
              <a:gd name="connsiteY2" fmla="*/ 673495 h 1106186"/>
              <a:gd name="connsiteX3" fmla="*/ 664028 w 755012"/>
              <a:gd name="connsiteY3" fmla="*/ 688362 h 1106186"/>
              <a:gd name="connsiteX4" fmla="*/ 664028 w 755012"/>
              <a:gd name="connsiteY4" fmla="*/ 689601 h 1106186"/>
              <a:gd name="connsiteX5" fmla="*/ 733746 w 755012"/>
              <a:gd name="connsiteY5" fmla="*/ 788714 h 1106186"/>
              <a:gd name="connsiteX6" fmla="*/ 733746 w 755012"/>
              <a:gd name="connsiteY6" fmla="*/ 953490 h 1106186"/>
              <a:gd name="connsiteX7" fmla="*/ 718806 w 755012"/>
              <a:gd name="connsiteY7" fmla="*/ 968357 h 1106186"/>
              <a:gd name="connsiteX8" fmla="*/ 703867 w 755012"/>
              <a:gd name="connsiteY8" fmla="*/ 953490 h 1106186"/>
              <a:gd name="connsiteX9" fmla="*/ 703867 w 755012"/>
              <a:gd name="connsiteY9" fmla="*/ 788714 h 1106186"/>
              <a:gd name="connsiteX10" fmla="*/ 654068 w 755012"/>
              <a:gd name="connsiteY10" fmla="*/ 718096 h 1106186"/>
              <a:gd name="connsiteX11" fmla="*/ 596799 w 755012"/>
              <a:gd name="connsiteY11" fmla="*/ 701990 h 1106186"/>
              <a:gd name="connsiteX12" fmla="*/ 459853 w 755012"/>
              <a:gd name="connsiteY12" fmla="*/ 682167 h 1106186"/>
              <a:gd name="connsiteX13" fmla="*/ 413789 w 755012"/>
              <a:gd name="connsiteY13" fmla="*/ 742874 h 1106186"/>
              <a:gd name="connsiteX14" fmla="*/ 449893 w 755012"/>
              <a:gd name="connsiteY14" fmla="*/ 1014196 h 1106186"/>
              <a:gd name="connsiteX15" fmla="*/ 433709 w 755012"/>
              <a:gd name="connsiteY15" fmla="*/ 1056320 h 1106186"/>
              <a:gd name="connsiteX16" fmla="*/ 391380 w 755012"/>
              <a:gd name="connsiteY16" fmla="*/ 1099682 h 1106186"/>
              <a:gd name="connsiteX17" fmla="*/ 357765 w 755012"/>
              <a:gd name="connsiteY17" fmla="*/ 1099682 h 1106186"/>
              <a:gd name="connsiteX18" fmla="*/ 314192 w 755012"/>
              <a:gd name="connsiteY18" fmla="*/ 1056320 h 1106186"/>
              <a:gd name="connsiteX19" fmla="*/ 299252 w 755012"/>
              <a:gd name="connsiteY19" fmla="*/ 1014196 h 1106186"/>
              <a:gd name="connsiteX20" fmla="*/ 334111 w 755012"/>
              <a:gd name="connsiteY20" fmla="*/ 741635 h 1106186"/>
              <a:gd name="connsiteX21" fmla="*/ 289292 w 755012"/>
              <a:gd name="connsiteY21" fmla="*/ 682167 h 1106186"/>
              <a:gd name="connsiteX22" fmla="*/ 152346 w 755012"/>
              <a:gd name="connsiteY22" fmla="*/ 701990 h 1106186"/>
              <a:gd name="connsiteX23" fmla="*/ 93832 w 755012"/>
              <a:gd name="connsiteY23" fmla="*/ 718096 h 1106186"/>
              <a:gd name="connsiteX24" fmla="*/ 45278 w 755012"/>
              <a:gd name="connsiteY24" fmla="*/ 788714 h 1106186"/>
              <a:gd name="connsiteX25" fmla="*/ 45278 w 755012"/>
              <a:gd name="connsiteY25" fmla="*/ 953490 h 1106186"/>
              <a:gd name="connsiteX26" fmla="*/ 30339 w 755012"/>
              <a:gd name="connsiteY26" fmla="*/ 968357 h 1106186"/>
              <a:gd name="connsiteX27" fmla="*/ 15399 w 755012"/>
              <a:gd name="connsiteY27" fmla="*/ 953490 h 1106186"/>
              <a:gd name="connsiteX28" fmla="*/ 15399 w 755012"/>
              <a:gd name="connsiteY28" fmla="*/ 788714 h 1106186"/>
              <a:gd name="connsiteX29" fmla="*/ 83872 w 755012"/>
              <a:gd name="connsiteY29" fmla="*/ 689601 h 1106186"/>
              <a:gd name="connsiteX30" fmla="*/ 85117 w 755012"/>
              <a:gd name="connsiteY30" fmla="*/ 688362 h 1106186"/>
              <a:gd name="connsiteX31" fmla="*/ 144876 w 755012"/>
              <a:gd name="connsiteY31" fmla="*/ 673495 h 1106186"/>
              <a:gd name="connsiteX32" fmla="*/ 289292 w 755012"/>
              <a:gd name="connsiteY32" fmla="*/ 653672 h 1106186"/>
              <a:gd name="connsiteX33" fmla="*/ 679182 w 755012"/>
              <a:gd name="connsiteY33" fmla="*/ 539086 h 1106186"/>
              <a:gd name="connsiteX34" fmla="*/ 658122 w 755012"/>
              <a:gd name="connsiteY34" fmla="*/ 541263 h 1106186"/>
              <a:gd name="connsiteX35" fmla="*/ 626922 w 755012"/>
              <a:gd name="connsiteY35" fmla="*/ 564905 h 1106186"/>
              <a:gd name="connsiteX36" fmla="*/ 620682 w 755012"/>
              <a:gd name="connsiteY36" fmla="*/ 604722 h 1106186"/>
              <a:gd name="connsiteX37" fmla="*/ 645642 w 755012"/>
              <a:gd name="connsiteY37" fmla="*/ 637073 h 1106186"/>
              <a:gd name="connsiteX38" fmla="*/ 718027 w 755012"/>
              <a:gd name="connsiteY38" fmla="*/ 617165 h 1106186"/>
              <a:gd name="connsiteX39" fmla="*/ 699307 w 755012"/>
              <a:gd name="connsiteY39" fmla="*/ 546240 h 1106186"/>
              <a:gd name="connsiteX40" fmla="*/ 679182 w 755012"/>
              <a:gd name="connsiteY40" fmla="*/ 539086 h 1106186"/>
              <a:gd name="connsiteX41" fmla="*/ 82785 w 755012"/>
              <a:gd name="connsiteY41" fmla="*/ 538775 h 1106186"/>
              <a:gd name="connsiteX42" fmla="*/ 56576 w 755012"/>
              <a:gd name="connsiteY42" fmla="*/ 546240 h 1106186"/>
              <a:gd name="connsiteX43" fmla="*/ 36608 w 755012"/>
              <a:gd name="connsiteY43" fmla="*/ 617165 h 1106186"/>
              <a:gd name="connsiteX44" fmla="*/ 110241 w 755012"/>
              <a:gd name="connsiteY44" fmla="*/ 637073 h 1106186"/>
              <a:gd name="connsiteX45" fmla="*/ 128961 w 755012"/>
              <a:gd name="connsiteY45" fmla="*/ 564905 h 1106186"/>
              <a:gd name="connsiteX46" fmla="*/ 96513 w 755012"/>
              <a:gd name="connsiteY46" fmla="*/ 541263 h 1106186"/>
              <a:gd name="connsiteX47" fmla="*/ 82785 w 755012"/>
              <a:gd name="connsiteY47" fmla="*/ 538775 h 1106186"/>
              <a:gd name="connsiteX48" fmla="*/ 376706 w 755012"/>
              <a:gd name="connsiteY48" fmla="*/ 293452 h 1106186"/>
              <a:gd name="connsiteX49" fmla="*/ 259292 w 755012"/>
              <a:gd name="connsiteY49" fmla="*/ 411356 h 1106186"/>
              <a:gd name="connsiteX50" fmla="*/ 376706 w 755012"/>
              <a:gd name="connsiteY50" fmla="*/ 529261 h 1106186"/>
              <a:gd name="connsiteX51" fmla="*/ 495356 w 755012"/>
              <a:gd name="connsiteY51" fmla="*/ 411356 h 1106186"/>
              <a:gd name="connsiteX52" fmla="*/ 376706 w 755012"/>
              <a:gd name="connsiteY52" fmla="*/ 293452 h 1106186"/>
              <a:gd name="connsiteX53" fmla="*/ 376706 w 755012"/>
              <a:gd name="connsiteY53" fmla="*/ 263665 h 1106186"/>
              <a:gd name="connsiteX54" fmla="*/ 525018 w 755012"/>
              <a:gd name="connsiteY54" fmla="*/ 411356 h 1106186"/>
              <a:gd name="connsiteX55" fmla="*/ 376706 w 755012"/>
              <a:gd name="connsiteY55" fmla="*/ 559048 h 1106186"/>
              <a:gd name="connsiteX56" fmla="*/ 229630 w 755012"/>
              <a:gd name="connsiteY56" fmla="*/ 411356 h 1106186"/>
              <a:gd name="connsiteX57" fmla="*/ 376706 w 755012"/>
              <a:gd name="connsiteY57" fmla="*/ 263665 h 1106186"/>
              <a:gd name="connsiteX58" fmla="*/ 90117 w 755012"/>
              <a:gd name="connsiteY58" fmla="*/ 199863 h 1106186"/>
              <a:gd name="connsiteX59" fmla="*/ 69056 w 755012"/>
              <a:gd name="connsiteY59" fmla="*/ 201574 h 1106186"/>
              <a:gd name="connsiteX60" fmla="*/ 36608 w 755012"/>
              <a:gd name="connsiteY60" fmla="*/ 225215 h 1106186"/>
              <a:gd name="connsiteX61" fmla="*/ 56576 w 755012"/>
              <a:gd name="connsiteY61" fmla="*/ 297384 h 1106186"/>
              <a:gd name="connsiteX62" fmla="*/ 128961 w 755012"/>
              <a:gd name="connsiteY62" fmla="*/ 278720 h 1106186"/>
              <a:gd name="connsiteX63" fmla="*/ 110241 w 755012"/>
              <a:gd name="connsiteY63" fmla="*/ 206551 h 1106186"/>
              <a:gd name="connsiteX64" fmla="*/ 90117 w 755012"/>
              <a:gd name="connsiteY64" fmla="*/ 199863 h 1106186"/>
              <a:gd name="connsiteX65" fmla="*/ 671850 w 755012"/>
              <a:gd name="connsiteY65" fmla="*/ 199085 h 1106186"/>
              <a:gd name="connsiteX66" fmla="*/ 645642 w 755012"/>
              <a:gd name="connsiteY66" fmla="*/ 206551 h 1106186"/>
              <a:gd name="connsiteX67" fmla="*/ 626922 w 755012"/>
              <a:gd name="connsiteY67" fmla="*/ 278720 h 1106186"/>
              <a:gd name="connsiteX68" fmla="*/ 699307 w 755012"/>
              <a:gd name="connsiteY68" fmla="*/ 297384 h 1106186"/>
              <a:gd name="connsiteX69" fmla="*/ 718027 w 755012"/>
              <a:gd name="connsiteY69" fmla="*/ 225215 h 1106186"/>
              <a:gd name="connsiteX70" fmla="*/ 685579 w 755012"/>
              <a:gd name="connsiteY70" fmla="*/ 201574 h 1106186"/>
              <a:gd name="connsiteX71" fmla="*/ 671850 w 755012"/>
              <a:gd name="connsiteY71" fmla="*/ 199085 h 1106186"/>
              <a:gd name="connsiteX72" fmla="*/ 377317 w 755012"/>
              <a:gd name="connsiteY72" fmla="*/ 29863 h 1106186"/>
              <a:gd name="connsiteX73" fmla="*/ 324901 w 755012"/>
              <a:gd name="connsiteY73" fmla="*/ 82123 h 1106186"/>
              <a:gd name="connsiteX74" fmla="*/ 377317 w 755012"/>
              <a:gd name="connsiteY74" fmla="*/ 135627 h 1106186"/>
              <a:gd name="connsiteX75" fmla="*/ 430982 w 755012"/>
              <a:gd name="connsiteY75" fmla="*/ 82123 h 1106186"/>
              <a:gd name="connsiteX76" fmla="*/ 377317 w 755012"/>
              <a:gd name="connsiteY76" fmla="*/ 29863 h 1106186"/>
              <a:gd name="connsiteX77" fmla="*/ 377317 w 755012"/>
              <a:gd name="connsiteY77" fmla="*/ 0 h 1106186"/>
              <a:gd name="connsiteX78" fmla="*/ 459687 w 755012"/>
              <a:gd name="connsiteY78" fmla="*/ 74657 h 1106186"/>
              <a:gd name="connsiteX79" fmla="*/ 638154 w 755012"/>
              <a:gd name="connsiteY79" fmla="*/ 176688 h 1106186"/>
              <a:gd name="connsiteX80" fmla="*/ 693067 w 755012"/>
              <a:gd name="connsiteY80" fmla="*/ 171711 h 1106186"/>
              <a:gd name="connsiteX81" fmla="*/ 744236 w 755012"/>
              <a:gd name="connsiteY81" fmla="*/ 211528 h 1106186"/>
              <a:gd name="connsiteX82" fmla="*/ 713035 w 755012"/>
              <a:gd name="connsiteY82" fmla="*/ 323514 h 1106186"/>
              <a:gd name="connsiteX83" fmla="*/ 686827 w 755012"/>
              <a:gd name="connsiteY83" fmla="*/ 333468 h 1106186"/>
              <a:gd name="connsiteX84" fmla="*/ 686827 w 755012"/>
              <a:gd name="connsiteY84" fmla="*/ 510156 h 1106186"/>
              <a:gd name="connsiteX85" fmla="*/ 713035 w 755012"/>
              <a:gd name="connsiteY85" fmla="*/ 520111 h 1106186"/>
              <a:gd name="connsiteX86" fmla="*/ 744236 w 755012"/>
              <a:gd name="connsiteY86" fmla="*/ 633340 h 1106186"/>
              <a:gd name="connsiteX87" fmla="*/ 671850 w 755012"/>
              <a:gd name="connsiteY87" fmla="*/ 674402 h 1106186"/>
              <a:gd name="connsiteX88" fmla="*/ 630666 w 755012"/>
              <a:gd name="connsiteY88" fmla="*/ 663203 h 1106186"/>
              <a:gd name="connsiteX89" fmla="*/ 591977 w 755012"/>
              <a:gd name="connsiteY89" fmla="*/ 613432 h 1106186"/>
              <a:gd name="connsiteX90" fmla="*/ 593225 w 755012"/>
              <a:gd name="connsiteY90" fmla="*/ 567393 h 1106186"/>
              <a:gd name="connsiteX91" fmla="*/ 558281 w 755012"/>
              <a:gd name="connsiteY91" fmla="*/ 546240 h 1106186"/>
              <a:gd name="connsiteX92" fmla="*/ 553288 w 755012"/>
              <a:gd name="connsiteY92" fmla="*/ 526332 h 1106186"/>
              <a:gd name="connsiteX93" fmla="*/ 573257 w 755012"/>
              <a:gd name="connsiteY93" fmla="*/ 521355 h 1106186"/>
              <a:gd name="connsiteX94" fmla="*/ 606953 w 755012"/>
              <a:gd name="connsiteY94" fmla="*/ 541263 h 1106186"/>
              <a:gd name="connsiteX95" fmla="*/ 650634 w 755012"/>
              <a:gd name="connsiteY95" fmla="*/ 511401 h 1106186"/>
              <a:gd name="connsiteX96" fmla="*/ 656874 w 755012"/>
              <a:gd name="connsiteY96" fmla="*/ 510156 h 1106186"/>
              <a:gd name="connsiteX97" fmla="*/ 656874 w 755012"/>
              <a:gd name="connsiteY97" fmla="*/ 333468 h 1106186"/>
              <a:gd name="connsiteX98" fmla="*/ 605705 w 755012"/>
              <a:gd name="connsiteY98" fmla="*/ 301117 h 1106186"/>
              <a:gd name="connsiteX99" fmla="*/ 577001 w 755012"/>
              <a:gd name="connsiteY99" fmla="*/ 318537 h 1106186"/>
              <a:gd name="connsiteX100" fmla="*/ 569513 w 755012"/>
              <a:gd name="connsiteY100" fmla="*/ 319781 h 1106186"/>
              <a:gd name="connsiteX101" fmla="*/ 557033 w 755012"/>
              <a:gd name="connsiteY101" fmla="*/ 313559 h 1106186"/>
              <a:gd name="connsiteX102" fmla="*/ 562025 w 755012"/>
              <a:gd name="connsiteY102" fmla="*/ 292407 h 1106186"/>
              <a:gd name="connsiteX103" fmla="*/ 591977 w 755012"/>
              <a:gd name="connsiteY103" fmla="*/ 274987 h 1106186"/>
              <a:gd name="connsiteX104" fmla="*/ 611945 w 755012"/>
              <a:gd name="connsiteY104" fmla="*/ 196597 h 1106186"/>
              <a:gd name="connsiteX105" fmla="*/ 457191 w 755012"/>
              <a:gd name="connsiteY105" fmla="*/ 107008 h 1106186"/>
              <a:gd name="connsiteX106" fmla="*/ 392294 w 755012"/>
              <a:gd name="connsiteY106" fmla="*/ 164245 h 1106186"/>
              <a:gd name="connsiteX107" fmla="*/ 392294 w 755012"/>
              <a:gd name="connsiteY107" fmla="*/ 209040 h 1106186"/>
              <a:gd name="connsiteX108" fmla="*/ 377317 w 755012"/>
              <a:gd name="connsiteY108" fmla="*/ 223971 h 1106186"/>
              <a:gd name="connsiteX109" fmla="*/ 363589 w 755012"/>
              <a:gd name="connsiteY109" fmla="*/ 209040 h 1106186"/>
              <a:gd name="connsiteX110" fmla="*/ 363589 w 755012"/>
              <a:gd name="connsiteY110" fmla="*/ 164245 h 1106186"/>
              <a:gd name="connsiteX111" fmla="*/ 298692 w 755012"/>
              <a:gd name="connsiteY111" fmla="*/ 107008 h 1106186"/>
              <a:gd name="connsiteX112" fmla="*/ 143938 w 755012"/>
              <a:gd name="connsiteY112" fmla="*/ 196597 h 1106186"/>
              <a:gd name="connsiteX113" fmla="*/ 162658 w 755012"/>
              <a:gd name="connsiteY113" fmla="*/ 276231 h 1106186"/>
              <a:gd name="connsiteX114" fmla="*/ 188866 w 755012"/>
              <a:gd name="connsiteY114" fmla="*/ 291162 h 1106186"/>
              <a:gd name="connsiteX115" fmla="*/ 193858 w 755012"/>
              <a:gd name="connsiteY115" fmla="*/ 312315 h 1106186"/>
              <a:gd name="connsiteX116" fmla="*/ 180130 w 755012"/>
              <a:gd name="connsiteY116" fmla="*/ 319781 h 1106186"/>
              <a:gd name="connsiteX117" fmla="*/ 172642 w 755012"/>
              <a:gd name="connsiteY117" fmla="*/ 317292 h 1106186"/>
              <a:gd name="connsiteX118" fmla="*/ 148930 w 755012"/>
              <a:gd name="connsiteY118" fmla="*/ 303605 h 1106186"/>
              <a:gd name="connsiteX119" fmla="*/ 97761 w 755012"/>
              <a:gd name="connsiteY119" fmla="*/ 333468 h 1106186"/>
              <a:gd name="connsiteX120" fmla="*/ 97761 w 755012"/>
              <a:gd name="connsiteY120" fmla="*/ 510156 h 1106186"/>
              <a:gd name="connsiteX121" fmla="*/ 105249 w 755012"/>
              <a:gd name="connsiteY121" fmla="*/ 511401 h 1106186"/>
              <a:gd name="connsiteX122" fmla="*/ 150178 w 755012"/>
              <a:gd name="connsiteY122" fmla="*/ 542508 h 1106186"/>
              <a:gd name="connsiteX123" fmla="*/ 183874 w 755012"/>
              <a:gd name="connsiteY123" fmla="*/ 521355 h 1106186"/>
              <a:gd name="connsiteX124" fmla="*/ 205091 w 755012"/>
              <a:gd name="connsiteY124" fmla="*/ 526332 h 1106186"/>
              <a:gd name="connsiteX125" fmla="*/ 200099 w 755012"/>
              <a:gd name="connsiteY125" fmla="*/ 547485 h 1106186"/>
              <a:gd name="connsiteX126" fmla="*/ 162658 w 755012"/>
              <a:gd name="connsiteY126" fmla="*/ 569882 h 1106186"/>
              <a:gd name="connsiteX127" fmla="*/ 125217 w 755012"/>
              <a:gd name="connsiteY127" fmla="*/ 663203 h 1106186"/>
              <a:gd name="connsiteX128" fmla="*/ 84033 w 755012"/>
              <a:gd name="connsiteY128" fmla="*/ 674402 h 1106186"/>
              <a:gd name="connsiteX129" fmla="*/ 11647 w 755012"/>
              <a:gd name="connsiteY129" fmla="*/ 633340 h 1106186"/>
              <a:gd name="connsiteX130" fmla="*/ 41600 w 755012"/>
              <a:gd name="connsiteY130" fmla="*/ 520111 h 1106186"/>
              <a:gd name="connsiteX131" fmla="*/ 69056 w 755012"/>
              <a:gd name="connsiteY131" fmla="*/ 510156 h 1106186"/>
              <a:gd name="connsiteX132" fmla="*/ 69056 w 755012"/>
              <a:gd name="connsiteY132" fmla="*/ 333468 h 1106186"/>
              <a:gd name="connsiteX133" fmla="*/ 41600 w 755012"/>
              <a:gd name="connsiteY133" fmla="*/ 323514 h 1106186"/>
              <a:gd name="connsiteX134" fmla="*/ 11647 w 755012"/>
              <a:gd name="connsiteY134" fmla="*/ 211528 h 1106186"/>
              <a:gd name="connsiteX135" fmla="*/ 61568 w 755012"/>
              <a:gd name="connsiteY135" fmla="*/ 171711 h 1106186"/>
              <a:gd name="connsiteX136" fmla="*/ 116481 w 755012"/>
              <a:gd name="connsiteY136" fmla="*/ 176688 h 1106186"/>
              <a:gd name="connsiteX137" fmla="*/ 294948 w 755012"/>
              <a:gd name="connsiteY137" fmla="*/ 74657 h 1106186"/>
              <a:gd name="connsiteX138" fmla="*/ 377317 w 755012"/>
              <a:gd name="connsiteY138" fmla="*/ 0 h 1106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755012" h="1106186">
                <a:moveTo>
                  <a:pt x="289292" y="653672"/>
                </a:moveTo>
                <a:lnTo>
                  <a:pt x="458608" y="653672"/>
                </a:lnTo>
                <a:cubicBezTo>
                  <a:pt x="508407" y="653672"/>
                  <a:pt x="556960" y="659867"/>
                  <a:pt x="604269" y="673495"/>
                </a:cubicBezTo>
                <a:lnTo>
                  <a:pt x="664028" y="688362"/>
                </a:lnTo>
                <a:cubicBezTo>
                  <a:pt x="664028" y="689601"/>
                  <a:pt x="664028" y="689601"/>
                  <a:pt x="664028" y="689601"/>
                </a:cubicBezTo>
                <a:cubicBezTo>
                  <a:pt x="705112" y="704468"/>
                  <a:pt x="733746" y="744113"/>
                  <a:pt x="733746" y="788714"/>
                </a:cubicBezTo>
                <a:lnTo>
                  <a:pt x="733746" y="953490"/>
                </a:lnTo>
                <a:cubicBezTo>
                  <a:pt x="733746" y="960923"/>
                  <a:pt x="726276" y="968357"/>
                  <a:pt x="718806" y="968357"/>
                </a:cubicBezTo>
                <a:cubicBezTo>
                  <a:pt x="710092" y="968357"/>
                  <a:pt x="703867" y="960923"/>
                  <a:pt x="703867" y="953490"/>
                </a:cubicBezTo>
                <a:lnTo>
                  <a:pt x="703867" y="788714"/>
                </a:lnTo>
                <a:cubicBezTo>
                  <a:pt x="703867" y="756502"/>
                  <a:pt x="683947" y="729246"/>
                  <a:pt x="654068" y="718096"/>
                </a:cubicBezTo>
                <a:lnTo>
                  <a:pt x="596799" y="701990"/>
                </a:lnTo>
                <a:cubicBezTo>
                  <a:pt x="551981" y="689601"/>
                  <a:pt x="505917" y="682167"/>
                  <a:pt x="459853" y="682167"/>
                </a:cubicBezTo>
                <a:cubicBezTo>
                  <a:pt x="453628" y="709423"/>
                  <a:pt x="437443" y="730485"/>
                  <a:pt x="413789" y="742874"/>
                </a:cubicBezTo>
                <a:lnTo>
                  <a:pt x="449893" y="1014196"/>
                </a:lnTo>
                <a:cubicBezTo>
                  <a:pt x="451138" y="1030302"/>
                  <a:pt x="446158" y="1045169"/>
                  <a:pt x="433709" y="1056320"/>
                </a:cubicBezTo>
                <a:lnTo>
                  <a:pt x="391380" y="1099682"/>
                </a:lnTo>
                <a:cubicBezTo>
                  <a:pt x="381420" y="1108354"/>
                  <a:pt x="366480" y="1108354"/>
                  <a:pt x="357765" y="1099682"/>
                </a:cubicBezTo>
                <a:lnTo>
                  <a:pt x="314192" y="1056320"/>
                </a:lnTo>
                <a:cubicBezTo>
                  <a:pt x="302987" y="1045169"/>
                  <a:pt x="296762" y="1030302"/>
                  <a:pt x="299252" y="1014196"/>
                </a:cubicBezTo>
                <a:lnTo>
                  <a:pt x="334111" y="741635"/>
                </a:lnTo>
                <a:cubicBezTo>
                  <a:pt x="311702" y="730485"/>
                  <a:pt x="295517" y="708184"/>
                  <a:pt x="289292" y="682167"/>
                </a:cubicBezTo>
                <a:cubicBezTo>
                  <a:pt x="243228" y="682167"/>
                  <a:pt x="197164" y="689601"/>
                  <a:pt x="152346" y="701990"/>
                </a:cubicBezTo>
                <a:lnTo>
                  <a:pt x="93832" y="718096"/>
                </a:lnTo>
                <a:cubicBezTo>
                  <a:pt x="65198" y="729246"/>
                  <a:pt x="45278" y="756502"/>
                  <a:pt x="45278" y="788714"/>
                </a:cubicBezTo>
                <a:lnTo>
                  <a:pt x="45278" y="953490"/>
                </a:lnTo>
                <a:cubicBezTo>
                  <a:pt x="45278" y="960923"/>
                  <a:pt x="37808" y="968357"/>
                  <a:pt x="30339" y="968357"/>
                </a:cubicBezTo>
                <a:cubicBezTo>
                  <a:pt x="21624" y="968357"/>
                  <a:pt x="15399" y="960923"/>
                  <a:pt x="15399" y="953490"/>
                </a:cubicBezTo>
                <a:lnTo>
                  <a:pt x="15399" y="788714"/>
                </a:lnTo>
                <a:cubicBezTo>
                  <a:pt x="15399" y="744113"/>
                  <a:pt x="42788" y="704468"/>
                  <a:pt x="83872" y="689601"/>
                </a:cubicBezTo>
                <a:cubicBezTo>
                  <a:pt x="85117" y="689601"/>
                  <a:pt x="85117" y="689601"/>
                  <a:pt x="85117" y="688362"/>
                </a:cubicBezTo>
                <a:lnTo>
                  <a:pt x="144876" y="673495"/>
                </a:lnTo>
                <a:cubicBezTo>
                  <a:pt x="192185" y="659867"/>
                  <a:pt x="240738" y="653672"/>
                  <a:pt x="289292" y="653672"/>
                </a:cubicBezTo>
                <a:close/>
                <a:moveTo>
                  <a:pt x="679182" y="539086"/>
                </a:moveTo>
                <a:cubicBezTo>
                  <a:pt x="672162" y="538152"/>
                  <a:pt x="664986" y="538774"/>
                  <a:pt x="658122" y="541263"/>
                </a:cubicBezTo>
                <a:cubicBezTo>
                  <a:pt x="644394" y="543752"/>
                  <a:pt x="633162" y="552462"/>
                  <a:pt x="626922" y="564905"/>
                </a:cubicBezTo>
                <a:cubicBezTo>
                  <a:pt x="619433" y="577348"/>
                  <a:pt x="616937" y="591035"/>
                  <a:pt x="620682" y="604722"/>
                </a:cubicBezTo>
                <a:cubicBezTo>
                  <a:pt x="624426" y="619653"/>
                  <a:pt x="633162" y="630852"/>
                  <a:pt x="645642" y="637073"/>
                </a:cubicBezTo>
                <a:cubicBezTo>
                  <a:pt x="670602" y="652005"/>
                  <a:pt x="703051" y="643295"/>
                  <a:pt x="718027" y="617165"/>
                </a:cubicBezTo>
                <a:cubicBezTo>
                  <a:pt x="733003" y="592279"/>
                  <a:pt x="724267" y="561172"/>
                  <a:pt x="699307" y="546240"/>
                </a:cubicBezTo>
                <a:cubicBezTo>
                  <a:pt x="693067" y="542507"/>
                  <a:pt x="686203" y="540019"/>
                  <a:pt x="679182" y="539086"/>
                </a:cubicBezTo>
                <a:close/>
                <a:moveTo>
                  <a:pt x="82785" y="538775"/>
                </a:moveTo>
                <a:cubicBezTo>
                  <a:pt x="74048" y="538775"/>
                  <a:pt x="64064" y="541263"/>
                  <a:pt x="56576" y="546240"/>
                </a:cubicBezTo>
                <a:cubicBezTo>
                  <a:pt x="31616" y="561172"/>
                  <a:pt x="22880" y="592279"/>
                  <a:pt x="36608" y="617165"/>
                </a:cubicBezTo>
                <a:cubicBezTo>
                  <a:pt x="51584" y="643295"/>
                  <a:pt x="84033" y="652005"/>
                  <a:pt x="110241" y="637073"/>
                </a:cubicBezTo>
                <a:cubicBezTo>
                  <a:pt x="135201" y="623386"/>
                  <a:pt x="143938" y="589790"/>
                  <a:pt x="128961" y="564905"/>
                </a:cubicBezTo>
                <a:cubicBezTo>
                  <a:pt x="121473" y="552462"/>
                  <a:pt x="110241" y="543752"/>
                  <a:pt x="96513" y="541263"/>
                </a:cubicBezTo>
                <a:cubicBezTo>
                  <a:pt x="91521" y="538775"/>
                  <a:pt x="87777" y="538775"/>
                  <a:pt x="82785" y="538775"/>
                </a:cubicBezTo>
                <a:close/>
                <a:moveTo>
                  <a:pt x="376706" y="293452"/>
                </a:moveTo>
                <a:cubicBezTo>
                  <a:pt x="312438" y="293452"/>
                  <a:pt x="259292" y="345578"/>
                  <a:pt x="259292" y="411356"/>
                </a:cubicBezTo>
                <a:cubicBezTo>
                  <a:pt x="259292" y="477135"/>
                  <a:pt x="312438" y="529261"/>
                  <a:pt x="376706" y="529261"/>
                </a:cubicBezTo>
                <a:cubicBezTo>
                  <a:pt x="442211" y="529261"/>
                  <a:pt x="495356" y="477135"/>
                  <a:pt x="495356" y="411356"/>
                </a:cubicBezTo>
                <a:cubicBezTo>
                  <a:pt x="495356" y="345578"/>
                  <a:pt x="442211" y="293452"/>
                  <a:pt x="376706" y="293452"/>
                </a:cubicBezTo>
                <a:close/>
                <a:moveTo>
                  <a:pt x="376706" y="263665"/>
                </a:moveTo>
                <a:cubicBezTo>
                  <a:pt x="458278" y="263665"/>
                  <a:pt x="525018" y="330685"/>
                  <a:pt x="525018" y="411356"/>
                </a:cubicBezTo>
                <a:cubicBezTo>
                  <a:pt x="525018" y="493269"/>
                  <a:pt x="458278" y="559048"/>
                  <a:pt x="376706" y="559048"/>
                </a:cubicBezTo>
                <a:cubicBezTo>
                  <a:pt x="296370" y="559048"/>
                  <a:pt x="229630" y="493269"/>
                  <a:pt x="229630" y="411356"/>
                </a:cubicBezTo>
                <a:cubicBezTo>
                  <a:pt x="229630" y="330685"/>
                  <a:pt x="296370" y="263665"/>
                  <a:pt x="376706" y="263665"/>
                </a:cubicBezTo>
                <a:close/>
                <a:moveTo>
                  <a:pt x="90117" y="199863"/>
                </a:moveTo>
                <a:cubicBezTo>
                  <a:pt x="83097" y="199085"/>
                  <a:pt x="75921" y="199708"/>
                  <a:pt x="69056" y="201574"/>
                </a:cubicBezTo>
                <a:cubicBezTo>
                  <a:pt x="55328" y="205307"/>
                  <a:pt x="44096" y="212772"/>
                  <a:pt x="36608" y="225215"/>
                </a:cubicBezTo>
                <a:cubicBezTo>
                  <a:pt x="22880" y="251345"/>
                  <a:pt x="31616" y="283697"/>
                  <a:pt x="56576" y="297384"/>
                </a:cubicBezTo>
                <a:cubicBezTo>
                  <a:pt x="82785" y="312315"/>
                  <a:pt x="113985" y="303605"/>
                  <a:pt x="128961" y="278720"/>
                </a:cubicBezTo>
                <a:cubicBezTo>
                  <a:pt x="143938" y="253834"/>
                  <a:pt x="135201" y="221482"/>
                  <a:pt x="110241" y="206551"/>
                </a:cubicBezTo>
                <a:cubicBezTo>
                  <a:pt x="104001" y="202818"/>
                  <a:pt x="97137" y="200641"/>
                  <a:pt x="90117" y="199863"/>
                </a:cubicBezTo>
                <a:close/>
                <a:moveTo>
                  <a:pt x="671850" y="199085"/>
                </a:moveTo>
                <a:cubicBezTo>
                  <a:pt x="663114" y="199085"/>
                  <a:pt x="654378" y="201574"/>
                  <a:pt x="645642" y="206551"/>
                </a:cubicBezTo>
                <a:cubicBezTo>
                  <a:pt x="620682" y="221482"/>
                  <a:pt x="611945" y="253834"/>
                  <a:pt x="626922" y="278720"/>
                </a:cubicBezTo>
                <a:cubicBezTo>
                  <a:pt x="640650" y="303605"/>
                  <a:pt x="673098" y="312315"/>
                  <a:pt x="699307" y="297384"/>
                </a:cubicBezTo>
                <a:cubicBezTo>
                  <a:pt x="724267" y="283697"/>
                  <a:pt x="733003" y="251345"/>
                  <a:pt x="718027" y="225215"/>
                </a:cubicBezTo>
                <a:cubicBezTo>
                  <a:pt x="710539" y="212772"/>
                  <a:pt x="699307" y="205307"/>
                  <a:pt x="685579" y="201574"/>
                </a:cubicBezTo>
                <a:cubicBezTo>
                  <a:pt x="681835" y="200330"/>
                  <a:pt x="676843" y="199085"/>
                  <a:pt x="671850" y="199085"/>
                </a:cubicBezTo>
                <a:close/>
                <a:moveTo>
                  <a:pt x="377317" y="29863"/>
                </a:moveTo>
                <a:cubicBezTo>
                  <a:pt x="348613" y="29863"/>
                  <a:pt x="324901" y="53504"/>
                  <a:pt x="324901" y="82123"/>
                </a:cubicBezTo>
                <a:cubicBezTo>
                  <a:pt x="324901" y="111986"/>
                  <a:pt x="348613" y="135627"/>
                  <a:pt x="377317" y="135627"/>
                </a:cubicBezTo>
                <a:cubicBezTo>
                  <a:pt x="407270" y="135627"/>
                  <a:pt x="430982" y="111986"/>
                  <a:pt x="430982" y="82123"/>
                </a:cubicBezTo>
                <a:cubicBezTo>
                  <a:pt x="430982" y="53504"/>
                  <a:pt x="407270" y="29863"/>
                  <a:pt x="377317" y="29863"/>
                </a:cubicBezTo>
                <a:close/>
                <a:moveTo>
                  <a:pt x="377317" y="0"/>
                </a:moveTo>
                <a:cubicBezTo>
                  <a:pt x="419750" y="0"/>
                  <a:pt x="455943" y="32351"/>
                  <a:pt x="459687" y="74657"/>
                </a:cubicBezTo>
                <a:lnTo>
                  <a:pt x="638154" y="176688"/>
                </a:lnTo>
                <a:cubicBezTo>
                  <a:pt x="655626" y="169223"/>
                  <a:pt x="675594" y="167978"/>
                  <a:pt x="693067" y="171711"/>
                </a:cubicBezTo>
                <a:cubicBezTo>
                  <a:pt x="714283" y="177933"/>
                  <a:pt x="733003" y="191620"/>
                  <a:pt x="744236" y="211528"/>
                </a:cubicBezTo>
                <a:cubicBezTo>
                  <a:pt x="766700" y="250101"/>
                  <a:pt x="752972" y="301117"/>
                  <a:pt x="713035" y="323514"/>
                </a:cubicBezTo>
                <a:cubicBezTo>
                  <a:pt x="705547" y="328491"/>
                  <a:pt x="696811" y="332224"/>
                  <a:pt x="686827" y="333468"/>
                </a:cubicBezTo>
                <a:lnTo>
                  <a:pt x="686827" y="510156"/>
                </a:lnTo>
                <a:cubicBezTo>
                  <a:pt x="696811" y="511401"/>
                  <a:pt x="705547" y="515133"/>
                  <a:pt x="713035" y="520111"/>
                </a:cubicBezTo>
                <a:cubicBezTo>
                  <a:pt x="752972" y="542508"/>
                  <a:pt x="766700" y="593523"/>
                  <a:pt x="744236" y="633340"/>
                </a:cubicBezTo>
                <a:cubicBezTo>
                  <a:pt x="729259" y="659470"/>
                  <a:pt x="700555" y="674402"/>
                  <a:pt x="671850" y="674402"/>
                </a:cubicBezTo>
                <a:cubicBezTo>
                  <a:pt x="658122" y="674402"/>
                  <a:pt x="644394" y="670669"/>
                  <a:pt x="630666" y="663203"/>
                </a:cubicBezTo>
                <a:cubicBezTo>
                  <a:pt x="611945" y="652005"/>
                  <a:pt x="598217" y="634585"/>
                  <a:pt x="591977" y="613432"/>
                </a:cubicBezTo>
                <a:cubicBezTo>
                  <a:pt x="588233" y="597256"/>
                  <a:pt x="588233" y="582325"/>
                  <a:pt x="593225" y="567393"/>
                </a:cubicBezTo>
                <a:lnTo>
                  <a:pt x="558281" y="546240"/>
                </a:lnTo>
                <a:cubicBezTo>
                  <a:pt x="552040" y="542508"/>
                  <a:pt x="549544" y="533798"/>
                  <a:pt x="553288" y="526332"/>
                </a:cubicBezTo>
                <a:cubicBezTo>
                  <a:pt x="557033" y="518866"/>
                  <a:pt x="567017" y="517622"/>
                  <a:pt x="573257" y="521355"/>
                </a:cubicBezTo>
                <a:lnTo>
                  <a:pt x="606953" y="541263"/>
                </a:lnTo>
                <a:cubicBezTo>
                  <a:pt x="618185" y="526332"/>
                  <a:pt x="633162" y="516378"/>
                  <a:pt x="650634" y="511401"/>
                </a:cubicBezTo>
                <a:cubicBezTo>
                  <a:pt x="653130" y="511401"/>
                  <a:pt x="655626" y="510156"/>
                  <a:pt x="656874" y="510156"/>
                </a:cubicBezTo>
                <a:lnTo>
                  <a:pt x="656874" y="333468"/>
                </a:lnTo>
                <a:cubicBezTo>
                  <a:pt x="636906" y="329735"/>
                  <a:pt x="618185" y="318537"/>
                  <a:pt x="605705" y="301117"/>
                </a:cubicBezTo>
                <a:lnTo>
                  <a:pt x="577001" y="318537"/>
                </a:lnTo>
                <a:cubicBezTo>
                  <a:pt x="575753" y="319781"/>
                  <a:pt x="572009" y="319781"/>
                  <a:pt x="569513" y="319781"/>
                </a:cubicBezTo>
                <a:cubicBezTo>
                  <a:pt x="564521" y="319781"/>
                  <a:pt x="559529" y="317292"/>
                  <a:pt x="557033" y="313559"/>
                </a:cubicBezTo>
                <a:cubicBezTo>
                  <a:pt x="552040" y="306094"/>
                  <a:pt x="554536" y="297384"/>
                  <a:pt x="562025" y="292407"/>
                </a:cubicBezTo>
                <a:lnTo>
                  <a:pt x="591977" y="274987"/>
                </a:lnTo>
                <a:cubicBezTo>
                  <a:pt x="584489" y="246368"/>
                  <a:pt x="591977" y="216505"/>
                  <a:pt x="611945" y="196597"/>
                </a:cubicBezTo>
                <a:lnTo>
                  <a:pt x="457191" y="107008"/>
                </a:lnTo>
                <a:cubicBezTo>
                  <a:pt x="448455" y="135627"/>
                  <a:pt x="423494" y="159268"/>
                  <a:pt x="392294" y="164245"/>
                </a:cubicBezTo>
                <a:lnTo>
                  <a:pt x="392294" y="209040"/>
                </a:lnTo>
                <a:cubicBezTo>
                  <a:pt x="392294" y="217750"/>
                  <a:pt x="386054" y="223971"/>
                  <a:pt x="377317" y="223971"/>
                </a:cubicBezTo>
                <a:cubicBezTo>
                  <a:pt x="369829" y="223971"/>
                  <a:pt x="363589" y="217750"/>
                  <a:pt x="363589" y="209040"/>
                </a:cubicBezTo>
                <a:lnTo>
                  <a:pt x="363589" y="164245"/>
                </a:lnTo>
                <a:cubicBezTo>
                  <a:pt x="332389" y="159268"/>
                  <a:pt x="307428" y="135627"/>
                  <a:pt x="298692" y="107008"/>
                </a:cubicBezTo>
                <a:lnTo>
                  <a:pt x="143938" y="196597"/>
                </a:lnTo>
                <a:cubicBezTo>
                  <a:pt x="163906" y="217750"/>
                  <a:pt x="171394" y="247612"/>
                  <a:pt x="162658" y="276231"/>
                </a:cubicBezTo>
                <a:lnTo>
                  <a:pt x="188866" y="291162"/>
                </a:lnTo>
                <a:cubicBezTo>
                  <a:pt x="196354" y="296140"/>
                  <a:pt x="198851" y="304849"/>
                  <a:pt x="193858" y="312315"/>
                </a:cubicBezTo>
                <a:cubicBezTo>
                  <a:pt x="190114" y="317292"/>
                  <a:pt x="186370" y="319781"/>
                  <a:pt x="180130" y="319781"/>
                </a:cubicBezTo>
                <a:cubicBezTo>
                  <a:pt x="177634" y="319781"/>
                  <a:pt x="175138" y="319781"/>
                  <a:pt x="172642" y="317292"/>
                </a:cubicBezTo>
                <a:lnTo>
                  <a:pt x="148930" y="303605"/>
                </a:lnTo>
                <a:cubicBezTo>
                  <a:pt x="136449" y="319781"/>
                  <a:pt x="117729" y="329735"/>
                  <a:pt x="97761" y="333468"/>
                </a:cubicBezTo>
                <a:lnTo>
                  <a:pt x="97761" y="510156"/>
                </a:lnTo>
                <a:cubicBezTo>
                  <a:pt x="100257" y="510156"/>
                  <a:pt x="102753" y="511401"/>
                  <a:pt x="105249" y="511401"/>
                </a:cubicBezTo>
                <a:cubicBezTo>
                  <a:pt x="123969" y="516378"/>
                  <a:pt x="140194" y="527576"/>
                  <a:pt x="150178" y="542508"/>
                </a:cubicBezTo>
                <a:lnTo>
                  <a:pt x="183874" y="521355"/>
                </a:lnTo>
                <a:cubicBezTo>
                  <a:pt x="191362" y="517622"/>
                  <a:pt x="200099" y="518866"/>
                  <a:pt x="205091" y="526332"/>
                </a:cubicBezTo>
                <a:cubicBezTo>
                  <a:pt x="210083" y="533798"/>
                  <a:pt x="207587" y="542508"/>
                  <a:pt x="200099" y="547485"/>
                </a:cubicBezTo>
                <a:lnTo>
                  <a:pt x="162658" y="569882"/>
                </a:lnTo>
                <a:cubicBezTo>
                  <a:pt x="172642" y="604722"/>
                  <a:pt x="157666" y="644539"/>
                  <a:pt x="125217" y="663203"/>
                </a:cubicBezTo>
                <a:cubicBezTo>
                  <a:pt x="111489" y="670669"/>
                  <a:pt x="97761" y="674402"/>
                  <a:pt x="84033" y="674402"/>
                </a:cubicBezTo>
                <a:cubicBezTo>
                  <a:pt x="55328" y="674402"/>
                  <a:pt x="26624" y="659470"/>
                  <a:pt x="11647" y="633340"/>
                </a:cubicBezTo>
                <a:cubicBezTo>
                  <a:pt x="-12065" y="593523"/>
                  <a:pt x="1663" y="542508"/>
                  <a:pt x="41600" y="520111"/>
                </a:cubicBezTo>
                <a:cubicBezTo>
                  <a:pt x="50336" y="515133"/>
                  <a:pt x="59072" y="511401"/>
                  <a:pt x="69056" y="510156"/>
                </a:cubicBezTo>
                <a:lnTo>
                  <a:pt x="69056" y="333468"/>
                </a:lnTo>
                <a:cubicBezTo>
                  <a:pt x="59072" y="332224"/>
                  <a:pt x="50336" y="328491"/>
                  <a:pt x="41600" y="323514"/>
                </a:cubicBezTo>
                <a:cubicBezTo>
                  <a:pt x="1663" y="301117"/>
                  <a:pt x="-12065" y="250101"/>
                  <a:pt x="11647" y="211528"/>
                </a:cubicBezTo>
                <a:cubicBezTo>
                  <a:pt x="22880" y="191620"/>
                  <a:pt x="40352" y="177933"/>
                  <a:pt x="61568" y="171711"/>
                </a:cubicBezTo>
                <a:cubicBezTo>
                  <a:pt x="80289" y="167978"/>
                  <a:pt x="99009" y="169223"/>
                  <a:pt x="116481" y="176688"/>
                </a:cubicBezTo>
                <a:lnTo>
                  <a:pt x="294948" y="74657"/>
                </a:lnTo>
                <a:cubicBezTo>
                  <a:pt x="299940" y="32351"/>
                  <a:pt x="334885" y="0"/>
                  <a:pt x="37731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9" name="Freeform 28">
            <a:extLst>
              <a:ext uri="{FF2B5EF4-FFF2-40B4-BE49-F238E27FC236}">
                <a16:creationId xmlns:a16="http://schemas.microsoft.com/office/drawing/2014/main" id="{F924DA8E-A840-F74E-AB7A-89D3E682890F}"/>
              </a:ext>
            </a:extLst>
          </p:cNvPr>
          <p:cNvSpPr>
            <a:spLocks noChangeArrowheads="1"/>
          </p:cNvSpPr>
          <p:nvPr/>
        </p:nvSpPr>
        <p:spPr bwMode="auto">
          <a:xfrm>
            <a:off x="4917895" y="2259736"/>
            <a:ext cx="544769" cy="509477"/>
          </a:xfrm>
          <a:custGeom>
            <a:avLst/>
            <a:gdLst>
              <a:gd name="connsiteX0" fmla="*/ 190060 w 1089538"/>
              <a:gd name="connsiteY0" fmla="*/ 207229 h 1018954"/>
              <a:gd name="connsiteX1" fmla="*/ 251324 w 1089538"/>
              <a:gd name="connsiteY1" fmla="*/ 207229 h 1018954"/>
              <a:gd name="connsiteX2" fmla="*/ 257576 w 1089538"/>
              <a:gd name="connsiteY2" fmla="*/ 215875 h 1018954"/>
              <a:gd name="connsiteX3" fmla="*/ 255075 w 1089538"/>
              <a:gd name="connsiteY3" fmla="*/ 226991 h 1018954"/>
              <a:gd name="connsiteX4" fmla="*/ 288833 w 1089538"/>
              <a:gd name="connsiteY4" fmla="*/ 254164 h 1018954"/>
              <a:gd name="connsiteX5" fmla="*/ 307587 w 1089538"/>
              <a:gd name="connsiteY5" fmla="*/ 235637 h 1018954"/>
              <a:gd name="connsiteX6" fmla="*/ 306337 w 1089538"/>
              <a:gd name="connsiteY6" fmla="*/ 217110 h 1018954"/>
              <a:gd name="connsiteX7" fmla="*/ 312588 w 1089538"/>
              <a:gd name="connsiteY7" fmla="*/ 207229 h 1018954"/>
              <a:gd name="connsiteX8" fmla="*/ 375103 w 1089538"/>
              <a:gd name="connsiteY8" fmla="*/ 207229 h 1018954"/>
              <a:gd name="connsiteX9" fmla="*/ 397608 w 1089538"/>
              <a:gd name="connsiteY9" fmla="*/ 229461 h 1018954"/>
              <a:gd name="connsiteX10" fmla="*/ 397608 w 1089538"/>
              <a:gd name="connsiteY10" fmla="*/ 293688 h 1018954"/>
              <a:gd name="connsiteX11" fmla="*/ 426365 w 1089538"/>
              <a:gd name="connsiteY11" fmla="*/ 285042 h 1018954"/>
              <a:gd name="connsiteX12" fmla="*/ 443869 w 1089538"/>
              <a:gd name="connsiteY12" fmla="*/ 303568 h 1018954"/>
              <a:gd name="connsiteX13" fmla="*/ 418863 w 1089538"/>
              <a:gd name="connsiteY13" fmla="*/ 338152 h 1018954"/>
              <a:gd name="connsiteX14" fmla="*/ 397608 w 1089538"/>
              <a:gd name="connsiteY14" fmla="*/ 327036 h 1018954"/>
              <a:gd name="connsiteX15" fmla="*/ 397608 w 1089538"/>
              <a:gd name="connsiteY15" fmla="*/ 391262 h 1018954"/>
              <a:gd name="connsiteX16" fmla="*/ 375103 w 1089538"/>
              <a:gd name="connsiteY16" fmla="*/ 414729 h 1018954"/>
              <a:gd name="connsiteX17" fmla="*/ 312588 w 1089538"/>
              <a:gd name="connsiteY17" fmla="*/ 414729 h 1018954"/>
              <a:gd name="connsiteX18" fmla="*/ 306337 w 1089538"/>
              <a:gd name="connsiteY18" fmla="*/ 404848 h 1018954"/>
              <a:gd name="connsiteX19" fmla="*/ 308838 w 1089538"/>
              <a:gd name="connsiteY19" fmla="*/ 393732 h 1018954"/>
              <a:gd name="connsiteX20" fmla="*/ 275080 w 1089538"/>
              <a:gd name="connsiteY20" fmla="*/ 367795 h 1018954"/>
              <a:gd name="connsiteX21" fmla="*/ 256325 w 1089538"/>
              <a:gd name="connsiteY21" fmla="*/ 386321 h 1018954"/>
              <a:gd name="connsiteX22" fmla="*/ 257576 w 1089538"/>
              <a:gd name="connsiteY22" fmla="*/ 404848 h 1018954"/>
              <a:gd name="connsiteX23" fmla="*/ 251324 w 1089538"/>
              <a:gd name="connsiteY23" fmla="*/ 414729 h 1018954"/>
              <a:gd name="connsiteX24" fmla="*/ 190060 w 1089538"/>
              <a:gd name="connsiteY24" fmla="*/ 414729 h 1018954"/>
              <a:gd name="connsiteX25" fmla="*/ 167555 w 1089538"/>
              <a:gd name="connsiteY25" fmla="*/ 391262 h 1018954"/>
              <a:gd name="connsiteX26" fmla="*/ 167555 w 1089538"/>
              <a:gd name="connsiteY26" fmla="*/ 327036 h 1018954"/>
              <a:gd name="connsiteX27" fmla="*/ 145050 w 1089538"/>
              <a:gd name="connsiteY27" fmla="*/ 338152 h 1018954"/>
              <a:gd name="connsiteX28" fmla="*/ 118794 w 1089538"/>
              <a:gd name="connsiteY28" fmla="*/ 303568 h 1018954"/>
              <a:gd name="connsiteX29" fmla="*/ 137548 w 1089538"/>
              <a:gd name="connsiteY29" fmla="*/ 285042 h 1018954"/>
              <a:gd name="connsiteX30" fmla="*/ 167555 w 1089538"/>
              <a:gd name="connsiteY30" fmla="*/ 294923 h 1018954"/>
              <a:gd name="connsiteX31" fmla="*/ 167555 w 1089538"/>
              <a:gd name="connsiteY31" fmla="*/ 229461 h 1018954"/>
              <a:gd name="connsiteX32" fmla="*/ 190060 w 1089538"/>
              <a:gd name="connsiteY32" fmla="*/ 207229 h 1018954"/>
              <a:gd name="connsiteX33" fmla="*/ 281334 w 1089538"/>
              <a:gd name="connsiteY33" fmla="*/ 92484 h 1018954"/>
              <a:gd name="connsiteX34" fmla="*/ 252621 w 1089538"/>
              <a:gd name="connsiteY34" fmla="*/ 93728 h 1018954"/>
              <a:gd name="connsiteX35" fmla="*/ 31651 w 1089538"/>
              <a:gd name="connsiteY35" fmla="*/ 313842 h 1018954"/>
              <a:gd name="connsiteX36" fmla="*/ 77842 w 1089538"/>
              <a:gd name="connsiteY36" fmla="*/ 487944 h 1018954"/>
              <a:gd name="connsiteX37" fmla="*/ 96568 w 1089538"/>
              <a:gd name="connsiteY37" fmla="*/ 714276 h 1018954"/>
              <a:gd name="connsiteX38" fmla="*/ 96568 w 1089538"/>
              <a:gd name="connsiteY38" fmla="*/ 959262 h 1018954"/>
              <a:gd name="connsiteX39" fmla="*/ 126530 w 1089538"/>
              <a:gd name="connsiteY39" fmla="*/ 989108 h 1018954"/>
              <a:gd name="connsiteX40" fmla="*/ 336265 w 1089538"/>
              <a:gd name="connsiteY40" fmla="*/ 989108 h 1018954"/>
              <a:gd name="connsiteX41" fmla="*/ 363730 w 1089538"/>
              <a:gd name="connsiteY41" fmla="*/ 970454 h 1018954"/>
              <a:gd name="connsiteX42" fmla="*/ 363730 w 1089538"/>
              <a:gd name="connsiteY42" fmla="*/ 967967 h 1018954"/>
              <a:gd name="connsiteX43" fmla="*/ 364978 w 1089538"/>
              <a:gd name="connsiteY43" fmla="*/ 964236 h 1018954"/>
              <a:gd name="connsiteX44" fmla="*/ 366227 w 1089538"/>
              <a:gd name="connsiteY44" fmla="*/ 959262 h 1018954"/>
              <a:gd name="connsiteX45" fmla="*/ 366227 w 1089538"/>
              <a:gd name="connsiteY45" fmla="*/ 839878 h 1018954"/>
              <a:gd name="connsiteX46" fmla="*/ 366227 w 1089538"/>
              <a:gd name="connsiteY46" fmla="*/ 832416 h 1018954"/>
              <a:gd name="connsiteX47" fmla="*/ 368723 w 1089538"/>
              <a:gd name="connsiteY47" fmla="*/ 828686 h 1018954"/>
              <a:gd name="connsiteX48" fmla="*/ 368723 w 1089538"/>
              <a:gd name="connsiteY48" fmla="*/ 827442 h 1018954"/>
              <a:gd name="connsiteX49" fmla="*/ 371220 w 1089538"/>
              <a:gd name="connsiteY49" fmla="*/ 822468 h 1018954"/>
              <a:gd name="connsiteX50" fmla="*/ 372469 w 1089538"/>
              <a:gd name="connsiteY50" fmla="*/ 821224 h 1018954"/>
              <a:gd name="connsiteX51" fmla="*/ 374966 w 1089538"/>
              <a:gd name="connsiteY51" fmla="*/ 817493 h 1018954"/>
              <a:gd name="connsiteX52" fmla="*/ 376214 w 1089538"/>
              <a:gd name="connsiteY52" fmla="*/ 815006 h 1018954"/>
              <a:gd name="connsiteX53" fmla="*/ 379959 w 1089538"/>
              <a:gd name="connsiteY53" fmla="*/ 813763 h 1018954"/>
              <a:gd name="connsiteX54" fmla="*/ 382456 w 1089538"/>
              <a:gd name="connsiteY54" fmla="*/ 811275 h 1018954"/>
              <a:gd name="connsiteX55" fmla="*/ 397437 w 1089538"/>
              <a:gd name="connsiteY55" fmla="*/ 806301 h 1018954"/>
              <a:gd name="connsiteX56" fmla="*/ 402431 w 1089538"/>
              <a:gd name="connsiteY56" fmla="*/ 806301 h 1018954"/>
              <a:gd name="connsiteX57" fmla="*/ 411170 w 1089538"/>
              <a:gd name="connsiteY57" fmla="*/ 806301 h 1018954"/>
              <a:gd name="connsiteX58" fmla="*/ 494814 w 1089538"/>
              <a:gd name="connsiteY58" fmla="*/ 806301 h 1018954"/>
              <a:gd name="connsiteX59" fmla="*/ 531018 w 1089538"/>
              <a:gd name="connsiteY59" fmla="*/ 768994 h 1018954"/>
              <a:gd name="connsiteX60" fmla="*/ 531018 w 1089538"/>
              <a:gd name="connsiteY60" fmla="*/ 689404 h 1018954"/>
              <a:gd name="connsiteX61" fmla="*/ 516037 w 1089538"/>
              <a:gd name="connsiteY61" fmla="*/ 690648 h 1018954"/>
              <a:gd name="connsiteX62" fmla="*/ 459858 w 1089538"/>
              <a:gd name="connsiteY62" fmla="*/ 683186 h 1018954"/>
              <a:gd name="connsiteX63" fmla="*/ 448622 w 1089538"/>
              <a:gd name="connsiteY63" fmla="*/ 664533 h 1018954"/>
              <a:gd name="connsiteX64" fmla="*/ 468597 w 1089538"/>
              <a:gd name="connsiteY64" fmla="*/ 654584 h 1018954"/>
              <a:gd name="connsiteX65" fmla="*/ 531018 w 1089538"/>
              <a:gd name="connsiteY65" fmla="*/ 659558 h 1018954"/>
              <a:gd name="connsiteX66" fmla="*/ 531018 w 1089538"/>
              <a:gd name="connsiteY66" fmla="*/ 596136 h 1018954"/>
              <a:gd name="connsiteX67" fmla="*/ 532266 w 1089538"/>
              <a:gd name="connsiteY67" fmla="*/ 588674 h 1018954"/>
              <a:gd name="connsiteX68" fmla="*/ 567222 w 1089538"/>
              <a:gd name="connsiteY68" fmla="*/ 561315 h 1018954"/>
              <a:gd name="connsiteX69" fmla="*/ 594687 w 1089538"/>
              <a:gd name="connsiteY69" fmla="*/ 561315 h 1018954"/>
              <a:gd name="connsiteX70" fmla="*/ 607171 w 1089538"/>
              <a:gd name="connsiteY70" fmla="*/ 553854 h 1018954"/>
              <a:gd name="connsiteX71" fmla="*/ 609668 w 1089538"/>
              <a:gd name="connsiteY71" fmla="*/ 546392 h 1018954"/>
              <a:gd name="connsiteX72" fmla="*/ 608420 w 1089538"/>
              <a:gd name="connsiteY72" fmla="*/ 541418 h 1018954"/>
              <a:gd name="connsiteX73" fmla="*/ 607171 w 1089538"/>
              <a:gd name="connsiteY73" fmla="*/ 538931 h 1018954"/>
              <a:gd name="connsiteX74" fmla="*/ 544750 w 1089538"/>
              <a:gd name="connsiteY74" fmla="*/ 433226 h 1018954"/>
              <a:gd name="connsiteX75" fmla="*/ 531018 w 1089538"/>
              <a:gd name="connsiteY75" fmla="*/ 387214 h 1018954"/>
              <a:gd name="connsiteX76" fmla="*/ 531018 w 1089538"/>
              <a:gd name="connsiteY76" fmla="*/ 341201 h 1018954"/>
              <a:gd name="connsiteX77" fmla="*/ 531018 w 1089538"/>
              <a:gd name="connsiteY77" fmla="*/ 323791 h 1018954"/>
              <a:gd name="connsiteX78" fmla="*/ 531018 w 1089538"/>
              <a:gd name="connsiteY78" fmla="*/ 318817 h 1018954"/>
              <a:gd name="connsiteX79" fmla="*/ 529769 w 1089538"/>
              <a:gd name="connsiteY79" fmla="*/ 305137 h 1018954"/>
              <a:gd name="connsiteX80" fmla="*/ 527273 w 1089538"/>
              <a:gd name="connsiteY80" fmla="*/ 293945 h 1018954"/>
              <a:gd name="connsiteX81" fmla="*/ 526024 w 1089538"/>
              <a:gd name="connsiteY81" fmla="*/ 287727 h 1018954"/>
              <a:gd name="connsiteX82" fmla="*/ 523527 w 1089538"/>
              <a:gd name="connsiteY82" fmla="*/ 276535 h 1018954"/>
              <a:gd name="connsiteX83" fmla="*/ 448622 w 1089538"/>
              <a:gd name="connsiteY83" fmla="*/ 155907 h 1018954"/>
              <a:gd name="connsiteX84" fmla="*/ 411170 w 1089538"/>
              <a:gd name="connsiteY84" fmla="*/ 128548 h 1018954"/>
              <a:gd name="connsiteX85" fmla="*/ 402431 w 1089538"/>
              <a:gd name="connsiteY85" fmla="*/ 122330 h 1018954"/>
              <a:gd name="connsiteX86" fmla="*/ 393692 w 1089538"/>
              <a:gd name="connsiteY86" fmla="*/ 118600 h 1018954"/>
              <a:gd name="connsiteX87" fmla="*/ 376214 w 1089538"/>
              <a:gd name="connsiteY87" fmla="*/ 109894 h 1018954"/>
              <a:gd name="connsiteX88" fmla="*/ 357488 w 1089538"/>
              <a:gd name="connsiteY88" fmla="*/ 103677 h 1018954"/>
              <a:gd name="connsiteX89" fmla="*/ 354991 w 1089538"/>
              <a:gd name="connsiteY89" fmla="*/ 102433 h 1018954"/>
              <a:gd name="connsiteX90" fmla="*/ 347500 w 1089538"/>
              <a:gd name="connsiteY90" fmla="*/ 101189 h 1018954"/>
              <a:gd name="connsiteX91" fmla="*/ 281334 w 1089538"/>
              <a:gd name="connsiteY91" fmla="*/ 92484 h 1018954"/>
              <a:gd name="connsiteX92" fmla="*/ 526336 w 1089538"/>
              <a:gd name="connsiteY92" fmla="*/ 61706 h 1018954"/>
              <a:gd name="connsiteX93" fmla="*/ 477336 w 1089538"/>
              <a:gd name="connsiteY93" fmla="*/ 62638 h 1018954"/>
              <a:gd name="connsiteX94" fmla="*/ 396189 w 1089538"/>
              <a:gd name="connsiteY94" fmla="*/ 86266 h 1018954"/>
              <a:gd name="connsiteX95" fmla="*/ 413667 w 1089538"/>
              <a:gd name="connsiteY95" fmla="*/ 94972 h 1018954"/>
              <a:gd name="connsiteX96" fmla="*/ 414915 w 1089538"/>
              <a:gd name="connsiteY96" fmla="*/ 94972 h 1018954"/>
              <a:gd name="connsiteX97" fmla="*/ 428648 w 1089538"/>
              <a:gd name="connsiteY97" fmla="*/ 104920 h 1018954"/>
              <a:gd name="connsiteX98" fmla="*/ 434890 w 1089538"/>
              <a:gd name="connsiteY98" fmla="*/ 107407 h 1018954"/>
              <a:gd name="connsiteX99" fmla="*/ 444877 w 1089538"/>
              <a:gd name="connsiteY99" fmla="*/ 114869 h 1018954"/>
              <a:gd name="connsiteX100" fmla="*/ 552241 w 1089538"/>
              <a:gd name="connsiteY100" fmla="*/ 269074 h 1018954"/>
              <a:gd name="connsiteX101" fmla="*/ 557235 w 1089538"/>
              <a:gd name="connsiteY101" fmla="*/ 292702 h 1018954"/>
              <a:gd name="connsiteX102" fmla="*/ 558483 w 1089538"/>
              <a:gd name="connsiteY102" fmla="*/ 297676 h 1018954"/>
              <a:gd name="connsiteX103" fmla="*/ 559731 w 1089538"/>
              <a:gd name="connsiteY103" fmla="*/ 306381 h 1018954"/>
              <a:gd name="connsiteX104" fmla="*/ 560980 w 1089538"/>
              <a:gd name="connsiteY104" fmla="*/ 317573 h 1018954"/>
              <a:gd name="connsiteX105" fmla="*/ 560980 w 1089538"/>
              <a:gd name="connsiteY105" fmla="*/ 323791 h 1018954"/>
              <a:gd name="connsiteX106" fmla="*/ 562228 w 1089538"/>
              <a:gd name="connsiteY106" fmla="*/ 341201 h 1018954"/>
              <a:gd name="connsiteX107" fmla="*/ 562228 w 1089538"/>
              <a:gd name="connsiteY107" fmla="*/ 387214 h 1018954"/>
              <a:gd name="connsiteX108" fmla="*/ 569719 w 1089538"/>
              <a:gd name="connsiteY108" fmla="*/ 418303 h 1018954"/>
              <a:gd name="connsiteX109" fmla="*/ 633388 w 1089538"/>
              <a:gd name="connsiteY109" fmla="*/ 524008 h 1018954"/>
              <a:gd name="connsiteX110" fmla="*/ 639630 w 1089538"/>
              <a:gd name="connsiteY110" fmla="*/ 546392 h 1018954"/>
              <a:gd name="connsiteX111" fmla="*/ 633388 w 1089538"/>
              <a:gd name="connsiteY111" fmla="*/ 568777 h 1018954"/>
              <a:gd name="connsiteX112" fmla="*/ 605923 w 1089538"/>
              <a:gd name="connsiteY112" fmla="*/ 589918 h 1018954"/>
              <a:gd name="connsiteX113" fmla="*/ 594687 w 1089538"/>
              <a:gd name="connsiteY113" fmla="*/ 591161 h 1018954"/>
              <a:gd name="connsiteX114" fmla="*/ 567222 w 1089538"/>
              <a:gd name="connsiteY114" fmla="*/ 591161 h 1018954"/>
              <a:gd name="connsiteX115" fmla="*/ 562228 w 1089538"/>
              <a:gd name="connsiteY115" fmla="*/ 596136 h 1018954"/>
              <a:gd name="connsiteX116" fmla="*/ 562228 w 1089538"/>
              <a:gd name="connsiteY116" fmla="*/ 768994 h 1018954"/>
              <a:gd name="connsiteX117" fmla="*/ 494814 w 1089538"/>
              <a:gd name="connsiteY117" fmla="*/ 837391 h 1018954"/>
              <a:gd name="connsiteX118" fmla="*/ 411170 w 1089538"/>
              <a:gd name="connsiteY118" fmla="*/ 837391 h 1018954"/>
              <a:gd name="connsiteX119" fmla="*/ 399934 w 1089538"/>
              <a:gd name="connsiteY119" fmla="*/ 836147 h 1018954"/>
              <a:gd name="connsiteX120" fmla="*/ 398685 w 1089538"/>
              <a:gd name="connsiteY120" fmla="*/ 837391 h 1018954"/>
              <a:gd name="connsiteX121" fmla="*/ 397437 w 1089538"/>
              <a:gd name="connsiteY121" fmla="*/ 837391 h 1018954"/>
              <a:gd name="connsiteX122" fmla="*/ 396189 w 1089538"/>
              <a:gd name="connsiteY122" fmla="*/ 839878 h 1018954"/>
              <a:gd name="connsiteX123" fmla="*/ 396189 w 1089538"/>
              <a:gd name="connsiteY123" fmla="*/ 958018 h 1018954"/>
              <a:gd name="connsiteX124" fmla="*/ 560980 w 1089538"/>
              <a:gd name="connsiteY124" fmla="*/ 958018 h 1018954"/>
              <a:gd name="connsiteX125" fmla="*/ 588445 w 1089538"/>
              <a:gd name="connsiteY125" fmla="*/ 940608 h 1018954"/>
              <a:gd name="connsiteX126" fmla="*/ 588445 w 1089538"/>
              <a:gd name="connsiteY126" fmla="*/ 936877 h 1018954"/>
              <a:gd name="connsiteX127" fmla="*/ 589693 w 1089538"/>
              <a:gd name="connsiteY127" fmla="*/ 931903 h 1018954"/>
              <a:gd name="connsiteX128" fmla="*/ 590942 w 1089538"/>
              <a:gd name="connsiteY128" fmla="*/ 928172 h 1018954"/>
              <a:gd name="connsiteX129" fmla="*/ 590942 w 1089538"/>
              <a:gd name="connsiteY129" fmla="*/ 808788 h 1018954"/>
              <a:gd name="connsiteX130" fmla="*/ 600929 w 1089538"/>
              <a:gd name="connsiteY130" fmla="*/ 783917 h 1018954"/>
              <a:gd name="connsiteX131" fmla="*/ 627146 w 1089538"/>
              <a:gd name="connsiteY131" fmla="*/ 775212 h 1018954"/>
              <a:gd name="connsiteX132" fmla="*/ 637133 w 1089538"/>
              <a:gd name="connsiteY132" fmla="*/ 776455 h 1018954"/>
              <a:gd name="connsiteX133" fmla="*/ 719529 w 1089538"/>
              <a:gd name="connsiteY133" fmla="*/ 776455 h 1018954"/>
              <a:gd name="connsiteX134" fmla="*/ 756981 w 1089538"/>
              <a:gd name="connsiteY134" fmla="*/ 737904 h 1018954"/>
              <a:gd name="connsiteX135" fmla="*/ 756981 w 1089538"/>
              <a:gd name="connsiteY135" fmla="*/ 659558 h 1018954"/>
              <a:gd name="connsiteX136" fmla="*/ 742001 w 1089538"/>
              <a:gd name="connsiteY136" fmla="*/ 659558 h 1018954"/>
              <a:gd name="connsiteX137" fmla="*/ 684573 w 1089538"/>
              <a:gd name="connsiteY137" fmla="*/ 652097 h 1018954"/>
              <a:gd name="connsiteX138" fmla="*/ 674586 w 1089538"/>
              <a:gd name="connsiteY138" fmla="*/ 633443 h 1018954"/>
              <a:gd name="connsiteX139" fmla="*/ 692064 w 1089538"/>
              <a:gd name="connsiteY139" fmla="*/ 623494 h 1018954"/>
              <a:gd name="connsiteX140" fmla="*/ 756981 w 1089538"/>
              <a:gd name="connsiteY140" fmla="*/ 629712 h 1018954"/>
              <a:gd name="connsiteX141" fmla="*/ 756981 w 1089538"/>
              <a:gd name="connsiteY141" fmla="*/ 565046 h 1018954"/>
              <a:gd name="connsiteX142" fmla="*/ 791937 w 1089538"/>
              <a:gd name="connsiteY142" fmla="*/ 530226 h 1018954"/>
              <a:gd name="connsiteX143" fmla="*/ 819402 w 1089538"/>
              <a:gd name="connsiteY143" fmla="*/ 530226 h 1018954"/>
              <a:gd name="connsiteX144" fmla="*/ 831887 w 1089538"/>
              <a:gd name="connsiteY144" fmla="*/ 522764 h 1018954"/>
              <a:gd name="connsiteX145" fmla="*/ 831887 w 1089538"/>
              <a:gd name="connsiteY145" fmla="*/ 507841 h 1018954"/>
              <a:gd name="connsiteX146" fmla="*/ 769466 w 1089538"/>
              <a:gd name="connsiteY146" fmla="*/ 402137 h 1018954"/>
              <a:gd name="connsiteX147" fmla="*/ 756981 w 1089538"/>
              <a:gd name="connsiteY147" fmla="*/ 356124 h 1018954"/>
              <a:gd name="connsiteX148" fmla="*/ 756981 w 1089538"/>
              <a:gd name="connsiteY148" fmla="*/ 310112 h 1018954"/>
              <a:gd name="connsiteX149" fmla="*/ 755733 w 1089538"/>
              <a:gd name="connsiteY149" fmla="*/ 292702 h 1018954"/>
              <a:gd name="connsiteX150" fmla="*/ 755733 w 1089538"/>
              <a:gd name="connsiteY150" fmla="*/ 287727 h 1018954"/>
              <a:gd name="connsiteX151" fmla="*/ 753236 w 1089538"/>
              <a:gd name="connsiteY151" fmla="*/ 274048 h 1018954"/>
              <a:gd name="connsiteX152" fmla="*/ 751988 w 1089538"/>
              <a:gd name="connsiteY152" fmla="*/ 264099 h 1018954"/>
              <a:gd name="connsiteX153" fmla="*/ 750739 w 1089538"/>
              <a:gd name="connsiteY153" fmla="*/ 256638 h 1018954"/>
              <a:gd name="connsiteX154" fmla="*/ 748243 w 1089538"/>
              <a:gd name="connsiteY154" fmla="*/ 245445 h 1018954"/>
              <a:gd name="connsiteX155" fmla="*/ 746994 w 1089538"/>
              <a:gd name="connsiteY155" fmla="*/ 245445 h 1018954"/>
              <a:gd name="connsiteX156" fmla="*/ 673337 w 1089538"/>
              <a:gd name="connsiteY156" fmla="*/ 123574 h 1018954"/>
              <a:gd name="connsiteX157" fmla="*/ 663350 w 1089538"/>
              <a:gd name="connsiteY157" fmla="*/ 116112 h 1018954"/>
              <a:gd name="connsiteX158" fmla="*/ 648369 w 1089538"/>
              <a:gd name="connsiteY158" fmla="*/ 104920 h 1018954"/>
              <a:gd name="connsiteX159" fmla="*/ 638382 w 1089538"/>
              <a:gd name="connsiteY159" fmla="*/ 98702 h 1018954"/>
              <a:gd name="connsiteX160" fmla="*/ 634637 w 1089538"/>
              <a:gd name="connsiteY160" fmla="*/ 96215 h 1018954"/>
              <a:gd name="connsiteX161" fmla="*/ 580955 w 1089538"/>
              <a:gd name="connsiteY161" fmla="*/ 72587 h 1018954"/>
              <a:gd name="connsiteX162" fmla="*/ 573464 w 1089538"/>
              <a:gd name="connsiteY162" fmla="*/ 70100 h 1018954"/>
              <a:gd name="connsiteX163" fmla="*/ 526336 w 1089538"/>
              <a:gd name="connsiteY163" fmla="*/ 61706 h 1018954"/>
              <a:gd name="connsiteX164" fmla="*/ 756201 w 1089538"/>
              <a:gd name="connsiteY164" fmla="*/ 31296 h 1018954"/>
              <a:gd name="connsiteX165" fmla="*/ 702051 w 1089538"/>
              <a:gd name="connsiteY165" fmla="*/ 31549 h 1018954"/>
              <a:gd name="connsiteX166" fmla="*/ 620904 w 1089538"/>
              <a:gd name="connsiteY166" fmla="*/ 55177 h 1018954"/>
              <a:gd name="connsiteX167" fmla="*/ 639630 w 1089538"/>
              <a:gd name="connsiteY167" fmla="*/ 63882 h 1018954"/>
              <a:gd name="connsiteX168" fmla="*/ 654611 w 1089538"/>
              <a:gd name="connsiteY168" fmla="*/ 72587 h 1018954"/>
              <a:gd name="connsiteX169" fmla="*/ 657108 w 1089538"/>
              <a:gd name="connsiteY169" fmla="*/ 75074 h 1018954"/>
              <a:gd name="connsiteX170" fmla="*/ 669592 w 1089538"/>
              <a:gd name="connsiteY170" fmla="*/ 82536 h 1018954"/>
              <a:gd name="connsiteX171" fmla="*/ 776956 w 1089538"/>
              <a:gd name="connsiteY171" fmla="*/ 237984 h 1018954"/>
              <a:gd name="connsiteX172" fmla="*/ 783198 w 1089538"/>
              <a:gd name="connsiteY172" fmla="*/ 261612 h 1018954"/>
              <a:gd name="connsiteX173" fmla="*/ 783198 w 1089538"/>
              <a:gd name="connsiteY173" fmla="*/ 266586 h 1018954"/>
              <a:gd name="connsiteX174" fmla="*/ 784447 w 1089538"/>
              <a:gd name="connsiteY174" fmla="*/ 274048 h 1018954"/>
              <a:gd name="connsiteX175" fmla="*/ 785695 w 1089538"/>
              <a:gd name="connsiteY175" fmla="*/ 286484 h 1018954"/>
              <a:gd name="connsiteX176" fmla="*/ 786944 w 1089538"/>
              <a:gd name="connsiteY176" fmla="*/ 292702 h 1018954"/>
              <a:gd name="connsiteX177" fmla="*/ 786944 w 1089538"/>
              <a:gd name="connsiteY177" fmla="*/ 310112 h 1018954"/>
              <a:gd name="connsiteX178" fmla="*/ 786944 w 1089538"/>
              <a:gd name="connsiteY178" fmla="*/ 356124 h 1018954"/>
              <a:gd name="connsiteX179" fmla="*/ 786944 w 1089538"/>
              <a:gd name="connsiteY179" fmla="*/ 364829 h 1018954"/>
              <a:gd name="connsiteX180" fmla="*/ 795683 w 1089538"/>
              <a:gd name="connsiteY180" fmla="*/ 387214 h 1018954"/>
              <a:gd name="connsiteX181" fmla="*/ 858103 w 1089538"/>
              <a:gd name="connsiteY181" fmla="*/ 492918 h 1018954"/>
              <a:gd name="connsiteX182" fmla="*/ 863097 w 1089538"/>
              <a:gd name="connsiteY182" fmla="*/ 527739 h 1018954"/>
              <a:gd name="connsiteX183" fmla="*/ 858103 w 1089538"/>
              <a:gd name="connsiteY183" fmla="*/ 537687 h 1018954"/>
              <a:gd name="connsiteX184" fmla="*/ 819402 w 1089538"/>
              <a:gd name="connsiteY184" fmla="*/ 560072 h 1018954"/>
              <a:gd name="connsiteX185" fmla="*/ 791937 w 1089538"/>
              <a:gd name="connsiteY185" fmla="*/ 560072 h 1018954"/>
              <a:gd name="connsiteX186" fmla="*/ 786944 w 1089538"/>
              <a:gd name="connsiteY186" fmla="*/ 565046 h 1018954"/>
              <a:gd name="connsiteX187" fmla="*/ 786944 w 1089538"/>
              <a:gd name="connsiteY187" fmla="*/ 737904 h 1018954"/>
              <a:gd name="connsiteX188" fmla="*/ 719529 w 1089538"/>
              <a:gd name="connsiteY188" fmla="*/ 805057 h 1018954"/>
              <a:gd name="connsiteX189" fmla="*/ 637133 w 1089538"/>
              <a:gd name="connsiteY189" fmla="*/ 805057 h 1018954"/>
              <a:gd name="connsiteX190" fmla="*/ 625898 w 1089538"/>
              <a:gd name="connsiteY190" fmla="*/ 805057 h 1018954"/>
              <a:gd name="connsiteX191" fmla="*/ 620904 w 1089538"/>
              <a:gd name="connsiteY191" fmla="*/ 806301 h 1018954"/>
              <a:gd name="connsiteX192" fmla="*/ 620904 w 1089538"/>
              <a:gd name="connsiteY192" fmla="*/ 808788 h 1018954"/>
              <a:gd name="connsiteX193" fmla="*/ 620904 w 1089538"/>
              <a:gd name="connsiteY193" fmla="*/ 926929 h 1018954"/>
              <a:gd name="connsiteX194" fmla="*/ 785695 w 1089538"/>
              <a:gd name="connsiteY194" fmla="*/ 926929 h 1018954"/>
              <a:gd name="connsiteX195" fmla="*/ 815657 w 1089538"/>
              <a:gd name="connsiteY195" fmla="*/ 897083 h 1018954"/>
              <a:gd name="connsiteX196" fmla="*/ 815657 w 1089538"/>
              <a:gd name="connsiteY196" fmla="*/ 778942 h 1018954"/>
              <a:gd name="connsiteX197" fmla="*/ 825645 w 1089538"/>
              <a:gd name="connsiteY197" fmla="*/ 754071 h 1018954"/>
              <a:gd name="connsiteX198" fmla="*/ 851861 w 1089538"/>
              <a:gd name="connsiteY198" fmla="*/ 744122 h 1018954"/>
              <a:gd name="connsiteX199" fmla="*/ 861849 w 1089538"/>
              <a:gd name="connsiteY199" fmla="*/ 744122 h 1018954"/>
              <a:gd name="connsiteX200" fmla="*/ 944244 w 1089538"/>
              <a:gd name="connsiteY200" fmla="*/ 744122 h 1018954"/>
              <a:gd name="connsiteX201" fmla="*/ 981697 w 1089538"/>
              <a:gd name="connsiteY201" fmla="*/ 708058 h 1018954"/>
              <a:gd name="connsiteX202" fmla="*/ 981697 w 1089538"/>
              <a:gd name="connsiteY202" fmla="*/ 628469 h 1018954"/>
              <a:gd name="connsiteX203" fmla="*/ 966716 w 1089538"/>
              <a:gd name="connsiteY203" fmla="*/ 628469 h 1018954"/>
              <a:gd name="connsiteX204" fmla="*/ 909289 w 1089538"/>
              <a:gd name="connsiteY204" fmla="*/ 621007 h 1018954"/>
              <a:gd name="connsiteX205" fmla="*/ 899301 w 1089538"/>
              <a:gd name="connsiteY205" fmla="*/ 602354 h 1018954"/>
              <a:gd name="connsiteX206" fmla="*/ 918027 w 1089538"/>
              <a:gd name="connsiteY206" fmla="*/ 592405 h 1018954"/>
              <a:gd name="connsiteX207" fmla="*/ 981697 w 1089538"/>
              <a:gd name="connsiteY207" fmla="*/ 597379 h 1018954"/>
              <a:gd name="connsiteX208" fmla="*/ 981697 w 1089538"/>
              <a:gd name="connsiteY208" fmla="*/ 533957 h 1018954"/>
              <a:gd name="connsiteX209" fmla="*/ 1016653 w 1089538"/>
              <a:gd name="connsiteY209" fmla="*/ 499136 h 1018954"/>
              <a:gd name="connsiteX210" fmla="*/ 1044118 w 1089538"/>
              <a:gd name="connsiteY210" fmla="*/ 499136 h 1018954"/>
              <a:gd name="connsiteX211" fmla="*/ 1057850 w 1089538"/>
              <a:gd name="connsiteY211" fmla="*/ 492918 h 1018954"/>
              <a:gd name="connsiteX212" fmla="*/ 1057850 w 1089538"/>
              <a:gd name="connsiteY212" fmla="*/ 477995 h 1018954"/>
              <a:gd name="connsiteX213" fmla="*/ 994181 w 1089538"/>
              <a:gd name="connsiteY213" fmla="*/ 371047 h 1018954"/>
              <a:gd name="connsiteX214" fmla="*/ 981697 w 1089538"/>
              <a:gd name="connsiteY214" fmla="*/ 325035 h 1018954"/>
              <a:gd name="connsiteX215" fmla="*/ 981697 w 1089538"/>
              <a:gd name="connsiteY215" fmla="*/ 279022 h 1018954"/>
              <a:gd name="connsiteX216" fmla="*/ 898053 w 1089538"/>
              <a:gd name="connsiteY216" fmla="*/ 93728 h 1018954"/>
              <a:gd name="connsiteX217" fmla="*/ 756201 w 1089538"/>
              <a:gd name="connsiteY217" fmla="*/ 31296 h 1018954"/>
              <a:gd name="connsiteX218" fmla="*/ 758269 w 1089538"/>
              <a:gd name="connsiteY218" fmla="*/ 1392 h 1018954"/>
              <a:gd name="connsiteX219" fmla="*/ 918027 w 1089538"/>
              <a:gd name="connsiteY219" fmla="*/ 71343 h 1018954"/>
              <a:gd name="connsiteX220" fmla="*/ 1011659 w 1089538"/>
              <a:gd name="connsiteY220" fmla="*/ 279022 h 1018954"/>
              <a:gd name="connsiteX221" fmla="*/ 1011659 w 1089538"/>
              <a:gd name="connsiteY221" fmla="*/ 325035 h 1018954"/>
              <a:gd name="connsiteX222" fmla="*/ 1020398 w 1089538"/>
              <a:gd name="connsiteY222" fmla="*/ 356124 h 1018954"/>
              <a:gd name="connsiteX223" fmla="*/ 1082819 w 1089538"/>
              <a:gd name="connsiteY223" fmla="*/ 463072 h 1018954"/>
              <a:gd name="connsiteX224" fmla="*/ 1084067 w 1089538"/>
              <a:gd name="connsiteY224" fmla="*/ 506598 h 1018954"/>
              <a:gd name="connsiteX225" fmla="*/ 1044118 w 1089538"/>
              <a:gd name="connsiteY225" fmla="*/ 528982 h 1018954"/>
              <a:gd name="connsiteX226" fmla="*/ 1016653 w 1089538"/>
              <a:gd name="connsiteY226" fmla="*/ 528982 h 1018954"/>
              <a:gd name="connsiteX227" fmla="*/ 1011659 w 1089538"/>
              <a:gd name="connsiteY227" fmla="*/ 533957 h 1018954"/>
              <a:gd name="connsiteX228" fmla="*/ 1011659 w 1089538"/>
              <a:gd name="connsiteY228" fmla="*/ 708058 h 1018954"/>
              <a:gd name="connsiteX229" fmla="*/ 944244 w 1089538"/>
              <a:gd name="connsiteY229" fmla="*/ 773968 h 1018954"/>
              <a:gd name="connsiteX230" fmla="*/ 861849 w 1089538"/>
              <a:gd name="connsiteY230" fmla="*/ 773968 h 1018954"/>
              <a:gd name="connsiteX231" fmla="*/ 850613 w 1089538"/>
              <a:gd name="connsiteY231" fmla="*/ 773968 h 1018954"/>
              <a:gd name="connsiteX232" fmla="*/ 846868 w 1089538"/>
              <a:gd name="connsiteY232" fmla="*/ 775212 h 1018954"/>
              <a:gd name="connsiteX233" fmla="*/ 845619 w 1089538"/>
              <a:gd name="connsiteY233" fmla="*/ 778942 h 1018954"/>
              <a:gd name="connsiteX234" fmla="*/ 845619 w 1089538"/>
              <a:gd name="connsiteY234" fmla="*/ 897083 h 1018954"/>
              <a:gd name="connsiteX235" fmla="*/ 785695 w 1089538"/>
              <a:gd name="connsiteY235" fmla="*/ 956775 h 1018954"/>
              <a:gd name="connsiteX236" fmla="*/ 613413 w 1089538"/>
              <a:gd name="connsiteY236" fmla="*/ 956775 h 1018954"/>
              <a:gd name="connsiteX237" fmla="*/ 560980 w 1089538"/>
              <a:gd name="connsiteY237" fmla="*/ 987864 h 1018954"/>
              <a:gd name="connsiteX238" fmla="*/ 388698 w 1089538"/>
              <a:gd name="connsiteY238" fmla="*/ 987864 h 1018954"/>
              <a:gd name="connsiteX239" fmla="*/ 336265 w 1089538"/>
              <a:gd name="connsiteY239" fmla="*/ 1018954 h 1018954"/>
              <a:gd name="connsiteX240" fmla="*/ 126530 w 1089538"/>
              <a:gd name="connsiteY240" fmla="*/ 1018954 h 1018954"/>
              <a:gd name="connsiteX241" fmla="*/ 66606 w 1089538"/>
              <a:gd name="connsiteY241" fmla="*/ 959262 h 1018954"/>
              <a:gd name="connsiteX242" fmla="*/ 66606 w 1089538"/>
              <a:gd name="connsiteY242" fmla="*/ 714276 h 1018954"/>
              <a:gd name="connsiteX243" fmla="*/ 52874 w 1089538"/>
              <a:gd name="connsiteY243" fmla="*/ 504111 h 1018954"/>
              <a:gd name="connsiteX244" fmla="*/ 1689 w 1089538"/>
              <a:gd name="connsiteY244" fmla="*/ 311355 h 1018954"/>
              <a:gd name="connsiteX245" fmla="*/ 248875 w 1089538"/>
              <a:gd name="connsiteY245" fmla="*/ 63882 h 1018954"/>
              <a:gd name="connsiteX246" fmla="*/ 358736 w 1089538"/>
              <a:gd name="connsiteY246" fmla="*/ 72587 h 1018954"/>
              <a:gd name="connsiteX247" fmla="*/ 474839 w 1089538"/>
              <a:gd name="connsiteY247" fmla="*/ 32792 h 1018954"/>
              <a:gd name="connsiteX248" fmla="*/ 584700 w 1089538"/>
              <a:gd name="connsiteY248" fmla="*/ 42741 h 1018954"/>
              <a:gd name="connsiteX249" fmla="*/ 698306 w 1089538"/>
              <a:gd name="connsiteY249" fmla="*/ 1703 h 1018954"/>
              <a:gd name="connsiteX250" fmla="*/ 758269 w 1089538"/>
              <a:gd name="connsiteY250" fmla="*/ 1392 h 1018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Lst>
            <a:rect l="l" t="t" r="r" b="b"/>
            <a:pathLst>
              <a:path w="1089538" h="1018954">
                <a:moveTo>
                  <a:pt x="190060" y="207229"/>
                </a:moveTo>
                <a:lnTo>
                  <a:pt x="251324" y="207229"/>
                </a:lnTo>
                <a:cubicBezTo>
                  <a:pt x="255075" y="207229"/>
                  <a:pt x="260076" y="212170"/>
                  <a:pt x="257576" y="215875"/>
                </a:cubicBezTo>
                <a:cubicBezTo>
                  <a:pt x="255075" y="219580"/>
                  <a:pt x="255075" y="223286"/>
                  <a:pt x="255075" y="226991"/>
                </a:cubicBezTo>
                <a:cubicBezTo>
                  <a:pt x="255075" y="244283"/>
                  <a:pt x="270079" y="257869"/>
                  <a:pt x="288833" y="254164"/>
                </a:cubicBezTo>
                <a:cubicBezTo>
                  <a:pt x="297585" y="251694"/>
                  <a:pt x="305087" y="244283"/>
                  <a:pt x="307587" y="235637"/>
                </a:cubicBezTo>
                <a:cubicBezTo>
                  <a:pt x="310088" y="228226"/>
                  <a:pt x="308838" y="222051"/>
                  <a:pt x="306337" y="217110"/>
                </a:cubicBezTo>
                <a:cubicBezTo>
                  <a:pt x="305087" y="212170"/>
                  <a:pt x="306337" y="207229"/>
                  <a:pt x="312588" y="207229"/>
                </a:cubicBezTo>
                <a:lnTo>
                  <a:pt x="375103" y="207229"/>
                </a:lnTo>
                <a:cubicBezTo>
                  <a:pt x="387606" y="207229"/>
                  <a:pt x="397608" y="217110"/>
                  <a:pt x="397608" y="229461"/>
                </a:cubicBezTo>
                <a:lnTo>
                  <a:pt x="397608" y="293688"/>
                </a:lnTo>
                <a:cubicBezTo>
                  <a:pt x="405110" y="286277"/>
                  <a:pt x="413862" y="281336"/>
                  <a:pt x="426365" y="285042"/>
                </a:cubicBezTo>
                <a:cubicBezTo>
                  <a:pt x="435117" y="287512"/>
                  <a:pt x="442618" y="294923"/>
                  <a:pt x="443869" y="303568"/>
                </a:cubicBezTo>
                <a:cubicBezTo>
                  <a:pt x="448870" y="322095"/>
                  <a:pt x="435117" y="338152"/>
                  <a:pt x="418863" y="338152"/>
                </a:cubicBezTo>
                <a:cubicBezTo>
                  <a:pt x="410111" y="338152"/>
                  <a:pt x="402609" y="333211"/>
                  <a:pt x="397608" y="327036"/>
                </a:cubicBezTo>
                <a:lnTo>
                  <a:pt x="397608" y="391262"/>
                </a:lnTo>
                <a:cubicBezTo>
                  <a:pt x="397608" y="403613"/>
                  <a:pt x="387606" y="414729"/>
                  <a:pt x="375103" y="414729"/>
                </a:cubicBezTo>
                <a:lnTo>
                  <a:pt x="312588" y="414729"/>
                </a:lnTo>
                <a:cubicBezTo>
                  <a:pt x="307587" y="414729"/>
                  <a:pt x="305087" y="409789"/>
                  <a:pt x="306337" y="404848"/>
                </a:cubicBezTo>
                <a:cubicBezTo>
                  <a:pt x="308838" y="402378"/>
                  <a:pt x="308838" y="397437"/>
                  <a:pt x="308838" y="393732"/>
                </a:cubicBezTo>
                <a:cubicBezTo>
                  <a:pt x="308838" y="376440"/>
                  <a:pt x="292584" y="362854"/>
                  <a:pt x="275080" y="367795"/>
                </a:cubicBezTo>
                <a:cubicBezTo>
                  <a:pt x="266328" y="370265"/>
                  <a:pt x="258826" y="377676"/>
                  <a:pt x="256325" y="386321"/>
                </a:cubicBezTo>
                <a:cubicBezTo>
                  <a:pt x="253825" y="392497"/>
                  <a:pt x="255075" y="399908"/>
                  <a:pt x="257576" y="404848"/>
                </a:cubicBezTo>
                <a:cubicBezTo>
                  <a:pt x="260076" y="409789"/>
                  <a:pt x="256325" y="414729"/>
                  <a:pt x="251324" y="414729"/>
                </a:cubicBezTo>
                <a:lnTo>
                  <a:pt x="190060" y="414729"/>
                </a:lnTo>
                <a:cubicBezTo>
                  <a:pt x="177557" y="414729"/>
                  <a:pt x="167555" y="403613"/>
                  <a:pt x="167555" y="391262"/>
                </a:cubicBezTo>
                <a:lnTo>
                  <a:pt x="167555" y="327036"/>
                </a:lnTo>
                <a:cubicBezTo>
                  <a:pt x="162554" y="333211"/>
                  <a:pt x="155052" y="338152"/>
                  <a:pt x="145050" y="338152"/>
                </a:cubicBezTo>
                <a:cubicBezTo>
                  <a:pt x="128796" y="338152"/>
                  <a:pt x="115043" y="322095"/>
                  <a:pt x="118794" y="303568"/>
                </a:cubicBezTo>
                <a:cubicBezTo>
                  <a:pt x="121294" y="294923"/>
                  <a:pt x="130046" y="287512"/>
                  <a:pt x="137548" y="285042"/>
                </a:cubicBezTo>
                <a:cubicBezTo>
                  <a:pt x="150051" y="281336"/>
                  <a:pt x="161304" y="286277"/>
                  <a:pt x="167555" y="294923"/>
                </a:cubicBezTo>
                <a:lnTo>
                  <a:pt x="167555" y="229461"/>
                </a:lnTo>
                <a:cubicBezTo>
                  <a:pt x="167555" y="217110"/>
                  <a:pt x="177557" y="207229"/>
                  <a:pt x="190060" y="207229"/>
                </a:cubicBezTo>
                <a:close/>
                <a:moveTo>
                  <a:pt x="281334" y="92484"/>
                </a:moveTo>
                <a:cubicBezTo>
                  <a:pt x="272595" y="92484"/>
                  <a:pt x="261359" y="92484"/>
                  <a:pt x="252621" y="93728"/>
                </a:cubicBezTo>
                <a:cubicBezTo>
                  <a:pt x="136518" y="106164"/>
                  <a:pt x="44135" y="199432"/>
                  <a:pt x="31651" y="313842"/>
                </a:cubicBezTo>
                <a:cubicBezTo>
                  <a:pt x="25408" y="377265"/>
                  <a:pt x="41638" y="438201"/>
                  <a:pt x="77842" y="487944"/>
                </a:cubicBezTo>
                <a:cubicBezTo>
                  <a:pt x="92823" y="507841"/>
                  <a:pt x="96568" y="711789"/>
                  <a:pt x="96568" y="714276"/>
                </a:cubicBezTo>
                <a:lnTo>
                  <a:pt x="96568" y="959262"/>
                </a:lnTo>
                <a:cubicBezTo>
                  <a:pt x="96568" y="975428"/>
                  <a:pt x="110301" y="989108"/>
                  <a:pt x="126530" y="989108"/>
                </a:cubicBezTo>
                <a:lnTo>
                  <a:pt x="336265" y="989108"/>
                </a:lnTo>
                <a:cubicBezTo>
                  <a:pt x="347500" y="989108"/>
                  <a:pt x="358736" y="981646"/>
                  <a:pt x="363730" y="970454"/>
                </a:cubicBezTo>
                <a:lnTo>
                  <a:pt x="363730" y="967967"/>
                </a:lnTo>
                <a:cubicBezTo>
                  <a:pt x="363730" y="965480"/>
                  <a:pt x="364978" y="964236"/>
                  <a:pt x="364978" y="964236"/>
                </a:cubicBezTo>
                <a:cubicBezTo>
                  <a:pt x="366227" y="961749"/>
                  <a:pt x="366227" y="960505"/>
                  <a:pt x="366227" y="959262"/>
                </a:cubicBezTo>
                <a:lnTo>
                  <a:pt x="366227" y="839878"/>
                </a:lnTo>
                <a:cubicBezTo>
                  <a:pt x="366227" y="837391"/>
                  <a:pt x="366227" y="834903"/>
                  <a:pt x="366227" y="832416"/>
                </a:cubicBezTo>
                <a:cubicBezTo>
                  <a:pt x="366227" y="831173"/>
                  <a:pt x="367475" y="829929"/>
                  <a:pt x="368723" y="828686"/>
                </a:cubicBezTo>
                <a:cubicBezTo>
                  <a:pt x="368723" y="827442"/>
                  <a:pt x="368723" y="827442"/>
                  <a:pt x="368723" y="827442"/>
                </a:cubicBezTo>
                <a:cubicBezTo>
                  <a:pt x="368723" y="824955"/>
                  <a:pt x="369972" y="823711"/>
                  <a:pt x="371220" y="822468"/>
                </a:cubicBezTo>
                <a:cubicBezTo>
                  <a:pt x="371220" y="822468"/>
                  <a:pt x="371220" y="821224"/>
                  <a:pt x="372469" y="821224"/>
                </a:cubicBezTo>
                <a:cubicBezTo>
                  <a:pt x="372469" y="819980"/>
                  <a:pt x="373717" y="818737"/>
                  <a:pt x="374966" y="817493"/>
                </a:cubicBezTo>
                <a:cubicBezTo>
                  <a:pt x="374966" y="816250"/>
                  <a:pt x="376214" y="816250"/>
                  <a:pt x="376214" y="815006"/>
                </a:cubicBezTo>
                <a:cubicBezTo>
                  <a:pt x="377462" y="815006"/>
                  <a:pt x="378711" y="813763"/>
                  <a:pt x="379959" y="813763"/>
                </a:cubicBezTo>
                <a:cubicBezTo>
                  <a:pt x="379959" y="812519"/>
                  <a:pt x="381208" y="811275"/>
                  <a:pt x="382456" y="811275"/>
                </a:cubicBezTo>
                <a:cubicBezTo>
                  <a:pt x="387450" y="808788"/>
                  <a:pt x="392443" y="807545"/>
                  <a:pt x="397437" y="806301"/>
                </a:cubicBezTo>
                <a:cubicBezTo>
                  <a:pt x="399934" y="806301"/>
                  <a:pt x="401182" y="806301"/>
                  <a:pt x="402431" y="806301"/>
                </a:cubicBezTo>
                <a:cubicBezTo>
                  <a:pt x="404928" y="806301"/>
                  <a:pt x="408673" y="806301"/>
                  <a:pt x="411170" y="806301"/>
                </a:cubicBezTo>
                <a:lnTo>
                  <a:pt x="494814" y="806301"/>
                </a:lnTo>
                <a:cubicBezTo>
                  <a:pt x="516037" y="806301"/>
                  <a:pt x="531018" y="788891"/>
                  <a:pt x="531018" y="768994"/>
                </a:cubicBezTo>
                <a:lnTo>
                  <a:pt x="531018" y="689404"/>
                </a:lnTo>
                <a:cubicBezTo>
                  <a:pt x="527273" y="690648"/>
                  <a:pt x="521031" y="690648"/>
                  <a:pt x="516037" y="690648"/>
                </a:cubicBezTo>
                <a:cubicBezTo>
                  <a:pt x="496062" y="690648"/>
                  <a:pt x="477336" y="688161"/>
                  <a:pt x="459858" y="683186"/>
                </a:cubicBezTo>
                <a:cubicBezTo>
                  <a:pt x="451119" y="680699"/>
                  <a:pt x="447374" y="671994"/>
                  <a:pt x="448622" y="664533"/>
                </a:cubicBezTo>
                <a:cubicBezTo>
                  <a:pt x="451119" y="657071"/>
                  <a:pt x="459858" y="652097"/>
                  <a:pt x="468597" y="654584"/>
                </a:cubicBezTo>
                <a:cubicBezTo>
                  <a:pt x="486075" y="659558"/>
                  <a:pt x="507298" y="662046"/>
                  <a:pt x="531018" y="659558"/>
                </a:cubicBezTo>
                <a:lnTo>
                  <a:pt x="531018" y="596136"/>
                </a:lnTo>
                <a:cubicBezTo>
                  <a:pt x="531018" y="593648"/>
                  <a:pt x="532266" y="591161"/>
                  <a:pt x="532266" y="588674"/>
                </a:cubicBezTo>
                <a:cubicBezTo>
                  <a:pt x="536011" y="573751"/>
                  <a:pt x="549744" y="561315"/>
                  <a:pt x="567222" y="561315"/>
                </a:cubicBezTo>
                <a:lnTo>
                  <a:pt x="594687" y="561315"/>
                </a:lnTo>
                <a:cubicBezTo>
                  <a:pt x="602178" y="561315"/>
                  <a:pt x="605923" y="556341"/>
                  <a:pt x="607171" y="553854"/>
                </a:cubicBezTo>
                <a:cubicBezTo>
                  <a:pt x="608420" y="552610"/>
                  <a:pt x="609668" y="550123"/>
                  <a:pt x="609668" y="546392"/>
                </a:cubicBezTo>
                <a:cubicBezTo>
                  <a:pt x="609668" y="545149"/>
                  <a:pt x="609668" y="542662"/>
                  <a:pt x="608420" y="541418"/>
                </a:cubicBezTo>
                <a:cubicBezTo>
                  <a:pt x="608420" y="541418"/>
                  <a:pt x="608420" y="540174"/>
                  <a:pt x="607171" y="538931"/>
                </a:cubicBezTo>
                <a:lnTo>
                  <a:pt x="544750" y="433226"/>
                </a:lnTo>
                <a:cubicBezTo>
                  <a:pt x="536011" y="419547"/>
                  <a:pt x="531018" y="403380"/>
                  <a:pt x="531018" y="387214"/>
                </a:cubicBezTo>
                <a:lnTo>
                  <a:pt x="531018" y="341201"/>
                </a:lnTo>
                <a:cubicBezTo>
                  <a:pt x="531018" y="336227"/>
                  <a:pt x="531018" y="330009"/>
                  <a:pt x="531018" y="323791"/>
                </a:cubicBezTo>
                <a:cubicBezTo>
                  <a:pt x="531018" y="322548"/>
                  <a:pt x="531018" y="320060"/>
                  <a:pt x="531018" y="318817"/>
                </a:cubicBezTo>
                <a:cubicBezTo>
                  <a:pt x="529769" y="313842"/>
                  <a:pt x="529769" y="310112"/>
                  <a:pt x="529769" y="305137"/>
                </a:cubicBezTo>
                <a:cubicBezTo>
                  <a:pt x="528521" y="301407"/>
                  <a:pt x="527273" y="298919"/>
                  <a:pt x="527273" y="293945"/>
                </a:cubicBezTo>
                <a:cubicBezTo>
                  <a:pt x="527273" y="292702"/>
                  <a:pt x="526024" y="290214"/>
                  <a:pt x="526024" y="287727"/>
                </a:cubicBezTo>
                <a:cubicBezTo>
                  <a:pt x="524776" y="283996"/>
                  <a:pt x="523527" y="280266"/>
                  <a:pt x="523527" y="276535"/>
                </a:cubicBezTo>
                <a:cubicBezTo>
                  <a:pt x="509795" y="229279"/>
                  <a:pt x="484826" y="188240"/>
                  <a:pt x="448622" y="155907"/>
                </a:cubicBezTo>
                <a:cubicBezTo>
                  <a:pt x="437386" y="144715"/>
                  <a:pt x="424902" y="136010"/>
                  <a:pt x="411170" y="128548"/>
                </a:cubicBezTo>
                <a:cubicBezTo>
                  <a:pt x="407424" y="126061"/>
                  <a:pt x="404928" y="123574"/>
                  <a:pt x="402431" y="122330"/>
                </a:cubicBezTo>
                <a:cubicBezTo>
                  <a:pt x="398685" y="121087"/>
                  <a:pt x="396189" y="119843"/>
                  <a:pt x="393692" y="118600"/>
                </a:cubicBezTo>
                <a:cubicBezTo>
                  <a:pt x="388698" y="116112"/>
                  <a:pt x="382456" y="112382"/>
                  <a:pt x="376214" y="109894"/>
                </a:cubicBezTo>
                <a:cubicBezTo>
                  <a:pt x="369972" y="108651"/>
                  <a:pt x="363730" y="106164"/>
                  <a:pt x="357488" y="103677"/>
                </a:cubicBezTo>
                <a:cubicBezTo>
                  <a:pt x="356239" y="103677"/>
                  <a:pt x="356239" y="102433"/>
                  <a:pt x="354991" y="102433"/>
                </a:cubicBezTo>
                <a:lnTo>
                  <a:pt x="347500" y="101189"/>
                </a:lnTo>
                <a:cubicBezTo>
                  <a:pt x="326277" y="94972"/>
                  <a:pt x="303806" y="92484"/>
                  <a:pt x="281334" y="92484"/>
                </a:cubicBezTo>
                <a:close/>
                <a:moveTo>
                  <a:pt x="526336" y="61706"/>
                </a:moveTo>
                <a:cubicBezTo>
                  <a:pt x="510107" y="60462"/>
                  <a:pt x="493566" y="60773"/>
                  <a:pt x="477336" y="62638"/>
                </a:cubicBezTo>
                <a:cubicBezTo>
                  <a:pt x="448622" y="65126"/>
                  <a:pt x="421157" y="73831"/>
                  <a:pt x="396189" y="86266"/>
                </a:cubicBezTo>
                <a:cubicBezTo>
                  <a:pt x="402431" y="88754"/>
                  <a:pt x="407424" y="92484"/>
                  <a:pt x="413667" y="94972"/>
                </a:cubicBezTo>
                <a:cubicBezTo>
                  <a:pt x="413667" y="94972"/>
                  <a:pt x="413667" y="94972"/>
                  <a:pt x="414915" y="94972"/>
                </a:cubicBezTo>
                <a:cubicBezTo>
                  <a:pt x="418660" y="98702"/>
                  <a:pt x="424902" y="101189"/>
                  <a:pt x="428648" y="104920"/>
                </a:cubicBezTo>
                <a:cubicBezTo>
                  <a:pt x="431144" y="104920"/>
                  <a:pt x="432393" y="106164"/>
                  <a:pt x="434890" y="107407"/>
                </a:cubicBezTo>
                <a:cubicBezTo>
                  <a:pt x="438635" y="109894"/>
                  <a:pt x="441132" y="112382"/>
                  <a:pt x="444877" y="114869"/>
                </a:cubicBezTo>
                <a:cubicBezTo>
                  <a:pt x="497311" y="150933"/>
                  <a:pt x="534763" y="206894"/>
                  <a:pt x="552241" y="269074"/>
                </a:cubicBezTo>
                <a:cubicBezTo>
                  <a:pt x="554738" y="276535"/>
                  <a:pt x="555986" y="285240"/>
                  <a:pt x="557235" y="292702"/>
                </a:cubicBezTo>
                <a:cubicBezTo>
                  <a:pt x="557235" y="293945"/>
                  <a:pt x="558483" y="296432"/>
                  <a:pt x="558483" y="297676"/>
                </a:cubicBezTo>
                <a:cubicBezTo>
                  <a:pt x="559731" y="300163"/>
                  <a:pt x="559731" y="303894"/>
                  <a:pt x="559731" y="306381"/>
                </a:cubicBezTo>
                <a:cubicBezTo>
                  <a:pt x="559731" y="310112"/>
                  <a:pt x="560980" y="313842"/>
                  <a:pt x="560980" y="317573"/>
                </a:cubicBezTo>
                <a:cubicBezTo>
                  <a:pt x="560980" y="318817"/>
                  <a:pt x="560980" y="321304"/>
                  <a:pt x="560980" y="323791"/>
                </a:cubicBezTo>
                <a:cubicBezTo>
                  <a:pt x="560980" y="330009"/>
                  <a:pt x="562228" y="336227"/>
                  <a:pt x="562228" y="341201"/>
                </a:cubicBezTo>
                <a:lnTo>
                  <a:pt x="562228" y="387214"/>
                </a:lnTo>
                <a:cubicBezTo>
                  <a:pt x="562228" y="398406"/>
                  <a:pt x="564725" y="408355"/>
                  <a:pt x="569719" y="418303"/>
                </a:cubicBezTo>
                <a:lnTo>
                  <a:pt x="633388" y="524008"/>
                </a:lnTo>
                <a:cubicBezTo>
                  <a:pt x="637133" y="531469"/>
                  <a:pt x="639630" y="538931"/>
                  <a:pt x="639630" y="546392"/>
                </a:cubicBezTo>
                <a:cubicBezTo>
                  <a:pt x="639630" y="555097"/>
                  <a:pt x="637133" y="562559"/>
                  <a:pt x="633388" y="568777"/>
                </a:cubicBezTo>
                <a:cubicBezTo>
                  <a:pt x="627146" y="579969"/>
                  <a:pt x="618407" y="586187"/>
                  <a:pt x="605923" y="589918"/>
                </a:cubicBezTo>
                <a:cubicBezTo>
                  <a:pt x="602178" y="591161"/>
                  <a:pt x="598432" y="591161"/>
                  <a:pt x="594687" y="591161"/>
                </a:cubicBezTo>
                <a:lnTo>
                  <a:pt x="567222" y="591161"/>
                </a:lnTo>
                <a:cubicBezTo>
                  <a:pt x="564725" y="591161"/>
                  <a:pt x="562228" y="593648"/>
                  <a:pt x="562228" y="596136"/>
                </a:cubicBezTo>
                <a:lnTo>
                  <a:pt x="562228" y="768994"/>
                </a:lnTo>
                <a:cubicBezTo>
                  <a:pt x="562228" y="806301"/>
                  <a:pt x="531018" y="837391"/>
                  <a:pt x="494814" y="837391"/>
                </a:cubicBezTo>
                <a:lnTo>
                  <a:pt x="411170" y="837391"/>
                </a:lnTo>
                <a:cubicBezTo>
                  <a:pt x="407424" y="837391"/>
                  <a:pt x="403679" y="836147"/>
                  <a:pt x="399934" y="836147"/>
                </a:cubicBezTo>
                <a:cubicBezTo>
                  <a:pt x="399934" y="836147"/>
                  <a:pt x="398685" y="836147"/>
                  <a:pt x="398685" y="837391"/>
                </a:cubicBezTo>
                <a:cubicBezTo>
                  <a:pt x="397437" y="837391"/>
                  <a:pt x="397437" y="837391"/>
                  <a:pt x="397437" y="837391"/>
                </a:cubicBezTo>
                <a:cubicBezTo>
                  <a:pt x="396189" y="838634"/>
                  <a:pt x="396189" y="838634"/>
                  <a:pt x="396189" y="839878"/>
                </a:cubicBezTo>
                <a:lnTo>
                  <a:pt x="396189" y="958018"/>
                </a:lnTo>
                <a:lnTo>
                  <a:pt x="560980" y="958018"/>
                </a:lnTo>
                <a:cubicBezTo>
                  <a:pt x="573464" y="958018"/>
                  <a:pt x="583451" y="950557"/>
                  <a:pt x="588445" y="940608"/>
                </a:cubicBezTo>
                <a:lnTo>
                  <a:pt x="588445" y="936877"/>
                </a:lnTo>
                <a:cubicBezTo>
                  <a:pt x="589693" y="935634"/>
                  <a:pt x="589693" y="934390"/>
                  <a:pt x="589693" y="931903"/>
                </a:cubicBezTo>
                <a:cubicBezTo>
                  <a:pt x="589693" y="930659"/>
                  <a:pt x="590942" y="929416"/>
                  <a:pt x="590942" y="928172"/>
                </a:cubicBezTo>
                <a:lnTo>
                  <a:pt x="590942" y="808788"/>
                </a:lnTo>
                <a:cubicBezTo>
                  <a:pt x="590942" y="800083"/>
                  <a:pt x="594687" y="791378"/>
                  <a:pt x="600929" y="783917"/>
                </a:cubicBezTo>
                <a:cubicBezTo>
                  <a:pt x="608420" y="778942"/>
                  <a:pt x="618407" y="775212"/>
                  <a:pt x="627146" y="775212"/>
                </a:cubicBezTo>
                <a:cubicBezTo>
                  <a:pt x="630891" y="775212"/>
                  <a:pt x="633388" y="776455"/>
                  <a:pt x="637133" y="776455"/>
                </a:cubicBezTo>
                <a:lnTo>
                  <a:pt x="719529" y="776455"/>
                </a:lnTo>
                <a:cubicBezTo>
                  <a:pt x="739504" y="776455"/>
                  <a:pt x="756981" y="759045"/>
                  <a:pt x="756981" y="737904"/>
                </a:cubicBezTo>
                <a:lnTo>
                  <a:pt x="756981" y="659558"/>
                </a:lnTo>
                <a:cubicBezTo>
                  <a:pt x="751988" y="659558"/>
                  <a:pt x="746994" y="659558"/>
                  <a:pt x="742001" y="659558"/>
                </a:cubicBezTo>
                <a:cubicBezTo>
                  <a:pt x="720777" y="659558"/>
                  <a:pt x="702051" y="657071"/>
                  <a:pt x="684573" y="652097"/>
                </a:cubicBezTo>
                <a:cubicBezTo>
                  <a:pt x="677083" y="649610"/>
                  <a:pt x="672089" y="640905"/>
                  <a:pt x="674586" y="633443"/>
                </a:cubicBezTo>
                <a:cubicBezTo>
                  <a:pt x="677083" y="625982"/>
                  <a:pt x="684573" y="621007"/>
                  <a:pt x="692064" y="623494"/>
                </a:cubicBezTo>
                <a:cubicBezTo>
                  <a:pt x="712038" y="629712"/>
                  <a:pt x="732013" y="630956"/>
                  <a:pt x="756981" y="629712"/>
                </a:cubicBezTo>
                <a:lnTo>
                  <a:pt x="756981" y="565046"/>
                </a:lnTo>
                <a:cubicBezTo>
                  <a:pt x="756981" y="546392"/>
                  <a:pt x="771963" y="530226"/>
                  <a:pt x="791937" y="530226"/>
                </a:cubicBezTo>
                <a:lnTo>
                  <a:pt x="819402" y="530226"/>
                </a:lnTo>
                <a:cubicBezTo>
                  <a:pt x="826893" y="530226"/>
                  <a:pt x="830638" y="525251"/>
                  <a:pt x="831887" y="522764"/>
                </a:cubicBezTo>
                <a:cubicBezTo>
                  <a:pt x="834383" y="521521"/>
                  <a:pt x="835632" y="515303"/>
                  <a:pt x="831887" y="507841"/>
                </a:cubicBezTo>
                <a:lnTo>
                  <a:pt x="769466" y="402137"/>
                </a:lnTo>
                <a:cubicBezTo>
                  <a:pt x="761975" y="388457"/>
                  <a:pt x="756981" y="372291"/>
                  <a:pt x="756981" y="356124"/>
                </a:cubicBezTo>
                <a:lnTo>
                  <a:pt x="756981" y="310112"/>
                </a:lnTo>
                <a:cubicBezTo>
                  <a:pt x="756981" y="303894"/>
                  <a:pt x="756981" y="298919"/>
                  <a:pt x="755733" y="292702"/>
                </a:cubicBezTo>
                <a:cubicBezTo>
                  <a:pt x="755733" y="291458"/>
                  <a:pt x="755733" y="288971"/>
                  <a:pt x="755733" y="287727"/>
                </a:cubicBezTo>
                <a:cubicBezTo>
                  <a:pt x="755733" y="282753"/>
                  <a:pt x="754485" y="279022"/>
                  <a:pt x="753236" y="274048"/>
                </a:cubicBezTo>
                <a:cubicBezTo>
                  <a:pt x="753236" y="270317"/>
                  <a:pt x="753236" y="266586"/>
                  <a:pt x="751988" y="264099"/>
                </a:cubicBezTo>
                <a:cubicBezTo>
                  <a:pt x="751988" y="260368"/>
                  <a:pt x="751988" y="259125"/>
                  <a:pt x="750739" y="256638"/>
                </a:cubicBezTo>
                <a:cubicBezTo>
                  <a:pt x="749491" y="252907"/>
                  <a:pt x="749491" y="249176"/>
                  <a:pt x="748243" y="245445"/>
                </a:cubicBezTo>
                <a:cubicBezTo>
                  <a:pt x="748243" y="245445"/>
                  <a:pt x="748243" y="245445"/>
                  <a:pt x="746994" y="245445"/>
                </a:cubicBezTo>
                <a:cubicBezTo>
                  <a:pt x="735758" y="199432"/>
                  <a:pt x="709542" y="157151"/>
                  <a:pt x="673337" y="123574"/>
                </a:cubicBezTo>
                <a:cubicBezTo>
                  <a:pt x="669592" y="121087"/>
                  <a:pt x="667095" y="118600"/>
                  <a:pt x="663350" y="116112"/>
                </a:cubicBezTo>
                <a:cubicBezTo>
                  <a:pt x="657108" y="112382"/>
                  <a:pt x="653363" y="108651"/>
                  <a:pt x="648369" y="104920"/>
                </a:cubicBezTo>
                <a:cubicBezTo>
                  <a:pt x="645872" y="102433"/>
                  <a:pt x="640879" y="101189"/>
                  <a:pt x="638382" y="98702"/>
                </a:cubicBezTo>
                <a:cubicBezTo>
                  <a:pt x="637133" y="97459"/>
                  <a:pt x="635885" y="96215"/>
                  <a:pt x="634637" y="96215"/>
                </a:cubicBezTo>
                <a:cubicBezTo>
                  <a:pt x="618407" y="86266"/>
                  <a:pt x="599681" y="78805"/>
                  <a:pt x="580955" y="72587"/>
                </a:cubicBezTo>
                <a:lnTo>
                  <a:pt x="573464" y="70100"/>
                </a:lnTo>
                <a:cubicBezTo>
                  <a:pt x="558483" y="65747"/>
                  <a:pt x="542566" y="62949"/>
                  <a:pt x="526336" y="61706"/>
                </a:cubicBezTo>
                <a:close/>
                <a:moveTo>
                  <a:pt x="756201" y="31296"/>
                </a:moveTo>
                <a:cubicBezTo>
                  <a:pt x="738567" y="29606"/>
                  <a:pt x="720465" y="29683"/>
                  <a:pt x="702051" y="31549"/>
                </a:cubicBezTo>
                <a:cubicBezTo>
                  <a:pt x="673337" y="34036"/>
                  <a:pt x="647121" y="42741"/>
                  <a:pt x="620904" y="55177"/>
                </a:cubicBezTo>
                <a:cubicBezTo>
                  <a:pt x="627146" y="57664"/>
                  <a:pt x="633388" y="61395"/>
                  <a:pt x="639630" y="63882"/>
                </a:cubicBezTo>
                <a:cubicBezTo>
                  <a:pt x="644624" y="66369"/>
                  <a:pt x="649618" y="70100"/>
                  <a:pt x="654611" y="72587"/>
                </a:cubicBezTo>
                <a:cubicBezTo>
                  <a:pt x="654611" y="73831"/>
                  <a:pt x="657108" y="75074"/>
                  <a:pt x="657108" y="75074"/>
                </a:cubicBezTo>
                <a:cubicBezTo>
                  <a:pt x="662102" y="77561"/>
                  <a:pt x="665847" y="81292"/>
                  <a:pt x="669592" y="82536"/>
                </a:cubicBezTo>
                <a:cubicBezTo>
                  <a:pt x="722026" y="121087"/>
                  <a:pt x="759478" y="174561"/>
                  <a:pt x="776956" y="237984"/>
                </a:cubicBezTo>
                <a:cubicBezTo>
                  <a:pt x="779453" y="245445"/>
                  <a:pt x="780701" y="254151"/>
                  <a:pt x="783198" y="261612"/>
                </a:cubicBezTo>
                <a:cubicBezTo>
                  <a:pt x="783198" y="264099"/>
                  <a:pt x="783198" y="265343"/>
                  <a:pt x="783198" y="266586"/>
                </a:cubicBezTo>
                <a:cubicBezTo>
                  <a:pt x="783198" y="269074"/>
                  <a:pt x="784447" y="272804"/>
                  <a:pt x="784447" y="274048"/>
                </a:cubicBezTo>
                <a:cubicBezTo>
                  <a:pt x="784447" y="279022"/>
                  <a:pt x="784447" y="282753"/>
                  <a:pt x="785695" y="286484"/>
                </a:cubicBezTo>
                <a:cubicBezTo>
                  <a:pt x="785695" y="287727"/>
                  <a:pt x="785695" y="290214"/>
                  <a:pt x="786944" y="292702"/>
                </a:cubicBezTo>
                <a:cubicBezTo>
                  <a:pt x="786944" y="298919"/>
                  <a:pt x="786944" y="303894"/>
                  <a:pt x="786944" y="310112"/>
                </a:cubicBezTo>
                <a:lnTo>
                  <a:pt x="786944" y="356124"/>
                </a:lnTo>
                <a:cubicBezTo>
                  <a:pt x="786944" y="358611"/>
                  <a:pt x="786944" y="361099"/>
                  <a:pt x="786944" y="364829"/>
                </a:cubicBezTo>
                <a:cubicBezTo>
                  <a:pt x="789440" y="372291"/>
                  <a:pt x="790689" y="380996"/>
                  <a:pt x="795683" y="387214"/>
                </a:cubicBezTo>
                <a:lnTo>
                  <a:pt x="858103" y="492918"/>
                </a:lnTo>
                <a:cubicBezTo>
                  <a:pt x="864345" y="504111"/>
                  <a:pt x="865594" y="515303"/>
                  <a:pt x="863097" y="527739"/>
                </a:cubicBezTo>
                <a:cubicBezTo>
                  <a:pt x="861849" y="531469"/>
                  <a:pt x="860600" y="535200"/>
                  <a:pt x="858103" y="537687"/>
                </a:cubicBezTo>
                <a:cubicBezTo>
                  <a:pt x="850613" y="552610"/>
                  <a:pt x="835632" y="560072"/>
                  <a:pt x="819402" y="560072"/>
                </a:cubicBezTo>
                <a:lnTo>
                  <a:pt x="791937" y="560072"/>
                </a:lnTo>
                <a:cubicBezTo>
                  <a:pt x="789440" y="560072"/>
                  <a:pt x="786944" y="562559"/>
                  <a:pt x="786944" y="565046"/>
                </a:cubicBezTo>
                <a:lnTo>
                  <a:pt x="786944" y="737904"/>
                </a:lnTo>
                <a:cubicBezTo>
                  <a:pt x="786944" y="775212"/>
                  <a:pt x="756981" y="805057"/>
                  <a:pt x="719529" y="805057"/>
                </a:cubicBezTo>
                <a:lnTo>
                  <a:pt x="637133" y="805057"/>
                </a:lnTo>
                <a:cubicBezTo>
                  <a:pt x="633388" y="805057"/>
                  <a:pt x="629643" y="805057"/>
                  <a:pt x="625898" y="805057"/>
                </a:cubicBezTo>
                <a:cubicBezTo>
                  <a:pt x="624649" y="805057"/>
                  <a:pt x="622152" y="805057"/>
                  <a:pt x="620904" y="806301"/>
                </a:cubicBezTo>
                <a:cubicBezTo>
                  <a:pt x="620904" y="807545"/>
                  <a:pt x="620904" y="807545"/>
                  <a:pt x="620904" y="808788"/>
                </a:cubicBezTo>
                <a:lnTo>
                  <a:pt x="620904" y="926929"/>
                </a:lnTo>
                <a:lnTo>
                  <a:pt x="785695" y="926929"/>
                </a:lnTo>
                <a:cubicBezTo>
                  <a:pt x="803173" y="926929"/>
                  <a:pt x="815657" y="913249"/>
                  <a:pt x="815657" y="897083"/>
                </a:cubicBezTo>
                <a:lnTo>
                  <a:pt x="815657" y="778942"/>
                </a:lnTo>
                <a:cubicBezTo>
                  <a:pt x="815657" y="768994"/>
                  <a:pt x="819402" y="760289"/>
                  <a:pt x="825645" y="754071"/>
                </a:cubicBezTo>
                <a:cubicBezTo>
                  <a:pt x="833135" y="746609"/>
                  <a:pt x="841874" y="744122"/>
                  <a:pt x="851861" y="744122"/>
                </a:cubicBezTo>
                <a:cubicBezTo>
                  <a:pt x="855607" y="744122"/>
                  <a:pt x="858103" y="744122"/>
                  <a:pt x="861849" y="744122"/>
                </a:cubicBezTo>
                <a:lnTo>
                  <a:pt x="944244" y="744122"/>
                </a:lnTo>
                <a:cubicBezTo>
                  <a:pt x="965467" y="744122"/>
                  <a:pt x="981697" y="727955"/>
                  <a:pt x="981697" y="708058"/>
                </a:cubicBezTo>
                <a:lnTo>
                  <a:pt x="981697" y="628469"/>
                </a:lnTo>
                <a:cubicBezTo>
                  <a:pt x="976703" y="628469"/>
                  <a:pt x="971709" y="628469"/>
                  <a:pt x="966716" y="628469"/>
                </a:cubicBezTo>
                <a:cubicBezTo>
                  <a:pt x="945493" y="628469"/>
                  <a:pt x="926766" y="625982"/>
                  <a:pt x="909289" y="621007"/>
                </a:cubicBezTo>
                <a:cubicBezTo>
                  <a:pt x="901798" y="619764"/>
                  <a:pt x="896804" y="611059"/>
                  <a:pt x="899301" y="602354"/>
                </a:cubicBezTo>
                <a:cubicBezTo>
                  <a:pt x="901798" y="594892"/>
                  <a:pt x="910537" y="589918"/>
                  <a:pt x="918027" y="592405"/>
                </a:cubicBezTo>
                <a:cubicBezTo>
                  <a:pt x="935505" y="597379"/>
                  <a:pt x="957977" y="599866"/>
                  <a:pt x="981697" y="597379"/>
                </a:cubicBezTo>
                <a:lnTo>
                  <a:pt x="981697" y="533957"/>
                </a:lnTo>
                <a:cubicBezTo>
                  <a:pt x="981697" y="515303"/>
                  <a:pt x="997926" y="499136"/>
                  <a:pt x="1016653" y="499136"/>
                </a:cubicBezTo>
                <a:lnTo>
                  <a:pt x="1044118" y="499136"/>
                </a:lnTo>
                <a:cubicBezTo>
                  <a:pt x="1051608" y="499136"/>
                  <a:pt x="1056602" y="494162"/>
                  <a:pt x="1057850" y="492918"/>
                </a:cubicBezTo>
                <a:cubicBezTo>
                  <a:pt x="1057850" y="490431"/>
                  <a:pt x="1061595" y="484213"/>
                  <a:pt x="1057850" y="477995"/>
                </a:cubicBezTo>
                <a:lnTo>
                  <a:pt x="994181" y="371047"/>
                </a:lnTo>
                <a:cubicBezTo>
                  <a:pt x="985442" y="357368"/>
                  <a:pt x="981697" y="341201"/>
                  <a:pt x="981697" y="325035"/>
                </a:cubicBezTo>
                <a:lnTo>
                  <a:pt x="981697" y="279022"/>
                </a:lnTo>
                <a:cubicBezTo>
                  <a:pt x="981697" y="208138"/>
                  <a:pt x="951735" y="140984"/>
                  <a:pt x="898053" y="93728"/>
                </a:cubicBezTo>
                <a:cubicBezTo>
                  <a:pt x="857792" y="57353"/>
                  <a:pt x="809103" y="36368"/>
                  <a:pt x="756201" y="31296"/>
                </a:cubicBezTo>
                <a:close/>
                <a:moveTo>
                  <a:pt x="758269" y="1392"/>
                </a:moveTo>
                <a:cubicBezTo>
                  <a:pt x="817140" y="7221"/>
                  <a:pt x="872148" y="31238"/>
                  <a:pt x="918027" y="71343"/>
                </a:cubicBezTo>
                <a:cubicBezTo>
                  <a:pt x="977951" y="123574"/>
                  <a:pt x="1011659" y="200676"/>
                  <a:pt x="1011659" y="279022"/>
                </a:cubicBezTo>
                <a:lnTo>
                  <a:pt x="1011659" y="325035"/>
                </a:lnTo>
                <a:cubicBezTo>
                  <a:pt x="1011659" y="336227"/>
                  <a:pt x="1014156" y="347419"/>
                  <a:pt x="1020398" y="356124"/>
                </a:cubicBezTo>
                <a:lnTo>
                  <a:pt x="1082819" y="463072"/>
                </a:lnTo>
                <a:cubicBezTo>
                  <a:pt x="1091558" y="476752"/>
                  <a:pt x="1091558" y="492918"/>
                  <a:pt x="1084067" y="506598"/>
                </a:cubicBezTo>
                <a:cubicBezTo>
                  <a:pt x="1075328" y="521521"/>
                  <a:pt x="1060347" y="528982"/>
                  <a:pt x="1044118" y="528982"/>
                </a:cubicBezTo>
                <a:lnTo>
                  <a:pt x="1016653" y="528982"/>
                </a:lnTo>
                <a:cubicBezTo>
                  <a:pt x="1014156" y="528982"/>
                  <a:pt x="1011659" y="531469"/>
                  <a:pt x="1011659" y="533957"/>
                </a:cubicBezTo>
                <a:lnTo>
                  <a:pt x="1011659" y="708058"/>
                </a:lnTo>
                <a:cubicBezTo>
                  <a:pt x="1011659" y="744122"/>
                  <a:pt x="981697" y="773968"/>
                  <a:pt x="944244" y="773968"/>
                </a:cubicBezTo>
                <a:lnTo>
                  <a:pt x="861849" y="773968"/>
                </a:lnTo>
                <a:cubicBezTo>
                  <a:pt x="858103" y="773968"/>
                  <a:pt x="854358" y="773968"/>
                  <a:pt x="850613" y="773968"/>
                </a:cubicBezTo>
                <a:cubicBezTo>
                  <a:pt x="848116" y="773968"/>
                  <a:pt x="848116" y="775212"/>
                  <a:pt x="846868" y="775212"/>
                </a:cubicBezTo>
                <a:cubicBezTo>
                  <a:pt x="846868" y="776455"/>
                  <a:pt x="845619" y="776455"/>
                  <a:pt x="845619" y="778942"/>
                </a:cubicBezTo>
                <a:lnTo>
                  <a:pt x="845619" y="897083"/>
                </a:lnTo>
                <a:cubicBezTo>
                  <a:pt x="845619" y="929416"/>
                  <a:pt x="818154" y="956775"/>
                  <a:pt x="785695" y="956775"/>
                </a:cubicBezTo>
                <a:lnTo>
                  <a:pt x="613413" y="956775"/>
                </a:lnTo>
                <a:cubicBezTo>
                  <a:pt x="603426" y="975428"/>
                  <a:pt x="583451" y="987864"/>
                  <a:pt x="560980" y="987864"/>
                </a:cubicBezTo>
                <a:lnTo>
                  <a:pt x="388698" y="987864"/>
                </a:lnTo>
                <a:cubicBezTo>
                  <a:pt x="377462" y="1005274"/>
                  <a:pt x="358736" y="1018954"/>
                  <a:pt x="336265" y="1018954"/>
                </a:cubicBezTo>
                <a:lnTo>
                  <a:pt x="126530" y="1018954"/>
                </a:lnTo>
                <a:cubicBezTo>
                  <a:pt x="92823" y="1018954"/>
                  <a:pt x="66606" y="991595"/>
                  <a:pt x="66606" y="959262"/>
                </a:cubicBezTo>
                <a:lnTo>
                  <a:pt x="66606" y="714276"/>
                </a:lnTo>
                <a:cubicBezTo>
                  <a:pt x="66606" y="688161"/>
                  <a:pt x="60364" y="525251"/>
                  <a:pt x="52874" y="504111"/>
                </a:cubicBezTo>
                <a:cubicBezTo>
                  <a:pt x="11676" y="449393"/>
                  <a:pt x="-5802" y="380996"/>
                  <a:pt x="1689" y="311355"/>
                </a:cubicBezTo>
                <a:cubicBezTo>
                  <a:pt x="15421" y="182022"/>
                  <a:pt x="119040" y="77561"/>
                  <a:pt x="248875" y="63882"/>
                </a:cubicBezTo>
                <a:cubicBezTo>
                  <a:pt x="286328" y="58908"/>
                  <a:pt x="323780" y="62638"/>
                  <a:pt x="358736" y="72587"/>
                </a:cubicBezTo>
                <a:cubicBezTo>
                  <a:pt x="393692" y="51446"/>
                  <a:pt x="433641" y="37767"/>
                  <a:pt x="474839" y="32792"/>
                </a:cubicBezTo>
                <a:cubicBezTo>
                  <a:pt x="511043" y="27818"/>
                  <a:pt x="548496" y="31549"/>
                  <a:pt x="584700" y="42741"/>
                </a:cubicBezTo>
                <a:cubicBezTo>
                  <a:pt x="619655" y="20357"/>
                  <a:pt x="658357" y="6677"/>
                  <a:pt x="698306" y="1703"/>
                </a:cubicBezTo>
                <a:cubicBezTo>
                  <a:pt x="718593" y="-473"/>
                  <a:pt x="738645" y="-551"/>
                  <a:pt x="758269" y="1392"/>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0" name="Freeform 89">
            <a:extLst>
              <a:ext uri="{FF2B5EF4-FFF2-40B4-BE49-F238E27FC236}">
                <a16:creationId xmlns:a16="http://schemas.microsoft.com/office/drawing/2014/main" id="{8CF5FD4B-7BA4-8244-8210-E6C1C47A1664}"/>
              </a:ext>
            </a:extLst>
          </p:cNvPr>
          <p:cNvSpPr>
            <a:spLocks noChangeArrowheads="1"/>
          </p:cNvSpPr>
          <p:nvPr/>
        </p:nvSpPr>
        <p:spPr bwMode="auto">
          <a:xfrm>
            <a:off x="3942725" y="3821755"/>
            <a:ext cx="543812" cy="543812"/>
          </a:xfrm>
          <a:custGeom>
            <a:avLst/>
            <a:gdLst>
              <a:gd name="T0" fmla="*/ 601 w 871"/>
              <a:gd name="T1" fmla="*/ 585 h 872"/>
              <a:gd name="T2" fmla="*/ 648 w 871"/>
              <a:gd name="T3" fmla="*/ 542 h 872"/>
              <a:gd name="T4" fmla="*/ 635 w 871"/>
              <a:gd name="T5" fmla="*/ 469 h 872"/>
              <a:gd name="T6" fmla="*/ 538 w 871"/>
              <a:gd name="T7" fmla="*/ 478 h 872"/>
              <a:gd name="T8" fmla="*/ 529 w 871"/>
              <a:gd name="T9" fmla="*/ 359 h 872"/>
              <a:gd name="T10" fmla="*/ 533 w 871"/>
              <a:gd name="T11" fmla="*/ 349 h 872"/>
              <a:gd name="T12" fmla="*/ 491 w 871"/>
              <a:gd name="T13" fmla="*/ 314 h 872"/>
              <a:gd name="T14" fmla="*/ 486 w 871"/>
              <a:gd name="T15" fmla="*/ 253 h 872"/>
              <a:gd name="T16" fmla="*/ 532 w 871"/>
              <a:gd name="T17" fmla="*/ 245 h 872"/>
              <a:gd name="T18" fmla="*/ 573 w 871"/>
              <a:gd name="T19" fmla="*/ 295 h 872"/>
              <a:gd name="T20" fmla="*/ 592 w 871"/>
              <a:gd name="T21" fmla="*/ 296 h 872"/>
              <a:gd name="T22" fmla="*/ 830 w 871"/>
              <a:gd name="T23" fmla="*/ 396 h 872"/>
              <a:gd name="T24" fmla="*/ 830 w 871"/>
              <a:gd name="T25" fmla="*/ 475 h 872"/>
              <a:gd name="T26" fmla="*/ 435 w 871"/>
              <a:gd name="T27" fmla="*/ 847 h 872"/>
              <a:gd name="T28" fmla="*/ 227 w 871"/>
              <a:gd name="T29" fmla="*/ 661 h 872"/>
              <a:gd name="T30" fmla="*/ 304 w 871"/>
              <a:gd name="T31" fmla="*/ 627 h 872"/>
              <a:gd name="T32" fmla="*/ 402 w 871"/>
              <a:gd name="T33" fmla="*/ 635 h 872"/>
              <a:gd name="T34" fmla="*/ 414 w 871"/>
              <a:gd name="T35" fmla="*/ 563 h 872"/>
              <a:gd name="T36" fmla="*/ 435 w 871"/>
              <a:gd name="T37" fmla="*/ 453 h 872"/>
              <a:gd name="T38" fmla="*/ 522 w 871"/>
              <a:gd name="T39" fmla="*/ 533 h 872"/>
              <a:gd name="T40" fmla="*/ 557 w 871"/>
              <a:gd name="T41" fmla="*/ 492 h 872"/>
              <a:gd name="T42" fmla="*/ 572 w 871"/>
              <a:gd name="T43" fmla="*/ 478 h 872"/>
              <a:gd name="T44" fmla="*/ 626 w 871"/>
              <a:gd name="T45" fmla="*/ 532 h 872"/>
              <a:gd name="T46" fmla="*/ 576 w 871"/>
              <a:gd name="T47" fmla="*/ 574 h 872"/>
              <a:gd name="T48" fmla="*/ 571 w 871"/>
              <a:gd name="T49" fmla="*/ 582 h 872"/>
              <a:gd name="T50" fmla="*/ 475 w 871"/>
              <a:gd name="T51" fmla="*/ 830 h 872"/>
              <a:gd name="T52" fmla="*/ 41 w 871"/>
              <a:gd name="T53" fmla="*/ 396 h 872"/>
              <a:gd name="T54" fmla="*/ 244 w 871"/>
              <a:gd name="T55" fmla="*/ 305 h 872"/>
              <a:gd name="T56" fmla="*/ 223 w 871"/>
              <a:gd name="T57" fmla="*/ 329 h 872"/>
              <a:gd name="T58" fmla="*/ 308 w 871"/>
              <a:gd name="T59" fmla="*/ 415 h 872"/>
              <a:gd name="T60" fmla="*/ 351 w 871"/>
              <a:gd name="T61" fmla="*/ 368 h 872"/>
              <a:gd name="T62" fmla="*/ 341 w 871"/>
              <a:gd name="T63" fmla="*/ 513 h 872"/>
              <a:gd name="T64" fmla="*/ 343 w 871"/>
              <a:gd name="T65" fmla="*/ 531 h 872"/>
              <a:gd name="T66" fmla="*/ 393 w 871"/>
              <a:gd name="T67" fmla="*/ 573 h 872"/>
              <a:gd name="T68" fmla="*/ 384 w 871"/>
              <a:gd name="T69" fmla="*/ 619 h 872"/>
              <a:gd name="T70" fmla="*/ 324 w 871"/>
              <a:gd name="T71" fmla="*/ 613 h 872"/>
              <a:gd name="T72" fmla="*/ 288 w 871"/>
              <a:gd name="T73" fmla="*/ 572 h 872"/>
              <a:gd name="T74" fmla="*/ 209 w 871"/>
              <a:gd name="T75" fmla="*/ 644 h 872"/>
              <a:gd name="T76" fmla="*/ 24 w 871"/>
              <a:gd name="T77" fmla="*/ 436 h 872"/>
              <a:gd name="T78" fmla="*/ 435 w 871"/>
              <a:gd name="T79" fmla="*/ 25 h 872"/>
              <a:gd name="T80" fmla="*/ 644 w 871"/>
              <a:gd name="T81" fmla="*/ 210 h 872"/>
              <a:gd name="T82" fmla="*/ 566 w 871"/>
              <a:gd name="T83" fmla="*/ 244 h 872"/>
              <a:gd name="T84" fmla="*/ 469 w 871"/>
              <a:gd name="T85" fmla="*/ 236 h 872"/>
              <a:gd name="T86" fmla="*/ 456 w 871"/>
              <a:gd name="T87" fmla="*/ 308 h 872"/>
              <a:gd name="T88" fmla="*/ 435 w 871"/>
              <a:gd name="T89" fmla="*/ 418 h 872"/>
              <a:gd name="T90" fmla="*/ 349 w 871"/>
              <a:gd name="T91" fmla="*/ 338 h 872"/>
              <a:gd name="T92" fmla="*/ 313 w 871"/>
              <a:gd name="T93" fmla="*/ 380 h 872"/>
              <a:gd name="T94" fmla="*/ 298 w 871"/>
              <a:gd name="T95" fmla="*/ 393 h 872"/>
              <a:gd name="T96" fmla="*/ 244 w 871"/>
              <a:gd name="T97" fmla="*/ 339 h 872"/>
              <a:gd name="T98" fmla="*/ 295 w 871"/>
              <a:gd name="T99" fmla="*/ 297 h 872"/>
              <a:gd name="T100" fmla="*/ 299 w 871"/>
              <a:gd name="T101" fmla="*/ 289 h 872"/>
              <a:gd name="T102" fmla="*/ 396 w 871"/>
              <a:gd name="T103" fmla="*/ 41 h 872"/>
              <a:gd name="T104" fmla="*/ 492 w 871"/>
              <a:gd name="T105" fmla="*/ 24 h 872"/>
              <a:gd name="T106" fmla="*/ 379 w 871"/>
              <a:gd name="T107" fmla="*/ 24 h 872"/>
              <a:gd name="T108" fmla="*/ 0 w 871"/>
              <a:gd name="T109" fmla="*/ 436 h 872"/>
              <a:gd name="T110" fmla="*/ 379 w 871"/>
              <a:gd name="T111" fmla="*/ 847 h 872"/>
              <a:gd name="T112" fmla="*/ 435 w 871"/>
              <a:gd name="T113" fmla="*/ 871 h 872"/>
              <a:gd name="T114" fmla="*/ 847 w 871"/>
              <a:gd name="T115" fmla="*/ 492 h 872"/>
              <a:gd name="T116" fmla="*/ 847 w 871"/>
              <a:gd name="T117" fmla="*/ 379 h 8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71" h="872">
                <a:moveTo>
                  <a:pt x="830" y="475"/>
                </a:moveTo>
                <a:lnTo>
                  <a:pt x="661" y="644"/>
                </a:lnTo>
                <a:lnTo>
                  <a:pt x="601" y="585"/>
                </a:lnTo>
                <a:lnTo>
                  <a:pt x="627" y="567"/>
                </a:lnTo>
                <a:lnTo>
                  <a:pt x="627" y="567"/>
                </a:lnTo>
                <a:cubicBezTo>
                  <a:pt x="636" y="560"/>
                  <a:pt x="644" y="552"/>
                  <a:pt x="648" y="542"/>
                </a:cubicBezTo>
                <a:lnTo>
                  <a:pt x="648" y="542"/>
                </a:lnTo>
                <a:cubicBezTo>
                  <a:pt x="659" y="517"/>
                  <a:pt x="654" y="488"/>
                  <a:pt x="635" y="469"/>
                </a:cubicBezTo>
                <a:lnTo>
                  <a:pt x="635" y="469"/>
                </a:lnTo>
                <a:cubicBezTo>
                  <a:pt x="616" y="450"/>
                  <a:pt x="587" y="446"/>
                  <a:pt x="562" y="457"/>
                </a:cubicBezTo>
                <a:lnTo>
                  <a:pt x="562" y="457"/>
                </a:lnTo>
                <a:cubicBezTo>
                  <a:pt x="553" y="461"/>
                  <a:pt x="545" y="468"/>
                  <a:pt x="538" y="478"/>
                </a:cubicBezTo>
                <a:lnTo>
                  <a:pt x="519" y="503"/>
                </a:lnTo>
                <a:lnTo>
                  <a:pt x="452" y="436"/>
                </a:lnTo>
                <a:lnTo>
                  <a:pt x="529" y="359"/>
                </a:lnTo>
                <a:lnTo>
                  <a:pt x="529" y="359"/>
                </a:lnTo>
                <a:cubicBezTo>
                  <a:pt x="532" y="356"/>
                  <a:pt x="533" y="352"/>
                  <a:pt x="533" y="349"/>
                </a:cubicBezTo>
                <a:lnTo>
                  <a:pt x="533" y="349"/>
                </a:lnTo>
                <a:cubicBezTo>
                  <a:pt x="532" y="346"/>
                  <a:pt x="531" y="342"/>
                  <a:pt x="528" y="340"/>
                </a:cubicBezTo>
                <a:lnTo>
                  <a:pt x="491" y="314"/>
                </a:lnTo>
                <a:lnTo>
                  <a:pt x="491" y="314"/>
                </a:lnTo>
                <a:cubicBezTo>
                  <a:pt x="485" y="310"/>
                  <a:pt x="480" y="304"/>
                  <a:pt x="478" y="299"/>
                </a:cubicBezTo>
                <a:lnTo>
                  <a:pt x="478" y="299"/>
                </a:lnTo>
                <a:cubicBezTo>
                  <a:pt x="471" y="283"/>
                  <a:pt x="474" y="265"/>
                  <a:pt x="486" y="253"/>
                </a:cubicBezTo>
                <a:lnTo>
                  <a:pt x="486" y="253"/>
                </a:lnTo>
                <a:cubicBezTo>
                  <a:pt x="498" y="241"/>
                  <a:pt x="516" y="238"/>
                  <a:pt x="532" y="245"/>
                </a:cubicBezTo>
                <a:lnTo>
                  <a:pt x="532" y="245"/>
                </a:lnTo>
                <a:cubicBezTo>
                  <a:pt x="537" y="247"/>
                  <a:pt x="543" y="252"/>
                  <a:pt x="547" y="258"/>
                </a:cubicBezTo>
                <a:lnTo>
                  <a:pt x="573" y="295"/>
                </a:lnTo>
                <a:lnTo>
                  <a:pt x="573" y="295"/>
                </a:lnTo>
                <a:cubicBezTo>
                  <a:pt x="576" y="297"/>
                  <a:pt x="579" y="299"/>
                  <a:pt x="582" y="300"/>
                </a:cubicBezTo>
                <a:lnTo>
                  <a:pt x="582" y="300"/>
                </a:lnTo>
                <a:cubicBezTo>
                  <a:pt x="586" y="300"/>
                  <a:pt x="589" y="299"/>
                  <a:pt x="592" y="296"/>
                </a:cubicBezTo>
                <a:lnTo>
                  <a:pt x="661" y="227"/>
                </a:lnTo>
                <a:lnTo>
                  <a:pt x="830" y="396"/>
                </a:lnTo>
                <a:lnTo>
                  <a:pt x="830" y="396"/>
                </a:lnTo>
                <a:cubicBezTo>
                  <a:pt x="841" y="407"/>
                  <a:pt x="847" y="421"/>
                  <a:pt x="847" y="436"/>
                </a:cubicBezTo>
                <a:lnTo>
                  <a:pt x="847" y="436"/>
                </a:lnTo>
                <a:cubicBezTo>
                  <a:pt x="847" y="450"/>
                  <a:pt x="841" y="464"/>
                  <a:pt x="830" y="475"/>
                </a:cubicBezTo>
                <a:close/>
                <a:moveTo>
                  <a:pt x="475" y="830"/>
                </a:moveTo>
                <a:lnTo>
                  <a:pt x="475" y="830"/>
                </a:lnTo>
                <a:cubicBezTo>
                  <a:pt x="464" y="841"/>
                  <a:pt x="450" y="847"/>
                  <a:pt x="435" y="847"/>
                </a:cubicBezTo>
                <a:lnTo>
                  <a:pt x="435" y="847"/>
                </a:lnTo>
                <a:cubicBezTo>
                  <a:pt x="421" y="847"/>
                  <a:pt x="406" y="841"/>
                  <a:pt x="396" y="830"/>
                </a:cubicBezTo>
                <a:lnTo>
                  <a:pt x="227" y="661"/>
                </a:lnTo>
                <a:lnTo>
                  <a:pt x="286" y="602"/>
                </a:lnTo>
                <a:lnTo>
                  <a:pt x="304" y="627"/>
                </a:lnTo>
                <a:lnTo>
                  <a:pt x="304" y="627"/>
                </a:lnTo>
                <a:cubicBezTo>
                  <a:pt x="311" y="637"/>
                  <a:pt x="319" y="644"/>
                  <a:pt x="329" y="648"/>
                </a:cubicBezTo>
                <a:lnTo>
                  <a:pt x="329" y="648"/>
                </a:lnTo>
                <a:cubicBezTo>
                  <a:pt x="353" y="659"/>
                  <a:pt x="382" y="654"/>
                  <a:pt x="402" y="635"/>
                </a:cubicBezTo>
                <a:lnTo>
                  <a:pt x="402" y="635"/>
                </a:lnTo>
                <a:cubicBezTo>
                  <a:pt x="421" y="616"/>
                  <a:pt x="426" y="587"/>
                  <a:pt x="414" y="563"/>
                </a:cubicBezTo>
                <a:lnTo>
                  <a:pt x="414" y="563"/>
                </a:lnTo>
                <a:cubicBezTo>
                  <a:pt x="410" y="553"/>
                  <a:pt x="403" y="545"/>
                  <a:pt x="393" y="538"/>
                </a:cubicBezTo>
                <a:lnTo>
                  <a:pt x="369" y="520"/>
                </a:lnTo>
                <a:lnTo>
                  <a:pt x="435" y="453"/>
                </a:lnTo>
                <a:lnTo>
                  <a:pt x="512" y="530"/>
                </a:lnTo>
                <a:lnTo>
                  <a:pt x="512" y="530"/>
                </a:lnTo>
                <a:cubicBezTo>
                  <a:pt x="515" y="532"/>
                  <a:pt x="518" y="533"/>
                  <a:pt x="522" y="533"/>
                </a:cubicBezTo>
                <a:lnTo>
                  <a:pt x="522" y="533"/>
                </a:lnTo>
                <a:cubicBezTo>
                  <a:pt x="526" y="533"/>
                  <a:pt x="529" y="531"/>
                  <a:pt x="531" y="528"/>
                </a:cubicBezTo>
                <a:lnTo>
                  <a:pt x="557" y="492"/>
                </a:lnTo>
                <a:lnTo>
                  <a:pt x="557" y="492"/>
                </a:lnTo>
                <a:cubicBezTo>
                  <a:pt x="562" y="485"/>
                  <a:pt x="566" y="481"/>
                  <a:pt x="572" y="478"/>
                </a:cubicBezTo>
                <a:lnTo>
                  <a:pt x="572" y="478"/>
                </a:lnTo>
                <a:cubicBezTo>
                  <a:pt x="587" y="471"/>
                  <a:pt x="606" y="475"/>
                  <a:pt x="618" y="486"/>
                </a:cubicBezTo>
                <a:lnTo>
                  <a:pt x="618" y="486"/>
                </a:lnTo>
                <a:cubicBezTo>
                  <a:pt x="629" y="499"/>
                  <a:pt x="633" y="517"/>
                  <a:pt x="626" y="532"/>
                </a:cubicBezTo>
                <a:lnTo>
                  <a:pt x="626" y="532"/>
                </a:lnTo>
                <a:cubicBezTo>
                  <a:pt x="623" y="538"/>
                  <a:pt x="619" y="543"/>
                  <a:pt x="613" y="548"/>
                </a:cubicBezTo>
                <a:lnTo>
                  <a:pt x="576" y="574"/>
                </a:lnTo>
                <a:lnTo>
                  <a:pt x="576" y="574"/>
                </a:lnTo>
                <a:cubicBezTo>
                  <a:pt x="573" y="576"/>
                  <a:pt x="571" y="579"/>
                  <a:pt x="571" y="582"/>
                </a:cubicBezTo>
                <a:lnTo>
                  <a:pt x="571" y="582"/>
                </a:lnTo>
                <a:cubicBezTo>
                  <a:pt x="571" y="586"/>
                  <a:pt x="572" y="590"/>
                  <a:pt x="575" y="592"/>
                </a:cubicBezTo>
                <a:lnTo>
                  <a:pt x="644" y="661"/>
                </a:lnTo>
                <a:lnTo>
                  <a:pt x="475" y="830"/>
                </a:lnTo>
                <a:close/>
                <a:moveTo>
                  <a:pt x="24" y="436"/>
                </a:moveTo>
                <a:lnTo>
                  <a:pt x="24" y="436"/>
                </a:lnTo>
                <a:cubicBezTo>
                  <a:pt x="24" y="421"/>
                  <a:pt x="30" y="407"/>
                  <a:pt x="41" y="396"/>
                </a:cubicBezTo>
                <a:lnTo>
                  <a:pt x="209" y="227"/>
                </a:lnTo>
                <a:lnTo>
                  <a:pt x="269" y="286"/>
                </a:lnTo>
                <a:lnTo>
                  <a:pt x="244" y="305"/>
                </a:lnTo>
                <a:lnTo>
                  <a:pt x="244" y="305"/>
                </a:lnTo>
                <a:cubicBezTo>
                  <a:pt x="234" y="311"/>
                  <a:pt x="227" y="320"/>
                  <a:pt x="223" y="329"/>
                </a:cubicBezTo>
                <a:lnTo>
                  <a:pt x="223" y="329"/>
                </a:lnTo>
                <a:cubicBezTo>
                  <a:pt x="211" y="354"/>
                  <a:pt x="217" y="383"/>
                  <a:pt x="236" y="402"/>
                </a:cubicBezTo>
                <a:lnTo>
                  <a:pt x="236" y="402"/>
                </a:lnTo>
                <a:cubicBezTo>
                  <a:pt x="255" y="421"/>
                  <a:pt x="284" y="426"/>
                  <a:pt x="308" y="415"/>
                </a:cubicBezTo>
                <a:lnTo>
                  <a:pt x="308" y="415"/>
                </a:lnTo>
                <a:cubicBezTo>
                  <a:pt x="318" y="411"/>
                  <a:pt x="326" y="403"/>
                  <a:pt x="333" y="394"/>
                </a:cubicBezTo>
                <a:lnTo>
                  <a:pt x="351" y="368"/>
                </a:lnTo>
                <a:lnTo>
                  <a:pt x="419" y="436"/>
                </a:lnTo>
                <a:lnTo>
                  <a:pt x="341" y="513"/>
                </a:lnTo>
                <a:lnTo>
                  <a:pt x="341" y="513"/>
                </a:lnTo>
                <a:cubicBezTo>
                  <a:pt x="339" y="515"/>
                  <a:pt x="337" y="519"/>
                  <a:pt x="338" y="522"/>
                </a:cubicBezTo>
                <a:lnTo>
                  <a:pt x="338" y="522"/>
                </a:lnTo>
                <a:cubicBezTo>
                  <a:pt x="338" y="526"/>
                  <a:pt x="340" y="529"/>
                  <a:pt x="343" y="531"/>
                </a:cubicBezTo>
                <a:lnTo>
                  <a:pt x="380" y="557"/>
                </a:lnTo>
                <a:lnTo>
                  <a:pt x="380" y="557"/>
                </a:lnTo>
                <a:cubicBezTo>
                  <a:pt x="386" y="562"/>
                  <a:pt x="390" y="567"/>
                  <a:pt x="393" y="573"/>
                </a:cubicBezTo>
                <a:lnTo>
                  <a:pt x="393" y="573"/>
                </a:lnTo>
                <a:cubicBezTo>
                  <a:pt x="400" y="588"/>
                  <a:pt x="397" y="606"/>
                  <a:pt x="384" y="619"/>
                </a:cubicBezTo>
                <a:lnTo>
                  <a:pt x="384" y="619"/>
                </a:lnTo>
                <a:cubicBezTo>
                  <a:pt x="373" y="630"/>
                  <a:pt x="354" y="633"/>
                  <a:pt x="339" y="626"/>
                </a:cubicBezTo>
                <a:lnTo>
                  <a:pt x="339" y="626"/>
                </a:lnTo>
                <a:cubicBezTo>
                  <a:pt x="334" y="624"/>
                  <a:pt x="328" y="619"/>
                  <a:pt x="324" y="613"/>
                </a:cubicBezTo>
                <a:lnTo>
                  <a:pt x="297" y="576"/>
                </a:lnTo>
                <a:lnTo>
                  <a:pt x="297" y="576"/>
                </a:lnTo>
                <a:cubicBezTo>
                  <a:pt x="295" y="574"/>
                  <a:pt x="292" y="572"/>
                  <a:pt x="288" y="572"/>
                </a:cubicBezTo>
                <a:lnTo>
                  <a:pt x="288" y="572"/>
                </a:lnTo>
                <a:cubicBezTo>
                  <a:pt x="285" y="572"/>
                  <a:pt x="282" y="573"/>
                  <a:pt x="279" y="575"/>
                </a:cubicBezTo>
                <a:lnTo>
                  <a:pt x="209" y="644"/>
                </a:lnTo>
                <a:lnTo>
                  <a:pt x="41" y="475"/>
                </a:lnTo>
                <a:lnTo>
                  <a:pt x="41" y="475"/>
                </a:lnTo>
                <a:cubicBezTo>
                  <a:pt x="30" y="464"/>
                  <a:pt x="24" y="450"/>
                  <a:pt x="24" y="436"/>
                </a:cubicBezTo>
                <a:close/>
                <a:moveTo>
                  <a:pt x="396" y="41"/>
                </a:moveTo>
                <a:lnTo>
                  <a:pt x="396" y="41"/>
                </a:lnTo>
                <a:cubicBezTo>
                  <a:pt x="406" y="30"/>
                  <a:pt x="421" y="25"/>
                  <a:pt x="435" y="25"/>
                </a:cubicBezTo>
                <a:lnTo>
                  <a:pt x="435" y="25"/>
                </a:lnTo>
                <a:cubicBezTo>
                  <a:pt x="450" y="25"/>
                  <a:pt x="464" y="30"/>
                  <a:pt x="475" y="41"/>
                </a:cubicBezTo>
                <a:lnTo>
                  <a:pt x="644" y="210"/>
                </a:lnTo>
                <a:lnTo>
                  <a:pt x="585" y="269"/>
                </a:lnTo>
                <a:lnTo>
                  <a:pt x="566" y="244"/>
                </a:lnTo>
                <a:lnTo>
                  <a:pt x="566" y="244"/>
                </a:lnTo>
                <a:cubicBezTo>
                  <a:pt x="559" y="234"/>
                  <a:pt x="551" y="227"/>
                  <a:pt x="542" y="223"/>
                </a:cubicBezTo>
                <a:lnTo>
                  <a:pt x="542" y="223"/>
                </a:lnTo>
                <a:cubicBezTo>
                  <a:pt x="517" y="212"/>
                  <a:pt x="488" y="217"/>
                  <a:pt x="469" y="236"/>
                </a:cubicBezTo>
                <a:lnTo>
                  <a:pt x="469" y="236"/>
                </a:lnTo>
                <a:cubicBezTo>
                  <a:pt x="450" y="255"/>
                  <a:pt x="445" y="284"/>
                  <a:pt x="456" y="308"/>
                </a:cubicBezTo>
                <a:lnTo>
                  <a:pt x="456" y="308"/>
                </a:lnTo>
                <a:cubicBezTo>
                  <a:pt x="460" y="318"/>
                  <a:pt x="468" y="326"/>
                  <a:pt x="477" y="333"/>
                </a:cubicBezTo>
                <a:lnTo>
                  <a:pt x="502" y="352"/>
                </a:lnTo>
                <a:lnTo>
                  <a:pt x="435" y="418"/>
                </a:lnTo>
                <a:lnTo>
                  <a:pt x="358" y="342"/>
                </a:lnTo>
                <a:lnTo>
                  <a:pt x="358" y="342"/>
                </a:lnTo>
                <a:cubicBezTo>
                  <a:pt x="356" y="339"/>
                  <a:pt x="352" y="338"/>
                  <a:pt x="349" y="338"/>
                </a:cubicBezTo>
                <a:lnTo>
                  <a:pt x="349" y="338"/>
                </a:lnTo>
                <a:cubicBezTo>
                  <a:pt x="345" y="338"/>
                  <a:pt x="342" y="340"/>
                  <a:pt x="340" y="343"/>
                </a:cubicBezTo>
                <a:lnTo>
                  <a:pt x="313" y="380"/>
                </a:lnTo>
                <a:lnTo>
                  <a:pt x="313" y="380"/>
                </a:lnTo>
                <a:cubicBezTo>
                  <a:pt x="309" y="386"/>
                  <a:pt x="304" y="390"/>
                  <a:pt x="298" y="393"/>
                </a:cubicBezTo>
                <a:lnTo>
                  <a:pt x="298" y="393"/>
                </a:lnTo>
                <a:cubicBezTo>
                  <a:pt x="283" y="400"/>
                  <a:pt x="265" y="396"/>
                  <a:pt x="253" y="385"/>
                </a:cubicBezTo>
                <a:lnTo>
                  <a:pt x="253" y="385"/>
                </a:lnTo>
                <a:cubicBezTo>
                  <a:pt x="241" y="373"/>
                  <a:pt x="238" y="354"/>
                  <a:pt x="244" y="339"/>
                </a:cubicBezTo>
                <a:lnTo>
                  <a:pt x="244" y="339"/>
                </a:lnTo>
                <a:cubicBezTo>
                  <a:pt x="247" y="333"/>
                  <a:pt x="252" y="329"/>
                  <a:pt x="258" y="324"/>
                </a:cubicBezTo>
                <a:lnTo>
                  <a:pt x="295" y="297"/>
                </a:lnTo>
                <a:lnTo>
                  <a:pt x="295" y="297"/>
                </a:lnTo>
                <a:cubicBezTo>
                  <a:pt x="297" y="296"/>
                  <a:pt x="299" y="292"/>
                  <a:pt x="299" y="289"/>
                </a:cubicBezTo>
                <a:lnTo>
                  <a:pt x="299" y="289"/>
                </a:lnTo>
                <a:cubicBezTo>
                  <a:pt x="300" y="285"/>
                  <a:pt x="299" y="281"/>
                  <a:pt x="296" y="279"/>
                </a:cubicBezTo>
                <a:lnTo>
                  <a:pt x="227" y="210"/>
                </a:lnTo>
                <a:lnTo>
                  <a:pt x="396" y="41"/>
                </a:lnTo>
                <a:close/>
                <a:moveTo>
                  <a:pt x="847" y="379"/>
                </a:moveTo>
                <a:lnTo>
                  <a:pt x="492" y="24"/>
                </a:lnTo>
                <a:lnTo>
                  <a:pt x="492" y="24"/>
                </a:lnTo>
                <a:cubicBezTo>
                  <a:pt x="477" y="9"/>
                  <a:pt x="456" y="0"/>
                  <a:pt x="435" y="0"/>
                </a:cubicBezTo>
                <a:lnTo>
                  <a:pt x="435" y="0"/>
                </a:lnTo>
                <a:cubicBezTo>
                  <a:pt x="414" y="0"/>
                  <a:pt x="394" y="9"/>
                  <a:pt x="379" y="24"/>
                </a:cubicBezTo>
                <a:lnTo>
                  <a:pt x="24" y="379"/>
                </a:lnTo>
                <a:lnTo>
                  <a:pt x="24" y="379"/>
                </a:lnTo>
                <a:cubicBezTo>
                  <a:pt x="8" y="394"/>
                  <a:pt x="0" y="414"/>
                  <a:pt x="0" y="436"/>
                </a:cubicBezTo>
                <a:lnTo>
                  <a:pt x="0" y="436"/>
                </a:lnTo>
                <a:cubicBezTo>
                  <a:pt x="0" y="457"/>
                  <a:pt x="8" y="477"/>
                  <a:pt x="24" y="492"/>
                </a:cubicBezTo>
                <a:lnTo>
                  <a:pt x="379" y="847"/>
                </a:lnTo>
                <a:lnTo>
                  <a:pt x="379" y="847"/>
                </a:lnTo>
                <a:cubicBezTo>
                  <a:pt x="394" y="862"/>
                  <a:pt x="414" y="871"/>
                  <a:pt x="435" y="871"/>
                </a:cubicBezTo>
                <a:lnTo>
                  <a:pt x="435" y="871"/>
                </a:lnTo>
                <a:cubicBezTo>
                  <a:pt x="456" y="871"/>
                  <a:pt x="477" y="862"/>
                  <a:pt x="492" y="847"/>
                </a:cubicBezTo>
                <a:lnTo>
                  <a:pt x="847" y="492"/>
                </a:lnTo>
                <a:lnTo>
                  <a:pt x="847" y="492"/>
                </a:lnTo>
                <a:cubicBezTo>
                  <a:pt x="862" y="477"/>
                  <a:pt x="870" y="457"/>
                  <a:pt x="870" y="436"/>
                </a:cubicBezTo>
                <a:lnTo>
                  <a:pt x="870" y="436"/>
                </a:lnTo>
                <a:cubicBezTo>
                  <a:pt x="870" y="414"/>
                  <a:pt x="862" y="394"/>
                  <a:pt x="847" y="379"/>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1" name="Freeform 30">
            <a:extLst>
              <a:ext uri="{FF2B5EF4-FFF2-40B4-BE49-F238E27FC236}">
                <a16:creationId xmlns:a16="http://schemas.microsoft.com/office/drawing/2014/main" id="{144EA6FC-E290-7D40-A6CF-D18EBEBD964D}"/>
              </a:ext>
            </a:extLst>
          </p:cNvPr>
          <p:cNvSpPr>
            <a:spLocks noChangeArrowheads="1"/>
          </p:cNvSpPr>
          <p:nvPr/>
        </p:nvSpPr>
        <p:spPr bwMode="auto">
          <a:xfrm>
            <a:off x="4961685" y="5280159"/>
            <a:ext cx="455299" cy="469033"/>
          </a:xfrm>
          <a:custGeom>
            <a:avLst/>
            <a:gdLst>
              <a:gd name="connsiteX0" fmla="*/ 743447 w 910598"/>
              <a:gd name="connsiteY0" fmla="*/ 306222 h 938065"/>
              <a:gd name="connsiteX1" fmla="*/ 694798 w 910598"/>
              <a:gd name="connsiteY1" fmla="*/ 339870 h 938065"/>
              <a:gd name="connsiteX2" fmla="*/ 672345 w 910598"/>
              <a:gd name="connsiteY2" fmla="*/ 333639 h 938065"/>
              <a:gd name="connsiteX3" fmla="*/ 672345 w 910598"/>
              <a:gd name="connsiteY3" fmla="*/ 463248 h 938065"/>
              <a:gd name="connsiteX4" fmla="*/ 649892 w 910598"/>
              <a:gd name="connsiteY4" fmla="*/ 514343 h 938065"/>
              <a:gd name="connsiteX5" fmla="*/ 583780 w 910598"/>
              <a:gd name="connsiteY5" fmla="*/ 579148 h 938065"/>
              <a:gd name="connsiteX6" fmla="*/ 583780 w 910598"/>
              <a:gd name="connsiteY6" fmla="*/ 607811 h 938065"/>
              <a:gd name="connsiteX7" fmla="*/ 585028 w 910598"/>
              <a:gd name="connsiteY7" fmla="*/ 607811 h 938065"/>
              <a:gd name="connsiteX8" fmla="*/ 793343 w 910598"/>
              <a:gd name="connsiteY8" fmla="*/ 607811 h 938065"/>
              <a:gd name="connsiteX9" fmla="*/ 825775 w 910598"/>
              <a:gd name="connsiteY9" fmla="*/ 389720 h 938065"/>
              <a:gd name="connsiteX10" fmla="*/ 843238 w 910598"/>
              <a:gd name="connsiteY10" fmla="*/ 377257 h 938065"/>
              <a:gd name="connsiteX11" fmla="*/ 855712 w 910598"/>
              <a:gd name="connsiteY11" fmla="*/ 394705 h 938065"/>
              <a:gd name="connsiteX12" fmla="*/ 828270 w 910598"/>
              <a:gd name="connsiteY12" fmla="*/ 581640 h 938065"/>
              <a:gd name="connsiteX13" fmla="*/ 868186 w 910598"/>
              <a:gd name="connsiteY13" fmla="*/ 543007 h 938065"/>
              <a:gd name="connsiteX14" fmla="*/ 880660 w 910598"/>
              <a:gd name="connsiteY14" fmla="*/ 514343 h 938065"/>
              <a:gd name="connsiteX15" fmla="*/ 880660 w 910598"/>
              <a:gd name="connsiteY15" fmla="*/ 361056 h 938065"/>
              <a:gd name="connsiteX16" fmla="*/ 856960 w 910598"/>
              <a:gd name="connsiteY16" fmla="*/ 326161 h 938065"/>
              <a:gd name="connsiteX17" fmla="*/ 823280 w 910598"/>
              <a:gd name="connsiteY17" fmla="*/ 316191 h 938065"/>
              <a:gd name="connsiteX18" fmla="*/ 744694 w 910598"/>
              <a:gd name="connsiteY18" fmla="*/ 306222 h 938065"/>
              <a:gd name="connsiteX19" fmla="*/ 165903 w 910598"/>
              <a:gd name="connsiteY19" fmla="*/ 306222 h 938065"/>
              <a:gd name="connsiteX20" fmla="*/ 87318 w 910598"/>
              <a:gd name="connsiteY20" fmla="*/ 316191 h 938065"/>
              <a:gd name="connsiteX21" fmla="*/ 53638 w 910598"/>
              <a:gd name="connsiteY21" fmla="*/ 326161 h 938065"/>
              <a:gd name="connsiteX22" fmla="*/ 29937 w 910598"/>
              <a:gd name="connsiteY22" fmla="*/ 361056 h 938065"/>
              <a:gd name="connsiteX23" fmla="*/ 29937 w 910598"/>
              <a:gd name="connsiteY23" fmla="*/ 514343 h 938065"/>
              <a:gd name="connsiteX24" fmla="*/ 42411 w 910598"/>
              <a:gd name="connsiteY24" fmla="*/ 543007 h 938065"/>
              <a:gd name="connsiteX25" fmla="*/ 82328 w 910598"/>
              <a:gd name="connsiteY25" fmla="*/ 581640 h 938065"/>
              <a:gd name="connsiteX26" fmla="*/ 54885 w 910598"/>
              <a:gd name="connsiteY26" fmla="*/ 394705 h 938065"/>
              <a:gd name="connsiteX27" fmla="*/ 67359 w 910598"/>
              <a:gd name="connsiteY27" fmla="*/ 377257 h 938065"/>
              <a:gd name="connsiteX28" fmla="*/ 84823 w 910598"/>
              <a:gd name="connsiteY28" fmla="*/ 389720 h 938065"/>
              <a:gd name="connsiteX29" fmla="*/ 117255 w 910598"/>
              <a:gd name="connsiteY29" fmla="*/ 607811 h 938065"/>
              <a:gd name="connsiteX30" fmla="*/ 326817 w 910598"/>
              <a:gd name="connsiteY30" fmla="*/ 607811 h 938065"/>
              <a:gd name="connsiteX31" fmla="*/ 330559 w 910598"/>
              <a:gd name="connsiteY31" fmla="*/ 609058 h 938065"/>
              <a:gd name="connsiteX32" fmla="*/ 330559 w 910598"/>
              <a:gd name="connsiteY32" fmla="*/ 579148 h 938065"/>
              <a:gd name="connsiteX33" fmla="*/ 263200 w 910598"/>
              <a:gd name="connsiteY33" fmla="*/ 514343 h 938065"/>
              <a:gd name="connsiteX34" fmla="*/ 241994 w 910598"/>
              <a:gd name="connsiteY34" fmla="*/ 463248 h 938065"/>
              <a:gd name="connsiteX35" fmla="*/ 241994 w 910598"/>
              <a:gd name="connsiteY35" fmla="*/ 332393 h 938065"/>
              <a:gd name="connsiteX36" fmla="*/ 215799 w 910598"/>
              <a:gd name="connsiteY36" fmla="*/ 339870 h 938065"/>
              <a:gd name="connsiteX37" fmla="*/ 167151 w 910598"/>
              <a:gd name="connsiteY37" fmla="*/ 306222 h 938065"/>
              <a:gd name="connsiteX38" fmla="*/ 407898 w 910598"/>
              <a:gd name="connsiteY38" fmla="*/ 255126 h 938065"/>
              <a:gd name="connsiteX39" fmla="*/ 329312 w 910598"/>
              <a:gd name="connsiteY39" fmla="*/ 266342 h 938065"/>
              <a:gd name="connsiteX40" fmla="*/ 296880 w 910598"/>
              <a:gd name="connsiteY40" fmla="*/ 275066 h 938065"/>
              <a:gd name="connsiteX41" fmla="*/ 271932 w 910598"/>
              <a:gd name="connsiteY41" fmla="*/ 309960 h 938065"/>
              <a:gd name="connsiteX42" fmla="*/ 271932 w 910598"/>
              <a:gd name="connsiteY42" fmla="*/ 463248 h 938065"/>
              <a:gd name="connsiteX43" fmla="*/ 284406 w 910598"/>
              <a:gd name="connsiteY43" fmla="*/ 493157 h 938065"/>
              <a:gd name="connsiteX44" fmla="*/ 324322 w 910598"/>
              <a:gd name="connsiteY44" fmla="*/ 531791 h 938065"/>
              <a:gd name="connsiteX45" fmla="*/ 296880 w 910598"/>
              <a:gd name="connsiteY45" fmla="*/ 344855 h 938065"/>
              <a:gd name="connsiteX46" fmla="*/ 309354 w 910598"/>
              <a:gd name="connsiteY46" fmla="*/ 327408 h 938065"/>
              <a:gd name="connsiteX47" fmla="*/ 326817 w 910598"/>
              <a:gd name="connsiteY47" fmla="*/ 339870 h 938065"/>
              <a:gd name="connsiteX48" fmla="*/ 359249 w 910598"/>
              <a:gd name="connsiteY48" fmla="*/ 557962 h 938065"/>
              <a:gd name="connsiteX49" fmla="*/ 555090 w 910598"/>
              <a:gd name="connsiteY49" fmla="*/ 557962 h 938065"/>
              <a:gd name="connsiteX50" fmla="*/ 587523 w 910598"/>
              <a:gd name="connsiteY50" fmla="*/ 337378 h 938065"/>
              <a:gd name="connsiteX51" fmla="*/ 604986 w 910598"/>
              <a:gd name="connsiteY51" fmla="*/ 323669 h 938065"/>
              <a:gd name="connsiteX52" fmla="*/ 616213 w 910598"/>
              <a:gd name="connsiteY52" fmla="*/ 341116 h 938065"/>
              <a:gd name="connsiteX53" fmla="*/ 588770 w 910598"/>
              <a:gd name="connsiteY53" fmla="*/ 531791 h 938065"/>
              <a:gd name="connsiteX54" fmla="*/ 628687 w 910598"/>
              <a:gd name="connsiteY54" fmla="*/ 493157 h 938065"/>
              <a:gd name="connsiteX55" fmla="*/ 642408 w 910598"/>
              <a:gd name="connsiteY55" fmla="*/ 463248 h 938065"/>
              <a:gd name="connsiteX56" fmla="*/ 642408 w 910598"/>
              <a:gd name="connsiteY56" fmla="*/ 309960 h 938065"/>
              <a:gd name="connsiteX57" fmla="*/ 617460 w 910598"/>
              <a:gd name="connsiteY57" fmla="*/ 275066 h 938065"/>
              <a:gd name="connsiteX58" fmla="*/ 583780 w 910598"/>
              <a:gd name="connsiteY58" fmla="*/ 266342 h 938065"/>
              <a:gd name="connsiteX59" fmla="*/ 506442 w 910598"/>
              <a:gd name="connsiteY59" fmla="*/ 255126 h 938065"/>
              <a:gd name="connsiteX60" fmla="*/ 505195 w 910598"/>
              <a:gd name="connsiteY60" fmla="*/ 255126 h 938065"/>
              <a:gd name="connsiteX61" fmla="*/ 480247 w 910598"/>
              <a:gd name="connsiteY61" fmla="*/ 283789 h 938065"/>
              <a:gd name="connsiteX62" fmla="*/ 500205 w 910598"/>
              <a:gd name="connsiteY62" fmla="*/ 449539 h 938065"/>
              <a:gd name="connsiteX63" fmla="*/ 491473 w 910598"/>
              <a:gd name="connsiteY63" fmla="*/ 474464 h 938065"/>
              <a:gd name="connsiteX64" fmla="*/ 466525 w 910598"/>
              <a:gd name="connsiteY64" fmla="*/ 499389 h 938065"/>
              <a:gd name="connsiteX65" fmla="*/ 446567 w 910598"/>
              <a:gd name="connsiteY65" fmla="*/ 499389 h 938065"/>
              <a:gd name="connsiteX66" fmla="*/ 421619 w 910598"/>
              <a:gd name="connsiteY66" fmla="*/ 474464 h 938065"/>
              <a:gd name="connsiteX67" fmla="*/ 412887 w 910598"/>
              <a:gd name="connsiteY67" fmla="*/ 449539 h 938065"/>
              <a:gd name="connsiteX68" fmla="*/ 434093 w 910598"/>
              <a:gd name="connsiteY68" fmla="*/ 283789 h 938065"/>
              <a:gd name="connsiteX69" fmla="*/ 409145 w 910598"/>
              <a:gd name="connsiteY69" fmla="*/ 255126 h 938065"/>
              <a:gd name="connsiteX70" fmla="*/ 407898 w 910598"/>
              <a:gd name="connsiteY70" fmla="*/ 225216 h 938065"/>
              <a:gd name="connsiteX71" fmla="*/ 506442 w 910598"/>
              <a:gd name="connsiteY71" fmla="*/ 225216 h 938065"/>
              <a:gd name="connsiteX72" fmla="*/ 592512 w 910598"/>
              <a:gd name="connsiteY72" fmla="*/ 237678 h 938065"/>
              <a:gd name="connsiteX73" fmla="*/ 626192 w 910598"/>
              <a:gd name="connsiteY73" fmla="*/ 247648 h 938065"/>
              <a:gd name="connsiteX74" fmla="*/ 627439 w 910598"/>
              <a:gd name="connsiteY74" fmla="*/ 247648 h 938065"/>
              <a:gd name="connsiteX75" fmla="*/ 662366 w 910598"/>
              <a:gd name="connsiteY75" fmla="*/ 275066 h 938065"/>
              <a:gd name="connsiteX76" fmla="*/ 744694 w 910598"/>
              <a:gd name="connsiteY76" fmla="*/ 275066 h 938065"/>
              <a:gd name="connsiteX77" fmla="*/ 830764 w 910598"/>
              <a:gd name="connsiteY77" fmla="*/ 287528 h 938065"/>
              <a:gd name="connsiteX78" fmla="*/ 865691 w 910598"/>
              <a:gd name="connsiteY78" fmla="*/ 296252 h 938065"/>
              <a:gd name="connsiteX79" fmla="*/ 865691 w 910598"/>
              <a:gd name="connsiteY79" fmla="*/ 297498 h 938065"/>
              <a:gd name="connsiteX80" fmla="*/ 910598 w 910598"/>
              <a:gd name="connsiteY80" fmla="*/ 361056 h 938065"/>
              <a:gd name="connsiteX81" fmla="*/ 910598 w 910598"/>
              <a:gd name="connsiteY81" fmla="*/ 514343 h 938065"/>
              <a:gd name="connsiteX82" fmla="*/ 889392 w 910598"/>
              <a:gd name="connsiteY82" fmla="*/ 564193 h 938065"/>
              <a:gd name="connsiteX83" fmla="*/ 822033 w 910598"/>
              <a:gd name="connsiteY83" fmla="*/ 628997 h 938065"/>
              <a:gd name="connsiteX84" fmla="*/ 822033 w 910598"/>
              <a:gd name="connsiteY84" fmla="*/ 843351 h 938065"/>
              <a:gd name="connsiteX85" fmla="*/ 807064 w 910598"/>
              <a:gd name="connsiteY85" fmla="*/ 858305 h 938065"/>
              <a:gd name="connsiteX86" fmla="*/ 792095 w 910598"/>
              <a:gd name="connsiteY86" fmla="*/ 843351 h 938065"/>
              <a:gd name="connsiteX87" fmla="*/ 792095 w 910598"/>
              <a:gd name="connsiteY87" fmla="*/ 637721 h 938065"/>
              <a:gd name="connsiteX88" fmla="*/ 708520 w 910598"/>
              <a:gd name="connsiteY88" fmla="*/ 637721 h 938065"/>
              <a:gd name="connsiteX89" fmla="*/ 708520 w 910598"/>
              <a:gd name="connsiteY89" fmla="*/ 893200 h 938065"/>
              <a:gd name="connsiteX90" fmla="*/ 694798 w 910598"/>
              <a:gd name="connsiteY90" fmla="*/ 908155 h 938065"/>
              <a:gd name="connsiteX91" fmla="*/ 679830 w 910598"/>
              <a:gd name="connsiteY91" fmla="*/ 893200 h 938065"/>
              <a:gd name="connsiteX92" fmla="*/ 679830 w 910598"/>
              <a:gd name="connsiteY92" fmla="*/ 637721 h 938065"/>
              <a:gd name="connsiteX93" fmla="*/ 585028 w 910598"/>
              <a:gd name="connsiteY93" fmla="*/ 637721 h 938065"/>
              <a:gd name="connsiteX94" fmla="*/ 583780 w 910598"/>
              <a:gd name="connsiteY94" fmla="*/ 637721 h 938065"/>
              <a:gd name="connsiteX95" fmla="*/ 583780 w 910598"/>
              <a:gd name="connsiteY95" fmla="*/ 923110 h 938065"/>
              <a:gd name="connsiteX96" fmla="*/ 567564 w 910598"/>
              <a:gd name="connsiteY96" fmla="*/ 938065 h 938065"/>
              <a:gd name="connsiteX97" fmla="*/ 552596 w 910598"/>
              <a:gd name="connsiteY97" fmla="*/ 923110 h 938065"/>
              <a:gd name="connsiteX98" fmla="*/ 552596 w 910598"/>
              <a:gd name="connsiteY98" fmla="*/ 589118 h 938065"/>
              <a:gd name="connsiteX99" fmla="*/ 472762 w 910598"/>
              <a:gd name="connsiteY99" fmla="*/ 589118 h 938065"/>
              <a:gd name="connsiteX100" fmla="*/ 472762 w 910598"/>
              <a:gd name="connsiteY100" fmla="*/ 923110 h 938065"/>
              <a:gd name="connsiteX101" fmla="*/ 457794 w 910598"/>
              <a:gd name="connsiteY101" fmla="*/ 938065 h 938065"/>
              <a:gd name="connsiteX102" fmla="*/ 444072 w 910598"/>
              <a:gd name="connsiteY102" fmla="*/ 923110 h 938065"/>
              <a:gd name="connsiteX103" fmla="*/ 444072 w 910598"/>
              <a:gd name="connsiteY103" fmla="*/ 589118 h 938065"/>
              <a:gd name="connsiteX104" fmla="*/ 360497 w 910598"/>
              <a:gd name="connsiteY104" fmla="*/ 589118 h 938065"/>
              <a:gd name="connsiteX105" fmla="*/ 360497 w 910598"/>
              <a:gd name="connsiteY105" fmla="*/ 923110 h 938065"/>
              <a:gd name="connsiteX106" fmla="*/ 345528 w 910598"/>
              <a:gd name="connsiteY106" fmla="*/ 938065 h 938065"/>
              <a:gd name="connsiteX107" fmla="*/ 330559 w 910598"/>
              <a:gd name="connsiteY107" fmla="*/ 923110 h 938065"/>
              <a:gd name="connsiteX108" fmla="*/ 330559 w 910598"/>
              <a:gd name="connsiteY108" fmla="*/ 637721 h 938065"/>
              <a:gd name="connsiteX109" fmla="*/ 326817 w 910598"/>
              <a:gd name="connsiteY109" fmla="*/ 637721 h 938065"/>
              <a:gd name="connsiteX110" fmla="*/ 232015 w 910598"/>
              <a:gd name="connsiteY110" fmla="*/ 637721 h 938065"/>
              <a:gd name="connsiteX111" fmla="*/ 232015 w 910598"/>
              <a:gd name="connsiteY111" fmla="*/ 893200 h 938065"/>
              <a:gd name="connsiteX112" fmla="*/ 215799 w 910598"/>
              <a:gd name="connsiteY112" fmla="*/ 908155 h 938065"/>
              <a:gd name="connsiteX113" fmla="*/ 202078 w 910598"/>
              <a:gd name="connsiteY113" fmla="*/ 893200 h 938065"/>
              <a:gd name="connsiteX114" fmla="*/ 202078 w 910598"/>
              <a:gd name="connsiteY114" fmla="*/ 637721 h 938065"/>
              <a:gd name="connsiteX115" fmla="*/ 118502 w 910598"/>
              <a:gd name="connsiteY115" fmla="*/ 637721 h 938065"/>
              <a:gd name="connsiteX116" fmla="*/ 118502 w 910598"/>
              <a:gd name="connsiteY116" fmla="*/ 843351 h 938065"/>
              <a:gd name="connsiteX117" fmla="*/ 104781 w 910598"/>
              <a:gd name="connsiteY117" fmla="*/ 858305 h 938065"/>
              <a:gd name="connsiteX118" fmla="*/ 88565 w 910598"/>
              <a:gd name="connsiteY118" fmla="*/ 843351 h 938065"/>
              <a:gd name="connsiteX119" fmla="*/ 88565 w 910598"/>
              <a:gd name="connsiteY119" fmla="*/ 628997 h 938065"/>
              <a:gd name="connsiteX120" fmla="*/ 21206 w 910598"/>
              <a:gd name="connsiteY120" fmla="*/ 564193 h 938065"/>
              <a:gd name="connsiteX121" fmla="*/ 0 w 910598"/>
              <a:gd name="connsiteY121" fmla="*/ 514343 h 938065"/>
              <a:gd name="connsiteX122" fmla="*/ 0 w 910598"/>
              <a:gd name="connsiteY122" fmla="*/ 361056 h 938065"/>
              <a:gd name="connsiteX123" fmla="*/ 44906 w 910598"/>
              <a:gd name="connsiteY123" fmla="*/ 297498 h 938065"/>
              <a:gd name="connsiteX124" fmla="*/ 44906 w 910598"/>
              <a:gd name="connsiteY124" fmla="*/ 296252 h 938065"/>
              <a:gd name="connsiteX125" fmla="*/ 79833 w 910598"/>
              <a:gd name="connsiteY125" fmla="*/ 287528 h 938065"/>
              <a:gd name="connsiteX126" fmla="*/ 165903 w 910598"/>
              <a:gd name="connsiteY126" fmla="*/ 275066 h 938065"/>
              <a:gd name="connsiteX127" fmla="*/ 251974 w 910598"/>
              <a:gd name="connsiteY127" fmla="*/ 275066 h 938065"/>
              <a:gd name="connsiteX128" fmla="*/ 286901 w 910598"/>
              <a:gd name="connsiteY128" fmla="*/ 247648 h 938065"/>
              <a:gd name="connsiteX129" fmla="*/ 321828 w 910598"/>
              <a:gd name="connsiteY129" fmla="*/ 237678 h 938065"/>
              <a:gd name="connsiteX130" fmla="*/ 407898 w 910598"/>
              <a:gd name="connsiteY130" fmla="*/ 225216 h 938065"/>
              <a:gd name="connsiteX131" fmla="*/ 697618 w 910598"/>
              <a:gd name="connsiteY131" fmla="*/ 79521 h 938065"/>
              <a:gd name="connsiteX132" fmla="*/ 635364 w 910598"/>
              <a:gd name="connsiteY132" fmla="*/ 142193 h 938065"/>
              <a:gd name="connsiteX133" fmla="*/ 697618 w 910598"/>
              <a:gd name="connsiteY133" fmla="*/ 204865 h 938065"/>
              <a:gd name="connsiteX134" fmla="*/ 759873 w 910598"/>
              <a:gd name="connsiteY134" fmla="*/ 142193 h 938065"/>
              <a:gd name="connsiteX135" fmla="*/ 697618 w 910598"/>
              <a:gd name="connsiteY135" fmla="*/ 79521 h 938065"/>
              <a:gd name="connsiteX136" fmla="*/ 219095 w 910598"/>
              <a:gd name="connsiteY136" fmla="*/ 79521 h 938065"/>
              <a:gd name="connsiteX137" fmla="*/ 156423 w 910598"/>
              <a:gd name="connsiteY137" fmla="*/ 142193 h 938065"/>
              <a:gd name="connsiteX138" fmla="*/ 219095 w 910598"/>
              <a:gd name="connsiteY138" fmla="*/ 204865 h 938065"/>
              <a:gd name="connsiteX139" fmla="*/ 281767 w 910598"/>
              <a:gd name="connsiteY139" fmla="*/ 142193 h 938065"/>
              <a:gd name="connsiteX140" fmla="*/ 219095 w 910598"/>
              <a:gd name="connsiteY140" fmla="*/ 79521 h 938065"/>
              <a:gd name="connsiteX141" fmla="*/ 697618 w 910598"/>
              <a:gd name="connsiteY141" fmla="*/ 49438 h 938065"/>
              <a:gd name="connsiteX142" fmla="*/ 789755 w 910598"/>
              <a:gd name="connsiteY142" fmla="*/ 142193 h 938065"/>
              <a:gd name="connsiteX143" fmla="*/ 697618 w 910598"/>
              <a:gd name="connsiteY143" fmla="*/ 234948 h 938065"/>
              <a:gd name="connsiteX144" fmla="*/ 604237 w 910598"/>
              <a:gd name="connsiteY144" fmla="*/ 142193 h 938065"/>
              <a:gd name="connsiteX145" fmla="*/ 697618 w 910598"/>
              <a:gd name="connsiteY145" fmla="*/ 49438 h 938065"/>
              <a:gd name="connsiteX146" fmla="*/ 219095 w 910598"/>
              <a:gd name="connsiteY146" fmla="*/ 49438 h 938065"/>
              <a:gd name="connsiteX147" fmla="*/ 311850 w 910598"/>
              <a:gd name="connsiteY147" fmla="*/ 142193 h 938065"/>
              <a:gd name="connsiteX148" fmla="*/ 219095 w 910598"/>
              <a:gd name="connsiteY148" fmla="*/ 234948 h 938065"/>
              <a:gd name="connsiteX149" fmla="*/ 126340 w 910598"/>
              <a:gd name="connsiteY149" fmla="*/ 142193 h 938065"/>
              <a:gd name="connsiteX150" fmla="*/ 219095 w 910598"/>
              <a:gd name="connsiteY150" fmla="*/ 49438 h 938065"/>
              <a:gd name="connsiteX151" fmla="*/ 460170 w 910598"/>
              <a:gd name="connsiteY151" fmla="*/ 29882 h 938065"/>
              <a:gd name="connsiteX152" fmla="*/ 397916 w 910598"/>
              <a:gd name="connsiteY152" fmla="*/ 92136 h 938065"/>
              <a:gd name="connsiteX153" fmla="*/ 460170 w 910598"/>
              <a:gd name="connsiteY153" fmla="*/ 155636 h 938065"/>
              <a:gd name="connsiteX154" fmla="*/ 522425 w 910598"/>
              <a:gd name="connsiteY154" fmla="*/ 92136 h 938065"/>
              <a:gd name="connsiteX155" fmla="*/ 460170 w 910598"/>
              <a:gd name="connsiteY155" fmla="*/ 29882 h 938065"/>
              <a:gd name="connsiteX156" fmla="*/ 460170 w 910598"/>
              <a:gd name="connsiteY156" fmla="*/ 0 h 938065"/>
              <a:gd name="connsiteX157" fmla="*/ 553552 w 910598"/>
              <a:gd name="connsiteY157" fmla="*/ 92136 h 938065"/>
              <a:gd name="connsiteX158" fmla="*/ 460170 w 910598"/>
              <a:gd name="connsiteY158" fmla="*/ 185518 h 938065"/>
              <a:gd name="connsiteX159" fmla="*/ 368034 w 910598"/>
              <a:gd name="connsiteY159" fmla="*/ 92136 h 938065"/>
              <a:gd name="connsiteX160" fmla="*/ 460170 w 910598"/>
              <a:gd name="connsiteY160" fmla="*/ 0 h 938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910598" h="938065">
                <a:moveTo>
                  <a:pt x="743447" y="306222"/>
                </a:moveTo>
                <a:cubicBezTo>
                  <a:pt x="735962" y="324915"/>
                  <a:pt x="717252" y="339870"/>
                  <a:pt x="694798" y="339870"/>
                </a:cubicBezTo>
                <a:cubicBezTo>
                  <a:pt x="687314" y="339870"/>
                  <a:pt x="679830" y="337378"/>
                  <a:pt x="672345" y="333639"/>
                </a:cubicBezTo>
                <a:lnTo>
                  <a:pt x="672345" y="463248"/>
                </a:lnTo>
                <a:cubicBezTo>
                  <a:pt x="672345" y="483187"/>
                  <a:pt x="663614" y="501881"/>
                  <a:pt x="649892" y="514343"/>
                </a:cubicBezTo>
                <a:lnTo>
                  <a:pt x="583780" y="579148"/>
                </a:lnTo>
                <a:lnTo>
                  <a:pt x="583780" y="607811"/>
                </a:lnTo>
                <a:cubicBezTo>
                  <a:pt x="583780" y="607811"/>
                  <a:pt x="583780" y="607811"/>
                  <a:pt x="585028" y="607811"/>
                </a:cubicBezTo>
                <a:lnTo>
                  <a:pt x="793343" y="607811"/>
                </a:lnTo>
                <a:lnTo>
                  <a:pt x="825775" y="389720"/>
                </a:lnTo>
                <a:cubicBezTo>
                  <a:pt x="827022" y="382242"/>
                  <a:pt x="834507" y="376011"/>
                  <a:pt x="843238" y="377257"/>
                </a:cubicBezTo>
                <a:cubicBezTo>
                  <a:pt x="850723" y="378503"/>
                  <a:pt x="856960" y="385981"/>
                  <a:pt x="855712" y="394705"/>
                </a:cubicBezTo>
                <a:lnTo>
                  <a:pt x="828270" y="581640"/>
                </a:lnTo>
                <a:lnTo>
                  <a:pt x="868186" y="543007"/>
                </a:lnTo>
                <a:cubicBezTo>
                  <a:pt x="875671" y="535530"/>
                  <a:pt x="880660" y="524313"/>
                  <a:pt x="880660" y="514343"/>
                </a:cubicBezTo>
                <a:lnTo>
                  <a:pt x="880660" y="361056"/>
                </a:lnTo>
                <a:cubicBezTo>
                  <a:pt x="880660" y="344855"/>
                  <a:pt x="870681" y="331146"/>
                  <a:pt x="856960" y="326161"/>
                </a:cubicBezTo>
                <a:lnTo>
                  <a:pt x="823280" y="316191"/>
                </a:lnTo>
                <a:cubicBezTo>
                  <a:pt x="797085" y="308714"/>
                  <a:pt x="772137" y="306222"/>
                  <a:pt x="744694" y="306222"/>
                </a:cubicBezTo>
                <a:close/>
                <a:moveTo>
                  <a:pt x="165903" y="306222"/>
                </a:moveTo>
                <a:cubicBezTo>
                  <a:pt x="139708" y="306222"/>
                  <a:pt x="113513" y="308714"/>
                  <a:pt x="87318" y="316191"/>
                </a:cubicBezTo>
                <a:lnTo>
                  <a:pt x="53638" y="326161"/>
                </a:lnTo>
                <a:cubicBezTo>
                  <a:pt x="39917" y="331146"/>
                  <a:pt x="29937" y="344855"/>
                  <a:pt x="29937" y="361056"/>
                </a:cubicBezTo>
                <a:lnTo>
                  <a:pt x="29937" y="514343"/>
                </a:lnTo>
                <a:cubicBezTo>
                  <a:pt x="29937" y="524313"/>
                  <a:pt x="34927" y="535530"/>
                  <a:pt x="42411" y="543007"/>
                </a:cubicBezTo>
                <a:lnTo>
                  <a:pt x="82328" y="581640"/>
                </a:lnTo>
                <a:lnTo>
                  <a:pt x="54885" y="394705"/>
                </a:lnTo>
                <a:cubicBezTo>
                  <a:pt x="53638" y="385981"/>
                  <a:pt x="59875" y="378503"/>
                  <a:pt x="67359" y="377257"/>
                </a:cubicBezTo>
                <a:cubicBezTo>
                  <a:pt x="76091" y="376011"/>
                  <a:pt x="83575" y="382242"/>
                  <a:pt x="84823" y="389720"/>
                </a:cubicBezTo>
                <a:lnTo>
                  <a:pt x="117255" y="607811"/>
                </a:lnTo>
                <a:lnTo>
                  <a:pt x="326817" y="607811"/>
                </a:lnTo>
                <a:cubicBezTo>
                  <a:pt x="328065" y="607811"/>
                  <a:pt x="329312" y="607811"/>
                  <a:pt x="330559" y="609058"/>
                </a:cubicBezTo>
                <a:lnTo>
                  <a:pt x="330559" y="579148"/>
                </a:lnTo>
                <a:lnTo>
                  <a:pt x="263200" y="514343"/>
                </a:lnTo>
                <a:cubicBezTo>
                  <a:pt x="249479" y="501881"/>
                  <a:pt x="241994" y="483187"/>
                  <a:pt x="241994" y="463248"/>
                </a:cubicBezTo>
                <a:lnTo>
                  <a:pt x="241994" y="332393"/>
                </a:lnTo>
                <a:cubicBezTo>
                  <a:pt x="234510" y="336131"/>
                  <a:pt x="224531" y="339870"/>
                  <a:pt x="215799" y="339870"/>
                </a:cubicBezTo>
                <a:cubicBezTo>
                  <a:pt x="193346" y="339870"/>
                  <a:pt x="174635" y="324915"/>
                  <a:pt x="167151" y="306222"/>
                </a:cubicBezTo>
                <a:close/>
                <a:moveTo>
                  <a:pt x="407898" y="255126"/>
                </a:moveTo>
                <a:cubicBezTo>
                  <a:pt x="380455" y="255126"/>
                  <a:pt x="355507" y="258864"/>
                  <a:pt x="329312" y="266342"/>
                </a:cubicBezTo>
                <a:lnTo>
                  <a:pt x="296880" y="275066"/>
                </a:lnTo>
                <a:cubicBezTo>
                  <a:pt x="281911" y="280051"/>
                  <a:pt x="271932" y="295005"/>
                  <a:pt x="271932" y="309960"/>
                </a:cubicBezTo>
                <a:lnTo>
                  <a:pt x="271932" y="463248"/>
                </a:lnTo>
                <a:cubicBezTo>
                  <a:pt x="271932" y="475710"/>
                  <a:pt x="276921" y="485680"/>
                  <a:pt x="284406" y="493157"/>
                </a:cubicBezTo>
                <a:lnTo>
                  <a:pt x="324322" y="531791"/>
                </a:lnTo>
                <a:lnTo>
                  <a:pt x="296880" y="344855"/>
                </a:lnTo>
                <a:cubicBezTo>
                  <a:pt x="295632" y="336131"/>
                  <a:pt x="301869" y="328654"/>
                  <a:pt x="309354" y="327408"/>
                </a:cubicBezTo>
                <a:cubicBezTo>
                  <a:pt x="318085" y="326161"/>
                  <a:pt x="325570" y="332393"/>
                  <a:pt x="326817" y="339870"/>
                </a:cubicBezTo>
                <a:lnTo>
                  <a:pt x="359249" y="557962"/>
                </a:lnTo>
                <a:lnTo>
                  <a:pt x="555090" y="557962"/>
                </a:lnTo>
                <a:lnTo>
                  <a:pt x="587523" y="337378"/>
                </a:lnTo>
                <a:cubicBezTo>
                  <a:pt x="588770" y="328654"/>
                  <a:pt x="596254" y="323669"/>
                  <a:pt x="604986" y="323669"/>
                </a:cubicBezTo>
                <a:cubicBezTo>
                  <a:pt x="613718" y="326161"/>
                  <a:pt x="618707" y="333639"/>
                  <a:pt x="616213" y="341116"/>
                </a:cubicBezTo>
                <a:lnTo>
                  <a:pt x="588770" y="531791"/>
                </a:lnTo>
                <a:lnTo>
                  <a:pt x="628687" y="493157"/>
                </a:lnTo>
                <a:cubicBezTo>
                  <a:pt x="637418" y="485680"/>
                  <a:pt x="642408" y="475710"/>
                  <a:pt x="642408" y="463248"/>
                </a:cubicBezTo>
                <a:lnTo>
                  <a:pt x="642408" y="309960"/>
                </a:lnTo>
                <a:cubicBezTo>
                  <a:pt x="642408" y="295005"/>
                  <a:pt x="632429" y="280051"/>
                  <a:pt x="617460" y="275066"/>
                </a:cubicBezTo>
                <a:lnTo>
                  <a:pt x="583780" y="266342"/>
                </a:lnTo>
                <a:cubicBezTo>
                  <a:pt x="558832" y="258864"/>
                  <a:pt x="531390" y="255126"/>
                  <a:pt x="506442" y="255126"/>
                </a:cubicBezTo>
                <a:lnTo>
                  <a:pt x="505195" y="255126"/>
                </a:lnTo>
                <a:cubicBezTo>
                  <a:pt x="500205" y="267588"/>
                  <a:pt x="491473" y="277558"/>
                  <a:pt x="480247" y="283789"/>
                </a:cubicBezTo>
                <a:lnTo>
                  <a:pt x="500205" y="449539"/>
                </a:lnTo>
                <a:cubicBezTo>
                  <a:pt x="501452" y="458263"/>
                  <a:pt x="498958" y="466986"/>
                  <a:pt x="491473" y="474464"/>
                </a:cubicBezTo>
                <a:lnTo>
                  <a:pt x="466525" y="499389"/>
                </a:lnTo>
                <a:cubicBezTo>
                  <a:pt x="461536" y="504374"/>
                  <a:pt x="452804" y="504374"/>
                  <a:pt x="446567" y="499389"/>
                </a:cubicBezTo>
                <a:lnTo>
                  <a:pt x="421619" y="474464"/>
                </a:lnTo>
                <a:cubicBezTo>
                  <a:pt x="415382" y="466986"/>
                  <a:pt x="412887" y="458263"/>
                  <a:pt x="412887" y="449539"/>
                </a:cubicBezTo>
                <a:lnTo>
                  <a:pt x="434093" y="283789"/>
                </a:lnTo>
                <a:cubicBezTo>
                  <a:pt x="421619" y="277558"/>
                  <a:pt x="414135" y="267588"/>
                  <a:pt x="409145" y="255126"/>
                </a:cubicBezTo>
                <a:close/>
                <a:moveTo>
                  <a:pt x="407898" y="225216"/>
                </a:moveTo>
                <a:lnTo>
                  <a:pt x="506442" y="225216"/>
                </a:lnTo>
                <a:cubicBezTo>
                  <a:pt x="535132" y="225216"/>
                  <a:pt x="563822" y="228955"/>
                  <a:pt x="592512" y="237678"/>
                </a:cubicBezTo>
                <a:lnTo>
                  <a:pt x="626192" y="247648"/>
                </a:lnTo>
                <a:lnTo>
                  <a:pt x="627439" y="247648"/>
                </a:lnTo>
                <a:cubicBezTo>
                  <a:pt x="642408" y="252633"/>
                  <a:pt x="653634" y="262603"/>
                  <a:pt x="662366" y="275066"/>
                </a:cubicBezTo>
                <a:lnTo>
                  <a:pt x="744694" y="275066"/>
                </a:lnTo>
                <a:cubicBezTo>
                  <a:pt x="773384" y="275066"/>
                  <a:pt x="803322" y="278804"/>
                  <a:pt x="830764" y="287528"/>
                </a:cubicBezTo>
                <a:lnTo>
                  <a:pt x="865691" y="296252"/>
                </a:lnTo>
                <a:cubicBezTo>
                  <a:pt x="865691" y="296252"/>
                  <a:pt x="865691" y="296252"/>
                  <a:pt x="865691" y="297498"/>
                </a:cubicBezTo>
                <a:cubicBezTo>
                  <a:pt x="893134" y="306222"/>
                  <a:pt x="910598" y="332393"/>
                  <a:pt x="910598" y="361056"/>
                </a:cubicBezTo>
                <a:lnTo>
                  <a:pt x="910598" y="514343"/>
                </a:lnTo>
                <a:cubicBezTo>
                  <a:pt x="910598" y="533037"/>
                  <a:pt x="903113" y="550484"/>
                  <a:pt x="889392" y="564193"/>
                </a:cubicBezTo>
                <a:lnTo>
                  <a:pt x="822033" y="628997"/>
                </a:lnTo>
                <a:lnTo>
                  <a:pt x="822033" y="843351"/>
                </a:lnTo>
                <a:cubicBezTo>
                  <a:pt x="822033" y="850828"/>
                  <a:pt x="814548" y="858305"/>
                  <a:pt x="807064" y="858305"/>
                </a:cubicBezTo>
                <a:cubicBezTo>
                  <a:pt x="798332" y="858305"/>
                  <a:pt x="792095" y="850828"/>
                  <a:pt x="792095" y="843351"/>
                </a:cubicBezTo>
                <a:lnTo>
                  <a:pt x="792095" y="637721"/>
                </a:lnTo>
                <a:lnTo>
                  <a:pt x="708520" y="637721"/>
                </a:lnTo>
                <a:lnTo>
                  <a:pt x="708520" y="893200"/>
                </a:lnTo>
                <a:cubicBezTo>
                  <a:pt x="708520" y="901924"/>
                  <a:pt x="702283" y="908155"/>
                  <a:pt x="694798" y="908155"/>
                </a:cubicBezTo>
                <a:cubicBezTo>
                  <a:pt x="686067" y="908155"/>
                  <a:pt x="679830" y="901924"/>
                  <a:pt x="679830" y="893200"/>
                </a:cubicBezTo>
                <a:lnTo>
                  <a:pt x="679830" y="637721"/>
                </a:lnTo>
                <a:lnTo>
                  <a:pt x="585028" y="637721"/>
                </a:lnTo>
                <a:cubicBezTo>
                  <a:pt x="583780" y="637721"/>
                  <a:pt x="583780" y="637721"/>
                  <a:pt x="583780" y="637721"/>
                </a:cubicBezTo>
                <a:lnTo>
                  <a:pt x="583780" y="923110"/>
                </a:lnTo>
                <a:cubicBezTo>
                  <a:pt x="583780" y="931834"/>
                  <a:pt x="576296" y="938065"/>
                  <a:pt x="567564" y="938065"/>
                </a:cubicBezTo>
                <a:cubicBezTo>
                  <a:pt x="558832" y="938065"/>
                  <a:pt x="552596" y="931834"/>
                  <a:pt x="552596" y="923110"/>
                </a:cubicBezTo>
                <a:lnTo>
                  <a:pt x="552596" y="589118"/>
                </a:lnTo>
                <a:lnTo>
                  <a:pt x="472762" y="589118"/>
                </a:lnTo>
                <a:lnTo>
                  <a:pt x="472762" y="923110"/>
                </a:lnTo>
                <a:cubicBezTo>
                  <a:pt x="472762" y="931834"/>
                  <a:pt x="466525" y="938065"/>
                  <a:pt x="457794" y="938065"/>
                </a:cubicBezTo>
                <a:cubicBezTo>
                  <a:pt x="450309" y="938065"/>
                  <a:pt x="444072" y="931834"/>
                  <a:pt x="444072" y="923110"/>
                </a:cubicBezTo>
                <a:lnTo>
                  <a:pt x="444072" y="589118"/>
                </a:lnTo>
                <a:lnTo>
                  <a:pt x="360497" y="589118"/>
                </a:lnTo>
                <a:lnTo>
                  <a:pt x="360497" y="923110"/>
                </a:lnTo>
                <a:cubicBezTo>
                  <a:pt x="360497" y="931834"/>
                  <a:pt x="354260" y="938065"/>
                  <a:pt x="345528" y="938065"/>
                </a:cubicBezTo>
                <a:cubicBezTo>
                  <a:pt x="336796" y="938065"/>
                  <a:pt x="330559" y="931834"/>
                  <a:pt x="330559" y="923110"/>
                </a:cubicBezTo>
                <a:lnTo>
                  <a:pt x="330559" y="637721"/>
                </a:lnTo>
                <a:cubicBezTo>
                  <a:pt x="329312" y="637721"/>
                  <a:pt x="328065" y="637721"/>
                  <a:pt x="326817" y="637721"/>
                </a:cubicBezTo>
                <a:lnTo>
                  <a:pt x="232015" y="637721"/>
                </a:lnTo>
                <a:lnTo>
                  <a:pt x="232015" y="893200"/>
                </a:lnTo>
                <a:cubicBezTo>
                  <a:pt x="232015" y="901924"/>
                  <a:pt x="224531" y="908155"/>
                  <a:pt x="215799" y="908155"/>
                </a:cubicBezTo>
                <a:cubicBezTo>
                  <a:pt x="208315" y="908155"/>
                  <a:pt x="202078" y="901924"/>
                  <a:pt x="202078" y="893200"/>
                </a:cubicBezTo>
                <a:lnTo>
                  <a:pt x="202078" y="637721"/>
                </a:lnTo>
                <a:lnTo>
                  <a:pt x="118502" y="637721"/>
                </a:lnTo>
                <a:lnTo>
                  <a:pt x="118502" y="843351"/>
                </a:lnTo>
                <a:cubicBezTo>
                  <a:pt x="118502" y="850828"/>
                  <a:pt x="112265" y="858305"/>
                  <a:pt x="104781" y="858305"/>
                </a:cubicBezTo>
                <a:cubicBezTo>
                  <a:pt x="96049" y="858305"/>
                  <a:pt x="88565" y="850828"/>
                  <a:pt x="88565" y="843351"/>
                </a:cubicBezTo>
                <a:lnTo>
                  <a:pt x="88565" y="628997"/>
                </a:lnTo>
                <a:lnTo>
                  <a:pt x="21206" y="564193"/>
                </a:lnTo>
                <a:cubicBezTo>
                  <a:pt x="7484" y="550484"/>
                  <a:pt x="0" y="533037"/>
                  <a:pt x="0" y="514343"/>
                </a:cubicBezTo>
                <a:lnTo>
                  <a:pt x="0" y="361056"/>
                </a:lnTo>
                <a:cubicBezTo>
                  <a:pt x="0" y="332393"/>
                  <a:pt x="17464" y="306222"/>
                  <a:pt x="44906" y="297498"/>
                </a:cubicBezTo>
                <a:cubicBezTo>
                  <a:pt x="44906" y="296252"/>
                  <a:pt x="44906" y="296252"/>
                  <a:pt x="44906" y="296252"/>
                </a:cubicBezTo>
                <a:lnTo>
                  <a:pt x="79833" y="287528"/>
                </a:lnTo>
                <a:cubicBezTo>
                  <a:pt x="107276" y="278804"/>
                  <a:pt x="137213" y="275066"/>
                  <a:pt x="165903" y="275066"/>
                </a:cubicBezTo>
                <a:lnTo>
                  <a:pt x="251974" y="275066"/>
                </a:lnTo>
                <a:cubicBezTo>
                  <a:pt x="259458" y="262603"/>
                  <a:pt x="271932" y="252633"/>
                  <a:pt x="286901" y="247648"/>
                </a:cubicBezTo>
                <a:lnTo>
                  <a:pt x="321828" y="237678"/>
                </a:lnTo>
                <a:cubicBezTo>
                  <a:pt x="349270" y="228955"/>
                  <a:pt x="379208" y="225216"/>
                  <a:pt x="407898" y="225216"/>
                </a:cubicBezTo>
                <a:close/>
                <a:moveTo>
                  <a:pt x="697618" y="79521"/>
                </a:moveTo>
                <a:cubicBezTo>
                  <a:pt x="662756" y="79521"/>
                  <a:pt x="635364" y="107096"/>
                  <a:pt x="635364" y="142193"/>
                </a:cubicBezTo>
                <a:cubicBezTo>
                  <a:pt x="635364" y="176036"/>
                  <a:pt x="662756" y="204865"/>
                  <a:pt x="697618" y="204865"/>
                </a:cubicBezTo>
                <a:cubicBezTo>
                  <a:pt x="732481" y="204865"/>
                  <a:pt x="759873" y="176036"/>
                  <a:pt x="759873" y="142193"/>
                </a:cubicBezTo>
                <a:cubicBezTo>
                  <a:pt x="759873" y="107096"/>
                  <a:pt x="732481" y="79521"/>
                  <a:pt x="697618" y="79521"/>
                </a:cubicBezTo>
                <a:close/>
                <a:moveTo>
                  <a:pt x="219095" y="79521"/>
                </a:moveTo>
                <a:cubicBezTo>
                  <a:pt x="183998" y="79521"/>
                  <a:pt x="156423" y="107096"/>
                  <a:pt x="156423" y="142193"/>
                </a:cubicBezTo>
                <a:cubicBezTo>
                  <a:pt x="156423" y="176036"/>
                  <a:pt x="183998" y="204865"/>
                  <a:pt x="219095" y="204865"/>
                </a:cubicBezTo>
                <a:cubicBezTo>
                  <a:pt x="254191" y="204865"/>
                  <a:pt x="281767" y="176036"/>
                  <a:pt x="281767" y="142193"/>
                </a:cubicBezTo>
                <a:cubicBezTo>
                  <a:pt x="281767" y="107096"/>
                  <a:pt x="254191" y="79521"/>
                  <a:pt x="219095" y="79521"/>
                </a:cubicBezTo>
                <a:close/>
                <a:moveTo>
                  <a:pt x="697618" y="49438"/>
                </a:moveTo>
                <a:cubicBezTo>
                  <a:pt x="748667" y="49438"/>
                  <a:pt x="789755" y="90802"/>
                  <a:pt x="789755" y="142193"/>
                </a:cubicBezTo>
                <a:cubicBezTo>
                  <a:pt x="789755" y="193584"/>
                  <a:pt x="748667" y="234948"/>
                  <a:pt x="697618" y="234948"/>
                </a:cubicBezTo>
                <a:cubicBezTo>
                  <a:pt x="646570" y="234948"/>
                  <a:pt x="604237" y="193584"/>
                  <a:pt x="604237" y="142193"/>
                </a:cubicBezTo>
                <a:cubicBezTo>
                  <a:pt x="604237" y="90802"/>
                  <a:pt x="646570" y="49438"/>
                  <a:pt x="697618" y="49438"/>
                </a:cubicBezTo>
                <a:close/>
                <a:moveTo>
                  <a:pt x="219095" y="49438"/>
                </a:moveTo>
                <a:cubicBezTo>
                  <a:pt x="270486" y="49438"/>
                  <a:pt x="311850" y="90802"/>
                  <a:pt x="311850" y="142193"/>
                </a:cubicBezTo>
                <a:cubicBezTo>
                  <a:pt x="311850" y="193584"/>
                  <a:pt x="270486" y="234948"/>
                  <a:pt x="219095" y="234948"/>
                </a:cubicBezTo>
                <a:cubicBezTo>
                  <a:pt x="167704" y="234948"/>
                  <a:pt x="126340" y="193584"/>
                  <a:pt x="126340" y="142193"/>
                </a:cubicBezTo>
                <a:cubicBezTo>
                  <a:pt x="126340" y="90802"/>
                  <a:pt x="167704" y="49438"/>
                  <a:pt x="219095" y="49438"/>
                </a:cubicBezTo>
                <a:close/>
                <a:moveTo>
                  <a:pt x="460170" y="29882"/>
                </a:moveTo>
                <a:cubicBezTo>
                  <a:pt x="425308" y="29882"/>
                  <a:pt x="397916" y="58519"/>
                  <a:pt x="397916" y="92136"/>
                </a:cubicBezTo>
                <a:cubicBezTo>
                  <a:pt x="397916" y="126999"/>
                  <a:pt x="425308" y="155636"/>
                  <a:pt x="460170" y="155636"/>
                </a:cubicBezTo>
                <a:cubicBezTo>
                  <a:pt x="495033" y="155636"/>
                  <a:pt x="522425" y="126999"/>
                  <a:pt x="522425" y="92136"/>
                </a:cubicBezTo>
                <a:cubicBezTo>
                  <a:pt x="522425" y="58519"/>
                  <a:pt x="495033" y="29882"/>
                  <a:pt x="460170" y="29882"/>
                </a:cubicBezTo>
                <a:close/>
                <a:moveTo>
                  <a:pt x="460170" y="0"/>
                </a:moveTo>
                <a:cubicBezTo>
                  <a:pt x="511219" y="0"/>
                  <a:pt x="553552" y="41088"/>
                  <a:pt x="553552" y="92136"/>
                </a:cubicBezTo>
                <a:cubicBezTo>
                  <a:pt x="553552" y="143185"/>
                  <a:pt x="511219" y="185518"/>
                  <a:pt x="460170" y="185518"/>
                </a:cubicBezTo>
                <a:cubicBezTo>
                  <a:pt x="409122" y="185518"/>
                  <a:pt x="368034" y="143185"/>
                  <a:pt x="368034" y="92136"/>
                </a:cubicBezTo>
                <a:cubicBezTo>
                  <a:pt x="368034" y="41088"/>
                  <a:pt x="409122" y="0"/>
                  <a:pt x="46017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2" name="Freeform 31">
            <a:extLst>
              <a:ext uri="{FF2B5EF4-FFF2-40B4-BE49-F238E27FC236}">
                <a16:creationId xmlns:a16="http://schemas.microsoft.com/office/drawing/2014/main" id="{D6F724D4-D33D-8147-BFA8-DCB76BEEE727}"/>
              </a:ext>
            </a:extLst>
          </p:cNvPr>
          <p:cNvSpPr>
            <a:spLocks noChangeArrowheads="1"/>
          </p:cNvSpPr>
          <p:nvPr/>
        </p:nvSpPr>
        <p:spPr bwMode="auto">
          <a:xfrm>
            <a:off x="7677996" y="3833736"/>
            <a:ext cx="606360" cy="517475"/>
          </a:xfrm>
          <a:custGeom>
            <a:avLst/>
            <a:gdLst>
              <a:gd name="connsiteX0" fmla="*/ 522230 w 1212720"/>
              <a:gd name="connsiteY0" fmla="*/ 955376 h 1034950"/>
              <a:gd name="connsiteX1" fmla="*/ 518491 w 1212720"/>
              <a:gd name="connsiteY1" fmla="*/ 960350 h 1034950"/>
              <a:gd name="connsiteX2" fmla="*/ 515998 w 1212720"/>
              <a:gd name="connsiteY2" fmla="*/ 981486 h 1034950"/>
              <a:gd name="connsiteX3" fmla="*/ 520983 w 1212720"/>
              <a:gd name="connsiteY3" fmla="*/ 987703 h 1034950"/>
              <a:gd name="connsiteX4" fmla="*/ 542172 w 1212720"/>
              <a:gd name="connsiteY4" fmla="*/ 991433 h 1034950"/>
              <a:gd name="connsiteX5" fmla="*/ 552143 w 1212720"/>
              <a:gd name="connsiteY5" fmla="*/ 985216 h 1034950"/>
              <a:gd name="connsiteX6" fmla="*/ 525969 w 1212720"/>
              <a:gd name="connsiteY6" fmla="*/ 960350 h 1034950"/>
              <a:gd name="connsiteX7" fmla="*/ 473621 w 1212720"/>
              <a:gd name="connsiteY7" fmla="*/ 906886 h 1034950"/>
              <a:gd name="connsiteX8" fmla="*/ 459911 w 1212720"/>
              <a:gd name="connsiteY8" fmla="*/ 915590 h 1034950"/>
              <a:gd name="connsiteX9" fmla="*/ 454926 w 1212720"/>
              <a:gd name="connsiteY9" fmla="*/ 924293 h 1034950"/>
              <a:gd name="connsiteX10" fmla="*/ 459911 w 1212720"/>
              <a:gd name="connsiteY10" fmla="*/ 937970 h 1034950"/>
              <a:gd name="connsiteX11" fmla="*/ 462404 w 1212720"/>
              <a:gd name="connsiteY11" fmla="*/ 941700 h 1034950"/>
              <a:gd name="connsiteX12" fmla="*/ 474868 w 1212720"/>
              <a:gd name="connsiteY12" fmla="*/ 950403 h 1034950"/>
              <a:gd name="connsiteX13" fmla="*/ 484839 w 1212720"/>
              <a:gd name="connsiteY13" fmla="*/ 947916 h 1034950"/>
              <a:gd name="connsiteX14" fmla="*/ 499795 w 1212720"/>
              <a:gd name="connsiteY14" fmla="*/ 936726 h 1034950"/>
              <a:gd name="connsiteX15" fmla="*/ 501041 w 1212720"/>
              <a:gd name="connsiteY15" fmla="*/ 934240 h 1034950"/>
              <a:gd name="connsiteX16" fmla="*/ 422520 w 1212720"/>
              <a:gd name="connsiteY16" fmla="*/ 855910 h 1034950"/>
              <a:gd name="connsiteX17" fmla="*/ 407564 w 1212720"/>
              <a:gd name="connsiteY17" fmla="*/ 868343 h 1034950"/>
              <a:gd name="connsiteX18" fmla="*/ 401332 w 1212720"/>
              <a:gd name="connsiteY18" fmla="*/ 879533 h 1034950"/>
              <a:gd name="connsiteX19" fmla="*/ 405071 w 1212720"/>
              <a:gd name="connsiteY19" fmla="*/ 893210 h 1034950"/>
              <a:gd name="connsiteX20" fmla="*/ 407564 w 1212720"/>
              <a:gd name="connsiteY20" fmla="*/ 895696 h 1034950"/>
              <a:gd name="connsiteX21" fmla="*/ 420027 w 1212720"/>
              <a:gd name="connsiteY21" fmla="*/ 903156 h 1034950"/>
              <a:gd name="connsiteX22" fmla="*/ 431245 w 1212720"/>
              <a:gd name="connsiteY22" fmla="*/ 899426 h 1034950"/>
              <a:gd name="connsiteX23" fmla="*/ 452433 w 1212720"/>
              <a:gd name="connsiteY23" fmla="*/ 885750 h 1034950"/>
              <a:gd name="connsiteX24" fmla="*/ 385129 w 1212720"/>
              <a:gd name="connsiteY24" fmla="*/ 818610 h 1034950"/>
              <a:gd name="connsiteX25" fmla="*/ 385129 w 1212720"/>
              <a:gd name="connsiteY25" fmla="*/ 819853 h 1034950"/>
              <a:gd name="connsiteX26" fmla="*/ 387622 w 1212720"/>
              <a:gd name="connsiteY26" fmla="*/ 823583 h 1034950"/>
              <a:gd name="connsiteX27" fmla="*/ 395100 w 1212720"/>
              <a:gd name="connsiteY27" fmla="*/ 828556 h 1034950"/>
              <a:gd name="connsiteX28" fmla="*/ 458042 w 1212720"/>
              <a:gd name="connsiteY28" fmla="*/ 496742 h 1034950"/>
              <a:gd name="connsiteX29" fmla="*/ 431245 w 1212720"/>
              <a:gd name="connsiteY29" fmla="*/ 504047 h 1034950"/>
              <a:gd name="connsiteX30" fmla="*/ 309100 w 1212720"/>
              <a:gd name="connsiteY30" fmla="*/ 624650 h 1034950"/>
              <a:gd name="connsiteX31" fmla="*/ 316578 w 1212720"/>
              <a:gd name="connsiteY31" fmla="*/ 707953 h 1034950"/>
              <a:gd name="connsiteX32" fmla="*/ 489824 w 1212720"/>
              <a:gd name="connsiteY32" fmla="*/ 882020 h 1034950"/>
              <a:gd name="connsiteX33" fmla="*/ 547157 w 1212720"/>
              <a:gd name="connsiteY33" fmla="*/ 937970 h 1034950"/>
              <a:gd name="connsiteX34" fmla="*/ 606983 w 1212720"/>
              <a:gd name="connsiteY34" fmla="*/ 998893 h 1034950"/>
              <a:gd name="connsiteX35" fmla="*/ 638142 w 1212720"/>
              <a:gd name="connsiteY35" fmla="*/ 998893 h 1034950"/>
              <a:gd name="connsiteX36" fmla="*/ 644374 w 1212720"/>
              <a:gd name="connsiteY36" fmla="*/ 993920 h 1034950"/>
              <a:gd name="connsiteX37" fmla="*/ 649360 w 1212720"/>
              <a:gd name="connsiteY37" fmla="*/ 977756 h 1034950"/>
              <a:gd name="connsiteX38" fmla="*/ 644374 w 1212720"/>
              <a:gd name="connsiteY38" fmla="*/ 961593 h 1034950"/>
              <a:gd name="connsiteX39" fmla="*/ 525969 w 1212720"/>
              <a:gd name="connsiteY39" fmla="*/ 844720 h 1034950"/>
              <a:gd name="connsiteX40" fmla="*/ 525969 w 1212720"/>
              <a:gd name="connsiteY40" fmla="*/ 823583 h 1034950"/>
              <a:gd name="connsiteX41" fmla="*/ 547157 w 1212720"/>
              <a:gd name="connsiteY41" fmla="*/ 823583 h 1034950"/>
              <a:gd name="connsiteX42" fmla="*/ 692983 w 1212720"/>
              <a:gd name="connsiteY42" fmla="*/ 969053 h 1034950"/>
              <a:gd name="connsiteX43" fmla="*/ 725388 w 1212720"/>
              <a:gd name="connsiteY43" fmla="*/ 969053 h 1034950"/>
              <a:gd name="connsiteX44" fmla="*/ 727881 w 1212720"/>
              <a:gd name="connsiteY44" fmla="*/ 965323 h 1034950"/>
              <a:gd name="connsiteX45" fmla="*/ 735359 w 1212720"/>
              <a:gd name="connsiteY45" fmla="*/ 949160 h 1034950"/>
              <a:gd name="connsiteX46" fmla="*/ 727881 w 1212720"/>
              <a:gd name="connsiteY46" fmla="*/ 931753 h 1034950"/>
              <a:gd name="connsiteX47" fmla="*/ 583302 w 1212720"/>
              <a:gd name="connsiteY47" fmla="*/ 787526 h 1034950"/>
              <a:gd name="connsiteX48" fmla="*/ 583302 w 1212720"/>
              <a:gd name="connsiteY48" fmla="*/ 766390 h 1034950"/>
              <a:gd name="connsiteX49" fmla="*/ 604490 w 1212720"/>
              <a:gd name="connsiteY49" fmla="*/ 766390 h 1034950"/>
              <a:gd name="connsiteX50" fmla="*/ 750316 w 1212720"/>
              <a:gd name="connsiteY50" fmla="*/ 910616 h 1034950"/>
              <a:gd name="connsiteX51" fmla="*/ 773997 w 1212720"/>
              <a:gd name="connsiteY51" fmla="*/ 935483 h 1034950"/>
              <a:gd name="connsiteX52" fmla="*/ 811388 w 1212720"/>
              <a:gd name="connsiteY52" fmla="*/ 940456 h 1034950"/>
              <a:gd name="connsiteX53" fmla="*/ 815127 w 1212720"/>
              <a:gd name="connsiteY53" fmla="*/ 936726 h 1034950"/>
              <a:gd name="connsiteX54" fmla="*/ 810142 w 1212720"/>
              <a:gd name="connsiteY54" fmla="*/ 899426 h 1034950"/>
              <a:gd name="connsiteX55" fmla="*/ 640635 w 1212720"/>
              <a:gd name="connsiteY55" fmla="*/ 730333 h 1034950"/>
              <a:gd name="connsiteX56" fmla="*/ 640635 w 1212720"/>
              <a:gd name="connsiteY56" fmla="*/ 709197 h 1034950"/>
              <a:gd name="connsiteX57" fmla="*/ 661823 w 1212720"/>
              <a:gd name="connsiteY57" fmla="*/ 709197 h 1034950"/>
              <a:gd name="connsiteX58" fmla="*/ 806402 w 1212720"/>
              <a:gd name="connsiteY58" fmla="*/ 853423 h 1034950"/>
              <a:gd name="connsiteX59" fmla="*/ 840055 w 1212720"/>
              <a:gd name="connsiteY59" fmla="*/ 853423 h 1034950"/>
              <a:gd name="connsiteX60" fmla="*/ 843794 w 1212720"/>
              <a:gd name="connsiteY60" fmla="*/ 850936 h 1034950"/>
              <a:gd name="connsiteX61" fmla="*/ 850025 w 1212720"/>
              <a:gd name="connsiteY61" fmla="*/ 834773 h 1034950"/>
              <a:gd name="connsiteX62" fmla="*/ 843794 w 1212720"/>
              <a:gd name="connsiteY62" fmla="*/ 817366 h 1034950"/>
              <a:gd name="connsiteX63" fmla="*/ 755301 w 1212720"/>
              <a:gd name="connsiteY63" fmla="*/ 730333 h 1034950"/>
              <a:gd name="connsiteX64" fmla="*/ 740345 w 1212720"/>
              <a:gd name="connsiteY64" fmla="*/ 715413 h 1034950"/>
              <a:gd name="connsiteX65" fmla="*/ 730374 w 1212720"/>
              <a:gd name="connsiteY65" fmla="*/ 704223 h 1034950"/>
              <a:gd name="connsiteX66" fmla="*/ 590780 w 1212720"/>
              <a:gd name="connsiteY66" fmla="*/ 645787 h 1034950"/>
              <a:gd name="connsiteX67" fmla="*/ 588287 w 1212720"/>
              <a:gd name="connsiteY67" fmla="*/ 645787 h 1034950"/>
              <a:gd name="connsiteX68" fmla="*/ 547157 w 1212720"/>
              <a:gd name="connsiteY68" fmla="*/ 694277 h 1034950"/>
              <a:gd name="connsiteX69" fmla="*/ 487331 w 1212720"/>
              <a:gd name="connsiteY69" fmla="*/ 736550 h 1034950"/>
              <a:gd name="connsiteX70" fmla="*/ 466143 w 1212720"/>
              <a:gd name="connsiteY70" fmla="*/ 732820 h 1034950"/>
              <a:gd name="connsiteX71" fmla="*/ 434984 w 1212720"/>
              <a:gd name="connsiteY71" fmla="*/ 710440 h 1034950"/>
              <a:gd name="connsiteX72" fmla="*/ 426259 w 1212720"/>
              <a:gd name="connsiteY72" fmla="*/ 650760 h 1034950"/>
              <a:gd name="connsiteX73" fmla="*/ 514751 w 1212720"/>
              <a:gd name="connsiteY73" fmla="*/ 527670 h 1034950"/>
              <a:gd name="connsiteX74" fmla="*/ 484839 w 1212720"/>
              <a:gd name="connsiteY74" fmla="*/ 505290 h 1034950"/>
              <a:gd name="connsiteX75" fmla="*/ 458042 w 1212720"/>
              <a:gd name="connsiteY75" fmla="*/ 496742 h 1034950"/>
              <a:gd name="connsiteX76" fmla="*/ 695631 w 1212720"/>
              <a:gd name="connsiteY76" fmla="*/ 474828 h 1034950"/>
              <a:gd name="connsiteX77" fmla="*/ 585795 w 1212720"/>
              <a:gd name="connsiteY77" fmla="*/ 504047 h 1034950"/>
              <a:gd name="connsiteX78" fmla="*/ 584548 w 1212720"/>
              <a:gd name="connsiteY78" fmla="*/ 505290 h 1034950"/>
              <a:gd name="connsiteX79" fmla="*/ 583302 w 1212720"/>
              <a:gd name="connsiteY79" fmla="*/ 506533 h 1034950"/>
              <a:gd name="connsiteX80" fmla="*/ 453679 w 1212720"/>
              <a:gd name="connsiteY80" fmla="*/ 660707 h 1034950"/>
              <a:gd name="connsiteX81" fmla="*/ 459911 w 1212720"/>
              <a:gd name="connsiteY81" fmla="*/ 693033 h 1034950"/>
              <a:gd name="connsiteX82" fmla="*/ 474868 w 1212720"/>
              <a:gd name="connsiteY82" fmla="*/ 705467 h 1034950"/>
              <a:gd name="connsiteX83" fmla="*/ 519737 w 1212720"/>
              <a:gd name="connsiteY83" fmla="*/ 683087 h 1034950"/>
              <a:gd name="connsiteX84" fmla="*/ 570838 w 1212720"/>
              <a:gd name="connsiteY84" fmla="*/ 622163 h 1034950"/>
              <a:gd name="connsiteX85" fmla="*/ 613215 w 1212720"/>
              <a:gd name="connsiteY85" fmla="*/ 625893 h 1034950"/>
              <a:gd name="connsiteX86" fmla="*/ 813881 w 1212720"/>
              <a:gd name="connsiteY86" fmla="*/ 644543 h 1034950"/>
              <a:gd name="connsiteX87" fmla="*/ 835069 w 1212720"/>
              <a:gd name="connsiteY87" fmla="*/ 645787 h 1034950"/>
              <a:gd name="connsiteX88" fmla="*/ 832576 w 1212720"/>
              <a:gd name="connsiteY88" fmla="*/ 668167 h 1034950"/>
              <a:gd name="connsiteX89" fmla="*/ 766519 w 1212720"/>
              <a:gd name="connsiteY89" fmla="*/ 699250 h 1034950"/>
              <a:gd name="connsiteX90" fmla="*/ 836315 w 1212720"/>
              <a:gd name="connsiteY90" fmla="*/ 767633 h 1034950"/>
              <a:gd name="connsiteX91" fmla="*/ 903619 w 1212720"/>
              <a:gd name="connsiteY91" fmla="*/ 715413 h 1034950"/>
              <a:gd name="connsiteX92" fmla="*/ 913590 w 1212720"/>
              <a:gd name="connsiteY92" fmla="*/ 699250 h 1034950"/>
              <a:gd name="connsiteX93" fmla="*/ 908605 w 1212720"/>
              <a:gd name="connsiteY93" fmla="*/ 680600 h 1034950"/>
              <a:gd name="connsiteX94" fmla="*/ 803910 w 1212720"/>
              <a:gd name="connsiteY94" fmla="*/ 543833 h 1034950"/>
              <a:gd name="connsiteX95" fmla="*/ 800171 w 1212720"/>
              <a:gd name="connsiteY95" fmla="*/ 538860 h 1034950"/>
              <a:gd name="connsiteX96" fmla="*/ 795185 w 1212720"/>
              <a:gd name="connsiteY96" fmla="*/ 532643 h 1034950"/>
              <a:gd name="connsiteX97" fmla="*/ 795185 w 1212720"/>
              <a:gd name="connsiteY97" fmla="*/ 531400 h 1034950"/>
              <a:gd name="connsiteX98" fmla="*/ 695631 w 1212720"/>
              <a:gd name="connsiteY98" fmla="*/ 474828 h 1034950"/>
              <a:gd name="connsiteX99" fmla="*/ 883613 w 1212720"/>
              <a:gd name="connsiteY99" fmla="*/ 474072 h 1034950"/>
              <a:gd name="connsiteX100" fmla="*/ 894489 w 1212720"/>
              <a:gd name="connsiteY100" fmla="*/ 475293 h 1034950"/>
              <a:gd name="connsiteX101" fmla="*/ 924701 w 1212720"/>
              <a:gd name="connsiteY101" fmla="*/ 511914 h 1034950"/>
              <a:gd name="connsiteX102" fmla="*/ 923493 w 1212720"/>
              <a:gd name="connsiteY102" fmla="*/ 522900 h 1034950"/>
              <a:gd name="connsiteX103" fmla="*/ 911408 w 1212720"/>
              <a:gd name="connsiteY103" fmla="*/ 532665 h 1034950"/>
              <a:gd name="connsiteX104" fmla="*/ 900531 w 1212720"/>
              <a:gd name="connsiteY104" fmla="*/ 531445 h 1034950"/>
              <a:gd name="connsiteX105" fmla="*/ 870319 w 1212720"/>
              <a:gd name="connsiteY105" fmla="*/ 494824 h 1034950"/>
              <a:gd name="connsiteX106" fmla="*/ 871527 w 1212720"/>
              <a:gd name="connsiteY106" fmla="*/ 483838 h 1034950"/>
              <a:gd name="connsiteX107" fmla="*/ 378597 w 1212720"/>
              <a:gd name="connsiteY107" fmla="*/ 429002 h 1034950"/>
              <a:gd name="connsiteX108" fmla="*/ 388738 w 1212720"/>
              <a:gd name="connsiteY108" fmla="*/ 429002 h 1034950"/>
              <a:gd name="connsiteX109" fmla="*/ 401414 w 1212720"/>
              <a:gd name="connsiteY109" fmla="*/ 441678 h 1034950"/>
              <a:gd name="connsiteX110" fmla="*/ 401414 w 1212720"/>
              <a:gd name="connsiteY110" fmla="*/ 453087 h 1034950"/>
              <a:gd name="connsiteX111" fmla="*/ 365921 w 1212720"/>
              <a:gd name="connsiteY111" fmla="*/ 487314 h 1034950"/>
              <a:gd name="connsiteX112" fmla="*/ 354512 w 1212720"/>
              <a:gd name="connsiteY112" fmla="*/ 487314 h 1034950"/>
              <a:gd name="connsiteX113" fmla="*/ 343103 w 1212720"/>
              <a:gd name="connsiteY113" fmla="*/ 474637 h 1034950"/>
              <a:gd name="connsiteX114" fmla="*/ 343103 w 1212720"/>
              <a:gd name="connsiteY114" fmla="*/ 464496 h 1034950"/>
              <a:gd name="connsiteX115" fmla="*/ 842789 w 1212720"/>
              <a:gd name="connsiteY115" fmla="*/ 422264 h 1034950"/>
              <a:gd name="connsiteX116" fmla="*/ 850322 w 1212720"/>
              <a:gd name="connsiteY116" fmla="*/ 423557 h 1034950"/>
              <a:gd name="connsiteX117" fmla="*/ 864133 w 1212720"/>
              <a:gd name="connsiteY117" fmla="*/ 440359 h 1034950"/>
              <a:gd name="connsiteX118" fmla="*/ 864133 w 1212720"/>
              <a:gd name="connsiteY118" fmla="*/ 448114 h 1034950"/>
              <a:gd name="connsiteX119" fmla="*/ 846556 w 1212720"/>
              <a:gd name="connsiteY119" fmla="*/ 462331 h 1034950"/>
              <a:gd name="connsiteX120" fmla="*/ 839023 w 1212720"/>
              <a:gd name="connsiteY120" fmla="*/ 462331 h 1034950"/>
              <a:gd name="connsiteX121" fmla="*/ 826467 w 1212720"/>
              <a:gd name="connsiteY121" fmla="*/ 444236 h 1034950"/>
              <a:gd name="connsiteX122" fmla="*/ 826467 w 1212720"/>
              <a:gd name="connsiteY122" fmla="*/ 436481 h 1034950"/>
              <a:gd name="connsiteX123" fmla="*/ 380143 w 1212720"/>
              <a:gd name="connsiteY123" fmla="*/ 374740 h 1034950"/>
              <a:gd name="connsiteX124" fmla="*/ 153304 w 1212720"/>
              <a:gd name="connsiteY124" fmla="*/ 601027 h 1034950"/>
              <a:gd name="connsiteX125" fmla="*/ 195680 w 1212720"/>
              <a:gd name="connsiteY125" fmla="*/ 644543 h 1034950"/>
              <a:gd name="connsiteX126" fmla="*/ 246782 w 1212720"/>
              <a:gd name="connsiteY126" fmla="*/ 644543 h 1034950"/>
              <a:gd name="connsiteX127" fmla="*/ 286665 w 1212720"/>
              <a:gd name="connsiteY127" fmla="*/ 604757 h 1034950"/>
              <a:gd name="connsiteX128" fmla="*/ 295390 w 1212720"/>
              <a:gd name="connsiteY128" fmla="*/ 596053 h 1034950"/>
              <a:gd name="connsiteX129" fmla="*/ 402578 w 1212720"/>
              <a:gd name="connsiteY129" fmla="*/ 489127 h 1034950"/>
              <a:gd name="connsiteX130" fmla="*/ 411303 w 1212720"/>
              <a:gd name="connsiteY130" fmla="*/ 480423 h 1034950"/>
              <a:gd name="connsiteX131" fmla="*/ 443708 w 1212720"/>
              <a:gd name="connsiteY131" fmla="*/ 449340 h 1034950"/>
              <a:gd name="connsiteX132" fmla="*/ 443708 w 1212720"/>
              <a:gd name="connsiteY132" fmla="*/ 436906 h 1034950"/>
              <a:gd name="connsiteX133" fmla="*/ 851272 w 1212720"/>
              <a:gd name="connsiteY133" fmla="*/ 371010 h 1034950"/>
              <a:gd name="connsiteX134" fmla="*/ 781475 w 1212720"/>
              <a:gd name="connsiteY134" fmla="*/ 428203 h 1034950"/>
              <a:gd name="connsiteX135" fmla="*/ 780229 w 1212720"/>
              <a:gd name="connsiteY135" fmla="*/ 433176 h 1034950"/>
              <a:gd name="connsiteX136" fmla="*/ 781475 w 1212720"/>
              <a:gd name="connsiteY136" fmla="*/ 439393 h 1034950"/>
              <a:gd name="connsiteX137" fmla="*/ 958460 w 1212720"/>
              <a:gd name="connsiteY137" fmla="*/ 653247 h 1034950"/>
              <a:gd name="connsiteX138" fmla="*/ 982141 w 1212720"/>
              <a:gd name="connsiteY138" fmla="*/ 666923 h 1034950"/>
              <a:gd name="connsiteX139" fmla="*/ 1008315 w 1212720"/>
              <a:gd name="connsiteY139" fmla="*/ 658220 h 1034950"/>
              <a:gd name="connsiteX140" fmla="*/ 1055677 w 1212720"/>
              <a:gd name="connsiteY140" fmla="*/ 618433 h 1034950"/>
              <a:gd name="connsiteX141" fmla="*/ 1182807 w 1212720"/>
              <a:gd name="connsiteY141" fmla="*/ 34066 h 1034950"/>
              <a:gd name="connsiteX142" fmla="*/ 861243 w 1212720"/>
              <a:gd name="connsiteY142" fmla="*/ 322520 h 1034950"/>
              <a:gd name="connsiteX143" fmla="*/ 859996 w 1212720"/>
              <a:gd name="connsiteY143" fmla="*/ 333710 h 1034950"/>
              <a:gd name="connsiteX144" fmla="*/ 977155 w 1212720"/>
              <a:gd name="connsiteY144" fmla="*/ 475450 h 1034950"/>
              <a:gd name="connsiteX145" fmla="*/ 1094314 w 1212720"/>
              <a:gd name="connsiteY145" fmla="*/ 618433 h 1034950"/>
              <a:gd name="connsiteX146" fmla="*/ 1099300 w 1212720"/>
              <a:gd name="connsiteY146" fmla="*/ 620920 h 1034950"/>
              <a:gd name="connsiteX147" fmla="*/ 1104285 w 1212720"/>
              <a:gd name="connsiteY147" fmla="*/ 619677 h 1034950"/>
              <a:gd name="connsiteX148" fmla="*/ 1157879 w 1212720"/>
              <a:gd name="connsiteY148" fmla="*/ 558753 h 1034950"/>
              <a:gd name="connsiteX149" fmla="*/ 1182807 w 1212720"/>
              <a:gd name="connsiteY149" fmla="*/ 505290 h 1034950"/>
              <a:gd name="connsiteX150" fmla="*/ 29913 w 1212720"/>
              <a:gd name="connsiteY150" fmla="*/ 30336 h 1034950"/>
              <a:gd name="connsiteX151" fmla="*/ 29913 w 1212720"/>
              <a:gd name="connsiteY151" fmla="*/ 475450 h 1034950"/>
              <a:gd name="connsiteX152" fmla="*/ 49855 w 1212720"/>
              <a:gd name="connsiteY152" fmla="*/ 530157 h 1034950"/>
              <a:gd name="connsiteX153" fmla="*/ 103449 w 1212720"/>
              <a:gd name="connsiteY153" fmla="*/ 597297 h 1034950"/>
              <a:gd name="connsiteX154" fmla="*/ 114666 w 1212720"/>
              <a:gd name="connsiteY154" fmla="*/ 596053 h 1034950"/>
              <a:gd name="connsiteX155" fmla="*/ 375158 w 1212720"/>
              <a:gd name="connsiteY155" fmla="*/ 336196 h 1034950"/>
              <a:gd name="connsiteX156" fmla="*/ 377651 w 1212720"/>
              <a:gd name="connsiteY156" fmla="*/ 329980 h 1034950"/>
              <a:gd name="connsiteX157" fmla="*/ 376404 w 1212720"/>
              <a:gd name="connsiteY157" fmla="*/ 325006 h 1034950"/>
              <a:gd name="connsiteX158" fmla="*/ 33964 w 1212720"/>
              <a:gd name="connsiteY158" fmla="*/ 186 h 1034950"/>
              <a:gd name="connsiteX159" fmla="*/ 48608 w 1212720"/>
              <a:gd name="connsiteY159" fmla="*/ 6713 h 1034950"/>
              <a:gd name="connsiteX160" fmla="*/ 396346 w 1212720"/>
              <a:gd name="connsiteY160" fmla="*/ 303870 h 1034950"/>
              <a:gd name="connsiteX161" fmla="*/ 408810 w 1212720"/>
              <a:gd name="connsiteY161" fmla="*/ 329980 h 1034950"/>
              <a:gd name="connsiteX162" fmla="*/ 401332 w 1212720"/>
              <a:gd name="connsiteY162" fmla="*/ 352360 h 1034950"/>
              <a:gd name="connsiteX163" fmla="*/ 464897 w 1212720"/>
              <a:gd name="connsiteY163" fmla="*/ 415770 h 1034950"/>
              <a:gd name="connsiteX164" fmla="*/ 467389 w 1212720"/>
              <a:gd name="connsiteY164" fmla="*/ 466746 h 1034950"/>
              <a:gd name="connsiteX165" fmla="*/ 502288 w 1212720"/>
              <a:gd name="connsiteY165" fmla="*/ 481667 h 1034950"/>
              <a:gd name="connsiteX166" fmla="*/ 537186 w 1212720"/>
              <a:gd name="connsiteY166" fmla="*/ 506533 h 1034950"/>
              <a:gd name="connsiteX167" fmla="*/ 563360 w 1212720"/>
              <a:gd name="connsiteY167" fmla="*/ 482910 h 1034950"/>
              <a:gd name="connsiteX168" fmla="*/ 565853 w 1212720"/>
              <a:gd name="connsiteY168" fmla="*/ 481667 h 1034950"/>
              <a:gd name="connsiteX169" fmla="*/ 567099 w 1212720"/>
              <a:gd name="connsiteY169" fmla="*/ 480423 h 1034950"/>
              <a:gd name="connsiteX170" fmla="*/ 764026 w 1212720"/>
              <a:gd name="connsiteY170" fmla="*/ 466746 h 1034950"/>
              <a:gd name="connsiteX171" fmla="*/ 757794 w 1212720"/>
              <a:gd name="connsiteY171" fmla="*/ 459286 h 1034950"/>
              <a:gd name="connsiteX172" fmla="*/ 749069 w 1212720"/>
              <a:gd name="connsiteY172" fmla="*/ 430690 h 1034950"/>
              <a:gd name="connsiteX173" fmla="*/ 762779 w 1212720"/>
              <a:gd name="connsiteY173" fmla="*/ 405823 h 1034950"/>
              <a:gd name="connsiteX174" fmla="*/ 832576 w 1212720"/>
              <a:gd name="connsiteY174" fmla="*/ 347386 h 1034950"/>
              <a:gd name="connsiteX175" fmla="*/ 841301 w 1212720"/>
              <a:gd name="connsiteY175" fmla="*/ 300140 h 1034950"/>
              <a:gd name="connsiteX176" fmla="*/ 1166604 w 1212720"/>
              <a:gd name="connsiteY176" fmla="*/ 9200 h 1034950"/>
              <a:gd name="connsiteX177" fmla="*/ 1197763 w 1212720"/>
              <a:gd name="connsiteY177" fmla="*/ 6713 h 1034950"/>
              <a:gd name="connsiteX178" fmla="*/ 1212720 w 1212720"/>
              <a:gd name="connsiteY178" fmla="*/ 35310 h 1034950"/>
              <a:gd name="connsiteX179" fmla="*/ 1212720 w 1212720"/>
              <a:gd name="connsiteY179" fmla="*/ 507777 h 1034950"/>
              <a:gd name="connsiteX180" fmla="*/ 1180314 w 1212720"/>
              <a:gd name="connsiteY180" fmla="*/ 578647 h 1034950"/>
              <a:gd name="connsiteX181" fmla="*/ 1124227 w 1212720"/>
              <a:gd name="connsiteY181" fmla="*/ 642057 h 1034950"/>
              <a:gd name="connsiteX182" fmla="*/ 1100546 w 1212720"/>
              <a:gd name="connsiteY182" fmla="*/ 650760 h 1034950"/>
              <a:gd name="connsiteX183" fmla="*/ 1096807 w 1212720"/>
              <a:gd name="connsiteY183" fmla="*/ 650760 h 1034950"/>
              <a:gd name="connsiteX184" fmla="*/ 1075619 w 1212720"/>
              <a:gd name="connsiteY184" fmla="*/ 640813 h 1034950"/>
              <a:gd name="connsiteX185" fmla="*/ 1027010 w 1212720"/>
              <a:gd name="connsiteY185" fmla="*/ 680600 h 1034950"/>
              <a:gd name="connsiteX186" fmla="*/ 984634 w 1212720"/>
              <a:gd name="connsiteY186" fmla="*/ 695520 h 1034950"/>
              <a:gd name="connsiteX187" fmla="*/ 979648 w 1212720"/>
              <a:gd name="connsiteY187" fmla="*/ 695520 h 1034950"/>
              <a:gd name="connsiteX188" fmla="*/ 941011 w 1212720"/>
              <a:gd name="connsiteY188" fmla="*/ 678113 h 1034950"/>
              <a:gd name="connsiteX189" fmla="*/ 943503 w 1212720"/>
              <a:gd name="connsiteY189" fmla="*/ 702980 h 1034950"/>
              <a:gd name="connsiteX190" fmla="*/ 922315 w 1212720"/>
              <a:gd name="connsiteY190" fmla="*/ 739036 h 1034950"/>
              <a:gd name="connsiteX191" fmla="*/ 857504 w 1212720"/>
              <a:gd name="connsiteY191" fmla="*/ 788770 h 1034950"/>
              <a:gd name="connsiteX192" fmla="*/ 864982 w 1212720"/>
              <a:gd name="connsiteY192" fmla="*/ 796230 h 1034950"/>
              <a:gd name="connsiteX193" fmla="*/ 864982 w 1212720"/>
              <a:gd name="connsiteY193" fmla="*/ 872073 h 1034950"/>
              <a:gd name="connsiteX194" fmla="*/ 861243 w 1212720"/>
              <a:gd name="connsiteY194" fmla="*/ 875803 h 1034950"/>
              <a:gd name="connsiteX195" fmla="*/ 840055 w 1212720"/>
              <a:gd name="connsiteY195" fmla="*/ 888236 h 1034950"/>
              <a:gd name="connsiteX196" fmla="*/ 850025 w 1212720"/>
              <a:gd name="connsiteY196" fmla="*/ 918076 h 1034950"/>
              <a:gd name="connsiteX197" fmla="*/ 836315 w 1212720"/>
              <a:gd name="connsiteY197" fmla="*/ 957863 h 1034950"/>
              <a:gd name="connsiteX198" fmla="*/ 832576 w 1212720"/>
              <a:gd name="connsiteY198" fmla="*/ 961593 h 1034950"/>
              <a:gd name="connsiteX199" fmla="*/ 796431 w 1212720"/>
              <a:gd name="connsiteY199" fmla="*/ 975270 h 1034950"/>
              <a:gd name="connsiteX200" fmla="*/ 792692 w 1212720"/>
              <a:gd name="connsiteY200" fmla="*/ 975270 h 1034950"/>
              <a:gd name="connsiteX201" fmla="*/ 762779 w 1212720"/>
              <a:gd name="connsiteY201" fmla="*/ 964080 h 1034950"/>
              <a:gd name="connsiteX202" fmla="*/ 750316 w 1212720"/>
              <a:gd name="connsiteY202" fmla="*/ 986460 h 1034950"/>
              <a:gd name="connsiteX203" fmla="*/ 746577 w 1212720"/>
              <a:gd name="connsiteY203" fmla="*/ 988946 h 1034950"/>
              <a:gd name="connsiteX204" fmla="*/ 709185 w 1212720"/>
              <a:gd name="connsiteY204" fmla="*/ 1005110 h 1034950"/>
              <a:gd name="connsiteX205" fmla="*/ 676780 w 1212720"/>
              <a:gd name="connsiteY205" fmla="*/ 995163 h 1034950"/>
              <a:gd name="connsiteX206" fmla="*/ 665562 w 1212720"/>
              <a:gd name="connsiteY206" fmla="*/ 1015056 h 1034950"/>
              <a:gd name="connsiteX207" fmla="*/ 659331 w 1212720"/>
              <a:gd name="connsiteY207" fmla="*/ 1020030 h 1034950"/>
              <a:gd name="connsiteX208" fmla="*/ 623186 w 1212720"/>
              <a:gd name="connsiteY208" fmla="*/ 1034950 h 1034950"/>
              <a:gd name="connsiteX209" fmla="*/ 585795 w 1212720"/>
              <a:gd name="connsiteY209" fmla="*/ 1020030 h 1034950"/>
              <a:gd name="connsiteX210" fmla="*/ 573331 w 1212720"/>
              <a:gd name="connsiteY210" fmla="*/ 1006353 h 1034950"/>
              <a:gd name="connsiteX211" fmla="*/ 560867 w 1212720"/>
              <a:gd name="connsiteY211" fmla="*/ 1015056 h 1034950"/>
              <a:gd name="connsiteX212" fmla="*/ 534693 w 1212720"/>
              <a:gd name="connsiteY212" fmla="*/ 1023760 h 1034950"/>
              <a:gd name="connsiteX213" fmla="*/ 496056 w 1212720"/>
              <a:gd name="connsiteY213" fmla="*/ 1005110 h 1034950"/>
              <a:gd name="connsiteX214" fmla="*/ 493563 w 1212720"/>
              <a:gd name="connsiteY214" fmla="*/ 1000136 h 1034950"/>
              <a:gd name="connsiteX215" fmla="*/ 483592 w 1212720"/>
              <a:gd name="connsiteY215" fmla="*/ 980243 h 1034950"/>
              <a:gd name="connsiteX216" fmla="*/ 477360 w 1212720"/>
              <a:gd name="connsiteY216" fmla="*/ 980243 h 1034950"/>
              <a:gd name="connsiteX217" fmla="*/ 468636 w 1212720"/>
              <a:gd name="connsiteY217" fmla="*/ 979000 h 1034950"/>
              <a:gd name="connsiteX218" fmla="*/ 438723 w 1212720"/>
              <a:gd name="connsiteY218" fmla="*/ 960350 h 1034950"/>
              <a:gd name="connsiteX219" fmla="*/ 436230 w 1212720"/>
              <a:gd name="connsiteY219" fmla="*/ 956620 h 1034950"/>
              <a:gd name="connsiteX220" fmla="*/ 426259 w 1212720"/>
              <a:gd name="connsiteY220" fmla="*/ 932996 h 1034950"/>
              <a:gd name="connsiteX221" fmla="*/ 422520 w 1212720"/>
              <a:gd name="connsiteY221" fmla="*/ 932996 h 1034950"/>
              <a:gd name="connsiteX222" fmla="*/ 415042 w 1212720"/>
              <a:gd name="connsiteY222" fmla="*/ 931753 h 1034950"/>
              <a:gd name="connsiteX223" fmla="*/ 383882 w 1212720"/>
              <a:gd name="connsiteY223" fmla="*/ 914346 h 1034950"/>
              <a:gd name="connsiteX224" fmla="*/ 381390 w 1212720"/>
              <a:gd name="connsiteY224" fmla="*/ 910616 h 1034950"/>
              <a:gd name="connsiteX225" fmla="*/ 371419 w 1212720"/>
              <a:gd name="connsiteY225" fmla="*/ 875803 h 1034950"/>
              <a:gd name="connsiteX226" fmla="*/ 380143 w 1212720"/>
              <a:gd name="connsiteY226" fmla="*/ 854666 h 1034950"/>
              <a:gd name="connsiteX227" fmla="*/ 363941 w 1212720"/>
              <a:gd name="connsiteY227" fmla="*/ 840990 h 1034950"/>
              <a:gd name="connsiteX228" fmla="*/ 361448 w 1212720"/>
              <a:gd name="connsiteY228" fmla="*/ 838503 h 1034950"/>
              <a:gd name="connsiteX229" fmla="*/ 351477 w 1212720"/>
              <a:gd name="connsiteY229" fmla="*/ 804933 h 1034950"/>
              <a:gd name="connsiteX230" fmla="*/ 355216 w 1212720"/>
              <a:gd name="connsiteY230" fmla="*/ 788770 h 1034950"/>
              <a:gd name="connsiteX231" fmla="*/ 295390 w 1212720"/>
              <a:gd name="connsiteY231" fmla="*/ 729090 h 1034950"/>
              <a:gd name="connsiteX232" fmla="*/ 267970 w 1212720"/>
              <a:gd name="connsiteY232" fmla="*/ 666923 h 1034950"/>
              <a:gd name="connsiteX233" fmla="*/ 221854 w 1212720"/>
              <a:gd name="connsiteY233" fmla="*/ 685573 h 1034950"/>
              <a:gd name="connsiteX234" fmla="*/ 174492 w 1212720"/>
              <a:gd name="connsiteY234" fmla="*/ 665680 h 1034950"/>
              <a:gd name="connsiteX235" fmla="*/ 130869 w 1212720"/>
              <a:gd name="connsiteY235" fmla="*/ 620920 h 1034950"/>
              <a:gd name="connsiteX236" fmla="*/ 108434 w 1212720"/>
              <a:gd name="connsiteY236" fmla="*/ 629623 h 1034950"/>
              <a:gd name="connsiteX237" fmla="*/ 82261 w 1212720"/>
              <a:gd name="connsiteY237" fmla="*/ 617190 h 1034950"/>
              <a:gd name="connsiteX238" fmla="*/ 81014 w 1212720"/>
              <a:gd name="connsiteY238" fmla="*/ 615947 h 1034950"/>
              <a:gd name="connsiteX239" fmla="*/ 24927 w 1212720"/>
              <a:gd name="connsiteY239" fmla="*/ 547563 h 1034950"/>
              <a:gd name="connsiteX240" fmla="*/ 0 w 1212720"/>
              <a:gd name="connsiteY240" fmla="*/ 475450 h 1034950"/>
              <a:gd name="connsiteX241" fmla="*/ 0 w 1212720"/>
              <a:gd name="connsiteY241" fmla="*/ 29093 h 1034950"/>
              <a:gd name="connsiteX242" fmla="*/ 17449 w 1212720"/>
              <a:gd name="connsiteY242" fmla="*/ 2983 h 1034950"/>
              <a:gd name="connsiteX243" fmla="*/ 33964 w 1212720"/>
              <a:gd name="connsiteY243" fmla="*/ 186 h 1034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Lst>
            <a:rect l="l" t="t" r="r" b="b"/>
            <a:pathLst>
              <a:path w="1212720" h="1034950">
                <a:moveTo>
                  <a:pt x="522230" y="955376"/>
                </a:moveTo>
                <a:lnTo>
                  <a:pt x="518491" y="960350"/>
                </a:lnTo>
                <a:cubicBezTo>
                  <a:pt x="512259" y="965323"/>
                  <a:pt x="511012" y="974026"/>
                  <a:pt x="515998" y="981486"/>
                </a:cubicBezTo>
                <a:lnTo>
                  <a:pt x="520983" y="987703"/>
                </a:lnTo>
                <a:cubicBezTo>
                  <a:pt x="525969" y="993920"/>
                  <a:pt x="535940" y="996406"/>
                  <a:pt x="542172" y="991433"/>
                </a:cubicBezTo>
                <a:lnTo>
                  <a:pt x="552143" y="985216"/>
                </a:lnTo>
                <a:lnTo>
                  <a:pt x="525969" y="960350"/>
                </a:lnTo>
                <a:close/>
                <a:moveTo>
                  <a:pt x="473621" y="906886"/>
                </a:moveTo>
                <a:lnTo>
                  <a:pt x="459911" y="915590"/>
                </a:lnTo>
                <a:cubicBezTo>
                  <a:pt x="457418" y="918076"/>
                  <a:pt x="456172" y="923050"/>
                  <a:pt x="454926" y="924293"/>
                </a:cubicBezTo>
                <a:cubicBezTo>
                  <a:pt x="454926" y="929266"/>
                  <a:pt x="457418" y="934240"/>
                  <a:pt x="459911" y="937970"/>
                </a:cubicBezTo>
                <a:lnTo>
                  <a:pt x="462404" y="941700"/>
                </a:lnTo>
                <a:cubicBezTo>
                  <a:pt x="466143" y="945430"/>
                  <a:pt x="469882" y="947916"/>
                  <a:pt x="474868" y="950403"/>
                </a:cubicBezTo>
                <a:cubicBezTo>
                  <a:pt x="477360" y="950403"/>
                  <a:pt x="481099" y="950403"/>
                  <a:pt x="484839" y="947916"/>
                </a:cubicBezTo>
                <a:lnTo>
                  <a:pt x="499795" y="936726"/>
                </a:lnTo>
                <a:lnTo>
                  <a:pt x="501041" y="934240"/>
                </a:lnTo>
                <a:close/>
                <a:moveTo>
                  <a:pt x="422520" y="855910"/>
                </a:moveTo>
                <a:lnTo>
                  <a:pt x="407564" y="868343"/>
                </a:lnTo>
                <a:cubicBezTo>
                  <a:pt x="403824" y="870830"/>
                  <a:pt x="402578" y="874560"/>
                  <a:pt x="401332" y="879533"/>
                </a:cubicBezTo>
                <a:cubicBezTo>
                  <a:pt x="401332" y="884506"/>
                  <a:pt x="402578" y="889480"/>
                  <a:pt x="405071" y="893210"/>
                </a:cubicBezTo>
                <a:lnTo>
                  <a:pt x="407564" y="895696"/>
                </a:lnTo>
                <a:cubicBezTo>
                  <a:pt x="410056" y="899426"/>
                  <a:pt x="415042" y="903156"/>
                  <a:pt x="420027" y="903156"/>
                </a:cubicBezTo>
                <a:cubicBezTo>
                  <a:pt x="423766" y="903156"/>
                  <a:pt x="428752" y="903156"/>
                  <a:pt x="431245" y="899426"/>
                </a:cubicBezTo>
                <a:lnTo>
                  <a:pt x="452433" y="885750"/>
                </a:lnTo>
                <a:close/>
                <a:moveTo>
                  <a:pt x="385129" y="818610"/>
                </a:moveTo>
                <a:lnTo>
                  <a:pt x="385129" y="819853"/>
                </a:lnTo>
                <a:lnTo>
                  <a:pt x="387622" y="823583"/>
                </a:lnTo>
                <a:cubicBezTo>
                  <a:pt x="390114" y="826070"/>
                  <a:pt x="392607" y="827313"/>
                  <a:pt x="395100" y="828556"/>
                </a:cubicBezTo>
                <a:close/>
                <a:moveTo>
                  <a:pt x="458042" y="496742"/>
                </a:moveTo>
                <a:cubicBezTo>
                  <a:pt x="448694" y="496587"/>
                  <a:pt x="439346" y="499074"/>
                  <a:pt x="431245" y="504047"/>
                </a:cubicBezTo>
                <a:lnTo>
                  <a:pt x="309100" y="624650"/>
                </a:lnTo>
                <a:cubicBezTo>
                  <a:pt x="291651" y="650760"/>
                  <a:pt x="294144" y="686817"/>
                  <a:pt x="316578" y="707953"/>
                </a:cubicBezTo>
                <a:lnTo>
                  <a:pt x="489824" y="882020"/>
                </a:lnTo>
                <a:lnTo>
                  <a:pt x="547157" y="937970"/>
                </a:lnTo>
                <a:lnTo>
                  <a:pt x="606983" y="998893"/>
                </a:lnTo>
                <a:cubicBezTo>
                  <a:pt x="615708" y="1007596"/>
                  <a:pt x="629418" y="1007596"/>
                  <a:pt x="638142" y="998893"/>
                </a:cubicBezTo>
                <a:lnTo>
                  <a:pt x="644374" y="993920"/>
                </a:lnTo>
                <a:cubicBezTo>
                  <a:pt x="646867" y="988946"/>
                  <a:pt x="649360" y="982730"/>
                  <a:pt x="649360" y="977756"/>
                </a:cubicBezTo>
                <a:cubicBezTo>
                  <a:pt x="649360" y="971540"/>
                  <a:pt x="646867" y="966566"/>
                  <a:pt x="644374" y="961593"/>
                </a:cubicBezTo>
                <a:lnTo>
                  <a:pt x="525969" y="844720"/>
                </a:lnTo>
                <a:cubicBezTo>
                  <a:pt x="519737" y="838503"/>
                  <a:pt x="519737" y="829800"/>
                  <a:pt x="525969" y="823583"/>
                </a:cubicBezTo>
                <a:cubicBezTo>
                  <a:pt x="532201" y="818610"/>
                  <a:pt x="542172" y="818610"/>
                  <a:pt x="547157" y="823583"/>
                </a:cubicBezTo>
                <a:lnTo>
                  <a:pt x="692983" y="969053"/>
                </a:lnTo>
                <a:cubicBezTo>
                  <a:pt x="701707" y="977756"/>
                  <a:pt x="716664" y="977756"/>
                  <a:pt x="725388" y="969053"/>
                </a:cubicBezTo>
                <a:lnTo>
                  <a:pt x="727881" y="965323"/>
                </a:lnTo>
                <a:cubicBezTo>
                  <a:pt x="732867" y="961593"/>
                  <a:pt x="735359" y="955376"/>
                  <a:pt x="735359" y="949160"/>
                </a:cubicBezTo>
                <a:cubicBezTo>
                  <a:pt x="735359" y="942943"/>
                  <a:pt x="732867" y="936726"/>
                  <a:pt x="727881" y="931753"/>
                </a:cubicBezTo>
                <a:lnTo>
                  <a:pt x="583302" y="787526"/>
                </a:lnTo>
                <a:cubicBezTo>
                  <a:pt x="577070" y="781310"/>
                  <a:pt x="577070" y="772606"/>
                  <a:pt x="583302" y="766390"/>
                </a:cubicBezTo>
                <a:cubicBezTo>
                  <a:pt x="589534" y="760173"/>
                  <a:pt x="598258" y="760173"/>
                  <a:pt x="604490" y="766390"/>
                </a:cubicBezTo>
                <a:lnTo>
                  <a:pt x="750316" y="910616"/>
                </a:lnTo>
                <a:lnTo>
                  <a:pt x="773997" y="935483"/>
                </a:lnTo>
                <a:cubicBezTo>
                  <a:pt x="785214" y="946673"/>
                  <a:pt x="802663" y="949160"/>
                  <a:pt x="811388" y="940456"/>
                </a:cubicBezTo>
                <a:lnTo>
                  <a:pt x="815127" y="936726"/>
                </a:lnTo>
                <a:cubicBezTo>
                  <a:pt x="823852" y="928023"/>
                  <a:pt x="822605" y="910616"/>
                  <a:pt x="810142" y="899426"/>
                </a:cubicBezTo>
                <a:lnTo>
                  <a:pt x="640635" y="730333"/>
                </a:lnTo>
                <a:cubicBezTo>
                  <a:pt x="634403" y="724116"/>
                  <a:pt x="634403" y="715413"/>
                  <a:pt x="640635" y="709197"/>
                </a:cubicBezTo>
                <a:cubicBezTo>
                  <a:pt x="646867" y="702980"/>
                  <a:pt x="655591" y="702980"/>
                  <a:pt x="661823" y="709197"/>
                </a:cubicBezTo>
                <a:lnTo>
                  <a:pt x="806402" y="853423"/>
                </a:lnTo>
                <a:cubicBezTo>
                  <a:pt x="816373" y="863370"/>
                  <a:pt x="831330" y="863370"/>
                  <a:pt x="840055" y="853423"/>
                </a:cubicBezTo>
                <a:lnTo>
                  <a:pt x="843794" y="850936"/>
                </a:lnTo>
                <a:cubicBezTo>
                  <a:pt x="847533" y="845963"/>
                  <a:pt x="850025" y="839746"/>
                  <a:pt x="850025" y="834773"/>
                </a:cubicBezTo>
                <a:cubicBezTo>
                  <a:pt x="850025" y="828556"/>
                  <a:pt x="847533" y="822340"/>
                  <a:pt x="843794" y="817366"/>
                </a:cubicBezTo>
                <a:lnTo>
                  <a:pt x="755301" y="730333"/>
                </a:lnTo>
                <a:lnTo>
                  <a:pt x="740345" y="715413"/>
                </a:lnTo>
                <a:lnTo>
                  <a:pt x="730374" y="704223"/>
                </a:lnTo>
                <a:cubicBezTo>
                  <a:pt x="679273" y="706710"/>
                  <a:pt x="628171" y="686817"/>
                  <a:pt x="590780" y="645787"/>
                </a:cubicBezTo>
                <a:cubicBezTo>
                  <a:pt x="590780" y="645787"/>
                  <a:pt x="589534" y="645787"/>
                  <a:pt x="588287" y="645787"/>
                </a:cubicBezTo>
                <a:cubicBezTo>
                  <a:pt x="577070" y="654490"/>
                  <a:pt x="555882" y="671897"/>
                  <a:pt x="547157" y="694277"/>
                </a:cubicBezTo>
                <a:cubicBezTo>
                  <a:pt x="538433" y="720387"/>
                  <a:pt x="513505" y="736550"/>
                  <a:pt x="487331" y="736550"/>
                </a:cubicBezTo>
                <a:cubicBezTo>
                  <a:pt x="479853" y="736550"/>
                  <a:pt x="472375" y="735306"/>
                  <a:pt x="466143" y="732820"/>
                </a:cubicBezTo>
                <a:cubicBezTo>
                  <a:pt x="453679" y="729090"/>
                  <a:pt x="442462" y="721630"/>
                  <a:pt x="434984" y="710440"/>
                </a:cubicBezTo>
                <a:cubicBezTo>
                  <a:pt x="422520" y="694277"/>
                  <a:pt x="417535" y="670653"/>
                  <a:pt x="426259" y="650760"/>
                </a:cubicBezTo>
                <a:cubicBezTo>
                  <a:pt x="441216" y="607243"/>
                  <a:pt x="481099" y="559997"/>
                  <a:pt x="514751" y="527670"/>
                </a:cubicBezTo>
                <a:lnTo>
                  <a:pt x="484839" y="505290"/>
                </a:lnTo>
                <a:cubicBezTo>
                  <a:pt x="476738" y="499695"/>
                  <a:pt x="467390" y="496898"/>
                  <a:pt x="458042" y="496742"/>
                </a:cubicBezTo>
                <a:close/>
                <a:moveTo>
                  <a:pt x="695631" y="474828"/>
                </a:moveTo>
                <a:cubicBezTo>
                  <a:pt x="657773" y="469855"/>
                  <a:pt x="618201" y="479180"/>
                  <a:pt x="585795" y="504047"/>
                </a:cubicBezTo>
                <a:cubicBezTo>
                  <a:pt x="584548" y="504047"/>
                  <a:pt x="584548" y="505290"/>
                  <a:pt x="584548" y="505290"/>
                </a:cubicBezTo>
                <a:cubicBezTo>
                  <a:pt x="583302" y="505290"/>
                  <a:pt x="583302" y="505290"/>
                  <a:pt x="583302" y="506533"/>
                </a:cubicBezTo>
                <a:cubicBezTo>
                  <a:pt x="565853" y="521453"/>
                  <a:pt x="476114" y="596053"/>
                  <a:pt x="453679" y="660707"/>
                </a:cubicBezTo>
                <a:cubicBezTo>
                  <a:pt x="449940" y="671897"/>
                  <a:pt x="452433" y="683087"/>
                  <a:pt x="459911" y="693033"/>
                </a:cubicBezTo>
                <a:cubicBezTo>
                  <a:pt x="463650" y="698007"/>
                  <a:pt x="468636" y="702980"/>
                  <a:pt x="474868" y="705467"/>
                </a:cubicBezTo>
                <a:cubicBezTo>
                  <a:pt x="493563" y="710440"/>
                  <a:pt x="513505" y="701737"/>
                  <a:pt x="519737" y="683087"/>
                </a:cubicBezTo>
                <a:cubicBezTo>
                  <a:pt x="530954" y="654490"/>
                  <a:pt x="553389" y="634597"/>
                  <a:pt x="570838" y="622163"/>
                </a:cubicBezTo>
                <a:cubicBezTo>
                  <a:pt x="584548" y="612217"/>
                  <a:pt x="603244" y="614703"/>
                  <a:pt x="613215" y="625893"/>
                </a:cubicBezTo>
                <a:cubicBezTo>
                  <a:pt x="665562" y="681843"/>
                  <a:pt x="752809" y="690547"/>
                  <a:pt x="813881" y="644543"/>
                </a:cubicBezTo>
                <a:cubicBezTo>
                  <a:pt x="820113" y="638327"/>
                  <a:pt x="830083" y="640813"/>
                  <a:pt x="835069" y="645787"/>
                </a:cubicBezTo>
                <a:cubicBezTo>
                  <a:pt x="840055" y="653247"/>
                  <a:pt x="838808" y="661950"/>
                  <a:pt x="832576" y="668167"/>
                </a:cubicBezTo>
                <a:cubicBezTo>
                  <a:pt x="812634" y="683087"/>
                  <a:pt x="790200" y="693033"/>
                  <a:pt x="766519" y="699250"/>
                </a:cubicBezTo>
                <a:lnTo>
                  <a:pt x="836315" y="767633"/>
                </a:lnTo>
                <a:lnTo>
                  <a:pt x="903619" y="715413"/>
                </a:lnTo>
                <a:cubicBezTo>
                  <a:pt x="908605" y="711683"/>
                  <a:pt x="912344" y="705467"/>
                  <a:pt x="913590" y="699250"/>
                </a:cubicBezTo>
                <a:cubicBezTo>
                  <a:pt x="914837" y="691790"/>
                  <a:pt x="912344" y="685573"/>
                  <a:pt x="908605" y="680600"/>
                </a:cubicBezTo>
                <a:lnTo>
                  <a:pt x="803910" y="543833"/>
                </a:lnTo>
                <a:cubicBezTo>
                  <a:pt x="802663" y="541347"/>
                  <a:pt x="801417" y="540103"/>
                  <a:pt x="800171" y="538860"/>
                </a:cubicBezTo>
                <a:cubicBezTo>
                  <a:pt x="798924" y="537617"/>
                  <a:pt x="796431" y="535130"/>
                  <a:pt x="795185" y="532643"/>
                </a:cubicBezTo>
                <a:lnTo>
                  <a:pt x="795185" y="531400"/>
                </a:lnTo>
                <a:cubicBezTo>
                  <a:pt x="769635" y="499074"/>
                  <a:pt x="733490" y="479802"/>
                  <a:pt x="695631" y="474828"/>
                </a:cubicBezTo>
                <a:close/>
                <a:moveTo>
                  <a:pt x="883613" y="474072"/>
                </a:moveTo>
                <a:cubicBezTo>
                  <a:pt x="887238" y="470410"/>
                  <a:pt x="892072" y="471631"/>
                  <a:pt x="894489" y="475293"/>
                </a:cubicBezTo>
                <a:lnTo>
                  <a:pt x="924701" y="511914"/>
                </a:lnTo>
                <a:cubicBezTo>
                  <a:pt x="927119" y="515576"/>
                  <a:pt x="927119" y="519238"/>
                  <a:pt x="923493" y="522900"/>
                </a:cubicBezTo>
                <a:lnTo>
                  <a:pt x="911408" y="532665"/>
                </a:lnTo>
                <a:cubicBezTo>
                  <a:pt x="907783" y="535107"/>
                  <a:pt x="902949" y="535107"/>
                  <a:pt x="900531" y="531445"/>
                </a:cubicBezTo>
                <a:lnTo>
                  <a:pt x="870319" y="494824"/>
                </a:lnTo>
                <a:cubicBezTo>
                  <a:pt x="867902" y="491162"/>
                  <a:pt x="869111" y="486279"/>
                  <a:pt x="871527" y="483838"/>
                </a:cubicBezTo>
                <a:close/>
                <a:moveTo>
                  <a:pt x="378597" y="429002"/>
                </a:moveTo>
                <a:cubicBezTo>
                  <a:pt x="381132" y="426467"/>
                  <a:pt x="386203" y="426467"/>
                  <a:pt x="388738" y="429002"/>
                </a:cubicBezTo>
                <a:lnTo>
                  <a:pt x="401414" y="441678"/>
                </a:lnTo>
                <a:cubicBezTo>
                  <a:pt x="405217" y="444214"/>
                  <a:pt x="405217" y="449284"/>
                  <a:pt x="401414" y="453087"/>
                </a:cubicBezTo>
                <a:lnTo>
                  <a:pt x="365921" y="487314"/>
                </a:lnTo>
                <a:cubicBezTo>
                  <a:pt x="363385" y="491117"/>
                  <a:pt x="358315" y="491117"/>
                  <a:pt x="354512" y="487314"/>
                </a:cubicBezTo>
                <a:lnTo>
                  <a:pt x="343103" y="474637"/>
                </a:lnTo>
                <a:cubicBezTo>
                  <a:pt x="340568" y="472102"/>
                  <a:pt x="340568" y="467031"/>
                  <a:pt x="343103" y="464496"/>
                </a:cubicBezTo>
                <a:close/>
                <a:moveTo>
                  <a:pt x="842789" y="422264"/>
                </a:moveTo>
                <a:cubicBezTo>
                  <a:pt x="845300" y="420972"/>
                  <a:pt x="847811" y="420972"/>
                  <a:pt x="850322" y="423557"/>
                </a:cubicBezTo>
                <a:lnTo>
                  <a:pt x="864133" y="440359"/>
                </a:lnTo>
                <a:cubicBezTo>
                  <a:pt x="866644" y="442944"/>
                  <a:pt x="866644" y="445529"/>
                  <a:pt x="864133" y="448114"/>
                </a:cubicBezTo>
                <a:lnTo>
                  <a:pt x="846556" y="462331"/>
                </a:lnTo>
                <a:cubicBezTo>
                  <a:pt x="845300" y="463623"/>
                  <a:pt x="841534" y="463623"/>
                  <a:pt x="839023" y="462331"/>
                </a:cubicBezTo>
                <a:lnTo>
                  <a:pt x="826467" y="444236"/>
                </a:lnTo>
                <a:cubicBezTo>
                  <a:pt x="823956" y="441651"/>
                  <a:pt x="823956" y="439066"/>
                  <a:pt x="826467" y="436481"/>
                </a:cubicBezTo>
                <a:close/>
                <a:moveTo>
                  <a:pt x="380143" y="374740"/>
                </a:moveTo>
                <a:lnTo>
                  <a:pt x="153304" y="601027"/>
                </a:lnTo>
                <a:lnTo>
                  <a:pt x="195680" y="644543"/>
                </a:lnTo>
                <a:cubicBezTo>
                  <a:pt x="210637" y="658220"/>
                  <a:pt x="233071" y="658220"/>
                  <a:pt x="246782" y="644543"/>
                </a:cubicBezTo>
                <a:lnTo>
                  <a:pt x="286665" y="604757"/>
                </a:lnTo>
                <a:cubicBezTo>
                  <a:pt x="289158" y="602270"/>
                  <a:pt x="292897" y="598540"/>
                  <a:pt x="295390" y="596053"/>
                </a:cubicBezTo>
                <a:lnTo>
                  <a:pt x="402578" y="489127"/>
                </a:lnTo>
                <a:cubicBezTo>
                  <a:pt x="405071" y="486640"/>
                  <a:pt x="408810" y="482910"/>
                  <a:pt x="411303" y="480423"/>
                </a:cubicBezTo>
                <a:lnTo>
                  <a:pt x="443708" y="449340"/>
                </a:lnTo>
                <a:cubicBezTo>
                  <a:pt x="447447" y="445610"/>
                  <a:pt x="447447" y="440636"/>
                  <a:pt x="443708" y="436906"/>
                </a:cubicBezTo>
                <a:close/>
                <a:moveTo>
                  <a:pt x="851272" y="371010"/>
                </a:moveTo>
                <a:lnTo>
                  <a:pt x="781475" y="428203"/>
                </a:lnTo>
                <a:cubicBezTo>
                  <a:pt x="780229" y="429446"/>
                  <a:pt x="780229" y="430690"/>
                  <a:pt x="780229" y="433176"/>
                </a:cubicBezTo>
                <a:cubicBezTo>
                  <a:pt x="778982" y="435663"/>
                  <a:pt x="780229" y="438150"/>
                  <a:pt x="781475" y="439393"/>
                </a:cubicBezTo>
                <a:lnTo>
                  <a:pt x="958460" y="653247"/>
                </a:lnTo>
                <a:cubicBezTo>
                  <a:pt x="963445" y="660707"/>
                  <a:pt x="972170" y="664437"/>
                  <a:pt x="982141" y="666923"/>
                </a:cubicBezTo>
                <a:cubicBezTo>
                  <a:pt x="990865" y="666923"/>
                  <a:pt x="1002083" y="664437"/>
                  <a:pt x="1008315" y="658220"/>
                </a:cubicBezTo>
                <a:lnTo>
                  <a:pt x="1055677" y="618433"/>
                </a:lnTo>
                <a:close/>
                <a:moveTo>
                  <a:pt x="1182807" y="34066"/>
                </a:moveTo>
                <a:lnTo>
                  <a:pt x="861243" y="322520"/>
                </a:lnTo>
                <a:cubicBezTo>
                  <a:pt x="857504" y="325006"/>
                  <a:pt x="856257" y="329980"/>
                  <a:pt x="859996" y="333710"/>
                </a:cubicBezTo>
                <a:lnTo>
                  <a:pt x="977155" y="475450"/>
                </a:lnTo>
                <a:lnTo>
                  <a:pt x="1094314" y="618433"/>
                </a:lnTo>
                <a:cubicBezTo>
                  <a:pt x="1095561" y="619677"/>
                  <a:pt x="1096807" y="620920"/>
                  <a:pt x="1099300" y="620920"/>
                </a:cubicBezTo>
                <a:cubicBezTo>
                  <a:pt x="1101793" y="620920"/>
                  <a:pt x="1103039" y="620920"/>
                  <a:pt x="1104285" y="619677"/>
                </a:cubicBezTo>
                <a:lnTo>
                  <a:pt x="1157879" y="558753"/>
                </a:lnTo>
                <a:cubicBezTo>
                  <a:pt x="1171589" y="543833"/>
                  <a:pt x="1180314" y="525183"/>
                  <a:pt x="1182807" y="505290"/>
                </a:cubicBezTo>
                <a:close/>
                <a:moveTo>
                  <a:pt x="29913" y="30336"/>
                </a:moveTo>
                <a:lnTo>
                  <a:pt x="29913" y="475450"/>
                </a:lnTo>
                <a:cubicBezTo>
                  <a:pt x="29913" y="494100"/>
                  <a:pt x="37391" y="513993"/>
                  <a:pt x="49855" y="530157"/>
                </a:cubicBezTo>
                <a:lnTo>
                  <a:pt x="103449" y="597297"/>
                </a:lnTo>
                <a:cubicBezTo>
                  <a:pt x="105942" y="599783"/>
                  <a:pt x="112173" y="599783"/>
                  <a:pt x="114666" y="596053"/>
                </a:cubicBezTo>
                <a:lnTo>
                  <a:pt x="375158" y="336196"/>
                </a:lnTo>
                <a:cubicBezTo>
                  <a:pt x="376404" y="334953"/>
                  <a:pt x="377651" y="332466"/>
                  <a:pt x="377651" y="329980"/>
                </a:cubicBezTo>
                <a:cubicBezTo>
                  <a:pt x="377651" y="327493"/>
                  <a:pt x="377651" y="326250"/>
                  <a:pt x="376404" y="325006"/>
                </a:cubicBezTo>
                <a:close/>
                <a:moveTo>
                  <a:pt x="33964" y="186"/>
                </a:moveTo>
                <a:cubicBezTo>
                  <a:pt x="39261" y="807"/>
                  <a:pt x="44246" y="2983"/>
                  <a:pt x="48608" y="6713"/>
                </a:cubicBezTo>
                <a:lnTo>
                  <a:pt x="396346" y="303870"/>
                </a:lnTo>
                <a:cubicBezTo>
                  <a:pt x="403824" y="310086"/>
                  <a:pt x="408810" y="320033"/>
                  <a:pt x="408810" y="329980"/>
                </a:cubicBezTo>
                <a:cubicBezTo>
                  <a:pt x="408810" y="338683"/>
                  <a:pt x="405071" y="346143"/>
                  <a:pt x="401332" y="352360"/>
                </a:cubicBezTo>
                <a:lnTo>
                  <a:pt x="464897" y="415770"/>
                </a:lnTo>
                <a:cubicBezTo>
                  <a:pt x="478607" y="430690"/>
                  <a:pt x="479853" y="451826"/>
                  <a:pt x="467389" y="466746"/>
                </a:cubicBezTo>
                <a:cubicBezTo>
                  <a:pt x="479853" y="467990"/>
                  <a:pt x="491070" y="472963"/>
                  <a:pt x="502288" y="481667"/>
                </a:cubicBezTo>
                <a:lnTo>
                  <a:pt x="537186" y="506533"/>
                </a:lnTo>
                <a:cubicBezTo>
                  <a:pt x="549650" y="495343"/>
                  <a:pt x="559621" y="486640"/>
                  <a:pt x="563360" y="482910"/>
                </a:cubicBezTo>
                <a:cubicBezTo>
                  <a:pt x="564606" y="481667"/>
                  <a:pt x="565853" y="481667"/>
                  <a:pt x="565853" y="481667"/>
                </a:cubicBezTo>
                <a:cubicBezTo>
                  <a:pt x="567099" y="481667"/>
                  <a:pt x="567099" y="480423"/>
                  <a:pt x="567099" y="480423"/>
                </a:cubicBezTo>
                <a:cubicBezTo>
                  <a:pt x="625679" y="435663"/>
                  <a:pt x="704200" y="433176"/>
                  <a:pt x="764026" y="466746"/>
                </a:cubicBezTo>
                <a:lnTo>
                  <a:pt x="757794" y="459286"/>
                </a:lnTo>
                <a:cubicBezTo>
                  <a:pt x="751562" y="450583"/>
                  <a:pt x="747823" y="440636"/>
                  <a:pt x="749069" y="430690"/>
                </a:cubicBezTo>
                <a:cubicBezTo>
                  <a:pt x="750316" y="420743"/>
                  <a:pt x="755301" y="410796"/>
                  <a:pt x="762779" y="405823"/>
                </a:cubicBezTo>
                <a:lnTo>
                  <a:pt x="832576" y="347386"/>
                </a:lnTo>
                <a:cubicBezTo>
                  <a:pt x="823852" y="331223"/>
                  <a:pt x="826344" y="311330"/>
                  <a:pt x="841301" y="300140"/>
                </a:cubicBezTo>
                <a:lnTo>
                  <a:pt x="1166604" y="9200"/>
                </a:lnTo>
                <a:cubicBezTo>
                  <a:pt x="1175329" y="1740"/>
                  <a:pt x="1187792" y="1740"/>
                  <a:pt x="1197763" y="6713"/>
                </a:cubicBezTo>
                <a:cubicBezTo>
                  <a:pt x="1207734" y="12930"/>
                  <a:pt x="1212720" y="24120"/>
                  <a:pt x="1212720" y="35310"/>
                </a:cubicBezTo>
                <a:lnTo>
                  <a:pt x="1212720" y="507777"/>
                </a:lnTo>
                <a:cubicBezTo>
                  <a:pt x="1210227" y="535130"/>
                  <a:pt x="1199009" y="558753"/>
                  <a:pt x="1180314" y="578647"/>
                </a:cubicBezTo>
                <a:lnTo>
                  <a:pt x="1124227" y="642057"/>
                </a:lnTo>
                <a:cubicBezTo>
                  <a:pt x="1117995" y="648273"/>
                  <a:pt x="1109271" y="650760"/>
                  <a:pt x="1100546" y="650760"/>
                </a:cubicBezTo>
                <a:cubicBezTo>
                  <a:pt x="1099300" y="650760"/>
                  <a:pt x="1098053" y="650760"/>
                  <a:pt x="1096807" y="650760"/>
                </a:cubicBezTo>
                <a:cubicBezTo>
                  <a:pt x="1089329" y="649517"/>
                  <a:pt x="1081851" y="645787"/>
                  <a:pt x="1075619" y="640813"/>
                </a:cubicBezTo>
                <a:lnTo>
                  <a:pt x="1027010" y="680600"/>
                </a:lnTo>
                <a:cubicBezTo>
                  <a:pt x="1015793" y="690547"/>
                  <a:pt x="1000836" y="695520"/>
                  <a:pt x="984634" y="695520"/>
                </a:cubicBezTo>
                <a:cubicBezTo>
                  <a:pt x="983387" y="695520"/>
                  <a:pt x="982141" y="695520"/>
                  <a:pt x="979648" y="695520"/>
                </a:cubicBezTo>
                <a:cubicBezTo>
                  <a:pt x="964692" y="694277"/>
                  <a:pt x="952228" y="688060"/>
                  <a:pt x="941011" y="678113"/>
                </a:cubicBezTo>
                <a:cubicBezTo>
                  <a:pt x="943503" y="686817"/>
                  <a:pt x="944750" y="694277"/>
                  <a:pt x="943503" y="702980"/>
                </a:cubicBezTo>
                <a:cubicBezTo>
                  <a:pt x="941011" y="716657"/>
                  <a:pt x="933532" y="730333"/>
                  <a:pt x="922315" y="739036"/>
                </a:cubicBezTo>
                <a:lnTo>
                  <a:pt x="857504" y="788770"/>
                </a:lnTo>
                <a:lnTo>
                  <a:pt x="864982" y="796230"/>
                </a:lnTo>
                <a:cubicBezTo>
                  <a:pt x="884924" y="817366"/>
                  <a:pt x="884924" y="850936"/>
                  <a:pt x="864982" y="872073"/>
                </a:cubicBezTo>
                <a:lnTo>
                  <a:pt x="861243" y="875803"/>
                </a:lnTo>
                <a:cubicBezTo>
                  <a:pt x="855011" y="882020"/>
                  <a:pt x="847533" y="885750"/>
                  <a:pt x="840055" y="888236"/>
                </a:cubicBezTo>
                <a:cubicBezTo>
                  <a:pt x="846286" y="896940"/>
                  <a:pt x="850025" y="906886"/>
                  <a:pt x="850025" y="918076"/>
                </a:cubicBezTo>
                <a:cubicBezTo>
                  <a:pt x="851272" y="932996"/>
                  <a:pt x="846286" y="947916"/>
                  <a:pt x="836315" y="957863"/>
                </a:cubicBezTo>
                <a:lnTo>
                  <a:pt x="832576" y="961593"/>
                </a:lnTo>
                <a:cubicBezTo>
                  <a:pt x="823852" y="970296"/>
                  <a:pt x="810142" y="975270"/>
                  <a:pt x="796431" y="975270"/>
                </a:cubicBezTo>
                <a:cubicBezTo>
                  <a:pt x="795185" y="975270"/>
                  <a:pt x="793939" y="975270"/>
                  <a:pt x="792692" y="975270"/>
                </a:cubicBezTo>
                <a:cubicBezTo>
                  <a:pt x="781475" y="974026"/>
                  <a:pt x="771504" y="970296"/>
                  <a:pt x="762779" y="964080"/>
                </a:cubicBezTo>
                <a:cubicBezTo>
                  <a:pt x="760287" y="972783"/>
                  <a:pt x="755301" y="980243"/>
                  <a:pt x="750316" y="986460"/>
                </a:cubicBezTo>
                <a:lnTo>
                  <a:pt x="746577" y="988946"/>
                </a:lnTo>
                <a:cubicBezTo>
                  <a:pt x="736606" y="1000136"/>
                  <a:pt x="722896" y="1005110"/>
                  <a:pt x="709185" y="1005110"/>
                </a:cubicBezTo>
                <a:cubicBezTo>
                  <a:pt x="697968" y="1005110"/>
                  <a:pt x="686751" y="1001380"/>
                  <a:pt x="676780" y="995163"/>
                </a:cubicBezTo>
                <a:cubicBezTo>
                  <a:pt x="674287" y="1001380"/>
                  <a:pt x="670548" y="1008840"/>
                  <a:pt x="665562" y="1015056"/>
                </a:cubicBezTo>
                <a:lnTo>
                  <a:pt x="659331" y="1020030"/>
                </a:lnTo>
                <a:cubicBezTo>
                  <a:pt x="649360" y="1029976"/>
                  <a:pt x="636896" y="1034950"/>
                  <a:pt x="623186" y="1034950"/>
                </a:cubicBezTo>
                <a:cubicBezTo>
                  <a:pt x="609476" y="1034950"/>
                  <a:pt x="597012" y="1029976"/>
                  <a:pt x="585795" y="1020030"/>
                </a:cubicBezTo>
                <a:lnTo>
                  <a:pt x="573331" y="1006353"/>
                </a:lnTo>
                <a:lnTo>
                  <a:pt x="560867" y="1015056"/>
                </a:lnTo>
                <a:cubicBezTo>
                  <a:pt x="553389" y="1021273"/>
                  <a:pt x="544664" y="1023760"/>
                  <a:pt x="534693" y="1023760"/>
                </a:cubicBezTo>
                <a:cubicBezTo>
                  <a:pt x="520983" y="1023760"/>
                  <a:pt x="507273" y="1017543"/>
                  <a:pt x="496056" y="1005110"/>
                </a:cubicBezTo>
                <a:lnTo>
                  <a:pt x="493563" y="1000136"/>
                </a:lnTo>
                <a:cubicBezTo>
                  <a:pt x="488578" y="993920"/>
                  <a:pt x="484839" y="986460"/>
                  <a:pt x="483592" y="980243"/>
                </a:cubicBezTo>
                <a:cubicBezTo>
                  <a:pt x="482346" y="980243"/>
                  <a:pt x="479853" y="980243"/>
                  <a:pt x="477360" y="980243"/>
                </a:cubicBezTo>
                <a:cubicBezTo>
                  <a:pt x="474868" y="980243"/>
                  <a:pt x="471129" y="980243"/>
                  <a:pt x="468636" y="979000"/>
                </a:cubicBezTo>
                <a:cubicBezTo>
                  <a:pt x="457418" y="976513"/>
                  <a:pt x="446201" y="969053"/>
                  <a:pt x="438723" y="960350"/>
                </a:cubicBezTo>
                <a:lnTo>
                  <a:pt x="436230" y="956620"/>
                </a:lnTo>
                <a:cubicBezTo>
                  <a:pt x="431245" y="950403"/>
                  <a:pt x="427505" y="941700"/>
                  <a:pt x="426259" y="932996"/>
                </a:cubicBezTo>
                <a:cubicBezTo>
                  <a:pt x="425013" y="932996"/>
                  <a:pt x="423766" y="932996"/>
                  <a:pt x="422520" y="932996"/>
                </a:cubicBezTo>
                <a:cubicBezTo>
                  <a:pt x="420027" y="932996"/>
                  <a:pt x="417535" y="932996"/>
                  <a:pt x="415042" y="931753"/>
                </a:cubicBezTo>
                <a:cubicBezTo>
                  <a:pt x="402578" y="930510"/>
                  <a:pt x="391361" y="924293"/>
                  <a:pt x="383882" y="914346"/>
                </a:cubicBezTo>
                <a:lnTo>
                  <a:pt x="381390" y="910616"/>
                </a:lnTo>
                <a:cubicBezTo>
                  <a:pt x="373911" y="901913"/>
                  <a:pt x="370172" y="888236"/>
                  <a:pt x="371419" y="875803"/>
                </a:cubicBezTo>
                <a:cubicBezTo>
                  <a:pt x="372665" y="868343"/>
                  <a:pt x="375158" y="860883"/>
                  <a:pt x="380143" y="854666"/>
                </a:cubicBezTo>
                <a:cubicBezTo>
                  <a:pt x="373911" y="850936"/>
                  <a:pt x="368926" y="845963"/>
                  <a:pt x="363941" y="840990"/>
                </a:cubicBezTo>
                <a:lnTo>
                  <a:pt x="361448" y="838503"/>
                </a:lnTo>
                <a:cubicBezTo>
                  <a:pt x="353970" y="828556"/>
                  <a:pt x="350230" y="817366"/>
                  <a:pt x="351477" y="804933"/>
                </a:cubicBezTo>
                <a:cubicBezTo>
                  <a:pt x="351477" y="799960"/>
                  <a:pt x="352723" y="793743"/>
                  <a:pt x="355216" y="788770"/>
                </a:cubicBezTo>
                <a:lnTo>
                  <a:pt x="295390" y="729090"/>
                </a:lnTo>
                <a:cubicBezTo>
                  <a:pt x="277941" y="711683"/>
                  <a:pt x="269216" y="689303"/>
                  <a:pt x="267970" y="666923"/>
                </a:cubicBezTo>
                <a:cubicBezTo>
                  <a:pt x="255506" y="678113"/>
                  <a:pt x="239303" y="685573"/>
                  <a:pt x="221854" y="685573"/>
                </a:cubicBezTo>
                <a:cubicBezTo>
                  <a:pt x="204405" y="685573"/>
                  <a:pt x="188202" y="678113"/>
                  <a:pt x="174492" y="665680"/>
                </a:cubicBezTo>
                <a:lnTo>
                  <a:pt x="130869" y="620920"/>
                </a:lnTo>
                <a:cubicBezTo>
                  <a:pt x="123391" y="625893"/>
                  <a:pt x="115913" y="629623"/>
                  <a:pt x="108434" y="629623"/>
                </a:cubicBezTo>
                <a:cubicBezTo>
                  <a:pt x="98463" y="629623"/>
                  <a:pt x="89739" y="624650"/>
                  <a:pt x="82261" y="617190"/>
                </a:cubicBezTo>
                <a:lnTo>
                  <a:pt x="81014" y="615947"/>
                </a:lnTo>
                <a:lnTo>
                  <a:pt x="24927" y="547563"/>
                </a:lnTo>
                <a:cubicBezTo>
                  <a:pt x="8725" y="527670"/>
                  <a:pt x="0" y="501560"/>
                  <a:pt x="0" y="475450"/>
                </a:cubicBezTo>
                <a:lnTo>
                  <a:pt x="0" y="29093"/>
                </a:lnTo>
                <a:cubicBezTo>
                  <a:pt x="0" y="17903"/>
                  <a:pt x="6232" y="7956"/>
                  <a:pt x="17449" y="2983"/>
                </a:cubicBezTo>
                <a:cubicBezTo>
                  <a:pt x="23058" y="497"/>
                  <a:pt x="28667" y="-436"/>
                  <a:pt x="33964" y="186"/>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3" name="Freeform 32">
            <a:extLst>
              <a:ext uri="{FF2B5EF4-FFF2-40B4-BE49-F238E27FC236}">
                <a16:creationId xmlns:a16="http://schemas.microsoft.com/office/drawing/2014/main" id="{B11E87DD-4D36-5A49-81AA-05E12868950A}"/>
              </a:ext>
            </a:extLst>
          </p:cNvPr>
          <p:cNvSpPr>
            <a:spLocks noChangeArrowheads="1"/>
          </p:cNvSpPr>
          <p:nvPr/>
        </p:nvSpPr>
        <p:spPr bwMode="auto">
          <a:xfrm>
            <a:off x="6719461" y="2297434"/>
            <a:ext cx="576147" cy="438819"/>
          </a:xfrm>
          <a:custGeom>
            <a:avLst/>
            <a:gdLst>
              <a:gd name="connsiteX0" fmla="*/ 917589 w 1152293"/>
              <a:gd name="connsiteY0" fmla="*/ 508106 h 877638"/>
              <a:gd name="connsiteX1" fmla="*/ 895118 w 1152293"/>
              <a:gd name="connsiteY1" fmla="*/ 515596 h 877638"/>
              <a:gd name="connsiteX2" fmla="*/ 895118 w 1152293"/>
              <a:gd name="connsiteY2" fmla="*/ 813968 h 877638"/>
              <a:gd name="connsiteX3" fmla="*/ 1089871 w 1152293"/>
              <a:gd name="connsiteY3" fmla="*/ 813968 h 877638"/>
              <a:gd name="connsiteX4" fmla="*/ 1088623 w 1152293"/>
              <a:gd name="connsiteY4" fmla="*/ 515596 h 877638"/>
              <a:gd name="connsiteX5" fmla="*/ 1067400 w 1152293"/>
              <a:gd name="connsiteY5" fmla="*/ 508106 h 877638"/>
              <a:gd name="connsiteX6" fmla="*/ 340819 w 1152293"/>
              <a:gd name="connsiteY6" fmla="*/ 475647 h 877638"/>
              <a:gd name="connsiteX7" fmla="*/ 318347 w 1152293"/>
              <a:gd name="connsiteY7" fmla="*/ 501864 h 877638"/>
              <a:gd name="connsiteX8" fmla="*/ 318347 w 1152293"/>
              <a:gd name="connsiteY8" fmla="*/ 813968 h 877638"/>
              <a:gd name="connsiteX9" fmla="*/ 513101 w 1152293"/>
              <a:gd name="connsiteY9" fmla="*/ 813968 h 877638"/>
              <a:gd name="connsiteX10" fmla="*/ 513101 w 1152293"/>
              <a:gd name="connsiteY10" fmla="*/ 501864 h 877638"/>
              <a:gd name="connsiteX11" fmla="*/ 490629 w 1152293"/>
              <a:gd name="connsiteY11" fmla="*/ 475647 h 877638"/>
              <a:gd name="connsiteX12" fmla="*/ 995202 w 1152293"/>
              <a:gd name="connsiteY12" fmla="*/ 339723 h 877638"/>
              <a:gd name="connsiteX13" fmla="*/ 963975 w 1152293"/>
              <a:gd name="connsiteY13" fmla="*/ 370720 h 877638"/>
              <a:gd name="connsiteX14" fmla="*/ 995202 w 1152293"/>
              <a:gd name="connsiteY14" fmla="*/ 402957 h 877638"/>
              <a:gd name="connsiteX15" fmla="*/ 1028926 w 1152293"/>
              <a:gd name="connsiteY15" fmla="*/ 370720 h 877638"/>
              <a:gd name="connsiteX16" fmla="*/ 995202 w 1152293"/>
              <a:gd name="connsiteY16" fmla="*/ 339723 h 877638"/>
              <a:gd name="connsiteX17" fmla="*/ 627956 w 1152293"/>
              <a:gd name="connsiteY17" fmla="*/ 317098 h 877638"/>
              <a:gd name="connsiteX18" fmla="*/ 606733 w 1152293"/>
              <a:gd name="connsiteY18" fmla="*/ 335824 h 877638"/>
              <a:gd name="connsiteX19" fmla="*/ 606733 w 1152293"/>
              <a:gd name="connsiteY19" fmla="*/ 813968 h 877638"/>
              <a:gd name="connsiteX20" fmla="*/ 801486 w 1152293"/>
              <a:gd name="connsiteY20" fmla="*/ 813968 h 877638"/>
              <a:gd name="connsiteX21" fmla="*/ 801486 w 1152293"/>
              <a:gd name="connsiteY21" fmla="*/ 335824 h 877638"/>
              <a:gd name="connsiteX22" fmla="*/ 779015 w 1152293"/>
              <a:gd name="connsiteY22" fmla="*/ 317098 h 877638"/>
              <a:gd name="connsiteX23" fmla="*/ 419383 w 1152293"/>
              <a:gd name="connsiteY23" fmla="*/ 283929 h 877638"/>
              <a:gd name="connsiteX24" fmla="*/ 385658 w 1152293"/>
              <a:gd name="connsiteY24" fmla="*/ 316166 h 877638"/>
              <a:gd name="connsiteX25" fmla="*/ 419383 w 1152293"/>
              <a:gd name="connsiteY25" fmla="*/ 347163 h 877638"/>
              <a:gd name="connsiteX26" fmla="*/ 450609 w 1152293"/>
              <a:gd name="connsiteY26" fmla="*/ 316166 h 877638"/>
              <a:gd name="connsiteX27" fmla="*/ 419383 w 1152293"/>
              <a:gd name="connsiteY27" fmla="*/ 283929 h 877638"/>
              <a:gd name="connsiteX28" fmla="*/ 81147 w 1152293"/>
              <a:gd name="connsiteY28" fmla="*/ 250932 h 877638"/>
              <a:gd name="connsiteX29" fmla="*/ 62421 w 1152293"/>
              <a:gd name="connsiteY29" fmla="*/ 272155 h 877638"/>
              <a:gd name="connsiteX30" fmla="*/ 62421 w 1152293"/>
              <a:gd name="connsiteY30" fmla="*/ 813968 h 877638"/>
              <a:gd name="connsiteX31" fmla="*/ 243442 w 1152293"/>
              <a:gd name="connsiteY31" fmla="*/ 813968 h 877638"/>
              <a:gd name="connsiteX32" fmla="*/ 243442 w 1152293"/>
              <a:gd name="connsiteY32" fmla="*/ 272155 h 877638"/>
              <a:gd name="connsiteX33" fmla="*/ 223467 w 1152293"/>
              <a:gd name="connsiteY33" fmla="*/ 250932 h 877638"/>
              <a:gd name="connsiteX34" fmla="*/ 81147 w 1152293"/>
              <a:gd name="connsiteY34" fmla="*/ 219721 h 877638"/>
              <a:gd name="connsiteX35" fmla="*/ 223467 w 1152293"/>
              <a:gd name="connsiteY35" fmla="*/ 219721 h 877638"/>
              <a:gd name="connsiteX36" fmla="*/ 273404 w 1152293"/>
              <a:gd name="connsiteY36" fmla="*/ 272155 h 877638"/>
              <a:gd name="connsiteX37" fmla="*/ 273404 w 1152293"/>
              <a:gd name="connsiteY37" fmla="*/ 813968 h 877638"/>
              <a:gd name="connsiteX38" fmla="*/ 288385 w 1152293"/>
              <a:gd name="connsiteY38" fmla="*/ 813968 h 877638"/>
              <a:gd name="connsiteX39" fmla="*/ 288385 w 1152293"/>
              <a:gd name="connsiteY39" fmla="*/ 501864 h 877638"/>
              <a:gd name="connsiteX40" fmla="*/ 340819 w 1152293"/>
              <a:gd name="connsiteY40" fmla="*/ 446933 h 877638"/>
              <a:gd name="connsiteX41" fmla="*/ 490629 w 1152293"/>
              <a:gd name="connsiteY41" fmla="*/ 446933 h 877638"/>
              <a:gd name="connsiteX42" fmla="*/ 543063 w 1152293"/>
              <a:gd name="connsiteY42" fmla="*/ 501864 h 877638"/>
              <a:gd name="connsiteX43" fmla="*/ 543063 w 1152293"/>
              <a:gd name="connsiteY43" fmla="*/ 813968 h 877638"/>
              <a:gd name="connsiteX44" fmla="*/ 576771 w 1152293"/>
              <a:gd name="connsiteY44" fmla="*/ 813968 h 877638"/>
              <a:gd name="connsiteX45" fmla="*/ 576771 w 1152293"/>
              <a:gd name="connsiteY45" fmla="*/ 335824 h 877638"/>
              <a:gd name="connsiteX46" fmla="*/ 627956 w 1152293"/>
              <a:gd name="connsiteY46" fmla="*/ 285887 h 877638"/>
              <a:gd name="connsiteX47" fmla="*/ 779015 w 1152293"/>
              <a:gd name="connsiteY47" fmla="*/ 285887 h 877638"/>
              <a:gd name="connsiteX48" fmla="*/ 831448 w 1152293"/>
              <a:gd name="connsiteY48" fmla="*/ 335824 h 877638"/>
              <a:gd name="connsiteX49" fmla="*/ 831448 w 1152293"/>
              <a:gd name="connsiteY49" fmla="*/ 813968 h 877638"/>
              <a:gd name="connsiteX50" fmla="*/ 865156 w 1152293"/>
              <a:gd name="connsiteY50" fmla="*/ 813968 h 877638"/>
              <a:gd name="connsiteX51" fmla="*/ 865156 w 1152293"/>
              <a:gd name="connsiteY51" fmla="*/ 515596 h 877638"/>
              <a:gd name="connsiteX52" fmla="*/ 917589 w 1152293"/>
              <a:gd name="connsiteY52" fmla="*/ 478144 h 877638"/>
              <a:gd name="connsiteX53" fmla="*/ 1067400 w 1152293"/>
              <a:gd name="connsiteY53" fmla="*/ 478144 h 877638"/>
              <a:gd name="connsiteX54" fmla="*/ 1119834 w 1152293"/>
              <a:gd name="connsiteY54" fmla="*/ 515596 h 877638"/>
              <a:gd name="connsiteX55" fmla="*/ 1119834 w 1152293"/>
              <a:gd name="connsiteY55" fmla="*/ 813968 h 877638"/>
              <a:gd name="connsiteX56" fmla="*/ 1123579 w 1152293"/>
              <a:gd name="connsiteY56" fmla="*/ 813968 h 877638"/>
              <a:gd name="connsiteX57" fmla="*/ 1152293 w 1152293"/>
              <a:gd name="connsiteY57" fmla="*/ 842682 h 877638"/>
              <a:gd name="connsiteX58" fmla="*/ 1152293 w 1152293"/>
              <a:gd name="connsiteY58" fmla="*/ 847676 h 877638"/>
              <a:gd name="connsiteX59" fmla="*/ 1123579 w 1152293"/>
              <a:gd name="connsiteY59" fmla="*/ 877638 h 877638"/>
              <a:gd name="connsiteX60" fmla="*/ 28714 w 1152293"/>
              <a:gd name="connsiteY60" fmla="*/ 877638 h 877638"/>
              <a:gd name="connsiteX61" fmla="*/ 0 w 1152293"/>
              <a:gd name="connsiteY61" fmla="*/ 847676 h 877638"/>
              <a:gd name="connsiteX62" fmla="*/ 0 w 1152293"/>
              <a:gd name="connsiteY62" fmla="*/ 842682 h 877638"/>
              <a:gd name="connsiteX63" fmla="*/ 28714 w 1152293"/>
              <a:gd name="connsiteY63" fmla="*/ 813968 h 877638"/>
              <a:gd name="connsiteX64" fmla="*/ 32459 w 1152293"/>
              <a:gd name="connsiteY64" fmla="*/ 813968 h 877638"/>
              <a:gd name="connsiteX65" fmla="*/ 32459 w 1152293"/>
              <a:gd name="connsiteY65" fmla="*/ 272155 h 877638"/>
              <a:gd name="connsiteX66" fmla="*/ 81147 w 1152293"/>
              <a:gd name="connsiteY66" fmla="*/ 219721 h 877638"/>
              <a:gd name="connsiteX67" fmla="*/ 707917 w 1152293"/>
              <a:gd name="connsiteY67" fmla="*/ 61994 h 877638"/>
              <a:gd name="connsiteX68" fmla="*/ 675441 w 1152293"/>
              <a:gd name="connsiteY68" fmla="*/ 92990 h 877638"/>
              <a:gd name="connsiteX69" fmla="*/ 707917 w 1152293"/>
              <a:gd name="connsiteY69" fmla="*/ 126467 h 877638"/>
              <a:gd name="connsiteX70" fmla="*/ 740392 w 1152293"/>
              <a:gd name="connsiteY70" fmla="*/ 92990 h 877638"/>
              <a:gd name="connsiteX71" fmla="*/ 707917 w 1152293"/>
              <a:gd name="connsiteY71" fmla="*/ 61994 h 877638"/>
              <a:gd name="connsiteX72" fmla="*/ 155830 w 1152293"/>
              <a:gd name="connsiteY72" fmla="*/ 29757 h 877638"/>
              <a:gd name="connsiteX73" fmla="*/ 124604 w 1152293"/>
              <a:gd name="connsiteY73" fmla="*/ 61994 h 877638"/>
              <a:gd name="connsiteX74" fmla="*/ 155830 w 1152293"/>
              <a:gd name="connsiteY74" fmla="*/ 94230 h 877638"/>
              <a:gd name="connsiteX75" fmla="*/ 188306 w 1152293"/>
              <a:gd name="connsiteY75" fmla="*/ 61994 h 877638"/>
              <a:gd name="connsiteX76" fmla="*/ 155830 w 1152293"/>
              <a:gd name="connsiteY76" fmla="*/ 29757 h 877638"/>
              <a:gd name="connsiteX77" fmla="*/ 155830 w 1152293"/>
              <a:gd name="connsiteY77" fmla="*/ 0 h 877638"/>
              <a:gd name="connsiteX78" fmla="*/ 219533 w 1152293"/>
              <a:gd name="connsiteY78" fmla="*/ 61994 h 877638"/>
              <a:gd name="connsiteX79" fmla="*/ 209540 w 1152293"/>
              <a:gd name="connsiteY79" fmla="*/ 92990 h 877638"/>
              <a:gd name="connsiteX80" fmla="*/ 385658 w 1152293"/>
              <a:gd name="connsiteY80" fmla="*/ 264092 h 877638"/>
              <a:gd name="connsiteX81" fmla="*/ 419383 w 1152293"/>
              <a:gd name="connsiteY81" fmla="*/ 252933 h 877638"/>
              <a:gd name="connsiteX82" fmla="*/ 458104 w 1152293"/>
              <a:gd name="connsiteY82" fmla="*/ 267811 h 877638"/>
              <a:gd name="connsiteX83" fmla="*/ 650460 w 1152293"/>
              <a:gd name="connsiteY83" fmla="*/ 119027 h 877638"/>
              <a:gd name="connsiteX84" fmla="*/ 645464 w 1152293"/>
              <a:gd name="connsiteY84" fmla="*/ 92990 h 877638"/>
              <a:gd name="connsiteX85" fmla="*/ 707917 w 1152293"/>
              <a:gd name="connsiteY85" fmla="*/ 32237 h 877638"/>
              <a:gd name="connsiteX86" fmla="*/ 770370 w 1152293"/>
              <a:gd name="connsiteY86" fmla="*/ 92990 h 877638"/>
              <a:gd name="connsiteX87" fmla="*/ 764125 w 1152293"/>
              <a:gd name="connsiteY87" fmla="*/ 120267 h 877638"/>
              <a:gd name="connsiteX88" fmla="*/ 958979 w 1152293"/>
              <a:gd name="connsiteY88" fmla="*/ 322365 h 877638"/>
              <a:gd name="connsiteX89" fmla="*/ 995202 w 1152293"/>
              <a:gd name="connsiteY89" fmla="*/ 308727 h 877638"/>
              <a:gd name="connsiteX90" fmla="*/ 1058904 w 1152293"/>
              <a:gd name="connsiteY90" fmla="*/ 370720 h 877638"/>
              <a:gd name="connsiteX91" fmla="*/ 995202 w 1152293"/>
              <a:gd name="connsiteY91" fmla="*/ 432713 h 877638"/>
              <a:gd name="connsiteX92" fmla="*/ 933997 w 1152293"/>
              <a:gd name="connsiteY92" fmla="*/ 370720 h 877638"/>
              <a:gd name="connsiteX93" fmla="*/ 940243 w 1152293"/>
              <a:gd name="connsiteY93" fmla="*/ 344683 h 877638"/>
              <a:gd name="connsiteX94" fmla="*/ 745389 w 1152293"/>
              <a:gd name="connsiteY94" fmla="*/ 142585 h 877638"/>
              <a:gd name="connsiteX95" fmla="*/ 707917 w 1152293"/>
              <a:gd name="connsiteY95" fmla="*/ 156223 h 877638"/>
              <a:gd name="connsiteX96" fmla="*/ 669196 w 1152293"/>
              <a:gd name="connsiteY96" fmla="*/ 142585 h 877638"/>
              <a:gd name="connsiteX97" fmla="*/ 476840 w 1152293"/>
              <a:gd name="connsiteY97" fmla="*/ 291369 h 877638"/>
              <a:gd name="connsiteX98" fmla="*/ 480587 w 1152293"/>
              <a:gd name="connsiteY98" fmla="*/ 316166 h 877638"/>
              <a:gd name="connsiteX99" fmla="*/ 419383 w 1152293"/>
              <a:gd name="connsiteY99" fmla="*/ 376919 h 877638"/>
              <a:gd name="connsiteX100" fmla="*/ 356930 w 1152293"/>
              <a:gd name="connsiteY100" fmla="*/ 316166 h 877638"/>
              <a:gd name="connsiteX101" fmla="*/ 364424 w 1152293"/>
              <a:gd name="connsiteY101" fmla="*/ 285169 h 877638"/>
              <a:gd name="connsiteX102" fmla="*/ 189555 w 1152293"/>
              <a:gd name="connsiteY102" fmla="*/ 115308 h 877638"/>
              <a:gd name="connsiteX103" fmla="*/ 155830 w 1152293"/>
              <a:gd name="connsiteY103" fmla="*/ 123987 h 877638"/>
              <a:gd name="connsiteX104" fmla="*/ 93377 w 1152293"/>
              <a:gd name="connsiteY104" fmla="*/ 61994 h 877638"/>
              <a:gd name="connsiteX105" fmla="*/ 155830 w 1152293"/>
              <a:gd name="connsiteY105" fmla="*/ 0 h 877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52293" h="877638">
                <a:moveTo>
                  <a:pt x="917589" y="508106"/>
                </a:moveTo>
                <a:cubicBezTo>
                  <a:pt x="903857" y="508106"/>
                  <a:pt x="896366" y="514348"/>
                  <a:pt x="895118" y="515596"/>
                </a:cubicBezTo>
                <a:lnTo>
                  <a:pt x="895118" y="813968"/>
                </a:lnTo>
                <a:lnTo>
                  <a:pt x="1089871" y="813968"/>
                </a:lnTo>
                <a:lnTo>
                  <a:pt x="1088623" y="515596"/>
                </a:lnTo>
                <a:cubicBezTo>
                  <a:pt x="1088623" y="514348"/>
                  <a:pt x="1081133" y="508106"/>
                  <a:pt x="1067400" y="508106"/>
                </a:cubicBezTo>
                <a:close/>
                <a:moveTo>
                  <a:pt x="340819" y="475647"/>
                </a:moveTo>
                <a:cubicBezTo>
                  <a:pt x="328335" y="475647"/>
                  <a:pt x="318347" y="488131"/>
                  <a:pt x="318347" y="501864"/>
                </a:cubicBezTo>
                <a:lnTo>
                  <a:pt x="318347" y="813968"/>
                </a:lnTo>
                <a:lnTo>
                  <a:pt x="513101" y="813968"/>
                </a:lnTo>
                <a:lnTo>
                  <a:pt x="513101" y="501864"/>
                </a:lnTo>
                <a:cubicBezTo>
                  <a:pt x="513101" y="488131"/>
                  <a:pt x="503114" y="475647"/>
                  <a:pt x="490629" y="475647"/>
                </a:cubicBezTo>
                <a:close/>
                <a:moveTo>
                  <a:pt x="995202" y="339723"/>
                </a:moveTo>
                <a:cubicBezTo>
                  <a:pt x="978964" y="339723"/>
                  <a:pt x="963975" y="353362"/>
                  <a:pt x="963975" y="370720"/>
                </a:cubicBezTo>
                <a:cubicBezTo>
                  <a:pt x="963975" y="388078"/>
                  <a:pt x="978964" y="402957"/>
                  <a:pt x="995202" y="402957"/>
                </a:cubicBezTo>
                <a:cubicBezTo>
                  <a:pt x="1013938" y="402957"/>
                  <a:pt x="1028926" y="388078"/>
                  <a:pt x="1028926" y="370720"/>
                </a:cubicBezTo>
                <a:cubicBezTo>
                  <a:pt x="1028926" y="353362"/>
                  <a:pt x="1013938" y="339723"/>
                  <a:pt x="995202" y="339723"/>
                </a:cubicBezTo>
                <a:close/>
                <a:moveTo>
                  <a:pt x="627956" y="317098"/>
                </a:moveTo>
                <a:cubicBezTo>
                  <a:pt x="616720" y="317098"/>
                  <a:pt x="606733" y="324588"/>
                  <a:pt x="606733" y="335824"/>
                </a:cubicBezTo>
                <a:lnTo>
                  <a:pt x="606733" y="813968"/>
                </a:lnTo>
                <a:lnTo>
                  <a:pt x="801486" y="813968"/>
                </a:lnTo>
                <a:lnTo>
                  <a:pt x="801486" y="335824"/>
                </a:lnTo>
                <a:cubicBezTo>
                  <a:pt x="801486" y="324588"/>
                  <a:pt x="791499" y="317098"/>
                  <a:pt x="779015" y="317098"/>
                </a:cubicBezTo>
                <a:close/>
                <a:moveTo>
                  <a:pt x="419383" y="283929"/>
                </a:moveTo>
                <a:cubicBezTo>
                  <a:pt x="400647" y="283929"/>
                  <a:pt x="385658" y="298808"/>
                  <a:pt x="385658" y="316166"/>
                </a:cubicBezTo>
                <a:cubicBezTo>
                  <a:pt x="385658" y="333524"/>
                  <a:pt x="400647" y="347163"/>
                  <a:pt x="419383" y="347163"/>
                </a:cubicBezTo>
                <a:cubicBezTo>
                  <a:pt x="436870" y="347163"/>
                  <a:pt x="450609" y="333524"/>
                  <a:pt x="450609" y="316166"/>
                </a:cubicBezTo>
                <a:cubicBezTo>
                  <a:pt x="450609" y="298808"/>
                  <a:pt x="436870" y="283929"/>
                  <a:pt x="419383" y="283929"/>
                </a:cubicBezTo>
                <a:close/>
                <a:moveTo>
                  <a:pt x="81147" y="250932"/>
                </a:moveTo>
                <a:cubicBezTo>
                  <a:pt x="71160" y="250932"/>
                  <a:pt x="62421" y="259671"/>
                  <a:pt x="62421" y="272155"/>
                </a:cubicBezTo>
                <a:lnTo>
                  <a:pt x="62421" y="813968"/>
                </a:lnTo>
                <a:lnTo>
                  <a:pt x="243442" y="813968"/>
                </a:lnTo>
                <a:lnTo>
                  <a:pt x="243442" y="272155"/>
                </a:lnTo>
                <a:cubicBezTo>
                  <a:pt x="243442" y="259671"/>
                  <a:pt x="234703" y="250932"/>
                  <a:pt x="223467" y="250932"/>
                </a:cubicBezTo>
                <a:close/>
                <a:moveTo>
                  <a:pt x="81147" y="219721"/>
                </a:moveTo>
                <a:lnTo>
                  <a:pt x="223467" y="219721"/>
                </a:lnTo>
                <a:cubicBezTo>
                  <a:pt x="250933" y="219721"/>
                  <a:pt x="273404" y="243441"/>
                  <a:pt x="273404" y="272155"/>
                </a:cubicBezTo>
                <a:lnTo>
                  <a:pt x="273404" y="813968"/>
                </a:lnTo>
                <a:lnTo>
                  <a:pt x="288385" y="813968"/>
                </a:lnTo>
                <a:lnTo>
                  <a:pt x="288385" y="501864"/>
                </a:lnTo>
                <a:cubicBezTo>
                  <a:pt x="288385" y="471902"/>
                  <a:pt x="312105" y="446933"/>
                  <a:pt x="340819" y="446933"/>
                </a:cubicBezTo>
                <a:lnTo>
                  <a:pt x="490629" y="446933"/>
                </a:lnTo>
                <a:cubicBezTo>
                  <a:pt x="519343" y="446933"/>
                  <a:pt x="543063" y="471902"/>
                  <a:pt x="543063" y="501864"/>
                </a:cubicBezTo>
                <a:lnTo>
                  <a:pt x="543063" y="813968"/>
                </a:lnTo>
                <a:lnTo>
                  <a:pt x="576771" y="813968"/>
                </a:lnTo>
                <a:lnTo>
                  <a:pt x="576771" y="335824"/>
                </a:lnTo>
                <a:cubicBezTo>
                  <a:pt x="576771" y="308359"/>
                  <a:pt x="600491" y="285887"/>
                  <a:pt x="627956" y="285887"/>
                </a:cubicBezTo>
                <a:lnTo>
                  <a:pt x="779015" y="285887"/>
                </a:lnTo>
                <a:cubicBezTo>
                  <a:pt x="807728" y="285887"/>
                  <a:pt x="831448" y="308359"/>
                  <a:pt x="831448" y="335824"/>
                </a:cubicBezTo>
                <a:lnTo>
                  <a:pt x="831448" y="813968"/>
                </a:lnTo>
                <a:lnTo>
                  <a:pt x="865156" y="813968"/>
                </a:lnTo>
                <a:lnTo>
                  <a:pt x="865156" y="515596"/>
                </a:lnTo>
                <a:cubicBezTo>
                  <a:pt x="865156" y="494373"/>
                  <a:pt x="887627" y="478144"/>
                  <a:pt x="917589" y="478144"/>
                </a:cubicBezTo>
                <a:lnTo>
                  <a:pt x="1067400" y="478144"/>
                </a:lnTo>
                <a:cubicBezTo>
                  <a:pt x="1096114" y="478144"/>
                  <a:pt x="1119834" y="494373"/>
                  <a:pt x="1119834" y="515596"/>
                </a:cubicBezTo>
                <a:lnTo>
                  <a:pt x="1119834" y="813968"/>
                </a:lnTo>
                <a:lnTo>
                  <a:pt x="1123579" y="813968"/>
                </a:lnTo>
                <a:cubicBezTo>
                  <a:pt x="1139808" y="813968"/>
                  <a:pt x="1152293" y="826453"/>
                  <a:pt x="1152293" y="842682"/>
                </a:cubicBezTo>
                <a:lnTo>
                  <a:pt x="1152293" y="847676"/>
                </a:lnTo>
                <a:cubicBezTo>
                  <a:pt x="1152293" y="865154"/>
                  <a:pt x="1139808" y="877638"/>
                  <a:pt x="1123579" y="877638"/>
                </a:cubicBezTo>
                <a:lnTo>
                  <a:pt x="28714" y="877638"/>
                </a:lnTo>
                <a:cubicBezTo>
                  <a:pt x="12484" y="877638"/>
                  <a:pt x="0" y="865154"/>
                  <a:pt x="0" y="847676"/>
                </a:cubicBezTo>
                <a:lnTo>
                  <a:pt x="0" y="842682"/>
                </a:lnTo>
                <a:cubicBezTo>
                  <a:pt x="0" y="826453"/>
                  <a:pt x="12484" y="813968"/>
                  <a:pt x="28714" y="813968"/>
                </a:cubicBezTo>
                <a:lnTo>
                  <a:pt x="32459" y="813968"/>
                </a:lnTo>
                <a:lnTo>
                  <a:pt x="32459" y="272155"/>
                </a:lnTo>
                <a:cubicBezTo>
                  <a:pt x="32459" y="243441"/>
                  <a:pt x="54931" y="219721"/>
                  <a:pt x="81147" y="219721"/>
                </a:cubicBezTo>
                <a:close/>
                <a:moveTo>
                  <a:pt x="707917" y="61994"/>
                </a:moveTo>
                <a:cubicBezTo>
                  <a:pt x="690430" y="61994"/>
                  <a:pt x="675441" y="75632"/>
                  <a:pt x="675441" y="92990"/>
                </a:cubicBezTo>
                <a:cubicBezTo>
                  <a:pt x="675441" y="111588"/>
                  <a:pt x="690430" y="126467"/>
                  <a:pt x="707917" y="126467"/>
                </a:cubicBezTo>
                <a:cubicBezTo>
                  <a:pt x="725404" y="126467"/>
                  <a:pt x="740392" y="111588"/>
                  <a:pt x="740392" y="92990"/>
                </a:cubicBezTo>
                <a:cubicBezTo>
                  <a:pt x="740392" y="75632"/>
                  <a:pt x="725404" y="61994"/>
                  <a:pt x="707917" y="61994"/>
                </a:cubicBezTo>
                <a:close/>
                <a:moveTo>
                  <a:pt x="155830" y="29757"/>
                </a:moveTo>
                <a:cubicBezTo>
                  <a:pt x="138343" y="29757"/>
                  <a:pt x="124604" y="44635"/>
                  <a:pt x="124604" y="61994"/>
                </a:cubicBezTo>
                <a:cubicBezTo>
                  <a:pt x="124604" y="79352"/>
                  <a:pt x="138343" y="94230"/>
                  <a:pt x="155830" y="94230"/>
                </a:cubicBezTo>
                <a:cubicBezTo>
                  <a:pt x="173317" y="94230"/>
                  <a:pt x="188306" y="79352"/>
                  <a:pt x="188306" y="61994"/>
                </a:cubicBezTo>
                <a:cubicBezTo>
                  <a:pt x="188306" y="44635"/>
                  <a:pt x="173317" y="29757"/>
                  <a:pt x="155830" y="29757"/>
                </a:cubicBezTo>
                <a:close/>
                <a:moveTo>
                  <a:pt x="155830" y="0"/>
                </a:moveTo>
                <a:cubicBezTo>
                  <a:pt x="190804" y="0"/>
                  <a:pt x="219533" y="27277"/>
                  <a:pt x="219533" y="61994"/>
                </a:cubicBezTo>
                <a:cubicBezTo>
                  <a:pt x="219533" y="73152"/>
                  <a:pt x="214536" y="84311"/>
                  <a:pt x="209540" y="92990"/>
                </a:cubicBezTo>
                <a:lnTo>
                  <a:pt x="385658" y="264092"/>
                </a:lnTo>
                <a:cubicBezTo>
                  <a:pt x="395651" y="257892"/>
                  <a:pt x="406892" y="252933"/>
                  <a:pt x="419383" y="252933"/>
                </a:cubicBezTo>
                <a:cubicBezTo>
                  <a:pt x="433123" y="252933"/>
                  <a:pt x="446862" y="259132"/>
                  <a:pt x="458104" y="267811"/>
                </a:cubicBezTo>
                <a:lnTo>
                  <a:pt x="650460" y="119027"/>
                </a:lnTo>
                <a:cubicBezTo>
                  <a:pt x="647962" y="111588"/>
                  <a:pt x="645464" y="102909"/>
                  <a:pt x="645464" y="92990"/>
                </a:cubicBezTo>
                <a:cubicBezTo>
                  <a:pt x="645464" y="59514"/>
                  <a:pt x="672943" y="32237"/>
                  <a:pt x="707917" y="32237"/>
                </a:cubicBezTo>
                <a:cubicBezTo>
                  <a:pt x="742891" y="32237"/>
                  <a:pt x="770370" y="59514"/>
                  <a:pt x="770370" y="92990"/>
                </a:cubicBezTo>
                <a:cubicBezTo>
                  <a:pt x="770370" y="102909"/>
                  <a:pt x="767872" y="111588"/>
                  <a:pt x="764125" y="120267"/>
                </a:cubicBezTo>
                <a:lnTo>
                  <a:pt x="958979" y="322365"/>
                </a:lnTo>
                <a:cubicBezTo>
                  <a:pt x="968971" y="313686"/>
                  <a:pt x="981462" y="308727"/>
                  <a:pt x="995202" y="308727"/>
                </a:cubicBezTo>
                <a:cubicBezTo>
                  <a:pt x="1030175" y="308727"/>
                  <a:pt x="1058904" y="337244"/>
                  <a:pt x="1058904" y="370720"/>
                </a:cubicBezTo>
                <a:cubicBezTo>
                  <a:pt x="1058904" y="405436"/>
                  <a:pt x="1030175" y="432713"/>
                  <a:pt x="995202" y="432713"/>
                </a:cubicBezTo>
                <a:cubicBezTo>
                  <a:pt x="961477" y="432713"/>
                  <a:pt x="933997" y="405436"/>
                  <a:pt x="933997" y="370720"/>
                </a:cubicBezTo>
                <a:cubicBezTo>
                  <a:pt x="933997" y="362041"/>
                  <a:pt x="936496" y="353362"/>
                  <a:pt x="940243" y="344683"/>
                </a:cubicBezTo>
                <a:lnTo>
                  <a:pt x="745389" y="142585"/>
                </a:lnTo>
                <a:cubicBezTo>
                  <a:pt x="734147" y="151264"/>
                  <a:pt x="721657" y="156223"/>
                  <a:pt x="707917" y="156223"/>
                </a:cubicBezTo>
                <a:cubicBezTo>
                  <a:pt x="692928" y="156223"/>
                  <a:pt x="680437" y="150024"/>
                  <a:pt x="669196" y="142585"/>
                </a:cubicBezTo>
                <a:lnTo>
                  <a:pt x="476840" y="291369"/>
                </a:lnTo>
                <a:cubicBezTo>
                  <a:pt x="479338" y="298808"/>
                  <a:pt x="480587" y="307487"/>
                  <a:pt x="480587" y="316166"/>
                </a:cubicBezTo>
                <a:cubicBezTo>
                  <a:pt x="480587" y="349642"/>
                  <a:pt x="453108" y="376919"/>
                  <a:pt x="419383" y="376919"/>
                </a:cubicBezTo>
                <a:cubicBezTo>
                  <a:pt x="384409" y="376919"/>
                  <a:pt x="356930" y="349642"/>
                  <a:pt x="356930" y="316166"/>
                </a:cubicBezTo>
                <a:cubicBezTo>
                  <a:pt x="356930" y="305007"/>
                  <a:pt x="359428" y="293848"/>
                  <a:pt x="364424" y="285169"/>
                </a:cubicBezTo>
                <a:lnTo>
                  <a:pt x="189555" y="115308"/>
                </a:lnTo>
                <a:cubicBezTo>
                  <a:pt x="179562" y="120267"/>
                  <a:pt x="168321" y="123987"/>
                  <a:pt x="155830" y="123987"/>
                </a:cubicBezTo>
                <a:cubicBezTo>
                  <a:pt x="122105" y="123987"/>
                  <a:pt x="93377" y="95470"/>
                  <a:pt x="93377" y="61994"/>
                </a:cubicBezTo>
                <a:cubicBezTo>
                  <a:pt x="93377" y="27277"/>
                  <a:pt x="122105" y="0"/>
                  <a:pt x="15583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5414C7B0-B4ED-864F-8F94-81C88D752277}"/>
              </a:ext>
            </a:extLst>
          </p:cNvPr>
          <p:cNvSpPr txBox="1"/>
          <p:nvPr/>
        </p:nvSpPr>
        <p:spPr>
          <a:xfrm>
            <a:off x="1000891" y="2452692"/>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STRATEGY</a:t>
            </a:r>
          </a:p>
        </p:txBody>
      </p:sp>
      <p:sp>
        <p:nvSpPr>
          <p:cNvPr id="5" name="TextBox 4">
            <a:extLst>
              <a:ext uri="{FF2B5EF4-FFF2-40B4-BE49-F238E27FC236}">
                <a16:creationId xmlns:a16="http://schemas.microsoft.com/office/drawing/2014/main" id="{2690D038-3E70-984C-B099-E5FA965AC0F5}"/>
              </a:ext>
            </a:extLst>
          </p:cNvPr>
          <p:cNvSpPr txBox="1"/>
          <p:nvPr/>
        </p:nvSpPr>
        <p:spPr>
          <a:xfrm>
            <a:off x="1000891" y="2756463"/>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3A8DB135-4424-BD45-87AC-EEABBF8B444C}"/>
              </a:ext>
            </a:extLst>
          </p:cNvPr>
          <p:cNvSpPr txBox="1"/>
          <p:nvPr/>
        </p:nvSpPr>
        <p:spPr>
          <a:xfrm>
            <a:off x="1000891" y="3632656"/>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SKILLS</a:t>
            </a:r>
          </a:p>
        </p:txBody>
      </p:sp>
      <p:sp>
        <p:nvSpPr>
          <p:cNvPr id="7" name="TextBox 6">
            <a:extLst>
              <a:ext uri="{FF2B5EF4-FFF2-40B4-BE49-F238E27FC236}">
                <a16:creationId xmlns:a16="http://schemas.microsoft.com/office/drawing/2014/main" id="{AA6BE19F-0DD9-554D-86D1-C1093BF73CBC}"/>
              </a:ext>
            </a:extLst>
          </p:cNvPr>
          <p:cNvSpPr txBox="1"/>
          <p:nvPr/>
        </p:nvSpPr>
        <p:spPr>
          <a:xfrm>
            <a:off x="1000891" y="3936427"/>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103CFCF2-F9AB-7941-A215-94EAFC15F6EE}"/>
              </a:ext>
            </a:extLst>
          </p:cNvPr>
          <p:cNvSpPr txBox="1"/>
          <p:nvPr/>
        </p:nvSpPr>
        <p:spPr>
          <a:xfrm>
            <a:off x="1000891" y="4812742"/>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STAFF</a:t>
            </a:r>
          </a:p>
        </p:txBody>
      </p:sp>
      <p:sp>
        <p:nvSpPr>
          <p:cNvPr id="9" name="TextBox 8">
            <a:extLst>
              <a:ext uri="{FF2B5EF4-FFF2-40B4-BE49-F238E27FC236}">
                <a16:creationId xmlns:a16="http://schemas.microsoft.com/office/drawing/2014/main" id="{93F774BE-6BCF-344B-A139-3012D72F48B1}"/>
              </a:ext>
            </a:extLst>
          </p:cNvPr>
          <p:cNvSpPr txBox="1"/>
          <p:nvPr/>
        </p:nvSpPr>
        <p:spPr>
          <a:xfrm>
            <a:off x="1000891" y="5116513"/>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B8058ABC-AAE7-5541-BDA1-22652126ACC2}"/>
              </a:ext>
            </a:extLst>
          </p:cNvPr>
          <p:cNvSpPr txBox="1"/>
          <p:nvPr/>
        </p:nvSpPr>
        <p:spPr>
          <a:xfrm>
            <a:off x="8822002" y="1874082"/>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STRUCTURE</a:t>
            </a:r>
          </a:p>
        </p:txBody>
      </p:sp>
      <p:sp>
        <p:nvSpPr>
          <p:cNvPr id="11" name="TextBox 10">
            <a:extLst>
              <a:ext uri="{FF2B5EF4-FFF2-40B4-BE49-F238E27FC236}">
                <a16:creationId xmlns:a16="http://schemas.microsoft.com/office/drawing/2014/main" id="{387CCA44-24C5-024B-8502-BD7F6C8F7598}"/>
              </a:ext>
            </a:extLst>
          </p:cNvPr>
          <p:cNvSpPr txBox="1"/>
          <p:nvPr/>
        </p:nvSpPr>
        <p:spPr>
          <a:xfrm>
            <a:off x="8822002" y="2177853"/>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9FB0A984-7518-6146-B4B1-141767006EF5}"/>
              </a:ext>
            </a:extLst>
          </p:cNvPr>
          <p:cNvSpPr txBox="1"/>
          <p:nvPr/>
        </p:nvSpPr>
        <p:spPr>
          <a:xfrm>
            <a:off x="8822002" y="3056108"/>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SYSTEMS</a:t>
            </a:r>
          </a:p>
        </p:txBody>
      </p:sp>
      <p:sp>
        <p:nvSpPr>
          <p:cNvPr id="13" name="TextBox 12">
            <a:extLst>
              <a:ext uri="{FF2B5EF4-FFF2-40B4-BE49-F238E27FC236}">
                <a16:creationId xmlns:a16="http://schemas.microsoft.com/office/drawing/2014/main" id="{040ADF8B-89EA-8749-A3A0-57738F624A8C}"/>
              </a:ext>
            </a:extLst>
          </p:cNvPr>
          <p:cNvSpPr txBox="1"/>
          <p:nvPr/>
        </p:nvSpPr>
        <p:spPr>
          <a:xfrm>
            <a:off x="8822002" y="3359879"/>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55F96DF9-A9F2-944B-A2E5-5D367A0B255B}"/>
              </a:ext>
            </a:extLst>
          </p:cNvPr>
          <p:cNvSpPr txBox="1"/>
          <p:nvPr/>
        </p:nvSpPr>
        <p:spPr>
          <a:xfrm>
            <a:off x="8822002" y="4238997"/>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STYLE</a:t>
            </a:r>
          </a:p>
        </p:txBody>
      </p:sp>
      <p:sp>
        <p:nvSpPr>
          <p:cNvPr id="15" name="TextBox 14">
            <a:extLst>
              <a:ext uri="{FF2B5EF4-FFF2-40B4-BE49-F238E27FC236}">
                <a16:creationId xmlns:a16="http://schemas.microsoft.com/office/drawing/2014/main" id="{950B090A-43F8-8F45-A792-8FC45095046F}"/>
              </a:ext>
            </a:extLst>
          </p:cNvPr>
          <p:cNvSpPr txBox="1"/>
          <p:nvPr/>
        </p:nvSpPr>
        <p:spPr>
          <a:xfrm>
            <a:off x="8822002" y="4542768"/>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AEF74CA2-7BBC-F14A-8C80-3474C8A0724F}"/>
              </a:ext>
            </a:extLst>
          </p:cNvPr>
          <p:cNvSpPr txBox="1"/>
          <p:nvPr/>
        </p:nvSpPr>
        <p:spPr>
          <a:xfrm>
            <a:off x="8822002" y="5420292"/>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SHARED VALUES</a:t>
            </a:r>
          </a:p>
        </p:txBody>
      </p:sp>
      <p:sp>
        <p:nvSpPr>
          <p:cNvPr id="17" name="TextBox 16">
            <a:extLst>
              <a:ext uri="{FF2B5EF4-FFF2-40B4-BE49-F238E27FC236}">
                <a16:creationId xmlns:a16="http://schemas.microsoft.com/office/drawing/2014/main" id="{AFB03B71-FDEB-D04F-8C55-EAC31ADAB73B}"/>
              </a:ext>
            </a:extLst>
          </p:cNvPr>
          <p:cNvSpPr txBox="1"/>
          <p:nvPr/>
        </p:nvSpPr>
        <p:spPr>
          <a:xfrm>
            <a:off x="8822002" y="5724063"/>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4F2B042C-E315-4E41-BA50-96147A0CB1D7}"/>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19" name="TextBox 18">
            <a:extLst>
              <a:ext uri="{FF2B5EF4-FFF2-40B4-BE49-F238E27FC236}">
                <a16:creationId xmlns:a16="http://schemas.microsoft.com/office/drawing/2014/main" id="{C5D3B055-CC93-624A-A22D-7E41C67D89E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DED33A39-A63B-894E-9705-385A2495B3BB}"/>
              </a:ext>
            </a:extLst>
          </p:cNvPr>
          <p:cNvSpPr txBox="1"/>
          <p:nvPr/>
        </p:nvSpPr>
        <p:spPr>
          <a:xfrm>
            <a:off x="5491438" y="3761674"/>
            <a:ext cx="1209124" cy="61555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SHARED VALUES</a:t>
            </a:r>
          </a:p>
        </p:txBody>
      </p:sp>
    </p:spTree>
    <p:extLst>
      <p:ext uri="{BB962C8B-B14F-4D97-AF65-F5344CB8AC3E}">
        <p14:creationId xmlns:p14="http://schemas.microsoft.com/office/powerpoint/2010/main" val="2594450730"/>
      </p:ext>
    </p:extLst>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20">
            <a:extLst>
              <a:ext uri="{FF2B5EF4-FFF2-40B4-BE49-F238E27FC236}">
                <a16:creationId xmlns:a16="http://schemas.microsoft.com/office/drawing/2014/main" id="{DB8D881C-D1C8-CA4A-9652-F7ECFEB32CCB}"/>
              </a:ext>
            </a:extLst>
          </p:cNvPr>
          <p:cNvSpPr>
            <a:spLocks noChangeArrowheads="1"/>
          </p:cNvSpPr>
          <p:nvPr/>
        </p:nvSpPr>
        <p:spPr bwMode="auto">
          <a:xfrm>
            <a:off x="4354703" y="2261730"/>
            <a:ext cx="3476464" cy="3597311"/>
          </a:xfrm>
          <a:custGeom>
            <a:avLst/>
            <a:gdLst>
              <a:gd name="connsiteX0" fmla="*/ 3470331 w 6952928"/>
              <a:gd name="connsiteY0" fmla="*/ 7097016 h 7194622"/>
              <a:gd name="connsiteX1" fmla="*/ 3483865 w 6952928"/>
              <a:gd name="connsiteY1" fmla="*/ 7097016 h 7194622"/>
              <a:gd name="connsiteX2" fmla="*/ 3483865 w 6952928"/>
              <a:gd name="connsiteY2" fmla="*/ 7157862 h 7194622"/>
              <a:gd name="connsiteX3" fmla="*/ 3513396 w 6952928"/>
              <a:gd name="connsiteY3" fmla="*/ 7105889 h 7194622"/>
              <a:gd name="connsiteX4" fmla="*/ 3525700 w 6952928"/>
              <a:gd name="connsiteY4" fmla="*/ 7113495 h 7194622"/>
              <a:gd name="connsiteX5" fmla="*/ 3493709 w 6952928"/>
              <a:gd name="connsiteY5" fmla="*/ 7168002 h 7194622"/>
              <a:gd name="connsiteX6" fmla="*/ 3546617 w 6952928"/>
              <a:gd name="connsiteY6" fmla="*/ 7138847 h 7194622"/>
              <a:gd name="connsiteX7" fmla="*/ 3552770 w 6952928"/>
              <a:gd name="connsiteY7" fmla="*/ 7151523 h 7194622"/>
              <a:gd name="connsiteX8" fmla="*/ 3478944 w 6952928"/>
              <a:gd name="connsiteY8" fmla="*/ 7192087 h 7194622"/>
              <a:gd name="connsiteX9" fmla="*/ 3476483 w 6952928"/>
              <a:gd name="connsiteY9" fmla="*/ 7194622 h 7194622"/>
              <a:gd name="connsiteX10" fmla="*/ 3474022 w 6952928"/>
              <a:gd name="connsiteY10" fmla="*/ 7190820 h 7194622"/>
              <a:gd name="connsiteX11" fmla="*/ 3400196 w 6952928"/>
              <a:gd name="connsiteY11" fmla="*/ 7151523 h 7194622"/>
              <a:gd name="connsiteX12" fmla="*/ 3406348 w 6952928"/>
              <a:gd name="connsiteY12" fmla="*/ 7138847 h 7194622"/>
              <a:gd name="connsiteX13" fmla="*/ 3459257 w 6952928"/>
              <a:gd name="connsiteY13" fmla="*/ 7166735 h 7194622"/>
              <a:gd name="connsiteX14" fmla="*/ 3426035 w 6952928"/>
              <a:gd name="connsiteY14" fmla="*/ 7113495 h 7194622"/>
              <a:gd name="connsiteX15" fmla="*/ 3437109 w 6952928"/>
              <a:gd name="connsiteY15" fmla="*/ 7105889 h 7194622"/>
              <a:gd name="connsiteX16" fmla="*/ 3470331 w 6952928"/>
              <a:gd name="connsiteY16" fmla="*/ 7157862 h 7194622"/>
              <a:gd name="connsiteX17" fmla="*/ 3837565 w 6952928"/>
              <a:gd name="connsiteY17" fmla="*/ 6987153 h 7194622"/>
              <a:gd name="connsiteX18" fmla="*/ 3843868 w 6952928"/>
              <a:gd name="connsiteY18" fmla="*/ 6999532 h 7194622"/>
              <a:gd name="connsiteX19" fmla="*/ 3698889 w 6952928"/>
              <a:gd name="connsiteY19" fmla="*/ 7073804 h 7194622"/>
              <a:gd name="connsiteX20" fmla="*/ 3691325 w 6952928"/>
              <a:gd name="connsiteY20" fmla="*/ 7061425 h 7194622"/>
              <a:gd name="connsiteX21" fmla="*/ 3115366 w 6952928"/>
              <a:gd name="connsiteY21" fmla="*/ 6987153 h 7194622"/>
              <a:gd name="connsiteX22" fmla="*/ 3261606 w 6952928"/>
              <a:gd name="connsiteY22" fmla="*/ 7061425 h 7194622"/>
              <a:gd name="connsiteX23" fmla="*/ 3254042 w 6952928"/>
              <a:gd name="connsiteY23" fmla="*/ 7073804 h 7194622"/>
              <a:gd name="connsiteX24" fmla="*/ 3109063 w 6952928"/>
              <a:gd name="connsiteY24" fmla="*/ 6999532 h 7194622"/>
              <a:gd name="connsiteX25" fmla="*/ 4123204 w 6952928"/>
              <a:gd name="connsiteY25" fmla="*/ 6838839 h 7194622"/>
              <a:gd name="connsiteX26" fmla="*/ 4129507 w 6952928"/>
              <a:gd name="connsiteY26" fmla="*/ 6851218 h 7194622"/>
              <a:gd name="connsiteX27" fmla="*/ 3984528 w 6952928"/>
              <a:gd name="connsiteY27" fmla="*/ 6925490 h 7194622"/>
              <a:gd name="connsiteX28" fmla="*/ 3976964 w 6952928"/>
              <a:gd name="connsiteY28" fmla="*/ 6913111 h 7194622"/>
              <a:gd name="connsiteX29" fmla="*/ 2829727 w 6952928"/>
              <a:gd name="connsiteY29" fmla="*/ 6838839 h 7194622"/>
              <a:gd name="connsiteX30" fmla="*/ 2975967 w 6952928"/>
              <a:gd name="connsiteY30" fmla="*/ 6913111 h 7194622"/>
              <a:gd name="connsiteX31" fmla="*/ 2969664 w 6952928"/>
              <a:gd name="connsiteY31" fmla="*/ 6925490 h 7194622"/>
              <a:gd name="connsiteX32" fmla="*/ 2823424 w 6952928"/>
              <a:gd name="connsiteY32" fmla="*/ 6851218 h 7194622"/>
              <a:gd name="connsiteX33" fmla="*/ 3695233 w 6952928"/>
              <a:gd name="connsiteY33" fmla="*/ 6827854 h 7194622"/>
              <a:gd name="connsiteX34" fmla="*/ 3706551 w 6952928"/>
              <a:gd name="connsiteY34" fmla="*/ 6835270 h 7194622"/>
              <a:gd name="connsiteX35" fmla="*/ 3614755 w 6952928"/>
              <a:gd name="connsiteY35" fmla="*/ 6974932 h 7194622"/>
              <a:gd name="connsiteX36" fmla="*/ 3603438 w 6952928"/>
              <a:gd name="connsiteY36" fmla="*/ 6967516 h 7194622"/>
              <a:gd name="connsiteX37" fmla="*/ 3253322 w 6952928"/>
              <a:gd name="connsiteY37" fmla="*/ 6827854 h 7194622"/>
              <a:gd name="connsiteX38" fmla="*/ 3344024 w 6952928"/>
              <a:gd name="connsiteY38" fmla="*/ 6967516 h 7194622"/>
              <a:gd name="connsiteX39" fmla="*/ 3332842 w 6952928"/>
              <a:gd name="connsiteY39" fmla="*/ 6974932 h 7194622"/>
              <a:gd name="connsiteX40" fmla="*/ 3240897 w 6952928"/>
              <a:gd name="connsiteY40" fmla="*/ 6835270 h 7194622"/>
              <a:gd name="connsiteX41" fmla="*/ 3471606 w 6952928"/>
              <a:gd name="connsiteY41" fmla="*/ 6756444 h 7194622"/>
              <a:gd name="connsiteX42" fmla="*/ 3486714 w 6952928"/>
              <a:gd name="connsiteY42" fmla="*/ 6756444 h 7194622"/>
              <a:gd name="connsiteX43" fmla="*/ 3486714 w 6952928"/>
              <a:gd name="connsiteY43" fmla="*/ 6930957 h 7194622"/>
              <a:gd name="connsiteX44" fmla="*/ 3471606 w 6952928"/>
              <a:gd name="connsiteY44" fmla="*/ 6930957 h 7194622"/>
              <a:gd name="connsiteX45" fmla="*/ 4413077 w 6952928"/>
              <a:gd name="connsiteY45" fmla="*/ 6690529 h 7194622"/>
              <a:gd name="connsiteX46" fmla="*/ 4420641 w 6952928"/>
              <a:gd name="connsiteY46" fmla="*/ 6702908 h 7194622"/>
              <a:gd name="connsiteX47" fmla="*/ 4274401 w 6952928"/>
              <a:gd name="connsiteY47" fmla="*/ 6777180 h 7194622"/>
              <a:gd name="connsiteX48" fmla="*/ 4268098 w 6952928"/>
              <a:gd name="connsiteY48" fmla="*/ 6766039 h 7194622"/>
              <a:gd name="connsiteX49" fmla="*/ 2539858 w 6952928"/>
              <a:gd name="connsiteY49" fmla="*/ 6690529 h 7194622"/>
              <a:gd name="connsiteX50" fmla="*/ 2684837 w 6952928"/>
              <a:gd name="connsiteY50" fmla="*/ 6766039 h 7194622"/>
              <a:gd name="connsiteX51" fmla="*/ 2678534 w 6952928"/>
              <a:gd name="connsiteY51" fmla="*/ 6777180 h 7194622"/>
              <a:gd name="connsiteX52" fmla="*/ 2532294 w 6952928"/>
              <a:gd name="connsiteY52" fmla="*/ 6702908 h 7194622"/>
              <a:gd name="connsiteX53" fmla="*/ 3881996 w 6952928"/>
              <a:gd name="connsiteY53" fmla="*/ 6542215 h 7194622"/>
              <a:gd name="connsiteX54" fmla="*/ 3893314 w 6952928"/>
              <a:gd name="connsiteY54" fmla="*/ 6549631 h 7194622"/>
              <a:gd name="connsiteX55" fmla="*/ 3802776 w 6952928"/>
              <a:gd name="connsiteY55" fmla="*/ 6689293 h 7194622"/>
              <a:gd name="connsiteX56" fmla="*/ 3790201 w 6952928"/>
              <a:gd name="connsiteY56" fmla="*/ 6681877 h 7194622"/>
              <a:gd name="connsiteX57" fmla="*/ 3070809 w 6952928"/>
              <a:gd name="connsiteY57" fmla="*/ 6542215 h 7194622"/>
              <a:gd name="connsiteX58" fmla="*/ 3162751 w 6952928"/>
              <a:gd name="connsiteY58" fmla="*/ 6681877 h 7194622"/>
              <a:gd name="connsiteX59" fmla="*/ 3151568 w 6952928"/>
              <a:gd name="connsiteY59" fmla="*/ 6689293 h 7194622"/>
              <a:gd name="connsiteX60" fmla="*/ 3059627 w 6952928"/>
              <a:gd name="connsiteY60" fmla="*/ 6549631 h 7194622"/>
              <a:gd name="connsiteX61" fmla="*/ 4700189 w 6952928"/>
              <a:gd name="connsiteY61" fmla="*/ 6542213 h 7194622"/>
              <a:gd name="connsiteX62" fmla="*/ 4706317 w 6952928"/>
              <a:gd name="connsiteY62" fmla="*/ 6554769 h 7194622"/>
              <a:gd name="connsiteX63" fmla="*/ 4564132 w 6952928"/>
              <a:gd name="connsiteY63" fmla="*/ 6628846 h 7194622"/>
              <a:gd name="connsiteX64" fmla="*/ 4559229 w 6952928"/>
              <a:gd name="connsiteY64" fmla="*/ 6617546 h 7194622"/>
              <a:gd name="connsiteX65" fmla="*/ 2252784 w 6952928"/>
              <a:gd name="connsiteY65" fmla="*/ 6542213 h 7194622"/>
              <a:gd name="connsiteX66" fmla="*/ 2393739 w 6952928"/>
              <a:gd name="connsiteY66" fmla="*/ 6617546 h 7194622"/>
              <a:gd name="connsiteX67" fmla="*/ 2387611 w 6952928"/>
              <a:gd name="connsiteY67" fmla="*/ 6628846 h 7194622"/>
              <a:gd name="connsiteX68" fmla="*/ 2246655 w 6952928"/>
              <a:gd name="connsiteY68" fmla="*/ 6554769 h 7194622"/>
              <a:gd name="connsiteX69" fmla="*/ 3471606 w 6952928"/>
              <a:gd name="connsiteY69" fmla="*/ 6415877 h 7194622"/>
              <a:gd name="connsiteX70" fmla="*/ 3486714 w 6952928"/>
              <a:gd name="connsiteY70" fmla="*/ 6415877 h 7194622"/>
              <a:gd name="connsiteX71" fmla="*/ 3486714 w 6952928"/>
              <a:gd name="connsiteY71" fmla="*/ 6584916 h 7194622"/>
              <a:gd name="connsiteX72" fmla="*/ 3471606 w 6952928"/>
              <a:gd name="connsiteY72" fmla="*/ 6584916 h 7194622"/>
              <a:gd name="connsiteX73" fmla="*/ 4991106 w 6952928"/>
              <a:gd name="connsiteY73" fmla="*/ 6393903 h 7194622"/>
              <a:gd name="connsiteX74" fmla="*/ 4997409 w 6952928"/>
              <a:gd name="connsiteY74" fmla="*/ 6406282 h 7194622"/>
              <a:gd name="connsiteX75" fmla="*/ 4851169 w 6952928"/>
              <a:gd name="connsiteY75" fmla="*/ 6480554 h 7194622"/>
              <a:gd name="connsiteX76" fmla="*/ 4844866 w 6952928"/>
              <a:gd name="connsiteY76" fmla="*/ 6468175 h 7194622"/>
              <a:gd name="connsiteX77" fmla="*/ 1961827 w 6952928"/>
              <a:gd name="connsiteY77" fmla="*/ 6393903 h 7194622"/>
              <a:gd name="connsiteX78" fmla="*/ 2108067 w 6952928"/>
              <a:gd name="connsiteY78" fmla="*/ 6468175 h 7194622"/>
              <a:gd name="connsiteX79" fmla="*/ 2101764 w 6952928"/>
              <a:gd name="connsiteY79" fmla="*/ 6480554 h 7194622"/>
              <a:gd name="connsiteX80" fmla="*/ 1955524 w 6952928"/>
              <a:gd name="connsiteY80" fmla="*/ 6406282 h 7194622"/>
              <a:gd name="connsiteX81" fmla="*/ 4062006 w 6952928"/>
              <a:gd name="connsiteY81" fmla="*/ 6256578 h 7194622"/>
              <a:gd name="connsiteX82" fmla="*/ 4074581 w 6952928"/>
              <a:gd name="connsiteY82" fmla="*/ 6263932 h 7194622"/>
              <a:gd name="connsiteX83" fmla="*/ 3982789 w 6952928"/>
              <a:gd name="connsiteY83" fmla="*/ 6403666 h 7194622"/>
              <a:gd name="connsiteX84" fmla="*/ 3971472 w 6952928"/>
              <a:gd name="connsiteY84" fmla="*/ 6396312 h 7194622"/>
              <a:gd name="connsiteX85" fmla="*/ 2889538 w 6952928"/>
              <a:gd name="connsiteY85" fmla="*/ 6256578 h 7194622"/>
              <a:gd name="connsiteX86" fmla="*/ 2981484 w 6952928"/>
              <a:gd name="connsiteY86" fmla="*/ 6396312 h 7194622"/>
              <a:gd name="connsiteX87" fmla="*/ 2969058 w 6952928"/>
              <a:gd name="connsiteY87" fmla="*/ 6403666 h 7194622"/>
              <a:gd name="connsiteX88" fmla="*/ 2878356 w 6952928"/>
              <a:gd name="connsiteY88" fmla="*/ 6263932 h 7194622"/>
              <a:gd name="connsiteX89" fmla="*/ 5282240 w 6952928"/>
              <a:gd name="connsiteY89" fmla="*/ 6245590 h 7194622"/>
              <a:gd name="connsiteX90" fmla="*/ 5288543 w 6952928"/>
              <a:gd name="connsiteY90" fmla="*/ 6257969 h 7194622"/>
              <a:gd name="connsiteX91" fmla="*/ 5142303 w 6952928"/>
              <a:gd name="connsiteY91" fmla="*/ 6332241 h 7194622"/>
              <a:gd name="connsiteX92" fmla="*/ 5136000 w 6952928"/>
              <a:gd name="connsiteY92" fmla="*/ 6319862 h 7194622"/>
              <a:gd name="connsiteX93" fmla="*/ 1676188 w 6952928"/>
              <a:gd name="connsiteY93" fmla="*/ 6245590 h 7194622"/>
              <a:gd name="connsiteX94" fmla="*/ 1822428 w 6952928"/>
              <a:gd name="connsiteY94" fmla="*/ 6319862 h 7194622"/>
              <a:gd name="connsiteX95" fmla="*/ 1816125 w 6952928"/>
              <a:gd name="connsiteY95" fmla="*/ 6332241 h 7194622"/>
              <a:gd name="connsiteX96" fmla="*/ 1669885 w 6952928"/>
              <a:gd name="connsiteY96" fmla="*/ 6257969 h 7194622"/>
              <a:gd name="connsiteX97" fmla="*/ 5567877 w 6952928"/>
              <a:gd name="connsiteY97" fmla="*/ 6097280 h 7194622"/>
              <a:gd name="connsiteX98" fmla="*/ 5574180 w 6952928"/>
              <a:gd name="connsiteY98" fmla="*/ 6109836 h 7194622"/>
              <a:gd name="connsiteX99" fmla="*/ 5427940 w 6952928"/>
              <a:gd name="connsiteY99" fmla="*/ 6183913 h 7194622"/>
              <a:gd name="connsiteX100" fmla="*/ 5421637 w 6952928"/>
              <a:gd name="connsiteY100" fmla="*/ 6172613 h 7194622"/>
              <a:gd name="connsiteX101" fmla="*/ 1385058 w 6952928"/>
              <a:gd name="connsiteY101" fmla="*/ 6097280 h 7194622"/>
              <a:gd name="connsiteX102" fmla="*/ 1531298 w 6952928"/>
              <a:gd name="connsiteY102" fmla="*/ 6172613 h 7194622"/>
              <a:gd name="connsiteX103" fmla="*/ 1524995 w 6952928"/>
              <a:gd name="connsiteY103" fmla="*/ 6183913 h 7194622"/>
              <a:gd name="connsiteX104" fmla="*/ 1378755 w 6952928"/>
              <a:gd name="connsiteY104" fmla="*/ 6109836 h 7194622"/>
              <a:gd name="connsiteX105" fmla="*/ 3471606 w 6952928"/>
              <a:gd name="connsiteY105" fmla="*/ 6075308 h 7194622"/>
              <a:gd name="connsiteX106" fmla="*/ 3486714 w 6952928"/>
              <a:gd name="connsiteY106" fmla="*/ 6075308 h 7194622"/>
              <a:gd name="connsiteX107" fmla="*/ 3486714 w 6952928"/>
              <a:gd name="connsiteY107" fmla="*/ 6249821 h 7194622"/>
              <a:gd name="connsiteX108" fmla="*/ 3471606 w 6952928"/>
              <a:gd name="connsiteY108" fmla="*/ 6249821 h 7194622"/>
              <a:gd name="connsiteX109" fmla="*/ 4244537 w 6952928"/>
              <a:gd name="connsiteY109" fmla="*/ 5976432 h 7194622"/>
              <a:gd name="connsiteX110" fmla="*/ 4255855 w 6952928"/>
              <a:gd name="connsiteY110" fmla="*/ 5983786 h 7194622"/>
              <a:gd name="connsiteX111" fmla="*/ 4164059 w 6952928"/>
              <a:gd name="connsiteY111" fmla="*/ 6123516 h 7194622"/>
              <a:gd name="connsiteX112" fmla="*/ 4152742 w 6952928"/>
              <a:gd name="connsiteY112" fmla="*/ 6116162 h 7194622"/>
              <a:gd name="connsiteX113" fmla="*/ 2709510 w 6952928"/>
              <a:gd name="connsiteY113" fmla="*/ 5976432 h 7194622"/>
              <a:gd name="connsiteX114" fmla="*/ 2800209 w 6952928"/>
              <a:gd name="connsiteY114" fmla="*/ 6116162 h 7194622"/>
              <a:gd name="connsiteX115" fmla="*/ 2789026 w 6952928"/>
              <a:gd name="connsiteY115" fmla="*/ 6123516 h 7194622"/>
              <a:gd name="connsiteX116" fmla="*/ 2697085 w 6952928"/>
              <a:gd name="connsiteY116" fmla="*/ 5983786 h 7194622"/>
              <a:gd name="connsiteX117" fmla="*/ 5859006 w 6952928"/>
              <a:gd name="connsiteY117" fmla="*/ 5943473 h 7194622"/>
              <a:gd name="connsiteX118" fmla="*/ 5865309 w 6952928"/>
              <a:gd name="connsiteY118" fmla="*/ 5955852 h 7194622"/>
              <a:gd name="connsiteX119" fmla="*/ 5719069 w 6952928"/>
              <a:gd name="connsiteY119" fmla="*/ 6030124 h 7194622"/>
              <a:gd name="connsiteX120" fmla="*/ 5712766 w 6952928"/>
              <a:gd name="connsiteY120" fmla="*/ 6017745 h 7194622"/>
              <a:gd name="connsiteX121" fmla="*/ 1099419 w 6952928"/>
              <a:gd name="connsiteY121" fmla="*/ 5943473 h 7194622"/>
              <a:gd name="connsiteX122" fmla="*/ 1245659 w 6952928"/>
              <a:gd name="connsiteY122" fmla="*/ 6017745 h 7194622"/>
              <a:gd name="connsiteX123" fmla="*/ 1239356 w 6952928"/>
              <a:gd name="connsiteY123" fmla="*/ 6030124 h 7194622"/>
              <a:gd name="connsiteX124" fmla="*/ 1093116 w 6952928"/>
              <a:gd name="connsiteY124" fmla="*/ 5955852 h 7194622"/>
              <a:gd name="connsiteX125" fmla="*/ 6139367 w 6952928"/>
              <a:gd name="connsiteY125" fmla="*/ 5795159 h 7194622"/>
              <a:gd name="connsiteX126" fmla="*/ 6145495 w 6952928"/>
              <a:gd name="connsiteY126" fmla="*/ 5807538 h 7194622"/>
              <a:gd name="connsiteX127" fmla="*/ 6004536 w 6952928"/>
              <a:gd name="connsiteY127" fmla="*/ 5881810 h 7194622"/>
              <a:gd name="connsiteX128" fmla="*/ 5998407 w 6952928"/>
              <a:gd name="connsiteY128" fmla="*/ 5869431 h 7194622"/>
              <a:gd name="connsiteX129" fmla="*/ 806888 w 6952928"/>
              <a:gd name="connsiteY129" fmla="*/ 5795159 h 7194622"/>
              <a:gd name="connsiteX130" fmla="*/ 949073 w 6952928"/>
              <a:gd name="connsiteY130" fmla="*/ 5869431 h 7194622"/>
              <a:gd name="connsiteX131" fmla="*/ 942945 w 6952928"/>
              <a:gd name="connsiteY131" fmla="*/ 5881810 h 7194622"/>
              <a:gd name="connsiteX132" fmla="*/ 801985 w 6952928"/>
              <a:gd name="connsiteY132" fmla="*/ 5807538 h 7194622"/>
              <a:gd name="connsiteX133" fmla="*/ 3471606 w 6952928"/>
              <a:gd name="connsiteY133" fmla="*/ 5729246 h 7194622"/>
              <a:gd name="connsiteX134" fmla="*/ 3486714 w 6952928"/>
              <a:gd name="connsiteY134" fmla="*/ 5729246 h 7194622"/>
              <a:gd name="connsiteX135" fmla="*/ 3486714 w 6952928"/>
              <a:gd name="connsiteY135" fmla="*/ 5898298 h 7194622"/>
              <a:gd name="connsiteX136" fmla="*/ 3471606 w 6952928"/>
              <a:gd name="connsiteY136" fmla="*/ 5898298 h 7194622"/>
              <a:gd name="connsiteX137" fmla="*/ 4424712 w 6952928"/>
              <a:gd name="connsiteY137" fmla="*/ 5696287 h 7194622"/>
              <a:gd name="connsiteX138" fmla="*/ 4437137 w 6952928"/>
              <a:gd name="connsiteY138" fmla="*/ 5703703 h 7194622"/>
              <a:gd name="connsiteX139" fmla="*/ 4346438 w 6952928"/>
              <a:gd name="connsiteY139" fmla="*/ 5843365 h 7194622"/>
              <a:gd name="connsiteX140" fmla="*/ 4334013 w 6952928"/>
              <a:gd name="connsiteY140" fmla="*/ 5834713 h 7194622"/>
              <a:gd name="connsiteX141" fmla="*/ 2528240 w 6952928"/>
              <a:gd name="connsiteY141" fmla="*/ 5696287 h 7194622"/>
              <a:gd name="connsiteX142" fmla="*/ 2618942 w 6952928"/>
              <a:gd name="connsiteY142" fmla="*/ 5834713 h 7194622"/>
              <a:gd name="connsiteX143" fmla="*/ 2606518 w 6952928"/>
              <a:gd name="connsiteY143" fmla="*/ 5843365 h 7194622"/>
              <a:gd name="connsiteX144" fmla="*/ 2515815 w 6952928"/>
              <a:gd name="connsiteY144" fmla="*/ 5703703 h 7194622"/>
              <a:gd name="connsiteX145" fmla="*/ 6435778 w 6952928"/>
              <a:gd name="connsiteY145" fmla="*/ 5646849 h 7194622"/>
              <a:gd name="connsiteX146" fmla="*/ 6442081 w 6952928"/>
              <a:gd name="connsiteY146" fmla="*/ 5659228 h 7194622"/>
              <a:gd name="connsiteX147" fmla="*/ 6297102 w 6952928"/>
              <a:gd name="connsiteY147" fmla="*/ 5733500 h 7194622"/>
              <a:gd name="connsiteX148" fmla="*/ 6289538 w 6952928"/>
              <a:gd name="connsiteY148" fmla="*/ 5721121 h 7194622"/>
              <a:gd name="connsiteX149" fmla="*/ 522647 w 6952928"/>
              <a:gd name="connsiteY149" fmla="*/ 5646849 h 7194622"/>
              <a:gd name="connsiteX150" fmla="*/ 668887 w 6952928"/>
              <a:gd name="connsiteY150" fmla="*/ 5721121 h 7194622"/>
              <a:gd name="connsiteX151" fmla="*/ 661323 w 6952928"/>
              <a:gd name="connsiteY151" fmla="*/ 5733500 h 7194622"/>
              <a:gd name="connsiteX152" fmla="*/ 516344 w 6952928"/>
              <a:gd name="connsiteY152" fmla="*/ 5659228 h 7194622"/>
              <a:gd name="connsiteX153" fmla="*/ 6721417 w 6952928"/>
              <a:gd name="connsiteY153" fmla="*/ 5498536 h 7194622"/>
              <a:gd name="connsiteX154" fmla="*/ 6727720 w 6952928"/>
              <a:gd name="connsiteY154" fmla="*/ 5510915 h 7194622"/>
              <a:gd name="connsiteX155" fmla="*/ 6582741 w 6952928"/>
              <a:gd name="connsiteY155" fmla="*/ 5585187 h 7194622"/>
              <a:gd name="connsiteX156" fmla="*/ 6575177 w 6952928"/>
              <a:gd name="connsiteY156" fmla="*/ 5572808 h 7194622"/>
              <a:gd name="connsiteX157" fmla="*/ 231518 w 6952928"/>
              <a:gd name="connsiteY157" fmla="*/ 5498536 h 7194622"/>
              <a:gd name="connsiteX158" fmla="*/ 377758 w 6952928"/>
              <a:gd name="connsiteY158" fmla="*/ 5572808 h 7194622"/>
              <a:gd name="connsiteX159" fmla="*/ 371455 w 6952928"/>
              <a:gd name="connsiteY159" fmla="*/ 5585187 h 7194622"/>
              <a:gd name="connsiteX160" fmla="*/ 225215 w 6952928"/>
              <a:gd name="connsiteY160" fmla="*/ 5510915 h 7194622"/>
              <a:gd name="connsiteX161" fmla="*/ 4607229 w 6952928"/>
              <a:gd name="connsiteY161" fmla="*/ 5410648 h 7194622"/>
              <a:gd name="connsiteX162" fmla="*/ 4618412 w 6952928"/>
              <a:gd name="connsiteY162" fmla="*/ 5418002 h 7194622"/>
              <a:gd name="connsiteX163" fmla="*/ 4527709 w 6952928"/>
              <a:gd name="connsiteY163" fmla="*/ 5557736 h 7194622"/>
              <a:gd name="connsiteX164" fmla="*/ 4515284 w 6952928"/>
              <a:gd name="connsiteY164" fmla="*/ 5550382 h 7194622"/>
              <a:gd name="connsiteX165" fmla="*/ 2340369 w 6952928"/>
              <a:gd name="connsiteY165" fmla="*/ 5410648 h 7194622"/>
              <a:gd name="connsiteX166" fmla="*/ 2432165 w 6952928"/>
              <a:gd name="connsiteY166" fmla="*/ 5550382 h 7194622"/>
              <a:gd name="connsiteX167" fmla="*/ 2422105 w 6952928"/>
              <a:gd name="connsiteY167" fmla="*/ 5557736 h 7194622"/>
              <a:gd name="connsiteX168" fmla="*/ 2329052 w 6952928"/>
              <a:gd name="connsiteY168" fmla="*/ 5418002 h 7194622"/>
              <a:gd name="connsiteX169" fmla="*/ 3471606 w 6952928"/>
              <a:gd name="connsiteY169" fmla="*/ 5388677 h 7194622"/>
              <a:gd name="connsiteX170" fmla="*/ 3486714 w 6952928"/>
              <a:gd name="connsiteY170" fmla="*/ 5388677 h 7194622"/>
              <a:gd name="connsiteX171" fmla="*/ 3486714 w 6952928"/>
              <a:gd name="connsiteY171" fmla="*/ 5557729 h 7194622"/>
              <a:gd name="connsiteX172" fmla="*/ 3471606 w 6952928"/>
              <a:gd name="connsiteY172" fmla="*/ 5557729 h 7194622"/>
              <a:gd name="connsiteX173" fmla="*/ 6525739 w 6952928"/>
              <a:gd name="connsiteY173" fmla="*/ 5377690 h 7194622"/>
              <a:gd name="connsiteX174" fmla="*/ 6689300 w 6952928"/>
              <a:gd name="connsiteY174" fmla="*/ 5377690 h 7194622"/>
              <a:gd name="connsiteX175" fmla="*/ 6689300 w 6952928"/>
              <a:gd name="connsiteY175" fmla="*/ 5392798 h 7194622"/>
              <a:gd name="connsiteX176" fmla="*/ 6525739 w 6952928"/>
              <a:gd name="connsiteY176" fmla="*/ 5392798 h 7194622"/>
              <a:gd name="connsiteX177" fmla="*/ 6196157 w 6952928"/>
              <a:gd name="connsiteY177" fmla="*/ 5377690 h 7194622"/>
              <a:gd name="connsiteX178" fmla="*/ 6359718 w 6952928"/>
              <a:gd name="connsiteY178" fmla="*/ 5377690 h 7194622"/>
              <a:gd name="connsiteX179" fmla="*/ 6359718 w 6952928"/>
              <a:gd name="connsiteY179" fmla="*/ 5392798 h 7194622"/>
              <a:gd name="connsiteX180" fmla="*/ 6196157 w 6952928"/>
              <a:gd name="connsiteY180" fmla="*/ 5392798 h 7194622"/>
              <a:gd name="connsiteX181" fmla="*/ 5866574 w 6952928"/>
              <a:gd name="connsiteY181" fmla="*/ 5377690 h 7194622"/>
              <a:gd name="connsiteX182" fmla="*/ 6030126 w 6952928"/>
              <a:gd name="connsiteY182" fmla="*/ 5377690 h 7194622"/>
              <a:gd name="connsiteX183" fmla="*/ 6030126 w 6952928"/>
              <a:gd name="connsiteY183" fmla="*/ 5392798 h 7194622"/>
              <a:gd name="connsiteX184" fmla="*/ 5866574 w 6952928"/>
              <a:gd name="connsiteY184" fmla="*/ 5392798 h 7194622"/>
              <a:gd name="connsiteX185" fmla="*/ 5536992 w 6952928"/>
              <a:gd name="connsiteY185" fmla="*/ 5377690 h 7194622"/>
              <a:gd name="connsiteX186" fmla="*/ 5700553 w 6952928"/>
              <a:gd name="connsiteY186" fmla="*/ 5377690 h 7194622"/>
              <a:gd name="connsiteX187" fmla="*/ 5700553 w 6952928"/>
              <a:gd name="connsiteY187" fmla="*/ 5392798 h 7194622"/>
              <a:gd name="connsiteX188" fmla="*/ 5536992 w 6952928"/>
              <a:gd name="connsiteY188" fmla="*/ 5392798 h 7194622"/>
              <a:gd name="connsiteX189" fmla="*/ 5207407 w 6952928"/>
              <a:gd name="connsiteY189" fmla="*/ 5377690 h 7194622"/>
              <a:gd name="connsiteX190" fmla="*/ 5370959 w 6952928"/>
              <a:gd name="connsiteY190" fmla="*/ 5377690 h 7194622"/>
              <a:gd name="connsiteX191" fmla="*/ 5370959 w 6952928"/>
              <a:gd name="connsiteY191" fmla="*/ 5392798 h 7194622"/>
              <a:gd name="connsiteX192" fmla="*/ 5207407 w 6952928"/>
              <a:gd name="connsiteY192" fmla="*/ 5392798 h 7194622"/>
              <a:gd name="connsiteX193" fmla="*/ 4877825 w 6952928"/>
              <a:gd name="connsiteY193" fmla="*/ 5377690 h 7194622"/>
              <a:gd name="connsiteX194" fmla="*/ 5041377 w 6952928"/>
              <a:gd name="connsiteY194" fmla="*/ 5377690 h 7194622"/>
              <a:gd name="connsiteX195" fmla="*/ 5041377 w 6952928"/>
              <a:gd name="connsiteY195" fmla="*/ 5392798 h 7194622"/>
              <a:gd name="connsiteX196" fmla="*/ 4877825 w 6952928"/>
              <a:gd name="connsiteY196" fmla="*/ 5392798 h 7194622"/>
              <a:gd name="connsiteX197" fmla="*/ 4548242 w 6952928"/>
              <a:gd name="connsiteY197" fmla="*/ 5377690 h 7194622"/>
              <a:gd name="connsiteX198" fmla="*/ 4711803 w 6952928"/>
              <a:gd name="connsiteY198" fmla="*/ 5377690 h 7194622"/>
              <a:gd name="connsiteX199" fmla="*/ 4711803 w 6952928"/>
              <a:gd name="connsiteY199" fmla="*/ 5392798 h 7194622"/>
              <a:gd name="connsiteX200" fmla="*/ 4548242 w 6952928"/>
              <a:gd name="connsiteY200" fmla="*/ 5392798 h 7194622"/>
              <a:gd name="connsiteX201" fmla="*/ 4218660 w 6952928"/>
              <a:gd name="connsiteY201" fmla="*/ 5377690 h 7194622"/>
              <a:gd name="connsiteX202" fmla="*/ 4382212 w 6952928"/>
              <a:gd name="connsiteY202" fmla="*/ 5377690 h 7194622"/>
              <a:gd name="connsiteX203" fmla="*/ 4382212 w 6952928"/>
              <a:gd name="connsiteY203" fmla="*/ 5392798 h 7194622"/>
              <a:gd name="connsiteX204" fmla="*/ 4218660 w 6952928"/>
              <a:gd name="connsiteY204" fmla="*/ 5392798 h 7194622"/>
              <a:gd name="connsiteX205" fmla="*/ 3889077 w 6952928"/>
              <a:gd name="connsiteY205" fmla="*/ 5377690 h 7194622"/>
              <a:gd name="connsiteX206" fmla="*/ 4052638 w 6952928"/>
              <a:gd name="connsiteY206" fmla="*/ 5377690 h 7194622"/>
              <a:gd name="connsiteX207" fmla="*/ 4052638 w 6952928"/>
              <a:gd name="connsiteY207" fmla="*/ 5392798 h 7194622"/>
              <a:gd name="connsiteX208" fmla="*/ 3889077 w 6952928"/>
              <a:gd name="connsiteY208" fmla="*/ 5392798 h 7194622"/>
              <a:gd name="connsiteX209" fmla="*/ 3559495 w 6952928"/>
              <a:gd name="connsiteY209" fmla="*/ 5377690 h 7194622"/>
              <a:gd name="connsiteX210" fmla="*/ 3723056 w 6952928"/>
              <a:gd name="connsiteY210" fmla="*/ 5377690 h 7194622"/>
              <a:gd name="connsiteX211" fmla="*/ 3723056 w 6952928"/>
              <a:gd name="connsiteY211" fmla="*/ 5392798 h 7194622"/>
              <a:gd name="connsiteX212" fmla="*/ 3559495 w 6952928"/>
              <a:gd name="connsiteY212" fmla="*/ 5392798 h 7194622"/>
              <a:gd name="connsiteX213" fmla="*/ 3229910 w 6952928"/>
              <a:gd name="connsiteY213" fmla="*/ 5377690 h 7194622"/>
              <a:gd name="connsiteX214" fmla="*/ 3393462 w 6952928"/>
              <a:gd name="connsiteY214" fmla="*/ 5377690 h 7194622"/>
              <a:gd name="connsiteX215" fmla="*/ 3393462 w 6952928"/>
              <a:gd name="connsiteY215" fmla="*/ 5392798 h 7194622"/>
              <a:gd name="connsiteX216" fmla="*/ 3229910 w 6952928"/>
              <a:gd name="connsiteY216" fmla="*/ 5392798 h 7194622"/>
              <a:gd name="connsiteX217" fmla="*/ 2900328 w 6952928"/>
              <a:gd name="connsiteY217" fmla="*/ 5377690 h 7194622"/>
              <a:gd name="connsiteX218" fmla="*/ 3063880 w 6952928"/>
              <a:gd name="connsiteY218" fmla="*/ 5377690 h 7194622"/>
              <a:gd name="connsiteX219" fmla="*/ 3063880 w 6952928"/>
              <a:gd name="connsiteY219" fmla="*/ 5392798 h 7194622"/>
              <a:gd name="connsiteX220" fmla="*/ 2900328 w 6952928"/>
              <a:gd name="connsiteY220" fmla="*/ 5392798 h 7194622"/>
              <a:gd name="connsiteX221" fmla="*/ 2570745 w 6952928"/>
              <a:gd name="connsiteY221" fmla="*/ 5377690 h 7194622"/>
              <a:gd name="connsiteX222" fmla="*/ 2734306 w 6952928"/>
              <a:gd name="connsiteY222" fmla="*/ 5377690 h 7194622"/>
              <a:gd name="connsiteX223" fmla="*/ 2734306 w 6952928"/>
              <a:gd name="connsiteY223" fmla="*/ 5392798 h 7194622"/>
              <a:gd name="connsiteX224" fmla="*/ 2570745 w 6952928"/>
              <a:gd name="connsiteY224" fmla="*/ 5392798 h 7194622"/>
              <a:gd name="connsiteX225" fmla="*/ 2241163 w 6952928"/>
              <a:gd name="connsiteY225" fmla="*/ 5377690 h 7194622"/>
              <a:gd name="connsiteX226" fmla="*/ 2404724 w 6952928"/>
              <a:gd name="connsiteY226" fmla="*/ 5377690 h 7194622"/>
              <a:gd name="connsiteX227" fmla="*/ 2404724 w 6952928"/>
              <a:gd name="connsiteY227" fmla="*/ 5392798 h 7194622"/>
              <a:gd name="connsiteX228" fmla="*/ 2241163 w 6952928"/>
              <a:gd name="connsiteY228" fmla="*/ 5392798 h 7194622"/>
              <a:gd name="connsiteX229" fmla="*/ 1911580 w 6952928"/>
              <a:gd name="connsiteY229" fmla="*/ 5377690 h 7194622"/>
              <a:gd name="connsiteX230" fmla="*/ 2075132 w 6952928"/>
              <a:gd name="connsiteY230" fmla="*/ 5377690 h 7194622"/>
              <a:gd name="connsiteX231" fmla="*/ 2075132 w 6952928"/>
              <a:gd name="connsiteY231" fmla="*/ 5392798 h 7194622"/>
              <a:gd name="connsiteX232" fmla="*/ 1911580 w 6952928"/>
              <a:gd name="connsiteY232" fmla="*/ 5392798 h 7194622"/>
              <a:gd name="connsiteX233" fmla="*/ 1581998 w 6952928"/>
              <a:gd name="connsiteY233" fmla="*/ 5377690 h 7194622"/>
              <a:gd name="connsiteX234" fmla="*/ 1745550 w 6952928"/>
              <a:gd name="connsiteY234" fmla="*/ 5377690 h 7194622"/>
              <a:gd name="connsiteX235" fmla="*/ 1745550 w 6952928"/>
              <a:gd name="connsiteY235" fmla="*/ 5392798 h 7194622"/>
              <a:gd name="connsiteX236" fmla="*/ 1581998 w 6952928"/>
              <a:gd name="connsiteY236" fmla="*/ 5392798 h 7194622"/>
              <a:gd name="connsiteX237" fmla="*/ 1252415 w 6952928"/>
              <a:gd name="connsiteY237" fmla="*/ 5377690 h 7194622"/>
              <a:gd name="connsiteX238" fmla="*/ 1415967 w 6952928"/>
              <a:gd name="connsiteY238" fmla="*/ 5377690 h 7194622"/>
              <a:gd name="connsiteX239" fmla="*/ 1415967 w 6952928"/>
              <a:gd name="connsiteY239" fmla="*/ 5392798 h 7194622"/>
              <a:gd name="connsiteX240" fmla="*/ 1252415 w 6952928"/>
              <a:gd name="connsiteY240" fmla="*/ 5392798 h 7194622"/>
              <a:gd name="connsiteX241" fmla="*/ 922831 w 6952928"/>
              <a:gd name="connsiteY241" fmla="*/ 5377690 h 7194622"/>
              <a:gd name="connsiteX242" fmla="*/ 1086383 w 6952928"/>
              <a:gd name="connsiteY242" fmla="*/ 5377690 h 7194622"/>
              <a:gd name="connsiteX243" fmla="*/ 1086383 w 6952928"/>
              <a:gd name="connsiteY243" fmla="*/ 5392798 h 7194622"/>
              <a:gd name="connsiteX244" fmla="*/ 922831 w 6952928"/>
              <a:gd name="connsiteY244" fmla="*/ 5392798 h 7194622"/>
              <a:gd name="connsiteX245" fmla="*/ 593248 w 6952928"/>
              <a:gd name="connsiteY245" fmla="*/ 5377690 h 7194622"/>
              <a:gd name="connsiteX246" fmla="*/ 756800 w 6952928"/>
              <a:gd name="connsiteY246" fmla="*/ 5377690 h 7194622"/>
              <a:gd name="connsiteX247" fmla="*/ 756800 w 6952928"/>
              <a:gd name="connsiteY247" fmla="*/ 5392798 h 7194622"/>
              <a:gd name="connsiteX248" fmla="*/ 593248 w 6952928"/>
              <a:gd name="connsiteY248" fmla="*/ 5392798 h 7194622"/>
              <a:gd name="connsiteX249" fmla="*/ 263666 w 6952928"/>
              <a:gd name="connsiteY249" fmla="*/ 5377690 h 7194622"/>
              <a:gd name="connsiteX250" fmla="*/ 427218 w 6952928"/>
              <a:gd name="connsiteY250" fmla="*/ 5377690 h 7194622"/>
              <a:gd name="connsiteX251" fmla="*/ 427218 w 6952928"/>
              <a:gd name="connsiteY251" fmla="*/ 5392798 h 7194622"/>
              <a:gd name="connsiteX252" fmla="*/ 263666 w 6952928"/>
              <a:gd name="connsiteY252" fmla="*/ 5392798 h 7194622"/>
              <a:gd name="connsiteX253" fmla="*/ 6936449 w 6952928"/>
              <a:gd name="connsiteY253" fmla="*/ 5306282 h 7194622"/>
              <a:gd name="connsiteX254" fmla="*/ 6950393 w 6952928"/>
              <a:gd name="connsiteY254" fmla="*/ 5306282 h 7194622"/>
              <a:gd name="connsiteX255" fmla="*/ 6950393 w 6952928"/>
              <a:gd name="connsiteY255" fmla="*/ 5387410 h 7194622"/>
              <a:gd name="connsiteX256" fmla="*/ 6952928 w 6952928"/>
              <a:gd name="connsiteY256" fmla="*/ 5392480 h 7194622"/>
              <a:gd name="connsiteX257" fmla="*/ 6950393 w 6952928"/>
              <a:gd name="connsiteY257" fmla="*/ 5392480 h 7194622"/>
              <a:gd name="connsiteX258" fmla="*/ 6950393 w 6952928"/>
              <a:gd name="connsiteY258" fmla="*/ 5396283 h 7194622"/>
              <a:gd name="connsiteX259" fmla="*/ 6870533 w 6952928"/>
              <a:gd name="connsiteY259" fmla="*/ 5436847 h 7194622"/>
              <a:gd name="connsiteX260" fmla="*/ 6864195 w 6952928"/>
              <a:gd name="connsiteY260" fmla="*/ 5424171 h 7194622"/>
              <a:gd name="connsiteX261" fmla="*/ 6926308 w 6952928"/>
              <a:gd name="connsiteY261" fmla="*/ 5392480 h 7194622"/>
              <a:gd name="connsiteX262" fmla="*/ 6855322 w 6952928"/>
              <a:gd name="connsiteY262" fmla="*/ 5392480 h 7194622"/>
              <a:gd name="connsiteX263" fmla="*/ 6855322 w 6952928"/>
              <a:gd name="connsiteY263" fmla="*/ 5378537 h 7194622"/>
              <a:gd name="connsiteX264" fmla="*/ 6911097 w 6952928"/>
              <a:gd name="connsiteY264" fmla="*/ 5378537 h 7194622"/>
              <a:gd name="connsiteX265" fmla="*/ 6861660 w 6952928"/>
              <a:gd name="connsiteY265" fmla="*/ 5353184 h 7194622"/>
              <a:gd name="connsiteX266" fmla="*/ 6867998 w 6952928"/>
              <a:gd name="connsiteY266" fmla="*/ 5340508 h 7194622"/>
              <a:gd name="connsiteX267" fmla="*/ 6919970 w 6952928"/>
              <a:gd name="connsiteY267" fmla="*/ 5367128 h 7194622"/>
              <a:gd name="connsiteX268" fmla="*/ 6888280 w 6952928"/>
              <a:gd name="connsiteY268" fmla="*/ 5317691 h 7194622"/>
              <a:gd name="connsiteX269" fmla="*/ 6899689 w 6952928"/>
              <a:gd name="connsiteY269" fmla="*/ 5310085 h 7194622"/>
              <a:gd name="connsiteX270" fmla="*/ 6936449 w 6952928"/>
              <a:gd name="connsiteY270" fmla="*/ 5364593 h 7194622"/>
              <a:gd name="connsiteX271" fmla="*/ 0 w 6952928"/>
              <a:gd name="connsiteY271" fmla="*/ 5306282 h 7194622"/>
              <a:gd name="connsiteX272" fmla="*/ 14831 w 6952928"/>
              <a:gd name="connsiteY272" fmla="*/ 5306282 h 7194622"/>
              <a:gd name="connsiteX273" fmla="*/ 14831 w 6952928"/>
              <a:gd name="connsiteY273" fmla="*/ 5372198 h 7194622"/>
              <a:gd name="connsiteX274" fmla="*/ 53145 w 6952928"/>
              <a:gd name="connsiteY274" fmla="*/ 5310085 h 7194622"/>
              <a:gd name="connsiteX275" fmla="*/ 64268 w 6952928"/>
              <a:gd name="connsiteY275" fmla="*/ 5317691 h 7194622"/>
              <a:gd name="connsiteX276" fmla="*/ 33370 w 6952928"/>
              <a:gd name="connsiteY276" fmla="*/ 5367128 h 7194622"/>
              <a:gd name="connsiteX277" fmla="*/ 84043 w 6952928"/>
              <a:gd name="connsiteY277" fmla="*/ 5340508 h 7194622"/>
              <a:gd name="connsiteX278" fmla="*/ 91458 w 6952928"/>
              <a:gd name="connsiteY278" fmla="*/ 5351916 h 7194622"/>
              <a:gd name="connsiteX279" fmla="*/ 43257 w 6952928"/>
              <a:gd name="connsiteY279" fmla="*/ 5378537 h 7194622"/>
              <a:gd name="connsiteX280" fmla="*/ 97638 w 6952928"/>
              <a:gd name="connsiteY280" fmla="*/ 5378537 h 7194622"/>
              <a:gd name="connsiteX281" fmla="*/ 97638 w 6952928"/>
              <a:gd name="connsiteY281" fmla="*/ 5392480 h 7194622"/>
              <a:gd name="connsiteX282" fmla="*/ 24718 w 6952928"/>
              <a:gd name="connsiteY282" fmla="*/ 5392480 h 7194622"/>
              <a:gd name="connsiteX283" fmla="*/ 84043 w 6952928"/>
              <a:gd name="connsiteY283" fmla="*/ 5424171 h 7194622"/>
              <a:gd name="connsiteX284" fmla="*/ 77863 w 6952928"/>
              <a:gd name="connsiteY284" fmla="*/ 5436847 h 7194622"/>
              <a:gd name="connsiteX285" fmla="*/ 0 w 6952928"/>
              <a:gd name="connsiteY285" fmla="*/ 5396283 h 7194622"/>
              <a:gd name="connsiteX286" fmla="*/ 6570464 w 6952928"/>
              <a:gd name="connsiteY286" fmla="*/ 5185436 h 7194622"/>
              <a:gd name="connsiteX287" fmla="*/ 6722235 w 6952928"/>
              <a:gd name="connsiteY287" fmla="*/ 5264745 h 7194622"/>
              <a:gd name="connsiteX288" fmla="*/ 6715963 w 6952928"/>
              <a:gd name="connsiteY288" fmla="*/ 5277537 h 7194622"/>
              <a:gd name="connsiteX289" fmla="*/ 6564192 w 6952928"/>
              <a:gd name="connsiteY289" fmla="*/ 5198228 h 7194622"/>
              <a:gd name="connsiteX290" fmla="*/ 387972 w 6952928"/>
              <a:gd name="connsiteY290" fmla="*/ 5185436 h 7194622"/>
              <a:gd name="connsiteX291" fmla="*/ 394244 w 6952928"/>
              <a:gd name="connsiteY291" fmla="*/ 5198228 h 7194622"/>
              <a:gd name="connsiteX292" fmla="*/ 242473 w 6952928"/>
              <a:gd name="connsiteY292" fmla="*/ 5277537 h 7194622"/>
              <a:gd name="connsiteX293" fmla="*/ 236201 w 6952928"/>
              <a:gd name="connsiteY293" fmla="*/ 5264745 h 7194622"/>
              <a:gd name="connsiteX294" fmla="*/ 4792750 w 6952928"/>
              <a:gd name="connsiteY294" fmla="*/ 5125010 h 7194622"/>
              <a:gd name="connsiteX295" fmla="*/ 4805174 w 6952928"/>
              <a:gd name="connsiteY295" fmla="*/ 5132364 h 7194622"/>
              <a:gd name="connsiteX296" fmla="*/ 4713230 w 6952928"/>
              <a:gd name="connsiteY296" fmla="*/ 5272098 h 7194622"/>
              <a:gd name="connsiteX297" fmla="*/ 4702047 w 6952928"/>
              <a:gd name="connsiteY297" fmla="*/ 5264744 h 7194622"/>
              <a:gd name="connsiteX298" fmla="*/ 2159098 w 6952928"/>
              <a:gd name="connsiteY298" fmla="*/ 5125010 h 7194622"/>
              <a:gd name="connsiteX299" fmla="*/ 2250890 w 6952928"/>
              <a:gd name="connsiteY299" fmla="*/ 5264744 h 7194622"/>
              <a:gd name="connsiteX300" fmla="*/ 2239573 w 6952928"/>
              <a:gd name="connsiteY300" fmla="*/ 5272098 h 7194622"/>
              <a:gd name="connsiteX301" fmla="*/ 2147781 w 6952928"/>
              <a:gd name="connsiteY301" fmla="*/ 5132364 h 7194622"/>
              <a:gd name="connsiteX302" fmla="*/ 3471606 w 6952928"/>
              <a:gd name="connsiteY302" fmla="*/ 5048107 h 7194622"/>
              <a:gd name="connsiteX303" fmla="*/ 3486714 w 6952928"/>
              <a:gd name="connsiteY303" fmla="*/ 5048107 h 7194622"/>
              <a:gd name="connsiteX304" fmla="*/ 3486714 w 6952928"/>
              <a:gd name="connsiteY304" fmla="*/ 5217159 h 7194622"/>
              <a:gd name="connsiteX305" fmla="*/ 3471606 w 6952928"/>
              <a:gd name="connsiteY305" fmla="*/ 5217159 h 7194622"/>
              <a:gd name="connsiteX306" fmla="*/ 6268342 w 6952928"/>
              <a:gd name="connsiteY306" fmla="*/ 5031630 h 7194622"/>
              <a:gd name="connsiteX307" fmla="*/ 6420117 w 6952928"/>
              <a:gd name="connsiteY307" fmla="*/ 5112218 h 7194622"/>
              <a:gd name="connsiteX308" fmla="*/ 6413845 w 6952928"/>
              <a:gd name="connsiteY308" fmla="*/ 5123731 h 7194622"/>
              <a:gd name="connsiteX309" fmla="*/ 6262070 w 6952928"/>
              <a:gd name="connsiteY309" fmla="*/ 5044422 h 7194622"/>
              <a:gd name="connsiteX310" fmla="*/ 690091 w 6952928"/>
              <a:gd name="connsiteY310" fmla="*/ 5031630 h 7194622"/>
              <a:gd name="connsiteX311" fmla="*/ 696363 w 6952928"/>
              <a:gd name="connsiteY311" fmla="*/ 5044422 h 7194622"/>
              <a:gd name="connsiteX312" fmla="*/ 544588 w 6952928"/>
              <a:gd name="connsiteY312" fmla="*/ 5123731 h 7194622"/>
              <a:gd name="connsiteX313" fmla="*/ 538316 w 6952928"/>
              <a:gd name="connsiteY313" fmla="*/ 5112218 h 7194622"/>
              <a:gd name="connsiteX314" fmla="*/ 6719435 w 6952928"/>
              <a:gd name="connsiteY314" fmla="*/ 5026136 h 7194622"/>
              <a:gd name="connsiteX315" fmla="*/ 6810134 w 6952928"/>
              <a:gd name="connsiteY315" fmla="*/ 5165870 h 7194622"/>
              <a:gd name="connsiteX316" fmla="*/ 6798951 w 6952928"/>
              <a:gd name="connsiteY316" fmla="*/ 5173224 h 7194622"/>
              <a:gd name="connsiteX317" fmla="*/ 6707010 w 6952928"/>
              <a:gd name="connsiteY317" fmla="*/ 5033490 h 7194622"/>
              <a:gd name="connsiteX318" fmla="*/ 239011 w 6952928"/>
              <a:gd name="connsiteY318" fmla="*/ 5026136 h 7194622"/>
              <a:gd name="connsiteX319" fmla="*/ 251436 w 6952928"/>
              <a:gd name="connsiteY319" fmla="*/ 5033490 h 7194622"/>
              <a:gd name="connsiteX320" fmla="*/ 160737 w 6952928"/>
              <a:gd name="connsiteY320" fmla="*/ 5173224 h 7194622"/>
              <a:gd name="connsiteX321" fmla="*/ 148312 w 6952928"/>
              <a:gd name="connsiteY321" fmla="*/ 5165870 h 7194622"/>
              <a:gd name="connsiteX322" fmla="*/ 6937718 w 6952928"/>
              <a:gd name="connsiteY322" fmla="*/ 4982192 h 7194622"/>
              <a:gd name="connsiteX323" fmla="*/ 6952822 w 6952928"/>
              <a:gd name="connsiteY323" fmla="*/ 4982192 h 7194622"/>
              <a:gd name="connsiteX324" fmla="*/ 6952822 w 6952928"/>
              <a:gd name="connsiteY324" fmla="*/ 5145725 h 7194622"/>
              <a:gd name="connsiteX325" fmla="*/ 6937718 w 6952928"/>
              <a:gd name="connsiteY325" fmla="*/ 5145725 h 7194622"/>
              <a:gd name="connsiteX326" fmla="*/ 0 w 6952928"/>
              <a:gd name="connsiteY326" fmla="*/ 4982192 h 7194622"/>
              <a:gd name="connsiteX327" fmla="*/ 15213 w 6952928"/>
              <a:gd name="connsiteY327" fmla="*/ 4982192 h 7194622"/>
              <a:gd name="connsiteX328" fmla="*/ 15213 w 6952928"/>
              <a:gd name="connsiteY328" fmla="*/ 5145725 h 7194622"/>
              <a:gd name="connsiteX329" fmla="*/ 0 w 6952928"/>
              <a:gd name="connsiteY329" fmla="*/ 5145725 h 7194622"/>
              <a:gd name="connsiteX330" fmla="*/ 5966230 w 6952928"/>
              <a:gd name="connsiteY330" fmla="*/ 4872329 h 7194622"/>
              <a:gd name="connsiteX331" fmla="*/ 6118001 w 6952928"/>
              <a:gd name="connsiteY331" fmla="*/ 4951831 h 7194622"/>
              <a:gd name="connsiteX332" fmla="*/ 6111729 w 6952928"/>
              <a:gd name="connsiteY332" fmla="*/ 4964450 h 7194622"/>
              <a:gd name="connsiteX333" fmla="*/ 5959958 w 6952928"/>
              <a:gd name="connsiteY333" fmla="*/ 4884948 h 7194622"/>
              <a:gd name="connsiteX334" fmla="*/ 993414 w 6952928"/>
              <a:gd name="connsiteY334" fmla="*/ 4872329 h 7194622"/>
              <a:gd name="connsiteX335" fmla="*/ 998471 w 6952928"/>
              <a:gd name="connsiteY335" fmla="*/ 4884948 h 7194622"/>
              <a:gd name="connsiteX336" fmla="*/ 846759 w 6952928"/>
              <a:gd name="connsiteY336" fmla="*/ 4964450 h 7194622"/>
              <a:gd name="connsiteX337" fmla="*/ 840438 w 6952928"/>
              <a:gd name="connsiteY337" fmla="*/ 4951831 h 7194622"/>
              <a:gd name="connsiteX338" fmla="*/ 4975258 w 6952928"/>
              <a:gd name="connsiteY338" fmla="*/ 4844865 h 7194622"/>
              <a:gd name="connsiteX339" fmla="*/ 4986441 w 6952928"/>
              <a:gd name="connsiteY339" fmla="*/ 4852219 h 7194622"/>
              <a:gd name="connsiteX340" fmla="*/ 4894499 w 6952928"/>
              <a:gd name="connsiteY340" fmla="*/ 4991949 h 7194622"/>
              <a:gd name="connsiteX341" fmla="*/ 4883317 w 6952928"/>
              <a:gd name="connsiteY341" fmla="*/ 4984595 h 7194622"/>
              <a:gd name="connsiteX342" fmla="*/ 1978936 w 6952928"/>
              <a:gd name="connsiteY342" fmla="*/ 4844865 h 7194622"/>
              <a:gd name="connsiteX343" fmla="*/ 2069638 w 6952928"/>
              <a:gd name="connsiteY343" fmla="*/ 4984595 h 7194622"/>
              <a:gd name="connsiteX344" fmla="*/ 2058456 w 6952928"/>
              <a:gd name="connsiteY344" fmla="*/ 4991949 h 7194622"/>
              <a:gd name="connsiteX345" fmla="*/ 1966511 w 6952928"/>
              <a:gd name="connsiteY345" fmla="*/ 4852219 h 7194622"/>
              <a:gd name="connsiteX346" fmla="*/ 6536922 w 6952928"/>
              <a:gd name="connsiteY346" fmla="*/ 4745991 h 7194622"/>
              <a:gd name="connsiteX347" fmla="*/ 6628866 w 6952928"/>
              <a:gd name="connsiteY347" fmla="*/ 4885721 h 7194622"/>
              <a:gd name="connsiteX348" fmla="*/ 6617684 w 6952928"/>
              <a:gd name="connsiteY348" fmla="*/ 4893075 h 7194622"/>
              <a:gd name="connsiteX349" fmla="*/ 6525739 w 6952928"/>
              <a:gd name="connsiteY349" fmla="*/ 4753345 h 7194622"/>
              <a:gd name="connsiteX350" fmla="*/ 421378 w 6952928"/>
              <a:gd name="connsiteY350" fmla="*/ 4745991 h 7194622"/>
              <a:gd name="connsiteX351" fmla="*/ 432696 w 6952928"/>
              <a:gd name="connsiteY351" fmla="*/ 4753345 h 7194622"/>
              <a:gd name="connsiteX352" fmla="*/ 340900 w 6952928"/>
              <a:gd name="connsiteY352" fmla="*/ 4893075 h 7194622"/>
              <a:gd name="connsiteX353" fmla="*/ 329583 w 6952928"/>
              <a:gd name="connsiteY353" fmla="*/ 4885721 h 7194622"/>
              <a:gd name="connsiteX354" fmla="*/ 5664108 w 6952928"/>
              <a:gd name="connsiteY354" fmla="*/ 4718523 h 7194622"/>
              <a:gd name="connsiteX355" fmla="*/ 5815883 w 6952928"/>
              <a:gd name="connsiteY355" fmla="*/ 4797835 h 7194622"/>
              <a:gd name="connsiteX356" fmla="*/ 5809611 w 6952928"/>
              <a:gd name="connsiteY356" fmla="*/ 4810627 h 7194622"/>
              <a:gd name="connsiteX357" fmla="*/ 5657836 w 6952928"/>
              <a:gd name="connsiteY357" fmla="*/ 4730036 h 7194622"/>
              <a:gd name="connsiteX358" fmla="*/ 1294325 w 6952928"/>
              <a:gd name="connsiteY358" fmla="*/ 4718523 h 7194622"/>
              <a:gd name="connsiteX359" fmla="*/ 1300597 w 6952928"/>
              <a:gd name="connsiteY359" fmla="*/ 4730036 h 7194622"/>
              <a:gd name="connsiteX360" fmla="*/ 1150076 w 6952928"/>
              <a:gd name="connsiteY360" fmla="*/ 4810627 h 7194622"/>
              <a:gd name="connsiteX361" fmla="*/ 1142550 w 6952928"/>
              <a:gd name="connsiteY361" fmla="*/ 4797835 h 7194622"/>
              <a:gd name="connsiteX362" fmla="*/ 3471606 w 6952928"/>
              <a:gd name="connsiteY362" fmla="*/ 4707536 h 7194622"/>
              <a:gd name="connsiteX363" fmla="*/ 3486714 w 6952928"/>
              <a:gd name="connsiteY363" fmla="*/ 4707536 h 7194622"/>
              <a:gd name="connsiteX364" fmla="*/ 3486714 w 6952928"/>
              <a:gd name="connsiteY364" fmla="*/ 4882049 h 7194622"/>
              <a:gd name="connsiteX365" fmla="*/ 3471606 w 6952928"/>
              <a:gd name="connsiteY365" fmla="*/ 4882049 h 7194622"/>
              <a:gd name="connsiteX366" fmla="*/ 6937718 w 6952928"/>
              <a:gd name="connsiteY366" fmla="*/ 4658104 h 7194622"/>
              <a:gd name="connsiteX367" fmla="*/ 6952822 w 6952928"/>
              <a:gd name="connsiteY367" fmla="*/ 4658104 h 7194622"/>
              <a:gd name="connsiteX368" fmla="*/ 6952822 w 6952928"/>
              <a:gd name="connsiteY368" fmla="*/ 4821637 h 7194622"/>
              <a:gd name="connsiteX369" fmla="*/ 6937718 w 6952928"/>
              <a:gd name="connsiteY369" fmla="*/ 4821637 h 7194622"/>
              <a:gd name="connsiteX370" fmla="*/ 0 w 6952928"/>
              <a:gd name="connsiteY370" fmla="*/ 4658104 h 7194622"/>
              <a:gd name="connsiteX371" fmla="*/ 15213 w 6952928"/>
              <a:gd name="connsiteY371" fmla="*/ 4658104 h 7194622"/>
              <a:gd name="connsiteX372" fmla="*/ 15213 w 6952928"/>
              <a:gd name="connsiteY372" fmla="*/ 4821637 h 7194622"/>
              <a:gd name="connsiteX373" fmla="*/ 0 w 6952928"/>
              <a:gd name="connsiteY373" fmla="*/ 4821637 h 7194622"/>
              <a:gd name="connsiteX374" fmla="*/ 5363247 w 6952928"/>
              <a:gd name="connsiteY374" fmla="*/ 4559228 h 7194622"/>
              <a:gd name="connsiteX375" fmla="*/ 5513764 w 6952928"/>
              <a:gd name="connsiteY375" fmla="*/ 4638727 h 7194622"/>
              <a:gd name="connsiteX376" fmla="*/ 5507492 w 6952928"/>
              <a:gd name="connsiteY376" fmla="*/ 4651346 h 7194622"/>
              <a:gd name="connsiteX377" fmla="*/ 5355721 w 6952928"/>
              <a:gd name="connsiteY377" fmla="*/ 4573109 h 7194622"/>
              <a:gd name="connsiteX378" fmla="*/ 1596444 w 6952928"/>
              <a:gd name="connsiteY378" fmla="*/ 4559228 h 7194622"/>
              <a:gd name="connsiteX379" fmla="*/ 1602716 w 6952928"/>
              <a:gd name="connsiteY379" fmla="*/ 4573109 h 7194622"/>
              <a:gd name="connsiteX380" fmla="*/ 1450945 w 6952928"/>
              <a:gd name="connsiteY380" fmla="*/ 4651346 h 7194622"/>
              <a:gd name="connsiteX381" fmla="*/ 1444673 w 6952928"/>
              <a:gd name="connsiteY381" fmla="*/ 4638727 h 7194622"/>
              <a:gd name="connsiteX382" fmla="*/ 5156533 w 6952928"/>
              <a:gd name="connsiteY382" fmla="*/ 4559226 h 7194622"/>
              <a:gd name="connsiteX383" fmla="*/ 5167716 w 6952928"/>
              <a:gd name="connsiteY383" fmla="*/ 4566642 h 7194622"/>
              <a:gd name="connsiteX384" fmla="*/ 5077013 w 6952928"/>
              <a:gd name="connsiteY384" fmla="*/ 4706300 h 7194622"/>
              <a:gd name="connsiteX385" fmla="*/ 5064588 w 6952928"/>
              <a:gd name="connsiteY385" fmla="*/ 4698885 h 7194622"/>
              <a:gd name="connsiteX386" fmla="*/ 1796422 w 6952928"/>
              <a:gd name="connsiteY386" fmla="*/ 4559226 h 7194622"/>
              <a:gd name="connsiteX387" fmla="*/ 1888364 w 6952928"/>
              <a:gd name="connsiteY387" fmla="*/ 4698885 h 7194622"/>
              <a:gd name="connsiteX388" fmla="*/ 1875939 w 6952928"/>
              <a:gd name="connsiteY388" fmla="*/ 4706300 h 7194622"/>
              <a:gd name="connsiteX389" fmla="*/ 1785240 w 6952928"/>
              <a:gd name="connsiteY389" fmla="*/ 4566642 h 7194622"/>
              <a:gd name="connsiteX390" fmla="*/ 6355651 w 6952928"/>
              <a:gd name="connsiteY390" fmla="*/ 4460352 h 7194622"/>
              <a:gd name="connsiteX391" fmla="*/ 6447593 w 6952928"/>
              <a:gd name="connsiteY391" fmla="*/ 4600011 h 7194622"/>
              <a:gd name="connsiteX392" fmla="*/ 6435168 w 6952928"/>
              <a:gd name="connsiteY392" fmla="*/ 4607426 h 7194622"/>
              <a:gd name="connsiteX393" fmla="*/ 6344469 w 6952928"/>
              <a:gd name="connsiteY393" fmla="*/ 4467768 h 7194622"/>
              <a:gd name="connsiteX394" fmla="*/ 601552 w 6952928"/>
              <a:gd name="connsiteY394" fmla="*/ 4460352 h 7194622"/>
              <a:gd name="connsiteX395" fmla="*/ 613977 w 6952928"/>
              <a:gd name="connsiteY395" fmla="*/ 4467768 h 7194622"/>
              <a:gd name="connsiteX396" fmla="*/ 522035 w 6952928"/>
              <a:gd name="connsiteY396" fmla="*/ 4607426 h 7194622"/>
              <a:gd name="connsiteX397" fmla="*/ 510853 w 6952928"/>
              <a:gd name="connsiteY397" fmla="*/ 4600011 h 7194622"/>
              <a:gd name="connsiteX398" fmla="*/ 5059873 w 6952928"/>
              <a:gd name="connsiteY398" fmla="*/ 4405424 h 7194622"/>
              <a:gd name="connsiteX399" fmla="*/ 5211648 w 6952928"/>
              <a:gd name="connsiteY399" fmla="*/ 4484733 h 7194622"/>
              <a:gd name="connsiteX400" fmla="*/ 5205376 w 6952928"/>
              <a:gd name="connsiteY400" fmla="*/ 4497525 h 7194622"/>
              <a:gd name="connsiteX401" fmla="*/ 5053601 w 6952928"/>
              <a:gd name="connsiteY401" fmla="*/ 4418216 h 7194622"/>
              <a:gd name="connsiteX402" fmla="*/ 1893067 w 6952928"/>
              <a:gd name="connsiteY402" fmla="*/ 4405424 h 7194622"/>
              <a:gd name="connsiteX403" fmla="*/ 1899339 w 6952928"/>
              <a:gd name="connsiteY403" fmla="*/ 4418216 h 7194622"/>
              <a:gd name="connsiteX404" fmla="*/ 1747568 w 6952928"/>
              <a:gd name="connsiteY404" fmla="*/ 4497525 h 7194622"/>
              <a:gd name="connsiteX405" fmla="*/ 1741296 w 6952928"/>
              <a:gd name="connsiteY405" fmla="*/ 4484733 h 7194622"/>
              <a:gd name="connsiteX406" fmla="*/ 3471606 w 6952928"/>
              <a:gd name="connsiteY406" fmla="*/ 4366971 h 7194622"/>
              <a:gd name="connsiteX407" fmla="*/ 3486714 w 6952928"/>
              <a:gd name="connsiteY407" fmla="*/ 4366971 h 7194622"/>
              <a:gd name="connsiteX408" fmla="*/ 3486714 w 6952928"/>
              <a:gd name="connsiteY408" fmla="*/ 4536023 h 7194622"/>
              <a:gd name="connsiteX409" fmla="*/ 3471606 w 6952928"/>
              <a:gd name="connsiteY409" fmla="*/ 4536023 h 7194622"/>
              <a:gd name="connsiteX410" fmla="*/ 6937718 w 6952928"/>
              <a:gd name="connsiteY410" fmla="*/ 4328521 h 7194622"/>
              <a:gd name="connsiteX411" fmla="*/ 6952822 w 6952928"/>
              <a:gd name="connsiteY411" fmla="*/ 4328521 h 7194622"/>
              <a:gd name="connsiteX412" fmla="*/ 6952822 w 6952928"/>
              <a:gd name="connsiteY412" fmla="*/ 4492064 h 7194622"/>
              <a:gd name="connsiteX413" fmla="*/ 6937718 w 6952928"/>
              <a:gd name="connsiteY413" fmla="*/ 4492064 h 7194622"/>
              <a:gd name="connsiteX414" fmla="*/ 0 w 6952928"/>
              <a:gd name="connsiteY414" fmla="*/ 4328521 h 7194622"/>
              <a:gd name="connsiteX415" fmla="*/ 15213 w 6952928"/>
              <a:gd name="connsiteY415" fmla="*/ 4328521 h 7194622"/>
              <a:gd name="connsiteX416" fmla="*/ 15213 w 6952928"/>
              <a:gd name="connsiteY416" fmla="*/ 4492064 h 7194622"/>
              <a:gd name="connsiteX417" fmla="*/ 0 w 6952928"/>
              <a:gd name="connsiteY417" fmla="*/ 4492064 h 7194622"/>
              <a:gd name="connsiteX418" fmla="*/ 5336557 w 6952928"/>
              <a:gd name="connsiteY418" fmla="*/ 4279082 h 7194622"/>
              <a:gd name="connsiteX419" fmla="*/ 5348982 w 6952928"/>
              <a:gd name="connsiteY419" fmla="*/ 4286436 h 7194622"/>
              <a:gd name="connsiteX420" fmla="*/ 5257040 w 6952928"/>
              <a:gd name="connsiteY420" fmla="*/ 4426170 h 7194622"/>
              <a:gd name="connsiteX421" fmla="*/ 5245858 w 6952928"/>
              <a:gd name="connsiteY421" fmla="*/ 4418816 h 7194622"/>
              <a:gd name="connsiteX422" fmla="*/ 1615286 w 6952928"/>
              <a:gd name="connsiteY422" fmla="*/ 4279082 h 7194622"/>
              <a:gd name="connsiteX423" fmla="*/ 1707082 w 6952928"/>
              <a:gd name="connsiteY423" fmla="*/ 4418816 h 7194622"/>
              <a:gd name="connsiteX424" fmla="*/ 1695764 w 6952928"/>
              <a:gd name="connsiteY424" fmla="*/ 4426170 h 7194622"/>
              <a:gd name="connsiteX425" fmla="*/ 1603969 w 6952928"/>
              <a:gd name="connsiteY425" fmla="*/ 4286436 h 7194622"/>
              <a:gd name="connsiteX426" fmla="*/ 4758954 w 6952928"/>
              <a:gd name="connsiteY426" fmla="*/ 4251617 h 7194622"/>
              <a:gd name="connsiteX427" fmla="*/ 4909540 w 6952928"/>
              <a:gd name="connsiteY427" fmla="*/ 4330926 h 7194622"/>
              <a:gd name="connsiteX428" fmla="*/ 4903317 w 6952928"/>
              <a:gd name="connsiteY428" fmla="*/ 4343718 h 7194622"/>
              <a:gd name="connsiteX429" fmla="*/ 4751487 w 6952928"/>
              <a:gd name="connsiteY429" fmla="*/ 4264409 h 7194622"/>
              <a:gd name="connsiteX430" fmla="*/ 2195186 w 6952928"/>
              <a:gd name="connsiteY430" fmla="*/ 4251617 h 7194622"/>
              <a:gd name="connsiteX431" fmla="*/ 2201458 w 6952928"/>
              <a:gd name="connsiteY431" fmla="*/ 4264409 h 7194622"/>
              <a:gd name="connsiteX432" fmla="*/ 2048428 w 6952928"/>
              <a:gd name="connsiteY432" fmla="*/ 4343718 h 7194622"/>
              <a:gd name="connsiteX433" fmla="*/ 2043411 w 6952928"/>
              <a:gd name="connsiteY433" fmla="*/ 4330926 h 7194622"/>
              <a:gd name="connsiteX434" fmla="*/ 6170131 w 6952928"/>
              <a:gd name="connsiteY434" fmla="*/ 4180206 h 7194622"/>
              <a:gd name="connsiteX435" fmla="*/ 6260830 w 6952928"/>
              <a:gd name="connsiteY435" fmla="*/ 4318714 h 7194622"/>
              <a:gd name="connsiteX436" fmla="*/ 6249647 w 6952928"/>
              <a:gd name="connsiteY436" fmla="*/ 4327294 h 7194622"/>
              <a:gd name="connsiteX437" fmla="*/ 6157706 w 6952928"/>
              <a:gd name="connsiteY437" fmla="*/ 4187560 h 7194622"/>
              <a:gd name="connsiteX438" fmla="*/ 784069 w 6952928"/>
              <a:gd name="connsiteY438" fmla="*/ 4180206 h 7194622"/>
              <a:gd name="connsiteX439" fmla="*/ 795252 w 6952928"/>
              <a:gd name="connsiteY439" fmla="*/ 4187560 h 7194622"/>
              <a:gd name="connsiteX440" fmla="*/ 703306 w 6952928"/>
              <a:gd name="connsiteY440" fmla="*/ 4327294 h 7194622"/>
              <a:gd name="connsiteX441" fmla="*/ 692124 w 6952928"/>
              <a:gd name="connsiteY441" fmla="*/ 4318714 h 7194622"/>
              <a:gd name="connsiteX442" fmla="*/ 4461135 w 6952928"/>
              <a:gd name="connsiteY442" fmla="*/ 4097813 h 7194622"/>
              <a:gd name="connsiteX443" fmla="*/ 4612906 w 6952928"/>
              <a:gd name="connsiteY443" fmla="*/ 4177122 h 7194622"/>
              <a:gd name="connsiteX444" fmla="*/ 4605380 w 6952928"/>
              <a:gd name="connsiteY444" fmla="*/ 4189914 h 7194622"/>
              <a:gd name="connsiteX445" fmla="*/ 4454863 w 6952928"/>
              <a:gd name="connsiteY445" fmla="*/ 4110605 h 7194622"/>
              <a:gd name="connsiteX446" fmla="*/ 2497304 w 6952928"/>
              <a:gd name="connsiteY446" fmla="*/ 4097813 h 7194622"/>
              <a:gd name="connsiteX447" fmla="*/ 2503576 w 6952928"/>
              <a:gd name="connsiteY447" fmla="*/ 4110605 h 7194622"/>
              <a:gd name="connsiteX448" fmla="*/ 2353059 w 6952928"/>
              <a:gd name="connsiteY448" fmla="*/ 4189914 h 7194622"/>
              <a:gd name="connsiteX449" fmla="*/ 2345533 w 6952928"/>
              <a:gd name="connsiteY449" fmla="*/ 4177122 h 7194622"/>
              <a:gd name="connsiteX450" fmla="*/ 3471606 w 6952928"/>
              <a:gd name="connsiteY450" fmla="*/ 4026401 h 7194622"/>
              <a:gd name="connsiteX451" fmla="*/ 3486714 w 6952928"/>
              <a:gd name="connsiteY451" fmla="*/ 4026401 h 7194622"/>
              <a:gd name="connsiteX452" fmla="*/ 3486714 w 6952928"/>
              <a:gd name="connsiteY452" fmla="*/ 4195453 h 7194622"/>
              <a:gd name="connsiteX453" fmla="*/ 3471606 w 6952928"/>
              <a:gd name="connsiteY453" fmla="*/ 4195453 h 7194622"/>
              <a:gd name="connsiteX454" fmla="*/ 6937718 w 6952928"/>
              <a:gd name="connsiteY454" fmla="*/ 4004429 h 7194622"/>
              <a:gd name="connsiteX455" fmla="*/ 6952822 w 6952928"/>
              <a:gd name="connsiteY455" fmla="*/ 4004429 h 7194622"/>
              <a:gd name="connsiteX456" fmla="*/ 6952822 w 6952928"/>
              <a:gd name="connsiteY456" fmla="*/ 4167962 h 7194622"/>
              <a:gd name="connsiteX457" fmla="*/ 6937718 w 6952928"/>
              <a:gd name="connsiteY457" fmla="*/ 4167962 h 7194622"/>
              <a:gd name="connsiteX458" fmla="*/ 0 w 6952928"/>
              <a:gd name="connsiteY458" fmla="*/ 4004429 h 7194622"/>
              <a:gd name="connsiteX459" fmla="*/ 15213 w 6952928"/>
              <a:gd name="connsiteY459" fmla="*/ 4004429 h 7194622"/>
              <a:gd name="connsiteX460" fmla="*/ 15213 w 6952928"/>
              <a:gd name="connsiteY460" fmla="*/ 4167962 h 7194622"/>
              <a:gd name="connsiteX461" fmla="*/ 0 w 6952928"/>
              <a:gd name="connsiteY461" fmla="*/ 4167962 h 7194622"/>
              <a:gd name="connsiteX462" fmla="*/ 5517832 w 6952928"/>
              <a:gd name="connsiteY462" fmla="*/ 3998937 h 7194622"/>
              <a:gd name="connsiteX463" fmla="*/ 5530256 w 6952928"/>
              <a:gd name="connsiteY463" fmla="*/ 4006291 h 7194622"/>
              <a:gd name="connsiteX464" fmla="*/ 5439554 w 6952928"/>
              <a:gd name="connsiteY464" fmla="*/ 4146021 h 7194622"/>
              <a:gd name="connsiteX465" fmla="*/ 5427129 w 6952928"/>
              <a:gd name="connsiteY465" fmla="*/ 4138667 h 7194622"/>
              <a:gd name="connsiteX466" fmla="*/ 1434016 w 6952928"/>
              <a:gd name="connsiteY466" fmla="*/ 3998937 h 7194622"/>
              <a:gd name="connsiteX467" fmla="*/ 1525808 w 6952928"/>
              <a:gd name="connsiteY467" fmla="*/ 4138667 h 7194622"/>
              <a:gd name="connsiteX468" fmla="*/ 1513233 w 6952928"/>
              <a:gd name="connsiteY468" fmla="*/ 4146021 h 7194622"/>
              <a:gd name="connsiteX469" fmla="*/ 1422699 w 6952928"/>
              <a:gd name="connsiteY469" fmla="*/ 4006291 h 7194622"/>
              <a:gd name="connsiteX470" fmla="*/ 4159013 w 6952928"/>
              <a:gd name="connsiteY470" fmla="*/ 3938510 h 7194622"/>
              <a:gd name="connsiteX471" fmla="*/ 4310788 w 6952928"/>
              <a:gd name="connsiteY471" fmla="*/ 4019101 h 7194622"/>
              <a:gd name="connsiteX472" fmla="*/ 4304516 w 6952928"/>
              <a:gd name="connsiteY472" fmla="*/ 4030614 h 7194622"/>
              <a:gd name="connsiteX473" fmla="*/ 4152741 w 6952928"/>
              <a:gd name="connsiteY473" fmla="*/ 3951302 h 7194622"/>
              <a:gd name="connsiteX474" fmla="*/ 2799421 w 6952928"/>
              <a:gd name="connsiteY474" fmla="*/ 3938510 h 7194622"/>
              <a:gd name="connsiteX475" fmla="*/ 2805693 w 6952928"/>
              <a:gd name="connsiteY475" fmla="*/ 3951302 h 7194622"/>
              <a:gd name="connsiteX476" fmla="*/ 2653918 w 6952928"/>
              <a:gd name="connsiteY476" fmla="*/ 4030614 h 7194622"/>
              <a:gd name="connsiteX477" fmla="*/ 2647646 w 6952928"/>
              <a:gd name="connsiteY477" fmla="*/ 4019101 h 7194622"/>
              <a:gd name="connsiteX478" fmla="*/ 5988858 w 6952928"/>
              <a:gd name="connsiteY478" fmla="*/ 3894569 h 7194622"/>
              <a:gd name="connsiteX479" fmla="*/ 6079560 w 6952928"/>
              <a:gd name="connsiteY479" fmla="*/ 4033077 h 7194622"/>
              <a:gd name="connsiteX480" fmla="*/ 6068378 w 6952928"/>
              <a:gd name="connsiteY480" fmla="*/ 4041657 h 7194622"/>
              <a:gd name="connsiteX481" fmla="*/ 5976433 w 6952928"/>
              <a:gd name="connsiteY481" fmla="*/ 3901923 h 7194622"/>
              <a:gd name="connsiteX482" fmla="*/ 965336 w 6952928"/>
              <a:gd name="connsiteY482" fmla="*/ 3894569 h 7194622"/>
              <a:gd name="connsiteX483" fmla="*/ 976519 w 6952928"/>
              <a:gd name="connsiteY483" fmla="*/ 3901923 h 7194622"/>
              <a:gd name="connsiteX484" fmla="*/ 885820 w 6952928"/>
              <a:gd name="connsiteY484" fmla="*/ 4041657 h 7194622"/>
              <a:gd name="connsiteX485" fmla="*/ 873395 w 6952928"/>
              <a:gd name="connsiteY485" fmla="*/ 4033077 h 7194622"/>
              <a:gd name="connsiteX486" fmla="*/ 3856898 w 6952928"/>
              <a:gd name="connsiteY486" fmla="*/ 3784706 h 7194622"/>
              <a:gd name="connsiteX487" fmla="*/ 4008669 w 6952928"/>
              <a:gd name="connsiteY487" fmla="*/ 3864207 h 7194622"/>
              <a:gd name="connsiteX488" fmla="*/ 4002397 w 6952928"/>
              <a:gd name="connsiteY488" fmla="*/ 3876827 h 7194622"/>
              <a:gd name="connsiteX489" fmla="*/ 3850626 w 6952928"/>
              <a:gd name="connsiteY489" fmla="*/ 3797325 h 7194622"/>
              <a:gd name="connsiteX490" fmla="*/ 3100285 w 6952928"/>
              <a:gd name="connsiteY490" fmla="*/ 3784706 h 7194622"/>
              <a:gd name="connsiteX491" fmla="*/ 3107811 w 6952928"/>
              <a:gd name="connsiteY491" fmla="*/ 3797325 h 7194622"/>
              <a:gd name="connsiteX492" fmla="*/ 2956040 w 6952928"/>
              <a:gd name="connsiteY492" fmla="*/ 3876827 h 7194622"/>
              <a:gd name="connsiteX493" fmla="*/ 2949768 w 6952928"/>
              <a:gd name="connsiteY493" fmla="*/ 3864207 h 7194622"/>
              <a:gd name="connsiteX494" fmla="*/ 5705689 w 6952928"/>
              <a:gd name="connsiteY494" fmla="*/ 3713298 h 7194622"/>
              <a:gd name="connsiteX495" fmla="*/ 5717007 w 6952928"/>
              <a:gd name="connsiteY495" fmla="*/ 3720713 h 7194622"/>
              <a:gd name="connsiteX496" fmla="*/ 5623954 w 6952928"/>
              <a:gd name="connsiteY496" fmla="*/ 3860372 h 7194622"/>
              <a:gd name="connsiteX497" fmla="*/ 5613894 w 6952928"/>
              <a:gd name="connsiteY497" fmla="*/ 3854192 h 7194622"/>
              <a:gd name="connsiteX498" fmla="*/ 1248510 w 6952928"/>
              <a:gd name="connsiteY498" fmla="*/ 3713298 h 7194622"/>
              <a:gd name="connsiteX499" fmla="*/ 1339045 w 6952928"/>
              <a:gd name="connsiteY499" fmla="*/ 3854192 h 7194622"/>
              <a:gd name="connsiteX500" fmla="*/ 1327728 w 6952928"/>
              <a:gd name="connsiteY500" fmla="*/ 3860372 h 7194622"/>
              <a:gd name="connsiteX501" fmla="*/ 1235936 w 6952928"/>
              <a:gd name="connsiteY501" fmla="*/ 3720713 h 7194622"/>
              <a:gd name="connsiteX502" fmla="*/ 6937718 w 6952928"/>
              <a:gd name="connsiteY502" fmla="*/ 3680341 h 7194622"/>
              <a:gd name="connsiteX503" fmla="*/ 6952822 w 6952928"/>
              <a:gd name="connsiteY503" fmla="*/ 3680341 h 7194622"/>
              <a:gd name="connsiteX504" fmla="*/ 6952822 w 6952928"/>
              <a:gd name="connsiteY504" fmla="*/ 3843883 h 7194622"/>
              <a:gd name="connsiteX505" fmla="*/ 6937718 w 6952928"/>
              <a:gd name="connsiteY505" fmla="*/ 3843883 h 7194622"/>
              <a:gd name="connsiteX506" fmla="*/ 0 w 6952928"/>
              <a:gd name="connsiteY506" fmla="*/ 3680341 h 7194622"/>
              <a:gd name="connsiteX507" fmla="*/ 15213 w 6952928"/>
              <a:gd name="connsiteY507" fmla="*/ 3680341 h 7194622"/>
              <a:gd name="connsiteX508" fmla="*/ 15213 w 6952928"/>
              <a:gd name="connsiteY508" fmla="*/ 3843883 h 7194622"/>
              <a:gd name="connsiteX509" fmla="*/ 0 w 6952928"/>
              <a:gd name="connsiteY509" fmla="*/ 3843883 h 7194622"/>
              <a:gd name="connsiteX510" fmla="*/ 3471606 w 6952928"/>
              <a:gd name="connsiteY510" fmla="*/ 3680339 h 7194622"/>
              <a:gd name="connsiteX511" fmla="*/ 3486819 w 6952928"/>
              <a:gd name="connsiteY511" fmla="*/ 3680339 h 7194622"/>
              <a:gd name="connsiteX512" fmla="*/ 3486819 w 6952928"/>
              <a:gd name="connsiteY512" fmla="*/ 3849387 h 7194622"/>
              <a:gd name="connsiteX513" fmla="*/ 3471606 w 6952928"/>
              <a:gd name="connsiteY513" fmla="*/ 3849387 h 7194622"/>
              <a:gd name="connsiteX514" fmla="*/ 3554778 w 6952928"/>
              <a:gd name="connsiteY514" fmla="*/ 3630900 h 7194622"/>
              <a:gd name="connsiteX515" fmla="*/ 3706553 w 6952928"/>
              <a:gd name="connsiteY515" fmla="*/ 3710401 h 7194622"/>
              <a:gd name="connsiteX516" fmla="*/ 3700281 w 6952928"/>
              <a:gd name="connsiteY516" fmla="*/ 3723021 h 7194622"/>
              <a:gd name="connsiteX517" fmla="*/ 3548506 w 6952928"/>
              <a:gd name="connsiteY517" fmla="*/ 3643519 h 7194622"/>
              <a:gd name="connsiteX518" fmla="*/ 3398162 w 6952928"/>
              <a:gd name="connsiteY518" fmla="*/ 3630900 h 7194622"/>
              <a:gd name="connsiteX519" fmla="*/ 3404434 w 6952928"/>
              <a:gd name="connsiteY519" fmla="*/ 3643519 h 7194622"/>
              <a:gd name="connsiteX520" fmla="*/ 3252663 w 6952928"/>
              <a:gd name="connsiteY520" fmla="*/ 3723021 h 7194622"/>
              <a:gd name="connsiteX521" fmla="*/ 3246391 w 6952928"/>
              <a:gd name="connsiteY521" fmla="*/ 3710401 h 7194622"/>
              <a:gd name="connsiteX522" fmla="*/ 5806347 w 6952928"/>
              <a:gd name="connsiteY522" fmla="*/ 3614422 h 7194622"/>
              <a:gd name="connsiteX523" fmla="*/ 5898289 w 6952928"/>
              <a:gd name="connsiteY523" fmla="*/ 3755316 h 7194622"/>
              <a:gd name="connsiteX524" fmla="*/ 5885864 w 6952928"/>
              <a:gd name="connsiteY524" fmla="*/ 3761496 h 7194622"/>
              <a:gd name="connsiteX525" fmla="*/ 5795165 w 6952928"/>
              <a:gd name="connsiteY525" fmla="*/ 3621837 h 7194622"/>
              <a:gd name="connsiteX526" fmla="*/ 1150857 w 6952928"/>
              <a:gd name="connsiteY526" fmla="*/ 3614422 h 7194622"/>
              <a:gd name="connsiteX527" fmla="*/ 1163282 w 6952928"/>
              <a:gd name="connsiteY527" fmla="*/ 3621837 h 7194622"/>
              <a:gd name="connsiteX528" fmla="*/ 1071340 w 6952928"/>
              <a:gd name="connsiteY528" fmla="*/ 3761496 h 7194622"/>
              <a:gd name="connsiteX529" fmla="*/ 1060158 w 6952928"/>
              <a:gd name="connsiteY529" fmla="*/ 3755316 h 7194622"/>
              <a:gd name="connsiteX530" fmla="*/ 3700281 w 6952928"/>
              <a:gd name="connsiteY530" fmla="*/ 3471605 h 7194622"/>
              <a:gd name="connsiteX531" fmla="*/ 3706553 w 6952928"/>
              <a:gd name="connsiteY531" fmla="*/ 3485486 h 7194622"/>
              <a:gd name="connsiteX532" fmla="*/ 3554778 w 6952928"/>
              <a:gd name="connsiteY532" fmla="*/ 3563723 h 7194622"/>
              <a:gd name="connsiteX533" fmla="*/ 3548506 w 6952928"/>
              <a:gd name="connsiteY533" fmla="*/ 3551104 h 7194622"/>
              <a:gd name="connsiteX534" fmla="*/ 3252663 w 6952928"/>
              <a:gd name="connsiteY534" fmla="*/ 3471605 h 7194622"/>
              <a:gd name="connsiteX535" fmla="*/ 3404434 w 6952928"/>
              <a:gd name="connsiteY535" fmla="*/ 3551104 h 7194622"/>
              <a:gd name="connsiteX536" fmla="*/ 3398162 w 6952928"/>
              <a:gd name="connsiteY536" fmla="*/ 3563723 h 7194622"/>
              <a:gd name="connsiteX537" fmla="*/ 3246391 w 6952928"/>
              <a:gd name="connsiteY537" fmla="*/ 3485486 h 7194622"/>
              <a:gd name="connsiteX538" fmla="*/ 5886957 w 6952928"/>
              <a:gd name="connsiteY538" fmla="*/ 3433152 h 7194622"/>
              <a:gd name="connsiteX539" fmla="*/ 5898274 w 6952928"/>
              <a:gd name="connsiteY539" fmla="*/ 3440567 h 7194622"/>
              <a:gd name="connsiteX540" fmla="*/ 5806482 w 6952928"/>
              <a:gd name="connsiteY540" fmla="*/ 3580230 h 7194622"/>
              <a:gd name="connsiteX541" fmla="*/ 5795165 w 6952928"/>
              <a:gd name="connsiteY541" fmla="*/ 3572814 h 7194622"/>
              <a:gd name="connsiteX542" fmla="*/ 1065982 w 6952928"/>
              <a:gd name="connsiteY542" fmla="*/ 3433152 h 7194622"/>
              <a:gd name="connsiteX543" fmla="*/ 1157778 w 6952928"/>
              <a:gd name="connsiteY543" fmla="*/ 3572814 h 7194622"/>
              <a:gd name="connsiteX544" fmla="*/ 1146460 w 6952928"/>
              <a:gd name="connsiteY544" fmla="*/ 3580230 h 7194622"/>
              <a:gd name="connsiteX545" fmla="*/ 1054665 w 6952928"/>
              <a:gd name="connsiteY545" fmla="*/ 3440567 h 7194622"/>
              <a:gd name="connsiteX546" fmla="*/ 6937718 w 6952928"/>
              <a:gd name="connsiteY546" fmla="*/ 3350759 h 7194622"/>
              <a:gd name="connsiteX547" fmla="*/ 6952822 w 6952928"/>
              <a:gd name="connsiteY547" fmla="*/ 3350759 h 7194622"/>
              <a:gd name="connsiteX548" fmla="*/ 6952822 w 6952928"/>
              <a:gd name="connsiteY548" fmla="*/ 3514301 h 7194622"/>
              <a:gd name="connsiteX549" fmla="*/ 6937718 w 6952928"/>
              <a:gd name="connsiteY549" fmla="*/ 3514301 h 7194622"/>
              <a:gd name="connsiteX550" fmla="*/ 0 w 6952928"/>
              <a:gd name="connsiteY550" fmla="*/ 3350759 h 7194622"/>
              <a:gd name="connsiteX551" fmla="*/ 15213 w 6952928"/>
              <a:gd name="connsiteY551" fmla="*/ 3350759 h 7194622"/>
              <a:gd name="connsiteX552" fmla="*/ 15213 w 6952928"/>
              <a:gd name="connsiteY552" fmla="*/ 3514301 h 7194622"/>
              <a:gd name="connsiteX553" fmla="*/ 0 w 6952928"/>
              <a:gd name="connsiteY553" fmla="*/ 3514301 h 7194622"/>
              <a:gd name="connsiteX554" fmla="*/ 3471606 w 6952928"/>
              <a:gd name="connsiteY554" fmla="*/ 3339770 h 7194622"/>
              <a:gd name="connsiteX555" fmla="*/ 3486819 w 6952928"/>
              <a:gd name="connsiteY555" fmla="*/ 3339770 h 7194622"/>
              <a:gd name="connsiteX556" fmla="*/ 3486819 w 6952928"/>
              <a:gd name="connsiteY556" fmla="*/ 3508818 h 7194622"/>
              <a:gd name="connsiteX557" fmla="*/ 3471606 w 6952928"/>
              <a:gd name="connsiteY557" fmla="*/ 3508818 h 7194622"/>
              <a:gd name="connsiteX558" fmla="*/ 5625211 w 6952928"/>
              <a:gd name="connsiteY558" fmla="*/ 3328785 h 7194622"/>
              <a:gd name="connsiteX559" fmla="*/ 5717007 w 6952928"/>
              <a:gd name="connsiteY559" fmla="*/ 3468443 h 7194622"/>
              <a:gd name="connsiteX560" fmla="*/ 5705689 w 6952928"/>
              <a:gd name="connsiteY560" fmla="*/ 3475859 h 7194622"/>
              <a:gd name="connsiteX561" fmla="*/ 5613894 w 6952928"/>
              <a:gd name="connsiteY561" fmla="*/ 3336200 h 7194622"/>
              <a:gd name="connsiteX562" fmla="*/ 1333373 w 6952928"/>
              <a:gd name="connsiteY562" fmla="*/ 3328785 h 7194622"/>
              <a:gd name="connsiteX563" fmla="*/ 1344556 w 6952928"/>
              <a:gd name="connsiteY563" fmla="*/ 3336200 h 7194622"/>
              <a:gd name="connsiteX564" fmla="*/ 1252610 w 6952928"/>
              <a:gd name="connsiteY564" fmla="*/ 3475859 h 7194622"/>
              <a:gd name="connsiteX565" fmla="*/ 1241428 w 6952928"/>
              <a:gd name="connsiteY565" fmla="*/ 3468443 h 7194622"/>
              <a:gd name="connsiteX566" fmla="*/ 4003651 w 6952928"/>
              <a:gd name="connsiteY566" fmla="*/ 3317800 h 7194622"/>
              <a:gd name="connsiteX567" fmla="*/ 4008669 w 6952928"/>
              <a:gd name="connsiteY567" fmla="*/ 3329312 h 7194622"/>
              <a:gd name="connsiteX568" fmla="*/ 3858152 w 6952928"/>
              <a:gd name="connsiteY568" fmla="*/ 3409901 h 7194622"/>
              <a:gd name="connsiteX569" fmla="*/ 3850626 w 6952928"/>
              <a:gd name="connsiteY569" fmla="*/ 3397109 h 7194622"/>
              <a:gd name="connsiteX570" fmla="*/ 2951797 w 6952928"/>
              <a:gd name="connsiteY570" fmla="*/ 3317800 h 7194622"/>
              <a:gd name="connsiteX571" fmla="*/ 3102318 w 6952928"/>
              <a:gd name="connsiteY571" fmla="*/ 3397109 h 7194622"/>
              <a:gd name="connsiteX572" fmla="*/ 3096046 w 6952928"/>
              <a:gd name="connsiteY572" fmla="*/ 3409901 h 7194622"/>
              <a:gd name="connsiteX573" fmla="*/ 2944271 w 6952928"/>
              <a:gd name="connsiteY573" fmla="*/ 3329312 h 7194622"/>
              <a:gd name="connsiteX574" fmla="*/ 4303262 w 6952928"/>
              <a:gd name="connsiteY574" fmla="*/ 3163994 h 7194622"/>
              <a:gd name="connsiteX575" fmla="*/ 4310788 w 6952928"/>
              <a:gd name="connsiteY575" fmla="*/ 3176786 h 7194622"/>
              <a:gd name="connsiteX576" fmla="*/ 4159013 w 6952928"/>
              <a:gd name="connsiteY576" fmla="*/ 3256095 h 7194622"/>
              <a:gd name="connsiteX577" fmla="*/ 4152741 w 6952928"/>
              <a:gd name="connsiteY577" fmla="*/ 3243303 h 7194622"/>
              <a:gd name="connsiteX578" fmla="*/ 2653918 w 6952928"/>
              <a:gd name="connsiteY578" fmla="*/ 3163994 h 7194622"/>
              <a:gd name="connsiteX579" fmla="*/ 2805693 w 6952928"/>
              <a:gd name="connsiteY579" fmla="*/ 3243303 h 7194622"/>
              <a:gd name="connsiteX580" fmla="*/ 2798167 w 6952928"/>
              <a:gd name="connsiteY580" fmla="*/ 3256095 h 7194622"/>
              <a:gd name="connsiteX581" fmla="*/ 2647646 w 6952928"/>
              <a:gd name="connsiteY581" fmla="*/ 3176786 h 7194622"/>
              <a:gd name="connsiteX582" fmla="*/ 6066971 w 6952928"/>
              <a:gd name="connsiteY582" fmla="*/ 3147515 h 7194622"/>
              <a:gd name="connsiteX583" fmla="*/ 6079546 w 6952928"/>
              <a:gd name="connsiteY583" fmla="*/ 3154869 h 7194622"/>
              <a:gd name="connsiteX584" fmla="*/ 5986493 w 6952928"/>
              <a:gd name="connsiteY584" fmla="*/ 3294603 h 7194622"/>
              <a:gd name="connsiteX585" fmla="*/ 5976433 w 6952928"/>
              <a:gd name="connsiteY585" fmla="*/ 3286023 h 7194622"/>
              <a:gd name="connsiteX586" fmla="*/ 885820 w 6952928"/>
              <a:gd name="connsiteY586" fmla="*/ 3147515 h 7194622"/>
              <a:gd name="connsiteX587" fmla="*/ 976519 w 6952928"/>
              <a:gd name="connsiteY587" fmla="*/ 3286023 h 7194622"/>
              <a:gd name="connsiteX588" fmla="*/ 964094 w 6952928"/>
              <a:gd name="connsiteY588" fmla="*/ 3294603 h 7194622"/>
              <a:gd name="connsiteX589" fmla="*/ 873395 w 6952928"/>
              <a:gd name="connsiteY589" fmla="*/ 3154869 h 7194622"/>
              <a:gd name="connsiteX590" fmla="*/ 5445048 w 6952928"/>
              <a:gd name="connsiteY590" fmla="*/ 3048639 h 7194622"/>
              <a:gd name="connsiteX591" fmla="*/ 5535747 w 6952928"/>
              <a:gd name="connsiteY591" fmla="*/ 3188373 h 7194622"/>
              <a:gd name="connsiteX592" fmla="*/ 5523322 w 6952928"/>
              <a:gd name="connsiteY592" fmla="*/ 3195727 h 7194622"/>
              <a:gd name="connsiteX593" fmla="*/ 5432623 w 6952928"/>
              <a:gd name="connsiteY593" fmla="*/ 3057219 h 7194622"/>
              <a:gd name="connsiteX594" fmla="*/ 1514640 w 6952928"/>
              <a:gd name="connsiteY594" fmla="*/ 3048639 h 7194622"/>
              <a:gd name="connsiteX595" fmla="*/ 1525823 w 6952928"/>
              <a:gd name="connsiteY595" fmla="*/ 3057219 h 7194622"/>
              <a:gd name="connsiteX596" fmla="*/ 1435124 w 6952928"/>
              <a:gd name="connsiteY596" fmla="*/ 3195727 h 7194622"/>
              <a:gd name="connsiteX597" fmla="*/ 1422699 w 6952928"/>
              <a:gd name="connsiteY597" fmla="*/ 3188373 h 7194622"/>
              <a:gd name="connsiteX598" fmla="*/ 6937718 w 6952928"/>
              <a:gd name="connsiteY598" fmla="*/ 3026667 h 7194622"/>
              <a:gd name="connsiteX599" fmla="*/ 6952822 w 6952928"/>
              <a:gd name="connsiteY599" fmla="*/ 3026667 h 7194622"/>
              <a:gd name="connsiteX600" fmla="*/ 6952822 w 6952928"/>
              <a:gd name="connsiteY600" fmla="*/ 3190209 h 7194622"/>
              <a:gd name="connsiteX601" fmla="*/ 6937718 w 6952928"/>
              <a:gd name="connsiteY601" fmla="*/ 3190209 h 7194622"/>
              <a:gd name="connsiteX602" fmla="*/ 0 w 6952928"/>
              <a:gd name="connsiteY602" fmla="*/ 3026667 h 7194622"/>
              <a:gd name="connsiteX603" fmla="*/ 15213 w 6952928"/>
              <a:gd name="connsiteY603" fmla="*/ 3026667 h 7194622"/>
              <a:gd name="connsiteX604" fmla="*/ 15213 w 6952928"/>
              <a:gd name="connsiteY604" fmla="*/ 3190209 h 7194622"/>
              <a:gd name="connsiteX605" fmla="*/ 0 w 6952928"/>
              <a:gd name="connsiteY605" fmla="*/ 3190209 h 7194622"/>
              <a:gd name="connsiteX606" fmla="*/ 4601141 w 6952928"/>
              <a:gd name="connsiteY606" fmla="*/ 3004693 h 7194622"/>
              <a:gd name="connsiteX607" fmla="*/ 4607413 w 6952928"/>
              <a:gd name="connsiteY607" fmla="*/ 3017485 h 7194622"/>
              <a:gd name="connsiteX608" fmla="*/ 4455638 w 6952928"/>
              <a:gd name="connsiteY608" fmla="*/ 3096797 h 7194622"/>
              <a:gd name="connsiteX609" fmla="*/ 4449366 w 6952928"/>
              <a:gd name="connsiteY609" fmla="*/ 3084004 h 7194622"/>
              <a:gd name="connsiteX610" fmla="*/ 2350550 w 6952928"/>
              <a:gd name="connsiteY610" fmla="*/ 3004693 h 7194622"/>
              <a:gd name="connsiteX611" fmla="*/ 2503576 w 6952928"/>
              <a:gd name="connsiteY611" fmla="*/ 3084004 h 7194622"/>
              <a:gd name="connsiteX612" fmla="*/ 2497304 w 6952928"/>
              <a:gd name="connsiteY612" fmla="*/ 3096797 h 7194622"/>
              <a:gd name="connsiteX613" fmla="*/ 2345533 w 6952928"/>
              <a:gd name="connsiteY613" fmla="*/ 3017485 h 7194622"/>
              <a:gd name="connsiteX614" fmla="*/ 3471606 w 6952928"/>
              <a:gd name="connsiteY614" fmla="*/ 2999203 h 7194622"/>
              <a:gd name="connsiteX615" fmla="*/ 3486714 w 6952928"/>
              <a:gd name="connsiteY615" fmla="*/ 2999203 h 7194622"/>
              <a:gd name="connsiteX616" fmla="*/ 3486714 w 6952928"/>
              <a:gd name="connsiteY616" fmla="*/ 3168251 h 7194622"/>
              <a:gd name="connsiteX617" fmla="*/ 3471606 w 6952928"/>
              <a:gd name="connsiteY617" fmla="*/ 3168251 h 7194622"/>
              <a:gd name="connsiteX618" fmla="*/ 6249647 w 6952928"/>
              <a:gd name="connsiteY618" fmla="*/ 2867368 h 7194622"/>
              <a:gd name="connsiteX619" fmla="*/ 6260830 w 6952928"/>
              <a:gd name="connsiteY619" fmla="*/ 2874783 h 7194622"/>
              <a:gd name="connsiteX620" fmla="*/ 6170131 w 6952928"/>
              <a:gd name="connsiteY620" fmla="*/ 3014442 h 7194622"/>
              <a:gd name="connsiteX621" fmla="*/ 6157706 w 6952928"/>
              <a:gd name="connsiteY621" fmla="*/ 3007026 h 7194622"/>
              <a:gd name="connsiteX622" fmla="*/ 703306 w 6952928"/>
              <a:gd name="connsiteY622" fmla="*/ 2867368 h 7194622"/>
              <a:gd name="connsiteX623" fmla="*/ 795252 w 6952928"/>
              <a:gd name="connsiteY623" fmla="*/ 3007026 h 7194622"/>
              <a:gd name="connsiteX624" fmla="*/ 782826 w 6952928"/>
              <a:gd name="connsiteY624" fmla="*/ 3014442 h 7194622"/>
              <a:gd name="connsiteX625" fmla="*/ 692124 w 6952928"/>
              <a:gd name="connsiteY625" fmla="*/ 2874783 h 7194622"/>
              <a:gd name="connsiteX626" fmla="*/ 4903258 w 6952928"/>
              <a:gd name="connsiteY626" fmla="*/ 2850887 h 7194622"/>
              <a:gd name="connsiteX627" fmla="*/ 4909530 w 6952928"/>
              <a:gd name="connsiteY627" fmla="*/ 2863679 h 7194622"/>
              <a:gd name="connsiteX628" fmla="*/ 4757759 w 6952928"/>
              <a:gd name="connsiteY628" fmla="*/ 2942991 h 7194622"/>
              <a:gd name="connsiteX629" fmla="*/ 4751487 w 6952928"/>
              <a:gd name="connsiteY629" fmla="*/ 2931478 h 7194622"/>
              <a:gd name="connsiteX630" fmla="*/ 2049683 w 6952928"/>
              <a:gd name="connsiteY630" fmla="*/ 2850887 h 7194622"/>
              <a:gd name="connsiteX631" fmla="*/ 2201458 w 6952928"/>
              <a:gd name="connsiteY631" fmla="*/ 2931478 h 7194622"/>
              <a:gd name="connsiteX632" fmla="*/ 2193932 w 6952928"/>
              <a:gd name="connsiteY632" fmla="*/ 2942991 h 7194622"/>
              <a:gd name="connsiteX633" fmla="*/ 2043411 w 6952928"/>
              <a:gd name="connsiteY633" fmla="*/ 2863679 h 7194622"/>
              <a:gd name="connsiteX634" fmla="*/ 5262670 w 6952928"/>
              <a:gd name="connsiteY634" fmla="*/ 2763000 h 7194622"/>
              <a:gd name="connsiteX635" fmla="*/ 5354466 w 6952928"/>
              <a:gd name="connsiteY635" fmla="*/ 2902662 h 7194622"/>
              <a:gd name="connsiteX636" fmla="*/ 5343148 w 6952928"/>
              <a:gd name="connsiteY636" fmla="*/ 2910078 h 7194622"/>
              <a:gd name="connsiteX637" fmla="*/ 5251353 w 6952928"/>
              <a:gd name="connsiteY637" fmla="*/ 2770415 h 7194622"/>
              <a:gd name="connsiteX638" fmla="*/ 1695914 w 6952928"/>
              <a:gd name="connsiteY638" fmla="*/ 2763000 h 7194622"/>
              <a:gd name="connsiteX639" fmla="*/ 1707096 w 6952928"/>
              <a:gd name="connsiteY639" fmla="*/ 2770415 h 7194622"/>
              <a:gd name="connsiteX640" fmla="*/ 1616394 w 6952928"/>
              <a:gd name="connsiteY640" fmla="*/ 2910078 h 7194622"/>
              <a:gd name="connsiteX641" fmla="*/ 1603969 w 6952928"/>
              <a:gd name="connsiteY641" fmla="*/ 2902662 h 7194622"/>
              <a:gd name="connsiteX642" fmla="*/ 6937718 w 6952928"/>
              <a:gd name="connsiteY642" fmla="*/ 2702579 h 7194622"/>
              <a:gd name="connsiteX643" fmla="*/ 6952822 w 6952928"/>
              <a:gd name="connsiteY643" fmla="*/ 2702579 h 7194622"/>
              <a:gd name="connsiteX644" fmla="*/ 6952822 w 6952928"/>
              <a:gd name="connsiteY644" fmla="*/ 2866112 h 7194622"/>
              <a:gd name="connsiteX645" fmla="*/ 6937718 w 6952928"/>
              <a:gd name="connsiteY645" fmla="*/ 2866112 h 7194622"/>
              <a:gd name="connsiteX646" fmla="*/ 0 w 6952928"/>
              <a:gd name="connsiteY646" fmla="*/ 2702579 h 7194622"/>
              <a:gd name="connsiteX647" fmla="*/ 15213 w 6952928"/>
              <a:gd name="connsiteY647" fmla="*/ 2702579 h 7194622"/>
              <a:gd name="connsiteX648" fmla="*/ 15213 w 6952928"/>
              <a:gd name="connsiteY648" fmla="*/ 2866112 h 7194622"/>
              <a:gd name="connsiteX649" fmla="*/ 0 w 6952928"/>
              <a:gd name="connsiteY649" fmla="*/ 2866112 h 7194622"/>
              <a:gd name="connsiteX650" fmla="*/ 5206630 w 6952928"/>
              <a:gd name="connsiteY650" fmla="*/ 2697083 h 7194622"/>
              <a:gd name="connsiteX651" fmla="*/ 5211648 w 6952928"/>
              <a:gd name="connsiteY651" fmla="*/ 2709702 h 7194622"/>
              <a:gd name="connsiteX652" fmla="*/ 5061127 w 6952928"/>
              <a:gd name="connsiteY652" fmla="*/ 2789204 h 7194622"/>
              <a:gd name="connsiteX653" fmla="*/ 5053601 w 6952928"/>
              <a:gd name="connsiteY653" fmla="*/ 2776584 h 7194622"/>
              <a:gd name="connsiteX654" fmla="*/ 1746313 w 6952928"/>
              <a:gd name="connsiteY654" fmla="*/ 2697083 h 7194622"/>
              <a:gd name="connsiteX655" fmla="*/ 1899339 w 6952928"/>
              <a:gd name="connsiteY655" fmla="*/ 2776584 h 7194622"/>
              <a:gd name="connsiteX656" fmla="*/ 1893067 w 6952928"/>
              <a:gd name="connsiteY656" fmla="*/ 2789204 h 7194622"/>
              <a:gd name="connsiteX657" fmla="*/ 1741296 w 6952928"/>
              <a:gd name="connsiteY657" fmla="*/ 2709702 h 7194622"/>
              <a:gd name="connsiteX658" fmla="*/ 3471606 w 6952928"/>
              <a:gd name="connsiteY658" fmla="*/ 2658633 h 7194622"/>
              <a:gd name="connsiteX659" fmla="*/ 3486714 w 6952928"/>
              <a:gd name="connsiteY659" fmla="*/ 2658633 h 7194622"/>
              <a:gd name="connsiteX660" fmla="*/ 3486714 w 6952928"/>
              <a:gd name="connsiteY660" fmla="*/ 2827681 h 7194622"/>
              <a:gd name="connsiteX661" fmla="*/ 3471606 w 6952928"/>
              <a:gd name="connsiteY661" fmla="*/ 2827681 h 7194622"/>
              <a:gd name="connsiteX662" fmla="*/ 6430769 w 6952928"/>
              <a:gd name="connsiteY662" fmla="*/ 2581731 h 7194622"/>
              <a:gd name="connsiteX663" fmla="*/ 6442087 w 6952928"/>
              <a:gd name="connsiteY663" fmla="*/ 2589146 h 7194622"/>
              <a:gd name="connsiteX664" fmla="*/ 6350291 w 6952928"/>
              <a:gd name="connsiteY664" fmla="*/ 2728805 h 7194622"/>
              <a:gd name="connsiteX665" fmla="*/ 6338974 w 6952928"/>
              <a:gd name="connsiteY665" fmla="*/ 2721389 h 7194622"/>
              <a:gd name="connsiteX666" fmla="*/ 522170 w 6952928"/>
              <a:gd name="connsiteY666" fmla="*/ 2581731 h 7194622"/>
              <a:gd name="connsiteX667" fmla="*/ 613962 w 6952928"/>
              <a:gd name="connsiteY667" fmla="*/ 2721389 h 7194622"/>
              <a:gd name="connsiteX668" fmla="*/ 602645 w 6952928"/>
              <a:gd name="connsiteY668" fmla="*/ 2728805 h 7194622"/>
              <a:gd name="connsiteX669" fmla="*/ 510853 w 6952928"/>
              <a:gd name="connsiteY669" fmla="*/ 2589146 h 7194622"/>
              <a:gd name="connsiteX670" fmla="*/ 5507492 w 6952928"/>
              <a:gd name="connsiteY670" fmla="*/ 2537788 h 7194622"/>
              <a:gd name="connsiteX671" fmla="*/ 5513764 w 6952928"/>
              <a:gd name="connsiteY671" fmla="*/ 2551669 h 7194622"/>
              <a:gd name="connsiteX672" fmla="*/ 5363247 w 6952928"/>
              <a:gd name="connsiteY672" fmla="*/ 2629906 h 7194622"/>
              <a:gd name="connsiteX673" fmla="*/ 5355721 w 6952928"/>
              <a:gd name="connsiteY673" fmla="*/ 2617287 h 7194622"/>
              <a:gd name="connsiteX674" fmla="*/ 1446643 w 6952928"/>
              <a:gd name="connsiteY674" fmla="*/ 2537788 h 7194622"/>
              <a:gd name="connsiteX675" fmla="*/ 1597232 w 6952928"/>
              <a:gd name="connsiteY675" fmla="*/ 2617287 h 7194622"/>
              <a:gd name="connsiteX676" fmla="*/ 1591010 w 6952928"/>
              <a:gd name="connsiteY676" fmla="*/ 2629906 h 7194622"/>
              <a:gd name="connsiteX677" fmla="*/ 1439176 w 6952928"/>
              <a:gd name="connsiteY677" fmla="*/ 2551669 h 7194622"/>
              <a:gd name="connsiteX678" fmla="*/ 5075905 w 6952928"/>
              <a:gd name="connsiteY678" fmla="*/ 2482855 h 7194622"/>
              <a:gd name="connsiteX679" fmla="*/ 5167701 w 6952928"/>
              <a:gd name="connsiteY679" fmla="*/ 2622513 h 7194622"/>
              <a:gd name="connsiteX680" fmla="*/ 5155126 w 6952928"/>
              <a:gd name="connsiteY680" fmla="*/ 2629929 h 7194622"/>
              <a:gd name="connsiteX681" fmla="*/ 5064588 w 6952928"/>
              <a:gd name="connsiteY681" fmla="*/ 2490270 h 7194622"/>
              <a:gd name="connsiteX682" fmla="*/ 1875939 w 6952928"/>
              <a:gd name="connsiteY682" fmla="*/ 2482855 h 7194622"/>
              <a:gd name="connsiteX683" fmla="*/ 1888364 w 6952928"/>
              <a:gd name="connsiteY683" fmla="*/ 2490270 h 7194622"/>
              <a:gd name="connsiteX684" fmla="*/ 1797665 w 6952928"/>
              <a:gd name="connsiteY684" fmla="*/ 2629929 h 7194622"/>
              <a:gd name="connsiteX685" fmla="*/ 1785240 w 6952928"/>
              <a:gd name="connsiteY685" fmla="*/ 2622513 h 7194622"/>
              <a:gd name="connsiteX686" fmla="*/ 5809611 w 6952928"/>
              <a:gd name="connsiteY686" fmla="*/ 2383983 h 7194622"/>
              <a:gd name="connsiteX687" fmla="*/ 5815883 w 6952928"/>
              <a:gd name="connsiteY687" fmla="*/ 2396602 h 7194622"/>
              <a:gd name="connsiteX688" fmla="*/ 5664108 w 6952928"/>
              <a:gd name="connsiteY688" fmla="*/ 2476101 h 7194622"/>
              <a:gd name="connsiteX689" fmla="*/ 5657836 w 6952928"/>
              <a:gd name="connsiteY689" fmla="*/ 2463482 h 7194622"/>
              <a:gd name="connsiteX690" fmla="*/ 1143334 w 6952928"/>
              <a:gd name="connsiteY690" fmla="*/ 2383983 h 7194622"/>
              <a:gd name="connsiteX691" fmla="*/ 1295105 w 6952928"/>
              <a:gd name="connsiteY691" fmla="*/ 2463482 h 7194622"/>
              <a:gd name="connsiteX692" fmla="*/ 1288833 w 6952928"/>
              <a:gd name="connsiteY692" fmla="*/ 2476101 h 7194622"/>
              <a:gd name="connsiteX693" fmla="*/ 1137062 w 6952928"/>
              <a:gd name="connsiteY693" fmla="*/ 2396602 h 7194622"/>
              <a:gd name="connsiteX694" fmla="*/ 6937718 w 6952928"/>
              <a:gd name="connsiteY694" fmla="*/ 2378487 h 7194622"/>
              <a:gd name="connsiteX695" fmla="*/ 6952822 w 6952928"/>
              <a:gd name="connsiteY695" fmla="*/ 2378487 h 7194622"/>
              <a:gd name="connsiteX696" fmla="*/ 6952822 w 6952928"/>
              <a:gd name="connsiteY696" fmla="*/ 2542029 h 7194622"/>
              <a:gd name="connsiteX697" fmla="*/ 6937718 w 6952928"/>
              <a:gd name="connsiteY697" fmla="*/ 2542029 h 7194622"/>
              <a:gd name="connsiteX698" fmla="*/ 0 w 6952928"/>
              <a:gd name="connsiteY698" fmla="*/ 2378487 h 7194622"/>
              <a:gd name="connsiteX699" fmla="*/ 15213 w 6952928"/>
              <a:gd name="connsiteY699" fmla="*/ 2378487 h 7194622"/>
              <a:gd name="connsiteX700" fmla="*/ 15213 w 6952928"/>
              <a:gd name="connsiteY700" fmla="*/ 2542029 h 7194622"/>
              <a:gd name="connsiteX701" fmla="*/ 0 w 6952928"/>
              <a:gd name="connsiteY701" fmla="*/ 2542029 h 7194622"/>
              <a:gd name="connsiteX702" fmla="*/ 3471606 w 6952928"/>
              <a:gd name="connsiteY702" fmla="*/ 2318064 h 7194622"/>
              <a:gd name="connsiteX703" fmla="*/ 3486714 w 6952928"/>
              <a:gd name="connsiteY703" fmla="*/ 2318064 h 7194622"/>
              <a:gd name="connsiteX704" fmla="*/ 3486714 w 6952928"/>
              <a:gd name="connsiteY704" fmla="*/ 2487103 h 7194622"/>
              <a:gd name="connsiteX705" fmla="*/ 3471606 w 6952928"/>
              <a:gd name="connsiteY705" fmla="*/ 2487103 h 7194622"/>
              <a:gd name="connsiteX706" fmla="*/ 6612039 w 6952928"/>
              <a:gd name="connsiteY706" fmla="*/ 2301585 h 7194622"/>
              <a:gd name="connsiteX707" fmla="*/ 6623356 w 6952928"/>
              <a:gd name="connsiteY707" fmla="*/ 2307816 h 7194622"/>
              <a:gd name="connsiteX708" fmla="*/ 6532821 w 6952928"/>
              <a:gd name="connsiteY708" fmla="*/ 2448652 h 7194622"/>
              <a:gd name="connsiteX709" fmla="*/ 6520247 w 6952928"/>
              <a:gd name="connsiteY709" fmla="*/ 2441174 h 7194622"/>
              <a:gd name="connsiteX710" fmla="*/ 335271 w 6952928"/>
              <a:gd name="connsiteY710" fmla="*/ 2301585 h 7194622"/>
              <a:gd name="connsiteX711" fmla="*/ 427213 w 6952928"/>
              <a:gd name="connsiteY711" fmla="*/ 2441174 h 7194622"/>
              <a:gd name="connsiteX712" fmla="*/ 416030 w 6952928"/>
              <a:gd name="connsiteY712" fmla="*/ 2448652 h 7194622"/>
              <a:gd name="connsiteX713" fmla="*/ 324089 w 6952928"/>
              <a:gd name="connsiteY713" fmla="*/ 2307816 h 7194622"/>
              <a:gd name="connsiteX714" fmla="*/ 6110475 w 6952928"/>
              <a:gd name="connsiteY714" fmla="*/ 2230177 h 7194622"/>
              <a:gd name="connsiteX715" fmla="*/ 6118001 w 6952928"/>
              <a:gd name="connsiteY715" fmla="*/ 2241689 h 7194622"/>
              <a:gd name="connsiteX716" fmla="*/ 5966230 w 6952928"/>
              <a:gd name="connsiteY716" fmla="*/ 2322278 h 7194622"/>
              <a:gd name="connsiteX717" fmla="*/ 5959958 w 6952928"/>
              <a:gd name="connsiteY717" fmla="*/ 2309486 h 7194622"/>
              <a:gd name="connsiteX718" fmla="*/ 846710 w 6952928"/>
              <a:gd name="connsiteY718" fmla="*/ 2230177 h 7194622"/>
              <a:gd name="connsiteX719" fmla="*/ 998481 w 6952928"/>
              <a:gd name="connsiteY719" fmla="*/ 2309486 h 7194622"/>
              <a:gd name="connsiteX720" fmla="*/ 992209 w 6952928"/>
              <a:gd name="connsiteY720" fmla="*/ 2322278 h 7194622"/>
              <a:gd name="connsiteX721" fmla="*/ 840438 w 6952928"/>
              <a:gd name="connsiteY721" fmla="*/ 2241689 h 7194622"/>
              <a:gd name="connsiteX722" fmla="*/ 4894634 w 6952928"/>
              <a:gd name="connsiteY722" fmla="*/ 2202711 h 7194622"/>
              <a:gd name="connsiteX723" fmla="*/ 4986426 w 6952928"/>
              <a:gd name="connsiteY723" fmla="*/ 2342300 h 7194622"/>
              <a:gd name="connsiteX724" fmla="*/ 4973851 w 6952928"/>
              <a:gd name="connsiteY724" fmla="*/ 2349778 h 7194622"/>
              <a:gd name="connsiteX725" fmla="*/ 4883317 w 6952928"/>
              <a:gd name="connsiteY725" fmla="*/ 2208942 h 7194622"/>
              <a:gd name="connsiteX726" fmla="*/ 2058456 w 6952928"/>
              <a:gd name="connsiteY726" fmla="*/ 2202711 h 7194622"/>
              <a:gd name="connsiteX727" fmla="*/ 2069638 w 6952928"/>
              <a:gd name="connsiteY727" fmla="*/ 2208942 h 7194622"/>
              <a:gd name="connsiteX728" fmla="*/ 1978936 w 6952928"/>
              <a:gd name="connsiteY728" fmla="*/ 2349778 h 7194622"/>
              <a:gd name="connsiteX729" fmla="*/ 1966511 w 6952928"/>
              <a:gd name="connsiteY729" fmla="*/ 2342300 h 7194622"/>
              <a:gd name="connsiteX730" fmla="*/ 6408353 w 6952928"/>
              <a:gd name="connsiteY730" fmla="*/ 2076373 h 7194622"/>
              <a:gd name="connsiteX731" fmla="*/ 6414625 w 6952928"/>
              <a:gd name="connsiteY731" fmla="*/ 2089165 h 7194622"/>
              <a:gd name="connsiteX732" fmla="*/ 6262854 w 6952928"/>
              <a:gd name="connsiteY732" fmla="*/ 2168474 h 7194622"/>
              <a:gd name="connsiteX733" fmla="*/ 6256582 w 6952928"/>
              <a:gd name="connsiteY733" fmla="*/ 2155682 h 7194622"/>
              <a:gd name="connsiteX734" fmla="*/ 544588 w 6952928"/>
              <a:gd name="connsiteY734" fmla="*/ 2076373 h 7194622"/>
              <a:gd name="connsiteX735" fmla="*/ 696363 w 6952928"/>
              <a:gd name="connsiteY735" fmla="*/ 2155682 h 7194622"/>
              <a:gd name="connsiteX736" fmla="*/ 690091 w 6952928"/>
              <a:gd name="connsiteY736" fmla="*/ 2168474 h 7194622"/>
              <a:gd name="connsiteX737" fmla="*/ 538316 w 6952928"/>
              <a:gd name="connsiteY737" fmla="*/ 2089165 h 7194622"/>
              <a:gd name="connsiteX738" fmla="*/ 6937718 w 6952928"/>
              <a:gd name="connsiteY738" fmla="*/ 2054399 h 7194622"/>
              <a:gd name="connsiteX739" fmla="*/ 6952822 w 6952928"/>
              <a:gd name="connsiteY739" fmla="*/ 2054399 h 7194622"/>
              <a:gd name="connsiteX740" fmla="*/ 6952822 w 6952928"/>
              <a:gd name="connsiteY740" fmla="*/ 2217932 h 7194622"/>
              <a:gd name="connsiteX741" fmla="*/ 6937718 w 6952928"/>
              <a:gd name="connsiteY741" fmla="*/ 2217932 h 7194622"/>
              <a:gd name="connsiteX742" fmla="*/ 0 w 6952928"/>
              <a:gd name="connsiteY742" fmla="*/ 2054399 h 7194622"/>
              <a:gd name="connsiteX743" fmla="*/ 15213 w 6952928"/>
              <a:gd name="connsiteY743" fmla="*/ 2054399 h 7194622"/>
              <a:gd name="connsiteX744" fmla="*/ 15213 w 6952928"/>
              <a:gd name="connsiteY744" fmla="*/ 2217932 h 7194622"/>
              <a:gd name="connsiteX745" fmla="*/ 0 w 6952928"/>
              <a:gd name="connsiteY745" fmla="*/ 2217932 h 7194622"/>
              <a:gd name="connsiteX746" fmla="*/ 6797544 w 6952928"/>
              <a:gd name="connsiteY746" fmla="*/ 2015946 h 7194622"/>
              <a:gd name="connsiteX747" fmla="*/ 6810119 w 6952928"/>
              <a:gd name="connsiteY747" fmla="*/ 2024526 h 7194622"/>
              <a:gd name="connsiteX748" fmla="*/ 6718327 w 6952928"/>
              <a:gd name="connsiteY748" fmla="*/ 2163034 h 7194622"/>
              <a:gd name="connsiteX749" fmla="*/ 6707010 w 6952928"/>
              <a:gd name="connsiteY749" fmla="*/ 2155680 h 7194622"/>
              <a:gd name="connsiteX750" fmla="*/ 155243 w 6952928"/>
              <a:gd name="connsiteY750" fmla="*/ 2015946 h 7194622"/>
              <a:gd name="connsiteX751" fmla="*/ 245946 w 6952928"/>
              <a:gd name="connsiteY751" fmla="*/ 2155680 h 7194622"/>
              <a:gd name="connsiteX752" fmla="*/ 233520 w 6952928"/>
              <a:gd name="connsiteY752" fmla="*/ 2163034 h 7194622"/>
              <a:gd name="connsiteX753" fmla="*/ 142818 w 6952928"/>
              <a:gd name="connsiteY753" fmla="*/ 2024526 h 7194622"/>
              <a:gd name="connsiteX754" fmla="*/ 3471606 w 6952928"/>
              <a:gd name="connsiteY754" fmla="*/ 1977495 h 7194622"/>
              <a:gd name="connsiteX755" fmla="*/ 3486714 w 6952928"/>
              <a:gd name="connsiteY755" fmla="*/ 1977495 h 7194622"/>
              <a:gd name="connsiteX756" fmla="*/ 3486714 w 6952928"/>
              <a:gd name="connsiteY756" fmla="*/ 2146543 h 7194622"/>
              <a:gd name="connsiteX757" fmla="*/ 3471606 w 6952928"/>
              <a:gd name="connsiteY757" fmla="*/ 2146543 h 7194622"/>
              <a:gd name="connsiteX758" fmla="*/ 4714622 w 6952928"/>
              <a:gd name="connsiteY758" fmla="*/ 1917072 h 7194622"/>
              <a:gd name="connsiteX759" fmla="*/ 4805160 w 6952928"/>
              <a:gd name="connsiteY759" fmla="*/ 2056806 h 7194622"/>
              <a:gd name="connsiteX760" fmla="*/ 4793842 w 6952928"/>
              <a:gd name="connsiteY760" fmla="*/ 2064160 h 7194622"/>
              <a:gd name="connsiteX761" fmla="*/ 4702047 w 6952928"/>
              <a:gd name="connsiteY761" fmla="*/ 1924426 h 7194622"/>
              <a:gd name="connsiteX762" fmla="*/ 2245069 w 6952928"/>
              <a:gd name="connsiteY762" fmla="*/ 1917072 h 7194622"/>
              <a:gd name="connsiteX763" fmla="*/ 2256387 w 6952928"/>
              <a:gd name="connsiteY763" fmla="*/ 1924426 h 7194622"/>
              <a:gd name="connsiteX764" fmla="*/ 2165849 w 6952928"/>
              <a:gd name="connsiteY764" fmla="*/ 2064160 h 7194622"/>
              <a:gd name="connsiteX765" fmla="*/ 2153274 w 6952928"/>
              <a:gd name="connsiteY765" fmla="*/ 2056806 h 7194622"/>
              <a:gd name="connsiteX766" fmla="*/ 6710471 w 6952928"/>
              <a:gd name="connsiteY766" fmla="*/ 1917070 h 7194622"/>
              <a:gd name="connsiteX767" fmla="*/ 6716743 w 6952928"/>
              <a:gd name="connsiteY767" fmla="*/ 1929862 h 7194622"/>
              <a:gd name="connsiteX768" fmla="*/ 6564968 w 6952928"/>
              <a:gd name="connsiteY768" fmla="*/ 2009174 h 7194622"/>
              <a:gd name="connsiteX769" fmla="*/ 6558696 w 6952928"/>
              <a:gd name="connsiteY769" fmla="*/ 1996381 h 7194622"/>
              <a:gd name="connsiteX770" fmla="*/ 243668 w 6952928"/>
              <a:gd name="connsiteY770" fmla="*/ 1917070 h 7194622"/>
              <a:gd name="connsiteX771" fmla="*/ 394254 w 6952928"/>
              <a:gd name="connsiteY771" fmla="*/ 1996381 h 7194622"/>
              <a:gd name="connsiteX772" fmla="*/ 386786 w 6952928"/>
              <a:gd name="connsiteY772" fmla="*/ 2009174 h 7194622"/>
              <a:gd name="connsiteX773" fmla="*/ 236201 w 6952928"/>
              <a:gd name="connsiteY773" fmla="*/ 1929862 h 7194622"/>
              <a:gd name="connsiteX774" fmla="*/ 6525739 w 6952928"/>
              <a:gd name="connsiteY774" fmla="*/ 1801717 h 7194622"/>
              <a:gd name="connsiteX775" fmla="*/ 6689291 w 6952928"/>
              <a:gd name="connsiteY775" fmla="*/ 1801717 h 7194622"/>
              <a:gd name="connsiteX776" fmla="*/ 6689291 w 6952928"/>
              <a:gd name="connsiteY776" fmla="*/ 1816821 h 7194622"/>
              <a:gd name="connsiteX777" fmla="*/ 6525739 w 6952928"/>
              <a:gd name="connsiteY777" fmla="*/ 1816821 h 7194622"/>
              <a:gd name="connsiteX778" fmla="*/ 6196157 w 6952928"/>
              <a:gd name="connsiteY778" fmla="*/ 1801717 h 7194622"/>
              <a:gd name="connsiteX779" fmla="*/ 6359718 w 6952928"/>
              <a:gd name="connsiteY779" fmla="*/ 1801717 h 7194622"/>
              <a:gd name="connsiteX780" fmla="*/ 6359718 w 6952928"/>
              <a:gd name="connsiteY780" fmla="*/ 1816821 h 7194622"/>
              <a:gd name="connsiteX781" fmla="*/ 6196157 w 6952928"/>
              <a:gd name="connsiteY781" fmla="*/ 1816821 h 7194622"/>
              <a:gd name="connsiteX782" fmla="*/ 5866574 w 6952928"/>
              <a:gd name="connsiteY782" fmla="*/ 1801717 h 7194622"/>
              <a:gd name="connsiteX783" fmla="*/ 6030126 w 6952928"/>
              <a:gd name="connsiteY783" fmla="*/ 1801717 h 7194622"/>
              <a:gd name="connsiteX784" fmla="*/ 6030126 w 6952928"/>
              <a:gd name="connsiteY784" fmla="*/ 1816821 h 7194622"/>
              <a:gd name="connsiteX785" fmla="*/ 5866574 w 6952928"/>
              <a:gd name="connsiteY785" fmla="*/ 1816821 h 7194622"/>
              <a:gd name="connsiteX786" fmla="*/ 5536992 w 6952928"/>
              <a:gd name="connsiteY786" fmla="*/ 1801717 h 7194622"/>
              <a:gd name="connsiteX787" fmla="*/ 5700544 w 6952928"/>
              <a:gd name="connsiteY787" fmla="*/ 1801717 h 7194622"/>
              <a:gd name="connsiteX788" fmla="*/ 5700544 w 6952928"/>
              <a:gd name="connsiteY788" fmla="*/ 1816821 h 7194622"/>
              <a:gd name="connsiteX789" fmla="*/ 5536992 w 6952928"/>
              <a:gd name="connsiteY789" fmla="*/ 1816821 h 7194622"/>
              <a:gd name="connsiteX790" fmla="*/ 5207407 w 6952928"/>
              <a:gd name="connsiteY790" fmla="*/ 1801717 h 7194622"/>
              <a:gd name="connsiteX791" fmla="*/ 5370959 w 6952928"/>
              <a:gd name="connsiteY791" fmla="*/ 1801717 h 7194622"/>
              <a:gd name="connsiteX792" fmla="*/ 5370959 w 6952928"/>
              <a:gd name="connsiteY792" fmla="*/ 1816821 h 7194622"/>
              <a:gd name="connsiteX793" fmla="*/ 5207407 w 6952928"/>
              <a:gd name="connsiteY793" fmla="*/ 1816821 h 7194622"/>
              <a:gd name="connsiteX794" fmla="*/ 4877825 w 6952928"/>
              <a:gd name="connsiteY794" fmla="*/ 1801717 h 7194622"/>
              <a:gd name="connsiteX795" fmla="*/ 5041377 w 6952928"/>
              <a:gd name="connsiteY795" fmla="*/ 1801717 h 7194622"/>
              <a:gd name="connsiteX796" fmla="*/ 5041377 w 6952928"/>
              <a:gd name="connsiteY796" fmla="*/ 1816821 h 7194622"/>
              <a:gd name="connsiteX797" fmla="*/ 4877825 w 6952928"/>
              <a:gd name="connsiteY797" fmla="*/ 1816821 h 7194622"/>
              <a:gd name="connsiteX798" fmla="*/ 4548242 w 6952928"/>
              <a:gd name="connsiteY798" fmla="*/ 1801717 h 7194622"/>
              <a:gd name="connsiteX799" fmla="*/ 4711794 w 6952928"/>
              <a:gd name="connsiteY799" fmla="*/ 1801717 h 7194622"/>
              <a:gd name="connsiteX800" fmla="*/ 4711794 w 6952928"/>
              <a:gd name="connsiteY800" fmla="*/ 1816821 h 7194622"/>
              <a:gd name="connsiteX801" fmla="*/ 4548242 w 6952928"/>
              <a:gd name="connsiteY801" fmla="*/ 1816821 h 7194622"/>
              <a:gd name="connsiteX802" fmla="*/ 4218660 w 6952928"/>
              <a:gd name="connsiteY802" fmla="*/ 1801717 h 7194622"/>
              <a:gd name="connsiteX803" fmla="*/ 4382221 w 6952928"/>
              <a:gd name="connsiteY803" fmla="*/ 1801717 h 7194622"/>
              <a:gd name="connsiteX804" fmla="*/ 4382221 w 6952928"/>
              <a:gd name="connsiteY804" fmla="*/ 1816821 h 7194622"/>
              <a:gd name="connsiteX805" fmla="*/ 4218660 w 6952928"/>
              <a:gd name="connsiteY805" fmla="*/ 1816821 h 7194622"/>
              <a:gd name="connsiteX806" fmla="*/ 3889077 w 6952928"/>
              <a:gd name="connsiteY806" fmla="*/ 1801717 h 7194622"/>
              <a:gd name="connsiteX807" fmla="*/ 4052629 w 6952928"/>
              <a:gd name="connsiteY807" fmla="*/ 1801717 h 7194622"/>
              <a:gd name="connsiteX808" fmla="*/ 4052629 w 6952928"/>
              <a:gd name="connsiteY808" fmla="*/ 1816821 h 7194622"/>
              <a:gd name="connsiteX809" fmla="*/ 3889077 w 6952928"/>
              <a:gd name="connsiteY809" fmla="*/ 1816821 h 7194622"/>
              <a:gd name="connsiteX810" fmla="*/ 3559495 w 6952928"/>
              <a:gd name="connsiteY810" fmla="*/ 1801717 h 7194622"/>
              <a:gd name="connsiteX811" fmla="*/ 3723047 w 6952928"/>
              <a:gd name="connsiteY811" fmla="*/ 1801717 h 7194622"/>
              <a:gd name="connsiteX812" fmla="*/ 3723047 w 6952928"/>
              <a:gd name="connsiteY812" fmla="*/ 1816821 h 7194622"/>
              <a:gd name="connsiteX813" fmla="*/ 3559495 w 6952928"/>
              <a:gd name="connsiteY813" fmla="*/ 1816821 h 7194622"/>
              <a:gd name="connsiteX814" fmla="*/ 3229910 w 6952928"/>
              <a:gd name="connsiteY814" fmla="*/ 1801717 h 7194622"/>
              <a:gd name="connsiteX815" fmla="*/ 3393471 w 6952928"/>
              <a:gd name="connsiteY815" fmla="*/ 1801717 h 7194622"/>
              <a:gd name="connsiteX816" fmla="*/ 3393471 w 6952928"/>
              <a:gd name="connsiteY816" fmla="*/ 1816821 h 7194622"/>
              <a:gd name="connsiteX817" fmla="*/ 3229910 w 6952928"/>
              <a:gd name="connsiteY817" fmla="*/ 1816821 h 7194622"/>
              <a:gd name="connsiteX818" fmla="*/ 2900328 w 6952928"/>
              <a:gd name="connsiteY818" fmla="*/ 1801717 h 7194622"/>
              <a:gd name="connsiteX819" fmla="*/ 3063880 w 6952928"/>
              <a:gd name="connsiteY819" fmla="*/ 1801717 h 7194622"/>
              <a:gd name="connsiteX820" fmla="*/ 3063880 w 6952928"/>
              <a:gd name="connsiteY820" fmla="*/ 1816821 h 7194622"/>
              <a:gd name="connsiteX821" fmla="*/ 2900328 w 6952928"/>
              <a:gd name="connsiteY821" fmla="*/ 1816821 h 7194622"/>
              <a:gd name="connsiteX822" fmla="*/ 2570745 w 6952928"/>
              <a:gd name="connsiteY822" fmla="*/ 1801717 h 7194622"/>
              <a:gd name="connsiteX823" fmla="*/ 2734297 w 6952928"/>
              <a:gd name="connsiteY823" fmla="*/ 1801717 h 7194622"/>
              <a:gd name="connsiteX824" fmla="*/ 2734297 w 6952928"/>
              <a:gd name="connsiteY824" fmla="*/ 1816821 h 7194622"/>
              <a:gd name="connsiteX825" fmla="*/ 2570745 w 6952928"/>
              <a:gd name="connsiteY825" fmla="*/ 1816821 h 7194622"/>
              <a:gd name="connsiteX826" fmla="*/ 2241163 w 6952928"/>
              <a:gd name="connsiteY826" fmla="*/ 1801717 h 7194622"/>
              <a:gd name="connsiteX827" fmla="*/ 2404715 w 6952928"/>
              <a:gd name="connsiteY827" fmla="*/ 1801717 h 7194622"/>
              <a:gd name="connsiteX828" fmla="*/ 2404715 w 6952928"/>
              <a:gd name="connsiteY828" fmla="*/ 1816821 h 7194622"/>
              <a:gd name="connsiteX829" fmla="*/ 2241163 w 6952928"/>
              <a:gd name="connsiteY829" fmla="*/ 1816821 h 7194622"/>
              <a:gd name="connsiteX830" fmla="*/ 1911580 w 6952928"/>
              <a:gd name="connsiteY830" fmla="*/ 1801717 h 7194622"/>
              <a:gd name="connsiteX831" fmla="*/ 2075132 w 6952928"/>
              <a:gd name="connsiteY831" fmla="*/ 1801717 h 7194622"/>
              <a:gd name="connsiteX832" fmla="*/ 2075132 w 6952928"/>
              <a:gd name="connsiteY832" fmla="*/ 1816821 h 7194622"/>
              <a:gd name="connsiteX833" fmla="*/ 1911580 w 6952928"/>
              <a:gd name="connsiteY833" fmla="*/ 1816821 h 7194622"/>
              <a:gd name="connsiteX834" fmla="*/ 1581998 w 6952928"/>
              <a:gd name="connsiteY834" fmla="*/ 1801717 h 7194622"/>
              <a:gd name="connsiteX835" fmla="*/ 1745559 w 6952928"/>
              <a:gd name="connsiteY835" fmla="*/ 1801717 h 7194622"/>
              <a:gd name="connsiteX836" fmla="*/ 1745559 w 6952928"/>
              <a:gd name="connsiteY836" fmla="*/ 1816821 h 7194622"/>
              <a:gd name="connsiteX837" fmla="*/ 1581998 w 6952928"/>
              <a:gd name="connsiteY837" fmla="*/ 1816821 h 7194622"/>
              <a:gd name="connsiteX838" fmla="*/ 1252415 w 6952928"/>
              <a:gd name="connsiteY838" fmla="*/ 1801717 h 7194622"/>
              <a:gd name="connsiteX839" fmla="*/ 1415967 w 6952928"/>
              <a:gd name="connsiteY839" fmla="*/ 1801717 h 7194622"/>
              <a:gd name="connsiteX840" fmla="*/ 1415967 w 6952928"/>
              <a:gd name="connsiteY840" fmla="*/ 1816821 h 7194622"/>
              <a:gd name="connsiteX841" fmla="*/ 1252415 w 6952928"/>
              <a:gd name="connsiteY841" fmla="*/ 1816821 h 7194622"/>
              <a:gd name="connsiteX842" fmla="*/ 922831 w 6952928"/>
              <a:gd name="connsiteY842" fmla="*/ 1801717 h 7194622"/>
              <a:gd name="connsiteX843" fmla="*/ 1086383 w 6952928"/>
              <a:gd name="connsiteY843" fmla="*/ 1801717 h 7194622"/>
              <a:gd name="connsiteX844" fmla="*/ 1086383 w 6952928"/>
              <a:gd name="connsiteY844" fmla="*/ 1816821 h 7194622"/>
              <a:gd name="connsiteX845" fmla="*/ 922831 w 6952928"/>
              <a:gd name="connsiteY845" fmla="*/ 1816821 h 7194622"/>
              <a:gd name="connsiteX846" fmla="*/ 593248 w 6952928"/>
              <a:gd name="connsiteY846" fmla="*/ 1801717 h 7194622"/>
              <a:gd name="connsiteX847" fmla="*/ 756809 w 6952928"/>
              <a:gd name="connsiteY847" fmla="*/ 1801717 h 7194622"/>
              <a:gd name="connsiteX848" fmla="*/ 756809 w 6952928"/>
              <a:gd name="connsiteY848" fmla="*/ 1816821 h 7194622"/>
              <a:gd name="connsiteX849" fmla="*/ 593248 w 6952928"/>
              <a:gd name="connsiteY849" fmla="*/ 1816821 h 7194622"/>
              <a:gd name="connsiteX850" fmla="*/ 263666 w 6952928"/>
              <a:gd name="connsiteY850" fmla="*/ 1801717 h 7194622"/>
              <a:gd name="connsiteX851" fmla="*/ 427227 w 6952928"/>
              <a:gd name="connsiteY851" fmla="*/ 1801717 h 7194622"/>
              <a:gd name="connsiteX852" fmla="*/ 427227 w 6952928"/>
              <a:gd name="connsiteY852" fmla="*/ 1816821 h 7194622"/>
              <a:gd name="connsiteX853" fmla="*/ 263666 w 6952928"/>
              <a:gd name="connsiteY853" fmla="*/ 1816821 h 7194622"/>
              <a:gd name="connsiteX854" fmla="*/ 6873069 w 6952928"/>
              <a:gd name="connsiteY854" fmla="*/ 1763266 h 7194622"/>
              <a:gd name="connsiteX855" fmla="*/ 6952928 w 6952928"/>
              <a:gd name="connsiteY855" fmla="*/ 1803830 h 7194622"/>
              <a:gd name="connsiteX856" fmla="*/ 6952928 w 6952928"/>
              <a:gd name="connsiteY856" fmla="*/ 1805097 h 7194622"/>
              <a:gd name="connsiteX857" fmla="*/ 6952928 w 6952928"/>
              <a:gd name="connsiteY857" fmla="*/ 1806365 h 7194622"/>
              <a:gd name="connsiteX858" fmla="*/ 6952928 w 6952928"/>
              <a:gd name="connsiteY858" fmla="*/ 1893831 h 7194622"/>
              <a:gd name="connsiteX859" fmla="*/ 6938985 w 6952928"/>
              <a:gd name="connsiteY859" fmla="*/ 1893831 h 7194622"/>
              <a:gd name="connsiteX860" fmla="*/ 6938985 w 6952928"/>
              <a:gd name="connsiteY860" fmla="*/ 1827915 h 7194622"/>
              <a:gd name="connsiteX861" fmla="*/ 6899689 w 6952928"/>
              <a:gd name="connsiteY861" fmla="*/ 1887493 h 7194622"/>
              <a:gd name="connsiteX862" fmla="*/ 6888280 w 6952928"/>
              <a:gd name="connsiteY862" fmla="*/ 1879887 h 7194622"/>
              <a:gd name="connsiteX863" fmla="*/ 6919970 w 6952928"/>
              <a:gd name="connsiteY863" fmla="*/ 1830450 h 7194622"/>
              <a:gd name="connsiteX864" fmla="*/ 6867998 w 6952928"/>
              <a:gd name="connsiteY864" fmla="*/ 1857070 h 7194622"/>
              <a:gd name="connsiteX865" fmla="*/ 6860392 w 6952928"/>
              <a:gd name="connsiteY865" fmla="*/ 1845661 h 7194622"/>
              <a:gd name="connsiteX866" fmla="*/ 6909829 w 6952928"/>
              <a:gd name="connsiteY866" fmla="*/ 1819041 h 7194622"/>
              <a:gd name="connsiteX867" fmla="*/ 6855322 w 6952928"/>
              <a:gd name="connsiteY867" fmla="*/ 1819041 h 7194622"/>
              <a:gd name="connsiteX868" fmla="*/ 6855322 w 6952928"/>
              <a:gd name="connsiteY868" fmla="*/ 1805097 h 7194622"/>
              <a:gd name="connsiteX869" fmla="*/ 6923773 w 6952928"/>
              <a:gd name="connsiteY869" fmla="*/ 1805097 h 7194622"/>
              <a:gd name="connsiteX870" fmla="*/ 6866731 w 6952928"/>
              <a:gd name="connsiteY870" fmla="*/ 1775942 h 7194622"/>
              <a:gd name="connsiteX871" fmla="*/ 81127 w 6952928"/>
              <a:gd name="connsiteY871" fmla="*/ 1763266 h 7194622"/>
              <a:gd name="connsiteX872" fmla="*/ 87465 w 6952928"/>
              <a:gd name="connsiteY872" fmla="*/ 1775942 h 7194622"/>
              <a:gd name="connsiteX873" fmla="*/ 30423 w 6952928"/>
              <a:gd name="connsiteY873" fmla="*/ 1805097 h 7194622"/>
              <a:gd name="connsiteX874" fmla="*/ 97606 w 6952928"/>
              <a:gd name="connsiteY874" fmla="*/ 1805097 h 7194622"/>
              <a:gd name="connsiteX875" fmla="*/ 97606 w 6952928"/>
              <a:gd name="connsiteY875" fmla="*/ 1819041 h 7194622"/>
              <a:gd name="connsiteX876" fmla="*/ 41831 w 6952928"/>
              <a:gd name="connsiteY876" fmla="*/ 1819041 h 7194622"/>
              <a:gd name="connsiteX877" fmla="*/ 92536 w 6952928"/>
              <a:gd name="connsiteY877" fmla="*/ 1845661 h 7194622"/>
              <a:gd name="connsiteX878" fmla="*/ 86198 w 6952928"/>
              <a:gd name="connsiteY878" fmla="*/ 1857070 h 7194622"/>
              <a:gd name="connsiteX879" fmla="*/ 34226 w 6952928"/>
              <a:gd name="connsiteY879" fmla="*/ 1830450 h 7194622"/>
              <a:gd name="connsiteX880" fmla="*/ 64648 w 6952928"/>
              <a:gd name="connsiteY880" fmla="*/ 1879887 h 7194622"/>
              <a:gd name="connsiteX881" fmla="*/ 53240 w 6952928"/>
              <a:gd name="connsiteY881" fmla="*/ 1887493 h 7194622"/>
              <a:gd name="connsiteX882" fmla="*/ 16479 w 6952928"/>
              <a:gd name="connsiteY882" fmla="*/ 1830450 h 7194622"/>
              <a:gd name="connsiteX883" fmla="*/ 16479 w 6952928"/>
              <a:gd name="connsiteY883" fmla="*/ 1893831 h 7194622"/>
              <a:gd name="connsiteX884" fmla="*/ 1268 w 6952928"/>
              <a:gd name="connsiteY884" fmla="*/ 1893831 h 7194622"/>
              <a:gd name="connsiteX885" fmla="*/ 1268 w 6952928"/>
              <a:gd name="connsiteY885" fmla="*/ 1807633 h 7194622"/>
              <a:gd name="connsiteX886" fmla="*/ 0 w 6952928"/>
              <a:gd name="connsiteY886" fmla="*/ 1805097 h 7194622"/>
              <a:gd name="connsiteX887" fmla="*/ 1268 w 6952928"/>
              <a:gd name="connsiteY887" fmla="*/ 1805097 h 7194622"/>
              <a:gd name="connsiteX888" fmla="*/ 1268 w 6952928"/>
              <a:gd name="connsiteY888" fmla="*/ 1803830 h 7194622"/>
              <a:gd name="connsiteX889" fmla="*/ 4532093 w 6952928"/>
              <a:gd name="connsiteY889" fmla="*/ 1636927 h 7194622"/>
              <a:gd name="connsiteX890" fmla="*/ 4623885 w 6952928"/>
              <a:gd name="connsiteY890" fmla="*/ 1776657 h 7194622"/>
              <a:gd name="connsiteX891" fmla="*/ 4612568 w 6952928"/>
              <a:gd name="connsiteY891" fmla="*/ 1784011 h 7194622"/>
              <a:gd name="connsiteX892" fmla="*/ 4520776 w 6952928"/>
              <a:gd name="connsiteY892" fmla="*/ 1645507 h 7194622"/>
              <a:gd name="connsiteX893" fmla="*/ 2425243 w 6952928"/>
              <a:gd name="connsiteY893" fmla="*/ 1636927 h 7194622"/>
              <a:gd name="connsiteX894" fmla="*/ 2437668 w 6952928"/>
              <a:gd name="connsiteY894" fmla="*/ 1645507 h 7194622"/>
              <a:gd name="connsiteX895" fmla="*/ 2346969 w 6952928"/>
              <a:gd name="connsiteY895" fmla="*/ 1784011 h 7194622"/>
              <a:gd name="connsiteX896" fmla="*/ 2334544 w 6952928"/>
              <a:gd name="connsiteY896" fmla="*/ 1776657 h 7194622"/>
              <a:gd name="connsiteX897" fmla="*/ 3471606 w 6952928"/>
              <a:gd name="connsiteY897" fmla="*/ 1631433 h 7194622"/>
              <a:gd name="connsiteX898" fmla="*/ 3486714 w 6952928"/>
              <a:gd name="connsiteY898" fmla="*/ 1631433 h 7194622"/>
              <a:gd name="connsiteX899" fmla="*/ 3486714 w 6952928"/>
              <a:gd name="connsiteY899" fmla="*/ 1800485 h 7194622"/>
              <a:gd name="connsiteX900" fmla="*/ 3471606 w 6952928"/>
              <a:gd name="connsiteY900" fmla="*/ 1800485 h 7194622"/>
              <a:gd name="connsiteX901" fmla="*/ 6582741 w 6952928"/>
              <a:gd name="connsiteY901" fmla="*/ 1609459 h 7194622"/>
              <a:gd name="connsiteX902" fmla="*/ 6727720 w 6952928"/>
              <a:gd name="connsiteY902" fmla="*/ 1683731 h 7194622"/>
              <a:gd name="connsiteX903" fmla="*/ 6721417 w 6952928"/>
              <a:gd name="connsiteY903" fmla="*/ 1696110 h 7194622"/>
              <a:gd name="connsiteX904" fmla="*/ 6575177 w 6952928"/>
              <a:gd name="connsiteY904" fmla="*/ 1621837 h 7194622"/>
              <a:gd name="connsiteX905" fmla="*/ 371455 w 6952928"/>
              <a:gd name="connsiteY905" fmla="*/ 1609459 h 7194622"/>
              <a:gd name="connsiteX906" fmla="*/ 377758 w 6952928"/>
              <a:gd name="connsiteY906" fmla="*/ 1621837 h 7194622"/>
              <a:gd name="connsiteX907" fmla="*/ 231518 w 6952928"/>
              <a:gd name="connsiteY907" fmla="*/ 1696110 h 7194622"/>
              <a:gd name="connsiteX908" fmla="*/ 225215 w 6952928"/>
              <a:gd name="connsiteY908" fmla="*/ 1683731 h 7194622"/>
              <a:gd name="connsiteX909" fmla="*/ 6297102 w 6952928"/>
              <a:gd name="connsiteY909" fmla="*/ 1461149 h 7194622"/>
              <a:gd name="connsiteX910" fmla="*/ 6442081 w 6952928"/>
              <a:gd name="connsiteY910" fmla="*/ 1535421 h 7194622"/>
              <a:gd name="connsiteX911" fmla="*/ 6435778 w 6952928"/>
              <a:gd name="connsiteY911" fmla="*/ 1547800 h 7194622"/>
              <a:gd name="connsiteX912" fmla="*/ 6289538 w 6952928"/>
              <a:gd name="connsiteY912" fmla="*/ 1473527 h 7194622"/>
              <a:gd name="connsiteX913" fmla="*/ 661323 w 6952928"/>
              <a:gd name="connsiteY913" fmla="*/ 1461149 h 7194622"/>
              <a:gd name="connsiteX914" fmla="*/ 668887 w 6952928"/>
              <a:gd name="connsiteY914" fmla="*/ 1473527 h 7194622"/>
              <a:gd name="connsiteX915" fmla="*/ 522647 w 6952928"/>
              <a:gd name="connsiteY915" fmla="*/ 1547800 h 7194622"/>
              <a:gd name="connsiteX916" fmla="*/ 516344 w 6952928"/>
              <a:gd name="connsiteY916" fmla="*/ 1535421 h 7194622"/>
              <a:gd name="connsiteX917" fmla="*/ 4350823 w 6952928"/>
              <a:gd name="connsiteY917" fmla="*/ 1351288 h 7194622"/>
              <a:gd name="connsiteX918" fmla="*/ 4442619 w 6952928"/>
              <a:gd name="connsiteY918" fmla="*/ 1490946 h 7194622"/>
              <a:gd name="connsiteX919" fmla="*/ 4430044 w 6952928"/>
              <a:gd name="connsiteY919" fmla="*/ 1498362 h 7194622"/>
              <a:gd name="connsiteX920" fmla="*/ 4339506 w 6952928"/>
              <a:gd name="connsiteY920" fmla="*/ 1358703 h 7194622"/>
              <a:gd name="connsiteX921" fmla="*/ 2606353 w 6952928"/>
              <a:gd name="connsiteY921" fmla="*/ 1351288 h 7194622"/>
              <a:gd name="connsiteX922" fmla="*/ 2618928 w 6952928"/>
              <a:gd name="connsiteY922" fmla="*/ 1358703 h 7194622"/>
              <a:gd name="connsiteX923" fmla="*/ 2527132 w 6952928"/>
              <a:gd name="connsiteY923" fmla="*/ 1498362 h 7194622"/>
              <a:gd name="connsiteX924" fmla="*/ 2515815 w 6952928"/>
              <a:gd name="connsiteY924" fmla="*/ 1490946 h 7194622"/>
              <a:gd name="connsiteX925" fmla="*/ 6004536 w 6952928"/>
              <a:gd name="connsiteY925" fmla="*/ 1312835 h 7194622"/>
              <a:gd name="connsiteX926" fmla="*/ 6145495 w 6952928"/>
              <a:gd name="connsiteY926" fmla="*/ 1387107 h 7194622"/>
              <a:gd name="connsiteX927" fmla="*/ 6139367 w 6952928"/>
              <a:gd name="connsiteY927" fmla="*/ 1399486 h 7194622"/>
              <a:gd name="connsiteX928" fmla="*/ 5998407 w 6952928"/>
              <a:gd name="connsiteY928" fmla="*/ 1325213 h 7194622"/>
              <a:gd name="connsiteX929" fmla="*/ 942945 w 6952928"/>
              <a:gd name="connsiteY929" fmla="*/ 1312835 h 7194622"/>
              <a:gd name="connsiteX930" fmla="*/ 949073 w 6952928"/>
              <a:gd name="connsiteY930" fmla="*/ 1325213 h 7194622"/>
              <a:gd name="connsiteX931" fmla="*/ 806888 w 6952928"/>
              <a:gd name="connsiteY931" fmla="*/ 1399486 h 7194622"/>
              <a:gd name="connsiteX932" fmla="*/ 801985 w 6952928"/>
              <a:gd name="connsiteY932" fmla="*/ 1387107 h 7194622"/>
              <a:gd name="connsiteX933" fmla="*/ 3471606 w 6952928"/>
              <a:gd name="connsiteY933" fmla="*/ 1290864 h 7194622"/>
              <a:gd name="connsiteX934" fmla="*/ 3486714 w 6952928"/>
              <a:gd name="connsiteY934" fmla="*/ 1290864 h 7194622"/>
              <a:gd name="connsiteX935" fmla="*/ 3486714 w 6952928"/>
              <a:gd name="connsiteY935" fmla="*/ 1459916 h 7194622"/>
              <a:gd name="connsiteX936" fmla="*/ 3471606 w 6952928"/>
              <a:gd name="connsiteY936" fmla="*/ 1459916 h 7194622"/>
              <a:gd name="connsiteX937" fmla="*/ 5719069 w 6952928"/>
              <a:gd name="connsiteY937" fmla="*/ 1164523 h 7194622"/>
              <a:gd name="connsiteX938" fmla="*/ 5865309 w 6952928"/>
              <a:gd name="connsiteY938" fmla="*/ 1238601 h 7194622"/>
              <a:gd name="connsiteX939" fmla="*/ 5859006 w 6952928"/>
              <a:gd name="connsiteY939" fmla="*/ 1251156 h 7194622"/>
              <a:gd name="connsiteX940" fmla="*/ 5712766 w 6952928"/>
              <a:gd name="connsiteY940" fmla="*/ 1175823 h 7194622"/>
              <a:gd name="connsiteX941" fmla="*/ 1239356 w 6952928"/>
              <a:gd name="connsiteY941" fmla="*/ 1164523 h 7194622"/>
              <a:gd name="connsiteX942" fmla="*/ 1245659 w 6952928"/>
              <a:gd name="connsiteY942" fmla="*/ 1175823 h 7194622"/>
              <a:gd name="connsiteX943" fmla="*/ 1099419 w 6952928"/>
              <a:gd name="connsiteY943" fmla="*/ 1251156 h 7194622"/>
              <a:gd name="connsiteX944" fmla="*/ 1093116 w 6952928"/>
              <a:gd name="connsiteY944" fmla="*/ 1238601 h 7194622"/>
              <a:gd name="connsiteX945" fmla="*/ 4165317 w 6952928"/>
              <a:gd name="connsiteY945" fmla="*/ 1071142 h 7194622"/>
              <a:gd name="connsiteX946" fmla="*/ 4255855 w 6952928"/>
              <a:gd name="connsiteY946" fmla="*/ 1210876 h 7194622"/>
              <a:gd name="connsiteX947" fmla="*/ 4244537 w 6952928"/>
              <a:gd name="connsiteY947" fmla="*/ 1218230 h 7194622"/>
              <a:gd name="connsiteX948" fmla="*/ 4152742 w 6952928"/>
              <a:gd name="connsiteY948" fmla="*/ 1078496 h 7194622"/>
              <a:gd name="connsiteX949" fmla="*/ 2787784 w 6952928"/>
              <a:gd name="connsiteY949" fmla="*/ 1071142 h 7194622"/>
              <a:gd name="connsiteX950" fmla="*/ 2800209 w 6952928"/>
              <a:gd name="connsiteY950" fmla="*/ 1078496 h 7194622"/>
              <a:gd name="connsiteX951" fmla="*/ 2708267 w 6952928"/>
              <a:gd name="connsiteY951" fmla="*/ 1218230 h 7194622"/>
              <a:gd name="connsiteX952" fmla="*/ 2697085 w 6952928"/>
              <a:gd name="connsiteY952" fmla="*/ 1210876 h 7194622"/>
              <a:gd name="connsiteX953" fmla="*/ 5427940 w 6952928"/>
              <a:gd name="connsiteY953" fmla="*/ 1016210 h 7194622"/>
              <a:gd name="connsiteX954" fmla="*/ 5574180 w 6952928"/>
              <a:gd name="connsiteY954" fmla="*/ 1089244 h 7194622"/>
              <a:gd name="connsiteX955" fmla="*/ 5567877 w 6952928"/>
              <a:gd name="connsiteY955" fmla="*/ 1102861 h 7194622"/>
              <a:gd name="connsiteX956" fmla="*/ 5421637 w 6952928"/>
              <a:gd name="connsiteY956" fmla="*/ 1028588 h 7194622"/>
              <a:gd name="connsiteX957" fmla="*/ 1524995 w 6952928"/>
              <a:gd name="connsiteY957" fmla="*/ 1016210 h 7194622"/>
              <a:gd name="connsiteX958" fmla="*/ 1531298 w 6952928"/>
              <a:gd name="connsiteY958" fmla="*/ 1028588 h 7194622"/>
              <a:gd name="connsiteX959" fmla="*/ 1385058 w 6952928"/>
              <a:gd name="connsiteY959" fmla="*/ 1102861 h 7194622"/>
              <a:gd name="connsiteX960" fmla="*/ 1378755 w 6952928"/>
              <a:gd name="connsiteY960" fmla="*/ 1089244 h 7194622"/>
              <a:gd name="connsiteX961" fmla="*/ 3471606 w 6952928"/>
              <a:gd name="connsiteY961" fmla="*/ 950296 h 7194622"/>
              <a:gd name="connsiteX962" fmla="*/ 3481594 w 6952928"/>
              <a:gd name="connsiteY962" fmla="*/ 950296 h 7194622"/>
              <a:gd name="connsiteX963" fmla="*/ 3481594 w 6952928"/>
              <a:gd name="connsiteY963" fmla="*/ 1119348 h 7194622"/>
              <a:gd name="connsiteX964" fmla="*/ 3471606 w 6952928"/>
              <a:gd name="connsiteY964" fmla="*/ 1119348 h 7194622"/>
              <a:gd name="connsiteX965" fmla="*/ 5142303 w 6952928"/>
              <a:gd name="connsiteY965" fmla="*/ 867900 h 7194622"/>
              <a:gd name="connsiteX966" fmla="*/ 5288543 w 6952928"/>
              <a:gd name="connsiteY966" fmla="*/ 942172 h 7194622"/>
              <a:gd name="connsiteX967" fmla="*/ 5282240 w 6952928"/>
              <a:gd name="connsiteY967" fmla="*/ 954551 h 7194622"/>
              <a:gd name="connsiteX968" fmla="*/ 5136000 w 6952928"/>
              <a:gd name="connsiteY968" fmla="*/ 880278 h 7194622"/>
              <a:gd name="connsiteX969" fmla="*/ 1816125 w 6952928"/>
              <a:gd name="connsiteY969" fmla="*/ 867900 h 7194622"/>
              <a:gd name="connsiteX970" fmla="*/ 1822428 w 6952928"/>
              <a:gd name="connsiteY970" fmla="*/ 880278 h 7194622"/>
              <a:gd name="connsiteX971" fmla="*/ 1676188 w 6952928"/>
              <a:gd name="connsiteY971" fmla="*/ 954551 h 7194622"/>
              <a:gd name="connsiteX972" fmla="*/ 1669885 w 6952928"/>
              <a:gd name="connsiteY972" fmla="*/ 942172 h 7194622"/>
              <a:gd name="connsiteX973" fmla="*/ 3982789 w 6952928"/>
              <a:gd name="connsiteY973" fmla="*/ 785505 h 7194622"/>
              <a:gd name="connsiteX974" fmla="*/ 4074581 w 6952928"/>
              <a:gd name="connsiteY974" fmla="*/ 925239 h 7194622"/>
              <a:gd name="connsiteX975" fmla="*/ 4063264 w 6952928"/>
              <a:gd name="connsiteY975" fmla="*/ 932593 h 7194622"/>
              <a:gd name="connsiteX976" fmla="*/ 3971472 w 6952928"/>
              <a:gd name="connsiteY976" fmla="*/ 792859 h 7194622"/>
              <a:gd name="connsiteX977" fmla="*/ 2970151 w 6952928"/>
              <a:gd name="connsiteY977" fmla="*/ 785505 h 7194622"/>
              <a:gd name="connsiteX978" fmla="*/ 2981469 w 6952928"/>
              <a:gd name="connsiteY978" fmla="*/ 792859 h 7194622"/>
              <a:gd name="connsiteX979" fmla="*/ 2890931 w 6952928"/>
              <a:gd name="connsiteY979" fmla="*/ 932593 h 7194622"/>
              <a:gd name="connsiteX980" fmla="*/ 2878356 w 6952928"/>
              <a:gd name="connsiteY980" fmla="*/ 925239 h 7194622"/>
              <a:gd name="connsiteX981" fmla="*/ 4851169 w 6952928"/>
              <a:gd name="connsiteY981" fmla="*/ 714095 h 7194622"/>
              <a:gd name="connsiteX982" fmla="*/ 4997409 w 6952928"/>
              <a:gd name="connsiteY982" fmla="*/ 788367 h 7194622"/>
              <a:gd name="connsiteX983" fmla="*/ 4991106 w 6952928"/>
              <a:gd name="connsiteY983" fmla="*/ 800746 h 7194622"/>
              <a:gd name="connsiteX984" fmla="*/ 4844866 w 6952928"/>
              <a:gd name="connsiteY984" fmla="*/ 726473 h 7194622"/>
              <a:gd name="connsiteX985" fmla="*/ 2101764 w 6952928"/>
              <a:gd name="connsiteY985" fmla="*/ 714095 h 7194622"/>
              <a:gd name="connsiteX986" fmla="*/ 2108067 w 6952928"/>
              <a:gd name="connsiteY986" fmla="*/ 726473 h 7194622"/>
              <a:gd name="connsiteX987" fmla="*/ 1961827 w 6952928"/>
              <a:gd name="connsiteY987" fmla="*/ 800746 h 7194622"/>
              <a:gd name="connsiteX988" fmla="*/ 1955524 w 6952928"/>
              <a:gd name="connsiteY988" fmla="*/ 788367 h 7194622"/>
              <a:gd name="connsiteX989" fmla="*/ 3471606 w 6952928"/>
              <a:gd name="connsiteY989" fmla="*/ 609727 h 7194622"/>
              <a:gd name="connsiteX990" fmla="*/ 3481594 w 6952928"/>
              <a:gd name="connsiteY990" fmla="*/ 609727 h 7194622"/>
              <a:gd name="connsiteX991" fmla="*/ 3481594 w 6952928"/>
              <a:gd name="connsiteY991" fmla="*/ 778779 h 7194622"/>
              <a:gd name="connsiteX992" fmla="*/ 3471606 w 6952928"/>
              <a:gd name="connsiteY992" fmla="*/ 778779 h 7194622"/>
              <a:gd name="connsiteX993" fmla="*/ 4564132 w 6952928"/>
              <a:gd name="connsiteY993" fmla="*/ 565779 h 7194622"/>
              <a:gd name="connsiteX994" fmla="*/ 4706317 w 6952928"/>
              <a:gd name="connsiteY994" fmla="*/ 641112 h 7194622"/>
              <a:gd name="connsiteX995" fmla="*/ 4700189 w 6952928"/>
              <a:gd name="connsiteY995" fmla="*/ 652412 h 7194622"/>
              <a:gd name="connsiteX996" fmla="*/ 4559229 w 6952928"/>
              <a:gd name="connsiteY996" fmla="*/ 577079 h 7194622"/>
              <a:gd name="connsiteX997" fmla="*/ 2387611 w 6952928"/>
              <a:gd name="connsiteY997" fmla="*/ 565779 h 7194622"/>
              <a:gd name="connsiteX998" fmla="*/ 2393739 w 6952928"/>
              <a:gd name="connsiteY998" fmla="*/ 577079 h 7194622"/>
              <a:gd name="connsiteX999" fmla="*/ 2252784 w 6952928"/>
              <a:gd name="connsiteY999" fmla="*/ 652412 h 7194622"/>
              <a:gd name="connsiteX1000" fmla="*/ 2246655 w 6952928"/>
              <a:gd name="connsiteY1000" fmla="*/ 641112 h 7194622"/>
              <a:gd name="connsiteX1001" fmla="*/ 3802626 w 6952928"/>
              <a:gd name="connsiteY1001" fmla="*/ 505358 h 7194622"/>
              <a:gd name="connsiteX1002" fmla="*/ 3893328 w 6952928"/>
              <a:gd name="connsiteY1002" fmla="*/ 646252 h 7194622"/>
              <a:gd name="connsiteX1003" fmla="*/ 3882146 w 6952928"/>
              <a:gd name="connsiteY1003" fmla="*/ 652432 h 7194622"/>
              <a:gd name="connsiteX1004" fmla="*/ 3790201 w 6952928"/>
              <a:gd name="connsiteY1004" fmla="*/ 512773 h 7194622"/>
              <a:gd name="connsiteX1005" fmla="*/ 3155657 w 6952928"/>
              <a:gd name="connsiteY1005" fmla="*/ 505358 h 7194622"/>
              <a:gd name="connsiteX1006" fmla="*/ 3168232 w 6952928"/>
              <a:gd name="connsiteY1006" fmla="*/ 512773 h 7194622"/>
              <a:gd name="connsiteX1007" fmla="*/ 3076436 w 6952928"/>
              <a:gd name="connsiteY1007" fmla="*/ 652432 h 7194622"/>
              <a:gd name="connsiteX1008" fmla="*/ 3065119 w 6952928"/>
              <a:gd name="connsiteY1008" fmla="*/ 646252 h 7194622"/>
              <a:gd name="connsiteX1009" fmla="*/ 4274401 w 6952928"/>
              <a:gd name="connsiteY1009" fmla="*/ 417469 h 7194622"/>
              <a:gd name="connsiteX1010" fmla="*/ 4420641 w 6952928"/>
              <a:gd name="connsiteY1010" fmla="*/ 491741 h 7194622"/>
              <a:gd name="connsiteX1011" fmla="*/ 4413077 w 6952928"/>
              <a:gd name="connsiteY1011" fmla="*/ 504120 h 7194622"/>
              <a:gd name="connsiteX1012" fmla="*/ 4268098 w 6952928"/>
              <a:gd name="connsiteY1012" fmla="*/ 428610 h 7194622"/>
              <a:gd name="connsiteX1013" fmla="*/ 2678534 w 6952928"/>
              <a:gd name="connsiteY1013" fmla="*/ 417469 h 7194622"/>
              <a:gd name="connsiteX1014" fmla="*/ 2684837 w 6952928"/>
              <a:gd name="connsiteY1014" fmla="*/ 428610 h 7194622"/>
              <a:gd name="connsiteX1015" fmla="*/ 2539858 w 6952928"/>
              <a:gd name="connsiteY1015" fmla="*/ 504120 h 7194622"/>
              <a:gd name="connsiteX1016" fmla="*/ 2532294 w 6952928"/>
              <a:gd name="connsiteY1016" fmla="*/ 491741 h 7194622"/>
              <a:gd name="connsiteX1017" fmla="*/ 3471606 w 6952928"/>
              <a:gd name="connsiteY1017" fmla="*/ 269158 h 7194622"/>
              <a:gd name="connsiteX1018" fmla="*/ 3481594 w 6952928"/>
              <a:gd name="connsiteY1018" fmla="*/ 269158 h 7194622"/>
              <a:gd name="connsiteX1019" fmla="*/ 3481594 w 6952928"/>
              <a:gd name="connsiteY1019" fmla="*/ 438210 h 7194622"/>
              <a:gd name="connsiteX1020" fmla="*/ 3471606 w 6952928"/>
              <a:gd name="connsiteY1020" fmla="*/ 438210 h 7194622"/>
              <a:gd name="connsiteX1021" fmla="*/ 3984528 w 6952928"/>
              <a:gd name="connsiteY1021" fmla="*/ 269156 h 7194622"/>
              <a:gd name="connsiteX1022" fmla="*/ 4129507 w 6952928"/>
              <a:gd name="connsiteY1022" fmla="*/ 343428 h 7194622"/>
              <a:gd name="connsiteX1023" fmla="*/ 4123204 w 6952928"/>
              <a:gd name="connsiteY1023" fmla="*/ 355807 h 7194622"/>
              <a:gd name="connsiteX1024" fmla="*/ 3976964 w 6952928"/>
              <a:gd name="connsiteY1024" fmla="*/ 281534 h 7194622"/>
              <a:gd name="connsiteX1025" fmla="*/ 2969664 w 6952928"/>
              <a:gd name="connsiteY1025" fmla="*/ 269156 h 7194622"/>
              <a:gd name="connsiteX1026" fmla="*/ 2975967 w 6952928"/>
              <a:gd name="connsiteY1026" fmla="*/ 281534 h 7194622"/>
              <a:gd name="connsiteX1027" fmla="*/ 2829727 w 6952928"/>
              <a:gd name="connsiteY1027" fmla="*/ 355807 h 7194622"/>
              <a:gd name="connsiteX1028" fmla="*/ 2823424 w 6952928"/>
              <a:gd name="connsiteY1028" fmla="*/ 343428 h 7194622"/>
              <a:gd name="connsiteX1029" fmla="*/ 3620113 w 6952928"/>
              <a:gd name="connsiteY1029" fmla="*/ 219721 h 7194622"/>
              <a:gd name="connsiteX1030" fmla="*/ 3712055 w 6952928"/>
              <a:gd name="connsiteY1030" fmla="*/ 359451 h 7194622"/>
              <a:gd name="connsiteX1031" fmla="*/ 3699630 w 6952928"/>
              <a:gd name="connsiteY1031" fmla="*/ 366805 h 7194622"/>
              <a:gd name="connsiteX1032" fmla="*/ 3608931 w 6952928"/>
              <a:gd name="connsiteY1032" fmla="*/ 227075 h 7194622"/>
              <a:gd name="connsiteX1033" fmla="*/ 3338182 w 6952928"/>
              <a:gd name="connsiteY1033" fmla="*/ 219721 h 7194622"/>
              <a:gd name="connsiteX1034" fmla="*/ 3349499 w 6952928"/>
              <a:gd name="connsiteY1034" fmla="*/ 227075 h 7194622"/>
              <a:gd name="connsiteX1035" fmla="*/ 3257707 w 6952928"/>
              <a:gd name="connsiteY1035" fmla="*/ 366805 h 7194622"/>
              <a:gd name="connsiteX1036" fmla="*/ 3246390 w 6952928"/>
              <a:gd name="connsiteY1036" fmla="*/ 359451 h 7194622"/>
              <a:gd name="connsiteX1037" fmla="*/ 3698889 w 6952928"/>
              <a:gd name="connsiteY1037" fmla="*/ 120846 h 7194622"/>
              <a:gd name="connsiteX1038" fmla="*/ 3843868 w 6952928"/>
              <a:gd name="connsiteY1038" fmla="*/ 195118 h 7194622"/>
              <a:gd name="connsiteX1039" fmla="*/ 3837565 w 6952928"/>
              <a:gd name="connsiteY1039" fmla="*/ 207497 h 7194622"/>
              <a:gd name="connsiteX1040" fmla="*/ 3691325 w 6952928"/>
              <a:gd name="connsiteY1040" fmla="*/ 133224 h 7194622"/>
              <a:gd name="connsiteX1041" fmla="*/ 3254042 w 6952928"/>
              <a:gd name="connsiteY1041" fmla="*/ 120846 h 7194622"/>
              <a:gd name="connsiteX1042" fmla="*/ 3261606 w 6952928"/>
              <a:gd name="connsiteY1042" fmla="*/ 133224 h 7194622"/>
              <a:gd name="connsiteX1043" fmla="*/ 3115366 w 6952928"/>
              <a:gd name="connsiteY1043" fmla="*/ 207497 h 7194622"/>
              <a:gd name="connsiteX1044" fmla="*/ 3109063 w 6952928"/>
              <a:gd name="connsiteY1044" fmla="*/ 195118 h 7194622"/>
              <a:gd name="connsiteX1045" fmla="*/ 3478944 w 6952928"/>
              <a:gd name="connsiteY1045" fmla="*/ 0 h 7194622"/>
              <a:gd name="connsiteX1046" fmla="*/ 3485096 w 6952928"/>
              <a:gd name="connsiteY1046" fmla="*/ 8873 h 7194622"/>
              <a:gd name="connsiteX1047" fmla="*/ 3552770 w 6952928"/>
              <a:gd name="connsiteY1047" fmla="*/ 45634 h 7194622"/>
              <a:gd name="connsiteX1048" fmla="*/ 3546617 w 6952928"/>
              <a:gd name="connsiteY1048" fmla="*/ 58310 h 7194622"/>
              <a:gd name="connsiteX1049" fmla="*/ 3498631 w 6952928"/>
              <a:gd name="connsiteY1049" fmla="*/ 32958 h 7194622"/>
              <a:gd name="connsiteX1050" fmla="*/ 3528161 w 6952928"/>
              <a:gd name="connsiteY1050" fmla="*/ 81127 h 7194622"/>
              <a:gd name="connsiteX1051" fmla="*/ 3517087 w 6952928"/>
              <a:gd name="connsiteY1051" fmla="*/ 88733 h 7194622"/>
              <a:gd name="connsiteX1052" fmla="*/ 3485096 w 6952928"/>
              <a:gd name="connsiteY1052" fmla="*/ 36761 h 7194622"/>
              <a:gd name="connsiteX1053" fmla="*/ 3485096 w 6952928"/>
              <a:gd name="connsiteY1053" fmla="*/ 97606 h 7194622"/>
              <a:gd name="connsiteX1054" fmla="*/ 3472791 w 6952928"/>
              <a:gd name="connsiteY1054" fmla="*/ 97606 h 7194622"/>
              <a:gd name="connsiteX1055" fmla="*/ 3472791 w 6952928"/>
              <a:gd name="connsiteY1055" fmla="*/ 36761 h 7194622"/>
              <a:gd name="connsiteX1056" fmla="*/ 3439570 w 6952928"/>
              <a:gd name="connsiteY1056" fmla="*/ 88733 h 7194622"/>
              <a:gd name="connsiteX1057" fmla="*/ 3428496 w 6952928"/>
              <a:gd name="connsiteY1057" fmla="*/ 81127 h 7194622"/>
              <a:gd name="connsiteX1058" fmla="*/ 3460487 w 6952928"/>
              <a:gd name="connsiteY1058" fmla="*/ 29155 h 7194622"/>
              <a:gd name="connsiteX1059" fmla="*/ 3406348 w 6952928"/>
              <a:gd name="connsiteY1059" fmla="*/ 58310 h 7194622"/>
              <a:gd name="connsiteX1060" fmla="*/ 3400196 w 6952928"/>
              <a:gd name="connsiteY1060" fmla="*/ 45634 h 7194622"/>
              <a:gd name="connsiteX1061" fmla="*/ 3475252 w 6952928"/>
              <a:gd name="connsiteY1061" fmla="*/ 6338 h 7194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Lst>
            <a:rect l="l" t="t" r="r" b="b"/>
            <a:pathLst>
              <a:path w="6952928" h="7194622">
                <a:moveTo>
                  <a:pt x="3470331" y="7097016"/>
                </a:moveTo>
                <a:lnTo>
                  <a:pt x="3483865" y="7097016"/>
                </a:lnTo>
                <a:lnTo>
                  <a:pt x="3483865" y="7157862"/>
                </a:lnTo>
                <a:lnTo>
                  <a:pt x="3513396" y="7105889"/>
                </a:lnTo>
                <a:lnTo>
                  <a:pt x="3525700" y="7113495"/>
                </a:lnTo>
                <a:lnTo>
                  <a:pt x="3493709" y="7168002"/>
                </a:lnTo>
                <a:lnTo>
                  <a:pt x="3546617" y="7138847"/>
                </a:lnTo>
                <a:lnTo>
                  <a:pt x="3552770" y="7151523"/>
                </a:lnTo>
                <a:lnTo>
                  <a:pt x="3478944" y="7192087"/>
                </a:lnTo>
                <a:lnTo>
                  <a:pt x="3476483" y="7194622"/>
                </a:lnTo>
                <a:lnTo>
                  <a:pt x="3474022" y="7190820"/>
                </a:lnTo>
                <a:lnTo>
                  <a:pt x="3400196" y="7151523"/>
                </a:lnTo>
                <a:lnTo>
                  <a:pt x="3406348" y="7138847"/>
                </a:lnTo>
                <a:lnTo>
                  <a:pt x="3459257" y="7166735"/>
                </a:lnTo>
                <a:lnTo>
                  <a:pt x="3426035" y="7113495"/>
                </a:lnTo>
                <a:lnTo>
                  <a:pt x="3437109" y="7105889"/>
                </a:lnTo>
                <a:lnTo>
                  <a:pt x="3470331" y="7157862"/>
                </a:lnTo>
                <a:close/>
                <a:moveTo>
                  <a:pt x="3837565" y="6987153"/>
                </a:moveTo>
                <a:lnTo>
                  <a:pt x="3843868" y="6999532"/>
                </a:lnTo>
                <a:lnTo>
                  <a:pt x="3698889" y="7073804"/>
                </a:lnTo>
                <a:lnTo>
                  <a:pt x="3691325" y="7061425"/>
                </a:lnTo>
                <a:close/>
                <a:moveTo>
                  <a:pt x="3115366" y="6987153"/>
                </a:moveTo>
                <a:lnTo>
                  <a:pt x="3261606" y="7061425"/>
                </a:lnTo>
                <a:lnTo>
                  <a:pt x="3254042" y="7073804"/>
                </a:lnTo>
                <a:lnTo>
                  <a:pt x="3109063" y="6999532"/>
                </a:lnTo>
                <a:close/>
                <a:moveTo>
                  <a:pt x="4123204" y="6838839"/>
                </a:moveTo>
                <a:lnTo>
                  <a:pt x="4129507" y="6851218"/>
                </a:lnTo>
                <a:lnTo>
                  <a:pt x="3984528" y="6925490"/>
                </a:lnTo>
                <a:lnTo>
                  <a:pt x="3976964" y="6913111"/>
                </a:lnTo>
                <a:close/>
                <a:moveTo>
                  <a:pt x="2829727" y="6838839"/>
                </a:moveTo>
                <a:lnTo>
                  <a:pt x="2975967" y="6913111"/>
                </a:lnTo>
                <a:lnTo>
                  <a:pt x="2969664" y="6925490"/>
                </a:lnTo>
                <a:lnTo>
                  <a:pt x="2823424" y="6851218"/>
                </a:lnTo>
                <a:close/>
                <a:moveTo>
                  <a:pt x="3695233" y="6827854"/>
                </a:moveTo>
                <a:lnTo>
                  <a:pt x="3706551" y="6835270"/>
                </a:lnTo>
                <a:lnTo>
                  <a:pt x="3614755" y="6974932"/>
                </a:lnTo>
                <a:lnTo>
                  <a:pt x="3603438" y="6967516"/>
                </a:lnTo>
                <a:close/>
                <a:moveTo>
                  <a:pt x="3253322" y="6827854"/>
                </a:moveTo>
                <a:lnTo>
                  <a:pt x="3344024" y="6967516"/>
                </a:lnTo>
                <a:lnTo>
                  <a:pt x="3332842" y="6974932"/>
                </a:lnTo>
                <a:lnTo>
                  <a:pt x="3240897" y="6835270"/>
                </a:lnTo>
                <a:close/>
                <a:moveTo>
                  <a:pt x="3471606" y="6756444"/>
                </a:moveTo>
                <a:lnTo>
                  <a:pt x="3486714" y="6756444"/>
                </a:lnTo>
                <a:lnTo>
                  <a:pt x="3486714" y="6930957"/>
                </a:lnTo>
                <a:lnTo>
                  <a:pt x="3471606" y="6930957"/>
                </a:lnTo>
                <a:close/>
                <a:moveTo>
                  <a:pt x="4413077" y="6690529"/>
                </a:moveTo>
                <a:lnTo>
                  <a:pt x="4420641" y="6702908"/>
                </a:lnTo>
                <a:lnTo>
                  <a:pt x="4274401" y="6777180"/>
                </a:lnTo>
                <a:lnTo>
                  <a:pt x="4268098" y="6766039"/>
                </a:lnTo>
                <a:close/>
                <a:moveTo>
                  <a:pt x="2539858" y="6690529"/>
                </a:moveTo>
                <a:lnTo>
                  <a:pt x="2684837" y="6766039"/>
                </a:lnTo>
                <a:lnTo>
                  <a:pt x="2678534" y="6777180"/>
                </a:lnTo>
                <a:lnTo>
                  <a:pt x="2532294" y="6702908"/>
                </a:lnTo>
                <a:close/>
                <a:moveTo>
                  <a:pt x="3881996" y="6542215"/>
                </a:moveTo>
                <a:lnTo>
                  <a:pt x="3893314" y="6549631"/>
                </a:lnTo>
                <a:lnTo>
                  <a:pt x="3802776" y="6689293"/>
                </a:lnTo>
                <a:lnTo>
                  <a:pt x="3790201" y="6681877"/>
                </a:lnTo>
                <a:close/>
                <a:moveTo>
                  <a:pt x="3070809" y="6542215"/>
                </a:moveTo>
                <a:lnTo>
                  <a:pt x="3162751" y="6681877"/>
                </a:lnTo>
                <a:lnTo>
                  <a:pt x="3151568" y="6689293"/>
                </a:lnTo>
                <a:lnTo>
                  <a:pt x="3059627" y="6549631"/>
                </a:lnTo>
                <a:close/>
                <a:moveTo>
                  <a:pt x="4700189" y="6542213"/>
                </a:moveTo>
                <a:lnTo>
                  <a:pt x="4706317" y="6554769"/>
                </a:lnTo>
                <a:lnTo>
                  <a:pt x="4564132" y="6628846"/>
                </a:lnTo>
                <a:lnTo>
                  <a:pt x="4559229" y="6617546"/>
                </a:lnTo>
                <a:close/>
                <a:moveTo>
                  <a:pt x="2252784" y="6542213"/>
                </a:moveTo>
                <a:lnTo>
                  <a:pt x="2393739" y="6617546"/>
                </a:lnTo>
                <a:lnTo>
                  <a:pt x="2387611" y="6628846"/>
                </a:lnTo>
                <a:lnTo>
                  <a:pt x="2246655" y="6554769"/>
                </a:lnTo>
                <a:close/>
                <a:moveTo>
                  <a:pt x="3471606" y="6415877"/>
                </a:moveTo>
                <a:lnTo>
                  <a:pt x="3486714" y="6415877"/>
                </a:lnTo>
                <a:lnTo>
                  <a:pt x="3486714" y="6584916"/>
                </a:lnTo>
                <a:lnTo>
                  <a:pt x="3471606" y="6584916"/>
                </a:lnTo>
                <a:close/>
                <a:moveTo>
                  <a:pt x="4991106" y="6393903"/>
                </a:moveTo>
                <a:lnTo>
                  <a:pt x="4997409" y="6406282"/>
                </a:lnTo>
                <a:lnTo>
                  <a:pt x="4851169" y="6480554"/>
                </a:lnTo>
                <a:lnTo>
                  <a:pt x="4844866" y="6468175"/>
                </a:lnTo>
                <a:close/>
                <a:moveTo>
                  <a:pt x="1961827" y="6393903"/>
                </a:moveTo>
                <a:lnTo>
                  <a:pt x="2108067" y="6468175"/>
                </a:lnTo>
                <a:lnTo>
                  <a:pt x="2101764" y="6480554"/>
                </a:lnTo>
                <a:lnTo>
                  <a:pt x="1955524" y="6406282"/>
                </a:lnTo>
                <a:close/>
                <a:moveTo>
                  <a:pt x="4062006" y="6256578"/>
                </a:moveTo>
                <a:lnTo>
                  <a:pt x="4074581" y="6263932"/>
                </a:lnTo>
                <a:lnTo>
                  <a:pt x="3982789" y="6403666"/>
                </a:lnTo>
                <a:lnTo>
                  <a:pt x="3971472" y="6396312"/>
                </a:lnTo>
                <a:close/>
                <a:moveTo>
                  <a:pt x="2889538" y="6256578"/>
                </a:moveTo>
                <a:lnTo>
                  <a:pt x="2981484" y="6396312"/>
                </a:lnTo>
                <a:lnTo>
                  <a:pt x="2969058" y="6403666"/>
                </a:lnTo>
                <a:lnTo>
                  <a:pt x="2878356" y="6263932"/>
                </a:lnTo>
                <a:close/>
                <a:moveTo>
                  <a:pt x="5282240" y="6245590"/>
                </a:moveTo>
                <a:lnTo>
                  <a:pt x="5288543" y="6257969"/>
                </a:lnTo>
                <a:lnTo>
                  <a:pt x="5142303" y="6332241"/>
                </a:lnTo>
                <a:lnTo>
                  <a:pt x="5136000" y="6319862"/>
                </a:lnTo>
                <a:close/>
                <a:moveTo>
                  <a:pt x="1676188" y="6245590"/>
                </a:moveTo>
                <a:lnTo>
                  <a:pt x="1822428" y="6319862"/>
                </a:lnTo>
                <a:lnTo>
                  <a:pt x="1816125" y="6332241"/>
                </a:lnTo>
                <a:lnTo>
                  <a:pt x="1669885" y="6257969"/>
                </a:lnTo>
                <a:close/>
                <a:moveTo>
                  <a:pt x="5567877" y="6097280"/>
                </a:moveTo>
                <a:lnTo>
                  <a:pt x="5574180" y="6109836"/>
                </a:lnTo>
                <a:lnTo>
                  <a:pt x="5427940" y="6183913"/>
                </a:lnTo>
                <a:lnTo>
                  <a:pt x="5421637" y="6172613"/>
                </a:lnTo>
                <a:close/>
                <a:moveTo>
                  <a:pt x="1385058" y="6097280"/>
                </a:moveTo>
                <a:lnTo>
                  <a:pt x="1531298" y="6172613"/>
                </a:lnTo>
                <a:lnTo>
                  <a:pt x="1524995" y="6183913"/>
                </a:lnTo>
                <a:lnTo>
                  <a:pt x="1378755" y="6109836"/>
                </a:lnTo>
                <a:close/>
                <a:moveTo>
                  <a:pt x="3471606" y="6075308"/>
                </a:moveTo>
                <a:lnTo>
                  <a:pt x="3486714" y="6075308"/>
                </a:lnTo>
                <a:lnTo>
                  <a:pt x="3486714" y="6249821"/>
                </a:lnTo>
                <a:lnTo>
                  <a:pt x="3471606" y="6249821"/>
                </a:lnTo>
                <a:close/>
                <a:moveTo>
                  <a:pt x="4244537" y="5976432"/>
                </a:moveTo>
                <a:lnTo>
                  <a:pt x="4255855" y="5983786"/>
                </a:lnTo>
                <a:lnTo>
                  <a:pt x="4164059" y="6123516"/>
                </a:lnTo>
                <a:lnTo>
                  <a:pt x="4152742" y="6116162"/>
                </a:lnTo>
                <a:close/>
                <a:moveTo>
                  <a:pt x="2709510" y="5976432"/>
                </a:moveTo>
                <a:lnTo>
                  <a:pt x="2800209" y="6116162"/>
                </a:lnTo>
                <a:lnTo>
                  <a:pt x="2789026" y="6123516"/>
                </a:lnTo>
                <a:lnTo>
                  <a:pt x="2697085" y="5983786"/>
                </a:lnTo>
                <a:close/>
                <a:moveTo>
                  <a:pt x="5859006" y="5943473"/>
                </a:moveTo>
                <a:lnTo>
                  <a:pt x="5865309" y="5955852"/>
                </a:lnTo>
                <a:lnTo>
                  <a:pt x="5719069" y="6030124"/>
                </a:lnTo>
                <a:lnTo>
                  <a:pt x="5712766" y="6017745"/>
                </a:lnTo>
                <a:close/>
                <a:moveTo>
                  <a:pt x="1099419" y="5943473"/>
                </a:moveTo>
                <a:lnTo>
                  <a:pt x="1245659" y="6017745"/>
                </a:lnTo>
                <a:lnTo>
                  <a:pt x="1239356" y="6030124"/>
                </a:lnTo>
                <a:lnTo>
                  <a:pt x="1093116" y="5955852"/>
                </a:lnTo>
                <a:close/>
                <a:moveTo>
                  <a:pt x="6139367" y="5795159"/>
                </a:moveTo>
                <a:lnTo>
                  <a:pt x="6145495" y="5807538"/>
                </a:lnTo>
                <a:lnTo>
                  <a:pt x="6004536" y="5881810"/>
                </a:lnTo>
                <a:lnTo>
                  <a:pt x="5998407" y="5869431"/>
                </a:lnTo>
                <a:close/>
                <a:moveTo>
                  <a:pt x="806888" y="5795159"/>
                </a:moveTo>
                <a:lnTo>
                  <a:pt x="949073" y="5869431"/>
                </a:lnTo>
                <a:lnTo>
                  <a:pt x="942945" y="5881810"/>
                </a:lnTo>
                <a:lnTo>
                  <a:pt x="801985" y="5807538"/>
                </a:lnTo>
                <a:close/>
                <a:moveTo>
                  <a:pt x="3471606" y="5729246"/>
                </a:moveTo>
                <a:lnTo>
                  <a:pt x="3486714" y="5729246"/>
                </a:lnTo>
                <a:lnTo>
                  <a:pt x="3486714" y="5898298"/>
                </a:lnTo>
                <a:lnTo>
                  <a:pt x="3471606" y="5898298"/>
                </a:lnTo>
                <a:close/>
                <a:moveTo>
                  <a:pt x="4424712" y="5696287"/>
                </a:moveTo>
                <a:lnTo>
                  <a:pt x="4437137" y="5703703"/>
                </a:lnTo>
                <a:lnTo>
                  <a:pt x="4346438" y="5843365"/>
                </a:lnTo>
                <a:lnTo>
                  <a:pt x="4334013" y="5834713"/>
                </a:lnTo>
                <a:close/>
                <a:moveTo>
                  <a:pt x="2528240" y="5696287"/>
                </a:moveTo>
                <a:lnTo>
                  <a:pt x="2618942" y="5834713"/>
                </a:lnTo>
                <a:lnTo>
                  <a:pt x="2606518" y="5843365"/>
                </a:lnTo>
                <a:lnTo>
                  <a:pt x="2515815" y="5703703"/>
                </a:lnTo>
                <a:close/>
                <a:moveTo>
                  <a:pt x="6435778" y="5646849"/>
                </a:moveTo>
                <a:lnTo>
                  <a:pt x="6442081" y="5659228"/>
                </a:lnTo>
                <a:lnTo>
                  <a:pt x="6297102" y="5733500"/>
                </a:lnTo>
                <a:lnTo>
                  <a:pt x="6289538" y="5721121"/>
                </a:lnTo>
                <a:close/>
                <a:moveTo>
                  <a:pt x="522647" y="5646849"/>
                </a:moveTo>
                <a:lnTo>
                  <a:pt x="668887" y="5721121"/>
                </a:lnTo>
                <a:lnTo>
                  <a:pt x="661323" y="5733500"/>
                </a:lnTo>
                <a:lnTo>
                  <a:pt x="516344" y="5659228"/>
                </a:lnTo>
                <a:close/>
                <a:moveTo>
                  <a:pt x="6721417" y="5498536"/>
                </a:moveTo>
                <a:lnTo>
                  <a:pt x="6727720" y="5510915"/>
                </a:lnTo>
                <a:lnTo>
                  <a:pt x="6582741" y="5585187"/>
                </a:lnTo>
                <a:lnTo>
                  <a:pt x="6575177" y="5572808"/>
                </a:lnTo>
                <a:close/>
                <a:moveTo>
                  <a:pt x="231518" y="5498536"/>
                </a:moveTo>
                <a:lnTo>
                  <a:pt x="377758" y="5572808"/>
                </a:lnTo>
                <a:lnTo>
                  <a:pt x="371455" y="5585187"/>
                </a:lnTo>
                <a:lnTo>
                  <a:pt x="225215" y="5510915"/>
                </a:lnTo>
                <a:close/>
                <a:moveTo>
                  <a:pt x="4607229" y="5410648"/>
                </a:moveTo>
                <a:lnTo>
                  <a:pt x="4618412" y="5418002"/>
                </a:lnTo>
                <a:lnTo>
                  <a:pt x="4527709" y="5557736"/>
                </a:lnTo>
                <a:lnTo>
                  <a:pt x="4515284" y="5550382"/>
                </a:lnTo>
                <a:close/>
                <a:moveTo>
                  <a:pt x="2340369" y="5410648"/>
                </a:moveTo>
                <a:lnTo>
                  <a:pt x="2432165" y="5550382"/>
                </a:lnTo>
                <a:lnTo>
                  <a:pt x="2422105" y="5557736"/>
                </a:lnTo>
                <a:lnTo>
                  <a:pt x="2329052" y="5418002"/>
                </a:lnTo>
                <a:close/>
                <a:moveTo>
                  <a:pt x="3471606" y="5388677"/>
                </a:moveTo>
                <a:lnTo>
                  <a:pt x="3486714" y="5388677"/>
                </a:lnTo>
                <a:lnTo>
                  <a:pt x="3486714" y="5557729"/>
                </a:lnTo>
                <a:lnTo>
                  <a:pt x="3471606" y="5557729"/>
                </a:lnTo>
                <a:close/>
                <a:moveTo>
                  <a:pt x="6525739" y="5377690"/>
                </a:moveTo>
                <a:lnTo>
                  <a:pt x="6689300" y="5377690"/>
                </a:lnTo>
                <a:lnTo>
                  <a:pt x="6689300" y="5392798"/>
                </a:lnTo>
                <a:lnTo>
                  <a:pt x="6525739" y="5392798"/>
                </a:lnTo>
                <a:close/>
                <a:moveTo>
                  <a:pt x="6196157" y="5377690"/>
                </a:moveTo>
                <a:lnTo>
                  <a:pt x="6359718" y="5377690"/>
                </a:lnTo>
                <a:lnTo>
                  <a:pt x="6359718" y="5392798"/>
                </a:lnTo>
                <a:lnTo>
                  <a:pt x="6196157" y="5392798"/>
                </a:lnTo>
                <a:close/>
                <a:moveTo>
                  <a:pt x="5866574" y="5377690"/>
                </a:moveTo>
                <a:lnTo>
                  <a:pt x="6030126" y="5377690"/>
                </a:lnTo>
                <a:lnTo>
                  <a:pt x="6030126" y="5392798"/>
                </a:lnTo>
                <a:lnTo>
                  <a:pt x="5866574" y="5392798"/>
                </a:lnTo>
                <a:close/>
                <a:moveTo>
                  <a:pt x="5536992" y="5377690"/>
                </a:moveTo>
                <a:lnTo>
                  <a:pt x="5700553" y="5377690"/>
                </a:lnTo>
                <a:lnTo>
                  <a:pt x="5700553" y="5392798"/>
                </a:lnTo>
                <a:lnTo>
                  <a:pt x="5536992" y="5392798"/>
                </a:lnTo>
                <a:close/>
                <a:moveTo>
                  <a:pt x="5207407" y="5377690"/>
                </a:moveTo>
                <a:lnTo>
                  <a:pt x="5370959" y="5377690"/>
                </a:lnTo>
                <a:lnTo>
                  <a:pt x="5370959" y="5392798"/>
                </a:lnTo>
                <a:lnTo>
                  <a:pt x="5207407" y="5392798"/>
                </a:lnTo>
                <a:close/>
                <a:moveTo>
                  <a:pt x="4877825" y="5377690"/>
                </a:moveTo>
                <a:lnTo>
                  <a:pt x="5041377" y="5377690"/>
                </a:lnTo>
                <a:lnTo>
                  <a:pt x="5041377" y="5392798"/>
                </a:lnTo>
                <a:lnTo>
                  <a:pt x="4877825" y="5392798"/>
                </a:lnTo>
                <a:close/>
                <a:moveTo>
                  <a:pt x="4548242" y="5377690"/>
                </a:moveTo>
                <a:lnTo>
                  <a:pt x="4711803" y="5377690"/>
                </a:lnTo>
                <a:lnTo>
                  <a:pt x="4711803" y="5392798"/>
                </a:lnTo>
                <a:lnTo>
                  <a:pt x="4548242" y="5392798"/>
                </a:lnTo>
                <a:close/>
                <a:moveTo>
                  <a:pt x="4218660" y="5377690"/>
                </a:moveTo>
                <a:lnTo>
                  <a:pt x="4382212" y="5377690"/>
                </a:lnTo>
                <a:lnTo>
                  <a:pt x="4382212" y="5392798"/>
                </a:lnTo>
                <a:lnTo>
                  <a:pt x="4218660" y="5392798"/>
                </a:lnTo>
                <a:close/>
                <a:moveTo>
                  <a:pt x="3889077" y="5377690"/>
                </a:moveTo>
                <a:lnTo>
                  <a:pt x="4052638" y="5377690"/>
                </a:lnTo>
                <a:lnTo>
                  <a:pt x="4052638" y="5392798"/>
                </a:lnTo>
                <a:lnTo>
                  <a:pt x="3889077" y="5392798"/>
                </a:lnTo>
                <a:close/>
                <a:moveTo>
                  <a:pt x="3559495" y="5377690"/>
                </a:moveTo>
                <a:lnTo>
                  <a:pt x="3723056" y="5377690"/>
                </a:lnTo>
                <a:lnTo>
                  <a:pt x="3723056" y="5392798"/>
                </a:lnTo>
                <a:lnTo>
                  <a:pt x="3559495" y="5392798"/>
                </a:lnTo>
                <a:close/>
                <a:moveTo>
                  <a:pt x="3229910" y="5377690"/>
                </a:moveTo>
                <a:lnTo>
                  <a:pt x="3393462" y="5377690"/>
                </a:lnTo>
                <a:lnTo>
                  <a:pt x="3393462" y="5392798"/>
                </a:lnTo>
                <a:lnTo>
                  <a:pt x="3229910" y="5392798"/>
                </a:lnTo>
                <a:close/>
                <a:moveTo>
                  <a:pt x="2900328" y="5377690"/>
                </a:moveTo>
                <a:lnTo>
                  <a:pt x="3063880" y="5377690"/>
                </a:lnTo>
                <a:lnTo>
                  <a:pt x="3063880" y="5392798"/>
                </a:lnTo>
                <a:lnTo>
                  <a:pt x="2900328" y="5392798"/>
                </a:lnTo>
                <a:close/>
                <a:moveTo>
                  <a:pt x="2570745" y="5377690"/>
                </a:moveTo>
                <a:lnTo>
                  <a:pt x="2734306" y="5377690"/>
                </a:lnTo>
                <a:lnTo>
                  <a:pt x="2734306" y="5392798"/>
                </a:lnTo>
                <a:lnTo>
                  <a:pt x="2570745" y="5392798"/>
                </a:lnTo>
                <a:close/>
                <a:moveTo>
                  <a:pt x="2241163" y="5377690"/>
                </a:moveTo>
                <a:lnTo>
                  <a:pt x="2404724" y="5377690"/>
                </a:lnTo>
                <a:lnTo>
                  <a:pt x="2404724" y="5392798"/>
                </a:lnTo>
                <a:lnTo>
                  <a:pt x="2241163" y="5392798"/>
                </a:lnTo>
                <a:close/>
                <a:moveTo>
                  <a:pt x="1911580" y="5377690"/>
                </a:moveTo>
                <a:lnTo>
                  <a:pt x="2075132" y="5377690"/>
                </a:lnTo>
                <a:lnTo>
                  <a:pt x="2075132" y="5392798"/>
                </a:lnTo>
                <a:lnTo>
                  <a:pt x="1911580" y="5392798"/>
                </a:lnTo>
                <a:close/>
                <a:moveTo>
                  <a:pt x="1581998" y="5377690"/>
                </a:moveTo>
                <a:lnTo>
                  <a:pt x="1745550" y="5377690"/>
                </a:lnTo>
                <a:lnTo>
                  <a:pt x="1745550" y="5392798"/>
                </a:lnTo>
                <a:lnTo>
                  <a:pt x="1581998" y="5392798"/>
                </a:lnTo>
                <a:close/>
                <a:moveTo>
                  <a:pt x="1252415" y="5377690"/>
                </a:moveTo>
                <a:lnTo>
                  <a:pt x="1415967" y="5377690"/>
                </a:lnTo>
                <a:lnTo>
                  <a:pt x="1415967" y="5392798"/>
                </a:lnTo>
                <a:lnTo>
                  <a:pt x="1252415" y="5392798"/>
                </a:lnTo>
                <a:close/>
                <a:moveTo>
                  <a:pt x="922831" y="5377690"/>
                </a:moveTo>
                <a:lnTo>
                  <a:pt x="1086383" y="5377690"/>
                </a:lnTo>
                <a:lnTo>
                  <a:pt x="1086383" y="5392798"/>
                </a:lnTo>
                <a:lnTo>
                  <a:pt x="922831" y="5392798"/>
                </a:lnTo>
                <a:close/>
                <a:moveTo>
                  <a:pt x="593248" y="5377690"/>
                </a:moveTo>
                <a:lnTo>
                  <a:pt x="756800" y="5377690"/>
                </a:lnTo>
                <a:lnTo>
                  <a:pt x="756800" y="5392798"/>
                </a:lnTo>
                <a:lnTo>
                  <a:pt x="593248" y="5392798"/>
                </a:lnTo>
                <a:close/>
                <a:moveTo>
                  <a:pt x="263666" y="5377690"/>
                </a:moveTo>
                <a:lnTo>
                  <a:pt x="427218" y="5377690"/>
                </a:lnTo>
                <a:lnTo>
                  <a:pt x="427218" y="5392798"/>
                </a:lnTo>
                <a:lnTo>
                  <a:pt x="263666" y="5392798"/>
                </a:lnTo>
                <a:close/>
                <a:moveTo>
                  <a:pt x="6936449" y="5306282"/>
                </a:moveTo>
                <a:lnTo>
                  <a:pt x="6950393" y="5306282"/>
                </a:lnTo>
                <a:lnTo>
                  <a:pt x="6950393" y="5387410"/>
                </a:lnTo>
                <a:lnTo>
                  <a:pt x="6952928" y="5392480"/>
                </a:lnTo>
                <a:lnTo>
                  <a:pt x="6950393" y="5392480"/>
                </a:lnTo>
                <a:lnTo>
                  <a:pt x="6950393" y="5396283"/>
                </a:lnTo>
                <a:lnTo>
                  <a:pt x="6870533" y="5436847"/>
                </a:lnTo>
                <a:lnTo>
                  <a:pt x="6864195" y="5424171"/>
                </a:lnTo>
                <a:lnTo>
                  <a:pt x="6926308" y="5392480"/>
                </a:lnTo>
                <a:lnTo>
                  <a:pt x="6855322" y="5392480"/>
                </a:lnTo>
                <a:lnTo>
                  <a:pt x="6855322" y="5378537"/>
                </a:lnTo>
                <a:lnTo>
                  <a:pt x="6911097" y="5378537"/>
                </a:lnTo>
                <a:lnTo>
                  <a:pt x="6861660" y="5353184"/>
                </a:lnTo>
                <a:lnTo>
                  <a:pt x="6867998" y="5340508"/>
                </a:lnTo>
                <a:lnTo>
                  <a:pt x="6919970" y="5367128"/>
                </a:lnTo>
                <a:lnTo>
                  <a:pt x="6888280" y="5317691"/>
                </a:lnTo>
                <a:lnTo>
                  <a:pt x="6899689" y="5310085"/>
                </a:lnTo>
                <a:lnTo>
                  <a:pt x="6936449" y="5364593"/>
                </a:lnTo>
                <a:close/>
                <a:moveTo>
                  <a:pt x="0" y="5306282"/>
                </a:moveTo>
                <a:lnTo>
                  <a:pt x="14831" y="5306282"/>
                </a:lnTo>
                <a:lnTo>
                  <a:pt x="14831" y="5372198"/>
                </a:lnTo>
                <a:lnTo>
                  <a:pt x="53145" y="5310085"/>
                </a:lnTo>
                <a:lnTo>
                  <a:pt x="64268" y="5317691"/>
                </a:lnTo>
                <a:lnTo>
                  <a:pt x="33370" y="5367128"/>
                </a:lnTo>
                <a:lnTo>
                  <a:pt x="84043" y="5340508"/>
                </a:lnTo>
                <a:lnTo>
                  <a:pt x="91458" y="5351916"/>
                </a:lnTo>
                <a:lnTo>
                  <a:pt x="43257" y="5378537"/>
                </a:lnTo>
                <a:lnTo>
                  <a:pt x="97638" y="5378537"/>
                </a:lnTo>
                <a:lnTo>
                  <a:pt x="97638" y="5392480"/>
                </a:lnTo>
                <a:lnTo>
                  <a:pt x="24718" y="5392480"/>
                </a:lnTo>
                <a:lnTo>
                  <a:pt x="84043" y="5424171"/>
                </a:lnTo>
                <a:lnTo>
                  <a:pt x="77863" y="5436847"/>
                </a:lnTo>
                <a:lnTo>
                  <a:pt x="0" y="5396283"/>
                </a:lnTo>
                <a:close/>
                <a:moveTo>
                  <a:pt x="6570464" y="5185436"/>
                </a:moveTo>
                <a:lnTo>
                  <a:pt x="6722235" y="5264745"/>
                </a:lnTo>
                <a:lnTo>
                  <a:pt x="6715963" y="5277537"/>
                </a:lnTo>
                <a:lnTo>
                  <a:pt x="6564192" y="5198228"/>
                </a:lnTo>
                <a:close/>
                <a:moveTo>
                  <a:pt x="387972" y="5185436"/>
                </a:moveTo>
                <a:lnTo>
                  <a:pt x="394244" y="5198228"/>
                </a:lnTo>
                <a:lnTo>
                  <a:pt x="242473" y="5277537"/>
                </a:lnTo>
                <a:lnTo>
                  <a:pt x="236201" y="5264745"/>
                </a:lnTo>
                <a:close/>
                <a:moveTo>
                  <a:pt x="4792750" y="5125010"/>
                </a:moveTo>
                <a:lnTo>
                  <a:pt x="4805174" y="5132364"/>
                </a:lnTo>
                <a:lnTo>
                  <a:pt x="4713230" y="5272098"/>
                </a:lnTo>
                <a:lnTo>
                  <a:pt x="4702047" y="5264744"/>
                </a:lnTo>
                <a:close/>
                <a:moveTo>
                  <a:pt x="2159098" y="5125010"/>
                </a:moveTo>
                <a:lnTo>
                  <a:pt x="2250890" y="5264744"/>
                </a:lnTo>
                <a:lnTo>
                  <a:pt x="2239573" y="5272098"/>
                </a:lnTo>
                <a:lnTo>
                  <a:pt x="2147781" y="5132364"/>
                </a:lnTo>
                <a:close/>
                <a:moveTo>
                  <a:pt x="3471606" y="5048107"/>
                </a:moveTo>
                <a:lnTo>
                  <a:pt x="3486714" y="5048107"/>
                </a:lnTo>
                <a:lnTo>
                  <a:pt x="3486714" y="5217159"/>
                </a:lnTo>
                <a:lnTo>
                  <a:pt x="3471606" y="5217159"/>
                </a:lnTo>
                <a:close/>
                <a:moveTo>
                  <a:pt x="6268342" y="5031630"/>
                </a:moveTo>
                <a:lnTo>
                  <a:pt x="6420117" y="5112218"/>
                </a:lnTo>
                <a:lnTo>
                  <a:pt x="6413845" y="5123731"/>
                </a:lnTo>
                <a:lnTo>
                  <a:pt x="6262070" y="5044422"/>
                </a:lnTo>
                <a:close/>
                <a:moveTo>
                  <a:pt x="690091" y="5031630"/>
                </a:moveTo>
                <a:lnTo>
                  <a:pt x="696363" y="5044422"/>
                </a:lnTo>
                <a:lnTo>
                  <a:pt x="544588" y="5123731"/>
                </a:lnTo>
                <a:lnTo>
                  <a:pt x="538316" y="5112218"/>
                </a:lnTo>
                <a:close/>
                <a:moveTo>
                  <a:pt x="6719435" y="5026136"/>
                </a:moveTo>
                <a:lnTo>
                  <a:pt x="6810134" y="5165870"/>
                </a:lnTo>
                <a:lnTo>
                  <a:pt x="6798951" y="5173224"/>
                </a:lnTo>
                <a:lnTo>
                  <a:pt x="6707010" y="5033490"/>
                </a:lnTo>
                <a:close/>
                <a:moveTo>
                  <a:pt x="239011" y="5026136"/>
                </a:moveTo>
                <a:lnTo>
                  <a:pt x="251436" y="5033490"/>
                </a:lnTo>
                <a:lnTo>
                  <a:pt x="160737" y="5173224"/>
                </a:lnTo>
                <a:lnTo>
                  <a:pt x="148312" y="5165870"/>
                </a:lnTo>
                <a:close/>
                <a:moveTo>
                  <a:pt x="6937718" y="4982192"/>
                </a:moveTo>
                <a:lnTo>
                  <a:pt x="6952822" y="4982192"/>
                </a:lnTo>
                <a:lnTo>
                  <a:pt x="6952822" y="5145725"/>
                </a:lnTo>
                <a:lnTo>
                  <a:pt x="6937718" y="5145725"/>
                </a:lnTo>
                <a:close/>
                <a:moveTo>
                  <a:pt x="0" y="4982192"/>
                </a:moveTo>
                <a:lnTo>
                  <a:pt x="15213" y="4982192"/>
                </a:lnTo>
                <a:lnTo>
                  <a:pt x="15213" y="5145725"/>
                </a:lnTo>
                <a:lnTo>
                  <a:pt x="0" y="5145725"/>
                </a:lnTo>
                <a:close/>
                <a:moveTo>
                  <a:pt x="5966230" y="4872329"/>
                </a:moveTo>
                <a:lnTo>
                  <a:pt x="6118001" y="4951831"/>
                </a:lnTo>
                <a:lnTo>
                  <a:pt x="6111729" y="4964450"/>
                </a:lnTo>
                <a:lnTo>
                  <a:pt x="5959958" y="4884948"/>
                </a:lnTo>
                <a:close/>
                <a:moveTo>
                  <a:pt x="993414" y="4872329"/>
                </a:moveTo>
                <a:lnTo>
                  <a:pt x="998471" y="4884948"/>
                </a:lnTo>
                <a:lnTo>
                  <a:pt x="846759" y="4964450"/>
                </a:lnTo>
                <a:lnTo>
                  <a:pt x="840438" y="4951831"/>
                </a:lnTo>
                <a:close/>
                <a:moveTo>
                  <a:pt x="4975258" y="4844865"/>
                </a:moveTo>
                <a:lnTo>
                  <a:pt x="4986441" y="4852219"/>
                </a:lnTo>
                <a:lnTo>
                  <a:pt x="4894499" y="4991949"/>
                </a:lnTo>
                <a:lnTo>
                  <a:pt x="4883317" y="4984595"/>
                </a:lnTo>
                <a:close/>
                <a:moveTo>
                  <a:pt x="1978936" y="4844865"/>
                </a:moveTo>
                <a:lnTo>
                  <a:pt x="2069638" y="4984595"/>
                </a:lnTo>
                <a:lnTo>
                  <a:pt x="2058456" y="4991949"/>
                </a:lnTo>
                <a:lnTo>
                  <a:pt x="1966511" y="4852219"/>
                </a:lnTo>
                <a:close/>
                <a:moveTo>
                  <a:pt x="6536922" y="4745991"/>
                </a:moveTo>
                <a:lnTo>
                  <a:pt x="6628866" y="4885721"/>
                </a:lnTo>
                <a:lnTo>
                  <a:pt x="6617684" y="4893075"/>
                </a:lnTo>
                <a:lnTo>
                  <a:pt x="6525739" y="4753345"/>
                </a:lnTo>
                <a:close/>
                <a:moveTo>
                  <a:pt x="421378" y="4745991"/>
                </a:moveTo>
                <a:lnTo>
                  <a:pt x="432696" y="4753345"/>
                </a:lnTo>
                <a:lnTo>
                  <a:pt x="340900" y="4893075"/>
                </a:lnTo>
                <a:lnTo>
                  <a:pt x="329583" y="4885721"/>
                </a:lnTo>
                <a:close/>
                <a:moveTo>
                  <a:pt x="5664108" y="4718523"/>
                </a:moveTo>
                <a:lnTo>
                  <a:pt x="5815883" y="4797835"/>
                </a:lnTo>
                <a:lnTo>
                  <a:pt x="5809611" y="4810627"/>
                </a:lnTo>
                <a:lnTo>
                  <a:pt x="5657836" y="4730036"/>
                </a:lnTo>
                <a:close/>
                <a:moveTo>
                  <a:pt x="1294325" y="4718523"/>
                </a:moveTo>
                <a:lnTo>
                  <a:pt x="1300597" y="4730036"/>
                </a:lnTo>
                <a:lnTo>
                  <a:pt x="1150076" y="4810627"/>
                </a:lnTo>
                <a:lnTo>
                  <a:pt x="1142550" y="4797835"/>
                </a:lnTo>
                <a:close/>
                <a:moveTo>
                  <a:pt x="3471606" y="4707536"/>
                </a:moveTo>
                <a:lnTo>
                  <a:pt x="3486714" y="4707536"/>
                </a:lnTo>
                <a:lnTo>
                  <a:pt x="3486714" y="4882049"/>
                </a:lnTo>
                <a:lnTo>
                  <a:pt x="3471606" y="4882049"/>
                </a:lnTo>
                <a:close/>
                <a:moveTo>
                  <a:pt x="6937718" y="4658104"/>
                </a:moveTo>
                <a:lnTo>
                  <a:pt x="6952822" y="4658104"/>
                </a:lnTo>
                <a:lnTo>
                  <a:pt x="6952822" y="4821637"/>
                </a:lnTo>
                <a:lnTo>
                  <a:pt x="6937718" y="4821637"/>
                </a:lnTo>
                <a:close/>
                <a:moveTo>
                  <a:pt x="0" y="4658104"/>
                </a:moveTo>
                <a:lnTo>
                  <a:pt x="15213" y="4658104"/>
                </a:lnTo>
                <a:lnTo>
                  <a:pt x="15213" y="4821637"/>
                </a:lnTo>
                <a:lnTo>
                  <a:pt x="0" y="4821637"/>
                </a:lnTo>
                <a:close/>
                <a:moveTo>
                  <a:pt x="5363247" y="4559228"/>
                </a:moveTo>
                <a:lnTo>
                  <a:pt x="5513764" y="4638727"/>
                </a:lnTo>
                <a:lnTo>
                  <a:pt x="5507492" y="4651346"/>
                </a:lnTo>
                <a:lnTo>
                  <a:pt x="5355721" y="4573109"/>
                </a:lnTo>
                <a:close/>
                <a:moveTo>
                  <a:pt x="1596444" y="4559228"/>
                </a:moveTo>
                <a:lnTo>
                  <a:pt x="1602716" y="4573109"/>
                </a:lnTo>
                <a:lnTo>
                  <a:pt x="1450945" y="4651346"/>
                </a:lnTo>
                <a:lnTo>
                  <a:pt x="1444673" y="4638727"/>
                </a:lnTo>
                <a:close/>
                <a:moveTo>
                  <a:pt x="5156533" y="4559226"/>
                </a:moveTo>
                <a:lnTo>
                  <a:pt x="5167716" y="4566642"/>
                </a:lnTo>
                <a:lnTo>
                  <a:pt x="5077013" y="4706300"/>
                </a:lnTo>
                <a:lnTo>
                  <a:pt x="5064588" y="4698885"/>
                </a:lnTo>
                <a:close/>
                <a:moveTo>
                  <a:pt x="1796422" y="4559226"/>
                </a:moveTo>
                <a:lnTo>
                  <a:pt x="1888364" y="4698885"/>
                </a:lnTo>
                <a:lnTo>
                  <a:pt x="1875939" y="4706300"/>
                </a:lnTo>
                <a:lnTo>
                  <a:pt x="1785240" y="4566642"/>
                </a:lnTo>
                <a:close/>
                <a:moveTo>
                  <a:pt x="6355651" y="4460352"/>
                </a:moveTo>
                <a:lnTo>
                  <a:pt x="6447593" y="4600011"/>
                </a:lnTo>
                <a:lnTo>
                  <a:pt x="6435168" y="4607426"/>
                </a:lnTo>
                <a:lnTo>
                  <a:pt x="6344469" y="4467768"/>
                </a:lnTo>
                <a:close/>
                <a:moveTo>
                  <a:pt x="601552" y="4460352"/>
                </a:moveTo>
                <a:lnTo>
                  <a:pt x="613977" y="4467768"/>
                </a:lnTo>
                <a:lnTo>
                  <a:pt x="522035" y="4607426"/>
                </a:lnTo>
                <a:lnTo>
                  <a:pt x="510853" y="4600011"/>
                </a:lnTo>
                <a:close/>
                <a:moveTo>
                  <a:pt x="5059873" y="4405424"/>
                </a:moveTo>
                <a:lnTo>
                  <a:pt x="5211648" y="4484733"/>
                </a:lnTo>
                <a:lnTo>
                  <a:pt x="5205376" y="4497525"/>
                </a:lnTo>
                <a:lnTo>
                  <a:pt x="5053601" y="4418216"/>
                </a:lnTo>
                <a:close/>
                <a:moveTo>
                  <a:pt x="1893067" y="4405424"/>
                </a:moveTo>
                <a:lnTo>
                  <a:pt x="1899339" y="4418216"/>
                </a:lnTo>
                <a:lnTo>
                  <a:pt x="1747568" y="4497525"/>
                </a:lnTo>
                <a:lnTo>
                  <a:pt x="1741296" y="4484733"/>
                </a:lnTo>
                <a:close/>
                <a:moveTo>
                  <a:pt x="3471606" y="4366971"/>
                </a:moveTo>
                <a:lnTo>
                  <a:pt x="3486714" y="4366971"/>
                </a:lnTo>
                <a:lnTo>
                  <a:pt x="3486714" y="4536023"/>
                </a:lnTo>
                <a:lnTo>
                  <a:pt x="3471606" y="4536023"/>
                </a:lnTo>
                <a:close/>
                <a:moveTo>
                  <a:pt x="6937718" y="4328521"/>
                </a:moveTo>
                <a:lnTo>
                  <a:pt x="6952822" y="4328521"/>
                </a:lnTo>
                <a:lnTo>
                  <a:pt x="6952822" y="4492064"/>
                </a:lnTo>
                <a:lnTo>
                  <a:pt x="6937718" y="4492064"/>
                </a:lnTo>
                <a:close/>
                <a:moveTo>
                  <a:pt x="0" y="4328521"/>
                </a:moveTo>
                <a:lnTo>
                  <a:pt x="15213" y="4328521"/>
                </a:lnTo>
                <a:lnTo>
                  <a:pt x="15213" y="4492064"/>
                </a:lnTo>
                <a:lnTo>
                  <a:pt x="0" y="4492064"/>
                </a:lnTo>
                <a:close/>
                <a:moveTo>
                  <a:pt x="5336557" y="4279082"/>
                </a:moveTo>
                <a:lnTo>
                  <a:pt x="5348982" y="4286436"/>
                </a:lnTo>
                <a:lnTo>
                  <a:pt x="5257040" y="4426170"/>
                </a:lnTo>
                <a:lnTo>
                  <a:pt x="5245858" y="4418816"/>
                </a:lnTo>
                <a:close/>
                <a:moveTo>
                  <a:pt x="1615286" y="4279082"/>
                </a:moveTo>
                <a:lnTo>
                  <a:pt x="1707082" y="4418816"/>
                </a:lnTo>
                <a:lnTo>
                  <a:pt x="1695764" y="4426170"/>
                </a:lnTo>
                <a:lnTo>
                  <a:pt x="1603969" y="4286436"/>
                </a:lnTo>
                <a:close/>
                <a:moveTo>
                  <a:pt x="4758954" y="4251617"/>
                </a:moveTo>
                <a:lnTo>
                  <a:pt x="4909540" y="4330926"/>
                </a:lnTo>
                <a:lnTo>
                  <a:pt x="4903317" y="4343718"/>
                </a:lnTo>
                <a:lnTo>
                  <a:pt x="4751487" y="4264409"/>
                </a:lnTo>
                <a:close/>
                <a:moveTo>
                  <a:pt x="2195186" y="4251617"/>
                </a:moveTo>
                <a:lnTo>
                  <a:pt x="2201458" y="4264409"/>
                </a:lnTo>
                <a:lnTo>
                  <a:pt x="2048428" y="4343718"/>
                </a:lnTo>
                <a:lnTo>
                  <a:pt x="2043411" y="4330926"/>
                </a:lnTo>
                <a:close/>
                <a:moveTo>
                  <a:pt x="6170131" y="4180206"/>
                </a:moveTo>
                <a:lnTo>
                  <a:pt x="6260830" y="4318714"/>
                </a:lnTo>
                <a:lnTo>
                  <a:pt x="6249647" y="4327294"/>
                </a:lnTo>
                <a:lnTo>
                  <a:pt x="6157706" y="4187560"/>
                </a:lnTo>
                <a:close/>
                <a:moveTo>
                  <a:pt x="784069" y="4180206"/>
                </a:moveTo>
                <a:lnTo>
                  <a:pt x="795252" y="4187560"/>
                </a:lnTo>
                <a:lnTo>
                  <a:pt x="703306" y="4327294"/>
                </a:lnTo>
                <a:lnTo>
                  <a:pt x="692124" y="4318714"/>
                </a:lnTo>
                <a:close/>
                <a:moveTo>
                  <a:pt x="4461135" y="4097813"/>
                </a:moveTo>
                <a:lnTo>
                  <a:pt x="4612906" y="4177122"/>
                </a:lnTo>
                <a:lnTo>
                  <a:pt x="4605380" y="4189914"/>
                </a:lnTo>
                <a:lnTo>
                  <a:pt x="4454863" y="4110605"/>
                </a:lnTo>
                <a:close/>
                <a:moveTo>
                  <a:pt x="2497304" y="4097813"/>
                </a:moveTo>
                <a:lnTo>
                  <a:pt x="2503576" y="4110605"/>
                </a:lnTo>
                <a:lnTo>
                  <a:pt x="2353059" y="4189914"/>
                </a:lnTo>
                <a:lnTo>
                  <a:pt x="2345533" y="4177122"/>
                </a:lnTo>
                <a:close/>
                <a:moveTo>
                  <a:pt x="3471606" y="4026401"/>
                </a:moveTo>
                <a:lnTo>
                  <a:pt x="3486714" y="4026401"/>
                </a:lnTo>
                <a:lnTo>
                  <a:pt x="3486714" y="4195453"/>
                </a:lnTo>
                <a:lnTo>
                  <a:pt x="3471606" y="4195453"/>
                </a:lnTo>
                <a:close/>
                <a:moveTo>
                  <a:pt x="6937718" y="4004429"/>
                </a:moveTo>
                <a:lnTo>
                  <a:pt x="6952822" y="4004429"/>
                </a:lnTo>
                <a:lnTo>
                  <a:pt x="6952822" y="4167962"/>
                </a:lnTo>
                <a:lnTo>
                  <a:pt x="6937718" y="4167962"/>
                </a:lnTo>
                <a:close/>
                <a:moveTo>
                  <a:pt x="0" y="4004429"/>
                </a:moveTo>
                <a:lnTo>
                  <a:pt x="15213" y="4004429"/>
                </a:lnTo>
                <a:lnTo>
                  <a:pt x="15213" y="4167962"/>
                </a:lnTo>
                <a:lnTo>
                  <a:pt x="0" y="4167962"/>
                </a:lnTo>
                <a:close/>
                <a:moveTo>
                  <a:pt x="5517832" y="3998937"/>
                </a:moveTo>
                <a:lnTo>
                  <a:pt x="5530256" y="4006291"/>
                </a:lnTo>
                <a:lnTo>
                  <a:pt x="5439554" y="4146021"/>
                </a:lnTo>
                <a:lnTo>
                  <a:pt x="5427129" y="4138667"/>
                </a:lnTo>
                <a:close/>
                <a:moveTo>
                  <a:pt x="1434016" y="3998937"/>
                </a:moveTo>
                <a:lnTo>
                  <a:pt x="1525808" y="4138667"/>
                </a:lnTo>
                <a:lnTo>
                  <a:pt x="1513233" y="4146021"/>
                </a:lnTo>
                <a:lnTo>
                  <a:pt x="1422699" y="4006291"/>
                </a:lnTo>
                <a:close/>
                <a:moveTo>
                  <a:pt x="4159013" y="3938510"/>
                </a:moveTo>
                <a:lnTo>
                  <a:pt x="4310788" y="4019101"/>
                </a:lnTo>
                <a:lnTo>
                  <a:pt x="4304516" y="4030614"/>
                </a:lnTo>
                <a:lnTo>
                  <a:pt x="4152741" y="3951302"/>
                </a:lnTo>
                <a:close/>
                <a:moveTo>
                  <a:pt x="2799421" y="3938510"/>
                </a:moveTo>
                <a:lnTo>
                  <a:pt x="2805693" y="3951302"/>
                </a:lnTo>
                <a:lnTo>
                  <a:pt x="2653918" y="4030614"/>
                </a:lnTo>
                <a:lnTo>
                  <a:pt x="2647646" y="4019101"/>
                </a:lnTo>
                <a:close/>
                <a:moveTo>
                  <a:pt x="5988858" y="3894569"/>
                </a:moveTo>
                <a:lnTo>
                  <a:pt x="6079560" y="4033077"/>
                </a:lnTo>
                <a:lnTo>
                  <a:pt x="6068378" y="4041657"/>
                </a:lnTo>
                <a:lnTo>
                  <a:pt x="5976433" y="3901923"/>
                </a:lnTo>
                <a:close/>
                <a:moveTo>
                  <a:pt x="965336" y="3894569"/>
                </a:moveTo>
                <a:lnTo>
                  <a:pt x="976519" y="3901923"/>
                </a:lnTo>
                <a:lnTo>
                  <a:pt x="885820" y="4041657"/>
                </a:lnTo>
                <a:lnTo>
                  <a:pt x="873395" y="4033077"/>
                </a:lnTo>
                <a:close/>
                <a:moveTo>
                  <a:pt x="3856898" y="3784706"/>
                </a:moveTo>
                <a:lnTo>
                  <a:pt x="4008669" y="3864207"/>
                </a:lnTo>
                <a:lnTo>
                  <a:pt x="4002397" y="3876827"/>
                </a:lnTo>
                <a:lnTo>
                  <a:pt x="3850626" y="3797325"/>
                </a:lnTo>
                <a:close/>
                <a:moveTo>
                  <a:pt x="3100285" y="3784706"/>
                </a:moveTo>
                <a:lnTo>
                  <a:pt x="3107811" y="3797325"/>
                </a:lnTo>
                <a:lnTo>
                  <a:pt x="2956040" y="3876827"/>
                </a:lnTo>
                <a:lnTo>
                  <a:pt x="2949768" y="3864207"/>
                </a:lnTo>
                <a:close/>
                <a:moveTo>
                  <a:pt x="5705689" y="3713298"/>
                </a:moveTo>
                <a:lnTo>
                  <a:pt x="5717007" y="3720713"/>
                </a:lnTo>
                <a:lnTo>
                  <a:pt x="5623954" y="3860372"/>
                </a:lnTo>
                <a:lnTo>
                  <a:pt x="5613894" y="3854192"/>
                </a:lnTo>
                <a:close/>
                <a:moveTo>
                  <a:pt x="1248510" y="3713298"/>
                </a:moveTo>
                <a:lnTo>
                  <a:pt x="1339045" y="3854192"/>
                </a:lnTo>
                <a:lnTo>
                  <a:pt x="1327728" y="3860372"/>
                </a:lnTo>
                <a:lnTo>
                  <a:pt x="1235936" y="3720713"/>
                </a:lnTo>
                <a:close/>
                <a:moveTo>
                  <a:pt x="6937718" y="3680341"/>
                </a:moveTo>
                <a:lnTo>
                  <a:pt x="6952822" y="3680341"/>
                </a:lnTo>
                <a:lnTo>
                  <a:pt x="6952822" y="3843883"/>
                </a:lnTo>
                <a:lnTo>
                  <a:pt x="6937718" y="3843883"/>
                </a:lnTo>
                <a:close/>
                <a:moveTo>
                  <a:pt x="0" y="3680341"/>
                </a:moveTo>
                <a:lnTo>
                  <a:pt x="15213" y="3680341"/>
                </a:lnTo>
                <a:lnTo>
                  <a:pt x="15213" y="3843883"/>
                </a:lnTo>
                <a:lnTo>
                  <a:pt x="0" y="3843883"/>
                </a:lnTo>
                <a:close/>
                <a:moveTo>
                  <a:pt x="3471606" y="3680339"/>
                </a:moveTo>
                <a:lnTo>
                  <a:pt x="3486819" y="3680339"/>
                </a:lnTo>
                <a:lnTo>
                  <a:pt x="3486819" y="3849387"/>
                </a:lnTo>
                <a:lnTo>
                  <a:pt x="3471606" y="3849387"/>
                </a:lnTo>
                <a:close/>
                <a:moveTo>
                  <a:pt x="3554778" y="3630900"/>
                </a:moveTo>
                <a:lnTo>
                  <a:pt x="3706553" y="3710401"/>
                </a:lnTo>
                <a:lnTo>
                  <a:pt x="3700281" y="3723021"/>
                </a:lnTo>
                <a:lnTo>
                  <a:pt x="3548506" y="3643519"/>
                </a:lnTo>
                <a:close/>
                <a:moveTo>
                  <a:pt x="3398162" y="3630900"/>
                </a:moveTo>
                <a:lnTo>
                  <a:pt x="3404434" y="3643519"/>
                </a:lnTo>
                <a:lnTo>
                  <a:pt x="3252663" y="3723021"/>
                </a:lnTo>
                <a:lnTo>
                  <a:pt x="3246391" y="3710401"/>
                </a:lnTo>
                <a:close/>
                <a:moveTo>
                  <a:pt x="5806347" y="3614422"/>
                </a:moveTo>
                <a:lnTo>
                  <a:pt x="5898289" y="3755316"/>
                </a:lnTo>
                <a:lnTo>
                  <a:pt x="5885864" y="3761496"/>
                </a:lnTo>
                <a:lnTo>
                  <a:pt x="5795165" y="3621837"/>
                </a:lnTo>
                <a:close/>
                <a:moveTo>
                  <a:pt x="1150857" y="3614422"/>
                </a:moveTo>
                <a:lnTo>
                  <a:pt x="1163282" y="3621837"/>
                </a:lnTo>
                <a:lnTo>
                  <a:pt x="1071340" y="3761496"/>
                </a:lnTo>
                <a:lnTo>
                  <a:pt x="1060158" y="3755316"/>
                </a:lnTo>
                <a:close/>
                <a:moveTo>
                  <a:pt x="3700281" y="3471605"/>
                </a:moveTo>
                <a:lnTo>
                  <a:pt x="3706553" y="3485486"/>
                </a:lnTo>
                <a:lnTo>
                  <a:pt x="3554778" y="3563723"/>
                </a:lnTo>
                <a:lnTo>
                  <a:pt x="3548506" y="3551104"/>
                </a:lnTo>
                <a:close/>
                <a:moveTo>
                  <a:pt x="3252663" y="3471605"/>
                </a:moveTo>
                <a:lnTo>
                  <a:pt x="3404434" y="3551104"/>
                </a:lnTo>
                <a:lnTo>
                  <a:pt x="3398162" y="3563723"/>
                </a:lnTo>
                <a:lnTo>
                  <a:pt x="3246391" y="3485486"/>
                </a:lnTo>
                <a:close/>
                <a:moveTo>
                  <a:pt x="5886957" y="3433152"/>
                </a:moveTo>
                <a:lnTo>
                  <a:pt x="5898274" y="3440567"/>
                </a:lnTo>
                <a:lnTo>
                  <a:pt x="5806482" y="3580230"/>
                </a:lnTo>
                <a:lnTo>
                  <a:pt x="5795165" y="3572814"/>
                </a:lnTo>
                <a:close/>
                <a:moveTo>
                  <a:pt x="1065982" y="3433152"/>
                </a:moveTo>
                <a:lnTo>
                  <a:pt x="1157778" y="3572814"/>
                </a:lnTo>
                <a:lnTo>
                  <a:pt x="1146460" y="3580230"/>
                </a:lnTo>
                <a:lnTo>
                  <a:pt x="1054665" y="3440567"/>
                </a:lnTo>
                <a:close/>
                <a:moveTo>
                  <a:pt x="6937718" y="3350759"/>
                </a:moveTo>
                <a:lnTo>
                  <a:pt x="6952822" y="3350759"/>
                </a:lnTo>
                <a:lnTo>
                  <a:pt x="6952822" y="3514301"/>
                </a:lnTo>
                <a:lnTo>
                  <a:pt x="6937718" y="3514301"/>
                </a:lnTo>
                <a:close/>
                <a:moveTo>
                  <a:pt x="0" y="3350759"/>
                </a:moveTo>
                <a:lnTo>
                  <a:pt x="15213" y="3350759"/>
                </a:lnTo>
                <a:lnTo>
                  <a:pt x="15213" y="3514301"/>
                </a:lnTo>
                <a:lnTo>
                  <a:pt x="0" y="3514301"/>
                </a:lnTo>
                <a:close/>
                <a:moveTo>
                  <a:pt x="3471606" y="3339770"/>
                </a:moveTo>
                <a:lnTo>
                  <a:pt x="3486819" y="3339770"/>
                </a:lnTo>
                <a:lnTo>
                  <a:pt x="3486819" y="3508818"/>
                </a:lnTo>
                <a:lnTo>
                  <a:pt x="3471606" y="3508818"/>
                </a:lnTo>
                <a:close/>
                <a:moveTo>
                  <a:pt x="5625211" y="3328785"/>
                </a:moveTo>
                <a:lnTo>
                  <a:pt x="5717007" y="3468443"/>
                </a:lnTo>
                <a:lnTo>
                  <a:pt x="5705689" y="3475859"/>
                </a:lnTo>
                <a:lnTo>
                  <a:pt x="5613894" y="3336200"/>
                </a:lnTo>
                <a:close/>
                <a:moveTo>
                  <a:pt x="1333373" y="3328785"/>
                </a:moveTo>
                <a:lnTo>
                  <a:pt x="1344556" y="3336200"/>
                </a:lnTo>
                <a:lnTo>
                  <a:pt x="1252610" y="3475859"/>
                </a:lnTo>
                <a:lnTo>
                  <a:pt x="1241428" y="3468443"/>
                </a:lnTo>
                <a:close/>
                <a:moveTo>
                  <a:pt x="4003651" y="3317800"/>
                </a:moveTo>
                <a:lnTo>
                  <a:pt x="4008669" y="3329312"/>
                </a:lnTo>
                <a:lnTo>
                  <a:pt x="3858152" y="3409901"/>
                </a:lnTo>
                <a:lnTo>
                  <a:pt x="3850626" y="3397109"/>
                </a:lnTo>
                <a:close/>
                <a:moveTo>
                  <a:pt x="2951797" y="3317800"/>
                </a:moveTo>
                <a:lnTo>
                  <a:pt x="3102318" y="3397109"/>
                </a:lnTo>
                <a:lnTo>
                  <a:pt x="3096046" y="3409901"/>
                </a:lnTo>
                <a:lnTo>
                  <a:pt x="2944271" y="3329312"/>
                </a:lnTo>
                <a:close/>
                <a:moveTo>
                  <a:pt x="4303262" y="3163994"/>
                </a:moveTo>
                <a:lnTo>
                  <a:pt x="4310788" y="3176786"/>
                </a:lnTo>
                <a:lnTo>
                  <a:pt x="4159013" y="3256095"/>
                </a:lnTo>
                <a:lnTo>
                  <a:pt x="4152741" y="3243303"/>
                </a:lnTo>
                <a:close/>
                <a:moveTo>
                  <a:pt x="2653918" y="3163994"/>
                </a:moveTo>
                <a:lnTo>
                  <a:pt x="2805693" y="3243303"/>
                </a:lnTo>
                <a:lnTo>
                  <a:pt x="2798167" y="3256095"/>
                </a:lnTo>
                <a:lnTo>
                  <a:pt x="2647646" y="3176786"/>
                </a:lnTo>
                <a:close/>
                <a:moveTo>
                  <a:pt x="6066971" y="3147515"/>
                </a:moveTo>
                <a:lnTo>
                  <a:pt x="6079546" y="3154869"/>
                </a:lnTo>
                <a:lnTo>
                  <a:pt x="5986493" y="3294603"/>
                </a:lnTo>
                <a:lnTo>
                  <a:pt x="5976433" y="3286023"/>
                </a:lnTo>
                <a:close/>
                <a:moveTo>
                  <a:pt x="885820" y="3147515"/>
                </a:moveTo>
                <a:lnTo>
                  <a:pt x="976519" y="3286023"/>
                </a:lnTo>
                <a:lnTo>
                  <a:pt x="964094" y="3294603"/>
                </a:lnTo>
                <a:lnTo>
                  <a:pt x="873395" y="3154869"/>
                </a:lnTo>
                <a:close/>
                <a:moveTo>
                  <a:pt x="5445048" y="3048639"/>
                </a:moveTo>
                <a:lnTo>
                  <a:pt x="5535747" y="3188373"/>
                </a:lnTo>
                <a:lnTo>
                  <a:pt x="5523322" y="3195727"/>
                </a:lnTo>
                <a:lnTo>
                  <a:pt x="5432623" y="3057219"/>
                </a:lnTo>
                <a:close/>
                <a:moveTo>
                  <a:pt x="1514640" y="3048639"/>
                </a:moveTo>
                <a:lnTo>
                  <a:pt x="1525823" y="3057219"/>
                </a:lnTo>
                <a:lnTo>
                  <a:pt x="1435124" y="3195727"/>
                </a:lnTo>
                <a:lnTo>
                  <a:pt x="1422699" y="3188373"/>
                </a:lnTo>
                <a:close/>
                <a:moveTo>
                  <a:pt x="6937718" y="3026667"/>
                </a:moveTo>
                <a:lnTo>
                  <a:pt x="6952822" y="3026667"/>
                </a:lnTo>
                <a:lnTo>
                  <a:pt x="6952822" y="3190209"/>
                </a:lnTo>
                <a:lnTo>
                  <a:pt x="6937718" y="3190209"/>
                </a:lnTo>
                <a:close/>
                <a:moveTo>
                  <a:pt x="0" y="3026667"/>
                </a:moveTo>
                <a:lnTo>
                  <a:pt x="15213" y="3026667"/>
                </a:lnTo>
                <a:lnTo>
                  <a:pt x="15213" y="3190209"/>
                </a:lnTo>
                <a:lnTo>
                  <a:pt x="0" y="3190209"/>
                </a:lnTo>
                <a:close/>
                <a:moveTo>
                  <a:pt x="4601141" y="3004693"/>
                </a:moveTo>
                <a:lnTo>
                  <a:pt x="4607413" y="3017485"/>
                </a:lnTo>
                <a:lnTo>
                  <a:pt x="4455638" y="3096797"/>
                </a:lnTo>
                <a:lnTo>
                  <a:pt x="4449366" y="3084004"/>
                </a:lnTo>
                <a:close/>
                <a:moveTo>
                  <a:pt x="2350550" y="3004693"/>
                </a:moveTo>
                <a:lnTo>
                  <a:pt x="2503576" y="3084004"/>
                </a:lnTo>
                <a:lnTo>
                  <a:pt x="2497304" y="3096797"/>
                </a:lnTo>
                <a:lnTo>
                  <a:pt x="2345533" y="3017485"/>
                </a:lnTo>
                <a:close/>
                <a:moveTo>
                  <a:pt x="3471606" y="2999203"/>
                </a:moveTo>
                <a:lnTo>
                  <a:pt x="3486714" y="2999203"/>
                </a:lnTo>
                <a:lnTo>
                  <a:pt x="3486714" y="3168251"/>
                </a:lnTo>
                <a:lnTo>
                  <a:pt x="3471606" y="3168251"/>
                </a:lnTo>
                <a:close/>
                <a:moveTo>
                  <a:pt x="6249647" y="2867368"/>
                </a:moveTo>
                <a:lnTo>
                  <a:pt x="6260830" y="2874783"/>
                </a:lnTo>
                <a:lnTo>
                  <a:pt x="6170131" y="3014442"/>
                </a:lnTo>
                <a:lnTo>
                  <a:pt x="6157706" y="3007026"/>
                </a:lnTo>
                <a:close/>
                <a:moveTo>
                  <a:pt x="703306" y="2867368"/>
                </a:moveTo>
                <a:lnTo>
                  <a:pt x="795252" y="3007026"/>
                </a:lnTo>
                <a:lnTo>
                  <a:pt x="782826" y="3014442"/>
                </a:lnTo>
                <a:lnTo>
                  <a:pt x="692124" y="2874783"/>
                </a:lnTo>
                <a:close/>
                <a:moveTo>
                  <a:pt x="4903258" y="2850887"/>
                </a:moveTo>
                <a:lnTo>
                  <a:pt x="4909530" y="2863679"/>
                </a:lnTo>
                <a:lnTo>
                  <a:pt x="4757759" y="2942991"/>
                </a:lnTo>
                <a:lnTo>
                  <a:pt x="4751487" y="2931478"/>
                </a:lnTo>
                <a:close/>
                <a:moveTo>
                  <a:pt x="2049683" y="2850887"/>
                </a:moveTo>
                <a:lnTo>
                  <a:pt x="2201458" y="2931478"/>
                </a:lnTo>
                <a:lnTo>
                  <a:pt x="2193932" y="2942991"/>
                </a:lnTo>
                <a:lnTo>
                  <a:pt x="2043411" y="2863679"/>
                </a:lnTo>
                <a:close/>
                <a:moveTo>
                  <a:pt x="5262670" y="2763000"/>
                </a:moveTo>
                <a:lnTo>
                  <a:pt x="5354466" y="2902662"/>
                </a:lnTo>
                <a:lnTo>
                  <a:pt x="5343148" y="2910078"/>
                </a:lnTo>
                <a:lnTo>
                  <a:pt x="5251353" y="2770415"/>
                </a:lnTo>
                <a:close/>
                <a:moveTo>
                  <a:pt x="1695914" y="2763000"/>
                </a:moveTo>
                <a:lnTo>
                  <a:pt x="1707096" y="2770415"/>
                </a:lnTo>
                <a:lnTo>
                  <a:pt x="1616394" y="2910078"/>
                </a:lnTo>
                <a:lnTo>
                  <a:pt x="1603969" y="2902662"/>
                </a:lnTo>
                <a:close/>
                <a:moveTo>
                  <a:pt x="6937718" y="2702579"/>
                </a:moveTo>
                <a:lnTo>
                  <a:pt x="6952822" y="2702579"/>
                </a:lnTo>
                <a:lnTo>
                  <a:pt x="6952822" y="2866112"/>
                </a:lnTo>
                <a:lnTo>
                  <a:pt x="6937718" y="2866112"/>
                </a:lnTo>
                <a:close/>
                <a:moveTo>
                  <a:pt x="0" y="2702579"/>
                </a:moveTo>
                <a:lnTo>
                  <a:pt x="15213" y="2702579"/>
                </a:lnTo>
                <a:lnTo>
                  <a:pt x="15213" y="2866112"/>
                </a:lnTo>
                <a:lnTo>
                  <a:pt x="0" y="2866112"/>
                </a:lnTo>
                <a:close/>
                <a:moveTo>
                  <a:pt x="5206630" y="2697083"/>
                </a:moveTo>
                <a:lnTo>
                  <a:pt x="5211648" y="2709702"/>
                </a:lnTo>
                <a:lnTo>
                  <a:pt x="5061127" y="2789204"/>
                </a:lnTo>
                <a:lnTo>
                  <a:pt x="5053601" y="2776584"/>
                </a:lnTo>
                <a:close/>
                <a:moveTo>
                  <a:pt x="1746313" y="2697083"/>
                </a:moveTo>
                <a:lnTo>
                  <a:pt x="1899339" y="2776584"/>
                </a:lnTo>
                <a:lnTo>
                  <a:pt x="1893067" y="2789204"/>
                </a:lnTo>
                <a:lnTo>
                  <a:pt x="1741296" y="2709702"/>
                </a:lnTo>
                <a:close/>
                <a:moveTo>
                  <a:pt x="3471606" y="2658633"/>
                </a:moveTo>
                <a:lnTo>
                  <a:pt x="3486714" y="2658633"/>
                </a:lnTo>
                <a:lnTo>
                  <a:pt x="3486714" y="2827681"/>
                </a:lnTo>
                <a:lnTo>
                  <a:pt x="3471606" y="2827681"/>
                </a:lnTo>
                <a:close/>
                <a:moveTo>
                  <a:pt x="6430769" y="2581731"/>
                </a:moveTo>
                <a:lnTo>
                  <a:pt x="6442087" y="2589146"/>
                </a:lnTo>
                <a:lnTo>
                  <a:pt x="6350291" y="2728805"/>
                </a:lnTo>
                <a:lnTo>
                  <a:pt x="6338974" y="2721389"/>
                </a:lnTo>
                <a:close/>
                <a:moveTo>
                  <a:pt x="522170" y="2581731"/>
                </a:moveTo>
                <a:lnTo>
                  <a:pt x="613962" y="2721389"/>
                </a:lnTo>
                <a:lnTo>
                  <a:pt x="602645" y="2728805"/>
                </a:lnTo>
                <a:lnTo>
                  <a:pt x="510853" y="2589146"/>
                </a:lnTo>
                <a:close/>
                <a:moveTo>
                  <a:pt x="5507492" y="2537788"/>
                </a:moveTo>
                <a:lnTo>
                  <a:pt x="5513764" y="2551669"/>
                </a:lnTo>
                <a:lnTo>
                  <a:pt x="5363247" y="2629906"/>
                </a:lnTo>
                <a:lnTo>
                  <a:pt x="5355721" y="2617287"/>
                </a:lnTo>
                <a:close/>
                <a:moveTo>
                  <a:pt x="1446643" y="2537788"/>
                </a:moveTo>
                <a:lnTo>
                  <a:pt x="1597232" y="2617287"/>
                </a:lnTo>
                <a:lnTo>
                  <a:pt x="1591010" y="2629906"/>
                </a:lnTo>
                <a:lnTo>
                  <a:pt x="1439176" y="2551669"/>
                </a:lnTo>
                <a:close/>
                <a:moveTo>
                  <a:pt x="5075905" y="2482855"/>
                </a:moveTo>
                <a:lnTo>
                  <a:pt x="5167701" y="2622513"/>
                </a:lnTo>
                <a:lnTo>
                  <a:pt x="5155126" y="2629929"/>
                </a:lnTo>
                <a:lnTo>
                  <a:pt x="5064588" y="2490270"/>
                </a:lnTo>
                <a:close/>
                <a:moveTo>
                  <a:pt x="1875939" y="2482855"/>
                </a:moveTo>
                <a:lnTo>
                  <a:pt x="1888364" y="2490270"/>
                </a:lnTo>
                <a:lnTo>
                  <a:pt x="1797665" y="2629929"/>
                </a:lnTo>
                <a:lnTo>
                  <a:pt x="1785240" y="2622513"/>
                </a:lnTo>
                <a:close/>
                <a:moveTo>
                  <a:pt x="5809611" y="2383983"/>
                </a:moveTo>
                <a:lnTo>
                  <a:pt x="5815883" y="2396602"/>
                </a:lnTo>
                <a:lnTo>
                  <a:pt x="5664108" y="2476101"/>
                </a:lnTo>
                <a:lnTo>
                  <a:pt x="5657836" y="2463482"/>
                </a:lnTo>
                <a:close/>
                <a:moveTo>
                  <a:pt x="1143334" y="2383983"/>
                </a:moveTo>
                <a:lnTo>
                  <a:pt x="1295105" y="2463482"/>
                </a:lnTo>
                <a:lnTo>
                  <a:pt x="1288833" y="2476101"/>
                </a:lnTo>
                <a:lnTo>
                  <a:pt x="1137062" y="2396602"/>
                </a:lnTo>
                <a:close/>
                <a:moveTo>
                  <a:pt x="6937718" y="2378487"/>
                </a:moveTo>
                <a:lnTo>
                  <a:pt x="6952822" y="2378487"/>
                </a:lnTo>
                <a:lnTo>
                  <a:pt x="6952822" y="2542029"/>
                </a:lnTo>
                <a:lnTo>
                  <a:pt x="6937718" y="2542029"/>
                </a:lnTo>
                <a:close/>
                <a:moveTo>
                  <a:pt x="0" y="2378487"/>
                </a:moveTo>
                <a:lnTo>
                  <a:pt x="15213" y="2378487"/>
                </a:lnTo>
                <a:lnTo>
                  <a:pt x="15213" y="2542029"/>
                </a:lnTo>
                <a:lnTo>
                  <a:pt x="0" y="2542029"/>
                </a:lnTo>
                <a:close/>
                <a:moveTo>
                  <a:pt x="3471606" y="2318064"/>
                </a:moveTo>
                <a:lnTo>
                  <a:pt x="3486714" y="2318064"/>
                </a:lnTo>
                <a:lnTo>
                  <a:pt x="3486714" y="2487103"/>
                </a:lnTo>
                <a:lnTo>
                  <a:pt x="3471606" y="2487103"/>
                </a:lnTo>
                <a:close/>
                <a:moveTo>
                  <a:pt x="6612039" y="2301585"/>
                </a:moveTo>
                <a:lnTo>
                  <a:pt x="6623356" y="2307816"/>
                </a:lnTo>
                <a:lnTo>
                  <a:pt x="6532821" y="2448652"/>
                </a:lnTo>
                <a:lnTo>
                  <a:pt x="6520247" y="2441174"/>
                </a:lnTo>
                <a:close/>
                <a:moveTo>
                  <a:pt x="335271" y="2301585"/>
                </a:moveTo>
                <a:lnTo>
                  <a:pt x="427213" y="2441174"/>
                </a:lnTo>
                <a:lnTo>
                  <a:pt x="416030" y="2448652"/>
                </a:lnTo>
                <a:lnTo>
                  <a:pt x="324089" y="2307816"/>
                </a:lnTo>
                <a:close/>
                <a:moveTo>
                  <a:pt x="6110475" y="2230177"/>
                </a:moveTo>
                <a:lnTo>
                  <a:pt x="6118001" y="2241689"/>
                </a:lnTo>
                <a:lnTo>
                  <a:pt x="5966230" y="2322278"/>
                </a:lnTo>
                <a:lnTo>
                  <a:pt x="5959958" y="2309486"/>
                </a:lnTo>
                <a:close/>
                <a:moveTo>
                  <a:pt x="846710" y="2230177"/>
                </a:moveTo>
                <a:lnTo>
                  <a:pt x="998481" y="2309486"/>
                </a:lnTo>
                <a:lnTo>
                  <a:pt x="992209" y="2322278"/>
                </a:lnTo>
                <a:lnTo>
                  <a:pt x="840438" y="2241689"/>
                </a:lnTo>
                <a:close/>
                <a:moveTo>
                  <a:pt x="4894634" y="2202711"/>
                </a:moveTo>
                <a:lnTo>
                  <a:pt x="4986426" y="2342300"/>
                </a:lnTo>
                <a:lnTo>
                  <a:pt x="4973851" y="2349778"/>
                </a:lnTo>
                <a:lnTo>
                  <a:pt x="4883317" y="2208942"/>
                </a:lnTo>
                <a:close/>
                <a:moveTo>
                  <a:pt x="2058456" y="2202711"/>
                </a:moveTo>
                <a:lnTo>
                  <a:pt x="2069638" y="2208942"/>
                </a:lnTo>
                <a:lnTo>
                  <a:pt x="1978936" y="2349778"/>
                </a:lnTo>
                <a:lnTo>
                  <a:pt x="1966511" y="2342300"/>
                </a:lnTo>
                <a:close/>
                <a:moveTo>
                  <a:pt x="6408353" y="2076373"/>
                </a:moveTo>
                <a:lnTo>
                  <a:pt x="6414625" y="2089165"/>
                </a:lnTo>
                <a:lnTo>
                  <a:pt x="6262854" y="2168474"/>
                </a:lnTo>
                <a:lnTo>
                  <a:pt x="6256582" y="2155682"/>
                </a:lnTo>
                <a:close/>
                <a:moveTo>
                  <a:pt x="544588" y="2076373"/>
                </a:moveTo>
                <a:lnTo>
                  <a:pt x="696363" y="2155682"/>
                </a:lnTo>
                <a:lnTo>
                  <a:pt x="690091" y="2168474"/>
                </a:lnTo>
                <a:lnTo>
                  <a:pt x="538316" y="2089165"/>
                </a:lnTo>
                <a:close/>
                <a:moveTo>
                  <a:pt x="6937718" y="2054399"/>
                </a:moveTo>
                <a:lnTo>
                  <a:pt x="6952822" y="2054399"/>
                </a:lnTo>
                <a:lnTo>
                  <a:pt x="6952822" y="2217932"/>
                </a:lnTo>
                <a:lnTo>
                  <a:pt x="6937718" y="2217932"/>
                </a:lnTo>
                <a:close/>
                <a:moveTo>
                  <a:pt x="0" y="2054399"/>
                </a:moveTo>
                <a:lnTo>
                  <a:pt x="15213" y="2054399"/>
                </a:lnTo>
                <a:lnTo>
                  <a:pt x="15213" y="2217932"/>
                </a:lnTo>
                <a:lnTo>
                  <a:pt x="0" y="2217932"/>
                </a:lnTo>
                <a:close/>
                <a:moveTo>
                  <a:pt x="6797544" y="2015946"/>
                </a:moveTo>
                <a:lnTo>
                  <a:pt x="6810119" y="2024526"/>
                </a:lnTo>
                <a:lnTo>
                  <a:pt x="6718327" y="2163034"/>
                </a:lnTo>
                <a:lnTo>
                  <a:pt x="6707010" y="2155680"/>
                </a:lnTo>
                <a:close/>
                <a:moveTo>
                  <a:pt x="155243" y="2015946"/>
                </a:moveTo>
                <a:lnTo>
                  <a:pt x="245946" y="2155680"/>
                </a:lnTo>
                <a:lnTo>
                  <a:pt x="233520" y="2163034"/>
                </a:lnTo>
                <a:lnTo>
                  <a:pt x="142818" y="2024526"/>
                </a:lnTo>
                <a:close/>
                <a:moveTo>
                  <a:pt x="3471606" y="1977495"/>
                </a:moveTo>
                <a:lnTo>
                  <a:pt x="3486714" y="1977495"/>
                </a:lnTo>
                <a:lnTo>
                  <a:pt x="3486714" y="2146543"/>
                </a:lnTo>
                <a:lnTo>
                  <a:pt x="3471606" y="2146543"/>
                </a:lnTo>
                <a:close/>
                <a:moveTo>
                  <a:pt x="4714622" y="1917072"/>
                </a:moveTo>
                <a:lnTo>
                  <a:pt x="4805160" y="2056806"/>
                </a:lnTo>
                <a:lnTo>
                  <a:pt x="4793842" y="2064160"/>
                </a:lnTo>
                <a:lnTo>
                  <a:pt x="4702047" y="1924426"/>
                </a:lnTo>
                <a:close/>
                <a:moveTo>
                  <a:pt x="2245069" y="1917072"/>
                </a:moveTo>
                <a:lnTo>
                  <a:pt x="2256387" y="1924426"/>
                </a:lnTo>
                <a:lnTo>
                  <a:pt x="2165849" y="2064160"/>
                </a:lnTo>
                <a:lnTo>
                  <a:pt x="2153274" y="2056806"/>
                </a:lnTo>
                <a:close/>
                <a:moveTo>
                  <a:pt x="6710471" y="1917070"/>
                </a:moveTo>
                <a:lnTo>
                  <a:pt x="6716743" y="1929862"/>
                </a:lnTo>
                <a:lnTo>
                  <a:pt x="6564968" y="2009174"/>
                </a:lnTo>
                <a:lnTo>
                  <a:pt x="6558696" y="1996381"/>
                </a:lnTo>
                <a:close/>
                <a:moveTo>
                  <a:pt x="243668" y="1917070"/>
                </a:moveTo>
                <a:lnTo>
                  <a:pt x="394254" y="1996381"/>
                </a:lnTo>
                <a:lnTo>
                  <a:pt x="386786" y="2009174"/>
                </a:lnTo>
                <a:lnTo>
                  <a:pt x="236201" y="1929862"/>
                </a:lnTo>
                <a:close/>
                <a:moveTo>
                  <a:pt x="6525739" y="1801717"/>
                </a:moveTo>
                <a:lnTo>
                  <a:pt x="6689291" y="1801717"/>
                </a:lnTo>
                <a:lnTo>
                  <a:pt x="6689291" y="1816821"/>
                </a:lnTo>
                <a:lnTo>
                  <a:pt x="6525739" y="1816821"/>
                </a:lnTo>
                <a:close/>
                <a:moveTo>
                  <a:pt x="6196157" y="1801717"/>
                </a:moveTo>
                <a:lnTo>
                  <a:pt x="6359718" y="1801717"/>
                </a:lnTo>
                <a:lnTo>
                  <a:pt x="6359718" y="1816821"/>
                </a:lnTo>
                <a:lnTo>
                  <a:pt x="6196157" y="1816821"/>
                </a:lnTo>
                <a:close/>
                <a:moveTo>
                  <a:pt x="5866574" y="1801717"/>
                </a:moveTo>
                <a:lnTo>
                  <a:pt x="6030126" y="1801717"/>
                </a:lnTo>
                <a:lnTo>
                  <a:pt x="6030126" y="1816821"/>
                </a:lnTo>
                <a:lnTo>
                  <a:pt x="5866574" y="1816821"/>
                </a:lnTo>
                <a:close/>
                <a:moveTo>
                  <a:pt x="5536992" y="1801717"/>
                </a:moveTo>
                <a:lnTo>
                  <a:pt x="5700544" y="1801717"/>
                </a:lnTo>
                <a:lnTo>
                  <a:pt x="5700544" y="1816821"/>
                </a:lnTo>
                <a:lnTo>
                  <a:pt x="5536992" y="1816821"/>
                </a:lnTo>
                <a:close/>
                <a:moveTo>
                  <a:pt x="5207407" y="1801717"/>
                </a:moveTo>
                <a:lnTo>
                  <a:pt x="5370959" y="1801717"/>
                </a:lnTo>
                <a:lnTo>
                  <a:pt x="5370959" y="1816821"/>
                </a:lnTo>
                <a:lnTo>
                  <a:pt x="5207407" y="1816821"/>
                </a:lnTo>
                <a:close/>
                <a:moveTo>
                  <a:pt x="4877825" y="1801717"/>
                </a:moveTo>
                <a:lnTo>
                  <a:pt x="5041377" y="1801717"/>
                </a:lnTo>
                <a:lnTo>
                  <a:pt x="5041377" y="1816821"/>
                </a:lnTo>
                <a:lnTo>
                  <a:pt x="4877825" y="1816821"/>
                </a:lnTo>
                <a:close/>
                <a:moveTo>
                  <a:pt x="4548242" y="1801717"/>
                </a:moveTo>
                <a:lnTo>
                  <a:pt x="4711794" y="1801717"/>
                </a:lnTo>
                <a:lnTo>
                  <a:pt x="4711794" y="1816821"/>
                </a:lnTo>
                <a:lnTo>
                  <a:pt x="4548242" y="1816821"/>
                </a:lnTo>
                <a:close/>
                <a:moveTo>
                  <a:pt x="4218660" y="1801717"/>
                </a:moveTo>
                <a:lnTo>
                  <a:pt x="4382221" y="1801717"/>
                </a:lnTo>
                <a:lnTo>
                  <a:pt x="4382221" y="1816821"/>
                </a:lnTo>
                <a:lnTo>
                  <a:pt x="4218660" y="1816821"/>
                </a:lnTo>
                <a:close/>
                <a:moveTo>
                  <a:pt x="3889077" y="1801717"/>
                </a:moveTo>
                <a:lnTo>
                  <a:pt x="4052629" y="1801717"/>
                </a:lnTo>
                <a:lnTo>
                  <a:pt x="4052629" y="1816821"/>
                </a:lnTo>
                <a:lnTo>
                  <a:pt x="3889077" y="1816821"/>
                </a:lnTo>
                <a:close/>
                <a:moveTo>
                  <a:pt x="3559495" y="1801717"/>
                </a:moveTo>
                <a:lnTo>
                  <a:pt x="3723047" y="1801717"/>
                </a:lnTo>
                <a:lnTo>
                  <a:pt x="3723047" y="1816821"/>
                </a:lnTo>
                <a:lnTo>
                  <a:pt x="3559495" y="1816821"/>
                </a:lnTo>
                <a:close/>
                <a:moveTo>
                  <a:pt x="3229910" y="1801717"/>
                </a:moveTo>
                <a:lnTo>
                  <a:pt x="3393471" y="1801717"/>
                </a:lnTo>
                <a:lnTo>
                  <a:pt x="3393471" y="1816821"/>
                </a:lnTo>
                <a:lnTo>
                  <a:pt x="3229910" y="1816821"/>
                </a:lnTo>
                <a:close/>
                <a:moveTo>
                  <a:pt x="2900328" y="1801717"/>
                </a:moveTo>
                <a:lnTo>
                  <a:pt x="3063880" y="1801717"/>
                </a:lnTo>
                <a:lnTo>
                  <a:pt x="3063880" y="1816821"/>
                </a:lnTo>
                <a:lnTo>
                  <a:pt x="2900328" y="1816821"/>
                </a:lnTo>
                <a:close/>
                <a:moveTo>
                  <a:pt x="2570745" y="1801717"/>
                </a:moveTo>
                <a:lnTo>
                  <a:pt x="2734297" y="1801717"/>
                </a:lnTo>
                <a:lnTo>
                  <a:pt x="2734297" y="1816821"/>
                </a:lnTo>
                <a:lnTo>
                  <a:pt x="2570745" y="1816821"/>
                </a:lnTo>
                <a:close/>
                <a:moveTo>
                  <a:pt x="2241163" y="1801717"/>
                </a:moveTo>
                <a:lnTo>
                  <a:pt x="2404715" y="1801717"/>
                </a:lnTo>
                <a:lnTo>
                  <a:pt x="2404715" y="1816821"/>
                </a:lnTo>
                <a:lnTo>
                  <a:pt x="2241163" y="1816821"/>
                </a:lnTo>
                <a:close/>
                <a:moveTo>
                  <a:pt x="1911580" y="1801717"/>
                </a:moveTo>
                <a:lnTo>
                  <a:pt x="2075132" y="1801717"/>
                </a:lnTo>
                <a:lnTo>
                  <a:pt x="2075132" y="1816821"/>
                </a:lnTo>
                <a:lnTo>
                  <a:pt x="1911580" y="1816821"/>
                </a:lnTo>
                <a:close/>
                <a:moveTo>
                  <a:pt x="1581998" y="1801717"/>
                </a:moveTo>
                <a:lnTo>
                  <a:pt x="1745559" y="1801717"/>
                </a:lnTo>
                <a:lnTo>
                  <a:pt x="1745559" y="1816821"/>
                </a:lnTo>
                <a:lnTo>
                  <a:pt x="1581998" y="1816821"/>
                </a:lnTo>
                <a:close/>
                <a:moveTo>
                  <a:pt x="1252415" y="1801717"/>
                </a:moveTo>
                <a:lnTo>
                  <a:pt x="1415967" y="1801717"/>
                </a:lnTo>
                <a:lnTo>
                  <a:pt x="1415967" y="1816821"/>
                </a:lnTo>
                <a:lnTo>
                  <a:pt x="1252415" y="1816821"/>
                </a:lnTo>
                <a:close/>
                <a:moveTo>
                  <a:pt x="922831" y="1801717"/>
                </a:moveTo>
                <a:lnTo>
                  <a:pt x="1086383" y="1801717"/>
                </a:lnTo>
                <a:lnTo>
                  <a:pt x="1086383" y="1816821"/>
                </a:lnTo>
                <a:lnTo>
                  <a:pt x="922831" y="1816821"/>
                </a:lnTo>
                <a:close/>
                <a:moveTo>
                  <a:pt x="593248" y="1801717"/>
                </a:moveTo>
                <a:lnTo>
                  <a:pt x="756809" y="1801717"/>
                </a:lnTo>
                <a:lnTo>
                  <a:pt x="756809" y="1816821"/>
                </a:lnTo>
                <a:lnTo>
                  <a:pt x="593248" y="1816821"/>
                </a:lnTo>
                <a:close/>
                <a:moveTo>
                  <a:pt x="263666" y="1801717"/>
                </a:moveTo>
                <a:lnTo>
                  <a:pt x="427227" y="1801717"/>
                </a:lnTo>
                <a:lnTo>
                  <a:pt x="427227" y="1816821"/>
                </a:lnTo>
                <a:lnTo>
                  <a:pt x="263666" y="1816821"/>
                </a:lnTo>
                <a:close/>
                <a:moveTo>
                  <a:pt x="6873069" y="1763266"/>
                </a:moveTo>
                <a:lnTo>
                  <a:pt x="6952928" y="1803830"/>
                </a:lnTo>
                <a:lnTo>
                  <a:pt x="6952928" y="1805097"/>
                </a:lnTo>
                <a:lnTo>
                  <a:pt x="6952928" y="1806365"/>
                </a:lnTo>
                <a:lnTo>
                  <a:pt x="6952928" y="1893831"/>
                </a:lnTo>
                <a:lnTo>
                  <a:pt x="6938985" y="1893831"/>
                </a:lnTo>
                <a:lnTo>
                  <a:pt x="6938985" y="1827915"/>
                </a:lnTo>
                <a:lnTo>
                  <a:pt x="6899689" y="1887493"/>
                </a:lnTo>
                <a:lnTo>
                  <a:pt x="6888280" y="1879887"/>
                </a:lnTo>
                <a:lnTo>
                  <a:pt x="6919970" y="1830450"/>
                </a:lnTo>
                <a:lnTo>
                  <a:pt x="6867998" y="1857070"/>
                </a:lnTo>
                <a:lnTo>
                  <a:pt x="6860392" y="1845661"/>
                </a:lnTo>
                <a:lnTo>
                  <a:pt x="6909829" y="1819041"/>
                </a:lnTo>
                <a:lnTo>
                  <a:pt x="6855322" y="1819041"/>
                </a:lnTo>
                <a:lnTo>
                  <a:pt x="6855322" y="1805097"/>
                </a:lnTo>
                <a:lnTo>
                  <a:pt x="6923773" y="1805097"/>
                </a:lnTo>
                <a:lnTo>
                  <a:pt x="6866731" y="1775942"/>
                </a:lnTo>
                <a:close/>
                <a:moveTo>
                  <a:pt x="81127" y="1763266"/>
                </a:moveTo>
                <a:lnTo>
                  <a:pt x="87465" y="1775942"/>
                </a:lnTo>
                <a:lnTo>
                  <a:pt x="30423" y="1805097"/>
                </a:lnTo>
                <a:lnTo>
                  <a:pt x="97606" y="1805097"/>
                </a:lnTo>
                <a:lnTo>
                  <a:pt x="97606" y="1819041"/>
                </a:lnTo>
                <a:lnTo>
                  <a:pt x="41831" y="1819041"/>
                </a:lnTo>
                <a:lnTo>
                  <a:pt x="92536" y="1845661"/>
                </a:lnTo>
                <a:lnTo>
                  <a:pt x="86198" y="1857070"/>
                </a:lnTo>
                <a:lnTo>
                  <a:pt x="34226" y="1830450"/>
                </a:lnTo>
                <a:lnTo>
                  <a:pt x="64648" y="1879887"/>
                </a:lnTo>
                <a:lnTo>
                  <a:pt x="53240" y="1887493"/>
                </a:lnTo>
                <a:lnTo>
                  <a:pt x="16479" y="1830450"/>
                </a:lnTo>
                <a:lnTo>
                  <a:pt x="16479" y="1893831"/>
                </a:lnTo>
                <a:lnTo>
                  <a:pt x="1268" y="1893831"/>
                </a:lnTo>
                <a:lnTo>
                  <a:pt x="1268" y="1807633"/>
                </a:lnTo>
                <a:lnTo>
                  <a:pt x="0" y="1805097"/>
                </a:lnTo>
                <a:lnTo>
                  <a:pt x="1268" y="1805097"/>
                </a:lnTo>
                <a:lnTo>
                  <a:pt x="1268" y="1803830"/>
                </a:lnTo>
                <a:close/>
                <a:moveTo>
                  <a:pt x="4532093" y="1636927"/>
                </a:moveTo>
                <a:lnTo>
                  <a:pt x="4623885" y="1776657"/>
                </a:lnTo>
                <a:lnTo>
                  <a:pt x="4612568" y="1784011"/>
                </a:lnTo>
                <a:lnTo>
                  <a:pt x="4520776" y="1645507"/>
                </a:lnTo>
                <a:close/>
                <a:moveTo>
                  <a:pt x="2425243" y="1636927"/>
                </a:moveTo>
                <a:lnTo>
                  <a:pt x="2437668" y="1645507"/>
                </a:lnTo>
                <a:lnTo>
                  <a:pt x="2346969" y="1784011"/>
                </a:lnTo>
                <a:lnTo>
                  <a:pt x="2334544" y="1776657"/>
                </a:lnTo>
                <a:close/>
                <a:moveTo>
                  <a:pt x="3471606" y="1631433"/>
                </a:moveTo>
                <a:lnTo>
                  <a:pt x="3486714" y="1631433"/>
                </a:lnTo>
                <a:lnTo>
                  <a:pt x="3486714" y="1800485"/>
                </a:lnTo>
                <a:lnTo>
                  <a:pt x="3471606" y="1800485"/>
                </a:lnTo>
                <a:close/>
                <a:moveTo>
                  <a:pt x="6582741" y="1609459"/>
                </a:moveTo>
                <a:lnTo>
                  <a:pt x="6727720" y="1683731"/>
                </a:lnTo>
                <a:lnTo>
                  <a:pt x="6721417" y="1696110"/>
                </a:lnTo>
                <a:lnTo>
                  <a:pt x="6575177" y="1621837"/>
                </a:lnTo>
                <a:close/>
                <a:moveTo>
                  <a:pt x="371455" y="1609459"/>
                </a:moveTo>
                <a:lnTo>
                  <a:pt x="377758" y="1621837"/>
                </a:lnTo>
                <a:lnTo>
                  <a:pt x="231518" y="1696110"/>
                </a:lnTo>
                <a:lnTo>
                  <a:pt x="225215" y="1683731"/>
                </a:lnTo>
                <a:close/>
                <a:moveTo>
                  <a:pt x="6297102" y="1461149"/>
                </a:moveTo>
                <a:lnTo>
                  <a:pt x="6442081" y="1535421"/>
                </a:lnTo>
                <a:lnTo>
                  <a:pt x="6435778" y="1547800"/>
                </a:lnTo>
                <a:lnTo>
                  <a:pt x="6289538" y="1473527"/>
                </a:lnTo>
                <a:close/>
                <a:moveTo>
                  <a:pt x="661323" y="1461149"/>
                </a:moveTo>
                <a:lnTo>
                  <a:pt x="668887" y="1473527"/>
                </a:lnTo>
                <a:lnTo>
                  <a:pt x="522647" y="1547800"/>
                </a:lnTo>
                <a:lnTo>
                  <a:pt x="516344" y="1535421"/>
                </a:lnTo>
                <a:close/>
                <a:moveTo>
                  <a:pt x="4350823" y="1351288"/>
                </a:moveTo>
                <a:lnTo>
                  <a:pt x="4442619" y="1490946"/>
                </a:lnTo>
                <a:lnTo>
                  <a:pt x="4430044" y="1498362"/>
                </a:lnTo>
                <a:lnTo>
                  <a:pt x="4339506" y="1358703"/>
                </a:lnTo>
                <a:close/>
                <a:moveTo>
                  <a:pt x="2606353" y="1351288"/>
                </a:moveTo>
                <a:lnTo>
                  <a:pt x="2618928" y="1358703"/>
                </a:lnTo>
                <a:lnTo>
                  <a:pt x="2527132" y="1498362"/>
                </a:lnTo>
                <a:lnTo>
                  <a:pt x="2515815" y="1490946"/>
                </a:lnTo>
                <a:close/>
                <a:moveTo>
                  <a:pt x="6004536" y="1312835"/>
                </a:moveTo>
                <a:lnTo>
                  <a:pt x="6145495" y="1387107"/>
                </a:lnTo>
                <a:lnTo>
                  <a:pt x="6139367" y="1399486"/>
                </a:lnTo>
                <a:lnTo>
                  <a:pt x="5998407" y="1325213"/>
                </a:lnTo>
                <a:close/>
                <a:moveTo>
                  <a:pt x="942945" y="1312835"/>
                </a:moveTo>
                <a:lnTo>
                  <a:pt x="949073" y="1325213"/>
                </a:lnTo>
                <a:lnTo>
                  <a:pt x="806888" y="1399486"/>
                </a:lnTo>
                <a:lnTo>
                  <a:pt x="801985" y="1387107"/>
                </a:lnTo>
                <a:close/>
                <a:moveTo>
                  <a:pt x="3471606" y="1290864"/>
                </a:moveTo>
                <a:lnTo>
                  <a:pt x="3486714" y="1290864"/>
                </a:lnTo>
                <a:lnTo>
                  <a:pt x="3486714" y="1459916"/>
                </a:lnTo>
                <a:lnTo>
                  <a:pt x="3471606" y="1459916"/>
                </a:lnTo>
                <a:close/>
                <a:moveTo>
                  <a:pt x="5719069" y="1164523"/>
                </a:moveTo>
                <a:lnTo>
                  <a:pt x="5865309" y="1238601"/>
                </a:lnTo>
                <a:lnTo>
                  <a:pt x="5859006" y="1251156"/>
                </a:lnTo>
                <a:lnTo>
                  <a:pt x="5712766" y="1175823"/>
                </a:lnTo>
                <a:close/>
                <a:moveTo>
                  <a:pt x="1239356" y="1164523"/>
                </a:moveTo>
                <a:lnTo>
                  <a:pt x="1245659" y="1175823"/>
                </a:lnTo>
                <a:lnTo>
                  <a:pt x="1099419" y="1251156"/>
                </a:lnTo>
                <a:lnTo>
                  <a:pt x="1093116" y="1238601"/>
                </a:lnTo>
                <a:close/>
                <a:moveTo>
                  <a:pt x="4165317" y="1071142"/>
                </a:moveTo>
                <a:lnTo>
                  <a:pt x="4255855" y="1210876"/>
                </a:lnTo>
                <a:lnTo>
                  <a:pt x="4244537" y="1218230"/>
                </a:lnTo>
                <a:lnTo>
                  <a:pt x="4152742" y="1078496"/>
                </a:lnTo>
                <a:close/>
                <a:moveTo>
                  <a:pt x="2787784" y="1071142"/>
                </a:moveTo>
                <a:lnTo>
                  <a:pt x="2800209" y="1078496"/>
                </a:lnTo>
                <a:lnTo>
                  <a:pt x="2708267" y="1218230"/>
                </a:lnTo>
                <a:lnTo>
                  <a:pt x="2697085" y="1210876"/>
                </a:lnTo>
                <a:close/>
                <a:moveTo>
                  <a:pt x="5427940" y="1016210"/>
                </a:moveTo>
                <a:lnTo>
                  <a:pt x="5574180" y="1089244"/>
                </a:lnTo>
                <a:lnTo>
                  <a:pt x="5567877" y="1102861"/>
                </a:lnTo>
                <a:lnTo>
                  <a:pt x="5421637" y="1028588"/>
                </a:lnTo>
                <a:close/>
                <a:moveTo>
                  <a:pt x="1524995" y="1016210"/>
                </a:moveTo>
                <a:lnTo>
                  <a:pt x="1531298" y="1028588"/>
                </a:lnTo>
                <a:lnTo>
                  <a:pt x="1385058" y="1102861"/>
                </a:lnTo>
                <a:lnTo>
                  <a:pt x="1378755" y="1089244"/>
                </a:lnTo>
                <a:close/>
                <a:moveTo>
                  <a:pt x="3471606" y="950296"/>
                </a:moveTo>
                <a:lnTo>
                  <a:pt x="3481594" y="950296"/>
                </a:lnTo>
                <a:lnTo>
                  <a:pt x="3481594" y="1119348"/>
                </a:lnTo>
                <a:lnTo>
                  <a:pt x="3471606" y="1119348"/>
                </a:lnTo>
                <a:close/>
                <a:moveTo>
                  <a:pt x="5142303" y="867900"/>
                </a:moveTo>
                <a:lnTo>
                  <a:pt x="5288543" y="942172"/>
                </a:lnTo>
                <a:lnTo>
                  <a:pt x="5282240" y="954551"/>
                </a:lnTo>
                <a:lnTo>
                  <a:pt x="5136000" y="880278"/>
                </a:lnTo>
                <a:close/>
                <a:moveTo>
                  <a:pt x="1816125" y="867900"/>
                </a:moveTo>
                <a:lnTo>
                  <a:pt x="1822428" y="880278"/>
                </a:lnTo>
                <a:lnTo>
                  <a:pt x="1676188" y="954551"/>
                </a:lnTo>
                <a:lnTo>
                  <a:pt x="1669885" y="942172"/>
                </a:lnTo>
                <a:close/>
                <a:moveTo>
                  <a:pt x="3982789" y="785505"/>
                </a:moveTo>
                <a:lnTo>
                  <a:pt x="4074581" y="925239"/>
                </a:lnTo>
                <a:lnTo>
                  <a:pt x="4063264" y="932593"/>
                </a:lnTo>
                <a:lnTo>
                  <a:pt x="3971472" y="792859"/>
                </a:lnTo>
                <a:close/>
                <a:moveTo>
                  <a:pt x="2970151" y="785505"/>
                </a:moveTo>
                <a:lnTo>
                  <a:pt x="2981469" y="792859"/>
                </a:lnTo>
                <a:lnTo>
                  <a:pt x="2890931" y="932593"/>
                </a:lnTo>
                <a:lnTo>
                  <a:pt x="2878356" y="925239"/>
                </a:lnTo>
                <a:close/>
                <a:moveTo>
                  <a:pt x="4851169" y="714095"/>
                </a:moveTo>
                <a:lnTo>
                  <a:pt x="4997409" y="788367"/>
                </a:lnTo>
                <a:lnTo>
                  <a:pt x="4991106" y="800746"/>
                </a:lnTo>
                <a:lnTo>
                  <a:pt x="4844866" y="726473"/>
                </a:lnTo>
                <a:close/>
                <a:moveTo>
                  <a:pt x="2101764" y="714095"/>
                </a:moveTo>
                <a:lnTo>
                  <a:pt x="2108067" y="726473"/>
                </a:lnTo>
                <a:lnTo>
                  <a:pt x="1961827" y="800746"/>
                </a:lnTo>
                <a:lnTo>
                  <a:pt x="1955524" y="788367"/>
                </a:lnTo>
                <a:close/>
                <a:moveTo>
                  <a:pt x="3471606" y="609727"/>
                </a:moveTo>
                <a:lnTo>
                  <a:pt x="3481594" y="609727"/>
                </a:lnTo>
                <a:lnTo>
                  <a:pt x="3481594" y="778779"/>
                </a:lnTo>
                <a:lnTo>
                  <a:pt x="3471606" y="778779"/>
                </a:lnTo>
                <a:close/>
                <a:moveTo>
                  <a:pt x="4564132" y="565779"/>
                </a:moveTo>
                <a:lnTo>
                  <a:pt x="4706317" y="641112"/>
                </a:lnTo>
                <a:lnTo>
                  <a:pt x="4700189" y="652412"/>
                </a:lnTo>
                <a:lnTo>
                  <a:pt x="4559229" y="577079"/>
                </a:lnTo>
                <a:close/>
                <a:moveTo>
                  <a:pt x="2387611" y="565779"/>
                </a:moveTo>
                <a:lnTo>
                  <a:pt x="2393739" y="577079"/>
                </a:lnTo>
                <a:lnTo>
                  <a:pt x="2252784" y="652412"/>
                </a:lnTo>
                <a:lnTo>
                  <a:pt x="2246655" y="641112"/>
                </a:lnTo>
                <a:close/>
                <a:moveTo>
                  <a:pt x="3802626" y="505358"/>
                </a:moveTo>
                <a:lnTo>
                  <a:pt x="3893328" y="646252"/>
                </a:lnTo>
                <a:lnTo>
                  <a:pt x="3882146" y="652432"/>
                </a:lnTo>
                <a:lnTo>
                  <a:pt x="3790201" y="512773"/>
                </a:lnTo>
                <a:close/>
                <a:moveTo>
                  <a:pt x="3155657" y="505358"/>
                </a:moveTo>
                <a:lnTo>
                  <a:pt x="3168232" y="512773"/>
                </a:lnTo>
                <a:lnTo>
                  <a:pt x="3076436" y="652432"/>
                </a:lnTo>
                <a:lnTo>
                  <a:pt x="3065119" y="646252"/>
                </a:lnTo>
                <a:close/>
                <a:moveTo>
                  <a:pt x="4274401" y="417469"/>
                </a:moveTo>
                <a:lnTo>
                  <a:pt x="4420641" y="491741"/>
                </a:lnTo>
                <a:lnTo>
                  <a:pt x="4413077" y="504120"/>
                </a:lnTo>
                <a:lnTo>
                  <a:pt x="4268098" y="428610"/>
                </a:lnTo>
                <a:close/>
                <a:moveTo>
                  <a:pt x="2678534" y="417469"/>
                </a:moveTo>
                <a:lnTo>
                  <a:pt x="2684837" y="428610"/>
                </a:lnTo>
                <a:lnTo>
                  <a:pt x="2539858" y="504120"/>
                </a:lnTo>
                <a:lnTo>
                  <a:pt x="2532294" y="491741"/>
                </a:lnTo>
                <a:close/>
                <a:moveTo>
                  <a:pt x="3471606" y="269158"/>
                </a:moveTo>
                <a:lnTo>
                  <a:pt x="3481594" y="269158"/>
                </a:lnTo>
                <a:lnTo>
                  <a:pt x="3481594" y="438210"/>
                </a:lnTo>
                <a:lnTo>
                  <a:pt x="3471606" y="438210"/>
                </a:lnTo>
                <a:close/>
                <a:moveTo>
                  <a:pt x="3984528" y="269156"/>
                </a:moveTo>
                <a:lnTo>
                  <a:pt x="4129507" y="343428"/>
                </a:lnTo>
                <a:lnTo>
                  <a:pt x="4123204" y="355807"/>
                </a:lnTo>
                <a:lnTo>
                  <a:pt x="3976964" y="281534"/>
                </a:lnTo>
                <a:close/>
                <a:moveTo>
                  <a:pt x="2969664" y="269156"/>
                </a:moveTo>
                <a:lnTo>
                  <a:pt x="2975967" y="281534"/>
                </a:lnTo>
                <a:lnTo>
                  <a:pt x="2829727" y="355807"/>
                </a:lnTo>
                <a:lnTo>
                  <a:pt x="2823424" y="343428"/>
                </a:lnTo>
                <a:close/>
                <a:moveTo>
                  <a:pt x="3620113" y="219721"/>
                </a:moveTo>
                <a:lnTo>
                  <a:pt x="3712055" y="359451"/>
                </a:lnTo>
                <a:lnTo>
                  <a:pt x="3699630" y="366805"/>
                </a:lnTo>
                <a:lnTo>
                  <a:pt x="3608931" y="227075"/>
                </a:lnTo>
                <a:close/>
                <a:moveTo>
                  <a:pt x="3338182" y="219721"/>
                </a:moveTo>
                <a:lnTo>
                  <a:pt x="3349499" y="227075"/>
                </a:lnTo>
                <a:lnTo>
                  <a:pt x="3257707" y="366805"/>
                </a:lnTo>
                <a:lnTo>
                  <a:pt x="3246390" y="359451"/>
                </a:lnTo>
                <a:close/>
                <a:moveTo>
                  <a:pt x="3698889" y="120846"/>
                </a:moveTo>
                <a:lnTo>
                  <a:pt x="3843868" y="195118"/>
                </a:lnTo>
                <a:lnTo>
                  <a:pt x="3837565" y="207497"/>
                </a:lnTo>
                <a:lnTo>
                  <a:pt x="3691325" y="133224"/>
                </a:lnTo>
                <a:close/>
                <a:moveTo>
                  <a:pt x="3254042" y="120846"/>
                </a:moveTo>
                <a:lnTo>
                  <a:pt x="3261606" y="133224"/>
                </a:lnTo>
                <a:lnTo>
                  <a:pt x="3115366" y="207497"/>
                </a:lnTo>
                <a:lnTo>
                  <a:pt x="3109063" y="195118"/>
                </a:lnTo>
                <a:close/>
                <a:moveTo>
                  <a:pt x="3478944" y="0"/>
                </a:moveTo>
                <a:lnTo>
                  <a:pt x="3485096" y="8873"/>
                </a:lnTo>
                <a:lnTo>
                  <a:pt x="3552770" y="45634"/>
                </a:lnTo>
                <a:lnTo>
                  <a:pt x="3546617" y="58310"/>
                </a:lnTo>
                <a:lnTo>
                  <a:pt x="3498631" y="32958"/>
                </a:lnTo>
                <a:lnTo>
                  <a:pt x="3528161" y="81127"/>
                </a:lnTo>
                <a:lnTo>
                  <a:pt x="3517087" y="88733"/>
                </a:lnTo>
                <a:lnTo>
                  <a:pt x="3485096" y="36761"/>
                </a:lnTo>
                <a:lnTo>
                  <a:pt x="3485096" y="97606"/>
                </a:lnTo>
                <a:lnTo>
                  <a:pt x="3472791" y="97606"/>
                </a:lnTo>
                <a:lnTo>
                  <a:pt x="3472791" y="36761"/>
                </a:lnTo>
                <a:lnTo>
                  <a:pt x="3439570" y="88733"/>
                </a:lnTo>
                <a:lnTo>
                  <a:pt x="3428496" y="81127"/>
                </a:lnTo>
                <a:lnTo>
                  <a:pt x="3460487" y="29155"/>
                </a:lnTo>
                <a:lnTo>
                  <a:pt x="3406348" y="58310"/>
                </a:lnTo>
                <a:lnTo>
                  <a:pt x="3400196" y="45634"/>
                </a:lnTo>
                <a:lnTo>
                  <a:pt x="3475252" y="6338"/>
                </a:lnTo>
                <a:close/>
              </a:path>
            </a:pathLst>
          </a:custGeom>
          <a:solidFill>
            <a:schemeClr val="bg1">
              <a:lumMod val="85000"/>
            </a:schemeClr>
          </a:solidFill>
          <a:ln>
            <a:noFill/>
          </a:ln>
          <a:effectLst/>
        </p:spPr>
        <p:txBody>
          <a:bodyPr wrap="square" anchor="ctr">
            <a:noAutofit/>
          </a:bodyPr>
          <a:lstStyle/>
          <a:p>
            <a:endParaRPr lang="en-US" dirty="0">
              <a:latin typeface="Poppins" pitchFamily="2" charset="77"/>
            </a:endParaRPr>
          </a:p>
        </p:txBody>
      </p:sp>
      <p:sp>
        <p:nvSpPr>
          <p:cNvPr id="22" name="Freeform 311">
            <a:extLst>
              <a:ext uri="{FF2B5EF4-FFF2-40B4-BE49-F238E27FC236}">
                <a16:creationId xmlns:a16="http://schemas.microsoft.com/office/drawing/2014/main" id="{182F5387-95FC-6A42-9884-B09228AC2643}"/>
              </a:ext>
            </a:extLst>
          </p:cNvPr>
          <p:cNvSpPr>
            <a:spLocks noChangeArrowheads="1"/>
          </p:cNvSpPr>
          <p:nvPr/>
        </p:nvSpPr>
        <p:spPr bwMode="auto">
          <a:xfrm>
            <a:off x="5219860" y="1822287"/>
            <a:ext cx="1738549" cy="928325"/>
          </a:xfrm>
          <a:custGeom>
            <a:avLst/>
            <a:gdLst>
              <a:gd name="T0" fmla="*/ 2792 w 2793"/>
              <a:gd name="T1" fmla="*/ 744 h 1489"/>
              <a:gd name="T2" fmla="*/ 2792 w 2793"/>
              <a:gd name="T3" fmla="*/ 744 h 1489"/>
              <a:gd name="T4" fmla="*/ 1397 w 2793"/>
              <a:gd name="T5" fmla="*/ 1488 h 1489"/>
              <a:gd name="T6" fmla="*/ 1397 w 2793"/>
              <a:gd name="T7" fmla="*/ 1488 h 1489"/>
              <a:gd name="T8" fmla="*/ 0 w 2793"/>
              <a:gd name="T9" fmla="*/ 744 h 1489"/>
              <a:gd name="T10" fmla="*/ 0 w 2793"/>
              <a:gd name="T11" fmla="*/ 744 h 1489"/>
              <a:gd name="T12" fmla="*/ 1397 w 2793"/>
              <a:gd name="T13" fmla="*/ 0 h 1489"/>
              <a:gd name="T14" fmla="*/ 1397 w 2793"/>
              <a:gd name="T15" fmla="*/ 0 h 1489"/>
              <a:gd name="T16" fmla="*/ 2792 w 2793"/>
              <a:gd name="T17" fmla="*/ 744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3" h="1489">
                <a:moveTo>
                  <a:pt x="2792" y="744"/>
                </a:moveTo>
                <a:lnTo>
                  <a:pt x="2792" y="744"/>
                </a:lnTo>
                <a:cubicBezTo>
                  <a:pt x="2792" y="1155"/>
                  <a:pt x="2167" y="1488"/>
                  <a:pt x="1397" y="1488"/>
                </a:cubicBezTo>
                <a:lnTo>
                  <a:pt x="1397" y="1488"/>
                </a:lnTo>
                <a:cubicBezTo>
                  <a:pt x="625" y="1488"/>
                  <a:pt x="0" y="1155"/>
                  <a:pt x="0" y="744"/>
                </a:cubicBezTo>
                <a:lnTo>
                  <a:pt x="0" y="744"/>
                </a:lnTo>
                <a:cubicBezTo>
                  <a:pt x="0" y="333"/>
                  <a:pt x="625" y="0"/>
                  <a:pt x="1397" y="0"/>
                </a:cubicBezTo>
                <a:lnTo>
                  <a:pt x="1397" y="0"/>
                </a:lnTo>
                <a:cubicBezTo>
                  <a:pt x="2167" y="0"/>
                  <a:pt x="2792" y="333"/>
                  <a:pt x="2792" y="744"/>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3" name="Freeform 312">
            <a:extLst>
              <a:ext uri="{FF2B5EF4-FFF2-40B4-BE49-F238E27FC236}">
                <a16:creationId xmlns:a16="http://schemas.microsoft.com/office/drawing/2014/main" id="{86914492-61E3-C540-A714-32E426881201}"/>
              </a:ext>
            </a:extLst>
          </p:cNvPr>
          <p:cNvSpPr>
            <a:spLocks noChangeArrowheads="1"/>
          </p:cNvSpPr>
          <p:nvPr/>
        </p:nvSpPr>
        <p:spPr bwMode="auto">
          <a:xfrm>
            <a:off x="5228098" y="5370795"/>
            <a:ext cx="1741296" cy="928325"/>
          </a:xfrm>
          <a:custGeom>
            <a:avLst/>
            <a:gdLst>
              <a:gd name="T0" fmla="*/ 2793 w 2794"/>
              <a:gd name="T1" fmla="*/ 745 h 1490"/>
              <a:gd name="T2" fmla="*/ 2793 w 2794"/>
              <a:gd name="T3" fmla="*/ 745 h 1490"/>
              <a:gd name="T4" fmla="*/ 1396 w 2794"/>
              <a:gd name="T5" fmla="*/ 1489 h 1490"/>
              <a:gd name="T6" fmla="*/ 1396 w 2794"/>
              <a:gd name="T7" fmla="*/ 1489 h 1490"/>
              <a:gd name="T8" fmla="*/ 0 w 2794"/>
              <a:gd name="T9" fmla="*/ 745 h 1490"/>
              <a:gd name="T10" fmla="*/ 0 w 2794"/>
              <a:gd name="T11" fmla="*/ 745 h 1490"/>
              <a:gd name="T12" fmla="*/ 1396 w 2794"/>
              <a:gd name="T13" fmla="*/ 0 h 1490"/>
              <a:gd name="T14" fmla="*/ 1396 w 2794"/>
              <a:gd name="T15" fmla="*/ 0 h 1490"/>
              <a:gd name="T16" fmla="*/ 2793 w 2794"/>
              <a:gd name="T17" fmla="*/ 745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4" h="1490">
                <a:moveTo>
                  <a:pt x="2793" y="745"/>
                </a:moveTo>
                <a:lnTo>
                  <a:pt x="2793" y="745"/>
                </a:lnTo>
                <a:cubicBezTo>
                  <a:pt x="2793" y="1156"/>
                  <a:pt x="2167" y="1489"/>
                  <a:pt x="1396" y="1489"/>
                </a:cubicBezTo>
                <a:lnTo>
                  <a:pt x="1396" y="1489"/>
                </a:lnTo>
                <a:cubicBezTo>
                  <a:pt x="625" y="1489"/>
                  <a:pt x="0" y="1156"/>
                  <a:pt x="0" y="745"/>
                </a:cubicBezTo>
                <a:lnTo>
                  <a:pt x="0" y="745"/>
                </a:lnTo>
                <a:cubicBezTo>
                  <a:pt x="0" y="334"/>
                  <a:pt x="625" y="0"/>
                  <a:pt x="1396" y="0"/>
                </a:cubicBezTo>
                <a:lnTo>
                  <a:pt x="1396" y="0"/>
                </a:lnTo>
                <a:cubicBezTo>
                  <a:pt x="2167" y="0"/>
                  <a:pt x="2793" y="334"/>
                  <a:pt x="2793" y="745"/>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4" name="Freeform 313">
            <a:extLst>
              <a:ext uri="{FF2B5EF4-FFF2-40B4-BE49-F238E27FC236}">
                <a16:creationId xmlns:a16="http://schemas.microsoft.com/office/drawing/2014/main" id="{31BCE042-A474-9047-93A6-20B0ADCC3AD9}"/>
              </a:ext>
            </a:extLst>
          </p:cNvPr>
          <p:cNvSpPr>
            <a:spLocks noChangeArrowheads="1"/>
          </p:cNvSpPr>
          <p:nvPr/>
        </p:nvSpPr>
        <p:spPr bwMode="auto">
          <a:xfrm>
            <a:off x="6936436" y="2709413"/>
            <a:ext cx="1741296" cy="928325"/>
          </a:xfrm>
          <a:custGeom>
            <a:avLst/>
            <a:gdLst>
              <a:gd name="T0" fmla="*/ 2793 w 2794"/>
              <a:gd name="T1" fmla="*/ 745 h 1489"/>
              <a:gd name="T2" fmla="*/ 2793 w 2794"/>
              <a:gd name="T3" fmla="*/ 745 h 1489"/>
              <a:gd name="T4" fmla="*/ 1397 w 2794"/>
              <a:gd name="T5" fmla="*/ 1488 h 1489"/>
              <a:gd name="T6" fmla="*/ 1397 w 2794"/>
              <a:gd name="T7" fmla="*/ 1488 h 1489"/>
              <a:gd name="T8" fmla="*/ 0 w 2794"/>
              <a:gd name="T9" fmla="*/ 745 h 1489"/>
              <a:gd name="T10" fmla="*/ 0 w 2794"/>
              <a:gd name="T11" fmla="*/ 745 h 1489"/>
              <a:gd name="T12" fmla="*/ 1397 w 2794"/>
              <a:gd name="T13" fmla="*/ 0 h 1489"/>
              <a:gd name="T14" fmla="*/ 1397 w 2794"/>
              <a:gd name="T15" fmla="*/ 0 h 1489"/>
              <a:gd name="T16" fmla="*/ 2793 w 2794"/>
              <a:gd name="T17" fmla="*/ 745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4" h="1489">
                <a:moveTo>
                  <a:pt x="2793" y="745"/>
                </a:moveTo>
                <a:lnTo>
                  <a:pt x="2793" y="745"/>
                </a:lnTo>
                <a:cubicBezTo>
                  <a:pt x="2793" y="1156"/>
                  <a:pt x="2168" y="1488"/>
                  <a:pt x="1397" y="1488"/>
                </a:cubicBezTo>
                <a:lnTo>
                  <a:pt x="1397" y="1488"/>
                </a:lnTo>
                <a:cubicBezTo>
                  <a:pt x="625" y="1488"/>
                  <a:pt x="0" y="1156"/>
                  <a:pt x="0" y="745"/>
                </a:cubicBezTo>
                <a:lnTo>
                  <a:pt x="0" y="745"/>
                </a:lnTo>
                <a:cubicBezTo>
                  <a:pt x="0" y="334"/>
                  <a:pt x="625" y="0"/>
                  <a:pt x="1397" y="0"/>
                </a:cubicBezTo>
                <a:lnTo>
                  <a:pt x="1397" y="0"/>
                </a:lnTo>
                <a:cubicBezTo>
                  <a:pt x="2168" y="0"/>
                  <a:pt x="2793" y="334"/>
                  <a:pt x="2793" y="745"/>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5" name="Freeform 314">
            <a:extLst>
              <a:ext uri="{FF2B5EF4-FFF2-40B4-BE49-F238E27FC236}">
                <a16:creationId xmlns:a16="http://schemas.microsoft.com/office/drawing/2014/main" id="{9F7B3E2A-43DB-AB4D-A4C5-940584BC9E65}"/>
              </a:ext>
            </a:extLst>
          </p:cNvPr>
          <p:cNvSpPr>
            <a:spLocks noChangeArrowheads="1"/>
          </p:cNvSpPr>
          <p:nvPr/>
        </p:nvSpPr>
        <p:spPr bwMode="auto">
          <a:xfrm>
            <a:off x="5241831" y="1849752"/>
            <a:ext cx="1697352" cy="873394"/>
          </a:xfrm>
          <a:custGeom>
            <a:avLst/>
            <a:gdLst>
              <a:gd name="T0" fmla="*/ 2307 w 2727"/>
              <a:gd name="T1" fmla="*/ 1188 h 1401"/>
              <a:gd name="T2" fmla="*/ 2307 w 2727"/>
              <a:gd name="T3" fmla="*/ 1188 h 1401"/>
              <a:gd name="T4" fmla="*/ 1364 w 2727"/>
              <a:gd name="T5" fmla="*/ 1383 h 1401"/>
              <a:gd name="T6" fmla="*/ 1364 w 2727"/>
              <a:gd name="T7" fmla="*/ 1383 h 1401"/>
              <a:gd name="T8" fmla="*/ 419 w 2727"/>
              <a:gd name="T9" fmla="*/ 1188 h 1401"/>
              <a:gd name="T10" fmla="*/ 419 w 2727"/>
              <a:gd name="T11" fmla="*/ 1188 h 1401"/>
              <a:gd name="T12" fmla="*/ 17 w 2727"/>
              <a:gd name="T13" fmla="*/ 700 h 1401"/>
              <a:gd name="T14" fmla="*/ 17 w 2727"/>
              <a:gd name="T15" fmla="*/ 700 h 1401"/>
              <a:gd name="T16" fmla="*/ 419 w 2727"/>
              <a:gd name="T17" fmla="*/ 212 h 1401"/>
              <a:gd name="T18" fmla="*/ 419 w 2727"/>
              <a:gd name="T19" fmla="*/ 212 h 1401"/>
              <a:gd name="T20" fmla="*/ 1364 w 2727"/>
              <a:gd name="T21" fmla="*/ 17 h 1401"/>
              <a:gd name="T22" fmla="*/ 1364 w 2727"/>
              <a:gd name="T23" fmla="*/ 17 h 1401"/>
              <a:gd name="T24" fmla="*/ 2307 w 2727"/>
              <a:gd name="T25" fmla="*/ 212 h 1401"/>
              <a:gd name="T26" fmla="*/ 2307 w 2727"/>
              <a:gd name="T27" fmla="*/ 212 h 1401"/>
              <a:gd name="T28" fmla="*/ 2709 w 2727"/>
              <a:gd name="T29" fmla="*/ 700 h 1401"/>
              <a:gd name="T30" fmla="*/ 2709 w 2727"/>
              <a:gd name="T31" fmla="*/ 700 h 1401"/>
              <a:gd name="T32" fmla="*/ 2307 w 2727"/>
              <a:gd name="T33" fmla="*/ 1188 h 1401"/>
              <a:gd name="T34" fmla="*/ 2315 w 2727"/>
              <a:gd name="T35" fmla="*/ 196 h 1401"/>
              <a:gd name="T36" fmla="*/ 2315 w 2727"/>
              <a:gd name="T37" fmla="*/ 196 h 1401"/>
              <a:gd name="T38" fmla="*/ 1364 w 2727"/>
              <a:gd name="T39" fmla="*/ 0 h 1401"/>
              <a:gd name="T40" fmla="*/ 1364 w 2727"/>
              <a:gd name="T41" fmla="*/ 0 h 1401"/>
              <a:gd name="T42" fmla="*/ 411 w 2727"/>
              <a:gd name="T43" fmla="*/ 196 h 1401"/>
              <a:gd name="T44" fmla="*/ 411 w 2727"/>
              <a:gd name="T45" fmla="*/ 196 h 1401"/>
              <a:gd name="T46" fmla="*/ 0 w 2727"/>
              <a:gd name="T47" fmla="*/ 700 h 1401"/>
              <a:gd name="T48" fmla="*/ 0 w 2727"/>
              <a:gd name="T49" fmla="*/ 700 h 1401"/>
              <a:gd name="T50" fmla="*/ 411 w 2727"/>
              <a:gd name="T51" fmla="*/ 1203 h 1401"/>
              <a:gd name="T52" fmla="*/ 411 w 2727"/>
              <a:gd name="T53" fmla="*/ 1203 h 1401"/>
              <a:gd name="T54" fmla="*/ 1364 w 2727"/>
              <a:gd name="T55" fmla="*/ 1400 h 1401"/>
              <a:gd name="T56" fmla="*/ 1364 w 2727"/>
              <a:gd name="T57" fmla="*/ 1400 h 1401"/>
              <a:gd name="T58" fmla="*/ 2315 w 2727"/>
              <a:gd name="T59" fmla="*/ 1203 h 1401"/>
              <a:gd name="T60" fmla="*/ 2315 w 2727"/>
              <a:gd name="T61" fmla="*/ 1203 h 1401"/>
              <a:gd name="T62" fmla="*/ 2726 w 2727"/>
              <a:gd name="T63" fmla="*/ 700 h 1401"/>
              <a:gd name="T64" fmla="*/ 2726 w 2727"/>
              <a:gd name="T65" fmla="*/ 700 h 1401"/>
              <a:gd name="T66" fmla="*/ 2315 w 2727"/>
              <a:gd name="T67" fmla="*/ 196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27" h="1401">
                <a:moveTo>
                  <a:pt x="2307" y="1188"/>
                </a:moveTo>
                <a:lnTo>
                  <a:pt x="2307" y="1188"/>
                </a:lnTo>
                <a:cubicBezTo>
                  <a:pt x="2055" y="1314"/>
                  <a:pt x="1719" y="1383"/>
                  <a:pt x="1364" y="1383"/>
                </a:cubicBezTo>
                <a:lnTo>
                  <a:pt x="1364" y="1383"/>
                </a:lnTo>
                <a:cubicBezTo>
                  <a:pt x="1007" y="1383"/>
                  <a:pt x="671" y="1314"/>
                  <a:pt x="419" y="1188"/>
                </a:cubicBezTo>
                <a:lnTo>
                  <a:pt x="419" y="1188"/>
                </a:lnTo>
                <a:cubicBezTo>
                  <a:pt x="160" y="1060"/>
                  <a:pt x="17" y="887"/>
                  <a:pt x="17" y="700"/>
                </a:cubicBezTo>
                <a:lnTo>
                  <a:pt x="17" y="700"/>
                </a:lnTo>
                <a:cubicBezTo>
                  <a:pt x="17" y="514"/>
                  <a:pt x="160" y="340"/>
                  <a:pt x="419" y="212"/>
                </a:cubicBezTo>
                <a:lnTo>
                  <a:pt x="419" y="212"/>
                </a:lnTo>
                <a:cubicBezTo>
                  <a:pt x="671" y="86"/>
                  <a:pt x="1007" y="17"/>
                  <a:pt x="1364" y="17"/>
                </a:cubicBezTo>
                <a:lnTo>
                  <a:pt x="1364" y="17"/>
                </a:lnTo>
                <a:cubicBezTo>
                  <a:pt x="1719" y="17"/>
                  <a:pt x="2055" y="86"/>
                  <a:pt x="2307" y="212"/>
                </a:cubicBezTo>
                <a:lnTo>
                  <a:pt x="2307" y="212"/>
                </a:lnTo>
                <a:cubicBezTo>
                  <a:pt x="2566" y="340"/>
                  <a:pt x="2709" y="514"/>
                  <a:pt x="2709" y="700"/>
                </a:cubicBezTo>
                <a:lnTo>
                  <a:pt x="2709" y="700"/>
                </a:lnTo>
                <a:cubicBezTo>
                  <a:pt x="2709" y="887"/>
                  <a:pt x="2566" y="1060"/>
                  <a:pt x="2307" y="1188"/>
                </a:cubicBezTo>
                <a:close/>
                <a:moveTo>
                  <a:pt x="2315" y="196"/>
                </a:moveTo>
                <a:lnTo>
                  <a:pt x="2315" y="196"/>
                </a:lnTo>
                <a:cubicBezTo>
                  <a:pt x="2060" y="70"/>
                  <a:pt x="1722" y="0"/>
                  <a:pt x="1364" y="0"/>
                </a:cubicBezTo>
                <a:lnTo>
                  <a:pt x="1364" y="0"/>
                </a:lnTo>
                <a:cubicBezTo>
                  <a:pt x="1005" y="0"/>
                  <a:pt x="666" y="70"/>
                  <a:pt x="411" y="196"/>
                </a:cubicBezTo>
                <a:lnTo>
                  <a:pt x="411" y="196"/>
                </a:lnTo>
                <a:cubicBezTo>
                  <a:pt x="147" y="328"/>
                  <a:pt x="0" y="507"/>
                  <a:pt x="0" y="700"/>
                </a:cubicBezTo>
                <a:lnTo>
                  <a:pt x="0" y="700"/>
                </a:lnTo>
                <a:cubicBezTo>
                  <a:pt x="0" y="893"/>
                  <a:pt x="147" y="1072"/>
                  <a:pt x="411" y="1203"/>
                </a:cubicBezTo>
                <a:lnTo>
                  <a:pt x="411" y="1203"/>
                </a:lnTo>
                <a:cubicBezTo>
                  <a:pt x="666" y="1330"/>
                  <a:pt x="1005" y="1400"/>
                  <a:pt x="1364" y="1400"/>
                </a:cubicBezTo>
                <a:lnTo>
                  <a:pt x="1364" y="1400"/>
                </a:lnTo>
                <a:cubicBezTo>
                  <a:pt x="1722" y="1400"/>
                  <a:pt x="2060" y="1330"/>
                  <a:pt x="2315" y="1203"/>
                </a:cubicBezTo>
                <a:lnTo>
                  <a:pt x="2315" y="1203"/>
                </a:lnTo>
                <a:cubicBezTo>
                  <a:pt x="2580" y="1072"/>
                  <a:pt x="2726" y="893"/>
                  <a:pt x="2726" y="700"/>
                </a:cubicBezTo>
                <a:lnTo>
                  <a:pt x="2726" y="700"/>
                </a:lnTo>
                <a:cubicBezTo>
                  <a:pt x="2726" y="507"/>
                  <a:pt x="2580" y="328"/>
                  <a:pt x="2315" y="196"/>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26" name="Freeform 315">
            <a:extLst>
              <a:ext uri="{FF2B5EF4-FFF2-40B4-BE49-F238E27FC236}">
                <a16:creationId xmlns:a16="http://schemas.microsoft.com/office/drawing/2014/main" id="{AD136CE7-3CB8-4E44-96D1-D02E1CB4E45F}"/>
              </a:ext>
            </a:extLst>
          </p:cNvPr>
          <p:cNvSpPr>
            <a:spLocks noChangeArrowheads="1"/>
          </p:cNvSpPr>
          <p:nvPr/>
        </p:nvSpPr>
        <p:spPr bwMode="auto">
          <a:xfrm>
            <a:off x="6952915" y="4483667"/>
            <a:ext cx="1741296" cy="928325"/>
          </a:xfrm>
          <a:custGeom>
            <a:avLst/>
            <a:gdLst>
              <a:gd name="T0" fmla="*/ 2793 w 2794"/>
              <a:gd name="T1" fmla="*/ 745 h 1490"/>
              <a:gd name="T2" fmla="*/ 2793 w 2794"/>
              <a:gd name="T3" fmla="*/ 745 h 1490"/>
              <a:gd name="T4" fmla="*/ 1397 w 2794"/>
              <a:gd name="T5" fmla="*/ 1489 h 1490"/>
              <a:gd name="T6" fmla="*/ 1397 w 2794"/>
              <a:gd name="T7" fmla="*/ 1489 h 1490"/>
              <a:gd name="T8" fmla="*/ 0 w 2794"/>
              <a:gd name="T9" fmla="*/ 745 h 1490"/>
              <a:gd name="T10" fmla="*/ 0 w 2794"/>
              <a:gd name="T11" fmla="*/ 745 h 1490"/>
              <a:gd name="T12" fmla="*/ 1397 w 2794"/>
              <a:gd name="T13" fmla="*/ 0 h 1490"/>
              <a:gd name="T14" fmla="*/ 1397 w 2794"/>
              <a:gd name="T15" fmla="*/ 0 h 1490"/>
              <a:gd name="T16" fmla="*/ 2793 w 2794"/>
              <a:gd name="T17" fmla="*/ 745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4" h="1490">
                <a:moveTo>
                  <a:pt x="2793" y="745"/>
                </a:moveTo>
                <a:lnTo>
                  <a:pt x="2793" y="745"/>
                </a:lnTo>
                <a:cubicBezTo>
                  <a:pt x="2793" y="1156"/>
                  <a:pt x="2168" y="1489"/>
                  <a:pt x="1397" y="1489"/>
                </a:cubicBezTo>
                <a:lnTo>
                  <a:pt x="1397" y="1489"/>
                </a:lnTo>
                <a:cubicBezTo>
                  <a:pt x="625" y="1489"/>
                  <a:pt x="0" y="1156"/>
                  <a:pt x="0" y="745"/>
                </a:cubicBezTo>
                <a:lnTo>
                  <a:pt x="0" y="745"/>
                </a:lnTo>
                <a:cubicBezTo>
                  <a:pt x="0" y="334"/>
                  <a:pt x="625" y="0"/>
                  <a:pt x="1397" y="0"/>
                </a:cubicBezTo>
                <a:lnTo>
                  <a:pt x="1397" y="0"/>
                </a:lnTo>
                <a:cubicBezTo>
                  <a:pt x="2168" y="0"/>
                  <a:pt x="2793" y="334"/>
                  <a:pt x="2793" y="745"/>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7" name="Freeform 316">
            <a:extLst>
              <a:ext uri="{FF2B5EF4-FFF2-40B4-BE49-F238E27FC236}">
                <a16:creationId xmlns:a16="http://schemas.microsoft.com/office/drawing/2014/main" id="{01FC245D-D819-A641-B870-5FEA7C2B7401}"/>
              </a:ext>
            </a:extLst>
          </p:cNvPr>
          <p:cNvSpPr>
            <a:spLocks noChangeArrowheads="1"/>
          </p:cNvSpPr>
          <p:nvPr/>
        </p:nvSpPr>
        <p:spPr bwMode="auto">
          <a:xfrm>
            <a:off x="6972140" y="4511132"/>
            <a:ext cx="1700097" cy="873394"/>
          </a:xfrm>
          <a:custGeom>
            <a:avLst/>
            <a:gdLst>
              <a:gd name="T0" fmla="*/ 2309 w 2728"/>
              <a:gd name="T1" fmla="*/ 1188 h 1401"/>
              <a:gd name="T2" fmla="*/ 2309 w 2728"/>
              <a:gd name="T3" fmla="*/ 1188 h 1401"/>
              <a:gd name="T4" fmla="*/ 1364 w 2728"/>
              <a:gd name="T5" fmla="*/ 1383 h 1401"/>
              <a:gd name="T6" fmla="*/ 1364 w 2728"/>
              <a:gd name="T7" fmla="*/ 1383 h 1401"/>
              <a:gd name="T8" fmla="*/ 419 w 2728"/>
              <a:gd name="T9" fmla="*/ 1188 h 1401"/>
              <a:gd name="T10" fmla="*/ 419 w 2728"/>
              <a:gd name="T11" fmla="*/ 1188 h 1401"/>
              <a:gd name="T12" fmla="*/ 18 w 2728"/>
              <a:gd name="T13" fmla="*/ 700 h 1401"/>
              <a:gd name="T14" fmla="*/ 18 w 2728"/>
              <a:gd name="T15" fmla="*/ 700 h 1401"/>
              <a:gd name="T16" fmla="*/ 419 w 2728"/>
              <a:gd name="T17" fmla="*/ 211 h 1401"/>
              <a:gd name="T18" fmla="*/ 419 w 2728"/>
              <a:gd name="T19" fmla="*/ 211 h 1401"/>
              <a:gd name="T20" fmla="*/ 1364 w 2728"/>
              <a:gd name="T21" fmla="*/ 17 h 1401"/>
              <a:gd name="T22" fmla="*/ 1364 w 2728"/>
              <a:gd name="T23" fmla="*/ 17 h 1401"/>
              <a:gd name="T24" fmla="*/ 2309 w 2728"/>
              <a:gd name="T25" fmla="*/ 211 h 1401"/>
              <a:gd name="T26" fmla="*/ 2309 w 2728"/>
              <a:gd name="T27" fmla="*/ 211 h 1401"/>
              <a:gd name="T28" fmla="*/ 2710 w 2728"/>
              <a:gd name="T29" fmla="*/ 700 h 1401"/>
              <a:gd name="T30" fmla="*/ 2710 w 2728"/>
              <a:gd name="T31" fmla="*/ 700 h 1401"/>
              <a:gd name="T32" fmla="*/ 2309 w 2728"/>
              <a:gd name="T33" fmla="*/ 1188 h 1401"/>
              <a:gd name="T34" fmla="*/ 2316 w 2728"/>
              <a:gd name="T35" fmla="*/ 196 h 1401"/>
              <a:gd name="T36" fmla="*/ 2316 w 2728"/>
              <a:gd name="T37" fmla="*/ 196 h 1401"/>
              <a:gd name="T38" fmla="*/ 1364 w 2728"/>
              <a:gd name="T39" fmla="*/ 0 h 1401"/>
              <a:gd name="T40" fmla="*/ 1364 w 2728"/>
              <a:gd name="T41" fmla="*/ 0 h 1401"/>
              <a:gd name="T42" fmla="*/ 411 w 2728"/>
              <a:gd name="T43" fmla="*/ 196 h 1401"/>
              <a:gd name="T44" fmla="*/ 411 w 2728"/>
              <a:gd name="T45" fmla="*/ 196 h 1401"/>
              <a:gd name="T46" fmla="*/ 0 w 2728"/>
              <a:gd name="T47" fmla="*/ 700 h 1401"/>
              <a:gd name="T48" fmla="*/ 0 w 2728"/>
              <a:gd name="T49" fmla="*/ 700 h 1401"/>
              <a:gd name="T50" fmla="*/ 411 w 2728"/>
              <a:gd name="T51" fmla="*/ 1204 h 1401"/>
              <a:gd name="T52" fmla="*/ 411 w 2728"/>
              <a:gd name="T53" fmla="*/ 1204 h 1401"/>
              <a:gd name="T54" fmla="*/ 1364 w 2728"/>
              <a:gd name="T55" fmla="*/ 1400 h 1401"/>
              <a:gd name="T56" fmla="*/ 1364 w 2728"/>
              <a:gd name="T57" fmla="*/ 1400 h 1401"/>
              <a:gd name="T58" fmla="*/ 2316 w 2728"/>
              <a:gd name="T59" fmla="*/ 1204 h 1401"/>
              <a:gd name="T60" fmla="*/ 2316 w 2728"/>
              <a:gd name="T61" fmla="*/ 1204 h 1401"/>
              <a:gd name="T62" fmla="*/ 2727 w 2728"/>
              <a:gd name="T63" fmla="*/ 700 h 1401"/>
              <a:gd name="T64" fmla="*/ 2727 w 2728"/>
              <a:gd name="T65" fmla="*/ 700 h 1401"/>
              <a:gd name="T66" fmla="*/ 2316 w 2728"/>
              <a:gd name="T67" fmla="*/ 196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28" h="1401">
                <a:moveTo>
                  <a:pt x="2309" y="1188"/>
                </a:moveTo>
                <a:lnTo>
                  <a:pt x="2309" y="1188"/>
                </a:lnTo>
                <a:cubicBezTo>
                  <a:pt x="2056" y="1314"/>
                  <a:pt x="1720" y="1383"/>
                  <a:pt x="1364" y="1383"/>
                </a:cubicBezTo>
                <a:lnTo>
                  <a:pt x="1364" y="1383"/>
                </a:lnTo>
                <a:cubicBezTo>
                  <a:pt x="1007" y="1383"/>
                  <a:pt x="671" y="1314"/>
                  <a:pt x="419" y="1188"/>
                </a:cubicBezTo>
                <a:lnTo>
                  <a:pt x="419" y="1188"/>
                </a:lnTo>
                <a:cubicBezTo>
                  <a:pt x="160" y="1060"/>
                  <a:pt x="18" y="886"/>
                  <a:pt x="18" y="700"/>
                </a:cubicBezTo>
                <a:lnTo>
                  <a:pt x="18" y="700"/>
                </a:lnTo>
                <a:cubicBezTo>
                  <a:pt x="18" y="513"/>
                  <a:pt x="160" y="340"/>
                  <a:pt x="419" y="211"/>
                </a:cubicBezTo>
                <a:lnTo>
                  <a:pt x="419" y="211"/>
                </a:lnTo>
                <a:cubicBezTo>
                  <a:pt x="671" y="86"/>
                  <a:pt x="1007" y="17"/>
                  <a:pt x="1364" y="17"/>
                </a:cubicBezTo>
                <a:lnTo>
                  <a:pt x="1364" y="17"/>
                </a:lnTo>
                <a:cubicBezTo>
                  <a:pt x="1720" y="17"/>
                  <a:pt x="2056" y="86"/>
                  <a:pt x="2309" y="211"/>
                </a:cubicBezTo>
                <a:lnTo>
                  <a:pt x="2309" y="211"/>
                </a:lnTo>
                <a:cubicBezTo>
                  <a:pt x="2567" y="340"/>
                  <a:pt x="2710" y="513"/>
                  <a:pt x="2710" y="700"/>
                </a:cubicBezTo>
                <a:lnTo>
                  <a:pt x="2710" y="700"/>
                </a:lnTo>
                <a:cubicBezTo>
                  <a:pt x="2710" y="886"/>
                  <a:pt x="2567" y="1060"/>
                  <a:pt x="2309" y="1188"/>
                </a:cubicBezTo>
                <a:close/>
                <a:moveTo>
                  <a:pt x="2316" y="196"/>
                </a:moveTo>
                <a:lnTo>
                  <a:pt x="2316" y="196"/>
                </a:lnTo>
                <a:cubicBezTo>
                  <a:pt x="2061" y="70"/>
                  <a:pt x="1723" y="0"/>
                  <a:pt x="1364" y="0"/>
                </a:cubicBezTo>
                <a:lnTo>
                  <a:pt x="1364" y="0"/>
                </a:lnTo>
                <a:cubicBezTo>
                  <a:pt x="1005" y="0"/>
                  <a:pt x="666" y="70"/>
                  <a:pt x="411" y="196"/>
                </a:cubicBezTo>
                <a:lnTo>
                  <a:pt x="411" y="196"/>
                </a:lnTo>
                <a:cubicBezTo>
                  <a:pt x="147" y="328"/>
                  <a:pt x="0" y="506"/>
                  <a:pt x="0" y="700"/>
                </a:cubicBezTo>
                <a:lnTo>
                  <a:pt x="0" y="700"/>
                </a:lnTo>
                <a:cubicBezTo>
                  <a:pt x="0" y="893"/>
                  <a:pt x="147" y="1072"/>
                  <a:pt x="411" y="1204"/>
                </a:cubicBezTo>
                <a:lnTo>
                  <a:pt x="411" y="1204"/>
                </a:lnTo>
                <a:cubicBezTo>
                  <a:pt x="666" y="1330"/>
                  <a:pt x="1005" y="1400"/>
                  <a:pt x="1364" y="1400"/>
                </a:cubicBezTo>
                <a:lnTo>
                  <a:pt x="1364" y="1400"/>
                </a:lnTo>
                <a:cubicBezTo>
                  <a:pt x="1723" y="1400"/>
                  <a:pt x="2061" y="1330"/>
                  <a:pt x="2316" y="1204"/>
                </a:cubicBezTo>
                <a:lnTo>
                  <a:pt x="2316" y="1204"/>
                </a:lnTo>
                <a:cubicBezTo>
                  <a:pt x="2581" y="1072"/>
                  <a:pt x="2727" y="893"/>
                  <a:pt x="2727" y="700"/>
                </a:cubicBezTo>
                <a:lnTo>
                  <a:pt x="2727" y="700"/>
                </a:lnTo>
                <a:cubicBezTo>
                  <a:pt x="2727" y="506"/>
                  <a:pt x="2581" y="328"/>
                  <a:pt x="2316" y="196"/>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28" name="Freeform 317">
            <a:extLst>
              <a:ext uri="{FF2B5EF4-FFF2-40B4-BE49-F238E27FC236}">
                <a16:creationId xmlns:a16="http://schemas.microsoft.com/office/drawing/2014/main" id="{06A09D0A-9ED2-264D-A0A2-9BEC02C1D14A}"/>
              </a:ext>
            </a:extLst>
          </p:cNvPr>
          <p:cNvSpPr>
            <a:spLocks noChangeArrowheads="1"/>
          </p:cNvSpPr>
          <p:nvPr/>
        </p:nvSpPr>
        <p:spPr bwMode="auto">
          <a:xfrm>
            <a:off x="6958407" y="2736877"/>
            <a:ext cx="1697352" cy="870649"/>
          </a:xfrm>
          <a:custGeom>
            <a:avLst/>
            <a:gdLst>
              <a:gd name="T0" fmla="*/ 2308 w 2726"/>
              <a:gd name="T1" fmla="*/ 1187 h 1400"/>
              <a:gd name="T2" fmla="*/ 2308 w 2726"/>
              <a:gd name="T3" fmla="*/ 1187 h 1400"/>
              <a:gd name="T4" fmla="*/ 1363 w 2726"/>
              <a:gd name="T5" fmla="*/ 1382 h 1400"/>
              <a:gd name="T6" fmla="*/ 1363 w 2726"/>
              <a:gd name="T7" fmla="*/ 1382 h 1400"/>
              <a:gd name="T8" fmla="*/ 418 w 2726"/>
              <a:gd name="T9" fmla="*/ 1187 h 1400"/>
              <a:gd name="T10" fmla="*/ 418 w 2726"/>
              <a:gd name="T11" fmla="*/ 1187 h 1400"/>
              <a:gd name="T12" fmla="*/ 16 w 2726"/>
              <a:gd name="T13" fmla="*/ 700 h 1400"/>
              <a:gd name="T14" fmla="*/ 16 w 2726"/>
              <a:gd name="T15" fmla="*/ 700 h 1400"/>
              <a:gd name="T16" fmla="*/ 418 w 2726"/>
              <a:gd name="T17" fmla="*/ 211 h 1400"/>
              <a:gd name="T18" fmla="*/ 418 w 2726"/>
              <a:gd name="T19" fmla="*/ 211 h 1400"/>
              <a:gd name="T20" fmla="*/ 1363 w 2726"/>
              <a:gd name="T21" fmla="*/ 17 h 1400"/>
              <a:gd name="T22" fmla="*/ 1363 w 2726"/>
              <a:gd name="T23" fmla="*/ 17 h 1400"/>
              <a:gd name="T24" fmla="*/ 2308 w 2726"/>
              <a:gd name="T25" fmla="*/ 211 h 1400"/>
              <a:gd name="T26" fmla="*/ 2308 w 2726"/>
              <a:gd name="T27" fmla="*/ 211 h 1400"/>
              <a:gd name="T28" fmla="*/ 2709 w 2726"/>
              <a:gd name="T29" fmla="*/ 700 h 1400"/>
              <a:gd name="T30" fmla="*/ 2709 w 2726"/>
              <a:gd name="T31" fmla="*/ 700 h 1400"/>
              <a:gd name="T32" fmla="*/ 2308 w 2726"/>
              <a:gd name="T33" fmla="*/ 1187 h 1400"/>
              <a:gd name="T34" fmla="*/ 2315 w 2726"/>
              <a:gd name="T35" fmla="*/ 196 h 1400"/>
              <a:gd name="T36" fmla="*/ 2315 w 2726"/>
              <a:gd name="T37" fmla="*/ 196 h 1400"/>
              <a:gd name="T38" fmla="*/ 1363 w 2726"/>
              <a:gd name="T39" fmla="*/ 0 h 1400"/>
              <a:gd name="T40" fmla="*/ 1363 w 2726"/>
              <a:gd name="T41" fmla="*/ 0 h 1400"/>
              <a:gd name="T42" fmla="*/ 410 w 2726"/>
              <a:gd name="T43" fmla="*/ 196 h 1400"/>
              <a:gd name="T44" fmla="*/ 410 w 2726"/>
              <a:gd name="T45" fmla="*/ 196 h 1400"/>
              <a:gd name="T46" fmla="*/ 0 w 2726"/>
              <a:gd name="T47" fmla="*/ 700 h 1400"/>
              <a:gd name="T48" fmla="*/ 0 w 2726"/>
              <a:gd name="T49" fmla="*/ 700 h 1400"/>
              <a:gd name="T50" fmla="*/ 410 w 2726"/>
              <a:gd name="T51" fmla="*/ 1202 h 1400"/>
              <a:gd name="T52" fmla="*/ 410 w 2726"/>
              <a:gd name="T53" fmla="*/ 1202 h 1400"/>
              <a:gd name="T54" fmla="*/ 1363 w 2726"/>
              <a:gd name="T55" fmla="*/ 1399 h 1400"/>
              <a:gd name="T56" fmla="*/ 1363 w 2726"/>
              <a:gd name="T57" fmla="*/ 1399 h 1400"/>
              <a:gd name="T58" fmla="*/ 2315 w 2726"/>
              <a:gd name="T59" fmla="*/ 1202 h 1400"/>
              <a:gd name="T60" fmla="*/ 2315 w 2726"/>
              <a:gd name="T61" fmla="*/ 1202 h 1400"/>
              <a:gd name="T62" fmla="*/ 2725 w 2726"/>
              <a:gd name="T63" fmla="*/ 700 h 1400"/>
              <a:gd name="T64" fmla="*/ 2725 w 2726"/>
              <a:gd name="T65" fmla="*/ 700 h 1400"/>
              <a:gd name="T66" fmla="*/ 2315 w 2726"/>
              <a:gd name="T67" fmla="*/ 196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26" h="1400">
                <a:moveTo>
                  <a:pt x="2308" y="1187"/>
                </a:moveTo>
                <a:lnTo>
                  <a:pt x="2308" y="1187"/>
                </a:lnTo>
                <a:cubicBezTo>
                  <a:pt x="2054" y="1313"/>
                  <a:pt x="1719" y="1382"/>
                  <a:pt x="1363" y="1382"/>
                </a:cubicBezTo>
                <a:lnTo>
                  <a:pt x="1363" y="1382"/>
                </a:lnTo>
                <a:cubicBezTo>
                  <a:pt x="1006" y="1382"/>
                  <a:pt x="670" y="1313"/>
                  <a:pt x="418" y="1187"/>
                </a:cubicBezTo>
                <a:lnTo>
                  <a:pt x="418" y="1187"/>
                </a:lnTo>
                <a:cubicBezTo>
                  <a:pt x="159" y="1060"/>
                  <a:pt x="16" y="886"/>
                  <a:pt x="16" y="700"/>
                </a:cubicBezTo>
                <a:lnTo>
                  <a:pt x="16" y="700"/>
                </a:lnTo>
                <a:cubicBezTo>
                  <a:pt x="16" y="513"/>
                  <a:pt x="159" y="340"/>
                  <a:pt x="418" y="211"/>
                </a:cubicBezTo>
                <a:lnTo>
                  <a:pt x="418" y="211"/>
                </a:lnTo>
                <a:cubicBezTo>
                  <a:pt x="670" y="86"/>
                  <a:pt x="1006" y="17"/>
                  <a:pt x="1363" y="17"/>
                </a:cubicBezTo>
                <a:lnTo>
                  <a:pt x="1363" y="17"/>
                </a:lnTo>
                <a:cubicBezTo>
                  <a:pt x="1719" y="17"/>
                  <a:pt x="2054" y="86"/>
                  <a:pt x="2308" y="211"/>
                </a:cubicBezTo>
                <a:lnTo>
                  <a:pt x="2308" y="211"/>
                </a:lnTo>
                <a:cubicBezTo>
                  <a:pt x="2566" y="340"/>
                  <a:pt x="2709" y="513"/>
                  <a:pt x="2709" y="700"/>
                </a:cubicBezTo>
                <a:lnTo>
                  <a:pt x="2709" y="700"/>
                </a:lnTo>
                <a:cubicBezTo>
                  <a:pt x="2709" y="886"/>
                  <a:pt x="2566" y="1060"/>
                  <a:pt x="2308" y="1187"/>
                </a:cubicBezTo>
                <a:close/>
                <a:moveTo>
                  <a:pt x="2315" y="196"/>
                </a:moveTo>
                <a:lnTo>
                  <a:pt x="2315" y="196"/>
                </a:lnTo>
                <a:cubicBezTo>
                  <a:pt x="2060" y="70"/>
                  <a:pt x="1722" y="0"/>
                  <a:pt x="1363" y="0"/>
                </a:cubicBezTo>
                <a:lnTo>
                  <a:pt x="1363" y="0"/>
                </a:lnTo>
                <a:cubicBezTo>
                  <a:pt x="1003" y="0"/>
                  <a:pt x="665" y="70"/>
                  <a:pt x="410" y="196"/>
                </a:cubicBezTo>
                <a:lnTo>
                  <a:pt x="410" y="196"/>
                </a:lnTo>
                <a:cubicBezTo>
                  <a:pt x="145" y="328"/>
                  <a:pt x="0" y="506"/>
                  <a:pt x="0" y="700"/>
                </a:cubicBezTo>
                <a:lnTo>
                  <a:pt x="0" y="700"/>
                </a:lnTo>
                <a:cubicBezTo>
                  <a:pt x="0" y="893"/>
                  <a:pt x="145" y="1072"/>
                  <a:pt x="410" y="1202"/>
                </a:cubicBezTo>
                <a:lnTo>
                  <a:pt x="410" y="1202"/>
                </a:lnTo>
                <a:cubicBezTo>
                  <a:pt x="665" y="1329"/>
                  <a:pt x="1003" y="1399"/>
                  <a:pt x="1363" y="1399"/>
                </a:cubicBezTo>
                <a:lnTo>
                  <a:pt x="1363" y="1399"/>
                </a:lnTo>
                <a:cubicBezTo>
                  <a:pt x="1722" y="1399"/>
                  <a:pt x="2060" y="1329"/>
                  <a:pt x="2315" y="1202"/>
                </a:cubicBezTo>
                <a:lnTo>
                  <a:pt x="2315" y="1202"/>
                </a:lnTo>
                <a:cubicBezTo>
                  <a:pt x="2580" y="1072"/>
                  <a:pt x="2725" y="893"/>
                  <a:pt x="2725" y="700"/>
                </a:cubicBezTo>
                <a:lnTo>
                  <a:pt x="2725" y="700"/>
                </a:lnTo>
                <a:cubicBezTo>
                  <a:pt x="2725" y="506"/>
                  <a:pt x="2580" y="328"/>
                  <a:pt x="2315" y="196"/>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29" name="Freeform 318">
            <a:extLst>
              <a:ext uri="{FF2B5EF4-FFF2-40B4-BE49-F238E27FC236}">
                <a16:creationId xmlns:a16="http://schemas.microsoft.com/office/drawing/2014/main" id="{80AA302D-6A48-7845-B8C3-8643F91F3E4B}"/>
              </a:ext>
            </a:extLst>
          </p:cNvPr>
          <p:cNvSpPr>
            <a:spLocks noChangeArrowheads="1"/>
          </p:cNvSpPr>
          <p:nvPr/>
        </p:nvSpPr>
        <p:spPr bwMode="auto">
          <a:xfrm>
            <a:off x="5250070" y="5398259"/>
            <a:ext cx="1697352" cy="870647"/>
          </a:xfrm>
          <a:custGeom>
            <a:avLst/>
            <a:gdLst>
              <a:gd name="T0" fmla="*/ 2306 w 2726"/>
              <a:gd name="T1" fmla="*/ 1188 h 1400"/>
              <a:gd name="T2" fmla="*/ 2306 w 2726"/>
              <a:gd name="T3" fmla="*/ 1188 h 1400"/>
              <a:gd name="T4" fmla="*/ 1362 w 2726"/>
              <a:gd name="T5" fmla="*/ 1383 h 1400"/>
              <a:gd name="T6" fmla="*/ 1362 w 2726"/>
              <a:gd name="T7" fmla="*/ 1383 h 1400"/>
              <a:gd name="T8" fmla="*/ 418 w 2726"/>
              <a:gd name="T9" fmla="*/ 1188 h 1400"/>
              <a:gd name="T10" fmla="*/ 418 w 2726"/>
              <a:gd name="T11" fmla="*/ 1188 h 1400"/>
              <a:gd name="T12" fmla="*/ 17 w 2726"/>
              <a:gd name="T13" fmla="*/ 700 h 1400"/>
              <a:gd name="T14" fmla="*/ 17 w 2726"/>
              <a:gd name="T15" fmla="*/ 700 h 1400"/>
              <a:gd name="T16" fmla="*/ 418 w 2726"/>
              <a:gd name="T17" fmla="*/ 211 h 1400"/>
              <a:gd name="T18" fmla="*/ 418 w 2726"/>
              <a:gd name="T19" fmla="*/ 211 h 1400"/>
              <a:gd name="T20" fmla="*/ 1362 w 2726"/>
              <a:gd name="T21" fmla="*/ 17 h 1400"/>
              <a:gd name="T22" fmla="*/ 1362 w 2726"/>
              <a:gd name="T23" fmla="*/ 17 h 1400"/>
              <a:gd name="T24" fmla="*/ 2306 w 2726"/>
              <a:gd name="T25" fmla="*/ 211 h 1400"/>
              <a:gd name="T26" fmla="*/ 2306 w 2726"/>
              <a:gd name="T27" fmla="*/ 211 h 1400"/>
              <a:gd name="T28" fmla="*/ 2708 w 2726"/>
              <a:gd name="T29" fmla="*/ 700 h 1400"/>
              <a:gd name="T30" fmla="*/ 2708 w 2726"/>
              <a:gd name="T31" fmla="*/ 700 h 1400"/>
              <a:gd name="T32" fmla="*/ 2306 w 2726"/>
              <a:gd name="T33" fmla="*/ 1188 h 1400"/>
              <a:gd name="T34" fmla="*/ 2314 w 2726"/>
              <a:gd name="T35" fmla="*/ 196 h 1400"/>
              <a:gd name="T36" fmla="*/ 2314 w 2726"/>
              <a:gd name="T37" fmla="*/ 196 h 1400"/>
              <a:gd name="T38" fmla="*/ 1362 w 2726"/>
              <a:gd name="T39" fmla="*/ 0 h 1400"/>
              <a:gd name="T40" fmla="*/ 1362 w 2726"/>
              <a:gd name="T41" fmla="*/ 0 h 1400"/>
              <a:gd name="T42" fmla="*/ 410 w 2726"/>
              <a:gd name="T43" fmla="*/ 196 h 1400"/>
              <a:gd name="T44" fmla="*/ 410 w 2726"/>
              <a:gd name="T45" fmla="*/ 196 h 1400"/>
              <a:gd name="T46" fmla="*/ 0 w 2726"/>
              <a:gd name="T47" fmla="*/ 700 h 1400"/>
              <a:gd name="T48" fmla="*/ 0 w 2726"/>
              <a:gd name="T49" fmla="*/ 700 h 1400"/>
              <a:gd name="T50" fmla="*/ 410 w 2726"/>
              <a:gd name="T51" fmla="*/ 1203 h 1400"/>
              <a:gd name="T52" fmla="*/ 410 w 2726"/>
              <a:gd name="T53" fmla="*/ 1203 h 1400"/>
              <a:gd name="T54" fmla="*/ 1362 w 2726"/>
              <a:gd name="T55" fmla="*/ 1399 h 1400"/>
              <a:gd name="T56" fmla="*/ 1362 w 2726"/>
              <a:gd name="T57" fmla="*/ 1399 h 1400"/>
              <a:gd name="T58" fmla="*/ 2314 w 2726"/>
              <a:gd name="T59" fmla="*/ 1203 h 1400"/>
              <a:gd name="T60" fmla="*/ 2314 w 2726"/>
              <a:gd name="T61" fmla="*/ 1203 h 1400"/>
              <a:gd name="T62" fmla="*/ 2725 w 2726"/>
              <a:gd name="T63" fmla="*/ 700 h 1400"/>
              <a:gd name="T64" fmla="*/ 2725 w 2726"/>
              <a:gd name="T65" fmla="*/ 700 h 1400"/>
              <a:gd name="T66" fmla="*/ 2314 w 2726"/>
              <a:gd name="T67" fmla="*/ 196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26" h="1400">
                <a:moveTo>
                  <a:pt x="2306" y="1188"/>
                </a:moveTo>
                <a:lnTo>
                  <a:pt x="2306" y="1188"/>
                </a:lnTo>
                <a:cubicBezTo>
                  <a:pt x="2054" y="1314"/>
                  <a:pt x="1718" y="1383"/>
                  <a:pt x="1362" y="1383"/>
                </a:cubicBezTo>
                <a:lnTo>
                  <a:pt x="1362" y="1383"/>
                </a:lnTo>
                <a:cubicBezTo>
                  <a:pt x="1006" y="1383"/>
                  <a:pt x="671" y="1314"/>
                  <a:pt x="418" y="1188"/>
                </a:cubicBezTo>
                <a:lnTo>
                  <a:pt x="418" y="1188"/>
                </a:lnTo>
                <a:cubicBezTo>
                  <a:pt x="159" y="1060"/>
                  <a:pt x="17" y="886"/>
                  <a:pt x="17" y="700"/>
                </a:cubicBezTo>
                <a:lnTo>
                  <a:pt x="17" y="700"/>
                </a:lnTo>
                <a:cubicBezTo>
                  <a:pt x="17" y="513"/>
                  <a:pt x="159" y="339"/>
                  <a:pt x="418" y="211"/>
                </a:cubicBezTo>
                <a:lnTo>
                  <a:pt x="418" y="211"/>
                </a:lnTo>
                <a:cubicBezTo>
                  <a:pt x="671" y="86"/>
                  <a:pt x="1006" y="17"/>
                  <a:pt x="1362" y="17"/>
                </a:cubicBezTo>
                <a:lnTo>
                  <a:pt x="1362" y="17"/>
                </a:lnTo>
                <a:cubicBezTo>
                  <a:pt x="1718" y="17"/>
                  <a:pt x="2054" y="86"/>
                  <a:pt x="2306" y="211"/>
                </a:cubicBezTo>
                <a:lnTo>
                  <a:pt x="2306" y="211"/>
                </a:lnTo>
                <a:cubicBezTo>
                  <a:pt x="2565" y="339"/>
                  <a:pt x="2708" y="513"/>
                  <a:pt x="2708" y="700"/>
                </a:cubicBezTo>
                <a:lnTo>
                  <a:pt x="2708" y="700"/>
                </a:lnTo>
                <a:cubicBezTo>
                  <a:pt x="2708" y="886"/>
                  <a:pt x="2565" y="1060"/>
                  <a:pt x="2306" y="1188"/>
                </a:cubicBezTo>
                <a:close/>
                <a:moveTo>
                  <a:pt x="2314" y="196"/>
                </a:moveTo>
                <a:lnTo>
                  <a:pt x="2314" y="196"/>
                </a:lnTo>
                <a:cubicBezTo>
                  <a:pt x="2059" y="69"/>
                  <a:pt x="1721" y="0"/>
                  <a:pt x="1362" y="0"/>
                </a:cubicBezTo>
                <a:lnTo>
                  <a:pt x="1362" y="0"/>
                </a:lnTo>
                <a:cubicBezTo>
                  <a:pt x="1004" y="0"/>
                  <a:pt x="665" y="69"/>
                  <a:pt x="410" y="196"/>
                </a:cubicBezTo>
                <a:lnTo>
                  <a:pt x="410" y="196"/>
                </a:lnTo>
                <a:cubicBezTo>
                  <a:pt x="145" y="328"/>
                  <a:pt x="0" y="506"/>
                  <a:pt x="0" y="700"/>
                </a:cubicBezTo>
                <a:lnTo>
                  <a:pt x="0" y="700"/>
                </a:lnTo>
                <a:cubicBezTo>
                  <a:pt x="0" y="893"/>
                  <a:pt x="145" y="1071"/>
                  <a:pt x="410" y="1203"/>
                </a:cubicBezTo>
                <a:lnTo>
                  <a:pt x="410" y="1203"/>
                </a:lnTo>
                <a:cubicBezTo>
                  <a:pt x="665" y="1329"/>
                  <a:pt x="1004" y="1399"/>
                  <a:pt x="1362" y="1399"/>
                </a:cubicBezTo>
                <a:lnTo>
                  <a:pt x="1362" y="1399"/>
                </a:lnTo>
                <a:cubicBezTo>
                  <a:pt x="1721" y="1399"/>
                  <a:pt x="2059" y="1329"/>
                  <a:pt x="2314" y="1203"/>
                </a:cubicBezTo>
                <a:lnTo>
                  <a:pt x="2314" y="1203"/>
                </a:lnTo>
                <a:cubicBezTo>
                  <a:pt x="2579" y="1071"/>
                  <a:pt x="2725" y="893"/>
                  <a:pt x="2725" y="700"/>
                </a:cubicBezTo>
                <a:lnTo>
                  <a:pt x="2725" y="700"/>
                </a:lnTo>
                <a:cubicBezTo>
                  <a:pt x="2725" y="506"/>
                  <a:pt x="2579" y="328"/>
                  <a:pt x="2314" y="196"/>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0" name="Freeform 319">
            <a:extLst>
              <a:ext uri="{FF2B5EF4-FFF2-40B4-BE49-F238E27FC236}">
                <a16:creationId xmlns:a16="http://schemas.microsoft.com/office/drawing/2014/main" id="{D4FE7F46-CC49-7449-B6B8-3BC2CB2091FD}"/>
              </a:ext>
            </a:extLst>
          </p:cNvPr>
          <p:cNvSpPr>
            <a:spLocks noChangeArrowheads="1"/>
          </p:cNvSpPr>
          <p:nvPr/>
        </p:nvSpPr>
        <p:spPr bwMode="auto">
          <a:xfrm>
            <a:off x="3489549" y="4483667"/>
            <a:ext cx="1741296" cy="928325"/>
          </a:xfrm>
          <a:custGeom>
            <a:avLst/>
            <a:gdLst>
              <a:gd name="T0" fmla="*/ 2793 w 2794"/>
              <a:gd name="T1" fmla="*/ 745 h 1490"/>
              <a:gd name="T2" fmla="*/ 2793 w 2794"/>
              <a:gd name="T3" fmla="*/ 745 h 1490"/>
              <a:gd name="T4" fmla="*/ 1397 w 2794"/>
              <a:gd name="T5" fmla="*/ 1489 h 1490"/>
              <a:gd name="T6" fmla="*/ 1397 w 2794"/>
              <a:gd name="T7" fmla="*/ 1489 h 1490"/>
              <a:gd name="T8" fmla="*/ 0 w 2794"/>
              <a:gd name="T9" fmla="*/ 745 h 1490"/>
              <a:gd name="T10" fmla="*/ 0 w 2794"/>
              <a:gd name="T11" fmla="*/ 745 h 1490"/>
              <a:gd name="T12" fmla="*/ 1397 w 2794"/>
              <a:gd name="T13" fmla="*/ 0 h 1490"/>
              <a:gd name="T14" fmla="*/ 1397 w 2794"/>
              <a:gd name="T15" fmla="*/ 0 h 1490"/>
              <a:gd name="T16" fmla="*/ 2793 w 2794"/>
              <a:gd name="T17" fmla="*/ 745 h 1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4" h="1490">
                <a:moveTo>
                  <a:pt x="2793" y="745"/>
                </a:moveTo>
                <a:lnTo>
                  <a:pt x="2793" y="745"/>
                </a:lnTo>
                <a:cubicBezTo>
                  <a:pt x="2793" y="1156"/>
                  <a:pt x="2168" y="1489"/>
                  <a:pt x="1397" y="1489"/>
                </a:cubicBezTo>
                <a:lnTo>
                  <a:pt x="1397" y="1489"/>
                </a:lnTo>
                <a:cubicBezTo>
                  <a:pt x="625" y="1489"/>
                  <a:pt x="0" y="1156"/>
                  <a:pt x="0" y="745"/>
                </a:cubicBezTo>
                <a:lnTo>
                  <a:pt x="0" y="745"/>
                </a:lnTo>
                <a:cubicBezTo>
                  <a:pt x="0" y="334"/>
                  <a:pt x="625" y="0"/>
                  <a:pt x="1397" y="0"/>
                </a:cubicBezTo>
                <a:lnTo>
                  <a:pt x="1397" y="0"/>
                </a:lnTo>
                <a:cubicBezTo>
                  <a:pt x="2168" y="0"/>
                  <a:pt x="2793" y="334"/>
                  <a:pt x="2793" y="745"/>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31" name="Freeform 320">
            <a:extLst>
              <a:ext uri="{FF2B5EF4-FFF2-40B4-BE49-F238E27FC236}">
                <a16:creationId xmlns:a16="http://schemas.microsoft.com/office/drawing/2014/main" id="{ADA53535-CC48-DD45-A8A1-810F955E3F9E}"/>
              </a:ext>
            </a:extLst>
          </p:cNvPr>
          <p:cNvSpPr>
            <a:spLocks noChangeArrowheads="1"/>
          </p:cNvSpPr>
          <p:nvPr/>
        </p:nvSpPr>
        <p:spPr bwMode="auto">
          <a:xfrm>
            <a:off x="3489549" y="2709413"/>
            <a:ext cx="1741296" cy="928325"/>
          </a:xfrm>
          <a:custGeom>
            <a:avLst/>
            <a:gdLst>
              <a:gd name="T0" fmla="*/ 2793 w 2794"/>
              <a:gd name="T1" fmla="*/ 745 h 1489"/>
              <a:gd name="T2" fmla="*/ 2793 w 2794"/>
              <a:gd name="T3" fmla="*/ 745 h 1489"/>
              <a:gd name="T4" fmla="*/ 1397 w 2794"/>
              <a:gd name="T5" fmla="*/ 1488 h 1489"/>
              <a:gd name="T6" fmla="*/ 1397 w 2794"/>
              <a:gd name="T7" fmla="*/ 1488 h 1489"/>
              <a:gd name="T8" fmla="*/ 0 w 2794"/>
              <a:gd name="T9" fmla="*/ 745 h 1489"/>
              <a:gd name="T10" fmla="*/ 0 w 2794"/>
              <a:gd name="T11" fmla="*/ 745 h 1489"/>
              <a:gd name="T12" fmla="*/ 1397 w 2794"/>
              <a:gd name="T13" fmla="*/ 0 h 1489"/>
              <a:gd name="T14" fmla="*/ 1397 w 2794"/>
              <a:gd name="T15" fmla="*/ 0 h 1489"/>
              <a:gd name="T16" fmla="*/ 2793 w 2794"/>
              <a:gd name="T17" fmla="*/ 745 h 1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94" h="1489">
                <a:moveTo>
                  <a:pt x="2793" y="745"/>
                </a:moveTo>
                <a:lnTo>
                  <a:pt x="2793" y="745"/>
                </a:lnTo>
                <a:cubicBezTo>
                  <a:pt x="2793" y="1156"/>
                  <a:pt x="2168" y="1488"/>
                  <a:pt x="1397" y="1488"/>
                </a:cubicBezTo>
                <a:lnTo>
                  <a:pt x="1397" y="1488"/>
                </a:lnTo>
                <a:cubicBezTo>
                  <a:pt x="625" y="1488"/>
                  <a:pt x="0" y="1156"/>
                  <a:pt x="0" y="745"/>
                </a:cubicBezTo>
                <a:lnTo>
                  <a:pt x="0" y="745"/>
                </a:lnTo>
                <a:cubicBezTo>
                  <a:pt x="0" y="334"/>
                  <a:pt x="625" y="0"/>
                  <a:pt x="1397" y="0"/>
                </a:cubicBezTo>
                <a:lnTo>
                  <a:pt x="1397" y="0"/>
                </a:lnTo>
                <a:cubicBezTo>
                  <a:pt x="2168" y="0"/>
                  <a:pt x="2793" y="334"/>
                  <a:pt x="2793" y="745"/>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32" name="Freeform 321">
            <a:extLst>
              <a:ext uri="{FF2B5EF4-FFF2-40B4-BE49-F238E27FC236}">
                <a16:creationId xmlns:a16="http://schemas.microsoft.com/office/drawing/2014/main" id="{7C732210-AFA0-BB43-8393-165741DA5BD3}"/>
              </a:ext>
            </a:extLst>
          </p:cNvPr>
          <p:cNvSpPr>
            <a:spLocks noChangeArrowheads="1"/>
          </p:cNvSpPr>
          <p:nvPr/>
        </p:nvSpPr>
        <p:spPr bwMode="auto">
          <a:xfrm>
            <a:off x="3511522" y="2736877"/>
            <a:ext cx="1697352" cy="870649"/>
          </a:xfrm>
          <a:custGeom>
            <a:avLst/>
            <a:gdLst>
              <a:gd name="T0" fmla="*/ 2308 w 2727"/>
              <a:gd name="T1" fmla="*/ 1187 h 1400"/>
              <a:gd name="T2" fmla="*/ 2308 w 2727"/>
              <a:gd name="T3" fmla="*/ 1187 h 1400"/>
              <a:gd name="T4" fmla="*/ 1363 w 2727"/>
              <a:gd name="T5" fmla="*/ 1382 h 1400"/>
              <a:gd name="T6" fmla="*/ 1363 w 2727"/>
              <a:gd name="T7" fmla="*/ 1382 h 1400"/>
              <a:gd name="T8" fmla="*/ 418 w 2727"/>
              <a:gd name="T9" fmla="*/ 1187 h 1400"/>
              <a:gd name="T10" fmla="*/ 418 w 2727"/>
              <a:gd name="T11" fmla="*/ 1187 h 1400"/>
              <a:gd name="T12" fmla="*/ 16 w 2727"/>
              <a:gd name="T13" fmla="*/ 700 h 1400"/>
              <a:gd name="T14" fmla="*/ 16 w 2727"/>
              <a:gd name="T15" fmla="*/ 700 h 1400"/>
              <a:gd name="T16" fmla="*/ 418 w 2727"/>
              <a:gd name="T17" fmla="*/ 211 h 1400"/>
              <a:gd name="T18" fmla="*/ 418 w 2727"/>
              <a:gd name="T19" fmla="*/ 211 h 1400"/>
              <a:gd name="T20" fmla="*/ 1363 w 2727"/>
              <a:gd name="T21" fmla="*/ 17 h 1400"/>
              <a:gd name="T22" fmla="*/ 1363 w 2727"/>
              <a:gd name="T23" fmla="*/ 17 h 1400"/>
              <a:gd name="T24" fmla="*/ 2308 w 2727"/>
              <a:gd name="T25" fmla="*/ 211 h 1400"/>
              <a:gd name="T26" fmla="*/ 2308 w 2727"/>
              <a:gd name="T27" fmla="*/ 211 h 1400"/>
              <a:gd name="T28" fmla="*/ 2709 w 2727"/>
              <a:gd name="T29" fmla="*/ 700 h 1400"/>
              <a:gd name="T30" fmla="*/ 2709 w 2727"/>
              <a:gd name="T31" fmla="*/ 700 h 1400"/>
              <a:gd name="T32" fmla="*/ 2308 w 2727"/>
              <a:gd name="T33" fmla="*/ 1187 h 1400"/>
              <a:gd name="T34" fmla="*/ 2315 w 2727"/>
              <a:gd name="T35" fmla="*/ 196 h 1400"/>
              <a:gd name="T36" fmla="*/ 2315 w 2727"/>
              <a:gd name="T37" fmla="*/ 196 h 1400"/>
              <a:gd name="T38" fmla="*/ 1363 w 2727"/>
              <a:gd name="T39" fmla="*/ 0 h 1400"/>
              <a:gd name="T40" fmla="*/ 1363 w 2727"/>
              <a:gd name="T41" fmla="*/ 0 h 1400"/>
              <a:gd name="T42" fmla="*/ 410 w 2727"/>
              <a:gd name="T43" fmla="*/ 196 h 1400"/>
              <a:gd name="T44" fmla="*/ 410 w 2727"/>
              <a:gd name="T45" fmla="*/ 196 h 1400"/>
              <a:gd name="T46" fmla="*/ 0 w 2727"/>
              <a:gd name="T47" fmla="*/ 700 h 1400"/>
              <a:gd name="T48" fmla="*/ 0 w 2727"/>
              <a:gd name="T49" fmla="*/ 700 h 1400"/>
              <a:gd name="T50" fmla="*/ 410 w 2727"/>
              <a:gd name="T51" fmla="*/ 1202 h 1400"/>
              <a:gd name="T52" fmla="*/ 410 w 2727"/>
              <a:gd name="T53" fmla="*/ 1202 h 1400"/>
              <a:gd name="T54" fmla="*/ 1363 w 2727"/>
              <a:gd name="T55" fmla="*/ 1399 h 1400"/>
              <a:gd name="T56" fmla="*/ 1363 w 2727"/>
              <a:gd name="T57" fmla="*/ 1399 h 1400"/>
              <a:gd name="T58" fmla="*/ 2315 w 2727"/>
              <a:gd name="T59" fmla="*/ 1202 h 1400"/>
              <a:gd name="T60" fmla="*/ 2315 w 2727"/>
              <a:gd name="T61" fmla="*/ 1202 h 1400"/>
              <a:gd name="T62" fmla="*/ 2726 w 2727"/>
              <a:gd name="T63" fmla="*/ 700 h 1400"/>
              <a:gd name="T64" fmla="*/ 2726 w 2727"/>
              <a:gd name="T65" fmla="*/ 700 h 1400"/>
              <a:gd name="T66" fmla="*/ 2315 w 2727"/>
              <a:gd name="T67" fmla="*/ 196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27" h="1400">
                <a:moveTo>
                  <a:pt x="2308" y="1187"/>
                </a:moveTo>
                <a:lnTo>
                  <a:pt x="2308" y="1187"/>
                </a:lnTo>
                <a:cubicBezTo>
                  <a:pt x="2055" y="1313"/>
                  <a:pt x="1719" y="1382"/>
                  <a:pt x="1363" y="1382"/>
                </a:cubicBezTo>
                <a:lnTo>
                  <a:pt x="1363" y="1382"/>
                </a:lnTo>
                <a:cubicBezTo>
                  <a:pt x="1006" y="1382"/>
                  <a:pt x="671" y="1313"/>
                  <a:pt x="418" y="1187"/>
                </a:cubicBezTo>
                <a:lnTo>
                  <a:pt x="418" y="1187"/>
                </a:lnTo>
                <a:cubicBezTo>
                  <a:pt x="159" y="1060"/>
                  <a:pt x="16" y="886"/>
                  <a:pt x="16" y="700"/>
                </a:cubicBezTo>
                <a:lnTo>
                  <a:pt x="16" y="700"/>
                </a:lnTo>
                <a:cubicBezTo>
                  <a:pt x="16" y="513"/>
                  <a:pt x="159" y="340"/>
                  <a:pt x="418" y="211"/>
                </a:cubicBezTo>
                <a:lnTo>
                  <a:pt x="418" y="211"/>
                </a:lnTo>
                <a:cubicBezTo>
                  <a:pt x="671" y="86"/>
                  <a:pt x="1006" y="17"/>
                  <a:pt x="1363" y="17"/>
                </a:cubicBezTo>
                <a:lnTo>
                  <a:pt x="1363" y="17"/>
                </a:lnTo>
                <a:cubicBezTo>
                  <a:pt x="1719" y="17"/>
                  <a:pt x="2055" y="86"/>
                  <a:pt x="2308" y="211"/>
                </a:cubicBezTo>
                <a:lnTo>
                  <a:pt x="2308" y="211"/>
                </a:lnTo>
                <a:cubicBezTo>
                  <a:pt x="2567" y="340"/>
                  <a:pt x="2709" y="513"/>
                  <a:pt x="2709" y="700"/>
                </a:cubicBezTo>
                <a:lnTo>
                  <a:pt x="2709" y="700"/>
                </a:lnTo>
                <a:cubicBezTo>
                  <a:pt x="2709" y="886"/>
                  <a:pt x="2567" y="1060"/>
                  <a:pt x="2308" y="1187"/>
                </a:cubicBezTo>
                <a:close/>
                <a:moveTo>
                  <a:pt x="2315" y="196"/>
                </a:moveTo>
                <a:lnTo>
                  <a:pt x="2315" y="196"/>
                </a:lnTo>
                <a:cubicBezTo>
                  <a:pt x="2060" y="70"/>
                  <a:pt x="1722" y="0"/>
                  <a:pt x="1363" y="0"/>
                </a:cubicBezTo>
                <a:lnTo>
                  <a:pt x="1363" y="0"/>
                </a:lnTo>
                <a:cubicBezTo>
                  <a:pt x="1003" y="0"/>
                  <a:pt x="665" y="70"/>
                  <a:pt x="410" y="196"/>
                </a:cubicBezTo>
                <a:lnTo>
                  <a:pt x="410" y="196"/>
                </a:lnTo>
                <a:cubicBezTo>
                  <a:pt x="145" y="328"/>
                  <a:pt x="0" y="506"/>
                  <a:pt x="0" y="700"/>
                </a:cubicBezTo>
                <a:lnTo>
                  <a:pt x="0" y="700"/>
                </a:lnTo>
                <a:cubicBezTo>
                  <a:pt x="0" y="893"/>
                  <a:pt x="145" y="1072"/>
                  <a:pt x="410" y="1202"/>
                </a:cubicBezTo>
                <a:lnTo>
                  <a:pt x="410" y="1202"/>
                </a:lnTo>
                <a:cubicBezTo>
                  <a:pt x="665" y="1329"/>
                  <a:pt x="1003" y="1399"/>
                  <a:pt x="1363" y="1399"/>
                </a:cubicBezTo>
                <a:lnTo>
                  <a:pt x="1363" y="1399"/>
                </a:lnTo>
                <a:cubicBezTo>
                  <a:pt x="1722" y="1399"/>
                  <a:pt x="2060" y="1329"/>
                  <a:pt x="2315" y="1202"/>
                </a:cubicBezTo>
                <a:lnTo>
                  <a:pt x="2315" y="1202"/>
                </a:lnTo>
                <a:cubicBezTo>
                  <a:pt x="2580" y="1072"/>
                  <a:pt x="2726" y="893"/>
                  <a:pt x="2726" y="700"/>
                </a:cubicBezTo>
                <a:lnTo>
                  <a:pt x="2726" y="700"/>
                </a:lnTo>
                <a:cubicBezTo>
                  <a:pt x="2726" y="506"/>
                  <a:pt x="2580" y="328"/>
                  <a:pt x="2315" y="196"/>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3" name="Freeform 322">
            <a:extLst>
              <a:ext uri="{FF2B5EF4-FFF2-40B4-BE49-F238E27FC236}">
                <a16:creationId xmlns:a16="http://schemas.microsoft.com/office/drawing/2014/main" id="{54CE1F15-3F84-9D43-A714-148F9DB38303}"/>
              </a:ext>
            </a:extLst>
          </p:cNvPr>
          <p:cNvSpPr>
            <a:spLocks noChangeArrowheads="1"/>
          </p:cNvSpPr>
          <p:nvPr/>
        </p:nvSpPr>
        <p:spPr bwMode="auto">
          <a:xfrm>
            <a:off x="3511522" y="4513879"/>
            <a:ext cx="1697352" cy="873394"/>
          </a:xfrm>
          <a:custGeom>
            <a:avLst/>
            <a:gdLst>
              <a:gd name="T0" fmla="*/ 2308 w 2727"/>
              <a:gd name="T1" fmla="*/ 1188 h 1401"/>
              <a:gd name="T2" fmla="*/ 2308 w 2727"/>
              <a:gd name="T3" fmla="*/ 1188 h 1401"/>
              <a:gd name="T4" fmla="*/ 1363 w 2727"/>
              <a:gd name="T5" fmla="*/ 1382 h 1401"/>
              <a:gd name="T6" fmla="*/ 1363 w 2727"/>
              <a:gd name="T7" fmla="*/ 1382 h 1401"/>
              <a:gd name="T8" fmla="*/ 418 w 2727"/>
              <a:gd name="T9" fmla="*/ 1188 h 1401"/>
              <a:gd name="T10" fmla="*/ 418 w 2727"/>
              <a:gd name="T11" fmla="*/ 1188 h 1401"/>
              <a:gd name="T12" fmla="*/ 16 w 2727"/>
              <a:gd name="T13" fmla="*/ 699 h 1401"/>
              <a:gd name="T14" fmla="*/ 16 w 2727"/>
              <a:gd name="T15" fmla="*/ 699 h 1401"/>
              <a:gd name="T16" fmla="*/ 418 w 2727"/>
              <a:gd name="T17" fmla="*/ 211 h 1401"/>
              <a:gd name="T18" fmla="*/ 418 w 2727"/>
              <a:gd name="T19" fmla="*/ 211 h 1401"/>
              <a:gd name="T20" fmla="*/ 1363 w 2727"/>
              <a:gd name="T21" fmla="*/ 16 h 1401"/>
              <a:gd name="T22" fmla="*/ 1363 w 2727"/>
              <a:gd name="T23" fmla="*/ 16 h 1401"/>
              <a:gd name="T24" fmla="*/ 2308 w 2727"/>
              <a:gd name="T25" fmla="*/ 211 h 1401"/>
              <a:gd name="T26" fmla="*/ 2308 w 2727"/>
              <a:gd name="T27" fmla="*/ 211 h 1401"/>
              <a:gd name="T28" fmla="*/ 2709 w 2727"/>
              <a:gd name="T29" fmla="*/ 699 h 1401"/>
              <a:gd name="T30" fmla="*/ 2709 w 2727"/>
              <a:gd name="T31" fmla="*/ 699 h 1401"/>
              <a:gd name="T32" fmla="*/ 2308 w 2727"/>
              <a:gd name="T33" fmla="*/ 1188 h 1401"/>
              <a:gd name="T34" fmla="*/ 2315 w 2727"/>
              <a:gd name="T35" fmla="*/ 196 h 1401"/>
              <a:gd name="T36" fmla="*/ 2315 w 2727"/>
              <a:gd name="T37" fmla="*/ 196 h 1401"/>
              <a:gd name="T38" fmla="*/ 1363 w 2727"/>
              <a:gd name="T39" fmla="*/ 0 h 1401"/>
              <a:gd name="T40" fmla="*/ 1363 w 2727"/>
              <a:gd name="T41" fmla="*/ 0 h 1401"/>
              <a:gd name="T42" fmla="*/ 410 w 2727"/>
              <a:gd name="T43" fmla="*/ 196 h 1401"/>
              <a:gd name="T44" fmla="*/ 410 w 2727"/>
              <a:gd name="T45" fmla="*/ 196 h 1401"/>
              <a:gd name="T46" fmla="*/ 0 w 2727"/>
              <a:gd name="T47" fmla="*/ 699 h 1401"/>
              <a:gd name="T48" fmla="*/ 0 w 2727"/>
              <a:gd name="T49" fmla="*/ 699 h 1401"/>
              <a:gd name="T50" fmla="*/ 410 w 2727"/>
              <a:gd name="T51" fmla="*/ 1203 h 1401"/>
              <a:gd name="T52" fmla="*/ 410 w 2727"/>
              <a:gd name="T53" fmla="*/ 1203 h 1401"/>
              <a:gd name="T54" fmla="*/ 1363 w 2727"/>
              <a:gd name="T55" fmla="*/ 1400 h 1401"/>
              <a:gd name="T56" fmla="*/ 1363 w 2727"/>
              <a:gd name="T57" fmla="*/ 1400 h 1401"/>
              <a:gd name="T58" fmla="*/ 2315 w 2727"/>
              <a:gd name="T59" fmla="*/ 1203 h 1401"/>
              <a:gd name="T60" fmla="*/ 2315 w 2727"/>
              <a:gd name="T61" fmla="*/ 1203 h 1401"/>
              <a:gd name="T62" fmla="*/ 2726 w 2727"/>
              <a:gd name="T63" fmla="*/ 699 h 1401"/>
              <a:gd name="T64" fmla="*/ 2726 w 2727"/>
              <a:gd name="T65" fmla="*/ 699 h 1401"/>
              <a:gd name="T66" fmla="*/ 2315 w 2727"/>
              <a:gd name="T67" fmla="*/ 196 h 1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727" h="1401">
                <a:moveTo>
                  <a:pt x="2308" y="1188"/>
                </a:moveTo>
                <a:lnTo>
                  <a:pt x="2308" y="1188"/>
                </a:lnTo>
                <a:cubicBezTo>
                  <a:pt x="2055" y="1313"/>
                  <a:pt x="1719" y="1382"/>
                  <a:pt x="1363" y="1382"/>
                </a:cubicBezTo>
                <a:lnTo>
                  <a:pt x="1363" y="1382"/>
                </a:lnTo>
                <a:cubicBezTo>
                  <a:pt x="1006" y="1382"/>
                  <a:pt x="671" y="1313"/>
                  <a:pt x="418" y="1188"/>
                </a:cubicBezTo>
                <a:lnTo>
                  <a:pt x="418" y="1188"/>
                </a:lnTo>
                <a:cubicBezTo>
                  <a:pt x="159" y="1060"/>
                  <a:pt x="16" y="886"/>
                  <a:pt x="16" y="699"/>
                </a:cubicBezTo>
                <a:lnTo>
                  <a:pt x="16" y="699"/>
                </a:lnTo>
                <a:cubicBezTo>
                  <a:pt x="16" y="513"/>
                  <a:pt x="159" y="339"/>
                  <a:pt x="418" y="211"/>
                </a:cubicBezTo>
                <a:lnTo>
                  <a:pt x="418" y="211"/>
                </a:lnTo>
                <a:cubicBezTo>
                  <a:pt x="671" y="85"/>
                  <a:pt x="1006" y="16"/>
                  <a:pt x="1363" y="16"/>
                </a:cubicBezTo>
                <a:lnTo>
                  <a:pt x="1363" y="16"/>
                </a:lnTo>
                <a:cubicBezTo>
                  <a:pt x="1719" y="16"/>
                  <a:pt x="2055" y="85"/>
                  <a:pt x="2308" y="211"/>
                </a:cubicBezTo>
                <a:lnTo>
                  <a:pt x="2308" y="211"/>
                </a:lnTo>
                <a:cubicBezTo>
                  <a:pt x="2567" y="339"/>
                  <a:pt x="2709" y="513"/>
                  <a:pt x="2709" y="699"/>
                </a:cubicBezTo>
                <a:lnTo>
                  <a:pt x="2709" y="699"/>
                </a:lnTo>
                <a:cubicBezTo>
                  <a:pt x="2709" y="886"/>
                  <a:pt x="2567" y="1060"/>
                  <a:pt x="2308" y="1188"/>
                </a:cubicBezTo>
                <a:close/>
                <a:moveTo>
                  <a:pt x="2315" y="196"/>
                </a:moveTo>
                <a:lnTo>
                  <a:pt x="2315" y="196"/>
                </a:lnTo>
                <a:cubicBezTo>
                  <a:pt x="2060" y="70"/>
                  <a:pt x="1722" y="0"/>
                  <a:pt x="1363" y="0"/>
                </a:cubicBezTo>
                <a:lnTo>
                  <a:pt x="1363" y="0"/>
                </a:lnTo>
                <a:cubicBezTo>
                  <a:pt x="1003" y="0"/>
                  <a:pt x="665" y="70"/>
                  <a:pt x="410" y="196"/>
                </a:cubicBezTo>
                <a:lnTo>
                  <a:pt x="410" y="196"/>
                </a:lnTo>
                <a:cubicBezTo>
                  <a:pt x="145" y="328"/>
                  <a:pt x="0" y="506"/>
                  <a:pt x="0" y="699"/>
                </a:cubicBezTo>
                <a:lnTo>
                  <a:pt x="0" y="699"/>
                </a:lnTo>
                <a:cubicBezTo>
                  <a:pt x="0" y="893"/>
                  <a:pt x="145" y="1071"/>
                  <a:pt x="410" y="1203"/>
                </a:cubicBezTo>
                <a:lnTo>
                  <a:pt x="410" y="1203"/>
                </a:lnTo>
                <a:cubicBezTo>
                  <a:pt x="665" y="1330"/>
                  <a:pt x="1003" y="1400"/>
                  <a:pt x="1363" y="1400"/>
                </a:cubicBezTo>
                <a:lnTo>
                  <a:pt x="1363" y="1400"/>
                </a:lnTo>
                <a:cubicBezTo>
                  <a:pt x="1722" y="1400"/>
                  <a:pt x="2060" y="1330"/>
                  <a:pt x="2315" y="1203"/>
                </a:cubicBezTo>
                <a:lnTo>
                  <a:pt x="2315" y="1203"/>
                </a:lnTo>
                <a:cubicBezTo>
                  <a:pt x="2580" y="1071"/>
                  <a:pt x="2726" y="893"/>
                  <a:pt x="2726" y="699"/>
                </a:cubicBezTo>
                <a:lnTo>
                  <a:pt x="2726" y="699"/>
                </a:lnTo>
                <a:cubicBezTo>
                  <a:pt x="2726" y="506"/>
                  <a:pt x="2580" y="328"/>
                  <a:pt x="2315" y="196"/>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4" name="Freeform 33">
            <a:extLst>
              <a:ext uri="{FF2B5EF4-FFF2-40B4-BE49-F238E27FC236}">
                <a16:creationId xmlns:a16="http://schemas.microsoft.com/office/drawing/2014/main" id="{C53C9EF6-3782-6F4D-A9ED-8A1E020C22F0}"/>
              </a:ext>
            </a:extLst>
          </p:cNvPr>
          <p:cNvSpPr>
            <a:spLocks noChangeArrowheads="1"/>
          </p:cNvSpPr>
          <p:nvPr/>
        </p:nvSpPr>
        <p:spPr bwMode="auto">
          <a:xfrm>
            <a:off x="5882691" y="1978837"/>
            <a:ext cx="414662" cy="615934"/>
          </a:xfrm>
          <a:custGeom>
            <a:avLst/>
            <a:gdLst>
              <a:gd name="connsiteX0" fmla="*/ 324269 w 829324"/>
              <a:gd name="connsiteY0" fmla="*/ 725082 h 1231867"/>
              <a:gd name="connsiteX1" fmla="*/ 511239 w 829324"/>
              <a:gd name="connsiteY1" fmla="*/ 725082 h 1231867"/>
              <a:gd name="connsiteX2" fmla="*/ 672034 w 829324"/>
              <a:gd name="connsiteY2" fmla="*/ 747620 h 1231867"/>
              <a:gd name="connsiteX3" fmla="*/ 736850 w 829324"/>
              <a:gd name="connsiteY3" fmla="*/ 765149 h 1231867"/>
              <a:gd name="connsiteX4" fmla="*/ 738096 w 829324"/>
              <a:gd name="connsiteY4" fmla="*/ 766401 h 1231867"/>
              <a:gd name="connsiteX5" fmla="*/ 815378 w 829324"/>
              <a:gd name="connsiteY5" fmla="*/ 876586 h 1231867"/>
              <a:gd name="connsiteX6" fmla="*/ 815378 w 829324"/>
              <a:gd name="connsiteY6" fmla="*/ 1060644 h 1231867"/>
              <a:gd name="connsiteX7" fmla="*/ 797927 w 829324"/>
              <a:gd name="connsiteY7" fmla="*/ 1076921 h 1231867"/>
              <a:gd name="connsiteX8" fmla="*/ 781723 w 829324"/>
              <a:gd name="connsiteY8" fmla="*/ 1060644 h 1231867"/>
              <a:gd name="connsiteX9" fmla="*/ 781723 w 829324"/>
              <a:gd name="connsiteY9" fmla="*/ 876586 h 1231867"/>
              <a:gd name="connsiteX10" fmla="*/ 728125 w 829324"/>
              <a:gd name="connsiteY10" fmla="*/ 797704 h 1231867"/>
              <a:gd name="connsiteX11" fmla="*/ 663308 w 829324"/>
              <a:gd name="connsiteY11" fmla="*/ 780174 h 1231867"/>
              <a:gd name="connsiteX12" fmla="*/ 511239 w 829324"/>
              <a:gd name="connsiteY12" fmla="*/ 758889 h 1231867"/>
              <a:gd name="connsiteX13" fmla="*/ 461380 w 829324"/>
              <a:gd name="connsiteY13" fmla="*/ 825250 h 1231867"/>
              <a:gd name="connsiteX14" fmla="*/ 500021 w 829324"/>
              <a:gd name="connsiteY14" fmla="*/ 1128257 h 1231867"/>
              <a:gd name="connsiteX15" fmla="*/ 483817 w 829324"/>
              <a:gd name="connsiteY15" fmla="*/ 1175837 h 1231867"/>
              <a:gd name="connsiteX16" fmla="*/ 436451 w 829324"/>
              <a:gd name="connsiteY16" fmla="*/ 1223416 h 1231867"/>
              <a:gd name="connsiteX17" fmla="*/ 399057 w 829324"/>
              <a:gd name="connsiteY17" fmla="*/ 1223416 h 1231867"/>
              <a:gd name="connsiteX18" fmla="*/ 351691 w 829324"/>
              <a:gd name="connsiteY18" fmla="*/ 1175837 h 1231867"/>
              <a:gd name="connsiteX19" fmla="*/ 335487 w 829324"/>
              <a:gd name="connsiteY19" fmla="*/ 1128257 h 1231867"/>
              <a:gd name="connsiteX20" fmla="*/ 374127 w 829324"/>
              <a:gd name="connsiteY20" fmla="*/ 825250 h 1231867"/>
              <a:gd name="connsiteX21" fmla="*/ 324269 w 829324"/>
              <a:gd name="connsiteY21" fmla="*/ 758889 h 1231867"/>
              <a:gd name="connsiteX22" fmla="*/ 173446 w 829324"/>
              <a:gd name="connsiteY22" fmla="*/ 780174 h 1231867"/>
              <a:gd name="connsiteX23" fmla="*/ 108629 w 829324"/>
              <a:gd name="connsiteY23" fmla="*/ 797704 h 1231867"/>
              <a:gd name="connsiteX24" fmla="*/ 53785 w 829324"/>
              <a:gd name="connsiteY24" fmla="*/ 876586 h 1231867"/>
              <a:gd name="connsiteX25" fmla="*/ 53785 w 829324"/>
              <a:gd name="connsiteY25" fmla="*/ 1060644 h 1231867"/>
              <a:gd name="connsiteX26" fmla="*/ 37581 w 829324"/>
              <a:gd name="connsiteY26" fmla="*/ 1076921 h 1231867"/>
              <a:gd name="connsiteX27" fmla="*/ 20130 w 829324"/>
              <a:gd name="connsiteY27" fmla="*/ 1060644 h 1231867"/>
              <a:gd name="connsiteX28" fmla="*/ 20130 w 829324"/>
              <a:gd name="connsiteY28" fmla="*/ 876586 h 1231867"/>
              <a:gd name="connsiteX29" fmla="*/ 97411 w 829324"/>
              <a:gd name="connsiteY29" fmla="*/ 766401 h 1231867"/>
              <a:gd name="connsiteX30" fmla="*/ 98658 w 829324"/>
              <a:gd name="connsiteY30" fmla="*/ 765149 h 1231867"/>
              <a:gd name="connsiteX31" fmla="*/ 163474 w 829324"/>
              <a:gd name="connsiteY31" fmla="*/ 747620 h 1231867"/>
              <a:gd name="connsiteX32" fmla="*/ 324269 w 829324"/>
              <a:gd name="connsiteY32" fmla="*/ 725082 h 1231867"/>
              <a:gd name="connsiteX33" fmla="*/ 745820 w 829324"/>
              <a:gd name="connsiteY33" fmla="*/ 596087 h 1231867"/>
              <a:gd name="connsiteX34" fmla="*/ 723621 w 829324"/>
              <a:gd name="connsiteY34" fmla="*/ 597643 h 1231867"/>
              <a:gd name="connsiteX35" fmla="*/ 687606 w 829324"/>
              <a:gd name="connsiteY35" fmla="*/ 625035 h 1231867"/>
              <a:gd name="connsiteX36" fmla="*/ 681396 w 829324"/>
              <a:gd name="connsiteY36" fmla="*/ 669859 h 1231867"/>
              <a:gd name="connsiteX37" fmla="*/ 708718 w 829324"/>
              <a:gd name="connsiteY37" fmla="*/ 704721 h 1231867"/>
              <a:gd name="connsiteX38" fmla="*/ 788200 w 829324"/>
              <a:gd name="connsiteY38" fmla="*/ 683555 h 1231867"/>
              <a:gd name="connsiteX39" fmla="*/ 767088 w 829324"/>
              <a:gd name="connsiteY39" fmla="*/ 603869 h 1231867"/>
              <a:gd name="connsiteX40" fmla="*/ 745820 w 829324"/>
              <a:gd name="connsiteY40" fmla="*/ 596087 h 1231867"/>
              <a:gd name="connsiteX41" fmla="*/ 90249 w 829324"/>
              <a:gd name="connsiteY41" fmla="*/ 595153 h 1231867"/>
              <a:gd name="connsiteX42" fmla="*/ 61685 w 829324"/>
              <a:gd name="connsiteY42" fmla="*/ 603869 h 1231867"/>
              <a:gd name="connsiteX43" fmla="*/ 40573 w 829324"/>
              <a:gd name="connsiteY43" fmla="*/ 683555 h 1231867"/>
              <a:gd name="connsiteX44" fmla="*/ 120055 w 829324"/>
              <a:gd name="connsiteY44" fmla="*/ 704721 h 1231867"/>
              <a:gd name="connsiteX45" fmla="*/ 141167 w 829324"/>
              <a:gd name="connsiteY45" fmla="*/ 625035 h 1231867"/>
              <a:gd name="connsiteX46" fmla="*/ 106394 w 829324"/>
              <a:gd name="connsiteY46" fmla="*/ 597643 h 1231867"/>
              <a:gd name="connsiteX47" fmla="*/ 90249 w 829324"/>
              <a:gd name="connsiteY47" fmla="*/ 595153 h 1231867"/>
              <a:gd name="connsiteX48" fmla="*/ 416878 w 829324"/>
              <a:gd name="connsiteY48" fmla="*/ 330205 h 1231867"/>
              <a:gd name="connsiteX49" fmla="*/ 284545 w 829324"/>
              <a:gd name="connsiteY49" fmla="*/ 460794 h 1231867"/>
              <a:gd name="connsiteX50" fmla="*/ 416878 w 829324"/>
              <a:gd name="connsiteY50" fmla="*/ 592627 h 1231867"/>
              <a:gd name="connsiteX51" fmla="*/ 546714 w 829324"/>
              <a:gd name="connsiteY51" fmla="*/ 460794 h 1231867"/>
              <a:gd name="connsiteX52" fmla="*/ 416878 w 829324"/>
              <a:gd name="connsiteY52" fmla="*/ 330205 h 1231867"/>
              <a:gd name="connsiteX53" fmla="*/ 416878 w 829324"/>
              <a:gd name="connsiteY53" fmla="*/ 296625 h 1231867"/>
              <a:gd name="connsiteX54" fmla="*/ 579173 w 829324"/>
              <a:gd name="connsiteY54" fmla="*/ 460794 h 1231867"/>
              <a:gd name="connsiteX55" fmla="*/ 416878 w 829324"/>
              <a:gd name="connsiteY55" fmla="*/ 624964 h 1231867"/>
              <a:gd name="connsiteX56" fmla="*/ 250838 w 829324"/>
              <a:gd name="connsiteY56" fmla="*/ 460794 h 1231867"/>
              <a:gd name="connsiteX57" fmla="*/ 416878 w 829324"/>
              <a:gd name="connsiteY57" fmla="*/ 296625 h 1231867"/>
              <a:gd name="connsiteX58" fmla="*/ 98166 w 829324"/>
              <a:gd name="connsiteY58" fmla="*/ 221315 h 1231867"/>
              <a:gd name="connsiteX59" fmla="*/ 75346 w 829324"/>
              <a:gd name="connsiteY59" fmla="*/ 222871 h 1231867"/>
              <a:gd name="connsiteX60" fmla="*/ 40573 w 829324"/>
              <a:gd name="connsiteY60" fmla="*/ 250263 h 1231867"/>
              <a:gd name="connsiteX61" fmla="*/ 61685 w 829324"/>
              <a:gd name="connsiteY61" fmla="*/ 329949 h 1231867"/>
              <a:gd name="connsiteX62" fmla="*/ 141167 w 829324"/>
              <a:gd name="connsiteY62" fmla="*/ 308783 h 1231867"/>
              <a:gd name="connsiteX63" fmla="*/ 120055 w 829324"/>
              <a:gd name="connsiteY63" fmla="*/ 229097 h 1231867"/>
              <a:gd name="connsiteX64" fmla="*/ 98166 w 829324"/>
              <a:gd name="connsiteY64" fmla="*/ 221315 h 1231867"/>
              <a:gd name="connsiteX65" fmla="*/ 738524 w 829324"/>
              <a:gd name="connsiteY65" fmla="*/ 220381 h 1231867"/>
              <a:gd name="connsiteX66" fmla="*/ 708718 w 829324"/>
              <a:gd name="connsiteY66" fmla="*/ 229097 h 1231867"/>
              <a:gd name="connsiteX67" fmla="*/ 687606 w 829324"/>
              <a:gd name="connsiteY67" fmla="*/ 308783 h 1231867"/>
              <a:gd name="connsiteX68" fmla="*/ 767088 w 829324"/>
              <a:gd name="connsiteY68" fmla="*/ 329949 h 1231867"/>
              <a:gd name="connsiteX69" fmla="*/ 788200 w 829324"/>
              <a:gd name="connsiteY69" fmla="*/ 250263 h 1231867"/>
              <a:gd name="connsiteX70" fmla="*/ 753427 w 829324"/>
              <a:gd name="connsiteY70" fmla="*/ 222871 h 1231867"/>
              <a:gd name="connsiteX71" fmla="*/ 738524 w 829324"/>
              <a:gd name="connsiteY71" fmla="*/ 220381 h 1231867"/>
              <a:gd name="connsiteX72" fmla="*/ 415628 w 829324"/>
              <a:gd name="connsiteY72" fmla="*/ 33618 h 1231867"/>
              <a:gd name="connsiteX73" fmla="*/ 356017 w 829324"/>
              <a:gd name="connsiteY73" fmla="*/ 92137 h 1231867"/>
              <a:gd name="connsiteX74" fmla="*/ 415628 w 829324"/>
              <a:gd name="connsiteY74" fmla="*/ 150656 h 1231867"/>
              <a:gd name="connsiteX75" fmla="*/ 472756 w 829324"/>
              <a:gd name="connsiteY75" fmla="*/ 92137 h 1231867"/>
              <a:gd name="connsiteX76" fmla="*/ 415628 w 829324"/>
              <a:gd name="connsiteY76" fmla="*/ 33618 h 1231867"/>
              <a:gd name="connsiteX77" fmla="*/ 415628 w 829324"/>
              <a:gd name="connsiteY77" fmla="*/ 0 h 1231867"/>
              <a:gd name="connsiteX78" fmla="*/ 503804 w 829324"/>
              <a:gd name="connsiteY78" fmla="*/ 82176 h 1231867"/>
              <a:gd name="connsiteX79" fmla="*/ 701267 w 829324"/>
              <a:gd name="connsiteY79" fmla="*/ 195479 h 1231867"/>
              <a:gd name="connsiteX80" fmla="*/ 762120 w 829324"/>
              <a:gd name="connsiteY80" fmla="*/ 190499 h 1231867"/>
              <a:gd name="connsiteX81" fmla="*/ 816764 w 829324"/>
              <a:gd name="connsiteY81" fmla="*/ 232832 h 1231867"/>
              <a:gd name="connsiteX82" fmla="*/ 783233 w 829324"/>
              <a:gd name="connsiteY82" fmla="*/ 358586 h 1231867"/>
              <a:gd name="connsiteX83" fmla="*/ 753427 w 829324"/>
              <a:gd name="connsiteY83" fmla="*/ 368547 h 1231867"/>
              <a:gd name="connsiteX84" fmla="*/ 753427 w 829324"/>
              <a:gd name="connsiteY84" fmla="*/ 564026 h 1231867"/>
              <a:gd name="connsiteX85" fmla="*/ 783233 w 829324"/>
              <a:gd name="connsiteY85" fmla="*/ 575232 h 1231867"/>
              <a:gd name="connsiteX86" fmla="*/ 816764 w 829324"/>
              <a:gd name="connsiteY86" fmla="*/ 699741 h 1231867"/>
              <a:gd name="connsiteX87" fmla="*/ 737282 w 829324"/>
              <a:gd name="connsiteY87" fmla="*/ 745809 h 1231867"/>
              <a:gd name="connsiteX88" fmla="*/ 692574 w 829324"/>
              <a:gd name="connsiteY88" fmla="*/ 733358 h 1231867"/>
              <a:gd name="connsiteX89" fmla="*/ 649107 w 829324"/>
              <a:gd name="connsiteY89" fmla="*/ 678574 h 1231867"/>
              <a:gd name="connsiteX90" fmla="*/ 650349 w 829324"/>
              <a:gd name="connsiteY90" fmla="*/ 627526 h 1231867"/>
              <a:gd name="connsiteX91" fmla="*/ 613092 w 829324"/>
              <a:gd name="connsiteY91" fmla="*/ 605114 h 1231867"/>
              <a:gd name="connsiteX92" fmla="*/ 606882 w 829324"/>
              <a:gd name="connsiteY92" fmla="*/ 582702 h 1231867"/>
              <a:gd name="connsiteX93" fmla="*/ 629236 w 829324"/>
              <a:gd name="connsiteY93" fmla="*/ 576477 h 1231867"/>
              <a:gd name="connsiteX94" fmla="*/ 666494 w 829324"/>
              <a:gd name="connsiteY94" fmla="*/ 597643 h 1231867"/>
              <a:gd name="connsiteX95" fmla="*/ 714928 w 829324"/>
              <a:gd name="connsiteY95" fmla="*/ 566516 h 1231867"/>
              <a:gd name="connsiteX96" fmla="*/ 721137 w 829324"/>
              <a:gd name="connsiteY96" fmla="*/ 564026 h 1231867"/>
              <a:gd name="connsiteX97" fmla="*/ 721137 w 829324"/>
              <a:gd name="connsiteY97" fmla="*/ 368547 h 1231867"/>
              <a:gd name="connsiteX98" fmla="*/ 664010 w 829324"/>
              <a:gd name="connsiteY98" fmla="*/ 333684 h 1231867"/>
              <a:gd name="connsiteX99" fmla="*/ 632962 w 829324"/>
              <a:gd name="connsiteY99" fmla="*/ 352361 h 1231867"/>
              <a:gd name="connsiteX100" fmla="*/ 625511 w 829324"/>
              <a:gd name="connsiteY100" fmla="*/ 354851 h 1231867"/>
              <a:gd name="connsiteX101" fmla="*/ 610608 w 829324"/>
              <a:gd name="connsiteY101" fmla="*/ 346135 h 1231867"/>
              <a:gd name="connsiteX102" fmla="*/ 616817 w 829324"/>
              <a:gd name="connsiteY102" fmla="*/ 323724 h 1231867"/>
              <a:gd name="connsiteX103" fmla="*/ 650349 w 829324"/>
              <a:gd name="connsiteY103" fmla="*/ 303802 h 1231867"/>
              <a:gd name="connsiteX104" fmla="*/ 671461 w 829324"/>
              <a:gd name="connsiteY104" fmla="*/ 216646 h 1231867"/>
              <a:gd name="connsiteX105" fmla="*/ 501320 w 829324"/>
              <a:gd name="connsiteY105" fmla="*/ 117039 h 1231867"/>
              <a:gd name="connsiteX106" fmla="*/ 431773 w 829324"/>
              <a:gd name="connsiteY106" fmla="*/ 181783 h 1231867"/>
              <a:gd name="connsiteX107" fmla="*/ 431773 w 829324"/>
              <a:gd name="connsiteY107" fmla="*/ 230342 h 1231867"/>
              <a:gd name="connsiteX108" fmla="*/ 415628 w 829324"/>
              <a:gd name="connsiteY108" fmla="*/ 246528 h 1231867"/>
              <a:gd name="connsiteX109" fmla="*/ 398242 w 829324"/>
              <a:gd name="connsiteY109" fmla="*/ 230342 h 1231867"/>
              <a:gd name="connsiteX110" fmla="*/ 398242 w 829324"/>
              <a:gd name="connsiteY110" fmla="*/ 181783 h 1231867"/>
              <a:gd name="connsiteX111" fmla="*/ 327453 w 829324"/>
              <a:gd name="connsiteY111" fmla="*/ 117039 h 1231867"/>
              <a:gd name="connsiteX112" fmla="*/ 157312 w 829324"/>
              <a:gd name="connsiteY112" fmla="*/ 216646 h 1231867"/>
              <a:gd name="connsiteX113" fmla="*/ 178424 w 829324"/>
              <a:gd name="connsiteY113" fmla="*/ 306292 h 1231867"/>
              <a:gd name="connsiteX114" fmla="*/ 206988 w 829324"/>
              <a:gd name="connsiteY114" fmla="*/ 322479 h 1231867"/>
              <a:gd name="connsiteX115" fmla="*/ 211956 w 829324"/>
              <a:gd name="connsiteY115" fmla="*/ 344890 h 1231867"/>
              <a:gd name="connsiteX116" fmla="*/ 198295 w 829324"/>
              <a:gd name="connsiteY116" fmla="*/ 353606 h 1231867"/>
              <a:gd name="connsiteX117" fmla="*/ 189602 w 829324"/>
              <a:gd name="connsiteY117" fmla="*/ 351116 h 1231867"/>
              <a:gd name="connsiteX118" fmla="*/ 162280 w 829324"/>
              <a:gd name="connsiteY118" fmla="*/ 334929 h 1231867"/>
              <a:gd name="connsiteX119" fmla="*/ 107636 w 829324"/>
              <a:gd name="connsiteY119" fmla="*/ 368547 h 1231867"/>
              <a:gd name="connsiteX120" fmla="*/ 107636 w 829324"/>
              <a:gd name="connsiteY120" fmla="*/ 564026 h 1231867"/>
              <a:gd name="connsiteX121" fmla="*/ 113845 w 829324"/>
              <a:gd name="connsiteY121" fmla="*/ 566516 h 1231867"/>
              <a:gd name="connsiteX122" fmla="*/ 164764 w 829324"/>
              <a:gd name="connsiteY122" fmla="*/ 600134 h 1231867"/>
              <a:gd name="connsiteX123" fmla="*/ 202021 w 829324"/>
              <a:gd name="connsiteY123" fmla="*/ 576477 h 1231867"/>
              <a:gd name="connsiteX124" fmla="*/ 225617 w 829324"/>
              <a:gd name="connsiteY124" fmla="*/ 582702 h 1231867"/>
              <a:gd name="connsiteX125" fmla="*/ 219407 w 829324"/>
              <a:gd name="connsiteY125" fmla="*/ 606359 h 1231867"/>
              <a:gd name="connsiteX126" fmla="*/ 178424 w 829324"/>
              <a:gd name="connsiteY126" fmla="*/ 630016 h 1231867"/>
              <a:gd name="connsiteX127" fmla="*/ 136200 w 829324"/>
              <a:gd name="connsiteY127" fmla="*/ 733358 h 1231867"/>
              <a:gd name="connsiteX128" fmla="*/ 90249 w 829324"/>
              <a:gd name="connsiteY128" fmla="*/ 745809 h 1231867"/>
              <a:gd name="connsiteX129" fmla="*/ 12009 w 829324"/>
              <a:gd name="connsiteY129" fmla="*/ 699741 h 1231867"/>
              <a:gd name="connsiteX130" fmla="*/ 45541 w 829324"/>
              <a:gd name="connsiteY130" fmla="*/ 575232 h 1231867"/>
              <a:gd name="connsiteX131" fmla="*/ 74104 w 829324"/>
              <a:gd name="connsiteY131" fmla="*/ 564026 h 1231867"/>
              <a:gd name="connsiteX132" fmla="*/ 74104 w 829324"/>
              <a:gd name="connsiteY132" fmla="*/ 368547 h 1231867"/>
              <a:gd name="connsiteX133" fmla="*/ 45541 w 829324"/>
              <a:gd name="connsiteY133" fmla="*/ 358586 h 1231867"/>
              <a:gd name="connsiteX134" fmla="*/ 12009 w 829324"/>
              <a:gd name="connsiteY134" fmla="*/ 232832 h 1231867"/>
              <a:gd name="connsiteX135" fmla="*/ 67895 w 829324"/>
              <a:gd name="connsiteY135" fmla="*/ 190499 h 1231867"/>
              <a:gd name="connsiteX136" fmla="*/ 127506 w 829324"/>
              <a:gd name="connsiteY136" fmla="*/ 195479 h 1231867"/>
              <a:gd name="connsiteX137" fmla="*/ 323727 w 829324"/>
              <a:gd name="connsiteY137" fmla="*/ 82176 h 1231867"/>
              <a:gd name="connsiteX138" fmla="*/ 415628 w 829324"/>
              <a:gd name="connsiteY138" fmla="*/ 0 h 12318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829324" h="1231867">
                <a:moveTo>
                  <a:pt x="324269" y="725082"/>
                </a:moveTo>
                <a:lnTo>
                  <a:pt x="511239" y="725082"/>
                </a:lnTo>
                <a:cubicBezTo>
                  <a:pt x="564837" y="725082"/>
                  <a:pt x="619682" y="732595"/>
                  <a:pt x="672034" y="747620"/>
                </a:cubicBezTo>
                <a:lnTo>
                  <a:pt x="736850" y="765149"/>
                </a:lnTo>
                <a:cubicBezTo>
                  <a:pt x="736850" y="766401"/>
                  <a:pt x="738096" y="766401"/>
                  <a:pt x="738096" y="766401"/>
                </a:cubicBezTo>
                <a:cubicBezTo>
                  <a:pt x="784216" y="782679"/>
                  <a:pt x="815378" y="826502"/>
                  <a:pt x="815378" y="876586"/>
                </a:cubicBezTo>
                <a:lnTo>
                  <a:pt x="815378" y="1060644"/>
                </a:lnTo>
                <a:cubicBezTo>
                  <a:pt x="815378" y="1069409"/>
                  <a:pt x="807899" y="1076921"/>
                  <a:pt x="797927" y="1076921"/>
                </a:cubicBezTo>
                <a:cubicBezTo>
                  <a:pt x="789202" y="1076921"/>
                  <a:pt x="781723" y="1069409"/>
                  <a:pt x="781723" y="1060644"/>
                </a:cubicBezTo>
                <a:lnTo>
                  <a:pt x="781723" y="876586"/>
                </a:lnTo>
                <a:cubicBezTo>
                  <a:pt x="781723" y="840275"/>
                  <a:pt x="760533" y="810225"/>
                  <a:pt x="728125" y="797704"/>
                </a:cubicBezTo>
                <a:lnTo>
                  <a:pt x="663308" y="780174"/>
                </a:lnTo>
                <a:cubicBezTo>
                  <a:pt x="613450" y="766401"/>
                  <a:pt x="562344" y="758889"/>
                  <a:pt x="511239" y="758889"/>
                </a:cubicBezTo>
                <a:cubicBezTo>
                  <a:pt x="506253" y="787687"/>
                  <a:pt x="486310" y="811477"/>
                  <a:pt x="461380" y="825250"/>
                </a:cubicBezTo>
                <a:lnTo>
                  <a:pt x="500021" y="1128257"/>
                </a:lnTo>
                <a:cubicBezTo>
                  <a:pt x="502514" y="1145786"/>
                  <a:pt x="496281" y="1163316"/>
                  <a:pt x="483817" y="1175837"/>
                </a:cubicBezTo>
                <a:lnTo>
                  <a:pt x="436451" y="1223416"/>
                </a:lnTo>
                <a:cubicBezTo>
                  <a:pt x="426479" y="1234685"/>
                  <a:pt x="410275" y="1234685"/>
                  <a:pt x="399057" y="1223416"/>
                </a:cubicBezTo>
                <a:lnTo>
                  <a:pt x="351691" y="1175837"/>
                </a:lnTo>
                <a:cubicBezTo>
                  <a:pt x="339226" y="1163316"/>
                  <a:pt x="332994" y="1145786"/>
                  <a:pt x="335487" y="1128257"/>
                </a:cubicBezTo>
                <a:lnTo>
                  <a:pt x="374127" y="825250"/>
                </a:lnTo>
                <a:cubicBezTo>
                  <a:pt x="349198" y="811477"/>
                  <a:pt x="330501" y="787687"/>
                  <a:pt x="324269" y="758889"/>
                </a:cubicBezTo>
                <a:cubicBezTo>
                  <a:pt x="273163" y="758889"/>
                  <a:pt x="222058" y="766401"/>
                  <a:pt x="173446" y="780174"/>
                </a:cubicBezTo>
                <a:lnTo>
                  <a:pt x="108629" y="797704"/>
                </a:lnTo>
                <a:cubicBezTo>
                  <a:pt x="74975" y="810225"/>
                  <a:pt x="53785" y="840275"/>
                  <a:pt x="53785" y="876586"/>
                </a:cubicBezTo>
                <a:lnTo>
                  <a:pt x="53785" y="1060644"/>
                </a:lnTo>
                <a:cubicBezTo>
                  <a:pt x="53785" y="1069409"/>
                  <a:pt x="46306" y="1076921"/>
                  <a:pt x="37581" y="1076921"/>
                </a:cubicBezTo>
                <a:cubicBezTo>
                  <a:pt x="27609" y="1076921"/>
                  <a:pt x="20130" y="1069409"/>
                  <a:pt x="20130" y="1060644"/>
                </a:cubicBezTo>
                <a:lnTo>
                  <a:pt x="20130" y="876586"/>
                </a:lnTo>
                <a:cubicBezTo>
                  <a:pt x="20130" y="826502"/>
                  <a:pt x="51292" y="782679"/>
                  <a:pt x="97411" y="766401"/>
                </a:cubicBezTo>
                <a:cubicBezTo>
                  <a:pt x="97411" y="766401"/>
                  <a:pt x="98658" y="766401"/>
                  <a:pt x="98658" y="765149"/>
                </a:cubicBezTo>
                <a:lnTo>
                  <a:pt x="163474" y="747620"/>
                </a:lnTo>
                <a:cubicBezTo>
                  <a:pt x="215826" y="732595"/>
                  <a:pt x="270670" y="725082"/>
                  <a:pt x="324269" y="725082"/>
                </a:cubicBezTo>
                <a:close/>
                <a:moveTo>
                  <a:pt x="745820" y="596087"/>
                </a:moveTo>
                <a:cubicBezTo>
                  <a:pt x="738524" y="595153"/>
                  <a:pt x="731072" y="595776"/>
                  <a:pt x="723621" y="597643"/>
                </a:cubicBezTo>
                <a:cubicBezTo>
                  <a:pt x="707476" y="601379"/>
                  <a:pt x="695057" y="611339"/>
                  <a:pt x="687606" y="625035"/>
                </a:cubicBezTo>
                <a:cubicBezTo>
                  <a:pt x="680154" y="638731"/>
                  <a:pt x="677671" y="654918"/>
                  <a:pt x="681396" y="669859"/>
                </a:cubicBezTo>
                <a:cubicBezTo>
                  <a:pt x="686364" y="684800"/>
                  <a:pt x="695057" y="697251"/>
                  <a:pt x="708718" y="704721"/>
                </a:cubicBezTo>
                <a:cubicBezTo>
                  <a:pt x="737282" y="720907"/>
                  <a:pt x="772055" y="710947"/>
                  <a:pt x="788200" y="683555"/>
                </a:cubicBezTo>
                <a:cubicBezTo>
                  <a:pt x="804345" y="656163"/>
                  <a:pt x="795652" y="620055"/>
                  <a:pt x="767088" y="603869"/>
                </a:cubicBezTo>
                <a:cubicBezTo>
                  <a:pt x="760257" y="599511"/>
                  <a:pt x="753117" y="597021"/>
                  <a:pt x="745820" y="596087"/>
                </a:cubicBezTo>
                <a:close/>
                <a:moveTo>
                  <a:pt x="90249" y="595153"/>
                </a:moveTo>
                <a:cubicBezTo>
                  <a:pt x="81556" y="595153"/>
                  <a:pt x="70379" y="598889"/>
                  <a:pt x="61685" y="603869"/>
                </a:cubicBezTo>
                <a:cubicBezTo>
                  <a:pt x="34363" y="620055"/>
                  <a:pt x="24428" y="656163"/>
                  <a:pt x="40573" y="683555"/>
                </a:cubicBezTo>
                <a:cubicBezTo>
                  <a:pt x="56718" y="710947"/>
                  <a:pt x="92733" y="720907"/>
                  <a:pt x="120055" y="704721"/>
                </a:cubicBezTo>
                <a:cubicBezTo>
                  <a:pt x="147377" y="688535"/>
                  <a:pt x="157312" y="652427"/>
                  <a:pt x="141167" y="625035"/>
                </a:cubicBezTo>
                <a:cubicBezTo>
                  <a:pt x="133716" y="611339"/>
                  <a:pt x="121297" y="601379"/>
                  <a:pt x="106394" y="597643"/>
                </a:cubicBezTo>
                <a:cubicBezTo>
                  <a:pt x="100184" y="596398"/>
                  <a:pt x="96459" y="595153"/>
                  <a:pt x="90249" y="595153"/>
                </a:cubicBezTo>
                <a:close/>
                <a:moveTo>
                  <a:pt x="416878" y="330205"/>
                </a:moveTo>
                <a:cubicBezTo>
                  <a:pt x="343221" y="330205"/>
                  <a:pt x="284545" y="388659"/>
                  <a:pt x="284545" y="460794"/>
                </a:cubicBezTo>
                <a:cubicBezTo>
                  <a:pt x="284545" y="532929"/>
                  <a:pt x="343221" y="592627"/>
                  <a:pt x="416878" y="592627"/>
                </a:cubicBezTo>
                <a:cubicBezTo>
                  <a:pt x="488038" y="592627"/>
                  <a:pt x="546714" y="532929"/>
                  <a:pt x="546714" y="460794"/>
                </a:cubicBezTo>
                <a:cubicBezTo>
                  <a:pt x="546714" y="388659"/>
                  <a:pt x="488038" y="330205"/>
                  <a:pt x="416878" y="330205"/>
                </a:cubicBezTo>
                <a:close/>
                <a:moveTo>
                  <a:pt x="416878" y="296625"/>
                </a:moveTo>
                <a:cubicBezTo>
                  <a:pt x="505516" y="296625"/>
                  <a:pt x="579173" y="371248"/>
                  <a:pt x="579173" y="460794"/>
                </a:cubicBezTo>
                <a:cubicBezTo>
                  <a:pt x="579173" y="551585"/>
                  <a:pt x="505516" y="624964"/>
                  <a:pt x="416878" y="624964"/>
                </a:cubicBezTo>
                <a:cubicBezTo>
                  <a:pt x="325743" y="624964"/>
                  <a:pt x="250838" y="551585"/>
                  <a:pt x="250838" y="460794"/>
                </a:cubicBezTo>
                <a:cubicBezTo>
                  <a:pt x="250838" y="371248"/>
                  <a:pt x="325743" y="296625"/>
                  <a:pt x="416878" y="296625"/>
                </a:cubicBezTo>
                <a:close/>
                <a:moveTo>
                  <a:pt x="98166" y="221315"/>
                </a:moveTo>
                <a:cubicBezTo>
                  <a:pt x="90560" y="220381"/>
                  <a:pt x="82798" y="221004"/>
                  <a:pt x="75346" y="222871"/>
                </a:cubicBezTo>
                <a:cubicBezTo>
                  <a:pt x="60443" y="226607"/>
                  <a:pt x="48024" y="236567"/>
                  <a:pt x="40573" y="250263"/>
                </a:cubicBezTo>
                <a:cubicBezTo>
                  <a:pt x="24428" y="277655"/>
                  <a:pt x="34363" y="313763"/>
                  <a:pt x="61685" y="329949"/>
                </a:cubicBezTo>
                <a:cubicBezTo>
                  <a:pt x="89007" y="346135"/>
                  <a:pt x="125023" y="336175"/>
                  <a:pt x="141167" y="308783"/>
                </a:cubicBezTo>
                <a:cubicBezTo>
                  <a:pt x="157312" y="280145"/>
                  <a:pt x="147377" y="244038"/>
                  <a:pt x="120055" y="229097"/>
                </a:cubicBezTo>
                <a:cubicBezTo>
                  <a:pt x="113225" y="224739"/>
                  <a:pt x="105773" y="222249"/>
                  <a:pt x="98166" y="221315"/>
                </a:cubicBezTo>
                <a:close/>
                <a:moveTo>
                  <a:pt x="738524" y="220381"/>
                </a:moveTo>
                <a:cubicBezTo>
                  <a:pt x="727347" y="220381"/>
                  <a:pt x="717412" y="222871"/>
                  <a:pt x="708718" y="229097"/>
                </a:cubicBezTo>
                <a:cubicBezTo>
                  <a:pt x="681396" y="244038"/>
                  <a:pt x="671461" y="280145"/>
                  <a:pt x="687606" y="308783"/>
                </a:cubicBezTo>
                <a:cubicBezTo>
                  <a:pt x="703751" y="336175"/>
                  <a:pt x="738524" y="346135"/>
                  <a:pt x="767088" y="329949"/>
                </a:cubicBezTo>
                <a:cubicBezTo>
                  <a:pt x="795652" y="313763"/>
                  <a:pt x="804345" y="277655"/>
                  <a:pt x="788200" y="250263"/>
                </a:cubicBezTo>
                <a:cubicBezTo>
                  <a:pt x="780749" y="236567"/>
                  <a:pt x="767088" y="226607"/>
                  <a:pt x="753427" y="222871"/>
                </a:cubicBezTo>
                <a:cubicBezTo>
                  <a:pt x="748459" y="221626"/>
                  <a:pt x="742250" y="220381"/>
                  <a:pt x="738524" y="220381"/>
                </a:cubicBezTo>
                <a:close/>
                <a:moveTo>
                  <a:pt x="415628" y="33618"/>
                </a:moveTo>
                <a:cubicBezTo>
                  <a:pt x="383339" y="33618"/>
                  <a:pt x="356017" y="58519"/>
                  <a:pt x="356017" y="92137"/>
                </a:cubicBezTo>
                <a:cubicBezTo>
                  <a:pt x="356017" y="123264"/>
                  <a:pt x="383339" y="150656"/>
                  <a:pt x="415628" y="150656"/>
                </a:cubicBezTo>
                <a:cubicBezTo>
                  <a:pt x="445434" y="150656"/>
                  <a:pt x="472756" y="123264"/>
                  <a:pt x="472756" y="92137"/>
                </a:cubicBezTo>
                <a:cubicBezTo>
                  <a:pt x="472756" y="58519"/>
                  <a:pt x="445434" y="33618"/>
                  <a:pt x="415628" y="33618"/>
                </a:cubicBezTo>
                <a:close/>
                <a:moveTo>
                  <a:pt x="415628" y="0"/>
                </a:moveTo>
                <a:cubicBezTo>
                  <a:pt x="460337" y="0"/>
                  <a:pt x="500078" y="36108"/>
                  <a:pt x="503804" y="82176"/>
                </a:cubicBezTo>
                <a:lnTo>
                  <a:pt x="701267" y="195479"/>
                </a:lnTo>
                <a:cubicBezTo>
                  <a:pt x="719895" y="186764"/>
                  <a:pt x="741008" y="185519"/>
                  <a:pt x="762120" y="190499"/>
                </a:cubicBezTo>
                <a:cubicBezTo>
                  <a:pt x="785716" y="196724"/>
                  <a:pt x="804345" y="211665"/>
                  <a:pt x="816764" y="232832"/>
                </a:cubicBezTo>
                <a:cubicBezTo>
                  <a:pt x="842844" y="276410"/>
                  <a:pt x="826699" y="333684"/>
                  <a:pt x="783233" y="358586"/>
                </a:cubicBezTo>
                <a:cubicBezTo>
                  <a:pt x="774539" y="363567"/>
                  <a:pt x="764604" y="367302"/>
                  <a:pt x="753427" y="368547"/>
                </a:cubicBezTo>
                <a:lnTo>
                  <a:pt x="753427" y="564026"/>
                </a:lnTo>
                <a:cubicBezTo>
                  <a:pt x="764604" y="566516"/>
                  <a:pt x="774539" y="570251"/>
                  <a:pt x="783233" y="575232"/>
                </a:cubicBezTo>
                <a:cubicBezTo>
                  <a:pt x="826699" y="600134"/>
                  <a:pt x="842844" y="656163"/>
                  <a:pt x="816764" y="699741"/>
                </a:cubicBezTo>
                <a:cubicBezTo>
                  <a:pt x="800619" y="729623"/>
                  <a:pt x="769572" y="745809"/>
                  <a:pt x="737282" y="745809"/>
                </a:cubicBezTo>
                <a:cubicBezTo>
                  <a:pt x="722379" y="745809"/>
                  <a:pt x="706234" y="742074"/>
                  <a:pt x="692574" y="733358"/>
                </a:cubicBezTo>
                <a:cubicBezTo>
                  <a:pt x="671461" y="720907"/>
                  <a:pt x="656558" y="700986"/>
                  <a:pt x="649107" y="678574"/>
                </a:cubicBezTo>
                <a:cubicBezTo>
                  <a:pt x="645381" y="661143"/>
                  <a:pt x="645381" y="643712"/>
                  <a:pt x="650349" y="627526"/>
                </a:cubicBezTo>
                <a:lnTo>
                  <a:pt x="613092" y="605114"/>
                </a:lnTo>
                <a:cubicBezTo>
                  <a:pt x="605640" y="600134"/>
                  <a:pt x="601914" y="590173"/>
                  <a:pt x="606882" y="582702"/>
                </a:cubicBezTo>
                <a:cubicBezTo>
                  <a:pt x="610608" y="573987"/>
                  <a:pt x="621785" y="571497"/>
                  <a:pt x="629236" y="576477"/>
                </a:cubicBezTo>
                <a:lnTo>
                  <a:pt x="666494" y="597643"/>
                </a:lnTo>
                <a:cubicBezTo>
                  <a:pt x="677671" y="582702"/>
                  <a:pt x="695057" y="571497"/>
                  <a:pt x="714928" y="566516"/>
                </a:cubicBezTo>
                <a:cubicBezTo>
                  <a:pt x="717412" y="565271"/>
                  <a:pt x="718654" y="564026"/>
                  <a:pt x="721137" y="564026"/>
                </a:cubicBezTo>
                <a:lnTo>
                  <a:pt x="721137" y="368547"/>
                </a:lnTo>
                <a:cubicBezTo>
                  <a:pt x="700025" y="364812"/>
                  <a:pt x="677671" y="352361"/>
                  <a:pt x="664010" y="333684"/>
                </a:cubicBezTo>
                <a:lnTo>
                  <a:pt x="632962" y="352361"/>
                </a:lnTo>
                <a:cubicBezTo>
                  <a:pt x="630478" y="353606"/>
                  <a:pt x="627994" y="354851"/>
                  <a:pt x="625511" y="354851"/>
                </a:cubicBezTo>
                <a:cubicBezTo>
                  <a:pt x="619301" y="354851"/>
                  <a:pt x="614333" y="351116"/>
                  <a:pt x="610608" y="346135"/>
                </a:cubicBezTo>
                <a:cubicBezTo>
                  <a:pt x="605640" y="338665"/>
                  <a:pt x="609366" y="328704"/>
                  <a:pt x="616817" y="323724"/>
                </a:cubicBezTo>
                <a:lnTo>
                  <a:pt x="650349" y="303802"/>
                </a:lnTo>
                <a:cubicBezTo>
                  <a:pt x="641655" y="271430"/>
                  <a:pt x="650349" y="239058"/>
                  <a:pt x="671461" y="216646"/>
                </a:cubicBezTo>
                <a:lnTo>
                  <a:pt x="501320" y="117039"/>
                </a:lnTo>
                <a:cubicBezTo>
                  <a:pt x="491385" y="150656"/>
                  <a:pt x="464063" y="175558"/>
                  <a:pt x="431773" y="181783"/>
                </a:cubicBezTo>
                <a:lnTo>
                  <a:pt x="431773" y="230342"/>
                </a:lnTo>
                <a:cubicBezTo>
                  <a:pt x="431773" y="240303"/>
                  <a:pt x="424322" y="246528"/>
                  <a:pt x="415628" y="246528"/>
                </a:cubicBezTo>
                <a:cubicBezTo>
                  <a:pt x="405693" y="246528"/>
                  <a:pt x="398242" y="240303"/>
                  <a:pt x="398242" y="230342"/>
                </a:cubicBezTo>
                <a:lnTo>
                  <a:pt x="398242" y="181783"/>
                </a:lnTo>
                <a:cubicBezTo>
                  <a:pt x="364710" y="175558"/>
                  <a:pt x="337388" y="150656"/>
                  <a:pt x="327453" y="117039"/>
                </a:cubicBezTo>
                <a:lnTo>
                  <a:pt x="157312" y="216646"/>
                </a:lnTo>
                <a:cubicBezTo>
                  <a:pt x="179666" y="240303"/>
                  <a:pt x="188360" y="273920"/>
                  <a:pt x="178424" y="306292"/>
                </a:cubicBezTo>
                <a:lnTo>
                  <a:pt x="206988" y="322479"/>
                </a:lnTo>
                <a:cubicBezTo>
                  <a:pt x="214440" y="327459"/>
                  <a:pt x="216924" y="337420"/>
                  <a:pt x="211956" y="344890"/>
                </a:cubicBezTo>
                <a:cubicBezTo>
                  <a:pt x="209472" y="349871"/>
                  <a:pt x="204505" y="353606"/>
                  <a:pt x="198295" y="353606"/>
                </a:cubicBezTo>
                <a:cubicBezTo>
                  <a:pt x="195811" y="353606"/>
                  <a:pt x="192085" y="352361"/>
                  <a:pt x="189602" y="351116"/>
                </a:cubicBezTo>
                <a:lnTo>
                  <a:pt x="162280" y="334929"/>
                </a:lnTo>
                <a:cubicBezTo>
                  <a:pt x="148619" y="353606"/>
                  <a:pt x="128748" y="364812"/>
                  <a:pt x="107636" y="368547"/>
                </a:cubicBezTo>
                <a:lnTo>
                  <a:pt x="107636" y="564026"/>
                </a:lnTo>
                <a:cubicBezTo>
                  <a:pt x="110120" y="564026"/>
                  <a:pt x="112603" y="565271"/>
                  <a:pt x="113845" y="566516"/>
                </a:cubicBezTo>
                <a:cubicBezTo>
                  <a:pt x="134958" y="571497"/>
                  <a:pt x="152344" y="583947"/>
                  <a:pt x="164764" y="600134"/>
                </a:cubicBezTo>
                <a:lnTo>
                  <a:pt x="202021" y="576477"/>
                </a:lnTo>
                <a:cubicBezTo>
                  <a:pt x="210714" y="571497"/>
                  <a:pt x="220649" y="573987"/>
                  <a:pt x="225617" y="582702"/>
                </a:cubicBezTo>
                <a:cubicBezTo>
                  <a:pt x="229343" y="590173"/>
                  <a:pt x="226859" y="600134"/>
                  <a:pt x="219407" y="606359"/>
                </a:cubicBezTo>
                <a:lnTo>
                  <a:pt x="178424" y="630016"/>
                </a:lnTo>
                <a:cubicBezTo>
                  <a:pt x="189602" y="669859"/>
                  <a:pt x="173457" y="712192"/>
                  <a:pt x="136200" y="733358"/>
                </a:cubicBezTo>
                <a:cubicBezTo>
                  <a:pt x="121297" y="742074"/>
                  <a:pt x="106394" y="745809"/>
                  <a:pt x="90249" y="745809"/>
                </a:cubicBezTo>
                <a:cubicBezTo>
                  <a:pt x="59202" y="745809"/>
                  <a:pt x="28154" y="729623"/>
                  <a:pt x="12009" y="699741"/>
                </a:cubicBezTo>
                <a:cubicBezTo>
                  <a:pt x="-12829" y="656163"/>
                  <a:pt x="2074" y="600134"/>
                  <a:pt x="45541" y="575232"/>
                </a:cubicBezTo>
                <a:cubicBezTo>
                  <a:pt x="54234" y="570251"/>
                  <a:pt x="64169" y="566516"/>
                  <a:pt x="74104" y="564026"/>
                </a:cubicBezTo>
                <a:lnTo>
                  <a:pt x="74104" y="368547"/>
                </a:lnTo>
                <a:cubicBezTo>
                  <a:pt x="64169" y="367302"/>
                  <a:pt x="54234" y="363567"/>
                  <a:pt x="45541" y="358586"/>
                </a:cubicBezTo>
                <a:cubicBezTo>
                  <a:pt x="2074" y="333684"/>
                  <a:pt x="-12829" y="276410"/>
                  <a:pt x="12009" y="232832"/>
                </a:cubicBezTo>
                <a:cubicBezTo>
                  <a:pt x="24428" y="211665"/>
                  <a:pt x="43057" y="196724"/>
                  <a:pt x="67895" y="190499"/>
                </a:cubicBezTo>
                <a:cubicBezTo>
                  <a:pt x="87765" y="185519"/>
                  <a:pt x="108878" y="186764"/>
                  <a:pt x="127506" y="195479"/>
                </a:cubicBezTo>
                <a:lnTo>
                  <a:pt x="323727" y="82176"/>
                </a:lnTo>
                <a:cubicBezTo>
                  <a:pt x="328695" y="36108"/>
                  <a:pt x="368436" y="0"/>
                  <a:pt x="41562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5" name="Freeform 34">
            <a:extLst>
              <a:ext uri="{FF2B5EF4-FFF2-40B4-BE49-F238E27FC236}">
                <a16:creationId xmlns:a16="http://schemas.microsoft.com/office/drawing/2014/main" id="{DD098E06-9DA0-A946-9C91-E6168D8CEE38}"/>
              </a:ext>
            </a:extLst>
          </p:cNvPr>
          <p:cNvSpPr>
            <a:spLocks noChangeArrowheads="1"/>
          </p:cNvSpPr>
          <p:nvPr/>
        </p:nvSpPr>
        <p:spPr bwMode="auto">
          <a:xfrm>
            <a:off x="4034214" y="4640219"/>
            <a:ext cx="651440" cy="617343"/>
          </a:xfrm>
          <a:custGeom>
            <a:avLst/>
            <a:gdLst>
              <a:gd name="connsiteX0" fmla="*/ 685649 w 1302879"/>
              <a:gd name="connsiteY0" fmla="*/ 1073802 h 1234686"/>
              <a:gd name="connsiteX1" fmla="*/ 685649 w 1302879"/>
              <a:gd name="connsiteY1" fmla="*/ 1080038 h 1234686"/>
              <a:gd name="connsiteX2" fmla="*/ 649473 w 1302879"/>
              <a:gd name="connsiteY2" fmla="*/ 1112464 h 1234686"/>
              <a:gd name="connsiteX3" fmla="*/ 615791 w 1302879"/>
              <a:gd name="connsiteY3" fmla="*/ 1090016 h 1234686"/>
              <a:gd name="connsiteX4" fmla="*/ 597079 w 1302879"/>
              <a:gd name="connsiteY4" fmla="*/ 1151126 h 1234686"/>
              <a:gd name="connsiteX5" fmla="*/ 625771 w 1302879"/>
              <a:gd name="connsiteY5" fmla="*/ 1191035 h 1234686"/>
              <a:gd name="connsiteX6" fmla="*/ 674422 w 1302879"/>
              <a:gd name="connsiteY6" fmla="*/ 1191035 h 1234686"/>
              <a:gd name="connsiteX7" fmla="*/ 708104 w 1302879"/>
              <a:gd name="connsiteY7" fmla="*/ 1146138 h 1234686"/>
              <a:gd name="connsiteX8" fmla="*/ 685649 w 1302879"/>
              <a:gd name="connsiteY8" fmla="*/ 1073802 h 1234686"/>
              <a:gd name="connsiteX9" fmla="*/ 907698 w 1302879"/>
              <a:gd name="connsiteY9" fmla="*/ 1017680 h 1234686"/>
              <a:gd name="connsiteX10" fmla="*/ 861542 w 1302879"/>
              <a:gd name="connsiteY10" fmla="*/ 1033894 h 1234686"/>
              <a:gd name="connsiteX11" fmla="*/ 861542 w 1302879"/>
              <a:gd name="connsiteY11" fmla="*/ 1075050 h 1234686"/>
              <a:gd name="connsiteX12" fmla="*/ 907698 w 1302879"/>
              <a:gd name="connsiteY12" fmla="*/ 1017680 h 1234686"/>
              <a:gd name="connsiteX13" fmla="*/ 391247 w 1302879"/>
              <a:gd name="connsiteY13" fmla="*/ 1017680 h 1234686"/>
              <a:gd name="connsiteX14" fmla="*/ 438651 w 1302879"/>
              <a:gd name="connsiteY14" fmla="*/ 1075050 h 1234686"/>
              <a:gd name="connsiteX15" fmla="*/ 438651 w 1302879"/>
              <a:gd name="connsiteY15" fmla="*/ 1033894 h 1234686"/>
              <a:gd name="connsiteX16" fmla="*/ 391247 w 1302879"/>
              <a:gd name="connsiteY16" fmla="*/ 1017680 h 1234686"/>
              <a:gd name="connsiteX17" fmla="*/ 819128 w 1302879"/>
              <a:gd name="connsiteY17" fmla="*/ 917908 h 1234686"/>
              <a:gd name="connsiteX18" fmla="*/ 758002 w 1302879"/>
              <a:gd name="connsiteY18" fmla="*/ 934121 h 1234686"/>
              <a:gd name="connsiteX19" fmla="*/ 741785 w 1302879"/>
              <a:gd name="connsiteY19" fmla="*/ 969041 h 1234686"/>
              <a:gd name="connsiteX20" fmla="*/ 711846 w 1302879"/>
              <a:gd name="connsiteY20" fmla="*/ 1006456 h 1234686"/>
              <a:gd name="connsiteX21" fmla="*/ 730558 w 1302879"/>
              <a:gd name="connsiteY21" fmla="*/ 1112464 h 1234686"/>
              <a:gd name="connsiteX22" fmla="*/ 767982 w 1302879"/>
              <a:gd name="connsiteY22" fmla="*/ 1063825 h 1234686"/>
              <a:gd name="connsiteX23" fmla="*/ 769229 w 1302879"/>
              <a:gd name="connsiteY23" fmla="*/ 1061331 h 1234686"/>
              <a:gd name="connsiteX24" fmla="*/ 827860 w 1302879"/>
              <a:gd name="connsiteY24" fmla="*/ 1013939 h 1234686"/>
              <a:gd name="connsiteX25" fmla="*/ 827860 w 1302879"/>
              <a:gd name="connsiteY25" fmla="*/ 925391 h 1234686"/>
              <a:gd name="connsiteX26" fmla="*/ 825365 w 1302879"/>
              <a:gd name="connsiteY26" fmla="*/ 920402 h 1234686"/>
              <a:gd name="connsiteX27" fmla="*/ 819128 w 1302879"/>
              <a:gd name="connsiteY27" fmla="*/ 917908 h 1234686"/>
              <a:gd name="connsiteX28" fmla="*/ 481065 w 1302879"/>
              <a:gd name="connsiteY28" fmla="*/ 917908 h 1234686"/>
              <a:gd name="connsiteX29" fmla="*/ 473580 w 1302879"/>
              <a:gd name="connsiteY29" fmla="*/ 920402 h 1234686"/>
              <a:gd name="connsiteX30" fmla="*/ 472332 w 1302879"/>
              <a:gd name="connsiteY30" fmla="*/ 925391 h 1234686"/>
              <a:gd name="connsiteX31" fmla="*/ 472332 w 1302879"/>
              <a:gd name="connsiteY31" fmla="*/ 1013939 h 1234686"/>
              <a:gd name="connsiteX32" fmla="*/ 530963 w 1302879"/>
              <a:gd name="connsiteY32" fmla="*/ 1061331 h 1234686"/>
              <a:gd name="connsiteX33" fmla="*/ 530963 w 1302879"/>
              <a:gd name="connsiteY33" fmla="*/ 1063825 h 1234686"/>
              <a:gd name="connsiteX34" fmla="*/ 573377 w 1302879"/>
              <a:gd name="connsiteY34" fmla="*/ 1119947 h 1234686"/>
              <a:gd name="connsiteX35" fmla="*/ 589594 w 1302879"/>
              <a:gd name="connsiteY35" fmla="*/ 1006456 h 1234686"/>
              <a:gd name="connsiteX36" fmla="*/ 558408 w 1302879"/>
              <a:gd name="connsiteY36" fmla="*/ 969041 h 1234686"/>
              <a:gd name="connsiteX37" fmla="*/ 540943 w 1302879"/>
              <a:gd name="connsiteY37" fmla="*/ 934121 h 1234686"/>
              <a:gd name="connsiteX38" fmla="*/ 804158 w 1302879"/>
              <a:gd name="connsiteY38" fmla="*/ 794439 h 1234686"/>
              <a:gd name="connsiteX39" fmla="*/ 772972 w 1302879"/>
              <a:gd name="connsiteY39" fmla="*/ 895459 h 1234686"/>
              <a:gd name="connsiteX40" fmla="*/ 810396 w 1302879"/>
              <a:gd name="connsiteY40" fmla="*/ 885482 h 1234686"/>
              <a:gd name="connsiteX41" fmla="*/ 820376 w 1302879"/>
              <a:gd name="connsiteY41" fmla="*/ 884235 h 1234686"/>
              <a:gd name="connsiteX42" fmla="*/ 845325 w 1302879"/>
              <a:gd name="connsiteY42" fmla="*/ 892965 h 1234686"/>
              <a:gd name="connsiteX43" fmla="*/ 861542 w 1302879"/>
              <a:gd name="connsiteY43" fmla="*/ 925391 h 1234686"/>
              <a:gd name="connsiteX44" fmla="*/ 861542 w 1302879"/>
              <a:gd name="connsiteY44" fmla="*/ 997726 h 1234686"/>
              <a:gd name="connsiteX45" fmla="*/ 923915 w 1302879"/>
              <a:gd name="connsiteY45" fmla="*/ 980266 h 1234686"/>
              <a:gd name="connsiteX46" fmla="*/ 933895 w 1302879"/>
              <a:gd name="connsiteY46" fmla="*/ 919155 h 1234686"/>
              <a:gd name="connsiteX47" fmla="*/ 809148 w 1302879"/>
              <a:gd name="connsiteY47" fmla="*/ 794439 h 1234686"/>
              <a:gd name="connsiteX48" fmla="*/ 715588 w 1302879"/>
              <a:gd name="connsiteY48" fmla="*/ 794439 h 1234686"/>
              <a:gd name="connsiteX49" fmla="*/ 696876 w 1302879"/>
              <a:gd name="connsiteY49" fmla="*/ 974030 h 1234686"/>
              <a:gd name="connsiteX50" fmla="*/ 698124 w 1302879"/>
              <a:gd name="connsiteY50" fmla="*/ 974030 h 1234686"/>
              <a:gd name="connsiteX51" fmla="*/ 711846 w 1302879"/>
              <a:gd name="connsiteY51" fmla="*/ 955323 h 1234686"/>
              <a:gd name="connsiteX52" fmla="*/ 730558 w 1302879"/>
              <a:gd name="connsiteY52" fmla="*/ 911672 h 1234686"/>
              <a:gd name="connsiteX53" fmla="*/ 743033 w 1302879"/>
              <a:gd name="connsiteY53" fmla="*/ 880493 h 1234686"/>
              <a:gd name="connsiteX54" fmla="*/ 744280 w 1302879"/>
              <a:gd name="connsiteY54" fmla="*/ 877999 h 1234686"/>
              <a:gd name="connsiteX55" fmla="*/ 755507 w 1302879"/>
              <a:gd name="connsiteY55" fmla="*/ 846820 h 1234686"/>
              <a:gd name="connsiteX56" fmla="*/ 755507 w 1302879"/>
              <a:gd name="connsiteY56" fmla="*/ 843078 h 1234686"/>
              <a:gd name="connsiteX57" fmla="*/ 770477 w 1302879"/>
              <a:gd name="connsiteY57" fmla="*/ 794439 h 1234686"/>
              <a:gd name="connsiteX58" fmla="*/ 528468 w 1302879"/>
              <a:gd name="connsiteY58" fmla="*/ 794439 h 1234686"/>
              <a:gd name="connsiteX59" fmla="*/ 543438 w 1302879"/>
              <a:gd name="connsiteY59" fmla="*/ 843078 h 1234686"/>
              <a:gd name="connsiteX60" fmla="*/ 544685 w 1302879"/>
              <a:gd name="connsiteY60" fmla="*/ 846820 h 1234686"/>
              <a:gd name="connsiteX61" fmla="*/ 554665 w 1302879"/>
              <a:gd name="connsiteY61" fmla="*/ 877999 h 1234686"/>
              <a:gd name="connsiteX62" fmla="*/ 555913 w 1302879"/>
              <a:gd name="connsiteY62" fmla="*/ 880493 h 1234686"/>
              <a:gd name="connsiteX63" fmla="*/ 568387 w 1302879"/>
              <a:gd name="connsiteY63" fmla="*/ 911672 h 1234686"/>
              <a:gd name="connsiteX64" fmla="*/ 587099 w 1302879"/>
              <a:gd name="connsiteY64" fmla="*/ 955323 h 1234686"/>
              <a:gd name="connsiteX65" fmla="*/ 602069 w 1302879"/>
              <a:gd name="connsiteY65" fmla="*/ 975277 h 1234686"/>
              <a:gd name="connsiteX66" fmla="*/ 583357 w 1302879"/>
              <a:gd name="connsiteY66" fmla="*/ 794439 h 1234686"/>
              <a:gd name="connsiteX67" fmla="*/ 489797 w 1302879"/>
              <a:gd name="connsiteY67" fmla="*/ 794439 h 1234686"/>
              <a:gd name="connsiteX68" fmla="*/ 366298 w 1302879"/>
              <a:gd name="connsiteY68" fmla="*/ 919155 h 1234686"/>
              <a:gd name="connsiteX69" fmla="*/ 375030 w 1302879"/>
              <a:gd name="connsiteY69" fmla="*/ 980266 h 1234686"/>
              <a:gd name="connsiteX70" fmla="*/ 438651 w 1302879"/>
              <a:gd name="connsiteY70" fmla="*/ 997726 h 1234686"/>
              <a:gd name="connsiteX71" fmla="*/ 438651 w 1302879"/>
              <a:gd name="connsiteY71" fmla="*/ 925391 h 1234686"/>
              <a:gd name="connsiteX72" fmla="*/ 454868 w 1302879"/>
              <a:gd name="connsiteY72" fmla="*/ 892965 h 1234686"/>
              <a:gd name="connsiteX73" fmla="*/ 488549 w 1302879"/>
              <a:gd name="connsiteY73" fmla="*/ 885482 h 1234686"/>
              <a:gd name="connsiteX74" fmla="*/ 525973 w 1302879"/>
              <a:gd name="connsiteY74" fmla="*/ 895459 h 1234686"/>
              <a:gd name="connsiteX75" fmla="*/ 494787 w 1302879"/>
              <a:gd name="connsiteY75" fmla="*/ 794439 h 1234686"/>
              <a:gd name="connsiteX76" fmla="*/ 649473 w 1302879"/>
              <a:gd name="connsiteY76" fmla="*/ 723351 h 1234686"/>
              <a:gd name="connsiteX77" fmla="*/ 613296 w 1302879"/>
              <a:gd name="connsiteY77" fmla="*/ 758272 h 1234686"/>
              <a:gd name="connsiteX78" fmla="*/ 646978 w 1302879"/>
              <a:gd name="connsiteY78" fmla="*/ 1077544 h 1234686"/>
              <a:gd name="connsiteX79" fmla="*/ 653215 w 1302879"/>
              <a:gd name="connsiteY79" fmla="*/ 1077544 h 1234686"/>
              <a:gd name="connsiteX80" fmla="*/ 685649 w 1302879"/>
              <a:gd name="connsiteY80" fmla="*/ 758272 h 1234686"/>
              <a:gd name="connsiteX81" fmla="*/ 649473 w 1302879"/>
              <a:gd name="connsiteY81" fmla="*/ 723351 h 1234686"/>
              <a:gd name="connsiteX82" fmla="*/ 648590 w 1302879"/>
              <a:gd name="connsiteY82" fmla="*/ 335988 h 1234686"/>
              <a:gd name="connsiteX83" fmla="*/ 580422 w 1302879"/>
              <a:gd name="connsiteY83" fmla="*/ 402481 h 1234686"/>
              <a:gd name="connsiteX84" fmla="*/ 648590 w 1302879"/>
              <a:gd name="connsiteY84" fmla="*/ 470229 h 1234686"/>
              <a:gd name="connsiteX85" fmla="*/ 716757 w 1302879"/>
              <a:gd name="connsiteY85" fmla="*/ 402481 h 1234686"/>
              <a:gd name="connsiteX86" fmla="*/ 648590 w 1302879"/>
              <a:gd name="connsiteY86" fmla="*/ 335988 h 1234686"/>
              <a:gd name="connsiteX87" fmla="*/ 648590 w 1302879"/>
              <a:gd name="connsiteY87" fmla="*/ 302114 h 1234686"/>
              <a:gd name="connsiteX88" fmla="*/ 749579 w 1302879"/>
              <a:gd name="connsiteY88" fmla="*/ 402481 h 1234686"/>
              <a:gd name="connsiteX89" fmla="*/ 648590 w 1302879"/>
              <a:gd name="connsiteY89" fmla="*/ 504103 h 1234686"/>
              <a:gd name="connsiteX90" fmla="*/ 547601 w 1302879"/>
              <a:gd name="connsiteY90" fmla="*/ 402481 h 1234686"/>
              <a:gd name="connsiteX91" fmla="*/ 648590 w 1302879"/>
              <a:gd name="connsiteY91" fmla="*/ 302114 h 1234686"/>
              <a:gd name="connsiteX92" fmla="*/ 557160 w 1302879"/>
              <a:gd name="connsiteY92" fmla="*/ 210770 h 1234686"/>
              <a:gd name="connsiteX93" fmla="*/ 498529 w 1302879"/>
              <a:gd name="connsiteY93" fmla="*/ 547502 h 1234686"/>
              <a:gd name="connsiteX94" fmla="*/ 520984 w 1302879"/>
              <a:gd name="connsiteY94" fmla="*/ 760766 h 1234686"/>
              <a:gd name="connsiteX95" fmla="*/ 579614 w 1302879"/>
              <a:gd name="connsiteY95" fmla="*/ 760766 h 1234686"/>
              <a:gd name="connsiteX96" fmla="*/ 579614 w 1302879"/>
              <a:gd name="connsiteY96" fmla="*/ 759519 h 1234686"/>
              <a:gd name="connsiteX97" fmla="*/ 583357 w 1302879"/>
              <a:gd name="connsiteY97" fmla="*/ 739564 h 1234686"/>
              <a:gd name="connsiteX98" fmla="*/ 649473 w 1302879"/>
              <a:gd name="connsiteY98" fmla="*/ 689678 h 1234686"/>
              <a:gd name="connsiteX99" fmla="*/ 714341 w 1302879"/>
              <a:gd name="connsiteY99" fmla="*/ 733329 h 1234686"/>
              <a:gd name="connsiteX100" fmla="*/ 719331 w 1302879"/>
              <a:gd name="connsiteY100" fmla="*/ 759519 h 1234686"/>
              <a:gd name="connsiteX101" fmla="*/ 719331 w 1302879"/>
              <a:gd name="connsiteY101" fmla="*/ 760766 h 1234686"/>
              <a:gd name="connsiteX102" fmla="*/ 777962 w 1302879"/>
              <a:gd name="connsiteY102" fmla="*/ 760766 h 1234686"/>
              <a:gd name="connsiteX103" fmla="*/ 801664 w 1302879"/>
              <a:gd name="connsiteY103" fmla="*/ 547502 h 1234686"/>
              <a:gd name="connsiteX104" fmla="*/ 743033 w 1302879"/>
              <a:gd name="connsiteY104" fmla="*/ 210770 h 1234686"/>
              <a:gd name="connsiteX105" fmla="*/ 649473 w 1302879"/>
              <a:gd name="connsiteY105" fmla="*/ 32426 h 1234686"/>
              <a:gd name="connsiteX106" fmla="*/ 645730 w 1302879"/>
              <a:gd name="connsiteY106" fmla="*/ 34920 h 1234686"/>
              <a:gd name="connsiteX107" fmla="*/ 569635 w 1302879"/>
              <a:gd name="connsiteY107" fmla="*/ 177096 h 1234686"/>
              <a:gd name="connsiteX108" fmla="*/ 730558 w 1302879"/>
              <a:gd name="connsiteY108" fmla="*/ 177096 h 1234686"/>
              <a:gd name="connsiteX109" fmla="*/ 654462 w 1302879"/>
              <a:gd name="connsiteY109" fmla="*/ 34920 h 1234686"/>
              <a:gd name="connsiteX110" fmla="*/ 649473 w 1302879"/>
              <a:gd name="connsiteY110" fmla="*/ 32426 h 1234686"/>
              <a:gd name="connsiteX111" fmla="*/ 649473 w 1302879"/>
              <a:gd name="connsiteY111" fmla="*/ 0 h 1234686"/>
              <a:gd name="connsiteX112" fmla="*/ 680659 w 1302879"/>
              <a:gd name="connsiteY112" fmla="*/ 16213 h 1234686"/>
              <a:gd name="connsiteX113" fmla="*/ 834098 w 1302879"/>
              <a:gd name="connsiteY113" fmla="*/ 547502 h 1234686"/>
              <a:gd name="connsiteX114" fmla="*/ 812891 w 1302879"/>
              <a:gd name="connsiteY114" fmla="*/ 760766 h 1234686"/>
              <a:gd name="connsiteX115" fmla="*/ 966329 w 1302879"/>
              <a:gd name="connsiteY115" fmla="*/ 919155 h 1234686"/>
              <a:gd name="connsiteX116" fmla="*/ 958844 w 1302879"/>
              <a:gd name="connsiteY116" fmla="*/ 977771 h 1234686"/>
              <a:gd name="connsiteX117" fmla="*/ 978804 w 1302879"/>
              <a:gd name="connsiteY117" fmla="*/ 977771 h 1234686"/>
              <a:gd name="connsiteX118" fmla="*/ 1162181 w 1302879"/>
              <a:gd name="connsiteY118" fmla="*/ 1068814 h 1234686"/>
              <a:gd name="connsiteX119" fmla="*/ 1275701 w 1302879"/>
              <a:gd name="connsiteY119" fmla="*/ 940357 h 1234686"/>
              <a:gd name="connsiteX120" fmla="*/ 1299403 w 1302879"/>
              <a:gd name="connsiteY120" fmla="*/ 942851 h 1234686"/>
              <a:gd name="connsiteX121" fmla="*/ 1296908 w 1302879"/>
              <a:gd name="connsiteY121" fmla="*/ 965300 h 1234686"/>
              <a:gd name="connsiteX122" fmla="*/ 1175904 w 1302879"/>
              <a:gd name="connsiteY122" fmla="*/ 1106229 h 1234686"/>
              <a:gd name="connsiteX123" fmla="*/ 1162181 w 1302879"/>
              <a:gd name="connsiteY123" fmla="*/ 1112464 h 1234686"/>
              <a:gd name="connsiteX124" fmla="*/ 1149707 w 1302879"/>
              <a:gd name="connsiteY124" fmla="*/ 1106229 h 1234686"/>
              <a:gd name="connsiteX125" fmla="*/ 976309 w 1302879"/>
              <a:gd name="connsiteY125" fmla="*/ 1011445 h 1234686"/>
              <a:gd name="connsiteX126" fmla="*/ 947617 w 1302879"/>
              <a:gd name="connsiteY126" fmla="*/ 1011445 h 1234686"/>
              <a:gd name="connsiteX127" fmla="*/ 871522 w 1302879"/>
              <a:gd name="connsiteY127" fmla="*/ 1107476 h 1234686"/>
              <a:gd name="connsiteX128" fmla="*/ 855305 w 1302879"/>
              <a:gd name="connsiteY128" fmla="*/ 1112464 h 1234686"/>
              <a:gd name="connsiteX129" fmla="*/ 842830 w 1302879"/>
              <a:gd name="connsiteY129" fmla="*/ 1108723 h 1234686"/>
              <a:gd name="connsiteX130" fmla="*/ 827860 w 1302879"/>
              <a:gd name="connsiteY130" fmla="*/ 1085027 h 1234686"/>
              <a:gd name="connsiteX131" fmla="*/ 827860 w 1302879"/>
              <a:gd name="connsiteY131" fmla="*/ 1053848 h 1234686"/>
              <a:gd name="connsiteX132" fmla="*/ 794179 w 1302879"/>
              <a:gd name="connsiteY132" fmla="*/ 1083780 h 1234686"/>
              <a:gd name="connsiteX133" fmla="*/ 699371 w 1302879"/>
              <a:gd name="connsiteY133" fmla="*/ 1212237 h 1234686"/>
              <a:gd name="connsiteX134" fmla="*/ 698124 w 1302879"/>
              <a:gd name="connsiteY134" fmla="*/ 1213484 h 1234686"/>
              <a:gd name="connsiteX135" fmla="*/ 649473 w 1302879"/>
              <a:gd name="connsiteY135" fmla="*/ 1234686 h 1234686"/>
              <a:gd name="connsiteX136" fmla="*/ 600821 w 1302879"/>
              <a:gd name="connsiteY136" fmla="*/ 1213484 h 1234686"/>
              <a:gd name="connsiteX137" fmla="*/ 599574 w 1302879"/>
              <a:gd name="connsiteY137" fmla="*/ 1212237 h 1234686"/>
              <a:gd name="connsiteX138" fmla="*/ 506014 w 1302879"/>
              <a:gd name="connsiteY138" fmla="*/ 1083780 h 1234686"/>
              <a:gd name="connsiteX139" fmla="*/ 472332 w 1302879"/>
              <a:gd name="connsiteY139" fmla="*/ 1053848 h 1234686"/>
              <a:gd name="connsiteX140" fmla="*/ 472332 w 1302879"/>
              <a:gd name="connsiteY140" fmla="*/ 1085027 h 1234686"/>
              <a:gd name="connsiteX141" fmla="*/ 456115 w 1302879"/>
              <a:gd name="connsiteY141" fmla="*/ 1108723 h 1234686"/>
              <a:gd name="connsiteX142" fmla="*/ 443641 w 1302879"/>
              <a:gd name="connsiteY142" fmla="*/ 1112464 h 1234686"/>
              <a:gd name="connsiteX143" fmla="*/ 428671 w 1302879"/>
              <a:gd name="connsiteY143" fmla="*/ 1107476 h 1234686"/>
              <a:gd name="connsiteX144" fmla="*/ 351328 w 1302879"/>
              <a:gd name="connsiteY144" fmla="*/ 1011445 h 1234686"/>
              <a:gd name="connsiteX145" fmla="*/ 322636 w 1302879"/>
              <a:gd name="connsiteY145" fmla="*/ 1011445 h 1234686"/>
              <a:gd name="connsiteX146" fmla="*/ 149238 w 1302879"/>
              <a:gd name="connsiteY146" fmla="*/ 1106229 h 1234686"/>
              <a:gd name="connsiteX147" fmla="*/ 135516 w 1302879"/>
              <a:gd name="connsiteY147" fmla="*/ 1112464 h 1234686"/>
              <a:gd name="connsiteX148" fmla="*/ 123041 w 1302879"/>
              <a:gd name="connsiteY148" fmla="*/ 1104982 h 1234686"/>
              <a:gd name="connsiteX149" fmla="*/ 5780 w 1302879"/>
              <a:gd name="connsiteY149" fmla="*/ 956570 h 1234686"/>
              <a:gd name="connsiteX150" fmla="*/ 4532 w 1302879"/>
              <a:gd name="connsiteY150" fmla="*/ 932874 h 1234686"/>
              <a:gd name="connsiteX151" fmla="*/ 28234 w 1302879"/>
              <a:gd name="connsiteY151" fmla="*/ 931627 h 1234686"/>
              <a:gd name="connsiteX152" fmla="*/ 138011 w 1302879"/>
              <a:gd name="connsiteY152" fmla="*/ 1067567 h 1234686"/>
              <a:gd name="connsiteX153" fmla="*/ 321389 w 1302879"/>
              <a:gd name="connsiteY153" fmla="*/ 977771 h 1234686"/>
              <a:gd name="connsiteX154" fmla="*/ 340101 w 1302879"/>
              <a:gd name="connsiteY154" fmla="*/ 977771 h 1234686"/>
              <a:gd name="connsiteX155" fmla="*/ 332616 w 1302879"/>
              <a:gd name="connsiteY155" fmla="*/ 919155 h 1234686"/>
              <a:gd name="connsiteX156" fmla="*/ 487302 w 1302879"/>
              <a:gd name="connsiteY156" fmla="*/ 760766 h 1234686"/>
              <a:gd name="connsiteX157" fmla="*/ 464848 w 1302879"/>
              <a:gd name="connsiteY157" fmla="*/ 547502 h 1234686"/>
              <a:gd name="connsiteX158" fmla="*/ 618286 w 1302879"/>
              <a:gd name="connsiteY158" fmla="*/ 16213 h 1234686"/>
              <a:gd name="connsiteX159" fmla="*/ 649473 w 1302879"/>
              <a:gd name="connsiteY159" fmla="*/ 0 h 1234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1302879" h="1234686">
                <a:moveTo>
                  <a:pt x="685649" y="1073802"/>
                </a:moveTo>
                <a:lnTo>
                  <a:pt x="685649" y="1080038"/>
                </a:lnTo>
                <a:cubicBezTo>
                  <a:pt x="684402" y="1098746"/>
                  <a:pt x="668185" y="1112464"/>
                  <a:pt x="649473" y="1112464"/>
                </a:cubicBezTo>
                <a:cubicBezTo>
                  <a:pt x="634503" y="1112464"/>
                  <a:pt x="620781" y="1102487"/>
                  <a:pt x="615791" y="1090016"/>
                </a:cubicBezTo>
                <a:cubicBezTo>
                  <a:pt x="610801" y="1112464"/>
                  <a:pt x="603316" y="1133666"/>
                  <a:pt x="597079" y="1151126"/>
                </a:cubicBezTo>
                <a:lnTo>
                  <a:pt x="625771" y="1191035"/>
                </a:lnTo>
                <a:cubicBezTo>
                  <a:pt x="638245" y="1204754"/>
                  <a:pt x="660700" y="1204754"/>
                  <a:pt x="674422" y="1191035"/>
                </a:cubicBezTo>
                <a:lnTo>
                  <a:pt x="708104" y="1146138"/>
                </a:lnTo>
                <a:cubicBezTo>
                  <a:pt x="699371" y="1123689"/>
                  <a:pt x="691886" y="1098746"/>
                  <a:pt x="685649" y="1073802"/>
                </a:cubicBezTo>
                <a:close/>
                <a:moveTo>
                  <a:pt x="907698" y="1017680"/>
                </a:moveTo>
                <a:cubicBezTo>
                  <a:pt x="892729" y="1021422"/>
                  <a:pt x="876512" y="1026411"/>
                  <a:pt x="861542" y="1033894"/>
                </a:cubicBezTo>
                <a:lnTo>
                  <a:pt x="861542" y="1075050"/>
                </a:lnTo>
                <a:cubicBezTo>
                  <a:pt x="880254" y="1060084"/>
                  <a:pt x="896471" y="1040129"/>
                  <a:pt x="907698" y="1017680"/>
                </a:cubicBezTo>
                <a:close/>
                <a:moveTo>
                  <a:pt x="391247" y="1017680"/>
                </a:moveTo>
                <a:cubicBezTo>
                  <a:pt x="403722" y="1040129"/>
                  <a:pt x="419939" y="1058837"/>
                  <a:pt x="438651" y="1075050"/>
                </a:cubicBezTo>
                <a:lnTo>
                  <a:pt x="438651" y="1033894"/>
                </a:lnTo>
                <a:cubicBezTo>
                  <a:pt x="422434" y="1026411"/>
                  <a:pt x="407464" y="1021422"/>
                  <a:pt x="391247" y="1017680"/>
                </a:cubicBezTo>
                <a:close/>
                <a:moveTo>
                  <a:pt x="819128" y="917908"/>
                </a:moveTo>
                <a:lnTo>
                  <a:pt x="758002" y="934121"/>
                </a:lnTo>
                <a:cubicBezTo>
                  <a:pt x="753012" y="945345"/>
                  <a:pt x="746775" y="956570"/>
                  <a:pt x="741785" y="969041"/>
                </a:cubicBezTo>
                <a:cubicBezTo>
                  <a:pt x="734300" y="984007"/>
                  <a:pt x="723073" y="996479"/>
                  <a:pt x="711846" y="1006456"/>
                </a:cubicBezTo>
                <a:cubicBezTo>
                  <a:pt x="709351" y="1021422"/>
                  <a:pt x="715588" y="1063825"/>
                  <a:pt x="730558" y="1112464"/>
                </a:cubicBezTo>
                <a:lnTo>
                  <a:pt x="767982" y="1063825"/>
                </a:lnTo>
                <a:cubicBezTo>
                  <a:pt x="767982" y="1062578"/>
                  <a:pt x="769229" y="1061331"/>
                  <a:pt x="769229" y="1061331"/>
                </a:cubicBezTo>
                <a:cubicBezTo>
                  <a:pt x="786694" y="1042624"/>
                  <a:pt x="806653" y="1027658"/>
                  <a:pt x="827860" y="1013939"/>
                </a:cubicBezTo>
                <a:lnTo>
                  <a:pt x="827860" y="925391"/>
                </a:lnTo>
                <a:cubicBezTo>
                  <a:pt x="827860" y="921649"/>
                  <a:pt x="825365" y="920402"/>
                  <a:pt x="825365" y="920402"/>
                </a:cubicBezTo>
                <a:cubicBezTo>
                  <a:pt x="822870" y="917908"/>
                  <a:pt x="821623" y="917908"/>
                  <a:pt x="819128" y="917908"/>
                </a:cubicBezTo>
                <a:close/>
                <a:moveTo>
                  <a:pt x="481065" y="917908"/>
                </a:moveTo>
                <a:cubicBezTo>
                  <a:pt x="478570" y="917908"/>
                  <a:pt x="476075" y="917908"/>
                  <a:pt x="473580" y="920402"/>
                </a:cubicBezTo>
                <a:cubicBezTo>
                  <a:pt x="473580" y="920402"/>
                  <a:pt x="472332" y="921649"/>
                  <a:pt x="472332" y="925391"/>
                </a:cubicBezTo>
                <a:lnTo>
                  <a:pt x="472332" y="1013939"/>
                </a:lnTo>
                <a:cubicBezTo>
                  <a:pt x="493539" y="1027658"/>
                  <a:pt x="513499" y="1042624"/>
                  <a:pt x="530963" y="1061331"/>
                </a:cubicBezTo>
                <a:cubicBezTo>
                  <a:pt x="530963" y="1061331"/>
                  <a:pt x="530963" y="1062578"/>
                  <a:pt x="530963" y="1063825"/>
                </a:cubicBezTo>
                <a:lnTo>
                  <a:pt x="573377" y="1119947"/>
                </a:lnTo>
                <a:cubicBezTo>
                  <a:pt x="592089" y="1065072"/>
                  <a:pt x="594584" y="1018928"/>
                  <a:pt x="589594" y="1006456"/>
                </a:cubicBezTo>
                <a:cubicBezTo>
                  <a:pt x="575872" y="997726"/>
                  <a:pt x="564645" y="984007"/>
                  <a:pt x="558408" y="969041"/>
                </a:cubicBezTo>
                <a:cubicBezTo>
                  <a:pt x="552170" y="956570"/>
                  <a:pt x="547180" y="945345"/>
                  <a:pt x="540943" y="934121"/>
                </a:cubicBezTo>
                <a:close/>
                <a:moveTo>
                  <a:pt x="804158" y="794439"/>
                </a:moveTo>
                <a:cubicBezTo>
                  <a:pt x="795426" y="829360"/>
                  <a:pt x="785446" y="863033"/>
                  <a:pt x="772972" y="895459"/>
                </a:cubicBezTo>
                <a:lnTo>
                  <a:pt x="810396" y="885482"/>
                </a:lnTo>
                <a:cubicBezTo>
                  <a:pt x="814138" y="885482"/>
                  <a:pt x="817881" y="884235"/>
                  <a:pt x="820376" y="884235"/>
                </a:cubicBezTo>
                <a:cubicBezTo>
                  <a:pt x="829108" y="884235"/>
                  <a:pt x="837840" y="887976"/>
                  <a:pt x="845325" y="892965"/>
                </a:cubicBezTo>
                <a:cubicBezTo>
                  <a:pt x="855305" y="900448"/>
                  <a:pt x="861542" y="912919"/>
                  <a:pt x="861542" y="925391"/>
                </a:cubicBezTo>
                <a:lnTo>
                  <a:pt x="861542" y="997726"/>
                </a:lnTo>
                <a:cubicBezTo>
                  <a:pt x="880254" y="988996"/>
                  <a:pt x="901461" y="984007"/>
                  <a:pt x="923915" y="980266"/>
                </a:cubicBezTo>
                <a:cubicBezTo>
                  <a:pt x="930153" y="961558"/>
                  <a:pt x="933895" y="940357"/>
                  <a:pt x="933895" y="919155"/>
                </a:cubicBezTo>
                <a:cubicBezTo>
                  <a:pt x="933895" y="850561"/>
                  <a:pt x="877759" y="794439"/>
                  <a:pt x="809148" y="794439"/>
                </a:cubicBezTo>
                <a:close/>
                <a:moveTo>
                  <a:pt x="715588" y="794439"/>
                </a:moveTo>
                <a:lnTo>
                  <a:pt x="696876" y="974030"/>
                </a:lnTo>
                <a:lnTo>
                  <a:pt x="698124" y="974030"/>
                </a:lnTo>
                <a:cubicBezTo>
                  <a:pt x="703114" y="969041"/>
                  <a:pt x="708104" y="962806"/>
                  <a:pt x="711846" y="955323"/>
                </a:cubicBezTo>
                <a:cubicBezTo>
                  <a:pt x="718083" y="941604"/>
                  <a:pt x="724321" y="926638"/>
                  <a:pt x="730558" y="911672"/>
                </a:cubicBezTo>
                <a:cubicBezTo>
                  <a:pt x="735548" y="901695"/>
                  <a:pt x="739290" y="890470"/>
                  <a:pt x="743033" y="880493"/>
                </a:cubicBezTo>
                <a:cubicBezTo>
                  <a:pt x="743033" y="879246"/>
                  <a:pt x="744280" y="877999"/>
                  <a:pt x="744280" y="877999"/>
                </a:cubicBezTo>
                <a:cubicBezTo>
                  <a:pt x="748022" y="866774"/>
                  <a:pt x="750517" y="856797"/>
                  <a:pt x="755507" y="846820"/>
                </a:cubicBezTo>
                <a:cubicBezTo>
                  <a:pt x="755507" y="845573"/>
                  <a:pt x="755507" y="845573"/>
                  <a:pt x="755507" y="843078"/>
                </a:cubicBezTo>
                <a:cubicBezTo>
                  <a:pt x="760497" y="826865"/>
                  <a:pt x="765487" y="810652"/>
                  <a:pt x="770477" y="794439"/>
                </a:cubicBezTo>
                <a:close/>
                <a:moveTo>
                  <a:pt x="528468" y="794439"/>
                </a:moveTo>
                <a:cubicBezTo>
                  <a:pt x="533458" y="810652"/>
                  <a:pt x="538448" y="826865"/>
                  <a:pt x="543438" y="843078"/>
                </a:cubicBezTo>
                <a:cubicBezTo>
                  <a:pt x="543438" y="845573"/>
                  <a:pt x="544685" y="845573"/>
                  <a:pt x="544685" y="846820"/>
                </a:cubicBezTo>
                <a:cubicBezTo>
                  <a:pt x="548428" y="856797"/>
                  <a:pt x="550923" y="866774"/>
                  <a:pt x="554665" y="877999"/>
                </a:cubicBezTo>
                <a:cubicBezTo>
                  <a:pt x="555913" y="877999"/>
                  <a:pt x="555913" y="879246"/>
                  <a:pt x="555913" y="880493"/>
                </a:cubicBezTo>
                <a:cubicBezTo>
                  <a:pt x="560902" y="890470"/>
                  <a:pt x="564645" y="901695"/>
                  <a:pt x="568387" y="911672"/>
                </a:cubicBezTo>
                <a:cubicBezTo>
                  <a:pt x="574625" y="926638"/>
                  <a:pt x="580862" y="941604"/>
                  <a:pt x="587099" y="955323"/>
                </a:cubicBezTo>
                <a:cubicBezTo>
                  <a:pt x="592089" y="962806"/>
                  <a:pt x="597079" y="970288"/>
                  <a:pt x="602069" y="975277"/>
                </a:cubicBezTo>
                <a:lnTo>
                  <a:pt x="583357" y="794439"/>
                </a:lnTo>
                <a:close/>
                <a:moveTo>
                  <a:pt x="489797" y="794439"/>
                </a:moveTo>
                <a:cubicBezTo>
                  <a:pt x="421186" y="794439"/>
                  <a:pt x="366298" y="850561"/>
                  <a:pt x="366298" y="919155"/>
                </a:cubicBezTo>
                <a:cubicBezTo>
                  <a:pt x="366298" y="940357"/>
                  <a:pt x="368793" y="961558"/>
                  <a:pt x="375030" y="980266"/>
                </a:cubicBezTo>
                <a:cubicBezTo>
                  <a:pt x="397484" y="984007"/>
                  <a:pt x="418691" y="988996"/>
                  <a:pt x="438651" y="997726"/>
                </a:cubicBezTo>
                <a:lnTo>
                  <a:pt x="438651" y="925391"/>
                </a:lnTo>
                <a:cubicBezTo>
                  <a:pt x="438651" y="912919"/>
                  <a:pt x="443641" y="900448"/>
                  <a:pt x="454868" y="892965"/>
                </a:cubicBezTo>
                <a:cubicBezTo>
                  <a:pt x="463600" y="885482"/>
                  <a:pt x="476075" y="882987"/>
                  <a:pt x="488549" y="885482"/>
                </a:cubicBezTo>
                <a:lnTo>
                  <a:pt x="525973" y="895459"/>
                </a:lnTo>
                <a:cubicBezTo>
                  <a:pt x="513499" y="863033"/>
                  <a:pt x="503519" y="829360"/>
                  <a:pt x="494787" y="794439"/>
                </a:cubicBezTo>
                <a:close/>
                <a:moveTo>
                  <a:pt x="649473" y="723351"/>
                </a:moveTo>
                <a:cubicBezTo>
                  <a:pt x="629513" y="723351"/>
                  <a:pt x="613296" y="739564"/>
                  <a:pt x="613296" y="758272"/>
                </a:cubicBezTo>
                <a:lnTo>
                  <a:pt x="646978" y="1077544"/>
                </a:lnTo>
                <a:cubicBezTo>
                  <a:pt x="646978" y="1080038"/>
                  <a:pt x="653215" y="1080038"/>
                  <a:pt x="653215" y="1077544"/>
                </a:cubicBezTo>
                <a:lnTo>
                  <a:pt x="685649" y="758272"/>
                </a:lnTo>
                <a:cubicBezTo>
                  <a:pt x="685649" y="739564"/>
                  <a:pt x="669432" y="723351"/>
                  <a:pt x="649473" y="723351"/>
                </a:cubicBezTo>
                <a:close/>
                <a:moveTo>
                  <a:pt x="648590" y="335988"/>
                </a:moveTo>
                <a:cubicBezTo>
                  <a:pt x="611981" y="335988"/>
                  <a:pt x="580422" y="366098"/>
                  <a:pt x="580422" y="402481"/>
                </a:cubicBezTo>
                <a:cubicBezTo>
                  <a:pt x="580422" y="440119"/>
                  <a:pt x="611981" y="470229"/>
                  <a:pt x="648590" y="470229"/>
                </a:cubicBezTo>
                <a:cubicBezTo>
                  <a:pt x="685198" y="470229"/>
                  <a:pt x="716757" y="440119"/>
                  <a:pt x="716757" y="402481"/>
                </a:cubicBezTo>
                <a:cubicBezTo>
                  <a:pt x="716757" y="366098"/>
                  <a:pt x="685198" y="335988"/>
                  <a:pt x="648590" y="335988"/>
                </a:cubicBezTo>
                <a:close/>
                <a:moveTo>
                  <a:pt x="648590" y="302114"/>
                </a:moveTo>
                <a:cubicBezTo>
                  <a:pt x="704134" y="302114"/>
                  <a:pt x="749579" y="347279"/>
                  <a:pt x="749579" y="402481"/>
                </a:cubicBezTo>
                <a:cubicBezTo>
                  <a:pt x="749579" y="458938"/>
                  <a:pt x="704134" y="504103"/>
                  <a:pt x="648590" y="504103"/>
                </a:cubicBezTo>
                <a:cubicBezTo>
                  <a:pt x="593046" y="504103"/>
                  <a:pt x="547601" y="458938"/>
                  <a:pt x="547601" y="402481"/>
                </a:cubicBezTo>
                <a:cubicBezTo>
                  <a:pt x="547601" y="347279"/>
                  <a:pt x="593046" y="302114"/>
                  <a:pt x="648590" y="302114"/>
                </a:cubicBezTo>
                <a:close/>
                <a:moveTo>
                  <a:pt x="557160" y="210770"/>
                </a:moveTo>
                <a:cubicBezTo>
                  <a:pt x="518489" y="314284"/>
                  <a:pt x="498529" y="429022"/>
                  <a:pt x="498529" y="547502"/>
                </a:cubicBezTo>
                <a:cubicBezTo>
                  <a:pt x="498529" y="619837"/>
                  <a:pt x="506014" y="692172"/>
                  <a:pt x="520984" y="760766"/>
                </a:cubicBezTo>
                <a:lnTo>
                  <a:pt x="579614" y="760766"/>
                </a:lnTo>
                <a:lnTo>
                  <a:pt x="579614" y="759519"/>
                </a:lnTo>
                <a:cubicBezTo>
                  <a:pt x="579614" y="753283"/>
                  <a:pt x="580862" y="745800"/>
                  <a:pt x="583357" y="739564"/>
                </a:cubicBezTo>
                <a:cubicBezTo>
                  <a:pt x="592089" y="710880"/>
                  <a:pt x="618286" y="689678"/>
                  <a:pt x="649473" y="689678"/>
                </a:cubicBezTo>
                <a:cubicBezTo>
                  <a:pt x="678164" y="689678"/>
                  <a:pt x="703114" y="707138"/>
                  <a:pt x="714341" y="733329"/>
                </a:cubicBezTo>
                <a:cubicBezTo>
                  <a:pt x="718083" y="740812"/>
                  <a:pt x="719331" y="750789"/>
                  <a:pt x="719331" y="759519"/>
                </a:cubicBezTo>
                <a:lnTo>
                  <a:pt x="719331" y="760766"/>
                </a:lnTo>
                <a:lnTo>
                  <a:pt x="777962" y="760766"/>
                </a:lnTo>
                <a:cubicBezTo>
                  <a:pt x="792931" y="692172"/>
                  <a:pt x="801664" y="619837"/>
                  <a:pt x="801664" y="547502"/>
                </a:cubicBezTo>
                <a:cubicBezTo>
                  <a:pt x="801664" y="429022"/>
                  <a:pt x="780457" y="314284"/>
                  <a:pt x="743033" y="210770"/>
                </a:cubicBezTo>
                <a:close/>
                <a:moveTo>
                  <a:pt x="649473" y="32426"/>
                </a:moveTo>
                <a:cubicBezTo>
                  <a:pt x="649473" y="32426"/>
                  <a:pt x="646978" y="32426"/>
                  <a:pt x="645730" y="34920"/>
                </a:cubicBezTo>
                <a:cubicBezTo>
                  <a:pt x="615791" y="78571"/>
                  <a:pt x="590842" y="125963"/>
                  <a:pt x="569635" y="177096"/>
                </a:cubicBezTo>
                <a:lnTo>
                  <a:pt x="730558" y="177096"/>
                </a:lnTo>
                <a:cubicBezTo>
                  <a:pt x="709351" y="125963"/>
                  <a:pt x="683154" y="78571"/>
                  <a:pt x="654462" y="34920"/>
                </a:cubicBezTo>
                <a:cubicBezTo>
                  <a:pt x="653215" y="32426"/>
                  <a:pt x="650720" y="32426"/>
                  <a:pt x="649473" y="32426"/>
                </a:cubicBezTo>
                <a:close/>
                <a:moveTo>
                  <a:pt x="649473" y="0"/>
                </a:moveTo>
                <a:cubicBezTo>
                  <a:pt x="663195" y="0"/>
                  <a:pt x="674422" y="6236"/>
                  <a:pt x="680659" y="16213"/>
                </a:cubicBezTo>
                <a:cubicBezTo>
                  <a:pt x="780457" y="160883"/>
                  <a:pt x="834098" y="350451"/>
                  <a:pt x="834098" y="547502"/>
                </a:cubicBezTo>
                <a:cubicBezTo>
                  <a:pt x="834098" y="619837"/>
                  <a:pt x="826613" y="692172"/>
                  <a:pt x="812891" y="760766"/>
                </a:cubicBezTo>
                <a:cubicBezTo>
                  <a:pt x="897718" y="763260"/>
                  <a:pt x="966329" y="833101"/>
                  <a:pt x="966329" y="919155"/>
                </a:cubicBezTo>
                <a:cubicBezTo>
                  <a:pt x="966329" y="939110"/>
                  <a:pt x="963834" y="959064"/>
                  <a:pt x="958844" y="977771"/>
                </a:cubicBezTo>
                <a:cubicBezTo>
                  <a:pt x="965082" y="977771"/>
                  <a:pt x="971319" y="977771"/>
                  <a:pt x="978804" y="977771"/>
                </a:cubicBezTo>
                <a:cubicBezTo>
                  <a:pt x="1049909" y="982760"/>
                  <a:pt x="1116025" y="1015186"/>
                  <a:pt x="1162181" y="1068814"/>
                </a:cubicBezTo>
                <a:cubicBezTo>
                  <a:pt x="1187131" y="1036388"/>
                  <a:pt x="1243267" y="966547"/>
                  <a:pt x="1275701" y="940357"/>
                </a:cubicBezTo>
                <a:cubicBezTo>
                  <a:pt x="1283186" y="934121"/>
                  <a:pt x="1293165" y="935368"/>
                  <a:pt x="1299403" y="942851"/>
                </a:cubicBezTo>
                <a:cubicBezTo>
                  <a:pt x="1304392" y="949087"/>
                  <a:pt x="1304392" y="960311"/>
                  <a:pt x="1296908" y="965300"/>
                </a:cubicBezTo>
                <a:cubicBezTo>
                  <a:pt x="1258236" y="998973"/>
                  <a:pt x="1177151" y="1104982"/>
                  <a:pt x="1175904" y="1106229"/>
                </a:cubicBezTo>
                <a:cubicBezTo>
                  <a:pt x="1173408" y="1109970"/>
                  <a:pt x="1167171" y="1112464"/>
                  <a:pt x="1162181" y="1112464"/>
                </a:cubicBezTo>
                <a:cubicBezTo>
                  <a:pt x="1157192" y="1112464"/>
                  <a:pt x="1152202" y="1109970"/>
                  <a:pt x="1149707" y="1106229"/>
                </a:cubicBezTo>
                <a:cubicBezTo>
                  <a:pt x="1108540" y="1050106"/>
                  <a:pt x="1044920" y="1015186"/>
                  <a:pt x="976309" y="1011445"/>
                </a:cubicBezTo>
                <a:cubicBezTo>
                  <a:pt x="966329" y="1010198"/>
                  <a:pt x="957597" y="1010198"/>
                  <a:pt x="947617" y="1011445"/>
                </a:cubicBezTo>
                <a:cubicBezTo>
                  <a:pt x="931400" y="1051354"/>
                  <a:pt x="903956" y="1086274"/>
                  <a:pt x="871522" y="1107476"/>
                </a:cubicBezTo>
                <a:cubicBezTo>
                  <a:pt x="866532" y="1111217"/>
                  <a:pt x="861542" y="1112464"/>
                  <a:pt x="855305" y="1112464"/>
                </a:cubicBezTo>
                <a:cubicBezTo>
                  <a:pt x="851562" y="1112464"/>
                  <a:pt x="846572" y="1111217"/>
                  <a:pt x="842830" y="1108723"/>
                </a:cubicBezTo>
                <a:cubicBezTo>
                  <a:pt x="834098" y="1104982"/>
                  <a:pt x="827860" y="1093757"/>
                  <a:pt x="827860" y="1085027"/>
                </a:cubicBezTo>
                <a:lnTo>
                  <a:pt x="827860" y="1053848"/>
                </a:lnTo>
                <a:cubicBezTo>
                  <a:pt x="815386" y="1062578"/>
                  <a:pt x="804158" y="1072555"/>
                  <a:pt x="794179" y="1083780"/>
                </a:cubicBezTo>
                <a:lnTo>
                  <a:pt x="699371" y="1212237"/>
                </a:lnTo>
                <a:cubicBezTo>
                  <a:pt x="699371" y="1212237"/>
                  <a:pt x="699371" y="1212237"/>
                  <a:pt x="698124" y="1213484"/>
                </a:cubicBezTo>
                <a:cubicBezTo>
                  <a:pt x="685649" y="1227203"/>
                  <a:pt x="668185" y="1234686"/>
                  <a:pt x="649473" y="1234686"/>
                </a:cubicBezTo>
                <a:cubicBezTo>
                  <a:pt x="630761" y="1234686"/>
                  <a:pt x="613296" y="1227203"/>
                  <a:pt x="600821" y="1213484"/>
                </a:cubicBezTo>
                <a:cubicBezTo>
                  <a:pt x="599574" y="1212237"/>
                  <a:pt x="599574" y="1212237"/>
                  <a:pt x="599574" y="1212237"/>
                </a:cubicBezTo>
                <a:lnTo>
                  <a:pt x="506014" y="1083780"/>
                </a:lnTo>
                <a:cubicBezTo>
                  <a:pt x="494787" y="1072555"/>
                  <a:pt x="483560" y="1062578"/>
                  <a:pt x="472332" y="1053848"/>
                </a:cubicBezTo>
                <a:lnTo>
                  <a:pt x="472332" y="1085027"/>
                </a:lnTo>
                <a:cubicBezTo>
                  <a:pt x="472332" y="1093757"/>
                  <a:pt x="466095" y="1104982"/>
                  <a:pt x="456115" y="1108723"/>
                </a:cubicBezTo>
                <a:cubicBezTo>
                  <a:pt x="452373" y="1111217"/>
                  <a:pt x="448630" y="1112464"/>
                  <a:pt x="443641" y="1112464"/>
                </a:cubicBezTo>
                <a:cubicBezTo>
                  <a:pt x="438651" y="1112464"/>
                  <a:pt x="433661" y="1111217"/>
                  <a:pt x="428671" y="1107476"/>
                </a:cubicBezTo>
                <a:cubicBezTo>
                  <a:pt x="394989" y="1086274"/>
                  <a:pt x="368793" y="1051354"/>
                  <a:pt x="351328" y="1011445"/>
                </a:cubicBezTo>
                <a:cubicBezTo>
                  <a:pt x="342596" y="1010198"/>
                  <a:pt x="332616" y="1010198"/>
                  <a:pt x="322636" y="1011445"/>
                </a:cubicBezTo>
                <a:cubicBezTo>
                  <a:pt x="254025" y="1015186"/>
                  <a:pt x="191652" y="1050106"/>
                  <a:pt x="149238" y="1106229"/>
                </a:cubicBezTo>
                <a:cubicBezTo>
                  <a:pt x="146743" y="1109970"/>
                  <a:pt x="141753" y="1112464"/>
                  <a:pt x="135516" y="1112464"/>
                </a:cubicBezTo>
                <a:cubicBezTo>
                  <a:pt x="130526" y="1112464"/>
                  <a:pt x="126784" y="1109970"/>
                  <a:pt x="123041" y="1104982"/>
                </a:cubicBezTo>
                <a:cubicBezTo>
                  <a:pt x="121794" y="1104982"/>
                  <a:pt x="44451" y="990243"/>
                  <a:pt x="5780" y="956570"/>
                </a:cubicBezTo>
                <a:cubicBezTo>
                  <a:pt x="-1705" y="950334"/>
                  <a:pt x="-1705" y="940357"/>
                  <a:pt x="4532" y="932874"/>
                </a:cubicBezTo>
                <a:cubicBezTo>
                  <a:pt x="10769" y="926638"/>
                  <a:pt x="20749" y="925391"/>
                  <a:pt x="28234" y="931627"/>
                </a:cubicBezTo>
                <a:cubicBezTo>
                  <a:pt x="59421" y="959064"/>
                  <a:pt x="113062" y="1033894"/>
                  <a:pt x="138011" y="1067567"/>
                </a:cubicBezTo>
                <a:cubicBezTo>
                  <a:pt x="184167" y="1015186"/>
                  <a:pt x="250283" y="982760"/>
                  <a:pt x="321389" y="977771"/>
                </a:cubicBezTo>
                <a:cubicBezTo>
                  <a:pt x="327626" y="977771"/>
                  <a:pt x="333864" y="977771"/>
                  <a:pt x="340101" y="977771"/>
                </a:cubicBezTo>
                <a:cubicBezTo>
                  <a:pt x="335111" y="959064"/>
                  <a:pt x="332616" y="939110"/>
                  <a:pt x="332616" y="919155"/>
                </a:cubicBezTo>
                <a:cubicBezTo>
                  <a:pt x="332616" y="833101"/>
                  <a:pt x="401227" y="763260"/>
                  <a:pt x="487302" y="760766"/>
                </a:cubicBezTo>
                <a:cubicBezTo>
                  <a:pt x="472332" y="692172"/>
                  <a:pt x="464848" y="619837"/>
                  <a:pt x="464848" y="547502"/>
                </a:cubicBezTo>
                <a:cubicBezTo>
                  <a:pt x="464848" y="350451"/>
                  <a:pt x="519736" y="160883"/>
                  <a:pt x="618286" y="16213"/>
                </a:cubicBezTo>
                <a:cubicBezTo>
                  <a:pt x="625771" y="6236"/>
                  <a:pt x="636998" y="0"/>
                  <a:pt x="64947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6" name="Freeform 35">
            <a:extLst>
              <a:ext uri="{FF2B5EF4-FFF2-40B4-BE49-F238E27FC236}">
                <a16:creationId xmlns:a16="http://schemas.microsoft.com/office/drawing/2014/main" id="{65D7C0D6-601D-DC43-BCFE-F8A942544F7E}"/>
              </a:ext>
            </a:extLst>
          </p:cNvPr>
          <p:cNvSpPr>
            <a:spLocks noChangeArrowheads="1"/>
          </p:cNvSpPr>
          <p:nvPr/>
        </p:nvSpPr>
        <p:spPr bwMode="auto">
          <a:xfrm>
            <a:off x="5796628" y="5590516"/>
            <a:ext cx="602171" cy="491577"/>
          </a:xfrm>
          <a:custGeom>
            <a:avLst/>
            <a:gdLst>
              <a:gd name="connsiteX0" fmla="*/ 126004 w 1204341"/>
              <a:gd name="connsiteY0" fmla="*/ 730574 h 983153"/>
              <a:gd name="connsiteX1" fmla="*/ 455022 w 1204341"/>
              <a:gd name="connsiteY1" fmla="*/ 730574 h 983153"/>
              <a:gd name="connsiteX2" fmla="*/ 471162 w 1204341"/>
              <a:gd name="connsiteY2" fmla="*/ 745876 h 983153"/>
              <a:gd name="connsiteX3" fmla="*/ 455022 w 1204341"/>
              <a:gd name="connsiteY3" fmla="*/ 762356 h 983153"/>
              <a:gd name="connsiteX4" fmla="*/ 126004 w 1204341"/>
              <a:gd name="connsiteY4" fmla="*/ 762356 h 983153"/>
              <a:gd name="connsiteX5" fmla="*/ 109863 w 1204341"/>
              <a:gd name="connsiteY5" fmla="*/ 745876 h 983153"/>
              <a:gd name="connsiteX6" fmla="*/ 126004 w 1204341"/>
              <a:gd name="connsiteY6" fmla="*/ 730574 h 983153"/>
              <a:gd name="connsiteX7" fmla="*/ 1078783 w 1204341"/>
              <a:gd name="connsiteY7" fmla="*/ 721120 h 983153"/>
              <a:gd name="connsiteX8" fmla="*/ 1089798 w 1204341"/>
              <a:gd name="connsiteY8" fmla="*/ 725720 h 983153"/>
              <a:gd name="connsiteX9" fmla="*/ 1089798 w 1204341"/>
              <a:gd name="connsiteY9" fmla="*/ 749026 h 983153"/>
              <a:gd name="connsiteX10" fmla="*/ 996644 w 1204341"/>
              <a:gd name="connsiteY10" fmla="*/ 839796 h 983153"/>
              <a:gd name="connsiteX11" fmla="*/ 985315 w 1204341"/>
              <a:gd name="connsiteY11" fmla="*/ 844702 h 983153"/>
              <a:gd name="connsiteX12" fmla="*/ 972727 w 1204341"/>
              <a:gd name="connsiteY12" fmla="*/ 839796 h 983153"/>
              <a:gd name="connsiteX13" fmla="*/ 923632 w 1204341"/>
              <a:gd name="connsiteY13" fmla="*/ 791958 h 983153"/>
              <a:gd name="connsiteX14" fmla="*/ 923632 w 1204341"/>
              <a:gd name="connsiteY14" fmla="*/ 768652 h 983153"/>
              <a:gd name="connsiteX15" fmla="*/ 947550 w 1204341"/>
              <a:gd name="connsiteY15" fmla="*/ 768652 h 983153"/>
              <a:gd name="connsiteX16" fmla="*/ 985315 w 1204341"/>
              <a:gd name="connsiteY16" fmla="*/ 805450 h 983153"/>
              <a:gd name="connsiteX17" fmla="*/ 1065880 w 1204341"/>
              <a:gd name="connsiteY17" fmla="*/ 725720 h 983153"/>
              <a:gd name="connsiteX18" fmla="*/ 1078783 w 1204341"/>
              <a:gd name="connsiteY18" fmla="*/ 721120 h 983153"/>
              <a:gd name="connsiteX19" fmla="*/ 126004 w 1204341"/>
              <a:gd name="connsiteY19" fmla="*/ 659166 h 983153"/>
              <a:gd name="connsiteX20" fmla="*/ 455022 w 1204341"/>
              <a:gd name="connsiteY20" fmla="*/ 659166 h 983153"/>
              <a:gd name="connsiteX21" fmla="*/ 471162 w 1204341"/>
              <a:gd name="connsiteY21" fmla="*/ 675645 h 983153"/>
              <a:gd name="connsiteX22" fmla="*/ 455022 w 1204341"/>
              <a:gd name="connsiteY22" fmla="*/ 690948 h 983153"/>
              <a:gd name="connsiteX23" fmla="*/ 126004 w 1204341"/>
              <a:gd name="connsiteY23" fmla="*/ 690948 h 983153"/>
              <a:gd name="connsiteX24" fmla="*/ 109863 w 1204341"/>
              <a:gd name="connsiteY24" fmla="*/ 675645 h 983153"/>
              <a:gd name="connsiteX25" fmla="*/ 126004 w 1204341"/>
              <a:gd name="connsiteY25" fmla="*/ 659166 h 983153"/>
              <a:gd name="connsiteX26" fmla="*/ 1005607 w 1204341"/>
              <a:gd name="connsiteY26" fmla="*/ 621712 h 983153"/>
              <a:gd name="connsiteX27" fmla="*/ 990672 w 1204341"/>
              <a:gd name="connsiteY27" fmla="*/ 632948 h 983153"/>
              <a:gd name="connsiteX28" fmla="*/ 959558 w 1204341"/>
              <a:gd name="connsiteY28" fmla="*/ 662910 h 983153"/>
              <a:gd name="connsiteX29" fmla="*/ 917243 w 1204341"/>
              <a:gd name="connsiteY29" fmla="*/ 659165 h 983153"/>
              <a:gd name="connsiteX30" fmla="*/ 902308 w 1204341"/>
              <a:gd name="connsiteY30" fmla="*/ 657916 h 983153"/>
              <a:gd name="connsiteX31" fmla="*/ 896086 w 1204341"/>
              <a:gd name="connsiteY31" fmla="*/ 662910 h 983153"/>
              <a:gd name="connsiteX32" fmla="*/ 893596 w 1204341"/>
              <a:gd name="connsiteY32" fmla="*/ 665407 h 983153"/>
              <a:gd name="connsiteX33" fmla="*/ 893596 w 1204341"/>
              <a:gd name="connsiteY33" fmla="*/ 666655 h 983153"/>
              <a:gd name="connsiteX34" fmla="*/ 892352 w 1204341"/>
              <a:gd name="connsiteY34" fmla="*/ 667904 h 983153"/>
              <a:gd name="connsiteX35" fmla="*/ 892352 w 1204341"/>
              <a:gd name="connsiteY35" fmla="*/ 669152 h 983153"/>
              <a:gd name="connsiteX36" fmla="*/ 892352 w 1204341"/>
              <a:gd name="connsiteY36" fmla="*/ 671649 h 983153"/>
              <a:gd name="connsiteX37" fmla="*/ 892352 w 1204341"/>
              <a:gd name="connsiteY37" fmla="*/ 672897 h 983153"/>
              <a:gd name="connsiteX38" fmla="*/ 892352 w 1204341"/>
              <a:gd name="connsiteY38" fmla="*/ 674146 h 983153"/>
              <a:gd name="connsiteX39" fmla="*/ 892352 w 1204341"/>
              <a:gd name="connsiteY39" fmla="*/ 676643 h 983153"/>
              <a:gd name="connsiteX40" fmla="*/ 892352 w 1204341"/>
              <a:gd name="connsiteY40" fmla="*/ 680388 h 983153"/>
              <a:gd name="connsiteX41" fmla="*/ 893596 w 1204341"/>
              <a:gd name="connsiteY41" fmla="*/ 712847 h 983153"/>
              <a:gd name="connsiteX42" fmla="*/ 889863 w 1204341"/>
              <a:gd name="connsiteY42" fmla="*/ 722834 h 983153"/>
              <a:gd name="connsiteX43" fmla="*/ 882395 w 1204341"/>
              <a:gd name="connsiteY43" fmla="*/ 731573 h 983153"/>
              <a:gd name="connsiteX44" fmla="*/ 874928 w 1204341"/>
              <a:gd name="connsiteY44" fmla="*/ 739063 h 983153"/>
              <a:gd name="connsiteX45" fmla="*/ 873683 w 1204341"/>
              <a:gd name="connsiteY45" fmla="*/ 739063 h 983153"/>
              <a:gd name="connsiteX46" fmla="*/ 853770 w 1204341"/>
              <a:gd name="connsiteY46" fmla="*/ 746554 h 983153"/>
              <a:gd name="connsiteX47" fmla="*/ 848792 w 1204341"/>
              <a:gd name="connsiteY47" fmla="*/ 749051 h 983153"/>
              <a:gd name="connsiteX48" fmla="*/ 847548 w 1204341"/>
              <a:gd name="connsiteY48" fmla="*/ 749051 h 983153"/>
              <a:gd name="connsiteX49" fmla="*/ 845058 w 1204341"/>
              <a:gd name="connsiteY49" fmla="*/ 752796 h 983153"/>
              <a:gd name="connsiteX50" fmla="*/ 843814 w 1204341"/>
              <a:gd name="connsiteY50" fmla="*/ 752796 h 983153"/>
              <a:gd name="connsiteX51" fmla="*/ 841325 w 1204341"/>
              <a:gd name="connsiteY51" fmla="*/ 759038 h 983153"/>
              <a:gd name="connsiteX52" fmla="*/ 845058 w 1204341"/>
              <a:gd name="connsiteY52" fmla="*/ 776516 h 983153"/>
              <a:gd name="connsiteX53" fmla="*/ 846303 w 1204341"/>
              <a:gd name="connsiteY53" fmla="*/ 776516 h 983153"/>
              <a:gd name="connsiteX54" fmla="*/ 848792 w 1204341"/>
              <a:gd name="connsiteY54" fmla="*/ 779013 h 983153"/>
              <a:gd name="connsiteX55" fmla="*/ 866216 w 1204341"/>
              <a:gd name="connsiteY55" fmla="*/ 795242 h 983153"/>
              <a:gd name="connsiteX56" fmla="*/ 871194 w 1204341"/>
              <a:gd name="connsiteY56" fmla="*/ 800236 h 983153"/>
              <a:gd name="connsiteX57" fmla="*/ 868705 w 1204341"/>
              <a:gd name="connsiteY57" fmla="*/ 800236 h 983153"/>
              <a:gd name="connsiteX58" fmla="*/ 873683 w 1204341"/>
              <a:gd name="connsiteY58" fmla="*/ 813969 h 983153"/>
              <a:gd name="connsiteX59" fmla="*/ 874928 w 1204341"/>
              <a:gd name="connsiteY59" fmla="*/ 825204 h 983153"/>
              <a:gd name="connsiteX60" fmla="*/ 866216 w 1204341"/>
              <a:gd name="connsiteY60" fmla="*/ 848924 h 983153"/>
              <a:gd name="connsiteX61" fmla="*/ 864972 w 1204341"/>
              <a:gd name="connsiteY61" fmla="*/ 850173 h 983153"/>
              <a:gd name="connsiteX62" fmla="*/ 863727 w 1204341"/>
              <a:gd name="connsiteY62" fmla="*/ 851421 h 983153"/>
              <a:gd name="connsiteX63" fmla="*/ 862482 w 1204341"/>
              <a:gd name="connsiteY63" fmla="*/ 855166 h 983153"/>
              <a:gd name="connsiteX64" fmla="*/ 858749 w 1204341"/>
              <a:gd name="connsiteY64" fmla="*/ 858912 h 983153"/>
              <a:gd name="connsiteX65" fmla="*/ 858749 w 1204341"/>
              <a:gd name="connsiteY65" fmla="*/ 863905 h 983153"/>
              <a:gd name="connsiteX66" fmla="*/ 857504 w 1204341"/>
              <a:gd name="connsiteY66" fmla="*/ 865154 h 983153"/>
              <a:gd name="connsiteX67" fmla="*/ 859993 w 1204341"/>
              <a:gd name="connsiteY67" fmla="*/ 875141 h 983153"/>
              <a:gd name="connsiteX68" fmla="*/ 878662 w 1204341"/>
              <a:gd name="connsiteY68" fmla="*/ 882631 h 983153"/>
              <a:gd name="connsiteX69" fmla="*/ 887374 w 1204341"/>
              <a:gd name="connsiteY69" fmla="*/ 881383 h 983153"/>
              <a:gd name="connsiteX70" fmla="*/ 919732 w 1204341"/>
              <a:gd name="connsiteY70" fmla="*/ 893867 h 983153"/>
              <a:gd name="connsiteX71" fmla="*/ 937156 w 1204341"/>
              <a:gd name="connsiteY71" fmla="*/ 932568 h 983153"/>
              <a:gd name="connsiteX72" fmla="*/ 948357 w 1204341"/>
              <a:gd name="connsiteY72" fmla="*/ 948798 h 983153"/>
              <a:gd name="connsiteX73" fmla="*/ 967026 w 1204341"/>
              <a:gd name="connsiteY73" fmla="*/ 943804 h 983153"/>
              <a:gd name="connsiteX74" fmla="*/ 1005607 w 1204341"/>
              <a:gd name="connsiteY74" fmla="*/ 925078 h 983153"/>
              <a:gd name="connsiteX75" fmla="*/ 1044189 w 1204341"/>
              <a:gd name="connsiteY75" fmla="*/ 943804 h 983153"/>
              <a:gd name="connsiteX76" fmla="*/ 1062857 w 1204341"/>
              <a:gd name="connsiteY76" fmla="*/ 948798 h 983153"/>
              <a:gd name="connsiteX77" fmla="*/ 1074058 w 1204341"/>
              <a:gd name="connsiteY77" fmla="*/ 932568 h 983153"/>
              <a:gd name="connsiteX78" fmla="*/ 1091482 w 1204341"/>
              <a:gd name="connsiteY78" fmla="*/ 893867 h 983153"/>
              <a:gd name="connsiteX79" fmla="*/ 1133797 w 1204341"/>
              <a:gd name="connsiteY79" fmla="*/ 882631 h 983153"/>
              <a:gd name="connsiteX80" fmla="*/ 1151221 w 1204341"/>
              <a:gd name="connsiteY80" fmla="*/ 875141 h 983153"/>
              <a:gd name="connsiteX81" fmla="*/ 1149976 w 1204341"/>
              <a:gd name="connsiteY81" fmla="*/ 855166 h 983153"/>
              <a:gd name="connsiteX82" fmla="*/ 1138776 w 1204341"/>
              <a:gd name="connsiteY82" fmla="*/ 813969 h 983153"/>
              <a:gd name="connsiteX83" fmla="*/ 1162422 w 1204341"/>
              <a:gd name="connsiteY83" fmla="*/ 779013 h 983153"/>
              <a:gd name="connsiteX84" fmla="*/ 1171134 w 1204341"/>
              <a:gd name="connsiteY84" fmla="*/ 760287 h 983153"/>
              <a:gd name="connsiteX85" fmla="*/ 1157444 w 1204341"/>
              <a:gd name="connsiteY85" fmla="*/ 746554 h 983153"/>
              <a:gd name="connsiteX86" fmla="*/ 1122596 w 1204341"/>
              <a:gd name="connsiteY86" fmla="*/ 722834 h 983153"/>
              <a:gd name="connsiteX87" fmla="*/ 1118862 w 1204341"/>
              <a:gd name="connsiteY87" fmla="*/ 680388 h 983153"/>
              <a:gd name="connsiteX88" fmla="*/ 1113884 w 1204341"/>
              <a:gd name="connsiteY88" fmla="*/ 660413 h 983153"/>
              <a:gd name="connsiteX89" fmla="*/ 1093971 w 1204341"/>
              <a:gd name="connsiteY89" fmla="*/ 659165 h 983153"/>
              <a:gd name="connsiteX90" fmla="*/ 1051656 w 1204341"/>
              <a:gd name="connsiteY90" fmla="*/ 662910 h 983153"/>
              <a:gd name="connsiteX91" fmla="*/ 1021786 w 1204341"/>
              <a:gd name="connsiteY91" fmla="*/ 632948 h 983153"/>
              <a:gd name="connsiteX92" fmla="*/ 1005607 w 1204341"/>
              <a:gd name="connsiteY92" fmla="*/ 621712 h 983153"/>
              <a:gd name="connsiteX93" fmla="*/ 126004 w 1204341"/>
              <a:gd name="connsiteY93" fmla="*/ 582264 h 983153"/>
              <a:gd name="connsiteX94" fmla="*/ 455022 w 1204341"/>
              <a:gd name="connsiteY94" fmla="*/ 582264 h 983153"/>
              <a:gd name="connsiteX95" fmla="*/ 471162 w 1204341"/>
              <a:gd name="connsiteY95" fmla="*/ 598743 h 983153"/>
              <a:gd name="connsiteX96" fmla="*/ 455022 w 1204341"/>
              <a:gd name="connsiteY96" fmla="*/ 614046 h 983153"/>
              <a:gd name="connsiteX97" fmla="*/ 126004 w 1204341"/>
              <a:gd name="connsiteY97" fmla="*/ 614046 h 983153"/>
              <a:gd name="connsiteX98" fmla="*/ 109863 w 1204341"/>
              <a:gd name="connsiteY98" fmla="*/ 598743 h 983153"/>
              <a:gd name="connsiteX99" fmla="*/ 126004 w 1204341"/>
              <a:gd name="connsiteY99" fmla="*/ 582264 h 983153"/>
              <a:gd name="connsiteX100" fmla="*/ 608592 w 1204341"/>
              <a:gd name="connsiteY100" fmla="*/ 511851 h 983153"/>
              <a:gd name="connsiteX101" fmla="*/ 583700 w 1204341"/>
              <a:gd name="connsiteY101" fmla="*/ 536820 h 983153"/>
              <a:gd name="connsiteX102" fmla="*/ 583700 w 1204341"/>
              <a:gd name="connsiteY102" fmla="*/ 717840 h 983153"/>
              <a:gd name="connsiteX103" fmla="*/ 637216 w 1204341"/>
              <a:gd name="connsiteY103" fmla="*/ 772771 h 983153"/>
              <a:gd name="connsiteX104" fmla="*/ 807722 w 1204341"/>
              <a:gd name="connsiteY104" fmla="*/ 772771 h 983153"/>
              <a:gd name="connsiteX105" fmla="*/ 807722 w 1204341"/>
              <a:gd name="connsiteY105" fmla="*/ 771522 h 983153"/>
              <a:gd name="connsiteX106" fmla="*/ 807722 w 1204341"/>
              <a:gd name="connsiteY106" fmla="*/ 769025 h 983153"/>
              <a:gd name="connsiteX107" fmla="*/ 806477 w 1204341"/>
              <a:gd name="connsiteY107" fmla="*/ 765280 h 983153"/>
              <a:gd name="connsiteX108" fmla="*/ 807722 w 1204341"/>
              <a:gd name="connsiteY108" fmla="*/ 761535 h 983153"/>
              <a:gd name="connsiteX109" fmla="*/ 807722 w 1204341"/>
              <a:gd name="connsiteY109" fmla="*/ 757790 h 983153"/>
              <a:gd name="connsiteX110" fmla="*/ 807722 w 1204341"/>
              <a:gd name="connsiteY110" fmla="*/ 755293 h 983153"/>
              <a:gd name="connsiteX111" fmla="*/ 807722 w 1204341"/>
              <a:gd name="connsiteY111" fmla="*/ 752796 h 983153"/>
              <a:gd name="connsiteX112" fmla="*/ 808966 w 1204341"/>
              <a:gd name="connsiteY112" fmla="*/ 749051 h 983153"/>
              <a:gd name="connsiteX113" fmla="*/ 811455 w 1204341"/>
              <a:gd name="connsiteY113" fmla="*/ 744057 h 983153"/>
              <a:gd name="connsiteX114" fmla="*/ 811455 w 1204341"/>
              <a:gd name="connsiteY114" fmla="*/ 741560 h 983153"/>
              <a:gd name="connsiteX115" fmla="*/ 813944 w 1204341"/>
              <a:gd name="connsiteY115" fmla="*/ 737815 h 983153"/>
              <a:gd name="connsiteX116" fmla="*/ 815189 w 1204341"/>
              <a:gd name="connsiteY116" fmla="*/ 735318 h 983153"/>
              <a:gd name="connsiteX117" fmla="*/ 817678 w 1204341"/>
              <a:gd name="connsiteY117" fmla="*/ 731573 h 983153"/>
              <a:gd name="connsiteX118" fmla="*/ 820167 w 1204341"/>
              <a:gd name="connsiteY118" fmla="*/ 730325 h 983153"/>
              <a:gd name="connsiteX119" fmla="*/ 822656 w 1204341"/>
              <a:gd name="connsiteY119" fmla="*/ 726579 h 983153"/>
              <a:gd name="connsiteX120" fmla="*/ 825146 w 1204341"/>
              <a:gd name="connsiteY120" fmla="*/ 725331 h 983153"/>
              <a:gd name="connsiteX121" fmla="*/ 828879 w 1204341"/>
              <a:gd name="connsiteY121" fmla="*/ 721586 h 983153"/>
              <a:gd name="connsiteX122" fmla="*/ 831368 w 1204341"/>
              <a:gd name="connsiteY122" fmla="*/ 720337 h 983153"/>
              <a:gd name="connsiteX123" fmla="*/ 835102 w 1204341"/>
              <a:gd name="connsiteY123" fmla="*/ 719089 h 983153"/>
              <a:gd name="connsiteX124" fmla="*/ 838836 w 1204341"/>
              <a:gd name="connsiteY124" fmla="*/ 717840 h 983153"/>
              <a:gd name="connsiteX125" fmla="*/ 841325 w 1204341"/>
              <a:gd name="connsiteY125" fmla="*/ 715343 h 983153"/>
              <a:gd name="connsiteX126" fmla="*/ 848792 w 1204341"/>
              <a:gd name="connsiteY126" fmla="*/ 714095 h 983153"/>
              <a:gd name="connsiteX127" fmla="*/ 861238 w 1204341"/>
              <a:gd name="connsiteY127" fmla="*/ 706605 h 983153"/>
              <a:gd name="connsiteX128" fmla="*/ 862482 w 1204341"/>
              <a:gd name="connsiteY128" fmla="*/ 691624 h 983153"/>
              <a:gd name="connsiteX129" fmla="*/ 859993 w 1204341"/>
              <a:gd name="connsiteY129" fmla="*/ 684133 h 983153"/>
              <a:gd name="connsiteX130" fmla="*/ 858749 w 1204341"/>
              <a:gd name="connsiteY130" fmla="*/ 681636 h 983153"/>
              <a:gd name="connsiteX131" fmla="*/ 858749 w 1204341"/>
              <a:gd name="connsiteY131" fmla="*/ 675394 h 983153"/>
              <a:gd name="connsiteX132" fmla="*/ 858749 w 1204341"/>
              <a:gd name="connsiteY132" fmla="*/ 674146 h 983153"/>
              <a:gd name="connsiteX133" fmla="*/ 861238 w 1204341"/>
              <a:gd name="connsiteY133" fmla="*/ 659165 h 983153"/>
              <a:gd name="connsiteX134" fmla="*/ 863727 w 1204341"/>
              <a:gd name="connsiteY134" fmla="*/ 651674 h 983153"/>
              <a:gd name="connsiteX135" fmla="*/ 867461 w 1204341"/>
              <a:gd name="connsiteY135" fmla="*/ 645432 h 983153"/>
              <a:gd name="connsiteX136" fmla="*/ 868705 w 1204341"/>
              <a:gd name="connsiteY136" fmla="*/ 642935 h 983153"/>
              <a:gd name="connsiteX137" fmla="*/ 872439 w 1204341"/>
              <a:gd name="connsiteY137" fmla="*/ 639190 h 983153"/>
              <a:gd name="connsiteX138" fmla="*/ 874928 w 1204341"/>
              <a:gd name="connsiteY138" fmla="*/ 636693 h 983153"/>
              <a:gd name="connsiteX139" fmla="*/ 876173 w 1204341"/>
              <a:gd name="connsiteY139" fmla="*/ 635445 h 983153"/>
              <a:gd name="connsiteX140" fmla="*/ 878662 w 1204341"/>
              <a:gd name="connsiteY140" fmla="*/ 634196 h 983153"/>
              <a:gd name="connsiteX141" fmla="*/ 879906 w 1204341"/>
              <a:gd name="connsiteY141" fmla="*/ 632948 h 983153"/>
              <a:gd name="connsiteX142" fmla="*/ 879906 w 1204341"/>
              <a:gd name="connsiteY142" fmla="*/ 536820 h 983153"/>
              <a:gd name="connsiteX143" fmla="*/ 853770 w 1204341"/>
              <a:gd name="connsiteY143" fmla="*/ 511851 h 983153"/>
              <a:gd name="connsiteX144" fmla="*/ 126185 w 1204341"/>
              <a:gd name="connsiteY144" fmla="*/ 510853 h 983153"/>
              <a:gd name="connsiteX145" fmla="*/ 310752 w 1204341"/>
              <a:gd name="connsiteY145" fmla="*/ 510853 h 983153"/>
              <a:gd name="connsiteX146" fmla="*/ 328329 w 1204341"/>
              <a:gd name="connsiteY146" fmla="*/ 526155 h 983153"/>
              <a:gd name="connsiteX147" fmla="*/ 310752 w 1204341"/>
              <a:gd name="connsiteY147" fmla="*/ 542635 h 983153"/>
              <a:gd name="connsiteX148" fmla="*/ 126185 w 1204341"/>
              <a:gd name="connsiteY148" fmla="*/ 542635 h 983153"/>
              <a:gd name="connsiteX149" fmla="*/ 109863 w 1204341"/>
              <a:gd name="connsiteY149" fmla="*/ 526155 h 983153"/>
              <a:gd name="connsiteX150" fmla="*/ 126185 w 1204341"/>
              <a:gd name="connsiteY150" fmla="*/ 510853 h 983153"/>
              <a:gd name="connsiteX151" fmla="*/ 143125 w 1204341"/>
              <a:gd name="connsiteY151" fmla="*/ 179772 h 983153"/>
              <a:gd name="connsiteX152" fmla="*/ 143125 w 1204341"/>
              <a:gd name="connsiteY152" fmla="*/ 401991 h 983153"/>
              <a:gd name="connsiteX153" fmla="*/ 145614 w 1204341"/>
              <a:gd name="connsiteY153" fmla="*/ 404487 h 983153"/>
              <a:gd name="connsiteX154" fmla="*/ 877417 w 1204341"/>
              <a:gd name="connsiteY154" fmla="*/ 404487 h 983153"/>
              <a:gd name="connsiteX155" fmla="*/ 879906 w 1204341"/>
              <a:gd name="connsiteY155" fmla="*/ 401991 h 983153"/>
              <a:gd name="connsiteX156" fmla="*/ 879906 w 1204341"/>
              <a:gd name="connsiteY156" fmla="*/ 179772 h 983153"/>
              <a:gd name="connsiteX157" fmla="*/ 33603 w 1204341"/>
              <a:gd name="connsiteY157" fmla="*/ 179772 h 983153"/>
              <a:gd name="connsiteX158" fmla="*/ 33603 w 1204341"/>
              <a:gd name="connsiteY158" fmla="*/ 823956 h 983153"/>
              <a:gd name="connsiteX159" fmla="*/ 54761 w 1204341"/>
              <a:gd name="connsiteY159" fmla="*/ 845179 h 983153"/>
              <a:gd name="connsiteX160" fmla="*/ 828879 w 1204341"/>
              <a:gd name="connsiteY160" fmla="*/ 845179 h 983153"/>
              <a:gd name="connsiteX161" fmla="*/ 831368 w 1204341"/>
              <a:gd name="connsiteY161" fmla="*/ 842682 h 983153"/>
              <a:gd name="connsiteX162" fmla="*/ 832613 w 1204341"/>
              <a:gd name="connsiteY162" fmla="*/ 838937 h 983153"/>
              <a:gd name="connsiteX163" fmla="*/ 836347 w 1204341"/>
              <a:gd name="connsiteY163" fmla="*/ 833943 h 983153"/>
              <a:gd name="connsiteX164" fmla="*/ 841325 w 1204341"/>
              <a:gd name="connsiteY164" fmla="*/ 818962 h 983153"/>
              <a:gd name="connsiteX165" fmla="*/ 832613 w 1204341"/>
              <a:gd name="connsiteY165" fmla="*/ 807726 h 983153"/>
              <a:gd name="connsiteX166" fmla="*/ 828879 w 1204341"/>
              <a:gd name="connsiteY166" fmla="*/ 805230 h 983153"/>
              <a:gd name="connsiteX167" fmla="*/ 825146 w 1204341"/>
              <a:gd name="connsiteY167" fmla="*/ 805230 h 983153"/>
              <a:gd name="connsiteX168" fmla="*/ 637216 w 1204341"/>
              <a:gd name="connsiteY168" fmla="*/ 805230 h 983153"/>
              <a:gd name="connsiteX169" fmla="*/ 550097 w 1204341"/>
              <a:gd name="connsiteY169" fmla="*/ 717840 h 983153"/>
              <a:gd name="connsiteX170" fmla="*/ 550097 w 1204341"/>
              <a:gd name="connsiteY170" fmla="*/ 536820 h 983153"/>
              <a:gd name="connsiteX171" fmla="*/ 608592 w 1204341"/>
              <a:gd name="connsiteY171" fmla="*/ 478144 h 983153"/>
              <a:gd name="connsiteX172" fmla="*/ 853770 w 1204341"/>
              <a:gd name="connsiteY172" fmla="*/ 478144 h 983153"/>
              <a:gd name="connsiteX173" fmla="*/ 912265 w 1204341"/>
              <a:gd name="connsiteY173" fmla="*/ 536820 h 983153"/>
              <a:gd name="connsiteX174" fmla="*/ 912265 w 1204341"/>
              <a:gd name="connsiteY174" fmla="*/ 622961 h 983153"/>
              <a:gd name="connsiteX175" fmla="*/ 934667 w 1204341"/>
              <a:gd name="connsiteY175" fmla="*/ 630451 h 983153"/>
              <a:gd name="connsiteX176" fmla="*/ 948357 w 1204341"/>
              <a:gd name="connsiteY176" fmla="*/ 631699 h 983153"/>
              <a:gd name="connsiteX177" fmla="*/ 958314 w 1204341"/>
              <a:gd name="connsiteY177" fmla="*/ 621712 h 983153"/>
              <a:gd name="connsiteX178" fmla="*/ 963292 w 1204341"/>
              <a:gd name="connsiteY178" fmla="*/ 612973 h 983153"/>
              <a:gd name="connsiteX179" fmla="*/ 964537 w 1204341"/>
              <a:gd name="connsiteY179" fmla="*/ 610476 h 983153"/>
              <a:gd name="connsiteX180" fmla="*/ 970759 w 1204341"/>
              <a:gd name="connsiteY180" fmla="*/ 602986 h 983153"/>
              <a:gd name="connsiteX181" fmla="*/ 970759 w 1204341"/>
              <a:gd name="connsiteY181" fmla="*/ 601737 h 983153"/>
              <a:gd name="connsiteX182" fmla="*/ 978227 w 1204341"/>
              <a:gd name="connsiteY182" fmla="*/ 596744 h 983153"/>
              <a:gd name="connsiteX183" fmla="*/ 980716 w 1204341"/>
              <a:gd name="connsiteY183" fmla="*/ 595495 h 983153"/>
              <a:gd name="connsiteX184" fmla="*/ 988183 w 1204341"/>
              <a:gd name="connsiteY184" fmla="*/ 591750 h 983153"/>
              <a:gd name="connsiteX185" fmla="*/ 989428 w 1204341"/>
              <a:gd name="connsiteY185" fmla="*/ 590502 h 983153"/>
              <a:gd name="connsiteX186" fmla="*/ 989428 w 1204341"/>
              <a:gd name="connsiteY186" fmla="*/ 179772 h 983153"/>
              <a:gd name="connsiteX187" fmla="*/ 912265 w 1204341"/>
              <a:gd name="connsiteY187" fmla="*/ 179772 h 983153"/>
              <a:gd name="connsiteX188" fmla="*/ 912265 w 1204341"/>
              <a:gd name="connsiteY188" fmla="*/ 401991 h 983153"/>
              <a:gd name="connsiteX189" fmla="*/ 877417 w 1204341"/>
              <a:gd name="connsiteY189" fmla="*/ 436946 h 983153"/>
              <a:gd name="connsiteX190" fmla="*/ 145614 w 1204341"/>
              <a:gd name="connsiteY190" fmla="*/ 436946 h 983153"/>
              <a:gd name="connsiteX191" fmla="*/ 110766 w 1204341"/>
              <a:gd name="connsiteY191" fmla="*/ 401991 h 983153"/>
              <a:gd name="connsiteX192" fmla="*/ 110766 w 1204341"/>
              <a:gd name="connsiteY192" fmla="*/ 179772 h 983153"/>
              <a:gd name="connsiteX193" fmla="*/ 896832 w 1204341"/>
              <a:gd name="connsiteY193" fmla="*/ 71409 h 983153"/>
              <a:gd name="connsiteX194" fmla="*/ 916056 w 1204341"/>
              <a:gd name="connsiteY194" fmla="*/ 89354 h 983153"/>
              <a:gd name="connsiteX195" fmla="*/ 896832 w 1204341"/>
              <a:gd name="connsiteY195" fmla="*/ 108580 h 983153"/>
              <a:gd name="connsiteX196" fmla="*/ 878889 w 1204341"/>
              <a:gd name="connsiteY196" fmla="*/ 89354 h 983153"/>
              <a:gd name="connsiteX197" fmla="*/ 896832 w 1204341"/>
              <a:gd name="connsiteY197" fmla="*/ 71409 h 983153"/>
              <a:gd name="connsiteX198" fmla="*/ 819930 w 1204341"/>
              <a:gd name="connsiteY198" fmla="*/ 71409 h 983153"/>
              <a:gd name="connsiteX199" fmla="*/ 839154 w 1204341"/>
              <a:gd name="connsiteY199" fmla="*/ 89354 h 983153"/>
              <a:gd name="connsiteX200" fmla="*/ 819930 w 1204341"/>
              <a:gd name="connsiteY200" fmla="*/ 108580 h 983153"/>
              <a:gd name="connsiteX201" fmla="*/ 801987 w 1204341"/>
              <a:gd name="connsiteY201" fmla="*/ 89354 h 983153"/>
              <a:gd name="connsiteX202" fmla="*/ 819930 w 1204341"/>
              <a:gd name="connsiteY202" fmla="*/ 71409 h 983153"/>
              <a:gd name="connsiteX203" fmla="*/ 749804 w 1204341"/>
              <a:gd name="connsiteY203" fmla="*/ 71409 h 983153"/>
              <a:gd name="connsiteX204" fmla="*/ 767748 w 1204341"/>
              <a:gd name="connsiteY204" fmla="*/ 89354 h 983153"/>
              <a:gd name="connsiteX205" fmla="*/ 749804 w 1204341"/>
              <a:gd name="connsiteY205" fmla="*/ 108580 h 983153"/>
              <a:gd name="connsiteX206" fmla="*/ 730577 w 1204341"/>
              <a:gd name="connsiteY206" fmla="*/ 89354 h 983153"/>
              <a:gd name="connsiteX207" fmla="*/ 749804 w 1204341"/>
              <a:gd name="connsiteY207" fmla="*/ 71409 h 983153"/>
              <a:gd name="connsiteX208" fmla="*/ 125869 w 1204341"/>
              <a:gd name="connsiteY208" fmla="*/ 71409 h 983153"/>
              <a:gd name="connsiteX209" fmla="*/ 234214 w 1204341"/>
              <a:gd name="connsiteY209" fmla="*/ 71409 h 983153"/>
              <a:gd name="connsiteX210" fmla="*/ 251451 w 1204341"/>
              <a:gd name="connsiteY210" fmla="*/ 87889 h 983153"/>
              <a:gd name="connsiteX211" fmla="*/ 234214 w 1204341"/>
              <a:gd name="connsiteY211" fmla="*/ 103191 h 983153"/>
              <a:gd name="connsiteX212" fmla="*/ 125869 w 1204341"/>
              <a:gd name="connsiteY212" fmla="*/ 103191 h 983153"/>
              <a:gd name="connsiteX213" fmla="*/ 109863 w 1204341"/>
              <a:gd name="connsiteY213" fmla="*/ 87889 h 983153"/>
              <a:gd name="connsiteX214" fmla="*/ 125869 w 1204341"/>
              <a:gd name="connsiteY214" fmla="*/ 71409 h 983153"/>
              <a:gd name="connsiteX215" fmla="*/ 54761 w 1204341"/>
              <a:gd name="connsiteY215" fmla="*/ 32459 h 983153"/>
              <a:gd name="connsiteX216" fmla="*/ 33603 w 1204341"/>
              <a:gd name="connsiteY216" fmla="*/ 54930 h 983153"/>
              <a:gd name="connsiteX217" fmla="*/ 33603 w 1204341"/>
              <a:gd name="connsiteY217" fmla="*/ 147313 h 983153"/>
              <a:gd name="connsiteX218" fmla="*/ 110766 w 1204341"/>
              <a:gd name="connsiteY218" fmla="*/ 147313 h 983153"/>
              <a:gd name="connsiteX219" fmla="*/ 912265 w 1204341"/>
              <a:gd name="connsiteY219" fmla="*/ 147313 h 983153"/>
              <a:gd name="connsiteX220" fmla="*/ 989428 w 1204341"/>
              <a:gd name="connsiteY220" fmla="*/ 147313 h 983153"/>
              <a:gd name="connsiteX221" fmla="*/ 989428 w 1204341"/>
              <a:gd name="connsiteY221" fmla="*/ 54930 h 983153"/>
              <a:gd name="connsiteX222" fmla="*/ 968270 w 1204341"/>
              <a:gd name="connsiteY222" fmla="*/ 32459 h 983153"/>
              <a:gd name="connsiteX223" fmla="*/ 54761 w 1204341"/>
              <a:gd name="connsiteY223" fmla="*/ 0 h 983153"/>
              <a:gd name="connsiteX224" fmla="*/ 968270 w 1204341"/>
              <a:gd name="connsiteY224" fmla="*/ 0 h 983153"/>
              <a:gd name="connsiteX225" fmla="*/ 1023031 w 1204341"/>
              <a:gd name="connsiteY225" fmla="*/ 54930 h 983153"/>
              <a:gd name="connsiteX226" fmla="*/ 1023031 w 1204341"/>
              <a:gd name="connsiteY226" fmla="*/ 591750 h 983153"/>
              <a:gd name="connsiteX227" fmla="*/ 1052901 w 1204341"/>
              <a:gd name="connsiteY227" fmla="*/ 621712 h 983153"/>
              <a:gd name="connsiteX228" fmla="*/ 1062857 w 1204341"/>
              <a:gd name="connsiteY228" fmla="*/ 631699 h 983153"/>
              <a:gd name="connsiteX229" fmla="*/ 1077792 w 1204341"/>
              <a:gd name="connsiteY229" fmla="*/ 630451 h 983153"/>
              <a:gd name="connsiteX230" fmla="*/ 1135042 w 1204341"/>
              <a:gd name="connsiteY230" fmla="*/ 635445 h 983153"/>
              <a:gd name="connsiteX231" fmla="*/ 1149976 w 1204341"/>
              <a:gd name="connsiteY231" fmla="*/ 691624 h 983153"/>
              <a:gd name="connsiteX232" fmla="*/ 1149976 w 1204341"/>
              <a:gd name="connsiteY232" fmla="*/ 706605 h 983153"/>
              <a:gd name="connsiteX233" fmla="*/ 1162422 w 1204341"/>
              <a:gd name="connsiteY233" fmla="*/ 714095 h 983153"/>
              <a:gd name="connsiteX234" fmla="*/ 1203493 w 1204341"/>
              <a:gd name="connsiteY234" fmla="*/ 755293 h 983153"/>
              <a:gd name="connsiteX235" fmla="*/ 1179846 w 1204341"/>
              <a:gd name="connsiteY235" fmla="*/ 807726 h 983153"/>
              <a:gd name="connsiteX236" fmla="*/ 1171134 w 1204341"/>
              <a:gd name="connsiteY236" fmla="*/ 818962 h 983153"/>
              <a:gd name="connsiteX237" fmla="*/ 1174868 w 1204341"/>
              <a:gd name="connsiteY237" fmla="*/ 833943 h 983153"/>
              <a:gd name="connsiteX238" fmla="*/ 1179846 w 1204341"/>
              <a:gd name="connsiteY238" fmla="*/ 890122 h 983153"/>
              <a:gd name="connsiteX239" fmla="*/ 1127574 w 1204341"/>
              <a:gd name="connsiteY239" fmla="*/ 915090 h 983153"/>
              <a:gd name="connsiteX240" fmla="*/ 1113884 w 1204341"/>
              <a:gd name="connsiteY240" fmla="*/ 918836 h 983153"/>
              <a:gd name="connsiteX241" fmla="*/ 1107661 w 1204341"/>
              <a:gd name="connsiteY241" fmla="*/ 931320 h 983153"/>
              <a:gd name="connsiteX242" fmla="*/ 1074058 w 1204341"/>
              <a:gd name="connsiteY242" fmla="*/ 980008 h 983153"/>
              <a:gd name="connsiteX243" fmla="*/ 1019297 w 1204341"/>
              <a:gd name="connsiteY243" fmla="*/ 965027 h 983153"/>
              <a:gd name="connsiteX244" fmla="*/ 993162 w 1204341"/>
              <a:gd name="connsiteY244" fmla="*/ 965027 h 983153"/>
              <a:gd name="connsiteX245" fmla="*/ 954580 w 1204341"/>
              <a:gd name="connsiteY245" fmla="*/ 982505 h 983153"/>
              <a:gd name="connsiteX246" fmla="*/ 937156 w 1204341"/>
              <a:gd name="connsiteY246" fmla="*/ 980008 h 983153"/>
              <a:gd name="connsiteX247" fmla="*/ 903553 w 1204341"/>
              <a:gd name="connsiteY247" fmla="*/ 931320 h 983153"/>
              <a:gd name="connsiteX248" fmla="*/ 898575 w 1204341"/>
              <a:gd name="connsiteY248" fmla="*/ 918836 h 983153"/>
              <a:gd name="connsiteX249" fmla="*/ 883640 w 1204341"/>
              <a:gd name="connsiteY249" fmla="*/ 915090 h 983153"/>
              <a:gd name="connsiteX250" fmla="*/ 831368 w 1204341"/>
              <a:gd name="connsiteY250" fmla="*/ 890122 h 983153"/>
              <a:gd name="connsiteX251" fmla="*/ 826390 w 1204341"/>
              <a:gd name="connsiteY251" fmla="*/ 878886 h 983153"/>
              <a:gd name="connsiteX252" fmla="*/ 54761 w 1204341"/>
              <a:gd name="connsiteY252" fmla="*/ 878886 h 983153"/>
              <a:gd name="connsiteX253" fmla="*/ 0 w 1204341"/>
              <a:gd name="connsiteY253" fmla="*/ 823956 h 983153"/>
              <a:gd name="connsiteX254" fmla="*/ 0 w 1204341"/>
              <a:gd name="connsiteY254" fmla="*/ 54930 h 983153"/>
              <a:gd name="connsiteX255" fmla="*/ 54761 w 1204341"/>
              <a:gd name="connsiteY255" fmla="*/ 0 h 983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Lst>
            <a:rect l="l" t="t" r="r" b="b"/>
            <a:pathLst>
              <a:path w="1204341" h="983153">
                <a:moveTo>
                  <a:pt x="126004" y="730574"/>
                </a:moveTo>
                <a:lnTo>
                  <a:pt x="455022" y="730574"/>
                </a:lnTo>
                <a:cubicBezTo>
                  <a:pt x="463713" y="730574"/>
                  <a:pt x="471162" y="737637"/>
                  <a:pt x="471162" y="745876"/>
                </a:cubicBezTo>
                <a:cubicBezTo>
                  <a:pt x="471162" y="754116"/>
                  <a:pt x="463713" y="762356"/>
                  <a:pt x="455022" y="762356"/>
                </a:cubicBezTo>
                <a:lnTo>
                  <a:pt x="126004" y="762356"/>
                </a:lnTo>
                <a:cubicBezTo>
                  <a:pt x="117312" y="762356"/>
                  <a:pt x="109863" y="754116"/>
                  <a:pt x="109863" y="745876"/>
                </a:cubicBezTo>
                <a:cubicBezTo>
                  <a:pt x="109863" y="737637"/>
                  <a:pt x="117312" y="730574"/>
                  <a:pt x="126004" y="730574"/>
                </a:cubicBezTo>
                <a:close/>
                <a:moveTo>
                  <a:pt x="1078783" y="721120"/>
                </a:moveTo>
                <a:cubicBezTo>
                  <a:pt x="1083189" y="721120"/>
                  <a:pt x="1087280" y="722653"/>
                  <a:pt x="1089798" y="725720"/>
                </a:cubicBezTo>
                <a:cubicBezTo>
                  <a:pt x="1097351" y="731853"/>
                  <a:pt x="1097351" y="741666"/>
                  <a:pt x="1089798" y="749026"/>
                </a:cubicBezTo>
                <a:lnTo>
                  <a:pt x="996644" y="839796"/>
                </a:lnTo>
                <a:cubicBezTo>
                  <a:pt x="992868" y="843476"/>
                  <a:pt x="989092" y="844702"/>
                  <a:pt x="985315" y="844702"/>
                </a:cubicBezTo>
                <a:cubicBezTo>
                  <a:pt x="980280" y="844702"/>
                  <a:pt x="976503" y="843476"/>
                  <a:pt x="972727" y="839796"/>
                </a:cubicBezTo>
                <a:lnTo>
                  <a:pt x="923632" y="791958"/>
                </a:lnTo>
                <a:cubicBezTo>
                  <a:pt x="917338" y="785825"/>
                  <a:pt x="917338" y="774785"/>
                  <a:pt x="923632" y="768652"/>
                </a:cubicBezTo>
                <a:cubicBezTo>
                  <a:pt x="929926" y="762519"/>
                  <a:pt x="941256" y="762519"/>
                  <a:pt x="947550" y="768652"/>
                </a:cubicBezTo>
                <a:lnTo>
                  <a:pt x="985315" y="805450"/>
                </a:lnTo>
                <a:lnTo>
                  <a:pt x="1065880" y="725720"/>
                </a:lnTo>
                <a:cubicBezTo>
                  <a:pt x="1069656" y="722653"/>
                  <a:pt x="1074377" y="721120"/>
                  <a:pt x="1078783" y="721120"/>
                </a:cubicBezTo>
                <a:close/>
                <a:moveTo>
                  <a:pt x="126004" y="659166"/>
                </a:moveTo>
                <a:lnTo>
                  <a:pt x="455022" y="659166"/>
                </a:lnTo>
                <a:cubicBezTo>
                  <a:pt x="463713" y="659166"/>
                  <a:pt x="471162" y="666229"/>
                  <a:pt x="471162" y="675645"/>
                </a:cubicBezTo>
                <a:cubicBezTo>
                  <a:pt x="471162" y="683885"/>
                  <a:pt x="463713" y="690948"/>
                  <a:pt x="455022" y="690948"/>
                </a:cubicBezTo>
                <a:lnTo>
                  <a:pt x="126004" y="690948"/>
                </a:lnTo>
                <a:cubicBezTo>
                  <a:pt x="117312" y="690948"/>
                  <a:pt x="109863" y="683885"/>
                  <a:pt x="109863" y="675645"/>
                </a:cubicBezTo>
                <a:cubicBezTo>
                  <a:pt x="109863" y="666229"/>
                  <a:pt x="117312" y="659166"/>
                  <a:pt x="126004" y="659166"/>
                </a:cubicBezTo>
                <a:close/>
                <a:moveTo>
                  <a:pt x="1005607" y="621712"/>
                </a:moveTo>
                <a:cubicBezTo>
                  <a:pt x="1003118" y="621712"/>
                  <a:pt x="993162" y="621712"/>
                  <a:pt x="990672" y="632948"/>
                </a:cubicBezTo>
                <a:cubicBezTo>
                  <a:pt x="984450" y="646681"/>
                  <a:pt x="974493" y="657916"/>
                  <a:pt x="959558" y="662910"/>
                </a:cubicBezTo>
                <a:cubicBezTo>
                  <a:pt x="945868" y="667904"/>
                  <a:pt x="929689" y="666655"/>
                  <a:pt x="917243" y="659165"/>
                </a:cubicBezTo>
                <a:cubicBezTo>
                  <a:pt x="912265" y="655419"/>
                  <a:pt x="906042" y="656668"/>
                  <a:pt x="902308" y="657916"/>
                </a:cubicBezTo>
                <a:cubicBezTo>
                  <a:pt x="899819" y="659165"/>
                  <a:pt x="897330" y="660413"/>
                  <a:pt x="896086" y="662910"/>
                </a:cubicBezTo>
                <a:cubicBezTo>
                  <a:pt x="894841" y="664158"/>
                  <a:pt x="893596" y="665407"/>
                  <a:pt x="893596" y="665407"/>
                </a:cubicBezTo>
                <a:lnTo>
                  <a:pt x="893596" y="666655"/>
                </a:lnTo>
                <a:cubicBezTo>
                  <a:pt x="893596" y="666655"/>
                  <a:pt x="892352" y="666655"/>
                  <a:pt x="892352" y="667904"/>
                </a:cubicBezTo>
                <a:cubicBezTo>
                  <a:pt x="892352" y="667904"/>
                  <a:pt x="892352" y="667904"/>
                  <a:pt x="892352" y="669152"/>
                </a:cubicBezTo>
                <a:cubicBezTo>
                  <a:pt x="892352" y="670400"/>
                  <a:pt x="892352" y="670400"/>
                  <a:pt x="892352" y="671649"/>
                </a:cubicBezTo>
                <a:cubicBezTo>
                  <a:pt x="892352" y="671649"/>
                  <a:pt x="892352" y="671649"/>
                  <a:pt x="892352" y="672897"/>
                </a:cubicBezTo>
                <a:lnTo>
                  <a:pt x="892352" y="674146"/>
                </a:lnTo>
                <a:cubicBezTo>
                  <a:pt x="892352" y="674146"/>
                  <a:pt x="892352" y="675394"/>
                  <a:pt x="892352" y="676643"/>
                </a:cubicBezTo>
                <a:cubicBezTo>
                  <a:pt x="892352" y="676643"/>
                  <a:pt x="892352" y="679139"/>
                  <a:pt x="892352" y="680388"/>
                </a:cubicBezTo>
                <a:cubicBezTo>
                  <a:pt x="897330" y="690375"/>
                  <a:pt x="897330" y="701611"/>
                  <a:pt x="893596" y="712847"/>
                </a:cubicBezTo>
                <a:cubicBezTo>
                  <a:pt x="892352" y="716592"/>
                  <a:pt x="891107" y="720337"/>
                  <a:pt x="889863" y="722834"/>
                </a:cubicBezTo>
                <a:cubicBezTo>
                  <a:pt x="887374" y="725331"/>
                  <a:pt x="884885" y="729076"/>
                  <a:pt x="882395" y="731573"/>
                </a:cubicBezTo>
                <a:cubicBezTo>
                  <a:pt x="879906" y="734070"/>
                  <a:pt x="877417" y="737815"/>
                  <a:pt x="874928" y="739063"/>
                </a:cubicBezTo>
                <a:lnTo>
                  <a:pt x="873683" y="739063"/>
                </a:lnTo>
                <a:cubicBezTo>
                  <a:pt x="867461" y="744057"/>
                  <a:pt x="861238" y="745305"/>
                  <a:pt x="853770" y="746554"/>
                </a:cubicBezTo>
                <a:cubicBezTo>
                  <a:pt x="852526" y="746554"/>
                  <a:pt x="850037" y="747802"/>
                  <a:pt x="848792" y="749051"/>
                </a:cubicBezTo>
                <a:cubicBezTo>
                  <a:pt x="848792" y="749051"/>
                  <a:pt x="848792" y="749051"/>
                  <a:pt x="847548" y="749051"/>
                </a:cubicBezTo>
                <a:cubicBezTo>
                  <a:pt x="847548" y="750299"/>
                  <a:pt x="845058" y="751548"/>
                  <a:pt x="845058" y="752796"/>
                </a:cubicBezTo>
                <a:lnTo>
                  <a:pt x="843814" y="752796"/>
                </a:lnTo>
                <a:cubicBezTo>
                  <a:pt x="842569" y="755293"/>
                  <a:pt x="841325" y="757790"/>
                  <a:pt x="841325" y="759038"/>
                </a:cubicBezTo>
                <a:cubicBezTo>
                  <a:pt x="838836" y="764032"/>
                  <a:pt x="838836" y="771522"/>
                  <a:pt x="845058" y="776516"/>
                </a:cubicBezTo>
                <a:lnTo>
                  <a:pt x="846303" y="776516"/>
                </a:lnTo>
                <a:cubicBezTo>
                  <a:pt x="847548" y="777764"/>
                  <a:pt x="847548" y="777764"/>
                  <a:pt x="848792" y="779013"/>
                </a:cubicBezTo>
                <a:cubicBezTo>
                  <a:pt x="856260" y="782758"/>
                  <a:pt x="862482" y="789000"/>
                  <a:pt x="866216" y="795242"/>
                </a:cubicBezTo>
                <a:lnTo>
                  <a:pt x="871194" y="800236"/>
                </a:lnTo>
                <a:lnTo>
                  <a:pt x="868705" y="800236"/>
                </a:lnTo>
                <a:cubicBezTo>
                  <a:pt x="869950" y="803981"/>
                  <a:pt x="872439" y="808975"/>
                  <a:pt x="873683" y="813969"/>
                </a:cubicBezTo>
                <a:cubicBezTo>
                  <a:pt x="874928" y="817714"/>
                  <a:pt x="874928" y="821459"/>
                  <a:pt x="874928" y="825204"/>
                </a:cubicBezTo>
                <a:cubicBezTo>
                  <a:pt x="873683" y="833943"/>
                  <a:pt x="871194" y="841434"/>
                  <a:pt x="866216" y="848924"/>
                </a:cubicBezTo>
                <a:cubicBezTo>
                  <a:pt x="866216" y="850173"/>
                  <a:pt x="866216" y="850173"/>
                  <a:pt x="864972" y="850173"/>
                </a:cubicBezTo>
                <a:cubicBezTo>
                  <a:pt x="864972" y="851421"/>
                  <a:pt x="864972" y="851421"/>
                  <a:pt x="863727" y="851421"/>
                </a:cubicBezTo>
                <a:cubicBezTo>
                  <a:pt x="863727" y="852669"/>
                  <a:pt x="862482" y="853918"/>
                  <a:pt x="862482" y="855166"/>
                </a:cubicBezTo>
                <a:cubicBezTo>
                  <a:pt x="861238" y="856415"/>
                  <a:pt x="859993" y="857663"/>
                  <a:pt x="858749" y="858912"/>
                </a:cubicBezTo>
                <a:cubicBezTo>
                  <a:pt x="858749" y="861408"/>
                  <a:pt x="858749" y="862657"/>
                  <a:pt x="858749" y="863905"/>
                </a:cubicBezTo>
                <a:lnTo>
                  <a:pt x="857504" y="865154"/>
                </a:lnTo>
                <a:cubicBezTo>
                  <a:pt x="857504" y="868899"/>
                  <a:pt x="858749" y="872644"/>
                  <a:pt x="859993" y="875141"/>
                </a:cubicBezTo>
                <a:cubicBezTo>
                  <a:pt x="861238" y="876389"/>
                  <a:pt x="866216" y="885128"/>
                  <a:pt x="878662" y="882631"/>
                </a:cubicBezTo>
                <a:cubicBezTo>
                  <a:pt x="881151" y="882631"/>
                  <a:pt x="883640" y="881383"/>
                  <a:pt x="887374" y="881383"/>
                </a:cubicBezTo>
                <a:cubicBezTo>
                  <a:pt x="898575" y="881383"/>
                  <a:pt x="909776" y="886377"/>
                  <a:pt x="919732" y="893867"/>
                </a:cubicBezTo>
                <a:cubicBezTo>
                  <a:pt x="930933" y="902606"/>
                  <a:pt x="937156" y="917587"/>
                  <a:pt x="937156" y="932568"/>
                </a:cubicBezTo>
                <a:cubicBezTo>
                  <a:pt x="937156" y="943804"/>
                  <a:pt x="945868" y="947549"/>
                  <a:pt x="948357" y="948798"/>
                </a:cubicBezTo>
                <a:cubicBezTo>
                  <a:pt x="950846" y="950046"/>
                  <a:pt x="960803" y="951294"/>
                  <a:pt x="967026" y="943804"/>
                </a:cubicBezTo>
                <a:cubicBezTo>
                  <a:pt x="976982" y="931320"/>
                  <a:pt x="990672" y="925078"/>
                  <a:pt x="1005607" y="925078"/>
                </a:cubicBezTo>
                <a:cubicBezTo>
                  <a:pt x="1020542" y="925078"/>
                  <a:pt x="1035477" y="931320"/>
                  <a:pt x="1044189" y="943804"/>
                </a:cubicBezTo>
                <a:cubicBezTo>
                  <a:pt x="1051656" y="951294"/>
                  <a:pt x="1060368" y="950046"/>
                  <a:pt x="1062857" y="948798"/>
                </a:cubicBezTo>
                <a:cubicBezTo>
                  <a:pt x="1066591" y="947549"/>
                  <a:pt x="1074058" y="943804"/>
                  <a:pt x="1074058" y="932568"/>
                </a:cubicBezTo>
                <a:cubicBezTo>
                  <a:pt x="1074058" y="917587"/>
                  <a:pt x="1080281" y="902606"/>
                  <a:pt x="1091482" y="893867"/>
                </a:cubicBezTo>
                <a:cubicBezTo>
                  <a:pt x="1103928" y="883880"/>
                  <a:pt x="1118862" y="880135"/>
                  <a:pt x="1133797" y="882631"/>
                </a:cubicBezTo>
                <a:cubicBezTo>
                  <a:pt x="1143754" y="885128"/>
                  <a:pt x="1149976" y="876389"/>
                  <a:pt x="1151221" y="875141"/>
                </a:cubicBezTo>
                <a:cubicBezTo>
                  <a:pt x="1152466" y="872644"/>
                  <a:pt x="1156199" y="863905"/>
                  <a:pt x="1149976" y="855166"/>
                </a:cubicBezTo>
                <a:cubicBezTo>
                  <a:pt x="1140020" y="843931"/>
                  <a:pt x="1135042" y="827701"/>
                  <a:pt x="1138776" y="813969"/>
                </a:cubicBezTo>
                <a:cubicBezTo>
                  <a:pt x="1141265" y="797739"/>
                  <a:pt x="1149976" y="786503"/>
                  <a:pt x="1162422" y="779013"/>
                </a:cubicBezTo>
                <a:cubicBezTo>
                  <a:pt x="1172379" y="772771"/>
                  <a:pt x="1172379" y="764032"/>
                  <a:pt x="1171134" y="760287"/>
                </a:cubicBezTo>
                <a:cubicBezTo>
                  <a:pt x="1171134" y="757790"/>
                  <a:pt x="1168645" y="749051"/>
                  <a:pt x="1157444" y="746554"/>
                </a:cubicBezTo>
                <a:cubicBezTo>
                  <a:pt x="1142509" y="745305"/>
                  <a:pt x="1130064" y="735318"/>
                  <a:pt x="1122596" y="722834"/>
                </a:cubicBezTo>
                <a:cubicBezTo>
                  <a:pt x="1115129" y="709101"/>
                  <a:pt x="1113884" y="694120"/>
                  <a:pt x="1118862" y="680388"/>
                </a:cubicBezTo>
                <a:cubicBezTo>
                  <a:pt x="1122596" y="669152"/>
                  <a:pt x="1116373" y="662910"/>
                  <a:pt x="1113884" y="660413"/>
                </a:cubicBezTo>
                <a:cubicBezTo>
                  <a:pt x="1111395" y="659165"/>
                  <a:pt x="1103928" y="652923"/>
                  <a:pt x="1093971" y="659165"/>
                </a:cubicBezTo>
                <a:cubicBezTo>
                  <a:pt x="1081526" y="666655"/>
                  <a:pt x="1066591" y="667904"/>
                  <a:pt x="1051656" y="662910"/>
                </a:cubicBezTo>
                <a:cubicBezTo>
                  <a:pt x="1037966" y="657916"/>
                  <a:pt x="1026765" y="646681"/>
                  <a:pt x="1021786" y="632948"/>
                </a:cubicBezTo>
                <a:cubicBezTo>
                  <a:pt x="1018053" y="622961"/>
                  <a:pt x="1009341" y="621712"/>
                  <a:pt x="1005607" y="621712"/>
                </a:cubicBezTo>
                <a:close/>
                <a:moveTo>
                  <a:pt x="126004" y="582264"/>
                </a:moveTo>
                <a:lnTo>
                  <a:pt x="455022" y="582264"/>
                </a:lnTo>
                <a:cubicBezTo>
                  <a:pt x="463713" y="582264"/>
                  <a:pt x="471162" y="589327"/>
                  <a:pt x="471162" y="598743"/>
                </a:cubicBezTo>
                <a:cubicBezTo>
                  <a:pt x="471162" y="606983"/>
                  <a:pt x="463713" y="614046"/>
                  <a:pt x="455022" y="614046"/>
                </a:cubicBezTo>
                <a:lnTo>
                  <a:pt x="126004" y="614046"/>
                </a:lnTo>
                <a:cubicBezTo>
                  <a:pt x="117312" y="614046"/>
                  <a:pt x="109863" y="606983"/>
                  <a:pt x="109863" y="598743"/>
                </a:cubicBezTo>
                <a:cubicBezTo>
                  <a:pt x="109863" y="589327"/>
                  <a:pt x="117312" y="582264"/>
                  <a:pt x="126004" y="582264"/>
                </a:cubicBezTo>
                <a:close/>
                <a:moveTo>
                  <a:pt x="608592" y="511851"/>
                </a:moveTo>
                <a:cubicBezTo>
                  <a:pt x="594901" y="511851"/>
                  <a:pt x="583700" y="523087"/>
                  <a:pt x="583700" y="536820"/>
                </a:cubicBezTo>
                <a:lnTo>
                  <a:pt x="583700" y="717840"/>
                </a:lnTo>
                <a:cubicBezTo>
                  <a:pt x="583700" y="746554"/>
                  <a:pt x="608592" y="772771"/>
                  <a:pt x="637216" y="772771"/>
                </a:cubicBezTo>
                <a:lnTo>
                  <a:pt x="807722" y="772771"/>
                </a:lnTo>
                <a:lnTo>
                  <a:pt x="807722" y="771522"/>
                </a:lnTo>
                <a:lnTo>
                  <a:pt x="807722" y="769025"/>
                </a:lnTo>
                <a:cubicBezTo>
                  <a:pt x="807722" y="766529"/>
                  <a:pt x="807722" y="766529"/>
                  <a:pt x="806477" y="765280"/>
                </a:cubicBezTo>
                <a:cubicBezTo>
                  <a:pt x="806477" y="764032"/>
                  <a:pt x="806477" y="762783"/>
                  <a:pt x="807722" y="761535"/>
                </a:cubicBezTo>
                <a:cubicBezTo>
                  <a:pt x="807722" y="760287"/>
                  <a:pt x="807722" y="759038"/>
                  <a:pt x="807722" y="757790"/>
                </a:cubicBezTo>
                <a:cubicBezTo>
                  <a:pt x="807722" y="756541"/>
                  <a:pt x="807722" y="755293"/>
                  <a:pt x="807722" y="755293"/>
                </a:cubicBezTo>
                <a:cubicBezTo>
                  <a:pt x="807722" y="755293"/>
                  <a:pt x="807722" y="754044"/>
                  <a:pt x="807722" y="752796"/>
                </a:cubicBezTo>
                <a:cubicBezTo>
                  <a:pt x="807722" y="751548"/>
                  <a:pt x="808966" y="750299"/>
                  <a:pt x="808966" y="749051"/>
                </a:cubicBezTo>
                <a:cubicBezTo>
                  <a:pt x="808966" y="746554"/>
                  <a:pt x="810211" y="745305"/>
                  <a:pt x="811455" y="744057"/>
                </a:cubicBezTo>
                <a:cubicBezTo>
                  <a:pt x="811455" y="744057"/>
                  <a:pt x="811455" y="742809"/>
                  <a:pt x="811455" y="741560"/>
                </a:cubicBezTo>
                <a:cubicBezTo>
                  <a:pt x="812700" y="740312"/>
                  <a:pt x="813944" y="739063"/>
                  <a:pt x="813944" y="737815"/>
                </a:cubicBezTo>
                <a:cubicBezTo>
                  <a:pt x="815189" y="737815"/>
                  <a:pt x="815189" y="736567"/>
                  <a:pt x="815189" y="735318"/>
                </a:cubicBezTo>
                <a:cubicBezTo>
                  <a:pt x="816434" y="734070"/>
                  <a:pt x="817678" y="732821"/>
                  <a:pt x="817678" y="731573"/>
                </a:cubicBezTo>
                <a:cubicBezTo>
                  <a:pt x="818923" y="731573"/>
                  <a:pt x="820167" y="730325"/>
                  <a:pt x="820167" y="730325"/>
                </a:cubicBezTo>
                <a:cubicBezTo>
                  <a:pt x="821412" y="729076"/>
                  <a:pt x="821412" y="727828"/>
                  <a:pt x="822656" y="726579"/>
                </a:cubicBezTo>
                <a:cubicBezTo>
                  <a:pt x="823901" y="725331"/>
                  <a:pt x="825146" y="725331"/>
                  <a:pt x="825146" y="725331"/>
                </a:cubicBezTo>
                <a:cubicBezTo>
                  <a:pt x="826390" y="724082"/>
                  <a:pt x="827635" y="724082"/>
                  <a:pt x="828879" y="721586"/>
                </a:cubicBezTo>
                <a:cubicBezTo>
                  <a:pt x="828879" y="721586"/>
                  <a:pt x="830124" y="721586"/>
                  <a:pt x="831368" y="720337"/>
                </a:cubicBezTo>
                <a:cubicBezTo>
                  <a:pt x="832613" y="720337"/>
                  <a:pt x="833857" y="720337"/>
                  <a:pt x="835102" y="719089"/>
                </a:cubicBezTo>
                <a:cubicBezTo>
                  <a:pt x="836347" y="717840"/>
                  <a:pt x="836347" y="717840"/>
                  <a:pt x="838836" y="717840"/>
                </a:cubicBezTo>
                <a:cubicBezTo>
                  <a:pt x="838836" y="716592"/>
                  <a:pt x="841325" y="716592"/>
                  <a:pt x="841325" y="715343"/>
                </a:cubicBezTo>
                <a:cubicBezTo>
                  <a:pt x="843814" y="715343"/>
                  <a:pt x="846303" y="714095"/>
                  <a:pt x="848792" y="714095"/>
                </a:cubicBezTo>
                <a:cubicBezTo>
                  <a:pt x="853770" y="714095"/>
                  <a:pt x="858749" y="710350"/>
                  <a:pt x="861238" y="706605"/>
                </a:cubicBezTo>
                <a:cubicBezTo>
                  <a:pt x="862482" y="701611"/>
                  <a:pt x="863727" y="695369"/>
                  <a:pt x="862482" y="691624"/>
                </a:cubicBezTo>
                <a:cubicBezTo>
                  <a:pt x="861238" y="689127"/>
                  <a:pt x="859993" y="686630"/>
                  <a:pt x="859993" y="684133"/>
                </a:cubicBezTo>
                <a:cubicBezTo>
                  <a:pt x="859993" y="682885"/>
                  <a:pt x="859993" y="682885"/>
                  <a:pt x="858749" y="681636"/>
                </a:cubicBezTo>
                <a:cubicBezTo>
                  <a:pt x="858749" y="680388"/>
                  <a:pt x="858749" y="677891"/>
                  <a:pt x="858749" y="675394"/>
                </a:cubicBezTo>
                <a:lnTo>
                  <a:pt x="858749" y="674146"/>
                </a:lnTo>
                <a:cubicBezTo>
                  <a:pt x="858749" y="669152"/>
                  <a:pt x="858749" y="664158"/>
                  <a:pt x="861238" y="659165"/>
                </a:cubicBezTo>
                <a:cubicBezTo>
                  <a:pt x="861238" y="656668"/>
                  <a:pt x="862482" y="654171"/>
                  <a:pt x="863727" y="651674"/>
                </a:cubicBezTo>
                <a:cubicBezTo>
                  <a:pt x="864972" y="649177"/>
                  <a:pt x="866216" y="646681"/>
                  <a:pt x="867461" y="645432"/>
                </a:cubicBezTo>
                <a:cubicBezTo>
                  <a:pt x="868705" y="645432"/>
                  <a:pt x="868705" y="644184"/>
                  <a:pt x="868705" y="642935"/>
                </a:cubicBezTo>
                <a:cubicBezTo>
                  <a:pt x="869950" y="642935"/>
                  <a:pt x="871194" y="641687"/>
                  <a:pt x="872439" y="639190"/>
                </a:cubicBezTo>
                <a:cubicBezTo>
                  <a:pt x="872439" y="639190"/>
                  <a:pt x="873683" y="637942"/>
                  <a:pt x="874928" y="636693"/>
                </a:cubicBezTo>
                <a:lnTo>
                  <a:pt x="876173" y="635445"/>
                </a:lnTo>
                <a:cubicBezTo>
                  <a:pt x="876173" y="635445"/>
                  <a:pt x="877417" y="635445"/>
                  <a:pt x="878662" y="634196"/>
                </a:cubicBezTo>
                <a:cubicBezTo>
                  <a:pt x="878662" y="634196"/>
                  <a:pt x="878662" y="632948"/>
                  <a:pt x="879906" y="632948"/>
                </a:cubicBezTo>
                <a:lnTo>
                  <a:pt x="879906" y="536820"/>
                </a:lnTo>
                <a:cubicBezTo>
                  <a:pt x="879906" y="523087"/>
                  <a:pt x="867461" y="511851"/>
                  <a:pt x="853770" y="511851"/>
                </a:cubicBezTo>
                <a:close/>
                <a:moveTo>
                  <a:pt x="126185" y="510853"/>
                </a:moveTo>
                <a:lnTo>
                  <a:pt x="310752" y="510853"/>
                </a:lnTo>
                <a:cubicBezTo>
                  <a:pt x="320796" y="510853"/>
                  <a:pt x="328329" y="517916"/>
                  <a:pt x="328329" y="526155"/>
                </a:cubicBezTo>
                <a:cubicBezTo>
                  <a:pt x="328329" y="535572"/>
                  <a:pt x="320796" y="542635"/>
                  <a:pt x="310752" y="542635"/>
                </a:cubicBezTo>
                <a:lnTo>
                  <a:pt x="126185" y="542635"/>
                </a:lnTo>
                <a:cubicBezTo>
                  <a:pt x="117396" y="542635"/>
                  <a:pt x="109863" y="535572"/>
                  <a:pt x="109863" y="526155"/>
                </a:cubicBezTo>
                <a:cubicBezTo>
                  <a:pt x="109863" y="517916"/>
                  <a:pt x="117396" y="510853"/>
                  <a:pt x="126185" y="510853"/>
                </a:cubicBezTo>
                <a:close/>
                <a:moveTo>
                  <a:pt x="143125" y="179772"/>
                </a:moveTo>
                <a:lnTo>
                  <a:pt x="143125" y="401991"/>
                </a:lnTo>
                <a:cubicBezTo>
                  <a:pt x="143125" y="403239"/>
                  <a:pt x="144369" y="404487"/>
                  <a:pt x="145614" y="404487"/>
                </a:cubicBezTo>
                <a:lnTo>
                  <a:pt x="877417" y="404487"/>
                </a:lnTo>
                <a:cubicBezTo>
                  <a:pt x="878662" y="404487"/>
                  <a:pt x="879906" y="403239"/>
                  <a:pt x="879906" y="401991"/>
                </a:cubicBezTo>
                <a:lnTo>
                  <a:pt x="879906" y="179772"/>
                </a:lnTo>
                <a:close/>
                <a:moveTo>
                  <a:pt x="33603" y="179772"/>
                </a:moveTo>
                <a:lnTo>
                  <a:pt x="33603" y="823956"/>
                </a:lnTo>
                <a:cubicBezTo>
                  <a:pt x="33603" y="836440"/>
                  <a:pt x="43560" y="845179"/>
                  <a:pt x="54761" y="845179"/>
                </a:cubicBezTo>
                <a:lnTo>
                  <a:pt x="828879" y="845179"/>
                </a:lnTo>
                <a:cubicBezTo>
                  <a:pt x="828879" y="845179"/>
                  <a:pt x="830124" y="843931"/>
                  <a:pt x="831368" y="842682"/>
                </a:cubicBezTo>
                <a:cubicBezTo>
                  <a:pt x="831368" y="841434"/>
                  <a:pt x="831368" y="840185"/>
                  <a:pt x="832613" y="838937"/>
                </a:cubicBezTo>
                <a:cubicBezTo>
                  <a:pt x="833857" y="837688"/>
                  <a:pt x="835102" y="835192"/>
                  <a:pt x="836347" y="833943"/>
                </a:cubicBezTo>
                <a:cubicBezTo>
                  <a:pt x="840080" y="830198"/>
                  <a:pt x="841325" y="823956"/>
                  <a:pt x="841325" y="818962"/>
                </a:cubicBezTo>
                <a:cubicBezTo>
                  <a:pt x="840080" y="813969"/>
                  <a:pt x="836347" y="810223"/>
                  <a:pt x="832613" y="807726"/>
                </a:cubicBezTo>
                <a:cubicBezTo>
                  <a:pt x="831368" y="806478"/>
                  <a:pt x="830124" y="806478"/>
                  <a:pt x="828879" y="805230"/>
                </a:cubicBezTo>
                <a:cubicBezTo>
                  <a:pt x="827635" y="805230"/>
                  <a:pt x="825146" y="805230"/>
                  <a:pt x="825146" y="805230"/>
                </a:cubicBezTo>
                <a:lnTo>
                  <a:pt x="637216" y="805230"/>
                </a:lnTo>
                <a:cubicBezTo>
                  <a:pt x="589923" y="805230"/>
                  <a:pt x="550097" y="765280"/>
                  <a:pt x="550097" y="717840"/>
                </a:cubicBezTo>
                <a:lnTo>
                  <a:pt x="550097" y="536820"/>
                </a:lnTo>
                <a:cubicBezTo>
                  <a:pt x="550097" y="504361"/>
                  <a:pt x="577477" y="478144"/>
                  <a:pt x="608592" y="478144"/>
                </a:cubicBezTo>
                <a:lnTo>
                  <a:pt x="853770" y="478144"/>
                </a:lnTo>
                <a:cubicBezTo>
                  <a:pt x="886129" y="478144"/>
                  <a:pt x="912265" y="504361"/>
                  <a:pt x="912265" y="536820"/>
                </a:cubicBezTo>
                <a:lnTo>
                  <a:pt x="912265" y="622961"/>
                </a:lnTo>
                <a:cubicBezTo>
                  <a:pt x="919732" y="624209"/>
                  <a:pt x="927200" y="626706"/>
                  <a:pt x="934667" y="630451"/>
                </a:cubicBezTo>
                <a:cubicBezTo>
                  <a:pt x="938401" y="632948"/>
                  <a:pt x="943379" y="634196"/>
                  <a:pt x="948357" y="631699"/>
                </a:cubicBezTo>
                <a:cubicBezTo>
                  <a:pt x="953336" y="630451"/>
                  <a:pt x="957069" y="626706"/>
                  <a:pt x="958314" y="621712"/>
                </a:cubicBezTo>
                <a:cubicBezTo>
                  <a:pt x="959558" y="617967"/>
                  <a:pt x="960803" y="615470"/>
                  <a:pt x="963292" y="612973"/>
                </a:cubicBezTo>
                <a:cubicBezTo>
                  <a:pt x="963292" y="611725"/>
                  <a:pt x="964537" y="611725"/>
                  <a:pt x="964537" y="610476"/>
                </a:cubicBezTo>
                <a:cubicBezTo>
                  <a:pt x="965781" y="607980"/>
                  <a:pt x="968270" y="605483"/>
                  <a:pt x="970759" y="602986"/>
                </a:cubicBezTo>
                <a:cubicBezTo>
                  <a:pt x="970759" y="602986"/>
                  <a:pt x="970759" y="602986"/>
                  <a:pt x="970759" y="601737"/>
                </a:cubicBezTo>
                <a:cubicBezTo>
                  <a:pt x="973248" y="600489"/>
                  <a:pt x="975738" y="597992"/>
                  <a:pt x="978227" y="596744"/>
                </a:cubicBezTo>
                <a:cubicBezTo>
                  <a:pt x="979471" y="595495"/>
                  <a:pt x="979471" y="595495"/>
                  <a:pt x="980716" y="595495"/>
                </a:cubicBezTo>
                <a:cubicBezTo>
                  <a:pt x="983205" y="594247"/>
                  <a:pt x="985694" y="592999"/>
                  <a:pt x="988183" y="591750"/>
                </a:cubicBezTo>
                <a:cubicBezTo>
                  <a:pt x="988183" y="591750"/>
                  <a:pt x="989428" y="591750"/>
                  <a:pt x="989428" y="590502"/>
                </a:cubicBezTo>
                <a:lnTo>
                  <a:pt x="989428" y="179772"/>
                </a:lnTo>
                <a:lnTo>
                  <a:pt x="912265" y="179772"/>
                </a:lnTo>
                <a:lnTo>
                  <a:pt x="912265" y="401991"/>
                </a:lnTo>
                <a:cubicBezTo>
                  <a:pt x="912265" y="421965"/>
                  <a:pt x="896086" y="436946"/>
                  <a:pt x="877417" y="436946"/>
                </a:cubicBezTo>
                <a:lnTo>
                  <a:pt x="145614" y="436946"/>
                </a:lnTo>
                <a:cubicBezTo>
                  <a:pt x="126945" y="436946"/>
                  <a:pt x="110766" y="421965"/>
                  <a:pt x="110766" y="401991"/>
                </a:cubicBezTo>
                <a:lnTo>
                  <a:pt x="110766" y="179772"/>
                </a:lnTo>
                <a:close/>
                <a:moveTo>
                  <a:pt x="896832" y="71409"/>
                </a:moveTo>
                <a:cubicBezTo>
                  <a:pt x="907085" y="71409"/>
                  <a:pt x="916056" y="79100"/>
                  <a:pt x="916056" y="89354"/>
                </a:cubicBezTo>
                <a:cubicBezTo>
                  <a:pt x="916056" y="99608"/>
                  <a:pt x="907085" y="108580"/>
                  <a:pt x="896832" y="108580"/>
                </a:cubicBezTo>
                <a:cubicBezTo>
                  <a:pt x="886579" y="108580"/>
                  <a:pt x="878889" y="99608"/>
                  <a:pt x="878889" y="89354"/>
                </a:cubicBezTo>
                <a:cubicBezTo>
                  <a:pt x="878889" y="79100"/>
                  <a:pt x="886579" y="71409"/>
                  <a:pt x="896832" y="71409"/>
                </a:cubicBezTo>
                <a:close/>
                <a:moveTo>
                  <a:pt x="819930" y="71409"/>
                </a:moveTo>
                <a:cubicBezTo>
                  <a:pt x="831465" y="71409"/>
                  <a:pt x="839154" y="79100"/>
                  <a:pt x="839154" y="89354"/>
                </a:cubicBezTo>
                <a:cubicBezTo>
                  <a:pt x="839154" y="99608"/>
                  <a:pt x="831465" y="108580"/>
                  <a:pt x="819930" y="108580"/>
                </a:cubicBezTo>
                <a:cubicBezTo>
                  <a:pt x="810958" y="108580"/>
                  <a:pt x="801987" y="99608"/>
                  <a:pt x="801987" y="89354"/>
                </a:cubicBezTo>
                <a:cubicBezTo>
                  <a:pt x="801987" y="79100"/>
                  <a:pt x="810958" y="71409"/>
                  <a:pt x="819930" y="71409"/>
                </a:cubicBezTo>
                <a:close/>
                <a:moveTo>
                  <a:pt x="749804" y="71409"/>
                </a:moveTo>
                <a:cubicBezTo>
                  <a:pt x="760058" y="71409"/>
                  <a:pt x="767748" y="79100"/>
                  <a:pt x="767748" y="89354"/>
                </a:cubicBezTo>
                <a:cubicBezTo>
                  <a:pt x="767748" y="99608"/>
                  <a:pt x="760058" y="108580"/>
                  <a:pt x="749804" y="108580"/>
                </a:cubicBezTo>
                <a:cubicBezTo>
                  <a:pt x="739549" y="108580"/>
                  <a:pt x="730577" y="99608"/>
                  <a:pt x="730577" y="89354"/>
                </a:cubicBezTo>
                <a:cubicBezTo>
                  <a:pt x="730577" y="79100"/>
                  <a:pt x="739549" y="71409"/>
                  <a:pt x="749804" y="71409"/>
                </a:cubicBezTo>
                <a:close/>
                <a:moveTo>
                  <a:pt x="125869" y="71409"/>
                </a:moveTo>
                <a:lnTo>
                  <a:pt x="234214" y="71409"/>
                </a:lnTo>
                <a:cubicBezTo>
                  <a:pt x="244064" y="71409"/>
                  <a:pt x="251451" y="79649"/>
                  <a:pt x="251451" y="87889"/>
                </a:cubicBezTo>
                <a:cubicBezTo>
                  <a:pt x="251451" y="96128"/>
                  <a:pt x="244064" y="103191"/>
                  <a:pt x="234214" y="103191"/>
                </a:cubicBezTo>
                <a:lnTo>
                  <a:pt x="125869" y="103191"/>
                </a:lnTo>
                <a:cubicBezTo>
                  <a:pt x="117250" y="103191"/>
                  <a:pt x="109863" y="96128"/>
                  <a:pt x="109863" y="87889"/>
                </a:cubicBezTo>
                <a:cubicBezTo>
                  <a:pt x="109863" y="79649"/>
                  <a:pt x="117250" y="71409"/>
                  <a:pt x="125869" y="71409"/>
                </a:cubicBezTo>
                <a:close/>
                <a:moveTo>
                  <a:pt x="54761" y="32459"/>
                </a:moveTo>
                <a:cubicBezTo>
                  <a:pt x="43560" y="32459"/>
                  <a:pt x="33603" y="42446"/>
                  <a:pt x="33603" y="54930"/>
                </a:cubicBezTo>
                <a:lnTo>
                  <a:pt x="33603" y="147313"/>
                </a:lnTo>
                <a:lnTo>
                  <a:pt x="110766" y="147313"/>
                </a:lnTo>
                <a:lnTo>
                  <a:pt x="912265" y="147313"/>
                </a:lnTo>
                <a:lnTo>
                  <a:pt x="989428" y="147313"/>
                </a:lnTo>
                <a:lnTo>
                  <a:pt x="989428" y="54930"/>
                </a:lnTo>
                <a:cubicBezTo>
                  <a:pt x="989428" y="42446"/>
                  <a:pt x="979471" y="32459"/>
                  <a:pt x="968270" y="32459"/>
                </a:cubicBezTo>
                <a:close/>
                <a:moveTo>
                  <a:pt x="54761" y="0"/>
                </a:moveTo>
                <a:lnTo>
                  <a:pt x="968270" y="0"/>
                </a:lnTo>
                <a:cubicBezTo>
                  <a:pt x="998140" y="0"/>
                  <a:pt x="1023031" y="23720"/>
                  <a:pt x="1023031" y="54930"/>
                </a:cubicBezTo>
                <a:lnTo>
                  <a:pt x="1023031" y="591750"/>
                </a:lnTo>
                <a:cubicBezTo>
                  <a:pt x="1036721" y="595495"/>
                  <a:pt x="1047922" y="606731"/>
                  <a:pt x="1052901" y="621712"/>
                </a:cubicBezTo>
                <a:cubicBezTo>
                  <a:pt x="1055390" y="626706"/>
                  <a:pt x="1057879" y="630451"/>
                  <a:pt x="1062857" y="631699"/>
                </a:cubicBezTo>
                <a:cubicBezTo>
                  <a:pt x="1067835" y="634196"/>
                  <a:pt x="1072814" y="632948"/>
                  <a:pt x="1077792" y="630451"/>
                </a:cubicBezTo>
                <a:cubicBezTo>
                  <a:pt x="1095216" y="619215"/>
                  <a:pt x="1118862" y="621712"/>
                  <a:pt x="1135042" y="635445"/>
                </a:cubicBezTo>
                <a:cubicBezTo>
                  <a:pt x="1151221" y="649177"/>
                  <a:pt x="1157444" y="671649"/>
                  <a:pt x="1149976" y="691624"/>
                </a:cubicBezTo>
                <a:cubicBezTo>
                  <a:pt x="1148732" y="695369"/>
                  <a:pt x="1148732" y="701611"/>
                  <a:pt x="1149976" y="706605"/>
                </a:cubicBezTo>
                <a:cubicBezTo>
                  <a:pt x="1153710" y="710350"/>
                  <a:pt x="1157444" y="714095"/>
                  <a:pt x="1162422" y="714095"/>
                </a:cubicBezTo>
                <a:cubicBezTo>
                  <a:pt x="1183580" y="717840"/>
                  <a:pt x="1199759" y="732821"/>
                  <a:pt x="1203493" y="755293"/>
                </a:cubicBezTo>
                <a:cubicBezTo>
                  <a:pt x="1207226" y="776516"/>
                  <a:pt x="1198514" y="796491"/>
                  <a:pt x="1179846" y="807726"/>
                </a:cubicBezTo>
                <a:cubicBezTo>
                  <a:pt x="1174868" y="810223"/>
                  <a:pt x="1172379" y="813969"/>
                  <a:pt x="1171134" y="818962"/>
                </a:cubicBezTo>
                <a:cubicBezTo>
                  <a:pt x="1169890" y="823956"/>
                  <a:pt x="1171134" y="830198"/>
                  <a:pt x="1174868" y="833943"/>
                </a:cubicBezTo>
                <a:cubicBezTo>
                  <a:pt x="1188558" y="850173"/>
                  <a:pt x="1191047" y="872644"/>
                  <a:pt x="1179846" y="890122"/>
                </a:cubicBezTo>
                <a:cubicBezTo>
                  <a:pt x="1169890" y="910097"/>
                  <a:pt x="1148732" y="918836"/>
                  <a:pt x="1127574" y="915090"/>
                </a:cubicBezTo>
                <a:cubicBezTo>
                  <a:pt x="1122596" y="915090"/>
                  <a:pt x="1117618" y="916339"/>
                  <a:pt x="1113884" y="918836"/>
                </a:cubicBezTo>
                <a:cubicBezTo>
                  <a:pt x="1108906" y="922581"/>
                  <a:pt x="1107661" y="927575"/>
                  <a:pt x="1107661" y="931320"/>
                </a:cubicBezTo>
                <a:cubicBezTo>
                  <a:pt x="1107661" y="953791"/>
                  <a:pt x="1095216" y="972518"/>
                  <a:pt x="1074058" y="980008"/>
                </a:cubicBezTo>
                <a:cubicBezTo>
                  <a:pt x="1055390" y="987499"/>
                  <a:pt x="1032988" y="981257"/>
                  <a:pt x="1019297" y="965027"/>
                </a:cubicBezTo>
                <a:cubicBezTo>
                  <a:pt x="1013075" y="956288"/>
                  <a:pt x="999384" y="956288"/>
                  <a:pt x="993162" y="965027"/>
                </a:cubicBezTo>
                <a:cubicBezTo>
                  <a:pt x="983205" y="976263"/>
                  <a:pt x="968270" y="982505"/>
                  <a:pt x="954580" y="982505"/>
                </a:cubicBezTo>
                <a:cubicBezTo>
                  <a:pt x="948357" y="982505"/>
                  <a:pt x="942134" y="982505"/>
                  <a:pt x="937156" y="980008"/>
                </a:cubicBezTo>
                <a:cubicBezTo>
                  <a:pt x="917243" y="972518"/>
                  <a:pt x="903553" y="953791"/>
                  <a:pt x="903553" y="931320"/>
                </a:cubicBezTo>
                <a:cubicBezTo>
                  <a:pt x="903553" y="927575"/>
                  <a:pt x="901064" y="922581"/>
                  <a:pt x="898575" y="918836"/>
                </a:cubicBezTo>
                <a:cubicBezTo>
                  <a:pt x="893596" y="916339"/>
                  <a:pt x="888618" y="915090"/>
                  <a:pt x="883640" y="915090"/>
                </a:cubicBezTo>
                <a:cubicBezTo>
                  <a:pt x="862482" y="918836"/>
                  <a:pt x="842569" y="910097"/>
                  <a:pt x="831368" y="890122"/>
                </a:cubicBezTo>
                <a:cubicBezTo>
                  <a:pt x="828879" y="887625"/>
                  <a:pt x="827635" y="882631"/>
                  <a:pt x="826390" y="878886"/>
                </a:cubicBezTo>
                <a:lnTo>
                  <a:pt x="54761" y="878886"/>
                </a:lnTo>
                <a:cubicBezTo>
                  <a:pt x="24891" y="878886"/>
                  <a:pt x="0" y="853918"/>
                  <a:pt x="0" y="823956"/>
                </a:cubicBezTo>
                <a:lnTo>
                  <a:pt x="0" y="54930"/>
                </a:lnTo>
                <a:cubicBezTo>
                  <a:pt x="0" y="23720"/>
                  <a:pt x="24891" y="0"/>
                  <a:pt x="5476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7" name="Freeform 36">
            <a:extLst>
              <a:ext uri="{FF2B5EF4-FFF2-40B4-BE49-F238E27FC236}">
                <a16:creationId xmlns:a16="http://schemas.microsoft.com/office/drawing/2014/main" id="{FA659A54-CD5B-6F4F-A78E-C3EFD4DD4818}"/>
              </a:ext>
            </a:extLst>
          </p:cNvPr>
          <p:cNvSpPr>
            <a:spLocks noChangeArrowheads="1"/>
          </p:cNvSpPr>
          <p:nvPr/>
        </p:nvSpPr>
        <p:spPr bwMode="auto">
          <a:xfrm>
            <a:off x="4078083" y="2975826"/>
            <a:ext cx="563608" cy="392128"/>
          </a:xfrm>
          <a:custGeom>
            <a:avLst/>
            <a:gdLst>
              <a:gd name="connsiteX0" fmla="*/ 560239 w 1127215"/>
              <a:gd name="connsiteY0" fmla="*/ 203242 h 784256"/>
              <a:gd name="connsiteX1" fmla="*/ 713363 w 1127215"/>
              <a:gd name="connsiteY1" fmla="*/ 256757 h 784256"/>
              <a:gd name="connsiteX2" fmla="*/ 715853 w 1127215"/>
              <a:gd name="connsiteY2" fmla="*/ 281647 h 784256"/>
              <a:gd name="connsiteX3" fmla="*/ 692199 w 1127215"/>
              <a:gd name="connsiteY3" fmla="*/ 282892 h 784256"/>
              <a:gd name="connsiteX4" fmla="*/ 560239 w 1127215"/>
              <a:gd name="connsiteY4" fmla="*/ 235600 h 784256"/>
              <a:gd name="connsiteX5" fmla="*/ 353583 w 1127215"/>
              <a:gd name="connsiteY5" fmla="*/ 442190 h 784256"/>
              <a:gd name="connsiteX6" fmla="*/ 378481 w 1127215"/>
              <a:gd name="connsiteY6" fmla="*/ 538018 h 784256"/>
              <a:gd name="connsiteX7" fmla="*/ 537830 w 1127215"/>
              <a:gd name="connsiteY7" fmla="*/ 416055 h 784256"/>
              <a:gd name="connsiteX8" fmla="*/ 558994 w 1127215"/>
              <a:gd name="connsiteY8" fmla="*/ 416055 h 784256"/>
              <a:gd name="connsiteX9" fmla="*/ 582647 w 1127215"/>
              <a:gd name="connsiteY9" fmla="*/ 439701 h 784256"/>
              <a:gd name="connsiteX10" fmla="*/ 769384 w 1127215"/>
              <a:gd name="connsiteY10" fmla="*/ 286625 h 784256"/>
              <a:gd name="connsiteX11" fmla="*/ 759425 w 1127215"/>
              <a:gd name="connsiteY11" fmla="*/ 270446 h 784256"/>
              <a:gd name="connsiteX12" fmla="*/ 775609 w 1127215"/>
              <a:gd name="connsiteY12" fmla="*/ 255512 h 784256"/>
              <a:gd name="connsiteX13" fmla="*/ 810466 w 1127215"/>
              <a:gd name="connsiteY13" fmla="*/ 255512 h 784256"/>
              <a:gd name="connsiteX14" fmla="*/ 826650 w 1127215"/>
              <a:gd name="connsiteY14" fmla="*/ 270446 h 784256"/>
              <a:gd name="connsiteX15" fmla="*/ 826650 w 1127215"/>
              <a:gd name="connsiteY15" fmla="*/ 309027 h 784256"/>
              <a:gd name="connsiteX16" fmla="*/ 810466 w 1127215"/>
              <a:gd name="connsiteY16" fmla="*/ 325205 h 784256"/>
              <a:gd name="connsiteX17" fmla="*/ 794282 w 1127215"/>
              <a:gd name="connsiteY17" fmla="*/ 309027 h 784256"/>
              <a:gd name="connsiteX18" fmla="*/ 794282 w 1127215"/>
              <a:gd name="connsiteY18" fmla="*/ 307782 h 784256"/>
              <a:gd name="connsiteX19" fmla="*/ 592606 w 1127215"/>
              <a:gd name="connsiteY19" fmla="*/ 475792 h 784256"/>
              <a:gd name="connsiteX20" fmla="*/ 570198 w 1127215"/>
              <a:gd name="connsiteY20" fmla="*/ 474548 h 784256"/>
              <a:gd name="connsiteX21" fmla="*/ 546545 w 1127215"/>
              <a:gd name="connsiteY21" fmla="*/ 450902 h 784256"/>
              <a:gd name="connsiteX22" fmla="*/ 397155 w 1127215"/>
              <a:gd name="connsiteY22" fmla="*/ 565398 h 784256"/>
              <a:gd name="connsiteX23" fmla="*/ 560239 w 1127215"/>
              <a:gd name="connsiteY23" fmla="*/ 647536 h 784256"/>
              <a:gd name="connsiteX24" fmla="*/ 765649 w 1127215"/>
              <a:gd name="connsiteY24" fmla="*/ 442190 h 784256"/>
              <a:gd name="connsiteX25" fmla="*/ 756935 w 1127215"/>
              <a:gd name="connsiteY25" fmla="*/ 378720 h 784256"/>
              <a:gd name="connsiteX26" fmla="*/ 766894 w 1127215"/>
              <a:gd name="connsiteY26" fmla="*/ 357563 h 784256"/>
              <a:gd name="connsiteX27" fmla="*/ 788058 w 1127215"/>
              <a:gd name="connsiteY27" fmla="*/ 367519 h 784256"/>
              <a:gd name="connsiteX28" fmla="*/ 799262 w 1127215"/>
              <a:gd name="connsiteY28" fmla="*/ 442190 h 784256"/>
              <a:gd name="connsiteX29" fmla="*/ 560239 w 1127215"/>
              <a:gd name="connsiteY29" fmla="*/ 679894 h 784256"/>
              <a:gd name="connsiteX30" fmla="*/ 369767 w 1127215"/>
              <a:gd name="connsiteY30" fmla="*/ 586555 h 784256"/>
              <a:gd name="connsiteX31" fmla="*/ 324950 w 1127215"/>
              <a:gd name="connsiteY31" fmla="*/ 621401 h 784256"/>
              <a:gd name="connsiteX32" fmla="*/ 314991 w 1127215"/>
              <a:gd name="connsiteY32" fmla="*/ 625135 h 784256"/>
              <a:gd name="connsiteX33" fmla="*/ 301297 w 1127215"/>
              <a:gd name="connsiteY33" fmla="*/ 618912 h 784256"/>
              <a:gd name="connsiteX34" fmla="*/ 305031 w 1127215"/>
              <a:gd name="connsiteY34" fmla="*/ 595266 h 784256"/>
              <a:gd name="connsiteX35" fmla="*/ 352338 w 1127215"/>
              <a:gd name="connsiteY35" fmla="*/ 559175 h 784256"/>
              <a:gd name="connsiteX36" fmla="*/ 321215 w 1127215"/>
              <a:gd name="connsiteY36" fmla="*/ 442190 h 784256"/>
              <a:gd name="connsiteX37" fmla="*/ 560239 w 1127215"/>
              <a:gd name="connsiteY37" fmla="*/ 203242 h 784256"/>
              <a:gd name="connsiteX38" fmla="*/ 273255 w 1127215"/>
              <a:gd name="connsiteY38" fmla="*/ 199574 h 784256"/>
              <a:gd name="connsiteX39" fmla="*/ 35751 w 1127215"/>
              <a:gd name="connsiteY39" fmla="*/ 430698 h 784256"/>
              <a:gd name="connsiteX40" fmla="*/ 35751 w 1127215"/>
              <a:gd name="connsiteY40" fmla="*/ 445690 h 784256"/>
              <a:gd name="connsiteX41" fmla="*/ 273255 w 1127215"/>
              <a:gd name="connsiteY41" fmla="*/ 678064 h 784256"/>
              <a:gd name="connsiteX42" fmla="*/ 187455 w 1127215"/>
              <a:gd name="connsiteY42" fmla="*/ 439443 h 784256"/>
              <a:gd name="connsiteX43" fmla="*/ 273255 w 1127215"/>
              <a:gd name="connsiteY43" fmla="*/ 199574 h 784256"/>
              <a:gd name="connsiteX44" fmla="*/ 851473 w 1127215"/>
              <a:gd name="connsiteY44" fmla="*/ 198324 h 784256"/>
              <a:gd name="connsiteX45" fmla="*/ 938517 w 1127215"/>
              <a:gd name="connsiteY45" fmla="*/ 439443 h 784256"/>
              <a:gd name="connsiteX46" fmla="*/ 851473 w 1127215"/>
              <a:gd name="connsiteY46" fmla="*/ 679313 h 784256"/>
              <a:gd name="connsiteX47" fmla="*/ 1092709 w 1127215"/>
              <a:gd name="connsiteY47" fmla="*/ 445690 h 784256"/>
              <a:gd name="connsiteX48" fmla="*/ 1092709 w 1127215"/>
              <a:gd name="connsiteY48" fmla="*/ 430698 h 784256"/>
              <a:gd name="connsiteX49" fmla="*/ 851473 w 1127215"/>
              <a:gd name="connsiteY49" fmla="*/ 198324 h 784256"/>
              <a:gd name="connsiteX50" fmla="*/ 562986 w 1127215"/>
              <a:gd name="connsiteY50" fmla="*/ 125864 h 784256"/>
              <a:gd name="connsiteX51" fmla="*/ 361542 w 1127215"/>
              <a:gd name="connsiteY51" fmla="*/ 162094 h 784256"/>
              <a:gd name="connsiteX52" fmla="*/ 221029 w 1127215"/>
              <a:gd name="connsiteY52" fmla="*/ 439443 h 784256"/>
              <a:gd name="connsiteX53" fmla="*/ 360299 w 1127215"/>
              <a:gd name="connsiteY53" fmla="*/ 716793 h 784256"/>
              <a:gd name="connsiteX54" fmla="*/ 562986 w 1127215"/>
              <a:gd name="connsiteY54" fmla="*/ 751774 h 784256"/>
              <a:gd name="connsiteX55" fmla="*/ 764430 w 1127215"/>
              <a:gd name="connsiteY55" fmla="*/ 716793 h 784256"/>
              <a:gd name="connsiteX56" fmla="*/ 904943 w 1127215"/>
              <a:gd name="connsiteY56" fmla="*/ 439443 h 784256"/>
              <a:gd name="connsiteX57" fmla="*/ 764430 w 1127215"/>
              <a:gd name="connsiteY57" fmla="*/ 160845 h 784256"/>
              <a:gd name="connsiteX58" fmla="*/ 562986 w 1127215"/>
              <a:gd name="connsiteY58" fmla="*/ 125864 h 784256"/>
              <a:gd name="connsiteX59" fmla="*/ 562986 w 1127215"/>
              <a:gd name="connsiteY59" fmla="*/ 93381 h 784256"/>
              <a:gd name="connsiteX60" fmla="*/ 1122552 w 1127215"/>
              <a:gd name="connsiteY60" fmla="*/ 416955 h 784256"/>
              <a:gd name="connsiteX61" fmla="*/ 1122552 w 1127215"/>
              <a:gd name="connsiteY61" fmla="*/ 460682 h 784256"/>
              <a:gd name="connsiteX62" fmla="*/ 562986 w 1127215"/>
              <a:gd name="connsiteY62" fmla="*/ 784256 h 784256"/>
              <a:gd name="connsiteX63" fmla="*/ 4664 w 1127215"/>
              <a:gd name="connsiteY63" fmla="*/ 460682 h 784256"/>
              <a:gd name="connsiteX64" fmla="*/ 4664 w 1127215"/>
              <a:gd name="connsiteY64" fmla="*/ 416955 h 784256"/>
              <a:gd name="connsiteX65" fmla="*/ 344134 w 1127215"/>
              <a:gd name="connsiteY65" fmla="*/ 132110 h 784256"/>
              <a:gd name="connsiteX66" fmla="*/ 346620 w 1127215"/>
              <a:gd name="connsiteY66" fmla="*/ 130861 h 784256"/>
              <a:gd name="connsiteX67" fmla="*/ 346620 w 1127215"/>
              <a:gd name="connsiteY67" fmla="*/ 132110 h 784256"/>
              <a:gd name="connsiteX68" fmla="*/ 562986 w 1127215"/>
              <a:gd name="connsiteY68" fmla="*/ 93381 h 784256"/>
              <a:gd name="connsiteX69" fmla="*/ 558370 w 1127215"/>
              <a:gd name="connsiteY69" fmla="*/ 0 h 784256"/>
              <a:gd name="connsiteX70" fmla="*/ 1010194 w 1127215"/>
              <a:gd name="connsiteY70" fmla="*/ 144612 h 784256"/>
              <a:gd name="connsiteX71" fmla="*/ 1013928 w 1127215"/>
              <a:gd name="connsiteY71" fmla="*/ 168298 h 784256"/>
              <a:gd name="connsiteX72" fmla="*/ 1000237 w 1127215"/>
              <a:gd name="connsiteY72" fmla="*/ 174532 h 784256"/>
              <a:gd name="connsiteX73" fmla="*/ 990279 w 1127215"/>
              <a:gd name="connsiteY73" fmla="*/ 173285 h 784256"/>
              <a:gd name="connsiteX74" fmla="*/ 558370 w 1127215"/>
              <a:gd name="connsiteY74" fmla="*/ 33659 h 784256"/>
              <a:gd name="connsiteX75" fmla="*/ 130196 w 1127215"/>
              <a:gd name="connsiteY75" fmla="*/ 168298 h 784256"/>
              <a:gd name="connsiteX76" fmla="*/ 106546 w 1127215"/>
              <a:gd name="connsiteY76" fmla="*/ 163312 h 784256"/>
              <a:gd name="connsiteX77" fmla="*/ 111525 w 1127215"/>
              <a:gd name="connsiteY77" fmla="*/ 140872 h 784256"/>
              <a:gd name="connsiteX78" fmla="*/ 558370 w 1127215"/>
              <a:gd name="connsiteY78" fmla="*/ 0 h 784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1127215" h="784256">
                <a:moveTo>
                  <a:pt x="560239" y="203242"/>
                </a:moveTo>
                <a:cubicBezTo>
                  <a:pt x="616260" y="203242"/>
                  <a:pt x="669791" y="221910"/>
                  <a:pt x="713363" y="256757"/>
                </a:cubicBezTo>
                <a:cubicBezTo>
                  <a:pt x="719588" y="262979"/>
                  <a:pt x="720832" y="274180"/>
                  <a:pt x="715853" y="281647"/>
                </a:cubicBezTo>
                <a:cubicBezTo>
                  <a:pt x="709628" y="287870"/>
                  <a:pt x="698424" y="289114"/>
                  <a:pt x="692199" y="282892"/>
                </a:cubicBezTo>
                <a:cubicBezTo>
                  <a:pt x="654852" y="253023"/>
                  <a:pt x="607545" y="235600"/>
                  <a:pt x="560239" y="235600"/>
                </a:cubicBezTo>
                <a:cubicBezTo>
                  <a:pt x="446951" y="235600"/>
                  <a:pt x="353583" y="327694"/>
                  <a:pt x="353583" y="442190"/>
                </a:cubicBezTo>
                <a:cubicBezTo>
                  <a:pt x="353583" y="477037"/>
                  <a:pt x="363542" y="509394"/>
                  <a:pt x="378481" y="538018"/>
                </a:cubicBezTo>
                <a:lnTo>
                  <a:pt x="537830" y="416055"/>
                </a:lnTo>
                <a:cubicBezTo>
                  <a:pt x="544055" y="411077"/>
                  <a:pt x="554014" y="411077"/>
                  <a:pt x="558994" y="416055"/>
                </a:cubicBezTo>
                <a:lnTo>
                  <a:pt x="582647" y="439701"/>
                </a:lnTo>
                <a:lnTo>
                  <a:pt x="769384" y="286625"/>
                </a:lnTo>
                <a:cubicBezTo>
                  <a:pt x="763160" y="282892"/>
                  <a:pt x="759425" y="277913"/>
                  <a:pt x="759425" y="270446"/>
                </a:cubicBezTo>
                <a:cubicBezTo>
                  <a:pt x="759425" y="261735"/>
                  <a:pt x="766894" y="255512"/>
                  <a:pt x="775609" y="255512"/>
                </a:cubicBezTo>
                <a:lnTo>
                  <a:pt x="810466" y="255512"/>
                </a:lnTo>
                <a:cubicBezTo>
                  <a:pt x="819181" y="255512"/>
                  <a:pt x="826650" y="261735"/>
                  <a:pt x="826650" y="270446"/>
                </a:cubicBezTo>
                <a:lnTo>
                  <a:pt x="826650" y="309027"/>
                </a:lnTo>
                <a:cubicBezTo>
                  <a:pt x="826650" y="318983"/>
                  <a:pt x="819181" y="325205"/>
                  <a:pt x="810466" y="325205"/>
                </a:cubicBezTo>
                <a:cubicBezTo>
                  <a:pt x="801752" y="325205"/>
                  <a:pt x="794282" y="318983"/>
                  <a:pt x="794282" y="309027"/>
                </a:cubicBezTo>
                <a:lnTo>
                  <a:pt x="794282" y="307782"/>
                </a:lnTo>
                <a:lnTo>
                  <a:pt x="592606" y="475792"/>
                </a:lnTo>
                <a:cubicBezTo>
                  <a:pt x="586382" y="480770"/>
                  <a:pt x="575178" y="480770"/>
                  <a:pt x="570198" y="474548"/>
                </a:cubicBezTo>
                <a:lnTo>
                  <a:pt x="546545" y="450902"/>
                </a:lnTo>
                <a:lnTo>
                  <a:pt x="397155" y="565398"/>
                </a:lnTo>
                <a:cubicBezTo>
                  <a:pt x="434502" y="615179"/>
                  <a:pt x="494258" y="647536"/>
                  <a:pt x="560239" y="647536"/>
                </a:cubicBezTo>
                <a:cubicBezTo>
                  <a:pt x="673526" y="647536"/>
                  <a:pt x="765649" y="555442"/>
                  <a:pt x="765649" y="442190"/>
                </a:cubicBezTo>
                <a:cubicBezTo>
                  <a:pt x="765649" y="419789"/>
                  <a:pt x="761915" y="398632"/>
                  <a:pt x="756935" y="378720"/>
                </a:cubicBezTo>
                <a:cubicBezTo>
                  <a:pt x="753200" y="368764"/>
                  <a:pt x="758180" y="360052"/>
                  <a:pt x="766894" y="357563"/>
                </a:cubicBezTo>
                <a:cubicBezTo>
                  <a:pt x="775609" y="353829"/>
                  <a:pt x="784323" y="360052"/>
                  <a:pt x="788058" y="367519"/>
                </a:cubicBezTo>
                <a:cubicBezTo>
                  <a:pt x="795527" y="391165"/>
                  <a:pt x="799262" y="416055"/>
                  <a:pt x="799262" y="442190"/>
                </a:cubicBezTo>
                <a:cubicBezTo>
                  <a:pt x="799262" y="572865"/>
                  <a:pt x="692199" y="679894"/>
                  <a:pt x="560239" y="679894"/>
                </a:cubicBezTo>
                <a:cubicBezTo>
                  <a:pt x="483054" y="679894"/>
                  <a:pt x="414584" y="642558"/>
                  <a:pt x="369767" y="586555"/>
                </a:cubicBezTo>
                <a:lnTo>
                  <a:pt x="324950" y="621401"/>
                </a:lnTo>
                <a:cubicBezTo>
                  <a:pt x="321215" y="623890"/>
                  <a:pt x="318725" y="625135"/>
                  <a:pt x="314991" y="625135"/>
                </a:cubicBezTo>
                <a:cubicBezTo>
                  <a:pt x="310011" y="625135"/>
                  <a:pt x="305031" y="622646"/>
                  <a:pt x="301297" y="618912"/>
                </a:cubicBezTo>
                <a:cubicBezTo>
                  <a:pt x="295072" y="611445"/>
                  <a:pt x="297562" y="600244"/>
                  <a:pt x="305031" y="595266"/>
                </a:cubicBezTo>
                <a:lnTo>
                  <a:pt x="352338" y="559175"/>
                </a:lnTo>
                <a:cubicBezTo>
                  <a:pt x="332419" y="524329"/>
                  <a:pt x="321215" y="484504"/>
                  <a:pt x="321215" y="442190"/>
                </a:cubicBezTo>
                <a:cubicBezTo>
                  <a:pt x="321215" y="310271"/>
                  <a:pt x="428278" y="203242"/>
                  <a:pt x="560239" y="203242"/>
                </a:cubicBezTo>
                <a:close/>
                <a:moveTo>
                  <a:pt x="273255" y="199574"/>
                </a:moveTo>
                <a:cubicBezTo>
                  <a:pt x="168803" y="253294"/>
                  <a:pt x="81759" y="335750"/>
                  <a:pt x="35751" y="430698"/>
                </a:cubicBezTo>
                <a:cubicBezTo>
                  <a:pt x="33264" y="435695"/>
                  <a:pt x="33264" y="440693"/>
                  <a:pt x="35751" y="445690"/>
                </a:cubicBezTo>
                <a:cubicBezTo>
                  <a:pt x="81759" y="541888"/>
                  <a:pt x="168803" y="623093"/>
                  <a:pt x="273255" y="678064"/>
                </a:cubicBezTo>
                <a:cubicBezTo>
                  <a:pt x="218542" y="611850"/>
                  <a:pt x="187455" y="526896"/>
                  <a:pt x="187455" y="439443"/>
                </a:cubicBezTo>
                <a:cubicBezTo>
                  <a:pt x="187455" y="350741"/>
                  <a:pt x="218542" y="265788"/>
                  <a:pt x="273255" y="199574"/>
                </a:cubicBezTo>
                <a:close/>
                <a:moveTo>
                  <a:pt x="851473" y="198324"/>
                </a:moveTo>
                <a:cubicBezTo>
                  <a:pt x="907430" y="265788"/>
                  <a:pt x="938517" y="350741"/>
                  <a:pt x="938517" y="439443"/>
                </a:cubicBezTo>
                <a:cubicBezTo>
                  <a:pt x="938517" y="526896"/>
                  <a:pt x="907430" y="611850"/>
                  <a:pt x="851473" y="679313"/>
                </a:cubicBezTo>
                <a:cubicBezTo>
                  <a:pt x="957169" y="624343"/>
                  <a:pt x="1045456" y="541888"/>
                  <a:pt x="1092709" y="445690"/>
                </a:cubicBezTo>
                <a:cubicBezTo>
                  <a:pt x="1093952" y="440693"/>
                  <a:pt x="1093952" y="435695"/>
                  <a:pt x="1092709" y="430698"/>
                </a:cubicBezTo>
                <a:cubicBezTo>
                  <a:pt x="1045456" y="334500"/>
                  <a:pt x="957169" y="253294"/>
                  <a:pt x="851473" y="198324"/>
                </a:cubicBezTo>
                <a:close/>
                <a:moveTo>
                  <a:pt x="562986" y="125864"/>
                </a:moveTo>
                <a:cubicBezTo>
                  <a:pt x="494595" y="125864"/>
                  <a:pt x="426203" y="138357"/>
                  <a:pt x="361542" y="162094"/>
                </a:cubicBezTo>
                <a:cubicBezTo>
                  <a:pt x="273255" y="225809"/>
                  <a:pt x="221029" y="329503"/>
                  <a:pt x="221029" y="439443"/>
                </a:cubicBezTo>
                <a:cubicBezTo>
                  <a:pt x="221029" y="548134"/>
                  <a:pt x="273255" y="651828"/>
                  <a:pt x="360299" y="716793"/>
                </a:cubicBezTo>
                <a:cubicBezTo>
                  <a:pt x="426203" y="738031"/>
                  <a:pt x="494595" y="751774"/>
                  <a:pt x="562986" y="751774"/>
                </a:cubicBezTo>
                <a:cubicBezTo>
                  <a:pt x="631377" y="751774"/>
                  <a:pt x="699769" y="738031"/>
                  <a:pt x="764430" y="716793"/>
                </a:cubicBezTo>
                <a:cubicBezTo>
                  <a:pt x="852717" y="651828"/>
                  <a:pt x="904943" y="548134"/>
                  <a:pt x="904943" y="439443"/>
                </a:cubicBezTo>
                <a:cubicBezTo>
                  <a:pt x="904943" y="329503"/>
                  <a:pt x="852717" y="225809"/>
                  <a:pt x="764430" y="160845"/>
                </a:cubicBezTo>
                <a:cubicBezTo>
                  <a:pt x="699769" y="138357"/>
                  <a:pt x="632621" y="125864"/>
                  <a:pt x="562986" y="125864"/>
                </a:cubicBezTo>
                <a:close/>
                <a:moveTo>
                  <a:pt x="562986" y="93381"/>
                </a:moveTo>
                <a:cubicBezTo>
                  <a:pt x="795517" y="93381"/>
                  <a:pt x="1030535" y="229557"/>
                  <a:pt x="1122552" y="416955"/>
                </a:cubicBezTo>
                <a:cubicBezTo>
                  <a:pt x="1128770" y="430698"/>
                  <a:pt x="1128770" y="446939"/>
                  <a:pt x="1122552" y="460682"/>
                </a:cubicBezTo>
                <a:cubicBezTo>
                  <a:pt x="1030535" y="648080"/>
                  <a:pt x="795517" y="784256"/>
                  <a:pt x="562986" y="784256"/>
                </a:cubicBezTo>
                <a:cubicBezTo>
                  <a:pt x="331699" y="784256"/>
                  <a:pt x="97925" y="648080"/>
                  <a:pt x="4664" y="460682"/>
                </a:cubicBezTo>
                <a:cubicBezTo>
                  <a:pt x="-1554" y="446939"/>
                  <a:pt x="-1554" y="430698"/>
                  <a:pt x="4664" y="416955"/>
                </a:cubicBezTo>
                <a:cubicBezTo>
                  <a:pt x="68081" y="289525"/>
                  <a:pt x="196160" y="185831"/>
                  <a:pt x="344134" y="132110"/>
                </a:cubicBezTo>
                <a:cubicBezTo>
                  <a:pt x="345377" y="132110"/>
                  <a:pt x="346620" y="132110"/>
                  <a:pt x="346620" y="130861"/>
                </a:cubicBezTo>
                <a:lnTo>
                  <a:pt x="346620" y="132110"/>
                </a:lnTo>
                <a:cubicBezTo>
                  <a:pt x="416255" y="107124"/>
                  <a:pt x="489621" y="93381"/>
                  <a:pt x="562986" y="93381"/>
                </a:cubicBezTo>
                <a:close/>
                <a:moveTo>
                  <a:pt x="558370" y="0"/>
                </a:moveTo>
                <a:cubicBezTo>
                  <a:pt x="712712" y="0"/>
                  <a:pt x="878257" y="52359"/>
                  <a:pt x="1010194" y="144612"/>
                </a:cubicBezTo>
                <a:cubicBezTo>
                  <a:pt x="1017663" y="150845"/>
                  <a:pt x="1018907" y="160818"/>
                  <a:pt x="1013928" y="168298"/>
                </a:cubicBezTo>
                <a:cubicBezTo>
                  <a:pt x="1010194" y="173285"/>
                  <a:pt x="1006460" y="174532"/>
                  <a:pt x="1000237" y="174532"/>
                </a:cubicBezTo>
                <a:cubicBezTo>
                  <a:pt x="996503" y="174532"/>
                  <a:pt x="994013" y="174532"/>
                  <a:pt x="990279" y="173285"/>
                </a:cubicBezTo>
                <a:cubicBezTo>
                  <a:pt x="864565" y="84772"/>
                  <a:pt x="706489" y="33659"/>
                  <a:pt x="558370" y="33659"/>
                </a:cubicBezTo>
                <a:cubicBezTo>
                  <a:pt x="412741" y="33659"/>
                  <a:pt x="255909" y="82279"/>
                  <a:pt x="130196" y="168298"/>
                </a:cubicBezTo>
                <a:cubicBezTo>
                  <a:pt x="122727" y="173285"/>
                  <a:pt x="112770" y="170792"/>
                  <a:pt x="106546" y="163312"/>
                </a:cubicBezTo>
                <a:cubicBezTo>
                  <a:pt x="102812" y="155832"/>
                  <a:pt x="104057" y="145859"/>
                  <a:pt x="111525" y="140872"/>
                </a:cubicBezTo>
                <a:cubicBezTo>
                  <a:pt x="243462" y="51113"/>
                  <a:pt x="405273" y="0"/>
                  <a:pt x="55837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8" name="Freeform 37">
            <a:extLst>
              <a:ext uri="{FF2B5EF4-FFF2-40B4-BE49-F238E27FC236}">
                <a16:creationId xmlns:a16="http://schemas.microsoft.com/office/drawing/2014/main" id="{125B42E5-AA80-6144-9405-5DE2044FAF99}"/>
              </a:ext>
            </a:extLst>
          </p:cNvPr>
          <p:cNvSpPr>
            <a:spLocks noChangeArrowheads="1"/>
          </p:cNvSpPr>
          <p:nvPr/>
        </p:nvSpPr>
        <p:spPr bwMode="auto">
          <a:xfrm>
            <a:off x="7504967" y="2907161"/>
            <a:ext cx="600862" cy="529460"/>
          </a:xfrm>
          <a:custGeom>
            <a:avLst/>
            <a:gdLst>
              <a:gd name="connsiteX0" fmla="*/ 246527 w 1201724"/>
              <a:gd name="connsiteY0" fmla="*/ 955792 h 1058920"/>
              <a:gd name="connsiteX1" fmla="*/ 262348 w 1201724"/>
              <a:gd name="connsiteY1" fmla="*/ 971613 h 1058920"/>
              <a:gd name="connsiteX2" fmla="*/ 246527 w 1201724"/>
              <a:gd name="connsiteY2" fmla="*/ 987433 h 1058920"/>
              <a:gd name="connsiteX3" fmla="*/ 230707 w 1201724"/>
              <a:gd name="connsiteY3" fmla="*/ 971613 h 1058920"/>
              <a:gd name="connsiteX4" fmla="*/ 246527 w 1201724"/>
              <a:gd name="connsiteY4" fmla="*/ 955792 h 1058920"/>
              <a:gd name="connsiteX5" fmla="*/ 246527 w 1201724"/>
              <a:gd name="connsiteY5" fmla="*/ 900862 h 1058920"/>
              <a:gd name="connsiteX6" fmla="*/ 262348 w 1201724"/>
              <a:gd name="connsiteY6" fmla="*/ 917342 h 1058920"/>
              <a:gd name="connsiteX7" fmla="*/ 246527 w 1201724"/>
              <a:gd name="connsiteY7" fmla="*/ 932554 h 1058920"/>
              <a:gd name="connsiteX8" fmla="*/ 230707 w 1201724"/>
              <a:gd name="connsiteY8" fmla="*/ 917342 h 1058920"/>
              <a:gd name="connsiteX9" fmla="*/ 246527 w 1201724"/>
              <a:gd name="connsiteY9" fmla="*/ 900862 h 1058920"/>
              <a:gd name="connsiteX10" fmla="*/ 364042 w 1201724"/>
              <a:gd name="connsiteY10" fmla="*/ 795806 h 1058920"/>
              <a:gd name="connsiteX11" fmla="*/ 331516 w 1201724"/>
              <a:gd name="connsiteY11" fmla="*/ 828075 h 1058920"/>
              <a:gd name="connsiteX12" fmla="*/ 317755 w 1201724"/>
              <a:gd name="connsiteY12" fmla="*/ 836762 h 1058920"/>
              <a:gd name="connsiteX13" fmla="*/ 317755 w 1201724"/>
              <a:gd name="connsiteY13" fmla="*/ 1027893 h 1058920"/>
              <a:gd name="connsiteX14" fmla="*/ 557948 w 1201724"/>
              <a:gd name="connsiteY14" fmla="*/ 1027893 h 1058920"/>
              <a:gd name="connsiteX15" fmla="*/ 570458 w 1201724"/>
              <a:gd name="connsiteY15" fmla="*/ 1015481 h 1058920"/>
              <a:gd name="connsiteX16" fmla="*/ 570458 w 1201724"/>
              <a:gd name="connsiteY16" fmla="*/ 932327 h 1058920"/>
              <a:gd name="connsiteX17" fmla="*/ 432847 w 1201724"/>
              <a:gd name="connsiteY17" fmla="*/ 795806 h 1058920"/>
              <a:gd name="connsiteX18" fmla="*/ 170137 w 1201724"/>
              <a:gd name="connsiteY18" fmla="*/ 795806 h 1058920"/>
              <a:gd name="connsiteX19" fmla="*/ 32526 w 1201724"/>
              <a:gd name="connsiteY19" fmla="*/ 932327 h 1058920"/>
              <a:gd name="connsiteX20" fmla="*/ 32526 w 1201724"/>
              <a:gd name="connsiteY20" fmla="*/ 1015481 h 1058920"/>
              <a:gd name="connsiteX21" fmla="*/ 45036 w 1201724"/>
              <a:gd name="connsiteY21" fmla="*/ 1027893 h 1058920"/>
              <a:gd name="connsiteX22" fmla="*/ 283978 w 1201724"/>
              <a:gd name="connsiteY22" fmla="*/ 1027893 h 1058920"/>
              <a:gd name="connsiteX23" fmla="*/ 283978 w 1201724"/>
              <a:gd name="connsiteY23" fmla="*/ 835521 h 1058920"/>
              <a:gd name="connsiteX24" fmla="*/ 271468 w 1201724"/>
              <a:gd name="connsiteY24" fmla="*/ 828075 h 1058920"/>
              <a:gd name="connsiteX25" fmla="*/ 237691 w 1201724"/>
              <a:gd name="connsiteY25" fmla="*/ 795806 h 1058920"/>
              <a:gd name="connsiteX26" fmla="*/ 170137 w 1201724"/>
              <a:gd name="connsiteY26" fmla="*/ 763537 h 1058920"/>
              <a:gd name="connsiteX27" fmla="*/ 202663 w 1201724"/>
              <a:gd name="connsiteY27" fmla="*/ 763537 h 1058920"/>
              <a:gd name="connsiteX28" fmla="*/ 400321 w 1201724"/>
              <a:gd name="connsiteY28" fmla="*/ 763537 h 1058920"/>
              <a:gd name="connsiteX29" fmla="*/ 432847 w 1201724"/>
              <a:gd name="connsiteY29" fmla="*/ 763537 h 1058920"/>
              <a:gd name="connsiteX30" fmla="*/ 602984 w 1201724"/>
              <a:gd name="connsiteY30" fmla="*/ 932327 h 1058920"/>
              <a:gd name="connsiteX31" fmla="*/ 602984 w 1201724"/>
              <a:gd name="connsiteY31" fmla="*/ 1015481 h 1058920"/>
              <a:gd name="connsiteX32" fmla="*/ 557948 w 1201724"/>
              <a:gd name="connsiteY32" fmla="*/ 1058920 h 1058920"/>
              <a:gd name="connsiteX33" fmla="*/ 45036 w 1201724"/>
              <a:gd name="connsiteY33" fmla="*/ 1058920 h 1058920"/>
              <a:gd name="connsiteX34" fmla="*/ 0 w 1201724"/>
              <a:gd name="connsiteY34" fmla="*/ 1015481 h 1058920"/>
              <a:gd name="connsiteX35" fmla="*/ 0 w 1201724"/>
              <a:gd name="connsiteY35" fmla="*/ 932327 h 1058920"/>
              <a:gd name="connsiteX36" fmla="*/ 170137 w 1201724"/>
              <a:gd name="connsiteY36" fmla="*/ 763537 h 1058920"/>
              <a:gd name="connsiteX37" fmla="*/ 300147 w 1201724"/>
              <a:gd name="connsiteY37" fmla="*/ 490780 h 1058920"/>
              <a:gd name="connsiteX38" fmla="*/ 202747 w 1201724"/>
              <a:gd name="connsiteY38" fmla="*/ 588187 h 1058920"/>
              <a:gd name="connsiteX39" fmla="*/ 300147 w 1201724"/>
              <a:gd name="connsiteY39" fmla="*/ 685593 h 1058920"/>
              <a:gd name="connsiteX40" fmla="*/ 397547 w 1201724"/>
              <a:gd name="connsiteY40" fmla="*/ 588187 h 1058920"/>
              <a:gd name="connsiteX41" fmla="*/ 300147 w 1201724"/>
              <a:gd name="connsiteY41" fmla="*/ 490780 h 1058920"/>
              <a:gd name="connsiteX42" fmla="*/ 764530 w 1201724"/>
              <a:gd name="connsiteY42" fmla="*/ 455926 h 1058920"/>
              <a:gd name="connsiteX43" fmla="*/ 868148 w 1201724"/>
              <a:gd name="connsiteY43" fmla="*/ 455926 h 1058920"/>
              <a:gd name="connsiteX44" fmla="*/ 883129 w 1201724"/>
              <a:gd name="connsiteY44" fmla="*/ 471229 h 1058920"/>
              <a:gd name="connsiteX45" fmla="*/ 868148 w 1201724"/>
              <a:gd name="connsiteY45" fmla="*/ 487708 h 1058920"/>
              <a:gd name="connsiteX46" fmla="*/ 764530 w 1201724"/>
              <a:gd name="connsiteY46" fmla="*/ 487708 h 1058920"/>
              <a:gd name="connsiteX47" fmla="*/ 747052 w 1201724"/>
              <a:gd name="connsiteY47" fmla="*/ 471229 h 1058920"/>
              <a:gd name="connsiteX48" fmla="*/ 764530 w 1201724"/>
              <a:gd name="connsiteY48" fmla="*/ 455926 h 1058920"/>
              <a:gd name="connsiteX49" fmla="*/ 764404 w 1201724"/>
              <a:gd name="connsiteY49" fmla="*/ 384514 h 1058920"/>
              <a:gd name="connsiteX50" fmla="*/ 1009841 w 1201724"/>
              <a:gd name="connsiteY50" fmla="*/ 384514 h 1058920"/>
              <a:gd name="connsiteX51" fmla="*/ 1025955 w 1201724"/>
              <a:gd name="connsiteY51" fmla="*/ 400383 h 1058920"/>
              <a:gd name="connsiteX52" fmla="*/ 1009841 w 1201724"/>
              <a:gd name="connsiteY52" fmla="*/ 416253 h 1058920"/>
              <a:gd name="connsiteX53" fmla="*/ 764404 w 1201724"/>
              <a:gd name="connsiteY53" fmla="*/ 416253 h 1058920"/>
              <a:gd name="connsiteX54" fmla="*/ 747050 w 1201724"/>
              <a:gd name="connsiteY54" fmla="*/ 400383 h 1058920"/>
              <a:gd name="connsiteX55" fmla="*/ 764404 w 1201724"/>
              <a:gd name="connsiteY55" fmla="*/ 384514 h 1058920"/>
              <a:gd name="connsiteX56" fmla="*/ 637773 w 1201724"/>
              <a:gd name="connsiteY56" fmla="*/ 335078 h 1058920"/>
              <a:gd name="connsiteX57" fmla="*/ 682398 w 1201724"/>
              <a:gd name="connsiteY57" fmla="*/ 335078 h 1058920"/>
              <a:gd name="connsiteX58" fmla="*/ 693554 w 1201724"/>
              <a:gd name="connsiteY58" fmla="*/ 344937 h 1058920"/>
              <a:gd name="connsiteX59" fmla="*/ 693554 w 1201724"/>
              <a:gd name="connsiteY59" fmla="*/ 492826 h 1058920"/>
              <a:gd name="connsiteX60" fmla="*/ 702231 w 1201724"/>
              <a:gd name="connsiteY60" fmla="*/ 492826 h 1058920"/>
              <a:gd name="connsiteX61" fmla="*/ 718345 w 1201724"/>
              <a:gd name="connsiteY61" fmla="*/ 510080 h 1058920"/>
              <a:gd name="connsiteX62" fmla="*/ 702231 w 1201724"/>
              <a:gd name="connsiteY62" fmla="*/ 526101 h 1058920"/>
              <a:gd name="connsiteX63" fmla="*/ 455555 w 1201724"/>
              <a:gd name="connsiteY63" fmla="*/ 526101 h 1058920"/>
              <a:gd name="connsiteX64" fmla="*/ 439440 w 1201724"/>
              <a:gd name="connsiteY64" fmla="*/ 510080 h 1058920"/>
              <a:gd name="connsiteX65" fmla="*/ 455555 w 1201724"/>
              <a:gd name="connsiteY65" fmla="*/ 492826 h 1058920"/>
              <a:gd name="connsiteX66" fmla="*/ 464232 w 1201724"/>
              <a:gd name="connsiteY66" fmla="*/ 492826 h 1058920"/>
              <a:gd name="connsiteX67" fmla="*/ 464232 w 1201724"/>
              <a:gd name="connsiteY67" fmla="*/ 449692 h 1058920"/>
              <a:gd name="connsiteX68" fmla="*/ 475388 w 1201724"/>
              <a:gd name="connsiteY68" fmla="*/ 439833 h 1058920"/>
              <a:gd name="connsiteX69" fmla="*/ 520013 w 1201724"/>
              <a:gd name="connsiteY69" fmla="*/ 439833 h 1058920"/>
              <a:gd name="connsiteX70" fmla="*/ 531169 w 1201724"/>
              <a:gd name="connsiteY70" fmla="*/ 449692 h 1058920"/>
              <a:gd name="connsiteX71" fmla="*/ 531169 w 1201724"/>
              <a:gd name="connsiteY71" fmla="*/ 492826 h 1058920"/>
              <a:gd name="connsiteX72" fmla="*/ 546044 w 1201724"/>
              <a:gd name="connsiteY72" fmla="*/ 492826 h 1058920"/>
              <a:gd name="connsiteX73" fmla="*/ 546044 w 1201724"/>
              <a:gd name="connsiteY73" fmla="*/ 415184 h 1058920"/>
              <a:gd name="connsiteX74" fmla="*/ 555960 w 1201724"/>
              <a:gd name="connsiteY74" fmla="*/ 404093 h 1058920"/>
              <a:gd name="connsiteX75" fmla="*/ 601825 w 1201724"/>
              <a:gd name="connsiteY75" fmla="*/ 404093 h 1058920"/>
              <a:gd name="connsiteX76" fmla="*/ 611742 w 1201724"/>
              <a:gd name="connsiteY76" fmla="*/ 415184 h 1058920"/>
              <a:gd name="connsiteX77" fmla="*/ 611742 w 1201724"/>
              <a:gd name="connsiteY77" fmla="*/ 492826 h 1058920"/>
              <a:gd name="connsiteX78" fmla="*/ 626617 w 1201724"/>
              <a:gd name="connsiteY78" fmla="*/ 492826 h 1058920"/>
              <a:gd name="connsiteX79" fmla="*/ 626617 w 1201724"/>
              <a:gd name="connsiteY79" fmla="*/ 344937 h 1058920"/>
              <a:gd name="connsiteX80" fmla="*/ 637773 w 1201724"/>
              <a:gd name="connsiteY80" fmla="*/ 335078 h 1058920"/>
              <a:gd name="connsiteX81" fmla="*/ 757617 w 1201724"/>
              <a:gd name="connsiteY81" fmla="*/ 318599 h 1058920"/>
              <a:gd name="connsiteX82" fmla="*/ 933003 w 1201724"/>
              <a:gd name="connsiteY82" fmla="*/ 318599 h 1058920"/>
              <a:gd name="connsiteX83" fmla="*/ 949060 w 1201724"/>
              <a:gd name="connsiteY83" fmla="*/ 333902 h 1058920"/>
              <a:gd name="connsiteX84" fmla="*/ 933003 w 1201724"/>
              <a:gd name="connsiteY84" fmla="*/ 350381 h 1058920"/>
              <a:gd name="connsiteX85" fmla="*/ 757617 w 1201724"/>
              <a:gd name="connsiteY85" fmla="*/ 350381 h 1058920"/>
              <a:gd name="connsiteX86" fmla="*/ 741560 w 1201724"/>
              <a:gd name="connsiteY86" fmla="*/ 333902 h 1058920"/>
              <a:gd name="connsiteX87" fmla="*/ 757617 w 1201724"/>
              <a:gd name="connsiteY87" fmla="*/ 318599 h 1058920"/>
              <a:gd name="connsiteX88" fmla="*/ 764404 w 1201724"/>
              <a:gd name="connsiteY88" fmla="*/ 247191 h 1058920"/>
              <a:gd name="connsiteX89" fmla="*/ 1009841 w 1201724"/>
              <a:gd name="connsiteY89" fmla="*/ 247191 h 1058920"/>
              <a:gd name="connsiteX90" fmla="*/ 1025955 w 1201724"/>
              <a:gd name="connsiteY90" fmla="*/ 262494 h 1058920"/>
              <a:gd name="connsiteX91" fmla="*/ 1009841 w 1201724"/>
              <a:gd name="connsiteY91" fmla="*/ 278973 h 1058920"/>
              <a:gd name="connsiteX92" fmla="*/ 764404 w 1201724"/>
              <a:gd name="connsiteY92" fmla="*/ 278973 h 1058920"/>
              <a:gd name="connsiteX93" fmla="*/ 747050 w 1201724"/>
              <a:gd name="connsiteY93" fmla="*/ 262494 h 1058920"/>
              <a:gd name="connsiteX94" fmla="*/ 764404 w 1201724"/>
              <a:gd name="connsiteY94" fmla="*/ 247191 h 1058920"/>
              <a:gd name="connsiteX95" fmla="*/ 646294 w 1201724"/>
              <a:gd name="connsiteY95" fmla="*/ 231940 h 1058920"/>
              <a:gd name="connsiteX96" fmla="*/ 660106 w 1201724"/>
              <a:gd name="connsiteY96" fmla="*/ 240549 h 1058920"/>
              <a:gd name="connsiteX97" fmla="*/ 666383 w 1201724"/>
              <a:gd name="connsiteY97" fmla="*/ 273753 h 1058920"/>
              <a:gd name="connsiteX98" fmla="*/ 657594 w 1201724"/>
              <a:gd name="connsiteY98" fmla="*/ 287280 h 1058920"/>
              <a:gd name="connsiteX99" fmla="*/ 656339 w 1201724"/>
              <a:gd name="connsiteY99" fmla="*/ 287280 h 1058920"/>
              <a:gd name="connsiteX100" fmla="*/ 645039 w 1201724"/>
              <a:gd name="connsiteY100" fmla="*/ 278672 h 1058920"/>
              <a:gd name="connsiteX101" fmla="*/ 643783 w 1201724"/>
              <a:gd name="connsiteY101" fmla="*/ 270063 h 1058920"/>
              <a:gd name="connsiteX102" fmla="*/ 511950 w 1201724"/>
              <a:gd name="connsiteY102" fmla="*/ 393042 h 1058920"/>
              <a:gd name="connsiteX103" fmla="*/ 506928 w 1201724"/>
              <a:gd name="connsiteY103" fmla="*/ 394271 h 1058920"/>
              <a:gd name="connsiteX104" fmla="*/ 496883 w 1201724"/>
              <a:gd name="connsiteY104" fmla="*/ 388123 h 1058920"/>
              <a:gd name="connsiteX105" fmla="*/ 501905 w 1201724"/>
              <a:gd name="connsiteY105" fmla="*/ 373365 h 1058920"/>
              <a:gd name="connsiteX106" fmla="*/ 624950 w 1201724"/>
              <a:gd name="connsiteY106" fmla="*/ 258995 h 1058920"/>
              <a:gd name="connsiteX107" fmla="*/ 616161 w 1201724"/>
              <a:gd name="connsiteY107" fmla="*/ 260225 h 1058920"/>
              <a:gd name="connsiteX108" fmla="*/ 603605 w 1201724"/>
              <a:gd name="connsiteY108" fmla="*/ 251617 h 1058920"/>
              <a:gd name="connsiteX109" fmla="*/ 612394 w 1201724"/>
              <a:gd name="connsiteY109" fmla="*/ 238089 h 1058920"/>
              <a:gd name="connsiteX110" fmla="*/ 316380 w 1201724"/>
              <a:gd name="connsiteY110" fmla="*/ 139866 h 1058920"/>
              <a:gd name="connsiteX111" fmla="*/ 316380 w 1201724"/>
              <a:gd name="connsiteY111" fmla="*/ 458311 h 1058920"/>
              <a:gd name="connsiteX112" fmla="*/ 430014 w 1201724"/>
              <a:gd name="connsiteY112" fmla="*/ 588187 h 1058920"/>
              <a:gd name="connsiteX113" fmla="*/ 420024 w 1201724"/>
              <a:gd name="connsiteY113" fmla="*/ 638139 h 1058920"/>
              <a:gd name="connsiteX114" fmla="*/ 1056873 w 1201724"/>
              <a:gd name="connsiteY114" fmla="*/ 638139 h 1058920"/>
              <a:gd name="connsiteX115" fmla="*/ 1099329 w 1201724"/>
              <a:gd name="connsiteY115" fmla="*/ 595679 h 1058920"/>
              <a:gd name="connsiteX116" fmla="*/ 1099329 w 1201724"/>
              <a:gd name="connsiteY116" fmla="*/ 139866 h 1058920"/>
              <a:gd name="connsiteX117" fmla="*/ 283914 w 1201724"/>
              <a:gd name="connsiteY117" fmla="*/ 32469 h 1058920"/>
              <a:gd name="connsiteX118" fmla="*/ 246452 w 1201724"/>
              <a:gd name="connsiteY118" fmla="*/ 69933 h 1058920"/>
              <a:gd name="connsiteX119" fmla="*/ 283914 w 1201724"/>
              <a:gd name="connsiteY119" fmla="*/ 106148 h 1058920"/>
              <a:gd name="connsiteX120" fmla="*/ 1131796 w 1201724"/>
              <a:gd name="connsiteY120" fmla="*/ 106148 h 1058920"/>
              <a:gd name="connsiteX121" fmla="*/ 1169257 w 1201724"/>
              <a:gd name="connsiteY121" fmla="*/ 69933 h 1058920"/>
              <a:gd name="connsiteX122" fmla="*/ 1131796 w 1201724"/>
              <a:gd name="connsiteY122" fmla="*/ 32469 h 1058920"/>
              <a:gd name="connsiteX123" fmla="*/ 283914 w 1201724"/>
              <a:gd name="connsiteY123" fmla="*/ 0 h 1058920"/>
              <a:gd name="connsiteX124" fmla="*/ 1131796 w 1201724"/>
              <a:gd name="connsiteY124" fmla="*/ 0 h 1058920"/>
              <a:gd name="connsiteX125" fmla="*/ 1201724 w 1201724"/>
              <a:gd name="connsiteY125" fmla="*/ 69933 h 1058920"/>
              <a:gd name="connsiteX126" fmla="*/ 1133045 w 1201724"/>
              <a:gd name="connsiteY126" fmla="*/ 139866 h 1058920"/>
              <a:gd name="connsiteX127" fmla="*/ 1133045 w 1201724"/>
              <a:gd name="connsiteY127" fmla="*/ 595679 h 1058920"/>
              <a:gd name="connsiteX128" fmla="*/ 1056873 w 1201724"/>
              <a:gd name="connsiteY128" fmla="*/ 670608 h 1058920"/>
              <a:gd name="connsiteX129" fmla="*/ 725961 w 1201724"/>
              <a:gd name="connsiteY129" fmla="*/ 670608 h 1058920"/>
              <a:gd name="connsiteX130" fmla="*/ 725961 w 1201724"/>
              <a:gd name="connsiteY130" fmla="*/ 749282 h 1058920"/>
              <a:gd name="connsiteX131" fmla="*/ 742195 w 1201724"/>
              <a:gd name="connsiteY131" fmla="*/ 778005 h 1058920"/>
              <a:gd name="connsiteX132" fmla="*/ 709728 w 1201724"/>
              <a:gd name="connsiteY132" fmla="*/ 811722 h 1058920"/>
              <a:gd name="connsiteX133" fmla="*/ 676012 w 1201724"/>
              <a:gd name="connsiteY133" fmla="*/ 778005 h 1058920"/>
              <a:gd name="connsiteX134" fmla="*/ 692246 w 1201724"/>
              <a:gd name="connsiteY134" fmla="*/ 749282 h 1058920"/>
              <a:gd name="connsiteX135" fmla="*/ 692246 w 1201724"/>
              <a:gd name="connsiteY135" fmla="*/ 670608 h 1058920"/>
              <a:gd name="connsiteX136" fmla="*/ 400045 w 1201724"/>
              <a:gd name="connsiteY136" fmla="*/ 670608 h 1058920"/>
              <a:gd name="connsiteX137" fmla="*/ 300147 w 1201724"/>
              <a:gd name="connsiteY137" fmla="*/ 719311 h 1058920"/>
              <a:gd name="connsiteX138" fmla="*/ 170280 w 1201724"/>
              <a:gd name="connsiteY138" fmla="*/ 588187 h 1058920"/>
              <a:gd name="connsiteX139" fmla="*/ 283914 w 1201724"/>
              <a:gd name="connsiteY139" fmla="*/ 458311 h 1058920"/>
              <a:gd name="connsiteX140" fmla="*/ 283914 w 1201724"/>
              <a:gd name="connsiteY140" fmla="*/ 139866 h 1058920"/>
              <a:gd name="connsiteX141" fmla="*/ 213985 w 1201724"/>
              <a:gd name="connsiteY141" fmla="*/ 69933 h 1058920"/>
              <a:gd name="connsiteX142" fmla="*/ 283914 w 1201724"/>
              <a:gd name="connsiteY142" fmla="*/ 0 h 1058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201724" h="1058920">
                <a:moveTo>
                  <a:pt x="246527" y="955792"/>
                </a:moveTo>
                <a:cubicBezTo>
                  <a:pt x="254437" y="955792"/>
                  <a:pt x="262348" y="963702"/>
                  <a:pt x="262348" y="971613"/>
                </a:cubicBezTo>
                <a:cubicBezTo>
                  <a:pt x="262348" y="980841"/>
                  <a:pt x="254437" y="987433"/>
                  <a:pt x="246527" y="987433"/>
                </a:cubicBezTo>
                <a:cubicBezTo>
                  <a:pt x="237299" y="987433"/>
                  <a:pt x="230707" y="980841"/>
                  <a:pt x="230707" y="971613"/>
                </a:cubicBezTo>
                <a:cubicBezTo>
                  <a:pt x="230707" y="963702"/>
                  <a:pt x="237299" y="955792"/>
                  <a:pt x="246527" y="955792"/>
                </a:cubicBezTo>
                <a:close/>
                <a:moveTo>
                  <a:pt x="246527" y="900862"/>
                </a:moveTo>
                <a:cubicBezTo>
                  <a:pt x="254437" y="900862"/>
                  <a:pt x="262348" y="908468"/>
                  <a:pt x="262348" y="917342"/>
                </a:cubicBezTo>
                <a:cubicBezTo>
                  <a:pt x="262348" y="924948"/>
                  <a:pt x="254437" y="932554"/>
                  <a:pt x="246527" y="932554"/>
                </a:cubicBezTo>
                <a:cubicBezTo>
                  <a:pt x="237299" y="932554"/>
                  <a:pt x="230707" y="924948"/>
                  <a:pt x="230707" y="917342"/>
                </a:cubicBezTo>
                <a:cubicBezTo>
                  <a:pt x="230707" y="908468"/>
                  <a:pt x="237299" y="900862"/>
                  <a:pt x="246527" y="900862"/>
                </a:cubicBezTo>
                <a:close/>
                <a:moveTo>
                  <a:pt x="364042" y="795806"/>
                </a:moveTo>
                <a:lnTo>
                  <a:pt x="331516" y="828075"/>
                </a:lnTo>
                <a:cubicBezTo>
                  <a:pt x="326512" y="831798"/>
                  <a:pt x="322759" y="835521"/>
                  <a:pt x="317755" y="836762"/>
                </a:cubicBezTo>
                <a:lnTo>
                  <a:pt x="317755" y="1027893"/>
                </a:lnTo>
                <a:lnTo>
                  <a:pt x="557948" y="1027893"/>
                </a:lnTo>
                <a:cubicBezTo>
                  <a:pt x="565454" y="1027893"/>
                  <a:pt x="570458" y="1021687"/>
                  <a:pt x="570458" y="1015481"/>
                </a:cubicBezTo>
                <a:lnTo>
                  <a:pt x="570458" y="932327"/>
                </a:lnTo>
                <a:cubicBezTo>
                  <a:pt x="570458" y="857861"/>
                  <a:pt x="507908" y="795806"/>
                  <a:pt x="432847" y="795806"/>
                </a:cubicBezTo>
                <a:close/>
                <a:moveTo>
                  <a:pt x="170137" y="795806"/>
                </a:moveTo>
                <a:cubicBezTo>
                  <a:pt x="95076" y="795806"/>
                  <a:pt x="32526" y="857861"/>
                  <a:pt x="32526" y="932327"/>
                </a:cubicBezTo>
                <a:lnTo>
                  <a:pt x="32526" y="1015481"/>
                </a:lnTo>
                <a:cubicBezTo>
                  <a:pt x="32526" y="1021687"/>
                  <a:pt x="37530" y="1027893"/>
                  <a:pt x="45036" y="1027893"/>
                </a:cubicBezTo>
                <a:lnTo>
                  <a:pt x="283978" y="1027893"/>
                </a:lnTo>
                <a:lnTo>
                  <a:pt x="283978" y="835521"/>
                </a:lnTo>
                <a:cubicBezTo>
                  <a:pt x="280225" y="834280"/>
                  <a:pt x="275221" y="830557"/>
                  <a:pt x="271468" y="828075"/>
                </a:cubicBezTo>
                <a:lnTo>
                  <a:pt x="237691" y="795806"/>
                </a:lnTo>
                <a:close/>
                <a:moveTo>
                  <a:pt x="170137" y="763537"/>
                </a:moveTo>
                <a:lnTo>
                  <a:pt x="202663" y="763537"/>
                </a:lnTo>
                <a:lnTo>
                  <a:pt x="400321" y="763537"/>
                </a:lnTo>
                <a:lnTo>
                  <a:pt x="432847" y="763537"/>
                </a:lnTo>
                <a:cubicBezTo>
                  <a:pt x="526673" y="763537"/>
                  <a:pt x="602984" y="839245"/>
                  <a:pt x="602984" y="932327"/>
                </a:cubicBezTo>
                <a:lnTo>
                  <a:pt x="602984" y="1015481"/>
                </a:lnTo>
                <a:cubicBezTo>
                  <a:pt x="602984" y="1040304"/>
                  <a:pt x="584219" y="1058920"/>
                  <a:pt x="557948" y="1058920"/>
                </a:cubicBezTo>
                <a:lnTo>
                  <a:pt x="45036" y="1058920"/>
                </a:lnTo>
                <a:cubicBezTo>
                  <a:pt x="20016" y="1058920"/>
                  <a:pt x="0" y="1040304"/>
                  <a:pt x="0" y="1015481"/>
                </a:cubicBezTo>
                <a:lnTo>
                  <a:pt x="0" y="932327"/>
                </a:lnTo>
                <a:cubicBezTo>
                  <a:pt x="0" y="839245"/>
                  <a:pt x="76311" y="763537"/>
                  <a:pt x="170137" y="763537"/>
                </a:cubicBezTo>
                <a:close/>
                <a:moveTo>
                  <a:pt x="300147" y="490780"/>
                </a:moveTo>
                <a:cubicBezTo>
                  <a:pt x="246452" y="490780"/>
                  <a:pt x="202747" y="534488"/>
                  <a:pt x="202747" y="588187"/>
                </a:cubicBezTo>
                <a:cubicBezTo>
                  <a:pt x="202747" y="641885"/>
                  <a:pt x="246452" y="685593"/>
                  <a:pt x="300147" y="685593"/>
                </a:cubicBezTo>
                <a:cubicBezTo>
                  <a:pt x="353842" y="685593"/>
                  <a:pt x="397547" y="641885"/>
                  <a:pt x="397547" y="588187"/>
                </a:cubicBezTo>
                <a:cubicBezTo>
                  <a:pt x="397547" y="534488"/>
                  <a:pt x="353842" y="490780"/>
                  <a:pt x="300147" y="490780"/>
                </a:cubicBezTo>
                <a:close/>
                <a:moveTo>
                  <a:pt x="764530" y="455926"/>
                </a:moveTo>
                <a:lnTo>
                  <a:pt x="868148" y="455926"/>
                </a:lnTo>
                <a:cubicBezTo>
                  <a:pt x="876887" y="455926"/>
                  <a:pt x="883129" y="462989"/>
                  <a:pt x="883129" y="471229"/>
                </a:cubicBezTo>
                <a:cubicBezTo>
                  <a:pt x="883129" y="480645"/>
                  <a:pt x="876887" y="487708"/>
                  <a:pt x="868148" y="487708"/>
                </a:cubicBezTo>
                <a:lnTo>
                  <a:pt x="764530" y="487708"/>
                </a:lnTo>
                <a:cubicBezTo>
                  <a:pt x="754542" y="487708"/>
                  <a:pt x="747052" y="480645"/>
                  <a:pt x="747052" y="471229"/>
                </a:cubicBezTo>
                <a:cubicBezTo>
                  <a:pt x="747052" y="462989"/>
                  <a:pt x="754542" y="455926"/>
                  <a:pt x="764530" y="455926"/>
                </a:cubicBezTo>
                <a:close/>
                <a:moveTo>
                  <a:pt x="764404" y="384514"/>
                </a:moveTo>
                <a:lnTo>
                  <a:pt x="1009841" y="384514"/>
                </a:lnTo>
                <a:cubicBezTo>
                  <a:pt x="1018518" y="384514"/>
                  <a:pt x="1025955" y="391838"/>
                  <a:pt x="1025955" y="400383"/>
                </a:cubicBezTo>
                <a:cubicBezTo>
                  <a:pt x="1025955" y="408928"/>
                  <a:pt x="1018518" y="416253"/>
                  <a:pt x="1009841" y="416253"/>
                </a:cubicBezTo>
                <a:lnTo>
                  <a:pt x="764404" y="416253"/>
                </a:lnTo>
                <a:cubicBezTo>
                  <a:pt x="754487" y="416253"/>
                  <a:pt x="747050" y="408928"/>
                  <a:pt x="747050" y="400383"/>
                </a:cubicBezTo>
                <a:cubicBezTo>
                  <a:pt x="747050" y="391838"/>
                  <a:pt x="754487" y="384514"/>
                  <a:pt x="764404" y="384514"/>
                </a:cubicBezTo>
                <a:close/>
                <a:moveTo>
                  <a:pt x="637773" y="335078"/>
                </a:moveTo>
                <a:lnTo>
                  <a:pt x="682398" y="335078"/>
                </a:lnTo>
                <a:cubicBezTo>
                  <a:pt x="688596" y="335078"/>
                  <a:pt x="693554" y="338775"/>
                  <a:pt x="693554" y="344937"/>
                </a:cubicBezTo>
                <a:lnTo>
                  <a:pt x="693554" y="492826"/>
                </a:lnTo>
                <a:lnTo>
                  <a:pt x="702231" y="492826"/>
                </a:lnTo>
                <a:cubicBezTo>
                  <a:pt x="710908" y="492826"/>
                  <a:pt x="718345" y="500220"/>
                  <a:pt x="718345" y="510080"/>
                </a:cubicBezTo>
                <a:cubicBezTo>
                  <a:pt x="718345" y="518706"/>
                  <a:pt x="710908" y="526101"/>
                  <a:pt x="702231" y="526101"/>
                </a:cubicBezTo>
                <a:lnTo>
                  <a:pt x="455555" y="526101"/>
                </a:lnTo>
                <a:cubicBezTo>
                  <a:pt x="446877" y="526101"/>
                  <a:pt x="439440" y="518706"/>
                  <a:pt x="439440" y="510080"/>
                </a:cubicBezTo>
                <a:cubicBezTo>
                  <a:pt x="439440" y="500220"/>
                  <a:pt x="446877" y="492826"/>
                  <a:pt x="455555" y="492826"/>
                </a:cubicBezTo>
                <a:lnTo>
                  <a:pt x="464232" y="492826"/>
                </a:lnTo>
                <a:lnTo>
                  <a:pt x="464232" y="449692"/>
                </a:lnTo>
                <a:cubicBezTo>
                  <a:pt x="464232" y="444762"/>
                  <a:pt x="469190" y="439833"/>
                  <a:pt x="475388" y="439833"/>
                </a:cubicBezTo>
                <a:lnTo>
                  <a:pt x="520013" y="439833"/>
                </a:lnTo>
                <a:cubicBezTo>
                  <a:pt x="524971" y="439833"/>
                  <a:pt x="531169" y="444762"/>
                  <a:pt x="531169" y="449692"/>
                </a:cubicBezTo>
                <a:lnTo>
                  <a:pt x="531169" y="492826"/>
                </a:lnTo>
                <a:lnTo>
                  <a:pt x="546044" y="492826"/>
                </a:lnTo>
                <a:lnTo>
                  <a:pt x="546044" y="415184"/>
                </a:lnTo>
                <a:cubicBezTo>
                  <a:pt x="546044" y="409022"/>
                  <a:pt x="551002" y="404093"/>
                  <a:pt x="555960" y="404093"/>
                </a:cubicBezTo>
                <a:lnTo>
                  <a:pt x="601825" y="404093"/>
                </a:lnTo>
                <a:cubicBezTo>
                  <a:pt x="606783" y="404093"/>
                  <a:pt x="611742" y="409022"/>
                  <a:pt x="611742" y="415184"/>
                </a:cubicBezTo>
                <a:lnTo>
                  <a:pt x="611742" y="492826"/>
                </a:lnTo>
                <a:lnTo>
                  <a:pt x="626617" y="492826"/>
                </a:lnTo>
                <a:lnTo>
                  <a:pt x="626617" y="344937"/>
                </a:lnTo>
                <a:cubicBezTo>
                  <a:pt x="626617" y="338775"/>
                  <a:pt x="632814" y="335078"/>
                  <a:pt x="637773" y="335078"/>
                </a:cubicBezTo>
                <a:close/>
                <a:moveTo>
                  <a:pt x="757617" y="318599"/>
                </a:moveTo>
                <a:lnTo>
                  <a:pt x="933003" y="318599"/>
                </a:lnTo>
                <a:cubicBezTo>
                  <a:pt x="941649" y="318599"/>
                  <a:pt x="949060" y="325662"/>
                  <a:pt x="949060" y="333902"/>
                </a:cubicBezTo>
                <a:cubicBezTo>
                  <a:pt x="949060" y="342141"/>
                  <a:pt x="941649" y="350381"/>
                  <a:pt x="933003" y="350381"/>
                </a:cubicBezTo>
                <a:lnTo>
                  <a:pt x="757617" y="350381"/>
                </a:lnTo>
                <a:cubicBezTo>
                  <a:pt x="748971" y="350381"/>
                  <a:pt x="741560" y="342141"/>
                  <a:pt x="741560" y="333902"/>
                </a:cubicBezTo>
                <a:cubicBezTo>
                  <a:pt x="741560" y="325662"/>
                  <a:pt x="748971" y="318599"/>
                  <a:pt x="757617" y="318599"/>
                </a:cubicBezTo>
                <a:close/>
                <a:moveTo>
                  <a:pt x="764404" y="247191"/>
                </a:moveTo>
                <a:lnTo>
                  <a:pt x="1009841" y="247191"/>
                </a:lnTo>
                <a:cubicBezTo>
                  <a:pt x="1018518" y="247191"/>
                  <a:pt x="1025955" y="254254"/>
                  <a:pt x="1025955" y="262494"/>
                </a:cubicBezTo>
                <a:cubicBezTo>
                  <a:pt x="1025955" y="271910"/>
                  <a:pt x="1018518" y="278973"/>
                  <a:pt x="1009841" y="278973"/>
                </a:cubicBezTo>
                <a:lnTo>
                  <a:pt x="764404" y="278973"/>
                </a:lnTo>
                <a:cubicBezTo>
                  <a:pt x="754487" y="278973"/>
                  <a:pt x="747050" y="271910"/>
                  <a:pt x="747050" y="262494"/>
                </a:cubicBezTo>
                <a:cubicBezTo>
                  <a:pt x="747050" y="254254"/>
                  <a:pt x="754487" y="247191"/>
                  <a:pt x="764404" y="247191"/>
                </a:cubicBezTo>
                <a:close/>
                <a:moveTo>
                  <a:pt x="646294" y="231940"/>
                </a:moveTo>
                <a:cubicBezTo>
                  <a:pt x="652572" y="230710"/>
                  <a:pt x="658850" y="234400"/>
                  <a:pt x="660106" y="240549"/>
                </a:cubicBezTo>
                <a:lnTo>
                  <a:pt x="666383" y="273753"/>
                </a:lnTo>
                <a:cubicBezTo>
                  <a:pt x="668894" y="279902"/>
                  <a:pt x="663872" y="286051"/>
                  <a:pt x="657594" y="287280"/>
                </a:cubicBezTo>
                <a:lnTo>
                  <a:pt x="656339" y="287280"/>
                </a:lnTo>
                <a:cubicBezTo>
                  <a:pt x="650061" y="287280"/>
                  <a:pt x="646294" y="283591"/>
                  <a:pt x="645039" y="278672"/>
                </a:cubicBezTo>
                <a:lnTo>
                  <a:pt x="643783" y="270063"/>
                </a:lnTo>
                <a:cubicBezTo>
                  <a:pt x="607372" y="325404"/>
                  <a:pt x="559661" y="370906"/>
                  <a:pt x="511950" y="393042"/>
                </a:cubicBezTo>
                <a:cubicBezTo>
                  <a:pt x="510694" y="393042"/>
                  <a:pt x="508183" y="394271"/>
                  <a:pt x="506928" y="394271"/>
                </a:cubicBezTo>
                <a:cubicBezTo>
                  <a:pt x="503161" y="394271"/>
                  <a:pt x="498139" y="391812"/>
                  <a:pt x="496883" y="388123"/>
                </a:cubicBezTo>
                <a:cubicBezTo>
                  <a:pt x="494372" y="381974"/>
                  <a:pt x="496883" y="375825"/>
                  <a:pt x="501905" y="373365"/>
                </a:cubicBezTo>
                <a:cubicBezTo>
                  <a:pt x="545850" y="352459"/>
                  <a:pt x="591050" y="310646"/>
                  <a:pt x="624950" y="258995"/>
                </a:cubicBezTo>
                <a:lnTo>
                  <a:pt x="616161" y="260225"/>
                </a:lnTo>
                <a:cubicBezTo>
                  <a:pt x="611139" y="260225"/>
                  <a:pt x="604861" y="256536"/>
                  <a:pt x="603605" y="251617"/>
                </a:cubicBezTo>
                <a:cubicBezTo>
                  <a:pt x="602350" y="245468"/>
                  <a:pt x="606117" y="239319"/>
                  <a:pt x="612394" y="238089"/>
                </a:cubicBezTo>
                <a:close/>
                <a:moveTo>
                  <a:pt x="316380" y="139866"/>
                </a:moveTo>
                <a:lnTo>
                  <a:pt x="316380" y="458311"/>
                </a:lnTo>
                <a:cubicBezTo>
                  <a:pt x="381314" y="467053"/>
                  <a:pt x="430014" y="522000"/>
                  <a:pt x="430014" y="588187"/>
                </a:cubicBezTo>
                <a:cubicBezTo>
                  <a:pt x="430014" y="605670"/>
                  <a:pt x="427517" y="623153"/>
                  <a:pt x="420024" y="638139"/>
                </a:cubicBezTo>
                <a:lnTo>
                  <a:pt x="1056873" y="638139"/>
                </a:lnTo>
                <a:cubicBezTo>
                  <a:pt x="1080598" y="638139"/>
                  <a:pt x="1099329" y="619407"/>
                  <a:pt x="1099329" y="595679"/>
                </a:cubicBezTo>
                <a:lnTo>
                  <a:pt x="1099329" y="139866"/>
                </a:lnTo>
                <a:close/>
                <a:moveTo>
                  <a:pt x="283914" y="32469"/>
                </a:moveTo>
                <a:cubicBezTo>
                  <a:pt x="263934" y="32469"/>
                  <a:pt x="246452" y="49952"/>
                  <a:pt x="246452" y="69933"/>
                </a:cubicBezTo>
                <a:cubicBezTo>
                  <a:pt x="246452" y="89914"/>
                  <a:pt x="263934" y="106148"/>
                  <a:pt x="283914" y="106148"/>
                </a:cubicBezTo>
                <a:lnTo>
                  <a:pt x="1131796" y="106148"/>
                </a:lnTo>
                <a:cubicBezTo>
                  <a:pt x="1153024" y="106148"/>
                  <a:pt x="1169257" y="89914"/>
                  <a:pt x="1169257" y="69933"/>
                </a:cubicBezTo>
                <a:cubicBezTo>
                  <a:pt x="1169257" y="49952"/>
                  <a:pt x="1153024" y="32469"/>
                  <a:pt x="1131796" y="32469"/>
                </a:cubicBezTo>
                <a:close/>
                <a:moveTo>
                  <a:pt x="283914" y="0"/>
                </a:moveTo>
                <a:lnTo>
                  <a:pt x="1131796" y="0"/>
                </a:lnTo>
                <a:cubicBezTo>
                  <a:pt x="1171755" y="0"/>
                  <a:pt x="1201724" y="31220"/>
                  <a:pt x="1201724" y="69933"/>
                </a:cubicBezTo>
                <a:cubicBezTo>
                  <a:pt x="1201724" y="108646"/>
                  <a:pt x="1171755" y="139866"/>
                  <a:pt x="1133045" y="139866"/>
                </a:cubicBezTo>
                <a:lnTo>
                  <a:pt x="1133045" y="595679"/>
                </a:lnTo>
                <a:cubicBezTo>
                  <a:pt x="1133045" y="636890"/>
                  <a:pt x="1098080" y="670608"/>
                  <a:pt x="1056873" y="670608"/>
                </a:cubicBezTo>
                <a:lnTo>
                  <a:pt x="725961" y="670608"/>
                </a:lnTo>
                <a:lnTo>
                  <a:pt x="725961" y="749282"/>
                </a:lnTo>
                <a:cubicBezTo>
                  <a:pt x="735951" y="755526"/>
                  <a:pt x="742195" y="766765"/>
                  <a:pt x="742195" y="778005"/>
                </a:cubicBezTo>
                <a:cubicBezTo>
                  <a:pt x="742195" y="796737"/>
                  <a:pt x="727210" y="811722"/>
                  <a:pt x="709728" y="811722"/>
                </a:cubicBezTo>
                <a:cubicBezTo>
                  <a:pt x="690997" y="811722"/>
                  <a:pt x="676012" y="796737"/>
                  <a:pt x="676012" y="778005"/>
                </a:cubicBezTo>
                <a:cubicBezTo>
                  <a:pt x="676012" y="766765"/>
                  <a:pt x="682256" y="755526"/>
                  <a:pt x="692246" y="749282"/>
                </a:cubicBezTo>
                <a:lnTo>
                  <a:pt x="692246" y="670608"/>
                </a:lnTo>
                <a:lnTo>
                  <a:pt x="400045" y="670608"/>
                </a:lnTo>
                <a:cubicBezTo>
                  <a:pt x="376319" y="699330"/>
                  <a:pt x="340106" y="719311"/>
                  <a:pt x="300147" y="719311"/>
                </a:cubicBezTo>
                <a:cubicBezTo>
                  <a:pt x="227721" y="719311"/>
                  <a:pt x="170280" y="660617"/>
                  <a:pt x="170280" y="588187"/>
                </a:cubicBezTo>
                <a:cubicBezTo>
                  <a:pt x="170280" y="522000"/>
                  <a:pt x="218980" y="467053"/>
                  <a:pt x="283914" y="458311"/>
                </a:cubicBezTo>
                <a:lnTo>
                  <a:pt x="283914" y="139866"/>
                </a:lnTo>
                <a:cubicBezTo>
                  <a:pt x="245203" y="139866"/>
                  <a:pt x="213985" y="108646"/>
                  <a:pt x="213985" y="69933"/>
                </a:cubicBezTo>
                <a:cubicBezTo>
                  <a:pt x="213985" y="31220"/>
                  <a:pt x="245203" y="0"/>
                  <a:pt x="28391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9" name="Freeform 38">
            <a:extLst>
              <a:ext uri="{FF2B5EF4-FFF2-40B4-BE49-F238E27FC236}">
                <a16:creationId xmlns:a16="http://schemas.microsoft.com/office/drawing/2014/main" id="{D38BDC65-C936-6341-BB2F-3C51668B6ED9}"/>
              </a:ext>
            </a:extLst>
          </p:cNvPr>
          <p:cNvSpPr>
            <a:spLocks noChangeArrowheads="1"/>
          </p:cNvSpPr>
          <p:nvPr/>
        </p:nvSpPr>
        <p:spPr bwMode="auto">
          <a:xfrm>
            <a:off x="7504966" y="4706135"/>
            <a:ext cx="636570" cy="482768"/>
          </a:xfrm>
          <a:custGeom>
            <a:avLst/>
            <a:gdLst>
              <a:gd name="connsiteX0" fmla="*/ 1012527 w 1273140"/>
              <a:gd name="connsiteY0" fmla="*/ 559539 h 965535"/>
              <a:gd name="connsiteX1" fmla="*/ 988835 w 1273140"/>
              <a:gd name="connsiteY1" fmla="*/ 568230 h 965535"/>
              <a:gd name="connsiteX2" fmla="*/ 988835 w 1273140"/>
              <a:gd name="connsiteY2" fmla="*/ 894765 h 965535"/>
              <a:gd name="connsiteX3" fmla="*/ 1203311 w 1273140"/>
              <a:gd name="connsiteY3" fmla="*/ 894765 h 965535"/>
              <a:gd name="connsiteX4" fmla="*/ 1203311 w 1273140"/>
              <a:gd name="connsiteY4" fmla="*/ 568230 h 965535"/>
              <a:gd name="connsiteX5" fmla="*/ 1179619 w 1273140"/>
              <a:gd name="connsiteY5" fmla="*/ 559539 h 965535"/>
              <a:gd name="connsiteX6" fmla="*/ 376580 w 1273140"/>
              <a:gd name="connsiteY6" fmla="*/ 523533 h 965535"/>
              <a:gd name="connsiteX7" fmla="*/ 351641 w 1273140"/>
              <a:gd name="connsiteY7" fmla="*/ 553331 h 965535"/>
              <a:gd name="connsiteX8" fmla="*/ 351641 w 1273140"/>
              <a:gd name="connsiteY8" fmla="*/ 894765 h 965535"/>
              <a:gd name="connsiteX9" fmla="*/ 567364 w 1273140"/>
              <a:gd name="connsiteY9" fmla="*/ 894765 h 965535"/>
              <a:gd name="connsiteX10" fmla="*/ 567364 w 1273140"/>
              <a:gd name="connsiteY10" fmla="*/ 553331 h 965535"/>
              <a:gd name="connsiteX11" fmla="*/ 542425 w 1273140"/>
              <a:gd name="connsiteY11" fmla="*/ 523533 h 965535"/>
              <a:gd name="connsiteX12" fmla="*/ 1094649 w 1273140"/>
              <a:gd name="connsiteY12" fmla="*/ 377218 h 965535"/>
              <a:gd name="connsiteX13" fmla="*/ 1058462 w 1273140"/>
              <a:gd name="connsiteY13" fmla="*/ 413441 h 965535"/>
              <a:gd name="connsiteX14" fmla="*/ 1094649 w 1273140"/>
              <a:gd name="connsiteY14" fmla="*/ 448415 h 965535"/>
              <a:gd name="connsiteX15" fmla="*/ 1129589 w 1273140"/>
              <a:gd name="connsiteY15" fmla="*/ 413441 h 965535"/>
              <a:gd name="connsiteX16" fmla="*/ 1094649 w 1273140"/>
              <a:gd name="connsiteY16" fmla="*/ 377218 h 965535"/>
              <a:gd name="connsiteX17" fmla="*/ 694553 w 1273140"/>
              <a:gd name="connsiteY17" fmla="*/ 348471 h 965535"/>
              <a:gd name="connsiteX18" fmla="*/ 670861 w 1273140"/>
              <a:gd name="connsiteY18" fmla="*/ 369578 h 965535"/>
              <a:gd name="connsiteX19" fmla="*/ 670861 w 1273140"/>
              <a:gd name="connsiteY19" fmla="*/ 894765 h 965535"/>
              <a:gd name="connsiteX20" fmla="*/ 885337 w 1273140"/>
              <a:gd name="connsiteY20" fmla="*/ 894765 h 965535"/>
              <a:gd name="connsiteX21" fmla="*/ 885337 w 1273140"/>
              <a:gd name="connsiteY21" fmla="*/ 369578 h 965535"/>
              <a:gd name="connsiteX22" fmla="*/ 861645 w 1273140"/>
              <a:gd name="connsiteY22" fmla="*/ 348471 h 965535"/>
              <a:gd name="connsiteX23" fmla="*/ 457005 w 1273140"/>
              <a:gd name="connsiteY23" fmla="*/ 314765 h 965535"/>
              <a:gd name="connsiteX24" fmla="*/ 420818 w 1273140"/>
              <a:gd name="connsiteY24" fmla="*/ 350988 h 965535"/>
              <a:gd name="connsiteX25" fmla="*/ 457005 w 1273140"/>
              <a:gd name="connsiteY25" fmla="*/ 387211 h 965535"/>
              <a:gd name="connsiteX26" fmla="*/ 493192 w 1273140"/>
              <a:gd name="connsiteY26" fmla="*/ 350988 h 965535"/>
              <a:gd name="connsiteX27" fmla="*/ 457005 w 1273140"/>
              <a:gd name="connsiteY27" fmla="*/ 314765 h 965535"/>
              <a:gd name="connsiteX28" fmla="*/ 91028 w 1273140"/>
              <a:gd name="connsiteY28" fmla="*/ 275218 h 965535"/>
              <a:gd name="connsiteX29" fmla="*/ 69829 w 1273140"/>
              <a:gd name="connsiteY29" fmla="*/ 298808 h 965535"/>
              <a:gd name="connsiteX30" fmla="*/ 69829 w 1273140"/>
              <a:gd name="connsiteY30" fmla="*/ 894765 h 965535"/>
              <a:gd name="connsiteX31" fmla="*/ 268095 w 1273140"/>
              <a:gd name="connsiteY31" fmla="*/ 894765 h 965535"/>
              <a:gd name="connsiteX32" fmla="*/ 268095 w 1273140"/>
              <a:gd name="connsiteY32" fmla="*/ 298808 h 965535"/>
              <a:gd name="connsiteX33" fmla="*/ 246897 w 1273140"/>
              <a:gd name="connsiteY33" fmla="*/ 275218 h 965535"/>
              <a:gd name="connsiteX34" fmla="*/ 91028 w 1273140"/>
              <a:gd name="connsiteY34" fmla="*/ 241695 h 965535"/>
              <a:gd name="connsiteX35" fmla="*/ 246897 w 1273140"/>
              <a:gd name="connsiteY35" fmla="*/ 241695 h 965535"/>
              <a:gd name="connsiteX36" fmla="*/ 301763 w 1273140"/>
              <a:gd name="connsiteY36" fmla="*/ 298808 h 965535"/>
              <a:gd name="connsiteX37" fmla="*/ 301763 w 1273140"/>
              <a:gd name="connsiteY37" fmla="*/ 894765 h 965535"/>
              <a:gd name="connsiteX38" fmla="*/ 319220 w 1273140"/>
              <a:gd name="connsiteY38" fmla="*/ 894765 h 965535"/>
              <a:gd name="connsiteX39" fmla="*/ 319220 w 1273140"/>
              <a:gd name="connsiteY39" fmla="*/ 553331 h 965535"/>
              <a:gd name="connsiteX40" fmla="*/ 376580 w 1273140"/>
              <a:gd name="connsiteY40" fmla="*/ 491252 h 965535"/>
              <a:gd name="connsiteX41" fmla="*/ 542425 w 1273140"/>
              <a:gd name="connsiteY41" fmla="*/ 491252 h 965535"/>
              <a:gd name="connsiteX42" fmla="*/ 599785 w 1273140"/>
              <a:gd name="connsiteY42" fmla="*/ 553331 h 965535"/>
              <a:gd name="connsiteX43" fmla="*/ 599785 w 1273140"/>
              <a:gd name="connsiteY43" fmla="*/ 894765 h 965535"/>
              <a:gd name="connsiteX44" fmla="*/ 637193 w 1273140"/>
              <a:gd name="connsiteY44" fmla="*/ 894765 h 965535"/>
              <a:gd name="connsiteX45" fmla="*/ 637193 w 1273140"/>
              <a:gd name="connsiteY45" fmla="*/ 369578 h 965535"/>
              <a:gd name="connsiteX46" fmla="*/ 694553 w 1273140"/>
              <a:gd name="connsiteY46" fmla="*/ 314948 h 965535"/>
              <a:gd name="connsiteX47" fmla="*/ 861645 w 1273140"/>
              <a:gd name="connsiteY47" fmla="*/ 314948 h 965535"/>
              <a:gd name="connsiteX48" fmla="*/ 917758 w 1273140"/>
              <a:gd name="connsiteY48" fmla="*/ 369578 h 965535"/>
              <a:gd name="connsiteX49" fmla="*/ 917758 w 1273140"/>
              <a:gd name="connsiteY49" fmla="*/ 894765 h 965535"/>
              <a:gd name="connsiteX50" fmla="*/ 956414 w 1273140"/>
              <a:gd name="connsiteY50" fmla="*/ 894765 h 965535"/>
              <a:gd name="connsiteX51" fmla="*/ 956414 w 1273140"/>
              <a:gd name="connsiteY51" fmla="*/ 568230 h 965535"/>
              <a:gd name="connsiteX52" fmla="*/ 1012527 w 1273140"/>
              <a:gd name="connsiteY52" fmla="*/ 526017 h 965535"/>
              <a:gd name="connsiteX53" fmla="*/ 1179619 w 1273140"/>
              <a:gd name="connsiteY53" fmla="*/ 526017 h 965535"/>
              <a:gd name="connsiteX54" fmla="*/ 1236978 w 1273140"/>
              <a:gd name="connsiteY54" fmla="*/ 568230 h 965535"/>
              <a:gd name="connsiteX55" fmla="*/ 1236978 w 1273140"/>
              <a:gd name="connsiteY55" fmla="*/ 894765 h 965535"/>
              <a:gd name="connsiteX56" fmla="*/ 1240719 w 1273140"/>
              <a:gd name="connsiteY56" fmla="*/ 894765 h 965535"/>
              <a:gd name="connsiteX57" fmla="*/ 1273140 w 1273140"/>
              <a:gd name="connsiteY57" fmla="*/ 927047 h 965535"/>
              <a:gd name="connsiteX58" fmla="*/ 1273140 w 1273140"/>
              <a:gd name="connsiteY58" fmla="*/ 933254 h 965535"/>
              <a:gd name="connsiteX59" fmla="*/ 1240719 w 1273140"/>
              <a:gd name="connsiteY59" fmla="*/ 965535 h 965535"/>
              <a:gd name="connsiteX60" fmla="*/ 32421 w 1273140"/>
              <a:gd name="connsiteY60" fmla="*/ 965535 h 965535"/>
              <a:gd name="connsiteX61" fmla="*/ 0 w 1273140"/>
              <a:gd name="connsiteY61" fmla="*/ 933254 h 965535"/>
              <a:gd name="connsiteX62" fmla="*/ 0 w 1273140"/>
              <a:gd name="connsiteY62" fmla="*/ 927047 h 965535"/>
              <a:gd name="connsiteX63" fmla="*/ 32421 w 1273140"/>
              <a:gd name="connsiteY63" fmla="*/ 894765 h 965535"/>
              <a:gd name="connsiteX64" fmla="*/ 36162 w 1273140"/>
              <a:gd name="connsiteY64" fmla="*/ 894765 h 965535"/>
              <a:gd name="connsiteX65" fmla="*/ 36162 w 1273140"/>
              <a:gd name="connsiteY65" fmla="*/ 298808 h 965535"/>
              <a:gd name="connsiteX66" fmla="*/ 91028 w 1273140"/>
              <a:gd name="connsiteY66" fmla="*/ 241695 h 965535"/>
              <a:gd name="connsiteX67" fmla="*/ 776451 w 1273140"/>
              <a:gd name="connsiteY67" fmla="*/ 68699 h 965535"/>
              <a:gd name="connsiteX68" fmla="*/ 741512 w 1273140"/>
              <a:gd name="connsiteY68" fmla="*/ 103673 h 965535"/>
              <a:gd name="connsiteX69" fmla="*/ 776451 w 1273140"/>
              <a:gd name="connsiteY69" fmla="*/ 139896 h 965535"/>
              <a:gd name="connsiteX70" fmla="*/ 812638 w 1273140"/>
              <a:gd name="connsiteY70" fmla="*/ 103673 h 965535"/>
              <a:gd name="connsiteX71" fmla="*/ 776451 w 1273140"/>
              <a:gd name="connsiteY71" fmla="*/ 68699 h 965535"/>
              <a:gd name="connsiteX72" fmla="*/ 167507 w 1273140"/>
              <a:gd name="connsiteY72" fmla="*/ 32476 h 965535"/>
              <a:gd name="connsiteX73" fmla="*/ 131320 w 1273140"/>
              <a:gd name="connsiteY73" fmla="*/ 68699 h 965535"/>
              <a:gd name="connsiteX74" fmla="*/ 167507 w 1273140"/>
              <a:gd name="connsiteY74" fmla="*/ 104922 h 965535"/>
              <a:gd name="connsiteX75" fmla="*/ 203694 w 1273140"/>
              <a:gd name="connsiteY75" fmla="*/ 68699 h 965535"/>
              <a:gd name="connsiteX76" fmla="*/ 167507 w 1273140"/>
              <a:gd name="connsiteY76" fmla="*/ 32476 h 965535"/>
              <a:gd name="connsiteX77" fmla="*/ 167507 w 1273140"/>
              <a:gd name="connsiteY77" fmla="*/ 0 h 965535"/>
              <a:gd name="connsiteX78" fmla="*/ 236138 w 1273140"/>
              <a:gd name="connsiteY78" fmla="*/ 68699 h 965535"/>
              <a:gd name="connsiteX79" fmla="*/ 226155 w 1273140"/>
              <a:gd name="connsiteY79" fmla="*/ 102424 h 965535"/>
              <a:gd name="connsiteX80" fmla="*/ 420818 w 1273140"/>
              <a:gd name="connsiteY80" fmla="*/ 292282 h 965535"/>
              <a:gd name="connsiteX81" fmla="*/ 457005 w 1273140"/>
              <a:gd name="connsiteY81" fmla="*/ 282289 h 965535"/>
              <a:gd name="connsiteX82" fmla="*/ 500679 w 1273140"/>
              <a:gd name="connsiteY82" fmla="*/ 297278 h 965535"/>
              <a:gd name="connsiteX83" fmla="*/ 714059 w 1273140"/>
              <a:gd name="connsiteY83" fmla="*/ 132401 h 965535"/>
              <a:gd name="connsiteX84" fmla="*/ 707820 w 1273140"/>
              <a:gd name="connsiteY84" fmla="*/ 103673 h 965535"/>
              <a:gd name="connsiteX85" fmla="*/ 776451 w 1273140"/>
              <a:gd name="connsiteY85" fmla="*/ 34974 h 965535"/>
              <a:gd name="connsiteX86" fmla="*/ 845082 w 1273140"/>
              <a:gd name="connsiteY86" fmla="*/ 103673 h 965535"/>
              <a:gd name="connsiteX87" fmla="*/ 838843 w 1273140"/>
              <a:gd name="connsiteY87" fmla="*/ 132401 h 965535"/>
              <a:gd name="connsiteX88" fmla="*/ 1053471 w 1273140"/>
              <a:gd name="connsiteY88" fmla="*/ 358482 h 965535"/>
              <a:gd name="connsiteX89" fmla="*/ 1094649 w 1273140"/>
              <a:gd name="connsiteY89" fmla="*/ 343493 h 965535"/>
              <a:gd name="connsiteX90" fmla="*/ 1163280 w 1273140"/>
              <a:gd name="connsiteY90" fmla="*/ 413441 h 965535"/>
              <a:gd name="connsiteX91" fmla="*/ 1094649 w 1273140"/>
              <a:gd name="connsiteY91" fmla="*/ 482140 h 965535"/>
              <a:gd name="connsiteX92" fmla="*/ 1026018 w 1273140"/>
              <a:gd name="connsiteY92" fmla="*/ 413441 h 965535"/>
              <a:gd name="connsiteX93" fmla="*/ 1032257 w 1273140"/>
              <a:gd name="connsiteY93" fmla="*/ 383464 h 965535"/>
              <a:gd name="connsiteX94" fmla="*/ 817630 w 1273140"/>
              <a:gd name="connsiteY94" fmla="*/ 158632 h 965535"/>
              <a:gd name="connsiteX95" fmla="*/ 776451 w 1273140"/>
              <a:gd name="connsiteY95" fmla="*/ 172371 h 965535"/>
              <a:gd name="connsiteX96" fmla="*/ 734025 w 1273140"/>
              <a:gd name="connsiteY96" fmla="*/ 157382 h 965535"/>
              <a:gd name="connsiteX97" fmla="*/ 520645 w 1273140"/>
              <a:gd name="connsiteY97" fmla="*/ 324757 h 965535"/>
              <a:gd name="connsiteX98" fmla="*/ 525636 w 1273140"/>
              <a:gd name="connsiteY98" fmla="*/ 350988 h 965535"/>
              <a:gd name="connsiteX99" fmla="*/ 457005 w 1273140"/>
              <a:gd name="connsiteY99" fmla="*/ 419687 h 965535"/>
              <a:gd name="connsiteX100" fmla="*/ 388374 w 1273140"/>
              <a:gd name="connsiteY100" fmla="*/ 350988 h 965535"/>
              <a:gd name="connsiteX101" fmla="*/ 397109 w 1273140"/>
              <a:gd name="connsiteY101" fmla="*/ 316014 h 965535"/>
              <a:gd name="connsiteX102" fmla="*/ 203694 w 1273140"/>
              <a:gd name="connsiteY102" fmla="*/ 126156 h 965535"/>
              <a:gd name="connsiteX103" fmla="*/ 167507 w 1273140"/>
              <a:gd name="connsiteY103" fmla="*/ 137397 h 965535"/>
              <a:gd name="connsiteX104" fmla="*/ 98876 w 1273140"/>
              <a:gd name="connsiteY104" fmla="*/ 68699 h 965535"/>
              <a:gd name="connsiteX105" fmla="*/ 167507 w 1273140"/>
              <a:gd name="connsiteY105" fmla="*/ 0 h 96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273140" h="965535">
                <a:moveTo>
                  <a:pt x="1012527" y="559539"/>
                </a:moveTo>
                <a:cubicBezTo>
                  <a:pt x="997563" y="559539"/>
                  <a:pt x="990081" y="565747"/>
                  <a:pt x="988835" y="568230"/>
                </a:cubicBezTo>
                <a:lnTo>
                  <a:pt x="988835" y="894765"/>
                </a:lnTo>
                <a:lnTo>
                  <a:pt x="1203311" y="894765"/>
                </a:lnTo>
                <a:lnTo>
                  <a:pt x="1203311" y="568230"/>
                </a:lnTo>
                <a:cubicBezTo>
                  <a:pt x="1202064" y="565747"/>
                  <a:pt x="1194582" y="559539"/>
                  <a:pt x="1179619" y="559539"/>
                </a:cubicBezTo>
                <a:close/>
                <a:moveTo>
                  <a:pt x="376580" y="523533"/>
                </a:moveTo>
                <a:cubicBezTo>
                  <a:pt x="362864" y="523533"/>
                  <a:pt x="351641" y="537191"/>
                  <a:pt x="351641" y="553331"/>
                </a:cubicBezTo>
                <a:lnTo>
                  <a:pt x="351641" y="894765"/>
                </a:lnTo>
                <a:lnTo>
                  <a:pt x="567364" y="894765"/>
                </a:lnTo>
                <a:lnTo>
                  <a:pt x="567364" y="553331"/>
                </a:lnTo>
                <a:cubicBezTo>
                  <a:pt x="567364" y="537191"/>
                  <a:pt x="556141" y="523533"/>
                  <a:pt x="542425" y="523533"/>
                </a:cubicBezTo>
                <a:close/>
                <a:moveTo>
                  <a:pt x="1094649" y="377218"/>
                </a:moveTo>
                <a:cubicBezTo>
                  <a:pt x="1074684" y="377218"/>
                  <a:pt x="1058462" y="393456"/>
                  <a:pt x="1058462" y="413441"/>
                </a:cubicBezTo>
                <a:cubicBezTo>
                  <a:pt x="1058462" y="432177"/>
                  <a:pt x="1074684" y="448415"/>
                  <a:pt x="1094649" y="448415"/>
                </a:cubicBezTo>
                <a:cubicBezTo>
                  <a:pt x="1114615" y="448415"/>
                  <a:pt x="1129589" y="432177"/>
                  <a:pt x="1129589" y="413441"/>
                </a:cubicBezTo>
                <a:cubicBezTo>
                  <a:pt x="1129589" y="393456"/>
                  <a:pt x="1114615" y="377218"/>
                  <a:pt x="1094649" y="377218"/>
                </a:cubicBezTo>
                <a:close/>
                <a:moveTo>
                  <a:pt x="694553" y="348471"/>
                </a:moveTo>
                <a:cubicBezTo>
                  <a:pt x="682084" y="348471"/>
                  <a:pt x="670861" y="357162"/>
                  <a:pt x="670861" y="369578"/>
                </a:cubicBezTo>
                <a:lnTo>
                  <a:pt x="670861" y="894765"/>
                </a:lnTo>
                <a:lnTo>
                  <a:pt x="885337" y="894765"/>
                </a:lnTo>
                <a:lnTo>
                  <a:pt x="885337" y="369578"/>
                </a:lnTo>
                <a:cubicBezTo>
                  <a:pt x="885337" y="357162"/>
                  <a:pt x="874115" y="348471"/>
                  <a:pt x="861645" y="348471"/>
                </a:cubicBezTo>
                <a:close/>
                <a:moveTo>
                  <a:pt x="457005" y="314765"/>
                </a:moveTo>
                <a:cubicBezTo>
                  <a:pt x="437040" y="314765"/>
                  <a:pt x="420818" y="331003"/>
                  <a:pt x="420818" y="350988"/>
                </a:cubicBezTo>
                <a:cubicBezTo>
                  <a:pt x="420818" y="370973"/>
                  <a:pt x="437040" y="387211"/>
                  <a:pt x="457005" y="387211"/>
                </a:cubicBezTo>
                <a:cubicBezTo>
                  <a:pt x="476970" y="387211"/>
                  <a:pt x="493192" y="370973"/>
                  <a:pt x="493192" y="350988"/>
                </a:cubicBezTo>
                <a:cubicBezTo>
                  <a:pt x="493192" y="331003"/>
                  <a:pt x="476970" y="314765"/>
                  <a:pt x="457005" y="314765"/>
                </a:cubicBezTo>
                <a:close/>
                <a:moveTo>
                  <a:pt x="91028" y="275218"/>
                </a:moveTo>
                <a:cubicBezTo>
                  <a:pt x="78558" y="275218"/>
                  <a:pt x="69829" y="285150"/>
                  <a:pt x="69829" y="298808"/>
                </a:cubicBezTo>
                <a:lnTo>
                  <a:pt x="69829" y="894765"/>
                </a:lnTo>
                <a:lnTo>
                  <a:pt x="268095" y="894765"/>
                </a:lnTo>
                <a:lnTo>
                  <a:pt x="268095" y="298808"/>
                </a:lnTo>
                <a:cubicBezTo>
                  <a:pt x="268095" y="285150"/>
                  <a:pt x="259366" y="275218"/>
                  <a:pt x="246897" y="275218"/>
                </a:cubicBezTo>
                <a:close/>
                <a:moveTo>
                  <a:pt x="91028" y="241695"/>
                </a:moveTo>
                <a:lnTo>
                  <a:pt x="246897" y="241695"/>
                </a:lnTo>
                <a:cubicBezTo>
                  <a:pt x="278071" y="241695"/>
                  <a:pt x="301763" y="267768"/>
                  <a:pt x="301763" y="298808"/>
                </a:cubicBezTo>
                <a:lnTo>
                  <a:pt x="301763" y="894765"/>
                </a:lnTo>
                <a:lnTo>
                  <a:pt x="319220" y="894765"/>
                </a:lnTo>
                <a:lnTo>
                  <a:pt x="319220" y="553331"/>
                </a:lnTo>
                <a:cubicBezTo>
                  <a:pt x="319220" y="518567"/>
                  <a:pt x="344159" y="491252"/>
                  <a:pt x="376580" y="491252"/>
                </a:cubicBezTo>
                <a:lnTo>
                  <a:pt x="542425" y="491252"/>
                </a:lnTo>
                <a:cubicBezTo>
                  <a:pt x="573599" y="491252"/>
                  <a:pt x="599785" y="518567"/>
                  <a:pt x="599785" y="553331"/>
                </a:cubicBezTo>
                <a:lnTo>
                  <a:pt x="599785" y="894765"/>
                </a:lnTo>
                <a:lnTo>
                  <a:pt x="637193" y="894765"/>
                </a:lnTo>
                <a:lnTo>
                  <a:pt x="637193" y="369578"/>
                </a:lnTo>
                <a:cubicBezTo>
                  <a:pt x="637193" y="339780"/>
                  <a:pt x="663380" y="314948"/>
                  <a:pt x="694553" y="314948"/>
                </a:cubicBezTo>
                <a:lnTo>
                  <a:pt x="861645" y="314948"/>
                </a:lnTo>
                <a:cubicBezTo>
                  <a:pt x="892819" y="314948"/>
                  <a:pt x="917758" y="339780"/>
                  <a:pt x="917758" y="369578"/>
                </a:cubicBezTo>
                <a:lnTo>
                  <a:pt x="917758" y="894765"/>
                </a:lnTo>
                <a:lnTo>
                  <a:pt x="956414" y="894765"/>
                </a:lnTo>
                <a:lnTo>
                  <a:pt x="956414" y="568230"/>
                </a:lnTo>
                <a:cubicBezTo>
                  <a:pt x="956414" y="544640"/>
                  <a:pt x="981353" y="526017"/>
                  <a:pt x="1012527" y="526017"/>
                </a:cubicBezTo>
                <a:lnTo>
                  <a:pt x="1179619" y="526017"/>
                </a:lnTo>
                <a:cubicBezTo>
                  <a:pt x="1212039" y="526017"/>
                  <a:pt x="1236978" y="544640"/>
                  <a:pt x="1236978" y="568230"/>
                </a:cubicBezTo>
                <a:lnTo>
                  <a:pt x="1236978" y="894765"/>
                </a:lnTo>
                <a:lnTo>
                  <a:pt x="1240719" y="894765"/>
                </a:lnTo>
                <a:cubicBezTo>
                  <a:pt x="1259423" y="894765"/>
                  <a:pt x="1273140" y="909664"/>
                  <a:pt x="1273140" y="927047"/>
                </a:cubicBezTo>
                <a:lnTo>
                  <a:pt x="1273140" y="933254"/>
                </a:lnTo>
                <a:cubicBezTo>
                  <a:pt x="1273140" y="951878"/>
                  <a:pt x="1259423" y="965535"/>
                  <a:pt x="1240719" y="965535"/>
                </a:cubicBezTo>
                <a:lnTo>
                  <a:pt x="32421" y="965535"/>
                </a:lnTo>
                <a:cubicBezTo>
                  <a:pt x="13716" y="965535"/>
                  <a:pt x="0" y="951878"/>
                  <a:pt x="0" y="933254"/>
                </a:cubicBezTo>
                <a:lnTo>
                  <a:pt x="0" y="927047"/>
                </a:lnTo>
                <a:cubicBezTo>
                  <a:pt x="0" y="909664"/>
                  <a:pt x="13716" y="894765"/>
                  <a:pt x="32421" y="894765"/>
                </a:cubicBezTo>
                <a:lnTo>
                  <a:pt x="36162" y="894765"/>
                </a:lnTo>
                <a:lnTo>
                  <a:pt x="36162" y="298808"/>
                </a:lnTo>
                <a:cubicBezTo>
                  <a:pt x="36162" y="267768"/>
                  <a:pt x="61101" y="241695"/>
                  <a:pt x="91028" y="241695"/>
                </a:cubicBezTo>
                <a:close/>
                <a:moveTo>
                  <a:pt x="776451" y="68699"/>
                </a:moveTo>
                <a:cubicBezTo>
                  <a:pt x="756486" y="68699"/>
                  <a:pt x="741512" y="84937"/>
                  <a:pt x="741512" y="103673"/>
                </a:cubicBezTo>
                <a:cubicBezTo>
                  <a:pt x="741512" y="123658"/>
                  <a:pt x="756486" y="139896"/>
                  <a:pt x="776451" y="139896"/>
                </a:cubicBezTo>
                <a:cubicBezTo>
                  <a:pt x="796416" y="139896"/>
                  <a:pt x="812638" y="123658"/>
                  <a:pt x="812638" y="103673"/>
                </a:cubicBezTo>
                <a:cubicBezTo>
                  <a:pt x="812638" y="84937"/>
                  <a:pt x="796416" y="68699"/>
                  <a:pt x="776451" y="68699"/>
                </a:cubicBezTo>
                <a:close/>
                <a:moveTo>
                  <a:pt x="167507" y="32476"/>
                </a:moveTo>
                <a:cubicBezTo>
                  <a:pt x="147542" y="32476"/>
                  <a:pt x="131320" y="48714"/>
                  <a:pt x="131320" y="68699"/>
                </a:cubicBezTo>
                <a:cubicBezTo>
                  <a:pt x="131320" y="88684"/>
                  <a:pt x="147542" y="104922"/>
                  <a:pt x="167507" y="104922"/>
                </a:cubicBezTo>
                <a:cubicBezTo>
                  <a:pt x="187472" y="104922"/>
                  <a:pt x="203694" y="88684"/>
                  <a:pt x="203694" y="68699"/>
                </a:cubicBezTo>
                <a:cubicBezTo>
                  <a:pt x="203694" y="48714"/>
                  <a:pt x="187472" y="32476"/>
                  <a:pt x="167507" y="32476"/>
                </a:cubicBezTo>
                <a:close/>
                <a:moveTo>
                  <a:pt x="167507" y="0"/>
                </a:moveTo>
                <a:cubicBezTo>
                  <a:pt x="204942" y="0"/>
                  <a:pt x="236138" y="29978"/>
                  <a:pt x="236138" y="68699"/>
                </a:cubicBezTo>
                <a:cubicBezTo>
                  <a:pt x="236138" y="79940"/>
                  <a:pt x="232394" y="92431"/>
                  <a:pt x="226155" y="102424"/>
                </a:cubicBezTo>
                <a:lnTo>
                  <a:pt x="420818" y="292282"/>
                </a:lnTo>
                <a:cubicBezTo>
                  <a:pt x="430800" y="286036"/>
                  <a:pt x="443279" y="282289"/>
                  <a:pt x="457005" y="282289"/>
                </a:cubicBezTo>
                <a:cubicBezTo>
                  <a:pt x="473227" y="282289"/>
                  <a:pt x="488201" y="287285"/>
                  <a:pt x="500679" y="297278"/>
                </a:cubicBezTo>
                <a:lnTo>
                  <a:pt x="714059" y="132401"/>
                </a:lnTo>
                <a:cubicBezTo>
                  <a:pt x="710316" y="123658"/>
                  <a:pt x="707820" y="113665"/>
                  <a:pt x="707820" y="103673"/>
                </a:cubicBezTo>
                <a:cubicBezTo>
                  <a:pt x="707820" y="66201"/>
                  <a:pt x="739016" y="34974"/>
                  <a:pt x="776451" y="34974"/>
                </a:cubicBezTo>
                <a:cubicBezTo>
                  <a:pt x="813886" y="34974"/>
                  <a:pt x="845082" y="66201"/>
                  <a:pt x="845082" y="103673"/>
                </a:cubicBezTo>
                <a:cubicBezTo>
                  <a:pt x="845082" y="114914"/>
                  <a:pt x="842586" y="123658"/>
                  <a:pt x="838843" y="132401"/>
                </a:cubicBezTo>
                <a:lnTo>
                  <a:pt x="1053471" y="358482"/>
                </a:lnTo>
                <a:cubicBezTo>
                  <a:pt x="1064701" y="348490"/>
                  <a:pt x="1078427" y="343493"/>
                  <a:pt x="1094649" y="343493"/>
                </a:cubicBezTo>
                <a:cubicBezTo>
                  <a:pt x="1133332" y="343493"/>
                  <a:pt x="1163280" y="374720"/>
                  <a:pt x="1163280" y="413441"/>
                </a:cubicBezTo>
                <a:cubicBezTo>
                  <a:pt x="1163280" y="450913"/>
                  <a:pt x="1133332" y="482140"/>
                  <a:pt x="1094649" y="482140"/>
                </a:cubicBezTo>
                <a:cubicBezTo>
                  <a:pt x="1057214" y="482140"/>
                  <a:pt x="1026018" y="450913"/>
                  <a:pt x="1026018" y="413441"/>
                </a:cubicBezTo>
                <a:cubicBezTo>
                  <a:pt x="1026018" y="402200"/>
                  <a:pt x="1028514" y="392207"/>
                  <a:pt x="1032257" y="383464"/>
                </a:cubicBezTo>
                <a:lnTo>
                  <a:pt x="817630" y="158632"/>
                </a:lnTo>
                <a:cubicBezTo>
                  <a:pt x="806399" y="167375"/>
                  <a:pt x="792673" y="172371"/>
                  <a:pt x="776451" y="172371"/>
                </a:cubicBezTo>
                <a:cubicBezTo>
                  <a:pt x="760229" y="172371"/>
                  <a:pt x="745255" y="167375"/>
                  <a:pt x="734025" y="157382"/>
                </a:cubicBezTo>
                <a:lnTo>
                  <a:pt x="520645" y="324757"/>
                </a:lnTo>
                <a:cubicBezTo>
                  <a:pt x="523140" y="332252"/>
                  <a:pt x="525636" y="340995"/>
                  <a:pt x="525636" y="350988"/>
                </a:cubicBezTo>
                <a:cubicBezTo>
                  <a:pt x="525636" y="389709"/>
                  <a:pt x="495688" y="419687"/>
                  <a:pt x="457005" y="419687"/>
                </a:cubicBezTo>
                <a:cubicBezTo>
                  <a:pt x="419570" y="419687"/>
                  <a:pt x="388374" y="389709"/>
                  <a:pt x="388374" y="350988"/>
                </a:cubicBezTo>
                <a:cubicBezTo>
                  <a:pt x="388374" y="338497"/>
                  <a:pt x="390870" y="327256"/>
                  <a:pt x="397109" y="316014"/>
                </a:cubicBezTo>
                <a:lnTo>
                  <a:pt x="203694" y="126156"/>
                </a:lnTo>
                <a:cubicBezTo>
                  <a:pt x="192464" y="133650"/>
                  <a:pt x="179985" y="137397"/>
                  <a:pt x="167507" y="137397"/>
                </a:cubicBezTo>
                <a:cubicBezTo>
                  <a:pt x="128824" y="137397"/>
                  <a:pt x="98876" y="106171"/>
                  <a:pt x="98876" y="68699"/>
                </a:cubicBezTo>
                <a:cubicBezTo>
                  <a:pt x="98876" y="29978"/>
                  <a:pt x="128824" y="0"/>
                  <a:pt x="16750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0" name="Freeform 353">
            <a:extLst>
              <a:ext uri="{FF2B5EF4-FFF2-40B4-BE49-F238E27FC236}">
                <a16:creationId xmlns:a16="http://schemas.microsoft.com/office/drawing/2014/main" id="{EB2984AE-E9FB-F04B-B3C2-1D72EC626DBB}"/>
              </a:ext>
            </a:extLst>
          </p:cNvPr>
          <p:cNvSpPr>
            <a:spLocks noChangeArrowheads="1"/>
          </p:cNvSpPr>
          <p:nvPr/>
        </p:nvSpPr>
        <p:spPr bwMode="auto">
          <a:xfrm>
            <a:off x="5491763" y="3461960"/>
            <a:ext cx="1211218" cy="1211217"/>
          </a:xfrm>
          <a:custGeom>
            <a:avLst/>
            <a:gdLst>
              <a:gd name="T0" fmla="*/ 1942 w 1943"/>
              <a:gd name="T1" fmla="*/ 972 h 1944"/>
              <a:gd name="T2" fmla="*/ 1942 w 1943"/>
              <a:gd name="T3" fmla="*/ 972 h 1944"/>
              <a:gd name="T4" fmla="*/ 971 w 1943"/>
              <a:gd name="T5" fmla="*/ 1943 h 1944"/>
              <a:gd name="T6" fmla="*/ 971 w 1943"/>
              <a:gd name="T7" fmla="*/ 1943 h 1944"/>
              <a:gd name="T8" fmla="*/ 0 w 1943"/>
              <a:gd name="T9" fmla="*/ 972 h 1944"/>
              <a:gd name="T10" fmla="*/ 0 w 1943"/>
              <a:gd name="T11" fmla="*/ 972 h 1944"/>
              <a:gd name="T12" fmla="*/ 971 w 1943"/>
              <a:gd name="T13" fmla="*/ 0 h 1944"/>
              <a:gd name="T14" fmla="*/ 971 w 1943"/>
              <a:gd name="T15" fmla="*/ 0 h 1944"/>
              <a:gd name="T16" fmla="*/ 1942 w 1943"/>
              <a:gd name="T17" fmla="*/ 972 h 1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3" h="1944">
                <a:moveTo>
                  <a:pt x="1942" y="972"/>
                </a:moveTo>
                <a:lnTo>
                  <a:pt x="1942" y="972"/>
                </a:lnTo>
                <a:cubicBezTo>
                  <a:pt x="1942" y="1508"/>
                  <a:pt x="1508" y="1943"/>
                  <a:pt x="971" y="1943"/>
                </a:cubicBezTo>
                <a:lnTo>
                  <a:pt x="971" y="1943"/>
                </a:lnTo>
                <a:cubicBezTo>
                  <a:pt x="435" y="1943"/>
                  <a:pt x="0" y="1508"/>
                  <a:pt x="0" y="972"/>
                </a:cubicBezTo>
                <a:lnTo>
                  <a:pt x="0" y="972"/>
                </a:lnTo>
                <a:cubicBezTo>
                  <a:pt x="0" y="436"/>
                  <a:pt x="435" y="0"/>
                  <a:pt x="971" y="0"/>
                </a:cubicBezTo>
                <a:lnTo>
                  <a:pt x="971" y="0"/>
                </a:lnTo>
                <a:cubicBezTo>
                  <a:pt x="1508" y="0"/>
                  <a:pt x="1942" y="436"/>
                  <a:pt x="1942" y="972"/>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DEE0A26E-0470-2749-A5D0-1FFF8A7388FA}"/>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AE897AFA-7B24-F344-8A7C-FA8EC8D60B70}"/>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01CFEC07-C7DE-5D4D-9D4F-F8072D5299F5}"/>
              </a:ext>
            </a:extLst>
          </p:cNvPr>
          <p:cNvSpPr txBox="1"/>
          <p:nvPr/>
        </p:nvSpPr>
        <p:spPr>
          <a:xfrm>
            <a:off x="758076" y="2467206"/>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STRATEGY</a:t>
            </a:r>
          </a:p>
        </p:txBody>
      </p:sp>
      <p:sp>
        <p:nvSpPr>
          <p:cNvPr id="7" name="TextBox 6">
            <a:extLst>
              <a:ext uri="{FF2B5EF4-FFF2-40B4-BE49-F238E27FC236}">
                <a16:creationId xmlns:a16="http://schemas.microsoft.com/office/drawing/2014/main" id="{3793DE14-FD8F-5B49-900F-F4EE3626C153}"/>
              </a:ext>
            </a:extLst>
          </p:cNvPr>
          <p:cNvSpPr txBox="1"/>
          <p:nvPr/>
        </p:nvSpPr>
        <p:spPr>
          <a:xfrm>
            <a:off x="758076" y="2770977"/>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5307E27F-32DC-D04F-994A-8EE1D9788481}"/>
              </a:ext>
            </a:extLst>
          </p:cNvPr>
          <p:cNvSpPr txBox="1"/>
          <p:nvPr/>
        </p:nvSpPr>
        <p:spPr>
          <a:xfrm>
            <a:off x="758076" y="3647170"/>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SKILLS</a:t>
            </a:r>
          </a:p>
        </p:txBody>
      </p:sp>
      <p:sp>
        <p:nvSpPr>
          <p:cNvPr id="9" name="TextBox 8">
            <a:extLst>
              <a:ext uri="{FF2B5EF4-FFF2-40B4-BE49-F238E27FC236}">
                <a16:creationId xmlns:a16="http://schemas.microsoft.com/office/drawing/2014/main" id="{F4114523-D61B-9643-83A2-41BE8FF2E65F}"/>
              </a:ext>
            </a:extLst>
          </p:cNvPr>
          <p:cNvSpPr txBox="1"/>
          <p:nvPr/>
        </p:nvSpPr>
        <p:spPr>
          <a:xfrm>
            <a:off x="758076" y="3950941"/>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1D950E46-220B-454E-A106-480A0F08689F}"/>
              </a:ext>
            </a:extLst>
          </p:cNvPr>
          <p:cNvSpPr txBox="1"/>
          <p:nvPr/>
        </p:nvSpPr>
        <p:spPr>
          <a:xfrm>
            <a:off x="758076" y="4827256"/>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STAFF</a:t>
            </a:r>
          </a:p>
        </p:txBody>
      </p:sp>
      <p:sp>
        <p:nvSpPr>
          <p:cNvPr id="11" name="TextBox 10">
            <a:extLst>
              <a:ext uri="{FF2B5EF4-FFF2-40B4-BE49-F238E27FC236}">
                <a16:creationId xmlns:a16="http://schemas.microsoft.com/office/drawing/2014/main" id="{D2B63AEF-8810-FA42-AD00-97946699F207}"/>
              </a:ext>
            </a:extLst>
          </p:cNvPr>
          <p:cNvSpPr txBox="1"/>
          <p:nvPr/>
        </p:nvSpPr>
        <p:spPr>
          <a:xfrm>
            <a:off x="758076" y="5131027"/>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3A27D4B5-9D97-C441-9882-3AD4593A444D}"/>
              </a:ext>
            </a:extLst>
          </p:cNvPr>
          <p:cNvSpPr txBox="1"/>
          <p:nvPr/>
        </p:nvSpPr>
        <p:spPr>
          <a:xfrm>
            <a:off x="9068745" y="1874082"/>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STRUCTURE</a:t>
            </a:r>
          </a:p>
        </p:txBody>
      </p:sp>
      <p:sp>
        <p:nvSpPr>
          <p:cNvPr id="13" name="TextBox 12">
            <a:extLst>
              <a:ext uri="{FF2B5EF4-FFF2-40B4-BE49-F238E27FC236}">
                <a16:creationId xmlns:a16="http://schemas.microsoft.com/office/drawing/2014/main" id="{CC602200-0E2B-2340-B71C-68C05B95A312}"/>
              </a:ext>
            </a:extLst>
          </p:cNvPr>
          <p:cNvSpPr txBox="1"/>
          <p:nvPr/>
        </p:nvSpPr>
        <p:spPr>
          <a:xfrm>
            <a:off x="9068745" y="2177853"/>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43D4744E-FB90-3646-BE7E-1CAEFF3CA255}"/>
              </a:ext>
            </a:extLst>
          </p:cNvPr>
          <p:cNvSpPr txBox="1"/>
          <p:nvPr/>
        </p:nvSpPr>
        <p:spPr>
          <a:xfrm>
            <a:off x="9068745" y="3056108"/>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SYSTEMS</a:t>
            </a:r>
          </a:p>
        </p:txBody>
      </p:sp>
      <p:sp>
        <p:nvSpPr>
          <p:cNvPr id="15" name="TextBox 14">
            <a:extLst>
              <a:ext uri="{FF2B5EF4-FFF2-40B4-BE49-F238E27FC236}">
                <a16:creationId xmlns:a16="http://schemas.microsoft.com/office/drawing/2014/main" id="{6DC38875-7F88-1D47-9B80-4D10E984F38E}"/>
              </a:ext>
            </a:extLst>
          </p:cNvPr>
          <p:cNvSpPr txBox="1"/>
          <p:nvPr/>
        </p:nvSpPr>
        <p:spPr>
          <a:xfrm>
            <a:off x="9068745" y="3359879"/>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0BAB52B2-B3AD-FB4D-A12D-972823AA115C}"/>
              </a:ext>
            </a:extLst>
          </p:cNvPr>
          <p:cNvSpPr txBox="1"/>
          <p:nvPr/>
        </p:nvSpPr>
        <p:spPr>
          <a:xfrm>
            <a:off x="9068745" y="4238997"/>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STYLE</a:t>
            </a:r>
          </a:p>
        </p:txBody>
      </p:sp>
      <p:sp>
        <p:nvSpPr>
          <p:cNvPr id="17" name="TextBox 16">
            <a:extLst>
              <a:ext uri="{FF2B5EF4-FFF2-40B4-BE49-F238E27FC236}">
                <a16:creationId xmlns:a16="http://schemas.microsoft.com/office/drawing/2014/main" id="{42A2C75E-6402-F445-BB2B-DAB860CE0F4E}"/>
              </a:ext>
            </a:extLst>
          </p:cNvPr>
          <p:cNvSpPr txBox="1"/>
          <p:nvPr/>
        </p:nvSpPr>
        <p:spPr>
          <a:xfrm>
            <a:off x="9068745" y="4542768"/>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C386143D-CF0F-0844-BA9C-0DD09CF4AD4E}"/>
              </a:ext>
            </a:extLst>
          </p:cNvPr>
          <p:cNvSpPr txBox="1"/>
          <p:nvPr/>
        </p:nvSpPr>
        <p:spPr>
          <a:xfrm>
            <a:off x="9068745" y="5420292"/>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SHARED VALUES</a:t>
            </a:r>
          </a:p>
        </p:txBody>
      </p:sp>
      <p:sp>
        <p:nvSpPr>
          <p:cNvPr id="19" name="TextBox 18">
            <a:extLst>
              <a:ext uri="{FF2B5EF4-FFF2-40B4-BE49-F238E27FC236}">
                <a16:creationId xmlns:a16="http://schemas.microsoft.com/office/drawing/2014/main" id="{854E8DD2-C011-4F43-B8A8-C0706EA4BF91}"/>
              </a:ext>
            </a:extLst>
          </p:cNvPr>
          <p:cNvSpPr txBox="1"/>
          <p:nvPr/>
        </p:nvSpPr>
        <p:spPr>
          <a:xfrm>
            <a:off x="9068745" y="5724063"/>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A04B70C1-E589-9848-8554-56120D855B28}"/>
              </a:ext>
            </a:extLst>
          </p:cNvPr>
          <p:cNvSpPr txBox="1"/>
          <p:nvPr/>
        </p:nvSpPr>
        <p:spPr>
          <a:xfrm>
            <a:off x="5491438" y="3788370"/>
            <a:ext cx="1209124" cy="61555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SHARED VALUES</a:t>
            </a:r>
          </a:p>
        </p:txBody>
      </p:sp>
    </p:spTree>
    <p:extLst>
      <p:ext uri="{BB962C8B-B14F-4D97-AF65-F5344CB8AC3E}">
        <p14:creationId xmlns:p14="http://schemas.microsoft.com/office/powerpoint/2010/main" val="101213861"/>
      </p:ext>
    </p:extLst>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reeform 2">
            <a:extLst>
              <a:ext uri="{FF2B5EF4-FFF2-40B4-BE49-F238E27FC236}">
                <a16:creationId xmlns:a16="http://schemas.microsoft.com/office/drawing/2014/main" id="{336EBFAA-524C-9242-BE83-E50716C898B3}"/>
              </a:ext>
            </a:extLst>
          </p:cNvPr>
          <p:cNvSpPr>
            <a:spLocks noChangeArrowheads="1"/>
          </p:cNvSpPr>
          <p:nvPr/>
        </p:nvSpPr>
        <p:spPr bwMode="auto">
          <a:xfrm>
            <a:off x="4692527" y="2572086"/>
            <a:ext cx="2782227" cy="2782229"/>
          </a:xfrm>
          <a:custGeom>
            <a:avLst/>
            <a:gdLst>
              <a:gd name="T0" fmla="*/ 4467 w 4468"/>
              <a:gd name="T1" fmla="*/ 2233 h 4468"/>
              <a:gd name="T2" fmla="*/ 4467 w 4468"/>
              <a:gd name="T3" fmla="*/ 2233 h 4468"/>
              <a:gd name="T4" fmla="*/ 2234 w 4468"/>
              <a:gd name="T5" fmla="*/ 4467 h 4468"/>
              <a:gd name="T6" fmla="*/ 2234 w 4468"/>
              <a:gd name="T7" fmla="*/ 4467 h 4468"/>
              <a:gd name="T8" fmla="*/ 0 w 4468"/>
              <a:gd name="T9" fmla="*/ 2233 h 4468"/>
              <a:gd name="T10" fmla="*/ 0 w 4468"/>
              <a:gd name="T11" fmla="*/ 2233 h 4468"/>
              <a:gd name="T12" fmla="*/ 2234 w 4468"/>
              <a:gd name="T13" fmla="*/ 0 h 4468"/>
              <a:gd name="T14" fmla="*/ 2234 w 4468"/>
              <a:gd name="T15" fmla="*/ 0 h 4468"/>
              <a:gd name="T16" fmla="*/ 4467 w 4468"/>
              <a:gd name="T17" fmla="*/ 2233 h 4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68" h="4468">
                <a:moveTo>
                  <a:pt x="4467" y="2233"/>
                </a:moveTo>
                <a:lnTo>
                  <a:pt x="4467" y="2233"/>
                </a:lnTo>
                <a:cubicBezTo>
                  <a:pt x="4467" y="3467"/>
                  <a:pt x="3467" y="4467"/>
                  <a:pt x="2234" y="4467"/>
                </a:cubicBezTo>
                <a:lnTo>
                  <a:pt x="2234" y="4467"/>
                </a:lnTo>
                <a:cubicBezTo>
                  <a:pt x="1001" y="4467"/>
                  <a:pt x="0" y="3467"/>
                  <a:pt x="0" y="2233"/>
                </a:cubicBezTo>
                <a:lnTo>
                  <a:pt x="0" y="2233"/>
                </a:lnTo>
                <a:cubicBezTo>
                  <a:pt x="0" y="1000"/>
                  <a:pt x="1001" y="0"/>
                  <a:pt x="2234" y="0"/>
                </a:cubicBezTo>
                <a:lnTo>
                  <a:pt x="2234" y="0"/>
                </a:lnTo>
                <a:cubicBezTo>
                  <a:pt x="3467" y="0"/>
                  <a:pt x="4467" y="1000"/>
                  <a:pt x="4467" y="2233"/>
                </a:cubicBezTo>
              </a:path>
            </a:pathLst>
          </a:custGeom>
          <a:solidFill>
            <a:schemeClr val="bg1">
              <a:lumMod val="85000"/>
            </a:schemeClr>
          </a:solidFill>
          <a:ln>
            <a:noFill/>
          </a:ln>
          <a:effectLst/>
        </p:spPr>
        <p:txBody>
          <a:bodyPr wrap="none" anchor="ctr"/>
          <a:lstStyle/>
          <a:p>
            <a:endParaRPr lang="en-US" dirty="0">
              <a:latin typeface="Poppins" pitchFamily="2" charset="77"/>
            </a:endParaRPr>
          </a:p>
        </p:txBody>
      </p:sp>
      <p:sp>
        <p:nvSpPr>
          <p:cNvPr id="19" name="Freeform 66">
            <a:extLst>
              <a:ext uri="{FF2B5EF4-FFF2-40B4-BE49-F238E27FC236}">
                <a16:creationId xmlns:a16="http://schemas.microsoft.com/office/drawing/2014/main" id="{AF66FDF3-C32A-524A-96B1-F39E4A83455A}"/>
              </a:ext>
            </a:extLst>
          </p:cNvPr>
          <p:cNvSpPr>
            <a:spLocks noChangeArrowheads="1"/>
          </p:cNvSpPr>
          <p:nvPr/>
        </p:nvSpPr>
        <p:spPr bwMode="auto">
          <a:xfrm>
            <a:off x="1253879" y="1638268"/>
            <a:ext cx="3507309" cy="1219456"/>
          </a:xfrm>
          <a:custGeom>
            <a:avLst/>
            <a:gdLst>
              <a:gd name="T0" fmla="*/ 5148 w 5630"/>
              <a:gd name="T1" fmla="*/ 498 h 1959"/>
              <a:gd name="T2" fmla="*/ 5148 w 5630"/>
              <a:gd name="T3" fmla="*/ 498 h 1959"/>
              <a:gd name="T4" fmla="*/ 5148 w 5630"/>
              <a:gd name="T5" fmla="*/ 498 h 1959"/>
              <a:gd name="T6" fmla="*/ 4993 w 5630"/>
              <a:gd name="T7" fmla="*/ 524 h 1959"/>
              <a:gd name="T8" fmla="*/ 4993 w 5630"/>
              <a:gd name="T9" fmla="*/ 0 h 1959"/>
              <a:gd name="T10" fmla="*/ 4262 w 5630"/>
              <a:gd name="T11" fmla="*/ 0 h 1959"/>
              <a:gd name="T12" fmla="*/ 1711 w 5630"/>
              <a:gd name="T13" fmla="*/ 0 h 1959"/>
              <a:gd name="T14" fmla="*/ 980 w 5630"/>
              <a:gd name="T15" fmla="*/ 0 h 1959"/>
              <a:gd name="T16" fmla="*/ 980 w 5630"/>
              <a:gd name="T17" fmla="*/ 0 h 1959"/>
              <a:gd name="T18" fmla="*/ 0 w 5630"/>
              <a:gd name="T19" fmla="*/ 979 h 1959"/>
              <a:gd name="T20" fmla="*/ 0 w 5630"/>
              <a:gd name="T21" fmla="*/ 979 h 1959"/>
              <a:gd name="T22" fmla="*/ 0 w 5630"/>
              <a:gd name="T23" fmla="*/ 979 h 1959"/>
              <a:gd name="T24" fmla="*/ 980 w 5630"/>
              <a:gd name="T25" fmla="*/ 1958 h 1959"/>
              <a:gd name="T26" fmla="*/ 1711 w 5630"/>
              <a:gd name="T27" fmla="*/ 1958 h 1959"/>
              <a:gd name="T28" fmla="*/ 4262 w 5630"/>
              <a:gd name="T29" fmla="*/ 1958 h 1959"/>
              <a:gd name="T30" fmla="*/ 4993 w 5630"/>
              <a:gd name="T31" fmla="*/ 1958 h 1959"/>
              <a:gd name="T32" fmla="*/ 4993 w 5630"/>
              <a:gd name="T33" fmla="*/ 1434 h 1959"/>
              <a:gd name="T34" fmla="*/ 4993 w 5630"/>
              <a:gd name="T35" fmla="*/ 1434 h 1959"/>
              <a:gd name="T36" fmla="*/ 5148 w 5630"/>
              <a:gd name="T37" fmla="*/ 1460 h 1959"/>
              <a:gd name="T38" fmla="*/ 5148 w 5630"/>
              <a:gd name="T39" fmla="*/ 1460 h 1959"/>
              <a:gd name="T40" fmla="*/ 5629 w 5630"/>
              <a:gd name="T41" fmla="*/ 979 h 1959"/>
              <a:gd name="T42" fmla="*/ 5629 w 5630"/>
              <a:gd name="T43" fmla="*/ 979 h 1959"/>
              <a:gd name="T44" fmla="*/ 5629 w 5630"/>
              <a:gd name="T45" fmla="*/ 979 h 1959"/>
              <a:gd name="T46" fmla="*/ 5148 w 5630"/>
              <a:gd name="T47" fmla="*/ 498 h 1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630" h="1959">
                <a:moveTo>
                  <a:pt x="5148" y="498"/>
                </a:moveTo>
                <a:lnTo>
                  <a:pt x="5148" y="498"/>
                </a:lnTo>
                <a:lnTo>
                  <a:pt x="5148" y="498"/>
                </a:lnTo>
                <a:cubicBezTo>
                  <a:pt x="5094" y="498"/>
                  <a:pt x="5042" y="507"/>
                  <a:pt x="4993" y="524"/>
                </a:cubicBezTo>
                <a:lnTo>
                  <a:pt x="4993" y="0"/>
                </a:lnTo>
                <a:lnTo>
                  <a:pt x="4262" y="0"/>
                </a:lnTo>
                <a:lnTo>
                  <a:pt x="1711" y="0"/>
                </a:lnTo>
                <a:lnTo>
                  <a:pt x="980" y="0"/>
                </a:lnTo>
                <a:lnTo>
                  <a:pt x="980" y="0"/>
                </a:lnTo>
                <a:cubicBezTo>
                  <a:pt x="438" y="0"/>
                  <a:pt x="0" y="438"/>
                  <a:pt x="0" y="979"/>
                </a:cubicBezTo>
                <a:lnTo>
                  <a:pt x="0" y="979"/>
                </a:lnTo>
                <a:lnTo>
                  <a:pt x="0" y="979"/>
                </a:lnTo>
                <a:cubicBezTo>
                  <a:pt x="0" y="1520"/>
                  <a:pt x="438" y="1958"/>
                  <a:pt x="980" y="1958"/>
                </a:cubicBezTo>
                <a:lnTo>
                  <a:pt x="1711" y="1958"/>
                </a:lnTo>
                <a:lnTo>
                  <a:pt x="4262" y="1958"/>
                </a:lnTo>
                <a:lnTo>
                  <a:pt x="4993" y="1958"/>
                </a:lnTo>
                <a:lnTo>
                  <a:pt x="4993" y="1434"/>
                </a:lnTo>
                <a:lnTo>
                  <a:pt x="4993" y="1434"/>
                </a:lnTo>
                <a:cubicBezTo>
                  <a:pt x="5042" y="1451"/>
                  <a:pt x="5094" y="1460"/>
                  <a:pt x="5148" y="1460"/>
                </a:cubicBezTo>
                <a:lnTo>
                  <a:pt x="5148" y="1460"/>
                </a:lnTo>
                <a:cubicBezTo>
                  <a:pt x="5413" y="1460"/>
                  <a:pt x="5629" y="1243"/>
                  <a:pt x="5629" y="979"/>
                </a:cubicBezTo>
                <a:lnTo>
                  <a:pt x="5629" y="979"/>
                </a:lnTo>
                <a:lnTo>
                  <a:pt x="5629" y="979"/>
                </a:lnTo>
                <a:cubicBezTo>
                  <a:pt x="5629" y="714"/>
                  <a:pt x="5413" y="498"/>
                  <a:pt x="5148" y="498"/>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0" name="Freeform 67">
            <a:extLst>
              <a:ext uri="{FF2B5EF4-FFF2-40B4-BE49-F238E27FC236}">
                <a16:creationId xmlns:a16="http://schemas.microsoft.com/office/drawing/2014/main" id="{14635493-0E55-6F48-98AA-C890C27B170D}"/>
              </a:ext>
            </a:extLst>
          </p:cNvPr>
          <p:cNvSpPr>
            <a:spLocks noChangeArrowheads="1"/>
          </p:cNvSpPr>
          <p:nvPr/>
        </p:nvSpPr>
        <p:spPr bwMode="auto">
          <a:xfrm>
            <a:off x="1253879" y="5266425"/>
            <a:ext cx="3507309" cy="1219456"/>
          </a:xfrm>
          <a:custGeom>
            <a:avLst/>
            <a:gdLst>
              <a:gd name="T0" fmla="*/ 5148 w 5630"/>
              <a:gd name="T1" fmla="*/ 498 h 1960"/>
              <a:gd name="T2" fmla="*/ 5148 w 5630"/>
              <a:gd name="T3" fmla="*/ 498 h 1960"/>
              <a:gd name="T4" fmla="*/ 5148 w 5630"/>
              <a:gd name="T5" fmla="*/ 498 h 1960"/>
              <a:gd name="T6" fmla="*/ 4993 w 5630"/>
              <a:gd name="T7" fmla="*/ 524 h 1960"/>
              <a:gd name="T8" fmla="*/ 4993 w 5630"/>
              <a:gd name="T9" fmla="*/ 0 h 1960"/>
              <a:gd name="T10" fmla="*/ 4262 w 5630"/>
              <a:gd name="T11" fmla="*/ 0 h 1960"/>
              <a:gd name="T12" fmla="*/ 1711 w 5630"/>
              <a:gd name="T13" fmla="*/ 0 h 1960"/>
              <a:gd name="T14" fmla="*/ 980 w 5630"/>
              <a:gd name="T15" fmla="*/ 0 h 1960"/>
              <a:gd name="T16" fmla="*/ 980 w 5630"/>
              <a:gd name="T17" fmla="*/ 0 h 1960"/>
              <a:gd name="T18" fmla="*/ 0 w 5630"/>
              <a:gd name="T19" fmla="*/ 980 h 1960"/>
              <a:gd name="T20" fmla="*/ 0 w 5630"/>
              <a:gd name="T21" fmla="*/ 980 h 1960"/>
              <a:gd name="T22" fmla="*/ 0 w 5630"/>
              <a:gd name="T23" fmla="*/ 980 h 1960"/>
              <a:gd name="T24" fmla="*/ 980 w 5630"/>
              <a:gd name="T25" fmla="*/ 1959 h 1960"/>
              <a:gd name="T26" fmla="*/ 1711 w 5630"/>
              <a:gd name="T27" fmla="*/ 1959 h 1960"/>
              <a:gd name="T28" fmla="*/ 4262 w 5630"/>
              <a:gd name="T29" fmla="*/ 1959 h 1960"/>
              <a:gd name="T30" fmla="*/ 4993 w 5630"/>
              <a:gd name="T31" fmla="*/ 1959 h 1960"/>
              <a:gd name="T32" fmla="*/ 4993 w 5630"/>
              <a:gd name="T33" fmla="*/ 1435 h 1960"/>
              <a:gd name="T34" fmla="*/ 4993 w 5630"/>
              <a:gd name="T35" fmla="*/ 1435 h 1960"/>
              <a:gd name="T36" fmla="*/ 5148 w 5630"/>
              <a:gd name="T37" fmla="*/ 1460 h 1960"/>
              <a:gd name="T38" fmla="*/ 5148 w 5630"/>
              <a:gd name="T39" fmla="*/ 1460 h 1960"/>
              <a:gd name="T40" fmla="*/ 5629 w 5630"/>
              <a:gd name="T41" fmla="*/ 980 h 1960"/>
              <a:gd name="T42" fmla="*/ 5629 w 5630"/>
              <a:gd name="T43" fmla="*/ 980 h 1960"/>
              <a:gd name="T44" fmla="*/ 5148 w 5630"/>
              <a:gd name="T45" fmla="*/ 498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30" h="1960">
                <a:moveTo>
                  <a:pt x="5148" y="498"/>
                </a:moveTo>
                <a:lnTo>
                  <a:pt x="5148" y="498"/>
                </a:lnTo>
                <a:lnTo>
                  <a:pt x="5148" y="498"/>
                </a:lnTo>
                <a:cubicBezTo>
                  <a:pt x="5094" y="498"/>
                  <a:pt x="5042" y="508"/>
                  <a:pt x="4993" y="524"/>
                </a:cubicBezTo>
                <a:lnTo>
                  <a:pt x="4993" y="0"/>
                </a:lnTo>
                <a:lnTo>
                  <a:pt x="4262" y="0"/>
                </a:lnTo>
                <a:lnTo>
                  <a:pt x="1711" y="0"/>
                </a:lnTo>
                <a:lnTo>
                  <a:pt x="980" y="0"/>
                </a:lnTo>
                <a:lnTo>
                  <a:pt x="980" y="0"/>
                </a:lnTo>
                <a:cubicBezTo>
                  <a:pt x="438" y="0"/>
                  <a:pt x="0" y="438"/>
                  <a:pt x="0" y="980"/>
                </a:cubicBezTo>
                <a:lnTo>
                  <a:pt x="0" y="980"/>
                </a:lnTo>
                <a:lnTo>
                  <a:pt x="0" y="980"/>
                </a:lnTo>
                <a:cubicBezTo>
                  <a:pt x="0" y="1520"/>
                  <a:pt x="438" y="1959"/>
                  <a:pt x="980" y="1959"/>
                </a:cubicBezTo>
                <a:lnTo>
                  <a:pt x="1711" y="1959"/>
                </a:lnTo>
                <a:lnTo>
                  <a:pt x="4262" y="1959"/>
                </a:lnTo>
                <a:lnTo>
                  <a:pt x="4993" y="1959"/>
                </a:lnTo>
                <a:lnTo>
                  <a:pt x="4993" y="1435"/>
                </a:lnTo>
                <a:lnTo>
                  <a:pt x="4993" y="1435"/>
                </a:lnTo>
                <a:cubicBezTo>
                  <a:pt x="5042" y="1451"/>
                  <a:pt x="5094" y="1460"/>
                  <a:pt x="5148" y="1460"/>
                </a:cubicBezTo>
                <a:lnTo>
                  <a:pt x="5148" y="1460"/>
                </a:lnTo>
                <a:cubicBezTo>
                  <a:pt x="5413" y="1460"/>
                  <a:pt x="5629" y="1244"/>
                  <a:pt x="5629" y="980"/>
                </a:cubicBezTo>
                <a:lnTo>
                  <a:pt x="5629" y="980"/>
                </a:lnTo>
                <a:cubicBezTo>
                  <a:pt x="5629" y="715"/>
                  <a:pt x="5413" y="498"/>
                  <a:pt x="5148" y="498"/>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1" name="Freeform 68">
            <a:extLst>
              <a:ext uri="{FF2B5EF4-FFF2-40B4-BE49-F238E27FC236}">
                <a16:creationId xmlns:a16="http://schemas.microsoft.com/office/drawing/2014/main" id="{AD2F989A-590E-3C4F-A79F-D994AC70B2C1}"/>
              </a:ext>
            </a:extLst>
          </p:cNvPr>
          <p:cNvSpPr>
            <a:spLocks noChangeArrowheads="1"/>
          </p:cNvSpPr>
          <p:nvPr/>
        </p:nvSpPr>
        <p:spPr bwMode="auto">
          <a:xfrm>
            <a:off x="754012" y="3450973"/>
            <a:ext cx="3507309" cy="1219456"/>
          </a:xfrm>
          <a:custGeom>
            <a:avLst/>
            <a:gdLst>
              <a:gd name="T0" fmla="*/ 5148 w 5631"/>
              <a:gd name="T1" fmla="*/ 498 h 1960"/>
              <a:gd name="T2" fmla="*/ 5148 w 5631"/>
              <a:gd name="T3" fmla="*/ 498 h 1960"/>
              <a:gd name="T4" fmla="*/ 5148 w 5631"/>
              <a:gd name="T5" fmla="*/ 498 h 1960"/>
              <a:gd name="T6" fmla="*/ 4994 w 5631"/>
              <a:gd name="T7" fmla="*/ 524 h 1960"/>
              <a:gd name="T8" fmla="*/ 4994 w 5631"/>
              <a:gd name="T9" fmla="*/ 0 h 1960"/>
              <a:gd name="T10" fmla="*/ 4262 w 5631"/>
              <a:gd name="T11" fmla="*/ 0 h 1960"/>
              <a:gd name="T12" fmla="*/ 1712 w 5631"/>
              <a:gd name="T13" fmla="*/ 0 h 1960"/>
              <a:gd name="T14" fmla="*/ 980 w 5631"/>
              <a:gd name="T15" fmla="*/ 0 h 1960"/>
              <a:gd name="T16" fmla="*/ 980 w 5631"/>
              <a:gd name="T17" fmla="*/ 0 h 1960"/>
              <a:gd name="T18" fmla="*/ 0 w 5631"/>
              <a:gd name="T19" fmla="*/ 979 h 1960"/>
              <a:gd name="T20" fmla="*/ 0 w 5631"/>
              <a:gd name="T21" fmla="*/ 979 h 1960"/>
              <a:gd name="T22" fmla="*/ 980 w 5631"/>
              <a:gd name="T23" fmla="*/ 1959 h 1960"/>
              <a:gd name="T24" fmla="*/ 1712 w 5631"/>
              <a:gd name="T25" fmla="*/ 1959 h 1960"/>
              <a:gd name="T26" fmla="*/ 4262 w 5631"/>
              <a:gd name="T27" fmla="*/ 1959 h 1960"/>
              <a:gd name="T28" fmla="*/ 4994 w 5631"/>
              <a:gd name="T29" fmla="*/ 1959 h 1960"/>
              <a:gd name="T30" fmla="*/ 4994 w 5631"/>
              <a:gd name="T31" fmla="*/ 1434 h 1960"/>
              <a:gd name="T32" fmla="*/ 4994 w 5631"/>
              <a:gd name="T33" fmla="*/ 1434 h 1960"/>
              <a:gd name="T34" fmla="*/ 5148 w 5631"/>
              <a:gd name="T35" fmla="*/ 1460 h 1960"/>
              <a:gd name="T36" fmla="*/ 5148 w 5631"/>
              <a:gd name="T37" fmla="*/ 1460 h 1960"/>
              <a:gd name="T38" fmla="*/ 5630 w 5631"/>
              <a:gd name="T39" fmla="*/ 979 h 1960"/>
              <a:gd name="T40" fmla="*/ 5630 w 5631"/>
              <a:gd name="T41" fmla="*/ 979 h 1960"/>
              <a:gd name="T42" fmla="*/ 5148 w 5631"/>
              <a:gd name="T43" fmla="*/ 498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31" h="1960">
                <a:moveTo>
                  <a:pt x="5148" y="498"/>
                </a:moveTo>
                <a:lnTo>
                  <a:pt x="5148" y="498"/>
                </a:lnTo>
                <a:lnTo>
                  <a:pt x="5148" y="498"/>
                </a:lnTo>
                <a:cubicBezTo>
                  <a:pt x="5095" y="498"/>
                  <a:pt x="5043" y="507"/>
                  <a:pt x="4994" y="524"/>
                </a:cubicBezTo>
                <a:lnTo>
                  <a:pt x="4994" y="0"/>
                </a:lnTo>
                <a:lnTo>
                  <a:pt x="4262" y="0"/>
                </a:lnTo>
                <a:lnTo>
                  <a:pt x="1712" y="0"/>
                </a:lnTo>
                <a:lnTo>
                  <a:pt x="980" y="0"/>
                </a:lnTo>
                <a:lnTo>
                  <a:pt x="980" y="0"/>
                </a:lnTo>
                <a:cubicBezTo>
                  <a:pt x="439" y="0"/>
                  <a:pt x="0" y="438"/>
                  <a:pt x="0" y="979"/>
                </a:cubicBezTo>
                <a:lnTo>
                  <a:pt x="0" y="979"/>
                </a:lnTo>
                <a:cubicBezTo>
                  <a:pt x="0" y="1520"/>
                  <a:pt x="439" y="1959"/>
                  <a:pt x="980" y="1959"/>
                </a:cubicBezTo>
                <a:lnTo>
                  <a:pt x="1712" y="1959"/>
                </a:lnTo>
                <a:lnTo>
                  <a:pt x="4262" y="1959"/>
                </a:lnTo>
                <a:lnTo>
                  <a:pt x="4994" y="1959"/>
                </a:lnTo>
                <a:lnTo>
                  <a:pt x="4994" y="1434"/>
                </a:lnTo>
                <a:lnTo>
                  <a:pt x="4994" y="1434"/>
                </a:lnTo>
                <a:cubicBezTo>
                  <a:pt x="5043" y="1451"/>
                  <a:pt x="5095" y="1460"/>
                  <a:pt x="5148" y="1460"/>
                </a:cubicBezTo>
                <a:lnTo>
                  <a:pt x="5148" y="1460"/>
                </a:lnTo>
                <a:cubicBezTo>
                  <a:pt x="5413" y="1460"/>
                  <a:pt x="5630" y="1244"/>
                  <a:pt x="5630" y="979"/>
                </a:cubicBezTo>
                <a:lnTo>
                  <a:pt x="5630" y="979"/>
                </a:lnTo>
                <a:cubicBezTo>
                  <a:pt x="5630" y="715"/>
                  <a:pt x="5413" y="498"/>
                  <a:pt x="5148" y="498"/>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2" name="Freeform 69">
            <a:extLst>
              <a:ext uri="{FF2B5EF4-FFF2-40B4-BE49-F238E27FC236}">
                <a16:creationId xmlns:a16="http://schemas.microsoft.com/office/drawing/2014/main" id="{E2B4AE51-2B00-C048-AAE8-5B24E4BE6925}"/>
              </a:ext>
            </a:extLst>
          </p:cNvPr>
          <p:cNvSpPr>
            <a:spLocks noChangeArrowheads="1"/>
          </p:cNvSpPr>
          <p:nvPr/>
        </p:nvSpPr>
        <p:spPr bwMode="auto">
          <a:xfrm>
            <a:off x="7428063" y="1638268"/>
            <a:ext cx="3504564" cy="1219456"/>
          </a:xfrm>
          <a:custGeom>
            <a:avLst/>
            <a:gdLst>
              <a:gd name="T0" fmla="*/ 4649 w 5629"/>
              <a:gd name="T1" fmla="*/ 0 h 1959"/>
              <a:gd name="T2" fmla="*/ 3917 w 5629"/>
              <a:gd name="T3" fmla="*/ 0 h 1959"/>
              <a:gd name="T4" fmla="*/ 1367 w 5629"/>
              <a:gd name="T5" fmla="*/ 0 h 1959"/>
              <a:gd name="T6" fmla="*/ 635 w 5629"/>
              <a:gd name="T7" fmla="*/ 0 h 1959"/>
              <a:gd name="T8" fmla="*/ 635 w 5629"/>
              <a:gd name="T9" fmla="*/ 524 h 1959"/>
              <a:gd name="T10" fmla="*/ 635 w 5629"/>
              <a:gd name="T11" fmla="*/ 524 h 1959"/>
              <a:gd name="T12" fmla="*/ 480 w 5629"/>
              <a:gd name="T13" fmla="*/ 498 h 1959"/>
              <a:gd name="T14" fmla="*/ 480 w 5629"/>
              <a:gd name="T15" fmla="*/ 498 h 1959"/>
              <a:gd name="T16" fmla="*/ 0 w 5629"/>
              <a:gd name="T17" fmla="*/ 979 h 1959"/>
              <a:gd name="T18" fmla="*/ 0 w 5629"/>
              <a:gd name="T19" fmla="*/ 979 h 1959"/>
              <a:gd name="T20" fmla="*/ 0 w 5629"/>
              <a:gd name="T21" fmla="*/ 979 h 1959"/>
              <a:gd name="T22" fmla="*/ 480 w 5629"/>
              <a:gd name="T23" fmla="*/ 1460 h 1959"/>
              <a:gd name="T24" fmla="*/ 480 w 5629"/>
              <a:gd name="T25" fmla="*/ 1460 h 1959"/>
              <a:gd name="T26" fmla="*/ 635 w 5629"/>
              <a:gd name="T27" fmla="*/ 1434 h 1959"/>
              <a:gd name="T28" fmla="*/ 635 w 5629"/>
              <a:gd name="T29" fmla="*/ 1958 h 1959"/>
              <a:gd name="T30" fmla="*/ 1367 w 5629"/>
              <a:gd name="T31" fmla="*/ 1958 h 1959"/>
              <a:gd name="T32" fmla="*/ 3917 w 5629"/>
              <a:gd name="T33" fmla="*/ 1958 h 1959"/>
              <a:gd name="T34" fmla="*/ 4649 w 5629"/>
              <a:gd name="T35" fmla="*/ 1958 h 1959"/>
              <a:gd name="T36" fmla="*/ 4649 w 5629"/>
              <a:gd name="T37" fmla="*/ 1958 h 1959"/>
              <a:gd name="T38" fmla="*/ 5628 w 5629"/>
              <a:gd name="T39" fmla="*/ 979 h 1959"/>
              <a:gd name="T40" fmla="*/ 5628 w 5629"/>
              <a:gd name="T41" fmla="*/ 979 h 1959"/>
              <a:gd name="T42" fmla="*/ 5628 w 5629"/>
              <a:gd name="T43" fmla="*/ 979 h 1959"/>
              <a:gd name="T44" fmla="*/ 4649 w 5629"/>
              <a:gd name="T45" fmla="*/ 0 h 19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29" h="1959">
                <a:moveTo>
                  <a:pt x="4649" y="0"/>
                </a:moveTo>
                <a:lnTo>
                  <a:pt x="3917" y="0"/>
                </a:lnTo>
                <a:lnTo>
                  <a:pt x="1367" y="0"/>
                </a:lnTo>
                <a:lnTo>
                  <a:pt x="635" y="0"/>
                </a:lnTo>
                <a:lnTo>
                  <a:pt x="635" y="524"/>
                </a:lnTo>
                <a:lnTo>
                  <a:pt x="635" y="524"/>
                </a:lnTo>
                <a:cubicBezTo>
                  <a:pt x="587" y="507"/>
                  <a:pt x="535" y="498"/>
                  <a:pt x="480" y="498"/>
                </a:cubicBezTo>
                <a:lnTo>
                  <a:pt x="480" y="498"/>
                </a:lnTo>
                <a:cubicBezTo>
                  <a:pt x="216" y="498"/>
                  <a:pt x="0" y="714"/>
                  <a:pt x="0" y="979"/>
                </a:cubicBezTo>
                <a:lnTo>
                  <a:pt x="0" y="979"/>
                </a:lnTo>
                <a:lnTo>
                  <a:pt x="0" y="979"/>
                </a:lnTo>
                <a:cubicBezTo>
                  <a:pt x="0" y="1243"/>
                  <a:pt x="216" y="1460"/>
                  <a:pt x="480" y="1460"/>
                </a:cubicBezTo>
                <a:lnTo>
                  <a:pt x="480" y="1460"/>
                </a:lnTo>
                <a:cubicBezTo>
                  <a:pt x="535" y="1460"/>
                  <a:pt x="587" y="1451"/>
                  <a:pt x="635" y="1434"/>
                </a:cubicBezTo>
                <a:lnTo>
                  <a:pt x="635" y="1958"/>
                </a:lnTo>
                <a:lnTo>
                  <a:pt x="1367" y="1958"/>
                </a:lnTo>
                <a:lnTo>
                  <a:pt x="3917" y="1958"/>
                </a:lnTo>
                <a:lnTo>
                  <a:pt x="4649" y="1958"/>
                </a:lnTo>
                <a:lnTo>
                  <a:pt x="4649" y="1958"/>
                </a:lnTo>
                <a:cubicBezTo>
                  <a:pt x="5190" y="1958"/>
                  <a:pt x="5628" y="1520"/>
                  <a:pt x="5628" y="979"/>
                </a:cubicBezTo>
                <a:lnTo>
                  <a:pt x="5628" y="979"/>
                </a:lnTo>
                <a:lnTo>
                  <a:pt x="5628" y="979"/>
                </a:lnTo>
                <a:cubicBezTo>
                  <a:pt x="5628" y="438"/>
                  <a:pt x="5190" y="0"/>
                  <a:pt x="4649" y="0"/>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3" name="Freeform 70">
            <a:extLst>
              <a:ext uri="{FF2B5EF4-FFF2-40B4-BE49-F238E27FC236}">
                <a16:creationId xmlns:a16="http://schemas.microsoft.com/office/drawing/2014/main" id="{F0EB5F0F-EF9E-704E-8BAD-2BB334A3F09F}"/>
              </a:ext>
            </a:extLst>
          </p:cNvPr>
          <p:cNvSpPr>
            <a:spLocks noChangeArrowheads="1"/>
          </p:cNvSpPr>
          <p:nvPr/>
        </p:nvSpPr>
        <p:spPr bwMode="auto">
          <a:xfrm>
            <a:off x="7428063" y="5266425"/>
            <a:ext cx="3504564" cy="1219456"/>
          </a:xfrm>
          <a:custGeom>
            <a:avLst/>
            <a:gdLst>
              <a:gd name="T0" fmla="*/ 4649 w 5629"/>
              <a:gd name="T1" fmla="*/ 0 h 1960"/>
              <a:gd name="T2" fmla="*/ 3917 w 5629"/>
              <a:gd name="T3" fmla="*/ 0 h 1960"/>
              <a:gd name="T4" fmla="*/ 1367 w 5629"/>
              <a:gd name="T5" fmla="*/ 0 h 1960"/>
              <a:gd name="T6" fmla="*/ 635 w 5629"/>
              <a:gd name="T7" fmla="*/ 0 h 1960"/>
              <a:gd name="T8" fmla="*/ 635 w 5629"/>
              <a:gd name="T9" fmla="*/ 524 h 1960"/>
              <a:gd name="T10" fmla="*/ 635 w 5629"/>
              <a:gd name="T11" fmla="*/ 524 h 1960"/>
              <a:gd name="T12" fmla="*/ 480 w 5629"/>
              <a:gd name="T13" fmla="*/ 498 h 1960"/>
              <a:gd name="T14" fmla="*/ 480 w 5629"/>
              <a:gd name="T15" fmla="*/ 498 h 1960"/>
              <a:gd name="T16" fmla="*/ 0 w 5629"/>
              <a:gd name="T17" fmla="*/ 980 h 1960"/>
              <a:gd name="T18" fmla="*/ 0 w 5629"/>
              <a:gd name="T19" fmla="*/ 980 h 1960"/>
              <a:gd name="T20" fmla="*/ 480 w 5629"/>
              <a:gd name="T21" fmla="*/ 1460 h 1960"/>
              <a:gd name="T22" fmla="*/ 480 w 5629"/>
              <a:gd name="T23" fmla="*/ 1460 h 1960"/>
              <a:gd name="T24" fmla="*/ 635 w 5629"/>
              <a:gd name="T25" fmla="*/ 1435 h 1960"/>
              <a:gd name="T26" fmla="*/ 635 w 5629"/>
              <a:gd name="T27" fmla="*/ 1959 h 1960"/>
              <a:gd name="T28" fmla="*/ 1367 w 5629"/>
              <a:gd name="T29" fmla="*/ 1959 h 1960"/>
              <a:gd name="T30" fmla="*/ 3917 w 5629"/>
              <a:gd name="T31" fmla="*/ 1959 h 1960"/>
              <a:gd name="T32" fmla="*/ 4649 w 5629"/>
              <a:gd name="T33" fmla="*/ 1959 h 1960"/>
              <a:gd name="T34" fmla="*/ 4649 w 5629"/>
              <a:gd name="T35" fmla="*/ 1959 h 1960"/>
              <a:gd name="T36" fmla="*/ 5628 w 5629"/>
              <a:gd name="T37" fmla="*/ 980 h 1960"/>
              <a:gd name="T38" fmla="*/ 5628 w 5629"/>
              <a:gd name="T39" fmla="*/ 980 h 1960"/>
              <a:gd name="T40" fmla="*/ 5628 w 5629"/>
              <a:gd name="T41" fmla="*/ 980 h 1960"/>
              <a:gd name="T42" fmla="*/ 4649 w 5629"/>
              <a:gd name="T43" fmla="*/ 0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629" h="1960">
                <a:moveTo>
                  <a:pt x="4649" y="0"/>
                </a:moveTo>
                <a:lnTo>
                  <a:pt x="3917" y="0"/>
                </a:lnTo>
                <a:lnTo>
                  <a:pt x="1367" y="0"/>
                </a:lnTo>
                <a:lnTo>
                  <a:pt x="635" y="0"/>
                </a:lnTo>
                <a:lnTo>
                  <a:pt x="635" y="524"/>
                </a:lnTo>
                <a:lnTo>
                  <a:pt x="635" y="524"/>
                </a:lnTo>
                <a:cubicBezTo>
                  <a:pt x="587" y="508"/>
                  <a:pt x="535" y="498"/>
                  <a:pt x="480" y="498"/>
                </a:cubicBezTo>
                <a:lnTo>
                  <a:pt x="480" y="498"/>
                </a:lnTo>
                <a:cubicBezTo>
                  <a:pt x="216" y="498"/>
                  <a:pt x="0" y="715"/>
                  <a:pt x="0" y="980"/>
                </a:cubicBezTo>
                <a:lnTo>
                  <a:pt x="0" y="980"/>
                </a:lnTo>
                <a:cubicBezTo>
                  <a:pt x="0" y="1244"/>
                  <a:pt x="216" y="1460"/>
                  <a:pt x="480" y="1460"/>
                </a:cubicBezTo>
                <a:lnTo>
                  <a:pt x="480" y="1460"/>
                </a:lnTo>
                <a:cubicBezTo>
                  <a:pt x="535" y="1460"/>
                  <a:pt x="587" y="1451"/>
                  <a:pt x="635" y="1435"/>
                </a:cubicBezTo>
                <a:lnTo>
                  <a:pt x="635" y="1959"/>
                </a:lnTo>
                <a:lnTo>
                  <a:pt x="1367" y="1959"/>
                </a:lnTo>
                <a:lnTo>
                  <a:pt x="3917" y="1959"/>
                </a:lnTo>
                <a:lnTo>
                  <a:pt x="4649" y="1959"/>
                </a:lnTo>
                <a:lnTo>
                  <a:pt x="4649" y="1959"/>
                </a:lnTo>
                <a:cubicBezTo>
                  <a:pt x="5190" y="1959"/>
                  <a:pt x="5628" y="1520"/>
                  <a:pt x="5628" y="980"/>
                </a:cubicBezTo>
                <a:lnTo>
                  <a:pt x="5628" y="980"/>
                </a:lnTo>
                <a:lnTo>
                  <a:pt x="5628" y="980"/>
                </a:lnTo>
                <a:cubicBezTo>
                  <a:pt x="5628" y="438"/>
                  <a:pt x="5190" y="0"/>
                  <a:pt x="4649" y="0"/>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4" name="Freeform 71">
            <a:extLst>
              <a:ext uri="{FF2B5EF4-FFF2-40B4-BE49-F238E27FC236}">
                <a16:creationId xmlns:a16="http://schemas.microsoft.com/office/drawing/2014/main" id="{7055F623-B205-4447-A334-61B4F3268A88}"/>
              </a:ext>
            </a:extLst>
          </p:cNvPr>
          <p:cNvSpPr>
            <a:spLocks noChangeArrowheads="1"/>
          </p:cNvSpPr>
          <p:nvPr/>
        </p:nvSpPr>
        <p:spPr bwMode="auto">
          <a:xfrm>
            <a:off x="7930676" y="3450973"/>
            <a:ext cx="3507311" cy="1219456"/>
          </a:xfrm>
          <a:custGeom>
            <a:avLst/>
            <a:gdLst>
              <a:gd name="T0" fmla="*/ 4650 w 5631"/>
              <a:gd name="T1" fmla="*/ 0 h 1960"/>
              <a:gd name="T2" fmla="*/ 3919 w 5631"/>
              <a:gd name="T3" fmla="*/ 0 h 1960"/>
              <a:gd name="T4" fmla="*/ 1368 w 5631"/>
              <a:gd name="T5" fmla="*/ 0 h 1960"/>
              <a:gd name="T6" fmla="*/ 637 w 5631"/>
              <a:gd name="T7" fmla="*/ 0 h 1960"/>
              <a:gd name="T8" fmla="*/ 637 w 5631"/>
              <a:gd name="T9" fmla="*/ 524 h 1960"/>
              <a:gd name="T10" fmla="*/ 637 w 5631"/>
              <a:gd name="T11" fmla="*/ 524 h 1960"/>
              <a:gd name="T12" fmla="*/ 482 w 5631"/>
              <a:gd name="T13" fmla="*/ 498 h 1960"/>
              <a:gd name="T14" fmla="*/ 482 w 5631"/>
              <a:gd name="T15" fmla="*/ 498 h 1960"/>
              <a:gd name="T16" fmla="*/ 0 w 5631"/>
              <a:gd name="T17" fmla="*/ 979 h 1960"/>
              <a:gd name="T18" fmla="*/ 0 w 5631"/>
              <a:gd name="T19" fmla="*/ 979 h 1960"/>
              <a:gd name="T20" fmla="*/ 482 w 5631"/>
              <a:gd name="T21" fmla="*/ 1460 h 1960"/>
              <a:gd name="T22" fmla="*/ 482 w 5631"/>
              <a:gd name="T23" fmla="*/ 1460 h 1960"/>
              <a:gd name="T24" fmla="*/ 637 w 5631"/>
              <a:gd name="T25" fmla="*/ 1434 h 1960"/>
              <a:gd name="T26" fmla="*/ 637 w 5631"/>
              <a:gd name="T27" fmla="*/ 1959 h 1960"/>
              <a:gd name="T28" fmla="*/ 1368 w 5631"/>
              <a:gd name="T29" fmla="*/ 1959 h 1960"/>
              <a:gd name="T30" fmla="*/ 3919 w 5631"/>
              <a:gd name="T31" fmla="*/ 1959 h 1960"/>
              <a:gd name="T32" fmla="*/ 4650 w 5631"/>
              <a:gd name="T33" fmla="*/ 1959 h 1960"/>
              <a:gd name="T34" fmla="*/ 4650 w 5631"/>
              <a:gd name="T35" fmla="*/ 1959 h 1960"/>
              <a:gd name="T36" fmla="*/ 5630 w 5631"/>
              <a:gd name="T37" fmla="*/ 979 h 1960"/>
              <a:gd name="T38" fmla="*/ 5630 w 5631"/>
              <a:gd name="T39" fmla="*/ 979 h 1960"/>
              <a:gd name="T40" fmla="*/ 4650 w 5631"/>
              <a:gd name="T41" fmla="*/ 0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631" h="1960">
                <a:moveTo>
                  <a:pt x="4650" y="0"/>
                </a:moveTo>
                <a:lnTo>
                  <a:pt x="3919" y="0"/>
                </a:lnTo>
                <a:lnTo>
                  <a:pt x="1368" y="0"/>
                </a:lnTo>
                <a:lnTo>
                  <a:pt x="637" y="0"/>
                </a:lnTo>
                <a:lnTo>
                  <a:pt x="637" y="524"/>
                </a:lnTo>
                <a:lnTo>
                  <a:pt x="637" y="524"/>
                </a:lnTo>
                <a:cubicBezTo>
                  <a:pt x="587" y="507"/>
                  <a:pt x="535" y="498"/>
                  <a:pt x="482" y="498"/>
                </a:cubicBezTo>
                <a:lnTo>
                  <a:pt x="482" y="498"/>
                </a:lnTo>
                <a:cubicBezTo>
                  <a:pt x="217" y="498"/>
                  <a:pt x="0" y="715"/>
                  <a:pt x="0" y="979"/>
                </a:cubicBezTo>
                <a:lnTo>
                  <a:pt x="0" y="979"/>
                </a:lnTo>
                <a:cubicBezTo>
                  <a:pt x="0" y="1244"/>
                  <a:pt x="217" y="1460"/>
                  <a:pt x="482" y="1460"/>
                </a:cubicBezTo>
                <a:lnTo>
                  <a:pt x="482" y="1460"/>
                </a:lnTo>
                <a:cubicBezTo>
                  <a:pt x="535" y="1460"/>
                  <a:pt x="587" y="1451"/>
                  <a:pt x="637" y="1434"/>
                </a:cubicBezTo>
                <a:lnTo>
                  <a:pt x="637" y="1959"/>
                </a:lnTo>
                <a:lnTo>
                  <a:pt x="1368" y="1959"/>
                </a:lnTo>
                <a:lnTo>
                  <a:pt x="3919" y="1959"/>
                </a:lnTo>
                <a:lnTo>
                  <a:pt x="4650" y="1959"/>
                </a:lnTo>
                <a:lnTo>
                  <a:pt x="4650" y="1959"/>
                </a:lnTo>
                <a:cubicBezTo>
                  <a:pt x="5191" y="1959"/>
                  <a:pt x="5630" y="1520"/>
                  <a:pt x="5630" y="979"/>
                </a:cubicBezTo>
                <a:lnTo>
                  <a:pt x="5630" y="979"/>
                </a:lnTo>
                <a:cubicBezTo>
                  <a:pt x="5630" y="438"/>
                  <a:pt x="5191" y="0"/>
                  <a:pt x="4650" y="0"/>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5" name="Freeform 24">
            <a:extLst>
              <a:ext uri="{FF2B5EF4-FFF2-40B4-BE49-F238E27FC236}">
                <a16:creationId xmlns:a16="http://schemas.microsoft.com/office/drawing/2014/main" id="{03CF0790-4A96-7940-A2F2-0BF330BFC6C7}"/>
              </a:ext>
            </a:extLst>
          </p:cNvPr>
          <p:cNvSpPr>
            <a:spLocks noChangeArrowheads="1"/>
          </p:cNvSpPr>
          <p:nvPr/>
        </p:nvSpPr>
        <p:spPr bwMode="auto">
          <a:xfrm>
            <a:off x="10128088" y="1954119"/>
            <a:ext cx="377665" cy="558415"/>
          </a:xfrm>
          <a:custGeom>
            <a:avLst/>
            <a:gdLst>
              <a:gd name="connsiteX0" fmla="*/ 291231 w 755329"/>
              <a:gd name="connsiteY0" fmla="*/ 659165 h 1116829"/>
              <a:gd name="connsiteX1" fmla="*/ 459301 w 755329"/>
              <a:gd name="connsiteY1" fmla="*/ 659165 h 1116829"/>
              <a:gd name="connsiteX2" fmla="*/ 606205 w 755329"/>
              <a:gd name="connsiteY2" fmla="*/ 679172 h 1116829"/>
              <a:gd name="connsiteX3" fmla="*/ 664719 w 755329"/>
              <a:gd name="connsiteY3" fmla="*/ 695428 h 1116829"/>
              <a:gd name="connsiteX4" fmla="*/ 734437 w 755329"/>
              <a:gd name="connsiteY4" fmla="*/ 795464 h 1116829"/>
              <a:gd name="connsiteX5" fmla="*/ 734437 w 755329"/>
              <a:gd name="connsiteY5" fmla="*/ 961773 h 1116829"/>
              <a:gd name="connsiteX6" fmla="*/ 719497 w 755329"/>
              <a:gd name="connsiteY6" fmla="*/ 976779 h 1116829"/>
              <a:gd name="connsiteX7" fmla="*/ 704557 w 755329"/>
              <a:gd name="connsiteY7" fmla="*/ 961773 h 1116829"/>
              <a:gd name="connsiteX8" fmla="*/ 704557 w 755329"/>
              <a:gd name="connsiteY8" fmla="*/ 795464 h 1116829"/>
              <a:gd name="connsiteX9" fmla="*/ 656005 w 755329"/>
              <a:gd name="connsiteY9" fmla="*/ 724189 h 1116829"/>
              <a:gd name="connsiteX10" fmla="*/ 597491 w 755329"/>
              <a:gd name="connsiteY10" fmla="*/ 707933 h 1116829"/>
              <a:gd name="connsiteX11" fmla="*/ 460545 w 755329"/>
              <a:gd name="connsiteY11" fmla="*/ 689176 h 1116829"/>
              <a:gd name="connsiteX12" fmla="*/ 415727 w 755329"/>
              <a:gd name="connsiteY12" fmla="*/ 747947 h 1116829"/>
              <a:gd name="connsiteX13" fmla="*/ 450585 w 755329"/>
              <a:gd name="connsiteY13" fmla="*/ 1023045 h 1116829"/>
              <a:gd name="connsiteX14" fmla="*/ 435647 w 755329"/>
              <a:gd name="connsiteY14" fmla="*/ 1065561 h 1116829"/>
              <a:gd name="connsiteX15" fmla="*/ 392073 w 755329"/>
              <a:gd name="connsiteY15" fmla="*/ 1109326 h 1116829"/>
              <a:gd name="connsiteX16" fmla="*/ 358459 w 755329"/>
              <a:gd name="connsiteY16" fmla="*/ 1109326 h 1116829"/>
              <a:gd name="connsiteX17" fmla="*/ 316129 w 755329"/>
              <a:gd name="connsiteY17" fmla="*/ 1065561 h 1116829"/>
              <a:gd name="connsiteX18" fmla="*/ 299945 w 755329"/>
              <a:gd name="connsiteY18" fmla="*/ 1023045 h 1116829"/>
              <a:gd name="connsiteX19" fmla="*/ 336049 w 755329"/>
              <a:gd name="connsiteY19" fmla="*/ 747947 h 1116829"/>
              <a:gd name="connsiteX20" fmla="*/ 289985 w 755329"/>
              <a:gd name="connsiteY20" fmla="*/ 689176 h 1116829"/>
              <a:gd name="connsiteX21" fmla="*/ 153039 w 755329"/>
              <a:gd name="connsiteY21" fmla="*/ 707933 h 1116829"/>
              <a:gd name="connsiteX22" fmla="*/ 95771 w 755329"/>
              <a:gd name="connsiteY22" fmla="*/ 724189 h 1116829"/>
              <a:gd name="connsiteX23" fmla="*/ 45973 w 755329"/>
              <a:gd name="connsiteY23" fmla="*/ 795464 h 1116829"/>
              <a:gd name="connsiteX24" fmla="*/ 45973 w 755329"/>
              <a:gd name="connsiteY24" fmla="*/ 961773 h 1116829"/>
              <a:gd name="connsiteX25" fmla="*/ 31033 w 755329"/>
              <a:gd name="connsiteY25" fmla="*/ 976779 h 1116829"/>
              <a:gd name="connsiteX26" fmla="*/ 16095 w 755329"/>
              <a:gd name="connsiteY26" fmla="*/ 961773 h 1116829"/>
              <a:gd name="connsiteX27" fmla="*/ 16095 w 755329"/>
              <a:gd name="connsiteY27" fmla="*/ 795464 h 1116829"/>
              <a:gd name="connsiteX28" fmla="*/ 85811 w 755329"/>
              <a:gd name="connsiteY28" fmla="*/ 695428 h 1116829"/>
              <a:gd name="connsiteX29" fmla="*/ 87057 w 755329"/>
              <a:gd name="connsiteY29" fmla="*/ 695428 h 1116829"/>
              <a:gd name="connsiteX30" fmla="*/ 145571 w 755329"/>
              <a:gd name="connsiteY30" fmla="*/ 679172 h 1116829"/>
              <a:gd name="connsiteX31" fmla="*/ 291231 w 755329"/>
              <a:gd name="connsiteY31" fmla="*/ 659165 h 1116829"/>
              <a:gd name="connsiteX32" fmla="*/ 678629 w 755329"/>
              <a:gd name="connsiteY32" fmla="*/ 539394 h 1116829"/>
              <a:gd name="connsiteX33" fmla="*/ 657569 w 755329"/>
              <a:gd name="connsiteY33" fmla="*/ 540016 h 1116829"/>
              <a:gd name="connsiteX34" fmla="*/ 626367 w 755329"/>
              <a:gd name="connsiteY34" fmla="*/ 564902 h 1116829"/>
              <a:gd name="connsiteX35" fmla="*/ 620127 w 755329"/>
              <a:gd name="connsiteY35" fmla="*/ 604718 h 1116829"/>
              <a:gd name="connsiteX36" fmla="*/ 646335 w 755329"/>
              <a:gd name="connsiteY36" fmla="*/ 638314 h 1116829"/>
              <a:gd name="connsiteX37" fmla="*/ 718721 w 755329"/>
              <a:gd name="connsiteY37" fmla="*/ 618406 h 1116829"/>
              <a:gd name="connsiteX38" fmla="*/ 698753 w 755329"/>
              <a:gd name="connsiteY38" fmla="*/ 546237 h 1116829"/>
              <a:gd name="connsiteX39" fmla="*/ 678629 w 755329"/>
              <a:gd name="connsiteY39" fmla="*/ 539394 h 1116829"/>
              <a:gd name="connsiteX40" fmla="*/ 83479 w 755329"/>
              <a:gd name="connsiteY40" fmla="*/ 538772 h 1116829"/>
              <a:gd name="connsiteX41" fmla="*/ 56023 w 755329"/>
              <a:gd name="connsiteY41" fmla="*/ 546237 h 1116829"/>
              <a:gd name="connsiteX42" fmla="*/ 37301 w 755329"/>
              <a:gd name="connsiteY42" fmla="*/ 618406 h 1116829"/>
              <a:gd name="connsiteX43" fmla="*/ 109687 w 755329"/>
              <a:gd name="connsiteY43" fmla="*/ 638314 h 1116829"/>
              <a:gd name="connsiteX44" fmla="*/ 129655 w 755329"/>
              <a:gd name="connsiteY44" fmla="*/ 564902 h 1116829"/>
              <a:gd name="connsiteX45" fmla="*/ 97207 w 755329"/>
              <a:gd name="connsiteY45" fmla="*/ 540016 h 1116829"/>
              <a:gd name="connsiteX46" fmla="*/ 83479 w 755329"/>
              <a:gd name="connsiteY46" fmla="*/ 538772 h 1116829"/>
              <a:gd name="connsiteX47" fmla="*/ 378015 w 755329"/>
              <a:gd name="connsiteY47" fmla="*/ 298821 h 1116829"/>
              <a:gd name="connsiteX48" fmla="*/ 260109 w 755329"/>
              <a:gd name="connsiteY48" fmla="*/ 416234 h 1116829"/>
              <a:gd name="connsiteX49" fmla="*/ 378015 w 755329"/>
              <a:gd name="connsiteY49" fmla="*/ 533648 h 1116829"/>
              <a:gd name="connsiteX50" fmla="*/ 495919 w 755329"/>
              <a:gd name="connsiteY50" fmla="*/ 416234 h 1116829"/>
              <a:gd name="connsiteX51" fmla="*/ 378015 w 755329"/>
              <a:gd name="connsiteY51" fmla="*/ 298821 h 1116829"/>
              <a:gd name="connsiteX52" fmla="*/ 378015 w 755329"/>
              <a:gd name="connsiteY52" fmla="*/ 269158 h 1116829"/>
              <a:gd name="connsiteX53" fmla="*/ 525705 w 755329"/>
              <a:gd name="connsiteY53" fmla="*/ 416234 h 1116829"/>
              <a:gd name="connsiteX54" fmla="*/ 378015 w 755329"/>
              <a:gd name="connsiteY54" fmla="*/ 564546 h 1116829"/>
              <a:gd name="connsiteX55" fmla="*/ 230323 w 755329"/>
              <a:gd name="connsiteY55" fmla="*/ 416234 h 1116829"/>
              <a:gd name="connsiteX56" fmla="*/ 378015 w 755329"/>
              <a:gd name="connsiteY56" fmla="*/ 269158 h 1116829"/>
              <a:gd name="connsiteX57" fmla="*/ 90187 w 755329"/>
              <a:gd name="connsiteY57" fmla="*/ 199862 h 1116829"/>
              <a:gd name="connsiteX58" fmla="*/ 69751 w 755329"/>
              <a:gd name="connsiteY58" fmla="*/ 201573 h 1116829"/>
              <a:gd name="connsiteX59" fmla="*/ 37301 w 755329"/>
              <a:gd name="connsiteY59" fmla="*/ 226458 h 1116829"/>
              <a:gd name="connsiteX60" fmla="*/ 56023 w 755329"/>
              <a:gd name="connsiteY60" fmla="*/ 298627 h 1116829"/>
              <a:gd name="connsiteX61" fmla="*/ 129655 w 755329"/>
              <a:gd name="connsiteY61" fmla="*/ 278718 h 1116829"/>
              <a:gd name="connsiteX62" fmla="*/ 109687 w 755329"/>
              <a:gd name="connsiteY62" fmla="*/ 206550 h 1116829"/>
              <a:gd name="connsiteX63" fmla="*/ 90187 w 755329"/>
              <a:gd name="connsiteY63" fmla="*/ 199862 h 1116829"/>
              <a:gd name="connsiteX64" fmla="*/ 671297 w 755329"/>
              <a:gd name="connsiteY64" fmla="*/ 199084 h 1116829"/>
              <a:gd name="connsiteX65" fmla="*/ 646335 w 755329"/>
              <a:gd name="connsiteY65" fmla="*/ 206550 h 1116829"/>
              <a:gd name="connsiteX66" fmla="*/ 626367 w 755329"/>
              <a:gd name="connsiteY66" fmla="*/ 278718 h 1116829"/>
              <a:gd name="connsiteX67" fmla="*/ 698753 w 755329"/>
              <a:gd name="connsiteY67" fmla="*/ 298627 h 1116829"/>
              <a:gd name="connsiteX68" fmla="*/ 718721 w 755329"/>
              <a:gd name="connsiteY68" fmla="*/ 226458 h 1116829"/>
              <a:gd name="connsiteX69" fmla="*/ 685025 w 755329"/>
              <a:gd name="connsiteY69" fmla="*/ 201573 h 1116829"/>
              <a:gd name="connsiteX70" fmla="*/ 671297 w 755329"/>
              <a:gd name="connsiteY70" fmla="*/ 199084 h 1116829"/>
              <a:gd name="connsiteX71" fmla="*/ 378011 w 755329"/>
              <a:gd name="connsiteY71" fmla="*/ 31107 h 1116829"/>
              <a:gd name="connsiteX72" fmla="*/ 324347 w 755329"/>
              <a:gd name="connsiteY72" fmla="*/ 83366 h 1116829"/>
              <a:gd name="connsiteX73" fmla="*/ 378011 w 755329"/>
              <a:gd name="connsiteY73" fmla="*/ 135626 h 1116829"/>
              <a:gd name="connsiteX74" fmla="*/ 430429 w 755329"/>
              <a:gd name="connsiteY74" fmla="*/ 83366 h 1116829"/>
              <a:gd name="connsiteX75" fmla="*/ 378011 w 755329"/>
              <a:gd name="connsiteY75" fmla="*/ 31107 h 1116829"/>
              <a:gd name="connsiteX76" fmla="*/ 378011 w 755329"/>
              <a:gd name="connsiteY76" fmla="*/ 0 h 1116829"/>
              <a:gd name="connsiteX77" fmla="*/ 460381 w 755329"/>
              <a:gd name="connsiteY77" fmla="*/ 73412 h 1116829"/>
              <a:gd name="connsiteX78" fmla="*/ 638847 w 755329"/>
              <a:gd name="connsiteY78" fmla="*/ 176687 h 1116829"/>
              <a:gd name="connsiteX79" fmla="*/ 693761 w 755329"/>
              <a:gd name="connsiteY79" fmla="*/ 172954 h 1116829"/>
              <a:gd name="connsiteX80" fmla="*/ 743681 w 755329"/>
              <a:gd name="connsiteY80" fmla="*/ 211527 h 1116829"/>
              <a:gd name="connsiteX81" fmla="*/ 713729 w 755329"/>
              <a:gd name="connsiteY81" fmla="*/ 324756 h 1116829"/>
              <a:gd name="connsiteX82" fmla="*/ 687521 w 755329"/>
              <a:gd name="connsiteY82" fmla="*/ 334711 h 1116829"/>
              <a:gd name="connsiteX83" fmla="*/ 687521 w 755329"/>
              <a:gd name="connsiteY83" fmla="*/ 510153 h 1116829"/>
              <a:gd name="connsiteX84" fmla="*/ 713729 w 755329"/>
              <a:gd name="connsiteY84" fmla="*/ 520108 h 1116829"/>
              <a:gd name="connsiteX85" fmla="*/ 743681 w 755329"/>
              <a:gd name="connsiteY85" fmla="*/ 633337 h 1116829"/>
              <a:gd name="connsiteX86" fmla="*/ 671297 w 755329"/>
              <a:gd name="connsiteY86" fmla="*/ 674398 h 1116829"/>
              <a:gd name="connsiteX87" fmla="*/ 630111 w 755329"/>
              <a:gd name="connsiteY87" fmla="*/ 663199 h 1116829"/>
              <a:gd name="connsiteX88" fmla="*/ 591423 w 755329"/>
              <a:gd name="connsiteY88" fmla="*/ 613428 h 1116829"/>
              <a:gd name="connsiteX89" fmla="*/ 592671 w 755329"/>
              <a:gd name="connsiteY89" fmla="*/ 567390 h 1116829"/>
              <a:gd name="connsiteX90" fmla="*/ 557727 w 755329"/>
              <a:gd name="connsiteY90" fmla="*/ 547482 h 1116829"/>
              <a:gd name="connsiteX91" fmla="*/ 553983 w 755329"/>
              <a:gd name="connsiteY91" fmla="*/ 526329 h 1116829"/>
              <a:gd name="connsiteX92" fmla="*/ 573951 w 755329"/>
              <a:gd name="connsiteY92" fmla="*/ 521352 h 1116829"/>
              <a:gd name="connsiteX93" fmla="*/ 606399 w 755329"/>
              <a:gd name="connsiteY93" fmla="*/ 541260 h 1116829"/>
              <a:gd name="connsiteX94" fmla="*/ 650079 w 755329"/>
              <a:gd name="connsiteY94" fmla="*/ 511398 h 1116829"/>
              <a:gd name="connsiteX95" fmla="*/ 657569 w 755329"/>
              <a:gd name="connsiteY95" fmla="*/ 510153 h 1116829"/>
              <a:gd name="connsiteX96" fmla="*/ 657569 w 755329"/>
              <a:gd name="connsiteY96" fmla="*/ 334711 h 1116829"/>
              <a:gd name="connsiteX97" fmla="*/ 605151 w 755329"/>
              <a:gd name="connsiteY97" fmla="*/ 301115 h 1116829"/>
              <a:gd name="connsiteX98" fmla="*/ 576447 w 755329"/>
              <a:gd name="connsiteY98" fmla="*/ 318535 h 1116829"/>
              <a:gd name="connsiteX99" fmla="*/ 568959 w 755329"/>
              <a:gd name="connsiteY99" fmla="*/ 319779 h 1116829"/>
              <a:gd name="connsiteX100" fmla="*/ 556479 w 755329"/>
              <a:gd name="connsiteY100" fmla="*/ 313558 h 1116829"/>
              <a:gd name="connsiteX101" fmla="*/ 561471 w 755329"/>
              <a:gd name="connsiteY101" fmla="*/ 292405 h 1116829"/>
              <a:gd name="connsiteX102" fmla="*/ 592671 w 755329"/>
              <a:gd name="connsiteY102" fmla="*/ 273741 h 1116829"/>
              <a:gd name="connsiteX103" fmla="*/ 611391 w 755329"/>
              <a:gd name="connsiteY103" fmla="*/ 195351 h 1116829"/>
              <a:gd name="connsiteX104" fmla="*/ 456637 w 755329"/>
              <a:gd name="connsiteY104" fmla="*/ 107008 h 1116829"/>
              <a:gd name="connsiteX105" fmla="*/ 391739 w 755329"/>
              <a:gd name="connsiteY105" fmla="*/ 164244 h 1116829"/>
              <a:gd name="connsiteX106" fmla="*/ 391739 w 755329"/>
              <a:gd name="connsiteY106" fmla="*/ 209038 h 1116829"/>
              <a:gd name="connsiteX107" fmla="*/ 378011 w 755329"/>
              <a:gd name="connsiteY107" fmla="*/ 223970 h 1116829"/>
              <a:gd name="connsiteX108" fmla="*/ 363035 w 755329"/>
              <a:gd name="connsiteY108" fmla="*/ 209038 h 1116829"/>
              <a:gd name="connsiteX109" fmla="*/ 363035 w 755329"/>
              <a:gd name="connsiteY109" fmla="*/ 164244 h 1116829"/>
              <a:gd name="connsiteX110" fmla="*/ 298139 w 755329"/>
              <a:gd name="connsiteY110" fmla="*/ 107008 h 1116829"/>
              <a:gd name="connsiteX111" fmla="*/ 143383 w 755329"/>
              <a:gd name="connsiteY111" fmla="*/ 195351 h 1116829"/>
              <a:gd name="connsiteX112" fmla="*/ 162103 w 755329"/>
              <a:gd name="connsiteY112" fmla="*/ 276229 h 1116829"/>
              <a:gd name="connsiteX113" fmla="*/ 188313 w 755329"/>
              <a:gd name="connsiteY113" fmla="*/ 292405 h 1116829"/>
              <a:gd name="connsiteX114" fmla="*/ 194553 w 755329"/>
              <a:gd name="connsiteY114" fmla="*/ 312314 h 1116829"/>
              <a:gd name="connsiteX115" fmla="*/ 180825 w 755329"/>
              <a:gd name="connsiteY115" fmla="*/ 319779 h 1116829"/>
              <a:gd name="connsiteX116" fmla="*/ 173337 w 755329"/>
              <a:gd name="connsiteY116" fmla="*/ 317291 h 1116829"/>
              <a:gd name="connsiteX117" fmla="*/ 148375 w 755329"/>
              <a:gd name="connsiteY117" fmla="*/ 303604 h 1116829"/>
              <a:gd name="connsiteX118" fmla="*/ 97207 w 755329"/>
              <a:gd name="connsiteY118" fmla="*/ 334711 h 1116829"/>
              <a:gd name="connsiteX119" fmla="*/ 97207 w 755329"/>
              <a:gd name="connsiteY119" fmla="*/ 510153 h 1116829"/>
              <a:gd name="connsiteX120" fmla="*/ 104695 w 755329"/>
              <a:gd name="connsiteY120" fmla="*/ 511398 h 1116829"/>
              <a:gd name="connsiteX121" fmla="*/ 149623 w 755329"/>
              <a:gd name="connsiteY121" fmla="*/ 542505 h 1116829"/>
              <a:gd name="connsiteX122" fmla="*/ 183321 w 755329"/>
              <a:gd name="connsiteY122" fmla="*/ 521352 h 1116829"/>
              <a:gd name="connsiteX123" fmla="*/ 204537 w 755329"/>
              <a:gd name="connsiteY123" fmla="*/ 526329 h 1116829"/>
              <a:gd name="connsiteX124" fmla="*/ 199545 w 755329"/>
              <a:gd name="connsiteY124" fmla="*/ 547482 h 1116829"/>
              <a:gd name="connsiteX125" fmla="*/ 163351 w 755329"/>
              <a:gd name="connsiteY125" fmla="*/ 569879 h 1116829"/>
              <a:gd name="connsiteX126" fmla="*/ 124663 w 755329"/>
              <a:gd name="connsiteY126" fmla="*/ 663199 h 1116829"/>
              <a:gd name="connsiteX127" fmla="*/ 83479 w 755329"/>
              <a:gd name="connsiteY127" fmla="*/ 674398 h 1116829"/>
              <a:gd name="connsiteX128" fmla="*/ 11093 w 755329"/>
              <a:gd name="connsiteY128" fmla="*/ 633337 h 1116829"/>
              <a:gd name="connsiteX129" fmla="*/ 41045 w 755329"/>
              <a:gd name="connsiteY129" fmla="*/ 520108 h 1116829"/>
              <a:gd name="connsiteX130" fmla="*/ 68503 w 755329"/>
              <a:gd name="connsiteY130" fmla="*/ 510153 h 1116829"/>
              <a:gd name="connsiteX131" fmla="*/ 68503 w 755329"/>
              <a:gd name="connsiteY131" fmla="*/ 334711 h 1116829"/>
              <a:gd name="connsiteX132" fmla="*/ 41045 w 755329"/>
              <a:gd name="connsiteY132" fmla="*/ 324756 h 1116829"/>
              <a:gd name="connsiteX133" fmla="*/ 11093 w 755329"/>
              <a:gd name="connsiteY133" fmla="*/ 211527 h 1116829"/>
              <a:gd name="connsiteX134" fmla="*/ 62263 w 755329"/>
              <a:gd name="connsiteY134" fmla="*/ 172954 h 1116829"/>
              <a:gd name="connsiteX135" fmla="*/ 117175 w 755329"/>
              <a:gd name="connsiteY135" fmla="*/ 176687 h 1116829"/>
              <a:gd name="connsiteX136" fmla="*/ 294395 w 755329"/>
              <a:gd name="connsiteY136" fmla="*/ 73412 h 1116829"/>
              <a:gd name="connsiteX137" fmla="*/ 378011 w 755329"/>
              <a:gd name="connsiteY137" fmla="*/ 0 h 1116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755329" h="1116829">
                <a:moveTo>
                  <a:pt x="291231" y="659165"/>
                </a:moveTo>
                <a:lnTo>
                  <a:pt x="459301" y="659165"/>
                </a:lnTo>
                <a:cubicBezTo>
                  <a:pt x="509099" y="659165"/>
                  <a:pt x="557653" y="665417"/>
                  <a:pt x="606205" y="679172"/>
                </a:cubicBezTo>
                <a:lnTo>
                  <a:pt x="664719" y="695428"/>
                </a:lnTo>
                <a:cubicBezTo>
                  <a:pt x="707047" y="711684"/>
                  <a:pt x="734437" y="750448"/>
                  <a:pt x="734437" y="795464"/>
                </a:cubicBezTo>
                <a:lnTo>
                  <a:pt x="734437" y="961773"/>
                </a:lnTo>
                <a:cubicBezTo>
                  <a:pt x="734437" y="970527"/>
                  <a:pt x="728213" y="976779"/>
                  <a:pt x="719497" y="976779"/>
                </a:cubicBezTo>
                <a:cubicBezTo>
                  <a:pt x="712027" y="976779"/>
                  <a:pt x="704557" y="970527"/>
                  <a:pt x="704557" y="961773"/>
                </a:cubicBezTo>
                <a:lnTo>
                  <a:pt x="704557" y="795464"/>
                </a:lnTo>
                <a:cubicBezTo>
                  <a:pt x="704557" y="764203"/>
                  <a:pt x="684639" y="734192"/>
                  <a:pt x="656005" y="724189"/>
                </a:cubicBezTo>
                <a:lnTo>
                  <a:pt x="597491" y="707933"/>
                </a:lnTo>
                <a:cubicBezTo>
                  <a:pt x="552673" y="695428"/>
                  <a:pt x="506609" y="689176"/>
                  <a:pt x="460545" y="689176"/>
                </a:cubicBezTo>
                <a:cubicBezTo>
                  <a:pt x="455565" y="715435"/>
                  <a:pt x="438137" y="737943"/>
                  <a:pt x="415727" y="747947"/>
                </a:cubicBezTo>
                <a:lnTo>
                  <a:pt x="450585" y="1023045"/>
                </a:lnTo>
                <a:cubicBezTo>
                  <a:pt x="453075" y="1038051"/>
                  <a:pt x="446851" y="1054307"/>
                  <a:pt x="435647" y="1065561"/>
                </a:cubicBezTo>
                <a:lnTo>
                  <a:pt x="392073" y="1109326"/>
                </a:lnTo>
                <a:cubicBezTo>
                  <a:pt x="383357" y="1119330"/>
                  <a:pt x="368419" y="1119330"/>
                  <a:pt x="358459" y="1109326"/>
                </a:cubicBezTo>
                <a:lnTo>
                  <a:pt x="316129" y="1065561"/>
                </a:lnTo>
                <a:cubicBezTo>
                  <a:pt x="303681" y="1054307"/>
                  <a:pt x="298701" y="1038051"/>
                  <a:pt x="299945" y="1023045"/>
                </a:cubicBezTo>
                <a:lnTo>
                  <a:pt x="336049" y="747947"/>
                </a:lnTo>
                <a:cubicBezTo>
                  <a:pt x="313639" y="736693"/>
                  <a:pt x="296211" y="715435"/>
                  <a:pt x="289985" y="689176"/>
                </a:cubicBezTo>
                <a:cubicBezTo>
                  <a:pt x="245167" y="689176"/>
                  <a:pt x="197859" y="695428"/>
                  <a:pt x="153039" y="707933"/>
                </a:cubicBezTo>
                <a:lnTo>
                  <a:pt x="95771" y="724189"/>
                </a:lnTo>
                <a:cubicBezTo>
                  <a:pt x="65893" y="734192"/>
                  <a:pt x="45973" y="764203"/>
                  <a:pt x="45973" y="795464"/>
                </a:cubicBezTo>
                <a:lnTo>
                  <a:pt x="45973" y="961773"/>
                </a:lnTo>
                <a:cubicBezTo>
                  <a:pt x="45973" y="970527"/>
                  <a:pt x="38503" y="976779"/>
                  <a:pt x="31033" y="976779"/>
                </a:cubicBezTo>
                <a:cubicBezTo>
                  <a:pt x="23563" y="976779"/>
                  <a:pt x="16095" y="970527"/>
                  <a:pt x="16095" y="961773"/>
                </a:cubicBezTo>
                <a:lnTo>
                  <a:pt x="16095" y="795464"/>
                </a:lnTo>
                <a:cubicBezTo>
                  <a:pt x="16095" y="750448"/>
                  <a:pt x="43483" y="711684"/>
                  <a:pt x="85811" y="695428"/>
                </a:cubicBezTo>
                <a:lnTo>
                  <a:pt x="87057" y="695428"/>
                </a:lnTo>
                <a:lnTo>
                  <a:pt x="145571" y="679172"/>
                </a:lnTo>
                <a:cubicBezTo>
                  <a:pt x="192879" y="665417"/>
                  <a:pt x="241433" y="659165"/>
                  <a:pt x="291231" y="659165"/>
                </a:cubicBezTo>
                <a:close/>
                <a:moveTo>
                  <a:pt x="678629" y="539394"/>
                </a:moveTo>
                <a:cubicBezTo>
                  <a:pt x="671609" y="538461"/>
                  <a:pt x="664433" y="538772"/>
                  <a:pt x="657569" y="540016"/>
                </a:cubicBezTo>
                <a:cubicBezTo>
                  <a:pt x="645087" y="543749"/>
                  <a:pt x="633855" y="553703"/>
                  <a:pt x="626367" y="564902"/>
                </a:cubicBezTo>
                <a:cubicBezTo>
                  <a:pt x="618879" y="577344"/>
                  <a:pt x="617631" y="591031"/>
                  <a:pt x="620127" y="604718"/>
                </a:cubicBezTo>
                <a:cubicBezTo>
                  <a:pt x="625119" y="618406"/>
                  <a:pt x="633855" y="629604"/>
                  <a:pt x="646335" y="638314"/>
                </a:cubicBezTo>
                <a:cubicBezTo>
                  <a:pt x="671297" y="652001"/>
                  <a:pt x="703745" y="643291"/>
                  <a:pt x="718721" y="618406"/>
                </a:cubicBezTo>
                <a:cubicBezTo>
                  <a:pt x="732449" y="592276"/>
                  <a:pt x="723713" y="559925"/>
                  <a:pt x="698753" y="546237"/>
                </a:cubicBezTo>
                <a:cubicBezTo>
                  <a:pt x="692513" y="542504"/>
                  <a:pt x="685649" y="540327"/>
                  <a:pt x="678629" y="539394"/>
                </a:cubicBezTo>
                <a:close/>
                <a:moveTo>
                  <a:pt x="83479" y="538772"/>
                </a:moveTo>
                <a:cubicBezTo>
                  <a:pt x="73495" y="538772"/>
                  <a:pt x="64759" y="541260"/>
                  <a:pt x="56023" y="546237"/>
                </a:cubicBezTo>
                <a:cubicBezTo>
                  <a:pt x="31061" y="559925"/>
                  <a:pt x="22325" y="592276"/>
                  <a:pt x="37301" y="618406"/>
                </a:cubicBezTo>
                <a:cubicBezTo>
                  <a:pt x="52279" y="643291"/>
                  <a:pt x="83479" y="652001"/>
                  <a:pt x="109687" y="638314"/>
                </a:cubicBezTo>
                <a:cubicBezTo>
                  <a:pt x="134647" y="622138"/>
                  <a:pt x="143383" y="591031"/>
                  <a:pt x="129655" y="564902"/>
                </a:cubicBezTo>
                <a:cubicBezTo>
                  <a:pt x="122167" y="553703"/>
                  <a:pt x="110935" y="543749"/>
                  <a:pt x="97207" y="540016"/>
                </a:cubicBezTo>
                <a:cubicBezTo>
                  <a:pt x="92215" y="540016"/>
                  <a:pt x="88471" y="538772"/>
                  <a:pt x="83479" y="538772"/>
                </a:cubicBezTo>
                <a:close/>
                <a:moveTo>
                  <a:pt x="378015" y="298821"/>
                </a:moveTo>
                <a:cubicBezTo>
                  <a:pt x="312235" y="298821"/>
                  <a:pt x="260109" y="351966"/>
                  <a:pt x="260109" y="416234"/>
                </a:cubicBezTo>
                <a:cubicBezTo>
                  <a:pt x="260109" y="480503"/>
                  <a:pt x="312235" y="533648"/>
                  <a:pt x="378015" y="533648"/>
                </a:cubicBezTo>
                <a:cubicBezTo>
                  <a:pt x="442551" y="533648"/>
                  <a:pt x="495919" y="480503"/>
                  <a:pt x="495919" y="416234"/>
                </a:cubicBezTo>
                <a:cubicBezTo>
                  <a:pt x="495919" y="351966"/>
                  <a:pt x="442551" y="298821"/>
                  <a:pt x="378015" y="298821"/>
                </a:cubicBezTo>
                <a:close/>
                <a:moveTo>
                  <a:pt x="378015" y="269158"/>
                </a:moveTo>
                <a:cubicBezTo>
                  <a:pt x="458687" y="269158"/>
                  <a:pt x="525705" y="334663"/>
                  <a:pt x="525705" y="416234"/>
                </a:cubicBezTo>
                <a:cubicBezTo>
                  <a:pt x="525705" y="497806"/>
                  <a:pt x="458687" y="564546"/>
                  <a:pt x="378015" y="564546"/>
                </a:cubicBezTo>
                <a:cubicBezTo>
                  <a:pt x="296101" y="564546"/>
                  <a:pt x="230323" y="497806"/>
                  <a:pt x="230323" y="416234"/>
                </a:cubicBezTo>
                <a:cubicBezTo>
                  <a:pt x="230323" y="334663"/>
                  <a:pt x="296101" y="269158"/>
                  <a:pt x="378015" y="269158"/>
                </a:cubicBezTo>
                <a:close/>
                <a:moveTo>
                  <a:pt x="90187" y="199862"/>
                </a:moveTo>
                <a:cubicBezTo>
                  <a:pt x="83479" y="199084"/>
                  <a:pt x="76615" y="199706"/>
                  <a:pt x="69751" y="201573"/>
                </a:cubicBezTo>
                <a:cubicBezTo>
                  <a:pt x="56023" y="205305"/>
                  <a:pt x="44789" y="214015"/>
                  <a:pt x="37301" y="226458"/>
                </a:cubicBezTo>
                <a:cubicBezTo>
                  <a:pt x="22325" y="251344"/>
                  <a:pt x="31061" y="283695"/>
                  <a:pt x="56023" y="298627"/>
                </a:cubicBezTo>
                <a:cubicBezTo>
                  <a:pt x="82231" y="312314"/>
                  <a:pt x="114679" y="304848"/>
                  <a:pt x="129655" y="278718"/>
                </a:cubicBezTo>
                <a:cubicBezTo>
                  <a:pt x="143383" y="253832"/>
                  <a:pt x="134647" y="221481"/>
                  <a:pt x="109687" y="206550"/>
                </a:cubicBezTo>
                <a:cubicBezTo>
                  <a:pt x="103447" y="202817"/>
                  <a:pt x="96895" y="200639"/>
                  <a:pt x="90187" y="199862"/>
                </a:cubicBezTo>
                <a:close/>
                <a:moveTo>
                  <a:pt x="671297" y="199084"/>
                </a:moveTo>
                <a:cubicBezTo>
                  <a:pt x="662561" y="199084"/>
                  <a:pt x="653825" y="202817"/>
                  <a:pt x="646335" y="206550"/>
                </a:cubicBezTo>
                <a:cubicBezTo>
                  <a:pt x="620127" y="221481"/>
                  <a:pt x="611391" y="253832"/>
                  <a:pt x="626367" y="278718"/>
                </a:cubicBezTo>
                <a:cubicBezTo>
                  <a:pt x="640095" y="304848"/>
                  <a:pt x="673793" y="312314"/>
                  <a:pt x="698753" y="298627"/>
                </a:cubicBezTo>
                <a:cubicBezTo>
                  <a:pt x="723713" y="283695"/>
                  <a:pt x="732449" y="251344"/>
                  <a:pt x="718721" y="226458"/>
                </a:cubicBezTo>
                <a:cubicBezTo>
                  <a:pt x="711233" y="214015"/>
                  <a:pt x="698753" y="205305"/>
                  <a:pt x="685025" y="201573"/>
                </a:cubicBezTo>
                <a:cubicBezTo>
                  <a:pt x="681281" y="200328"/>
                  <a:pt x="676289" y="199084"/>
                  <a:pt x="671297" y="199084"/>
                </a:cubicBezTo>
                <a:close/>
                <a:moveTo>
                  <a:pt x="378011" y="31107"/>
                </a:moveTo>
                <a:cubicBezTo>
                  <a:pt x="348059" y="31107"/>
                  <a:pt x="324347" y="54748"/>
                  <a:pt x="324347" y="83366"/>
                </a:cubicBezTo>
                <a:cubicBezTo>
                  <a:pt x="324347" y="111985"/>
                  <a:pt x="348059" y="135626"/>
                  <a:pt x="378011" y="135626"/>
                </a:cubicBezTo>
                <a:cubicBezTo>
                  <a:pt x="406715" y="135626"/>
                  <a:pt x="430429" y="111985"/>
                  <a:pt x="430429" y="83366"/>
                </a:cubicBezTo>
                <a:cubicBezTo>
                  <a:pt x="430429" y="54748"/>
                  <a:pt x="406715" y="31107"/>
                  <a:pt x="378011" y="31107"/>
                </a:cubicBezTo>
                <a:close/>
                <a:moveTo>
                  <a:pt x="378011" y="0"/>
                </a:moveTo>
                <a:cubicBezTo>
                  <a:pt x="420445" y="0"/>
                  <a:pt x="455389" y="32351"/>
                  <a:pt x="460381" y="73412"/>
                </a:cubicBezTo>
                <a:lnTo>
                  <a:pt x="638847" y="176687"/>
                </a:lnTo>
                <a:cubicBezTo>
                  <a:pt x="655073" y="169221"/>
                  <a:pt x="675041" y="167977"/>
                  <a:pt x="693761" y="172954"/>
                </a:cubicBezTo>
                <a:cubicBezTo>
                  <a:pt x="714977" y="177931"/>
                  <a:pt x="732449" y="191618"/>
                  <a:pt x="743681" y="211527"/>
                </a:cubicBezTo>
                <a:cubicBezTo>
                  <a:pt x="767395" y="250099"/>
                  <a:pt x="753665" y="301115"/>
                  <a:pt x="713729" y="324756"/>
                </a:cubicBezTo>
                <a:cubicBezTo>
                  <a:pt x="704993" y="328489"/>
                  <a:pt x="696257" y="332222"/>
                  <a:pt x="687521" y="334711"/>
                </a:cubicBezTo>
                <a:lnTo>
                  <a:pt x="687521" y="510153"/>
                </a:lnTo>
                <a:cubicBezTo>
                  <a:pt x="696257" y="512642"/>
                  <a:pt x="704993" y="515131"/>
                  <a:pt x="713729" y="520108"/>
                </a:cubicBezTo>
                <a:cubicBezTo>
                  <a:pt x="753665" y="542505"/>
                  <a:pt x="767395" y="593520"/>
                  <a:pt x="743681" y="633337"/>
                </a:cubicBezTo>
                <a:cubicBezTo>
                  <a:pt x="728705" y="659467"/>
                  <a:pt x="701249" y="674398"/>
                  <a:pt x="671297" y="674398"/>
                </a:cubicBezTo>
                <a:cubicBezTo>
                  <a:pt x="657569" y="674398"/>
                  <a:pt x="643839" y="670665"/>
                  <a:pt x="630111" y="663199"/>
                </a:cubicBezTo>
                <a:cubicBezTo>
                  <a:pt x="611391" y="652001"/>
                  <a:pt x="597663" y="634581"/>
                  <a:pt x="591423" y="613428"/>
                </a:cubicBezTo>
                <a:cubicBezTo>
                  <a:pt x="587679" y="598497"/>
                  <a:pt x="588927" y="582322"/>
                  <a:pt x="592671" y="567390"/>
                </a:cubicBezTo>
                <a:lnTo>
                  <a:pt x="557727" y="547482"/>
                </a:lnTo>
                <a:cubicBezTo>
                  <a:pt x="551487" y="543749"/>
                  <a:pt x="548991" y="533795"/>
                  <a:pt x="553983" y="526329"/>
                </a:cubicBezTo>
                <a:cubicBezTo>
                  <a:pt x="557727" y="520108"/>
                  <a:pt x="566463" y="517619"/>
                  <a:pt x="573951" y="521352"/>
                </a:cubicBezTo>
                <a:lnTo>
                  <a:pt x="606399" y="541260"/>
                </a:lnTo>
                <a:cubicBezTo>
                  <a:pt x="617631" y="526329"/>
                  <a:pt x="632607" y="516375"/>
                  <a:pt x="650079" y="511398"/>
                </a:cubicBezTo>
                <a:cubicBezTo>
                  <a:pt x="652577" y="511398"/>
                  <a:pt x="655073" y="511398"/>
                  <a:pt x="657569" y="510153"/>
                </a:cubicBezTo>
                <a:lnTo>
                  <a:pt x="657569" y="334711"/>
                </a:lnTo>
                <a:cubicBezTo>
                  <a:pt x="636351" y="330978"/>
                  <a:pt x="618879" y="318535"/>
                  <a:pt x="605151" y="301115"/>
                </a:cubicBezTo>
                <a:lnTo>
                  <a:pt x="576447" y="318535"/>
                </a:lnTo>
                <a:cubicBezTo>
                  <a:pt x="575199" y="319779"/>
                  <a:pt x="572703" y="319779"/>
                  <a:pt x="568959" y="319779"/>
                </a:cubicBezTo>
                <a:cubicBezTo>
                  <a:pt x="565215" y="319779"/>
                  <a:pt x="560223" y="318535"/>
                  <a:pt x="556479" y="313558"/>
                </a:cubicBezTo>
                <a:cubicBezTo>
                  <a:pt x="552735" y="306092"/>
                  <a:pt x="555231" y="297382"/>
                  <a:pt x="561471" y="292405"/>
                </a:cubicBezTo>
                <a:lnTo>
                  <a:pt x="592671" y="273741"/>
                </a:lnTo>
                <a:cubicBezTo>
                  <a:pt x="585183" y="246367"/>
                  <a:pt x="591423" y="216504"/>
                  <a:pt x="611391" y="195351"/>
                </a:cubicBezTo>
                <a:lnTo>
                  <a:pt x="456637" y="107008"/>
                </a:lnTo>
                <a:cubicBezTo>
                  <a:pt x="447901" y="135626"/>
                  <a:pt x="422941" y="159267"/>
                  <a:pt x="391739" y="164244"/>
                </a:cubicBezTo>
                <a:lnTo>
                  <a:pt x="391739" y="209038"/>
                </a:lnTo>
                <a:cubicBezTo>
                  <a:pt x="391739" y="216504"/>
                  <a:pt x="385499" y="223970"/>
                  <a:pt x="378011" y="223970"/>
                </a:cubicBezTo>
                <a:cubicBezTo>
                  <a:pt x="369275" y="223970"/>
                  <a:pt x="363035" y="216504"/>
                  <a:pt x="363035" y="209038"/>
                </a:cubicBezTo>
                <a:lnTo>
                  <a:pt x="363035" y="164244"/>
                </a:lnTo>
                <a:cubicBezTo>
                  <a:pt x="331835" y="159267"/>
                  <a:pt x="306875" y="135626"/>
                  <a:pt x="298139" y="107008"/>
                </a:cubicBezTo>
                <a:lnTo>
                  <a:pt x="143383" y="195351"/>
                </a:lnTo>
                <a:cubicBezTo>
                  <a:pt x="163351" y="216504"/>
                  <a:pt x="170841" y="247611"/>
                  <a:pt x="162103" y="276229"/>
                </a:cubicBezTo>
                <a:lnTo>
                  <a:pt x="188313" y="292405"/>
                </a:lnTo>
                <a:cubicBezTo>
                  <a:pt x="195801" y="296138"/>
                  <a:pt x="197049" y="304848"/>
                  <a:pt x="194553" y="312314"/>
                </a:cubicBezTo>
                <a:cubicBezTo>
                  <a:pt x="190809" y="317291"/>
                  <a:pt x="185817" y="319779"/>
                  <a:pt x="180825" y="319779"/>
                </a:cubicBezTo>
                <a:cubicBezTo>
                  <a:pt x="178329" y="319779"/>
                  <a:pt x="175833" y="318535"/>
                  <a:pt x="173337" y="317291"/>
                </a:cubicBezTo>
                <a:lnTo>
                  <a:pt x="148375" y="303604"/>
                </a:lnTo>
                <a:cubicBezTo>
                  <a:pt x="135895" y="319779"/>
                  <a:pt x="117175" y="330978"/>
                  <a:pt x="97207" y="334711"/>
                </a:cubicBezTo>
                <a:lnTo>
                  <a:pt x="97207" y="510153"/>
                </a:lnTo>
                <a:cubicBezTo>
                  <a:pt x="99703" y="511398"/>
                  <a:pt x="102199" y="511398"/>
                  <a:pt x="104695" y="511398"/>
                </a:cubicBezTo>
                <a:cubicBezTo>
                  <a:pt x="123415" y="516375"/>
                  <a:pt x="138391" y="527573"/>
                  <a:pt x="149623" y="542505"/>
                </a:cubicBezTo>
                <a:lnTo>
                  <a:pt x="183321" y="521352"/>
                </a:lnTo>
                <a:cubicBezTo>
                  <a:pt x="192057" y="517619"/>
                  <a:pt x="200793" y="520108"/>
                  <a:pt x="204537" y="526329"/>
                </a:cubicBezTo>
                <a:cubicBezTo>
                  <a:pt x="209529" y="533795"/>
                  <a:pt x="207033" y="543749"/>
                  <a:pt x="199545" y="547482"/>
                </a:cubicBezTo>
                <a:lnTo>
                  <a:pt x="163351" y="569879"/>
                </a:lnTo>
                <a:cubicBezTo>
                  <a:pt x="173337" y="604718"/>
                  <a:pt x="158359" y="643291"/>
                  <a:pt x="124663" y="663199"/>
                </a:cubicBezTo>
                <a:cubicBezTo>
                  <a:pt x="110935" y="670665"/>
                  <a:pt x="97207" y="674398"/>
                  <a:pt x="83479" y="674398"/>
                </a:cubicBezTo>
                <a:cubicBezTo>
                  <a:pt x="53527" y="674398"/>
                  <a:pt x="27317" y="659467"/>
                  <a:pt x="11093" y="633337"/>
                </a:cubicBezTo>
                <a:cubicBezTo>
                  <a:pt x="-11371" y="593520"/>
                  <a:pt x="1109" y="542505"/>
                  <a:pt x="41045" y="520108"/>
                </a:cubicBezTo>
                <a:cubicBezTo>
                  <a:pt x="49783" y="515131"/>
                  <a:pt x="58519" y="512642"/>
                  <a:pt x="68503" y="510153"/>
                </a:cubicBezTo>
                <a:lnTo>
                  <a:pt x="68503" y="334711"/>
                </a:lnTo>
                <a:cubicBezTo>
                  <a:pt x="58519" y="332222"/>
                  <a:pt x="49783" y="328489"/>
                  <a:pt x="41045" y="324756"/>
                </a:cubicBezTo>
                <a:cubicBezTo>
                  <a:pt x="1109" y="301115"/>
                  <a:pt x="-11371" y="250099"/>
                  <a:pt x="11093" y="211527"/>
                </a:cubicBezTo>
                <a:cubicBezTo>
                  <a:pt x="22325" y="191618"/>
                  <a:pt x="39797" y="177931"/>
                  <a:pt x="62263" y="172954"/>
                </a:cubicBezTo>
                <a:cubicBezTo>
                  <a:pt x="79735" y="167977"/>
                  <a:pt x="99703" y="169221"/>
                  <a:pt x="117175" y="176687"/>
                </a:cubicBezTo>
                <a:lnTo>
                  <a:pt x="294395" y="73412"/>
                </a:lnTo>
                <a:cubicBezTo>
                  <a:pt x="299387" y="32351"/>
                  <a:pt x="335579" y="0"/>
                  <a:pt x="37801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6" name="Freeform 25">
            <a:extLst>
              <a:ext uri="{FF2B5EF4-FFF2-40B4-BE49-F238E27FC236}">
                <a16:creationId xmlns:a16="http://schemas.microsoft.com/office/drawing/2014/main" id="{3EA26B2F-CD2A-D244-8A43-D06C4D656048}"/>
              </a:ext>
            </a:extLst>
          </p:cNvPr>
          <p:cNvSpPr>
            <a:spLocks noChangeArrowheads="1"/>
          </p:cNvSpPr>
          <p:nvPr/>
        </p:nvSpPr>
        <p:spPr bwMode="auto">
          <a:xfrm>
            <a:off x="1097516" y="3806029"/>
            <a:ext cx="544652" cy="509477"/>
          </a:xfrm>
          <a:custGeom>
            <a:avLst/>
            <a:gdLst>
              <a:gd name="connsiteX0" fmla="*/ 189994 w 1089304"/>
              <a:gd name="connsiteY0" fmla="*/ 207229 h 1018954"/>
              <a:gd name="connsiteX1" fmla="*/ 251258 w 1089304"/>
              <a:gd name="connsiteY1" fmla="*/ 207229 h 1018954"/>
              <a:gd name="connsiteX2" fmla="*/ 257509 w 1089304"/>
              <a:gd name="connsiteY2" fmla="*/ 215875 h 1018954"/>
              <a:gd name="connsiteX3" fmla="*/ 255008 w 1089304"/>
              <a:gd name="connsiteY3" fmla="*/ 228226 h 1018954"/>
              <a:gd name="connsiteX4" fmla="*/ 290016 w 1089304"/>
              <a:gd name="connsiteY4" fmla="*/ 252929 h 1018954"/>
              <a:gd name="connsiteX5" fmla="*/ 307520 w 1089304"/>
              <a:gd name="connsiteY5" fmla="*/ 235637 h 1018954"/>
              <a:gd name="connsiteX6" fmla="*/ 306270 w 1089304"/>
              <a:gd name="connsiteY6" fmla="*/ 217110 h 1018954"/>
              <a:gd name="connsiteX7" fmla="*/ 311271 w 1089304"/>
              <a:gd name="connsiteY7" fmla="*/ 207229 h 1018954"/>
              <a:gd name="connsiteX8" fmla="*/ 375035 w 1089304"/>
              <a:gd name="connsiteY8" fmla="*/ 207229 h 1018954"/>
              <a:gd name="connsiteX9" fmla="*/ 397540 w 1089304"/>
              <a:gd name="connsiteY9" fmla="*/ 230696 h 1018954"/>
              <a:gd name="connsiteX10" fmla="*/ 397540 w 1089304"/>
              <a:gd name="connsiteY10" fmla="*/ 293688 h 1018954"/>
              <a:gd name="connsiteX11" fmla="*/ 426297 w 1089304"/>
              <a:gd name="connsiteY11" fmla="*/ 285042 h 1018954"/>
              <a:gd name="connsiteX12" fmla="*/ 443801 w 1089304"/>
              <a:gd name="connsiteY12" fmla="*/ 303568 h 1018954"/>
              <a:gd name="connsiteX13" fmla="*/ 417545 w 1089304"/>
              <a:gd name="connsiteY13" fmla="*/ 336917 h 1018954"/>
              <a:gd name="connsiteX14" fmla="*/ 397540 w 1089304"/>
              <a:gd name="connsiteY14" fmla="*/ 328271 h 1018954"/>
              <a:gd name="connsiteX15" fmla="*/ 397540 w 1089304"/>
              <a:gd name="connsiteY15" fmla="*/ 392497 h 1018954"/>
              <a:gd name="connsiteX16" fmla="*/ 375035 w 1089304"/>
              <a:gd name="connsiteY16" fmla="*/ 414729 h 1018954"/>
              <a:gd name="connsiteX17" fmla="*/ 312521 w 1089304"/>
              <a:gd name="connsiteY17" fmla="*/ 414729 h 1018954"/>
              <a:gd name="connsiteX18" fmla="*/ 306270 w 1089304"/>
              <a:gd name="connsiteY18" fmla="*/ 404848 h 1018954"/>
              <a:gd name="connsiteX19" fmla="*/ 310021 w 1089304"/>
              <a:gd name="connsiteY19" fmla="*/ 393732 h 1018954"/>
              <a:gd name="connsiteX20" fmla="*/ 275013 w 1089304"/>
              <a:gd name="connsiteY20" fmla="*/ 367795 h 1018954"/>
              <a:gd name="connsiteX21" fmla="*/ 256259 w 1089304"/>
              <a:gd name="connsiteY21" fmla="*/ 386321 h 1018954"/>
              <a:gd name="connsiteX22" fmla="*/ 257509 w 1089304"/>
              <a:gd name="connsiteY22" fmla="*/ 404848 h 1018954"/>
              <a:gd name="connsiteX23" fmla="*/ 252508 w 1089304"/>
              <a:gd name="connsiteY23" fmla="*/ 414729 h 1018954"/>
              <a:gd name="connsiteX24" fmla="*/ 189994 w 1089304"/>
              <a:gd name="connsiteY24" fmla="*/ 414729 h 1018954"/>
              <a:gd name="connsiteX25" fmla="*/ 167489 w 1089304"/>
              <a:gd name="connsiteY25" fmla="*/ 392497 h 1018954"/>
              <a:gd name="connsiteX26" fmla="*/ 167489 w 1089304"/>
              <a:gd name="connsiteY26" fmla="*/ 328271 h 1018954"/>
              <a:gd name="connsiteX27" fmla="*/ 146234 w 1089304"/>
              <a:gd name="connsiteY27" fmla="*/ 336917 h 1018954"/>
              <a:gd name="connsiteX28" fmla="*/ 119978 w 1089304"/>
              <a:gd name="connsiteY28" fmla="*/ 303568 h 1018954"/>
              <a:gd name="connsiteX29" fmla="*/ 137482 w 1089304"/>
              <a:gd name="connsiteY29" fmla="*/ 285042 h 1018954"/>
              <a:gd name="connsiteX30" fmla="*/ 167489 w 1089304"/>
              <a:gd name="connsiteY30" fmla="*/ 294923 h 1018954"/>
              <a:gd name="connsiteX31" fmla="*/ 167489 w 1089304"/>
              <a:gd name="connsiteY31" fmla="*/ 230696 h 1018954"/>
              <a:gd name="connsiteX32" fmla="*/ 189994 w 1089304"/>
              <a:gd name="connsiteY32" fmla="*/ 207229 h 1018954"/>
              <a:gd name="connsiteX33" fmla="*/ 281265 w 1089304"/>
              <a:gd name="connsiteY33" fmla="*/ 92484 h 1018954"/>
              <a:gd name="connsiteX34" fmla="*/ 252552 w 1089304"/>
              <a:gd name="connsiteY34" fmla="*/ 93728 h 1018954"/>
              <a:gd name="connsiteX35" fmla="*/ 31581 w 1089304"/>
              <a:gd name="connsiteY35" fmla="*/ 313843 h 1018954"/>
              <a:gd name="connsiteX36" fmla="*/ 77773 w 1089304"/>
              <a:gd name="connsiteY36" fmla="*/ 487944 h 1018954"/>
              <a:gd name="connsiteX37" fmla="*/ 96499 w 1089304"/>
              <a:gd name="connsiteY37" fmla="*/ 714277 h 1018954"/>
              <a:gd name="connsiteX38" fmla="*/ 96499 w 1089304"/>
              <a:gd name="connsiteY38" fmla="*/ 959262 h 1018954"/>
              <a:gd name="connsiteX39" fmla="*/ 126461 w 1089304"/>
              <a:gd name="connsiteY39" fmla="*/ 989108 h 1018954"/>
              <a:gd name="connsiteX40" fmla="*/ 336196 w 1089304"/>
              <a:gd name="connsiteY40" fmla="*/ 989108 h 1018954"/>
              <a:gd name="connsiteX41" fmla="*/ 363661 w 1089304"/>
              <a:gd name="connsiteY41" fmla="*/ 971698 h 1018954"/>
              <a:gd name="connsiteX42" fmla="*/ 363661 w 1089304"/>
              <a:gd name="connsiteY42" fmla="*/ 967967 h 1018954"/>
              <a:gd name="connsiteX43" fmla="*/ 364909 w 1089304"/>
              <a:gd name="connsiteY43" fmla="*/ 964237 h 1018954"/>
              <a:gd name="connsiteX44" fmla="*/ 364909 w 1089304"/>
              <a:gd name="connsiteY44" fmla="*/ 959262 h 1018954"/>
              <a:gd name="connsiteX45" fmla="*/ 364909 w 1089304"/>
              <a:gd name="connsiteY45" fmla="*/ 841122 h 1018954"/>
              <a:gd name="connsiteX46" fmla="*/ 366158 w 1089304"/>
              <a:gd name="connsiteY46" fmla="*/ 833661 h 1018954"/>
              <a:gd name="connsiteX47" fmla="*/ 367406 w 1089304"/>
              <a:gd name="connsiteY47" fmla="*/ 828686 h 1018954"/>
              <a:gd name="connsiteX48" fmla="*/ 368655 w 1089304"/>
              <a:gd name="connsiteY48" fmla="*/ 827443 h 1018954"/>
              <a:gd name="connsiteX49" fmla="*/ 371151 w 1089304"/>
              <a:gd name="connsiteY49" fmla="*/ 822468 h 1018954"/>
              <a:gd name="connsiteX50" fmla="*/ 371151 w 1089304"/>
              <a:gd name="connsiteY50" fmla="*/ 821225 h 1018954"/>
              <a:gd name="connsiteX51" fmla="*/ 374897 w 1089304"/>
              <a:gd name="connsiteY51" fmla="*/ 817494 h 1018954"/>
              <a:gd name="connsiteX52" fmla="*/ 376145 w 1089304"/>
              <a:gd name="connsiteY52" fmla="*/ 815007 h 1018954"/>
              <a:gd name="connsiteX53" fmla="*/ 379890 w 1089304"/>
              <a:gd name="connsiteY53" fmla="*/ 813763 h 1018954"/>
              <a:gd name="connsiteX54" fmla="*/ 382387 w 1089304"/>
              <a:gd name="connsiteY54" fmla="*/ 811276 h 1018954"/>
              <a:gd name="connsiteX55" fmla="*/ 398617 w 1089304"/>
              <a:gd name="connsiteY55" fmla="*/ 806302 h 1018954"/>
              <a:gd name="connsiteX56" fmla="*/ 402362 w 1089304"/>
              <a:gd name="connsiteY56" fmla="*/ 806302 h 1018954"/>
              <a:gd name="connsiteX57" fmla="*/ 412349 w 1089304"/>
              <a:gd name="connsiteY57" fmla="*/ 807545 h 1018954"/>
              <a:gd name="connsiteX58" fmla="*/ 494745 w 1089304"/>
              <a:gd name="connsiteY58" fmla="*/ 807545 h 1018954"/>
              <a:gd name="connsiteX59" fmla="*/ 532197 w 1089304"/>
              <a:gd name="connsiteY59" fmla="*/ 770238 h 1018954"/>
              <a:gd name="connsiteX60" fmla="*/ 532197 w 1089304"/>
              <a:gd name="connsiteY60" fmla="*/ 690649 h 1018954"/>
              <a:gd name="connsiteX61" fmla="*/ 515968 w 1089304"/>
              <a:gd name="connsiteY61" fmla="*/ 690649 h 1018954"/>
              <a:gd name="connsiteX62" fmla="*/ 459789 w 1089304"/>
              <a:gd name="connsiteY62" fmla="*/ 683187 h 1018954"/>
              <a:gd name="connsiteX63" fmla="*/ 449802 w 1089304"/>
              <a:gd name="connsiteY63" fmla="*/ 664533 h 1018954"/>
              <a:gd name="connsiteX64" fmla="*/ 467280 w 1089304"/>
              <a:gd name="connsiteY64" fmla="*/ 654585 h 1018954"/>
              <a:gd name="connsiteX65" fmla="*/ 532197 w 1089304"/>
              <a:gd name="connsiteY65" fmla="*/ 659559 h 1018954"/>
              <a:gd name="connsiteX66" fmla="*/ 532197 w 1089304"/>
              <a:gd name="connsiteY66" fmla="*/ 596136 h 1018954"/>
              <a:gd name="connsiteX67" fmla="*/ 532197 w 1089304"/>
              <a:gd name="connsiteY67" fmla="*/ 589918 h 1018954"/>
              <a:gd name="connsiteX68" fmla="*/ 567153 w 1089304"/>
              <a:gd name="connsiteY68" fmla="*/ 561316 h 1018954"/>
              <a:gd name="connsiteX69" fmla="*/ 594618 w 1089304"/>
              <a:gd name="connsiteY69" fmla="*/ 561316 h 1018954"/>
              <a:gd name="connsiteX70" fmla="*/ 607102 w 1089304"/>
              <a:gd name="connsiteY70" fmla="*/ 555098 h 1018954"/>
              <a:gd name="connsiteX71" fmla="*/ 609599 w 1089304"/>
              <a:gd name="connsiteY71" fmla="*/ 546393 h 1018954"/>
              <a:gd name="connsiteX72" fmla="*/ 608351 w 1089304"/>
              <a:gd name="connsiteY72" fmla="*/ 542662 h 1018954"/>
              <a:gd name="connsiteX73" fmla="*/ 607102 w 1089304"/>
              <a:gd name="connsiteY73" fmla="*/ 538931 h 1018954"/>
              <a:gd name="connsiteX74" fmla="*/ 544682 w 1089304"/>
              <a:gd name="connsiteY74" fmla="*/ 433227 h 1018954"/>
              <a:gd name="connsiteX75" fmla="*/ 532197 w 1089304"/>
              <a:gd name="connsiteY75" fmla="*/ 387214 h 1018954"/>
              <a:gd name="connsiteX76" fmla="*/ 532197 w 1089304"/>
              <a:gd name="connsiteY76" fmla="*/ 341202 h 1018954"/>
              <a:gd name="connsiteX77" fmla="*/ 530949 w 1089304"/>
              <a:gd name="connsiteY77" fmla="*/ 323791 h 1018954"/>
              <a:gd name="connsiteX78" fmla="*/ 530949 w 1089304"/>
              <a:gd name="connsiteY78" fmla="*/ 318817 h 1018954"/>
              <a:gd name="connsiteX79" fmla="*/ 528452 w 1089304"/>
              <a:gd name="connsiteY79" fmla="*/ 305138 h 1018954"/>
              <a:gd name="connsiteX80" fmla="*/ 527204 w 1089304"/>
              <a:gd name="connsiteY80" fmla="*/ 295189 h 1018954"/>
              <a:gd name="connsiteX81" fmla="*/ 525955 w 1089304"/>
              <a:gd name="connsiteY81" fmla="*/ 287728 h 1018954"/>
              <a:gd name="connsiteX82" fmla="*/ 523458 w 1089304"/>
              <a:gd name="connsiteY82" fmla="*/ 276535 h 1018954"/>
              <a:gd name="connsiteX83" fmla="*/ 522210 w 1089304"/>
              <a:gd name="connsiteY83" fmla="*/ 276535 h 1018954"/>
              <a:gd name="connsiteX84" fmla="*/ 448553 w 1089304"/>
              <a:gd name="connsiteY84" fmla="*/ 155907 h 1018954"/>
              <a:gd name="connsiteX85" fmla="*/ 411101 w 1089304"/>
              <a:gd name="connsiteY85" fmla="*/ 128548 h 1018954"/>
              <a:gd name="connsiteX86" fmla="*/ 401113 w 1089304"/>
              <a:gd name="connsiteY86" fmla="*/ 122330 h 1018954"/>
              <a:gd name="connsiteX87" fmla="*/ 393623 w 1089304"/>
              <a:gd name="connsiteY87" fmla="*/ 118600 h 1018954"/>
              <a:gd name="connsiteX88" fmla="*/ 376145 w 1089304"/>
              <a:gd name="connsiteY88" fmla="*/ 109895 h 1018954"/>
              <a:gd name="connsiteX89" fmla="*/ 374897 w 1089304"/>
              <a:gd name="connsiteY89" fmla="*/ 109895 h 1018954"/>
              <a:gd name="connsiteX90" fmla="*/ 357419 w 1089304"/>
              <a:gd name="connsiteY90" fmla="*/ 103677 h 1018954"/>
              <a:gd name="connsiteX91" fmla="*/ 354922 w 1089304"/>
              <a:gd name="connsiteY91" fmla="*/ 102433 h 1018954"/>
              <a:gd name="connsiteX92" fmla="*/ 347431 w 1089304"/>
              <a:gd name="connsiteY92" fmla="*/ 99946 h 1018954"/>
              <a:gd name="connsiteX93" fmla="*/ 281265 w 1089304"/>
              <a:gd name="connsiteY93" fmla="*/ 92484 h 1018954"/>
              <a:gd name="connsiteX94" fmla="*/ 525799 w 1089304"/>
              <a:gd name="connsiteY94" fmla="*/ 61706 h 1018954"/>
              <a:gd name="connsiteX95" fmla="*/ 477267 w 1089304"/>
              <a:gd name="connsiteY95" fmla="*/ 62638 h 1018954"/>
              <a:gd name="connsiteX96" fmla="*/ 396120 w 1089304"/>
              <a:gd name="connsiteY96" fmla="*/ 86267 h 1018954"/>
              <a:gd name="connsiteX97" fmla="*/ 414846 w 1089304"/>
              <a:gd name="connsiteY97" fmla="*/ 94972 h 1018954"/>
              <a:gd name="connsiteX98" fmla="*/ 429827 w 1089304"/>
              <a:gd name="connsiteY98" fmla="*/ 104920 h 1018954"/>
              <a:gd name="connsiteX99" fmla="*/ 434821 w 1089304"/>
              <a:gd name="connsiteY99" fmla="*/ 107407 h 1018954"/>
              <a:gd name="connsiteX100" fmla="*/ 444808 w 1089304"/>
              <a:gd name="connsiteY100" fmla="*/ 113625 h 1018954"/>
              <a:gd name="connsiteX101" fmla="*/ 552172 w 1089304"/>
              <a:gd name="connsiteY101" fmla="*/ 269074 h 1018954"/>
              <a:gd name="connsiteX102" fmla="*/ 558414 w 1089304"/>
              <a:gd name="connsiteY102" fmla="*/ 293945 h 1018954"/>
              <a:gd name="connsiteX103" fmla="*/ 558414 w 1089304"/>
              <a:gd name="connsiteY103" fmla="*/ 297676 h 1018954"/>
              <a:gd name="connsiteX104" fmla="*/ 559663 w 1089304"/>
              <a:gd name="connsiteY104" fmla="*/ 306381 h 1018954"/>
              <a:gd name="connsiteX105" fmla="*/ 560911 w 1089304"/>
              <a:gd name="connsiteY105" fmla="*/ 317574 h 1018954"/>
              <a:gd name="connsiteX106" fmla="*/ 562159 w 1089304"/>
              <a:gd name="connsiteY106" fmla="*/ 322548 h 1018954"/>
              <a:gd name="connsiteX107" fmla="*/ 562159 w 1089304"/>
              <a:gd name="connsiteY107" fmla="*/ 341202 h 1018954"/>
              <a:gd name="connsiteX108" fmla="*/ 562159 w 1089304"/>
              <a:gd name="connsiteY108" fmla="*/ 387214 h 1018954"/>
              <a:gd name="connsiteX109" fmla="*/ 570898 w 1089304"/>
              <a:gd name="connsiteY109" fmla="*/ 418304 h 1018954"/>
              <a:gd name="connsiteX110" fmla="*/ 633319 w 1089304"/>
              <a:gd name="connsiteY110" fmla="*/ 524008 h 1018954"/>
              <a:gd name="connsiteX111" fmla="*/ 639561 w 1089304"/>
              <a:gd name="connsiteY111" fmla="*/ 546393 h 1018954"/>
              <a:gd name="connsiteX112" fmla="*/ 633319 w 1089304"/>
              <a:gd name="connsiteY112" fmla="*/ 568777 h 1018954"/>
              <a:gd name="connsiteX113" fmla="*/ 607102 w 1089304"/>
              <a:gd name="connsiteY113" fmla="*/ 589918 h 1018954"/>
              <a:gd name="connsiteX114" fmla="*/ 594618 w 1089304"/>
              <a:gd name="connsiteY114" fmla="*/ 592405 h 1018954"/>
              <a:gd name="connsiteX115" fmla="*/ 567153 w 1089304"/>
              <a:gd name="connsiteY115" fmla="*/ 592405 h 1018954"/>
              <a:gd name="connsiteX116" fmla="*/ 562159 w 1089304"/>
              <a:gd name="connsiteY116" fmla="*/ 596136 h 1018954"/>
              <a:gd name="connsiteX117" fmla="*/ 562159 w 1089304"/>
              <a:gd name="connsiteY117" fmla="*/ 770238 h 1018954"/>
              <a:gd name="connsiteX118" fmla="*/ 494745 w 1089304"/>
              <a:gd name="connsiteY118" fmla="*/ 836148 h 1018954"/>
              <a:gd name="connsiteX119" fmla="*/ 412349 w 1089304"/>
              <a:gd name="connsiteY119" fmla="*/ 836148 h 1018954"/>
              <a:gd name="connsiteX120" fmla="*/ 401113 w 1089304"/>
              <a:gd name="connsiteY120" fmla="*/ 836148 h 1018954"/>
              <a:gd name="connsiteX121" fmla="*/ 398617 w 1089304"/>
              <a:gd name="connsiteY121" fmla="*/ 836148 h 1018954"/>
              <a:gd name="connsiteX122" fmla="*/ 397368 w 1089304"/>
              <a:gd name="connsiteY122" fmla="*/ 837391 h 1018954"/>
              <a:gd name="connsiteX123" fmla="*/ 396120 w 1089304"/>
              <a:gd name="connsiteY123" fmla="*/ 837391 h 1018954"/>
              <a:gd name="connsiteX124" fmla="*/ 396120 w 1089304"/>
              <a:gd name="connsiteY124" fmla="*/ 841122 h 1018954"/>
              <a:gd name="connsiteX125" fmla="*/ 396120 w 1089304"/>
              <a:gd name="connsiteY125" fmla="*/ 958019 h 1018954"/>
              <a:gd name="connsiteX126" fmla="*/ 560911 w 1089304"/>
              <a:gd name="connsiteY126" fmla="*/ 958019 h 1018954"/>
              <a:gd name="connsiteX127" fmla="*/ 588376 w 1089304"/>
              <a:gd name="connsiteY127" fmla="*/ 940609 h 1018954"/>
              <a:gd name="connsiteX128" fmla="*/ 589625 w 1089304"/>
              <a:gd name="connsiteY128" fmla="*/ 936878 h 1018954"/>
              <a:gd name="connsiteX129" fmla="*/ 590873 w 1089304"/>
              <a:gd name="connsiteY129" fmla="*/ 931904 h 1018954"/>
              <a:gd name="connsiteX130" fmla="*/ 590873 w 1089304"/>
              <a:gd name="connsiteY130" fmla="*/ 928173 h 1018954"/>
              <a:gd name="connsiteX131" fmla="*/ 590873 w 1089304"/>
              <a:gd name="connsiteY131" fmla="*/ 808789 h 1018954"/>
              <a:gd name="connsiteX132" fmla="*/ 600860 w 1089304"/>
              <a:gd name="connsiteY132" fmla="*/ 785161 h 1018954"/>
              <a:gd name="connsiteX133" fmla="*/ 627077 w 1089304"/>
              <a:gd name="connsiteY133" fmla="*/ 775212 h 1018954"/>
              <a:gd name="connsiteX134" fmla="*/ 637065 w 1089304"/>
              <a:gd name="connsiteY134" fmla="*/ 776456 h 1018954"/>
              <a:gd name="connsiteX135" fmla="*/ 719460 w 1089304"/>
              <a:gd name="connsiteY135" fmla="*/ 776456 h 1018954"/>
              <a:gd name="connsiteX136" fmla="*/ 756913 w 1089304"/>
              <a:gd name="connsiteY136" fmla="*/ 737905 h 1018954"/>
              <a:gd name="connsiteX137" fmla="*/ 756913 w 1089304"/>
              <a:gd name="connsiteY137" fmla="*/ 659559 h 1018954"/>
              <a:gd name="connsiteX138" fmla="*/ 741932 w 1089304"/>
              <a:gd name="connsiteY138" fmla="*/ 659559 h 1018954"/>
              <a:gd name="connsiteX139" fmla="*/ 684504 w 1089304"/>
              <a:gd name="connsiteY139" fmla="*/ 652097 h 1018954"/>
              <a:gd name="connsiteX140" fmla="*/ 674517 w 1089304"/>
              <a:gd name="connsiteY140" fmla="*/ 633444 h 1018954"/>
              <a:gd name="connsiteX141" fmla="*/ 693243 w 1089304"/>
              <a:gd name="connsiteY141" fmla="*/ 623495 h 1018954"/>
              <a:gd name="connsiteX142" fmla="*/ 756913 w 1089304"/>
              <a:gd name="connsiteY142" fmla="*/ 628469 h 1018954"/>
              <a:gd name="connsiteX143" fmla="*/ 756913 w 1089304"/>
              <a:gd name="connsiteY143" fmla="*/ 565047 h 1018954"/>
              <a:gd name="connsiteX144" fmla="*/ 791868 w 1089304"/>
              <a:gd name="connsiteY144" fmla="*/ 530226 h 1018954"/>
              <a:gd name="connsiteX145" fmla="*/ 819334 w 1089304"/>
              <a:gd name="connsiteY145" fmla="*/ 530226 h 1018954"/>
              <a:gd name="connsiteX146" fmla="*/ 833066 w 1089304"/>
              <a:gd name="connsiteY146" fmla="*/ 522765 h 1018954"/>
              <a:gd name="connsiteX147" fmla="*/ 833066 w 1089304"/>
              <a:gd name="connsiteY147" fmla="*/ 509085 h 1018954"/>
              <a:gd name="connsiteX148" fmla="*/ 831818 w 1089304"/>
              <a:gd name="connsiteY148" fmla="*/ 509085 h 1018954"/>
              <a:gd name="connsiteX149" fmla="*/ 769397 w 1089304"/>
              <a:gd name="connsiteY149" fmla="*/ 402137 h 1018954"/>
              <a:gd name="connsiteX150" fmla="*/ 756913 w 1089304"/>
              <a:gd name="connsiteY150" fmla="*/ 356125 h 1018954"/>
              <a:gd name="connsiteX151" fmla="*/ 756913 w 1089304"/>
              <a:gd name="connsiteY151" fmla="*/ 310112 h 1018954"/>
              <a:gd name="connsiteX152" fmla="*/ 756913 w 1089304"/>
              <a:gd name="connsiteY152" fmla="*/ 292702 h 1018954"/>
              <a:gd name="connsiteX153" fmla="*/ 755664 w 1089304"/>
              <a:gd name="connsiteY153" fmla="*/ 287728 h 1018954"/>
              <a:gd name="connsiteX154" fmla="*/ 754416 w 1089304"/>
              <a:gd name="connsiteY154" fmla="*/ 274048 h 1018954"/>
              <a:gd name="connsiteX155" fmla="*/ 751919 w 1089304"/>
              <a:gd name="connsiteY155" fmla="*/ 264099 h 1018954"/>
              <a:gd name="connsiteX156" fmla="*/ 750671 w 1089304"/>
              <a:gd name="connsiteY156" fmla="*/ 256638 h 1018954"/>
              <a:gd name="connsiteX157" fmla="*/ 748174 w 1089304"/>
              <a:gd name="connsiteY157" fmla="*/ 245446 h 1018954"/>
              <a:gd name="connsiteX158" fmla="*/ 748174 w 1089304"/>
              <a:gd name="connsiteY158" fmla="*/ 244202 h 1018954"/>
              <a:gd name="connsiteX159" fmla="*/ 673269 w 1089304"/>
              <a:gd name="connsiteY159" fmla="*/ 124818 h 1018954"/>
              <a:gd name="connsiteX160" fmla="*/ 663281 w 1089304"/>
              <a:gd name="connsiteY160" fmla="*/ 116113 h 1018954"/>
              <a:gd name="connsiteX161" fmla="*/ 662033 w 1089304"/>
              <a:gd name="connsiteY161" fmla="*/ 116113 h 1018954"/>
              <a:gd name="connsiteX162" fmla="*/ 648300 w 1089304"/>
              <a:gd name="connsiteY162" fmla="*/ 104920 h 1018954"/>
              <a:gd name="connsiteX163" fmla="*/ 638313 w 1089304"/>
              <a:gd name="connsiteY163" fmla="*/ 98702 h 1018954"/>
              <a:gd name="connsiteX164" fmla="*/ 634568 w 1089304"/>
              <a:gd name="connsiteY164" fmla="*/ 96215 h 1018954"/>
              <a:gd name="connsiteX165" fmla="*/ 580886 w 1089304"/>
              <a:gd name="connsiteY165" fmla="*/ 72587 h 1018954"/>
              <a:gd name="connsiteX166" fmla="*/ 573395 w 1089304"/>
              <a:gd name="connsiteY166" fmla="*/ 70100 h 1018954"/>
              <a:gd name="connsiteX167" fmla="*/ 525799 w 1089304"/>
              <a:gd name="connsiteY167" fmla="*/ 61706 h 1018954"/>
              <a:gd name="connsiteX168" fmla="*/ 755606 w 1089304"/>
              <a:gd name="connsiteY168" fmla="*/ 31296 h 1018954"/>
              <a:gd name="connsiteX169" fmla="*/ 701982 w 1089304"/>
              <a:gd name="connsiteY169" fmla="*/ 31549 h 1018954"/>
              <a:gd name="connsiteX170" fmla="*/ 620835 w 1089304"/>
              <a:gd name="connsiteY170" fmla="*/ 55177 h 1018954"/>
              <a:gd name="connsiteX171" fmla="*/ 639561 w 1089304"/>
              <a:gd name="connsiteY171" fmla="*/ 63882 h 1018954"/>
              <a:gd name="connsiteX172" fmla="*/ 639561 w 1089304"/>
              <a:gd name="connsiteY172" fmla="*/ 65126 h 1018954"/>
              <a:gd name="connsiteX173" fmla="*/ 654542 w 1089304"/>
              <a:gd name="connsiteY173" fmla="*/ 72587 h 1018954"/>
              <a:gd name="connsiteX174" fmla="*/ 658288 w 1089304"/>
              <a:gd name="connsiteY174" fmla="*/ 75074 h 1018954"/>
              <a:gd name="connsiteX175" fmla="*/ 669523 w 1089304"/>
              <a:gd name="connsiteY175" fmla="*/ 83779 h 1018954"/>
              <a:gd name="connsiteX176" fmla="*/ 776887 w 1089304"/>
              <a:gd name="connsiteY176" fmla="*/ 236741 h 1018954"/>
              <a:gd name="connsiteX177" fmla="*/ 778136 w 1089304"/>
              <a:gd name="connsiteY177" fmla="*/ 239228 h 1018954"/>
              <a:gd name="connsiteX178" fmla="*/ 781881 w 1089304"/>
              <a:gd name="connsiteY178" fmla="*/ 261612 h 1018954"/>
              <a:gd name="connsiteX179" fmla="*/ 783129 w 1089304"/>
              <a:gd name="connsiteY179" fmla="*/ 266587 h 1018954"/>
              <a:gd name="connsiteX180" fmla="*/ 784378 w 1089304"/>
              <a:gd name="connsiteY180" fmla="*/ 274048 h 1018954"/>
              <a:gd name="connsiteX181" fmla="*/ 785626 w 1089304"/>
              <a:gd name="connsiteY181" fmla="*/ 286484 h 1018954"/>
              <a:gd name="connsiteX182" fmla="*/ 786875 w 1089304"/>
              <a:gd name="connsiteY182" fmla="*/ 292702 h 1018954"/>
              <a:gd name="connsiteX183" fmla="*/ 786875 w 1089304"/>
              <a:gd name="connsiteY183" fmla="*/ 310112 h 1018954"/>
              <a:gd name="connsiteX184" fmla="*/ 786875 w 1089304"/>
              <a:gd name="connsiteY184" fmla="*/ 356125 h 1018954"/>
              <a:gd name="connsiteX185" fmla="*/ 788123 w 1089304"/>
              <a:gd name="connsiteY185" fmla="*/ 364830 h 1018954"/>
              <a:gd name="connsiteX186" fmla="*/ 795614 w 1089304"/>
              <a:gd name="connsiteY186" fmla="*/ 387214 h 1018954"/>
              <a:gd name="connsiteX187" fmla="*/ 858035 w 1089304"/>
              <a:gd name="connsiteY187" fmla="*/ 494162 h 1018954"/>
              <a:gd name="connsiteX188" fmla="*/ 863028 w 1089304"/>
              <a:gd name="connsiteY188" fmla="*/ 527739 h 1018954"/>
              <a:gd name="connsiteX189" fmla="*/ 859283 w 1089304"/>
              <a:gd name="connsiteY189" fmla="*/ 537688 h 1018954"/>
              <a:gd name="connsiteX190" fmla="*/ 819334 w 1089304"/>
              <a:gd name="connsiteY190" fmla="*/ 560072 h 1018954"/>
              <a:gd name="connsiteX191" fmla="*/ 791868 w 1089304"/>
              <a:gd name="connsiteY191" fmla="*/ 560072 h 1018954"/>
              <a:gd name="connsiteX192" fmla="*/ 786875 w 1089304"/>
              <a:gd name="connsiteY192" fmla="*/ 565047 h 1018954"/>
              <a:gd name="connsiteX193" fmla="*/ 786875 w 1089304"/>
              <a:gd name="connsiteY193" fmla="*/ 737905 h 1018954"/>
              <a:gd name="connsiteX194" fmla="*/ 719460 w 1089304"/>
              <a:gd name="connsiteY194" fmla="*/ 805058 h 1018954"/>
              <a:gd name="connsiteX195" fmla="*/ 637065 w 1089304"/>
              <a:gd name="connsiteY195" fmla="*/ 805058 h 1018954"/>
              <a:gd name="connsiteX196" fmla="*/ 625829 w 1089304"/>
              <a:gd name="connsiteY196" fmla="*/ 805058 h 1018954"/>
              <a:gd name="connsiteX197" fmla="*/ 622084 w 1089304"/>
              <a:gd name="connsiteY197" fmla="*/ 806302 h 1018954"/>
              <a:gd name="connsiteX198" fmla="*/ 620835 w 1089304"/>
              <a:gd name="connsiteY198" fmla="*/ 808789 h 1018954"/>
              <a:gd name="connsiteX199" fmla="*/ 620835 w 1089304"/>
              <a:gd name="connsiteY199" fmla="*/ 926929 h 1018954"/>
              <a:gd name="connsiteX200" fmla="*/ 786875 w 1089304"/>
              <a:gd name="connsiteY200" fmla="*/ 926929 h 1018954"/>
              <a:gd name="connsiteX201" fmla="*/ 815588 w 1089304"/>
              <a:gd name="connsiteY201" fmla="*/ 897083 h 1018954"/>
              <a:gd name="connsiteX202" fmla="*/ 815588 w 1089304"/>
              <a:gd name="connsiteY202" fmla="*/ 777699 h 1018954"/>
              <a:gd name="connsiteX203" fmla="*/ 826824 w 1089304"/>
              <a:gd name="connsiteY203" fmla="*/ 754071 h 1018954"/>
              <a:gd name="connsiteX204" fmla="*/ 853041 w 1089304"/>
              <a:gd name="connsiteY204" fmla="*/ 744123 h 1018954"/>
              <a:gd name="connsiteX205" fmla="*/ 861780 w 1089304"/>
              <a:gd name="connsiteY205" fmla="*/ 744123 h 1018954"/>
              <a:gd name="connsiteX206" fmla="*/ 944175 w 1089304"/>
              <a:gd name="connsiteY206" fmla="*/ 744123 h 1018954"/>
              <a:gd name="connsiteX207" fmla="*/ 981628 w 1089304"/>
              <a:gd name="connsiteY207" fmla="*/ 706815 h 1018954"/>
              <a:gd name="connsiteX208" fmla="*/ 981628 w 1089304"/>
              <a:gd name="connsiteY208" fmla="*/ 628469 h 1018954"/>
              <a:gd name="connsiteX209" fmla="*/ 966647 w 1089304"/>
              <a:gd name="connsiteY209" fmla="*/ 628469 h 1018954"/>
              <a:gd name="connsiteX210" fmla="*/ 909220 w 1089304"/>
              <a:gd name="connsiteY210" fmla="*/ 621008 h 1018954"/>
              <a:gd name="connsiteX211" fmla="*/ 899232 w 1089304"/>
              <a:gd name="connsiteY211" fmla="*/ 602354 h 1018954"/>
              <a:gd name="connsiteX212" fmla="*/ 917959 w 1089304"/>
              <a:gd name="connsiteY212" fmla="*/ 592405 h 1018954"/>
              <a:gd name="connsiteX213" fmla="*/ 981628 w 1089304"/>
              <a:gd name="connsiteY213" fmla="*/ 598623 h 1018954"/>
              <a:gd name="connsiteX214" fmla="*/ 981628 w 1089304"/>
              <a:gd name="connsiteY214" fmla="*/ 533957 h 1018954"/>
              <a:gd name="connsiteX215" fmla="*/ 1016584 w 1089304"/>
              <a:gd name="connsiteY215" fmla="*/ 500380 h 1018954"/>
              <a:gd name="connsiteX216" fmla="*/ 1045297 w 1089304"/>
              <a:gd name="connsiteY216" fmla="*/ 500380 h 1018954"/>
              <a:gd name="connsiteX217" fmla="*/ 1057781 w 1089304"/>
              <a:gd name="connsiteY217" fmla="*/ 491675 h 1018954"/>
              <a:gd name="connsiteX218" fmla="*/ 1057781 w 1089304"/>
              <a:gd name="connsiteY218" fmla="*/ 477996 h 1018954"/>
              <a:gd name="connsiteX219" fmla="*/ 994112 w 1089304"/>
              <a:gd name="connsiteY219" fmla="*/ 371048 h 1018954"/>
              <a:gd name="connsiteX220" fmla="*/ 981628 w 1089304"/>
              <a:gd name="connsiteY220" fmla="*/ 325035 h 1018954"/>
              <a:gd name="connsiteX221" fmla="*/ 981628 w 1089304"/>
              <a:gd name="connsiteY221" fmla="*/ 280266 h 1018954"/>
              <a:gd name="connsiteX222" fmla="*/ 897984 w 1089304"/>
              <a:gd name="connsiteY222" fmla="*/ 93728 h 1018954"/>
              <a:gd name="connsiteX223" fmla="*/ 755606 w 1089304"/>
              <a:gd name="connsiteY223" fmla="*/ 31296 h 1018954"/>
              <a:gd name="connsiteX224" fmla="*/ 759429 w 1089304"/>
              <a:gd name="connsiteY224" fmla="*/ 1392 h 1018954"/>
              <a:gd name="connsiteX225" fmla="*/ 917959 w 1089304"/>
              <a:gd name="connsiteY225" fmla="*/ 71344 h 1018954"/>
              <a:gd name="connsiteX226" fmla="*/ 1011590 w 1089304"/>
              <a:gd name="connsiteY226" fmla="*/ 280266 h 1018954"/>
              <a:gd name="connsiteX227" fmla="*/ 1011590 w 1089304"/>
              <a:gd name="connsiteY227" fmla="*/ 325035 h 1018954"/>
              <a:gd name="connsiteX228" fmla="*/ 1020329 w 1089304"/>
              <a:gd name="connsiteY228" fmla="*/ 356125 h 1018954"/>
              <a:gd name="connsiteX229" fmla="*/ 1082750 w 1089304"/>
              <a:gd name="connsiteY229" fmla="*/ 463073 h 1018954"/>
              <a:gd name="connsiteX230" fmla="*/ 1082750 w 1089304"/>
              <a:gd name="connsiteY230" fmla="*/ 507842 h 1018954"/>
              <a:gd name="connsiteX231" fmla="*/ 1045297 w 1089304"/>
              <a:gd name="connsiteY231" fmla="*/ 528983 h 1018954"/>
              <a:gd name="connsiteX232" fmla="*/ 1016584 w 1089304"/>
              <a:gd name="connsiteY232" fmla="*/ 528983 h 1018954"/>
              <a:gd name="connsiteX233" fmla="*/ 1011590 w 1089304"/>
              <a:gd name="connsiteY233" fmla="*/ 533957 h 1018954"/>
              <a:gd name="connsiteX234" fmla="*/ 1011590 w 1089304"/>
              <a:gd name="connsiteY234" fmla="*/ 706815 h 1018954"/>
              <a:gd name="connsiteX235" fmla="*/ 944175 w 1089304"/>
              <a:gd name="connsiteY235" fmla="*/ 773969 h 1018954"/>
              <a:gd name="connsiteX236" fmla="*/ 861780 w 1089304"/>
              <a:gd name="connsiteY236" fmla="*/ 773969 h 1018954"/>
              <a:gd name="connsiteX237" fmla="*/ 850544 w 1089304"/>
              <a:gd name="connsiteY237" fmla="*/ 773969 h 1018954"/>
              <a:gd name="connsiteX238" fmla="*/ 846799 w 1089304"/>
              <a:gd name="connsiteY238" fmla="*/ 775212 h 1018954"/>
              <a:gd name="connsiteX239" fmla="*/ 845550 w 1089304"/>
              <a:gd name="connsiteY239" fmla="*/ 777699 h 1018954"/>
              <a:gd name="connsiteX240" fmla="*/ 845550 w 1089304"/>
              <a:gd name="connsiteY240" fmla="*/ 897083 h 1018954"/>
              <a:gd name="connsiteX241" fmla="*/ 786875 w 1089304"/>
              <a:gd name="connsiteY241" fmla="*/ 956775 h 1018954"/>
              <a:gd name="connsiteX242" fmla="*/ 613345 w 1089304"/>
              <a:gd name="connsiteY242" fmla="*/ 956775 h 1018954"/>
              <a:gd name="connsiteX243" fmla="*/ 560911 w 1089304"/>
              <a:gd name="connsiteY243" fmla="*/ 986621 h 1018954"/>
              <a:gd name="connsiteX244" fmla="*/ 388629 w 1089304"/>
              <a:gd name="connsiteY244" fmla="*/ 986621 h 1018954"/>
              <a:gd name="connsiteX245" fmla="*/ 336196 w 1089304"/>
              <a:gd name="connsiteY245" fmla="*/ 1018954 h 1018954"/>
              <a:gd name="connsiteX246" fmla="*/ 126461 w 1089304"/>
              <a:gd name="connsiteY246" fmla="*/ 1018954 h 1018954"/>
              <a:gd name="connsiteX247" fmla="*/ 66537 w 1089304"/>
              <a:gd name="connsiteY247" fmla="*/ 959262 h 1018954"/>
              <a:gd name="connsiteX248" fmla="*/ 66537 w 1089304"/>
              <a:gd name="connsiteY248" fmla="*/ 714277 h 1018954"/>
              <a:gd name="connsiteX249" fmla="*/ 52805 w 1089304"/>
              <a:gd name="connsiteY249" fmla="*/ 504111 h 1018954"/>
              <a:gd name="connsiteX250" fmla="*/ 1619 w 1089304"/>
              <a:gd name="connsiteY250" fmla="*/ 311356 h 1018954"/>
              <a:gd name="connsiteX251" fmla="*/ 248806 w 1089304"/>
              <a:gd name="connsiteY251" fmla="*/ 63882 h 1018954"/>
              <a:gd name="connsiteX252" fmla="*/ 358667 w 1089304"/>
              <a:gd name="connsiteY252" fmla="*/ 72587 h 1018954"/>
              <a:gd name="connsiteX253" fmla="*/ 473522 w 1089304"/>
              <a:gd name="connsiteY253" fmla="*/ 32792 h 1018954"/>
              <a:gd name="connsiteX254" fmla="*/ 583383 w 1089304"/>
              <a:gd name="connsiteY254" fmla="*/ 41498 h 1018954"/>
              <a:gd name="connsiteX255" fmla="*/ 699485 w 1089304"/>
              <a:gd name="connsiteY255" fmla="*/ 1703 h 1018954"/>
              <a:gd name="connsiteX256" fmla="*/ 759429 w 1089304"/>
              <a:gd name="connsiteY256" fmla="*/ 1392 h 1018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Lst>
            <a:rect l="l" t="t" r="r" b="b"/>
            <a:pathLst>
              <a:path w="1089304" h="1018954">
                <a:moveTo>
                  <a:pt x="189994" y="207229"/>
                </a:moveTo>
                <a:lnTo>
                  <a:pt x="251258" y="207229"/>
                </a:lnTo>
                <a:cubicBezTo>
                  <a:pt x="256259" y="207229"/>
                  <a:pt x="260010" y="212170"/>
                  <a:pt x="257509" y="215875"/>
                </a:cubicBezTo>
                <a:cubicBezTo>
                  <a:pt x="256259" y="219580"/>
                  <a:pt x="255008" y="223286"/>
                  <a:pt x="255008" y="228226"/>
                </a:cubicBezTo>
                <a:cubicBezTo>
                  <a:pt x="255008" y="244283"/>
                  <a:pt x="271262" y="257869"/>
                  <a:pt x="290016" y="252929"/>
                </a:cubicBezTo>
                <a:cubicBezTo>
                  <a:pt x="297518" y="251694"/>
                  <a:pt x="305020" y="244283"/>
                  <a:pt x="307520" y="235637"/>
                </a:cubicBezTo>
                <a:cubicBezTo>
                  <a:pt x="310021" y="228226"/>
                  <a:pt x="308771" y="222051"/>
                  <a:pt x="306270" y="217110"/>
                </a:cubicBezTo>
                <a:cubicBezTo>
                  <a:pt x="303769" y="212170"/>
                  <a:pt x="307520" y="207229"/>
                  <a:pt x="311271" y="207229"/>
                </a:cubicBezTo>
                <a:lnTo>
                  <a:pt x="375035" y="207229"/>
                </a:lnTo>
                <a:cubicBezTo>
                  <a:pt x="387538" y="207229"/>
                  <a:pt x="397540" y="217110"/>
                  <a:pt x="397540" y="230696"/>
                </a:cubicBezTo>
                <a:lnTo>
                  <a:pt x="397540" y="293688"/>
                </a:lnTo>
                <a:cubicBezTo>
                  <a:pt x="403792" y="286277"/>
                  <a:pt x="415044" y="281336"/>
                  <a:pt x="426297" y="285042"/>
                </a:cubicBezTo>
                <a:cubicBezTo>
                  <a:pt x="435049" y="287512"/>
                  <a:pt x="441300" y="294923"/>
                  <a:pt x="443801" y="303568"/>
                </a:cubicBezTo>
                <a:cubicBezTo>
                  <a:pt x="448802" y="322095"/>
                  <a:pt x="436299" y="336917"/>
                  <a:pt x="417545" y="336917"/>
                </a:cubicBezTo>
                <a:cubicBezTo>
                  <a:pt x="410043" y="336917"/>
                  <a:pt x="402542" y="333211"/>
                  <a:pt x="397540" y="328271"/>
                </a:cubicBezTo>
                <a:lnTo>
                  <a:pt x="397540" y="392497"/>
                </a:lnTo>
                <a:cubicBezTo>
                  <a:pt x="397540" y="403613"/>
                  <a:pt x="387538" y="414729"/>
                  <a:pt x="375035" y="414729"/>
                </a:cubicBezTo>
                <a:lnTo>
                  <a:pt x="312521" y="414729"/>
                </a:lnTo>
                <a:cubicBezTo>
                  <a:pt x="307520" y="414729"/>
                  <a:pt x="303769" y="408554"/>
                  <a:pt x="306270" y="404848"/>
                </a:cubicBezTo>
                <a:cubicBezTo>
                  <a:pt x="307520" y="401143"/>
                  <a:pt x="310021" y="397437"/>
                  <a:pt x="310021" y="393732"/>
                </a:cubicBezTo>
                <a:cubicBezTo>
                  <a:pt x="310021" y="376440"/>
                  <a:pt x="292517" y="362854"/>
                  <a:pt x="275013" y="367795"/>
                </a:cubicBezTo>
                <a:cubicBezTo>
                  <a:pt x="266261" y="370265"/>
                  <a:pt x="258759" y="377676"/>
                  <a:pt x="256259" y="386321"/>
                </a:cubicBezTo>
                <a:cubicBezTo>
                  <a:pt x="253758" y="392497"/>
                  <a:pt x="255008" y="399908"/>
                  <a:pt x="257509" y="404848"/>
                </a:cubicBezTo>
                <a:cubicBezTo>
                  <a:pt x="260010" y="408554"/>
                  <a:pt x="256259" y="414729"/>
                  <a:pt x="252508" y="414729"/>
                </a:cubicBezTo>
                <a:lnTo>
                  <a:pt x="189994" y="414729"/>
                </a:lnTo>
                <a:cubicBezTo>
                  <a:pt x="177491" y="414729"/>
                  <a:pt x="167489" y="403613"/>
                  <a:pt x="167489" y="392497"/>
                </a:cubicBezTo>
                <a:lnTo>
                  <a:pt x="167489" y="328271"/>
                </a:lnTo>
                <a:cubicBezTo>
                  <a:pt x="161237" y="333211"/>
                  <a:pt x="153736" y="336917"/>
                  <a:pt x="146234" y="336917"/>
                </a:cubicBezTo>
                <a:cubicBezTo>
                  <a:pt x="128730" y="336917"/>
                  <a:pt x="114977" y="322095"/>
                  <a:pt x="119978" y="303568"/>
                </a:cubicBezTo>
                <a:cubicBezTo>
                  <a:pt x="122479" y="294923"/>
                  <a:pt x="128730" y="287512"/>
                  <a:pt x="137482" y="285042"/>
                </a:cubicBezTo>
                <a:cubicBezTo>
                  <a:pt x="149985" y="281336"/>
                  <a:pt x="159987" y="286277"/>
                  <a:pt x="167489" y="294923"/>
                </a:cubicBezTo>
                <a:lnTo>
                  <a:pt x="167489" y="230696"/>
                </a:lnTo>
                <a:cubicBezTo>
                  <a:pt x="167489" y="217110"/>
                  <a:pt x="177491" y="207229"/>
                  <a:pt x="189994" y="207229"/>
                </a:cubicBezTo>
                <a:close/>
                <a:moveTo>
                  <a:pt x="281265" y="92484"/>
                </a:moveTo>
                <a:cubicBezTo>
                  <a:pt x="271278" y="92484"/>
                  <a:pt x="262539" y="92484"/>
                  <a:pt x="252552" y="93728"/>
                </a:cubicBezTo>
                <a:cubicBezTo>
                  <a:pt x="136449" y="106164"/>
                  <a:pt x="44066" y="199433"/>
                  <a:pt x="31581" y="313843"/>
                </a:cubicBezTo>
                <a:cubicBezTo>
                  <a:pt x="25339" y="377266"/>
                  <a:pt x="41569" y="438201"/>
                  <a:pt x="77773" y="487944"/>
                </a:cubicBezTo>
                <a:cubicBezTo>
                  <a:pt x="92754" y="507842"/>
                  <a:pt x="96499" y="711790"/>
                  <a:pt x="96499" y="714277"/>
                </a:cubicBezTo>
                <a:lnTo>
                  <a:pt x="96499" y="959262"/>
                </a:lnTo>
                <a:cubicBezTo>
                  <a:pt x="96499" y="975429"/>
                  <a:pt x="110232" y="989108"/>
                  <a:pt x="126461" y="989108"/>
                </a:cubicBezTo>
                <a:lnTo>
                  <a:pt x="336196" y="989108"/>
                </a:lnTo>
                <a:cubicBezTo>
                  <a:pt x="347431" y="989108"/>
                  <a:pt x="358667" y="981647"/>
                  <a:pt x="363661" y="971698"/>
                </a:cubicBezTo>
                <a:lnTo>
                  <a:pt x="363661" y="967967"/>
                </a:lnTo>
                <a:cubicBezTo>
                  <a:pt x="364909" y="966724"/>
                  <a:pt x="364909" y="965480"/>
                  <a:pt x="364909" y="964237"/>
                </a:cubicBezTo>
                <a:cubicBezTo>
                  <a:pt x="364909" y="961750"/>
                  <a:pt x="364909" y="960506"/>
                  <a:pt x="364909" y="959262"/>
                </a:cubicBezTo>
                <a:lnTo>
                  <a:pt x="364909" y="841122"/>
                </a:lnTo>
                <a:cubicBezTo>
                  <a:pt x="364909" y="838635"/>
                  <a:pt x="366158" y="836148"/>
                  <a:pt x="366158" y="833661"/>
                </a:cubicBezTo>
                <a:cubicBezTo>
                  <a:pt x="367406" y="831173"/>
                  <a:pt x="367406" y="829930"/>
                  <a:pt x="367406" y="828686"/>
                </a:cubicBezTo>
                <a:cubicBezTo>
                  <a:pt x="368655" y="828686"/>
                  <a:pt x="368655" y="827443"/>
                  <a:pt x="368655" y="827443"/>
                </a:cubicBezTo>
                <a:cubicBezTo>
                  <a:pt x="369903" y="824955"/>
                  <a:pt x="369903" y="823712"/>
                  <a:pt x="371151" y="822468"/>
                </a:cubicBezTo>
                <a:lnTo>
                  <a:pt x="371151" y="821225"/>
                </a:lnTo>
                <a:cubicBezTo>
                  <a:pt x="373648" y="819981"/>
                  <a:pt x="373648" y="818737"/>
                  <a:pt x="374897" y="817494"/>
                </a:cubicBezTo>
                <a:cubicBezTo>
                  <a:pt x="374897" y="816250"/>
                  <a:pt x="376145" y="816250"/>
                  <a:pt x="376145" y="815007"/>
                </a:cubicBezTo>
                <a:cubicBezTo>
                  <a:pt x="377394" y="815007"/>
                  <a:pt x="378642" y="813763"/>
                  <a:pt x="379890" y="813763"/>
                </a:cubicBezTo>
                <a:cubicBezTo>
                  <a:pt x="381139" y="812520"/>
                  <a:pt x="381139" y="812520"/>
                  <a:pt x="382387" y="811276"/>
                </a:cubicBezTo>
                <a:cubicBezTo>
                  <a:pt x="387381" y="808789"/>
                  <a:pt x="392375" y="807545"/>
                  <a:pt x="398617" y="806302"/>
                </a:cubicBezTo>
                <a:cubicBezTo>
                  <a:pt x="399865" y="806302"/>
                  <a:pt x="401113" y="806302"/>
                  <a:pt x="402362" y="806302"/>
                </a:cubicBezTo>
                <a:cubicBezTo>
                  <a:pt x="406107" y="806302"/>
                  <a:pt x="408604" y="807545"/>
                  <a:pt x="412349" y="807545"/>
                </a:cubicBezTo>
                <a:lnTo>
                  <a:pt x="494745" y="807545"/>
                </a:lnTo>
                <a:cubicBezTo>
                  <a:pt x="514720" y="807545"/>
                  <a:pt x="532197" y="790135"/>
                  <a:pt x="532197" y="770238"/>
                </a:cubicBezTo>
                <a:lnTo>
                  <a:pt x="532197" y="690649"/>
                </a:lnTo>
                <a:cubicBezTo>
                  <a:pt x="525955" y="690649"/>
                  <a:pt x="522210" y="690649"/>
                  <a:pt x="515968" y="690649"/>
                </a:cubicBezTo>
                <a:cubicBezTo>
                  <a:pt x="495993" y="690649"/>
                  <a:pt x="477267" y="688161"/>
                  <a:pt x="459789" y="683187"/>
                </a:cubicBezTo>
                <a:cubicBezTo>
                  <a:pt x="452299" y="680700"/>
                  <a:pt x="447305" y="671995"/>
                  <a:pt x="449802" y="664533"/>
                </a:cubicBezTo>
                <a:cubicBezTo>
                  <a:pt x="452299" y="657072"/>
                  <a:pt x="459789" y="652097"/>
                  <a:pt x="467280" y="654585"/>
                </a:cubicBezTo>
                <a:cubicBezTo>
                  <a:pt x="487254" y="659559"/>
                  <a:pt x="507229" y="662046"/>
                  <a:pt x="532197" y="659559"/>
                </a:cubicBezTo>
                <a:lnTo>
                  <a:pt x="532197" y="596136"/>
                </a:lnTo>
                <a:cubicBezTo>
                  <a:pt x="532197" y="593649"/>
                  <a:pt x="532197" y="592405"/>
                  <a:pt x="532197" y="589918"/>
                </a:cubicBezTo>
                <a:cubicBezTo>
                  <a:pt x="535943" y="573752"/>
                  <a:pt x="550924" y="561316"/>
                  <a:pt x="567153" y="561316"/>
                </a:cubicBezTo>
                <a:lnTo>
                  <a:pt x="594618" y="561316"/>
                </a:lnTo>
                <a:cubicBezTo>
                  <a:pt x="602109" y="561316"/>
                  <a:pt x="605854" y="556342"/>
                  <a:pt x="607102" y="555098"/>
                </a:cubicBezTo>
                <a:cubicBezTo>
                  <a:pt x="608351" y="552611"/>
                  <a:pt x="609599" y="550124"/>
                  <a:pt x="609599" y="546393"/>
                </a:cubicBezTo>
                <a:cubicBezTo>
                  <a:pt x="609599" y="545149"/>
                  <a:pt x="609599" y="543906"/>
                  <a:pt x="608351" y="542662"/>
                </a:cubicBezTo>
                <a:cubicBezTo>
                  <a:pt x="608351" y="541419"/>
                  <a:pt x="608351" y="540175"/>
                  <a:pt x="607102" y="538931"/>
                </a:cubicBezTo>
                <a:lnTo>
                  <a:pt x="544682" y="433227"/>
                </a:lnTo>
                <a:cubicBezTo>
                  <a:pt x="535943" y="419547"/>
                  <a:pt x="532197" y="403381"/>
                  <a:pt x="532197" y="387214"/>
                </a:cubicBezTo>
                <a:lnTo>
                  <a:pt x="532197" y="341202"/>
                </a:lnTo>
                <a:cubicBezTo>
                  <a:pt x="532197" y="334984"/>
                  <a:pt x="532197" y="330009"/>
                  <a:pt x="530949" y="323791"/>
                </a:cubicBezTo>
                <a:cubicBezTo>
                  <a:pt x="530949" y="322548"/>
                  <a:pt x="530949" y="320061"/>
                  <a:pt x="530949" y="318817"/>
                </a:cubicBezTo>
                <a:cubicBezTo>
                  <a:pt x="530949" y="313843"/>
                  <a:pt x="529701" y="310112"/>
                  <a:pt x="528452" y="305138"/>
                </a:cubicBezTo>
                <a:cubicBezTo>
                  <a:pt x="528452" y="301407"/>
                  <a:pt x="528452" y="298920"/>
                  <a:pt x="527204" y="295189"/>
                </a:cubicBezTo>
                <a:cubicBezTo>
                  <a:pt x="525955" y="292702"/>
                  <a:pt x="525955" y="290215"/>
                  <a:pt x="525955" y="287728"/>
                </a:cubicBezTo>
                <a:cubicBezTo>
                  <a:pt x="524707" y="283997"/>
                  <a:pt x="524707" y="280266"/>
                  <a:pt x="523458" y="276535"/>
                </a:cubicBezTo>
                <a:cubicBezTo>
                  <a:pt x="523458" y="276535"/>
                  <a:pt x="523458" y="276535"/>
                  <a:pt x="522210" y="276535"/>
                </a:cubicBezTo>
                <a:cubicBezTo>
                  <a:pt x="509726" y="229279"/>
                  <a:pt x="484757" y="188240"/>
                  <a:pt x="448553" y="155907"/>
                </a:cubicBezTo>
                <a:cubicBezTo>
                  <a:pt x="436069" y="144715"/>
                  <a:pt x="423585" y="136010"/>
                  <a:pt x="411101" y="128548"/>
                </a:cubicBezTo>
                <a:cubicBezTo>
                  <a:pt x="408604" y="126061"/>
                  <a:pt x="404859" y="124818"/>
                  <a:pt x="401113" y="122330"/>
                </a:cubicBezTo>
                <a:cubicBezTo>
                  <a:pt x="398617" y="121087"/>
                  <a:pt x="396120" y="119843"/>
                  <a:pt x="393623" y="118600"/>
                </a:cubicBezTo>
                <a:cubicBezTo>
                  <a:pt x="388629" y="116113"/>
                  <a:pt x="382387" y="112382"/>
                  <a:pt x="376145" y="109895"/>
                </a:cubicBezTo>
                <a:lnTo>
                  <a:pt x="374897" y="109895"/>
                </a:lnTo>
                <a:cubicBezTo>
                  <a:pt x="369903" y="107407"/>
                  <a:pt x="363661" y="106164"/>
                  <a:pt x="357419" y="103677"/>
                </a:cubicBezTo>
                <a:cubicBezTo>
                  <a:pt x="356170" y="103677"/>
                  <a:pt x="356170" y="103677"/>
                  <a:pt x="354922" y="102433"/>
                </a:cubicBezTo>
                <a:lnTo>
                  <a:pt x="347431" y="99946"/>
                </a:lnTo>
                <a:cubicBezTo>
                  <a:pt x="326208" y="94972"/>
                  <a:pt x="303737" y="92484"/>
                  <a:pt x="281265" y="92484"/>
                </a:cubicBezTo>
                <a:close/>
                <a:moveTo>
                  <a:pt x="525799" y="61706"/>
                </a:moveTo>
                <a:cubicBezTo>
                  <a:pt x="509726" y="60462"/>
                  <a:pt x="493496" y="60773"/>
                  <a:pt x="477267" y="62638"/>
                </a:cubicBezTo>
                <a:cubicBezTo>
                  <a:pt x="448553" y="65126"/>
                  <a:pt x="422337" y="73831"/>
                  <a:pt x="396120" y="86267"/>
                </a:cubicBezTo>
                <a:cubicBezTo>
                  <a:pt x="402362" y="88754"/>
                  <a:pt x="408604" y="92484"/>
                  <a:pt x="414846" y="94972"/>
                </a:cubicBezTo>
                <a:cubicBezTo>
                  <a:pt x="419840" y="98702"/>
                  <a:pt x="423585" y="101190"/>
                  <a:pt x="429827" y="104920"/>
                </a:cubicBezTo>
                <a:cubicBezTo>
                  <a:pt x="431076" y="104920"/>
                  <a:pt x="433572" y="106164"/>
                  <a:pt x="434821" y="107407"/>
                </a:cubicBezTo>
                <a:cubicBezTo>
                  <a:pt x="437318" y="109895"/>
                  <a:pt x="442311" y="112382"/>
                  <a:pt x="444808" y="113625"/>
                </a:cubicBezTo>
                <a:cubicBezTo>
                  <a:pt x="497242" y="152176"/>
                  <a:pt x="534694" y="206894"/>
                  <a:pt x="552172" y="269074"/>
                </a:cubicBezTo>
                <a:cubicBezTo>
                  <a:pt x="554669" y="277779"/>
                  <a:pt x="555917" y="285240"/>
                  <a:pt x="558414" y="293945"/>
                </a:cubicBezTo>
                <a:cubicBezTo>
                  <a:pt x="558414" y="295189"/>
                  <a:pt x="558414" y="296433"/>
                  <a:pt x="558414" y="297676"/>
                </a:cubicBezTo>
                <a:cubicBezTo>
                  <a:pt x="558414" y="300163"/>
                  <a:pt x="559663" y="303894"/>
                  <a:pt x="559663" y="306381"/>
                </a:cubicBezTo>
                <a:cubicBezTo>
                  <a:pt x="559663" y="310112"/>
                  <a:pt x="559663" y="313843"/>
                  <a:pt x="560911" y="317574"/>
                </a:cubicBezTo>
                <a:cubicBezTo>
                  <a:pt x="560911" y="320061"/>
                  <a:pt x="560911" y="321304"/>
                  <a:pt x="562159" y="322548"/>
                </a:cubicBezTo>
                <a:cubicBezTo>
                  <a:pt x="562159" y="328766"/>
                  <a:pt x="562159" y="334984"/>
                  <a:pt x="562159" y="341202"/>
                </a:cubicBezTo>
                <a:lnTo>
                  <a:pt x="562159" y="387214"/>
                </a:lnTo>
                <a:cubicBezTo>
                  <a:pt x="562159" y="398406"/>
                  <a:pt x="564656" y="408355"/>
                  <a:pt x="570898" y="418304"/>
                </a:cubicBezTo>
                <a:lnTo>
                  <a:pt x="633319" y="524008"/>
                </a:lnTo>
                <a:cubicBezTo>
                  <a:pt x="637065" y="531470"/>
                  <a:pt x="639561" y="538931"/>
                  <a:pt x="639561" y="546393"/>
                </a:cubicBezTo>
                <a:cubicBezTo>
                  <a:pt x="639561" y="555098"/>
                  <a:pt x="637065" y="562559"/>
                  <a:pt x="633319" y="568777"/>
                </a:cubicBezTo>
                <a:cubicBezTo>
                  <a:pt x="627077" y="579970"/>
                  <a:pt x="618338" y="587431"/>
                  <a:pt x="607102" y="589918"/>
                </a:cubicBezTo>
                <a:cubicBezTo>
                  <a:pt x="603357" y="591162"/>
                  <a:pt x="599612" y="592405"/>
                  <a:pt x="594618" y="592405"/>
                </a:cubicBezTo>
                <a:lnTo>
                  <a:pt x="567153" y="592405"/>
                </a:lnTo>
                <a:cubicBezTo>
                  <a:pt x="564656" y="592405"/>
                  <a:pt x="562159" y="593649"/>
                  <a:pt x="562159" y="596136"/>
                </a:cubicBezTo>
                <a:lnTo>
                  <a:pt x="562159" y="770238"/>
                </a:lnTo>
                <a:cubicBezTo>
                  <a:pt x="562159" y="806302"/>
                  <a:pt x="532197" y="836148"/>
                  <a:pt x="494745" y="836148"/>
                </a:cubicBezTo>
                <a:lnTo>
                  <a:pt x="412349" y="836148"/>
                </a:lnTo>
                <a:cubicBezTo>
                  <a:pt x="408604" y="836148"/>
                  <a:pt x="404859" y="836148"/>
                  <a:pt x="401113" y="836148"/>
                </a:cubicBezTo>
                <a:cubicBezTo>
                  <a:pt x="399865" y="836148"/>
                  <a:pt x="398617" y="836148"/>
                  <a:pt x="398617" y="836148"/>
                </a:cubicBezTo>
                <a:cubicBezTo>
                  <a:pt x="398617" y="836148"/>
                  <a:pt x="397368" y="836148"/>
                  <a:pt x="397368" y="837391"/>
                </a:cubicBezTo>
                <a:cubicBezTo>
                  <a:pt x="397368" y="837391"/>
                  <a:pt x="397368" y="837391"/>
                  <a:pt x="396120" y="837391"/>
                </a:cubicBezTo>
                <a:cubicBezTo>
                  <a:pt x="396120" y="838635"/>
                  <a:pt x="396120" y="838635"/>
                  <a:pt x="396120" y="841122"/>
                </a:cubicBezTo>
                <a:lnTo>
                  <a:pt x="396120" y="958019"/>
                </a:lnTo>
                <a:lnTo>
                  <a:pt x="560911" y="958019"/>
                </a:lnTo>
                <a:cubicBezTo>
                  <a:pt x="573395" y="958019"/>
                  <a:pt x="583383" y="950557"/>
                  <a:pt x="588376" y="940609"/>
                </a:cubicBezTo>
                <a:lnTo>
                  <a:pt x="589625" y="936878"/>
                </a:lnTo>
                <a:cubicBezTo>
                  <a:pt x="589625" y="935634"/>
                  <a:pt x="589625" y="934391"/>
                  <a:pt x="590873" y="931904"/>
                </a:cubicBezTo>
                <a:cubicBezTo>
                  <a:pt x="590873" y="930660"/>
                  <a:pt x="590873" y="929416"/>
                  <a:pt x="590873" y="928173"/>
                </a:cubicBezTo>
                <a:lnTo>
                  <a:pt x="590873" y="808789"/>
                </a:lnTo>
                <a:cubicBezTo>
                  <a:pt x="590873" y="800084"/>
                  <a:pt x="594618" y="791379"/>
                  <a:pt x="600860" y="785161"/>
                </a:cubicBezTo>
                <a:cubicBezTo>
                  <a:pt x="608351" y="777699"/>
                  <a:pt x="617090" y="775212"/>
                  <a:pt x="627077" y="775212"/>
                </a:cubicBezTo>
                <a:cubicBezTo>
                  <a:pt x="630822" y="776456"/>
                  <a:pt x="633319" y="776456"/>
                  <a:pt x="637065" y="776456"/>
                </a:cubicBezTo>
                <a:lnTo>
                  <a:pt x="719460" y="776456"/>
                </a:lnTo>
                <a:cubicBezTo>
                  <a:pt x="740683" y="776456"/>
                  <a:pt x="756913" y="759046"/>
                  <a:pt x="756913" y="737905"/>
                </a:cubicBezTo>
                <a:lnTo>
                  <a:pt x="756913" y="659559"/>
                </a:lnTo>
                <a:cubicBezTo>
                  <a:pt x="751919" y="659559"/>
                  <a:pt x="746925" y="659559"/>
                  <a:pt x="741932" y="659559"/>
                </a:cubicBezTo>
                <a:cubicBezTo>
                  <a:pt x="720709" y="659559"/>
                  <a:pt x="701982" y="657072"/>
                  <a:pt x="684504" y="652097"/>
                </a:cubicBezTo>
                <a:cubicBezTo>
                  <a:pt x="677014" y="650854"/>
                  <a:pt x="672020" y="642149"/>
                  <a:pt x="674517" y="633444"/>
                </a:cubicBezTo>
                <a:cubicBezTo>
                  <a:pt x="677014" y="625982"/>
                  <a:pt x="685753" y="621008"/>
                  <a:pt x="693243" y="623495"/>
                </a:cubicBezTo>
                <a:cubicBezTo>
                  <a:pt x="710721" y="628469"/>
                  <a:pt x="731944" y="630957"/>
                  <a:pt x="756913" y="628469"/>
                </a:cubicBezTo>
                <a:lnTo>
                  <a:pt x="756913" y="565047"/>
                </a:lnTo>
                <a:cubicBezTo>
                  <a:pt x="756913" y="546393"/>
                  <a:pt x="771894" y="530226"/>
                  <a:pt x="791868" y="530226"/>
                </a:cubicBezTo>
                <a:lnTo>
                  <a:pt x="819334" y="530226"/>
                </a:lnTo>
                <a:cubicBezTo>
                  <a:pt x="826824" y="530226"/>
                  <a:pt x="830569" y="525252"/>
                  <a:pt x="833066" y="522765"/>
                </a:cubicBezTo>
                <a:cubicBezTo>
                  <a:pt x="833066" y="521521"/>
                  <a:pt x="836811" y="515303"/>
                  <a:pt x="833066" y="509085"/>
                </a:cubicBezTo>
                <a:lnTo>
                  <a:pt x="831818" y="509085"/>
                </a:lnTo>
                <a:lnTo>
                  <a:pt x="769397" y="402137"/>
                </a:lnTo>
                <a:cubicBezTo>
                  <a:pt x="760658" y="388458"/>
                  <a:pt x="756913" y="372291"/>
                  <a:pt x="756913" y="356125"/>
                </a:cubicBezTo>
                <a:lnTo>
                  <a:pt x="756913" y="310112"/>
                </a:lnTo>
                <a:cubicBezTo>
                  <a:pt x="756913" y="305138"/>
                  <a:pt x="756913" y="298920"/>
                  <a:pt x="756913" y="292702"/>
                </a:cubicBezTo>
                <a:cubicBezTo>
                  <a:pt x="756913" y="291458"/>
                  <a:pt x="755664" y="288971"/>
                  <a:pt x="755664" y="287728"/>
                </a:cubicBezTo>
                <a:cubicBezTo>
                  <a:pt x="755664" y="282753"/>
                  <a:pt x="754416" y="279022"/>
                  <a:pt x="754416" y="274048"/>
                </a:cubicBezTo>
                <a:cubicBezTo>
                  <a:pt x="753167" y="270317"/>
                  <a:pt x="753167" y="266587"/>
                  <a:pt x="751919" y="264099"/>
                </a:cubicBezTo>
                <a:cubicBezTo>
                  <a:pt x="751919" y="261612"/>
                  <a:pt x="750671" y="259125"/>
                  <a:pt x="750671" y="256638"/>
                </a:cubicBezTo>
                <a:cubicBezTo>
                  <a:pt x="750671" y="252907"/>
                  <a:pt x="749422" y="249176"/>
                  <a:pt x="748174" y="245446"/>
                </a:cubicBezTo>
                <a:lnTo>
                  <a:pt x="748174" y="244202"/>
                </a:lnTo>
                <a:cubicBezTo>
                  <a:pt x="734441" y="198189"/>
                  <a:pt x="709473" y="157151"/>
                  <a:pt x="673269" y="124818"/>
                </a:cubicBezTo>
                <a:cubicBezTo>
                  <a:pt x="669523" y="122330"/>
                  <a:pt x="665778" y="118600"/>
                  <a:pt x="663281" y="116113"/>
                </a:cubicBezTo>
                <a:lnTo>
                  <a:pt x="662033" y="116113"/>
                </a:lnTo>
                <a:cubicBezTo>
                  <a:pt x="658288" y="112382"/>
                  <a:pt x="653294" y="107407"/>
                  <a:pt x="648300" y="104920"/>
                </a:cubicBezTo>
                <a:cubicBezTo>
                  <a:pt x="644555" y="102433"/>
                  <a:pt x="642058" y="99946"/>
                  <a:pt x="638313" y="98702"/>
                </a:cubicBezTo>
                <a:cubicBezTo>
                  <a:pt x="637065" y="97459"/>
                  <a:pt x="635816" y="96215"/>
                  <a:pt x="634568" y="96215"/>
                </a:cubicBezTo>
                <a:cubicBezTo>
                  <a:pt x="618338" y="86267"/>
                  <a:pt x="600860" y="78805"/>
                  <a:pt x="580886" y="72587"/>
                </a:cubicBezTo>
                <a:lnTo>
                  <a:pt x="573395" y="70100"/>
                </a:lnTo>
                <a:cubicBezTo>
                  <a:pt x="557790" y="65747"/>
                  <a:pt x="541873" y="62949"/>
                  <a:pt x="525799" y="61706"/>
                </a:cubicBezTo>
                <a:close/>
                <a:moveTo>
                  <a:pt x="755606" y="31296"/>
                </a:moveTo>
                <a:cubicBezTo>
                  <a:pt x="738030" y="29606"/>
                  <a:pt x="720084" y="29683"/>
                  <a:pt x="701982" y="31549"/>
                </a:cubicBezTo>
                <a:cubicBezTo>
                  <a:pt x="673269" y="34036"/>
                  <a:pt x="645803" y="42741"/>
                  <a:pt x="620835" y="55177"/>
                </a:cubicBezTo>
                <a:cubicBezTo>
                  <a:pt x="627077" y="57664"/>
                  <a:pt x="633319" y="61395"/>
                  <a:pt x="639561" y="63882"/>
                </a:cubicBezTo>
                <a:lnTo>
                  <a:pt x="639561" y="65126"/>
                </a:lnTo>
                <a:cubicBezTo>
                  <a:pt x="644555" y="66369"/>
                  <a:pt x="649549" y="70100"/>
                  <a:pt x="654542" y="72587"/>
                </a:cubicBezTo>
                <a:cubicBezTo>
                  <a:pt x="655791" y="73831"/>
                  <a:pt x="657039" y="75074"/>
                  <a:pt x="658288" y="75074"/>
                </a:cubicBezTo>
                <a:cubicBezTo>
                  <a:pt x="662033" y="77561"/>
                  <a:pt x="665778" y="80049"/>
                  <a:pt x="669523" y="83779"/>
                </a:cubicBezTo>
                <a:cubicBezTo>
                  <a:pt x="723205" y="121087"/>
                  <a:pt x="760658" y="174561"/>
                  <a:pt x="776887" y="236741"/>
                </a:cubicBezTo>
                <a:cubicBezTo>
                  <a:pt x="776887" y="237984"/>
                  <a:pt x="776887" y="237984"/>
                  <a:pt x="778136" y="239228"/>
                </a:cubicBezTo>
                <a:cubicBezTo>
                  <a:pt x="779384" y="246689"/>
                  <a:pt x="780633" y="254151"/>
                  <a:pt x="781881" y="261612"/>
                </a:cubicBezTo>
                <a:cubicBezTo>
                  <a:pt x="783129" y="262856"/>
                  <a:pt x="783129" y="265343"/>
                  <a:pt x="783129" y="266587"/>
                </a:cubicBezTo>
                <a:cubicBezTo>
                  <a:pt x="783129" y="269074"/>
                  <a:pt x="783129" y="272805"/>
                  <a:pt x="784378" y="274048"/>
                </a:cubicBezTo>
                <a:cubicBezTo>
                  <a:pt x="784378" y="279022"/>
                  <a:pt x="785626" y="282753"/>
                  <a:pt x="785626" y="286484"/>
                </a:cubicBezTo>
                <a:cubicBezTo>
                  <a:pt x="786875" y="287728"/>
                  <a:pt x="786875" y="290215"/>
                  <a:pt x="786875" y="292702"/>
                </a:cubicBezTo>
                <a:cubicBezTo>
                  <a:pt x="786875" y="298920"/>
                  <a:pt x="786875" y="303894"/>
                  <a:pt x="786875" y="310112"/>
                </a:cubicBezTo>
                <a:lnTo>
                  <a:pt x="786875" y="356125"/>
                </a:lnTo>
                <a:cubicBezTo>
                  <a:pt x="786875" y="358612"/>
                  <a:pt x="786875" y="361099"/>
                  <a:pt x="788123" y="364830"/>
                </a:cubicBezTo>
                <a:cubicBezTo>
                  <a:pt x="788123" y="372291"/>
                  <a:pt x="791868" y="379753"/>
                  <a:pt x="795614" y="387214"/>
                </a:cubicBezTo>
                <a:lnTo>
                  <a:pt x="858035" y="494162"/>
                </a:lnTo>
                <a:cubicBezTo>
                  <a:pt x="864277" y="504111"/>
                  <a:pt x="866773" y="515303"/>
                  <a:pt x="863028" y="527739"/>
                </a:cubicBezTo>
                <a:cubicBezTo>
                  <a:pt x="861780" y="530226"/>
                  <a:pt x="860531" y="535201"/>
                  <a:pt x="859283" y="537688"/>
                </a:cubicBezTo>
                <a:cubicBezTo>
                  <a:pt x="850544" y="552611"/>
                  <a:pt x="835563" y="560072"/>
                  <a:pt x="819334" y="560072"/>
                </a:cubicBezTo>
                <a:lnTo>
                  <a:pt x="791868" y="560072"/>
                </a:lnTo>
                <a:cubicBezTo>
                  <a:pt x="789372" y="560072"/>
                  <a:pt x="786875" y="562559"/>
                  <a:pt x="786875" y="565047"/>
                </a:cubicBezTo>
                <a:lnTo>
                  <a:pt x="786875" y="737905"/>
                </a:lnTo>
                <a:cubicBezTo>
                  <a:pt x="786875" y="775212"/>
                  <a:pt x="756913" y="805058"/>
                  <a:pt x="719460" y="805058"/>
                </a:cubicBezTo>
                <a:lnTo>
                  <a:pt x="637065" y="805058"/>
                </a:lnTo>
                <a:cubicBezTo>
                  <a:pt x="633319" y="805058"/>
                  <a:pt x="629574" y="805058"/>
                  <a:pt x="625829" y="805058"/>
                </a:cubicBezTo>
                <a:cubicBezTo>
                  <a:pt x="623332" y="805058"/>
                  <a:pt x="623332" y="806302"/>
                  <a:pt x="622084" y="806302"/>
                </a:cubicBezTo>
                <a:cubicBezTo>
                  <a:pt x="620835" y="807545"/>
                  <a:pt x="620835" y="807545"/>
                  <a:pt x="620835" y="808789"/>
                </a:cubicBezTo>
                <a:lnTo>
                  <a:pt x="620835" y="926929"/>
                </a:lnTo>
                <a:lnTo>
                  <a:pt x="786875" y="926929"/>
                </a:lnTo>
                <a:cubicBezTo>
                  <a:pt x="801856" y="926929"/>
                  <a:pt x="815588" y="913250"/>
                  <a:pt x="815588" y="897083"/>
                </a:cubicBezTo>
                <a:lnTo>
                  <a:pt x="815588" y="777699"/>
                </a:lnTo>
                <a:cubicBezTo>
                  <a:pt x="815588" y="768994"/>
                  <a:pt x="819334" y="760289"/>
                  <a:pt x="826824" y="754071"/>
                </a:cubicBezTo>
                <a:cubicBezTo>
                  <a:pt x="833066" y="746610"/>
                  <a:pt x="843054" y="744123"/>
                  <a:pt x="853041" y="744123"/>
                </a:cubicBezTo>
                <a:cubicBezTo>
                  <a:pt x="855538" y="744123"/>
                  <a:pt x="859283" y="744123"/>
                  <a:pt x="861780" y="744123"/>
                </a:cubicBezTo>
                <a:lnTo>
                  <a:pt x="944175" y="744123"/>
                </a:lnTo>
                <a:cubicBezTo>
                  <a:pt x="965399" y="744123"/>
                  <a:pt x="981628" y="727956"/>
                  <a:pt x="981628" y="706815"/>
                </a:cubicBezTo>
                <a:lnTo>
                  <a:pt x="981628" y="628469"/>
                </a:lnTo>
                <a:cubicBezTo>
                  <a:pt x="976634" y="628469"/>
                  <a:pt x="971641" y="628469"/>
                  <a:pt x="966647" y="628469"/>
                </a:cubicBezTo>
                <a:cubicBezTo>
                  <a:pt x="945424" y="628469"/>
                  <a:pt x="926698" y="625982"/>
                  <a:pt x="909220" y="621008"/>
                </a:cubicBezTo>
                <a:cubicBezTo>
                  <a:pt x="901729" y="619764"/>
                  <a:pt x="896736" y="611059"/>
                  <a:pt x="899232" y="602354"/>
                </a:cubicBezTo>
                <a:cubicBezTo>
                  <a:pt x="901729" y="594893"/>
                  <a:pt x="909220" y="589918"/>
                  <a:pt x="917959" y="592405"/>
                </a:cubicBezTo>
                <a:cubicBezTo>
                  <a:pt x="936685" y="598623"/>
                  <a:pt x="957908" y="599867"/>
                  <a:pt x="981628" y="598623"/>
                </a:cubicBezTo>
                <a:lnTo>
                  <a:pt x="981628" y="533957"/>
                </a:lnTo>
                <a:cubicBezTo>
                  <a:pt x="981628" y="515303"/>
                  <a:pt x="997857" y="500380"/>
                  <a:pt x="1016584" y="500380"/>
                </a:cubicBezTo>
                <a:lnTo>
                  <a:pt x="1045297" y="500380"/>
                </a:lnTo>
                <a:cubicBezTo>
                  <a:pt x="1052788" y="500380"/>
                  <a:pt x="1056533" y="494162"/>
                  <a:pt x="1057781" y="491675"/>
                </a:cubicBezTo>
                <a:cubicBezTo>
                  <a:pt x="1059030" y="490432"/>
                  <a:pt x="1061527" y="484214"/>
                  <a:pt x="1057781" y="477996"/>
                </a:cubicBezTo>
                <a:lnTo>
                  <a:pt x="994112" y="371048"/>
                </a:lnTo>
                <a:cubicBezTo>
                  <a:pt x="986622" y="357368"/>
                  <a:pt x="981628" y="341202"/>
                  <a:pt x="981628" y="325035"/>
                </a:cubicBezTo>
                <a:lnTo>
                  <a:pt x="981628" y="280266"/>
                </a:lnTo>
                <a:cubicBezTo>
                  <a:pt x="981628" y="208138"/>
                  <a:pt x="951666" y="140984"/>
                  <a:pt x="897984" y="93728"/>
                </a:cubicBezTo>
                <a:cubicBezTo>
                  <a:pt x="857722" y="57353"/>
                  <a:pt x="808332" y="36368"/>
                  <a:pt x="755606" y="31296"/>
                </a:cubicBezTo>
                <a:close/>
                <a:moveTo>
                  <a:pt x="759429" y="1392"/>
                </a:moveTo>
                <a:cubicBezTo>
                  <a:pt x="818241" y="7221"/>
                  <a:pt x="873016" y="31238"/>
                  <a:pt x="917959" y="71344"/>
                </a:cubicBezTo>
                <a:cubicBezTo>
                  <a:pt x="977883" y="123574"/>
                  <a:pt x="1011590" y="200676"/>
                  <a:pt x="1011590" y="280266"/>
                </a:cubicBezTo>
                <a:lnTo>
                  <a:pt x="1011590" y="325035"/>
                </a:lnTo>
                <a:cubicBezTo>
                  <a:pt x="1011590" y="336227"/>
                  <a:pt x="1015335" y="347420"/>
                  <a:pt x="1020329" y="356125"/>
                </a:cubicBezTo>
                <a:lnTo>
                  <a:pt x="1082750" y="463073"/>
                </a:lnTo>
                <a:cubicBezTo>
                  <a:pt x="1091489" y="476752"/>
                  <a:pt x="1091489" y="492919"/>
                  <a:pt x="1082750" y="507842"/>
                </a:cubicBezTo>
                <a:cubicBezTo>
                  <a:pt x="1075259" y="521521"/>
                  <a:pt x="1061527" y="528983"/>
                  <a:pt x="1045297" y="528983"/>
                </a:cubicBezTo>
                <a:lnTo>
                  <a:pt x="1016584" y="528983"/>
                </a:lnTo>
                <a:cubicBezTo>
                  <a:pt x="1014087" y="528983"/>
                  <a:pt x="1011590" y="531470"/>
                  <a:pt x="1011590" y="533957"/>
                </a:cubicBezTo>
                <a:lnTo>
                  <a:pt x="1011590" y="706815"/>
                </a:lnTo>
                <a:cubicBezTo>
                  <a:pt x="1011590" y="744123"/>
                  <a:pt x="981628" y="773969"/>
                  <a:pt x="944175" y="773969"/>
                </a:cubicBezTo>
                <a:lnTo>
                  <a:pt x="861780" y="773969"/>
                </a:lnTo>
                <a:cubicBezTo>
                  <a:pt x="858035" y="773969"/>
                  <a:pt x="854289" y="773969"/>
                  <a:pt x="850544" y="773969"/>
                </a:cubicBezTo>
                <a:cubicBezTo>
                  <a:pt x="849296" y="773969"/>
                  <a:pt x="846799" y="775212"/>
                  <a:pt x="846799" y="775212"/>
                </a:cubicBezTo>
                <a:cubicBezTo>
                  <a:pt x="846799" y="776456"/>
                  <a:pt x="845550" y="777699"/>
                  <a:pt x="845550" y="777699"/>
                </a:cubicBezTo>
                <a:lnTo>
                  <a:pt x="845550" y="897083"/>
                </a:lnTo>
                <a:cubicBezTo>
                  <a:pt x="845550" y="929416"/>
                  <a:pt x="819334" y="956775"/>
                  <a:pt x="786875" y="956775"/>
                </a:cubicBezTo>
                <a:lnTo>
                  <a:pt x="613345" y="956775"/>
                </a:lnTo>
                <a:cubicBezTo>
                  <a:pt x="603357" y="975429"/>
                  <a:pt x="583383" y="986621"/>
                  <a:pt x="560911" y="986621"/>
                </a:cubicBezTo>
                <a:lnTo>
                  <a:pt x="388629" y="986621"/>
                </a:lnTo>
                <a:cubicBezTo>
                  <a:pt x="378642" y="1006519"/>
                  <a:pt x="358667" y="1018954"/>
                  <a:pt x="336196" y="1018954"/>
                </a:cubicBezTo>
                <a:lnTo>
                  <a:pt x="126461" y="1018954"/>
                </a:lnTo>
                <a:cubicBezTo>
                  <a:pt x="94002" y="1018954"/>
                  <a:pt x="66537" y="991596"/>
                  <a:pt x="66537" y="959262"/>
                </a:cubicBezTo>
                <a:lnTo>
                  <a:pt x="66537" y="714277"/>
                </a:lnTo>
                <a:cubicBezTo>
                  <a:pt x="66537" y="686918"/>
                  <a:pt x="60295" y="525252"/>
                  <a:pt x="52805" y="504111"/>
                </a:cubicBezTo>
                <a:cubicBezTo>
                  <a:pt x="12855" y="449393"/>
                  <a:pt x="-5871" y="379753"/>
                  <a:pt x="1619" y="311356"/>
                </a:cubicBezTo>
                <a:cubicBezTo>
                  <a:pt x="15352" y="183266"/>
                  <a:pt x="120219" y="78805"/>
                  <a:pt x="248806" y="63882"/>
                </a:cubicBezTo>
                <a:cubicBezTo>
                  <a:pt x="286259" y="58908"/>
                  <a:pt x="323712" y="63882"/>
                  <a:pt x="358667" y="72587"/>
                </a:cubicBezTo>
                <a:cubicBezTo>
                  <a:pt x="394871" y="51446"/>
                  <a:pt x="433572" y="37767"/>
                  <a:pt x="473522" y="32792"/>
                </a:cubicBezTo>
                <a:cubicBezTo>
                  <a:pt x="512223" y="29062"/>
                  <a:pt x="548427" y="31549"/>
                  <a:pt x="583383" y="41498"/>
                </a:cubicBezTo>
                <a:cubicBezTo>
                  <a:pt x="618338" y="20357"/>
                  <a:pt x="658288" y="6677"/>
                  <a:pt x="699485" y="1703"/>
                </a:cubicBezTo>
                <a:cubicBezTo>
                  <a:pt x="719772" y="-473"/>
                  <a:pt x="739825" y="-551"/>
                  <a:pt x="759429" y="1392"/>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7" name="Freeform 487">
            <a:extLst>
              <a:ext uri="{FF2B5EF4-FFF2-40B4-BE49-F238E27FC236}">
                <a16:creationId xmlns:a16="http://schemas.microsoft.com/office/drawing/2014/main" id="{A5BCAF4C-D287-094E-A372-F661DE5883F4}"/>
              </a:ext>
            </a:extLst>
          </p:cNvPr>
          <p:cNvSpPr>
            <a:spLocks noChangeArrowheads="1"/>
          </p:cNvSpPr>
          <p:nvPr/>
        </p:nvSpPr>
        <p:spPr bwMode="auto">
          <a:xfrm>
            <a:off x="10559101" y="3805276"/>
            <a:ext cx="543812" cy="543812"/>
          </a:xfrm>
          <a:custGeom>
            <a:avLst/>
            <a:gdLst>
              <a:gd name="T0" fmla="*/ 602 w 872"/>
              <a:gd name="T1" fmla="*/ 584 h 871"/>
              <a:gd name="T2" fmla="*/ 648 w 872"/>
              <a:gd name="T3" fmla="*/ 541 h 871"/>
              <a:gd name="T4" fmla="*/ 635 w 872"/>
              <a:gd name="T5" fmla="*/ 469 h 871"/>
              <a:gd name="T6" fmla="*/ 538 w 872"/>
              <a:gd name="T7" fmla="*/ 477 h 871"/>
              <a:gd name="T8" fmla="*/ 530 w 872"/>
              <a:gd name="T9" fmla="*/ 358 h 871"/>
              <a:gd name="T10" fmla="*/ 533 w 872"/>
              <a:gd name="T11" fmla="*/ 349 h 871"/>
              <a:gd name="T12" fmla="*/ 491 w 872"/>
              <a:gd name="T13" fmla="*/ 313 h 871"/>
              <a:gd name="T14" fmla="*/ 486 w 872"/>
              <a:gd name="T15" fmla="*/ 253 h 871"/>
              <a:gd name="T16" fmla="*/ 532 w 872"/>
              <a:gd name="T17" fmla="*/ 244 h 871"/>
              <a:gd name="T18" fmla="*/ 574 w 872"/>
              <a:gd name="T19" fmla="*/ 294 h 871"/>
              <a:gd name="T20" fmla="*/ 592 w 872"/>
              <a:gd name="T21" fmla="*/ 295 h 871"/>
              <a:gd name="T22" fmla="*/ 830 w 872"/>
              <a:gd name="T23" fmla="*/ 396 h 871"/>
              <a:gd name="T24" fmla="*/ 830 w 872"/>
              <a:gd name="T25" fmla="*/ 475 h 871"/>
              <a:gd name="T26" fmla="*/ 435 w 872"/>
              <a:gd name="T27" fmla="*/ 846 h 871"/>
              <a:gd name="T28" fmla="*/ 227 w 872"/>
              <a:gd name="T29" fmla="*/ 661 h 871"/>
              <a:gd name="T30" fmla="*/ 304 w 872"/>
              <a:gd name="T31" fmla="*/ 626 h 871"/>
              <a:gd name="T32" fmla="*/ 402 w 872"/>
              <a:gd name="T33" fmla="*/ 635 h 871"/>
              <a:gd name="T34" fmla="*/ 415 w 872"/>
              <a:gd name="T35" fmla="*/ 562 h 871"/>
              <a:gd name="T36" fmla="*/ 435 w 872"/>
              <a:gd name="T37" fmla="*/ 452 h 871"/>
              <a:gd name="T38" fmla="*/ 522 w 872"/>
              <a:gd name="T39" fmla="*/ 533 h 871"/>
              <a:gd name="T40" fmla="*/ 557 w 872"/>
              <a:gd name="T41" fmla="*/ 491 h 871"/>
              <a:gd name="T42" fmla="*/ 572 w 872"/>
              <a:gd name="T43" fmla="*/ 478 h 871"/>
              <a:gd name="T44" fmla="*/ 626 w 872"/>
              <a:gd name="T45" fmla="*/ 531 h 871"/>
              <a:gd name="T46" fmla="*/ 576 w 872"/>
              <a:gd name="T47" fmla="*/ 573 h 871"/>
              <a:gd name="T48" fmla="*/ 571 w 872"/>
              <a:gd name="T49" fmla="*/ 582 h 871"/>
              <a:gd name="T50" fmla="*/ 475 w 872"/>
              <a:gd name="T51" fmla="*/ 830 h 871"/>
              <a:gd name="T52" fmla="*/ 41 w 872"/>
              <a:gd name="T53" fmla="*/ 396 h 871"/>
              <a:gd name="T54" fmla="*/ 244 w 872"/>
              <a:gd name="T55" fmla="*/ 304 h 871"/>
              <a:gd name="T56" fmla="*/ 223 w 872"/>
              <a:gd name="T57" fmla="*/ 328 h 871"/>
              <a:gd name="T58" fmla="*/ 308 w 872"/>
              <a:gd name="T59" fmla="*/ 414 h 871"/>
              <a:gd name="T60" fmla="*/ 351 w 872"/>
              <a:gd name="T61" fmla="*/ 368 h 871"/>
              <a:gd name="T62" fmla="*/ 341 w 872"/>
              <a:gd name="T63" fmla="*/ 512 h 871"/>
              <a:gd name="T64" fmla="*/ 343 w 872"/>
              <a:gd name="T65" fmla="*/ 530 h 871"/>
              <a:gd name="T66" fmla="*/ 393 w 872"/>
              <a:gd name="T67" fmla="*/ 572 h 871"/>
              <a:gd name="T68" fmla="*/ 385 w 872"/>
              <a:gd name="T69" fmla="*/ 618 h 871"/>
              <a:gd name="T70" fmla="*/ 324 w 872"/>
              <a:gd name="T71" fmla="*/ 613 h 871"/>
              <a:gd name="T72" fmla="*/ 289 w 872"/>
              <a:gd name="T73" fmla="*/ 571 h 871"/>
              <a:gd name="T74" fmla="*/ 210 w 872"/>
              <a:gd name="T75" fmla="*/ 644 h 871"/>
              <a:gd name="T76" fmla="*/ 25 w 872"/>
              <a:gd name="T77" fmla="*/ 435 h 871"/>
              <a:gd name="T78" fmla="*/ 435 w 872"/>
              <a:gd name="T79" fmla="*/ 24 h 871"/>
              <a:gd name="T80" fmla="*/ 644 w 872"/>
              <a:gd name="T81" fmla="*/ 209 h 871"/>
              <a:gd name="T82" fmla="*/ 567 w 872"/>
              <a:gd name="T83" fmla="*/ 243 h 871"/>
              <a:gd name="T84" fmla="*/ 469 w 872"/>
              <a:gd name="T85" fmla="*/ 236 h 871"/>
              <a:gd name="T86" fmla="*/ 456 w 872"/>
              <a:gd name="T87" fmla="*/ 308 h 871"/>
              <a:gd name="T88" fmla="*/ 435 w 872"/>
              <a:gd name="T89" fmla="*/ 418 h 871"/>
              <a:gd name="T90" fmla="*/ 349 w 872"/>
              <a:gd name="T91" fmla="*/ 338 h 871"/>
              <a:gd name="T92" fmla="*/ 314 w 872"/>
              <a:gd name="T93" fmla="*/ 379 h 871"/>
              <a:gd name="T94" fmla="*/ 298 w 872"/>
              <a:gd name="T95" fmla="*/ 393 h 871"/>
              <a:gd name="T96" fmla="*/ 245 w 872"/>
              <a:gd name="T97" fmla="*/ 339 h 871"/>
              <a:gd name="T98" fmla="*/ 295 w 872"/>
              <a:gd name="T99" fmla="*/ 297 h 871"/>
              <a:gd name="T100" fmla="*/ 300 w 872"/>
              <a:gd name="T101" fmla="*/ 288 h 871"/>
              <a:gd name="T102" fmla="*/ 396 w 872"/>
              <a:gd name="T103" fmla="*/ 40 h 871"/>
              <a:gd name="T104" fmla="*/ 492 w 872"/>
              <a:gd name="T105" fmla="*/ 23 h 871"/>
              <a:gd name="T106" fmla="*/ 379 w 872"/>
              <a:gd name="T107" fmla="*/ 23 h 871"/>
              <a:gd name="T108" fmla="*/ 0 w 872"/>
              <a:gd name="T109" fmla="*/ 435 h 871"/>
              <a:gd name="T110" fmla="*/ 379 w 872"/>
              <a:gd name="T111" fmla="*/ 847 h 871"/>
              <a:gd name="T112" fmla="*/ 435 w 872"/>
              <a:gd name="T113" fmla="*/ 870 h 871"/>
              <a:gd name="T114" fmla="*/ 847 w 872"/>
              <a:gd name="T115" fmla="*/ 492 h 871"/>
              <a:gd name="T116" fmla="*/ 847 w 872"/>
              <a:gd name="T117" fmla="*/ 37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72" h="871">
                <a:moveTo>
                  <a:pt x="830" y="475"/>
                </a:moveTo>
                <a:lnTo>
                  <a:pt x="661" y="644"/>
                </a:lnTo>
                <a:lnTo>
                  <a:pt x="602" y="584"/>
                </a:lnTo>
                <a:lnTo>
                  <a:pt x="627" y="566"/>
                </a:lnTo>
                <a:lnTo>
                  <a:pt x="627" y="566"/>
                </a:lnTo>
                <a:cubicBezTo>
                  <a:pt x="637" y="559"/>
                  <a:pt x="644" y="551"/>
                  <a:pt x="648" y="541"/>
                </a:cubicBezTo>
                <a:lnTo>
                  <a:pt x="648" y="541"/>
                </a:lnTo>
                <a:cubicBezTo>
                  <a:pt x="659" y="517"/>
                  <a:pt x="654" y="488"/>
                  <a:pt x="635" y="469"/>
                </a:cubicBezTo>
                <a:lnTo>
                  <a:pt x="635" y="469"/>
                </a:lnTo>
                <a:cubicBezTo>
                  <a:pt x="616" y="450"/>
                  <a:pt x="587" y="445"/>
                  <a:pt x="563" y="456"/>
                </a:cubicBezTo>
                <a:lnTo>
                  <a:pt x="563" y="456"/>
                </a:lnTo>
                <a:cubicBezTo>
                  <a:pt x="553" y="460"/>
                  <a:pt x="545" y="467"/>
                  <a:pt x="538" y="477"/>
                </a:cubicBezTo>
                <a:lnTo>
                  <a:pt x="519" y="502"/>
                </a:lnTo>
                <a:lnTo>
                  <a:pt x="453" y="435"/>
                </a:lnTo>
                <a:lnTo>
                  <a:pt x="530" y="358"/>
                </a:lnTo>
                <a:lnTo>
                  <a:pt x="530" y="358"/>
                </a:lnTo>
                <a:cubicBezTo>
                  <a:pt x="532" y="356"/>
                  <a:pt x="533" y="352"/>
                  <a:pt x="533" y="349"/>
                </a:cubicBezTo>
                <a:lnTo>
                  <a:pt x="533" y="349"/>
                </a:lnTo>
                <a:cubicBezTo>
                  <a:pt x="533" y="345"/>
                  <a:pt x="531" y="342"/>
                  <a:pt x="528" y="340"/>
                </a:cubicBezTo>
                <a:lnTo>
                  <a:pt x="491" y="313"/>
                </a:lnTo>
                <a:lnTo>
                  <a:pt x="491" y="313"/>
                </a:lnTo>
                <a:cubicBezTo>
                  <a:pt x="485" y="309"/>
                  <a:pt x="481" y="304"/>
                  <a:pt x="478" y="298"/>
                </a:cubicBezTo>
                <a:lnTo>
                  <a:pt x="478" y="298"/>
                </a:lnTo>
                <a:cubicBezTo>
                  <a:pt x="471" y="283"/>
                  <a:pt x="475" y="264"/>
                  <a:pt x="486" y="253"/>
                </a:cubicBezTo>
                <a:lnTo>
                  <a:pt x="486" y="253"/>
                </a:lnTo>
                <a:cubicBezTo>
                  <a:pt x="498" y="241"/>
                  <a:pt x="517" y="237"/>
                  <a:pt x="532" y="244"/>
                </a:cubicBezTo>
                <a:lnTo>
                  <a:pt x="532" y="244"/>
                </a:lnTo>
                <a:cubicBezTo>
                  <a:pt x="538" y="247"/>
                  <a:pt x="543" y="252"/>
                  <a:pt x="548" y="258"/>
                </a:cubicBezTo>
                <a:lnTo>
                  <a:pt x="574" y="294"/>
                </a:lnTo>
                <a:lnTo>
                  <a:pt x="574" y="294"/>
                </a:lnTo>
                <a:cubicBezTo>
                  <a:pt x="576" y="297"/>
                  <a:pt x="579" y="299"/>
                  <a:pt x="582" y="299"/>
                </a:cubicBezTo>
                <a:lnTo>
                  <a:pt x="582" y="299"/>
                </a:lnTo>
                <a:cubicBezTo>
                  <a:pt x="586" y="300"/>
                  <a:pt x="590" y="298"/>
                  <a:pt x="592" y="295"/>
                </a:cubicBezTo>
                <a:lnTo>
                  <a:pt x="661" y="226"/>
                </a:lnTo>
                <a:lnTo>
                  <a:pt x="830" y="396"/>
                </a:lnTo>
                <a:lnTo>
                  <a:pt x="830" y="396"/>
                </a:lnTo>
                <a:cubicBezTo>
                  <a:pt x="841" y="406"/>
                  <a:pt x="847" y="420"/>
                  <a:pt x="847" y="435"/>
                </a:cubicBezTo>
                <a:lnTo>
                  <a:pt x="847" y="435"/>
                </a:lnTo>
                <a:cubicBezTo>
                  <a:pt x="847" y="450"/>
                  <a:pt x="841" y="464"/>
                  <a:pt x="830" y="475"/>
                </a:cubicBezTo>
                <a:close/>
                <a:moveTo>
                  <a:pt x="475" y="830"/>
                </a:moveTo>
                <a:lnTo>
                  <a:pt x="475" y="830"/>
                </a:lnTo>
                <a:cubicBezTo>
                  <a:pt x="464" y="840"/>
                  <a:pt x="450" y="846"/>
                  <a:pt x="435" y="846"/>
                </a:cubicBezTo>
                <a:lnTo>
                  <a:pt x="435" y="846"/>
                </a:lnTo>
                <a:cubicBezTo>
                  <a:pt x="421" y="846"/>
                  <a:pt x="407" y="840"/>
                  <a:pt x="396" y="830"/>
                </a:cubicBezTo>
                <a:lnTo>
                  <a:pt x="227" y="661"/>
                </a:lnTo>
                <a:lnTo>
                  <a:pt x="286" y="601"/>
                </a:lnTo>
                <a:lnTo>
                  <a:pt x="304" y="626"/>
                </a:lnTo>
                <a:lnTo>
                  <a:pt x="304" y="626"/>
                </a:lnTo>
                <a:cubicBezTo>
                  <a:pt x="311" y="636"/>
                  <a:pt x="319" y="644"/>
                  <a:pt x="329" y="648"/>
                </a:cubicBezTo>
                <a:lnTo>
                  <a:pt x="329" y="648"/>
                </a:lnTo>
                <a:cubicBezTo>
                  <a:pt x="354" y="659"/>
                  <a:pt x="383" y="654"/>
                  <a:pt x="402" y="635"/>
                </a:cubicBezTo>
                <a:lnTo>
                  <a:pt x="402" y="635"/>
                </a:lnTo>
                <a:cubicBezTo>
                  <a:pt x="421" y="616"/>
                  <a:pt x="426" y="587"/>
                  <a:pt x="415" y="562"/>
                </a:cubicBezTo>
                <a:lnTo>
                  <a:pt x="415" y="562"/>
                </a:lnTo>
                <a:cubicBezTo>
                  <a:pt x="411" y="552"/>
                  <a:pt x="403" y="544"/>
                  <a:pt x="393" y="537"/>
                </a:cubicBezTo>
                <a:lnTo>
                  <a:pt x="368" y="519"/>
                </a:lnTo>
                <a:lnTo>
                  <a:pt x="435" y="452"/>
                </a:lnTo>
                <a:lnTo>
                  <a:pt x="513" y="529"/>
                </a:lnTo>
                <a:lnTo>
                  <a:pt x="513" y="529"/>
                </a:lnTo>
                <a:cubicBezTo>
                  <a:pt x="515" y="531"/>
                  <a:pt x="519" y="533"/>
                  <a:pt x="522" y="533"/>
                </a:cubicBezTo>
                <a:lnTo>
                  <a:pt x="522" y="533"/>
                </a:lnTo>
                <a:cubicBezTo>
                  <a:pt x="525" y="532"/>
                  <a:pt x="529" y="530"/>
                  <a:pt x="531" y="528"/>
                </a:cubicBezTo>
                <a:lnTo>
                  <a:pt x="557" y="491"/>
                </a:lnTo>
                <a:lnTo>
                  <a:pt x="557" y="491"/>
                </a:lnTo>
                <a:cubicBezTo>
                  <a:pt x="561" y="485"/>
                  <a:pt x="567" y="480"/>
                  <a:pt x="572" y="478"/>
                </a:cubicBezTo>
                <a:lnTo>
                  <a:pt x="572" y="478"/>
                </a:lnTo>
                <a:cubicBezTo>
                  <a:pt x="588" y="471"/>
                  <a:pt x="606" y="474"/>
                  <a:pt x="618" y="486"/>
                </a:cubicBezTo>
                <a:lnTo>
                  <a:pt x="618" y="486"/>
                </a:lnTo>
                <a:cubicBezTo>
                  <a:pt x="630" y="498"/>
                  <a:pt x="633" y="516"/>
                  <a:pt x="626" y="531"/>
                </a:cubicBezTo>
                <a:lnTo>
                  <a:pt x="626" y="531"/>
                </a:lnTo>
                <a:cubicBezTo>
                  <a:pt x="624" y="537"/>
                  <a:pt x="619" y="542"/>
                  <a:pt x="613" y="547"/>
                </a:cubicBezTo>
                <a:lnTo>
                  <a:pt x="576" y="573"/>
                </a:lnTo>
                <a:lnTo>
                  <a:pt x="576" y="573"/>
                </a:lnTo>
                <a:cubicBezTo>
                  <a:pt x="574" y="575"/>
                  <a:pt x="572" y="579"/>
                  <a:pt x="571" y="582"/>
                </a:cubicBezTo>
                <a:lnTo>
                  <a:pt x="571" y="582"/>
                </a:lnTo>
                <a:cubicBezTo>
                  <a:pt x="571" y="585"/>
                  <a:pt x="572" y="589"/>
                  <a:pt x="575" y="592"/>
                </a:cubicBezTo>
                <a:lnTo>
                  <a:pt x="644" y="661"/>
                </a:lnTo>
                <a:lnTo>
                  <a:pt x="475" y="830"/>
                </a:lnTo>
                <a:close/>
                <a:moveTo>
                  <a:pt x="25" y="435"/>
                </a:moveTo>
                <a:lnTo>
                  <a:pt x="25" y="435"/>
                </a:lnTo>
                <a:cubicBezTo>
                  <a:pt x="25" y="420"/>
                  <a:pt x="30" y="406"/>
                  <a:pt x="41" y="396"/>
                </a:cubicBezTo>
                <a:lnTo>
                  <a:pt x="210" y="226"/>
                </a:lnTo>
                <a:lnTo>
                  <a:pt x="269" y="286"/>
                </a:lnTo>
                <a:lnTo>
                  <a:pt x="244" y="304"/>
                </a:lnTo>
                <a:lnTo>
                  <a:pt x="244" y="304"/>
                </a:lnTo>
                <a:cubicBezTo>
                  <a:pt x="234" y="311"/>
                  <a:pt x="227" y="319"/>
                  <a:pt x="223" y="328"/>
                </a:cubicBezTo>
                <a:lnTo>
                  <a:pt x="223" y="328"/>
                </a:lnTo>
                <a:cubicBezTo>
                  <a:pt x="212" y="353"/>
                  <a:pt x="217" y="382"/>
                  <a:pt x="236" y="401"/>
                </a:cubicBezTo>
                <a:lnTo>
                  <a:pt x="236" y="401"/>
                </a:lnTo>
                <a:cubicBezTo>
                  <a:pt x="255" y="420"/>
                  <a:pt x="284" y="426"/>
                  <a:pt x="308" y="414"/>
                </a:cubicBezTo>
                <a:lnTo>
                  <a:pt x="308" y="414"/>
                </a:lnTo>
                <a:cubicBezTo>
                  <a:pt x="318" y="410"/>
                  <a:pt x="326" y="403"/>
                  <a:pt x="333" y="393"/>
                </a:cubicBezTo>
                <a:lnTo>
                  <a:pt x="351" y="368"/>
                </a:lnTo>
                <a:lnTo>
                  <a:pt x="418" y="435"/>
                </a:lnTo>
                <a:lnTo>
                  <a:pt x="341" y="512"/>
                </a:lnTo>
                <a:lnTo>
                  <a:pt x="341" y="512"/>
                </a:lnTo>
                <a:cubicBezTo>
                  <a:pt x="339" y="514"/>
                  <a:pt x="338" y="518"/>
                  <a:pt x="338" y="522"/>
                </a:cubicBezTo>
                <a:lnTo>
                  <a:pt x="338" y="522"/>
                </a:lnTo>
                <a:cubicBezTo>
                  <a:pt x="338" y="525"/>
                  <a:pt x="340" y="529"/>
                  <a:pt x="343" y="530"/>
                </a:cubicBezTo>
                <a:lnTo>
                  <a:pt x="379" y="557"/>
                </a:lnTo>
                <a:lnTo>
                  <a:pt x="379" y="557"/>
                </a:lnTo>
                <a:cubicBezTo>
                  <a:pt x="386" y="562"/>
                  <a:pt x="390" y="566"/>
                  <a:pt x="393" y="572"/>
                </a:cubicBezTo>
                <a:lnTo>
                  <a:pt x="393" y="572"/>
                </a:lnTo>
                <a:cubicBezTo>
                  <a:pt x="400" y="587"/>
                  <a:pt x="396" y="605"/>
                  <a:pt x="385" y="618"/>
                </a:cubicBezTo>
                <a:lnTo>
                  <a:pt x="385" y="618"/>
                </a:lnTo>
                <a:cubicBezTo>
                  <a:pt x="372" y="629"/>
                  <a:pt x="354" y="633"/>
                  <a:pt x="339" y="626"/>
                </a:cubicBezTo>
                <a:lnTo>
                  <a:pt x="339" y="626"/>
                </a:lnTo>
                <a:cubicBezTo>
                  <a:pt x="333" y="623"/>
                  <a:pt x="329" y="619"/>
                  <a:pt x="324" y="613"/>
                </a:cubicBezTo>
                <a:lnTo>
                  <a:pt x="297" y="576"/>
                </a:lnTo>
                <a:lnTo>
                  <a:pt x="297" y="576"/>
                </a:lnTo>
                <a:cubicBezTo>
                  <a:pt x="296" y="573"/>
                  <a:pt x="292" y="571"/>
                  <a:pt x="289" y="571"/>
                </a:cubicBezTo>
                <a:lnTo>
                  <a:pt x="289" y="571"/>
                </a:lnTo>
                <a:cubicBezTo>
                  <a:pt x="285" y="571"/>
                  <a:pt x="281" y="572"/>
                  <a:pt x="279" y="574"/>
                </a:cubicBezTo>
                <a:lnTo>
                  <a:pt x="210" y="644"/>
                </a:lnTo>
                <a:lnTo>
                  <a:pt x="41" y="475"/>
                </a:lnTo>
                <a:lnTo>
                  <a:pt x="41" y="475"/>
                </a:lnTo>
                <a:cubicBezTo>
                  <a:pt x="30" y="464"/>
                  <a:pt x="25" y="450"/>
                  <a:pt x="25" y="435"/>
                </a:cubicBezTo>
                <a:close/>
                <a:moveTo>
                  <a:pt x="396" y="40"/>
                </a:moveTo>
                <a:lnTo>
                  <a:pt x="396" y="40"/>
                </a:lnTo>
                <a:cubicBezTo>
                  <a:pt x="407" y="30"/>
                  <a:pt x="421" y="24"/>
                  <a:pt x="435" y="24"/>
                </a:cubicBezTo>
                <a:lnTo>
                  <a:pt x="435" y="24"/>
                </a:lnTo>
                <a:cubicBezTo>
                  <a:pt x="450" y="24"/>
                  <a:pt x="464" y="30"/>
                  <a:pt x="475" y="40"/>
                </a:cubicBezTo>
                <a:lnTo>
                  <a:pt x="644" y="209"/>
                </a:lnTo>
                <a:lnTo>
                  <a:pt x="585" y="269"/>
                </a:lnTo>
                <a:lnTo>
                  <a:pt x="567" y="243"/>
                </a:lnTo>
                <a:lnTo>
                  <a:pt x="567" y="243"/>
                </a:lnTo>
                <a:cubicBezTo>
                  <a:pt x="560" y="234"/>
                  <a:pt x="551" y="227"/>
                  <a:pt x="542" y="223"/>
                </a:cubicBezTo>
                <a:lnTo>
                  <a:pt x="542" y="223"/>
                </a:lnTo>
                <a:cubicBezTo>
                  <a:pt x="517" y="211"/>
                  <a:pt x="488" y="217"/>
                  <a:pt x="469" y="236"/>
                </a:cubicBezTo>
                <a:lnTo>
                  <a:pt x="469" y="236"/>
                </a:lnTo>
                <a:cubicBezTo>
                  <a:pt x="450" y="254"/>
                  <a:pt x="445" y="284"/>
                  <a:pt x="456" y="308"/>
                </a:cubicBezTo>
                <a:lnTo>
                  <a:pt x="456" y="308"/>
                </a:lnTo>
                <a:cubicBezTo>
                  <a:pt x="461" y="317"/>
                  <a:pt x="468" y="326"/>
                  <a:pt x="478" y="333"/>
                </a:cubicBezTo>
                <a:lnTo>
                  <a:pt x="503" y="351"/>
                </a:lnTo>
                <a:lnTo>
                  <a:pt x="435" y="418"/>
                </a:lnTo>
                <a:lnTo>
                  <a:pt x="359" y="341"/>
                </a:lnTo>
                <a:lnTo>
                  <a:pt x="359" y="341"/>
                </a:lnTo>
                <a:cubicBezTo>
                  <a:pt x="356" y="338"/>
                  <a:pt x="352" y="337"/>
                  <a:pt x="349" y="338"/>
                </a:cubicBezTo>
                <a:lnTo>
                  <a:pt x="349" y="338"/>
                </a:lnTo>
                <a:cubicBezTo>
                  <a:pt x="346" y="338"/>
                  <a:pt x="342" y="340"/>
                  <a:pt x="340" y="343"/>
                </a:cubicBezTo>
                <a:lnTo>
                  <a:pt x="314" y="379"/>
                </a:lnTo>
                <a:lnTo>
                  <a:pt x="314" y="379"/>
                </a:lnTo>
                <a:cubicBezTo>
                  <a:pt x="309" y="385"/>
                  <a:pt x="304" y="390"/>
                  <a:pt x="298" y="393"/>
                </a:cubicBezTo>
                <a:lnTo>
                  <a:pt x="298" y="393"/>
                </a:lnTo>
                <a:cubicBezTo>
                  <a:pt x="283" y="399"/>
                  <a:pt x="265" y="396"/>
                  <a:pt x="253" y="384"/>
                </a:cubicBezTo>
                <a:lnTo>
                  <a:pt x="253" y="384"/>
                </a:lnTo>
                <a:cubicBezTo>
                  <a:pt x="241" y="373"/>
                  <a:pt x="238" y="354"/>
                  <a:pt x="245" y="339"/>
                </a:cubicBezTo>
                <a:lnTo>
                  <a:pt x="245" y="339"/>
                </a:lnTo>
                <a:cubicBezTo>
                  <a:pt x="247" y="333"/>
                  <a:pt x="252" y="328"/>
                  <a:pt x="258" y="324"/>
                </a:cubicBezTo>
                <a:lnTo>
                  <a:pt x="295" y="297"/>
                </a:lnTo>
                <a:lnTo>
                  <a:pt x="295" y="297"/>
                </a:lnTo>
                <a:cubicBezTo>
                  <a:pt x="297" y="295"/>
                  <a:pt x="299" y="292"/>
                  <a:pt x="300" y="288"/>
                </a:cubicBezTo>
                <a:lnTo>
                  <a:pt x="300" y="288"/>
                </a:lnTo>
                <a:cubicBezTo>
                  <a:pt x="300" y="284"/>
                  <a:pt x="298" y="281"/>
                  <a:pt x="296" y="279"/>
                </a:cubicBezTo>
                <a:lnTo>
                  <a:pt x="227" y="209"/>
                </a:lnTo>
                <a:lnTo>
                  <a:pt x="396" y="40"/>
                </a:lnTo>
                <a:close/>
                <a:moveTo>
                  <a:pt x="847" y="379"/>
                </a:moveTo>
                <a:lnTo>
                  <a:pt x="492" y="23"/>
                </a:lnTo>
                <a:lnTo>
                  <a:pt x="492" y="23"/>
                </a:lnTo>
                <a:cubicBezTo>
                  <a:pt x="477" y="8"/>
                  <a:pt x="457" y="0"/>
                  <a:pt x="435" y="0"/>
                </a:cubicBezTo>
                <a:lnTo>
                  <a:pt x="435" y="0"/>
                </a:lnTo>
                <a:cubicBezTo>
                  <a:pt x="414" y="0"/>
                  <a:pt x="394" y="8"/>
                  <a:pt x="379" y="23"/>
                </a:cubicBezTo>
                <a:lnTo>
                  <a:pt x="24" y="379"/>
                </a:lnTo>
                <a:lnTo>
                  <a:pt x="24" y="379"/>
                </a:lnTo>
                <a:cubicBezTo>
                  <a:pt x="9" y="393"/>
                  <a:pt x="0" y="414"/>
                  <a:pt x="0" y="435"/>
                </a:cubicBezTo>
                <a:lnTo>
                  <a:pt x="0" y="435"/>
                </a:lnTo>
                <a:cubicBezTo>
                  <a:pt x="0" y="456"/>
                  <a:pt x="9" y="477"/>
                  <a:pt x="24" y="492"/>
                </a:cubicBezTo>
                <a:lnTo>
                  <a:pt x="379" y="847"/>
                </a:lnTo>
                <a:lnTo>
                  <a:pt x="379" y="847"/>
                </a:lnTo>
                <a:cubicBezTo>
                  <a:pt x="394" y="862"/>
                  <a:pt x="414" y="870"/>
                  <a:pt x="435" y="870"/>
                </a:cubicBezTo>
                <a:lnTo>
                  <a:pt x="435" y="870"/>
                </a:lnTo>
                <a:cubicBezTo>
                  <a:pt x="457" y="870"/>
                  <a:pt x="477" y="862"/>
                  <a:pt x="492" y="847"/>
                </a:cubicBezTo>
                <a:lnTo>
                  <a:pt x="847" y="492"/>
                </a:lnTo>
                <a:lnTo>
                  <a:pt x="847" y="492"/>
                </a:lnTo>
                <a:cubicBezTo>
                  <a:pt x="862" y="477"/>
                  <a:pt x="871" y="456"/>
                  <a:pt x="871" y="435"/>
                </a:cubicBezTo>
                <a:lnTo>
                  <a:pt x="871" y="435"/>
                </a:lnTo>
                <a:cubicBezTo>
                  <a:pt x="871" y="414"/>
                  <a:pt x="862" y="393"/>
                  <a:pt x="847" y="379"/>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28" name="Freeform 27">
            <a:extLst>
              <a:ext uri="{FF2B5EF4-FFF2-40B4-BE49-F238E27FC236}">
                <a16:creationId xmlns:a16="http://schemas.microsoft.com/office/drawing/2014/main" id="{61337F5A-6A4C-0741-8CD8-41AFCBA21442}"/>
              </a:ext>
            </a:extLst>
          </p:cNvPr>
          <p:cNvSpPr>
            <a:spLocks noChangeArrowheads="1"/>
          </p:cNvSpPr>
          <p:nvPr/>
        </p:nvSpPr>
        <p:spPr bwMode="auto">
          <a:xfrm>
            <a:off x="1674097" y="5639953"/>
            <a:ext cx="455299" cy="471779"/>
          </a:xfrm>
          <a:custGeom>
            <a:avLst/>
            <a:gdLst>
              <a:gd name="connsiteX0" fmla="*/ 743447 w 910598"/>
              <a:gd name="connsiteY0" fmla="*/ 310468 h 943558"/>
              <a:gd name="connsiteX1" fmla="*/ 696046 w 910598"/>
              <a:gd name="connsiteY1" fmla="*/ 344117 h 943558"/>
              <a:gd name="connsiteX2" fmla="*/ 672346 w 910598"/>
              <a:gd name="connsiteY2" fmla="*/ 337886 h 943558"/>
              <a:gd name="connsiteX3" fmla="*/ 672346 w 910598"/>
              <a:gd name="connsiteY3" fmla="*/ 468741 h 943558"/>
              <a:gd name="connsiteX4" fmla="*/ 649892 w 910598"/>
              <a:gd name="connsiteY4" fmla="*/ 519836 h 943558"/>
              <a:gd name="connsiteX5" fmla="*/ 582533 w 910598"/>
              <a:gd name="connsiteY5" fmla="*/ 584641 h 943558"/>
              <a:gd name="connsiteX6" fmla="*/ 582533 w 910598"/>
              <a:gd name="connsiteY6" fmla="*/ 613304 h 943558"/>
              <a:gd name="connsiteX7" fmla="*/ 583780 w 910598"/>
              <a:gd name="connsiteY7" fmla="*/ 613304 h 943558"/>
              <a:gd name="connsiteX8" fmla="*/ 794590 w 910598"/>
              <a:gd name="connsiteY8" fmla="*/ 613304 h 943558"/>
              <a:gd name="connsiteX9" fmla="*/ 825775 w 910598"/>
              <a:gd name="connsiteY9" fmla="*/ 393966 h 943558"/>
              <a:gd name="connsiteX10" fmla="*/ 843238 w 910598"/>
              <a:gd name="connsiteY10" fmla="*/ 382750 h 943558"/>
              <a:gd name="connsiteX11" fmla="*/ 855712 w 910598"/>
              <a:gd name="connsiteY11" fmla="*/ 398951 h 943558"/>
              <a:gd name="connsiteX12" fmla="*/ 828270 w 910598"/>
              <a:gd name="connsiteY12" fmla="*/ 587133 h 943558"/>
              <a:gd name="connsiteX13" fmla="*/ 868186 w 910598"/>
              <a:gd name="connsiteY13" fmla="*/ 548500 h 943558"/>
              <a:gd name="connsiteX14" fmla="*/ 880660 w 910598"/>
              <a:gd name="connsiteY14" fmla="*/ 518590 h 943558"/>
              <a:gd name="connsiteX15" fmla="*/ 880660 w 910598"/>
              <a:gd name="connsiteY15" fmla="*/ 365303 h 943558"/>
              <a:gd name="connsiteX16" fmla="*/ 856960 w 910598"/>
              <a:gd name="connsiteY16" fmla="*/ 330408 h 943558"/>
              <a:gd name="connsiteX17" fmla="*/ 823280 w 910598"/>
              <a:gd name="connsiteY17" fmla="*/ 321684 h 943558"/>
              <a:gd name="connsiteX18" fmla="*/ 744694 w 910598"/>
              <a:gd name="connsiteY18" fmla="*/ 310468 h 943558"/>
              <a:gd name="connsiteX19" fmla="*/ 165903 w 910598"/>
              <a:gd name="connsiteY19" fmla="*/ 310468 h 943558"/>
              <a:gd name="connsiteX20" fmla="*/ 87317 w 910598"/>
              <a:gd name="connsiteY20" fmla="*/ 321684 h 943558"/>
              <a:gd name="connsiteX21" fmla="*/ 53638 w 910598"/>
              <a:gd name="connsiteY21" fmla="*/ 330408 h 943558"/>
              <a:gd name="connsiteX22" fmla="*/ 29937 w 910598"/>
              <a:gd name="connsiteY22" fmla="*/ 365303 h 943558"/>
              <a:gd name="connsiteX23" fmla="*/ 29937 w 910598"/>
              <a:gd name="connsiteY23" fmla="*/ 518590 h 943558"/>
              <a:gd name="connsiteX24" fmla="*/ 42411 w 910598"/>
              <a:gd name="connsiteY24" fmla="*/ 548500 h 943558"/>
              <a:gd name="connsiteX25" fmla="*/ 82328 w 910598"/>
              <a:gd name="connsiteY25" fmla="*/ 587133 h 943558"/>
              <a:gd name="connsiteX26" fmla="*/ 54885 w 910598"/>
              <a:gd name="connsiteY26" fmla="*/ 398951 h 943558"/>
              <a:gd name="connsiteX27" fmla="*/ 68607 w 910598"/>
              <a:gd name="connsiteY27" fmla="*/ 382750 h 943558"/>
              <a:gd name="connsiteX28" fmla="*/ 84823 w 910598"/>
              <a:gd name="connsiteY28" fmla="*/ 393966 h 943558"/>
              <a:gd name="connsiteX29" fmla="*/ 117255 w 910598"/>
              <a:gd name="connsiteY29" fmla="*/ 613304 h 943558"/>
              <a:gd name="connsiteX30" fmla="*/ 325570 w 910598"/>
              <a:gd name="connsiteY30" fmla="*/ 613304 h 943558"/>
              <a:gd name="connsiteX31" fmla="*/ 330559 w 910598"/>
              <a:gd name="connsiteY31" fmla="*/ 614551 h 943558"/>
              <a:gd name="connsiteX32" fmla="*/ 330559 w 910598"/>
              <a:gd name="connsiteY32" fmla="*/ 584641 h 943558"/>
              <a:gd name="connsiteX33" fmla="*/ 263200 w 910598"/>
              <a:gd name="connsiteY33" fmla="*/ 519836 h 943558"/>
              <a:gd name="connsiteX34" fmla="*/ 241994 w 910598"/>
              <a:gd name="connsiteY34" fmla="*/ 468741 h 943558"/>
              <a:gd name="connsiteX35" fmla="*/ 241994 w 910598"/>
              <a:gd name="connsiteY35" fmla="*/ 336639 h 943558"/>
              <a:gd name="connsiteX36" fmla="*/ 214552 w 910598"/>
              <a:gd name="connsiteY36" fmla="*/ 344117 h 943558"/>
              <a:gd name="connsiteX37" fmla="*/ 168398 w 910598"/>
              <a:gd name="connsiteY37" fmla="*/ 310468 h 943558"/>
              <a:gd name="connsiteX38" fmla="*/ 406650 w 910598"/>
              <a:gd name="connsiteY38" fmla="*/ 260619 h 943558"/>
              <a:gd name="connsiteX39" fmla="*/ 329312 w 910598"/>
              <a:gd name="connsiteY39" fmla="*/ 271835 h 943558"/>
              <a:gd name="connsiteX40" fmla="*/ 295632 w 910598"/>
              <a:gd name="connsiteY40" fmla="*/ 280559 h 943558"/>
              <a:gd name="connsiteX41" fmla="*/ 271932 w 910598"/>
              <a:gd name="connsiteY41" fmla="*/ 315453 h 943558"/>
              <a:gd name="connsiteX42" fmla="*/ 271932 w 910598"/>
              <a:gd name="connsiteY42" fmla="*/ 468741 h 943558"/>
              <a:gd name="connsiteX43" fmla="*/ 284406 w 910598"/>
              <a:gd name="connsiteY43" fmla="*/ 498650 h 943558"/>
              <a:gd name="connsiteX44" fmla="*/ 324322 w 910598"/>
              <a:gd name="connsiteY44" fmla="*/ 537284 h 943558"/>
              <a:gd name="connsiteX45" fmla="*/ 296880 w 910598"/>
              <a:gd name="connsiteY45" fmla="*/ 350348 h 943558"/>
              <a:gd name="connsiteX46" fmla="*/ 309354 w 910598"/>
              <a:gd name="connsiteY46" fmla="*/ 331654 h 943558"/>
              <a:gd name="connsiteX47" fmla="*/ 326817 w 910598"/>
              <a:gd name="connsiteY47" fmla="*/ 345363 h 943558"/>
              <a:gd name="connsiteX48" fmla="*/ 358002 w 910598"/>
              <a:gd name="connsiteY48" fmla="*/ 563455 h 943558"/>
              <a:gd name="connsiteX49" fmla="*/ 555090 w 910598"/>
              <a:gd name="connsiteY49" fmla="*/ 563455 h 943558"/>
              <a:gd name="connsiteX50" fmla="*/ 587522 w 910598"/>
              <a:gd name="connsiteY50" fmla="*/ 341624 h 943558"/>
              <a:gd name="connsiteX51" fmla="*/ 604986 w 910598"/>
              <a:gd name="connsiteY51" fmla="*/ 329162 h 943558"/>
              <a:gd name="connsiteX52" fmla="*/ 617460 w 910598"/>
              <a:gd name="connsiteY52" fmla="*/ 346609 h 943558"/>
              <a:gd name="connsiteX53" fmla="*/ 588770 w 910598"/>
              <a:gd name="connsiteY53" fmla="*/ 537284 h 943558"/>
              <a:gd name="connsiteX54" fmla="*/ 628687 w 910598"/>
              <a:gd name="connsiteY54" fmla="*/ 498650 h 943558"/>
              <a:gd name="connsiteX55" fmla="*/ 641161 w 910598"/>
              <a:gd name="connsiteY55" fmla="*/ 468741 h 943558"/>
              <a:gd name="connsiteX56" fmla="*/ 641161 w 910598"/>
              <a:gd name="connsiteY56" fmla="*/ 315453 h 943558"/>
              <a:gd name="connsiteX57" fmla="*/ 617460 w 910598"/>
              <a:gd name="connsiteY57" fmla="*/ 280559 h 943558"/>
              <a:gd name="connsiteX58" fmla="*/ 583780 w 910598"/>
              <a:gd name="connsiteY58" fmla="*/ 271835 h 943558"/>
              <a:gd name="connsiteX59" fmla="*/ 505194 w 910598"/>
              <a:gd name="connsiteY59" fmla="*/ 260619 h 943558"/>
              <a:gd name="connsiteX60" fmla="*/ 503947 w 910598"/>
              <a:gd name="connsiteY60" fmla="*/ 260619 h 943558"/>
              <a:gd name="connsiteX61" fmla="*/ 480247 w 910598"/>
              <a:gd name="connsiteY61" fmla="*/ 288036 h 943558"/>
              <a:gd name="connsiteX62" fmla="*/ 500205 w 910598"/>
              <a:gd name="connsiteY62" fmla="*/ 453786 h 943558"/>
              <a:gd name="connsiteX63" fmla="*/ 491473 w 910598"/>
              <a:gd name="connsiteY63" fmla="*/ 478711 h 943558"/>
              <a:gd name="connsiteX64" fmla="*/ 466525 w 910598"/>
              <a:gd name="connsiteY64" fmla="*/ 503635 h 943558"/>
              <a:gd name="connsiteX65" fmla="*/ 446567 w 910598"/>
              <a:gd name="connsiteY65" fmla="*/ 503635 h 943558"/>
              <a:gd name="connsiteX66" fmla="*/ 421619 w 910598"/>
              <a:gd name="connsiteY66" fmla="*/ 478711 h 943558"/>
              <a:gd name="connsiteX67" fmla="*/ 412887 w 910598"/>
              <a:gd name="connsiteY67" fmla="*/ 453786 h 943558"/>
              <a:gd name="connsiteX68" fmla="*/ 434093 w 910598"/>
              <a:gd name="connsiteY68" fmla="*/ 288036 h 943558"/>
              <a:gd name="connsiteX69" fmla="*/ 409145 w 910598"/>
              <a:gd name="connsiteY69" fmla="*/ 260619 h 943558"/>
              <a:gd name="connsiteX70" fmla="*/ 406650 w 910598"/>
              <a:gd name="connsiteY70" fmla="*/ 230709 h 943558"/>
              <a:gd name="connsiteX71" fmla="*/ 505194 w 910598"/>
              <a:gd name="connsiteY71" fmla="*/ 230709 h 943558"/>
              <a:gd name="connsiteX72" fmla="*/ 592512 w 910598"/>
              <a:gd name="connsiteY72" fmla="*/ 241925 h 943558"/>
              <a:gd name="connsiteX73" fmla="*/ 626192 w 910598"/>
              <a:gd name="connsiteY73" fmla="*/ 251895 h 943558"/>
              <a:gd name="connsiteX74" fmla="*/ 627439 w 910598"/>
              <a:gd name="connsiteY74" fmla="*/ 251895 h 943558"/>
              <a:gd name="connsiteX75" fmla="*/ 661119 w 910598"/>
              <a:gd name="connsiteY75" fmla="*/ 280559 h 943558"/>
              <a:gd name="connsiteX76" fmla="*/ 744694 w 910598"/>
              <a:gd name="connsiteY76" fmla="*/ 280559 h 943558"/>
              <a:gd name="connsiteX77" fmla="*/ 830765 w 910598"/>
              <a:gd name="connsiteY77" fmla="*/ 293021 h 943558"/>
              <a:gd name="connsiteX78" fmla="*/ 864444 w 910598"/>
              <a:gd name="connsiteY78" fmla="*/ 301745 h 943558"/>
              <a:gd name="connsiteX79" fmla="*/ 866939 w 910598"/>
              <a:gd name="connsiteY79" fmla="*/ 301745 h 943558"/>
              <a:gd name="connsiteX80" fmla="*/ 910598 w 910598"/>
              <a:gd name="connsiteY80" fmla="*/ 365303 h 943558"/>
              <a:gd name="connsiteX81" fmla="*/ 910598 w 910598"/>
              <a:gd name="connsiteY81" fmla="*/ 518590 h 943558"/>
              <a:gd name="connsiteX82" fmla="*/ 888145 w 910598"/>
              <a:gd name="connsiteY82" fmla="*/ 569686 h 943558"/>
              <a:gd name="connsiteX83" fmla="*/ 822033 w 910598"/>
              <a:gd name="connsiteY83" fmla="*/ 634490 h 943558"/>
              <a:gd name="connsiteX84" fmla="*/ 822033 w 910598"/>
              <a:gd name="connsiteY84" fmla="*/ 848844 h 943558"/>
              <a:gd name="connsiteX85" fmla="*/ 807064 w 910598"/>
              <a:gd name="connsiteY85" fmla="*/ 863798 h 943558"/>
              <a:gd name="connsiteX86" fmla="*/ 792095 w 910598"/>
              <a:gd name="connsiteY86" fmla="*/ 848844 h 943558"/>
              <a:gd name="connsiteX87" fmla="*/ 792095 w 910598"/>
              <a:gd name="connsiteY87" fmla="*/ 643214 h 943558"/>
              <a:gd name="connsiteX88" fmla="*/ 709767 w 910598"/>
              <a:gd name="connsiteY88" fmla="*/ 643214 h 943558"/>
              <a:gd name="connsiteX89" fmla="*/ 709767 w 910598"/>
              <a:gd name="connsiteY89" fmla="*/ 898693 h 943558"/>
              <a:gd name="connsiteX90" fmla="*/ 693551 w 910598"/>
              <a:gd name="connsiteY90" fmla="*/ 913648 h 943558"/>
              <a:gd name="connsiteX91" fmla="*/ 678582 w 910598"/>
              <a:gd name="connsiteY91" fmla="*/ 898693 h 943558"/>
              <a:gd name="connsiteX92" fmla="*/ 678582 w 910598"/>
              <a:gd name="connsiteY92" fmla="*/ 643214 h 943558"/>
              <a:gd name="connsiteX93" fmla="*/ 583780 w 910598"/>
              <a:gd name="connsiteY93" fmla="*/ 643214 h 943558"/>
              <a:gd name="connsiteX94" fmla="*/ 582533 w 910598"/>
              <a:gd name="connsiteY94" fmla="*/ 643214 h 943558"/>
              <a:gd name="connsiteX95" fmla="*/ 582533 w 910598"/>
              <a:gd name="connsiteY95" fmla="*/ 928603 h 943558"/>
              <a:gd name="connsiteX96" fmla="*/ 567564 w 910598"/>
              <a:gd name="connsiteY96" fmla="*/ 943558 h 943558"/>
              <a:gd name="connsiteX97" fmla="*/ 552595 w 910598"/>
              <a:gd name="connsiteY97" fmla="*/ 928603 h 943558"/>
              <a:gd name="connsiteX98" fmla="*/ 552595 w 910598"/>
              <a:gd name="connsiteY98" fmla="*/ 593365 h 943558"/>
              <a:gd name="connsiteX99" fmla="*/ 472762 w 910598"/>
              <a:gd name="connsiteY99" fmla="*/ 593365 h 943558"/>
              <a:gd name="connsiteX100" fmla="*/ 472762 w 910598"/>
              <a:gd name="connsiteY100" fmla="*/ 928603 h 943558"/>
              <a:gd name="connsiteX101" fmla="*/ 457793 w 910598"/>
              <a:gd name="connsiteY101" fmla="*/ 943558 h 943558"/>
              <a:gd name="connsiteX102" fmla="*/ 442825 w 910598"/>
              <a:gd name="connsiteY102" fmla="*/ 928603 h 943558"/>
              <a:gd name="connsiteX103" fmla="*/ 442825 w 910598"/>
              <a:gd name="connsiteY103" fmla="*/ 593365 h 943558"/>
              <a:gd name="connsiteX104" fmla="*/ 360497 w 910598"/>
              <a:gd name="connsiteY104" fmla="*/ 593365 h 943558"/>
              <a:gd name="connsiteX105" fmla="*/ 360497 w 910598"/>
              <a:gd name="connsiteY105" fmla="*/ 928603 h 943558"/>
              <a:gd name="connsiteX106" fmla="*/ 345528 w 910598"/>
              <a:gd name="connsiteY106" fmla="*/ 943558 h 943558"/>
              <a:gd name="connsiteX107" fmla="*/ 330559 w 910598"/>
              <a:gd name="connsiteY107" fmla="*/ 928603 h 943558"/>
              <a:gd name="connsiteX108" fmla="*/ 330559 w 910598"/>
              <a:gd name="connsiteY108" fmla="*/ 641968 h 943558"/>
              <a:gd name="connsiteX109" fmla="*/ 325570 w 910598"/>
              <a:gd name="connsiteY109" fmla="*/ 643214 h 943558"/>
              <a:gd name="connsiteX110" fmla="*/ 230768 w 910598"/>
              <a:gd name="connsiteY110" fmla="*/ 643214 h 943558"/>
              <a:gd name="connsiteX111" fmla="*/ 230768 w 910598"/>
              <a:gd name="connsiteY111" fmla="*/ 898693 h 943558"/>
              <a:gd name="connsiteX112" fmla="*/ 217046 w 910598"/>
              <a:gd name="connsiteY112" fmla="*/ 913648 h 943558"/>
              <a:gd name="connsiteX113" fmla="*/ 200830 w 910598"/>
              <a:gd name="connsiteY113" fmla="*/ 898693 h 943558"/>
              <a:gd name="connsiteX114" fmla="*/ 200830 w 910598"/>
              <a:gd name="connsiteY114" fmla="*/ 643214 h 943558"/>
              <a:gd name="connsiteX115" fmla="*/ 118502 w 910598"/>
              <a:gd name="connsiteY115" fmla="*/ 643214 h 943558"/>
              <a:gd name="connsiteX116" fmla="*/ 118502 w 910598"/>
              <a:gd name="connsiteY116" fmla="*/ 848844 h 943558"/>
              <a:gd name="connsiteX117" fmla="*/ 103534 w 910598"/>
              <a:gd name="connsiteY117" fmla="*/ 863798 h 943558"/>
              <a:gd name="connsiteX118" fmla="*/ 88565 w 910598"/>
              <a:gd name="connsiteY118" fmla="*/ 848844 h 943558"/>
              <a:gd name="connsiteX119" fmla="*/ 88565 w 910598"/>
              <a:gd name="connsiteY119" fmla="*/ 634490 h 943558"/>
              <a:gd name="connsiteX120" fmla="*/ 21206 w 910598"/>
              <a:gd name="connsiteY120" fmla="*/ 569686 h 943558"/>
              <a:gd name="connsiteX121" fmla="*/ 0 w 910598"/>
              <a:gd name="connsiteY121" fmla="*/ 518590 h 943558"/>
              <a:gd name="connsiteX122" fmla="*/ 0 w 910598"/>
              <a:gd name="connsiteY122" fmla="*/ 365303 h 943558"/>
              <a:gd name="connsiteX123" fmla="*/ 44906 w 910598"/>
              <a:gd name="connsiteY123" fmla="*/ 301745 h 943558"/>
              <a:gd name="connsiteX124" fmla="*/ 79833 w 910598"/>
              <a:gd name="connsiteY124" fmla="*/ 293021 h 943558"/>
              <a:gd name="connsiteX125" fmla="*/ 165903 w 910598"/>
              <a:gd name="connsiteY125" fmla="*/ 280559 h 943558"/>
              <a:gd name="connsiteX126" fmla="*/ 251973 w 910598"/>
              <a:gd name="connsiteY126" fmla="*/ 280559 h 943558"/>
              <a:gd name="connsiteX127" fmla="*/ 285653 w 910598"/>
              <a:gd name="connsiteY127" fmla="*/ 251895 h 943558"/>
              <a:gd name="connsiteX128" fmla="*/ 288148 w 910598"/>
              <a:gd name="connsiteY128" fmla="*/ 251895 h 943558"/>
              <a:gd name="connsiteX129" fmla="*/ 320580 w 910598"/>
              <a:gd name="connsiteY129" fmla="*/ 241925 h 943558"/>
              <a:gd name="connsiteX130" fmla="*/ 406650 w 910598"/>
              <a:gd name="connsiteY130" fmla="*/ 230709 h 943558"/>
              <a:gd name="connsiteX131" fmla="*/ 696990 w 910598"/>
              <a:gd name="connsiteY131" fmla="*/ 85014 h 943558"/>
              <a:gd name="connsiteX132" fmla="*/ 634318 w 910598"/>
              <a:gd name="connsiteY132" fmla="*/ 147686 h 943558"/>
              <a:gd name="connsiteX133" fmla="*/ 696990 w 910598"/>
              <a:gd name="connsiteY133" fmla="*/ 210358 h 943558"/>
              <a:gd name="connsiteX134" fmla="*/ 759662 w 910598"/>
              <a:gd name="connsiteY134" fmla="*/ 147686 h 943558"/>
              <a:gd name="connsiteX135" fmla="*/ 696990 w 910598"/>
              <a:gd name="connsiteY135" fmla="*/ 85014 h 943558"/>
              <a:gd name="connsiteX136" fmla="*/ 213601 w 910598"/>
              <a:gd name="connsiteY136" fmla="*/ 85014 h 943558"/>
              <a:gd name="connsiteX137" fmla="*/ 150929 w 910598"/>
              <a:gd name="connsiteY137" fmla="*/ 147686 h 943558"/>
              <a:gd name="connsiteX138" fmla="*/ 213601 w 910598"/>
              <a:gd name="connsiteY138" fmla="*/ 210358 h 943558"/>
              <a:gd name="connsiteX139" fmla="*/ 277526 w 910598"/>
              <a:gd name="connsiteY139" fmla="*/ 147686 h 943558"/>
              <a:gd name="connsiteX140" fmla="*/ 213601 w 910598"/>
              <a:gd name="connsiteY140" fmla="*/ 85014 h 943558"/>
              <a:gd name="connsiteX141" fmla="*/ 696990 w 910598"/>
              <a:gd name="connsiteY141" fmla="*/ 54931 h 943558"/>
              <a:gd name="connsiteX142" fmla="*/ 789745 w 910598"/>
              <a:gd name="connsiteY142" fmla="*/ 147686 h 943558"/>
              <a:gd name="connsiteX143" fmla="*/ 696990 w 910598"/>
              <a:gd name="connsiteY143" fmla="*/ 240441 h 943558"/>
              <a:gd name="connsiteX144" fmla="*/ 604235 w 910598"/>
              <a:gd name="connsiteY144" fmla="*/ 147686 h 943558"/>
              <a:gd name="connsiteX145" fmla="*/ 696990 w 910598"/>
              <a:gd name="connsiteY145" fmla="*/ 54931 h 943558"/>
              <a:gd name="connsiteX146" fmla="*/ 213601 w 910598"/>
              <a:gd name="connsiteY146" fmla="*/ 54931 h 943558"/>
              <a:gd name="connsiteX147" fmla="*/ 306355 w 910598"/>
              <a:gd name="connsiteY147" fmla="*/ 147686 h 943558"/>
              <a:gd name="connsiteX148" fmla="*/ 213601 w 910598"/>
              <a:gd name="connsiteY148" fmla="*/ 240441 h 943558"/>
              <a:gd name="connsiteX149" fmla="*/ 120846 w 910598"/>
              <a:gd name="connsiteY149" fmla="*/ 147686 h 943558"/>
              <a:gd name="connsiteX150" fmla="*/ 213601 w 910598"/>
              <a:gd name="connsiteY150" fmla="*/ 54931 h 943558"/>
              <a:gd name="connsiteX151" fmla="*/ 455296 w 910598"/>
              <a:gd name="connsiteY151" fmla="*/ 29882 h 943558"/>
              <a:gd name="connsiteX152" fmla="*/ 392624 w 910598"/>
              <a:gd name="connsiteY152" fmla="*/ 92136 h 943558"/>
              <a:gd name="connsiteX153" fmla="*/ 455296 w 910598"/>
              <a:gd name="connsiteY153" fmla="*/ 154391 h 943558"/>
              <a:gd name="connsiteX154" fmla="*/ 519221 w 910598"/>
              <a:gd name="connsiteY154" fmla="*/ 92136 h 943558"/>
              <a:gd name="connsiteX155" fmla="*/ 455296 w 910598"/>
              <a:gd name="connsiteY155" fmla="*/ 29882 h 943558"/>
              <a:gd name="connsiteX156" fmla="*/ 455296 w 910598"/>
              <a:gd name="connsiteY156" fmla="*/ 0 h 943558"/>
              <a:gd name="connsiteX157" fmla="*/ 548050 w 910598"/>
              <a:gd name="connsiteY157" fmla="*/ 92136 h 943558"/>
              <a:gd name="connsiteX158" fmla="*/ 455296 w 910598"/>
              <a:gd name="connsiteY158" fmla="*/ 185518 h 943558"/>
              <a:gd name="connsiteX159" fmla="*/ 362541 w 910598"/>
              <a:gd name="connsiteY159" fmla="*/ 92136 h 943558"/>
              <a:gd name="connsiteX160" fmla="*/ 455296 w 910598"/>
              <a:gd name="connsiteY160" fmla="*/ 0 h 943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910598" h="943558">
                <a:moveTo>
                  <a:pt x="743447" y="310468"/>
                </a:moveTo>
                <a:cubicBezTo>
                  <a:pt x="735963" y="330408"/>
                  <a:pt x="718499" y="344117"/>
                  <a:pt x="696046" y="344117"/>
                </a:cubicBezTo>
                <a:cubicBezTo>
                  <a:pt x="686067" y="344117"/>
                  <a:pt x="678582" y="341624"/>
                  <a:pt x="672346" y="337886"/>
                </a:cubicBezTo>
                <a:lnTo>
                  <a:pt x="672346" y="468741"/>
                </a:lnTo>
                <a:cubicBezTo>
                  <a:pt x="672346" y="487434"/>
                  <a:pt x="663614" y="507374"/>
                  <a:pt x="649892" y="519836"/>
                </a:cubicBezTo>
                <a:lnTo>
                  <a:pt x="582533" y="584641"/>
                </a:lnTo>
                <a:lnTo>
                  <a:pt x="582533" y="613304"/>
                </a:lnTo>
                <a:cubicBezTo>
                  <a:pt x="583780" y="613304"/>
                  <a:pt x="583780" y="613304"/>
                  <a:pt x="583780" y="613304"/>
                </a:cubicBezTo>
                <a:lnTo>
                  <a:pt x="794590" y="613304"/>
                </a:lnTo>
                <a:lnTo>
                  <a:pt x="825775" y="393966"/>
                </a:lnTo>
                <a:cubicBezTo>
                  <a:pt x="827022" y="386489"/>
                  <a:pt x="834507" y="380258"/>
                  <a:pt x="843238" y="382750"/>
                </a:cubicBezTo>
                <a:cubicBezTo>
                  <a:pt x="850723" y="382750"/>
                  <a:pt x="856960" y="390228"/>
                  <a:pt x="855712" y="398951"/>
                </a:cubicBezTo>
                <a:lnTo>
                  <a:pt x="828270" y="587133"/>
                </a:lnTo>
                <a:lnTo>
                  <a:pt x="868186" y="548500"/>
                </a:lnTo>
                <a:cubicBezTo>
                  <a:pt x="876918" y="539776"/>
                  <a:pt x="880660" y="529806"/>
                  <a:pt x="880660" y="518590"/>
                </a:cubicBezTo>
                <a:lnTo>
                  <a:pt x="880660" y="365303"/>
                </a:lnTo>
                <a:cubicBezTo>
                  <a:pt x="880660" y="350348"/>
                  <a:pt x="870681" y="335393"/>
                  <a:pt x="856960" y="330408"/>
                </a:cubicBezTo>
                <a:lnTo>
                  <a:pt x="823280" y="321684"/>
                </a:lnTo>
                <a:cubicBezTo>
                  <a:pt x="797085" y="314207"/>
                  <a:pt x="770890" y="310468"/>
                  <a:pt x="744694" y="310468"/>
                </a:cubicBezTo>
                <a:close/>
                <a:moveTo>
                  <a:pt x="165903" y="310468"/>
                </a:moveTo>
                <a:cubicBezTo>
                  <a:pt x="139708" y="310468"/>
                  <a:pt x="112265" y="314207"/>
                  <a:pt x="87317" y="321684"/>
                </a:cubicBezTo>
                <a:lnTo>
                  <a:pt x="53638" y="330408"/>
                </a:lnTo>
                <a:cubicBezTo>
                  <a:pt x="39916" y="335393"/>
                  <a:pt x="29937" y="350348"/>
                  <a:pt x="29937" y="365303"/>
                </a:cubicBezTo>
                <a:lnTo>
                  <a:pt x="29937" y="518590"/>
                </a:lnTo>
                <a:cubicBezTo>
                  <a:pt x="29937" y="529806"/>
                  <a:pt x="33680" y="539776"/>
                  <a:pt x="42411" y="548500"/>
                </a:cubicBezTo>
                <a:lnTo>
                  <a:pt x="82328" y="587133"/>
                </a:lnTo>
                <a:lnTo>
                  <a:pt x="54885" y="398951"/>
                </a:lnTo>
                <a:cubicBezTo>
                  <a:pt x="53638" y="390228"/>
                  <a:pt x="59875" y="382750"/>
                  <a:pt x="68607" y="382750"/>
                </a:cubicBezTo>
                <a:cubicBezTo>
                  <a:pt x="76091" y="380258"/>
                  <a:pt x="83575" y="386489"/>
                  <a:pt x="84823" y="393966"/>
                </a:cubicBezTo>
                <a:lnTo>
                  <a:pt x="117255" y="613304"/>
                </a:lnTo>
                <a:lnTo>
                  <a:pt x="325570" y="613304"/>
                </a:lnTo>
                <a:cubicBezTo>
                  <a:pt x="326817" y="613304"/>
                  <a:pt x="328064" y="614551"/>
                  <a:pt x="330559" y="614551"/>
                </a:cubicBezTo>
                <a:lnTo>
                  <a:pt x="330559" y="584641"/>
                </a:lnTo>
                <a:lnTo>
                  <a:pt x="263200" y="519836"/>
                </a:lnTo>
                <a:cubicBezTo>
                  <a:pt x="249479" y="507374"/>
                  <a:pt x="241994" y="487434"/>
                  <a:pt x="241994" y="468741"/>
                </a:cubicBezTo>
                <a:lnTo>
                  <a:pt x="241994" y="336639"/>
                </a:lnTo>
                <a:cubicBezTo>
                  <a:pt x="234510" y="341624"/>
                  <a:pt x="225778" y="344117"/>
                  <a:pt x="214552" y="344117"/>
                </a:cubicBezTo>
                <a:cubicBezTo>
                  <a:pt x="193346" y="344117"/>
                  <a:pt x="174635" y="330408"/>
                  <a:pt x="168398" y="310468"/>
                </a:cubicBezTo>
                <a:close/>
                <a:moveTo>
                  <a:pt x="406650" y="260619"/>
                </a:moveTo>
                <a:cubicBezTo>
                  <a:pt x="381702" y="260619"/>
                  <a:pt x="354260" y="264357"/>
                  <a:pt x="329312" y="271835"/>
                </a:cubicBezTo>
                <a:lnTo>
                  <a:pt x="295632" y="280559"/>
                </a:lnTo>
                <a:cubicBezTo>
                  <a:pt x="281911" y="286790"/>
                  <a:pt x="271932" y="300498"/>
                  <a:pt x="271932" y="315453"/>
                </a:cubicBezTo>
                <a:lnTo>
                  <a:pt x="271932" y="468741"/>
                </a:lnTo>
                <a:cubicBezTo>
                  <a:pt x="271932" y="479957"/>
                  <a:pt x="275674" y="489927"/>
                  <a:pt x="284406" y="498650"/>
                </a:cubicBezTo>
                <a:lnTo>
                  <a:pt x="324322" y="537284"/>
                </a:lnTo>
                <a:lnTo>
                  <a:pt x="296880" y="350348"/>
                </a:lnTo>
                <a:cubicBezTo>
                  <a:pt x="295632" y="341624"/>
                  <a:pt x="301869" y="334147"/>
                  <a:pt x="309354" y="331654"/>
                </a:cubicBezTo>
                <a:cubicBezTo>
                  <a:pt x="318085" y="331654"/>
                  <a:pt x="325570" y="336639"/>
                  <a:pt x="326817" y="345363"/>
                </a:cubicBezTo>
                <a:lnTo>
                  <a:pt x="358002" y="563455"/>
                </a:lnTo>
                <a:lnTo>
                  <a:pt x="555090" y="563455"/>
                </a:lnTo>
                <a:lnTo>
                  <a:pt x="587522" y="341624"/>
                </a:lnTo>
                <a:cubicBezTo>
                  <a:pt x="588770" y="334147"/>
                  <a:pt x="596254" y="327916"/>
                  <a:pt x="604986" y="329162"/>
                </a:cubicBezTo>
                <a:cubicBezTo>
                  <a:pt x="612471" y="330408"/>
                  <a:pt x="617460" y="337886"/>
                  <a:pt x="617460" y="346609"/>
                </a:cubicBezTo>
                <a:lnTo>
                  <a:pt x="588770" y="537284"/>
                </a:lnTo>
                <a:lnTo>
                  <a:pt x="628687" y="498650"/>
                </a:lnTo>
                <a:cubicBezTo>
                  <a:pt x="637418" y="489927"/>
                  <a:pt x="641161" y="479957"/>
                  <a:pt x="641161" y="468741"/>
                </a:cubicBezTo>
                <a:lnTo>
                  <a:pt x="641161" y="315453"/>
                </a:lnTo>
                <a:cubicBezTo>
                  <a:pt x="641161" y="300498"/>
                  <a:pt x="632429" y="286790"/>
                  <a:pt x="617460" y="280559"/>
                </a:cubicBezTo>
                <a:lnTo>
                  <a:pt x="583780" y="271835"/>
                </a:lnTo>
                <a:cubicBezTo>
                  <a:pt x="558832" y="264357"/>
                  <a:pt x="532637" y="260619"/>
                  <a:pt x="505194" y="260619"/>
                </a:cubicBezTo>
                <a:lnTo>
                  <a:pt x="503947" y="260619"/>
                </a:lnTo>
                <a:cubicBezTo>
                  <a:pt x="500205" y="273081"/>
                  <a:pt x="491473" y="283051"/>
                  <a:pt x="480247" y="288036"/>
                </a:cubicBezTo>
                <a:lnTo>
                  <a:pt x="500205" y="453786"/>
                </a:lnTo>
                <a:cubicBezTo>
                  <a:pt x="501452" y="463756"/>
                  <a:pt x="497710" y="472479"/>
                  <a:pt x="491473" y="478711"/>
                </a:cubicBezTo>
                <a:lnTo>
                  <a:pt x="466525" y="503635"/>
                </a:lnTo>
                <a:cubicBezTo>
                  <a:pt x="461536" y="509867"/>
                  <a:pt x="452804" y="509867"/>
                  <a:pt x="446567" y="503635"/>
                </a:cubicBezTo>
                <a:lnTo>
                  <a:pt x="421619" y="478711"/>
                </a:lnTo>
                <a:cubicBezTo>
                  <a:pt x="415382" y="472479"/>
                  <a:pt x="411640" y="463756"/>
                  <a:pt x="412887" y="453786"/>
                </a:cubicBezTo>
                <a:lnTo>
                  <a:pt x="434093" y="288036"/>
                </a:lnTo>
                <a:cubicBezTo>
                  <a:pt x="422866" y="283051"/>
                  <a:pt x="412887" y="273081"/>
                  <a:pt x="409145" y="260619"/>
                </a:cubicBezTo>
                <a:close/>
                <a:moveTo>
                  <a:pt x="406650" y="230709"/>
                </a:moveTo>
                <a:lnTo>
                  <a:pt x="505194" y="230709"/>
                </a:lnTo>
                <a:cubicBezTo>
                  <a:pt x="535132" y="230709"/>
                  <a:pt x="563822" y="234448"/>
                  <a:pt x="592512" y="241925"/>
                </a:cubicBezTo>
                <a:lnTo>
                  <a:pt x="626192" y="251895"/>
                </a:lnTo>
                <a:lnTo>
                  <a:pt x="627439" y="251895"/>
                </a:lnTo>
                <a:cubicBezTo>
                  <a:pt x="642408" y="256880"/>
                  <a:pt x="653635" y="268096"/>
                  <a:pt x="661119" y="280559"/>
                </a:cubicBezTo>
                <a:lnTo>
                  <a:pt x="744694" y="280559"/>
                </a:lnTo>
                <a:cubicBezTo>
                  <a:pt x="773384" y="280559"/>
                  <a:pt x="802074" y="285544"/>
                  <a:pt x="830765" y="293021"/>
                </a:cubicBezTo>
                <a:lnTo>
                  <a:pt x="864444" y="301745"/>
                </a:lnTo>
                <a:cubicBezTo>
                  <a:pt x="865692" y="301745"/>
                  <a:pt x="865692" y="301745"/>
                  <a:pt x="866939" y="301745"/>
                </a:cubicBezTo>
                <a:cubicBezTo>
                  <a:pt x="893134" y="311715"/>
                  <a:pt x="910598" y="337886"/>
                  <a:pt x="910598" y="365303"/>
                </a:cubicBezTo>
                <a:lnTo>
                  <a:pt x="910598" y="518590"/>
                </a:lnTo>
                <a:cubicBezTo>
                  <a:pt x="910598" y="537284"/>
                  <a:pt x="901866" y="555977"/>
                  <a:pt x="888145" y="569686"/>
                </a:cubicBezTo>
                <a:lnTo>
                  <a:pt x="822033" y="634490"/>
                </a:lnTo>
                <a:lnTo>
                  <a:pt x="822033" y="848844"/>
                </a:lnTo>
                <a:cubicBezTo>
                  <a:pt x="822033" y="857567"/>
                  <a:pt x="814548" y="863798"/>
                  <a:pt x="807064" y="863798"/>
                </a:cubicBezTo>
                <a:cubicBezTo>
                  <a:pt x="798332" y="863798"/>
                  <a:pt x="792095" y="857567"/>
                  <a:pt x="792095" y="848844"/>
                </a:cubicBezTo>
                <a:lnTo>
                  <a:pt x="792095" y="643214"/>
                </a:lnTo>
                <a:lnTo>
                  <a:pt x="709767" y="643214"/>
                </a:lnTo>
                <a:lnTo>
                  <a:pt x="709767" y="898693"/>
                </a:lnTo>
                <a:cubicBezTo>
                  <a:pt x="709767" y="906171"/>
                  <a:pt x="702283" y="913648"/>
                  <a:pt x="693551" y="913648"/>
                </a:cubicBezTo>
                <a:cubicBezTo>
                  <a:pt x="686067" y="913648"/>
                  <a:pt x="678582" y="906171"/>
                  <a:pt x="678582" y="898693"/>
                </a:cubicBezTo>
                <a:lnTo>
                  <a:pt x="678582" y="643214"/>
                </a:lnTo>
                <a:lnTo>
                  <a:pt x="583780" y="643214"/>
                </a:lnTo>
                <a:cubicBezTo>
                  <a:pt x="583780" y="643214"/>
                  <a:pt x="583780" y="643214"/>
                  <a:pt x="582533" y="643214"/>
                </a:cubicBezTo>
                <a:lnTo>
                  <a:pt x="582533" y="928603"/>
                </a:lnTo>
                <a:cubicBezTo>
                  <a:pt x="582533" y="936080"/>
                  <a:pt x="576296" y="943558"/>
                  <a:pt x="567564" y="943558"/>
                </a:cubicBezTo>
                <a:cubicBezTo>
                  <a:pt x="558832" y="943558"/>
                  <a:pt x="552595" y="936080"/>
                  <a:pt x="552595" y="928603"/>
                </a:cubicBezTo>
                <a:lnTo>
                  <a:pt x="552595" y="593365"/>
                </a:lnTo>
                <a:lnTo>
                  <a:pt x="472762" y="593365"/>
                </a:lnTo>
                <a:lnTo>
                  <a:pt x="472762" y="928603"/>
                </a:lnTo>
                <a:cubicBezTo>
                  <a:pt x="472762" y="936080"/>
                  <a:pt x="466525" y="943558"/>
                  <a:pt x="457793" y="943558"/>
                </a:cubicBezTo>
                <a:cubicBezTo>
                  <a:pt x="450309" y="943558"/>
                  <a:pt x="442825" y="936080"/>
                  <a:pt x="442825" y="928603"/>
                </a:cubicBezTo>
                <a:lnTo>
                  <a:pt x="442825" y="593365"/>
                </a:lnTo>
                <a:lnTo>
                  <a:pt x="360497" y="593365"/>
                </a:lnTo>
                <a:lnTo>
                  <a:pt x="360497" y="928603"/>
                </a:lnTo>
                <a:cubicBezTo>
                  <a:pt x="360497" y="936080"/>
                  <a:pt x="354260" y="943558"/>
                  <a:pt x="345528" y="943558"/>
                </a:cubicBezTo>
                <a:cubicBezTo>
                  <a:pt x="336796" y="943558"/>
                  <a:pt x="330559" y="936080"/>
                  <a:pt x="330559" y="928603"/>
                </a:cubicBezTo>
                <a:lnTo>
                  <a:pt x="330559" y="641968"/>
                </a:lnTo>
                <a:cubicBezTo>
                  <a:pt x="328064" y="643214"/>
                  <a:pt x="326817" y="643214"/>
                  <a:pt x="325570" y="643214"/>
                </a:cubicBezTo>
                <a:lnTo>
                  <a:pt x="230768" y="643214"/>
                </a:lnTo>
                <a:lnTo>
                  <a:pt x="230768" y="898693"/>
                </a:lnTo>
                <a:cubicBezTo>
                  <a:pt x="230768" y="906171"/>
                  <a:pt x="224531" y="913648"/>
                  <a:pt x="217046" y="913648"/>
                </a:cubicBezTo>
                <a:cubicBezTo>
                  <a:pt x="208315" y="913648"/>
                  <a:pt x="200830" y="906171"/>
                  <a:pt x="200830" y="898693"/>
                </a:cubicBezTo>
                <a:lnTo>
                  <a:pt x="200830" y="643214"/>
                </a:lnTo>
                <a:lnTo>
                  <a:pt x="118502" y="643214"/>
                </a:lnTo>
                <a:lnTo>
                  <a:pt x="118502" y="848844"/>
                </a:lnTo>
                <a:cubicBezTo>
                  <a:pt x="118502" y="857567"/>
                  <a:pt x="112265" y="863798"/>
                  <a:pt x="103534" y="863798"/>
                </a:cubicBezTo>
                <a:cubicBezTo>
                  <a:pt x="96049" y="863798"/>
                  <a:pt x="88565" y="857567"/>
                  <a:pt x="88565" y="848844"/>
                </a:cubicBezTo>
                <a:lnTo>
                  <a:pt x="88565" y="634490"/>
                </a:lnTo>
                <a:lnTo>
                  <a:pt x="21206" y="569686"/>
                </a:lnTo>
                <a:cubicBezTo>
                  <a:pt x="7484" y="555977"/>
                  <a:pt x="0" y="537284"/>
                  <a:pt x="0" y="518590"/>
                </a:cubicBezTo>
                <a:lnTo>
                  <a:pt x="0" y="365303"/>
                </a:lnTo>
                <a:cubicBezTo>
                  <a:pt x="0" y="337886"/>
                  <a:pt x="17463" y="311715"/>
                  <a:pt x="44906" y="301745"/>
                </a:cubicBezTo>
                <a:lnTo>
                  <a:pt x="79833" y="293021"/>
                </a:lnTo>
                <a:cubicBezTo>
                  <a:pt x="107276" y="285544"/>
                  <a:pt x="135966" y="280559"/>
                  <a:pt x="165903" y="280559"/>
                </a:cubicBezTo>
                <a:lnTo>
                  <a:pt x="251973" y="280559"/>
                </a:lnTo>
                <a:cubicBezTo>
                  <a:pt x="259458" y="268096"/>
                  <a:pt x="271932" y="256880"/>
                  <a:pt x="285653" y="251895"/>
                </a:cubicBezTo>
                <a:cubicBezTo>
                  <a:pt x="286900" y="251895"/>
                  <a:pt x="286900" y="251895"/>
                  <a:pt x="288148" y="251895"/>
                </a:cubicBezTo>
                <a:lnTo>
                  <a:pt x="320580" y="241925"/>
                </a:lnTo>
                <a:cubicBezTo>
                  <a:pt x="349270" y="234448"/>
                  <a:pt x="377960" y="230709"/>
                  <a:pt x="406650" y="230709"/>
                </a:cubicBezTo>
                <a:close/>
                <a:moveTo>
                  <a:pt x="696990" y="85014"/>
                </a:moveTo>
                <a:cubicBezTo>
                  <a:pt x="661894" y="85014"/>
                  <a:pt x="634318" y="113843"/>
                  <a:pt x="634318" y="147686"/>
                </a:cubicBezTo>
                <a:cubicBezTo>
                  <a:pt x="634318" y="182782"/>
                  <a:pt x="661894" y="210358"/>
                  <a:pt x="696990" y="210358"/>
                </a:cubicBezTo>
                <a:cubicBezTo>
                  <a:pt x="730833" y="210358"/>
                  <a:pt x="759662" y="182782"/>
                  <a:pt x="759662" y="147686"/>
                </a:cubicBezTo>
                <a:cubicBezTo>
                  <a:pt x="759662" y="113843"/>
                  <a:pt x="730833" y="85014"/>
                  <a:pt x="696990" y="85014"/>
                </a:cubicBezTo>
                <a:close/>
                <a:moveTo>
                  <a:pt x="213601" y="85014"/>
                </a:moveTo>
                <a:cubicBezTo>
                  <a:pt x="178504" y="85014"/>
                  <a:pt x="150929" y="113843"/>
                  <a:pt x="150929" y="147686"/>
                </a:cubicBezTo>
                <a:cubicBezTo>
                  <a:pt x="150929" y="182782"/>
                  <a:pt x="178504" y="210358"/>
                  <a:pt x="213601" y="210358"/>
                </a:cubicBezTo>
                <a:cubicBezTo>
                  <a:pt x="248697" y="210358"/>
                  <a:pt x="277526" y="182782"/>
                  <a:pt x="277526" y="147686"/>
                </a:cubicBezTo>
                <a:cubicBezTo>
                  <a:pt x="277526" y="113843"/>
                  <a:pt x="248697" y="85014"/>
                  <a:pt x="213601" y="85014"/>
                </a:cubicBezTo>
                <a:close/>
                <a:moveTo>
                  <a:pt x="696990" y="54931"/>
                </a:moveTo>
                <a:cubicBezTo>
                  <a:pt x="748381" y="54931"/>
                  <a:pt x="789745" y="96295"/>
                  <a:pt x="789745" y="147686"/>
                </a:cubicBezTo>
                <a:cubicBezTo>
                  <a:pt x="789745" y="199077"/>
                  <a:pt x="748381" y="240441"/>
                  <a:pt x="696990" y="240441"/>
                </a:cubicBezTo>
                <a:cubicBezTo>
                  <a:pt x="645599" y="240441"/>
                  <a:pt x="604235" y="199077"/>
                  <a:pt x="604235" y="147686"/>
                </a:cubicBezTo>
                <a:cubicBezTo>
                  <a:pt x="604235" y="96295"/>
                  <a:pt x="645599" y="54931"/>
                  <a:pt x="696990" y="54931"/>
                </a:cubicBezTo>
                <a:close/>
                <a:moveTo>
                  <a:pt x="213601" y="54931"/>
                </a:moveTo>
                <a:cubicBezTo>
                  <a:pt x="264992" y="54931"/>
                  <a:pt x="306355" y="96295"/>
                  <a:pt x="306355" y="147686"/>
                </a:cubicBezTo>
                <a:cubicBezTo>
                  <a:pt x="306355" y="199077"/>
                  <a:pt x="264992" y="240441"/>
                  <a:pt x="213601" y="240441"/>
                </a:cubicBezTo>
                <a:cubicBezTo>
                  <a:pt x="162209" y="240441"/>
                  <a:pt x="120846" y="199077"/>
                  <a:pt x="120846" y="147686"/>
                </a:cubicBezTo>
                <a:cubicBezTo>
                  <a:pt x="120846" y="96295"/>
                  <a:pt x="162209" y="54931"/>
                  <a:pt x="213601" y="54931"/>
                </a:cubicBezTo>
                <a:close/>
                <a:moveTo>
                  <a:pt x="455296" y="29882"/>
                </a:moveTo>
                <a:cubicBezTo>
                  <a:pt x="421453" y="29882"/>
                  <a:pt x="392624" y="58519"/>
                  <a:pt x="392624" y="92136"/>
                </a:cubicBezTo>
                <a:cubicBezTo>
                  <a:pt x="392624" y="126999"/>
                  <a:pt x="421453" y="154391"/>
                  <a:pt x="455296" y="154391"/>
                </a:cubicBezTo>
                <a:cubicBezTo>
                  <a:pt x="490392" y="154391"/>
                  <a:pt x="519221" y="126999"/>
                  <a:pt x="519221" y="92136"/>
                </a:cubicBezTo>
                <a:cubicBezTo>
                  <a:pt x="519221" y="58519"/>
                  <a:pt x="490392" y="29882"/>
                  <a:pt x="455296" y="29882"/>
                </a:cubicBezTo>
                <a:close/>
                <a:moveTo>
                  <a:pt x="455296" y="0"/>
                </a:moveTo>
                <a:cubicBezTo>
                  <a:pt x="506687" y="0"/>
                  <a:pt x="548050" y="42333"/>
                  <a:pt x="548050" y="92136"/>
                </a:cubicBezTo>
                <a:cubicBezTo>
                  <a:pt x="548050" y="143185"/>
                  <a:pt x="506687" y="185518"/>
                  <a:pt x="455296" y="185518"/>
                </a:cubicBezTo>
                <a:cubicBezTo>
                  <a:pt x="403904" y="185518"/>
                  <a:pt x="362541" y="143185"/>
                  <a:pt x="362541" y="92136"/>
                </a:cubicBezTo>
                <a:cubicBezTo>
                  <a:pt x="362541" y="42333"/>
                  <a:pt x="403904" y="0"/>
                  <a:pt x="45529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9" name="Freeform 28">
            <a:extLst>
              <a:ext uri="{FF2B5EF4-FFF2-40B4-BE49-F238E27FC236}">
                <a16:creationId xmlns:a16="http://schemas.microsoft.com/office/drawing/2014/main" id="{8274D2C3-A3A0-2147-B00B-517CF07C5E20}"/>
              </a:ext>
            </a:extLst>
          </p:cNvPr>
          <p:cNvSpPr>
            <a:spLocks noChangeArrowheads="1"/>
          </p:cNvSpPr>
          <p:nvPr/>
        </p:nvSpPr>
        <p:spPr bwMode="auto">
          <a:xfrm>
            <a:off x="10029019" y="5656431"/>
            <a:ext cx="576147" cy="438818"/>
          </a:xfrm>
          <a:custGeom>
            <a:avLst/>
            <a:gdLst>
              <a:gd name="connsiteX0" fmla="*/ 917590 w 1152294"/>
              <a:gd name="connsiteY0" fmla="*/ 508654 h 877636"/>
              <a:gd name="connsiteX1" fmla="*/ 896368 w 1152294"/>
              <a:gd name="connsiteY1" fmla="*/ 516159 h 877636"/>
              <a:gd name="connsiteX2" fmla="*/ 896368 w 1152294"/>
              <a:gd name="connsiteY2" fmla="*/ 813846 h 877636"/>
              <a:gd name="connsiteX3" fmla="*/ 1089872 w 1152294"/>
              <a:gd name="connsiteY3" fmla="*/ 813846 h 877636"/>
              <a:gd name="connsiteX4" fmla="*/ 1089872 w 1152294"/>
              <a:gd name="connsiteY4" fmla="*/ 516159 h 877636"/>
              <a:gd name="connsiteX5" fmla="*/ 1068650 w 1152294"/>
              <a:gd name="connsiteY5" fmla="*/ 508654 h 877636"/>
              <a:gd name="connsiteX6" fmla="*/ 340820 w 1152294"/>
              <a:gd name="connsiteY6" fmla="*/ 476133 h 877636"/>
              <a:gd name="connsiteX7" fmla="*/ 319596 w 1152294"/>
              <a:gd name="connsiteY7" fmla="*/ 501149 h 877636"/>
              <a:gd name="connsiteX8" fmla="*/ 319596 w 1152294"/>
              <a:gd name="connsiteY8" fmla="*/ 813846 h 877636"/>
              <a:gd name="connsiteX9" fmla="*/ 513102 w 1152294"/>
              <a:gd name="connsiteY9" fmla="*/ 813846 h 877636"/>
              <a:gd name="connsiteX10" fmla="*/ 513102 w 1152294"/>
              <a:gd name="connsiteY10" fmla="*/ 501149 h 877636"/>
              <a:gd name="connsiteX11" fmla="*/ 491878 w 1152294"/>
              <a:gd name="connsiteY11" fmla="*/ 476133 h 877636"/>
              <a:gd name="connsiteX12" fmla="*/ 985752 w 1152294"/>
              <a:gd name="connsiteY12" fmla="*/ 338480 h 877636"/>
              <a:gd name="connsiteX13" fmla="*/ 954664 w 1152294"/>
              <a:gd name="connsiteY13" fmla="*/ 370716 h 877636"/>
              <a:gd name="connsiteX14" fmla="*/ 985752 w 1152294"/>
              <a:gd name="connsiteY14" fmla="*/ 401713 h 877636"/>
              <a:gd name="connsiteX15" fmla="*/ 1018086 w 1152294"/>
              <a:gd name="connsiteY15" fmla="*/ 370716 h 877636"/>
              <a:gd name="connsiteX16" fmla="*/ 985752 w 1152294"/>
              <a:gd name="connsiteY16" fmla="*/ 338480 h 877636"/>
              <a:gd name="connsiteX17" fmla="*/ 629206 w 1152294"/>
              <a:gd name="connsiteY17" fmla="*/ 316033 h 877636"/>
              <a:gd name="connsiteX18" fmla="*/ 606734 w 1152294"/>
              <a:gd name="connsiteY18" fmla="*/ 334794 h 877636"/>
              <a:gd name="connsiteX19" fmla="*/ 606734 w 1152294"/>
              <a:gd name="connsiteY19" fmla="*/ 813846 h 877636"/>
              <a:gd name="connsiteX20" fmla="*/ 801488 w 1152294"/>
              <a:gd name="connsiteY20" fmla="*/ 813846 h 877636"/>
              <a:gd name="connsiteX21" fmla="*/ 801488 w 1152294"/>
              <a:gd name="connsiteY21" fmla="*/ 334794 h 877636"/>
              <a:gd name="connsiteX22" fmla="*/ 780264 w 1152294"/>
              <a:gd name="connsiteY22" fmla="*/ 316033 h 877636"/>
              <a:gd name="connsiteX23" fmla="*/ 411220 w 1152294"/>
              <a:gd name="connsiteY23" fmla="*/ 282687 h 877636"/>
              <a:gd name="connsiteX24" fmla="*/ 378888 w 1152294"/>
              <a:gd name="connsiteY24" fmla="*/ 314923 h 877636"/>
              <a:gd name="connsiteX25" fmla="*/ 411220 w 1152294"/>
              <a:gd name="connsiteY25" fmla="*/ 347159 h 877636"/>
              <a:gd name="connsiteX26" fmla="*/ 442310 w 1152294"/>
              <a:gd name="connsiteY26" fmla="*/ 314923 h 877636"/>
              <a:gd name="connsiteX27" fmla="*/ 411220 w 1152294"/>
              <a:gd name="connsiteY27" fmla="*/ 282687 h 877636"/>
              <a:gd name="connsiteX28" fmla="*/ 82396 w 1152294"/>
              <a:gd name="connsiteY28" fmla="*/ 249741 h 877636"/>
              <a:gd name="connsiteX29" fmla="*/ 62422 w 1152294"/>
              <a:gd name="connsiteY29" fmla="*/ 271004 h 877636"/>
              <a:gd name="connsiteX30" fmla="*/ 62422 w 1152294"/>
              <a:gd name="connsiteY30" fmla="*/ 813846 h 877636"/>
              <a:gd name="connsiteX31" fmla="*/ 243444 w 1152294"/>
              <a:gd name="connsiteY31" fmla="*/ 813846 h 877636"/>
              <a:gd name="connsiteX32" fmla="*/ 243444 w 1152294"/>
              <a:gd name="connsiteY32" fmla="*/ 271004 h 877636"/>
              <a:gd name="connsiteX33" fmla="*/ 223468 w 1152294"/>
              <a:gd name="connsiteY33" fmla="*/ 249741 h 877636"/>
              <a:gd name="connsiteX34" fmla="*/ 82396 w 1152294"/>
              <a:gd name="connsiteY34" fmla="*/ 219722 h 877636"/>
              <a:gd name="connsiteX35" fmla="*/ 223468 w 1152294"/>
              <a:gd name="connsiteY35" fmla="*/ 219722 h 877636"/>
              <a:gd name="connsiteX36" fmla="*/ 273406 w 1152294"/>
              <a:gd name="connsiteY36" fmla="*/ 271004 h 877636"/>
              <a:gd name="connsiteX37" fmla="*/ 273406 w 1152294"/>
              <a:gd name="connsiteY37" fmla="*/ 813846 h 877636"/>
              <a:gd name="connsiteX38" fmla="*/ 288386 w 1152294"/>
              <a:gd name="connsiteY38" fmla="*/ 813846 h 877636"/>
              <a:gd name="connsiteX39" fmla="*/ 288386 w 1152294"/>
              <a:gd name="connsiteY39" fmla="*/ 501149 h 877636"/>
              <a:gd name="connsiteX40" fmla="*/ 340820 w 1152294"/>
              <a:gd name="connsiteY40" fmla="*/ 446115 h 877636"/>
              <a:gd name="connsiteX41" fmla="*/ 491878 w 1152294"/>
              <a:gd name="connsiteY41" fmla="*/ 446115 h 877636"/>
              <a:gd name="connsiteX42" fmla="*/ 543064 w 1152294"/>
              <a:gd name="connsiteY42" fmla="*/ 501149 h 877636"/>
              <a:gd name="connsiteX43" fmla="*/ 543064 w 1152294"/>
              <a:gd name="connsiteY43" fmla="*/ 813846 h 877636"/>
              <a:gd name="connsiteX44" fmla="*/ 578020 w 1152294"/>
              <a:gd name="connsiteY44" fmla="*/ 813846 h 877636"/>
              <a:gd name="connsiteX45" fmla="*/ 578020 w 1152294"/>
              <a:gd name="connsiteY45" fmla="*/ 334794 h 877636"/>
              <a:gd name="connsiteX46" fmla="*/ 629206 w 1152294"/>
              <a:gd name="connsiteY46" fmla="*/ 286014 h 877636"/>
              <a:gd name="connsiteX47" fmla="*/ 780264 w 1152294"/>
              <a:gd name="connsiteY47" fmla="*/ 286014 h 877636"/>
              <a:gd name="connsiteX48" fmla="*/ 831450 w 1152294"/>
              <a:gd name="connsiteY48" fmla="*/ 334794 h 877636"/>
              <a:gd name="connsiteX49" fmla="*/ 831450 w 1152294"/>
              <a:gd name="connsiteY49" fmla="*/ 813846 h 877636"/>
              <a:gd name="connsiteX50" fmla="*/ 865156 w 1152294"/>
              <a:gd name="connsiteY50" fmla="*/ 813846 h 877636"/>
              <a:gd name="connsiteX51" fmla="*/ 865156 w 1152294"/>
              <a:gd name="connsiteY51" fmla="*/ 516159 h 877636"/>
              <a:gd name="connsiteX52" fmla="*/ 917590 w 1152294"/>
              <a:gd name="connsiteY52" fmla="*/ 478635 h 877636"/>
              <a:gd name="connsiteX53" fmla="*/ 1068650 w 1152294"/>
              <a:gd name="connsiteY53" fmla="*/ 478635 h 877636"/>
              <a:gd name="connsiteX54" fmla="*/ 1119834 w 1152294"/>
              <a:gd name="connsiteY54" fmla="*/ 516159 h 877636"/>
              <a:gd name="connsiteX55" fmla="*/ 1119834 w 1152294"/>
              <a:gd name="connsiteY55" fmla="*/ 813846 h 877636"/>
              <a:gd name="connsiteX56" fmla="*/ 1123580 w 1152294"/>
              <a:gd name="connsiteY56" fmla="*/ 813846 h 877636"/>
              <a:gd name="connsiteX57" fmla="*/ 1152294 w 1152294"/>
              <a:gd name="connsiteY57" fmla="*/ 843865 h 877636"/>
              <a:gd name="connsiteX58" fmla="*/ 1152294 w 1152294"/>
              <a:gd name="connsiteY58" fmla="*/ 848868 h 877636"/>
              <a:gd name="connsiteX59" fmla="*/ 1123580 w 1152294"/>
              <a:gd name="connsiteY59" fmla="*/ 877636 h 877636"/>
              <a:gd name="connsiteX60" fmla="*/ 28714 w 1152294"/>
              <a:gd name="connsiteY60" fmla="*/ 877636 h 877636"/>
              <a:gd name="connsiteX61" fmla="*/ 0 w 1152294"/>
              <a:gd name="connsiteY61" fmla="*/ 848868 h 877636"/>
              <a:gd name="connsiteX62" fmla="*/ 0 w 1152294"/>
              <a:gd name="connsiteY62" fmla="*/ 843865 h 877636"/>
              <a:gd name="connsiteX63" fmla="*/ 28714 w 1152294"/>
              <a:gd name="connsiteY63" fmla="*/ 813846 h 877636"/>
              <a:gd name="connsiteX64" fmla="*/ 32460 w 1152294"/>
              <a:gd name="connsiteY64" fmla="*/ 813846 h 877636"/>
              <a:gd name="connsiteX65" fmla="*/ 32460 w 1152294"/>
              <a:gd name="connsiteY65" fmla="*/ 271004 h 877636"/>
              <a:gd name="connsiteX66" fmla="*/ 82396 w 1152294"/>
              <a:gd name="connsiteY66" fmla="*/ 219722 h 877636"/>
              <a:gd name="connsiteX67" fmla="*/ 698486 w 1152294"/>
              <a:gd name="connsiteY67" fmla="*/ 60753 h 877636"/>
              <a:gd name="connsiteX68" fmla="*/ 666154 w 1152294"/>
              <a:gd name="connsiteY68" fmla="*/ 92989 h 877636"/>
              <a:gd name="connsiteX69" fmla="*/ 698486 w 1152294"/>
              <a:gd name="connsiteY69" fmla="*/ 125225 h 877636"/>
              <a:gd name="connsiteX70" fmla="*/ 730820 w 1152294"/>
              <a:gd name="connsiteY70" fmla="*/ 92989 h 877636"/>
              <a:gd name="connsiteX71" fmla="*/ 698486 w 1152294"/>
              <a:gd name="connsiteY71" fmla="*/ 60753 h 877636"/>
              <a:gd name="connsiteX72" fmla="*/ 148826 w 1152294"/>
              <a:gd name="connsiteY72" fmla="*/ 29757 h 877636"/>
              <a:gd name="connsiteX73" fmla="*/ 117736 w 1152294"/>
              <a:gd name="connsiteY73" fmla="*/ 61993 h 877636"/>
              <a:gd name="connsiteX74" fmla="*/ 148826 w 1152294"/>
              <a:gd name="connsiteY74" fmla="*/ 92989 h 877636"/>
              <a:gd name="connsiteX75" fmla="*/ 182402 w 1152294"/>
              <a:gd name="connsiteY75" fmla="*/ 61993 h 877636"/>
              <a:gd name="connsiteX76" fmla="*/ 148826 w 1152294"/>
              <a:gd name="connsiteY76" fmla="*/ 29757 h 877636"/>
              <a:gd name="connsiteX77" fmla="*/ 148826 w 1152294"/>
              <a:gd name="connsiteY77" fmla="*/ 0 h 877636"/>
              <a:gd name="connsiteX78" fmla="*/ 212248 w 1152294"/>
              <a:gd name="connsiteY78" fmla="*/ 61993 h 877636"/>
              <a:gd name="connsiteX79" fmla="*/ 203542 w 1152294"/>
              <a:gd name="connsiteY79" fmla="*/ 92989 h 877636"/>
              <a:gd name="connsiteX80" fmla="*/ 377644 w 1152294"/>
              <a:gd name="connsiteY80" fmla="*/ 262849 h 877636"/>
              <a:gd name="connsiteX81" fmla="*/ 411220 w 1152294"/>
              <a:gd name="connsiteY81" fmla="*/ 252930 h 877636"/>
              <a:gd name="connsiteX82" fmla="*/ 449770 w 1152294"/>
              <a:gd name="connsiteY82" fmla="*/ 266569 h 877636"/>
              <a:gd name="connsiteX83" fmla="*/ 642526 w 1152294"/>
              <a:gd name="connsiteY83" fmla="*/ 119026 h 877636"/>
              <a:gd name="connsiteX84" fmla="*/ 637552 w 1152294"/>
              <a:gd name="connsiteY84" fmla="*/ 92989 h 877636"/>
              <a:gd name="connsiteX85" fmla="*/ 698486 w 1152294"/>
              <a:gd name="connsiteY85" fmla="*/ 30996 h 877636"/>
              <a:gd name="connsiteX86" fmla="*/ 760666 w 1152294"/>
              <a:gd name="connsiteY86" fmla="*/ 92989 h 877636"/>
              <a:gd name="connsiteX87" fmla="*/ 754448 w 1152294"/>
              <a:gd name="connsiteY87" fmla="*/ 119026 h 877636"/>
              <a:gd name="connsiteX88" fmla="*/ 948446 w 1152294"/>
              <a:gd name="connsiteY88" fmla="*/ 321122 h 877636"/>
              <a:gd name="connsiteX89" fmla="*/ 985752 w 1152294"/>
              <a:gd name="connsiteY89" fmla="*/ 308724 h 877636"/>
              <a:gd name="connsiteX90" fmla="*/ 1047932 w 1152294"/>
              <a:gd name="connsiteY90" fmla="*/ 370716 h 877636"/>
              <a:gd name="connsiteX91" fmla="*/ 985752 w 1152294"/>
              <a:gd name="connsiteY91" fmla="*/ 432709 h 877636"/>
              <a:gd name="connsiteX92" fmla="*/ 923574 w 1152294"/>
              <a:gd name="connsiteY92" fmla="*/ 370716 h 877636"/>
              <a:gd name="connsiteX93" fmla="*/ 929792 w 1152294"/>
              <a:gd name="connsiteY93" fmla="*/ 344679 h 877636"/>
              <a:gd name="connsiteX94" fmla="*/ 735794 w 1152294"/>
              <a:gd name="connsiteY94" fmla="*/ 142583 h 877636"/>
              <a:gd name="connsiteX95" fmla="*/ 698486 w 1152294"/>
              <a:gd name="connsiteY95" fmla="*/ 154982 h 877636"/>
              <a:gd name="connsiteX96" fmla="*/ 661180 w 1152294"/>
              <a:gd name="connsiteY96" fmla="*/ 141343 h 877636"/>
              <a:gd name="connsiteX97" fmla="*/ 468424 w 1152294"/>
              <a:gd name="connsiteY97" fmla="*/ 291366 h 877636"/>
              <a:gd name="connsiteX98" fmla="*/ 472156 w 1152294"/>
              <a:gd name="connsiteY98" fmla="*/ 314923 h 877636"/>
              <a:gd name="connsiteX99" fmla="*/ 411220 w 1152294"/>
              <a:gd name="connsiteY99" fmla="*/ 376916 h 877636"/>
              <a:gd name="connsiteX100" fmla="*/ 349042 w 1152294"/>
              <a:gd name="connsiteY100" fmla="*/ 314923 h 877636"/>
              <a:gd name="connsiteX101" fmla="*/ 357746 w 1152294"/>
              <a:gd name="connsiteY101" fmla="*/ 283927 h 877636"/>
              <a:gd name="connsiteX102" fmla="*/ 182402 w 1152294"/>
              <a:gd name="connsiteY102" fmla="*/ 114067 h 877636"/>
              <a:gd name="connsiteX103" fmla="*/ 148826 w 1152294"/>
              <a:gd name="connsiteY103" fmla="*/ 122746 h 877636"/>
              <a:gd name="connsiteX104" fmla="*/ 87890 w 1152294"/>
              <a:gd name="connsiteY104" fmla="*/ 61993 h 877636"/>
              <a:gd name="connsiteX105" fmla="*/ 148826 w 1152294"/>
              <a:gd name="connsiteY105" fmla="*/ 0 h 877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152294" h="877636">
                <a:moveTo>
                  <a:pt x="917590" y="508654"/>
                </a:moveTo>
                <a:cubicBezTo>
                  <a:pt x="903858" y="508654"/>
                  <a:pt x="896368" y="513657"/>
                  <a:pt x="896368" y="516159"/>
                </a:cubicBezTo>
                <a:lnTo>
                  <a:pt x="896368" y="813846"/>
                </a:lnTo>
                <a:lnTo>
                  <a:pt x="1089872" y="813846"/>
                </a:lnTo>
                <a:lnTo>
                  <a:pt x="1089872" y="516159"/>
                </a:lnTo>
                <a:cubicBezTo>
                  <a:pt x="1088624" y="513657"/>
                  <a:pt x="1081134" y="508654"/>
                  <a:pt x="1068650" y="508654"/>
                </a:cubicBezTo>
                <a:close/>
                <a:moveTo>
                  <a:pt x="340820" y="476133"/>
                </a:moveTo>
                <a:cubicBezTo>
                  <a:pt x="328336" y="476133"/>
                  <a:pt x="319596" y="487391"/>
                  <a:pt x="319596" y="501149"/>
                </a:cubicBezTo>
                <a:lnTo>
                  <a:pt x="319596" y="813846"/>
                </a:lnTo>
                <a:lnTo>
                  <a:pt x="513102" y="813846"/>
                </a:lnTo>
                <a:lnTo>
                  <a:pt x="513102" y="501149"/>
                </a:lnTo>
                <a:cubicBezTo>
                  <a:pt x="513102" y="487391"/>
                  <a:pt x="503114" y="476133"/>
                  <a:pt x="491878" y="476133"/>
                </a:cubicBezTo>
                <a:close/>
                <a:moveTo>
                  <a:pt x="985752" y="338480"/>
                </a:moveTo>
                <a:cubicBezTo>
                  <a:pt x="968342" y="338480"/>
                  <a:pt x="954664" y="352119"/>
                  <a:pt x="954664" y="370716"/>
                </a:cubicBezTo>
                <a:cubicBezTo>
                  <a:pt x="954664" y="388074"/>
                  <a:pt x="968342" y="401713"/>
                  <a:pt x="985752" y="401713"/>
                </a:cubicBezTo>
                <a:cubicBezTo>
                  <a:pt x="1003162" y="401713"/>
                  <a:pt x="1018086" y="388074"/>
                  <a:pt x="1018086" y="370716"/>
                </a:cubicBezTo>
                <a:cubicBezTo>
                  <a:pt x="1018086" y="352119"/>
                  <a:pt x="1003162" y="338480"/>
                  <a:pt x="985752" y="338480"/>
                </a:cubicBezTo>
                <a:close/>
                <a:moveTo>
                  <a:pt x="629206" y="316033"/>
                </a:moveTo>
                <a:cubicBezTo>
                  <a:pt x="616720" y="316033"/>
                  <a:pt x="606734" y="323537"/>
                  <a:pt x="606734" y="334794"/>
                </a:cubicBezTo>
                <a:lnTo>
                  <a:pt x="606734" y="813846"/>
                </a:lnTo>
                <a:lnTo>
                  <a:pt x="801488" y="813846"/>
                </a:lnTo>
                <a:lnTo>
                  <a:pt x="801488" y="334794"/>
                </a:lnTo>
                <a:cubicBezTo>
                  <a:pt x="801488" y="323537"/>
                  <a:pt x="791500" y="316033"/>
                  <a:pt x="780264" y="316033"/>
                </a:cubicBezTo>
                <a:close/>
                <a:moveTo>
                  <a:pt x="411220" y="282687"/>
                </a:moveTo>
                <a:cubicBezTo>
                  <a:pt x="393810" y="282687"/>
                  <a:pt x="378888" y="297565"/>
                  <a:pt x="378888" y="314923"/>
                </a:cubicBezTo>
                <a:cubicBezTo>
                  <a:pt x="378888" y="333521"/>
                  <a:pt x="393810" y="347159"/>
                  <a:pt x="411220" y="347159"/>
                </a:cubicBezTo>
                <a:cubicBezTo>
                  <a:pt x="428630" y="347159"/>
                  <a:pt x="442310" y="333521"/>
                  <a:pt x="442310" y="314923"/>
                </a:cubicBezTo>
                <a:cubicBezTo>
                  <a:pt x="442310" y="297565"/>
                  <a:pt x="428630" y="282687"/>
                  <a:pt x="411220" y="282687"/>
                </a:cubicBezTo>
                <a:close/>
                <a:moveTo>
                  <a:pt x="82396" y="249741"/>
                </a:moveTo>
                <a:cubicBezTo>
                  <a:pt x="72410" y="249741"/>
                  <a:pt x="62422" y="258496"/>
                  <a:pt x="62422" y="271004"/>
                </a:cubicBezTo>
                <a:lnTo>
                  <a:pt x="62422" y="813846"/>
                </a:lnTo>
                <a:lnTo>
                  <a:pt x="243444" y="813846"/>
                </a:lnTo>
                <a:lnTo>
                  <a:pt x="243444" y="271004"/>
                </a:lnTo>
                <a:cubicBezTo>
                  <a:pt x="243444" y="258496"/>
                  <a:pt x="234704" y="249741"/>
                  <a:pt x="223468" y="249741"/>
                </a:cubicBezTo>
                <a:close/>
                <a:moveTo>
                  <a:pt x="82396" y="219722"/>
                </a:moveTo>
                <a:lnTo>
                  <a:pt x="223468" y="219722"/>
                </a:lnTo>
                <a:cubicBezTo>
                  <a:pt x="250934" y="219722"/>
                  <a:pt x="273406" y="242236"/>
                  <a:pt x="273406" y="271004"/>
                </a:cubicBezTo>
                <a:lnTo>
                  <a:pt x="273406" y="813846"/>
                </a:lnTo>
                <a:lnTo>
                  <a:pt x="288386" y="813846"/>
                </a:lnTo>
                <a:lnTo>
                  <a:pt x="288386" y="501149"/>
                </a:lnTo>
                <a:cubicBezTo>
                  <a:pt x="288386" y="471130"/>
                  <a:pt x="312106" y="446115"/>
                  <a:pt x="340820" y="446115"/>
                </a:cubicBezTo>
                <a:lnTo>
                  <a:pt x="491878" y="446115"/>
                </a:lnTo>
                <a:cubicBezTo>
                  <a:pt x="520592" y="446115"/>
                  <a:pt x="543064" y="471130"/>
                  <a:pt x="543064" y="501149"/>
                </a:cubicBezTo>
                <a:lnTo>
                  <a:pt x="543064" y="813846"/>
                </a:lnTo>
                <a:lnTo>
                  <a:pt x="578020" y="813846"/>
                </a:lnTo>
                <a:lnTo>
                  <a:pt x="578020" y="334794"/>
                </a:lnTo>
                <a:cubicBezTo>
                  <a:pt x="578020" y="308528"/>
                  <a:pt x="600492" y="286014"/>
                  <a:pt x="629206" y="286014"/>
                </a:cubicBezTo>
                <a:lnTo>
                  <a:pt x="780264" y="286014"/>
                </a:lnTo>
                <a:cubicBezTo>
                  <a:pt x="807730" y="286014"/>
                  <a:pt x="831450" y="308528"/>
                  <a:pt x="831450" y="334794"/>
                </a:cubicBezTo>
                <a:lnTo>
                  <a:pt x="831450" y="813846"/>
                </a:lnTo>
                <a:lnTo>
                  <a:pt x="865156" y="813846"/>
                </a:lnTo>
                <a:lnTo>
                  <a:pt x="865156" y="516159"/>
                </a:lnTo>
                <a:cubicBezTo>
                  <a:pt x="865156" y="494895"/>
                  <a:pt x="887628" y="478635"/>
                  <a:pt x="917590" y="478635"/>
                </a:cubicBezTo>
                <a:lnTo>
                  <a:pt x="1068650" y="478635"/>
                </a:lnTo>
                <a:cubicBezTo>
                  <a:pt x="1096114" y="478635"/>
                  <a:pt x="1119834" y="494895"/>
                  <a:pt x="1119834" y="516159"/>
                </a:cubicBezTo>
                <a:lnTo>
                  <a:pt x="1119834" y="813846"/>
                </a:lnTo>
                <a:lnTo>
                  <a:pt x="1123580" y="813846"/>
                </a:lnTo>
                <a:cubicBezTo>
                  <a:pt x="1139810" y="813846"/>
                  <a:pt x="1152294" y="826354"/>
                  <a:pt x="1152294" y="843865"/>
                </a:cubicBezTo>
                <a:lnTo>
                  <a:pt x="1152294" y="848868"/>
                </a:lnTo>
                <a:cubicBezTo>
                  <a:pt x="1152294" y="865128"/>
                  <a:pt x="1139810" y="877636"/>
                  <a:pt x="1123580" y="877636"/>
                </a:cubicBezTo>
                <a:lnTo>
                  <a:pt x="28714" y="877636"/>
                </a:lnTo>
                <a:cubicBezTo>
                  <a:pt x="13734" y="877636"/>
                  <a:pt x="0" y="865128"/>
                  <a:pt x="0" y="848868"/>
                </a:cubicBezTo>
                <a:lnTo>
                  <a:pt x="0" y="843865"/>
                </a:lnTo>
                <a:cubicBezTo>
                  <a:pt x="0" y="826354"/>
                  <a:pt x="13734" y="813846"/>
                  <a:pt x="28714" y="813846"/>
                </a:cubicBezTo>
                <a:lnTo>
                  <a:pt x="32460" y="813846"/>
                </a:lnTo>
                <a:lnTo>
                  <a:pt x="32460" y="271004"/>
                </a:lnTo>
                <a:cubicBezTo>
                  <a:pt x="32460" y="242236"/>
                  <a:pt x="54932" y="219722"/>
                  <a:pt x="82396" y="219722"/>
                </a:cubicBezTo>
                <a:close/>
                <a:moveTo>
                  <a:pt x="698486" y="60753"/>
                </a:moveTo>
                <a:cubicBezTo>
                  <a:pt x="681076" y="60753"/>
                  <a:pt x="666154" y="75631"/>
                  <a:pt x="666154" y="92989"/>
                </a:cubicBezTo>
                <a:cubicBezTo>
                  <a:pt x="666154" y="110347"/>
                  <a:pt x="681076" y="125225"/>
                  <a:pt x="698486" y="125225"/>
                </a:cubicBezTo>
                <a:cubicBezTo>
                  <a:pt x="717140" y="125225"/>
                  <a:pt x="730820" y="110347"/>
                  <a:pt x="730820" y="92989"/>
                </a:cubicBezTo>
                <a:cubicBezTo>
                  <a:pt x="730820" y="75631"/>
                  <a:pt x="717140" y="60753"/>
                  <a:pt x="698486" y="60753"/>
                </a:cubicBezTo>
                <a:close/>
                <a:moveTo>
                  <a:pt x="148826" y="29757"/>
                </a:moveTo>
                <a:cubicBezTo>
                  <a:pt x="132658" y="29757"/>
                  <a:pt x="117736" y="43395"/>
                  <a:pt x="117736" y="61993"/>
                </a:cubicBezTo>
                <a:cubicBezTo>
                  <a:pt x="117736" y="79351"/>
                  <a:pt x="132658" y="92989"/>
                  <a:pt x="148826" y="92989"/>
                </a:cubicBezTo>
                <a:cubicBezTo>
                  <a:pt x="167478" y="92989"/>
                  <a:pt x="182402" y="79351"/>
                  <a:pt x="182402" y="61993"/>
                </a:cubicBezTo>
                <a:cubicBezTo>
                  <a:pt x="182402" y="43395"/>
                  <a:pt x="167478" y="29757"/>
                  <a:pt x="148826" y="29757"/>
                </a:cubicBezTo>
                <a:close/>
                <a:moveTo>
                  <a:pt x="148826" y="0"/>
                </a:moveTo>
                <a:cubicBezTo>
                  <a:pt x="183646" y="0"/>
                  <a:pt x="212248" y="27277"/>
                  <a:pt x="212248" y="61993"/>
                </a:cubicBezTo>
                <a:cubicBezTo>
                  <a:pt x="212248" y="73151"/>
                  <a:pt x="208516" y="83070"/>
                  <a:pt x="203542" y="92989"/>
                </a:cubicBezTo>
                <a:lnTo>
                  <a:pt x="377644" y="262849"/>
                </a:lnTo>
                <a:cubicBezTo>
                  <a:pt x="387592" y="256650"/>
                  <a:pt x="398784" y="252930"/>
                  <a:pt x="411220" y="252930"/>
                </a:cubicBezTo>
                <a:cubicBezTo>
                  <a:pt x="426142" y="252930"/>
                  <a:pt x="439822" y="257890"/>
                  <a:pt x="449770" y="266569"/>
                </a:cubicBezTo>
                <a:lnTo>
                  <a:pt x="642526" y="119026"/>
                </a:lnTo>
                <a:cubicBezTo>
                  <a:pt x="638794" y="110347"/>
                  <a:pt x="637552" y="101668"/>
                  <a:pt x="637552" y="92989"/>
                </a:cubicBezTo>
                <a:cubicBezTo>
                  <a:pt x="637552" y="59513"/>
                  <a:pt x="663666" y="30996"/>
                  <a:pt x="698486" y="30996"/>
                </a:cubicBezTo>
                <a:cubicBezTo>
                  <a:pt x="733306" y="30996"/>
                  <a:pt x="760666" y="59513"/>
                  <a:pt x="760666" y="92989"/>
                </a:cubicBezTo>
                <a:cubicBezTo>
                  <a:pt x="760666" y="102908"/>
                  <a:pt x="758178" y="111587"/>
                  <a:pt x="754448" y="119026"/>
                </a:cubicBezTo>
                <a:lnTo>
                  <a:pt x="948446" y="321122"/>
                </a:lnTo>
                <a:cubicBezTo>
                  <a:pt x="959638" y="313683"/>
                  <a:pt x="972074" y="308724"/>
                  <a:pt x="985752" y="308724"/>
                </a:cubicBezTo>
                <a:cubicBezTo>
                  <a:pt x="1020572" y="308724"/>
                  <a:pt x="1047932" y="336001"/>
                  <a:pt x="1047932" y="370716"/>
                </a:cubicBezTo>
                <a:cubicBezTo>
                  <a:pt x="1047932" y="404193"/>
                  <a:pt x="1020572" y="432709"/>
                  <a:pt x="985752" y="432709"/>
                </a:cubicBezTo>
                <a:cubicBezTo>
                  <a:pt x="952176" y="432709"/>
                  <a:pt x="923574" y="404193"/>
                  <a:pt x="923574" y="370716"/>
                </a:cubicBezTo>
                <a:cubicBezTo>
                  <a:pt x="923574" y="360798"/>
                  <a:pt x="926060" y="352119"/>
                  <a:pt x="929792" y="344679"/>
                </a:cubicBezTo>
                <a:lnTo>
                  <a:pt x="735794" y="142583"/>
                </a:lnTo>
                <a:cubicBezTo>
                  <a:pt x="725844" y="150022"/>
                  <a:pt x="713410" y="154982"/>
                  <a:pt x="698486" y="154982"/>
                </a:cubicBezTo>
                <a:cubicBezTo>
                  <a:pt x="683564" y="154982"/>
                  <a:pt x="671128" y="150022"/>
                  <a:pt x="661180" y="141343"/>
                </a:cubicBezTo>
                <a:lnTo>
                  <a:pt x="468424" y="291366"/>
                </a:lnTo>
                <a:cubicBezTo>
                  <a:pt x="470912" y="297565"/>
                  <a:pt x="472156" y="306244"/>
                  <a:pt x="472156" y="314923"/>
                </a:cubicBezTo>
                <a:cubicBezTo>
                  <a:pt x="472156" y="348399"/>
                  <a:pt x="446040" y="376916"/>
                  <a:pt x="411220" y="376916"/>
                </a:cubicBezTo>
                <a:cubicBezTo>
                  <a:pt x="376400" y="376916"/>
                  <a:pt x="349042" y="348399"/>
                  <a:pt x="349042" y="314923"/>
                </a:cubicBezTo>
                <a:cubicBezTo>
                  <a:pt x="349042" y="303764"/>
                  <a:pt x="352772" y="292606"/>
                  <a:pt x="357746" y="283927"/>
                </a:cubicBezTo>
                <a:lnTo>
                  <a:pt x="182402" y="114067"/>
                </a:lnTo>
                <a:cubicBezTo>
                  <a:pt x="172454" y="120266"/>
                  <a:pt x="161262" y="122746"/>
                  <a:pt x="148826" y="122746"/>
                </a:cubicBezTo>
                <a:cubicBezTo>
                  <a:pt x="115248" y="122746"/>
                  <a:pt x="87890" y="95469"/>
                  <a:pt x="87890" y="61993"/>
                </a:cubicBezTo>
                <a:cubicBezTo>
                  <a:pt x="87890" y="27277"/>
                  <a:pt x="115248" y="0"/>
                  <a:pt x="14882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0" name="Freeform 29">
            <a:extLst>
              <a:ext uri="{FF2B5EF4-FFF2-40B4-BE49-F238E27FC236}">
                <a16:creationId xmlns:a16="http://schemas.microsoft.com/office/drawing/2014/main" id="{5E454A16-D92C-AF4C-9E8C-422A1F0C8D08}"/>
              </a:ext>
            </a:extLst>
          </p:cNvPr>
          <p:cNvSpPr>
            <a:spLocks noChangeArrowheads="1"/>
          </p:cNvSpPr>
          <p:nvPr/>
        </p:nvSpPr>
        <p:spPr bwMode="auto">
          <a:xfrm>
            <a:off x="1597193" y="1987078"/>
            <a:ext cx="606360" cy="517475"/>
          </a:xfrm>
          <a:custGeom>
            <a:avLst/>
            <a:gdLst>
              <a:gd name="connsiteX0" fmla="*/ 522230 w 1212720"/>
              <a:gd name="connsiteY0" fmla="*/ 955376 h 1034950"/>
              <a:gd name="connsiteX1" fmla="*/ 518491 w 1212720"/>
              <a:gd name="connsiteY1" fmla="*/ 960350 h 1034950"/>
              <a:gd name="connsiteX2" fmla="*/ 515998 w 1212720"/>
              <a:gd name="connsiteY2" fmla="*/ 981486 h 1034950"/>
              <a:gd name="connsiteX3" fmla="*/ 520983 w 1212720"/>
              <a:gd name="connsiteY3" fmla="*/ 987703 h 1034950"/>
              <a:gd name="connsiteX4" fmla="*/ 542172 w 1212720"/>
              <a:gd name="connsiteY4" fmla="*/ 991433 h 1034950"/>
              <a:gd name="connsiteX5" fmla="*/ 552143 w 1212720"/>
              <a:gd name="connsiteY5" fmla="*/ 985216 h 1034950"/>
              <a:gd name="connsiteX6" fmla="*/ 525969 w 1212720"/>
              <a:gd name="connsiteY6" fmla="*/ 960350 h 1034950"/>
              <a:gd name="connsiteX7" fmla="*/ 473621 w 1212720"/>
              <a:gd name="connsiteY7" fmla="*/ 906886 h 1034950"/>
              <a:gd name="connsiteX8" fmla="*/ 459911 w 1212720"/>
              <a:gd name="connsiteY8" fmla="*/ 915590 h 1034950"/>
              <a:gd name="connsiteX9" fmla="*/ 454926 w 1212720"/>
              <a:gd name="connsiteY9" fmla="*/ 924293 h 1034950"/>
              <a:gd name="connsiteX10" fmla="*/ 459911 w 1212720"/>
              <a:gd name="connsiteY10" fmla="*/ 937970 h 1034950"/>
              <a:gd name="connsiteX11" fmla="*/ 462404 w 1212720"/>
              <a:gd name="connsiteY11" fmla="*/ 941700 h 1034950"/>
              <a:gd name="connsiteX12" fmla="*/ 474868 w 1212720"/>
              <a:gd name="connsiteY12" fmla="*/ 950403 h 1034950"/>
              <a:gd name="connsiteX13" fmla="*/ 484839 w 1212720"/>
              <a:gd name="connsiteY13" fmla="*/ 947916 h 1034950"/>
              <a:gd name="connsiteX14" fmla="*/ 499795 w 1212720"/>
              <a:gd name="connsiteY14" fmla="*/ 936726 h 1034950"/>
              <a:gd name="connsiteX15" fmla="*/ 501041 w 1212720"/>
              <a:gd name="connsiteY15" fmla="*/ 934240 h 1034950"/>
              <a:gd name="connsiteX16" fmla="*/ 422520 w 1212720"/>
              <a:gd name="connsiteY16" fmla="*/ 855910 h 1034950"/>
              <a:gd name="connsiteX17" fmla="*/ 407564 w 1212720"/>
              <a:gd name="connsiteY17" fmla="*/ 868343 h 1034950"/>
              <a:gd name="connsiteX18" fmla="*/ 401332 w 1212720"/>
              <a:gd name="connsiteY18" fmla="*/ 879533 h 1034950"/>
              <a:gd name="connsiteX19" fmla="*/ 405071 w 1212720"/>
              <a:gd name="connsiteY19" fmla="*/ 893210 h 1034950"/>
              <a:gd name="connsiteX20" fmla="*/ 407564 w 1212720"/>
              <a:gd name="connsiteY20" fmla="*/ 895696 h 1034950"/>
              <a:gd name="connsiteX21" fmla="*/ 420027 w 1212720"/>
              <a:gd name="connsiteY21" fmla="*/ 903156 h 1034950"/>
              <a:gd name="connsiteX22" fmla="*/ 431245 w 1212720"/>
              <a:gd name="connsiteY22" fmla="*/ 899426 h 1034950"/>
              <a:gd name="connsiteX23" fmla="*/ 452433 w 1212720"/>
              <a:gd name="connsiteY23" fmla="*/ 885750 h 1034950"/>
              <a:gd name="connsiteX24" fmla="*/ 385129 w 1212720"/>
              <a:gd name="connsiteY24" fmla="*/ 818610 h 1034950"/>
              <a:gd name="connsiteX25" fmla="*/ 385129 w 1212720"/>
              <a:gd name="connsiteY25" fmla="*/ 819853 h 1034950"/>
              <a:gd name="connsiteX26" fmla="*/ 387622 w 1212720"/>
              <a:gd name="connsiteY26" fmla="*/ 823583 h 1034950"/>
              <a:gd name="connsiteX27" fmla="*/ 395100 w 1212720"/>
              <a:gd name="connsiteY27" fmla="*/ 828556 h 1034950"/>
              <a:gd name="connsiteX28" fmla="*/ 458042 w 1212720"/>
              <a:gd name="connsiteY28" fmla="*/ 496742 h 1034950"/>
              <a:gd name="connsiteX29" fmla="*/ 431245 w 1212720"/>
              <a:gd name="connsiteY29" fmla="*/ 504047 h 1034950"/>
              <a:gd name="connsiteX30" fmla="*/ 309100 w 1212720"/>
              <a:gd name="connsiteY30" fmla="*/ 624650 h 1034950"/>
              <a:gd name="connsiteX31" fmla="*/ 316578 w 1212720"/>
              <a:gd name="connsiteY31" fmla="*/ 707953 h 1034950"/>
              <a:gd name="connsiteX32" fmla="*/ 489824 w 1212720"/>
              <a:gd name="connsiteY32" fmla="*/ 882020 h 1034950"/>
              <a:gd name="connsiteX33" fmla="*/ 547157 w 1212720"/>
              <a:gd name="connsiteY33" fmla="*/ 937970 h 1034950"/>
              <a:gd name="connsiteX34" fmla="*/ 606983 w 1212720"/>
              <a:gd name="connsiteY34" fmla="*/ 998893 h 1034950"/>
              <a:gd name="connsiteX35" fmla="*/ 638142 w 1212720"/>
              <a:gd name="connsiteY35" fmla="*/ 998893 h 1034950"/>
              <a:gd name="connsiteX36" fmla="*/ 644374 w 1212720"/>
              <a:gd name="connsiteY36" fmla="*/ 993920 h 1034950"/>
              <a:gd name="connsiteX37" fmla="*/ 649360 w 1212720"/>
              <a:gd name="connsiteY37" fmla="*/ 977756 h 1034950"/>
              <a:gd name="connsiteX38" fmla="*/ 644374 w 1212720"/>
              <a:gd name="connsiteY38" fmla="*/ 961593 h 1034950"/>
              <a:gd name="connsiteX39" fmla="*/ 525969 w 1212720"/>
              <a:gd name="connsiteY39" fmla="*/ 844720 h 1034950"/>
              <a:gd name="connsiteX40" fmla="*/ 525969 w 1212720"/>
              <a:gd name="connsiteY40" fmla="*/ 823583 h 1034950"/>
              <a:gd name="connsiteX41" fmla="*/ 547157 w 1212720"/>
              <a:gd name="connsiteY41" fmla="*/ 823583 h 1034950"/>
              <a:gd name="connsiteX42" fmla="*/ 692983 w 1212720"/>
              <a:gd name="connsiteY42" fmla="*/ 969053 h 1034950"/>
              <a:gd name="connsiteX43" fmla="*/ 725388 w 1212720"/>
              <a:gd name="connsiteY43" fmla="*/ 969053 h 1034950"/>
              <a:gd name="connsiteX44" fmla="*/ 727881 w 1212720"/>
              <a:gd name="connsiteY44" fmla="*/ 965323 h 1034950"/>
              <a:gd name="connsiteX45" fmla="*/ 735359 w 1212720"/>
              <a:gd name="connsiteY45" fmla="*/ 949160 h 1034950"/>
              <a:gd name="connsiteX46" fmla="*/ 727881 w 1212720"/>
              <a:gd name="connsiteY46" fmla="*/ 931753 h 1034950"/>
              <a:gd name="connsiteX47" fmla="*/ 583302 w 1212720"/>
              <a:gd name="connsiteY47" fmla="*/ 787526 h 1034950"/>
              <a:gd name="connsiteX48" fmla="*/ 583302 w 1212720"/>
              <a:gd name="connsiteY48" fmla="*/ 766390 h 1034950"/>
              <a:gd name="connsiteX49" fmla="*/ 604490 w 1212720"/>
              <a:gd name="connsiteY49" fmla="*/ 766390 h 1034950"/>
              <a:gd name="connsiteX50" fmla="*/ 750316 w 1212720"/>
              <a:gd name="connsiteY50" fmla="*/ 910616 h 1034950"/>
              <a:gd name="connsiteX51" fmla="*/ 773997 w 1212720"/>
              <a:gd name="connsiteY51" fmla="*/ 935483 h 1034950"/>
              <a:gd name="connsiteX52" fmla="*/ 811388 w 1212720"/>
              <a:gd name="connsiteY52" fmla="*/ 940456 h 1034950"/>
              <a:gd name="connsiteX53" fmla="*/ 815127 w 1212720"/>
              <a:gd name="connsiteY53" fmla="*/ 936726 h 1034950"/>
              <a:gd name="connsiteX54" fmla="*/ 810142 w 1212720"/>
              <a:gd name="connsiteY54" fmla="*/ 899426 h 1034950"/>
              <a:gd name="connsiteX55" fmla="*/ 640635 w 1212720"/>
              <a:gd name="connsiteY55" fmla="*/ 730333 h 1034950"/>
              <a:gd name="connsiteX56" fmla="*/ 640635 w 1212720"/>
              <a:gd name="connsiteY56" fmla="*/ 709197 h 1034950"/>
              <a:gd name="connsiteX57" fmla="*/ 661823 w 1212720"/>
              <a:gd name="connsiteY57" fmla="*/ 709197 h 1034950"/>
              <a:gd name="connsiteX58" fmla="*/ 806402 w 1212720"/>
              <a:gd name="connsiteY58" fmla="*/ 853423 h 1034950"/>
              <a:gd name="connsiteX59" fmla="*/ 840055 w 1212720"/>
              <a:gd name="connsiteY59" fmla="*/ 853423 h 1034950"/>
              <a:gd name="connsiteX60" fmla="*/ 843794 w 1212720"/>
              <a:gd name="connsiteY60" fmla="*/ 850936 h 1034950"/>
              <a:gd name="connsiteX61" fmla="*/ 850025 w 1212720"/>
              <a:gd name="connsiteY61" fmla="*/ 834773 h 1034950"/>
              <a:gd name="connsiteX62" fmla="*/ 843794 w 1212720"/>
              <a:gd name="connsiteY62" fmla="*/ 817366 h 1034950"/>
              <a:gd name="connsiteX63" fmla="*/ 755301 w 1212720"/>
              <a:gd name="connsiteY63" fmla="*/ 730333 h 1034950"/>
              <a:gd name="connsiteX64" fmla="*/ 740345 w 1212720"/>
              <a:gd name="connsiteY64" fmla="*/ 715413 h 1034950"/>
              <a:gd name="connsiteX65" fmla="*/ 730374 w 1212720"/>
              <a:gd name="connsiteY65" fmla="*/ 704223 h 1034950"/>
              <a:gd name="connsiteX66" fmla="*/ 590780 w 1212720"/>
              <a:gd name="connsiteY66" fmla="*/ 645787 h 1034950"/>
              <a:gd name="connsiteX67" fmla="*/ 588287 w 1212720"/>
              <a:gd name="connsiteY67" fmla="*/ 645787 h 1034950"/>
              <a:gd name="connsiteX68" fmla="*/ 547157 w 1212720"/>
              <a:gd name="connsiteY68" fmla="*/ 694277 h 1034950"/>
              <a:gd name="connsiteX69" fmla="*/ 487331 w 1212720"/>
              <a:gd name="connsiteY69" fmla="*/ 736550 h 1034950"/>
              <a:gd name="connsiteX70" fmla="*/ 466143 w 1212720"/>
              <a:gd name="connsiteY70" fmla="*/ 732820 h 1034950"/>
              <a:gd name="connsiteX71" fmla="*/ 434984 w 1212720"/>
              <a:gd name="connsiteY71" fmla="*/ 710440 h 1034950"/>
              <a:gd name="connsiteX72" fmla="*/ 426259 w 1212720"/>
              <a:gd name="connsiteY72" fmla="*/ 650760 h 1034950"/>
              <a:gd name="connsiteX73" fmla="*/ 514751 w 1212720"/>
              <a:gd name="connsiteY73" fmla="*/ 527670 h 1034950"/>
              <a:gd name="connsiteX74" fmla="*/ 484839 w 1212720"/>
              <a:gd name="connsiteY74" fmla="*/ 505290 h 1034950"/>
              <a:gd name="connsiteX75" fmla="*/ 458042 w 1212720"/>
              <a:gd name="connsiteY75" fmla="*/ 496742 h 1034950"/>
              <a:gd name="connsiteX76" fmla="*/ 695631 w 1212720"/>
              <a:gd name="connsiteY76" fmla="*/ 474828 h 1034950"/>
              <a:gd name="connsiteX77" fmla="*/ 585795 w 1212720"/>
              <a:gd name="connsiteY77" fmla="*/ 504047 h 1034950"/>
              <a:gd name="connsiteX78" fmla="*/ 584548 w 1212720"/>
              <a:gd name="connsiteY78" fmla="*/ 505290 h 1034950"/>
              <a:gd name="connsiteX79" fmla="*/ 583302 w 1212720"/>
              <a:gd name="connsiteY79" fmla="*/ 506533 h 1034950"/>
              <a:gd name="connsiteX80" fmla="*/ 453679 w 1212720"/>
              <a:gd name="connsiteY80" fmla="*/ 660707 h 1034950"/>
              <a:gd name="connsiteX81" fmla="*/ 459911 w 1212720"/>
              <a:gd name="connsiteY81" fmla="*/ 693033 h 1034950"/>
              <a:gd name="connsiteX82" fmla="*/ 474868 w 1212720"/>
              <a:gd name="connsiteY82" fmla="*/ 705467 h 1034950"/>
              <a:gd name="connsiteX83" fmla="*/ 519737 w 1212720"/>
              <a:gd name="connsiteY83" fmla="*/ 683087 h 1034950"/>
              <a:gd name="connsiteX84" fmla="*/ 570838 w 1212720"/>
              <a:gd name="connsiteY84" fmla="*/ 622163 h 1034950"/>
              <a:gd name="connsiteX85" fmla="*/ 613215 w 1212720"/>
              <a:gd name="connsiteY85" fmla="*/ 625893 h 1034950"/>
              <a:gd name="connsiteX86" fmla="*/ 813881 w 1212720"/>
              <a:gd name="connsiteY86" fmla="*/ 644543 h 1034950"/>
              <a:gd name="connsiteX87" fmla="*/ 835069 w 1212720"/>
              <a:gd name="connsiteY87" fmla="*/ 645787 h 1034950"/>
              <a:gd name="connsiteX88" fmla="*/ 832576 w 1212720"/>
              <a:gd name="connsiteY88" fmla="*/ 668167 h 1034950"/>
              <a:gd name="connsiteX89" fmla="*/ 766519 w 1212720"/>
              <a:gd name="connsiteY89" fmla="*/ 699250 h 1034950"/>
              <a:gd name="connsiteX90" fmla="*/ 836315 w 1212720"/>
              <a:gd name="connsiteY90" fmla="*/ 767633 h 1034950"/>
              <a:gd name="connsiteX91" fmla="*/ 903619 w 1212720"/>
              <a:gd name="connsiteY91" fmla="*/ 715413 h 1034950"/>
              <a:gd name="connsiteX92" fmla="*/ 913590 w 1212720"/>
              <a:gd name="connsiteY92" fmla="*/ 699250 h 1034950"/>
              <a:gd name="connsiteX93" fmla="*/ 908605 w 1212720"/>
              <a:gd name="connsiteY93" fmla="*/ 680600 h 1034950"/>
              <a:gd name="connsiteX94" fmla="*/ 803910 w 1212720"/>
              <a:gd name="connsiteY94" fmla="*/ 543833 h 1034950"/>
              <a:gd name="connsiteX95" fmla="*/ 800171 w 1212720"/>
              <a:gd name="connsiteY95" fmla="*/ 538860 h 1034950"/>
              <a:gd name="connsiteX96" fmla="*/ 795185 w 1212720"/>
              <a:gd name="connsiteY96" fmla="*/ 532643 h 1034950"/>
              <a:gd name="connsiteX97" fmla="*/ 795185 w 1212720"/>
              <a:gd name="connsiteY97" fmla="*/ 531400 h 1034950"/>
              <a:gd name="connsiteX98" fmla="*/ 695631 w 1212720"/>
              <a:gd name="connsiteY98" fmla="*/ 474828 h 1034950"/>
              <a:gd name="connsiteX99" fmla="*/ 883613 w 1212720"/>
              <a:gd name="connsiteY99" fmla="*/ 474072 h 1034950"/>
              <a:gd name="connsiteX100" fmla="*/ 894489 w 1212720"/>
              <a:gd name="connsiteY100" fmla="*/ 475293 h 1034950"/>
              <a:gd name="connsiteX101" fmla="*/ 924701 w 1212720"/>
              <a:gd name="connsiteY101" fmla="*/ 511914 h 1034950"/>
              <a:gd name="connsiteX102" fmla="*/ 923493 w 1212720"/>
              <a:gd name="connsiteY102" fmla="*/ 522900 h 1034950"/>
              <a:gd name="connsiteX103" fmla="*/ 911408 w 1212720"/>
              <a:gd name="connsiteY103" fmla="*/ 532665 h 1034950"/>
              <a:gd name="connsiteX104" fmla="*/ 900531 w 1212720"/>
              <a:gd name="connsiteY104" fmla="*/ 531445 h 1034950"/>
              <a:gd name="connsiteX105" fmla="*/ 870319 w 1212720"/>
              <a:gd name="connsiteY105" fmla="*/ 494824 h 1034950"/>
              <a:gd name="connsiteX106" fmla="*/ 871527 w 1212720"/>
              <a:gd name="connsiteY106" fmla="*/ 483838 h 1034950"/>
              <a:gd name="connsiteX107" fmla="*/ 378597 w 1212720"/>
              <a:gd name="connsiteY107" fmla="*/ 429002 h 1034950"/>
              <a:gd name="connsiteX108" fmla="*/ 388738 w 1212720"/>
              <a:gd name="connsiteY108" fmla="*/ 429002 h 1034950"/>
              <a:gd name="connsiteX109" fmla="*/ 401414 w 1212720"/>
              <a:gd name="connsiteY109" fmla="*/ 441678 h 1034950"/>
              <a:gd name="connsiteX110" fmla="*/ 401414 w 1212720"/>
              <a:gd name="connsiteY110" fmla="*/ 453087 h 1034950"/>
              <a:gd name="connsiteX111" fmla="*/ 365921 w 1212720"/>
              <a:gd name="connsiteY111" fmla="*/ 487314 h 1034950"/>
              <a:gd name="connsiteX112" fmla="*/ 354512 w 1212720"/>
              <a:gd name="connsiteY112" fmla="*/ 487314 h 1034950"/>
              <a:gd name="connsiteX113" fmla="*/ 343103 w 1212720"/>
              <a:gd name="connsiteY113" fmla="*/ 474637 h 1034950"/>
              <a:gd name="connsiteX114" fmla="*/ 343103 w 1212720"/>
              <a:gd name="connsiteY114" fmla="*/ 464496 h 1034950"/>
              <a:gd name="connsiteX115" fmla="*/ 842789 w 1212720"/>
              <a:gd name="connsiteY115" fmla="*/ 422264 h 1034950"/>
              <a:gd name="connsiteX116" fmla="*/ 850322 w 1212720"/>
              <a:gd name="connsiteY116" fmla="*/ 423557 h 1034950"/>
              <a:gd name="connsiteX117" fmla="*/ 864133 w 1212720"/>
              <a:gd name="connsiteY117" fmla="*/ 440359 h 1034950"/>
              <a:gd name="connsiteX118" fmla="*/ 864133 w 1212720"/>
              <a:gd name="connsiteY118" fmla="*/ 448114 h 1034950"/>
              <a:gd name="connsiteX119" fmla="*/ 846556 w 1212720"/>
              <a:gd name="connsiteY119" fmla="*/ 462331 h 1034950"/>
              <a:gd name="connsiteX120" fmla="*/ 839023 w 1212720"/>
              <a:gd name="connsiteY120" fmla="*/ 462331 h 1034950"/>
              <a:gd name="connsiteX121" fmla="*/ 826467 w 1212720"/>
              <a:gd name="connsiteY121" fmla="*/ 444236 h 1034950"/>
              <a:gd name="connsiteX122" fmla="*/ 826467 w 1212720"/>
              <a:gd name="connsiteY122" fmla="*/ 436481 h 1034950"/>
              <a:gd name="connsiteX123" fmla="*/ 380143 w 1212720"/>
              <a:gd name="connsiteY123" fmla="*/ 374740 h 1034950"/>
              <a:gd name="connsiteX124" fmla="*/ 153304 w 1212720"/>
              <a:gd name="connsiteY124" fmla="*/ 601027 h 1034950"/>
              <a:gd name="connsiteX125" fmla="*/ 195680 w 1212720"/>
              <a:gd name="connsiteY125" fmla="*/ 644543 h 1034950"/>
              <a:gd name="connsiteX126" fmla="*/ 246782 w 1212720"/>
              <a:gd name="connsiteY126" fmla="*/ 644543 h 1034950"/>
              <a:gd name="connsiteX127" fmla="*/ 286665 w 1212720"/>
              <a:gd name="connsiteY127" fmla="*/ 604757 h 1034950"/>
              <a:gd name="connsiteX128" fmla="*/ 295390 w 1212720"/>
              <a:gd name="connsiteY128" fmla="*/ 596053 h 1034950"/>
              <a:gd name="connsiteX129" fmla="*/ 402578 w 1212720"/>
              <a:gd name="connsiteY129" fmla="*/ 489127 h 1034950"/>
              <a:gd name="connsiteX130" fmla="*/ 411303 w 1212720"/>
              <a:gd name="connsiteY130" fmla="*/ 480423 h 1034950"/>
              <a:gd name="connsiteX131" fmla="*/ 443708 w 1212720"/>
              <a:gd name="connsiteY131" fmla="*/ 449340 h 1034950"/>
              <a:gd name="connsiteX132" fmla="*/ 443708 w 1212720"/>
              <a:gd name="connsiteY132" fmla="*/ 436906 h 1034950"/>
              <a:gd name="connsiteX133" fmla="*/ 851272 w 1212720"/>
              <a:gd name="connsiteY133" fmla="*/ 371010 h 1034950"/>
              <a:gd name="connsiteX134" fmla="*/ 781475 w 1212720"/>
              <a:gd name="connsiteY134" fmla="*/ 428203 h 1034950"/>
              <a:gd name="connsiteX135" fmla="*/ 780229 w 1212720"/>
              <a:gd name="connsiteY135" fmla="*/ 433176 h 1034950"/>
              <a:gd name="connsiteX136" fmla="*/ 781475 w 1212720"/>
              <a:gd name="connsiteY136" fmla="*/ 439393 h 1034950"/>
              <a:gd name="connsiteX137" fmla="*/ 958460 w 1212720"/>
              <a:gd name="connsiteY137" fmla="*/ 653247 h 1034950"/>
              <a:gd name="connsiteX138" fmla="*/ 982141 w 1212720"/>
              <a:gd name="connsiteY138" fmla="*/ 666923 h 1034950"/>
              <a:gd name="connsiteX139" fmla="*/ 1008315 w 1212720"/>
              <a:gd name="connsiteY139" fmla="*/ 658220 h 1034950"/>
              <a:gd name="connsiteX140" fmla="*/ 1055677 w 1212720"/>
              <a:gd name="connsiteY140" fmla="*/ 618433 h 1034950"/>
              <a:gd name="connsiteX141" fmla="*/ 1182807 w 1212720"/>
              <a:gd name="connsiteY141" fmla="*/ 34066 h 1034950"/>
              <a:gd name="connsiteX142" fmla="*/ 861243 w 1212720"/>
              <a:gd name="connsiteY142" fmla="*/ 322520 h 1034950"/>
              <a:gd name="connsiteX143" fmla="*/ 859996 w 1212720"/>
              <a:gd name="connsiteY143" fmla="*/ 333710 h 1034950"/>
              <a:gd name="connsiteX144" fmla="*/ 977155 w 1212720"/>
              <a:gd name="connsiteY144" fmla="*/ 475450 h 1034950"/>
              <a:gd name="connsiteX145" fmla="*/ 1094314 w 1212720"/>
              <a:gd name="connsiteY145" fmla="*/ 618433 h 1034950"/>
              <a:gd name="connsiteX146" fmla="*/ 1099300 w 1212720"/>
              <a:gd name="connsiteY146" fmla="*/ 620920 h 1034950"/>
              <a:gd name="connsiteX147" fmla="*/ 1104285 w 1212720"/>
              <a:gd name="connsiteY147" fmla="*/ 619677 h 1034950"/>
              <a:gd name="connsiteX148" fmla="*/ 1157879 w 1212720"/>
              <a:gd name="connsiteY148" fmla="*/ 558753 h 1034950"/>
              <a:gd name="connsiteX149" fmla="*/ 1182807 w 1212720"/>
              <a:gd name="connsiteY149" fmla="*/ 505290 h 1034950"/>
              <a:gd name="connsiteX150" fmla="*/ 29913 w 1212720"/>
              <a:gd name="connsiteY150" fmla="*/ 30336 h 1034950"/>
              <a:gd name="connsiteX151" fmla="*/ 29913 w 1212720"/>
              <a:gd name="connsiteY151" fmla="*/ 475450 h 1034950"/>
              <a:gd name="connsiteX152" fmla="*/ 49855 w 1212720"/>
              <a:gd name="connsiteY152" fmla="*/ 530157 h 1034950"/>
              <a:gd name="connsiteX153" fmla="*/ 103449 w 1212720"/>
              <a:gd name="connsiteY153" fmla="*/ 597297 h 1034950"/>
              <a:gd name="connsiteX154" fmla="*/ 114666 w 1212720"/>
              <a:gd name="connsiteY154" fmla="*/ 596053 h 1034950"/>
              <a:gd name="connsiteX155" fmla="*/ 375158 w 1212720"/>
              <a:gd name="connsiteY155" fmla="*/ 336196 h 1034950"/>
              <a:gd name="connsiteX156" fmla="*/ 377651 w 1212720"/>
              <a:gd name="connsiteY156" fmla="*/ 329980 h 1034950"/>
              <a:gd name="connsiteX157" fmla="*/ 376404 w 1212720"/>
              <a:gd name="connsiteY157" fmla="*/ 325006 h 1034950"/>
              <a:gd name="connsiteX158" fmla="*/ 33964 w 1212720"/>
              <a:gd name="connsiteY158" fmla="*/ 186 h 1034950"/>
              <a:gd name="connsiteX159" fmla="*/ 48608 w 1212720"/>
              <a:gd name="connsiteY159" fmla="*/ 6713 h 1034950"/>
              <a:gd name="connsiteX160" fmla="*/ 396346 w 1212720"/>
              <a:gd name="connsiteY160" fmla="*/ 303870 h 1034950"/>
              <a:gd name="connsiteX161" fmla="*/ 408810 w 1212720"/>
              <a:gd name="connsiteY161" fmla="*/ 329980 h 1034950"/>
              <a:gd name="connsiteX162" fmla="*/ 401332 w 1212720"/>
              <a:gd name="connsiteY162" fmla="*/ 352360 h 1034950"/>
              <a:gd name="connsiteX163" fmla="*/ 464897 w 1212720"/>
              <a:gd name="connsiteY163" fmla="*/ 415770 h 1034950"/>
              <a:gd name="connsiteX164" fmla="*/ 467389 w 1212720"/>
              <a:gd name="connsiteY164" fmla="*/ 466746 h 1034950"/>
              <a:gd name="connsiteX165" fmla="*/ 502288 w 1212720"/>
              <a:gd name="connsiteY165" fmla="*/ 481667 h 1034950"/>
              <a:gd name="connsiteX166" fmla="*/ 537186 w 1212720"/>
              <a:gd name="connsiteY166" fmla="*/ 506533 h 1034950"/>
              <a:gd name="connsiteX167" fmla="*/ 563360 w 1212720"/>
              <a:gd name="connsiteY167" fmla="*/ 482910 h 1034950"/>
              <a:gd name="connsiteX168" fmla="*/ 565853 w 1212720"/>
              <a:gd name="connsiteY168" fmla="*/ 481667 h 1034950"/>
              <a:gd name="connsiteX169" fmla="*/ 567099 w 1212720"/>
              <a:gd name="connsiteY169" fmla="*/ 480423 h 1034950"/>
              <a:gd name="connsiteX170" fmla="*/ 764026 w 1212720"/>
              <a:gd name="connsiteY170" fmla="*/ 466746 h 1034950"/>
              <a:gd name="connsiteX171" fmla="*/ 757794 w 1212720"/>
              <a:gd name="connsiteY171" fmla="*/ 459286 h 1034950"/>
              <a:gd name="connsiteX172" fmla="*/ 749069 w 1212720"/>
              <a:gd name="connsiteY172" fmla="*/ 430690 h 1034950"/>
              <a:gd name="connsiteX173" fmla="*/ 762779 w 1212720"/>
              <a:gd name="connsiteY173" fmla="*/ 405823 h 1034950"/>
              <a:gd name="connsiteX174" fmla="*/ 832576 w 1212720"/>
              <a:gd name="connsiteY174" fmla="*/ 347386 h 1034950"/>
              <a:gd name="connsiteX175" fmla="*/ 841301 w 1212720"/>
              <a:gd name="connsiteY175" fmla="*/ 300140 h 1034950"/>
              <a:gd name="connsiteX176" fmla="*/ 1166604 w 1212720"/>
              <a:gd name="connsiteY176" fmla="*/ 9200 h 1034950"/>
              <a:gd name="connsiteX177" fmla="*/ 1197763 w 1212720"/>
              <a:gd name="connsiteY177" fmla="*/ 6713 h 1034950"/>
              <a:gd name="connsiteX178" fmla="*/ 1212720 w 1212720"/>
              <a:gd name="connsiteY178" fmla="*/ 35310 h 1034950"/>
              <a:gd name="connsiteX179" fmla="*/ 1212720 w 1212720"/>
              <a:gd name="connsiteY179" fmla="*/ 507777 h 1034950"/>
              <a:gd name="connsiteX180" fmla="*/ 1180314 w 1212720"/>
              <a:gd name="connsiteY180" fmla="*/ 578647 h 1034950"/>
              <a:gd name="connsiteX181" fmla="*/ 1124227 w 1212720"/>
              <a:gd name="connsiteY181" fmla="*/ 642057 h 1034950"/>
              <a:gd name="connsiteX182" fmla="*/ 1100546 w 1212720"/>
              <a:gd name="connsiteY182" fmla="*/ 650760 h 1034950"/>
              <a:gd name="connsiteX183" fmla="*/ 1096807 w 1212720"/>
              <a:gd name="connsiteY183" fmla="*/ 650760 h 1034950"/>
              <a:gd name="connsiteX184" fmla="*/ 1075619 w 1212720"/>
              <a:gd name="connsiteY184" fmla="*/ 640813 h 1034950"/>
              <a:gd name="connsiteX185" fmla="*/ 1027010 w 1212720"/>
              <a:gd name="connsiteY185" fmla="*/ 680600 h 1034950"/>
              <a:gd name="connsiteX186" fmla="*/ 984634 w 1212720"/>
              <a:gd name="connsiteY186" fmla="*/ 695520 h 1034950"/>
              <a:gd name="connsiteX187" fmla="*/ 979648 w 1212720"/>
              <a:gd name="connsiteY187" fmla="*/ 695520 h 1034950"/>
              <a:gd name="connsiteX188" fmla="*/ 941011 w 1212720"/>
              <a:gd name="connsiteY188" fmla="*/ 678113 h 1034950"/>
              <a:gd name="connsiteX189" fmla="*/ 943503 w 1212720"/>
              <a:gd name="connsiteY189" fmla="*/ 702980 h 1034950"/>
              <a:gd name="connsiteX190" fmla="*/ 922315 w 1212720"/>
              <a:gd name="connsiteY190" fmla="*/ 739036 h 1034950"/>
              <a:gd name="connsiteX191" fmla="*/ 857504 w 1212720"/>
              <a:gd name="connsiteY191" fmla="*/ 788770 h 1034950"/>
              <a:gd name="connsiteX192" fmla="*/ 864982 w 1212720"/>
              <a:gd name="connsiteY192" fmla="*/ 796230 h 1034950"/>
              <a:gd name="connsiteX193" fmla="*/ 864982 w 1212720"/>
              <a:gd name="connsiteY193" fmla="*/ 872073 h 1034950"/>
              <a:gd name="connsiteX194" fmla="*/ 861243 w 1212720"/>
              <a:gd name="connsiteY194" fmla="*/ 875803 h 1034950"/>
              <a:gd name="connsiteX195" fmla="*/ 840055 w 1212720"/>
              <a:gd name="connsiteY195" fmla="*/ 888236 h 1034950"/>
              <a:gd name="connsiteX196" fmla="*/ 850025 w 1212720"/>
              <a:gd name="connsiteY196" fmla="*/ 918076 h 1034950"/>
              <a:gd name="connsiteX197" fmla="*/ 836315 w 1212720"/>
              <a:gd name="connsiteY197" fmla="*/ 957863 h 1034950"/>
              <a:gd name="connsiteX198" fmla="*/ 832576 w 1212720"/>
              <a:gd name="connsiteY198" fmla="*/ 961593 h 1034950"/>
              <a:gd name="connsiteX199" fmla="*/ 796431 w 1212720"/>
              <a:gd name="connsiteY199" fmla="*/ 975270 h 1034950"/>
              <a:gd name="connsiteX200" fmla="*/ 792692 w 1212720"/>
              <a:gd name="connsiteY200" fmla="*/ 975270 h 1034950"/>
              <a:gd name="connsiteX201" fmla="*/ 762779 w 1212720"/>
              <a:gd name="connsiteY201" fmla="*/ 964080 h 1034950"/>
              <a:gd name="connsiteX202" fmla="*/ 750316 w 1212720"/>
              <a:gd name="connsiteY202" fmla="*/ 986460 h 1034950"/>
              <a:gd name="connsiteX203" fmla="*/ 746577 w 1212720"/>
              <a:gd name="connsiteY203" fmla="*/ 988946 h 1034950"/>
              <a:gd name="connsiteX204" fmla="*/ 709185 w 1212720"/>
              <a:gd name="connsiteY204" fmla="*/ 1005110 h 1034950"/>
              <a:gd name="connsiteX205" fmla="*/ 676780 w 1212720"/>
              <a:gd name="connsiteY205" fmla="*/ 995163 h 1034950"/>
              <a:gd name="connsiteX206" fmla="*/ 665562 w 1212720"/>
              <a:gd name="connsiteY206" fmla="*/ 1015056 h 1034950"/>
              <a:gd name="connsiteX207" fmla="*/ 659331 w 1212720"/>
              <a:gd name="connsiteY207" fmla="*/ 1020030 h 1034950"/>
              <a:gd name="connsiteX208" fmla="*/ 623186 w 1212720"/>
              <a:gd name="connsiteY208" fmla="*/ 1034950 h 1034950"/>
              <a:gd name="connsiteX209" fmla="*/ 585795 w 1212720"/>
              <a:gd name="connsiteY209" fmla="*/ 1020030 h 1034950"/>
              <a:gd name="connsiteX210" fmla="*/ 573331 w 1212720"/>
              <a:gd name="connsiteY210" fmla="*/ 1006353 h 1034950"/>
              <a:gd name="connsiteX211" fmla="*/ 560867 w 1212720"/>
              <a:gd name="connsiteY211" fmla="*/ 1015056 h 1034950"/>
              <a:gd name="connsiteX212" fmla="*/ 534693 w 1212720"/>
              <a:gd name="connsiteY212" fmla="*/ 1023760 h 1034950"/>
              <a:gd name="connsiteX213" fmla="*/ 496056 w 1212720"/>
              <a:gd name="connsiteY213" fmla="*/ 1005110 h 1034950"/>
              <a:gd name="connsiteX214" fmla="*/ 493563 w 1212720"/>
              <a:gd name="connsiteY214" fmla="*/ 1000136 h 1034950"/>
              <a:gd name="connsiteX215" fmla="*/ 483592 w 1212720"/>
              <a:gd name="connsiteY215" fmla="*/ 980243 h 1034950"/>
              <a:gd name="connsiteX216" fmla="*/ 477360 w 1212720"/>
              <a:gd name="connsiteY216" fmla="*/ 980243 h 1034950"/>
              <a:gd name="connsiteX217" fmla="*/ 468636 w 1212720"/>
              <a:gd name="connsiteY217" fmla="*/ 979000 h 1034950"/>
              <a:gd name="connsiteX218" fmla="*/ 438723 w 1212720"/>
              <a:gd name="connsiteY218" fmla="*/ 960350 h 1034950"/>
              <a:gd name="connsiteX219" fmla="*/ 436230 w 1212720"/>
              <a:gd name="connsiteY219" fmla="*/ 956620 h 1034950"/>
              <a:gd name="connsiteX220" fmla="*/ 426259 w 1212720"/>
              <a:gd name="connsiteY220" fmla="*/ 932996 h 1034950"/>
              <a:gd name="connsiteX221" fmla="*/ 422520 w 1212720"/>
              <a:gd name="connsiteY221" fmla="*/ 932996 h 1034950"/>
              <a:gd name="connsiteX222" fmla="*/ 415042 w 1212720"/>
              <a:gd name="connsiteY222" fmla="*/ 931753 h 1034950"/>
              <a:gd name="connsiteX223" fmla="*/ 383882 w 1212720"/>
              <a:gd name="connsiteY223" fmla="*/ 914346 h 1034950"/>
              <a:gd name="connsiteX224" fmla="*/ 381390 w 1212720"/>
              <a:gd name="connsiteY224" fmla="*/ 910616 h 1034950"/>
              <a:gd name="connsiteX225" fmla="*/ 371419 w 1212720"/>
              <a:gd name="connsiteY225" fmla="*/ 875803 h 1034950"/>
              <a:gd name="connsiteX226" fmla="*/ 380143 w 1212720"/>
              <a:gd name="connsiteY226" fmla="*/ 854666 h 1034950"/>
              <a:gd name="connsiteX227" fmla="*/ 363941 w 1212720"/>
              <a:gd name="connsiteY227" fmla="*/ 840990 h 1034950"/>
              <a:gd name="connsiteX228" fmla="*/ 361448 w 1212720"/>
              <a:gd name="connsiteY228" fmla="*/ 838503 h 1034950"/>
              <a:gd name="connsiteX229" fmla="*/ 351477 w 1212720"/>
              <a:gd name="connsiteY229" fmla="*/ 804933 h 1034950"/>
              <a:gd name="connsiteX230" fmla="*/ 355216 w 1212720"/>
              <a:gd name="connsiteY230" fmla="*/ 788770 h 1034950"/>
              <a:gd name="connsiteX231" fmla="*/ 295390 w 1212720"/>
              <a:gd name="connsiteY231" fmla="*/ 729090 h 1034950"/>
              <a:gd name="connsiteX232" fmla="*/ 267970 w 1212720"/>
              <a:gd name="connsiteY232" fmla="*/ 666923 h 1034950"/>
              <a:gd name="connsiteX233" fmla="*/ 221854 w 1212720"/>
              <a:gd name="connsiteY233" fmla="*/ 685573 h 1034950"/>
              <a:gd name="connsiteX234" fmla="*/ 174492 w 1212720"/>
              <a:gd name="connsiteY234" fmla="*/ 665680 h 1034950"/>
              <a:gd name="connsiteX235" fmla="*/ 130869 w 1212720"/>
              <a:gd name="connsiteY235" fmla="*/ 620920 h 1034950"/>
              <a:gd name="connsiteX236" fmla="*/ 108434 w 1212720"/>
              <a:gd name="connsiteY236" fmla="*/ 629623 h 1034950"/>
              <a:gd name="connsiteX237" fmla="*/ 82261 w 1212720"/>
              <a:gd name="connsiteY237" fmla="*/ 617190 h 1034950"/>
              <a:gd name="connsiteX238" fmla="*/ 81014 w 1212720"/>
              <a:gd name="connsiteY238" fmla="*/ 615947 h 1034950"/>
              <a:gd name="connsiteX239" fmla="*/ 24927 w 1212720"/>
              <a:gd name="connsiteY239" fmla="*/ 547563 h 1034950"/>
              <a:gd name="connsiteX240" fmla="*/ 0 w 1212720"/>
              <a:gd name="connsiteY240" fmla="*/ 475450 h 1034950"/>
              <a:gd name="connsiteX241" fmla="*/ 0 w 1212720"/>
              <a:gd name="connsiteY241" fmla="*/ 29093 h 1034950"/>
              <a:gd name="connsiteX242" fmla="*/ 17449 w 1212720"/>
              <a:gd name="connsiteY242" fmla="*/ 2983 h 1034950"/>
              <a:gd name="connsiteX243" fmla="*/ 33964 w 1212720"/>
              <a:gd name="connsiteY243" fmla="*/ 186 h 1034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Lst>
            <a:rect l="l" t="t" r="r" b="b"/>
            <a:pathLst>
              <a:path w="1212720" h="1034950">
                <a:moveTo>
                  <a:pt x="522230" y="955376"/>
                </a:moveTo>
                <a:lnTo>
                  <a:pt x="518491" y="960350"/>
                </a:lnTo>
                <a:cubicBezTo>
                  <a:pt x="512259" y="965323"/>
                  <a:pt x="511012" y="974026"/>
                  <a:pt x="515998" y="981486"/>
                </a:cubicBezTo>
                <a:lnTo>
                  <a:pt x="520983" y="987703"/>
                </a:lnTo>
                <a:cubicBezTo>
                  <a:pt x="525969" y="993920"/>
                  <a:pt x="535940" y="996406"/>
                  <a:pt x="542172" y="991433"/>
                </a:cubicBezTo>
                <a:lnTo>
                  <a:pt x="552143" y="985216"/>
                </a:lnTo>
                <a:lnTo>
                  <a:pt x="525969" y="960350"/>
                </a:lnTo>
                <a:close/>
                <a:moveTo>
                  <a:pt x="473621" y="906886"/>
                </a:moveTo>
                <a:lnTo>
                  <a:pt x="459911" y="915590"/>
                </a:lnTo>
                <a:cubicBezTo>
                  <a:pt x="457418" y="918076"/>
                  <a:pt x="456172" y="923050"/>
                  <a:pt x="454926" y="924293"/>
                </a:cubicBezTo>
                <a:cubicBezTo>
                  <a:pt x="454926" y="929266"/>
                  <a:pt x="457418" y="934240"/>
                  <a:pt x="459911" y="937970"/>
                </a:cubicBezTo>
                <a:lnTo>
                  <a:pt x="462404" y="941700"/>
                </a:lnTo>
                <a:cubicBezTo>
                  <a:pt x="466143" y="945430"/>
                  <a:pt x="469882" y="947916"/>
                  <a:pt x="474868" y="950403"/>
                </a:cubicBezTo>
                <a:cubicBezTo>
                  <a:pt x="477360" y="950403"/>
                  <a:pt x="481099" y="950403"/>
                  <a:pt x="484839" y="947916"/>
                </a:cubicBezTo>
                <a:lnTo>
                  <a:pt x="499795" y="936726"/>
                </a:lnTo>
                <a:lnTo>
                  <a:pt x="501041" y="934240"/>
                </a:lnTo>
                <a:close/>
                <a:moveTo>
                  <a:pt x="422520" y="855910"/>
                </a:moveTo>
                <a:lnTo>
                  <a:pt x="407564" y="868343"/>
                </a:lnTo>
                <a:cubicBezTo>
                  <a:pt x="403824" y="870830"/>
                  <a:pt x="402578" y="874560"/>
                  <a:pt x="401332" y="879533"/>
                </a:cubicBezTo>
                <a:cubicBezTo>
                  <a:pt x="401332" y="884506"/>
                  <a:pt x="402578" y="889480"/>
                  <a:pt x="405071" y="893210"/>
                </a:cubicBezTo>
                <a:lnTo>
                  <a:pt x="407564" y="895696"/>
                </a:lnTo>
                <a:cubicBezTo>
                  <a:pt x="410056" y="899426"/>
                  <a:pt x="415042" y="903156"/>
                  <a:pt x="420027" y="903156"/>
                </a:cubicBezTo>
                <a:cubicBezTo>
                  <a:pt x="423766" y="903156"/>
                  <a:pt x="428752" y="903156"/>
                  <a:pt x="431245" y="899426"/>
                </a:cubicBezTo>
                <a:lnTo>
                  <a:pt x="452433" y="885750"/>
                </a:lnTo>
                <a:close/>
                <a:moveTo>
                  <a:pt x="385129" y="818610"/>
                </a:moveTo>
                <a:lnTo>
                  <a:pt x="385129" y="819853"/>
                </a:lnTo>
                <a:lnTo>
                  <a:pt x="387622" y="823583"/>
                </a:lnTo>
                <a:cubicBezTo>
                  <a:pt x="390114" y="826070"/>
                  <a:pt x="392607" y="827313"/>
                  <a:pt x="395100" y="828556"/>
                </a:cubicBezTo>
                <a:close/>
                <a:moveTo>
                  <a:pt x="458042" y="496742"/>
                </a:moveTo>
                <a:cubicBezTo>
                  <a:pt x="448694" y="496587"/>
                  <a:pt x="439346" y="499074"/>
                  <a:pt x="431245" y="504047"/>
                </a:cubicBezTo>
                <a:lnTo>
                  <a:pt x="309100" y="624650"/>
                </a:lnTo>
                <a:cubicBezTo>
                  <a:pt x="291651" y="650760"/>
                  <a:pt x="294144" y="686817"/>
                  <a:pt x="316578" y="707953"/>
                </a:cubicBezTo>
                <a:lnTo>
                  <a:pt x="489824" y="882020"/>
                </a:lnTo>
                <a:lnTo>
                  <a:pt x="547157" y="937970"/>
                </a:lnTo>
                <a:lnTo>
                  <a:pt x="606983" y="998893"/>
                </a:lnTo>
                <a:cubicBezTo>
                  <a:pt x="615708" y="1007596"/>
                  <a:pt x="629418" y="1007596"/>
                  <a:pt x="638142" y="998893"/>
                </a:cubicBezTo>
                <a:lnTo>
                  <a:pt x="644374" y="993920"/>
                </a:lnTo>
                <a:cubicBezTo>
                  <a:pt x="646867" y="988946"/>
                  <a:pt x="649360" y="982730"/>
                  <a:pt x="649360" y="977756"/>
                </a:cubicBezTo>
                <a:cubicBezTo>
                  <a:pt x="649360" y="971540"/>
                  <a:pt x="646867" y="966566"/>
                  <a:pt x="644374" y="961593"/>
                </a:cubicBezTo>
                <a:lnTo>
                  <a:pt x="525969" y="844720"/>
                </a:lnTo>
                <a:cubicBezTo>
                  <a:pt x="519737" y="838503"/>
                  <a:pt x="519737" y="829800"/>
                  <a:pt x="525969" y="823583"/>
                </a:cubicBezTo>
                <a:cubicBezTo>
                  <a:pt x="532201" y="818610"/>
                  <a:pt x="542172" y="818610"/>
                  <a:pt x="547157" y="823583"/>
                </a:cubicBezTo>
                <a:lnTo>
                  <a:pt x="692983" y="969053"/>
                </a:lnTo>
                <a:cubicBezTo>
                  <a:pt x="701707" y="977756"/>
                  <a:pt x="716664" y="977756"/>
                  <a:pt x="725388" y="969053"/>
                </a:cubicBezTo>
                <a:lnTo>
                  <a:pt x="727881" y="965323"/>
                </a:lnTo>
                <a:cubicBezTo>
                  <a:pt x="732867" y="961593"/>
                  <a:pt x="735359" y="955376"/>
                  <a:pt x="735359" y="949160"/>
                </a:cubicBezTo>
                <a:cubicBezTo>
                  <a:pt x="735359" y="942943"/>
                  <a:pt x="732867" y="936726"/>
                  <a:pt x="727881" y="931753"/>
                </a:cubicBezTo>
                <a:lnTo>
                  <a:pt x="583302" y="787526"/>
                </a:lnTo>
                <a:cubicBezTo>
                  <a:pt x="577070" y="781310"/>
                  <a:pt x="577070" y="772606"/>
                  <a:pt x="583302" y="766390"/>
                </a:cubicBezTo>
                <a:cubicBezTo>
                  <a:pt x="589534" y="760173"/>
                  <a:pt x="598258" y="760173"/>
                  <a:pt x="604490" y="766390"/>
                </a:cubicBezTo>
                <a:lnTo>
                  <a:pt x="750316" y="910616"/>
                </a:lnTo>
                <a:lnTo>
                  <a:pt x="773997" y="935483"/>
                </a:lnTo>
                <a:cubicBezTo>
                  <a:pt x="785214" y="946673"/>
                  <a:pt x="802663" y="949160"/>
                  <a:pt x="811388" y="940456"/>
                </a:cubicBezTo>
                <a:lnTo>
                  <a:pt x="815127" y="936726"/>
                </a:lnTo>
                <a:cubicBezTo>
                  <a:pt x="823852" y="928023"/>
                  <a:pt x="822605" y="910616"/>
                  <a:pt x="810142" y="899426"/>
                </a:cubicBezTo>
                <a:lnTo>
                  <a:pt x="640635" y="730333"/>
                </a:lnTo>
                <a:cubicBezTo>
                  <a:pt x="634403" y="724116"/>
                  <a:pt x="634403" y="715413"/>
                  <a:pt x="640635" y="709197"/>
                </a:cubicBezTo>
                <a:cubicBezTo>
                  <a:pt x="646867" y="702980"/>
                  <a:pt x="655591" y="702980"/>
                  <a:pt x="661823" y="709197"/>
                </a:cubicBezTo>
                <a:lnTo>
                  <a:pt x="806402" y="853423"/>
                </a:lnTo>
                <a:cubicBezTo>
                  <a:pt x="816373" y="863370"/>
                  <a:pt x="831330" y="863370"/>
                  <a:pt x="840055" y="853423"/>
                </a:cubicBezTo>
                <a:lnTo>
                  <a:pt x="843794" y="850936"/>
                </a:lnTo>
                <a:cubicBezTo>
                  <a:pt x="847533" y="845963"/>
                  <a:pt x="850025" y="839746"/>
                  <a:pt x="850025" y="834773"/>
                </a:cubicBezTo>
                <a:cubicBezTo>
                  <a:pt x="850025" y="828556"/>
                  <a:pt x="847533" y="822340"/>
                  <a:pt x="843794" y="817366"/>
                </a:cubicBezTo>
                <a:lnTo>
                  <a:pt x="755301" y="730333"/>
                </a:lnTo>
                <a:lnTo>
                  <a:pt x="740345" y="715413"/>
                </a:lnTo>
                <a:lnTo>
                  <a:pt x="730374" y="704223"/>
                </a:lnTo>
                <a:cubicBezTo>
                  <a:pt x="679273" y="706710"/>
                  <a:pt x="628171" y="686817"/>
                  <a:pt x="590780" y="645787"/>
                </a:cubicBezTo>
                <a:cubicBezTo>
                  <a:pt x="590780" y="645787"/>
                  <a:pt x="589534" y="645787"/>
                  <a:pt x="588287" y="645787"/>
                </a:cubicBezTo>
                <a:cubicBezTo>
                  <a:pt x="577070" y="654490"/>
                  <a:pt x="555882" y="671897"/>
                  <a:pt x="547157" y="694277"/>
                </a:cubicBezTo>
                <a:cubicBezTo>
                  <a:pt x="538433" y="720387"/>
                  <a:pt x="513505" y="736550"/>
                  <a:pt x="487331" y="736550"/>
                </a:cubicBezTo>
                <a:cubicBezTo>
                  <a:pt x="479853" y="736550"/>
                  <a:pt x="472375" y="735306"/>
                  <a:pt x="466143" y="732820"/>
                </a:cubicBezTo>
                <a:cubicBezTo>
                  <a:pt x="453679" y="729090"/>
                  <a:pt x="442462" y="721630"/>
                  <a:pt x="434984" y="710440"/>
                </a:cubicBezTo>
                <a:cubicBezTo>
                  <a:pt x="422520" y="694277"/>
                  <a:pt x="417535" y="670653"/>
                  <a:pt x="426259" y="650760"/>
                </a:cubicBezTo>
                <a:cubicBezTo>
                  <a:pt x="441216" y="607243"/>
                  <a:pt x="481099" y="559997"/>
                  <a:pt x="514751" y="527670"/>
                </a:cubicBezTo>
                <a:lnTo>
                  <a:pt x="484839" y="505290"/>
                </a:lnTo>
                <a:cubicBezTo>
                  <a:pt x="476738" y="499695"/>
                  <a:pt x="467390" y="496898"/>
                  <a:pt x="458042" y="496742"/>
                </a:cubicBezTo>
                <a:close/>
                <a:moveTo>
                  <a:pt x="695631" y="474828"/>
                </a:moveTo>
                <a:cubicBezTo>
                  <a:pt x="657773" y="469855"/>
                  <a:pt x="618201" y="479180"/>
                  <a:pt x="585795" y="504047"/>
                </a:cubicBezTo>
                <a:cubicBezTo>
                  <a:pt x="584548" y="504047"/>
                  <a:pt x="584548" y="505290"/>
                  <a:pt x="584548" y="505290"/>
                </a:cubicBezTo>
                <a:cubicBezTo>
                  <a:pt x="583302" y="505290"/>
                  <a:pt x="583302" y="505290"/>
                  <a:pt x="583302" y="506533"/>
                </a:cubicBezTo>
                <a:cubicBezTo>
                  <a:pt x="565853" y="521453"/>
                  <a:pt x="476114" y="596053"/>
                  <a:pt x="453679" y="660707"/>
                </a:cubicBezTo>
                <a:cubicBezTo>
                  <a:pt x="449940" y="671897"/>
                  <a:pt x="452433" y="683087"/>
                  <a:pt x="459911" y="693033"/>
                </a:cubicBezTo>
                <a:cubicBezTo>
                  <a:pt x="463650" y="698007"/>
                  <a:pt x="468636" y="702980"/>
                  <a:pt x="474868" y="705467"/>
                </a:cubicBezTo>
                <a:cubicBezTo>
                  <a:pt x="493563" y="710440"/>
                  <a:pt x="513505" y="701737"/>
                  <a:pt x="519737" y="683087"/>
                </a:cubicBezTo>
                <a:cubicBezTo>
                  <a:pt x="530954" y="654490"/>
                  <a:pt x="553389" y="634597"/>
                  <a:pt x="570838" y="622163"/>
                </a:cubicBezTo>
                <a:cubicBezTo>
                  <a:pt x="584548" y="612217"/>
                  <a:pt x="603244" y="614703"/>
                  <a:pt x="613215" y="625893"/>
                </a:cubicBezTo>
                <a:cubicBezTo>
                  <a:pt x="665562" y="681843"/>
                  <a:pt x="752809" y="690547"/>
                  <a:pt x="813881" y="644543"/>
                </a:cubicBezTo>
                <a:cubicBezTo>
                  <a:pt x="820113" y="638327"/>
                  <a:pt x="830083" y="640813"/>
                  <a:pt x="835069" y="645787"/>
                </a:cubicBezTo>
                <a:cubicBezTo>
                  <a:pt x="840055" y="653247"/>
                  <a:pt x="838808" y="661950"/>
                  <a:pt x="832576" y="668167"/>
                </a:cubicBezTo>
                <a:cubicBezTo>
                  <a:pt x="812634" y="683087"/>
                  <a:pt x="790200" y="693033"/>
                  <a:pt x="766519" y="699250"/>
                </a:cubicBezTo>
                <a:lnTo>
                  <a:pt x="836315" y="767633"/>
                </a:lnTo>
                <a:lnTo>
                  <a:pt x="903619" y="715413"/>
                </a:lnTo>
                <a:cubicBezTo>
                  <a:pt x="908605" y="711683"/>
                  <a:pt x="912344" y="705467"/>
                  <a:pt x="913590" y="699250"/>
                </a:cubicBezTo>
                <a:cubicBezTo>
                  <a:pt x="914837" y="691790"/>
                  <a:pt x="912344" y="685573"/>
                  <a:pt x="908605" y="680600"/>
                </a:cubicBezTo>
                <a:lnTo>
                  <a:pt x="803910" y="543833"/>
                </a:lnTo>
                <a:cubicBezTo>
                  <a:pt x="802663" y="541347"/>
                  <a:pt x="801417" y="540103"/>
                  <a:pt x="800171" y="538860"/>
                </a:cubicBezTo>
                <a:cubicBezTo>
                  <a:pt x="798924" y="537617"/>
                  <a:pt x="796431" y="535130"/>
                  <a:pt x="795185" y="532643"/>
                </a:cubicBezTo>
                <a:lnTo>
                  <a:pt x="795185" y="531400"/>
                </a:lnTo>
                <a:cubicBezTo>
                  <a:pt x="769635" y="499074"/>
                  <a:pt x="733490" y="479802"/>
                  <a:pt x="695631" y="474828"/>
                </a:cubicBezTo>
                <a:close/>
                <a:moveTo>
                  <a:pt x="883613" y="474072"/>
                </a:moveTo>
                <a:cubicBezTo>
                  <a:pt x="887238" y="470410"/>
                  <a:pt x="892072" y="471631"/>
                  <a:pt x="894489" y="475293"/>
                </a:cubicBezTo>
                <a:lnTo>
                  <a:pt x="924701" y="511914"/>
                </a:lnTo>
                <a:cubicBezTo>
                  <a:pt x="927119" y="515576"/>
                  <a:pt x="927119" y="519238"/>
                  <a:pt x="923493" y="522900"/>
                </a:cubicBezTo>
                <a:lnTo>
                  <a:pt x="911408" y="532665"/>
                </a:lnTo>
                <a:cubicBezTo>
                  <a:pt x="907783" y="535107"/>
                  <a:pt x="902949" y="535107"/>
                  <a:pt x="900531" y="531445"/>
                </a:cubicBezTo>
                <a:lnTo>
                  <a:pt x="870319" y="494824"/>
                </a:lnTo>
                <a:cubicBezTo>
                  <a:pt x="867902" y="491162"/>
                  <a:pt x="869111" y="486279"/>
                  <a:pt x="871527" y="483838"/>
                </a:cubicBezTo>
                <a:close/>
                <a:moveTo>
                  <a:pt x="378597" y="429002"/>
                </a:moveTo>
                <a:cubicBezTo>
                  <a:pt x="381132" y="426467"/>
                  <a:pt x="386203" y="426467"/>
                  <a:pt x="388738" y="429002"/>
                </a:cubicBezTo>
                <a:lnTo>
                  <a:pt x="401414" y="441678"/>
                </a:lnTo>
                <a:cubicBezTo>
                  <a:pt x="405217" y="444214"/>
                  <a:pt x="405217" y="449284"/>
                  <a:pt x="401414" y="453087"/>
                </a:cubicBezTo>
                <a:lnTo>
                  <a:pt x="365921" y="487314"/>
                </a:lnTo>
                <a:cubicBezTo>
                  <a:pt x="363385" y="491117"/>
                  <a:pt x="358315" y="491117"/>
                  <a:pt x="354512" y="487314"/>
                </a:cubicBezTo>
                <a:lnTo>
                  <a:pt x="343103" y="474637"/>
                </a:lnTo>
                <a:cubicBezTo>
                  <a:pt x="340568" y="472102"/>
                  <a:pt x="340568" y="467031"/>
                  <a:pt x="343103" y="464496"/>
                </a:cubicBezTo>
                <a:close/>
                <a:moveTo>
                  <a:pt x="842789" y="422264"/>
                </a:moveTo>
                <a:cubicBezTo>
                  <a:pt x="845300" y="420972"/>
                  <a:pt x="847811" y="420972"/>
                  <a:pt x="850322" y="423557"/>
                </a:cubicBezTo>
                <a:lnTo>
                  <a:pt x="864133" y="440359"/>
                </a:lnTo>
                <a:cubicBezTo>
                  <a:pt x="866644" y="442944"/>
                  <a:pt x="866644" y="445529"/>
                  <a:pt x="864133" y="448114"/>
                </a:cubicBezTo>
                <a:lnTo>
                  <a:pt x="846556" y="462331"/>
                </a:lnTo>
                <a:cubicBezTo>
                  <a:pt x="845300" y="463623"/>
                  <a:pt x="841534" y="463623"/>
                  <a:pt x="839023" y="462331"/>
                </a:cubicBezTo>
                <a:lnTo>
                  <a:pt x="826467" y="444236"/>
                </a:lnTo>
                <a:cubicBezTo>
                  <a:pt x="823956" y="441651"/>
                  <a:pt x="823956" y="439066"/>
                  <a:pt x="826467" y="436481"/>
                </a:cubicBezTo>
                <a:close/>
                <a:moveTo>
                  <a:pt x="380143" y="374740"/>
                </a:moveTo>
                <a:lnTo>
                  <a:pt x="153304" y="601027"/>
                </a:lnTo>
                <a:lnTo>
                  <a:pt x="195680" y="644543"/>
                </a:lnTo>
                <a:cubicBezTo>
                  <a:pt x="210637" y="658220"/>
                  <a:pt x="233071" y="658220"/>
                  <a:pt x="246782" y="644543"/>
                </a:cubicBezTo>
                <a:lnTo>
                  <a:pt x="286665" y="604757"/>
                </a:lnTo>
                <a:cubicBezTo>
                  <a:pt x="289158" y="602270"/>
                  <a:pt x="292897" y="598540"/>
                  <a:pt x="295390" y="596053"/>
                </a:cubicBezTo>
                <a:lnTo>
                  <a:pt x="402578" y="489127"/>
                </a:lnTo>
                <a:cubicBezTo>
                  <a:pt x="405071" y="486640"/>
                  <a:pt x="408810" y="482910"/>
                  <a:pt x="411303" y="480423"/>
                </a:cubicBezTo>
                <a:lnTo>
                  <a:pt x="443708" y="449340"/>
                </a:lnTo>
                <a:cubicBezTo>
                  <a:pt x="447447" y="445610"/>
                  <a:pt x="447447" y="440636"/>
                  <a:pt x="443708" y="436906"/>
                </a:cubicBezTo>
                <a:close/>
                <a:moveTo>
                  <a:pt x="851272" y="371010"/>
                </a:moveTo>
                <a:lnTo>
                  <a:pt x="781475" y="428203"/>
                </a:lnTo>
                <a:cubicBezTo>
                  <a:pt x="780229" y="429446"/>
                  <a:pt x="780229" y="430690"/>
                  <a:pt x="780229" y="433176"/>
                </a:cubicBezTo>
                <a:cubicBezTo>
                  <a:pt x="778982" y="435663"/>
                  <a:pt x="780229" y="438150"/>
                  <a:pt x="781475" y="439393"/>
                </a:cubicBezTo>
                <a:lnTo>
                  <a:pt x="958460" y="653247"/>
                </a:lnTo>
                <a:cubicBezTo>
                  <a:pt x="963445" y="660707"/>
                  <a:pt x="972170" y="664437"/>
                  <a:pt x="982141" y="666923"/>
                </a:cubicBezTo>
                <a:cubicBezTo>
                  <a:pt x="990865" y="666923"/>
                  <a:pt x="1002083" y="664437"/>
                  <a:pt x="1008315" y="658220"/>
                </a:cubicBezTo>
                <a:lnTo>
                  <a:pt x="1055677" y="618433"/>
                </a:lnTo>
                <a:close/>
                <a:moveTo>
                  <a:pt x="1182807" y="34066"/>
                </a:moveTo>
                <a:lnTo>
                  <a:pt x="861243" y="322520"/>
                </a:lnTo>
                <a:cubicBezTo>
                  <a:pt x="857504" y="325006"/>
                  <a:pt x="856257" y="329980"/>
                  <a:pt x="859996" y="333710"/>
                </a:cubicBezTo>
                <a:lnTo>
                  <a:pt x="977155" y="475450"/>
                </a:lnTo>
                <a:lnTo>
                  <a:pt x="1094314" y="618433"/>
                </a:lnTo>
                <a:cubicBezTo>
                  <a:pt x="1095561" y="619677"/>
                  <a:pt x="1096807" y="620920"/>
                  <a:pt x="1099300" y="620920"/>
                </a:cubicBezTo>
                <a:cubicBezTo>
                  <a:pt x="1101793" y="620920"/>
                  <a:pt x="1103039" y="620920"/>
                  <a:pt x="1104285" y="619677"/>
                </a:cubicBezTo>
                <a:lnTo>
                  <a:pt x="1157879" y="558753"/>
                </a:lnTo>
                <a:cubicBezTo>
                  <a:pt x="1171589" y="543833"/>
                  <a:pt x="1180314" y="525183"/>
                  <a:pt x="1182807" y="505290"/>
                </a:cubicBezTo>
                <a:close/>
                <a:moveTo>
                  <a:pt x="29913" y="30336"/>
                </a:moveTo>
                <a:lnTo>
                  <a:pt x="29913" y="475450"/>
                </a:lnTo>
                <a:cubicBezTo>
                  <a:pt x="29913" y="494100"/>
                  <a:pt x="37391" y="513993"/>
                  <a:pt x="49855" y="530157"/>
                </a:cubicBezTo>
                <a:lnTo>
                  <a:pt x="103449" y="597297"/>
                </a:lnTo>
                <a:cubicBezTo>
                  <a:pt x="105942" y="599783"/>
                  <a:pt x="112173" y="599783"/>
                  <a:pt x="114666" y="596053"/>
                </a:cubicBezTo>
                <a:lnTo>
                  <a:pt x="375158" y="336196"/>
                </a:lnTo>
                <a:cubicBezTo>
                  <a:pt x="376404" y="334953"/>
                  <a:pt x="377651" y="332466"/>
                  <a:pt x="377651" y="329980"/>
                </a:cubicBezTo>
                <a:cubicBezTo>
                  <a:pt x="377651" y="327493"/>
                  <a:pt x="377651" y="326250"/>
                  <a:pt x="376404" y="325006"/>
                </a:cubicBezTo>
                <a:close/>
                <a:moveTo>
                  <a:pt x="33964" y="186"/>
                </a:moveTo>
                <a:cubicBezTo>
                  <a:pt x="39261" y="807"/>
                  <a:pt x="44246" y="2983"/>
                  <a:pt x="48608" y="6713"/>
                </a:cubicBezTo>
                <a:lnTo>
                  <a:pt x="396346" y="303870"/>
                </a:lnTo>
                <a:cubicBezTo>
                  <a:pt x="403824" y="310086"/>
                  <a:pt x="408810" y="320033"/>
                  <a:pt x="408810" y="329980"/>
                </a:cubicBezTo>
                <a:cubicBezTo>
                  <a:pt x="408810" y="338683"/>
                  <a:pt x="405071" y="346143"/>
                  <a:pt x="401332" y="352360"/>
                </a:cubicBezTo>
                <a:lnTo>
                  <a:pt x="464897" y="415770"/>
                </a:lnTo>
                <a:cubicBezTo>
                  <a:pt x="478607" y="430690"/>
                  <a:pt x="479853" y="451826"/>
                  <a:pt x="467389" y="466746"/>
                </a:cubicBezTo>
                <a:cubicBezTo>
                  <a:pt x="479853" y="467990"/>
                  <a:pt x="491070" y="472963"/>
                  <a:pt x="502288" y="481667"/>
                </a:cubicBezTo>
                <a:lnTo>
                  <a:pt x="537186" y="506533"/>
                </a:lnTo>
                <a:cubicBezTo>
                  <a:pt x="549650" y="495343"/>
                  <a:pt x="559621" y="486640"/>
                  <a:pt x="563360" y="482910"/>
                </a:cubicBezTo>
                <a:cubicBezTo>
                  <a:pt x="564606" y="481667"/>
                  <a:pt x="565853" y="481667"/>
                  <a:pt x="565853" y="481667"/>
                </a:cubicBezTo>
                <a:cubicBezTo>
                  <a:pt x="567099" y="481667"/>
                  <a:pt x="567099" y="480423"/>
                  <a:pt x="567099" y="480423"/>
                </a:cubicBezTo>
                <a:cubicBezTo>
                  <a:pt x="625679" y="435663"/>
                  <a:pt x="704200" y="433176"/>
                  <a:pt x="764026" y="466746"/>
                </a:cubicBezTo>
                <a:lnTo>
                  <a:pt x="757794" y="459286"/>
                </a:lnTo>
                <a:cubicBezTo>
                  <a:pt x="751562" y="450583"/>
                  <a:pt x="747823" y="440636"/>
                  <a:pt x="749069" y="430690"/>
                </a:cubicBezTo>
                <a:cubicBezTo>
                  <a:pt x="750316" y="420743"/>
                  <a:pt x="755301" y="410796"/>
                  <a:pt x="762779" y="405823"/>
                </a:cubicBezTo>
                <a:lnTo>
                  <a:pt x="832576" y="347386"/>
                </a:lnTo>
                <a:cubicBezTo>
                  <a:pt x="823852" y="331223"/>
                  <a:pt x="826344" y="311330"/>
                  <a:pt x="841301" y="300140"/>
                </a:cubicBezTo>
                <a:lnTo>
                  <a:pt x="1166604" y="9200"/>
                </a:lnTo>
                <a:cubicBezTo>
                  <a:pt x="1175329" y="1740"/>
                  <a:pt x="1187792" y="1740"/>
                  <a:pt x="1197763" y="6713"/>
                </a:cubicBezTo>
                <a:cubicBezTo>
                  <a:pt x="1207734" y="12930"/>
                  <a:pt x="1212720" y="24120"/>
                  <a:pt x="1212720" y="35310"/>
                </a:cubicBezTo>
                <a:lnTo>
                  <a:pt x="1212720" y="507777"/>
                </a:lnTo>
                <a:cubicBezTo>
                  <a:pt x="1210227" y="535130"/>
                  <a:pt x="1199009" y="558753"/>
                  <a:pt x="1180314" y="578647"/>
                </a:cubicBezTo>
                <a:lnTo>
                  <a:pt x="1124227" y="642057"/>
                </a:lnTo>
                <a:cubicBezTo>
                  <a:pt x="1117995" y="648273"/>
                  <a:pt x="1109271" y="650760"/>
                  <a:pt x="1100546" y="650760"/>
                </a:cubicBezTo>
                <a:cubicBezTo>
                  <a:pt x="1099300" y="650760"/>
                  <a:pt x="1098053" y="650760"/>
                  <a:pt x="1096807" y="650760"/>
                </a:cubicBezTo>
                <a:cubicBezTo>
                  <a:pt x="1089329" y="649517"/>
                  <a:pt x="1081851" y="645787"/>
                  <a:pt x="1075619" y="640813"/>
                </a:cubicBezTo>
                <a:lnTo>
                  <a:pt x="1027010" y="680600"/>
                </a:lnTo>
                <a:cubicBezTo>
                  <a:pt x="1015793" y="690547"/>
                  <a:pt x="1000836" y="695520"/>
                  <a:pt x="984634" y="695520"/>
                </a:cubicBezTo>
                <a:cubicBezTo>
                  <a:pt x="983387" y="695520"/>
                  <a:pt x="982141" y="695520"/>
                  <a:pt x="979648" y="695520"/>
                </a:cubicBezTo>
                <a:cubicBezTo>
                  <a:pt x="964692" y="694277"/>
                  <a:pt x="952228" y="688060"/>
                  <a:pt x="941011" y="678113"/>
                </a:cubicBezTo>
                <a:cubicBezTo>
                  <a:pt x="943503" y="686817"/>
                  <a:pt x="944750" y="694277"/>
                  <a:pt x="943503" y="702980"/>
                </a:cubicBezTo>
                <a:cubicBezTo>
                  <a:pt x="941011" y="716657"/>
                  <a:pt x="933532" y="730333"/>
                  <a:pt x="922315" y="739036"/>
                </a:cubicBezTo>
                <a:lnTo>
                  <a:pt x="857504" y="788770"/>
                </a:lnTo>
                <a:lnTo>
                  <a:pt x="864982" y="796230"/>
                </a:lnTo>
                <a:cubicBezTo>
                  <a:pt x="884924" y="817366"/>
                  <a:pt x="884924" y="850936"/>
                  <a:pt x="864982" y="872073"/>
                </a:cubicBezTo>
                <a:lnTo>
                  <a:pt x="861243" y="875803"/>
                </a:lnTo>
                <a:cubicBezTo>
                  <a:pt x="855011" y="882020"/>
                  <a:pt x="847533" y="885750"/>
                  <a:pt x="840055" y="888236"/>
                </a:cubicBezTo>
                <a:cubicBezTo>
                  <a:pt x="846286" y="896940"/>
                  <a:pt x="850025" y="906886"/>
                  <a:pt x="850025" y="918076"/>
                </a:cubicBezTo>
                <a:cubicBezTo>
                  <a:pt x="851272" y="932996"/>
                  <a:pt x="846286" y="947916"/>
                  <a:pt x="836315" y="957863"/>
                </a:cubicBezTo>
                <a:lnTo>
                  <a:pt x="832576" y="961593"/>
                </a:lnTo>
                <a:cubicBezTo>
                  <a:pt x="823852" y="970296"/>
                  <a:pt x="810142" y="975270"/>
                  <a:pt x="796431" y="975270"/>
                </a:cubicBezTo>
                <a:cubicBezTo>
                  <a:pt x="795185" y="975270"/>
                  <a:pt x="793939" y="975270"/>
                  <a:pt x="792692" y="975270"/>
                </a:cubicBezTo>
                <a:cubicBezTo>
                  <a:pt x="781475" y="974026"/>
                  <a:pt x="771504" y="970296"/>
                  <a:pt x="762779" y="964080"/>
                </a:cubicBezTo>
                <a:cubicBezTo>
                  <a:pt x="760287" y="972783"/>
                  <a:pt x="755301" y="980243"/>
                  <a:pt x="750316" y="986460"/>
                </a:cubicBezTo>
                <a:lnTo>
                  <a:pt x="746577" y="988946"/>
                </a:lnTo>
                <a:cubicBezTo>
                  <a:pt x="736606" y="1000136"/>
                  <a:pt x="722896" y="1005110"/>
                  <a:pt x="709185" y="1005110"/>
                </a:cubicBezTo>
                <a:cubicBezTo>
                  <a:pt x="697968" y="1005110"/>
                  <a:pt x="686751" y="1001380"/>
                  <a:pt x="676780" y="995163"/>
                </a:cubicBezTo>
                <a:cubicBezTo>
                  <a:pt x="674287" y="1001380"/>
                  <a:pt x="670548" y="1008840"/>
                  <a:pt x="665562" y="1015056"/>
                </a:cubicBezTo>
                <a:lnTo>
                  <a:pt x="659331" y="1020030"/>
                </a:lnTo>
                <a:cubicBezTo>
                  <a:pt x="649360" y="1029976"/>
                  <a:pt x="636896" y="1034950"/>
                  <a:pt x="623186" y="1034950"/>
                </a:cubicBezTo>
                <a:cubicBezTo>
                  <a:pt x="609476" y="1034950"/>
                  <a:pt x="597012" y="1029976"/>
                  <a:pt x="585795" y="1020030"/>
                </a:cubicBezTo>
                <a:lnTo>
                  <a:pt x="573331" y="1006353"/>
                </a:lnTo>
                <a:lnTo>
                  <a:pt x="560867" y="1015056"/>
                </a:lnTo>
                <a:cubicBezTo>
                  <a:pt x="553389" y="1021273"/>
                  <a:pt x="544664" y="1023760"/>
                  <a:pt x="534693" y="1023760"/>
                </a:cubicBezTo>
                <a:cubicBezTo>
                  <a:pt x="520983" y="1023760"/>
                  <a:pt x="507273" y="1017543"/>
                  <a:pt x="496056" y="1005110"/>
                </a:cubicBezTo>
                <a:lnTo>
                  <a:pt x="493563" y="1000136"/>
                </a:lnTo>
                <a:cubicBezTo>
                  <a:pt x="488578" y="993920"/>
                  <a:pt x="484839" y="986460"/>
                  <a:pt x="483592" y="980243"/>
                </a:cubicBezTo>
                <a:cubicBezTo>
                  <a:pt x="482346" y="980243"/>
                  <a:pt x="479853" y="980243"/>
                  <a:pt x="477360" y="980243"/>
                </a:cubicBezTo>
                <a:cubicBezTo>
                  <a:pt x="474868" y="980243"/>
                  <a:pt x="471129" y="980243"/>
                  <a:pt x="468636" y="979000"/>
                </a:cubicBezTo>
                <a:cubicBezTo>
                  <a:pt x="457418" y="976513"/>
                  <a:pt x="446201" y="969053"/>
                  <a:pt x="438723" y="960350"/>
                </a:cubicBezTo>
                <a:lnTo>
                  <a:pt x="436230" y="956620"/>
                </a:lnTo>
                <a:cubicBezTo>
                  <a:pt x="431245" y="950403"/>
                  <a:pt x="427505" y="941700"/>
                  <a:pt x="426259" y="932996"/>
                </a:cubicBezTo>
                <a:cubicBezTo>
                  <a:pt x="425013" y="932996"/>
                  <a:pt x="423766" y="932996"/>
                  <a:pt x="422520" y="932996"/>
                </a:cubicBezTo>
                <a:cubicBezTo>
                  <a:pt x="420027" y="932996"/>
                  <a:pt x="417535" y="932996"/>
                  <a:pt x="415042" y="931753"/>
                </a:cubicBezTo>
                <a:cubicBezTo>
                  <a:pt x="402578" y="930510"/>
                  <a:pt x="391361" y="924293"/>
                  <a:pt x="383882" y="914346"/>
                </a:cubicBezTo>
                <a:lnTo>
                  <a:pt x="381390" y="910616"/>
                </a:lnTo>
                <a:cubicBezTo>
                  <a:pt x="373911" y="901913"/>
                  <a:pt x="370172" y="888236"/>
                  <a:pt x="371419" y="875803"/>
                </a:cubicBezTo>
                <a:cubicBezTo>
                  <a:pt x="372665" y="868343"/>
                  <a:pt x="375158" y="860883"/>
                  <a:pt x="380143" y="854666"/>
                </a:cubicBezTo>
                <a:cubicBezTo>
                  <a:pt x="373911" y="850936"/>
                  <a:pt x="368926" y="845963"/>
                  <a:pt x="363941" y="840990"/>
                </a:cubicBezTo>
                <a:lnTo>
                  <a:pt x="361448" y="838503"/>
                </a:lnTo>
                <a:cubicBezTo>
                  <a:pt x="353970" y="828556"/>
                  <a:pt x="350230" y="817366"/>
                  <a:pt x="351477" y="804933"/>
                </a:cubicBezTo>
                <a:cubicBezTo>
                  <a:pt x="351477" y="799960"/>
                  <a:pt x="352723" y="793743"/>
                  <a:pt x="355216" y="788770"/>
                </a:cubicBezTo>
                <a:lnTo>
                  <a:pt x="295390" y="729090"/>
                </a:lnTo>
                <a:cubicBezTo>
                  <a:pt x="277941" y="711683"/>
                  <a:pt x="269216" y="689303"/>
                  <a:pt x="267970" y="666923"/>
                </a:cubicBezTo>
                <a:cubicBezTo>
                  <a:pt x="255506" y="678113"/>
                  <a:pt x="239303" y="685573"/>
                  <a:pt x="221854" y="685573"/>
                </a:cubicBezTo>
                <a:cubicBezTo>
                  <a:pt x="204405" y="685573"/>
                  <a:pt x="188202" y="678113"/>
                  <a:pt x="174492" y="665680"/>
                </a:cubicBezTo>
                <a:lnTo>
                  <a:pt x="130869" y="620920"/>
                </a:lnTo>
                <a:cubicBezTo>
                  <a:pt x="123391" y="625893"/>
                  <a:pt x="115913" y="629623"/>
                  <a:pt x="108434" y="629623"/>
                </a:cubicBezTo>
                <a:cubicBezTo>
                  <a:pt x="98463" y="629623"/>
                  <a:pt x="89739" y="624650"/>
                  <a:pt x="82261" y="617190"/>
                </a:cubicBezTo>
                <a:lnTo>
                  <a:pt x="81014" y="615947"/>
                </a:lnTo>
                <a:lnTo>
                  <a:pt x="24927" y="547563"/>
                </a:lnTo>
                <a:cubicBezTo>
                  <a:pt x="8725" y="527670"/>
                  <a:pt x="0" y="501560"/>
                  <a:pt x="0" y="475450"/>
                </a:cubicBezTo>
                <a:lnTo>
                  <a:pt x="0" y="29093"/>
                </a:lnTo>
                <a:cubicBezTo>
                  <a:pt x="0" y="17903"/>
                  <a:pt x="6232" y="7956"/>
                  <a:pt x="17449" y="2983"/>
                </a:cubicBezTo>
                <a:cubicBezTo>
                  <a:pt x="23058" y="497"/>
                  <a:pt x="28667" y="-436"/>
                  <a:pt x="33964" y="186"/>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99DB4DD7-550A-DA43-A75A-38B37DD3FB9E}"/>
              </a:ext>
            </a:extLst>
          </p:cNvPr>
          <p:cNvSpPr txBox="1"/>
          <p:nvPr/>
        </p:nvSpPr>
        <p:spPr>
          <a:xfrm>
            <a:off x="5049361" y="3425614"/>
            <a:ext cx="205694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SHARED VALUES</a:t>
            </a:r>
          </a:p>
        </p:txBody>
      </p:sp>
      <p:sp>
        <p:nvSpPr>
          <p:cNvPr id="5" name="TextBox 4">
            <a:extLst>
              <a:ext uri="{FF2B5EF4-FFF2-40B4-BE49-F238E27FC236}">
                <a16:creationId xmlns:a16="http://schemas.microsoft.com/office/drawing/2014/main" id="{1612A568-0915-F346-853D-3E4547586A89}"/>
              </a:ext>
            </a:extLst>
          </p:cNvPr>
          <p:cNvSpPr txBox="1"/>
          <p:nvPr/>
        </p:nvSpPr>
        <p:spPr>
          <a:xfrm>
            <a:off x="5049361" y="3822340"/>
            <a:ext cx="2056945"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6" name="TextBox 5">
            <a:extLst>
              <a:ext uri="{FF2B5EF4-FFF2-40B4-BE49-F238E27FC236}">
                <a16:creationId xmlns:a16="http://schemas.microsoft.com/office/drawing/2014/main" id="{4F0D2A6C-E11E-0C44-B70C-D05BDE0DFBB0}"/>
              </a:ext>
            </a:extLst>
          </p:cNvPr>
          <p:cNvSpPr txBox="1"/>
          <p:nvPr/>
        </p:nvSpPr>
        <p:spPr>
          <a:xfrm>
            <a:off x="2423737" y="1699647"/>
            <a:ext cx="1670266"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STRATEGY</a:t>
            </a:r>
          </a:p>
        </p:txBody>
      </p:sp>
      <p:sp>
        <p:nvSpPr>
          <p:cNvPr id="7" name="TextBox 6">
            <a:extLst>
              <a:ext uri="{FF2B5EF4-FFF2-40B4-BE49-F238E27FC236}">
                <a16:creationId xmlns:a16="http://schemas.microsoft.com/office/drawing/2014/main" id="{881AF34E-DD6E-3548-AA4D-B2407EB8F926}"/>
              </a:ext>
            </a:extLst>
          </p:cNvPr>
          <p:cNvSpPr txBox="1"/>
          <p:nvPr/>
        </p:nvSpPr>
        <p:spPr>
          <a:xfrm>
            <a:off x="2423737" y="2003418"/>
            <a:ext cx="1670267" cy="1001043"/>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5EBC1CE7-3422-554F-9D2A-59786D757DD1}"/>
              </a:ext>
            </a:extLst>
          </p:cNvPr>
          <p:cNvSpPr txBox="1"/>
          <p:nvPr/>
        </p:nvSpPr>
        <p:spPr>
          <a:xfrm>
            <a:off x="1919242" y="3518569"/>
            <a:ext cx="1670266"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SKILLS</a:t>
            </a:r>
          </a:p>
        </p:txBody>
      </p:sp>
      <p:sp>
        <p:nvSpPr>
          <p:cNvPr id="9" name="TextBox 8">
            <a:extLst>
              <a:ext uri="{FF2B5EF4-FFF2-40B4-BE49-F238E27FC236}">
                <a16:creationId xmlns:a16="http://schemas.microsoft.com/office/drawing/2014/main" id="{2C06F94D-6F01-9449-A259-A50CA7A48B59}"/>
              </a:ext>
            </a:extLst>
          </p:cNvPr>
          <p:cNvSpPr txBox="1"/>
          <p:nvPr/>
        </p:nvSpPr>
        <p:spPr>
          <a:xfrm>
            <a:off x="1919242" y="3822340"/>
            <a:ext cx="1670267" cy="1001043"/>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75E2EC29-BAED-DC4C-85DE-2E5AAFA0F886}"/>
              </a:ext>
            </a:extLst>
          </p:cNvPr>
          <p:cNvSpPr txBox="1"/>
          <p:nvPr/>
        </p:nvSpPr>
        <p:spPr>
          <a:xfrm>
            <a:off x="2423737" y="5327595"/>
            <a:ext cx="1670266"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STAFF</a:t>
            </a:r>
          </a:p>
        </p:txBody>
      </p:sp>
      <p:sp>
        <p:nvSpPr>
          <p:cNvPr id="11" name="TextBox 10">
            <a:extLst>
              <a:ext uri="{FF2B5EF4-FFF2-40B4-BE49-F238E27FC236}">
                <a16:creationId xmlns:a16="http://schemas.microsoft.com/office/drawing/2014/main" id="{21995B09-B108-0443-8C22-1B1D6C7E30B5}"/>
              </a:ext>
            </a:extLst>
          </p:cNvPr>
          <p:cNvSpPr txBox="1"/>
          <p:nvPr/>
        </p:nvSpPr>
        <p:spPr>
          <a:xfrm>
            <a:off x="2423737" y="5631366"/>
            <a:ext cx="1670267" cy="1001043"/>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9F20B7E1-D6E0-B143-84BB-5B426343F1A5}"/>
              </a:ext>
            </a:extLst>
          </p:cNvPr>
          <p:cNvSpPr txBox="1"/>
          <p:nvPr/>
        </p:nvSpPr>
        <p:spPr>
          <a:xfrm>
            <a:off x="8097997" y="1697817"/>
            <a:ext cx="1670266" cy="353943"/>
          </a:xfrm>
          <a:prstGeom prst="rect">
            <a:avLst/>
          </a:prstGeom>
          <a:noFill/>
        </p:spPr>
        <p:txBody>
          <a:bodyPr wrap="square" rtlCol="0" anchor="b">
            <a:spAutoFit/>
          </a:bodyPr>
          <a:lstStyle/>
          <a:p>
            <a:pPr algn="r"/>
            <a:r>
              <a:rPr lang="en-US" sz="1700" b="1" spc="-15" dirty="0">
                <a:solidFill>
                  <a:schemeClr val="bg1"/>
                </a:solidFill>
                <a:latin typeface="Poppins" pitchFamily="2" charset="77"/>
                <a:cs typeface="Poppins" pitchFamily="2" charset="77"/>
              </a:rPr>
              <a:t>STRUCTURE</a:t>
            </a:r>
          </a:p>
        </p:txBody>
      </p:sp>
      <p:sp>
        <p:nvSpPr>
          <p:cNvPr id="13" name="TextBox 12">
            <a:extLst>
              <a:ext uri="{FF2B5EF4-FFF2-40B4-BE49-F238E27FC236}">
                <a16:creationId xmlns:a16="http://schemas.microsoft.com/office/drawing/2014/main" id="{C3215829-EFA4-F84F-8C11-EC443295DBFD}"/>
              </a:ext>
            </a:extLst>
          </p:cNvPr>
          <p:cNvSpPr txBox="1"/>
          <p:nvPr/>
        </p:nvSpPr>
        <p:spPr>
          <a:xfrm>
            <a:off x="8097997" y="2001588"/>
            <a:ext cx="1670267" cy="1001043"/>
          </a:xfrm>
          <a:prstGeom prst="rect">
            <a:avLst/>
          </a:prstGeom>
          <a:noFill/>
        </p:spPr>
        <p:txBody>
          <a:bodyPr wrap="square" rtlCol="0">
            <a:spAutoFit/>
          </a:bodyPr>
          <a:lstStyle/>
          <a:p>
            <a:pPr algn="r">
              <a:lnSpc>
                <a:spcPts val="1800"/>
              </a:lnSpc>
            </a:pPr>
            <a:r>
              <a:rPr lang="en-US" sz="1200" spc="-10" dirty="0">
                <a:solidFill>
                  <a:schemeClr val="bg1"/>
                </a:solidFill>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ABAA87DB-2E89-5041-8F87-04F851C56FB2}"/>
              </a:ext>
            </a:extLst>
          </p:cNvPr>
          <p:cNvSpPr txBox="1"/>
          <p:nvPr/>
        </p:nvSpPr>
        <p:spPr>
          <a:xfrm>
            <a:off x="8602492" y="3513314"/>
            <a:ext cx="1670266" cy="353943"/>
          </a:xfrm>
          <a:prstGeom prst="rect">
            <a:avLst/>
          </a:prstGeom>
          <a:noFill/>
        </p:spPr>
        <p:txBody>
          <a:bodyPr wrap="square" rtlCol="0" anchor="b">
            <a:spAutoFit/>
          </a:bodyPr>
          <a:lstStyle/>
          <a:p>
            <a:pPr algn="r"/>
            <a:r>
              <a:rPr lang="en-US" sz="1700" b="1" spc="-15" dirty="0">
                <a:solidFill>
                  <a:schemeClr val="bg1"/>
                </a:solidFill>
                <a:latin typeface="Poppins" pitchFamily="2" charset="77"/>
                <a:cs typeface="Poppins" pitchFamily="2" charset="77"/>
              </a:rPr>
              <a:t>SYSTEMS</a:t>
            </a:r>
          </a:p>
        </p:txBody>
      </p:sp>
      <p:sp>
        <p:nvSpPr>
          <p:cNvPr id="15" name="TextBox 14">
            <a:extLst>
              <a:ext uri="{FF2B5EF4-FFF2-40B4-BE49-F238E27FC236}">
                <a16:creationId xmlns:a16="http://schemas.microsoft.com/office/drawing/2014/main" id="{3AA7B7DB-306C-A847-94F5-CE966556817E}"/>
              </a:ext>
            </a:extLst>
          </p:cNvPr>
          <p:cNvSpPr txBox="1"/>
          <p:nvPr/>
        </p:nvSpPr>
        <p:spPr>
          <a:xfrm>
            <a:off x="8602492" y="3817085"/>
            <a:ext cx="1670267" cy="1001043"/>
          </a:xfrm>
          <a:prstGeom prst="rect">
            <a:avLst/>
          </a:prstGeom>
          <a:noFill/>
        </p:spPr>
        <p:txBody>
          <a:bodyPr wrap="square" rtlCol="0">
            <a:spAutoFit/>
          </a:bodyPr>
          <a:lstStyle/>
          <a:p>
            <a:pPr algn="r">
              <a:lnSpc>
                <a:spcPts val="1800"/>
              </a:lnSpc>
            </a:pPr>
            <a:r>
              <a:rPr lang="en-US" sz="1200" spc="-10" dirty="0">
                <a:solidFill>
                  <a:schemeClr val="bg1"/>
                </a:solidFill>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03F5A426-EAFC-D04D-8459-BDA584E1D1E5}"/>
              </a:ext>
            </a:extLst>
          </p:cNvPr>
          <p:cNvSpPr txBox="1"/>
          <p:nvPr/>
        </p:nvSpPr>
        <p:spPr>
          <a:xfrm>
            <a:off x="8097997" y="5327595"/>
            <a:ext cx="1670266" cy="353943"/>
          </a:xfrm>
          <a:prstGeom prst="rect">
            <a:avLst/>
          </a:prstGeom>
          <a:noFill/>
        </p:spPr>
        <p:txBody>
          <a:bodyPr wrap="square" rtlCol="0" anchor="b">
            <a:spAutoFit/>
          </a:bodyPr>
          <a:lstStyle/>
          <a:p>
            <a:pPr algn="r"/>
            <a:r>
              <a:rPr lang="en-US" sz="1700" b="1" spc="-15" dirty="0">
                <a:solidFill>
                  <a:schemeClr val="bg1"/>
                </a:solidFill>
                <a:latin typeface="Poppins" pitchFamily="2" charset="77"/>
                <a:cs typeface="Poppins" pitchFamily="2" charset="77"/>
              </a:rPr>
              <a:t>STYLE</a:t>
            </a:r>
          </a:p>
        </p:txBody>
      </p:sp>
      <p:sp>
        <p:nvSpPr>
          <p:cNvPr id="17" name="TextBox 16">
            <a:extLst>
              <a:ext uri="{FF2B5EF4-FFF2-40B4-BE49-F238E27FC236}">
                <a16:creationId xmlns:a16="http://schemas.microsoft.com/office/drawing/2014/main" id="{1BD86C48-DBC7-2A40-A040-40A739DB26FC}"/>
              </a:ext>
            </a:extLst>
          </p:cNvPr>
          <p:cNvSpPr txBox="1"/>
          <p:nvPr/>
        </p:nvSpPr>
        <p:spPr>
          <a:xfrm>
            <a:off x="8097997" y="5631366"/>
            <a:ext cx="1670267" cy="1001043"/>
          </a:xfrm>
          <a:prstGeom prst="rect">
            <a:avLst/>
          </a:prstGeom>
          <a:noFill/>
        </p:spPr>
        <p:txBody>
          <a:bodyPr wrap="square" rtlCol="0">
            <a:spAutoFit/>
          </a:bodyPr>
          <a:lstStyle/>
          <a:p>
            <a:pPr algn="r">
              <a:lnSpc>
                <a:spcPts val="1800"/>
              </a:lnSpc>
            </a:pPr>
            <a:r>
              <a:rPr lang="en-US" sz="1200" spc="-10" dirty="0">
                <a:solidFill>
                  <a:schemeClr val="bg1"/>
                </a:solidFill>
                <a:latin typeface="Poppins" pitchFamily="2" charset="77"/>
                <a:cs typeface="Poppins" pitchFamily="2" charset="77"/>
              </a:rPr>
              <a:t>Make a big impact with our professional slides and charts.</a:t>
            </a:r>
          </a:p>
        </p:txBody>
      </p:sp>
      <p:sp>
        <p:nvSpPr>
          <p:cNvPr id="31" name="TextBox 30">
            <a:extLst>
              <a:ext uri="{FF2B5EF4-FFF2-40B4-BE49-F238E27FC236}">
                <a16:creationId xmlns:a16="http://schemas.microsoft.com/office/drawing/2014/main" id="{92CF3CFC-2C21-7342-9C5E-C88CBD56E06F}"/>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32" name="TextBox 31">
            <a:extLst>
              <a:ext uri="{FF2B5EF4-FFF2-40B4-BE49-F238E27FC236}">
                <a16:creationId xmlns:a16="http://schemas.microsoft.com/office/drawing/2014/main" id="{577F01C9-3564-FC41-B187-60A1BC252C72}"/>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Tree>
    <p:extLst>
      <p:ext uri="{BB962C8B-B14F-4D97-AF65-F5344CB8AC3E}">
        <p14:creationId xmlns:p14="http://schemas.microsoft.com/office/powerpoint/2010/main" val="4132040560"/>
      </p:ext>
    </p:extLst>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65">
            <a:extLst>
              <a:ext uri="{FF2B5EF4-FFF2-40B4-BE49-F238E27FC236}">
                <a16:creationId xmlns:a16="http://schemas.microsoft.com/office/drawing/2014/main" id="{D9DC572D-198D-814D-B2BB-885E0E31B4DC}"/>
              </a:ext>
            </a:extLst>
          </p:cNvPr>
          <p:cNvSpPr>
            <a:spLocks noChangeArrowheads="1"/>
          </p:cNvSpPr>
          <p:nvPr/>
        </p:nvSpPr>
        <p:spPr bwMode="auto">
          <a:xfrm>
            <a:off x="7222074" y="2681947"/>
            <a:ext cx="1062906" cy="1106850"/>
          </a:xfrm>
          <a:custGeom>
            <a:avLst/>
            <a:gdLst>
              <a:gd name="T0" fmla="*/ 816 w 1705"/>
              <a:gd name="T1" fmla="*/ 1775 h 1776"/>
              <a:gd name="T2" fmla="*/ 816 w 1705"/>
              <a:gd name="T3" fmla="*/ 1775 h 1776"/>
              <a:gd name="T4" fmla="*/ 1704 w 1705"/>
              <a:gd name="T5" fmla="*/ 888 h 1776"/>
              <a:gd name="T6" fmla="*/ 1704 w 1705"/>
              <a:gd name="T7" fmla="*/ 888 h 1776"/>
              <a:gd name="T8" fmla="*/ 816 w 1705"/>
              <a:gd name="T9" fmla="*/ 0 h 1776"/>
              <a:gd name="T10" fmla="*/ 816 w 1705"/>
              <a:gd name="T11" fmla="*/ 0 h 1776"/>
              <a:gd name="T12" fmla="*/ 0 w 1705"/>
              <a:gd name="T13" fmla="*/ 538 h 1776"/>
              <a:gd name="T14" fmla="*/ 0 w 1705"/>
              <a:gd name="T15" fmla="*/ 538 h 1776"/>
              <a:gd name="T16" fmla="*/ 616 w 1705"/>
              <a:gd name="T17" fmla="*/ 1752 h 1776"/>
              <a:gd name="T18" fmla="*/ 616 w 1705"/>
              <a:gd name="T19" fmla="*/ 1752 h 1776"/>
              <a:gd name="T20" fmla="*/ 816 w 1705"/>
              <a:gd name="T21" fmla="*/ 1775 h 1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5" h="1776">
                <a:moveTo>
                  <a:pt x="816" y="1775"/>
                </a:moveTo>
                <a:lnTo>
                  <a:pt x="816" y="1775"/>
                </a:lnTo>
                <a:cubicBezTo>
                  <a:pt x="1307" y="1775"/>
                  <a:pt x="1704" y="1377"/>
                  <a:pt x="1704" y="888"/>
                </a:cubicBezTo>
                <a:lnTo>
                  <a:pt x="1704" y="888"/>
                </a:lnTo>
                <a:cubicBezTo>
                  <a:pt x="1704" y="398"/>
                  <a:pt x="1307" y="0"/>
                  <a:pt x="816" y="0"/>
                </a:cubicBezTo>
                <a:lnTo>
                  <a:pt x="816" y="0"/>
                </a:lnTo>
                <a:cubicBezTo>
                  <a:pt x="450" y="0"/>
                  <a:pt x="136" y="221"/>
                  <a:pt x="0" y="538"/>
                </a:cubicBezTo>
                <a:lnTo>
                  <a:pt x="0" y="538"/>
                </a:lnTo>
                <a:cubicBezTo>
                  <a:pt x="309" y="871"/>
                  <a:pt x="527" y="1288"/>
                  <a:pt x="616" y="1752"/>
                </a:cubicBezTo>
                <a:lnTo>
                  <a:pt x="616" y="1752"/>
                </a:lnTo>
                <a:cubicBezTo>
                  <a:pt x="680" y="1767"/>
                  <a:pt x="747" y="1775"/>
                  <a:pt x="816" y="1775"/>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3" name="Freeform 66">
            <a:extLst>
              <a:ext uri="{FF2B5EF4-FFF2-40B4-BE49-F238E27FC236}">
                <a16:creationId xmlns:a16="http://schemas.microsoft.com/office/drawing/2014/main" id="{B3E3EAFC-1FD4-D745-A85D-FFA4E6016867}"/>
              </a:ext>
            </a:extLst>
          </p:cNvPr>
          <p:cNvSpPr>
            <a:spLocks noChangeArrowheads="1"/>
          </p:cNvSpPr>
          <p:nvPr/>
        </p:nvSpPr>
        <p:spPr bwMode="auto">
          <a:xfrm>
            <a:off x="7219328" y="4335354"/>
            <a:ext cx="1060159" cy="1106850"/>
          </a:xfrm>
          <a:custGeom>
            <a:avLst/>
            <a:gdLst>
              <a:gd name="T0" fmla="*/ 813 w 1702"/>
              <a:gd name="T1" fmla="*/ 0 h 1777"/>
              <a:gd name="T2" fmla="*/ 813 w 1702"/>
              <a:gd name="T3" fmla="*/ 0 h 1777"/>
              <a:gd name="T4" fmla="*/ 625 w 1702"/>
              <a:gd name="T5" fmla="*/ 21 h 1777"/>
              <a:gd name="T6" fmla="*/ 625 w 1702"/>
              <a:gd name="T7" fmla="*/ 21 h 1777"/>
              <a:gd name="T8" fmla="*/ 0 w 1702"/>
              <a:gd name="T9" fmla="*/ 1247 h 1777"/>
              <a:gd name="T10" fmla="*/ 0 w 1702"/>
              <a:gd name="T11" fmla="*/ 1247 h 1777"/>
              <a:gd name="T12" fmla="*/ 813 w 1702"/>
              <a:gd name="T13" fmla="*/ 1776 h 1777"/>
              <a:gd name="T14" fmla="*/ 813 w 1702"/>
              <a:gd name="T15" fmla="*/ 1776 h 1777"/>
              <a:gd name="T16" fmla="*/ 1701 w 1702"/>
              <a:gd name="T17" fmla="*/ 888 h 1777"/>
              <a:gd name="T18" fmla="*/ 1701 w 1702"/>
              <a:gd name="T19" fmla="*/ 888 h 1777"/>
              <a:gd name="T20" fmla="*/ 813 w 1702"/>
              <a:gd name="T21" fmla="*/ 0 h 1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2" h="1777">
                <a:moveTo>
                  <a:pt x="813" y="0"/>
                </a:moveTo>
                <a:lnTo>
                  <a:pt x="813" y="0"/>
                </a:lnTo>
                <a:cubicBezTo>
                  <a:pt x="748" y="0"/>
                  <a:pt x="685" y="8"/>
                  <a:pt x="625" y="21"/>
                </a:cubicBezTo>
                <a:lnTo>
                  <a:pt x="625" y="21"/>
                </a:lnTo>
                <a:cubicBezTo>
                  <a:pt x="536" y="490"/>
                  <a:pt x="314" y="912"/>
                  <a:pt x="0" y="1247"/>
                </a:cubicBezTo>
                <a:lnTo>
                  <a:pt x="0" y="1247"/>
                </a:lnTo>
                <a:cubicBezTo>
                  <a:pt x="138" y="1559"/>
                  <a:pt x="450" y="1776"/>
                  <a:pt x="813" y="1776"/>
                </a:cubicBezTo>
                <a:lnTo>
                  <a:pt x="813" y="1776"/>
                </a:lnTo>
                <a:cubicBezTo>
                  <a:pt x="1303" y="1776"/>
                  <a:pt x="1701" y="1379"/>
                  <a:pt x="1701" y="888"/>
                </a:cubicBezTo>
                <a:lnTo>
                  <a:pt x="1701" y="888"/>
                </a:lnTo>
                <a:cubicBezTo>
                  <a:pt x="1701" y="398"/>
                  <a:pt x="1303" y="0"/>
                  <a:pt x="813" y="0"/>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4" name="Freeform 67">
            <a:extLst>
              <a:ext uri="{FF2B5EF4-FFF2-40B4-BE49-F238E27FC236}">
                <a16:creationId xmlns:a16="http://schemas.microsoft.com/office/drawing/2014/main" id="{C548C3D1-3C6B-D847-A462-03014E812212}"/>
              </a:ext>
            </a:extLst>
          </p:cNvPr>
          <p:cNvSpPr>
            <a:spLocks noChangeArrowheads="1"/>
          </p:cNvSpPr>
          <p:nvPr/>
        </p:nvSpPr>
        <p:spPr bwMode="auto">
          <a:xfrm>
            <a:off x="3915260" y="2681947"/>
            <a:ext cx="1060159" cy="1106850"/>
          </a:xfrm>
          <a:custGeom>
            <a:avLst/>
            <a:gdLst>
              <a:gd name="T0" fmla="*/ 887 w 1702"/>
              <a:gd name="T1" fmla="*/ 0 h 1776"/>
              <a:gd name="T2" fmla="*/ 887 w 1702"/>
              <a:gd name="T3" fmla="*/ 0 h 1776"/>
              <a:gd name="T4" fmla="*/ 0 w 1702"/>
              <a:gd name="T5" fmla="*/ 888 h 1776"/>
              <a:gd name="T6" fmla="*/ 0 w 1702"/>
              <a:gd name="T7" fmla="*/ 888 h 1776"/>
              <a:gd name="T8" fmla="*/ 887 w 1702"/>
              <a:gd name="T9" fmla="*/ 1775 h 1776"/>
              <a:gd name="T10" fmla="*/ 887 w 1702"/>
              <a:gd name="T11" fmla="*/ 1775 h 1776"/>
              <a:gd name="T12" fmla="*/ 1078 w 1702"/>
              <a:gd name="T13" fmla="*/ 1754 h 1776"/>
              <a:gd name="T14" fmla="*/ 1078 w 1702"/>
              <a:gd name="T15" fmla="*/ 1754 h 1776"/>
              <a:gd name="T16" fmla="*/ 1701 w 1702"/>
              <a:gd name="T17" fmla="*/ 531 h 1776"/>
              <a:gd name="T18" fmla="*/ 1701 w 1702"/>
              <a:gd name="T19" fmla="*/ 531 h 1776"/>
              <a:gd name="T20" fmla="*/ 887 w 1702"/>
              <a:gd name="T21" fmla="*/ 0 h 1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2" h="1776">
                <a:moveTo>
                  <a:pt x="887" y="0"/>
                </a:moveTo>
                <a:lnTo>
                  <a:pt x="887" y="0"/>
                </a:lnTo>
                <a:cubicBezTo>
                  <a:pt x="397" y="0"/>
                  <a:pt x="0" y="398"/>
                  <a:pt x="0" y="888"/>
                </a:cubicBezTo>
                <a:lnTo>
                  <a:pt x="0" y="888"/>
                </a:lnTo>
                <a:cubicBezTo>
                  <a:pt x="0" y="1377"/>
                  <a:pt x="397" y="1775"/>
                  <a:pt x="887" y="1775"/>
                </a:cubicBezTo>
                <a:lnTo>
                  <a:pt x="887" y="1775"/>
                </a:lnTo>
                <a:cubicBezTo>
                  <a:pt x="953" y="1775"/>
                  <a:pt x="1017" y="1767"/>
                  <a:pt x="1078" y="1754"/>
                </a:cubicBezTo>
                <a:lnTo>
                  <a:pt x="1078" y="1754"/>
                </a:lnTo>
                <a:cubicBezTo>
                  <a:pt x="1167" y="1286"/>
                  <a:pt x="1388" y="865"/>
                  <a:pt x="1701" y="531"/>
                </a:cubicBezTo>
                <a:lnTo>
                  <a:pt x="1701" y="531"/>
                </a:lnTo>
                <a:cubicBezTo>
                  <a:pt x="1563" y="218"/>
                  <a:pt x="1251" y="0"/>
                  <a:pt x="887" y="0"/>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5" name="Freeform 68">
            <a:extLst>
              <a:ext uri="{FF2B5EF4-FFF2-40B4-BE49-F238E27FC236}">
                <a16:creationId xmlns:a16="http://schemas.microsoft.com/office/drawing/2014/main" id="{3DA7EBEB-2921-B241-8C66-8705BF3E2144}"/>
              </a:ext>
            </a:extLst>
          </p:cNvPr>
          <p:cNvSpPr>
            <a:spLocks noChangeArrowheads="1"/>
          </p:cNvSpPr>
          <p:nvPr/>
        </p:nvSpPr>
        <p:spPr bwMode="auto">
          <a:xfrm>
            <a:off x="3907020" y="4335354"/>
            <a:ext cx="1062904" cy="1106850"/>
          </a:xfrm>
          <a:custGeom>
            <a:avLst/>
            <a:gdLst>
              <a:gd name="T0" fmla="*/ 888 w 1706"/>
              <a:gd name="T1" fmla="*/ 0 h 1777"/>
              <a:gd name="T2" fmla="*/ 888 w 1706"/>
              <a:gd name="T3" fmla="*/ 0 h 1777"/>
              <a:gd name="T4" fmla="*/ 0 w 1706"/>
              <a:gd name="T5" fmla="*/ 888 h 1777"/>
              <a:gd name="T6" fmla="*/ 0 w 1706"/>
              <a:gd name="T7" fmla="*/ 888 h 1777"/>
              <a:gd name="T8" fmla="*/ 888 w 1706"/>
              <a:gd name="T9" fmla="*/ 1776 h 1777"/>
              <a:gd name="T10" fmla="*/ 888 w 1706"/>
              <a:gd name="T11" fmla="*/ 1776 h 1777"/>
              <a:gd name="T12" fmla="*/ 1705 w 1706"/>
              <a:gd name="T13" fmla="*/ 1237 h 1777"/>
              <a:gd name="T14" fmla="*/ 1705 w 1706"/>
              <a:gd name="T15" fmla="*/ 1237 h 1777"/>
              <a:gd name="T16" fmla="*/ 1091 w 1706"/>
              <a:gd name="T17" fmla="*/ 24 h 1777"/>
              <a:gd name="T18" fmla="*/ 1091 w 1706"/>
              <a:gd name="T19" fmla="*/ 24 h 1777"/>
              <a:gd name="T20" fmla="*/ 888 w 1706"/>
              <a:gd name="T21" fmla="*/ 0 h 1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06" h="1777">
                <a:moveTo>
                  <a:pt x="888" y="0"/>
                </a:moveTo>
                <a:lnTo>
                  <a:pt x="888" y="0"/>
                </a:lnTo>
                <a:cubicBezTo>
                  <a:pt x="397" y="0"/>
                  <a:pt x="0" y="398"/>
                  <a:pt x="0" y="888"/>
                </a:cubicBezTo>
                <a:lnTo>
                  <a:pt x="0" y="888"/>
                </a:lnTo>
                <a:cubicBezTo>
                  <a:pt x="0" y="1379"/>
                  <a:pt x="397" y="1776"/>
                  <a:pt x="888" y="1776"/>
                </a:cubicBezTo>
                <a:lnTo>
                  <a:pt x="888" y="1776"/>
                </a:lnTo>
                <a:cubicBezTo>
                  <a:pt x="1255" y="1776"/>
                  <a:pt x="1570" y="1554"/>
                  <a:pt x="1705" y="1237"/>
                </a:cubicBezTo>
                <a:lnTo>
                  <a:pt x="1705" y="1237"/>
                </a:lnTo>
                <a:cubicBezTo>
                  <a:pt x="1397" y="904"/>
                  <a:pt x="1179" y="487"/>
                  <a:pt x="1091" y="24"/>
                </a:cubicBezTo>
                <a:lnTo>
                  <a:pt x="1091" y="24"/>
                </a:lnTo>
                <a:cubicBezTo>
                  <a:pt x="1026" y="8"/>
                  <a:pt x="957" y="0"/>
                  <a:pt x="888" y="0"/>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6" name="Freeform 69">
            <a:extLst>
              <a:ext uri="{FF2B5EF4-FFF2-40B4-BE49-F238E27FC236}">
                <a16:creationId xmlns:a16="http://schemas.microsoft.com/office/drawing/2014/main" id="{154D4AA6-E6A8-914A-8AC0-9DF671A30548}"/>
              </a:ext>
            </a:extLst>
          </p:cNvPr>
          <p:cNvSpPr>
            <a:spLocks noChangeArrowheads="1"/>
          </p:cNvSpPr>
          <p:nvPr/>
        </p:nvSpPr>
        <p:spPr bwMode="auto">
          <a:xfrm>
            <a:off x="5538455" y="1723412"/>
            <a:ext cx="1106848" cy="870647"/>
          </a:xfrm>
          <a:custGeom>
            <a:avLst/>
            <a:gdLst>
              <a:gd name="T0" fmla="*/ 1617 w 1777"/>
              <a:gd name="T1" fmla="*/ 1393 h 1398"/>
              <a:gd name="T2" fmla="*/ 1617 w 1777"/>
              <a:gd name="T3" fmla="*/ 1393 h 1398"/>
              <a:gd name="T4" fmla="*/ 1776 w 1777"/>
              <a:gd name="T5" fmla="*/ 888 h 1398"/>
              <a:gd name="T6" fmla="*/ 1776 w 1777"/>
              <a:gd name="T7" fmla="*/ 888 h 1398"/>
              <a:gd name="T8" fmla="*/ 889 w 1777"/>
              <a:gd name="T9" fmla="*/ 0 h 1398"/>
              <a:gd name="T10" fmla="*/ 889 w 1777"/>
              <a:gd name="T11" fmla="*/ 0 h 1398"/>
              <a:gd name="T12" fmla="*/ 0 w 1777"/>
              <a:gd name="T13" fmla="*/ 888 h 1398"/>
              <a:gd name="T14" fmla="*/ 0 w 1777"/>
              <a:gd name="T15" fmla="*/ 888 h 1398"/>
              <a:gd name="T16" fmla="*/ 161 w 1777"/>
              <a:gd name="T17" fmla="*/ 1397 h 1398"/>
              <a:gd name="T18" fmla="*/ 161 w 1777"/>
              <a:gd name="T19" fmla="*/ 1397 h 1398"/>
              <a:gd name="T20" fmla="*/ 895 w 1777"/>
              <a:gd name="T21" fmla="*/ 1286 h 1398"/>
              <a:gd name="T22" fmla="*/ 895 w 1777"/>
              <a:gd name="T23" fmla="*/ 1286 h 1398"/>
              <a:gd name="T24" fmla="*/ 1617 w 1777"/>
              <a:gd name="T25" fmla="*/ 1393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7" h="1398">
                <a:moveTo>
                  <a:pt x="1617" y="1393"/>
                </a:moveTo>
                <a:lnTo>
                  <a:pt x="1617" y="1393"/>
                </a:lnTo>
                <a:cubicBezTo>
                  <a:pt x="1717" y="1250"/>
                  <a:pt x="1776" y="1076"/>
                  <a:pt x="1776" y="888"/>
                </a:cubicBezTo>
                <a:lnTo>
                  <a:pt x="1776" y="888"/>
                </a:lnTo>
                <a:cubicBezTo>
                  <a:pt x="1776" y="397"/>
                  <a:pt x="1378" y="0"/>
                  <a:pt x="889" y="0"/>
                </a:cubicBezTo>
                <a:lnTo>
                  <a:pt x="889" y="0"/>
                </a:lnTo>
                <a:cubicBezTo>
                  <a:pt x="398" y="0"/>
                  <a:pt x="0" y="397"/>
                  <a:pt x="0" y="888"/>
                </a:cubicBezTo>
                <a:lnTo>
                  <a:pt x="0" y="888"/>
                </a:lnTo>
                <a:cubicBezTo>
                  <a:pt x="0" y="1077"/>
                  <a:pt x="60" y="1253"/>
                  <a:pt x="161" y="1397"/>
                </a:cubicBezTo>
                <a:lnTo>
                  <a:pt x="161" y="1397"/>
                </a:lnTo>
                <a:cubicBezTo>
                  <a:pt x="393" y="1325"/>
                  <a:pt x="640" y="1286"/>
                  <a:pt x="895" y="1286"/>
                </a:cubicBezTo>
                <a:lnTo>
                  <a:pt x="895" y="1286"/>
                </a:lnTo>
                <a:cubicBezTo>
                  <a:pt x="1146" y="1286"/>
                  <a:pt x="1388" y="1324"/>
                  <a:pt x="1617" y="1393"/>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7" name="Freeform 70">
            <a:extLst>
              <a:ext uri="{FF2B5EF4-FFF2-40B4-BE49-F238E27FC236}">
                <a16:creationId xmlns:a16="http://schemas.microsoft.com/office/drawing/2014/main" id="{8460452C-E947-E046-B72C-38C7E12B8829}"/>
              </a:ext>
            </a:extLst>
          </p:cNvPr>
          <p:cNvSpPr>
            <a:spLocks noChangeArrowheads="1"/>
          </p:cNvSpPr>
          <p:nvPr/>
        </p:nvSpPr>
        <p:spPr bwMode="auto">
          <a:xfrm>
            <a:off x="7178129" y="3017023"/>
            <a:ext cx="428458" cy="758040"/>
          </a:xfrm>
          <a:custGeom>
            <a:avLst/>
            <a:gdLst>
              <a:gd name="T0" fmla="*/ 688 w 689"/>
              <a:gd name="T1" fmla="*/ 1214 h 1215"/>
              <a:gd name="T2" fmla="*/ 688 w 689"/>
              <a:gd name="T3" fmla="*/ 1214 h 1215"/>
              <a:gd name="T4" fmla="*/ 72 w 689"/>
              <a:gd name="T5" fmla="*/ 0 h 1215"/>
              <a:gd name="T6" fmla="*/ 72 w 689"/>
              <a:gd name="T7" fmla="*/ 0 h 1215"/>
              <a:gd name="T8" fmla="*/ 0 w 689"/>
              <a:gd name="T9" fmla="*/ 350 h 1215"/>
              <a:gd name="T10" fmla="*/ 0 w 689"/>
              <a:gd name="T11" fmla="*/ 350 h 1215"/>
              <a:gd name="T12" fmla="*/ 688 w 689"/>
              <a:gd name="T13" fmla="*/ 1214 h 1215"/>
            </a:gdLst>
            <a:ahLst/>
            <a:cxnLst>
              <a:cxn ang="0">
                <a:pos x="T0" y="T1"/>
              </a:cxn>
              <a:cxn ang="0">
                <a:pos x="T2" y="T3"/>
              </a:cxn>
              <a:cxn ang="0">
                <a:pos x="T4" y="T5"/>
              </a:cxn>
              <a:cxn ang="0">
                <a:pos x="T6" y="T7"/>
              </a:cxn>
              <a:cxn ang="0">
                <a:pos x="T8" y="T9"/>
              </a:cxn>
              <a:cxn ang="0">
                <a:pos x="T10" y="T11"/>
              </a:cxn>
              <a:cxn ang="0">
                <a:pos x="T12" y="T13"/>
              </a:cxn>
            </a:cxnLst>
            <a:rect l="0" t="0" r="r" b="b"/>
            <a:pathLst>
              <a:path w="689" h="1215">
                <a:moveTo>
                  <a:pt x="688" y="1214"/>
                </a:moveTo>
                <a:lnTo>
                  <a:pt x="688" y="1214"/>
                </a:lnTo>
                <a:cubicBezTo>
                  <a:pt x="599" y="750"/>
                  <a:pt x="381" y="333"/>
                  <a:pt x="72" y="0"/>
                </a:cubicBezTo>
                <a:lnTo>
                  <a:pt x="72" y="0"/>
                </a:lnTo>
                <a:cubicBezTo>
                  <a:pt x="26" y="107"/>
                  <a:pt x="0" y="225"/>
                  <a:pt x="0" y="350"/>
                </a:cubicBezTo>
                <a:lnTo>
                  <a:pt x="0" y="350"/>
                </a:lnTo>
                <a:cubicBezTo>
                  <a:pt x="0" y="770"/>
                  <a:pt x="294" y="1123"/>
                  <a:pt x="688" y="1214"/>
                </a:cubicBezTo>
              </a:path>
            </a:pathLst>
          </a:custGeom>
          <a:solidFill>
            <a:schemeClr val="bg1">
              <a:lumMod val="75000"/>
            </a:schemeClr>
          </a:solidFill>
          <a:ln>
            <a:noFill/>
          </a:ln>
          <a:effectLst/>
        </p:spPr>
        <p:txBody>
          <a:bodyPr wrap="none" anchor="ctr"/>
          <a:lstStyle/>
          <a:p>
            <a:endParaRPr lang="en-US" dirty="0">
              <a:latin typeface="Poppins" pitchFamily="2" charset="77"/>
            </a:endParaRPr>
          </a:p>
        </p:txBody>
      </p:sp>
      <p:sp>
        <p:nvSpPr>
          <p:cNvPr id="28" name="Freeform 71">
            <a:extLst>
              <a:ext uri="{FF2B5EF4-FFF2-40B4-BE49-F238E27FC236}">
                <a16:creationId xmlns:a16="http://schemas.microsoft.com/office/drawing/2014/main" id="{F32E270C-79A1-6F4B-8AEC-FC5A56C3F1EA}"/>
              </a:ext>
            </a:extLst>
          </p:cNvPr>
          <p:cNvSpPr>
            <a:spLocks noChangeArrowheads="1"/>
          </p:cNvSpPr>
          <p:nvPr/>
        </p:nvSpPr>
        <p:spPr bwMode="auto">
          <a:xfrm>
            <a:off x="7172637" y="4349088"/>
            <a:ext cx="436698" cy="763534"/>
          </a:xfrm>
          <a:custGeom>
            <a:avLst/>
            <a:gdLst>
              <a:gd name="T0" fmla="*/ 0 w 701"/>
              <a:gd name="T1" fmla="*/ 867 h 1227"/>
              <a:gd name="T2" fmla="*/ 0 w 701"/>
              <a:gd name="T3" fmla="*/ 867 h 1227"/>
              <a:gd name="T4" fmla="*/ 75 w 701"/>
              <a:gd name="T5" fmla="*/ 1226 h 1227"/>
              <a:gd name="T6" fmla="*/ 75 w 701"/>
              <a:gd name="T7" fmla="*/ 1226 h 1227"/>
              <a:gd name="T8" fmla="*/ 700 w 701"/>
              <a:gd name="T9" fmla="*/ 0 h 1227"/>
              <a:gd name="T10" fmla="*/ 700 w 701"/>
              <a:gd name="T11" fmla="*/ 0 h 1227"/>
              <a:gd name="T12" fmla="*/ 0 w 701"/>
              <a:gd name="T13" fmla="*/ 867 h 1227"/>
            </a:gdLst>
            <a:ahLst/>
            <a:cxnLst>
              <a:cxn ang="0">
                <a:pos x="T0" y="T1"/>
              </a:cxn>
              <a:cxn ang="0">
                <a:pos x="T2" y="T3"/>
              </a:cxn>
              <a:cxn ang="0">
                <a:pos x="T4" y="T5"/>
              </a:cxn>
              <a:cxn ang="0">
                <a:pos x="T6" y="T7"/>
              </a:cxn>
              <a:cxn ang="0">
                <a:pos x="T8" y="T9"/>
              </a:cxn>
              <a:cxn ang="0">
                <a:pos x="T10" y="T11"/>
              </a:cxn>
              <a:cxn ang="0">
                <a:pos x="T12" y="T13"/>
              </a:cxn>
            </a:cxnLst>
            <a:rect l="0" t="0" r="r" b="b"/>
            <a:pathLst>
              <a:path w="701" h="1227">
                <a:moveTo>
                  <a:pt x="0" y="867"/>
                </a:moveTo>
                <a:lnTo>
                  <a:pt x="0" y="867"/>
                </a:lnTo>
                <a:cubicBezTo>
                  <a:pt x="0" y="995"/>
                  <a:pt x="27" y="1116"/>
                  <a:pt x="75" y="1226"/>
                </a:cubicBezTo>
                <a:lnTo>
                  <a:pt x="75" y="1226"/>
                </a:lnTo>
                <a:cubicBezTo>
                  <a:pt x="389" y="891"/>
                  <a:pt x="611" y="469"/>
                  <a:pt x="700" y="0"/>
                </a:cubicBezTo>
                <a:lnTo>
                  <a:pt x="700" y="0"/>
                </a:lnTo>
                <a:cubicBezTo>
                  <a:pt x="299" y="86"/>
                  <a:pt x="0" y="442"/>
                  <a:pt x="0" y="867"/>
                </a:cubicBezTo>
              </a:path>
            </a:pathLst>
          </a:custGeom>
          <a:solidFill>
            <a:schemeClr val="bg1">
              <a:lumMod val="75000"/>
            </a:schemeClr>
          </a:solidFill>
          <a:ln>
            <a:noFill/>
          </a:ln>
          <a:effectLst/>
        </p:spPr>
        <p:txBody>
          <a:bodyPr wrap="none" anchor="ctr"/>
          <a:lstStyle/>
          <a:p>
            <a:endParaRPr lang="en-US" dirty="0">
              <a:latin typeface="Poppins" pitchFamily="2" charset="77"/>
            </a:endParaRPr>
          </a:p>
        </p:txBody>
      </p:sp>
      <p:sp>
        <p:nvSpPr>
          <p:cNvPr id="29" name="Freeform 72">
            <a:extLst>
              <a:ext uri="{FF2B5EF4-FFF2-40B4-BE49-F238E27FC236}">
                <a16:creationId xmlns:a16="http://schemas.microsoft.com/office/drawing/2014/main" id="{01020F4A-E474-CA4F-8777-DB73912E0419}"/>
              </a:ext>
            </a:extLst>
          </p:cNvPr>
          <p:cNvSpPr>
            <a:spLocks noChangeArrowheads="1"/>
          </p:cNvSpPr>
          <p:nvPr/>
        </p:nvSpPr>
        <p:spPr bwMode="auto">
          <a:xfrm>
            <a:off x="4585412" y="3011530"/>
            <a:ext cx="433951" cy="763534"/>
          </a:xfrm>
          <a:custGeom>
            <a:avLst/>
            <a:gdLst>
              <a:gd name="T0" fmla="*/ 697 w 698"/>
              <a:gd name="T1" fmla="*/ 357 h 1224"/>
              <a:gd name="T2" fmla="*/ 697 w 698"/>
              <a:gd name="T3" fmla="*/ 357 h 1224"/>
              <a:gd name="T4" fmla="*/ 623 w 698"/>
              <a:gd name="T5" fmla="*/ 0 h 1224"/>
              <a:gd name="T6" fmla="*/ 623 w 698"/>
              <a:gd name="T7" fmla="*/ 0 h 1224"/>
              <a:gd name="T8" fmla="*/ 0 w 698"/>
              <a:gd name="T9" fmla="*/ 1223 h 1224"/>
              <a:gd name="T10" fmla="*/ 0 w 698"/>
              <a:gd name="T11" fmla="*/ 1223 h 1224"/>
              <a:gd name="T12" fmla="*/ 697 w 698"/>
              <a:gd name="T13" fmla="*/ 357 h 1224"/>
            </a:gdLst>
            <a:ahLst/>
            <a:cxnLst>
              <a:cxn ang="0">
                <a:pos x="T0" y="T1"/>
              </a:cxn>
              <a:cxn ang="0">
                <a:pos x="T2" y="T3"/>
              </a:cxn>
              <a:cxn ang="0">
                <a:pos x="T4" y="T5"/>
              </a:cxn>
              <a:cxn ang="0">
                <a:pos x="T6" y="T7"/>
              </a:cxn>
              <a:cxn ang="0">
                <a:pos x="T8" y="T9"/>
              </a:cxn>
              <a:cxn ang="0">
                <a:pos x="T10" y="T11"/>
              </a:cxn>
              <a:cxn ang="0">
                <a:pos x="T12" y="T13"/>
              </a:cxn>
            </a:cxnLst>
            <a:rect l="0" t="0" r="r" b="b"/>
            <a:pathLst>
              <a:path w="698" h="1224">
                <a:moveTo>
                  <a:pt x="697" y="357"/>
                </a:moveTo>
                <a:lnTo>
                  <a:pt x="697" y="357"/>
                </a:lnTo>
                <a:cubicBezTo>
                  <a:pt x="697" y="230"/>
                  <a:pt x="670" y="109"/>
                  <a:pt x="623" y="0"/>
                </a:cubicBezTo>
                <a:lnTo>
                  <a:pt x="623" y="0"/>
                </a:lnTo>
                <a:cubicBezTo>
                  <a:pt x="310" y="334"/>
                  <a:pt x="89" y="755"/>
                  <a:pt x="0" y="1223"/>
                </a:cubicBezTo>
                <a:lnTo>
                  <a:pt x="0" y="1223"/>
                </a:lnTo>
                <a:cubicBezTo>
                  <a:pt x="399" y="1136"/>
                  <a:pt x="697" y="781"/>
                  <a:pt x="697" y="357"/>
                </a:cubicBezTo>
              </a:path>
            </a:pathLst>
          </a:custGeom>
          <a:solidFill>
            <a:schemeClr val="bg1">
              <a:lumMod val="75000"/>
            </a:schemeClr>
          </a:solidFill>
          <a:ln>
            <a:noFill/>
          </a:ln>
          <a:effectLst/>
        </p:spPr>
        <p:txBody>
          <a:bodyPr wrap="none" anchor="ctr"/>
          <a:lstStyle/>
          <a:p>
            <a:endParaRPr lang="en-US" dirty="0">
              <a:latin typeface="Poppins" pitchFamily="2" charset="77"/>
            </a:endParaRPr>
          </a:p>
        </p:txBody>
      </p:sp>
      <p:sp>
        <p:nvSpPr>
          <p:cNvPr id="30" name="Freeform 73">
            <a:extLst>
              <a:ext uri="{FF2B5EF4-FFF2-40B4-BE49-F238E27FC236}">
                <a16:creationId xmlns:a16="http://schemas.microsoft.com/office/drawing/2014/main" id="{6AE6126A-E6BF-D547-96FF-6D7829026129}"/>
              </a:ext>
            </a:extLst>
          </p:cNvPr>
          <p:cNvSpPr>
            <a:spLocks noChangeArrowheads="1"/>
          </p:cNvSpPr>
          <p:nvPr/>
        </p:nvSpPr>
        <p:spPr bwMode="auto">
          <a:xfrm>
            <a:off x="4585411" y="4351833"/>
            <a:ext cx="428458" cy="755295"/>
          </a:xfrm>
          <a:custGeom>
            <a:avLst/>
            <a:gdLst>
              <a:gd name="T0" fmla="*/ 0 w 686"/>
              <a:gd name="T1" fmla="*/ 0 h 1214"/>
              <a:gd name="T2" fmla="*/ 0 w 686"/>
              <a:gd name="T3" fmla="*/ 0 h 1214"/>
              <a:gd name="T4" fmla="*/ 614 w 686"/>
              <a:gd name="T5" fmla="*/ 1213 h 1214"/>
              <a:gd name="T6" fmla="*/ 614 w 686"/>
              <a:gd name="T7" fmla="*/ 1213 h 1214"/>
              <a:gd name="T8" fmla="*/ 685 w 686"/>
              <a:gd name="T9" fmla="*/ 864 h 1214"/>
              <a:gd name="T10" fmla="*/ 685 w 686"/>
              <a:gd name="T11" fmla="*/ 864 h 1214"/>
              <a:gd name="T12" fmla="*/ 0 w 686"/>
              <a:gd name="T13" fmla="*/ 0 h 1214"/>
            </a:gdLst>
            <a:ahLst/>
            <a:cxnLst>
              <a:cxn ang="0">
                <a:pos x="T0" y="T1"/>
              </a:cxn>
              <a:cxn ang="0">
                <a:pos x="T2" y="T3"/>
              </a:cxn>
              <a:cxn ang="0">
                <a:pos x="T4" y="T5"/>
              </a:cxn>
              <a:cxn ang="0">
                <a:pos x="T6" y="T7"/>
              </a:cxn>
              <a:cxn ang="0">
                <a:pos x="T8" y="T9"/>
              </a:cxn>
              <a:cxn ang="0">
                <a:pos x="T10" y="T11"/>
              </a:cxn>
              <a:cxn ang="0">
                <a:pos x="T12" y="T13"/>
              </a:cxn>
            </a:cxnLst>
            <a:rect l="0" t="0" r="r" b="b"/>
            <a:pathLst>
              <a:path w="686" h="1214">
                <a:moveTo>
                  <a:pt x="0" y="0"/>
                </a:moveTo>
                <a:lnTo>
                  <a:pt x="0" y="0"/>
                </a:lnTo>
                <a:cubicBezTo>
                  <a:pt x="88" y="463"/>
                  <a:pt x="306" y="880"/>
                  <a:pt x="614" y="1213"/>
                </a:cubicBezTo>
                <a:lnTo>
                  <a:pt x="614" y="1213"/>
                </a:lnTo>
                <a:cubicBezTo>
                  <a:pt x="660" y="1106"/>
                  <a:pt x="685" y="988"/>
                  <a:pt x="685" y="864"/>
                </a:cubicBezTo>
                <a:lnTo>
                  <a:pt x="685" y="864"/>
                </a:lnTo>
                <a:cubicBezTo>
                  <a:pt x="685" y="444"/>
                  <a:pt x="392" y="91"/>
                  <a:pt x="0" y="0"/>
                </a:cubicBezTo>
              </a:path>
            </a:pathLst>
          </a:custGeom>
          <a:solidFill>
            <a:schemeClr val="bg1">
              <a:lumMod val="75000"/>
            </a:schemeClr>
          </a:solidFill>
          <a:ln>
            <a:noFill/>
          </a:ln>
          <a:effectLst/>
        </p:spPr>
        <p:txBody>
          <a:bodyPr wrap="none" anchor="ctr"/>
          <a:lstStyle/>
          <a:p>
            <a:endParaRPr lang="en-US" dirty="0">
              <a:latin typeface="Poppins" pitchFamily="2" charset="77"/>
            </a:endParaRPr>
          </a:p>
        </p:txBody>
      </p:sp>
      <p:sp>
        <p:nvSpPr>
          <p:cNvPr id="31" name="Freeform 74">
            <a:extLst>
              <a:ext uri="{FF2B5EF4-FFF2-40B4-BE49-F238E27FC236}">
                <a16:creationId xmlns:a16="http://schemas.microsoft.com/office/drawing/2014/main" id="{7DC3F8A2-EB88-8342-946B-FDB70DE487B9}"/>
              </a:ext>
            </a:extLst>
          </p:cNvPr>
          <p:cNvSpPr>
            <a:spLocks noChangeArrowheads="1"/>
          </p:cNvSpPr>
          <p:nvPr/>
        </p:nvSpPr>
        <p:spPr bwMode="auto">
          <a:xfrm>
            <a:off x="5640076" y="2525395"/>
            <a:ext cx="906353" cy="304864"/>
          </a:xfrm>
          <a:custGeom>
            <a:avLst/>
            <a:gdLst>
              <a:gd name="T0" fmla="*/ 728 w 1457"/>
              <a:gd name="T1" fmla="*/ 490 h 491"/>
              <a:gd name="T2" fmla="*/ 728 w 1457"/>
              <a:gd name="T3" fmla="*/ 490 h 491"/>
              <a:gd name="T4" fmla="*/ 1456 w 1457"/>
              <a:gd name="T5" fmla="*/ 107 h 491"/>
              <a:gd name="T6" fmla="*/ 1456 w 1457"/>
              <a:gd name="T7" fmla="*/ 107 h 491"/>
              <a:gd name="T8" fmla="*/ 734 w 1457"/>
              <a:gd name="T9" fmla="*/ 0 h 491"/>
              <a:gd name="T10" fmla="*/ 734 w 1457"/>
              <a:gd name="T11" fmla="*/ 0 h 491"/>
              <a:gd name="T12" fmla="*/ 0 w 1457"/>
              <a:gd name="T13" fmla="*/ 111 h 491"/>
              <a:gd name="T14" fmla="*/ 0 w 1457"/>
              <a:gd name="T15" fmla="*/ 111 h 491"/>
              <a:gd name="T16" fmla="*/ 728 w 1457"/>
              <a:gd name="T17" fmla="*/ 49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7" h="491">
                <a:moveTo>
                  <a:pt x="728" y="490"/>
                </a:moveTo>
                <a:lnTo>
                  <a:pt x="728" y="490"/>
                </a:lnTo>
                <a:cubicBezTo>
                  <a:pt x="1029" y="490"/>
                  <a:pt x="1296" y="339"/>
                  <a:pt x="1456" y="107"/>
                </a:cubicBezTo>
                <a:lnTo>
                  <a:pt x="1456" y="107"/>
                </a:lnTo>
                <a:cubicBezTo>
                  <a:pt x="1227" y="38"/>
                  <a:pt x="985" y="0"/>
                  <a:pt x="734" y="0"/>
                </a:cubicBezTo>
                <a:lnTo>
                  <a:pt x="734" y="0"/>
                </a:lnTo>
                <a:cubicBezTo>
                  <a:pt x="479" y="0"/>
                  <a:pt x="232" y="39"/>
                  <a:pt x="0" y="111"/>
                </a:cubicBezTo>
                <a:lnTo>
                  <a:pt x="0" y="111"/>
                </a:lnTo>
                <a:cubicBezTo>
                  <a:pt x="161" y="340"/>
                  <a:pt x="427" y="490"/>
                  <a:pt x="728" y="490"/>
                </a:cubicBezTo>
              </a:path>
            </a:pathLst>
          </a:custGeom>
          <a:solidFill>
            <a:schemeClr val="bg1">
              <a:lumMod val="75000"/>
            </a:schemeClr>
          </a:solidFill>
          <a:ln>
            <a:noFill/>
          </a:ln>
          <a:effectLst/>
        </p:spPr>
        <p:txBody>
          <a:bodyPr wrap="none" anchor="ctr"/>
          <a:lstStyle/>
          <a:p>
            <a:endParaRPr lang="en-US" dirty="0">
              <a:latin typeface="Poppins" pitchFamily="2" charset="77"/>
            </a:endParaRPr>
          </a:p>
        </p:txBody>
      </p:sp>
      <p:sp>
        <p:nvSpPr>
          <p:cNvPr id="32" name="Freeform 75">
            <a:extLst>
              <a:ext uri="{FF2B5EF4-FFF2-40B4-BE49-F238E27FC236}">
                <a16:creationId xmlns:a16="http://schemas.microsoft.com/office/drawing/2014/main" id="{184482DF-465D-6D48-B94B-F826D2810AE8}"/>
              </a:ext>
            </a:extLst>
          </p:cNvPr>
          <p:cNvSpPr>
            <a:spLocks noChangeArrowheads="1"/>
          </p:cNvSpPr>
          <p:nvPr/>
        </p:nvSpPr>
        <p:spPr bwMode="auto">
          <a:xfrm>
            <a:off x="5535709" y="5530093"/>
            <a:ext cx="1106850" cy="870647"/>
          </a:xfrm>
          <a:custGeom>
            <a:avLst/>
            <a:gdLst>
              <a:gd name="T0" fmla="*/ 161 w 1776"/>
              <a:gd name="T1" fmla="*/ 0 h 1400"/>
              <a:gd name="T2" fmla="*/ 161 w 1776"/>
              <a:gd name="T3" fmla="*/ 0 h 1400"/>
              <a:gd name="T4" fmla="*/ 0 w 1776"/>
              <a:gd name="T5" fmla="*/ 510 h 1400"/>
              <a:gd name="T6" fmla="*/ 0 w 1776"/>
              <a:gd name="T7" fmla="*/ 510 h 1400"/>
              <a:gd name="T8" fmla="*/ 888 w 1776"/>
              <a:gd name="T9" fmla="*/ 1399 h 1400"/>
              <a:gd name="T10" fmla="*/ 888 w 1776"/>
              <a:gd name="T11" fmla="*/ 1399 h 1400"/>
              <a:gd name="T12" fmla="*/ 1775 w 1776"/>
              <a:gd name="T13" fmla="*/ 510 h 1400"/>
              <a:gd name="T14" fmla="*/ 1775 w 1776"/>
              <a:gd name="T15" fmla="*/ 510 h 1400"/>
              <a:gd name="T16" fmla="*/ 1617 w 1776"/>
              <a:gd name="T17" fmla="*/ 6 h 1400"/>
              <a:gd name="T18" fmla="*/ 1617 w 1776"/>
              <a:gd name="T19" fmla="*/ 6 h 1400"/>
              <a:gd name="T20" fmla="*/ 899 w 1776"/>
              <a:gd name="T21" fmla="*/ 112 h 1400"/>
              <a:gd name="T22" fmla="*/ 899 w 1776"/>
              <a:gd name="T23" fmla="*/ 112 h 1400"/>
              <a:gd name="T24" fmla="*/ 161 w 1776"/>
              <a:gd name="T25" fmla="*/ 0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1400">
                <a:moveTo>
                  <a:pt x="161" y="0"/>
                </a:moveTo>
                <a:lnTo>
                  <a:pt x="161" y="0"/>
                </a:lnTo>
                <a:cubicBezTo>
                  <a:pt x="60" y="145"/>
                  <a:pt x="0" y="321"/>
                  <a:pt x="0" y="510"/>
                </a:cubicBezTo>
                <a:lnTo>
                  <a:pt x="0" y="510"/>
                </a:lnTo>
                <a:cubicBezTo>
                  <a:pt x="0" y="1001"/>
                  <a:pt x="397" y="1399"/>
                  <a:pt x="888" y="1399"/>
                </a:cubicBezTo>
                <a:lnTo>
                  <a:pt x="888" y="1399"/>
                </a:lnTo>
                <a:cubicBezTo>
                  <a:pt x="1377" y="1399"/>
                  <a:pt x="1775" y="1001"/>
                  <a:pt x="1775" y="510"/>
                </a:cubicBezTo>
                <a:lnTo>
                  <a:pt x="1775" y="510"/>
                </a:lnTo>
                <a:cubicBezTo>
                  <a:pt x="1775" y="323"/>
                  <a:pt x="1717" y="149"/>
                  <a:pt x="1617" y="6"/>
                </a:cubicBezTo>
                <a:lnTo>
                  <a:pt x="1617" y="6"/>
                </a:lnTo>
                <a:cubicBezTo>
                  <a:pt x="1390" y="75"/>
                  <a:pt x="1149" y="112"/>
                  <a:pt x="899" y="112"/>
                </a:cubicBezTo>
                <a:lnTo>
                  <a:pt x="899" y="112"/>
                </a:lnTo>
                <a:cubicBezTo>
                  <a:pt x="642" y="112"/>
                  <a:pt x="394" y="73"/>
                  <a:pt x="161" y="0"/>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33" name="Freeform 76">
            <a:extLst>
              <a:ext uri="{FF2B5EF4-FFF2-40B4-BE49-F238E27FC236}">
                <a16:creationId xmlns:a16="http://schemas.microsoft.com/office/drawing/2014/main" id="{D44D8628-05F0-304B-A70C-15B48436C97C}"/>
              </a:ext>
            </a:extLst>
          </p:cNvPr>
          <p:cNvSpPr>
            <a:spLocks noChangeArrowheads="1"/>
          </p:cNvSpPr>
          <p:nvPr/>
        </p:nvSpPr>
        <p:spPr bwMode="auto">
          <a:xfrm>
            <a:off x="5637331" y="5293891"/>
            <a:ext cx="906353" cy="304864"/>
          </a:xfrm>
          <a:custGeom>
            <a:avLst/>
            <a:gdLst>
              <a:gd name="T0" fmla="*/ 727 w 1457"/>
              <a:gd name="T1" fmla="*/ 0 h 490"/>
              <a:gd name="T2" fmla="*/ 727 w 1457"/>
              <a:gd name="T3" fmla="*/ 0 h 490"/>
              <a:gd name="T4" fmla="*/ 0 w 1457"/>
              <a:gd name="T5" fmla="*/ 377 h 490"/>
              <a:gd name="T6" fmla="*/ 0 w 1457"/>
              <a:gd name="T7" fmla="*/ 377 h 490"/>
              <a:gd name="T8" fmla="*/ 738 w 1457"/>
              <a:gd name="T9" fmla="*/ 489 h 490"/>
              <a:gd name="T10" fmla="*/ 738 w 1457"/>
              <a:gd name="T11" fmla="*/ 489 h 490"/>
              <a:gd name="T12" fmla="*/ 1456 w 1457"/>
              <a:gd name="T13" fmla="*/ 383 h 490"/>
              <a:gd name="T14" fmla="*/ 1456 w 1457"/>
              <a:gd name="T15" fmla="*/ 383 h 490"/>
              <a:gd name="T16" fmla="*/ 727 w 1457"/>
              <a:gd name="T17" fmla="*/ 0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7" h="490">
                <a:moveTo>
                  <a:pt x="727" y="0"/>
                </a:moveTo>
                <a:lnTo>
                  <a:pt x="727" y="0"/>
                </a:lnTo>
                <a:cubicBezTo>
                  <a:pt x="427" y="0"/>
                  <a:pt x="161" y="149"/>
                  <a:pt x="0" y="377"/>
                </a:cubicBezTo>
                <a:lnTo>
                  <a:pt x="0" y="377"/>
                </a:lnTo>
                <a:cubicBezTo>
                  <a:pt x="233" y="450"/>
                  <a:pt x="481" y="489"/>
                  <a:pt x="738" y="489"/>
                </a:cubicBezTo>
                <a:lnTo>
                  <a:pt x="738" y="489"/>
                </a:lnTo>
                <a:cubicBezTo>
                  <a:pt x="988" y="489"/>
                  <a:pt x="1229" y="452"/>
                  <a:pt x="1456" y="383"/>
                </a:cubicBezTo>
                <a:lnTo>
                  <a:pt x="1456" y="383"/>
                </a:lnTo>
                <a:cubicBezTo>
                  <a:pt x="1296" y="151"/>
                  <a:pt x="1028" y="0"/>
                  <a:pt x="727" y="0"/>
                </a:cubicBezTo>
              </a:path>
            </a:pathLst>
          </a:custGeom>
          <a:solidFill>
            <a:schemeClr val="bg1">
              <a:lumMod val="75000"/>
            </a:schemeClr>
          </a:solidFill>
          <a:ln>
            <a:noFill/>
          </a:ln>
          <a:effectLst/>
        </p:spPr>
        <p:txBody>
          <a:bodyPr wrap="none" anchor="ctr"/>
          <a:lstStyle/>
          <a:p>
            <a:endParaRPr lang="en-US" dirty="0">
              <a:latin typeface="Poppins" pitchFamily="2" charset="77"/>
            </a:endParaRPr>
          </a:p>
        </p:txBody>
      </p:sp>
      <p:sp>
        <p:nvSpPr>
          <p:cNvPr id="34" name="Freeform 33">
            <a:extLst>
              <a:ext uri="{FF2B5EF4-FFF2-40B4-BE49-F238E27FC236}">
                <a16:creationId xmlns:a16="http://schemas.microsoft.com/office/drawing/2014/main" id="{9A126586-E4C3-0046-9D21-13F384A7F835}"/>
              </a:ext>
            </a:extLst>
          </p:cNvPr>
          <p:cNvSpPr>
            <a:spLocks noChangeArrowheads="1"/>
          </p:cNvSpPr>
          <p:nvPr/>
        </p:nvSpPr>
        <p:spPr bwMode="auto">
          <a:xfrm>
            <a:off x="5835211" y="1921445"/>
            <a:ext cx="503675" cy="474243"/>
          </a:xfrm>
          <a:custGeom>
            <a:avLst/>
            <a:gdLst>
              <a:gd name="connsiteX0" fmla="*/ 178481 w 1007350"/>
              <a:gd name="connsiteY0" fmla="*/ 191686 h 948485"/>
              <a:gd name="connsiteX1" fmla="*/ 236092 w 1007350"/>
              <a:gd name="connsiteY1" fmla="*/ 191686 h 948485"/>
              <a:gd name="connsiteX2" fmla="*/ 242354 w 1007350"/>
              <a:gd name="connsiteY2" fmla="*/ 200503 h 948485"/>
              <a:gd name="connsiteX3" fmla="*/ 238597 w 1007350"/>
              <a:gd name="connsiteY3" fmla="*/ 210579 h 948485"/>
              <a:gd name="connsiteX4" fmla="*/ 271159 w 1007350"/>
              <a:gd name="connsiteY4" fmla="*/ 235771 h 948485"/>
              <a:gd name="connsiteX5" fmla="*/ 288693 w 1007350"/>
              <a:gd name="connsiteY5" fmla="*/ 218137 h 948485"/>
              <a:gd name="connsiteX6" fmla="*/ 287440 w 1007350"/>
              <a:gd name="connsiteY6" fmla="*/ 201763 h 948485"/>
              <a:gd name="connsiteX7" fmla="*/ 293702 w 1007350"/>
              <a:gd name="connsiteY7" fmla="*/ 191686 h 948485"/>
              <a:gd name="connsiteX8" fmla="*/ 351313 w 1007350"/>
              <a:gd name="connsiteY8" fmla="*/ 191686 h 948485"/>
              <a:gd name="connsiteX9" fmla="*/ 372604 w 1007350"/>
              <a:gd name="connsiteY9" fmla="*/ 213099 h 948485"/>
              <a:gd name="connsiteX10" fmla="*/ 372604 w 1007350"/>
              <a:gd name="connsiteY10" fmla="*/ 273557 h 948485"/>
              <a:gd name="connsiteX11" fmla="*/ 398904 w 1007350"/>
              <a:gd name="connsiteY11" fmla="*/ 266000 h 948485"/>
              <a:gd name="connsiteX12" fmla="*/ 416438 w 1007350"/>
              <a:gd name="connsiteY12" fmla="*/ 283634 h 948485"/>
              <a:gd name="connsiteX13" fmla="*/ 391390 w 1007350"/>
              <a:gd name="connsiteY13" fmla="*/ 316382 h 948485"/>
              <a:gd name="connsiteX14" fmla="*/ 372604 w 1007350"/>
              <a:gd name="connsiteY14" fmla="*/ 306306 h 948485"/>
              <a:gd name="connsiteX15" fmla="*/ 372604 w 1007350"/>
              <a:gd name="connsiteY15" fmla="*/ 366764 h 948485"/>
              <a:gd name="connsiteX16" fmla="*/ 351313 w 1007350"/>
              <a:gd name="connsiteY16" fmla="*/ 388177 h 948485"/>
              <a:gd name="connsiteX17" fmla="*/ 293702 w 1007350"/>
              <a:gd name="connsiteY17" fmla="*/ 388177 h 948485"/>
              <a:gd name="connsiteX18" fmla="*/ 287440 w 1007350"/>
              <a:gd name="connsiteY18" fmla="*/ 379360 h 948485"/>
              <a:gd name="connsiteX19" fmla="*/ 289945 w 1007350"/>
              <a:gd name="connsiteY19" fmla="*/ 369283 h 948485"/>
              <a:gd name="connsiteX20" fmla="*/ 257383 w 1007350"/>
              <a:gd name="connsiteY20" fmla="*/ 344092 h 948485"/>
              <a:gd name="connsiteX21" fmla="*/ 241101 w 1007350"/>
              <a:gd name="connsiteY21" fmla="*/ 361726 h 948485"/>
              <a:gd name="connsiteX22" fmla="*/ 242354 w 1007350"/>
              <a:gd name="connsiteY22" fmla="*/ 379360 h 948485"/>
              <a:gd name="connsiteX23" fmla="*/ 236092 w 1007350"/>
              <a:gd name="connsiteY23" fmla="*/ 388177 h 948485"/>
              <a:gd name="connsiteX24" fmla="*/ 178481 w 1007350"/>
              <a:gd name="connsiteY24" fmla="*/ 388177 h 948485"/>
              <a:gd name="connsiteX25" fmla="*/ 157190 w 1007350"/>
              <a:gd name="connsiteY25" fmla="*/ 366764 h 948485"/>
              <a:gd name="connsiteX26" fmla="*/ 157190 w 1007350"/>
              <a:gd name="connsiteY26" fmla="*/ 306306 h 948485"/>
              <a:gd name="connsiteX27" fmla="*/ 137152 w 1007350"/>
              <a:gd name="connsiteY27" fmla="*/ 316382 h 948485"/>
              <a:gd name="connsiteX28" fmla="*/ 113356 w 1007350"/>
              <a:gd name="connsiteY28" fmla="*/ 283634 h 948485"/>
              <a:gd name="connsiteX29" fmla="*/ 130890 w 1007350"/>
              <a:gd name="connsiteY29" fmla="*/ 266000 h 948485"/>
              <a:gd name="connsiteX30" fmla="*/ 157190 w 1007350"/>
              <a:gd name="connsiteY30" fmla="*/ 274817 h 948485"/>
              <a:gd name="connsiteX31" fmla="*/ 157190 w 1007350"/>
              <a:gd name="connsiteY31" fmla="*/ 213099 h 948485"/>
              <a:gd name="connsiteX32" fmla="*/ 178481 w 1007350"/>
              <a:gd name="connsiteY32" fmla="*/ 191686 h 948485"/>
              <a:gd name="connsiteX33" fmla="*/ 260096 w 1007350"/>
              <a:gd name="connsiteY33" fmla="*/ 86032 h 948485"/>
              <a:gd name="connsiteX34" fmla="*/ 232765 w 1007350"/>
              <a:gd name="connsiteY34" fmla="*/ 87277 h 948485"/>
              <a:gd name="connsiteX35" fmla="*/ 30267 w 1007350"/>
              <a:gd name="connsiteY35" fmla="*/ 293867 h 948485"/>
              <a:gd name="connsiteX36" fmla="*/ 72506 w 1007350"/>
              <a:gd name="connsiteY36" fmla="*/ 454410 h 948485"/>
              <a:gd name="connsiteX37" fmla="*/ 89898 w 1007350"/>
              <a:gd name="connsiteY37" fmla="*/ 665979 h 948485"/>
              <a:gd name="connsiteX38" fmla="*/ 89898 w 1007350"/>
              <a:gd name="connsiteY38" fmla="*/ 893726 h 948485"/>
              <a:gd name="connsiteX39" fmla="*/ 117229 w 1007350"/>
              <a:gd name="connsiteY39" fmla="*/ 921105 h 948485"/>
              <a:gd name="connsiteX40" fmla="*/ 311031 w 1007350"/>
              <a:gd name="connsiteY40" fmla="*/ 921105 h 948485"/>
              <a:gd name="connsiteX41" fmla="*/ 337120 w 1007350"/>
              <a:gd name="connsiteY41" fmla="*/ 904927 h 948485"/>
              <a:gd name="connsiteX42" fmla="*/ 337120 w 1007350"/>
              <a:gd name="connsiteY42" fmla="*/ 901193 h 948485"/>
              <a:gd name="connsiteX43" fmla="*/ 338362 w 1007350"/>
              <a:gd name="connsiteY43" fmla="*/ 897459 h 948485"/>
              <a:gd name="connsiteX44" fmla="*/ 338362 w 1007350"/>
              <a:gd name="connsiteY44" fmla="*/ 893726 h 948485"/>
              <a:gd name="connsiteX45" fmla="*/ 338362 w 1007350"/>
              <a:gd name="connsiteY45" fmla="*/ 782964 h 948485"/>
              <a:gd name="connsiteX46" fmla="*/ 339604 w 1007350"/>
              <a:gd name="connsiteY46" fmla="*/ 776741 h 948485"/>
              <a:gd name="connsiteX47" fmla="*/ 340847 w 1007350"/>
              <a:gd name="connsiteY47" fmla="*/ 771763 h 948485"/>
              <a:gd name="connsiteX48" fmla="*/ 340847 w 1007350"/>
              <a:gd name="connsiteY48" fmla="*/ 770518 h 948485"/>
              <a:gd name="connsiteX49" fmla="*/ 343331 w 1007350"/>
              <a:gd name="connsiteY49" fmla="*/ 765540 h 948485"/>
              <a:gd name="connsiteX50" fmla="*/ 344574 w 1007350"/>
              <a:gd name="connsiteY50" fmla="*/ 764296 h 948485"/>
              <a:gd name="connsiteX51" fmla="*/ 347058 w 1007350"/>
              <a:gd name="connsiteY51" fmla="*/ 761807 h 948485"/>
              <a:gd name="connsiteX52" fmla="*/ 348301 w 1007350"/>
              <a:gd name="connsiteY52" fmla="*/ 760562 h 948485"/>
              <a:gd name="connsiteX53" fmla="*/ 352028 w 1007350"/>
              <a:gd name="connsiteY53" fmla="*/ 758073 h 948485"/>
              <a:gd name="connsiteX54" fmla="*/ 354512 w 1007350"/>
              <a:gd name="connsiteY54" fmla="*/ 756829 h 948485"/>
              <a:gd name="connsiteX55" fmla="*/ 368178 w 1007350"/>
              <a:gd name="connsiteY55" fmla="*/ 751851 h 948485"/>
              <a:gd name="connsiteX56" fmla="*/ 371905 w 1007350"/>
              <a:gd name="connsiteY56" fmla="*/ 751851 h 948485"/>
              <a:gd name="connsiteX57" fmla="*/ 381843 w 1007350"/>
              <a:gd name="connsiteY57" fmla="*/ 751851 h 948485"/>
              <a:gd name="connsiteX58" fmla="*/ 458867 w 1007350"/>
              <a:gd name="connsiteY58" fmla="*/ 751851 h 948485"/>
              <a:gd name="connsiteX59" fmla="*/ 492409 w 1007350"/>
              <a:gd name="connsiteY59" fmla="*/ 717004 h 948485"/>
              <a:gd name="connsiteX60" fmla="*/ 492409 w 1007350"/>
              <a:gd name="connsiteY60" fmla="*/ 643577 h 948485"/>
              <a:gd name="connsiteX61" fmla="*/ 478744 w 1007350"/>
              <a:gd name="connsiteY61" fmla="*/ 643577 h 948485"/>
              <a:gd name="connsiteX62" fmla="*/ 425324 w 1007350"/>
              <a:gd name="connsiteY62" fmla="*/ 637355 h 948485"/>
              <a:gd name="connsiteX63" fmla="*/ 416628 w 1007350"/>
              <a:gd name="connsiteY63" fmla="*/ 618687 h 948485"/>
              <a:gd name="connsiteX64" fmla="*/ 432778 w 1007350"/>
              <a:gd name="connsiteY64" fmla="*/ 609975 h 948485"/>
              <a:gd name="connsiteX65" fmla="*/ 492409 w 1007350"/>
              <a:gd name="connsiteY65" fmla="*/ 614953 h 948485"/>
              <a:gd name="connsiteX66" fmla="*/ 492409 w 1007350"/>
              <a:gd name="connsiteY66" fmla="*/ 555217 h 948485"/>
              <a:gd name="connsiteX67" fmla="*/ 493652 w 1007350"/>
              <a:gd name="connsiteY67" fmla="*/ 548994 h 948485"/>
              <a:gd name="connsiteX68" fmla="*/ 524710 w 1007350"/>
              <a:gd name="connsiteY68" fmla="*/ 522859 h 948485"/>
              <a:gd name="connsiteX69" fmla="*/ 549556 w 1007350"/>
              <a:gd name="connsiteY69" fmla="*/ 522859 h 948485"/>
              <a:gd name="connsiteX70" fmla="*/ 560737 w 1007350"/>
              <a:gd name="connsiteY70" fmla="*/ 516636 h 948485"/>
              <a:gd name="connsiteX71" fmla="*/ 563222 w 1007350"/>
              <a:gd name="connsiteY71" fmla="*/ 509169 h 948485"/>
              <a:gd name="connsiteX72" fmla="*/ 561979 w 1007350"/>
              <a:gd name="connsiteY72" fmla="*/ 505436 h 948485"/>
              <a:gd name="connsiteX73" fmla="*/ 560737 w 1007350"/>
              <a:gd name="connsiteY73" fmla="*/ 502947 h 948485"/>
              <a:gd name="connsiteX74" fmla="*/ 504833 w 1007350"/>
              <a:gd name="connsiteY74" fmla="*/ 403385 h 948485"/>
              <a:gd name="connsiteX75" fmla="*/ 492409 w 1007350"/>
              <a:gd name="connsiteY75" fmla="*/ 359827 h 948485"/>
              <a:gd name="connsiteX76" fmla="*/ 492409 w 1007350"/>
              <a:gd name="connsiteY76" fmla="*/ 318758 h 948485"/>
              <a:gd name="connsiteX77" fmla="*/ 491167 w 1007350"/>
              <a:gd name="connsiteY77" fmla="*/ 302579 h 948485"/>
              <a:gd name="connsiteX78" fmla="*/ 491167 w 1007350"/>
              <a:gd name="connsiteY78" fmla="*/ 297601 h 948485"/>
              <a:gd name="connsiteX79" fmla="*/ 489925 w 1007350"/>
              <a:gd name="connsiteY79" fmla="*/ 283911 h 948485"/>
              <a:gd name="connsiteX80" fmla="*/ 488682 w 1007350"/>
              <a:gd name="connsiteY80" fmla="*/ 275200 h 948485"/>
              <a:gd name="connsiteX81" fmla="*/ 487440 w 1007350"/>
              <a:gd name="connsiteY81" fmla="*/ 267732 h 948485"/>
              <a:gd name="connsiteX82" fmla="*/ 484956 w 1007350"/>
              <a:gd name="connsiteY82" fmla="*/ 259021 h 948485"/>
              <a:gd name="connsiteX83" fmla="*/ 483713 w 1007350"/>
              <a:gd name="connsiteY83" fmla="*/ 257776 h 948485"/>
              <a:gd name="connsiteX84" fmla="*/ 415386 w 1007350"/>
              <a:gd name="connsiteY84" fmla="*/ 144525 h 948485"/>
              <a:gd name="connsiteX85" fmla="*/ 380601 w 1007350"/>
              <a:gd name="connsiteY85" fmla="*/ 119634 h 948485"/>
              <a:gd name="connsiteX86" fmla="*/ 371905 w 1007350"/>
              <a:gd name="connsiteY86" fmla="*/ 114656 h 948485"/>
              <a:gd name="connsiteX87" fmla="*/ 364451 w 1007350"/>
              <a:gd name="connsiteY87" fmla="*/ 110923 h 948485"/>
              <a:gd name="connsiteX88" fmla="*/ 348301 w 1007350"/>
              <a:gd name="connsiteY88" fmla="*/ 103456 h 948485"/>
              <a:gd name="connsiteX89" fmla="*/ 330908 w 1007350"/>
              <a:gd name="connsiteY89" fmla="*/ 97233 h 948485"/>
              <a:gd name="connsiteX90" fmla="*/ 328424 w 1007350"/>
              <a:gd name="connsiteY90" fmla="*/ 95988 h 948485"/>
              <a:gd name="connsiteX91" fmla="*/ 322212 w 1007350"/>
              <a:gd name="connsiteY91" fmla="*/ 93499 h 948485"/>
              <a:gd name="connsiteX92" fmla="*/ 260096 w 1007350"/>
              <a:gd name="connsiteY92" fmla="*/ 86032 h 948485"/>
              <a:gd name="connsiteX93" fmla="*/ 486974 w 1007350"/>
              <a:gd name="connsiteY93" fmla="*/ 57720 h 948485"/>
              <a:gd name="connsiteX94" fmla="*/ 441474 w 1007350"/>
              <a:gd name="connsiteY94" fmla="*/ 58653 h 948485"/>
              <a:gd name="connsiteX95" fmla="*/ 366935 w 1007350"/>
              <a:gd name="connsiteY95" fmla="*/ 81054 h 948485"/>
              <a:gd name="connsiteX96" fmla="*/ 383086 w 1007350"/>
              <a:gd name="connsiteY96" fmla="*/ 89766 h 948485"/>
              <a:gd name="connsiteX97" fmla="*/ 396751 w 1007350"/>
              <a:gd name="connsiteY97" fmla="*/ 98478 h 948485"/>
              <a:gd name="connsiteX98" fmla="*/ 402963 w 1007350"/>
              <a:gd name="connsiteY98" fmla="*/ 100967 h 948485"/>
              <a:gd name="connsiteX99" fmla="*/ 411659 w 1007350"/>
              <a:gd name="connsiteY99" fmla="*/ 107189 h 948485"/>
              <a:gd name="connsiteX100" fmla="*/ 511044 w 1007350"/>
              <a:gd name="connsiteY100" fmla="*/ 250309 h 948485"/>
              <a:gd name="connsiteX101" fmla="*/ 511044 w 1007350"/>
              <a:gd name="connsiteY101" fmla="*/ 251554 h 948485"/>
              <a:gd name="connsiteX102" fmla="*/ 517256 w 1007350"/>
              <a:gd name="connsiteY102" fmla="*/ 273955 h 948485"/>
              <a:gd name="connsiteX103" fmla="*/ 517256 w 1007350"/>
              <a:gd name="connsiteY103" fmla="*/ 277689 h 948485"/>
              <a:gd name="connsiteX104" fmla="*/ 518498 w 1007350"/>
              <a:gd name="connsiteY104" fmla="*/ 285156 h 948485"/>
              <a:gd name="connsiteX105" fmla="*/ 518498 w 1007350"/>
              <a:gd name="connsiteY105" fmla="*/ 295112 h 948485"/>
              <a:gd name="connsiteX106" fmla="*/ 519740 w 1007350"/>
              <a:gd name="connsiteY106" fmla="*/ 301334 h 948485"/>
              <a:gd name="connsiteX107" fmla="*/ 519740 w 1007350"/>
              <a:gd name="connsiteY107" fmla="*/ 318758 h 948485"/>
              <a:gd name="connsiteX108" fmla="*/ 519740 w 1007350"/>
              <a:gd name="connsiteY108" fmla="*/ 359827 h 948485"/>
              <a:gd name="connsiteX109" fmla="*/ 528437 w 1007350"/>
              <a:gd name="connsiteY109" fmla="*/ 389695 h 948485"/>
              <a:gd name="connsiteX110" fmla="*/ 585583 w 1007350"/>
              <a:gd name="connsiteY110" fmla="*/ 489257 h 948485"/>
              <a:gd name="connsiteX111" fmla="*/ 590553 w 1007350"/>
              <a:gd name="connsiteY111" fmla="*/ 509169 h 948485"/>
              <a:gd name="connsiteX112" fmla="*/ 585583 w 1007350"/>
              <a:gd name="connsiteY112" fmla="*/ 530326 h 948485"/>
              <a:gd name="connsiteX113" fmla="*/ 560737 w 1007350"/>
              <a:gd name="connsiteY113" fmla="*/ 550238 h 948485"/>
              <a:gd name="connsiteX114" fmla="*/ 549556 w 1007350"/>
              <a:gd name="connsiteY114" fmla="*/ 551483 h 948485"/>
              <a:gd name="connsiteX115" fmla="*/ 524710 w 1007350"/>
              <a:gd name="connsiteY115" fmla="*/ 551483 h 948485"/>
              <a:gd name="connsiteX116" fmla="*/ 519740 w 1007350"/>
              <a:gd name="connsiteY116" fmla="*/ 555217 h 948485"/>
              <a:gd name="connsiteX117" fmla="*/ 519740 w 1007350"/>
              <a:gd name="connsiteY117" fmla="*/ 717004 h 948485"/>
              <a:gd name="connsiteX118" fmla="*/ 458867 w 1007350"/>
              <a:gd name="connsiteY118" fmla="*/ 779230 h 948485"/>
              <a:gd name="connsiteX119" fmla="*/ 381843 w 1007350"/>
              <a:gd name="connsiteY119" fmla="*/ 779230 h 948485"/>
              <a:gd name="connsiteX120" fmla="*/ 370662 w 1007350"/>
              <a:gd name="connsiteY120" fmla="*/ 779230 h 948485"/>
              <a:gd name="connsiteX121" fmla="*/ 368178 w 1007350"/>
              <a:gd name="connsiteY121" fmla="*/ 780475 h 948485"/>
              <a:gd name="connsiteX122" fmla="*/ 366935 w 1007350"/>
              <a:gd name="connsiteY122" fmla="*/ 782964 h 948485"/>
              <a:gd name="connsiteX123" fmla="*/ 366935 w 1007350"/>
              <a:gd name="connsiteY123" fmla="*/ 892481 h 948485"/>
              <a:gd name="connsiteX124" fmla="*/ 519740 w 1007350"/>
              <a:gd name="connsiteY124" fmla="*/ 892481 h 948485"/>
              <a:gd name="connsiteX125" fmla="*/ 543344 w 1007350"/>
              <a:gd name="connsiteY125" fmla="*/ 875058 h 948485"/>
              <a:gd name="connsiteX126" fmla="*/ 544587 w 1007350"/>
              <a:gd name="connsiteY126" fmla="*/ 872569 h 948485"/>
              <a:gd name="connsiteX127" fmla="*/ 544587 w 1007350"/>
              <a:gd name="connsiteY127" fmla="*/ 868835 h 948485"/>
              <a:gd name="connsiteX128" fmla="*/ 545829 w 1007350"/>
              <a:gd name="connsiteY128" fmla="*/ 865102 h 948485"/>
              <a:gd name="connsiteX129" fmla="*/ 545829 w 1007350"/>
              <a:gd name="connsiteY129" fmla="*/ 754340 h 948485"/>
              <a:gd name="connsiteX130" fmla="*/ 555768 w 1007350"/>
              <a:gd name="connsiteY130" fmla="*/ 730694 h 948485"/>
              <a:gd name="connsiteX131" fmla="*/ 579372 w 1007350"/>
              <a:gd name="connsiteY131" fmla="*/ 723227 h 948485"/>
              <a:gd name="connsiteX132" fmla="*/ 588068 w 1007350"/>
              <a:gd name="connsiteY132" fmla="*/ 723227 h 948485"/>
              <a:gd name="connsiteX133" fmla="*/ 665092 w 1007350"/>
              <a:gd name="connsiteY133" fmla="*/ 723227 h 948485"/>
              <a:gd name="connsiteX134" fmla="*/ 699877 w 1007350"/>
              <a:gd name="connsiteY134" fmla="*/ 687136 h 948485"/>
              <a:gd name="connsiteX135" fmla="*/ 699877 w 1007350"/>
              <a:gd name="connsiteY135" fmla="*/ 614953 h 948485"/>
              <a:gd name="connsiteX136" fmla="*/ 686211 w 1007350"/>
              <a:gd name="connsiteY136" fmla="*/ 614953 h 948485"/>
              <a:gd name="connsiteX137" fmla="*/ 632791 w 1007350"/>
              <a:gd name="connsiteY137" fmla="*/ 607486 h 948485"/>
              <a:gd name="connsiteX138" fmla="*/ 622853 w 1007350"/>
              <a:gd name="connsiteY138" fmla="*/ 590063 h 948485"/>
              <a:gd name="connsiteX139" fmla="*/ 640245 w 1007350"/>
              <a:gd name="connsiteY139" fmla="*/ 581351 h 948485"/>
              <a:gd name="connsiteX140" fmla="*/ 699877 w 1007350"/>
              <a:gd name="connsiteY140" fmla="*/ 586330 h 948485"/>
              <a:gd name="connsiteX141" fmla="*/ 699877 w 1007350"/>
              <a:gd name="connsiteY141" fmla="*/ 526593 h 948485"/>
              <a:gd name="connsiteX142" fmla="*/ 732177 w 1007350"/>
              <a:gd name="connsiteY142" fmla="*/ 494235 h 948485"/>
              <a:gd name="connsiteX143" fmla="*/ 758266 w 1007350"/>
              <a:gd name="connsiteY143" fmla="*/ 494235 h 948485"/>
              <a:gd name="connsiteX144" fmla="*/ 769446 w 1007350"/>
              <a:gd name="connsiteY144" fmla="*/ 488012 h 948485"/>
              <a:gd name="connsiteX145" fmla="*/ 769446 w 1007350"/>
              <a:gd name="connsiteY145" fmla="*/ 474323 h 948485"/>
              <a:gd name="connsiteX146" fmla="*/ 711057 w 1007350"/>
              <a:gd name="connsiteY146" fmla="*/ 374761 h 948485"/>
              <a:gd name="connsiteX147" fmla="*/ 699877 w 1007350"/>
              <a:gd name="connsiteY147" fmla="*/ 331203 h 948485"/>
              <a:gd name="connsiteX148" fmla="*/ 699877 w 1007350"/>
              <a:gd name="connsiteY148" fmla="*/ 290134 h 948485"/>
              <a:gd name="connsiteX149" fmla="*/ 699877 w 1007350"/>
              <a:gd name="connsiteY149" fmla="*/ 273955 h 948485"/>
              <a:gd name="connsiteX150" fmla="*/ 698634 w 1007350"/>
              <a:gd name="connsiteY150" fmla="*/ 267732 h 948485"/>
              <a:gd name="connsiteX151" fmla="*/ 697392 w 1007350"/>
              <a:gd name="connsiteY151" fmla="*/ 255287 h 948485"/>
              <a:gd name="connsiteX152" fmla="*/ 694907 w 1007350"/>
              <a:gd name="connsiteY152" fmla="*/ 246576 h 948485"/>
              <a:gd name="connsiteX153" fmla="*/ 693665 w 1007350"/>
              <a:gd name="connsiteY153" fmla="*/ 239108 h 948485"/>
              <a:gd name="connsiteX154" fmla="*/ 691180 w 1007350"/>
              <a:gd name="connsiteY154" fmla="*/ 229152 h 948485"/>
              <a:gd name="connsiteX155" fmla="*/ 621610 w 1007350"/>
              <a:gd name="connsiteY155" fmla="*/ 115901 h 948485"/>
              <a:gd name="connsiteX156" fmla="*/ 612914 w 1007350"/>
              <a:gd name="connsiteY156" fmla="*/ 108434 h 948485"/>
              <a:gd name="connsiteX157" fmla="*/ 611672 w 1007350"/>
              <a:gd name="connsiteY157" fmla="*/ 108434 h 948485"/>
              <a:gd name="connsiteX158" fmla="*/ 599249 w 1007350"/>
              <a:gd name="connsiteY158" fmla="*/ 98478 h 948485"/>
              <a:gd name="connsiteX159" fmla="*/ 589310 w 1007350"/>
              <a:gd name="connsiteY159" fmla="*/ 92255 h 948485"/>
              <a:gd name="connsiteX160" fmla="*/ 586826 w 1007350"/>
              <a:gd name="connsiteY160" fmla="*/ 89766 h 948485"/>
              <a:gd name="connsiteX161" fmla="*/ 537133 w 1007350"/>
              <a:gd name="connsiteY161" fmla="*/ 68609 h 948485"/>
              <a:gd name="connsiteX162" fmla="*/ 529679 w 1007350"/>
              <a:gd name="connsiteY162" fmla="*/ 66120 h 948485"/>
              <a:gd name="connsiteX163" fmla="*/ 486974 w 1007350"/>
              <a:gd name="connsiteY163" fmla="*/ 57720 h 948485"/>
              <a:gd name="connsiteX164" fmla="*/ 698596 w 1007350"/>
              <a:gd name="connsiteY164" fmla="*/ 29698 h 948485"/>
              <a:gd name="connsiteX165" fmla="*/ 648942 w 1007350"/>
              <a:gd name="connsiteY165" fmla="*/ 30029 h 948485"/>
              <a:gd name="connsiteX166" fmla="*/ 574402 w 1007350"/>
              <a:gd name="connsiteY166" fmla="*/ 52430 h 948485"/>
              <a:gd name="connsiteX167" fmla="*/ 590553 w 1007350"/>
              <a:gd name="connsiteY167" fmla="*/ 59897 h 948485"/>
              <a:gd name="connsiteX168" fmla="*/ 605460 w 1007350"/>
              <a:gd name="connsiteY168" fmla="*/ 68609 h 948485"/>
              <a:gd name="connsiteX169" fmla="*/ 607945 w 1007350"/>
              <a:gd name="connsiteY169" fmla="*/ 71098 h 948485"/>
              <a:gd name="connsiteX170" fmla="*/ 619126 w 1007350"/>
              <a:gd name="connsiteY170" fmla="*/ 78565 h 948485"/>
              <a:gd name="connsiteX171" fmla="*/ 718511 w 1007350"/>
              <a:gd name="connsiteY171" fmla="*/ 221685 h 948485"/>
              <a:gd name="connsiteX172" fmla="*/ 718511 w 1007350"/>
              <a:gd name="connsiteY172" fmla="*/ 222930 h 948485"/>
              <a:gd name="connsiteX173" fmla="*/ 723481 w 1007350"/>
              <a:gd name="connsiteY173" fmla="*/ 245331 h 948485"/>
              <a:gd name="connsiteX174" fmla="*/ 724723 w 1007350"/>
              <a:gd name="connsiteY174" fmla="*/ 249065 h 948485"/>
              <a:gd name="connsiteX175" fmla="*/ 724723 w 1007350"/>
              <a:gd name="connsiteY175" fmla="*/ 256532 h 948485"/>
              <a:gd name="connsiteX176" fmla="*/ 725965 w 1007350"/>
              <a:gd name="connsiteY176" fmla="*/ 266488 h 948485"/>
              <a:gd name="connsiteX177" fmla="*/ 725965 w 1007350"/>
              <a:gd name="connsiteY177" fmla="*/ 272711 h 948485"/>
              <a:gd name="connsiteX178" fmla="*/ 727208 w 1007350"/>
              <a:gd name="connsiteY178" fmla="*/ 290134 h 948485"/>
              <a:gd name="connsiteX179" fmla="*/ 727208 w 1007350"/>
              <a:gd name="connsiteY179" fmla="*/ 331203 h 948485"/>
              <a:gd name="connsiteX180" fmla="*/ 728450 w 1007350"/>
              <a:gd name="connsiteY180" fmla="*/ 339915 h 948485"/>
              <a:gd name="connsiteX181" fmla="*/ 734661 w 1007350"/>
              <a:gd name="connsiteY181" fmla="*/ 361071 h 948485"/>
              <a:gd name="connsiteX182" fmla="*/ 793050 w 1007350"/>
              <a:gd name="connsiteY182" fmla="*/ 460633 h 948485"/>
              <a:gd name="connsiteX183" fmla="*/ 798020 w 1007350"/>
              <a:gd name="connsiteY183" fmla="*/ 491746 h 948485"/>
              <a:gd name="connsiteX184" fmla="*/ 793050 w 1007350"/>
              <a:gd name="connsiteY184" fmla="*/ 501702 h 948485"/>
              <a:gd name="connsiteX185" fmla="*/ 758266 w 1007350"/>
              <a:gd name="connsiteY185" fmla="*/ 522859 h 948485"/>
              <a:gd name="connsiteX186" fmla="*/ 732177 w 1007350"/>
              <a:gd name="connsiteY186" fmla="*/ 522859 h 948485"/>
              <a:gd name="connsiteX187" fmla="*/ 727208 w 1007350"/>
              <a:gd name="connsiteY187" fmla="*/ 526593 h 948485"/>
              <a:gd name="connsiteX188" fmla="*/ 727208 w 1007350"/>
              <a:gd name="connsiteY188" fmla="*/ 687136 h 948485"/>
              <a:gd name="connsiteX189" fmla="*/ 665092 w 1007350"/>
              <a:gd name="connsiteY189" fmla="*/ 750606 h 948485"/>
              <a:gd name="connsiteX190" fmla="*/ 588068 w 1007350"/>
              <a:gd name="connsiteY190" fmla="*/ 750606 h 948485"/>
              <a:gd name="connsiteX191" fmla="*/ 578129 w 1007350"/>
              <a:gd name="connsiteY191" fmla="*/ 750606 h 948485"/>
              <a:gd name="connsiteX192" fmla="*/ 574402 w 1007350"/>
              <a:gd name="connsiteY192" fmla="*/ 751851 h 948485"/>
              <a:gd name="connsiteX193" fmla="*/ 574402 w 1007350"/>
              <a:gd name="connsiteY193" fmla="*/ 754340 h 948485"/>
              <a:gd name="connsiteX194" fmla="*/ 574402 w 1007350"/>
              <a:gd name="connsiteY194" fmla="*/ 863857 h 948485"/>
              <a:gd name="connsiteX195" fmla="*/ 725965 w 1007350"/>
              <a:gd name="connsiteY195" fmla="*/ 863857 h 948485"/>
              <a:gd name="connsiteX196" fmla="*/ 753296 w 1007350"/>
              <a:gd name="connsiteY196" fmla="*/ 835233 h 948485"/>
              <a:gd name="connsiteX197" fmla="*/ 753296 w 1007350"/>
              <a:gd name="connsiteY197" fmla="*/ 724471 h 948485"/>
              <a:gd name="connsiteX198" fmla="*/ 764477 w 1007350"/>
              <a:gd name="connsiteY198" fmla="*/ 702070 h 948485"/>
              <a:gd name="connsiteX199" fmla="*/ 788081 w 1007350"/>
              <a:gd name="connsiteY199" fmla="*/ 693358 h 948485"/>
              <a:gd name="connsiteX200" fmla="*/ 796777 w 1007350"/>
              <a:gd name="connsiteY200" fmla="*/ 693358 h 948485"/>
              <a:gd name="connsiteX201" fmla="*/ 873801 w 1007350"/>
              <a:gd name="connsiteY201" fmla="*/ 693358 h 948485"/>
              <a:gd name="connsiteX202" fmla="*/ 908586 w 1007350"/>
              <a:gd name="connsiteY202" fmla="*/ 659756 h 948485"/>
              <a:gd name="connsiteX203" fmla="*/ 908586 w 1007350"/>
              <a:gd name="connsiteY203" fmla="*/ 586330 h 948485"/>
              <a:gd name="connsiteX204" fmla="*/ 893678 w 1007350"/>
              <a:gd name="connsiteY204" fmla="*/ 586330 h 948485"/>
              <a:gd name="connsiteX205" fmla="*/ 841501 w 1007350"/>
              <a:gd name="connsiteY205" fmla="*/ 578862 h 948485"/>
              <a:gd name="connsiteX206" fmla="*/ 831562 w 1007350"/>
              <a:gd name="connsiteY206" fmla="*/ 561439 h 948485"/>
              <a:gd name="connsiteX207" fmla="*/ 848955 w 1007350"/>
              <a:gd name="connsiteY207" fmla="*/ 552727 h 948485"/>
              <a:gd name="connsiteX208" fmla="*/ 908586 w 1007350"/>
              <a:gd name="connsiteY208" fmla="*/ 557706 h 948485"/>
              <a:gd name="connsiteX209" fmla="*/ 908586 w 1007350"/>
              <a:gd name="connsiteY209" fmla="*/ 497969 h 948485"/>
              <a:gd name="connsiteX210" fmla="*/ 939644 w 1007350"/>
              <a:gd name="connsiteY210" fmla="*/ 465611 h 948485"/>
              <a:gd name="connsiteX211" fmla="*/ 965733 w 1007350"/>
              <a:gd name="connsiteY211" fmla="*/ 465611 h 948485"/>
              <a:gd name="connsiteX212" fmla="*/ 978156 w 1007350"/>
              <a:gd name="connsiteY212" fmla="*/ 458144 h 948485"/>
              <a:gd name="connsiteX213" fmla="*/ 976913 w 1007350"/>
              <a:gd name="connsiteY213" fmla="*/ 444454 h 948485"/>
              <a:gd name="connsiteX214" fmla="*/ 919767 w 1007350"/>
              <a:gd name="connsiteY214" fmla="*/ 346137 h 948485"/>
              <a:gd name="connsiteX215" fmla="*/ 908586 w 1007350"/>
              <a:gd name="connsiteY215" fmla="*/ 303824 h 948485"/>
              <a:gd name="connsiteX216" fmla="*/ 908586 w 1007350"/>
              <a:gd name="connsiteY216" fmla="*/ 260265 h 948485"/>
              <a:gd name="connsiteX217" fmla="*/ 830320 w 1007350"/>
              <a:gd name="connsiteY217" fmla="*/ 87277 h 948485"/>
              <a:gd name="connsiteX218" fmla="*/ 698596 w 1007350"/>
              <a:gd name="connsiteY218" fmla="*/ 29698 h 948485"/>
              <a:gd name="connsiteX219" fmla="*/ 701682 w 1007350"/>
              <a:gd name="connsiteY219" fmla="*/ 1366 h 948485"/>
              <a:gd name="connsiteX220" fmla="*/ 848955 w 1007350"/>
              <a:gd name="connsiteY220" fmla="*/ 66120 h 948485"/>
              <a:gd name="connsiteX221" fmla="*/ 935917 w 1007350"/>
              <a:gd name="connsiteY221" fmla="*/ 260265 h 948485"/>
              <a:gd name="connsiteX222" fmla="*/ 935917 w 1007350"/>
              <a:gd name="connsiteY222" fmla="*/ 303824 h 948485"/>
              <a:gd name="connsiteX223" fmla="*/ 943371 w 1007350"/>
              <a:gd name="connsiteY223" fmla="*/ 332447 h 948485"/>
              <a:gd name="connsiteX224" fmla="*/ 1001760 w 1007350"/>
              <a:gd name="connsiteY224" fmla="*/ 430765 h 948485"/>
              <a:gd name="connsiteX225" fmla="*/ 1001760 w 1007350"/>
              <a:gd name="connsiteY225" fmla="*/ 471834 h 948485"/>
              <a:gd name="connsiteX226" fmla="*/ 965733 w 1007350"/>
              <a:gd name="connsiteY226" fmla="*/ 494235 h 948485"/>
              <a:gd name="connsiteX227" fmla="*/ 939644 w 1007350"/>
              <a:gd name="connsiteY227" fmla="*/ 494235 h 948485"/>
              <a:gd name="connsiteX228" fmla="*/ 935917 w 1007350"/>
              <a:gd name="connsiteY228" fmla="*/ 497969 h 948485"/>
              <a:gd name="connsiteX229" fmla="*/ 935917 w 1007350"/>
              <a:gd name="connsiteY229" fmla="*/ 659756 h 948485"/>
              <a:gd name="connsiteX230" fmla="*/ 873801 w 1007350"/>
              <a:gd name="connsiteY230" fmla="*/ 721982 h 948485"/>
              <a:gd name="connsiteX231" fmla="*/ 796777 w 1007350"/>
              <a:gd name="connsiteY231" fmla="*/ 721982 h 948485"/>
              <a:gd name="connsiteX232" fmla="*/ 786839 w 1007350"/>
              <a:gd name="connsiteY232" fmla="*/ 721982 h 948485"/>
              <a:gd name="connsiteX233" fmla="*/ 783112 w 1007350"/>
              <a:gd name="connsiteY233" fmla="*/ 723227 h 948485"/>
              <a:gd name="connsiteX234" fmla="*/ 781870 w 1007350"/>
              <a:gd name="connsiteY234" fmla="*/ 724471 h 948485"/>
              <a:gd name="connsiteX235" fmla="*/ 781870 w 1007350"/>
              <a:gd name="connsiteY235" fmla="*/ 835233 h 948485"/>
              <a:gd name="connsiteX236" fmla="*/ 725965 w 1007350"/>
              <a:gd name="connsiteY236" fmla="*/ 891237 h 948485"/>
              <a:gd name="connsiteX237" fmla="*/ 566948 w 1007350"/>
              <a:gd name="connsiteY237" fmla="*/ 891237 h 948485"/>
              <a:gd name="connsiteX238" fmla="*/ 519740 w 1007350"/>
              <a:gd name="connsiteY238" fmla="*/ 919861 h 948485"/>
              <a:gd name="connsiteX239" fmla="*/ 359481 w 1007350"/>
              <a:gd name="connsiteY239" fmla="*/ 919861 h 948485"/>
              <a:gd name="connsiteX240" fmla="*/ 311031 w 1007350"/>
              <a:gd name="connsiteY240" fmla="*/ 948485 h 948485"/>
              <a:gd name="connsiteX241" fmla="*/ 117229 w 1007350"/>
              <a:gd name="connsiteY241" fmla="*/ 948485 h 948485"/>
              <a:gd name="connsiteX242" fmla="*/ 61325 w 1007350"/>
              <a:gd name="connsiteY242" fmla="*/ 893726 h 948485"/>
              <a:gd name="connsiteX243" fmla="*/ 61325 w 1007350"/>
              <a:gd name="connsiteY243" fmla="*/ 665979 h 948485"/>
              <a:gd name="connsiteX244" fmla="*/ 48902 w 1007350"/>
              <a:gd name="connsiteY244" fmla="*/ 470589 h 948485"/>
              <a:gd name="connsiteX245" fmla="*/ 1694 w 1007350"/>
              <a:gd name="connsiteY245" fmla="*/ 290134 h 948485"/>
              <a:gd name="connsiteX246" fmla="*/ 230280 w 1007350"/>
              <a:gd name="connsiteY246" fmla="*/ 59897 h 948485"/>
              <a:gd name="connsiteX247" fmla="*/ 332150 w 1007350"/>
              <a:gd name="connsiteY247" fmla="*/ 68609 h 948485"/>
              <a:gd name="connsiteX248" fmla="*/ 438990 w 1007350"/>
              <a:gd name="connsiteY248" fmla="*/ 31273 h 948485"/>
              <a:gd name="connsiteX249" fmla="*/ 539618 w 1007350"/>
              <a:gd name="connsiteY249" fmla="*/ 38741 h 948485"/>
              <a:gd name="connsiteX250" fmla="*/ 646457 w 1007350"/>
              <a:gd name="connsiteY250" fmla="*/ 1405 h 948485"/>
              <a:gd name="connsiteX251" fmla="*/ 701682 w 1007350"/>
              <a:gd name="connsiteY251" fmla="*/ 1366 h 948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Lst>
            <a:rect l="l" t="t" r="r" b="b"/>
            <a:pathLst>
              <a:path w="1007350" h="948485">
                <a:moveTo>
                  <a:pt x="178481" y="191686"/>
                </a:moveTo>
                <a:lnTo>
                  <a:pt x="236092" y="191686"/>
                </a:lnTo>
                <a:cubicBezTo>
                  <a:pt x="239849" y="191686"/>
                  <a:pt x="243606" y="196724"/>
                  <a:pt x="242354" y="200503"/>
                </a:cubicBezTo>
                <a:cubicBezTo>
                  <a:pt x="239849" y="203022"/>
                  <a:pt x="238597" y="208060"/>
                  <a:pt x="238597" y="210579"/>
                </a:cubicBezTo>
                <a:cubicBezTo>
                  <a:pt x="238597" y="226954"/>
                  <a:pt x="254878" y="240809"/>
                  <a:pt x="271159" y="235771"/>
                </a:cubicBezTo>
                <a:cubicBezTo>
                  <a:pt x="279926" y="233251"/>
                  <a:pt x="286188" y="226954"/>
                  <a:pt x="288693" y="218137"/>
                </a:cubicBezTo>
                <a:cubicBezTo>
                  <a:pt x="291198" y="213099"/>
                  <a:pt x="289945" y="206801"/>
                  <a:pt x="287440" y="201763"/>
                </a:cubicBezTo>
                <a:cubicBezTo>
                  <a:pt x="284936" y="196724"/>
                  <a:pt x="288693" y="191686"/>
                  <a:pt x="293702" y="191686"/>
                </a:cubicBezTo>
                <a:lnTo>
                  <a:pt x="351313" y="191686"/>
                </a:lnTo>
                <a:cubicBezTo>
                  <a:pt x="363837" y="191686"/>
                  <a:pt x="372604" y="201763"/>
                  <a:pt x="372604" y="213099"/>
                </a:cubicBezTo>
                <a:lnTo>
                  <a:pt x="372604" y="273557"/>
                </a:lnTo>
                <a:cubicBezTo>
                  <a:pt x="378866" y="267259"/>
                  <a:pt x="388885" y="262221"/>
                  <a:pt x="398904" y="266000"/>
                </a:cubicBezTo>
                <a:cubicBezTo>
                  <a:pt x="407671" y="268519"/>
                  <a:pt x="413933" y="274817"/>
                  <a:pt x="416438" y="283634"/>
                </a:cubicBezTo>
                <a:cubicBezTo>
                  <a:pt x="421448" y="300008"/>
                  <a:pt x="407671" y="316382"/>
                  <a:pt x="391390" y="316382"/>
                </a:cubicBezTo>
                <a:cubicBezTo>
                  <a:pt x="383875" y="316382"/>
                  <a:pt x="377613" y="311344"/>
                  <a:pt x="372604" y="306306"/>
                </a:cubicBezTo>
                <a:lnTo>
                  <a:pt x="372604" y="366764"/>
                </a:lnTo>
                <a:cubicBezTo>
                  <a:pt x="372604" y="379360"/>
                  <a:pt x="363837" y="388177"/>
                  <a:pt x="351313" y="388177"/>
                </a:cubicBezTo>
                <a:lnTo>
                  <a:pt x="293702" y="388177"/>
                </a:lnTo>
                <a:cubicBezTo>
                  <a:pt x="288693" y="388177"/>
                  <a:pt x="284936" y="383138"/>
                  <a:pt x="287440" y="379360"/>
                </a:cubicBezTo>
                <a:cubicBezTo>
                  <a:pt x="288693" y="376841"/>
                  <a:pt x="289945" y="373062"/>
                  <a:pt x="289945" y="369283"/>
                </a:cubicBezTo>
                <a:cubicBezTo>
                  <a:pt x="289945" y="352909"/>
                  <a:pt x="274916" y="340314"/>
                  <a:pt x="257383" y="344092"/>
                </a:cubicBezTo>
                <a:cubicBezTo>
                  <a:pt x="249868" y="346611"/>
                  <a:pt x="243606" y="354169"/>
                  <a:pt x="241101" y="361726"/>
                </a:cubicBezTo>
                <a:cubicBezTo>
                  <a:pt x="238597" y="368024"/>
                  <a:pt x="238597" y="374322"/>
                  <a:pt x="242354" y="379360"/>
                </a:cubicBezTo>
                <a:cubicBezTo>
                  <a:pt x="243606" y="383138"/>
                  <a:pt x="241101" y="388177"/>
                  <a:pt x="236092" y="388177"/>
                </a:cubicBezTo>
                <a:lnTo>
                  <a:pt x="178481" y="388177"/>
                </a:lnTo>
                <a:cubicBezTo>
                  <a:pt x="167210" y="388177"/>
                  <a:pt x="157190" y="379360"/>
                  <a:pt x="157190" y="366764"/>
                </a:cubicBezTo>
                <a:lnTo>
                  <a:pt x="157190" y="306306"/>
                </a:lnTo>
                <a:cubicBezTo>
                  <a:pt x="152181" y="311344"/>
                  <a:pt x="145919" y="316382"/>
                  <a:pt x="137152" y="316382"/>
                </a:cubicBezTo>
                <a:cubicBezTo>
                  <a:pt x="120871" y="316382"/>
                  <a:pt x="109599" y="300008"/>
                  <a:pt x="113356" y="283634"/>
                </a:cubicBezTo>
                <a:cubicBezTo>
                  <a:pt x="115861" y="274817"/>
                  <a:pt x="122123" y="268519"/>
                  <a:pt x="130890" y="266000"/>
                </a:cubicBezTo>
                <a:cubicBezTo>
                  <a:pt x="140909" y="262221"/>
                  <a:pt x="150928" y="267259"/>
                  <a:pt x="157190" y="274817"/>
                </a:cubicBezTo>
                <a:lnTo>
                  <a:pt x="157190" y="213099"/>
                </a:lnTo>
                <a:cubicBezTo>
                  <a:pt x="157190" y="201763"/>
                  <a:pt x="167210" y="191686"/>
                  <a:pt x="178481" y="191686"/>
                </a:cubicBezTo>
                <a:close/>
                <a:moveTo>
                  <a:pt x="260096" y="86032"/>
                </a:moveTo>
                <a:cubicBezTo>
                  <a:pt x="251400" y="86032"/>
                  <a:pt x="242704" y="86032"/>
                  <a:pt x="232765" y="87277"/>
                </a:cubicBezTo>
                <a:cubicBezTo>
                  <a:pt x="127168" y="99722"/>
                  <a:pt x="41448" y="186838"/>
                  <a:pt x="30267" y="293867"/>
                </a:cubicBezTo>
                <a:cubicBezTo>
                  <a:pt x="24056" y="351115"/>
                  <a:pt x="38963" y="408363"/>
                  <a:pt x="72506" y="454410"/>
                </a:cubicBezTo>
                <a:cubicBezTo>
                  <a:pt x="86172" y="474323"/>
                  <a:pt x="89898" y="663490"/>
                  <a:pt x="89898" y="665979"/>
                </a:cubicBezTo>
                <a:lnTo>
                  <a:pt x="89898" y="893726"/>
                </a:lnTo>
                <a:cubicBezTo>
                  <a:pt x="89898" y="908660"/>
                  <a:pt x="102322" y="921105"/>
                  <a:pt x="117229" y="921105"/>
                </a:cubicBezTo>
                <a:lnTo>
                  <a:pt x="311031" y="921105"/>
                </a:lnTo>
                <a:cubicBezTo>
                  <a:pt x="322212" y="921105"/>
                  <a:pt x="332150" y="914883"/>
                  <a:pt x="337120" y="904927"/>
                </a:cubicBezTo>
                <a:lnTo>
                  <a:pt x="337120" y="901193"/>
                </a:lnTo>
                <a:cubicBezTo>
                  <a:pt x="337120" y="899948"/>
                  <a:pt x="338362" y="899948"/>
                  <a:pt x="338362" y="897459"/>
                </a:cubicBezTo>
                <a:cubicBezTo>
                  <a:pt x="338362" y="896215"/>
                  <a:pt x="338362" y="894970"/>
                  <a:pt x="338362" y="893726"/>
                </a:cubicBezTo>
                <a:lnTo>
                  <a:pt x="338362" y="782964"/>
                </a:lnTo>
                <a:cubicBezTo>
                  <a:pt x="338362" y="780475"/>
                  <a:pt x="338362" y="777986"/>
                  <a:pt x="339604" y="776741"/>
                </a:cubicBezTo>
                <a:cubicBezTo>
                  <a:pt x="339604" y="775496"/>
                  <a:pt x="340847" y="774252"/>
                  <a:pt x="340847" y="771763"/>
                </a:cubicBezTo>
                <a:lnTo>
                  <a:pt x="340847" y="770518"/>
                </a:lnTo>
                <a:cubicBezTo>
                  <a:pt x="342089" y="769274"/>
                  <a:pt x="342089" y="768029"/>
                  <a:pt x="343331" y="765540"/>
                </a:cubicBezTo>
                <a:cubicBezTo>
                  <a:pt x="343331" y="765540"/>
                  <a:pt x="344574" y="765540"/>
                  <a:pt x="344574" y="764296"/>
                </a:cubicBezTo>
                <a:cubicBezTo>
                  <a:pt x="344574" y="764296"/>
                  <a:pt x="345816" y="763051"/>
                  <a:pt x="347058" y="761807"/>
                </a:cubicBezTo>
                <a:lnTo>
                  <a:pt x="348301" y="760562"/>
                </a:lnTo>
                <a:cubicBezTo>
                  <a:pt x="349543" y="759318"/>
                  <a:pt x="350785" y="758073"/>
                  <a:pt x="352028" y="758073"/>
                </a:cubicBezTo>
                <a:cubicBezTo>
                  <a:pt x="352028" y="756829"/>
                  <a:pt x="352028" y="756829"/>
                  <a:pt x="354512" y="756829"/>
                </a:cubicBezTo>
                <a:cubicBezTo>
                  <a:pt x="358239" y="753095"/>
                  <a:pt x="363208" y="751851"/>
                  <a:pt x="368178" y="751851"/>
                </a:cubicBezTo>
                <a:cubicBezTo>
                  <a:pt x="369420" y="751851"/>
                  <a:pt x="371905" y="750606"/>
                  <a:pt x="371905" y="751851"/>
                </a:cubicBezTo>
                <a:cubicBezTo>
                  <a:pt x="375632" y="751851"/>
                  <a:pt x="378116" y="751851"/>
                  <a:pt x="381843" y="751851"/>
                </a:cubicBezTo>
                <a:lnTo>
                  <a:pt x="458867" y="751851"/>
                </a:lnTo>
                <a:cubicBezTo>
                  <a:pt x="477502" y="751851"/>
                  <a:pt x="492409" y="736916"/>
                  <a:pt x="492409" y="717004"/>
                </a:cubicBezTo>
                <a:lnTo>
                  <a:pt x="492409" y="643577"/>
                </a:lnTo>
                <a:cubicBezTo>
                  <a:pt x="487440" y="643577"/>
                  <a:pt x="483713" y="643577"/>
                  <a:pt x="478744" y="643577"/>
                </a:cubicBezTo>
                <a:cubicBezTo>
                  <a:pt x="458867" y="643577"/>
                  <a:pt x="441474" y="641088"/>
                  <a:pt x="425324" y="637355"/>
                </a:cubicBezTo>
                <a:cubicBezTo>
                  <a:pt x="419113" y="634866"/>
                  <a:pt x="414143" y="627399"/>
                  <a:pt x="416628" y="618687"/>
                </a:cubicBezTo>
                <a:cubicBezTo>
                  <a:pt x="419113" y="612464"/>
                  <a:pt x="426567" y="607486"/>
                  <a:pt x="432778" y="609975"/>
                </a:cubicBezTo>
                <a:cubicBezTo>
                  <a:pt x="450171" y="614953"/>
                  <a:pt x="470048" y="616198"/>
                  <a:pt x="492409" y="614953"/>
                </a:cubicBezTo>
                <a:lnTo>
                  <a:pt x="492409" y="555217"/>
                </a:lnTo>
                <a:cubicBezTo>
                  <a:pt x="492409" y="552727"/>
                  <a:pt x="493652" y="551483"/>
                  <a:pt x="493652" y="548994"/>
                </a:cubicBezTo>
                <a:cubicBezTo>
                  <a:pt x="496136" y="535304"/>
                  <a:pt x="508560" y="522859"/>
                  <a:pt x="524710" y="522859"/>
                </a:cubicBezTo>
                <a:lnTo>
                  <a:pt x="549556" y="522859"/>
                </a:lnTo>
                <a:cubicBezTo>
                  <a:pt x="557010" y="522859"/>
                  <a:pt x="560737" y="519125"/>
                  <a:pt x="560737" y="516636"/>
                </a:cubicBezTo>
                <a:cubicBezTo>
                  <a:pt x="561979" y="515392"/>
                  <a:pt x="563222" y="512903"/>
                  <a:pt x="563222" y="509169"/>
                </a:cubicBezTo>
                <a:cubicBezTo>
                  <a:pt x="563222" y="507925"/>
                  <a:pt x="561979" y="506680"/>
                  <a:pt x="561979" y="505436"/>
                </a:cubicBezTo>
                <a:cubicBezTo>
                  <a:pt x="561979" y="504191"/>
                  <a:pt x="561979" y="502947"/>
                  <a:pt x="560737" y="502947"/>
                </a:cubicBezTo>
                <a:lnTo>
                  <a:pt x="504833" y="403385"/>
                </a:lnTo>
                <a:cubicBezTo>
                  <a:pt x="497379" y="390940"/>
                  <a:pt x="492409" y="376006"/>
                  <a:pt x="492409" y="359827"/>
                </a:cubicBezTo>
                <a:lnTo>
                  <a:pt x="492409" y="318758"/>
                </a:lnTo>
                <a:cubicBezTo>
                  <a:pt x="492409" y="313780"/>
                  <a:pt x="492409" y="307557"/>
                  <a:pt x="491167" y="302579"/>
                </a:cubicBezTo>
                <a:cubicBezTo>
                  <a:pt x="491167" y="300090"/>
                  <a:pt x="491167" y="298845"/>
                  <a:pt x="491167" y="297601"/>
                </a:cubicBezTo>
                <a:cubicBezTo>
                  <a:pt x="491167" y="292623"/>
                  <a:pt x="491167" y="288889"/>
                  <a:pt x="489925" y="283911"/>
                </a:cubicBezTo>
                <a:cubicBezTo>
                  <a:pt x="488682" y="281422"/>
                  <a:pt x="488682" y="278933"/>
                  <a:pt x="488682" y="275200"/>
                </a:cubicBezTo>
                <a:cubicBezTo>
                  <a:pt x="487440" y="272711"/>
                  <a:pt x="487440" y="271466"/>
                  <a:pt x="487440" y="267732"/>
                </a:cubicBezTo>
                <a:cubicBezTo>
                  <a:pt x="486198" y="265243"/>
                  <a:pt x="484956" y="261510"/>
                  <a:pt x="484956" y="259021"/>
                </a:cubicBezTo>
                <a:cubicBezTo>
                  <a:pt x="484956" y="257776"/>
                  <a:pt x="483713" y="257776"/>
                  <a:pt x="483713" y="257776"/>
                </a:cubicBezTo>
                <a:cubicBezTo>
                  <a:pt x="472532" y="214218"/>
                  <a:pt x="448928" y="175638"/>
                  <a:pt x="415386" y="144525"/>
                </a:cubicBezTo>
                <a:cubicBezTo>
                  <a:pt x="404205" y="135813"/>
                  <a:pt x="393024" y="127101"/>
                  <a:pt x="380601" y="119634"/>
                </a:cubicBezTo>
                <a:cubicBezTo>
                  <a:pt x="376874" y="117145"/>
                  <a:pt x="374389" y="115901"/>
                  <a:pt x="371905" y="114656"/>
                </a:cubicBezTo>
                <a:cubicBezTo>
                  <a:pt x="369420" y="113412"/>
                  <a:pt x="366935" y="112167"/>
                  <a:pt x="364451" y="110923"/>
                </a:cubicBezTo>
                <a:cubicBezTo>
                  <a:pt x="359481" y="108434"/>
                  <a:pt x="354512" y="105945"/>
                  <a:pt x="348301" y="103456"/>
                </a:cubicBezTo>
                <a:cubicBezTo>
                  <a:pt x="342089" y="100967"/>
                  <a:pt x="337120" y="98478"/>
                  <a:pt x="330908" y="97233"/>
                </a:cubicBezTo>
                <a:cubicBezTo>
                  <a:pt x="329666" y="97233"/>
                  <a:pt x="328424" y="95988"/>
                  <a:pt x="328424" y="95988"/>
                </a:cubicBezTo>
                <a:lnTo>
                  <a:pt x="322212" y="93499"/>
                </a:lnTo>
                <a:cubicBezTo>
                  <a:pt x="302335" y="88521"/>
                  <a:pt x="282458" y="86032"/>
                  <a:pt x="260096" y="86032"/>
                </a:cubicBezTo>
                <a:close/>
                <a:moveTo>
                  <a:pt x="486974" y="57720"/>
                </a:moveTo>
                <a:cubicBezTo>
                  <a:pt x="472222" y="56475"/>
                  <a:pt x="457003" y="56786"/>
                  <a:pt x="441474" y="58653"/>
                </a:cubicBezTo>
                <a:cubicBezTo>
                  <a:pt x="415386" y="61142"/>
                  <a:pt x="390539" y="68609"/>
                  <a:pt x="366935" y="81054"/>
                </a:cubicBezTo>
                <a:cubicBezTo>
                  <a:pt x="371905" y="83543"/>
                  <a:pt x="376874" y="86032"/>
                  <a:pt x="383086" y="89766"/>
                </a:cubicBezTo>
                <a:cubicBezTo>
                  <a:pt x="388055" y="92255"/>
                  <a:pt x="393024" y="94744"/>
                  <a:pt x="396751" y="98478"/>
                </a:cubicBezTo>
                <a:cubicBezTo>
                  <a:pt x="399236" y="98478"/>
                  <a:pt x="401720" y="99722"/>
                  <a:pt x="402963" y="100967"/>
                </a:cubicBezTo>
                <a:cubicBezTo>
                  <a:pt x="405447" y="102211"/>
                  <a:pt x="409174" y="104700"/>
                  <a:pt x="411659" y="107189"/>
                </a:cubicBezTo>
                <a:cubicBezTo>
                  <a:pt x="460109" y="142036"/>
                  <a:pt x="494894" y="191817"/>
                  <a:pt x="511044" y="250309"/>
                </a:cubicBezTo>
                <a:cubicBezTo>
                  <a:pt x="511044" y="250309"/>
                  <a:pt x="511044" y="250309"/>
                  <a:pt x="511044" y="251554"/>
                </a:cubicBezTo>
                <a:cubicBezTo>
                  <a:pt x="513529" y="259021"/>
                  <a:pt x="514771" y="266488"/>
                  <a:pt x="517256" y="273955"/>
                </a:cubicBezTo>
                <a:cubicBezTo>
                  <a:pt x="517256" y="275200"/>
                  <a:pt x="517256" y="276444"/>
                  <a:pt x="517256" y="277689"/>
                </a:cubicBezTo>
                <a:cubicBezTo>
                  <a:pt x="517256" y="280178"/>
                  <a:pt x="517256" y="282667"/>
                  <a:pt x="518498" y="285156"/>
                </a:cubicBezTo>
                <a:cubicBezTo>
                  <a:pt x="518498" y="288889"/>
                  <a:pt x="518498" y="292623"/>
                  <a:pt x="518498" y="295112"/>
                </a:cubicBezTo>
                <a:cubicBezTo>
                  <a:pt x="519740" y="297601"/>
                  <a:pt x="519740" y="300090"/>
                  <a:pt x="519740" y="301334"/>
                </a:cubicBezTo>
                <a:cubicBezTo>
                  <a:pt x="519740" y="307557"/>
                  <a:pt x="519740" y="313780"/>
                  <a:pt x="519740" y="318758"/>
                </a:cubicBezTo>
                <a:lnTo>
                  <a:pt x="519740" y="359827"/>
                </a:lnTo>
                <a:cubicBezTo>
                  <a:pt x="519740" y="371028"/>
                  <a:pt x="523467" y="380984"/>
                  <a:pt x="528437" y="389695"/>
                </a:cubicBezTo>
                <a:lnTo>
                  <a:pt x="585583" y="489257"/>
                </a:lnTo>
                <a:cubicBezTo>
                  <a:pt x="589310" y="495480"/>
                  <a:pt x="590553" y="502947"/>
                  <a:pt x="590553" y="509169"/>
                </a:cubicBezTo>
                <a:cubicBezTo>
                  <a:pt x="590553" y="516636"/>
                  <a:pt x="589310" y="524104"/>
                  <a:pt x="585583" y="530326"/>
                </a:cubicBezTo>
                <a:cubicBezTo>
                  <a:pt x="580614" y="540282"/>
                  <a:pt x="570676" y="546505"/>
                  <a:pt x="560737" y="550238"/>
                </a:cubicBezTo>
                <a:cubicBezTo>
                  <a:pt x="557010" y="550238"/>
                  <a:pt x="553283" y="551483"/>
                  <a:pt x="549556" y="551483"/>
                </a:cubicBezTo>
                <a:lnTo>
                  <a:pt x="524710" y="551483"/>
                </a:lnTo>
                <a:cubicBezTo>
                  <a:pt x="522225" y="551483"/>
                  <a:pt x="519740" y="552727"/>
                  <a:pt x="519740" y="555217"/>
                </a:cubicBezTo>
                <a:lnTo>
                  <a:pt x="519740" y="717004"/>
                </a:lnTo>
                <a:cubicBezTo>
                  <a:pt x="519740" y="751851"/>
                  <a:pt x="492409" y="779230"/>
                  <a:pt x="458867" y="779230"/>
                </a:cubicBezTo>
                <a:lnTo>
                  <a:pt x="381843" y="779230"/>
                </a:lnTo>
                <a:cubicBezTo>
                  <a:pt x="376874" y="779230"/>
                  <a:pt x="374389" y="779230"/>
                  <a:pt x="370662" y="779230"/>
                </a:cubicBezTo>
                <a:cubicBezTo>
                  <a:pt x="369420" y="779230"/>
                  <a:pt x="369420" y="779230"/>
                  <a:pt x="368178" y="780475"/>
                </a:cubicBezTo>
                <a:cubicBezTo>
                  <a:pt x="366935" y="781719"/>
                  <a:pt x="366935" y="781719"/>
                  <a:pt x="366935" y="782964"/>
                </a:cubicBezTo>
                <a:lnTo>
                  <a:pt x="366935" y="892481"/>
                </a:lnTo>
                <a:lnTo>
                  <a:pt x="519740" y="892481"/>
                </a:lnTo>
                <a:cubicBezTo>
                  <a:pt x="529679" y="892481"/>
                  <a:pt x="538375" y="886259"/>
                  <a:pt x="543344" y="875058"/>
                </a:cubicBezTo>
                <a:lnTo>
                  <a:pt x="544587" y="872569"/>
                </a:lnTo>
                <a:cubicBezTo>
                  <a:pt x="544587" y="871324"/>
                  <a:pt x="544587" y="870080"/>
                  <a:pt x="544587" y="868835"/>
                </a:cubicBezTo>
                <a:cubicBezTo>
                  <a:pt x="545829" y="867591"/>
                  <a:pt x="545829" y="866346"/>
                  <a:pt x="545829" y="865102"/>
                </a:cubicBezTo>
                <a:lnTo>
                  <a:pt x="545829" y="754340"/>
                </a:lnTo>
                <a:cubicBezTo>
                  <a:pt x="545829" y="745628"/>
                  <a:pt x="549556" y="736916"/>
                  <a:pt x="555768" y="730694"/>
                </a:cubicBezTo>
                <a:cubicBezTo>
                  <a:pt x="561979" y="724471"/>
                  <a:pt x="570676" y="721982"/>
                  <a:pt x="579372" y="723227"/>
                </a:cubicBezTo>
                <a:cubicBezTo>
                  <a:pt x="581856" y="723227"/>
                  <a:pt x="585583" y="723227"/>
                  <a:pt x="588068" y="723227"/>
                </a:cubicBezTo>
                <a:lnTo>
                  <a:pt x="665092" y="723227"/>
                </a:lnTo>
                <a:cubicBezTo>
                  <a:pt x="683726" y="723227"/>
                  <a:pt x="699877" y="707048"/>
                  <a:pt x="699877" y="687136"/>
                </a:cubicBezTo>
                <a:lnTo>
                  <a:pt x="699877" y="614953"/>
                </a:lnTo>
                <a:cubicBezTo>
                  <a:pt x="694907" y="614953"/>
                  <a:pt x="689938" y="614953"/>
                  <a:pt x="686211" y="614953"/>
                </a:cubicBezTo>
                <a:cubicBezTo>
                  <a:pt x="666334" y="614953"/>
                  <a:pt x="648942" y="612464"/>
                  <a:pt x="632791" y="607486"/>
                </a:cubicBezTo>
                <a:cubicBezTo>
                  <a:pt x="625337" y="604997"/>
                  <a:pt x="621610" y="597530"/>
                  <a:pt x="622853" y="590063"/>
                </a:cubicBezTo>
                <a:cubicBezTo>
                  <a:pt x="625337" y="583840"/>
                  <a:pt x="632791" y="578862"/>
                  <a:pt x="640245" y="581351"/>
                </a:cubicBezTo>
                <a:cubicBezTo>
                  <a:pt x="657638" y="586330"/>
                  <a:pt x="677515" y="587574"/>
                  <a:pt x="699877" y="586330"/>
                </a:cubicBezTo>
                <a:lnTo>
                  <a:pt x="699877" y="526593"/>
                </a:lnTo>
                <a:cubicBezTo>
                  <a:pt x="699877" y="509169"/>
                  <a:pt x="713542" y="494235"/>
                  <a:pt x="732177" y="494235"/>
                </a:cubicBezTo>
                <a:lnTo>
                  <a:pt x="758266" y="494235"/>
                </a:lnTo>
                <a:cubicBezTo>
                  <a:pt x="764477" y="494235"/>
                  <a:pt x="768204" y="489257"/>
                  <a:pt x="769446" y="488012"/>
                </a:cubicBezTo>
                <a:cubicBezTo>
                  <a:pt x="770689" y="485523"/>
                  <a:pt x="773173" y="480545"/>
                  <a:pt x="769446" y="474323"/>
                </a:cubicBezTo>
                <a:lnTo>
                  <a:pt x="711057" y="374761"/>
                </a:lnTo>
                <a:cubicBezTo>
                  <a:pt x="703604" y="362316"/>
                  <a:pt x="699877" y="347382"/>
                  <a:pt x="699877" y="331203"/>
                </a:cubicBezTo>
                <a:lnTo>
                  <a:pt x="699877" y="290134"/>
                </a:lnTo>
                <a:cubicBezTo>
                  <a:pt x="699877" y="283911"/>
                  <a:pt x="699877" y="278933"/>
                  <a:pt x="699877" y="273955"/>
                </a:cubicBezTo>
                <a:cubicBezTo>
                  <a:pt x="698634" y="271466"/>
                  <a:pt x="698634" y="270221"/>
                  <a:pt x="698634" y="267732"/>
                </a:cubicBezTo>
                <a:cubicBezTo>
                  <a:pt x="697392" y="263999"/>
                  <a:pt x="697392" y="260265"/>
                  <a:pt x="697392" y="255287"/>
                </a:cubicBezTo>
                <a:cubicBezTo>
                  <a:pt x="696150" y="252798"/>
                  <a:pt x="696150" y="249065"/>
                  <a:pt x="694907" y="246576"/>
                </a:cubicBezTo>
                <a:cubicBezTo>
                  <a:pt x="694907" y="244087"/>
                  <a:pt x="694907" y="241598"/>
                  <a:pt x="693665" y="239108"/>
                </a:cubicBezTo>
                <a:cubicBezTo>
                  <a:pt x="693665" y="235375"/>
                  <a:pt x="692423" y="232886"/>
                  <a:pt x="691180" y="229152"/>
                </a:cubicBezTo>
                <a:cubicBezTo>
                  <a:pt x="679999" y="185594"/>
                  <a:pt x="656395" y="147014"/>
                  <a:pt x="621610" y="115901"/>
                </a:cubicBezTo>
                <a:cubicBezTo>
                  <a:pt x="619126" y="113412"/>
                  <a:pt x="615399" y="110923"/>
                  <a:pt x="612914" y="108434"/>
                </a:cubicBezTo>
                <a:lnTo>
                  <a:pt x="611672" y="108434"/>
                </a:lnTo>
                <a:cubicBezTo>
                  <a:pt x="607945" y="104700"/>
                  <a:pt x="602976" y="100967"/>
                  <a:pt x="599249" y="98478"/>
                </a:cubicBezTo>
                <a:cubicBezTo>
                  <a:pt x="595522" y="95988"/>
                  <a:pt x="593037" y="93499"/>
                  <a:pt x="589310" y="92255"/>
                </a:cubicBezTo>
                <a:cubicBezTo>
                  <a:pt x="589310" y="92255"/>
                  <a:pt x="588068" y="91010"/>
                  <a:pt x="586826" y="89766"/>
                </a:cubicBezTo>
                <a:cubicBezTo>
                  <a:pt x="570676" y="81054"/>
                  <a:pt x="554525" y="73587"/>
                  <a:pt x="537133" y="68609"/>
                </a:cubicBezTo>
                <a:lnTo>
                  <a:pt x="529679" y="66120"/>
                </a:lnTo>
                <a:cubicBezTo>
                  <a:pt x="516014" y="61764"/>
                  <a:pt x="501727" y="58964"/>
                  <a:pt x="486974" y="57720"/>
                </a:cubicBezTo>
                <a:close/>
                <a:moveTo>
                  <a:pt x="698596" y="29698"/>
                </a:moveTo>
                <a:cubicBezTo>
                  <a:pt x="682329" y="28084"/>
                  <a:pt x="665713" y="28162"/>
                  <a:pt x="648942" y="30029"/>
                </a:cubicBezTo>
                <a:cubicBezTo>
                  <a:pt x="622853" y="32518"/>
                  <a:pt x="596764" y="39985"/>
                  <a:pt x="574402" y="52430"/>
                </a:cubicBezTo>
                <a:cubicBezTo>
                  <a:pt x="579372" y="54919"/>
                  <a:pt x="585583" y="57408"/>
                  <a:pt x="590553" y="59897"/>
                </a:cubicBezTo>
                <a:cubicBezTo>
                  <a:pt x="595522" y="63631"/>
                  <a:pt x="600491" y="66120"/>
                  <a:pt x="605460" y="68609"/>
                </a:cubicBezTo>
                <a:cubicBezTo>
                  <a:pt x="605460" y="68609"/>
                  <a:pt x="606703" y="69854"/>
                  <a:pt x="607945" y="71098"/>
                </a:cubicBezTo>
                <a:cubicBezTo>
                  <a:pt x="610430" y="72343"/>
                  <a:pt x="615399" y="76076"/>
                  <a:pt x="619126" y="78565"/>
                </a:cubicBezTo>
                <a:cubicBezTo>
                  <a:pt x="667576" y="113412"/>
                  <a:pt x="702361" y="163193"/>
                  <a:pt x="718511" y="221685"/>
                </a:cubicBezTo>
                <a:cubicBezTo>
                  <a:pt x="718511" y="221685"/>
                  <a:pt x="718511" y="221685"/>
                  <a:pt x="718511" y="222930"/>
                </a:cubicBezTo>
                <a:cubicBezTo>
                  <a:pt x="720996" y="229152"/>
                  <a:pt x="722238" y="236619"/>
                  <a:pt x="723481" y="245331"/>
                </a:cubicBezTo>
                <a:cubicBezTo>
                  <a:pt x="723481" y="246576"/>
                  <a:pt x="723481" y="246576"/>
                  <a:pt x="724723" y="249065"/>
                </a:cubicBezTo>
                <a:cubicBezTo>
                  <a:pt x="724723" y="251554"/>
                  <a:pt x="724723" y="254043"/>
                  <a:pt x="724723" y="256532"/>
                </a:cubicBezTo>
                <a:cubicBezTo>
                  <a:pt x="725965" y="260265"/>
                  <a:pt x="725965" y="262754"/>
                  <a:pt x="725965" y="266488"/>
                </a:cubicBezTo>
                <a:cubicBezTo>
                  <a:pt x="725965" y="268977"/>
                  <a:pt x="725965" y="271466"/>
                  <a:pt x="725965" y="272711"/>
                </a:cubicBezTo>
                <a:cubicBezTo>
                  <a:pt x="727208" y="278933"/>
                  <a:pt x="727208" y="283911"/>
                  <a:pt x="727208" y="290134"/>
                </a:cubicBezTo>
                <a:lnTo>
                  <a:pt x="727208" y="331203"/>
                </a:lnTo>
                <a:cubicBezTo>
                  <a:pt x="727208" y="334936"/>
                  <a:pt x="727208" y="337426"/>
                  <a:pt x="728450" y="339915"/>
                </a:cubicBezTo>
                <a:cubicBezTo>
                  <a:pt x="728450" y="347382"/>
                  <a:pt x="730934" y="354849"/>
                  <a:pt x="734661" y="361071"/>
                </a:cubicBezTo>
                <a:lnTo>
                  <a:pt x="793050" y="460633"/>
                </a:lnTo>
                <a:cubicBezTo>
                  <a:pt x="799262" y="469345"/>
                  <a:pt x="800504" y="480545"/>
                  <a:pt x="798020" y="491746"/>
                </a:cubicBezTo>
                <a:cubicBezTo>
                  <a:pt x="796777" y="495480"/>
                  <a:pt x="795535" y="497969"/>
                  <a:pt x="793050" y="501702"/>
                </a:cubicBezTo>
                <a:cubicBezTo>
                  <a:pt x="785596" y="514147"/>
                  <a:pt x="773173" y="522859"/>
                  <a:pt x="758266" y="522859"/>
                </a:cubicBezTo>
                <a:lnTo>
                  <a:pt x="732177" y="522859"/>
                </a:lnTo>
                <a:cubicBezTo>
                  <a:pt x="729692" y="522859"/>
                  <a:pt x="727208" y="524104"/>
                  <a:pt x="727208" y="526593"/>
                </a:cubicBezTo>
                <a:lnTo>
                  <a:pt x="727208" y="687136"/>
                </a:lnTo>
                <a:cubicBezTo>
                  <a:pt x="727208" y="723227"/>
                  <a:pt x="699877" y="750606"/>
                  <a:pt x="665092" y="750606"/>
                </a:cubicBezTo>
                <a:lnTo>
                  <a:pt x="588068" y="750606"/>
                </a:lnTo>
                <a:cubicBezTo>
                  <a:pt x="585583" y="750606"/>
                  <a:pt x="581856" y="750606"/>
                  <a:pt x="578129" y="750606"/>
                </a:cubicBezTo>
                <a:cubicBezTo>
                  <a:pt x="575645" y="750606"/>
                  <a:pt x="575645" y="750606"/>
                  <a:pt x="574402" y="751851"/>
                </a:cubicBezTo>
                <a:cubicBezTo>
                  <a:pt x="574402" y="751851"/>
                  <a:pt x="574402" y="753095"/>
                  <a:pt x="574402" y="754340"/>
                </a:cubicBezTo>
                <a:lnTo>
                  <a:pt x="574402" y="863857"/>
                </a:lnTo>
                <a:lnTo>
                  <a:pt x="725965" y="863857"/>
                </a:lnTo>
                <a:cubicBezTo>
                  <a:pt x="742115" y="863857"/>
                  <a:pt x="753296" y="850168"/>
                  <a:pt x="753296" y="835233"/>
                </a:cubicBezTo>
                <a:lnTo>
                  <a:pt x="753296" y="724471"/>
                </a:lnTo>
                <a:cubicBezTo>
                  <a:pt x="753296" y="717004"/>
                  <a:pt x="758266" y="708292"/>
                  <a:pt x="764477" y="702070"/>
                </a:cubicBezTo>
                <a:cubicBezTo>
                  <a:pt x="769446" y="695847"/>
                  <a:pt x="779385" y="693358"/>
                  <a:pt x="788081" y="693358"/>
                </a:cubicBezTo>
                <a:cubicBezTo>
                  <a:pt x="790566" y="693358"/>
                  <a:pt x="793050" y="693358"/>
                  <a:pt x="796777" y="693358"/>
                </a:cubicBezTo>
                <a:lnTo>
                  <a:pt x="873801" y="693358"/>
                </a:lnTo>
                <a:cubicBezTo>
                  <a:pt x="892436" y="693358"/>
                  <a:pt x="908586" y="678424"/>
                  <a:pt x="908586" y="659756"/>
                </a:cubicBezTo>
                <a:lnTo>
                  <a:pt x="908586" y="586330"/>
                </a:lnTo>
                <a:cubicBezTo>
                  <a:pt x="902374" y="586330"/>
                  <a:pt x="898647" y="586330"/>
                  <a:pt x="893678" y="586330"/>
                </a:cubicBezTo>
                <a:cubicBezTo>
                  <a:pt x="875043" y="586330"/>
                  <a:pt x="857651" y="583840"/>
                  <a:pt x="841501" y="578862"/>
                </a:cubicBezTo>
                <a:cubicBezTo>
                  <a:pt x="834047" y="576373"/>
                  <a:pt x="829078" y="568906"/>
                  <a:pt x="831562" y="561439"/>
                </a:cubicBezTo>
                <a:cubicBezTo>
                  <a:pt x="834047" y="553972"/>
                  <a:pt x="841501" y="550238"/>
                  <a:pt x="848955" y="552727"/>
                </a:cubicBezTo>
                <a:cubicBezTo>
                  <a:pt x="865105" y="556461"/>
                  <a:pt x="884982" y="558950"/>
                  <a:pt x="908586" y="557706"/>
                </a:cubicBezTo>
                <a:lnTo>
                  <a:pt x="908586" y="497969"/>
                </a:lnTo>
                <a:cubicBezTo>
                  <a:pt x="908586" y="480545"/>
                  <a:pt x="922251" y="465611"/>
                  <a:pt x="939644" y="465611"/>
                </a:cubicBezTo>
                <a:lnTo>
                  <a:pt x="965733" y="465611"/>
                </a:lnTo>
                <a:cubicBezTo>
                  <a:pt x="973186" y="465611"/>
                  <a:pt x="976913" y="460633"/>
                  <a:pt x="978156" y="458144"/>
                </a:cubicBezTo>
                <a:cubicBezTo>
                  <a:pt x="979398" y="456899"/>
                  <a:pt x="980640" y="450677"/>
                  <a:pt x="976913" y="444454"/>
                </a:cubicBezTo>
                <a:lnTo>
                  <a:pt x="919767" y="346137"/>
                </a:lnTo>
                <a:cubicBezTo>
                  <a:pt x="912313" y="332447"/>
                  <a:pt x="908586" y="318758"/>
                  <a:pt x="908586" y="303824"/>
                </a:cubicBezTo>
                <a:lnTo>
                  <a:pt x="908586" y="260265"/>
                </a:lnTo>
                <a:cubicBezTo>
                  <a:pt x="908586" y="194306"/>
                  <a:pt x="878770" y="130835"/>
                  <a:pt x="830320" y="87277"/>
                </a:cubicBezTo>
                <a:cubicBezTo>
                  <a:pt x="793050" y="54608"/>
                  <a:pt x="747395" y="34540"/>
                  <a:pt x="698596" y="29698"/>
                </a:cubicBezTo>
                <a:close/>
                <a:moveTo>
                  <a:pt x="701682" y="1366"/>
                </a:moveTo>
                <a:cubicBezTo>
                  <a:pt x="756014" y="6850"/>
                  <a:pt x="807026" y="28784"/>
                  <a:pt x="848955" y="66120"/>
                </a:cubicBezTo>
                <a:cubicBezTo>
                  <a:pt x="904859" y="115901"/>
                  <a:pt x="935917" y="186838"/>
                  <a:pt x="935917" y="260265"/>
                </a:cubicBezTo>
                <a:lnTo>
                  <a:pt x="935917" y="303824"/>
                </a:lnTo>
                <a:cubicBezTo>
                  <a:pt x="935917" y="313780"/>
                  <a:pt x="938402" y="323736"/>
                  <a:pt x="943371" y="332447"/>
                </a:cubicBezTo>
                <a:lnTo>
                  <a:pt x="1001760" y="430765"/>
                </a:lnTo>
                <a:cubicBezTo>
                  <a:pt x="1009214" y="444454"/>
                  <a:pt x="1009214" y="459389"/>
                  <a:pt x="1001760" y="471834"/>
                </a:cubicBezTo>
                <a:cubicBezTo>
                  <a:pt x="994306" y="485523"/>
                  <a:pt x="980640" y="494235"/>
                  <a:pt x="965733" y="494235"/>
                </a:cubicBezTo>
                <a:lnTo>
                  <a:pt x="939644" y="494235"/>
                </a:lnTo>
                <a:cubicBezTo>
                  <a:pt x="937159" y="494235"/>
                  <a:pt x="935917" y="495480"/>
                  <a:pt x="935917" y="497969"/>
                </a:cubicBezTo>
                <a:lnTo>
                  <a:pt x="935917" y="659756"/>
                </a:lnTo>
                <a:cubicBezTo>
                  <a:pt x="935917" y="693358"/>
                  <a:pt x="907344" y="721982"/>
                  <a:pt x="873801" y="721982"/>
                </a:cubicBezTo>
                <a:lnTo>
                  <a:pt x="796777" y="721982"/>
                </a:lnTo>
                <a:cubicBezTo>
                  <a:pt x="793050" y="721982"/>
                  <a:pt x="789323" y="721982"/>
                  <a:pt x="786839" y="721982"/>
                </a:cubicBezTo>
                <a:cubicBezTo>
                  <a:pt x="784354" y="721982"/>
                  <a:pt x="783112" y="721982"/>
                  <a:pt x="783112" y="723227"/>
                </a:cubicBezTo>
                <a:cubicBezTo>
                  <a:pt x="781870" y="723227"/>
                  <a:pt x="781870" y="724471"/>
                  <a:pt x="781870" y="724471"/>
                </a:cubicBezTo>
                <a:lnTo>
                  <a:pt x="781870" y="835233"/>
                </a:lnTo>
                <a:cubicBezTo>
                  <a:pt x="781870" y="866346"/>
                  <a:pt x="757023" y="891237"/>
                  <a:pt x="725965" y="891237"/>
                </a:cubicBezTo>
                <a:lnTo>
                  <a:pt x="566948" y="891237"/>
                </a:lnTo>
                <a:cubicBezTo>
                  <a:pt x="557010" y="908660"/>
                  <a:pt x="538375" y="919861"/>
                  <a:pt x="519740" y="919861"/>
                </a:cubicBezTo>
                <a:lnTo>
                  <a:pt x="359481" y="919861"/>
                </a:lnTo>
                <a:cubicBezTo>
                  <a:pt x="350785" y="937284"/>
                  <a:pt x="332150" y="948485"/>
                  <a:pt x="311031" y="948485"/>
                </a:cubicBezTo>
                <a:lnTo>
                  <a:pt x="117229" y="948485"/>
                </a:lnTo>
                <a:cubicBezTo>
                  <a:pt x="86172" y="948485"/>
                  <a:pt x="61325" y="924839"/>
                  <a:pt x="61325" y="893726"/>
                </a:cubicBezTo>
                <a:lnTo>
                  <a:pt x="61325" y="665979"/>
                </a:lnTo>
                <a:cubicBezTo>
                  <a:pt x="61325" y="641088"/>
                  <a:pt x="56356" y="489257"/>
                  <a:pt x="48902" y="470589"/>
                </a:cubicBezTo>
                <a:cubicBezTo>
                  <a:pt x="11632" y="418319"/>
                  <a:pt x="-5760" y="354849"/>
                  <a:pt x="1694" y="290134"/>
                </a:cubicBezTo>
                <a:cubicBezTo>
                  <a:pt x="14117" y="170660"/>
                  <a:pt x="111018" y="73587"/>
                  <a:pt x="230280" y="59897"/>
                </a:cubicBezTo>
                <a:cubicBezTo>
                  <a:pt x="266308" y="56164"/>
                  <a:pt x="299850" y="58653"/>
                  <a:pt x="332150" y="68609"/>
                </a:cubicBezTo>
                <a:cubicBezTo>
                  <a:pt x="364451" y="48697"/>
                  <a:pt x="401720" y="35007"/>
                  <a:pt x="438990" y="31273"/>
                </a:cubicBezTo>
                <a:cubicBezTo>
                  <a:pt x="473775" y="27540"/>
                  <a:pt x="508560" y="30029"/>
                  <a:pt x="539618" y="38741"/>
                </a:cubicBezTo>
                <a:cubicBezTo>
                  <a:pt x="571918" y="20073"/>
                  <a:pt x="609187" y="6383"/>
                  <a:pt x="646457" y="1405"/>
                </a:cubicBezTo>
                <a:cubicBezTo>
                  <a:pt x="665092" y="-462"/>
                  <a:pt x="683571" y="-462"/>
                  <a:pt x="701682" y="1366"/>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5" name="Freeform 34">
            <a:extLst>
              <a:ext uri="{FF2B5EF4-FFF2-40B4-BE49-F238E27FC236}">
                <a16:creationId xmlns:a16="http://schemas.microsoft.com/office/drawing/2014/main" id="{170A11C7-8A87-C141-BC58-1E106D6EBFFC}"/>
              </a:ext>
            </a:extLst>
          </p:cNvPr>
          <p:cNvSpPr>
            <a:spLocks noChangeArrowheads="1"/>
          </p:cNvSpPr>
          <p:nvPr/>
        </p:nvSpPr>
        <p:spPr bwMode="auto">
          <a:xfrm>
            <a:off x="5865290" y="5741026"/>
            <a:ext cx="518471" cy="447607"/>
          </a:xfrm>
          <a:custGeom>
            <a:avLst/>
            <a:gdLst>
              <a:gd name="connsiteX0" fmla="*/ 148135 w 1036942"/>
              <a:gd name="connsiteY0" fmla="*/ 766698 h 895214"/>
              <a:gd name="connsiteX1" fmla="*/ 148135 w 1036942"/>
              <a:gd name="connsiteY1" fmla="*/ 777928 h 895214"/>
              <a:gd name="connsiteX2" fmla="*/ 176766 w 1036942"/>
              <a:gd name="connsiteY2" fmla="*/ 806626 h 895214"/>
              <a:gd name="connsiteX3" fmla="*/ 268883 w 1036942"/>
              <a:gd name="connsiteY3" fmla="*/ 806626 h 895214"/>
              <a:gd name="connsiteX4" fmla="*/ 297514 w 1036942"/>
              <a:gd name="connsiteY4" fmla="*/ 777928 h 895214"/>
              <a:gd name="connsiteX5" fmla="*/ 297514 w 1036942"/>
              <a:gd name="connsiteY5" fmla="*/ 766698 h 895214"/>
              <a:gd name="connsiteX6" fmla="*/ 268883 w 1036942"/>
              <a:gd name="connsiteY6" fmla="*/ 775432 h 895214"/>
              <a:gd name="connsiteX7" fmla="*/ 176766 w 1036942"/>
              <a:gd name="connsiteY7" fmla="*/ 775432 h 895214"/>
              <a:gd name="connsiteX8" fmla="*/ 148135 w 1036942"/>
              <a:gd name="connsiteY8" fmla="*/ 766698 h 895214"/>
              <a:gd name="connsiteX9" fmla="*/ 187291 w 1036942"/>
              <a:gd name="connsiteY9" fmla="*/ 358145 h 895214"/>
              <a:gd name="connsiteX10" fmla="*/ 255090 w 1036942"/>
              <a:gd name="connsiteY10" fmla="*/ 358145 h 895214"/>
              <a:gd name="connsiteX11" fmla="*/ 267882 w 1036942"/>
              <a:gd name="connsiteY11" fmla="*/ 370822 h 895214"/>
              <a:gd name="connsiteX12" fmla="*/ 267882 w 1036942"/>
              <a:gd name="connsiteY12" fmla="*/ 377160 h 895214"/>
              <a:gd name="connsiteX13" fmla="*/ 255090 w 1036942"/>
              <a:gd name="connsiteY13" fmla="*/ 389836 h 895214"/>
              <a:gd name="connsiteX14" fmla="*/ 187291 w 1036942"/>
              <a:gd name="connsiteY14" fmla="*/ 389836 h 895214"/>
              <a:gd name="connsiteX15" fmla="*/ 175778 w 1036942"/>
              <a:gd name="connsiteY15" fmla="*/ 377160 h 895214"/>
              <a:gd name="connsiteX16" fmla="*/ 175778 w 1036942"/>
              <a:gd name="connsiteY16" fmla="*/ 370822 h 895214"/>
              <a:gd name="connsiteX17" fmla="*/ 187291 w 1036942"/>
              <a:gd name="connsiteY17" fmla="*/ 358145 h 895214"/>
              <a:gd name="connsiteX18" fmla="*/ 192408 w 1036942"/>
              <a:gd name="connsiteY18" fmla="*/ 270254 h 895214"/>
              <a:gd name="connsiteX19" fmla="*/ 249973 w 1036942"/>
              <a:gd name="connsiteY19" fmla="*/ 270254 h 895214"/>
              <a:gd name="connsiteX20" fmla="*/ 267882 w 1036942"/>
              <a:gd name="connsiteY20" fmla="*/ 287877 h 895214"/>
              <a:gd name="connsiteX21" fmla="*/ 267882 w 1036942"/>
              <a:gd name="connsiteY21" fmla="*/ 313052 h 895214"/>
              <a:gd name="connsiteX22" fmla="*/ 249973 w 1036942"/>
              <a:gd name="connsiteY22" fmla="*/ 329416 h 895214"/>
              <a:gd name="connsiteX23" fmla="*/ 192408 w 1036942"/>
              <a:gd name="connsiteY23" fmla="*/ 329416 h 895214"/>
              <a:gd name="connsiteX24" fmla="*/ 175778 w 1036942"/>
              <a:gd name="connsiteY24" fmla="*/ 313052 h 895214"/>
              <a:gd name="connsiteX25" fmla="*/ 175778 w 1036942"/>
              <a:gd name="connsiteY25" fmla="*/ 287877 h 895214"/>
              <a:gd name="connsiteX26" fmla="*/ 192408 w 1036942"/>
              <a:gd name="connsiteY26" fmla="*/ 270254 h 895214"/>
              <a:gd name="connsiteX27" fmla="*/ 176766 w 1036942"/>
              <a:gd name="connsiteY27" fmla="*/ 238909 h 895214"/>
              <a:gd name="connsiteX28" fmla="*/ 148135 w 1036942"/>
              <a:gd name="connsiteY28" fmla="*/ 268855 h 895214"/>
              <a:gd name="connsiteX29" fmla="*/ 148135 w 1036942"/>
              <a:gd name="connsiteY29" fmla="*/ 718037 h 895214"/>
              <a:gd name="connsiteX30" fmla="*/ 176766 w 1036942"/>
              <a:gd name="connsiteY30" fmla="*/ 746735 h 895214"/>
              <a:gd name="connsiteX31" fmla="*/ 268883 w 1036942"/>
              <a:gd name="connsiteY31" fmla="*/ 746735 h 895214"/>
              <a:gd name="connsiteX32" fmla="*/ 297514 w 1036942"/>
              <a:gd name="connsiteY32" fmla="*/ 718037 h 895214"/>
              <a:gd name="connsiteX33" fmla="*/ 297514 w 1036942"/>
              <a:gd name="connsiteY33" fmla="*/ 300048 h 895214"/>
              <a:gd name="connsiteX34" fmla="*/ 297514 w 1036942"/>
              <a:gd name="connsiteY34" fmla="*/ 268855 h 895214"/>
              <a:gd name="connsiteX35" fmla="*/ 268883 w 1036942"/>
              <a:gd name="connsiteY35" fmla="*/ 238909 h 895214"/>
              <a:gd name="connsiteX36" fmla="*/ 73445 w 1036942"/>
              <a:gd name="connsiteY36" fmla="*/ 179018 h 895214"/>
              <a:gd name="connsiteX37" fmla="*/ 73445 w 1036942"/>
              <a:gd name="connsiteY37" fmla="*/ 867764 h 895214"/>
              <a:gd name="connsiteX38" fmla="*/ 118259 w 1036942"/>
              <a:gd name="connsiteY38" fmla="*/ 867764 h 895214"/>
              <a:gd name="connsiteX39" fmla="*/ 119504 w 1036942"/>
              <a:gd name="connsiteY39" fmla="*/ 866516 h 895214"/>
              <a:gd name="connsiteX40" fmla="*/ 119504 w 1036942"/>
              <a:gd name="connsiteY40" fmla="*/ 777928 h 895214"/>
              <a:gd name="connsiteX41" fmla="*/ 119504 w 1036942"/>
              <a:gd name="connsiteY41" fmla="*/ 268855 h 895214"/>
              <a:gd name="connsiteX42" fmla="*/ 119504 w 1036942"/>
              <a:gd name="connsiteY42" fmla="*/ 179018 h 895214"/>
              <a:gd name="connsiteX43" fmla="*/ 118259 w 1036942"/>
              <a:gd name="connsiteY43" fmla="*/ 179018 h 895214"/>
              <a:gd name="connsiteX44" fmla="*/ 506957 w 1036942"/>
              <a:gd name="connsiteY44" fmla="*/ 28979 h 895214"/>
              <a:gd name="connsiteX45" fmla="*/ 482993 w 1036942"/>
              <a:gd name="connsiteY45" fmla="*/ 40520 h 895214"/>
              <a:gd name="connsiteX46" fmla="*/ 475524 w 1036942"/>
              <a:gd name="connsiteY46" fmla="*/ 80448 h 895214"/>
              <a:gd name="connsiteX47" fmla="*/ 475524 w 1036942"/>
              <a:gd name="connsiteY47" fmla="*/ 81695 h 895214"/>
              <a:gd name="connsiteX48" fmla="*/ 421997 w 1036942"/>
              <a:gd name="connsiteY48" fmla="*/ 290066 h 895214"/>
              <a:gd name="connsiteX49" fmla="*/ 374693 w 1036942"/>
              <a:gd name="connsiteY49" fmla="*/ 323755 h 895214"/>
              <a:gd name="connsiteX50" fmla="*/ 326145 w 1036942"/>
              <a:gd name="connsiteY50" fmla="*/ 325002 h 895214"/>
              <a:gd name="connsiteX51" fmla="*/ 326145 w 1036942"/>
              <a:gd name="connsiteY51" fmla="*/ 721780 h 895214"/>
              <a:gd name="connsiteX52" fmla="*/ 785487 w 1036942"/>
              <a:gd name="connsiteY52" fmla="*/ 746735 h 895214"/>
              <a:gd name="connsiteX53" fmla="*/ 877604 w 1036942"/>
              <a:gd name="connsiteY53" fmla="*/ 746735 h 895214"/>
              <a:gd name="connsiteX54" fmla="*/ 919928 w 1036942"/>
              <a:gd name="connsiteY54" fmla="*/ 703064 h 895214"/>
              <a:gd name="connsiteX55" fmla="*/ 919928 w 1036942"/>
              <a:gd name="connsiteY55" fmla="*/ 699321 h 895214"/>
              <a:gd name="connsiteX56" fmla="*/ 877604 w 1036942"/>
              <a:gd name="connsiteY56" fmla="*/ 655650 h 895214"/>
              <a:gd name="connsiteX57" fmla="*/ 837770 w 1036942"/>
              <a:gd name="connsiteY57" fmla="*/ 655650 h 895214"/>
              <a:gd name="connsiteX58" fmla="*/ 800425 w 1036942"/>
              <a:gd name="connsiteY58" fmla="*/ 655650 h 895214"/>
              <a:gd name="connsiteX59" fmla="*/ 786732 w 1036942"/>
              <a:gd name="connsiteY59" fmla="*/ 641925 h 895214"/>
              <a:gd name="connsiteX60" fmla="*/ 800425 w 1036942"/>
              <a:gd name="connsiteY60" fmla="*/ 628200 h 895214"/>
              <a:gd name="connsiteX61" fmla="*/ 837770 w 1036942"/>
              <a:gd name="connsiteY61" fmla="*/ 628200 h 895214"/>
              <a:gd name="connsiteX62" fmla="*/ 877604 w 1036942"/>
              <a:gd name="connsiteY62" fmla="*/ 628200 h 895214"/>
              <a:gd name="connsiteX63" fmla="*/ 914949 w 1036942"/>
              <a:gd name="connsiteY63" fmla="*/ 628200 h 895214"/>
              <a:gd name="connsiteX64" fmla="*/ 957273 w 1036942"/>
              <a:gd name="connsiteY64" fmla="*/ 584530 h 895214"/>
              <a:gd name="connsiteX65" fmla="*/ 957273 w 1036942"/>
              <a:gd name="connsiteY65" fmla="*/ 579539 h 895214"/>
              <a:gd name="connsiteX66" fmla="*/ 914949 w 1036942"/>
              <a:gd name="connsiteY66" fmla="*/ 535868 h 895214"/>
              <a:gd name="connsiteX67" fmla="*/ 825321 w 1036942"/>
              <a:gd name="connsiteY67" fmla="*/ 535868 h 895214"/>
              <a:gd name="connsiteX68" fmla="*/ 800425 w 1036942"/>
              <a:gd name="connsiteY68" fmla="*/ 535868 h 895214"/>
              <a:gd name="connsiteX69" fmla="*/ 786732 w 1036942"/>
              <a:gd name="connsiteY69" fmla="*/ 522143 h 895214"/>
              <a:gd name="connsiteX70" fmla="*/ 800425 w 1036942"/>
              <a:gd name="connsiteY70" fmla="*/ 508418 h 895214"/>
              <a:gd name="connsiteX71" fmla="*/ 825321 w 1036942"/>
              <a:gd name="connsiteY71" fmla="*/ 508418 h 895214"/>
              <a:gd name="connsiteX72" fmla="*/ 914949 w 1036942"/>
              <a:gd name="connsiteY72" fmla="*/ 508418 h 895214"/>
              <a:gd name="connsiteX73" fmla="*/ 938601 w 1036942"/>
              <a:gd name="connsiteY73" fmla="*/ 508418 h 895214"/>
              <a:gd name="connsiteX74" fmla="*/ 982170 w 1036942"/>
              <a:gd name="connsiteY74" fmla="*/ 465996 h 895214"/>
              <a:gd name="connsiteX75" fmla="*/ 982170 w 1036942"/>
              <a:gd name="connsiteY75" fmla="*/ 461005 h 895214"/>
              <a:gd name="connsiteX76" fmla="*/ 938601 w 1036942"/>
              <a:gd name="connsiteY76" fmla="*/ 417334 h 895214"/>
              <a:gd name="connsiteX77" fmla="*/ 815363 w 1036942"/>
              <a:gd name="connsiteY77" fmla="*/ 417334 h 895214"/>
              <a:gd name="connsiteX78" fmla="*/ 807894 w 1036942"/>
              <a:gd name="connsiteY78" fmla="*/ 417334 h 895214"/>
              <a:gd name="connsiteX79" fmla="*/ 794201 w 1036942"/>
              <a:gd name="connsiteY79" fmla="*/ 403609 h 895214"/>
              <a:gd name="connsiteX80" fmla="*/ 807894 w 1036942"/>
              <a:gd name="connsiteY80" fmla="*/ 389884 h 895214"/>
              <a:gd name="connsiteX81" fmla="*/ 815363 w 1036942"/>
              <a:gd name="connsiteY81" fmla="*/ 389884 h 895214"/>
              <a:gd name="connsiteX82" fmla="*/ 938601 w 1036942"/>
              <a:gd name="connsiteY82" fmla="*/ 389884 h 895214"/>
              <a:gd name="connsiteX83" fmla="*/ 965987 w 1036942"/>
              <a:gd name="connsiteY83" fmla="*/ 389884 h 895214"/>
              <a:gd name="connsiteX84" fmla="*/ 1009556 w 1036942"/>
              <a:gd name="connsiteY84" fmla="*/ 346214 h 895214"/>
              <a:gd name="connsiteX85" fmla="*/ 1009556 w 1036942"/>
              <a:gd name="connsiteY85" fmla="*/ 341223 h 895214"/>
              <a:gd name="connsiteX86" fmla="*/ 965987 w 1036942"/>
              <a:gd name="connsiteY86" fmla="*/ 297552 h 895214"/>
              <a:gd name="connsiteX87" fmla="*/ 663494 w 1036942"/>
              <a:gd name="connsiteY87" fmla="*/ 297552 h 895214"/>
              <a:gd name="connsiteX88" fmla="*/ 632373 w 1036942"/>
              <a:gd name="connsiteY88" fmla="*/ 287570 h 895214"/>
              <a:gd name="connsiteX89" fmla="*/ 618680 w 1036942"/>
              <a:gd name="connsiteY89" fmla="*/ 257625 h 895214"/>
              <a:gd name="connsiteX90" fmla="*/ 617435 w 1036942"/>
              <a:gd name="connsiteY90" fmla="*/ 151568 h 895214"/>
              <a:gd name="connsiteX91" fmla="*/ 540256 w 1036942"/>
              <a:gd name="connsiteY91" fmla="*/ 30538 h 895214"/>
              <a:gd name="connsiteX92" fmla="*/ 506957 w 1036942"/>
              <a:gd name="connsiteY92" fmla="*/ 28979 h 895214"/>
              <a:gd name="connsiteX93" fmla="*/ 499488 w 1036942"/>
              <a:gd name="connsiteY93" fmla="*/ 1997 h 895214"/>
              <a:gd name="connsiteX94" fmla="*/ 547725 w 1036942"/>
              <a:gd name="connsiteY94" fmla="*/ 3088 h 895214"/>
              <a:gd name="connsiteX95" fmla="*/ 644821 w 1036942"/>
              <a:gd name="connsiteY95" fmla="*/ 150320 h 895214"/>
              <a:gd name="connsiteX96" fmla="*/ 647311 w 1036942"/>
              <a:gd name="connsiteY96" fmla="*/ 256377 h 895214"/>
              <a:gd name="connsiteX97" fmla="*/ 652290 w 1036942"/>
              <a:gd name="connsiteY97" fmla="*/ 266359 h 895214"/>
              <a:gd name="connsiteX98" fmla="*/ 662249 w 1036942"/>
              <a:gd name="connsiteY98" fmla="*/ 271350 h 895214"/>
              <a:gd name="connsiteX99" fmla="*/ 965987 w 1036942"/>
              <a:gd name="connsiteY99" fmla="*/ 271350 h 895214"/>
              <a:gd name="connsiteX100" fmla="*/ 1036942 w 1036942"/>
              <a:gd name="connsiteY100" fmla="*/ 341223 h 895214"/>
              <a:gd name="connsiteX101" fmla="*/ 1036942 w 1036942"/>
              <a:gd name="connsiteY101" fmla="*/ 346214 h 895214"/>
              <a:gd name="connsiteX102" fmla="*/ 990884 w 1036942"/>
              <a:gd name="connsiteY102" fmla="*/ 412343 h 895214"/>
              <a:gd name="connsiteX103" fmla="*/ 1009556 w 1036942"/>
              <a:gd name="connsiteY103" fmla="*/ 461005 h 895214"/>
              <a:gd name="connsiteX104" fmla="*/ 1009556 w 1036942"/>
              <a:gd name="connsiteY104" fmla="*/ 465996 h 895214"/>
              <a:gd name="connsiteX105" fmla="*/ 965987 w 1036942"/>
              <a:gd name="connsiteY105" fmla="*/ 530878 h 895214"/>
              <a:gd name="connsiteX106" fmla="*/ 984659 w 1036942"/>
              <a:gd name="connsiteY106" fmla="*/ 579539 h 895214"/>
              <a:gd name="connsiteX107" fmla="*/ 984659 w 1036942"/>
              <a:gd name="connsiteY107" fmla="*/ 584530 h 895214"/>
              <a:gd name="connsiteX108" fmla="*/ 931132 w 1036942"/>
              <a:gd name="connsiteY108" fmla="*/ 654403 h 895214"/>
              <a:gd name="connsiteX109" fmla="*/ 947314 w 1036942"/>
              <a:gd name="connsiteY109" fmla="*/ 699321 h 895214"/>
              <a:gd name="connsiteX110" fmla="*/ 947314 w 1036942"/>
              <a:gd name="connsiteY110" fmla="*/ 703064 h 895214"/>
              <a:gd name="connsiteX111" fmla="*/ 877604 w 1036942"/>
              <a:gd name="connsiteY111" fmla="*/ 775432 h 895214"/>
              <a:gd name="connsiteX112" fmla="*/ 785487 w 1036942"/>
              <a:gd name="connsiteY112" fmla="*/ 775432 h 895214"/>
              <a:gd name="connsiteX113" fmla="*/ 326145 w 1036942"/>
              <a:gd name="connsiteY113" fmla="*/ 750478 h 895214"/>
              <a:gd name="connsiteX114" fmla="*/ 326145 w 1036942"/>
              <a:gd name="connsiteY114" fmla="*/ 777928 h 895214"/>
              <a:gd name="connsiteX115" fmla="*/ 268883 w 1036942"/>
              <a:gd name="connsiteY115" fmla="*/ 834076 h 895214"/>
              <a:gd name="connsiteX116" fmla="*/ 176766 w 1036942"/>
              <a:gd name="connsiteY116" fmla="*/ 834076 h 895214"/>
              <a:gd name="connsiteX117" fmla="*/ 148135 w 1036942"/>
              <a:gd name="connsiteY117" fmla="*/ 826589 h 895214"/>
              <a:gd name="connsiteX118" fmla="*/ 148135 w 1036942"/>
              <a:gd name="connsiteY118" fmla="*/ 866516 h 895214"/>
              <a:gd name="connsiteX119" fmla="*/ 118259 w 1036942"/>
              <a:gd name="connsiteY119" fmla="*/ 895214 h 895214"/>
              <a:gd name="connsiteX120" fmla="*/ 13693 w 1036942"/>
              <a:gd name="connsiteY120" fmla="*/ 895214 h 895214"/>
              <a:gd name="connsiteX121" fmla="*/ 0 w 1036942"/>
              <a:gd name="connsiteY121" fmla="*/ 881489 h 895214"/>
              <a:gd name="connsiteX122" fmla="*/ 13693 w 1036942"/>
              <a:gd name="connsiteY122" fmla="*/ 867764 h 895214"/>
              <a:gd name="connsiteX123" fmla="*/ 44814 w 1036942"/>
              <a:gd name="connsiteY123" fmla="*/ 867764 h 895214"/>
              <a:gd name="connsiteX124" fmla="*/ 44814 w 1036942"/>
              <a:gd name="connsiteY124" fmla="*/ 179018 h 895214"/>
              <a:gd name="connsiteX125" fmla="*/ 13693 w 1036942"/>
              <a:gd name="connsiteY125" fmla="*/ 179018 h 895214"/>
              <a:gd name="connsiteX126" fmla="*/ 0 w 1036942"/>
              <a:gd name="connsiteY126" fmla="*/ 165293 h 895214"/>
              <a:gd name="connsiteX127" fmla="*/ 13693 w 1036942"/>
              <a:gd name="connsiteY127" fmla="*/ 150320 h 895214"/>
              <a:gd name="connsiteX128" fmla="*/ 118259 w 1036942"/>
              <a:gd name="connsiteY128" fmla="*/ 150320 h 895214"/>
              <a:gd name="connsiteX129" fmla="*/ 148135 w 1036942"/>
              <a:gd name="connsiteY129" fmla="*/ 179018 h 895214"/>
              <a:gd name="connsiteX130" fmla="*/ 148135 w 1036942"/>
              <a:gd name="connsiteY130" fmla="*/ 218945 h 895214"/>
              <a:gd name="connsiteX131" fmla="*/ 176766 w 1036942"/>
              <a:gd name="connsiteY131" fmla="*/ 211459 h 895214"/>
              <a:gd name="connsiteX132" fmla="*/ 268883 w 1036942"/>
              <a:gd name="connsiteY132" fmla="*/ 211459 h 895214"/>
              <a:gd name="connsiteX133" fmla="*/ 326145 w 1036942"/>
              <a:gd name="connsiteY133" fmla="*/ 268855 h 895214"/>
              <a:gd name="connsiteX134" fmla="*/ 326145 w 1036942"/>
              <a:gd name="connsiteY134" fmla="*/ 297552 h 895214"/>
              <a:gd name="connsiteX135" fmla="*/ 373449 w 1036942"/>
              <a:gd name="connsiteY135" fmla="*/ 295057 h 895214"/>
              <a:gd name="connsiteX136" fmla="*/ 397100 w 1036942"/>
              <a:gd name="connsiteY136" fmla="*/ 278836 h 895214"/>
              <a:gd name="connsiteX137" fmla="*/ 449383 w 1036942"/>
              <a:gd name="connsiteY137" fmla="*/ 86686 h 895214"/>
              <a:gd name="connsiteX138" fmla="*/ 464321 w 1036942"/>
              <a:gd name="connsiteY138" fmla="*/ 20557 h 895214"/>
              <a:gd name="connsiteX139" fmla="*/ 499488 w 1036942"/>
              <a:gd name="connsiteY139" fmla="*/ 1997 h 895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1036942" h="895214">
                <a:moveTo>
                  <a:pt x="148135" y="766698"/>
                </a:moveTo>
                <a:lnTo>
                  <a:pt x="148135" y="777928"/>
                </a:lnTo>
                <a:cubicBezTo>
                  <a:pt x="148135" y="792901"/>
                  <a:pt x="160583" y="806626"/>
                  <a:pt x="176766" y="806626"/>
                </a:cubicBezTo>
                <a:lnTo>
                  <a:pt x="268883" y="806626"/>
                </a:lnTo>
                <a:cubicBezTo>
                  <a:pt x="285066" y="806626"/>
                  <a:pt x="297514" y="792901"/>
                  <a:pt x="297514" y="777928"/>
                </a:cubicBezTo>
                <a:lnTo>
                  <a:pt x="297514" y="766698"/>
                </a:lnTo>
                <a:cubicBezTo>
                  <a:pt x="288800" y="771689"/>
                  <a:pt x="278842" y="775432"/>
                  <a:pt x="268883" y="775432"/>
                </a:cubicBezTo>
                <a:lnTo>
                  <a:pt x="176766" y="775432"/>
                </a:lnTo>
                <a:cubicBezTo>
                  <a:pt x="165562" y="775432"/>
                  <a:pt x="155604" y="771689"/>
                  <a:pt x="148135" y="766698"/>
                </a:cubicBezTo>
                <a:close/>
                <a:moveTo>
                  <a:pt x="187291" y="358145"/>
                </a:moveTo>
                <a:lnTo>
                  <a:pt x="255090" y="358145"/>
                </a:lnTo>
                <a:cubicBezTo>
                  <a:pt x="261486" y="358145"/>
                  <a:pt x="267882" y="363216"/>
                  <a:pt x="267882" y="370822"/>
                </a:cubicBezTo>
                <a:lnTo>
                  <a:pt x="267882" y="377160"/>
                </a:lnTo>
                <a:cubicBezTo>
                  <a:pt x="267882" y="384766"/>
                  <a:pt x="261486" y="389836"/>
                  <a:pt x="255090" y="389836"/>
                </a:cubicBezTo>
                <a:lnTo>
                  <a:pt x="187291" y="389836"/>
                </a:lnTo>
                <a:cubicBezTo>
                  <a:pt x="180895" y="389836"/>
                  <a:pt x="175778" y="384766"/>
                  <a:pt x="175778" y="377160"/>
                </a:cubicBezTo>
                <a:lnTo>
                  <a:pt x="175778" y="370822"/>
                </a:lnTo>
                <a:cubicBezTo>
                  <a:pt x="175778" y="363216"/>
                  <a:pt x="180895" y="358145"/>
                  <a:pt x="187291" y="358145"/>
                </a:cubicBezTo>
                <a:close/>
                <a:moveTo>
                  <a:pt x="192408" y="270254"/>
                </a:moveTo>
                <a:lnTo>
                  <a:pt x="249973" y="270254"/>
                </a:lnTo>
                <a:cubicBezTo>
                  <a:pt x="260206" y="270254"/>
                  <a:pt x="267882" y="277807"/>
                  <a:pt x="267882" y="287877"/>
                </a:cubicBezTo>
                <a:lnTo>
                  <a:pt x="267882" y="313052"/>
                </a:lnTo>
                <a:cubicBezTo>
                  <a:pt x="267882" y="323122"/>
                  <a:pt x="260206" y="329416"/>
                  <a:pt x="249973" y="329416"/>
                </a:cubicBezTo>
                <a:lnTo>
                  <a:pt x="192408" y="329416"/>
                </a:lnTo>
                <a:cubicBezTo>
                  <a:pt x="182174" y="329416"/>
                  <a:pt x="175778" y="323122"/>
                  <a:pt x="175778" y="313052"/>
                </a:cubicBezTo>
                <a:lnTo>
                  <a:pt x="175778" y="287877"/>
                </a:lnTo>
                <a:cubicBezTo>
                  <a:pt x="175778" y="277807"/>
                  <a:pt x="182174" y="270254"/>
                  <a:pt x="192408" y="270254"/>
                </a:cubicBezTo>
                <a:close/>
                <a:moveTo>
                  <a:pt x="176766" y="238909"/>
                </a:moveTo>
                <a:cubicBezTo>
                  <a:pt x="160583" y="238909"/>
                  <a:pt x="148135" y="252634"/>
                  <a:pt x="148135" y="268855"/>
                </a:cubicBezTo>
                <a:lnTo>
                  <a:pt x="148135" y="718037"/>
                </a:lnTo>
                <a:cubicBezTo>
                  <a:pt x="148135" y="734257"/>
                  <a:pt x="160583" y="746735"/>
                  <a:pt x="176766" y="746735"/>
                </a:cubicBezTo>
                <a:lnTo>
                  <a:pt x="268883" y="746735"/>
                </a:lnTo>
                <a:cubicBezTo>
                  <a:pt x="285066" y="746735"/>
                  <a:pt x="297514" y="734257"/>
                  <a:pt x="297514" y="718037"/>
                </a:cubicBezTo>
                <a:lnTo>
                  <a:pt x="297514" y="300048"/>
                </a:lnTo>
                <a:lnTo>
                  <a:pt x="297514" y="268855"/>
                </a:lnTo>
                <a:cubicBezTo>
                  <a:pt x="297514" y="252634"/>
                  <a:pt x="285066" y="238909"/>
                  <a:pt x="268883" y="238909"/>
                </a:cubicBezTo>
                <a:close/>
                <a:moveTo>
                  <a:pt x="73445" y="179018"/>
                </a:moveTo>
                <a:lnTo>
                  <a:pt x="73445" y="867764"/>
                </a:lnTo>
                <a:lnTo>
                  <a:pt x="118259" y="867764"/>
                </a:lnTo>
                <a:cubicBezTo>
                  <a:pt x="119504" y="867764"/>
                  <a:pt x="119504" y="866516"/>
                  <a:pt x="119504" y="866516"/>
                </a:cubicBezTo>
                <a:lnTo>
                  <a:pt x="119504" y="777928"/>
                </a:lnTo>
                <a:lnTo>
                  <a:pt x="119504" y="268855"/>
                </a:lnTo>
                <a:lnTo>
                  <a:pt x="119504" y="179018"/>
                </a:lnTo>
                <a:cubicBezTo>
                  <a:pt x="119504" y="179018"/>
                  <a:pt x="119504" y="179018"/>
                  <a:pt x="118259" y="179018"/>
                </a:cubicBezTo>
                <a:close/>
                <a:moveTo>
                  <a:pt x="506957" y="28979"/>
                </a:moveTo>
                <a:cubicBezTo>
                  <a:pt x="496998" y="30851"/>
                  <a:pt x="488595" y="34906"/>
                  <a:pt x="482993" y="40520"/>
                </a:cubicBezTo>
                <a:cubicBezTo>
                  <a:pt x="474280" y="49254"/>
                  <a:pt x="473035" y="62979"/>
                  <a:pt x="475524" y="80448"/>
                </a:cubicBezTo>
                <a:lnTo>
                  <a:pt x="475524" y="81695"/>
                </a:lnTo>
                <a:cubicBezTo>
                  <a:pt x="482993" y="144082"/>
                  <a:pt x="445649" y="238909"/>
                  <a:pt x="421997" y="290066"/>
                </a:cubicBezTo>
                <a:cubicBezTo>
                  <a:pt x="413283" y="310030"/>
                  <a:pt x="394611" y="322507"/>
                  <a:pt x="374693" y="323755"/>
                </a:cubicBezTo>
                <a:lnTo>
                  <a:pt x="326145" y="325002"/>
                </a:lnTo>
                <a:lnTo>
                  <a:pt x="326145" y="721780"/>
                </a:lnTo>
                <a:lnTo>
                  <a:pt x="785487" y="746735"/>
                </a:lnTo>
                <a:lnTo>
                  <a:pt x="877604" y="746735"/>
                </a:lnTo>
                <a:cubicBezTo>
                  <a:pt x="901256" y="746735"/>
                  <a:pt x="919928" y="728019"/>
                  <a:pt x="919928" y="703064"/>
                </a:cubicBezTo>
                <a:lnTo>
                  <a:pt x="919928" y="699321"/>
                </a:lnTo>
                <a:cubicBezTo>
                  <a:pt x="919928" y="675614"/>
                  <a:pt x="901256" y="655650"/>
                  <a:pt x="877604" y="655650"/>
                </a:cubicBezTo>
                <a:lnTo>
                  <a:pt x="837770" y="655650"/>
                </a:lnTo>
                <a:lnTo>
                  <a:pt x="800425" y="655650"/>
                </a:lnTo>
                <a:cubicBezTo>
                  <a:pt x="792956" y="655650"/>
                  <a:pt x="786732" y="649412"/>
                  <a:pt x="786732" y="641925"/>
                </a:cubicBezTo>
                <a:cubicBezTo>
                  <a:pt x="786732" y="634439"/>
                  <a:pt x="792956" y="628200"/>
                  <a:pt x="800425" y="628200"/>
                </a:cubicBezTo>
                <a:lnTo>
                  <a:pt x="837770" y="628200"/>
                </a:lnTo>
                <a:lnTo>
                  <a:pt x="877604" y="628200"/>
                </a:lnTo>
                <a:lnTo>
                  <a:pt x="914949" y="628200"/>
                </a:lnTo>
                <a:cubicBezTo>
                  <a:pt x="938601" y="628200"/>
                  <a:pt x="957273" y="609484"/>
                  <a:pt x="957273" y="584530"/>
                </a:cubicBezTo>
                <a:lnTo>
                  <a:pt x="957273" y="579539"/>
                </a:lnTo>
                <a:cubicBezTo>
                  <a:pt x="957273" y="555832"/>
                  <a:pt x="938601" y="535868"/>
                  <a:pt x="914949" y="535868"/>
                </a:cubicBezTo>
                <a:lnTo>
                  <a:pt x="825321" y="535868"/>
                </a:lnTo>
                <a:lnTo>
                  <a:pt x="800425" y="535868"/>
                </a:lnTo>
                <a:cubicBezTo>
                  <a:pt x="792956" y="535868"/>
                  <a:pt x="786732" y="530878"/>
                  <a:pt x="786732" y="522143"/>
                </a:cubicBezTo>
                <a:cubicBezTo>
                  <a:pt x="786732" y="514657"/>
                  <a:pt x="792956" y="508418"/>
                  <a:pt x="800425" y="508418"/>
                </a:cubicBezTo>
                <a:lnTo>
                  <a:pt x="825321" y="508418"/>
                </a:lnTo>
                <a:lnTo>
                  <a:pt x="914949" y="508418"/>
                </a:lnTo>
                <a:lnTo>
                  <a:pt x="938601" y="508418"/>
                </a:lnTo>
                <a:cubicBezTo>
                  <a:pt x="963497" y="508418"/>
                  <a:pt x="982170" y="488455"/>
                  <a:pt x="982170" y="465996"/>
                </a:cubicBezTo>
                <a:lnTo>
                  <a:pt x="982170" y="461005"/>
                </a:lnTo>
                <a:cubicBezTo>
                  <a:pt x="982170" y="437298"/>
                  <a:pt x="963497" y="417334"/>
                  <a:pt x="938601" y="417334"/>
                </a:cubicBezTo>
                <a:lnTo>
                  <a:pt x="815363" y="417334"/>
                </a:lnTo>
                <a:lnTo>
                  <a:pt x="807894" y="417334"/>
                </a:lnTo>
                <a:cubicBezTo>
                  <a:pt x="800425" y="417334"/>
                  <a:pt x="794201" y="411096"/>
                  <a:pt x="794201" y="403609"/>
                </a:cubicBezTo>
                <a:cubicBezTo>
                  <a:pt x="794201" y="396123"/>
                  <a:pt x="800425" y="389884"/>
                  <a:pt x="807894" y="389884"/>
                </a:cubicBezTo>
                <a:lnTo>
                  <a:pt x="815363" y="389884"/>
                </a:lnTo>
                <a:lnTo>
                  <a:pt x="938601" y="389884"/>
                </a:lnTo>
                <a:lnTo>
                  <a:pt x="965987" y="389884"/>
                </a:lnTo>
                <a:cubicBezTo>
                  <a:pt x="989639" y="389884"/>
                  <a:pt x="1009556" y="369921"/>
                  <a:pt x="1009556" y="346214"/>
                </a:cubicBezTo>
                <a:lnTo>
                  <a:pt x="1009556" y="341223"/>
                </a:lnTo>
                <a:cubicBezTo>
                  <a:pt x="1009556" y="317516"/>
                  <a:pt x="989639" y="297552"/>
                  <a:pt x="965987" y="297552"/>
                </a:cubicBezTo>
                <a:lnTo>
                  <a:pt x="663494" y="297552"/>
                </a:lnTo>
                <a:cubicBezTo>
                  <a:pt x="652290" y="298800"/>
                  <a:pt x="641087" y="295057"/>
                  <a:pt x="632373" y="287570"/>
                </a:cubicBezTo>
                <a:cubicBezTo>
                  <a:pt x="624904" y="278836"/>
                  <a:pt x="618680" y="268855"/>
                  <a:pt x="618680" y="257625"/>
                </a:cubicBezTo>
                <a:lnTo>
                  <a:pt x="617435" y="151568"/>
                </a:lnTo>
                <a:cubicBezTo>
                  <a:pt x="617435" y="107898"/>
                  <a:pt x="590049" y="43016"/>
                  <a:pt x="540256" y="30538"/>
                </a:cubicBezTo>
                <a:cubicBezTo>
                  <a:pt x="528430" y="27419"/>
                  <a:pt x="516915" y="27107"/>
                  <a:pt x="506957" y="28979"/>
                </a:cubicBezTo>
                <a:close/>
                <a:moveTo>
                  <a:pt x="499488" y="1997"/>
                </a:moveTo>
                <a:cubicBezTo>
                  <a:pt x="513803" y="-967"/>
                  <a:pt x="530297" y="-655"/>
                  <a:pt x="547725" y="3088"/>
                </a:cubicBezTo>
                <a:cubicBezTo>
                  <a:pt x="613700" y="20557"/>
                  <a:pt x="644821" y="100411"/>
                  <a:pt x="644821" y="150320"/>
                </a:cubicBezTo>
                <a:lnTo>
                  <a:pt x="647311" y="256377"/>
                </a:lnTo>
                <a:cubicBezTo>
                  <a:pt x="647311" y="260120"/>
                  <a:pt x="648556" y="263864"/>
                  <a:pt x="652290" y="266359"/>
                </a:cubicBezTo>
                <a:cubicBezTo>
                  <a:pt x="654780" y="268855"/>
                  <a:pt x="658514" y="271350"/>
                  <a:pt x="662249" y="271350"/>
                </a:cubicBezTo>
                <a:lnTo>
                  <a:pt x="965987" y="271350"/>
                </a:lnTo>
                <a:cubicBezTo>
                  <a:pt x="1004577" y="271350"/>
                  <a:pt x="1036942" y="302543"/>
                  <a:pt x="1036942" y="341223"/>
                </a:cubicBezTo>
                <a:lnTo>
                  <a:pt x="1036942" y="346214"/>
                </a:lnTo>
                <a:cubicBezTo>
                  <a:pt x="1036942" y="376159"/>
                  <a:pt x="1018270" y="402362"/>
                  <a:pt x="990884" y="412343"/>
                </a:cubicBezTo>
                <a:cubicBezTo>
                  <a:pt x="1003332" y="426068"/>
                  <a:pt x="1009556" y="442289"/>
                  <a:pt x="1009556" y="461005"/>
                </a:cubicBezTo>
                <a:lnTo>
                  <a:pt x="1009556" y="465996"/>
                </a:lnTo>
                <a:cubicBezTo>
                  <a:pt x="1009556" y="494693"/>
                  <a:pt x="992128" y="520896"/>
                  <a:pt x="965987" y="530878"/>
                </a:cubicBezTo>
                <a:cubicBezTo>
                  <a:pt x="977190" y="544603"/>
                  <a:pt x="984659" y="560823"/>
                  <a:pt x="984659" y="579539"/>
                </a:cubicBezTo>
                <a:lnTo>
                  <a:pt x="984659" y="584530"/>
                </a:lnTo>
                <a:cubicBezTo>
                  <a:pt x="984659" y="618219"/>
                  <a:pt x="962252" y="645669"/>
                  <a:pt x="931132" y="654403"/>
                </a:cubicBezTo>
                <a:cubicBezTo>
                  <a:pt x="941090" y="665632"/>
                  <a:pt x="947314" y="681853"/>
                  <a:pt x="947314" y="699321"/>
                </a:cubicBezTo>
                <a:lnTo>
                  <a:pt x="947314" y="703064"/>
                </a:lnTo>
                <a:cubicBezTo>
                  <a:pt x="947314" y="742991"/>
                  <a:pt x="916194" y="775432"/>
                  <a:pt x="877604" y="775432"/>
                </a:cubicBezTo>
                <a:lnTo>
                  <a:pt x="785487" y="775432"/>
                </a:lnTo>
                <a:lnTo>
                  <a:pt x="326145" y="750478"/>
                </a:lnTo>
                <a:lnTo>
                  <a:pt x="326145" y="777928"/>
                </a:lnTo>
                <a:cubicBezTo>
                  <a:pt x="326145" y="809121"/>
                  <a:pt x="300004" y="834076"/>
                  <a:pt x="268883" y="834076"/>
                </a:cubicBezTo>
                <a:lnTo>
                  <a:pt x="176766" y="834076"/>
                </a:lnTo>
                <a:cubicBezTo>
                  <a:pt x="165562" y="834076"/>
                  <a:pt x="155604" y="831580"/>
                  <a:pt x="148135" y="826589"/>
                </a:cubicBezTo>
                <a:lnTo>
                  <a:pt x="148135" y="866516"/>
                </a:lnTo>
                <a:cubicBezTo>
                  <a:pt x="148135" y="882737"/>
                  <a:pt x="134441" y="895214"/>
                  <a:pt x="118259" y="895214"/>
                </a:cubicBezTo>
                <a:lnTo>
                  <a:pt x="13693" y="895214"/>
                </a:lnTo>
                <a:cubicBezTo>
                  <a:pt x="6224" y="895214"/>
                  <a:pt x="0" y="888976"/>
                  <a:pt x="0" y="881489"/>
                </a:cubicBezTo>
                <a:cubicBezTo>
                  <a:pt x="0" y="874003"/>
                  <a:pt x="6224" y="867764"/>
                  <a:pt x="13693" y="867764"/>
                </a:cubicBezTo>
                <a:lnTo>
                  <a:pt x="44814" y="867764"/>
                </a:lnTo>
                <a:lnTo>
                  <a:pt x="44814" y="179018"/>
                </a:lnTo>
                <a:lnTo>
                  <a:pt x="13693" y="179018"/>
                </a:lnTo>
                <a:cubicBezTo>
                  <a:pt x="6224" y="179018"/>
                  <a:pt x="0" y="172779"/>
                  <a:pt x="0" y="165293"/>
                </a:cubicBezTo>
                <a:cubicBezTo>
                  <a:pt x="0" y="156559"/>
                  <a:pt x="6224" y="150320"/>
                  <a:pt x="13693" y="150320"/>
                </a:cubicBezTo>
                <a:lnTo>
                  <a:pt x="118259" y="150320"/>
                </a:lnTo>
                <a:cubicBezTo>
                  <a:pt x="134441" y="150320"/>
                  <a:pt x="148135" y="162798"/>
                  <a:pt x="148135" y="179018"/>
                </a:cubicBezTo>
                <a:lnTo>
                  <a:pt x="148135" y="218945"/>
                </a:lnTo>
                <a:cubicBezTo>
                  <a:pt x="155604" y="213954"/>
                  <a:pt x="165562" y="211459"/>
                  <a:pt x="176766" y="211459"/>
                </a:cubicBezTo>
                <a:lnTo>
                  <a:pt x="268883" y="211459"/>
                </a:lnTo>
                <a:cubicBezTo>
                  <a:pt x="300004" y="211459"/>
                  <a:pt x="326145" y="236414"/>
                  <a:pt x="326145" y="268855"/>
                </a:cubicBezTo>
                <a:lnTo>
                  <a:pt x="326145" y="297552"/>
                </a:lnTo>
                <a:lnTo>
                  <a:pt x="373449" y="295057"/>
                </a:lnTo>
                <a:cubicBezTo>
                  <a:pt x="383407" y="295057"/>
                  <a:pt x="392121" y="288818"/>
                  <a:pt x="397100" y="278836"/>
                </a:cubicBezTo>
                <a:cubicBezTo>
                  <a:pt x="414528" y="240157"/>
                  <a:pt x="455607" y="144082"/>
                  <a:pt x="449383" y="86686"/>
                </a:cubicBezTo>
                <a:cubicBezTo>
                  <a:pt x="441914" y="51750"/>
                  <a:pt x="453118" y="30538"/>
                  <a:pt x="464321" y="20557"/>
                </a:cubicBezTo>
                <a:cubicBezTo>
                  <a:pt x="473035" y="11199"/>
                  <a:pt x="485172" y="4960"/>
                  <a:pt x="499488" y="1997"/>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6" name="Freeform 94">
            <a:extLst>
              <a:ext uri="{FF2B5EF4-FFF2-40B4-BE49-F238E27FC236}">
                <a16:creationId xmlns:a16="http://schemas.microsoft.com/office/drawing/2014/main" id="{C745FB68-D3C4-F143-8717-49226C68AD8A}"/>
              </a:ext>
            </a:extLst>
          </p:cNvPr>
          <p:cNvSpPr>
            <a:spLocks noChangeArrowheads="1"/>
          </p:cNvSpPr>
          <p:nvPr/>
        </p:nvSpPr>
        <p:spPr bwMode="auto">
          <a:xfrm>
            <a:off x="4096530" y="4739094"/>
            <a:ext cx="477896" cy="488882"/>
          </a:xfrm>
          <a:custGeom>
            <a:avLst/>
            <a:gdLst>
              <a:gd name="T0" fmla="*/ 440 w 767"/>
              <a:gd name="T1" fmla="*/ 235 h 787"/>
              <a:gd name="T2" fmla="*/ 398 w 767"/>
              <a:gd name="T3" fmla="*/ 149 h 787"/>
              <a:gd name="T4" fmla="*/ 598 w 767"/>
              <a:gd name="T5" fmla="*/ 31 h 787"/>
              <a:gd name="T6" fmla="*/ 594 w 767"/>
              <a:gd name="T7" fmla="*/ 23 h 787"/>
              <a:gd name="T8" fmla="*/ 599 w 767"/>
              <a:gd name="T9" fmla="*/ 72 h 787"/>
              <a:gd name="T10" fmla="*/ 598 w 767"/>
              <a:gd name="T11" fmla="*/ 79 h 787"/>
              <a:gd name="T12" fmla="*/ 597 w 767"/>
              <a:gd name="T13" fmla="*/ 79 h 787"/>
              <a:gd name="T14" fmla="*/ 446 w 767"/>
              <a:gd name="T15" fmla="*/ 233 h 787"/>
              <a:gd name="T16" fmla="*/ 469 w 767"/>
              <a:gd name="T17" fmla="*/ 617 h 787"/>
              <a:gd name="T18" fmla="*/ 298 w 767"/>
              <a:gd name="T19" fmla="*/ 617 h 787"/>
              <a:gd name="T20" fmla="*/ 338 w 767"/>
              <a:gd name="T21" fmla="*/ 254 h 787"/>
              <a:gd name="T22" fmla="*/ 355 w 767"/>
              <a:gd name="T23" fmla="*/ 273 h 787"/>
              <a:gd name="T24" fmla="*/ 383 w 767"/>
              <a:gd name="T25" fmla="*/ 289 h 787"/>
              <a:gd name="T26" fmla="*/ 424 w 767"/>
              <a:gd name="T27" fmla="*/ 251 h 787"/>
              <a:gd name="T28" fmla="*/ 427 w 767"/>
              <a:gd name="T29" fmla="*/ 254 h 787"/>
              <a:gd name="T30" fmla="*/ 171 w 767"/>
              <a:gd name="T31" fmla="*/ 83 h 787"/>
              <a:gd name="T32" fmla="*/ 169 w 767"/>
              <a:gd name="T33" fmla="*/ 80 h 787"/>
              <a:gd name="T34" fmla="*/ 168 w 767"/>
              <a:gd name="T35" fmla="*/ 78 h 787"/>
              <a:gd name="T36" fmla="*/ 166 w 767"/>
              <a:gd name="T37" fmla="*/ 63 h 787"/>
              <a:gd name="T38" fmla="*/ 365 w 767"/>
              <a:gd name="T39" fmla="*/ 137 h 787"/>
              <a:gd name="T40" fmla="*/ 330 w 767"/>
              <a:gd name="T41" fmla="*/ 232 h 787"/>
              <a:gd name="T42" fmla="*/ 325 w 767"/>
              <a:gd name="T43" fmla="*/ 235 h 787"/>
              <a:gd name="T44" fmla="*/ 391 w 767"/>
              <a:gd name="T45" fmla="*/ 118 h 787"/>
              <a:gd name="T46" fmla="*/ 383 w 767"/>
              <a:gd name="T47" fmla="*/ 124 h 787"/>
              <a:gd name="T48" fmla="*/ 566 w 767"/>
              <a:gd name="T49" fmla="*/ 23 h 787"/>
              <a:gd name="T50" fmla="*/ 410 w 767"/>
              <a:gd name="T51" fmla="*/ 230 h 787"/>
              <a:gd name="T52" fmla="*/ 383 w 767"/>
              <a:gd name="T53" fmla="*/ 267 h 787"/>
              <a:gd name="T54" fmla="*/ 356 w 767"/>
              <a:gd name="T55" fmla="*/ 229 h 787"/>
              <a:gd name="T56" fmla="*/ 621 w 767"/>
              <a:gd name="T57" fmla="*/ 76 h 787"/>
              <a:gd name="T58" fmla="*/ 622 w 767"/>
              <a:gd name="T59" fmla="*/ 63 h 787"/>
              <a:gd name="T60" fmla="*/ 622 w 767"/>
              <a:gd name="T61" fmla="*/ 30 h 787"/>
              <a:gd name="T62" fmla="*/ 174 w 767"/>
              <a:gd name="T63" fmla="*/ 0 h 787"/>
              <a:gd name="T64" fmla="*/ 145 w 767"/>
              <a:gd name="T65" fmla="*/ 63 h 787"/>
              <a:gd name="T66" fmla="*/ 145 w 767"/>
              <a:gd name="T67" fmla="*/ 76 h 787"/>
              <a:gd name="T68" fmla="*/ 2 w 767"/>
              <a:gd name="T69" fmla="*/ 136 h 787"/>
              <a:gd name="T70" fmla="*/ 12 w 767"/>
              <a:gd name="T71" fmla="*/ 144 h 787"/>
              <a:gd name="T72" fmla="*/ 153 w 767"/>
              <a:gd name="T73" fmla="*/ 97 h 787"/>
              <a:gd name="T74" fmla="*/ 304 w 767"/>
              <a:gd name="T75" fmla="*/ 250 h 787"/>
              <a:gd name="T76" fmla="*/ 272 w 767"/>
              <a:gd name="T77" fmla="*/ 558 h 787"/>
              <a:gd name="T78" fmla="*/ 366 w 767"/>
              <a:gd name="T79" fmla="*/ 776 h 787"/>
              <a:gd name="T80" fmla="*/ 383 w 767"/>
              <a:gd name="T81" fmla="*/ 786 h 787"/>
              <a:gd name="T82" fmla="*/ 489 w 767"/>
              <a:gd name="T83" fmla="*/ 627 h 787"/>
              <a:gd name="T84" fmla="*/ 450 w 767"/>
              <a:gd name="T85" fmla="*/ 256 h 787"/>
              <a:gd name="T86" fmla="*/ 612 w 767"/>
              <a:gd name="T87" fmla="*/ 98 h 787"/>
              <a:gd name="T88" fmla="*/ 613 w 767"/>
              <a:gd name="T89" fmla="*/ 97 h 787"/>
              <a:gd name="T90" fmla="*/ 754 w 767"/>
              <a:gd name="T91" fmla="*/ 144 h 787"/>
              <a:gd name="T92" fmla="*/ 764 w 767"/>
              <a:gd name="T93" fmla="*/ 136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67" h="787">
                <a:moveTo>
                  <a:pt x="446" y="233"/>
                </a:moveTo>
                <a:lnTo>
                  <a:pt x="446" y="233"/>
                </a:lnTo>
                <a:cubicBezTo>
                  <a:pt x="444" y="235"/>
                  <a:pt x="442" y="235"/>
                  <a:pt x="440" y="235"/>
                </a:cubicBezTo>
                <a:lnTo>
                  <a:pt x="440" y="235"/>
                </a:lnTo>
                <a:cubicBezTo>
                  <a:pt x="439" y="235"/>
                  <a:pt x="438" y="234"/>
                  <a:pt x="435" y="232"/>
                </a:cubicBezTo>
                <a:lnTo>
                  <a:pt x="398" y="149"/>
                </a:lnTo>
                <a:lnTo>
                  <a:pt x="398" y="149"/>
                </a:lnTo>
                <a:cubicBezTo>
                  <a:pt x="396" y="145"/>
                  <a:pt x="398" y="139"/>
                  <a:pt x="402" y="137"/>
                </a:cubicBezTo>
                <a:lnTo>
                  <a:pt x="598" y="31"/>
                </a:lnTo>
                <a:lnTo>
                  <a:pt x="594" y="23"/>
                </a:lnTo>
                <a:lnTo>
                  <a:pt x="594" y="23"/>
                </a:lnTo>
                <a:lnTo>
                  <a:pt x="594" y="23"/>
                </a:lnTo>
                <a:lnTo>
                  <a:pt x="599" y="31"/>
                </a:lnTo>
                <a:lnTo>
                  <a:pt x="599" y="63"/>
                </a:lnTo>
                <a:lnTo>
                  <a:pt x="599" y="72"/>
                </a:lnTo>
                <a:lnTo>
                  <a:pt x="599" y="72"/>
                </a:lnTo>
                <a:cubicBezTo>
                  <a:pt x="599" y="74"/>
                  <a:pt x="598" y="77"/>
                  <a:pt x="598" y="79"/>
                </a:cubicBezTo>
                <a:lnTo>
                  <a:pt x="598" y="79"/>
                </a:lnTo>
                <a:cubicBezTo>
                  <a:pt x="598" y="79"/>
                  <a:pt x="598" y="79"/>
                  <a:pt x="597" y="79"/>
                </a:cubicBezTo>
                <a:lnTo>
                  <a:pt x="597" y="79"/>
                </a:lnTo>
                <a:lnTo>
                  <a:pt x="597" y="79"/>
                </a:lnTo>
                <a:lnTo>
                  <a:pt x="597" y="79"/>
                </a:lnTo>
                <a:cubicBezTo>
                  <a:pt x="597" y="81"/>
                  <a:pt x="596" y="82"/>
                  <a:pt x="595" y="83"/>
                </a:cubicBezTo>
                <a:lnTo>
                  <a:pt x="446" y="233"/>
                </a:lnTo>
                <a:close/>
                <a:moveTo>
                  <a:pt x="473" y="563"/>
                </a:moveTo>
                <a:lnTo>
                  <a:pt x="473" y="563"/>
                </a:lnTo>
                <a:cubicBezTo>
                  <a:pt x="478" y="580"/>
                  <a:pt x="476" y="600"/>
                  <a:pt x="469" y="617"/>
                </a:cubicBezTo>
                <a:lnTo>
                  <a:pt x="383" y="760"/>
                </a:lnTo>
                <a:lnTo>
                  <a:pt x="298" y="617"/>
                </a:lnTo>
                <a:lnTo>
                  <a:pt x="298" y="617"/>
                </a:lnTo>
                <a:cubicBezTo>
                  <a:pt x="291" y="600"/>
                  <a:pt x="289" y="581"/>
                  <a:pt x="294" y="563"/>
                </a:cubicBezTo>
                <a:lnTo>
                  <a:pt x="339" y="254"/>
                </a:lnTo>
                <a:lnTo>
                  <a:pt x="338" y="254"/>
                </a:lnTo>
                <a:lnTo>
                  <a:pt x="338" y="254"/>
                </a:lnTo>
                <a:cubicBezTo>
                  <a:pt x="340" y="252"/>
                  <a:pt x="341" y="252"/>
                  <a:pt x="343" y="251"/>
                </a:cubicBezTo>
                <a:lnTo>
                  <a:pt x="355" y="273"/>
                </a:lnTo>
                <a:lnTo>
                  <a:pt x="355" y="273"/>
                </a:lnTo>
                <a:cubicBezTo>
                  <a:pt x="362" y="282"/>
                  <a:pt x="372" y="289"/>
                  <a:pt x="383" y="289"/>
                </a:cubicBezTo>
                <a:lnTo>
                  <a:pt x="383" y="289"/>
                </a:lnTo>
                <a:lnTo>
                  <a:pt x="383" y="289"/>
                </a:lnTo>
                <a:cubicBezTo>
                  <a:pt x="395" y="289"/>
                  <a:pt x="406" y="282"/>
                  <a:pt x="411" y="273"/>
                </a:cubicBezTo>
                <a:lnTo>
                  <a:pt x="424" y="251"/>
                </a:lnTo>
                <a:lnTo>
                  <a:pt x="424" y="251"/>
                </a:lnTo>
                <a:cubicBezTo>
                  <a:pt x="425" y="252"/>
                  <a:pt x="427" y="253"/>
                  <a:pt x="428" y="254"/>
                </a:cubicBezTo>
                <a:lnTo>
                  <a:pt x="427" y="254"/>
                </a:lnTo>
                <a:lnTo>
                  <a:pt x="473" y="561"/>
                </a:lnTo>
                <a:lnTo>
                  <a:pt x="473" y="563"/>
                </a:lnTo>
                <a:close/>
                <a:moveTo>
                  <a:pt x="171" y="83"/>
                </a:moveTo>
                <a:lnTo>
                  <a:pt x="171" y="83"/>
                </a:lnTo>
                <a:cubicBezTo>
                  <a:pt x="170" y="82"/>
                  <a:pt x="170" y="81"/>
                  <a:pt x="169" y="80"/>
                </a:cubicBezTo>
                <a:lnTo>
                  <a:pt x="169" y="80"/>
                </a:lnTo>
                <a:lnTo>
                  <a:pt x="169" y="79"/>
                </a:lnTo>
                <a:lnTo>
                  <a:pt x="169" y="79"/>
                </a:lnTo>
                <a:cubicBezTo>
                  <a:pt x="168" y="79"/>
                  <a:pt x="168" y="78"/>
                  <a:pt x="168" y="78"/>
                </a:cubicBezTo>
                <a:lnTo>
                  <a:pt x="168" y="78"/>
                </a:lnTo>
                <a:cubicBezTo>
                  <a:pt x="167" y="76"/>
                  <a:pt x="166" y="73"/>
                  <a:pt x="166" y="72"/>
                </a:cubicBezTo>
                <a:lnTo>
                  <a:pt x="166" y="63"/>
                </a:lnTo>
                <a:lnTo>
                  <a:pt x="166" y="31"/>
                </a:lnTo>
                <a:lnTo>
                  <a:pt x="168" y="31"/>
                </a:lnTo>
                <a:lnTo>
                  <a:pt x="365" y="137"/>
                </a:lnTo>
                <a:lnTo>
                  <a:pt x="365" y="137"/>
                </a:lnTo>
                <a:cubicBezTo>
                  <a:pt x="369" y="139"/>
                  <a:pt x="371" y="145"/>
                  <a:pt x="368" y="150"/>
                </a:cubicBezTo>
                <a:lnTo>
                  <a:pt x="330" y="232"/>
                </a:lnTo>
                <a:lnTo>
                  <a:pt x="330" y="232"/>
                </a:lnTo>
                <a:cubicBezTo>
                  <a:pt x="329" y="234"/>
                  <a:pt x="327" y="235"/>
                  <a:pt x="325" y="235"/>
                </a:cubicBezTo>
                <a:lnTo>
                  <a:pt x="325" y="235"/>
                </a:lnTo>
                <a:cubicBezTo>
                  <a:pt x="324" y="235"/>
                  <a:pt x="322" y="235"/>
                  <a:pt x="319" y="233"/>
                </a:cubicBezTo>
                <a:lnTo>
                  <a:pt x="171" y="83"/>
                </a:lnTo>
                <a:close/>
                <a:moveTo>
                  <a:pt x="391" y="118"/>
                </a:moveTo>
                <a:lnTo>
                  <a:pt x="391" y="118"/>
                </a:lnTo>
                <a:cubicBezTo>
                  <a:pt x="388" y="119"/>
                  <a:pt x="385" y="122"/>
                  <a:pt x="383" y="124"/>
                </a:cubicBezTo>
                <a:lnTo>
                  <a:pt x="383" y="124"/>
                </a:lnTo>
                <a:cubicBezTo>
                  <a:pt x="381" y="122"/>
                  <a:pt x="379" y="119"/>
                  <a:pt x="376" y="118"/>
                </a:cubicBezTo>
                <a:lnTo>
                  <a:pt x="200" y="23"/>
                </a:lnTo>
                <a:lnTo>
                  <a:pt x="566" y="23"/>
                </a:lnTo>
                <a:lnTo>
                  <a:pt x="391" y="118"/>
                </a:lnTo>
                <a:close/>
                <a:moveTo>
                  <a:pt x="383" y="171"/>
                </a:moveTo>
                <a:lnTo>
                  <a:pt x="410" y="230"/>
                </a:lnTo>
                <a:lnTo>
                  <a:pt x="392" y="262"/>
                </a:lnTo>
                <a:lnTo>
                  <a:pt x="392" y="262"/>
                </a:lnTo>
                <a:cubicBezTo>
                  <a:pt x="390" y="266"/>
                  <a:pt x="385" y="266"/>
                  <a:pt x="383" y="267"/>
                </a:cubicBezTo>
                <a:lnTo>
                  <a:pt x="383" y="267"/>
                </a:lnTo>
                <a:cubicBezTo>
                  <a:pt x="382" y="267"/>
                  <a:pt x="377" y="266"/>
                  <a:pt x="375" y="262"/>
                </a:cubicBezTo>
                <a:lnTo>
                  <a:pt x="356" y="229"/>
                </a:lnTo>
                <a:lnTo>
                  <a:pt x="383" y="171"/>
                </a:lnTo>
                <a:close/>
                <a:moveTo>
                  <a:pt x="757" y="122"/>
                </a:moveTo>
                <a:lnTo>
                  <a:pt x="621" y="76"/>
                </a:lnTo>
                <a:lnTo>
                  <a:pt x="621" y="76"/>
                </a:lnTo>
                <a:cubicBezTo>
                  <a:pt x="622" y="74"/>
                  <a:pt x="622" y="73"/>
                  <a:pt x="622" y="72"/>
                </a:cubicBezTo>
                <a:lnTo>
                  <a:pt x="622" y="63"/>
                </a:lnTo>
                <a:lnTo>
                  <a:pt x="622" y="31"/>
                </a:lnTo>
                <a:lnTo>
                  <a:pt x="622" y="30"/>
                </a:lnTo>
                <a:lnTo>
                  <a:pt x="622" y="30"/>
                </a:lnTo>
                <a:cubicBezTo>
                  <a:pt x="622" y="14"/>
                  <a:pt x="608" y="0"/>
                  <a:pt x="592" y="0"/>
                </a:cubicBezTo>
                <a:lnTo>
                  <a:pt x="174" y="0"/>
                </a:lnTo>
                <a:lnTo>
                  <a:pt x="174" y="0"/>
                </a:lnTo>
                <a:cubicBezTo>
                  <a:pt x="158" y="0"/>
                  <a:pt x="145" y="14"/>
                  <a:pt x="145" y="30"/>
                </a:cubicBezTo>
                <a:lnTo>
                  <a:pt x="145" y="31"/>
                </a:lnTo>
                <a:lnTo>
                  <a:pt x="145" y="63"/>
                </a:lnTo>
                <a:lnTo>
                  <a:pt x="145" y="72"/>
                </a:lnTo>
                <a:lnTo>
                  <a:pt x="145" y="72"/>
                </a:lnTo>
                <a:cubicBezTo>
                  <a:pt x="145" y="73"/>
                  <a:pt x="145" y="74"/>
                  <a:pt x="145" y="76"/>
                </a:cubicBezTo>
                <a:lnTo>
                  <a:pt x="9" y="122"/>
                </a:lnTo>
                <a:lnTo>
                  <a:pt x="9" y="122"/>
                </a:lnTo>
                <a:cubicBezTo>
                  <a:pt x="3" y="124"/>
                  <a:pt x="0" y="131"/>
                  <a:pt x="2" y="136"/>
                </a:cubicBezTo>
                <a:lnTo>
                  <a:pt x="2" y="136"/>
                </a:lnTo>
                <a:cubicBezTo>
                  <a:pt x="4" y="141"/>
                  <a:pt x="8" y="144"/>
                  <a:pt x="12" y="144"/>
                </a:cubicBezTo>
                <a:lnTo>
                  <a:pt x="12" y="144"/>
                </a:lnTo>
                <a:cubicBezTo>
                  <a:pt x="14" y="144"/>
                  <a:pt x="15" y="144"/>
                  <a:pt x="16" y="144"/>
                </a:cubicBezTo>
                <a:lnTo>
                  <a:pt x="153" y="97"/>
                </a:lnTo>
                <a:lnTo>
                  <a:pt x="153" y="97"/>
                </a:lnTo>
                <a:lnTo>
                  <a:pt x="153" y="97"/>
                </a:lnTo>
                <a:lnTo>
                  <a:pt x="303" y="250"/>
                </a:lnTo>
                <a:lnTo>
                  <a:pt x="304" y="250"/>
                </a:lnTo>
                <a:lnTo>
                  <a:pt x="304" y="250"/>
                </a:lnTo>
                <a:cubicBezTo>
                  <a:pt x="308" y="252"/>
                  <a:pt x="312" y="255"/>
                  <a:pt x="316" y="256"/>
                </a:cubicBezTo>
                <a:lnTo>
                  <a:pt x="272" y="558"/>
                </a:lnTo>
                <a:lnTo>
                  <a:pt x="272" y="558"/>
                </a:lnTo>
                <a:cubicBezTo>
                  <a:pt x="266" y="580"/>
                  <a:pt x="269" y="605"/>
                  <a:pt x="278" y="626"/>
                </a:cubicBezTo>
                <a:lnTo>
                  <a:pt x="366" y="776"/>
                </a:lnTo>
                <a:lnTo>
                  <a:pt x="366" y="776"/>
                </a:lnTo>
                <a:cubicBezTo>
                  <a:pt x="370" y="782"/>
                  <a:pt x="376" y="786"/>
                  <a:pt x="383" y="786"/>
                </a:cubicBezTo>
                <a:lnTo>
                  <a:pt x="383" y="786"/>
                </a:lnTo>
                <a:cubicBezTo>
                  <a:pt x="391" y="786"/>
                  <a:pt x="397" y="782"/>
                  <a:pt x="400" y="776"/>
                </a:cubicBezTo>
                <a:lnTo>
                  <a:pt x="488" y="628"/>
                </a:lnTo>
                <a:lnTo>
                  <a:pt x="489" y="627"/>
                </a:lnTo>
                <a:lnTo>
                  <a:pt x="489" y="627"/>
                </a:lnTo>
                <a:cubicBezTo>
                  <a:pt x="498" y="605"/>
                  <a:pt x="500" y="580"/>
                  <a:pt x="495" y="558"/>
                </a:cubicBezTo>
                <a:lnTo>
                  <a:pt x="450" y="256"/>
                </a:lnTo>
                <a:lnTo>
                  <a:pt x="450" y="256"/>
                </a:lnTo>
                <a:cubicBezTo>
                  <a:pt x="455" y="255"/>
                  <a:pt x="458" y="252"/>
                  <a:pt x="462" y="250"/>
                </a:cubicBezTo>
                <a:lnTo>
                  <a:pt x="612" y="98"/>
                </a:lnTo>
                <a:lnTo>
                  <a:pt x="613" y="97"/>
                </a:lnTo>
                <a:lnTo>
                  <a:pt x="613" y="97"/>
                </a:lnTo>
                <a:lnTo>
                  <a:pt x="613" y="97"/>
                </a:lnTo>
                <a:lnTo>
                  <a:pt x="750" y="144"/>
                </a:lnTo>
                <a:lnTo>
                  <a:pt x="750" y="144"/>
                </a:lnTo>
                <a:cubicBezTo>
                  <a:pt x="751" y="144"/>
                  <a:pt x="752" y="144"/>
                  <a:pt x="754" y="144"/>
                </a:cubicBezTo>
                <a:lnTo>
                  <a:pt x="754" y="144"/>
                </a:lnTo>
                <a:cubicBezTo>
                  <a:pt x="758" y="144"/>
                  <a:pt x="763" y="141"/>
                  <a:pt x="764" y="136"/>
                </a:cubicBezTo>
                <a:lnTo>
                  <a:pt x="764" y="136"/>
                </a:lnTo>
                <a:cubicBezTo>
                  <a:pt x="766" y="131"/>
                  <a:pt x="763" y="124"/>
                  <a:pt x="757" y="122"/>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7" name="Freeform 36">
            <a:extLst>
              <a:ext uri="{FF2B5EF4-FFF2-40B4-BE49-F238E27FC236}">
                <a16:creationId xmlns:a16="http://schemas.microsoft.com/office/drawing/2014/main" id="{37F4204E-1205-FA4D-9624-6BC750E3606E}"/>
              </a:ext>
            </a:extLst>
          </p:cNvPr>
          <p:cNvSpPr>
            <a:spLocks noChangeArrowheads="1"/>
          </p:cNvSpPr>
          <p:nvPr/>
        </p:nvSpPr>
        <p:spPr bwMode="auto">
          <a:xfrm>
            <a:off x="7614827" y="4701265"/>
            <a:ext cx="386635" cy="473905"/>
          </a:xfrm>
          <a:custGeom>
            <a:avLst/>
            <a:gdLst>
              <a:gd name="connsiteX0" fmla="*/ 384513 w 773269"/>
              <a:gd name="connsiteY0" fmla="*/ 388760 h 947809"/>
              <a:gd name="connsiteX1" fmla="*/ 398293 w 773269"/>
              <a:gd name="connsiteY1" fmla="*/ 402425 h 947809"/>
              <a:gd name="connsiteX2" fmla="*/ 398293 w 773269"/>
              <a:gd name="connsiteY2" fmla="*/ 437207 h 947809"/>
              <a:gd name="connsiteX3" fmla="*/ 444647 w 773269"/>
              <a:gd name="connsiteY3" fmla="*/ 473232 h 947809"/>
              <a:gd name="connsiteX4" fmla="*/ 435877 w 773269"/>
              <a:gd name="connsiteY4" fmla="*/ 489381 h 947809"/>
              <a:gd name="connsiteX5" fmla="*/ 417085 w 773269"/>
              <a:gd name="connsiteY5" fmla="*/ 479444 h 947809"/>
              <a:gd name="connsiteX6" fmla="*/ 389524 w 773269"/>
              <a:gd name="connsiteY6" fmla="*/ 464537 h 947809"/>
              <a:gd name="connsiteX7" fmla="*/ 343170 w 773269"/>
              <a:gd name="connsiteY7" fmla="*/ 506773 h 947809"/>
              <a:gd name="connsiteX8" fmla="*/ 384513 w 773269"/>
              <a:gd name="connsiteY8" fmla="*/ 552736 h 947809"/>
              <a:gd name="connsiteX9" fmla="*/ 385765 w 773269"/>
              <a:gd name="connsiteY9" fmla="*/ 552736 h 947809"/>
              <a:gd name="connsiteX10" fmla="*/ 452164 w 773269"/>
              <a:gd name="connsiteY10" fmla="*/ 627270 h 947809"/>
              <a:gd name="connsiteX11" fmla="*/ 429613 w 773269"/>
              <a:gd name="connsiteY11" fmla="*/ 678202 h 947809"/>
              <a:gd name="connsiteX12" fmla="*/ 398293 w 773269"/>
              <a:gd name="connsiteY12" fmla="*/ 694351 h 947809"/>
              <a:gd name="connsiteX13" fmla="*/ 398293 w 773269"/>
              <a:gd name="connsiteY13" fmla="*/ 725407 h 947809"/>
              <a:gd name="connsiteX14" fmla="*/ 384513 w 773269"/>
              <a:gd name="connsiteY14" fmla="*/ 739072 h 947809"/>
              <a:gd name="connsiteX15" fmla="*/ 370732 w 773269"/>
              <a:gd name="connsiteY15" fmla="*/ 725407 h 947809"/>
              <a:gd name="connsiteX16" fmla="*/ 370732 w 773269"/>
              <a:gd name="connsiteY16" fmla="*/ 696836 h 947809"/>
              <a:gd name="connsiteX17" fmla="*/ 323125 w 773269"/>
              <a:gd name="connsiteY17" fmla="*/ 653357 h 947809"/>
              <a:gd name="connsiteX18" fmla="*/ 334401 w 773269"/>
              <a:gd name="connsiteY18" fmla="*/ 637208 h 947809"/>
              <a:gd name="connsiteX19" fmla="*/ 350687 w 773269"/>
              <a:gd name="connsiteY19" fmla="*/ 647146 h 947809"/>
              <a:gd name="connsiteX20" fmla="*/ 378249 w 773269"/>
              <a:gd name="connsiteY20" fmla="*/ 669506 h 947809"/>
              <a:gd name="connsiteX21" fmla="*/ 410821 w 773269"/>
              <a:gd name="connsiteY21" fmla="*/ 658326 h 947809"/>
              <a:gd name="connsiteX22" fmla="*/ 424602 w 773269"/>
              <a:gd name="connsiteY22" fmla="*/ 626028 h 947809"/>
              <a:gd name="connsiteX23" fmla="*/ 383260 w 773269"/>
              <a:gd name="connsiteY23" fmla="*/ 580065 h 947809"/>
              <a:gd name="connsiteX24" fmla="*/ 380754 w 773269"/>
              <a:gd name="connsiteY24" fmla="*/ 580065 h 947809"/>
              <a:gd name="connsiteX25" fmla="*/ 314356 w 773269"/>
              <a:gd name="connsiteY25" fmla="*/ 505531 h 947809"/>
              <a:gd name="connsiteX26" fmla="*/ 338159 w 773269"/>
              <a:gd name="connsiteY26" fmla="*/ 455841 h 947809"/>
              <a:gd name="connsiteX27" fmla="*/ 370732 w 773269"/>
              <a:gd name="connsiteY27" fmla="*/ 438450 h 947809"/>
              <a:gd name="connsiteX28" fmla="*/ 370732 w 773269"/>
              <a:gd name="connsiteY28" fmla="*/ 402425 h 947809"/>
              <a:gd name="connsiteX29" fmla="*/ 384513 w 773269"/>
              <a:gd name="connsiteY29" fmla="*/ 388760 h 947809"/>
              <a:gd name="connsiteX30" fmla="*/ 202374 w 773269"/>
              <a:gd name="connsiteY30" fmla="*/ 265833 h 947809"/>
              <a:gd name="connsiteX31" fmla="*/ 56215 w 773269"/>
              <a:gd name="connsiteY31" fmla="*/ 587567 h 947809"/>
              <a:gd name="connsiteX32" fmla="*/ 54966 w 773269"/>
              <a:gd name="connsiteY32" fmla="*/ 592535 h 947809"/>
              <a:gd name="connsiteX33" fmla="*/ 28732 w 773269"/>
              <a:gd name="connsiteY33" fmla="*/ 696881 h 947809"/>
              <a:gd name="connsiteX34" fmla="*/ 252343 w 773269"/>
              <a:gd name="connsiteY34" fmla="*/ 920480 h 947809"/>
              <a:gd name="connsiteX35" fmla="*/ 520926 w 773269"/>
              <a:gd name="connsiteY35" fmla="*/ 920480 h 947809"/>
              <a:gd name="connsiteX36" fmla="*/ 745786 w 773269"/>
              <a:gd name="connsiteY36" fmla="*/ 696881 h 947809"/>
              <a:gd name="connsiteX37" fmla="*/ 714555 w 773269"/>
              <a:gd name="connsiteY37" fmla="*/ 583840 h 947809"/>
              <a:gd name="connsiteX38" fmla="*/ 570895 w 773269"/>
              <a:gd name="connsiteY38" fmla="*/ 265833 h 947809"/>
              <a:gd name="connsiteX39" fmla="*/ 519677 w 773269"/>
              <a:gd name="connsiteY39" fmla="*/ 206207 h 947809"/>
              <a:gd name="connsiteX40" fmla="*/ 519677 w 773269"/>
              <a:gd name="connsiteY40" fmla="*/ 237262 h 947809"/>
              <a:gd name="connsiteX41" fmla="*/ 582138 w 773269"/>
              <a:gd name="connsiteY41" fmla="*/ 237262 h 947809"/>
              <a:gd name="connsiteX42" fmla="*/ 597128 w 773269"/>
              <a:gd name="connsiteY42" fmla="*/ 223598 h 947809"/>
              <a:gd name="connsiteX43" fmla="*/ 597128 w 773269"/>
              <a:gd name="connsiteY43" fmla="*/ 221113 h 947809"/>
              <a:gd name="connsiteX44" fmla="*/ 582138 w 773269"/>
              <a:gd name="connsiteY44" fmla="*/ 206207 h 947809"/>
              <a:gd name="connsiteX45" fmla="*/ 574642 w 773269"/>
              <a:gd name="connsiteY45" fmla="*/ 206207 h 947809"/>
              <a:gd name="connsiteX46" fmla="*/ 401000 w 773269"/>
              <a:gd name="connsiteY46" fmla="*/ 206207 h 947809"/>
              <a:gd name="connsiteX47" fmla="*/ 401000 w 773269"/>
              <a:gd name="connsiteY47" fmla="*/ 237262 h 947809"/>
              <a:gd name="connsiteX48" fmla="*/ 493443 w 773269"/>
              <a:gd name="connsiteY48" fmla="*/ 237262 h 947809"/>
              <a:gd name="connsiteX49" fmla="*/ 493443 w 773269"/>
              <a:gd name="connsiteY49" fmla="*/ 206207 h 947809"/>
              <a:gd name="connsiteX50" fmla="*/ 281075 w 773269"/>
              <a:gd name="connsiteY50" fmla="*/ 206207 h 947809"/>
              <a:gd name="connsiteX51" fmla="*/ 281075 w 773269"/>
              <a:gd name="connsiteY51" fmla="*/ 237262 h 947809"/>
              <a:gd name="connsiteX52" fmla="*/ 373518 w 773269"/>
              <a:gd name="connsiteY52" fmla="*/ 237262 h 947809"/>
              <a:gd name="connsiteX53" fmla="*/ 373518 w 773269"/>
              <a:gd name="connsiteY53" fmla="*/ 206207 h 947809"/>
              <a:gd name="connsiteX54" fmla="*/ 191131 w 773269"/>
              <a:gd name="connsiteY54" fmla="*/ 206207 h 947809"/>
              <a:gd name="connsiteX55" fmla="*/ 177390 w 773269"/>
              <a:gd name="connsiteY55" fmla="*/ 221113 h 947809"/>
              <a:gd name="connsiteX56" fmla="*/ 177390 w 773269"/>
              <a:gd name="connsiteY56" fmla="*/ 223598 h 947809"/>
              <a:gd name="connsiteX57" fmla="*/ 191131 w 773269"/>
              <a:gd name="connsiteY57" fmla="*/ 237262 h 947809"/>
              <a:gd name="connsiteX58" fmla="*/ 253592 w 773269"/>
              <a:gd name="connsiteY58" fmla="*/ 237262 h 947809"/>
              <a:gd name="connsiteX59" fmla="*/ 253592 w 773269"/>
              <a:gd name="connsiteY59" fmla="*/ 206207 h 947809"/>
              <a:gd name="connsiteX60" fmla="*/ 198626 w 773269"/>
              <a:gd name="connsiteY60" fmla="*/ 206207 h 947809"/>
              <a:gd name="connsiteX61" fmla="*/ 460963 w 773269"/>
              <a:gd name="connsiteY61" fmla="*/ 147823 h 947809"/>
              <a:gd name="connsiteX62" fmla="*/ 460963 w 773269"/>
              <a:gd name="connsiteY62" fmla="*/ 178878 h 947809"/>
              <a:gd name="connsiteX63" fmla="*/ 582138 w 773269"/>
              <a:gd name="connsiteY63" fmla="*/ 178878 h 947809"/>
              <a:gd name="connsiteX64" fmla="*/ 597128 w 773269"/>
              <a:gd name="connsiteY64" fmla="*/ 165214 h 947809"/>
              <a:gd name="connsiteX65" fmla="*/ 597128 w 773269"/>
              <a:gd name="connsiteY65" fmla="*/ 161487 h 947809"/>
              <a:gd name="connsiteX66" fmla="*/ 582138 w 773269"/>
              <a:gd name="connsiteY66" fmla="*/ 147823 h 947809"/>
              <a:gd name="connsiteX67" fmla="*/ 341038 w 773269"/>
              <a:gd name="connsiteY67" fmla="*/ 147823 h 947809"/>
              <a:gd name="connsiteX68" fmla="*/ 341038 w 773269"/>
              <a:gd name="connsiteY68" fmla="*/ 178878 h 947809"/>
              <a:gd name="connsiteX69" fmla="*/ 432231 w 773269"/>
              <a:gd name="connsiteY69" fmla="*/ 178878 h 947809"/>
              <a:gd name="connsiteX70" fmla="*/ 432231 w 773269"/>
              <a:gd name="connsiteY70" fmla="*/ 147823 h 947809"/>
              <a:gd name="connsiteX71" fmla="*/ 191131 w 773269"/>
              <a:gd name="connsiteY71" fmla="*/ 147823 h 947809"/>
              <a:gd name="connsiteX72" fmla="*/ 177390 w 773269"/>
              <a:gd name="connsiteY72" fmla="*/ 161487 h 947809"/>
              <a:gd name="connsiteX73" fmla="*/ 177390 w 773269"/>
              <a:gd name="connsiteY73" fmla="*/ 165214 h 947809"/>
              <a:gd name="connsiteX74" fmla="*/ 191131 w 773269"/>
              <a:gd name="connsiteY74" fmla="*/ 178878 h 947809"/>
              <a:gd name="connsiteX75" fmla="*/ 313555 w 773269"/>
              <a:gd name="connsiteY75" fmla="*/ 178878 h 947809"/>
              <a:gd name="connsiteX76" fmla="*/ 313555 w 773269"/>
              <a:gd name="connsiteY76" fmla="*/ 147823 h 947809"/>
              <a:gd name="connsiteX77" fmla="*/ 251094 w 773269"/>
              <a:gd name="connsiteY77" fmla="*/ 28570 h 947809"/>
              <a:gd name="connsiteX78" fmla="*/ 169894 w 773269"/>
              <a:gd name="connsiteY78" fmla="*/ 36023 h 947809"/>
              <a:gd name="connsiteX79" fmla="*/ 161150 w 773269"/>
              <a:gd name="connsiteY79" fmla="*/ 42235 h 947809"/>
              <a:gd name="connsiteX80" fmla="*/ 161150 w 773269"/>
              <a:gd name="connsiteY80" fmla="*/ 52172 h 947809"/>
              <a:gd name="connsiteX81" fmla="*/ 189882 w 773269"/>
              <a:gd name="connsiteY81" fmla="*/ 119252 h 947809"/>
              <a:gd name="connsiteX82" fmla="*/ 191131 w 773269"/>
              <a:gd name="connsiteY82" fmla="*/ 119252 h 947809"/>
              <a:gd name="connsiteX83" fmla="*/ 582138 w 773269"/>
              <a:gd name="connsiteY83" fmla="*/ 119252 h 947809"/>
              <a:gd name="connsiteX84" fmla="*/ 583387 w 773269"/>
              <a:gd name="connsiteY84" fmla="*/ 119252 h 947809"/>
              <a:gd name="connsiteX85" fmla="*/ 612119 w 773269"/>
              <a:gd name="connsiteY85" fmla="*/ 52172 h 947809"/>
              <a:gd name="connsiteX86" fmla="*/ 612119 w 773269"/>
              <a:gd name="connsiteY86" fmla="*/ 39750 h 947809"/>
              <a:gd name="connsiteX87" fmla="*/ 603375 w 773269"/>
              <a:gd name="connsiteY87" fmla="*/ 32297 h 947809"/>
              <a:gd name="connsiteX88" fmla="*/ 522175 w 773269"/>
              <a:gd name="connsiteY88" fmla="*/ 28570 h 947809"/>
              <a:gd name="connsiteX89" fmla="*/ 463462 w 773269"/>
              <a:gd name="connsiteY89" fmla="*/ 48446 h 947809"/>
              <a:gd name="connsiteX90" fmla="*/ 453468 w 773269"/>
              <a:gd name="connsiteY90" fmla="*/ 55899 h 947809"/>
              <a:gd name="connsiteX91" fmla="*/ 444723 w 773269"/>
              <a:gd name="connsiteY91" fmla="*/ 48446 h 947809"/>
              <a:gd name="connsiteX92" fmla="*/ 387259 w 773269"/>
              <a:gd name="connsiteY92" fmla="*/ 28570 h 947809"/>
              <a:gd name="connsiteX93" fmla="*/ 328546 w 773269"/>
              <a:gd name="connsiteY93" fmla="*/ 48446 h 947809"/>
              <a:gd name="connsiteX94" fmla="*/ 319801 w 773269"/>
              <a:gd name="connsiteY94" fmla="*/ 55899 h 947809"/>
              <a:gd name="connsiteX95" fmla="*/ 311056 w 773269"/>
              <a:gd name="connsiteY95" fmla="*/ 48446 h 947809"/>
              <a:gd name="connsiteX96" fmla="*/ 251094 w 773269"/>
              <a:gd name="connsiteY96" fmla="*/ 28570 h 947809"/>
              <a:gd name="connsiteX97" fmla="*/ 253592 w 773269"/>
              <a:gd name="connsiteY97" fmla="*/ 1241 h 947809"/>
              <a:gd name="connsiteX98" fmla="*/ 319801 w 773269"/>
              <a:gd name="connsiteY98" fmla="*/ 19875 h 947809"/>
              <a:gd name="connsiteX99" fmla="*/ 387259 w 773269"/>
              <a:gd name="connsiteY99" fmla="*/ 1241 h 947809"/>
              <a:gd name="connsiteX100" fmla="*/ 453468 w 773269"/>
              <a:gd name="connsiteY100" fmla="*/ 19875 h 947809"/>
              <a:gd name="connsiteX101" fmla="*/ 519677 w 773269"/>
              <a:gd name="connsiteY101" fmla="*/ 1241 h 947809"/>
              <a:gd name="connsiteX102" fmla="*/ 608371 w 773269"/>
              <a:gd name="connsiteY102" fmla="*/ 4968 h 947809"/>
              <a:gd name="connsiteX103" fmla="*/ 637103 w 773269"/>
              <a:gd name="connsiteY103" fmla="*/ 27328 h 947809"/>
              <a:gd name="connsiteX104" fmla="*/ 638353 w 773269"/>
              <a:gd name="connsiteY104" fmla="*/ 64594 h 947809"/>
              <a:gd name="connsiteX105" fmla="*/ 609621 w 773269"/>
              <a:gd name="connsiteY105" fmla="*/ 129190 h 947809"/>
              <a:gd name="connsiteX106" fmla="*/ 624611 w 773269"/>
              <a:gd name="connsiteY106" fmla="*/ 161487 h 947809"/>
              <a:gd name="connsiteX107" fmla="*/ 624611 w 773269"/>
              <a:gd name="connsiteY107" fmla="*/ 165214 h 947809"/>
              <a:gd name="connsiteX108" fmla="*/ 613368 w 773269"/>
              <a:gd name="connsiteY108" fmla="*/ 192542 h 947809"/>
              <a:gd name="connsiteX109" fmla="*/ 624611 w 773269"/>
              <a:gd name="connsiteY109" fmla="*/ 221113 h 947809"/>
              <a:gd name="connsiteX110" fmla="*/ 624611 w 773269"/>
              <a:gd name="connsiteY110" fmla="*/ 223598 h 947809"/>
              <a:gd name="connsiteX111" fmla="*/ 600876 w 773269"/>
              <a:gd name="connsiteY111" fmla="*/ 260864 h 947809"/>
              <a:gd name="connsiteX112" fmla="*/ 740789 w 773269"/>
              <a:gd name="connsiteY112" fmla="*/ 572660 h 947809"/>
              <a:gd name="connsiteX113" fmla="*/ 739540 w 773269"/>
              <a:gd name="connsiteY113" fmla="*/ 572660 h 947809"/>
              <a:gd name="connsiteX114" fmla="*/ 773269 w 773269"/>
              <a:gd name="connsiteY114" fmla="*/ 696881 h 947809"/>
              <a:gd name="connsiteX115" fmla="*/ 520926 w 773269"/>
              <a:gd name="connsiteY115" fmla="*/ 947809 h 947809"/>
              <a:gd name="connsiteX116" fmla="*/ 252343 w 773269"/>
              <a:gd name="connsiteY116" fmla="*/ 947809 h 947809"/>
              <a:gd name="connsiteX117" fmla="*/ 0 w 773269"/>
              <a:gd name="connsiteY117" fmla="*/ 696881 h 947809"/>
              <a:gd name="connsiteX118" fmla="*/ 28732 w 773269"/>
              <a:gd name="connsiteY118" fmla="*/ 581356 h 947809"/>
              <a:gd name="connsiteX119" fmla="*/ 31231 w 773269"/>
              <a:gd name="connsiteY119" fmla="*/ 576387 h 947809"/>
              <a:gd name="connsiteX120" fmla="*/ 173642 w 773269"/>
              <a:gd name="connsiteY120" fmla="*/ 260864 h 947809"/>
              <a:gd name="connsiteX121" fmla="*/ 148657 w 773269"/>
              <a:gd name="connsiteY121" fmla="*/ 223598 h 947809"/>
              <a:gd name="connsiteX122" fmla="*/ 148657 w 773269"/>
              <a:gd name="connsiteY122" fmla="*/ 221113 h 947809"/>
              <a:gd name="connsiteX123" fmla="*/ 159900 w 773269"/>
              <a:gd name="connsiteY123" fmla="*/ 192542 h 947809"/>
              <a:gd name="connsiteX124" fmla="*/ 148657 w 773269"/>
              <a:gd name="connsiteY124" fmla="*/ 165214 h 947809"/>
              <a:gd name="connsiteX125" fmla="*/ 148657 w 773269"/>
              <a:gd name="connsiteY125" fmla="*/ 161487 h 947809"/>
              <a:gd name="connsiteX126" fmla="*/ 164897 w 773269"/>
              <a:gd name="connsiteY126" fmla="*/ 129190 h 947809"/>
              <a:gd name="connsiteX127" fmla="*/ 134916 w 773269"/>
              <a:gd name="connsiteY127" fmla="*/ 64594 h 947809"/>
              <a:gd name="connsiteX128" fmla="*/ 137414 w 773269"/>
              <a:gd name="connsiteY128" fmla="*/ 29812 h 947809"/>
              <a:gd name="connsiteX129" fmla="*/ 164897 w 773269"/>
              <a:gd name="connsiteY129" fmla="*/ 8695 h 947809"/>
              <a:gd name="connsiteX130" fmla="*/ 253592 w 773269"/>
              <a:gd name="connsiteY130" fmla="*/ 1241 h 9478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773269" h="947809">
                <a:moveTo>
                  <a:pt x="384513" y="388760"/>
                </a:moveTo>
                <a:cubicBezTo>
                  <a:pt x="392029" y="388760"/>
                  <a:pt x="398293" y="394971"/>
                  <a:pt x="398293" y="402425"/>
                </a:cubicBezTo>
                <a:lnTo>
                  <a:pt x="398293" y="437207"/>
                </a:lnTo>
                <a:cubicBezTo>
                  <a:pt x="415832" y="438450"/>
                  <a:pt x="438383" y="448388"/>
                  <a:pt x="444647" y="473232"/>
                </a:cubicBezTo>
                <a:cubicBezTo>
                  <a:pt x="447152" y="480686"/>
                  <a:pt x="442141" y="488139"/>
                  <a:pt x="435877" y="489381"/>
                </a:cubicBezTo>
                <a:cubicBezTo>
                  <a:pt x="427108" y="491866"/>
                  <a:pt x="419591" y="486897"/>
                  <a:pt x="417085" y="479444"/>
                </a:cubicBezTo>
                <a:cubicBezTo>
                  <a:pt x="414580" y="464537"/>
                  <a:pt x="389524" y="464537"/>
                  <a:pt x="389524" y="464537"/>
                </a:cubicBezTo>
                <a:cubicBezTo>
                  <a:pt x="364468" y="463294"/>
                  <a:pt x="344423" y="481928"/>
                  <a:pt x="343170" y="506773"/>
                </a:cubicBezTo>
                <a:cubicBezTo>
                  <a:pt x="341917" y="530375"/>
                  <a:pt x="359457" y="550251"/>
                  <a:pt x="384513" y="552736"/>
                </a:cubicBezTo>
                <a:lnTo>
                  <a:pt x="385765" y="552736"/>
                </a:lnTo>
                <a:cubicBezTo>
                  <a:pt x="424602" y="555220"/>
                  <a:pt x="454669" y="588761"/>
                  <a:pt x="452164" y="627270"/>
                </a:cubicBezTo>
                <a:cubicBezTo>
                  <a:pt x="452164" y="647146"/>
                  <a:pt x="444647" y="664537"/>
                  <a:pt x="429613" y="678202"/>
                </a:cubicBezTo>
                <a:cubicBezTo>
                  <a:pt x="420844" y="686898"/>
                  <a:pt x="409568" y="691867"/>
                  <a:pt x="398293" y="694351"/>
                </a:cubicBezTo>
                <a:lnTo>
                  <a:pt x="398293" y="725407"/>
                </a:lnTo>
                <a:cubicBezTo>
                  <a:pt x="398293" y="732861"/>
                  <a:pt x="392029" y="739072"/>
                  <a:pt x="384513" y="739072"/>
                </a:cubicBezTo>
                <a:cubicBezTo>
                  <a:pt x="375743" y="739072"/>
                  <a:pt x="370732" y="732861"/>
                  <a:pt x="370732" y="725407"/>
                </a:cubicBezTo>
                <a:lnTo>
                  <a:pt x="370732" y="696836"/>
                </a:lnTo>
                <a:cubicBezTo>
                  <a:pt x="353193" y="694351"/>
                  <a:pt x="328137" y="683171"/>
                  <a:pt x="323125" y="653357"/>
                </a:cubicBezTo>
                <a:cubicBezTo>
                  <a:pt x="321873" y="645904"/>
                  <a:pt x="326884" y="638450"/>
                  <a:pt x="334401" y="637208"/>
                </a:cubicBezTo>
                <a:cubicBezTo>
                  <a:pt x="341917" y="635966"/>
                  <a:pt x="348181" y="639693"/>
                  <a:pt x="350687" y="647146"/>
                </a:cubicBezTo>
                <a:cubicBezTo>
                  <a:pt x="354445" y="669506"/>
                  <a:pt x="376996" y="669506"/>
                  <a:pt x="378249" y="669506"/>
                </a:cubicBezTo>
                <a:cubicBezTo>
                  <a:pt x="390776" y="669506"/>
                  <a:pt x="402052" y="665780"/>
                  <a:pt x="410821" y="658326"/>
                </a:cubicBezTo>
                <a:cubicBezTo>
                  <a:pt x="419591" y="649630"/>
                  <a:pt x="424602" y="638450"/>
                  <a:pt x="424602" y="626028"/>
                </a:cubicBezTo>
                <a:cubicBezTo>
                  <a:pt x="425855" y="602425"/>
                  <a:pt x="407063" y="581307"/>
                  <a:pt x="383260" y="580065"/>
                </a:cubicBezTo>
                <a:lnTo>
                  <a:pt x="380754" y="580065"/>
                </a:lnTo>
                <a:cubicBezTo>
                  <a:pt x="341917" y="577581"/>
                  <a:pt x="313103" y="544040"/>
                  <a:pt x="314356" y="505531"/>
                </a:cubicBezTo>
                <a:cubicBezTo>
                  <a:pt x="315609" y="485655"/>
                  <a:pt x="324378" y="468263"/>
                  <a:pt x="338159" y="455841"/>
                </a:cubicBezTo>
                <a:cubicBezTo>
                  <a:pt x="346929" y="445903"/>
                  <a:pt x="358204" y="440934"/>
                  <a:pt x="370732" y="438450"/>
                </a:cubicBezTo>
                <a:lnTo>
                  <a:pt x="370732" y="402425"/>
                </a:lnTo>
                <a:cubicBezTo>
                  <a:pt x="370732" y="394971"/>
                  <a:pt x="375743" y="388760"/>
                  <a:pt x="384513" y="388760"/>
                </a:cubicBezTo>
                <a:close/>
                <a:moveTo>
                  <a:pt x="202374" y="265833"/>
                </a:moveTo>
                <a:lnTo>
                  <a:pt x="56215" y="587567"/>
                </a:lnTo>
                <a:lnTo>
                  <a:pt x="54966" y="592535"/>
                </a:lnTo>
                <a:cubicBezTo>
                  <a:pt x="41224" y="627317"/>
                  <a:pt x="28732" y="659615"/>
                  <a:pt x="28732" y="696881"/>
                </a:cubicBezTo>
                <a:cubicBezTo>
                  <a:pt x="28732" y="819861"/>
                  <a:pt x="128670" y="920480"/>
                  <a:pt x="252343" y="920480"/>
                </a:cubicBezTo>
                <a:lnTo>
                  <a:pt x="520926" y="920480"/>
                </a:lnTo>
                <a:cubicBezTo>
                  <a:pt x="644599" y="920480"/>
                  <a:pt x="745786" y="819861"/>
                  <a:pt x="745786" y="696881"/>
                </a:cubicBezTo>
                <a:cubicBezTo>
                  <a:pt x="745786" y="657131"/>
                  <a:pt x="730795" y="622349"/>
                  <a:pt x="714555" y="583840"/>
                </a:cubicBezTo>
                <a:lnTo>
                  <a:pt x="570895" y="265833"/>
                </a:lnTo>
                <a:close/>
                <a:moveTo>
                  <a:pt x="519677" y="206207"/>
                </a:moveTo>
                <a:lnTo>
                  <a:pt x="519677" y="237262"/>
                </a:lnTo>
                <a:lnTo>
                  <a:pt x="582138" y="237262"/>
                </a:lnTo>
                <a:cubicBezTo>
                  <a:pt x="589633" y="237262"/>
                  <a:pt x="597128" y="231051"/>
                  <a:pt x="597128" y="223598"/>
                </a:cubicBezTo>
                <a:lnTo>
                  <a:pt x="597128" y="221113"/>
                </a:lnTo>
                <a:cubicBezTo>
                  <a:pt x="597128" y="212418"/>
                  <a:pt x="589633" y="206207"/>
                  <a:pt x="582138" y="206207"/>
                </a:cubicBezTo>
                <a:lnTo>
                  <a:pt x="574642" y="206207"/>
                </a:lnTo>
                <a:close/>
                <a:moveTo>
                  <a:pt x="401000" y="206207"/>
                </a:moveTo>
                <a:lnTo>
                  <a:pt x="401000" y="237262"/>
                </a:lnTo>
                <a:lnTo>
                  <a:pt x="493443" y="237262"/>
                </a:lnTo>
                <a:lnTo>
                  <a:pt x="493443" y="206207"/>
                </a:lnTo>
                <a:close/>
                <a:moveTo>
                  <a:pt x="281075" y="206207"/>
                </a:moveTo>
                <a:lnTo>
                  <a:pt x="281075" y="237262"/>
                </a:lnTo>
                <a:lnTo>
                  <a:pt x="373518" y="237262"/>
                </a:lnTo>
                <a:lnTo>
                  <a:pt x="373518" y="206207"/>
                </a:lnTo>
                <a:close/>
                <a:moveTo>
                  <a:pt x="191131" y="206207"/>
                </a:moveTo>
                <a:cubicBezTo>
                  <a:pt x="183636" y="206207"/>
                  <a:pt x="177390" y="212418"/>
                  <a:pt x="177390" y="221113"/>
                </a:cubicBezTo>
                <a:lnTo>
                  <a:pt x="177390" y="223598"/>
                </a:lnTo>
                <a:cubicBezTo>
                  <a:pt x="177390" y="231051"/>
                  <a:pt x="183636" y="237262"/>
                  <a:pt x="191131" y="237262"/>
                </a:cubicBezTo>
                <a:lnTo>
                  <a:pt x="253592" y="237262"/>
                </a:lnTo>
                <a:lnTo>
                  <a:pt x="253592" y="206207"/>
                </a:lnTo>
                <a:lnTo>
                  <a:pt x="198626" y="206207"/>
                </a:lnTo>
                <a:close/>
                <a:moveTo>
                  <a:pt x="460963" y="147823"/>
                </a:moveTo>
                <a:lnTo>
                  <a:pt x="460963" y="178878"/>
                </a:lnTo>
                <a:lnTo>
                  <a:pt x="582138" y="178878"/>
                </a:lnTo>
                <a:cubicBezTo>
                  <a:pt x="589633" y="178878"/>
                  <a:pt x="597128" y="172667"/>
                  <a:pt x="597128" y="165214"/>
                </a:cubicBezTo>
                <a:lnTo>
                  <a:pt x="597128" y="161487"/>
                </a:lnTo>
                <a:cubicBezTo>
                  <a:pt x="597128" y="152792"/>
                  <a:pt x="589633" y="147823"/>
                  <a:pt x="582138" y="147823"/>
                </a:cubicBezTo>
                <a:close/>
                <a:moveTo>
                  <a:pt x="341038" y="147823"/>
                </a:moveTo>
                <a:lnTo>
                  <a:pt x="341038" y="178878"/>
                </a:lnTo>
                <a:lnTo>
                  <a:pt x="432231" y="178878"/>
                </a:lnTo>
                <a:lnTo>
                  <a:pt x="432231" y="147823"/>
                </a:lnTo>
                <a:close/>
                <a:moveTo>
                  <a:pt x="191131" y="147823"/>
                </a:moveTo>
                <a:cubicBezTo>
                  <a:pt x="183636" y="147823"/>
                  <a:pt x="177390" y="152792"/>
                  <a:pt x="177390" y="161487"/>
                </a:cubicBezTo>
                <a:lnTo>
                  <a:pt x="177390" y="165214"/>
                </a:lnTo>
                <a:cubicBezTo>
                  <a:pt x="177390" y="172667"/>
                  <a:pt x="183636" y="178878"/>
                  <a:pt x="191131" y="178878"/>
                </a:cubicBezTo>
                <a:lnTo>
                  <a:pt x="313555" y="178878"/>
                </a:lnTo>
                <a:lnTo>
                  <a:pt x="313555" y="147823"/>
                </a:lnTo>
                <a:close/>
                <a:moveTo>
                  <a:pt x="251094" y="28570"/>
                </a:moveTo>
                <a:cubicBezTo>
                  <a:pt x="224860" y="26086"/>
                  <a:pt x="192380" y="32297"/>
                  <a:pt x="169894" y="36023"/>
                </a:cubicBezTo>
                <a:cubicBezTo>
                  <a:pt x="164897" y="37266"/>
                  <a:pt x="162399" y="39750"/>
                  <a:pt x="161150" y="42235"/>
                </a:cubicBezTo>
                <a:cubicBezTo>
                  <a:pt x="159900" y="45961"/>
                  <a:pt x="159900" y="49688"/>
                  <a:pt x="161150" y="52172"/>
                </a:cubicBezTo>
                <a:lnTo>
                  <a:pt x="189882" y="119252"/>
                </a:lnTo>
                <a:cubicBezTo>
                  <a:pt x="191131" y="119252"/>
                  <a:pt x="191131" y="119252"/>
                  <a:pt x="191131" y="119252"/>
                </a:cubicBezTo>
                <a:lnTo>
                  <a:pt x="582138" y="119252"/>
                </a:lnTo>
                <a:lnTo>
                  <a:pt x="583387" y="119252"/>
                </a:lnTo>
                <a:lnTo>
                  <a:pt x="612119" y="52172"/>
                </a:lnTo>
                <a:cubicBezTo>
                  <a:pt x="614617" y="48446"/>
                  <a:pt x="614617" y="44719"/>
                  <a:pt x="612119" y="39750"/>
                </a:cubicBezTo>
                <a:cubicBezTo>
                  <a:pt x="610870" y="37266"/>
                  <a:pt x="609621" y="33539"/>
                  <a:pt x="603375" y="32297"/>
                </a:cubicBezTo>
                <a:cubicBezTo>
                  <a:pt x="579639" y="27328"/>
                  <a:pt x="552156" y="26086"/>
                  <a:pt x="522175" y="28570"/>
                </a:cubicBezTo>
                <a:cubicBezTo>
                  <a:pt x="495941" y="29812"/>
                  <a:pt x="475954" y="37266"/>
                  <a:pt x="463462" y="48446"/>
                </a:cubicBezTo>
                <a:lnTo>
                  <a:pt x="453468" y="55899"/>
                </a:lnTo>
                <a:lnTo>
                  <a:pt x="444723" y="48446"/>
                </a:lnTo>
                <a:cubicBezTo>
                  <a:pt x="429733" y="36023"/>
                  <a:pt x="408496" y="28570"/>
                  <a:pt x="387259" y="28570"/>
                </a:cubicBezTo>
                <a:cubicBezTo>
                  <a:pt x="364773" y="28570"/>
                  <a:pt x="343536" y="36023"/>
                  <a:pt x="328546" y="48446"/>
                </a:cubicBezTo>
                <a:lnTo>
                  <a:pt x="319801" y="55899"/>
                </a:lnTo>
                <a:lnTo>
                  <a:pt x="311056" y="48446"/>
                </a:lnTo>
                <a:cubicBezTo>
                  <a:pt x="297315" y="37266"/>
                  <a:pt x="277327" y="29812"/>
                  <a:pt x="251094" y="28570"/>
                </a:cubicBezTo>
                <a:close/>
                <a:moveTo>
                  <a:pt x="253592" y="1241"/>
                </a:moveTo>
                <a:cubicBezTo>
                  <a:pt x="279826" y="2484"/>
                  <a:pt x="302312" y="8695"/>
                  <a:pt x="319801" y="19875"/>
                </a:cubicBezTo>
                <a:cubicBezTo>
                  <a:pt x="338539" y="7453"/>
                  <a:pt x="362275" y="1241"/>
                  <a:pt x="387259" y="1241"/>
                </a:cubicBezTo>
                <a:cubicBezTo>
                  <a:pt x="410994" y="1241"/>
                  <a:pt x="435979" y="7453"/>
                  <a:pt x="453468" y="19875"/>
                </a:cubicBezTo>
                <a:cubicBezTo>
                  <a:pt x="470957" y="8695"/>
                  <a:pt x="493443" y="2484"/>
                  <a:pt x="519677" y="1241"/>
                </a:cubicBezTo>
                <a:cubicBezTo>
                  <a:pt x="553406" y="-1243"/>
                  <a:pt x="583387" y="-1"/>
                  <a:pt x="608371" y="4968"/>
                </a:cubicBezTo>
                <a:cubicBezTo>
                  <a:pt x="620864" y="7453"/>
                  <a:pt x="632107" y="16148"/>
                  <a:pt x="637103" y="27328"/>
                </a:cubicBezTo>
                <a:cubicBezTo>
                  <a:pt x="643350" y="38508"/>
                  <a:pt x="644599" y="52172"/>
                  <a:pt x="638353" y="64594"/>
                </a:cubicBezTo>
                <a:lnTo>
                  <a:pt x="609621" y="129190"/>
                </a:lnTo>
                <a:cubicBezTo>
                  <a:pt x="618365" y="136643"/>
                  <a:pt x="624611" y="147823"/>
                  <a:pt x="624611" y="161487"/>
                </a:cubicBezTo>
                <a:lnTo>
                  <a:pt x="624611" y="165214"/>
                </a:lnTo>
                <a:cubicBezTo>
                  <a:pt x="624611" y="175151"/>
                  <a:pt x="619614" y="185089"/>
                  <a:pt x="613368" y="192542"/>
                </a:cubicBezTo>
                <a:cubicBezTo>
                  <a:pt x="619614" y="199996"/>
                  <a:pt x="624611" y="209933"/>
                  <a:pt x="624611" y="221113"/>
                </a:cubicBezTo>
                <a:lnTo>
                  <a:pt x="624611" y="223598"/>
                </a:lnTo>
                <a:cubicBezTo>
                  <a:pt x="624611" y="240989"/>
                  <a:pt x="614617" y="255895"/>
                  <a:pt x="600876" y="260864"/>
                </a:cubicBezTo>
                <a:lnTo>
                  <a:pt x="740789" y="572660"/>
                </a:lnTo>
                <a:lnTo>
                  <a:pt x="739540" y="572660"/>
                </a:lnTo>
                <a:cubicBezTo>
                  <a:pt x="757029" y="612411"/>
                  <a:pt x="773269" y="652162"/>
                  <a:pt x="773269" y="696881"/>
                </a:cubicBezTo>
                <a:cubicBezTo>
                  <a:pt x="773269" y="834767"/>
                  <a:pt x="660839" y="947809"/>
                  <a:pt x="520926" y="947809"/>
                </a:cubicBezTo>
                <a:lnTo>
                  <a:pt x="252343" y="947809"/>
                </a:lnTo>
                <a:cubicBezTo>
                  <a:pt x="113679" y="947809"/>
                  <a:pt x="0" y="834767"/>
                  <a:pt x="0" y="696881"/>
                </a:cubicBezTo>
                <a:cubicBezTo>
                  <a:pt x="0" y="654646"/>
                  <a:pt x="13741" y="619864"/>
                  <a:pt x="28732" y="581356"/>
                </a:cubicBezTo>
                <a:lnTo>
                  <a:pt x="31231" y="576387"/>
                </a:lnTo>
                <a:lnTo>
                  <a:pt x="173642" y="260864"/>
                </a:lnTo>
                <a:cubicBezTo>
                  <a:pt x="158651" y="255895"/>
                  <a:pt x="148657" y="240989"/>
                  <a:pt x="148657" y="223598"/>
                </a:cubicBezTo>
                <a:lnTo>
                  <a:pt x="148657" y="221113"/>
                </a:lnTo>
                <a:cubicBezTo>
                  <a:pt x="148657" y="209933"/>
                  <a:pt x="153654" y="199996"/>
                  <a:pt x="159900" y="192542"/>
                </a:cubicBezTo>
                <a:cubicBezTo>
                  <a:pt x="153654" y="185089"/>
                  <a:pt x="148657" y="175151"/>
                  <a:pt x="148657" y="165214"/>
                </a:cubicBezTo>
                <a:lnTo>
                  <a:pt x="148657" y="161487"/>
                </a:lnTo>
                <a:cubicBezTo>
                  <a:pt x="148657" y="147823"/>
                  <a:pt x="154904" y="136643"/>
                  <a:pt x="164897" y="129190"/>
                </a:cubicBezTo>
                <a:lnTo>
                  <a:pt x="134916" y="64594"/>
                </a:lnTo>
                <a:cubicBezTo>
                  <a:pt x="131168" y="52172"/>
                  <a:pt x="131168" y="39750"/>
                  <a:pt x="137414" y="29812"/>
                </a:cubicBezTo>
                <a:cubicBezTo>
                  <a:pt x="142411" y="18632"/>
                  <a:pt x="152405" y="11179"/>
                  <a:pt x="164897" y="8695"/>
                </a:cubicBezTo>
                <a:cubicBezTo>
                  <a:pt x="188633" y="4968"/>
                  <a:pt x="223611" y="-1"/>
                  <a:pt x="253592" y="1241"/>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8" name="Freeform 37">
            <a:extLst>
              <a:ext uri="{FF2B5EF4-FFF2-40B4-BE49-F238E27FC236}">
                <a16:creationId xmlns:a16="http://schemas.microsoft.com/office/drawing/2014/main" id="{0FDAA250-F84C-F447-B41D-08F13CB0A42B}"/>
              </a:ext>
            </a:extLst>
          </p:cNvPr>
          <p:cNvSpPr>
            <a:spLocks noChangeArrowheads="1"/>
          </p:cNvSpPr>
          <p:nvPr/>
        </p:nvSpPr>
        <p:spPr bwMode="auto">
          <a:xfrm>
            <a:off x="7540671" y="2993301"/>
            <a:ext cx="565160" cy="481768"/>
          </a:xfrm>
          <a:custGeom>
            <a:avLst/>
            <a:gdLst>
              <a:gd name="connsiteX0" fmla="*/ 487809 w 1130319"/>
              <a:gd name="connsiteY0" fmla="*/ 890031 h 963536"/>
              <a:gd name="connsiteX1" fmla="*/ 482819 w 1130319"/>
              <a:gd name="connsiteY1" fmla="*/ 893769 h 963536"/>
              <a:gd name="connsiteX2" fmla="*/ 481571 w 1130319"/>
              <a:gd name="connsiteY2" fmla="*/ 913703 h 963536"/>
              <a:gd name="connsiteX3" fmla="*/ 485314 w 1130319"/>
              <a:gd name="connsiteY3" fmla="*/ 918686 h 963536"/>
              <a:gd name="connsiteX4" fmla="*/ 505275 w 1130319"/>
              <a:gd name="connsiteY4" fmla="*/ 923669 h 963536"/>
              <a:gd name="connsiteX5" fmla="*/ 514008 w 1130319"/>
              <a:gd name="connsiteY5" fmla="*/ 917440 h 963536"/>
              <a:gd name="connsiteX6" fmla="*/ 490304 w 1130319"/>
              <a:gd name="connsiteY6" fmla="*/ 893769 h 963536"/>
              <a:gd name="connsiteX7" fmla="*/ 440400 w 1130319"/>
              <a:gd name="connsiteY7" fmla="*/ 845181 h 963536"/>
              <a:gd name="connsiteX8" fmla="*/ 429172 w 1130319"/>
              <a:gd name="connsiteY8" fmla="*/ 853902 h 963536"/>
              <a:gd name="connsiteX9" fmla="*/ 424182 w 1130319"/>
              <a:gd name="connsiteY9" fmla="*/ 862623 h 963536"/>
              <a:gd name="connsiteX10" fmla="*/ 429172 w 1130319"/>
              <a:gd name="connsiteY10" fmla="*/ 875081 h 963536"/>
              <a:gd name="connsiteX11" fmla="*/ 430420 w 1130319"/>
              <a:gd name="connsiteY11" fmla="*/ 876327 h 963536"/>
              <a:gd name="connsiteX12" fmla="*/ 442896 w 1130319"/>
              <a:gd name="connsiteY12" fmla="*/ 883802 h 963536"/>
              <a:gd name="connsiteX13" fmla="*/ 451629 w 1130319"/>
              <a:gd name="connsiteY13" fmla="*/ 882556 h 963536"/>
              <a:gd name="connsiteX14" fmla="*/ 465352 w 1130319"/>
              <a:gd name="connsiteY14" fmla="*/ 872590 h 963536"/>
              <a:gd name="connsiteX15" fmla="*/ 467847 w 1130319"/>
              <a:gd name="connsiteY15" fmla="*/ 871344 h 963536"/>
              <a:gd name="connsiteX16" fmla="*/ 394239 w 1130319"/>
              <a:gd name="connsiteY16" fmla="*/ 799085 h 963536"/>
              <a:gd name="connsiteX17" fmla="*/ 379268 w 1130319"/>
              <a:gd name="connsiteY17" fmla="*/ 809052 h 963536"/>
              <a:gd name="connsiteX18" fmla="*/ 373030 w 1130319"/>
              <a:gd name="connsiteY18" fmla="*/ 820264 h 963536"/>
              <a:gd name="connsiteX19" fmla="*/ 378021 w 1130319"/>
              <a:gd name="connsiteY19" fmla="*/ 832723 h 963536"/>
              <a:gd name="connsiteX20" fmla="*/ 379268 w 1130319"/>
              <a:gd name="connsiteY20" fmla="*/ 835214 h 963536"/>
              <a:gd name="connsiteX21" fmla="*/ 391744 w 1130319"/>
              <a:gd name="connsiteY21" fmla="*/ 841444 h 963536"/>
              <a:gd name="connsiteX22" fmla="*/ 402973 w 1130319"/>
              <a:gd name="connsiteY22" fmla="*/ 838952 h 963536"/>
              <a:gd name="connsiteX23" fmla="*/ 420439 w 1130319"/>
              <a:gd name="connsiteY23" fmla="*/ 825248 h 963536"/>
              <a:gd name="connsiteX24" fmla="*/ 358059 w 1130319"/>
              <a:gd name="connsiteY24" fmla="*/ 762955 h 963536"/>
              <a:gd name="connsiteX25" fmla="*/ 359723 w 1130319"/>
              <a:gd name="connsiteY25" fmla="*/ 764825 h 963536"/>
              <a:gd name="connsiteX26" fmla="*/ 361802 w 1130319"/>
              <a:gd name="connsiteY26" fmla="*/ 767939 h 963536"/>
              <a:gd name="connsiteX27" fmla="*/ 368040 w 1130319"/>
              <a:gd name="connsiteY27" fmla="*/ 774168 h 963536"/>
              <a:gd name="connsiteX28" fmla="*/ 359723 w 1130319"/>
              <a:gd name="connsiteY28" fmla="*/ 764825 h 963536"/>
              <a:gd name="connsiteX29" fmla="*/ 359307 w 1130319"/>
              <a:gd name="connsiteY29" fmla="*/ 764201 h 963536"/>
              <a:gd name="connsiteX30" fmla="*/ 358059 w 1130319"/>
              <a:gd name="connsiteY30" fmla="*/ 762955 h 963536"/>
              <a:gd name="connsiteX31" fmla="*/ 426521 w 1130319"/>
              <a:gd name="connsiteY31" fmla="*/ 462862 h 963536"/>
              <a:gd name="connsiteX32" fmla="*/ 400477 w 1130319"/>
              <a:gd name="connsiteY32" fmla="*/ 470182 h 963536"/>
              <a:gd name="connsiteX33" fmla="*/ 288194 w 1130319"/>
              <a:gd name="connsiteY33" fmla="*/ 583554 h 963536"/>
              <a:gd name="connsiteX34" fmla="*/ 294432 w 1130319"/>
              <a:gd name="connsiteY34" fmla="*/ 660796 h 963536"/>
              <a:gd name="connsiteX35" fmla="*/ 456619 w 1130319"/>
              <a:gd name="connsiteY35" fmla="*/ 821510 h 963536"/>
              <a:gd name="connsiteX36" fmla="*/ 510266 w 1130319"/>
              <a:gd name="connsiteY36" fmla="*/ 873836 h 963536"/>
              <a:gd name="connsiteX37" fmla="*/ 566407 w 1130319"/>
              <a:gd name="connsiteY37" fmla="*/ 929899 h 963536"/>
              <a:gd name="connsiteX38" fmla="*/ 595102 w 1130319"/>
              <a:gd name="connsiteY38" fmla="*/ 929899 h 963536"/>
              <a:gd name="connsiteX39" fmla="*/ 600092 w 1130319"/>
              <a:gd name="connsiteY39" fmla="*/ 924915 h 963536"/>
              <a:gd name="connsiteX40" fmla="*/ 605083 w 1130319"/>
              <a:gd name="connsiteY40" fmla="*/ 909965 h 963536"/>
              <a:gd name="connsiteX41" fmla="*/ 600092 w 1130319"/>
              <a:gd name="connsiteY41" fmla="*/ 896261 h 963536"/>
              <a:gd name="connsiteX42" fmla="*/ 490304 w 1130319"/>
              <a:gd name="connsiteY42" fmla="*/ 787872 h 963536"/>
              <a:gd name="connsiteX43" fmla="*/ 490304 w 1130319"/>
              <a:gd name="connsiteY43" fmla="*/ 767939 h 963536"/>
              <a:gd name="connsiteX44" fmla="*/ 510266 w 1130319"/>
              <a:gd name="connsiteY44" fmla="*/ 767939 h 963536"/>
              <a:gd name="connsiteX45" fmla="*/ 645006 w 1130319"/>
              <a:gd name="connsiteY45" fmla="*/ 902490 h 963536"/>
              <a:gd name="connsiteX46" fmla="*/ 676195 w 1130319"/>
              <a:gd name="connsiteY46" fmla="*/ 902490 h 963536"/>
              <a:gd name="connsiteX47" fmla="*/ 678691 w 1130319"/>
              <a:gd name="connsiteY47" fmla="*/ 898752 h 963536"/>
              <a:gd name="connsiteX48" fmla="*/ 684929 w 1130319"/>
              <a:gd name="connsiteY48" fmla="*/ 883802 h 963536"/>
              <a:gd name="connsiteX49" fmla="*/ 678691 w 1130319"/>
              <a:gd name="connsiteY49" fmla="*/ 870098 h 963536"/>
              <a:gd name="connsiteX50" fmla="*/ 543951 w 1130319"/>
              <a:gd name="connsiteY50" fmla="*/ 734301 h 963536"/>
              <a:gd name="connsiteX51" fmla="*/ 543951 w 1130319"/>
              <a:gd name="connsiteY51" fmla="*/ 714367 h 963536"/>
              <a:gd name="connsiteX52" fmla="*/ 563912 w 1130319"/>
              <a:gd name="connsiteY52" fmla="*/ 714367 h 963536"/>
              <a:gd name="connsiteX53" fmla="*/ 698652 w 1130319"/>
              <a:gd name="connsiteY53" fmla="*/ 850164 h 963536"/>
              <a:gd name="connsiteX54" fmla="*/ 721109 w 1130319"/>
              <a:gd name="connsiteY54" fmla="*/ 871344 h 963536"/>
              <a:gd name="connsiteX55" fmla="*/ 756041 w 1130319"/>
              <a:gd name="connsiteY55" fmla="*/ 875081 h 963536"/>
              <a:gd name="connsiteX56" fmla="*/ 758537 w 1130319"/>
              <a:gd name="connsiteY56" fmla="*/ 872590 h 963536"/>
              <a:gd name="connsiteX57" fmla="*/ 754794 w 1130319"/>
              <a:gd name="connsiteY57" fmla="*/ 838952 h 963536"/>
              <a:gd name="connsiteX58" fmla="*/ 597597 w 1130319"/>
              <a:gd name="connsiteY58" fmla="*/ 680729 h 963536"/>
              <a:gd name="connsiteX59" fmla="*/ 597597 w 1130319"/>
              <a:gd name="connsiteY59" fmla="*/ 662042 h 963536"/>
              <a:gd name="connsiteX60" fmla="*/ 616311 w 1130319"/>
              <a:gd name="connsiteY60" fmla="*/ 662042 h 963536"/>
              <a:gd name="connsiteX61" fmla="*/ 752299 w 1130319"/>
              <a:gd name="connsiteY61" fmla="*/ 796593 h 963536"/>
              <a:gd name="connsiteX62" fmla="*/ 783489 w 1130319"/>
              <a:gd name="connsiteY62" fmla="*/ 796593 h 963536"/>
              <a:gd name="connsiteX63" fmla="*/ 785984 w 1130319"/>
              <a:gd name="connsiteY63" fmla="*/ 792856 h 963536"/>
              <a:gd name="connsiteX64" fmla="*/ 792222 w 1130319"/>
              <a:gd name="connsiteY64" fmla="*/ 777905 h 963536"/>
              <a:gd name="connsiteX65" fmla="*/ 785984 w 1130319"/>
              <a:gd name="connsiteY65" fmla="*/ 762955 h 963536"/>
              <a:gd name="connsiteX66" fmla="*/ 703643 w 1130319"/>
              <a:gd name="connsiteY66" fmla="*/ 680729 h 963536"/>
              <a:gd name="connsiteX67" fmla="*/ 689919 w 1130319"/>
              <a:gd name="connsiteY67" fmla="*/ 665779 h 963536"/>
              <a:gd name="connsiteX68" fmla="*/ 679938 w 1130319"/>
              <a:gd name="connsiteY68" fmla="*/ 657058 h 963536"/>
              <a:gd name="connsiteX69" fmla="*/ 551436 w 1130319"/>
              <a:gd name="connsiteY69" fmla="*/ 603487 h 963536"/>
              <a:gd name="connsiteX70" fmla="*/ 548941 w 1130319"/>
              <a:gd name="connsiteY70" fmla="*/ 603487 h 963536"/>
              <a:gd name="connsiteX71" fmla="*/ 510266 w 1130319"/>
              <a:gd name="connsiteY71" fmla="*/ 647092 h 963536"/>
              <a:gd name="connsiteX72" fmla="*/ 454124 w 1130319"/>
              <a:gd name="connsiteY72" fmla="*/ 686959 h 963536"/>
              <a:gd name="connsiteX73" fmla="*/ 432915 w 1130319"/>
              <a:gd name="connsiteY73" fmla="*/ 683221 h 963536"/>
              <a:gd name="connsiteX74" fmla="*/ 405468 w 1130319"/>
              <a:gd name="connsiteY74" fmla="*/ 663288 h 963536"/>
              <a:gd name="connsiteX75" fmla="*/ 396735 w 1130319"/>
              <a:gd name="connsiteY75" fmla="*/ 605979 h 963536"/>
              <a:gd name="connsiteX76" fmla="*/ 479076 w 1130319"/>
              <a:gd name="connsiteY76" fmla="*/ 491361 h 963536"/>
              <a:gd name="connsiteX77" fmla="*/ 451629 w 1130319"/>
              <a:gd name="connsiteY77" fmla="*/ 471427 h 963536"/>
              <a:gd name="connsiteX78" fmla="*/ 426521 w 1130319"/>
              <a:gd name="connsiteY78" fmla="*/ 462862 h 963536"/>
              <a:gd name="connsiteX79" fmla="*/ 648436 w 1130319"/>
              <a:gd name="connsiteY79" fmla="*/ 442773 h 963536"/>
              <a:gd name="connsiteX80" fmla="*/ 546446 w 1130319"/>
              <a:gd name="connsiteY80" fmla="*/ 468936 h 963536"/>
              <a:gd name="connsiteX81" fmla="*/ 543951 w 1130319"/>
              <a:gd name="connsiteY81" fmla="*/ 471427 h 963536"/>
              <a:gd name="connsiteX82" fmla="*/ 542703 w 1130319"/>
              <a:gd name="connsiteY82" fmla="*/ 471427 h 963536"/>
              <a:gd name="connsiteX83" fmla="*/ 422934 w 1130319"/>
              <a:gd name="connsiteY83" fmla="*/ 615946 h 963536"/>
              <a:gd name="connsiteX84" fmla="*/ 427924 w 1130319"/>
              <a:gd name="connsiteY84" fmla="*/ 645846 h 963536"/>
              <a:gd name="connsiteX85" fmla="*/ 442896 w 1130319"/>
              <a:gd name="connsiteY85" fmla="*/ 657058 h 963536"/>
              <a:gd name="connsiteX86" fmla="*/ 484066 w 1130319"/>
              <a:gd name="connsiteY86" fmla="*/ 637125 h 963536"/>
              <a:gd name="connsiteX87" fmla="*/ 531475 w 1130319"/>
              <a:gd name="connsiteY87" fmla="*/ 579816 h 963536"/>
              <a:gd name="connsiteX88" fmla="*/ 572645 w 1130319"/>
              <a:gd name="connsiteY88" fmla="*/ 583554 h 963536"/>
              <a:gd name="connsiteX89" fmla="*/ 758537 w 1130319"/>
              <a:gd name="connsiteY89" fmla="*/ 600995 h 963536"/>
              <a:gd name="connsiteX90" fmla="*/ 778498 w 1130319"/>
              <a:gd name="connsiteY90" fmla="*/ 603487 h 963536"/>
              <a:gd name="connsiteX91" fmla="*/ 774755 w 1130319"/>
              <a:gd name="connsiteY91" fmla="*/ 622175 h 963536"/>
              <a:gd name="connsiteX92" fmla="*/ 714871 w 1130319"/>
              <a:gd name="connsiteY92" fmla="*/ 652075 h 963536"/>
              <a:gd name="connsiteX93" fmla="*/ 778498 w 1130319"/>
              <a:gd name="connsiteY93" fmla="*/ 715613 h 963536"/>
              <a:gd name="connsiteX94" fmla="*/ 842125 w 1130319"/>
              <a:gd name="connsiteY94" fmla="*/ 668271 h 963536"/>
              <a:gd name="connsiteX95" fmla="*/ 850859 w 1130319"/>
              <a:gd name="connsiteY95" fmla="*/ 652075 h 963536"/>
              <a:gd name="connsiteX96" fmla="*/ 845868 w 1130319"/>
              <a:gd name="connsiteY96" fmla="*/ 634633 h 963536"/>
              <a:gd name="connsiteX97" fmla="*/ 748556 w 1130319"/>
              <a:gd name="connsiteY97" fmla="*/ 506311 h 963536"/>
              <a:gd name="connsiteX98" fmla="*/ 744813 w 1130319"/>
              <a:gd name="connsiteY98" fmla="*/ 503819 h 963536"/>
              <a:gd name="connsiteX99" fmla="*/ 741070 w 1130319"/>
              <a:gd name="connsiteY99" fmla="*/ 497590 h 963536"/>
              <a:gd name="connsiteX100" fmla="*/ 741070 w 1130319"/>
              <a:gd name="connsiteY100" fmla="*/ 495099 h 963536"/>
              <a:gd name="connsiteX101" fmla="*/ 648436 w 1130319"/>
              <a:gd name="connsiteY101" fmla="*/ 442773 h 963536"/>
              <a:gd name="connsiteX102" fmla="*/ 817508 w 1130319"/>
              <a:gd name="connsiteY102" fmla="*/ 439916 h 963536"/>
              <a:gd name="connsiteX103" fmla="*/ 825867 w 1130319"/>
              <a:gd name="connsiteY103" fmla="*/ 439916 h 963536"/>
              <a:gd name="connsiteX104" fmla="*/ 854526 w 1130319"/>
              <a:gd name="connsiteY104" fmla="*/ 474443 h 963536"/>
              <a:gd name="connsiteX105" fmla="*/ 853332 w 1130319"/>
              <a:gd name="connsiteY105" fmla="*/ 484307 h 963536"/>
              <a:gd name="connsiteX106" fmla="*/ 841390 w 1130319"/>
              <a:gd name="connsiteY106" fmla="*/ 494172 h 963536"/>
              <a:gd name="connsiteX107" fmla="*/ 831837 w 1130319"/>
              <a:gd name="connsiteY107" fmla="*/ 494172 h 963536"/>
              <a:gd name="connsiteX108" fmla="*/ 804372 w 1130319"/>
              <a:gd name="connsiteY108" fmla="*/ 459646 h 963536"/>
              <a:gd name="connsiteX109" fmla="*/ 805566 w 1130319"/>
              <a:gd name="connsiteY109" fmla="*/ 449781 h 963536"/>
              <a:gd name="connsiteX110" fmla="*/ 348349 w 1130319"/>
              <a:gd name="connsiteY110" fmla="*/ 394792 h 963536"/>
              <a:gd name="connsiteX111" fmla="*/ 358419 w 1130319"/>
              <a:gd name="connsiteY111" fmla="*/ 394792 h 963536"/>
              <a:gd name="connsiteX112" fmla="*/ 369748 w 1130319"/>
              <a:gd name="connsiteY112" fmla="*/ 407647 h 963536"/>
              <a:gd name="connsiteX113" fmla="*/ 369748 w 1130319"/>
              <a:gd name="connsiteY113" fmla="*/ 417932 h 963536"/>
              <a:gd name="connsiteX114" fmla="*/ 337020 w 1130319"/>
              <a:gd name="connsiteY114" fmla="*/ 450071 h 963536"/>
              <a:gd name="connsiteX115" fmla="*/ 326949 w 1130319"/>
              <a:gd name="connsiteY115" fmla="*/ 450071 h 963536"/>
              <a:gd name="connsiteX116" fmla="*/ 315621 w 1130319"/>
              <a:gd name="connsiteY116" fmla="*/ 438501 h 963536"/>
              <a:gd name="connsiteX117" fmla="*/ 315621 w 1130319"/>
              <a:gd name="connsiteY117" fmla="*/ 428216 h 963536"/>
              <a:gd name="connsiteX118" fmla="*/ 780354 w 1130319"/>
              <a:gd name="connsiteY118" fmla="*/ 390342 h 963536"/>
              <a:gd name="connsiteX119" fmla="*/ 787564 w 1130319"/>
              <a:gd name="connsiteY119" fmla="*/ 390342 h 963536"/>
              <a:gd name="connsiteX120" fmla="*/ 799579 w 1130319"/>
              <a:gd name="connsiteY120" fmla="*/ 405491 h 963536"/>
              <a:gd name="connsiteX121" fmla="*/ 798377 w 1130319"/>
              <a:gd name="connsiteY121" fmla="*/ 411317 h 963536"/>
              <a:gd name="connsiteX122" fmla="*/ 783959 w 1130319"/>
              <a:gd name="connsiteY122" fmla="*/ 422970 h 963536"/>
              <a:gd name="connsiteX123" fmla="*/ 777951 w 1130319"/>
              <a:gd name="connsiteY123" fmla="*/ 422970 h 963536"/>
              <a:gd name="connsiteX124" fmla="*/ 764735 w 1130319"/>
              <a:gd name="connsiteY124" fmla="*/ 408987 h 963536"/>
              <a:gd name="connsiteX125" fmla="*/ 765936 w 1130319"/>
              <a:gd name="connsiteY125" fmla="*/ 401995 h 963536"/>
              <a:gd name="connsiteX126" fmla="*/ 354316 w 1130319"/>
              <a:gd name="connsiteY126" fmla="*/ 349334 h 963536"/>
              <a:gd name="connsiteX127" fmla="*/ 142226 w 1130319"/>
              <a:gd name="connsiteY127" fmla="*/ 559882 h 963536"/>
              <a:gd name="connsiteX128" fmla="*/ 183396 w 1130319"/>
              <a:gd name="connsiteY128" fmla="*/ 600995 h 963536"/>
              <a:gd name="connsiteX129" fmla="*/ 230805 w 1130319"/>
              <a:gd name="connsiteY129" fmla="*/ 600995 h 963536"/>
              <a:gd name="connsiteX130" fmla="*/ 266985 w 1130319"/>
              <a:gd name="connsiteY130" fmla="*/ 564866 h 963536"/>
              <a:gd name="connsiteX131" fmla="*/ 275718 w 1130319"/>
              <a:gd name="connsiteY131" fmla="*/ 554899 h 963536"/>
              <a:gd name="connsiteX132" fmla="*/ 374278 w 1130319"/>
              <a:gd name="connsiteY132" fmla="*/ 455231 h 963536"/>
              <a:gd name="connsiteX133" fmla="*/ 383011 w 1130319"/>
              <a:gd name="connsiteY133" fmla="*/ 447756 h 963536"/>
              <a:gd name="connsiteX134" fmla="*/ 412953 w 1130319"/>
              <a:gd name="connsiteY134" fmla="*/ 419102 h 963536"/>
              <a:gd name="connsiteX135" fmla="*/ 412953 w 1130319"/>
              <a:gd name="connsiteY135" fmla="*/ 407889 h 963536"/>
              <a:gd name="connsiteX136" fmla="*/ 793469 w 1130319"/>
              <a:gd name="connsiteY136" fmla="*/ 346842 h 963536"/>
              <a:gd name="connsiteX137" fmla="*/ 728594 w 1130319"/>
              <a:gd name="connsiteY137" fmla="*/ 399168 h 963536"/>
              <a:gd name="connsiteX138" fmla="*/ 726099 w 1130319"/>
              <a:gd name="connsiteY138" fmla="*/ 405398 h 963536"/>
              <a:gd name="connsiteX139" fmla="*/ 727347 w 1130319"/>
              <a:gd name="connsiteY139" fmla="*/ 410381 h 963536"/>
              <a:gd name="connsiteX140" fmla="*/ 892029 w 1130319"/>
              <a:gd name="connsiteY140" fmla="*/ 609716 h 963536"/>
              <a:gd name="connsiteX141" fmla="*/ 914486 w 1130319"/>
              <a:gd name="connsiteY141" fmla="*/ 620929 h 963536"/>
              <a:gd name="connsiteX142" fmla="*/ 939438 w 1130319"/>
              <a:gd name="connsiteY142" fmla="*/ 613454 h 963536"/>
              <a:gd name="connsiteX143" fmla="*/ 984351 w 1130319"/>
              <a:gd name="connsiteY143" fmla="*/ 577324 h 963536"/>
              <a:gd name="connsiteX144" fmla="*/ 1101625 w 1130319"/>
              <a:gd name="connsiteY144" fmla="*/ 31644 h 963536"/>
              <a:gd name="connsiteX145" fmla="*/ 802202 w 1130319"/>
              <a:gd name="connsiteY145" fmla="*/ 300746 h 963536"/>
              <a:gd name="connsiteX146" fmla="*/ 799707 w 1130319"/>
              <a:gd name="connsiteY146" fmla="*/ 310713 h 963536"/>
              <a:gd name="connsiteX147" fmla="*/ 909495 w 1130319"/>
              <a:gd name="connsiteY147" fmla="*/ 444019 h 963536"/>
              <a:gd name="connsiteX148" fmla="*/ 1019284 w 1130319"/>
              <a:gd name="connsiteY148" fmla="*/ 576078 h 963536"/>
              <a:gd name="connsiteX149" fmla="*/ 1024274 w 1130319"/>
              <a:gd name="connsiteY149" fmla="*/ 579816 h 963536"/>
              <a:gd name="connsiteX150" fmla="*/ 1029264 w 1130319"/>
              <a:gd name="connsiteY150" fmla="*/ 577324 h 963536"/>
              <a:gd name="connsiteX151" fmla="*/ 1079168 w 1130319"/>
              <a:gd name="connsiteY151" fmla="*/ 520015 h 963536"/>
              <a:gd name="connsiteX152" fmla="*/ 1101625 w 1130319"/>
              <a:gd name="connsiteY152" fmla="*/ 471427 h 963536"/>
              <a:gd name="connsiteX153" fmla="*/ 27447 w 1130319"/>
              <a:gd name="connsiteY153" fmla="*/ 27906 h 963536"/>
              <a:gd name="connsiteX154" fmla="*/ 27447 w 1130319"/>
              <a:gd name="connsiteY154" fmla="*/ 442773 h 963536"/>
              <a:gd name="connsiteX155" fmla="*/ 44913 w 1130319"/>
              <a:gd name="connsiteY155" fmla="*/ 492607 h 963536"/>
              <a:gd name="connsiteX156" fmla="*/ 96065 w 1130319"/>
              <a:gd name="connsiteY156" fmla="*/ 556145 h 963536"/>
              <a:gd name="connsiteX157" fmla="*/ 107293 w 1130319"/>
              <a:gd name="connsiteY157" fmla="*/ 556145 h 963536"/>
              <a:gd name="connsiteX158" fmla="*/ 350574 w 1130319"/>
              <a:gd name="connsiteY158" fmla="*/ 313205 h 963536"/>
              <a:gd name="connsiteX159" fmla="*/ 351821 w 1130319"/>
              <a:gd name="connsiteY159" fmla="*/ 308221 h 963536"/>
              <a:gd name="connsiteX160" fmla="*/ 350574 w 1130319"/>
              <a:gd name="connsiteY160" fmla="*/ 303238 h 963536"/>
              <a:gd name="connsiteX161" fmla="*/ 31502 w 1130319"/>
              <a:gd name="connsiteY161" fmla="*/ 186 h 963536"/>
              <a:gd name="connsiteX162" fmla="*/ 44913 w 1130319"/>
              <a:gd name="connsiteY162" fmla="*/ 6727 h 963536"/>
              <a:gd name="connsiteX163" fmla="*/ 370535 w 1130319"/>
              <a:gd name="connsiteY163" fmla="*/ 283304 h 963536"/>
              <a:gd name="connsiteX164" fmla="*/ 380516 w 1130319"/>
              <a:gd name="connsiteY164" fmla="*/ 308221 h 963536"/>
              <a:gd name="connsiteX165" fmla="*/ 373030 w 1130319"/>
              <a:gd name="connsiteY165" fmla="*/ 328155 h 963536"/>
              <a:gd name="connsiteX166" fmla="*/ 432915 w 1130319"/>
              <a:gd name="connsiteY166" fmla="*/ 387955 h 963536"/>
              <a:gd name="connsiteX167" fmla="*/ 435410 w 1130319"/>
              <a:gd name="connsiteY167" fmla="*/ 435298 h 963536"/>
              <a:gd name="connsiteX168" fmla="*/ 467847 w 1130319"/>
              <a:gd name="connsiteY168" fmla="*/ 449002 h 963536"/>
              <a:gd name="connsiteX169" fmla="*/ 500285 w 1130319"/>
              <a:gd name="connsiteY169" fmla="*/ 472673 h 963536"/>
              <a:gd name="connsiteX170" fmla="*/ 525237 w 1130319"/>
              <a:gd name="connsiteY170" fmla="*/ 450248 h 963536"/>
              <a:gd name="connsiteX171" fmla="*/ 527732 w 1130319"/>
              <a:gd name="connsiteY171" fmla="*/ 449002 h 963536"/>
              <a:gd name="connsiteX172" fmla="*/ 528979 w 1130319"/>
              <a:gd name="connsiteY172" fmla="*/ 447756 h 963536"/>
              <a:gd name="connsiteX173" fmla="*/ 712376 w 1130319"/>
              <a:gd name="connsiteY173" fmla="*/ 435298 h 963536"/>
              <a:gd name="connsiteX174" fmla="*/ 706138 w 1130319"/>
              <a:gd name="connsiteY174" fmla="*/ 427823 h 963536"/>
              <a:gd name="connsiteX175" fmla="*/ 697405 w 1130319"/>
              <a:gd name="connsiteY175" fmla="*/ 401660 h 963536"/>
              <a:gd name="connsiteX176" fmla="*/ 711128 w 1130319"/>
              <a:gd name="connsiteY176" fmla="*/ 377989 h 963536"/>
              <a:gd name="connsiteX177" fmla="*/ 776003 w 1130319"/>
              <a:gd name="connsiteY177" fmla="*/ 324417 h 963536"/>
              <a:gd name="connsiteX178" fmla="*/ 784736 w 1130319"/>
              <a:gd name="connsiteY178" fmla="*/ 279567 h 963536"/>
              <a:gd name="connsiteX179" fmla="*/ 1086654 w 1130319"/>
              <a:gd name="connsiteY179" fmla="*/ 7973 h 963536"/>
              <a:gd name="connsiteX180" fmla="*/ 1116596 w 1130319"/>
              <a:gd name="connsiteY180" fmla="*/ 6727 h 963536"/>
              <a:gd name="connsiteX181" fmla="*/ 1130319 w 1130319"/>
              <a:gd name="connsiteY181" fmla="*/ 31644 h 963536"/>
              <a:gd name="connsiteX182" fmla="*/ 1130319 w 1130319"/>
              <a:gd name="connsiteY182" fmla="*/ 473919 h 963536"/>
              <a:gd name="connsiteX183" fmla="*/ 1099130 w 1130319"/>
              <a:gd name="connsiteY183" fmla="*/ 538703 h 963536"/>
              <a:gd name="connsiteX184" fmla="*/ 1047978 w 1130319"/>
              <a:gd name="connsiteY184" fmla="*/ 598504 h 963536"/>
              <a:gd name="connsiteX185" fmla="*/ 1025522 w 1130319"/>
              <a:gd name="connsiteY185" fmla="*/ 605979 h 963536"/>
              <a:gd name="connsiteX186" fmla="*/ 1021779 w 1130319"/>
              <a:gd name="connsiteY186" fmla="*/ 605979 h 963536"/>
              <a:gd name="connsiteX187" fmla="*/ 1001817 w 1130319"/>
              <a:gd name="connsiteY187" fmla="*/ 598504 h 963536"/>
              <a:gd name="connsiteX188" fmla="*/ 956904 w 1130319"/>
              <a:gd name="connsiteY188" fmla="*/ 634633 h 963536"/>
              <a:gd name="connsiteX189" fmla="*/ 918229 w 1130319"/>
              <a:gd name="connsiteY189" fmla="*/ 649583 h 963536"/>
              <a:gd name="connsiteX190" fmla="*/ 911991 w 1130319"/>
              <a:gd name="connsiteY190" fmla="*/ 648337 h 963536"/>
              <a:gd name="connsiteX191" fmla="*/ 875810 w 1130319"/>
              <a:gd name="connsiteY191" fmla="*/ 632142 h 963536"/>
              <a:gd name="connsiteX192" fmla="*/ 878306 w 1130319"/>
              <a:gd name="connsiteY192" fmla="*/ 655813 h 963536"/>
              <a:gd name="connsiteX193" fmla="*/ 858344 w 1130319"/>
              <a:gd name="connsiteY193" fmla="*/ 689450 h 963536"/>
              <a:gd name="connsiteX194" fmla="*/ 798460 w 1130319"/>
              <a:gd name="connsiteY194" fmla="*/ 735547 h 963536"/>
              <a:gd name="connsiteX195" fmla="*/ 805945 w 1130319"/>
              <a:gd name="connsiteY195" fmla="*/ 743022 h 963536"/>
              <a:gd name="connsiteX196" fmla="*/ 805945 w 1130319"/>
              <a:gd name="connsiteY196" fmla="*/ 812789 h 963536"/>
              <a:gd name="connsiteX197" fmla="*/ 802202 w 1130319"/>
              <a:gd name="connsiteY197" fmla="*/ 816527 h 963536"/>
              <a:gd name="connsiteX198" fmla="*/ 782241 w 1130319"/>
              <a:gd name="connsiteY198" fmla="*/ 827739 h 963536"/>
              <a:gd name="connsiteX199" fmla="*/ 792222 w 1130319"/>
              <a:gd name="connsiteY199" fmla="*/ 856394 h 963536"/>
              <a:gd name="connsiteX200" fmla="*/ 778498 w 1130319"/>
              <a:gd name="connsiteY200" fmla="*/ 891277 h 963536"/>
              <a:gd name="connsiteX201" fmla="*/ 776003 w 1130319"/>
              <a:gd name="connsiteY201" fmla="*/ 895015 h 963536"/>
              <a:gd name="connsiteX202" fmla="*/ 743565 w 1130319"/>
              <a:gd name="connsiteY202" fmla="*/ 908719 h 963536"/>
              <a:gd name="connsiteX203" fmla="*/ 738575 w 1130319"/>
              <a:gd name="connsiteY203" fmla="*/ 907473 h 963536"/>
              <a:gd name="connsiteX204" fmla="*/ 711128 w 1130319"/>
              <a:gd name="connsiteY204" fmla="*/ 897507 h 963536"/>
              <a:gd name="connsiteX205" fmla="*/ 698652 w 1130319"/>
              <a:gd name="connsiteY205" fmla="*/ 918686 h 963536"/>
              <a:gd name="connsiteX206" fmla="*/ 694909 w 1130319"/>
              <a:gd name="connsiteY206" fmla="*/ 921178 h 963536"/>
              <a:gd name="connsiteX207" fmla="*/ 659977 w 1130319"/>
              <a:gd name="connsiteY207" fmla="*/ 936128 h 963536"/>
              <a:gd name="connsiteX208" fmla="*/ 630035 w 1130319"/>
              <a:gd name="connsiteY208" fmla="*/ 926161 h 963536"/>
              <a:gd name="connsiteX209" fmla="*/ 618806 w 1130319"/>
              <a:gd name="connsiteY209" fmla="*/ 944849 h 963536"/>
              <a:gd name="connsiteX210" fmla="*/ 613816 w 1130319"/>
              <a:gd name="connsiteY210" fmla="*/ 948586 h 963536"/>
              <a:gd name="connsiteX211" fmla="*/ 580131 w 1130319"/>
              <a:gd name="connsiteY211" fmla="*/ 963536 h 963536"/>
              <a:gd name="connsiteX212" fmla="*/ 546446 w 1130319"/>
              <a:gd name="connsiteY212" fmla="*/ 948586 h 963536"/>
              <a:gd name="connsiteX213" fmla="*/ 533970 w 1130319"/>
              <a:gd name="connsiteY213" fmla="*/ 937374 h 963536"/>
              <a:gd name="connsiteX214" fmla="*/ 522742 w 1130319"/>
              <a:gd name="connsiteY214" fmla="*/ 946095 h 963536"/>
              <a:gd name="connsiteX215" fmla="*/ 497790 w 1130319"/>
              <a:gd name="connsiteY215" fmla="*/ 953570 h 963536"/>
              <a:gd name="connsiteX216" fmla="*/ 462857 w 1130319"/>
              <a:gd name="connsiteY216" fmla="*/ 936128 h 963536"/>
              <a:gd name="connsiteX217" fmla="*/ 459114 w 1130319"/>
              <a:gd name="connsiteY217" fmla="*/ 931144 h 963536"/>
              <a:gd name="connsiteX218" fmla="*/ 450381 w 1130319"/>
              <a:gd name="connsiteY218" fmla="*/ 911211 h 963536"/>
              <a:gd name="connsiteX219" fmla="*/ 445391 w 1130319"/>
              <a:gd name="connsiteY219" fmla="*/ 912457 h 963536"/>
              <a:gd name="connsiteX220" fmla="*/ 436658 w 1130319"/>
              <a:gd name="connsiteY220" fmla="*/ 911211 h 963536"/>
              <a:gd name="connsiteX221" fmla="*/ 409211 w 1130319"/>
              <a:gd name="connsiteY221" fmla="*/ 893769 h 963536"/>
              <a:gd name="connsiteX222" fmla="*/ 406715 w 1130319"/>
              <a:gd name="connsiteY222" fmla="*/ 891277 h 963536"/>
              <a:gd name="connsiteX223" fmla="*/ 396735 w 1130319"/>
              <a:gd name="connsiteY223" fmla="*/ 870098 h 963536"/>
              <a:gd name="connsiteX224" fmla="*/ 392992 w 1130319"/>
              <a:gd name="connsiteY224" fmla="*/ 870098 h 963536"/>
              <a:gd name="connsiteX225" fmla="*/ 386754 w 1130319"/>
              <a:gd name="connsiteY225" fmla="*/ 870098 h 963536"/>
              <a:gd name="connsiteX226" fmla="*/ 358059 w 1130319"/>
              <a:gd name="connsiteY226" fmla="*/ 852656 h 963536"/>
              <a:gd name="connsiteX227" fmla="*/ 355564 w 1130319"/>
              <a:gd name="connsiteY227" fmla="*/ 850164 h 963536"/>
              <a:gd name="connsiteX228" fmla="*/ 345583 w 1130319"/>
              <a:gd name="connsiteY228" fmla="*/ 817772 h 963536"/>
              <a:gd name="connsiteX229" fmla="*/ 354316 w 1130319"/>
              <a:gd name="connsiteY229" fmla="*/ 797839 h 963536"/>
              <a:gd name="connsiteX230" fmla="*/ 339345 w 1130319"/>
              <a:gd name="connsiteY230" fmla="*/ 784135 h 963536"/>
              <a:gd name="connsiteX231" fmla="*/ 336850 w 1130319"/>
              <a:gd name="connsiteY231" fmla="*/ 781643 h 963536"/>
              <a:gd name="connsiteX232" fmla="*/ 326869 w 1130319"/>
              <a:gd name="connsiteY232" fmla="*/ 750497 h 963536"/>
              <a:gd name="connsiteX233" fmla="*/ 330612 w 1130319"/>
              <a:gd name="connsiteY233" fmla="*/ 735547 h 963536"/>
              <a:gd name="connsiteX234" fmla="*/ 275718 w 1130319"/>
              <a:gd name="connsiteY234" fmla="*/ 679484 h 963536"/>
              <a:gd name="connsiteX235" fmla="*/ 249519 w 1130319"/>
              <a:gd name="connsiteY235" fmla="*/ 622175 h 963536"/>
              <a:gd name="connsiteX236" fmla="*/ 207100 w 1130319"/>
              <a:gd name="connsiteY236" fmla="*/ 638371 h 963536"/>
              <a:gd name="connsiteX237" fmla="*/ 163435 w 1130319"/>
              <a:gd name="connsiteY237" fmla="*/ 620929 h 963536"/>
              <a:gd name="connsiteX238" fmla="*/ 122264 w 1130319"/>
              <a:gd name="connsiteY238" fmla="*/ 579816 h 963536"/>
              <a:gd name="connsiteX239" fmla="*/ 101055 w 1130319"/>
              <a:gd name="connsiteY239" fmla="*/ 586045 h 963536"/>
              <a:gd name="connsiteX240" fmla="*/ 77351 w 1130319"/>
              <a:gd name="connsiteY240" fmla="*/ 576078 h 963536"/>
              <a:gd name="connsiteX241" fmla="*/ 74856 w 1130319"/>
              <a:gd name="connsiteY241" fmla="*/ 574833 h 963536"/>
              <a:gd name="connsiteX242" fmla="*/ 23704 w 1130319"/>
              <a:gd name="connsiteY242" fmla="*/ 511295 h 963536"/>
              <a:gd name="connsiteX243" fmla="*/ 0 w 1130319"/>
              <a:gd name="connsiteY243" fmla="*/ 442773 h 963536"/>
              <a:gd name="connsiteX244" fmla="*/ 0 w 1130319"/>
              <a:gd name="connsiteY244" fmla="*/ 27906 h 963536"/>
              <a:gd name="connsiteX245" fmla="*/ 16219 w 1130319"/>
              <a:gd name="connsiteY245" fmla="*/ 2989 h 963536"/>
              <a:gd name="connsiteX246" fmla="*/ 31502 w 1130319"/>
              <a:gd name="connsiteY246" fmla="*/ 186 h 963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1130319" h="963536">
                <a:moveTo>
                  <a:pt x="487809" y="890031"/>
                </a:moveTo>
                <a:lnTo>
                  <a:pt x="482819" y="893769"/>
                </a:lnTo>
                <a:cubicBezTo>
                  <a:pt x="476581" y="897507"/>
                  <a:pt x="476581" y="907473"/>
                  <a:pt x="481571" y="913703"/>
                </a:cubicBezTo>
                <a:lnTo>
                  <a:pt x="485314" y="918686"/>
                </a:lnTo>
                <a:cubicBezTo>
                  <a:pt x="490304" y="926161"/>
                  <a:pt x="499037" y="927407"/>
                  <a:pt x="505275" y="923669"/>
                </a:cubicBezTo>
                <a:lnTo>
                  <a:pt x="514008" y="917440"/>
                </a:lnTo>
                <a:lnTo>
                  <a:pt x="490304" y="893769"/>
                </a:lnTo>
                <a:close/>
                <a:moveTo>
                  <a:pt x="440400" y="845181"/>
                </a:moveTo>
                <a:lnTo>
                  <a:pt x="429172" y="853902"/>
                </a:lnTo>
                <a:cubicBezTo>
                  <a:pt x="425429" y="856394"/>
                  <a:pt x="424182" y="860131"/>
                  <a:pt x="424182" y="862623"/>
                </a:cubicBezTo>
                <a:cubicBezTo>
                  <a:pt x="424182" y="866360"/>
                  <a:pt x="426677" y="871344"/>
                  <a:pt x="429172" y="875081"/>
                </a:cubicBezTo>
                <a:lnTo>
                  <a:pt x="430420" y="876327"/>
                </a:lnTo>
                <a:cubicBezTo>
                  <a:pt x="434162" y="881311"/>
                  <a:pt x="437905" y="883802"/>
                  <a:pt x="442896" y="883802"/>
                </a:cubicBezTo>
                <a:cubicBezTo>
                  <a:pt x="444143" y="883802"/>
                  <a:pt x="447886" y="885048"/>
                  <a:pt x="451629" y="882556"/>
                </a:cubicBezTo>
                <a:lnTo>
                  <a:pt x="465352" y="872590"/>
                </a:lnTo>
                <a:lnTo>
                  <a:pt x="467847" y="871344"/>
                </a:lnTo>
                <a:close/>
                <a:moveTo>
                  <a:pt x="394239" y="799085"/>
                </a:moveTo>
                <a:lnTo>
                  <a:pt x="379268" y="809052"/>
                </a:lnTo>
                <a:cubicBezTo>
                  <a:pt x="376773" y="812789"/>
                  <a:pt x="374278" y="815281"/>
                  <a:pt x="373030" y="820264"/>
                </a:cubicBezTo>
                <a:cubicBezTo>
                  <a:pt x="373030" y="825248"/>
                  <a:pt x="374278" y="828985"/>
                  <a:pt x="378021" y="832723"/>
                </a:cubicBezTo>
                <a:lnTo>
                  <a:pt x="379268" y="835214"/>
                </a:lnTo>
                <a:cubicBezTo>
                  <a:pt x="383011" y="838952"/>
                  <a:pt x="386754" y="841444"/>
                  <a:pt x="391744" y="841444"/>
                </a:cubicBezTo>
                <a:cubicBezTo>
                  <a:pt x="394239" y="842689"/>
                  <a:pt x="399230" y="841444"/>
                  <a:pt x="402973" y="838952"/>
                </a:cubicBezTo>
                <a:lnTo>
                  <a:pt x="420439" y="825248"/>
                </a:lnTo>
                <a:close/>
                <a:moveTo>
                  <a:pt x="358059" y="762955"/>
                </a:moveTo>
                <a:lnTo>
                  <a:pt x="359723" y="764825"/>
                </a:lnTo>
                <a:lnTo>
                  <a:pt x="361802" y="767939"/>
                </a:lnTo>
                <a:cubicBezTo>
                  <a:pt x="364297" y="769184"/>
                  <a:pt x="365545" y="771676"/>
                  <a:pt x="368040" y="774168"/>
                </a:cubicBezTo>
                <a:lnTo>
                  <a:pt x="359723" y="764825"/>
                </a:lnTo>
                <a:lnTo>
                  <a:pt x="359307" y="764201"/>
                </a:lnTo>
                <a:cubicBezTo>
                  <a:pt x="359307" y="764201"/>
                  <a:pt x="359307" y="762955"/>
                  <a:pt x="358059" y="762955"/>
                </a:cubicBezTo>
                <a:close/>
                <a:moveTo>
                  <a:pt x="426521" y="462862"/>
                </a:moveTo>
                <a:cubicBezTo>
                  <a:pt x="417632" y="462707"/>
                  <a:pt x="408587" y="465198"/>
                  <a:pt x="400477" y="470182"/>
                </a:cubicBezTo>
                <a:lnTo>
                  <a:pt x="288194" y="583554"/>
                </a:lnTo>
                <a:cubicBezTo>
                  <a:pt x="271975" y="605979"/>
                  <a:pt x="273223" y="639617"/>
                  <a:pt x="294432" y="660796"/>
                </a:cubicBezTo>
                <a:lnTo>
                  <a:pt x="456619" y="821510"/>
                </a:lnTo>
                <a:lnTo>
                  <a:pt x="510266" y="873836"/>
                </a:lnTo>
                <a:lnTo>
                  <a:pt x="566407" y="929899"/>
                </a:lnTo>
                <a:cubicBezTo>
                  <a:pt x="573893" y="937374"/>
                  <a:pt x="586369" y="937374"/>
                  <a:pt x="595102" y="929899"/>
                </a:cubicBezTo>
                <a:lnTo>
                  <a:pt x="600092" y="924915"/>
                </a:lnTo>
                <a:cubicBezTo>
                  <a:pt x="602587" y="921178"/>
                  <a:pt x="605083" y="916194"/>
                  <a:pt x="605083" y="909965"/>
                </a:cubicBezTo>
                <a:cubicBezTo>
                  <a:pt x="605083" y="904982"/>
                  <a:pt x="602587" y="899998"/>
                  <a:pt x="600092" y="896261"/>
                </a:cubicBezTo>
                <a:lnTo>
                  <a:pt x="490304" y="787872"/>
                </a:lnTo>
                <a:cubicBezTo>
                  <a:pt x="484066" y="782889"/>
                  <a:pt x="484066" y="774168"/>
                  <a:pt x="490304" y="767939"/>
                </a:cubicBezTo>
                <a:cubicBezTo>
                  <a:pt x="495295" y="762955"/>
                  <a:pt x="504028" y="762955"/>
                  <a:pt x="510266" y="767939"/>
                </a:cubicBezTo>
                <a:lnTo>
                  <a:pt x="645006" y="902490"/>
                </a:lnTo>
                <a:cubicBezTo>
                  <a:pt x="653739" y="909965"/>
                  <a:pt x="667462" y="909965"/>
                  <a:pt x="676195" y="902490"/>
                </a:cubicBezTo>
                <a:lnTo>
                  <a:pt x="678691" y="898752"/>
                </a:lnTo>
                <a:cubicBezTo>
                  <a:pt x="682433" y="895015"/>
                  <a:pt x="684929" y="890031"/>
                  <a:pt x="684929" y="883802"/>
                </a:cubicBezTo>
                <a:cubicBezTo>
                  <a:pt x="684929" y="877573"/>
                  <a:pt x="682433" y="872590"/>
                  <a:pt x="678691" y="870098"/>
                </a:cubicBezTo>
                <a:lnTo>
                  <a:pt x="543951" y="734301"/>
                </a:lnTo>
                <a:cubicBezTo>
                  <a:pt x="537713" y="728072"/>
                  <a:pt x="537713" y="720597"/>
                  <a:pt x="543951" y="714367"/>
                </a:cubicBezTo>
                <a:cubicBezTo>
                  <a:pt x="548941" y="709384"/>
                  <a:pt x="557674" y="709384"/>
                  <a:pt x="563912" y="714367"/>
                </a:cubicBezTo>
                <a:lnTo>
                  <a:pt x="698652" y="850164"/>
                </a:lnTo>
                <a:lnTo>
                  <a:pt x="721109" y="871344"/>
                </a:lnTo>
                <a:cubicBezTo>
                  <a:pt x="732337" y="882556"/>
                  <a:pt x="747308" y="883802"/>
                  <a:pt x="756041" y="875081"/>
                </a:cubicBezTo>
                <a:lnTo>
                  <a:pt x="758537" y="872590"/>
                </a:lnTo>
                <a:cubicBezTo>
                  <a:pt x="767270" y="865115"/>
                  <a:pt x="766022" y="848919"/>
                  <a:pt x="754794" y="838952"/>
                </a:cubicBezTo>
                <a:lnTo>
                  <a:pt x="597597" y="680729"/>
                </a:lnTo>
                <a:cubicBezTo>
                  <a:pt x="591359" y="675746"/>
                  <a:pt x="591359" y="667025"/>
                  <a:pt x="597597" y="662042"/>
                </a:cubicBezTo>
                <a:cubicBezTo>
                  <a:pt x="602587" y="655813"/>
                  <a:pt x="611321" y="655813"/>
                  <a:pt x="616311" y="662042"/>
                </a:cubicBezTo>
                <a:lnTo>
                  <a:pt x="752299" y="796593"/>
                </a:lnTo>
                <a:cubicBezTo>
                  <a:pt x="759784" y="805314"/>
                  <a:pt x="774755" y="805314"/>
                  <a:pt x="783489" y="796593"/>
                </a:cubicBezTo>
                <a:lnTo>
                  <a:pt x="785984" y="792856"/>
                </a:lnTo>
                <a:cubicBezTo>
                  <a:pt x="789727" y="789118"/>
                  <a:pt x="792222" y="782889"/>
                  <a:pt x="792222" y="777905"/>
                </a:cubicBezTo>
                <a:cubicBezTo>
                  <a:pt x="792222" y="771676"/>
                  <a:pt x="789727" y="766693"/>
                  <a:pt x="785984" y="762955"/>
                </a:cubicBezTo>
                <a:lnTo>
                  <a:pt x="703643" y="680729"/>
                </a:lnTo>
                <a:lnTo>
                  <a:pt x="689919" y="665779"/>
                </a:lnTo>
                <a:lnTo>
                  <a:pt x="679938" y="657058"/>
                </a:lnTo>
                <a:cubicBezTo>
                  <a:pt x="632530" y="658304"/>
                  <a:pt x="586369" y="640862"/>
                  <a:pt x="551436" y="603487"/>
                </a:cubicBezTo>
                <a:cubicBezTo>
                  <a:pt x="550189" y="602241"/>
                  <a:pt x="548941" y="602241"/>
                  <a:pt x="548941" y="603487"/>
                </a:cubicBezTo>
                <a:cubicBezTo>
                  <a:pt x="537713" y="609716"/>
                  <a:pt x="518999" y="625912"/>
                  <a:pt x="510266" y="647092"/>
                </a:cubicBezTo>
                <a:cubicBezTo>
                  <a:pt x="501532" y="670763"/>
                  <a:pt x="477828" y="686959"/>
                  <a:pt x="454124" y="686959"/>
                </a:cubicBezTo>
                <a:cubicBezTo>
                  <a:pt x="446638" y="686959"/>
                  <a:pt x="440400" y="685713"/>
                  <a:pt x="432915" y="683221"/>
                </a:cubicBezTo>
                <a:cubicBezTo>
                  <a:pt x="422934" y="679484"/>
                  <a:pt x="412953" y="673254"/>
                  <a:pt x="405468" y="663288"/>
                </a:cubicBezTo>
                <a:cubicBezTo>
                  <a:pt x="392992" y="647092"/>
                  <a:pt x="389249" y="625912"/>
                  <a:pt x="396735" y="605979"/>
                </a:cubicBezTo>
                <a:cubicBezTo>
                  <a:pt x="410458" y="566112"/>
                  <a:pt x="447886" y="522507"/>
                  <a:pt x="479076" y="491361"/>
                </a:cubicBezTo>
                <a:lnTo>
                  <a:pt x="451629" y="471427"/>
                </a:lnTo>
                <a:cubicBezTo>
                  <a:pt x="444144" y="465821"/>
                  <a:pt x="435410" y="463018"/>
                  <a:pt x="426521" y="462862"/>
                </a:cubicBezTo>
                <a:close/>
                <a:moveTo>
                  <a:pt x="648436" y="442773"/>
                </a:moveTo>
                <a:cubicBezTo>
                  <a:pt x="613192" y="438101"/>
                  <a:pt x="576388" y="446511"/>
                  <a:pt x="546446" y="468936"/>
                </a:cubicBezTo>
                <a:cubicBezTo>
                  <a:pt x="545198" y="470182"/>
                  <a:pt x="543951" y="470182"/>
                  <a:pt x="543951" y="471427"/>
                </a:cubicBezTo>
                <a:cubicBezTo>
                  <a:pt x="543951" y="471427"/>
                  <a:pt x="543951" y="471427"/>
                  <a:pt x="542703" y="471427"/>
                </a:cubicBezTo>
                <a:cubicBezTo>
                  <a:pt x="526484" y="485132"/>
                  <a:pt x="444143" y="556145"/>
                  <a:pt x="422934" y="615946"/>
                </a:cubicBezTo>
                <a:cubicBezTo>
                  <a:pt x="419191" y="625912"/>
                  <a:pt x="420439" y="638371"/>
                  <a:pt x="427924" y="645846"/>
                </a:cubicBezTo>
                <a:cubicBezTo>
                  <a:pt x="431667" y="652075"/>
                  <a:pt x="436658" y="655813"/>
                  <a:pt x="442896" y="657058"/>
                </a:cubicBezTo>
                <a:cubicBezTo>
                  <a:pt x="459114" y="663288"/>
                  <a:pt x="477828" y="654567"/>
                  <a:pt x="484066" y="637125"/>
                </a:cubicBezTo>
                <a:cubicBezTo>
                  <a:pt x="494047" y="610962"/>
                  <a:pt x="515256" y="591029"/>
                  <a:pt x="531475" y="579816"/>
                </a:cubicBezTo>
                <a:cubicBezTo>
                  <a:pt x="543951" y="571095"/>
                  <a:pt x="561417" y="572341"/>
                  <a:pt x="572645" y="583554"/>
                </a:cubicBezTo>
                <a:cubicBezTo>
                  <a:pt x="620054" y="635879"/>
                  <a:pt x="701147" y="643354"/>
                  <a:pt x="758537" y="600995"/>
                </a:cubicBezTo>
                <a:cubicBezTo>
                  <a:pt x="764775" y="596012"/>
                  <a:pt x="773508" y="597258"/>
                  <a:pt x="778498" y="603487"/>
                </a:cubicBezTo>
                <a:cubicBezTo>
                  <a:pt x="782241" y="609716"/>
                  <a:pt x="780993" y="618437"/>
                  <a:pt x="774755" y="622175"/>
                </a:cubicBezTo>
                <a:cubicBezTo>
                  <a:pt x="757289" y="635879"/>
                  <a:pt x="736080" y="645846"/>
                  <a:pt x="714871" y="652075"/>
                </a:cubicBezTo>
                <a:lnTo>
                  <a:pt x="778498" y="715613"/>
                </a:lnTo>
                <a:lnTo>
                  <a:pt x="842125" y="668271"/>
                </a:lnTo>
                <a:cubicBezTo>
                  <a:pt x="845868" y="663288"/>
                  <a:pt x="850859" y="658304"/>
                  <a:pt x="850859" y="652075"/>
                </a:cubicBezTo>
                <a:cubicBezTo>
                  <a:pt x="852106" y="645846"/>
                  <a:pt x="850859" y="639617"/>
                  <a:pt x="845868" y="634633"/>
                </a:cubicBezTo>
                <a:lnTo>
                  <a:pt x="748556" y="506311"/>
                </a:lnTo>
                <a:cubicBezTo>
                  <a:pt x="747308" y="505065"/>
                  <a:pt x="746061" y="503819"/>
                  <a:pt x="744813" y="503819"/>
                </a:cubicBezTo>
                <a:cubicBezTo>
                  <a:pt x="743565" y="501328"/>
                  <a:pt x="743565" y="498836"/>
                  <a:pt x="741070" y="497590"/>
                </a:cubicBezTo>
                <a:cubicBezTo>
                  <a:pt x="741070" y="496344"/>
                  <a:pt x="741070" y="496344"/>
                  <a:pt x="741070" y="495099"/>
                </a:cubicBezTo>
                <a:cubicBezTo>
                  <a:pt x="717366" y="465198"/>
                  <a:pt x="683681" y="447445"/>
                  <a:pt x="648436" y="442773"/>
                </a:cubicBezTo>
                <a:close/>
                <a:moveTo>
                  <a:pt x="817508" y="439916"/>
                </a:moveTo>
                <a:cubicBezTo>
                  <a:pt x="819896" y="437450"/>
                  <a:pt x="824672" y="437450"/>
                  <a:pt x="825867" y="439916"/>
                </a:cubicBezTo>
                <a:lnTo>
                  <a:pt x="854526" y="474443"/>
                </a:lnTo>
                <a:cubicBezTo>
                  <a:pt x="855720" y="478142"/>
                  <a:pt x="855720" y="483074"/>
                  <a:pt x="853332" y="484307"/>
                </a:cubicBezTo>
                <a:lnTo>
                  <a:pt x="841390" y="494172"/>
                </a:lnTo>
                <a:cubicBezTo>
                  <a:pt x="839002" y="496638"/>
                  <a:pt x="834226" y="496638"/>
                  <a:pt x="831837" y="494172"/>
                </a:cubicBezTo>
                <a:lnTo>
                  <a:pt x="804372" y="459646"/>
                </a:lnTo>
                <a:cubicBezTo>
                  <a:pt x="801984" y="455946"/>
                  <a:pt x="801984" y="452247"/>
                  <a:pt x="805566" y="449781"/>
                </a:cubicBezTo>
                <a:close/>
                <a:moveTo>
                  <a:pt x="348349" y="394792"/>
                </a:moveTo>
                <a:cubicBezTo>
                  <a:pt x="350866" y="393506"/>
                  <a:pt x="355901" y="393506"/>
                  <a:pt x="358419" y="394792"/>
                </a:cubicBezTo>
                <a:lnTo>
                  <a:pt x="369748" y="407647"/>
                </a:lnTo>
                <a:cubicBezTo>
                  <a:pt x="372265" y="408933"/>
                  <a:pt x="372265" y="414075"/>
                  <a:pt x="369748" y="417932"/>
                </a:cubicBezTo>
                <a:lnTo>
                  <a:pt x="337020" y="450071"/>
                </a:lnTo>
                <a:cubicBezTo>
                  <a:pt x="334502" y="452642"/>
                  <a:pt x="329467" y="452642"/>
                  <a:pt x="326949" y="450071"/>
                </a:cubicBezTo>
                <a:lnTo>
                  <a:pt x="315621" y="438501"/>
                </a:lnTo>
                <a:cubicBezTo>
                  <a:pt x="313103" y="435930"/>
                  <a:pt x="313103" y="432073"/>
                  <a:pt x="315621" y="428216"/>
                </a:cubicBezTo>
                <a:close/>
                <a:moveTo>
                  <a:pt x="780354" y="390342"/>
                </a:moveTo>
                <a:cubicBezTo>
                  <a:pt x="782757" y="388012"/>
                  <a:pt x="785161" y="388012"/>
                  <a:pt x="787564" y="390342"/>
                </a:cubicBezTo>
                <a:lnTo>
                  <a:pt x="799579" y="405491"/>
                </a:lnTo>
                <a:cubicBezTo>
                  <a:pt x="800780" y="406656"/>
                  <a:pt x="800780" y="410152"/>
                  <a:pt x="798377" y="411317"/>
                </a:cubicBezTo>
                <a:lnTo>
                  <a:pt x="783959" y="422970"/>
                </a:lnTo>
                <a:cubicBezTo>
                  <a:pt x="781556" y="425300"/>
                  <a:pt x="779153" y="424135"/>
                  <a:pt x="777951" y="422970"/>
                </a:cubicBezTo>
                <a:lnTo>
                  <a:pt x="764735" y="408987"/>
                </a:lnTo>
                <a:cubicBezTo>
                  <a:pt x="763533" y="406656"/>
                  <a:pt x="763533" y="403160"/>
                  <a:pt x="765936" y="401995"/>
                </a:cubicBezTo>
                <a:close/>
                <a:moveTo>
                  <a:pt x="354316" y="349334"/>
                </a:moveTo>
                <a:lnTo>
                  <a:pt x="142226" y="559882"/>
                </a:lnTo>
                <a:lnTo>
                  <a:pt x="183396" y="600995"/>
                </a:lnTo>
                <a:cubicBezTo>
                  <a:pt x="195872" y="614700"/>
                  <a:pt x="217081" y="614700"/>
                  <a:pt x="230805" y="600995"/>
                </a:cubicBezTo>
                <a:lnTo>
                  <a:pt x="266985" y="564866"/>
                </a:lnTo>
                <a:cubicBezTo>
                  <a:pt x="269480" y="562374"/>
                  <a:pt x="271975" y="557391"/>
                  <a:pt x="275718" y="554899"/>
                </a:cubicBezTo>
                <a:lnTo>
                  <a:pt x="374278" y="455231"/>
                </a:lnTo>
                <a:cubicBezTo>
                  <a:pt x="378021" y="452740"/>
                  <a:pt x="380516" y="450248"/>
                  <a:pt x="383011" y="447756"/>
                </a:cubicBezTo>
                <a:lnTo>
                  <a:pt x="412953" y="419102"/>
                </a:lnTo>
                <a:cubicBezTo>
                  <a:pt x="416696" y="415364"/>
                  <a:pt x="416696" y="410381"/>
                  <a:pt x="412953" y="407889"/>
                </a:cubicBezTo>
                <a:close/>
                <a:moveTo>
                  <a:pt x="793469" y="346842"/>
                </a:moveTo>
                <a:lnTo>
                  <a:pt x="728594" y="399168"/>
                </a:lnTo>
                <a:cubicBezTo>
                  <a:pt x="727347" y="401660"/>
                  <a:pt x="726099" y="402906"/>
                  <a:pt x="726099" y="405398"/>
                </a:cubicBezTo>
                <a:cubicBezTo>
                  <a:pt x="724852" y="406644"/>
                  <a:pt x="726099" y="409135"/>
                  <a:pt x="727347" y="410381"/>
                </a:cubicBezTo>
                <a:lnTo>
                  <a:pt x="892029" y="609716"/>
                </a:lnTo>
                <a:cubicBezTo>
                  <a:pt x="898267" y="615946"/>
                  <a:pt x="905753" y="620929"/>
                  <a:pt x="914486" y="620929"/>
                </a:cubicBezTo>
                <a:cubicBezTo>
                  <a:pt x="923219" y="622175"/>
                  <a:pt x="933200" y="618437"/>
                  <a:pt x="939438" y="613454"/>
                </a:cubicBezTo>
                <a:lnTo>
                  <a:pt x="984351" y="577324"/>
                </a:lnTo>
                <a:close/>
                <a:moveTo>
                  <a:pt x="1101625" y="31644"/>
                </a:moveTo>
                <a:lnTo>
                  <a:pt x="802202" y="300746"/>
                </a:lnTo>
                <a:cubicBezTo>
                  <a:pt x="798460" y="303238"/>
                  <a:pt x="797212" y="308221"/>
                  <a:pt x="799707" y="310713"/>
                </a:cubicBezTo>
                <a:lnTo>
                  <a:pt x="909495" y="444019"/>
                </a:lnTo>
                <a:lnTo>
                  <a:pt x="1019284" y="576078"/>
                </a:lnTo>
                <a:cubicBezTo>
                  <a:pt x="1020531" y="577324"/>
                  <a:pt x="1023026" y="578570"/>
                  <a:pt x="1024274" y="579816"/>
                </a:cubicBezTo>
                <a:cubicBezTo>
                  <a:pt x="1025522" y="579816"/>
                  <a:pt x="1028017" y="578570"/>
                  <a:pt x="1029264" y="577324"/>
                </a:cubicBezTo>
                <a:lnTo>
                  <a:pt x="1079168" y="520015"/>
                </a:lnTo>
                <a:cubicBezTo>
                  <a:pt x="1091644" y="506311"/>
                  <a:pt x="1100377" y="488869"/>
                  <a:pt x="1101625" y="471427"/>
                </a:cubicBezTo>
                <a:close/>
                <a:moveTo>
                  <a:pt x="27447" y="27906"/>
                </a:moveTo>
                <a:lnTo>
                  <a:pt x="27447" y="442773"/>
                </a:lnTo>
                <a:cubicBezTo>
                  <a:pt x="27447" y="461461"/>
                  <a:pt x="33685" y="478903"/>
                  <a:pt x="44913" y="492607"/>
                </a:cubicBezTo>
                <a:lnTo>
                  <a:pt x="96065" y="556145"/>
                </a:lnTo>
                <a:cubicBezTo>
                  <a:pt x="99807" y="559882"/>
                  <a:pt x="104798" y="558637"/>
                  <a:pt x="107293" y="556145"/>
                </a:cubicBezTo>
                <a:lnTo>
                  <a:pt x="350574" y="313205"/>
                </a:lnTo>
                <a:cubicBezTo>
                  <a:pt x="351821" y="311959"/>
                  <a:pt x="351821" y="310713"/>
                  <a:pt x="351821" y="308221"/>
                </a:cubicBezTo>
                <a:cubicBezTo>
                  <a:pt x="351821" y="305730"/>
                  <a:pt x="351821" y="304484"/>
                  <a:pt x="350574" y="303238"/>
                </a:cubicBezTo>
                <a:close/>
                <a:moveTo>
                  <a:pt x="31502" y="186"/>
                </a:moveTo>
                <a:cubicBezTo>
                  <a:pt x="36492" y="809"/>
                  <a:pt x="41171" y="2989"/>
                  <a:pt x="44913" y="6727"/>
                </a:cubicBezTo>
                <a:lnTo>
                  <a:pt x="370535" y="283304"/>
                </a:lnTo>
                <a:cubicBezTo>
                  <a:pt x="376773" y="289534"/>
                  <a:pt x="380516" y="298254"/>
                  <a:pt x="380516" y="308221"/>
                </a:cubicBezTo>
                <a:cubicBezTo>
                  <a:pt x="380516" y="315696"/>
                  <a:pt x="378021" y="323171"/>
                  <a:pt x="373030" y="328155"/>
                </a:cubicBezTo>
                <a:lnTo>
                  <a:pt x="432915" y="387955"/>
                </a:lnTo>
                <a:cubicBezTo>
                  <a:pt x="445391" y="401660"/>
                  <a:pt x="446638" y="421594"/>
                  <a:pt x="435410" y="435298"/>
                </a:cubicBezTo>
                <a:cubicBezTo>
                  <a:pt x="446638" y="436544"/>
                  <a:pt x="457867" y="441527"/>
                  <a:pt x="467847" y="449002"/>
                </a:cubicBezTo>
                <a:lnTo>
                  <a:pt x="500285" y="472673"/>
                </a:lnTo>
                <a:cubicBezTo>
                  <a:pt x="511513" y="461461"/>
                  <a:pt x="521494" y="453986"/>
                  <a:pt x="525237" y="450248"/>
                </a:cubicBezTo>
                <a:cubicBezTo>
                  <a:pt x="526484" y="450248"/>
                  <a:pt x="526484" y="450248"/>
                  <a:pt x="527732" y="449002"/>
                </a:cubicBezTo>
                <a:lnTo>
                  <a:pt x="528979" y="447756"/>
                </a:lnTo>
                <a:cubicBezTo>
                  <a:pt x="583874" y="406644"/>
                  <a:pt x="656234" y="402906"/>
                  <a:pt x="712376" y="435298"/>
                </a:cubicBezTo>
                <a:lnTo>
                  <a:pt x="706138" y="427823"/>
                </a:lnTo>
                <a:cubicBezTo>
                  <a:pt x="699900" y="420348"/>
                  <a:pt x="697405" y="410381"/>
                  <a:pt x="697405" y="401660"/>
                </a:cubicBezTo>
                <a:cubicBezTo>
                  <a:pt x="698652" y="392939"/>
                  <a:pt x="703643" y="384218"/>
                  <a:pt x="711128" y="377989"/>
                </a:cubicBezTo>
                <a:lnTo>
                  <a:pt x="776003" y="324417"/>
                </a:lnTo>
                <a:cubicBezTo>
                  <a:pt x="767270" y="309467"/>
                  <a:pt x="771013" y="290779"/>
                  <a:pt x="784736" y="279567"/>
                </a:cubicBezTo>
                <a:lnTo>
                  <a:pt x="1086654" y="7973"/>
                </a:lnTo>
                <a:cubicBezTo>
                  <a:pt x="1095387" y="1743"/>
                  <a:pt x="1106615" y="1743"/>
                  <a:pt x="1116596" y="6727"/>
                </a:cubicBezTo>
                <a:cubicBezTo>
                  <a:pt x="1125329" y="11710"/>
                  <a:pt x="1130319" y="22923"/>
                  <a:pt x="1130319" y="31644"/>
                </a:cubicBezTo>
                <a:lnTo>
                  <a:pt x="1130319" y="473919"/>
                </a:lnTo>
                <a:cubicBezTo>
                  <a:pt x="1127824" y="498836"/>
                  <a:pt x="1116596" y="521261"/>
                  <a:pt x="1099130" y="538703"/>
                </a:cubicBezTo>
                <a:lnTo>
                  <a:pt x="1047978" y="598504"/>
                </a:lnTo>
                <a:cubicBezTo>
                  <a:pt x="1041740" y="604733"/>
                  <a:pt x="1033007" y="605979"/>
                  <a:pt x="1025522" y="605979"/>
                </a:cubicBezTo>
                <a:cubicBezTo>
                  <a:pt x="1024274" y="605979"/>
                  <a:pt x="1023026" y="605979"/>
                  <a:pt x="1021779" y="605979"/>
                </a:cubicBezTo>
                <a:cubicBezTo>
                  <a:pt x="1014293" y="605979"/>
                  <a:pt x="1008055" y="603487"/>
                  <a:pt x="1001817" y="598504"/>
                </a:cubicBezTo>
                <a:lnTo>
                  <a:pt x="956904" y="634633"/>
                </a:lnTo>
                <a:cubicBezTo>
                  <a:pt x="945676" y="644600"/>
                  <a:pt x="931952" y="649583"/>
                  <a:pt x="918229" y="649583"/>
                </a:cubicBezTo>
                <a:cubicBezTo>
                  <a:pt x="915733" y="649583"/>
                  <a:pt x="914486" y="648337"/>
                  <a:pt x="911991" y="648337"/>
                </a:cubicBezTo>
                <a:cubicBezTo>
                  <a:pt x="898267" y="648337"/>
                  <a:pt x="887039" y="642108"/>
                  <a:pt x="875810" y="632142"/>
                </a:cubicBezTo>
                <a:cubicBezTo>
                  <a:pt x="878306" y="640862"/>
                  <a:pt x="879553" y="648337"/>
                  <a:pt x="878306" y="655813"/>
                </a:cubicBezTo>
                <a:cubicBezTo>
                  <a:pt x="877058" y="669517"/>
                  <a:pt x="869572" y="681975"/>
                  <a:pt x="858344" y="689450"/>
                </a:cubicBezTo>
                <a:lnTo>
                  <a:pt x="798460" y="735547"/>
                </a:lnTo>
                <a:lnTo>
                  <a:pt x="805945" y="743022"/>
                </a:lnTo>
                <a:cubicBezTo>
                  <a:pt x="824659" y="761709"/>
                  <a:pt x="824659" y="794101"/>
                  <a:pt x="805945" y="812789"/>
                </a:cubicBezTo>
                <a:lnTo>
                  <a:pt x="802202" y="816527"/>
                </a:lnTo>
                <a:cubicBezTo>
                  <a:pt x="797212" y="821510"/>
                  <a:pt x="789727" y="826493"/>
                  <a:pt x="782241" y="827739"/>
                </a:cubicBezTo>
                <a:cubicBezTo>
                  <a:pt x="788479" y="836460"/>
                  <a:pt x="790974" y="846427"/>
                  <a:pt x="792222" y="856394"/>
                </a:cubicBezTo>
                <a:cubicBezTo>
                  <a:pt x="793469" y="870098"/>
                  <a:pt x="788479" y="882556"/>
                  <a:pt x="778498" y="891277"/>
                </a:cubicBezTo>
                <a:lnTo>
                  <a:pt x="776003" y="895015"/>
                </a:lnTo>
                <a:cubicBezTo>
                  <a:pt x="767270" y="903736"/>
                  <a:pt x="754794" y="908719"/>
                  <a:pt x="743565" y="908719"/>
                </a:cubicBezTo>
                <a:cubicBezTo>
                  <a:pt x="741070" y="908719"/>
                  <a:pt x="739823" y="907473"/>
                  <a:pt x="738575" y="907473"/>
                </a:cubicBezTo>
                <a:cubicBezTo>
                  <a:pt x="728594" y="907473"/>
                  <a:pt x="718614" y="903736"/>
                  <a:pt x="711128" y="897507"/>
                </a:cubicBezTo>
                <a:cubicBezTo>
                  <a:pt x="708633" y="904982"/>
                  <a:pt x="704890" y="912457"/>
                  <a:pt x="698652" y="918686"/>
                </a:cubicBezTo>
                <a:lnTo>
                  <a:pt x="694909" y="921178"/>
                </a:lnTo>
                <a:cubicBezTo>
                  <a:pt x="686176" y="931144"/>
                  <a:pt x="673700" y="936128"/>
                  <a:pt x="659977" y="936128"/>
                </a:cubicBezTo>
                <a:cubicBezTo>
                  <a:pt x="649996" y="936128"/>
                  <a:pt x="640015" y="932390"/>
                  <a:pt x="630035" y="926161"/>
                </a:cubicBezTo>
                <a:cubicBezTo>
                  <a:pt x="628787" y="933636"/>
                  <a:pt x="625044" y="939865"/>
                  <a:pt x="618806" y="944849"/>
                </a:cubicBezTo>
                <a:lnTo>
                  <a:pt x="613816" y="948586"/>
                </a:lnTo>
                <a:cubicBezTo>
                  <a:pt x="605083" y="958553"/>
                  <a:pt x="592607" y="963536"/>
                  <a:pt x="580131" y="963536"/>
                </a:cubicBezTo>
                <a:cubicBezTo>
                  <a:pt x="567655" y="963536"/>
                  <a:pt x="555179" y="958553"/>
                  <a:pt x="546446" y="948586"/>
                </a:cubicBezTo>
                <a:lnTo>
                  <a:pt x="533970" y="937374"/>
                </a:lnTo>
                <a:lnTo>
                  <a:pt x="522742" y="946095"/>
                </a:lnTo>
                <a:cubicBezTo>
                  <a:pt x="515256" y="951078"/>
                  <a:pt x="506523" y="953570"/>
                  <a:pt x="497790" y="953570"/>
                </a:cubicBezTo>
                <a:cubicBezTo>
                  <a:pt x="485314" y="953570"/>
                  <a:pt x="471590" y="947340"/>
                  <a:pt x="462857" y="936128"/>
                </a:cubicBezTo>
                <a:lnTo>
                  <a:pt x="459114" y="931144"/>
                </a:lnTo>
                <a:cubicBezTo>
                  <a:pt x="455371" y="924915"/>
                  <a:pt x="451629" y="918686"/>
                  <a:pt x="450381" y="911211"/>
                </a:cubicBezTo>
                <a:cubicBezTo>
                  <a:pt x="449134" y="912457"/>
                  <a:pt x="446638" y="912457"/>
                  <a:pt x="445391" y="912457"/>
                </a:cubicBezTo>
                <a:cubicBezTo>
                  <a:pt x="442896" y="912457"/>
                  <a:pt x="439153" y="911211"/>
                  <a:pt x="436658" y="911211"/>
                </a:cubicBezTo>
                <a:cubicBezTo>
                  <a:pt x="425429" y="909965"/>
                  <a:pt x="416696" y="902490"/>
                  <a:pt x="409211" y="893769"/>
                </a:cubicBezTo>
                <a:lnTo>
                  <a:pt x="406715" y="891277"/>
                </a:lnTo>
                <a:cubicBezTo>
                  <a:pt x="401725" y="883802"/>
                  <a:pt x="399230" y="876327"/>
                  <a:pt x="396735" y="870098"/>
                </a:cubicBezTo>
                <a:cubicBezTo>
                  <a:pt x="395487" y="870098"/>
                  <a:pt x="394239" y="870098"/>
                  <a:pt x="392992" y="870098"/>
                </a:cubicBezTo>
                <a:cubicBezTo>
                  <a:pt x="391744" y="870098"/>
                  <a:pt x="389249" y="870098"/>
                  <a:pt x="386754" y="870098"/>
                </a:cubicBezTo>
                <a:cubicBezTo>
                  <a:pt x="375526" y="867606"/>
                  <a:pt x="364297" y="862623"/>
                  <a:pt x="358059" y="852656"/>
                </a:cubicBezTo>
                <a:lnTo>
                  <a:pt x="355564" y="850164"/>
                </a:lnTo>
                <a:cubicBezTo>
                  <a:pt x="348079" y="840198"/>
                  <a:pt x="344336" y="827739"/>
                  <a:pt x="345583" y="817772"/>
                </a:cubicBezTo>
                <a:cubicBezTo>
                  <a:pt x="346831" y="809052"/>
                  <a:pt x="350574" y="802822"/>
                  <a:pt x="354316" y="797839"/>
                </a:cubicBezTo>
                <a:cubicBezTo>
                  <a:pt x="348079" y="794101"/>
                  <a:pt x="343088" y="789118"/>
                  <a:pt x="339345" y="784135"/>
                </a:cubicBezTo>
                <a:lnTo>
                  <a:pt x="336850" y="781643"/>
                </a:lnTo>
                <a:cubicBezTo>
                  <a:pt x="330612" y="771676"/>
                  <a:pt x="326869" y="761709"/>
                  <a:pt x="326869" y="750497"/>
                </a:cubicBezTo>
                <a:cubicBezTo>
                  <a:pt x="326869" y="745513"/>
                  <a:pt x="328117" y="740530"/>
                  <a:pt x="330612" y="735547"/>
                </a:cubicBezTo>
                <a:lnTo>
                  <a:pt x="275718" y="679484"/>
                </a:lnTo>
                <a:cubicBezTo>
                  <a:pt x="259499" y="663288"/>
                  <a:pt x="250766" y="642108"/>
                  <a:pt x="249519" y="622175"/>
                </a:cubicBezTo>
                <a:cubicBezTo>
                  <a:pt x="237043" y="632142"/>
                  <a:pt x="222072" y="638371"/>
                  <a:pt x="207100" y="638371"/>
                </a:cubicBezTo>
                <a:cubicBezTo>
                  <a:pt x="190882" y="638371"/>
                  <a:pt x="174663" y="632142"/>
                  <a:pt x="163435" y="620929"/>
                </a:cubicBezTo>
                <a:lnTo>
                  <a:pt x="122264" y="579816"/>
                </a:lnTo>
                <a:cubicBezTo>
                  <a:pt x="116026" y="583554"/>
                  <a:pt x="108541" y="586045"/>
                  <a:pt x="101055" y="586045"/>
                </a:cubicBezTo>
                <a:cubicBezTo>
                  <a:pt x="92322" y="586045"/>
                  <a:pt x="83589" y="583554"/>
                  <a:pt x="77351" y="576078"/>
                </a:cubicBezTo>
                <a:lnTo>
                  <a:pt x="74856" y="574833"/>
                </a:lnTo>
                <a:lnTo>
                  <a:pt x="23704" y="511295"/>
                </a:lnTo>
                <a:cubicBezTo>
                  <a:pt x="8733" y="491361"/>
                  <a:pt x="0" y="467690"/>
                  <a:pt x="0" y="442773"/>
                </a:cubicBezTo>
                <a:lnTo>
                  <a:pt x="0" y="27906"/>
                </a:lnTo>
                <a:cubicBezTo>
                  <a:pt x="0" y="16693"/>
                  <a:pt x="6238" y="6727"/>
                  <a:pt x="16219" y="2989"/>
                </a:cubicBezTo>
                <a:cubicBezTo>
                  <a:pt x="21209" y="498"/>
                  <a:pt x="26511" y="-437"/>
                  <a:pt x="31502" y="186"/>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9" name="Freeform 112">
            <a:extLst>
              <a:ext uri="{FF2B5EF4-FFF2-40B4-BE49-F238E27FC236}">
                <a16:creationId xmlns:a16="http://schemas.microsoft.com/office/drawing/2014/main" id="{8E4CEA3D-1B63-4145-9AF0-819A15FD5697}"/>
              </a:ext>
            </a:extLst>
          </p:cNvPr>
          <p:cNvSpPr>
            <a:spLocks noChangeArrowheads="1"/>
          </p:cNvSpPr>
          <p:nvPr/>
        </p:nvSpPr>
        <p:spPr bwMode="auto">
          <a:xfrm>
            <a:off x="4082798" y="2909909"/>
            <a:ext cx="505262" cy="461416"/>
          </a:xfrm>
          <a:custGeom>
            <a:avLst/>
            <a:gdLst>
              <a:gd name="T0" fmla="*/ 672 w 1068"/>
              <a:gd name="T1" fmla="*/ 628 h 974"/>
              <a:gd name="T2" fmla="*/ 653 w 1068"/>
              <a:gd name="T3" fmla="*/ 631 h 974"/>
              <a:gd name="T4" fmla="*/ 644 w 1068"/>
              <a:gd name="T5" fmla="*/ 614 h 974"/>
              <a:gd name="T6" fmla="*/ 632 w 1068"/>
              <a:gd name="T7" fmla="*/ 600 h 974"/>
              <a:gd name="T8" fmla="*/ 617 w 1068"/>
              <a:gd name="T9" fmla="*/ 590 h 974"/>
              <a:gd name="T10" fmla="*/ 604 w 1068"/>
              <a:gd name="T11" fmla="*/ 585 h 974"/>
              <a:gd name="T12" fmla="*/ 486 w 1068"/>
              <a:gd name="T13" fmla="*/ 581 h 974"/>
              <a:gd name="T14" fmla="*/ 464 w 1068"/>
              <a:gd name="T15" fmla="*/ 585 h 974"/>
              <a:gd name="T16" fmla="*/ 451 w 1068"/>
              <a:gd name="T17" fmla="*/ 590 h 974"/>
              <a:gd name="T18" fmla="*/ 436 w 1068"/>
              <a:gd name="T19" fmla="*/ 601 h 974"/>
              <a:gd name="T20" fmla="*/ 425 w 1068"/>
              <a:gd name="T21" fmla="*/ 613 h 974"/>
              <a:gd name="T22" fmla="*/ 414 w 1068"/>
              <a:gd name="T23" fmla="*/ 631 h 974"/>
              <a:gd name="T24" fmla="*/ 47 w 1068"/>
              <a:gd name="T25" fmla="*/ 510 h 974"/>
              <a:gd name="T26" fmla="*/ 70 w 1068"/>
              <a:gd name="T27" fmla="*/ 186 h 974"/>
              <a:gd name="T28" fmla="*/ 1038 w 1068"/>
              <a:gd name="T29" fmla="*/ 489 h 974"/>
              <a:gd name="T30" fmla="*/ 446 w 1068"/>
              <a:gd name="T31" fmla="*/ 633 h 974"/>
              <a:gd name="T32" fmla="*/ 454 w 1068"/>
              <a:gd name="T33" fmla="*/ 624 h 974"/>
              <a:gd name="T34" fmla="*/ 466 w 1068"/>
              <a:gd name="T35" fmla="*/ 616 h 974"/>
              <a:gd name="T36" fmla="*/ 477 w 1068"/>
              <a:gd name="T37" fmla="*/ 612 h 974"/>
              <a:gd name="T38" fmla="*/ 592 w 1068"/>
              <a:gd name="T39" fmla="*/ 612 h 974"/>
              <a:gd name="T40" fmla="*/ 607 w 1068"/>
              <a:gd name="T41" fmla="*/ 619 h 974"/>
              <a:gd name="T42" fmla="*/ 616 w 1068"/>
              <a:gd name="T43" fmla="*/ 626 h 974"/>
              <a:gd name="T44" fmla="*/ 624 w 1068"/>
              <a:gd name="T45" fmla="*/ 638 h 974"/>
              <a:gd name="T46" fmla="*/ 628 w 1068"/>
              <a:gd name="T47" fmla="*/ 651 h 974"/>
              <a:gd name="T48" fmla="*/ 486 w 1068"/>
              <a:gd name="T49" fmla="*/ 707 h 974"/>
              <a:gd name="T50" fmla="*/ 440 w 1068"/>
              <a:gd name="T51" fmla="*/ 646 h 974"/>
              <a:gd name="T52" fmla="*/ 61 w 1068"/>
              <a:gd name="T53" fmla="*/ 546 h 974"/>
              <a:gd name="T54" fmla="*/ 409 w 1068"/>
              <a:gd name="T55" fmla="*/ 660 h 974"/>
              <a:gd name="T56" fmla="*/ 410 w 1068"/>
              <a:gd name="T57" fmla="*/ 672 h 974"/>
              <a:gd name="T58" fmla="*/ 413 w 1068"/>
              <a:gd name="T59" fmla="*/ 682 h 974"/>
              <a:gd name="T60" fmla="*/ 417 w 1068"/>
              <a:gd name="T61" fmla="*/ 693 h 974"/>
              <a:gd name="T62" fmla="*/ 172 w 1068"/>
              <a:gd name="T63" fmla="*/ 871 h 974"/>
              <a:gd name="T64" fmla="*/ 437 w 1068"/>
              <a:gd name="T65" fmla="*/ 719 h 974"/>
              <a:gd name="T66" fmla="*/ 447 w 1068"/>
              <a:gd name="T67" fmla="*/ 726 h 974"/>
              <a:gd name="T68" fmla="*/ 456 w 1068"/>
              <a:gd name="T69" fmla="*/ 731 h 974"/>
              <a:gd name="T70" fmla="*/ 468 w 1068"/>
              <a:gd name="T71" fmla="*/ 734 h 974"/>
              <a:gd name="T72" fmla="*/ 479 w 1068"/>
              <a:gd name="T73" fmla="*/ 736 h 974"/>
              <a:gd name="T74" fmla="*/ 589 w 1068"/>
              <a:gd name="T75" fmla="*/ 736 h 974"/>
              <a:gd name="T76" fmla="*/ 599 w 1068"/>
              <a:gd name="T77" fmla="*/ 734 h 974"/>
              <a:gd name="T78" fmla="*/ 611 w 1068"/>
              <a:gd name="T79" fmla="*/ 731 h 974"/>
              <a:gd name="T80" fmla="*/ 620 w 1068"/>
              <a:gd name="T81" fmla="*/ 726 h 974"/>
              <a:gd name="T82" fmla="*/ 630 w 1068"/>
              <a:gd name="T83" fmla="*/ 719 h 974"/>
              <a:gd name="T84" fmla="*/ 893 w 1068"/>
              <a:gd name="T85" fmla="*/ 878 h 974"/>
              <a:gd name="T86" fmla="*/ 652 w 1068"/>
              <a:gd name="T87" fmla="*/ 691 h 974"/>
              <a:gd name="T88" fmla="*/ 655 w 1068"/>
              <a:gd name="T89" fmla="*/ 683 h 974"/>
              <a:gd name="T90" fmla="*/ 657 w 1068"/>
              <a:gd name="T91" fmla="*/ 672 h 974"/>
              <a:gd name="T92" fmla="*/ 659 w 1068"/>
              <a:gd name="T93" fmla="*/ 662 h 974"/>
              <a:gd name="T94" fmla="*/ 1006 w 1068"/>
              <a:gd name="T95" fmla="*/ 897 h 974"/>
              <a:gd name="T96" fmla="*/ 651 w 1068"/>
              <a:gd name="T97" fmla="*/ 29 h 974"/>
              <a:gd name="T98" fmla="*/ 722 w 1068"/>
              <a:gd name="T99" fmla="*/ 157 h 974"/>
              <a:gd name="T100" fmla="*/ 346 w 1068"/>
              <a:gd name="T101" fmla="*/ 70 h 974"/>
              <a:gd name="T102" fmla="*/ 0 w 1068"/>
              <a:gd name="T103" fmla="*/ 489 h 974"/>
              <a:gd name="T104" fmla="*/ 961 w 1068"/>
              <a:gd name="T105" fmla="*/ 973 h 974"/>
              <a:gd name="T106" fmla="*/ 1067 w 1068"/>
              <a:gd name="T107" fmla="*/ 227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68" h="974">
                <a:moveTo>
                  <a:pt x="1038" y="489"/>
                </a:moveTo>
                <a:lnTo>
                  <a:pt x="1038" y="489"/>
                </a:lnTo>
                <a:cubicBezTo>
                  <a:pt x="1038" y="497"/>
                  <a:pt x="1033" y="505"/>
                  <a:pt x="1025" y="509"/>
                </a:cubicBezTo>
                <a:lnTo>
                  <a:pt x="682" y="625"/>
                </a:lnTo>
                <a:lnTo>
                  <a:pt x="672" y="628"/>
                </a:lnTo>
                <a:lnTo>
                  <a:pt x="672" y="628"/>
                </a:lnTo>
                <a:cubicBezTo>
                  <a:pt x="667" y="629"/>
                  <a:pt x="661" y="630"/>
                  <a:pt x="655" y="631"/>
                </a:cubicBezTo>
                <a:lnTo>
                  <a:pt x="655" y="631"/>
                </a:lnTo>
                <a:cubicBezTo>
                  <a:pt x="655" y="632"/>
                  <a:pt x="654" y="632"/>
                  <a:pt x="654" y="632"/>
                </a:cubicBezTo>
                <a:lnTo>
                  <a:pt x="654" y="632"/>
                </a:lnTo>
                <a:cubicBezTo>
                  <a:pt x="654" y="631"/>
                  <a:pt x="653" y="631"/>
                  <a:pt x="653" y="631"/>
                </a:cubicBezTo>
                <a:lnTo>
                  <a:pt x="653" y="631"/>
                </a:lnTo>
                <a:cubicBezTo>
                  <a:pt x="652" y="628"/>
                  <a:pt x="651" y="625"/>
                  <a:pt x="649" y="622"/>
                </a:cubicBezTo>
                <a:lnTo>
                  <a:pt x="649" y="622"/>
                </a:lnTo>
                <a:cubicBezTo>
                  <a:pt x="648" y="621"/>
                  <a:pt x="648" y="620"/>
                  <a:pt x="648" y="619"/>
                </a:cubicBezTo>
                <a:lnTo>
                  <a:pt x="648" y="619"/>
                </a:lnTo>
                <a:cubicBezTo>
                  <a:pt x="646" y="617"/>
                  <a:pt x="645" y="616"/>
                  <a:pt x="644" y="614"/>
                </a:cubicBezTo>
                <a:lnTo>
                  <a:pt x="644" y="614"/>
                </a:lnTo>
                <a:cubicBezTo>
                  <a:pt x="643" y="612"/>
                  <a:pt x="642" y="611"/>
                  <a:pt x="641" y="610"/>
                </a:cubicBezTo>
                <a:lnTo>
                  <a:pt x="641" y="610"/>
                </a:lnTo>
                <a:cubicBezTo>
                  <a:pt x="640" y="608"/>
                  <a:pt x="639" y="607"/>
                  <a:pt x="637" y="605"/>
                </a:cubicBezTo>
                <a:lnTo>
                  <a:pt x="637" y="605"/>
                </a:lnTo>
                <a:cubicBezTo>
                  <a:pt x="635" y="603"/>
                  <a:pt x="634" y="602"/>
                  <a:pt x="632" y="600"/>
                </a:cubicBezTo>
                <a:lnTo>
                  <a:pt x="632" y="600"/>
                </a:lnTo>
                <a:cubicBezTo>
                  <a:pt x="631" y="600"/>
                  <a:pt x="630" y="599"/>
                  <a:pt x="629" y="598"/>
                </a:cubicBezTo>
                <a:lnTo>
                  <a:pt x="629" y="598"/>
                </a:lnTo>
                <a:cubicBezTo>
                  <a:pt x="627" y="597"/>
                  <a:pt x="624" y="595"/>
                  <a:pt x="623" y="594"/>
                </a:cubicBezTo>
                <a:lnTo>
                  <a:pt x="623" y="594"/>
                </a:lnTo>
                <a:cubicBezTo>
                  <a:pt x="621" y="592"/>
                  <a:pt x="619" y="592"/>
                  <a:pt x="617" y="590"/>
                </a:cubicBezTo>
                <a:lnTo>
                  <a:pt x="617" y="590"/>
                </a:lnTo>
                <a:cubicBezTo>
                  <a:pt x="616" y="590"/>
                  <a:pt x="615" y="589"/>
                  <a:pt x="613" y="589"/>
                </a:cubicBezTo>
                <a:lnTo>
                  <a:pt x="613" y="589"/>
                </a:lnTo>
                <a:cubicBezTo>
                  <a:pt x="611" y="588"/>
                  <a:pt x="609" y="587"/>
                  <a:pt x="607" y="586"/>
                </a:cubicBezTo>
                <a:lnTo>
                  <a:pt x="607" y="586"/>
                </a:lnTo>
                <a:cubicBezTo>
                  <a:pt x="606" y="586"/>
                  <a:pt x="605" y="585"/>
                  <a:pt x="604" y="585"/>
                </a:cubicBezTo>
                <a:lnTo>
                  <a:pt x="604" y="585"/>
                </a:lnTo>
                <a:cubicBezTo>
                  <a:pt x="601" y="584"/>
                  <a:pt x="598" y="583"/>
                  <a:pt x="594" y="583"/>
                </a:cubicBezTo>
                <a:lnTo>
                  <a:pt x="594" y="583"/>
                </a:lnTo>
                <a:cubicBezTo>
                  <a:pt x="593" y="583"/>
                  <a:pt x="593" y="583"/>
                  <a:pt x="592" y="582"/>
                </a:cubicBezTo>
                <a:lnTo>
                  <a:pt x="592" y="582"/>
                </a:lnTo>
                <a:cubicBezTo>
                  <a:pt x="588" y="582"/>
                  <a:pt x="585" y="581"/>
                  <a:pt x="581" y="581"/>
                </a:cubicBezTo>
                <a:lnTo>
                  <a:pt x="486" y="581"/>
                </a:lnTo>
                <a:lnTo>
                  <a:pt x="486" y="581"/>
                </a:lnTo>
                <a:cubicBezTo>
                  <a:pt x="483" y="581"/>
                  <a:pt x="479" y="582"/>
                  <a:pt x="476" y="582"/>
                </a:cubicBezTo>
                <a:lnTo>
                  <a:pt x="476" y="582"/>
                </a:lnTo>
                <a:cubicBezTo>
                  <a:pt x="475" y="583"/>
                  <a:pt x="474" y="583"/>
                  <a:pt x="473" y="583"/>
                </a:cubicBezTo>
                <a:lnTo>
                  <a:pt x="473" y="583"/>
                </a:lnTo>
                <a:cubicBezTo>
                  <a:pt x="470" y="583"/>
                  <a:pt x="467" y="584"/>
                  <a:pt x="464" y="585"/>
                </a:cubicBezTo>
                <a:lnTo>
                  <a:pt x="464" y="585"/>
                </a:lnTo>
                <a:cubicBezTo>
                  <a:pt x="463" y="585"/>
                  <a:pt x="462" y="586"/>
                  <a:pt x="462" y="586"/>
                </a:cubicBezTo>
                <a:lnTo>
                  <a:pt x="462" y="586"/>
                </a:lnTo>
                <a:cubicBezTo>
                  <a:pt x="459" y="586"/>
                  <a:pt x="456" y="588"/>
                  <a:pt x="454" y="589"/>
                </a:cubicBezTo>
                <a:lnTo>
                  <a:pt x="454" y="589"/>
                </a:lnTo>
                <a:cubicBezTo>
                  <a:pt x="453" y="589"/>
                  <a:pt x="452" y="590"/>
                  <a:pt x="451" y="590"/>
                </a:cubicBezTo>
                <a:lnTo>
                  <a:pt x="451" y="590"/>
                </a:lnTo>
                <a:cubicBezTo>
                  <a:pt x="448" y="592"/>
                  <a:pt x="446" y="593"/>
                  <a:pt x="444" y="595"/>
                </a:cubicBezTo>
                <a:lnTo>
                  <a:pt x="444" y="595"/>
                </a:lnTo>
                <a:cubicBezTo>
                  <a:pt x="442" y="595"/>
                  <a:pt x="441" y="596"/>
                  <a:pt x="440" y="597"/>
                </a:cubicBezTo>
                <a:lnTo>
                  <a:pt x="440" y="597"/>
                </a:lnTo>
                <a:cubicBezTo>
                  <a:pt x="439" y="599"/>
                  <a:pt x="437" y="600"/>
                  <a:pt x="436" y="601"/>
                </a:cubicBezTo>
                <a:lnTo>
                  <a:pt x="436" y="601"/>
                </a:lnTo>
                <a:cubicBezTo>
                  <a:pt x="434" y="601"/>
                  <a:pt x="433" y="603"/>
                  <a:pt x="432" y="603"/>
                </a:cubicBezTo>
                <a:lnTo>
                  <a:pt x="432" y="603"/>
                </a:lnTo>
                <a:cubicBezTo>
                  <a:pt x="430" y="606"/>
                  <a:pt x="428" y="608"/>
                  <a:pt x="426" y="610"/>
                </a:cubicBezTo>
                <a:lnTo>
                  <a:pt x="426" y="610"/>
                </a:lnTo>
                <a:cubicBezTo>
                  <a:pt x="426" y="611"/>
                  <a:pt x="425" y="612"/>
                  <a:pt x="425" y="613"/>
                </a:cubicBezTo>
                <a:lnTo>
                  <a:pt x="425" y="613"/>
                </a:lnTo>
                <a:cubicBezTo>
                  <a:pt x="423" y="615"/>
                  <a:pt x="421" y="617"/>
                  <a:pt x="420" y="619"/>
                </a:cubicBezTo>
                <a:lnTo>
                  <a:pt x="420" y="619"/>
                </a:lnTo>
                <a:cubicBezTo>
                  <a:pt x="420" y="620"/>
                  <a:pt x="419" y="621"/>
                  <a:pt x="419" y="621"/>
                </a:cubicBezTo>
                <a:lnTo>
                  <a:pt x="419" y="621"/>
                </a:lnTo>
                <a:cubicBezTo>
                  <a:pt x="417" y="624"/>
                  <a:pt x="416" y="627"/>
                  <a:pt x="414" y="631"/>
                </a:cubicBezTo>
                <a:lnTo>
                  <a:pt x="414" y="631"/>
                </a:lnTo>
                <a:lnTo>
                  <a:pt x="414" y="631"/>
                </a:lnTo>
                <a:lnTo>
                  <a:pt x="414" y="631"/>
                </a:lnTo>
                <a:cubicBezTo>
                  <a:pt x="410" y="630"/>
                  <a:pt x="405" y="629"/>
                  <a:pt x="401" y="628"/>
                </a:cubicBezTo>
                <a:lnTo>
                  <a:pt x="47" y="510"/>
                </a:lnTo>
                <a:lnTo>
                  <a:pt x="47" y="510"/>
                </a:lnTo>
                <a:lnTo>
                  <a:pt x="42" y="509"/>
                </a:lnTo>
                <a:lnTo>
                  <a:pt x="42" y="509"/>
                </a:lnTo>
                <a:cubicBezTo>
                  <a:pt x="35" y="505"/>
                  <a:pt x="30" y="497"/>
                  <a:pt x="30" y="489"/>
                </a:cubicBezTo>
                <a:lnTo>
                  <a:pt x="30" y="227"/>
                </a:lnTo>
                <a:lnTo>
                  <a:pt x="30" y="227"/>
                </a:lnTo>
                <a:cubicBezTo>
                  <a:pt x="30" y="205"/>
                  <a:pt x="48" y="186"/>
                  <a:pt x="70" y="186"/>
                </a:cubicBezTo>
                <a:lnTo>
                  <a:pt x="346" y="186"/>
                </a:lnTo>
                <a:lnTo>
                  <a:pt x="722" y="186"/>
                </a:lnTo>
                <a:lnTo>
                  <a:pt x="998" y="186"/>
                </a:lnTo>
                <a:lnTo>
                  <a:pt x="998" y="186"/>
                </a:lnTo>
                <a:cubicBezTo>
                  <a:pt x="1019" y="186"/>
                  <a:pt x="1038" y="205"/>
                  <a:pt x="1038" y="227"/>
                </a:cubicBezTo>
                <a:lnTo>
                  <a:pt x="1038" y="489"/>
                </a:lnTo>
                <a:close/>
                <a:moveTo>
                  <a:pt x="442" y="641"/>
                </a:moveTo>
                <a:lnTo>
                  <a:pt x="442" y="641"/>
                </a:lnTo>
                <a:cubicBezTo>
                  <a:pt x="442" y="640"/>
                  <a:pt x="443" y="639"/>
                  <a:pt x="444" y="638"/>
                </a:cubicBezTo>
                <a:lnTo>
                  <a:pt x="444" y="638"/>
                </a:lnTo>
                <a:cubicBezTo>
                  <a:pt x="444" y="636"/>
                  <a:pt x="445" y="635"/>
                  <a:pt x="446" y="633"/>
                </a:cubicBezTo>
                <a:lnTo>
                  <a:pt x="446" y="633"/>
                </a:lnTo>
                <a:cubicBezTo>
                  <a:pt x="447" y="632"/>
                  <a:pt x="447" y="631"/>
                  <a:pt x="448" y="630"/>
                </a:cubicBezTo>
                <a:lnTo>
                  <a:pt x="448" y="630"/>
                </a:lnTo>
                <a:cubicBezTo>
                  <a:pt x="449" y="629"/>
                  <a:pt x="450" y="628"/>
                  <a:pt x="451" y="626"/>
                </a:cubicBezTo>
                <a:lnTo>
                  <a:pt x="451" y="626"/>
                </a:lnTo>
                <a:cubicBezTo>
                  <a:pt x="452" y="625"/>
                  <a:pt x="453" y="625"/>
                  <a:pt x="454" y="624"/>
                </a:cubicBezTo>
                <a:lnTo>
                  <a:pt x="454" y="624"/>
                </a:lnTo>
                <a:cubicBezTo>
                  <a:pt x="455" y="623"/>
                  <a:pt x="457" y="621"/>
                  <a:pt x="458" y="621"/>
                </a:cubicBezTo>
                <a:lnTo>
                  <a:pt x="458" y="621"/>
                </a:lnTo>
                <a:cubicBezTo>
                  <a:pt x="460" y="620"/>
                  <a:pt x="460" y="619"/>
                  <a:pt x="461" y="619"/>
                </a:cubicBezTo>
                <a:lnTo>
                  <a:pt x="461" y="619"/>
                </a:lnTo>
                <a:cubicBezTo>
                  <a:pt x="462" y="617"/>
                  <a:pt x="464" y="616"/>
                  <a:pt x="466" y="616"/>
                </a:cubicBezTo>
                <a:lnTo>
                  <a:pt x="466" y="616"/>
                </a:lnTo>
                <a:cubicBezTo>
                  <a:pt x="467" y="615"/>
                  <a:pt x="468" y="615"/>
                  <a:pt x="468" y="614"/>
                </a:cubicBezTo>
                <a:lnTo>
                  <a:pt x="468" y="614"/>
                </a:lnTo>
                <a:cubicBezTo>
                  <a:pt x="470" y="614"/>
                  <a:pt x="473" y="613"/>
                  <a:pt x="475" y="612"/>
                </a:cubicBezTo>
                <a:lnTo>
                  <a:pt x="475" y="612"/>
                </a:lnTo>
                <a:cubicBezTo>
                  <a:pt x="476" y="612"/>
                  <a:pt x="477" y="612"/>
                  <a:pt x="477" y="612"/>
                </a:cubicBezTo>
                <a:lnTo>
                  <a:pt x="477" y="612"/>
                </a:lnTo>
                <a:cubicBezTo>
                  <a:pt x="480" y="611"/>
                  <a:pt x="483" y="611"/>
                  <a:pt x="486" y="611"/>
                </a:cubicBezTo>
                <a:lnTo>
                  <a:pt x="581" y="611"/>
                </a:lnTo>
                <a:lnTo>
                  <a:pt x="581" y="611"/>
                </a:lnTo>
                <a:cubicBezTo>
                  <a:pt x="584" y="611"/>
                  <a:pt x="587" y="611"/>
                  <a:pt x="590" y="612"/>
                </a:cubicBezTo>
                <a:lnTo>
                  <a:pt x="590" y="612"/>
                </a:lnTo>
                <a:cubicBezTo>
                  <a:pt x="591" y="612"/>
                  <a:pt x="592" y="612"/>
                  <a:pt x="592" y="612"/>
                </a:cubicBezTo>
                <a:lnTo>
                  <a:pt x="592" y="612"/>
                </a:lnTo>
                <a:cubicBezTo>
                  <a:pt x="594" y="613"/>
                  <a:pt x="597" y="614"/>
                  <a:pt x="599" y="614"/>
                </a:cubicBezTo>
                <a:lnTo>
                  <a:pt x="599" y="614"/>
                </a:lnTo>
                <a:cubicBezTo>
                  <a:pt x="600" y="615"/>
                  <a:pt x="601" y="615"/>
                  <a:pt x="601" y="616"/>
                </a:cubicBezTo>
                <a:lnTo>
                  <a:pt x="601" y="616"/>
                </a:lnTo>
                <a:cubicBezTo>
                  <a:pt x="603" y="616"/>
                  <a:pt x="605" y="617"/>
                  <a:pt x="607" y="619"/>
                </a:cubicBezTo>
                <a:lnTo>
                  <a:pt x="607" y="619"/>
                </a:lnTo>
                <a:cubicBezTo>
                  <a:pt x="608" y="619"/>
                  <a:pt x="608" y="619"/>
                  <a:pt x="609" y="620"/>
                </a:cubicBezTo>
                <a:lnTo>
                  <a:pt x="609" y="620"/>
                </a:lnTo>
                <a:cubicBezTo>
                  <a:pt x="610" y="621"/>
                  <a:pt x="612" y="623"/>
                  <a:pt x="614" y="624"/>
                </a:cubicBezTo>
                <a:lnTo>
                  <a:pt x="614" y="624"/>
                </a:lnTo>
                <a:cubicBezTo>
                  <a:pt x="615" y="625"/>
                  <a:pt x="615" y="625"/>
                  <a:pt x="616" y="626"/>
                </a:cubicBezTo>
                <a:lnTo>
                  <a:pt x="616" y="626"/>
                </a:lnTo>
                <a:cubicBezTo>
                  <a:pt x="617" y="627"/>
                  <a:pt x="618" y="629"/>
                  <a:pt x="620" y="631"/>
                </a:cubicBezTo>
                <a:lnTo>
                  <a:pt x="620" y="631"/>
                </a:lnTo>
                <a:lnTo>
                  <a:pt x="621" y="633"/>
                </a:lnTo>
                <a:lnTo>
                  <a:pt x="621" y="633"/>
                </a:lnTo>
                <a:cubicBezTo>
                  <a:pt x="623" y="635"/>
                  <a:pt x="623" y="636"/>
                  <a:pt x="624" y="638"/>
                </a:cubicBezTo>
                <a:lnTo>
                  <a:pt x="624" y="638"/>
                </a:lnTo>
                <a:cubicBezTo>
                  <a:pt x="624" y="639"/>
                  <a:pt x="625" y="641"/>
                  <a:pt x="626" y="642"/>
                </a:cubicBezTo>
                <a:lnTo>
                  <a:pt x="626" y="642"/>
                </a:lnTo>
                <a:cubicBezTo>
                  <a:pt x="626" y="643"/>
                  <a:pt x="626" y="644"/>
                  <a:pt x="627" y="646"/>
                </a:cubicBezTo>
                <a:lnTo>
                  <a:pt x="627" y="646"/>
                </a:lnTo>
                <a:cubicBezTo>
                  <a:pt x="628" y="647"/>
                  <a:pt x="628" y="649"/>
                  <a:pt x="628" y="651"/>
                </a:cubicBezTo>
                <a:lnTo>
                  <a:pt x="628" y="651"/>
                </a:lnTo>
                <a:cubicBezTo>
                  <a:pt x="629" y="653"/>
                  <a:pt x="629" y="656"/>
                  <a:pt x="629" y="659"/>
                </a:cubicBezTo>
                <a:lnTo>
                  <a:pt x="629" y="659"/>
                </a:lnTo>
                <a:cubicBezTo>
                  <a:pt x="629" y="685"/>
                  <a:pt x="607" y="707"/>
                  <a:pt x="581" y="707"/>
                </a:cubicBezTo>
                <a:lnTo>
                  <a:pt x="486" y="707"/>
                </a:lnTo>
                <a:lnTo>
                  <a:pt x="486" y="707"/>
                </a:lnTo>
                <a:cubicBezTo>
                  <a:pt x="460" y="707"/>
                  <a:pt x="439" y="685"/>
                  <a:pt x="439" y="659"/>
                </a:cubicBezTo>
                <a:lnTo>
                  <a:pt x="439" y="659"/>
                </a:lnTo>
                <a:cubicBezTo>
                  <a:pt x="439" y="656"/>
                  <a:pt x="439" y="653"/>
                  <a:pt x="439" y="651"/>
                </a:cubicBezTo>
                <a:lnTo>
                  <a:pt x="439" y="651"/>
                </a:lnTo>
                <a:cubicBezTo>
                  <a:pt x="440" y="649"/>
                  <a:pt x="440" y="647"/>
                  <a:pt x="440" y="646"/>
                </a:cubicBezTo>
                <a:lnTo>
                  <a:pt x="440" y="646"/>
                </a:lnTo>
                <a:cubicBezTo>
                  <a:pt x="441" y="644"/>
                  <a:pt x="442" y="643"/>
                  <a:pt x="442" y="641"/>
                </a:cubicBezTo>
                <a:close/>
                <a:moveTo>
                  <a:pt x="961" y="943"/>
                </a:moveTo>
                <a:lnTo>
                  <a:pt x="107" y="943"/>
                </a:lnTo>
                <a:lnTo>
                  <a:pt x="107" y="943"/>
                </a:lnTo>
                <a:cubicBezTo>
                  <a:pt x="81" y="943"/>
                  <a:pt x="61" y="923"/>
                  <a:pt x="61" y="897"/>
                </a:cubicBezTo>
                <a:lnTo>
                  <a:pt x="61" y="546"/>
                </a:lnTo>
                <a:lnTo>
                  <a:pt x="392" y="657"/>
                </a:lnTo>
                <a:lnTo>
                  <a:pt x="393" y="657"/>
                </a:lnTo>
                <a:lnTo>
                  <a:pt x="393" y="657"/>
                </a:lnTo>
                <a:cubicBezTo>
                  <a:pt x="398" y="658"/>
                  <a:pt x="404" y="659"/>
                  <a:pt x="409" y="660"/>
                </a:cubicBezTo>
                <a:lnTo>
                  <a:pt x="409" y="660"/>
                </a:lnTo>
                <a:lnTo>
                  <a:pt x="409" y="660"/>
                </a:lnTo>
                <a:lnTo>
                  <a:pt x="409" y="660"/>
                </a:lnTo>
                <a:cubicBezTo>
                  <a:pt x="409" y="662"/>
                  <a:pt x="409" y="663"/>
                  <a:pt x="409" y="664"/>
                </a:cubicBezTo>
                <a:lnTo>
                  <a:pt x="409" y="664"/>
                </a:lnTo>
                <a:cubicBezTo>
                  <a:pt x="409" y="665"/>
                  <a:pt x="409" y="666"/>
                  <a:pt x="409" y="668"/>
                </a:cubicBezTo>
                <a:lnTo>
                  <a:pt x="409" y="668"/>
                </a:lnTo>
                <a:cubicBezTo>
                  <a:pt x="410" y="669"/>
                  <a:pt x="410" y="670"/>
                  <a:pt x="410" y="672"/>
                </a:cubicBezTo>
                <a:lnTo>
                  <a:pt x="410" y="672"/>
                </a:lnTo>
                <a:cubicBezTo>
                  <a:pt x="410" y="673"/>
                  <a:pt x="410" y="674"/>
                  <a:pt x="410" y="675"/>
                </a:cubicBezTo>
                <a:lnTo>
                  <a:pt x="410" y="675"/>
                </a:lnTo>
                <a:cubicBezTo>
                  <a:pt x="411" y="677"/>
                  <a:pt x="411" y="678"/>
                  <a:pt x="412" y="679"/>
                </a:cubicBezTo>
                <a:lnTo>
                  <a:pt x="412" y="679"/>
                </a:lnTo>
                <a:cubicBezTo>
                  <a:pt x="412" y="680"/>
                  <a:pt x="412" y="682"/>
                  <a:pt x="413" y="682"/>
                </a:cubicBezTo>
                <a:lnTo>
                  <a:pt x="413" y="682"/>
                </a:lnTo>
                <a:cubicBezTo>
                  <a:pt x="413" y="684"/>
                  <a:pt x="414" y="685"/>
                  <a:pt x="414" y="686"/>
                </a:cubicBezTo>
                <a:lnTo>
                  <a:pt x="414" y="686"/>
                </a:lnTo>
                <a:cubicBezTo>
                  <a:pt x="415" y="687"/>
                  <a:pt x="415" y="688"/>
                  <a:pt x="415" y="690"/>
                </a:cubicBezTo>
                <a:lnTo>
                  <a:pt x="415" y="690"/>
                </a:lnTo>
                <a:cubicBezTo>
                  <a:pt x="416" y="691"/>
                  <a:pt x="416" y="692"/>
                  <a:pt x="417" y="693"/>
                </a:cubicBezTo>
                <a:lnTo>
                  <a:pt x="417" y="693"/>
                </a:lnTo>
                <a:cubicBezTo>
                  <a:pt x="417" y="694"/>
                  <a:pt x="418" y="695"/>
                  <a:pt x="418" y="696"/>
                </a:cubicBezTo>
                <a:lnTo>
                  <a:pt x="176" y="851"/>
                </a:lnTo>
                <a:lnTo>
                  <a:pt x="176" y="851"/>
                </a:lnTo>
                <a:cubicBezTo>
                  <a:pt x="169" y="855"/>
                  <a:pt x="168" y="864"/>
                  <a:pt x="172" y="871"/>
                </a:cubicBezTo>
                <a:lnTo>
                  <a:pt x="172" y="871"/>
                </a:lnTo>
                <a:cubicBezTo>
                  <a:pt x="175" y="876"/>
                  <a:pt x="180" y="878"/>
                  <a:pt x="185" y="878"/>
                </a:cubicBezTo>
                <a:lnTo>
                  <a:pt x="185" y="878"/>
                </a:lnTo>
                <a:cubicBezTo>
                  <a:pt x="187" y="878"/>
                  <a:pt x="190" y="877"/>
                  <a:pt x="193" y="876"/>
                </a:cubicBezTo>
                <a:lnTo>
                  <a:pt x="437" y="719"/>
                </a:lnTo>
                <a:lnTo>
                  <a:pt x="437" y="719"/>
                </a:lnTo>
                <a:lnTo>
                  <a:pt x="437" y="719"/>
                </a:lnTo>
                <a:lnTo>
                  <a:pt x="437" y="719"/>
                </a:lnTo>
                <a:cubicBezTo>
                  <a:pt x="439" y="720"/>
                  <a:pt x="440" y="721"/>
                  <a:pt x="440" y="721"/>
                </a:cubicBezTo>
                <a:lnTo>
                  <a:pt x="440" y="721"/>
                </a:lnTo>
                <a:cubicBezTo>
                  <a:pt x="442" y="722"/>
                  <a:pt x="442" y="723"/>
                  <a:pt x="444" y="723"/>
                </a:cubicBezTo>
                <a:lnTo>
                  <a:pt x="444" y="723"/>
                </a:lnTo>
                <a:cubicBezTo>
                  <a:pt x="445" y="725"/>
                  <a:pt x="446" y="725"/>
                  <a:pt x="447" y="726"/>
                </a:cubicBezTo>
                <a:lnTo>
                  <a:pt x="447" y="726"/>
                </a:lnTo>
                <a:cubicBezTo>
                  <a:pt x="448" y="726"/>
                  <a:pt x="449" y="727"/>
                  <a:pt x="450" y="727"/>
                </a:cubicBezTo>
                <a:lnTo>
                  <a:pt x="450" y="727"/>
                </a:lnTo>
                <a:cubicBezTo>
                  <a:pt x="451" y="728"/>
                  <a:pt x="452" y="729"/>
                  <a:pt x="453" y="729"/>
                </a:cubicBezTo>
                <a:lnTo>
                  <a:pt x="453" y="729"/>
                </a:lnTo>
                <a:cubicBezTo>
                  <a:pt x="455" y="729"/>
                  <a:pt x="456" y="730"/>
                  <a:pt x="456" y="731"/>
                </a:cubicBezTo>
                <a:lnTo>
                  <a:pt x="456" y="731"/>
                </a:lnTo>
                <a:cubicBezTo>
                  <a:pt x="458" y="731"/>
                  <a:pt x="460" y="732"/>
                  <a:pt x="461" y="732"/>
                </a:cubicBezTo>
                <a:lnTo>
                  <a:pt x="461" y="732"/>
                </a:lnTo>
                <a:cubicBezTo>
                  <a:pt x="462" y="732"/>
                  <a:pt x="462" y="733"/>
                  <a:pt x="464" y="733"/>
                </a:cubicBezTo>
                <a:lnTo>
                  <a:pt x="464" y="733"/>
                </a:lnTo>
                <a:cubicBezTo>
                  <a:pt x="465" y="733"/>
                  <a:pt x="467" y="733"/>
                  <a:pt x="468" y="734"/>
                </a:cubicBezTo>
                <a:lnTo>
                  <a:pt x="468" y="734"/>
                </a:lnTo>
                <a:cubicBezTo>
                  <a:pt x="469" y="734"/>
                  <a:pt x="470" y="735"/>
                  <a:pt x="471" y="735"/>
                </a:cubicBezTo>
                <a:lnTo>
                  <a:pt x="471" y="735"/>
                </a:lnTo>
                <a:cubicBezTo>
                  <a:pt x="473" y="736"/>
                  <a:pt x="475" y="736"/>
                  <a:pt x="477" y="736"/>
                </a:cubicBezTo>
                <a:lnTo>
                  <a:pt x="477" y="736"/>
                </a:lnTo>
                <a:cubicBezTo>
                  <a:pt x="477" y="736"/>
                  <a:pt x="478" y="736"/>
                  <a:pt x="479" y="736"/>
                </a:cubicBezTo>
                <a:lnTo>
                  <a:pt x="479" y="736"/>
                </a:lnTo>
                <a:cubicBezTo>
                  <a:pt x="481" y="737"/>
                  <a:pt x="484" y="737"/>
                  <a:pt x="486" y="737"/>
                </a:cubicBezTo>
                <a:lnTo>
                  <a:pt x="581" y="737"/>
                </a:lnTo>
                <a:lnTo>
                  <a:pt x="581" y="737"/>
                </a:lnTo>
                <a:cubicBezTo>
                  <a:pt x="583" y="737"/>
                  <a:pt x="586" y="737"/>
                  <a:pt x="589" y="736"/>
                </a:cubicBezTo>
                <a:lnTo>
                  <a:pt x="589" y="736"/>
                </a:lnTo>
                <a:cubicBezTo>
                  <a:pt x="590" y="736"/>
                  <a:pt x="590" y="736"/>
                  <a:pt x="592" y="736"/>
                </a:cubicBezTo>
                <a:lnTo>
                  <a:pt x="592" y="736"/>
                </a:lnTo>
                <a:cubicBezTo>
                  <a:pt x="593" y="736"/>
                  <a:pt x="594" y="736"/>
                  <a:pt x="596" y="735"/>
                </a:cubicBezTo>
                <a:lnTo>
                  <a:pt x="596" y="735"/>
                </a:lnTo>
                <a:cubicBezTo>
                  <a:pt x="598" y="735"/>
                  <a:pt x="598" y="735"/>
                  <a:pt x="599" y="734"/>
                </a:cubicBezTo>
                <a:lnTo>
                  <a:pt x="599" y="734"/>
                </a:lnTo>
                <a:cubicBezTo>
                  <a:pt x="601" y="734"/>
                  <a:pt x="603" y="733"/>
                  <a:pt x="604" y="733"/>
                </a:cubicBezTo>
                <a:lnTo>
                  <a:pt x="604" y="733"/>
                </a:lnTo>
                <a:cubicBezTo>
                  <a:pt x="605" y="733"/>
                  <a:pt x="605" y="732"/>
                  <a:pt x="607" y="732"/>
                </a:cubicBezTo>
                <a:lnTo>
                  <a:pt x="607" y="732"/>
                </a:lnTo>
                <a:cubicBezTo>
                  <a:pt x="608" y="732"/>
                  <a:pt x="610" y="731"/>
                  <a:pt x="611" y="731"/>
                </a:cubicBezTo>
                <a:lnTo>
                  <a:pt x="611" y="731"/>
                </a:lnTo>
                <a:cubicBezTo>
                  <a:pt x="612" y="730"/>
                  <a:pt x="613" y="730"/>
                  <a:pt x="614" y="729"/>
                </a:cubicBezTo>
                <a:lnTo>
                  <a:pt x="614" y="729"/>
                </a:lnTo>
                <a:cubicBezTo>
                  <a:pt x="615" y="729"/>
                  <a:pt x="617" y="728"/>
                  <a:pt x="618" y="727"/>
                </a:cubicBezTo>
                <a:lnTo>
                  <a:pt x="618" y="727"/>
                </a:lnTo>
                <a:lnTo>
                  <a:pt x="620" y="726"/>
                </a:lnTo>
                <a:lnTo>
                  <a:pt x="620" y="726"/>
                </a:lnTo>
                <a:cubicBezTo>
                  <a:pt x="621" y="725"/>
                  <a:pt x="623" y="725"/>
                  <a:pt x="624" y="724"/>
                </a:cubicBezTo>
                <a:lnTo>
                  <a:pt x="624" y="724"/>
                </a:lnTo>
                <a:cubicBezTo>
                  <a:pt x="625" y="723"/>
                  <a:pt x="626" y="722"/>
                  <a:pt x="627" y="721"/>
                </a:cubicBezTo>
                <a:lnTo>
                  <a:pt x="627" y="721"/>
                </a:lnTo>
                <a:cubicBezTo>
                  <a:pt x="628" y="721"/>
                  <a:pt x="629" y="720"/>
                  <a:pt x="630" y="719"/>
                </a:cubicBezTo>
                <a:lnTo>
                  <a:pt x="630" y="719"/>
                </a:lnTo>
                <a:cubicBezTo>
                  <a:pt x="631" y="718"/>
                  <a:pt x="632" y="718"/>
                  <a:pt x="633" y="717"/>
                </a:cubicBezTo>
                <a:lnTo>
                  <a:pt x="633" y="717"/>
                </a:lnTo>
                <a:cubicBezTo>
                  <a:pt x="633" y="716"/>
                  <a:pt x="634" y="715"/>
                  <a:pt x="635" y="715"/>
                </a:cubicBezTo>
                <a:lnTo>
                  <a:pt x="886" y="876"/>
                </a:lnTo>
                <a:lnTo>
                  <a:pt x="886" y="876"/>
                </a:lnTo>
                <a:cubicBezTo>
                  <a:pt x="888" y="877"/>
                  <a:pt x="891" y="878"/>
                  <a:pt x="893" y="878"/>
                </a:cubicBezTo>
                <a:lnTo>
                  <a:pt x="893" y="878"/>
                </a:lnTo>
                <a:cubicBezTo>
                  <a:pt x="898" y="878"/>
                  <a:pt x="903" y="876"/>
                  <a:pt x="906" y="871"/>
                </a:cubicBezTo>
                <a:lnTo>
                  <a:pt x="906" y="871"/>
                </a:lnTo>
                <a:cubicBezTo>
                  <a:pt x="911" y="864"/>
                  <a:pt x="908" y="855"/>
                  <a:pt x="902" y="851"/>
                </a:cubicBezTo>
                <a:lnTo>
                  <a:pt x="652" y="691"/>
                </a:lnTo>
                <a:lnTo>
                  <a:pt x="652" y="691"/>
                </a:lnTo>
                <a:cubicBezTo>
                  <a:pt x="652" y="690"/>
                  <a:pt x="652" y="690"/>
                  <a:pt x="652" y="690"/>
                </a:cubicBezTo>
                <a:lnTo>
                  <a:pt x="652" y="690"/>
                </a:lnTo>
                <a:cubicBezTo>
                  <a:pt x="653" y="689"/>
                  <a:pt x="653" y="688"/>
                  <a:pt x="653" y="686"/>
                </a:cubicBezTo>
                <a:lnTo>
                  <a:pt x="653" y="686"/>
                </a:lnTo>
                <a:cubicBezTo>
                  <a:pt x="654" y="685"/>
                  <a:pt x="655" y="684"/>
                  <a:pt x="655" y="683"/>
                </a:cubicBezTo>
                <a:lnTo>
                  <a:pt x="655" y="683"/>
                </a:lnTo>
                <a:cubicBezTo>
                  <a:pt x="655" y="682"/>
                  <a:pt x="656" y="680"/>
                  <a:pt x="656" y="679"/>
                </a:cubicBezTo>
                <a:lnTo>
                  <a:pt x="656" y="679"/>
                </a:lnTo>
                <a:cubicBezTo>
                  <a:pt x="656" y="678"/>
                  <a:pt x="656" y="677"/>
                  <a:pt x="657" y="675"/>
                </a:cubicBezTo>
                <a:lnTo>
                  <a:pt x="657" y="675"/>
                </a:lnTo>
                <a:cubicBezTo>
                  <a:pt x="657" y="674"/>
                  <a:pt x="657" y="673"/>
                  <a:pt x="657" y="672"/>
                </a:cubicBezTo>
                <a:lnTo>
                  <a:pt x="657" y="672"/>
                </a:lnTo>
                <a:cubicBezTo>
                  <a:pt x="657" y="670"/>
                  <a:pt x="658" y="669"/>
                  <a:pt x="658" y="668"/>
                </a:cubicBezTo>
                <a:lnTo>
                  <a:pt x="658" y="668"/>
                </a:lnTo>
                <a:cubicBezTo>
                  <a:pt x="658" y="667"/>
                  <a:pt x="658" y="666"/>
                  <a:pt x="658" y="664"/>
                </a:cubicBezTo>
                <a:lnTo>
                  <a:pt x="658" y="664"/>
                </a:lnTo>
                <a:cubicBezTo>
                  <a:pt x="658" y="663"/>
                  <a:pt x="659" y="662"/>
                  <a:pt x="659" y="662"/>
                </a:cubicBezTo>
                <a:lnTo>
                  <a:pt x="659" y="662"/>
                </a:lnTo>
                <a:cubicBezTo>
                  <a:pt x="659" y="661"/>
                  <a:pt x="660" y="661"/>
                  <a:pt x="661" y="661"/>
                </a:cubicBezTo>
                <a:lnTo>
                  <a:pt x="661" y="661"/>
                </a:lnTo>
                <a:cubicBezTo>
                  <a:pt x="667" y="660"/>
                  <a:pt x="673" y="658"/>
                  <a:pt x="680" y="657"/>
                </a:cubicBezTo>
                <a:lnTo>
                  <a:pt x="1006" y="546"/>
                </a:lnTo>
                <a:lnTo>
                  <a:pt x="1006" y="897"/>
                </a:lnTo>
                <a:lnTo>
                  <a:pt x="1006" y="897"/>
                </a:lnTo>
                <a:cubicBezTo>
                  <a:pt x="1006" y="923"/>
                  <a:pt x="986" y="943"/>
                  <a:pt x="961" y="943"/>
                </a:cubicBezTo>
                <a:close/>
                <a:moveTo>
                  <a:pt x="376" y="70"/>
                </a:moveTo>
                <a:lnTo>
                  <a:pt x="376" y="70"/>
                </a:lnTo>
                <a:cubicBezTo>
                  <a:pt x="376" y="48"/>
                  <a:pt x="394" y="29"/>
                  <a:pt x="416" y="29"/>
                </a:cubicBezTo>
                <a:lnTo>
                  <a:pt x="651" y="29"/>
                </a:lnTo>
                <a:lnTo>
                  <a:pt x="651" y="29"/>
                </a:lnTo>
                <a:cubicBezTo>
                  <a:pt x="673" y="29"/>
                  <a:pt x="692" y="48"/>
                  <a:pt x="692" y="70"/>
                </a:cubicBezTo>
                <a:lnTo>
                  <a:pt x="692" y="157"/>
                </a:lnTo>
                <a:lnTo>
                  <a:pt x="376" y="157"/>
                </a:lnTo>
                <a:lnTo>
                  <a:pt x="376" y="70"/>
                </a:lnTo>
                <a:close/>
                <a:moveTo>
                  <a:pt x="998" y="157"/>
                </a:moveTo>
                <a:lnTo>
                  <a:pt x="722" y="157"/>
                </a:lnTo>
                <a:lnTo>
                  <a:pt x="722" y="70"/>
                </a:lnTo>
                <a:lnTo>
                  <a:pt x="722" y="70"/>
                </a:lnTo>
                <a:cubicBezTo>
                  <a:pt x="722" y="31"/>
                  <a:pt x="690" y="0"/>
                  <a:pt x="651" y="0"/>
                </a:cubicBezTo>
                <a:lnTo>
                  <a:pt x="416" y="0"/>
                </a:lnTo>
                <a:lnTo>
                  <a:pt x="416" y="0"/>
                </a:lnTo>
                <a:cubicBezTo>
                  <a:pt x="377" y="0"/>
                  <a:pt x="346" y="31"/>
                  <a:pt x="346" y="70"/>
                </a:cubicBezTo>
                <a:lnTo>
                  <a:pt x="346" y="157"/>
                </a:lnTo>
                <a:lnTo>
                  <a:pt x="70" y="157"/>
                </a:lnTo>
                <a:lnTo>
                  <a:pt x="70" y="157"/>
                </a:lnTo>
                <a:cubicBezTo>
                  <a:pt x="31" y="157"/>
                  <a:pt x="0" y="188"/>
                  <a:pt x="0" y="227"/>
                </a:cubicBezTo>
                <a:lnTo>
                  <a:pt x="0" y="489"/>
                </a:lnTo>
                <a:lnTo>
                  <a:pt x="0" y="489"/>
                </a:lnTo>
                <a:cubicBezTo>
                  <a:pt x="0" y="510"/>
                  <a:pt x="13" y="528"/>
                  <a:pt x="32" y="536"/>
                </a:cubicBezTo>
                <a:lnTo>
                  <a:pt x="32" y="897"/>
                </a:lnTo>
                <a:lnTo>
                  <a:pt x="32" y="897"/>
                </a:lnTo>
                <a:cubicBezTo>
                  <a:pt x="32" y="939"/>
                  <a:pt x="65" y="973"/>
                  <a:pt x="107" y="973"/>
                </a:cubicBezTo>
                <a:lnTo>
                  <a:pt x="961" y="973"/>
                </a:lnTo>
                <a:lnTo>
                  <a:pt x="961" y="973"/>
                </a:lnTo>
                <a:cubicBezTo>
                  <a:pt x="1002" y="973"/>
                  <a:pt x="1036" y="939"/>
                  <a:pt x="1036" y="897"/>
                </a:cubicBezTo>
                <a:lnTo>
                  <a:pt x="1036" y="536"/>
                </a:lnTo>
                <a:lnTo>
                  <a:pt x="1036" y="536"/>
                </a:lnTo>
                <a:cubicBezTo>
                  <a:pt x="1054" y="528"/>
                  <a:pt x="1067" y="510"/>
                  <a:pt x="1067" y="489"/>
                </a:cubicBezTo>
                <a:lnTo>
                  <a:pt x="1067" y="227"/>
                </a:lnTo>
                <a:lnTo>
                  <a:pt x="1067" y="227"/>
                </a:lnTo>
                <a:cubicBezTo>
                  <a:pt x="1067" y="188"/>
                  <a:pt x="1036" y="157"/>
                  <a:pt x="998" y="157"/>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7AA651D4-1666-2A40-8C3E-526ABE2C7B12}"/>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460424A5-2F00-024E-9B0B-BB6215C8B6E7}"/>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3ED1018B-EC92-F345-8D47-CA8221DBDE43}"/>
              </a:ext>
            </a:extLst>
          </p:cNvPr>
          <p:cNvSpPr txBox="1"/>
          <p:nvPr/>
        </p:nvSpPr>
        <p:spPr>
          <a:xfrm>
            <a:off x="916204" y="2477518"/>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STRATEGY</a:t>
            </a:r>
          </a:p>
        </p:txBody>
      </p:sp>
      <p:sp>
        <p:nvSpPr>
          <p:cNvPr id="7" name="TextBox 6">
            <a:extLst>
              <a:ext uri="{FF2B5EF4-FFF2-40B4-BE49-F238E27FC236}">
                <a16:creationId xmlns:a16="http://schemas.microsoft.com/office/drawing/2014/main" id="{7ABCDA35-F165-AF40-8593-88DFD7833A1D}"/>
              </a:ext>
            </a:extLst>
          </p:cNvPr>
          <p:cNvSpPr txBox="1"/>
          <p:nvPr/>
        </p:nvSpPr>
        <p:spPr>
          <a:xfrm>
            <a:off x="916204" y="2781289"/>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3314C216-2072-FD43-BF44-A3E2E93423F3}"/>
              </a:ext>
            </a:extLst>
          </p:cNvPr>
          <p:cNvSpPr txBox="1"/>
          <p:nvPr/>
        </p:nvSpPr>
        <p:spPr>
          <a:xfrm>
            <a:off x="916204" y="3657482"/>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SKILLS</a:t>
            </a:r>
          </a:p>
        </p:txBody>
      </p:sp>
      <p:sp>
        <p:nvSpPr>
          <p:cNvPr id="9" name="TextBox 8">
            <a:extLst>
              <a:ext uri="{FF2B5EF4-FFF2-40B4-BE49-F238E27FC236}">
                <a16:creationId xmlns:a16="http://schemas.microsoft.com/office/drawing/2014/main" id="{84A24BB7-31FE-FF4F-8F17-0C524788316E}"/>
              </a:ext>
            </a:extLst>
          </p:cNvPr>
          <p:cNvSpPr txBox="1"/>
          <p:nvPr/>
        </p:nvSpPr>
        <p:spPr>
          <a:xfrm>
            <a:off x="916204" y="3961253"/>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4DBB4C4C-0013-9B4B-98EB-8EE4916135E6}"/>
              </a:ext>
            </a:extLst>
          </p:cNvPr>
          <p:cNvSpPr txBox="1"/>
          <p:nvPr/>
        </p:nvSpPr>
        <p:spPr>
          <a:xfrm>
            <a:off x="916204" y="4837569"/>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STAFF</a:t>
            </a:r>
          </a:p>
        </p:txBody>
      </p:sp>
      <p:sp>
        <p:nvSpPr>
          <p:cNvPr id="11" name="TextBox 10">
            <a:extLst>
              <a:ext uri="{FF2B5EF4-FFF2-40B4-BE49-F238E27FC236}">
                <a16:creationId xmlns:a16="http://schemas.microsoft.com/office/drawing/2014/main" id="{F10922B0-90C6-A647-B71C-06860BD73C1A}"/>
              </a:ext>
            </a:extLst>
          </p:cNvPr>
          <p:cNvSpPr txBox="1"/>
          <p:nvPr/>
        </p:nvSpPr>
        <p:spPr>
          <a:xfrm>
            <a:off x="916204" y="5141340"/>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D7C68F57-4436-234D-B2A4-0ED38F795A28}"/>
              </a:ext>
            </a:extLst>
          </p:cNvPr>
          <p:cNvSpPr txBox="1"/>
          <p:nvPr/>
        </p:nvSpPr>
        <p:spPr>
          <a:xfrm>
            <a:off x="8910616" y="1884394"/>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STRUCTURE</a:t>
            </a:r>
          </a:p>
        </p:txBody>
      </p:sp>
      <p:sp>
        <p:nvSpPr>
          <p:cNvPr id="13" name="TextBox 12">
            <a:extLst>
              <a:ext uri="{FF2B5EF4-FFF2-40B4-BE49-F238E27FC236}">
                <a16:creationId xmlns:a16="http://schemas.microsoft.com/office/drawing/2014/main" id="{A96DC9D3-68D4-EA4A-B57A-0E82A3C9AD7A}"/>
              </a:ext>
            </a:extLst>
          </p:cNvPr>
          <p:cNvSpPr txBox="1"/>
          <p:nvPr/>
        </p:nvSpPr>
        <p:spPr>
          <a:xfrm>
            <a:off x="8910616" y="2188165"/>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13DE63B5-EB2F-964D-A743-E2832063038A}"/>
              </a:ext>
            </a:extLst>
          </p:cNvPr>
          <p:cNvSpPr txBox="1"/>
          <p:nvPr/>
        </p:nvSpPr>
        <p:spPr>
          <a:xfrm>
            <a:off x="8910616" y="3066420"/>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SYSTEMS</a:t>
            </a:r>
          </a:p>
        </p:txBody>
      </p:sp>
      <p:sp>
        <p:nvSpPr>
          <p:cNvPr id="15" name="TextBox 14">
            <a:extLst>
              <a:ext uri="{FF2B5EF4-FFF2-40B4-BE49-F238E27FC236}">
                <a16:creationId xmlns:a16="http://schemas.microsoft.com/office/drawing/2014/main" id="{81442065-D956-EB46-8DF7-E84E6F855967}"/>
              </a:ext>
            </a:extLst>
          </p:cNvPr>
          <p:cNvSpPr txBox="1"/>
          <p:nvPr/>
        </p:nvSpPr>
        <p:spPr>
          <a:xfrm>
            <a:off x="8910616" y="3370191"/>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7EDE0568-8FEA-1148-9430-2AED7EAC0FF8}"/>
              </a:ext>
            </a:extLst>
          </p:cNvPr>
          <p:cNvSpPr txBox="1"/>
          <p:nvPr/>
        </p:nvSpPr>
        <p:spPr>
          <a:xfrm>
            <a:off x="8910616" y="4249310"/>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STYLE</a:t>
            </a:r>
          </a:p>
        </p:txBody>
      </p:sp>
      <p:sp>
        <p:nvSpPr>
          <p:cNvPr id="17" name="TextBox 16">
            <a:extLst>
              <a:ext uri="{FF2B5EF4-FFF2-40B4-BE49-F238E27FC236}">
                <a16:creationId xmlns:a16="http://schemas.microsoft.com/office/drawing/2014/main" id="{3C83419C-2EE7-D94F-8CFB-28A9E00740F5}"/>
              </a:ext>
            </a:extLst>
          </p:cNvPr>
          <p:cNvSpPr txBox="1"/>
          <p:nvPr/>
        </p:nvSpPr>
        <p:spPr>
          <a:xfrm>
            <a:off x="8910616" y="4553081"/>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95FCD8C0-BC16-1349-96B3-619BB17C51CB}"/>
              </a:ext>
            </a:extLst>
          </p:cNvPr>
          <p:cNvSpPr txBox="1"/>
          <p:nvPr/>
        </p:nvSpPr>
        <p:spPr>
          <a:xfrm>
            <a:off x="8910616" y="5430605"/>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SHARED VALUES</a:t>
            </a:r>
          </a:p>
        </p:txBody>
      </p:sp>
      <p:sp>
        <p:nvSpPr>
          <p:cNvPr id="19" name="TextBox 18">
            <a:extLst>
              <a:ext uri="{FF2B5EF4-FFF2-40B4-BE49-F238E27FC236}">
                <a16:creationId xmlns:a16="http://schemas.microsoft.com/office/drawing/2014/main" id="{F6E8DB68-D27B-194E-9582-CFA5723B3FA3}"/>
              </a:ext>
            </a:extLst>
          </p:cNvPr>
          <p:cNvSpPr txBox="1"/>
          <p:nvPr/>
        </p:nvSpPr>
        <p:spPr>
          <a:xfrm>
            <a:off x="8910616" y="5734376"/>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ACA8153F-B96A-A14E-B54F-5DC2FE544041}"/>
              </a:ext>
            </a:extLst>
          </p:cNvPr>
          <p:cNvSpPr txBox="1"/>
          <p:nvPr/>
        </p:nvSpPr>
        <p:spPr>
          <a:xfrm>
            <a:off x="5491438" y="3762970"/>
            <a:ext cx="1209124" cy="61555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SHARED VALUES</a:t>
            </a:r>
          </a:p>
        </p:txBody>
      </p:sp>
    </p:spTree>
    <p:extLst>
      <p:ext uri="{BB962C8B-B14F-4D97-AF65-F5344CB8AC3E}">
        <p14:creationId xmlns:p14="http://schemas.microsoft.com/office/powerpoint/2010/main" val="3486815928"/>
      </p:ext>
    </p:extLst>
  </p:cSld>
  <p:clrMapOvr>
    <a:masterClrMapping/>
  </p:clrMapOvr>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65">
            <a:extLst>
              <a:ext uri="{FF2B5EF4-FFF2-40B4-BE49-F238E27FC236}">
                <a16:creationId xmlns:a16="http://schemas.microsoft.com/office/drawing/2014/main" id="{E131D8E2-1D3E-A444-8F06-F2E81D262573}"/>
              </a:ext>
            </a:extLst>
          </p:cNvPr>
          <p:cNvSpPr>
            <a:spLocks noChangeArrowheads="1"/>
          </p:cNvSpPr>
          <p:nvPr/>
        </p:nvSpPr>
        <p:spPr bwMode="auto">
          <a:xfrm>
            <a:off x="6428329" y="1890947"/>
            <a:ext cx="1897847" cy="1142554"/>
          </a:xfrm>
          <a:custGeom>
            <a:avLst/>
            <a:gdLst>
              <a:gd name="T0" fmla="*/ 2129 w 3046"/>
              <a:gd name="T1" fmla="*/ 1834 h 1835"/>
              <a:gd name="T2" fmla="*/ 918 w 3046"/>
              <a:gd name="T3" fmla="*/ 1834 h 1835"/>
              <a:gd name="T4" fmla="*/ 918 w 3046"/>
              <a:gd name="T5" fmla="*/ 1834 h 1835"/>
              <a:gd name="T6" fmla="*/ 0 w 3046"/>
              <a:gd name="T7" fmla="*/ 916 h 1835"/>
              <a:gd name="T8" fmla="*/ 0 w 3046"/>
              <a:gd name="T9" fmla="*/ 916 h 1835"/>
              <a:gd name="T10" fmla="*/ 918 w 3046"/>
              <a:gd name="T11" fmla="*/ 0 h 1835"/>
              <a:gd name="T12" fmla="*/ 3045 w 3046"/>
              <a:gd name="T13" fmla="*/ 0 h 1835"/>
              <a:gd name="T14" fmla="*/ 3045 w 3046"/>
              <a:gd name="T15" fmla="*/ 916 h 1835"/>
              <a:gd name="T16" fmla="*/ 3045 w 3046"/>
              <a:gd name="T17" fmla="*/ 916 h 1835"/>
              <a:gd name="T18" fmla="*/ 2129 w 3046"/>
              <a:gd name="T19" fmla="*/ 1834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6" h="1835">
                <a:moveTo>
                  <a:pt x="2129" y="1834"/>
                </a:moveTo>
                <a:lnTo>
                  <a:pt x="918" y="1834"/>
                </a:lnTo>
                <a:lnTo>
                  <a:pt x="918" y="1834"/>
                </a:lnTo>
                <a:cubicBezTo>
                  <a:pt x="411" y="1834"/>
                  <a:pt x="0" y="1423"/>
                  <a:pt x="0" y="916"/>
                </a:cubicBezTo>
                <a:lnTo>
                  <a:pt x="0" y="916"/>
                </a:lnTo>
                <a:cubicBezTo>
                  <a:pt x="0" y="410"/>
                  <a:pt x="411" y="0"/>
                  <a:pt x="918" y="0"/>
                </a:cubicBezTo>
                <a:lnTo>
                  <a:pt x="3045" y="0"/>
                </a:lnTo>
                <a:lnTo>
                  <a:pt x="3045" y="916"/>
                </a:lnTo>
                <a:lnTo>
                  <a:pt x="3045" y="916"/>
                </a:lnTo>
                <a:cubicBezTo>
                  <a:pt x="3045" y="1423"/>
                  <a:pt x="2635" y="1834"/>
                  <a:pt x="2129" y="1834"/>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2" name="Freeform 66">
            <a:extLst>
              <a:ext uri="{FF2B5EF4-FFF2-40B4-BE49-F238E27FC236}">
                <a16:creationId xmlns:a16="http://schemas.microsoft.com/office/drawing/2014/main" id="{F0BF3C66-6A33-E84A-B296-AF80222A322B}"/>
              </a:ext>
            </a:extLst>
          </p:cNvPr>
          <p:cNvSpPr>
            <a:spLocks noChangeArrowheads="1"/>
          </p:cNvSpPr>
          <p:nvPr/>
        </p:nvSpPr>
        <p:spPr bwMode="auto">
          <a:xfrm>
            <a:off x="6837561" y="3489424"/>
            <a:ext cx="1897849" cy="1142554"/>
          </a:xfrm>
          <a:custGeom>
            <a:avLst/>
            <a:gdLst>
              <a:gd name="T0" fmla="*/ 2128 w 3046"/>
              <a:gd name="T1" fmla="*/ 1834 h 1835"/>
              <a:gd name="T2" fmla="*/ 917 w 3046"/>
              <a:gd name="T3" fmla="*/ 1834 h 1835"/>
              <a:gd name="T4" fmla="*/ 917 w 3046"/>
              <a:gd name="T5" fmla="*/ 1834 h 1835"/>
              <a:gd name="T6" fmla="*/ 0 w 3046"/>
              <a:gd name="T7" fmla="*/ 917 h 1835"/>
              <a:gd name="T8" fmla="*/ 0 w 3046"/>
              <a:gd name="T9" fmla="*/ 917 h 1835"/>
              <a:gd name="T10" fmla="*/ 0 w 3046"/>
              <a:gd name="T11" fmla="*/ 917 h 1835"/>
              <a:gd name="T12" fmla="*/ 917 w 3046"/>
              <a:gd name="T13" fmla="*/ 0 h 1835"/>
              <a:gd name="T14" fmla="*/ 3045 w 3046"/>
              <a:gd name="T15" fmla="*/ 0 h 1835"/>
              <a:gd name="T16" fmla="*/ 3045 w 3046"/>
              <a:gd name="T17" fmla="*/ 917 h 1835"/>
              <a:gd name="T18" fmla="*/ 3045 w 3046"/>
              <a:gd name="T19" fmla="*/ 917 h 1835"/>
              <a:gd name="T20" fmla="*/ 2128 w 3046"/>
              <a:gd name="T21" fmla="*/ 1834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46" h="1835">
                <a:moveTo>
                  <a:pt x="2128" y="1834"/>
                </a:moveTo>
                <a:lnTo>
                  <a:pt x="917" y="1834"/>
                </a:lnTo>
                <a:lnTo>
                  <a:pt x="917" y="1834"/>
                </a:lnTo>
                <a:cubicBezTo>
                  <a:pt x="410" y="1834"/>
                  <a:pt x="0" y="1424"/>
                  <a:pt x="0" y="917"/>
                </a:cubicBezTo>
                <a:lnTo>
                  <a:pt x="0" y="917"/>
                </a:lnTo>
                <a:lnTo>
                  <a:pt x="0" y="917"/>
                </a:lnTo>
                <a:cubicBezTo>
                  <a:pt x="0" y="410"/>
                  <a:pt x="410" y="0"/>
                  <a:pt x="917" y="0"/>
                </a:cubicBezTo>
                <a:lnTo>
                  <a:pt x="3045" y="0"/>
                </a:lnTo>
                <a:lnTo>
                  <a:pt x="3045" y="917"/>
                </a:lnTo>
                <a:lnTo>
                  <a:pt x="3045" y="917"/>
                </a:lnTo>
                <a:cubicBezTo>
                  <a:pt x="3045" y="1424"/>
                  <a:pt x="2634" y="1834"/>
                  <a:pt x="2128" y="1834"/>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3" name="Freeform 67">
            <a:extLst>
              <a:ext uri="{FF2B5EF4-FFF2-40B4-BE49-F238E27FC236}">
                <a16:creationId xmlns:a16="http://schemas.microsoft.com/office/drawing/2014/main" id="{7A773D26-0544-4542-9721-116AB303FC84}"/>
              </a:ext>
            </a:extLst>
          </p:cNvPr>
          <p:cNvSpPr>
            <a:spLocks noChangeArrowheads="1"/>
          </p:cNvSpPr>
          <p:nvPr/>
        </p:nvSpPr>
        <p:spPr bwMode="auto">
          <a:xfrm>
            <a:off x="6428329" y="5090648"/>
            <a:ext cx="1897847" cy="1142554"/>
          </a:xfrm>
          <a:custGeom>
            <a:avLst/>
            <a:gdLst>
              <a:gd name="T0" fmla="*/ 2129 w 3046"/>
              <a:gd name="T1" fmla="*/ 1834 h 1835"/>
              <a:gd name="T2" fmla="*/ 918 w 3046"/>
              <a:gd name="T3" fmla="*/ 1834 h 1835"/>
              <a:gd name="T4" fmla="*/ 918 w 3046"/>
              <a:gd name="T5" fmla="*/ 1834 h 1835"/>
              <a:gd name="T6" fmla="*/ 0 w 3046"/>
              <a:gd name="T7" fmla="*/ 917 h 1835"/>
              <a:gd name="T8" fmla="*/ 0 w 3046"/>
              <a:gd name="T9" fmla="*/ 917 h 1835"/>
              <a:gd name="T10" fmla="*/ 918 w 3046"/>
              <a:gd name="T11" fmla="*/ 0 h 1835"/>
              <a:gd name="T12" fmla="*/ 3045 w 3046"/>
              <a:gd name="T13" fmla="*/ 0 h 1835"/>
              <a:gd name="T14" fmla="*/ 3045 w 3046"/>
              <a:gd name="T15" fmla="*/ 917 h 1835"/>
              <a:gd name="T16" fmla="*/ 3045 w 3046"/>
              <a:gd name="T17" fmla="*/ 917 h 1835"/>
              <a:gd name="T18" fmla="*/ 2129 w 3046"/>
              <a:gd name="T19" fmla="*/ 1834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6" h="1835">
                <a:moveTo>
                  <a:pt x="2129" y="1834"/>
                </a:moveTo>
                <a:lnTo>
                  <a:pt x="918" y="1834"/>
                </a:lnTo>
                <a:lnTo>
                  <a:pt x="918" y="1834"/>
                </a:lnTo>
                <a:cubicBezTo>
                  <a:pt x="411" y="1834"/>
                  <a:pt x="0" y="1423"/>
                  <a:pt x="0" y="917"/>
                </a:cubicBezTo>
                <a:lnTo>
                  <a:pt x="0" y="917"/>
                </a:lnTo>
                <a:cubicBezTo>
                  <a:pt x="0" y="411"/>
                  <a:pt x="411" y="0"/>
                  <a:pt x="918" y="0"/>
                </a:cubicBezTo>
                <a:lnTo>
                  <a:pt x="3045" y="0"/>
                </a:lnTo>
                <a:lnTo>
                  <a:pt x="3045" y="917"/>
                </a:lnTo>
                <a:lnTo>
                  <a:pt x="3045" y="917"/>
                </a:lnTo>
                <a:cubicBezTo>
                  <a:pt x="3045" y="1423"/>
                  <a:pt x="2635" y="1834"/>
                  <a:pt x="2129" y="1834"/>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4" name="Freeform 68">
            <a:extLst>
              <a:ext uri="{FF2B5EF4-FFF2-40B4-BE49-F238E27FC236}">
                <a16:creationId xmlns:a16="http://schemas.microsoft.com/office/drawing/2014/main" id="{99F5D8D2-952B-5D46-BE3F-872C7F7985D6}"/>
              </a:ext>
            </a:extLst>
          </p:cNvPr>
          <p:cNvSpPr>
            <a:spLocks noChangeArrowheads="1"/>
          </p:cNvSpPr>
          <p:nvPr/>
        </p:nvSpPr>
        <p:spPr bwMode="auto">
          <a:xfrm>
            <a:off x="3871315" y="1890947"/>
            <a:ext cx="1897849" cy="1142554"/>
          </a:xfrm>
          <a:custGeom>
            <a:avLst/>
            <a:gdLst>
              <a:gd name="T0" fmla="*/ 917 w 3046"/>
              <a:gd name="T1" fmla="*/ 1834 h 1835"/>
              <a:gd name="T2" fmla="*/ 2128 w 3046"/>
              <a:gd name="T3" fmla="*/ 1834 h 1835"/>
              <a:gd name="T4" fmla="*/ 2128 w 3046"/>
              <a:gd name="T5" fmla="*/ 1834 h 1835"/>
              <a:gd name="T6" fmla="*/ 3045 w 3046"/>
              <a:gd name="T7" fmla="*/ 916 h 1835"/>
              <a:gd name="T8" fmla="*/ 3045 w 3046"/>
              <a:gd name="T9" fmla="*/ 916 h 1835"/>
              <a:gd name="T10" fmla="*/ 2128 w 3046"/>
              <a:gd name="T11" fmla="*/ 0 h 1835"/>
              <a:gd name="T12" fmla="*/ 0 w 3046"/>
              <a:gd name="T13" fmla="*/ 0 h 1835"/>
              <a:gd name="T14" fmla="*/ 0 w 3046"/>
              <a:gd name="T15" fmla="*/ 916 h 1835"/>
              <a:gd name="T16" fmla="*/ 0 w 3046"/>
              <a:gd name="T17" fmla="*/ 916 h 1835"/>
              <a:gd name="T18" fmla="*/ 917 w 3046"/>
              <a:gd name="T19" fmla="*/ 1834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6" h="1835">
                <a:moveTo>
                  <a:pt x="917" y="1834"/>
                </a:moveTo>
                <a:lnTo>
                  <a:pt x="2128" y="1834"/>
                </a:lnTo>
                <a:lnTo>
                  <a:pt x="2128" y="1834"/>
                </a:lnTo>
                <a:cubicBezTo>
                  <a:pt x="2634" y="1834"/>
                  <a:pt x="3045" y="1423"/>
                  <a:pt x="3045" y="916"/>
                </a:cubicBezTo>
                <a:lnTo>
                  <a:pt x="3045" y="916"/>
                </a:lnTo>
                <a:cubicBezTo>
                  <a:pt x="3045" y="410"/>
                  <a:pt x="2634" y="0"/>
                  <a:pt x="2128" y="0"/>
                </a:cubicBezTo>
                <a:lnTo>
                  <a:pt x="0" y="0"/>
                </a:lnTo>
                <a:lnTo>
                  <a:pt x="0" y="916"/>
                </a:lnTo>
                <a:lnTo>
                  <a:pt x="0" y="916"/>
                </a:lnTo>
                <a:cubicBezTo>
                  <a:pt x="0" y="1423"/>
                  <a:pt x="411" y="1834"/>
                  <a:pt x="917" y="1834"/>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5" name="Freeform 69">
            <a:extLst>
              <a:ext uri="{FF2B5EF4-FFF2-40B4-BE49-F238E27FC236}">
                <a16:creationId xmlns:a16="http://schemas.microsoft.com/office/drawing/2014/main" id="{46A21E58-1AA3-5B45-89D8-8E206C7ED68D}"/>
              </a:ext>
            </a:extLst>
          </p:cNvPr>
          <p:cNvSpPr>
            <a:spLocks noChangeArrowheads="1"/>
          </p:cNvSpPr>
          <p:nvPr/>
        </p:nvSpPr>
        <p:spPr bwMode="auto">
          <a:xfrm>
            <a:off x="3464830" y="3489424"/>
            <a:ext cx="1897849" cy="1142554"/>
          </a:xfrm>
          <a:custGeom>
            <a:avLst/>
            <a:gdLst>
              <a:gd name="T0" fmla="*/ 917 w 3045"/>
              <a:gd name="T1" fmla="*/ 1834 h 1835"/>
              <a:gd name="T2" fmla="*/ 2128 w 3045"/>
              <a:gd name="T3" fmla="*/ 1834 h 1835"/>
              <a:gd name="T4" fmla="*/ 2128 w 3045"/>
              <a:gd name="T5" fmla="*/ 1834 h 1835"/>
              <a:gd name="T6" fmla="*/ 3044 w 3045"/>
              <a:gd name="T7" fmla="*/ 917 h 1835"/>
              <a:gd name="T8" fmla="*/ 3044 w 3045"/>
              <a:gd name="T9" fmla="*/ 917 h 1835"/>
              <a:gd name="T10" fmla="*/ 2128 w 3045"/>
              <a:gd name="T11" fmla="*/ 0 h 1835"/>
              <a:gd name="T12" fmla="*/ 0 w 3045"/>
              <a:gd name="T13" fmla="*/ 0 h 1835"/>
              <a:gd name="T14" fmla="*/ 0 w 3045"/>
              <a:gd name="T15" fmla="*/ 917 h 1835"/>
              <a:gd name="T16" fmla="*/ 0 w 3045"/>
              <a:gd name="T17" fmla="*/ 917 h 1835"/>
              <a:gd name="T18" fmla="*/ 917 w 3045"/>
              <a:gd name="T19" fmla="*/ 1834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5" h="1835">
                <a:moveTo>
                  <a:pt x="917" y="1834"/>
                </a:moveTo>
                <a:lnTo>
                  <a:pt x="2128" y="1834"/>
                </a:lnTo>
                <a:lnTo>
                  <a:pt x="2128" y="1834"/>
                </a:lnTo>
                <a:cubicBezTo>
                  <a:pt x="2634" y="1834"/>
                  <a:pt x="3044" y="1424"/>
                  <a:pt x="3044" y="917"/>
                </a:cubicBezTo>
                <a:lnTo>
                  <a:pt x="3044" y="917"/>
                </a:lnTo>
                <a:cubicBezTo>
                  <a:pt x="3044" y="410"/>
                  <a:pt x="2634" y="0"/>
                  <a:pt x="2128" y="0"/>
                </a:cubicBezTo>
                <a:lnTo>
                  <a:pt x="0" y="0"/>
                </a:lnTo>
                <a:lnTo>
                  <a:pt x="0" y="917"/>
                </a:lnTo>
                <a:lnTo>
                  <a:pt x="0" y="917"/>
                </a:lnTo>
                <a:cubicBezTo>
                  <a:pt x="0" y="1424"/>
                  <a:pt x="410" y="1834"/>
                  <a:pt x="917" y="1834"/>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6" name="Freeform 70">
            <a:extLst>
              <a:ext uri="{FF2B5EF4-FFF2-40B4-BE49-F238E27FC236}">
                <a16:creationId xmlns:a16="http://schemas.microsoft.com/office/drawing/2014/main" id="{EDCC0CBB-0DBC-B442-BD23-48C9D66FBED9}"/>
              </a:ext>
            </a:extLst>
          </p:cNvPr>
          <p:cNvSpPr>
            <a:spLocks noChangeArrowheads="1"/>
          </p:cNvSpPr>
          <p:nvPr/>
        </p:nvSpPr>
        <p:spPr bwMode="auto">
          <a:xfrm>
            <a:off x="3871315" y="5090648"/>
            <a:ext cx="1897849" cy="1142554"/>
          </a:xfrm>
          <a:custGeom>
            <a:avLst/>
            <a:gdLst>
              <a:gd name="T0" fmla="*/ 917 w 3046"/>
              <a:gd name="T1" fmla="*/ 1834 h 1835"/>
              <a:gd name="T2" fmla="*/ 2128 w 3046"/>
              <a:gd name="T3" fmla="*/ 1834 h 1835"/>
              <a:gd name="T4" fmla="*/ 2128 w 3046"/>
              <a:gd name="T5" fmla="*/ 1834 h 1835"/>
              <a:gd name="T6" fmla="*/ 3045 w 3046"/>
              <a:gd name="T7" fmla="*/ 917 h 1835"/>
              <a:gd name="T8" fmla="*/ 3045 w 3046"/>
              <a:gd name="T9" fmla="*/ 917 h 1835"/>
              <a:gd name="T10" fmla="*/ 2128 w 3046"/>
              <a:gd name="T11" fmla="*/ 0 h 1835"/>
              <a:gd name="T12" fmla="*/ 0 w 3046"/>
              <a:gd name="T13" fmla="*/ 0 h 1835"/>
              <a:gd name="T14" fmla="*/ 0 w 3046"/>
              <a:gd name="T15" fmla="*/ 917 h 1835"/>
              <a:gd name="T16" fmla="*/ 0 w 3046"/>
              <a:gd name="T17" fmla="*/ 917 h 1835"/>
              <a:gd name="T18" fmla="*/ 917 w 3046"/>
              <a:gd name="T19" fmla="*/ 1834 h 1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46" h="1835">
                <a:moveTo>
                  <a:pt x="917" y="1834"/>
                </a:moveTo>
                <a:lnTo>
                  <a:pt x="2128" y="1834"/>
                </a:lnTo>
                <a:lnTo>
                  <a:pt x="2128" y="1834"/>
                </a:lnTo>
                <a:cubicBezTo>
                  <a:pt x="2634" y="1834"/>
                  <a:pt x="3045" y="1423"/>
                  <a:pt x="3045" y="917"/>
                </a:cubicBezTo>
                <a:lnTo>
                  <a:pt x="3045" y="917"/>
                </a:lnTo>
                <a:cubicBezTo>
                  <a:pt x="3045" y="411"/>
                  <a:pt x="2634" y="0"/>
                  <a:pt x="2128" y="0"/>
                </a:cubicBezTo>
                <a:lnTo>
                  <a:pt x="0" y="0"/>
                </a:lnTo>
                <a:lnTo>
                  <a:pt x="0" y="917"/>
                </a:lnTo>
                <a:lnTo>
                  <a:pt x="0" y="917"/>
                </a:lnTo>
                <a:cubicBezTo>
                  <a:pt x="0" y="1423"/>
                  <a:pt x="411" y="1834"/>
                  <a:pt x="917" y="1834"/>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7" name="Freeform 26">
            <a:extLst>
              <a:ext uri="{FF2B5EF4-FFF2-40B4-BE49-F238E27FC236}">
                <a16:creationId xmlns:a16="http://schemas.microsoft.com/office/drawing/2014/main" id="{5947929E-EF00-7F47-AA27-DF968A424B80}"/>
              </a:ext>
            </a:extLst>
          </p:cNvPr>
          <p:cNvSpPr>
            <a:spLocks noChangeArrowheads="1"/>
          </p:cNvSpPr>
          <p:nvPr/>
        </p:nvSpPr>
        <p:spPr bwMode="auto">
          <a:xfrm>
            <a:off x="4188679" y="3733866"/>
            <a:ext cx="444033" cy="657291"/>
          </a:xfrm>
          <a:custGeom>
            <a:avLst/>
            <a:gdLst>
              <a:gd name="connsiteX0" fmla="*/ 347408 w 888065"/>
              <a:gd name="connsiteY0" fmla="*/ 774519 h 1314582"/>
              <a:gd name="connsiteX1" fmla="*/ 546158 w 888065"/>
              <a:gd name="connsiteY1" fmla="*/ 774519 h 1314582"/>
              <a:gd name="connsiteX2" fmla="*/ 717580 w 888065"/>
              <a:gd name="connsiteY2" fmla="*/ 798272 h 1314582"/>
              <a:gd name="connsiteX3" fmla="*/ 787142 w 888065"/>
              <a:gd name="connsiteY3" fmla="*/ 817024 h 1314582"/>
              <a:gd name="connsiteX4" fmla="*/ 788385 w 888065"/>
              <a:gd name="connsiteY4" fmla="*/ 818274 h 1314582"/>
              <a:gd name="connsiteX5" fmla="*/ 869127 w 888065"/>
              <a:gd name="connsiteY5" fmla="*/ 935788 h 1314582"/>
              <a:gd name="connsiteX6" fmla="*/ 869127 w 888065"/>
              <a:gd name="connsiteY6" fmla="*/ 1132061 h 1314582"/>
              <a:gd name="connsiteX7" fmla="*/ 851736 w 888065"/>
              <a:gd name="connsiteY7" fmla="*/ 1149563 h 1314582"/>
              <a:gd name="connsiteX8" fmla="*/ 834346 w 888065"/>
              <a:gd name="connsiteY8" fmla="*/ 1132061 h 1314582"/>
              <a:gd name="connsiteX9" fmla="*/ 834346 w 888065"/>
              <a:gd name="connsiteY9" fmla="*/ 935788 h 1314582"/>
              <a:gd name="connsiteX10" fmla="*/ 777205 w 888065"/>
              <a:gd name="connsiteY10" fmla="*/ 852028 h 1314582"/>
              <a:gd name="connsiteX11" fmla="*/ 707642 w 888065"/>
              <a:gd name="connsiteY11" fmla="*/ 833276 h 1314582"/>
              <a:gd name="connsiteX12" fmla="*/ 547400 w 888065"/>
              <a:gd name="connsiteY12" fmla="*/ 810774 h 1314582"/>
              <a:gd name="connsiteX13" fmla="*/ 493986 w 888065"/>
              <a:gd name="connsiteY13" fmla="*/ 880782 h 1314582"/>
              <a:gd name="connsiteX14" fmla="*/ 534978 w 888065"/>
              <a:gd name="connsiteY14" fmla="*/ 1204570 h 1314582"/>
              <a:gd name="connsiteX15" fmla="*/ 517588 w 888065"/>
              <a:gd name="connsiteY15" fmla="*/ 1255826 h 1314582"/>
              <a:gd name="connsiteX16" fmla="*/ 466658 w 888065"/>
              <a:gd name="connsiteY16" fmla="*/ 1307082 h 1314582"/>
              <a:gd name="connsiteX17" fmla="*/ 426908 w 888065"/>
              <a:gd name="connsiteY17" fmla="*/ 1307082 h 1314582"/>
              <a:gd name="connsiteX18" fmla="*/ 375978 w 888065"/>
              <a:gd name="connsiteY18" fmla="*/ 1255826 h 1314582"/>
              <a:gd name="connsiteX19" fmla="*/ 359830 w 888065"/>
              <a:gd name="connsiteY19" fmla="*/ 1204570 h 1314582"/>
              <a:gd name="connsiteX20" fmla="*/ 399580 w 888065"/>
              <a:gd name="connsiteY20" fmla="*/ 880782 h 1314582"/>
              <a:gd name="connsiteX21" fmla="*/ 347408 w 888065"/>
              <a:gd name="connsiteY21" fmla="*/ 810774 h 1314582"/>
              <a:gd name="connsiteX22" fmla="*/ 185923 w 888065"/>
              <a:gd name="connsiteY22" fmla="*/ 833276 h 1314582"/>
              <a:gd name="connsiteX23" fmla="*/ 117603 w 888065"/>
              <a:gd name="connsiteY23" fmla="*/ 852028 h 1314582"/>
              <a:gd name="connsiteX24" fmla="*/ 60462 w 888065"/>
              <a:gd name="connsiteY24" fmla="*/ 935788 h 1314582"/>
              <a:gd name="connsiteX25" fmla="*/ 60462 w 888065"/>
              <a:gd name="connsiteY25" fmla="*/ 1132061 h 1314582"/>
              <a:gd name="connsiteX26" fmla="*/ 41830 w 888065"/>
              <a:gd name="connsiteY26" fmla="*/ 1149563 h 1314582"/>
              <a:gd name="connsiteX27" fmla="*/ 24439 w 888065"/>
              <a:gd name="connsiteY27" fmla="*/ 1132061 h 1314582"/>
              <a:gd name="connsiteX28" fmla="*/ 24439 w 888065"/>
              <a:gd name="connsiteY28" fmla="*/ 935788 h 1314582"/>
              <a:gd name="connsiteX29" fmla="*/ 105181 w 888065"/>
              <a:gd name="connsiteY29" fmla="*/ 818274 h 1314582"/>
              <a:gd name="connsiteX30" fmla="*/ 106423 w 888065"/>
              <a:gd name="connsiteY30" fmla="*/ 817024 h 1314582"/>
              <a:gd name="connsiteX31" fmla="*/ 177228 w 888065"/>
              <a:gd name="connsiteY31" fmla="*/ 798272 h 1314582"/>
              <a:gd name="connsiteX32" fmla="*/ 347408 w 888065"/>
              <a:gd name="connsiteY32" fmla="*/ 774519 h 1314582"/>
              <a:gd name="connsiteX33" fmla="*/ 799237 w 888065"/>
              <a:gd name="connsiteY33" fmla="*/ 634859 h 1314582"/>
              <a:gd name="connsiteX34" fmla="*/ 775121 w 888065"/>
              <a:gd name="connsiteY34" fmla="*/ 635948 h 1314582"/>
              <a:gd name="connsiteX35" fmla="*/ 736535 w 888065"/>
              <a:gd name="connsiteY35" fmla="*/ 665816 h 1314582"/>
              <a:gd name="connsiteX36" fmla="*/ 730312 w 888065"/>
              <a:gd name="connsiteY36" fmla="*/ 713108 h 1314582"/>
              <a:gd name="connsiteX37" fmla="*/ 758940 w 888065"/>
              <a:gd name="connsiteY37" fmla="*/ 750443 h 1314582"/>
              <a:gd name="connsiteX38" fmla="*/ 844823 w 888065"/>
              <a:gd name="connsiteY38" fmla="*/ 728042 h 1314582"/>
              <a:gd name="connsiteX39" fmla="*/ 822419 w 888065"/>
              <a:gd name="connsiteY39" fmla="*/ 642170 h 1314582"/>
              <a:gd name="connsiteX40" fmla="*/ 799237 w 888065"/>
              <a:gd name="connsiteY40" fmla="*/ 634859 h 1314582"/>
              <a:gd name="connsiteX41" fmla="*/ 96764 w 888065"/>
              <a:gd name="connsiteY41" fmla="*/ 634703 h 1314582"/>
              <a:gd name="connsiteX42" fmla="*/ 65646 w 888065"/>
              <a:gd name="connsiteY42" fmla="*/ 642170 h 1314582"/>
              <a:gd name="connsiteX43" fmla="*/ 44487 w 888065"/>
              <a:gd name="connsiteY43" fmla="*/ 728042 h 1314582"/>
              <a:gd name="connsiteX44" fmla="*/ 129126 w 888065"/>
              <a:gd name="connsiteY44" fmla="*/ 750443 h 1314582"/>
              <a:gd name="connsiteX45" fmla="*/ 151530 w 888065"/>
              <a:gd name="connsiteY45" fmla="*/ 665816 h 1314582"/>
              <a:gd name="connsiteX46" fmla="*/ 114189 w 888065"/>
              <a:gd name="connsiteY46" fmla="*/ 635948 h 1314582"/>
              <a:gd name="connsiteX47" fmla="*/ 96764 w 888065"/>
              <a:gd name="connsiteY47" fmla="*/ 634703 h 1314582"/>
              <a:gd name="connsiteX48" fmla="*/ 446156 w 888065"/>
              <a:gd name="connsiteY48" fmla="*/ 348008 h 1314582"/>
              <a:gd name="connsiteX49" fmla="*/ 306532 w 888065"/>
              <a:gd name="connsiteY49" fmla="*/ 487633 h 1314582"/>
              <a:gd name="connsiteX50" fmla="*/ 446156 w 888065"/>
              <a:gd name="connsiteY50" fmla="*/ 627257 h 1314582"/>
              <a:gd name="connsiteX51" fmla="*/ 585781 w 888065"/>
              <a:gd name="connsiteY51" fmla="*/ 487633 h 1314582"/>
              <a:gd name="connsiteX52" fmla="*/ 446156 w 888065"/>
              <a:gd name="connsiteY52" fmla="*/ 348008 h 1314582"/>
              <a:gd name="connsiteX53" fmla="*/ 446156 w 888065"/>
              <a:gd name="connsiteY53" fmla="*/ 313102 h 1314582"/>
              <a:gd name="connsiteX54" fmla="*/ 621933 w 888065"/>
              <a:gd name="connsiteY54" fmla="*/ 487633 h 1314582"/>
              <a:gd name="connsiteX55" fmla="*/ 446156 w 888065"/>
              <a:gd name="connsiteY55" fmla="*/ 663410 h 1314582"/>
              <a:gd name="connsiteX56" fmla="*/ 271626 w 888065"/>
              <a:gd name="connsiteY56" fmla="*/ 487633 h 1314582"/>
              <a:gd name="connsiteX57" fmla="*/ 446156 w 888065"/>
              <a:gd name="connsiteY57" fmla="*/ 313102 h 1314582"/>
              <a:gd name="connsiteX58" fmla="*/ 105477 w 888065"/>
              <a:gd name="connsiteY58" fmla="*/ 235369 h 1314582"/>
              <a:gd name="connsiteX59" fmla="*/ 81827 w 888065"/>
              <a:gd name="connsiteY59" fmla="*/ 236458 h 1314582"/>
              <a:gd name="connsiteX60" fmla="*/ 43242 w 888065"/>
              <a:gd name="connsiteY60" fmla="*/ 266326 h 1314582"/>
              <a:gd name="connsiteX61" fmla="*/ 65646 w 888065"/>
              <a:gd name="connsiteY61" fmla="*/ 350954 h 1314582"/>
              <a:gd name="connsiteX62" fmla="*/ 151530 w 888065"/>
              <a:gd name="connsiteY62" fmla="*/ 328552 h 1314582"/>
              <a:gd name="connsiteX63" fmla="*/ 129126 w 888065"/>
              <a:gd name="connsiteY63" fmla="*/ 242680 h 1314582"/>
              <a:gd name="connsiteX64" fmla="*/ 105477 w 888065"/>
              <a:gd name="connsiteY64" fmla="*/ 235369 h 1314582"/>
              <a:gd name="connsiteX65" fmla="*/ 791302 w 888065"/>
              <a:gd name="connsiteY65" fmla="*/ 235213 h 1314582"/>
              <a:gd name="connsiteX66" fmla="*/ 758940 w 888065"/>
              <a:gd name="connsiteY66" fmla="*/ 242680 h 1314582"/>
              <a:gd name="connsiteX67" fmla="*/ 736535 w 888065"/>
              <a:gd name="connsiteY67" fmla="*/ 328552 h 1314582"/>
              <a:gd name="connsiteX68" fmla="*/ 822419 w 888065"/>
              <a:gd name="connsiteY68" fmla="*/ 350954 h 1314582"/>
              <a:gd name="connsiteX69" fmla="*/ 844823 w 888065"/>
              <a:gd name="connsiteY69" fmla="*/ 266326 h 1314582"/>
              <a:gd name="connsiteX70" fmla="*/ 807483 w 888065"/>
              <a:gd name="connsiteY70" fmla="*/ 236458 h 1314582"/>
              <a:gd name="connsiteX71" fmla="*/ 791302 w 888065"/>
              <a:gd name="connsiteY71" fmla="*/ 235213 h 1314582"/>
              <a:gd name="connsiteX72" fmla="*/ 444033 w 888065"/>
              <a:gd name="connsiteY72" fmla="*/ 34846 h 1314582"/>
              <a:gd name="connsiteX73" fmla="*/ 381798 w 888065"/>
              <a:gd name="connsiteY73" fmla="*/ 97072 h 1314582"/>
              <a:gd name="connsiteX74" fmla="*/ 444033 w 888065"/>
              <a:gd name="connsiteY74" fmla="*/ 159298 h 1314582"/>
              <a:gd name="connsiteX75" fmla="*/ 507512 w 888065"/>
              <a:gd name="connsiteY75" fmla="*/ 97072 h 1314582"/>
              <a:gd name="connsiteX76" fmla="*/ 444033 w 888065"/>
              <a:gd name="connsiteY76" fmla="*/ 34846 h 1314582"/>
              <a:gd name="connsiteX77" fmla="*/ 444033 w 888065"/>
              <a:gd name="connsiteY77" fmla="*/ 0 h 1314582"/>
              <a:gd name="connsiteX78" fmla="*/ 541119 w 888065"/>
              <a:gd name="connsiteY78" fmla="*/ 85871 h 1314582"/>
              <a:gd name="connsiteX79" fmla="*/ 751472 w 888065"/>
              <a:gd name="connsiteY79" fmla="*/ 207834 h 1314582"/>
              <a:gd name="connsiteX80" fmla="*/ 816196 w 888065"/>
              <a:gd name="connsiteY80" fmla="*/ 202856 h 1314582"/>
              <a:gd name="connsiteX81" fmla="*/ 874696 w 888065"/>
              <a:gd name="connsiteY81" fmla="*/ 248903 h 1314582"/>
              <a:gd name="connsiteX82" fmla="*/ 839845 w 888065"/>
              <a:gd name="connsiteY82" fmla="*/ 380822 h 1314582"/>
              <a:gd name="connsiteX83" fmla="*/ 808727 w 888065"/>
              <a:gd name="connsiteY83" fmla="*/ 393267 h 1314582"/>
              <a:gd name="connsiteX84" fmla="*/ 808727 w 888065"/>
              <a:gd name="connsiteY84" fmla="*/ 601101 h 1314582"/>
              <a:gd name="connsiteX85" fmla="*/ 839845 w 888065"/>
              <a:gd name="connsiteY85" fmla="*/ 612302 h 1314582"/>
              <a:gd name="connsiteX86" fmla="*/ 874696 w 888065"/>
              <a:gd name="connsiteY86" fmla="*/ 745465 h 1314582"/>
              <a:gd name="connsiteX87" fmla="*/ 791302 w 888065"/>
              <a:gd name="connsiteY87" fmla="*/ 795246 h 1314582"/>
              <a:gd name="connsiteX88" fmla="*/ 742759 w 888065"/>
              <a:gd name="connsiteY88" fmla="*/ 781556 h 1314582"/>
              <a:gd name="connsiteX89" fmla="*/ 696705 w 888065"/>
              <a:gd name="connsiteY89" fmla="*/ 723064 h 1314582"/>
              <a:gd name="connsiteX90" fmla="*/ 696705 w 888065"/>
              <a:gd name="connsiteY90" fmla="*/ 668305 h 1314582"/>
              <a:gd name="connsiteX91" fmla="*/ 656875 w 888065"/>
              <a:gd name="connsiteY91" fmla="*/ 644659 h 1314582"/>
              <a:gd name="connsiteX92" fmla="*/ 650651 w 888065"/>
              <a:gd name="connsiteY92" fmla="*/ 621014 h 1314582"/>
              <a:gd name="connsiteX93" fmla="*/ 675545 w 888065"/>
              <a:gd name="connsiteY93" fmla="*/ 614791 h 1314582"/>
              <a:gd name="connsiteX94" fmla="*/ 712886 w 888065"/>
              <a:gd name="connsiteY94" fmla="*/ 637192 h 1314582"/>
              <a:gd name="connsiteX95" fmla="*/ 765163 w 888065"/>
              <a:gd name="connsiteY95" fmla="*/ 602346 h 1314582"/>
              <a:gd name="connsiteX96" fmla="*/ 773876 w 888065"/>
              <a:gd name="connsiteY96" fmla="*/ 601101 h 1314582"/>
              <a:gd name="connsiteX97" fmla="*/ 773876 w 888065"/>
              <a:gd name="connsiteY97" fmla="*/ 393267 h 1314582"/>
              <a:gd name="connsiteX98" fmla="*/ 712886 w 888065"/>
              <a:gd name="connsiteY98" fmla="*/ 354687 h 1314582"/>
              <a:gd name="connsiteX99" fmla="*/ 679279 w 888065"/>
              <a:gd name="connsiteY99" fmla="*/ 374599 h 1314582"/>
              <a:gd name="connsiteX100" fmla="*/ 670567 w 888065"/>
              <a:gd name="connsiteY100" fmla="*/ 377088 h 1314582"/>
              <a:gd name="connsiteX101" fmla="*/ 655630 w 888065"/>
              <a:gd name="connsiteY101" fmla="*/ 368377 h 1314582"/>
              <a:gd name="connsiteX102" fmla="*/ 660609 w 888065"/>
              <a:gd name="connsiteY102" fmla="*/ 344731 h 1314582"/>
              <a:gd name="connsiteX103" fmla="*/ 696705 w 888065"/>
              <a:gd name="connsiteY103" fmla="*/ 322330 h 1314582"/>
              <a:gd name="connsiteX104" fmla="*/ 719110 w 888065"/>
              <a:gd name="connsiteY104" fmla="*/ 230235 h 1314582"/>
              <a:gd name="connsiteX105" fmla="*/ 537385 w 888065"/>
              <a:gd name="connsiteY105" fmla="*/ 124451 h 1314582"/>
              <a:gd name="connsiteX106" fmla="*/ 461458 w 888065"/>
              <a:gd name="connsiteY106" fmla="*/ 192900 h 1314582"/>
              <a:gd name="connsiteX107" fmla="*/ 461458 w 888065"/>
              <a:gd name="connsiteY107" fmla="*/ 245169 h 1314582"/>
              <a:gd name="connsiteX108" fmla="*/ 444033 w 888065"/>
              <a:gd name="connsiteY108" fmla="*/ 262593 h 1314582"/>
              <a:gd name="connsiteX109" fmla="*/ 426607 w 888065"/>
              <a:gd name="connsiteY109" fmla="*/ 245169 h 1314582"/>
              <a:gd name="connsiteX110" fmla="*/ 426607 w 888065"/>
              <a:gd name="connsiteY110" fmla="*/ 192900 h 1314582"/>
              <a:gd name="connsiteX111" fmla="*/ 350681 w 888065"/>
              <a:gd name="connsiteY111" fmla="*/ 124451 h 1314582"/>
              <a:gd name="connsiteX112" fmla="*/ 168956 w 888065"/>
              <a:gd name="connsiteY112" fmla="*/ 230235 h 1314582"/>
              <a:gd name="connsiteX113" fmla="*/ 191360 w 888065"/>
              <a:gd name="connsiteY113" fmla="*/ 324819 h 1314582"/>
              <a:gd name="connsiteX114" fmla="*/ 221233 w 888065"/>
              <a:gd name="connsiteY114" fmla="*/ 343487 h 1314582"/>
              <a:gd name="connsiteX115" fmla="*/ 227456 w 888065"/>
              <a:gd name="connsiteY115" fmla="*/ 367132 h 1314582"/>
              <a:gd name="connsiteX116" fmla="*/ 212520 w 888065"/>
              <a:gd name="connsiteY116" fmla="*/ 375844 h 1314582"/>
              <a:gd name="connsiteX117" fmla="*/ 202562 w 888065"/>
              <a:gd name="connsiteY117" fmla="*/ 373355 h 1314582"/>
              <a:gd name="connsiteX118" fmla="*/ 175179 w 888065"/>
              <a:gd name="connsiteY118" fmla="*/ 355932 h 1314582"/>
              <a:gd name="connsiteX119" fmla="*/ 115434 w 888065"/>
              <a:gd name="connsiteY119" fmla="*/ 393267 h 1314582"/>
              <a:gd name="connsiteX120" fmla="*/ 115434 w 888065"/>
              <a:gd name="connsiteY120" fmla="*/ 533483 h 1314582"/>
              <a:gd name="connsiteX121" fmla="*/ 115434 w 888065"/>
              <a:gd name="connsiteY121" fmla="*/ 601101 h 1314582"/>
              <a:gd name="connsiteX122" fmla="*/ 122902 w 888065"/>
              <a:gd name="connsiteY122" fmla="*/ 602346 h 1314582"/>
              <a:gd name="connsiteX123" fmla="*/ 135866 w 888065"/>
              <a:gd name="connsiteY123" fmla="*/ 608390 h 1314582"/>
              <a:gd name="connsiteX124" fmla="*/ 152930 w 888065"/>
              <a:gd name="connsiteY124" fmla="*/ 616347 h 1314582"/>
              <a:gd name="connsiteX125" fmla="*/ 176424 w 888065"/>
              <a:gd name="connsiteY125" fmla="*/ 639681 h 1314582"/>
              <a:gd name="connsiteX126" fmla="*/ 216254 w 888065"/>
              <a:gd name="connsiteY126" fmla="*/ 614791 h 1314582"/>
              <a:gd name="connsiteX127" fmla="*/ 241148 w 888065"/>
              <a:gd name="connsiteY127" fmla="*/ 621014 h 1314582"/>
              <a:gd name="connsiteX128" fmla="*/ 234924 w 888065"/>
              <a:gd name="connsiteY128" fmla="*/ 644659 h 1314582"/>
              <a:gd name="connsiteX129" fmla="*/ 191360 w 888065"/>
              <a:gd name="connsiteY129" fmla="*/ 672039 h 1314582"/>
              <a:gd name="connsiteX130" fmla="*/ 146551 w 888065"/>
              <a:gd name="connsiteY130" fmla="*/ 781556 h 1314582"/>
              <a:gd name="connsiteX131" fmla="*/ 98008 w 888065"/>
              <a:gd name="connsiteY131" fmla="*/ 795246 h 1314582"/>
              <a:gd name="connsiteX132" fmla="*/ 13369 w 888065"/>
              <a:gd name="connsiteY132" fmla="*/ 745465 h 1314582"/>
              <a:gd name="connsiteX133" fmla="*/ 48221 w 888065"/>
              <a:gd name="connsiteY133" fmla="*/ 612302 h 1314582"/>
              <a:gd name="connsiteX134" fmla="*/ 79338 w 888065"/>
              <a:gd name="connsiteY134" fmla="*/ 601101 h 1314582"/>
              <a:gd name="connsiteX135" fmla="*/ 79338 w 888065"/>
              <a:gd name="connsiteY135" fmla="*/ 401151 h 1314582"/>
              <a:gd name="connsiteX136" fmla="*/ 79338 w 888065"/>
              <a:gd name="connsiteY136" fmla="*/ 393267 h 1314582"/>
              <a:gd name="connsiteX137" fmla="*/ 76924 w 888065"/>
              <a:gd name="connsiteY137" fmla="*/ 392302 h 1314582"/>
              <a:gd name="connsiteX138" fmla="*/ 48221 w 888065"/>
              <a:gd name="connsiteY138" fmla="*/ 380822 h 1314582"/>
              <a:gd name="connsiteX139" fmla="*/ 13369 w 888065"/>
              <a:gd name="connsiteY139" fmla="*/ 248903 h 1314582"/>
              <a:gd name="connsiteX140" fmla="*/ 71870 w 888065"/>
              <a:gd name="connsiteY140" fmla="*/ 202856 h 1314582"/>
              <a:gd name="connsiteX141" fmla="*/ 136594 w 888065"/>
              <a:gd name="connsiteY141" fmla="*/ 207834 h 1314582"/>
              <a:gd name="connsiteX142" fmla="*/ 346947 w 888065"/>
              <a:gd name="connsiteY142" fmla="*/ 85871 h 1314582"/>
              <a:gd name="connsiteX143" fmla="*/ 444033 w 888065"/>
              <a:gd name="connsiteY143" fmla="*/ 0 h 13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Lst>
            <a:rect l="l" t="t" r="r" b="b"/>
            <a:pathLst>
              <a:path w="888065" h="1314582">
                <a:moveTo>
                  <a:pt x="347408" y="774519"/>
                </a:moveTo>
                <a:lnTo>
                  <a:pt x="546158" y="774519"/>
                </a:lnTo>
                <a:cubicBezTo>
                  <a:pt x="604541" y="774519"/>
                  <a:pt x="661681" y="783270"/>
                  <a:pt x="717580" y="798272"/>
                </a:cubicBezTo>
                <a:lnTo>
                  <a:pt x="787142" y="817024"/>
                </a:lnTo>
                <a:cubicBezTo>
                  <a:pt x="787142" y="818274"/>
                  <a:pt x="787142" y="818274"/>
                  <a:pt x="788385" y="818274"/>
                </a:cubicBezTo>
                <a:cubicBezTo>
                  <a:pt x="836830" y="835776"/>
                  <a:pt x="869127" y="883282"/>
                  <a:pt x="869127" y="935788"/>
                </a:cubicBezTo>
                <a:lnTo>
                  <a:pt x="869127" y="1132061"/>
                </a:lnTo>
                <a:cubicBezTo>
                  <a:pt x="869127" y="1142062"/>
                  <a:pt x="861674" y="1149563"/>
                  <a:pt x="851736" y="1149563"/>
                </a:cubicBezTo>
                <a:cubicBezTo>
                  <a:pt x="841799" y="1149563"/>
                  <a:pt x="834346" y="1142062"/>
                  <a:pt x="834346" y="1132061"/>
                </a:cubicBezTo>
                <a:lnTo>
                  <a:pt x="834346" y="935788"/>
                </a:lnTo>
                <a:cubicBezTo>
                  <a:pt x="834346" y="898284"/>
                  <a:pt x="810744" y="864530"/>
                  <a:pt x="777205" y="852028"/>
                </a:cubicBezTo>
                <a:lnTo>
                  <a:pt x="707642" y="833276"/>
                </a:lnTo>
                <a:cubicBezTo>
                  <a:pt x="655471" y="818274"/>
                  <a:pt x="602056" y="810774"/>
                  <a:pt x="547400" y="810774"/>
                </a:cubicBezTo>
                <a:cubicBezTo>
                  <a:pt x="541189" y="840777"/>
                  <a:pt x="521314" y="867030"/>
                  <a:pt x="493986" y="880782"/>
                </a:cubicBezTo>
                <a:lnTo>
                  <a:pt x="534978" y="1204570"/>
                </a:lnTo>
                <a:cubicBezTo>
                  <a:pt x="537463" y="1222072"/>
                  <a:pt x="531252" y="1242074"/>
                  <a:pt x="517588" y="1255826"/>
                </a:cubicBezTo>
                <a:lnTo>
                  <a:pt x="466658" y="1307082"/>
                </a:lnTo>
                <a:cubicBezTo>
                  <a:pt x="455478" y="1317083"/>
                  <a:pt x="438088" y="1317083"/>
                  <a:pt x="426908" y="1307082"/>
                </a:cubicBezTo>
                <a:lnTo>
                  <a:pt x="375978" y="1255826"/>
                </a:lnTo>
                <a:cubicBezTo>
                  <a:pt x="362314" y="1242074"/>
                  <a:pt x="356103" y="1222072"/>
                  <a:pt x="359830" y="1204570"/>
                </a:cubicBezTo>
                <a:lnTo>
                  <a:pt x="399580" y="880782"/>
                </a:lnTo>
                <a:cubicBezTo>
                  <a:pt x="373494" y="865780"/>
                  <a:pt x="353619" y="840777"/>
                  <a:pt x="347408" y="810774"/>
                </a:cubicBezTo>
                <a:cubicBezTo>
                  <a:pt x="292752" y="810774"/>
                  <a:pt x="238095" y="818274"/>
                  <a:pt x="185923" y="833276"/>
                </a:cubicBezTo>
                <a:lnTo>
                  <a:pt x="117603" y="852028"/>
                </a:lnTo>
                <a:cubicBezTo>
                  <a:pt x="82822" y="864530"/>
                  <a:pt x="60462" y="898284"/>
                  <a:pt x="60462" y="935788"/>
                </a:cubicBezTo>
                <a:lnTo>
                  <a:pt x="60462" y="1132061"/>
                </a:lnTo>
                <a:cubicBezTo>
                  <a:pt x="60462" y="1142062"/>
                  <a:pt x="51767" y="1149563"/>
                  <a:pt x="41830" y="1149563"/>
                </a:cubicBezTo>
                <a:cubicBezTo>
                  <a:pt x="33134" y="1149563"/>
                  <a:pt x="24439" y="1142062"/>
                  <a:pt x="24439" y="1132061"/>
                </a:cubicBezTo>
                <a:lnTo>
                  <a:pt x="24439" y="935788"/>
                </a:lnTo>
                <a:cubicBezTo>
                  <a:pt x="24439" y="883282"/>
                  <a:pt x="56736" y="835776"/>
                  <a:pt x="105181" y="818274"/>
                </a:cubicBezTo>
                <a:cubicBezTo>
                  <a:pt x="106423" y="818274"/>
                  <a:pt x="106423" y="818274"/>
                  <a:pt x="106423" y="817024"/>
                </a:cubicBezTo>
                <a:lnTo>
                  <a:pt x="177228" y="798272"/>
                </a:lnTo>
                <a:cubicBezTo>
                  <a:pt x="231884" y="783270"/>
                  <a:pt x="290267" y="774519"/>
                  <a:pt x="347408" y="774519"/>
                </a:cubicBezTo>
                <a:close/>
                <a:moveTo>
                  <a:pt x="799237" y="634859"/>
                </a:moveTo>
                <a:cubicBezTo>
                  <a:pt x="791302" y="633770"/>
                  <a:pt x="783211" y="634081"/>
                  <a:pt x="775121" y="635948"/>
                </a:cubicBezTo>
                <a:cubicBezTo>
                  <a:pt x="758940" y="640926"/>
                  <a:pt x="745248" y="650882"/>
                  <a:pt x="736535" y="665816"/>
                </a:cubicBezTo>
                <a:cubicBezTo>
                  <a:pt x="729067" y="679506"/>
                  <a:pt x="726578" y="696929"/>
                  <a:pt x="730312" y="713108"/>
                </a:cubicBezTo>
                <a:cubicBezTo>
                  <a:pt x="734046" y="729286"/>
                  <a:pt x="745248" y="742976"/>
                  <a:pt x="758940" y="750443"/>
                </a:cubicBezTo>
                <a:cubicBezTo>
                  <a:pt x="788812" y="767866"/>
                  <a:pt x="827398" y="757910"/>
                  <a:pt x="844823" y="728042"/>
                </a:cubicBezTo>
                <a:cubicBezTo>
                  <a:pt x="861005" y="698173"/>
                  <a:pt x="852292" y="659593"/>
                  <a:pt x="822419" y="642170"/>
                </a:cubicBezTo>
                <a:cubicBezTo>
                  <a:pt x="814951" y="638437"/>
                  <a:pt x="807172" y="635948"/>
                  <a:pt x="799237" y="634859"/>
                </a:cubicBezTo>
                <a:close/>
                <a:moveTo>
                  <a:pt x="96764" y="634703"/>
                </a:moveTo>
                <a:cubicBezTo>
                  <a:pt x="86806" y="634703"/>
                  <a:pt x="75604" y="637192"/>
                  <a:pt x="65646" y="642170"/>
                </a:cubicBezTo>
                <a:cubicBezTo>
                  <a:pt x="37018" y="659593"/>
                  <a:pt x="27061" y="698173"/>
                  <a:pt x="44487" y="728042"/>
                </a:cubicBezTo>
                <a:cubicBezTo>
                  <a:pt x="60668" y="757910"/>
                  <a:pt x="99253" y="767866"/>
                  <a:pt x="129126" y="750443"/>
                </a:cubicBezTo>
                <a:cubicBezTo>
                  <a:pt x="158998" y="734264"/>
                  <a:pt x="168956" y="695684"/>
                  <a:pt x="151530" y="665816"/>
                </a:cubicBezTo>
                <a:cubicBezTo>
                  <a:pt x="142817" y="650882"/>
                  <a:pt x="130370" y="640926"/>
                  <a:pt x="114189" y="635948"/>
                </a:cubicBezTo>
                <a:cubicBezTo>
                  <a:pt x="109211" y="634703"/>
                  <a:pt x="102987" y="634703"/>
                  <a:pt x="96764" y="634703"/>
                </a:cubicBezTo>
                <a:close/>
                <a:moveTo>
                  <a:pt x="446156" y="348008"/>
                </a:moveTo>
                <a:cubicBezTo>
                  <a:pt x="368864" y="348008"/>
                  <a:pt x="306532" y="410341"/>
                  <a:pt x="306532" y="487633"/>
                </a:cubicBezTo>
                <a:cubicBezTo>
                  <a:pt x="306532" y="564925"/>
                  <a:pt x="368864" y="627257"/>
                  <a:pt x="446156" y="627257"/>
                </a:cubicBezTo>
                <a:cubicBezTo>
                  <a:pt x="523448" y="627257"/>
                  <a:pt x="585781" y="564925"/>
                  <a:pt x="585781" y="487633"/>
                </a:cubicBezTo>
                <a:cubicBezTo>
                  <a:pt x="585781" y="410341"/>
                  <a:pt x="523448" y="348008"/>
                  <a:pt x="446156" y="348008"/>
                </a:cubicBezTo>
                <a:close/>
                <a:moveTo>
                  <a:pt x="446156" y="313102"/>
                </a:moveTo>
                <a:cubicBezTo>
                  <a:pt x="542148" y="313102"/>
                  <a:pt x="621933" y="391641"/>
                  <a:pt x="621933" y="487633"/>
                </a:cubicBezTo>
                <a:cubicBezTo>
                  <a:pt x="621933" y="584871"/>
                  <a:pt x="542148" y="663410"/>
                  <a:pt x="446156" y="663410"/>
                </a:cubicBezTo>
                <a:cubicBezTo>
                  <a:pt x="350165" y="663410"/>
                  <a:pt x="271626" y="584871"/>
                  <a:pt x="271626" y="487633"/>
                </a:cubicBezTo>
                <a:cubicBezTo>
                  <a:pt x="271626" y="391641"/>
                  <a:pt x="350165" y="313102"/>
                  <a:pt x="446156" y="313102"/>
                </a:cubicBezTo>
                <a:close/>
                <a:moveTo>
                  <a:pt x="105477" y="235369"/>
                </a:moveTo>
                <a:cubicBezTo>
                  <a:pt x="97386" y="234280"/>
                  <a:pt x="89296" y="234591"/>
                  <a:pt x="81827" y="236458"/>
                </a:cubicBezTo>
                <a:cubicBezTo>
                  <a:pt x="65646" y="240191"/>
                  <a:pt x="51955" y="251392"/>
                  <a:pt x="43242" y="266326"/>
                </a:cubicBezTo>
                <a:cubicBezTo>
                  <a:pt x="27061" y="294950"/>
                  <a:pt x="37018" y="333530"/>
                  <a:pt x="65646" y="350954"/>
                </a:cubicBezTo>
                <a:cubicBezTo>
                  <a:pt x="96764" y="367132"/>
                  <a:pt x="135349" y="358421"/>
                  <a:pt x="151530" y="328552"/>
                </a:cubicBezTo>
                <a:cubicBezTo>
                  <a:pt x="168956" y="298684"/>
                  <a:pt x="158998" y="260104"/>
                  <a:pt x="129126" y="242680"/>
                </a:cubicBezTo>
                <a:cubicBezTo>
                  <a:pt x="121658" y="238947"/>
                  <a:pt x="113567" y="236458"/>
                  <a:pt x="105477" y="235369"/>
                </a:cubicBezTo>
                <a:close/>
                <a:moveTo>
                  <a:pt x="791302" y="235213"/>
                </a:moveTo>
                <a:cubicBezTo>
                  <a:pt x="780099" y="235213"/>
                  <a:pt x="768897" y="237702"/>
                  <a:pt x="758940" y="242680"/>
                </a:cubicBezTo>
                <a:cubicBezTo>
                  <a:pt x="730312" y="260104"/>
                  <a:pt x="719110" y="298684"/>
                  <a:pt x="736535" y="328552"/>
                </a:cubicBezTo>
                <a:cubicBezTo>
                  <a:pt x="753961" y="358421"/>
                  <a:pt x="792546" y="367132"/>
                  <a:pt x="822419" y="350954"/>
                </a:cubicBezTo>
                <a:cubicBezTo>
                  <a:pt x="852292" y="333530"/>
                  <a:pt x="861005" y="294950"/>
                  <a:pt x="844823" y="266326"/>
                </a:cubicBezTo>
                <a:cubicBezTo>
                  <a:pt x="836111" y="251392"/>
                  <a:pt x="822419" y="240191"/>
                  <a:pt x="807483" y="236458"/>
                </a:cubicBezTo>
                <a:cubicBezTo>
                  <a:pt x="801259" y="235213"/>
                  <a:pt x="796281" y="235213"/>
                  <a:pt x="791302" y="235213"/>
                </a:cubicBezTo>
                <a:close/>
                <a:moveTo>
                  <a:pt x="444033" y="34846"/>
                </a:moveTo>
                <a:cubicBezTo>
                  <a:pt x="409181" y="34846"/>
                  <a:pt x="381798" y="62226"/>
                  <a:pt x="381798" y="97072"/>
                </a:cubicBezTo>
                <a:cubicBezTo>
                  <a:pt x="381798" y="130674"/>
                  <a:pt x="409181" y="159298"/>
                  <a:pt x="444033" y="159298"/>
                </a:cubicBezTo>
                <a:cubicBezTo>
                  <a:pt x="478884" y="159298"/>
                  <a:pt x="507512" y="130674"/>
                  <a:pt x="507512" y="97072"/>
                </a:cubicBezTo>
                <a:cubicBezTo>
                  <a:pt x="507512" y="62226"/>
                  <a:pt x="478884" y="34846"/>
                  <a:pt x="444033" y="34846"/>
                </a:cubicBezTo>
                <a:close/>
                <a:moveTo>
                  <a:pt x="444033" y="0"/>
                </a:moveTo>
                <a:cubicBezTo>
                  <a:pt x="495065" y="0"/>
                  <a:pt x="536140" y="37335"/>
                  <a:pt x="541119" y="85871"/>
                </a:cubicBezTo>
                <a:lnTo>
                  <a:pt x="751472" y="207834"/>
                </a:lnTo>
                <a:cubicBezTo>
                  <a:pt x="771387" y="199122"/>
                  <a:pt x="793791" y="196633"/>
                  <a:pt x="816196" y="202856"/>
                </a:cubicBezTo>
                <a:cubicBezTo>
                  <a:pt x="841089" y="209078"/>
                  <a:pt x="862249" y="225257"/>
                  <a:pt x="874696" y="248903"/>
                </a:cubicBezTo>
                <a:cubicBezTo>
                  <a:pt x="902079" y="294950"/>
                  <a:pt x="885898" y="354687"/>
                  <a:pt x="839845" y="380822"/>
                </a:cubicBezTo>
                <a:cubicBezTo>
                  <a:pt x="829887" y="387045"/>
                  <a:pt x="818685" y="390778"/>
                  <a:pt x="808727" y="393267"/>
                </a:cubicBezTo>
                <a:lnTo>
                  <a:pt x="808727" y="601101"/>
                </a:lnTo>
                <a:cubicBezTo>
                  <a:pt x="818685" y="602346"/>
                  <a:pt x="829887" y="607324"/>
                  <a:pt x="839845" y="612302"/>
                </a:cubicBezTo>
                <a:cubicBezTo>
                  <a:pt x="885898" y="639681"/>
                  <a:pt x="902079" y="699418"/>
                  <a:pt x="874696" y="745465"/>
                </a:cubicBezTo>
                <a:cubicBezTo>
                  <a:pt x="857270" y="777822"/>
                  <a:pt x="823664" y="795246"/>
                  <a:pt x="791302" y="795246"/>
                </a:cubicBezTo>
                <a:cubicBezTo>
                  <a:pt x="773876" y="795246"/>
                  <a:pt x="757695" y="790268"/>
                  <a:pt x="742759" y="781556"/>
                </a:cubicBezTo>
                <a:cubicBezTo>
                  <a:pt x="719110" y="767866"/>
                  <a:pt x="702929" y="747954"/>
                  <a:pt x="696705" y="723064"/>
                </a:cubicBezTo>
                <a:cubicBezTo>
                  <a:pt x="691726" y="704396"/>
                  <a:pt x="691726" y="685728"/>
                  <a:pt x="696705" y="668305"/>
                </a:cubicBezTo>
                <a:lnTo>
                  <a:pt x="656875" y="644659"/>
                </a:lnTo>
                <a:cubicBezTo>
                  <a:pt x="648162" y="639681"/>
                  <a:pt x="645673" y="628481"/>
                  <a:pt x="650651" y="621014"/>
                </a:cubicBezTo>
                <a:cubicBezTo>
                  <a:pt x="655630" y="612302"/>
                  <a:pt x="666833" y="608568"/>
                  <a:pt x="675545" y="614791"/>
                </a:cubicBezTo>
                <a:lnTo>
                  <a:pt x="712886" y="637192"/>
                </a:lnTo>
                <a:cubicBezTo>
                  <a:pt x="726578" y="621014"/>
                  <a:pt x="744003" y="608568"/>
                  <a:pt x="765163" y="602346"/>
                </a:cubicBezTo>
                <a:cubicBezTo>
                  <a:pt x="767653" y="602346"/>
                  <a:pt x="770142" y="601101"/>
                  <a:pt x="773876" y="601101"/>
                </a:cubicBezTo>
                <a:lnTo>
                  <a:pt x="773876" y="393267"/>
                </a:lnTo>
                <a:cubicBezTo>
                  <a:pt x="748982" y="388289"/>
                  <a:pt x="726578" y="375844"/>
                  <a:pt x="712886" y="354687"/>
                </a:cubicBezTo>
                <a:lnTo>
                  <a:pt x="679279" y="374599"/>
                </a:lnTo>
                <a:cubicBezTo>
                  <a:pt x="676790" y="375844"/>
                  <a:pt x="673056" y="377088"/>
                  <a:pt x="670567" y="377088"/>
                </a:cubicBezTo>
                <a:cubicBezTo>
                  <a:pt x="664343" y="377088"/>
                  <a:pt x="658120" y="373355"/>
                  <a:pt x="655630" y="368377"/>
                </a:cubicBezTo>
                <a:cubicBezTo>
                  <a:pt x="650651" y="359665"/>
                  <a:pt x="651896" y="349709"/>
                  <a:pt x="660609" y="344731"/>
                </a:cubicBezTo>
                <a:lnTo>
                  <a:pt x="696705" y="322330"/>
                </a:lnTo>
                <a:cubicBezTo>
                  <a:pt x="687992" y="289972"/>
                  <a:pt x="696705" y="253881"/>
                  <a:pt x="719110" y="230235"/>
                </a:cubicBezTo>
                <a:lnTo>
                  <a:pt x="537385" y="124451"/>
                </a:lnTo>
                <a:cubicBezTo>
                  <a:pt x="527427" y="159298"/>
                  <a:pt x="497554" y="185433"/>
                  <a:pt x="461458" y="192900"/>
                </a:cubicBezTo>
                <a:lnTo>
                  <a:pt x="461458" y="245169"/>
                </a:lnTo>
                <a:cubicBezTo>
                  <a:pt x="461458" y="255125"/>
                  <a:pt x="453990" y="262593"/>
                  <a:pt x="444033" y="262593"/>
                </a:cubicBezTo>
                <a:cubicBezTo>
                  <a:pt x="434075" y="262593"/>
                  <a:pt x="426607" y="255125"/>
                  <a:pt x="426607" y="245169"/>
                </a:cubicBezTo>
                <a:lnTo>
                  <a:pt x="426607" y="192900"/>
                </a:lnTo>
                <a:cubicBezTo>
                  <a:pt x="390511" y="185433"/>
                  <a:pt x="361883" y="159298"/>
                  <a:pt x="350681" y="124451"/>
                </a:cubicBezTo>
                <a:lnTo>
                  <a:pt x="168956" y="230235"/>
                </a:lnTo>
                <a:cubicBezTo>
                  <a:pt x="192605" y="255125"/>
                  <a:pt x="201318" y="291216"/>
                  <a:pt x="191360" y="324819"/>
                </a:cubicBezTo>
                <a:lnTo>
                  <a:pt x="221233" y="343487"/>
                </a:lnTo>
                <a:cubicBezTo>
                  <a:pt x="229946" y="348465"/>
                  <a:pt x="232435" y="359665"/>
                  <a:pt x="227456" y="367132"/>
                </a:cubicBezTo>
                <a:cubicBezTo>
                  <a:pt x="224967" y="373355"/>
                  <a:pt x="218743" y="375844"/>
                  <a:pt x="212520" y="375844"/>
                </a:cubicBezTo>
                <a:cubicBezTo>
                  <a:pt x="208786" y="375844"/>
                  <a:pt x="206296" y="375844"/>
                  <a:pt x="202562" y="373355"/>
                </a:cubicBezTo>
                <a:lnTo>
                  <a:pt x="175179" y="355932"/>
                </a:lnTo>
                <a:cubicBezTo>
                  <a:pt x="160243" y="375844"/>
                  <a:pt x="137838" y="388289"/>
                  <a:pt x="115434" y="393267"/>
                </a:cubicBezTo>
                <a:lnTo>
                  <a:pt x="115434" y="533483"/>
                </a:lnTo>
                <a:lnTo>
                  <a:pt x="115434" y="601101"/>
                </a:lnTo>
                <a:cubicBezTo>
                  <a:pt x="117923" y="601101"/>
                  <a:pt x="120413" y="602346"/>
                  <a:pt x="122902" y="602346"/>
                </a:cubicBezTo>
                <a:lnTo>
                  <a:pt x="135866" y="608390"/>
                </a:lnTo>
                <a:lnTo>
                  <a:pt x="152930" y="616347"/>
                </a:lnTo>
                <a:cubicBezTo>
                  <a:pt x="162110" y="622569"/>
                  <a:pt x="170201" y="630348"/>
                  <a:pt x="176424" y="639681"/>
                </a:cubicBezTo>
                <a:lnTo>
                  <a:pt x="216254" y="614791"/>
                </a:lnTo>
                <a:cubicBezTo>
                  <a:pt x="224967" y="609813"/>
                  <a:pt x="236169" y="612302"/>
                  <a:pt x="241148" y="621014"/>
                </a:cubicBezTo>
                <a:cubicBezTo>
                  <a:pt x="246127" y="628481"/>
                  <a:pt x="243637" y="639681"/>
                  <a:pt x="234924" y="644659"/>
                </a:cubicBezTo>
                <a:lnTo>
                  <a:pt x="191360" y="672039"/>
                </a:lnTo>
                <a:cubicBezTo>
                  <a:pt x="202562" y="713108"/>
                  <a:pt x="186381" y="759155"/>
                  <a:pt x="146551" y="781556"/>
                </a:cubicBezTo>
                <a:cubicBezTo>
                  <a:pt x="130370" y="790268"/>
                  <a:pt x="114189" y="795246"/>
                  <a:pt x="98008" y="795246"/>
                </a:cubicBezTo>
                <a:cubicBezTo>
                  <a:pt x="64402" y="795246"/>
                  <a:pt x="30795" y="777822"/>
                  <a:pt x="13369" y="745465"/>
                </a:cubicBezTo>
                <a:cubicBezTo>
                  <a:pt x="-14014" y="699418"/>
                  <a:pt x="2167" y="639681"/>
                  <a:pt x="48221" y="612302"/>
                </a:cubicBezTo>
                <a:cubicBezTo>
                  <a:pt x="58178" y="607324"/>
                  <a:pt x="69380" y="602346"/>
                  <a:pt x="79338" y="601101"/>
                </a:cubicBezTo>
                <a:lnTo>
                  <a:pt x="79338" y="401151"/>
                </a:lnTo>
                <a:lnTo>
                  <a:pt x="79338" y="393267"/>
                </a:lnTo>
                <a:lnTo>
                  <a:pt x="76924" y="392302"/>
                </a:lnTo>
                <a:lnTo>
                  <a:pt x="48221" y="380822"/>
                </a:lnTo>
                <a:cubicBezTo>
                  <a:pt x="2167" y="354687"/>
                  <a:pt x="-14014" y="294950"/>
                  <a:pt x="13369" y="248903"/>
                </a:cubicBezTo>
                <a:cubicBezTo>
                  <a:pt x="25816" y="225257"/>
                  <a:pt x="46976" y="209078"/>
                  <a:pt x="71870" y="202856"/>
                </a:cubicBezTo>
                <a:cubicBezTo>
                  <a:pt x="94274" y="196633"/>
                  <a:pt x="116679" y="199122"/>
                  <a:pt x="136594" y="207834"/>
                </a:cubicBezTo>
                <a:lnTo>
                  <a:pt x="346947" y="85871"/>
                </a:lnTo>
                <a:cubicBezTo>
                  <a:pt x="351925" y="37335"/>
                  <a:pt x="394245" y="0"/>
                  <a:pt x="44403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8" name="Freeform 27">
            <a:extLst>
              <a:ext uri="{FF2B5EF4-FFF2-40B4-BE49-F238E27FC236}">
                <a16:creationId xmlns:a16="http://schemas.microsoft.com/office/drawing/2014/main" id="{E99E40BB-114D-8D40-8AA7-1B323797EF40}"/>
              </a:ext>
            </a:extLst>
          </p:cNvPr>
          <p:cNvSpPr>
            <a:spLocks noChangeArrowheads="1"/>
          </p:cNvSpPr>
          <p:nvPr/>
        </p:nvSpPr>
        <p:spPr bwMode="auto">
          <a:xfrm>
            <a:off x="4473656" y="2132641"/>
            <a:ext cx="694791" cy="658543"/>
          </a:xfrm>
          <a:custGeom>
            <a:avLst/>
            <a:gdLst>
              <a:gd name="connsiteX0" fmla="*/ 731448 w 1389582"/>
              <a:gd name="connsiteY0" fmla="*/ 1146376 h 1317086"/>
              <a:gd name="connsiteX1" fmla="*/ 731448 w 1389582"/>
              <a:gd name="connsiteY1" fmla="*/ 1152606 h 1317086"/>
              <a:gd name="connsiteX2" fmla="*/ 692796 w 1389582"/>
              <a:gd name="connsiteY2" fmla="*/ 1186250 h 1317086"/>
              <a:gd name="connsiteX3" fmla="*/ 656637 w 1389582"/>
              <a:gd name="connsiteY3" fmla="*/ 1162575 h 1317086"/>
              <a:gd name="connsiteX4" fmla="*/ 635440 w 1389582"/>
              <a:gd name="connsiteY4" fmla="*/ 1228616 h 1317086"/>
              <a:gd name="connsiteX5" fmla="*/ 666612 w 1389582"/>
              <a:gd name="connsiteY5" fmla="*/ 1269736 h 1317086"/>
              <a:gd name="connsiteX6" fmla="*/ 718980 w 1389582"/>
              <a:gd name="connsiteY6" fmla="*/ 1269736 h 1317086"/>
              <a:gd name="connsiteX7" fmla="*/ 753892 w 1389582"/>
              <a:gd name="connsiteY7" fmla="*/ 1221139 h 1317086"/>
              <a:gd name="connsiteX8" fmla="*/ 731448 w 1389582"/>
              <a:gd name="connsiteY8" fmla="*/ 1146376 h 1317086"/>
              <a:gd name="connsiteX9" fmla="*/ 968351 w 1389582"/>
              <a:gd name="connsiteY9" fmla="*/ 1085319 h 1317086"/>
              <a:gd name="connsiteX10" fmla="*/ 917230 w 1389582"/>
              <a:gd name="connsiteY10" fmla="*/ 1102764 h 1317086"/>
              <a:gd name="connsiteX11" fmla="*/ 917230 w 1389582"/>
              <a:gd name="connsiteY11" fmla="*/ 1146376 h 1317086"/>
              <a:gd name="connsiteX12" fmla="*/ 968351 w 1389582"/>
              <a:gd name="connsiteY12" fmla="*/ 1085319 h 1317086"/>
              <a:gd name="connsiteX13" fmla="*/ 415993 w 1389582"/>
              <a:gd name="connsiteY13" fmla="*/ 1085319 h 1317086"/>
              <a:gd name="connsiteX14" fmla="*/ 467115 w 1389582"/>
              <a:gd name="connsiteY14" fmla="*/ 1146376 h 1317086"/>
              <a:gd name="connsiteX15" fmla="*/ 467115 w 1389582"/>
              <a:gd name="connsiteY15" fmla="*/ 1102764 h 1317086"/>
              <a:gd name="connsiteX16" fmla="*/ 415993 w 1389582"/>
              <a:gd name="connsiteY16" fmla="*/ 1085319 h 1317086"/>
              <a:gd name="connsiteX17" fmla="*/ 872343 w 1389582"/>
              <a:gd name="connsiteY17" fmla="*/ 979404 h 1317086"/>
              <a:gd name="connsiteX18" fmla="*/ 807507 w 1389582"/>
              <a:gd name="connsiteY18" fmla="*/ 995603 h 1317086"/>
              <a:gd name="connsiteX19" fmla="*/ 791298 w 1389582"/>
              <a:gd name="connsiteY19" fmla="*/ 1034230 h 1317086"/>
              <a:gd name="connsiteX20" fmla="*/ 757632 w 1389582"/>
              <a:gd name="connsiteY20" fmla="*/ 1072858 h 1317086"/>
              <a:gd name="connsiteX21" fmla="*/ 778829 w 1389582"/>
              <a:gd name="connsiteY21" fmla="*/ 1187496 h 1317086"/>
              <a:gd name="connsiteX22" fmla="*/ 818729 w 1389582"/>
              <a:gd name="connsiteY22" fmla="*/ 1133915 h 1317086"/>
              <a:gd name="connsiteX23" fmla="*/ 819975 w 1389582"/>
              <a:gd name="connsiteY23" fmla="*/ 1132669 h 1317086"/>
              <a:gd name="connsiteX24" fmla="*/ 882318 w 1389582"/>
              <a:gd name="connsiteY24" fmla="*/ 1081581 h 1317086"/>
              <a:gd name="connsiteX25" fmla="*/ 882318 w 1389582"/>
              <a:gd name="connsiteY25" fmla="*/ 986880 h 1317086"/>
              <a:gd name="connsiteX26" fmla="*/ 879825 w 1389582"/>
              <a:gd name="connsiteY26" fmla="*/ 980650 h 1317086"/>
              <a:gd name="connsiteX27" fmla="*/ 872343 w 1389582"/>
              <a:gd name="connsiteY27" fmla="*/ 979404 h 1317086"/>
              <a:gd name="connsiteX28" fmla="*/ 512001 w 1389582"/>
              <a:gd name="connsiteY28" fmla="*/ 979404 h 1317086"/>
              <a:gd name="connsiteX29" fmla="*/ 505767 w 1389582"/>
              <a:gd name="connsiteY29" fmla="*/ 980650 h 1317086"/>
              <a:gd name="connsiteX30" fmla="*/ 502027 w 1389582"/>
              <a:gd name="connsiteY30" fmla="*/ 986880 h 1317086"/>
              <a:gd name="connsiteX31" fmla="*/ 502027 w 1389582"/>
              <a:gd name="connsiteY31" fmla="*/ 1081581 h 1317086"/>
              <a:gd name="connsiteX32" fmla="*/ 565616 w 1389582"/>
              <a:gd name="connsiteY32" fmla="*/ 1132669 h 1317086"/>
              <a:gd name="connsiteX33" fmla="*/ 566863 w 1389582"/>
              <a:gd name="connsiteY33" fmla="*/ 1133915 h 1317086"/>
              <a:gd name="connsiteX34" fmla="*/ 610503 w 1389582"/>
              <a:gd name="connsiteY34" fmla="*/ 1193726 h 1317086"/>
              <a:gd name="connsiteX35" fmla="*/ 627959 w 1389582"/>
              <a:gd name="connsiteY35" fmla="*/ 1074104 h 1317086"/>
              <a:gd name="connsiteX36" fmla="*/ 594294 w 1389582"/>
              <a:gd name="connsiteY36" fmla="*/ 1034230 h 1317086"/>
              <a:gd name="connsiteX37" fmla="*/ 576838 w 1389582"/>
              <a:gd name="connsiteY37" fmla="*/ 995603 h 1317086"/>
              <a:gd name="connsiteX38" fmla="*/ 857381 w 1389582"/>
              <a:gd name="connsiteY38" fmla="*/ 847321 h 1317086"/>
              <a:gd name="connsiteX39" fmla="*/ 823716 w 1389582"/>
              <a:gd name="connsiteY39" fmla="*/ 955729 h 1317086"/>
              <a:gd name="connsiteX40" fmla="*/ 863615 w 1389582"/>
              <a:gd name="connsiteY40" fmla="*/ 944514 h 1317086"/>
              <a:gd name="connsiteX41" fmla="*/ 874837 w 1389582"/>
              <a:gd name="connsiteY41" fmla="*/ 944514 h 1317086"/>
              <a:gd name="connsiteX42" fmla="*/ 901021 w 1389582"/>
              <a:gd name="connsiteY42" fmla="*/ 953236 h 1317086"/>
              <a:gd name="connsiteX43" fmla="*/ 917230 w 1389582"/>
              <a:gd name="connsiteY43" fmla="*/ 986880 h 1317086"/>
              <a:gd name="connsiteX44" fmla="*/ 917230 w 1389582"/>
              <a:gd name="connsiteY44" fmla="*/ 1064136 h 1317086"/>
              <a:gd name="connsiteX45" fmla="*/ 985807 w 1389582"/>
              <a:gd name="connsiteY45" fmla="*/ 1045445 h 1317086"/>
              <a:gd name="connsiteX46" fmla="*/ 995782 w 1389582"/>
              <a:gd name="connsiteY46" fmla="*/ 980650 h 1317086"/>
              <a:gd name="connsiteX47" fmla="*/ 862369 w 1389582"/>
              <a:gd name="connsiteY47" fmla="*/ 847321 h 1317086"/>
              <a:gd name="connsiteX48" fmla="*/ 763867 w 1389582"/>
              <a:gd name="connsiteY48" fmla="*/ 847321 h 1317086"/>
              <a:gd name="connsiteX49" fmla="*/ 742670 w 1389582"/>
              <a:gd name="connsiteY49" fmla="*/ 1039215 h 1317086"/>
              <a:gd name="connsiteX50" fmla="*/ 743917 w 1389582"/>
              <a:gd name="connsiteY50" fmla="*/ 1037969 h 1317086"/>
              <a:gd name="connsiteX51" fmla="*/ 743917 w 1389582"/>
              <a:gd name="connsiteY51" fmla="*/ 1039215 h 1317086"/>
              <a:gd name="connsiteX52" fmla="*/ 758879 w 1389582"/>
              <a:gd name="connsiteY52" fmla="*/ 1019278 h 1317086"/>
              <a:gd name="connsiteX53" fmla="*/ 778829 w 1389582"/>
              <a:gd name="connsiteY53" fmla="*/ 973173 h 1317086"/>
              <a:gd name="connsiteX54" fmla="*/ 792545 w 1389582"/>
              <a:gd name="connsiteY54" fmla="*/ 938284 h 1317086"/>
              <a:gd name="connsiteX55" fmla="*/ 792545 w 1389582"/>
              <a:gd name="connsiteY55" fmla="*/ 935792 h 1317086"/>
              <a:gd name="connsiteX56" fmla="*/ 805013 w 1389582"/>
              <a:gd name="connsiteY56" fmla="*/ 903394 h 1317086"/>
              <a:gd name="connsiteX57" fmla="*/ 806260 w 1389582"/>
              <a:gd name="connsiteY57" fmla="*/ 899656 h 1317086"/>
              <a:gd name="connsiteX58" fmla="*/ 821222 w 1389582"/>
              <a:gd name="connsiteY58" fmla="*/ 847321 h 1317086"/>
              <a:gd name="connsiteX59" fmla="*/ 564369 w 1389582"/>
              <a:gd name="connsiteY59" fmla="*/ 847321 h 1317086"/>
              <a:gd name="connsiteX60" fmla="*/ 579332 w 1389582"/>
              <a:gd name="connsiteY60" fmla="*/ 899656 h 1317086"/>
              <a:gd name="connsiteX61" fmla="*/ 580579 w 1389582"/>
              <a:gd name="connsiteY61" fmla="*/ 903394 h 1317086"/>
              <a:gd name="connsiteX62" fmla="*/ 591800 w 1389582"/>
              <a:gd name="connsiteY62" fmla="*/ 935792 h 1317086"/>
              <a:gd name="connsiteX63" fmla="*/ 593047 w 1389582"/>
              <a:gd name="connsiteY63" fmla="*/ 938284 h 1317086"/>
              <a:gd name="connsiteX64" fmla="*/ 606763 w 1389582"/>
              <a:gd name="connsiteY64" fmla="*/ 973173 h 1317086"/>
              <a:gd name="connsiteX65" fmla="*/ 626712 w 1389582"/>
              <a:gd name="connsiteY65" fmla="*/ 1019278 h 1317086"/>
              <a:gd name="connsiteX66" fmla="*/ 641675 w 1389582"/>
              <a:gd name="connsiteY66" fmla="*/ 1040461 h 1317086"/>
              <a:gd name="connsiteX67" fmla="*/ 621725 w 1389582"/>
              <a:gd name="connsiteY67" fmla="*/ 847321 h 1317086"/>
              <a:gd name="connsiteX68" fmla="*/ 523223 w 1389582"/>
              <a:gd name="connsiteY68" fmla="*/ 847321 h 1317086"/>
              <a:gd name="connsiteX69" fmla="*/ 389809 w 1389582"/>
              <a:gd name="connsiteY69" fmla="*/ 980650 h 1317086"/>
              <a:gd name="connsiteX70" fmla="*/ 399784 w 1389582"/>
              <a:gd name="connsiteY70" fmla="*/ 1045445 h 1317086"/>
              <a:gd name="connsiteX71" fmla="*/ 467115 w 1389582"/>
              <a:gd name="connsiteY71" fmla="*/ 1064136 h 1317086"/>
              <a:gd name="connsiteX72" fmla="*/ 467115 w 1389582"/>
              <a:gd name="connsiteY72" fmla="*/ 986880 h 1317086"/>
              <a:gd name="connsiteX73" fmla="*/ 484571 w 1389582"/>
              <a:gd name="connsiteY73" fmla="*/ 953236 h 1317086"/>
              <a:gd name="connsiteX74" fmla="*/ 521976 w 1389582"/>
              <a:gd name="connsiteY74" fmla="*/ 944514 h 1317086"/>
              <a:gd name="connsiteX75" fmla="*/ 561876 w 1389582"/>
              <a:gd name="connsiteY75" fmla="*/ 955729 h 1317086"/>
              <a:gd name="connsiteX76" fmla="*/ 528211 w 1389582"/>
              <a:gd name="connsiteY76" fmla="*/ 847321 h 1317086"/>
              <a:gd name="connsiteX77" fmla="*/ 692796 w 1389582"/>
              <a:gd name="connsiteY77" fmla="*/ 771312 h 1317086"/>
              <a:gd name="connsiteX78" fmla="*/ 654143 w 1389582"/>
              <a:gd name="connsiteY78" fmla="*/ 809940 h 1317086"/>
              <a:gd name="connsiteX79" fmla="*/ 689055 w 1389582"/>
              <a:gd name="connsiteY79" fmla="*/ 1148868 h 1317086"/>
              <a:gd name="connsiteX80" fmla="*/ 695290 w 1389582"/>
              <a:gd name="connsiteY80" fmla="*/ 1148868 h 1317086"/>
              <a:gd name="connsiteX81" fmla="*/ 731448 w 1389582"/>
              <a:gd name="connsiteY81" fmla="*/ 809940 h 1317086"/>
              <a:gd name="connsiteX82" fmla="*/ 692796 w 1389582"/>
              <a:gd name="connsiteY82" fmla="*/ 771312 h 1317086"/>
              <a:gd name="connsiteX83" fmla="*/ 693167 w 1389582"/>
              <a:gd name="connsiteY83" fmla="*/ 365497 h 1317086"/>
              <a:gd name="connsiteX84" fmla="*/ 622172 w 1389582"/>
              <a:gd name="connsiteY84" fmla="*/ 436082 h 1317086"/>
              <a:gd name="connsiteX85" fmla="*/ 693167 w 1389582"/>
              <a:gd name="connsiteY85" fmla="*/ 506666 h 1317086"/>
              <a:gd name="connsiteX86" fmla="*/ 764163 w 1389582"/>
              <a:gd name="connsiteY86" fmla="*/ 436082 h 1317086"/>
              <a:gd name="connsiteX87" fmla="*/ 693167 w 1389582"/>
              <a:gd name="connsiteY87" fmla="*/ 365497 h 1317086"/>
              <a:gd name="connsiteX88" fmla="*/ 693167 w 1389582"/>
              <a:gd name="connsiteY88" fmla="*/ 329585 h 1317086"/>
              <a:gd name="connsiteX89" fmla="*/ 799037 w 1389582"/>
              <a:gd name="connsiteY89" fmla="*/ 436082 h 1317086"/>
              <a:gd name="connsiteX90" fmla="*/ 693167 w 1389582"/>
              <a:gd name="connsiteY90" fmla="*/ 542578 h 1317086"/>
              <a:gd name="connsiteX91" fmla="*/ 586052 w 1389582"/>
              <a:gd name="connsiteY91" fmla="*/ 436082 h 1317086"/>
              <a:gd name="connsiteX92" fmla="*/ 693167 w 1389582"/>
              <a:gd name="connsiteY92" fmla="*/ 329585 h 1317086"/>
              <a:gd name="connsiteX93" fmla="*/ 593047 w 1389582"/>
              <a:gd name="connsiteY93" fmla="*/ 225537 h 1317086"/>
              <a:gd name="connsiteX94" fmla="*/ 530704 w 1389582"/>
              <a:gd name="connsiteY94" fmla="*/ 584403 h 1317086"/>
              <a:gd name="connsiteX95" fmla="*/ 555641 w 1389582"/>
              <a:gd name="connsiteY95" fmla="*/ 812432 h 1317086"/>
              <a:gd name="connsiteX96" fmla="*/ 619231 w 1389582"/>
              <a:gd name="connsiteY96" fmla="*/ 812432 h 1317086"/>
              <a:gd name="connsiteX97" fmla="*/ 619231 w 1389582"/>
              <a:gd name="connsiteY97" fmla="*/ 811186 h 1317086"/>
              <a:gd name="connsiteX98" fmla="*/ 621725 w 1389582"/>
              <a:gd name="connsiteY98" fmla="*/ 788757 h 1317086"/>
              <a:gd name="connsiteX99" fmla="*/ 692796 w 1389582"/>
              <a:gd name="connsiteY99" fmla="*/ 736422 h 1317086"/>
              <a:gd name="connsiteX100" fmla="*/ 761373 w 1389582"/>
              <a:gd name="connsiteY100" fmla="*/ 781280 h 1317086"/>
              <a:gd name="connsiteX101" fmla="*/ 767607 w 1389582"/>
              <a:gd name="connsiteY101" fmla="*/ 811186 h 1317086"/>
              <a:gd name="connsiteX102" fmla="*/ 767607 w 1389582"/>
              <a:gd name="connsiteY102" fmla="*/ 812432 h 1317086"/>
              <a:gd name="connsiteX103" fmla="*/ 829950 w 1389582"/>
              <a:gd name="connsiteY103" fmla="*/ 812432 h 1317086"/>
              <a:gd name="connsiteX104" fmla="*/ 853641 w 1389582"/>
              <a:gd name="connsiteY104" fmla="*/ 584403 h 1317086"/>
              <a:gd name="connsiteX105" fmla="*/ 792545 w 1389582"/>
              <a:gd name="connsiteY105" fmla="*/ 225537 h 1317086"/>
              <a:gd name="connsiteX106" fmla="*/ 692796 w 1389582"/>
              <a:gd name="connsiteY106" fmla="*/ 36136 h 1317086"/>
              <a:gd name="connsiteX107" fmla="*/ 687808 w 1389582"/>
              <a:gd name="connsiteY107" fmla="*/ 38628 h 1317086"/>
              <a:gd name="connsiteX108" fmla="*/ 606763 w 1389582"/>
              <a:gd name="connsiteY108" fmla="*/ 189401 h 1317086"/>
              <a:gd name="connsiteX109" fmla="*/ 778829 w 1389582"/>
              <a:gd name="connsiteY109" fmla="*/ 189401 h 1317086"/>
              <a:gd name="connsiteX110" fmla="*/ 696536 w 1389582"/>
              <a:gd name="connsiteY110" fmla="*/ 38628 h 1317086"/>
              <a:gd name="connsiteX111" fmla="*/ 692796 w 1389582"/>
              <a:gd name="connsiteY111" fmla="*/ 36136 h 1317086"/>
              <a:gd name="connsiteX112" fmla="*/ 692796 w 1389582"/>
              <a:gd name="connsiteY112" fmla="*/ 0 h 1317086"/>
              <a:gd name="connsiteX113" fmla="*/ 726461 w 1389582"/>
              <a:gd name="connsiteY113" fmla="*/ 18691 h 1317086"/>
              <a:gd name="connsiteX114" fmla="*/ 888553 w 1389582"/>
              <a:gd name="connsiteY114" fmla="*/ 584403 h 1317086"/>
              <a:gd name="connsiteX115" fmla="*/ 864862 w 1389582"/>
              <a:gd name="connsiteY115" fmla="*/ 812432 h 1317086"/>
              <a:gd name="connsiteX116" fmla="*/ 1030694 w 1389582"/>
              <a:gd name="connsiteY116" fmla="*/ 980650 h 1317086"/>
              <a:gd name="connsiteX117" fmla="*/ 1021966 w 1389582"/>
              <a:gd name="connsiteY117" fmla="*/ 1042953 h 1317086"/>
              <a:gd name="connsiteX118" fmla="*/ 1043163 w 1389582"/>
              <a:gd name="connsiteY118" fmla="*/ 1042953 h 1317086"/>
              <a:gd name="connsiteX119" fmla="*/ 1238920 w 1389582"/>
              <a:gd name="connsiteY119" fmla="*/ 1140146 h 1317086"/>
              <a:gd name="connsiteX120" fmla="*/ 1359865 w 1389582"/>
              <a:gd name="connsiteY120" fmla="*/ 1003079 h 1317086"/>
              <a:gd name="connsiteX121" fmla="*/ 1386049 w 1389582"/>
              <a:gd name="connsiteY121" fmla="*/ 1005571 h 1317086"/>
              <a:gd name="connsiteX122" fmla="*/ 1382308 w 1389582"/>
              <a:gd name="connsiteY122" fmla="*/ 1030492 h 1317086"/>
              <a:gd name="connsiteX123" fmla="*/ 1253882 w 1389582"/>
              <a:gd name="connsiteY123" fmla="*/ 1180019 h 1317086"/>
              <a:gd name="connsiteX124" fmla="*/ 1238920 w 1389582"/>
              <a:gd name="connsiteY124" fmla="*/ 1186250 h 1317086"/>
              <a:gd name="connsiteX125" fmla="*/ 1225204 w 1389582"/>
              <a:gd name="connsiteY125" fmla="*/ 1180019 h 1317086"/>
              <a:gd name="connsiteX126" fmla="*/ 1040669 w 1389582"/>
              <a:gd name="connsiteY126" fmla="*/ 1079089 h 1317086"/>
              <a:gd name="connsiteX127" fmla="*/ 1010745 w 1389582"/>
              <a:gd name="connsiteY127" fmla="*/ 1079089 h 1317086"/>
              <a:gd name="connsiteX128" fmla="*/ 928452 w 1389582"/>
              <a:gd name="connsiteY128" fmla="*/ 1181266 h 1317086"/>
              <a:gd name="connsiteX129" fmla="*/ 912243 w 1389582"/>
              <a:gd name="connsiteY129" fmla="*/ 1186250 h 1317086"/>
              <a:gd name="connsiteX130" fmla="*/ 898527 w 1389582"/>
              <a:gd name="connsiteY130" fmla="*/ 1182512 h 1317086"/>
              <a:gd name="connsiteX131" fmla="*/ 882318 w 1389582"/>
              <a:gd name="connsiteY131" fmla="*/ 1156344 h 1317086"/>
              <a:gd name="connsiteX132" fmla="*/ 882318 w 1389582"/>
              <a:gd name="connsiteY132" fmla="*/ 1123947 h 1317086"/>
              <a:gd name="connsiteX133" fmla="*/ 846159 w 1389582"/>
              <a:gd name="connsiteY133" fmla="*/ 1155098 h 1317086"/>
              <a:gd name="connsiteX134" fmla="*/ 746411 w 1389582"/>
              <a:gd name="connsiteY134" fmla="*/ 1292165 h 1317086"/>
              <a:gd name="connsiteX135" fmla="*/ 745164 w 1389582"/>
              <a:gd name="connsiteY135" fmla="*/ 1293411 h 1317086"/>
              <a:gd name="connsiteX136" fmla="*/ 692796 w 1389582"/>
              <a:gd name="connsiteY136" fmla="*/ 1317086 h 1317086"/>
              <a:gd name="connsiteX137" fmla="*/ 640428 w 1389582"/>
              <a:gd name="connsiteY137" fmla="*/ 1293411 h 1317086"/>
              <a:gd name="connsiteX138" fmla="*/ 639181 w 1389582"/>
              <a:gd name="connsiteY138" fmla="*/ 1292165 h 1317086"/>
              <a:gd name="connsiteX139" fmla="*/ 539432 w 1389582"/>
              <a:gd name="connsiteY139" fmla="*/ 1155098 h 1317086"/>
              <a:gd name="connsiteX140" fmla="*/ 502027 w 1389582"/>
              <a:gd name="connsiteY140" fmla="*/ 1123947 h 1317086"/>
              <a:gd name="connsiteX141" fmla="*/ 502027 w 1389582"/>
              <a:gd name="connsiteY141" fmla="*/ 1156344 h 1317086"/>
              <a:gd name="connsiteX142" fmla="*/ 487064 w 1389582"/>
              <a:gd name="connsiteY142" fmla="*/ 1182512 h 1317086"/>
              <a:gd name="connsiteX143" fmla="*/ 472102 w 1389582"/>
              <a:gd name="connsiteY143" fmla="*/ 1186250 h 1317086"/>
              <a:gd name="connsiteX144" fmla="*/ 455893 w 1389582"/>
              <a:gd name="connsiteY144" fmla="*/ 1181266 h 1317086"/>
              <a:gd name="connsiteX145" fmla="*/ 374847 w 1389582"/>
              <a:gd name="connsiteY145" fmla="*/ 1079089 h 1317086"/>
              <a:gd name="connsiteX146" fmla="*/ 344923 w 1389582"/>
              <a:gd name="connsiteY146" fmla="*/ 1079089 h 1317086"/>
              <a:gd name="connsiteX147" fmla="*/ 160388 w 1389582"/>
              <a:gd name="connsiteY147" fmla="*/ 1180019 h 1317086"/>
              <a:gd name="connsiteX148" fmla="*/ 145425 w 1389582"/>
              <a:gd name="connsiteY148" fmla="*/ 1186250 h 1317086"/>
              <a:gd name="connsiteX149" fmla="*/ 131710 w 1389582"/>
              <a:gd name="connsiteY149" fmla="*/ 1178773 h 1317086"/>
              <a:gd name="connsiteX150" fmla="*/ 5777 w 1389582"/>
              <a:gd name="connsiteY150" fmla="*/ 1020524 h 1317086"/>
              <a:gd name="connsiteX151" fmla="*/ 4530 w 1389582"/>
              <a:gd name="connsiteY151" fmla="*/ 994356 h 1317086"/>
              <a:gd name="connsiteX152" fmla="*/ 29467 w 1389582"/>
              <a:gd name="connsiteY152" fmla="*/ 993110 h 1317086"/>
              <a:gd name="connsiteX153" fmla="*/ 146672 w 1389582"/>
              <a:gd name="connsiteY153" fmla="*/ 1138899 h 1317086"/>
              <a:gd name="connsiteX154" fmla="*/ 342429 w 1389582"/>
              <a:gd name="connsiteY154" fmla="*/ 1042953 h 1317086"/>
              <a:gd name="connsiteX155" fmla="*/ 362379 w 1389582"/>
              <a:gd name="connsiteY155" fmla="*/ 1042953 h 1317086"/>
              <a:gd name="connsiteX156" fmla="*/ 354897 w 1389582"/>
              <a:gd name="connsiteY156" fmla="*/ 980650 h 1317086"/>
              <a:gd name="connsiteX157" fmla="*/ 519483 w 1389582"/>
              <a:gd name="connsiteY157" fmla="*/ 812432 h 1317086"/>
              <a:gd name="connsiteX158" fmla="*/ 495792 w 1389582"/>
              <a:gd name="connsiteY158" fmla="*/ 584403 h 1317086"/>
              <a:gd name="connsiteX159" fmla="*/ 659131 w 1389582"/>
              <a:gd name="connsiteY159" fmla="*/ 18691 h 1317086"/>
              <a:gd name="connsiteX160" fmla="*/ 692796 w 1389582"/>
              <a:gd name="connsiteY160" fmla="*/ 0 h 131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Lst>
            <a:rect l="l" t="t" r="r" b="b"/>
            <a:pathLst>
              <a:path w="1389582" h="1317086">
                <a:moveTo>
                  <a:pt x="731448" y="1146376"/>
                </a:moveTo>
                <a:lnTo>
                  <a:pt x="731448" y="1152606"/>
                </a:lnTo>
                <a:cubicBezTo>
                  <a:pt x="728955" y="1172543"/>
                  <a:pt x="712746" y="1186250"/>
                  <a:pt x="692796" y="1186250"/>
                </a:cubicBezTo>
                <a:cubicBezTo>
                  <a:pt x="676587" y="1186250"/>
                  <a:pt x="662871" y="1176281"/>
                  <a:pt x="656637" y="1162575"/>
                </a:cubicBezTo>
                <a:cubicBezTo>
                  <a:pt x="651650" y="1186250"/>
                  <a:pt x="644168" y="1208679"/>
                  <a:pt x="635440" y="1228616"/>
                </a:cubicBezTo>
                <a:lnTo>
                  <a:pt x="666612" y="1269736"/>
                </a:lnTo>
                <a:cubicBezTo>
                  <a:pt x="680327" y="1284689"/>
                  <a:pt x="705264" y="1284689"/>
                  <a:pt x="718980" y="1269736"/>
                </a:cubicBezTo>
                <a:lnTo>
                  <a:pt x="753892" y="1221139"/>
                </a:lnTo>
                <a:cubicBezTo>
                  <a:pt x="746411" y="1199956"/>
                  <a:pt x="737683" y="1172543"/>
                  <a:pt x="731448" y="1146376"/>
                </a:cubicBezTo>
                <a:close/>
                <a:moveTo>
                  <a:pt x="968351" y="1085319"/>
                </a:moveTo>
                <a:cubicBezTo>
                  <a:pt x="950895" y="1089057"/>
                  <a:pt x="934686" y="1095287"/>
                  <a:pt x="917230" y="1102764"/>
                </a:cubicBezTo>
                <a:lnTo>
                  <a:pt x="917230" y="1146376"/>
                </a:lnTo>
                <a:cubicBezTo>
                  <a:pt x="938427" y="1130177"/>
                  <a:pt x="955883" y="1108994"/>
                  <a:pt x="968351" y="1085319"/>
                </a:cubicBezTo>
                <a:close/>
                <a:moveTo>
                  <a:pt x="415993" y="1085319"/>
                </a:moveTo>
                <a:cubicBezTo>
                  <a:pt x="429709" y="1108994"/>
                  <a:pt x="447165" y="1130177"/>
                  <a:pt x="467115" y="1146376"/>
                </a:cubicBezTo>
                <a:lnTo>
                  <a:pt x="467115" y="1102764"/>
                </a:lnTo>
                <a:cubicBezTo>
                  <a:pt x="450905" y="1095287"/>
                  <a:pt x="433449" y="1089057"/>
                  <a:pt x="415993" y="1085319"/>
                </a:cubicBezTo>
                <a:close/>
                <a:moveTo>
                  <a:pt x="872343" y="979404"/>
                </a:moveTo>
                <a:lnTo>
                  <a:pt x="807507" y="995603"/>
                </a:lnTo>
                <a:cubicBezTo>
                  <a:pt x="802519" y="1009309"/>
                  <a:pt x="797532" y="1020524"/>
                  <a:pt x="791298" y="1034230"/>
                </a:cubicBezTo>
                <a:cubicBezTo>
                  <a:pt x="783817" y="1050429"/>
                  <a:pt x="771348" y="1062890"/>
                  <a:pt x="757632" y="1072858"/>
                </a:cubicBezTo>
                <a:cubicBezTo>
                  <a:pt x="756386" y="1089057"/>
                  <a:pt x="763867" y="1135161"/>
                  <a:pt x="778829" y="1187496"/>
                </a:cubicBezTo>
                <a:lnTo>
                  <a:pt x="818729" y="1133915"/>
                </a:lnTo>
                <a:cubicBezTo>
                  <a:pt x="818729" y="1132669"/>
                  <a:pt x="818729" y="1132669"/>
                  <a:pt x="819975" y="1132669"/>
                </a:cubicBezTo>
                <a:cubicBezTo>
                  <a:pt x="837431" y="1112732"/>
                  <a:pt x="859875" y="1095287"/>
                  <a:pt x="882318" y="1081581"/>
                </a:cubicBezTo>
                <a:lnTo>
                  <a:pt x="882318" y="986880"/>
                </a:lnTo>
                <a:cubicBezTo>
                  <a:pt x="882318" y="984388"/>
                  <a:pt x="881071" y="980650"/>
                  <a:pt x="879825" y="980650"/>
                </a:cubicBezTo>
                <a:cubicBezTo>
                  <a:pt x="878578" y="979404"/>
                  <a:pt x="876084" y="978158"/>
                  <a:pt x="872343" y="979404"/>
                </a:cubicBezTo>
                <a:close/>
                <a:moveTo>
                  <a:pt x="512001" y="979404"/>
                </a:moveTo>
                <a:cubicBezTo>
                  <a:pt x="509508" y="978158"/>
                  <a:pt x="507014" y="979404"/>
                  <a:pt x="505767" y="980650"/>
                </a:cubicBezTo>
                <a:cubicBezTo>
                  <a:pt x="504520" y="980650"/>
                  <a:pt x="502027" y="984388"/>
                  <a:pt x="502027" y="986880"/>
                </a:cubicBezTo>
                <a:lnTo>
                  <a:pt x="502027" y="1081581"/>
                </a:lnTo>
                <a:cubicBezTo>
                  <a:pt x="525717" y="1095287"/>
                  <a:pt x="546913" y="1112732"/>
                  <a:pt x="565616" y="1132669"/>
                </a:cubicBezTo>
                <a:cubicBezTo>
                  <a:pt x="565616" y="1132669"/>
                  <a:pt x="566863" y="1132669"/>
                  <a:pt x="566863" y="1133915"/>
                </a:cubicBezTo>
                <a:lnTo>
                  <a:pt x="610503" y="1193726"/>
                </a:lnTo>
                <a:cubicBezTo>
                  <a:pt x="630453" y="1136407"/>
                  <a:pt x="634194" y="1087811"/>
                  <a:pt x="627959" y="1074104"/>
                </a:cubicBezTo>
                <a:cubicBezTo>
                  <a:pt x="614244" y="1064136"/>
                  <a:pt x="603022" y="1050429"/>
                  <a:pt x="594294" y="1034230"/>
                </a:cubicBezTo>
                <a:cubicBezTo>
                  <a:pt x="589307" y="1020524"/>
                  <a:pt x="583072" y="1009309"/>
                  <a:pt x="576838" y="995603"/>
                </a:cubicBezTo>
                <a:close/>
                <a:moveTo>
                  <a:pt x="857381" y="847321"/>
                </a:moveTo>
                <a:cubicBezTo>
                  <a:pt x="848653" y="883457"/>
                  <a:pt x="837431" y="920839"/>
                  <a:pt x="823716" y="955729"/>
                </a:cubicBezTo>
                <a:lnTo>
                  <a:pt x="863615" y="944514"/>
                </a:lnTo>
                <a:cubicBezTo>
                  <a:pt x="867356" y="944514"/>
                  <a:pt x="871097" y="944514"/>
                  <a:pt x="874837" y="944514"/>
                </a:cubicBezTo>
                <a:cubicBezTo>
                  <a:pt x="883565" y="944514"/>
                  <a:pt x="893540" y="947006"/>
                  <a:pt x="901021" y="953236"/>
                </a:cubicBezTo>
                <a:cubicBezTo>
                  <a:pt x="912243" y="960713"/>
                  <a:pt x="917230" y="973173"/>
                  <a:pt x="917230" y="986880"/>
                </a:cubicBezTo>
                <a:lnTo>
                  <a:pt x="917230" y="1064136"/>
                </a:lnTo>
                <a:cubicBezTo>
                  <a:pt x="939674" y="1055413"/>
                  <a:pt x="962117" y="1049183"/>
                  <a:pt x="985807" y="1045445"/>
                </a:cubicBezTo>
                <a:cubicBezTo>
                  <a:pt x="992042" y="1024262"/>
                  <a:pt x="995782" y="1003079"/>
                  <a:pt x="995782" y="980650"/>
                </a:cubicBezTo>
                <a:cubicBezTo>
                  <a:pt x="995782" y="907132"/>
                  <a:pt x="935933" y="847321"/>
                  <a:pt x="862369" y="847321"/>
                </a:cubicBezTo>
                <a:close/>
                <a:moveTo>
                  <a:pt x="763867" y="847321"/>
                </a:moveTo>
                <a:lnTo>
                  <a:pt x="742670" y="1039215"/>
                </a:lnTo>
                <a:cubicBezTo>
                  <a:pt x="743917" y="1039215"/>
                  <a:pt x="743917" y="1039215"/>
                  <a:pt x="743917" y="1037969"/>
                </a:cubicBezTo>
                <a:lnTo>
                  <a:pt x="743917" y="1039215"/>
                </a:lnTo>
                <a:cubicBezTo>
                  <a:pt x="750151" y="1034230"/>
                  <a:pt x="755139" y="1026754"/>
                  <a:pt x="758879" y="1019278"/>
                </a:cubicBezTo>
                <a:cubicBezTo>
                  <a:pt x="765114" y="1003079"/>
                  <a:pt x="772595" y="988126"/>
                  <a:pt x="778829" y="973173"/>
                </a:cubicBezTo>
                <a:cubicBezTo>
                  <a:pt x="783817" y="961959"/>
                  <a:pt x="788804" y="950744"/>
                  <a:pt x="792545" y="938284"/>
                </a:cubicBezTo>
                <a:cubicBezTo>
                  <a:pt x="792545" y="938284"/>
                  <a:pt x="792545" y="937038"/>
                  <a:pt x="792545" y="935792"/>
                </a:cubicBezTo>
                <a:cubicBezTo>
                  <a:pt x="797532" y="924577"/>
                  <a:pt x="801273" y="914609"/>
                  <a:pt x="805013" y="903394"/>
                </a:cubicBezTo>
                <a:cubicBezTo>
                  <a:pt x="805013" y="902148"/>
                  <a:pt x="805013" y="900902"/>
                  <a:pt x="806260" y="899656"/>
                </a:cubicBezTo>
                <a:cubicBezTo>
                  <a:pt x="811247" y="882211"/>
                  <a:pt x="816235" y="864766"/>
                  <a:pt x="821222" y="847321"/>
                </a:cubicBezTo>
                <a:close/>
                <a:moveTo>
                  <a:pt x="564369" y="847321"/>
                </a:moveTo>
                <a:cubicBezTo>
                  <a:pt x="569357" y="864766"/>
                  <a:pt x="574344" y="882211"/>
                  <a:pt x="579332" y="899656"/>
                </a:cubicBezTo>
                <a:cubicBezTo>
                  <a:pt x="579332" y="900902"/>
                  <a:pt x="580579" y="902148"/>
                  <a:pt x="580579" y="903394"/>
                </a:cubicBezTo>
                <a:cubicBezTo>
                  <a:pt x="584319" y="914609"/>
                  <a:pt x="588060" y="925823"/>
                  <a:pt x="591800" y="935792"/>
                </a:cubicBezTo>
                <a:cubicBezTo>
                  <a:pt x="593047" y="937038"/>
                  <a:pt x="593047" y="938284"/>
                  <a:pt x="593047" y="938284"/>
                </a:cubicBezTo>
                <a:cubicBezTo>
                  <a:pt x="596788" y="950744"/>
                  <a:pt x="601775" y="961959"/>
                  <a:pt x="606763" y="973173"/>
                </a:cubicBezTo>
                <a:cubicBezTo>
                  <a:pt x="612997" y="988126"/>
                  <a:pt x="619231" y="1003079"/>
                  <a:pt x="626712" y="1019278"/>
                </a:cubicBezTo>
                <a:cubicBezTo>
                  <a:pt x="630453" y="1028000"/>
                  <a:pt x="636687" y="1035476"/>
                  <a:pt x="641675" y="1040461"/>
                </a:cubicBezTo>
                <a:lnTo>
                  <a:pt x="621725" y="847321"/>
                </a:lnTo>
                <a:close/>
                <a:moveTo>
                  <a:pt x="523223" y="847321"/>
                </a:moveTo>
                <a:cubicBezTo>
                  <a:pt x="449659" y="847321"/>
                  <a:pt x="389809" y="907132"/>
                  <a:pt x="389809" y="980650"/>
                </a:cubicBezTo>
                <a:cubicBezTo>
                  <a:pt x="389809" y="1003079"/>
                  <a:pt x="393550" y="1024262"/>
                  <a:pt x="399784" y="1045445"/>
                </a:cubicBezTo>
                <a:cubicBezTo>
                  <a:pt x="423475" y="1049183"/>
                  <a:pt x="445918" y="1055413"/>
                  <a:pt x="467115" y="1064136"/>
                </a:cubicBezTo>
                <a:lnTo>
                  <a:pt x="467115" y="986880"/>
                </a:lnTo>
                <a:cubicBezTo>
                  <a:pt x="467115" y="973173"/>
                  <a:pt x="473349" y="960713"/>
                  <a:pt x="484571" y="953236"/>
                </a:cubicBezTo>
                <a:cubicBezTo>
                  <a:pt x="494545" y="944514"/>
                  <a:pt x="508261" y="942022"/>
                  <a:pt x="521976" y="944514"/>
                </a:cubicBezTo>
                <a:lnTo>
                  <a:pt x="561876" y="955729"/>
                </a:lnTo>
                <a:cubicBezTo>
                  <a:pt x="548160" y="920839"/>
                  <a:pt x="536939" y="883457"/>
                  <a:pt x="528211" y="847321"/>
                </a:cubicBezTo>
                <a:close/>
                <a:moveTo>
                  <a:pt x="692796" y="771312"/>
                </a:moveTo>
                <a:cubicBezTo>
                  <a:pt x="671599" y="771312"/>
                  <a:pt x="654143" y="788757"/>
                  <a:pt x="654143" y="809940"/>
                </a:cubicBezTo>
                <a:lnTo>
                  <a:pt x="689055" y="1148868"/>
                </a:lnTo>
                <a:cubicBezTo>
                  <a:pt x="689055" y="1151360"/>
                  <a:pt x="695290" y="1151360"/>
                  <a:pt x="695290" y="1148868"/>
                </a:cubicBezTo>
                <a:lnTo>
                  <a:pt x="731448" y="809940"/>
                </a:lnTo>
                <a:cubicBezTo>
                  <a:pt x="731448" y="788757"/>
                  <a:pt x="713992" y="771312"/>
                  <a:pt x="692796" y="771312"/>
                </a:cubicBezTo>
                <a:close/>
                <a:moveTo>
                  <a:pt x="693167" y="365497"/>
                </a:moveTo>
                <a:cubicBezTo>
                  <a:pt x="654556" y="365497"/>
                  <a:pt x="622172" y="397693"/>
                  <a:pt x="622172" y="436082"/>
                </a:cubicBezTo>
                <a:cubicBezTo>
                  <a:pt x="622172" y="475708"/>
                  <a:pt x="654556" y="506666"/>
                  <a:pt x="693167" y="506666"/>
                </a:cubicBezTo>
                <a:cubicBezTo>
                  <a:pt x="733024" y="506666"/>
                  <a:pt x="764163" y="475708"/>
                  <a:pt x="764163" y="436082"/>
                </a:cubicBezTo>
                <a:cubicBezTo>
                  <a:pt x="764163" y="397693"/>
                  <a:pt x="733024" y="365497"/>
                  <a:pt x="693167" y="365497"/>
                </a:cubicBezTo>
                <a:close/>
                <a:moveTo>
                  <a:pt x="693167" y="329585"/>
                </a:moveTo>
                <a:cubicBezTo>
                  <a:pt x="751707" y="329585"/>
                  <a:pt x="799037" y="377880"/>
                  <a:pt x="799037" y="436082"/>
                </a:cubicBezTo>
                <a:cubicBezTo>
                  <a:pt x="799037" y="494283"/>
                  <a:pt x="751707" y="542578"/>
                  <a:pt x="693167" y="542578"/>
                </a:cubicBezTo>
                <a:cubicBezTo>
                  <a:pt x="634628" y="542578"/>
                  <a:pt x="586052" y="494283"/>
                  <a:pt x="586052" y="436082"/>
                </a:cubicBezTo>
                <a:cubicBezTo>
                  <a:pt x="586052" y="377880"/>
                  <a:pt x="634628" y="329585"/>
                  <a:pt x="693167" y="329585"/>
                </a:cubicBezTo>
                <a:close/>
                <a:moveTo>
                  <a:pt x="593047" y="225537"/>
                </a:moveTo>
                <a:cubicBezTo>
                  <a:pt x="553148" y="335191"/>
                  <a:pt x="530704" y="457304"/>
                  <a:pt x="530704" y="584403"/>
                </a:cubicBezTo>
                <a:cubicBezTo>
                  <a:pt x="530704" y="661658"/>
                  <a:pt x="539432" y="737668"/>
                  <a:pt x="555641" y="812432"/>
                </a:cubicBezTo>
                <a:lnTo>
                  <a:pt x="619231" y="812432"/>
                </a:lnTo>
                <a:lnTo>
                  <a:pt x="619231" y="811186"/>
                </a:lnTo>
                <a:cubicBezTo>
                  <a:pt x="619231" y="802463"/>
                  <a:pt x="619231" y="794987"/>
                  <a:pt x="621725" y="788757"/>
                </a:cubicBezTo>
                <a:cubicBezTo>
                  <a:pt x="631700" y="757605"/>
                  <a:pt x="659131" y="736422"/>
                  <a:pt x="692796" y="736422"/>
                </a:cubicBezTo>
                <a:cubicBezTo>
                  <a:pt x="722720" y="736422"/>
                  <a:pt x="750151" y="755113"/>
                  <a:pt x="761373" y="781280"/>
                </a:cubicBezTo>
                <a:cubicBezTo>
                  <a:pt x="765114" y="791249"/>
                  <a:pt x="767607" y="801217"/>
                  <a:pt x="767607" y="811186"/>
                </a:cubicBezTo>
                <a:lnTo>
                  <a:pt x="767607" y="812432"/>
                </a:lnTo>
                <a:lnTo>
                  <a:pt x="829950" y="812432"/>
                </a:lnTo>
                <a:cubicBezTo>
                  <a:pt x="846159" y="737668"/>
                  <a:pt x="853641" y="661658"/>
                  <a:pt x="853641" y="584403"/>
                </a:cubicBezTo>
                <a:cubicBezTo>
                  <a:pt x="853641" y="457304"/>
                  <a:pt x="832444" y="335191"/>
                  <a:pt x="792545" y="225537"/>
                </a:cubicBezTo>
                <a:close/>
                <a:moveTo>
                  <a:pt x="692796" y="36136"/>
                </a:moveTo>
                <a:cubicBezTo>
                  <a:pt x="691549" y="36136"/>
                  <a:pt x="689055" y="36136"/>
                  <a:pt x="687808" y="38628"/>
                </a:cubicBezTo>
                <a:cubicBezTo>
                  <a:pt x="656637" y="84732"/>
                  <a:pt x="629206" y="135820"/>
                  <a:pt x="606763" y="189401"/>
                </a:cubicBezTo>
                <a:lnTo>
                  <a:pt x="778829" y="189401"/>
                </a:lnTo>
                <a:cubicBezTo>
                  <a:pt x="756386" y="135820"/>
                  <a:pt x="728955" y="84732"/>
                  <a:pt x="696536" y="38628"/>
                </a:cubicBezTo>
                <a:cubicBezTo>
                  <a:pt x="695290" y="36136"/>
                  <a:pt x="694043" y="36136"/>
                  <a:pt x="692796" y="36136"/>
                </a:cubicBezTo>
                <a:close/>
                <a:moveTo>
                  <a:pt x="692796" y="0"/>
                </a:moveTo>
                <a:cubicBezTo>
                  <a:pt x="706511" y="0"/>
                  <a:pt x="718980" y="7476"/>
                  <a:pt x="726461" y="18691"/>
                </a:cubicBezTo>
                <a:cubicBezTo>
                  <a:pt x="831197" y="173202"/>
                  <a:pt x="888553" y="373818"/>
                  <a:pt x="888553" y="584403"/>
                </a:cubicBezTo>
                <a:cubicBezTo>
                  <a:pt x="888553" y="661658"/>
                  <a:pt x="881071" y="737668"/>
                  <a:pt x="864862" y="812432"/>
                </a:cubicBezTo>
                <a:cubicBezTo>
                  <a:pt x="957130" y="813678"/>
                  <a:pt x="1030694" y="888441"/>
                  <a:pt x="1030694" y="980650"/>
                </a:cubicBezTo>
                <a:cubicBezTo>
                  <a:pt x="1030694" y="1000587"/>
                  <a:pt x="1028201" y="1023016"/>
                  <a:pt x="1021966" y="1042953"/>
                </a:cubicBezTo>
                <a:cubicBezTo>
                  <a:pt x="1029447" y="1042953"/>
                  <a:pt x="1036929" y="1042953"/>
                  <a:pt x="1043163" y="1042953"/>
                </a:cubicBezTo>
                <a:cubicBezTo>
                  <a:pt x="1119221" y="1047937"/>
                  <a:pt x="1189045" y="1082827"/>
                  <a:pt x="1238920" y="1140146"/>
                </a:cubicBezTo>
                <a:cubicBezTo>
                  <a:pt x="1266351" y="1105256"/>
                  <a:pt x="1324953" y="1031738"/>
                  <a:pt x="1359865" y="1003079"/>
                </a:cubicBezTo>
                <a:cubicBezTo>
                  <a:pt x="1367346" y="996849"/>
                  <a:pt x="1378568" y="998095"/>
                  <a:pt x="1386049" y="1005571"/>
                </a:cubicBezTo>
                <a:cubicBezTo>
                  <a:pt x="1392283" y="1013047"/>
                  <a:pt x="1389789" y="1024262"/>
                  <a:pt x="1382308" y="1030492"/>
                </a:cubicBezTo>
                <a:cubicBezTo>
                  <a:pt x="1341162" y="1065382"/>
                  <a:pt x="1253882" y="1178773"/>
                  <a:pt x="1253882" y="1180019"/>
                </a:cubicBezTo>
                <a:cubicBezTo>
                  <a:pt x="1250141" y="1183758"/>
                  <a:pt x="1245154" y="1186250"/>
                  <a:pt x="1238920" y="1186250"/>
                </a:cubicBezTo>
                <a:cubicBezTo>
                  <a:pt x="1233932" y="1186250"/>
                  <a:pt x="1228945" y="1183758"/>
                  <a:pt x="1225204" y="1180019"/>
                </a:cubicBezTo>
                <a:cubicBezTo>
                  <a:pt x="1181564" y="1120209"/>
                  <a:pt x="1114234" y="1082827"/>
                  <a:pt x="1040669" y="1079089"/>
                </a:cubicBezTo>
                <a:cubicBezTo>
                  <a:pt x="1030694" y="1077843"/>
                  <a:pt x="1020719" y="1077843"/>
                  <a:pt x="1010745" y="1079089"/>
                </a:cubicBezTo>
                <a:cubicBezTo>
                  <a:pt x="993289" y="1121455"/>
                  <a:pt x="964611" y="1157590"/>
                  <a:pt x="928452" y="1181266"/>
                </a:cubicBezTo>
                <a:cubicBezTo>
                  <a:pt x="924711" y="1185004"/>
                  <a:pt x="918477" y="1186250"/>
                  <a:pt x="912243" y="1186250"/>
                </a:cubicBezTo>
                <a:cubicBezTo>
                  <a:pt x="907255" y="1186250"/>
                  <a:pt x="902268" y="1186250"/>
                  <a:pt x="898527" y="1182512"/>
                </a:cubicBezTo>
                <a:cubicBezTo>
                  <a:pt x="888553" y="1177527"/>
                  <a:pt x="882318" y="1167559"/>
                  <a:pt x="882318" y="1156344"/>
                </a:cubicBezTo>
                <a:lnTo>
                  <a:pt x="882318" y="1123947"/>
                </a:lnTo>
                <a:cubicBezTo>
                  <a:pt x="869850" y="1132669"/>
                  <a:pt x="857381" y="1143884"/>
                  <a:pt x="846159" y="1155098"/>
                </a:cubicBezTo>
                <a:lnTo>
                  <a:pt x="746411" y="1292165"/>
                </a:lnTo>
                <a:cubicBezTo>
                  <a:pt x="746411" y="1293411"/>
                  <a:pt x="745164" y="1293411"/>
                  <a:pt x="745164" y="1293411"/>
                </a:cubicBezTo>
                <a:cubicBezTo>
                  <a:pt x="731448" y="1308364"/>
                  <a:pt x="712746" y="1317086"/>
                  <a:pt x="692796" y="1317086"/>
                </a:cubicBezTo>
                <a:cubicBezTo>
                  <a:pt x="672846" y="1317086"/>
                  <a:pt x="654143" y="1308364"/>
                  <a:pt x="640428" y="1293411"/>
                </a:cubicBezTo>
                <a:cubicBezTo>
                  <a:pt x="640428" y="1293411"/>
                  <a:pt x="640428" y="1293411"/>
                  <a:pt x="639181" y="1292165"/>
                </a:cubicBezTo>
                <a:lnTo>
                  <a:pt x="539432" y="1155098"/>
                </a:lnTo>
                <a:cubicBezTo>
                  <a:pt x="528211" y="1143884"/>
                  <a:pt x="515742" y="1132669"/>
                  <a:pt x="502027" y="1123947"/>
                </a:cubicBezTo>
                <a:lnTo>
                  <a:pt x="502027" y="1156344"/>
                </a:lnTo>
                <a:cubicBezTo>
                  <a:pt x="502027" y="1167559"/>
                  <a:pt x="497039" y="1177527"/>
                  <a:pt x="487064" y="1182512"/>
                </a:cubicBezTo>
                <a:cubicBezTo>
                  <a:pt x="483324" y="1186250"/>
                  <a:pt x="477089" y="1186250"/>
                  <a:pt x="472102" y="1186250"/>
                </a:cubicBezTo>
                <a:cubicBezTo>
                  <a:pt x="467115" y="1186250"/>
                  <a:pt x="462127" y="1185004"/>
                  <a:pt x="455893" y="1181266"/>
                </a:cubicBezTo>
                <a:cubicBezTo>
                  <a:pt x="420981" y="1157590"/>
                  <a:pt x="392303" y="1121455"/>
                  <a:pt x="374847" y="1079089"/>
                </a:cubicBezTo>
                <a:cubicBezTo>
                  <a:pt x="364872" y="1077843"/>
                  <a:pt x="354897" y="1077843"/>
                  <a:pt x="344923" y="1079089"/>
                </a:cubicBezTo>
                <a:cubicBezTo>
                  <a:pt x="271358" y="1082827"/>
                  <a:pt x="204028" y="1120209"/>
                  <a:pt x="160388" y="1180019"/>
                </a:cubicBezTo>
                <a:cubicBezTo>
                  <a:pt x="156647" y="1183758"/>
                  <a:pt x="150413" y="1186250"/>
                  <a:pt x="145425" y="1186250"/>
                </a:cubicBezTo>
                <a:cubicBezTo>
                  <a:pt x="139191" y="1186250"/>
                  <a:pt x="134204" y="1183758"/>
                  <a:pt x="131710" y="1178773"/>
                </a:cubicBezTo>
                <a:cubicBezTo>
                  <a:pt x="130463" y="1177527"/>
                  <a:pt x="48170" y="1056659"/>
                  <a:pt x="5777" y="1020524"/>
                </a:cubicBezTo>
                <a:cubicBezTo>
                  <a:pt x="-1704" y="1014293"/>
                  <a:pt x="-1704" y="1003079"/>
                  <a:pt x="4530" y="994356"/>
                </a:cubicBezTo>
                <a:cubicBezTo>
                  <a:pt x="10765" y="988126"/>
                  <a:pt x="21986" y="986880"/>
                  <a:pt x="29467" y="993110"/>
                </a:cubicBezTo>
                <a:cubicBezTo>
                  <a:pt x="64379" y="1023016"/>
                  <a:pt x="120488" y="1102764"/>
                  <a:pt x="146672" y="1138899"/>
                </a:cubicBezTo>
                <a:cubicBezTo>
                  <a:pt x="196546" y="1082827"/>
                  <a:pt x="266370" y="1047937"/>
                  <a:pt x="342429" y="1042953"/>
                </a:cubicBezTo>
                <a:cubicBezTo>
                  <a:pt x="349910" y="1042953"/>
                  <a:pt x="356144" y="1042953"/>
                  <a:pt x="362379" y="1042953"/>
                </a:cubicBezTo>
                <a:cubicBezTo>
                  <a:pt x="357391" y="1023016"/>
                  <a:pt x="354897" y="1000587"/>
                  <a:pt x="354897" y="980650"/>
                </a:cubicBezTo>
                <a:cubicBezTo>
                  <a:pt x="354897" y="888441"/>
                  <a:pt x="428462" y="813678"/>
                  <a:pt x="519483" y="812432"/>
                </a:cubicBezTo>
                <a:cubicBezTo>
                  <a:pt x="504520" y="737668"/>
                  <a:pt x="495792" y="661658"/>
                  <a:pt x="495792" y="584403"/>
                </a:cubicBezTo>
                <a:cubicBezTo>
                  <a:pt x="495792" y="373818"/>
                  <a:pt x="553148" y="173202"/>
                  <a:pt x="659131" y="18691"/>
                </a:cubicBezTo>
                <a:cubicBezTo>
                  <a:pt x="666612" y="7476"/>
                  <a:pt x="679080" y="0"/>
                  <a:pt x="69279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9" name="Freeform 28">
            <a:extLst>
              <a:ext uri="{FF2B5EF4-FFF2-40B4-BE49-F238E27FC236}">
                <a16:creationId xmlns:a16="http://schemas.microsoft.com/office/drawing/2014/main" id="{68345C42-A2C2-8948-ACE8-57DC9BF9080E}"/>
              </a:ext>
            </a:extLst>
          </p:cNvPr>
          <p:cNvSpPr>
            <a:spLocks noChangeArrowheads="1"/>
          </p:cNvSpPr>
          <p:nvPr/>
        </p:nvSpPr>
        <p:spPr bwMode="auto">
          <a:xfrm>
            <a:off x="7074695" y="5453190"/>
            <a:ext cx="601899" cy="416849"/>
          </a:xfrm>
          <a:custGeom>
            <a:avLst/>
            <a:gdLst>
              <a:gd name="connsiteX0" fmla="*/ 602633 w 1203798"/>
              <a:gd name="connsiteY0" fmla="*/ 214226 h 833698"/>
              <a:gd name="connsiteX1" fmla="*/ 765171 w 1203798"/>
              <a:gd name="connsiteY1" fmla="*/ 272787 h 833698"/>
              <a:gd name="connsiteX2" fmla="*/ 766411 w 1203798"/>
              <a:gd name="connsiteY2" fmla="*/ 296461 h 833698"/>
              <a:gd name="connsiteX3" fmla="*/ 742837 w 1203798"/>
              <a:gd name="connsiteY3" fmla="*/ 298953 h 833698"/>
              <a:gd name="connsiteX4" fmla="*/ 602633 w 1203798"/>
              <a:gd name="connsiteY4" fmla="*/ 249114 h 833698"/>
              <a:gd name="connsiteX5" fmla="*/ 384261 w 1203798"/>
              <a:gd name="connsiteY5" fmla="*/ 468408 h 833698"/>
              <a:gd name="connsiteX6" fmla="*/ 409075 w 1203798"/>
              <a:gd name="connsiteY6" fmla="*/ 571824 h 833698"/>
              <a:gd name="connsiteX7" fmla="*/ 579058 w 1203798"/>
              <a:gd name="connsiteY7" fmla="*/ 440996 h 833698"/>
              <a:gd name="connsiteX8" fmla="*/ 601392 w 1203798"/>
              <a:gd name="connsiteY8" fmla="*/ 442242 h 833698"/>
              <a:gd name="connsiteX9" fmla="*/ 626207 w 1203798"/>
              <a:gd name="connsiteY9" fmla="*/ 467162 h 833698"/>
              <a:gd name="connsiteX10" fmla="*/ 824727 w 1203798"/>
              <a:gd name="connsiteY10" fmla="*/ 302691 h 833698"/>
              <a:gd name="connsiteX11" fmla="*/ 814801 w 1203798"/>
              <a:gd name="connsiteY11" fmla="*/ 286493 h 833698"/>
              <a:gd name="connsiteX12" fmla="*/ 832171 w 1203798"/>
              <a:gd name="connsiteY12" fmla="*/ 269049 h 833698"/>
              <a:gd name="connsiteX13" fmla="*/ 869394 w 1203798"/>
              <a:gd name="connsiteY13" fmla="*/ 269049 h 833698"/>
              <a:gd name="connsiteX14" fmla="*/ 886764 w 1203798"/>
              <a:gd name="connsiteY14" fmla="*/ 286493 h 833698"/>
              <a:gd name="connsiteX15" fmla="*/ 886764 w 1203798"/>
              <a:gd name="connsiteY15" fmla="*/ 326365 h 833698"/>
              <a:gd name="connsiteX16" fmla="*/ 869394 w 1203798"/>
              <a:gd name="connsiteY16" fmla="*/ 345055 h 833698"/>
              <a:gd name="connsiteX17" fmla="*/ 850783 w 1203798"/>
              <a:gd name="connsiteY17" fmla="*/ 326365 h 833698"/>
              <a:gd name="connsiteX18" fmla="*/ 637373 w 1203798"/>
              <a:gd name="connsiteY18" fmla="*/ 504541 h 833698"/>
              <a:gd name="connsiteX19" fmla="*/ 613799 w 1203798"/>
              <a:gd name="connsiteY19" fmla="*/ 503295 h 833698"/>
              <a:gd name="connsiteX20" fmla="*/ 587743 w 1203798"/>
              <a:gd name="connsiteY20" fmla="*/ 478375 h 833698"/>
              <a:gd name="connsiteX21" fmla="*/ 428927 w 1203798"/>
              <a:gd name="connsiteY21" fmla="*/ 601728 h 833698"/>
              <a:gd name="connsiteX22" fmla="*/ 602633 w 1203798"/>
              <a:gd name="connsiteY22" fmla="*/ 687701 h 833698"/>
              <a:gd name="connsiteX23" fmla="*/ 822245 w 1203798"/>
              <a:gd name="connsiteY23" fmla="*/ 468408 h 833698"/>
              <a:gd name="connsiteX24" fmla="*/ 811079 w 1203798"/>
              <a:gd name="connsiteY24" fmla="*/ 401124 h 833698"/>
              <a:gd name="connsiteX25" fmla="*/ 822245 w 1203798"/>
              <a:gd name="connsiteY25" fmla="*/ 378696 h 833698"/>
              <a:gd name="connsiteX26" fmla="*/ 844579 w 1203798"/>
              <a:gd name="connsiteY26" fmla="*/ 389910 h 833698"/>
              <a:gd name="connsiteX27" fmla="*/ 856986 w 1203798"/>
              <a:gd name="connsiteY27" fmla="*/ 468408 h 833698"/>
              <a:gd name="connsiteX28" fmla="*/ 602633 w 1203798"/>
              <a:gd name="connsiteY28" fmla="*/ 723835 h 833698"/>
              <a:gd name="connsiteX29" fmla="*/ 401631 w 1203798"/>
              <a:gd name="connsiteY29" fmla="*/ 622910 h 833698"/>
              <a:gd name="connsiteX30" fmla="*/ 353242 w 1203798"/>
              <a:gd name="connsiteY30" fmla="*/ 660290 h 833698"/>
              <a:gd name="connsiteX31" fmla="*/ 342075 w 1203798"/>
              <a:gd name="connsiteY31" fmla="*/ 664028 h 833698"/>
              <a:gd name="connsiteX32" fmla="*/ 328427 w 1203798"/>
              <a:gd name="connsiteY32" fmla="*/ 657798 h 833698"/>
              <a:gd name="connsiteX33" fmla="*/ 330908 w 1203798"/>
              <a:gd name="connsiteY33" fmla="*/ 632878 h 833698"/>
              <a:gd name="connsiteX34" fmla="*/ 381779 w 1203798"/>
              <a:gd name="connsiteY34" fmla="*/ 593006 h 833698"/>
              <a:gd name="connsiteX35" fmla="*/ 349519 w 1203798"/>
              <a:gd name="connsiteY35" fmla="*/ 468408 h 833698"/>
              <a:gd name="connsiteX36" fmla="*/ 602633 w 1203798"/>
              <a:gd name="connsiteY36" fmla="*/ 214226 h 833698"/>
              <a:gd name="connsiteX37" fmla="*/ 292151 w 1203798"/>
              <a:gd name="connsiteY37" fmla="*/ 212211 h 833698"/>
              <a:gd name="connsiteX38" fmla="*/ 36752 w 1203798"/>
              <a:gd name="connsiteY38" fmla="*/ 458813 h 833698"/>
              <a:gd name="connsiteX39" fmla="*/ 36752 w 1203798"/>
              <a:gd name="connsiteY39" fmla="*/ 473759 h 833698"/>
              <a:gd name="connsiteX40" fmla="*/ 292151 w 1203798"/>
              <a:gd name="connsiteY40" fmla="*/ 720360 h 833698"/>
              <a:gd name="connsiteX41" fmla="*/ 199958 w 1203798"/>
              <a:gd name="connsiteY41" fmla="*/ 466286 h 833698"/>
              <a:gd name="connsiteX42" fmla="*/ 292151 w 1203798"/>
              <a:gd name="connsiteY42" fmla="*/ 212211 h 833698"/>
              <a:gd name="connsiteX43" fmla="*/ 910091 w 1203798"/>
              <a:gd name="connsiteY43" fmla="*/ 210966 h 833698"/>
              <a:gd name="connsiteX44" fmla="*/ 1002283 w 1203798"/>
              <a:gd name="connsiteY44" fmla="*/ 466286 h 833698"/>
              <a:gd name="connsiteX45" fmla="*/ 910091 w 1203798"/>
              <a:gd name="connsiteY45" fmla="*/ 721606 h 833698"/>
              <a:gd name="connsiteX46" fmla="*/ 1166735 w 1203798"/>
              <a:gd name="connsiteY46" fmla="*/ 473759 h 833698"/>
              <a:gd name="connsiteX47" fmla="*/ 1166735 w 1203798"/>
              <a:gd name="connsiteY47" fmla="*/ 458813 h 833698"/>
              <a:gd name="connsiteX48" fmla="*/ 910091 w 1203798"/>
              <a:gd name="connsiteY48" fmla="*/ 210966 h 833698"/>
              <a:gd name="connsiteX49" fmla="*/ 601121 w 1203798"/>
              <a:gd name="connsiteY49" fmla="*/ 133747 h 833698"/>
              <a:gd name="connsiteX50" fmla="*/ 385589 w 1203798"/>
              <a:gd name="connsiteY50" fmla="*/ 171111 h 833698"/>
              <a:gd name="connsiteX51" fmla="*/ 236088 w 1203798"/>
              <a:gd name="connsiteY51" fmla="*/ 466286 h 833698"/>
              <a:gd name="connsiteX52" fmla="*/ 385589 w 1203798"/>
              <a:gd name="connsiteY52" fmla="*/ 760215 h 833698"/>
              <a:gd name="connsiteX53" fmla="*/ 601121 w 1203798"/>
              <a:gd name="connsiteY53" fmla="*/ 798825 h 833698"/>
              <a:gd name="connsiteX54" fmla="*/ 816652 w 1203798"/>
              <a:gd name="connsiteY54" fmla="*/ 761461 h 833698"/>
              <a:gd name="connsiteX55" fmla="*/ 967399 w 1203798"/>
              <a:gd name="connsiteY55" fmla="*/ 466286 h 833698"/>
              <a:gd name="connsiteX56" fmla="*/ 816652 w 1203798"/>
              <a:gd name="connsiteY56" fmla="*/ 171111 h 833698"/>
              <a:gd name="connsiteX57" fmla="*/ 601121 w 1203798"/>
              <a:gd name="connsiteY57" fmla="*/ 133747 h 833698"/>
              <a:gd name="connsiteX58" fmla="*/ 601121 w 1203798"/>
              <a:gd name="connsiteY58" fmla="*/ 98874 h 833698"/>
              <a:gd name="connsiteX59" fmla="*/ 1199127 w 1203798"/>
              <a:gd name="connsiteY59" fmla="*/ 442622 h 833698"/>
              <a:gd name="connsiteX60" fmla="*/ 1199127 w 1203798"/>
              <a:gd name="connsiteY60" fmla="*/ 489950 h 833698"/>
              <a:gd name="connsiteX61" fmla="*/ 601121 w 1203798"/>
              <a:gd name="connsiteY61" fmla="*/ 833698 h 833698"/>
              <a:gd name="connsiteX62" fmla="*/ 5606 w 1203798"/>
              <a:gd name="connsiteY62" fmla="*/ 489950 h 833698"/>
              <a:gd name="connsiteX63" fmla="*/ 5606 w 1203798"/>
              <a:gd name="connsiteY63" fmla="*/ 442622 h 833698"/>
              <a:gd name="connsiteX64" fmla="*/ 368147 w 1203798"/>
              <a:gd name="connsiteY64" fmla="*/ 139974 h 833698"/>
              <a:gd name="connsiteX65" fmla="*/ 370639 w 1203798"/>
              <a:gd name="connsiteY65" fmla="*/ 138729 h 833698"/>
              <a:gd name="connsiteX66" fmla="*/ 601121 w 1203798"/>
              <a:gd name="connsiteY66" fmla="*/ 98874 h 833698"/>
              <a:gd name="connsiteX67" fmla="*/ 599882 w 1203798"/>
              <a:gd name="connsiteY67" fmla="*/ 0 h 833698"/>
              <a:gd name="connsiteX68" fmla="*/ 1081299 w 1203798"/>
              <a:gd name="connsiteY68" fmla="*/ 153368 h 833698"/>
              <a:gd name="connsiteX69" fmla="*/ 1085031 w 1203798"/>
              <a:gd name="connsiteY69" fmla="*/ 178105 h 833698"/>
              <a:gd name="connsiteX70" fmla="*/ 1071347 w 1203798"/>
              <a:gd name="connsiteY70" fmla="*/ 185526 h 833698"/>
              <a:gd name="connsiteX71" fmla="*/ 1061396 w 1203798"/>
              <a:gd name="connsiteY71" fmla="*/ 183052 h 833698"/>
              <a:gd name="connsiteX72" fmla="*/ 599882 w 1203798"/>
              <a:gd name="connsiteY72" fmla="*/ 35868 h 833698"/>
              <a:gd name="connsiteX73" fmla="*/ 143343 w 1203798"/>
              <a:gd name="connsiteY73" fmla="*/ 178105 h 833698"/>
              <a:gd name="connsiteX74" fmla="*/ 118464 w 1203798"/>
              <a:gd name="connsiteY74" fmla="*/ 173158 h 833698"/>
              <a:gd name="connsiteX75" fmla="*/ 123440 w 1203798"/>
              <a:gd name="connsiteY75" fmla="*/ 148421 h 833698"/>
              <a:gd name="connsiteX76" fmla="*/ 599882 w 1203798"/>
              <a:gd name="connsiteY76" fmla="*/ 0 h 833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203798" h="833698">
                <a:moveTo>
                  <a:pt x="602633" y="214226"/>
                </a:moveTo>
                <a:cubicBezTo>
                  <a:pt x="662189" y="214226"/>
                  <a:pt x="720504" y="234162"/>
                  <a:pt x="765171" y="272787"/>
                </a:cubicBezTo>
                <a:cubicBezTo>
                  <a:pt x="772615" y="279017"/>
                  <a:pt x="773856" y="290231"/>
                  <a:pt x="766411" y="296461"/>
                </a:cubicBezTo>
                <a:cubicBezTo>
                  <a:pt x="761449" y="303937"/>
                  <a:pt x="750282" y="306429"/>
                  <a:pt x="742837" y="298953"/>
                </a:cubicBezTo>
                <a:cubicBezTo>
                  <a:pt x="703133" y="266557"/>
                  <a:pt x="653503" y="249114"/>
                  <a:pt x="602633" y="249114"/>
                </a:cubicBezTo>
                <a:cubicBezTo>
                  <a:pt x="482280" y="249114"/>
                  <a:pt x="384261" y="346301"/>
                  <a:pt x="384261" y="468408"/>
                </a:cubicBezTo>
                <a:cubicBezTo>
                  <a:pt x="384261" y="505787"/>
                  <a:pt x="394187" y="540675"/>
                  <a:pt x="409075" y="571824"/>
                </a:cubicBezTo>
                <a:lnTo>
                  <a:pt x="579058" y="440996"/>
                </a:lnTo>
                <a:cubicBezTo>
                  <a:pt x="585262" y="436012"/>
                  <a:pt x="595188" y="436012"/>
                  <a:pt x="601392" y="442242"/>
                </a:cubicBezTo>
                <a:lnTo>
                  <a:pt x="626207" y="467162"/>
                </a:lnTo>
                <a:lnTo>
                  <a:pt x="824727" y="302691"/>
                </a:lnTo>
                <a:cubicBezTo>
                  <a:pt x="818523" y="300199"/>
                  <a:pt x="814801" y="293969"/>
                  <a:pt x="814801" y="286493"/>
                </a:cubicBezTo>
                <a:cubicBezTo>
                  <a:pt x="814801" y="276525"/>
                  <a:pt x="822245" y="269049"/>
                  <a:pt x="832171" y="269049"/>
                </a:cubicBezTo>
                <a:lnTo>
                  <a:pt x="869394" y="269049"/>
                </a:lnTo>
                <a:cubicBezTo>
                  <a:pt x="878079" y="269049"/>
                  <a:pt x="886764" y="276525"/>
                  <a:pt x="886764" y="286493"/>
                </a:cubicBezTo>
                <a:lnTo>
                  <a:pt x="886764" y="326365"/>
                </a:lnTo>
                <a:cubicBezTo>
                  <a:pt x="886764" y="336333"/>
                  <a:pt x="878079" y="345055"/>
                  <a:pt x="869394" y="345055"/>
                </a:cubicBezTo>
                <a:cubicBezTo>
                  <a:pt x="858227" y="345055"/>
                  <a:pt x="850783" y="336333"/>
                  <a:pt x="850783" y="326365"/>
                </a:cubicBezTo>
                <a:lnTo>
                  <a:pt x="637373" y="504541"/>
                </a:lnTo>
                <a:cubicBezTo>
                  <a:pt x="629929" y="510771"/>
                  <a:pt x="620003" y="509525"/>
                  <a:pt x="613799" y="503295"/>
                </a:cubicBezTo>
                <a:lnTo>
                  <a:pt x="587743" y="478375"/>
                </a:lnTo>
                <a:lnTo>
                  <a:pt x="428927" y="601728"/>
                </a:lnTo>
                <a:cubicBezTo>
                  <a:pt x="468631" y="654060"/>
                  <a:pt x="531910" y="687701"/>
                  <a:pt x="602633" y="687701"/>
                </a:cubicBezTo>
                <a:cubicBezTo>
                  <a:pt x="724226" y="687701"/>
                  <a:pt x="822245" y="589268"/>
                  <a:pt x="822245" y="468408"/>
                </a:cubicBezTo>
                <a:cubicBezTo>
                  <a:pt x="822245" y="444734"/>
                  <a:pt x="817282" y="422306"/>
                  <a:pt x="811079" y="401124"/>
                </a:cubicBezTo>
                <a:cubicBezTo>
                  <a:pt x="808597" y="391156"/>
                  <a:pt x="813560" y="381188"/>
                  <a:pt x="822245" y="378696"/>
                </a:cubicBezTo>
                <a:cubicBezTo>
                  <a:pt x="830931" y="374958"/>
                  <a:pt x="842097" y="379942"/>
                  <a:pt x="844579" y="389910"/>
                </a:cubicBezTo>
                <a:cubicBezTo>
                  <a:pt x="853264" y="414830"/>
                  <a:pt x="856986" y="440996"/>
                  <a:pt x="856986" y="468408"/>
                </a:cubicBezTo>
                <a:cubicBezTo>
                  <a:pt x="856986" y="609204"/>
                  <a:pt x="742837" y="723835"/>
                  <a:pt x="602633" y="723835"/>
                </a:cubicBezTo>
                <a:cubicBezTo>
                  <a:pt x="520743" y="723835"/>
                  <a:pt x="447539" y="683963"/>
                  <a:pt x="401631" y="622910"/>
                </a:cubicBezTo>
                <a:lnTo>
                  <a:pt x="353242" y="660290"/>
                </a:lnTo>
                <a:cubicBezTo>
                  <a:pt x="349519" y="662782"/>
                  <a:pt x="345797" y="664028"/>
                  <a:pt x="342075" y="664028"/>
                </a:cubicBezTo>
                <a:cubicBezTo>
                  <a:pt x="337112" y="664028"/>
                  <a:pt x="330908" y="661536"/>
                  <a:pt x="328427" y="657798"/>
                </a:cubicBezTo>
                <a:cubicBezTo>
                  <a:pt x="322223" y="649076"/>
                  <a:pt x="323464" y="637862"/>
                  <a:pt x="330908" y="632878"/>
                </a:cubicBezTo>
                <a:lnTo>
                  <a:pt x="381779" y="593006"/>
                </a:lnTo>
                <a:cubicBezTo>
                  <a:pt x="360686" y="556873"/>
                  <a:pt x="349519" y="514509"/>
                  <a:pt x="349519" y="468408"/>
                </a:cubicBezTo>
                <a:cubicBezTo>
                  <a:pt x="349519" y="327611"/>
                  <a:pt x="462428" y="214226"/>
                  <a:pt x="602633" y="214226"/>
                </a:cubicBezTo>
                <a:close/>
                <a:moveTo>
                  <a:pt x="292151" y="212211"/>
                </a:moveTo>
                <a:cubicBezTo>
                  <a:pt x="180025" y="269503"/>
                  <a:pt x="87832" y="356685"/>
                  <a:pt x="36752" y="458813"/>
                </a:cubicBezTo>
                <a:cubicBezTo>
                  <a:pt x="34261" y="463795"/>
                  <a:pt x="34261" y="468777"/>
                  <a:pt x="36752" y="473759"/>
                </a:cubicBezTo>
                <a:cubicBezTo>
                  <a:pt x="87832" y="575887"/>
                  <a:pt x="180025" y="663069"/>
                  <a:pt x="292151" y="720360"/>
                </a:cubicBezTo>
                <a:cubicBezTo>
                  <a:pt x="233596" y="649369"/>
                  <a:pt x="199958" y="559696"/>
                  <a:pt x="199958" y="466286"/>
                </a:cubicBezTo>
                <a:cubicBezTo>
                  <a:pt x="199958" y="371631"/>
                  <a:pt x="233596" y="281957"/>
                  <a:pt x="292151" y="212211"/>
                </a:cubicBezTo>
                <a:close/>
                <a:moveTo>
                  <a:pt x="910091" y="210966"/>
                </a:moveTo>
                <a:cubicBezTo>
                  <a:pt x="968645" y="281957"/>
                  <a:pt x="1002283" y="371631"/>
                  <a:pt x="1002283" y="466286"/>
                </a:cubicBezTo>
                <a:cubicBezTo>
                  <a:pt x="1002283" y="560941"/>
                  <a:pt x="968645" y="650614"/>
                  <a:pt x="910091" y="721606"/>
                </a:cubicBezTo>
                <a:cubicBezTo>
                  <a:pt x="1023463" y="663069"/>
                  <a:pt x="1116901" y="577132"/>
                  <a:pt x="1166735" y="473759"/>
                </a:cubicBezTo>
                <a:cubicBezTo>
                  <a:pt x="1169227" y="468777"/>
                  <a:pt x="1169227" y="463795"/>
                  <a:pt x="1166735" y="458813"/>
                </a:cubicBezTo>
                <a:cubicBezTo>
                  <a:pt x="1116901" y="356685"/>
                  <a:pt x="1023463" y="269503"/>
                  <a:pt x="910091" y="210966"/>
                </a:cubicBezTo>
                <a:close/>
                <a:moveTo>
                  <a:pt x="601121" y="133747"/>
                </a:moveTo>
                <a:cubicBezTo>
                  <a:pt x="528862" y="133747"/>
                  <a:pt x="455357" y="147447"/>
                  <a:pt x="385589" y="171111"/>
                </a:cubicBezTo>
                <a:cubicBezTo>
                  <a:pt x="292151" y="239611"/>
                  <a:pt x="236088" y="349212"/>
                  <a:pt x="236088" y="466286"/>
                </a:cubicBezTo>
                <a:cubicBezTo>
                  <a:pt x="236088" y="582114"/>
                  <a:pt x="292151" y="691715"/>
                  <a:pt x="385589" y="760215"/>
                </a:cubicBezTo>
                <a:cubicBezTo>
                  <a:pt x="455357" y="785124"/>
                  <a:pt x="527616" y="798825"/>
                  <a:pt x="601121" y="798825"/>
                </a:cubicBezTo>
                <a:cubicBezTo>
                  <a:pt x="674626" y="798825"/>
                  <a:pt x="748131" y="785124"/>
                  <a:pt x="816652" y="761461"/>
                </a:cubicBezTo>
                <a:cubicBezTo>
                  <a:pt x="911336" y="692960"/>
                  <a:pt x="967399" y="582114"/>
                  <a:pt x="967399" y="466286"/>
                </a:cubicBezTo>
                <a:cubicBezTo>
                  <a:pt x="967399" y="350458"/>
                  <a:pt x="911336" y="239611"/>
                  <a:pt x="816652" y="171111"/>
                </a:cubicBezTo>
                <a:cubicBezTo>
                  <a:pt x="748131" y="147447"/>
                  <a:pt x="674626" y="133747"/>
                  <a:pt x="601121" y="133747"/>
                </a:cubicBezTo>
                <a:close/>
                <a:moveTo>
                  <a:pt x="601121" y="98874"/>
                </a:moveTo>
                <a:cubicBezTo>
                  <a:pt x="850290" y="98874"/>
                  <a:pt x="1100705" y="243348"/>
                  <a:pt x="1199127" y="442622"/>
                </a:cubicBezTo>
                <a:cubicBezTo>
                  <a:pt x="1205356" y="457568"/>
                  <a:pt x="1205356" y="475004"/>
                  <a:pt x="1199127" y="489950"/>
                </a:cubicBezTo>
                <a:cubicBezTo>
                  <a:pt x="1100705" y="689224"/>
                  <a:pt x="850290" y="833698"/>
                  <a:pt x="601121" y="833698"/>
                </a:cubicBezTo>
                <a:cubicBezTo>
                  <a:pt x="354443" y="833698"/>
                  <a:pt x="104028" y="689224"/>
                  <a:pt x="5606" y="489950"/>
                </a:cubicBezTo>
                <a:cubicBezTo>
                  <a:pt x="-1869" y="475004"/>
                  <a:pt x="-1869" y="457568"/>
                  <a:pt x="5606" y="442622"/>
                </a:cubicBezTo>
                <a:cubicBezTo>
                  <a:pt x="71636" y="306866"/>
                  <a:pt x="208679" y="197266"/>
                  <a:pt x="368147" y="139974"/>
                </a:cubicBezTo>
                <a:cubicBezTo>
                  <a:pt x="368147" y="139974"/>
                  <a:pt x="369393" y="138729"/>
                  <a:pt x="370639" y="138729"/>
                </a:cubicBezTo>
                <a:cubicBezTo>
                  <a:pt x="444144" y="113820"/>
                  <a:pt x="522632" y="98874"/>
                  <a:pt x="601121" y="98874"/>
                </a:cubicBezTo>
                <a:close/>
                <a:moveTo>
                  <a:pt x="599882" y="0"/>
                </a:moveTo>
                <a:cubicBezTo>
                  <a:pt x="765330" y="0"/>
                  <a:pt x="939486" y="56895"/>
                  <a:pt x="1081299" y="153368"/>
                </a:cubicBezTo>
                <a:cubicBezTo>
                  <a:pt x="1088763" y="159552"/>
                  <a:pt x="1090007" y="169447"/>
                  <a:pt x="1085031" y="178105"/>
                </a:cubicBezTo>
                <a:cubicBezTo>
                  <a:pt x="1082543" y="183052"/>
                  <a:pt x="1076323" y="185526"/>
                  <a:pt x="1071347" y="185526"/>
                </a:cubicBezTo>
                <a:cubicBezTo>
                  <a:pt x="1067615" y="185526"/>
                  <a:pt x="1063884" y="184289"/>
                  <a:pt x="1061396" y="183052"/>
                </a:cubicBezTo>
                <a:cubicBezTo>
                  <a:pt x="925803" y="89053"/>
                  <a:pt x="757866" y="35868"/>
                  <a:pt x="599882" y="35868"/>
                </a:cubicBezTo>
                <a:cubicBezTo>
                  <a:pt x="444385" y="35868"/>
                  <a:pt x="277692" y="87816"/>
                  <a:pt x="143343" y="178105"/>
                </a:cubicBezTo>
                <a:cubicBezTo>
                  <a:pt x="134636" y="183052"/>
                  <a:pt x="124684" y="180579"/>
                  <a:pt x="118464" y="173158"/>
                </a:cubicBezTo>
                <a:cubicBezTo>
                  <a:pt x="113488" y="165737"/>
                  <a:pt x="115976" y="154605"/>
                  <a:pt x="123440" y="148421"/>
                </a:cubicBezTo>
                <a:cubicBezTo>
                  <a:pt x="264009" y="54421"/>
                  <a:pt x="436921" y="0"/>
                  <a:pt x="59988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0" name="Freeform 29">
            <a:extLst>
              <a:ext uri="{FF2B5EF4-FFF2-40B4-BE49-F238E27FC236}">
                <a16:creationId xmlns:a16="http://schemas.microsoft.com/office/drawing/2014/main" id="{694E213A-9AB9-5C46-A117-1E5DAF35880F}"/>
              </a:ext>
            </a:extLst>
          </p:cNvPr>
          <p:cNvSpPr>
            <a:spLocks noChangeArrowheads="1"/>
          </p:cNvSpPr>
          <p:nvPr/>
        </p:nvSpPr>
        <p:spPr bwMode="auto">
          <a:xfrm>
            <a:off x="7466515" y="3780556"/>
            <a:ext cx="639317" cy="562420"/>
          </a:xfrm>
          <a:custGeom>
            <a:avLst/>
            <a:gdLst>
              <a:gd name="connsiteX0" fmla="*/ 257562 w 1278633"/>
              <a:gd name="connsiteY0" fmla="*/ 1016215 h 1124839"/>
              <a:gd name="connsiteX1" fmla="*/ 273431 w 1278633"/>
              <a:gd name="connsiteY1" fmla="*/ 1031427 h 1124839"/>
              <a:gd name="connsiteX2" fmla="*/ 257562 w 1278633"/>
              <a:gd name="connsiteY2" fmla="*/ 1047906 h 1124839"/>
              <a:gd name="connsiteX3" fmla="*/ 241693 w 1278633"/>
              <a:gd name="connsiteY3" fmla="*/ 1031427 h 1124839"/>
              <a:gd name="connsiteX4" fmla="*/ 257562 w 1278633"/>
              <a:gd name="connsiteY4" fmla="*/ 1016215 h 1124839"/>
              <a:gd name="connsiteX5" fmla="*/ 257562 w 1278633"/>
              <a:gd name="connsiteY5" fmla="*/ 961285 h 1124839"/>
              <a:gd name="connsiteX6" fmla="*/ 273431 w 1278633"/>
              <a:gd name="connsiteY6" fmla="*/ 977154 h 1124839"/>
              <a:gd name="connsiteX7" fmla="*/ 257562 w 1278633"/>
              <a:gd name="connsiteY7" fmla="*/ 993023 h 1124839"/>
              <a:gd name="connsiteX8" fmla="*/ 241693 w 1278633"/>
              <a:gd name="connsiteY8" fmla="*/ 977154 h 1124839"/>
              <a:gd name="connsiteX9" fmla="*/ 257562 w 1278633"/>
              <a:gd name="connsiteY9" fmla="*/ 961285 h 1124839"/>
              <a:gd name="connsiteX10" fmla="*/ 388600 w 1278633"/>
              <a:gd name="connsiteY10" fmla="*/ 843432 h 1124839"/>
              <a:gd name="connsiteX11" fmla="*/ 352480 w 1278633"/>
              <a:gd name="connsiteY11" fmla="*/ 876903 h 1124839"/>
              <a:gd name="connsiteX12" fmla="*/ 337534 w 1278633"/>
              <a:gd name="connsiteY12" fmla="*/ 885581 h 1124839"/>
              <a:gd name="connsiteX13" fmla="*/ 337534 w 1278633"/>
              <a:gd name="connsiteY13" fmla="*/ 1090128 h 1124839"/>
              <a:gd name="connsiteX14" fmla="*/ 592864 w 1278633"/>
              <a:gd name="connsiteY14" fmla="*/ 1090128 h 1124839"/>
              <a:gd name="connsiteX15" fmla="*/ 606564 w 1278633"/>
              <a:gd name="connsiteY15" fmla="*/ 1076492 h 1124839"/>
              <a:gd name="connsiteX16" fmla="*/ 606564 w 1278633"/>
              <a:gd name="connsiteY16" fmla="*/ 988474 h 1124839"/>
              <a:gd name="connsiteX17" fmla="*/ 460839 w 1278633"/>
              <a:gd name="connsiteY17" fmla="*/ 843432 h 1124839"/>
              <a:gd name="connsiteX18" fmla="*/ 180599 w 1278633"/>
              <a:gd name="connsiteY18" fmla="*/ 843432 h 1124839"/>
              <a:gd name="connsiteX19" fmla="*/ 36120 w 1278633"/>
              <a:gd name="connsiteY19" fmla="*/ 988474 h 1124839"/>
              <a:gd name="connsiteX20" fmla="*/ 36120 w 1278633"/>
              <a:gd name="connsiteY20" fmla="*/ 1076492 h 1124839"/>
              <a:gd name="connsiteX21" fmla="*/ 48575 w 1278633"/>
              <a:gd name="connsiteY21" fmla="*/ 1090128 h 1124839"/>
              <a:gd name="connsiteX22" fmla="*/ 302659 w 1278633"/>
              <a:gd name="connsiteY22" fmla="*/ 1090128 h 1124839"/>
              <a:gd name="connsiteX23" fmla="*/ 302659 w 1278633"/>
              <a:gd name="connsiteY23" fmla="*/ 885581 h 1124839"/>
              <a:gd name="connsiteX24" fmla="*/ 288959 w 1278633"/>
              <a:gd name="connsiteY24" fmla="*/ 876903 h 1124839"/>
              <a:gd name="connsiteX25" fmla="*/ 254084 w 1278633"/>
              <a:gd name="connsiteY25" fmla="*/ 843432 h 1124839"/>
              <a:gd name="connsiteX26" fmla="*/ 180599 w 1278633"/>
              <a:gd name="connsiteY26" fmla="*/ 807481 h 1124839"/>
              <a:gd name="connsiteX27" fmla="*/ 216719 w 1278633"/>
              <a:gd name="connsiteY27" fmla="*/ 807481 h 1124839"/>
              <a:gd name="connsiteX28" fmla="*/ 425965 w 1278633"/>
              <a:gd name="connsiteY28" fmla="*/ 807481 h 1124839"/>
              <a:gd name="connsiteX29" fmla="*/ 460839 w 1278633"/>
              <a:gd name="connsiteY29" fmla="*/ 807481 h 1124839"/>
              <a:gd name="connsiteX30" fmla="*/ 641439 w 1278633"/>
              <a:gd name="connsiteY30" fmla="*/ 988474 h 1124839"/>
              <a:gd name="connsiteX31" fmla="*/ 641439 w 1278633"/>
              <a:gd name="connsiteY31" fmla="*/ 1076492 h 1124839"/>
              <a:gd name="connsiteX32" fmla="*/ 592864 w 1278633"/>
              <a:gd name="connsiteY32" fmla="*/ 1124839 h 1124839"/>
              <a:gd name="connsiteX33" fmla="*/ 48575 w 1278633"/>
              <a:gd name="connsiteY33" fmla="*/ 1124839 h 1124839"/>
              <a:gd name="connsiteX34" fmla="*/ 0 w 1278633"/>
              <a:gd name="connsiteY34" fmla="*/ 1076492 h 1124839"/>
              <a:gd name="connsiteX35" fmla="*/ 0 w 1278633"/>
              <a:gd name="connsiteY35" fmla="*/ 988474 h 1124839"/>
              <a:gd name="connsiteX36" fmla="*/ 180599 w 1278633"/>
              <a:gd name="connsiteY36" fmla="*/ 807481 h 1124839"/>
              <a:gd name="connsiteX37" fmla="*/ 320617 w 1278633"/>
              <a:gd name="connsiteY37" fmla="*/ 523239 h 1124839"/>
              <a:gd name="connsiteX38" fmla="*/ 217350 w 1278633"/>
              <a:gd name="connsiteY38" fmla="*/ 626888 h 1124839"/>
              <a:gd name="connsiteX39" fmla="*/ 320617 w 1278633"/>
              <a:gd name="connsiteY39" fmla="*/ 730536 h 1124839"/>
              <a:gd name="connsiteX40" fmla="*/ 423883 w 1278633"/>
              <a:gd name="connsiteY40" fmla="*/ 626888 h 1124839"/>
              <a:gd name="connsiteX41" fmla="*/ 320617 w 1278633"/>
              <a:gd name="connsiteY41" fmla="*/ 523239 h 1124839"/>
              <a:gd name="connsiteX42" fmla="*/ 808744 w 1278633"/>
              <a:gd name="connsiteY42" fmla="*/ 483389 h 1124839"/>
              <a:gd name="connsiteX43" fmla="*/ 920294 w 1278633"/>
              <a:gd name="connsiteY43" fmla="*/ 483389 h 1124839"/>
              <a:gd name="connsiteX44" fmla="*/ 938040 w 1278633"/>
              <a:gd name="connsiteY44" fmla="*/ 501953 h 1124839"/>
              <a:gd name="connsiteX45" fmla="*/ 920294 w 1278633"/>
              <a:gd name="connsiteY45" fmla="*/ 520516 h 1124839"/>
              <a:gd name="connsiteX46" fmla="*/ 808744 w 1278633"/>
              <a:gd name="connsiteY46" fmla="*/ 520516 h 1124839"/>
              <a:gd name="connsiteX47" fmla="*/ 790998 w 1278633"/>
              <a:gd name="connsiteY47" fmla="*/ 501953 h 1124839"/>
              <a:gd name="connsiteX48" fmla="*/ 808744 w 1278633"/>
              <a:gd name="connsiteY48" fmla="*/ 483389 h 1124839"/>
              <a:gd name="connsiteX49" fmla="*/ 808303 w 1278633"/>
              <a:gd name="connsiteY49" fmla="*/ 411979 h 1124839"/>
              <a:gd name="connsiteX50" fmla="*/ 1069085 w 1278633"/>
              <a:gd name="connsiteY50" fmla="*/ 411979 h 1124839"/>
              <a:gd name="connsiteX51" fmla="*/ 1086388 w 1278633"/>
              <a:gd name="connsiteY51" fmla="*/ 430541 h 1124839"/>
              <a:gd name="connsiteX52" fmla="*/ 1069085 w 1278633"/>
              <a:gd name="connsiteY52" fmla="*/ 449102 h 1124839"/>
              <a:gd name="connsiteX53" fmla="*/ 808303 w 1278633"/>
              <a:gd name="connsiteY53" fmla="*/ 449102 h 1124839"/>
              <a:gd name="connsiteX54" fmla="*/ 791000 w 1278633"/>
              <a:gd name="connsiteY54" fmla="*/ 430541 h 1124839"/>
              <a:gd name="connsiteX55" fmla="*/ 808303 w 1278633"/>
              <a:gd name="connsiteY55" fmla="*/ 411979 h 1124839"/>
              <a:gd name="connsiteX56" fmla="*/ 680389 w 1278633"/>
              <a:gd name="connsiteY56" fmla="*/ 357050 h 1124839"/>
              <a:gd name="connsiteX57" fmla="*/ 727830 w 1278633"/>
              <a:gd name="connsiteY57" fmla="*/ 357050 h 1124839"/>
              <a:gd name="connsiteX58" fmla="*/ 740314 w 1278633"/>
              <a:gd name="connsiteY58" fmla="*/ 369549 h 1124839"/>
              <a:gd name="connsiteX59" fmla="*/ 740314 w 1278633"/>
              <a:gd name="connsiteY59" fmla="*/ 529538 h 1124839"/>
              <a:gd name="connsiteX60" fmla="*/ 749053 w 1278633"/>
              <a:gd name="connsiteY60" fmla="*/ 529538 h 1124839"/>
              <a:gd name="connsiteX61" fmla="*/ 767780 w 1278633"/>
              <a:gd name="connsiteY61" fmla="*/ 547037 h 1124839"/>
              <a:gd name="connsiteX62" fmla="*/ 749053 w 1278633"/>
              <a:gd name="connsiteY62" fmla="*/ 564535 h 1124839"/>
              <a:gd name="connsiteX63" fmla="*/ 484386 w 1278633"/>
              <a:gd name="connsiteY63" fmla="*/ 564535 h 1124839"/>
              <a:gd name="connsiteX64" fmla="*/ 466908 w 1278633"/>
              <a:gd name="connsiteY64" fmla="*/ 547037 h 1124839"/>
              <a:gd name="connsiteX65" fmla="*/ 484386 w 1278633"/>
              <a:gd name="connsiteY65" fmla="*/ 529538 h 1124839"/>
              <a:gd name="connsiteX66" fmla="*/ 494373 w 1278633"/>
              <a:gd name="connsiteY66" fmla="*/ 529538 h 1124839"/>
              <a:gd name="connsiteX67" fmla="*/ 494373 w 1278633"/>
              <a:gd name="connsiteY67" fmla="*/ 483291 h 1124839"/>
              <a:gd name="connsiteX68" fmla="*/ 505609 w 1278633"/>
              <a:gd name="connsiteY68" fmla="*/ 472042 h 1124839"/>
              <a:gd name="connsiteX69" fmla="*/ 553050 w 1278633"/>
              <a:gd name="connsiteY69" fmla="*/ 472042 h 1124839"/>
              <a:gd name="connsiteX70" fmla="*/ 565534 w 1278633"/>
              <a:gd name="connsiteY70" fmla="*/ 483291 h 1124839"/>
              <a:gd name="connsiteX71" fmla="*/ 565534 w 1278633"/>
              <a:gd name="connsiteY71" fmla="*/ 529538 h 1124839"/>
              <a:gd name="connsiteX72" fmla="*/ 581764 w 1278633"/>
              <a:gd name="connsiteY72" fmla="*/ 529538 h 1124839"/>
              <a:gd name="connsiteX73" fmla="*/ 581764 w 1278633"/>
              <a:gd name="connsiteY73" fmla="*/ 444544 h 1124839"/>
              <a:gd name="connsiteX74" fmla="*/ 592999 w 1278633"/>
              <a:gd name="connsiteY74" fmla="*/ 433295 h 1124839"/>
              <a:gd name="connsiteX75" fmla="*/ 640440 w 1278633"/>
              <a:gd name="connsiteY75" fmla="*/ 433295 h 1124839"/>
              <a:gd name="connsiteX76" fmla="*/ 652924 w 1278633"/>
              <a:gd name="connsiteY76" fmla="*/ 444544 h 1124839"/>
              <a:gd name="connsiteX77" fmla="*/ 652924 w 1278633"/>
              <a:gd name="connsiteY77" fmla="*/ 529538 h 1124839"/>
              <a:gd name="connsiteX78" fmla="*/ 669154 w 1278633"/>
              <a:gd name="connsiteY78" fmla="*/ 529538 h 1124839"/>
              <a:gd name="connsiteX79" fmla="*/ 669154 w 1278633"/>
              <a:gd name="connsiteY79" fmla="*/ 369549 h 1124839"/>
              <a:gd name="connsiteX80" fmla="*/ 680389 w 1278633"/>
              <a:gd name="connsiteY80" fmla="*/ 357050 h 1124839"/>
              <a:gd name="connsiteX81" fmla="*/ 804167 w 1278633"/>
              <a:gd name="connsiteY81" fmla="*/ 335077 h 1124839"/>
              <a:gd name="connsiteX82" fmla="*/ 992055 w 1278633"/>
              <a:gd name="connsiteY82" fmla="*/ 335077 h 1124839"/>
              <a:gd name="connsiteX83" fmla="*/ 1009475 w 1278633"/>
              <a:gd name="connsiteY83" fmla="*/ 353639 h 1124839"/>
              <a:gd name="connsiteX84" fmla="*/ 992055 w 1278633"/>
              <a:gd name="connsiteY84" fmla="*/ 372200 h 1124839"/>
              <a:gd name="connsiteX85" fmla="*/ 804167 w 1278633"/>
              <a:gd name="connsiteY85" fmla="*/ 372200 h 1124839"/>
              <a:gd name="connsiteX86" fmla="*/ 785503 w 1278633"/>
              <a:gd name="connsiteY86" fmla="*/ 353639 h 1124839"/>
              <a:gd name="connsiteX87" fmla="*/ 804167 w 1278633"/>
              <a:gd name="connsiteY87" fmla="*/ 335077 h 1124839"/>
              <a:gd name="connsiteX88" fmla="*/ 808303 w 1278633"/>
              <a:gd name="connsiteY88" fmla="*/ 258175 h 1124839"/>
              <a:gd name="connsiteX89" fmla="*/ 1069085 w 1278633"/>
              <a:gd name="connsiteY89" fmla="*/ 258175 h 1124839"/>
              <a:gd name="connsiteX90" fmla="*/ 1086388 w 1278633"/>
              <a:gd name="connsiteY90" fmla="*/ 275411 h 1124839"/>
              <a:gd name="connsiteX91" fmla="*/ 1069085 w 1278633"/>
              <a:gd name="connsiteY91" fmla="*/ 295298 h 1124839"/>
              <a:gd name="connsiteX92" fmla="*/ 808303 w 1278633"/>
              <a:gd name="connsiteY92" fmla="*/ 295298 h 1124839"/>
              <a:gd name="connsiteX93" fmla="*/ 791000 w 1278633"/>
              <a:gd name="connsiteY93" fmla="*/ 275411 h 1124839"/>
              <a:gd name="connsiteX94" fmla="*/ 808303 w 1278633"/>
              <a:gd name="connsiteY94" fmla="*/ 258175 h 1124839"/>
              <a:gd name="connsiteX95" fmla="*/ 689026 w 1278633"/>
              <a:gd name="connsiteY95" fmla="*/ 242922 h 1124839"/>
              <a:gd name="connsiteX96" fmla="*/ 704067 w 1278633"/>
              <a:gd name="connsiteY96" fmla="*/ 252756 h 1124839"/>
              <a:gd name="connsiteX97" fmla="*/ 711588 w 1278633"/>
              <a:gd name="connsiteY97" fmla="*/ 288403 h 1124839"/>
              <a:gd name="connsiteX98" fmla="*/ 701561 w 1278633"/>
              <a:gd name="connsiteY98" fmla="*/ 301925 h 1124839"/>
              <a:gd name="connsiteX99" fmla="*/ 699054 w 1278633"/>
              <a:gd name="connsiteY99" fmla="*/ 303154 h 1124839"/>
              <a:gd name="connsiteX100" fmla="*/ 687773 w 1278633"/>
              <a:gd name="connsiteY100" fmla="*/ 293320 h 1124839"/>
              <a:gd name="connsiteX101" fmla="*/ 686519 w 1278633"/>
              <a:gd name="connsiteY101" fmla="*/ 284716 h 1124839"/>
              <a:gd name="connsiteX102" fmla="*/ 544880 w 1278633"/>
              <a:gd name="connsiteY102" fmla="*/ 415013 h 1124839"/>
              <a:gd name="connsiteX103" fmla="*/ 541120 w 1278633"/>
              <a:gd name="connsiteY103" fmla="*/ 416242 h 1124839"/>
              <a:gd name="connsiteX104" fmla="*/ 529839 w 1278633"/>
              <a:gd name="connsiteY104" fmla="*/ 410096 h 1124839"/>
              <a:gd name="connsiteX105" fmla="*/ 534853 w 1278633"/>
              <a:gd name="connsiteY105" fmla="*/ 394116 h 1124839"/>
              <a:gd name="connsiteX106" fmla="*/ 666464 w 1278633"/>
              <a:gd name="connsiteY106" fmla="*/ 271194 h 1124839"/>
              <a:gd name="connsiteX107" fmla="*/ 657690 w 1278633"/>
              <a:gd name="connsiteY107" fmla="*/ 272424 h 1124839"/>
              <a:gd name="connsiteX108" fmla="*/ 643902 w 1278633"/>
              <a:gd name="connsiteY108" fmla="*/ 263819 h 1124839"/>
              <a:gd name="connsiteX109" fmla="*/ 652676 w 1278633"/>
              <a:gd name="connsiteY109" fmla="*/ 250298 h 1124839"/>
              <a:gd name="connsiteX110" fmla="*/ 338035 w 1278633"/>
              <a:gd name="connsiteY110" fmla="*/ 148605 h 1124839"/>
              <a:gd name="connsiteX111" fmla="*/ 338035 w 1278633"/>
              <a:gd name="connsiteY111" fmla="*/ 489522 h 1124839"/>
              <a:gd name="connsiteX112" fmla="*/ 458720 w 1278633"/>
              <a:gd name="connsiteY112" fmla="*/ 626888 h 1124839"/>
              <a:gd name="connsiteX113" fmla="*/ 448767 w 1278633"/>
              <a:gd name="connsiteY113" fmla="*/ 679336 h 1124839"/>
              <a:gd name="connsiteX114" fmla="*/ 1125599 w 1278633"/>
              <a:gd name="connsiteY114" fmla="*/ 679336 h 1124839"/>
              <a:gd name="connsiteX115" fmla="*/ 1170389 w 1278633"/>
              <a:gd name="connsiteY115" fmla="*/ 635629 h 1124839"/>
              <a:gd name="connsiteX116" fmla="*/ 1170389 w 1278633"/>
              <a:gd name="connsiteY116" fmla="*/ 148605 h 1124839"/>
              <a:gd name="connsiteX117" fmla="*/ 303198 w 1278633"/>
              <a:gd name="connsiteY117" fmla="*/ 34966 h 1124839"/>
              <a:gd name="connsiteX118" fmla="*/ 264629 w 1278633"/>
              <a:gd name="connsiteY118" fmla="*/ 74927 h 1124839"/>
              <a:gd name="connsiteX119" fmla="*/ 303198 w 1278633"/>
              <a:gd name="connsiteY119" fmla="*/ 113639 h 1124839"/>
              <a:gd name="connsiteX120" fmla="*/ 1205226 w 1278633"/>
              <a:gd name="connsiteY120" fmla="*/ 113639 h 1124839"/>
              <a:gd name="connsiteX121" fmla="*/ 1243796 w 1278633"/>
              <a:gd name="connsiteY121" fmla="*/ 74927 h 1124839"/>
              <a:gd name="connsiteX122" fmla="*/ 1205226 w 1278633"/>
              <a:gd name="connsiteY122" fmla="*/ 34966 h 1124839"/>
              <a:gd name="connsiteX123" fmla="*/ 303198 w 1278633"/>
              <a:gd name="connsiteY123" fmla="*/ 0 h 1124839"/>
              <a:gd name="connsiteX124" fmla="*/ 1205226 w 1278633"/>
              <a:gd name="connsiteY124" fmla="*/ 0 h 1124839"/>
              <a:gd name="connsiteX125" fmla="*/ 1278633 w 1278633"/>
              <a:gd name="connsiteY125" fmla="*/ 74927 h 1124839"/>
              <a:gd name="connsiteX126" fmla="*/ 1205226 w 1278633"/>
              <a:gd name="connsiteY126" fmla="*/ 148605 h 1124839"/>
              <a:gd name="connsiteX127" fmla="*/ 1205226 w 1278633"/>
              <a:gd name="connsiteY127" fmla="*/ 635629 h 1124839"/>
              <a:gd name="connsiteX128" fmla="*/ 1125599 w 1278633"/>
              <a:gd name="connsiteY128" fmla="*/ 715551 h 1124839"/>
              <a:gd name="connsiteX129" fmla="*/ 772253 w 1278633"/>
              <a:gd name="connsiteY129" fmla="*/ 715551 h 1124839"/>
              <a:gd name="connsiteX130" fmla="*/ 772253 w 1278633"/>
              <a:gd name="connsiteY130" fmla="*/ 799219 h 1124839"/>
              <a:gd name="connsiteX131" fmla="*/ 790916 w 1278633"/>
              <a:gd name="connsiteY131" fmla="*/ 830439 h 1124839"/>
              <a:gd name="connsiteX132" fmla="*/ 754834 w 1278633"/>
              <a:gd name="connsiteY132" fmla="*/ 866653 h 1124839"/>
              <a:gd name="connsiteX133" fmla="*/ 719997 w 1278633"/>
              <a:gd name="connsiteY133" fmla="*/ 830439 h 1124839"/>
              <a:gd name="connsiteX134" fmla="*/ 737416 w 1278633"/>
              <a:gd name="connsiteY134" fmla="*/ 799219 h 1124839"/>
              <a:gd name="connsiteX135" fmla="*/ 737416 w 1278633"/>
              <a:gd name="connsiteY135" fmla="*/ 715551 h 1124839"/>
              <a:gd name="connsiteX136" fmla="*/ 427616 w 1278633"/>
              <a:gd name="connsiteY136" fmla="*/ 715551 h 1124839"/>
              <a:gd name="connsiteX137" fmla="*/ 320617 w 1278633"/>
              <a:gd name="connsiteY137" fmla="*/ 766751 h 1124839"/>
              <a:gd name="connsiteX138" fmla="*/ 181269 w 1278633"/>
              <a:gd name="connsiteY138" fmla="*/ 626888 h 1124839"/>
              <a:gd name="connsiteX139" fmla="*/ 301954 w 1278633"/>
              <a:gd name="connsiteY139" fmla="*/ 489522 h 1124839"/>
              <a:gd name="connsiteX140" fmla="*/ 301954 w 1278633"/>
              <a:gd name="connsiteY140" fmla="*/ 148605 h 1124839"/>
              <a:gd name="connsiteX141" fmla="*/ 228548 w 1278633"/>
              <a:gd name="connsiteY141" fmla="*/ 74927 h 1124839"/>
              <a:gd name="connsiteX142" fmla="*/ 303198 w 1278633"/>
              <a:gd name="connsiteY142" fmla="*/ 0 h 1124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1278633" h="1124839">
                <a:moveTo>
                  <a:pt x="257562" y="1016215"/>
                </a:moveTo>
                <a:cubicBezTo>
                  <a:pt x="267328" y="1016215"/>
                  <a:pt x="273431" y="1022553"/>
                  <a:pt x="273431" y="1031427"/>
                </a:cubicBezTo>
                <a:cubicBezTo>
                  <a:pt x="273431" y="1041568"/>
                  <a:pt x="267328" y="1047906"/>
                  <a:pt x="257562" y="1047906"/>
                </a:cubicBezTo>
                <a:cubicBezTo>
                  <a:pt x="249017" y="1047906"/>
                  <a:pt x="241693" y="1041568"/>
                  <a:pt x="241693" y="1031427"/>
                </a:cubicBezTo>
                <a:cubicBezTo>
                  <a:pt x="241693" y="1022553"/>
                  <a:pt x="249017" y="1016215"/>
                  <a:pt x="257562" y="1016215"/>
                </a:cubicBezTo>
                <a:close/>
                <a:moveTo>
                  <a:pt x="257562" y="961285"/>
                </a:moveTo>
                <a:cubicBezTo>
                  <a:pt x="267328" y="961285"/>
                  <a:pt x="273431" y="968609"/>
                  <a:pt x="273431" y="977154"/>
                </a:cubicBezTo>
                <a:cubicBezTo>
                  <a:pt x="273431" y="985699"/>
                  <a:pt x="267328" y="993023"/>
                  <a:pt x="257562" y="993023"/>
                </a:cubicBezTo>
                <a:cubicBezTo>
                  <a:pt x="249017" y="993023"/>
                  <a:pt x="241693" y="985699"/>
                  <a:pt x="241693" y="977154"/>
                </a:cubicBezTo>
                <a:cubicBezTo>
                  <a:pt x="241693" y="968609"/>
                  <a:pt x="249017" y="961285"/>
                  <a:pt x="257562" y="961285"/>
                </a:cubicBezTo>
                <a:close/>
                <a:moveTo>
                  <a:pt x="388600" y="843432"/>
                </a:moveTo>
                <a:lnTo>
                  <a:pt x="352480" y="876903"/>
                </a:lnTo>
                <a:cubicBezTo>
                  <a:pt x="347498" y="880622"/>
                  <a:pt x="343761" y="883102"/>
                  <a:pt x="337534" y="885581"/>
                </a:cubicBezTo>
                <a:lnTo>
                  <a:pt x="337534" y="1090128"/>
                </a:lnTo>
                <a:lnTo>
                  <a:pt x="592864" y="1090128"/>
                </a:lnTo>
                <a:cubicBezTo>
                  <a:pt x="600337" y="1090128"/>
                  <a:pt x="606564" y="1083930"/>
                  <a:pt x="606564" y="1076492"/>
                </a:cubicBezTo>
                <a:lnTo>
                  <a:pt x="606564" y="988474"/>
                </a:lnTo>
                <a:cubicBezTo>
                  <a:pt x="606564" y="909135"/>
                  <a:pt x="540552" y="843432"/>
                  <a:pt x="460839" y="843432"/>
                </a:cubicBezTo>
                <a:close/>
                <a:moveTo>
                  <a:pt x="180599" y="843432"/>
                </a:moveTo>
                <a:cubicBezTo>
                  <a:pt x="100886" y="843432"/>
                  <a:pt x="36120" y="909135"/>
                  <a:pt x="36120" y="988474"/>
                </a:cubicBezTo>
                <a:lnTo>
                  <a:pt x="36120" y="1076492"/>
                </a:lnTo>
                <a:cubicBezTo>
                  <a:pt x="36120" y="1083930"/>
                  <a:pt x="41102" y="1090128"/>
                  <a:pt x="48575" y="1090128"/>
                </a:cubicBezTo>
                <a:lnTo>
                  <a:pt x="302659" y="1090128"/>
                </a:lnTo>
                <a:lnTo>
                  <a:pt x="302659" y="885581"/>
                </a:lnTo>
                <a:cubicBezTo>
                  <a:pt x="297677" y="883102"/>
                  <a:pt x="292695" y="880622"/>
                  <a:pt x="288959" y="876903"/>
                </a:cubicBezTo>
                <a:lnTo>
                  <a:pt x="254084" y="843432"/>
                </a:lnTo>
                <a:close/>
                <a:moveTo>
                  <a:pt x="180599" y="807481"/>
                </a:moveTo>
                <a:lnTo>
                  <a:pt x="216719" y="807481"/>
                </a:lnTo>
                <a:lnTo>
                  <a:pt x="425965" y="807481"/>
                </a:lnTo>
                <a:lnTo>
                  <a:pt x="460839" y="807481"/>
                </a:lnTo>
                <a:cubicBezTo>
                  <a:pt x="560480" y="807481"/>
                  <a:pt x="641439" y="889300"/>
                  <a:pt x="641439" y="988474"/>
                </a:cubicBezTo>
                <a:lnTo>
                  <a:pt x="641439" y="1076492"/>
                </a:lnTo>
                <a:cubicBezTo>
                  <a:pt x="641439" y="1103765"/>
                  <a:pt x="620265" y="1124839"/>
                  <a:pt x="592864" y="1124839"/>
                </a:cubicBezTo>
                <a:lnTo>
                  <a:pt x="48575" y="1124839"/>
                </a:lnTo>
                <a:cubicBezTo>
                  <a:pt x="22419" y="1124839"/>
                  <a:pt x="0" y="1103765"/>
                  <a:pt x="0" y="1076492"/>
                </a:cubicBezTo>
                <a:lnTo>
                  <a:pt x="0" y="988474"/>
                </a:lnTo>
                <a:cubicBezTo>
                  <a:pt x="0" y="889300"/>
                  <a:pt x="80958" y="807481"/>
                  <a:pt x="180599" y="807481"/>
                </a:cubicBezTo>
                <a:close/>
                <a:moveTo>
                  <a:pt x="320617" y="523239"/>
                </a:moveTo>
                <a:cubicBezTo>
                  <a:pt x="263385" y="523239"/>
                  <a:pt x="217350" y="570693"/>
                  <a:pt x="217350" y="626888"/>
                </a:cubicBezTo>
                <a:cubicBezTo>
                  <a:pt x="217350" y="684332"/>
                  <a:pt x="263385" y="730536"/>
                  <a:pt x="320617" y="730536"/>
                </a:cubicBezTo>
                <a:cubicBezTo>
                  <a:pt x="377849" y="730536"/>
                  <a:pt x="423883" y="684332"/>
                  <a:pt x="423883" y="626888"/>
                </a:cubicBezTo>
                <a:cubicBezTo>
                  <a:pt x="423883" y="570693"/>
                  <a:pt x="377849" y="523239"/>
                  <a:pt x="320617" y="523239"/>
                </a:cubicBezTo>
                <a:close/>
                <a:moveTo>
                  <a:pt x="808744" y="483389"/>
                </a:moveTo>
                <a:lnTo>
                  <a:pt x="920294" y="483389"/>
                </a:lnTo>
                <a:cubicBezTo>
                  <a:pt x="930435" y="483389"/>
                  <a:pt x="938040" y="491345"/>
                  <a:pt x="938040" y="501953"/>
                </a:cubicBezTo>
                <a:cubicBezTo>
                  <a:pt x="938040" y="512560"/>
                  <a:pt x="930435" y="520516"/>
                  <a:pt x="920294" y="520516"/>
                </a:cubicBezTo>
                <a:lnTo>
                  <a:pt x="808744" y="520516"/>
                </a:lnTo>
                <a:cubicBezTo>
                  <a:pt x="798604" y="520516"/>
                  <a:pt x="790998" y="512560"/>
                  <a:pt x="790998" y="501953"/>
                </a:cubicBezTo>
                <a:cubicBezTo>
                  <a:pt x="790998" y="491345"/>
                  <a:pt x="798604" y="483389"/>
                  <a:pt x="808744" y="483389"/>
                </a:cubicBezTo>
                <a:close/>
                <a:moveTo>
                  <a:pt x="808303" y="411979"/>
                </a:moveTo>
                <a:lnTo>
                  <a:pt x="1069085" y="411979"/>
                </a:lnTo>
                <a:cubicBezTo>
                  <a:pt x="1078972" y="411979"/>
                  <a:pt x="1086388" y="419934"/>
                  <a:pt x="1086388" y="430541"/>
                </a:cubicBezTo>
                <a:cubicBezTo>
                  <a:pt x="1086388" y="441147"/>
                  <a:pt x="1078972" y="449102"/>
                  <a:pt x="1069085" y="449102"/>
                </a:cubicBezTo>
                <a:lnTo>
                  <a:pt x="808303" y="449102"/>
                </a:lnTo>
                <a:cubicBezTo>
                  <a:pt x="798416" y="449102"/>
                  <a:pt x="791000" y="441147"/>
                  <a:pt x="791000" y="430541"/>
                </a:cubicBezTo>
                <a:cubicBezTo>
                  <a:pt x="791000" y="419934"/>
                  <a:pt x="798416" y="411979"/>
                  <a:pt x="808303" y="411979"/>
                </a:cubicBezTo>
                <a:close/>
                <a:moveTo>
                  <a:pt x="680389" y="357050"/>
                </a:moveTo>
                <a:lnTo>
                  <a:pt x="727830" y="357050"/>
                </a:lnTo>
                <a:cubicBezTo>
                  <a:pt x="734072" y="357050"/>
                  <a:pt x="740314" y="363300"/>
                  <a:pt x="740314" y="369549"/>
                </a:cubicBezTo>
                <a:lnTo>
                  <a:pt x="740314" y="529538"/>
                </a:lnTo>
                <a:lnTo>
                  <a:pt x="749053" y="529538"/>
                </a:lnTo>
                <a:cubicBezTo>
                  <a:pt x="759041" y="529538"/>
                  <a:pt x="767780" y="537037"/>
                  <a:pt x="767780" y="547037"/>
                </a:cubicBezTo>
                <a:cubicBezTo>
                  <a:pt x="767780" y="557036"/>
                  <a:pt x="759041" y="564535"/>
                  <a:pt x="749053" y="564535"/>
                </a:cubicBezTo>
                <a:lnTo>
                  <a:pt x="484386" y="564535"/>
                </a:lnTo>
                <a:cubicBezTo>
                  <a:pt x="474399" y="564535"/>
                  <a:pt x="466908" y="557036"/>
                  <a:pt x="466908" y="547037"/>
                </a:cubicBezTo>
                <a:cubicBezTo>
                  <a:pt x="466908" y="537037"/>
                  <a:pt x="474399" y="529538"/>
                  <a:pt x="484386" y="529538"/>
                </a:cubicBezTo>
                <a:lnTo>
                  <a:pt x="494373" y="529538"/>
                </a:lnTo>
                <a:lnTo>
                  <a:pt x="494373" y="483291"/>
                </a:lnTo>
                <a:cubicBezTo>
                  <a:pt x="494373" y="477042"/>
                  <a:pt x="499367" y="472042"/>
                  <a:pt x="505609" y="472042"/>
                </a:cubicBezTo>
                <a:lnTo>
                  <a:pt x="553050" y="472042"/>
                </a:lnTo>
                <a:cubicBezTo>
                  <a:pt x="559292" y="472042"/>
                  <a:pt x="565534" y="477042"/>
                  <a:pt x="565534" y="483291"/>
                </a:cubicBezTo>
                <a:lnTo>
                  <a:pt x="565534" y="529538"/>
                </a:lnTo>
                <a:lnTo>
                  <a:pt x="581764" y="529538"/>
                </a:lnTo>
                <a:lnTo>
                  <a:pt x="581764" y="444544"/>
                </a:lnTo>
                <a:cubicBezTo>
                  <a:pt x="581764" y="438294"/>
                  <a:pt x="586757" y="433295"/>
                  <a:pt x="592999" y="433295"/>
                </a:cubicBezTo>
                <a:lnTo>
                  <a:pt x="640440" y="433295"/>
                </a:lnTo>
                <a:cubicBezTo>
                  <a:pt x="647930" y="433295"/>
                  <a:pt x="652924" y="438294"/>
                  <a:pt x="652924" y="444544"/>
                </a:cubicBezTo>
                <a:lnTo>
                  <a:pt x="652924" y="529538"/>
                </a:lnTo>
                <a:lnTo>
                  <a:pt x="669154" y="529538"/>
                </a:lnTo>
                <a:lnTo>
                  <a:pt x="669154" y="369549"/>
                </a:lnTo>
                <a:cubicBezTo>
                  <a:pt x="669154" y="363300"/>
                  <a:pt x="674147" y="357050"/>
                  <a:pt x="680389" y="357050"/>
                </a:cubicBezTo>
                <a:close/>
                <a:moveTo>
                  <a:pt x="804167" y="335077"/>
                </a:moveTo>
                <a:lnTo>
                  <a:pt x="992055" y="335077"/>
                </a:lnTo>
                <a:cubicBezTo>
                  <a:pt x="1002009" y="335077"/>
                  <a:pt x="1009475" y="343032"/>
                  <a:pt x="1009475" y="353639"/>
                </a:cubicBezTo>
                <a:cubicBezTo>
                  <a:pt x="1009475" y="364245"/>
                  <a:pt x="1002009" y="372200"/>
                  <a:pt x="992055" y="372200"/>
                </a:cubicBezTo>
                <a:lnTo>
                  <a:pt x="804167" y="372200"/>
                </a:lnTo>
                <a:cubicBezTo>
                  <a:pt x="794213" y="372200"/>
                  <a:pt x="785503" y="364245"/>
                  <a:pt x="785503" y="353639"/>
                </a:cubicBezTo>
                <a:cubicBezTo>
                  <a:pt x="785503" y="343032"/>
                  <a:pt x="794213" y="335077"/>
                  <a:pt x="804167" y="335077"/>
                </a:cubicBezTo>
                <a:close/>
                <a:moveTo>
                  <a:pt x="808303" y="258175"/>
                </a:moveTo>
                <a:lnTo>
                  <a:pt x="1069085" y="258175"/>
                </a:lnTo>
                <a:cubicBezTo>
                  <a:pt x="1078972" y="258175"/>
                  <a:pt x="1086388" y="266130"/>
                  <a:pt x="1086388" y="275411"/>
                </a:cubicBezTo>
                <a:cubicBezTo>
                  <a:pt x="1086388" y="287343"/>
                  <a:pt x="1078972" y="295298"/>
                  <a:pt x="1069085" y="295298"/>
                </a:cubicBezTo>
                <a:lnTo>
                  <a:pt x="808303" y="295298"/>
                </a:lnTo>
                <a:cubicBezTo>
                  <a:pt x="798416" y="295298"/>
                  <a:pt x="791000" y="287343"/>
                  <a:pt x="791000" y="275411"/>
                </a:cubicBezTo>
                <a:cubicBezTo>
                  <a:pt x="791000" y="266130"/>
                  <a:pt x="798416" y="258175"/>
                  <a:pt x="808303" y="258175"/>
                </a:cubicBezTo>
                <a:close/>
                <a:moveTo>
                  <a:pt x="689026" y="242922"/>
                </a:moveTo>
                <a:cubicBezTo>
                  <a:pt x="695293" y="241693"/>
                  <a:pt x="702814" y="246610"/>
                  <a:pt x="704067" y="252756"/>
                </a:cubicBezTo>
                <a:lnTo>
                  <a:pt x="711588" y="288403"/>
                </a:lnTo>
                <a:cubicBezTo>
                  <a:pt x="712842" y="294550"/>
                  <a:pt x="709081" y="300696"/>
                  <a:pt x="701561" y="301925"/>
                </a:cubicBezTo>
                <a:cubicBezTo>
                  <a:pt x="700307" y="301925"/>
                  <a:pt x="700307" y="303154"/>
                  <a:pt x="699054" y="303154"/>
                </a:cubicBezTo>
                <a:cubicBezTo>
                  <a:pt x="694040" y="303154"/>
                  <a:pt x="689026" y="298237"/>
                  <a:pt x="687773" y="293320"/>
                </a:cubicBezTo>
                <a:lnTo>
                  <a:pt x="686519" y="284716"/>
                </a:lnTo>
                <a:cubicBezTo>
                  <a:pt x="647663" y="343718"/>
                  <a:pt x="596271" y="391658"/>
                  <a:pt x="544880" y="415013"/>
                </a:cubicBezTo>
                <a:cubicBezTo>
                  <a:pt x="543627" y="415013"/>
                  <a:pt x="542373" y="416242"/>
                  <a:pt x="541120" y="416242"/>
                </a:cubicBezTo>
                <a:cubicBezTo>
                  <a:pt x="536106" y="416242"/>
                  <a:pt x="531092" y="413784"/>
                  <a:pt x="529839" y="410096"/>
                </a:cubicBezTo>
                <a:cubicBezTo>
                  <a:pt x="527332" y="403950"/>
                  <a:pt x="528585" y="396575"/>
                  <a:pt x="534853" y="394116"/>
                </a:cubicBezTo>
                <a:cubicBezTo>
                  <a:pt x="583737" y="371990"/>
                  <a:pt x="630114" y="327738"/>
                  <a:pt x="666464" y="271194"/>
                </a:cubicBezTo>
                <a:lnTo>
                  <a:pt x="657690" y="272424"/>
                </a:lnTo>
                <a:cubicBezTo>
                  <a:pt x="651423" y="273653"/>
                  <a:pt x="645156" y="271194"/>
                  <a:pt x="643902" y="263819"/>
                </a:cubicBezTo>
                <a:cubicBezTo>
                  <a:pt x="641395" y="257673"/>
                  <a:pt x="646409" y="251527"/>
                  <a:pt x="652676" y="250298"/>
                </a:cubicBezTo>
                <a:close/>
                <a:moveTo>
                  <a:pt x="338035" y="148605"/>
                </a:moveTo>
                <a:lnTo>
                  <a:pt x="338035" y="489522"/>
                </a:lnTo>
                <a:cubicBezTo>
                  <a:pt x="405221" y="498263"/>
                  <a:pt x="458720" y="556956"/>
                  <a:pt x="458720" y="626888"/>
                </a:cubicBezTo>
                <a:cubicBezTo>
                  <a:pt x="458720" y="646868"/>
                  <a:pt x="454988" y="664351"/>
                  <a:pt x="448767" y="679336"/>
                </a:cubicBezTo>
                <a:lnTo>
                  <a:pt x="1125599" y="679336"/>
                </a:lnTo>
                <a:cubicBezTo>
                  <a:pt x="1150483" y="679336"/>
                  <a:pt x="1170389" y="660605"/>
                  <a:pt x="1170389" y="635629"/>
                </a:cubicBezTo>
                <a:lnTo>
                  <a:pt x="1170389" y="148605"/>
                </a:lnTo>
                <a:close/>
                <a:moveTo>
                  <a:pt x="303198" y="34966"/>
                </a:moveTo>
                <a:cubicBezTo>
                  <a:pt x="282047" y="34966"/>
                  <a:pt x="264629" y="53697"/>
                  <a:pt x="264629" y="74927"/>
                </a:cubicBezTo>
                <a:cubicBezTo>
                  <a:pt x="264629" y="96156"/>
                  <a:pt x="282047" y="113639"/>
                  <a:pt x="303198" y="113639"/>
                </a:cubicBezTo>
                <a:lnTo>
                  <a:pt x="1205226" y="113639"/>
                </a:lnTo>
                <a:cubicBezTo>
                  <a:pt x="1226377" y="113639"/>
                  <a:pt x="1243796" y="96156"/>
                  <a:pt x="1243796" y="74927"/>
                </a:cubicBezTo>
                <a:cubicBezTo>
                  <a:pt x="1243796" y="53697"/>
                  <a:pt x="1226377" y="34966"/>
                  <a:pt x="1205226" y="34966"/>
                </a:cubicBezTo>
                <a:close/>
                <a:moveTo>
                  <a:pt x="303198" y="0"/>
                </a:moveTo>
                <a:lnTo>
                  <a:pt x="1205226" y="0"/>
                </a:lnTo>
                <a:cubicBezTo>
                  <a:pt x="1246284" y="0"/>
                  <a:pt x="1278633" y="33717"/>
                  <a:pt x="1278633" y="74927"/>
                </a:cubicBezTo>
                <a:cubicBezTo>
                  <a:pt x="1278633" y="116136"/>
                  <a:pt x="1246284" y="148605"/>
                  <a:pt x="1205226" y="148605"/>
                </a:cubicBezTo>
                <a:lnTo>
                  <a:pt x="1205226" y="635629"/>
                </a:lnTo>
                <a:cubicBezTo>
                  <a:pt x="1205226" y="679336"/>
                  <a:pt x="1169145" y="715551"/>
                  <a:pt x="1125599" y="715551"/>
                </a:cubicBezTo>
                <a:lnTo>
                  <a:pt x="772253" y="715551"/>
                </a:lnTo>
                <a:lnTo>
                  <a:pt x="772253" y="799219"/>
                </a:lnTo>
                <a:cubicBezTo>
                  <a:pt x="783451" y="805463"/>
                  <a:pt x="790916" y="816702"/>
                  <a:pt x="790916" y="830439"/>
                </a:cubicBezTo>
                <a:cubicBezTo>
                  <a:pt x="790916" y="850419"/>
                  <a:pt x="774741" y="866653"/>
                  <a:pt x="754834" y="866653"/>
                </a:cubicBezTo>
                <a:cubicBezTo>
                  <a:pt x="734928" y="866653"/>
                  <a:pt x="719997" y="850419"/>
                  <a:pt x="719997" y="830439"/>
                </a:cubicBezTo>
                <a:cubicBezTo>
                  <a:pt x="719997" y="816702"/>
                  <a:pt x="726218" y="805463"/>
                  <a:pt x="737416" y="799219"/>
                </a:cubicBezTo>
                <a:lnTo>
                  <a:pt x="737416" y="715551"/>
                </a:lnTo>
                <a:lnTo>
                  <a:pt x="427616" y="715551"/>
                </a:lnTo>
                <a:cubicBezTo>
                  <a:pt x="401488" y="746771"/>
                  <a:pt x="362919" y="766751"/>
                  <a:pt x="320617" y="766751"/>
                </a:cubicBezTo>
                <a:cubicBezTo>
                  <a:pt x="243478" y="766751"/>
                  <a:pt x="181269" y="704312"/>
                  <a:pt x="181269" y="626888"/>
                </a:cubicBezTo>
                <a:cubicBezTo>
                  <a:pt x="181269" y="556956"/>
                  <a:pt x="234769" y="498263"/>
                  <a:pt x="301954" y="489522"/>
                </a:cubicBezTo>
                <a:lnTo>
                  <a:pt x="301954" y="148605"/>
                </a:lnTo>
                <a:cubicBezTo>
                  <a:pt x="262140" y="148605"/>
                  <a:pt x="228548" y="116136"/>
                  <a:pt x="228548" y="74927"/>
                </a:cubicBezTo>
                <a:cubicBezTo>
                  <a:pt x="228548" y="33717"/>
                  <a:pt x="262140" y="0"/>
                  <a:pt x="30319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1" name="Freeform 30">
            <a:extLst>
              <a:ext uri="{FF2B5EF4-FFF2-40B4-BE49-F238E27FC236}">
                <a16:creationId xmlns:a16="http://schemas.microsoft.com/office/drawing/2014/main" id="{8B7440D2-FE40-5245-97AA-9E8F29F2BA0A}"/>
              </a:ext>
            </a:extLst>
          </p:cNvPr>
          <p:cNvSpPr>
            <a:spLocks noChangeArrowheads="1"/>
          </p:cNvSpPr>
          <p:nvPr/>
        </p:nvSpPr>
        <p:spPr bwMode="auto">
          <a:xfrm>
            <a:off x="7038056" y="2204052"/>
            <a:ext cx="677768" cy="515726"/>
          </a:xfrm>
          <a:custGeom>
            <a:avLst/>
            <a:gdLst>
              <a:gd name="connsiteX0" fmla="*/ 1079201 w 1355536"/>
              <a:gd name="connsiteY0" fmla="*/ 597572 h 1031451"/>
              <a:gd name="connsiteX1" fmla="*/ 1054306 w 1355536"/>
              <a:gd name="connsiteY1" fmla="*/ 606274 h 1031451"/>
              <a:gd name="connsiteX2" fmla="*/ 1054306 w 1355536"/>
              <a:gd name="connsiteY2" fmla="*/ 955615 h 1031451"/>
              <a:gd name="connsiteX3" fmla="*/ 1282096 w 1355536"/>
              <a:gd name="connsiteY3" fmla="*/ 955615 h 1031451"/>
              <a:gd name="connsiteX4" fmla="*/ 1282096 w 1355536"/>
              <a:gd name="connsiteY4" fmla="*/ 606274 h 1031451"/>
              <a:gd name="connsiteX5" fmla="*/ 1255956 w 1355536"/>
              <a:gd name="connsiteY5" fmla="*/ 597572 h 1031451"/>
              <a:gd name="connsiteX6" fmla="*/ 402055 w 1355536"/>
              <a:gd name="connsiteY6" fmla="*/ 559032 h 1031451"/>
              <a:gd name="connsiteX7" fmla="*/ 375915 w 1355536"/>
              <a:gd name="connsiteY7" fmla="*/ 590113 h 1031451"/>
              <a:gd name="connsiteX8" fmla="*/ 375915 w 1355536"/>
              <a:gd name="connsiteY8" fmla="*/ 955615 h 1031451"/>
              <a:gd name="connsiteX9" fmla="*/ 603705 w 1355536"/>
              <a:gd name="connsiteY9" fmla="*/ 955615 h 1031451"/>
              <a:gd name="connsiteX10" fmla="*/ 603705 w 1355536"/>
              <a:gd name="connsiteY10" fmla="*/ 590113 h 1031451"/>
              <a:gd name="connsiteX11" fmla="*/ 578810 w 1355536"/>
              <a:gd name="connsiteY11" fmla="*/ 559032 h 1031451"/>
              <a:gd name="connsiteX12" fmla="*/ 1166624 w 1355536"/>
              <a:gd name="connsiteY12" fmla="*/ 399261 h 1031451"/>
              <a:gd name="connsiteX13" fmla="*/ 1129221 w 1355536"/>
              <a:gd name="connsiteY13" fmla="*/ 436459 h 1031451"/>
              <a:gd name="connsiteX14" fmla="*/ 1166624 w 1355536"/>
              <a:gd name="connsiteY14" fmla="*/ 474897 h 1031451"/>
              <a:gd name="connsiteX15" fmla="*/ 1205274 w 1355536"/>
              <a:gd name="connsiteY15" fmla="*/ 436459 h 1031451"/>
              <a:gd name="connsiteX16" fmla="*/ 1166624 w 1355536"/>
              <a:gd name="connsiteY16" fmla="*/ 399261 h 1031451"/>
              <a:gd name="connsiteX17" fmla="*/ 740628 w 1355536"/>
              <a:gd name="connsiteY17" fmla="*/ 371308 h 1031451"/>
              <a:gd name="connsiteX18" fmla="*/ 714488 w 1355536"/>
              <a:gd name="connsiteY18" fmla="*/ 394929 h 1031451"/>
              <a:gd name="connsiteX19" fmla="*/ 714488 w 1355536"/>
              <a:gd name="connsiteY19" fmla="*/ 955615 h 1031451"/>
              <a:gd name="connsiteX20" fmla="*/ 943523 w 1355536"/>
              <a:gd name="connsiteY20" fmla="*/ 955615 h 1031451"/>
              <a:gd name="connsiteX21" fmla="*/ 943523 w 1355536"/>
              <a:gd name="connsiteY21" fmla="*/ 394929 h 1031451"/>
              <a:gd name="connsiteX22" fmla="*/ 917383 w 1355536"/>
              <a:gd name="connsiteY22" fmla="*/ 371308 h 1031451"/>
              <a:gd name="connsiteX23" fmla="*/ 487129 w 1355536"/>
              <a:gd name="connsiteY23" fmla="*/ 333544 h 1031451"/>
              <a:gd name="connsiteX24" fmla="*/ 448479 w 1355536"/>
              <a:gd name="connsiteY24" fmla="*/ 370742 h 1031451"/>
              <a:gd name="connsiteX25" fmla="*/ 487129 w 1355536"/>
              <a:gd name="connsiteY25" fmla="*/ 409180 h 1031451"/>
              <a:gd name="connsiteX26" fmla="*/ 524533 w 1355536"/>
              <a:gd name="connsiteY26" fmla="*/ 370742 h 1031451"/>
              <a:gd name="connsiteX27" fmla="*/ 487129 w 1355536"/>
              <a:gd name="connsiteY27" fmla="*/ 333544 h 1031451"/>
              <a:gd name="connsiteX28" fmla="*/ 97091 w 1355536"/>
              <a:gd name="connsiteY28" fmla="*/ 292986 h 1031451"/>
              <a:gd name="connsiteX29" fmla="*/ 74685 w 1355536"/>
              <a:gd name="connsiteY29" fmla="*/ 319093 h 1031451"/>
              <a:gd name="connsiteX30" fmla="*/ 74685 w 1355536"/>
              <a:gd name="connsiteY30" fmla="*/ 955615 h 1031451"/>
              <a:gd name="connsiteX31" fmla="*/ 286293 w 1355536"/>
              <a:gd name="connsiteY31" fmla="*/ 955615 h 1031451"/>
              <a:gd name="connsiteX32" fmla="*/ 286293 w 1355536"/>
              <a:gd name="connsiteY32" fmla="*/ 319093 h 1031451"/>
              <a:gd name="connsiteX33" fmla="*/ 263888 w 1355536"/>
              <a:gd name="connsiteY33" fmla="*/ 292986 h 1031451"/>
              <a:gd name="connsiteX34" fmla="*/ 97091 w 1355536"/>
              <a:gd name="connsiteY34" fmla="*/ 258176 h 1031451"/>
              <a:gd name="connsiteX35" fmla="*/ 263888 w 1355536"/>
              <a:gd name="connsiteY35" fmla="*/ 258176 h 1031451"/>
              <a:gd name="connsiteX36" fmla="*/ 321146 w 1355536"/>
              <a:gd name="connsiteY36" fmla="*/ 319093 h 1031451"/>
              <a:gd name="connsiteX37" fmla="*/ 321146 w 1355536"/>
              <a:gd name="connsiteY37" fmla="*/ 955615 h 1031451"/>
              <a:gd name="connsiteX38" fmla="*/ 339818 w 1355536"/>
              <a:gd name="connsiteY38" fmla="*/ 955615 h 1031451"/>
              <a:gd name="connsiteX39" fmla="*/ 339818 w 1355536"/>
              <a:gd name="connsiteY39" fmla="*/ 590113 h 1031451"/>
              <a:gd name="connsiteX40" fmla="*/ 402055 w 1355536"/>
              <a:gd name="connsiteY40" fmla="*/ 524223 h 1031451"/>
              <a:gd name="connsiteX41" fmla="*/ 578810 w 1355536"/>
              <a:gd name="connsiteY41" fmla="*/ 524223 h 1031451"/>
              <a:gd name="connsiteX42" fmla="*/ 639803 w 1355536"/>
              <a:gd name="connsiteY42" fmla="*/ 590113 h 1031451"/>
              <a:gd name="connsiteX43" fmla="*/ 639803 w 1355536"/>
              <a:gd name="connsiteY43" fmla="*/ 955615 h 1031451"/>
              <a:gd name="connsiteX44" fmla="*/ 679635 w 1355536"/>
              <a:gd name="connsiteY44" fmla="*/ 955615 h 1031451"/>
              <a:gd name="connsiteX45" fmla="*/ 679635 w 1355536"/>
              <a:gd name="connsiteY45" fmla="*/ 394929 h 1031451"/>
              <a:gd name="connsiteX46" fmla="*/ 740628 w 1355536"/>
              <a:gd name="connsiteY46" fmla="*/ 336498 h 1031451"/>
              <a:gd name="connsiteX47" fmla="*/ 917383 w 1355536"/>
              <a:gd name="connsiteY47" fmla="*/ 336498 h 1031451"/>
              <a:gd name="connsiteX48" fmla="*/ 978376 w 1355536"/>
              <a:gd name="connsiteY48" fmla="*/ 394929 h 1031451"/>
              <a:gd name="connsiteX49" fmla="*/ 978376 w 1355536"/>
              <a:gd name="connsiteY49" fmla="*/ 955615 h 1031451"/>
              <a:gd name="connsiteX50" fmla="*/ 1018208 w 1355536"/>
              <a:gd name="connsiteY50" fmla="*/ 955615 h 1031451"/>
              <a:gd name="connsiteX51" fmla="*/ 1018208 w 1355536"/>
              <a:gd name="connsiteY51" fmla="*/ 606274 h 1031451"/>
              <a:gd name="connsiteX52" fmla="*/ 1079201 w 1355536"/>
              <a:gd name="connsiteY52" fmla="*/ 561519 h 1031451"/>
              <a:gd name="connsiteX53" fmla="*/ 1255956 w 1355536"/>
              <a:gd name="connsiteY53" fmla="*/ 561519 h 1031451"/>
              <a:gd name="connsiteX54" fmla="*/ 1316949 w 1355536"/>
              <a:gd name="connsiteY54" fmla="*/ 606274 h 1031451"/>
              <a:gd name="connsiteX55" fmla="*/ 1316949 w 1355536"/>
              <a:gd name="connsiteY55" fmla="*/ 955615 h 1031451"/>
              <a:gd name="connsiteX56" fmla="*/ 1321928 w 1355536"/>
              <a:gd name="connsiteY56" fmla="*/ 955615 h 1031451"/>
              <a:gd name="connsiteX57" fmla="*/ 1355536 w 1355536"/>
              <a:gd name="connsiteY57" fmla="*/ 990425 h 1031451"/>
              <a:gd name="connsiteX58" fmla="*/ 1355536 w 1355536"/>
              <a:gd name="connsiteY58" fmla="*/ 996641 h 1031451"/>
              <a:gd name="connsiteX59" fmla="*/ 1321928 w 1355536"/>
              <a:gd name="connsiteY59" fmla="*/ 1031451 h 1031451"/>
              <a:gd name="connsiteX60" fmla="*/ 34853 w 1355536"/>
              <a:gd name="connsiteY60" fmla="*/ 1031451 h 1031451"/>
              <a:gd name="connsiteX61" fmla="*/ 0 w 1355536"/>
              <a:gd name="connsiteY61" fmla="*/ 996641 h 1031451"/>
              <a:gd name="connsiteX62" fmla="*/ 0 w 1355536"/>
              <a:gd name="connsiteY62" fmla="*/ 990425 h 1031451"/>
              <a:gd name="connsiteX63" fmla="*/ 34853 w 1355536"/>
              <a:gd name="connsiteY63" fmla="*/ 955615 h 1031451"/>
              <a:gd name="connsiteX64" fmla="*/ 38587 w 1355536"/>
              <a:gd name="connsiteY64" fmla="*/ 955615 h 1031451"/>
              <a:gd name="connsiteX65" fmla="*/ 38587 w 1355536"/>
              <a:gd name="connsiteY65" fmla="*/ 319093 h 1031451"/>
              <a:gd name="connsiteX66" fmla="*/ 97091 w 1355536"/>
              <a:gd name="connsiteY66" fmla="*/ 258176 h 1031451"/>
              <a:gd name="connsiteX67" fmla="*/ 827500 w 1355536"/>
              <a:gd name="connsiteY67" fmla="*/ 71917 h 1031451"/>
              <a:gd name="connsiteX68" fmla="*/ 788850 w 1355536"/>
              <a:gd name="connsiteY68" fmla="*/ 109115 h 1031451"/>
              <a:gd name="connsiteX69" fmla="*/ 827500 w 1355536"/>
              <a:gd name="connsiteY69" fmla="*/ 147553 h 1031451"/>
              <a:gd name="connsiteX70" fmla="*/ 864904 w 1355536"/>
              <a:gd name="connsiteY70" fmla="*/ 109115 h 1031451"/>
              <a:gd name="connsiteX71" fmla="*/ 827500 w 1355536"/>
              <a:gd name="connsiteY71" fmla="*/ 71917 h 1031451"/>
              <a:gd name="connsiteX72" fmla="*/ 177928 w 1355536"/>
              <a:gd name="connsiteY72" fmla="*/ 34719 h 1031451"/>
              <a:gd name="connsiteX73" fmla="*/ 139278 w 1355536"/>
              <a:gd name="connsiteY73" fmla="*/ 71917 h 1031451"/>
              <a:gd name="connsiteX74" fmla="*/ 177928 w 1355536"/>
              <a:gd name="connsiteY74" fmla="*/ 110355 h 1031451"/>
              <a:gd name="connsiteX75" fmla="*/ 216578 w 1355536"/>
              <a:gd name="connsiteY75" fmla="*/ 71917 h 1031451"/>
              <a:gd name="connsiteX76" fmla="*/ 177928 w 1355536"/>
              <a:gd name="connsiteY76" fmla="*/ 34719 h 1031451"/>
              <a:gd name="connsiteX77" fmla="*/ 177928 w 1355536"/>
              <a:gd name="connsiteY77" fmla="*/ 0 h 1031451"/>
              <a:gd name="connsiteX78" fmla="*/ 251488 w 1355536"/>
              <a:gd name="connsiteY78" fmla="*/ 71917 h 1031451"/>
              <a:gd name="connsiteX79" fmla="*/ 241514 w 1355536"/>
              <a:gd name="connsiteY79" fmla="*/ 109115 h 1031451"/>
              <a:gd name="connsiteX80" fmla="*/ 448479 w 1355536"/>
              <a:gd name="connsiteY80" fmla="*/ 309985 h 1031451"/>
              <a:gd name="connsiteX81" fmla="*/ 487129 w 1355536"/>
              <a:gd name="connsiteY81" fmla="*/ 298826 h 1031451"/>
              <a:gd name="connsiteX82" fmla="*/ 533260 w 1355536"/>
              <a:gd name="connsiteY82" fmla="*/ 314945 h 1031451"/>
              <a:gd name="connsiteX83" fmla="*/ 760174 w 1355536"/>
              <a:gd name="connsiteY83" fmla="*/ 138873 h 1031451"/>
              <a:gd name="connsiteX84" fmla="*/ 753940 w 1355536"/>
              <a:gd name="connsiteY84" fmla="*/ 109115 h 1031451"/>
              <a:gd name="connsiteX85" fmla="*/ 827500 w 1355536"/>
              <a:gd name="connsiteY85" fmla="*/ 35958 h 1031451"/>
              <a:gd name="connsiteX86" fmla="*/ 901060 w 1355536"/>
              <a:gd name="connsiteY86" fmla="*/ 109115 h 1031451"/>
              <a:gd name="connsiteX87" fmla="*/ 893580 w 1355536"/>
              <a:gd name="connsiteY87" fmla="*/ 140113 h 1031451"/>
              <a:gd name="connsiteX88" fmla="*/ 1122987 w 1355536"/>
              <a:gd name="connsiteY88" fmla="*/ 378182 h 1031451"/>
              <a:gd name="connsiteX89" fmla="*/ 1166624 w 1355536"/>
              <a:gd name="connsiteY89" fmla="*/ 363302 h 1031451"/>
              <a:gd name="connsiteX90" fmla="*/ 1240184 w 1355536"/>
              <a:gd name="connsiteY90" fmla="*/ 436459 h 1031451"/>
              <a:gd name="connsiteX91" fmla="*/ 1166624 w 1355536"/>
              <a:gd name="connsiteY91" fmla="*/ 509615 h 1031451"/>
              <a:gd name="connsiteX92" fmla="*/ 1094311 w 1355536"/>
              <a:gd name="connsiteY92" fmla="*/ 436459 h 1031451"/>
              <a:gd name="connsiteX93" fmla="*/ 1100545 w 1355536"/>
              <a:gd name="connsiteY93" fmla="*/ 405460 h 1031451"/>
              <a:gd name="connsiteX94" fmla="*/ 871137 w 1355536"/>
              <a:gd name="connsiteY94" fmla="*/ 168632 h 1031451"/>
              <a:gd name="connsiteX95" fmla="*/ 827500 w 1355536"/>
              <a:gd name="connsiteY95" fmla="*/ 182271 h 1031451"/>
              <a:gd name="connsiteX96" fmla="*/ 781369 w 1355536"/>
              <a:gd name="connsiteY96" fmla="*/ 167392 h 1031451"/>
              <a:gd name="connsiteX97" fmla="*/ 554455 w 1355536"/>
              <a:gd name="connsiteY97" fmla="*/ 343463 h 1031451"/>
              <a:gd name="connsiteX98" fmla="*/ 559443 w 1355536"/>
              <a:gd name="connsiteY98" fmla="*/ 370742 h 1031451"/>
              <a:gd name="connsiteX99" fmla="*/ 487129 w 1355536"/>
              <a:gd name="connsiteY99" fmla="*/ 445138 h 1031451"/>
              <a:gd name="connsiteX100" fmla="*/ 413569 w 1355536"/>
              <a:gd name="connsiteY100" fmla="*/ 370742 h 1031451"/>
              <a:gd name="connsiteX101" fmla="*/ 423544 w 1355536"/>
              <a:gd name="connsiteY101" fmla="*/ 334784 h 1031451"/>
              <a:gd name="connsiteX102" fmla="*/ 216578 w 1355536"/>
              <a:gd name="connsiteY102" fmla="*/ 133914 h 1031451"/>
              <a:gd name="connsiteX103" fmla="*/ 177928 w 1355536"/>
              <a:gd name="connsiteY103" fmla="*/ 145073 h 1031451"/>
              <a:gd name="connsiteX104" fmla="*/ 104368 w 1355536"/>
              <a:gd name="connsiteY104" fmla="*/ 71917 h 1031451"/>
              <a:gd name="connsiteX105" fmla="*/ 177928 w 1355536"/>
              <a:gd name="connsiteY105" fmla="*/ 0 h 1031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355536" h="1031451">
                <a:moveTo>
                  <a:pt x="1079201" y="597572"/>
                </a:moveTo>
                <a:cubicBezTo>
                  <a:pt x="1063019" y="597572"/>
                  <a:pt x="1054306" y="603788"/>
                  <a:pt x="1054306" y="606274"/>
                </a:cubicBezTo>
                <a:lnTo>
                  <a:pt x="1054306" y="955615"/>
                </a:lnTo>
                <a:lnTo>
                  <a:pt x="1282096" y="955615"/>
                </a:lnTo>
                <a:lnTo>
                  <a:pt x="1282096" y="606274"/>
                </a:lnTo>
                <a:cubicBezTo>
                  <a:pt x="1280851" y="603788"/>
                  <a:pt x="1272138" y="597572"/>
                  <a:pt x="1255956" y="597572"/>
                </a:cubicBezTo>
                <a:close/>
                <a:moveTo>
                  <a:pt x="402055" y="559032"/>
                </a:moveTo>
                <a:cubicBezTo>
                  <a:pt x="387118" y="559032"/>
                  <a:pt x="375915" y="572708"/>
                  <a:pt x="375915" y="590113"/>
                </a:cubicBezTo>
                <a:lnTo>
                  <a:pt x="375915" y="955615"/>
                </a:lnTo>
                <a:lnTo>
                  <a:pt x="603705" y="955615"/>
                </a:lnTo>
                <a:lnTo>
                  <a:pt x="603705" y="590113"/>
                </a:lnTo>
                <a:cubicBezTo>
                  <a:pt x="603705" y="572708"/>
                  <a:pt x="592502" y="559032"/>
                  <a:pt x="578810" y="559032"/>
                </a:cubicBezTo>
                <a:close/>
                <a:moveTo>
                  <a:pt x="1166624" y="399261"/>
                </a:moveTo>
                <a:cubicBezTo>
                  <a:pt x="1145429" y="399261"/>
                  <a:pt x="1129221" y="415380"/>
                  <a:pt x="1129221" y="436459"/>
                </a:cubicBezTo>
                <a:cubicBezTo>
                  <a:pt x="1129221" y="457538"/>
                  <a:pt x="1145429" y="474897"/>
                  <a:pt x="1166624" y="474897"/>
                </a:cubicBezTo>
                <a:cubicBezTo>
                  <a:pt x="1187820" y="474897"/>
                  <a:pt x="1205274" y="457538"/>
                  <a:pt x="1205274" y="436459"/>
                </a:cubicBezTo>
                <a:cubicBezTo>
                  <a:pt x="1205274" y="415380"/>
                  <a:pt x="1187820" y="399261"/>
                  <a:pt x="1166624" y="399261"/>
                </a:cubicBezTo>
                <a:close/>
                <a:moveTo>
                  <a:pt x="740628" y="371308"/>
                </a:moveTo>
                <a:cubicBezTo>
                  <a:pt x="725691" y="371308"/>
                  <a:pt x="714488" y="381254"/>
                  <a:pt x="714488" y="394929"/>
                </a:cubicBezTo>
                <a:lnTo>
                  <a:pt x="714488" y="955615"/>
                </a:lnTo>
                <a:lnTo>
                  <a:pt x="943523" y="955615"/>
                </a:lnTo>
                <a:lnTo>
                  <a:pt x="943523" y="394929"/>
                </a:lnTo>
                <a:cubicBezTo>
                  <a:pt x="943523" y="381254"/>
                  <a:pt x="932320" y="371308"/>
                  <a:pt x="917383" y="371308"/>
                </a:cubicBezTo>
                <a:close/>
                <a:moveTo>
                  <a:pt x="487129" y="333544"/>
                </a:moveTo>
                <a:cubicBezTo>
                  <a:pt x="465934" y="333544"/>
                  <a:pt x="448479" y="350903"/>
                  <a:pt x="448479" y="370742"/>
                </a:cubicBezTo>
                <a:cubicBezTo>
                  <a:pt x="448479" y="391821"/>
                  <a:pt x="465934" y="409180"/>
                  <a:pt x="487129" y="409180"/>
                </a:cubicBezTo>
                <a:cubicBezTo>
                  <a:pt x="508325" y="409180"/>
                  <a:pt x="524533" y="391821"/>
                  <a:pt x="524533" y="370742"/>
                </a:cubicBezTo>
                <a:cubicBezTo>
                  <a:pt x="524533" y="350903"/>
                  <a:pt x="508325" y="333544"/>
                  <a:pt x="487129" y="333544"/>
                </a:cubicBezTo>
                <a:close/>
                <a:moveTo>
                  <a:pt x="97091" y="292986"/>
                </a:moveTo>
                <a:cubicBezTo>
                  <a:pt x="84643" y="292986"/>
                  <a:pt x="74685" y="305418"/>
                  <a:pt x="74685" y="319093"/>
                </a:cubicBezTo>
                <a:lnTo>
                  <a:pt x="74685" y="955615"/>
                </a:lnTo>
                <a:lnTo>
                  <a:pt x="286293" y="955615"/>
                </a:lnTo>
                <a:lnTo>
                  <a:pt x="286293" y="319093"/>
                </a:lnTo>
                <a:cubicBezTo>
                  <a:pt x="286293" y="305418"/>
                  <a:pt x="276335" y="292986"/>
                  <a:pt x="263888" y="292986"/>
                </a:cubicBezTo>
                <a:close/>
                <a:moveTo>
                  <a:pt x="97091" y="258176"/>
                </a:moveTo>
                <a:lnTo>
                  <a:pt x="263888" y="258176"/>
                </a:lnTo>
                <a:cubicBezTo>
                  <a:pt x="295006" y="258176"/>
                  <a:pt x="321146" y="285527"/>
                  <a:pt x="321146" y="319093"/>
                </a:cubicBezTo>
                <a:lnTo>
                  <a:pt x="321146" y="955615"/>
                </a:lnTo>
                <a:lnTo>
                  <a:pt x="339818" y="955615"/>
                </a:lnTo>
                <a:lnTo>
                  <a:pt x="339818" y="590113"/>
                </a:lnTo>
                <a:cubicBezTo>
                  <a:pt x="339818" y="554060"/>
                  <a:pt x="368447" y="524223"/>
                  <a:pt x="402055" y="524223"/>
                </a:cubicBezTo>
                <a:lnTo>
                  <a:pt x="578810" y="524223"/>
                </a:lnTo>
                <a:cubicBezTo>
                  <a:pt x="612419" y="524223"/>
                  <a:pt x="639803" y="554060"/>
                  <a:pt x="639803" y="590113"/>
                </a:cubicBezTo>
                <a:lnTo>
                  <a:pt x="639803" y="955615"/>
                </a:lnTo>
                <a:lnTo>
                  <a:pt x="679635" y="955615"/>
                </a:lnTo>
                <a:lnTo>
                  <a:pt x="679635" y="394929"/>
                </a:lnTo>
                <a:cubicBezTo>
                  <a:pt x="679635" y="362606"/>
                  <a:pt x="707020" y="336498"/>
                  <a:pt x="740628" y="336498"/>
                </a:cubicBezTo>
                <a:lnTo>
                  <a:pt x="917383" y="336498"/>
                </a:lnTo>
                <a:cubicBezTo>
                  <a:pt x="950991" y="336498"/>
                  <a:pt x="978376" y="362606"/>
                  <a:pt x="978376" y="394929"/>
                </a:cubicBezTo>
                <a:lnTo>
                  <a:pt x="978376" y="955615"/>
                </a:lnTo>
                <a:lnTo>
                  <a:pt x="1018208" y="955615"/>
                </a:lnTo>
                <a:lnTo>
                  <a:pt x="1018208" y="606274"/>
                </a:lnTo>
                <a:cubicBezTo>
                  <a:pt x="1018208" y="581410"/>
                  <a:pt x="1045593" y="561519"/>
                  <a:pt x="1079201" y="561519"/>
                </a:cubicBezTo>
                <a:lnTo>
                  <a:pt x="1255956" y="561519"/>
                </a:lnTo>
                <a:cubicBezTo>
                  <a:pt x="1290809" y="561519"/>
                  <a:pt x="1316949" y="581410"/>
                  <a:pt x="1316949" y="606274"/>
                </a:cubicBezTo>
                <a:lnTo>
                  <a:pt x="1316949" y="955615"/>
                </a:lnTo>
                <a:lnTo>
                  <a:pt x="1321928" y="955615"/>
                </a:lnTo>
                <a:cubicBezTo>
                  <a:pt x="1340599" y="955615"/>
                  <a:pt x="1355536" y="971777"/>
                  <a:pt x="1355536" y="990425"/>
                </a:cubicBezTo>
                <a:lnTo>
                  <a:pt x="1355536" y="996641"/>
                </a:lnTo>
                <a:cubicBezTo>
                  <a:pt x="1355536" y="1015289"/>
                  <a:pt x="1340599" y="1031451"/>
                  <a:pt x="1321928" y="1031451"/>
                </a:cubicBezTo>
                <a:lnTo>
                  <a:pt x="34853" y="1031451"/>
                </a:lnTo>
                <a:cubicBezTo>
                  <a:pt x="16182" y="1031451"/>
                  <a:pt x="0" y="1015289"/>
                  <a:pt x="0" y="996641"/>
                </a:cubicBezTo>
                <a:lnTo>
                  <a:pt x="0" y="990425"/>
                </a:lnTo>
                <a:cubicBezTo>
                  <a:pt x="0" y="971777"/>
                  <a:pt x="16182" y="955615"/>
                  <a:pt x="34853" y="955615"/>
                </a:cubicBezTo>
                <a:lnTo>
                  <a:pt x="38587" y="955615"/>
                </a:lnTo>
                <a:lnTo>
                  <a:pt x="38587" y="319093"/>
                </a:lnTo>
                <a:cubicBezTo>
                  <a:pt x="38587" y="285527"/>
                  <a:pt x="64727" y="258176"/>
                  <a:pt x="97091" y="258176"/>
                </a:cubicBezTo>
                <a:close/>
                <a:moveTo>
                  <a:pt x="827500" y="71917"/>
                </a:moveTo>
                <a:cubicBezTo>
                  <a:pt x="806305" y="71917"/>
                  <a:pt x="788850" y="89276"/>
                  <a:pt x="788850" y="109115"/>
                </a:cubicBezTo>
                <a:cubicBezTo>
                  <a:pt x="788850" y="130194"/>
                  <a:pt x="806305" y="147553"/>
                  <a:pt x="827500" y="147553"/>
                </a:cubicBezTo>
                <a:cubicBezTo>
                  <a:pt x="848695" y="147553"/>
                  <a:pt x="864904" y="130194"/>
                  <a:pt x="864904" y="109115"/>
                </a:cubicBezTo>
                <a:cubicBezTo>
                  <a:pt x="864904" y="89276"/>
                  <a:pt x="848695" y="71917"/>
                  <a:pt x="827500" y="71917"/>
                </a:cubicBezTo>
                <a:close/>
                <a:moveTo>
                  <a:pt x="177928" y="34719"/>
                </a:moveTo>
                <a:cubicBezTo>
                  <a:pt x="156733" y="34719"/>
                  <a:pt x="139278" y="50838"/>
                  <a:pt x="139278" y="71917"/>
                </a:cubicBezTo>
                <a:cubicBezTo>
                  <a:pt x="139278" y="92996"/>
                  <a:pt x="156733" y="110355"/>
                  <a:pt x="177928" y="110355"/>
                </a:cubicBezTo>
                <a:cubicBezTo>
                  <a:pt x="199123" y="110355"/>
                  <a:pt x="216578" y="92996"/>
                  <a:pt x="216578" y="71917"/>
                </a:cubicBezTo>
                <a:cubicBezTo>
                  <a:pt x="216578" y="50838"/>
                  <a:pt x="199123" y="34719"/>
                  <a:pt x="177928" y="34719"/>
                </a:cubicBezTo>
                <a:close/>
                <a:moveTo>
                  <a:pt x="177928" y="0"/>
                </a:moveTo>
                <a:cubicBezTo>
                  <a:pt x="217825" y="0"/>
                  <a:pt x="251488" y="32239"/>
                  <a:pt x="251488" y="71917"/>
                </a:cubicBezTo>
                <a:cubicBezTo>
                  <a:pt x="251488" y="85556"/>
                  <a:pt x="247748" y="97955"/>
                  <a:pt x="241514" y="109115"/>
                </a:cubicBezTo>
                <a:lnTo>
                  <a:pt x="448479" y="309985"/>
                </a:lnTo>
                <a:cubicBezTo>
                  <a:pt x="459700" y="302545"/>
                  <a:pt x="473415" y="298826"/>
                  <a:pt x="487129" y="298826"/>
                </a:cubicBezTo>
                <a:cubicBezTo>
                  <a:pt x="504584" y="298826"/>
                  <a:pt x="520792" y="305025"/>
                  <a:pt x="533260" y="314945"/>
                </a:cubicBezTo>
                <a:lnTo>
                  <a:pt x="760174" y="138873"/>
                </a:lnTo>
                <a:cubicBezTo>
                  <a:pt x="756434" y="130194"/>
                  <a:pt x="753940" y="120274"/>
                  <a:pt x="753940" y="109115"/>
                </a:cubicBezTo>
                <a:cubicBezTo>
                  <a:pt x="753940" y="69437"/>
                  <a:pt x="787603" y="35958"/>
                  <a:pt x="827500" y="35958"/>
                </a:cubicBezTo>
                <a:cubicBezTo>
                  <a:pt x="867397" y="35958"/>
                  <a:pt x="901060" y="69437"/>
                  <a:pt x="901060" y="109115"/>
                </a:cubicBezTo>
                <a:cubicBezTo>
                  <a:pt x="901060" y="120274"/>
                  <a:pt x="898567" y="130194"/>
                  <a:pt x="893580" y="140113"/>
                </a:cubicBezTo>
                <a:lnTo>
                  <a:pt x="1122987" y="378182"/>
                </a:lnTo>
                <a:cubicBezTo>
                  <a:pt x="1135455" y="369502"/>
                  <a:pt x="1150416" y="363302"/>
                  <a:pt x="1166624" y="363302"/>
                </a:cubicBezTo>
                <a:cubicBezTo>
                  <a:pt x="1207768" y="363302"/>
                  <a:pt x="1240184" y="396781"/>
                  <a:pt x="1240184" y="436459"/>
                </a:cubicBezTo>
                <a:cubicBezTo>
                  <a:pt x="1240184" y="476137"/>
                  <a:pt x="1207768" y="509615"/>
                  <a:pt x="1166624" y="509615"/>
                </a:cubicBezTo>
                <a:cubicBezTo>
                  <a:pt x="1126727" y="509615"/>
                  <a:pt x="1094311" y="476137"/>
                  <a:pt x="1094311" y="436459"/>
                </a:cubicBezTo>
                <a:cubicBezTo>
                  <a:pt x="1094311" y="425299"/>
                  <a:pt x="1095558" y="415380"/>
                  <a:pt x="1100545" y="405460"/>
                </a:cubicBezTo>
                <a:lnTo>
                  <a:pt x="871137" y="168632"/>
                </a:lnTo>
                <a:cubicBezTo>
                  <a:pt x="858670" y="177312"/>
                  <a:pt x="843708" y="182271"/>
                  <a:pt x="827500" y="182271"/>
                </a:cubicBezTo>
                <a:cubicBezTo>
                  <a:pt x="810045" y="182271"/>
                  <a:pt x="795084" y="177312"/>
                  <a:pt x="781369" y="167392"/>
                </a:cubicBezTo>
                <a:lnTo>
                  <a:pt x="554455" y="343463"/>
                </a:lnTo>
                <a:cubicBezTo>
                  <a:pt x="558196" y="350903"/>
                  <a:pt x="559443" y="360823"/>
                  <a:pt x="559443" y="370742"/>
                </a:cubicBezTo>
                <a:cubicBezTo>
                  <a:pt x="559443" y="411660"/>
                  <a:pt x="527026" y="445138"/>
                  <a:pt x="487129" y="445138"/>
                </a:cubicBezTo>
                <a:cubicBezTo>
                  <a:pt x="445986" y="445138"/>
                  <a:pt x="413569" y="411660"/>
                  <a:pt x="413569" y="370742"/>
                </a:cubicBezTo>
                <a:cubicBezTo>
                  <a:pt x="413569" y="358343"/>
                  <a:pt x="417310" y="345943"/>
                  <a:pt x="423544" y="334784"/>
                </a:cubicBezTo>
                <a:lnTo>
                  <a:pt x="216578" y="133914"/>
                </a:lnTo>
                <a:cubicBezTo>
                  <a:pt x="205357" y="141353"/>
                  <a:pt x="191643" y="145073"/>
                  <a:pt x="177928" y="145073"/>
                </a:cubicBezTo>
                <a:cubicBezTo>
                  <a:pt x="138031" y="145073"/>
                  <a:pt x="104368" y="112835"/>
                  <a:pt x="104368" y="71917"/>
                </a:cubicBezTo>
                <a:cubicBezTo>
                  <a:pt x="104368" y="32239"/>
                  <a:pt x="138031" y="0"/>
                  <a:pt x="17792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2" name="Freeform 31">
            <a:extLst>
              <a:ext uri="{FF2B5EF4-FFF2-40B4-BE49-F238E27FC236}">
                <a16:creationId xmlns:a16="http://schemas.microsoft.com/office/drawing/2014/main" id="{D9CEAD42-823A-CE41-9464-FD753376C5C5}"/>
              </a:ext>
            </a:extLst>
          </p:cNvPr>
          <p:cNvSpPr>
            <a:spLocks noChangeArrowheads="1"/>
          </p:cNvSpPr>
          <p:nvPr/>
        </p:nvSpPr>
        <p:spPr bwMode="auto">
          <a:xfrm>
            <a:off x="4499086" y="5402390"/>
            <a:ext cx="645432" cy="527216"/>
          </a:xfrm>
          <a:custGeom>
            <a:avLst/>
            <a:gdLst>
              <a:gd name="connsiteX0" fmla="*/ 126004 w 1204337"/>
              <a:gd name="connsiteY0" fmla="*/ 730575 h 983753"/>
              <a:gd name="connsiteX1" fmla="*/ 455022 w 1204337"/>
              <a:gd name="connsiteY1" fmla="*/ 730575 h 983753"/>
              <a:gd name="connsiteX2" fmla="*/ 471163 w 1204337"/>
              <a:gd name="connsiteY2" fmla="*/ 747054 h 983753"/>
              <a:gd name="connsiteX3" fmla="*/ 455022 w 1204337"/>
              <a:gd name="connsiteY3" fmla="*/ 762357 h 983753"/>
              <a:gd name="connsiteX4" fmla="*/ 126004 w 1204337"/>
              <a:gd name="connsiteY4" fmla="*/ 762357 h 983753"/>
              <a:gd name="connsiteX5" fmla="*/ 109863 w 1204337"/>
              <a:gd name="connsiteY5" fmla="*/ 747054 h 983753"/>
              <a:gd name="connsiteX6" fmla="*/ 126004 w 1204337"/>
              <a:gd name="connsiteY6" fmla="*/ 730575 h 983753"/>
              <a:gd name="connsiteX7" fmla="*/ 1078609 w 1204337"/>
              <a:gd name="connsiteY7" fmla="*/ 715997 h 983753"/>
              <a:gd name="connsiteX8" fmla="*/ 1089860 w 1204337"/>
              <a:gd name="connsiteY8" fmla="*/ 721702 h 983753"/>
              <a:gd name="connsiteX9" fmla="*/ 1089860 w 1204337"/>
              <a:gd name="connsiteY9" fmla="*/ 745787 h 983753"/>
              <a:gd name="connsiteX10" fmla="*/ 997351 w 1204337"/>
              <a:gd name="connsiteY10" fmla="*/ 839591 h 983753"/>
              <a:gd name="connsiteX11" fmla="*/ 984849 w 1204337"/>
              <a:gd name="connsiteY11" fmla="*/ 844661 h 983753"/>
              <a:gd name="connsiteX12" fmla="*/ 973598 w 1204337"/>
              <a:gd name="connsiteY12" fmla="*/ 839591 h 983753"/>
              <a:gd name="connsiteX13" fmla="*/ 924843 w 1204337"/>
              <a:gd name="connsiteY13" fmla="*/ 790154 h 983753"/>
              <a:gd name="connsiteX14" fmla="*/ 924843 w 1204337"/>
              <a:gd name="connsiteY14" fmla="*/ 766069 h 983753"/>
              <a:gd name="connsiteX15" fmla="*/ 948595 w 1204337"/>
              <a:gd name="connsiteY15" fmla="*/ 766069 h 983753"/>
              <a:gd name="connsiteX16" fmla="*/ 984849 w 1204337"/>
              <a:gd name="connsiteY16" fmla="*/ 804097 h 983753"/>
              <a:gd name="connsiteX17" fmla="*/ 1067358 w 1204337"/>
              <a:gd name="connsiteY17" fmla="*/ 721702 h 983753"/>
              <a:gd name="connsiteX18" fmla="*/ 1078609 w 1204337"/>
              <a:gd name="connsiteY18" fmla="*/ 715997 h 983753"/>
              <a:gd name="connsiteX19" fmla="*/ 126004 w 1204337"/>
              <a:gd name="connsiteY19" fmla="*/ 659167 h 983753"/>
              <a:gd name="connsiteX20" fmla="*/ 455022 w 1204337"/>
              <a:gd name="connsiteY20" fmla="*/ 659167 h 983753"/>
              <a:gd name="connsiteX21" fmla="*/ 471163 w 1204337"/>
              <a:gd name="connsiteY21" fmla="*/ 675646 h 983753"/>
              <a:gd name="connsiteX22" fmla="*/ 455022 w 1204337"/>
              <a:gd name="connsiteY22" fmla="*/ 690949 h 983753"/>
              <a:gd name="connsiteX23" fmla="*/ 126004 w 1204337"/>
              <a:gd name="connsiteY23" fmla="*/ 690949 h 983753"/>
              <a:gd name="connsiteX24" fmla="*/ 109863 w 1204337"/>
              <a:gd name="connsiteY24" fmla="*/ 675646 h 983753"/>
              <a:gd name="connsiteX25" fmla="*/ 126004 w 1204337"/>
              <a:gd name="connsiteY25" fmla="*/ 659167 h 983753"/>
              <a:gd name="connsiteX26" fmla="*/ 1005607 w 1204337"/>
              <a:gd name="connsiteY26" fmla="*/ 621712 h 983753"/>
              <a:gd name="connsiteX27" fmla="*/ 989428 w 1204337"/>
              <a:gd name="connsiteY27" fmla="*/ 632948 h 983753"/>
              <a:gd name="connsiteX28" fmla="*/ 959558 w 1204337"/>
              <a:gd name="connsiteY28" fmla="*/ 662910 h 983753"/>
              <a:gd name="connsiteX29" fmla="*/ 917243 w 1204337"/>
              <a:gd name="connsiteY29" fmla="*/ 660413 h 983753"/>
              <a:gd name="connsiteX30" fmla="*/ 902309 w 1204337"/>
              <a:gd name="connsiteY30" fmla="*/ 657916 h 983753"/>
              <a:gd name="connsiteX31" fmla="*/ 894841 w 1204337"/>
              <a:gd name="connsiteY31" fmla="*/ 662910 h 983753"/>
              <a:gd name="connsiteX32" fmla="*/ 893597 w 1204337"/>
              <a:gd name="connsiteY32" fmla="*/ 665407 h 983753"/>
              <a:gd name="connsiteX33" fmla="*/ 892352 w 1204337"/>
              <a:gd name="connsiteY33" fmla="*/ 666655 h 983753"/>
              <a:gd name="connsiteX34" fmla="*/ 892352 w 1204337"/>
              <a:gd name="connsiteY34" fmla="*/ 667904 h 983753"/>
              <a:gd name="connsiteX35" fmla="*/ 892352 w 1204337"/>
              <a:gd name="connsiteY35" fmla="*/ 669152 h 983753"/>
              <a:gd name="connsiteX36" fmla="*/ 891108 w 1204337"/>
              <a:gd name="connsiteY36" fmla="*/ 671649 h 983753"/>
              <a:gd name="connsiteX37" fmla="*/ 891108 w 1204337"/>
              <a:gd name="connsiteY37" fmla="*/ 672897 h 983753"/>
              <a:gd name="connsiteX38" fmla="*/ 891108 w 1204337"/>
              <a:gd name="connsiteY38" fmla="*/ 675394 h 983753"/>
              <a:gd name="connsiteX39" fmla="*/ 892352 w 1204337"/>
              <a:gd name="connsiteY39" fmla="*/ 680388 h 983753"/>
              <a:gd name="connsiteX40" fmla="*/ 893597 w 1204337"/>
              <a:gd name="connsiteY40" fmla="*/ 712847 h 983753"/>
              <a:gd name="connsiteX41" fmla="*/ 889863 w 1204337"/>
              <a:gd name="connsiteY41" fmla="*/ 722834 h 983753"/>
              <a:gd name="connsiteX42" fmla="*/ 882396 w 1204337"/>
              <a:gd name="connsiteY42" fmla="*/ 731573 h 983753"/>
              <a:gd name="connsiteX43" fmla="*/ 882396 w 1204337"/>
              <a:gd name="connsiteY43" fmla="*/ 732821 h 983753"/>
              <a:gd name="connsiteX44" fmla="*/ 873684 w 1204337"/>
              <a:gd name="connsiteY44" fmla="*/ 739063 h 983753"/>
              <a:gd name="connsiteX45" fmla="*/ 873684 w 1204337"/>
              <a:gd name="connsiteY45" fmla="*/ 740312 h 983753"/>
              <a:gd name="connsiteX46" fmla="*/ 853771 w 1204337"/>
              <a:gd name="connsiteY46" fmla="*/ 747802 h 983753"/>
              <a:gd name="connsiteX47" fmla="*/ 848792 w 1204337"/>
              <a:gd name="connsiteY47" fmla="*/ 749051 h 983753"/>
              <a:gd name="connsiteX48" fmla="*/ 848792 w 1204337"/>
              <a:gd name="connsiteY48" fmla="*/ 750299 h 983753"/>
              <a:gd name="connsiteX49" fmla="*/ 843814 w 1204337"/>
              <a:gd name="connsiteY49" fmla="*/ 752796 h 983753"/>
              <a:gd name="connsiteX50" fmla="*/ 840080 w 1204337"/>
              <a:gd name="connsiteY50" fmla="*/ 759038 h 983753"/>
              <a:gd name="connsiteX51" fmla="*/ 845059 w 1204337"/>
              <a:gd name="connsiteY51" fmla="*/ 775268 h 983753"/>
              <a:gd name="connsiteX52" fmla="*/ 846303 w 1204337"/>
              <a:gd name="connsiteY52" fmla="*/ 776516 h 983753"/>
              <a:gd name="connsiteX53" fmla="*/ 848792 w 1204337"/>
              <a:gd name="connsiteY53" fmla="*/ 779013 h 983753"/>
              <a:gd name="connsiteX54" fmla="*/ 866216 w 1204337"/>
              <a:gd name="connsiteY54" fmla="*/ 795242 h 983753"/>
              <a:gd name="connsiteX55" fmla="*/ 871194 w 1204337"/>
              <a:gd name="connsiteY55" fmla="*/ 800236 h 983753"/>
              <a:gd name="connsiteX56" fmla="*/ 868705 w 1204337"/>
              <a:gd name="connsiteY56" fmla="*/ 800236 h 983753"/>
              <a:gd name="connsiteX57" fmla="*/ 873684 w 1204337"/>
              <a:gd name="connsiteY57" fmla="*/ 813968 h 983753"/>
              <a:gd name="connsiteX58" fmla="*/ 873684 w 1204337"/>
              <a:gd name="connsiteY58" fmla="*/ 825204 h 983753"/>
              <a:gd name="connsiteX59" fmla="*/ 866216 w 1204337"/>
              <a:gd name="connsiteY59" fmla="*/ 848924 h 983753"/>
              <a:gd name="connsiteX60" fmla="*/ 864972 w 1204337"/>
              <a:gd name="connsiteY60" fmla="*/ 850173 h 983753"/>
              <a:gd name="connsiteX61" fmla="*/ 863727 w 1204337"/>
              <a:gd name="connsiteY61" fmla="*/ 852669 h 983753"/>
              <a:gd name="connsiteX62" fmla="*/ 862483 w 1204337"/>
              <a:gd name="connsiteY62" fmla="*/ 855166 h 983753"/>
              <a:gd name="connsiteX63" fmla="*/ 859993 w 1204337"/>
              <a:gd name="connsiteY63" fmla="*/ 858912 h 983753"/>
              <a:gd name="connsiteX64" fmla="*/ 858749 w 1204337"/>
              <a:gd name="connsiteY64" fmla="*/ 860160 h 983753"/>
              <a:gd name="connsiteX65" fmla="*/ 857504 w 1204337"/>
              <a:gd name="connsiteY65" fmla="*/ 863905 h 983753"/>
              <a:gd name="connsiteX66" fmla="*/ 857504 w 1204337"/>
              <a:gd name="connsiteY66" fmla="*/ 865154 h 983753"/>
              <a:gd name="connsiteX67" fmla="*/ 859993 w 1204337"/>
              <a:gd name="connsiteY67" fmla="*/ 875141 h 983753"/>
              <a:gd name="connsiteX68" fmla="*/ 877417 w 1204337"/>
              <a:gd name="connsiteY68" fmla="*/ 882632 h 983753"/>
              <a:gd name="connsiteX69" fmla="*/ 887374 w 1204337"/>
              <a:gd name="connsiteY69" fmla="*/ 882632 h 983753"/>
              <a:gd name="connsiteX70" fmla="*/ 918488 w 1204337"/>
              <a:gd name="connsiteY70" fmla="*/ 893867 h 983753"/>
              <a:gd name="connsiteX71" fmla="*/ 937156 w 1204337"/>
              <a:gd name="connsiteY71" fmla="*/ 932568 h 983753"/>
              <a:gd name="connsiteX72" fmla="*/ 948357 w 1204337"/>
              <a:gd name="connsiteY72" fmla="*/ 948798 h 983753"/>
              <a:gd name="connsiteX73" fmla="*/ 967026 w 1204337"/>
              <a:gd name="connsiteY73" fmla="*/ 943804 h 983753"/>
              <a:gd name="connsiteX74" fmla="*/ 1005607 w 1204337"/>
              <a:gd name="connsiteY74" fmla="*/ 925078 h 983753"/>
              <a:gd name="connsiteX75" fmla="*/ 1044189 w 1204337"/>
              <a:gd name="connsiteY75" fmla="*/ 943804 h 983753"/>
              <a:gd name="connsiteX76" fmla="*/ 1064102 w 1204337"/>
              <a:gd name="connsiteY76" fmla="*/ 948798 h 983753"/>
              <a:gd name="connsiteX77" fmla="*/ 1074058 w 1204337"/>
              <a:gd name="connsiteY77" fmla="*/ 932568 h 983753"/>
              <a:gd name="connsiteX78" fmla="*/ 1092727 w 1204337"/>
              <a:gd name="connsiteY78" fmla="*/ 893867 h 983753"/>
              <a:gd name="connsiteX79" fmla="*/ 1133797 w 1204337"/>
              <a:gd name="connsiteY79" fmla="*/ 882632 h 983753"/>
              <a:gd name="connsiteX80" fmla="*/ 1151221 w 1204337"/>
              <a:gd name="connsiteY80" fmla="*/ 875141 h 983753"/>
              <a:gd name="connsiteX81" fmla="*/ 1149977 w 1204337"/>
              <a:gd name="connsiteY81" fmla="*/ 855166 h 983753"/>
              <a:gd name="connsiteX82" fmla="*/ 1137531 w 1204337"/>
              <a:gd name="connsiteY82" fmla="*/ 813968 h 983753"/>
              <a:gd name="connsiteX83" fmla="*/ 1163667 w 1204337"/>
              <a:gd name="connsiteY83" fmla="*/ 779013 h 983753"/>
              <a:gd name="connsiteX84" fmla="*/ 1171134 w 1204337"/>
              <a:gd name="connsiteY84" fmla="*/ 761535 h 983753"/>
              <a:gd name="connsiteX85" fmla="*/ 1157444 w 1204337"/>
              <a:gd name="connsiteY85" fmla="*/ 747802 h 983753"/>
              <a:gd name="connsiteX86" fmla="*/ 1122596 w 1204337"/>
              <a:gd name="connsiteY86" fmla="*/ 722834 h 983753"/>
              <a:gd name="connsiteX87" fmla="*/ 1118863 w 1204337"/>
              <a:gd name="connsiteY87" fmla="*/ 680388 h 983753"/>
              <a:gd name="connsiteX88" fmla="*/ 1113884 w 1204337"/>
              <a:gd name="connsiteY88" fmla="*/ 661662 h 983753"/>
              <a:gd name="connsiteX89" fmla="*/ 1095216 w 1204337"/>
              <a:gd name="connsiteY89" fmla="*/ 660413 h 983753"/>
              <a:gd name="connsiteX90" fmla="*/ 1051656 w 1204337"/>
              <a:gd name="connsiteY90" fmla="*/ 662910 h 983753"/>
              <a:gd name="connsiteX91" fmla="*/ 1021787 w 1204337"/>
              <a:gd name="connsiteY91" fmla="*/ 632948 h 983753"/>
              <a:gd name="connsiteX92" fmla="*/ 1005607 w 1204337"/>
              <a:gd name="connsiteY92" fmla="*/ 621712 h 983753"/>
              <a:gd name="connsiteX93" fmla="*/ 126004 w 1204337"/>
              <a:gd name="connsiteY93" fmla="*/ 587756 h 983753"/>
              <a:gd name="connsiteX94" fmla="*/ 455022 w 1204337"/>
              <a:gd name="connsiteY94" fmla="*/ 587756 h 983753"/>
              <a:gd name="connsiteX95" fmla="*/ 471163 w 1204337"/>
              <a:gd name="connsiteY95" fmla="*/ 602404 h 983753"/>
              <a:gd name="connsiteX96" fmla="*/ 455022 w 1204337"/>
              <a:gd name="connsiteY96" fmla="*/ 619494 h 983753"/>
              <a:gd name="connsiteX97" fmla="*/ 126004 w 1204337"/>
              <a:gd name="connsiteY97" fmla="*/ 619494 h 983753"/>
              <a:gd name="connsiteX98" fmla="*/ 109863 w 1204337"/>
              <a:gd name="connsiteY98" fmla="*/ 602404 h 983753"/>
              <a:gd name="connsiteX99" fmla="*/ 126004 w 1204337"/>
              <a:gd name="connsiteY99" fmla="*/ 587756 h 983753"/>
              <a:gd name="connsiteX100" fmla="*/ 607347 w 1204337"/>
              <a:gd name="connsiteY100" fmla="*/ 511851 h 983753"/>
              <a:gd name="connsiteX101" fmla="*/ 582456 w 1204337"/>
              <a:gd name="connsiteY101" fmla="*/ 536820 h 983753"/>
              <a:gd name="connsiteX102" fmla="*/ 582456 w 1204337"/>
              <a:gd name="connsiteY102" fmla="*/ 716592 h 983753"/>
              <a:gd name="connsiteX103" fmla="*/ 637217 w 1204337"/>
              <a:gd name="connsiteY103" fmla="*/ 771522 h 983753"/>
              <a:gd name="connsiteX104" fmla="*/ 806477 w 1204337"/>
              <a:gd name="connsiteY104" fmla="*/ 771522 h 983753"/>
              <a:gd name="connsiteX105" fmla="*/ 806477 w 1204337"/>
              <a:gd name="connsiteY105" fmla="*/ 769025 h 983753"/>
              <a:gd name="connsiteX106" fmla="*/ 806477 w 1204337"/>
              <a:gd name="connsiteY106" fmla="*/ 765280 h 983753"/>
              <a:gd name="connsiteX107" fmla="*/ 806477 w 1204337"/>
              <a:gd name="connsiteY107" fmla="*/ 761535 h 983753"/>
              <a:gd name="connsiteX108" fmla="*/ 806477 w 1204337"/>
              <a:gd name="connsiteY108" fmla="*/ 757790 h 983753"/>
              <a:gd name="connsiteX109" fmla="*/ 807722 w 1204337"/>
              <a:gd name="connsiteY109" fmla="*/ 755293 h 983753"/>
              <a:gd name="connsiteX110" fmla="*/ 807722 w 1204337"/>
              <a:gd name="connsiteY110" fmla="*/ 754044 h 983753"/>
              <a:gd name="connsiteX111" fmla="*/ 808966 w 1204337"/>
              <a:gd name="connsiteY111" fmla="*/ 749051 h 983753"/>
              <a:gd name="connsiteX112" fmla="*/ 811455 w 1204337"/>
              <a:gd name="connsiteY112" fmla="*/ 744057 h 983753"/>
              <a:gd name="connsiteX113" fmla="*/ 811455 w 1204337"/>
              <a:gd name="connsiteY113" fmla="*/ 741560 h 983753"/>
              <a:gd name="connsiteX114" fmla="*/ 813945 w 1204337"/>
              <a:gd name="connsiteY114" fmla="*/ 737815 h 983753"/>
              <a:gd name="connsiteX115" fmla="*/ 815189 w 1204337"/>
              <a:gd name="connsiteY115" fmla="*/ 735318 h 983753"/>
              <a:gd name="connsiteX116" fmla="*/ 818923 w 1204337"/>
              <a:gd name="connsiteY116" fmla="*/ 732821 h 983753"/>
              <a:gd name="connsiteX117" fmla="*/ 820167 w 1204337"/>
              <a:gd name="connsiteY117" fmla="*/ 730324 h 983753"/>
              <a:gd name="connsiteX118" fmla="*/ 822657 w 1204337"/>
              <a:gd name="connsiteY118" fmla="*/ 726579 h 983753"/>
              <a:gd name="connsiteX119" fmla="*/ 825146 w 1204337"/>
              <a:gd name="connsiteY119" fmla="*/ 725331 h 983753"/>
              <a:gd name="connsiteX120" fmla="*/ 828879 w 1204337"/>
              <a:gd name="connsiteY120" fmla="*/ 722834 h 983753"/>
              <a:gd name="connsiteX121" fmla="*/ 831368 w 1204337"/>
              <a:gd name="connsiteY121" fmla="*/ 720337 h 983753"/>
              <a:gd name="connsiteX122" fmla="*/ 835102 w 1204337"/>
              <a:gd name="connsiteY122" fmla="*/ 719089 h 983753"/>
              <a:gd name="connsiteX123" fmla="*/ 837591 w 1204337"/>
              <a:gd name="connsiteY123" fmla="*/ 717840 h 983753"/>
              <a:gd name="connsiteX124" fmla="*/ 841325 w 1204337"/>
              <a:gd name="connsiteY124" fmla="*/ 716592 h 983753"/>
              <a:gd name="connsiteX125" fmla="*/ 848792 w 1204337"/>
              <a:gd name="connsiteY125" fmla="*/ 715344 h 983753"/>
              <a:gd name="connsiteX126" fmla="*/ 859993 w 1204337"/>
              <a:gd name="connsiteY126" fmla="*/ 706605 h 983753"/>
              <a:gd name="connsiteX127" fmla="*/ 862483 w 1204337"/>
              <a:gd name="connsiteY127" fmla="*/ 691624 h 983753"/>
              <a:gd name="connsiteX128" fmla="*/ 859993 w 1204337"/>
              <a:gd name="connsiteY128" fmla="*/ 682885 h 983753"/>
              <a:gd name="connsiteX129" fmla="*/ 858749 w 1204337"/>
              <a:gd name="connsiteY129" fmla="*/ 675394 h 983753"/>
              <a:gd name="connsiteX130" fmla="*/ 859993 w 1204337"/>
              <a:gd name="connsiteY130" fmla="*/ 660413 h 983753"/>
              <a:gd name="connsiteX131" fmla="*/ 863727 w 1204337"/>
              <a:gd name="connsiteY131" fmla="*/ 652923 h 983753"/>
              <a:gd name="connsiteX132" fmla="*/ 863727 w 1204337"/>
              <a:gd name="connsiteY132" fmla="*/ 651674 h 983753"/>
              <a:gd name="connsiteX133" fmla="*/ 867461 w 1204337"/>
              <a:gd name="connsiteY133" fmla="*/ 646680 h 983753"/>
              <a:gd name="connsiteX134" fmla="*/ 868705 w 1204337"/>
              <a:gd name="connsiteY134" fmla="*/ 644184 h 983753"/>
              <a:gd name="connsiteX135" fmla="*/ 871194 w 1204337"/>
              <a:gd name="connsiteY135" fmla="*/ 640438 h 983753"/>
              <a:gd name="connsiteX136" fmla="*/ 874928 w 1204337"/>
              <a:gd name="connsiteY136" fmla="*/ 637942 h 983753"/>
              <a:gd name="connsiteX137" fmla="*/ 876173 w 1204337"/>
              <a:gd name="connsiteY137" fmla="*/ 635445 h 983753"/>
              <a:gd name="connsiteX138" fmla="*/ 877417 w 1204337"/>
              <a:gd name="connsiteY138" fmla="*/ 634196 h 983753"/>
              <a:gd name="connsiteX139" fmla="*/ 878662 w 1204337"/>
              <a:gd name="connsiteY139" fmla="*/ 634196 h 983753"/>
              <a:gd name="connsiteX140" fmla="*/ 878662 w 1204337"/>
              <a:gd name="connsiteY140" fmla="*/ 536820 h 983753"/>
              <a:gd name="connsiteX141" fmla="*/ 853771 w 1204337"/>
              <a:gd name="connsiteY141" fmla="*/ 511851 h 983753"/>
              <a:gd name="connsiteX142" fmla="*/ 125869 w 1204337"/>
              <a:gd name="connsiteY142" fmla="*/ 510854 h 983753"/>
              <a:gd name="connsiteX143" fmla="*/ 306857 w 1204337"/>
              <a:gd name="connsiteY143" fmla="*/ 510854 h 983753"/>
              <a:gd name="connsiteX144" fmla="*/ 322863 w 1204337"/>
              <a:gd name="connsiteY144" fmla="*/ 527334 h 983753"/>
              <a:gd name="connsiteX145" fmla="*/ 306857 w 1204337"/>
              <a:gd name="connsiteY145" fmla="*/ 542636 h 983753"/>
              <a:gd name="connsiteX146" fmla="*/ 125869 w 1204337"/>
              <a:gd name="connsiteY146" fmla="*/ 542636 h 983753"/>
              <a:gd name="connsiteX147" fmla="*/ 109863 w 1204337"/>
              <a:gd name="connsiteY147" fmla="*/ 527334 h 983753"/>
              <a:gd name="connsiteX148" fmla="*/ 125869 w 1204337"/>
              <a:gd name="connsiteY148" fmla="*/ 510854 h 983753"/>
              <a:gd name="connsiteX149" fmla="*/ 143125 w 1204337"/>
              <a:gd name="connsiteY149" fmla="*/ 179772 h 983753"/>
              <a:gd name="connsiteX150" fmla="*/ 143125 w 1204337"/>
              <a:gd name="connsiteY150" fmla="*/ 401991 h 983753"/>
              <a:gd name="connsiteX151" fmla="*/ 144369 w 1204337"/>
              <a:gd name="connsiteY151" fmla="*/ 404487 h 983753"/>
              <a:gd name="connsiteX152" fmla="*/ 877417 w 1204337"/>
              <a:gd name="connsiteY152" fmla="*/ 404487 h 983753"/>
              <a:gd name="connsiteX153" fmla="*/ 878662 w 1204337"/>
              <a:gd name="connsiteY153" fmla="*/ 401991 h 983753"/>
              <a:gd name="connsiteX154" fmla="*/ 878662 w 1204337"/>
              <a:gd name="connsiteY154" fmla="*/ 179772 h 983753"/>
              <a:gd name="connsiteX155" fmla="*/ 32359 w 1204337"/>
              <a:gd name="connsiteY155" fmla="*/ 179772 h 983753"/>
              <a:gd name="connsiteX156" fmla="*/ 32359 w 1204337"/>
              <a:gd name="connsiteY156" fmla="*/ 823956 h 983753"/>
              <a:gd name="connsiteX157" fmla="*/ 54761 w 1204337"/>
              <a:gd name="connsiteY157" fmla="*/ 846427 h 983753"/>
              <a:gd name="connsiteX158" fmla="*/ 828879 w 1204337"/>
              <a:gd name="connsiteY158" fmla="*/ 846427 h 983753"/>
              <a:gd name="connsiteX159" fmla="*/ 830124 w 1204337"/>
              <a:gd name="connsiteY159" fmla="*/ 842682 h 983753"/>
              <a:gd name="connsiteX160" fmla="*/ 832613 w 1204337"/>
              <a:gd name="connsiteY160" fmla="*/ 840185 h 983753"/>
              <a:gd name="connsiteX161" fmla="*/ 836347 w 1204337"/>
              <a:gd name="connsiteY161" fmla="*/ 833943 h 983753"/>
              <a:gd name="connsiteX162" fmla="*/ 840080 w 1204337"/>
              <a:gd name="connsiteY162" fmla="*/ 818962 h 983753"/>
              <a:gd name="connsiteX163" fmla="*/ 832613 w 1204337"/>
              <a:gd name="connsiteY163" fmla="*/ 807726 h 983753"/>
              <a:gd name="connsiteX164" fmla="*/ 828879 w 1204337"/>
              <a:gd name="connsiteY164" fmla="*/ 805230 h 983753"/>
              <a:gd name="connsiteX165" fmla="*/ 825146 w 1204337"/>
              <a:gd name="connsiteY165" fmla="*/ 805230 h 983753"/>
              <a:gd name="connsiteX166" fmla="*/ 637217 w 1204337"/>
              <a:gd name="connsiteY166" fmla="*/ 805230 h 983753"/>
              <a:gd name="connsiteX167" fmla="*/ 548853 w 1204337"/>
              <a:gd name="connsiteY167" fmla="*/ 716592 h 983753"/>
              <a:gd name="connsiteX168" fmla="*/ 548853 w 1204337"/>
              <a:gd name="connsiteY168" fmla="*/ 536820 h 983753"/>
              <a:gd name="connsiteX169" fmla="*/ 607347 w 1204337"/>
              <a:gd name="connsiteY169" fmla="*/ 478144 h 983753"/>
              <a:gd name="connsiteX170" fmla="*/ 853771 w 1204337"/>
              <a:gd name="connsiteY170" fmla="*/ 478144 h 983753"/>
              <a:gd name="connsiteX171" fmla="*/ 912265 w 1204337"/>
              <a:gd name="connsiteY171" fmla="*/ 536820 h 983753"/>
              <a:gd name="connsiteX172" fmla="*/ 912265 w 1204337"/>
              <a:gd name="connsiteY172" fmla="*/ 624209 h 983753"/>
              <a:gd name="connsiteX173" fmla="*/ 934667 w 1204337"/>
              <a:gd name="connsiteY173" fmla="*/ 630451 h 983753"/>
              <a:gd name="connsiteX174" fmla="*/ 948357 w 1204337"/>
              <a:gd name="connsiteY174" fmla="*/ 631700 h 983753"/>
              <a:gd name="connsiteX175" fmla="*/ 958314 w 1204337"/>
              <a:gd name="connsiteY175" fmla="*/ 622961 h 983753"/>
              <a:gd name="connsiteX176" fmla="*/ 963292 w 1204337"/>
              <a:gd name="connsiteY176" fmla="*/ 611725 h 983753"/>
              <a:gd name="connsiteX177" fmla="*/ 964537 w 1204337"/>
              <a:gd name="connsiteY177" fmla="*/ 610476 h 983753"/>
              <a:gd name="connsiteX178" fmla="*/ 969515 w 1204337"/>
              <a:gd name="connsiteY178" fmla="*/ 602986 h 983753"/>
              <a:gd name="connsiteX179" fmla="*/ 970760 w 1204337"/>
              <a:gd name="connsiteY179" fmla="*/ 602986 h 983753"/>
              <a:gd name="connsiteX180" fmla="*/ 978227 w 1204337"/>
              <a:gd name="connsiteY180" fmla="*/ 596744 h 983753"/>
              <a:gd name="connsiteX181" fmla="*/ 980716 w 1204337"/>
              <a:gd name="connsiteY181" fmla="*/ 595495 h 983753"/>
              <a:gd name="connsiteX182" fmla="*/ 988183 w 1204337"/>
              <a:gd name="connsiteY182" fmla="*/ 591750 h 983753"/>
              <a:gd name="connsiteX183" fmla="*/ 989428 w 1204337"/>
              <a:gd name="connsiteY183" fmla="*/ 590502 h 983753"/>
              <a:gd name="connsiteX184" fmla="*/ 989428 w 1204337"/>
              <a:gd name="connsiteY184" fmla="*/ 179772 h 983753"/>
              <a:gd name="connsiteX185" fmla="*/ 912265 w 1204337"/>
              <a:gd name="connsiteY185" fmla="*/ 179772 h 983753"/>
              <a:gd name="connsiteX186" fmla="*/ 912265 w 1204337"/>
              <a:gd name="connsiteY186" fmla="*/ 401991 h 983753"/>
              <a:gd name="connsiteX187" fmla="*/ 877417 w 1204337"/>
              <a:gd name="connsiteY187" fmla="*/ 438195 h 983753"/>
              <a:gd name="connsiteX188" fmla="*/ 144369 w 1204337"/>
              <a:gd name="connsiteY188" fmla="*/ 438195 h 983753"/>
              <a:gd name="connsiteX189" fmla="*/ 109521 w 1204337"/>
              <a:gd name="connsiteY189" fmla="*/ 401991 h 983753"/>
              <a:gd name="connsiteX190" fmla="*/ 109521 w 1204337"/>
              <a:gd name="connsiteY190" fmla="*/ 179772 h 983753"/>
              <a:gd name="connsiteX191" fmla="*/ 898116 w 1204337"/>
              <a:gd name="connsiteY191" fmla="*/ 71410 h 983753"/>
              <a:gd name="connsiteX192" fmla="*/ 916060 w 1204337"/>
              <a:gd name="connsiteY192" fmla="*/ 89974 h 983753"/>
              <a:gd name="connsiteX193" fmla="*/ 898116 w 1204337"/>
              <a:gd name="connsiteY193" fmla="*/ 108537 h 983753"/>
              <a:gd name="connsiteX194" fmla="*/ 878889 w 1204337"/>
              <a:gd name="connsiteY194" fmla="*/ 89974 h 983753"/>
              <a:gd name="connsiteX195" fmla="*/ 898116 w 1204337"/>
              <a:gd name="connsiteY195" fmla="*/ 71410 h 983753"/>
              <a:gd name="connsiteX196" fmla="*/ 825422 w 1204337"/>
              <a:gd name="connsiteY196" fmla="*/ 71410 h 983753"/>
              <a:gd name="connsiteX197" fmla="*/ 844646 w 1204337"/>
              <a:gd name="connsiteY197" fmla="*/ 89974 h 983753"/>
              <a:gd name="connsiteX198" fmla="*/ 825422 w 1204337"/>
              <a:gd name="connsiteY198" fmla="*/ 108537 h 983753"/>
              <a:gd name="connsiteX199" fmla="*/ 807479 w 1204337"/>
              <a:gd name="connsiteY199" fmla="*/ 89974 h 983753"/>
              <a:gd name="connsiteX200" fmla="*/ 825422 w 1204337"/>
              <a:gd name="connsiteY200" fmla="*/ 71410 h 983753"/>
              <a:gd name="connsiteX201" fmla="*/ 749802 w 1204337"/>
              <a:gd name="connsiteY201" fmla="*/ 71410 h 983753"/>
              <a:gd name="connsiteX202" fmla="*/ 767744 w 1204337"/>
              <a:gd name="connsiteY202" fmla="*/ 89974 h 983753"/>
              <a:gd name="connsiteX203" fmla="*/ 749802 w 1204337"/>
              <a:gd name="connsiteY203" fmla="*/ 108537 h 983753"/>
              <a:gd name="connsiteX204" fmla="*/ 730577 w 1204337"/>
              <a:gd name="connsiteY204" fmla="*/ 89974 h 983753"/>
              <a:gd name="connsiteX205" fmla="*/ 749802 w 1204337"/>
              <a:gd name="connsiteY205" fmla="*/ 71410 h 983753"/>
              <a:gd name="connsiteX206" fmla="*/ 125869 w 1204337"/>
              <a:gd name="connsiteY206" fmla="*/ 71410 h 983753"/>
              <a:gd name="connsiteX207" fmla="*/ 234214 w 1204337"/>
              <a:gd name="connsiteY207" fmla="*/ 71410 h 983753"/>
              <a:gd name="connsiteX208" fmla="*/ 251451 w 1204337"/>
              <a:gd name="connsiteY208" fmla="*/ 86712 h 983753"/>
              <a:gd name="connsiteX209" fmla="*/ 234214 w 1204337"/>
              <a:gd name="connsiteY209" fmla="*/ 103192 h 983753"/>
              <a:gd name="connsiteX210" fmla="*/ 125869 w 1204337"/>
              <a:gd name="connsiteY210" fmla="*/ 103192 h 983753"/>
              <a:gd name="connsiteX211" fmla="*/ 109863 w 1204337"/>
              <a:gd name="connsiteY211" fmla="*/ 86712 h 983753"/>
              <a:gd name="connsiteX212" fmla="*/ 125869 w 1204337"/>
              <a:gd name="connsiteY212" fmla="*/ 71410 h 983753"/>
              <a:gd name="connsiteX213" fmla="*/ 54761 w 1204337"/>
              <a:gd name="connsiteY213" fmla="*/ 32459 h 983753"/>
              <a:gd name="connsiteX214" fmla="*/ 32359 w 1204337"/>
              <a:gd name="connsiteY214" fmla="*/ 54930 h 983753"/>
              <a:gd name="connsiteX215" fmla="*/ 32359 w 1204337"/>
              <a:gd name="connsiteY215" fmla="*/ 146065 h 983753"/>
              <a:gd name="connsiteX216" fmla="*/ 109521 w 1204337"/>
              <a:gd name="connsiteY216" fmla="*/ 146065 h 983753"/>
              <a:gd name="connsiteX217" fmla="*/ 912265 w 1204337"/>
              <a:gd name="connsiteY217" fmla="*/ 146065 h 983753"/>
              <a:gd name="connsiteX218" fmla="*/ 989428 w 1204337"/>
              <a:gd name="connsiteY218" fmla="*/ 146065 h 983753"/>
              <a:gd name="connsiteX219" fmla="*/ 989428 w 1204337"/>
              <a:gd name="connsiteY219" fmla="*/ 54930 h 983753"/>
              <a:gd name="connsiteX220" fmla="*/ 968270 w 1204337"/>
              <a:gd name="connsiteY220" fmla="*/ 32459 h 983753"/>
              <a:gd name="connsiteX221" fmla="*/ 54761 w 1204337"/>
              <a:gd name="connsiteY221" fmla="*/ 0 h 983753"/>
              <a:gd name="connsiteX222" fmla="*/ 968270 w 1204337"/>
              <a:gd name="connsiteY222" fmla="*/ 0 h 983753"/>
              <a:gd name="connsiteX223" fmla="*/ 1021787 w 1204337"/>
              <a:gd name="connsiteY223" fmla="*/ 54930 h 983753"/>
              <a:gd name="connsiteX224" fmla="*/ 1021787 w 1204337"/>
              <a:gd name="connsiteY224" fmla="*/ 590502 h 983753"/>
              <a:gd name="connsiteX225" fmla="*/ 1052901 w 1204337"/>
              <a:gd name="connsiteY225" fmla="*/ 622961 h 983753"/>
              <a:gd name="connsiteX226" fmla="*/ 1062857 w 1204337"/>
              <a:gd name="connsiteY226" fmla="*/ 631700 h 983753"/>
              <a:gd name="connsiteX227" fmla="*/ 1077792 w 1204337"/>
              <a:gd name="connsiteY227" fmla="*/ 630451 h 983753"/>
              <a:gd name="connsiteX228" fmla="*/ 1135042 w 1204337"/>
              <a:gd name="connsiteY228" fmla="*/ 635445 h 983753"/>
              <a:gd name="connsiteX229" fmla="*/ 1149977 w 1204337"/>
              <a:gd name="connsiteY229" fmla="*/ 691624 h 983753"/>
              <a:gd name="connsiteX230" fmla="*/ 1151221 w 1204337"/>
              <a:gd name="connsiteY230" fmla="*/ 706605 h 983753"/>
              <a:gd name="connsiteX231" fmla="*/ 1162422 w 1204337"/>
              <a:gd name="connsiteY231" fmla="*/ 715344 h 983753"/>
              <a:gd name="connsiteX232" fmla="*/ 1203493 w 1204337"/>
              <a:gd name="connsiteY232" fmla="*/ 755293 h 983753"/>
              <a:gd name="connsiteX233" fmla="*/ 1178602 w 1204337"/>
              <a:gd name="connsiteY233" fmla="*/ 807726 h 983753"/>
              <a:gd name="connsiteX234" fmla="*/ 1171134 w 1204337"/>
              <a:gd name="connsiteY234" fmla="*/ 818962 h 983753"/>
              <a:gd name="connsiteX235" fmla="*/ 1174868 w 1204337"/>
              <a:gd name="connsiteY235" fmla="*/ 833943 h 983753"/>
              <a:gd name="connsiteX236" fmla="*/ 1179846 w 1204337"/>
              <a:gd name="connsiteY236" fmla="*/ 891370 h 983753"/>
              <a:gd name="connsiteX237" fmla="*/ 1127575 w 1204337"/>
              <a:gd name="connsiteY237" fmla="*/ 915090 h 983753"/>
              <a:gd name="connsiteX238" fmla="*/ 1113884 w 1204337"/>
              <a:gd name="connsiteY238" fmla="*/ 918836 h 983753"/>
              <a:gd name="connsiteX239" fmla="*/ 1107662 w 1204337"/>
              <a:gd name="connsiteY239" fmla="*/ 932568 h 983753"/>
              <a:gd name="connsiteX240" fmla="*/ 1074058 w 1204337"/>
              <a:gd name="connsiteY240" fmla="*/ 980008 h 983753"/>
              <a:gd name="connsiteX241" fmla="*/ 1019298 w 1204337"/>
              <a:gd name="connsiteY241" fmla="*/ 963779 h 983753"/>
              <a:gd name="connsiteX242" fmla="*/ 993162 w 1204337"/>
              <a:gd name="connsiteY242" fmla="*/ 963779 h 983753"/>
              <a:gd name="connsiteX243" fmla="*/ 954580 w 1204337"/>
              <a:gd name="connsiteY243" fmla="*/ 983753 h 983753"/>
              <a:gd name="connsiteX244" fmla="*/ 937156 w 1204337"/>
              <a:gd name="connsiteY244" fmla="*/ 980008 h 983753"/>
              <a:gd name="connsiteX245" fmla="*/ 903553 w 1204337"/>
              <a:gd name="connsiteY245" fmla="*/ 932568 h 983753"/>
              <a:gd name="connsiteX246" fmla="*/ 898575 w 1204337"/>
              <a:gd name="connsiteY246" fmla="*/ 918836 h 983753"/>
              <a:gd name="connsiteX247" fmla="*/ 883640 w 1204337"/>
              <a:gd name="connsiteY247" fmla="*/ 915090 h 983753"/>
              <a:gd name="connsiteX248" fmla="*/ 831368 w 1204337"/>
              <a:gd name="connsiteY248" fmla="*/ 891370 h 983753"/>
              <a:gd name="connsiteX249" fmla="*/ 826390 w 1204337"/>
              <a:gd name="connsiteY249" fmla="*/ 878886 h 983753"/>
              <a:gd name="connsiteX250" fmla="*/ 54761 w 1204337"/>
              <a:gd name="connsiteY250" fmla="*/ 878886 h 983753"/>
              <a:gd name="connsiteX251" fmla="*/ 0 w 1204337"/>
              <a:gd name="connsiteY251" fmla="*/ 823956 h 983753"/>
              <a:gd name="connsiteX252" fmla="*/ 0 w 1204337"/>
              <a:gd name="connsiteY252" fmla="*/ 54930 h 983753"/>
              <a:gd name="connsiteX253" fmla="*/ 54761 w 1204337"/>
              <a:gd name="connsiteY253" fmla="*/ 0 h 98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Lst>
            <a:rect l="l" t="t" r="r" b="b"/>
            <a:pathLst>
              <a:path w="1204337" h="983753">
                <a:moveTo>
                  <a:pt x="126004" y="730575"/>
                </a:moveTo>
                <a:lnTo>
                  <a:pt x="455022" y="730575"/>
                </a:lnTo>
                <a:cubicBezTo>
                  <a:pt x="463713" y="730575"/>
                  <a:pt x="471163" y="737638"/>
                  <a:pt x="471163" y="747054"/>
                </a:cubicBezTo>
                <a:cubicBezTo>
                  <a:pt x="471163" y="755294"/>
                  <a:pt x="463713" y="762357"/>
                  <a:pt x="455022" y="762357"/>
                </a:cubicBezTo>
                <a:lnTo>
                  <a:pt x="126004" y="762357"/>
                </a:lnTo>
                <a:cubicBezTo>
                  <a:pt x="117313" y="762357"/>
                  <a:pt x="109863" y="755294"/>
                  <a:pt x="109863" y="747054"/>
                </a:cubicBezTo>
                <a:cubicBezTo>
                  <a:pt x="109863" y="737638"/>
                  <a:pt x="117313" y="730575"/>
                  <a:pt x="126004" y="730575"/>
                </a:cubicBezTo>
                <a:close/>
                <a:moveTo>
                  <a:pt x="1078609" y="715997"/>
                </a:moveTo>
                <a:cubicBezTo>
                  <a:pt x="1082672" y="715997"/>
                  <a:pt x="1086735" y="717899"/>
                  <a:pt x="1089860" y="721702"/>
                </a:cubicBezTo>
                <a:cubicBezTo>
                  <a:pt x="1097361" y="728040"/>
                  <a:pt x="1097361" y="738181"/>
                  <a:pt x="1089860" y="745787"/>
                </a:cubicBezTo>
                <a:lnTo>
                  <a:pt x="997351" y="839591"/>
                </a:lnTo>
                <a:cubicBezTo>
                  <a:pt x="993600" y="843394"/>
                  <a:pt x="989850" y="844661"/>
                  <a:pt x="984849" y="844661"/>
                </a:cubicBezTo>
                <a:cubicBezTo>
                  <a:pt x="981099" y="844661"/>
                  <a:pt x="977348" y="843394"/>
                  <a:pt x="973598" y="839591"/>
                </a:cubicBezTo>
                <a:lnTo>
                  <a:pt x="924843" y="790154"/>
                </a:lnTo>
                <a:cubicBezTo>
                  <a:pt x="917342" y="783815"/>
                  <a:pt x="917342" y="772407"/>
                  <a:pt x="924843" y="766069"/>
                </a:cubicBezTo>
                <a:cubicBezTo>
                  <a:pt x="931094" y="759730"/>
                  <a:pt x="942345" y="759730"/>
                  <a:pt x="948595" y="766069"/>
                </a:cubicBezTo>
                <a:lnTo>
                  <a:pt x="984849" y="804097"/>
                </a:lnTo>
                <a:lnTo>
                  <a:pt x="1067358" y="721702"/>
                </a:lnTo>
                <a:cubicBezTo>
                  <a:pt x="1070483" y="717899"/>
                  <a:pt x="1074546" y="715997"/>
                  <a:pt x="1078609" y="715997"/>
                </a:cubicBezTo>
                <a:close/>
                <a:moveTo>
                  <a:pt x="126004" y="659167"/>
                </a:moveTo>
                <a:lnTo>
                  <a:pt x="455022" y="659167"/>
                </a:lnTo>
                <a:cubicBezTo>
                  <a:pt x="463713" y="659167"/>
                  <a:pt x="471163" y="666230"/>
                  <a:pt x="471163" y="675646"/>
                </a:cubicBezTo>
                <a:cubicBezTo>
                  <a:pt x="471163" y="683886"/>
                  <a:pt x="463713" y="690949"/>
                  <a:pt x="455022" y="690949"/>
                </a:cubicBezTo>
                <a:lnTo>
                  <a:pt x="126004" y="690949"/>
                </a:lnTo>
                <a:cubicBezTo>
                  <a:pt x="117313" y="690949"/>
                  <a:pt x="109863" y="683886"/>
                  <a:pt x="109863" y="675646"/>
                </a:cubicBezTo>
                <a:cubicBezTo>
                  <a:pt x="109863" y="666230"/>
                  <a:pt x="117313" y="659167"/>
                  <a:pt x="126004" y="659167"/>
                </a:cubicBezTo>
                <a:close/>
                <a:moveTo>
                  <a:pt x="1005607" y="621712"/>
                </a:moveTo>
                <a:cubicBezTo>
                  <a:pt x="1003118" y="621712"/>
                  <a:pt x="993162" y="622961"/>
                  <a:pt x="989428" y="632948"/>
                </a:cubicBezTo>
                <a:cubicBezTo>
                  <a:pt x="985694" y="647929"/>
                  <a:pt x="973249" y="657916"/>
                  <a:pt x="959558" y="662910"/>
                </a:cubicBezTo>
                <a:cubicBezTo>
                  <a:pt x="945868" y="669152"/>
                  <a:pt x="929689" y="667904"/>
                  <a:pt x="917243" y="660413"/>
                </a:cubicBezTo>
                <a:cubicBezTo>
                  <a:pt x="911021" y="655419"/>
                  <a:pt x="906042" y="656668"/>
                  <a:pt x="902309" y="657916"/>
                </a:cubicBezTo>
                <a:cubicBezTo>
                  <a:pt x="899819" y="659165"/>
                  <a:pt x="897330" y="661662"/>
                  <a:pt x="894841" y="662910"/>
                </a:cubicBezTo>
                <a:cubicBezTo>
                  <a:pt x="894841" y="664158"/>
                  <a:pt x="894841" y="665407"/>
                  <a:pt x="893597" y="665407"/>
                </a:cubicBezTo>
                <a:cubicBezTo>
                  <a:pt x="893597" y="665407"/>
                  <a:pt x="893597" y="666655"/>
                  <a:pt x="892352" y="666655"/>
                </a:cubicBezTo>
                <a:cubicBezTo>
                  <a:pt x="892352" y="667904"/>
                  <a:pt x="892352" y="667904"/>
                  <a:pt x="892352" y="667904"/>
                </a:cubicBezTo>
                <a:lnTo>
                  <a:pt x="892352" y="669152"/>
                </a:lnTo>
                <a:cubicBezTo>
                  <a:pt x="892352" y="669152"/>
                  <a:pt x="891108" y="670400"/>
                  <a:pt x="891108" y="671649"/>
                </a:cubicBezTo>
                <a:cubicBezTo>
                  <a:pt x="891108" y="671649"/>
                  <a:pt x="891108" y="671649"/>
                  <a:pt x="891108" y="672897"/>
                </a:cubicBezTo>
                <a:cubicBezTo>
                  <a:pt x="891108" y="674146"/>
                  <a:pt x="891108" y="674146"/>
                  <a:pt x="891108" y="675394"/>
                </a:cubicBezTo>
                <a:cubicBezTo>
                  <a:pt x="891108" y="676642"/>
                  <a:pt x="892352" y="679139"/>
                  <a:pt x="892352" y="680388"/>
                </a:cubicBezTo>
                <a:cubicBezTo>
                  <a:pt x="897330" y="690375"/>
                  <a:pt x="897330" y="701611"/>
                  <a:pt x="893597" y="712847"/>
                </a:cubicBezTo>
                <a:cubicBezTo>
                  <a:pt x="892352" y="716592"/>
                  <a:pt x="891108" y="720337"/>
                  <a:pt x="889863" y="722834"/>
                </a:cubicBezTo>
                <a:cubicBezTo>
                  <a:pt x="887374" y="726579"/>
                  <a:pt x="884885" y="729076"/>
                  <a:pt x="882396" y="731573"/>
                </a:cubicBezTo>
                <a:cubicBezTo>
                  <a:pt x="882396" y="732821"/>
                  <a:pt x="882396" y="732821"/>
                  <a:pt x="882396" y="732821"/>
                </a:cubicBezTo>
                <a:cubicBezTo>
                  <a:pt x="879906" y="734070"/>
                  <a:pt x="877417" y="736567"/>
                  <a:pt x="873684" y="739063"/>
                </a:cubicBezTo>
                <a:cubicBezTo>
                  <a:pt x="873684" y="739063"/>
                  <a:pt x="873684" y="739063"/>
                  <a:pt x="873684" y="740312"/>
                </a:cubicBezTo>
                <a:cubicBezTo>
                  <a:pt x="867461" y="744057"/>
                  <a:pt x="861238" y="746554"/>
                  <a:pt x="853771" y="747802"/>
                </a:cubicBezTo>
                <a:cubicBezTo>
                  <a:pt x="851281" y="747802"/>
                  <a:pt x="850037" y="747802"/>
                  <a:pt x="848792" y="749051"/>
                </a:cubicBezTo>
                <a:cubicBezTo>
                  <a:pt x="848792" y="749051"/>
                  <a:pt x="848792" y="749051"/>
                  <a:pt x="848792" y="750299"/>
                </a:cubicBezTo>
                <a:cubicBezTo>
                  <a:pt x="846303" y="750299"/>
                  <a:pt x="845059" y="751548"/>
                  <a:pt x="843814" y="752796"/>
                </a:cubicBezTo>
                <a:cubicBezTo>
                  <a:pt x="842570" y="755293"/>
                  <a:pt x="841325" y="757790"/>
                  <a:pt x="840080" y="759038"/>
                </a:cubicBezTo>
                <a:cubicBezTo>
                  <a:pt x="838836" y="764032"/>
                  <a:pt x="840080" y="771522"/>
                  <a:pt x="845059" y="775268"/>
                </a:cubicBezTo>
                <a:lnTo>
                  <a:pt x="846303" y="776516"/>
                </a:lnTo>
                <a:cubicBezTo>
                  <a:pt x="846303" y="777764"/>
                  <a:pt x="847548" y="777764"/>
                  <a:pt x="848792" y="779013"/>
                </a:cubicBezTo>
                <a:cubicBezTo>
                  <a:pt x="856260" y="782758"/>
                  <a:pt x="862483" y="789000"/>
                  <a:pt x="866216" y="795242"/>
                </a:cubicBezTo>
                <a:lnTo>
                  <a:pt x="871194" y="800236"/>
                </a:lnTo>
                <a:lnTo>
                  <a:pt x="868705" y="800236"/>
                </a:lnTo>
                <a:cubicBezTo>
                  <a:pt x="871194" y="805230"/>
                  <a:pt x="872439" y="808975"/>
                  <a:pt x="873684" y="813968"/>
                </a:cubicBezTo>
                <a:cubicBezTo>
                  <a:pt x="873684" y="817714"/>
                  <a:pt x="873684" y="820211"/>
                  <a:pt x="873684" y="825204"/>
                </a:cubicBezTo>
                <a:cubicBezTo>
                  <a:pt x="873684" y="833943"/>
                  <a:pt x="871194" y="842682"/>
                  <a:pt x="866216" y="848924"/>
                </a:cubicBezTo>
                <a:cubicBezTo>
                  <a:pt x="864972" y="850173"/>
                  <a:pt x="864972" y="850173"/>
                  <a:pt x="864972" y="850173"/>
                </a:cubicBezTo>
                <a:cubicBezTo>
                  <a:pt x="864972" y="851421"/>
                  <a:pt x="864972" y="851421"/>
                  <a:pt x="863727" y="852669"/>
                </a:cubicBezTo>
                <a:cubicBezTo>
                  <a:pt x="863727" y="852669"/>
                  <a:pt x="862483" y="853918"/>
                  <a:pt x="862483" y="855166"/>
                </a:cubicBezTo>
                <a:cubicBezTo>
                  <a:pt x="861238" y="856415"/>
                  <a:pt x="859993" y="857663"/>
                  <a:pt x="859993" y="858912"/>
                </a:cubicBezTo>
                <a:cubicBezTo>
                  <a:pt x="859993" y="860160"/>
                  <a:pt x="858749" y="860160"/>
                  <a:pt x="858749" y="860160"/>
                </a:cubicBezTo>
                <a:cubicBezTo>
                  <a:pt x="858749" y="861408"/>
                  <a:pt x="857504" y="862657"/>
                  <a:pt x="857504" y="863905"/>
                </a:cubicBezTo>
                <a:lnTo>
                  <a:pt x="857504" y="865154"/>
                </a:lnTo>
                <a:cubicBezTo>
                  <a:pt x="857504" y="870147"/>
                  <a:pt x="859993" y="873893"/>
                  <a:pt x="859993" y="875141"/>
                </a:cubicBezTo>
                <a:cubicBezTo>
                  <a:pt x="862483" y="877638"/>
                  <a:pt x="867461" y="885128"/>
                  <a:pt x="877417" y="882632"/>
                </a:cubicBezTo>
                <a:cubicBezTo>
                  <a:pt x="881151" y="882632"/>
                  <a:pt x="883640" y="882632"/>
                  <a:pt x="887374" y="882632"/>
                </a:cubicBezTo>
                <a:cubicBezTo>
                  <a:pt x="898575" y="882632"/>
                  <a:pt x="911021" y="885128"/>
                  <a:pt x="918488" y="893867"/>
                </a:cubicBezTo>
                <a:cubicBezTo>
                  <a:pt x="930934" y="903855"/>
                  <a:pt x="937156" y="917587"/>
                  <a:pt x="937156" y="932568"/>
                </a:cubicBezTo>
                <a:cubicBezTo>
                  <a:pt x="937156" y="943804"/>
                  <a:pt x="945868" y="947549"/>
                  <a:pt x="948357" y="948798"/>
                </a:cubicBezTo>
                <a:cubicBezTo>
                  <a:pt x="950847" y="950046"/>
                  <a:pt x="959558" y="952543"/>
                  <a:pt x="967026" y="943804"/>
                </a:cubicBezTo>
                <a:cubicBezTo>
                  <a:pt x="976982" y="932568"/>
                  <a:pt x="990673" y="925078"/>
                  <a:pt x="1005607" y="925078"/>
                </a:cubicBezTo>
                <a:cubicBezTo>
                  <a:pt x="1020542" y="925078"/>
                  <a:pt x="1034232" y="932568"/>
                  <a:pt x="1044189" y="943804"/>
                </a:cubicBezTo>
                <a:cubicBezTo>
                  <a:pt x="1051656" y="952543"/>
                  <a:pt x="1060368" y="950046"/>
                  <a:pt x="1064102" y="948798"/>
                </a:cubicBezTo>
                <a:cubicBezTo>
                  <a:pt x="1065346" y="947549"/>
                  <a:pt x="1074058" y="943804"/>
                  <a:pt x="1074058" y="932568"/>
                </a:cubicBezTo>
                <a:cubicBezTo>
                  <a:pt x="1074058" y="917587"/>
                  <a:pt x="1080281" y="903855"/>
                  <a:pt x="1092727" y="893867"/>
                </a:cubicBezTo>
                <a:cubicBezTo>
                  <a:pt x="1103928" y="883880"/>
                  <a:pt x="1118863" y="880135"/>
                  <a:pt x="1133797" y="882632"/>
                </a:cubicBezTo>
                <a:cubicBezTo>
                  <a:pt x="1143754" y="885128"/>
                  <a:pt x="1149977" y="877638"/>
                  <a:pt x="1151221" y="875141"/>
                </a:cubicBezTo>
                <a:cubicBezTo>
                  <a:pt x="1152466" y="871396"/>
                  <a:pt x="1157444" y="863905"/>
                  <a:pt x="1149977" y="855166"/>
                </a:cubicBezTo>
                <a:cubicBezTo>
                  <a:pt x="1140020" y="843930"/>
                  <a:pt x="1136287" y="828950"/>
                  <a:pt x="1137531" y="813968"/>
                </a:cubicBezTo>
                <a:cubicBezTo>
                  <a:pt x="1141265" y="798988"/>
                  <a:pt x="1149977" y="785255"/>
                  <a:pt x="1163667" y="779013"/>
                </a:cubicBezTo>
                <a:cubicBezTo>
                  <a:pt x="1172379" y="774019"/>
                  <a:pt x="1171134" y="764032"/>
                  <a:pt x="1171134" y="761535"/>
                </a:cubicBezTo>
                <a:cubicBezTo>
                  <a:pt x="1171134" y="757790"/>
                  <a:pt x="1168645" y="749051"/>
                  <a:pt x="1157444" y="747802"/>
                </a:cubicBezTo>
                <a:cubicBezTo>
                  <a:pt x="1142509" y="744057"/>
                  <a:pt x="1130064" y="736567"/>
                  <a:pt x="1122596" y="722834"/>
                </a:cubicBezTo>
                <a:cubicBezTo>
                  <a:pt x="1113884" y="710350"/>
                  <a:pt x="1113884" y="694120"/>
                  <a:pt x="1118863" y="680388"/>
                </a:cubicBezTo>
                <a:cubicBezTo>
                  <a:pt x="1122596" y="669152"/>
                  <a:pt x="1116374" y="662910"/>
                  <a:pt x="1113884" y="661662"/>
                </a:cubicBezTo>
                <a:cubicBezTo>
                  <a:pt x="1111395" y="659165"/>
                  <a:pt x="1103928" y="654171"/>
                  <a:pt x="1095216" y="660413"/>
                </a:cubicBezTo>
                <a:cubicBezTo>
                  <a:pt x="1081526" y="667904"/>
                  <a:pt x="1065346" y="669152"/>
                  <a:pt x="1051656" y="662910"/>
                </a:cubicBezTo>
                <a:cubicBezTo>
                  <a:pt x="1037966" y="657916"/>
                  <a:pt x="1026765" y="647929"/>
                  <a:pt x="1021787" y="632948"/>
                </a:cubicBezTo>
                <a:cubicBezTo>
                  <a:pt x="1018053" y="622961"/>
                  <a:pt x="1008096" y="621712"/>
                  <a:pt x="1005607" y="621712"/>
                </a:cubicBezTo>
                <a:close/>
                <a:moveTo>
                  <a:pt x="126004" y="587756"/>
                </a:moveTo>
                <a:lnTo>
                  <a:pt x="455022" y="587756"/>
                </a:lnTo>
                <a:cubicBezTo>
                  <a:pt x="463713" y="587756"/>
                  <a:pt x="471163" y="593860"/>
                  <a:pt x="471163" y="602404"/>
                </a:cubicBezTo>
                <a:cubicBezTo>
                  <a:pt x="471163" y="612170"/>
                  <a:pt x="463713" y="619494"/>
                  <a:pt x="455022" y="619494"/>
                </a:cubicBezTo>
                <a:lnTo>
                  <a:pt x="126004" y="619494"/>
                </a:lnTo>
                <a:cubicBezTo>
                  <a:pt x="117313" y="619494"/>
                  <a:pt x="109863" y="612170"/>
                  <a:pt x="109863" y="602404"/>
                </a:cubicBezTo>
                <a:cubicBezTo>
                  <a:pt x="109863" y="593860"/>
                  <a:pt x="117313" y="587756"/>
                  <a:pt x="126004" y="587756"/>
                </a:cubicBezTo>
                <a:close/>
                <a:moveTo>
                  <a:pt x="607347" y="511851"/>
                </a:moveTo>
                <a:cubicBezTo>
                  <a:pt x="593657" y="511851"/>
                  <a:pt x="582456" y="523087"/>
                  <a:pt x="582456" y="536820"/>
                </a:cubicBezTo>
                <a:lnTo>
                  <a:pt x="582456" y="716592"/>
                </a:lnTo>
                <a:cubicBezTo>
                  <a:pt x="582456" y="747802"/>
                  <a:pt x="607347" y="771522"/>
                  <a:pt x="637217" y="771522"/>
                </a:cubicBezTo>
                <a:lnTo>
                  <a:pt x="806477" y="771522"/>
                </a:lnTo>
                <a:lnTo>
                  <a:pt x="806477" y="769025"/>
                </a:lnTo>
                <a:cubicBezTo>
                  <a:pt x="806477" y="767777"/>
                  <a:pt x="806477" y="766529"/>
                  <a:pt x="806477" y="765280"/>
                </a:cubicBezTo>
                <a:cubicBezTo>
                  <a:pt x="806477" y="764032"/>
                  <a:pt x="806477" y="762783"/>
                  <a:pt x="806477" y="761535"/>
                </a:cubicBezTo>
                <a:cubicBezTo>
                  <a:pt x="806477" y="760286"/>
                  <a:pt x="806477" y="759038"/>
                  <a:pt x="806477" y="757790"/>
                </a:cubicBezTo>
                <a:cubicBezTo>
                  <a:pt x="807722" y="756541"/>
                  <a:pt x="806477" y="755293"/>
                  <a:pt x="807722" y="755293"/>
                </a:cubicBezTo>
                <a:cubicBezTo>
                  <a:pt x="807722" y="754044"/>
                  <a:pt x="807722" y="754044"/>
                  <a:pt x="807722" y="754044"/>
                </a:cubicBezTo>
                <a:cubicBezTo>
                  <a:pt x="808966" y="752796"/>
                  <a:pt x="808966" y="750299"/>
                  <a:pt x="808966" y="749051"/>
                </a:cubicBezTo>
                <a:cubicBezTo>
                  <a:pt x="808966" y="747802"/>
                  <a:pt x="810211" y="746554"/>
                  <a:pt x="811455" y="744057"/>
                </a:cubicBezTo>
                <a:cubicBezTo>
                  <a:pt x="811455" y="744057"/>
                  <a:pt x="811455" y="742809"/>
                  <a:pt x="811455" y="741560"/>
                </a:cubicBezTo>
                <a:cubicBezTo>
                  <a:pt x="812700" y="740312"/>
                  <a:pt x="812700" y="739063"/>
                  <a:pt x="813945" y="737815"/>
                </a:cubicBezTo>
                <a:cubicBezTo>
                  <a:pt x="813945" y="736567"/>
                  <a:pt x="813945" y="736567"/>
                  <a:pt x="815189" y="735318"/>
                </a:cubicBezTo>
                <a:cubicBezTo>
                  <a:pt x="816434" y="734070"/>
                  <a:pt x="816434" y="732821"/>
                  <a:pt x="818923" y="732821"/>
                </a:cubicBezTo>
                <a:cubicBezTo>
                  <a:pt x="818923" y="731573"/>
                  <a:pt x="818923" y="731573"/>
                  <a:pt x="820167" y="730324"/>
                </a:cubicBezTo>
                <a:cubicBezTo>
                  <a:pt x="820167" y="729076"/>
                  <a:pt x="822657" y="727828"/>
                  <a:pt x="822657" y="726579"/>
                </a:cubicBezTo>
                <a:cubicBezTo>
                  <a:pt x="823901" y="726579"/>
                  <a:pt x="825146" y="725331"/>
                  <a:pt x="825146" y="725331"/>
                </a:cubicBezTo>
                <a:cubicBezTo>
                  <a:pt x="826390" y="724082"/>
                  <a:pt x="827635" y="722834"/>
                  <a:pt x="828879" y="722834"/>
                </a:cubicBezTo>
                <a:cubicBezTo>
                  <a:pt x="828879" y="721586"/>
                  <a:pt x="830124" y="721586"/>
                  <a:pt x="831368" y="720337"/>
                </a:cubicBezTo>
                <a:cubicBezTo>
                  <a:pt x="832613" y="720337"/>
                  <a:pt x="833858" y="719089"/>
                  <a:pt x="835102" y="719089"/>
                </a:cubicBezTo>
                <a:cubicBezTo>
                  <a:pt x="836347" y="719089"/>
                  <a:pt x="837591" y="717840"/>
                  <a:pt x="837591" y="717840"/>
                </a:cubicBezTo>
                <a:cubicBezTo>
                  <a:pt x="840080" y="716592"/>
                  <a:pt x="840080" y="716592"/>
                  <a:pt x="841325" y="716592"/>
                </a:cubicBezTo>
                <a:cubicBezTo>
                  <a:pt x="843814" y="715344"/>
                  <a:pt x="846303" y="715344"/>
                  <a:pt x="848792" y="715344"/>
                </a:cubicBezTo>
                <a:cubicBezTo>
                  <a:pt x="853771" y="714095"/>
                  <a:pt x="857504" y="710350"/>
                  <a:pt x="859993" y="706605"/>
                </a:cubicBezTo>
                <a:cubicBezTo>
                  <a:pt x="863727" y="701611"/>
                  <a:pt x="863727" y="696617"/>
                  <a:pt x="862483" y="691624"/>
                </a:cubicBezTo>
                <a:cubicBezTo>
                  <a:pt x="861238" y="689127"/>
                  <a:pt x="859993" y="686630"/>
                  <a:pt x="859993" y="682885"/>
                </a:cubicBezTo>
                <a:cubicBezTo>
                  <a:pt x="858749" y="680388"/>
                  <a:pt x="858749" y="677891"/>
                  <a:pt x="858749" y="675394"/>
                </a:cubicBezTo>
                <a:cubicBezTo>
                  <a:pt x="857504" y="669152"/>
                  <a:pt x="858749" y="664158"/>
                  <a:pt x="859993" y="660413"/>
                </a:cubicBezTo>
                <a:cubicBezTo>
                  <a:pt x="861238" y="656668"/>
                  <a:pt x="862483" y="654171"/>
                  <a:pt x="863727" y="652923"/>
                </a:cubicBezTo>
                <a:lnTo>
                  <a:pt x="863727" y="651674"/>
                </a:lnTo>
                <a:cubicBezTo>
                  <a:pt x="864972" y="649177"/>
                  <a:pt x="866216" y="647929"/>
                  <a:pt x="867461" y="646680"/>
                </a:cubicBezTo>
                <a:cubicBezTo>
                  <a:pt x="867461" y="645432"/>
                  <a:pt x="867461" y="644184"/>
                  <a:pt x="868705" y="644184"/>
                </a:cubicBezTo>
                <a:cubicBezTo>
                  <a:pt x="869950" y="641687"/>
                  <a:pt x="871194" y="641687"/>
                  <a:pt x="871194" y="640438"/>
                </a:cubicBezTo>
                <a:cubicBezTo>
                  <a:pt x="872439" y="639190"/>
                  <a:pt x="873684" y="637942"/>
                  <a:pt x="874928" y="637942"/>
                </a:cubicBezTo>
                <a:cubicBezTo>
                  <a:pt x="876173" y="636693"/>
                  <a:pt x="876173" y="636693"/>
                  <a:pt x="876173" y="635445"/>
                </a:cubicBezTo>
                <a:cubicBezTo>
                  <a:pt x="877417" y="635445"/>
                  <a:pt x="877417" y="635445"/>
                  <a:pt x="877417" y="634196"/>
                </a:cubicBezTo>
                <a:cubicBezTo>
                  <a:pt x="878662" y="634196"/>
                  <a:pt x="878662" y="634196"/>
                  <a:pt x="878662" y="634196"/>
                </a:cubicBezTo>
                <a:lnTo>
                  <a:pt x="878662" y="536820"/>
                </a:lnTo>
                <a:cubicBezTo>
                  <a:pt x="878662" y="523087"/>
                  <a:pt x="867461" y="511851"/>
                  <a:pt x="853771" y="511851"/>
                </a:cubicBezTo>
                <a:close/>
                <a:moveTo>
                  <a:pt x="125869" y="510854"/>
                </a:moveTo>
                <a:lnTo>
                  <a:pt x="306857" y="510854"/>
                </a:lnTo>
                <a:cubicBezTo>
                  <a:pt x="316707" y="510854"/>
                  <a:pt x="322863" y="519094"/>
                  <a:pt x="322863" y="527334"/>
                </a:cubicBezTo>
                <a:cubicBezTo>
                  <a:pt x="322863" y="535573"/>
                  <a:pt x="316707" y="542636"/>
                  <a:pt x="306857" y="542636"/>
                </a:cubicBezTo>
                <a:lnTo>
                  <a:pt x="125869" y="542636"/>
                </a:lnTo>
                <a:cubicBezTo>
                  <a:pt x="117250" y="542636"/>
                  <a:pt x="109863" y="535573"/>
                  <a:pt x="109863" y="527334"/>
                </a:cubicBezTo>
                <a:cubicBezTo>
                  <a:pt x="109863" y="519094"/>
                  <a:pt x="117250" y="510854"/>
                  <a:pt x="125869" y="510854"/>
                </a:cubicBezTo>
                <a:close/>
                <a:moveTo>
                  <a:pt x="143125" y="179772"/>
                </a:moveTo>
                <a:lnTo>
                  <a:pt x="143125" y="401991"/>
                </a:lnTo>
                <a:cubicBezTo>
                  <a:pt x="143125" y="403239"/>
                  <a:pt x="143125" y="404487"/>
                  <a:pt x="144369" y="404487"/>
                </a:cubicBezTo>
                <a:lnTo>
                  <a:pt x="877417" y="404487"/>
                </a:lnTo>
                <a:cubicBezTo>
                  <a:pt x="877417" y="404487"/>
                  <a:pt x="878662" y="403239"/>
                  <a:pt x="878662" y="401991"/>
                </a:cubicBezTo>
                <a:lnTo>
                  <a:pt x="878662" y="179772"/>
                </a:lnTo>
                <a:close/>
                <a:moveTo>
                  <a:pt x="32359" y="179772"/>
                </a:moveTo>
                <a:lnTo>
                  <a:pt x="32359" y="823956"/>
                </a:lnTo>
                <a:cubicBezTo>
                  <a:pt x="32359" y="836440"/>
                  <a:pt x="42315" y="846427"/>
                  <a:pt x="54761" y="846427"/>
                </a:cubicBezTo>
                <a:lnTo>
                  <a:pt x="828879" y="846427"/>
                </a:lnTo>
                <a:cubicBezTo>
                  <a:pt x="828879" y="845179"/>
                  <a:pt x="830124" y="843930"/>
                  <a:pt x="830124" y="842682"/>
                </a:cubicBezTo>
                <a:cubicBezTo>
                  <a:pt x="831368" y="842682"/>
                  <a:pt x="831368" y="840185"/>
                  <a:pt x="832613" y="840185"/>
                </a:cubicBezTo>
                <a:cubicBezTo>
                  <a:pt x="833858" y="837688"/>
                  <a:pt x="835102" y="835192"/>
                  <a:pt x="836347" y="833943"/>
                </a:cubicBezTo>
                <a:cubicBezTo>
                  <a:pt x="840080" y="830198"/>
                  <a:pt x="841325" y="825204"/>
                  <a:pt x="840080" y="818962"/>
                </a:cubicBezTo>
                <a:cubicBezTo>
                  <a:pt x="840080" y="815217"/>
                  <a:pt x="836347" y="810223"/>
                  <a:pt x="832613" y="807726"/>
                </a:cubicBezTo>
                <a:cubicBezTo>
                  <a:pt x="831368" y="806478"/>
                  <a:pt x="830124" y="806478"/>
                  <a:pt x="828879" y="805230"/>
                </a:cubicBezTo>
                <a:cubicBezTo>
                  <a:pt x="827635" y="805230"/>
                  <a:pt x="826390" y="805230"/>
                  <a:pt x="825146" y="805230"/>
                </a:cubicBezTo>
                <a:lnTo>
                  <a:pt x="637217" y="805230"/>
                </a:lnTo>
                <a:cubicBezTo>
                  <a:pt x="588679" y="805230"/>
                  <a:pt x="548853" y="766529"/>
                  <a:pt x="548853" y="716592"/>
                </a:cubicBezTo>
                <a:lnTo>
                  <a:pt x="548853" y="536820"/>
                </a:lnTo>
                <a:cubicBezTo>
                  <a:pt x="548853" y="504361"/>
                  <a:pt x="576233" y="478144"/>
                  <a:pt x="607347" y="478144"/>
                </a:cubicBezTo>
                <a:lnTo>
                  <a:pt x="853771" y="478144"/>
                </a:lnTo>
                <a:cubicBezTo>
                  <a:pt x="886129" y="478144"/>
                  <a:pt x="912265" y="504361"/>
                  <a:pt x="912265" y="536820"/>
                </a:cubicBezTo>
                <a:lnTo>
                  <a:pt x="912265" y="624209"/>
                </a:lnTo>
                <a:cubicBezTo>
                  <a:pt x="919732" y="624209"/>
                  <a:pt x="927200" y="626706"/>
                  <a:pt x="934667" y="630451"/>
                </a:cubicBezTo>
                <a:cubicBezTo>
                  <a:pt x="938401" y="634196"/>
                  <a:pt x="943379" y="634196"/>
                  <a:pt x="948357" y="631700"/>
                </a:cubicBezTo>
                <a:cubicBezTo>
                  <a:pt x="953336" y="630451"/>
                  <a:pt x="957069" y="626706"/>
                  <a:pt x="958314" y="622961"/>
                </a:cubicBezTo>
                <a:cubicBezTo>
                  <a:pt x="959558" y="617967"/>
                  <a:pt x="962048" y="615470"/>
                  <a:pt x="963292" y="611725"/>
                </a:cubicBezTo>
                <a:cubicBezTo>
                  <a:pt x="963292" y="611725"/>
                  <a:pt x="963292" y="610476"/>
                  <a:pt x="964537" y="610476"/>
                </a:cubicBezTo>
                <a:cubicBezTo>
                  <a:pt x="965781" y="607980"/>
                  <a:pt x="968270" y="605483"/>
                  <a:pt x="969515" y="602986"/>
                </a:cubicBezTo>
                <a:lnTo>
                  <a:pt x="970760" y="602986"/>
                </a:lnTo>
                <a:cubicBezTo>
                  <a:pt x="973249" y="600489"/>
                  <a:pt x="975738" y="597992"/>
                  <a:pt x="978227" y="596744"/>
                </a:cubicBezTo>
                <a:cubicBezTo>
                  <a:pt x="979472" y="596744"/>
                  <a:pt x="979472" y="595495"/>
                  <a:pt x="980716" y="595495"/>
                </a:cubicBezTo>
                <a:cubicBezTo>
                  <a:pt x="983205" y="594247"/>
                  <a:pt x="985694" y="592998"/>
                  <a:pt x="988183" y="591750"/>
                </a:cubicBezTo>
                <a:lnTo>
                  <a:pt x="989428" y="590502"/>
                </a:lnTo>
                <a:lnTo>
                  <a:pt x="989428" y="179772"/>
                </a:lnTo>
                <a:lnTo>
                  <a:pt x="912265" y="179772"/>
                </a:lnTo>
                <a:lnTo>
                  <a:pt x="912265" y="401991"/>
                </a:lnTo>
                <a:cubicBezTo>
                  <a:pt x="912265" y="421965"/>
                  <a:pt x="896086" y="438195"/>
                  <a:pt x="877417" y="438195"/>
                </a:cubicBezTo>
                <a:lnTo>
                  <a:pt x="144369" y="438195"/>
                </a:lnTo>
                <a:cubicBezTo>
                  <a:pt x="125701" y="438195"/>
                  <a:pt x="109521" y="421965"/>
                  <a:pt x="109521" y="401991"/>
                </a:cubicBezTo>
                <a:lnTo>
                  <a:pt x="109521" y="179772"/>
                </a:lnTo>
                <a:close/>
                <a:moveTo>
                  <a:pt x="898116" y="71410"/>
                </a:moveTo>
                <a:cubicBezTo>
                  <a:pt x="908370" y="71410"/>
                  <a:pt x="916060" y="79366"/>
                  <a:pt x="916060" y="89974"/>
                </a:cubicBezTo>
                <a:cubicBezTo>
                  <a:pt x="916060" y="100581"/>
                  <a:pt x="908370" y="108537"/>
                  <a:pt x="898116" y="108537"/>
                </a:cubicBezTo>
                <a:cubicBezTo>
                  <a:pt x="887861" y="108537"/>
                  <a:pt x="878889" y="100581"/>
                  <a:pt x="878889" y="89974"/>
                </a:cubicBezTo>
                <a:cubicBezTo>
                  <a:pt x="878889" y="79366"/>
                  <a:pt x="887861" y="71410"/>
                  <a:pt x="898116" y="71410"/>
                </a:cubicBezTo>
                <a:close/>
                <a:moveTo>
                  <a:pt x="825422" y="71410"/>
                </a:moveTo>
                <a:cubicBezTo>
                  <a:pt x="835675" y="71410"/>
                  <a:pt x="844646" y="79366"/>
                  <a:pt x="844646" y="89974"/>
                </a:cubicBezTo>
                <a:cubicBezTo>
                  <a:pt x="844646" y="100581"/>
                  <a:pt x="835675" y="108537"/>
                  <a:pt x="825422" y="108537"/>
                </a:cubicBezTo>
                <a:cubicBezTo>
                  <a:pt x="815169" y="108537"/>
                  <a:pt x="807479" y="100581"/>
                  <a:pt x="807479" y="89974"/>
                </a:cubicBezTo>
                <a:cubicBezTo>
                  <a:pt x="807479" y="79366"/>
                  <a:pt x="815169" y="71410"/>
                  <a:pt x="825422" y="71410"/>
                </a:cubicBezTo>
                <a:close/>
                <a:moveTo>
                  <a:pt x="749802" y="71410"/>
                </a:moveTo>
                <a:cubicBezTo>
                  <a:pt x="760055" y="71410"/>
                  <a:pt x="767744" y="79366"/>
                  <a:pt x="767744" y="89974"/>
                </a:cubicBezTo>
                <a:cubicBezTo>
                  <a:pt x="767744" y="100581"/>
                  <a:pt x="760055" y="108537"/>
                  <a:pt x="749802" y="108537"/>
                </a:cubicBezTo>
                <a:cubicBezTo>
                  <a:pt x="739549" y="108537"/>
                  <a:pt x="730577" y="100581"/>
                  <a:pt x="730577" y="89974"/>
                </a:cubicBezTo>
                <a:cubicBezTo>
                  <a:pt x="730577" y="79366"/>
                  <a:pt x="739549" y="71410"/>
                  <a:pt x="749802" y="71410"/>
                </a:cubicBezTo>
                <a:close/>
                <a:moveTo>
                  <a:pt x="125869" y="71410"/>
                </a:moveTo>
                <a:lnTo>
                  <a:pt x="234214" y="71410"/>
                </a:lnTo>
                <a:cubicBezTo>
                  <a:pt x="242833" y="71410"/>
                  <a:pt x="251451" y="78473"/>
                  <a:pt x="251451" y="86712"/>
                </a:cubicBezTo>
                <a:cubicBezTo>
                  <a:pt x="251451" y="96129"/>
                  <a:pt x="242833" y="103192"/>
                  <a:pt x="234214" y="103192"/>
                </a:cubicBezTo>
                <a:lnTo>
                  <a:pt x="125869" y="103192"/>
                </a:lnTo>
                <a:cubicBezTo>
                  <a:pt x="117250" y="103192"/>
                  <a:pt x="109863" y="96129"/>
                  <a:pt x="109863" y="86712"/>
                </a:cubicBezTo>
                <a:cubicBezTo>
                  <a:pt x="109863" y="78473"/>
                  <a:pt x="117250" y="71410"/>
                  <a:pt x="125869" y="71410"/>
                </a:cubicBezTo>
                <a:close/>
                <a:moveTo>
                  <a:pt x="54761" y="32459"/>
                </a:moveTo>
                <a:cubicBezTo>
                  <a:pt x="42315" y="32459"/>
                  <a:pt x="32359" y="42446"/>
                  <a:pt x="32359" y="54930"/>
                </a:cubicBezTo>
                <a:lnTo>
                  <a:pt x="32359" y="146065"/>
                </a:lnTo>
                <a:lnTo>
                  <a:pt x="109521" y="146065"/>
                </a:lnTo>
                <a:lnTo>
                  <a:pt x="912265" y="146065"/>
                </a:lnTo>
                <a:lnTo>
                  <a:pt x="989428" y="146065"/>
                </a:lnTo>
                <a:lnTo>
                  <a:pt x="989428" y="54930"/>
                </a:lnTo>
                <a:cubicBezTo>
                  <a:pt x="989428" y="42446"/>
                  <a:pt x="979472" y="32459"/>
                  <a:pt x="968270" y="32459"/>
                </a:cubicBezTo>
                <a:close/>
                <a:moveTo>
                  <a:pt x="54761" y="0"/>
                </a:moveTo>
                <a:lnTo>
                  <a:pt x="968270" y="0"/>
                </a:lnTo>
                <a:cubicBezTo>
                  <a:pt x="998140" y="0"/>
                  <a:pt x="1021787" y="24968"/>
                  <a:pt x="1021787" y="54930"/>
                </a:cubicBezTo>
                <a:lnTo>
                  <a:pt x="1021787" y="590502"/>
                </a:lnTo>
                <a:cubicBezTo>
                  <a:pt x="1035477" y="596744"/>
                  <a:pt x="1047922" y="606731"/>
                  <a:pt x="1052901" y="622961"/>
                </a:cubicBezTo>
                <a:cubicBezTo>
                  <a:pt x="1054145" y="626706"/>
                  <a:pt x="1057879" y="630451"/>
                  <a:pt x="1062857" y="631700"/>
                </a:cubicBezTo>
                <a:cubicBezTo>
                  <a:pt x="1067836" y="634196"/>
                  <a:pt x="1072814" y="634196"/>
                  <a:pt x="1077792" y="630451"/>
                </a:cubicBezTo>
                <a:cubicBezTo>
                  <a:pt x="1096460" y="620464"/>
                  <a:pt x="1118863" y="621712"/>
                  <a:pt x="1135042" y="635445"/>
                </a:cubicBezTo>
                <a:cubicBezTo>
                  <a:pt x="1151221" y="649177"/>
                  <a:pt x="1157444" y="671649"/>
                  <a:pt x="1149977" y="691624"/>
                </a:cubicBezTo>
                <a:cubicBezTo>
                  <a:pt x="1148732" y="696617"/>
                  <a:pt x="1148732" y="701611"/>
                  <a:pt x="1151221" y="706605"/>
                </a:cubicBezTo>
                <a:cubicBezTo>
                  <a:pt x="1153710" y="710350"/>
                  <a:pt x="1157444" y="714095"/>
                  <a:pt x="1162422" y="715344"/>
                </a:cubicBezTo>
                <a:cubicBezTo>
                  <a:pt x="1183580" y="717840"/>
                  <a:pt x="1201004" y="734070"/>
                  <a:pt x="1203493" y="755293"/>
                </a:cubicBezTo>
                <a:cubicBezTo>
                  <a:pt x="1207227" y="776516"/>
                  <a:pt x="1198515" y="797739"/>
                  <a:pt x="1178602" y="807726"/>
                </a:cubicBezTo>
                <a:cubicBezTo>
                  <a:pt x="1174868" y="810223"/>
                  <a:pt x="1171134" y="815217"/>
                  <a:pt x="1171134" y="818962"/>
                </a:cubicBezTo>
                <a:cubicBezTo>
                  <a:pt x="1169890" y="825204"/>
                  <a:pt x="1171134" y="830198"/>
                  <a:pt x="1174868" y="833943"/>
                </a:cubicBezTo>
                <a:cubicBezTo>
                  <a:pt x="1188558" y="850173"/>
                  <a:pt x="1191047" y="872644"/>
                  <a:pt x="1179846" y="891370"/>
                </a:cubicBezTo>
                <a:cubicBezTo>
                  <a:pt x="1169890" y="910097"/>
                  <a:pt x="1148732" y="918836"/>
                  <a:pt x="1127575" y="915090"/>
                </a:cubicBezTo>
                <a:cubicBezTo>
                  <a:pt x="1122596" y="915090"/>
                  <a:pt x="1117618" y="915090"/>
                  <a:pt x="1113884" y="918836"/>
                </a:cubicBezTo>
                <a:cubicBezTo>
                  <a:pt x="1108906" y="922581"/>
                  <a:pt x="1107662" y="927574"/>
                  <a:pt x="1107662" y="932568"/>
                </a:cubicBezTo>
                <a:cubicBezTo>
                  <a:pt x="1107662" y="953791"/>
                  <a:pt x="1095216" y="972518"/>
                  <a:pt x="1074058" y="980008"/>
                </a:cubicBezTo>
                <a:cubicBezTo>
                  <a:pt x="1054145" y="987499"/>
                  <a:pt x="1032988" y="981256"/>
                  <a:pt x="1019298" y="963779"/>
                </a:cubicBezTo>
                <a:cubicBezTo>
                  <a:pt x="1013075" y="956288"/>
                  <a:pt x="999385" y="956288"/>
                  <a:pt x="993162" y="963779"/>
                </a:cubicBezTo>
                <a:cubicBezTo>
                  <a:pt x="983205" y="976263"/>
                  <a:pt x="969515" y="983753"/>
                  <a:pt x="954580" y="983753"/>
                </a:cubicBezTo>
                <a:cubicBezTo>
                  <a:pt x="948357" y="983753"/>
                  <a:pt x="942135" y="982505"/>
                  <a:pt x="937156" y="980008"/>
                </a:cubicBezTo>
                <a:cubicBezTo>
                  <a:pt x="915999" y="972518"/>
                  <a:pt x="903553" y="953791"/>
                  <a:pt x="903553" y="932568"/>
                </a:cubicBezTo>
                <a:cubicBezTo>
                  <a:pt x="904798" y="927574"/>
                  <a:pt x="902309" y="922581"/>
                  <a:pt x="898575" y="918836"/>
                </a:cubicBezTo>
                <a:cubicBezTo>
                  <a:pt x="893597" y="915090"/>
                  <a:pt x="889863" y="915090"/>
                  <a:pt x="883640" y="915090"/>
                </a:cubicBezTo>
                <a:cubicBezTo>
                  <a:pt x="862483" y="918836"/>
                  <a:pt x="842570" y="910097"/>
                  <a:pt x="831368" y="891370"/>
                </a:cubicBezTo>
                <a:cubicBezTo>
                  <a:pt x="828879" y="887625"/>
                  <a:pt x="827635" y="883880"/>
                  <a:pt x="826390" y="878886"/>
                </a:cubicBezTo>
                <a:lnTo>
                  <a:pt x="54761" y="878886"/>
                </a:lnTo>
                <a:cubicBezTo>
                  <a:pt x="23647" y="878886"/>
                  <a:pt x="0" y="853918"/>
                  <a:pt x="0" y="823956"/>
                </a:cubicBezTo>
                <a:lnTo>
                  <a:pt x="0" y="54930"/>
                </a:lnTo>
                <a:cubicBezTo>
                  <a:pt x="0" y="24968"/>
                  <a:pt x="23647" y="0"/>
                  <a:pt x="5476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F53ABCEC-E7B4-904F-AF8A-156922B458A8}"/>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MCKINSEY 7S MODEL</a:t>
            </a:r>
          </a:p>
        </p:txBody>
      </p:sp>
      <p:sp>
        <p:nvSpPr>
          <p:cNvPr id="5" name="TextBox 4">
            <a:extLst>
              <a:ext uri="{FF2B5EF4-FFF2-40B4-BE49-F238E27FC236}">
                <a16:creationId xmlns:a16="http://schemas.microsoft.com/office/drawing/2014/main" id="{B2D123F7-99A0-A74F-96F1-368835270F25}"/>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A0543C5A-0697-0E45-B69E-E8C7E51A16F8}"/>
              </a:ext>
            </a:extLst>
          </p:cNvPr>
          <p:cNvSpPr txBox="1"/>
          <p:nvPr/>
        </p:nvSpPr>
        <p:spPr>
          <a:xfrm>
            <a:off x="780056" y="2467206"/>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STRATEGY</a:t>
            </a:r>
          </a:p>
        </p:txBody>
      </p:sp>
      <p:sp>
        <p:nvSpPr>
          <p:cNvPr id="7" name="TextBox 6">
            <a:extLst>
              <a:ext uri="{FF2B5EF4-FFF2-40B4-BE49-F238E27FC236}">
                <a16:creationId xmlns:a16="http://schemas.microsoft.com/office/drawing/2014/main" id="{37ADEFC6-FA8A-D548-84B6-D3525297F338}"/>
              </a:ext>
            </a:extLst>
          </p:cNvPr>
          <p:cNvSpPr txBox="1"/>
          <p:nvPr/>
        </p:nvSpPr>
        <p:spPr>
          <a:xfrm>
            <a:off x="780056" y="2770977"/>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03497FC1-D72A-5144-BB1F-9E31500B1DC0}"/>
              </a:ext>
            </a:extLst>
          </p:cNvPr>
          <p:cNvSpPr txBox="1"/>
          <p:nvPr/>
        </p:nvSpPr>
        <p:spPr>
          <a:xfrm>
            <a:off x="780056" y="3647170"/>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SKILLS</a:t>
            </a:r>
          </a:p>
        </p:txBody>
      </p:sp>
      <p:sp>
        <p:nvSpPr>
          <p:cNvPr id="9" name="TextBox 8">
            <a:extLst>
              <a:ext uri="{FF2B5EF4-FFF2-40B4-BE49-F238E27FC236}">
                <a16:creationId xmlns:a16="http://schemas.microsoft.com/office/drawing/2014/main" id="{1D709136-9DE1-A346-86E9-5DAF0E425ABC}"/>
              </a:ext>
            </a:extLst>
          </p:cNvPr>
          <p:cNvSpPr txBox="1"/>
          <p:nvPr/>
        </p:nvSpPr>
        <p:spPr>
          <a:xfrm>
            <a:off x="780056" y="3950941"/>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2523192E-4044-B043-A1EA-DC57C6877478}"/>
              </a:ext>
            </a:extLst>
          </p:cNvPr>
          <p:cNvSpPr txBox="1"/>
          <p:nvPr/>
        </p:nvSpPr>
        <p:spPr>
          <a:xfrm>
            <a:off x="780056" y="4827256"/>
            <a:ext cx="2368808"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STAFF</a:t>
            </a:r>
          </a:p>
        </p:txBody>
      </p:sp>
      <p:sp>
        <p:nvSpPr>
          <p:cNvPr id="11" name="TextBox 10">
            <a:extLst>
              <a:ext uri="{FF2B5EF4-FFF2-40B4-BE49-F238E27FC236}">
                <a16:creationId xmlns:a16="http://schemas.microsoft.com/office/drawing/2014/main" id="{04E2D3C5-8FA9-5F4A-BE58-B3D5F0161F33}"/>
              </a:ext>
            </a:extLst>
          </p:cNvPr>
          <p:cNvSpPr txBox="1"/>
          <p:nvPr/>
        </p:nvSpPr>
        <p:spPr>
          <a:xfrm>
            <a:off x="780056" y="5131027"/>
            <a:ext cx="2368809"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D69CEE41-15BD-D044-A3B7-3B8E790496BD}"/>
              </a:ext>
            </a:extLst>
          </p:cNvPr>
          <p:cNvSpPr txBox="1"/>
          <p:nvPr/>
        </p:nvSpPr>
        <p:spPr>
          <a:xfrm>
            <a:off x="9046623" y="1874082"/>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STRUCTURE</a:t>
            </a:r>
          </a:p>
        </p:txBody>
      </p:sp>
      <p:sp>
        <p:nvSpPr>
          <p:cNvPr id="13" name="TextBox 12">
            <a:extLst>
              <a:ext uri="{FF2B5EF4-FFF2-40B4-BE49-F238E27FC236}">
                <a16:creationId xmlns:a16="http://schemas.microsoft.com/office/drawing/2014/main" id="{6C3154F9-EB15-104E-9A76-58D364350534}"/>
              </a:ext>
            </a:extLst>
          </p:cNvPr>
          <p:cNvSpPr txBox="1"/>
          <p:nvPr/>
        </p:nvSpPr>
        <p:spPr>
          <a:xfrm>
            <a:off x="9046623" y="2177853"/>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49927357-E7F9-9442-B371-C49A3FDAF644}"/>
              </a:ext>
            </a:extLst>
          </p:cNvPr>
          <p:cNvSpPr txBox="1"/>
          <p:nvPr/>
        </p:nvSpPr>
        <p:spPr>
          <a:xfrm>
            <a:off x="9046623" y="3056108"/>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SYSTEMS</a:t>
            </a:r>
          </a:p>
        </p:txBody>
      </p:sp>
      <p:sp>
        <p:nvSpPr>
          <p:cNvPr id="15" name="TextBox 14">
            <a:extLst>
              <a:ext uri="{FF2B5EF4-FFF2-40B4-BE49-F238E27FC236}">
                <a16:creationId xmlns:a16="http://schemas.microsoft.com/office/drawing/2014/main" id="{2E4591D5-F4DA-4B4B-8745-4C995CF3C80E}"/>
              </a:ext>
            </a:extLst>
          </p:cNvPr>
          <p:cNvSpPr txBox="1"/>
          <p:nvPr/>
        </p:nvSpPr>
        <p:spPr>
          <a:xfrm>
            <a:off x="9046623" y="3359879"/>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6" name="TextBox 15">
            <a:extLst>
              <a:ext uri="{FF2B5EF4-FFF2-40B4-BE49-F238E27FC236}">
                <a16:creationId xmlns:a16="http://schemas.microsoft.com/office/drawing/2014/main" id="{F57BE806-9C51-614F-B746-733A01E557D2}"/>
              </a:ext>
            </a:extLst>
          </p:cNvPr>
          <p:cNvSpPr txBox="1"/>
          <p:nvPr/>
        </p:nvSpPr>
        <p:spPr>
          <a:xfrm>
            <a:off x="9046623" y="4238997"/>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STYLE</a:t>
            </a:r>
          </a:p>
        </p:txBody>
      </p:sp>
      <p:sp>
        <p:nvSpPr>
          <p:cNvPr id="17" name="TextBox 16">
            <a:extLst>
              <a:ext uri="{FF2B5EF4-FFF2-40B4-BE49-F238E27FC236}">
                <a16:creationId xmlns:a16="http://schemas.microsoft.com/office/drawing/2014/main" id="{D6B656C2-F750-FC4B-B2C3-050DE419CD16}"/>
              </a:ext>
            </a:extLst>
          </p:cNvPr>
          <p:cNvSpPr txBox="1"/>
          <p:nvPr/>
        </p:nvSpPr>
        <p:spPr>
          <a:xfrm>
            <a:off x="9046623" y="4542768"/>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18" name="TextBox 17">
            <a:extLst>
              <a:ext uri="{FF2B5EF4-FFF2-40B4-BE49-F238E27FC236}">
                <a16:creationId xmlns:a16="http://schemas.microsoft.com/office/drawing/2014/main" id="{4D5B8CD7-7D44-F640-93EB-FE4C3A4AFE66}"/>
              </a:ext>
            </a:extLst>
          </p:cNvPr>
          <p:cNvSpPr txBox="1"/>
          <p:nvPr/>
        </p:nvSpPr>
        <p:spPr>
          <a:xfrm>
            <a:off x="9046623" y="5420292"/>
            <a:ext cx="2368808"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SHARED VALUES</a:t>
            </a:r>
          </a:p>
        </p:txBody>
      </p:sp>
      <p:sp>
        <p:nvSpPr>
          <p:cNvPr id="19" name="TextBox 18">
            <a:extLst>
              <a:ext uri="{FF2B5EF4-FFF2-40B4-BE49-F238E27FC236}">
                <a16:creationId xmlns:a16="http://schemas.microsoft.com/office/drawing/2014/main" id="{820ABEA3-3982-674B-B726-382C7A27C27C}"/>
              </a:ext>
            </a:extLst>
          </p:cNvPr>
          <p:cNvSpPr txBox="1"/>
          <p:nvPr/>
        </p:nvSpPr>
        <p:spPr>
          <a:xfrm>
            <a:off x="9046623" y="5724063"/>
            <a:ext cx="2368809"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sp>
        <p:nvSpPr>
          <p:cNvPr id="20" name="TextBox 19">
            <a:extLst>
              <a:ext uri="{FF2B5EF4-FFF2-40B4-BE49-F238E27FC236}">
                <a16:creationId xmlns:a16="http://schemas.microsoft.com/office/drawing/2014/main" id="{DC8280E2-BCC2-684A-A901-B87088BA102D}"/>
              </a:ext>
            </a:extLst>
          </p:cNvPr>
          <p:cNvSpPr txBox="1"/>
          <p:nvPr/>
        </p:nvSpPr>
        <p:spPr>
          <a:xfrm>
            <a:off x="5491438" y="3762685"/>
            <a:ext cx="1209124" cy="61555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SHARED VALUES</a:t>
            </a:r>
          </a:p>
        </p:txBody>
      </p:sp>
    </p:spTree>
    <p:extLst>
      <p:ext uri="{BB962C8B-B14F-4D97-AF65-F5344CB8AC3E}">
        <p14:creationId xmlns:p14="http://schemas.microsoft.com/office/powerpoint/2010/main" val="4188260065"/>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3F736E9F-099F-6E49-8413-5352C763CACD}"/>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4" name="TextBox 3">
            <a:extLst>
              <a:ext uri="{FF2B5EF4-FFF2-40B4-BE49-F238E27FC236}">
                <a16:creationId xmlns:a16="http://schemas.microsoft.com/office/drawing/2014/main" id="{E333F3FF-B79E-BE40-B783-ADB5618202D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7" name="Shape 1548">
            <a:extLst>
              <a:ext uri="{FF2B5EF4-FFF2-40B4-BE49-F238E27FC236}">
                <a16:creationId xmlns:a16="http://schemas.microsoft.com/office/drawing/2014/main" id="{E5AB24E6-F219-7547-965C-CEBF47C90D4E}"/>
              </a:ext>
            </a:extLst>
          </p:cNvPr>
          <p:cNvSpPr/>
          <p:nvPr/>
        </p:nvSpPr>
        <p:spPr>
          <a:xfrm>
            <a:off x="3183925" y="2588047"/>
            <a:ext cx="892969" cy="892969"/>
          </a:xfrm>
          <a:prstGeom prst="rect">
            <a:avLst/>
          </a:pr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18" name="Shape 1549">
            <a:extLst>
              <a:ext uri="{FF2B5EF4-FFF2-40B4-BE49-F238E27FC236}">
                <a16:creationId xmlns:a16="http://schemas.microsoft.com/office/drawing/2014/main" id="{B203E39D-0B42-A240-AEF2-FB5256047F05}"/>
              </a:ext>
            </a:extLst>
          </p:cNvPr>
          <p:cNvSpPr/>
          <p:nvPr/>
        </p:nvSpPr>
        <p:spPr>
          <a:xfrm>
            <a:off x="5649516" y="3704258"/>
            <a:ext cx="892969" cy="892969"/>
          </a:xfrm>
          <a:prstGeom prst="rect">
            <a:avLst/>
          </a:pr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19" name="Shape 1550">
            <a:extLst>
              <a:ext uri="{FF2B5EF4-FFF2-40B4-BE49-F238E27FC236}">
                <a16:creationId xmlns:a16="http://schemas.microsoft.com/office/drawing/2014/main" id="{796E7DA4-A8AA-0A4B-BD2B-81D130945DDC}"/>
              </a:ext>
            </a:extLst>
          </p:cNvPr>
          <p:cNvSpPr/>
          <p:nvPr/>
        </p:nvSpPr>
        <p:spPr>
          <a:xfrm>
            <a:off x="10043319" y="3704258"/>
            <a:ext cx="892969" cy="892969"/>
          </a:xfrm>
          <a:prstGeom prst="rect">
            <a:avLst/>
          </a:pr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12" name="Shape 1552">
            <a:extLst>
              <a:ext uri="{FF2B5EF4-FFF2-40B4-BE49-F238E27FC236}">
                <a16:creationId xmlns:a16="http://schemas.microsoft.com/office/drawing/2014/main" id="{68A40B3F-6354-8840-AC4B-BA853238F304}"/>
              </a:ext>
            </a:extLst>
          </p:cNvPr>
          <p:cNvSpPr/>
          <p:nvPr/>
        </p:nvSpPr>
        <p:spPr>
          <a:xfrm>
            <a:off x="1217613" y="1498625"/>
            <a:ext cx="892969" cy="892969"/>
          </a:xfrm>
          <a:prstGeom prst="ellipse">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3" name="Shape 1553">
            <a:extLst>
              <a:ext uri="{FF2B5EF4-FFF2-40B4-BE49-F238E27FC236}">
                <a16:creationId xmlns:a16="http://schemas.microsoft.com/office/drawing/2014/main" id="{6C4DF139-BD70-E341-83A9-E94348FDC3FC}"/>
              </a:ext>
            </a:extLst>
          </p:cNvPr>
          <p:cNvSpPr/>
          <p:nvPr/>
        </p:nvSpPr>
        <p:spPr>
          <a:xfrm>
            <a:off x="5649516" y="1498625"/>
            <a:ext cx="892969" cy="892969"/>
          </a:xfrm>
          <a:prstGeom prst="ellipse">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4" name="Shape 1554">
            <a:extLst>
              <a:ext uri="{FF2B5EF4-FFF2-40B4-BE49-F238E27FC236}">
                <a16:creationId xmlns:a16="http://schemas.microsoft.com/office/drawing/2014/main" id="{3955AA87-9CF1-294E-8056-09043CBDEA4C}"/>
              </a:ext>
            </a:extLst>
          </p:cNvPr>
          <p:cNvSpPr/>
          <p:nvPr/>
        </p:nvSpPr>
        <p:spPr>
          <a:xfrm>
            <a:off x="7935462" y="2588047"/>
            <a:ext cx="892969" cy="892969"/>
          </a:xfrm>
          <a:prstGeom prst="ellipse">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5" name="Shape 1555">
            <a:extLst>
              <a:ext uri="{FF2B5EF4-FFF2-40B4-BE49-F238E27FC236}">
                <a16:creationId xmlns:a16="http://schemas.microsoft.com/office/drawing/2014/main" id="{A8C5EC27-6F28-204A-9898-4422FC7F9C94}"/>
              </a:ext>
            </a:extLst>
          </p:cNvPr>
          <p:cNvSpPr/>
          <p:nvPr/>
        </p:nvSpPr>
        <p:spPr>
          <a:xfrm>
            <a:off x="10043319" y="5445547"/>
            <a:ext cx="892969" cy="892969"/>
          </a:xfrm>
          <a:prstGeom prst="ellipse">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6" name="Shape 1556">
            <a:extLst>
              <a:ext uri="{FF2B5EF4-FFF2-40B4-BE49-F238E27FC236}">
                <a16:creationId xmlns:a16="http://schemas.microsoft.com/office/drawing/2014/main" id="{B728025A-C556-5B4A-89D2-AC75380CFF51}"/>
              </a:ext>
            </a:extLst>
          </p:cNvPr>
          <p:cNvSpPr/>
          <p:nvPr/>
        </p:nvSpPr>
        <p:spPr>
          <a:xfrm>
            <a:off x="7935462" y="4588297"/>
            <a:ext cx="892969" cy="892969"/>
          </a:xfrm>
          <a:prstGeom prst="ellipse">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cxnSp>
        <p:nvCxnSpPr>
          <p:cNvPr id="29" name="Straight Connector 28">
            <a:extLst>
              <a:ext uri="{FF2B5EF4-FFF2-40B4-BE49-F238E27FC236}">
                <a16:creationId xmlns:a16="http://schemas.microsoft.com/office/drawing/2014/main" id="{C206F712-06BB-814D-9F2E-C57DD1177E94}"/>
              </a:ext>
            </a:extLst>
          </p:cNvPr>
          <p:cNvCxnSpPr>
            <a:stCxn id="12" idx="4"/>
          </p:cNvCxnSpPr>
          <p:nvPr/>
        </p:nvCxnSpPr>
        <p:spPr>
          <a:xfrm>
            <a:off x="1664097" y="2391593"/>
            <a:ext cx="0" cy="63899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CA71D16-2A97-FC43-8C26-6DDA5A5C57EA}"/>
              </a:ext>
            </a:extLst>
          </p:cNvPr>
          <p:cNvCxnSpPr>
            <a:cxnSpLocks/>
            <a:stCxn id="17" idx="1"/>
          </p:cNvCxnSpPr>
          <p:nvPr/>
        </p:nvCxnSpPr>
        <p:spPr>
          <a:xfrm flipH="1" flipV="1">
            <a:off x="1664097" y="3030583"/>
            <a:ext cx="1519828" cy="3948"/>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ABC1C6C6-3960-2340-9100-A47308D1AB43}"/>
              </a:ext>
            </a:extLst>
          </p:cNvPr>
          <p:cNvCxnSpPr>
            <a:cxnSpLocks/>
          </p:cNvCxnSpPr>
          <p:nvPr/>
        </p:nvCxnSpPr>
        <p:spPr>
          <a:xfrm flipH="1">
            <a:off x="3630409" y="1945109"/>
            <a:ext cx="2019107"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43F8C09-5B2A-B44B-BB80-98BA689B6397}"/>
              </a:ext>
            </a:extLst>
          </p:cNvPr>
          <p:cNvCxnSpPr>
            <a:cxnSpLocks/>
            <a:endCxn id="17" idx="0"/>
          </p:cNvCxnSpPr>
          <p:nvPr/>
        </p:nvCxnSpPr>
        <p:spPr>
          <a:xfrm>
            <a:off x="3628242" y="1939247"/>
            <a:ext cx="2168" cy="64880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F3CD539-301D-1544-8CCF-05E46DCCB668}"/>
              </a:ext>
            </a:extLst>
          </p:cNvPr>
          <p:cNvCxnSpPr>
            <a:cxnSpLocks/>
          </p:cNvCxnSpPr>
          <p:nvPr/>
        </p:nvCxnSpPr>
        <p:spPr>
          <a:xfrm>
            <a:off x="3626074" y="3481015"/>
            <a:ext cx="0" cy="669727"/>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51337DB0-0F28-0247-BD72-886324A50A12}"/>
              </a:ext>
            </a:extLst>
          </p:cNvPr>
          <p:cNvCxnSpPr>
            <a:cxnSpLocks/>
          </p:cNvCxnSpPr>
          <p:nvPr/>
        </p:nvCxnSpPr>
        <p:spPr>
          <a:xfrm flipH="1">
            <a:off x="3626074" y="4150742"/>
            <a:ext cx="2023442"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AA98695B-D5D8-5D48-B8A9-D231FD617367}"/>
              </a:ext>
            </a:extLst>
          </p:cNvPr>
          <p:cNvCxnSpPr>
            <a:cxnSpLocks/>
          </p:cNvCxnSpPr>
          <p:nvPr/>
        </p:nvCxnSpPr>
        <p:spPr>
          <a:xfrm flipH="1">
            <a:off x="4066696" y="3013771"/>
            <a:ext cx="2023442"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767FA698-9374-AC49-A076-E04F85026F94}"/>
              </a:ext>
            </a:extLst>
          </p:cNvPr>
          <p:cNvCxnSpPr>
            <a:cxnSpLocks/>
            <a:endCxn id="18" idx="0"/>
          </p:cNvCxnSpPr>
          <p:nvPr/>
        </p:nvCxnSpPr>
        <p:spPr>
          <a:xfrm>
            <a:off x="6096000" y="3013771"/>
            <a:ext cx="1" cy="690487"/>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32451695-EBC1-0D48-AFAA-BFF9DB899F42}"/>
              </a:ext>
            </a:extLst>
          </p:cNvPr>
          <p:cNvCxnSpPr>
            <a:cxnSpLocks/>
          </p:cNvCxnSpPr>
          <p:nvPr/>
        </p:nvCxnSpPr>
        <p:spPr>
          <a:xfrm flipH="1">
            <a:off x="6542485" y="1945109"/>
            <a:ext cx="1839462"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691B4083-FFFE-C64F-B929-879B13317A6B}"/>
              </a:ext>
            </a:extLst>
          </p:cNvPr>
          <p:cNvCxnSpPr>
            <a:cxnSpLocks/>
          </p:cNvCxnSpPr>
          <p:nvPr/>
        </p:nvCxnSpPr>
        <p:spPr>
          <a:xfrm>
            <a:off x="8381946" y="1945109"/>
            <a:ext cx="0" cy="642938"/>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43575993-B3E5-EE48-A20E-638C52790A6D}"/>
              </a:ext>
            </a:extLst>
          </p:cNvPr>
          <p:cNvCxnSpPr>
            <a:cxnSpLocks/>
          </p:cNvCxnSpPr>
          <p:nvPr/>
        </p:nvCxnSpPr>
        <p:spPr>
          <a:xfrm flipH="1">
            <a:off x="8828431" y="3034531"/>
            <a:ext cx="1661372"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8E4294F0-880C-744E-B9DB-DDA65B09A465}"/>
              </a:ext>
            </a:extLst>
          </p:cNvPr>
          <p:cNvCxnSpPr>
            <a:cxnSpLocks/>
            <a:endCxn id="19" idx="0"/>
          </p:cNvCxnSpPr>
          <p:nvPr/>
        </p:nvCxnSpPr>
        <p:spPr>
          <a:xfrm>
            <a:off x="10489803" y="3037545"/>
            <a:ext cx="0" cy="666713"/>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3FEBFE8-9750-834A-B776-5969EC5A2F8D}"/>
              </a:ext>
            </a:extLst>
          </p:cNvPr>
          <p:cNvCxnSpPr>
            <a:cxnSpLocks/>
            <a:endCxn id="15" idx="0"/>
          </p:cNvCxnSpPr>
          <p:nvPr/>
        </p:nvCxnSpPr>
        <p:spPr>
          <a:xfrm>
            <a:off x="10489803" y="4597226"/>
            <a:ext cx="1" cy="848321"/>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E3B8A72E-72E2-DE43-8CF5-070F372DBB10}"/>
              </a:ext>
            </a:extLst>
          </p:cNvPr>
          <p:cNvCxnSpPr>
            <a:cxnSpLocks/>
          </p:cNvCxnSpPr>
          <p:nvPr/>
        </p:nvCxnSpPr>
        <p:spPr>
          <a:xfrm flipH="1">
            <a:off x="6542485" y="4150742"/>
            <a:ext cx="1839462"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605F9C43-2BD7-C84D-8BF3-79BA3C127C83}"/>
              </a:ext>
            </a:extLst>
          </p:cNvPr>
          <p:cNvCxnSpPr>
            <a:cxnSpLocks/>
            <a:endCxn id="16" idx="0"/>
          </p:cNvCxnSpPr>
          <p:nvPr/>
        </p:nvCxnSpPr>
        <p:spPr>
          <a:xfrm>
            <a:off x="8380358" y="4150742"/>
            <a:ext cx="1589" cy="437555"/>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D99E5F6E-C9E8-E046-9E9B-B8938D1F3565}"/>
              </a:ext>
            </a:extLst>
          </p:cNvPr>
          <p:cNvSpPr txBox="1"/>
          <p:nvPr/>
        </p:nvSpPr>
        <p:spPr>
          <a:xfrm>
            <a:off x="724745" y="5196850"/>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MILESTONE</a:t>
            </a:r>
          </a:p>
        </p:txBody>
      </p:sp>
      <p:sp>
        <p:nvSpPr>
          <p:cNvPr id="61" name="Subtitle 2">
            <a:extLst>
              <a:ext uri="{FF2B5EF4-FFF2-40B4-BE49-F238E27FC236}">
                <a16:creationId xmlns:a16="http://schemas.microsoft.com/office/drawing/2014/main" id="{FC90DA43-9F84-FC49-9555-D30CF6EC7348}"/>
              </a:ext>
            </a:extLst>
          </p:cNvPr>
          <p:cNvSpPr txBox="1">
            <a:spLocks/>
          </p:cNvSpPr>
          <p:nvPr/>
        </p:nvSpPr>
        <p:spPr>
          <a:xfrm>
            <a:off x="669472" y="5530026"/>
            <a:ext cx="5415643" cy="777363"/>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a:t>
            </a:r>
          </a:p>
        </p:txBody>
      </p:sp>
      <p:sp>
        <p:nvSpPr>
          <p:cNvPr id="62" name="TextBox 61">
            <a:extLst>
              <a:ext uri="{FF2B5EF4-FFF2-40B4-BE49-F238E27FC236}">
                <a16:creationId xmlns:a16="http://schemas.microsoft.com/office/drawing/2014/main" id="{B02E4446-6E5A-694D-897C-6A17FF95F8F4}"/>
              </a:ext>
            </a:extLst>
          </p:cNvPr>
          <p:cNvSpPr txBox="1"/>
          <p:nvPr/>
        </p:nvSpPr>
        <p:spPr>
          <a:xfrm>
            <a:off x="1374596" y="1668111"/>
            <a:ext cx="579006" cy="553998"/>
          </a:xfrm>
          <a:prstGeom prst="rect">
            <a:avLst/>
          </a:prstGeom>
          <a:noFill/>
        </p:spPr>
        <p:txBody>
          <a:bodyPr wrap="none" rtlCol="0" anchor="ctr" anchorCtr="0">
            <a:spAutoFit/>
          </a:bodyPr>
          <a:lstStyle/>
          <a:p>
            <a:pPr algn="ctr"/>
            <a:r>
              <a:rPr lang="en-US" sz="3000" b="1" dirty="0">
                <a:solidFill>
                  <a:schemeClr val="bg1"/>
                </a:solidFill>
                <a:latin typeface="Poppins" pitchFamily="2" charset="77"/>
                <a:ea typeface="League Spartan" charset="0"/>
                <a:cs typeface="Poppins" pitchFamily="2" charset="77"/>
              </a:rPr>
              <a:t>01</a:t>
            </a:r>
          </a:p>
        </p:txBody>
      </p:sp>
      <p:sp>
        <p:nvSpPr>
          <p:cNvPr id="63" name="TextBox 62">
            <a:extLst>
              <a:ext uri="{FF2B5EF4-FFF2-40B4-BE49-F238E27FC236}">
                <a16:creationId xmlns:a16="http://schemas.microsoft.com/office/drawing/2014/main" id="{4428187D-C280-5C42-95F8-E763E5DDEB7C}"/>
              </a:ext>
            </a:extLst>
          </p:cNvPr>
          <p:cNvSpPr txBox="1"/>
          <p:nvPr/>
        </p:nvSpPr>
        <p:spPr>
          <a:xfrm>
            <a:off x="5762966" y="1668111"/>
            <a:ext cx="654346" cy="553998"/>
          </a:xfrm>
          <a:prstGeom prst="rect">
            <a:avLst/>
          </a:prstGeom>
          <a:noFill/>
        </p:spPr>
        <p:txBody>
          <a:bodyPr wrap="none" rtlCol="0" anchor="ctr" anchorCtr="0">
            <a:spAutoFit/>
          </a:bodyPr>
          <a:lstStyle/>
          <a:p>
            <a:pPr algn="ctr"/>
            <a:r>
              <a:rPr lang="en-US" sz="3000" b="1" dirty="0">
                <a:solidFill>
                  <a:schemeClr val="bg1"/>
                </a:solidFill>
                <a:latin typeface="Poppins" pitchFamily="2" charset="77"/>
                <a:ea typeface="League Spartan" charset="0"/>
                <a:cs typeface="Poppins" pitchFamily="2" charset="77"/>
              </a:rPr>
              <a:t>02</a:t>
            </a:r>
          </a:p>
        </p:txBody>
      </p:sp>
      <p:sp>
        <p:nvSpPr>
          <p:cNvPr id="64" name="TextBox 63">
            <a:extLst>
              <a:ext uri="{FF2B5EF4-FFF2-40B4-BE49-F238E27FC236}">
                <a16:creationId xmlns:a16="http://schemas.microsoft.com/office/drawing/2014/main" id="{137E50ED-F87E-0042-8C01-53C515F310F5}"/>
              </a:ext>
            </a:extLst>
          </p:cNvPr>
          <p:cNvSpPr txBox="1"/>
          <p:nvPr/>
        </p:nvSpPr>
        <p:spPr>
          <a:xfrm>
            <a:off x="8046774" y="2758562"/>
            <a:ext cx="667170" cy="553998"/>
          </a:xfrm>
          <a:prstGeom prst="rect">
            <a:avLst/>
          </a:prstGeom>
          <a:noFill/>
        </p:spPr>
        <p:txBody>
          <a:bodyPr wrap="none" rtlCol="0" anchor="ctr" anchorCtr="0">
            <a:spAutoFit/>
          </a:bodyPr>
          <a:lstStyle/>
          <a:p>
            <a:pPr algn="ctr"/>
            <a:r>
              <a:rPr lang="en-US" sz="3000" b="1" dirty="0">
                <a:solidFill>
                  <a:schemeClr val="bg1"/>
                </a:solidFill>
                <a:latin typeface="Poppins" pitchFamily="2" charset="77"/>
                <a:ea typeface="League Spartan" charset="0"/>
                <a:cs typeface="Poppins" pitchFamily="2" charset="77"/>
              </a:rPr>
              <a:t>03</a:t>
            </a:r>
          </a:p>
        </p:txBody>
      </p:sp>
      <p:sp>
        <p:nvSpPr>
          <p:cNvPr id="65" name="TextBox 64">
            <a:extLst>
              <a:ext uri="{FF2B5EF4-FFF2-40B4-BE49-F238E27FC236}">
                <a16:creationId xmlns:a16="http://schemas.microsoft.com/office/drawing/2014/main" id="{BE445B8A-03A8-6D47-8B94-50487C3BABE3}"/>
              </a:ext>
            </a:extLst>
          </p:cNvPr>
          <p:cNvSpPr txBox="1"/>
          <p:nvPr/>
        </p:nvSpPr>
        <p:spPr>
          <a:xfrm>
            <a:off x="8033148" y="4757783"/>
            <a:ext cx="694422" cy="553998"/>
          </a:xfrm>
          <a:prstGeom prst="rect">
            <a:avLst/>
          </a:prstGeom>
          <a:noFill/>
        </p:spPr>
        <p:txBody>
          <a:bodyPr wrap="none" rtlCol="0" anchor="ctr" anchorCtr="0">
            <a:spAutoFit/>
          </a:bodyPr>
          <a:lstStyle/>
          <a:p>
            <a:pPr algn="ctr"/>
            <a:r>
              <a:rPr lang="en-US" sz="3000" b="1" dirty="0">
                <a:solidFill>
                  <a:schemeClr val="bg1"/>
                </a:solidFill>
                <a:latin typeface="Poppins" pitchFamily="2" charset="77"/>
                <a:ea typeface="League Spartan" charset="0"/>
                <a:cs typeface="Poppins" pitchFamily="2" charset="77"/>
              </a:rPr>
              <a:t>04</a:t>
            </a:r>
          </a:p>
        </p:txBody>
      </p:sp>
      <p:sp>
        <p:nvSpPr>
          <p:cNvPr id="67" name="TextBox 66">
            <a:extLst>
              <a:ext uri="{FF2B5EF4-FFF2-40B4-BE49-F238E27FC236}">
                <a16:creationId xmlns:a16="http://schemas.microsoft.com/office/drawing/2014/main" id="{AFAE7E4B-E2BE-F848-AAD1-88B152E59A92}"/>
              </a:ext>
            </a:extLst>
          </p:cNvPr>
          <p:cNvSpPr txBox="1"/>
          <p:nvPr/>
        </p:nvSpPr>
        <p:spPr>
          <a:xfrm>
            <a:off x="10145815" y="5615033"/>
            <a:ext cx="684803" cy="553998"/>
          </a:xfrm>
          <a:prstGeom prst="rect">
            <a:avLst/>
          </a:prstGeom>
          <a:noFill/>
        </p:spPr>
        <p:txBody>
          <a:bodyPr wrap="none" rtlCol="0" anchor="ctr" anchorCtr="0">
            <a:spAutoFit/>
          </a:bodyPr>
          <a:lstStyle/>
          <a:p>
            <a:pPr algn="ctr"/>
            <a:r>
              <a:rPr lang="en-US" sz="3000" b="1" dirty="0">
                <a:solidFill>
                  <a:schemeClr val="bg1"/>
                </a:solidFill>
                <a:latin typeface="Poppins" pitchFamily="2" charset="77"/>
                <a:ea typeface="League Spartan" charset="0"/>
                <a:cs typeface="Poppins" pitchFamily="2" charset="77"/>
              </a:rPr>
              <a:t>05</a:t>
            </a:r>
          </a:p>
        </p:txBody>
      </p:sp>
      <p:sp>
        <p:nvSpPr>
          <p:cNvPr id="68" name="TextBox 67">
            <a:extLst>
              <a:ext uri="{FF2B5EF4-FFF2-40B4-BE49-F238E27FC236}">
                <a16:creationId xmlns:a16="http://schemas.microsoft.com/office/drawing/2014/main" id="{E1067C79-3B03-4446-8E0C-62DB0B91F638}"/>
              </a:ext>
            </a:extLst>
          </p:cNvPr>
          <p:cNvSpPr txBox="1"/>
          <p:nvPr/>
        </p:nvSpPr>
        <p:spPr>
          <a:xfrm>
            <a:off x="3242834" y="2738196"/>
            <a:ext cx="772982" cy="584775"/>
          </a:xfrm>
          <a:prstGeom prst="rect">
            <a:avLst/>
          </a:prstGeom>
          <a:noFill/>
        </p:spPr>
        <p:txBody>
          <a:bodyPr wrap="squar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70" name="TextBox 69">
            <a:extLst>
              <a:ext uri="{FF2B5EF4-FFF2-40B4-BE49-F238E27FC236}">
                <a16:creationId xmlns:a16="http://schemas.microsoft.com/office/drawing/2014/main" id="{DC302387-04AA-8147-BF3A-C1808D23E44E}"/>
              </a:ext>
            </a:extLst>
          </p:cNvPr>
          <p:cNvSpPr txBox="1"/>
          <p:nvPr/>
        </p:nvSpPr>
        <p:spPr>
          <a:xfrm>
            <a:off x="5709510" y="3858354"/>
            <a:ext cx="772982" cy="584775"/>
          </a:xfrm>
          <a:prstGeom prst="rect">
            <a:avLst/>
          </a:prstGeom>
          <a:noFill/>
        </p:spPr>
        <p:txBody>
          <a:bodyPr wrap="squar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71" name="TextBox 70">
            <a:extLst>
              <a:ext uri="{FF2B5EF4-FFF2-40B4-BE49-F238E27FC236}">
                <a16:creationId xmlns:a16="http://schemas.microsoft.com/office/drawing/2014/main" id="{0BE3539B-7C29-3148-897B-513C91266CC4}"/>
              </a:ext>
            </a:extLst>
          </p:cNvPr>
          <p:cNvSpPr txBox="1"/>
          <p:nvPr/>
        </p:nvSpPr>
        <p:spPr>
          <a:xfrm>
            <a:off x="10101724" y="3858354"/>
            <a:ext cx="772982" cy="584775"/>
          </a:xfrm>
          <a:prstGeom prst="rect">
            <a:avLst/>
          </a:prstGeom>
          <a:noFill/>
        </p:spPr>
        <p:txBody>
          <a:bodyPr wrap="squar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Tree>
    <p:extLst>
      <p:ext uri="{BB962C8B-B14F-4D97-AF65-F5344CB8AC3E}">
        <p14:creationId xmlns:p14="http://schemas.microsoft.com/office/powerpoint/2010/main" val="2471023643"/>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hape 2189">
            <a:extLst>
              <a:ext uri="{FF2B5EF4-FFF2-40B4-BE49-F238E27FC236}">
                <a16:creationId xmlns:a16="http://schemas.microsoft.com/office/drawing/2014/main" id="{7FB1166D-7253-1046-8903-359D4ED3E3F0}"/>
              </a:ext>
            </a:extLst>
          </p:cNvPr>
          <p:cNvSpPr/>
          <p:nvPr/>
        </p:nvSpPr>
        <p:spPr>
          <a:xfrm flipH="1">
            <a:off x="3412713" y="4374584"/>
            <a:ext cx="1353485" cy="1732654"/>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4835"/>
                  <a:pt x="15394" y="0"/>
                  <a:pt x="7739" y="0"/>
                </a:cubicBezTo>
                <a:lnTo>
                  <a:pt x="0" y="0"/>
                </a:lnTo>
                <a:lnTo>
                  <a:pt x="0" y="7200"/>
                </a:lnTo>
                <a:lnTo>
                  <a:pt x="7739" y="7200"/>
                </a:lnTo>
                <a:cubicBezTo>
                  <a:pt x="10291" y="7200"/>
                  <a:pt x="12359" y="8811"/>
                  <a:pt x="12359" y="10800"/>
                </a:cubicBezTo>
                <a:cubicBezTo>
                  <a:pt x="12359" y="12788"/>
                  <a:pt x="10291" y="14400"/>
                  <a:pt x="7739" y="14400"/>
                </a:cubicBezTo>
                <a:lnTo>
                  <a:pt x="0" y="14400"/>
                </a:lnTo>
                <a:lnTo>
                  <a:pt x="0" y="21600"/>
                </a:lnTo>
                <a:lnTo>
                  <a:pt x="7739" y="21600"/>
                </a:lnTo>
                <a:cubicBezTo>
                  <a:pt x="15394" y="21600"/>
                  <a:pt x="21600" y="16764"/>
                  <a:pt x="21600" y="108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22" name="Shape 2191">
            <a:extLst>
              <a:ext uri="{FF2B5EF4-FFF2-40B4-BE49-F238E27FC236}">
                <a16:creationId xmlns:a16="http://schemas.microsoft.com/office/drawing/2014/main" id="{3A8F3107-1294-664F-B599-657003910F0E}"/>
              </a:ext>
            </a:extLst>
          </p:cNvPr>
          <p:cNvSpPr/>
          <p:nvPr/>
        </p:nvSpPr>
        <p:spPr>
          <a:xfrm flipH="1">
            <a:off x="6708729" y="3218518"/>
            <a:ext cx="1353486" cy="1732654"/>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6206" y="0"/>
                  <a:pt x="13861" y="0"/>
                </a:cubicBezTo>
                <a:lnTo>
                  <a:pt x="21600" y="0"/>
                </a:lnTo>
                <a:lnTo>
                  <a:pt x="21600" y="7200"/>
                </a:lnTo>
                <a:lnTo>
                  <a:pt x="13861" y="7200"/>
                </a:lnTo>
                <a:cubicBezTo>
                  <a:pt x="11309" y="7200"/>
                  <a:pt x="9241" y="8811"/>
                  <a:pt x="9241" y="10800"/>
                </a:cubicBezTo>
                <a:cubicBezTo>
                  <a:pt x="9241" y="12788"/>
                  <a:pt x="11309" y="14400"/>
                  <a:pt x="13861" y="14400"/>
                </a:cubicBezTo>
                <a:lnTo>
                  <a:pt x="21600" y="14400"/>
                </a:lnTo>
                <a:lnTo>
                  <a:pt x="21600" y="21600"/>
                </a:lnTo>
                <a:lnTo>
                  <a:pt x="13861" y="21600"/>
                </a:lnTo>
                <a:cubicBezTo>
                  <a:pt x="6206" y="21600"/>
                  <a:pt x="0" y="16764"/>
                  <a:pt x="0" y="108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4" name="Shape 2193">
            <a:extLst>
              <a:ext uri="{FF2B5EF4-FFF2-40B4-BE49-F238E27FC236}">
                <a16:creationId xmlns:a16="http://schemas.microsoft.com/office/drawing/2014/main" id="{DC2CCCE1-7AF0-2A4C-9F6D-849E0AB58AB1}"/>
              </a:ext>
            </a:extLst>
          </p:cNvPr>
          <p:cNvSpPr/>
          <p:nvPr/>
        </p:nvSpPr>
        <p:spPr>
          <a:xfrm flipH="1">
            <a:off x="4759201" y="4374584"/>
            <a:ext cx="1959384" cy="577542"/>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21600" y="0"/>
                </a:lnTo>
                <a:lnTo>
                  <a:pt x="0" y="0"/>
                </a:lnTo>
                <a:cubicBezTo>
                  <a:pt x="0" y="0"/>
                  <a:pt x="0" y="21600"/>
                  <a:pt x="0" y="216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6" name="Shape 2195">
            <a:extLst>
              <a:ext uri="{FF2B5EF4-FFF2-40B4-BE49-F238E27FC236}">
                <a16:creationId xmlns:a16="http://schemas.microsoft.com/office/drawing/2014/main" id="{3EC7A653-22AE-3041-9DCC-14EF750049C9}"/>
              </a:ext>
            </a:extLst>
          </p:cNvPr>
          <p:cNvSpPr/>
          <p:nvPr/>
        </p:nvSpPr>
        <p:spPr>
          <a:xfrm flipH="1">
            <a:off x="4754441" y="3218518"/>
            <a:ext cx="1959384" cy="577544"/>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8" name="Shape 2197">
            <a:extLst>
              <a:ext uri="{FF2B5EF4-FFF2-40B4-BE49-F238E27FC236}">
                <a16:creationId xmlns:a16="http://schemas.microsoft.com/office/drawing/2014/main" id="{87C6E88D-D1A4-E742-AB79-F2148F61329D}"/>
              </a:ext>
            </a:extLst>
          </p:cNvPr>
          <p:cNvSpPr/>
          <p:nvPr/>
        </p:nvSpPr>
        <p:spPr>
          <a:xfrm flipH="1">
            <a:off x="4759094" y="5531887"/>
            <a:ext cx="3763990" cy="579105"/>
          </a:xfrm>
          <a:custGeom>
            <a:avLst/>
            <a:gdLst/>
            <a:ahLst/>
            <a:cxnLst>
              <a:cxn ang="0">
                <a:pos x="wd2" y="hd2"/>
              </a:cxn>
              <a:cxn ang="5400000">
                <a:pos x="wd2" y="hd2"/>
              </a:cxn>
              <a:cxn ang="10800000">
                <a:pos x="wd2" y="hd2"/>
              </a:cxn>
              <a:cxn ang="16200000">
                <a:pos x="wd2" y="hd2"/>
              </a:cxn>
            </a:cxnLst>
            <a:rect l="0" t="0" r="r" b="b"/>
            <a:pathLst>
              <a:path w="21600" h="21600" extrusionOk="0">
                <a:moveTo>
                  <a:pt x="0" y="21542"/>
                </a:moveTo>
                <a:lnTo>
                  <a:pt x="21600" y="21600"/>
                </a:lnTo>
                <a:lnTo>
                  <a:pt x="21600" y="58"/>
                </a:lnTo>
                <a:lnTo>
                  <a:pt x="0" y="0"/>
                </a:lnTo>
                <a:lnTo>
                  <a:pt x="0" y="21542"/>
                </a:ln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0" name="Shape 2199">
            <a:extLst>
              <a:ext uri="{FF2B5EF4-FFF2-40B4-BE49-F238E27FC236}">
                <a16:creationId xmlns:a16="http://schemas.microsoft.com/office/drawing/2014/main" id="{6E4C374A-DECD-7044-88AC-39F31BA5DAA1}"/>
              </a:ext>
            </a:extLst>
          </p:cNvPr>
          <p:cNvSpPr/>
          <p:nvPr/>
        </p:nvSpPr>
        <p:spPr>
          <a:xfrm flipH="1">
            <a:off x="3412713" y="2062579"/>
            <a:ext cx="1353485" cy="1732654"/>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4835"/>
                  <a:pt x="15394" y="0"/>
                  <a:pt x="7739" y="0"/>
                </a:cubicBezTo>
                <a:lnTo>
                  <a:pt x="0" y="0"/>
                </a:lnTo>
                <a:lnTo>
                  <a:pt x="0" y="7200"/>
                </a:lnTo>
                <a:lnTo>
                  <a:pt x="7739" y="7200"/>
                </a:lnTo>
                <a:cubicBezTo>
                  <a:pt x="10291" y="7200"/>
                  <a:pt x="12359" y="8811"/>
                  <a:pt x="12359" y="10800"/>
                </a:cubicBezTo>
                <a:cubicBezTo>
                  <a:pt x="12359" y="12788"/>
                  <a:pt x="10291" y="14400"/>
                  <a:pt x="7739" y="14400"/>
                </a:cubicBezTo>
                <a:lnTo>
                  <a:pt x="0" y="14400"/>
                </a:lnTo>
                <a:lnTo>
                  <a:pt x="0" y="21600"/>
                </a:lnTo>
                <a:lnTo>
                  <a:pt x="7739" y="21600"/>
                </a:lnTo>
                <a:cubicBezTo>
                  <a:pt x="15394" y="21600"/>
                  <a:pt x="21600" y="16764"/>
                  <a:pt x="21600" y="108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1" name="Shape 2200">
            <a:extLst>
              <a:ext uri="{FF2B5EF4-FFF2-40B4-BE49-F238E27FC236}">
                <a16:creationId xmlns:a16="http://schemas.microsoft.com/office/drawing/2014/main" id="{3781A739-101A-1A4C-B12E-DD336B60CBE9}"/>
              </a:ext>
            </a:extLst>
          </p:cNvPr>
          <p:cNvSpPr/>
          <p:nvPr/>
        </p:nvSpPr>
        <p:spPr>
          <a:xfrm flipH="1">
            <a:off x="3655226" y="2299619"/>
            <a:ext cx="900206" cy="1277838"/>
          </a:xfrm>
          <a:custGeom>
            <a:avLst/>
            <a:gdLst/>
            <a:ahLst/>
            <a:cxnLst>
              <a:cxn ang="0">
                <a:pos x="wd2" y="hd2"/>
              </a:cxn>
              <a:cxn ang="5400000">
                <a:pos x="wd2" y="hd2"/>
              </a:cxn>
              <a:cxn ang="10800000">
                <a:pos x="wd2" y="hd2"/>
              </a:cxn>
              <a:cxn ang="16200000">
                <a:pos x="wd2" y="hd2"/>
              </a:cxn>
            </a:cxnLst>
            <a:rect l="0" t="0" r="r" b="b"/>
            <a:pathLst>
              <a:path w="21600" h="21600" extrusionOk="0">
                <a:moveTo>
                  <a:pt x="16" y="1831"/>
                </a:moveTo>
                <a:lnTo>
                  <a:pt x="16" y="0"/>
                </a:lnTo>
                <a:lnTo>
                  <a:pt x="5212" y="0"/>
                </a:lnTo>
                <a:lnTo>
                  <a:pt x="5212" y="1831"/>
                </a:lnTo>
                <a:cubicBezTo>
                  <a:pt x="5212" y="1831"/>
                  <a:pt x="16" y="1831"/>
                  <a:pt x="16" y="1831"/>
                </a:cubicBezTo>
                <a:close/>
                <a:moveTo>
                  <a:pt x="14188" y="3650"/>
                </a:moveTo>
                <a:cubicBezTo>
                  <a:pt x="12923" y="2976"/>
                  <a:pt x="11515" y="2480"/>
                  <a:pt x="9998" y="2174"/>
                </a:cubicBezTo>
                <a:lnTo>
                  <a:pt x="10716" y="415"/>
                </a:lnTo>
                <a:cubicBezTo>
                  <a:pt x="12543" y="783"/>
                  <a:pt x="14241" y="1380"/>
                  <a:pt x="15763" y="2192"/>
                </a:cubicBezTo>
                <a:cubicBezTo>
                  <a:pt x="15763" y="2192"/>
                  <a:pt x="14188" y="3650"/>
                  <a:pt x="14188" y="3650"/>
                </a:cubicBezTo>
                <a:close/>
                <a:moveTo>
                  <a:pt x="19038" y="9157"/>
                </a:moveTo>
                <a:cubicBezTo>
                  <a:pt x="18750" y="8068"/>
                  <a:pt x="18180" y="7034"/>
                  <a:pt x="17347" y="6088"/>
                </a:cubicBezTo>
                <a:lnTo>
                  <a:pt x="19559" y="5123"/>
                </a:lnTo>
                <a:cubicBezTo>
                  <a:pt x="20567" y="6264"/>
                  <a:pt x="21252" y="7509"/>
                  <a:pt x="21600" y="8823"/>
                </a:cubicBezTo>
                <a:cubicBezTo>
                  <a:pt x="21600" y="8823"/>
                  <a:pt x="19038" y="9157"/>
                  <a:pt x="19038" y="9157"/>
                </a:cubicBezTo>
                <a:close/>
                <a:moveTo>
                  <a:pt x="19550" y="16486"/>
                </a:moveTo>
                <a:lnTo>
                  <a:pt x="17338" y="15519"/>
                </a:lnTo>
                <a:cubicBezTo>
                  <a:pt x="18175" y="14573"/>
                  <a:pt x="18746" y="13542"/>
                  <a:pt x="19037" y="12451"/>
                </a:cubicBezTo>
                <a:lnTo>
                  <a:pt x="21596" y="12788"/>
                </a:lnTo>
                <a:cubicBezTo>
                  <a:pt x="21248" y="14102"/>
                  <a:pt x="20559" y="15346"/>
                  <a:pt x="19550" y="16486"/>
                </a:cubicBezTo>
                <a:close/>
                <a:moveTo>
                  <a:pt x="10700" y="21187"/>
                </a:moveTo>
                <a:lnTo>
                  <a:pt x="9985" y="19427"/>
                </a:lnTo>
                <a:cubicBezTo>
                  <a:pt x="11501" y="19123"/>
                  <a:pt x="12911" y="18627"/>
                  <a:pt x="14177" y="17955"/>
                </a:cubicBezTo>
                <a:lnTo>
                  <a:pt x="15749" y="19414"/>
                </a:lnTo>
                <a:cubicBezTo>
                  <a:pt x="14226" y="20225"/>
                  <a:pt x="12527" y="20821"/>
                  <a:pt x="10700" y="21187"/>
                </a:cubicBezTo>
                <a:close/>
                <a:moveTo>
                  <a:pt x="0" y="21600"/>
                </a:moveTo>
                <a:lnTo>
                  <a:pt x="0" y="19769"/>
                </a:lnTo>
                <a:lnTo>
                  <a:pt x="5196" y="19769"/>
                </a:lnTo>
                <a:lnTo>
                  <a:pt x="5196" y="21600"/>
                </a:lnTo>
                <a:cubicBezTo>
                  <a:pt x="5196" y="21600"/>
                  <a:pt x="0" y="21600"/>
                  <a:pt x="0" y="21600"/>
                </a:cubicBezTo>
                <a:close/>
              </a:path>
            </a:pathLst>
          </a:custGeom>
          <a:solidFill>
            <a:srgbClr val="FFFFFF"/>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32" name="Shape 2201">
            <a:extLst>
              <a:ext uri="{FF2B5EF4-FFF2-40B4-BE49-F238E27FC236}">
                <a16:creationId xmlns:a16="http://schemas.microsoft.com/office/drawing/2014/main" id="{7F34B0C0-EB4E-9747-91F6-C738EDC87C3E}"/>
              </a:ext>
            </a:extLst>
          </p:cNvPr>
          <p:cNvSpPr/>
          <p:nvPr/>
        </p:nvSpPr>
        <p:spPr>
          <a:xfrm flipH="1">
            <a:off x="4759094" y="2058696"/>
            <a:ext cx="3763990" cy="579105"/>
          </a:xfrm>
          <a:custGeom>
            <a:avLst/>
            <a:gdLst/>
            <a:ahLst/>
            <a:cxnLst>
              <a:cxn ang="0">
                <a:pos x="wd2" y="hd2"/>
              </a:cxn>
              <a:cxn ang="5400000">
                <a:pos x="wd2" y="hd2"/>
              </a:cxn>
              <a:cxn ang="10800000">
                <a:pos x="wd2" y="hd2"/>
              </a:cxn>
              <a:cxn ang="16200000">
                <a:pos x="wd2" y="hd2"/>
              </a:cxn>
            </a:cxnLst>
            <a:rect l="0" t="0" r="r" b="b"/>
            <a:pathLst>
              <a:path w="21600" h="21600" extrusionOk="0">
                <a:moveTo>
                  <a:pt x="0" y="21542"/>
                </a:moveTo>
                <a:lnTo>
                  <a:pt x="21600" y="21600"/>
                </a:lnTo>
                <a:lnTo>
                  <a:pt x="21600" y="58"/>
                </a:lnTo>
                <a:lnTo>
                  <a:pt x="0" y="0"/>
                </a:lnTo>
                <a:lnTo>
                  <a:pt x="0" y="21542"/>
                </a:ln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1" name="Shape 2190">
            <a:extLst>
              <a:ext uri="{FF2B5EF4-FFF2-40B4-BE49-F238E27FC236}">
                <a16:creationId xmlns:a16="http://schemas.microsoft.com/office/drawing/2014/main" id="{C5F49C24-5007-3047-B2BB-464C806EDF1B}"/>
              </a:ext>
            </a:extLst>
          </p:cNvPr>
          <p:cNvSpPr/>
          <p:nvPr/>
        </p:nvSpPr>
        <p:spPr>
          <a:xfrm flipH="1">
            <a:off x="3655226" y="4611624"/>
            <a:ext cx="900206" cy="1277838"/>
          </a:xfrm>
          <a:custGeom>
            <a:avLst/>
            <a:gdLst/>
            <a:ahLst/>
            <a:cxnLst>
              <a:cxn ang="0">
                <a:pos x="wd2" y="hd2"/>
              </a:cxn>
              <a:cxn ang="5400000">
                <a:pos x="wd2" y="hd2"/>
              </a:cxn>
              <a:cxn ang="10800000">
                <a:pos x="wd2" y="hd2"/>
              </a:cxn>
              <a:cxn ang="16200000">
                <a:pos x="wd2" y="hd2"/>
              </a:cxn>
            </a:cxnLst>
            <a:rect l="0" t="0" r="r" b="b"/>
            <a:pathLst>
              <a:path w="21600" h="21600" extrusionOk="0">
                <a:moveTo>
                  <a:pt x="16" y="1831"/>
                </a:moveTo>
                <a:lnTo>
                  <a:pt x="16" y="0"/>
                </a:lnTo>
                <a:lnTo>
                  <a:pt x="5212" y="0"/>
                </a:lnTo>
                <a:lnTo>
                  <a:pt x="5212" y="1831"/>
                </a:lnTo>
                <a:cubicBezTo>
                  <a:pt x="5212" y="1831"/>
                  <a:pt x="16" y="1831"/>
                  <a:pt x="16" y="1831"/>
                </a:cubicBezTo>
                <a:close/>
                <a:moveTo>
                  <a:pt x="14188" y="3650"/>
                </a:moveTo>
                <a:cubicBezTo>
                  <a:pt x="12923" y="2976"/>
                  <a:pt x="11515" y="2480"/>
                  <a:pt x="9998" y="2174"/>
                </a:cubicBezTo>
                <a:lnTo>
                  <a:pt x="10716" y="415"/>
                </a:lnTo>
                <a:cubicBezTo>
                  <a:pt x="12543" y="783"/>
                  <a:pt x="14241" y="1380"/>
                  <a:pt x="15763" y="2192"/>
                </a:cubicBezTo>
                <a:cubicBezTo>
                  <a:pt x="15763" y="2192"/>
                  <a:pt x="14188" y="3650"/>
                  <a:pt x="14188" y="3650"/>
                </a:cubicBezTo>
                <a:close/>
                <a:moveTo>
                  <a:pt x="19038" y="9157"/>
                </a:moveTo>
                <a:cubicBezTo>
                  <a:pt x="18750" y="8068"/>
                  <a:pt x="18180" y="7034"/>
                  <a:pt x="17347" y="6088"/>
                </a:cubicBezTo>
                <a:lnTo>
                  <a:pt x="19559" y="5123"/>
                </a:lnTo>
                <a:cubicBezTo>
                  <a:pt x="20567" y="6264"/>
                  <a:pt x="21252" y="7509"/>
                  <a:pt x="21600" y="8823"/>
                </a:cubicBezTo>
                <a:cubicBezTo>
                  <a:pt x="21600" y="8823"/>
                  <a:pt x="19038" y="9157"/>
                  <a:pt x="19038" y="9157"/>
                </a:cubicBezTo>
                <a:close/>
                <a:moveTo>
                  <a:pt x="19550" y="16486"/>
                </a:moveTo>
                <a:lnTo>
                  <a:pt x="17338" y="15519"/>
                </a:lnTo>
                <a:cubicBezTo>
                  <a:pt x="18175" y="14573"/>
                  <a:pt x="18746" y="13542"/>
                  <a:pt x="19037" y="12451"/>
                </a:cubicBezTo>
                <a:lnTo>
                  <a:pt x="21596" y="12788"/>
                </a:lnTo>
                <a:cubicBezTo>
                  <a:pt x="21248" y="14102"/>
                  <a:pt x="20559" y="15346"/>
                  <a:pt x="19550" y="16486"/>
                </a:cubicBezTo>
                <a:close/>
                <a:moveTo>
                  <a:pt x="10700" y="21187"/>
                </a:moveTo>
                <a:lnTo>
                  <a:pt x="9985" y="19427"/>
                </a:lnTo>
                <a:cubicBezTo>
                  <a:pt x="11501" y="19123"/>
                  <a:pt x="12911" y="18627"/>
                  <a:pt x="14177" y="17955"/>
                </a:cubicBezTo>
                <a:lnTo>
                  <a:pt x="15749" y="19414"/>
                </a:lnTo>
                <a:cubicBezTo>
                  <a:pt x="14226" y="20225"/>
                  <a:pt x="12527" y="20821"/>
                  <a:pt x="10700" y="21187"/>
                </a:cubicBezTo>
                <a:close/>
                <a:moveTo>
                  <a:pt x="0" y="21600"/>
                </a:moveTo>
                <a:lnTo>
                  <a:pt x="0" y="19769"/>
                </a:lnTo>
                <a:lnTo>
                  <a:pt x="5196" y="19769"/>
                </a:lnTo>
                <a:lnTo>
                  <a:pt x="5196" y="21600"/>
                </a:lnTo>
                <a:cubicBezTo>
                  <a:pt x="5196"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23" name="Shape 2192">
            <a:extLst>
              <a:ext uri="{FF2B5EF4-FFF2-40B4-BE49-F238E27FC236}">
                <a16:creationId xmlns:a16="http://schemas.microsoft.com/office/drawing/2014/main" id="{7ECB5B1B-DA87-304C-B019-852DA52472B0}"/>
              </a:ext>
            </a:extLst>
          </p:cNvPr>
          <p:cNvSpPr/>
          <p:nvPr/>
        </p:nvSpPr>
        <p:spPr>
          <a:xfrm flipH="1">
            <a:off x="6924898" y="3455560"/>
            <a:ext cx="900205" cy="1277838"/>
          </a:xfrm>
          <a:custGeom>
            <a:avLst/>
            <a:gdLst/>
            <a:ahLst/>
            <a:cxnLst>
              <a:cxn ang="0">
                <a:pos x="wd2" y="hd2"/>
              </a:cxn>
              <a:cxn ang="5400000">
                <a:pos x="wd2" y="hd2"/>
              </a:cxn>
              <a:cxn ang="10800000">
                <a:pos x="wd2" y="hd2"/>
              </a:cxn>
              <a:cxn ang="16200000">
                <a:pos x="wd2" y="hd2"/>
              </a:cxn>
            </a:cxnLst>
            <a:rect l="0" t="0" r="r" b="b"/>
            <a:pathLst>
              <a:path w="21600" h="21600" extrusionOk="0">
                <a:moveTo>
                  <a:pt x="16388" y="1831"/>
                </a:moveTo>
                <a:lnTo>
                  <a:pt x="16388" y="0"/>
                </a:lnTo>
                <a:lnTo>
                  <a:pt x="21584" y="0"/>
                </a:lnTo>
                <a:lnTo>
                  <a:pt x="21584" y="1831"/>
                </a:lnTo>
                <a:cubicBezTo>
                  <a:pt x="21584" y="1831"/>
                  <a:pt x="16388" y="1831"/>
                  <a:pt x="16388" y="1831"/>
                </a:cubicBezTo>
                <a:close/>
                <a:moveTo>
                  <a:pt x="5837" y="2192"/>
                </a:moveTo>
                <a:cubicBezTo>
                  <a:pt x="7359" y="1380"/>
                  <a:pt x="9057" y="783"/>
                  <a:pt x="10884" y="415"/>
                </a:cubicBezTo>
                <a:lnTo>
                  <a:pt x="11602" y="2174"/>
                </a:lnTo>
                <a:cubicBezTo>
                  <a:pt x="10085" y="2480"/>
                  <a:pt x="8677" y="2976"/>
                  <a:pt x="7412" y="3650"/>
                </a:cubicBezTo>
                <a:cubicBezTo>
                  <a:pt x="7412" y="3650"/>
                  <a:pt x="5837" y="2192"/>
                  <a:pt x="5837" y="2192"/>
                </a:cubicBezTo>
                <a:close/>
                <a:moveTo>
                  <a:pt x="0" y="8823"/>
                </a:moveTo>
                <a:cubicBezTo>
                  <a:pt x="348" y="7509"/>
                  <a:pt x="1033" y="6264"/>
                  <a:pt x="2041" y="5123"/>
                </a:cubicBezTo>
                <a:lnTo>
                  <a:pt x="4253" y="6088"/>
                </a:lnTo>
                <a:cubicBezTo>
                  <a:pt x="3420" y="7034"/>
                  <a:pt x="2850" y="8068"/>
                  <a:pt x="2562" y="9157"/>
                </a:cubicBezTo>
                <a:cubicBezTo>
                  <a:pt x="2562" y="9157"/>
                  <a:pt x="0" y="8823"/>
                  <a:pt x="0" y="8823"/>
                </a:cubicBezTo>
                <a:close/>
                <a:moveTo>
                  <a:pt x="4" y="12788"/>
                </a:moveTo>
                <a:lnTo>
                  <a:pt x="2563" y="12451"/>
                </a:lnTo>
                <a:cubicBezTo>
                  <a:pt x="2854" y="13542"/>
                  <a:pt x="3425" y="14573"/>
                  <a:pt x="4262" y="15519"/>
                </a:cubicBezTo>
                <a:lnTo>
                  <a:pt x="2050" y="16486"/>
                </a:lnTo>
                <a:cubicBezTo>
                  <a:pt x="1041" y="15346"/>
                  <a:pt x="352" y="14102"/>
                  <a:pt x="4" y="12788"/>
                </a:cubicBezTo>
                <a:close/>
                <a:moveTo>
                  <a:pt x="5851" y="19414"/>
                </a:moveTo>
                <a:lnTo>
                  <a:pt x="7423" y="17955"/>
                </a:lnTo>
                <a:cubicBezTo>
                  <a:pt x="8689" y="18627"/>
                  <a:pt x="10099" y="19123"/>
                  <a:pt x="11615" y="19427"/>
                </a:cubicBezTo>
                <a:lnTo>
                  <a:pt x="10900" y="21187"/>
                </a:lnTo>
                <a:cubicBezTo>
                  <a:pt x="9073" y="20821"/>
                  <a:pt x="7374" y="20225"/>
                  <a:pt x="5851" y="19414"/>
                </a:cubicBezTo>
                <a:close/>
                <a:moveTo>
                  <a:pt x="16404" y="21600"/>
                </a:moveTo>
                <a:lnTo>
                  <a:pt x="16404" y="19769"/>
                </a:lnTo>
                <a:lnTo>
                  <a:pt x="21600" y="19769"/>
                </a:lnTo>
                <a:lnTo>
                  <a:pt x="21600" y="21600"/>
                </a:lnTo>
                <a:cubicBezTo>
                  <a:pt x="21600" y="21600"/>
                  <a:pt x="16404" y="21600"/>
                  <a:pt x="16404"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25" name="Shape 2194">
            <a:extLst>
              <a:ext uri="{FF2B5EF4-FFF2-40B4-BE49-F238E27FC236}">
                <a16:creationId xmlns:a16="http://schemas.microsoft.com/office/drawing/2014/main" id="{9762B41E-1640-674A-9058-363296E6E6DF}"/>
              </a:ext>
            </a:extLst>
          </p:cNvPr>
          <p:cNvSpPr/>
          <p:nvPr/>
        </p:nvSpPr>
        <p:spPr>
          <a:xfrm flipH="1">
            <a:off x="4756368" y="4624793"/>
            <a:ext cx="1949043" cy="108297"/>
          </a:xfrm>
          <a:custGeom>
            <a:avLst/>
            <a:gdLst/>
            <a:ahLst/>
            <a:cxnLst>
              <a:cxn ang="0">
                <a:pos x="wd2" y="hd2"/>
              </a:cxn>
              <a:cxn ang="5400000">
                <a:pos x="wd2" y="hd2"/>
              </a:cxn>
              <a:cxn ang="10800000">
                <a:pos x="wd2" y="hd2"/>
              </a:cxn>
              <a:cxn ang="16200000">
                <a:pos x="wd2" y="hd2"/>
              </a:cxn>
            </a:cxnLst>
            <a:rect l="0" t="0" r="r" b="b"/>
            <a:pathLst>
              <a:path w="21600" h="21600" extrusionOk="0">
                <a:moveTo>
                  <a:pt x="19200" y="21600"/>
                </a:moveTo>
                <a:lnTo>
                  <a:pt x="19200" y="0"/>
                </a:lnTo>
                <a:lnTo>
                  <a:pt x="21600" y="0"/>
                </a:lnTo>
                <a:lnTo>
                  <a:pt x="21600" y="21600"/>
                </a:lnTo>
                <a:cubicBezTo>
                  <a:pt x="21600" y="21600"/>
                  <a:pt x="19200" y="21600"/>
                  <a:pt x="19200" y="21600"/>
                </a:cubicBezTo>
                <a:close/>
                <a:moveTo>
                  <a:pt x="14400" y="21600"/>
                </a:moveTo>
                <a:lnTo>
                  <a:pt x="14400" y="0"/>
                </a:lnTo>
                <a:lnTo>
                  <a:pt x="16800" y="0"/>
                </a:lnTo>
                <a:lnTo>
                  <a:pt x="16800" y="21600"/>
                </a:lnTo>
                <a:cubicBezTo>
                  <a:pt x="16800" y="21600"/>
                  <a:pt x="14400" y="21600"/>
                  <a:pt x="14400" y="21600"/>
                </a:cubicBezTo>
                <a:close/>
                <a:moveTo>
                  <a:pt x="9600" y="21600"/>
                </a:moveTo>
                <a:lnTo>
                  <a:pt x="9600" y="0"/>
                </a:lnTo>
                <a:lnTo>
                  <a:pt x="12000" y="0"/>
                </a:lnTo>
                <a:lnTo>
                  <a:pt x="12000" y="21600"/>
                </a:lnTo>
                <a:cubicBezTo>
                  <a:pt x="12000" y="21600"/>
                  <a:pt x="9600" y="21600"/>
                  <a:pt x="9600" y="21600"/>
                </a:cubicBezTo>
                <a:close/>
                <a:moveTo>
                  <a:pt x="4800" y="21600"/>
                </a:moveTo>
                <a:lnTo>
                  <a:pt x="4800" y="0"/>
                </a:lnTo>
                <a:lnTo>
                  <a:pt x="7200" y="0"/>
                </a:lnTo>
                <a:lnTo>
                  <a:pt x="7200" y="21600"/>
                </a:lnTo>
                <a:cubicBezTo>
                  <a:pt x="7200" y="21600"/>
                  <a:pt x="4800" y="21600"/>
                  <a:pt x="4800" y="21600"/>
                </a:cubicBezTo>
                <a:close/>
                <a:moveTo>
                  <a:pt x="0" y="21600"/>
                </a:moveTo>
                <a:lnTo>
                  <a:pt x="0" y="0"/>
                </a:lnTo>
                <a:lnTo>
                  <a:pt x="2400" y="0"/>
                </a:lnTo>
                <a:lnTo>
                  <a:pt x="2400" y="21600"/>
                </a:lnTo>
                <a:cubicBezTo>
                  <a:pt x="2400"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27" name="Shape 2196">
            <a:extLst>
              <a:ext uri="{FF2B5EF4-FFF2-40B4-BE49-F238E27FC236}">
                <a16:creationId xmlns:a16="http://schemas.microsoft.com/office/drawing/2014/main" id="{182435CC-9739-5D48-8B0E-0AAD44D48F29}"/>
              </a:ext>
            </a:extLst>
          </p:cNvPr>
          <p:cNvSpPr/>
          <p:nvPr/>
        </p:nvSpPr>
        <p:spPr>
          <a:xfrm flipH="1">
            <a:off x="4751611" y="3468728"/>
            <a:ext cx="1949043" cy="108297"/>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400" y="0"/>
                </a:lnTo>
                <a:lnTo>
                  <a:pt x="2400" y="21600"/>
                </a:lnTo>
                <a:cubicBezTo>
                  <a:pt x="2400" y="21600"/>
                  <a:pt x="0" y="21600"/>
                  <a:pt x="0" y="21600"/>
                </a:cubicBezTo>
                <a:close/>
                <a:moveTo>
                  <a:pt x="4800" y="21600"/>
                </a:moveTo>
                <a:lnTo>
                  <a:pt x="4800" y="0"/>
                </a:lnTo>
                <a:lnTo>
                  <a:pt x="7200" y="0"/>
                </a:lnTo>
                <a:lnTo>
                  <a:pt x="7200" y="21600"/>
                </a:lnTo>
                <a:cubicBezTo>
                  <a:pt x="7200" y="21600"/>
                  <a:pt x="4800" y="21600"/>
                  <a:pt x="4800" y="21600"/>
                </a:cubicBezTo>
                <a:close/>
                <a:moveTo>
                  <a:pt x="9600" y="21600"/>
                </a:moveTo>
                <a:lnTo>
                  <a:pt x="9600" y="0"/>
                </a:lnTo>
                <a:lnTo>
                  <a:pt x="12000" y="0"/>
                </a:lnTo>
                <a:lnTo>
                  <a:pt x="12000" y="21600"/>
                </a:lnTo>
                <a:cubicBezTo>
                  <a:pt x="12000" y="21600"/>
                  <a:pt x="9600" y="21600"/>
                  <a:pt x="9600" y="21600"/>
                </a:cubicBezTo>
                <a:close/>
                <a:moveTo>
                  <a:pt x="14400" y="21600"/>
                </a:moveTo>
                <a:lnTo>
                  <a:pt x="14400" y="0"/>
                </a:lnTo>
                <a:lnTo>
                  <a:pt x="16800" y="0"/>
                </a:lnTo>
                <a:lnTo>
                  <a:pt x="16800" y="21600"/>
                </a:lnTo>
                <a:cubicBezTo>
                  <a:pt x="16800" y="21600"/>
                  <a:pt x="14400" y="21600"/>
                  <a:pt x="14400" y="21600"/>
                </a:cubicBezTo>
                <a:close/>
                <a:moveTo>
                  <a:pt x="19200" y="21600"/>
                </a:moveTo>
                <a:lnTo>
                  <a:pt x="19200" y="0"/>
                </a:lnTo>
                <a:lnTo>
                  <a:pt x="21600" y="0"/>
                </a:lnTo>
                <a:lnTo>
                  <a:pt x="21600" y="21600"/>
                </a:lnTo>
                <a:cubicBezTo>
                  <a:pt x="21600" y="21600"/>
                  <a:pt x="19200" y="21600"/>
                  <a:pt x="1920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29" name="Shape 2198">
            <a:extLst>
              <a:ext uri="{FF2B5EF4-FFF2-40B4-BE49-F238E27FC236}">
                <a16:creationId xmlns:a16="http://schemas.microsoft.com/office/drawing/2014/main" id="{CAD59BCA-1C69-974F-B615-C8E751B8967D}"/>
              </a:ext>
            </a:extLst>
          </p:cNvPr>
          <p:cNvSpPr/>
          <p:nvPr/>
        </p:nvSpPr>
        <p:spPr>
          <a:xfrm flipH="1">
            <a:off x="4761116" y="5783659"/>
            <a:ext cx="3657600" cy="108297"/>
          </a:xfrm>
          <a:custGeom>
            <a:avLst/>
            <a:gdLst/>
            <a:ahLst/>
            <a:cxnLst>
              <a:cxn ang="0">
                <a:pos x="wd2" y="hd2"/>
              </a:cxn>
              <a:cxn ang="5400000">
                <a:pos x="wd2" y="hd2"/>
              </a:cxn>
              <a:cxn ang="10800000">
                <a:pos x="wd2" y="hd2"/>
              </a:cxn>
              <a:cxn ang="16200000">
                <a:pos x="wd2" y="hd2"/>
              </a:cxn>
            </a:cxnLst>
            <a:rect l="0" t="0" r="r" b="b"/>
            <a:pathLst>
              <a:path w="21600" h="21600"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33" name="Shape 2202">
            <a:extLst>
              <a:ext uri="{FF2B5EF4-FFF2-40B4-BE49-F238E27FC236}">
                <a16:creationId xmlns:a16="http://schemas.microsoft.com/office/drawing/2014/main" id="{92584BBD-08E3-4D4A-A6A9-94DC21FE4F59}"/>
              </a:ext>
            </a:extLst>
          </p:cNvPr>
          <p:cNvSpPr/>
          <p:nvPr/>
        </p:nvSpPr>
        <p:spPr>
          <a:xfrm flipH="1">
            <a:off x="4761116" y="2310468"/>
            <a:ext cx="3657600" cy="108297"/>
          </a:xfrm>
          <a:custGeom>
            <a:avLst/>
            <a:gdLst/>
            <a:ahLst/>
            <a:cxnLst>
              <a:cxn ang="0">
                <a:pos x="wd2" y="hd2"/>
              </a:cxn>
              <a:cxn ang="5400000">
                <a:pos x="wd2" y="hd2"/>
              </a:cxn>
              <a:cxn ang="10800000">
                <a:pos x="wd2" y="hd2"/>
              </a:cxn>
              <a:cxn ang="16200000">
                <a:pos x="wd2" y="hd2"/>
              </a:cxn>
            </a:cxnLst>
            <a:rect l="0" t="0" r="r" b="b"/>
            <a:pathLst>
              <a:path w="21600" h="21600"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34" name="Shape 2203">
            <a:extLst>
              <a:ext uri="{FF2B5EF4-FFF2-40B4-BE49-F238E27FC236}">
                <a16:creationId xmlns:a16="http://schemas.microsoft.com/office/drawing/2014/main" id="{D2003E2F-1693-B54C-8FA3-C6EF1AC76823}"/>
              </a:ext>
            </a:extLst>
          </p:cNvPr>
          <p:cNvSpPr/>
          <p:nvPr/>
        </p:nvSpPr>
        <p:spPr>
          <a:xfrm>
            <a:off x="8321407" y="1396506"/>
            <a:ext cx="2613820" cy="1509575"/>
          </a:xfrm>
          <a:prstGeom prst="rect">
            <a:avLst/>
          </a:pr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133946" tIns="133946" rIns="133946" bIns="133946" numCol="1" anchor="t">
            <a:noAutofit/>
          </a:bodyPr>
          <a:lstStyle>
            <a:lvl1pPr algn="l" defTabSz="584200">
              <a:lnSpc>
                <a:spcPct val="120000"/>
              </a:lnSpc>
              <a:spcBef>
                <a:spcPts val="1000"/>
              </a:spcBef>
              <a:defRPr sz="1600">
                <a:solidFill>
                  <a:srgbClr val="FFFFFF"/>
                </a:solidFill>
                <a:latin typeface="Helvetica Neue Light"/>
                <a:ea typeface="Helvetica Neue Light"/>
                <a:cs typeface="Helvetica Neue Light"/>
                <a:sym typeface="Helvetica Neue Light"/>
              </a:defRPr>
            </a:lvl1pPr>
          </a:lstStyle>
          <a:p>
            <a:endParaRPr sz="1125" dirty="0">
              <a:latin typeface="Lato Light" panose="020F0502020204030203" pitchFamily="34" charset="0"/>
              <a:ea typeface="Lato Light" panose="020F0502020204030203" pitchFamily="34" charset="0"/>
              <a:cs typeface="Lato Light" panose="020F0502020204030203" pitchFamily="34" charset="0"/>
            </a:endParaRPr>
          </a:p>
        </p:txBody>
      </p:sp>
      <p:sp>
        <p:nvSpPr>
          <p:cNvPr id="18" name="Shape 2205">
            <a:extLst>
              <a:ext uri="{FF2B5EF4-FFF2-40B4-BE49-F238E27FC236}">
                <a16:creationId xmlns:a16="http://schemas.microsoft.com/office/drawing/2014/main" id="{EB5C172A-C173-454D-AD27-5CE0CBF3DB3F}"/>
              </a:ext>
            </a:extLst>
          </p:cNvPr>
          <p:cNvSpPr/>
          <p:nvPr/>
        </p:nvSpPr>
        <p:spPr>
          <a:xfrm>
            <a:off x="7597739" y="1996224"/>
            <a:ext cx="78796" cy="643068"/>
          </a:xfrm>
          <a:prstGeom prst="rect">
            <a:avLst/>
          </a:prstGeom>
          <a:solidFill>
            <a:schemeClr val="accent5"/>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9" name="Shape 2206">
            <a:extLst>
              <a:ext uri="{FF2B5EF4-FFF2-40B4-BE49-F238E27FC236}">
                <a16:creationId xmlns:a16="http://schemas.microsoft.com/office/drawing/2014/main" id="{8F3E102A-BF54-9548-8B62-1E501227BA1F}"/>
              </a:ext>
            </a:extLst>
          </p:cNvPr>
          <p:cNvSpPr/>
          <p:nvPr/>
        </p:nvSpPr>
        <p:spPr>
          <a:xfrm>
            <a:off x="6864244" y="1727285"/>
            <a:ext cx="1353485" cy="476917"/>
          </a:xfrm>
          <a:custGeom>
            <a:avLst/>
            <a:gdLst/>
            <a:ahLst/>
            <a:cxnLst>
              <a:cxn ang="0">
                <a:pos x="wd2" y="hd2"/>
              </a:cxn>
              <a:cxn ang="5400000">
                <a:pos x="wd2" y="hd2"/>
              </a:cxn>
              <a:cxn ang="10800000">
                <a:pos x="wd2" y="hd2"/>
              </a:cxn>
              <a:cxn ang="16200000">
                <a:pos x="wd2" y="hd2"/>
              </a:cxn>
            </a:cxnLst>
            <a:rect l="0" t="0" r="r" b="b"/>
            <a:pathLst>
              <a:path w="21600" h="21600" extrusionOk="0">
                <a:moveTo>
                  <a:pt x="3574" y="21600"/>
                </a:moveTo>
                <a:lnTo>
                  <a:pt x="0" y="10800"/>
                </a:lnTo>
                <a:lnTo>
                  <a:pt x="3574" y="0"/>
                </a:lnTo>
                <a:lnTo>
                  <a:pt x="21600" y="0"/>
                </a:lnTo>
                <a:lnTo>
                  <a:pt x="21600" y="21600"/>
                </a:lnTo>
                <a:lnTo>
                  <a:pt x="3574" y="21600"/>
                </a:lnTo>
                <a:close/>
              </a:path>
            </a:pathLst>
          </a:custGeom>
          <a:solidFill>
            <a:schemeClr val="accent5"/>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6" name="Shape 2208">
            <a:extLst>
              <a:ext uri="{FF2B5EF4-FFF2-40B4-BE49-F238E27FC236}">
                <a16:creationId xmlns:a16="http://schemas.microsoft.com/office/drawing/2014/main" id="{24A551CA-364B-C646-9E9D-B554DF4AFFF8}"/>
              </a:ext>
            </a:extLst>
          </p:cNvPr>
          <p:cNvSpPr/>
          <p:nvPr/>
        </p:nvSpPr>
        <p:spPr>
          <a:xfrm flipH="1">
            <a:off x="7525165" y="5469415"/>
            <a:ext cx="78796" cy="643068"/>
          </a:xfrm>
          <a:prstGeom prst="rect">
            <a:avLst/>
          </a:prstGeom>
          <a:solidFill>
            <a:schemeClr val="accent5"/>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7" name="Shape 2209">
            <a:extLst>
              <a:ext uri="{FF2B5EF4-FFF2-40B4-BE49-F238E27FC236}">
                <a16:creationId xmlns:a16="http://schemas.microsoft.com/office/drawing/2014/main" id="{3DC1357B-31C3-B446-828A-166CDC50E1B4}"/>
              </a:ext>
            </a:extLst>
          </p:cNvPr>
          <p:cNvSpPr/>
          <p:nvPr/>
        </p:nvSpPr>
        <p:spPr>
          <a:xfrm>
            <a:off x="6864244" y="5200477"/>
            <a:ext cx="1353486" cy="476917"/>
          </a:xfrm>
          <a:custGeom>
            <a:avLst/>
            <a:gdLst/>
            <a:ahLst/>
            <a:cxnLst>
              <a:cxn ang="0">
                <a:pos x="wd2" y="hd2"/>
              </a:cxn>
              <a:cxn ang="5400000">
                <a:pos x="wd2" y="hd2"/>
              </a:cxn>
              <a:cxn ang="10800000">
                <a:pos x="wd2" y="hd2"/>
              </a:cxn>
              <a:cxn ang="16200000">
                <a:pos x="wd2" y="hd2"/>
              </a:cxn>
            </a:cxnLst>
            <a:rect l="0" t="0" r="r" b="b"/>
            <a:pathLst>
              <a:path w="21600" h="21600" extrusionOk="0">
                <a:moveTo>
                  <a:pt x="18026" y="21600"/>
                </a:moveTo>
                <a:lnTo>
                  <a:pt x="21600" y="10800"/>
                </a:lnTo>
                <a:lnTo>
                  <a:pt x="18026" y="0"/>
                </a:lnTo>
                <a:lnTo>
                  <a:pt x="0" y="0"/>
                </a:lnTo>
                <a:lnTo>
                  <a:pt x="0" y="21600"/>
                </a:lnTo>
                <a:lnTo>
                  <a:pt x="18026" y="21600"/>
                </a:lnTo>
                <a:close/>
              </a:path>
            </a:pathLst>
          </a:custGeom>
          <a:solidFill>
            <a:schemeClr val="accent5"/>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4" name="Shape 2211">
            <a:extLst>
              <a:ext uri="{FF2B5EF4-FFF2-40B4-BE49-F238E27FC236}">
                <a16:creationId xmlns:a16="http://schemas.microsoft.com/office/drawing/2014/main" id="{A4C281CF-33E6-574C-A9CF-D2009DE8EE43}"/>
              </a:ext>
            </a:extLst>
          </p:cNvPr>
          <p:cNvSpPr/>
          <p:nvPr/>
        </p:nvSpPr>
        <p:spPr>
          <a:xfrm>
            <a:off x="4883580" y="3157410"/>
            <a:ext cx="78796" cy="643068"/>
          </a:xfrm>
          <a:prstGeom prst="rect">
            <a:avLst/>
          </a:prstGeom>
          <a:solidFill>
            <a:schemeClr val="accent4"/>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5" name="Shape 2212">
            <a:extLst>
              <a:ext uri="{FF2B5EF4-FFF2-40B4-BE49-F238E27FC236}">
                <a16:creationId xmlns:a16="http://schemas.microsoft.com/office/drawing/2014/main" id="{8EF9D74A-E1F6-274F-9874-8D454E5DCDEA}"/>
              </a:ext>
            </a:extLst>
          </p:cNvPr>
          <p:cNvSpPr/>
          <p:nvPr/>
        </p:nvSpPr>
        <p:spPr>
          <a:xfrm>
            <a:off x="4513009" y="2681950"/>
            <a:ext cx="817663" cy="817664"/>
          </a:xfrm>
          <a:custGeom>
            <a:avLst/>
            <a:gdLst/>
            <a:ahLst/>
            <a:cxnLst>
              <a:cxn ang="0">
                <a:pos x="wd2" y="hd2"/>
              </a:cxn>
              <a:cxn ang="5400000">
                <a:pos x="wd2" y="hd2"/>
              </a:cxn>
              <a:cxn ang="10800000">
                <a:pos x="wd2" y="hd2"/>
              </a:cxn>
              <a:cxn ang="16200000">
                <a:pos x="wd2" y="hd2"/>
              </a:cxn>
            </a:cxnLst>
            <a:rect l="0" t="0" r="r" b="b"/>
            <a:pathLst>
              <a:path w="21600" h="21600"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chemeClr val="accent4"/>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2" name="Shape 2214">
            <a:extLst>
              <a:ext uri="{FF2B5EF4-FFF2-40B4-BE49-F238E27FC236}">
                <a16:creationId xmlns:a16="http://schemas.microsoft.com/office/drawing/2014/main" id="{EF62F81A-F2BA-AC4A-AF91-8DCDF0F187BD}"/>
              </a:ext>
            </a:extLst>
          </p:cNvPr>
          <p:cNvSpPr/>
          <p:nvPr/>
        </p:nvSpPr>
        <p:spPr>
          <a:xfrm>
            <a:off x="6176864" y="4305736"/>
            <a:ext cx="78796" cy="643068"/>
          </a:xfrm>
          <a:prstGeom prst="rect">
            <a:avLst/>
          </a:prstGeom>
          <a:solidFill>
            <a:schemeClr val="accent4"/>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3" name="Shape 2215">
            <a:extLst>
              <a:ext uri="{FF2B5EF4-FFF2-40B4-BE49-F238E27FC236}">
                <a16:creationId xmlns:a16="http://schemas.microsoft.com/office/drawing/2014/main" id="{1EF094B5-8769-3140-9106-18B3B078EE2B}"/>
              </a:ext>
            </a:extLst>
          </p:cNvPr>
          <p:cNvSpPr/>
          <p:nvPr/>
        </p:nvSpPr>
        <p:spPr>
          <a:xfrm>
            <a:off x="5806292" y="3830277"/>
            <a:ext cx="817663" cy="817663"/>
          </a:xfrm>
          <a:custGeom>
            <a:avLst/>
            <a:gdLst/>
            <a:ahLst/>
            <a:cxnLst>
              <a:cxn ang="0">
                <a:pos x="wd2" y="hd2"/>
              </a:cxn>
              <a:cxn ang="5400000">
                <a:pos x="wd2" y="hd2"/>
              </a:cxn>
              <a:cxn ang="10800000">
                <a:pos x="wd2" y="hd2"/>
              </a:cxn>
              <a:cxn ang="16200000">
                <a:pos x="wd2" y="hd2"/>
              </a:cxn>
            </a:cxnLst>
            <a:rect l="0" t="0" r="r" b="b"/>
            <a:pathLst>
              <a:path w="21600" h="21600"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chemeClr val="accent4"/>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6" name="Shape 2218">
            <a:extLst>
              <a:ext uri="{FF2B5EF4-FFF2-40B4-BE49-F238E27FC236}">
                <a16:creationId xmlns:a16="http://schemas.microsoft.com/office/drawing/2014/main" id="{FA988C01-48FB-7249-9307-8EEE44BB9B21}"/>
              </a:ext>
            </a:extLst>
          </p:cNvPr>
          <p:cNvSpPr/>
          <p:nvPr/>
        </p:nvSpPr>
        <p:spPr>
          <a:xfrm>
            <a:off x="1256774" y="2151292"/>
            <a:ext cx="2612978" cy="1509575"/>
          </a:xfrm>
          <a:prstGeom prst="rect">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133946" tIns="133946" rIns="133946" bIns="133946" numCol="1" anchor="t">
            <a:noAutofit/>
          </a:bodyPr>
          <a:lstStyle>
            <a:lvl1pPr algn="l" defTabSz="584200">
              <a:lnSpc>
                <a:spcPct val="120000"/>
              </a:lnSpc>
              <a:spcBef>
                <a:spcPts val="1000"/>
              </a:spcBef>
              <a:defRPr sz="1600">
                <a:solidFill>
                  <a:srgbClr val="FFFFFF"/>
                </a:solidFill>
                <a:latin typeface="Helvetica Neue Light"/>
                <a:ea typeface="Helvetica Neue Light"/>
                <a:cs typeface="Helvetica Neue Light"/>
                <a:sym typeface="Helvetica Neue Light"/>
              </a:defRPr>
            </a:lvl1pPr>
          </a:lstStyle>
          <a:p>
            <a:endParaRPr sz="1125" dirty="0">
              <a:latin typeface="Lato Light" panose="020F0502020204030203" pitchFamily="34" charset="0"/>
              <a:ea typeface="Lato Light" panose="020F0502020204030203" pitchFamily="34" charset="0"/>
              <a:cs typeface="Lato Light" panose="020F0502020204030203" pitchFamily="34" charset="0"/>
            </a:endParaRPr>
          </a:p>
        </p:txBody>
      </p:sp>
      <p:sp>
        <p:nvSpPr>
          <p:cNvPr id="7" name="Shape 2219">
            <a:extLst>
              <a:ext uri="{FF2B5EF4-FFF2-40B4-BE49-F238E27FC236}">
                <a16:creationId xmlns:a16="http://schemas.microsoft.com/office/drawing/2014/main" id="{C27A320D-763C-2949-AEA3-E00D43D65245}"/>
              </a:ext>
            </a:extLst>
          </p:cNvPr>
          <p:cNvSpPr/>
          <p:nvPr/>
        </p:nvSpPr>
        <p:spPr>
          <a:xfrm>
            <a:off x="8321407" y="4922604"/>
            <a:ext cx="2613820" cy="1509576"/>
          </a:xfrm>
          <a:prstGeom prst="rect">
            <a:avLst/>
          </a:prstGeom>
          <a:solidFill>
            <a:schemeClr val="accent3"/>
          </a:solidFill>
          <a:ln w="12700" cap="flat">
            <a:noFill/>
            <a:miter lim="400000"/>
          </a:ln>
          <a:effectLst/>
          <a:extLst>
            <a:ext uri="{C572A759-6A51-4108-AA02-DFA0A04FC94B}">
              <ma14:wrappingTextBoxFlag xmlns="" xmlns:ma14="http://schemas.microsoft.com/office/mac/drawingml/2011/main" val="1"/>
            </a:ext>
          </a:extLst>
        </p:spPr>
        <p:txBody>
          <a:bodyPr wrap="square" lIns="133946" tIns="133946" rIns="133946" bIns="133946" numCol="1" anchor="t">
            <a:noAutofit/>
          </a:bodyPr>
          <a:lstStyle>
            <a:lvl1pPr algn="l" defTabSz="584200">
              <a:lnSpc>
                <a:spcPct val="120000"/>
              </a:lnSpc>
              <a:spcBef>
                <a:spcPts val="1000"/>
              </a:spcBef>
              <a:defRPr sz="1600">
                <a:solidFill>
                  <a:srgbClr val="FFFFFF"/>
                </a:solidFill>
                <a:latin typeface="Helvetica Neue Light"/>
                <a:ea typeface="Helvetica Neue Light"/>
                <a:cs typeface="Helvetica Neue Light"/>
                <a:sym typeface="Helvetica Neue Light"/>
              </a:defRPr>
            </a:lvl1pPr>
          </a:lstStyle>
          <a:p>
            <a:endParaRPr sz="1125" dirty="0">
              <a:latin typeface="Lato Light" panose="020F0502020204030203" pitchFamily="34" charset="0"/>
              <a:ea typeface="Lato Light" panose="020F0502020204030203" pitchFamily="34" charset="0"/>
              <a:cs typeface="Lato Light" panose="020F0502020204030203" pitchFamily="34" charset="0"/>
            </a:endParaRPr>
          </a:p>
        </p:txBody>
      </p:sp>
      <p:sp>
        <p:nvSpPr>
          <p:cNvPr id="36" name="TextBox 35">
            <a:extLst>
              <a:ext uri="{FF2B5EF4-FFF2-40B4-BE49-F238E27FC236}">
                <a16:creationId xmlns:a16="http://schemas.microsoft.com/office/drawing/2014/main" id="{51A0BA2D-0EAB-A04C-857E-BBD4EF6272FC}"/>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37" name="TextBox 36">
            <a:extLst>
              <a:ext uri="{FF2B5EF4-FFF2-40B4-BE49-F238E27FC236}">
                <a16:creationId xmlns:a16="http://schemas.microsoft.com/office/drawing/2014/main" id="{4FF41E7C-51C5-A04E-9AFD-72C732F93FC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0" name="Subtitle 2">
            <a:extLst>
              <a:ext uri="{FF2B5EF4-FFF2-40B4-BE49-F238E27FC236}">
                <a16:creationId xmlns:a16="http://schemas.microsoft.com/office/drawing/2014/main" id="{C34A117B-5273-5142-951D-E5D00A9BF07B}"/>
              </a:ext>
            </a:extLst>
          </p:cNvPr>
          <p:cNvSpPr txBox="1">
            <a:spLocks/>
          </p:cNvSpPr>
          <p:nvPr/>
        </p:nvSpPr>
        <p:spPr>
          <a:xfrm>
            <a:off x="1355748" y="2605999"/>
            <a:ext cx="2415029"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a:t>
            </a:r>
          </a:p>
        </p:txBody>
      </p:sp>
      <p:sp>
        <p:nvSpPr>
          <p:cNvPr id="41" name="TextBox 40">
            <a:extLst>
              <a:ext uri="{FF2B5EF4-FFF2-40B4-BE49-F238E27FC236}">
                <a16:creationId xmlns:a16="http://schemas.microsoft.com/office/drawing/2014/main" id="{4B012728-1EC6-814D-934B-9240CFA2AB43}"/>
              </a:ext>
            </a:extLst>
          </p:cNvPr>
          <p:cNvSpPr txBox="1"/>
          <p:nvPr/>
        </p:nvSpPr>
        <p:spPr>
          <a:xfrm>
            <a:off x="1757593" y="2256019"/>
            <a:ext cx="161134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 02</a:t>
            </a:r>
          </a:p>
        </p:txBody>
      </p:sp>
      <p:sp>
        <p:nvSpPr>
          <p:cNvPr id="42" name="Subtitle 2">
            <a:extLst>
              <a:ext uri="{FF2B5EF4-FFF2-40B4-BE49-F238E27FC236}">
                <a16:creationId xmlns:a16="http://schemas.microsoft.com/office/drawing/2014/main" id="{51C1D6BF-8A22-6C4A-8848-B4E1F2631801}"/>
              </a:ext>
            </a:extLst>
          </p:cNvPr>
          <p:cNvSpPr txBox="1">
            <a:spLocks/>
          </p:cNvSpPr>
          <p:nvPr/>
        </p:nvSpPr>
        <p:spPr>
          <a:xfrm>
            <a:off x="8428103" y="1859685"/>
            <a:ext cx="2415029"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a:t>
            </a:r>
          </a:p>
        </p:txBody>
      </p:sp>
      <p:sp>
        <p:nvSpPr>
          <p:cNvPr id="43" name="TextBox 42">
            <a:extLst>
              <a:ext uri="{FF2B5EF4-FFF2-40B4-BE49-F238E27FC236}">
                <a16:creationId xmlns:a16="http://schemas.microsoft.com/office/drawing/2014/main" id="{0AB3E124-B4DB-9948-8B48-4192DB2FD8D8}"/>
              </a:ext>
            </a:extLst>
          </p:cNvPr>
          <p:cNvSpPr txBox="1"/>
          <p:nvPr/>
        </p:nvSpPr>
        <p:spPr>
          <a:xfrm>
            <a:off x="8849986" y="1509705"/>
            <a:ext cx="157126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 01</a:t>
            </a:r>
          </a:p>
        </p:txBody>
      </p:sp>
      <p:sp>
        <p:nvSpPr>
          <p:cNvPr id="44" name="Subtitle 2">
            <a:extLst>
              <a:ext uri="{FF2B5EF4-FFF2-40B4-BE49-F238E27FC236}">
                <a16:creationId xmlns:a16="http://schemas.microsoft.com/office/drawing/2014/main" id="{5D969E6F-F165-7E44-B643-8783876F2959}"/>
              </a:ext>
            </a:extLst>
          </p:cNvPr>
          <p:cNvSpPr txBox="1">
            <a:spLocks/>
          </p:cNvSpPr>
          <p:nvPr/>
        </p:nvSpPr>
        <p:spPr>
          <a:xfrm>
            <a:off x="8428103" y="5398432"/>
            <a:ext cx="2415029"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a:t>
            </a:r>
          </a:p>
        </p:txBody>
      </p:sp>
      <p:sp>
        <p:nvSpPr>
          <p:cNvPr id="45" name="TextBox 44">
            <a:extLst>
              <a:ext uri="{FF2B5EF4-FFF2-40B4-BE49-F238E27FC236}">
                <a16:creationId xmlns:a16="http://schemas.microsoft.com/office/drawing/2014/main" id="{B1EDD5A3-58F1-9B41-A3AD-DC31F0648F70}"/>
              </a:ext>
            </a:extLst>
          </p:cNvPr>
          <p:cNvSpPr txBox="1"/>
          <p:nvPr/>
        </p:nvSpPr>
        <p:spPr>
          <a:xfrm>
            <a:off x="8826743" y="5048453"/>
            <a:ext cx="161775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 03</a:t>
            </a:r>
          </a:p>
        </p:txBody>
      </p:sp>
      <p:sp>
        <p:nvSpPr>
          <p:cNvPr id="46" name="TextBox 45">
            <a:extLst>
              <a:ext uri="{FF2B5EF4-FFF2-40B4-BE49-F238E27FC236}">
                <a16:creationId xmlns:a16="http://schemas.microsoft.com/office/drawing/2014/main" id="{BFD4261B-9345-EB43-B857-E9C856A43CF1}"/>
              </a:ext>
            </a:extLst>
          </p:cNvPr>
          <p:cNvSpPr txBox="1"/>
          <p:nvPr/>
        </p:nvSpPr>
        <p:spPr>
          <a:xfrm>
            <a:off x="7052374" y="1826897"/>
            <a:ext cx="1034257" cy="276999"/>
          </a:xfrm>
          <a:prstGeom prst="rect">
            <a:avLst/>
          </a:prstGeom>
          <a:noFill/>
        </p:spPr>
        <p:txBody>
          <a:bodyPr wrap="none" rtlCol="0" anchor="ctr" anchorCtr="0">
            <a:spAutoFit/>
          </a:bodyPr>
          <a:lstStyle/>
          <a:p>
            <a:pPr algn="r"/>
            <a:r>
              <a:rPr lang="en-US" sz="1200" b="1" dirty="0">
                <a:solidFill>
                  <a:schemeClr val="bg1"/>
                </a:solidFill>
                <a:latin typeface="Poppins" pitchFamily="2" charset="77"/>
                <a:ea typeface="League Spartan" charset="0"/>
                <a:cs typeface="Poppins" pitchFamily="2" charset="77"/>
              </a:rPr>
              <a:t>YOUR TITLE</a:t>
            </a:r>
          </a:p>
        </p:txBody>
      </p:sp>
      <p:sp>
        <p:nvSpPr>
          <p:cNvPr id="47" name="TextBox 46">
            <a:extLst>
              <a:ext uri="{FF2B5EF4-FFF2-40B4-BE49-F238E27FC236}">
                <a16:creationId xmlns:a16="http://schemas.microsoft.com/office/drawing/2014/main" id="{78DCC0E6-5C4E-F240-9C9C-9D3A432A208B}"/>
              </a:ext>
            </a:extLst>
          </p:cNvPr>
          <p:cNvSpPr txBox="1"/>
          <p:nvPr/>
        </p:nvSpPr>
        <p:spPr>
          <a:xfrm>
            <a:off x="7020759" y="5300435"/>
            <a:ext cx="103425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YOUR TITLE</a:t>
            </a:r>
          </a:p>
        </p:txBody>
      </p:sp>
      <p:sp>
        <p:nvSpPr>
          <p:cNvPr id="48" name="TextBox 47">
            <a:extLst>
              <a:ext uri="{FF2B5EF4-FFF2-40B4-BE49-F238E27FC236}">
                <a16:creationId xmlns:a16="http://schemas.microsoft.com/office/drawing/2014/main" id="{116BE444-CDC5-0D42-A19E-903781549C3F}"/>
              </a:ext>
            </a:extLst>
          </p:cNvPr>
          <p:cNvSpPr txBox="1"/>
          <p:nvPr/>
        </p:nvSpPr>
        <p:spPr>
          <a:xfrm>
            <a:off x="5890354" y="4006223"/>
            <a:ext cx="649537"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a:t>
            </a:r>
          </a:p>
          <a:p>
            <a:pPr algn="ctr"/>
            <a:r>
              <a:rPr lang="en-US" sz="1200" b="1" dirty="0">
                <a:solidFill>
                  <a:schemeClr val="bg1"/>
                </a:solidFill>
                <a:latin typeface="Poppins" pitchFamily="2" charset="77"/>
                <a:ea typeface="League Spartan" charset="0"/>
                <a:cs typeface="Poppins" pitchFamily="2" charset="77"/>
              </a:rPr>
              <a:t>TITLE</a:t>
            </a:r>
          </a:p>
        </p:txBody>
      </p:sp>
      <p:sp>
        <p:nvSpPr>
          <p:cNvPr id="49" name="TextBox 48">
            <a:extLst>
              <a:ext uri="{FF2B5EF4-FFF2-40B4-BE49-F238E27FC236}">
                <a16:creationId xmlns:a16="http://schemas.microsoft.com/office/drawing/2014/main" id="{4B5E6F04-DB6A-374B-92DE-876B1E565405}"/>
              </a:ext>
            </a:extLst>
          </p:cNvPr>
          <p:cNvSpPr txBox="1"/>
          <p:nvPr/>
        </p:nvSpPr>
        <p:spPr>
          <a:xfrm>
            <a:off x="4597071" y="2858166"/>
            <a:ext cx="649537"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a:t>
            </a:r>
          </a:p>
          <a:p>
            <a:pPr algn="ctr"/>
            <a:r>
              <a:rPr lang="en-US" sz="1200" b="1" dirty="0">
                <a:solidFill>
                  <a:schemeClr val="bg1"/>
                </a:solidFill>
                <a:latin typeface="Poppins" pitchFamily="2" charset="77"/>
                <a:ea typeface="League Spartan" charset="0"/>
                <a:cs typeface="Poppins" pitchFamily="2" charset="77"/>
              </a:rPr>
              <a:t>TITLE</a:t>
            </a:r>
          </a:p>
        </p:txBody>
      </p:sp>
    </p:spTree>
    <p:extLst>
      <p:ext uri="{BB962C8B-B14F-4D97-AF65-F5344CB8AC3E}">
        <p14:creationId xmlns:p14="http://schemas.microsoft.com/office/powerpoint/2010/main" val="1354655021"/>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a:extLst>
              <a:ext uri="{FF2B5EF4-FFF2-40B4-BE49-F238E27FC236}">
                <a16:creationId xmlns:a16="http://schemas.microsoft.com/office/drawing/2014/main" id="{54ED51EC-C13E-A445-9B2F-F45BE024C3DC}"/>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56" name="TextBox 55">
            <a:extLst>
              <a:ext uri="{FF2B5EF4-FFF2-40B4-BE49-F238E27FC236}">
                <a16:creationId xmlns:a16="http://schemas.microsoft.com/office/drawing/2014/main" id="{88DF0C11-3577-BB46-94AC-DAFA8EAD61D8}"/>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2" name="Shape 2929">
            <a:extLst>
              <a:ext uri="{FF2B5EF4-FFF2-40B4-BE49-F238E27FC236}">
                <a16:creationId xmlns:a16="http://schemas.microsoft.com/office/drawing/2014/main" id="{532E547A-3913-C24F-B694-24FA46715B95}"/>
              </a:ext>
            </a:extLst>
          </p:cNvPr>
          <p:cNvSpPr/>
          <p:nvPr/>
        </p:nvSpPr>
        <p:spPr>
          <a:xfrm>
            <a:off x="4270186" y="5259897"/>
            <a:ext cx="3668372" cy="710008"/>
          </a:xfrm>
          <a:custGeom>
            <a:avLst/>
            <a:gdLst/>
            <a:ahLst/>
            <a:cxnLst>
              <a:cxn ang="0">
                <a:pos x="wd2" y="hd2"/>
              </a:cxn>
              <a:cxn ang="5400000">
                <a:pos x="wd2" y="hd2"/>
              </a:cxn>
              <a:cxn ang="10800000">
                <a:pos x="wd2" y="hd2"/>
              </a:cxn>
              <a:cxn ang="16200000">
                <a:pos x="wd2" y="hd2"/>
              </a:cxn>
            </a:cxnLst>
            <a:rect l="0" t="0" r="r" b="b"/>
            <a:pathLst>
              <a:path w="21600" h="21600" extrusionOk="0">
                <a:moveTo>
                  <a:pt x="19769" y="0"/>
                </a:moveTo>
                <a:lnTo>
                  <a:pt x="0" y="0"/>
                </a:lnTo>
                <a:lnTo>
                  <a:pt x="1831" y="10800"/>
                </a:lnTo>
                <a:lnTo>
                  <a:pt x="0" y="21600"/>
                </a:lnTo>
                <a:lnTo>
                  <a:pt x="19769" y="21600"/>
                </a:lnTo>
                <a:lnTo>
                  <a:pt x="21600" y="10800"/>
                </a:lnTo>
                <a:cubicBezTo>
                  <a:pt x="21600" y="10800"/>
                  <a:pt x="19769" y="0"/>
                  <a:pt x="19769" y="0"/>
                </a:cubicBezTo>
                <a:close/>
              </a:path>
            </a:pathLst>
          </a:cu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53" name="Shape 2930">
            <a:extLst>
              <a:ext uri="{FF2B5EF4-FFF2-40B4-BE49-F238E27FC236}">
                <a16:creationId xmlns:a16="http://schemas.microsoft.com/office/drawing/2014/main" id="{65500AB3-C47D-9848-8511-58D7AFDF3404}"/>
              </a:ext>
            </a:extLst>
          </p:cNvPr>
          <p:cNvSpPr/>
          <p:nvPr/>
        </p:nvSpPr>
        <p:spPr>
          <a:xfrm>
            <a:off x="772878" y="5259897"/>
            <a:ext cx="3668371" cy="710008"/>
          </a:xfrm>
          <a:custGeom>
            <a:avLst/>
            <a:gdLst/>
            <a:ahLst/>
            <a:cxnLst>
              <a:cxn ang="0">
                <a:pos x="wd2" y="hd2"/>
              </a:cxn>
              <a:cxn ang="5400000">
                <a:pos x="wd2" y="hd2"/>
              </a:cxn>
              <a:cxn ang="10800000">
                <a:pos x="wd2" y="hd2"/>
              </a:cxn>
              <a:cxn ang="16200000">
                <a:pos x="wd2" y="hd2"/>
              </a:cxn>
            </a:cxnLst>
            <a:rect l="0" t="0" r="r" b="b"/>
            <a:pathLst>
              <a:path w="21600" h="21600" extrusionOk="0">
                <a:moveTo>
                  <a:pt x="19769" y="0"/>
                </a:moveTo>
                <a:lnTo>
                  <a:pt x="0" y="0"/>
                </a:lnTo>
                <a:lnTo>
                  <a:pt x="0" y="21600"/>
                </a:lnTo>
                <a:lnTo>
                  <a:pt x="19769" y="21600"/>
                </a:lnTo>
                <a:lnTo>
                  <a:pt x="21600" y="10800"/>
                </a:lnTo>
                <a:cubicBezTo>
                  <a:pt x="21600" y="10800"/>
                  <a:pt x="19769" y="0"/>
                  <a:pt x="19769" y="0"/>
                </a:cubicBezTo>
                <a:close/>
              </a:path>
            </a:pathLst>
          </a:cu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54" name="Shape 2931">
            <a:extLst>
              <a:ext uri="{FF2B5EF4-FFF2-40B4-BE49-F238E27FC236}">
                <a16:creationId xmlns:a16="http://schemas.microsoft.com/office/drawing/2014/main" id="{B43705BE-2DEB-AA4E-BF7C-908D115EA670}"/>
              </a:ext>
            </a:extLst>
          </p:cNvPr>
          <p:cNvSpPr/>
          <p:nvPr/>
        </p:nvSpPr>
        <p:spPr>
          <a:xfrm>
            <a:off x="7767495" y="5259897"/>
            <a:ext cx="3668372" cy="71000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0"/>
                </a:lnTo>
                <a:lnTo>
                  <a:pt x="1831" y="10800"/>
                </a:lnTo>
                <a:lnTo>
                  <a:pt x="0" y="21600"/>
                </a:lnTo>
                <a:lnTo>
                  <a:pt x="21600" y="21600"/>
                </a:lnTo>
                <a:cubicBezTo>
                  <a:pt x="21600" y="21600"/>
                  <a:pt x="21600" y="0"/>
                  <a:pt x="21600" y="0"/>
                </a:cubicBezTo>
                <a:close/>
              </a:path>
            </a:pathLst>
          </a:custGeom>
          <a:solidFill>
            <a:schemeClr val="accent3"/>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30" name="Shape 2944">
            <a:extLst>
              <a:ext uri="{FF2B5EF4-FFF2-40B4-BE49-F238E27FC236}">
                <a16:creationId xmlns:a16="http://schemas.microsoft.com/office/drawing/2014/main" id="{F4E407A9-3F51-D341-B339-2CDBCB191EB8}"/>
              </a:ext>
            </a:extLst>
          </p:cNvPr>
          <p:cNvSpPr/>
          <p:nvPr/>
        </p:nvSpPr>
        <p:spPr>
          <a:xfrm>
            <a:off x="5466788" y="4295339"/>
            <a:ext cx="6723625"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1" name="Shape 2945">
            <a:extLst>
              <a:ext uri="{FF2B5EF4-FFF2-40B4-BE49-F238E27FC236}">
                <a16:creationId xmlns:a16="http://schemas.microsoft.com/office/drawing/2014/main" id="{A9872835-C16E-B54F-9C21-F277A7F2FA8E}"/>
              </a:ext>
            </a:extLst>
          </p:cNvPr>
          <p:cNvSpPr/>
          <p:nvPr/>
        </p:nvSpPr>
        <p:spPr>
          <a:xfrm>
            <a:off x="1588" y="4295339"/>
            <a:ext cx="5469780" cy="0"/>
          </a:xfrm>
          <a:prstGeom prst="line">
            <a:avLst/>
          </a:prstGeom>
          <a:noFill/>
          <a:ln w="38100" cap="flat">
            <a:solidFill>
              <a:schemeClr val="accent3"/>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2" name="Shape 2946">
            <a:extLst>
              <a:ext uri="{FF2B5EF4-FFF2-40B4-BE49-F238E27FC236}">
                <a16:creationId xmlns:a16="http://schemas.microsoft.com/office/drawing/2014/main" id="{0D978C74-AD1B-4040-9BF9-AA0FE59003D9}"/>
              </a:ext>
            </a:extLst>
          </p:cNvPr>
          <p:cNvSpPr/>
          <p:nvPr/>
        </p:nvSpPr>
        <p:spPr>
          <a:xfrm>
            <a:off x="878896" y="4198520"/>
            <a:ext cx="193638" cy="193639"/>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3" name="Shape 2947">
            <a:extLst>
              <a:ext uri="{FF2B5EF4-FFF2-40B4-BE49-F238E27FC236}">
                <a16:creationId xmlns:a16="http://schemas.microsoft.com/office/drawing/2014/main" id="{EFD77B65-C517-F84D-A274-A4CA6455065B}"/>
              </a:ext>
            </a:extLst>
          </p:cNvPr>
          <p:cNvSpPr/>
          <p:nvPr/>
        </p:nvSpPr>
        <p:spPr>
          <a:xfrm>
            <a:off x="10983811" y="4198520"/>
            <a:ext cx="193639" cy="193639"/>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4" name="Shape 2948">
            <a:extLst>
              <a:ext uri="{FF2B5EF4-FFF2-40B4-BE49-F238E27FC236}">
                <a16:creationId xmlns:a16="http://schemas.microsoft.com/office/drawing/2014/main" id="{61B59B9A-47E2-1E4F-BE61-DC688A6F620D}"/>
              </a:ext>
            </a:extLst>
          </p:cNvPr>
          <p:cNvSpPr/>
          <p:nvPr/>
        </p:nvSpPr>
        <p:spPr>
          <a:xfrm>
            <a:off x="2001664" y="4198520"/>
            <a:ext cx="193639" cy="193639"/>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5" name="Shape 2949">
            <a:extLst>
              <a:ext uri="{FF2B5EF4-FFF2-40B4-BE49-F238E27FC236}">
                <a16:creationId xmlns:a16="http://schemas.microsoft.com/office/drawing/2014/main" id="{9DD5B0FD-FE52-8E48-8506-C55B966D4601}"/>
              </a:ext>
            </a:extLst>
          </p:cNvPr>
          <p:cNvSpPr/>
          <p:nvPr/>
        </p:nvSpPr>
        <p:spPr>
          <a:xfrm>
            <a:off x="4247201" y="4198520"/>
            <a:ext cx="193639" cy="193639"/>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6" name="Shape 2950">
            <a:extLst>
              <a:ext uri="{FF2B5EF4-FFF2-40B4-BE49-F238E27FC236}">
                <a16:creationId xmlns:a16="http://schemas.microsoft.com/office/drawing/2014/main" id="{61143E01-4DCB-DC46-9D2E-A8BB50BC7FA9}"/>
              </a:ext>
            </a:extLst>
          </p:cNvPr>
          <p:cNvSpPr/>
          <p:nvPr/>
        </p:nvSpPr>
        <p:spPr>
          <a:xfrm>
            <a:off x="5369969" y="4198520"/>
            <a:ext cx="193639" cy="193639"/>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7" name="Shape 2951">
            <a:extLst>
              <a:ext uri="{FF2B5EF4-FFF2-40B4-BE49-F238E27FC236}">
                <a16:creationId xmlns:a16="http://schemas.microsoft.com/office/drawing/2014/main" id="{A8D9A288-B39D-A743-94A3-08881A9A32C3}"/>
              </a:ext>
            </a:extLst>
          </p:cNvPr>
          <p:cNvSpPr/>
          <p:nvPr/>
        </p:nvSpPr>
        <p:spPr>
          <a:xfrm>
            <a:off x="7615506" y="4198520"/>
            <a:ext cx="193639" cy="193639"/>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8" name="Shape 2952">
            <a:extLst>
              <a:ext uri="{FF2B5EF4-FFF2-40B4-BE49-F238E27FC236}">
                <a16:creationId xmlns:a16="http://schemas.microsoft.com/office/drawing/2014/main" id="{68514F74-C627-4849-A2E4-1D89888738DD}"/>
              </a:ext>
            </a:extLst>
          </p:cNvPr>
          <p:cNvSpPr/>
          <p:nvPr/>
        </p:nvSpPr>
        <p:spPr>
          <a:xfrm>
            <a:off x="8738275" y="4198520"/>
            <a:ext cx="193639" cy="193639"/>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9" name="Shape 2953">
            <a:extLst>
              <a:ext uri="{FF2B5EF4-FFF2-40B4-BE49-F238E27FC236}">
                <a16:creationId xmlns:a16="http://schemas.microsoft.com/office/drawing/2014/main" id="{D901C6C4-AC5D-7A46-AFC0-C53D6CADE328}"/>
              </a:ext>
            </a:extLst>
          </p:cNvPr>
          <p:cNvSpPr/>
          <p:nvPr/>
        </p:nvSpPr>
        <p:spPr>
          <a:xfrm>
            <a:off x="9861043" y="4198520"/>
            <a:ext cx="193639" cy="193639"/>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40" name="Shape 2954">
            <a:extLst>
              <a:ext uri="{FF2B5EF4-FFF2-40B4-BE49-F238E27FC236}">
                <a16:creationId xmlns:a16="http://schemas.microsoft.com/office/drawing/2014/main" id="{518DACEE-EE26-0E47-B622-8017D513200D}"/>
              </a:ext>
            </a:extLst>
          </p:cNvPr>
          <p:cNvSpPr/>
          <p:nvPr/>
        </p:nvSpPr>
        <p:spPr>
          <a:xfrm>
            <a:off x="3124432" y="4198520"/>
            <a:ext cx="193639" cy="193639"/>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41" name="Shape 2955">
            <a:extLst>
              <a:ext uri="{FF2B5EF4-FFF2-40B4-BE49-F238E27FC236}">
                <a16:creationId xmlns:a16="http://schemas.microsoft.com/office/drawing/2014/main" id="{D4F229FD-688C-0444-AB64-0C97A290A07E}"/>
              </a:ext>
            </a:extLst>
          </p:cNvPr>
          <p:cNvSpPr/>
          <p:nvPr/>
        </p:nvSpPr>
        <p:spPr>
          <a:xfrm>
            <a:off x="6492738" y="4198520"/>
            <a:ext cx="193639" cy="193639"/>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9" name="Shape 2958">
            <a:extLst>
              <a:ext uri="{FF2B5EF4-FFF2-40B4-BE49-F238E27FC236}">
                <a16:creationId xmlns:a16="http://schemas.microsoft.com/office/drawing/2014/main" id="{8CF9D818-5972-5445-A4FC-4D13F17E98B5}"/>
              </a:ext>
            </a:extLst>
          </p:cNvPr>
          <p:cNvSpPr/>
          <p:nvPr/>
        </p:nvSpPr>
        <p:spPr>
          <a:xfrm flipH="1" flipV="1">
            <a:off x="2608652" y="2589049"/>
            <a:ext cx="545976" cy="1370667"/>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7" name="Shape 2961">
            <a:extLst>
              <a:ext uri="{FF2B5EF4-FFF2-40B4-BE49-F238E27FC236}">
                <a16:creationId xmlns:a16="http://schemas.microsoft.com/office/drawing/2014/main" id="{BBB178BC-5EE6-A64F-87A6-465F1BDDFCA7}"/>
              </a:ext>
            </a:extLst>
          </p:cNvPr>
          <p:cNvSpPr/>
          <p:nvPr/>
        </p:nvSpPr>
        <p:spPr>
          <a:xfrm flipH="1" flipV="1">
            <a:off x="4843864" y="2589049"/>
            <a:ext cx="545974" cy="1370667"/>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5" name="Shape 2964">
            <a:extLst>
              <a:ext uri="{FF2B5EF4-FFF2-40B4-BE49-F238E27FC236}">
                <a16:creationId xmlns:a16="http://schemas.microsoft.com/office/drawing/2014/main" id="{B507B9F2-5926-CA45-A36A-8FE95797AA06}"/>
              </a:ext>
            </a:extLst>
          </p:cNvPr>
          <p:cNvSpPr/>
          <p:nvPr/>
        </p:nvSpPr>
        <p:spPr>
          <a:xfrm flipH="1" flipV="1">
            <a:off x="7079076" y="2589049"/>
            <a:ext cx="545974" cy="1370667"/>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3" name="Shape 2967">
            <a:extLst>
              <a:ext uri="{FF2B5EF4-FFF2-40B4-BE49-F238E27FC236}">
                <a16:creationId xmlns:a16="http://schemas.microsoft.com/office/drawing/2014/main" id="{A5B824AD-BBC1-5E43-A9A1-3641A8518AB3}"/>
              </a:ext>
            </a:extLst>
          </p:cNvPr>
          <p:cNvSpPr/>
          <p:nvPr/>
        </p:nvSpPr>
        <p:spPr>
          <a:xfrm flipH="1" flipV="1">
            <a:off x="9314288" y="2589049"/>
            <a:ext cx="545974" cy="1370667"/>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1" name="Shape 2970">
            <a:extLst>
              <a:ext uri="{FF2B5EF4-FFF2-40B4-BE49-F238E27FC236}">
                <a16:creationId xmlns:a16="http://schemas.microsoft.com/office/drawing/2014/main" id="{588A46D4-C1A2-1740-8852-FDE6008B26F3}"/>
              </a:ext>
            </a:extLst>
          </p:cNvPr>
          <p:cNvSpPr/>
          <p:nvPr/>
        </p:nvSpPr>
        <p:spPr>
          <a:xfrm flipH="1" flipV="1">
            <a:off x="1928094" y="3742254"/>
            <a:ext cx="117245" cy="290191"/>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9" name="Shape 2973">
            <a:extLst>
              <a:ext uri="{FF2B5EF4-FFF2-40B4-BE49-F238E27FC236}">
                <a16:creationId xmlns:a16="http://schemas.microsoft.com/office/drawing/2014/main" id="{F8E1F5A3-6602-9D43-8322-083F691FBB65}"/>
              </a:ext>
            </a:extLst>
          </p:cNvPr>
          <p:cNvSpPr/>
          <p:nvPr/>
        </p:nvSpPr>
        <p:spPr>
          <a:xfrm flipH="1" flipV="1">
            <a:off x="4172988" y="3742254"/>
            <a:ext cx="117245" cy="290191"/>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7" name="Shape 2976">
            <a:extLst>
              <a:ext uri="{FF2B5EF4-FFF2-40B4-BE49-F238E27FC236}">
                <a16:creationId xmlns:a16="http://schemas.microsoft.com/office/drawing/2014/main" id="{C8EA8964-19CA-6A40-8BFF-7A92FAB171DF}"/>
              </a:ext>
            </a:extLst>
          </p:cNvPr>
          <p:cNvSpPr/>
          <p:nvPr/>
        </p:nvSpPr>
        <p:spPr>
          <a:xfrm flipH="1" flipV="1">
            <a:off x="6417882" y="3690618"/>
            <a:ext cx="117245" cy="290191"/>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5" name="Shape 2979">
            <a:extLst>
              <a:ext uri="{FF2B5EF4-FFF2-40B4-BE49-F238E27FC236}">
                <a16:creationId xmlns:a16="http://schemas.microsoft.com/office/drawing/2014/main" id="{FD1E2B05-E3E6-FF42-B0C6-8D4056AE7C17}"/>
              </a:ext>
            </a:extLst>
          </p:cNvPr>
          <p:cNvSpPr/>
          <p:nvPr/>
        </p:nvSpPr>
        <p:spPr>
          <a:xfrm flipH="1" flipV="1">
            <a:off x="8662776" y="3733370"/>
            <a:ext cx="117245" cy="290191"/>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7" name="TextBox 56">
            <a:extLst>
              <a:ext uri="{FF2B5EF4-FFF2-40B4-BE49-F238E27FC236}">
                <a16:creationId xmlns:a16="http://schemas.microsoft.com/office/drawing/2014/main" id="{914D0F6E-F8B8-DB42-9F82-B65E1803BB1E}"/>
              </a:ext>
            </a:extLst>
          </p:cNvPr>
          <p:cNvSpPr txBox="1"/>
          <p:nvPr/>
        </p:nvSpPr>
        <p:spPr>
          <a:xfrm>
            <a:off x="656557" y="4435545"/>
            <a:ext cx="63831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2019</a:t>
            </a:r>
          </a:p>
        </p:txBody>
      </p:sp>
      <p:sp>
        <p:nvSpPr>
          <p:cNvPr id="58" name="TextBox 57">
            <a:extLst>
              <a:ext uri="{FF2B5EF4-FFF2-40B4-BE49-F238E27FC236}">
                <a16:creationId xmlns:a16="http://schemas.microsoft.com/office/drawing/2014/main" id="{295509B1-1E76-B74B-88B2-E2ABDCF0ACEF}"/>
              </a:ext>
            </a:extLst>
          </p:cNvPr>
          <p:cNvSpPr txBox="1"/>
          <p:nvPr/>
        </p:nvSpPr>
        <p:spPr>
          <a:xfrm>
            <a:off x="1756082" y="4435545"/>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2020</a:t>
            </a:r>
          </a:p>
        </p:txBody>
      </p:sp>
      <p:sp>
        <p:nvSpPr>
          <p:cNvPr id="59" name="TextBox 58">
            <a:extLst>
              <a:ext uri="{FF2B5EF4-FFF2-40B4-BE49-F238E27FC236}">
                <a16:creationId xmlns:a16="http://schemas.microsoft.com/office/drawing/2014/main" id="{77B13FD7-4367-5C43-B363-ED08DC5DC119}"/>
              </a:ext>
            </a:extLst>
          </p:cNvPr>
          <p:cNvSpPr txBox="1"/>
          <p:nvPr/>
        </p:nvSpPr>
        <p:spPr>
          <a:xfrm>
            <a:off x="2906902" y="4435545"/>
            <a:ext cx="62869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2021</a:t>
            </a:r>
          </a:p>
        </p:txBody>
      </p:sp>
      <p:sp>
        <p:nvSpPr>
          <p:cNvPr id="60" name="TextBox 59">
            <a:extLst>
              <a:ext uri="{FF2B5EF4-FFF2-40B4-BE49-F238E27FC236}">
                <a16:creationId xmlns:a16="http://schemas.microsoft.com/office/drawing/2014/main" id="{6E7CA5B7-2674-EA4E-A1CE-8C6490D1C3B8}"/>
              </a:ext>
            </a:extLst>
          </p:cNvPr>
          <p:cNvSpPr txBox="1"/>
          <p:nvPr/>
        </p:nvSpPr>
        <p:spPr>
          <a:xfrm>
            <a:off x="4009633" y="4435545"/>
            <a:ext cx="66877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2022</a:t>
            </a:r>
          </a:p>
        </p:txBody>
      </p:sp>
      <p:sp>
        <p:nvSpPr>
          <p:cNvPr id="61" name="TextBox 60">
            <a:extLst>
              <a:ext uri="{FF2B5EF4-FFF2-40B4-BE49-F238E27FC236}">
                <a16:creationId xmlns:a16="http://schemas.microsoft.com/office/drawing/2014/main" id="{1AE3EE9A-8E30-CF46-992B-4FA64BB1875D}"/>
              </a:ext>
            </a:extLst>
          </p:cNvPr>
          <p:cNvSpPr txBox="1"/>
          <p:nvPr/>
        </p:nvSpPr>
        <p:spPr>
          <a:xfrm>
            <a:off x="5129195" y="4435545"/>
            <a:ext cx="67518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2023</a:t>
            </a:r>
          </a:p>
        </p:txBody>
      </p:sp>
      <p:sp>
        <p:nvSpPr>
          <p:cNvPr id="62" name="TextBox 61">
            <a:extLst>
              <a:ext uri="{FF2B5EF4-FFF2-40B4-BE49-F238E27FC236}">
                <a16:creationId xmlns:a16="http://schemas.microsoft.com/office/drawing/2014/main" id="{443FF785-DDF6-0747-A885-14BE3391C8FA}"/>
              </a:ext>
            </a:extLst>
          </p:cNvPr>
          <p:cNvSpPr txBox="1"/>
          <p:nvPr/>
        </p:nvSpPr>
        <p:spPr>
          <a:xfrm>
            <a:off x="6243948" y="4435545"/>
            <a:ext cx="69121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2024</a:t>
            </a:r>
          </a:p>
        </p:txBody>
      </p:sp>
      <p:sp>
        <p:nvSpPr>
          <p:cNvPr id="63" name="TextBox 62">
            <a:extLst>
              <a:ext uri="{FF2B5EF4-FFF2-40B4-BE49-F238E27FC236}">
                <a16:creationId xmlns:a16="http://schemas.microsoft.com/office/drawing/2014/main" id="{CADF8172-D692-F64B-ABAA-1EBCFE6EEC9D}"/>
              </a:ext>
            </a:extLst>
          </p:cNvPr>
          <p:cNvSpPr txBox="1"/>
          <p:nvPr/>
        </p:nvSpPr>
        <p:spPr>
          <a:xfrm>
            <a:off x="7369924" y="4435545"/>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2025</a:t>
            </a:r>
          </a:p>
        </p:txBody>
      </p:sp>
      <p:sp>
        <p:nvSpPr>
          <p:cNvPr id="64" name="TextBox 63">
            <a:extLst>
              <a:ext uri="{FF2B5EF4-FFF2-40B4-BE49-F238E27FC236}">
                <a16:creationId xmlns:a16="http://schemas.microsoft.com/office/drawing/2014/main" id="{46766042-9A98-524D-8048-F089A77876B3}"/>
              </a:ext>
            </a:extLst>
          </p:cNvPr>
          <p:cNvSpPr txBox="1"/>
          <p:nvPr/>
        </p:nvSpPr>
        <p:spPr>
          <a:xfrm>
            <a:off x="8493493" y="4435545"/>
            <a:ext cx="68320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2026</a:t>
            </a:r>
          </a:p>
        </p:txBody>
      </p:sp>
      <p:sp>
        <p:nvSpPr>
          <p:cNvPr id="65" name="TextBox 64">
            <a:extLst>
              <a:ext uri="{FF2B5EF4-FFF2-40B4-BE49-F238E27FC236}">
                <a16:creationId xmlns:a16="http://schemas.microsoft.com/office/drawing/2014/main" id="{B472F845-675B-2241-9FD2-3E712B74092C}"/>
              </a:ext>
            </a:extLst>
          </p:cNvPr>
          <p:cNvSpPr txBox="1"/>
          <p:nvPr/>
        </p:nvSpPr>
        <p:spPr>
          <a:xfrm>
            <a:off x="9627483" y="4435545"/>
            <a:ext cx="66075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2027</a:t>
            </a:r>
          </a:p>
        </p:txBody>
      </p:sp>
      <p:sp>
        <p:nvSpPr>
          <p:cNvPr id="66" name="TextBox 65">
            <a:extLst>
              <a:ext uri="{FF2B5EF4-FFF2-40B4-BE49-F238E27FC236}">
                <a16:creationId xmlns:a16="http://schemas.microsoft.com/office/drawing/2014/main" id="{204D9099-368E-5C41-94BF-C9124ECD9FC7}"/>
              </a:ext>
            </a:extLst>
          </p:cNvPr>
          <p:cNvSpPr txBox="1"/>
          <p:nvPr/>
        </p:nvSpPr>
        <p:spPr>
          <a:xfrm>
            <a:off x="10738229" y="4435545"/>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2028</a:t>
            </a:r>
          </a:p>
        </p:txBody>
      </p:sp>
      <p:sp>
        <p:nvSpPr>
          <p:cNvPr id="67" name="TextBox 66">
            <a:extLst>
              <a:ext uri="{FF2B5EF4-FFF2-40B4-BE49-F238E27FC236}">
                <a16:creationId xmlns:a16="http://schemas.microsoft.com/office/drawing/2014/main" id="{B01D221D-5E16-EA49-BF82-538BB0A7F2FB}"/>
              </a:ext>
            </a:extLst>
          </p:cNvPr>
          <p:cNvSpPr txBox="1"/>
          <p:nvPr/>
        </p:nvSpPr>
        <p:spPr>
          <a:xfrm>
            <a:off x="1860934" y="5445623"/>
            <a:ext cx="132119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PHASE ONE</a:t>
            </a:r>
          </a:p>
        </p:txBody>
      </p:sp>
      <p:sp>
        <p:nvSpPr>
          <p:cNvPr id="68" name="TextBox 67">
            <a:extLst>
              <a:ext uri="{FF2B5EF4-FFF2-40B4-BE49-F238E27FC236}">
                <a16:creationId xmlns:a16="http://schemas.microsoft.com/office/drawing/2014/main" id="{9EDB31A5-B57A-8E4D-95B2-84DADE68D5A9}"/>
              </a:ext>
            </a:extLst>
          </p:cNvPr>
          <p:cNvSpPr txBox="1"/>
          <p:nvPr/>
        </p:nvSpPr>
        <p:spPr>
          <a:xfrm>
            <a:off x="5413014" y="5445623"/>
            <a:ext cx="139493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PHASE TWO</a:t>
            </a:r>
          </a:p>
        </p:txBody>
      </p:sp>
      <p:sp>
        <p:nvSpPr>
          <p:cNvPr id="69" name="TextBox 68">
            <a:extLst>
              <a:ext uri="{FF2B5EF4-FFF2-40B4-BE49-F238E27FC236}">
                <a16:creationId xmlns:a16="http://schemas.microsoft.com/office/drawing/2014/main" id="{3A5B6586-B5FB-534D-A6E7-28D49CD90D90}"/>
              </a:ext>
            </a:extLst>
          </p:cNvPr>
          <p:cNvSpPr txBox="1"/>
          <p:nvPr/>
        </p:nvSpPr>
        <p:spPr>
          <a:xfrm>
            <a:off x="8836093" y="5445623"/>
            <a:ext cx="152157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PHASE THREE</a:t>
            </a:r>
          </a:p>
        </p:txBody>
      </p:sp>
      <p:sp>
        <p:nvSpPr>
          <p:cNvPr id="71" name="Subtitle 2">
            <a:extLst>
              <a:ext uri="{FF2B5EF4-FFF2-40B4-BE49-F238E27FC236}">
                <a16:creationId xmlns:a16="http://schemas.microsoft.com/office/drawing/2014/main" id="{704EA4D0-C2C5-A44D-8358-1C0727AE09AC}"/>
              </a:ext>
            </a:extLst>
          </p:cNvPr>
          <p:cNvSpPr txBox="1">
            <a:spLocks/>
          </p:cNvSpPr>
          <p:nvPr/>
        </p:nvSpPr>
        <p:spPr>
          <a:xfrm>
            <a:off x="3260065" y="2952084"/>
            <a:ext cx="1590667"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2" name="Subtitle 2">
            <a:extLst>
              <a:ext uri="{FF2B5EF4-FFF2-40B4-BE49-F238E27FC236}">
                <a16:creationId xmlns:a16="http://schemas.microsoft.com/office/drawing/2014/main" id="{38787FEB-EE51-964A-BE23-14E71325D014}"/>
              </a:ext>
            </a:extLst>
          </p:cNvPr>
          <p:cNvSpPr txBox="1">
            <a:spLocks/>
          </p:cNvSpPr>
          <p:nvPr/>
        </p:nvSpPr>
        <p:spPr>
          <a:xfrm>
            <a:off x="1035968" y="2952084"/>
            <a:ext cx="1590667"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3" name="Subtitle 2">
            <a:extLst>
              <a:ext uri="{FF2B5EF4-FFF2-40B4-BE49-F238E27FC236}">
                <a16:creationId xmlns:a16="http://schemas.microsoft.com/office/drawing/2014/main" id="{D30F843F-CE2A-9A4B-81EF-3AB472A65440}"/>
              </a:ext>
            </a:extLst>
          </p:cNvPr>
          <p:cNvSpPr txBox="1">
            <a:spLocks/>
          </p:cNvSpPr>
          <p:nvPr/>
        </p:nvSpPr>
        <p:spPr>
          <a:xfrm>
            <a:off x="5494782" y="2952084"/>
            <a:ext cx="1590667"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4" name="Subtitle 2">
            <a:extLst>
              <a:ext uri="{FF2B5EF4-FFF2-40B4-BE49-F238E27FC236}">
                <a16:creationId xmlns:a16="http://schemas.microsoft.com/office/drawing/2014/main" id="{674A9BF7-8F82-F34D-B26B-2D73E9D272DF}"/>
              </a:ext>
            </a:extLst>
          </p:cNvPr>
          <p:cNvSpPr txBox="1">
            <a:spLocks/>
          </p:cNvSpPr>
          <p:nvPr/>
        </p:nvSpPr>
        <p:spPr>
          <a:xfrm>
            <a:off x="7744326" y="2952084"/>
            <a:ext cx="1590667"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5" name="Subtitle 2">
            <a:extLst>
              <a:ext uri="{FF2B5EF4-FFF2-40B4-BE49-F238E27FC236}">
                <a16:creationId xmlns:a16="http://schemas.microsoft.com/office/drawing/2014/main" id="{840472D8-DD69-1E47-A061-E3B710116AEC}"/>
              </a:ext>
            </a:extLst>
          </p:cNvPr>
          <p:cNvSpPr txBox="1">
            <a:spLocks/>
          </p:cNvSpPr>
          <p:nvPr/>
        </p:nvSpPr>
        <p:spPr>
          <a:xfrm>
            <a:off x="3911999" y="1826492"/>
            <a:ext cx="1590667"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6" name="Subtitle 2">
            <a:extLst>
              <a:ext uri="{FF2B5EF4-FFF2-40B4-BE49-F238E27FC236}">
                <a16:creationId xmlns:a16="http://schemas.microsoft.com/office/drawing/2014/main" id="{8B31FE5C-D407-B74F-9732-B871F8EBA1FE}"/>
              </a:ext>
            </a:extLst>
          </p:cNvPr>
          <p:cNvSpPr txBox="1">
            <a:spLocks/>
          </p:cNvSpPr>
          <p:nvPr/>
        </p:nvSpPr>
        <p:spPr>
          <a:xfrm>
            <a:off x="1687902" y="1826492"/>
            <a:ext cx="1590667"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7" name="Subtitle 2">
            <a:extLst>
              <a:ext uri="{FF2B5EF4-FFF2-40B4-BE49-F238E27FC236}">
                <a16:creationId xmlns:a16="http://schemas.microsoft.com/office/drawing/2014/main" id="{406A2874-7523-7B40-AF3A-206D6E449E70}"/>
              </a:ext>
            </a:extLst>
          </p:cNvPr>
          <p:cNvSpPr txBox="1">
            <a:spLocks/>
          </p:cNvSpPr>
          <p:nvPr/>
        </p:nvSpPr>
        <p:spPr>
          <a:xfrm>
            <a:off x="6146715" y="1826492"/>
            <a:ext cx="1590667"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8" name="Subtitle 2">
            <a:extLst>
              <a:ext uri="{FF2B5EF4-FFF2-40B4-BE49-F238E27FC236}">
                <a16:creationId xmlns:a16="http://schemas.microsoft.com/office/drawing/2014/main" id="{6DF06168-6F63-314B-8490-E070D14EAA3F}"/>
              </a:ext>
            </a:extLst>
          </p:cNvPr>
          <p:cNvSpPr txBox="1">
            <a:spLocks/>
          </p:cNvSpPr>
          <p:nvPr/>
        </p:nvSpPr>
        <p:spPr>
          <a:xfrm>
            <a:off x="8396260" y="1826492"/>
            <a:ext cx="1590667"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9" name="Shape 2979">
            <a:extLst>
              <a:ext uri="{FF2B5EF4-FFF2-40B4-BE49-F238E27FC236}">
                <a16:creationId xmlns:a16="http://schemas.microsoft.com/office/drawing/2014/main" id="{AB7E1157-A2EA-A148-969B-5F62BCFA74D1}"/>
              </a:ext>
            </a:extLst>
          </p:cNvPr>
          <p:cNvSpPr/>
          <p:nvPr/>
        </p:nvSpPr>
        <p:spPr>
          <a:xfrm flipH="1" flipV="1">
            <a:off x="10912930" y="3733370"/>
            <a:ext cx="117245" cy="290191"/>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80" name="Subtitle 2">
            <a:extLst>
              <a:ext uri="{FF2B5EF4-FFF2-40B4-BE49-F238E27FC236}">
                <a16:creationId xmlns:a16="http://schemas.microsoft.com/office/drawing/2014/main" id="{5CBC6CB5-9040-304B-A1AE-33EB69946E64}"/>
              </a:ext>
            </a:extLst>
          </p:cNvPr>
          <p:cNvSpPr txBox="1">
            <a:spLocks/>
          </p:cNvSpPr>
          <p:nvPr/>
        </p:nvSpPr>
        <p:spPr>
          <a:xfrm>
            <a:off x="9994480" y="2952084"/>
            <a:ext cx="1590667"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Tree>
    <p:extLst>
      <p:ext uri="{BB962C8B-B14F-4D97-AF65-F5344CB8AC3E}">
        <p14:creationId xmlns:p14="http://schemas.microsoft.com/office/powerpoint/2010/main" val="3877914652"/>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Shape 3846">
            <a:extLst>
              <a:ext uri="{FF2B5EF4-FFF2-40B4-BE49-F238E27FC236}">
                <a16:creationId xmlns:a16="http://schemas.microsoft.com/office/drawing/2014/main" id="{BCAF7E1E-08CA-0E4B-B612-BF0C48205447}"/>
              </a:ext>
            </a:extLst>
          </p:cNvPr>
          <p:cNvSpPr/>
          <p:nvPr/>
        </p:nvSpPr>
        <p:spPr>
          <a:xfrm>
            <a:off x="3603159" y="1550446"/>
            <a:ext cx="3203047" cy="1826513"/>
          </a:xfrm>
          <a:custGeom>
            <a:avLst/>
            <a:gdLst/>
            <a:ahLst/>
            <a:cxnLst>
              <a:cxn ang="0">
                <a:pos x="wd2" y="hd2"/>
              </a:cxn>
              <a:cxn ang="5400000">
                <a:pos x="wd2" y="hd2"/>
              </a:cxn>
              <a:cxn ang="10800000">
                <a:pos x="wd2" y="hd2"/>
              </a:cxn>
              <a:cxn ang="16200000">
                <a:pos x="wd2" y="hd2"/>
              </a:cxn>
            </a:cxnLst>
            <a:rect l="0" t="0" r="r" b="b"/>
            <a:pathLst>
              <a:path w="21600" h="21600" extrusionOk="0">
                <a:moveTo>
                  <a:pt x="1212" y="0"/>
                </a:moveTo>
                <a:lnTo>
                  <a:pt x="1212" y="8813"/>
                </a:lnTo>
                <a:lnTo>
                  <a:pt x="0" y="10894"/>
                </a:lnTo>
                <a:lnTo>
                  <a:pt x="1212" y="12975"/>
                </a:lnTo>
                <a:lnTo>
                  <a:pt x="1212" y="21600"/>
                </a:lnTo>
                <a:lnTo>
                  <a:pt x="21600" y="21600"/>
                </a:lnTo>
                <a:lnTo>
                  <a:pt x="21600" y="0"/>
                </a:lnTo>
                <a:lnTo>
                  <a:pt x="1212" y="0"/>
                </a:ln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1" name="Shape 3861">
            <a:extLst>
              <a:ext uri="{FF2B5EF4-FFF2-40B4-BE49-F238E27FC236}">
                <a16:creationId xmlns:a16="http://schemas.microsoft.com/office/drawing/2014/main" id="{AEFC3CCE-5331-0746-A531-498B9CB3477B}"/>
              </a:ext>
            </a:extLst>
          </p:cNvPr>
          <p:cNvSpPr/>
          <p:nvPr/>
        </p:nvSpPr>
        <p:spPr>
          <a:xfrm flipH="1">
            <a:off x="5412404" y="4540131"/>
            <a:ext cx="3203047" cy="1826513"/>
          </a:xfrm>
          <a:custGeom>
            <a:avLst/>
            <a:gdLst/>
            <a:ahLst/>
            <a:cxnLst>
              <a:cxn ang="0">
                <a:pos x="wd2" y="hd2"/>
              </a:cxn>
              <a:cxn ang="5400000">
                <a:pos x="wd2" y="hd2"/>
              </a:cxn>
              <a:cxn ang="10800000">
                <a:pos x="wd2" y="hd2"/>
              </a:cxn>
              <a:cxn ang="16200000">
                <a:pos x="wd2" y="hd2"/>
              </a:cxn>
            </a:cxnLst>
            <a:rect l="0" t="0" r="r" b="b"/>
            <a:pathLst>
              <a:path w="21600" h="21600" extrusionOk="0">
                <a:moveTo>
                  <a:pt x="1212" y="0"/>
                </a:moveTo>
                <a:lnTo>
                  <a:pt x="1212" y="8813"/>
                </a:lnTo>
                <a:lnTo>
                  <a:pt x="0" y="10894"/>
                </a:lnTo>
                <a:lnTo>
                  <a:pt x="1212" y="12975"/>
                </a:lnTo>
                <a:lnTo>
                  <a:pt x="1212" y="21600"/>
                </a:lnTo>
                <a:lnTo>
                  <a:pt x="21600" y="21600"/>
                </a:lnTo>
                <a:lnTo>
                  <a:pt x="21600" y="0"/>
                </a:lnTo>
                <a:lnTo>
                  <a:pt x="1212" y="0"/>
                </a:ln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7" name="Shape 3865">
            <a:extLst>
              <a:ext uri="{FF2B5EF4-FFF2-40B4-BE49-F238E27FC236}">
                <a16:creationId xmlns:a16="http://schemas.microsoft.com/office/drawing/2014/main" id="{2E07B136-2743-1546-B115-1EFBD5B240C9}"/>
              </a:ext>
            </a:extLst>
          </p:cNvPr>
          <p:cNvSpPr/>
          <p:nvPr/>
        </p:nvSpPr>
        <p:spPr>
          <a:xfrm>
            <a:off x="5601228" y="3776170"/>
            <a:ext cx="6589185"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8" name="Shape 3866">
            <a:extLst>
              <a:ext uri="{FF2B5EF4-FFF2-40B4-BE49-F238E27FC236}">
                <a16:creationId xmlns:a16="http://schemas.microsoft.com/office/drawing/2014/main" id="{11B9B1F5-D16D-FA4A-970A-0F3D53B2919A}"/>
              </a:ext>
            </a:extLst>
          </p:cNvPr>
          <p:cNvSpPr/>
          <p:nvPr/>
        </p:nvSpPr>
        <p:spPr>
          <a:xfrm>
            <a:off x="1588" y="3776171"/>
            <a:ext cx="5603955" cy="0"/>
          </a:xfrm>
          <a:prstGeom prst="line">
            <a:avLst/>
          </a:prstGeom>
          <a:noFill/>
          <a:ln w="38100" cap="flat">
            <a:solidFill>
              <a:schemeClr val="accent1"/>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9" name="Shape 3867">
            <a:extLst>
              <a:ext uri="{FF2B5EF4-FFF2-40B4-BE49-F238E27FC236}">
                <a16:creationId xmlns:a16="http://schemas.microsoft.com/office/drawing/2014/main" id="{914C52B4-15D2-A24B-B1E5-E06EECC5AD6F}"/>
              </a:ext>
            </a:extLst>
          </p:cNvPr>
          <p:cNvSpPr/>
          <p:nvPr/>
        </p:nvSpPr>
        <p:spPr>
          <a:xfrm>
            <a:off x="1279049" y="3684958"/>
            <a:ext cx="182423" cy="182424"/>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0" name="Shape 3868">
            <a:extLst>
              <a:ext uri="{FF2B5EF4-FFF2-40B4-BE49-F238E27FC236}">
                <a16:creationId xmlns:a16="http://schemas.microsoft.com/office/drawing/2014/main" id="{F2DE3217-9042-E047-9617-CBFD27C85645}"/>
              </a:ext>
            </a:extLst>
          </p:cNvPr>
          <p:cNvSpPr/>
          <p:nvPr/>
        </p:nvSpPr>
        <p:spPr>
          <a:xfrm>
            <a:off x="10798727" y="3684958"/>
            <a:ext cx="182424" cy="182424"/>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1" name="Shape 3869">
            <a:extLst>
              <a:ext uri="{FF2B5EF4-FFF2-40B4-BE49-F238E27FC236}">
                <a16:creationId xmlns:a16="http://schemas.microsoft.com/office/drawing/2014/main" id="{398B9816-7503-8643-BF85-592CEEC938FB}"/>
              </a:ext>
            </a:extLst>
          </p:cNvPr>
          <p:cNvSpPr/>
          <p:nvPr/>
        </p:nvSpPr>
        <p:spPr>
          <a:xfrm>
            <a:off x="2336790" y="3684958"/>
            <a:ext cx="182424" cy="182424"/>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2" name="Shape 3870">
            <a:extLst>
              <a:ext uri="{FF2B5EF4-FFF2-40B4-BE49-F238E27FC236}">
                <a16:creationId xmlns:a16="http://schemas.microsoft.com/office/drawing/2014/main" id="{06CC7CEC-D7BE-434D-A6C0-5BCC604BF5F3}"/>
              </a:ext>
            </a:extLst>
          </p:cNvPr>
          <p:cNvSpPr/>
          <p:nvPr/>
        </p:nvSpPr>
        <p:spPr>
          <a:xfrm>
            <a:off x="4452275" y="3684958"/>
            <a:ext cx="182424" cy="182424"/>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3" name="Shape 3871">
            <a:extLst>
              <a:ext uri="{FF2B5EF4-FFF2-40B4-BE49-F238E27FC236}">
                <a16:creationId xmlns:a16="http://schemas.microsoft.com/office/drawing/2014/main" id="{57B7AC5A-28F0-D849-BDA7-79E252F5826E}"/>
              </a:ext>
            </a:extLst>
          </p:cNvPr>
          <p:cNvSpPr/>
          <p:nvPr/>
        </p:nvSpPr>
        <p:spPr>
          <a:xfrm>
            <a:off x="5510017" y="3684958"/>
            <a:ext cx="182424" cy="182424"/>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4" name="Shape 3872">
            <a:extLst>
              <a:ext uri="{FF2B5EF4-FFF2-40B4-BE49-F238E27FC236}">
                <a16:creationId xmlns:a16="http://schemas.microsoft.com/office/drawing/2014/main" id="{F6965BC8-2A7D-F340-B030-3D21941E89E2}"/>
              </a:ext>
            </a:extLst>
          </p:cNvPr>
          <p:cNvSpPr/>
          <p:nvPr/>
        </p:nvSpPr>
        <p:spPr>
          <a:xfrm>
            <a:off x="7625501" y="3684958"/>
            <a:ext cx="182424" cy="182424"/>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5" name="Shape 3873">
            <a:extLst>
              <a:ext uri="{FF2B5EF4-FFF2-40B4-BE49-F238E27FC236}">
                <a16:creationId xmlns:a16="http://schemas.microsoft.com/office/drawing/2014/main" id="{77C50409-3AF9-B143-9A7D-9BB866ED70A0}"/>
              </a:ext>
            </a:extLst>
          </p:cNvPr>
          <p:cNvSpPr/>
          <p:nvPr/>
        </p:nvSpPr>
        <p:spPr>
          <a:xfrm>
            <a:off x="8683244" y="3684958"/>
            <a:ext cx="182424" cy="182424"/>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6" name="Shape 3874">
            <a:extLst>
              <a:ext uri="{FF2B5EF4-FFF2-40B4-BE49-F238E27FC236}">
                <a16:creationId xmlns:a16="http://schemas.microsoft.com/office/drawing/2014/main" id="{037CC340-B158-7849-A16E-5DD1DD19FCBB}"/>
              </a:ext>
            </a:extLst>
          </p:cNvPr>
          <p:cNvSpPr/>
          <p:nvPr/>
        </p:nvSpPr>
        <p:spPr>
          <a:xfrm>
            <a:off x="9740985" y="3684958"/>
            <a:ext cx="182424" cy="182424"/>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7" name="Shape 3875">
            <a:extLst>
              <a:ext uri="{FF2B5EF4-FFF2-40B4-BE49-F238E27FC236}">
                <a16:creationId xmlns:a16="http://schemas.microsoft.com/office/drawing/2014/main" id="{FC496702-FBD9-934C-950B-789D76EFD1A0}"/>
              </a:ext>
            </a:extLst>
          </p:cNvPr>
          <p:cNvSpPr/>
          <p:nvPr/>
        </p:nvSpPr>
        <p:spPr>
          <a:xfrm>
            <a:off x="3394532" y="3684958"/>
            <a:ext cx="182424" cy="182424"/>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8" name="Shape 3876">
            <a:extLst>
              <a:ext uri="{FF2B5EF4-FFF2-40B4-BE49-F238E27FC236}">
                <a16:creationId xmlns:a16="http://schemas.microsoft.com/office/drawing/2014/main" id="{7B7BBBDA-BA6B-EF41-B021-9746BDE2E0D2}"/>
              </a:ext>
            </a:extLst>
          </p:cNvPr>
          <p:cNvSpPr/>
          <p:nvPr/>
        </p:nvSpPr>
        <p:spPr>
          <a:xfrm>
            <a:off x="6567759" y="3684958"/>
            <a:ext cx="182424" cy="182424"/>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9" name="Shape 3877">
            <a:extLst>
              <a:ext uri="{FF2B5EF4-FFF2-40B4-BE49-F238E27FC236}">
                <a16:creationId xmlns:a16="http://schemas.microsoft.com/office/drawing/2014/main" id="{12A1163F-2793-B640-841B-6366BAB5DECA}"/>
              </a:ext>
            </a:extLst>
          </p:cNvPr>
          <p:cNvSpPr/>
          <p:nvPr/>
        </p:nvSpPr>
        <p:spPr>
          <a:xfrm flipV="1">
            <a:off x="3485433" y="2463701"/>
            <a:ext cx="1" cy="1282066"/>
          </a:xfrm>
          <a:prstGeom prst="line">
            <a:avLst/>
          </a:prstGeom>
          <a:noFill/>
          <a:ln w="38100" cap="flat">
            <a:solidFill>
              <a:schemeClr val="accent1"/>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0" name="Shape 3878">
            <a:extLst>
              <a:ext uri="{FF2B5EF4-FFF2-40B4-BE49-F238E27FC236}">
                <a16:creationId xmlns:a16="http://schemas.microsoft.com/office/drawing/2014/main" id="{4920D962-FD19-3D48-897B-5D1AF8CFEBD8}"/>
              </a:ext>
            </a:extLst>
          </p:cNvPr>
          <p:cNvSpPr/>
          <p:nvPr/>
        </p:nvSpPr>
        <p:spPr>
          <a:xfrm flipV="1">
            <a:off x="8768838" y="3778321"/>
            <a:ext cx="1" cy="1706929"/>
          </a:xfrm>
          <a:prstGeom prst="line">
            <a:avLst/>
          </a:prstGeom>
          <a:noFill/>
          <a:ln w="38100" cap="flat">
            <a:solidFill>
              <a:schemeClr val="accent2"/>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7" name="TextBox 36">
            <a:extLst>
              <a:ext uri="{FF2B5EF4-FFF2-40B4-BE49-F238E27FC236}">
                <a16:creationId xmlns:a16="http://schemas.microsoft.com/office/drawing/2014/main" id="{19653CDC-031A-B24A-912B-EE61B79F550C}"/>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38" name="TextBox 37">
            <a:extLst>
              <a:ext uri="{FF2B5EF4-FFF2-40B4-BE49-F238E27FC236}">
                <a16:creationId xmlns:a16="http://schemas.microsoft.com/office/drawing/2014/main" id="{DF031FA3-28D0-5A47-949E-0D3DC7979A4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9" name="Subtitle 2">
            <a:extLst>
              <a:ext uri="{FF2B5EF4-FFF2-40B4-BE49-F238E27FC236}">
                <a16:creationId xmlns:a16="http://schemas.microsoft.com/office/drawing/2014/main" id="{DDA039FB-EA17-5A42-ADCE-7C5D5A55D078}"/>
              </a:ext>
            </a:extLst>
          </p:cNvPr>
          <p:cNvSpPr txBox="1">
            <a:spLocks/>
          </p:cNvSpPr>
          <p:nvPr/>
        </p:nvSpPr>
        <p:spPr>
          <a:xfrm>
            <a:off x="3966132" y="2070755"/>
            <a:ext cx="2647077"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a:t>
            </a:r>
          </a:p>
        </p:txBody>
      </p:sp>
      <p:sp>
        <p:nvSpPr>
          <p:cNvPr id="40" name="TextBox 39">
            <a:extLst>
              <a:ext uri="{FF2B5EF4-FFF2-40B4-BE49-F238E27FC236}">
                <a16:creationId xmlns:a16="http://schemas.microsoft.com/office/drawing/2014/main" id="{9F172BF9-BB80-E140-918D-90FA74A65E6B}"/>
              </a:ext>
            </a:extLst>
          </p:cNvPr>
          <p:cNvSpPr txBox="1"/>
          <p:nvPr/>
        </p:nvSpPr>
        <p:spPr>
          <a:xfrm>
            <a:off x="3966132" y="1720776"/>
            <a:ext cx="1571264"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MILESTONE 01</a:t>
            </a:r>
          </a:p>
        </p:txBody>
      </p:sp>
      <p:sp>
        <p:nvSpPr>
          <p:cNvPr id="41" name="Subtitle 2">
            <a:extLst>
              <a:ext uri="{FF2B5EF4-FFF2-40B4-BE49-F238E27FC236}">
                <a16:creationId xmlns:a16="http://schemas.microsoft.com/office/drawing/2014/main" id="{47628528-FC31-DE4B-AA1D-AEF8C7A1A30E}"/>
              </a:ext>
            </a:extLst>
          </p:cNvPr>
          <p:cNvSpPr txBox="1">
            <a:spLocks/>
          </p:cNvSpPr>
          <p:nvPr/>
        </p:nvSpPr>
        <p:spPr>
          <a:xfrm>
            <a:off x="5608095" y="5081214"/>
            <a:ext cx="2647077"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a:t>
            </a:r>
          </a:p>
        </p:txBody>
      </p:sp>
      <p:sp>
        <p:nvSpPr>
          <p:cNvPr id="42" name="TextBox 41">
            <a:extLst>
              <a:ext uri="{FF2B5EF4-FFF2-40B4-BE49-F238E27FC236}">
                <a16:creationId xmlns:a16="http://schemas.microsoft.com/office/drawing/2014/main" id="{6E3147A1-35B5-8D46-A632-8022545F794E}"/>
              </a:ext>
            </a:extLst>
          </p:cNvPr>
          <p:cNvSpPr txBox="1"/>
          <p:nvPr/>
        </p:nvSpPr>
        <p:spPr>
          <a:xfrm>
            <a:off x="6643834" y="4731234"/>
            <a:ext cx="1611339" cy="338554"/>
          </a:xfrm>
          <a:prstGeom prst="rect">
            <a:avLst/>
          </a:prstGeom>
          <a:noFill/>
        </p:spPr>
        <p:txBody>
          <a:bodyPr wrap="none" rtlCol="0" anchor="ctr" anchorCtr="0">
            <a:spAutoFit/>
          </a:bodyPr>
          <a:lstStyle/>
          <a:p>
            <a:pPr algn="r"/>
            <a:r>
              <a:rPr lang="en-US" sz="1600" b="1" dirty="0">
                <a:solidFill>
                  <a:schemeClr val="bg1"/>
                </a:solidFill>
                <a:latin typeface="Poppins" pitchFamily="2" charset="77"/>
                <a:ea typeface="League Spartan" charset="0"/>
                <a:cs typeface="Poppins" pitchFamily="2" charset="77"/>
              </a:rPr>
              <a:t>MILESTONE 02</a:t>
            </a:r>
          </a:p>
        </p:txBody>
      </p:sp>
      <p:sp>
        <p:nvSpPr>
          <p:cNvPr id="43" name="TextBox 42">
            <a:extLst>
              <a:ext uri="{FF2B5EF4-FFF2-40B4-BE49-F238E27FC236}">
                <a16:creationId xmlns:a16="http://schemas.microsoft.com/office/drawing/2014/main" id="{D8E387F9-6301-A345-909C-BB69909AC41D}"/>
              </a:ext>
            </a:extLst>
          </p:cNvPr>
          <p:cNvSpPr txBox="1"/>
          <p:nvPr/>
        </p:nvSpPr>
        <p:spPr>
          <a:xfrm>
            <a:off x="1051102" y="3948123"/>
            <a:ext cx="63831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2019</a:t>
            </a:r>
          </a:p>
        </p:txBody>
      </p:sp>
      <p:sp>
        <p:nvSpPr>
          <p:cNvPr id="44" name="TextBox 43">
            <a:extLst>
              <a:ext uri="{FF2B5EF4-FFF2-40B4-BE49-F238E27FC236}">
                <a16:creationId xmlns:a16="http://schemas.microsoft.com/office/drawing/2014/main" id="{A71D270C-F1EF-C34C-849E-5D71F0957593}"/>
              </a:ext>
            </a:extLst>
          </p:cNvPr>
          <p:cNvSpPr txBox="1"/>
          <p:nvPr/>
        </p:nvSpPr>
        <p:spPr>
          <a:xfrm>
            <a:off x="2085601" y="3948122"/>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2020</a:t>
            </a:r>
          </a:p>
        </p:txBody>
      </p:sp>
      <p:sp>
        <p:nvSpPr>
          <p:cNvPr id="45" name="TextBox 44">
            <a:extLst>
              <a:ext uri="{FF2B5EF4-FFF2-40B4-BE49-F238E27FC236}">
                <a16:creationId xmlns:a16="http://schemas.microsoft.com/office/drawing/2014/main" id="{CC1D25E1-2195-E34A-BF30-6A3D79B7D14C}"/>
              </a:ext>
            </a:extLst>
          </p:cNvPr>
          <p:cNvSpPr txBox="1"/>
          <p:nvPr/>
        </p:nvSpPr>
        <p:spPr>
          <a:xfrm>
            <a:off x="3170567" y="3948874"/>
            <a:ext cx="62869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2021</a:t>
            </a:r>
          </a:p>
        </p:txBody>
      </p:sp>
      <p:sp>
        <p:nvSpPr>
          <p:cNvPr id="46" name="TextBox 45">
            <a:extLst>
              <a:ext uri="{FF2B5EF4-FFF2-40B4-BE49-F238E27FC236}">
                <a16:creationId xmlns:a16="http://schemas.microsoft.com/office/drawing/2014/main" id="{16FE8785-2129-EA4D-B8B5-3538887E9C9B}"/>
              </a:ext>
            </a:extLst>
          </p:cNvPr>
          <p:cNvSpPr txBox="1"/>
          <p:nvPr/>
        </p:nvSpPr>
        <p:spPr>
          <a:xfrm>
            <a:off x="4209100" y="3948122"/>
            <a:ext cx="66877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2022</a:t>
            </a:r>
          </a:p>
        </p:txBody>
      </p:sp>
      <p:sp>
        <p:nvSpPr>
          <p:cNvPr id="47" name="TextBox 46">
            <a:extLst>
              <a:ext uri="{FF2B5EF4-FFF2-40B4-BE49-F238E27FC236}">
                <a16:creationId xmlns:a16="http://schemas.microsoft.com/office/drawing/2014/main" id="{CD457A06-1623-B445-8DE6-851B0766E6BF}"/>
              </a:ext>
            </a:extLst>
          </p:cNvPr>
          <p:cNvSpPr txBox="1"/>
          <p:nvPr/>
        </p:nvSpPr>
        <p:spPr>
          <a:xfrm>
            <a:off x="5257708" y="3951141"/>
            <a:ext cx="67518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2023</a:t>
            </a:r>
          </a:p>
        </p:txBody>
      </p:sp>
      <p:sp>
        <p:nvSpPr>
          <p:cNvPr id="48" name="TextBox 47">
            <a:extLst>
              <a:ext uri="{FF2B5EF4-FFF2-40B4-BE49-F238E27FC236}">
                <a16:creationId xmlns:a16="http://schemas.microsoft.com/office/drawing/2014/main" id="{1E0A19E1-5A2B-FF4C-9670-C06B21FA6CDE}"/>
              </a:ext>
            </a:extLst>
          </p:cNvPr>
          <p:cNvSpPr txBox="1"/>
          <p:nvPr/>
        </p:nvSpPr>
        <p:spPr>
          <a:xfrm>
            <a:off x="6316161" y="3948122"/>
            <a:ext cx="69121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2024</a:t>
            </a:r>
          </a:p>
        </p:txBody>
      </p:sp>
      <p:sp>
        <p:nvSpPr>
          <p:cNvPr id="49" name="TextBox 48">
            <a:extLst>
              <a:ext uri="{FF2B5EF4-FFF2-40B4-BE49-F238E27FC236}">
                <a16:creationId xmlns:a16="http://schemas.microsoft.com/office/drawing/2014/main" id="{E3D7BD3D-EC5D-4D4D-A2AE-3C14ADB72CB6}"/>
              </a:ext>
            </a:extLst>
          </p:cNvPr>
          <p:cNvSpPr txBox="1"/>
          <p:nvPr/>
        </p:nvSpPr>
        <p:spPr>
          <a:xfrm>
            <a:off x="7374312" y="3954119"/>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2025</a:t>
            </a:r>
          </a:p>
        </p:txBody>
      </p:sp>
      <p:sp>
        <p:nvSpPr>
          <p:cNvPr id="50" name="TextBox 49">
            <a:extLst>
              <a:ext uri="{FF2B5EF4-FFF2-40B4-BE49-F238E27FC236}">
                <a16:creationId xmlns:a16="http://schemas.microsoft.com/office/drawing/2014/main" id="{C3D5D983-9695-5A45-916A-0B63F94CF797}"/>
              </a:ext>
            </a:extLst>
          </p:cNvPr>
          <p:cNvSpPr txBox="1"/>
          <p:nvPr/>
        </p:nvSpPr>
        <p:spPr>
          <a:xfrm>
            <a:off x="8432856" y="3269723"/>
            <a:ext cx="68320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2026</a:t>
            </a:r>
          </a:p>
        </p:txBody>
      </p:sp>
      <p:sp>
        <p:nvSpPr>
          <p:cNvPr id="51" name="TextBox 50">
            <a:extLst>
              <a:ext uri="{FF2B5EF4-FFF2-40B4-BE49-F238E27FC236}">
                <a16:creationId xmlns:a16="http://schemas.microsoft.com/office/drawing/2014/main" id="{78F10379-279B-8346-B03D-B87474EAA169}"/>
              </a:ext>
            </a:extLst>
          </p:cNvPr>
          <p:cNvSpPr txBox="1"/>
          <p:nvPr/>
        </p:nvSpPr>
        <p:spPr>
          <a:xfrm>
            <a:off x="9500534" y="3949965"/>
            <a:ext cx="66075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2027</a:t>
            </a:r>
          </a:p>
        </p:txBody>
      </p:sp>
      <p:sp>
        <p:nvSpPr>
          <p:cNvPr id="52" name="TextBox 51">
            <a:extLst>
              <a:ext uri="{FF2B5EF4-FFF2-40B4-BE49-F238E27FC236}">
                <a16:creationId xmlns:a16="http://schemas.microsoft.com/office/drawing/2014/main" id="{ABD9D32B-7B2A-8046-8EAB-AC1D3250BE9A}"/>
              </a:ext>
            </a:extLst>
          </p:cNvPr>
          <p:cNvSpPr txBox="1"/>
          <p:nvPr/>
        </p:nvSpPr>
        <p:spPr>
          <a:xfrm>
            <a:off x="10547538" y="3954444"/>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2028</a:t>
            </a:r>
          </a:p>
        </p:txBody>
      </p:sp>
    </p:spTree>
    <p:extLst>
      <p:ext uri="{BB962C8B-B14F-4D97-AF65-F5344CB8AC3E}">
        <p14:creationId xmlns:p14="http://schemas.microsoft.com/office/powerpoint/2010/main" val="128824565"/>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Shape 7744">
            <a:extLst>
              <a:ext uri="{FF2B5EF4-FFF2-40B4-BE49-F238E27FC236}">
                <a16:creationId xmlns:a16="http://schemas.microsoft.com/office/drawing/2014/main" id="{F5CB03BA-B054-3540-BDB4-6B9649EB8EAE}"/>
              </a:ext>
            </a:extLst>
          </p:cNvPr>
          <p:cNvSpPr/>
          <p:nvPr/>
        </p:nvSpPr>
        <p:spPr>
          <a:xfrm>
            <a:off x="6454289" y="1151255"/>
            <a:ext cx="3534687" cy="734857"/>
          </a:xfrm>
          <a:prstGeom prst="rightArrow">
            <a:avLst>
              <a:gd name="adj1" fmla="val 42953"/>
              <a:gd name="adj2" fmla="val 64000"/>
            </a:avLst>
          </a:pr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5" name="Shape 7745">
            <a:extLst>
              <a:ext uri="{FF2B5EF4-FFF2-40B4-BE49-F238E27FC236}">
                <a16:creationId xmlns:a16="http://schemas.microsoft.com/office/drawing/2014/main" id="{861C8C5D-F209-1D44-A7D2-D1B06ADD0E8C}"/>
              </a:ext>
            </a:extLst>
          </p:cNvPr>
          <p:cNvSpPr/>
          <p:nvPr/>
        </p:nvSpPr>
        <p:spPr>
          <a:xfrm>
            <a:off x="4444800" y="1361737"/>
            <a:ext cx="2222535" cy="1435701"/>
          </a:xfrm>
          <a:custGeom>
            <a:avLst/>
            <a:gdLst/>
            <a:ahLst/>
            <a:cxnLst>
              <a:cxn ang="0">
                <a:pos x="wd2" y="hd2"/>
              </a:cxn>
              <a:cxn ang="5400000">
                <a:pos x="wd2" y="hd2"/>
              </a:cxn>
              <a:cxn ang="10800000">
                <a:pos x="wd2" y="hd2"/>
              </a:cxn>
              <a:cxn ang="16200000">
                <a:pos x="wd2" y="hd2"/>
              </a:cxn>
            </a:cxnLst>
            <a:rect l="0" t="0" r="r" b="b"/>
            <a:pathLst>
              <a:path w="21600" h="21600" extrusionOk="0">
                <a:moveTo>
                  <a:pt x="3994" y="0"/>
                </a:moveTo>
                <a:cubicBezTo>
                  <a:pt x="2891" y="0"/>
                  <a:pt x="1893" y="692"/>
                  <a:pt x="1170" y="1811"/>
                </a:cubicBezTo>
                <a:cubicBezTo>
                  <a:pt x="447" y="2930"/>
                  <a:pt x="0" y="4476"/>
                  <a:pt x="0" y="6183"/>
                </a:cubicBezTo>
                <a:lnTo>
                  <a:pt x="0" y="15417"/>
                </a:lnTo>
                <a:cubicBezTo>
                  <a:pt x="0" y="17124"/>
                  <a:pt x="447" y="18670"/>
                  <a:pt x="1170" y="19789"/>
                </a:cubicBezTo>
                <a:cubicBezTo>
                  <a:pt x="1893" y="20908"/>
                  <a:pt x="2891" y="21600"/>
                  <a:pt x="3994" y="21600"/>
                </a:cubicBezTo>
                <a:lnTo>
                  <a:pt x="21600" y="21600"/>
                </a:lnTo>
                <a:lnTo>
                  <a:pt x="21600" y="16872"/>
                </a:lnTo>
                <a:lnTo>
                  <a:pt x="3843" y="16872"/>
                </a:lnTo>
                <a:cubicBezTo>
                  <a:pt x="3757" y="16872"/>
                  <a:pt x="3679" y="16818"/>
                  <a:pt x="3623" y="16730"/>
                </a:cubicBezTo>
                <a:cubicBezTo>
                  <a:pt x="3568" y="16643"/>
                  <a:pt x="3533" y="16522"/>
                  <a:pt x="3533" y="16388"/>
                </a:cubicBezTo>
                <a:lnTo>
                  <a:pt x="3533" y="5216"/>
                </a:lnTo>
                <a:cubicBezTo>
                  <a:pt x="3533" y="5082"/>
                  <a:pt x="3568" y="4961"/>
                  <a:pt x="3623" y="4874"/>
                </a:cubicBezTo>
                <a:cubicBezTo>
                  <a:pt x="3679" y="4786"/>
                  <a:pt x="3757" y="4732"/>
                  <a:pt x="3843" y="4732"/>
                </a:cubicBezTo>
                <a:lnTo>
                  <a:pt x="20850" y="4732"/>
                </a:lnTo>
                <a:lnTo>
                  <a:pt x="20850" y="0"/>
                </a:lnTo>
                <a:lnTo>
                  <a:pt x="3994" y="0"/>
                </a:ln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2" name="Shape 7747">
            <a:extLst>
              <a:ext uri="{FF2B5EF4-FFF2-40B4-BE49-F238E27FC236}">
                <a16:creationId xmlns:a16="http://schemas.microsoft.com/office/drawing/2014/main" id="{E92AA927-7EC1-294E-8D69-78AB8F23680B}"/>
              </a:ext>
            </a:extLst>
          </p:cNvPr>
          <p:cNvSpPr/>
          <p:nvPr/>
        </p:nvSpPr>
        <p:spPr>
          <a:xfrm flipH="1">
            <a:off x="5676164" y="2477826"/>
            <a:ext cx="2994294" cy="1435702"/>
          </a:xfrm>
          <a:custGeom>
            <a:avLst/>
            <a:gdLst/>
            <a:ahLst/>
            <a:cxnLst>
              <a:cxn ang="0">
                <a:pos x="wd2" y="hd2"/>
              </a:cxn>
              <a:cxn ang="5400000">
                <a:pos x="wd2" y="hd2"/>
              </a:cxn>
              <a:cxn ang="10800000">
                <a:pos x="wd2" y="hd2"/>
              </a:cxn>
              <a:cxn ang="16200000">
                <a:pos x="wd2" y="hd2"/>
              </a:cxn>
            </a:cxnLst>
            <a:rect l="0" t="0" r="r" b="b"/>
            <a:pathLst>
              <a:path w="21600" h="21600" extrusionOk="0">
                <a:moveTo>
                  <a:pt x="3479" y="0"/>
                </a:moveTo>
                <a:cubicBezTo>
                  <a:pt x="2518" y="0"/>
                  <a:pt x="1648" y="692"/>
                  <a:pt x="1019" y="1811"/>
                </a:cubicBezTo>
                <a:cubicBezTo>
                  <a:pt x="389" y="2930"/>
                  <a:pt x="0" y="4476"/>
                  <a:pt x="0" y="6183"/>
                </a:cubicBezTo>
                <a:lnTo>
                  <a:pt x="0" y="15417"/>
                </a:lnTo>
                <a:cubicBezTo>
                  <a:pt x="0" y="17124"/>
                  <a:pt x="389" y="18670"/>
                  <a:pt x="1019" y="19789"/>
                </a:cubicBezTo>
                <a:cubicBezTo>
                  <a:pt x="1648" y="20908"/>
                  <a:pt x="2518" y="21600"/>
                  <a:pt x="3479" y="21600"/>
                </a:cubicBezTo>
                <a:lnTo>
                  <a:pt x="21600" y="21600"/>
                </a:lnTo>
                <a:lnTo>
                  <a:pt x="21600" y="16872"/>
                </a:lnTo>
                <a:lnTo>
                  <a:pt x="3347" y="16872"/>
                </a:lnTo>
                <a:cubicBezTo>
                  <a:pt x="3272" y="16872"/>
                  <a:pt x="3205" y="16818"/>
                  <a:pt x="3156" y="16730"/>
                </a:cubicBezTo>
                <a:cubicBezTo>
                  <a:pt x="3107" y="16643"/>
                  <a:pt x="3077" y="16522"/>
                  <a:pt x="3077" y="16388"/>
                </a:cubicBezTo>
                <a:lnTo>
                  <a:pt x="3077" y="5216"/>
                </a:lnTo>
                <a:cubicBezTo>
                  <a:pt x="3077" y="5082"/>
                  <a:pt x="3107" y="4961"/>
                  <a:pt x="3156" y="4874"/>
                </a:cubicBezTo>
                <a:cubicBezTo>
                  <a:pt x="3205" y="4786"/>
                  <a:pt x="3272" y="4732"/>
                  <a:pt x="3347" y="4732"/>
                </a:cubicBezTo>
                <a:lnTo>
                  <a:pt x="12859" y="4732"/>
                </a:lnTo>
                <a:lnTo>
                  <a:pt x="12859" y="0"/>
                </a:lnTo>
                <a:lnTo>
                  <a:pt x="3479" y="0"/>
                </a:ln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3" name="Shape 7748">
            <a:extLst>
              <a:ext uri="{FF2B5EF4-FFF2-40B4-BE49-F238E27FC236}">
                <a16:creationId xmlns:a16="http://schemas.microsoft.com/office/drawing/2014/main" id="{56A50A9C-9B15-CC4C-8937-45FFFBC9CD5D}"/>
              </a:ext>
            </a:extLst>
          </p:cNvPr>
          <p:cNvSpPr/>
          <p:nvPr/>
        </p:nvSpPr>
        <p:spPr>
          <a:xfrm rot="10800000">
            <a:off x="6411423" y="2270915"/>
            <a:ext cx="1458935" cy="734858"/>
          </a:xfrm>
          <a:prstGeom prst="rightArrow">
            <a:avLst>
              <a:gd name="adj1" fmla="val 42953"/>
              <a:gd name="adj2" fmla="val 64000"/>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0" name="Shape 7750">
            <a:extLst>
              <a:ext uri="{FF2B5EF4-FFF2-40B4-BE49-F238E27FC236}">
                <a16:creationId xmlns:a16="http://schemas.microsoft.com/office/drawing/2014/main" id="{99B6ED3E-9B1E-F94E-A005-B87D84CFB3ED}"/>
              </a:ext>
            </a:extLst>
          </p:cNvPr>
          <p:cNvSpPr/>
          <p:nvPr/>
        </p:nvSpPr>
        <p:spPr>
          <a:xfrm>
            <a:off x="3996687" y="3597487"/>
            <a:ext cx="2994294" cy="1435702"/>
          </a:xfrm>
          <a:custGeom>
            <a:avLst/>
            <a:gdLst/>
            <a:ahLst/>
            <a:cxnLst>
              <a:cxn ang="0">
                <a:pos x="wd2" y="hd2"/>
              </a:cxn>
              <a:cxn ang="5400000">
                <a:pos x="wd2" y="hd2"/>
              </a:cxn>
              <a:cxn ang="10800000">
                <a:pos x="wd2" y="hd2"/>
              </a:cxn>
              <a:cxn ang="16200000">
                <a:pos x="wd2" y="hd2"/>
              </a:cxn>
            </a:cxnLst>
            <a:rect l="0" t="0" r="r" b="b"/>
            <a:pathLst>
              <a:path w="21600" h="21600" extrusionOk="0">
                <a:moveTo>
                  <a:pt x="3479" y="0"/>
                </a:moveTo>
                <a:cubicBezTo>
                  <a:pt x="2518" y="0"/>
                  <a:pt x="1648" y="692"/>
                  <a:pt x="1019" y="1811"/>
                </a:cubicBezTo>
                <a:cubicBezTo>
                  <a:pt x="389" y="2930"/>
                  <a:pt x="0" y="4476"/>
                  <a:pt x="0" y="6183"/>
                </a:cubicBezTo>
                <a:lnTo>
                  <a:pt x="0" y="15417"/>
                </a:lnTo>
                <a:cubicBezTo>
                  <a:pt x="0" y="17124"/>
                  <a:pt x="389" y="18670"/>
                  <a:pt x="1019" y="19789"/>
                </a:cubicBezTo>
                <a:cubicBezTo>
                  <a:pt x="1648" y="20908"/>
                  <a:pt x="2518" y="21600"/>
                  <a:pt x="3479" y="21600"/>
                </a:cubicBezTo>
                <a:lnTo>
                  <a:pt x="21600" y="21600"/>
                </a:lnTo>
                <a:lnTo>
                  <a:pt x="21600" y="16872"/>
                </a:lnTo>
                <a:lnTo>
                  <a:pt x="3347" y="16872"/>
                </a:lnTo>
                <a:cubicBezTo>
                  <a:pt x="3272" y="16872"/>
                  <a:pt x="3205" y="16818"/>
                  <a:pt x="3156" y="16730"/>
                </a:cubicBezTo>
                <a:cubicBezTo>
                  <a:pt x="3107" y="16643"/>
                  <a:pt x="3077" y="16522"/>
                  <a:pt x="3077" y="16388"/>
                </a:cubicBezTo>
                <a:lnTo>
                  <a:pt x="3077" y="5216"/>
                </a:lnTo>
                <a:cubicBezTo>
                  <a:pt x="3077" y="5082"/>
                  <a:pt x="3107" y="4961"/>
                  <a:pt x="3156" y="4874"/>
                </a:cubicBezTo>
                <a:cubicBezTo>
                  <a:pt x="3205" y="4786"/>
                  <a:pt x="3272" y="4732"/>
                  <a:pt x="3347" y="4732"/>
                </a:cubicBezTo>
                <a:lnTo>
                  <a:pt x="9749" y="4732"/>
                </a:lnTo>
                <a:lnTo>
                  <a:pt x="9749" y="0"/>
                </a:lnTo>
                <a:lnTo>
                  <a:pt x="3479" y="0"/>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1" name="Shape 7751">
            <a:extLst>
              <a:ext uri="{FF2B5EF4-FFF2-40B4-BE49-F238E27FC236}">
                <a16:creationId xmlns:a16="http://schemas.microsoft.com/office/drawing/2014/main" id="{8C859D98-2F00-DD45-A816-9782582E7661}"/>
              </a:ext>
            </a:extLst>
          </p:cNvPr>
          <p:cNvSpPr/>
          <p:nvPr/>
        </p:nvSpPr>
        <p:spPr>
          <a:xfrm rot="10800000" flipH="1">
            <a:off x="4796787" y="3390576"/>
            <a:ext cx="1457401" cy="734857"/>
          </a:xfrm>
          <a:prstGeom prst="rightArrow">
            <a:avLst>
              <a:gd name="adj1" fmla="val 42953"/>
              <a:gd name="adj2" fmla="val 64000"/>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8" name="Shape 7753">
            <a:extLst>
              <a:ext uri="{FF2B5EF4-FFF2-40B4-BE49-F238E27FC236}">
                <a16:creationId xmlns:a16="http://schemas.microsoft.com/office/drawing/2014/main" id="{087CF5C9-DA28-A747-9BF3-D2E3D576F7AB}"/>
              </a:ext>
            </a:extLst>
          </p:cNvPr>
          <p:cNvSpPr/>
          <p:nvPr/>
        </p:nvSpPr>
        <p:spPr>
          <a:xfrm flipH="1">
            <a:off x="5676164" y="4714896"/>
            <a:ext cx="2551718" cy="1435702"/>
          </a:xfrm>
          <a:custGeom>
            <a:avLst/>
            <a:gdLst/>
            <a:ahLst/>
            <a:cxnLst>
              <a:cxn ang="0">
                <a:pos x="wd2" y="hd2"/>
              </a:cxn>
              <a:cxn ang="5400000">
                <a:pos x="wd2" y="hd2"/>
              </a:cxn>
              <a:cxn ang="10800000">
                <a:pos x="wd2" y="hd2"/>
              </a:cxn>
              <a:cxn ang="16200000">
                <a:pos x="wd2" y="hd2"/>
              </a:cxn>
            </a:cxnLst>
            <a:rect l="0" t="0" r="r" b="b"/>
            <a:pathLst>
              <a:path w="21600" h="21600" extrusionOk="0">
                <a:moveTo>
                  <a:pt x="3479" y="0"/>
                </a:moveTo>
                <a:cubicBezTo>
                  <a:pt x="2518" y="0"/>
                  <a:pt x="1648" y="692"/>
                  <a:pt x="1019" y="1811"/>
                </a:cubicBezTo>
                <a:cubicBezTo>
                  <a:pt x="389" y="2930"/>
                  <a:pt x="0" y="4476"/>
                  <a:pt x="0" y="6183"/>
                </a:cubicBezTo>
                <a:lnTo>
                  <a:pt x="0" y="15417"/>
                </a:lnTo>
                <a:cubicBezTo>
                  <a:pt x="0" y="17124"/>
                  <a:pt x="389" y="18670"/>
                  <a:pt x="1019" y="19789"/>
                </a:cubicBezTo>
                <a:cubicBezTo>
                  <a:pt x="1648" y="20908"/>
                  <a:pt x="2518" y="21600"/>
                  <a:pt x="3479" y="21600"/>
                </a:cubicBezTo>
                <a:lnTo>
                  <a:pt x="21600" y="21600"/>
                </a:lnTo>
                <a:lnTo>
                  <a:pt x="21600" y="16872"/>
                </a:lnTo>
                <a:lnTo>
                  <a:pt x="3347" y="16872"/>
                </a:lnTo>
                <a:cubicBezTo>
                  <a:pt x="3272" y="16872"/>
                  <a:pt x="3205" y="16818"/>
                  <a:pt x="3156" y="16730"/>
                </a:cubicBezTo>
                <a:cubicBezTo>
                  <a:pt x="3107" y="16643"/>
                  <a:pt x="3077" y="16522"/>
                  <a:pt x="3077" y="16388"/>
                </a:cubicBezTo>
                <a:lnTo>
                  <a:pt x="3077" y="5216"/>
                </a:lnTo>
                <a:cubicBezTo>
                  <a:pt x="3077" y="5082"/>
                  <a:pt x="3107" y="4961"/>
                  <a:pt x="3156" y="4874"/>
                </a:cubicBezTo>
                <a:cubicBezTo>
                  <a:pt x="3205" y="4786"/>
                  <a:pt x="3272" y="4732"/>
                  <a:pt x="3347" y="4732"/>
                </a:cubicBezTo>
                <a:lnTo>
                  <a:pt x="13149" y="4732"/>
                </a:lnTo>
                <a:lnTo>
                  <a:pt x="13149" y="0"/>
                </a:lnTo>
                <a:lnTo>
                  <a:pt x="3479" y="0"/>
                </a:lnTo>
                <a:close/>
              </a:path>
            </a:pathLst>
          </a:cu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9" name="Shape 7754">
            <a:extLst>
              <a:ext uri="{FF2B5EF4-FFF2-40B4-BE49-F238E27FC236}">
                <a16:creationId xmlns:a16="http://schemas.microsoft.com/office/drawing/2014/main" id="{1E535826-96D9-8A41-9D70-2E4B150725DE}"/>
              </a:ext>
            </a:extLst>
          </p:cNvPr>
          <p:cNvSpPr/>
          <p:nvPr/>
        </p:nvSpPr>
        <p:spPr>
          <a:xfrm rot="10800000">
            <a:off x="6412957" y="4507985"/>
            <a:ext cx="1457401" cy="734857"/>
          </a:xfrm>
          <a:prstGeom prst="rightArrow">
            <a:avLst>
              <a:gd name="adj1" fmla="val 42953"/>
              <a:gd name="adj2" fmla="val 64000"/>
            </a:avLst>
          </a:pr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7" name="Shape 7756">
            <a:extLst>
              <a:ext uri="{FF2B5EF4-FFF2-40B4-BE49-F238E27FC236}">
                <a16:creationId xmlns:a16="http://schemas.microsoft.com/office/drawing/2014/main" id="{BD9AD42B-7644-904B-BA2E-85B999A48031}"/>
              </a:ext>
            </a:extLst>
          </p:cNvPr>
          <p:cNvSpPr/>
          <p:nvPr/>
        </p:nvSpPr>
        <p:spPr>
          <a:xfrm>
            <a:off x="1943644" y="5627647"/>
            <a:ext cx="4300777" cy="734857"/>
          </a:xfrm>
          <a:prstGeom prst="rightArrow">
            <a:avLst>
              <a:gd name="adj1" fmla="val 42953"/>
              <a:gd name="adj2" fmla="val 64000"/>
            </a:avLst>
          </a:pr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8" name="TextBox 37">
            <a:extLst>
              <a:ext uri="{FF2B5EF4-FFF2-40B4-BE49-F238E27FC236}">
                <a16:creationId xmlns:a16="http://schemas.microsoft.com/office/drawing/2014/main" id="{8F759ADB-E136-AC47-9E48-61C251047F8F}"/>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39" name="TextBox 38">
            <a:extLst>
              <a:ext uri="{FF2B5EF4-FFF2-40B4-BE49-F238E27FC236}">
                <a16:creationId xmlns:a16="http://schemas.microsoft.com/office/drawing/2014/main" id="{5CFCFBD0-9A51-4F46-A416-20577DEFDE3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0" name="TextBox 39">
            <a:extLst>
              <a:ext uri="{FF2B5EF4-FFF2-40B4-BE49-F238E27FC236}">
                <a16:creationId xmlns:a16="http://schemas.microsoft.com/office/drawing/2014/main" id="{726BCD4A-77BE-9943-8332-E9196ADBC5A8}"/>
              </a:ext>
            </a:extLst>
          </p:cNvPr>
          <p:cNvSpPr txBox="1"/>
          <p:nvPr/>
        </p:nvSpPr>
        <p:spPr>
          <a:xfrm>
            <a:off x="4626154" y="5825798"/>
            <a:ext cx="1141659" cy="338554"/>
          </a:xfrm>
          <a:prstGeom prst="rect">
            <a:avLst/>
          </a:prstGeom>
          <a:noFill/>
        </p:spPr>
        <p:txBody>
          <a:bodyPr wrap="none" rtlCol="0" anchor="ctr" anchorCtr="0">
            <a:spAutoFit/>
          </a:bodyPr>
          <a:lstStyle/>
          <a:p>
            <a:pPr algn="r"/>
            <a:r>
              <a:rPr lang="en-US" sz="1600" b="1" dirty="0">
                <a:solidFill>
                  <a:schemeClr val="bg1"/>
                </a:solidFill>
                <a:latin typeface="Poppins" pitchFamily="2" charset="77"/>
                <a:ea typeface="League Spartan" charset="0"/>
                <a:cs typeface="Poppins" pitchFamily="2" charset="77"/>
              </a:rPr>
              <a:t>STEP ONE</a:t>
            </a:r>
          </a:p>
        </p:txBody>
      </p:sp>
      <p:sp>
        <p:nvSpPr>
          <p:cNvPr id="41" name="TextBox 40">
            <a:extLst>
              <a:ext uri="{FF2B5EF4-FFF2-40B4-BE49-F238E27FC236}">
                <a16:creationId xmlns:a16="http://schemas.microsoft.com/office/drawing/2014/main" id="{64846965-429A-984B-9F39-F11346FEED04}"/>
              </a:ext>
            </a:extLst>
          </p:cNvPr>
          <p:cNvSpPr txBox="1"/>
          <p:nvPr/>
        </p:nvSpPr>
        <p:spPr>
          <a:xfrm>
            <a:off x="4425778" y="3588728"/>
            <a:ext cx="1342035" cy="338554"/>
          </a:xfrm>
          <a:prstGeom prst="rect">
            <a:avLst/>
          </a:prstGeom>
          <a:noFill/>
        </p:spPr>
        <p:txBody>
          <a:bodyPr wrap="none" rtlCol="0" anchor="ctr" anchorCtr="0">
            <a:spAutoFit/>
          </a:bodyPr>
          <a:lstStyle/>
          <a:p>
            <a:pPr algn="r"/>
            <a:r>
              <a:rPr lang="en-US" sz="1600" b="1" dirty="0">
                <a:solidFill>
                  <a:schemeClr val="bg1"/>
                </a:solidFill>
                <a:latin typeface="Poppins" pitchFamily="2" charset="77"/>
                <a:ea typeface="League Spartan" charset="0"/>
                <a:cs typeface="Poppins" pitchFamily="2" charset="77"/>
              </a:rPr>
              <a:t>STEP THREE</a:t>
            </a:r>
          </a:p>
        </p:txBody>
      </p:sp>
      <p:sp>
        <p:nvSpPr>
          <p:cNvPr id="42" name="TextBox 41">
            <a:extLst>
              <a:ext uri="{FF2B5EF4-FFF2-40B4-BE49-F238E27FC236}">
                <a16:creationId xmlns:a16="http://schemas.microsoft.com/office/drawing/2014/main" id="{3BA19D81-A7FC-9546-A6F8-A72E37707BDB}"/>
              </a:ext>
            </a:extLst>
          </p:cNvPr>
          <p:cNvSpPr txBox="1"/>
          <p:nvPr/>
        </p:nvSpPr>
        <p:spPr>
          <a:xfrm>
            <a:off x="6884008" y="4710791"/>
            <a:ext cx="1215397"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STEP TWO</a:t>
            </a:r>
          </a:p>
        </p:txBody>
      </p:sp>
      <p:sp>
        <p:nvSpPr>
          <p:cNvPr id="43" name="TextBox 42">
            <a:extLst>
              <a:ext uri="{FF2B5EF4-FFF2-40B4-BE49-F238E27FC236}">
                <a16:creationId xmlns:a16="http://schemas.microsoft.com/office/drawing/2014/main" id="{74B1FF08-0EEF-1648-BB34-A26399C0C5A4}"/>
              </a:ext>
            </a:extLst>
          </p:cNvPr>
          <p:cNvSpPr txBox="1"/>
          <p:nvPr/>
        </p:nvSpPr>
        <p:spPr>
          <a:xfrm>
            <a:off x="6884008" y="2473720"/>
            <a:ext cx="1266693"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STEP FOUR</a:t>
            </a:r>
          </a:p>
        </p:txBody>
      </p:sp>
      <p:sp>
        <p:nvSpPr>
          <p:cNvPr id="44" name="TextBox 43">
            <a:extLst>
              <a:ext uri="{FF2B5EF4-FFF2-40B4-BE49-F238E27FC236}">
                <a16:creationId xmlns:a16="http://schemas.microsoft.com/office/drawing/2014/main" id="{F890049E-CEA9-124D-974D-F8EDBADFB47F}"/>
              </a:ext>
            </a:extLst>
          </p:cNvPr>
          <p:cNvSpPr txBox="1"/>
          <p:nvPr/>
        </p:nvSpPr>
        <p:spPr>
          <a:xfrm>
            <a:off x="8374324" y="1338271"/>
            <a:ext cx="1148071" cy="338554"/>
          </a:xfrm>
          <a:prstGeom prst="rect">
            <a:avLst/>
          </a:prstGeom>
          <a:noFill/>
        </p:spPr>
        <p:txBody>
          <a:bodyPr wrap="none" rtlCol="0" anchor="ctr" anchorCtr="0">
            <a:spAutoFit/>
          </a:bodyPr>
          <a:lstStyle/>
          <a:p>
            <a:pPr algn="r"/>
            <a:r>
              <a:rPr lang="en-US" sz="1600" b="1" dirty="0">
                <a:solidFill>
                  <a:schemeClr val="bg1"/>
                </a:solidFill>
                <a:latin typeface="Poppins" pitchFamily="2" charset="77"/>
                <a:ea typeface="League Spartan" charset="0"/>
                <a:cs typeface="Poppins" pitchFamily="2" charset="77"/>
              </a:rPr>
              <a:t>STEP FIVE</a:t>
            </a:r>
          </a:p>
        </p:txBody>
      </p:sp>
      <p:sp>
        <p:nvSpPr>
          <p:cNvPr id="45" name="TextBox 44">
            <a:extLst>
              <a:ext uri="{FF2B5EF4-FFF2-40B4-BE49-F238E27FC236}">
                <a16:creationId xmlns:a16="http://schemas.microsoft.com/office/drawing/2014/main" id="{14975C0C-0A34-A041-9F93-2FFC7D585107}"/>
              </a:ext>
            </a:extLst>
          </p:cNvPr>
          <p:cNvSpPr txBox="1"/>
          <p:nvPr/>
        </p:nvSpPr>
        <p:spPr>
          <a:xfrm>
            <a:off x="8440224" y="4769515"/>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MILESTONE</a:t>
            </a:r>
          </a:p>
        </p:txBody>
      </p:sp>
      <p:sp>
        <p:nvSpPr>
          <p:cNvPr id="46" name="Subtitle 2">
            <a:extLst>
              <a:ext uri="{FF2B5EF4-FFF2-40B4-BE49-F238E27FC236}">
                <a16:creationId xmlns:a16="http://schemas.microsoft.com/office/drawing/2014/main" id="{F617266D-6A9F-2F4F-9680-10763EAE6F8D}"/>
              </a:ext>
            </a:extLst>
          </p:cNvPr>
          <p:cNvSpPr txBox="1">
            <a:spLocks/>
          </p:cNvSpPr>
          <p:nvPr/>
        </p:nvSpPr>
        <p:spPr>
          <a:xfrm>
            <a:off x="8440224" y="5135348"/>
            <a:ext cx="2741836"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47" name="TextBox 46">
            <a:extLst>
              <a:ext uri="{FF2B5EF4-FFF2-40B4-BE49-F238E27FC236}">
                <a16:creationId xmlns:a16="http://schemas.microsoft.com/office/drawing/2014/main" id="{38C045BA-11B0-BB46-8B4D-DEA94D86210B}"/>
              </a:ext>
            </a:extLst>
          </p:cNvPr>
          <p:cNvSpPr txBox="1"/>
          <p:nvPr/>
        </p:nvSpPr>
        <p:spPr>
          <a:xfrm>
            <a:off x="8832110" y="2540760"/>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MILESTONE</a:t>
            </a:r>
          </a:p>
        </p:txBody>
      </p:sp>
      <p:sp>
        <p:nvSpPr>
          <p:cNvPr id="48" name="Subtitle 2">
            <a:extLst>
              <a:ext uri="{FF2B5EF4-FFF2-40B4-BE49-F238E27FC236}">
                <a16:creationId xmlns:a16="http://schemas.microsoft.com/office/drawing/2014/main" id="{3DFC2EA2-3664-DE49-BABB-9EF8F405D107}"/>
              </a:ext>
            </a:extLst>
          </p:cNvPr>
          <p:cNvSpPr txBox="1">
            <a:spLocks/>
          </p:cNvSpPr>
          <p:nvPr/>
        </p:nvSpPr>
        <p:spPr>
          <a:xfrm>
            <a:off x="8832110" y="2906592"/>
            <a:ext cx="2741836"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49" name="TextBox 48">
            <a:extLst>
              <a:ext uri="{FF2B5EF4-FFF2-40B4-BE49-F238E27FC236}">
                <a16:creationId xmlns:a16="http://schemas.microsoft.com/office/drawing/2014/main" id="{46F9C515-D368-3341-A23C-7AB2866242D5}"/>
              </a:ext>
            </a:extLst>
          </p:cNvPr>
          <p:cNvSpPr txBox="1"/>
          <p:nvPr/>
        </p:nvSpPr>
        <p:spPr>
          <a:xfrm>
            <a:off x="2594482" y="3618339"/>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MILESTONE</a:t>
            </a:r>
          </a:p>
        </p:txBody>
      </p:sp>
      <p:sp>
        <p:nvSpPr>
          <p:cNvPr id="50" name="Subtitle 2">
            <a:extLst>
              <a:ext uri="{FF2B5EF4-FFF2-40B4-BE49-F238E27FC236}">
                <a16:creationId xmlns:a16="http://schemas.microsoft.com/office/drawing/2014/main" id="{049F9D78-0FF0-2E45-94B3-E1FC28A6A27D}"/>
              </a:ext>
            </a:extLst>
          </p:cNvPr>
          <p:cNvSpPr txBox="1">
            <a:spLocks/>
          </p:cNvSpPr>
          <p:nvPr/>
        </p:nvSpPr>
        <p:spPr>
          <a:xfrm>
            <a:off x="1076699" y="3984171"/>
            <a:ext cx="2741836"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51" name="TextBox 50">
            <a:extLst>
              <a:ext uri="{FF2B5EF4-FFF2-40B4-BE49-F238E27FC236}">
                <a16:creationId xmlns:a16="http://schemas.microsoft.com/office/drawing/2014/main" id="{7285E4BD-903A-C24C-B50C-70B682CD963F}"/>
              </a:ext>
            </a:extLst>
          </p:cNvPr>
          <p:cNvSpPr txBox="1"/>
          <p:nvPr/>
        </p:nvSpPr>
        <p:spPr>
          <a:xfrm>
            <a:off x="3059094" y="1367606"/>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MILESTONE</a:t>
            </a:r>
          </a:p>
        </p:txBody>
      </p:sp>
      <p:sp>
        <p:nvSpPr>
          <p:cNvPr id="52" name="Subtitle 2">
            <a:extLst>
              <a:ext uri="{FF2B5EF4-FFF2-40B4-BE49-F238E27FC236}">
                <a16:creationId xmlns:a16="http://schemas.microsoft.com/office/drawing/2014/main" id="{BB48705D-3C6D-6E46-B7B2-91329537BFA3}"/>
              </a:ext>
            </a:extLst>
          </p:cNvPr>
          <p:cNvSpPr txBox="1">
            <a:spLocks/>
          </p:cNvSpPr>
          <p:nvPr/>
        </p:nvSpPr>
        <p:spPr>
          <a:xfrm>
            <a:off x="1541311" y="1733438"/>
            <a:ext cx="2741836"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Tree>
    <p:extLst>
      <p:ext uri="{BB962C8B-B14F-4D97-AF65-F5344CB8AC3E}">
        <p14:creationId xmlns:p14="http://schemas.microsoft.com/office/powerpoint/2010/main" val="32574999"/>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FB56F2B-EE45-530A-BB32-5E71256A299D}"/>
            </a:ext>
          </a:extLst>
        </p:cNvPr>
        <p:cNvGrpSpPr/>
        <p:nvPr/>
      </p:nvGrpSpPr>
      <p:grpSpPr>
        <a:xfrm>
          <a:off x="0" y="0"/>
          <a:ext cx="0" cy="0"/>
          <a:chOff x="0" y="0"/>
          <a:chExt cx="0" cy="0"/>
        </a:xfrm>
      </p:grpSpPr>
      <p:sp>
        <p:nvSpPr>
          <p:cNvPr id="52" name="Shape 19460">
            <a:extLst>
              <a:ext uri="{FF2B5EF4-FFF2-40B4-BE49-F238E27FC236}">
                <a16:creationId xmlns:a16="http://schemas.microsoft.com/office/drawing/2014/main" id="{C863A4ED-5EB7-9EE7-71DF-E1A04D7336AE}"/>
              </a:ext>
            </a:extLst>
          </p:cNvPr>
          <p:cNvSpPr/>
          <p:nvPr/>
        </p:nvSpPr>
        <p:spPr>
          <a:xfrm flipH="1" flipV="1">
            <a:off x="1357008" y="3722317"/>
            <a:ext cx="1" cy="137160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3" name="Shape 19461">
            <a:extLst>
              <a:ext uri="{FF2B5EF4-FFF2-40B4-BE49-F238E27FC236}">
                <a16:creationId xmlns:a16="http://schemas.microsoft.com/office/drawing/2014/main" id="{16CD79FB-9724-C7B5-7AB0-4882B1D98A01}"/>
              </a:ext>
            </a:extLst>
          </p:cNvPr>
          <p:cNvSpPr/>
          <p:nvPr/>
        </p:nvSpPr>
        <p:spPr>
          <a:xfrm flipH="1" flipV="1">
            <a:off x="3173588" y="3247971"/>
            <a:ext cx="1" cy="137160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4" name="Shape 19462">
            <a:extLst>
              <a:ext uri="{FF2B5EF4-FFF2-40B4-BE49-F238E27FC236}">
                <a16:creationId xmlns:a16="http://schemas.microsoft.com/office/drawing/2014/main" id="{285391B9-0C18-A12D-207A-CC68B0FA8B8D}"/>
              </a:ext>
            </a:extLst>
          </p:cNvPr>
          <p:cNvSpPr/>
          <p:nvPr/>
        </p:nvSpPr>
        <p:spPr>
          <a:xfrm flipH="1" flipV="1">
            <a:off x="4990168" y="2760092"/>
            <a:ext cx="1" cy="137160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5" name="Shape 19463">
            <a:extLst>
              <a:ext uri="{FF2B5EF4-FFF2-40B4-BE49-F238E27FC236}">
                <a16:creationId xmlns:a16="http://schemas.microsoft.com/office/drawing/2014/main" id="{0443160F-0BBD-0067-6909-0125DE2B94CB}"/>
              </a:ext>
            </a:extLst>
          </p:cNvPr>
          <p:cNvSpPr/>
          <p:nvPr/>
        </p:nvSpPr>
        <p:spPr>
          <a:xfrm flipH="1" flipV="1">
            <a:off x="6806748" y="2283996"/>
            <a:ext cx="1" cy="137160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6" name="Shape 19464">
            <a:extLst>
              <a:ext uri="{FF2B5EF4-FFF2-40B4-BE49-F238E27FC236}">
                <a16:creationId xmlns:a16="http://schemas.microsoft.com/office/drawing/2014/main" id="{02DFA874-08CC-14C0-119D-769228A79D48}"/>
              </a:ext>
            </a:extLst>
          </p:cNvPr>
          <p:cNvSpPr/>
          <p:nvPr/>
        </p:nvSpPr>
        <p:spPr>
          <a:xfrm flipV="1">
            <a:off x="8623329" y="1811402"/>
            <a:ext cx="1" cy="137160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42" name="Shape 19473">
            <a:extLst>
              <a:ext uri="{FF2B5EF4-FFF2-40B4-BE49-F238E27FC236}">
                <a16:creationId xmlns:a16="http://schemas.microsoft.com/office/drawing/2014/main" id="{66113849-425A-6B7E-5F2C-33EF7979C3DB}"/>
              </a:ext>
            </a:extLst>
          </p:cNvPr>
          <p:cNvSpPr/>
          <p:nvPr/>
        </p:nvSpPr>
        <p:spPr>
          <a:xfrm>
            <a:off x="3787680" y="5513819"/>
            <a:ext cx="1817882" cy="485964"/>
          </a:xfrm>
          <a:prstGeom prst="rect">
            <a:avLst/>
          </a:prstGeom>
          <a:solidFill>
            <a:schemeClr val="accent2">
              <a:lumMod val="75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43" name="Shape 19474">
            <a:extLst>
              <a:ext uri="{FF2B5EF4-FFF2-40B4-BE49-F238E27FC236}">
                <a16:creationId xmlns:a16="http://schemas.microsoft.com/office/drawing/2014/main" id="{39458802-4043-F91A-708B-46CB2B4E170C}"/>
              </a:ext>
            </a:extLst>
          </p:cNvPr>
          <p:cNvSpPr/>
          <p:nvPr/>
        </p:nvSpPr>
        <p:spPr>
          <a:xfrm>
            <a:off x="3142249" y="4662637"/>
            <a:ext cx="645432" cy="1337145"/>
          </a:xfrm>
          <a:custGeom>
            <a:avLst/>
            <a:gdLst/>
            <a:ahLst/>
            <a:cxnLst>
              <a:cxn ang="0">
                <a:pos x="wd2" y="hd2"/>
              </a:cxn>
              <a:cxn ang="5400000">
                <a:pos x="wd2" y="hd2"/>
              </a:cxn>
              <a:cxn ang="10800000">
                <a:pos x="wd2" y="hd2"/>
              </a:cxn>
              <a:cxn ang="16200000">
                <a:pos x="wd2" y="hd2"/>
              </a:cxn>
            </a:cxnLst>
            <a:rect l="0" t="0" r="r" b="b"/>
            <a:pathLst>
              <a:path w="21600" h="21600" extrusionOk="0">
                <a:moveTo>
                  <a:pt x="10" y="0"/>
                </a:moveTo>
                <a:lnTo>
                  <a:pt x="21600" y="13766"/>
                </a:lnTo>
                <a:lnTo>
                  <a:pt x="21600" y="21600"/>
                </a:lnTo>
                <a:lnTo>
                  <a:pt x="0" y="7903"/>
                </a:lnTo>
                <a:lnTo>
                  <a:pt x="10" y="0"/>
                </a:lnTo>
                <a:close/>
              </a:path>
            </a:pathLst>
          </a:custGeom>
          <a:solidFill>
            <a:schemeClr val="accent2">
              <a:lumMod val="5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44" name="Shape 19475">
            <a:extLst>
              <a:ext uri="{FF2B5EF4-FFF2-40B4-BE49-F238E27FC236}">
                <a16:creationId xmlns:a16="http://schemas.microsoft.com/office/drawing/2014/main" id="{BD724CBC-A551-B232-1587-D8D8C7AFE10C}"/>
              </a:ext>
            </a:extLst>
          </p:cNvPr>
          <p:cNvSpPr/>
          <p:nvPr/>
        </p:nvSpPr>
        <p:spPr>
          <a:xfrm>
            <a:off x="3142844" y="4666431"/>
            <a:ext cx="2461951" cy="85087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5928" y="64"/>
                </a:lnTo>
                <a:lnTo>
                  <a:pt x="21600" y="21600"/>
                </a:lnTo>
                <a:lnTo>
                  <a:pt x="5652" y="21600"/>
                </a:lnTo>
                <a:lnTo>
                  <a:pt x="0" y="0"/>
                </a:lnTo>
                <a:close/>
              </a:path>
            </a:pathLst>
          </a:cu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40" name="Shape 19477">
            <a:extLst>
              <a:ext uri="{FF2B5EF4-FFF2-40B4-BE49-F238E27FC236}">
                <a16:creationId xmlns:a16="http://schemas.microsoft.com/office/drawing/2014/main" id="{2F738C1B-BECF-F88C-1EF7-D1FEFBA06271}"/>
              </a:ext>
            </a:extLst>
          </p:cNvPr>
          <p:cNvSpPr/>
          <p:nvPr/>
        </p:nvSpPr>
        <p:spPr>
          <a:xfrm>
            <a:off x="3711549" y="3689198"/>
            <a:ext cx="676747" cy="676746"/>
          </a:xfrm>
          <a:prstGeom prst="ellipse">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5" name="Shape 19481">
            <a:extLst>
              <a:ext uri="{FF2B5EF4-FFF2-40B4-BE49-F238E27FC236}">
                <a16:creationId xmlns:a16="http://schemas.microsoft.com/office/drawing/2014/main" id="{FFEA86DA-A9DE-08DE-3622-9D7C144A770A}"/>
              </a:ext>
            </a:extLst>
          </p:cNvPr>
          <p:cNvSpPr/>
          <p:nvPr/>
        </p:nvSpPr>
        <p:spPr>
          <a:xfrm>
            <a:off x="7411127" y="4552565"/>
            <a:ext cx="1817882" cy="485964"/>
          </a:xfrm>
          <a:prstGeom prst="rect">
            <a:avLst/>
          </a:prstGeom>
          <a:solidFill>
            <a:schemeClr val="accent4">
              <a:lumMod val="75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6" name="Shape 19482">
            <a:extLst>
              <a:ext uri="{FF2B5EF4-FFF2-40B4-BE49-F238E27FC236}">
                <a16:creationId xmlns:a16="http://schemas.microsoft.com/office/drawing/2014/main" id="{22157E04-EB2C-DCA7-3508-9453A0D6430E}"/>
              </a:ext>
            </a:extLst>
          </p:cNvPr>
          <p:cNvSpPr/>
          <p:nvPr/>
        </p:nvSpPr>
        <p:spPr>
          <a:xfrm>
            <a:off x="6765696" y="3701385"/>
            <a:ext cx="645432" cy="1337144"/>
          </a:xfrm>
          <a:custGeom>
            <a:avLst/>
            <a:gdLst/>
            <a:ahLst/>
            <a:cxnLst>
              <a:cxn ang="0">
                <a:pos x="wd2" y="hd2"/>
              </a:cxn>
              <a:cxn ang="5400000">
                <a:pos x="wd2" y="hd2"/>
              </a:cxn>
              <a:cxn ang="10800000">
                <a:pos x="wd2" y="hd2"/>
              </a:cxn>
              <a:cxn ang="16200000">
                <a:pos x="wd2" y="hd2"/>
              </a:cxn>
            </a:cxnLst>
            <a:rect l="0" t="0" r="r" b="b"/>
            <a:pathLst>
              <a:path w="21600" h="21600" extrusionOk="0">
                <a:moveTo>
                  <a:pt x="10" y="0"/>
                </a:moveTo>
                <a:lnTo>
                  <a:pt x="21600" y="13766"/>
                </a:lnTo>
                <a:lnTo>
                  <a:pt x="21600" y="21600"/>
                </a:lnTo>
                <a:lnTo>
                  <a:pt x="0" y="7903"/>
                </a:lnTo>
                <a:lnTo>
                  <a:pt x="10" y="0"/>
                </a:lnTo>
                <a:close/>
              </a:path>
            </a:pathLst>
          </a:custGeom>
          <a:solidFill>
            <a:schemeClr val="accent4">
              <a:lumMod val="5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7" name="Shape 19483">
            <a:extLst>
              <a:ext uri="{FF2B5EF4-FFF2-40B4-BE49-F238E27FC236}">
                <a16:creationId xmlns:a16="http://schemas.microsoft.com/office/drawing/2014/main" id="{FCE35D7D-CF3F-29B4-CB7C-74973633EEFC}"/>
              </a:ext>
            </a:extLst>
          </p:cNvPr>
          <p:cNvSpPr/>
          <p:nvPr/>
        </p:nvSpPr>
        <p:spPr>
          <a:xfrm>
            <a:off x="6766291" y="3705178"/>
            <a:ext cx="2461951" cy="85087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5928" y="64"/>
                </a:lnTo>
                <a:lnTo>
                  <a:pt x="21600" y="21600"/>
                </a:lnTo>
                <a:lnTo>
                  <a:pt x="5652" y="21600"/>
                </a:lnTo>
                <a:lnTo>
                  <a:pt x="0" y="0"/>
                </a:lnTo>
                <a:close/>
              </a:path>
            </a:pathLst>
          </a:custGeom>
          <a:solidFill>
            <a:schemeClr val="accent4"/>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3" name="Shape 19485">
            <a:extLst>
              <a:ext uri="{FF2B5EF4-FFF2-40B4-BE49-F238E27FC236}">
                <a16:creationId xmlns:a16="http://schemas.microsoft.com/office/drawing/2014/main" id="{5F86956B-DF83-03CC-7B4E-1C47C571B072}"/>
              </a:ext>
            </a:extLst>
          </p:cNvPr>
          <p:cNvSpPr/>
          <p:nvPr/>
        </p:nvSpPr>
        <p:spPr>
          <a:xfrm>
            <a:off x="7392007" y="2711475"/>
            <a:ext cx="676747" cy="676746"/>
          </a:xfrm>
          <a:prstGeom prst="ellipse">
            <a:avLst/>
          </a:pr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8" name="Shape 19489">
            <a:extLst>
              <a:ext uri="{FF2B5EF4-FFF2-40B4-BE49-F238E27FC236}">
                <a16:creationId xmlns:a16="http://schemas.microsoft.com/office/drawing/2014/main" id="{78CD9B51-84F4-5FE2-7716-C7B5F85F492F}"/>
              </a:ext>
            </a:extLst>
          </p:cNvPr>
          <p:cNvSpPr/>
          <p:nvPr/>
        </p:nvSpPr>
        <p:spPr>
          <a:xfrm>
            <a:off x="5600358" y="5033193"/>
            <a:ext cx="1817882" cy="485964"/>
          </a:xfrm>
          <a:prstGeom prst="rect">
            <a:avLst/>
          </a:prstGeom>
          <a:solidFill>
            <a:schemeClr val="accent3">
              <a:lumMod val="75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9" name="Shape 19490">
            <a:extLst>
              <a:ext uri="{FF2B5EF4-FFF2-40B4-BE49-F238E27FC236}">
                <a16:creationId xmlns:a16="http://schemas.microsoft.com/office/drawing/2014/main" id="{3EDB5405-BC7D-3615-3802-A2E029684208}"/>
              </a:ext>
            </a:extLst>
          </p:cNvPr>
          <p:cNvSpPr/>
          <p:nvPr/>
        </p:nvSpPr>
        <p:spPr>
          <a:xfrm>
            <a:off x="4954928" y="4182011"/>
            <a:ext cx="645432" cy="1337146"/>
          </a:xfrm>
          <a:custGeom>
            <a:avLst/>
            <a:gdLst/>
            <a:ahLst/>
            <a:cxnLst>
              <a:cxn ang="0">
                <a:pos x="wd2" y="hd2"/>
              </a:cxn>
              <a:cxn ang="5400000">
                <a:pos x="wd2" y="hd2"/>
              </a:cxn>
              <a:cxn ang="10800000">
                <a:pos x="wd2" y="hd2"/>
              </a:cxn>
              <a:cxn ang="16200000">
                <a:pos x="wd2" y="hd2"/>
              </a:cxn>
            </a:cxnLst>
            <a:rect l="0" t="0" r="r" b="b"/>
            <a:pathLst>
              <a:path w="21600" h="21600" extrusionOk="0">
                <a:moveTo>
                  <a:pt x="10" y="0"/>
                </a:moveTo>
                <a:lnTo>
                  <a:pt x="21600" y="13766"/>
                </a:lnTo>
                <a:lnTo>
                  <a:pt x="21600" y="21600"/>
                </a:lnTo>
                <a:lnTo>
                  <a:pt x="0" y="7903"/>
                </a:lnTo>
                <a:lnTo>
                  <a:pt x="10" y="0"/>
                </a:lnTo>
                <a:close/>
              </a:path>
            </a:pathLst>
          </a:custGeom>
          <a:solidFill>
            <a:schemeClr val="accent3">
              <a:lumMod val="50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0" name="Shape 19491">
            <a:extLst>
              <a:ext uri="{FF2B5EF4-FFF2-40B4-BE49-F238E27FC236}">
                <a16:creationId xmlns:a16="http://schemas.microsoft.com/office/drawing/2014/main" id="{422A5A6A-2DF3-B5FA-A7A4-ABD96AE37146}"/>
              </a:ext>
            </a:extLst>
          </p:cNvPr>
          <p:cNvSpPr/>
          <p:nvPr/>
        </p:nvSpPr>
        <p:spPr>
          <a:xfrm>
            <a:off x="4955522" y="4185805"/>
            <a:ext cx="2461951" cy="85087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5928" y="64"/>
                </a:lnTo>
                <a:lnTo>
                  <a:pt x="21600" y="21600"/>
                </a:lnTo>
                <a:lnTo>
                  <a:pt x="5652" y="21600"/>
                </a:lnTo>
                <a:lnTo>
                  <a:pt x="0" y="0"/>
                </a:lnTo>
                <a:close/>
              </a:path>
            </a:pathLst>
          </a:custGeom>
          <a:solidFill>
            <a:schemeClr val="accent3"/>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6" name="Shape 19493">
            <a:extLst>
              <a:ext uri="{FF2B5EF4-FFF2-40B4-BE49-F238E27FC236}">
                <a16:creationId xmlns:a16="http://schemas.microsoft.com/office/drawing/2014/main" id="{48E34988-E8BE-FAA6-2F8F-2D453B1CE8ED}"/>
              </a:ext>
            </a:extLst>
          </p:cNvPr>
          <p:cNvSpPr/>
          <p:nvPr/>
        </p:nvSpPr>
        <p:spPr>
          <a:xfrm>
            <a:off x="5551779" y="3206252"/>
            <a:ext cx="676747" cy="676746"/>
          </a:xfrm>
          <a:prstGeom prst="ellipse">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1" name="Shape 19497">
            <a:extLst>
              <a:ext uri="{FF2B5EF4-FFF2-40B4-BE49-F238E27FC236}">
                <a16:creationId xmlns:a16="http://schemas.microsoft.com/office/drawing/2014/main" id="{F17D9E45-054D-E9B8-4B79-A5E5C01B3CA0}"/>
              </a:ext>
            </a:extLst>
          </p:cNvPr>
          <p:cNvSpPr/>
          <p:nvPr/>
        </p:nvSpPr>
        <p:spPr>
          <a:xfrm>
            <a:off x="9227213" y="4071939"/>
            <a:ext cx="1817881" cy="485964"/>
          </a:xfrm>
          <a:prstGeom prst="rect">
            <a:avLst/>
          </a:prstGeom>
          <a:solidFill>
            <a:schemeClr val="accent5">
              <a:lumMod val="90000"/>
              <a:lumOff val="1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2" name="Shape 19498">
            <a:extLst>
              <a:ext uri="{FF2B5EF4-FFF2-40B4-BE49-F238E27FC236}">
                <a16:creationId xmlns:a16="http://schemas.microsoft.com/office/drawing/2014/main" id="{B916063F-80AB-C89C-3A03-E5337112A63F}"/>
              </a:ext>
            </a:extLst>
          </p:cNvPr>
          <p:cNvSpPr/>
          <p:nvPr/>
        </p:nvSpPr>
        <p:spPr>
          <a:xfrm>
            <a:off x="8570874" y="3220758"/>
            <a:ext cx="656341" cy="1337144"/>
          </a:xfrm>
          <a:custGeom>
            <a:avLst/>
            <a:gdLst/>
            <a:ahLst/>
            <a:cxnLst>
              <a:cxn ang="0">
                <a:pos x="wd2" y="hd2"/>
              </a:cxn>
              <a:cxn ang="5400000">
                <a:pos x="wd2" y="hd2"/>
              </a:cxn>
              <a:cxn ang="10800000">
                <a:pos x="wd2" y="hd2"/>
              </a:cxn>
              <a:cxn ang="16200000">
                <a:pos x="wd2" y="hd2"/>
              </a:cxn>
            </a:cxnLst>
            <a:rect l="0" t="0" r="r" b="b"/>
            <a:pathLst>
              <a:path w="21600" h="21600" extrusionOk="0">
                <a:moveTo>
                  <a:pt x="369" y="0"/>
                </a:moveTo>
                <a:lnTo>
                  <a:pt x="21600" y="13766"/>
                </a:lnTo>
                <a:lnTo>
                  <a:pt x="21600" y="21600"/>
                </a:lnTo>
                <a:lnTo>
                  <a:pt x="0" y="7903"/>
                </a:lnTo>
                <a:lnTo>
                  <a:pt x="369" y="0"/>
                </a:lnTo>
                <a:close/>
              </a:path>
            </a:pathLst>
          </a:custGeom>
          <a:solidFill>
            <a:schemeClr val="accent5"/>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3" name="Shape 19499">
            <a:extLst>
              <a:ext uri="{FF2B5EF4-FFF2-40B4-BE49-F238E27FC236}">
                <a16:creationId xmlns:a16="http://schemas.microsoft.com/office/drawing/2014/main" id="{9D4D5F6E-B0F5-7D66-E10E-5F33F2A815EC}"/>
              </a:ext>
            </a:extLst>
          </p:cNvPr>
          <p:cNvSpPr/>
          <p:nvPr/>
        </p:nvSpPr>
        <p:spPr>
          <a:xfrm>
            <a:off x="8582378" y="3224552"/>
            <a:ext cx="2461950" cy="85087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5928" y="64"/>
                </a:lnTo>
                <a:lnTo>
                  <a:pt x="21600" y="21600"/>
                </a:lnTo>
                <a:lnTo>
                  <a:pt x="5652" y="21600"/>
                </a:lnTo>
                <a:lnTo>
                  <a:pt x="0" y="0"/>
                </a:lnTo>
                <a:close/>
              </a:path>
            </a:pathLst>
          </a:custGeom>
          <a:solidFill>
            <a:schemeClr val="accent5">
              <a:lumMod val="75000"/>
              <a:lumOff val="25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9" name="Shape 19501">
            <a:extLst>
              <a:ext uri="{FF2B5EF4-FFF2-40B4-BE49-F238E27FC236}">
                <a16:creationId xmlns:a16="http://schemas.microsoft.com/office/drawing/2014/main" id="{79A76669-286C-A0E3-C78F-67B1B40ED803}"/>
              </a:ext>
            </a:extLst>
          </p:cNvPr>
          <p:cNvSpPr/>
          <p:nvPr/>
        </p:nvSpPr>
        <p:spPr>
          <a:xfrm>
            <a:off x="9229005" y="2237131"/>
            <a:ext cx="683208" cy="683207"/>
          </a:xfrm>
          <a:prstGeom prst="ellipse">
            <a:avLst/>
          </a:prstGeom>
          <a:solidFill>
            <a:schemeClr val="accent5">
              <a:lumMod val="75000"/>
              <a:lumOff val="2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4" name="Shape 19505">
            <a:extLst>
              <a:ext uri="{FF2B5EF4-FFF2-40B4-BE49-F238E27FC236}">
                <a16:creationId xmlns:a16="http://schemas.microsoft.com/office/drawing/2014/main" id="{787037B7-D4BD-A215-431E-B2416137EADB}"/>
              </a:ext>
            </a:extLst>
          </p:cNvPr>
          <p:cNvSpPr/>
          <p:nvPr/>
        </p:nvSpPr>
        <p:spPr>
          <a:xfrm>
            <a:off x="1976912" y="5991036"/>
            <a:ext cx="1817881" cy="485964"/>
          </a:xfrm>
          <a:prstGeom prst="rect">
            <a:avLst/>
          </a:prstGeom>
          <a:solidFill>
            <a:schemeClr val="accent1">
              <a:lumMod val="75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5" name="Shape 19506">
            <a:extLst>
              <a:ext uri="{FF2B5EF4-FFF2-40B4-BE49-F238E27FC236}">
                <a16:creationId xmlns:a16="http://schemas.microsoft.com/office/drawing/2014/main" id="{2ED5FB1C-98B3-F779-A2A1-7884240CC804}"/>
              </a:ext>
            </a:extLst>
          </p:cNvPr>
          <p:cNvSpPr/>
          <p:nvPr/>
        </p:nvSpPr>
        <p:spPr>
          <a:xfrm>
            <a:off x="1331481" y="5139855"/>
            <a:ext cx="645432" cy="1337145"/>
          </a:xfrm>
          <a:custGeom>
            <a:avLst/>
            <a:gdLst/>
            <a:ahLst/>
            <a:cxnLst>
              <a:cxn ang="0">
                <a:pos x="wd2" y="hd2"/>
              </a:cxn>
              <a:cxn ang="5400000">
                <a:pos x="wd2" y="hd2"/>
              </a:cxn>
              <a:cxn ang="10800000">
                <a:pos x="wd2" y="hd2"/>
              </a:cxn>
              <a:cxn ang="16200000">
                <a:pos x="wd2" y="hd2"/>
              </a:cxn>
            </a:cxnLst>
            <a:rect l="0" t="0" r="r" b="b"/>
            <a:pathLst>
              <a:path w="21600" h="21600" extrusionOk="0">
                <a:moveTo>
                  <a:pt x="10" y="0"/>
                </a:moveTo>
                <a:lnTo>
                  <a:pt x="21600" y="13766"/>
                </a:lnTo>
                <a:lnTo>
                  <a:pt x="21600" y="21600"/>
                </a:lnTo>
                <a:lnTo>
                  <a:pt x="0" y="7903"/>
                </a:lnTo>
                <a:lnTo>
                  <a:pt x="10" y="0"/>
                </a:lnTo>
                <a:close/>
              </a:path>
            </a:pathLst>
          </a:custGeom>
          <a:solidFill>
            <a:schemeClr val="accent1">
              <a:lumMod val="5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6" name="Shape 19507">
            <a:extLst>
              <a:ext uri="{FF2B5EF4-FFF2-40B4-BE49-F238E27FC236}">
                <a16:creationId xmlns:a16="http://schemas.microsoft.com/office/drawing/2014/main" id="{80E49A84-AAED-EFD3-EE34-3B9252F302AF}"/>
              </a:ext>
            </a:extLst>
          </p:cNvPr>
          <p:cNvSpPr/>
          <p:nvPr/>
        </p:nvSpPr>
        <p:spPr>
          <a:xfrm>
            <a:off x="1332076" y="5143649"/>
            <a:ext cx="2461949" cy="85087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5928" y="64"/>
                </a:lnTo>
                <a:lnTo>
                  <a:pt x="21600" y="21600"/>
                </a:lnTo>
                <a:lnTo>
                  <a:pt x="5652" y="21600"/>
                </a:lnTo>
                <a:lnTo>
                  <a:pt x="0" y="0"/>
                </a:lnTo>
                <a:close/>
              </a:path>
            </a:pathLst>
          </a:cu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2" name="Shape 19509">
            <a:extLst>
              <a:ext uri="{FF2B5EF4-FFF2-40B4-BE49-F238E27FC236}">
                <a16:creationId xmlns:a16="http://schemas.microsoft.com/office/drawing/2014/main" id="{DD4F2B3E-5B24-B30C-E9F1-6786AC40EBE9}"/>
              </a:ext>
            </a:extLst>
          </p:cNvPr>
          <p:cNvSpPr/>
          <p:nvPr/>
        </p:nvSpPr>
        <p:spPr>
          <a:xfrm>
            <a:off x="1871326" y="4172155"/>
            <a:ext cx="676735" cy="676725"/>
          </a:xfrm>
          <a:prstGeom prst="ellipse">
            <a:avLst/>
          </a:prstGeom>
          <a:solidFill>
            <a:schemeClr val="accent1"/>
          </a:solidFill>
          <a:ln w="12700" cap="flat">
            <a:noFill/>
            <a:miter lim="400000"/>
          </a:ln>
          <a:effectLst/>
        </p:spPr>
        <p:txBody>
          <a:bodyPr wrap="square" lIns="35719" tIns="35719" rIns="35719" bIns="35719" numCol="1" anchor="ctr">
            <a:noAutofit/>
          </a:bodyPr>
          <a:lstStyle/>
          <a:p>
            <a:pPr>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110" dirty="0">
              <a:latin typeface="Lato Light" panose="020F0502020204030203" pitchFamily="34" charset="0"/>
              <a:ea typeface="Lato Light" panose="020F0502020204030203" pitchFamily="34" charset="0"/>
              <a:cs typeface="Lato Light" panose="020F0502020204030203" pitchFamily="34" charset="0"/>
            </a:endParaRPr>
          </a:p>
        </p:txBody>
      </p:sp>
      <p:sp>
        <p:nvSpPr>
          <p:cNvPr id="58" name="Freeform 57">
            <a:extLst>
              <a:ext uri="{FF2B5EF4-FFF2-40B4-BE49-F238E27FC236}">
                <a16:creationId xmlns:a16="http://schemas.microsoft.com/office/drawing/2014/main" id="{BE2CC003-98FB-5D53-C520-DC2AE268E19A}"/>
              </a:ext>
            </a:extLst>
          </p:cNvPr>
          <p:cNvSpPr>
            <a:spLocks noChangeArrowheads="1"/>
          </p:cNvSpPr>
          <p:nvPr/>
        </p:nvSpPr>
        <p:spPr bwMode="auto">
          <a:xfrm>
            <a:off x="2034944" y="4349599"/>
            <a:ext cx="343666" cy="321837"/>
          </a:xfrm>
          <a:custGeom>
            <a:avLst/>
            <a:gdLst>
              <a:gd name="connsiteX0" fmla="*/ 28575 w 899753"/>
              <a:gd name="connsiteY0" fmla="*/ 444500 h 842603"/>
              <a:gd name="connsiteX1" fmla="*/ 65686 w 899753"/>
              <a:gd name="connsiteY1" fmla="*/ 449899 h 842603"/>
              <a:gd name="connsiteX2" fmla="*/ 366179 w 899753"/>
              <a:gd name="connsiteY2" fmla="*/ 475816 h 842603"/>
              <a:gd name="connsiteX3" fmla="*/ 366179 w 899753"/>
              <a:gd name="connsiteY3" fmla="*/ 533047 h 842603"/>
              <a:gd name="connsiteX4" fmla="*/ 535161 w 899753"/>
              <a:gd name="connsiteY4" fmla="*/ 533047 h 842603"/>
              <a:gd name="connsiteX5" fmla="*/ 535161 w 899753"/>
              <a:gd name="connsiteY5" fmla="*/ 475816 h 842603"/>
              <a:gd name="connsiteX6" fmla="*/ 835293 w 899753"/>
              <a:gd name="connsiteY6" fmla="*/ 449899 h 842603"/>
              <a:gd name="connsiteX7" fmla="*/ 872765 w 899753"/>
              <a:gd name="connsiteY7" fmla="*/ 444500 h 842603"/>
              <a:gd name="connsiteX8" fmla="*/ 872765 w 899753"/>
              <a:gd name="connsiteY8" fmla="*/ 769894 h 842603"/>
              <a:gd name="connsiteX9" fmla="*/ 799984 w 899753"/>
              <a:gd name="connsiteY9" fmla="*/ 842603 h 842603"/>
              <a:gd name="connsiteX10" fmla="*/ 101356 w 899753"/>
              <a:gd name="connsiteY10" fmla="*/ 842603 h 842603"/>
              <a:gd name="connsiteX11" fmla="*/ 28575 w 899753"/>
              <a:gd name="connsiteY11" fmla="*/ 769894 h 842603"/>
              <a:gd name="connsiteX12" fmla="*/ 348884 w 899753"/>
              <a:gd name="connsiteY12" fmla="*/ 56606 h 842603"/>
              <a:gd name="connsiteX13" fmla="*/ 337362 w 899753"/>
              <a:gd name="connsiteY13" fmla="*/ 68144 h 842603"/>
              <a:gd name="connsiteX14" fmla="*/ 337362 w 899753"/>
              <a:gd name="connsiteY14" fmla="*/ 112852 h 842603"/>
              <a:gd name="connsiteX15" fmla="*/ 562391 w 899753"/>
              <a:gd name="connsiteY15" fmla="*/ 112852 h 842603"/>
              <a:gd name="connsiteX16" fmla="*/ 562391 w 899753"/>
              <a:gd name="connsiteY16" fmla="*/ 68144 h 842603"/>
              <a:gd name="connsiteX17" fmla="*/ 550869 w 899753"/>
              <a:gd name="connsiteY17" fmla="*/ 56606 h 842603"/>
              <a:gd name="connsiteX18" fmla="*/ 325841 w 899753"/>
              <a:gd name="connsiteY18" fmla="*/ 0 h 842603"/>
              <a:gd name="connsiteX19" fmla="*/ 573912 w 899753"/>
              <a:gd name="connsiteY19" fmla="*/ 0 h 842603"/>
              <a:gd name="connsiteX20" fmla="*/ 618558 w 899753"/>
              <a:gd name="connsiteY20" fmla="*/ 44708 h 842603"/>
              <a:gd name="connsiteX21" fmla="*/ 618558 w 899753"/>
              <a:gd name="connsiteY21" fmla="*/ 112852 h 842603"/>
              <a:gd name="connsiteX22" fmla="*/ 855108 w 899753"/>
              <a:gd name="connsiteY22" fmla="*/ 112852 h 842603"/>
              <a:gd name="connsiteX23" fmla="*/ 899753 w 899753"/>
              <a:gd name="connsiteY23" fmla="*/ 157561 h 842603"/>
              <a:gd name="connsiteX24" fmla="*/ 899753 w 899753"/>
              <a:gd name="connsiteY24" fmla="*/ 390837 h 842603"/>
              <a:gd name="connsiteX25" fmla="*/ 816943 w 899753"/>
              <a:gd name="connsiteY25" fmla="*/ 402014 h 842603"/>
              <a:gd name="connsiteX26" fmla="*/ 534307 w 899753"/>
              <a:gd name="connsiteY26" fmla="*/ 425089 h 842603"/>
              <a:gd name="connsiteX27" fmla="*/ 534307 w 899753"/>
              <a:gd name="connsiteY27" fmla="*/ 366320 h 842603"/>
              <a:gd name="connsiteX28" fmla="*/ 365446 w 899753"/>
              <a:gd name="connsiteY28" fmla="*/ 366320 h 842603"/>
              <a:gd name="connsiteX29" fmla="*/ 365446 w 899753"/>
              <a:gd name="connsiteY29" fmla="*/ 425089 h 842603"/>
              <a:gd name="connsiteX30" fmla="*/ 83171 w 899753"/>
              <a:gd name="connsiteY30" fmla="*/ 402014 h 842603"/>
              <a:gd name="connsiteX31" fmla="*/ 0 w 899753"/>
              <a:gd name="connsiteY31" fmla="*/ 390837 h 842603"/>
              <a:gd name="connsiteX32" fmla="*/ 0 w 899753"/>
              <a:gd name="connsiteY32" fmla="*/ 157561 h 842603"/>
              <a:gd name="connsiteX33" fmla="*/ 44646 w 899753"/>
              <a:gd name="connsiteY33" fmla="*/ 112852 h 842603"/>
              <a:gd name="connsiteX34" fmla="*/ 281195 w 899753"/>
              <a:gd name="connsiteY34" fmla="*/ 112852 h 842603"/>
              <a:gd name="connsiteX35" fmla="*/ 281195 w 899753"/>
              <a:gd name="connsiteY35" fmla="*/ 44708 h 842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close/>
                <a:moveTo>
                  <a:pt x="348884" y="56606"/>
                </a:moveTo>
                <a:lnTo>
                  <a:pt x="337362" y="68144"/>
                </a:lnTo>
                <a:lnTo>
                  <a:pt x="337362" y="112852"/>
                </a:lnTo>
                <a:lnTo>
                  <a:pt x="562391" y="112852"/>
                </a:lnTo>
                <a:lnTo>
                  <a:pt x="562391" y="68144"/>
                </a:lnTo>
                <a:lnTo>
                  <a:pt x="550869"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59" name="Freeform 58">
            <a:extLst>
              <a:ext uri="{FF2B5EF4-FFF2-40B4-BE49-F238E27FC236}">
                <a16:creationId xmlns:a16="http://schemas.microsoft.com/office/drawing/2014/main" id="{3ABD3718-1264-21B7-F0E5-07A3679CD3DA}"/>
              </a:ext>
            </a:extLst>
          </p:cNvPr>
          <p:cNvSpPr>
            <a:spLocks noChangeArrowheads="1"/>
          </p:cNvSpPr>
          <p:nvPr/>
        </p:nvSpPr>
        <p:spPr bwMode="auto">
          <a:xfrm>
            <a:off x="5739845" y="3372489"/>
            <a:ext cx="300614" cy="344271"/>
          </a:xfrm>
          <a:custGeom>
            <a:avLst/>
            <a:gdLst>
              <a:gd name="connsiteX0" fmla="*/ 365630 w 787040"/>
              <a:gd name="connsiteY0" fmla="*/ 366455 h 901340"/>
              <a:gd name="connsiteX1" fmla="*/ 365630 w 787040"/>
              <a:gd name="connsiteY1" fmla="*/ 394569 h 901340"/>
              <a:gd name="connsiteX2" fmla="*/ 365630 w 787040"/>
              <a:gd name="connsiteY2" fmla="*/ 422683 h 901340"/>
              <a:gd name="connsiteX3" fmla="*/ 281060 w 787040"/>
              <a:gd name="connsiteY3" fmla="*/ 507025 h 901340"/>
              <a:gd name="connsiteX4" fmla="*/ 365630 w 787040"/>
              <a:gd name="connsiteY4" fmla="*/ 591727 h 901340"/>
              <a:gd name="connsiteX5" fmla="*/ 421770 w 787040"/>
              <a:gd name="connsiteY5" fmla="*/ 591727 h 901340"/>
              <a:gd name="connsiteX6" fmla="*/ 449840 w 787040"/>
              <a:gd name="connsiteY6" fmla="*/ 619841 h 901340"/>
              <a:gd name="connsiteX7" fmla="*/ 421770 w 787040"/>
              <a:gd name="connsiteY7" fmla="*/ 647955 h 901340"/>
              <a:gd name="connsiteX8" fmla="*/ 365630 w 787040"/>
              <a:gd name="connsiteY8" fmla="*/ 647955 h 901340"/>
              <a:gd name="connsiteX9" fmla="*/ 337560 w 787040"/>
              <a:gd name="connsiteY9" fmla="*/ 647955 h 901340"/>
              <a:gd name="connsiteX10" fmla="*/ 309490 w 787040"/>
              <a:gd name="connsiteY10" fmla="*/ 647955 h 901340"/>
              <a:gd name="connsiteX11" fmla="*/ 309490 w 787040"/>
              <a:gd name="connsiteY11" fmla="*/ 704182 h 901340"/>
              <a:gd name="connsiteX12" fmla="*/ 337560 w 787040"/>
              <a:gd name="connsiteY12" fmla="*/ 704182 h 901340"/>
              <a:gd name="connsiteX13" fmla="*/ 365630 w 787040"/>
              <a:gd name="connsiteY13" fmla="*/ 704182 h 901340"/>
              <a:gd name="connsiteX14" fmla="*/ 365630 w 787040"/>
              <a:gd name="connsiteY14" fmla="*/ 732296 h 901340"/>
              <a:gd name="connsiteX15" fmla="*/ 365630 w 787040"/>
              <a:gd name="connsiteY15" fmla="*/ 760410 h 901340"/>
              <a:gd name="connsiteX16" fmla="*/ 421770 w 787040"/>
              <a:gd name="connsiteY16" fmla="*/ 760410 h 901340"/>
              <a:gd name="connsiteX17" fmla="*/ 421770 w 787040"/>
              <a:gd name="connsiteY17" fmla="*/ 732296 h 901340"/>
              <a:gd name="connsiteX18" fmla="*/ 421770 w 787040"/>
              <a:gd name="connsiteY18" fmla="*/ 704182 h 901340"/>
              <a:gd name="connsiteX19" fmla="*/ 505980 w 787040"/>
              <a:gd name="connsiteY19" fmla="*/ 619841 h 901340"/>
              <a:gd name="connsiteX20" fmla="*/ 421770 w 787040"/>
              <a:gd name="connsiteY20" fmla="*/ 535139 h 901340"/>
              <a:gd name="connsiteX21" fmla="*/ 365630 w 787040"/>
              <a:gd name="connsiteY21" fmla="*/ 535139 h 901340"/>
              <a:gd name="connsiteX22" fmla="*/ 337560 w 787040"/>
              <a:gd name="connsiteY22" fmla="*/ 507025 h 901340"/>
              <a:gd name="connsiteX23" fmla="*/ 365630 w 787040"/>
              <a:gd name="connsiteY23" fmla="*/ 478911 h 901340"/>
              <a:gd name="connsiteX24" fmla="*/ 421770 w 787040"/>
              <a:gd name="connsiteY24" fmla="*/ 478911 h 901340"/>
              <a:gd name="connsiteX25" fmla="*/ 449840 w 787040"/>
              <a:gd name="connsiteY25" fmla="*/ 478911 h 901340"/>
              <a:gd name="connsiteX26" fmla="*/ 477910 w 787040"/>
              <a:gd name="connsiteY26" fmla="*/ 478911 h 901340"/>
              <a:gd name="connsiteX27" fmla="*/ 477910 w 787040"/>
              <a:gd name="connsiteY27" fmla="*/ 422683 h 901340"/>
              <a:gd name="connsiteX28" fmla="*/ 449840 w 787040"/>
              <a:gd name="connsiteY28" fmla="*/ 422683 h 901340"/>
              <a:gd name="connsiteX29" fmla="*/ 421770 w 787040"/>
              <a:gd name="connsiteY29" fmla="*/ 422683 h 901340"/>
              <a:gd name="connsiteX30" fmla="*/ 421770 w 787040"/>
              <a:gd name="connsiteY30" fmla="*/ 394569 h 901340"/>
              <a:gd name="connsiteX31" fmla="*/ 421770 w 787040"/>
              <a:gd name="connsiteY31" fmla="*/ 366455 h 901340"/>
              <a:gd name="connsiteX32" fmla="*/ 270624 w 787040"/>
              <a:gd name="connsiteY32" fmla="*/ 254000 h 901340"/>
              <a:gd name="connsiteX33" fmla="*/ 516776 w 787040"/>
              <a:gd name="connsiteY33" fmla="*/ 254000 h 901340"/>
              <a:gd name="connsiteX34" fmla="*/ 645970 w 787040"/>
              <a:gd name="connsiteY34" fmla="*/ 368618 h 901340"/>
              <a:gd name="connsiteX35" fmla="*/ 787040 w 787040"/>
              <a:gd name="connsiteY35" fmla="*/ 684358 h 901340"/>
              <a:gd name="connsiteX36" fmla="*/ 787040 w 787040"/>
              <a:gd name="connsiteY36" fmla="*/ 856646 h 901340"/>
              <a:gd name="connsiteX37" fmla="*/ 742776 w 787040"/>
              <a:gd name="connsiteY37" fmla="*/ 901340 h 901340"/>
              <a:gd name="connsiteX38" fmla="*/ 44624 w 787040"/>
              <a:gd name="connsiteY38" fmla="*/ 901340 h 901340"/>
              <a:gd name="connsiteX39" fmla="*/ 0 w 787040"/>
              <a:gd name="connsiteY39" fmla="*/ 856646 h 901340"/>
              <a:gd name="connsiteX40" fmla="*/ 0 w 787040"/>
              <a:gd name="connsiteY40" fmla="*/ 684358 h 901340"/>
              <a:gd name="connsiteX41" fmla="*/ 141790 w 787040"/>
              <a:gd name="connsiteY41" fmla="*/ 368618 h 901340"/>
              <a:gd name="connsiteX42" fmla="*/ 196850 w 787040"/>
              <a:gd name="connsiteY42" fmla="*/ 0 h 901340"/>
              <a:gd name="connsiteX43" fmla="*/ 590191 w 787040"/>
              <a:gd name="connsiteY43" fmla="*/ 0 h 901340"/>
              <a:gd name="connsiteX44" fmla="*/ 590191 w 787040"/>
              <a:gd name="connsiteY44" fmla="*/ 28019 h 901340"/>
              <a:gd name="connsiteX45" fmla="*/ 554236 w 787040"/>
              <a:gd name="connsiteY45" fmla="*/ 146201 h 901340"/>
              <a:gd name="connsiteX46" fmla="*/ 520799 w 787040"/>
              <a:gd name="connsiteY46" fmla="*/ 196491 h 901340"/>
              <a:gd name="connsiteX47" fmla="*/ 266242 w 787040"/>
              <a:gd name="connsiteY47" fmla="*/ 196491 h 901340"/>
              <a:gd name="connsiteX48" fmla="*/ 232804 w 787040"/>
              <a:gd name="connsiteY48" fmla="*/ 146201 h 901340"/>
              <a:gd name="connsiteX49" fmla="*/ 196850 w 787040"/>
              <a:gd name="connsiteY49" fmla="*/ 28019 h 901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87040" h="901340">
                <a:moveTo>
                  <a:pt x="365630" y="366455"/>
                </a:moveTo>
                <a:lnTo>
                  <a:pt x="365630" y="394569"/>
                </a:lnTo>
                <a:lnTo>
                  <a:pt x="365630" y="422683"/>
                </a:lnTo>
                <a:cubicBezTo>
                  <a:pt x="319207" y="422683"/>
                  <a:pt x="281060" y="460529"/>
                  <a:pt x="281060" y="507025"/>
                </a:cubicBezTo>
                <a:cubicBezTo>
                  <a:pt x="281060" y="553881"/>
                  <a:pt x="319207" y="591727"/>
                  <a:pt x="365630" y="591727"/>
                </a:cubicBezTo>
                <a:lnTo>
                  <a:pt x="421770" y="591727"/>
                </a:lnTo>
                <a:cubicBezTo>
                  <a:pt x="437245" y="591727"/>
                  <a:pt x="449840" y="604342"/>
                  <a:pt x="449840" y="619841"/>
                </a:cubicBezTo>
                <a:cubicBezTo>
                  <a:pt x="449840" y="635339"/>
                  <a:pt x="437245" y="647955"/>
                  <a:pt x="421770" y="647955"/>
                </a:cubicBezTo>
                <a:lnTo>
                  <a:pt x="365630" y="647955"/>
                </a:lnTo>
                <a:lnTo>
                  <a:pt x="337560" y="647955"/>
                </a:lnTo>
                <a:lnTo>
                  <a:pt x="309490" y="647955"/>
                </a:lnTo>
                <a:lnTo>
                  <a:pt x="309490" y="704182"/>
                </a:lnTo>
                <a:lnTo>
                  <a:pt x="337560" y="704182"/>
                </a:lnTo>
                <a:lnTo>
                  <a:pt x="365630" y="704182"/>
                </a:lnTo>
                <a:lnTo>
                  <a:pt x="365630" y="732296"/>
                </a:lnTo>
                <a:lnTo>
                  <a:pt x="365630" y="760410"/>
                </a:lnTo>
                <a:lnTo>
                  <a:pt x="421770" y="760410"/>
                </a:lnTo>
                <a:lnTo>
                  <a:pt x="421770" y="732296"/>
                </a:lnTo>
                <a:lnTo>
                  <a:pt x="421770" y="704182"/>
                </a:lnTo>
                <a:cubicBezTo>
                  <a:pt x="468194" y="704182"/>
                  <a:pt x="505980" y="666337"/>
                  <a:pt x="505980" y="619841"/>
                </a:cubicBezTo>
                <a:cubicBezTo>
                  <a:pt x="505980" y="573345"/>
                  <a:pt x="468194" y="535139"/>
                  <a:pt x="421770" y="535139"/>
                </a:cubicBezTo>
                <a:lnTo>
                  <a:pt x="365630" y="535139"/>
                </a:lnTo>
                <a:cubicBezTo>
                  <a:pt x="350156" y="535139"/>
                  <a:pt x="337560" y="522884"/>
                  <a:pt x="337560" y="507025"/>
                </a:cubicBezTo>
                <a:cubicBezTo>
                  <a:pt x="337560" y="491887"/>
                  <a:pt x="350156" y="478911"/>
                  <a:pt x="365630" y="478911"/>
                </a:cubicBezTo>
                <a:lnTo>
                  <a:pt x="421770" y="478911"/>
                </a:lnTo>
                <a:lnTo>
                  <a:pt x="449840" y="478911"/>
                </a:lnTo>
                <a:lnTo>
                  <a:pt x="477910" y="478911"/>
                </a:lnTo>
                <a:lnTo>
                  <a:pt x="477910" y="422683"/>
                </a:lnTo>
                <a:lnTo>
                  <a:pt x="449840" y="422683"/>
                </a:lnTo>
                <a:lnTo>
                  <a:pt x="421770" y="422683"/>
                </a:lnTo>
                <a:lnTo>
                  <a:pt x="421770" y="394569"/>
                </a:lnTo>
                <a:lnTo>
                  <a:pt x="421770" y="366455"/>
                </a:lnTo>
                <a:close/>
                <a:moveTo>
                  <a:pt x="270624" y="254000"/>
                </a:moveTo>
                <a:lnTo>
                  <a:pt x="516776" y="254000"/>
                </a:lnTo>
                <a:lnTo>
                  <a:pt x="645970" y="368618"/>
                </a:lnTo>
                <a:cubicBezTo>
                  <a:pt x="735579" y="448634"/>
                  <a:pt x="787040" y="563613"/>
                  <a:pt x="787040" y="684358"/>
                </a:cubicBezTo>
                <a:lnTo>
                  <a:pt x="787040" y="856646"/>
                </a:lnTo>
                <a:lnTo>
                  <a:pt x="742776" y="901340"/>
                </a:lnTo>
                <a:lnTo>
                  <a:pt x="44624" y="901340"/>
                </a:lnTo>
                <a:lnTo>
                  <a:pt x="0" y="856646"/>
                </a:lnTo>
                <a:lnTo>
                  <a:pt x="0" y="684358"/>
                </a:lnTo>
                <a:cubicBezTo>
                  <a:pt x="0" y="563613"/>
                  <a:pt x="51822" y="448634"/>
                  <a:pt x="141790" y="368618"/>
                </a:cubicBezTo>
                <a:close/>
                <a:moveTo>
                  <a:pt x="196850" y="0"/>
                </a:moveTo>
                <a:lnTo>
                  <a:pt x="590191" y="0"/>
                </a:lnTo>
                <a:lnTo>
                  <a:pt x="590191" y="28019"/>
                </a:lnTo>
                <a:cubicBezTo>
                  <a:pt x="590191" y="70047"/>
                  <a:pt x="577607" y="110998"/>
                  <a:pt x="554236" y="146201"/>
                </a:cubicBezTo>
                <a:lnTo>
                  <a:pt x="520799" y="196491"/>
                </a:lnTo>
                <a:lnTo>
                  <a:pt x="266242" y="196491"/>
                </a:lnTo>
                <a:lnTo>
                  <a:pt x="232804" y="146201"/>
                </a:lnTo>
                <a:cubicBezTo>
                  <a:pt x="209434" y="110998"/>
                  <a:pt x="196850" y="70047"/>
                  <a:pt x="196850" y="28019"/>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60" name="Freeform 59">
            <a:extLst>
              <a:ext uri="{FF2B5EF4-FFF2-40B4-BE49-F238E27FC236}">
                <a16:creationId xmlns:a16="http://schemas.microsoft.com/office/drawing/2014/main" id="{4291053F-A767-BBD7-E72C-C2D90550C45C}"/>
              </a:ext>
            </a:extLst>
          </p:cNvPr>
          <p:cNvSpPr>
            <a:spLocks noChangeArrowheads="1"/>
          </p:cNvSpPr>
          <p:nvPr/>
        </p:nvSpPr>
        <p:spPr bwMode="auto">
          <a:xfrm>
            <a:off x="7558547" y="2862586"/>
            <a:ext cx="343665" cy="343666"/>
          </a:xfrm>
          <a:custGeom>
            <a:avLst/>
            <a:gdLst>
              <a:gd name="connsiteX0" fmla="*/ 422275 w 899752"/>
              <a:gd name="connsiteY0" fmla="*/ 280988 h 899754"/>
              <a:gd name="connsiteX1" fmla="*/ 534627 w 899752"/>
              <a:gd name="connsiteY1" fmla="*/ 365919 h 899754"/>
              <a:gd name="connsiteX2" fmla="*/ 422275 w 899752"/>
              <a:gd name="connsiteY2" fmla="*/ 450489 h 899754"/>
              <a:gd name="connsiteX3" fmla="*/ 57150 w 899752"/>
              <a:gd name="connsiteY3" fmla="*/ 225425 h 899754"/>
              <a:gd name="connsiteX4" fmla="*/ 113290 w 899752"/>
              <a:gd name="connsiteY4" fmla="*/ 225425 h 899754"/>
              <a:gd name="connsiteX5" fmla="*/ 113290 w 899752"/>
              <a:gd name="connsiteY5" fmla="*/ 562409 h 899754"/>
              <a:gd name="connsiteX6" fmla="*/ 422420 w 899752"/>
              <a:gd name="connsiteY6" fmla="*/ 562409 h 899754"/>
              <a:gd name="connsiteX7" fmla="*/ 478560 w 899752"/>
              <a:gd name="connsiteY7" fmla="*/ 562409 h 899754"/>
              <a:gd name="connsiteX8" fmla="*/ 787690 w 899752"/>
              <a:gd name="connsiteY8" fmla="*/ 562409 h 899754"/>
              <a:gd name="connsiteX9" fmla="*/ 787690 w 899752"/>
              <a:gd name="connsiteY9" fmla="*/ 225425 h 899754"/>
              <a:gd name="connsiteX10" fmla="*/ 844190 w 899752"/>
              <a:gd name="connsiteY10" fmla="*/ 225425 h 899754"/>
              <a:gd name="connsiteX11" fmla="*/ 844190 w 899752"/>
              <a:gd name="connsiteY11" fmla="*/ 618873 h 899754"/>
              <a:gd name="connsiteX12" fmla="*/ 478560 w 899752"/>
              <a:gd name="connsiteY12" fmla="*/ 618873 h 899754"/>
              <a:gd name="connsiteX13" fmla="*/ 478560 w 899752"/>
              <a:gd name="connsiteY13" fmla="*/ 803729 h 899754"/>
              <a:gd name="connsiteX14" fmla="*/ 490436 w 899752"/>
              <a:gd name="connsiteY14" fmla="*/ 815597 h 899754"/>
              <a:gd name="connsiteX15" fmla="*/ 518146 w 899752"/>
              <a:gd name="connsiteY15" fmla="*/ 843649 h 899754"/>
              <a:gd name="connsiteX16" fmla="*/ 590840 w 899752"/>
              <a:gd name="connsiteY16" fmla="*/ 843649 h 899754"/>
              <a:gd name="connsiteX17" fmla="*/ 590840 w 899752"/>
              <a:gd name="connsiteY17" fmla="*/ 899754 h 899754"/>
              <a:gd name="connsiteX18" fmla="*/ 495114 w 899752"/>
              <a:gd name="connsiteY18" fmla="*/ 899754 h 899754"/>
              <a:gd name="connsiteX19" fmla="*/ 450490 w 899752"/>
              <a:gd name="connsiteY19" fmla="*/ 855158 h 899754"/>
              <a:gd name="connsiteX20" fmla="*/ 405866 w 899752"/>
              <a:gd name="connsiteY20" fmla="*/ 899754 h 899754"/>
              <a:gd name="connsiteX21" fmla="*/ 309780 w 899752"/>
              <a:gd name="connsiteY21" fmla="*/ 899754 h 899754"/>
              <a:gd name="connsiteX22" fmla="*/ 309780 w 899752"/>
              <a:gd name="connsiteY22" fmla="*/ 843649 h 899754"/>
              <a:gd name="connsiteX23" fmla="*/ 382475 w 899752"/>
              <a:gd name="connsiteY23" fmla="*/ 843649 h 899754"/>
              <a:gd name="connsiteX24" fmla="*/ 410904 w 899752"/>
              <a:gd name="connsiteY24" fmla="*/ 815597 h 899754"/>
              <a:gd name="connsiteX25" fmla="*/ 422420 w 899752"/>
              <a:gd name="connsiteY25" fmla="*/ 803729 h 899754"/>
              <a:gd name="connsiteX26" fmla="*/ 422420 w 899752"/>
              <a:gd name="connsiteY26" fmla="*/ 618873 h 899754"/>
              <a:gd name="connsiteX27" fmla="*/ 57150 w 899752"/>
              <a:gd name="connsiteY27" fmla="*/ 618873 h 899754"/>
              <a:gd name="connsiteX28" fmla="*/ 421804 w 899752"/>
              <a:gd name="connsiteY28" fmla="*/ 0 h 899754"/>
              <a:gd name="connsiteX29" fmla="*/ 477949 w 899752"/>
              <a:gd name="connsiteY29" fmla="*/ 0 h 899754"/>
              <a:gd name="connsiteX30" fmla="*/ 477949 w 899752"/>
              <a:gd name="connsiteY30" fmla="*/ 56380 h 899754"/>
              <a:gd name="connsiteX31" fmla="*/ 899752 w 899752"/>
              <a:gd name="connsiteY31" fmla="*/ 56380 h 899754"/>
              <a:gd name="connsiteX32" fmla="*/ 899752 w 899752"/>
              <a:gd name="connsiteY32" fmla="*/ 169501 h 899754"/>
              <a:gd name="connsiteX33" fmla="*/ 0 w 899752"/>
              <a:gd name="connsiteY33" fmla="*/ 169501 h 899754"/>
              <a:gd name="connsiteX34" fmla="*/ 0 w 899752"/>
              <a:gd name="connsiteY34" fmla="*/ 56380 h 899754"/>
              <a:gd name="connsiteX35" fmla="*/ 421804 w 899752"/>
              <a:gd name="connsiteY35" fmla="*/ 56380 h 89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899752" h="899754">
                <a:moveTo>
                  <a:pt x="422275" y="280988"/>
                </a:moveTo>
                <a:lnTo>
                  <a:pt x="534627" y="365919"/>
                </a:lnTo>
                <a:lnTo>
                  <a:pt x="422275" y="450489"/>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close/>
                <a:moveTo>
                  <a:pt x="421804" y="0"/>
                </a:moveTo>
                <a:lnTo>
                  <a:pt x="477949" y="0"/>
                </a:lnTo>
                <a:lnTo>
                  <a:pt x="477949" y="56380"/>
                </a:lnTo>
                <a:lnTo>
                  <a:pt x="899752" y="56380"/>
                </a:lnTo>
                <a:lnTo>
                  <a:pt x="899752" y="169501"/>
                </a:lnTo>
                <a:lnTo>
                  <a:pt x="0" y="169501"/>
                </a:lnTo>
                <a:lnTo>
                  <a:pt x="0" y="56380"/>
                </a:lnTo>
                <a:lnTo>
                  <a:pt x="421804" y="56380"/>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61" name="Freeform 60">
            <a:extLst>
              <a:ext uri="{FF2B5EF4-FFF2-40B4-BE49-F238E27FC236}">
                <a16:creationId xmlns:a16="http://schemas.microsoft.com/office/drawing/2014/main" id="{961E7DBE-9C0E-1D0F-6D6D-0EABC3AB78B1}"/>
              </a:ext>
            </a:extLst>
          </p:cNvPr>
          <p:cNvSpPr>
            <a:spLocks noChangeArrowheads="1"/>
          </p:cNvSpPr>
          <p:nvPr/>
        </p:nvSpPr>
        <p:spPr bwMode="auto">
          <a:xfrm>
            <a:off x="3878090" y="3887876"/>
            <a:ext cx="343665" cy="279390"/>
          </a:xfrm>
          <a:custGeom>
            <a:avLst/>
            <a:gdLst>
              <a:gd name="connsiteX0" fmla="*/ 0 w 899752"/>
              <a:gd name="connsiteY0" fmla="*/ 674688 h 731474"/>
              <a:gd name="connsiteX1" fmla="*/ 899752 w 899752"/>
              <a:gd name="connsiteY1" fmla="*/ 674688 h 731474"/>
              <a:gd name="connsiteX2" fmla="*/ 899752 w 899752"/>
              <a:gd name="connsiteY2" fmla="*/ 731474 h 731474"/>
              <a:gd name="connsiteX3" fmla="*/ 0 w 899752"/>
              <a:gd name="connsiteY3" fmla="*/ 731474 h 731474"/>
              <a:gd name="connsiteX4" fmla="*/ 477948 w 899752"/>
              <a:gd name="connsiteY4" fmla="*/ 0 h 731474"/>
              <a:gd name="connsiteX5" fmla="*/ 646742 w 899752"/>
              <a:gd name="connsiteY5" fmla="*/ 0 h 731474"/>
              <a:gd name="connsiteX6" fmla="*/ 646742 w 899752"/>
              <a:gd name="connsiteY6" fmla="*/ 562219 h 731474"/>
              <a:gd name="connsiteX7" fmla="*/ 702886 w 899752"/>
              <a:gd name="connsiteY7" fmla="*/ 562219 h 731474"/>
              <a:gd name="connsiteX8" fmla="*/ 702886 w 899752"/>
              <a:gd name="connsiteY8" fmla="*/ 140465 h 731474"/>
              <a:gd name="connsiteX9" fmla="*/ 871680 w 899752"/>
              <a:gd name="connsiteY9" fmla="*/ 140465 h 731474"/>
              <a:gd name="connsiteX10" fmla="*/ 871680 w 899752"/>
              <a:gd name="connsiteY10" fmla="*/ 562219 h 731474"/>
              <a:gd name="connsiteX11" fmla="*/ 899752 w 899752"/>
              <a:gd name="connsiteY11" fmla="*/ 562219 h 731474"/>
              <a:gd name="connsiteX12" fmla="*/ 899752 w 899752"/>
              <a:gd name="connsiteY12" fmla="*/ 618765 h 731474"/>
              <a:gd name="connsiteX13" fmla="*/ 815176 w 899752"/>
              <a:gd name="connsiteY13" fmla="*/ 618765 h 731474"/>
              <a:gd name="connsiteX14" fmla="*/ 815176 w 899752"/>
              <a:gd name="connsiteY14" fmla="*/ 196651 h 731474"/>
              <a:gd name="connsiteX15" fmla="*/ 759031 w 899752"/>
              <a:gd name="connsiteY15" fmla="*/ 196651 h 731474"/>
              <a:gd name="connsiteX16" fmla="*/ 759031 w 899752"/>
              <a:gd name="connsiteY16" fmla="*/ 618765 h 731474"/>
              <a:gd name="connsiteX17" fmla="*/ 590597 w 899752"/>
              <a:gd name="connsiteY17" fmla="*/ 618765 h 731474"/>
              <a:gd name="connsiteX18" fmla="*/ 590597 w 899752"/>
              <a:gd name="connsiteY18" fmla="*/ 56186 h 731474"/>
              <a:gd name="connsiteX19" fmla="*/ 534093 w 899752"/>
              <a:gd name="connsiteY19" fmla="*/ 56186 h 731474"/>
              <a:gd name="connsiteX20" fmla="*/ 534093 w 899752"/>
              <a:gd name="connsiteY20" fmla="*/ 618765 h 731474"/>
              <a:gd name="connsiteX21" fmla="*/ 365659 w 899752"/>
              <a:gd name="connsiteY21" fmla="*/ 618765 h 731474"/>
              <a:gd name="connsiteX22" fmla="*/ 365659 w 899752"/>
              <a:gd name="connsiteY22" fmla="*/ 252837 h 731474"/>
              <a:gd name="connsiteX23" fmla="*/ 309155 w 899752"/>
              <a:gd name="connsiteY23" fmla="*/ 252837 h 731474"/>
              <a:gd name="connsiteX24" fmla="*/ 309155 w 899752"/>
              <a:gd name="connsiteY24" fmla="*/ 618765 h 731474"/>
              <a:gd name="connsiteX25" fmla="*/ 140721 w 899752"/>
              <a:gd name="connsiteY25" fmla="*/ 618765 h 731474"/>
              <a:gd name="connsiteX26" fmla="*/ 140721 w 899752"/>
              <a:gd name="connsiteY26" fmla="*/ 393661 h 731474"/>
              <a:gd name="connsiteX27" fmla="*/ 84217 w 899752"/>
              <a:gd name="connsiteY27" fmla="*/ 393661 h 731474"/>
              <a:gd name="connsiteX28" fmla="*/ 84217 w 899752"/>
              <a:gd name="connsiteY28" fmla="*/ 618765 h 731474"/>
              <a:gd name="connsiteX29" fmla="*/ 0 w 899752"/>
              <a:gd name="connsiteY29" fmla="*/ 618765 h 731474"/>
              <a:gd name="connsiteX30" fmla="*/ 0 w 899752"/>
              <a:gd name="connsiteY30" fmla="*/ 562219 h 731474"/>
              <a:gd name="connsiteX31" fmla="*/ 28072 w 899752"/>
              <a:gd name="connsiteY31" fmla="*/ 562219 h 731474"/>
              <a:gd name="connsiteX32" fmla="*/ 28072 w 899752"/>
              <a:gd name="connsiteY32" fmla="*/ 337476 h 731474"/>
              <a:gd name="connsiteX33" fmla="*/ 196866 w 899752"/>
              <a:gd name="connsiteY33" fmla="*/ 337476 h 731474"/>
              <a:gd name="connsiteX34" fmla="*/ 196866 w 899752"/>
              <a:gd name="connsiteY34" fmla="*/ 562219 h 731474"/>
              <a:gd name="connsiteX35" fmla="*/ 253010 w 899752"/>
              <a:gd name="connsiteY35" fmla="*/ 562219 h 731474"/>
              <a:gd name="connsiteX36" fmla="*/ 253010 w 899752"/>
              <a:gd name="connsiteY36" fmla="*/ 196651 h 731474"/>
              <a:gd name="connsiteX37" fmla="*/ 421804 w 899752"/>
              <a:gd name="connsiteY37" fmla="*/ 196651 h 731474"/>
              <a:gd name="connsiteX38" fmla="*/ 421804 w 899752"/>
              <a:gd name="connsiteY38" fmla="*/ 562219 h 731474"/>
              <a:gd name="connsiteX39" fmla="*/ 477948 w 899752"/>
              <a:gd name="connsiteY39" fmla="*/ 562219 h 731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99752" h="731474">
                <a:moveTo>
                  <a:pt x="0" y="674688"/>
                </a:moveTo>
                <a:lnTo>
                  <a:pt x="899752" y="674688"/>
                </a:lnTo>
                <a:lnTo>
                  <a:pt x="899752" y="731474"/>
                </a:lnTo>
                <a:lnTo>
                  <a:pt x="0" y="731474"/>
                </a:lnTo>
                <a:close/>
                <a:moveTo>
                  <a:pt x="477948" y="0"/>
                </a:moveTo>
                <a:lnTo>
                  <a:pt x="646742" y="0"/>
                </a:lnTo>
                <a:lnTo>
                  <a:pt x="646742" y="562219"/>
                </a:lnTo>
                <a:lnTo>
                  <a:pt x="702886" y="562219"/>
                </a:lnTo>
                <a:lnTo>
                  <a:pt x="702886" y="140465"/>
                </a:lnTo>
                <a:lnTo>
                  <a:pt x="871680" y="140465"/>
                </a:lnTo>
                <a:lnTo>
                  <a:pt x="871680" y="562219"/>
                </a:lnTo>
                <a:lnTo>
                  <a:pt x="899752" y="562219"/>
                </a:lnTo>
                <a:lnTo>
                  <a:pt x="899752" y="618765"/>
                </a:lnTo>
                <a:lnTo>
                  <a:pt x="815176" y="618765"/>
                </a:lnTo>
                <a:lnTo>
                  <a:pt x="815176" y="196651"/>
                </a:lnTo>
                <a:lnTo>
                  <a:pt x="759031" y="196651"/>
                </a:lnTo>
                <a:lnTo>
                  <a:pt x="759031" y="618765"/>
                </a:lnTo>
                <a:lnTo>
                  <a:pt x="590597" y="618765"/>
                </a:lnTo>
                <a:lnTo>
                  <a:pt x="590597" y="56186"/>
                </a:lnTo>
                <a:lnTo>
                  <a:pt x="534093" y="56186"/>
                </a:lnTo>
                <a:lnTo>
                  <a:pt x="534093" y="618765"/>
                </a:lnTo>
                <a:lnTo>
                  <a:pt x="365659" y="618765"/>
                </a:lnTo>
                <a:lnTo>
                  <a:pt x="365659" y="252837"/>
                </a:lnTo>
                <a:lnTo>
                  <a:pt x="309155" y="252837"/>
                </a:lnTo>
                <a:lnTo>
                  <a:pt x="309155" y="618765"/>
                </a:lnTo>
                <a:lnTo>
                  <a:pt x="140721" y="618765"/>
                </a:lnTo>
                <a:lnTo>
                  <a:pt x="140721" y="393661"/>
                </a:lnTo>
                <a:lnTo>
                  <a:pt x="84217" y="393661"/>
                </a:lnTo>
                <a:lnTo>
                  <a:pt x="84217" y="618765"/>
                </a:lnTo>
                <a:lnTo>
                  <a:pt x="0" y="618765"/>
                </a:lnTo>
                <a:lnTo>
                  <a:pt x="0" y="562219"/>
                </a:lnTo>
                <a:lnTo>
                  <a:pt x="28072" y="562219"/>
                </a:lnTo>
                <a:lnTo>
                  <a:pt x="28072" y="337476"/>
                </a:lnTo>
                <a:lnTo>
                  <a:pt x="196866" y="337476"/>
                </a:lnTo>
                <a:lnTo>
                  <a:pt x="196866" y="562219"/>
                </a:lnTo>
                <a:lnTo>
                  <a:pt x="253010" y="562219"/>
                </a:lnTo>
                <a:lnTo>
                  <a:pt x="253010" y="196651"/>
                </a:lnTo>
                <a:lnTo>
                  <a:pt x="421804" y="196651"/>
                </a:lnTo>
                <a:lnTo>
                  <a:pt x="421804" y="562219"/>
                </a:lnTo>
                <a:lnTo>
                  <a:pt x="477948" y="562219"/>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62" name="Freeform 61">
            <a:extLst>
              <a:ext uri="{FF2B5EF4-FFF2-40B4-BE49-F238E27FC236}">
                <a16:creationId xmlns:a16="http://schemas.microsoft.com/office/drawing/2014/main" id="{194BDC3C-A7B5-3BE1-7F9B-380709EA7DC1}"/>
              </a:ext>
            </a:extLst>
          </p:cNvPr>
          <p:cNvSpPr>
            <a:spLocks noChangeArrowheads="1"/>
          </p:cNvSpPr>
          <p:nvPr/>
        </p:nvSpPr>
        <p:spPr bwMode="auto">
          <a:xfrm>
            <a:off x="9398776" y="2417816"/>
            <a:ext cx="343666" cy="321836"/>
          </a:xfrm>
          <a:custGeom>
            <a:avLst/>
            <a:gdLst>
              <a:gd name="connsiteX0" fmla="*/ 642085 w 899753"/>
              <a:gd name="connsiteY0" fmla="*/ 505575 h 842602"/>
              <a:gd name="connsiteX1" fmla="*/ 781355 w 899753"/>
              <a:gd name="connsiteY1" fmla="*/ 645275 h 842602"/>
              <a:gd name="connsiteX2" fmla="*/ 838935 w 899753"/>
              <a:gd name="connsiteY2" fmla="*/ 505575 h 842602"/>
              <a:gd name="connsiteX3" fmla="*/ 506413 w 899753"/>
              <a:gd name="connsiteY3" fmla="*/ 449262 h 842602"/>
              <a:gd name="connsiteX4" fmla="*/ 899753 w 899753"/>
              <a:gd name="connsiteY4" fmla="*/ 449262 h 842602"/>
              <a:gd name="connsiteX5" fmla="*/ 784594 w 899753"/>
              <a:gd name="connsiteY5" fmla="*/ 728301 h 842602"/>
              <a:gd name="connsiteX6" fmla="*/ 506990 w 899753"/>
              <a:gd name="connsiteY6" fmla="*/ 61123 h 842602"/>
              <a:gd name="connsiteX7" fmla="*/ 506990 w 899753"/>
              <a:gd name="connsiteY7" fmla="*/ 336892 h 842602"/>
              <a:gd name="connsiteX8" fmla="*/ 783372 w 899753"/>
              <a:gd name="connsiteY8" fmla="*/ 336892 h 842602"/>
              <a:gd name="connsiteX9" fmla="*/ 506990 w 899753"/>
              <a:gd name="connsiteY9" fmla="*/ 61123 h 842602"/>
              <a:gd name="connsiteX10" fmla="*/ 394203 w 899753"/>
              <a:gd name="connsiteY10" fmla="*/ 55562 h 842602"/>
              <a:gd name="connsiteX11" fmla="*/ 394203 w 899753"/>
              <a:gd name="connsiteY11" fmla="*/ 449082 h 842602"/>
              <a:gd name="connsiteX12" fmla="*/ 672740 w 899753"/>
              <a:gd name="connsiteY12" fmla="*/ 727390 h 842602"/>
              <a:gd name="connsiteX13" fmla="*/ 394203 w 899753"/>
              <a:gd name="connsiteY13" fmla="*/ 842602 h 842602"/>
              <a:gd name="connsiteX14" fmla="*/ 0 w 899753"/>
              <a:gd name="connsiteY14" fmla="*/ 449082 h 842602"/>
              <a:gd name="connsiteX15" fmla="*/ 394203 w 899753"/>
              <a:gd name="connsiteY15" fmla="*/ 55562 h 842602"/>
              <a:gd name="connsiteX16" fmla="*/ 450850 w 899753"/>
              <a:gd name="connsiteY16" fmla="*/ 0 h 842602"/>
              <a:gd name="connsiteX17" fmla="*/ 844190 w 899753"/>
              <a:gd name="connsiteY17" fmla="*/ 393341 h 842602"/>
              <a:gd name="connsiteX18" fmla="*/ 450850 w 899753"/>
              <a:gd name="connsiteY18" fmla="*/ 393341 h 842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9753" h="842602">
                <a:moveTo>
                  <a:pt x="642085" y="505575"/>
                </a:moveTo>
                <a:lnTo>
                  <a:pt x="781355" y="645275"/>
                </a:lnTo>
                <a:cubicBezTo>
                  <a:pt x="810865" y="603763"/>
                  <a:pt x="830658" y="556113"/>
                  <a:pt x="838935" y="505575"/>
                </a:cubicBezTo>
                <a:close/>
                <a:moveTo>
                  <a:pt x="506413" y="449262"/>
                </a:moveTo>
                <a:lnTo>
                  <a:pt x="899753" y="449262"/>
                </a:lnTo>
                <a:cubicBezTo>
                  <a:pt x="899753" y="558279"/>
                  <a:pt x="855849" y="656827"/>
                  <a:pt x="784594" y="728301"/>
                </a:cubicBezTo>
                <a:close/>
                <a:moveTo>
                  <a:pt x="506990" y="61123"/>
                </a:moveTo>
                <a:lnTo>
                  <a:pt x="506990" y="336892"/>
                </a:lnTo>
                <a:lnTo>
                  <a:pt x="783372" y="336892"/>
                </a:lnTo>
                <a:cubicBezTo>
                  <a:pt x="759620" y="195951"/>
                  <a:pt x="648060" y="84493"/>
                  <a:pt x="506990" y="61123"/>
                </a:cubicBezTo>
                <a:close/>
                <a:moveTo>
                  <a:pt x="394203" y="55562"/>
                </a:moveTo>
                <a:lnTo>
                  <a:pt x="394203" y="449082"/>
                </a:lnTo>
                <a:lnTo>
                  <a:pt x="672740" y="727390"/>
                </a:lnTo>
                <a:cubicBezTo>
                  <a:pt x="601394" y="798678"/>
                  <a:pt x="502663" y="842602"/>
                  <a:pt x="394203" y="842602"/>
                </a:cubicBezTo>
                <a:cubicBezTo>
                  <a:pt x="176203" y="842602"/>
                  <a:pt x="0" y="666544"/>
                  <a:pt x="0" y="449082"/>
                </a:cubicBezTo>
                <a:cubicBezTo>
                  <a:pt x="0" y="231620"/>
                  <a:pt x="176203" y="55562"/>
                  <a:pt x="394203" y="55562"/>
                </a:cubicBezTo>
                <a:close/>
                <a:moveTo>
                  <a:pt x="450850" y="0"/>
                </a:moveTo>
                <a:cubicBezTo>
                  <a:pt x="668213" y="0"/>
                  <a:pt x="844190" y="176176"/>
                  <a:pt x="844190" y="393341"/>
                </a:cubicBezTo>
                <a:lnTo>
                  <a:pt x="450850" y="393341"/>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63" name="TextBox 62">
            <a:extLst>
              <a:ext uri="{FF2B5EF4-FFF2-40B4-BE49-F238E27FC236}">
                <a16:creationId xmlns:a16="http://schemas.microsoft.com/office/drawing/2014/main" id="{EA36D1C3-D4A1-4E49-FE94-180ACFB726AF}"/>
              </a:ext>
            </a:extLst>
          </p:cNvPr>
          <p:cNvSpPr txBox="1"/>
          <p:nvPr/>
        </p:nvSpPr>
        <p:spPr>
          <a:xfrm>
            <a:off x="1356475" y="3065977"/>
            <a:ext cx="1705595" cy="584775"/>
          </a:xfrm>
          <a:prstGeom prst="rect">
            <a:avLst/>
          </a:prstGeom>
          <a:noFill/>
        </p:spPr>
        <p:txBody>
          <a:bodyPr wrap="square" rtlCol="0" anchor="b">
            <a:spAutoFit/>
          </a:bodyPr>
          <a:lstStyle/>
          <a:p>
            <a:r>
              <a:rPr lang="en-US" sz="1600" b="1" dirty="0">
                <a:solidFill>
                  <a:schemeClr val="tx2"/>
                </a:solidFill>
                <a:latin typeface="Poppins" pitchFamily="2" charset="77"/>
                <a:cs typeface="Poppins" pitchFamily="2" charset="77"/>
              </a:rPr>
              <a:t>EXECUTIVE SUMMARY</a:t>
            </a:r>
          </a:p>
        </p:txBody>
      </p:sp>
      <p:sp>
        <p:nvSpPr>
          <p:cNvPr id="64" name="TextBox 63">
            <a:extLst>
              <a:ext uri="{FF2B5EF4-FFF2-40B4-BE49-F238E27FC236}">
                <a16:creationId xmlns:a16="http://schemas.microsoft.com/office/drawing/2014/main" id="{DEA5E461-B9BA-20C6-6B0A-40FBC5D41DD1}"/>
              </a:ext>
            </a:extLst>
          </p:cNvPr>
          <p:cNvSpPr txBox="1"/>
          <p:nvPr/>
        </p:nvSpPr>
        <p:spPr>
          <a:xfrm>
            <a:off x="3175654" y="2569706"/>
            <a:ext cx="1705595" cy="584775"/>
          </a:xfrm>
          <a:prstGeom prst="rect">
            <a:avLst/>
          </a:prstGeom>
          <a:noFill/>
        </p:spPr>
        <p:txBody>
          <a:bodyPr wrap="square" rtlCol="0" anchor="b">
            <a:spAutoFit/>
          </a:bodyPr>
          <a:lstStyle/>
          <a:p>
            <a:r>
              <a:rPr lang="en-US" sz="1600" b="1" dirty="0">
                <a:solidFill>
                  <a:schemeClr val="tx2"/>
                </a:solidFill>
                <a:latin typeface="Poppins" pitchFamily="2" charset="77"/>
                <a:cs typeface="Poppins" pitchFamily="2" charset="77"/>
              </a:rPr>
              <a:t>MARKETING STRATEGY</a:t>
            </a:r>
          </a:p>
        </p:txBody>
      </p:sp>
      <p:sp>
        <p:nvSpPr>
          <p:cNvPr id="65" name="TextBox 64">
            <a:extLst>
              <a:ext uri="{FF2B5EF4-FFF2-40B4-BE49-F238E27FC236}">
                <a16:creationId xmlns:a16="http://schemas.microsoft.com/office/drawing/2014/main" id="{184F2E3F-5FFF-AC1F-99EF-963704704200}"/>
              </a:ext>
            </a:extLst>
          </p:cNvPr>
          <p:cNvSpPr txBox="1"/>
          <p:nvPr/>
        </p:nvSpPr>
        <p:spPr>
          <a:xfrm>
            <a:off x="4988332" y="2084998"/>
            <a:ext cx="1705595" cy="584775"/>
          </a:xfrm>
          <a:prstGeom prst="rect">
            <a:avLst/>
          </a:prstGeom>
          <a:noFill/>
        </p:spPr>
        <p:txBody>
          <a:bodyPr wrap="square" rtlCol="0" anchor="b">
            <a:spAutoFit/>
          </a:bodyPr>
          <a:lstStyle/>
          <a:p>
            <a:r>
              <a:rPr lang="en-US" sz="1600" b="1" dirty="0">
                <a:solidFill>
                  <a:schemeClr val="tx2"/>
                </a:solidFill>
                <a:latin typeface="Poppins" pitchFamily="2" charset="77"/>
                <a:cs typeface="Poppins" pitchFamily="2" charset="77"/>
              </a:rPr>
              <a:t>FINANCIAL PLANNING</a:t>
            </a:r>
          </a:p>
        </p:txBody>
      </p:sp>
      <p:sp>
        <p:nvSpPr>
          <p:cNvPr id="66" name="TextBox 65">
            <a:extLst>
              <a:ext uri="{FF2B5EF4-FFF2-40B4-BE49-F238E27FC236}">
                <a16:creationId xmlns:a16="http://schemas.microsoft.com/office/drawing/2014/main" id="{784E8EE0-7ACB-3498-04DB-EFB47A563693}"/>
              </a:ext>
            </a:extLst>
          </p:cNvPr>
          <p:cNvSpPr txBox="1"/>
          <p:nvPr/>
        </p:nvSpPr>
        <p:spPr>
          <a:xfrm>
            <a:off x="6806748" y="1610669"/>
            <a:ext cx="1705595" cy="584775"/>
          </a:xfrm>
          <a:prstGeom prst="rect">
            <a:avLst/>
          </a:prstGeom>
          <a:noFill/>
        </p:spPr>
        <p:txBody>
          <a:bodyPr wrap="square" rtlCol="0" anchor="b">
            <a:spAutoFit/>
          </a:bodyPr>
          <a:lstStyle/>
          <a:p>
            <a:r>
              <a:rPr lang="en-US" sz="1600" b="1" dirty="0">
                <a:solidFill>
                  <a:schemeClr val="tx2"/>
                </a:solidFill>
                <a:latin typeface="Poppins" pitchFamily="2" charset="77"/>
                <a:cs typeface="Poppins" pitchFamily="2" charset="77"/>
              </a:rPr>
              <a:t>PRODUCTS &amp; SERVICES</a:t>
            </a:r>
          </a:p>
        </p:txBody>
      </p:sp>
      <p:sp>
        <p:nvSpPr>
          <p:cNvPr id="67" name="TextBox 66">
            <a:extLst>
              <a:ext uri="{FF2B5EF4-FFF2-40B4-BE49-F238E27FC236}">
                <a16:creationId xmlns:a16="http://schemas.microsoft.com/office/drawing/2014/main" id="{A3CF0D64-ABF2-9D68-2E74-AFD16053DDD1}"/>
              </a:ext>
            </a:extLst>
          </p:cNvPr>
          <p:cNvSpPr txBox="1"/>
          <p:nvPr/>
        </p:nvSpPr>
        <p:spPr>
          <a:xfrm>
            <a:off x="8623329" y="1391297"/>
            <a:ext cx="1705595" cy="338554"/>
          </a:xfrm>
          <a:prstGeom prst="rect">
            <a:avLst/>
          </a:prstGeom>
          <a:noFill/>
        </p:spPr>
        <p:txBody>
          <a:bodyPr wrap="square" rtlCol="0" anchor="b">
            <a:spAutoFit/>
          </a:bodyPr>
          <a:lstStyle/>
          <a:p>
            <a:r>
              <a:rPr lang="en-US" sz="1600" b="1" dirty="0">
                <a:solidFill>
                  <a:schemeClr val="tx2"/>
                </a:solidFill>
                <a:latin typeface="Poppins" pitchFamily="2" charset="77"/>
                <a:cs typeface="Poppins" pitchFamily="2" charset="77"/>
              </a:rPr>
              <a:t>BUDGET</a:t>
            </a:r>
          </a:p>
        </p:txBody>
      </p:sp>
      <p:sp>
        <p:nvSpPr>
          <p:cNvPr id="68" name="TextBox 67">
            <a:extLst>
              <a:ext uri="{FF2B5EF4-FFF2-40B4-BE49-F238E27FC236}">
                <a16:creationId xmlns:a16="http://schemas.microsoft.com/office/drawing/2014/main" id="{B5C60C0E-FA17-C9D0-28CE-F9C5B2E8B5C8}"/>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69" name="TextBox 68">
            <a:extLst>
              <a:ext uri="{FF2B5EF4-FFF2-40B4-BE49-F238E27FC236}">
                <a16:creationId xmlns:a16="http://schemas.microsoft.com/office/drawing/2014/main" id="{D59B85A2-B03F-1078-CEFC-10B4E42C9F57}"/>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Tree>
    <p:extLst>
      <p:ext uri="{BB962C8B-B14F-4D97-AF65-F5344CB8AC3E}">
        <p14:creationId xmlns:p14="http://schemas.microsoft.com/office/powerpoint/2010/main" val="1142222760"/>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TextBox 59">
            <a:extLst>
              <a:ext uri="{FF2B5EF4-FFF2-40B4-BE49-F238E27FC236}">
                <a16:creationId xmlns:a16="http://schemas.microsoft.com/office/drawing/2014/main" id="{7702F753-9F44-2E45-8922-969F3456C2FD}"/>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61" name="TextBox 60">
            <a:extLst>
              <a:ext uri="{FF2B5EF4-FFF2-40B4-BE49-F238E27FC236}">
                <a16:creationId xmlns:a16="http://schemas.microsoft.com/office/drawing/2014/main" id="{2922DE88-27E7-A144-8945-8F0685E833DA}"/>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39" name="Shape 24031">
            <a:extLst>
              <a:ext uri="{FF2B5EF4-FFF2-40B4-BE49-F238E27FC236}">
                <a16:creationId xmlns:a16="http://schemas.microsoft.com/office/drawing/2014/main" id="{24BE5CB1-85BD-134A-B331-A2C226C02A42}"/>
              </a:ext>
            </a:extLst>
          </p:cNvPr>
          <p:cNvSpPr/>
          <p:nvPr/>
        </p:nvSpPr>
        <p:spPr>
          <a:xfrm flipH="1">
            <a:off x="2441119" y="3878558"/>
            <a:ext cx="1399744" cy="13997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2">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7" name="Shape 24034">
            <a:extLst>
              <a:ext uri="{FF2B5EF4-FFF2-40B4-BE49-F238E27FC236}">
                <a16:creationId xmlns:a16="http://schemas.microsoft.com/office/drawing/2014/main" id="{ACDA00D0-4D7A-B846-A291-8F1BF2C2AA96}"/>
              </a:ext>
            </a:extLst>
          </p:cNvPr>
          <p:cNvSpPr/>
          <p:nvPr/>
        </p:nvSpPr>
        <p:spPr>
          <a:xfrm rot="10800000">
            <a:off x="3918623" y="2401051"/>
            <a:ext cx="1399744" cy="139974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5" name="Shape 24037">
            <a:extLst>
              <a:ext uri="{FF2B5EF4-FFF2-40B4-BE49-F238E27FC236}">
                <a16:creationId xmlns:a16="http://schemas.microsoft.com/office/drawing/2014/main" id="{557A2891-1717-A545-8B37-1ABB958F371F}"/>
              </a:ext>
            </a:extLst>
          </p:cNvPr>
          <p:cNvSpPr/>
          <p:nvPr/>
        </p:nvSpPr>
        <p:spPr>
          <a:xfrm rot="10800000">
            <a:off x="6873635" y="2401052"/>
            <a:ext cx="1399744" cy="13997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5">
              <a:lumMod val="75000"/>
              <a:lumOff val="2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3" name="Shape 24040">
            <a:extLst>
              <a:ext uri="{FF2B5EF4-FFF2-40B4-BE49-F238E27FC236}">
                <a16:creationId xmlns:a16="http://schemas.microsoft.com/office/drawing/2014/main" id="{EE0A7636-E9E6-9342-9C30-FEF15DDBAD18}"/>
              </a:ext>
            </a:extLst>
          </p:cNvPr>
          <p:cNvSpPr/>
          <p:nvPr/>
        </p:nvSpPr>
        <p:spPr>
          <a:xfrm>
            <a:off x="3918624" y="3878558"/>
            <a:ext cx="1399744" cy="13997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1" name="Shape 24043">
            <a:extLst>
              <a:ext uri="{FF2B5EF4-FFF2-40B4-BE49-F238E27FC236}">
                <a16:creationId xmlns:a16="http://schemas.microsoft.com/office/drawing/2014/main" id="{594BEAEA-2CB8-CB45-9BE8-95BD8D7EFC55}"/>
              </a:ext>
            </a:extLst>
          </p:cNvPr>
          <p:cNvSpPr/>
          <p:nvPr/>
        </p:nvSpPr>
        <p:spPr>
          <a:xfrm rot="10800000" flipH="1">
            <a:off x="2441118" y="2401051"/>
            <a:ext cx="1399744" cy="139974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1">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9" name="Shape 24046">
            <a:extLst>
              <a:ext uri="{FF2B5EF4-FFF2-40B4-BE49-F238E27FC236}">
                <a16:creationId xmlns:a16="http://schemas.microsoft.com/office/drawing/2014/main" id="{EC074577-8A2E-7047-B822-779354ACE6CD}"/>
              </a:ext>
            </a:extLst>
          </p:cNvPr>
          <p:cNvSpPr/>
          <p:nvPr/>
        </p:nvSpPr>
        <p:spPr>
          <a:xfrm rot="10800000" flipH="1">
            <a:off x="5396129" y="2401051"/>
            <a:ext cx="1399744" cy="139974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3">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7" name="Shape 24049">
            <a:extLst>
              <a:ext uri="{FF2B5EF4-FFF2-40B4-BE49-F238E27FC236}">
                <a16:creationId xmlns:a16="http://schemas.microsoft.com/office/drawing/2014/main" id="{E03EF313-20D3-9949-AABB-42472272AF6A}"/>
              </a:ext>
            </a:extLst>
          </p:cNvPr>
          <p:cNvSpPr/>
          <p:nvPr/>
        </p:nvSpPr>
        <p:spPr>
          <a:xfrm>
            <a:off x="6873635" y="3878558"/>
            <a:ext cx="1399744" cy="13997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5" name="Shape 24052">
            <a:extLst>
              <a:ext uri="{FF2B5EF4-FFF2-40B4-BE49-F238E27FC236}">
                <a16:creationId xmlns:a16="http://schemas.microsoft.com/office/drawing/2014/main" id="{833F40B7-87AD-C745-A5C7-0CA52079FF0A}"/>
              </a:ext>
            </a:extLst>
          </p:cNvPr>
          <p:cNvSpPr/>
          <p:nvPr/>
        </p:nvSpPr>
        <p:spPr>
          <a:xfrm>
            <a:off x="9828644" y="3878558"/>
            <a:ext cx="1399744" cy="13997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6"/>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3" name="Shape 24055">
            <a:extLst>
              <a:ext uri="{FF2B5EF4-FFF2-40B4-BE49-F238E27FC236}">
                <a16:creationId xmlns:a16="http://schemas.microsoft.com/office/drawing/2014/main" id="{B6059F77-F6D5-CE42-89DF-8D57969486E2}"/>
              </a:ext>
            </a:extLst>
          </p:cNvPr>
          <p:cNvSpPr/>
          <p:nvPr/>
        </p:nvSpPr>
        <p:spPr>
          <a:xfrm flipH="1">
            <a:off x="8351139" y="3878558"/>
            <a:ext cx="1399744" cy="13997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6">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1" name="Shape 24058">
            <a:extLst>
              <a:ext uri="{FF2B5EF4-FFF2-40B4-BE49-F238E27FC236}">
                <a16:creationId xmlns:a16="http://schemas.microsoft.com/office/drawing/2014/main" id="{30CE9D5F-883A-724E-85DB-DCB849EF767C}"/>
              </a:ext>
            </a:extLst>
          </p:cNvPr>
          <p:cNvSpPr/>
          <p:nvPr/>
        </p:nvSpPr>
        <p:spPr>
          <a:xfrm rot="10800000" flipH="1">
            <a:off x="8351139" y="2401051"/>
            <a:ext cx="1399744" cy="139974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9" name="Shape 24061">
            <a:extLst>
              <a:ext uri="{FF2B5EF4-FFF2-40B4-BE49-F238E27FC236}">
                <a16:creationId xmlns:a16="http://schemas.microsoft.com/office/drawing/2014/main" id="{0C84C6CF-C87C-E94D-8178-958EF654F32D}"/>
              </a:ext>
            </a:extLst>
          </p:cNvPr>
          <p:cNvSpPr/>
          <p:nvPr/>
        </p:nvSpPr>
        <p:spPr>
          <a:xfrm flipH="1">
            <a:off x="5396129" y="3878558"/>
            <a:ext cx="1399744" cy="13997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4">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7" name="Shape 24064">
            <a:extLst>
              <a:ext uri="{FF2B5EF4-FFF2-40B4-BE49-F238E27FC236}">
                <a16:creationId xmlns:a16="http://schemas.microsoft.com/office/drawing/2014/main" id="{5DE0F805-EE2C-7F48-9339-A7C633448927}"/>
              </a:ext>
            </a:extLst>
          </p:cNvPr>
          <p:cNvSpPr/>
          <p:nvPr/>
        </p:nvSpPr>
        <p:spPr>
          <a:xfrm rot="10800000">
            <a:off x="963613" y="2401051"/>
            <a:ext cx="1399744" cy="139974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cubicBezTo>
                  <a:pt x="5528" y="21600"/>
                  <a:pt x="11056" y="19491"/>
                  <a:pt x="15274" y="15274"/>
                </a:cubicBezTo>
                <a:cubicBezTo>
                  <a:pt x="19491" y="11056"/>
                  <a:pt x="21600" y="5528"/>
                  <a:pt x="21600" y="0"/>
                </a:cubicBezTo>
                <a:lnTo>
                  <a:pt x="0" y="0"/>
                </a:ln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3" name="Freeform 84">
            <a:extLst>
              <a:ext uri="{FF2B5EF4-FFF2-40B4-BE49-F238E27FC236}">
                <a16:creationId xmlns:a16="http://schemas.microsoft.com/office/drawing/2014/main" id="{9FA642AE-EAE3-E44F-9EEB-41AF6B5FA800}"/>
              </a:ext>
            </a:extLst>
          </p:cNvPr>
          <p:cNvSpPr>
            <a:spLocks noChangeArrowheads="1"/>
          </p:cNvSpPr>
          <p:nvPr/>
        </p:nvSpPr>
        <p:spPr bwMode="auto">
          <a:xfrm>
            <a:off x="8694872" y="2967597"/>
            <a:ext cx="513726" cy="482015"/>
          </a:xfrm>
          <a:custGeom>
            <a:avLst/>
            <a:gdLst>
              <a:gd name="T0" fmla="*/ 56190 w 899753"/>
              <a:gd name="T1" fmla="*/ 309563 h 844190"/>
              <a:gd name="T2" fmla="*/ 168929 w 899753"/>
              <a:gd name="T3" fmla="*/ 309563 h 844190"/>
              <a:gd name="T4" fmla="*/ 168929 w 899753"/>
              <a:gd name="T5" fmla="*/ 731428 h 844190"/>
              <a:gd name="T6" fmla="*/ 281308 w 899753"/>
              <a:gd name="T7" fmla="*/ 731428 h 844190"/>
              <a:gd name="T8" fmla="*/ 281308 w 899753"/>
              <a:gd name="T9" fmla="*/ 309563 h 844190"/>
              <a:gd name="T10" fmla="*/ 394047 w 899753"/>
              <a:gd name="T11" fmla="*/ 309563 h 844190"/>
              <a:gd name="T12" fmla="*/ 394047 w 899753"/>
              <a:gd name="T13" fmla="*/ 731428 h 844190"/>
              <a:gd name="T14" fmla="*/ 506066 w 899753"/>
              <a:gd name="T15" fmla="*/ 731428 h 844190"/>
              <a:gd name="T16" fmla="*/ 506066 w 899753"/>
              <a:gd name="T17" fmla="*/ 309563 h 844190"/>
              <a:gd name="T18" fmla="*/ 618805 w 899753"/>
              <a:gd name="T19" fmla="*/ 309563 h 844190"/>
              <a:gd name="T20" fmla="*/ 618805 w 899753"/>
              <a:gd name="T21" fmla="*/ 731428 h 844190"/>
              <a:gd name="T22" fmla="*/ 731184 w 899753"/>
              <a:gd name="T23" fmla="*/ 731428 h 844190"/>
              <a:gd name="T24" fmla="*/ 731184 w 899753"/>
              <a:gd name="T25" fmla="*/ 309563 h 844190"/>
              <a:gd name="T26" fmla="*/ 843564 w 899753"/>
              <a:gd name="T27" fmla="*/ 309563 h 844190"/>
              <a:gd name="T28" fmla="*/ 843564 w 899753"/>
              <a:gd name="T29" fmla="*/ 731428 h 844190"/>
              <a:gd name="T30" fmla="*/ 899753 w 899753"/>
              <a:gd name="T31" fmla="*/ 731428 h 844190"/>
              <a:gd name="T32" fmla="*/ 899753 w 899753"/>
              <a:gd name="T33" fmla="*/ 844190 h 844190"/>
              <a:gd name="T34" fmla="*/ 0 w 899753"/>
              <a:gd name="T35" fmla="*/ 844190 h 844190"/>
              <a:gd name="T36" fmla="*/ 0 w 899753"/>
              <a:gd name="T37" fmla="*/ 731428 h 844190"/>
              <a:gd name="T38" fmla="*/ 56190 w 899753"/>
              <a:gd name="T39" fmla="*/ 731428 h 844190"/>
              <a:gd name="T40" fmla="*/ 450237 w 899753"/>
              <a:gd name="T41" fmla="*/ 112929 h 844190"/>
              <a:gd name="T42" fmla="*/ 422142 w 899753"/>
              <a:gd name="T43" fmla="*/ 141071 h 844190"/>
              <a:gd name="T44" fmla="*/ 450237 w 899753"/>
              <a:gd name="T45" fmla="*/ 169213 h 844190"/>
              <a:gd name="T46" fmla="*/ 477971 w 899753"/>
              <a:gd name="T47" fmla="*/ 141071 h 844190"/>
              <a:gd name="T48" fmla="*/ 450237 w 899753"/>
              <a:gd name="T49" fmla="*/ 112929 h 844190"/>
              <a:gd name="T50" fmla="*/ 450237 w 899753"/>
              <a:gd name="T51" fmla="*/ 0 h 844190"/>
              <a:gd name="T52" fmla="*/ 899753 w 899753"/>
              <a:gd name="T53" fmla="*/ 149009 h 844190"/>
              <a:gd name="T54" fmla="*/ 899753 w 899753"/>
              <a:gd name="T55" fmla="*/ 253639 h 844190"/>
              <a:gd name="T56" fmla="*/ 0 w 899753"/>
              <a:gd name="T57" fmla="*/ 253639 h 844190"/>
              <a:gd name="T58" fmla="*/ 0 w 899753"/>
              <a:gd name="T59" fmla="*/ 149009 h 84419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899753" h="844190">
                <a:moveTo>
                  <a:pt x="56190" y="309563"/>
                </a:moveTo>
                <a:lnTo>
                  <a:pt x="168929" y="309563"/>
                </a:lnTo>
                <a:lnTo>
                  <a:pt x="168929" y="731428"/>
                </a:lnTo>
                <a:lnTo>
                  <a:pt x="281308" y="731428"/>
                </a:lnTo>
                <a:lnTo>
                  <a:pt x="281308" y="309563"/>
                </a:lnTo>
                <a:lnTo>
                  <a:pt x="394047" y="309563"/>
                </a:lnTo>
                <a:lnTo>
                  <a:pt x="394047" y="731428"/>
                </a:lnTo>
                <a:lnTo>
                  <a:pt x="506066" y="731428"/>
                </a:lnTo>
                <a:lnTo>
                  <a:pt x="506066" y="309563"/>
                </a:lnTo>
                <a:lnTo>
                  <a:pt x="618805" y="309563"/>
                </a:lnTo>
                <a:lnTo>
                  <a:pt x="618805" y="731428"/>
                </a:lnTo>
                <a:lnTo>
                  <a:pt x="731184" y="731428"/>
                </a:lnTo>
                <a:lnTo>
                  <a:pt x="731184" y="309563"/>
                </a:lnTo>
                <a:lnTo>
                  <a:pt x="843564" y="309563"/>
                </a:lnTo>
                <a:lnTo>
                  <a:pt x="843564" y="731428"/>
                </a:lnTo>
                <a:lnTo>
                  <a:pt x="899753" y="731428"/>
                </a:lnTo>
                <a:lnTo>
                  <a:pt x="899753" y="844190"/>
                </a:lnTo>
                <a:lnTo>
                  <a:pt x="0" y="844190"/>
                </a:lnTo>
                <a:lnTo>
                  <a:pt x="0" y="731428"/>
                </a:lnTo>
                <a:lnTo>
                  <a:pt x="56190" y="731428"/>
                </a:lnTo>
                <a:lnTo>
                  <a:pt x="56190" y="309563"/>
                </a:lnTo>
                <a:close/>
                <a:moveTo>
                  <a:pt x="450237" y="112929"/>
                </a:moveTo>
                <a:cubicBezTo>
                  <a:pt x="434389" y="112929"/>
                  <a:pt x="422142" y="125557"/>
                  <a:pt x="422142" y="141071"/>
                </a:cubicBezTo>
                <a:cubicBezTo>
                  <a:pt x="422142" y="156585"/>
                  <a:pt x="434389" y="169213"/>
                  <a:pt x="450237" y="169213"/>
                </a:cubicBezTo>
                <a:cubicBezTo>
                  <a:pt x="465365" y="169213"/>
                  <a:pt x="477971" y="156585"/>
                  <a:pt x="477971" y="141071"/>
                </a:cubicBezTo>
                <a:cubicBezTo>
                  <a:pt x="477971" y="125557"/>
                  <a:pt x="465365" y="112929"/>
                  <a:pt x="450237" y="112929"/>
                </a:cubicBezTo>
                <a:close/>
                <a:moveTo>
                  <a:pt x="450237" y="0"/>
                </a:moveTo>
                <a:lnTo>
                  <a:pt x="899753" y="149009"/>
                </a:lnTo>
                <a:lnTo>
                  <a:pt x="899753" y="253639"/>
                </a:lnTo>
                <a:lnTo>
                  <a:pt x="0" y="253639"/>
                </a:lnTo>
                <a:lnTo>
                  <a:pt x="0" y="149009"/>
                </a:lnTo>
                <a:lnTo>
                  <a:pt x="450237"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4" name="Freeform 83">
            <a:extLst>
              <a:ext uri="{FF2B5EF4-FFF2-40B4-BE49-F238E27FC236}">
                <a16:creationId xmlns:a16="http://schemas.microsoft.com/office/drawing/2014/main" id="{3BFF11B2-A565-7C4B-87F5-C949CD37B110}"/>
              </a:ext>
            </a:extLst>
          </p:cNvPr>
          <p:cNvSpPr>
            <a:spLocks noChangeArrowheads="1"/>
          </p:cNvSpPr>
          <p:nvPr/>
        </p:nvSpPr>
        <p:spPr bwMode="auto">
          <a:xfrm>
            <a:off x="5740418" y="2984012"/>
            <a:ext cx="514632" cy="450304"/>
          </a:xfrm>
          <a:custGeom>
            <a:avLst/>
            <a:gdLst>
              <a:gd name="T0" fmla="*/ 72704 w 901340"/>
              <a:gd name="T1" fmla="*/ 619125 h 788626"/>
              <a:gd name="T2" fmla="*/ 433348 w 901340"/>
              <a:gd name="T3" fmla="*/ 619125 h 788626"/>
              <a:gd name="T4" fmla="*/ 506052 w 901340"/>
              <a:gd name="T5" fmla="*/ 692130 h 788626"/>
              <a:gd name="T6" fmla="*/ 506052 w 901340"/>
              <a:gd name="T7" fmla="*/ 788626 h 788626"/>
              <a:gd name="T8" fmla="*/ 0 w 901340"/>
              <a:gd name="T9" fmla="*/ 788626 h 788626"/>
              <a:gd name="T10" fmla="*/ 0 w 901340"/>
              <a:gd name="T11" fmla="*/ 692130 h 788626"/>
              <a:gd name="T12" fmla="*/ 366712 w 901340"/>
              <a:gd name="T13" fmla="*/ 169862 h 788626"/>
              <a:gd name="T14" fmla="*/ 856667 w 901340"/>
              <a:gd name="T15" fmla="*/ 169862 h 788626"/>
              <a:gd name="T16" fmla="*/ 901340 w 901340"/>
              <a:gd name="T17" fmla="*/ 214677 h 788626"/>
              <a:gd name="T18" fmla="*/ 901340 w 901340"/>
              <a:gd name="T19" fmla="*/ 294549 h 788626"/>
              <a:gd name="T20" fmla="*/ 856667 w 901340"/>
              <a:gd name="T21" fmla="*/ 339364 h 788626"/>
              <a:gd name="T22" fmla="*/ 422913 w 901340"/>
              <a:gd name="T23" fmla="*/ 339364 h 788626"/>
              <a:gd name="T24" fmla="*/ 84137 w 901340"/>
              <a:gd name="T25" fmla="*/ 0 h 788626"/>
              <a:gd name="T26" fmla="*/ 421915 w 901340"/>
              <a:gd name="T27" fmla="*/ 0 h 788626"/>
              <a:gd name="T28" fmla="*/ 421915 w 901340"/>
              <a:gd name="T29" fmla="*/ 68025 h 788626"/>
              <a:gd name="T30" fmla="*/ 365738 w 901340"/>
              <a:gd name="T31" fmla="*/ 124173 h 788626"/>
              <a:gd name="T32" fmla="*/ 365738 w 901340"/>
              <a:gd name="T33" fmla="*/ 168804 h 788626"/>
              <a:gd name="T34" fmla="*/ 365738 w 901340"/>
              <a:gd name="T35" fmla="*/ 382239 h 788626"/>
              <a:gd name="T36" fmla="*/ 421915 w 901340"/>
              <a:gd name="T37" fmla="*/ 438387 h 788626"/>
              <a:gd name="T38" fmla="*/ 421915 w 901340"/>
              <a:gd name="T39" fmla="*/ 506052 h 788626"/>
              <a:gd name="T40" fmla="*/ 84137 w 901340"/>
              <a:gd name="T41" fmla="*/ 506052 h 788626"/>
              <a:gd name="T42" fmla="*/ 84137 w 901340"/>
              <a:gd name="T43" fmla="*/ 438387 h 788626"/>
              <a:gd name="T44" fmla="*/ 140673 w 901340"/>
              <a:gd name="T45" fmla="*/ 382239 h 788626"/>
              <a:gd name="T46" fmla="*/ 140673 w 901340"/>
              <a:gd name="T47" fmla="*/ 124173 h 788626"/>
              <a:gd name="T48" fmla="*/ 84137 w 901340"/>
              <a:gd name="T49" fmla="*/ 68025 h 7886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901340" h="788626">
                <a:moveTo>
                  <a:pt x="72704" y="619125"/>
                </a:moveTo>
                <a:lnTo>
                  <a:pt x="433348" y="619125"/>
                </a:lnTo>
                <a:lnTo>
                  <a:pt x="506052" y="692130"/>
                </a:lnTo>
                <a:lnTo>
                  <a:pt x="506052" y="788626"/>
                </a:lnTo>
                <a:lnTo>
                  <a:pt x="0" y="788626"/>
                </a:lnTo>
                <a:lnTo>
                  <a:pt x="0" y="692130"/>
                </a:lnTo>
                <a:lnTo>
                  <a:pt x="72704" y="619125"/>
                </a:lnTo>
                <a:close/>
                <a:moveTo>
                  <a:pt x="366712" y="169862"/>
                </a:moveTo>
                <a:lnTo>
                  <a:pt x="856667" y="169862"/>
                </a:lnTo>
                <a:lnTo>
                  <a:pt x="901340" y="214677"/>
                </a:lnTo>
                <a:lnTo>
                  <a:pt x="901340" y="294549"/>
                </a:lnTo>
                <a:lnTo>
                  <a:pt x="856667" y="339364"/>
                </a:lnTo>
                <a:lnTo>
                  <a:pt x="422913" y="339364"/>
                </a:lnTo>
                <a:lnTo>
                  <a:pt x="366712" y="169862"/>
                </a:lnTo>
                <a:close/>
                <a:moveTo>
                  <a:pt x="84137" y="0"/>
                </a:moveTo>
                <a:lnTo>
                  <a:pt x="421915" y="0"/>
                </a:lnTo>
                <a:lnTo>
                  <a:pt x="421915" y="68025"/>
                </a:lnTo>
                <a:lnTo>
                  <a:pt x="365738" y="124173"/>
                </a:lnTo>
                <a:lnTo>
                  <a:pt x="365738" y="168804"/>
                </a:lnTo>
                <a:lnTo>
                  <a:pt x="365738" y="382239"/>
                </a:lnTo>
                <a:lnTo>
                  <a:pt x="421915" y="438387"/>
                </a:lnTo>
                <a:lnTo>
                  <a:pt x="421915" y="506052"/>
                </a:lnTo>
                <a:lnTo>
                  <a:pt x="84137" y="506052"/>
                </a:lnTo>
                <a:lnTo>
                  <a:pt x="84137" y="438387"/>
                </a:lnTo>
                <a:lnTo>
                  <a:pt x="140673" y="382239"/>
                </a:lnTo>
                <a:lnTo>
                  <a:pt x="140673" y="124173"/>
                </a:lnTo>
                <a:lnTo>
                  <a:pt x="84137" y="68025"/>
                </a:lnTo>
                <a:lnTo>
                  <a:pt x="84137"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5" name="Freeform 82">
            <a:extLst>
              <a:ext uri="{FF2B5EF4-FFF2-40B4-BE49-F238E27FC236}">
                <a16:creationId xmlns:a16="http://schemas.microsoft.com/office/drawing/2014/main" id="{581E47AA-325F-BF47-B542-BC5066C79D0C}"/>
              </a:ext>
            </a:extLst>
          </p:cNvPr>
          <p:cNvSpPr>
            <a:spLocks noChangeArrowheads="1"/>
          </p:cNvSpPr>
          <p:nvPr/>
        </p:nvSpPr>
        <p:spPr bwMode="auto">
          <a:xfrm>
            <a:off x="7414135" y="2968610"/>
            <a:ext cx="513726" cy="481108"/>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6" name="Freeform 8">
            <a:extLst>
              <a:ext uri="{FF2B5EF4-FFF2-40B4-BE49-F238E27FC236}">
                <a16:creationId xmlns:a16="http://schemas.microsoft.com/office/drawing/2014/main" id="{8DDD6922-4916-A648-AA69-3CA13303DA20}"/>
              </a:ext>
            </a:extLst>
          </p:cNvPr>
          <p:cNvSpPr>
            <a:spLocks noChangeArrowheads="1"/>
          </p:cNvSpPr>
          <p:nvPr/>
        </p:nvSpPr>
        <p:spPr bwMode="auto">
          <a:xfrm>
            <a:off x="1571381" y="2952861"/>
            <a:ext cx="385068" cy="513725"/>
          </a:xfrm>
          <a:custGeom>
            <a:avLst/>
            <a:gdLst>
              <a:gd name="T0" fmla="*/ 84516 w 1876"/>
              <a:gd name="T1" fmla="*/ 253111 h 2500"/>
              <a:gd name="T2" fmla="*/ 590171 w 1876"/>
              <a:gd name="T3" fmla="*/ 84250 h 2500"/>
              <a:gd name="T4" fmla="*/ 590171 w 1876"/>
              <a:gd name="T5" fmla="*/ 449696 h 2500"/>
              <a:gd name="T6" fmla="*/ 421500 w 1876"/>
              <a:gd name="T7" fmla="*/ 393529 h 2500"/>
              <a:gd name="T8" fmla="*/ 590171 w 1876"/>
              <a:gd name="T9" fmla="*/ 449696 h 2500"/>
              <a:gd name="T10" fmla="*/ 421500 w 1876"/>
              <a:gd name="T11" fmla="*/ 674724 h 2500"/>
              <a:gd name="T12" fmla="*/ 590171 w 1876"/>
              <a:gd name="T13" fmla="*/ 618557 h 2500"/>
              <a:gd name="T14" fmla="*/ 590171 w 1876"/>
              <a:gd name="T15" fmla="*/ 787418 h 2500"/>
              <a:gd name="T16" fmla="*/ 421500 w 1876"/>
              <a:gd name="T17" fmla="*/ 730891 h 2500"/>
              <a:gd name="T18" fmla="*/ 590171 w 1876"/>
              <a:gd name="T19" fmla="*/ 787418 h 2500"/>
              <a:gd name="T20" fmla="*/ 140620 w 1876"/>
              <a:gd name="T21" fmla="*/ 618557 h 2500"/>
              <a:gd name="T22" fmla="*/ 168672 w 1876"/>
              <a:gd name="T23" fmla="*/ 646640 h 2500"/>
              <a:gd name="T24" fmla="*/ 140620 w 1876"/>
              <a:gd name="T25" fmla="*/ 674724 h 2500"/>
              <a:gd name="T26" fmla="*/ 112568 w 1876"/>
              <a:gd name="T27" fmla="*/ 646640 h 2500"/>
              <a:gd name="T28" fmla="*/ 280880 w 1876"/>
              <a:gd name="T29" fmla="*/ 393529 h 2500"/>
              <a:gd name="T30" fmla="*/ 224776 w 1876"/>
              <a:gd name="T31" fmla="*/ 449696 h 2500"/>
              <a:gd name="T32" fmla="*/ 168672 w 1876"/>
              <a:gd name="T33" fmla="*/ 505863 h 2500"/>
              <a:gd name="T34" fmla="*/ 112568 w 1876"/>
              <a:gd name="T35" fmla="*/ 449696 h 2500"/>
              <a:gd name="T36" fmla="*/ 168672 w 1876"/>
              <a:gd name="T37" fmla="*/ 393529 h 2500"/>
              <a:gd name="T38" fmla="*/ 224776 w 1876"/>
              <a:gd name="T39" fmla="*/ 337362 h 2500"/>
              <a:gd name="T40" fmla="*/ 280880 w 1876"/>
              <a:gd name="T41" fmla="*/ 393529 h 2500"/>
              <a:gd name="T42" fmla="*/ 100700 w 1876"/>
              <a:gd name="T43" fmla="*/ 758974 h 2500"/>
              <a:gd name="T44" fmla="*/ 292748 w 1876"/>
              <a:gd name="T45" fmla="*/ 646640 h 2500"/>
              <a:gd name="T46" fmla="*/ 252828 w 1876"/>
              <a:gd name="T47" fmla="*/ 787418 h 2500"/>
              <a:gd name="T48" fmla="*/ 224776 w 1876"/>
              <a:gd name="T49" fmla="*/ 758974 h 2500"/>
              <a:gd name="T50" fmla="*/ 252828 w 1876"/>
              <a:gd name="T51" fmla="*/ 730891 h 2500"/>
              <a:gd name="T52" fmla="*/ 280880 w 1876"/>
              <a:gd name="T53" fmla="*/ 758974 h 2500"/>
              <a:gd name="T54" fmla="*/ 252828 w 1876"/>
              <a:gd name="T55" fmla="*/ 787418 h 2500"/>
              <a:gd name="T56" fmla="*/ 44596 w 1876"/>
              <a:gd name="T57" fmla="*/ 0 h 2500"/>
              <a:gd name="T58" fmla="*/ 0 w 1876"/>
              <a:gd name="T59" fmla="*/ 855106 h 2500"/>
              <a:gd name="T60" fmla="*/ 629732 w 1876"/>
              <a:gd name="T61" fmla="*/ 899752 h 2500"/>
              <a:gd name="T62" fmla="*/ 674327 w 1876"/>
              <a:gd name="T63" fmla="*/ 44646 h 250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876" h="2500">
                <a:moveTo>
                  <a:pt x="1641" y="703"/>
                </a:moveTo>
                <a:lnTo>
                  <a:pt x="235" y="703"/>
                </a:lnTo>
                <a:lnTo>
                  <a:pt x="235" y="234"/>
                </a:lnTo>
                <a:lnTo>
                  <a:pt x="1641" y="234"/>
                </a:lnTo>
                <a:lnTo>
                  <a:pt x="1641" y="703"/>
                </a:lnTo>
                <a:close/>
                <a:moveTo>
                  <a:pt x="1641" y="1249"/>
                </a:moveTo>
                <a:lnTo>
                  <a:pt x="1172" y="1249"/>
                </a:lnTo>
                <a:lnTo>
                  <a:pt x="1172" y="1093"/>
                </a:lnTo>
                <a:lnTo>
                  <a:pt x="1641" y="1093"/>
                </a:lnTo>
                <a:lnTo>
                  <a:pt x="1641" y="1249"/>
                </a:lnTo>
                <a:close/>
                <a:moveTo>
                  <a:pt x="1641" y="1874"/>
                </a:moveTo>
                <a:lnTo>
                  <a:pt x="1172" y="1874"/>
                </a:lnTo>
                <a:lnTo>
                  <a:pt x="1172" y="1718"/>
                </a:lnTo>
                <a:lnTo>
                  <a:pt x="1641" y="1718"/>
                </a:lnTo>
                <a:lnTo>
                  <a:pt x="1641" y="1874"/>
                </a:lnTo>
                <a:close/>
                <a:moveTo>
                  <a:pt x="1641" y="2187"/>
                </a:moveTo>
                <a:lnTo>
                  <a:pt x="1172" y="2187"/>
                </a:lnTo>
                <a:lnTo>
                  <a:pt x="1172" y="2030"/>
                </a:lnTo>
                <a:lnTo>
                  <a:pt x="1641" y="2030"/>
                </a:lnTo>
                <a:lnTo>
                  <a:pt x="1641" y="2187"/>
                </a:lnTo>
                <a:close/>
                <a:moveTo>
                  <a:pt x="391" y="1718"/>
                </a:moveTo>
                <a:lnTo>
                  <a:pt x="391" y="1718"/>
                </a:lnTo>
                <a:cubicBezTo>
                  <a:pt x="434" y="1718"/>
                  <a:pt x="469" y="1753"/>
                  <a:pt x="469" y="1796"/>
                </a:cubicBezTo>
                <a:cubicBezTo>
                  <a:pt x="469" y="1839"/>
                  <a:pt x="434" y="1874"/>
                  <a:pt x="391" y="1874"/>
                </a:cubicBezTo>
                <a:cubicBezTo>
                  <a:pt x="348" y="1874"/>
                  <a:pt x="313" y="1839"/>
                  <a:pt x="313" y="1796"/>
                </a:cubicBezTo>
                <a:cubicBezTo>
                  <a:pt x="313" y="1753"/>
                  <a:pt x="348" y="1718"/>
                  <a:pt x="391" y="1718"/>
                </a:cubicBezTo>
                <a:close/>
                <a:moveTo>
                  <a:pt x="781" y="1093"/>
                </a:moveTo>
                <a:lnTo>
                  <a:pt x="781" y="1249"/>
                </a:lnTo>
                <a:lnTo>
                  <a:pt x="625" y="1249"/>
                </a:lnTo>
                <a:lnTo>
                  <a:pt x="625" y="1405"/>
                </a:lnTo>
                <a:lnTo>
                  <a:pt x="469" y="1405"/>
                </a:lnTo>
                <a:lnTo>
                  <a:pt x="469" y="1249"/>
                </a:lnTo>
                <a:lnTo>
                  <a:pt x="313" y="1249"/>
                </a:lnTo>
                <a:lnTo>
                  <a:pt x="313" y="1093"/>
                </a:lnTo>
                <a:lnTo>
                  <a:pt x="469" y="1093"/>
                </a:lnTo>
                <a:lnTo>
                  <a:pt x="469" y="937"/>
                </a:lnTo>
                <a:lnTo>
                  <a:pt x="625" y="937"/>
                </a:lnTo>
                <a:lnTo>
                  <a:pt x="625" y="1093"/>
                </a:lnTo>
                <a:lnTo>
                  <a:pt x="781" y="1093"/>
                </a:lnTo>
                <a:close/>
                <a:moveTo>
                  <a:pt x="391" y="2219"/>
                </a:moveTo>
                <a:lnTo>
                  <a:pt x="280" y="2108"/>
                </a:lnTo>
                <a:lnTo>
                  <a:pt x="703" y="1685"/>
                </a:lnTo>
                <a:lnTo>
                  <a:pt x="814" y="1796"/>
                </a:lnTo>
                <a:lnTo>
                  <a:pt x="391" y="2219"/>
                </a:lnTo>
                <a:close/>
                <a:moveTo>
                  <a:pt x="703" y="2187"/>
                </a:moveTo>
                <a:lnTo>
                  <a:pt x="703" y="2187"/>
                </a:lnTo>
                <a:cubicBezTo>
                  <a:pt x="660" y="2187"/>
                  <a:pt x="625" y="2152"/>
                  <a:pt x="625" y="2108"/>
                </a:cubicBezTo>
                <a:cubicBezTo>
                  <a:pt x="625" y="2065"/>
                  <a:pt x="660" y="2030"/>
                  <a:pt x="703" y="2030"/>
                </a:cubicBezTo>
                <a:cubicBezTo>
                  <a:pt x="746" y="2030"/>
                  <a:pt x="781" y="2065"/>
                  <a:pt x="781" y="2108"/>
                </a:cubicBezTo>
                <a:cubicBezTo>
                  <a:pt x="781" y="2152"/>
                  <a:pt x="746" y="2187"/>
                  <a:pt x="703" y="2187"/>
                </a:cubicBezTo>
                <a:close/>
                <a:moveTo>
                  <a:pt x="1751" y="0"/>
                </a:moveTo>
                <a:lnTo>
                  <a:pt x="124" y="0"/>
                </a:lnTo>
                <a:lnTo>
                  <a:pt x="0" y="124"/>
                </a:lnTo>
                <a:lnTo>
                  <a:pt x="0" y="2375"/>
                </a:lnTo>
                <a:lnTo>
                  <a:pt x="124" y="2499"/>
                </a:lnTo>
                <a:lnTo>
                  <a:pt x="1751" y="2499"/>
                </a:lnTo>
                <a:lnTo>
                  <a:pt x="1875" y="2375"/>
                </a:lnTo>
                <a:lnTo>
                  <a:pt x="1875" y="124"/>
                </a:lnTo>
                <a:lnTo>
                  <a:pt x="1751"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67" name="Freeform 80">
            <a:extLst>
              <a:ext uri="{FF2B5EF4-FFF2-40B4-BE49-F238E27FC236}">
                <a16:creationId xmlns:a16="http://schemas.microsoft.com/office/drawing/2014/main" id="{5474FADD-228D-0044-B575-384B60A70082}"/>
              </a:ext>
            </a:extLst>
          </p:cNvPr>
          <p:cNvSpPr>
            <a:spLocks noChangeArrowheads="1"/>
          </p:cNvSpPr>
          <p:nvPr/>
        </p:nvSpPr>
        <p:spPr bwMode="auto">
          <a:xfrm>
            <a:off x="10242608" y="4200827"/>
            <a:ext cx="320739" cy="513725"/>
          </a:xfrm>
          <a:custGeom>
            <a:avLst/>
            <a:gdLst>
              <a:gd name="T0" fmla="*/ 252413 w 561616"/>
              <a:gd name="T1" fmla="*/ 533400 h 899752"/>
              <a:gd name="T2" fmla="*/ 309199 w 561616"/>
              <a:gd name="T3" fmla="*/ 533400 h 899752"/>
              <a:gd name="T4" fmla="*/ 309199 w 561616"/>
              <a:gd name="T5" fmla="*/ 590188 h 899752"/>
              <a:gd name="T6" fmla="*/ 252413 w 561616"/>
              <a:gd name="T7" fmla="*/ 590188 h 899752"/>
              <a:gd name="T8" fmla="*/ 252763 w 561616"/>
              <a:gd name="T9" fmla="*/ 478263 h 899752"/>
              <a:gd name="T10" fmla="*/ 252763 w 561616"/>
              <a:gd name="T11" fmla="*/ 490131 h 899752"/>
              <a:gd name="T12" fmla="*/ 153527 w 561616"/>
              <a:gd name="T13" fmla="*/ 589389 h 899752"/>
              <a:gd name="T14" fmla="*/ 112179 w 561616"/>
              <a:gd name="T15" fmla="*/ 688648 h 899752"/>
              <a:gd name="T16" fmla="*/ 112179 w 561616"/>
              <a:gd name="T17" fmla="*/ 703033 h 899752"/>
              <a:gd name="T18" fmla="*/ 252763 w 561616"/>
              <a:gd name="T19" fmla="*/ 646931 h 899752"/>
              <a:gd name="T20" fmla="*/ 308853 w 561616"/>
              <a:gd name="T21" fmla="*/ 646931 h 899752"/>
              <a:gd name="T22" fmla="*/ 449436 w 561616"/>
              <a:gd name="T23" fmla="*/ 703033 h 899752"/>
              <a:gd name="T24" fmla="*/ 449436 w 561616"/>
              <a:gd name="T25" fmla="*/ 688648 h 899752"/>
              <a:gd name="T26" fmla="*/ 408088 w 561616"/>
              <a:gd name="T27" fmla="*/ 589389 h 899752"/>
              <a:gd name="T28" fmla="*/ 308853 w 561616"/>
              <a:gd name="T29" fmla="*/ 490131 h 899752"/>
              <a:gd name="T30" fmla="*/ 308853 w 561616"/>
              <a:gd name="T31" fmla="*/ 478263 h 899752"/>
              <a:gd name="T32" fmla="*/ 56089 w 561616"/>
              <a:gd name="T33" fmla="*/ 141287 h 899752"/>
              <a:gd name="T34" fmla="*/ 112179 w 561616"/>
              <a:gd name="T35" fmla="*/ 141287 h 899752"/>
              <a:gd name="T36" fmla="*/ 112179 w 561616"/>
              <a:gd name="T37" fmla="*/ 212135 h 899752"/>
              <a:gd name="T38" fmla="*/ 152089 w 561616"/>
              <a:gd name="T39" fmla="*/ 309955 h 899752"/>
              <a:gd name="T40" fmla="*/ 409526 w 561616"/>
              <a:gd name="T41" fmla="*/ 309955 h 899752"/>
              <a:gd name="T42" fmla="*/ 449436 w 561616"/>
              <a:gd name="T43" fmla="*/ 212135 h 899752"/>
              <a:gd name="T44" fmla="*/ 449436 w 561616"/>
              <a:gd name="T45" fmla="*/ 141287 h 899752"/>
              <a:gd name="T46" fmla="*/ 505526 w 561616"/>
              <a:gd name="T47" fmla="*/ 141287 h 899752"/>
              <a:gd name="T48" fmla="*/ 505526 w 561616"/>
              <a:gd name="T49" fmla="*/ 212135 h 899752"/>
              <a:gd name="T50" fmla="*/ 447998 w 561616"/>
              <a:gd name="T51" fmla="*/ 350953 h 899752"/>
              <a:gd name="T52" fmla="*/ 364942 w 561616"/>
              <a:gd name="T53" fmla="*/ 434028 h 899752"/>
              <a:gd name="T54" fmla="*/ 364942 w 561616"/>
              <a:gd name="T55" fmla="*/ 466755 h 899752"/>
              <a:gd name="T56" fmla="*/ 447998 w 561616"/>
              <a:gd name="T57" fmla="*/ 549830 h 899752"/>
              <a:gd name="T58" fmla="*/ 505526 w 561616"/>
              <a:gd name="T59" fmla="*/ 688648 h 899752"/>
              <a:gd name="T60" fmla="*/ 505526 w 561616"/>
              <a:gd name="T61" fmla="*/ 787547 h 899752"/>
              <a:gd name="T62" fmla="*/ 561616 w 561616"/>
              <a:gd name="T63" fmla="*/ 787547 h 899752"/>
              <a:gd name="T64" fmla="*/ 561616 w 561616"/>
              <a:gd name="T65" fmla="*/ 899752 h 899752"/>
              <a:gd name="T66" fmla="*/ 0 w 561616"/>
              <a:gd name="T67" fmla="*/ 899752 h 899752"/>
              <a:gd name="T68" fmla="*/ 0 w 561616"/>
              <a:gd name="T69" fmla="*/ 787547 h 899752"/>
              <a:gd name="T70" fmla="*/ 56089 w 561616"/>
              <a:gd name="T71" fmla="*/ 787547 h 899752"/>
              <a:gd name="T72" fmla="*/ 56089 w 561616"/>
              <a:gd name="T73" fmla="*/ 688648 h 899752"/>
              <a:gd name="T74" fmla="*/ 113977 w 561616"/>
              <a:gd name="T75" fmla="*/ 549830 h 899752"/>
              <a:gd name="T76" fmla="*/ 196673 w 561616"/>
              <a:gd name="T77" fmla="*/ 466755 h 899752"/>
              <a:gd name="T78" fmla="*/ 196673 w 561616"/>
              <a:gd name="T79" fmla="*/ 434028 h 899752"/>
              <a:gd name="T80" fmla="*/ 113977 w 561616"/>
              <a:gd name="T81" fmla="*/ 350953 h 899752"/>
              <a:gd name="T82" fmla="*/ 56089 w 561616"/>
              <a:gd name="T83" fmla="*/ 212135 h 899752"/>
              <a:gd name="T84" fmla="*/ 0 w 561616"/>
              <a:gd name="T85" fmla="*/ 0 h 899752"/>
              <a:gd name="T86" fmla="*/ 561616 w 561616"/>
              <a:gd name="T87" fmla="*/ 0 h 899752"/>
              <a:gd name="T88" fmla="*/ 561616 w 561616"/>
              <a:gd name="T89" fmla="*/ 112352 h 899752"/>
              <a:gd name="T90" fmla="*/ 0 w 561616"/>
              <a:gd name="T91" fmla="*/ 112352 h 89975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61616" h="899752">
                <a:moveTo>
                  <a:pt x="252413" y="533400"/>
                </a:moveTo>
                <a:lnTo>
                  <a:pt x="309199" y="533400"/>
                </a:lnTo>
                <a:lnTo>
                  <a:pt x="309199" y="590188"/>
                </a:lnTo>
                <a:lnTo>
                  <a:pt x="252413" y="590188"/>
                </a:lnTo>
                <a:lnTo>
                  <a:pt x="252413" y="533400"/>
                </a:lnTo>
                <a:close/>
                <a:moveTo>
                  <a:pt x="252763" y="478263"/>
                </a:moveTo>
                <a:lnTo>
                  <a:pt x="252763" y="490131"/>
                </a:lnTo>
                <a:lnTo>
                  <a:pt x="153527" y="589389"/>
                </a:lnTo>
                <a:cubicBezTo>
                  <a:pt x="126921" y="616002"/>
                  <a:pt x="112179" y="651246"/>
                  <a:pt x="112179" y="688648"/>
                </a:cubicBezTo>
                <a:lnTo>
                  <a:pt x="112179" y="703033"/>
                </a:lnTo>
                <a:lnTo>
                  <a:pt x="252763" y="646931"/>
                </a:lnTo>
                <a:lnTo>
                  <a:pt x="308853" y="646931"/>
                </a:lnTo>
                <a:lnTo>
                  <a:pt x="449436" y="703033"/>
                </a:lnTo>
                <a:lnTo>
                  <a:pt x="449436" y="688648"/>
                </a:lnTo>
                <a:cubicBezTo>
                  <a:pt x="449436" y="651246"/>
                  <a:pt x="434695" y="616002"/>
                  <a:pt x="408088" y="589389"/>
                </a:cubicBezTo>
                <a:lnTo>
                  <a:pt x="308853" y="490131"/>
                </a:lnTo>
                <a:lnTo>
                  <a:pt x="308853" y="478263"/>
                </a:lnTo>
                <a:lnTo>
                  <a:pt x="252763" y="478263"/>
                </a:lnTo>
                <a:close/>
                <a:moveTo>
                  <a:pt x="56089" y="141287"/>
                </a:moveTo>
                <a:lnTo>
                  <a:pt x="112179" y="141287"/>
                </a:lnTo>
                <a:lnTo>
                  <a:pt x="112179" y="212135"/>
                </a:lnTo>
                <a:cubicBezTo>
                  <a:pt x="112179" y="248817"/>
                  <a:pt x="126561" y="283701"/>
                  <a:pt x="152089" y="309955"/>
                </a:cubicBezTo>
                <a:lnTo>
                  <a:pt x="409526" y="309955"/>
                </a:lnTo>
                <a:cubicBezTo>
                  <a:pt x="435054" y="283701"/>
                  <a:pt x="449436" y="248817"/>
                  <a:pt x="449436" y="212135"/>
                </a:cubicBezTo>
                <a:lnTo>
                  <a:pt x="449436" y="141287"/>
                </a:lnTo>
                <a:lnTo>
                  <a:pt x="505526" y="141287"/>
                </a:lnTo>
                <a:lnTo>
                  <a:pt x="505526" y="212135"/>
                </a:lnTo>
                <a:cubicBezTo>
                  <a:pt x="505526" y="264641"/>
                  <a:pt x="485032" y="313911"/>
                  <a:pt x="447998" y="350953"/>
                </a:cubicBezTo>
                <a:lnTo>
                  <a:pt x="364942" y="434028"/>
                </a:lnTo>
                <a:lnTo>
                  <a:pt x="364942" y="466755"/>
                </a:lnTo>
                <a:lnTo>
                  <a:pt x="447998" y="549830"/>
                </a:lnTo>
                <a:cubicBezTo>
                  <a:pt x="485032" y="586872"/>
                  <a:pt x="505526" y="636142"/>
                  <a:pt x="505526" y="688648"/>
                </a:cubicBezTo>
                <a:lnTo>
                  <a:pt x="505526" y="787547"/>
                </a:lnTo>
                <a:lnTo>
                  <a:pt x="561616" y="787547"/>
                </a:lnTo>
                <a:lnTo>
                  <a:pt x="561616" y="899752"/>
                </a:lnTo>
                <a:lnTo>
                  <a:pt x="0" y="899752"/>
                </a:lnTo>
                <a:lnTo>
                  <a:pt x="0" y="787547"/>
                </a:lnTo>
                <a:lnTo>
                  <a:pt x="56089" y="787547"/>
                </a:lnTo>
                <a:lnTo>
                  <a:pt x="56089" y="688648"/>
                </a:lnTo>
                <a:cubicBezTo>
                  <a:pt x="56089" y="636142"/>
                  <a:pt x="76584" y="586872"/>
                  <a:pt x="113977" y="549830"/>
                </a:cubicBezTo>
                <a:lnTo>
                  <a:pt x="196673" y="466755"/>
                </a:lnTo>
                <a:lnTo>
                  <a:pt x="196673" y="434028"/>
                </a:lnTo>
                <a:lnTo>
                  <a:pt x="113977" y="350953"/>
                </a:lnTo>
                <a:cubicBezTo>
                  <a:pt x="76584" y="313911"/>
                  <a:pt x="56089" y="264641"/>
                  <a:pt x="56089" y="212135"/>
                </a:cubicBezTo>
                <a:lnTo>
                  <a:pt x="56089" y="141287"/>
                </a:lnTo>
                <a:close/>
                <a:moveTo>
                  <a:pt x="0" y="0"/>
                </a:moveTo>
                <a:lnTo>
                  <a:pt x="561616" y="0"/>
                </a:lnTo>
                <a:lnTo>
                  <a:pt x="561616" y="112352"/>
                </a:lnTo>
                <a:lnTo>
                  <a:pt x="0" y="112352"/>
                </a:lnTo>
                <a:lnTo>
                  <a:pt x="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8" name="Freeform 79">
            <a:extLst>
              <a:ext uri="{FF2B5EF4-FFF2-40B4-BE49-F238E27FC236}">
                <a16:creationId xmlns:a16="http://schemas.microsoft.com/office/drawing/2014/main" id="{CA46B362-54D7-354E-BCD8-AA8AC01849CD}"/>
              </a:ext>
            </a:extLst>
          </p:cNvPr>
          <p:cNvSpPr>
            <a:spLocks noChangeArrowheads="1"/>
          </p:cNvSpPr>
          <p:nvPr/>
        </p:nvSpPr>
        <p:spPr bwMode="auto">
          <a:xfrm>
            <a:off x="4508747" y="2951848"/>
            <a:ext cx="449397" cy="514631"/>
          </a:xfrm>
          <a:custGeom>
            <a:avLst/>
            <a:gdLst>
              <a:gd name="T0" fmla="*/ 365630 w 787040"/>
              <a:gd name="T1" fmla="*/ 366455 h 901340"/>
              <a:gd name="T2" fmla="*/ 365630 w 787040"/>
              <a:gd name="T3" fmla="*/ 394569 h 901340"/>
              <a:gd name="T4" fmla="*/ 365630 w 787040"/>
              <a:gd name="T5" fmla="*/ 422683 h 901340"/>
              <a:gd name="T6" fmla="*/ 281060 w 787040"/>
              <a:gd name="T7" fmla="*/ 507025 h 901340"/>
              <a:gd name="T8" fmla="*/ 365630 w 787040"/>
              <a:gd name="T9" fmla="*/ 591727 h 901340"/>
              <a:gd name="T10" fmla="*/ 421770 w 787040"/>
              <a:gd name="T11" fmla="*/ 591727 h 901340"/>
              <a:gd name="T12" fmla="*/ 449840 w 787040"/>
              <a:gd name="T13" fmla="*/ 619841 h 901340"/>
              <a:gd name="T14" fmla="*/ 421770 w 787040"/>
              <a:gd name="T15" fmla="*/ 647955 h 901340"/>
              <a:gd name="T16" fmla="*/ 365630 w 787040"/>
              <a:gd name="T17" fmla="*/ 647955 h 901340"/>
              <a:gd name="T18" fmla="*/ 337560 w 787040"/>
              <a:gd name="T19" fmla="*/ 647955 h 901340"/>
              <a:gd name="T20" fmla="*/ 309490 w 787040"/>
              <a:gd name="T21" fmla="*/ 647955 h 901340"/>
              <a:gd name="T22" fmla="*/ 309490 w 787040"/>
              <a:gd name="T23" fmla="*/ 704182 h 901340"/>
              <a:gd name="T24" fmla="*/ 337560 w 787040"/>
              <a:gd name="T25" fmla="*/ 704182 h 901340"/>
              <a:gd name="T26" fmla="*/ 365630 w 787040"/>
              <a:gd name="T27" fmla="*/ 704182 h 901340"/>
              <a:gd name="T28" fmla="*/ 365630 w 787040"/>
              <a:gd name="T29" fmla="*/ 732296 h 901340"/>
              <a:gd name="T30" fmla="*/ 365630 w 787040"/>
              <a:gd name="T31" fmla="*/ 760410 h 901340"/>
              <a:gd name="T32" fmla="*/ 421770 w 787040"/>
              <a:gd name="T33" fmla="*/ 760410 h 901340"/>
              <a:gd name="T34" fmla="*/ 421770 w 787040"/>
              <a:gd name="T35" fmla="*/ 732296 h 901340"/>
              <a:gd name="T36" fmla="*/ 421770 w 787040"/>
              <a:gd name="T37" fmla="*/ 704182 h 901340"/>
              <a:gd name="T38" fmla="*/ 505980 w 787040"/>
              <a:gd name="T39" fmla="*/ 619841 h 901340"/>
              <a:gd name="T40" fmla="*/ 421770 w 787040"/>
              <a:gd name="T41" fmla="*/ 535139 h 901340"/>
              <a:gd name="T42" fmla="*/ 365630 w 787040"/>
              <a:gd name="T43" fmla="*/ 535139 h 901340"/>
              <a:gd name="T44" fmla="*/ 337560 w 787040"/>
              <a:gd name="T45" fmla="*/ 507025 h 901340"/>
              <a:gd name="T46" fmla="*/ 365630 w 787040"/>
              <a:gd name="T47" fmla="*/ 478911 h 901340"/>
              <a:gd name="T48" fmla="*/ 421770 w 787040"/>
              <a:gd name="T49" fmla="*/ 478911 h 901340"/>
              <a:gd name="T50" fmla="*/ 449840 w 787040"/>
              <a:gd name="T51" fmla="*/ 478911 h 901340"/>
              <a:gd name="T52" fmla="*/ 477910 w 787040"/>
              <a:gd name="T53" fmla="*/ 478911 h 901340"/>
              <a:gd name="T54" fmla="*/ 477910 w 787040"/>
              <a:gd name="T55" fmla="*/ 422683 h 901340"/>
              <a:gd name="T56" fmla="*/ 449840 w 787040"/>
              <a:gd name="T57" fmla="*/ 422683 h 901340"/>
              <a:gd name="T58" fmla="*/ 421770 w 787040"/>
              <a:gd name="T59" fmla="*/ 422683 h 901340"/>
              <a:gd name="T60" fmla="*/ 421770 w 787040"/>
              <a:gd name="T61" fmla="*/ 394569 h 901340"/>
              <a:gd name="T62" fmla="*/ 421770 w 787040"/>
              <a:gd name="T63" fmla="*/ 366455 h 901340"/>
              <a:gd name="T64" fmla="*/ 270624 w 787040"/>
              <a:gd name="T65" fmla="*/ 254000 h 901340"/>
              <a:gd name="T66" fmla="*/ 516776 w 787040"/>
              <a:gd name="T67" fmla="*/ 254000 h 901340"/>
              <a:gd name="T68" fmla="*/ 645970 w 787040"/>
              <a:gd name="T69" fmla="*/ 368618 h 901340"/>
              <a:gd name="T70" fmla="*/ 787040 w 787040"/>
              <a:gd name="T71" fmla="*/ 684358 h 901340"/>
              <a:gd name="T72" fmla="*/ 787040 w 787040"/>
              <a:gd name="T73" fmla="*/ 856646 h 901340"/>
              <a:gd name="T74" fmla="*/ 742776 w 787040"/>
              <a:gd name="T75" fmla="*/ 901340 h 901340"/>
              <a:gd name="T76" fmla="*/ 44624 w 787040"/>
              <a:gd name="T77" fmla="*/ 901340 h 901340"/>
              <a:gd name="T78" fmla="*/ 0 w 787040"/>
              <a:gd name="T79" fmla="*/ 856646 h 901340"/>
              <a:gd name="T80" fmla="*/ 0 w 787040"/>
              <a:gd name="T81" fmla="*/ 684358 h 901340"/>
              <a:gd name="T82" fmla="*/ 141790 w 787040"/>
              <a:gd name="T83" fmla="*/ 368618 h 901340"/>
              <a:gd name="T84" fmla="*/ 196850 w 787040"/>
              <a:gd name="T85" fmla="*/ 0 h 901340"/>
              <a:gd name="T86" fmla="*/ 590191 w 787040"/>
              <a:gd name="T87" fmla="*/ 0 h 901340"/>
              <a:gd name="T88" fmla="*/ 590191 w 787040"/>
              <a:gd name="T89" fmla="*/ 28019 h 901340"/>
              <a:gd name="T90" fmla="*/ 554236 w 787040"/>
              <a:gd name="T91" fmla="*/ 146201 h 901340"/>
              <a:gd name="T92" fmla="*/ 520799 w 787040"/>
              <a:gd name="T93" fmla="*/ 196491 h 901340"/>
              <a:gd name="T94" fmla="*/ 266242 w 787040"/>
              <a:gd name="T95" fmla="*/ 196491 h 901340"/>
              <a:gd name="T96" fmla="*/ 232804 w 787040"/>
              <a:gd name="T97" fmla="*/ 146201 h 901340"/>
              <a:gd name="T98" fmla="*/ 196850 w 787040"/>
              <a:gd name="T99" fmla="*/ 28019 h 9013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787040" h="901340">
                <a:moveTo>
                  <a:pt x="365630" y="366455"/>
                </a:moveTo>
                <a:lnTo>
                  <a:pt x="365630" y="394569"/>
                </a:lnTo>
                <a:lnTo>
                  <a:pt x="365630" y="422683"/>
                </a:lnTo>
                <a:cubicBezTo>
                  <a:pt x="319207" y="422683"/>
                  <a:pt x="281060" y="460529"/>
                  <a:pt x="281060" y="507025"/>
                </a:cubicBezTo>
                <a:cubicBezTo>
                  <a:pt x="281060" y="553881"/>
                  <a:pt x="319207" y="591727"/>
                  <a:pt x="365630" y="591727"/>
                </a:cubicBezTo>
                <a:lnTo>
                  <a:pt x="421770" y="591727"/>
                </a:lnTo>
                <a:cubicBezTo>
                  <a:pt x="437245" y="591727"/>
                  <a:pt x="449840" y="604342"/>
                  <a:pt x="449840" y="619841"/>
                </a:cubicBezTo>
                <a:cubicBezTo>
                  <a:pt x="449840" y="635339"/>
                  <a:pt x="437245" y="647955"/>
                  <a:pt x="421770" y="647955"/>
                </a:cubicBezTo>
                <a:lnTo>
                  <a:pt x="365630" y="647955"/>
                </a:lnTo>
                <a:lnTo>
                  <a:pt x="337560" y="647955"/>
                </a:lnTo>
                <a:lnTo>
                  <a:pt x="309490" y="647955"/>
                </a:lnTo>
                <a:lnTo>
                  <a:pt x="309490" y="704182"/>
                </a:lnTo>
                <a:lnTo>
                  <a:pt x="337560" y="704182"/>
                </a:lnTo>
                <a:lnTo>
                  <a:pt x="365630" y="704182"/>
                </a:lnTo>
                <a:lnTo>
                  <a:pt x="365630" y="732296"/>
                </a:lnTo>
                <a:lnTo>
                  <a:pt x="365630" y="760410"/>
                </a:lnTo>
                <a:lnTo>
                  <a:pt x="421770" y="760410"/>
                </a:lnTo>
                <a:lnTo>
                  <a:pt x="421770" y="732296"/>
                </a:lnTo>
                <a:lnTo>
                  <a:pt x="421770" y="704182"/>
                </a:lnTo>
                <a:cubicBezTo>
                  <a:pt x="468194" y="704182"/>
                  <a:pt x="505980" y="666337"/>
                  <a:pt x="505980" y="619841"/>
                </a:cubicBezTo>
                <a:cubicBezTo>
                  <a:pt x="505980" y="573345"/>
                  <a:pt x="468194" y="535139"/>
                  <a:pt x="421770" y="535139"/>
                </a:cubicBezTo>
                <a:lnTo>
                  <a:pt x="365630" y="535139"/>
                </a:lnTo>
                <a:cubicBezTo>
                  <a:pt x="350156" y="535139"/>
                  <a:pt x="337560" y="522884"/>
                  <a:pt x="337560" y="507025"/>
                </a:cubicBezTo>
                <a:cubicBezTo>
                  <a:pt x="337560" y="491887"/>
                  <a:pt x="350156" y="478911"/>
                  <a:pt x="365630" y="478911"/>
                </a:cubicBezTo>
                <a:lnTo>
                  <a:pt x="421770" y="478911"/>
                </a:lnTo>
                <a:lnTo>
                  <a:pt x="449840" y="478911"/>
                </a:lnTo>
                <a:lnTo>
                  <a:pt x="477910" y="478911"/>
                </a:lnTo>
                <a:lnTo>
                  <a:pt x="477910" y="422683"/>
                </a:lnTo>
                <a:lnTo>
                  <a:pt x="449840" y="422683"/>
                </a:lnTo>
                <a:lnTo>
                  <a:pt x="421770" y="422683"/>
                </a:lnTo>
                <a:lnTo>
                  <a:pt x="421770" y="394569"/>
                </a:lnTo>
                <a:lnTo>
                  <a:pt x="421770" y="366455"/>
                </a:lnTo>
                <a:lnTo>
                  <a:pt x="365630" y="366455"/>
                </a:lnTo>
                <a:close/>
                <a:moveTo>
                  <a:pt x="270624" y="254000"/>
                </a:moveTo>
                <a:lnTo>
                  <a:pt x="516776" y="254000"/>
                </a:lnTo>
                <a:lnTo>
                  <a:pt x="645970" y="368618"/>
                </a:lnTo>
                <a:cubicBezTo>
                  <a:pt x="735579" y="448634"/>
                  <a:pt x="787040" y="563613"/>
                  <a:pt x="787040" y="684358"/>
                </a:cubicBezTo>
                <a:lnTo>
                  <a:pt x="787040" y="856646"/>
                </a:lnTo>
                <a:lnTo>
                  <a:pt x="742776" y="901340"/>
                </a:lnTo>
                <a:lnTo>
                  <a:pt x="44624" y="901340"/>
                </a:lnTo>
                <a:lnTo>
                  <a:pt x="0" y="856646"/>
                </a:lnTo>
                <a:lnTo>
                  <a:pt x="0" y="684358"/>
                </a:lnTo>
                <a:cubicBezTo>
                  <a:pt x="0" y="563613"/>
                  <a:pt x="51822" y="448634"/>
                  <a:pt x="141790" y="368618"/>
                </a:cubicBezTo>
                <a:lnTo>
                  <a:pt x="270624" y="254000"/>
                </a:lnTo>
                <a:close/>
                <a:moveTo>
                  <a:pt x="196850" y="0"/>
                </a:moveTo>
                <a:lnTo>
                  <a:pt x="590191" y="0"/>
                </a:lnTo>
                <a:lnTo>
                  <a:pt x="590191" y="28019"/>
                </a:lnTo>
                <a:cubicBezTo>
                  <a:pt x="590191" y="70047"/>
                  <a:pt x="577607" y="110998"/>
                  <a:pt x="554236" y="146201"/>
                </a:cubicBezTo>
                <a:lnTo>
                  <a:pt x="520799" y="196491"/>
                </a:lnTo>
                <a:lnTo>
                  <a:pt x="266242" y="196491"/>
                </a:lnTo>
                <a:lnTo>
                  <a:pt x="232804" y="146201"/>
                </a:lnTo>
                <a:cubicBezTo>
                  <a:pt x="209434" y="110998"/>
                  <a:pt x="196850" y="70047"/>
                  <a:pt x="196850" y="28019"/>
                </a:cubicBezTo>
                <a:lnTo>
                  <a:pt x="19685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9" name="Freeform 87">
            <a:extLst>
              <a:ext uri="{FF2B5EF4-FFF2-40B4-BE49-F238E27FC236}">
                <a16:creationId xmlns:a16="http://schemas.microsoft.com/office/drawing/2014/main" id="{1D711647-D045-6E4D-A1BD-1D877E3C12E0}"/>
              </a:ext>
            </a:extLst>
          </p:cNvPr>
          <p:cNvSpPr>
            <a:spLocks noChangeArrowheads="1"/>
          </p:cNvSpPr>
          <p:nvPr/>
        </p:nvSpPr>
        <p:spPr bwMode="auto">
          <a:xfrm>
            <a:off x="2770805" y="2974480"/>
            <a:ext cx="514631" cy="481108"/>
          </a:xfrm>
          <a:custGeom>
            <a:avLst/>
            <a:gdLst>
              <a:gd name="T0" fmla="*/ 788807 w 901339"/>
              <a:gd name="T1" fmla="*/ 617537 h 842602"/>
              <a:gd name="T2" fmla="*/ 901339 w 901339"/>
              <a:gd name="T3" fmla="*/ 730250 h 842602"/>
              <a:gd name="T4" fmla="*/ 788807 w 901339"/>
              <a:gd name="T5" fmla="*/ 842602 h 842602"/>
              <a:gd name="T6" fmla="*/ 676275 w 901339"/>
              <a:gd name="T7" fmla="*/ 730250 h 842602"/>
              <a:gd name="T8" fmla="*/ 788807 w 901339"/>
              <a:gd name="T9" fmla="*/ 617537 h 842602"/>
              <a:gd name="T10" fmla="*/ 450851 w 901339"/>
              <a:gd name="T11" fmla="*/ 617537 h 842602"/>
              <a:gd name="T12" fmla="*/ 563203 w 901339"/>
              <a:gd name="T13" fmla="*/ 730250 h 842602"/>
              <a:gd name="T14" fmla="*/ 450851 w 901339"/>
              <a:gd name="T15" fmla="*/ 842602 h 842602"/>
              <a:gd name="T16" fmla="*/ 338138 w 901339"/>
              <a:gd name="T17" fmla="*/ 730250 h 842602"/>
              <a:gd name="T18" fmla="*/ 450851 w 901339"/>
              <a:gd name="T19" fmla="*/ 617537 h 842602"/>
              <a:gd name="T20" fmla="*/ 112352 w 901339"/>
              <a:gd name="T21" fmla="*/ 617537 h 842602"/>
              <a:gd name="T22" fmla="*/ 225065 w 901339"/>
              <a:gd name="T23" fmla="*/ 730250 h 842602"/>
              <a:gd name="T24" fmla="*/ 112352 w 901339"/>
              <a:gd name="T25" fmla="*/ 842602 h 842602"/>
              <a:gd name="T26" fmla="*/ 0 w 901339"/>
              <a:gd name="T27" fmla="*/ 730250 h 842602"/>
              <a:gd name="T28" fmla="*/ 112352 w 901339"/>
              <a:gd name="T29" fmla="*/ 617537 h 842602"/>
              <a:gd name="T30" fmla="*/ 421604 w 901339"/>
              <a:gd name="T31" fmla="*/ 223837 h 842602"/>
              <a:gd name="T32" fmla="*/ 478149 w 901339"/>
              <a:gd name="T33" fmla="*/ 223837 h 842602"/>
              <a:gd name="T34" fmla="*/ 478149 w 901339"/>
              <a:gd name="T35" fmla="*/ 364428 h 842602"/>
              <a:gd name="T36" fmla="*/ 742863 w 901339"/>
              <a:gd name="T37" fmla="*/ 364428 h 842602"/>
              <a:gd name="T38" fmla="*/ 815615 w 901339"/>
              <a:gd name="T39" fmla="*/ 437246 h 842602"/>
              <a:gd name="T40" fmla="*/ 815615 w 901339"/>
              <a:gd name="T41" fmla="*/ 561615 h 842602"/>
              <a:gd name="T42" fmla="*/ 759431 w 901339"/>
              <a:gd name="T43" fmla="*/ 561615 h 842602"/>
              <a:gd name="T44" fmla="*/ 759431 w 901339"/>
              <a:gd name="T45" fmla="*/ 460678 h 842602"/>
              <a:gd name="T46" fmla="*/ 719453 w 901339"/>
              <a:gd name="T47" fmla="*/ 420664 h 842602"/>
              <a:gd name="T48" fmla="*/ 478149 w 901339"/>
              <a:gd name="T49" fmla="*/ 420664 h 842602"/>
              <a:gd name="T50" fmla="*/ 478149 w 901339"/>
              <a:gd name="T51" fmla="*/ 561615 h 842602"/>
              <a:gd name="T52" fmla="*/ 421604 w 901339"/>
              <a:gd name="T53" fmla="*/ 561615 h 842602"/>
              <a:gd name="T54" fmla="*/ 421604 w 901339"/>
              <a:gd name="T55" fmla="*/ 420664 h 842602"/>
              <a:gd name="T56" fmla="*/ 180300 w 901339"/>
              <a:gd name="T57" fmla="*/ 420664 h 842602"/>
              <a:gd name="T58" fmla="*/ 140322 w 901339"/>
              <a:gd name="T59" fmla="*/ 460678 h 842602"/>
              <a:gd name="T60" fmla="*/ 140322 w 901339"/>
              <a:gd name="T61" fmla="*/ 561615 h 842602"/>
              <a:gd name="T62" fmla="*/ 84138 w 901339"/>
              <a:gd name="T63" fmla="*/ 561615 h 842602"/>
              <a:gd name="T64" fmla="*/ 84138 w 901339"/>
              <a:gd name="T65" fmla="*/ 437246 h 842602"/>
              <a:gd name="T66" fmla="*/ 156890 w 901339"/>
              <a:gd name="T67" fmla="*/ 364428 h 842602"/>
              <a:gd name="T68" fmla="*/ 421604 w 901339"/>
              <a:gd name="T69" fmla="*/ 364428 h 842602"/>
              <a:gd name="T70" fmla="*/ 225425 w 901339"/>
              <a:gd name="T71" fmla="*/ 0 h 842602"/>
              <a:gd name="T72" fmla="*/ 675915 w 901339"/>
              <a:gd name="T73" fmla="*/ 0 h 842602"/>
              <a:gd name="T74" fmla="*/ 675915 w 901339"/>
              <a:gd name="T75" fmla="*/ 167916 h 842602"/>
              <a:gd name="T76" fmla="*/ 225425 w 901339"/>
              <a:gd name="T77" fmla="*/ 167916 h 84260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901339" h="842602">
                <a:moveTo>
                  <a:pt x="788807" y="617537"/>
                </a:moveTo>
                <a:cubicBezTo>
                  <a:pt x="850844" y="617537"/>
                  <a:pt x="901339" y="668312"/>
                  <a:pt x="901339" y="730250"/>
                </a:cubicBezTo>
                <a:cubicBezTo>
                  <a:pt x="901339" y="792188"/>
                  <a:pt x="850844" y="842602"/>
                  <a:pt x="788807" y="842602"/>
                </a:cubicBezTo>
                <a:cubicBezTo>
                  <a:pt x="726410" y="842602"/>
                  <a:pt x="676275" y="792188"/>
                  <a:pt x="676275" y="730250"/>
                </a:cubicBezTo>
                <a:cubicBezTo>
                  <a:pt x="676275" y="668312"/>
                  <a:pt x="726410" y="617537"/>
                  <a:pt x="788807" y="617537"/>
                </a:cubicBezTo>
                <a:close/>
                <a:moveTo>
                  <a:pt x="450851" y="617537"/>
                </a:moveTo>
                <a:cubicBezTo>
                  <a:pt x="512788" y="617537"/>
                  <a:pt x="563203" y="668312"/>
                  <a:pt x="563203" y="730250"/>
                </a:cubicBezTo>
                <a:cubicBezTo>
                  <a:pt x="563203" y="792188"/>
                  <a:pt x="512788" y="842602"/>
                  <a:pt x="450851" y="842602"/>
                </a:cubicBezTo>
                <a:cubicBezTo>
                  <a:pt x="388553" y="842602"/>
                  <a:pt x="338138" y="792188"/>
                  <a:pt x="338138" y="730250"/>
                </a:cubicBezTo>
                <a:cubicBezTo>
                  <a:pt x="338138" y="668312"/>
                  <a:pt x="388553" y="617537"/>
                  <a:pt x="450851" y="617537"/>
                </a:cubicBezTo>
                <a:close/>
                <a:moveTo>
                  <a:pt x="112352" y="617537"/>
                </a:moveTo>
                <a:cubicBezTo>
                  <a:pt x="174290" y="617537"/>
                  <a:pt x="225065" y="668312"/>
                  <a:pt x="225065" y="730250"/>
                </a:cubicBezTo>
                <a:cubicBezTo>
                  <a:pt x="225065" y="792188"/>
                  <a:pt x="174290" y="842602"/>
                  <a:pt x="112352" y="842602"/>
                </a:cubicBezTo>
                <a:cubicBezTo>
                  <a:pt x="50414" y="842602"/>
                  <a:pt x="0" y="792188"/>
                  <a:pt x="0" y="730250"/>
                </a:cubicBezTo>
                <a:cubicBezTo>
                  <a:pt x="0" y="668312"/>
                  <a:pt x="50414" y="617537"/>
                  <a:pt x="112352" y="617537"/>
                </a:cubicBezTo>
                <a:close/>
                <a:moveTo>
                  <a:pt x="421604" y="223837"/>
                </a:moveTo>
                <a:lnTo>
                  <a:pt x="478149" y="223837"/>
                </a:lnTo>
                <a:lnTo>
                  <a:pt x="478149" y="364428"/>
                </a:lnTo>
                <a:lnTo>
                  <a:pt x="742863" y="364428"/>
                </a:lnTo>
                <a:lnTo>
                  <a:pt x="815615" y="437246"/>
                </a:lnTo>
                <a:lnTo>
                  <a:pt x="815615" y="561615"/>
                </a:lnTo>
                <a:lnTo>
                  <a:pt x="759431" y="561615"/>
                </a:lnTo>
                <a:lnTo>
                  <a:pt x="759431" y="460678"/>
                </a:lnTo>
                <a:lnTo>
                  <a:pt x="719453" y="420664"/>
                </a:lnTo>
                <a:lnTo>
                  <a:pt x="478149" y="420664"/>
                </a:lnTo>
                <a:lnTo>
                  <a:pt x="478149" y="561615"/>
                </a:lnTo>
                <a:lnTo>
                  <a:pt x="421604" y="561615"/>
                </a:lnTo>
                <a:lnTo>
                  <a:pt x="421604" y="420664"/>
                </a:lnTo>
                <a:lnTo>
                  <a:pt x="180300" y="420664"/>
                </a:lnTo>
                <a:lnTo>
                  <a:pt x="140322" y="460678"/>
                </a:lnTo>
                <a:lnTo>
                  <a:pt x="140322" y="561615"/>
                </a:lnTo>
                <a:lnTo>
                  <a:pt x="84138" y="561615"/>
                </a:lnTo>
                <a:lnTo>
                  <a:pt x="84138" y="437246"/>
                </a:lnTo>
                <a:lnTo>
                  <a:pt x="156890" y="364428"/>
                </a:lnTo>
                <a:lnTo>
                  <a:pt x="421604" y="364428"/>
                </a:lnTo>
                <a:lnTo>
                  <a:pt x="421604" y="223837"/>
                </a:lnTo>
                <a:close/>
                <a:moveTo>
                  <a:pt x="225425" y="0"/>
                </a:moveTo>
                <a:lnTo>
                  <a:pt x="675915" y="0"/>
                </a:lnTo>
                <a:lnTo>
                  <a:pt x="675915" y="167916"/>
                </a:lnTo>
                <a:lnTo>
                  <a:pt x="225425" y="167916"/>
                </a:lnTo>
                <a:lnTo>
                  <a:pt x="22542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0" name="Freeform 89">
            <a:extLst>
              <a:ext uri="{FF2B5EF4-FFF2-40B4-BE49-F238E27FC236}">
                <a16:creationId xmlns:a16="http://schemas.microsoft.com/office/drawing/2014/main" id="{795A79CE-6AD5-F142-B509-93973D5EC071}"/>
              </a:ext>
            </a:extLst>
          </p:cNvPr>
          <p:cNvSpPr>
            <a:spLocks noChangeArrowheads="1"/>
          </p:cNvSpPr>
          <p:nvPr/>
        </p:nvSpPr>
        <p:spPr bwMode="auto">
          <a:xfrm>
            <a:off x="8912578" y="4265154"/>
            <a:ext cx="514632" cy="385069"/>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1" name="Freeform 85">
            <a:extLst>
              <a:ext uri="{FF2B5EF4-FFF2-40B4-BE49-F238E27FC236}">
                <a16:creationId xmlns:a16="http://schemas.microsoft.com/office/drawing/2014/main" id="{D9D3AF91-6ABE-8D48-882D-BDB5BFD12C15}"/>
              </a:ext>
            </a:extLst>
          </p:cNvPr>
          <p:cNvSpPr>
            <a:spLocks noChangeArrowheads="1"/>
          </p:cNvSpPr>
          <p:nvPr/>
        </p:nvSpPr>
        <p:spPr bwMode="auto">
          <a:xfrm>
            <a:off x="5957911" y="4200826"/>
            <a:ext cx="513725" cy="513726"/>
          </a:xfrm>
          <a:custGeom>
            <a:avLst/>
            <a:gdLst>
              <a:gd name="T0" fmla="*/ 422275 w 899752"/>
              <a:gd name="T1" fmla="*/ 280988 h 899754"/>
              <a:gd name="T2" fmla="*/ 534627 w 899752"/>
              <a:gd name="T3" fmla="*/ 365919 h 899754"/>
              <a:gd name="T4" fmla="*/ 422275 w 899752"/>
              <a:gd name="T5" fmla="*/ 450489 h 899754"/>
              <a:gd name="T6" fmla="*/ 57150 w 899752"/>
              <a:gd name="T7" fmla="*/ 225425 h 899754"/>
              <a:gd name="T8" fmla="*/ 113290 w 899752"/>
              <a:gd name="T9" fmla="*/ 225425 h 899754"/>
              <a:gd name="T10" fmla="*/ 113290 w 899752"/>
              <a:gd name="T11" fmla="*/ 562409 h 899754"/>
              <a:gd name="T12" fmla="*/ 422420 w 899752"/>
              <a:gd name="T13" fmla="*/ 562409 h 899754"/>
              <a:gd name="T14" fmla="*/ 478560 w 899752"/>
              <a:gd name="T15" fmla="*/ 562409 h 899754"/>
              <a:gd name="T16" fmla="*/ 787690 w 899752"/>
              <a:gd name="T17" fmla="*/ 562409 h 899754"/>
              <a:gd name="T18" fmla="*/ 787690 w 899752"/>
              <a:gd name="T19" fmla="*/ 225425 h 899754"/>
              <a:gd name="T20" fmla="*/ 844190 w 899752"/>
              <a:gd name="T21" fmla="*/ 225425 h 899754"/>
              <a:gd name="T22" fmla="*/ 844190 w 899752"/>
              <a:gd name="T23" fmla="*/ 618873 h 899754"/>
              <a:gd name="T24" fmla="*/ 478560 w 899752"/>
              <a:gd name="T25" fmla="*/ 618873 h 899754"/>
              <a:gd name="T26" fmla="*/ 478560 w 899752"/>
              <a:gd name="T27" fmla="*/ 803729 h 899754"/>
              <a:gd name="T28" fmla="*/ 490436 w 899752"/>
              <a:gd name="T29" fmla="*/ 815597 h 899754"/>
              <a:gd name="T30" fmla="*/ 518146 w 899752"/>
              <a:gd name="T31" fmla="*/ 843649 h 899754"/>
              <a:gd name="T32" fmla="*/ 590840 w 899752"/>
              <a:gd name="T33" fmla="*/ 843649 h 899754"/>
              <a:gd name="T34" fmla="*/ 590840 w 899752"/>
              <a:gd name="T35" fmla="*/ 899754 h 899754"/>
              <a:gd name="T36" fmla="*/ 495114 w 899752"/>
              <a:gd name="T37" fmla="*/ 899754 h 899754"/>
              <a:gd name="T38" fmla="*/ 450490 w 899752"/>
              <a:gd name="T39" fmla="*/ 855158 h 899754"/>
              <a:gd name="T40" fmla="*/ 405866 w 899752"/>
              <a:gd name="T41" fmla="*/ 899754 h 899754"/>
              <a:gd name="T42" fmla="*/ 309780 w 899752"/>
              <a:gd name="T43" fmla="*/ 899754 h 899754"/>
              <a:gd name="T44" fmla="*/ 309780 w 899752"/>
              <a:gd name="T45" fmla="*/ 843649 h 899754"/>
              <a:gd name="T46" fmla="*/ 382475 w 899752"/>
              <a:gd name="T47" fmla="*/ 843649 h 899754"/>
              <a:gd name="T48" fmla="*/ 410904 w 899752"/>
              <a:gd name="T49" fmla="*/ 815597 h 899754"/>
              <a:gd name="T50" fmla="*/ 422420 w 899752"/>
              <a:gd name="T51" fmla="*/ 803729 h 899754"/>
              <a:gd name="T52" fmla="*/ 422420 w 899752"/>
              <a:gd name="T53" fmla="*/ 618873 h 899754"/>
              <a:gd name="T54" fmla="*/ 57150 w 899752"/>
              <a:gd name="T55" fmla="*/ 618873 h 899754"/>
              <a:gd name="T56" fmla="*/ 421804 w 899752"/>
              <a:gd name="T57" fmla="*/ 0 h 899754"/>
              <a:gd name="T58" fmla="*/ 477949 w 899752"/>
              <a:gd name="T59" fmla="*/ 0 h 899754"/>
              <a:gd name="T60" fmla="*/ 477949 w 899752"/>
              <a:gd name="T61" fmla="*/ 56380 h 899754"/>
              <a:gd name="T62" fmla="*/ 899752 w 899752"/>
              <a:gd name="T63" fmla="*/ 56380 h 899754"/>
              <a:gd name="T64" fmla="*/ 899752 w 899752"/>
              <a:gd name="T65" fmla="*/ 169501 h 899754"/>
              <a:gd name="T66" fmla="*/ 0 w 899752"/>
              <a:gd name="T67" fmla="*/ 169501 h 899754"/>
              <a:gd name="T68" fmla="*/ 0 w 899752"/>
              <a:gd name="T69" fmla="*/ 56380 h 899754"/>
              <a:gd name="T70" fmla="*/ 421804 w 899752"/>
              <a:gd name="T71" fmla="*/ 56380 h 8997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2" h="899754">
                <a:moveTo>
                  <a:pt x="422275" y="280988"/>
                </a:moveTo>
                <a:lnTo>
                  <a:pt x="534627" y="365919"/>
                </a:lnTo>
                <a:lnTo>
                  <a:pt x="422275" y="450489"/>
                </a:lnTo>
                <a:lnTo>
                  <a:pt x="422275" y="280988"/>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lnTo>
                  <a:pt x="57150" y="225425"/>
                </a:lnTo>
                <a:close/>
                <a:moveTo>
                  <a:pt x="421804" y="0"/>
                </a:moveTo>
                <a:lnTo>
                  <a:pt x="477949" y="0"/>
                </a:lnTo>
                <a:lnTo>
                  <a:pt x="477949" y="56380"/>
                </a:lnTo>
                <a:lnTo>
                  <a:pt x="899752" y="56380"/>
                </a:lnTo>
                <a:lnTo>
                  <a:pt x="899752" y="169501"/>
                </a:lnTo>
                <a:lnTo>
                  <a:pt x="0" y="169501"/>
                </a:lnTo>
                <a:lnTo>
                  <a:pt x="0" y="56380"/>
                </a:lnTo>
                <a:lnTo>
                  <a:pt x="421804" y="56380"/>
                </a:lnTo>
                <a:lnTo>
                  <a:pt x="421804"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2" name="Freeform 88">
            <a:extLst>
              <a:ext uri="{FF2B5EF4-FFF2-40B4-BE49-F238E27FC236}">
                <a16:creationId xmlns:a16="http://schemas.microsoft.com/office/drawing/2014/main" id="{7E7505C6-6A72-224D-9B78-328798EF508D}"/>
              </a:ext>
            </a:extLst>
          </p:cNvPr>
          <p:cNvSpPr>
            <a:spLocks noChangeArrowheads="1"/>
          </p:cNvSpPr>
          <p:nvPr/>
        </p:nvSpPr>
        <p:spPr bwMode="auto">
          <a:xfrm>
            <a:off x="4236094" y="4248846"/>
            <a:ext cx="513726" cy="417686"/>
          </a:xfrm>
          <a:custGeom>
            <a:avLst/>
            <a:gdLst>
              <a:gd name="T0" fmla="*/ 0 w 899752"/>
              <a:gd name="T1" fmla="*/ 674688 h 731474"/>
              <a:gd name="T2" fmla="*/ 899752 w 899752"/>
              <a:gd name="T3" fmla="*/ 674688 h 731474"/>
              <a:gd name="T4" fmla="*/ 899752 w 899752"/>
              <a:gd name="T5" fmla="*/ 731474 h 731474"/>
              <a:gd name="T6" fmla="*/ 0 w 899752"/>
              <a:gd name="T7" fmla="*/ 731474 h 731474"/>
              <a:gd name="T8" fmla="*/ 477948 w 899752"/>
              <a:gd name="T9" fmla="*/ 0 h 731474"/>
              <a:gd name="T10" fmla="*/ 646742 w 899752"/>
              <a:gd name="T11" fmla="*/ 0 h 731474"/>
              <a:gd name="T12" fmla="*/ 646742 w 899752"/>
              <a:gd name="T13" fmla="*/ 562219 h 731474"/>
              <a:gd name="T14" fmla="*/ 702886 w 899752"/>
              <a:gd name="T15" fmla="*/ 562219 h 731474"/>
              <a:gd name="T16" fmla="*/ 702886 w 899752"/>
              <a:gd name="T17" fmla="*/ 140465 h 731474"/>
              <a:gd name="T18" fmla="*/ 871680 w 899752"/>
              <a:gd name="T19" fmla="*/ 140465 h 731474"/>
              <a:gd name="T20" fmla="*/ 871680 w 899752"/>
              <a:gd name="T21" fmla="*/ 562219 h 731474"/>
              <a:gd name="T22" fmla="*/ 899752 w 899752"/>
              <a:gd name="T23" fmla="*/ 562219 h 731474"/>
              <a:gd name="T24" fmla="*/ 899752 w 899752"/>
              <a:gd name="T25" fmla="*/ 618765 h 731474"/>
              <a:gd name="T26" fmla="*/ 815176 w 899752"/>
              <a:gd name="T27" fmla="*/ 618765 h 731474"/>
              <a:gd name="T28" fmla="*/ 815176 w 899752"/>
              <a:gd name="T29" fmla="*/ 196651 h 731474"/>
              <a:gd name="T30" fmla="*/ 759031 w 899752"/>
              <a:gd name="T31" fmla="*/ 196651 h 731474"/>
              <a:gd name="T32" fmla="*/ 759031 w 899752"/>
              <a:gd name="T33" fmla="*/ 618765 h 731474"/>
              <a:gd name="T34" fmla="*/ 590597 w 899752"/>
              <a:gd name="T35" fmla="*/ 618765 h 731474"/>
              <a:gd name="T36" fmla="*/ 590597 w 899752"/>
              <a:gd name="T37" fmla="*/ 56186 h 731474"/>
              <a:gd name="T38" fmla="*/ 534093 w 899752"/>
              <a:gd name="T39" fmla="*/ 56186 h 731474"/>
              <a:gd name="T40" fmla="*/ 534093 w 899752"/>
              <a:gd name="T41" fmla="*/ 618765 h 731474"/>
              <a:gd name="T42" fmla="*/ 365659 w 899752"/>
              <a:gd name="T43" fmla="*/ 618765 h 731474"/>
              <a:gd name="T44" fmla="*/ 365659 w 899752"/>
              <a:gd name="T45" fmla="*/ 252837 h 731474"/>
              <a:gd name="T46" fmla="*/ 309155 w 899752"/>
              <a:gd name="T47" fmla="*/ 252837 h 731474"/>
              <a:gd name="T48" fmla="*/ 309155 w 899752"/>
              <a:gd name="T49" fmla="*/ 618765 h 731474"/>
              <a:gd name="T50" fmla="*/ 140721 w 899752"/>
              <a:gd name="T51" fmla="*/ 618765 h 731474"/>
              <a:gd name="T52" fmla="*/ 140721 w 899752"/>
              <a:gd name="T53" fmla="*/ 393661 h 731474"/>
              <a:gd name="T54" fmla="*/ 84217 w 899752"/>
              <a:gd name="T55" fmla="*/ 393661 h 731474"/>
              <a:gd name="T56" fmla="*/ 84217 w 899752"/>
              <a:gd name="T57" fmla="*/ 618765 h 731474"/>
              <a:gd name="T58" fmla="*/ 0 w 899752"/>
              <a:gd name="T59" fmla="*/ 618765 h 731474"/>
              <a:gd name="T60" fmla="*/ 0 w 899752"/>
              <a:gd name="T61" fmla="*/ 562219 h 731474"/>
              <a:gd name="T62" fmla="*/ 28072 w 899752"/>
              <a:gd name="T63" fmla="*/ 562219 h 731474"/>
              <a:gd name="T64" fmla="*/ 28072 w 899752"/>
              <a:gd name="T65" fmla="*/ 337476 h 731474"/>
              <a:gd name="T66" fmla="*/ 196866 w 899752"/>
              <a:gd name="T67" fmla="*/ 337476 h 731474"/>
              <a:gd name="T68" fmla="*/ 196866 w 899752"/>
              <a:gd name="T69" fmla="*/ 562219 h 731474"/>
              <a:gd name="T70" fmla="*/ 253010 w 899752"/>
              <a:gd name="T71" fmla="*/ 562219 h 731474"/>
              <a:gd name="T72" fmla="*/ 253010 w 899752"/>
              <a:gd name="T73" fmla="*/ 196651 h 731474"/>
              <a:gd name="T74" fmla="*/ 421804 w 899752"/>
              <a:gd name="T75" fmla="*/ 196651 h 731474"/>
              <a:gd name="T76" fmla="*/ 421804 w 899752"/>
              <a:gd name="T77" fmla="*/ 562219 h 731474"/>
              <a:gd name="T78" fmla="*/ 477948 w 899752"/>
              <a:gd name="T79" fmla="*/ 562219 h 73147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99752" h="731474">
                <a:moveTo>
                  <a:pt x="0" y="674688"/>
                </a:moveTo>
                <a:lnTo>
                  <a:pt x="899752" y="674688"/>
                </a:lnTo>
                <a:lnTo>
                  <a:pt x="899752" y="731474"/>
                </a:lnTo>
                <a:lnTo>
                  <a:pt x="0" y="731474"/>
                </a:lnTo>
                <a:lnTo>
                  <a:pt x="0" y="674688"/>
                </a:lnTo>
                <a:close/>
                <a:moveTo>
                  <a:pt x="477948" y="0"/>
                </a:moveTo>
                <a:lnTo>
                  <a:pt x="646742" y="0"/>
                </a:lnTo>
                <a:lnTo>
                  <a:pt x="646742" y="562219"/>
                </a:lnTo>
                <a:lnTo>
                  <a:pt x="702886" y="562219"/>
                </a:lnTo>
                <a:lnTo>
                  <a:pt x="702886" y="140465"/>
                </a:lnTo>
                <a:lnTo>
                  <a:pt x="871680" y="140465"/>
                </a:lnTo>
                <a:lnTo>
                  <a:pt x="871680" y="562219"/>
                </a:lnTo>
                <a:lnTo>
                  <a:pt x="899752" y="562219"/>
                </a:lnTo>
                <a:lnTo>
                  <a:pt x="899752" y="618765"/>
                </a:lnTo>
                <a:lnTo>
                  <a:pt x="815176" y="618765"/>
                </a:lnTo>
                <a:lnTo>
                  <a:pt x="815176" y="196651"/>
                </a:lnTo>
                <a:lnTo>
                  <a:pt x="759031" y="196651"/>
                </a:lnTo>
                <a:lnTo>
                  <a:pt x="759031" y="618765"/>
                </a:lnTo>
                <a:lnTo>
                  <a:pt x="590597" y="618765"/>
                </a:lnTo>
                <a:lnTo>
                  <a:pt x="590597" y="56186"/>
                </a:lnTo>
                <a:lnTo>
                  <a:pt x="534093" y="56186"/>
                </a:lnTo>
                <a:lnTo>
                  <a:pt x="534093" y="618765"/>
                </a:lnTo>
                <a:lnTo>
                  <a:pt x="365659" y="618765"/>
                </a:lnTo>
                <a:lnTo>
                  <a:pt x="365659" y="252837"/>
                </a:lnTo>
                <a:lnTo>
                  <a:pt x="309155" y="252837"/>
                </a:lnTo>
                <a:lnTo>
                  <a:pt x="309155" y="618765"/>
                </a:lnTo>
                <a:lnTo>
                  <a:pt x="140721" y="618765"/>
                </a:lnTo>
                <a:lnTo>
                  <a:pt x="140721" y="393661"/>
                </a:lnTo>
                <a:lnTo>
                  <a:pt x="84217" y="393661"/>
                </a:lnTo>
                <a:lnTo>
                  <a:pt x="84217" y="618765"/>
                </a:lnTo>
                <a:lnTo>
                  <a:pt x="0" y="618765"/>
                </a:lnTo>
                <a:lnTo>
                  <a:pt x="0" y="562219"/>
                </a:lnTo>
                <a:lnTo>
                  <a:pt x="28072" y="562219"/>
                </a:lnTo>
                <a:lnTo>
                  <a:pt x="28072" y="337476"/>
                </a:lnTo>
                <a:lnTo>
                  <a:pt x="196866" y="337476"/>
                </a:lnTo>
                <a:lnTo>
                  <a:pt x="196866" y="562219"/>
                </a:lnTo>
                <a:lnTo>
                  <a:pt x="253010" y="562219"/>
                </a:lnTo>
                <a:lnTo>
                  <a:pt x="253010" y="196651"/>
                </a:lnTo>
                <a:lnTo>
                  <a:pt x="421804" y="196651"/>
                </a:lnTo>
                <a:lnTo>
                  <a:pt x="421804" y="562219"/>
                </a:lnTo>
                <a:lnTo>
                  <a:pt x="477948" y="562219"/>
                </a:lnTo>
                <a:lnTo>
                  <a:pt x="477948"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3" name="Freeform 90">
            <a:extLst>
              <a:ext uri="{FF2B5EF4-FFF2-40B4-BE49-F238E27FC236}">
                <a16:creationId xmlns:a16="http://schemas.microsoft.com/office/drawing/2014/main" id="{FCB3D453-362F-C24F-BE56-857A8D288A24}"/>
              </a:ext>
            </a:extLst>
          </p:cNvPr>
          <p:cNvSpPr>
            <a:spLocks noChangeArrowheads="1"/>
          </p:cNvSpPr>
          <p:nvPr/>
        </p:nvSpPr>
        <p:spPr bwMode="auto">
          <a:xfrm>
            <a:off x="7190653" y="4217135"/>
            <a:ext cx="514631" cy="481108"/>
          </a:xfrm>
          <a:custGeom>
            <a:avLst/>
            <a:gdLst>
              <a:gd name="T0" fmla="*/ 619798 w 901340"/>
              <a:gd name="T1" fmla="*/ 730250 h 842602"/>
              <a:gd name="T2" fmla="*/ 845104 w 901340"/>
              <a:gd name="T3" fmla="*/ 730250 h 842602"/>
              <a:gd name="T4" fmla="*/ 901340 w 901340"/>
              <a:gd name="T5" fmla="*/ 786426 h 842602"/>
              <a:gd name="T6" fmla="*/ 901340 w 901340"/>
              <a:gd name="T7" fmla="*/ 842602 h 842602"/>
              <a:gd name="T8" fmla="*/ 563562 w 901340"/>
              <a:gd name="T9" fmla="*/ 842602 h 842602"/>
              <a:gd name="T10" fmla="*/ 563562 w 901340"/>
              <a:gd name="T11" fmla="*/ 786426 h 842602"/>
              <a:gd name="T12" fmla="*/ 56536 w 901340"/>
              <a:gd name="T13" fmla="*/ 730250 h 842602"/>
              <a:gd name="T14" fmla="*/ 281241 w 901340"/>
              <a:gd name="T15" fmla="*/ 730250 h 842602"/>
              <a:gd name="T16" fmla="*/ 337777 w 901340"/>
              <a:gd name="T17" fmla="*/ 786426 h 842602"/>
              <a:gd name="T18" fmla="*/ 337777 w 901340"/>
              <a:gd name="T19" fmla="*/ 842602 h 842602"/>
              <a:gd name="T20" fmla="*/ 0 w 901340"/>
              <a:gd name="T21" fmla="*/ 842602 h 842602"/>
              <a:gd name="T22" fmla="*/ 0 w 901340"/>
              <a:gd name="T23" fmla="*/ 786426 h 842602"/>
              <a:gd name="T24" fmla="*/ 318349 w 901340"/>
              <a:gd name="T25" fmla="*/ 612775 h 842602"/>
              <a:gd name="T26" fmla="*/ 582992 w 901340"/>
              <a:gd name="T27" fmla="*/ 612775 h 842602"/>
              <a:gd name="T28" fmla="*/ 609241 w 901340"/>
              <a:gd name="T29" fmla="*/ 662402 h 842602"/>
              <a:gd name="T30" fmla="*/ 450670 w 901340"/>
              <a:gd name="T31" fmla="*/ 701318 h 842602"/>
              <a:gd name="T32" fmla="*/ 292100 w 901340"/>
              <a:gd name="T33" fmla="*/ 662402 h 842602"/>
              <a:gd name="T34" fmla="*/ 732270 w 901340"/>
              <a:gd name="T35" fmla="*/ 504825 h 842602"/>
              <a:gd name="T36" fmla="*/ 817201 w 901340"/>
              <a:gd name="T37" fmla="*/ 588881 h 842602"/>
              <a:gd name="T38" fmla="*/ 817201 w 901340"/>
              <a:gd name="T39" fmla="*/ 616900 h 842602"/>
              <a:gd name="T40" fmla="*/ 732270 w 901340"/>
              <a:gd name="T41" fmla="*/ 701316 h 842602"/>
              <a:gd name="T42" fmla="*/ 647700 w 901340"/>
              <a:gd name="T43" fmla="*/ 616900 h 842602"/>
              <a:gd name="T44" fmla="*/ 647700 w 901340"/>
              <a:gd name="T45" fmla="*/ 588881 h 842602"/>
              <a:gd name="T46" fmla="*/ 732270 w 901340"/>
              <a:gd name="T47" fmla="*/ 504825 h 842602"/>
              <a:gd name="T48" fmla="*/ 168095 w 901340"/>
              <a:gd name="T49" fmla="*/ 504825 h 842602"/>
              <a:gd name="T50" fmla="*/ 252053 w 901340"/>
              <a:gd name="T51" fmla="*/ 588881 h 842602"/>
              <a:gd name="T52" fmla="*/ 252053 w 901340"/>
              <a:gd name="T53" fmla="*/ 616900 h 842602"/>
              <a:gd name="T54" fmla="*/ 168095 w 901340"/>
              <a:gd name="T55" fmla="*/ 701316 h 842602"/>
              <a:gd name="T56" fmla="*/ 84137 w 901340"/>
              <a:gd name="T57" fmla="*/ 616900 h 842602"/>
              <a:gd name="T58" fmla="*/ 84137 w 901340"/>
              <a:gd name="T59" fmla="*/ 588881 h 842602"/>
              <a:gd name="T60" fmla="*/ 168095 w 901340"/>
              <a:gd name="T61" fmla="*/ 504825 h 842602"/>
              <a:gd name="T62" fmla="*/ 337524 w 901340"/>
              <a:gd name="T63" fmla="*/ 223837 h 842602"/>
              <a:gd name="T64" fmla="*/ 562589 w 901340"/>
              <a:gd name="T65" fmla="*/ 223837 h 842602"/>
              <a:gd name="T66" fmla="*/ 618765 w 901340"/>
              <a:gd name="T67" fmla="*/ 280013 h 842602"/>
              <a:gd name="T68" fmla="*/ 618765 w 901340"/>
              <a:gd name="T69" fmla="*/ 336190 h 842602"/>
              <a:gd name="T70" fmla="*/ 280987 w 901340"/>
              <a:gd name="T71" fmla="*/ 336190 h 842602"/>
              <a:gd name="T72" fmla="*/ 280987 w 901340"/>
              <a:gd name="T73" fmla="*/ 280013 h 842602"/>
              <a:gd name="T74" fmla="*/ 337524 w 901340"/>
              <a:gd name="T75" fmla="*/ 223837 h 842602"/>
              <a:gd name="T76" fmla="*/ 637877 w 901340"/>
              <a:gd name="T77" fmla="*/ 142875 h 842602"/>
              <a:gd name="T78" fmla="*/ 788626 w 901340"/>
              <a:gd name="T79" fmla="*/ 421914 h 842602"/>
              <a:gd name="T80" fmla="*/ 732230 w 901340"/>
              <a:gd name="T81" fmla="*/ 421914 h 842602"/>
              <a:gd name="T82" fmla="*/ 606425 w 901340"/>
              <a:gd name="T83" fmla="*/ 189742 h 842602"/>
              <a:gd name="T84" fmla="*/ 261899 w 901340"/>
              <a:gd name="T85" fmla="*/ 142875 h 842602"/>
              <a:gd name="T86" fmla="*/ 293326 w 901340"/>
              <a:gd name="T87" fmla="*/ 189657 h 842602"/>
              <a:gd name="T88" fmla="*/ 169064 w 901340"/>
              <a:gd name="T89" fmla="*/ 420327 h 842602"/>
              <a:gd name="T90" fmla="*/ 112712 w 901340"/>
              <a:gd name="T91" fmla="*/ 420327 h 842602"/>
              <a:gd name="T92" fmla="*/ 261899 w 901340"/>
              <a:gd name="T93" fmla="*/ 142875 h 842602"/>
              <a:gd name="T94" fmla="*/ 450670 w 901340"/>
              <a:gd name="T95" fmla="*/ 0 h 842602"/>
              <a:gd name="T96" fmla="*/ 534628 w 901340"/>
              <a:gd name="T97" fmla="*/ 84415 h 842602"/>
              <a:gd name="T98" fmla="*/ 534628 w 901340"/>
              <a:gd name="T99" fmla="*/ 112434 h 842602"/>
              <a:gd name="T100" fmla="*/ 450670 w 901340"/>
              <a:gd name="T101" fmla="*/ 196491 h 842602"/>
              <a:gd name="T102" fmla="*/ 366712 w 901340"/>
              <a:gd name="T103" fmla="*/ 112434 h 842602"/>
              <a:gd name="T104" fmla="*/ 366712 w 901340"/>
              <a:gd name="T105" fmla="*/ 84415 h 842602"/>
              <a:gd name="T106" fmla="*/ 450670 w 901340"/>
              <a:gd name="T107" fmla="*/ 0 h 842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lnTo>
                  <a:pt x="619798" y="730250"/>
                </a:lnTo>
                <a:close/>
                <a:moveTo>
                  <a:pt x="56536" y="730250"/>
                </a:moveTo>
                <a:lnTo>
                  <a:pt x="281241" y="730250"/>
                </a:lnTo>
                <a:lnTo>
                  <a:pt x="337777" y="786426"/>
                </a:lnTo>
                <a:lnTo>
                  <a:pt x="337777" y="842602"/>
                </a:lnTo>
                <a:lnTo>
                  <a:pt x="0" y="842602"/>
                </a:lnTo>
                <a:lnTo>
                  <a:pt x="0" y="786426"/>
                </a:lnTo>
                <a:lnTo>
                  <a:pt x="56536" y="730250"/>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lnTo>
                  <a:pt x="318349" y="612775"/>
                </a:ln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lnTo>
                  <a:pt x="637877" y="142875"/>
                </a:ln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4" name="Freeform 76">
            <a:extLst>
              <a:ext uri="{FF2B5EF4-FFF2-40B4-BE49-F238E27FC236}">
                <a16:creationId xmlns:a16="http://schemas.microsoft.com/office/drawing/2014/main" id="{B18DBDC2-63DD-414D-846D-D58A4E26DCC6}"/>
              </a:ext>
            </a:extLst>
          </p:cNvPr>
          <p:cNvSpPr>
            <a:spLocks noChangeArrowheads="1"/>
          </p:cNvSpPr>
          <p:nvPr/>
        </p:nvSpPr>
        <p:spPr bwMode="auto">
          <a:xfrm>
            <a:off x="2989417" y="4265154"/>
            <a:ext cx="513727" cy="385069"/>
          </a:xfrm>
          <a:custGeom>
            <a:avLst/>
            <a:gdLst>
              <a:gd name="T0" fmla="*/ 699848 w 2499"/>
              <a:gd name="T1" fmla="*/ 265416 h 1876"/>
              <a:gd name="T2" fmla="*/ 687241 w 2499"/>
              <a:gd name="T3" fmla="*/ 227653 h 1876"/>
              <a:gd name="T4" fmla="*/ 649781 w 2499"/>
              <a:gd name="T5" fmla="*/ 240241 h 1876"/>
              <a:gd name="T6" fmla="*/ 590350 w 2499"/>
              <a:gd name="T7" fmla="*/ 280880 h 1876"/>
              <a:gd name="T8" fmla="*/ 684360 w 2499"/>
              <a:gd name="T9" fmla="*/ 140620 h 1876"/>
              <a:gd name="T10" fmla="*/ 692284 w 2499"/>
              <a:gd name="T11" fmla="*/ 280880 h 1876"/>
              <a:gd name="T12" fmla="*/ 674995 w 2499"/>
              <a:gd name="T13" fmla="*/ 589813 h 1876"/>
              <a:gd name="T14" fmla="*/ 646900 w 2499"/>
              <a:gd name="T15" fmla="*/ 561760 h 1876"/>
              <a:gd name="T16" fmla="*/ 674995 w 2499"/>
              <a:gd name="T17" fmla="*/ 533708 h 1876"/>
              <a:gd name="T18" fmla="*/ 703089 w 2499"/>
              <a:gd name="T19" fmla="*/ 561760 h 1876"/>
              <a:gd name="T20" fmla="*/ 281308 w 2499"/>
              <a:gd name="T21" fmla="*/ 589813 h 1876"/>
              <a:gd name="T22" fmla="*/ 253213 w 2499"/>
              <a:gd name="T23" fmla="*/ 561760 h 1876"/>
              <a:gd name="T24" fmla="*/ 281308 w 2499"/>
              <a:gd name="T25" fmla="*/ 533708 h 1876"/>
              <a:gd name="T26" fmla="*/ 309403 w 2499"/>
              <a:gd name="T27" fmla="*/ 561760 h 1876"/>
              <a:gd name="T28" fmla="*/ 281308 w 2499"/>
              <a:gd name="T29" fmla="*/ 589813 h 1876"/>
              <a:gd name="T30" fmla="*/ 721459 w 2499"/>
              <a:gd name="T31" fmla="*/ 84516 h 1876"/>
              <a:gd name="T32" fmla="*/ 534161 w 2499"/>
              <a:gd name="T33" fmla="*/ 393088 h 1876"/>
              <a:gd name="T34" fmla="*/ 506066 w 2499"/>
              <a:gd name="T35" fmla="*/ 0 h 1876"/>
              <a:gd name="T36" fmla="*/ 0 w 2499"/>
              <a:gd name="T37" fmla="*/ 168672 h 1876"/>
              <a:gd name="T38" fmla="*/ 197024 w 2499"/>
              <a:gd name="T39" fmla="*/ 84516 h 1876"/>
              <a:gd name="T40" fmla="*/ 377478 w 2499"/>
              <a:gd name="T41" fmla="*/ 196724 h 1876"/>
              <a:gd name="T42" fmla="*/ 197024 w 2499"/>
              <a:gd name="T43" fmla="*/ 308932 h 1876"/>
              <a:gd name="T44" fmla="*/ 0 w 2499"/>
              <a:gd name="T45" fmla="*/ 224776 h 1876"/>
              <a:gd name="T46" fmla="*/ 44663 w 2499"/>
              <a:gd name="T47" fmla="*/ 589813 h 1876"/>
              <a:gd name="T48" fmla="*/ 144796 w 2499"/>
              <a:gd name="T49" fmla="*/ 589813 h 1876"/>
              <a:gd name="T50" fmla="*/ 140834 w 2499"/>
              <a:gd name="T51" fmla="*/ 561760 h 1876"/>
              <a:gd name="T52" fmla="*/ 253213 w 2499"/>
              <a:gd name="T53" fmla="*/ 449193 h 1876"/>
              <a:gd name="T54" fmla="*/ 267260 w 2499"/>
              <a:gd name="T55" fmla="*/ 450991 h 1876"/>
              <a:gd name="T56" fmla="*/ 168929 w 2499"/>
              <a:gd name="T57" fmla="*/ 561760 h 1876"/>
              <a:gd name="T58" fmla="*/ 281308 w 2499"/>
              <a:gd name="T59" fmla="*/ 674328 h 1876"/>
              <a:gd name="T60" fmla="*/ 534161 w 2499"/>
              <a:gd name="T61" fmla="*/ 589813 h 1876"/>
              <a:gd name="T62" fmla="*/ 538123 w 2499"/>
              <a:gd name="T63" fmla="*/ 589813 h 1876"/>
              <a:gd name="T64" fmla="*/ 534161 w 2499"/>
              <a:gd name="T65" fmla="*/ 561760 h 1876"/>
              <a:gd name="T66" fmla="*/ 646900 w 2499"/>
              <a:gd name="T67" fmla="*/ 449193 h 1876"/>
              <a:gd name="T68" fmla="*/ 660587 w 2499"/>
              <a:gd name="T69" fmla="*/ 450991 h 1876"/>
              <a:gd name="T70" fmla="*/ 660587 w 2499"/>
              <a:gd name="T71" fmla="*/ 450991 h 1876"/>
              <a:gd name="T72" fmla="*/ 562255 w 2499"/>
              <a:gd name="T73" fmla="*/ 561760 h 1876"/>
              <a:gd name="T74" fmla="*/ 674995 w 2499"/>
              <a:gd name="T75" fmla="*/ 674328 h 1876"/>
              <a:gd name="T76" fmla="*/ 855450 w 2499"/>
              <a:gd name="T77" fmla="*/ 589813 h 1876"/>
              <a:gd name="T78" fmla="*/ 899753 w 2499"/>
              <a:gd name="T79" fmla="*/ 425816 h 1876"/>
              <a:gd name="T80" fmla="*/ 808625 w 2499"/>
              <a:gd name="T81" fmla="*/ 287713 h 18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499" h="1876">
                <a:moveTo>
                  <a:pt x="1922" y="781"/>
                </a:moveTo>
                <a:lnTo>
                  <a:pt x="1943" y="738"/>
                </a:lnTo>
                <a:cubicBezTo>
                  <a:pt x="1962" y="699"/>
                  <a:pt x="1947" y="652"/>
                  <a:pt x="1908" y="633"/>
                </a:cubicBezTo>
                <a:cubicBezTo>
                  <a:pt x="1870" y="614"/>
                  <a:pt x="1822" y="629"/>
                  <a:pt x="1804" y="668"/>
                </a:cubicBezTo>
                <a:lnTo>
                  <a:pt x="1747" y="781"/>
                </a:lnTo>
                <a:lnTo>
                  <a:pt x="1639" y="781"/>
                </a:lnTo>
                <a:lnTo>
                  <a:pt x="1639" y="391"/>
                </a:lnTo>
                <a:lnTo>
                  <a:pt x="1900" y="391"/>
                </a:lnTo>
                <a:lnTo>
                  <a:pt x="2067" y="781"/>
                </a:lnTo>
                <a:lnTo>
                  <a:pt x="1922" y="781"/>
                </a:lnTo>
                <a:close/>
                <a:moveTo>
                  <a:pt x="1874" y="1640"/>
                </a:moveTo>
                <a:lnTo>
                  <a:pt x="1874" y="1640"/>
                </a:lnTo>
                <a:cubicBezTo>
                  <a:pt x="1830" y="1640"/>
                  <a:pt x="1796" y="1605"/>
                  <a:pt x="1796" y="1562"/>
                </a:cubicBezTo>
                <a:cubicBezTo>
                  <a:pt x="1796" y="1519"/>
                  <a:pt x="1830" y="1484"/>
                  <a:pt x="1874" y="1484"/>
                </a:cubicBezTo>
                <a:cubicBezTo>
                  <a:pt x="1917" y="1484"/>
                  <a:pt x="1952" y="1519"/>
                  <a:pt x="1952" y="1562"/>
                </a:cubicBezTo>
                <a:cubicBezTo>
                  <a:pt x="1952" y="1605"/>
                  <a:pt x="1917" y="1640"/>
                  <a:pt x="1874" y="1640"/>
                </a:cubicBezTo>
                <a:close/>
                <a:moveTo>
                  <a:pt x="781" y="1640"/>
                </a:moveTo>
                <a:lnTo>
                  <a:pt x="781" y="1640"/>
                </a:lnTo>
                <a:cubicBezTo>
                  <a:pt x="738" y="1640"/>
                  <a:pt x="703" y="1605"/>
                  <a:pt x="703" y="1562"/>
                </a:cubicBezTo>
                <a:cubicBezTo>
                  <a:pt x="703" y="1519"/>
                  <a:pt x="738" y="1484"/>
                  <a:pt x="781" y="1484"/>
                </a:cubicBezTo>
                <a:cubicBezTo>
                  <a:pt x="824" y="1484"/>
                  <a:pt x="859" y="1519"/>
                  <a:pt x="859" y="1562"/>
                </a:cubicBezTo>
                <a:cubicBezTo>
                  <a:pt x="859" y="1605"/>
                  <a:pt x="824" y="1640"/>
                  <a:pt x="781" y="1640"/>
                </a:cubicBezTo>
                <a:close/>
                <a:moveTo>
                  <a:pt x="2245" y="800"/>
                </a:moveTo>
                <a:lnTo>
                  <a:pt x="2003" y="235"/>
                </a:lnTo>
                <a:lnTo>
                  <a:pt x="1483" y="235"/>
                </a:lnTo>
                <a:lnTo>
                  <a:pt x="1483" y="1093"/>
                </a:lnTo>
                <a:lnTo>
                  <a:pt x="1405" y="1093"/>
                </a:lnTo>
                <a:lnTo>
                  <a:pt x="1405" y="0"/>
                </a:lnTo>
                <a:lnTo>
                  <a:pt x="0" y="0"/>
                </a:lnTo>
                <a:lnTo>
                  <a:pt x="0" y="469"/>
                </a:lnTo>
                <a:lnTo>
                  <a:pt x="547" y="469"/>
                </a:lnTo>
                <a:lnTo>
                  <a:pt x="547" y="235"/>
                </a:lnTo>
                <a:lnTo>
                  <a:pt x="735" y="235"/>
                </a:lnTo>
                <a:lnTo>
                  <a:pt x="1048" y="547"/>
                </a:lnTo>
                <a:lnTo>
                  <a:pt x="735" y="859"/>
                </a:lnTo>
                <a:lnTo>
                  <a:pt x="547" y="859"/>
                </a:lnTo>
                <a:lnTo>
                  <a:pt x="547" y="625"/>
                </a:lnTo>
                <a:lnTo>
                  <a:pt x="0" y="625"/>
                </a:lnTo>
                <a:lnTo>
                  <a:pt x="0" y="1516"/>
                </a:lnTo>
                <a:lnTo>
                  <a:pt x="124" y="1640"/>
                </a:lnTo>
                <a:lnTo>
                  <a:pt x="402" y="1640"/>
                </a:lnTo>
                <a:cubicBezTo>
                  <a:pt x="395" y="1615"/>
                  <a:pt x="391" y="1590"/>
                  <a:pt x="391" y="1562"/>
                </a:cubicBezTo>
                <a:cubicBezTo>
                  <a:pt x="391" y="1390"/>
                  <a:pt x="530" y="1249"/>
                  <a:pt x="703" y="1249"/>
                </a:cubicBezTo>
                <a:cubicBezTo>
                  <a:pt x="717" y="1249"/>
                  <a:pt x="729" y="1252"/>
                  <a:pt x="742" y="1254"/>
                </a:cubicBezTo>
                <a:cubicBezTo>
                  <a:pt x="588" y="1273"/>
                  <a:pt x="469" y="1403"/>
                  <a:pt x="469" y="1562"/>
                </a:cubicBezTo>
                <a:cubicBezTo>
                  <a:pt x="469" y="1735"/>
                  <a:pt x="608" y="1875"/>
                  <a:pt x="781" y="1875"/>
                </a:cubicBezTo>
                <a:cubicBezTo>
                  <a:pt x="926" y="1875"/>
                  <a:pt x="1047" y="1775"/>
                  <a:pt x="1082" y="1640"/>
                </a:cubicBezTo>
                <a:lnTo>
                  <a:pt x="1483" y="1640"/>
                </a:lnTo>
                <a:lnTo>
                  <a:pt x="1494" y="1640"/>
                </a:lnTo>
                <a:cubicBezTo>
                  <a:pt x="1487" y="1615"/>
                  <a:pt x="1483" y="1590"/>
                  <a:pt x="1483" y="1562"/>
                </a:cubicBezTo>
                <a:cubicBezTo>
                  <a:pt x="1483" y="1390"/>
                  <a:pt x="1623" y="1249"/>
                  <a:pt x="1796" y="1249"/>
                </a:cubicBezTo>
                <a:cubicBezTo>
                  <a:pt x="1809" y="1249"/>
                  <a:pt x="1821" y="1252"/>
                  <a:pt x="1834" y="1254"/>
                </a:cubicBezTo>
                <a:cubicBezTo>
                  <a:pt x="1680" y="1274"/>
                  <a:pt x="1561" y="1403"/>
                  <a:pt x="1561" y="1562"/>
                </a:cubicBezTo>
                <a:cubicBezTo>
                  <a:pt x="1561" y="1735"/>
                  <a:pt x="1701" y="1875"/>
                  <a:pt x="1874" y="1875"/>
                </a:cubicBezTo>
                <a:cubicBezTo>
                  <a:pt x="2019" y="1875"/>
                  <a:pt x="2140" y="1775"/>
                  <a:pt x="2175" y="1640"/>
                </a:cubicBezTo>
                <a:lnTo>
                  <a:pt x="2375" y="1640"/>
                </a:lnTo>
                <a:lnTo>
                  <a:pt x="2498" y="1516"/>
                </a:lnTo>
                <a:lnTo>
                  <a:pt x="2498" y="1184"/>
                </a:lnTo>
                <a:cubicBezTo>
                  <a:pt x="2498" y="1016"/>
                  <a:pt x="2398" y="867"/>
                  <a:pt x="2245" y="80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75" name="TextBox 74">
            <a:extLst>
              <a:ext uri="{FF2B5EF4-FFF2-40B4-BE49-F238E27FC236}">
                <a16:creationId xmlns:a16="http://schemas.microsoft.com/office/drawing/2014/main" id="{15774F6B-85E1-E14A-BA7E-C3A4D1E788E7}"/>
              </a:ext>
            </a:extLst>
          </p:cNvPr>
          <p:cNvSpPr txBox="1"/>
          <p:nvPr/>
        </p:nvSpPr>
        <p:spPr>
          <a:xfrm>
            <a:off x="1181919" y="1575619"/>
            <a:ext cx="2449818"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76" name="TextBox 75">
            <a:extLst>
              <a:ext uri="{FF2B5EF4-FFF2-40B4-BE49-F238E27FC236}">
                <a16:creationId xmlns:a16="http://schemas.microsoft.com/office/drawing/2014/main" id="{5CC7E152-DAF8-C741-BA45-65E8A562BF8D}"/>
              </a:ext>
            </a:extLst>
          </p:cNvPr>
          <p:cNvSpPr txBox="1"/>
          <p:nvPr/>
        </p:nvSpPr>
        <p:spPr>
          <a:xfrm>
            <a:off x="1181918" y="1242994"/>
            <a:ext cx="2449818" cy="338554"/>
          </a:xfrm>
          <a:prstGeom prst="rect">
            <a:avLst/>
          </a:prstGeom>
          <a:noFill/>
        </p:spPr>
        <p:txBody>
          <a:bodyPr wrap="square" rtlCol="0" anchor="b">
            <a:spAutoFit/>
          </a:bodyPr>
          <a:lstStyle/>
          <a:p>
            <a:r>
              <a:rPr lang="en-US" sz="1600" b="1" dirty="0">
                <a:solidFill>
                  <a:schemeClr val="accent1"/>
                </a:solidFill>
                <a:latin typeface="Poppins" pitchFamily="2" charset="77"/>
                <a:cs typeface="Poppins" pitchFamily="2" charset="77"/>
              </a:rPr>
              <a:t>EXECUTIVE SUMMARY</a:t>
            </a:r>
          </a:p>
        </p:txBody>
      </p:sp>
      <p:sp>
        <p:nvSpPr>
          <p:cNvPr id="79" name="TextBox 78">
            <a:extLst>
              <a:ext uri="{FF2B5EF4-FFF2-40B4-BE49-F238E27FC236}">
                <a16:creationId xmlns:a16="http://schemas.microsoft.com/office/drawing/2014/main" id="{22E6E50F-6469-DE4D-8807-AC7D96195FCB}"/>
              </a:ext>
            </a:extLst>
          </p:cNvPr>
          <p:cNvSpPr txBox="1"/>
          <p:nvPr/>
        </p:nvSpPr>
        <p:spPr>
          <a:xfrm>
            <a:off x="4136930" y="1575619"/>
            <a:ext cx="2449818"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80" name="TextBox 79">
            <a:extLst>
              <a:ext uri="{FF2B5EF4-FFF2-40B4-BE49-F238E27FC236}">
                <a16:creationId xmlns:a16="http://schemas.microsoft.com/office/drawing/2014/main" id="{0F9A0631-8BBC-7D43-B3D7-F87D4E90F251}"/>
              </a:ext>
            </a:extLst>
          </p:cNvPr>
          <p:cNvSpPr txBox="1"/>
          <p:nvPr/>
        </p:nvSpPr>
        <p:spPr>
          <a:xfrm>
            <a:off x="4136930" y="1242994"/>
            <a:ext cx="2449818" cy="338554"/>
          </a:xfrm>
          <a:prstGeom prst="rect">
            <a:avLst/>
          </a:prstGeom>
          <a:noFill/>
        </p:spPr>
        <p:txBody>
          <a:bodyPr wrap="square" rtlCol="0" anchor="b">
            <a:spAutoFit/>
          </a:bodyPr>
          <a:lstStyle/>
          <a:p>
            <a:r>
              <a:rPr lang="en-US" sz="1600" b="1" dirty="0">
                <a:solidFill>
                  <a:schemeClr val="accent3"/>
                </a:solidFill>
                <a:latin typeface="Poppins" pitchFamily="2" charset="77"/>
                <a:cs typeface="Poppins" pitchFamily="2" charset="77"/>
              </a:rPr>
              <a:t>MARKET ANALYSIS</a:t>
            </a:r>
          </a:p>
        </p:txBody>
      </p:sp>
      <p:sp>
        <p:nvSpPr>
          <p:cNvPr id="82" name="TextBox 81">
            <a:extLst>
              <a:ext uri="{FF2B5EF4-FFF2-40B4-BE49-F238E27FC236}">
                <a16:creationId xmlns:a16="http://schemas.microsoft.com/office/drawing/2014/main" id="{EAFE83C0-2D9E-1B4F-AF24-C85B6296E79A}"/>
              </a:ext>
            </a:extLst>
          </p:cNvPr>
          <p:cNvSpPr txBox="1"/>
          <p:nvPr/>
        </p:nvSpPr>
        <p:spPr>
          <a:xfrm>
            <a:off x="7091941" y="1575619"/>
            <a:ext cx="2449818"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83" name="TextBox 82">
            <a:extLst>
              <a:ext uri="{FF2B5EF4-FFF2-40B4-BE49-F238E27FC236}">
                <a16:creationId xmlns:a16="http://schemas.microsoft.com/office/drawing/2014/main" id="{119346F7-BB1D-EC47-A5DD-266ECB691EF0}"/>
              </a:ext>
            </a:extLst>
          </p:cNvPr>
          <p:cNvSpPr txBox="1"/>
          <p:nvPr/>
        </p:nvSpPr>
        <p:spPr>
          <a:xfrm>
            <a:off x="7091941" y="1242994"/>
            <a:ext cx="2449818" cy="338554"/>
          </a:xfrm>
          <a:prstGeom prst="rect">
            <a:avLst/>
          </a:prstGeom>
          <a:noFill/>
        </p:spPr>
        <p:txBody>
          <a:bodyPr wrap="square" rtlCol="0" anchor="b">
            <a:spAutoFit/>
          </a:bodyPr>
          <a:lstStyle/>
          <a:p>
            <a:r>
              <a:rPr lang="en-US" sz="1600" b="1" dirty="0">
                <a:solidFill>
                  <a:schemeClr val="accent5"/>
                </a:solidFill>
                <a:latin typeface="Poppins" pitchFamily="2" charset="77"/>
                <a:cs typeface="Poppins" pitchFamily="2" charset="77"/>
              </a:rPr>
              <a:t>FINANCIAL PLANNING</a:t>
            </a:r>
          </a:p>
        </p:txBody>
      </p:sp>
      <p:sp>
        <p:nvSpPr>
          <p:cNvPr id="40" name="TextBox 39">
            <a:extLst>
              <a:ext uri="{FF2B5EF4-FFF2-40B4-BE49-F238E27FC236}">
                <a16:creationId xmlns:a16="http://schemas.microsoft.com/office/drawing/2014/main" id="{A40D3D61-E51C-F846-A18B-870EEC450A4D}"/>
              </a:ext>
            </a:extLst>
          </p:cNvPr>
          <p:cNvSpPr txBox="1"/>
          <p:nvPr/>
        </p:nvSpPr>
        <p:spPr>
          <a:xfrm>
            <a:off x="2647298" y="5731355"/>
            <a:ext cx="2449818"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41" name="TextBox 40">
            <a:extLst>
              <a:ext uri="{FF2B5EF4-FFF2-40B4-BE49-F238E27FC236}">
                <a16:creationId xmlns:a16="http://schemas.microsoft.com/office/drawing/2014/main" id="{D5C294CC-27DE-A549-9C44-5FCDACFFA6EC}"/>
              </a:ext>
            </a:extLst>
          </p:cNvPr>
          <p:cNvSpPr txBox="1"/>
          <p:nvPr/>
        </p:nvSpPr>
        <p:spPr>
          <a:xfrm>
            <a:off x="2647298" y="5152509"/>
            <a:ext cx="2449818" cy="584775"/>
          </a:xfrm>
          <a:prstGeom prst="rect">
            <a:avLst/>
          </a:prstGeom>
          <a:noFill/>
        </p:spPr>
        <p:txBody>
          <a:bodyPr wrap="square" rtlCol="0" anchor="b">
            <a:spAutoFit/>
          </a:bodyPr>
          <a:lstStyle/>
          <a:p>
            <a:r>
              <a:rPr lang="en-US" sz="1600" b="1" dirty="0">
                <a:solidFill>
                  <a:schemeClr val="accent2"/>
                </a:solidFill>
                <a:latin typeface="Poppins" pitchFamily="2" charset="77"/>
                <a:cs typeface="Poppins" pitchFamily="2" charset="77"/>
              </a:rPr>
              <a:t>PRODUCTS &amp; SERVICES</a:t>
            </a:r>
          </a:p>
        </p:txBody>
      </p:sp>
      <p:sp>
        <p:nvSpPr>
          <p:cNvPr id="43" name="TextBox 42">
            <a:extLst>
              <a:ext uri="{FF2B5EF4-FFF2-40B4-BE49-F238E27FC236}">
                <a16:creationId xmlns:a16="http://schemas.microsoft.com/office/drawing/2014/main" id="{546F2559-B8ED-694D-9BD0-DFC7577F2989}"/>
              </a:ext>
            </a:extLst>
          </p:cNvPr>
          <p:cNvSpPr txBox="1"/>
          <p:nvPr/>
        </p:nvSpPr>
        <p:spPr>
          <a:xfrm>
            <a:off x="5610474" y="5731355"/>
            <a:ext cx="2449818"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44" name="TextBox 43">
            <a:extLst>
              <a:ext uri="{FF2B5EF4-FFF2-40B4-BE49-F238E27FC236}">
                <a16:creationId xmlns:a16="http://schemas.microsoft.com/office/drawing/2014/main" id="{DF206602-B386-EB4F-8C1B-3E8AE1134018}"/>
              </a:ext>
            </a:extLst>
          </p:cNvPr>
          <p:cNvSpPr txBox="1"/>
          <p:nvPr/>
        </p:nvSpPr>
        <p:spPr>
          <a:xfrm>
            <a:off x="5610474" y="5152509"/>
            <a:ext cx="2449818" cy="584775"/>
          </a:xfrm>
          <a:prstGeom prst="rect">
            <a:avLst/>
          </a:prstGeom>
          <a:noFill/>
        </p:spPr>
        <p:txBody>
          <a:bodyPr wrap="square" rtlCol="0" anchor="b">
            <a:spAutoFit/>
          </a:bodyPr>
          <a:lstStyle/>
          <a:p>
            <a:r>
              <a:rPr lang="en-US" sz="1600" b="1" dirty="0">
                <a:solidFill>
                  <a:schemeClr val="accent4"/>
                </a:solidFill>
                <a:latin typeface="Poppins" pitchFamily="2" charset="77"/>
                <a:cs typeface="Poppins" pitchFamily="2" charset="77"/>
              </a:rPr>
              <a:t>MARKETING STRATEGY</a:t>
            </a:r>
          </a:p>
        </p:txBody>
      </p:sp>
      <p:sp>
        <p:nvSpPr>
          <p:cNvPr id="46" name="TextBox 45">
            <a:extLst>
              <a:ext uri="{FF2B5EF4-FFF2-40B4-BE49-F238E27FC236}">
                <a16:creationId xmlns:a16="http://schemas.microsoft.com/office/drawing/2014/main" id="{218F6D9C-5F3F-BD45-BC5B-745611A58A6D}"/>
              </a:ext>
            </a:extLst>
          </p:cNvPr>
          <p:cNvSpPr txBox="1"/>
          <p:nvPr/>
        </p:nvSpPr>
        <p:spPr>
          <a:xfrm>
            <a:off x="8573650" y="5731355"/>
            <a:ext cx="2449818"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47" name="TextBox 46">
            <a:extLst>
              <a:ext uri="{FF2B5EF4-FFF2-40B4-BE49-F238E27FC236}">
                <a16:creationId xmlns:a16="http://schemas.microsoft.com/office/drawing/2014/main" id="{7E0E9840-395C-914E-85E7-57A0E036A49E}"/>
              </a:ext>
            </a:extLst>
          </p:cNvPr>
          <p:cNvSpPr txBox="1"/>
          <p:nvPr/>
        </p:nvSpPr>
        <p:spPr>
          <a:xfrm>
            <a:off x="8573649" y="5398730"/>
            <a:ext cx="2449818" cy="338554"/>
          </a:xfrm>
          <a:prstGeom prst="rect">
            <a:avLst/>
          </a:prstGeom>
          <a:noFill/>
        </p:spPr>
        <p:txBody>
          <a:bodyPr wrap="square" rtlCol="0" anchor="b">
            <a:spAutoFit/>
          </a:bodyPr>
          <a:lstStyle/>
          <a:p>
            <a:r>
              <a:rPr lang="en-US" sz="1600" b="1" dirty="0">
                <a:solidFill>
                  <a:schemeClr val="accent6"/>
                </a:solidFill>
                <a:latin typeface="Poppins" pitchFamily="2" charset="77"/>
                <a:cs typeface="Poppins" pitchFamily="2" charset="77"/>
              </a:rPr>
              <a:t>BUDGET</a:t>
            </a:r>
          </a:p>
        </p:txBody>
      </p:sp>
    </p:spTree>
    <p:extLst>
      <p:ext uri="{BB962C8B-B14F-4D97-AF65-F5344CB8AC3E}">
        <p14:creationId xmlns:p14="http://schemas.microsoft.com/office/powerpoint/2010/main" val="1037388015"/>
      </p:ext>
    </p:extLst>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Shape 3882">
            <a:extLst>
              <a:ext uri="{FF2B5EF4-FFF2-40B4-BE49-F238E27FC236}">
                <a16:creationId xmlns:a16="http://schemas.microsoft.com/office/drawing/2014/main" id="{60CEE2DB-AF3F-874F-96F9-CD7803A2CC22}"/>
              </a:ext>
            </a:extLst>
          </p:cNvPr>
          <p:cNvSpPr/>
          <p:nvPr/>
        </p:nvSpPr>
        <p:spPr>
          <a:xfrm flipV="1">
            <a:off x="6279453" y="1559625"/>
            <a:ext cx="1" cy="2345520"/>
          </a:xfrm>
          <a:prstGeom prst="line">
            <a:avLst/>
          </a:prstGeom>
          <a:noFill/>
          <a:ln w="38100" cap="flat">
            <a:solidFill>
              <a:schemeClr val="accent1"/>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3" name="Shape 3883">
            <a:extLst>
              <a:ext uri="{FF2B5EF4-FFF2-40B4-BE49-F238E27FC236}">
                <a16:creationId xmlns:a16="http://schemas.microsoft.com/office/drawing/2014/main" id="{11D156BE-59D7-974E-B317-4CFED6871D82}"/>
              </a:ext>
            </a:extLst>
          </p:cNvPr>
          <p:cNvSpPr/>
          <p:nvPr/>
        </p:nvSpPr>
        <p:spPr>
          <a:xfrm flipV="1">
            <a:off x="1538195" y="1559625"/>
            <a:ext cx="1" cy="2345520"/>
          </a:xfrm>
          <a:prstGeom prst="line">
            <a:avLst/>
          </a:prstGeom>
          <a:noFill/>
          <a:ln w="38100" cap="flat">
            <a:solidFill>
              <a:schemeClr val="accent5"/>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4" name="Shape 3884">
            <a:extLst>
              <a:ext uri="{FF2B5EF4-FFF2-40B4-BE49-F238E27FC236}">
                <a16:creationId xmlns:a16="http://schemas.microsoft.com/office/drawing/2014/main" id="{983039C6-9E55-4648-B8BE-AF00FD9E44F9}"/>
              </a:ext>
            </a:extLst>
          </p:cNvPr>
          <p:cNvSpPr/>
          <p:nvPr/>
        </p:nvSpPr>
        <p:spPr>
          <a:xfrm>
            <a:off x="6285306" y="3909152"/>
            <a:ext cx="4744366"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5" name="Shape 3885">
            <a:extLst>
              <a:ext uri="{FF2B5EF4-FFF2-40B4-BE49-F238E27FC236}">
                <a16:creationId xmlns:a16="http://schemas.microsoft.com/office/drawing/2014/main" id="{2D0EA67F-F237-A94C-8B4C-5156BAD44A82}"/>
              </a:ext>
            </a:extLst>
          </p:cNvPr>
          <p:cNvSpPr/>
          <p:nvPr/>
        </p:nvSpPr>
        <p:spPr>
          <a:xfrm>
            <a:off x="1532343" y="3909151"/>
            <a:ext cx="4752964" cy="1"/>
          </a:xfrm>
          <a:prstGeom prst="line">
            <a:avLst/>
          </a:prstGeom>
          <a:noFill/>
          <a:ln w="38100" cap="flat">
            <a:solidFill>
              <a:schemeClr val="accent1"/>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6" name="Shape 3886">
            <a:extLst>
              <a:ext uri="{FF2B5EF4-FFF2-40B4-BE49-F238E27FC236}">
                <a16:creationId xmlns:a16="http://schemas.microsoft.com/office/drawing/2014/main" id="{70F4D373-80E8-4641-9FA3-91D527749565}"/>
              </a:ext>
            </a:extLst>
          </p:cNvPr>
          <p:cNvSpPr/>
          <p:nvPr/>
        </p:nvSpPr>
        <p:spPr>
          <a:xfrm>
            <a:off x="10934458" y="3818236"/>
            <a:ext cx="181831" cy="181831"/>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7" name="Shape 3887">
            <a:extLst>
              <a:ext uri="{FF2B5EF4-FFF2-40B4-BE49-F238E27FC236}">
                <a16:creationId xmlns:a16="http://schemas.microsoft.com/office/drawing/2014/main" id="{D3A1FCF4-5482-3249-B304-949F35770D34}"/>
              </a:ext>
            </a:extLst>
          </p:cNvPr>
          <p:cNvSpPr/>
          <p:nvPr/>
        </p:nvSpPr>
        <p:spPr>
          <a:xfrm>
            <a:off x="3817909" y="3818236"/>
            <a:ext cx="181831" cy="181831"/>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8" name="Shape 3888">
            <a:extLst>
              <a:ext uri="{FF2B5EF4-FFF2-40B4-BE49-F238E27FC236}">
                <a16:creationId xmlns:a16="http://schemas.microsoft.com/office/drawing/2014/main" id="{75A0A9E7-1FBE-834A-9828-79D0F627459E}"/>
              </a:ext>
            </a:extLst>
          </p:cNvPr>
          <p:cNvSpPr/>
          <p:nvPr/>
        </p:nvSpPr>
        <p:spPr>
          <a:xfrm>
            <a:off x="6190092" y="3818236"/>
            <a:ext cx="181831" cy="181831"/>
          </a:xfrm>
          <a:prstGeom prst="ellipse">
            <a:avLst/>
          </a:pr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9" name="Shape 3889">
            <a:extLst>
              <a:ext uri="{FF2B5EF4-FFF2-40B4-BE49-F238E27FC236}">
                <a16:creationId xmlns:a16="http://schemas.microsoft.com/office/drawing/2014/main" id="{4911D6A8-AF24-DE42-A847-6D62D05AC37E}"/>
              </a:ext>
            </a:extLst>
          </p:cNvPr>
          <p:cNvSpPr/>
          <p:nvPr/>
        </p:nvSpPr>
        <p:spPr>
          <a:xfrm>
            <a:off x="8562276" y="3818236"/>
            <a:ext cx="181831" cy="181831"/>
          </a:xfrm>
          <a:prstGeom prst="ellipse">
            <a:avLst/>
          </a:pr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0" name="Shape 3890">
            <a:extLst>
              <a:ext uri="{FF2B5EF4-FFF2-40B4-BE49-F238E27FC236}">
                <a16:creationId xmlns:a16="http://schemas.microsoft.com/office/drawing/2014/main" id="{6CD42065-2A6A-3347-B3E4-37067D3C2521}"/>
              </a:ext>
            </a:extLst>
          </p:cNvPr>
          <p:cNvSpPr/>
          <p:nvPr/>
        </p:nvSpPr>
        <p:spPr>
          <a:xfrm flipV="1">
            <a:off x="8650082" y="3911293"/>
            <a:ext cx="1" cy="2345521"/>
          </a:xfrm>
          <a:prstGeom prst="line">
            <a:avLst/>
          </a:prstGeom>
          <a:noFill/>
          <a:ln w="38100" cap="flat">
            <a:solidFill>
              <a:schemeClr val="accent2"/>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1" name="Shape 3891">
            <a:extLst>
              <a:ext uri="{FF2B5EF4-FFF2-40B4-BE49-F238E27FC236}">
                <a16:creationId xmlns:a16="http://schemas.microsoft.com/office/drawing/2014/main" id="{91214B32-7FE0-B346-BE18-1533269A0E08}"/>
              </a:ext>
            </a:extLst>
          </p:cNvPr>
          <p:cNvSpPr/>
          <p:nvPr/>
        </p:nvSpPr>
        <p:spPr>
          <a:xfrm flipV="1">
            <a:off x="3901287" y="3911293"/>
            <a:ext cx="1" cy="2345521"/>
          </a:xfrm>
          <a:prstGeom prst="line">
            <a:avLst/>
          </a:prstGeom>
          <a:noFill/>
          <a:ln w="38100" cap="flat">
            <a:solidFill>
              <a:schemeClr val="accent1"/>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7" name="Shape 3904">
            <a:extLst>
              <a:ext uri="{FF2B5EF4-FFF2-40B4-BE49-F238E27FC236}">
                <a16:creationId xmlns:a16="http://schemas.microsoft.com/office/drawing/2014/main" id="{007798FD-5A3A-0844-8D6A-32057D408264}"/>
              </a:ext>
            </a:extLst>
          </p:cNvPr>
          <p:cNvSpPr/>
          <p:nvPr/>
        </p:nvSpPr>
        <p:spPr>
          <a:xfrm>
            <a:off x="930542" y="3316242"/>
            <a:ext cx="1212201" cy="1212202"/>
          </a:xfrm>
          <a:prstGeom prst="ellipse">
            <a:avLst/>
          </a:prstGeom>
          <a:solidFill>
            <a:schemeClr val="accent5"/>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 name="TextBox 31">
            <a:extLst>
              <a:ext uri="{FF2B5EF4-FFF2-40B4-BE49-F238E27FC236}">
                <a16:creationId xmlns:a16="http://schemas.microsoft.com/office/drawing/2014/main" id="{7812D753-983D-EE49-AF21-84B6E4E66245}"/>
              </a:ext>
            </a:extLst>
          </p:cNvPr>
          <p:cNvSpPr txBox="1"/>
          <p:nvPr/>
        </p:nvSpPr>
        <p:spPr>
          <a:xfrm>
            <a:off x="1619283" y="1777815"/>
            <a:ext cx="1571264"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MILESTONE 01</a:t>
            </a:r>
          </a:p>
        </p:txBody>
      </p:sp>
      <p:sp>
        <p:nvSpPr>
          <p:cNvPr id="33" name="Subtitle 2">
            <a:extLst>
              <a:ext uri="{FF2B5EF4-FFF2-40B4-BE49-F238E27FC236}">
                <a16:creationId xmlns:a16="http://schemas.microsoft.com/office/drawing/2014/main" id="{D87CB73D-8EA5-824E-B622-749147805478}"/>
              </a:ext>
            </a:extLst>
          </p:cNvPr>
          <p:cNvSpPr txBox="1">
            <a:spLocks/>
          </p:cNvSpPr>
          <p:nvPr/>
        </p:nvSpPr>
        <p:spPr>
          <a:xfrm>
            <a:off x="1619283" y="2143648"/>
            <a:ext cx="2741836"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4" name="TextBox 33">
            <a:extLst>
              <a:ext uri="{FF2B5EF4-FFF2-40B4-BE49-F238E27FC236}">
                <a16:creationId xmlns:a16="http://schemas.microsoft.com/office/drawing/2014/main" id="{1135B8C2-740E-5C41-83C8-53CDD4BB6AE9}"/>
              </a:ext>
            </a:extLst>
          </p:cNvPr>
          <p:cNvSpPr txBox="1"/>
          <p:nvPr/>
        </p:nvSpPr>
        <p:spPr>
          <a:xfrm>
            <a:off x="6368816" y="1777815"/>
            <a:ext cx="1617751"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MILESTONE 03</a:t>
            </a:r>
          </a:p>
        </p:txBody>
      </p:sp>
      <p:sp>
        <p:nvSpPr>
          <p:cNvPr id="35" name="Subtitle 2">
            <a:extLst>
              <a:ext uri="{FF2B5EF4-FFF2-40B4-BE49-F238E27FC236}">
                <a16:creationId xmlns:a16="http://schemas.microsoft.com/office/drawing/2014/main" id="{9B7DB251-83A3-5C4D-9820-EC51BCBF8336}"/>
              </a:ext>
            </a:extLst>
          </p:cNvPr>
          <p:cNvSpPr txBox="1">
            <a:spLocks/>
          </p:cNvSpPr>
          <p:nvPr/>
        </p:nvSpPr>
        <p:spPr>
          <a:xfrm>
            <a:off x="6368816" y="2143648"/>
            <a:ext cx="2741836"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6" name="TextBox 35">
            <a:extLst>
              <a:ext uri="{FF2B5EF4-FFF2-40B4-BE49-F238E27FC236}">
                <a16:creationId xmlns:a16="http://schemas.microsoft.com/office/drawing/2014/main" id="{187F4DBA-83F0-CF45-9324-E2DC456F24C0}"/>
              </a:ext>
            </a:extLst>
          </p:cNvPr>
          <p:cNvSpPr txBox="1"/>
          <p:nvPr/>
        </p:nvSpPr>
        <p:spPr>
          <a:xfrm>
            <a:off x="3999740" y="4694010"/>
            <a:ext cx="1611339"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MILESTONE 02</a:t>
            </a:r>
          </a:p>
        </p:txBody>
      </p:sp>
      <p:sp>
        <p:nvSpPr>
          <p:cNvPr id="37" name="Subtitle 2">
            <a:extLst>
              <a:ext uri="{FF2B5EF4-FFF2-40B4-BE49-F238E27FC236}">
                <a16:creationId xmlns:a16="http://schemas.microsoft.com/office/drawing/2014/main" id="{036F3870-C287-0740-A44D-D728736F95E0}"/>
              </a:ext>
            </a:extLst>
          </p:cNvPr>
          <p:cNvSpPr txBox="1">
            <a:spLocks/>
          </p:cNvSpPr>
          <p:nvPr/>
        </p:nvSpPr>
        <p:spPr>
          <a:xfrm>
            <a:off x="3999740" y="5059843"/>
            <a:ext cx="2741836"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8" name="TextBox 37">
            <a:extLst>
              <a:ext uri="{FF2B5EF4-FFF2-40B4-BE49-F238E27FC236}">
                <a16:creationId xmlns:a16="http://schemas.microsoft.com/office/drawing/2014/main" id="{9A2ACD05-ACA0-2B49-A991-0B64B2BEC562}"/>
              </a:ext>
            </a:extLst>
          </p:cNvPr>
          <p:cNvSpPr txBox="1"/>
          <p:nvPr/>
        </p:nvSpPr>
        <p:spPr>
          <a:xfrm>
            <a:off x="8749273" y="4694010"/>
            <a:ext cx="1633781"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MILESTONE 04</a:t>
            </a:r>
          </a:p>
        </p:txBody>
      </p:sp>
      <p:sp>
        <p:nvSpPr>
          <p:cNvPr id="39" name="Subtitle 2">
            <a:extLst>
              <a:ext uri="{FF2B5EF4-FFF2-40B4-BE49-F238E27FC236}">
                <a16:creationId xmlns:a16="http://schemas.microsoft.com/office/drawing/2014/main" id="{C09EB1A6-FDF2-BE4E-977A-D1ED220D363B}"/>
              </a:ext>
            </a:extLst>
          </p:cNvPr>
          <p:cNvSpPr txBox="1">
            <a:spLocks/>
          </p:cNvSpPr>
          <p:nvPr/>
        </p:nvSpPr>
        <p:spPr>
          <a:xfrm>
            <a:off x="8749273" y="5059843"/>
            <a:ext cx="2741836"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40" name="TextBox 39">
            <a:extLst>
              <a:ext uri="{FF2B5EF4-FFF2-40B4-BE49-F238E27FC236}">
                <a16:creationId xmlns:a16="http://schemas.microsoft.com/office/drawing/2014/main" id="{A067F4AB-C7D6-154F-8FB6-982B3FBC4950}"/>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41" name="TextBox 40">
            <a:extLst>
              <a:ext uri="{FF2B5EF4-FFF2-40B4-BE49-F238E27FC236}">
                <a16:creationId xmlns:a16="http://schemas.microsoft.com/office/drawing/2014/main" id="{91A00546-67B4-EB45-B3E4-03547869D24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2" name="TextBox 41">
            <a:extLst>
              <a:ext uri="{FF2B5EF4-FFF2-40B4-BE49-F238E27FC236}">
                <a16:creationId xmlns:a16="http://schemas.microsoft.com/office/drawing/2014/main" id="{06FFE654-0CBD-D04D-9EA0-5D6E33098542}"/>
              </a:ext>
            </a:extLst>
          </p:cNvPr>
          <p:cNvSpPr txBox="1"/>
          <p:nvPr/>
        </p:nvSpPr>
        <p:spPr>
          <a:xfrm>
            <a:off x="3589667" y="3392022"/>
            <a:ext cx="63831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2019</a:t>
            </a:r>
          </a:p>
        </p:txBody>
      </p:sp>
      <p:sp>
        <p:nvSpPr>
          <p:cNvPr id="43" name="TextBox 42">
            <a:extLst>
              <a:ext uri="{FF2B5EF4-FFF2-40B4-BE49-F238E27FC236}">
                <a16:creationId xmlns:a16="http://schemas.microsoft.com/office/drawing/2014/main" id="{8D56085D-4558-164C-8D08-1BABCA44337D}"/>
              </a:ext>
            </a:extLst>
          </p:cNvPr>
          <p:cNvSpPr txBox="1"/>
          <p:nvPr/>
        </p:nvSpPr>
        <p:spPr>
          <a:xfrm>
            <a:off x="8335733" y="3392022"/>
            <a:ext cx="62869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2021</a:t>
            </a:r>
          </a:p>
        </p:txBody>
      </p:sp>
      <p:sp>
        <p:nvSpPr>
          <p:cNvPr id="44" name="TextBox 43">
            <a:extLst>
              <a:ext uri="{FF2B5EF4-FFF2-40B4-BE49-F238E27FC236}">
                <a16:creationId xmlns:a16="http://schemas.microsoft.com/office/drawing/2014/main" id="{FADAE55E-7927-884D-8AED-C8FFFB005179}"/>
              </a:ext>
            </a:extLst>
          </p:cNvPr>
          <p:cNvSpPr txBox="1"/>
          <p:nvPr/>
        </p:nvSpPr>
        <p:spPr>
          <a:xfrm>
            <a:off x="5942905" y="4068290"/>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2020</a:t>
            </a:r>
          </a:p>
        </p:txBody>
      </p:sp>
      <p:sp>
        <p:nvSpPr>
          <p:cNvPr id="45" name="TextBox 44">
            <a:extLst>
              <a:ext uri="{FF2B5EF4-FFF2-40B4-BE49-F238E27FC236}">
                <a16:creationId xmlns:a16="http://schemas.microsoft.com/office/drawing/2014/main" id="{49E752B6-8EF1-EE4F-B33A-AECD888BA93A}"/>
              </a:ext>
            </a:extLst>
          </p:cNvPr>
          <p:cNvSpPr txBox="1"/>
          <p:nvPr/>
        </p:nvSpPr>
        <p:spPr>
          <a:xfrm>
            <a:off x="10692177" y="4068290"/>
            <a:ext cx="66877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2022</a:t>
            </a:r>
          </a:p>
        </p:txBody>
      </p:sp>
      <p:sp>
        <p:nvSpPr>
          <p:cNvPr id="46" name="TextBox 45">
            <a:extLst>
              <a:ext uri="{FF2B5EF4-FFF2-40B4-BE49-F238E27FC236}">
                <a16:creationId xmlns:a16="http://schemas.microsoft.com/office/drawing/2014/main" id="{1C5E674A-64F0-0B4C-B68D-75796AC53E7B}"/>
              </a:ext>
            </a:extLst>
          </p:cNvPr>
          <p:cNvSpPr txBox="1"/>
          <p:nvPr/>
        </p:nvSpPr>
        <p:spPr>
          <a:xfrm>
            <a:off x="1115762" y="3751539"/>
            <a:ext cx="83869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START</a:t>
            </a:r>
          </a:p>
        </p:txBody>
      </p:sp>
    </p:spTree>
    <p:extLst>
      <p:ext uri="{BB962C8B-B14F-4D97-AF65-F5344CB8AC3E}">
        <p14:creationId xmlns:p14="http://schemas.microsoft.com/office/powerpoint/2010/main" val="445550335"/>
      </p:ext>
    </p:extLst>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Shape 942">
            <a:extLst>
              <a:ext uri="{FF2B5EF4-FFF2-40B4-BE49-F238E27FC236}">
                <a16:creationId xmlns:a16="http://schemas.microsoft.com/office/drawing/2014/main" id="{9CCE8D4A-86A8-1A42-A947-B3C090718A97}"/>
              </a:ext>
            </a:extLst>
          </p:cNvPr>
          <p:cNvSpPr/>
          <p:nvPr/>
        </p:nvSpPr>
        <p:spPr>
          <a:xfrm>
            <a:off x="1812662" y="1980034"/>
            <a:ext cx="1220771" cy="10946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992" y="10800"/>
                </a:lnTo>
                <a:lnTo>
                  <a:pt x="0" y="21600"/>
                </a:lnTo>
                <a:lnTo>
                  <a:pt x="16608" y="21600"/>
                </a:lnTo>
                <a:lnTo>
                  <a:pt x="21600" y="10800"/>
                </a:lnTo>
                <a:lnTo>
                  <a:pt x="16608" y="0"/>
                </a:lnTo>
                <a:cubicBezTo>
                  <a:pt x="16608" y="0"/>
                  <a:pt x="73" y="0"/>
                  <a:pt x="0" y="0"/>
                </a:cubicBezTo>
                <a:close/>
              </a:path>
            </a:pathLst>
          </a:custGeom>
          <a:solidFill>
            <a:schemeClr val="accent1"/>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8" name="Shape 943">
            <a:extLst>
              <a:ext uri="{FF2B5EF4-FFF2-40B4-BE49-F238E27FC236}">
                <a16:creationId xmlns:a16="http://schemas.microsoft.com/office/drawing/2014/main" id="{DA648942-CDAC-A144-B165-952CDBD03478}"/>
              </a:ext>
            </a:extLst>
          </p:cNvPr>
          <p:cNvSpPr/>
          <p:nvPr/>
        </p:nvSpPr>
        <p:spPr>
          <a:xfrm>
            <a:off x="762000" y="1980034"/>
            <a:ext cx="1222952" cy="109458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16615" y="21600"/>
                </a:lnTo>
                <a:lnTo>
                  <a:pt x="21600" y="10800"/>
                </a:lnTo>
                <a:lnTo>
                  <a:pt x="16615" y="0"/>
                </a:lnTo>
                <a:cubicBezTo>
                  <a:pt x="16615" y="0"/>
                  <a:pt x="0" y="0"/>
                  <a:pt x="0" y="0"/>
                </a:cubicBezTo>
                <a:close/>
              </a:path>
            </a:pathLst>
          </a:custGeom>
          <a:solidFill>
            <a:schemeClr val="accent1"/>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1" name="Shape 946">
            <a:extLst>
              <a:ext uri="{FF2B5EF4-FFF2-40B4-BE49-F238E27FC236}">
                <a16:creationId xmlns:a16="http://schemas.microsoft.com/office/drawing/2014/main" id="{9EF86E3C-6DCB-C147-B378-E2554D30B4FF}"/>
              </a:ext>
            </a:extLst>
          </p:cNvPr>
          <p:cNvSpPr/>
          <p:nvPr/>
        </p:nvSpPr>
        <p:spPr>
          <a:xfrm>
            <a:off x="2862232" y="1980034"/>
            <a:ext cx="1220770" cy="10946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992" y="10800"/>
                </a:lnTo>
                <a:lnTo>
                  <a:pt x="0" y="21600"/>
                </a:lnTo>
                <a:lnTo>
                  <a:pt x="16608" y="21600"/>
                </a:lnTo>
                <a:lnTo>
                  <a:pt x="21600" y="10800"/>
                </a:lnTo>
                <a:lnTo>
                  <a:pt x="16608" y="0"/>
                </a:lnTo>
                <a:cubicBezTo>
                  <a:pt x="16608" y="0"/>
                  <a:pt x="73" y="0"/>
                  <a:pt x="0" y="0"/>
                </a:cubicBez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2" name="Shape 947">
            <a:extLst>
              <a:ext uri="{FF2B5EF4-FFF2-40B4-BE49-F238E27FC236}">
                <a16:creationId xmlns:a16="http://schemas.microsoft.com/office/drawing/2014/main" id="{35FB19C4-8849-504A-A5B2-3FEC28EEB416}"/>
              </a:ext>
            </a:extLst>
          </p:cNvPr>
          <p:cNvSpPr/>
          <p:nvPr/>
        </p:nvSpPr>
        <p:spPr>
          <a:xfrm>
            <a:off x="3911801" y="1980034"/>
            <a:ext cx="1220772" cy="10946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992" y="10800"/>
                </a:lnTo>
                <a:lnTo>
                  <a:pt x="0" y="21600"/>
                </a:lnTo>
                <a:lnTo>
                  <a:pt x="16608" y="21600"/>
                </a:lnTo>
                <a:lnTo>
                  <a:pt x="21600" y="10800"/>
                </a:lnTo>
                <a:lnTo>
                  <a:pt x="16608" y="0"/>
                </a:lnTo>
                <a:cubicBezTo>
                  <a:pt x="16608" y="0"/>
                  <a:pt x="73" y="0"/>
                  <a:pt x="0" y="0"/>
                </a:cubicBez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3" name="Shape 948">
            <a:extLst>
              <a:ext uri="{FF2B5EF4-FFF2-40B4-BE49-F238E27FC236}">
                <a16:creationId xmlns:a16="http://schemas.microsoft.com/office/drawing/2014/main" id="{7D582CF9-38ED-6649-A337-2F19232FAA8D}"/>
              </a:ext>
            </a:extLst>
          </p:cNvPr>
          <p:cNvSpPr/>
          <p:nvPr/>
        </p:nvSpPr>
        <p:spPr>
          <a:xfrm>
            <a:off x="4961374" y="1980034"/>
            <a:ext cx="1220770" cy="10946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992" y="10800"/>
                </a:lnTo>
                <a:lnTo>
                  <a:pt x="0" y="21600"/>
                </a:lnTo>
                <a:lnTo>
                  <a:pt x="16608" y="21600"/>
                </a:lnTo>
                <a:lnTo>
                  <a:pt x="21600" y="10800"/>
                </a:lnTo>
                <a:lnTo>
                  <a:pt x="16608" y="0"/>
                </a:lnTo>
                <a:cubicBezTo>
                  <a:pt x="16608" y="0"/>
                  <a:pt x="73" y="0"/>
                  <a:pt x="0" y="0"/>
                </a:cubicBez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4" name="Shape 949">
            <a:extLst>
              <a:ext uri="{FF2B5EF4-FFF2-40B4-BE49-F238E27FC236}">
                <a16:creationId xmlns:a16="http://schemas.microsoft.com/office/drawing/2014/main" id="{0273A921-20E7-9443-9071-E5940FC7AFE8}"/>
              </a:ext>
            </a:extLst>
          </p:cNvPr>
          <p:cNvSpPr/>
          <p:nvPr/>
        </p:nvSpPr>
        <p:spPr>
          <a:xfrm>
            <a:off x="6010945" y="1980034"/>
            <a:ext cx="1220770" cy="10946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992" y="10800"/>
                </a:lnTo>
                <a:lnTo>
                  <a:pt x="0" y="21600"/>
                </a:lnTo>
                <a:lnTo>
                  <a:pt x="16608" y="21600"/>
                </a:lnTo>
                <a:lnTo>
                  <a:pt x="21600" y="10800"/>
                </a:lnTo>
                <a:lnTo>
                  <a:pt x="16608" y="0"/>
                </a:lnTo>
                <a:cubicBezTo>
                  <a:pt x="16608" y="0"/>
                  <a:pt x="73" y="0"/>
                  <a:pt x="0" y="0"/>
                </a:cubicBez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5" name="Shape 950">
            <a:extLst>
              <a:ext uri="{FF2B5EF4-FFF2-40B4-BE49-F238E27FC236}">
                <a16:creationId xmlns:a16="http://schemas.microsoft.com/office/drawing/2014/main" id="{3101ACB0-2522-3F42-AA36-18BFCFD4C2D0}"/>
              </a:ext>
            </a:extLst>
          </p:cNvPr>
          <p:cNvSpPr/>
          <p:nvPr/>
        </p:nvSpPr>
        <p:spPr>
          <a:xfrm>
            <a:off x="7060516" y="1980034"/>
            <a:ext cx="1220772" cy="10946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992" y="10800"/>
                </a:lnTo>
                <a:lnTo>
                  <a:pt x="0" y="21600"/>
                </a:lnTo>
                <a:lnTo>
                  <a:pt x="16608" y="21600"/>
                </a:lnTo>
                <a:lnTo>
                  <a:pt x="21600" y="10800"/>
                </a:lnTo>
                <a:lnTo>
                  <a:pt x="16608" y="0"/>
                </a:lnTo>
                <a:cubicBezTo>
                  <a:pt x="16608" y="0"/>
                  <a:pt x="73" y="0"/>
                  <a:pt x="0" y="0"/>
                </a:cubicBez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7" name="Shape 953">
            <a:extLst>
              <a:ext uri="{FF2B5EF4-FFF2-40B4-BE49-F238E27FC236}">
                <a16:creationId xmlns:a16="http://schemas.microsoft.com/office/drawing/2014/main" id="{DD6131A6-1A7F-574F-A1F5-2BE2FDB0D02B}"/>
              </a:ext>
            </a:extLst>
          </p:cNvPr>
          <p:cNvSpPr/>
          <p:nvPr/>
        </p:nvSpPr>
        <p:spPr>
          <a:xfrm>
            <a:off x="8110087" y="1980034"/>
            <a:ext cx="1220771" cy="10946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992" y="10800"/>
                </a:lnTo>
                <a:lnTo>
                  <a:pt x="0" y="21600"/>
                </a:lnTo>
                <a:lnTo>
                  <a:pt x="16608" y="21600"/>
                </a:lnTo>
                <a:lnTo>
                  <a:pt x="21600" y="10800"/>
                </a:lnTo>
                <a:lnTo>
                  <a:pt x="16608" y="0"/>
                </a:lnTo>
                <a:cubicBezTo>
                  <a:pt x="16608" y="0"/>
                  <a:pt x="73" y="0"/>
                  <a:pt x="0" y="0"/>
                </a:cubicBezTo>
                <a:close/>
              </a:path>
            </a:pathLst>
          </a:cu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8" name="Shape 954">
            <a:extLst>
              <a:ext uri="{FF2B5EF4-FFF2-40B4-BE49-F238E27FC236}">
                <a16:creationId xmlns:a16="http://schemas.microsoft.com/office/drawing/2014/main" id="{3FED64AA-C52D-194B-A03E-316C9D13604C}"/>
              </a:ext>
            </a:extLst>
          </p:cNvPr>
          <p:cNvSpPr/>
          <p:nvPr/>
        </p:nvSpPr>
        <p:spPr>
          <a:xfrm>
            <a:off x="9159657" y="1980034"/>
            <a:ext cx="1220772" cy="10946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992" y="10800"/>
                </a:lnTo>
                <a:lnTo>
                  <a:pt x="0" y="21600"/>
                </a:lnTo>
                <a:lnTo>
                  <a:pt x="16608" y="21600"/>
                </a:lnTo>
                <a:lnTo>
                  <a:pt x="21600" y="10800"/>
                </a:lnTo>
                <a:lnTo>
                  <a:pt x="16608" y="0"/>
                </a:lnTo>
                <a:cubicBezTo>
                  <a:pt x="16608" y="0"/>
                  <a:pt x="73" y="0"/>
                  <a:pt x="0" y="0"/>
                </a:cubicBezTo>
                <a:close/>
              </a:path>
            </a:pathLst>
          </a:cu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9" name="Shape 955">
            <a:extLst>
              <a:ext uri="{FF2B5EF4-FFF2-40B4-BE49-F238E27FC236}">
                <a16:creationId xmlns:a16="http://schemas.microsoft.com/office/drawing/2014/main" id="{933A6412-9E8D-B048-8500-9B68AAB97200}"/>
              </a:ext>
            </a:extLst>
          </p:cNvPr>
          <p:cNvSpPr/>
          <p:nvPr/>
        </p:nvSpPr>
        <p:spPr>
          <a:xfrm>
            <a:off x="10209229" y="1980034"/>
            <a:ext cx="1220772" cy="10946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992" y="10800"/>
                </a:lnTo>
                <a:lnTo>
                  <a:pt x="0" y="21600"/>
                </a:lnTo>
                <a:lnTo>
                  <a:pt x="16608" y="21600"/>
                </a:lnTo>
                <a:lnTo>
                  <a:pt x="21600" y="10800"/>
                </a:lnTo>
                <a:lnTo>
                  <a:pt x="16608" y="0"/>
                </a:lnTo>
                <a:cubicBezTo>
                  <a:pt x="16608" y="0"/>
                  <a:pt x="73" y="0"/>
                  <a:pt x="0" y="0"/>
                </a:cubicBezTo>
                <a:close/>
              </a:path>
            </a:pathLst>
          </a:cu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0" name="TextBox 29">
            <a:extLst>
              <a:ext uri="{FF2B5EF4-FFF2-40B4-BE49-F238E27FC236}">
                <a16:creationId xmlns:a16="http://schemas.microsoft.com/office/drawing/2014/main" id="{81E7010F-6CCB-D84C-A89C-3F7AE7F820BC}"/>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31" name="TextBox 30">
            <a:extLst>
              <a:ext uri="{FF2B5EF4-FFF2-40B4-BE49-F238E27FC236}">
                <a16:creationId xmlns:a16="http://schemas.microsoft.com/office/drawing/2014/main" id="{6294E19F-7121-C748-80FA-F25EB68197D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2" name="TextBox 31">
            <a:extLst>
              <a:ext uri="{FF2B5EF4-FFF2-40B4-BE49-F238E27FC236}">
                <a16:creationId xmlns:a16="http://schemas.microsoft.com/office/drawing/2014/main" id="{E619A972-6E6F-9F49-92EB-A77CB04CBD4F}"/>
              </a:ext>
            </a:extLst>
          </p:cNvPr>
          <p:cNvSpPr txBox="1"/>
          <p:nvPr/>
        </p:nvSpPr>
        <p:spPr>
          <a:xfrm>
            <a:off x="762000" y="1511319"/>
            <a:ext cx="638316"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2019</a:t>
            </a:r>
          </a:p>
        </p:txBody>
      </p:sp>
      <p:sp>
        <p:nvSpPr>
          <p:cNvPr id="33" name="TextBox 32">
            <a:extLst>
              <a:ext uri="{FF2B5EF4-FFF2-40B4-BE49-F238E27FC236}">
                <a16:creationId xmlns:a16="http://schemas.microsoft.com/office/drawing/2014/main" id="{537E48F8-E68F-164A-8DDB-9027865BF724}"/>
              </a:ext>
            </a:extLst>
          </p:cNvPr>
          <p:cNvSpPr txBox="1"/>
          <p:nvPr/>
        </p:nvSpPr>
        <p:spPr>
          <a:xfrm>
            <a:off x="2862232" y="1511319"/>
            <a:ext cx="684803"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2020</a:t>
            </a:r>
          </a:p>
        </p:txBody>
      </p:sp>
      <p:sp>
        <p:nvSpPr>
          <p:cNvPr id="34" name="TextBox 33">
            <a:extLst>
              <a:ext uri="{FF2B5EF4-FFF2-40B4-BE49-F238E27FC236}">
                <a16:creationId xmlns:a16="http://schemas.microsoft.com/office/drawing/2014/main" id="{494FAA94-7292-C34F-A8BF-B17439B338D4}"/>
              </a:ext>
            </a:extLst>
          </p:cNvPr>
          <p:cNvSpPr txBox="1"/>
          <p:nvPr/>
        </p:nvSpPr>
        <p:spPr>
          <a:xfrm>
            <a:off x="8110087" y="1511319"/>
            <a:ext cx="628698"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2021</a:t>
            </a:r>
          </a:p>
        </p:txBody>
      </p:sp>
      <p:sp>
        <p:nvSpPr>
          <p:cNvPr id="35" name="TextBox 34">
            <a:extLst>
              <a:ext uri="{FF2B5EF4-FFF2-40B4-BE49-F238E27FC236}">
                <a16:creationId xmlns:a16="http://schemas.microsoft.com/office/drawing/2014/main" id="{95ADEC86-556A-0841-9F84-48813D834F53}"/>
              </a:ext>
            </a:extLst>
          </p:cNvPr>
          <p:cNvSpPr txBox="1"/>
          <p:nvPr/>
        </p:nvSpPr>
        <p:spPr>
          <a:xfrm>
            <a:off x="1762798" y="3672478"/>
            <a:ext cx="157126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01</a:t>
            </a:r>
          </a:p>
        </p:txBody>
      </p:sp>
      <p:sp>
        <p:nvSpPr>
          <p:cNvPr id="36" name="Subtitle 2">
            <a:extLst>
              <a:ext uri="{FF2B5EF4-FFF2-40B4-BE49-F238E27FC236}">
                <a16:creationId xmlns:a16="http://schemas.microsoft.com/office/drawing/2014/main" id="{2FAE0799-4B0D-BE4E-BD2D-2CE3DAC5E716}"/>
              </a:ext>
            </a:extLst>
          </p:cNvPr>
          <p:cNvSpPr txBox="1">
            <a:spLocks/>
          </p:cNvSpPr>
          <p:nvPr/>
        </p:nvSpPr>
        <p:spPr>
          <a:xfrm>
            <a:off x="1397547" y="4093729"/>
            <a:ext cx="2301764"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37" name="TextBox 36">
            <a:extLst>
              <a:ext uri="{FF2B5EF4-FFF2-40B4-BE49-F238E27FC236}">
                <a16:creationId xmlns:a16="http://schemas.microsoft.com/office/drawing/2014/main" id="{A1BF12E3-10A2-BC45-AE4D-A9FC015EA805}"/>
              </a:ext>
            </a:extLst>
          </p:cNvPr>
          <p:cNvSpPr txBox="1"/>
          <p:nvPr/>
        </p:nvSpPr>
        <p:spPr>
          <a:xfrm>
            <a:off x="5290000" y="3672478"/>
            <a:ext cx="161134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02</a:t>
            </a:r>
          </a:p>
        </p:txBody>
      </p:sp>
      <p:sp>
        <p:nvSpPr>
          <p:cNvPr id="38" name="Subtitle 2">
            <a:extLst>
              <a:ext uri="{FF2B5EF4-FFF2-40B4-BE49-F238E27FC236}">
                <a16:creationId xmlns:a16="http://schemas.microsoft.com/office/drawing/2014/main" id="{439CEE5F-53AF-6F4A-887E-C08148ACB43F}"/>
              </a:ext>
            </a:extLst>
          </p:cNvPr>
          <p:cNvSpPr txBox="1">
            <a:spLocks/>
          </p:cNvSpPr>
          <p:nvPr/>
        </p:nvSpPr>
        <p:spPr>
          <a:xfrm>
            <a:off x="4944788" y="4093729"/>
            <a:ext cx="2301764"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39" name="TextBox 38">
            <a:extLst>
              <a:ext uri="{FF2B5EF4-FFF2-40B4-BE49-F238E27FC236}">
                <a16:creationId xmlns:a16="http://schemas.microsoft.com/office/drawing/2014/main" id="{556F236D-C500-D14C-A516-5C0EEFC34F23}"/>
              </a:ext>
            </a:extLst>
          </p:cNvPr>
          <p:cNvSpPr txBox="1"/>
          <p:nvPr/>
        </p:nvSpPr>
        <p:spPr>
          <a:xfrm>
            <a:off x="8834037" y="3672478"/>
            <a:ext cx="161775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03</a:t>
            </a:r>
          </a:p>
        </p:txBody>
      </p:sp>
      <p:sp>
        <p:nvSpPr>
          <p:cNvPr id="40" name="Subtitle 2">
            <a:extLst>
              <a:ext uri="{FF2B5EF4-FFF2-40B4-BE49-F238E27FC236}">
                <a16:creationId xmlns:a16="http://schemas.microsoft.com/office/drawing/2014/main" id="{951DC6D2-BA78-E14C-A77F-65D53F5E2EF7}"/>
              </a:ext>
            </a:extLst>
          </p:cNvPr>
          <p:cNvSpPr txBox="1">
            <a:spLocks/>
          </p:cNvSpPr>
          <p:nvPr/>
        </p:nvSpPr>
        <p:spPr>
          <a:xfrm>
            <a:off x="8492030" y="4093729"/>
            <a:ext cx="2301764"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Tree>
    <p:extLst>
      <p:ext uri="{BB962C8B-B14F-4D97-AF65-F5344CB8AC3E}">
        <p14:creationId xmlns:p14="http://schemas.microsoft.com/office/powerpoint/2010/main" val="790406238"/>
      </p:ext>
    </p:extLst>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336260CC-1030-984C-9F20-6DCBDA2BA8CD}"/>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17" name="TextBox 16">
            <a:extLst>
              <a:ext uri="{FF2B5EF4-FFF2-40B4-BE49-F238E27FC236}">
                <a16:creationId xmlns:a16="http://schemas.microsoft.com/office/drawing/2014/main" id="{8B0F89B3-EBA3-9F47-A99B-FEB34EF5061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2" name="Shape 3347">
            <a:extLst>
              <a:ext uri="{FF2B5EF4-FFF2-40B4-BE49-F238E27FC236}">
                <a16:creationId xmlns:a16="http://schemas.microsoft.com/office/drawing/2014/main" id="{51EDC55C-53DE-0042-9C6B-0B3C2D19A4FC}"/>
              </a:ext>
            </a:extLst>
          </p:cNvPr>
          <p:cNvSpPr/>
          <p:nvPr/>
        </p:nvSpPr>
        <p:spPr>
          <a:xfrm flipV="1">
            <a:off x="2499364" y="-1"/>
            <a:ext cx="0" cy="6858000"/>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pPr>
              <a:defRPr sz="800">
                <a:solidFill>
                  <a:srgbClr val="000000"/>
                </a:solidFill>
                <a:latin typeface="Helvetica"/>
                <a:ea typeface="Helvetica"/>
                <a:cs typeface="Helvetica"/>
                <a:sym typeface="Helvetica"/>
              </a:defRPr>
            </a:pPr>
            <a:endParaRPr sz="563" dirty="0">
              <a:latin typeface="Lato Light" panose="020F0502020204030203" pitchFamily="34" charset="0"/>
              <a:ea typeface="Lato Light" panose="020F0502020204030203" pitchFamily="34" charset="0"/>
              <a:cs typeface="Lato Light" panose="020F0502020204030203" pitchFamily="34" charset="0"/>
            </a:endParaRPr>
          </a:p>
        </p:txBody>
      </p:sp>
      <p:sp>
        <p:nvSpPr>
          <p:cNvPr id="13" name="Shape 3348">
            <a:extLst>
              <a:ext uri="{FF2B5EF4-FFF2-40B4-BE49-F238E27FC236}">
                <a16:creationId xmlns:a16="http://schemas.microsoft.com/office/drawing/2014/main" id="{171008D4-49AF-DB44-8451-35ED515F520A}"/>
              </a:ext>
            </a:extLst>
          </p:cNvPr>
          <p:cNvSpPr/>
          <p:nvPr/>
        </p:nvSpPr>
        <p:spPr>
          <a:xfrm>
            <a:off x="2418908" y="3789472"/>
            <a:ext cx="171686" cy="173736"/>
          </a:xfrm>
          <a:prstGeom prst="ellipse">
            <a:avLst/>
          </a:pr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4" name="Shape 3349">
            <a:extLst>
              <a:ext uri="{FF2B5EF4-FFF2-40B4-BE49-F238E27FC236}">
                <a16:creationId xmlns:a16="http://schemas.microsoft.com/office/drawing/2014/main" id="{402AC349-BF7A-374A-A161-7A52F1472A00}"/>
              </a:ext>
            </a:extLst>
          </p:cNvPr>
          <p:cNvSpPr/>
          <p:nvPr/>
        </p:nvSpPr>
        <p:spPr>
          <a:xfrm>
            <a:off x="2418908" y="2013488"/>
            <a:ext cx="171686" cy="173736"/>
          </a:xfrm>
          <a:prstGeom prst="ellipse">
            <a:avLst/>
          </a:pr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5" name="Shape 3350">
            <a:extLst>
              <a:ext uri="{FF2B5EF4-FFF2-40B4-BE49-F238E27FC236}">
                <a16:creationId xmlns:a16="http://schemas.microsoft.com/office/drawing/2014/main" id="{D8467573-741F-9E41-BDFB-DC6F7EEC0F44}"/>
              </a:ext>
            </a:extLst>
          </p:cNvPr>
          <p:cNvSpPr/>
          <p:nvPr/>
        </p:nvSpPr>
        <p:spPr>
          <a:xfrm>
            <a:off x="2418908" y="5593259"/>
            <a:ext cx="171686" cy="173736"/>
          </a:xfrm>
          <a:prstGeom prst="ellipse">
            <a:avLst/>
          </a:pr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9" name="Shape 3355">
            <a:extLst>
              <a:ext uri="{FF2B5EF4-FFF2-40B4-BE49-F238E27FC236}">
                <a16:creationId xmlns:a16="http://schemas.microsoft.com/office/drawing/2014/main" id="{30322777-F322-2B4E-BF79-F87C3CF99D04}"/>
              </a:ext>
            </a:extLst>
          </p:cNvPr>
          <p:cNvSpPr/>
          <p:nvPr/>
        </p:nvSpPr>
        <p:spPr>
          <a:xfrm>
            <a:off x="2842471" y="1504969"/>
            <a:ext cx="1144570" cy="1144569"/>
          </a:xfrm>
          <a:prstGeom prst="wedgeEllipseCallout">
            <a:avLst>
              <a:gd name="adj1" fmla="val -59270"/>
              <a:gd name="adj2" fmla="val 1324"/>
            </a:avLst>
          </a:pr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0" name="Shape 3356">
            <a:extLst>
              <a:ext uri="{FF2B5EF4-FFF2-40B4-BE49-F238E27FC236}">
                <a16:creationId xmlns:a16="http://schemas.microsoft.com/office/drawing/2014/main" id="{452F7748-13CD-9842-A214-8CD608E32A3E}"/>
              </a:ext>
            </a:extLst>
          </p:cNvPr>
          <p:cNvSpPr/>
          <p:nvPr/>
        </p:nvSpPr>
        <p:spPr>
          <a:xfrm>
            <a:off x="2842471" y="5101093"/>
            <a:ext cx="1144570" cy="1144569"/>
          </a:xfrm>
          <a:prstGeom prst="wedgeEllipseCallout">
            <a:avLst>
              <a:gd name="adj1" fmla="val -59270"/>
              <a:gd name="adj2" fmla="val 1324"/>
            </a:avLst>
          </a:prstGeom>
          <a:solidFill>
            <a:schemeClr val="accent3"/>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1" name="Shape 3357">
            <a:extLst>
              <a:ext uri="{FF2B5EF4-FFF2-40B4-BE49-F238E27FC236}">
                <a16:creationId xmlns:a16="http://schemas.microsoft.com/office/drawing/2014/main" id="{3574F8DF-8010-E644-AFEA-FB977D61522D}"/>
              </a:ext>
            </a:extLst>
          </p:cNvPr>
          <p:cNvSpPr/>
          <p:nvPr/>
        </p:nvSpPr>
        <p:spPr>
          <a:xfrm>
            <a:off x="2842471" y="3303031"/>
            <a:ext cx="1144570" cy="1144569"/>
          </a:xfrm>
          <a:prstGeom prst="wedgeEllipseCallout">
            <a:avLst>
              <a:gd name="adj1" fmla="val -59270"/>
              <a:gd name="adj2" fmla="val 1324"/>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8" name="Subtitle 2">
            <a:extLst>
              <a:ext uri="{FF2B5EF4-FFF2-40B4-BE49-F238E27FC236}">
                <a16:creationId xmlns:a16="http://schemas.microsoft.com/office/drawing/2014/main" id="{DBE0BEF9-CA4D-3A42-947F-933A7287673E}"/>
              </a:ext>
            </a:extLst>
          </p:cNvPr>
          <p:cNvSpPr txBox="1">
            <a:spLocks/>
          </p:cNvSpPr>
          <p:nvPr/>
        </p:nvSpPr>
        <p:spPr>
          <a:xfrm>
            <a:off x="4338614" y="1720391"/>
            <a:ext cx="622285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19" name="Subtitle 2">
            <a:extLst>
              <a:ext uri="{FF2B5EF4-FFF2-40B4-BE49-F238E27FC236}">
                <a16:creationId xmlns:a16="http://schemas.microsoft.com/office/drawing/2014/main" id="{59578016-3988-E848-848B-3106BCA22B11}"/>
              </a:ext>
            </a:extLst>
          </p:cNvPr>
          <p:cNvSpPr txBox="1">
            <a:spLocks/>
          </p:cNvSpPr>
          <p:nvPr/>
        </p:nvSpPr>
        <p:spPr>
          <a:xfrm>
            <a:off x="4338614" y="3518454"/>
            <a:ext cx="622285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20" name="Subtitle 2">
            <a:extLst>
              <a:ext uri="{FF2B5EF4-FFF2-40B4-BE49-F238E27FC236}">
                <a16:creationId xmlns:a16="http://schemas.microsoft.com/office/drawing/2014/main" id="{97949A19-874C-0F4A-903D-D874ADF87AB4}"/>
              </a:ext>
            </a:extLst>
          </p:cNvPr>
          <p:cNvSpPr txBox="1">
            <a:spLocks/>
          </p:cNvSpPr>
          <p:nvPr/>
        </p:nvSpPr>
        <p:spPr>
          <a:xfrm>
            <a:off x="4338614" y="5316517"/>
            <a:ext cx="622285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21" name="TextBox 20">
            <a:extLst>
              <a:ext uri="{FF2B5EF4-FFF2-40B4-BE49-F238E27FC236}">
                <a16:creationId xmlns:a16="http://schemas.microsoft.com/office/drawing/2014/main" id="{10F88CEA-17FA-B542-AA4A-BF305CCC99AA}"/>
              </a:ext>
            </a:extLst>
          </p:cNvPr>
          <p:cNvSpPr txBox="1"/>
          <p:nvPr/>
        </p:nvSpPr>
        <p:spPr>
          <a:xfrm>
            <a:off x="1602135" y="1943432"/>
            <a:ext cx="638316"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2019</a:t>
            </a:r>
          </a:p>
        </p:txBody>
      </p:sp>
      <p:sp>
        <p:nvSpPr>
          <p:cNvPr id="22" name="TextBox 21">
            <a:extLst>
              <a:ext uri="{FF2B5EF4-FFF2-40B4-BE49-F238E27FC236}">
                <a16:creationId xmlns:a16="http://schemas.microsoft.com/office/drawing/2014/main" id="{D00CFDD5-3EF5-9C45-8653-E6B8A5B263AD}"/>
              </a:ext>
            </a:extLst>
          </p:cNvPr>
          <p:cNvSpPr txBox="1"/>
          <p:nvPr/>
        </p:nvSpPr>
        <p:spPr>
          <a:xfrm>
            <a:off x="1555648" y="3706038"/>
            <a:ext cx="684803"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2020</a:t>
            </a:r>
          </a:p>
        </p:txBody>
      </p:sp>
      <p:sp>
        <p:nvSpPr>
          <p:cNvPr id="23" name="TextBox 22">
            <a:extLst>
              <a:ext uri="{FF2B5EF4-FFF2-40B4-BE49-F238E27FC236}">
                <a16:creationId xmlns:a16="http://schemas.microsoft.com/office/drawing/2014/main" id="{054688AC-C817-8A40-93BE-ECED1E69CA7C}"/>
              </a:ext>
            </a:extLst>
          </p:cNvPr>
          <p:cNvSpPr txBox="1"/>
          <p:nvPr/>
        </p:nvSpPr>
        <p:spPr>
          <a:xfrm>
            <a:off x="1611753" y="5522138"/>
            <a:ext cx="628698"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2021</a:t>
            </a:r>
          </a:p>
        </p:txBody>
      </p:sp>
      <p:sp>
        <p:nvSpPr>
          <p:cNvPr id="24" name="TextBox 23">
            <a:extLst>
              <a:ext uri="{FF2B5EF4-FFF2-40B4-BE49-F238E27FC236}">
                <a16:creationId xmlns:a16="http://schemas.microsoft.com/office/drawing/2014/main" id="{993236A4-A767-884F-AE4D-497C3CEC5772}"/>
              </a:ext>
            </a:extLst>
          </p:cNvPr>
          <p:cNvSpPr txBox="1"/>
          <p:nvPr/>
        </p:nvSpPr>
        <p:spPr>
          <a:xfrm>
            <a:off x="3118528" y="1907975"/>
            <a:ext cx="59022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458</a:t>
            </a:r>
          </a:p>
        </p:txBody>
      </p:sp>
      <p:sp>
        <p:nvSpPr>
          <p:cNvPr id="25" name="TextBox 24">
            <a:extLst>
              <a:ext uri="{FF2B5EF4-FFF2-40B4-BE49-F238E27FC236}">
                <a16:creationId xmlns:a16="http://schemas.microsoft.com/office/drawing/2014/main" id="{87B86E2A-9882-7349-8AA2-D74FA3713533}"/>
              </a:ext>
            </a:extLst>
          </p:cNvPr>
          <p:cNvSpPr txBox="1"/>
          <p:nvPr/>
        </p:nvSpPr>
        <p:spPr>
          <a:xfrm>
            <a:off x="3129748" y="3706038"/>
            <a:ext cx="56778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285</a:t>
            </a:r>
          </a:p>
        </p:txBody>
      </p:sp>
      <p:sp>
        <p:nvSpPr>
          <p:cNvPr id="26" name="TextBox 25">
            <a:extLst>
              <a:ext uri="{FF2B5EF4-FFF2-40B4-BE49-F238E27FC236}">
                <a16:creationId xmlns:a16="http://schemas.microsoft.com/office/drawing/2014/main" id="{0C76838D-31A9-9D48-8FD0-9F50499375E6}"/>
              </a:ext>
            </a:extLst>
          </p:cNvPr>
          <p:cNvSpPr txBox="1"/>
          <p:nvPr/>
        </p:nvSpPr>
        <p:spPr>
          <a:xfrm>
            <a:off x="3130148" y="5504101"/>
            <a:ext cx="57419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853</a:t>
            </a:r>
          </a:p>
        </p:txBody>
      </p:sp>
    </p:spTree>
    <p:extLst>
      <p:ext uri="{BB962C8B-B14F-4D97-AF65-F5344CB8AC3E}">
        <p14:creationId xmlns:p14="http://schemas.microsoft.com/office/powerpoint/2010/main" val="1416629642"/>
      </p:ext>
    </p:extLst>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TextBox 45">
            <a:extLst>
              <a:ext uri="{FF2B5EF4-FFF2-40B4-BE49-F238E27FC236}">
                <a16:creationId xmlns:a16="http://schemas.microsoft.com/office/drawing/2014/main" id="{2732B240-6C0F-B146-96EF-C2FF3F9A3235}"/>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47" name="TextBox 46">
            <a:extLst>
              <a:ext uri="{FF2B5EF4-FFF2-40B4-BE49-F238E27FC236}">
                <a16:creationId xmlns:a16="http://schemas.microsoft.com/office/drawing/2014/main" id="{FD579F23-8D65-B246-9F73-5A9107F6EE4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5" name="Shape 16940">
            <a:extLst>
              <a:ext uri="{FF2B5EF4-FFF2-40B4-BE49-F238E27FC236}">
                <a16:creationId xmlns:a16="http://schemas.microsoft.com/office/drawing/2014/main" id="{57CD6982-0B66-D047-A3C1-B0BAE4DB3BAA}"/>
              </a:ext>
            </a:extLst>
          </p:cNvPr>
          <p:cNvSpPr/>
          <p:nvPr/>
        </p:nvSpPr>
        <p:spPr>
          <a:xfrm>
            <a:off x="2532510" y="2262273"/>
            <a:ext cx="874560" cy="1337939"/>
          </a:xfrm>
          <a:custGeom>
            <a:avLst/>
            <a:gdLst/>
            <a:ahLst/>
            <a:cxnLst>
              <a:cxn ang="0">
                <a:pos x="wd2" y="hd2"/>
              </a:cxn>
              <a:cxn ang="5400000">
                <a:pos x="wd2" y="hd2"/>
              </a:cxn>
              <a:cxn ang="10800000">
                <a:pos x="wd2" y="hd2"/>
              </a:cxn>
              <a:cxn ang="16200000">
                <a:pos x="wd2" y="hd2"/>
              </a:cxn>
            </a:cxnLst>
            <a:rect l="0" t="0" r="r" b="b"/>
            <a:pathLst>
              <a:path w="21600" h="21600" extrusionOk="0">
                <a:moveTo>
                  <a:pt x="21149" y="0"/>
                </a:moveTo>
                <a:cubicBezTo>
                  <a:pt x="9468" y="0"/>
                  <a:pt x="0" y="6207"/>
                  <a:pt x="0" y="13861"/>
                </a:cubicBezTo>
                <a:lnTo>
                  <a:pt x="0" y="21600"/>
                </a:lnTo>
                <a:lnTo>
                  <a:pt x="14102" y="21600"/>
                </a:lnTo>
                <a:lnTo>
                  <a:pt x="14102" y="13861"/>
                </a:lnTo>
                <a:cubicBezTo>
                  <a:pt x="14102" y="11309"/>
                  <a:pt x="17254" y="9244"/>
                  <a:pt x="21149" y="9244"/>
                </a:cubicBezTo>
                <a:cubicBezTo>
                  <a:pt x="21303" y="9244"/>
                  <a:pt x="21448" y="9268"/>
                  <a:pt x="21600" y="9275"/>
                </a:cubicBezTo>
                <a:lnTo>
                  <a:pt x="21600" y="16"/>
                </a:lnTo>
                <a:cubicBezTo>
                  <a:pt x="21449" y="13"/>
                  <a:pt x="21301" y="0"/>
                  <a:pt x="21149" y="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6" name="Shape 16941">
            <a:extLst>
              <a:ext uri="{FF2B5EF4-FFF2-40B4-BE49-F238E27FC236}">
                <a16:creationId xmlns:a16="http://schemas.microsoft.com/office/drawing/2014/main" id="{080F5E5C-2246-EA4A-8214-1395D6DEA849}"/>
              </a:ext>
            </a:extLst>
          </p:cNvPr>
          <p:cNvSpPr/>
          <p:nvPr/>
        </p:nvSpPr>
        <p:spPr>
          <a:xfrm>
            <a:off x="2532647" y="3595170"/>
            <a:ext cx="570846" cy="193666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0"/>
                </a:lnTo>
                <a:lnTo>
                  <a:pt x="0" y="0"/>
                </a:lnTo>
                <a:lnTo>
                  <a:pt x="0" y="21600"/>
                </a:lnTo>
                <a:cubicBezTo>
                  <a:pt x="0" y="21600"/>
                  <a:pt x="21600" y="21600"/>
                  <a:pt x="21600" y="216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7" name="Shape 16942">
            <a:extLst>
              <a:ext uri="{FF2B5EF4-FFF2-40B4-BE49-F238E27FC236}">
                <a16:creationId xmlns:a16="http://schemas.microsoft.com/office/drawing/2014/main" id="{F46DD6B4-C9F7-0D48-AC87-DA10EEF83189}"/>
              </a:ext>
            </a:extLst>
          </p:cNvPr>
          <p:cNvSpPr/>
          <p:nvPr/>
        </p:nvSpPr>
        <p:spPr>
          <a:xfrm>
            <a:off x="1390115" y="5520212"/>
            <a:ext cx="1712559" cy="1337788"/>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cubicBezTo>
                  <a:pt x="4835" y="21600"/>
                  <a:pt x="0" y="15394"/>
                  <a:pt x="0" y="7739"/>
                </a:cubicBezTo>
                <a:lnTo>
                  <a:pt x="0" y="0"/>
                </a:lnTo>
                <a:lnTo>
                  <a:pt x="7200" y="0"/>
                </a:lnTo>
                <a:lnTo>
                  <a:pt x="7200" y="7739"/>
                </a:lnTo>
                <a:cubicBezTo>
                  <a:pt x="7200" y="10291"/>
                  <a:pt x="8811" y="12359"/>
                  <a:pt x="10800" y="12359"/>
                </a:cubicBezTo>
                <a:cubicBezTo>
                  <a:pt x="12788" y="12359"/>
                  <a:pt x="14400" y="10291"/>
                  <a:pt x="14400" y="7739"/>
                </a:cubicBezTo>
                <a:lnTo>
                  <a:pt x="14400" y="0"/>
                </a:lnTo>
                <a:lnTo>
                  <a:pt x="21600" y="0"/>
                </a:lnTo>
                <a:lnTo>
                  <a:pt x="21600" y="7739"/>
                </a:lnTo>
                <a:cubicBezTo>
                  <a:pt x="21600" y="15394"/>
                  <a:pt x="16764" y="21600"/>
                  <a:pt x="10800" y="216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8" name="Shape 16943">
            <a:extLst>
              <a:ext uri="{FF2B5EF4-FFF2-40B4-BE49-F238E27FC236}">
                <a16:creationId xmlns:a16="http://schemas.microsoft.com/office/drawing/2014/main" id="{0F769B9A-F48B-CB46-B69E-5B160F70324F}"/>
              </a:ext>
            </a:extLst>
          </p:cNvPr>
          <p:cNvSpPr/>
          <p:nvPr/>
        </p:nvSpPr>
        <p:spPr>
          <a:xfrm>
            <a:off x="1386278" y="3256"/>
            <a:ext cx="572388" cy="5523976"/>
          </a:xfrm>
          <a:custGeom>
            <a:avLst/>
            <a:gdLst/>
            <a:ahLst/>
            <a:cxnLst>
              <a:cxn ang="0">
                <a:pos x="wd2" y="hd2"/>
              </a:cxn>
              <a:cxn ang="5400000">
                <a:pos x="wd2" y="hd2"/>
              </a:cxn>
              <a:cxn ang="10800000">
                <a:pos x="wd2" y="hd2"/>
              </a:cxn>
              <a:cxn ang="16200000">
                <a:pos x="wd2" y="hd2"/>
              </a:cxn>
            </a:cxnLst>
            <a:rect l="0" t="0" r="r" b="b"/>
            <a:pathLst>
              <a:path w="21600" h="21600" extrusionOk="0">
                <a:moveTo>
                  <a:pt x="21542" y="0"/>
                </a:moveTo>
                <a:lnTo>
                  <a:pt x="21600" y="21600"/>
                </a:lnTo>
                <a:lnTo>
                  <a:pt x="58" y="21600"/>
                </a:lnTo>
                <a:lnTo>
                  <a:pt x="0" y="0"/>
                </a:lnTo>
                <a:lnTo>
                  <a:pt x="21542" y="0"/>
                </a:ln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9" name="Shape 16944">
            <a:extLst>
              <a:ext uri="{FF2B5EF4-FFF2-40B4-BE49-F238E27FC236}">
                <a16:creationId xmlns:a16="http://schemas.microsoft.com/office/drawing/2014/main" id="{C46D0008-C9C2-CA45-9F0B-038895891EE3}"/>
              </a:ext>
            </a:extLst>
          </p:cNvPr>
          <p:cNvSpPr/>
          <p:nvPr/>
        </p:nvSpPr>
        <p:spPr>
          <a:xfrm>
            <a:off x="3914464" y="2845754"/>
            <a:ext cx="1895695" cy="1893512"/>
          </a:xfrm>
          <a:custGeom>
            <a:avLst/>
            <a:gdLst/>
            <a:ahLst/>
            <a:cxnLst>
              <a:cxn ang="0">
                <a:pos x="wd2" y="hd2"/>
              </a:cxn>
              <a:cxn ang="5400000">
                <a:pos x="wd2" y="hd2"/>
              </a:cxn>
              <a:cxn ang="10800000">
                <a:pos x="wd2" y="hd2"/>
              </a:cxn>
              <a:cxn ang="16200000">
                <a:pos x="wd2" y="hd2"/>
              </a:cxn>
            </a:cxnLst>
            <a:rect l="0" t="0" r="r" b="b"/>
            <a:pathLst>
              <a:path w="21600" h="21600" extrusionOk="0">
                <a:moveTo>
                  <a:pt x="17001" y="21600"/>
                </a:moveTo>
                <a:lnTo>
                  <a:pt x="0" y="4605"/>
                </a:lnTo>
                <a:lnTo>
                  <a:pt x="4599" y="0"/>
                </a:lnTo>
                <a:lnTo>
                  <a:pt x="21600" y="16995"/>
                </a:lnTo>
                <a:lnTo>
                  <a:pt x="17001" y="21600"/>
                </a:ln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40" name="Shape 16945">
            <a:extLst>
              <a:ext uri="{FF2B5EF4-FFF2-40B4-BE49-F238E27FC236}">
                <a16:creationId xmlns:a16="http://schemas.microsoft.com/office/drawing/2014/main" id="{4CF359F2-08DD-D847-B8EC-1803EE5B38CE}"/>
              </a:ext>
            </a:extLst>
          </p:cNvPr>
          <p:cNvSpPr/>
          <p:nvPr/>
        </p:nvSpPr>
        <p:spPr>
          <a:xfrm>
            <a:off x="2766941" y="2262273"/>
            <a:ext cx="1563703" cy="994649"/>
          </a:xfrm>
          <a:custGeom>
            <a:avLst/>
            <a:gdLst/>
            <a:ahLst/>
            <a:cxnLst>
              <a:cxn ang="0">
                <a:pos x="wd2" y="hd2"/>
              </a:cxn>
              <a:cxn ang="5400000">
                <a:pos x="wd2" y="hd2"/>
              </a:cxn>
              <a:cxn ang="10800000">
                <a:pos x="wd2" y="hd2"/>
              </a:cxn>
              <a:cxn ang="16200000">
                <a:pos x="wd2" y="hd2"/>
              </a:cxn>
            </a:cxnLst>
            <a:rect l="0" t="0" r="r" b="b"/>
            <a:pathLst>
              <a:path w="21600" h="21594" extrusionOk="0">
                <a:moveTo>
                  <a:pt x="8537" y="0"/>
                </a:moveTo>
                <a:cubicBezTo>
                  <a:pt x="5506" y="-6"/>
                  <a:pt x="2478" y="1807"/>
                  <a:pt x="168" y="5437"/>
                </a:cubicBezTo>
                <a:cubicBezTo>
                  <a:pt x="108" y="5531"/>
                  <a:pt x="58" y="5633"/>
                  <a:pt x="0" y="5729"/>
                </a:cubicBezTo>
                <a:lnTo>
                  <a:pt x="4255" y="12424"/>
                </a:lnTo>
                <a:lnTo>
                  <a:pt x="8383" y="12424"/>
                </a:lnTo>
                <a:lnTo>
                  <a:pt x="8383" y="12431"/>
                </a:lnTo>
                <a:cubicBezTo>
                  <a:pt x="9446" y="12363"/>
                  <a:pt x="10524" y="12953"/>
                  <a:pt x="11337" y="14232"/>
                </a:cubicBezTo>
                <a:lnTo>
                  <a:pt x="16022" y="21594"/>
                </a:lnTo>
                <a:lnTo>
                  <a:pt x="21600" y="12827"/>
                </a:lnTo>
                <a:lnTo>
                  <a:pt x="16916" y="5472"/>
                </a:lnTo>
                <a:cubicBezTo>
                  <a:pt x="14600" y="1833"/>
                  <a:pt x="11569" y="7"/>
                  <a:pt x="8537" y="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50" name="Freeform 49">
            <a:extLst>
              <a:ext uri="{FF2B5EF4-FFF2-40B4-BE49-F238E27FC236}">
                <a16:creationId xmlns:a16="http://schemas.microsoft.com/office/drawing/2014/main" id="{ABA0BB66-0D81-9142-B069-CE500A25DE4B}"/>
              </a:ext>
            </a:extLst>
          </p:cNvPr>
          <p:cNvSpPr/>
          <p:nvPr/>
        </p:nvSpPr>
        <p:spPr>
          <a:xfrm>
            <a:off x="6502668" y="0"/>
            <a:ext cx="4770790" cy="4382697"/>
          </a:xfrm>
          <a:custGeom>
            <a:avLst/>
            <a:gdLst>
              <a:gd name="connsiteX0" fmla="*/ 7585984 w 9112296"/>
              <a:gd name="connsiteY0" fmla="*/ 0 h 8371031"/>
              <a:gd name="connsiteX1" fmla="*/ 9086862 w 9112296"/>
              <a:gd name="connsiteY1" fmla="*/ 0 h 8371031"/>
              <a:gd name="connsiteX2" fmla="*/ 9112296 w 9112296"/>
              <a:gd name="connsiteY2" fmla="*/ 25434 h 8371031"/>
              <a:gd name="connsiteX3" fmla="*/ 8346720 w 9112296"/>
              <a:gd name="connsiteY3" fmla="*/ 791007 h 8371031"/>
              <a:gd name="connsiteX4" fmla="*/ 8346720 w 9112296"/>
              <a:gd name="connsiteY4" fmla="*/ 791105 h 8371031"/>
              <a:gd name="connsiteX5" fmla="*/ 770859 w 9112296"/>
              <a:gd name="connsiteY5" fmla="*/ 8371031 h 8371031"/>
              <a:gd name="connsiteX6" fmla="*/ 0 w 9112296"/>
              <a:gd name="connsiteY6" fmla="*/ 7599922 h 8371031"/>
              <a:gd name="connsiteX7" fmla="*/ 7541148 w 9112296"/>
              <a:gd name="connsiteY7" fmla="*/ 55095 h 8371031"/>
              <a:gd name="connsiteX8" fmla="*/ 7536020 w 9112296"/>
              <a:gd name="connsiteY8" fmla="*/ 49965 h 8371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112296" h="8371031">
                <a:moveTo>
                  <a:pt x="7585984" y="0"/>
                </a:moveTo>
                <a:lnTo>
                  <a:pt x="9086862" y="0"/>
                </a:lnTo>
                <a:lnTo>
                  <a:pt x="9112296" y="25434"/>
                </a:lnTo>
                <a:lnTo>
                  <a:pt x="8346720" y="791007"/>
                </a:lnTo>
                <a:lnTo>
                  <a:pt x="8346720" y="791105"/>
                </a:lnTo>
                <a:lnTo>
                  <a:pt x="770859" y="8371031"/>
                </a:lnTo>
                <a:lnTo>
                  <a:pt x="0" y="7599922"/>
                </a:lnTo>
                <a:lnTo>
                  <a:pt x="7541148" y="55095"/>
                </a:lnTo>
                <a:lnTo>
                  <a:pt x="7536020" y="49965"/>
                </a:ln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42" name="Shape 16947">
            <a:extLst>
              <a:ext uri="{FF2B5EF4-FFF2-40B4-BE49-F238E27FC236}">
                <a16:creationId xmlns:a16="http://schemas.microsoft.com/office/drawing/2014/main" id="{EAB168A5-4C03-8F44-8250-ABCA706BD935}"/>
              </a:ext>
            </a:extLst>
          </p:cNvPr>
          <p:cNvSpPr/>
          <p:nvPr/>
        </p:nvSpPr>
        <p:spPr>
          <a:xfrm>
            <a:off x="5361292" y="3957593"/>
            <a:ext cx="1563794" cy="994644"/>
          </a:xfrm>
          <a:custGeom>
            <a:avLst/>
            <a:gdLst/>
            <a:ahLst/>
            <a:cxnLst>
              <a:cxn ang="0">
                <a:pos x="wd2" y="hd2"/>
              </a:cxn>
              <a:cxn ang="5400000">
                <a:pos x="wd2" y="hd2"/>
              </a:cxn>
              <a:cxn ang="10800000">
                <a:pos x="wd2" y="hd2"/>
              </a:cxn>
              <a:cxn ang="16200000">
                <a:pos x="wd2" y="hd2"/>
              </a:cxn>
            </a:cxnLst>
            <a:rect l="0" t="0" r="r" b="b"/>
            <a:pathLst>
              <a:path w="21600" h="19916" extrusionOk="0">
                <a:moveTo>
                  <a:pt x="169" y="14904"/>
                </a:moveTo>
                <a:cubicBezTo>
                  <a:pt x="4788" y="21600"/>
                  <a:pt x="12287" y="21584"/>
                  <a:pt x="16918" y="14872"/>
                </a:cubicBezTo>
                <a:lnTo>
                  <a:pt x="21600" y="8084"/>
                </a:lnTo>
                <a:lnTo>
                  <a:pt x="16023" y="0"/>
                </a:lnTo>
                <a:lnTo>
                  <a:pt x="11341" y="6788"/>
                </a:lnTo>
                <a:cubicBezTo>
                  <a:pt x="9798" y="9025"/>
                  <a:pt x="7302" y="9030"/>
                  <a:pt x="5761" y="6797"/>
                </a:cubicBezTo>
                <a:cubicBezTo>
                  <a:pt x="5700" y="6708"/>
                  <a:pt x="5658" y="6604"/>
                  <a:pt x="5602" y="6511"/>
                </a:cubicBezTo>
                <a:lnTo>
                  <a:pt x="0" y="14632"/>
                </a:lnTo>
                <a:cubicBezTo>
                  <a:pt x="58" y="14720"/>
                  <a:pt x="109" y="14817"/>
                  <a:pt x="169" y="14904"/>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6" name="Shape 16949">
            <a:extLst>
              <a:ext uri="{FF2B5EF4-FFF2-40B4-BE49-F238E27FC236}">
                <a16:creationId xmlns:a16="http://schemas.microsoft.com/office/drawing/2014/main" id="{40DE609F-0EDD-A848-9ECD-A1A116059BED}"/>
              </a:ext>
            </a:extLst>
          </p:cNvPr>
          <p:cNvSpPr/>
          <p:nvPr/>
        </p:nvSpPr>
        <p:spPr>
          <a:xfrm>
            <a:off x="2779955" y="3608190"/>
            <a:ext cx="107042" cy="192643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0"/>
                </a:lnTo>
                <a:lnTo>
                  <a:pt x="0" y="2400"/>
                </a:lnTo>
                <a:lnTo>
                  <a:pt x="21600" y="2400"/>
                </a:lnTo>
                <a:cubicBezTo>
                  <a:pt x="21600" y="2400"/>
                  <a:pt x="21600" y="0"/>
                  <a:pt x="21600" y="0"/>
                </a:cubicBezTo>
                <a:close/>
                <a:moveTo>
                  <a:pt x="21600" y="4800"/>
                </a:moveTo>
                <a:lnTo>
                  <a:pt x="0" y="4800"/>
                </a:lnTo>
                <a:lnTo>
                  <a:pt x="0" y="7200"/>
                </a:lnTo>
                <a:lnTo>
                  <a:pt x="21600" y="7200"/>
                </a:lnTo>
                <a:cubicBezTo>
                  <a:pt x="21600" y="7200"/>
                  <a:pt x="21600" y="4800"/>
                  <a:pt x="21600" y="4800"/>
                </a:cubicBezTo>
                <a:close/>
                <a:moveTo>
                  <a:pt x="21600" y="9600"/>
                </a:moveTo>
                <a:lnTo>
                  <a:pt x="0" y="9600"/>
                </a:lnTo>
                <a:lnTo>
                  <a:pt x="0" y="12000"/>
                </a:lnTo>
                <a:lnTo>
                  <a:pt x="21600" y="12000"/>
                </a:lnTo>
                <a:cubicBezTo>
                  <a:pt x="21600" y="12000"/>
                  <a:pt x="21600" y="9600"/>
                  <a:pt x="21600" y="9600"/>
                </a:cubicBezTo>
                <a:close/>
                <a:moveTo>
                  <a:pt x="21600" y="14400"/>
                </a:moveTo>
                <a:lnTo>
                  <a:pt x="0" y="14400"/>
                </a:lnTo>
                <a:lnTo>
                  <a:pt x="0" y="16800"/>
                </a:lnTo>
                <a:lnTo>
                  <a:pt x="21600" y="16800"/>
                </a:lnTo>
                <a:cubicBezTo>
                  <a:pt x="21600" y="16800"/>
                  <a:pt x="21600" y="14400"/>
                  <a:pt x="21600" y="14400"/>
                </a:cubicBezTo>
                <a:close/>
                <a:moveTo>
                  <a:pt x="21600" y="19200"/>
                </a:moveTo>
                <a:lnTo>
                  <a:pt x="0" y="19200"/>
                </a:lnTo>
                <a:lnTo>
                  <a:pt x="0" y="21600"/>
                </a:lnTo>
                <a:lnTo>
                  <a:pt x="21600" y="21600"/>
                </a:lnTo>
                <a:cubicBezTo>
                  <a:pt x="21600" y="21600"/>
                  <a:pt x="21600" y="19200"/>
                  <a:pt x="21600" y="19200"/>
                </a:cubicBezTo>
                <a:close/>
              </a:path>
            </a:pathLst>
          </a:custGeom>
          <a:solidFill>
            <a:srgbClr val="FFFFFF"/>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27" name="Shape 16950">
            <a:extLst>
              <a:ext uri="{FF2B5EF4-FFF2-40B4-BE49-F238E27FC236}">
                <a16:creationId xmlns:a16="http://schemas.microsoft.com/office/drawing/2014/main" id="{9FE95A59-A300-1D44-8733-E9362A49E214}"/>
              </a:ext>
            </a:extLst>
          </p:cNvPr>
          <p:cNvSpPr/>
          <p:nvPr/>
        </p:nvSpPr>
        <p:spPr>
          <a:xfrm>
            <a:off x="1624406" y="5728533"/>
            <a:ext cx="1263017" cy="889765"/>
          </a:xfrm>
          <a:custGeom>
            <a:avLst/>
            <a:gdLst/>
            <a:ahLst/>
            <a:cxnLst>
              <a:cxn ang="0">
                <a:pos x="wd2" y="hd2"/>
              </a:cxn>
              <a:cxn ang="5400000">
                <a:pos x="wd2" y="hd2"/>
              </a:cxn>
              <a:cxn ang="10800000">
                <a:pos x="wd2" y="hd2"/>
              </a:cxn>
              <a:cxn ang="16200000">
                <a:pos x="wd2" y="hd2"/>
              </a:cxn>
            </a:cxnLst>
            <a:rect l="0" t="0" r="r" b="b"/>
            <a:pathLst>
              <a:path w="21600" h="21600" extrusionOk="0">
                <a:moveTo>
                  <a:pt x="1831" y="16"/>
                </a:moveTo>
                <a:lnTo>
                  <a:pt x="0" y="16"/>
                </a:lnTo>
                <a:lnTo>
                  <a:pt x="0" y="5212"/>
                </a:lnTo>
                <a:lnTo>
                  <a:pt x="1831" y="5212"/>
                </a:lnTo>
                <a:cubicBezTo>
                  <a:pt x="1831" y="5212"/>
                  <a:pt x="1831" y="16"/>
                  <a:pt x="1831" y="16"/>
                </a:cubicBezTo>
                <a:close/>
                <a:moveTo>
                  <a:pt x="3650" y="14188"/>
                </a:moveTo>
                <a:cubicBezTo>
                  <a:pt x="2976" y="12923"/>
                  <a:pt x="2480" y="11515"/>
                  <a:pt x="2174" y="9998"/>
                </a:cubicBezTo>
                <a:lnTo>
                  <a:pt x="415" y="10716"/>
                </a:lnTo>
                <a:cubicBezTo>
                  <a:pt x="783" y="12543"/>
                  <a:pt x="1380" y="14241"/>
                  <a:pt x="2192" y="15763"/>
                </a:cubicBezTo>
                <a:cubicBezTo>
                  <a:pt x="2192" y="15763"/>
                  <a:pt x="3650" y="14188"/>
                  <a:pt x="3650" y="14188"/>
                </a:cubicBezTo>
                <a:close/>
                <a:moveTo>
                  <a:pt x="9157" y="19038"/>
                </a:moveTo>
                <a:cubicBezTo>
                  <a:pt x="8068" y="18750"/>
                  <a:pt x="7034" y="18180"/>
                  <a:pt x="6088" y="17347"/>
                </a:cubicBezTo>
                <a:lnTo>
                  <a:pt x="5123" y="19559"/>
                </a:lnTo>
                <a:cubicBezTo>
                  <a:pt x="6264" y="20567"/>
                  <a:pt x="7509" y="21252"/>
                  <a:pt x="8823" y="21600"/>
                </a:cubicBezTo>
                <a:cubicBezTo>
                  <a:pt x="8823" y="21600"/>
                  <a:pt x="9157" y="19038"/>
                  <a:pt x="9157" y="19038"/>
                </a:cubicBezTo>
                <a:close/>
                <a:moveTo>
                  <a:pt x="16486" y="19550"/>
                </a:moveTo>
                <a:lnTo>
                  <a:pt x="15519" y="17338"/>
                </a:lnTo>
                <a:cubicBezTo>
                  <a:pt x="14573" y="18175"/>
                  <a:pt x="13542" y="18746"/>
                  <a:pt x="12451" y="19037"/>
                </a:cubicBezTo>
                <a:lnTo>
                  <a:pt x="12788" y="21596"/>
                </a:lnTo>
                <a:cubicBezTo>
                  <a:pt x="14102" y="21248"/>
                  <a:pt x="15346" y="20559"/>
                  <a:pt x="16486" y="19550"/>
                </a:cubicBezTo>
                <a:close/>
                <a:moveTo>
                  <a:pt x="21187" y="10700"/>
                </a:moveTo>
                <a:lnTo>
                  <a:pt x="19427" y="9985"/>
                </a:lnTo>
                <a:cubicBezTo>
                  <a:pt x="19123" y="11501"/>
                  <a:pt x="18627" y="12911"/>
                  <a:pt x="17955" y="14177"/>
                </a:cubicBezTo>
                <a:lnTo>
                  <a:pt x="19414" y="15749"/>
                </a:lnTo>
                <a:cubicBezTo>
                  <a:pt x="20225" y="14226"/>
                  <a:pt x="20821" y="12527"/>
                  <a:pt x="21187" y="10700"/>
                </a:cubicBezTo>
                <a:close/>
                <a:moveTo>
                  <a:pt x="21600" y="0"/>
                </a:moveTo>
                <a:lnTo>
                  <a:pt x="19769" y="0"/>
                </a:lnTo>
                <a:lnTo>
                  <a:pt x="19769" y="5196"/>
                </a:lnTo>
                <a:lnTo>
                  <a:pt x="21600" y="5196"/>
                </a:lnTo>
                <a:cubicBezTo>
                  <a:pt x="21600" y="5196"/>
                  <a:pt x="21600" y="0"/>
                  <a:pt x="21600" y="0"/>
                </a:cubicBezTo>
                <a:close/>
              </a:path>
            </a:pathLst>
          </a:custGeom>
          <a:solidFill>
            <a:srgbClr val="FFFFFF"/>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28" name="Shape 16951">
            <a:extLst>
              <a:ext uri="{FF2B5EF4-FFF2-40B4-BE49-F238E27FC236}">
                <a16:creationId xmlns:a16="http://schemas.microsoft.com/office/drawing/2014/main" id="{E907A9C3-1263-F64E-8315-EBDC5EDECA0A}"/>
              </a:ext>
            </a:extLst>
          </p:cNvPr>
          <p:cNvSpPr/>
          <p:nvPr/>
        </p:nvSpPr>
        <p:spPr>
          <a:xfrm>
            <a:off x="1635129" y="2314501"/>
            <a:ext cx="107040" cy="3210735"/>
          </a:xfrm>
          <a:custGeom>
            <a:avLst/>
            <a:gdLst/>
            <a:ahLst/>
            <a:cxnLst>
              <a:cxn ang="0">
                <a:pos x="wd2" y="hd2"/>
              </a:cxn>
              <a:cxn ang="5400000">
                <a:pos x="wd2" y="hd2"/>
              </a:cxn>
              <a:cxn ang="10800000">
                <a:pos x="wd2" y="hd2"/>
              </a:cxn>
              <a:cxn ang="16200000">
                <a:pos x="wd2" y="hd2"/>
              </a:cxn>
            </a:cxnLst>
            <a:rect l="0" t="0" r="r" b="b"/>
            <a:pathLst>
              <a:path w="21600" h="21600" extrusionOk="0">
                <a:moveTo>
                  <a:pt x="21600" y="20160"/>
                </a:moveTo>
                <a:lnTo>
                  <a:pt x="0" y="20160"/>
                </a:lnTo>
                <a:lnTo>
                  <a:pt x="0" y="21600"/>
                </a:lnTo>
                <a:lnTo>
                  <a:pt x="21600" y="21600"/>
                </a:lnTo>
                <a:cubicBezTo>
                  <a:pt x="21600" y="21600"/>
                  <a:pt x="21600" y="20160"/>
                  <a:pt x="21600" y="20160"/>
                </a:cubicBezTo>
                <a:close/>
                <a:moveTo>
                  <a:pt x="21600" y="17280"/>
                </a:moveTo>
                <a:lnTo>
                  <a:pt x="0" y="17280"/>
                </a:lnTo>
                <a:lnTo>
                  <a:pt x="0" y="18720"/>
                </a:lnTo>
                <a:lnTo>
                  <a:pt x="21600" y="18720"/>
                </a:lnTo>
                <a:cubicBezTo>
                  <a:pt x="21600" y="18720"/>
                  <a:pt x="21600" y="17280"/>
                  <a:pt x="21600" y="17280"/>
                </a:cubicBezTo>
                <a:close/>
                <a:moveTo>
                  <a:pt x="21600" y="14400"/>
                </a:moveTo>
                <a:lnTo>
                  <a:pt x="0" y="14400"/>
                </a:lnTo>
                <a:lnTo>
                  <a:pt x="0" y="15840"/>
                </a:lnTo>
                <a:lnTo>
                  <a:pt x="21600" y="15840"/>
                </a:lnTo>
                <a:cubicBezTo>
                  <a:pt x="21600" y="15840"/>
                  <a:pt x="21600" y="14400"/>
                  <a:pt x="21600" y="14400"/>
                </a:cubicBezTo>
                <a:close/>
                <a:moveTo>
                  <a:pt x="21600" y="11520"/>
                </a:moveTo>
                <a:lnTo>
                  <a:pt x="0" y="11520"/>
                </a:lnTo>
                <a:lnTo>
                  <a:pt x="0" y="12960"/>
                </a:lnTo>
                <a:lnTo>
                  <a:pt x="21600" y="12960"/>
                </a:lnTo>
                <a:cubicBezTo>
                  <a:pt x="21600" y="12960"/>
                  <a:pt x="21600" y="11520"/>
                  <a:pt x="21600" y="11520"/>
                </a:cubicBezTo>
                <a:close/>
                <a:moveTo>
                  <a:pt x="21600" y="8640"/>
                </a:moveTo>
                <a:lnTo>
                  <a:pt x="0" y="8640"/>
                </a:lnTo>
                <a:lnTo>
                  <a:pt x="0" y="10080"/>
                </a:lnTo>
                <a:lnTo>
                  <a:pt x="21600" y="10080"/>
                </a:lnTo>
                <a:cubicBezTo>
                  <a:pt x="21600" y="10080"/>
                  <a:pt x="21600" y="8640"/>
                  <a:pt x="21600" y="8640"/>
                </a:cubicBezTo>
                <a:close/>
                <a:moveTo>
                  <a:pt x="21600" y="5760"/>
                </a:moveTo>
                <a:lnTo>
                  <a:pt x="0" y="5760"/>
                </a:lnTo>
                <a:lnTo>
                  <a:pt x="0" y="7200"/>
                </a:lnTo>
                <a:lnTo>
                  <a:pt x="21600" y="7200"/>
                </a:lnTo>
                <a:cubicBezTo>
                  <a:pt x="21600" y="7200"/>
                  <a:pt x="21600" y="5760"/>
                  <a:pt x="21600" y="5760"/>
                </a:cubicBezTo>
                <a:close/>
                <a:moveTo>
                  <a:pt x="21600" y="2880"/>
                </a:moveTo>
                <a:lnTo>
                  <a:pt x="0" y="2880"/>
                </a:lnTo>
                <a:lnTo>
                  <a:pt x="0" y="4320"/>
                </a:lnTo>
                <a:lnTo>
                  <a:pt x="21600" y="4320"/>
                </a:lnTo>
                <a:cubicBezTo>
                  <a:pt x="21600" y="4320"/>
                  <a:pt x="21600" y="2880"/>
                  <a:pt x="21600" y="2880"/>
                </a:cubicBezTo>
                <a:close/>
                <a:moveTo>
                  <a:pt x="21600" y="0"/>
                </a:moveTo>
                <a:lnTo>
                  <a:pt x="0" y="0"/>
                </a:lnTo>
                <a:lnTo>
                  <a:pt x="0" y="1440"/>
                </a:lnTo>
                <a:lnTo>
                  <a:pt x="21600" y="1440"/>
                </a:lnTo>
                <a:cubicBezTo>
                  <a:pt x="21600" y="1440"/>
                  <a:pt x="21600" y="0"/>
                  <a:pt x="21600" y="0"/>
                </a:cubicBezTo>
                <a:close/>
              </a:path>
            </a:pathLst>
          </a:custGeom>
          <a:solidFill>
            <a:srgbClr val="FFFFFF"/>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29" name="Shape 16952">
            <a:extLst>
              <a:ext uri="{FF2B5EF4-FFF2-40B4-BE49-F238E27FC236}">
                <a16:creationId xmlns:a16="http://schemas.microsoft.com/office/drawing/2014/main" id="{B601F4F6-41B8-4544-8042-CF560826447F}"/>
              </a:ext>
            </a:extLst>
          </p:cNvPr>
          <p:cNvSpPr/>
          <p:nvPr/>
        </p:nvSpPr>
        <p:spPr>
          <a:xfrm>
            <a:off x="1635129" y="179437"/>
            <a:ext cx="107040" cy="1926438"/>
          </a:xfrm>
          <a:custGeom>
            <a:avLst/>
            <a:gdLst/>
            <a:ahLst/>
            <a:cxnLst>
              <a:cxn ang="0">
                <a:pos x="wd2" y="hd2"/>
              </a:cxn>
              <a:cxn ang="5400000">
                <a:pos x="wd2" y="hd2"/>
              </a:cxn>
              <a:cxn ang="10800000">
                <a:pos x="wd2" y="hd2"/>
              </a:cxn>
              <a:cxn ang="16200000">
                <a:pos x="wd2" y="hd2"/>
              </a:cxn>
            </a:cxnLst>
            <a:rect l="0" t="0" r="r" b="b"/>
            <a:pathLst>
              <a:path w="21600" h="21600" extrusionOk="0">
                <a:moveTo>
                  <a:pt x="21600" y="19200"/>
                </a:moveTo>
                <a:lnTo>
                  <a:pt x="0" y="19200"/>
                </a:lnTo>
                <a:lnTo>
                  <a:pt x="0" y="21600"/>
                </a:lnTo>
                <a:lnTo>
                  <a:pt x="21600" y="21600"/>
                </a:lnTo>
                <a:lnTo>
                  <a:pt x="21600" y="19200"/>
                </a:lnTo>
                <a:close/>
                <a:moveTo>
                  <a:pt x="21600" y="14400"/>
                </a:moveTo>
                <a:lnTo>
                  <a:pt x="0" y="14400"/>
                </a:lnTo>
                <a:lnTo>
                  <a:pt x="0" y="16800"/>
                </a:lnTo>
                <a:lnTo>
                  <a:pt x="21600" y="16800"/>
                </a:lnTo>
                <a:lnTo>
                  <a:pt x="21600" y="14400"/>
                </a:lnTo>
                <a:close/>
                <a:moveTo>
                  <a:pt x="21600" y="9600"/>
                </a:moveTo>
                <a:lnTo>
                  <a:pt x="0" y="9600"/>
                </a:lnTo>
                <a:lnTo>
                  <a:pt x="0" y="12000"/>
                </a:lnTo>
                <a:lnTo>
                  <a:pt x="21600" y="12000"/>
                </a:lnTo>
                <a:lnTo>
                  <a:pt x="21600" y="9600"/>
                </a:lnTo>
                <a:close/>
                <a:moveTo>
                  <a:pt x="21600" y="4800"/>
                </a:moveTo>
                <a:lnTo>
                  <a:pt x="0" y="4800"/>
                </a:lnTo>
                <a:lnTo>
                  <a:pt x="0" y="7200"/>
                </a:lnTo>
                <a:lnTo>
                  <a:pt x="21600" y="7200"/>
                </a:lnTo>
                <a:lnTo>
                  <a:pt x="21600" y="4800"/>
                </a:lnTo>
                <a:close/>
                <a:moveTo>
                  <a:pt x="21600" y="0"/>
                </a:moveTo>
                <a:lnTo>
                  <a:pt x="0" y="0"/>
                </a:lnTo>
                <a:lnTo>
                  <a:pt x="0" y="2400"/>
                </a:lnTo>
                <a:lnTo>
                  <a:pt x="21600" y="2400"/>
                </a:lnTo>
                <a:lnTo>
                  <a:pt x="21600" y="0"/>
                </a:lnTo>
                <a:close/>
              </a:path>
            </a:pathLst>
          </a:custGeom>
          <a:solidFill>
            <a:srgbClr val="FFFFFF"/>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30" name="Shape 16953">
            <a:extLst>
              <a:ext uri="{FF2B5EF4-FFF2-40B4-BE49-F238E27FC236}">
                <a16:creationId xmlns:a16="http://schemas.microsoft.com/office/drawing/2014/main" id="{C7122034-9E6B-124B-A0A5-4B734606AFBC}"/>
              </a:ext>
            </a:extLst>
          </p:cNvPr>
          <p:cNvSpPr/>
          <p:nvPr/>
        </p:nvSpPr>
        <p:spPr>
          <a:xfrm>
            <a:off x="2766940" y="2496780"/>
            <a:ext cx="953715" cy="889105"/>
          </a:xfrm>
          <a:custGeom>
            <a:avLst/>
            <a:gdLst/>
            <a:ahLst/>
            <a:cxnLst>
              <a:cxn ang="0">
                <a:pos x="wd2" y="hd2"/>
              </a:cxn>
              <a:cxn ang="5400000">
                <a:pos x="wd2" y="hd2"/>
              </a:cxn>
              <a:cxn ang="10800000">
                <a:pos x="wd2" y="hd2"/>
              </a:cxn>
              <a:cxn ang="16200000">
                <a:pos x="wd2" y="hd2"/>
              </a:cxn>
            </a:cxnLst>
            <a:rect l="0" t="0" r="r" b="b"/>
            <a:pathLst>
              <a:path w="21600" h="21600" extrusionOk="0">
                <a:moveTo>
                  <a:pt x="2424" y="16400"/>
                </a:moveTo>
                <a:lnTo>
                  <a:pt x="0" y="16400"/>
                </a:lnTo>
                <a:lnTo>
                  <a:pt x="0" y="21600"/>
                </a:lnTo>
                <a:lnTo>
                  <a:pt x="2424" y="21600"/>
                </a:lnTo>
                <a:lnTo>
                  <a:pt x="2424" y="16400"/>
                </a:lnTo>
                <a:close/>
                <a:moveTo>
                  <a:pt x="2902" y="5842"/>
                </a:moveTo>
                <a:cubicBezTo>
                  <a:pt x="2365" y="6603"/>
                  <a:pt x="1899" y="7408"/>
                  <a:pt x="1506" y="8252"/>
                </a:cubicBezTo>
                <a:cubicBezTo>
                  <a:pt x="1113" y="9096"/>
                  <a:pt x="794" y="9978"/>
                  <a:pt x="550" y="10892"/>
                </a:cubicBezTo>
                <a:lnTo>
                  <a:pt x="2880" y="11610"/>
                </a:lnTo>
                <a:cubicBezTo>
                  <a:pt x="3082" y="10852"/>
                  <a:pt x="3347" y="10122"/>
                  <a:pt x="3674" y="9420"/>
                </a:cubicBezTo>
                <a:cubicBezTo>
                  <a:pt x="4000" y="8719"/>
                  <a:pt x="4388" y="8050"/>
                  <a:pt x="4834" y="7418"/>
                </a:cubicBezTo>
                <a:lnTo>
                  <a:pt x="2902" y="5842"/>
                </a:lnTo>
                <a:close/>
                <a:moveTo>
                  <a:pt x="11684" y="0"/>
                </a:moveTo>
                <a:cubicBezTo>
                  <a:pt x="10814" y="174"/>
                  <a:pt x="9967" y="432"/>
                  <a:pt x="9148" y="774"/>
                </a:cubicBezTo>
                <a:cubicBezTo>
                  <a:pt x="8330" y="1115"/>
                  <a:pt x="7540" y="1538"/>
                  <a:pt x="6784" y="2042"/>
                </a:cubicBezTo>
                <a:lnTo>
                  <a:pt x="8063" y="4257"/>
                </a:lnTo>
                <a:cubicBezTo>
                  <a:pt x="8689" y="3839"/>
                  <a:pt x="9344" y="3488"/>
                  <a:pt x="10023" y="3206"/>
                </a:cubicBezTo>
                <a:cubicBezTo>
                  <a:pt x="10705" y="2922"/>
                  <a:pt x="11406" y="2708"/>
                  <a:pt x="12127" y="2564"/>
                </a:cubicBezTo>
                <a:lnTo>
                  <a:pt x="11684" y="0"/>
                </a:lnTo>
                <a:close/>
                <a:moveTo>
                  <a:pt x="16703" y="751"/>
                </a:moveTo>
                <a:lnTo>
                  <a:pt x="16257" y="3312"/>
                </a:lnTo>
                <a:cubicBezTo>
                  <a:pt x="16979" y="3457"/>
                  <a:pt x="17682" y="3673"/>
                  <a:pt x="18361" y="3957"/>
                </a:cubicBezTo>
                <a:cubicBezTo>
                  <a:pt x="19039" y="4241"/>
                  <a:pt x="19694" y="4593"/>
                  <a:pt x="20320" y="5012"/>
                </a:cubicBezTo>
                <a:lnTo>
                  <a:pt x="21600" y="2798"/>
                </a:lnTo>
                <a:cubicBezTo>
                  <a:pt x="20845" y="2293"/>
                  <a:pt x="20056" y="1868"/>
                  <a:pt x="19238" y="1526"/>
                </a:cubicBezTo>
                <a:cubicBezTo>
                  <a:pt x="18420" y="1184"/>
                  <a:pt x="17573" y="925"/>
                  <a:pt x="16703" y="751"/>
                </a:cubicBezTo>
                <a:close/>
              </a:path>
            </a:pathLst>
          </a:custGeom>
          <a:solidFill>
            <a:srgbClr val="FFFFFF"/>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31" name="Shape 16954">
            <a:extLst>
              <a:ext uri="{FF2B5EF4-FFF2-40B4-BE49-F238E27FC236}">
                <a16:creationId xmlns:a16="http://schemas.microsoft.com/office/drawing/2014/main" id="{72C3AFF7-C007-3A4D-8699-465F922762E0}"/>
              </a:ext>
            </a:extLst>
          </p:cNvPr>
          <p:cNvSpPr/>
          <p:nvPr/>
        </p:nvSpPr>
        <p:spPr>
          <a:xfrm>
            <a:off x="3797168" y="2744193"/>
            <a:ext cx="1740597" cy="1740598"/>
          </a:xfrm>
          <a:custGeom>
            <a:avLst/>
            <a:gdLst/>
            <a:ahLst/>
            <a:cxnLst>
              <a:cxn ang="0">
                <a:pos x="wd2" y="hd2"/>
              </a:cxn>
              <a:cxn ang="5400000">
                <a:pos x="wd2" y="hd2"/>
              </a:cxn>
              <a:cxn ang="10800000">
                <a:pos x="wd2" y="hd2"/>
              </a:cxn>
              <a:cxn ang="16200000">
                <a:pos x="wd2" y="hd2"/>
              </a:cxn>
            </a:cxnLst>
            <a:rect l="0" t="0" r="r" b="b"/>
            <a:pathLst>
              <a:path w="21600" h="21600" extrusionOk="0">
                <a:moveTo>
                  <a:pt x="18782" y="19722"/>
                </a:moveTo>
                <a:lnTo>
                  <a:pt x="19722" y="18782"/>
                </a:lnTo>
                <a:lnTo>
                  <a:pt x="21600" y="20661"/>
                </a:lnTo>
                <a:lnTo>
                  <a:pt x="20661" y="21600"/>
                </a:lnTo>
                <a:lnTo>
                  <a:pt x="18782" y="19722"/>
                </a:lnTo>
                <a:close/>
                <a:moveTo>
                  <a:pt x="15026" y="15965"/>
                </a:moveTo>
                <a:lnTo>
                  <a:pt x="15965" y="15026"/>
                </a:lnTo>
                <a:lnTo>
                  <a:pt x="17843" y="16904"/>
                </a:lnTo>
                <a:lnTo>
                  <a:pt x="16904" y="17843"/>
                </a:lnTo>
                <a:lnTo>
                  <a:pt x="15026" y="15965"/>
                </a:lnTo>
                <a:close/>
                <a:moveTo>
                  <a:pt x="11270" y="12209"/>
                </a:moveTo>
                <a:lnTo>
                  <a:pt x="12209" y="11270"/>
                </a:lnTo>
                <a:lnTo>
                  <a:pt x="14087" y="13148"/>
                </a:lnTo>
                <a:lnTo>
                  <a:pt x="13148" y="14087"/>
                </a:lnTo>
                <a:lnTo>
                  <a:pt x="11270" y="12209"/>
                </a:lnTo>
                <a:close/>
                <a:moveTo>
                  <a:pt x="7513" y="8452"/>
                </a:moveTo>
                <a:lnTo>
                  <a:pt x="8452" y="7513"/>
                </a:lnTo>
                <a:lnTo>
                  <a:pt x="10330" y="9391"/>
                </a:lnTo>
                <a:lnTo>
                  <a:pt x="9391" y="10330"/>
                </a:lnTo>
                <a:lnTo>
                  <a:pt x="7513" y="8452"/>
                </a:lnTo>
                <a:close/>
                <a:moveTo>
                  <a:pt x="3757" y="4696"/>
                </a:moveTo>
                <a:lnTo>
                  <a:pt x="4696" y="3757"/>
                </a:lnTo>
                <a:lnTo>
                  <a:pt x="6574" y="5635"/>
                </a:lnTo>
                <a:lnTo>
                  <a:pt x="5635" y="6574"/>
                </a:lnTo>
                <a:lnTo>
                  <a:pt x="3757" y="4696"/>
                </a:lnTo>
                <a:close/>
                <a:moveTo>
                  <a:pt x="0" y="939"/>
                </a:moveTo>
                <a:lnTo>
                  <a:pt x="939" y="0"/>
                </a:lnTo>
                <a:lnTo>
                  <a:pt x="2818" y="1878"/>
                </a:lnTo>
                <a:lnTo>
                  <a:pt x="1878" y="2818"/>
                </a:lnTo>
                <a:lnTo>
                  <a:pt x="0" y="939"/>
                </a:lnTo>
                <a:close/>
              </a:path>
            </a:pathLst>
          </a:custGeom>
          <a:solidFill>
            <a:srgbClr val="FFFFFF"/>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32" name="Shape 16955">
            <a:extLst>
              <a:ext uri="{FF2B5EF4-FFF2-40B4-BE49-F238E27FC236}">
                <a16:creationId xmlns:a16="http://schemas.microsoft.com/office/drawing/2014/main" id="{5EBF5FFB-A190-9544-BB20-A75CCAAC42AB}"/>
              </a:ext>
            </a:extLst>
          </p:cNvPr>
          <p:cNvSpPr/>
          <p:nvPr/>
        </p:nvSpPr>
        <p:spPr>
          <a:xfrm>
            <a:off x="5624486" y="4535104"/>
            <a:ext cx="654741" cy="185941"/>
          </a:xfrm>
          <a:custGeom>
            <a:avLst/>
            <a:gdLst/>
            <a:ahLst/>
            <a:cxnLst>
              <a:cxn ang="0">
                <a:pos x="wd2" y="hd2"/>
              </a:cxn>
              <a:cxn ang="5400000">
                <a:pos x="wd2" y="hd2"/>
              </a:cxn>
              <a:cxn ang="10800000">
                <a:pos x="wd2" y="hd2"/>
              </a:cxn>
              <a:cxn ang="16200000">
                <a:pos x="wd2" y="hd2"/>
              </a:cxn>
            </a:cxnLst>
            <a:rect l="0" t="0" r="r" b="b"/>
            <a:pathLst>
              <a:path w="21600" h="21600" extrusionOk="0">
                <a:moveTo>
                  <a:pt x="14673" y="21600"/>
                </a:moveTo>
                <a:cubicBezTo>
                  <a:pt x="15921" y="20459"/>
                  <a:pt x="17128" y="18923"/>
                  <a:pt x="18285" y="17003"/>
                </a:cubicBezTo>
                <a:cubicBezTo>
                  <a:pt x="19442" y="15083"/>
                  <a:pt x="20550" y="12779"/>
                  <a:pt x="21600" y="10104"/>
                </a:cubicBezTo>
                <a:lnTo>
                  <a:pt x="19532" y="0"/>
                </a:lnTo>
                <a:cubicBezTo>
                  <a:pt x="18662" y="2214"/>
                  <a:pt x="17743" y="4124"/>
                  <a:pt x="16783" y="5715"/>
                </a:cubicBezTo>
                <a:cubicBezTo>
                  <a:pt x="15820" y="7311"/>
                  <a:pt x="14822" y="8582"/>
                  <a:pt x="13787" y="9529"/>
                </a:cubicBezTo>
                <a:lnTo>
                  <a:pt x="14673" y="21600"/>
                </a:lnTo>
                <a:close/>
                <a:moveTo>
                  <a:pt x="7310" y="19815"/>
                </a:moveTo>
                <a:lnTo>
                  <a:pt x="7715" y="7436"/>
                </a:lnTo>
                <a:cubicBezTo>
                  <a:pt x="6652" y="7002"/>
                  <a:pt x="5610" y="6226"/>
                  <a:pt x="4597" y="5114"/>
                </a:cubicBezTo>
                <a:cubicBezTo>
                  <a:pt x="3584" y="4002"/>
                  <a:pt x="2600" y="2556"/>
                  <a:pt x="1650" y="782"/>
                </a:cubicBezTo>
                <a:lnTo>
                  <a:pt x="0" y="11801"/>
                </a:lnTo>
                <a:cubicBezTo>
                  <a:pt x="1145" y="13940"/>
                  <a:pt x="2332" y="15683"/>
                  <a:pt x="3552" y="17021"/>
                </a:cubicBezTo>
                <a:cubicBezTo>
                  <a:pt x="4773" y="18360"/>
                  <a:pt x="6028" y="19294"/>
                  <a:pt x="7310" y="19815"/>
                </a:cubicBezTo>
                <a:close/>
              </a:path>
            </a:pathLst>
          </a:custGeom>
          <a:solidFill>
            <a:srgbClr val="FFFFFF"/>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33" name="Shape 16956">
            <a:extLst>
              <a:ext uri="{FF2B5EF4-FFF2-40B4-BE49-F238E27FC236}">
                <a16:creationId xmlns:a16="http://schemas.microsoft.com/office/drawing/2014/main" id="{EE9C2137-BC75-8C4C-9DCA-866C1E0CE857}"/>
              </a:ext>
            </a:extLst>
          </p:cNvPr>
          <p:cNvSpPr/>
          <p:nvPr/>
        </p:nvSpPr>
        <p:spPr>
          <a:xfrm>
            <a:off x="6369811" y="2162286"/>
            <a:ext cx="2346019" cy="2346021"/>
          </a:xfrm>
          <a:custGeom>
            <a:avLst/>
            <a:gdLst/>
            <a:ahLst/>
            <a:cxnLst>
              <a:cxn ang="0">
                <a:pos x="wd2" y="hd2"/>
              </a:cxn>
              <a:cxn ang="5400000">
                <a:pos x="wd2" y="hd2"/>
              </a:cxn>
              <a:cxn ang="10800000">
                <a:pos x="wd2" y="hd2"/>
              </a:cxn>
              <a:cxn ang="16200000">
                <a:pos x="wd2" y="hd2"/>
              </a:cxn>
            </a:cxnLst>
            <a:rect l="0" t="0" r="r" b="b"/>
            <a:pathLst>
              <a:path w="21600" h="21600" extrusionOk="0">
                <a:moveTo>
                  <a:pt x="2090" y="20206"/>
                </a:moveTo>
                <a:lnTo>
                  <a:pt x="1394" y="19510"/>
                </a:lnTo>
                <a:lnTo>
                  <a:pt x="0" y="20903"/>
                </a:lnTo>
                <a:lnTo>
                  <a:pt x="697" y="21600"/>
                </a:lnTo>
                <a:cubicBezTo>
                  <a:pt x="697" y="21600"/>
                  <a:pt x="2090" y="20206"/>
                  <a:pt x="2090" y="20206"/>
                </a:cubicBezTo>
                <a:close/>
                <a:moveTo>
                  <a:pt x="4877" y="17419"/>
                </a:moveTo>
                <a:lnTo>
                  <a:pt x="4181" y="16723"/>
                </a:lnTo>
                <a:lnTo>
                  <a:pt x="2787" y="18116"/>
                </a:lnTo>
                <a:lnTo>
                  <a:pt x="3484" y="18813"/>
                </a:lnTo>
                <a:cubicBezTo>
                  <a:pt x="3484" y="18813"/>
                  <a:pt x="4877" y="17419"/>
                  <a:pt x="4877" y="17419"/>
                </a:cubicBezTo>
                <a:close/>
                <a:moveTo>
                  <a:pt x="7665" y="14632"/>
                </a:moveTo>
                <a:lnTo>
                  <a:pt x="6968" y="13935"/>
                </a:lnTo>
                <a:lnTo>
                  <a:pt x="5574" y="15329"/>
                </a:lnTo>
                <a:lnTo>
                  <a:pt x="6271" y="16026"/>
                </a:lnTo>
                <a:cubicBezTo>
                  <a:pt x="6271" y="16026"/>
                  <a:pt x="7665" y="14632"/>
                  <a:pt x="7665" y="14632"/>
                </a:cubicBezTo>
                <a:close/>
                <a:moveTo>
                  <a:pt x="10452" y="11845"/>
                </a:moveTo>
                <a:lnTo>
                  <a:pt x="9755" y="11148"/>
                </a:lnTo>
                <a:lnTo>
                  <a:pt x="8361" y="12542"/>
                </a:lnTo>
                <a:lnTo>
                  <a:pt x="9058" y="13239"/>
                </a:lnTo>
                <a:cubicBezTo>
                  <a:pt x="9058" y="13239"/>
                  <a:pt x="10452" y="11845"/>
                  <a:pt x="10452" y="11845"/>
                </a:cubicBezTo>
                <a:close/>
                <a:moveTo>
                  <a:pt x="13239" y="9058"/>
                </a:moveTo>
                <a:lnTo>
                  <a:pt x="12542" y="8361"/>
                </a:lnTo>
                <a:lnTo>
                  <a:pt x="11148" y="9755"/>
                </a:lnTo>
                <a:lnTo>
                  <a:pt x="11845" y="10452"/>
                </a:lnTo>
                <a:cubicBezTo>
                  <a:pt x="11845" y="10452"/>
                  <a:pt x="13239" y="9058"/>
                  <a:pt x="13239" y="9058"/>
                </a:cubicBezTo>
                <a:close/>
                <a:moveTo>
                  <a:pt x="16026" y="6271"/>
                </a:moveTo>
                <a:lnTo>
                  <a:pt x="15329" y="5574"/>
                </a:lnTo>
                <a:lnTo>
                  <a:pt x="13935" y="6968"/>
                </a:lnTo>
                <a:lnTo>
                  <a:pt x="14632" y="7665"/>
                </a:lnTo>
                <a:cubicBezTo>
                  <a:pt x="14632" y="7665"/>
                  <a:pt x="16026" y="6271"/>
                  <a:pt x="16026" y="6271"/>
                </a:cubicBezTo>
                <a:close/>
                <a:moveTo>
                  <a:pt x="18813" y="3484"/>
                </a:moveTo>
                <a:lnTo>
                  <a:pt x="18116" y="2787"/>
                </a:lnTo>
                <a:lnTo>
                  <a:pt x="16722" y="4181"/>
                </a:lnTo>
                <a:lnTo>
                  <a:pt x="17419" y="4878"/>
                </a:lnTo>
                <a:cubicBezTo>
                  <a:pt x="17419" y="4878"/>
                  <a:pt x="18813" y="3484"/>
                  <a:pt x="18813" y="3484"/>
                </a:cubicBezTo>
                <a:close/>
                <a:moveTo>
                  <a:pt x="21600" y="697"/>
                </a:moveTo>
                <a:lnTo>
                  <a:pt x="20903" y="0"/>
                </a:lnTo>
                <a:lnTo>
                  <a:pt x="19510" y="1394"/>
                </a:lnTo>
                <a:lnTo>
                  <a:pt x="20206" y="2090"/>
                </a:lnTo>
                <a:cubicBezTo>
                  <a:pt x="20206" y="2090"/>
                  <a:pt x="21600" y="697"/>
                  <a:pt x="21600" y="697"/>
                </a:cubicBezTo>
                <a:close/>
              </a:path>
            </a:pathLst>
          </a:custGeom>
          <a:solidFill>
            <a:srgbClr val="FFFFFF"/>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34" name="Shape 16957">
            <a:extLst>
              <a:ext uri="{FF2B5EF4-FFF2-40B4-BE49-F238E27FC236}">
                <a16:creationId xmlns:a16="http://schemas.microsoft.com/office/drawing/2014/main" id="{E00245E4-78B9-2249-B2DE-3773B7A8790F}"/>
              </a:ext>
            </a:extLst>
          </p:cNvPr>
          <p:cNvSpPr/>
          <p:nvPr/>
        </p:nvSpPr>
        <p:spPr>
          <a:xfrm>
            <a:off x="8787662" y="47146"/>
            <a:ext cx="2043308" cy="2043309"/>
          </a:xfrm>
          <a:custGeom>
            <a:avLst/>
            <a:gdLst/>
            <a:ahLst/>
            <a:cxnLst>
              <a:cxn ang="0">
                <a:pos x="wd2" y="hd2"/>
              </a:cxn>
              <a:cxn ang="5400000">
                <a:pos x="wd2" y="hd2"/>
              </a:cxn>
              <a:cxn ang="10800000">
                <a:pos x="wd2" y="hd2"/>
              </a:cxn>
              <a:cxn ang="16200000">
                <a:pos x="wd2" y="hd2"/>
              </a:cxn>
            </a:cxnLst>
            <a:rect l="0" t="0" r="r" b="b"/>
            <a:pathLst>
              <a:path w="21600" h="21600" extrusionOk="0">
                <a:moveTo>
                  <a:pt x="2400" y="20000"/>
                </a:moveTo>
                <a:lnTo>
                  <a:pt x="1600" y="19200"/>
                </a:lnTo>
                <a:lnTo>
                  <a:pt x="0" y="20800"/>
                </a:lnTo>
                <a:lnTo>
                  <a:pt x="800" y="21600"/>
                </a:lnTo>
                <a:lnTo>
                  <a:pt x="2400" y="20000"/>
                </a:lnTo>
                <a:close/>
                <a:moveTo>
                  <a:pt x="5600" y="16800"/>
                </a:moveTo>
                <a:lnTo>
                  <a:pt x="4800" y="16000"/>
                </a:lnTo>
                <a:lnTo>
                  <a:pt x="3200" y="17600"/>
                </a:lnTo>
                <a:lnTo>
                  <a:pt x="4000" y="18400"/>
                </a:lnTo>
                <a:lnTo>
                  <a:pt x="5600" y="16800"/>
                </a:lnTo>
                <a:close/>
                <a:moveTo>
                  <a:pt x="8800" y="13600"/>
                </a:moveTo>
                <a:lnTo>
                  <a:pt x="8000" y="12800"/>
                </a:lnTo>
                <a:lnTo>
                  <a:pt x="6400" y="14400"/>
                </a:lnTo>
                <a:lnTo>
                  <a:pt x="7200" y="15200"/>
                </a:lnTo>
                <a:lnTo>
                  <a:pt x="8800" y="13600"/>
                </a:lnTo>
                <a:close/>
                <a:moveTo>
                  <a:pt x="12000" y="10400"/>
                </a:moveTo>
                <a:lnTo>
                  <a:pt x="11200" y="9600"/>
                </a:lnTo>
                <a:lnTo>
                  <a:pt x="9600" y="11200"/>
                </a:lnTo>
                <a:lnTo>
                  <a:pt x="10400" y="12000"/>
                </a:lnTo>
                <a:lnTo>
                  <a:pt x="12000" y="10400"/>
                </a:lnTo>
                <a:close/>
                <a:moveTo>
                  <a:pt x="15200" y="7200"/>
                </a:moveTo>
                <a:lnTo>
                  <a:pt x="14400" y="6400"/>
                </a:lnTo>
                <a:lnTo>
                  <a:pt x="12800" y="8000"/>
                </a:lnTo>
                <a:lnTo>
                  <a:pt x="13600" y="8800"/>
                </a:lnTo>
                <a:lnTo>
                  <a:pt x="15200" y="7200"/>
                </a:lnTo>
                <a:close/>
                <a:moveTo>
                  <a:pt x="18400" y="4000"/>
                </a:moveTo>
                <a:lnTo>
                  <a:pt x="17600" y="3200"/>
                </a:lnTo>
                <a:lnTo>
                  <a:pt x="16000" y="4800"/>
                </a:lnTo>
                <a:lnTo>
                  <a:pt x="16800" y="5600"/>
                </a:lnTo>
                <a:lnTo>
                  <a:pt x="18400" y="4000"/>
                </a:lnTo>
                <a:close/>
                <a:moveTo>
                  <a:pt x="21600" y="800"/>
                </a:moveTo>
                <a:lnTo>
                  <a:pt x="20800" y="0"/>
                </a:lnTo>
                <a:lnTo>
                  <a:pt x="19200" y="1600"/>
                </a:lnTo>
                <a:lnTo>
                  <a:pt x="20000" y="2400"/>
                </a:lnTo>
                <a:lnTo>
                  <a:pt x="21600" y="800"/>
                </a:lnTo>
                <a:close/>
              </a:path>
            </a:pathLst>
          </a:custGeom>
          <a:solidFill>
            <a:srgbClr val="FFFFFF"/>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22" name="Shape 16960">
            <a:extLst>
              <a:ext uri="{FF2B5EF4-FFF2-40B4-BE49-F238E27FC236}">
                <a16:creationId xmlns:a16="http://schemas.microsoft.com/office/drawing/2014/main" id="{968DB626-F0E5-D948-A166-009EA26FD24C}"/>
              </a:ext>
            </a:extLst>
          </p:cNvPr>
          <p:cNvSpPr/>
          <p:nvPr/>
        </p:nvSpPr>
        <p:spPr>
          <a:xfrm flipH="1">
            <a:off x="8942466" y="1284263"/>
            <a:ext cx="77882" cy="635609"/>
          </a:xfrm>
          <a:prstGeom prst="rect">
            <a:avLst/>
          </a:prstGeom>
          <a:solidFill>
            <a:schemeClr val="accent4"/>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3" name="Shape 16961">
            <a:extLst>
              <a:ext uri="{FF2B5EF4-FFF2-40B4-BE49-F238E27FC236}">
                <a16:creationId xmlns:a16="http://schemas.microsoft.com/office/drawing/2014/main" id="{5CF71BB9-A12E-2F45-ABD5-AC392EA3E5A9}"/>
              </a:ext>
            </a:extLst>
          </p:cNvPr>
          <p:cNvSpPr/>
          <p:nvPr/>
        </p:nvSpPr>
        <p:spPr>
          <a:xfrm>
            <a:off x="8286841" y="1018444"/>
            <a:ext cx="1573588" cy="471386"/>
          </a:xfrm>
          <a:custGeom>
            <a:avLst/>
            <a:gdLst/>
            <a:ahLst/>
            <a:cxnLst>
              <a:cxn ang="0">
                <a:pos x="wd2" y="hd2"/>
              </a:cxn>
              <a:cxn ang="5400000">
                <a:pos x="wd2" y="hd2"/>
              </a:cxn>
              <a:cxn ang="10800000">
                <a:pos x="wd2" y="hd2"/>
              </a:cxn>
              <a:cxn ang="16200000">
                <a:pos x="wd2" y="hd2"/>
              </a:cxn>
            </a:cxnLst>
            <a:rect l="0" t="0" r="r" b="b"/>
            <a:pathLst>
              <a:path w="21600" h="21600" extrusionOk="0">
                <a:moveTo>
                  <a:pt x="18026" y="21600"/>
                </a:moveTo>
                <a:lnTo>
                  <a:pt x="21600" y="10800"/>
                </a:lnTo>
                <a:lnTo>
                  <a:pt x="18026" y="0"/>
                </a:lnTo>
                <a:lnTo>
                  <a:pt x="0" y="0"/>
                </a:lnTo>
                <a:lnTo>
                  <a:pt x="0" y="21600"/>
                </a:lnTo>
                <a:lnTo>
                  <a:pt x="18026" y="21600"/>
                </a:lnTo>
                <a:close/>
              </a:path>
            </a:pathLst>
          </a:custGeom>
          <a:solidFill>
            <a:schemeClr val="accent4"/>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20" name="Shape 16963">
            <a:extLst>
              <a:ext uri="{FF2B5EF4-FFF2-40B4-BE49-F238E27FC236}">
                <a16:creationId xmlns:a16="http://schemas.microsoft.com/office/drawing/2014/main" id="{95AB1E5E-CD15-9A40-BD55-4FAFF1E88ED3}"/>
              </a:ext>
            </a:extLst>
          </p:cNvPr>
          <p:cNvSpPr/>
          <p:nvPr/>
        </p:nvSpPr>
        <p:spPr>
          <a:xfrm>
            <a:off x="4044447" y="2046835"/>
            <a:ext cx="77882" cy="635609"/>
          </a:xfrm>
          <a:prstGeom prst="rect">
            <a:avLst/>
          </a:pr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1" name="Shape 16964">
            <a:extLst>
              <a:ext uri="{FF2B5EF4-FFF2-40B4-BE49-F238E27FC236}">
                <a16:creationId xmlns:a16="http://schemas.microsoft.com/office/drawing/2014/main" id="{6019FFA6-E061-8B4C-B537-2701B6AF5E53}"/>
              </a:ext>
            </a:extLst>
          </p:cNvPr>
          <p:cNvSpPr/>
          <p:nvPr/>
        </p:nvSpPr>
        <p:spPr>
          <a:xfrm>
            <a:off x="3724726" y="1694326"/>
            <a:ext cx="717325" cy="717325"/>
          </a:xfrm>
          <a:prstGeom prst="ellipse">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8" name="Shape 16966">
            <a:extLst>
              <a:ext uri="{FF2B5EF4-FFF2-40B4-BE49-F238E27FC236}">
                <a16:creationId xmlns:a16="http://schemas.microsoft.com/office/drawing/2014/main" id="{669DFC55-60A6-8249-9E1A-12BBCAD94F48}"/>
              </a:ext>
            </a:extLst>
          </p:cNvPr>
          <p:cNvSpPr/>
          <p:nvPr/>
        </p:nvSpPr>
        <p:spPr>
          <a:xfrm rot="10800000" flipH="1">
            <a:off x="6961927" y="4132788"/>
            <a:ext cx="77882" cy="635609"/>
          </a:xfrm>
          <a:prstGeom prst="rect">
            <a:avLst/>
          </a:pr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9" name="Shape 16967">
            <a:extLst>
              <a:ext uri="{FF2B5EF4-FFF2-40B4-BE49-F238E27FC236}">
                <a16:creationId xmlns:a16="http://schemas.microsoft.com/office/drawing/2014/main" id="{21DB0A87-2DF3-104C-9B27-AF2E12E70BD6}"/>
              </a:ext>
            </a:extLst>
          </p:cNvPr>
          <p:cNvSpPr/>
          <p:nvPr/>
        </p:nvSpPr>
        <p:spPr>
          <a:xfrm flipH="1">
            <a:off x="6642205" y="4403579"/>
            <a:ext cx="717325" cy="717325"/>
          </a:xfrm>
          <a:prstGeom prst="ellipse">
            <a:avLst/>
          </a:prstGeom>
          <a:solidFill>
            <a:schemeClr val="accent3"/>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6" name="Shape 16969">
            <a:extLst>
              <a:ext uri="{FF2B5EF4-FFF2-40B4-BE49-F238E27FC236}">
                <a16:creationId xmlns:a16="http://schemas.microsoft.com/office/drawing/2014/main" id="{B04102CF-DEC4-6349-A679-174E3EE80A73}"/>
              </a:ext>
            </a:extLst>
          </p:cNvPr>
          <p:cNvSpPr/>
          <p:nvPr/>
        </p:nvSpPr>
        <p:spPr>
          <a:xfrm>
            <a:off x="1650194" y="1491874"/>
            <a:ext cx="77882" cy="430045"/>
          </a:xfrm>
          <a:prstGeom prst="rect">
            <a:avLst/>
          </a:prstGeom>
          <a:solidFill>
            <a:schemeClr val="accent1"/>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7" name="Shape 16970">
            <a:extLst>
              <a:ext uri="{FF2B5EF4-FFF2-40B4-BE49-F238E27FC236}">
                <a16:creationId xmlns:a16="http://schemas.microsoft.com/office/drawing/2014/main" id="{C9AAD4C6-E1AC-A141-9B7F-252D5CFB63EC}"/>
              </a:ext>
            </a:extLst>
          </p:cNvPr>
          <p:cNvSpPr/>
          <p:nvPr/>
        </p:nvSpPr>
        <p:spPr>
          <a:xfrm>
            <a:off x="966177" y="1023732"/>
            <a:ext cx="1443034" cy="471386"/>
          </a:xfrm>
          <a:prstGeom prst="rect">
            <a:avLst/>
          </a:pr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51" name="TextBox 50">
            <a:extLst>
              <a:ext uri="{FF2B5EF4-FFF2-40B4-BE49-F238E27FC236}">
                <a16:creationId xmlns:a16="http://schemas.microsoft.com/office/drawing/2014/main" id="{6A1D1CCD-512D-6043-B607-380F4D836B23}"/>
              </a:ext>
            </a:extLst>
          </p:cNvPr>
          <p:cNvSpPr txBox="1"/>
          <p:nvPr/>
        </p:nvSpPr>
        <p:spPr>
          <a:xfrm>
            <a:off x="1035084" y="1093263"/>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52" name="TextBox 51">
            <a:extLst>
              <a:ext uri="{FF2B5EF4-FFF2-40B4-BE49-F238E27FC236}">
                <a16:creationId xmlns:a16="http://schemas.microsoft.com/office/drawing/2014/main" id="{3104A002-C3C7-734E-AA1C-990AD4FD36D2}"/>
              </a:ext>
            </a:extLst>
          </p:cNvPr>
          <p:cNvSpPr txBox="1"/>
          <p:nvPr/>
        </p:nvSpPr>
        <p:spPr>
          <a:xfrm>
            <a:off x="8322413" y="1077196"/>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53" name="TextBox 52">
            <a:extLst>
              <a:ext uri="{FF2B5EF4-FFF2-40B4-BE49-F238E27FC236}">
                <a16:creationId xmlns:a16="http://schemas.microsoft.com/office/drawing/2014/main" id="{166FA62B-2BE5-624E-8C4D-CF370C9A82F8}"/>
              </a:ext>
            </a:extLst>
          </p:cNvPr>
          <p:cNvSpPr txBox="1"/>
          <p:nvPr/>
        </p:nvSpPr>
        <p:spPr>
          <a:xfrm>
            <a:off x="6783500" y="4599120"/>
            <a:ext cx="43473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02</a:t>
            </a:r>
          </a:p>
        </p:txBody>
      </p:sp>
      <p:sp>
        <p:nvSpPr>
          <p:cNvPr id="54" name="TextBox 53">
            <a:extLst>
              <a:ext uri="{FF2B5EF4-FFF2-40B4-BE49-F238E27FC236}">
                <a16:creationId xmlns:a16="http://schemas.microsoft.com/office/drawing/2014/main" id="{8FDDEA75-A6CD-A043-A805-6DCCCE5BBC2A}"/>
              </a:ext>
            </a:extLst>
          </p:cNvPr>
          <p:cNvSpPr txBox="1"/>
          <p:nvPr/>
        </p:nvSpPr>
        <p:spPr>
          <a:xfrm>
            <a:off x="3882836" y="1879957"/>
            <a:ext cx="39466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01</a:t>
            </a:r>
          </a:p>
        </p:txBody>
      </p:sp>
      <p:sp>
        <p:nvSpPr>
          <p:cNvPr id="55" name="TextBox 54">
            <a:extLst>
              <a:ext uri="{FF2B5EF4-FFF2-40B4-BE49-F238E27FC236}">
                <a16:creationId xmlns:a16="http://schemas.microsoft.com/office/drawing/2014/main" id="{9B46D9B9-1543-3846-9C82-FC07148420D5}"/>
              </a:ext>
            </a:extLst>
          </p:cNvPr>
          <p:cNvSpPr txBox="1"/>
          <p:nvPr/>
        </p:nvSpPr>
        <p:spPr>
          <a:xfrm>
            <a:off x="4518286" y="1457471"/>
            <a:ext cx="1571264"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MILESTONE 01</a:t>
            </a:r>
          </a:p>
        </p:txBody>
      </p:sp>
      <p:sp>
        <p:nvSpPr>
          <p:cNvPr id="56" name="Subtitle 2">
            <a:extLst>
              <a:ext uri="{FF2B5EF4-FFF2-40B4-BE49-F238E27FC236}">
                <a16:creationId xmlns:a16="http://schemas.microsoft.com/office/drawing/2014/main" id="{A05F1950-3C48-DD49-BB6E-B8718B8E377B}"/>
              </a:ext>
            </a:extLst>
          </p:cNvPr>
          <p:cNvSpPr txBox="1">
            <a:spLocks/>
          </p:cNvSpPr>
          <p:nvPr/>
        </p:nvSpPr>
        <p:spPr>
          <a:xfrm>
            <a:off x="4518286" y="1832563"/>
            <a:ext cx="2871005"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57" name="TextBox 56">
            <a:extLst>
              <a:ext uri="{FF2B5EF4-FFF2-40B4-BE49-F238E27FC236}">
                <a16:creationId xmlns:a16="http://schemas.microsoft.com/office/drawing/2014/main" id="{0176ED45-5801-2C4F-BB35-6E6E614BC1F9}"/>
              </a:ext>
            </a:extLst>
          </p:cNvPr>
          <p:cNvSpPr txBox="1"/>
          <p:nvPr/>
        </p:nvSpPr>
        <p:spPr>
          <a:xfrm>
            <a:off x="7413184" y="4109699"/>
            <a:ext cx="1611339"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MILESTONE 02</a:t>
            </a:r>
          </a:p>
        </p:txBody>
      </p:sp>
      <p:sp>
        <p:nvSpPr>
          <p:cNvPr id="58" name="Subtitle 2">
            <a:extLst>
              <a:ext uri="{FF2B5EF4-FFF2-40B4-BE49-F238E27FC236}">
                <a16:creationId xmlns:a16="http://schemas.microsoft.com/office/drawing/2014/main" id="{AC88B57D-A2F7-1346-AD4D-45C2579C6BD8}"/>
              </a:ext>
            </a:extLst>
          </p:cNvPr>
          <p:cNvSpPr txBox="1">
            <a:spLocks/>
          </p:cNvSpPr>
          <p:nvPr/>
        </p:nvSpPr>
        <p:spPr>
          <a:xfrm>
            <a:off x="7413184" y="4484791"/>
            <a:ext cx="2871005"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Tree>
    <p:extLst>
      <p:ext uri="{BB962C8B-B14F-4D97-AF65-F5344CB8AC3E}">
        <p14:creationId xmlns:p14="http://schemas.microsoft.com/office/powerpoint/2010/main" val="3838571973"/>
      </p:ext>
    </p:extLst>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Shape 3742">
            <a:extLst>
              <a:ext uri="{FF2B5EF4-FFF2-40B4-BE49-F238E27FC236}">
                <a16:creationId xmlns:a16="http://schemas.microsoft.com/office/drawing/2014/main" id="{82A7CAF6-5A28-0C4B-9566-AF05A8B3F805}"/>
              </a:ext>
            </a:extLst>
          </p:cNvPr>
          <p:cNvSpPr/>
          <p:nvPr/>
        </p:nvSpPr>
        <p:spPr>
          <a:xfrm>
            <a:off x="2650457" y="2037904"/>
            <a:ext cx="198823" cy="298235"/>
          </a:xfrm>
          <a:prstGeom prst="rightArrow">
            <a:avLst>
              <a:gd name="adj1" fmla="val 32000"/>
              <a:gd name="adj2" fmla="val 100000"/>
            </a:avLst>
          </a:prstGeom>
          <a:solidFill>
            <a:schemeClr val="bg1">
              <a:lumMod val="85000"/>
            </a:schemeClr>
          </a:solidFill>
          <a:ln w="12700" cap="flat">
            <a:noFill/>
            <a:miter lim="400000"/>
          </a:ln>
          <a:effectLst/>
        </p:spPr>
        <p:txBody>
          <a:bodyPr wrap="square" lIns="0" tIns="0" rIns="0" bIns="0"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25" name="Shape 3743">
            <a:extLst>
              <a:ext uri="{FF2B5EF4-FFF2-40B4-BE49-F238E27FC236}">
                <a16:creationId xmlns:a16="http://schemas.microsoft.com/office/drawing/2014/main" id="{E073E992-9F86-EB4C-90E1-F334987E8C85}"/>
              </a:ext>
            </a:extLst>
          </p:cNvPr>
          <p:cNvSpPr/>
          <p:nvPr/>
        </p:nvSpPr>
        <p:spPr>
          <a:xfrm>
            <a:off x="9348826" y="2037904"/>
            <a:ext cx="198823" cy="298235"/>
          </a:xfrm>
          <a:prstGeom prst="rightArrow">
            <a:avLst>
              <a:gd name="adj1" fmla="val 32000"/>
              <a:gd name="adj2" fmla="val 100000"/>
            </a:avLst>
          </a:prstGeom>
          <a:solidFill>
            <a:schemeClr val="bg1">
              <a:lumMod val="85000"/>
            </a:schemeClr>
          </a:solidFill>
          <a:ln w="12700" cap="flat">
            <a:noFill/>
            <a:miter lim="400000"/>
          </a:ln>
          <a:effectLst/>
        </p:spPr>
        <p:txBody>
          <a:bodyPr wrap="square" lIns="0" tIns="0" rIns="0" bIns="0"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26" name="Shape 3744">
            <a:extLst>
              <a:ext uri="{FF2B5EF4-FFF2-40B4-BE49-F238E27FC236}">
                <a16:creationId xmlns:a16="http://schemas.microsoft.com/office/drawing/2014/main" id="{D91AEB41-FAF0-C84D-8EFD-1CB6F8AA0B66}"/>
              </a:ext>
            </a:extLst>
          </p:cNvPr>
          <p:cNvSpPr/>
          <p:nvPr/>
        </p:nvSpPr>
        <p:spPr>
          <a:xfrm>
            <a:off x="7107781" y="2037904"/>
            <a:ext cx="198823" cy="298235"/>
          </a:xfrm>
          <a:prstGeom prst="rightArrow">
            <a:avLst>
              <a:gd name="adj1" fmla="val 32000"/>
              <a:gd name="adj2" fmla="val 100000"/>
            </a:avLst>
          </a:prstGeom>
          <a:solidFill>
            <a:schemeClr val="bg1">
              <a:lumMod val="85000"/>
            </a:schemeClr>
          </a:solidFill>
          <a:ln w="12700" cap="flat">
            <a:noFill/>
            <a:miter lim="400000"/>
          </a:ln>
          <a:effectLst/>
        </p:spPr>
        <p:txBody>
          <a:bodyPr wrap="square" lIns="0" tIns="0" rIns="0" bIns="0"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27" name="Shape 3745">
            <a:extLst>
              <a:ext uri="{FF2B5EF4-FFF2-40B4-BE49-F238E27FC236}">
                <a16:creationId xmlns:a16="http://schemas.microsoft.com/office/drawing/2014/main" id="{F4CEDE21-EF04-1A4C-A385-90F7D4F43FF9}"/>
              </a:ext>
            </a:extLst>
          </p:cNvPr>
          <p:cNvSpPr/>
          <p:nvPr/>
        </p:nvSpPr>
        <p:spPr>
          <a:xfrm>
            <a:off x="4894727" y="2037904"/>
            <a:ext cx="198823" cy="298235"/>
          </a:xfrm>
          <a:prstGeom prst="rightArrow">
            <a:avLst>
              <a:gd name="adj1" fmla="val 32000"/>
              <a:gd name="adj2" fmla="val 100000"/>
            </a:avLst>
          </a:prstGeom>
          <a:solidFill>
            <a:schemeClr val="bg1">
              <a:lumMod val="85000"/>
            </a:schemeClr>
          </a:solidFill>
          <a:ln w="12700" cap="flat">
            <a:noFill/>
            <a:miter lim="400000"/>
          </a:ln>
          <a:effectLst/>
        </p:spPr>
        <p:txBody>
          <a:bodyPr wrap="square" lIns="0" tIns="0" rIns="0" bIns="0"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21" name="Shape 3747">
            <a:extLst>
              <a:ext uri="{FF2B5EF4-FFF2-40B4-BE49-F238E27FC236}">
                <a16:creationId xmlns:a16="http://schemas.microsoft.com/office/drawing/2014/main" id="{B5CAE999-E411-BD48-9743-F4939A2F6EDB}"/>
              </a:ext>
            </a:extLst>
          </p:cNvPr>
          <p:cNvSpPr/>
          <p:nvPr/>
        </p:nvSpPr>
        <p:spPr>
          <a:xfrm>
            <a:off x="762000" y="2707390"/>
            <a:ext cx="1721382" cy="959305"/>
          </a:xfrm>
          <a:prstGeom prst="rect">
            <a:avLst/>
          </a:pr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18" name="Shape 3751">
            <a:extLst>
              <a:ext uri="{FF2B5EF4-FFF2-40B4-BE49-F238E27FC236}">
                <a16:creationId xmlns:a16="http://schemas.microsoft.com/office/drawing/2014/main" id="{4CD062A0-EE94-1949-B4EE-919E1CE328B4}"/>
              </a:ext>
            </a:extLst>
          </p:cNvPr>
          <p:cNvSpPr/>
          <p:nvPr/>
        </p:nvSpPr>
        <p:spPr>
          <a:xfrm>
            <a:off x="9708618" y="2707390"/>
            <a:ext cx="1721384" cy="959305"/>
          </a:xfrm>
          <a:prstGeom prst="rect">
            <a:avLst/>
          </a:prstGeom>
          <a:solidFill>
            <a:schemeClr val="accent5"/>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15" name="Shape 3755">
            <a:extLst>
              <a:ext uri="{FF2B5EF4-FFF2-40B4-BE49-F238E27FC236}">
                <a16:creationId xmlns:a16="http://schemas.microsoft.com/office/drawing/2014/main" id="{4928F780-1CFB-0F43-BD43-AC8B0FEE8A33}"/>
              </a:ext>
            </a:extLst>
          </p:cNvPr>
          <p:cNvSpPr/>
          <p:nvPr/>
        </p:nvSpPr>
        <p:spPr>
          <a:xfrm>
            <a:off x="7471963" y="2707390"/>
            <a:ext cx="1721384" cy="959305"/>
          </a:xfrm>
          <a:prstGeom prst="rect">
            <a:avLst/>
          </a:prstGeom>
          <a:solidFill>
            <a:schemeClr val="accent4"/>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12" name="Shape 3759">
            <a:extLst>
              <a:ext uri="{FF2B5EF4-FFF2-40B4-BE49-F238E27FC236}">
                <a16:creationId xmlns:a16="http://schemas.microsoft.com/office/drawing/2014/main" id="{5FB2998B-2959-BB4E-819A-C10FCE7074EC}"/>
              </a:ext>
            </a:extLst>
          </p:cNvPr>
          <p:cNvSpPr/>
          <p:nvPr/>
        </p:nvSpPr>
        <p:spPr>
          <a:xfrm>
            <a:off x="5235308" y="2707390"/>
            <a:ext cx="1721384" cy="959305"/>
          </a:xfrm>
          <a:prstGeom prst="rect">
            <a:avLst/>
          </a:prstGeom>
          <a:solidFill>
            <a:schemeClr val="accent3"/>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9" name="Shape 3763">
            <a:extLst>
              <a:ext uri="{FF2B5EF4-FFF2-40B4-BE49-F238E27FC236}">
                <a16:creationId xmlns:a16="http://schemas.microsoft.com/office/drawing/2014/main" id="{6B2BFE94-BE4E-F048-9943-4F281B9CB0E5}"/>
              </a:ext>
            </a:extLst>
          </p:cNvPr>
          <p:cNvSpPr/>
          <p:nvPr/>
        </p:nvSpPr>
        <p:spPr>
          <a:xfrm>
            <a:off x="2998653" y="2707390"/>
            <a:ext cx="1721384" cy="959305"/>
          </a:xfrm>
          <a:prstGeom prst="rect">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28" name="TextBox 27">
            <a:extLst>
              <a:ext uri="{FF2B5EF4-FFF2-40B4-BE49-F238E27FC236}">
                <a16:creationId xmlns:a16="http://schemas.microsoft.com/office/drawing/2014/main" id="{59FDCBDC-87F6-C94C-91D8-1D5F183327D4}"/>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29" name="TextBox 28">
            <a:extLst>
              <a:ext uri="{FF2B5EF4-FFF2-40B4-BE49-F238E27FC236}">
                <a16:creationId xmlns:a16="http://schemas.microsoft.com/office/drawing/2014/main" id="{CEF3E334-14CC-5540-A134-BA911FD941A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0" name="TextBox 29">
            <a:extLst>
              <a:ext uri="{FF2B5EF4-FFF2-40B4-BE49-F238E27FC236}">
                <a16:creationId xmlns:a16="http://schemas.microsoft.com/office/drawing/2014/main" id="{F803B2F5-DFD4-A846-B458-AE14971FB9E3}"/>
              </a:ext>
            </a:extLst>
          </p:cNvPr>
          <p:cNvSpPr txBox="1"/>
          <p:nvPr/>
        </p:nvSpPr>
        <p:spPr>
          <a:xfrm>
            <a:off x="837059" y="3017765"/>
            <a:ext cx="157126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 01</a:t>
            </a:r>
          </a:p>
        </p:txBody>
      </p:sp>
      <p:sp>
        <p:nvSpPr>
          <p:cNvPr id="31" name="TextBox 30">
            <a:extLst>
              <a:ext uri="{FF2B5EF4-FFF2-40B4-BE49-F238E27FC236}">
                <a16:creationId xmlns:a16="http://schemas.microsoft.com/office/drawing/2014/main" id="{690C7B32-99C0-B84F-89E4-014F39E67FB4}"/>
              </a:ext>
            </a:extLst>
          </p:cNvPr>
          <p:cNvSpPr txBox="1"/>
          <p:nvPr/>
        </p:nvSpPr>
        <p:spPr>
          <a:xfrm>
            <a:off x="3053675" y="3017765"/>
            <a:ext cx="161134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 02</a:t>
            </a:r>
          </a:p>
        </p:txBody>
      </p:sp>
      <p:sp>
        <p:nvSpPr>
          <p:cNvPr id="32" name="TextBox 31">
            <a:extLst>
              <a:ext uri="{FF2B5EF4-FFF2-40B4-BE49-F238E27FC236}">
                <a16:creationId xmlns:a16="http://schemas.microsoft.com/office/drawing/2014/main" id="{74514F1E-648B-D049-BC29-AD3C69F83B54}"/>
              </a:ext>
            </a:extLst>
          </p:cNvPr>
          <p:cNvSpPr txBox="1"/>
          <p:nvPr/>
        </p:nvSpPr>
        <p:spPr>
          <a:xfrm>
            <a:off x="5287125" y="3017765"/>
            <a:ext cx="161775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 03</a:t>
            </a:r>
          </a:p>
        </p:txBody>
      </p:sp>
      <p:sp>
        <p:nvSpPr>
          <p:cNvPr id="33" name="TextBox 32">
            <a:extLst>
              <a:ext uri="{FF2B5EF4-FFF2-40B4-BE49-F238E27FC236}">
                <a16:creationId xmlns:a16="http://schemas.microsoft.com/office/drawing/2014/main" id="{1A897488-403D-274A-B832-2C860FF3A816}"/>
              </a:ext>
            </a:extLst>
          </p:cNvPr>
          <p:cNvSpPr txBox="1"/>
          <p:nvPr/>
        </p:nvSpPr>
        <p:spPr>
          <a:xfrm>
            <a:off x="7515764" y="3017765"/>
            <a:ext cx="163378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 04</a:t>
            </a:r>
          </a:p>
        </p:txBody>
      </p:sp>
      <p:sp>
        <p:nvSpPr>
          <p:cNvPr id="34" name="TextBox 33">
            <a:extLst>
              <a:ext uri="{FF2B5EF4-FFF2-40B4-BE49-F238E27FC236}">
                <a16:creationId xmlns:a16="http://schemas.microsoft.com/office/drawing/2014/main" id="{CB6341CB-FD12-8E4E-A30D-358B792D6127}"/>
              </a:ext>
            </a:extLst>
          </p:cNvPr>
          <p:cNvSpPr txBox="1"/>
          <p:nvPr/>
        </p:nvSpPr>
        <p:spPr>
          <a:xfrm>
            <a:off x="9755625" y="3017765"/>
            <a:ext cx="162737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 05</a:t>
            </a:r>
          </a:p>
        </p:txBody>
      </p:sp>
      <p:sp>
        <p:nvSpPr>
          <p:cNvPr id="35" name="TextBox 34">
            <a:extLst>
              <a:ext uri="{FF2B5EF4-FFF2-40B4-BE49-F238E27FC236}">
                <a16:creationId xmlns:a16="http://schemas.microsoft.com/office/drawing/2014/main" id="{90A8D531-443E-344A-9A05-4E4E76FF2ECB}"/>
              </a:ext>
            </a:extLst>
          </p:cNvPr>
          <p:cNvSpPr txBox="1"/>
          <p:nvPr/>
        </p:nvSpPr>
        <p:spPr>
          <a:xfrm>
            <a:off x="1104762" y="1907100"/>
            <a:ext cx="1035861" cy="553998"/>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2019</a:t>
            </a:r>
          </a:p>
        </p:txBody>
      </p:sp>
      <p:sp>
        <p:nvSpPr>
          <p:cNvPr id="36" name="TextBox 35">
            <a:extLst>
              <a:ext uri="{FF2B5EF4-FFF2-40B4-BE49-F238E27FC236}">
                <a16:creationId xmlns:a16="http://schemas.microsoft.com/office/drawing/2014/main" id="{7B122249-B8A1-8A4F-980D-0B6512BAEE15}"/>
              </a:ext>
            </a:extLst>
          </p:cNvPr>
          <p:cNvSpPr txBox="1"/>
          <p:nvPr/>
        </p:nvSpPr>
        <p:spPr>
          <a:xfrm>
            <a:off x="3294384" y="1907100"/>
            <a:ext cx="1124026" cy="553998"/>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2020</a:t>
            </a:r>
          </a:p>
        </p:txBody>
      </p:sp>
      <p:sp>
        <p:nvSpPr>
          <p:cNvPr id="37" name="TextBox 36">
            <a:extLst>
              <a:ext uri="{FF2B5EF4-FFF2-40B4-BE49-F238E27FC236}">
                <a16:creationId xmlns:a16="http://schemas.microsoft.com/office/drawing/2014/main" id="{0CB8CFC0-E8C4-DA4C-B980-8E42D5DDD23C}"/>
              </a:ext>
            </a:extLst>
          </p:cNvPr>
          <p:cNvSpPr txBox="1"/>
          <p:nvPr/>
        </p:nvSpPr>
        <p:spPr>
          <a:xfrm>
            <a:off x="5586887" y="1907100"/>
            <a:ext cx="1018228" cy="553998"/>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2021</a:t>
            </a:r>
          </a:p>
        </p:txBody>
      </p:sp>
      <p:sp>
        <p:nvSpPr>
          <p:cNvPr id="38" name="TextBox 37">
            <a:extLst>
              <a:ext uri="{FF2B5EF4-FFF2-40B4-BE49-F238E27FC236}">
                <a16:creationId xmlns:a16="http://schemas.microsoft.com/office/drawing/2014/main" id="{371814EF-8B6A-DD40-8F1A-A8F32561364D}"/>
              </a:ext>
            </a:extLst>
          </p:cNvPr>
          <p:cNvSpPr txBox="1"/>
          <p:nvPr/>
        </p:nvSpPr>
        <p:spPr>
          <a:xfrm>
            <a:off x="7785871" y="1907100"/>
            <a:ext cx="1093569" cy="553998"/>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2022</a:t>
            </a:r>
          </a:p>
        </p:txBody>
      </p:sp>
      <p:sp>
        <p:nvSpPr>
          <p:cNvPr id="39" name="TextBox 38">
            <a:extLst>
              <a:ext uri="{FF2B5EF4-FFF2-40B4-BE49-F238E27FC236}">
                <a16:creationId xmlns:a16="http://schemas.microsoft.com/office/drawing/2014/main" id="{A9983F87-D9DA-CD4D-8A2F-1D2F1011DEE7}"/>
              </a:ext>
            </a:extLst>
          </p:cNvPr>
          <p:cNvSpPr txBox="1"/>
          <p:nvPr/>
        </p:nvSpPr>
        <p:spPr>
          <a:xfrm>
            <a:off x="10016114" y="1907100"/>
            <a:ext cx="1106393" cy="553998"/>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2023</a:t>
            </a:r>
          </a:p>
        </p:txBody>
      </p:sp>
      <p:sp>
        <p:nvSpPr>
          <p:cNvPr id="40" name="Subtitle 2">
            <a:extLst>
              <a:ext uri="{FF2B5EF4-FFF2-40B4-BE49-F238E27FC236}">
                <a16:creationId xmlns:a16="http://schemas.microsoft.com/office/drawing/2014/main" id="{13CD28CC-7BA9-8D40-94A0-1DCD5094597D}"/>
              </a:ext>
            </a:extLst>
          </p:cNvPr>
          <p:cNvSpPr txBox="1">
            <a:spLocks/>
          </p:cNvSpPr>
          <p:nvPr/>
        </p:nvSpPr>
        <p:spPr>
          <a:xfrm>
            <a:off x="762000" y="3888777"/>
            <a:ext cx="1721382"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
        <p:nvSpPr>
          <p:cNvPr id="41" name="Subtitle 2">
            <a:extLst>
              <a:ext uri="{FF2B5EF4-FFF2-40B4-BE49-F238E27FC236}">
                <a16:creationId xmlns:a16="http://schemas.microsoft.com/office/drawing/2014/main" id="{CA739FF3-AE72-0645-895A-5C51216F31E8}"/>
              </a:ext>
            </a:extLst>
          </p:cNvPr>
          <p:cNvSpPr txBox="1">
            <a:spLocks/>
          </p:cNvSpPr>
          <p:nvPr/>
        </p:nvSpPr>
        <p:spPr>
          <a:xfrm>
            <a:off x="2998655" y="3888777"/>
            <a:ext cx="1721382"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
        <p:nvSpPr>
          <p:cNvPr id="42" name="Subtitle 2">
            <a:extLst>
              <a:ext uri="{FF2B5EF4-FFF2-40B4-BE49-F238E27FC236}">
                <a16:creationId xmlns:a16="http://schemas.microsoft.com/office/drawing/2014/main" id="{802296BA-CBE7-3E4D-9D87-9CFB433A7995}"/>
              </a:ext>
            </a:extLst>
          </p:cNvPr>
          <p:cNvSpPr txBox="1">
            <a:spLocks/>
          </p:cNvSpPr>
          <p:nvPr/>
        </p:nvSpPr>
        <p:spPr>
          <a:xfrm>
            <a:off x="5235310" y="3888777"/>
            <a:ext cx="1721382"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
        <p:nvSpPr>
          <p:cNvPr id="43" name="Subtitle 2">
            <a:extLst>
              <a:ext uri="{FF2B5EF4-FFF2-40B4-BE49-F238E27FC236}">
                <a16:creationId xmlns:a16="http://schemas.microsoft.com/office/drawing/2014/main" id="{B3EBDF85-A3D6-3B4C-873F-87C1D8B46302}"/>
              </a:ext>
            </a:extLst>
          </p:cNvPr>
          <p:cNvSpPr txBox="1">
            <a:spLocks/>
          </p:cNvSpPr>
          <p:nvPr/>
        </p:nvSpPr>
        <p:spPr>
          <a:xfrm>
            <a:off x="7471964" y="3888777"/>
            <a:ext cx="1721382"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
        <p:nvSpPr>
          <p:cNvPr id="44" name="Subtitle 2">
            <a:extLst>
              <a:ext uri="{FF2B5EF4-FFF2-40B4-BE49-F238E27FC236}">
                <a16:creationId xmlns:a16="http://schemas.microsoft.com/office/drawing/2014/main" id="{ECAEAA8D-2BC4-9546-8970-E43A93E11E72}"/>
              </a:ext>
            </a:extLst>
          </p:cNvPr>
          <p:cNvSpPr txBox="1">
            <a:spLocks/>
          </p:cNvSpPr>
          <p:nvPr/>
        </p:nvSpPr>
        <p:spPr>
          <a:xfrm>
            <a:off x="9708618" y="3888777"/>
            <a:ext cx="1721382"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Tree>
    <p:extLst>
      <p:ext uri="{BB962C8B-B14F-4D97-AF65-F5344CB8AC3E}">
        <p14:creationId xmlns:p14="http://schemas.microsoft.com/office/powerpoint/2010/main" val="3145960110"/>
      </p:ext>
    </p:extLst>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14031F47-4087-3E42-AA7C-0E3236C37FA5}"/>
              </a:ext>
            </a:extLst>
          </p:cNvPr>
          <p:cNvGrpSpPr/>
          <p:nvPr/>
        </p:nvGrpSpPr>
        <p:grpSpPr>
          <a:xfrm>
            <a:off x="762000" y="1946173"/>
            <a:ext cx="10668000" cy="710341"/>
            <a:chOff x="4812903" y="3536087"/>
            <a:chExt cx="14751848" cy="982268"/>
          </a:xfrm>
        </p:grpSpPr>
        <p:sp>
          <p:nvSpPr>
            <p:cNvPr id="13" name="Shape 3472">
              <a:extLst>
                <a:ext uri="{FF2B5EF4-FFF2-40B4-BE49-F238E27FC236}">
                  <a16:creationId xmlns:a16="http://schemas.microsoft.com/office/drawing/2014/main" id="{7A97E23C-926C-194A-8B06-917D250D1A55}"/>
                </a:ext>
              </a:extLst>
            </p:cNvPr>
            <p:cNvSpPr/>
            <p:nvPr/>
          </p:nvSpPr>
          <p:spPr>
            <a:xfrm>
              <a:off x="9651298" y="3536087"/>
              <a:ext cx="5075056" cy="982268"/>
            </a:xfrm>
            <a:custGeom>
              <a:avLst/>
              <a:gdLst/>
              <a:ahLst/>
              <a:cxnLst>
                <a:cxn ang="0">
                  <a:pos x="wd2" y="hd2"/>
                </a:cxn>
                <a:cxn ang="5400000">
                  <a:pos x="wd2" y="hd2"/>
                </a:cxn>
                <a:cxn ang="10800000">
                  <a:pos x="wd2" y="hd2"/>
                </a:cxn>
                <a:cxn ang="16200000">
                  <a:pos x="wd2" y="hd2"/>
                </a:cxn>
              </a:cxnLst>
              <a:rect l="0" t="0" r="r" b="b"/>
              <a:pathLst>
                <a:path w="21600" h="21600" extrusionOk="0">
                  <a:moveTo>
                    <a:pt x="19769" y="0"/>
                  </a:moveTo>
                  <a:lnTo>
                    <a:pt x="0" y="0"/>
                  </a:lnTo>
                  <a:lnTo>
                    <a:pt x="1831" y="10800"/>
                  </a:lnTo>
                  <a:lnTo>
                    <a:pt x="0" y="21600"/>
                  </a:lnTo>
                  <a:lnTo>
                    <a:pt x="19769" y="21600"/>
                  </a:lnTo>
                  <a:lnTo>
                    <a:pt x="21600" y="10800"/>
                  </a:lnTo>
                  <a:cubicBezTo>
                    <a:pt x="21600" y="10800"/>
                    <a:pt x="19769" y="0"/>
                    <a:pt x="19769" y="0"/>
                  </a:cubicBezTo>
                  <a:close/>
                </a:path>
              </a:pathLst>
            </a:cu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4" name="Shape 3473">
              <a:extLst>
                <a:ext uri="{FF2B5EF4-FFF2-40B4-BE49-F238E27FC236}">
                  <a16:creationId xmlns:a16="http://schemas.microsoft.com/office/drawing/2014/main" id="{3D569E37-955F-774A-9BF2-397ABC2111C2}"/>
                </a:ext>
              </a:extLst>
            </p:cNvPr>
            <p:cNvSpPr/>
            <p:nvPr/>
          </p:nvSpPr>
          <p:spPr>
            <a:xfrm>
              <a:off x="4812903" y="3536087"/>
              <a:ext cx="5075054" cy="982268"/>
            </a:xfrm>
            <a:custGeom>
              <a:avLst/>
              <a:gdLst/>
              <a:ahLst/>
              <a:cxnLst>
                <a:cxn ang="0">
                  <a:pos x="wd2" y="hd2"/>
                </a:cxn>
                <a:cxn ang="5400000">
                  <a:pos x="wd2" y="hd2"/>
                </a:cxn>
                <a:cxn ang="10800000">
                  <a:pos x="wd2" y="hd2"/>
                </a:cxn>
                <a:cxn ang="16200000">
                  <a:pos x="wd2" y="hd2"/>
                </a:cxn>
              </a:cxnLst>
              <a:rect l="0" t="0" r="r" b="b"/>
              <a:pathLst>
                <a:path w="21600" h="21600" extrusionOk="0">
                  <a:moveTo>
                    <a:pt x="19769" y="0"/>
                  </a:moveTo>
                  <a:lnTo>
                    <a:pt x="0" y="0"/>
                  </a:lnTo>
                  <a:lnTo>
                    <a:pt x="0" y="21600"/>
                  </a:lnTo>
                  <a:lnTo>
                    <a:pt x="19769" y="21600"/>
                  </a:lnTo>
                  <a:lnTo>
                    <a:pt x="21600" y="10800"/>
                  </a:lnTo>
                  <a:cubicBezTo>
                    <a:pt x="21600" y="10800"/>
                    <a:pt x="19769" y="0"/>
                    <a:pt x="19769" y="0"/>
                  </a:cubicBezTo>
                  <a:close/>
                </a:path>
              </a:pathLst>
            </a:cu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5" name="Shape 3474">
              <a:extLst>
                <a:ext uri="{FF2B5EF4-FFF2-40B4-BE49-F238E27FC236}">
                  <a16:creationId xmlns:a16="http://schemas.microsoft.com/office/drawing/2014/main" id="{C9A3A965-2E0B-8A4B-9A57-88AFDBC1412C}"/>
                </a:ext>
              </a:extLst>
            </p:cNvPr>
            <p:cNvSpPr/>
            <p:nvPr/>
          </p:nvSpPr>
          <p:spPr>
            <a:xfrm>
              <a:off x="14489695" y="3536087"/>
              <a:ext cx="5075056" cy="98226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0"/>
                  </a:lnTo>
                  <a:lnTo>
                    <a:pt x="1831" y="10800"/>
                  </a:lnTo>
                  <a:lnTo>
                    <a:pt x="0" y="21600"/>
                  </a:lnTo>
                  <a:lnTo>
                    <a:pt x="21600" y="21600"/>
                  </a:lnTo>
                  <a:cubicBezTo>
                    <a:pt x="21600" y="21600"/>
                    <a:pt x="21600" y="0"/>
                    <a:pt x="21600" y="0"/>
                  </a:cubicBezTo>
                  <a:close/>
                </a:path>
              </a:pathLst>
            </a:custGeom>
            <a:solidFill>
              <a:schemeClr val="accent3"/>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grpSp>
      <p:sp>
        <p:nvSpPr>
          <p:cNvPr id="17" name="TextBox 16">
            <a:extLst>
              <a:ext uri="{FF2B5EF4-FFF2-40B4-BE49-F238E27FC236}">
                <a16:creationId xmlns:a16="http://schemas.microsoft.com/office/drawing/2014/main" id="{81FB2041-D734-7740-A2E1-1FFFA1C1413E}"/>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18" name="TextBox 17">
            <a:extLst>
              <a:ext uri="{FF2B5EF4-FFF2-40B4-BE49-F238E27FC236}">
                <a16:creationId xmlns:a16="http://schemas.microsoft.com/office/drawing/2014/main" id="{AA7E3BC6-B613-884A-8444-F174A73B9FB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9" name="TextBox 18">
            <a:extLst>
              <a:ext uri="{FF2B5EF4-FFF2-40B4-BE49-F238E27FC236}">
                <a16:creationId xmlns:a16="http://schemas.microsoft.com/office/drawing/2014/main" id="{C4A0BFF0-2AB2-2D44-8BB7-76B21EAF471E}"/>
              </a:ext>
            </a:extLst>
          </p:cNvPr>
          <p:cNvSpPr txBox="1"/>
          <p:nvPr/>
        </p:nvSpPr>
        <p:spPr>
          <a:xfrm>
            <a:off x="1762798" y="3163010"/>
            <a:ext cx="157126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01</a:t>
            </a:r>
          </a:p>
        </p:txBody>
      </p:sp>
      <p:sp>
        <p:nvSpPr>
          <p:cNvPr id="20" name="Subtitle 2">
            <a:extLst>
              <a:ext uri="{FF2B5EF4-FFF2-40B4-BE49-F238E27FC236}">
                <a16:creationId xmlns:a16="http://schemas.microsoft.com/office/drawing/2014/main" id="{AEB0DB75-67C9-D04B-89AB-92135A1E58BB}"/>
              </a:ext>
            </a:extLst>
          </p:cNvPr>
          <p:cNvSpPr txBox="1">
            <a:spLocks/>
          </p:cNvSpPr>
          <p:nvPr/>
        </p:nvSpPr>
        <p:spPr>
          <a:xfrm>
            <a:off x="1397547" y="3584260"/>
            <a:ext cx="2301764"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21" name="TextBox 20">
            <a:extLst>
              <a:ext uri="{FF2B5EF4-FFF2-40B4-BE49-F238E27FC236}">
                <a16:creationId xmlns:a16="http://schemas.microsoft.com/office/drawing/2014/main" id="{B20A4301-076A-B449-B6A0-A3A679D5E1C3}"/>
              </a:ext>
            </a:extLst>
          </p:cNvPr>
          <p:cNvSpPr txBox="1"/>
          <p:nvPr/>
        </p:nvSpPr>
        <p:spPr>
          <a:xfrm>
            <a:off x="5290000" y="3163010"/>
            <a:ext cx="161134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02</a:t>
            </a:r>
          </a:p>
        </p:txBody>
      </p:sp>
      <p:sp>
        <p:nvSpPr>
          <p:cNvPr id="22" name="Subtitle 2">
            <a:extLst>
              <a:ext uri="{FF2B5EF4-FFF2-40B4-BE49-F238E27FC236}">
                <a16:creationId xmlns:a16="http://schemas.microsoft.com/office/drawing/2014/main" id="{F8ABC836-FAF1-8E40-9B35-0E7FE78AD9F0}"/>
              </a:ext>
            </a:extLst>
          </p:cNvPr>
          <p:cNvSpPr txBox="1">
            <a:spLocks/>
          </p:cNvSpPr>
          <p:nvPr/>
        </p:nvSpPr>
        <p:spPr>
          <a:xfrm>
            <a:off x="4944788" y="3584260"/>
            <a:ext cx="2301764"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23" name="TextBox 22">
            <a:extLst>
              <a:ext uri="{FF2B5EF4-FFF2-40B4-BE49-F238E27FC236}">
                <a16:creationId xmlns:a16="http://schemas.microsoft.com/office/drawing/2014/main" id="{91480F66-A8AB-BE4C-8CA9-365F36B946C9}"/>
              </a:ext>
            </a:extLst>
          </p:cNvPr>
          <p:cNvSpPr txBox="1"/>
          <p:nvPr/>
        </p:nvSpPr>
        <p:spPr>
          <a:xfrm>
            <a:off x="8834037" y="3163010"/>
            <a:ext cx="161775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03</a:t>
            </a:r>
          </a:p>
        </p:txBody>
      </p:sp>
      <p:sp>
        <p:nvSpPr>
          <p:cNvPr id="24" name="Subtitle 2">
            <a:extLst>
              <a:ext uri="{FF2B5EF4-FFF2-40B4-BE49-F238E27FC236}">
                <a16:creationId xmlns:a16="http://schemas.microsoft.com/office/drawing/2014/main" id="{74A1D715-00F0-224A-83FD-5AC7D176B6EE}"/>
              </a:ext>
            </a:extLst>
          </p:cNvPr>
          <p:cNvSpPr txBox="1">
            <a:spLocks/>
          </p:cNvSpPr>
          <p:nvPr/>
        </p:nvSpPr>
        <p:spPr>
          <a:xfrm>
            <a:off x="8492030" y="3584260"/>
            <a:ext cx="2301764"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25" name="TextBox 24">
            <a:extLst>
              <a:ext uri="{FF2B5EF4-FFF2-40B4-BE49-F238E27FC236}">
                <a16:creationId xmlns:a16="http://schemas.microsoft.com/office/drawing/2014/main" id="{97BF5403-3C82-654E-AF70-8292B3488CA5}"/>
              </a:ext>
            </a:extLst>
          </p:cNvPr>
          <p:cNvSpPr txBox="1"/>
          <p:nvPr/>
        </p:nvSpPr>
        <p:spPr>
          <a:xfrm>
            <a:off x="1993546" y="2024344"/>
            <a:ext cx="1035861" cy="553998"/>
          </a:xfrm>
          <a:prstGeom prst="rect">
            <a:avLst/>
          </a:prstGeom>
          <a:noFill/>
        </p:spPr>
        <p:txBody>
          <a:bodyPr wrap="none" rtlCol="0" anchor="ctr" anchorCtr="0">
            <a:spAutoFit/>
          </a:bodyPr>
          <a:lstStyle/>
          <a:p>
            <a:pPr algn="ctr"/>
            <a:r>
              <a:rPr lang="en-US" sz="3000" b="1" dirty="0">
                <a:solidFill>
                  <a:schemeClr val="bg1"/>
                </a:solidFill>
                <a:latin typeface="Poppins" pitchFamily="2" charset="77"/>
                <a:ea typeface="League Spartan" charset="0"/>
                <a:cs typeface="Poppins" pitchFamily="2" charset="77"/>
              </a:rPr>
              <a:t>2019</a:t>
            </a:r>
          </a:p>
        </p:txBody>
      </p:sp>
      <p:sp>
        <p:nvSpPr>
          <p:cNvPr id="26" name="TextBox 25">
            <a:extLst>
              <a:ext uri="{FF2B5EF4-FFF2-40B4-BE49-F238E27FC236}">
                <a16:creationId xmlns:a16="http://schemas.microsoft.com/office/drawing/2014/main" id="{3D71F4E5-534D-784E-94DC-50C5763DD593}"/>
              </a:ext>
            </a:extLst>
          </p:cNvPr>
          <p:cNvSpPr txBox="1"/>
          <p:nvPr/>
        </p:nvSpPr>
        <p:spPr>
          <a:xfrm>
            <a:off x="5533988" y="2024344"/>
            <a:ext cx="1124026" cy="553998"/>
          </a:xfrm>
          <a:prstGeom prst="rect">
            <a:avLst/>
          </a:prstGeom>
          <a:noFill/>
        </p:spPr>
        <p:txBody>
          <a:bodyPr wrap="none" rtlCol="0" anchor="ctr" anchorCtr="0">
            <a:spAutoFit/>
          </a:bodyPr>
          <a:lstStyle/>
          <a:p>
            <a:pPr algn="ctr"/>
            <a:r>
              <a:rPr lang="en-US" sz="3000" b="1" dirty="0">
                <a:solidFill>
                  <a:schemeClr val="bg1"/>
                </a:solidFill>
                <a:latin typeface="Poppins" pitchFamily="2" charset="77"/>
                <a:ea typeface="League Spartan" charset="0"/>
                <a:cs typeface="Poppins" pitchFamily="2" charset="77"/>
              </a:rPr>
              <a:t>2020</a:t>
            </a:r>
          </a:p>
        </p:txBody>
      </p:sp>
      <p:sp>
        <p:nvSpPr>
          <p:cNvPr id="27" name="TextBox 26">
            <a:extLst>
              <a:ext uri="{FF2B5EF4-FFF2-40B4-BE49-F238E27FC236}">
                <a16:creationId xmlns:a16="http://schemas.microsoft.com/office/drawing/2014/main" id="{DD2AF4CB-8A9D-2B4F-8682-21FFE7AA246B}"/>
              </a:ext>
            </a:extLst>
          </p:cNvPr>
          <p:cNvSpPr txBox="1"/>
          <p:nvPr/>
        </p:nvSpPr>
        <p:spPr>
          <a:xfrm>
            <a:off x="9171410" y="2024344"/>
            <a:ext cx="1018228" cy="553998"/>
          </a:xfrm>
          <a:prstGeom prst="rect">
            <a:avLst/>
          </a:prstGeom>
          <a:noFill/>
        </p:spPr>
        <p:txBody>
          <a:bodyPr wrap="none" rtlCol="0" anchor="ctr" anchorCtr="0">
            <a:spAutoFit/>
          </a:bodyPr>
          <a:lstStyle/>
          <a:p>
            <a:pPr algn="ctr"/>
            <a:r>
              <a:rPr lang="en-US" sz="3000" b="1" dirty="0">
                <a:solidFill>
                  <a:schemeClr val="bg1"/>
                </a:solidFill>
                <a:latin typeface="Poppins" pitchFamily="2" charset="77"/>
                <a:ea typeface="League Spartan" charset="0"/>
                <a:cs typeface="Poppins" pitchFamily="2" charset="77"/>
              </a:rPr>
              <a:t>2021</a:t>
            </a:r>
          </a:p>
        </p:txBody>
      </p:sp>
    </p:spTree>
    <p:extLst>
      <p:ext uri="{BB962C8B-B14F-4D97-AF65-F5344CB8AC3E}">
        <p14:creationId xmlns:p14="http://schemas.microsoft.com/office/powerpoint/2010/main" val="2877068040"/>
      </p:ext>
    </p:extLst>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hape 3655">
            <a:extLst>
              <a:ext uri="{FF2B5EF4-FFF2-40B4-BE49-F238E27FC236}">
                <a16:creationId xmlns:a16="http://schemas.microsoft.com/office/drawing/2014/main" id="{C17220A3-0B23-A347-80CB-25A18474DAD8}"/>
              </a:ext>
            </a:extLst>
          </p:cNvPr>
          <p:cNvSpPr/>
          <p:nvPr/>
        </p:nvSpPr>
        <p:spPr>
          <a:xfrm flipV="1">
            <a:off x="6094827" y="1362902"/>
            <a:ext cx="0" cy="4425552"/>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pPr>
              <a:defRPr sz="800">
                <a:solidFill>
                  <a:srgbClr val="000000"/>
                </a:solidFill>
                <a:latin typeface="Helvetica"/>
                <a:ea typeface="Helvetica"/>
                <a:cs typeface="Helvetica"/>
                <a:sym typeface="Helvetica"/>
              </a:defRPr>
            </a:pPr>
            <a:endParaRPr sz="563" dirty="0">
              <a:latin typeface="Lato Light" panose="020F0502020204030203" pitchFamily="34" charset="0"/>
              <a:ea typeface="Lato Light" panose="020F0502020204030203" pitchFamily="34" charset="0"/>
              <a:cs typeface="Lato Light" panose="020F0502020204030203" pitchFamily="34" charset="0"/>
            </a:endParaRPr>
          </a:p>
        </p:txBody>
      </p:sp>
      <p:sp>
        <p:nvSpPr>
          <p:cNvPr id="21" name="Shape 3656">
            <a:extLst>
              <a:ext uri="{FF2B5EF4-FFF2-40B4-BE49-F238E27FC236}">
                <a16:creationId xmlns:a16="http://schemas.microsoft.com/office/drawing/2014/main" id="{98EE0A1F-B804-1747-9C2D-1C8B4FB0BFBA}"/>
              </a:ext>
            </a:extLst>
          </p:cNvPr>
          <p:cNvSpPr/>
          <p:nvPr/>
        </p:nvSpPr>
        <p:spPr>
          <a:xfrm>
            <a:off x="6022411" y="2949296"/>
            <a:ext cx="147084" cy="147084"/>
          </a:xfrm>
          <a:prstGeom prst="ellipse">
            <a:avLst/>
          </a:pr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2" name="Shape 3657">
            <a:extLst>
              <a:ext uri="{FF2B5EF4-FFF2-40B4-BE49-F238E27FC236}">
                <a16:creationId xmlns:a16="http://schemas.microsoft.com/office/drawing/2014/main" id="{3C1DB4DF-E5DB-144A-9881-D4E8FB2A1C13}"/>
              </a:ext>
            </a:extLst>
          </p:cNvPr>
          <p:cNvSpPr/>
          <p:nvPr/>
        </p:nvSpPr>
        <p:spPr>
          <a:xfrm>
            <a:off x="6022411" y="4093274"/>
            <a:ext cx="147084" cy="147084"/>
          </a:xfrm>
          <a:prstGeom prst="ellipse">
            <a:avLst/>
          </a:pr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3" name="Shape 3658">
            <a:extLst>
              <a:ext uri="{FF2B5EF4-FFF2-40B4-BE49-F238E27FC236}">
                <a16:creationId xmlns:a16="http://schemas.microsoft.com/office/drawing/2014/main" id="{25FEA0FD-A61E-194F-A8CB-4A97A7BDB9D4}"/>
              </a:ext>
            </a:extLst>
          </p:cNvPr>
          <p:cNvSpPr/>
          <p:nvPr/>
        </p:nvSpPr>
        <p:spPr>
          <a:xfrm>
            <a:off x="6022411" y="1805319"/>
            <a:ext cx="147084" cy="147083"/>
          </a:xfrm>
          <a:prstGeom prst="ellipse">
            <a:avLst/>
          </a:pr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4" name="Shape 3659">
            <a:extLst>
              <a:ext uri="{FF2B5EF4-FFF2-40B4-BE49-F238E27FC236}">
                <a16:creationId xmlns:a16="http://schemas.microsoft.com/office/drawing/2014/main" id="{5ABBA886-F778-2B40-A240-D13E1E54E23E}"/>
              </a:ext>
            </a:extLst>
          </p:cNvPr>
          <p:cNvSpPr/>
          <p:nvPr/>
        </p:nvSpPr>
        <p:spPr>
          <a:xfrm>
            <a:off x="6016624" y="5237251"/>
            <a:ext cx="147084" cy="147083"/>
          </a:xfrm>
          <a:prstGeom prst="ellipse">
            <a:avLst/>
          </a:pr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7" name="Shape 3661">
            <a:extLst>
              <a:ext uri="{FF2B5EF4-FFF2-40B4-BE49-F238E27FC236}">
                <a16:creationId xmlns:a16="http://schemas.microsoft.com/office/drawing/2014/main" id="{A1037F4E-D4A7-5145-A628-4627F0CECB46}"/>
              </a:ext>
            </a:extLst>
          </p:cNvPr>
          <p:cNvSpPr/>
          <p:nvPr/>
        </p:nvSpPr>
        <p:spPr>
          <a:xfrm>
            <a:off x="4501804" y="1362902"/>
            <a:ext cx="980552" cy="980552"/>
          </a:xfrm>
          <a:prstGeom prst="wedgeEllipseCallout">
            <a:avLst>
              <a:gd name="adj1" fmla="val 59570"/>
              <a:gd name="adj2" fmla="val 1289"/>
            </a:avLst>
          </a:pr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9" name="Shape 3663">
            <a:extLst>
              <a:ext uri="{FF2B5EF4-FFF2-40B4-BE49-F238E27FC236}">
                <a16:creationId xmlns:a16="http://schemas.microsoft.com/office/drawing/2014/main" id="{BFEB1E94-6E67-5149-BDFC-3ED313D7A8E5}"/>
              </a:ext>
            </a:extLst>
          </p:cNvPr>
          <p:cNvSpPr/>
          <p:nvPr/>
        </p:nvSpPr>
        <p:spPr>
          <a:xfrm>
            <a:off x="2670353" y="1362902"/>
            <a:ext cx="980552" cy="980552"/>
          </a:xfrm>
          <a:prstGeom prst="wedgeEllipseCallout">
            <a:avLst>
              <a:gd name="adj1" fmla="val 59570"/>
              <a:gd name="adj2" fmla="val 1289"/>
            </a:avLst>
          </a:prstGeom>
          <a:solidFill>
            <a:schemeClr val="accent5"/>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4" name="Shape 3665">
            <a:extLst>
              <a:ext uri="{FF2B5EF4-FFF2-40B4-BE49-F238E27FC236}">
                <a16:creationId xmlns:a16="http://schemas.microsoft.com/office/drawing/2014/main" id="{243C3600-86BF-7A45-BC62-8A9696543194}"/>
              </a:ext>
            </a:extLst>
          </p:cNvPr>
          <p:cNvSpPr/>
          <p:nvPr/>
        </p:nvSpPr>
        <p:spPr>
          <a:xfrm>
            <a:off x="4501804" y="3662429"/>
            <a:ext cx="980552" cy="980552"/>
          </a:xfrm>
          <a:prstGeom prst="wedgeEllipseCallout">
            <a:avLst>
              <a:gd name="adj1" fmla="val 59570"/>
              <a:gd name="adj2" fmla="val 1289"/>
            </a:avLst>
          </a:prstGeom>
          <a:solidFill>
            <a:schemeClr val="accent3"/>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6" name="Shape 3667">
            <a:extLst>
              <a:ext uri="{FF2B5EF4-FFF2-40B4-BE49-F238E27FC236}">
                <a16:creationId xmlns:a16="http://schemas.microsoft.com/office/drawing/2014/main" id="{598871E4-4C4F-DE43-A7D7-CF9E7214AB70}"/>
              </a:ext>
            </a:extLst>
          </p:cNvPr>
          <p:cNvSpPr/>
          <p:nvPr/>
        </p:nvSpPr>
        <p:spPr>
          <a:xfrm>
            <a:off x="2670353" y="3662429"/>
            <a:ext cx="980552" cy="980552"/>
          </a:xfrm>
          <a:prstGeom prst="wedgeEllipseCallout">
            <a:avLst>
              <a:gd name="adj1" fmla="val 59570"/>
              <a:gd name="adj2" fmla="val 1289"/>
            </a:avLst>
          </a:prstGeom>
          <a:solidFill>
            <a:schemeClr val="accent5"/>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1" name="Shape 3669">
            <a:extLst>
              <a:ext uri="{FF2B5EF4-FFF2-40B4-BE49-F238E27FC236}">
                <a16:creationId xmlns:a16="http://schemas.microsoft.com/office/drawing/2014/main" id="{6BA14492-678B-1C43-9600-6413D6CE2C76}"/>
              </a:ext>
            </a:extLst>
          </p:cNvPr>
          <p:cNvSpPr/>
          <p:nvPr/>
        </p:nvSpPr>
        <p:spPr>
          <a:xfrm>
            <a:off x="6721123" y="2497305"/>
            <a:ext cx="980553" cy="980553"/>
          </a:xfrm>
          <a:prstGeom prst="wedgeEllipseCallout">
            <a:avLst>
              <a:gd name="adj1" fmla="val -59270"/>
              <a:gd name="adj2" fmla="val 1324"/>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12" name="Shape 3670">
            <a:extLst>
              <a:ext uri="{FF2B5EF4-FFF2-40B4-BE49-F238E27FC236}">
                <a16:creationId xmlns:a16="http://schemas.microsoft.com/office/drawing/2014/main" id="{9434A472-FBB9-C943-BDE4-2AAC8403C81C}"/>
              </a:ext>
            </a:extLst>
          </p:cNvPr>
          <p:cNvSpPr/>
          <p:nvPr/>
        </p:nvSpPr>
        <p:spPr>
          <a:xfrm>
            <a:off x="8552576" y="2497305"/>
            <a:ext cx="980553" cy="980554"/>
          </a:xfrm>
          <a:prstGeom prst="wedgeEllipseCallout">
            <a:avLst>
              <a:gd name="adj1" fmla="val -59270"/>
              <a:gd name="adj2" fmla="val 1324"/>
            </a:avLst>
          </a:prstGeom>
          <a:solidFill>
            <a:schemeClr val="accent5"/>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8" name="Shape 3673">
            <a:extLst>
              <a:ext uri="{FF2B5EF4-FFF2-40B4-BE49-F238E27FC236}">
                <a16:creationId xmlns:a16="http://schemas.microsoft.com/office/drawing/2014/main" id="{673BF35C-ADEE-1945-9152-509EA1D01D08}"/>
              </a:ext>
            </a:extLst>
          </p:cNvPr>
          <p:cNvSpPr/>
          <p:nvPr/>
        </p:nvSpPr>
        <p:spPr>
          <a:xfrm>
            <a:off x="6721123" y="4807901"/>
            <a:ext cx="980553" cy="980553"/>
          </a:xfrm>
          <a:prstGeom prst="wedgeEllipseCallout">
            <a:avLst>
              <a:gd name="adj1" fmla="val -59270"/>
              <a:gd name="adj2" fmla="val 1324"/>
            </a:avLst>
          </a:prstGeom>
          <a:solidFill>
            <a:schemeClr val="accent4"/>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9" name="Shape 3674">
            <a:extLst>
              <a:ext uri="{FF2B5EF4-FFF2-40B4-BE49-F238E27FC236}">
                <a16:creationId xmlns:a16="http://schemas.microsoft.com/office/drawing/2014/main" id="{86A0D4B4-B14F-5342-B78E-6B77C55BF04F}"/>
              </a:ext>
            </a:extLst>
          </p:cNvPr>
          <p:cNvSpPr/>
          <p:nvPr/>
        </p:nvSpPr>
        <p:spPr>
          <a:xfrm>
            <a:off x="8552576" y="4807901"/>
            <a:ext cx="980553" cy="980553"/>
          </a:xfrm>
          <a:prstGeom prst="wedgeEllipseCallout">
            <a:avLst>
              <a:gd name="adj1" fmla="val -59270"/>
              <a:gd name="adj2" fmla="val 1324"/>
            </a:avLst>
          </a:prstGeom>
          <a:solidFill>
            <a:schemeClr val="accent5"/>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3500" cap="all">
                <a:solidFill>
                  <a:srgbClr val="FFFFFF"/>
                </a:solidFill>
              </a:defRPr>
            </a:lvl1pPr>
          </a:lstStyle>
          <a:p>
            <a:endParaRPr sz="2461" dirty="0">
              <a:latin typeface="Lato Light" panose="020F0502020204030203" pitchFamily="34" charset="0"/>
            </a:endParaRPr>
          </a:p>
        </p:txBody>
      </p:sp>
      <p:sp>
        <p:nvSpPr>
          <p:cNvPr id="26" name="TextBox 25">
            <a:extLst>
              <a:ext uri="{FF2B5EF4-FFF2-40B4-BE49-F238E27FC236}">
                <a16:creationId xmlns:a16="http://schemas.microsoft.com/office/drawing/2014/main" id="{7D6ECBB7-D54F-2F41-82D6-024F724FD828}"/>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27" name="TextBox 26">
            <a:extLst>
              <a:ext uri="{FF2B5EF4-FFF2-40B4-BE49-F238E27FC236}">
                <a16:creationId xmlns:a16="http://schemas.microsoft.com/office/drawing/2014/main" id="{6D280771-5980-754E-9050-189D588D250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8" name="Subtitle 2">
            <a:extLst>
              <a:ext uri="{FF2B5EF4-FFF2-40B4-BE49-F238E27FC236}">
                <a16:creationId xmlns:a16="http://schemas.microsoft.com/office/drawing/2014/main" id="{87AFD6A9-B93E-954D-BF7A-5CB6669C02B8}"/>
              </a:ext>
            </a:extLst>
          </p:cNvPr>
          <p:cNvSpPr txBox="1">
            <a:spLocks/>
          </p:cNvSpPr>
          <p:nvPr/>
        </p:nvSpPr>
        <p:spPr>
          <a:xfrm>
            <a:off x="2663023" y="2523775"/>
            <a:ext cx="288554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0" name="Subtitle 2">
            <a:extLst>
              <a:ext uri="{FF2B5EF4-FFF2-40B4-BE49-F238E27FC236}">
                <a16:creationId xmlns:a16="http://schemas.microsoft.com/office/drawing/2014/main" id="{4EF1513C-6F6C-3B44-B90E-58C43A6F98AE}"/>
              </a:ext>
            </a:extLst>
          </p:cNvPr>
          <p:cNvSpPr txBox="1">
            <a:spLocks/>
          </p:cNvSpPr>
          <p:nvPr/>
        </p:nvSpPr>
        <p:spPr>
          <a:xfrm>
            <a:off x="2663023" y="4834371"/>
            <a:ext cx="288554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2" name="Subtitle 2">
            <a:extLst>
              <a:ext uri="{FF2B5EF4-FFF2-40B4-BE49-F238E27FC236}">
                <a16:creationId xmlns:a16="http://schemas.microsoft.com/office/drawing/2014/main" id="{0C71ED98-D6FC-0347-B4DC-FE9477716E3B}"/>
              </a:ext>
            </a:extLst>
          </p:cNvPr>
          <p:cNvSpPr txBox="1">
            <a:spLocks/>
          </p:cNvSpPr>
          <p:nvPr/>
        </p:nvSpPr>
        <p:spPr>
          <a:xfrm>
            <a:off x="6694652" y="3650949"/>
            <a:ext cx="288554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4" name="Subtitle 2">
            <a:extLst>
              <a:ext uri="{FF2B5EF4-FFF2-40B4-BE49-F238E27FC236}">
                <a16:creationId xmlns:a16="http://schemas.microsoft.com/office/drawing/2014/main" id="{13B3786D-781B-AA4E-8590-F1725493E0F0}"/>
              </a:ext>
            </a:extLst>
          </p:cNvPr>
          <p:cNvSpPr txBox="1">
            <a:spLocks/>
          </p:cNvSpPr>
          <p:nvPr/>
        </p:nvSpPr>
        <p:spPr>
          <a:xfrm>
            <a:off x="6694652" y="5961545"/>
            <a:ext cx="288554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8" name="TextBox 37">
            <a:extLst>
              <a:ext uri="{FF2B5EF4-FFF2-40B4-BE49-F238E27FC236}">
                <a16:creationId xmlns:a16="http://schemas.microsoft.com/office/drawing/2014/main" id="{9637F3EC-7DAB-8C4B-8706-DA1AFA806147}"/>
              </a:ext>
            </a:extLst>
          </p:cNvPr>
          <p:cNvSpPr txBox="1"/>
          <p:nvPr/>
        </p:nvSpPr>
        <p:spPr>
          <a:xfrm>
            <a:off x="2810212" y="1683901"/>
            <a:ext cx="70083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2000</a:t>
            </a:r>
          </a:p>
        </p:txBody>
      </p:sp>
      <p:sp>
        <p:nvSpPr>
          <p:cNvPr id="39" name="TextBox 38">
            <a:extLst>
              <a:ext uri="{FF2B5EF4-FFF2-40B4-BE49-F238E27FC236}">
                <a16:creationId xmlns:a16="http://schemas.microsoft.com/office/drawing/2014/main" id="{D5A7ACF3-E019-5748-86A9-2E906662034F}"/>
              </a:ext>
            </a:extLst>
          </p:cNvPr>
          <p:cNvSpPr txBox="1"/>
          <p:nvPr/>
        </p:nvSpPr>
        <p:spPr>
          <a:xfrm>
            <a:off x="4638457" y="1683901"/>
            <a:ext cx="70724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2004</a:t>
            </a:r>
          </a:p>
        </p:txBody>
      </p:sp>
      <p:sp>
        <p:nvSpPr>
          <p:cNvPr id="40" name="TextBox 39">
            <a:extLst>
              <a:ext uri="{FF2B5EF4-FFF2-40B4-BE49-F238E27FC236}">
                <a16:creationId xmlns:a16="http://schemas.microsoft.com/office/drawing/2014/main" id="{78934C9E-BD9C-EA4F-AEEB-A713C742C4DF}"/>
              </a:ext>
            </a:extLst>
          </p:cNvPr>
          <p:cNvSpPr txBox="1"/>
          <p:nvPr/>
        </p:nvSpPr>
        <p:spPr>
          <a:xfrm>
            <a:off x="6859782" y="2818417"/>
            <a:ext cx="70083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2005</a:t>
            </a:r>
          </a:p>
        </p:txBody>
      </p:sp>
      <p:sp>
        <p:nvSpPr>
          <p:cNvPr id="41" name="TextBox 40">
            <a:extLst>
              <a:ext uri="{FF2B5EF4-FFF2-40B4-BE49-F238E27FC236}">
                <a16:creationId xmlns:a16="http://schemas.microsoft.com/office/drawing/2014/main" id="{D3D42AAD-460A-0D4F-AA28-35C79BB96605}"/>
              </a:ext>
            </a:extLst>
          </p:cNvPr>
          <p:cNvSpPr txBox="1"/>
          <p:nvPr/>
        </p:nvSpPr>
        <p:spPr>
          <a:xfrm>
            <a:off x="8694439" y="2818417"/>
            <a:ext cx="694422"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2009</a:t>
            </a:r>
          </a:p>
        </p:txBody>
      </p:sp>
      <p:sp>
        <p:nvSpPr>
          <p:cNvPr id="42" name="TextBox 41">
            <a:extLst>
              <a:ext uri="{FF2B5EF4-FFF2-40B4-BE49-F238E27FC236}">
                <a16:creationId xmlns:a16="http://schemas.microsoft.com/office/drawing/2014/main" id="{3FC83A10-3D5B-E049-9CEC-B050F8CC1BFB}"/>
              </a:ext>
            </a:extLst>
          </p:cNvPr>
          <p:cNvSpPr txBox="1"/>
          <p:nvPr/>
        </p:nvSpPr>
        <p:spPr>
          <a:xfrm>
            <a:off x="2838265" y="3992991"/>
            <a:ext cx="64472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2010</a:t>
            </a:r>
          </a:p>
        </p:txBody>
      </p:sp>
      <p:sp>
        <p:nvSpPr>
          <p:cNvPr id="43" name="TextBox 42">
            <a:extLst>
              <a:ext uri="{FF2B5EF4-FFF2-40B4-BE49-F238E27FC236}">
                <a16:creationId xmlns:a16="http://schemas.microsoft.com/office/drawing/2014/main" id="{C990BCF2-1B99-9F4C-84D9-D852CD3922E3}"/>
              </a:ext>
            </a:extLst>
          </p:cNvPr>
          <p:cNvSpPr txBox="1"/>
          <p:nvPr/>
        </p:nvSpPr>
        <p:spPr>
          <a:xfrm>
            <a:off x="4666509" y="3992991"/>
            <a:ext cx="65114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2014</a:t>
            </a:r>
          </a:p>
        </p:txBody>
      </p:sp>
      <p:sp>
        <p:nvSpPr>
          <p:cNvPr id="44" name="TextBox 43">
            <a:extLst>
              <a:ext uri="{FF2B5EF4-FFF2-40B4-BE49-F238E27FC236}">
                <a16:creationId xmlns:a16="http://schemas.microsoft.com/office/drawing/2014/main" id="{A21B3AEB-0FC9-6C44-9622-8A321A4AD6B7}"/>
              </a:ext>
            </a:extLst>
          </p:cNvPr>
          <p:cNvSpPr txBox="1"/>
          <p:nvPr/>
        </p:nvSpPr>
        <p:spPr>
          <a:xfrm>
            <a:off x="6887835" y="5127507"/>
            <a:ext cx="64472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2015</a:t>
            </a:r>
          </a:p>
        </p:txBody>
      </p:sp>
      <p:sp>
        <p:nvSpPr>
          <p:cNvPr id="45" name="TextBox 44">
            <a:extLst>
              <a:ext uri="{FF2B5EF4-FFF2-40B4-BE49-F238E27FC236}">
                <a16:creationId xmlns:a16="http://schemas.microsoft.com/office/drawing/2014/main" id="{8AA6B570-8D44-D548-B253-EAB7CEB174B9}"/>
              </a:ext>
            </a:extLst>
          </p:cNvPr>
          <p:cNvSpPr txBox="1"/>
          <p:nvPr/>
        </p:nvSpPr>
        <p:spPr>
          <a:xfrm>
            <a:off x="8722491" y="5127507"/>
            <a:ext cx="63831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2019</a:t>
            </a:r>
          </a:p>
        </p:txBody>
      </p:sp>
    </p:spTree>
    <p:extLst>
      <p:ext uri="{BB962C8B-B14F-4D97-AF65-F5344CB8AC3E}">
        <p14:creationId xmlns:p14="http://schemas.microsoft.com/office/powerpoint/2010/main" val="4195689345"/>
      </p:ext>
    </p:extLst>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hape 6557">
            <a:extLst>
              <a:ext uri="{FF2B5EF4-FFF2-40B4-BE49-F238E27FC236}">
                <a16:creationId xmlns:a16="http://schemas.microsoft.com/office/drawing/2014/main" id="{426EC801-F542-EB40-A66E-914429D0AD11}"/>
              </a:ext>
            </a:extLst>
          </p:cNvPr>
          <p:cNvSpPr/>
          <p:nvPr/>
        </p:nvSpPr>
        <p:spPr>
          <a:xfrm>
            <a:off x="5298463" y="4878923"/>
            <a:ext cx="1598077" cy="1598077"/>
          </a:xfrm>
          <a:prstGeom prst="roundRect">
            <a:avLst>
              <a:gd name="adj" fmla="val 0"/>
            </a:avLst>
          </a:prstGeom>
          <a:solidFill>
            <a:schemeClr val="accent4"/>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4" name="Shape 6558">
            <a:extLst>
              <a:ext uri="{FF2B5EF4-FFF2-40B4-BE49-F238E27FC236}">
                <a16:creationId xmlns:a16="http://schemas.microsoft.com/office/drawing/2014/main" id="{D46D98CE-8341-F645-9EF7-FB15A3C8631C}"/>
              </a:ext>
            </a:extLst>
          </p:cNvPr>
          <p:cNvSpPr/>
          <p:nvPr/>
        </p:nvSpPr>
        <p:spPr>
          <a:xfrm>
            <a:off x="2575315" y="4878923"/>
            <a:ext cx="1598078" cy="1598077"/>
          </a:xfrm>
          <a:prstGeom prst="roundRect">
            <a:avLst>
              <a:gd name="adj" fmla="val 0"/>
            </a:avLst>
          </a:prstGeom>
          <a:solidFill>
            <a:schemeClr val="accent3"/>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5" name="Shape 6559">
            <a:extLst>
              <a:ext uri="{FF2B5EF4-FFF2-40B4-BE49-F238E27FC236}">
                <a16:creationId xmlns:a16="http://schemas.microsoft.com/office/drawing/2014/main" id="{46E55AAD-018D-5746-8AA6-DED6186515C9}"/>
              </a:ext>
            </a:extLst>
          </p:cNvPr>
          <p:cNvSpPr/>
          <p:nvPr/>
        </p:nvSpPr>
        <p:spPr>
          <a:xfrm>
            <a:off x="8021610" y="4878923"/>
            <a:ext cx="1598078" cy="1598077"/>
          </a:xfrm>
          <a:prstGeom prst="roundRect">
            <a:avLst>
              <a:gd name="adj" fmla="val 0"/>
            </a:avLst>
          </a:prstGeom>
          <a:solidFill>
            <a:schemeClr val="accent1"/>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6" name="Shape 6560">
            <a:extLst>
              <a:ext uri="{FF2B5EF4-FFF2-40B4-BE49-F238E27FC236}">
                <a16:creationId xmlns:a16="http://schemas.microsoft.com/office/drawing/2014/main" id="{E5D30983-5674-FA40-8F5A-27F99A9F12B6}"/>
              </a:ext>
            </a:extLst>
          </p:cNvPr>
          <p:cNvSpPr>
            <a:spLocks noChangeAspect="1"/>
          </p:cNvSpPr>
          <p:nvPr/>
        </p:nvSpPr>
        <p:spPr>
          <a:xfrm>
            <a:off x="1221189" y="1515485"/>
            <a:ext cx="1600200" cy="1600200"/>
          </a:xfrm>
          <a:prstGeom prst="roundRect">
            <a:avLst>
              <a:gd name="adj" fmla="val 0"/>
            </a:avLst>
          </a:prstGeom>
          <a:solidFill>
            <a:schemeClr val="accent1"/>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7" name="Shape 6561">
            <a:extLst>
              <a:ext uri="{FF2B5EF4-FFF2-40B4-BE49-F238E27FC236}">
                <a16:creationId xmlns:a16="http://schemas.microsoft.com/office/drawing/2014/main" id="{E9F4AF47-D5C3-E049-8673-D323AF28DE8F}"/>
              </a:ext>
            </a:extLst>
          </p:cNvPr>
          <p:cNvSpPr>
            <a:spLocks noChangeAspect="1"/>
          </p:cNvSpPr>
          <p:nvPr/>
        </p:nvSpPr>
        <p:spPr>
          <a:xfrm>
            <a:off x="3944336" y="1515485"/>
            <a:ext cx="1600201" cy="1600200"/>
          </a:xfrm>
          <a:prstGeom prst="roundRect">
            <a:avLst>
              <a:gd name="adj" fmla="val 0"/>
            </a:avLst>
          </a:prstGeom>
          <a:solidFill>
            <a:schemeClr val="accent2"/>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8" name="Shape 6562">
            <a:extLst>
              <a:ext uri="{FF2B5EF4-FFF2-40B4-BE49-F238E27FC236}">
                <a16:creationId xmlns:a16="http://schemas.microsoft.com/office/drawing/2014/main" id="{BD78966C-A832-FD4E-89DF-9FDFF31EF816}"/>
              </a:ext>
            </a:extLst>
          </p:cNvPr>
          <p:cNvSpPr>
            <a:spLocks noChangeAspect="1"/>
          </p:cNvSpPr>
          <p:nvPr/>
        </p:nvSpPr>
        <p:spPr>
          <a:xfrm>
            <a:off x="6667483" y="1515485"/>
            <a:ext cx="1600201" cy="1600200"/>
          </a:xfrm>
          <a:prstGeom prst="roundRect">
            <a:avLst>
              <a:gd name="adj" fmla="val 0"/>
            </a:avLst>
          </a:prstGeom>
          <a:solidFill>
            <a:schemeClr val="accent3"/>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9" name="Shape 6563">
            <a:extLst>
              <a:ext uri="{FF2B5EF4-FFF2-40B4-BE49-F238E27FC236}">
                <a16:creationId xmlns:a16="http://schemas.microsoft.com/office/drawing/2014/main" id="{1E84FC13-6DE2-9749-934F-52538533AAFC}"/>
              </a:ext>
            </a:extLst>
          </p:cNvPr>
          <p:cNvSpPr>
            <a:spLocks noChangeAspect="1"/>
          </p:cNvSpPr>
          <p:nvPr/>
        </p:nvSpPr>
        <p:spPr>
          <a:xfrm>
            <a:off x="9390631" y="1515485"/>
            <a:ext cx="1600200" cy="1600200"/>
          </a:xfrm>
          <a:prstGeom prst="roundRect">
            <a:avLst>
              <a:gd name="adj" fmla="val 0"/>
            </a:avLst>
          </a:prstGeom>
          <a:solidFill>
            <a:schemeClr val="accent2"/>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18" name="Shape 6564">
            <a:extLst>
              <a:ext uri="{FF2B5EF4-FFF2-40B4-BE49-F238E27FC236}">
                <a16:creationId xmlns:a16="http://schemas.microsoft.com/office/drawing/2014/main" id="{BEB61424-900B-4A4E-9E7D-40ECE0E6EE2B}"/>
              </a:ext>
            </a:extLst>
          </p:cNvPr>
          <p:cNvSpPr/>
          <p:nvPr/>
        </p:nvSpPr>
        <p:spPr>
          <a:xfrm>
            <a:off x="20633" y="4000233"/>
            <a:ext cx="12169780"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9" name="Shape 6565">
            <a:extLst>
              <a:ext uri="{FF2B5EF4-FFF2-40B4-BE49-F238E27FC236}">
                <a16:creationId xmlns:a16="http://schemas.microsoft.com/office/drawing/2014/main" id="{2E81811F-2E54-CA43-A11A-4085B9429A9C}"/>
              </a:ext>
            </a:extLst>
          </p:cNvPr>
          <p:cNvSpPr/>
          <p:nvPr/>
        </p:nvSpPr>
        <p:spPr>
          <a:xfrm>
            <a:off x="6095999" y="3988359"/>
            <a:ext cx="0" cy="890564"/>
          </a:xfrm>
          <a:prstGeom prst="line">
            <a:avLst/>
          </a:prstGeom>
          <a:noFill/>
          <a:ln w="38100" cap="flat">
            <a:solidFill>
              <a:schemeClr val="bg1">
                <a:lumMod val="85000"/>
              </a:schemeClr>
            </a:solidFill>
            <a:prstDash val="solid"/>
            <a:miter lim="400000"/>
            <a:tailEnd type="triangle" w="med" len="med"/>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0" name="Shape 6566">
            <a:extLst>
              <a:ext uri="{FF2B5EF4-FFF2-40B4-BE49-F238E27FC236}">
                <a16:creationId xmlns:a16="http://schemas.microsoft.com/office/drawing/2014/main" id="{EB31D35E-FC50-4A4F-8557-9C91910C38ED}"/>
              </a:ext>
            </a:extLst>
          </p:cNvPr>
          <p:cNvSpPr/>
          <p:nvPr/>
        </p:nvSpPr>
        <p:spPr>
          <a:xfrm flipH="1">
            <a:off x="3377693" y="3988359"/>
            <a:ext cx="0" cy="890564"/>
          </a:xfrm>
          <a:prstGeom prst="line">
            <a:avLst/>
          </a:prstGeom>
          <a:noFill/>
          <a:ln w="38100" cap="flat">
            <a:solidFill>
              <a:schemeClr val="bg1">
                <a:lumMod val="85000"/>
              </a:schemeClr>
            </a:solidFill>
            <a:prstDash val="solid"/>
            <a:miter lim="400000"/>
            <a:tailEnd type="triangle" w="med" len="med"/>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1" name="Shape 6567">
            <a:extLst>
              <a:ext uri="{FF2B5EF4-FFF2-40B4-BE49-F238E27FC236}">
                <a16:creationId xmlns:a16="http://schemas.microsoft.com/office/drawing/2014/main" id="{E12D3457-EC2F-BF42-AE25-8F7B4624C9DA}"/>
              </a:ext>
            </a:extLst>
          </p:cNvPr>
          <p:cNvSpPr/>
          <p:nvPr/>
        </p:nvSpPr>
        <p:spPr>
          <a:xfrm>
            <a:off x="8826181" y="3988358"/>
            <a:ext cx="0" cy="890565"/>
          </a:xfrm>
          <a:prstGeom prst="line">
            <a:avLst/>
          </a:prstGeom>
          <a:noFill/>
          <a:ln w="38100" cap="flat">
            <a:solidFill>
              <a:schemeClr val="bg1">
                <a:lumMod val="85000"/>
              </a:schemeClr>
            </a:solidFill>
            <a:prstDash val="solid"/>
            <a:miter lim="400000"/>
            <a:tailEnd type="triangle" w="med" len="med"/>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2" name="Shape 6568">
            <a:extLst>
              <a:ext uri="{FF2B5EF4-FFF2-40B4-BE49-F238E27FC236}">
                <a16:creationId xmlns:a16="http://schemas.microsoft.com/office/drawing/2014/main" id="{DDCC32A2-F991-F246-BAAF-0995EDC944AB}"/>
              </a:ext>
            </a:extLst>
          </p:cNvPr>
          <p:cNvSpPr/>
          <p:nvPr/>
        </p:nvSpPr>
        <p:spPr>
          <a:xfrm flipV="1">
            <a:off x="2025346" y="3121543"/>
            <a:ext cx="0" cy="866817"/>
          </a:xfrm>
          <a:prstGeom prst="line">
            <a:avLst/>
          </a:prstGeom>
          <a:noFill/>
          <a:ln w="38100" cap="flat">
            <a:solidFill>
              <a:schemeClr val="bg1">
                <a:lumMod val="85000"/>
              </a:schemeClr>
            </a:solidFill>
            <a:prstDash val="solid"/>
            <a:miter lim="400000"/>
            <a:tailEnd type="triangle" w="med" len="med"/>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3" name="Shape 6569">
            <a:extLst>
              <a:ext uri="{FF2B5EF4-FFF2-40B4-BE49-F238E27FC236}">
                <a16:creationId xmlns:a16="http://schemas.microsoft.com/office/drawing/2014/main" id="{EBEF092E-4CC8-3D4C-BAA4-A9C8C641D8CD}"/>
              </a:ext>
            </a:extLst>
          </p:cNvPr>
          <p:cNvSpPr/>
          <p:nvPr/>
        </p:nvSpPr>
        <p:spPr>
          <a:xfrm flipV="1">
            <a:off x="4741460" y="3121543"/>
            <a:ext cx="0" cy="866817"/>
          </a:xfrm>
          <a:prstGeom prst="line">
            <a:avLst/>
          </a:prstGeom>
          <a:noFill/>
          <a:ln w="38100" cap="flat">
            <a:solidFill>
              <a:schemeClr val="bg1">
                <a:lumMod val="85000"/>
              </a:schemeClr>
            </a:solidFill>
            <a:prstDash val="solid"/>
            <a:miter lim="400000"/>
            <a:tailEnd type="triangle" w="med" len="med"/>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4" name="Shape 6570">
            <a:extLst>
              <a:ext uri="{FF2B5EF4-FFF2-40B4-BE49-F238E27FC236}">
                <a16:creationId xmlns:a16="http://schemas.microsoft.com/office/drawing/2014/main" id="{56B4FE6A-39BD-5344-B823-6CDDD57EBB11}"/>
              </a:ext>
            </a:extLst>
          </p:cNvPr>
          <p:cNvSpPr/>
          <p:nvPr/>
        </p:nvSpPr>
        <p:spPr>
          <a:xfrm flipV="1">
            <a:off x="7462413" y="3121543"/>
            <a:ext cx="0" cy="866817"/>
          </a:xfrm>
          <a:prstGeom prst="line">
            <a:avLst/>
          </a:prstGeom>
          <a:noFill/>
          <a:ln w="38100" cap="flat">
            <a:solidFill>
              <a:schemeClr val="bg1">
                <a:lumMod val="85000"/>
              </a:schemeClr>
            </a:solidFill>
            <a:prstDash val="solid"/>
            <a:miter lim="400000"/>
            <a:tailEnd type="triangle" w="med" len="med"/>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5" name="Shape 6571">
            <a:extLst>
              <a:ext uri="{FF2B5EF4-FFF2-40B4-BE49-F238E27FC236}">
                <a16:creationId xmlns:a16="http://schemas.microsoft.com/office/drawing/2014/main" id="{11ACE26D-C167-E845-9079-6BD339AA51D1}"/>
              </a:ext>
            </a:extLst>
          </p:cNvPr>
          <p:cNvSpPr/>
          <p:nvPr/>
        </p:nvSpPr>
        <p:spPr>
          <a:xfrm flipV="1">
            <a:off x="10187755" y="3121543"/>
            <a:ext cx="0" cy="866817"/>
          </a:xfrm>
          <a:prstGeom prst="line">
            <a:avLst/>
          </a:prstGeom>
          <a:noFill/>
          <a:ln w="38100" cap="flat">
            <a:solidFill>
              <a:schemeClr val="bg1">
                <a:lumMod val="85000"/>
              </a:schemeClr>
            </a:solidFill>
            <a:prstDash val="solid"/>
            <a:miter lim="400000"/>
            <a:tailEnd type="triangle" w="med" len="med"/>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6" name="Shape 6572">
            <a:extLst>
              <a:ext uri="{FF2B5EF4-FFF2-40B4-BE49-F238E27FC236}">
                <a16:creationId xmlns:a16="http://schemas.microsoft.com/office/drawing/2014/main" id="{CFE379A8-AA92-D84E-AFC8-A058DB93564A}"/>
              </a:ext>
            </a:extLst>
          </p:cNvPr>
          <p:cNvSpPr/>
          <p:nvPr/>
        </p:nvSpPr>
        <p:spPr>
          <a:xfrm>
            <a:off x="1932374" y="3928988"/>
            <a:ext cx="178113" cy="178114"/>
          </a:xfrm>
          <a:prstGeom prst="ellipse">
            <a:avLst/>
          </a:prstGeom>
          <a:solidFill>
            <a:schemeClr val="bg1">
              <a:lumMod val="85000"/>
            </a:schemeClr>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27" name="Shape 6573">
            <a:extLst>
              <a:ext uri="{FF2B5EF4-FFF2-40B4-BE49-F238E27FC236}">
                <a16:creationId xmlns:a16="http://schemas.microsoft.com/office/drawing/2014/main" id="{577DEEF0-D5CB-3A41-95C3-E0FD6FDE977B}"/>
              </a:ext>
            </a:extLst>
          </p:cNvPr>
          <p:cNvSpPr/>
          <p:nvPr/>
        </p:nvSpPr>
        <p:spPr>
          <a:xfrm>
            <a:off x="3293245" y="3928988"/>
            <a:ext cx="178114" cy="178114"/>
          </a:xfrm>
          <a:prstGeom prst="ellipse">
            <a:avLst/>
          </a:prstGeom>
          <a:solidFill>
            <a:schemeClr val="bg1">
              <a:lumMod val="85000"/>
            </a:schemeClr>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28" name="Shape 6574">
            <a:extLst>
              <a:ext uri="{FF2B5EF4-FFF2-40B4-BE49-F238E27FC236}">
                <a16:creationId xmlns:a16="http://schemas.microsoft.com/office/drawing/2014/main" id="{AAAF3A72-8F3D-2A42-A449-88447F47DF25}"/>
              </a:ext>
            </a:extLst>
          </p:cNvPr>
          <p:cNvSpPr/>
          <p:nvPr/>
        </p:nvSpPr>
        <p:spPr>
          <a:xfrm>
            <a:off x="4654116" y="3928988"/>
            <a:ext cx="178114" cy="178114"/>
          </a:xfrm>
          <a:prstGeom prst="ellipse">
            <a:avLst/>
          </a:prstGeom>
          <a:solidFill>
            <a:schemeClr val="bg1">
              <a:lumMod val="85000"/>
            </a:schemeClr>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29" name="Shape 6575">
            <a:extLst>
              <a:ext uri="{FF2B5EF4-FFF2-40B4-BE49-F238E27FC236}">
                <a16:creationId xmlns:a16="http://schemas.microsoft.com/office/drawing/2014/main" id="{AFDD2FA6-B0B8-D849-9998-4DD699F003C9}"/>
              </a:ext>
            </a:extLst>
          </p:cNvPr>
          <p:cNvSpPr/>
          <p:nvPr/>
        </p:nvSpPr>
        <p:spPr>
          <a:xfrm>
            <a:off x="6014987" y="3928988"/>
            <a:ext cx="178114" cy="178114"/>
          </a:xfrm>
          <a:prstGeom prst="ellipse">
            <a:avLst/>
          </a:prstGeom>
          <a:solidFill>
            <a:schemeClr val="bg1">
              <a:lumMod val="85000"/>
            </a:schemeClr>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30" name="Shape 6576">
            <a:extLst>
              <a:ext uri="{FF2B5EF4-FFF2-40B4-BE49-F238E27FC236}">
                <a16:creationId xmlns:a16="http://schemas.microsoft.com/office/drawing/2014/main" id="{CCE045EC-084B-0D48-8525-C1DD0B9F12EA}"/>
              </a:ext>
            </a:extLst>
          </p:cNvPr>
          <p:cNvSpPr/>
          <p:nvPr/>
        </p:nvSpPr>
        <p:spPr>
          <a:xfrm>
            <a:off x="7375859" y="3928988"/>
            <a:ext cx="178114" cy="178114"/>
          </a:xfrm>
          <a:prstGeom prst="ellipse">
            <a:avLst/>
          </a:prstGeom>
          <a:solidFill>
            <a:schemeClr val="bg1">
              <a:lumMod val="85000"/>
            </a:schemeClr>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31" name="Shape 6577">
            <a:extLst>
              <a:ext uri="{FF2B5EF4-FFF2-40B4-BE49-F238E27FC236}">
                <a16:creationId xmlns:a16="http://schemas.microsoft.com/office/drawing/2014/main" id="{80E1A9CD-945A-7545-A736-8E9A861EE056}"/>
              </a:ext>
            </a:extLst>
          </p:cNvPr>
          <p:cNvSpPr/>
          <p:nvPr/>
        </p:nvSpPr>
        <p:spPr>
          <a:xfrm>
            <a:off x="8736730" y="3928988"/>
            <a:ext cx="178114" cy="178114"/>
          </a:xfrm>
          <a:prstGeom prst="ellipse">
            <a:avLst/>
          </a:prstGeom>
          <a:solidFill>
            <a:schemeClr val="bg1">
              <a:lumMod val="85000"/>
            </a:schemeClr>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32" name="Shape 6578">
            <a:extLst>
              <a:ext uri="{FF2B5EF4-FFF2-40B4-BE49-F238E27FC236}">
                <a16:creationId xmlns:a16="http://schemas.microsoft.com/office/drawing/2014/main" id="{90FFA8B4-884C-F14F-B796-E36F01ED8EEC}"/>
              </a:ext>
            </a:extLst>
          </p:cNvPr>
          <p:cNvSpPr/>
          <p:nvPr/>
        </p:nvSpPr>
        <p:spPr>
          <a:xfrm>
            <a:off x="10097601" y="3928988"/>
            <a:ext cx="178114" cy="178114"/>
          </a:xfrm>
          <a:prstGeom prst="ellipse">
            <a:avLst/>
          </a:prstGeom>
          <a:solidFill>
            <a:schemeClr val="bg1">
              <a:lumMod val="85000"/>
            </a:schemeClr>
          </a:solidFill>
          <a:ln w="12700" cap="flat">
            <a:noFill/>
            <a:miter lim="400000"/>
          </a:ln>
          <a:effectLst/>
        </p:spPr>
        <p:txBody>
          <a:bodyPr wrap="square" lIns="0" tIns="0" rIns="0" bIns="0" numCol="1" anchor="t">
            <a:noAutofit/>
          </a:bodyPr>
          <a:lstStyle/>
          <a:p>
            <a:pPr>
              <a:defRPr>
                <a:solidFill>
                  <a:srgbClr val="4C4C4C"/>
                </a:solidFill>
              </a:defRPr>
            </a:pPr>
            <a:endParaRPr sz="2532" dirty="0">
              <a:latin typeface="Lato Light" panose="020F0502020204030203" pitchFamily="34" charset="0"/>
            </a:endParaRPr>
          </a:p>
        </p:txBody>
      </p:sp>
      <p:sp>
        <p:nvSpPr>
          <p:cNvPr id="33" name="TextBox 32">
            <a:extLst>
              <a:ext uri="{FF2B5EF4-FFF2-40B4-BE49-F238E27FC236}">
                <a16:creationId xmlns:a16="http://schemas.microsoft.com/office/drawing/2014/main" id="{704472A0-EB3A-2847-B8A6-F64828971579}"/>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34" name="TextBox 33">
            <a:extLst>
              <a:ext uri="{FF2B5EF4-FFF2-40B4-BE49-F238E27FC236}">
                <a16:creationId xmlns:a16="http://schemas.microsoft.com/office/drawing/2014/main" id="{BBBF63A5-867C-C24C-A164-131D8DC82F0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5" name="TextBox 34">
            <a:extLst>
              <a:ext uri="{FF2B5EF4-FFF2-40B4-BE49-F238E27FC236}">
                <a16:creationId xmlns:a16="http://schemas.microsoft.com/office/drawing/2014/main" id="{84FF83E2-EEB3-9348-80F5-CC9BFD0B5E23}"/>
              </a:ext>
            </a:extLst>
          </p:cNvPr>
          <p:cNvSpPr txBox="1"/>
          <p:nvPr/>
        </p:nvSpPr>
        <p:spPr>
          <a:xfrm>
            <a:off x="1366352" y="1682082"/>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36" name="Subtitle 2">
            <a:extLst>
              <a:ext uri="{FF2B5EF4-FFF2-40B4-BE49-F238E27FC236}">
                <a16:creationId xmlns:a16="http://schemas.microsoft.com/office/drawing/2014/main" id="{43FF78A5-403D-1640-AF98-9F2B04CAC36B}"/>
              </a:ext>
            </a:extLst>
          </p:cNvPr>
          <p:cNvSpPr txBox="1">
            <a:spLocks/>
          </p:cNvSpPr>
          <p:nvPr/>
        </p:nvSpPr>
        <p:spPr>
          <a:xfrm>
            <a:off x="1332140" y="2023550"/>
            <a:ext cx="1378297"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a:t>
            </a:r>
          </a:p>
        </p:txBody>
      </p:sp>
      <p:sp>
        <p:nvSpPr>
          <p:cNvPr id="37" name="TextBox 36">
            <a:extLst>
              <a:ext uri="{FF2B5EF4-FFF2-40B4-BE49-F238E27FC236}">
                <a16:creationId xmlns:a16="http://schemas.microsoft.com/office/drawing/2014/main" id="{CD7B8B58-B2AC-FB4C-90B1-CF9E2AD29107}"/>
              </a:ext>
            </a:extLst>
          </p:cNvPr>
          <p:cNvSpPr txBox="1"/>
          <p:nvPr/>
        </p:nvSpPr>
        <p:spPr>
          <a:xfrm>
            <a:off x="4086523" y="1682082"/>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38" name="Subtitle 2">
            <a:extLst>
              <a:ext uri="{FF2B5EF4-FFF2-40B4-BE49-F238E27FC236}">
                <a16:creationId xmlns:a16="http://schemas.microsoft.com/office/drawing/2014/main" id="{3BBC2B39-8304-C04E-8E90-4CFECBC3FE8A}"/>
              </a:ext>
            </a:extLst>
          </p:cNvPr>
          <p:cNvSpPr txBox="1">
            <a:spLocks/>
          </p:cNvSpPr>
          <p:nvPr/>
        </p:nvSpPr>
        <p:spPr>
          <a:xfrm>
            <a:off x="4052311" y="2023550"/>
            <a:ext cx="1378297"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a:t>
            </a:r>
          </a:p>
        </p:txBody>
      </p:sp>
      <p:sp>
        <p:nvSpPr>
          <p:cNvPr id="39" name="TextBox 38">
            <a:extLst>
              <a:ext uri="{FF2B5EF4-FFF2-40B4-BE49-F238E27FC236}">
                <a16:creationId xmlns:a16="http://schemas.microsoft.com/office/drawing/2014/main" id="{E3CB85D0-150C-AD41-8229-D733E2C68C68}"/>
              </a:ext>
            </a:extLst>
          </p:cNvPr>
          <p:cNvSpPr txBox="1"/>
          <p:nvPr/>
        </p:nvSpPr>
        <p:spPr>
          <a:xfrm>
            <a:off x="6807476" y="1682082"/>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40" name="Subtitle 2">
            <a:extLst>
              <a:ext uri="{FF2B5EF4-FFF2-40B4-BE49-F238E27FC236}">
                <a16:creationId xmlns:a16="http://schemas.microsoft.com/office/drawing/2014/main" id="{60354DF1-4D36-1845-BF85-6E10BC71CF3F}"/>
              </a:ext>
            </a:extLst>
          </p:cNvPr>
          <p:cNvSpPr txBox="1">
            <a:spLocks/>
          </p:cNvSpPr>
          <p:nvPr/>
        </p:nvSpPr>
        <p:spPr>
          <a:xfrm>
            <a:off x="6773265" y="2023550"/>
            <a:ext cx="1378297"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a:t>
            </a:r>
          </a:p>
        </p:txBody>
      </p:sp>
      <p:sp>
        <p:nvSpPr>
          <p:cNvPr id="41" name="TextBox 40">
            <a:extLst>
              <a:ext uri="{FF2B5EF4-FFF2-40B4-BE49-F238E27FC236}">
                <a16:creationId xmlns:a16="http://schemas.microsoft.com/office/drawing/2014/main" id="{A92F2617-7BFF-0342-9AB7-DCD523AB597C}"/>
              </a:ext>
            </a:extLst>
          </p:cNvPr>
          <p:cNvSpPr txBox="1"/>
          <p:nvPr/>
        </p:nvSpPr>
        <p:spPr>
          <a:xfrm>
            <a:off x="9532818" y="1682082"/>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42" name="Subtitle 2">
            <a:extLst>
              <a:ext uri="{FF2B5EF4-FFF2-40B4-BE49-F238E27FC236}">
                <a16:creationId xmlns:a16="http://schemas.microsoft.com/office/drawing/2014/main" id="{B53BCF84-FA0B-DC4B-9AA9-DB11CFFB98C0}"/>
              </a:ext>
            </a:extLst>
          </p:cNvPr>
          <p:cNvSpPr txBox="1">
            <a:spLocks/>
          </p:cNvSpPr>
          <p:nvPr/>
        </p:nvSpPr>
        <p:spPr>
          <a:xfrm>
            <a:off x="9498606" y="2023550"/>
            <a:ext cx="1378297"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a:t>
            </a:r>
          </a:p>
        </p:txBody>
      </p:sp>
      <p:sp>
        <p:nvSpPr>
          <p:cNvPr id="43" name="TextBox 42">
            <a:extLst>
              <a:ext uri="{FF2B5EF4-FFF2-40B4-BE49-F238E27FC236}">
                <a16:creationId xmlns:a16="http://schemas.microsoft.com/office/drawing/2014/main" id="{544B6F20-0D15-4248-895F-3C98A664617D}"/>
              </a:ext>
            </a:extLst>
          </p:cNvPr>
          <p:cNvSpPr txBox="1"/>
          <p:nvPr/>
        </p:nvSpPr>
        <p:spPr>
          <a:xfrm>
            <a:off x="2721190" y="5054477"/>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44" name="Subtitle 2">
            <a:extLst>
              <a:ext uri="{FF2B5EF4-FFF2-40B4-BE49-F238E27FC236}">
                <a16:creationId xmlns:a16="http://schemas.microsoft.com/office/drawing/2014/main" id="{03E3CB1F-48C3-B94A-9984-CCABF15DE2EA}"/>
              </a:ext>
            </a:extLst>
          </p:cNvPr>
          <p:cNvSpPr txBox="1">
            <a:spLocks/>
          </p:cNvSpPr>
          <p:nvPr/>
        </p:nvSpPr>
        <p:spPr>
          <a:xfrm>
            <a:off x="2686979" y="5395946"/>
            <a:ext cx="1378297"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a:t>
            </a:r>
          </a:p>
        </p:txBody>
      </p:sp>
      <p:sp>
        <p:nvSpPr>
          <p:cNvPr id="45" name="TextBox 44">
            <a:extLst>
              <a:ext uri="{FF2B5EF4-FFF2-40B4-BE49-F238E27FC236}">
                <a16:creationId xmlns:a16="http://schemas.microsoft.com/office/drawing/2014/main" id="{E120CF2D-C467-4143-A5E3-4A42B1B84F0E}"/>
              </a:ext>
            </a:extLst>
          </p:cNvPr>
          <p:cNvSpPr txBox="1"/>
          <p:nvPr/>
        </p:nvSpPr>
        <p:spPr>
          <a:xfrm>
            <a:off x="5442144" y="5054477"/>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46" name="Subtitle 2">
            <a:extLst>
              <a:ext uri="{FF2B5EF4-FFF2-40B4-BE49-F238E27FC236}">
                <a16:creationId xmlns:a16="http://schemas.microsoft.com/office/drawing/2014/main" id="{5D8152AB-5D18-D242-B667-B98F7B4D18EA}"/>
              </a:ext>
            </a:extLst>
          </p:cNvPr>
          <p:cNvSpPr txBox="1">
            <a:spLocks/>
          </p:cNvSpPr>
          <p:nvPr/>
        </p:nvSpPr>
        <p:spPr>
          <a:xfrm>
            <a:off x="5407932" y="5395946"/>
            <a:ext cx="1378297"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a:t>
            </a:r>
          </a:p>
        </p:txBody>
      </p:sp>
      <p:sp>
        <p:nvSpPr>
          <p:cNvPr id="47" name="TextBox 46">
            <a:extLst>
              <a:ext uri="{FF2B5EF4-FFF2-40B4-BE49-F238E27FC236}">
                <a16:creationId xmlns:a16="http://schemas.microsoft.com/office/drawing/2014/main" id="{792CFB6F-CEE6-6147-BA23-845910D35052}"/>
              </a:ext>
            </a:extLst>
          </p:cNvPr>
          <p:cNvSpPr txBox="1"/>
          <p:nvPr/>
        </p:nvSpPr>
        <p:spPr>
          <a:xfrm>
            <a:off x="8167485" y="5054477"/>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48" name="Subtitle 2">
            <a:extLst>
              <a:ext uri="{FF2B5EF4-FFF2-40B4-BE49-F238E27FC236}">
                <a16:creationId xmlns:a16="http://schemas.microsoft.com/office/drawing/2014/main" id="{07C148BA-ADC3-8D4E-8C2A-38E59FB47476}"/>
              </a:ext>
            </a:extLst>
          </p:cNvPr>
          <p:cNvSpPr txBox="1">
            <a:spLocks/>
          </p:cNvSpPr>
          <p:nvPr/>
        </p:nvSpPr>
        <p:spPr>
          <a:xfrm>
            <a:off x="8133274" y="5395946"/>
            <a:ext cx="1378297"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a:t>
            </a:r>
          </a:p>
        </p:txBody>
      </p:sp>
    </p:spTree>
    <p:extLst>
      <p:ext uri="{BB962C8B-B14F-4D97-AF65-F5344CB8AC3E}">
        <p14:creationId xmlns:p14="http://schemas.microsoft.com/office/powerpoint/2010/main" val="3953577766"/>
      </p:ext>
    </p:extLst>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Shape 3525">
            <a:extLst>
              <a:ext uri="{FF2B5EF4-FFF2-40B4-BE49-F238E27FC236}">
                <a16:creationId xmlns:a16="http://schemas.microsoft.com/office/drawing/2014/main" id="{9BEA05B6-D2AB-334C-9DEF-3971FC368327}"/>
              </a:ext>
            </a:extLst>
          </p:cNvPr>
          <p:cNvSpPr/>
          <p:nvPr/>
        </p:nvSpPr>
        <p:spPr>
          <a:xfrm flipV="1">
            <a:off x="1740781" y="1962682"/>
            <a:ext cx="0" cy="1845503"/>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pPr>
              <a:defRPr sz="800">
                <a:solidFill>
                  <a:srgbClr val="000000"/>
                </a:solidFill>
                <a:latin typeface="Helvetica"/>
                <a:ea typeface="Helvetica"/>
                <a:cs typeface="Helvetica"/>
                <a:sym typeface="Helvetica"/>
              </a:defRPr>
            </a:pPr>
            <a:endParaRPr sz="563" dirty="0">
              <a:latin typeface="Lato Light" panose="020F0502020204030203" pitchFamily="34" charset="0"/>
              <a:ea typeface="Lato Light" panose="020F0502020204030203" pitchFamily="34" charset="0"/>
              <a:cs typeface="Lato Light" panose="020F0502020204030203" pitchFamily="34" charset="0"/>
            </a:endParaRPr>
          </a:p>
        </p:txBody>
      </p:sp>
      <p:sp>
        <p:nvSpPr>
          <p:cNvPr id="27" name="Shape 3526">
            <a:extLst>
              <a:ext uri="{FF2B5EF4-FFF2-40B4-BE49-F238E27FC236}">
                <a16:creationId xmlns:a16="http://schemas.microsoft.com/office/drawing/2014/main" id="{5D68C859-36FD-AF48-8474-5F2C8D04E6FD}"/>
              </a:ext>
            </a:extLst>
          </p:cNvPr>
          <p:cNvSpPr/>
          <p:nvPr/>
        </p:nvSpPr>
        <p:spPr>
          <a:xfrm flipV="1">
            <a:off x="3001644" y="3000842"/>
            <a:ext cx="0" cy="807343"/>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pPr>
              <a:defRPr sz="800">
                <a:solidFill>
                  <a:srgbClr val="000000"/>
                </a:solidFill>
                <a:latin typeface="Helvetica"/>
                <a:ea typeface="Helvetica"/>
                <a:cs typeface="Helvetica"/>
                <a:sym typeface="Helvetica"/>
              </a:defRPr>
            </a:pPr>
            <a:endParaRPr sz="563" dirty="0">
              <a:latin typeface="Lato Light" panose="020F0502020204030203" pitchFamily="34" charset="0"/>
              <a:ea typeface="Lato Light" panose="020F0502020204030203" pitchFamily="34" charset="0"/>
              <a:cs typeface="Lato Light" panose="020F0502020204030203" pitchFamily="34" charset="0"/>
            </a:endParaRPr>
          </a:p>
        </p:txBody>
      </p:sp>
      <p:sp>
        <p:nvSpPr>
          <p:cNvPr id="28" name="Shape 3527">
            <a:extLst>
              <a:ext uri="{FF2B5EF4-FFF2-40B4-BE49-F238E27FC236}">
                <a16:creationId xmlns:a16="http://schemas.microsoft.com/office/drawing/2014/main" id="{487722AA-39BB-E14E-BDEC-AC3B2F0E4DC3}"/>
              </a:ext>
            </a:extLst>
          </p:cNvPr>
          <p:cNvSpPr/>
          <p:nvPr/>
        </p:nvSpPr>
        <p:spPr>
          <a:xfrm flipV="1">
            <a:off x="8831499" y="1965177"/>
            <a:ext cx="0" cy="1843008"/>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pPr>
              <a:defRPr sz="800">
                <a:solidFill>
                  <a:srgbClr val="000000"/>
                </a:solidFill>
                <a:latin typeface="Helvetica"/>
                <a:ea typeface="Helvetica"/>
                <a:cs typeface="Helvetica"/>
                <a:sym typeface="Helvetica"/>
              </a:defRPr>
            </a:pPr>
            <a:endParaRPr sz="563" dirty="0">
              <a:latin typeface="Lato Light" panose="020F0502020204030203" pitchFamily="34" charset="0"/>
              <a:ea typeface="Lato Light" panose="020F0502020204030203" pitchFamily="34" charset="0"/>
              <a:cs typeface="Lato Light" panose="020F0502020204030203" pitchFamily="34" charset="0"/>
            </a:endParaRPr>
          </a:p>
        </p:txBody>
      </p:sp>
      <p:sp>
        <p:nvSpPr>
          <p:cNvPr id="29" name="Shape 3528">
            <a:extLst>
              <a:ext uri="{FF2B5EF4-FFF2-40B4-BE49-F238E27FC236}">
                <a16:creationId xmlns:a16="http://schemas.microsoft.com/office/drawing/2014/main" id="{1FEF9407-D19F-8D41-BC5C-4F5E44D044F9}"/>
              </a:ext>
            </a:extLst>
          </p:cNvPr>
          <p:cNvSpPr/>
          <p:nvPr/>
        </p:nvSpPr>
        <p:spPr>
          <a:xfrm>
            <a:off x="3346636" y="4397949"/>
            <a:ext cx="0" cy="1404709"/>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pPr>
              <a:defRPr sz="800">
                <a:solidFill>
                  <a:srgbClr val="000000"/>
                </a:solidFill>
                <a:latin typeface="Helvetica"/>
                <a:ea typeface="Helvetica"/>
                <a:cs typeface="Helvetica"/>
                <a:sym typeface="Helvetica"/>
              </a:defRPr>
            </a:pPr>
            <a:endParaRPr sz="563" dirty="0">
              <a:latin typeface="Lato Light" panose="020F0502020204030203" pitchFamily="34" charset="0"/>
              <a:ea typeface="Lato Light" panose="020F0502020204030203" pitchFamily="34" charset="0"/>
              <a:cs typeface="Lato Light" panose="020F0502020204030203" pitchFamily="34" charset="0"/>
            </a:endParaRPr>
          </a:p>
        </p:txBody>
      </p:sp>
      <p:sp>
        <p:nvSpPr>
          <p:cNvPr id="30" name="Shape 3529">
            <a:extLst>
              <a:ext uri="{FF2B5EF4-FFF2-40B4-BE49-F238E27FC236}">
                <a16:creationId xmlns:a16="http://schemas.microsoft.com/office/drawing/2014/main" id="{71114CBE-8451-6B47-9786-51B7ADB45BE1}"/>
              </a:ext>
            </a:extLst>
          </p:cNvPr>
          <p:cNvSpPr/>
          <p:nvPr/>
        </p:nvSpPr>
        <p:spPr>
          <a:xfrm>
            <a:off x="7532247" y="4397948"/>
            <a:ext cx="0" cy="689733"/>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pPr>
              <a:defRPr sz="800">
                <a:solidFill>
                  <a:srgbClr val="000000"/>
                </a:solidFill>
                <a:latin typeface="Helvetica"/>
                <a:ea typeface="Helvetica"/>
                <a:cs typeface="Helvetica"/>
                <a:sym typeface="Helvetica"/>
              </a:defRPr>
            </a:pPr>
            <a:endParaRPr sz="563" dirty="0">
              <a:latin typeface="Lato Light" panose="020F0502020204030203" pitchFamily="34" charset="0"/>
              <a:ea typeface="Lato Light" panose="020F0502020204030203" pitchFamily="34" charset="0"/>
              <a:cs typeface="Lato Light" panose="020F0502020204030203" pitchFamily="34" charset="0"/>
            </a:endParaRPr>
          </a:p>
        </p:txBody>
      </p:sp>
      <p:sp>
        <p:nvSpPr>
          <p:cNvPr id="20" name="Shape 3531">
            <a:extLst>
              <a:ext uri="{FF2B5EF4-FFF2-40B4-BE49-F238E27FC236}">
                <a16:creationId xmlns:a16="http://schemas.microsoft.com/office/drawing/2014/main" id="{3DAE0F48-FF8F-B747-A151-A4819889F5F2}"/>
              </a:ext>
            </a:extLst>
          </p:cNvPr>
          <p:cNvSpPr/>
          <p:nvPr/>
        </p:nvSpPr>
        <p:spPr>
          <a:xfrm>
            <a:off x="2571844" y="3808186"/>
            <a:ext cx="1577316" cy="589763"/>
          </a:xfrm>
          <a:prstGeom prst="rect">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21" name="Shape 3532">
            <a:extLst>
              <a:ext uri="{FF2B5EF4-FFF2-40B4-BE49-F238E27FC236}">
                <a16:creationId xmlns:a16="http://schemas.microsoft.com/office/drawing/2014/main" id="{75922C38-CE5F-BE41-9951-336E12A05431}"/>
              </a:ext>
            </a:extLst>
          </p:cNvPr>
          <p:cNvSpPr/>
          <p:nvPr/>
        </p:nvSpPr>
        <p:spPr>
          <a:xfrm>
            <a:off x="4402420" y="3808186"/>
            <a:ext cx="1577316" cy="589763"/>
          </a:xfrm>
          <a:prstGeom prst="rect">
            <a:avLst/>
          </a:prstGeom>
          <a:solidFill>
            <a:schemeClr val="accent3"/>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22" name="Shape 3533">
            <a:extLst>
              <a:ext uri="{FF2B5EF4-FFF2-40B4-BE49-F238E27FC236}">
                <a16:creationId xmlns:a16="http://schemas.microsoft.com/office/drawing/2014/main" id="{18775C52-77BD-BC4F-BE60-59305550D0B6}"/>
              </a:ext>
            </a:extLst>
          </p:cNvPr>
          <p:cNvSpPr/>
          <p:nvPr/>
        </p:nvSpPr>
        <p:spPr>
          <a:xfrm>
            <a:off x="6232995" y="3808186"/>
            <a:ext cx="1577316" cy="589763"/>
          </a:xfrm>
          <a:prstGeom prst="rect">
            <a:avLst/>
          </a:prstGeom>
          <a:solidFill>
            <a:schemeClr val="accent4"/>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23" name="Shape 3534">
            <a:extLst>
              <a:ext uri="{FF2B5EF4-FFF2-40B4-BE49-F238E27FC236}">
                <a16:creationId xmlns:a16="http://schemas.microsoft.com/office/drawing/2014/main" id="{EC10A5AC-EFA4-BB4D-9FF3-9696429DE85B}"/>
              </a:ext>
            </a:extLst>
          </p:cNvPr>
          <p:cNvSpPr/>
          <p:nvPr/>
        </p:nvSpPr>
        <p:spPr>
          <a:xfrm>
            <a:off x="8042840" y="3808186"/>
            <a:ext cx="1577316" cy="589763"/>
          </a:xfrm>
          <a:prstGeom prst="rect">
            <a:avLst/>
          </a:prstGeom>
          <a:solidFill>
            <a:schemeClr val="accent5"/>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24" name="Shape 3535">
            <a:extLst>
              <a:ext uri="{FF2B5EF4-FFF2-40B4-BE49-F238E27FC236}">
                <a16:creationId xmlns:a16="http://schemas.microsoft.com/office/drawing/2014/main" id="{1E7B1075-DD85-5943-8AA8-A6F4F2725173}"/>
              </a:ext>
            </a:extLst>
          </p:cNvPr>
          <p:cNvSpPr/>
          <p:nvPr/>
        </p:nvSpPr>
        <p:spPr>
          <a:xfrm>
            <a:off x="9852685" y="3808186"/>
            <a:ext cx="1577315" cy="589763"/>
          </a:xfrm>
          <a:prstGeom prst="rect">
            <a:avLst/>
          </a:prstGeom>
          <a:solidFill>
            <a:schemeClr val="accent6"/>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25" name="Shape 3536">
            <a:extLst>
              <a:ext uri="{FF2B5EF4-FFF2-40B4-BE49-F238E27FC236}">
                <a16:creationId xmlns:a16="http://schemas.microsoft.com/office/drawing/2014/main" id="{43824A0F-9FB0-124F-821C-8CD88A80E084}"/>
              </a:ext>
            </a:extLst>
          </p:cNvPr>
          <p:cNvSpPr/>
          <p:nvPr/>
        </p:nvSpPr>
        <p:spPr>
          <a:xfrm>
            <a:off x="762000" y="3808186"/>
            <a:ext cx="1577315" cy="589763"/>
          </a:xfrm>
          <a:prstGeom prst="rect">
            <a:avLst/>
          </a:pr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31" name="TextBox 30">
            <a:extLst>
              <a:ext uri="{FF2B5EF4-FFF2-40B4-BE49-F238E27FC236}">
                <a16:creationId xmlns:a16="http://schemas.microsoft.com/office/drawing/2014/main" id="{43154061-E88F-B64E-99A8-76BE4CAA5ABA}"/>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32" name="TextBox 31">
            <a:extLst>
              <a:ext uri="{FF2B5EF4-FFF2-40B4-BE49-F238E27FC236}">
                <a16:creationId xmlns:a16="http://schemas.microsoft.com/office/drawing/2014/main" id="{0C6DC260-D749-2449-A0AE-4100C33D1D55}"/>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3" name="TextBox 32">
            <a:extLst>
              <a:ext uri="{FF2B5EF4-FFF2-40B4-BE49-F238E27FC236}">
                <a16:creationId xmlns:a16="http://schemas.microsoft.com/office/drawing/2014/main" id="{78378E07-9B1E-4449-B75F-CEFF0255401F}"/>
              </a:ext>
            </a:extLst>
          </p:cNvPr>
          <p:cNvSpPr txBox="1"/>
          <p:nvPr/>
        </p:nvSpPr>
        <p:spPr>
          <a:xfrm>
            <a:off x="963799" y="3933790"/>
            <a:ext cx="1173719"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JANUARY</a:t>
            </a:r>
          </a:p>
        </p:txBody>
      </p:sp>
      <p:sp>
        <p:nvSpPr>
          <p:cNvPr id="34" name="TextBox 33">
            <a:extLst>
              <a:ext uri="{FF2B5EF4-FFF2-40B4-BE49-F238E27FC236}">
                <a16:creationId xmlns:a16="http://schemas.microsoft.com/office/drawing/2014/main" id="{3428579A-852F-EA4D-9D00-A0200612A1F1}"/>
              </a:ext>
            </a:extLst>
          </p:cNvPr>
          <p:cNvSpPr txBox="1"/>
          <p:nvPr/>
        </p:nvSpPr>
        <p:spPr>
          <a:xfrm>
            <a:off x="2739981" y="3933790"/>
            <a:ext cx="124104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FEBRUARY</a:t>
            </a:r>
          </a:p>
        </p:txBody>
      </p:sp>
      <p:sp>
        <p:nvSpPr>
          <p:cNvPr id="35" name="TextBox 34">
            <a:extLst>
              <a:ext uri="{FF2B5EF4-FFF2-40B4-BE49-F238E27FC236}">
                <a16:creationId xmlns:a16="http://schemas.microsoft.com/office/drawing/2014/main" id="{8204ACB0-A3FC-584A-82D4-82C9B7DDE88C}"/>
              </a:ext>
            </a:extLst>
          </p:cNvPr>
          <p:cNvSpPr txBox="1"/>
          <p:nvPr/>
        </p:nvSpPr>
        <p:spPr>
          <a:xfrm>
            <a:off x="4708414" y="3933790"/>
            <a:ext cx="965329"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MARCH</a:t>
            </a:r>
          </a:p>
        </p:txBody>
      </p:sp>
      <p:sp>
        <p:nvSpPr>
          <p:cNvPr id="36" name="TextBox 35">
            <a:extLst>
              <a:ext uri="{FF2B5EF4-FFF2-40B4-BE49-F238E27FC236}">
                <a16:creationId xmlns:a16="http://schemas.microsoft.com/office/drawing/2014/main" id="{C2F024BC-6342-D24C-9000-3661F2FFABB6}"/>
              </a:ext>
            </a:extLst>
          </p:cNvPr>
          <p:cNvSpPr txBox="1"/>
          <p:nvPr/>
        </p:nvSpPr>
        <p:spPr>
          <a:xfrm>
            <a:off x="6643986" y="3933790"/>
            <a:ext cx="75533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APRIL</a:t>
            </a:r>
          </a:p>
        </p:txBody>
      </p:sp>
      <p:sp>
        <p:nvSpPr>
          <p:cNvPr id="37" name="TextBox 36">
            <a:extLst>
              <a:ext uri="{FF2B5EF4-FFF2-40B4-BE49-F238E27FC236}">
                <a16:creationId xmlns:a16="http://schemas.microsoft.com/office/drawing/2014/main" id="{0280F354-5AD8-9241-9029-4DC57FA290BB}"/>
              </a:ext>
            </a:extLst>
          </p:cNvPr>
          <p:cNvSpPr txBox="1"/>
          <p:nvPr/>
        </p:nvSpPr>
        <p:spPr>
          <a:xfrm>
            <a:off x="8500318" y="3933790"/>
            <a:ext cx="66236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MAY</a:t>
            </a:r>
          </a:p>
        </p:txBody>
      </p:sp>
      <p:sp>
        <p:nvSpPr>
          <p:cNvPr id="38" name="TextBox 37">
            <a:extLst>
              <a:ext uri="{FF2B5EF4-FFF2-40B4-BE49-F238E27FC236}">
                <a16:creationId xmlns:a16="http://schemas.microsoft.com/office/drawing/2014/main" id="{B8B9363B-5AF7-EB46-8465-23811314ED52}"/>
              </a:ext>
            </a:extLst>
          </p:cNvPr>
          <p:cNvSpPr txBox="1"/>
          <p:nvPr/>
        </p:nvSpPr>
        <p:spPr>
          <a:xfrm>
            <a:off x="10285316" y="3933790"/>
            <a:ext cx="71205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JUNE</a:t>
            </a:r>
          </a:p>
        </p:txBody>
      </p:sp>
      <p:sp>
        <p:nvSpPr>
          <p:cNvPr id="39" name="TextBox 38">
            <a:extLst>
              <a:ext uri="{FF2B5EF4-FFF2-40B4-BE49-F238E27FC236}">
                <a16:creationId xmlns:a16="http://schemas.microsoft.com/office/drawing/2014/main" id="{AC2394B3-3522-2644-B840-EA062A2D3718}"/>
              </a:ext>
            </a:extLst>
          </p:cNvPr>
          <p:cNvSpPr txBox="1"/>
          <p:nvPr/>
        </p:nvSpPr>
        <p:spPr>
          <a:xfrm>
            <a:off x="1523414" y="1656570"/>
            <a:ext cx="434735" cy="338554"/>
          </a:xfrm>
          <a:prstGeom prst="rect">
            <a:avLst/>
          </a:prstGeom>
          <a:noFill/>
        </p:spPr>
        <p:txBody>
          <a:bodyPr wrap="none" rtlCol="0" anchor="ctr" anchorCtr="0">
            <a:spAutoFit/>
          </a:bodyPr>
          <a:lstStyle/>
          <a:p>
            <a:pPr algn="ctr"/>
            <a:r>
              <a:rPr lang="en-US" sz="1600" b="1" dirty="0">
                <a:solidFill>
                  <a:schemeClr val="accent1"/>
                </a:solidFill>
                <a:latin typeface="Poppins" pitchFamily="2" charset="77"/>
                <a:ea typeface="League Spartan" charset="0"/>
                <a:cs typeface="Poppins" pitchFamily="2" charset="77"/>
              </a:rPr>
              <a:t>20</a:t>
            </a:r>
          </a:p>
        </p:txBody>
      </p:sp>
      <p:sp>
        <p:nvSpPr>
          <p:cNvPr id="40" name="TextBox 39">
            <a:extLst>
              <a:ext uri="{FF2B5EF4-FFF2-40B4-BE49-F238E27FC236}">
                <a16:creationId xmlns:a16="http://schemas.microsoft.com/office/drawing/2014/main" id="{424C8976-949E-DA43-80A5-0E117C028B48}"/>
              </a:ext>
            </a:extLst>
          </p:cNvPr>
          <p:cNvSpPr txBox="1"/>
          <p:nvPr/>
        </p:nvSpPr>
        <p:spPr>
          <a:xfrm>
            <a:off x="2854810" y="2679608"/>
            <a:ext cx="293670" cy="338554"/>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7</a:t>
            </a:r>
          </a:p>
        </p:txBody>
      </p:sp>
      <p:sp>
        <p:nvSpPr>
          <p:cNvPr id="41" name="TextBox 40">
            <a:extLst>
              <a:ext uri="{FF2B5EF4-FFF2-40B4-BE49-F238E27FC236}">
                <a16:creationId xmlns:a16="http://schemas.microsoft.com/office/drawing/2014/main" id="{58E63080-8104-AD43-8F9F-4E1B5D298650}"/>
              </a:ext>
            </a:extLst>
          </p:cNvPr>
          <p:cNvSpPr txBox="1"/>
          <p:nvPr/>
        </p:nvSpPr>
        <p:spPr>
          <a:xfrm>
            <a:off x="3146101" y="5779574"/>
            <a:ext cx="401072" cy="338554"/>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14</a:t>
            </a:r>
          </a:p>
        </p:txBody>
      </p:sp>
      <p:sp>
        <p:nvSpPr>
          <p:cNvPr id="42" name="TextBox 41">
            <a:extLst>
              <a:ext uri="{FF2B5EF4-FFF2-40B4-BE49-F238E27FC236}">
                <a16:creationId xmlns:a16="http://schemas.microsoft.com/office/drawing/2014/main" id="{980D570C-5967-AA49-B43D-9454C6C063BC}"/>
              </a:ext>
            </a:extLst>
          </p:cNvPr>
          <p:cNvSpPr txBox="1"/>
          <p:nvPr/>
        </p:nvSpPr>
        <p:spPr>
          <a:xfrm>
            <a:off x="7319689" y="5064598"/>
            <a:ext cx="425116" cy="338554"/>
          </a:xfrm>
          <a:prstGeom prst="rect">
            <a:avLst/>
          </a:prstGeom>
          <a:noFill/>
        </p:spPr>
        <p:txBody>
          <a:bodyPr wrap="none" rtlCol="0" anchor="ctr" anchorCtr="0">
            <a:spAutoFit/>
          </a:bodyPr>
          <a:lstStyle/>
          <a:p>
            <a:pPr algn="ctr"/>
            <a:r>
              <a:rPr lang="en-US" sz="1600" b="1" dirty="0">
                <a:solidFill>
                  <a:schemeClr val="accent4"/>
                </a:solidFill>
                <a:latin typeface="Poppins" pitchFamily="2" charset="77"/>
                <a:ea typeface="League Spartan" charset="0"/>
                <a:cs typeface="Poppins" pitchFamily="2" charset="77"/>
              </a:rPr>
              <a:t>23</a:t>
            </a:r>
          </a:p>
        </p:txBody>
      </p:sp>
      <p:sp>
        <p:nvSpPr>
          <p:cNvPr id="43" name="TextBox 42">
            <a:extLst>
              <a:ext uri="{FF2B5EF4-FFF2-40B4-BE49-F238E27FC236}">
                <a16:creationId xmlns:a16="http://schemas.microsoft.com/office/drawing/2014/main" id="{D325D3D0-312B-AD4F-9391-68132F75113B}"/>
              </a:ext>
            </a:extLst>
          </p:cNvPr>
          <p:cNvSpPr txBox="1"/>
          <p:nvPr/>
        </p:nvSpPr>
        <p:spPr>
          <a:xfrm>
            <a:off x="8634168" y="1647212"/>
            <a:ext cx="394660" cy="338554"/>
          </a:xfrm>
          <a:prstGeom prst="rect">
            <a:avLst/>
          </a:prstGeom>
          <a:noFill/>
        </p:spPr>
        <p:txBody>
          <a:bodyPr wrap="none" rtlCol="0" anchor="ctr" anchorCtr="0">
            <a:spAutoFit/>
          </a:bodyPr>
          <a:lstStyle/>
          <a:p>
            <a:pPr algn="ctr"/>
            <a:r>
              <a:rPr lang="en-US" sz="1600" b="1" dirty="0">
                <a:solidFill>
                  <a:schemeClr val="accent5"/>
                </a:solidFill>
                <a:latin typeface="Poppins" pitchFamily="2" charset="77"/>
                <a:ea typeface="League Spartan" charset="0"/>
                <a:cs typeface="Poppins" pitchFamily="2" charset="77"/>
              </a:rPr>
              <a:t>15</a:t>
            </a:r>
          </a:p>
        </p:txBody>
      </p:sp>
      <p:sp>
        <p:nvSpPr>
          <p:cNvPr id="44" name="Shape 3529">
            <a:extLst>
              <a:ext uri="{FF2B5EF4-FFF2-40B4-BE49-F238E27FC236}">
                <a16:creationId xmlns:a16="http://schemas.microsoft.com/office/drawing/2014/main" id="{DB309BD7-4AF7-214E-B517-F3E450A2B0A9}"/>
              </a:ext>
            </a:extLst>
          </p:cNvPr>
          <p:cNvSpPr/>
          <p:nvPr/>
        </p:nvSpPr>
        <p:spPr>
          <a:xfrm>
            <a:off x="5807970" y="3118452"/>
            <a:ext cx="0" cy="689733"/>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pPr>
              <a:defRPr sz="800">
                <a:solidFill>
                  <a:srgbClr val="000000"/>
                </a:solidFill>
                <a:latin typeface="Helvetica"/>
                <a:ea typeface="Helvetica"/>
                <a:cs typeface="Helvetica"/>
                <a:sym typeface="Helvetica"/>
              </a:defRPr>
            </a:pPr>
            <a:endParaRPr sz="563" dirty="0">
              <a:latin typeface="Lato Light" panose="020F0502020204030203" pitchFamily="34" charset="0"/>
              <a:ea typeface="Lato Light" panose="020F0502020204030203" pitchFamily="34" charset="0"/>
              <a:cs typeface="Lato Light" panose="020F0502020204030203" pitchFamily="34" charset="0"/>
            </a:endParaRPr>
          </a:p>
        </p:txBody>
      </p:sp>
      <p:sp>
        <p:nvSpPr>
          <p:cNvPr id="45" name="TextBox 44">
            <a:extLst>
              <a:ext uri="{FF2B5EF4-FFF2-40B4-BE49-F238E27FC236}">
                <a16:creationId xmlns:a16="http://schemas.microsoft.com/office/drawing/2014/main" id="{9DCCA1FF-2FBA-6C47-AC25-3DE762EC356F}"/>
              </a:ext>
            </a:extLst>
          </p:cNvPr>
          <p:cNvSpPr txBox="1"/>
          <p:nvPr/>
        </p:nvSpPr>
        <p:spPr>
          <a:xfrm>
            <a:off x="5590602" y="2679608"/>
            <a:ext cx="434735" cy="338554"/>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25</a:t>
            </a:r>
          </a:p>
        </p:txBody>
      </p:sp>
      <p:sp>
        <p:nvSpPr>
          <p:cNvPr id="46" name="Subtitle 2">
            <a:extLst>
              <a:ext uri="{FF2B5EF4-FFF2-40B4-BE49-F238E27FC236}">
                <a16:creationId xmlns:a16="http://schemas.microsoft.com/office/drawing/2014/main" id="{C6868D79-1E92-2A4B-AEB7-C78453B1F144}"/>
              </a:ext>
            </a:extLst>
          </p:cNvPr>
          <p:cNvSpPr txBox="1">
            <a:spLocks/>
          </p:cNvSpPr>
          <p:nvPr/>
        </p:nvSpPr>
        <p:spPr>
          <a:xfrm>
            <a:off x="1969533" y="1476650"/>
            <a:ext cx="2024079"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47" name="Subtitle 2">
            <a:extLst>
              <a:ext uri="{FF2B5EF4-FFF2-40B4-BE49-F238E27FC236}">
                <a16:creationId xmlns:a16="http://schemas.microsoft.com/office/drawing/2014/main" id="{AB88CF58-AAB8-B242-A2F6-772B5B2673ED}"/>
              </a:ext>
            </a:extLst>
          </p:cNvPr>
          <p:cNvSpPr txBox="1">
            <a:spLocks/>
          </p:cNvSpPr>
          <p:nvPr/>
        </p:nvSpPr>
        <p:spPr>
          <a:xfrm>
            <a:off x="3169720" y="2502478"/>
            <a:ext cx="2024079"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48" name="Subtitle 2">
            <a:extLst>
              <a:ext uri="{FF2B5EF4-FFF2-40B4-BE49-F238E27FC236}">
                <a16:creationId xmlns:a16="http://schemas.microsoft.com/office/drawing/2014/main" id="{56872A64-1A54-6947-AE21-E9AD0FA4427F}"/>
              </a:ext>
            </a:extLst>
          </p:cNvPr>
          <p:cNvSpPr txBox="1">
            <a:spLocks/>
          </p:cNvSpPr>
          <p:nvPr/>
        </p:nvSpPr>
        <p:spPr>
          <a:xfrm>
            <a:off x="6056793" y="2500840"/>
            <a:ext cx="2024079"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49" name="Subtitle 2">
            <a:extLst>
              <a:ext uri="{FF2B5EF4-FFF2-40B4-BE49-F238E27FC236}">
                <a16:creationId xmlns:a16="http://schemas.microsoft.com/office/drawing/2014/main" id="{244F9991-C6EF-054B-958F-A665B63CF948}"/>
              </a:ext>
            </a:extLst>
          </p:cNvPr>
          <p:cNvSpPr txBox="1">
            <a:spLocks/>
          </p:cNvSpPr>
          <p:nvPr/>
        </p:nvSpPr>
        <p:spPr>
          <a:xfrm>
            <a:off x="9060251" y="1468445"/>
            <a:ext cx="2024079"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0" name="Subtitle 2">
            <a:extLst>
              <a:ext uri="{FF2B5EF4-FFF2-40B4-BE49-F238E27FC236}">
                <a16:creationId xmlns:a16="http://schemas.microsoft.com/office/drawing/2014/main" id="{375685C1-2BCD-3E43-B6C8-C873647A0ADD}"/>
              </a:ext>
            </a:extLst>
          </p:cNvPr>
          <p:cNvSpPr txBox="1">
            <a:spLocks/>
          </p:cNvSpPr>
          <p:nvPr/>
        </p:nvSpPr>
        <p:spPr>
          <a:xfrm>
            <a:off x="7764591" y="4885830"/>
            <a:ext cx="2024079"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1" name="Subtitle 2">
            <a:extLst>
              <a:ext uri="{FF2B5EF4-FFF2-40B4-BE49-F238E27FC236}">
                <a16:creationId xmlns:a16="http://schemas.microsoft.com/office/drawing/2014/main" id="{13A68EC7-6C9A-2F43-8B3E-4EECF2649DFC}"/>
              </a:ext>
            </a:extLst>
          </p:cNvPr>
          <p:cNvSpPr txBox="1">
            <a:spLocks/>
          </p:cNvSpPr>
          <p:nvPr/>
        </p:nvSpPr>
        <p:spPr>
          <a:xfrm>
            <a:off x="3588458" y="5600807"/>
            <a:ext cx="2024079"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Tree>
    <p:extLst>
      <p:ext uri="{BB962C8B-B14F-4D97-AF65-F5344CB8AC3E}">
        <p14:creationId xmlns:p14="http://schemas.microsoft.com/office/powerpoint/2010/main" val="4077026140"/>
      </p:ext>
    </p:extLst>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E85C5FB-78A7-D64D-80D0-A974F2167637}"/>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3" name="TextBox 2">
            <a:extLst>
              <a:ext uri="{FF2B5EF4-FFF2-40B4-BE49-F238E27FC236}">
                <a16:creationId xmlns:a16="http://schemas.microsoft.com/office/drawing/2014/main" id="{D96241D3-5E51-9746-A3BF-0D74D3DA4EA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2" name="Shape 10557">
            <a:extLst>
              <a:ext uri="{FF2B5EF4-FFF2-40B4-BE49-F238E27FC236}">
                <a16:creationId xmlns:a16="http://schemas.microsoft.com/office/drawing/2014/main" id="{4B09FE55-FB60-634E-9743-18CFAED2D2C0}"/>
              </a:ext>
            </a:extLst>
          </p:cNvPr>
          <p:cNvSpPr/>
          <p:nvPr/>
        </p:nvSpPr>
        <p:spPr>
          <a:xfrm flipH="1">
            <a:off x="4033896" y="3670368"/>
            <a:ext cx="1165752" cy="1492330"/>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4835"/>
                  <a:pt x="15394" y="0"/>
                  <a:pt x="7739" y="0"/>
                </a:cubicBezTo>
                <a:lnTo>
                  <a:pt x="0" y="0"/>
                </a:lnTo>
                <a:lnTo>
                  <a:pt x="0" y="7200"/>
                </a:lnTo>
                <a:lnTo>
                  <a:pt x="7739" y="7200"/>
                </a:lnTo>
                <a:cubicBezTo>
                  <a:pt x="10291" y="7200"/>
                  <a:pt x="12359" y="8811"/>
                  <a:pt x="12359" y="10800"/>
                </a:cubicBezTo>
                <a:cubicBezTo>
                  <a:pt x="12359" y="12788"/>
                  <a:pt x="10291" y="14400"/>
                  <a:pt x="7739" y="14400"/>
                </a:cubicBezTo>
                <a:lnTo>
                  <a:pt x="0" y="14400"/>
                </a:lnTo>
                <a:lnTo>
                  <a:pt x="0" y="21600"/>
                </a:lnTo>
                <a:lnTo>
                  <a:pt x="7739" y="21600"/>
                </a:lnTo>
                <a:cubicBezTo>
                  <a:pt x="15394" y="21600"/>
                  <a:pt x="21600" y="16764"/>
                  <a:pt x="21600" y="108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63" name="Shape 10558">
            <a:extLst>
              <a:ext uri="{FF2B5EF4-FFF2-40B4-BE49-F238E27FC236}">
                <a16:creationId xmlns:a16="http://schemas.microsoft.com/office/drawing/2014/main" id="{E42141D7-2DB0-C34E-B548-352C6D245E4E}"/>
              </a:ext>
            </a:extLst>
          </p:cNvPr>
          <p:cNvSpPr/>
          <p:nvPr/>
        </p:nvSpPr>
        <p:spPr>
          <a:xfrm flipH="1">
            <a:off x="4242772" y="3874530"/>
            <a:ext cx="775345" cy="1100598"/>
          </a:xfrm>
          <a:custGeom>
            <a:avLst/>
            <a:gdLst/>
            <a:ahLst/>
            <a:cxnLst>
              <a:cxn ang="0">
                <a:pos x="wd2" y="hd2"/>
              </a:cxn>
              <a:cxn ang="5400000">
                <a:pos x="wd2" y="hd2"/>
              </a:cxn>
              <a:cxn ang="10800000">
                <a:pos x="wd2" y="hd2"/>
              </a:cxn>
              <a:cxn ang="16200000">
                <a:pos x="wd2" y="hd2"/>
              </a:cxn>
            </a:cxnLst>
            <a:rect l="0" t="0" r="r" b="b"/>
            <a:pathLst>
              <a:path w="21600" h="21600" extrusionOk="0">
                <a:moveTo>
                  <a:pt x="16" y="1831"/>
                </a:moveTo>
                <a:lnTo>
                  <a:pt x="16" y="0"/>
                </a:lnTo>
                <a:lnTo>
                  <a:pt x="5212" y="0"/>
                </a:lnTo>
                <a:lnTo>
                  <a:pt x="5212" y="1831"/>
                </a:lnTo>
                <a:cubicBezTo>
                  <a:pt x="5212" y="1831"/>
                  <a:pt x="16" y="1831"/>
                  <a:pt x="16" y="1831"/>
                </a:cubicBezTo>
                <a:close/>
                <a:moveTo>
                  <a:pt x="14188" y="3650"/>
                </a:moveTo>
                <a:cubicBezTo>
                  <a:pt x="12923" y="2976"/>
                  <a:pt x="11515" y="2480"/>
                  <a:pt x="9998" y="2174"/>
                </a:cubicBezTo>
                <a:lnTo>
                  <a:pt x="10716" y="415"/>
                </a:lnTo>
                <a:cubicBezTo>
                  <a:pt x="12543" y="783"/>
                  <a:pt x="14241" y="1380"/>
                  <a:pt x="15763" y="2192"/>
                </a:cubicBezTo>
                <a:cubicBezTo>
                  <a:pt x="15763" y="2192"/>
                  <a:pt x="14188" y="3650"/>
                  <a:pt x="14188" y="3650"/>
                </a:cubicBezTo>
                <a:close/>
                <a:moveTo>
                  <a:pt x="19038" y="9157"/>
                </a:moveTo>
                <a:cubicBezTo>
                  <a:pt x="18750" y="8068"/>
                  <a:pt x="18180" y="7034"/>
                  <a:pt x="17347" y="6088"/>
                </a:cubicBezTo>
                <a:lnTo>
                  <a:pt x="19559" y="5123"/>
                </a:lnTo>
                <a:cubicBezTo>
                  <a:pt x="20567" y="6264"/>
                  <a:pt x="21252" y="7509"/>
                  <a:pt x="21600" y="8823"/>
                </a:cubicBezTo>
                <a:cubicBezTo>
                  <a:pt x="21600" y="8823"/>
                  <a:pt x="19038" y="9157"/>
                  <a:pt x="19038" y="9157"/>
                </a:cubicBezTo>
                <a:close/>
                <a:moveTo>
                  <a:pt x="19550" y="16486"/>
                </a:moveTo>
                <a:lnTo>
                  <a:pt x="17338" y="15519"/>
                </a:lnTo>
                <a:cubicBezTo>
                  <a:pt x="18175" y="14573"/>
                  <a:pt x="18746" y="13542"/>
                  <a:pt x="19037" y="12451"/>
                </a:cubicBezTo>
                <a:lnTo>
                  <a:pt x="21596" y="12788"/>
                </a:lnTo>
                <a:cubicBezTo>
                  <a:pt x="21248" y="14102"/>
                  <a:pt x="20559" y="15346"/>
                  <a:pt x="19550" y="16486"/>
                </a:cubicBezTo>
                <a:close/>
                <a:moveTo>
                  <a:pt x="10700" y="21187"/>
                </a:moveTo>
                <a:lnTo>
                  <a:pt x="9985" y="19427"/>
                </a:lnTo>
                <a:cubicBezTo>
                  <a:pt x="11501" y="19123"/>
                  <a:pt x="12911" y="18627"/>
                  <a:pt x="14177" y="17955"/>
                </a:cubicBezTo>
                <a:lnTo>
                  <a:pt x="15749" y="19414"/>
                </a:lnTo>
                <a:cubicBezTo>
                  <a:pt x="14226" y="20225"/>
                  <a:pt x="12527" y="20821"/>
                  <a:pt x="10700" y="21187"/>
                </a:cubicBezTo>
                <a:close/>
                <a:moveTo>
                  <a:pt x="0" y="21600"/>
                </a:moveTo>
                <a:lnTo>
                  <a:pt x="0" y="19769"/>
                </a:lnTo>
                <a:lnTo>
                  <a:pt x="5196" y="19769"/>
                </a:lnTo>
                <a:lnTo>
                  <a:pt x="5196" y="21600"/>
                </a:lnTo>
                <a:cubicBezTo>
                  <a:pt x="5196"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60" name="Shape 10560">
            <a:extLst>
              <a:ext uri="{FF2B5EF4-FFF2-40B4-BE49-F238E27FC236}">
                <a16:creationId xmlns:a16="http://schemas.microsoft.com/office/drawing/2014/main" id="{1AEEF9F9-3017-0F46-8A3D-EFA8B3544E8C}"/>
              </a:ext>
            </a:extLst>
          </p:cNvPr>
          <p:cNvSpPr/>
          <p:nvPr/>
        </p:nvSpPr>
        <p:spPr>
          <a:xfrm flipH="1">
            <a:off x="6969681" y="2674653"/>
            <a:ext cx="1165753" cy="1492330"/>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6206" y="0"/>
                  <a:pt x="13861" y="0"/>
                </a:cubicBezTo>
                <a:lnTo>
                  <a:pt x="21600" y="0"/>
                </a:lnTo>
                <a:lnTo>
                  <a:pt x="21600" y="7200"/>
                </a:lnTo>
                <a:lnTo>
                  <a:pt x="13861" y="7200"/>
                </a:lnTo>
                <a:cubicBezTo>
                  <a:pt x="11309" y="7200"/>
                  <a:pt x="9241" y="8811"/>
                  <a:pt x="9241" y="10800"/>
                </a:cubicBezTo>
                <a:cubicBezTo>
                  <a:pt x="9241" y="12788"/>
                  <a:pt x="11309" y="14400"/>
                  <a:pt x="13861" y="14400"/>
                </a:cubicBezTo>
                <a:lnTo>
                  <a:pt x="21600" y="14400"/>
                </a:lnTo>
                <a:lnTo>
                  <a:pt x="21600" y="21600"/>
                </a:lnTo>
                <a:lnTo>
                  <a:pt x="13861" y="21600"/>
                </a:lnTo>
                <a:cubicBezTo>
                  <a:pt x="6206" y="21600"/>
                  <a:pt x="0" y="16764"/>
                  <a:pt x="0" y="108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61" name="Shape 10561">
            <a:extLst>
              <a:ext uri="{FF2B5EF4-FFF2-40B4-BE49-F238E27FC236}">
                <a16:creationId xmlns:a16="http://schemas.microsoft.com/office/drawing/2014/main" id="{AF07E08F-0FFB-D648-8DAF-63F6DB56B13C}"/>
              </a:ext>
            </a:extLst>
          </p:cNvPr>
          <p:cNvSpPr/>
          <p:nvPr/>
        </p:nvSpPr>
        <p:spPr>
          <a:xfrm flipH="1">
            <a:off x="7038240" y="2878816"/>
            <a:ext cx="892971" cy="1100598"/>
          </a:xfrm>
          <a:custGeom>
            <a:avLst/>
            <a:gdLst/>
            <a:ahLst/>
            <a:cxnLst>
              <a:cxn ang="0">
                <a:pos x="wd2" y="hd2"/>
              </a:cxn>
              <a:cxn ang="5400000">
                <a:pos x="wd2" y="hd2"/>
              </a:cxn>
              <a:cxn ang="10800000">
                <a:pos x="wd2" y="hd2"/>
              </a:cxn>
              <a:cxn ang="16200000">
                <a:pos x="wd2" y="hd2"/>
              </a:cxn>
            </a:cxnLst>
            <a:rect l="0" t="0" r="r" b="b"/>
            <a:pathLst>
              <a:path w="21600" h="21600" extrusionOk="0">
                <a:moveTo>
                  <a:pt x="16388" y="1831"/>
                </a:moveTo>
                <a:lnTo>
                  <a:pt x="16388" y="0"/>
                </a:lnTo>
                <a:lnTo>
                  <a:pt x="21584" y="0"/>
                </a:lnTo>
                <a:lnTo>
                  <a:pt x="21584" y="1831"/>
                </a:lnTo>
                <a:cubicBezTo>
                  <a:pt x="21584" y="1831"/>
                  <a:pt x="16388" y="1831"/>
                  <a:pt x="16388" y="1831"/>
                </a:cubicBezTo>
                <a:close/>
                <a:moveTo>
                  <a:pt x="5837" y="2192"/>
                </a:moveTo>
                <a:cubicBezTo>
                  <a:pt x="7359" y="1380"/>
                  <a:pt x="9057" y="783"/>
                  <a:pt x="10884" y="415"/>
                </a:cubicBezTo>
                <a:lnTo>
                  <a:pt x="11602" y="2174"/>
                </a:lnTo>
                <a:cubicBezTo>
                  <a:pt x="10085" y="2480"/>
                  <a:pt x="8677" y="2976"/>
                  <a:pt x="7412" y="3650"/>
                </a:cubicBezTo>
                <a:cubicBezTo>
                  <a:pt x="7412" y="3650"/>
                  <a:pt x="5837" y="2192"/>
                  <a:pt x="5837" y="2192"/>
                </a:cubicBezTo>
                <a:close/>
                <a:moveTo>
                  <a:pt x="0" y="8823"/>
                </a:moveTo>
                <a:cubicBezTo>
                  <a:pt x="348" y="7509"/>
                  <a:pt x="1033" y="6264"/>
                  <a:pt x="2041" y="5123"/>
                </a:cubicBezTo>
                <a:lnTo>
                  <a:pt x="4253" y="6088"/>
                </a:lnTo>
                <a:cubicBezTo>
                  <a:pt x="3420" y="7034"/>
                  <a:pt x="2850" y="8068"/>
                  <a:pt x="2562" y="9157"/>
                </a:cubicBezTo>
                <a:cubicBezTo>
                  <a:pt x="2562" y="9157"/>
                  <a:pt x="0" y="8823"/>
                  <a:pt x="0" y="8823"/>
                </a:cubicBezTo>
                <a:close/>
                <a:moveTo>
                  <a:pt x="4" y="12788"/>
                </a:moveTo>
                <a:lnTo>
                  <a:pt x="2563" y="12451"/>
                </a:lnTo>
                <a:cubicBezTo>
                  <a:pt x="2854" y="13542"/>
                  <a:pt x="3425" y="14573"/>
                  <a:pt x="4262" y="15519"/>
                </a:cubicBezTo>
                <a:lnTo>
                  <a:pt x="2050" y="16486"/>
                </a:lnTo>
                <a:cubicBezTo>
                  <a:pt x="1041" y="15346"/>
                  <a:pt x="352" y="14102"/>
                  <a:pt x="4" y="12788"/>
                </a:cubicBezTo>
                <a:close/>
                <a:moveTo>
                  <a:pt x="5851" y="19414"/>
                </a:moveTo>
                <a:lnTo>
                  <a:pt x="7423" y="17955"/>
                </a:lnTo>
                <a:cubicBezTo>
                  <a:pt x="8689" y="18627"/>
                  <a:pt x="10099" y="19123"/>
                  <a:pt x="11615" y="19427"/>
                </a:cubicBezTo>
                <a:lnTo>
                  <a:pt x="10900" y="21187"/>
                </a:lnTo>
                <a:cubicBezTo>
                  <a:pt x="9073" y="20821"/>
                  <a:pt x="7374" y="20225"/>
                  <a:pt x="5851" y="19414"/>
                </a:cubicBezTo>
                <a:close/>
                <a:moveTo>
                  <a:pt x="16404" y="21600"/>
                </a:moveTo>
                <a:lnTo>
                  <a:pt x="16404" y="19769"/>
                </a:lnTo>
                <a:lnTo>
                  <a:pt x="21600" y="19769"/>
                </a:lnTo>
                <a:lnTo>
                  <a:pt x="21600" y="21600"/>
                </a:lnTo>
                <a:cubicBezTo>
                  <a:pt x="21600" y="21600"/>
                  <a:pt x="16404" y="21600"/>
                  <a:pt x="16404"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58" name="Shape 10563">
            <a:extLst>
              <a:ext uri="{FF2B5EF4-FFF2-40B4-BE49-F238E27FC236}">
                <a16:creationId xmlns:a16="http://schemas.microsoft.com/office/drawing/2014/main" id="{CF915BC4-0ACF-214F-BFC2-CD9529DA61E9}"/>
              </a:ext>
            </a:extLst>
          </p:cNvPr>
          <p:cNvSpPr/>
          <p:nvPr/>
        </p:nvSpPr>
        <p:spPr>
          <a:xfrm flipH="1">
            <a:off x="5193621" y="3670368"/>
            <a:ext cx="1832479" cy="49743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21600" y="0"/>
                </a:lnTo>
                <a:lnTo>
                  <a:pt x="0" y="0"/>
                </a:lnTo>
                <a:cubicBezTo>
                  <a:pt x="0" y="0"/>
                  <a:pt x="0" y="21600"/>
                  <a:pt x="0" y="216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59" name="Shape 10564">
            <a:extLst>
              <a:ext uri="{FF2B5EF4-FFF2-40B4-BE49-F238E27FC236}">
                <a16:creationId xmlns:a16="http://schemas.microsoft.com/office/drawing/2014/main" id="{7737EDA1-E426-C748-B7B7-60A9B363CA18}"/>
              </a:ext>
            </a:extLst>
          </p:cNvPr>
          <p:cNvSpPr/>
          <p:nvPr/>
        </p:nvSpPr>
        <p:spPr>
          <a:xfrm flipH="1">
            <a:off x="5191182" y="3885872"/>
            <a:ext cx="1678704" cy="93276"/>
          </a:xfrm>
          <a:custGeom>
            <a:avLst/>
            <a:gdLst/>
            <a:ahLst/>
            <a:cxnLst>
              <a:cxn ang="0">
                <a:pos x="wd2" y="hd2"/>
              </a:cxn>
              <a:cxn ang="5400000">
                <a:pos x="wd2" y="hd2"/>
              </a:cxn>
              <a:cxn ang="10800000">
                <a:pos x="wd2" y="hd2"/>
              </a:cxn>
              <a:cxn ang="16200000">
                <a:pos x="wd2" y="hd2"/>
              </a:cxn>
            </a:cxnLst>
            <a:rect l="0" t="0" r="r" b="b"/>
            <a:pathLst>
              <a:path w="21600" h="21600" extrusionOk="0">
                <a:moveTo>
                  <a:pt x="19200" y="21600"/>
                </a:moveTo>
                <a:lnTo>
                  <a:pt x="19200" y="0"/>
                </a:lnTo>
                <a:lnTo>
                  <a:pt x="21600" y="0"/>
                </a:lnTo>
                <a:lnTo>
                  <a:pt x="21600" y="21600"/>
                </a:lnTo>
                <a:cubicBezTo>
                  <a:pt x="21600" y="21600"/>
                  <a:pt x="19200" y="21600"/>
                  <a:pt x="19200" y="21600"/>
                </a:cubicBezTo>
                <a:close/>
                <a:moveTo>
                  <a:pt x="14400" y="21600"/>
                </a:moveTo>
                <a:lnTo>
                  <a:pt x="14400" y="0"/>
                </a:lnTo>
                <a:lnTo>
                  <a:pt x="16800" y="0"/>
                </a:lnTo>
                <a:lnTo>
                  <a:pt x="16800" y="21600"/>
                </a:lnTo>
                <a:cubicBezTo>
                  <a:pt x="16800" y="21600"/>
                  <a:pt x="14400" y="21600"/>
                  <a:pt x="14400" y="21600"/>
                </a:cubicBezTo>
                <a:close/>
                <a:moveTo>
                  <a:pt x="9600" y="21600"/>
                </a:moveTo>
                <a:lnTo>
                  <a:pt x="9600" y="0"/>
                </a:lnTo>
                <a:lnTo>
                  <a:pt x="12000" y="0"/>
                </a:lnTo>
                <a:lnTo>
                  <a:pt x="12000" y="21600"/>
                </a:lnTo>
                <a:cubicBezTo>
                  <a:pt x="12000" y="21600"/>
                  <a:pt x="9600" y="21600"/>
                  <a:pt x="9600" y="21600"/>
                </a:cubicBezTo>
                <a:close/>
                <a:moveTo>
                  <a:pt x="4800" y="21600"/>
                </a:moveTo>
                <a:lnTo>
                  <a:pt x="4800" y="0"/>
                </a:lnTo>
                <a:lnTo>
                  <a:pt x="7200" y="0"/>
                </a:lnTo>
                <a:lnTo>
                  <a:pt x="7200" y="21600"/>
                </a:lnTo>
                <a:cubicBezTo>
                  <a:pt x="7200" y="21600"/>
                  <a:pt x="4800" y="21600"/>
                  <a:pt x="4800" y="21600"/>
                </a:cubicBezTo>
                <a:close/>
                <a:moveTo>
                  <a:pt x="0" y="21600"/>
                </a:moveTo>
                <a:lnTo>
                  <a:pt x="0" y="0"/>
                </a:lnTo>
                <a:lnTo>
                  <a:pt x="2400" y="0"/>
                </a:lnTo>
                <a:lnTo>
                  <a:pt x="2400" y="21600"/>
                </a:lnTo>
                <a:cubicBezTo>
                  <a:pt x="2400"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56" name="Shape 10566">
            <a:extLst>
              <a:ext uri="{FF2B5EF4-FFF2-40B4-BE49-F238E27FC236}">
                <a16:creationId xmlns:a16="http://schemas.microsoft.com/office/drawing/2014/main" id="{EF7F2CBF-FF58-4941-93C5-906859F6B701}"/>
              </a:ext>
            </a:extLst>
          </p:cNvPr>
          <p:cNvSpPr/>
          <p:nvPr/>
        </p:nvSpPr>
        <p:spPr>
          <a:xfrm flipH="1">
            <a:off x="5190419" y="2673256"/>
            <a:ext cx="1793599" cy="49743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cubicBezTo>
                  <a:pt x="21600" y="0"/>
                  <a:pt x="21600" y="21600"/>
                  <a:pt x="21600" y="216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57" name="Shape 10567">
            <a:extLst>
              <a:ext uri="{FF2B5EF4-FFF2-40B4-BE49-F238E27FC236}">
                <a16:creationId xmlns:a16="http://schemas.microsoft.com/office/drawing/2014/main" id="{7FA39F3C-A37D-9E4D-9594-C712FEE61E12}"/>
              </a:ext>
            </a:extLst>
          </p:cNvPr>
          <p:cNvSpPr/>
          <p:nvPr/>
        </p:nvSpPr>
        <p:spPr>
          <a:xfrm flipH="1">
            <a:off x="5192079" y="2885522"/>
            <a:ext cx="1678704" cy="9327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0"/>
                </a:lnTo>
                <a:lnTo>
                  <a:pt x="2400" y="0"/>
                </a:lnTo>
                <a:lnTo>
                  <a:pt x="2400" y="21600"/>
                </a:lnTo>
                <a:cubicBezTo>
                  <a:pt x="2400" y="21600"/>
                  <a:pt x="0" y="21600"/>
                  <a:pt x="0" y="21600"/>
                </a:cubicBezTo>
                <a:close/>
                <a:moveTo>
                  <a:pt x="4800" y="21600"/>
                </a:moveTo>
                <a:lnTo>
                  <a:pt x="4800" y="0"/>
                </a:lnTo>
                <a:lnTo>
                  <a:pt x="7200" y="0"/>
                </a:lnTo>
                <a:lnTo>
                  <a:pt x="7200" y="21600"/>
                </a:lnTo>
                <a:cubicBezTo>
                  <a:pt x="7200" y="21600"/>
                  <a:pt x="4800" y="21600"/>
                  <a:pt x="4800" y="21600"/>
                </a:cubicBezTo>
                <a:close/>
                <a:moveTo>
                  <a:pt x="9600" y="21600"/>
                </a:moveTo>
                <a:lnTo>
                  <a:pt x="9600" y="0"/>
                </a:lnTo>
                <a:lnTo>
                  <a:pt x="12000" y="0"/>
                </a:lnTo>
                <a:lnTo>
                  <a:pt x="12000" y="21600"/>
                </a:lnTo>
                <a:cubicBezTo>
                  <a:pt x="12000" y="21600"/>
                  <a:pt x="9600" y="21600"/>
                  <a:pt x="9600" y="21600"/>
                </a:cubicBezTo>
                <a:close/>
                <a:moveTo>
                  <a:pt x="14400" y="21600"/>
                </a:moveTo>
                <a:lnTo>
                  <a:pt x="14400" y="0"/>
                </a:lnTo>
                <a:lnTo>
                  <a:pt x="16800" y="0"/>
                </a:lnTo>
                <a:lnTo>
                  <a:pt x="16800" y="21600"/>
                </a:lnTo>
                <a:cubicBezTo>
                  <a:pt x="16800" y="21600"/>
                  <a:pt x="14400" y="21600"/>
                  <a:pt x="14400" y="21600"/>
                </a:cubicBezTo>
                <a:close/>
                <a:moveTo>
                  <a:pt x="19200" y="21600"/>
                </a:moveTo>
                <a:lnTo>
                  <a:pt x="19200" y="0"/>
                </a:lnTo>
                <a:lnTo>
                  <a:pt x="21600" y="0"/>
                </a:lnTo>
                <a:lnTo>
                  <a:pt x="21600" y="21600"/>
                </a:lnTo>
                <a:cubicBezTo>
                  <a:pt x="21600" y="21600"/>
                  <a:pt x="19200" y="21600"/>
                  <a:pt x="1920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54" name="Shape 10569">
            <a:extLst>
              <a:ext uri="{FF2B5EF4-FFF2-40B4-BE49-F238E27FC236}">
                <a16:creationId xmlns:a16="http://schemas.microsoft.com/office/drawing/2014/main" id="{50FD7FBA-B730-7144-844B-ADEACC8F852D}"/>
              </a:ext>
            </a:extLst>
          </p:cNvPr>
          <p:cNvSpPr/>
          <p:nvPr/>
        </p:nvSpPr>
        <p:spPr>
          <a:xfrm flipH="1">
            <a:off x="5193530" y="4667533"/>
            <a:ext cx="2228957" cy="498398"/>
          </a:xfrm>
          <a:custGeom>
            <a:avLst/>
            <a:gdLst/>
            <a:ahLst/>
            <a:cxnLst>
              <a:cxn ang="0">
                <a:pos x="wd2" y="hd2"/>
              </a:cxn>
              <a:cxn ang="5400000">
                <a:pos x="wd2" y="hd2"/>
              </a:cxn>
              <a:cxn ang="10800000">
                <a:pos x="wd2" y="hd2"/>
              </a:cxn>
              <a:cxn ang="16200000">
                <a:pos x="wd2" y="hd2"/>
              </a:cxn>
            </a:cxnLst>
            <a:rect l="0" t="0" r="r" b="b"/>
            <a:pathLst>
              <a:path w="21600" h="21600" extrusionOk="0">
                <a:moveTo>
                  <a:pt x="0" y="21542"/>
                </a:moveTo>
                <a:lnTo>
                  <a:pt x="21600" y="21600"/>
                </a:lnTo>
                <a:lnTo>
                  <a:pt x="21600" y="58"/>
                </a:lnTo>
                <a:lnTo>
                  <a:pt x="0" y="0"/>
                </a:lnTo>
                <a:lnTo>
                  <a:pt x="0" y="21542"/>
                </a:ln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55" name="Shape 10570">
            <a:extLst>
              <a:ext uri="{FF2B5EF4-FFF2-40B4-BE49-F238E27FC236}">
                <a16:creationId xmlns:a16="http://schemas.microsoft.com/office/drawing/2014/main" id="{94AF2191-0A64-1746-89E2-A49C70B6906E}"/>
              </a:ext>
            </a:extLst>
          </p:cNvPr>
          <p:cNvSpPr/>
          <p:nvPr/>
        </p:nvSpPr>
        <p:spPr>
          <a:xfrm flipH="1">
            <a:off x="5195270" y="4884000"/>
            <a:ext cx="2797843" cy="93276"/>
          </a:xfrm>
          <a:custGeom>
            <a:avLst/>
            <a:gdLst/>
            <a:ahLst/>
            <a:cxnLst>
              <a:cxn ang="0">
                <a:pos x="wd2" y="hd2"/>
              </a:cxn>
              <a:cxn ang="5400000">
                <a:pos x="wd2" y="hd2"/>
              </a:cxn>
              <a:cxn ang="10800000">
                <a:pos x="wd2" y="hd2"/>
              </a:cxn>
              <a:cxn ang="16200000">
                <a:pos x="wd2" y="hd2"/>
              </a:cxn>
            </a:cxnLst>
            <a:rect l="0" t="0" r="r" b="b"/>
            <a:pathLst>
              <a:path w="21600" h="21600"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52" name="Shape 10572">
            <a:extLst>
              <a:ext uri="{FF2B5EF4-FFF2-40B4-BE49-F238E27FC236}">
                <a16:creationId xmlns:a16="http://schemas.microsoft.com/office/drawing/2014/main" id="{71D18A5D-A45B-284C-8B55-A68112A65B0A}"/>
              </a:ext>
            </a:extLst>
          </p:cNvPr>
          <p:cNvSpPr/>
          <p:nvPr/>
        </p:nvSpPr>
        <p:spPr>
          <a:xfrm flipH="1">
            <a:off x="4033896" y="1679047"/>
            <a:ext cx="1165752" cy="1492330"/>
          </a:xfrm>
          <a:custGeom>
            <a:avLst/>
            <a:gdLst/>
            <a:ahLst/>
            <a:cxnLst>
              <a:cxn ang="0">
                <a:pos x="wd2" y="hd2"/>
              </a:cxn>
              <a:cxn ang="5400000">
                <a:pos x="wd2" y="hd2"/>
              </a:cxn>
              <a:cxn ang="10800000">
                <a:pos x="wd2" y="hd2"/>
              </a:cxn>
              <a:cxn ang="16200000">
                <a:pos x="wd2" y="hd2"/>
              </a:cxn>
            </a:cxnLst>
            <a:rect l="0" t="0" r="r" b="b"/>
            <a:pathLst>
              <a:path w="21600" h="21600" extrusionOk="0">
                <a:moveTo>
                  <a:pt x="21600" y="10800"/>
                </a:moveTo>
                <a:cubicBezTo>
                  <a:pt x="21600" y="4835"/>
                  <a:pt x="15394" y="0"/>
                  <a:pt x="7739" y="0"/>
                </a:cubicBezTo>
                <a:lnTo>
                  <a:pt x="0" y="0"/>
                </a:lnTo>
                <a:lnTo>
                  <a:pt x="0" y="7200"/>
                </a:lnTo>
                <a:lnTo>
                  <a:pt x="7739" y="7200"/>
                </a:lnTo>
                <a:cubicBezTo>
                  <a:pt x="10291" y="7200"/>
                  <a:pt x="12359" y="8811"/>
                  <a:pt x="12359" y="10800"/>
                </a:cubicBezTo>
                <a:cubicBezTo>
                  <a:pt x="12359" y="12788"/>
                  <a:pt x="10291" y="14400"/>
                  <a:pt x="7739" y="14400"/>
                </a:cubicBezTo>
                <a:lnTo>
                  <a:pt x="0" y="14400"/>
                </a:lnTo>
                <a:lnTo>
                  <a:pt x="0" y="21600"/>
                </a:lnTo>
                <a:lnTo>
                  <a:pt x="7739" y="21600"/>
                </a:lnTo>
                <a:cubicBezTo>
                  <a:pt x="15394" y="21600"/>
                  <a:pt x="21600" y="16764"/>
                  <a:pt x="21600" y="108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53" name="Shape 10573">
            <a:extLst>
              <a:ext uri="{FF2B5EF4-FFF2-40B4-BE49-F238E27FC236}">
                <a16:creationId xmlns:a16="http://schemas.microsoft.com/office/drawing/2014/main" id="{D5ACB772-31D8-354C-81F5-C4E35E3767B1}"/>
              </a:ext>
            </a:extLst>
          </p:cNvPr>
          <p:cNvSpPr/>
          <p:nvPr/>
        </p:nvSpPr>
        <p:spPr>
          <a:xfrm flipH="1">
            <a:off x="4242772" y="1883208"/>
            <a:ext cx="775345" cy="1100598"/>
          </a:xfrm>
          <a:custGeom>
            <a:avLst/>
            <a:gdLst/>
            <a:ahLst/>
            <a:cxnLst>
              <a:cxn ang="0">
                <a:pos x="wd2" y="hd2"/>
              </a:cxn>
              <a:cxn ang="5400000">
                <a:pos x="wd2" y="hd2"/>
              </a:cxn>
              <a:cxn ang="10800000">
                <a:pos x="wd2" y="hd2"/>
              </a:cxn>
              <a:cxn ang="16200000">
                <a:pos x="wd2" y="hd2"/>
              </a:cxn>
            </a:cxnLst>
            <a:rect l="0" t="0" r="r" b="b"/>
            <a:pathLst>
              <a:path w="21600" h="21600" extrusionOk="0">
                <a:moveTo>
                  <a:pt x="16" y="1831"/>
                </a:moveTo>
                <a:lnTo>
                  <a:pt x="16" y="0"/>
                </a:lnTo>
                <a:lnTo>
                  <a:pt x="5212" y="0"/>
                </a:lnTo>
                <a:lnTo>
                  <a:pt x="5212" y="1831"/>
                </a:lnTo>
                <a:cubicBezTo>
                  <a:pt x="5212" y="1831"/>
                  <a:pt x="16" y="1831"/>
                  <a:pt x="16" y="1831"/>
                </a:cubicBezTo>
                <a:close/>
                <a:moveTo>
                  <a:pt x="14188" y="3650"/>
                </a:moveTo>
                <a:cubicBezTo>
                  <a:pt x="12923" y="2976"/>
                  <a:pt x="11515" y="2480"/>
                  <a:pt x="9998" y="2174"/>
                </a:cubicBezTo>
                <a:lnTo>
                  <a:pt x="10716" y="415"/>
                </a:lnTo>
                <a:cubicBezTo>
                  <a:pt x="12543" y="783"/>
                  <a:pt x="14241" y="1380"/>
                  <a:pt x="15763" y="2192"/>
                </a:cubicBezTo>
                <a:cubicBezTo>
                  <a:pt x="15763" y="2192"/>
                  <a:pt x="14188" y="3650"/>
                  <a:pt x="14188" y="3650"/>
                </a:cubicBezTo>
                <a:close/>
                <a:moveTo>
                  <a:pt x="19038" y="9157"/>
                </a:moveTo>
                <a:cubicBezTo>
                  <a:pt x="18750" y="8068"/>
                  <a:pt x="18180" y="7034"/>
                  <a:pt x="17347" y="6088"/>
                </a:cubicBezTo>
                <a:lnTo>
                  <a:pt x="19559" y="5123"/>
                </a:lnTo>
                <a:cubicBezTo>
                  <a:pt x="20567" y="6264"/>
                  <a:pt x="21252" y="7509"/>
                  <a:pt x="21600" y="8823"/>
                </a:cubicBezTo>
                <a:cubicBezTo>
                  <a:pt x="21600" y="8823"/>
                  <a:pt x="19038" y="9157"/>
                  <a:pt x="19038" y="9157"/>
                </a:cubicBezTo>
                <a:close/>
                <a:moveTo>
                  <a:pt x="19550" y="16486"/>
                </a:moveTo>
                <a:lnTo>
                  <a:pt x="17338" y="15519"/>
                </a:lnTo>
                <a:cubicBezTo>
                  <a:pt x="18175" y="14573"/>
                  <a:pt x="18746" y="13542"/>
                  <a:pt x="19037" y="12451"/>
                </a:cubicBezTo>
                <a:lnTo>
                  <a:pt x="21596" y="12788"/>
                </a:lnTo>
                <a:cubicBezTo>
                  <a:pt x="21248" y="14102"/>
                  <a:pt x="20559" y="15346"/>
                  <a:pt x="19550" y="16486"/>
                </a:cubicBezTo>
                <a:close/>
                <a:moveTo>
                  <a:pt x="10700" y="21187"/>
                </a:moveTo>
                <a:lnTo>
                  <a:pt x="9985" y="19427"/>
                </a:lnTo>
                <a:cubicBezTo>
                  <a:pt x="11501" y="19123"/>
                  <a:pt x="12911" y="18627"/>
                  <a:pt x="14177" y="17955"/>
                </a:cubicBezTo>
                <a:lnTo>
                  <a:pt x="15749" y="19414"/>
                </a:lnTo>
                <a:cubicBezTo>
                  <a:pt x="14226" y="20225"/>
                  <a:pt x="12527" y="20821"/>
                  <a:pt x="10700" y="21187"/>
                </a:cubicBezTo>
                <a:close/>
                <a:moveTo>
                  <a:pt x="0" y="21600"/>
                </a:moveTo>
                <a:lnTo>
                  <a:pt x="0" y="19769"/>
                </a:lnTo>
                <a:lnTo>
                  <a:pt x="5196" y="19769"/>
                </a:lnTo>
                <a:lnTo>
                  <a:pt x="5196" y="21600"/>
                </a:lnTo>
                <a:cubicBezTo>
                  <a:pt x="5196"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50" name="Shape 10575">
            <a:extLst>
              <a:ext uri="{FF2B5EF4-FFF2-40B4-BE49-F238E27FC236}">
                <a16:creationId xmlns:a16="http://schemas.microsoft.com/office/drawing/2014/main" id="{6369A81C-73CE-3D48-A620-F4A781D29C2A}"/>
              </a:ext>
            </a:extLst>
          </p:cNvPr>
          <p:cNvSpPr/>
          <p:nvPr/>
        </p:nvSpPr>
        <p:spPr>
          <a:xfrm flipH="1">
            <a:off x="5193530" y="1675703"/>
            <a:ext cx="2925647" cy="498781"/>
          </a:xfrm>
          <a:custGeom>
            <a:avLst/>
            <a:gdLst/>
            <a:ahLst/>
            <a:cxnLst>
              <a:cxn ang="0">
                <a:pos x="wd2" y="hd2"/>
              </a:cxn>
              <a:cxn ang="5400000">
                <a:pos x="wd2" y="hd2"/>
              </a:cxn>
              <a:cxn ang="10800000">
                <a:pos x="wd2" y="hd2"/>
              </a:cxn>
              <a:cxn ang="16200000">
                <a:pos x="wd2" y="hd2"/>
              </a:cxn>
            </a:cxnLst>
            <a:rect l="0" t="0" r="r" b="b"/>
            <a:pathLst>
              <a:path w="21600" h="21600" extrusionOk="0">
                <a:moveTo>
                  <a:pt x="0" y="21542"/>
                </a:moveTo>
                <a:lnTo>
                  <a:pt x="21600" y="21600"/>
                </a:lnTo>
                <a:lnTo>
                  <a:pt x="21600" y="58"/>
                </a:lnTo>
                <a:lnTo>
                  <a:pt x="0" y="0"/>
                </a:lnTo>
                <a:lnTo>
                  <a:pt x="0" y="21542"/>
                </a:ln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51" name="Shape 10576">
            <a:extLst>
              <a:ext uri="{FF2B5EF4-FFF2-40B4-BE49-F238E27FC236}">
                <a16:creationId xmlns:a16="http://schemas.microsoft.com/office/drawing/2014/main" id="{42AB49B1-CCD9-7A45-901A-E499202E2AE7}"/>
              </a:ext>
            </a:extLst>
          </p:cNvPr>
          <p:cNvSpPr/>
          <p:nvPr/>
        </p:nvSpPr>
        <p:spPr>
          <a:xfrm flipH="1">
            <a:off x="5195270" y="1892553"/>
            <a:ext cx="2797843" cy="93276"/>
          </a:xfrm>
          <a:custGeom>
            <a:avLst/>
            <a:gdLst/>
            <a:ahLst/>
            <a:cxnLst>
              <a:cxn ang="0">
                <a:pos x="wd2" y="hd2"/>
              </a:cxn>
              <a:cxn ang="5400000">
                <a:pos x="wd2" y="hd2"/>
              </a:cxn>
              <a:cxn ang="10800000">
                <a:pos x="wd2" y="hd2"/>
              </a:cxn>
              <a:cxn ang="16200000">
                <a:pos x="wd2" y="hd2"/>
              </a:cxn>
            </a:cxnLst>
            <a:rect l="0" t="0" r="r" b="b"/>
            <a:pathLst>
              <a:path w="21600" h="21600"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48" name="Shape 10578">
            <a:extLst>
              <a:ext uri="{FF2B5EF4-FFF2-40B4-BE49-F238E27FC236}">
                <a16:creationId xmlns:a16="http://schemas.microsoft.com/office/drawing/2014/main" id="{3F612F88-61AD-B54F-97DB-A994C995993A}"/>
              </a:ext>
            </a:extLst>
          </p:cNvPr>
          <p:cNvSpPr/>
          <p:nvPr/>
        </p:nvSpPr>
        <p:spPr>
          <a:xfrm flipH="1">
            <a:off x="6969681" y="4665974"/>
            <a:ext cx="1165753" cy="1492330"/>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6206" y="0"/>
                  <a:pt x="13861" y="0"/>
                </a:cubicBezTo>
                <a:lnTo>
                  <a:pt x="21600" y="0"/>
                </a:lnTo>
                <a:lnTo>
                  <a:pt x="21600" y="7200"/>
                </a:lnTo>
                <a:lnTo>
                  <a:pt x="13861" y="7200"/>
                </a:lnTo>
                <a:cubicBezTo>
                  <a:pt x="11309" y="7200"/>
                  <a:pt x="9241" y="8811"/>
                  <a:pt x="9241" y="10800"/>
                </a:cubicBezTo>
                <a:cubicBezTo>
                  <a:pt x="9241" y="12788"/>
                  <a:pt x="11309" y="14400"/>
                  <a:pt x="13861" y="14400"/>
                </a:cubicBezTo>
                <a:lnTo>
                  <a:pt x="21600" y="14400"/>
                </a:lnTo>
                <a:lnTo>
                  <a:pt x="21600" y="21600"/>
                </a:lnTo>
                <a:lnTo>
                  <a:pt x="13861" y="21600"/>
                </a:lnTo>
                <a:cubicBezTo>
                  <a:pt x="6206" y="21600"/>
                  <a:pt x="0" y="16764"/>
                  <a:pt x="0" y="10800"/>
                </a:cubicBez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49" name="Shape 10579">
            <a:extLst>
              <a:ext uri="{FF2B5EF4-FFF2-40B4-BE49-F238E27FC236}">
                <a16:creationId xmlns:a16="http://schemas.microsoft.com/office/drawing/2014/main" id="{60610510-79FE-5E4B-9C98-644966000E9E}"/>
              </a:ext>
            </a:extLst>
          </p:cNvPr>
          <p:cNvSpPr/>
          <p:nvPr/>
        </p:nvSpPr>
        <p:spPr>
          <a:xfrm flipH="1">
            <a:off x="7078354" y="4861840"/>
            <a:ext cx="835088" cy="1100599"/>
          </a:xfrm>
          <a:custGeom>
            <a:avLst/>
            <a:gdLst/>
            <a:ahLst/>
            <a:cxnLst>
              <a:cxn ang="0">
                <a:pos x="wd2" y="hd2"/>
              </a:cxn>
              <a:cxn ang="5400000">
                <a:pos x="wd2" y="hd2"/>
              </a:cxn>
              <a:cxn ang="10800000">
                <a:pos x="wd2" y="hd2"/>
              </a:cxn>
              <a:cxn ang="16200000">
                <a:pos x="wd2" y="hd2"/>
              </a:cxn>
            </a:cxnLst>
            <a:rect l="0" t="0" r="r" b="b"/>
            <a:pathLst>
              <a:path w="21600" h="21600" extrusionOk="0">
                <a:moveTo>
                  <a:pt x="16388" y="1831"/>
                </a:moveTo>
                <a:lnTo>
                  <a:pt x="16388" y="0"/>
                </a:lnTo>
                <a:lnTo>
                  <a:pt x="21584" y="0"/>
                </a:lnTo>
                <a:lnTo>
                  <a:pt x="21584" y="1831"/>
                </a:lnTo>
                <a:cubicBezTo>
                  <a:pt x="21584" y="1831"/>
                  <a:pt x="16388" y="1831"/>
                  <a:pt x="16388" y="1831"/>
                </a:cubicBezTo>
                <a:close/>
                <a:moveTo>
                  <a:pt x="5837" y="2192"/>
                </a:moveTo>
                <a:cubicBezTo>
                  <a:pt x="7359" y="1380"/>
                  <a:pt x="9057" y="783"/>
                  <a:pt x="10884" y="415"/>
                </a:cubicBezTo>
                <a:lnTo>
                  <a:pt x="11602" y="2174"/>
                </a:lnTo>
                <a:cubicBezTo>
                  <a:pt x="10085" y="2480"/>
                  <a:pt x="8677" y="2976"/>
                  <a:pt x="7412" y="3650"/>
                </a:cubicBezTo>
                <a:cubicBezTo>
                  <a:pt x="7412" y="3650"/>
                  <a:pt x="5837" y="2192"/>
                  <a:pt x="5837" y="2192"/>
                </a:cubicBezTo>
                <a:close/>
                <a:moveTo>
                  <a:pt x="0" y="8823"/>
                </a:moveTo>
                <a:cubicBezTo>
                  <a:pt x="348" y="7509"/>
                  <a:pt x="1033" y="6264"/>
                  <a:pt x="2041" y="5123"/>
                </a:cubicBezTo>
                <a:lnTo>
                  <a:pt x="4253" y="6088"/>
                </a:lnTo>
                <a:cubicBezTo>
                  <a:pt x="3420" y="7034"/>
                  <a:pt x="2850" y="8068"/>
                  <a:pt x="2562" y="9157"/>
                </a:cubicBezTo>
                <a:cubicBezTo>
                  <a:pt x="2562" y="9157"/>
                  <a:pt x="0" y="8823"/>
                  <a:pt x="0" y="8823"/>
                </a:cubicBezTo>
                <a:close/>
                <a:moveTo>
                  <a:pt x="4" y="12788"/>
                </a:moveTo>
                <a:lnTo>
                  <a:pt x="2563" y="12451"/>
                </a:lnTo>
                <a:cubicBezTo>
                  <a:pt x="2854" y="13542"/>
                  <a:pt x="3425" y="14573"/>
                  <a:pt x="4262" y="15519"/>
                </a:cubicBezTo>
                <a:lnTo>
                  <a:pt x="2050" y="16486"/>
                </a:lnTo>
                <a:cubicBezTo>
                  <a:pt x="1041" y="15346"/>
                  <a:pt x="352" y="14102"/>
                  <a:pt x="4" y="12788"/>
                </a:cubicBezTo>
                <a:close/>
                <a:moveTo>
                  <a:pt x="5851" y="19414"/>
                </a:moveTo>
                <a:lnTo>
                  <a:pt x="7423" y="17955"/>
                </a:lnTo>
                <a:cubicBezTo>
                  <a:pt x="8689" y="18627"/>
                  <a:pt x="10099" y="19123"/>
                  <a:pt x="11615" y="19427"/>
                </a:cubicBezTo>
                <a:lnTo>
                  <a:pt x="10900" y="21187"/>
                </a:lnTo>
                <a:cubicBezTo>
                  <a:pt x="9073" y="20821"/>
                  <a:pt x="7374" y="20225"/>
                  <a:pt x="5851" y="19414"/>
                </a:cubicBezTo>
                <a:close/>
                <a:moveTo>
                  <a:pt x="16404" y="21600"/>
                </a:moveTo>
                <a:lnTo>
                  <a:pt x="16404" y="19769"/>
                </a:lnTo>
                <a:lnTo>
                  <a:pt x="21600" y="19769"/>
                </a:lnTo>
                <a:lnTo>
                  <a:pt x="21600" y="21600"/>
                </a:lnTo>
                <a:cubicBezTo>
                  <a:pt x="21600" y="21600"/>
                  <a:pt x="16404" y="21600"/>
                  <a:pt x="16404"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44" name="Shape 10581">
            <a:extLst>
              <a:ext uri="{FF2B5EF4-FFF2-40B4-BE49-F238E27FC236}">
                <a16:creationId xmlns:a16="http://schemas.microsoft.com/office/drawing/2014/main" id="{6C262F94-6963-EA43-8677-402F7D56DC62}"/>
              </a:ext>
            </a:extLst>
          </p:cNvPr>
          <p:cNvSpPr/>
          <p:nvPr/>
        </p:nvSpPr>
        <p:spPr>
          <a:xfrm>
            <a:off x="1588" y="5658472"/>
            <a:ext cx="7012380" cy="498669"/>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48"/>
                </a:lnTo>
                <a:lnTo>
                  <a:pt x="0" y="21600"/>
                </a:lnTo>
                <a:lnTo>
                  <a:pt x="21600" y="21540"/>
                </a:lnTo>
                <a:lnTo>
                  <a:pt x="21600" y="0"/>
                </a:ln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46" name="Shape 10582">
            <a:extLst>
              <a:ext uri="{FF2B5EF4-FFF2-40B4-BE49-F238E27FC236}">
                <a16:creationId xmlns:a16="http://schemas.microsoft.com/office/drawing/2014/main" id="{CAF0203A-861E-0E4F-A62B-B710F92FC022}"/>
              </a:ext>
            </a:extLst>
          </p:cNvPr>
          <p:cNvSpPr/>
          <p:nvPr/>
        </p:nvSpPr>
        <p:spPr>
          <a:xfrm flipH="1">
            <a:off x="4132638" y="5861099"/>
            <a:ext cx="2797843" cy="93276"/>
          </a:xfrm>
          <a:custGeom>
            <a:avLst/>
            <a:gdLst/>
            <a:ahLst/>
            <a:cxnLst>
              <a:cxn ang="0">
                <a:pos x="wd2" y="hd2"/>
              </a:cxn>
              <a:cxn ang="5400000">
                <a:pos x="wd2" y="hd2"/>
              </a:cxn>
              <a:cxn ang="10800000">
                <a:pos x="wd2" y="hd2"/>
              </a:cxn>
              <a:cxn ang="16200000">
                <a:pos x="wd2" y="hd2"/>
              </a:cxn>
            </a:cxnLst>
            <a:rect l="0" t="0" r="r" b="b"/>
            <a:pathLst>
              <a:path w="21600" h="21600"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47" name="Shape 10583">
            <a:extLst>
              <a:ext uri="{FF2B5EF4-FFF2-40B4-BE49-F238E27FC236}">
                <a16:creationId xmlns:a16="http://schemas.microsoft.com/office/drawing/2014/main" id="{E0FBE97E-9BCA-E440-99DC-1826689D8AEF}"/>
              </a:ext>
            </a:extLst>
          </p:cNvPr>
          <p:cNvSpPr/>
          <p:nvPr/>
        </p:nvSpPr>
        <p:spPr>
          <a:xfrm flipH="1">
            <a:off x="1188398" y="5861099"/>
            <a:ext cx="2797842" cy="93276"/>
          </a:xfrm>
          <a:custGeom>
            <a:avLst/>
            <a:gdLst/>
            <a:ahLst/>
            <a:cxnLst>
              <a:cxn ang="0">
                <a:pos x="wd2" y="hd2"/>
              </a:cxn>
              <a:cxn ang="5400000">
                <a:pos x="wd2" y="hd2"/>
              </a:cxn>
              <a:cxn ang="10800000">
                <a:pos x="wd2" y="hd2"/>
              </a:cxn>
              <a:cxn ang="16200000">
                <a:pos x="wd2" y="hd2"/>
              </a:cxn>
            </a:cxnLst>
            <a:rect l="0" t="0" r="r" b="b"/>
            <a:pathLst>
              <a:path w="21600" h="21600"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33" name="Shape 10587">
            <a:extLst>
              <a:ext uri="{FF2B5EF4-FFF2-40B4-BE49-F238E27FC236}">
                <a16:creationId xmlns:a16="http://schemas.microsoft.com/office/drawing/2014/main" id="{2436F36A-7C55-9942-AD5A-A503C64C36EC}"/>
              </a:ext>
            </a:extLst>
          </p:cNvPr>
          <p:cNvSpPr/>
          <p:nvPr/>
        </p:nvSpPr>
        <p:spPr>
          <a:xfrm>
            <a:off x="7663665" y="4965653"/>
            <a:ext cx="892971" cy="892971"/>
          </a:xfrm>
          <a:custGeom>
            <a:avLst/>
            <a:gdLst/>
            <a:ahLst/>
            <a:cxnLst>
              <a:cxn ang="0">
                <a:pos x="wd2" y="hd2"/>
              </a:cxn>
              <a:cxn ang="5400000">
                <a:pos x="wd2" y="hd2"/>
              </a:cxn>
              <a:cxn ang="10800000">
                <a:pos x="wd2" y="hd2"/>
              </a:cxn>
              <a:cxn ang="16200000">
                <a:pos x="wd2" y="hd2"/>
              </a:cxn>
            </a:cxnLst>
            <a:rect l="0" t="0" r="r" b="b"/>
            <a:pathLst>
              <a:path w="21600" h="21600"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chemeClr val="accent4"/>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1" name="Shape 10590">
            <a:extLst>
              <a:ext uri="{FF2B5EF4-FFF2-40B4-BE49-F238E27FC236}">
                <a16:creationId xmlns:a16="http://schemas.microsoft.com/office/drawing/2014/main" id="{1927189B-EACB-FA41-BFA4-4C3FA7415407}"/>
              </a:ext>
            </a:extLst>
          </p:cNvPr>
          <p:cNvSpPr/>
          <p:nvPr/>
        </p:nvSpPr>
        <p:spPr>
          <a:xfrm>
            <a:off x="3596191" y="3970048"/>
            <a:ext cx="892971" cy="892971"/>
          </a:xfrm>
          <a:custGeom>
            <a:avLst/>
            <a:gdLst/>
            <a:ahLst/>
            <a:cxnLst>
              <a:cxn ang="0">
                <a:pos x="wd2" y="hd2"/>
              </a:cxn>
              <a:cxn ang="5400000">
                <a:pos x="wd2" y="hd2"/>
              </a:cxn>
              <a:cxn ang="10800000">
                <a:pos x="wd2" y="hd2"/>
              </a:cxn>
              <a:cxn ang="16200000">
                <a:pos x="wd2" y="hd2"/>
              </a:cxn>
            </a:cxnLst>
            <a:rect l="0" t="0" r="r" b="b"/>
            <a:pathLst>
              <a:path w="21600" h="21600"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9" name="Shape 10593">
            <a:extLst>
              <a:ext uri="{FF2B5EF4-FFF2-40B4-BE49-F238E27FC236}">
                <a16:creationId xmlns:a16="http://schemas.microsoft.com/office/drawing/2014/main" id="{DDD095F7-66F5-E249-9198-69BCB03A46F7}"/>
              </a:ext>
            </a:extLst>
          </p:cNvPr>
          <p:cNvSpPr/>
          <p:nvPr/>
        </p:nvSpPr>
        <p:spPr>
          <a:xfrm>
            <a:off x="7663665" y="2974331"/>
            <a:ext cx="892971" cy="892971"/>
          </a:xfrm>
          <a:custGeom>
            <a:avLst/>
            <a:gdLst/>
            <a:ahLst/>
            <a:cxnLst>
              <a:cxn ang="0">
                <a:pos x="wd2" y="hd2"/>
              </a:cxn>
              <a:cxn ang="5400000">
                <a:pos x="wd2" y="hd2"/>
              </a:cxn>
              <a:cxn ang="10800000">
                <a:pos x="wd2" y="hd2"/>
              </a:cxn>
              <a:cxn ang="16200000">
                <a:pos x="wd2" y="hd2"/>
              </a:cxn>
            </a:cxnLst>
            <a:rect l="0" t="0" r="r" b="b"/>
            <a:pathLst>
              <a:path w="21600" h="21600"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4" name="Shape 10596">
            <a:extLst>
              <a:ext uri="{FF2B5EF4-FFF2-40B4-BE49-F238E27FC236}">
                <a16:creationId xmlns:a16="http://schemas.microsoft.com/office/drawing/2014/main" id="{CDC282F1-8E91-4248-AACD-5FF360F8E9CF}"/>
              </a:ext>
            </a:extLst>
          </p:cNvPr>
          <p:cNvSpPr/>
          <p:nvPr/>
        </p:nvSpPr>
        <p:spPr>
          <a:xfrm>
            <a:off x="3596191" y="1978726"/>
            <a:ext cx="892971" cy="892971"/>
          </a:xfrm>
          <a:custGeom>
            <a:avLst/>
            <a:gdLst/>
            <a:ahLst/>
            <a:cxnLst>
              <a:cxn ang="0">
                <a:pos x="wd2" y="hd2"/>
              </a:cxn>
              <a:cxn ang="5400000">
                <a:pos x="wd2" y="hd2"/>
              </a:cxn>
              <a:cxn ang="10800000">
                <a:pos x="wd2" y="hd2"/>
              </a:cxn>
              <a:cxn ang="16200000">
                <a:pos x="wd2" y="hd2"/>
              </a:cxn>
            </a:cxnLst>
            <a:rect l="0" t="0" r="r" b="b"/>
            <a:pathLst>
              <a:path w="21600" h="21600" extrusionOk="0">
                <a:moveTo>
                  <a:pt x="10501" y="0"/>
                </a:moveTo>
                <a:lnTo>
                  <a:pt x="11100" y="0"/>
                </a:lnTo>
                <a:cubicBezTo>
                  <a:pt x="16899" y="0"/>
                  <a:pt x="21600" y="4702"/>
                  <a:pt x="21600" y="10500"/>
                </a:cubicBezTo>
                <a:lnTo>
                  <a:pt x="21600" y="11100"/>
                </a:lnTo>
                <a:cubicBezTo>
                  <a:pt x="21600" y="16898"/>
                  <a:pt x="16899" y="21600"/>
                  <a:pt x="11100" y="21600"/>
                </a:cubicBezTo>
                <a:lnTo>
                  <a:pt x="10501" y="21600"/>
                </a:lnTo>
                <a:cubicBezTo>
                  <a:pt x="4702" y="21600"/>
                  <a:pt x="0" y="16898"/>
                  <a:pt x="0" y="11100"/>
                </a:cubicBezTo>
                <a:lnTo>
                  <a:pt x="0" y="10500"/>
                </a:lnTo>
                <a:cubicBezTo>
                  <a:pt x="0" y="4702"/>
                  <a:pt x="4702" y="0"/>
                  <a:pt x="10501" y="0"/>
                </a:cubicBezTo>
                <a:cubicBezTo>
                  <a:pt x="10501" y="0"/>
                  <a:pt x="10501" y="0"/>
                  <a:pt x="10501" y="0"/>
                </a:cubicBezTo>
                <a:close/>
              </a:path>
            </a:pathLst>
          </a:custGeom>
          <a:solidFill>
            <a:schemeClr val="accent1"/>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64" name="Shape 10575">
            <a:extLst>
              <a:ext uri="{FF2B5EF4-FFF2-40B4-BE49-F238E27FC236}">
                <a16:creationId xmlns:a16="http://schemas.microsoft.com/office/drawing/2014/main" id="{78DEFDEB-AE4B-0F48-9061-03DF2BBEBEBE}"/>
              </a:ext>
            </a:extLst>
          </p:cNvPr>
          <p:cNvSpPr/>
          <p:nvPr/>
        </p:nvSpPr>
        <p:spPr>
          <a:xfrm flipH="1">
            <a:off x="8118505" y="1675703"/>
            <a:ext cx="2925647" cy="498781"/>
          </a:xfrm>
          <a:custGeom>
            <a:avLst/>
            <a:gdLst/>
            <a:ahLst/>
            <a:cxnLst>
              <a:cxn ang="0">
                <a:pos x="wd2" y="hd2"/>
              </a:cxn>
              <a:cxn ang="5400000">
                <a:pos x="wd2" y="hd2"/>
              </a:cxn>
              <a:cxn ang="10800000">
                <a:pos x="wd2" y="hd2"/>
              </a:cxn>
              <a:cxn ang="16200000">
                <a:pos x="wd2" y="hd2"/>
              </a:cxn>
            </a:cxnLst>
            <a:rect l="0" t="0" r="r" b="b"/>
            <a:pathLst>
              <a:path w="21600" h="21600" extrusionOk="0">
                <a:moveTo>
                  <a:pt x="0" y="21542"/>
                </a:moveTo>
                <a:lnTo>
                  <a:pt x="21600" y="21600"/>
                </a:lnTo>
                <a:lnTo>
                  <a:pt x="21600" y="58"/>
                </a:lnTo>
                <a:lnTo>
                  <a:pt x="0" y="0"/>
                </a:lnTo>
                <a:lnTo>
                  <a:pt x="0" y="21542"/>
                </a:ln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65" name="Shape 10576">
            <a:extLst>
              <a:ext uri="{FF2B5EF4-FFF2-40B4-BE49-F238E27FC236}">
                <a16:creationId xmlns:a16="http://schemas.microsoft.com/office/drawing/2014/main" id="{057A41F6-DF9B-AD48-8A6B-6D0B982B2876}"/>
              </a:ext>
            </a:extLst>
          </p:cNvPr>
          <p:cNvSpPr/>
          <p:nvPr/>
        </p:nvSpPr>
        <p:spPr>
          <a:xfrm flipH="1">
            <a:off x="8120245" y="1892553"/>
            <a:ext cx="2797843" cy="93276"/>
          </a:xfrm>
          <a:custGeom>
            <a:avLst/>
            <a:gdLst/>
            <a:ahLst/>
            <a:cxnLst>
              <a:cxn ang="0">
                <a:pos x="wd2" y="hd2"/>
              </a:cxn>
              <a:cxn ang="5400000">
                <a:pos x="wd2" y="hd2"/>
              </a:cxn>
              <a:cxn ang="10800000">
                <a:pos x="wd2" y="hd2"/>
              </a:cxn>
              <a:cxn ang="16200000">
                <a:pos x="wd2" y="hd2"/>
              </a:cxn>
            </a:cxnLst>
            <a:rect l="0" t="0" r="r" b="b"/>
            <a:pathLst>
              <a:path w="21600" h="21600"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66" name="Freeform 730">
            <a:extLst>
              <a:ext uri="{FF2B5EF4-FFF2-40B4-BE49-F238E27FC236}">
                <a16:creationId xmlns:a16="http://schemas.microsoft.com/office/drawing/2014/main" id="{92F5330D-F6EA-5443-891A-BA2D5070E6EA}"/>
              </a:ext>
            </a:extLst>
          </p:cNvPr>
          <p:cNvSpPr>
            <a:spLocks noChangeArrowheads="1"/>
          </p:cNvSpPr>
          <p:nvPr/>
        </p:nvSpPr>
        <p:spPr bwMode="auto">
          <a:xfrm>
            <a:off x="3830790" y="4204647"/>
            <a:ext cx="423771" cy="423771"/>
          </a:xfrm>
          <a:custGeom>
            <a:avLst/>
            <a:gdLst>
              <a:gd name="T0" fmla="*/ 287569 w 297289"/>
              <a:gd name="T1" fmla="*/ 197405 h 295930"/>
              <a:gd name="T2" fmla="*/ 67601 w 297289"/>
              <a:gd name="T3" fmla="*/ 175111 h 295930"/>
              <a:gd name="T4" fmla="*/ 89922 w 297289"/>
              <a:gd name="T5" fmla="*/ 197405 h 295930"/>
              <a:gd name="T6" fmla="*/ 67601 w 297289"/>
              <a:gd name="T7" fmla="*/ 165762 h 295930"/>
              <a:gd name="T8" fmla="*/ 118723 w 297289"/>
              <a:gd name="T9" fmla="*/ 165043 h 295930"/>
              <a:gd name="T10" fmla="*/ 233662 w 297289"/>
              <a:gd name="T11" fmla="*/ 139739 h 295930"/>
              <a:gd name="T12" fmla="*/ 242699 w 297289"/>
              <a:gd name="T13" fmla="*/ 130702 h 295930"/>
              <a:gd name="T14" fmla="*/ 242699 w 297289"/>
              <a:gd name="T15" fmla="*/ 157815 h 295930"/>
              <a:gd name="T16" fmla="*/ 34192 w 297289"/>
              <a:gd name="T17" fmla="*/ 97003 h 295930"/>
              <a:gd name="T18" fmla="*/ 89100 w 297289"/>
              <a:gd name="T19" fmla="*/ 122882 h 295930"/>
              <a:gd name="T20" fmla="*/ 28843 w 297289"/>
              <a:gd name="T21" fmla="*/ 100330 h 295930"/>
              <a:gd name="T22" fmla="*/ 288289 w 297289"/>
              <a:gd name="T23" fmla="*/ 106791 h 295930"/>
              <a:gd name="T24" fmla="*/ 266328 w 297289"/>
              <a:gd name="T25" fmla="*/ 84497 h 295930"/>
              <a:gd name="T26" fmla="*/ 210886 w 297289"/>
              <a:gd name="T27" fmla="*/ 116859 h 295930"/>
              <a:gd name="T28" fmla="*/ 173805 w 297289"/>
              <a:gd name="T29" fmla="*/ 180865 h 295930"/>
              <a:gd name="T30" fmla="*/ 257328 w 297289"/>
              <a:gd name="T31" fmla="*/ 197405 h 295930"/>
              <a:gd name="T32" fmla="*/ 257328 w 297289"/>
              <a:gd name="T33" fmla="*/ 84497 h 295930"/>
              <a:gd name="T34" fmla="*/ 9279 w 297289"/>
              <a:gd name="T35" fmla="*/ 115061 h 295930"/>
              <a:gd name="T36" fmla="*/ 117643 w 297289"/>
              <a:gd name="T37" fmla="*/ 155335 h 295930"/>
              <a:gd name="T38" fmla="*/ 142484 w 297289"/>
              <a:gd name="T39" fmla="*/ 126928 h 295930"/>
              <a:gd name="T40" fmla="*/ 166964 w 297289"/>
              <a:gd name="T41" fmla="*/ 169358 h 295930"/>
              <a:gd name="T42" fmla="*/ 200806 w 297289"/>
              <a:gd name="T43" fmla="*/ 118657 h 295930"/>
              <a:gd name="T44" fmla="*/ 28360 w 297289"/>
              <a:gd name="T45" fmla="*/ 49258 h 295930"/>
              <a:gd name="T46" fmla="*/ 210526 w 297289"/>
              <a:gd name="T47" fmla="*/ 85576 h 295930"/>
              <a:gd name="T48" fmla="*/ 38080 w 297289"/>
              <a:gd name="T49" fmla="*/ 15458 h 295930"/>
              <a:gd name="T50" fmla="*/ 215926 w 297289"/>
              <a:gd name="T51" fmla="*/ 66518 h 295930"/>
              <a:gd name="T52" fmla="*/ 49240 w 297289"/>
              <a:gd name="T53" fmla="*/ 9345 h 295930"/>
              <a:gd name="T54" fmla="*/ 211966 w 297289"/>
              <a:gd name="T55" fmla="*/ 46741 h 295930"/>
              <a:gd name="T56" fmla="*/ 222766 w 297289"/>
              <a:gd name="T57" fmla="*/ 75508 h 295930"/>
              <a:gd name="T58" fmla="*/ 297289 w 297289"/>
              <a:gd name="T59" fmla="*/ 85216 h 295930"/>
              <a:gd name="T60" fmla="*/ 297289 w 297289"/>
              <a:gd name="T61" fmla="*/ 196686 h 295930"/>
              <a:gd name="T62" fmla="*/ 235007 w 297289"/>
              <a:gd name="T63" fmla="*/ 206395 h 295930"/>
              <a:gd name="T64" fmla="*/ 201526 w 297289"/>
              <a:gd name="T65" fmla="*/ 295210 h 295930"/>
              <a:gd name="T66" fmla="*/ 168764 w 297289"/>
              <a:gd name="T67" fmla="*/ 206395 h 295930"/>
              <a:gd name="T68" fmla="*/ 177405 w 297289"/>
              <a:gd name="T69" fmla="*/ 244870 h 295930"/>
              <a:gd name="T70" fmla="*/ 142484 w 297289"/>
              <a:gd name="T71" fmla="*/ 135917 h 295930"/>
              <a:gd name="T72" fmla="*/ 127363 w 297289"/>
              <a:gd name="T73" fmla="*/ 161807 h 295930"/>
              <a:gd name="T74" fmla="*/ 103602 w 297289"/>
              <a:gd name="T75" fmla="*/ 295570 h 295930"/>
              <a:gd name="T76" fmla="*/ 109002 w 297289"/>
              <a:gd name="T77" fmla="*/ 231565 h 295930"/>
              <a:gd name="T78" fmla="*/ 58601 w 297289"/>
              <a:gd name="T79" fmla="*/ 196686 h 295930"/>
              <a:gd name="T80" fmla="*/ 13239 w 297289"/>
              <a:gd name="T81" fmla="*/ 134839 h 295930"/>
              <a:gd name="T82" fmla="*/ 15399 w 297289"/>
              <a:gd name="T83" fmla="*/ 61125 h 295930"/>
              <a:gd name="T84" fmla="*/ 51761 w 297289"/>
              <a:gd name="T85" fmla="*/ 715 h 295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7289" h="295930">
                <a:moveTo>
                  <a:pt x="288289" y="175111"/>
                </a:moveTo>
                <a:cubicBezTo>
                  <a:pt x="277129" y="177269"/>
                  <a:pt x="268488" y="186258"/>
                  <a:pt x="266328" y="197405"/>
                </a:cubicBezTo>
                <a:lnTo>
                  <a:pt x="287569" y="197405"/>
                </a:lnTo>
                <a:cubicBezTo>
                  <a:pt x="287929" y="197405"/>
                  <a:pt x="288289" y="197046"/>
                  <a:pt x="288289" y="196686"/>
                </a:cubicBezTo>
                <a:lnTo>
                  <a:pt x="288289" y="175111"/>
                </a:lnTo>
                <a:close/>
                <a:moveTo>
                  <a:pt x="67601" y="175111"/>
                </a:moveTo>
                <a:lnTo>
                  <a:pt x="67601" y="196686"/>
                </a:lnTo>
                <a:cubicBezTo>
                  <a:pt x="67601" y="197046"/>
                  <a:pt x="67961" y="197405"/>
                  <a:pt x="68681" y="197405"/>
                </a:cubicBezTo>
                <a:lnTo>
                  <a:pt x="89922" y="197405"/>
                </a:lnTo>
                <a:cubicBezTo>
                  <a:pt x="88122" y="185899"/>
                  <a:pt x="79121" y="177269"/>
                  <a:pt x="67601" y="175111"/>
                </a:cubicBezTo>
                <a:close/>
                <a:moveTo>
                  <a:pt x="67601" y="150660"/>
                </a:moveTo>
                <a:lnTo>
                  <a:pt x="67601" y="165762"/>
                </a:lnTo>
                <a:cubicBezTo>
                  <a:pt x="84162" y="167920"/>
                  <a:pt x="97122" y="181224"/>
                  <a:pt x="99282" y="197405"/>
                </a:cubicBezTo>
                <a:lnTo>
                  <a:pt x="119803" y="197405"/>
                </a:lnTo>
                <a:cubicBezTo>
                  <a:pt x="120523" y="186258"/>
                  <a:pt x="119443" y="174752"/>
                  <a:pt x="118723" y="165043"/>
                </a:cubicBezTo>
                <a:lnTo>
                  <a:pt x="67601" y="150660"/>
                </a:lnTo>
                <a:close/>
                <a:moveTo>
                  <a:pt x="242699" y="130702"/>
                </a:moveTo>
                <a:cubicBezTo>
                  <a:pt x="237638" y="130702"/>
                  <a:pt x="233662" y="134678"/>
                  <a:pt x="233662" y="139739"/>
                </a:cubicBezTo>
                <a:cubicBezTo>
                  <a:pt x="233662" y="144801"/>
                  <a:pt x="237638" y="148777"/>
                  <a:pt x="242699" y="148777"/>
                </a:cubicBezTo>
                <a:cubicBezTo>
                  <a:pt x="247761" y="148777"/>
                  <a:pt x="251737" y="144801"/>
                  <a:pt x="251737" y="139739"/>
                </a:cubicBezTo>
                <a:cubicBezTo>
                  <a:pt x="251737" y="134678"/>
                  <a:pt x="247761" y="130702"/>
                  <a:pt x="242699" y="130702"/>
                </a:cubicBezTo>
                <a:close/>
                <a:moveTo>
                  <a:pt x="242699" y="121664"/>
                </a:moveTo>
                <a:cubicBezTo>
                  <a:pt x="252822" y="121664"/>
                  <a:pt x="260775" y="129979"/>
                  <a:pt x="260775" y="139739"/>
                </a:cubicBezTo>
                <a:cubicBezTo>
                  <a:pt x="260775" y="149862"/>
                  <a:pt x="252822" y="157815"/>
                  <a:pt x="242699" y="157815"/>
                </a:cubicBezTo>
                <a:cubicBezTo>
                  <a:pt x="232939" y="157815"/>
                  <a:pt x="224624" y="149862"/>
                  <a:pt x="224624" y="139739"/>
                </a:cubicBezTo>
                <a:cubicBezTo>
                  <a:pt x="224624" y="129979"/>
                  <a:pt x="232939" y="121664"/>
                  <a:pt x="242699" y="121664"/>
                </a:cubicBezTo>
                <a:close/>
                <a:moveTo>
                  <a:pt x="34192" y="97003"/>
                </a:moveTo>
                <a:lnTo>
                  <a:pt x="90170" y="113639"/>
                </a:lnTo>
                <a:cubicBezTo>
                  <a:pt x="92666" y="114378"/>
                  <a:pt x="94092" y="116966"/>
                  <a:pt x="93023" y="119554"/>
                </a:cubicBezTo>
                <a:cubicBezTo>
                  <a:pt x="92666" y="121402"/>
                  <a:pt x="90883" y="122882"/>
                  <a:pt x="89100" y="122882"/>
                </a:cubicBezTo>
                <a:cubicBezTo>
                  <a:pt x="88387" y="122882"/>
                  <a:pt x="88031" y="122512"/>
                  <a:pt x="87674" y="122512"/>
                </a:cubicBezTo>
                <a:lnTo>
                  <a:pt x="31696" y="105876"/>
                </a:lnTo>
                <a:cubicBezTo>
                  <a:pt x="29200" y="105136"/>
                  <a:pt x="27774" y="102548"/>
                  <a:pt x="28843" y="100330"/>
                </a:cubicBezTo>
                <a:cubicBezTo>
                  <a:pt x="29200" y="97742"/>
                  <a:pt x="31696" y="96264"/>
                  <a:pt x="34192" y="97003"/>
                </a:cubicBezTo>
                <a:close/>
                <a:moveTo>
                  <a:pt x="266328" y="84497"/>
                </a:moveTo>
                <a:cubicBezTo>
                  <a:pt x="268488" y="96004"/>
                  <a:pt x="277129" y="104634"/>
                  <a:pt x="288289" y="106791"/>
                </a:cubicBezTo>
                <a:lnTo>
                  <a:pt x="288289" y="85216"/>
                </a:lnTo>
                <a:cubicBezTo>
                  <a:pt x="288289" y="84857"/>
                  <a:pt x="287929" y="84497"/>
                  <a:pt x="287569" y="84497"/>
                </a:cubicBezTo>
                <a:lnTo>
                  <a:pt x="266328" y="84497"/>
                </a:lnTo>
                <a:close/>
                <a:moveTo>
                  <a:pt x="220246" y="84497"/>
                </a:moveTo>
                <a:lnTo>
                  <a:pt x="213046" y="109308"/>
                </a:lnTo>
                <a:lnTo>
                  <a:pt x="210886" y="116859"/>
                </a:lnTo>
                <a:lnTo>
                  <a:pt x="196125" y="168639"/>
                </a:lnTo>
                <a:cubicBezTo>
                  <a:pt x="193605" y="176550"/>
                  <a:pt x="186405" y="181584"/>
                  <a:pt x="178845" y="181584"/>
                </a:cubicBezTo>
                <a:cubicBezTo>
                  <a:pt x="177045" y="181584"/>
                  <a:pt x="175605" y="181224"/>
                  <a:pt x="173805" y="180865"/>
                </a:cubicBezTo>
                <a:lnTo>
                  <a:pt x="166604" y="178707"/>
                </a:lnTo>
                <a:cubicBezTo>
                  <a:pt x="166604" y="185899"/>
                  <a:pt x="166964" y="192012"/>
                  <a:pt x="167324" y="197405"/>
                </a:cubicBezTo>
                <a:lnTo>
                  <a:pt x="257328" y="197405"/>
                </a:lnTo>
                <a:cubicBezTo>
                  <a:pt x="259488" y="181224"/>
                  <a:pt x="272448" y="168279"/>
                  <a:pt x="288289" y="166122"/>
                </a:cubicBezTo>
                <a:lnTo>
                  <a:pt x="288289" y="115780"/>
                </a:lnTo>
                <a:cubicBezTo>
                  <a:pt x="272448" y="113623"/>
                  <a:pt x="259488" y="100678"/>
                  <a:pt x="257328" y="84497"/>
                </a:cubicBezTo>
                <a:lnTo>
                  <a:pt x="220246" y="84497"/>
                </a:lnTo>
                <a:close/>
                <a:moveTo>
                  <a:pt x="22960" y="67957"/>
                </a:moveTo>
                <a:lnTo>
                  <a:pt x="9279" y="115061"/>
                </a:lnTo>
                <a:cubicBezTo>
                  <a:pt x="8919" y="117219"/>
                  <a:pt x="9279" y="120095"/>
                  <a:pt x="9999" y="121894"/>
                </a:cubicBezTo>
                <a:cubicBezTo>
                  <a:pt x="11439" y="124051"/>
                  <a:pt x="13239" y="125490"/>
                  <a:pt x="15759" y="126209"/>
                </a:cubicBezTo>
                <a:lnTo>
                  <a:pt x="117643" y="155335"/>
                </a:lnTo>
                <a:cubicBezTo>
                  <a:pt x="117643" y="154615"/>
                  <a:pt x="117283" y="153537"/>
                  <a:pt x="117283" y="152458"/>
                </a:cubicBezTo>
                <a:cubicBezTo>
                  <a:pt x="116923" y="145986"/>
                  <a:pt x="119083" y="139873"/>
                  <a:pt x="123763" y="135198"/>
                </a:cubicBezTo>
                <a:cubicBezTo>
                  <a:pt x="128443" y="130164"/>
                  <a:pt x="135283" y="126928"/>
                  <a:pt x="142484" y="126928"/>
                </a:cubicBezTo>
                <a:cubicBezTo>
                  <a:pt x="150044" y="126928"/>
                  <a:pt x="156524" y="130164"/>
                  <a:pt x="161924" y="135198"/>
                </a:cubicBezTo>
                <a:cubicBezTo>
                  <a:pt x="166244" y="140232"/>
                  <a:pt x="168404" y="146345"/>
                  <a:pt x="167684" y="152458"/>
                </a:cubicBezTo>
                <a:cubicBezTo>
                  <a:pt x="167324" y="158571"/>
                  <a:pt x="166964" y="164324"/>
                  <a:pt x="166964" y="169358"/>
                </a:cubicBezTo>
                <a:lnTo>
                  <a:pt x="176325" y="172235"/>
                </a:lnTo>
                <a:cubicBezTo>
                  <a:pt x="181005" y="173673"/>
                  <a:pt x="186045" y="170796"/>
                  <a:pt x="187485" y="166122"/>
                </a:cubicBezTo>
                <a:lnTo>
                  <a:pt x="200806" y="118657"/>
                </a:lnTo>
                <a:lnTo>
                  <a:pt x="22960" y="67957"/>
                </a:lnTo>
                <a:close/>
                <a:moveTo>
                  <a:pt x="32680" y="34875"/>
                </a:moveTo>
                <a:lnTo>
                  <a:pt x="28360" y="49258"/>
                </a:lnTo>
                <a:lnTo>
                  <a:pt x="25480" y="59327"/>
                </a:lnTo>
                <a:lnTo>
                  <a:pt x="203326" y="110027"/>
                </a:lnTo>
                <a:lnTo>
                  <a:pt x="210526" y="85576"/>
                </a:lnTo>
                <a:lnTo>
                  <a:pt x="32680" y="34875"/>
                </a:lnTo>
                <a:close/>
                <a:moveTo>
                  <a:pt x="46360" y="9345"/>
                </a:moveTo>
                <a:cubicBezTo>
                  <a:pt x="42760" y="9345"/>
                  <a:pt x="39160" y="11862"/>
                  <a:pt x="38080" y="15458"/>
                </a:cubicBezTo>
                <a:lnTo>
                  <a:pt x="34840" y="26245"/>
                </a:lnTo>
                <a:lnTo>
                  <a:pt x="213046" y="76946"/>
                </a:lnTo>
                <a:lnTo>
                  <a:pt x="215926" y="66518"/>
                </a:lnTo>
                <a:cubicBezTo>
                  <a:pt x="216646" y="64001"/>
                  <a:pt x="216286" y="61844"/>
                  <a:pt x="215206" y="59686"/>
                </a:cubicBezTo>
                <a:cubicBezTo>
                  <a:pt x="214126" y="57529"/>
                  <a:pt x="211966" y="56090"/>
                  <a:pt x="209806" y="55371"/>
                </a:cubicBezTo>
                <a:lnTo>
                  <a:pt x="49240" y="9345"/>
                </a:lnTo>
                <a:cubicBezTo>
                  <a:pt x="48160" y="9345"/>
                  <a:pt x="47440" y="9345"/>
                  <a:pt x="46360" y="9345"/>
                </a:cubicBezTo>
                <a:close/>
                <a:moveTo>
                  <a:pt x="51761" y="715"/>
                </a:moveTo>
                <a:lnTo>
                  <a:pt x="211966" y="46741"/>
                </a:lnTo>
                <a:cubicBezTo>
                  <a:pt x="216646" y="48180"/>
                  <a:pt x="220606" y="51056"/>
                  <a:pt x="222766" y="55371"/>
                </a:cubicBezTo>
                <a:cubicBezTo>
                  <a:pt x="225287" y="59327"/>
                  <a:pt x="225647" y="64361"/>
                  <a:pt x="224566" y="69035"/>
                </a:cubicBezTo>
                <a:lnTo>
                  <a:pt x="222766" y="75508"/>
                </a:lnTo>
                <a:lnTo>
                  <a:pt x="261648" y="75508"/>
                </a:lnTo>
                <a:lnTo>
                  <a:pt x="287569" y="75508"/>
                </a:lnTo>
                <a:cubicBezTo>
                  <a:pt x="292969" y="75508"/>
                  <a:pt x="297289" y="80182"/>
                  <a:pt x="297289" y="85216"/>
                </a:cubicBezTo>
                <a:lnTo>
                  <a:pt x="297289" y="111825"/>
                </a:lnTo>
                <a:lnTo>
                  <a:pt x="297289" y="170077"/>
                </a:lnTo>
                <a:lnTo>
                  <a:pt x="297289" y="196686"/>
                </a:lnTo>
                <a:cubicBezTo>
                  <a:pt x="297289" y="202080"/>
                  <a:pt x="292969" y="206395"/>
                  <a:pt x="287569" y="206395"/>
                </a:cubicBezTo>
                <a:lnTo>
                  <a:pt x="261648" y="206395"/>
                </a:lnTo>
                <a:lnTo>
                  <a:pt x="235007" y="206395"/>
                </a:lnTo>
                <a:cubicBezTo>
                  <a:pt x="237527" y="230846"/>
                  <a:pt x="228527" y="259972"/>
                  <a:pt x="207646" y="293413"/>
                </a:cubicBezTo>
                <a:cubicBezTo>
                  <a:pt x="206926" y="294851"/>
                  <a:pt x="205486" y="295570"/>
                  <a:pt x="203686" y="295570"/>
                </a:cubicBezTo>
                <a:cubicBezTo>
                  <a:pt x="202966" y="295570"/>
                  <a:pt x="202246" y="295570"/>
                  <a:pt x="201526" y="295210"/>
                </a:cubicBezTo>
                <a:cubicBezTo>
                  <a:pt x="199365" y="293772"/>
                  <a:pt x="198645" y="290896"/>
                  <a:pt x="200085" y="288738"/>
                </a:cubicBezTo>
                <a:cubicBezTo>
                  <a:pt x="215566" y="263568"/>
                  <a:pt x="228887" y="233003"/>
                  <a:pt x="226367" y="206395"/>
                </a:cubicBezTo>
                <a:lnTo>
                  <a:pt x="168764" y="206395"/>
                </a:lnTo>
                <a:cubicBezTo>
                  <a:pt x="172725" y="231206"/>
                  <a:pt x="181365" y="236959"/>
                  <a:pt x="181365" y="236959"/>
                </a:cubicBezTo>
                <a:cubicBezTo>
                  <a:pt x="183525" y="238038"/>
                  <a:pt x="184245" y="240914"/>
                  <a:pt x="183525" y="242712"/>
                </a:cubicBezTo>
                <a:cubicBezTo>
                  <a:pt x="182085" y="245229"/>
                  <a:pt x="179565" y="245948"/>
                  <a:pt x="177405" y="244870"/>
                </a:cubicBezTo>
                <a:cubicBezTo>
                  <a:pt x="174885" y="243791"/>
                  <a:pt x="152204" y="230486"/>
                  <a:pt x="158684" y="151739"/>
                </a:cubicBezTo>
                <a:cubicBezTo>
                  <a:pt x="159044" y="148143"/>
                  <a:pt x="157964" y="144547"/>
                  <a:pt x="155084" y="141311"/>
                </a:cubicBezTo>
                <a:cubicBezTo>
                  <a:pt x="151844" y="138075"/>
                  <a:pt x="147164" y="135917"/>
                  <a:pt x="142484" y="135917"/>
                </a:cubicBezTo>
                <a:cubicBezTo>
                  <a:pt x="137803" y="135917"/>
                  <a:pt x="133483" y="137715"/>
                  <a:pt x="130243" y="141311"/>
                </a:cubicBezTo>
                <a:cubicBezTo>
                  <a:pt x="127363" y="144188"/>
                  <a:pt x="125923" y="148143"/>
                  <a:pt x="126283" y="151739"/>
                </a:cubicBezTo>
                <a:cubicBezTo>
                  <a:pt x="126643" y="154615"/>
                  <a:pt x="127003" y="158211"/>
                  <a:pt x="127363" y="161807"/>
                </a:cubicBezTo>
                <a:cubicBezTo>
                  <a:pt x="129523" y="183741"/>
                  <a:pt x="132763" y="217542"/>
                  <a:pt x="116203" y="237318"/>
                </a:cubicBezTo>
                <a:cubicBezTo>
                  <a:pt x="97842" y="258534"/>
                  <a:pt x="106482" y="289817"/>
                  <a:pt x="106482" y="290176"/>
                </a:cubicBezTo>
                <a:cubicBezTo>
                  <a:pt x="107202" y="292334"/>
                  <a:pt x="105762" y="295210"/>
                  <a:pt x="103602" y="295570"/>
                </a:cubicBezTo>
                <a:cubicBezTo>
                  <a:pt x="102882" y="295930"/>
                  <a:pt x="102522" y="295930"/>
                  <a:pt x="102162" y="295930"/>
                </a:cubicBezTo>
                <a:cubicBezTo>
                  <a:pt x="100362" y="295930"/>
                  <a:pt x="98202" y="294491"/>
                  <a:pt x="97842" y="292693"/>
                </a:cubicBezTo>
                <a:cubicBezTo>
                  <a:pt x="97482" y="291255"/>
                  <a:pt x="88122" y="256376"/>
                  <a:pt x="109002" y="231565"/>
                </a:cubicBezTo>
                <a:cubicBezTo>
                  <a:pt x="114763" y="224733"/>
                  <a:pt x="118003" y="216103"/>
                  <a:pt x="119083" y="206395"/>
                </a:cubicBezTo>
                <a:lnTo>
                  <a:pt x="68681" y="206395"/>
                </a:lnTo>
                <a:cubicBezTo>
                  <a:pt x="62921" y="206395"/>
                  <a:pt x="58601" y="202080"/>
                  <a:pt x="58601" y="196686"/>
                </a:cubicBezTo>
                <a:lnTo>
                  <a:pt x="58601" y="170077"/>
                </a:lnTo>
                <a:lnTo>
                  <a:pt x="58601" y="148143"/>
                </a:lnTo>
                <a:lnTo>
                  <a:pt x="13239" y="134839"/>
                </a:lnTo>
                <a:cubicBezTo>
                  <a:pt x="8559" y="133760"/>
                  <a:pt x="4599" y="130524"/>
                  <a:pt x="2439" y="126568"/>
                </a:cubicBezTo>
                <a:cubicBezTo>
                  <a:pt x="-81" y="122253"/>
                  <a:pt x="-801" y="117219"/>
                  <a:pt x="999" y="112904"/>
                </a:cubicBezTo>
                <a:lnTo>
                  <a:pt x="15399" y="61125"/>
                </a:lnTo>
                <a:lnTo>
                  <a:pt x="18279" y="51056"/>
                </a:lnTo>
                <a:lnTo>
                  <a:pt x="29080" y="13301"/>
                </a:lnTo>
                <a:cubicBezTo>
                  <a:pt x="31960" y="3952"/>
                  <a:pt x="42040" y="-2161"/>
                  <a:pt x="51761" y="715"/>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7" name="Freeform 729">
            <a:extLst>
              <a:ext uri="{FF2B5EF4-FFF2-40B4-BE49-F238E27FC236}">
                <a16:creationId xmlns:a16="http://schemas.microsoft.com/office/drawing/2014/main" id="{5E8C19B7-021A-4A45-817D-121A110AAE1C}"/>
              </a:ext>
            </a:extLst>
          </p:cNvPr>
          <p:cNvSpPr>
            <a:spLocks noChangeArrowheads="1"/>
          </p:cNvSpPr>
          <p:nvPr/>
        </p:nvSpPr>
        <p:spPr bwMode="auto">
          <a:xfrm>
            <a:off x="3830790" y="2213325"/>
            <a:ext cx="426036" cy="423772"/>
          </a:xfrm>
          <a:custGeom>
            <a:avLst/>
            <a:gdLst>
              <a:gd name="T0" fmla="*/ 264750 w 298089"/>
              <a:gd name="T1" fmla="*/ 207963 h 296504"/>
              <a:gd name="T2" fmla="*/ 239713 w 298089"/>
              <a:gd name="T3" fmla="*/ 207963 h 296504"/>
              <a:gd name="T4" fmla="*/ 163606 w 298089"/>
              <a:gd name="T5" fmla="*/ 254139 h 296504"/>
              <a:gd name="T6" fmla="*/ 209720 w 298089"/>
              <a:gd name="T7" fmla="*/ 207579 h 296504"/>
              <a:gd name="T8" fmla="*/ 260015 w 298089"/>
              <a:gd name="T9" fmla="*/ 171450 h 296504"/>
              <a:gd name="T10" fmla="*/ 207934 w 298089"/>
              <a:gd name="T11" fmla="*/ 180608 h 296504"/>
              <a:gd name="T12" fmla="*/ 207934 w 298089"/>
              <a:gd name="T13" fmla="*/ 139700 h 296504"/>
              <a:gd name="T14" fmla="*/ 260015 w 298089"/>
              <a:gd name="T15" fmla="*/ 148858 h 296504"/>
              <a:gd name="T16" fmla="*/ 207934 w 298089"/>
              <a:gd name="T17" fmla="*/ 139700 h 296504"/>
              <a:gd name="T18" fmla="*/ 104412 w 298089"/>
              <a:gd name="T19" fmla="*/ 155213 h 296504"/>
              <a:gd name="T20" fmla="*/ 110943 w 298089"/>
              <a:gd name="T21" fmla="*/ 149070 h 296504"/>
              <a:gd name="T22" fmla="*/ 80100 w 298089"/>
              <a:gd name="T23" fmla="*/ 111125 h 296504"/>
              <a:gd name="T24" fmla="*/ 155212 w 298089"/>
              <a:gd name="T25" fmla="*/ 163164 h 296504"/>
              <a:gd name="T26" fmla="*/ 146140 w 298089"/>
              <a:gd name="T27" fmla="*/ 126664 h 296504"/>
              <a:gd name="T28" fmla="*/ 122192 w 298089"/>
              <a:gd name="T29" fmla="*/ 166778 h 296504"/>
              <a:gd name="T30" fmla="*/ 110943 w 298089"/>
              <a:gd name="T31" fmla="*/ 161718 h 296504"/>
              <a:gd name="T32" fmla="*/ 123280 w 298089"/>
              <a:gd name="T33" fmla="*/ 194965 h 296504"/>
              <a:gd name="T34" fmla="*/ 66675 w 298089"/>
              <a:gd name="T35" fmla="*/ 185931 h 296504"/>
              <a:gd name="T36" fmla="*/ 244068 w 298089"/>
              <a:gd name="T37" fmla="*/ 107950 h 296504"/>
              <a:gd name="T38" fmla="*/ 260033 w 298089"/>
              <a:gd name="T39" fmla="*/ 117094 h 296504"/>
              <a:gd name="T40" fmla="*/ 244068 w 298089"/>
              <a:gd name="T41" fmla="*/ 107950 h 296504"/>
              <a:gd name="T42" fmla="*/ 228232 w 298089"/>
              <a:gd name="T43" fmla="*/ 112522 h 296504"/>
              <a:gd name="T44" fmla="*/ 198438 w 298089"/>
              <a:gd name="T45" fmla="*/ 112522 h 296504"/>
              <a:gd name="T46" fmla="*/ 40756 w 298089"/>
              <a:gd name="T47" fmla="*/ 155243 h 296504"/>
              <a:gd name="T48" fmla="*/ 127580 w 298089"/>
              <a:gd name="T49" fmla="*/ 177621 h 296504"/>
              <a:gd name="T50" fmla="*/ 173333 w 298089"/>
              <a:gd name="T51" fmla="*/ 185561 h 296504"/>
              <a:gd name="T52" fmla="*/ 226893 w 298089"/>
              <a:gd name="T53" fmla="*/ 76200 h 296504"/>
              <a:gd name="T54" fmla="*/ 260113 w 298089"/>
              <a:gd name="T55" fmla="*/ 85358 h 296504"/>
              <a:gd name="T56" fmla="*/ 226893 w 298089"/>
              <a:gd name="T57" fmla="*/ 76200 h 296504"/>
              <a:gd name="T58" fmla="*/ 209195 w 298089"/>
              <a:gd name="T59" fmla="*/ 80596 h 296504"/>
              <a:gd name="T60" fmla="*/ 176213 w 298089"/>
              <a:gd name="T61" fmla="*/ 80596 h 296504"/>
              <a:gd name="T62" fmla="*/ 189545 w 298089"/>
              <a:gd name="T63" fmla="*/ 155243 h 296504"/>
              <a:gd name="T64" fmla="*/ 226652 w 298089"/>
              <a:gd name="T65" fmla="*/ 206857 h 296504"/>
              <a:gd name="T66" fmla="*/ 167209 w 298089"/>
              <a:gd name="T67" fmla="*/ 268215 h 296504"/>
              <a:gd name="T68" fmla="*/ 144512 w 298089"/>
              <a:gd name="T69" fmla="*/ 226347 h 296504"/>
              <a:gd name="T70" fmla="*/ 110648 w 298089"/>
              <a:gd name="T71" fmla="*/ 76200 h 296504"/>
              <a:gd name="T72" fmla="*/ 289067 w 298089"/>
              <a:gd name="T73" fmla="*/ 287519 h 296504"/>
              <a:gd name="T74" fmla="*/ 266579 w 298089"/>
              <a:gd name="T75" fmla="*/ 23636 h 296504"/>
              <a:gd name="T76" fmla="*/ 272807 w 298089"/>
              <a:gd name="T77" fmla="*/ 30339 h 296504"/>
              <a:gd name="T78" fmla="*/ 265113 w 298089"/>
              <a:gd name="T79" fmla="*/ 27164 h 296504"/>
              <a:gd name="T80" fmla="*/ 222372 w 298089"/>
              <a:gd name="T81" fmla="*/ 23636 h 296504"/>
              <a:gd name="T82" fmla="*/ 219075 w 298089"/>
              <a:gd name="T83" fmla="*/ 31397 h 296504"/>
              <a:gd name="T84" fmla="*/ 215778 w 298089"/>
              <a:gd name="T85" fmla="*/ 23636 h 296504"/>
              <a:gd name="T86" fmla="*/ 244476 w 298089"/>
              <a:gd name="T87" fmla="*/ 31383 h 296504"/>
              <a:gd name="T88" fmla="*/ 9022 w 298089"/>
              <a:gd name="T89" fmla="*/ 8625 h 296504"/>
              <a:gd name="T90" fmla="*/ 289067 w 298089"/>
              <a:gd name="T91" fmla="*/ 8625 h 296504"/>
              <a:gd name="T92" fmla="*/ 293398 w 298089"/>
              <a:gd name="T93" fmla="*/ 0 h 296504"/>
              <a:gd name="T94" fmla="*/ 298089 w 298089"/>
              <a:gd name="T95" fmla="*/ 292191 h 296504"/>
              <a:gd name="T96" fmla="*/ 0 w 298089"/>
              <a:gd name="T97" fmla="*/ 292191 h 296504"/>
              <a:gd name="T98" fmla="*/ 4330 w 298089"/>
              <a:gd name="T99" fmla="*/ 0 h 296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8089" h="296504">
                <a:moveTo>
                  <a:pt x="244068" y="203200"/>
                </a:moveTo>
                <a:lnTo>
                  <a:pt x="260033" y="203200"/>
                </a:lnTo>
                <a:cubicBezTo>
                  <a:pt x="262573" y="203200"/>
                  <a:pt x="264750" y="205398"/>
                  <a:pt x="264750" y="207963"/>
                </a:cubicBezTo>
                <a:cubicBezTo>
                  <a:pt x="264750" y="210527"/>
                  <a:pt x="262573" y="212359"/>
                  <a:pt x="260033" y="212359"/>
                </a:cubicBezTo>
                <a:lnTo>
                  <a:pt x="244068" y="212359"/>
                </a:lnTo>
                <a:cubicBezTo>
                  <a:pt x="241890" y="212359"/>
                  <a:pt x="239713" y="210527"/>
                  <a:pt x="239713" y="207963"/>
                </a:cubicBezTo>
                <a:cubicBezTo>
                  <a:pt x="239713" y="205398"/>
                  <a:pt x="241890" y="203200"/>
                  <a:pt x="244068" y="203200"/>
                </a:cubicBezTo>
                <a:close/>
                <a:moveTo>
                  <a:pt x="139469" y="183396"/>
                </a:moveTo>
                <a:lnTo>
                  <a:pt x="163606" y="254139"/>
                </a:lnTo>
                <a:lnTo>
                  <a:pt x="176936" y="223460"/>
                </a:lnTo>
                <a:cubicBezTo>
                  <a:pt x="177296" y="222377"/>
                  <a:pt x="178377" y="221655"/>
                  <a:pt x="179458" y="221294"/>
                </a:cubicBezTo>
                <a:lnTo>
                  <a:pt x="209720" y="207579"/>
                </a:lnTo>
                <a:lnTo>
                  <a:pt x="139469" y="183396"/>
                </a:lnTo>
                <a:close/>
                <a:moveTo>
                  <a:pt x="207934" y="171450"/>
                </a:moveTo>
                <a:lnTo>
                  <a:pt x="260015" y="171450"/>
                </a:lnTo>
                <a:cubicBezTo>
                  <a:pt x="262564" y="171450"/>
                  <a:pt x="264749" y="173648"/>
                  <a:pt x="264749" y="175846"/>
                </a:cubicBezTo>
                <a:cubicBezTo>
                  <a:pt x="264749" y="178410"/>
                  <a:pt x="262564" y="180608"/>
                  <a:pt x="260015" y="180608"/>
                </a:cubicBezTo>
                <a:lnTo>
                  <a:pt x="207934" y="180608"/>
                </a:lnTo>
                <a:cubicBezTo>
                  <a:pt x="205385" y="180608"/>
                  <a:pt x="203200" y="178410"/>
                  <a:pt x="203200" y="175846"/>
                </a:cubicBezTo>
                <a:cubicBezTo>
                  <a:pt x="203200" y="173648"/>
                  <a:pt x="205385" y="171450"/>
                  <a:pt x="207934" y="171450"/>
                </a:cubicBezTo>
                <a:close/>
                <a:moveTo>
                  <a:pt x="207934" y="139700"/>
                </a:moveTo>
                <a:lnTo>
                  <a:pt x="260015" y="139700"/>
                </a:lnTo>
                <a:cubicBezTo>
                  <a:pt x="262564" y="139700"/>
                  <a:pt x="264749" y="141531"/>
                  <a:pt x="264749" y="144096"/>
                </a:cubicBezTo>
                <a:cubicBezTo>
                  <a:pt x="264749" y="146660"/>
                  <a:pt x="262564" y="148858"/>
                  <a:pt x="260015" y="148858"/>
                </a:cubicBezTo>
                <a:lnTo>
                  <a:pt x="207934" y="148858"/>
                </a:lnTo>
                <a:cubicBezTo>
                  <a:pt x="205385" y="148858"/>
                  <a:pt x="203200" y="146660"/>
                  <a:pt x="203200" y="144096"/>
                </a:cubicBezTo>
                <a:cubicBezTo>
                  <a:pt x="203200" y="141531"/>
                  <a:pt x="205385" y="139700"/>
                  <a:pt x="207934" y="139700"/>
                </a:cubicBezTo>
                <a:close/>
                <a:moveTo>
                  <a:pt x="75746" y="126664"/>
                </a:moveTo>
                <a:lnTo>
                  <a:pt x="75746" y="184124"/>
                </a:lnTo>
                <a:lnTo>
                  <a:pt x="104412" y="155213"/>
                </a:lnTo>
                <a:lnTo>
                  <a:pt x="75746" y="126664"/>
                </a:lnTo>
                <a:close/>
                <a:moveTo>
                  <a:pt x="81915" y="120159"/>
                </a:moveTo>
                <a:lnTo>
                  <a:pt x="110943" y="149070"/>
                </a:lnTo>
                <a:lnTo>
                  <a:pt x="139609" y="120159"/>
                </a:lnTo>
                <a:lnTo>
                  <a:pt x="81915" y="120159"/>
                </a:lnTo>
                <a:close/>
                <a:moveTo>
                  <a:pt x="80100" y="111125"/>
                </a:moveTo>
                <a:lnTo>
                  <a:pt x="141423" y="111125"/>
                </a:lnTo>
                <a:cubicBezTo>
                  <a:pt x="149043" y="111125"/>
                  <a:pt x="155212" y="117268"/>
                  <a:pt x="155212" y="124857"/>
                </a:cubicBezTo>
                <a:lnTo>
                  <a:pt x="155212" y="163164"/>
                </a:lnTo>
                <a:cubicBezTo>
                  <a:pt x="155212" y="165693"/>
                  <a:pt x="153035" y="167862"/>
                  <a:pt x="150858" y="167862"/>
                </a:cubicBezTo>
                <a:cubicBezTo>
                  <a:pt x="148318" y="167862"/>
                  <a:pt x="146140" y="165693"/>
                  <a:pt x="146140" y="163164"/>
                </a:cubicBezTo>
                <a:lnTo>
                  <a:pt x="146140" y="126664"/>
                </a:lnTo>
                <a:lnTo>
                  <a:pt x="117475" y="155213"/>
                </a:lnTo>
                <a:lnTo>
                  <a:pt x="122192" y="160273"/>
                </a:lnTo>
                <a:cubicBezTo>
                  <a:pt x="124006" y="162080"/>
                  <a:pt x="124006" y="164971"/>
                  <a:pt x="122192" y="166778"/>
                </a:cubicBezTo>
                <a:cubicBezTo>
                  <a:pt x="121466" y="167500"/>
                  <a:pt x="120378" y="168223"/>
                  <a:pt x="118926" y="168223"/>
                </a:cubicBezTo>
                <a:cubicBezTo>
                  <a:pt x="117838" y="168223"/>
                  <a:pt x="116749" y="167500"/>
                  <a:pt x="115660" y="166778"/>
                </a:cubicBezTo>
                <a:lnTo>
                  <a:pt x="110943" y="161718"/>
                </a:lnTo>
                <a:lnTo>
                  <a:pt x="81915" y="190267"/>
                </a:lnTo>
                <a:lnTo>
                  <a:pt x="118926" y="190267"/>
                </a:lnTo>
                <a:cubicBezTo>
                  <a:pt x="121466" y="190267"/>
                  <a:pt x="123280" y="192436"/>
                  <a:pt x="123280" y="194965"/>
                </a:cubicBezTo>
                <a:cubicBezTo>
                  <a:pt x="123280" y="197495"/>
                  <a:pt x="121466" y="199663"/>
                  <a:pt x="118926" y="199663"/>
                </a:cubicBezTo>
                <a:lnTo>
                  <a:pt x="80100" y="199663"/>
                </a:lnTo>
                <a:cubicBezTo>
                  <a:pt x="72843" y="199663"/>
                  <a:pt x="66675" y="193520"/>
                  <a:pt x="66675" y="185931"/>
                </a:cubicBezTo>
                <a:lnTo>
                  <a:pt x="66675" y="124857"/>
                </a:lnTo>
                <a:cubicBezTo>
                  <a:pt x="66675" y="117268"/>
                  <a:pt x="72843" y="111125"/>
                  <a:pt x="80100" y="111125"/>
                </a:cubicBezTo>
                <a:close/>
                <a:moveTo>
                  <a:pt x="244068" y="107950"/>
                </a:moveTo>
                <a:lnTo>
                  <a:pt x="260033" y="107950"/>
                </a:lnTo>
                <a:cubicBezTo>
                  <a:pt x="262573" y="107950"/>
                  <a:pt x="264750" y="109855"/>
                  <a:pt x="264750" y="112522"/>
                </a:cubicBezTo>
                <a:cubicBezTo>
                  <a:pt x="264750" y="115189"/>
                  <a:pt x="262573" y="117094"/>
                  <a:pt x="260033" y="117094"/>
                </a:cubicBezTo>
                <a:lnTo>
                  <a:pt x="244068" y="117094"/>
                </a:lnTo>
                <a:cubicBezTo>
                  <a:pt x="241890" y="117094"/>
                  <a:pt x="239713" y="115189"/>
                  <a:pt x="239713" y="112522"/>
                </a:cubicBezTo>
                <a:cubicBezTo>
                  <a:pt x="239713" y="109855"/>
                  <a:pt x="241890" y="107950"/>
                  <a:pt x="244068" y="107950"/>
                </a:cubicBezTo>
                <a:close/>
                <a:moveTo>
                  <a:pt x="203220" y="107950"/>
                </a:moveTo>
                <a:lnTo>
                  <a:pt x="223818" y="107950"/>
                </a:lnTo>
                <a:cubicBezTo>
                  <a:pt x="226393" y="107950"/>
                  <a:pt x="228232" y="109855"/>
                  <a:pt x="228232" y="112522"/>
                </a:cubicBezTo>
                <a:cubicBezTo>
                  <a:pt x="228232" y="115189"/>
                  <a:pt x="226393" y="117094"/>
                  <a:pt x="223818" y="117094"/>
                </a:cubicBezTo>
                <a:lnTo>
                  <a:pt x="203220" y="117094"/>
                </a:lnTo>
                <a:cubicBezTo>
                  <a:pt x="200645" y="117094"/>
                  <a:pt x="198438" y="115189"/>
                  <a:pt x="198438" y="112522"/>
                </a:cubicBezTo>
                <a:cubicBezTo>
                  <a:pt x="198438" y="109855"/>
                  <a:pt x="200645" y="107950"/>
                  <a:pt x="203220" y="107950"/>
                </a:cubicBezTo>
                <a:close/>
                <a:moveTo>
                  <a:pt x="110648" y="85223"/>
                </a:moveTo>
                <a:cubicBezTo>
                  <a:pt x="72099" y="85223"/>
                  <a:pt x="40756" y="116624"/>
                  <a:pt x="40756" y="155243"/>
                </a:cubicBezTo>
                <a:cubicBezTo>
                  <a:pt x="40756" y="193502"/>
                  <a:pt x="72099" y="225264"/>
                  <a:pt x="110648" y="225264"/>
                </a:cubicBezTo>
                <a:cubicBezTo>
                  <a:pt x="121816" y="225264"/>
                  <a:pt x="132263" y="222377"/>
                  <a:pt x="141630" y="217685"/>
                </a:cubicBezTo>
                <a:lnTo>
                  <a:pt x="127580" y="177621"/>
                </a:lnTo>
                <a:cubicBezTo>
                  <a:pt x="127220" y="176177"/>
                  <a:pt x="127580" y="174012"/>
                  <a:pt x="128661" y="172929"/>
                </a:cubicBezTo>
                <a:cubicBezTo>
                  <a:pt x="130102" y="171846"/>
                  <a:pt x="131903" y="171485"/>
                  <a:pt x="133344" y="171846"/>
                </a:cubicBezTo>
                <a:lnTo>
                  <a:pt x="173333" y="185561"/>
                </a:lnTo>
                <a:cubicBezTo>
                  <a:pt x="178017" y="176538"/>
                  <a:pt x="180539" y="166071"/>
                  <a:pt x="180539" y="155243"/>
                </a:cubicBezTo>
                <a:cubicBezTo>
                  <a:pt x="180539" y="116624"/>
                  <a:pt x="149196" y="85223"/>
                  <a:pt x="110648" y="85223"/>
                </a:cubicBezTo>
                <a:close/>
                <a:moveTo>
                  <a:pt x="226893" y="76200"/>
                </a:moveTo>
                <a:lnTo>
                  <a:pt x="260113" y="76200"/>
                </a:lnTo>
                <a:cubicBezTo>
                  <a:pt x="262613" y="76200"/>
                  <a:pt x="264756" y="78031"/>
                  <a:pt x="264756" y="80596"/>
                </a:cubicBezTo>
                <a:cubicBezTo>
                  <a:pt x="264756" y="83160"/>
                  <a:pt x="262613" y="85358"/>
                  <a:pt x="260113" y="85358"/>
                </a:cubicBezTo>
                <a:lnTo>
                  <a:pt x="226893" y="85358"/>
                </a:lnTo>
                <a:cubicBezTo>
                  <a:pt x="224036" y="85358"/>
                  <a:pt x="222250" y="83160"/>
                  <a:pt x="222250" y="80596"/>
                </a:cubicBezTo>
                <a:cubicBezTo>
                  <a:pt x="222250" y="78031"/>
                  <a:pt x="224036" y="76200"/>
                  <a:pt x="226893" y="76200"/>
                </a:cubicBezTo>
                <a:close/>
                <a:moveTo>
                  <a:pt x="180469" y="76200"/>
                </a:moveTo>
                <a:lnTo>
                  <a:pt x="204939" y="76200"/>
                </a:lnTo>
                <a:cubicBezTo>
                  <a:pt x="207422" y="76200"/>
                  <a:pt x="209195" y="78031"/>
                  <a:pt x="209195" y="80596"/>
                </a:cubicBezTo>
                <a:cubicBezTo>
                  <a:pt x="209195" y="83160"/>
                  <a:pt x="207422" y="85358"/>
                  <a:pt x="204939" y="85358"/>
                </a:cubicBezTo>
                <a:lnTo>
                  <a:pt x="180469" y="85358"/>
                </a:lnTo>
                <a:cubicBezTo>
                  <a:pt x="177986" y="85358"/>
                  <a:pt x="176213" y="83160"/>
                  <a:pt x="176213" y="80596"/>
                </a:cubicBezTo>
                <a:cubicBezTo>
                  <a:pt x="176213" y="78031"/>
                  <a:pt x="177986" y="76200"/>
                  <a:pt x="180469" y="76200"/>
                </a:cubicBezTo>
                <a:close/>
                <a:moveTo>
                  <a:pt x="110648" y="76200"/>
                </a:moveTo>
                <a:cubicBezTo>
                  <a:pt x="154239" y="76200"/>
                  <a:pt x="189545" y="111571"/>
                  <a:pt x="189545" y="155243"/>
                </a:cubicBezTo>
                <a:cubicBezTo>
                  <a:pt x="189545" y="167154"/>
                  <a:pt x="186663" y="178343"/>
                  <a:pt x="181980" y="188449"/>
                </a:cubicBezTo>
                <a:lnTo>
                  <a:pt x="223410" y="202886"/>
                </a:lnTo>
                <a:cubicBezTo>
                  <a:pt x="225572" y="203608"/>
                  <a:pt x="226652" y="205052"/>
                  <a:pt x="226652" y="206857"/>
                </a:cubicBezTo>
                <a:cubicBezTo>
                  <a:pt x="226652" y="208661"/>
                  <a:pt x="225572" y="210466"/>
                  <a:pt x="224131" y="211188"/>
                </a:cubicBezTo>
                <a:lnTo>
                  <a:pt x="184502" y="228874"/>
                </a:lnTo>
                <a:lnTo>
                  <a:pt x="167209" y="268215"/>
                </a:lnTo>
                <a:cubicBezTo>
                  <a:pt x="166488" y="270020"/>
                  <a:pt x="164687" y="271102"/>
                  <a:pt x="162886" y="271102"/>
                </a:cubicBezTo>
                <a:cubicBezTo>
                  <a:pt x="161084" y="270741"/>
                  <a:pt x="159283" y="269659"/>
                  <a:pt x="158563" y="267854"/>
                </a:cubicBezTo>
                <a:lnTo>
                  <a:pt x="144512" y="226347"/>
                </a:lnTo>
                <a:cubicBezTo>
                  <a:pt x="134425" y="231400"/>
                  <a:pt x="122897" y="233927"/>
                  <a:pt x="110648" y="233927"/>
                </a:cubicBezTo>
                <a:cubicBezTo>
                  <a:pt x="67056" y="233927"/>
                  <a:pt x="31750" y="198916"/>
                  <a:pt x="31750" y="155243"/>
                </a:cubicBezTo>
                <a:cubicBezTo>
                  <a:pt x="31750" y="111571"/>
                  <a:pt x="67056" y="76200"/>
                  <a:pt x="110648" y="76200"/>
                </a:cubicBezTo>
                <a:close/>
                <a:moveTo>
                  <a:pt x="9022" y="53909"/>
                </a:moveTo>
                <a:lnTo>
                  <a:pt x="9022" y="287519"/>
                </a:lnTo>
                <a:lnTo>
                  <a:pt x="289067" y="287519"/>
                </a:lnTo>
                <a:lnTo>
                  <a:pt x="289067" y="53909"/>
                </a:lnTo>
                <a:lnTo>
                  <a:pt x="9022" y="53909"/>
                </a:lnTo>
                <a:close/>
                <a:moveTo>
                  <a:pt x="266579" y="23636"/>
                </a:moveTo>
                <a:cubicBezTo>
                  <a:pt x="268044" y="22225"/>
                  <a:pt x="271341" y="22225"/>
                  <a:pt x="272807" y="23636"/>
                </a:cubicBezTo>
                <a:cubicBezTo>
                  <a:pt x="273906" y="24694"/>
                  <a:pt x="274272" y="25753"/>
                  <a:pt x="274272" y="27164"/>
                </a:cubicBezTo>
                <a:cubicBezTo>
                  <a:pt x="274272" y="28222"/>
                  <a:pt x="273906" y="29280"/>
                  <a:pt x="272807" y="30339"/>
                </a:cubicBezTo>
                <a:cubicBezTo>
                  <a:pt x="272074" y="30691"/>
                  <a:pt x="270975" y="31397"/>
                  <a:pt x="269509" y="31397"/>
                </a:cubicBezTo>
                <a:cubicBezTo>
                  <a:pt x="268410" y="31397"/>
                  <a:pt x="267311" y="30691"/>
                  <a:pt x="266579" y="30339"/>
                </a:cubicBezTo>
                <a:cubicBezTo>
                  <a:pt x="265480" y="29280"/>
                  <a:pt x="265113" y="28222"/>
                  <a:pt x="265113" y="27164"/>
                </a:cubicBezTo>
                <a:cubicBezTo>
                  <a:pt x="265113" y="25753"/>
                  <a:pt x="265480" y="24694"/>
                  <a:pt x="266579" y="23636"/>
                </a:cubicBezTo>
                <a:close/>
                <a:moveTo>
                  <a:pt x="215778" y="23636"/>
                </a:moveTo>
                <a:cubicBezTo>
                  <a:pt x="217610" y="22225"/>
                  <a:pt x="220541" y="22225"/>
                  <a:pt x="222372" y="23636"/>
                </a:cubicBezTo>
                <a:cubicBezTo>
                  <a:pt x="223105" y="24694"/>
                  <a:pt x="223471" y="25753"/>
                  <a:pt x="223471" y="27164"/>
                </a:cubicBezTo>
                <a:cubicBezTo>
                  <a:pt x="223471" y="28222"/>
                  <a:pt x="223105" y="29280"/>
                  <a:pt x="222372" y="30339"/>
                </a:cubicBezTo>
                <a:cubicBezTo>
                  <a:pt x="221273" y="30691"/>
                  <a:pt x="220174" y="31397"/>
                  <a:pt x="219075" y="31397"/>
                </a:cubicBezTo>
                <a:cubicBezTo>
                  <a:pt x="217610" y="31397"/>
                  <a:pt x="216877" y="30691"/>
                  <a:pt x="215778" y="30339"/>
                </a:cubicBezTo>
                <a:cubicBezTo>
                  <a:pt x="214679" y="29280"/>
                  <a:pt x="214313" y="28222"/>
                  <a:pt x="214313" y="27164"/>
                </a:cubicBezTo>
                <a:cubicBezTo>
                  <a:pt x="214313" y="25753"/>
                  <a:pt x="214679" y="24694"/>
                  <a:pt x="215778" y="23636"/>
                </a:cubicBezTo>
                <a:close/>
                <a:moveTo>
                  <a:pt x="244476" y="22225"/>
                </a:moveTo>
                <a:cubicBezTo>
                  <a:pt x="247040" y="22225"/>
                  <a:pt x="248872" y="24423"/>
                  <a:pt x="248872" y="26987"/>
                </a:cubicBezTo>
                <a:cubicBezTo>
                  <a:pt x="248872" y="29185"/>
                  <a:pt x="247040" y="31383"/>
                  <a:pt x="244476" y="31383"/>
                </a:cubicBezTo>
                <a:cubicBezTo>
                  <a:pt x="241911" y="31383"/>
                  <a:pt x="239713" y="29185"/>
                  <a:pt x="239713" y="26987"/>
                </a:cubicBezTo>
                <a:cubicBezTo>
                  <a:pt x="239713" y="24423"/>
                  <a:pt x="241911" y="22225"/>
                  <a:pt x="244476" y="22225"/>
                </a:cubicBezTo>
                <a:close/>
                <a:moveTo>
                  <a:pt x="9022" y="8625"/>
                </a:moveTo>
                <a:lnTo>
                  <a:pt x="9022" y="44925"/>
                </a:lnTo>
                <a:lnTo>
                  <a:pt x="289067" y="44925"/>
                </a:lnTo>
                <a:lnTo>
                  <a:pt x="289067" y="8625"/>
                </a:lnTo>
                <a:lnTo>
                  <a:pt x="9022" y="8625"/>
                </a:lnTo>
                <a:close/>
                <a:moveTo>
                  <a:pt x="4330" y="0"/>
                </a:moveTo>
                <a:lnTo>
                  <a:pt x="293398" y="0"/>
                </a:lnTo>
                <a:cubicBezTo>
                  <a:pt x="295924" y="0"/>
                  <a:pt x="298089" y="1797"/>
                  <a:pt x="298089" y="4313"/>
                </a:cubicBezTo>
                <a:lnTo>
                  <a:pt x="298089" y="49237"/>
                </a:lnTo>
                <a:lnTo>
                  <a:pt x="298089" y="292191"/>
                </a:lnTo>
                <a:cubicBezTo>
                  <a:pt x="298089" y="294707"/>
                  <a:pt x="295924" y="296504"/>
                  <a:pt x="293398" y="296504"/>
                </a:cubicBezTo>
                <a:lnTo>
                  <a:pt x="4330" y="296504"/>
                </a:lnTo>
                <a:cubicBezTo>
                  <a:pt x="2165" y="296504"/>
                  <a:pt x="0" y="294707"/>
                  <a:pt x="0" y="292191"/>
                </a:cubicBezTo>
                <a:lnTo>
                  <a:pt x="0" y="49237"/>
                </a:lnTo>
                <a:lnTo>
                  <a:pt x="0" y="4313"/>
                </a:lnTo>
                <a:cubicBezTo>
                  <a:pt x="0" y="1797"/>
                  <a:pt x="2165" y="0"/>
                  <a:pt x="433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8" name="Freeform 741">
            <a:extLst>
              <a:ext uri="{FF2B5EF4-FFF2-40B4-BE49-F238E27FC236}">
                <a16:creationId xmlns:a16="http://schemas.microsoft.com/office/drawing/2014/main" id="{79877BEA-6802-DD44-9FB2-149606046CBA}"/>
              </a:ext>
            </a:extLst>
          </p:cNvPr>
          <p:cNvSpPr>
            <a:spLocks noChangeArrowheads="1"/>
          </p:cNvSpPr>
          <p:nvPr/>
        </p:nvSpPr>
        <p:spPr bwMode="auto">
          <a:xfrm>
            <a:off x="7897132" y="5235379"/>
            <a:ext cx="426036" cy="353519"/>
          </a:xfrm>
          <a:custGeom>
            <a:avLst/>
            <a:gdLst>
              <a:gd name="T0" fmla="*/ 126670 w 298089"/>
              <a:gd name="T1" fmla="*/ 228987 h 247291"/>
              <a:gd name="T2" fmla="*/ 134970 w 298089"/>
              <a:gd name="T3" fmla="*/ 238319 h 247291"/>
              <a:gd name="T4" fmla="*/ 171780 w 298089"/>
              <a:gd name="T5" fmla="*/ 229705 h 247291"/>
              <a:gd name="T6" fmla="*/ 163119 w 298089"/>
              <a:gd name="T7" fmla="*/ 220373 h 247291"/>
              <a:gd name="T8" fmla="*/ 119293 w 298089"/>
              <a:gd name="T9" fmla="*/ 89097 h 247291"/>
              <a:gd name="T10" fmla="*/ 149837 w 298089"/>
              <a:gd name="T11" fmla="*/ 112642 h 247291"/>
              <a:gd name="T12" fmla="*/ 180381 w 298089"/>
              <a:gd name="T13" fmla="*/ 89097 h 247291"/>
              <a:gd name="T14" fmla="*/ 156382 w 298089"/>
              <a:gd name="T15" fmla="*/ 119063 h 247291"/>
              <a:gd name="T16" fmla="*/ 180381 w 298089"/>
              <a:gd name="T17" fmla="*/ 149030 h 247291"/>
              <a:gd name="T18" fmla="*/ 174199 w 298089"/>
              <a:gd name="T19" fmla="*/ 149030 h 247291"/>
              <a:gd name="T20" fmla="*/ 125838 w 298089"/>
              <a:gd name="T21" fmla="*/ 149030 h 247291"/>
              <a:gd name="T22" fmla="*/ 119293 w 298089"/>
              <a:gd name="T23" fmla="*/ 149030 h 247291"/>
              <a:gd name="T24" fmla="*/ 143655 w 298089"/>
              <a:gd name="T25" fmla="*/ 119063 h 247291"/>
              <a:gd name="T26" fmla="*/ 119293 w 298089"/>
              <a:gd name="T27" fmla="*/ 89097 h 247291"/>
              <a:gd name="T28" fmla="*/ 266332 w 298089"/>
              <a:gd name="T29" fmla="*/ 117006 h 247291"/>
              <a:gd name="T30" fmla="*/ 289067 w 298089"/>
              <a:gd name="T31" fmla="*/ 117724 h 247291"/>
              <a:gd name="T32" fmla="*/ 262723 w 298089"/>
              <a:gd name="T33" fmla="*/ 87575 h 247291"/>
              <a:gd name="T34" fmla="*/ 239987 w 298089"/>
              <a:gd name="T35" fmla="*/ 90446 h 247291"/>
              <a:gd name="T36" fmla="*/ 239265 w 298089"/>
              <a:gd name="T37" fmla="*/ 117006 h 247291"/>
              <a:gd name="T38" fmla="*/ 238905 w 298089"/>
              <a:gd name="T39" fmla="*/ 146796 h 247291"/>
              <a:gd name="T40" fmla="*/ 252257 w 298089"/>
              <a:gd name="T41" fmla="*/ 150385 h 247291"/>
              <a:gd name="T42" fmla="*/ 253340 w 298089"/>
              <a:gd name="T43" fmla="*/ 87575 h 247291"/>
              <a:gd name="T44" fmla="*/ 45110 w 298089"/>
              <a:gd name="T45" fmla="*/ 87575 h 247291"/>
              <a:gd name="T46" fmla="*/ 46193 w 298089"/>
              <a:gd name="T47" fmla="*/ 150385 h 247291"/>
              <a:gd name="T48" fmla="*/ 59185 w 298089"/>
              <a:gd name="T49" fmla="*/ 146796 h 247291"/>
              <a:gd name="T50" fmla="*/ 58824 w 298089"/>
              <a:gd name="T51" fmla="*/ 117006 h 247291"/>
              <a:gd name="T52" fmla="*/ 58463 w 298089"/>
              <a:gd name="T53" fmla="*/ 90446 h 247291"/>
              <a:gd name="T54" fmla="*/ 45110 w 298089"/>
              <a:gd name="T55" fmla="*/ 87575 h 247291"/>
              <a:gd name="T56" fmla="*/ 9383 w 298089"/>
              <a:gd name="T57" fmla="*/ 116647 h 247291"/>
              <a:gd name="T58" fmla="*/ 36449 w 298089"/>
              <a:gd name="T59" fmla="*/ 149667 h 247291"/>
              <a:gd name="T60" fmla="*/ 35366 w 298089"/>
              <a:gd name="T61" fmla="*/ 87575 h 247291"/>
              <a:gd name="T62" fmla="*/ 191799 w 298089"/>
              <a:gd name="T63" fmla="*/ 73025 h 247291"/>
              <a:gd name="T64" fmla="*/ 196489 w 298089"/>
              <a:gd name="T65" fmla="*/ 163277 h 247291"/>
              <a:gd name="T66" fmla="*/ 179171 w 298089"/>
              <a:gd name="T67" fmla="*/ 167970 h 247291"/>
              <a:gd name="T68" fmla="*/ 148864 w 298089"/>
              <a:gd name="T69" fmla="*/ 196489 h 247291"/>
              <a:gd name="T70" fmla="*/ 134433 w 298089"/>
              <a:gd name="T71" fmla="*/ 183132 h 247291"/>
              <a:gd name="T72" fmla="*/ 140566 w 298089"/>
              <a:gd name="T73" fmla="*/ 176995 h 247291"/>
              <a:gd name="T74" fmla="*/ 174120 w 298089"/>
              <a:gd name="T75" fmla="*/ 160028 h 247291"/>
              <a:gd name="T76" fmla="*/ 177367 w 298089"/>
              <a:gd name="T77" fmla="*/ 158584 h 247291"/>
              <a:gd name="T78" fmla="*/ 187470 w 298089"/>
              <a:gd name="T79" fmla="*/ 82050 h 247291"/>
              <a:gd name="T80" fmla="*/ 110620 w 298089"/>
              <a:gd name="T81" fmla="*/ 158584 h 247291"/>
              <a:gd name="T82" fmla="*/ 157524 w 298089"/>
              <a:gd name="T83" fmla="*/ 163277 h 247291"/>
              <a:gd name="T84" fmla="*/ 106290 w 298089"/>
              <a:gd name="T85" fmla="*/ 167970 h 247291"/>
              <a:gd name="T86" fmla="*/ 101600 w 298089"/>
              <a:gd name="T87" fmla="*/ 77357 h 247291"/>
              <a:gd name="T88" fmla="*/ 149045 w 298089"/>
              <a:gd name="T89" fmla="*/ 0 h 247291"/>
              <a:gd name="T90" fmla="*/ 298089 w 298089"/>
              <a:gd name="T91" fmla="*/ 116647 h 247291"/>
              <a:gd name="T92" fmla="*/ 258753 w 298089"/>
              <a:gd name="T93" fmla="*/ 158999 h 247291"/>
              <a:gd name="T94" fmla="*/ 180802 w 298089"/>
              <a:gd name="T95" fmla="*/ 229705 h 247291"/>
              <a:gd name="T96" fmla="*/ 134970 w 298089"/>
              <a:gd name="T97" fmla="*/ 247291 h 247291"/>
              <a:gd name="T98" fmla="*/ 117648 w 298089"/>
              <a:gd name="T99" fmla="*/ 228987 h 247291"/>
              <a:gd name="T100" fmla="*/ 163119 w 298089"/>
              <a:gd name="T101" fmla="*/ 211041 h 247291"/>
              <a:gd name="T102" fmla="*/ 248648 w 298089"/>
              <a:gd name="T103" fmla="*/ 159358 h 247291"/>
              <a:gd name="T104" fmla="*/ 232048 w 298089"/>
              <a:gd name="T105" fmla="*/ 152538 h 247291"/>
              <a:gd name="T106" fmla="*/ 230604 w 298089"/>
              <a:gd name="T107" fmla="*/ 117006 h 247291"/>
              <a:gd name="T108" fmla="*/ 233130 w 298089"/>
              <a:gd name="T109" fmla="*/ 84703 h 247291"/>
              <a:gd name="T110" fmla="*/ 250453 w 298089"/>
              <a:gd name="T111" fmla="*/ 78243 h 247291"/>
              <a:gd name="T112" fmla="*/ 47997 w 298089"/>
              <a:gd name="T113" fmla="*/ 78243 h 247291"/>
              <a:gd name="T114" fmla="*/ 65320 w 298089"/>
              <a:gd name="T115" fmla="*/ 84703 h 247291"/>
              <a:gd name="T116" fmla="*/ 67846 w 298089"/>
              <a:gd name="T117" fmla="*/ 117006 h 247291"/>
              <a:gd name="T118" fmla="*/ 66402 w 298089"/>
              <a:gd name="T119" fmla="*/ 152538 h 247291"/>
              <a:gd name="T120" fmla="*/ 42945 w 298089"/>
              <a:gd name="T121" fmla="*/ 159358 h 247291"/>
              <a:gd name="T122" fmla="*/ 0 w 298089"/>
              <a:gd name="T123" fmla="*/ 117006 h 247291"/>
              <a:gd name="T124" fmla="*/ 149045 w 298089"/>
              <a:gd name="T125" fmla="*/ 0 h 247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8089" h="247291">
                <a:moveTo>
                  <a:pt x="134970" y="220373"/>
                </a:moveTo>
                <a:cubicBezTo>
                  <a:pt x="130279" y="220373"/>
                  <a:pt x="126670" y="223962"/>
                  <a:pt x="126670" y="228987"/>
                </a:cubicBezTo>
                <a:lnTo>
                  <a:pt x="126670" y="229705"/>
                </a:lnTo>
                <a:cubicBezTo>
                  <a:pt x="126670" y="234370"/>
                  <a:pt x="130279" y="238319"/>
                  <a:pt x="134970" y="238319"/>
                </a:cubicBezTo>
                <a:lnTo>
                  <a:pt x="163119" y="238319"/>
                </a:lnTo>
                <a:cubicBezTo>
                  <a:pt x="167811" y="238319"/>
                  <a:pt x="171780" y="234370"/>
                  <a:pt x="171780" y="229705"/>
                </a:cubicBezTo>
                <a:lnTo>
                  <a:pt x="171780" y="228987"/>
                </a:lnTo>
                <a:cubicBezTo>
                  <a:pt x="171780" y="223962"/>
                  <a:pt x="167811" y="220373"/>
                  <a:pt x="163119" y="220373"/>
                </a:cubicBezTo>
                <a:lnTo>
                  <a:pt x="134970" y="220373"/>
                </a:lnTo>
                <a:close/>
                <a:moveTo>
                  <a:pt x="119293" y="89097"/>
                </a:moveTo>
                <a:cubicBezTo>
                  <a:pt x="121111" y="87313"/>
                  <a:pt x="124020" y="87313"/>
                  <a:pt x="125838" y="89097"/>
                </a:cubicBezTo>
                <a:lnTo>
                  <a:pt x="149837" y="112642"/>
                </a:lnTo>
                <a:lnTo>
                  <a:pt x="174199" y="89097"/>
                </a:lnTo>
                <a:cubicBezTo>
                  <a:pt x="175654" y="87313"/>
                  <a:pt x="178562" y="87313"/>
                  <a:pt x="180381" y="89097"/>
                </a:cubicBezTo>
                <a:cubicBezTo>
                  <a:pt x="182199" y="90881"/>
                  <a:pt x="182199" y="93735"/>
                  <a:pt x="180381" y="95518"/>
                </a:cubicBezTo>
                <a:lnTo>
                  <a:pt x="156382" y="119063"/>
                </a:lnTo>
                <a:lnTo>
                  <a:pt x="180381" y="142965"/>
                </a:lnTo>
                <a:cubicBezTo>
                  <a:pt x="182199" y="144392"/>
                  <a:pt x="182199" y="147603"/>
                  <a:pt x="180381" y="149030"/>
                </a:cubicBezTo>
                <a:cubicBezTo>
                  <a:pt x="179653" y="150100"/>
                  <a:pt x="178562" y="150457"/>
                  <a:pt x="177108" y="150457"/>
                </a:cubicBezTo>
                <a:cubicBezTo>
                  <a:pt x="176017" y="150457"/>
                  <a:pt x="174926" y="150100"/>
                  <a:pt x="174199" y="149030"/>
                </a:cubicBezTo>
                <a:lnTo>
                  <a:pt x="149837" y="125485"/>
                </a:lnTo>
                <a:lnTo>
                  <a:pt x="125838" y="149030"/>
                </a:lnTo>
                <a:cubicBezTo>
                  <a:pt x="124748" y="150100"/>
                  <a:pt x="123657" y="150457"/>
                  <a:pt x="122566" y="150457"/>
                </a:cubicBezTo>
                <a:cubicBezTo>
                  <a:pt x="121475" y="150457"/>
                  <a:pt x="120384" y="150100"/>
                  <a:pt x="119293" y="149030"/>
                </a:cubicBezTo>
                <a:cubicBezTo>
                  <a:pt x="117475" y="147603"/>
                  <a:pt x="117475" y="144392"/>
                  <a:pt x="119293" y="142965"/>
                </a:cubicBezTo>
                <a:lnTo>
                  <a:pt x="143655" y="119063"/>
                </a:lnTo>
                <a:lnTo>
                  <a:pt x="119293" y="95518"/>
                </a:lnTo>
                <a:cubicBezTo>
                  <a:pt x="117475" y="93735"/>
                  <a:pt x="117475" y="90881"/>
                  <a:pt x="119293" y="89097"/>
                </a:cubicBezTo>
                <a:close/>
                <a:moveTo>
                  <a:pt x="262723" y="87575"/>
                </a:moveTo>
                <a:cubicBezTo>
                  <a:pt x="265249" y="97266"/>
                  <a:pt x="266332" y="106956"/>
                  <a:pt x="266332" y="117006"/>
                </a:cubicBezTo>
                <a:cubicBezTo>
                  <a:pt x="266332" y="128132"/>
                  <a:pt x="264888" y="139259"/>
                  <a:pt x="262001" y="149667"/>
                </a:cubicBezTo>
                <a:cubicBezTo>
                  <a:pt x="277158" y="146796"/>
                  <a:pt x="289067" y="133516"/>
                  <a:pt x="289067" y="117724"/>
                </a:cubicBezTo>
                <a:lnTo>
                  <a:pt x="289067" y="117006"/>
                </a:lnTo>
                <a:cubicBezTo>
                  <a:pt x="289067" y="101573"/>
                  <a:pt x="277519" y="89370"/>
                  <a:pt x="262723" y="87575"/>
                </a:cubicBezTo>
                <a:close/>
                <a:moveTo>
                  <a:pt x="246844" y="87575"/>
                </a:moveTo>
                <a:cubicBezTo>
                  <a:pt x="243957" y="87575"/>
                  <a:pt x="241792" y="88652"/>
                  <a:pt x="239987" y="90446"/>
                </a:cubicBezTo>
                <a:cubicBezTo>
                  <a:pt x="238183" y="92600"/>
                  <a:pt x="237461" y="95112"/>
                  <a:pt x="237822" y="97984"/>
                </a:cubicBezTo>
                <a:cubicBezTo>
                  <a:pt x="238905" y="104444"/>
                  <a:pt x="239265" y="110545"/>
                  <a:pt x="239265" y="117006"/>
                </a:cubicBezTo>
                <a:cubicBezTo>
                  <a:pt x="239265" y="124902"/>
                  <a:pt x="238905" y="132439"/>
                  <a:pt x="237100" y="139976"/>
                </a:cubicBezTo>
                <a:cubicBezTo>
                  <a:pt x="236739" y="142489"/>
                  <a:pt x="237100" y="145001"/>
                  <a:pt x="238905" y="146796"/>
                </a:cubicBezTo>
                <a:cubicBezTo>
                  <a:pt x="240709" y="148949"/>
                  <a:pt x="243596" y="150385"/>
                  <a:pt x="246122" y="150385"/>
                </a:cubicBezTo>
                <a:lnTo>
                  <a:pt x="252257" y="150385"/>
                </a:lnTo>
                <a:cubicBezTo>
                  <a:pt x="255505" y="139617"/>
                  <a:pt x="257670" y="128491"/>
                  <a:pt x="257670" y="117006"/>
                </a:cubicBezTo>
                <a:cubicBezTo>
                  <a:pt x="257670" y="106956"/>
                  <a:pt x="256227" y="96907"/>
                  <a:pt x="253340" y="87575"/>
                </a:cubicBezTo>
                <a:lnTo>
                  <a:pt x="246844" y="87575"/>
                </a:lnTo>
                <a:close/>
                <a:moveTo>
                  <a:pt x="45110" y="87575"/>
                </a:moveTo>
                <a:cubicBezTo>
                  <a:pt x="42223" y="96907"/>
                  <a:pt x="40779" y="106956"/>
                  <a:pt x="40779" y="117006"/>
                </a:cubicBezTo>
                <a:cubicBezTo>
                  <a:pt x="40779" y="128491"/>
                  <a:pt x="42584" y="139617"/>
                  <a:pt x="46193" y="150385"/>
                </a:cubicBezTo>
                <a:lnTo>
                  <a:pt x="52328" y="150385"/>
                </a:lnTo>
                <a:cubicBezTo>
                  <a:pt x="54854" y="150385"/>
                  <a:pt x="57380" y="148949"/>
                  <a:pt x="59185" y="146796"/>
                </a:cubicBezTo>
                <a:cubicBezTo>
                  <a:pt x="60989" y="145001"/>
                  <a:pt x="61711" y="142489"/>
                  <a:pt x="60989" y="139976"/>
                </a:cubicBezTo>
                <a:cubicBezTo>
                  <a:pt x="59545" y="132439"/>
                  <a:pt x="58824" y="124902"/>
                  <a:pt x="58824" y="117006"/>
                </a:cubicBezTo>
                <a:cubicBezTo>
                  <a:pt x="58824" y="110545"/>
                  <a:pt x="59545" y="104444"/>
                  <a:pt x="60267" y="97984"/>
                </a:cubicBezTo>
                <a:cubicBezTo>
                  <a:pt x="60989" y="95112"/>
                  <a:pt x="60267" y="92600"/>
                  <a:pt x="58463" y="90446"/>
                </a:cubicBezTo>
                <a:cubicBezTo>
                  <a:pt x="56658" y="88652"/>
                  <a:pt x="54132" y="87575"/>
                  <a:pt x="51606" y="87575"/>
                </a:cubicBezTo>
                <a:lnTo>
                  <a:pt x="45110" y="87575"/>
                </a:lnTo>
                <a:close/>
                <a:moveTo>
                  <a:pt x="35366" y="87575"/>
                </a:moveTo>
                <a:cubicBezTo>
                  <a:pt x="20570" y="89370"/>
                  <a:pt x="9383" y="101573"/>
                  <a:pt x="9383" y="116647"/>
                </a:cubicBezTo>
                <a:lnTo>
                  <a:pt x="9383" y="117365"/>
                </a:lnTo>
                <a:cubicBezTo>
                  <a:pt x="9383" y="133516"/>
                  <a:pt x="20931" y="146796"/>
                  <a:pt x="36449" y="149667"/>
                </a:cubicBezTo>
                <a:cubicBezTo>
                  <a:pt x="33201" y="139259"/>
                  <a:pt x="31757" y="128132"/>
                  <a:pt x="31757" y="117006"/>
                </a:cubicBezTo>
                <a:cubicBezTo>
                  <a:pt x="31757" y="106956"/>
                  <a:pt x="32840" y="97266"/>
                  <a:pt x="35366" y="87575"/>
                </a:cubicBezTo>
                <a:close/>
                <a:moveTo>
                  <a:pt x="106290" y="73025"/>
                </a:moveTo>
                <a:lnTo>
                  <a:pt x="191799" y="73025"/>
                </a:lnTo>
                <a:cubicBezTo>
                  <a:pt x="194325" y="73025"/>
                  <a:pt x="196489" y="75191"/>
                  <a:pt x="196489" y="77357"/>
                </a:cubicBezTo>
                <a:lnTo>
                  <a:pt x="196489" y="163277"/>
                </a:lnTo>
                <a:cubicBezTo>
                  <a:pt x="196489" y="165804"/>
                  <a:pt x="194325" y="167970"/>
                  <a:pt x="191799" y="167970"/>
                </a:cubicBezTo>
                <a:lnTo>
                  <a:pt x="179171" y="167970"/>
                </a:lnTo>
                <a:lnTo>
                  <a:pt x="152112" y="194684"/>
                </a:lnTo>
                <a:cubicBezTo>
                  <a:pt x="151390" y="195767"/>
                  <a:pt x="150308" y="196489"/>
                  <a:pt x="148864" y="196489"/>
                </a:cubicBezTo>
                <a:cubicBezTo>
                  <a:pt x="147782" y="196489"/>
                  <a:pt x="146700" y="195767"/>
                  <a:pt x="145617" y="194684"/>
                </a:cubicBezTo>
                <a:lnTo>
                  <a:pt x="134433" y="183132"/>
                </a:lnTo>
                <a:cubicBezTo>
                  <a:pt x="132629" y="181688"/>
                  <a:pt x="132629" y="178800"/>
                  <a:pt x="134433" y="176995"/>
                </a:cubicBezTo>
                <a:cubicBezTo>
                  <a:pt x="135876" y="175190"/>
                  <a:pt x="139123" y="175190"/>
                  <a:pt x="140566" y="176995"/>
                </a:cubicBezTo>
                <a:lnTo>
                  <a:pt x="148864" y="185298"/>
                </a:lnTo>
                <a:lnTo>
                  <a:pt x="174120" y="160028"/>
                </a:lnTo>
                <a:cubicBezTo>
                  <a:pt x="174481" y="159667"/>
                  <a:pt x="175203" y="159306"/>
                  <a:pt x="175563" y="159306"/>
                </a:cubicBezTo>
                <a:cubicBezTo>
                  <a:pt x="176285" y="158945"/>
                  <a:pt x="176646" y="158584"/>
                  <a:pt x="177367" y="158584"/>
                </a:cubicBezTo>
                <a:lnTo>
                  <a:pt x="187470" y="158584"/>
                </a:lnTo>
                <a:lnTo>
                  <a:pt x="187470" y="82050"/>
                </a:lnTo>
                <a:lnTo>
                  <a:pt x="110620" y="82050"/>
                </a:lnTo>
                <a:lnTo>
                  <a:pt x="110620" y="158584"/>
                </a:lnTo>
                <a:lnTo>
                  <a:pt x="153194" y="158584"/>
                </a:lnTo>
                <a:cubicBezTo>
                  <a:pt x="155720" y="158584"/>
                  <a:pt x="157524" y="160750"/>
                  <a:pt x="157524" y="163277"/>
                </a:cubicBezTo>
                <a:cubicBezTo>
                  <a:pt x="157524" y="165804"/>
                  <a:pt x="155720" y="167970"/>
                  <a:pt x="153194" y="167970"/>
                </a:cubicBezTo>
                <a:lnTo>
                  <a:pt x="106290" y="167970"/>
                </a:lnTo>
                <a:cubicBezTo>
                  <a:pt x="103765" y="167970"/>
                  <a:pt x="101600" y="165804"/>
                  <a:pt x="101600" y="163277"/>
                </a:cubicBezTo>
                <a:lnTo>
                  <a:pt x="101600" y="77357"/>
                </a:lnTo>
                <a:cubicBezTo>
                  <a:pt x="101600" y="75191"/>
                  <a:pt x="103765" y="73025"/>
                  <a:pt x="106290" y="73025"/>
                </a:cubicBezTo>
                <a:close/>
                <a:moveTo>
                  <a:pt x="149045" y="0"/>
                </a:moveTo>
                <a:cubicBezTo>
                  <a:pt x="199207" y="0"/>
                  <a:pt x="243596" y="31584"/>
                  <a:pt x="259836" y="78243"/>
                </a:cubicBezTo>
                <a:cubicBezTo>
                  <a:pt x="281128" y="78961"/>
                  <a:pt x="298089" y="95830"/>
                  <a:pt x="298089" y="116647"/>
                </a:cubicBezTo>
                <a:lnTo>
                  <a:pt x="298089" y="117724"/>
                </a:lnTo>
                <a:cubicBezTo>
                  <a:pt x="298089" y="139617"/>
                  <a:pt x="280406" y="157563"/>
                  <a:pt x="258753" y="158999"/>
                </a:cubicBezTo>
                <a:cubicBezTo>
                  <a:pt x="245040" y="193813"/>
                  <a:pt x="215808" y="219296"/>
                  <a:pt x="180802" y="229346"/>
                </a:cubicBezTo>
                <a:lnTo>
                  <a:pt x="180802" y="229705"/>
                </a:lnTo>
                <a:cubicBezTo>
                  <a:pt x="180802" y="239395"/>
                  <a:pt x="172863" y="247291"/>
                  <a:pt x="163119" y="247291"/>
                </a:cubicBezTo>
                <a:lnTo>
                  <a:pt x="134970" y="247291"/>
                </a:lnTo>
                <a:cubicBezTo>
                  <a:pt x="125227" y="247291"/>
                  <a:pt x="117648" y="239395"/>
                  <a:pt x="117648" y="229705"/>
                </a:cubicBezTo>
                <a:lnTo>
                  <a:pt x="117648" y="228987"/>
                </a:lnTo>
                <a:cubicBezTo>
                  <a:pt x="117648" y="219296"/>
                  <a:pt x="125227" y="211041"/>
                  <a:pt x="134970" y="211041"/>
                </a:cubicBezTo>
                <a:lnTo>
                  <a:pt x="163119" y="211041"/>
                </a:lnTo>
                <a:cubicBezTo>
                  <a:pt x="169976" y="211041"/>
                  <a:pt x="175750" y="214989"/>
                  <a:pt x="178637" y="220373"/>
                </a:cubicBezTo>
                <a:cubicBezTo>
                  <a:pt x="209673" y="211759"/>
                  <a:pt x="235657" y="189506"/>
                  <a:pt x="248648" y="159358"/>
                </a:cubicBezTo>
                <a:lnTo>
                  <a:pt x="246122" y="159358"/>
                </a:lnTo>
                <a:cubicBezTo>
                  <a:pt x="240709" y="159358"/>
                  <a:pt x="235657" y="156845"/>
                  <a:pt x="232048" y="152538"/>
                </a:cubicBezTo>
                <a:cubicBezTo>
                  <a:pt x="228439" y="148590"/>
                  <a:pt x="227356" y="143207"/>
                  <a:pt x="228439" y="137823"/>
                </a:cubicBezTo>
                <a:cubicBezTo>
                  <a:pt x="229522" y="131004"/>
                  <a:pt x="230604" y="124184"/>
                  <a:pt x="230604" y="117006"/>
                </a:cubicBezTo>
                <a:cubicBezTo>
                  <a:pt x="230604" y="111263"/>
                  <a:pt x="229883" y="105162"/>
                  <a:pt x="229161" y="99419"/>
                </a:cubicBezTo>
                <a:cubicBezTo>
                  <a:pt x="228078" y="94035"/>
                  <a:pt x="229522" y="88652"/>
                  <a:pt x="233130" y="84703"/>
                </a:cubicBezTo>
                <a:cubicBezTo>
                  <a:pt x="236739" y="80755"/>
                  <a:pt x="241431" y="78243"/>
                  <a:pt x="246844" y="78243"/>
                </a:cubicBezTo>
                <a:lnTo>
                  <a:pt x="250453" y="78243"/>
                </a:lnTo>
                <a:cubicBezTo>
                  <a:pt x="234213" y="36968"/>
                  <a:pt x="194516" y="9331"/>
                  <a:pt x="149045" y="9331"/>
                </a:cubicBezTo>
                <a:cubicBezTo>
                  <a:pt x="103934" y="9331"/>
                  <a:pt x="64237" y="36968"/>
                  <a:pt x="47997" y="78243"/>
                </a:cubicBezTo>
                <a:lnTo>
                  <a:pt x="51606" y="78243"/>
                </a:lnTo>
                <a:cubicBezTo>
                  <a:pt x="57019" y="78243"/>
                  <a:pt x="61711" y="80755"/>
                  <a:pt x="65320" y="84703"/>
                </a:cubicBezTo>
                <a:cubicBezTo>
                  <a:pt x="68928" y="88652"/>
                  <a:pt x="70372" y="94035"/>
                  <a:pt x="69289" y="99419"/>
                </a:cubicBezTo>
                <a:cubicBezTo>
                  <a:pt x="68207" y="105162"/>
                  <a:pt x="67846" y="111263"/>
                  <a:pt x="67846" y="117006"/>
                </a:cubicBezTo>
                <a:cubicBezTo>
                  <a:pt x="67846" y="124184"/>
                  <a:pt x="68567" y="131004"/>
                  <a:pt x="70011" y="137823"/>
                </a:cubicBezTo>
                <a:cubicBezTo>
                  <a:pt x="71094" y="143207"/>
                  <a:pt x="69650" y="148590"/>
                  <a:pt x="66402" y="152538"/>
                </a:cubicBezTo>
                <a:cubicBezTo>
                  <a:pt x="62793" y="156845"/>
                  <a:pt x="57741" y="159358"/>
                  <a:pt x="52328" y="159358"/>
                </a:cubicBezTo>
                <a:lnTo>
                  <a:pt x="42945" y="159358"/>
                </a:lnTo>
                <a:cubicBezTo>
                  <a:pt x="19487" y="159358"/>
                  <a:pt x="361" y="140694"/>
                  <a:pt x="0" y="117724"/>
                </a:cubicBezTo>
                <a:lnTo>
                  <a:pt x="0" y="117006"/>
                </a:lnTo>
                <a:cubicBezTo>
                  <a:pt x="0" y="95830"/>
                  <a:pt x="17322" y="78961"/>
                  <a:pt x="38614" y="78243"/>
                </a:cubicBezTo>
                <a:cubicBezTo>
                  <a:pt x="54854" y="31584"/>
                  <a:pt x="98882" y="0"/>
                  <a:pt x="14904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9" name="Freeform 742">
            <a:extLst>
              <a:ext uri="{FF2B5EF4-FFF2-40B4-BE49-F238E27FC236}">
                <a16:creationId xmlns:a16="http://schemas.microsoft.com/office/drawing/2014/main" id="{30D2C5FA-1ADA-E242-8367-2F2A5D184611}"/>
              </a:ext>
            </a:extLst>
          </p:cNvPr>
          <p:cNvSpPr>
            <a:spLocks noChangeArrowheads="1"/>
          </p:cNvSpPr>
          <p:nvPr/>
        </p:nvSpPr>
        <p:spPr bwMode="auto">
          <a:xfrm>
            <a:off x="7929991" y="3216097"/>
            <a:ext cx="360319" cy="426035"/>
          </a:xfrm>
          <a:custGeom>
            <a:avLst/>
            <a:gdLst>
              <a:gd name="T0" fmla="*/ 115695 w 252053"/>
              <a:gd name="T1" fmla="*/ 221615 h 298089"/>
              <a:gd name="T2" fmla="*/ 121797 w 252053"/>
              <a:gd name="T3" fmla="*/ 234831 h 298089"/>
              <a:gd name="T4" fmla="*/ 137230 w 252053"/>
              <a:gd name="T5" fmla="*/ 263763 h 298089"/>
              <a:gd name="T6" fmla="*/ 133641 w 252053"/>
              <a:gd name="T7" fmla="*/ 230545 h 298089"/>
              <a:gd name="T8" fmla="*/ 126821 w 252053"/>
              <a:gd name="T9" fmla="*/ 210542 h 298089"/>
              <a:gd name="T10" fmla="*/ 147279 w 252053"/>
              <a:gd name="T11" fmla="*/ 221615 h 298089"/>
              <a:gd name="T12" fmla="*/ 146920 w 252053"/>
              <a:gd name="T13" fmla="*/ 267692 h 298089"/>
              <a:gd name="T14" fmla="*/ 142613 w 252053"/>
              <a:gd name="T15" fmla="*/ 272693 h 298089"/>
              <a:gd name="T16" fmla="*/ 107799 w 252053"/>
              <a:gd name="T17" fmla="*/ 271264 h 298089"/>
              <a:gd name="T18" fmla="*/ 112465 w 252053"/>
              <a:gd name="T19" fmla="*/ 235545 h 298089"/>
              <a:gd name="T20" fmla="*/ 126821 w 252053"/>
              <a:gd name="T21" fmla="*/ 201612 h 298089"/>
              <a:gd name="T22" fmla="*/ 63013 w 252053"/>
              <a:gd name="T23" fmla="*/ 196681 h 298089"/>
              <a:gd name="T24" fmla="*/ 72015 w 252053"/>
              <a:gd name="T25" fmla="*/ 289067 h 298089"/>
              <a:gd name="T26" fmla="*/ 189040 w 252053"/>
              <a:gd name="T27" fmla="*/ 280045 h 298089"/>
              <a:gd name="T28" fmla="*/ 180398 w 252053"/>
              <a:gd name="T29" fmla="*/ 188020 h 298089"/>
              <a:gd name="T30" fmla="*/ 85698 w 252053"/>
              <a:gd name="T31" fmla="*/ 188020 h 298089"/>
              <a:gd name="T32" fmla="*/ 90019 w 252053"/>
              <a:gd name="T33" fmla="*/ 155901 h 298089"/>
              <a:gd name="T34" fmla="*/ 162034 w 252053"/>
              <a:gd name="T35" fmla="*/ 178998 h 298089"/>
              <a:gd name="T36" fmla="*/ 90019 w 252053"/>
              <a:gd name="T37" fmla="*/ 155901 h 298089"/>
              <a:gd name="T38" fmla="*/ 58535 w 252053"/>
              <a:gd name="T39" fmla="*/ 120650 h 298089"/>
              <a:gd name="T40" fmla="*/ 58535 w 252053"/>
              <a:gd name="T41" fmla="*/ 129822 h 298089"/>
              <a:gd name="T42" fmla="*/ 30163 w 252053"/>
              <a:gd name="T43" fmla="*/ 125236 h 298089"/>
              <a:gd name="T44" fmla="*/ 34783 w 252053"/>
              <a:gd name="T45" fmla="*/ 93662 h 298089"/>
              <a:gd name="T46" fmla="*/ 77432 w 252053"/>
              <a:gd name="T47" fmla="*/ 98248 h 298089"/>
              <a:gd name="T48" fmla="*/ 34783 w 252053"/>
              <a:gd name="T49" fmla="*/ 102834 h 298089"/>
              <a:gd name="T50" fmla="*/ 34783 w 252053"/>
              <a:gd name="T51" fmla="*/ 93662 h 298089"/>
              <a:gd name="T52" fmla="*/ 8642 w 252053"/>
              <a:gd name="T53" fmla="*/ 133165 h 298089"/>
              <a:gd name="T54" fmla="*/ 81017 w 252053"/>
              <a:gd name="T55" fmla="*/ 146879 h 298089"/>
              <a:gd name="T56" fmla="*/ 126027 w 252053"/>
              <a:gd name="T57" fmla="*/ 94551 h 298089"/>
              <a:gd name="T58" fmla="*/ 126027 w 252053"/>
              <a:gd name="T59" fmla="*/ 103934 h 298089"/>
              <a:gd name="T60" fmla="*/ 90019 w 252053"/>
              <a:gd name="T61" fmla="*/ 146879 h 298089"/>
              <a:gd name="T62" fmla="*/ 243051 w 252053"/>
              <a:gd name="T63" fmla="*/ 133165 h 298089"/>
              <a:gd name="T64" fmla="*/ 8642 w 252053"/>
              <a:gd name="T65" fmla="*/ 75785 h 298089"/>
              <a:gd name="T66" fmla="*/ 8642 w 252053"/>
              <a:gd name="T67" fmla="*/ 66763 h 298089"/>
              <a:gd name="T68" fmla="*/ 243051 w 252053"/>
              <a:gd name="T69" fmla="*/ 39697 h 298089"/>
              <a:gd name="T70" fmla="*/ 22685 w 252053"/>
              <a:gd name="T71" fmla="*/ 9022 h 298089"/>
              <a:gd name="T72" fmla="*/ 8642 w 252053"/>
              <a:gd name="T73" fmla="*/ 30675 h 298089"/>
              <a:gd name="T74" fmla="*/ 243051 w 252053"/>
              <a:gd name="T75" fmla="*/ 22735 h 298089"/>
              <a:gd name="T76" fmla="*/ 22685 w 252053"/>
              <a:gd name="T77" fmla="*/ 9022 h 298089"/>
              <a:gd name="T78" fmla="*/ 229368 w 252053"/>
              <a:gd name="T79" fmla="*/ 0 h 298089"/>
              <a:gd name="T80" fmla="*/ 252053 w 252053"/>
              <a:gd name="T81" fmla="*/ 35366 h 298089"/>
              <a:gd name="T82" fmla="*/ 252053 w 252053"/>
              <a:gd name="T83" fmla="*/ 133165 h 298089"/>
              <a:gd name="T84" fmla="*/ 171396 w 252053"/>
              <a:gd name="T85" fmla="*/ 155901 h 298089"/>
              <a:gd name="T86" fmla="*/ 180398 w 252053"/>
              <a:gd name="T87" fmla="*/ 178998 h 298089"/>
              <a:gd name="T88" fmla="*/ 198402 w 252053"/>
              <a:gd name="T89" fmla="*/ 280045 h 298089"/>
              <a:gd name="T90" fmla="*/ 72015 w 252053"/>
              <a:gd name="T91" fmla="*/ 298089 h 298089"/>
              <a:gd name="T92" fmla="*/ 54011 w 252053"/>
              <a:gd name="T93" fmla="*/ 196681 h 298089"/>
              <a:gd name="T94" fmla="*/ 81017 w 252053"/>
              <a:gd name="T95" fmla="*/ 178998 h 298089"/>
              <a:gd name="T96" fmla="*/ 22685 w 252053"/>
              <a:gd name="T97" fmla="*/ 155901 h 298089"/>
              <a:gd name="T98" fmla="*/ 0 w 252053"/>
              <a:gd name="T99" fmla="*/ 71455 h 298089"/>
              <a:gd name="T100" fmla="*/ 0 w 252053"/>
              <a:gd name="T101" fmla="*/ 22735 h 298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053" h="298089">
                <a:moveTo>
                  <a:pt x="126821" y="210542"/>
                </a:moveTo>
                <a:cubicBezTo>
                  <a:pt x="120720" y="210542"/>
                  <a:pt x="115695" y="215543"/>
                  <a:pt x="115695" y="221615"/>
                </a:cubicBezTo>
                <a:cubicBezTo>
                  <a:pt x="115695" y="225187"/>
                  <a:pt x="117131" y="228401"/>
                  <a:pt x="120361" y="230545"/>
                </a:cubicBezTo>
                <a:cubicBezTo>
                  <a:pt x="121438" y="231616"/>
                  <a:pt x="122155" y="233402"/>
                  <a:pt x="121797" y="234831"/>
                </a:cubicBezTo>
                <a:lnTo>
                  <a:pt x="116772" y="263763"/>
                </a:lnTo>
                <a:lnTo>
                  <a:pt x="137230" y="263763"/>
                </a:lnTo>
                <a:lnTo>
                  <a:pt x="132205" y="234831"/>
                </a:lnTo>
                <a:cubicBezTo>
                  <a:pt x="131846" y="233402"/>
                  <a:pt x="132564" y="231616"/>
                  <a:pt x="133641" y="230545"/>
                </a:cubicBezTo>
                <a:cubicBezTo>
                  <a:pt x="136512" y="228401"/>
                  <a:pt x="137948" y="225187"/>
                  <a:pt x="137948" y="221615"/>
                </a:cubicBezTo>
                <a:cubicBezTo>
                  <a:pt x="137948" y="215543"/>
                  <a:pt x="132923" y="210542"/>
                  <a:pt x="126821" y="210542"/>
                </a:cubicBezTo>
                <a:close/>
                <a:moveTo>
                  <a:pt x="126821" y="201612"/>
                </a:moveTo>
                <a:cubicBezTo>
                  <a:pt x="137948" y="201612"/>
                  <a:pt x="147279" y="210899"/>
                  <a:pt x="147279" y="221615"/>
                </a:cubicBezTo>
                <a:cubicBezTo>
                  <a:pt x="147279" y="226973"/>
                  <a:pt x="145126" y="231973"/>
                  <a:pt x="141178" y="235545"/>
                </a:cubicBezTo>
                <a:lnTo>
                  <a:pt x="146920" y="267692"/>
                </a:lnTo>
                <a:cubicBezTo>
                  <a:pt x="147279" y="268764"/>
                  <a:pt x="146920" y="270193"/>
                  <a:pt x="146203" y="271264"/>
                </a:cubicBezTo>
                <a:cubicBezTo>
                  <a:pt x="145126" y="272336"/>
                  <a:pt x="144049" y="272693"/>
                  <a:pt x="142613" y="272693"/>
                </a:cubicBezTo>
                <a:lnTo>
                  <a:pt x="111029" y="272693"/>
                </a:lnTo>
                <a:cubicBezTo>
                  <a:pt x="109952" y="272693"/>
                  <a:pt x="108517" y="272336"/>
                  <a:pt x="107799" y="271264"/>
                </a:cubicBezTo>
                <a:cubicBezTo>
                  <a:pt x="107081" y="270193"/>
                  <a:pt x="106363" y="268764"/>
                  <a:pt x="106722" y="267692"/>
                </a:cubicBezTo>
                <a:lnTo>
                  <a:pt x="112465" y="235545"/>
                </a:lnTo>
                <a:cubicBezTo>
                  <a:pt x="108876" y="231973"/>
                  <a:pt x="106722" y="226973"/>
                  <a:pt x="106722" y="221615"/>
                </a:cubicBezTo>
                <a:cubicBezTo>
                  <a:pt x="106722" y="210899"/>
                  <a:pt x="115695" y="201612"/>
                  <a:pt x="126821" y="201612"/>
                </a:cubicBezTo>
                <a:close/>
                <a:moveTo>
                  <a:pt x="72015" y="188020"/>
                </a:moveTo>
                <a:cubicBezTo>
                  <a:pt x="66974" y="188020"/>
                  <a:pt x="63013" y="191989"/>
                  <a:pt x="63013" y="196681"/>
                </a:cubicBezTo>
                <a:lnTo>
                  <a:pt x="63013" y="280045"/>
                </a:lnTo>
                <a:cubicBezTo>
                  <a:pt x="63013" y="284737"/>
                  <a:pt x="66974" y="289067"/>
                  <a:pt x="72015" y="289067"/>
                </a:cubicBezTo>
                <a:lnTo>
                  <a:pt x="180398" y="289067"/>
                </a:lnTo>
                <a:cubicBezTo>
                  <a:pt x="185079" y="289067"/>
                  <a:pt x="189040" y="284737"/>
                  <a:pt x="189040" y="280045"/>
                </a:cubicBezTo>
                <a:lnTo>
                  <a:pt x="189040" y="196681"/>
                </a:lnTo>
                <a:cubicBezTo>
                  <a:pt x="189040" y="191989"/>
                  <a:pt x="185079" y="188020"/>
                  <a:pt x="180398" y="188020"/>
                </a:cubicBezTo>
                <a:lnTo>
                  <a:pt x="166715" y="188020"/>
                </a:lnTo>
                <a:lnTo>
                  <a:pt x="85698" y="188020"/>
                </a:lnTo>
                <a:lnTo>
                  <a:pt x="72015" y="188020"/>
                </a:lnTo>
                <a:close/>
                <a:moveTo>
                  <a:pt x="90019" y="155901"/>
                </a:moveTo>
                <a:lnTo>
                  <a:pt x="90019" y="178998"/>
                </a:lnTo>
                <a:lnTo>
                  <a:pt x="162034" y="178998"/>
                </a:lnTo>
                <a:lnTo>
                  <a:pt x="162034" y="155901"/>
                </a:lnTo>
                <a:lnTo>
                  <a:pt x="90019" y="155901"/>
                </a:lnTo>
                <a:close/>
                <a:moveTo>
                  <a:pt x="34773" y="120650"/>
                </a:moveTo>
                <a:lnTo>
                  <a:pt x="58535" y="120650"/>
                </a:lnTo>
                <a:cubicBezTo>
                  <a:pt x="61372" y="120650"/>
                  <a:pt x="63145" y="122766"/>
                  <a:pt x="63145" y="125236"/>
                </a:cubicBezTo>
                <a:cubicBezTo>
                  <a:pt x="63145" y="127705"/>
                  <a:pt x="61372" y="129822"/>
                  <a:pt x="58535" y="129822"/>
                </a:cubicBezTo>
                <a:lnTo>
                  <a:pt x="34773" y="129822"/>
                </a:lnTo>
                <a:cubicBezTo>
                  <a:pt x="32291" y="129822"/>
                  <a:pt x="30163" y="127705"/>
                  <a:pt x="30163" y="125236"/>
                </a:cubicBezTo>
                <a:cubicBezTo>
                  <a:pt x="30163" y="122766"/>
                  <a:pt x="32291" y="120650"/>
                  <a:pt x="34773" y="120650"/>
                </a:cubicBezTo>
                <a:close/>
                <a:moveTo>
                  <a:pt x="34783" y="93662"/>
                </a:moveTo>
                <a:lnTo>
                  <a:pt x="73167" y="93662"/>
                </a:lnTo>
                <a:cubicBezTo>
                  <a:pt x="75655" y="93662"/>
                  <a:pt x="77432" y="95778"/>
                  <a:pt x="77432" y="98248"/>
                </a:cubicBezTo>
                <a:cubicBezTo>
                  <a:pt x="77432" y="100717"/>
                  <a:pt x="75655" y="102834"/>
                  <a:pt x="73167" y="102834"/>
                </a:cubicBezTo>
                <a:lnTo>
                  <a:pt x="34783" y="102834"/>
                </a:lnTo>
                <a:cubicBezTo>
                  <a:pt x="32295" y="102834"/>
                  <a:pt x="30163" y="100717"/>
                  <a:pt x="30163" y="98248"/>
                </a:cubicBezTo>
                <a:cubicBezTo>
                  <a:pt x="30163" y="95778"/>
                  <a:pt x="32295" y="93662"/>
                  <a:pt x="34783" y="93662"/>
                </a:cubicBezTo>
                <a:close/>
                <a:moveTo>
                  <a:pt x="8642" y="75785"/>
                </a:moveTo>
                <a:lnTo>
                  <a:pt x="8642" y="133165"/>
                </a:lnTo>
                <a:cubicBezTo>
                  <a:pt x="8642" y="140744"/>
                  <a:pt x="15123" y="146879"/>
                  <a:pt x="22685" y="146879"/>
                </a:cubicBezTo>
                <a:lnTo>
                  <a:pt x="81017" y="146879"/>
                </a:lnTo>
                <a:lnTo>
                  <a:pt x="81017" y="139661"/>
                </a:lnTo>
                <a:cubicBezTo>
                  <a:pt x="81017" y="114760"/>
                  <a:pt x="101181" y="94551"/>
                  <a:pt x="126027" y="94551"/>
                </a:cubicBezTo>
                <a:cubicBezTo>
                  <a:pt x="128547" y="94551"/>
                  <a:pt x="130348" y="96716"/>
                  <a:pt x="130348" y="99242"/>
                </a:cubicBezTo>
                <a:cubicBezTo>
                  <a:pt x="130348" y="101769"/>
                  <a:pt x="128547" y="103934"/>
                  <a:pt x="126027" y="103934"/>
                </a:cubicBezTo>
                <a:cubicBezTo>
                  <a:pt x="106222" y="103934"/>
                  <a:pt x="90019" y="119813"/>
                  <a:pt x="90019" y="139661"/>
                </a:cubicBezTo>
                <a:lnTo>
                  <a:pt x="90019" y="146879"/>
                </a:lnTo>
                <a:lnTo>
                  <a:pt x="229368" y="146879"/>
                </a:lnTo>
                <a:cubicBezTo>
                  <a:pt x="236930" y="146879"/>
                  <a:pt x="243051" y="140744"/>
                  <a:pt x="243051" y="133165"/>
                </a:cubicBezTo>
                <a:lnTo>
                  <a:pt x="243051" y="75785"/>
                </a:lnTo>
                <a:lnTo>
                  <a:pt x="8642" y="75785"/>
                </a:lnTo>
                <a:close/>
                <a:moveTo>
                  <a:pt x="8642" y="39697"/>
                </a:moveTo>
                <a:lnTo>
                  <a:pt x="8642" y="66763"/>
                </a:lnTo>
                <a:lnTo>
                  <a:pt x="243051" y="66763"/>
                </a:lnTo>
                <a:lnTo>
                  <a:pt x="243051" y="39697"/>
                </a:lnTo>
                <a:lnTo>
                  <a:pt x="8642" y="39697"/>
                </a:lnTo>
                <a:close/>
                <a:moveTo>
                  <a:pt x="22685" y="9022"/>
                </a:moveTo>
                <a:cubicBezTo>
                  <a:pt x="15123" y="9022"/>
                  <a:pt x="8642" y="15157"/>
                  <a:pt x="8642" y="22735"/>
                </a:cubicBezTo>
                <a:lnTo>
                  <a:pt x="8642" y="30675"/>
                </a:lnTo>
                <a:lnTo>
                  <a:pt x="243051" y="30675"/>
                </a:lnTo>
                <a:lnTo>
                  <a:pt x="243051" y="22735"/>
                </a:lnTo>
                <a:cubicBezTo>
                  <a:pt x="243051" y="15157"/>
                  <a:pt x="236930" y="9022"/>
                  <a:pt x="229368" y="9022"/>
                </a:cubicBezTo>
                <a:lnTo>
                  <a:pt x="22685" y="9022"/>
                </a:lnTo>
                <a:close/>
                <a:moveTo>
                  <a:pt x="22685" y="0"/>
                </a:moveTo>
                <a:lnTo>
                  <a:pt x="229368" y="0"/>
                </a:lnTo>
                <a:cubicBezTo>
                  <a:pt x="241971" y="0"/>
                  <a:pt x="252053" y="10104"/>
                  <a:pt x="252053" y="22735"/>
                </a:cubicBezTo>
                <a:lnTo>
                  <a:pt x="252053" y="35366"/>
                </a:lnTo>
                <a:lnTo>
                  <a:pt x="252053" y="71455"/>
                </a:lnTo>
                <a:lnTo>
                  <a:pt x="252053" y="133165"/>
                </a:lnTo>
                <a:cubicBezTo>
                  <a:pt x="252053" y="145796"/>
                  <a:pt x="241971" y="155901"/>
                  <a:pt x="229368" y="155901"/>
                </a:cubicBezTo>
                <a:lnTo>
                  <a:pt x="171396" y="155901"/>
                </a:lnTo>
                <a:lnTo>
                  <a:pt x="171396" y="178998"/>
                </a:lnTo>
                <a:lnTo>
                  <a:pt x="180398" y="178998"/>
                </a:lnTo>
                <a:cubicBezTo>
                  <a:pt x="190120" y="178998"/>
                  <a:pt x="198402" y="186937"/>
                  <a:pt x="198402" y="196681"/>
                </a:cubicBezTo>
                <a:lnTo>
                  <a:pt x="198402" y="280045"/>
                </a:lnTo>
                <a:cubicBezTo>
                  <a:pt x="198402" y="289789"/>
                  <a:pt x="190120" y="298089"/>
                  <a:pt x="180398" y="298089"/>
                </a:cubicBezTo>
                <a:lnTo>
                  <a:pt x="72015" y="298089"/>
                </a:lnTo>
                <a:cubicBezTo>
                  <a:pt x="62293" y="298089"/>
                  <a:pt x="54011" y="289789"/>
                  <a:pt x="54011" y="280045"/>
                </a:cubicBezTo>
                <a:lnTo>
                  <a:pt x="54011" y="196681"/>
                </a:lnTo>
                <a:cubicBezTo>
                  <a:pt x="54011" y="186937"/>
                  <a:pt x="62293" y="178998"/>
                  <a:pt x="72015" y="178998"/>
                </a:cubicBezTo>
                <a:lnTo>
                  <a:pt x="81017" y="178998"/>
                </a:lnTo>
                <a:lnTo>
                  <a:pt x="81017" y="155901"/>
                </a:lnTo>
                <a:lnTo>
                  <a:pt x="22685" y="155901"/>
                </a:lnTo>
                <a:cubicBezTo>
                  <a:pt x="10082" y="155901"/>
                  <a:pt x="0" y="145796"/>
                  <a:pt x="0" y="133165"/>
                </a:cubicBezTo>
                <a:lnTo>
                  <a:pt x="0" y="71455"/>
                </a:lnTo>
                <a:lnTo>
                  <a:pt x="0" y="35366"/>
                </a:lnTo>
                <a:lnTo>
                  <a:pt x="0" y="22735"/>
                </a:lnTo>
                <a:cubicBezTo>
                  <a:pt x="0" y="10104"/>
                  <a:pt x="10082" y="0"/>
                  <a:pt x="2268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0" name="TextBox 69">
            <a:extLst>
              <a:ext uri="{FF2B5EF4-FFF2-40B4-BE49-F238E27FC236}">
                <a16:creationId xmlns:a16="http://schemas.microsoft.com/office/drawing/2014/main" id="{A0BE74A3-7848-3741-968C-E278D8D440C3}"/>
              </a:ext>
            </a:extLst>
          </p:cNvPr>
          <p:cNvSpPr txBox="1"/>
          <p:nvPr/>
        </p:nvSpPr>
        <p:spPr>
          <a:xfrm>
            <a:off x="8721687" y="3259837"/>
            <a:ext cx="965329"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STEP 02</a:t>
            </a:r>
          </a:p>
        </p:txBody>
      </p:sp>
      <p:sp>
        <p:nvSpPr>
          <p:cNvPr id="71" name="TextBox 70">
            <a:extLst>
              <a:ext uri="{FF2B5EF4-FFF2-40B4-BE49-F238E27FC236}">
                <a16:creationId xmlns:a16="http://schemas.microsoft.com/office/drawing/2014/main" id="{2C31D2D2-6DEF-524C-8938-400273AB4156}"/>
              </a:ext>
            </a:extLst>
          </p:cNvPr>
          <p:cNvSpPr txBox="1"/>
          <p:nvPr/>
        </p:nvSpPr>
        <p:spPr>
          <a:xfrm>
            <a:off x="8721687" y="5242861"/>
            <a:ext cx="987771"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STEP 04</a:t>
            </a:r>
          </a:p>
        </p:txBody>
      </p:sp>
      <p:sp>
        <p:nvSpPr>
          <p:cNvPr id="72" name="TextBox 71">
            <a:extLst>
              <a:ext uri="{FF2B5EF4-FFF2-40B4-BE49-F238E27FC236}">
                <a16:creationId xmlns:a16="http://schemas.microsoft.com/office/drawing/2014/main" id="{7F0D37FA-A312-5C45-AD5A-2575D76290D2}"/>
              </a:ext>
            </a:extLst>
          </p:cNvPr>
          <p:cNvSpPr txBox="1"/>
          <p:nvPr/>
        </p:nvSpPr>
        <p:spPr>
          <a:xfrm>
            <a:off x="2553639" y="2255934"/>
            <a:ext cx="925253"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STEP 01</a:t>
            </a:r>
          </a:p>
        </p:txBody>
      </p:sp>
      <p:sp>
        <p:nvSpPr>
          <p:cNvPr id="73" name="TextBox 72">
            <a:extLst>
              <a:ext uri="{FF2B5EF4-FFF2-40B4-BE49-F238E27FC236}">
                <a16:creationId xmlns:a16="http://schemas.microsoft.com/office/drawing/2014/main" id="{6B14030E-1541-7847-9148-6558067F7FFE}"/>
              </a:ext>
            </a:extLst>
          </p:cNvPr>
          <p:cNvSpPr txBox="1"/>
          <p:nvPr/>
        </p:nvSpPr>
        <p:spPr>
          <a:xfrm>
            <a:off x="2507150" y="4247256"/>
            <a:ext cx="971741"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STEP 03</a:t>
            </a:r>
          </a:p>
        </p:txBody>
      </p:sp>
      <p:sp>
        <p:nvSpPr>
          <p:cNvPr id="77" name="Subtitle 2">
            <a:extLst>
              <a:ext uri="{FF2B5EF4-FFF2-40B4-BE49-F238E27FC236}">
                <a16:creationId xmlns:a16="http://schemas.microsoft.com/office/drawing/2014/main" id="{6C110587-CC58-5F41-8C45-DBB2A04F0C95}"/>
              </a:ext>
            </a:extLst>
          </p:cNvPr>
          <p:cNvSpPr txBox="1">
            <a:spLocks/>
          </p:cNvSpPr>
          <p:nvPr/>
        </p:nvSpPr>
        <p:spPr>
          <a:xfrm>
            <a:off x="9780573" y="4951883"/>
            <a:ext cx="1627236"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78" name="Subtitle 2">
            <a:extLst>
              <a:ext uri="{FF2B5EF4-FFF2-40B4-BE49-F238E27FC236}">
                <a16:creationId xmlns:a16="http://schemas.microsoft.com/office/drawing/2014/main" id="{A7B2E89A-43D7-1E4C-8E64-AF47AF261DE8}"/>
              </a:ext>
            </a:extLst>
          </p:cNvPr>
          <p:cNvSpPr txBox="1">
            <a:spLocks/>
          </p:cNvSpPr>
          <p:nvPr/>
        </p:nvSpPr>
        <p:spPr>
          <a:xfrm>
            <a:off x="9780573" y="2960562"/>
            <a:ext cx="1627236"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79" name="Subtitle 2">
            <a:extLst>
              <a:ext uri="{FF2B5EF4-FFF2-40B4-BE49-F238E27FC236}">
                <a16:creationId xmlns:a16="http://schemas.microsoft.com/office/drawing/2014/main" id="{A0508590-BD02-D249-A8BB-8690104C769D}"/>
              </a:ext>
            </a:extLst>
          </p:cNvPr>
          <p:cNvSpPr txBox="1">
            <a:spLocks/>
          </p:cNvSpPr>
          <p:nvPr/>
        </p:nvSpPr>
        <p:spPr>
          <a:xfrm>
            <a:off x="784192" y="3952779"/>
            <a:ext cx="1627236"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80" name="Subtitle 2">
            <a:extLst>
              <a:ext uri="{FF2B5EF4-FFF2-40B4-BE49-F238E27FC236}">
                <a16:creationId xmlns:a16="http://schemas.microsoft.com/office/drawing/2014/main" id="{50112F9F-3CCD-2346-B14A-9007FA53C1D7}"/>
              </a:ext>
            </a:extLst>
          </p:cNvPr>
          <p:cNvSpPr txBox="1">
            <a:spLocks/>
          </p:cNvSpPr>
          <p:nvPr/>
        </p:nvSpPr>
        <p:spPr>
          <a:xfrm>
            <a:off x="784192" y="1961457"/>
            <a:ext cx="1627236"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81" name="Shape 10575">
            <a:extLst>
              <a:ext uri="{FF2B5EF4-FFF2-40B4-BE49-F238E27FC236}">
                <a16:creationId xmlns:a16="http://schemas.microsoft.com/office/drawing/2014/main" id="{602823C0-A9AC-394B-A634-C3228020388B}"/>
              </a:ext>
            </a:extLst>
          </p:cNvPr>
          <p:cNvSpPr/>
          <p:nvPr/>
        </p:nvSpPr>
        <p:spPr>
          <a:xfrm flipH="1">
            <a:off x="11044152" y="1675703"/>
            <a:ext cx="1146261" cy="498781"/>
          </a:xfrm>
          <a:custGeom>
            <a:avLst/>
            <a:gdLst/>
            <a:ahLst/>
            <a:cxnLst>
              <a:cxn ang="0">
                <a:pos x="wd2" y="hd2"/>
              </a:cxn>
              <a:cxn ang="5400000">
                <a:pos x="wd2" y="hd2"/>
              </a:cxn>
              <a:cxn ang="10800000">
                <a:pos x="wd2" y="hd2"/>
              </a:cxn>
              <a:cxn ang="16200000">
                <a:pos x="wd2" y="hd2"/>
              </a:cxn>
            </a:cxnLst>
            <a:rect l="0" t="0" r="r" b="b"/>
            <a:pathLst>
              <a:path w="21600" h="21600" extrusionOk="0">
                <a:moveTo>
                  <a:pt x="0" y="21542"/>
                </a:moveTo>
                <a:lnTo>
                  <a:pt x="21600" y="21600"/>
                </a:lnTo>
                <a:lnTo>
                  <a:pt x="21600" y="58"/>
                </a:lnTo>
                <a:lnTo>
                  <a:pt x="0" y="0"/>
                </a:lnTo>
                <a:lnTo>
                  <a:pt x="0" y="21542"/>
                </a:lnTo>
                <a:close/>
              </a:path>
            </a:pathLst>
          </a:cu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82" name="Shape 10576">
            <a:extLst>
              <a:ext uri="{FF2B5EF4-FFF2-40B4-BE49-F238E27FC236}">
                <a16:creationId xmlns:a16="http://schemas.microsoft.com/office/drawing/2014/main" id="{7FFF0865-3FCC-1446-999C-3E0142AE7F41}"/>
              </a:ext>
            </a:extLst>
          </p:cNvPr>
          <p:cNvSpPr/>
          <p:nvPr/>
        </p:nvSpPr>
        <p:spPr>
          <a:xfrm flipH="1">
            <a:off x="11045892" y="1892553"/>
            <a:ext cx="0" cy="93276"/>
          </a:xfrm>
          <a:custGeom>
            <a:avLst/>
            <a:gdLst/>
            <a:ahLst/>
            <a:cxnLst>
              <a:cxn ang="0">
                <a:pos x="wd2" y="hd2"/>
              </a:cxn>
              <a:cxn ang="5400000">
                <a:pos x="wd2" y="hd2"/>
              </a:cxn>
              <a:cxn ang="10800000">
                <a:pos x="wd2" y="hd2"/>
              </a:cxn>
              <a:cxn ang="16200000">
                <a:pos x="wd2" y="hd2"/>
              </a:cxn>
            </a:cxnLst>
            <a:rect l="0" t="0" r="r" b="b"/>
            <a:pathLst>
              <a:path w="21600" h="21600" extrusionOk="0">
                <a:moveTo>
                  <a:pt x="20160" y="21600"/>
                </a:moveTo>
                <a:lnTo>
                  <a:pt x="20160" y="0"/>
                </a:lnTo>
                <a:lnTo>
                  <a:pt x="21600" y="0"/>
                </a:lnTo>
                <a:lnTo>
                  <a:pt x="21600" y="21600"/>
                </a:lnTo>
                <a:cubicBezTo>
                  <a:pt x="21600" y="21600"/>
                  <a:pt x="20160" y="21600"/>
                  <a:pt x="20160" y="21600"/>
                </a:cubicBezTo>
                <a:close/>
                <a:moveTo>
                  <a:pt x="17280" y="21600"/>
                </a:moveTo>
                <a:lnTo>
                  <a:pt x="17280" y="0"/>
                </a:lnTo>
                <a:lnTo>
                  <a:pt x="18720" y="0"/>
                </a:lnTo>
                <a:lnTo>
                  <a:pt x="18720" y="21600"/>
                </a:lnTo>
                <a:cubicBezTo>
                  <a:pt x="18720" y="21600"/>
                  <a:pt x="17280" y="21600"/>
                  <a:pt x="17280" y="21600"/>
                </a:cubicBezTo>
                <a:close/>
                <a:moveTo>
                  <a:pt x="14400" y="21600"/>
                </a:moveTo>
                <a:lnTo>
                  <a:pt x="14400" y="0"/>
                </a:lnTo>
                <a:lnTo>
                  <a:pt x="15840" y="0"/>
                </a:lnTo>
                <a:lnTo>
                  <a:pt x="15840" y="21600"/>
                </a:lnTo>
                <a:cubicBezTo>
                  <a:pt x="15840" y="21600"/>
                  <a:pt x="14400" y="21600"/>
                  <a:pt x="14400" y="21600"/>
                </a:cubicBezTo>
                <a:close/>
                <a:moveTo>
                  <a:pt x="11520" y="21600"/>
                </a:moveTo>
                <a:lnTo>
                  <a:pt x="11520" y="0"/>
                </a:lnTo>
                <a:lnTo>
                  <a:pt x="12960" y="0"/>
                </a:lnTo>
                <a:lnTo>
                  <a:pt x="12960" y="21600"/>
                </a:lnTo>
                <a:cubicBezTo>
                  <a:pt x="12960" y="21600"/>
                  <a:pt x="11520" y="21600"/>
                  <a:pt x="11520" y="21600"/>
                </a:cubicBezTo>
                <a:close/>
                <a:moveTo>
                  <a:pt x="8640" y="21600"/>
                </a:moveTo>
                <a:lnTo>
                  <a:pt x="8640" y="0"/>
                </a:lnTo>
                <a:lnTo>
                  <a:pt x="10080" y="0"/>
                </a:lnTo>
                <a:lnTo>
                  <a:pt x="10080" y="21600"/>
                </a:lnTo>
                <a:cubicBezTo>
                  <a:pt x="10080" y="21600"/>
                  <a:pt x="8640" y="21600"/>
                  <a:pt x="8640" y="21600"/>
                </a:cubicBezTo>
                <a:close/>
                <a:moveTo>
                  <a:pt x="5760" y="21600"/>
                </a:moveTo>
                <a:lnTo>
                  <a:pt x="5760" y="0"/>
                </a:lnTo>
                <a:lnTo>
                  <a:pt x="7200" y="0"/>
                </a:lnTo>
                <a:lnTo>
                  <a:pt x="7200" y="21600"/>
                </a:lnTo>
                <a:cubicBezTo>
                  <a:pt x="7200" y="21600"/>
                  <a:pt x="5760" y="21600"/>
                  <a:pt x="5760" y="21600"/>
                </a:cubicBezTo>
                <a:close/>
                <a:moveTo>
                  <a:pt x="2880" y="21600"/>
                </a:moveTo>
                <a:lnTo>
                  <a:pt x="2880" y="0"/>
                </a:lnTo>
                <a:lnTo>
                  <a:pt x="4320" y="0"/>
                </a:lnTo>
                <a:lnTo>
                  <a:pt x="4320" y="21600"/>
                </a:lnTo>
                <a:cubicBezTo>
                  <a:pt x="4320" y="21600"/>
                  <a:pt x="2880" y="21600"/>
                  <a:pt x="2880" y="21600"/>
                </a:cubicBezTo>
                <a:close/>
                <a:moveTo>
                  <a:pt x="0" y="21600"/>
                </a:moveTo>
                <a:lnTo>
                  <a:pt x="0" y="0"/>
                </a:lnTo>
                <a:lnTo>
                  <a:pt x="1440" y="0"/>
                </a:lnTo>
                <a:lnTo>
                  <a:pt x="1440" y="21600"/>
                </a:lnTo>
                <a:cubicBezTo>
                  <a:pt x="1440" y="21600"/>
                  <a:pt x="0" y="21600"/>
                  <a:pt x="0" y="21600"/>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88" name="Freeform 87">
            <a:extLst>
              <a:ext uri="{FF2B5EF4-FFF2-40B4-BE49-F238E27FC236}">
                <a16:creationId xmlns:a16="http://schemas.microsoft.com/office/drawing/2014/main" id="{99F04B29-6651-F44D-A231-4EFA507669A2}"/>
              </a:ext>
            </a:extLst>
          </p:cNvPr>
          <p:cNvSpPr/>
          <p:nvPr/>
        </p:nvSpPr>
        <p:spPr>
          <a:xfrm flipH="1">
            <a:off x="85836" y="5861099"/>
            <a:ext cx="932614" cy="93276"/>
          </a:xfrm>
          <a:custGeom>
            <a:avLst/>
            <a:gdLst>
              <a:gd name="connsiteX0" fmla="*/ 373046 w 1865228"/>
              <a:gd name="connsiteY0" fmla="*/ 0 h 186552"/>
              <a:gd name="connsiteX1" fmla="*/ 0 w 1865228"/>
              <a:gd name="connsiteY1" fmla="*/ 0 h 186552"/>
              <a:gd name="connsiteX2" fmla="*/ 0 w 1865228"/>
              <a:gd name="connsiteY2" fmla="*/ 186552 h 186552"/>
              <a:gd name="connsiteX3" fmla="*/ 373046 w 1865228"/>
              <a:gd name="connsiteY3" fmla="*/ 186552 h 186552"/>
              <a:gd name="connsiteX4" fmla="*/ 1119137 w 1865228"/>
              <a:gd name="connsiteY4" fmla="*/ 0 h 186552"/>
              <a:gd name="connsiteX5" fmla="*/ 746091 w 1865228"/>
              <a:gd name="connsiteY5" fmla="*/ 0 h 186552"/>
              <a:gd name="connsiteX6" fmla="*/ 746091 w 1865228"/>
              <a:gd name="connsiteY6" fmla="*/ 186552 h 186552"/>
              <a:gd name="connsiteX7" fmla="*/ 1119137 w 1865228"/>
              <a:gd name="connsiteY7" fmla="*/ 186552 h 186552"/>
              <a:gd name="connsiteX8" fmla="*/ 1865228 w 1865228"/>
              <a:gd name="connsiteY8" fmla="*/ 0 h 186552"/>
              <a:gd name="connsiteX9" fmla="*/ 1492182 w 1865228"/>
              <a:gd name="connsiteY9" fmla="*/ 0 h 186552"/>
              <a:gd name="connsiteX10" fmla="*/ 1492182 w 1865228"/>
              <a:gd name="connsiteY10" fmla="*/ 186552 h 186552"/>
              <a:gd name="connsiteX11" fmla="*/ 1865228 w 1865228"/>
              <a:gd name="connsiteY11" fmla="*/ 186552 h 186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65228" h="186552">
                <a:moveTo>
                  <a:pt x="373046" y="0"/>
                </a:moveTo>
                <a:lnTo>
                  <a:pt x="0" y="0"/>
                </a:lnTo>
                <a:lnTo>
                  <a:pt x="0" y="186552"/>
                </a:lnTo>
                <a:cubicBezTo>
                  <a:pt x="0" y="186552"/>
                  <a:pt x="373046" y="186552"/>
                  <a:pt x="373046" y="186552"/>
                </a:cubicBezTo>
                <a:close/>
                <a:moveTo>
                  <a:pt x="1119137" y="0"/>
                </a:moveTo>
                <a:lnTo>
                  <a:pt x="746091" y="0"/>
                </a:lnTo>
                <a:lnTo>
                  <a:pt x="746091" y="186552"/>
                </a:lnTo>
                <a:cubicBezTo>
                  <a:pt x="746091" y="186552"/>
                  <a:pt x="1119137" y="186552"/>
                  <a:pt x="1119137" y="186552"/>
                </a:cubicBezTo>
                <a:close/>
                <a:moveTo>
                  <a:pt x="1865228" y="0"/>
                </a:moveTo>
                <a:lnTo>
                  <a:pt x="1492182" y="0"/>
                </a:lnTo>
                <a:lnTo>
                  <a:pt x="1492182" y="186552"/>
                </a:lnTo>
                <a:cubicBezTo>
                  <a:pt x="1492182" y="186552"/>
                  <a:pt x="1865228" y="186552"/>
                  <a:pt x="1865228" y="186552"/>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
        <p:nvSpPr>
          <p:cNvPr id="86" name="Freeform 85">
            <a:extLst>
              <a:ext uri="{FF2B5EF4-FFF2-40B4-BE49-F238E27FC236}">
                <a16:creationId xmlns:a16="http://schemas.microsoft.com/office/drawing/2014/main" id="{0C44575A-B9CD-1C4D-9354-F363D350B7AC}"/>
              </a:ext>
            </a:extLst>
          </p:cNvPr>
          <p:cNvSpPr/>
          <p:nvPr/>
        </p:nvSpPr>
        <p:spPr>
          <a:xfrm flipH="1">
            <a:off x="11044152" y="1892553"/>
            <a:ext cx="1146261" cy="93276"/>
          </a:xfrm>
          <a:custGeom>
            <a:avLst/>
            <a:gdLst>
              <a:gd name="connsiteX0" fmla="*/ 54248 w 2292522"/>
              <a:gd name="connsiteY0" fmla="*/ 0 h 186551"/>
              <a:gd name="connsiteX1" fmla="*/ 0 w 2292522"/>
              <a:gd name="connsiteY1" fmla="*/ 0 h 186551"/>
              <a:gd name="connsiteX2" fmla="*/ 0 w 2292522"/>
              <a:gd name="connsiteY2" fmla="*/ 186551 h 186551"/>
              <a:gd name="connsiteX3" fmla="*/ 54248 w 2292522"/>
              <a:gd name="connsiteY3" fmla="*/ 186551 h 186551"/>
              <a:gd name="connsiteX4" fmla="*/ 800338 w 2292522"/>
              <a:gd name="connsiteY4" fmla="*/ 0 h 186551"/>
              <a:gd name="connsiteX5" fmla="*/ 427294 w 2292522"/>
              <a:gd name="connsiteY5" fmla="*/ 0 h 186551"/>
              <a:gd name="connsiteX6" fmla="*/ 427294 w 2292522"/>
              <a:gd name="connsiteY6" fmla="*/ 186551 h 186551"/>
              <a:gd name="connsiteX7" fmla="*/ 800338 w 2292522"/>
              <a:gd name="connsiteY7" fmla="*/ 186551 h 186551"/>
              <a:gd name="connsiteX8" fmla="*/ 1546430 w 2292522"/>
              <a:gd name="connsiteY8" fmla="*/ 0 h 186551"/>
              <a:gd name="connsiteX9" fmla="*/ 1173386 w 2292522"/>
              <a:gd name="connsiteY9" fmla="*/ 0 h 186551"/>
              <a:gd name="connsiteX10" fmla="*/ 1173386 w 2292522"/>
              <a:gd name="connsiteY10" fmla="*/ 186551 h 186551"/>
              <a:gd name="connsiteX11" fmla="*/ 1546430 w 2292522"/>
              <a:gd name="connsiteY11" fmla="*/ 186551 h 186551"/>
              <a:gd name="connsiteX12" fmla="*/ 2292522 w 2292522"/>
              <a:gd name="connsiteY12" fmla="*/ 0 h 186551"/>
              <a:gd name="connsiteX13" fmla="*/ 1919476 w 2292522"/>
              <a:gd name="connsiteY13" fmla="*/ 0 h 186551"/>
              <a:gd name="connsiteX14" fmla="*/ 1919476 w 2292522"/>
              <a:gd name="connsiteY14" fmla="*/ 186551 h 186551"/>
              <a:gd name="connsiteX15" fmla="*/ 2292522 w 2292522"/>
              <a:gd name="connsiteY15" fmla="*/ 186551 h 18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2522" h="186551">
                <a:moveTo>
                  <a:pt x="54248" y="0"/>
                </a:moveTo>
                <a:lnTo>
                  <a:pt x="0" y="0"/>
                </a:lnTo>
                <a:lnTo>
                  <a:pt x="0" y="186551"/>
                </a:lnTo>
                <a:lnTo>
                  <a:pt x="54248" y="186551"/>
                </a:lnTo>
                <a:close/>
                <a:moveTo>
                  <a:pt x="800338" y="0"/>
                </a:moveTo>
                <a:lnTo>
                  <a:pt x="427294" y="0"/>
                </a:lnTo>
                <a:lnTo>
                  <a:pt x="427294" y="186551"/>
                </a:lnTo>
                <a:cubicBezTo>
                  <a:pt x="427294" y="186551"/>
                  <a:pt x="800338" y="186551"/>
                  <a:pt x="800338" y="186551"/>
                </a:cubicBezTo>
                <a:close/>
                <a:moveTo>
                  <a:pt x="1546430" y="0"/>
                </a:moveTo>
                <a:lnTo>
                  <a:pt x="1173386" y="0"/>
                </a:lnTo>
                <a:lnTo>
                  <a:pt x="1173386" y="186551"/>
                </a:lnTo>
                <a:cubicBezTo>
                  <a:pt x="1173386" y="186551"/>
                  <a:pt x="1546430" y="186551"/>
                  <a:pt x="1546430" y="186551"/>
                </a:cubicBezTo>
                <a:close/>
                <a:moveTo>
                  <a:pt x="2292522" y="0"/>
                </a:moveTo>
                <a:lnTo>
                  <a:pt x="1919476" y="0"/>
                </a:lnTo>
                <a:lnTo>
                  <a:pt x="1919476" y="186551"/>
                </a:lnTo>
                <a:cubicBezTo>
                  <a:pt x="1919476" y="186551"/>
                  <a:pt x="2292522" y="186551"/>
                  <a:pt x="2292522" y="186551"/>
                </a:cubicBezTo>
                <a:close/>
              </a:path>
            </a:pathLst>
          </a:custGeom>
          <a:solidFill>
            <a:schemeClr val="bg1"/>
          </a:solidFill>
          <a:ln w="12700" cap="flat">
            <a:noFill/>
            <a:miter lim="400000"/>
          </a:ln>
          <a:effectLst/>
        </p:spPr>
        <p:txBody>
          <a:bodyPr wrap="square" lIns="0" tIns="0" rIns="0" bIns="0" numCol="1" anchor="ctr">
            <a:noAutofit/>
          </a:bodyPr>
          <a:lstStyle/>
          <a:p>
            <a:pPr>
              <a:defRPr sz="3000"/>
            </a:pPr>
            <a:endParaRPr sz="2110" dirty="0">
              <a:latin typeface="Lato Light" panose="020F0502020204030203" pitchFamily="34" charset="0"/>
            </a:endParaRPr>
          </a:p>
        </p:txBody>
      </p:sp>
    </p:spTree>
    <p:extLst>
      <p:ext uri="{BB962C8B-B14F-4D97-AF65-F5344CB8AC3E}">
        <p14:creationId xmlns:p14="http://schemas.microsoft.com/office/powerpoint/2010/main" val="3850992654"/>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Shape 42367">
            <a:extLst>
              <a:ext uri="{FF2B5EF4-FFF2-40B4-BE49-F238E27FC236}">
                <a16:creationId xmlns:a16="http://schemas.microsoft.com/office/drawing/2014/main" id="{5C43E917-51BB-D247-B497-EAF1E5BE704D}"/>
              </a:ext>
            </a:extLst>
          </p:cNvPr>
          <p:cNvSpPr/>
          <p:nvPr/>
        </p:nvSpPr>
        <p:spPr>
          <a:xfrm>
            <a:off x="2597678" y="5184723"/>
            <a:ext cx="0" cy="313708"/>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6" name="Shape 42368">
            <a:extLst>
              <a:ext uri="{FF2B5EF4-FFF2-40B4-BE49-F238E27FC236}">
                <a16:creationId xmlns:a16="http://schemas.microsoft.com/office/drawing/2014/main" id="{1E6C34D8-EEDB-DA4A-AC5F-DFA30E913E12}"/>
              </a:ext>
            </a:extLst>
          </p:cNvPr>
          <p:cNvSpPr/>
          <p:nvPr/>
        </p:nvSpPr>
        <p:spPr>
          <a:xfrm>
            <a:off x="5780722" y="5184723"/>
            <a:ext cx="0" cy="313708"/>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7" name="Shape 42369">
            <a:extLst>
              <a:ext uri="{FF2B5EF4-FFF2-40B4-BE49-F238E27FC236}">
                <a16:creationId xmlns:a16="http://schemas.microsoft.com/office/drawing/2014/main" id="{EFF509B5-8ADD-FB4E-B013-50FE247F70EE}"/>
              </a:ext>
            </a:extLst>
          </p:cNvPr>
          <p:cNvSpPr/>
          <p:nvPr/>
        </p:nvSpPr>
        <p:spPr>
          <a:xfrm>
            <a:off x="8967861" y="5184723"/>
            <a:ext cx="0" cy="313708"/>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3" name="Shape 42371">
            <a:extLst>
              <a:ext uri="{FF2B5EF4-FFF2-40B4-BE49-F238E27FC236}">
                <a16:creationId xmlns:a16="http://schemas.microsoft.com/office/drawing/2014/main" id="{7EE2817C-8025-404F-8E59-B937AE68B129}"/>
              </a:ext>
            </a:extLst>
          </p:cNvPr>
          <p:cNvSpPr/>
          <p:nvPr/>
        </p:nvSpPr>
        <p:spPr>
          <a:xfrm>
            <a:off x="4191971" y="2242526"/>
            <a:ext cx="0" cy="313708"/>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4" name="Shape 42372">
            <a:extLst>
              <a:ext uri="{FF2B5EF4-FFF2-40B4-BE49-F238E27FC236}">
                <a16:creationId xmlns:a16="http://schemas.microsoft.com/office/drawing/2014/main" id="{59605420-6B68-5742-A51F-C07944413031}"/>
              </a:ext>
            </a:extLst>
          </p:cNvPr>
          <p:cNvSpPr/>
          <p:nvPr/>
        </p:nvSpPr>
        <p:spPr>
          <a:xfrm>
            <a:off x="7384459" y="2242526"/>
            <a:ext cx="0" cy="313708"/>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1" name="Shape 42391">
            <a:extLst>
              <a:ext uri="{FF2B5EF4-FFF2-40B4-BE49-F238E27FC236}">
                <a16:creationId xmlns:a16="http://schemas.microsoft.com/office/drawing/2014/main" id="{889ACC44-F73C-0548-AA8B-5E4FA070483D}"/>
              </a:ext>
            </a:extLst>
          </p:cNvPr>
          <p:cNvSpPr/>
          <p:nvPr/>
        </p:nvSpPr>
        <p:spPr>
          <a:xfrm>
            <a:off x="1899812" y="2556232"/>
            <a:ext cx="2007408" cy="2636910"/>
          </a:xfrm>
          <a:custGeom>
            <a:avLst/>
            <a:gdLst/>
            <a:ahLst/>
            <a:cxnLst>
              <a:cxn ang="0">
                <a:pos x="wd2" y="hd2"/>
              </a:cxn>
              <a:cxn ang="5400000">
                <a:pos x="wd2" y="hd2"/>
              </a:cxn>
              <a:cxn ang="10800000">
                <a:pos x="wd2" y="hd2"/>
              </a:cxn>
              <a:cxn ang="16200000">
                <a:pos x="wd2" y="hd2"/>
              </a:cxn>
            </a:cxnLst>
            <a:rect l="0" t="0" r="r" b="b"/>
            <a:pathLst>
              <a:path w="21551" h="21563" extrusionOk="0">
                <a:moveTo>
                  <a:pt x="7399" y="0"/>
                </a:moveTo>
                <a:cubicBezTo>
                  <a:pt x="7173" y="0"/>
                  <a:pt x="6948" y="38"/>
                  <a:pt x="6738" y="113"/>
                </a:cubicBezTo>
                <a:cubicBezTo>
                  <a:pt x="6369" y="259"/>
                  <a:pt x="6105" y="460"/>
                  <a:pt x="5585" y="856"/>
                </a:cubicBezTo>
                <a:lnTo>
                  <a:pt x="3" y="5108"/>
                </a:lnTo>
                <a:lnTo>
                  <a:pt x="5181" y="9052"/>
                </a:lnTo>
                <a:cubicBezTo>
                  <a:pt x="5832" y="9547"/>
                  <a:pt x="6164" y="9800"/>
                  <a:pt x="6403" y="10153"/>
                </a:cubicBezTo>
                <a:cubicBezTo>
                  <a:pt x="6648" y="10552"/>
                  <a:pt x="6648" y="11012"/>
                  <a:pt x="6403" y="11411"/>
                </a:cubicBezTo>
                <a:cubicBezTo>
                  <a:pt x="6164" y="11763"/>
                  <a:pt x="5832" y="12014"/>
                  <a:pt x="5171" y="12517"/>
                </a:cubicBezTo>
                <a:lnTo>
                  <a:pt x="0" y="16456"/>
                </a:lnTo>
                <a:lnTo>
                  <a:pt x="5575" y="20703"/>
                </a:lnTo>
                <a:cubicBezTo>
                  <a:pt x="6103" y="21105"/>
                  <a:pt x="6369" y="21305"/>
                  <a:pt x="6738" y="21451"/>
                </a:cubicBezTo>
                <a:cubicBezTo>
                  <a:pt x="7157" y="21600"/>
                  <a:pt x="7641" y="21600"/>
                  <a:pt x="8059" y="21451"/>
                </a:cubicBezTo>
                <a:cubicBezTo>
                  <a:pt x="8428" y="21305"/>
                  <a:pt x="8693" y="21104"/>
                  <a:pt x="9212" y="20708"/>
                </a:cubicBezTo>
                <a:lnTo>
                  <a:pt x="20422" y="12170"/>
                </a:lnTo>
                <a:cubicBezTo>
                  <a:pt x="20950" y="11767"/>
                  <a:pt x="21213" y="11565"/>
                  <a:pt x="21405" y="11284"/>
                </a:cubicBezTo>
                <a:cubicBezTo>
                  <a:pt x="21600" y="10965"/>
                  <a:pt x="21600" y="10597"/>
                  <a:pt x="21405" y="10278"/>
                </a:cubicBezTo>
                <a:cubicBezTo>
                  <a:pt x="21213" y="9996"/>
                  <a:pt x="20949" y="9795"/>
                  <a:pt x="20429" y="9399"/>
                </a:cubicBezTo>
                <a:lnTo>
                  <a:pt x="9219" y="861"/>
                </a:lnTo>
                <a:cubicBezTo>
                  <a:pt x="8691" y="459"/>
                  <a:pt x="8429" y="259"/>
                  <a:pt x="8059" y="113"/>
                </a:cubicBezTo>
                <a:cubicBezTo>
                  <a:pt x="7850" y="38"/>
                  <a:pt x="7624" y="0"/>
                  <a:pt x="7399" y="0"/>
                </a:cubicBez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2" name="Shape 42392">
            <a:extLst>
              <a:ext uri="{FF2B5EF4-FFF2-40B4-BE49-F238E27FC236}">
                <a16:creationId xmlns:a16="http://schemas.microsoft.com/office/drawing/2014/main" id="{89BB6083-D4B3-0C42-8537-61A5D35B2770}"/>
              </a:ext>
            </a:extLst>
          </p:cNvPr>
          <p:cNvSpPr/>
          <p:nvPr/>
        </p:nvSpPr>
        <p:spPr>
          <a:xfrm>
            <a:off x="2441020" y="3701589"/>
            <a:ext cx="666913" cy="346196"/>
          </a:xfrm>
          <a:prstGeom prst="rightArrow">
            <a:avLst>
              <a:gd name="adj1" fmla="val 42849"/>
              <a:gd name="adj2" fmla="val 62190"/>
            </a:avLst>
          </a:prstGeom>
          <a:solidFill>
            <a:schemeClr val="bg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6" name="Shape 42397">
            <a:extLst>
              <a:ext uri="{FF2B5EF4-FFF2-40B4-BE49-F238E27FC236}">
                <a16:creationId xmlns:a16="http://schemas.microsoft.com/office/drawing/2014/main" id="{1246A34E-5304-C449-B9CC-95E30987BE59}"/>
              </a:ext>
            </a:extLst>
          </p:cNvPr>
          <p:cNvSpPr/>
          <p:nvPr/>
        </p:nvSpPr>
        <p:spPr>
          <a:xfrm>
            <a:off x="3505847" y="2556232"/>
            <a:ext cx="2007409" cy="2636910"/>
          </a:xfrm>
          <a:custGeom>
            <a:avLst/>
            <a:gdLst/>
            <a:ahLst/>
            <a:cxnLst>
              <a:cxn ang="0">
                <a:pos x="wd2" y="hd2"/>
              </a:cxn>
              <a:cxn ang="5400000">
                <a:pos x="wd2" y="hd2"/>
              </a:cxn>
              <a:cxn ang="10800000">
                <a:pos x="wd2" y="hd2"/>
              </a:cxn>
              <a:cxn ang="16200000">
                <a:pos x="wd2" y="hd2"/>
              </a:cxn>
            </a:cxnLst>
            <a:rect l="0" t="0" r="r" b="b"/>
            <a:pathLst>
              <a:path w="21551" h="21563" extrusionOk="0">
                <a:moveTo>
                  <a:pt x="7399" y="0"/>
                </a:moveTo>
                <a:cubicBezTo>
                  <a:pt x="7173" y="0"/>
                  <a:pt x="6948" y="38"/>
                  <a:pt x="6738" y="113"/>
                </a:cubicBezTo>
                <a:cubicBezTo>
                  <a:pt x="6369" y="259"/>
                  <a:pt x="6105" y="460"/>
                  <a:pt x="5585" y="856"/>
                </a:cubicBezTo>
                <a:lnTo>
                  <a:pt x="3" y="5108"/>
                </a:lnTo>
                <a:lnTo>
                  <a:pt x="5181" y="9052"/>
                </a:lnTo>
                <a:cubicBezTo>
                  <a:pt x="5832" y="9547"/>
                  <a:pt x="6164" y="9800"/>
                  <a:pt x="6403" y="10153"/>
                </a:cubicBezTo>
                <a:cubicBezTo>
                  <a:pt x="6648" y="10552"/>
                  <a:pt x="6648" y="11012"/>
                  <a:pt x="6403" y="11411"/>
                </a:cubicBezTo>
                <a:cubicBezTo>
                  <a:pt x="6164" y="11763"/>
                  <a:pt x="5832" y="12014"/>
                  <a:pt x="5171" y="12517"/>
                </a:cubicBezTo>
                <a:lnTo>
                  <a:pt x="0" y="16456"/>
                </a:lnTo>
                <a:lnTo>
                  <a:pt x="5575" y="20703"/>
                </a:lnTo>
                <a:cubicBezTo>
                  <a:pt x="6103" y="21105"/>
                  <a:pt x="6369" y="21305"/>
                  <a:pt x="6738" y="21451"/>
                </a:cubicBezTo>
                <a:cubicBezTo>
                  <a:pt x="7157" y="21600"/>
                  <a:pt x="7641" y="21600"/>
                  <a:pt x="8059" y="21451"/>
                </a:cubicBezTo>
                <a:cubicBezTo>
                  <a:pt x="8428" y="21305"/>
                  <a:pt x="8693" y="21104"/>
                  <a:pt x="9212" y="20708"/>
                </a:cubicBezTo>
                <a:lnTo>
                  <a:pt x="20422" y="12170"/>
                </a:lnTo>
                <a:cubicBezTo>
                  <a:pt x="20950" y="11767"/>
                  <a:pt x="21213" y="11565"/>
                  <a:pt x="21405" y="11284"/>
                </a:cubicBezTo>
                <a:cubicBezTo>
                  <a:pt x="21600" y="10965"/>
                  <a:pt x="21600" y="10597"/>
                  <a:pt x="21405" y="10278"/>
                </a:cubicBezTo>
                <a:cubicBezTo>
                  <a:pt x="21213" y="9996"/>
                  <a:pt x="20949" y="9795"/>
                  <a:pt x="20429" y="9399"/>
                </a:cubicBezTo>
                <a:lnTo>
                  <a:pt x="9219" y="861"/>
                </a:lnTo>
                <a:cubicBezTo>
                  <a:pt x="8691" y="459"/>
                  <a:pt x="8429" y="259"/>
                  <a:pt x="8059" y="113"/>
                </a:cubicBezTo>
                <a:cubicBezTo>
                  <a:pt x="7850" y="38"/>
                  <a:pt x="7624" y="0"/>
                  <a:pt x="7399" y="0"/>
                </a:cubicBez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8" name="Shape 42401">
            <a:extLst>
              <a:ext uri="{FF2B5EF4-FFF2-40B4-BE49-F238E27FC236}">
                <a16:creationId xmlns:a16="http://schemas.microsoft.com/office/drawing/2014/main" id="{9E0500DF-5F44-6841-87D1-0F7565949E5A}"/>
              </a:ext>
            </a:extLst>
          </p:cNvPr>
          <p:cNvSpPr/>
          <p:nvPr/>
        </p:nvSpPr>
        <p:spPr>
          <a:xfrm>
            <a:off x="4040799" y="3701589"/>
            <a:ext cx="666914" cy="346196"/>
          </a:xfrm>
          <a:prstGeom prst="rightArrow">
            <a:avLst>
              <a:gd name="adj1" fmla="val 42849"/>
              <a:gd name="adj2" fmla="val 62190"/>
            </a:avLst>
          </a:prstGeom>
          <a:solidFill>
            <a:schemeClr val="bg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1" name="Shape 42403">
            <a:extLst>
              <a:ext uri="{FF2B5EF4-FFF2-40B4-BE49-F238E27FC236}">
                <a16:creationId xmlns:a16="http://schemas.microsoft.com/office/drawing/2014/main" id="{F0CB5D82-FEDC-1A49-BAC3-4A84E522AEB5}"/>
              </a:ext>
            </a:extLst>
          </p:cNvPr>
          <p:cNvSpPr/>
          <p:nvPr/>
        </p:nvSpPr>
        <p:spPr>
          <a:xfrm>
            <a:off x="5092298" y="2556232"/>
            <a:ext cx="2007409" cy="2636910"/>
          </a:xfrm>
          <a:custGeom>
            <a:avLst/>
            <a:gdLst/>
            <a:ahLst/>
            <a:cxnLst>
              <a:cxn ang="0">
                <a:pos x="wd2" y="hd2"/>
              </a:cxn>
              <a:cxn ang="5400000">
                <a:pos x="wd2" y="hd2"/>
              </a:cxn>
              <a:cxn ang="10800000">
                <a:pos x="wd2" y="hd2"/>
              </a:cxn>
              <a:cxn ang="16200000">
                <a:pos x="wd2" y="hd2"/>
              </a:cxn>
            </a:cxnLst>
            <a:rect l="0" t="0" r="r" b="b"/>
            <a:pathLst>
              <a:path w="21551" h="21563" extrusionOk="0">
                <a:moveTo>
                  <a:pt x="7399" y="0"/>
                </a:moveTo>
                <a:cubicBezTo>
                  <a:pt x="7173" y="0"/>
                  <a:pt x="6948" y="38"/>
                  <a:pt x="6738" y="113"/>
                </a:cubicBezTo>
                <a:cubicBezTo>
                  <a:pt x="6369" y="259"/>
                  <a:pt x="6105" y="460"/>
                  <a:pt x="5585" y="856"/>
                </a:cubicBezTo>
                <a:lnTo>
                  <a:pt x="3" y="5108"/>
                </a:lnTo>
                <a:lnTo>
                  <a:pt x="5181" y="9052"/>
                </a:lnTo>
                <a:cubicBezTo>
                  <a:pt x="5832" y="9547"/>
                  <a:pt x="6164" y="9800"/>
                  <a:pt x="6403" y="10153"/>
                </a:cubicBezTo>
                <a:cubicBezTo>
                  <a:pt x="6648" y="10552"/>
                  <a:pt x="6648" y="11012"/>
                  <a:pt x="6403" y="11411"/>
                </a:cubicBezTo>
                <a:cubicBezTo>
                  <a:pt x="6164" y="11763"/>
                  <a:pt x="5832" y="12014"/>
                  <a:pt x="5171" y="12517"/>
                </a:cubicBezTo>
                <a:lnTo>
                  <a:pt x="0" y="16456"/>
                </a:lnTo>
                <a:lnTo>
                  <a:pt x="5575" y="20703"/>
                </a:lnTo>
                <a:cubicBezTo>
                  <a:pt x="6103" y="21105"/>
                  <a:pt x="6369" y="21305"/>
                  <a:pt x="6738" y="21451"/>
                </a:cubicBezTo>
                <a:cubicBezTo>
                  <a:pt x="7157" y="21600"/>
                  <a:pt x="7641" y="21600"/>
                  <a:pt x="8059" y="21451"/>
                </a:cubicBezTo>
                <a:cubicBezTo>
                  <a:pt x="8428" y="21305"/>
                  <a:pt x="8693" y="21104"/>
                  <a:pt x="9212" y="20708"/>
                </a:cubicBezTo>
                <a:lnTo>
                  <a:pt x="20422" y="12170"/>
                </a:lnTo>
                <a:cubicBezTo>
                  <a:pt x="20950" y="11767"/>
                  <a:pt x="21213" y="11565"/>
                  <a:pt x="21405" y="11284"/>
                </a:cubicBezTo>
                <a:cubicBezTo>
                  <a:pt x="21600" y="10965"/>
                  <a:pt x="21600" y="10597"/>
                  <a:pt x="21405" y="10278"/>
                </a:cubicBezTo>
                <a:cubicBezTo>
                  <a:pt x="21213" y="9996"/>
                  <a:pt x="20949" y="9795"/>
                  <a:pt x="20429" y="9399"/>
                </a:cubicBezTo>
                <a:lnTo>
                  <a:pt x="9219" y="861"/>
                </a:lnTo>
                <a:cubicBezTo>
                  <a:pt x="8691" y="459"/>
                  <a:pt x="8429" y="259"/>
                  <a:pt x="8059" y="113"/>
                </a:cubicBezTo>
                <a:cubicBezTo>
                  <a:pt x="7850" y="38"/>
                  <a:pt x="7624" y="0"/>
                  <a:pt x="7399" y="0"/>
                </a:cubicBez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3" name="Shape 42407">
            <a:extLst>
              <a:ext uri="{FF2B5EF4-FFF2-40B4-BE49-F238E27FC236}">
                <a16:creationId xmlns:a16="http://schemas.microsoft.com/office/drawing/2014/main" id="{07D57C0C-3327-6544-B479-291DBD570A34}"/>
              </a:ext>
            </a:extLst>
          </p:cNvPr>
          <p:cNvSpPr/>
          <p:nvPr/>
        </p:nvSpPr>
        <p:spPr>
          <a:xfrm>
            <a:off x="5640580" y="3701589"/>
            <a:ext cx="666914" cy="346196"/>
          </a:xfrm>
          <a:prstGeom prst="rightArrow">
            <a:avLst>
              <a:gd name="adj1" fmla="val 42849"/>
              <a:gd name="adj2" fmla="val 62190"/>
            </a:avLst>
          </a:prstGeom>
          <a:solidFill>
            <a:schemeClr val="bg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6" name="Shape 42409">
            <a:extLst>
              <a:ext uri="{FF2B5EF4-FFF2-40B4-BE49-F238E27FC236}">
                <a16:creationId xmlns:a16="http://schemas.microsoft.com/office/drawing/2014/main" id="{8344AEE3-C336-064E-A26F-51E032EB07CB}"/>
              </a:ext>
            </a:extLst>
          </p:cNvPr>
          <p:cNvSpPr/>
          <p:nvPr/>
        </p:nvSpPr>
        <p:spPr>
          <a:xfrm>
            <a:off x="6698333" y="2556232"/>
            <a:ext cx="2007409" cy="2636910"/>
          </a:xfrm>
          <a:custGeom>
            <a:avLst/>
            <a:gdLst/>
            <a:ahLst/>
            <a:cxnLst>
              <a:cxn ang="0">
                <a:pos x="wd2" y="hd2"/>
              </a:cxn>
              <a:cxn ang="5400000">
                <a:pos x="wd2" y="hd2"/>
              </a:cxn>
              <a:cxn ang="10800000">
                <a:pos x="wd2" y="hd2"/>
              </a:cxn>
              <a:cxn ang="16200000">
                <a:pos x="wd2" y="hd2"/>
              </a:cxn>
            </a:cxnLst>
            <a:rect l="0" t="0" r="r" b="b"/>
            <a:pathLst>
              <a:path w="21551" h="21563" extrusionOk="0">
                <a:moveTo>
                  <a:pt x="7399" y="0"/>
                </a:moveTo>
                <a:cubicBezTo>
                  <a:pt x="7173" y="0"/>
                  <a:pt x="6948" y="38"/>
                  <a:pt x="6738" y="113"/>
                </a:cubicBezTo>
                <a:cubicBezTo>
                  <a:pt x="6369" y="259"/>
                  <a:pt x="6105" y="460"/>
                  <a:pt x="5585" y="856"/>
                </a:cubicBezTo>
                <a:lnTo>
                  <a:pt x="3" y="5108"/>
                </a:lnTo>
                <a:lnTo>
                  <a:pt x="5181" y="9052"/>
                </a:lnTo>
                <a:cubicBezTo>
                  <a:pt x="5832" y="9547"/>
                  <a:pt x="6164" y="9800"/>
                  <a:pt x="6403" y="10153"/>
                </a:cubicBezTo>
                <a:cubicBezTo>
                  <a:pt x="6648" y="10552"/>
                  <a:pt x="6648" y="11012"/>
                  <a:pt x="6403" y="11411"/>
                </a:cubicBezTo>
                <a:cubicBezTo>
                  <a:pt x="6164" y="11763"/>
                  <a:pt x="5832" y="12014"/>
                  <a:pt x="5171" y="12517"/>
                </a:cubicBezTo>
                <a:lnTo>
                  <a:pt x="0" y="16456"/>
                </a:lnTo>
                <a:lnTo>
                  <a:pt x="5575" y="20703"/>
                </a:lnTo>
                <a:cubicBezTo>
                  <a:pt x="6103" y="21105"/>
                  <a:pt x="6369" y="21305"/>
                  <a:pt x="6738" y="21451"/>
                </a:cubicBezTo>
                <a:cubicBezTo>
                  <a:pt x="7157" y="21600"/>
                  <a:pt x="7641" y="21600"/>
                  <a:pt x="8059" y="21451"/>
                </a:cubicBezTo>
                <a:cubicBezTo>
                  <a:pt x="8428" y="21305"/>
                  <a:pt x="8693" y="21104"/>
                  <a:pt x="9212" y="20708"/>
                </a:cubicBezTo>
                <a:lnTo>
                  <a:pt x="20422" y="12170"/>
                </a:lnTo>
                <a:cubicBezTo>
                  <a:pt x="20950" y="11767"/>
                  <a:pt x="21213" y="11565"/>
                  <a:pt x="21405" y="11284"/>
                </a:cubicBezTo>
                <a:cubicBezTo>
                  <a:pt x="21600" y="10965"/>
                  <a:pt x="21600" y="10597"/>
                  <a:pt x="21405" y="10278"/>
                </a:cubicBezTo>
                <a:cubicBezTo>
                  <a:pt x="21213" y="9996"/>
                  <a:pt x="20949" y="9795"/>
                  <a:pt x="20429" y="9399"/>
                </a:cubicBezTo>
                <a:lnTo>
                  <a:pt x="9219" y="861"/>
                </a:lnTo>
                <a:cubicBezTo>
                  <a:pt x="8691" y="459"/>
                  <a:pt x="8429" y="259"/>
                  <a:pt x="8059" y="113"/>
                </a:cubicBezTo>
                <a:cubicBezTo>
                  <a:pt x="7850" y="38"/>
                  <a:pt x="7624" y="0"/>
                  <a:pt x="7399" y="0"/>
                </a:cubicBezTo>
                <a:close/>
              </a:path>
            </a:pathLst>
          </a:cu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8" name="Shape 42413">
            <a:extLst>
              <a:ext uri="{FF2B5EF4-FFF2-40B4-BE49-F238E27FC236}">
                <a16:creationId xmlns:a16="http://schemas.microsoft.com/office/drawing/2014/main" id="{93BF1E89-E893-0246-AFDA-49AEFB2EF6D4}"/>
              </a:ext>
            </a:extLst>
          </p:cNvPr>
          <p:cNvSpPr/>
          <p:nvPr/>
        </p:nvSpPr>
        <p:spPr>
          <a:xfrm>
            <a:off x="7240358" y="3701589"/>
            <a:ext cx="666914" cy="346196"/>
          </a:xfrm>
          <a:prstGeom prst="rightArrow">
            <a:avLst>
              <a:gd name="adj1" fmla="val 42849"/>
              <a:gd name="adj2" fmla="val 62190"/>
            </a:avLst>
          </a:prstGeom>
          <a:solidFill>
            <a:schemeClr val="bg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1" name="Shape 42415">
            <a:extLst>
              <a:ext uri="{FF2B5EF4-FFF2-40B4-BE49-F238E27FC236}">
                <a16:creationId xmlns:a16="http://schemas.microsoft.com/office/drawing/2014/main" id="{C49E6A36-325B-A642-B139-87D3542D324B}"/>
              </a:ext>
            </a:extLst>
          </p:cNvPr>
          <p:cNvSpPr/>
          <p:nvPr/>
        </p:nvSpPr>
        <p:spPr>
          <a:xfrm>
            <a:off x="8284784" y="2556232"/>
            <a:ext cx="2007409" cy="2636910"/>
          </a:xfrm>
          <a:custGeom>
            <a:avLst/>
            <a:gdLst/>
            <a:ahLst/>
            <a:cxnLst>
              <a:cxn ang="0">
                <a:pos x="wd2" y="hd2"/>
              </a:cxn>
              <a:cxn ang="5400000">
                <a:pos x="wd2" y="hd2"/>
              </a:cxn>
              <a:cxn ang="10800000">
                <a:pos x="wd2" y="hd2"/>
              </a:cxn>
              <a:cxn ang="16200000">
                <a:pos x="wd2" y="hd2"/>
              </a:cxn>
            </a:cxnLst>
            <a:rect l="0" t="0" r="r" b="b"/>
            <a:pathLst>
              <a:path w="21551" h="21563" extrusionOk="0">
                <a:moveTo>
                  <a:pt x="7399" y="0"/>
                </a:moveTo>
                <a:cubicBezTo>
                  <a:pt x="7173" y="0"/>
                  <a:pt x="6948" y="38"/>
                  <a:pt x="6738" y="113"/>
                </a:cubicBezTo>
                <a:cubicBezTo>
                  <a:pt x="6369" y="259"/>
                  <a:pt x="6105" y="460"/>
                  <a:pt x="5585" y="856"/>
                </a:cubicBezTo>
                <a:lnTo>
                  <a:pt x="3" y="5108"/>
                </a:lnTo>
                <a:lnTo>
                  <a:pt x="5181" y="9052"/>
                </a:lnTo>
                <a:cubicBezTo>
                  <a:pt x="5832" y="9547"/>
                  <a:pt x="6164" y="9800"/>
                  <a:pt x="6403" y="10153"/>
                </a:cubicBezTo>
                <a:cubicBezTo>
                  <a:pt x="6648" y="10552"/>
                  <a:pt x="6648" y="11012"/>
                  <a:pt x="6403" y="11411"/>
                </a:cubicBezTo>
                <a:cubicBezTo>
                  <a:pt x="6164" y="11763"/>
                  <a:pt x="5832" y="12014"/>
                  <a:pt x="5171" y="12517"/>
                </a:cubicBezTo>
                <a:lnTo>
                  <a:pt x="0" y="16456"/>
                </a:lnTo>
                <a:lnTo>
                  <a:pt x="5575" y="20703"/>
                </a:lnTo>
                <a:cubicBezTo>
                  <a:pt x="6103" y="21105"/>
                  <a:pt x="6369" y="21305"/>
                  <a:pt x="6738" y="21451"/>
                </a:cubicBezTo>
                <a:cubicBezTo>
                  <a:pt x="7157" y="21600"/>
                  <a:pt x="7641" y="21600"/>
                  <a:pt x="8059" y="21451"/>
                </a:cubicBezTo>
                <a:cubicBezTo>
                  <a:pt x="8428" y="21305"/>
                  <a:pt x="8693" y="21104"/>
                  <a:pt x="9212" y="20708"/>
                </a:cubicBezTo>
                <a:lnTo>
                  <a:pt x="20422" y="12170"/>
                </a:lnTo>
                <a:cubicBezTo>
                  <a:pt x="20950" y="11767"/>
                  <a:pt x="21213" y="11565"/>
                  <a:pt x="21405" y="11284"/>
                </a:cubicBezTo>
                <a:cubicBezTo>
                  <a:pt x="21600" y="10965"/>
                  <a:pt x="21600" y="10597"/>
                  <a:pt x="21405" y="10278"/>
                </a:cubicBezTo>
                <a:cubicBezTo>
                  <a:pt x="21213" y="9996"/>
                  <a:pt x="20949" y="9795"/>
                  <a:pt x="20429" y="9399"/>
                </a:cubicBezTo>
                <a:lnTo>
                  <a:pt x="9219" y="861"/>
                </a:lnTo>
                <a:cubicBezTo>
                  <a:pt x="8691" y="459"/>
                  <a:pt x="8429" y="259"/>
                  <a:pt x="8059" y="113"/>
                </a:cubicBezTo>
                <a:cubicBezTo>
                  <a:pt x="7850" y="38"/>
                  <a:pt x="7624" y="0"/>
                  <a:pt x="7399" y="0"/>
                </a:cubicBezTo>
                <a:close/>
              </a:path>
            </a:pathLst>
          </a:cu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3" name="Shape 42419">
            <a:extLst>
              <a:ext uri="{FF2B5EF4-FFF2-40B4-BE49-F238E27FC236}">
                <a16:creationId xmlns:a16="http://schemas.microsoft.com/office/drawing/2014/main" id="{8E441515-0069-444C-A3B0-E8A668FD269D}"/>
              </a:ext>
            </a:extLst>
          </p:cNvPr>
          <p:cNvSpPr/>
          <p:nvPr/>
        </p:nvSpPr>
        <p:spPr>
          <a:xfrm>
            <a:off x="8840139" y="3701589"/>
            <a:ext cx="666914" cy="346196"/>
          </a:xfrm>
          <a:prstGeom prst="rightArrow">
            <a:avLst>
              <a:gd name="adj1" fmla="val 42849"/>
              <a:gd name="adj2" fmla="val 62190"/>
            </a:avLst>
          </a:prstGeom>
          <a:solidFill>
            <a:schemeClr val="bg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59" name="TextBox 58">
            <a:extLst>
              <a:ext uri="{FF2B5EF4-FFF2-40B4-BE49-F238E27FC236}">
                <a16:creationId xmlns:a16="http://schemas.microsoft.com/office/drawing/2014/main" id="{C6B5E699-E989-A74B-9C73-B4B9978589B2}"/>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60" name="TextBox 59">
            <a:extLst>
              <a:ext uri="{FF2B5EF4-FFF2-40B4-BE49-F238E27FC236}">
                <a16:creationId xmlns:a16="http://schemas.microsoft.com/office/drawing/2014/main" id="{52424BC2-05B0-A44A-A7F8-BA15DA4D562A}"/>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61" name="TextBox 60">
            <a:extLst>
              <a:ext uri="{FF2B5EF4-FFF2-40B4-BE49-F238E27FC236}">
                <a16:creationId xmlns:a16="http://schemas.microsoft.com/office/drawing/2014/main" id="{C8E3B821-6821-C44B-8A33-81D7F1C625C0}"/>
              </a:ext>
            </a:extLst>
          </p:cNvPr>
          <p:cNvSpPr txBox="1"/>
          <p:nvPr/>
        </p:nvSpPr>
        <p:spPr>
          <a:xfrm>
            <a:off x="2967062" y="1617167"/>
            <a:ext cx="2449818"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a:t>
            </a:r>
          </a:p>
        </p:txBody>
      </p:sp>
      <p:sp>
        <p:nvSpPr>
          <p:cNvPr id="62" name="TextBox 61">
            <a:extLst>
              <a:ext uri="{FF2B5EF4-FFF2-40B4-BE49-F238E27FC236}">
                <a16:creationId xmlns:a16="http://schemas.microsoft.com/office/drawing/2014/main" id="{C662B3F8-395C-AC41-A811-9A4CF3AED72D}"/>
              </a:ext>
            </a:extLst>
          </p:cNvPr>
          <p:cNvSpPr txBox="1"/>
          <p:nvPr/>
        </p:nvSpPr>
        <p:spPr>
          <a:xfrm>
            <a:off x="2967062" y="1038321"/>
            <a:ext cx="2449818" cy="584775"/>
          </a:xfrm>
          <a:prstGeom prst="rect">
            <a:avLst/>
          </a:prstGeom>
          <a:noFill/>
        </p:spPr>
        <p:txBody>
          <a:bodyPr wrap="square" rtlCol="0" anchor="b">
            <a:spAutoFit/>
          </a:bodyPr>
          <a:lstStyle/>
          <a:p>
            <a:r>
              <a:rPr lang="en-US" sz="1600" b="1" dirty="0">
                <a:solidFill>
                  <a:schemeClr val="accent2"/>
                </a:solidFill>
                <a:latin typeface="Poppins" pitchFamily="2" charset="77"/>
                <a:cs typeface="Poppins" pitchFamily="2" charset="77"/>
              </a:rPr>
              <a:t>PRODUCTS &amp; SERVICES</a:t>
            </a:r>
          </a:p>
        </p:txBody>
      </p:sp>
      <p:sp>
        <p:nvSpPr>
          <p:cNvPr id="69" name="TextBox 68">
            <a:extLst>
              <a:ext uri="{FF2B5EF4-FFF2-40B4-BE49-F238E27FC236}">
                <a16:creationId xmlns:a16="http://schemas.microsoft.com/office/drawing/2014/main" id="{58FEFDE9-0FAC-404A-8C4C-5E984152376F}"/>
              </a:ext>
            </a:extLst>
          </p:cNvPr>
          <p:cNvSpPr txBox="1"/>
          <p:nvPr/>
        </p:nvSpPr>
        <p:spPr>
          <a:xfrm>
            <a:off x="6159550" y="1617167"/>
            <a:ext cx="2449818"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a:t>
            </a:r>
          </a:p>
        </p:txBody>
      </p:sp>
      <p:sp>
        <p:nvSpPr>
          <p:cNvPr id="70" name="TextBox 69">
            <a:extLst>
              <a:ext uri="{FF2B5EF4-FFF2-40B4-BE49-F238E27FC236}">
                <a16:creationId xmlns:a16="http://schemas.microsoft.com/office/drawing/2014/main" id="{9B444D7D-A890-0948-817B-F635A4D19B4F}"/>
              </a:ext>
            </a:extLst>
          </p:cNvPr>
          <p:cNvSpPr txBox="1"/>
          <p:nvPr/>
        </p:nvSpPr>
        <p:spPr>
          <a:xfrm>
            <a:off x="6159550" y="1038321"/>
            <a:ext cx="2449818" cy="584775"/>
          </a:xfrm>
          <a:prstGeom prst="rect">
            <a:avLst/>
          </a:prstGeom>
          <a:noFill/>
        </p:spPr>
        <p:txBody>
          <a:bodyPr wrap="square" rtlCol="0" anchor="b">
            <a:spAutoFit/>
          </a:bodyPr>
          <a:lstStyle/>
          <a:p>
            <a:r>
              <a:rPr lang="en-US" sz="1600" b="1" dirty="0">
                <a:solidFill>
                  <a:schemeClr val="accent4"/>
                </a:solidFill>
                <a:latin typeface="Poppins" pitchFamily="2" charset="77"/>
                <a:cs typeface="Poppins" pitchFamily="2" charset="77"/>
              </a:rPr>
              <a:t>MARKETING STRATEGY</a:t>
            </a:r>
          </a:p>
        </p:txBody>
      </p:sp>
      <p:sp>
        <p:nvSpPr>
          <p:cNvPr id="72" name="TextBox 71">
            <a:extLst>
              <a:ext uri="{FF2B5EF4-FFF2-40B4-BE49-F238E27FC236}">
                <a16:creationId xmlns:a16="http://schemas.microsoft.com/office/drawing/2014/main" id="{CBB562B5-91E4-6F48-BB19-3969F06C662A}"/>
              </a:ext>
            </a:extLst>
          </p:cNvPr>
          <p:cNvSpPr txBox="1"/>
          <p:nvPr/>
        </p:nvSpPr>
        <p:spPr>
          <a:xfrm>
            <a:off x="4555813" y="5946997"/>
            <a:ext cx="2449818"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a:t>
            </a:r>
          </a:p>
        </p:txBody>
      </p:sp>
      <p:sp>
        <p:nvSpPr>
          <p:cNvPr id="73" name="TextBox 72">
            <a:extLst>
              <a:ext uri="{FF2B5EF4-FFF2-40B4-BE49-F238E27FC236}">
                <a16:creationId xmlns:a16="http://schemas.microsoft.com/office/drawing/2014/main" id="{36B38BDC-6820-7A4B-91D7-2AD87B1B6DBB}"/>
              </a:ext>
            </a:extLst>
          </p:cNvPr>
          <p:cNvSpPr txBox="1"/>
          <p:nvPr/>
        </p:nvSpPr>
        <p:spPr>
          <a:xfrm>
            <a:off x="4555813" y="5614372"/>
            <a:ext cx="2449818" cy="338554"/>
          </a:xfrm>
          <a:prstGeom prst="rect">
            <a:avLst/>
          </a:prstGeom>
          <a:noFill/>
        </p:spPr>
        <p:txBody>
          <a:bodyPr wrap="square" rtlCol="0" anchor="b">
            <a:spAutoFit/>
          </a:bodyPr>
          <a:lstStyle/>
          <a:p>
            <a:r>
              <a:rPr lang="en-US" sz="1600" b="1" dirty="0">
                <a:solidFill>
                  <a:schemeClr val="accent3"/>
                </a:solidFill>
                <a:latin typeface="Poppins" pitchFamily="2" charset="77"/>
                <a:cs typeface="Poppins" pitchFamily="2" charset="77"/>
              </a:rPr>
              <a:t>MARKET ANALYSIS</a:t>
            </a:r>
          </a:p>
        </p:txBody>
      </p:sp>
      <p:sp>
        <p:nvSpPr>
          <p:cNvPr id="75" name="TextBox 74">
            <a:extLst>
              <a:ext uri="{FF2B5EF4-FFF2-40B4-BE49-F238E27FC236}">
                <a16:creationId xmlns:a16="http://schemas.microsoft.com/office/drawing/2014/main" id="{B6D8884A-BC89-244D-9D0C-021A6622B1F4}"/>
              </a:ext>
            </a:extLst>
          </p:cNvPr>
          <p:cNvSpPr txBox="1"/>
          <p:nvPr/>
        </p:nvSpPr>
        <p:spPr>
          <a:xfrm>
            <a:off x="1372770" y="5946997"/>
            <a:ext cx="2449818"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a:t>
            </a:r>
          </a:p>
        </p:txBody>
      </p:sp>
      <p:sp>
        <p:nvSpPr>
          <p:cNvPr id="76" name="TextBox 75">
            <a:extLst>
              <a:ext uri="{FF2B5EF4-FFF2-40B4-BE49-F238E27FC236}">
                <a16:creationId xmlns:a16="http://schemas.microsoft.com/office/drawing/2014/main" id="{F8FD25DB-A6C4-4042-ABC7-C8E59498D1C8}"/>
              </a:ext>
            </a:extLst>
          </p:cNvPr>
          <p:cNvSpPr txBox="1"/>
          <p:nvPr/>
        </p:nvSpPr>
        <p:spPr>
          <a:xfrm>
            <a:off x="1372769" y="5614372"/>
            <a:ext cx="2449818" cy="338554"/>
          </a:xfrm>
          <a:prstGeom prst="rect">
            <a:avLst/>
          </a:prstGeom>
          <a:noFill/>
        </p:spPr>
        <p:txBody>
          <a:bodyPr wrap="square" rtlCol="0" anchor="b">
            <a:spAutoFit/>
          </a:bodyPr>
          <a:lstStyle/>
          <a:p>
            <a:r>
              <a:rPr lang="en-US" sz="1600" b="1" dirty="0">
                <a:solidFill>
                  <a:schemeClr val="accent1"/>
                </a:solidFill>
                <a:latin typeface="Poppins" pitchFamily="2" charset="77"/>
                <a:cs typeface="Poppins" pitchFamily="2" charset="77"/>
              </a:rPr>
              <a:t>EXECUTIVE SUMMARY</a:t>
            </a:r>
          </a:p>
        </p:txBody>
      </p:sp>
      <p:sp>
        <p:nvSpPr>
          <p:cNvPr id="78" name="TextBox 77">
            <a:extLst>
              <a:ext uri="{FF2B5EF4-FFF2-40B4-BE49-F238E27FC236}">
                <a16:creationId xmlns:a16="http://schemas.microsoft.com/office/drawing/2014/main" id="{AE9FAB29-BFBA-AF44-B106-D061C3F62AAE}"/>
              </a:ext>
            </a:extLst>
          </p:cNvPr>
          <p:cNvSpPr txBox="1"/>
          <p:nvPr/>
        </p:nvSpPr>
        <p:spPr>
          <a:xfrm>
            <a:off x="7742953" y="5946997"/>
            <a:ext cx="2449818" cy="759888"/>
          </a:xfrm>
          <a:prstGeom prst="rect">
            <a:avLst/>
          </a:prstGeom>
          <a:noFill/>
        </p:spPr>
        <p:txBody>
          <a:bodyPr wrap="square" rtlCol="0" anchor="t">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a:t>
            </a:r>
          </a:p>
        </p:txBody>
      </p:sp>
      <p:sp>
        <p:nvSpPr>
          <p:cNvPr id="79" name="TextBox 78">
            <a:extLst>
              <a:ext uri="{FF2B5EF4-FFF2-40B4-BE49-F238E27FC236}">
                <a16:creationId xmlns:a16="http://schemas.microsoft.com/office/drawing/2014/main" id="{4AB31A68-258A-0A4A-98DC-809225AC2C4E}"/>
              </a:ext>
            </a:extLst>
          </p:cNvPr>
          <p:cNvSpPr txBox="1"/>
          <p:nvPr/>
        </p:nvSpPr>
        <p:spPr>
          <a:xfrm>
            <a:off x="7742952" y="5614372"/>
            <a:ext cx="2449818" cy="338554"/>
          </a:xfrm>
          <a:prstGeom prst="rect">
            <a:avLst/>
          </a:prstGeom>
          <a:noFill/>
        </p:spPr>
        <p:txBody>
          <a:bodyPr wrap="square" rtlCol="0" anchor="b">
            <a:spAutoFit/>
          </a:bodyPr>
          <a:lstStyle/>
          <a:p>
            <a:r>
              <a:rPr lang="en-US" sz="1600" b="1" dirty="0">
                <a:solidFill>
                  <a:schemeClr val="accent5"/>
                </a:solidFill>
                <a:latin typeface="Poppins" pitchFamily="2" charset="77"/>
                <a:cs typeface="Poppins" pitchFamily="2" charset="77"/>
              </a:rPr>
              <a:t>FINANCIAL PLANNING</a:t>
            </a:r>
          </a:p>
        </p:txBody>
      </p:sp>
      <p:sp>
        <p:nvSpPr>
          <p:cNvPr id="80" name="TextBox 79">
            <a:extLst>
              <a:ext uri="{FF2B5EF4-FFF2-40B4-BE49-F238E27FC236}">
                <a16:creationId xmlns:a16="http://schemas.microsoft.com/office/drawing/2014/main" id="{059C042B-8F4A-7142-BC51-2ECE5F74C156}"/>
              </a:ext>
            </a:extLst>
          </p:cNvPr>
          <p:cNvSpPr txBox="1"/>
          <p:nvPr/>
        </p:nvSpPr>
        <p:spPr>
          <a:xfrm>
            <a:off x="3248009" y="3597687"/>
            <a:ext cx="328937"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1</a:t>
            </a:r>
          </a:p>
        </p:txBody>
      </p:sp>
      <p:sp>
        <p:nvSpPr>
          <p:cNvPr id="81" name="TextBox 80">
            <a:extLst>
              <a:ext uri="{FF2B5EF4-FFF2-40B4-BE49-F238E27FC236}">
                <a16:creationId xmlns:a16="http://schemas.microsoft.com/office/drawing/2014/main" id="{5AC40BA4-289A-8A44-B032-B7D68EAFC495}"/>
              </a:ext>
            </a:extLst>
          </p:cNvPr>
          <p:cNvSpPr txBox="1"/>
          <p:nvPr/>
        </p:nvSpPr>
        <p:spPr>
          <a:xfrm>
            <a:off x="4819833" y="3597687"/>
            <a:ext cx="404278"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2</a:t>
            </a:r>
          </a:p>
        </p:txBody>
      </p:sp>
      <p:sp>
        <p:nvSpPr>
          <p:cNvPr id="82" name="TextBox 81">
            <a:extLst>
              <a:ext uri="{FF2B5EF4-FFF2-40B4-BE49-F238E27FC236}">
                <a16:creationId xmlns:a16="http://schemas.microsoft.com/office/drawing/2014/main" id="{A83A0CD1-807C-A843-8D74-1D919A19C038}"/>
              </a:ext>
            </a:extLst>
          </p:cNvPr>
          <p:cNvSpPr txBox="1"/>
          <p:nvPr/>
        </p:nvSpPr>
        <p:spPr>
          <a:xfrm>
            <a:off x="6439269" y="3597687"/>
            <a:ext cx="41710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3</a:t>
            </a:r>
          </a:p>
        </p:txBody>
      </p:sp>
      <p:sp>
        <p:nvSpPr>
          <p:cNvPr id="83" name="TextBox 82">
            <a:extLst>
              <a:ext uri="{FF2B5EF4-FFF2-40B4-BE49-F238E27FC236}">
                <a16:creationId xmlns:a16="http://schemas.microsoft.com/office/drawing/2014/main" id="{5609D0CA-BDA7-B644-BCA3-ABB486A53566}"/>
              </a:ext>
            </a:extLst>
          </p:cNvPr>
          <p:cNvSpPr txBox="1"/>
          <p:nvPr/>
        </p:nvSpPr>
        <p:spPr>
          <a:xfrm>
            <a:off x="8025424" y="3597687"/>
            <a:ext cx="444353"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4</a:t>
            </a:r>
          </a:p>
        </p:txBody>
      </p:sp>
      <p:sp>
        <p:nvSpPr>
          <p:cNvPr id="84" name="TextBox 83">
            <a:extLst>
              <a:ext uri="{FF2B5EF4-FFF2-40B4-BE49-F238E27FC236}">
                <a16:creationId xmlns:a16="http://schemas.microsoft.com/office/drawing/2014/main" id="{FF0A18BF-4A90-DD43-8E35-75E7F7D08CFC}"/>
              </a:ext>
            </a:extLst>
          </p:cNvPr>
          <p:cNvSpPr txBox="1"/>
          <p:nvPr/>
        </p:nvSpPr>
        <p:spPr>
          <a:xfrm>
            <a:off x="9612079" y="3597687"/>
            <a:ext cx="434735"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5</a:t>
            </a:r>
          </a:p>
        </p:txBody>
      </p:sp>
    </p:spTree>
    <p:extLst>
      <p:ext uri="{BB962C8B-B14F-4D97-AF65-F5344CB8AC3E}">
        <p14:creationId xmlns:p14="http://schemas.microsoft.com/office/powerpoint/2010/main" val="1093125562"/>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Shape 3791">
            <a:extLst>
              <a:ext uri="{FF2B5EF4-FFF2-40B4-BE49-F238E27FC236}">
                <a16:creationId xmlns:a16="http://schemas.microsoft.com/office/drawing/2014/main" id="{137F06E0-E023-9341-BA2E-D558A38AF0A7}"/>
              </a:ext>
            </a:extLst>
          </p:cNvPr>
          <p:cNvSpPr/>
          <p:nvPr/>
        </p:nvSpPr>
        <p:spPr>
          <a:xfrm flipH="1">
            <a:off x="1588" y="3327478"/>
            <a:ext cx="12188825" cy="0"/>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pPr>
              <a:defRPr sz="800">
                <a:solidFill>
                  <a:srgbClr val="000000"/>
                </a:solidFill>
                <a:latin typeface="Helvetica"/>
                <a:ea typeface="Helvetica"/>
                <a:cs typeface="Helvetica"/>
                <a:sym typeface="Helvetica"/>
              </a:defRPr>
            </a:pPr>
            <a:endParaRPr sz="563" dirty="0">
              <a:latin typeface="Lato Light" panose="020F0502020204030203" pitchFamily="34" charset="0"/>
              <a:ea typeface="Lato Light" panose="020F0502020204030203" pitchFamily="34" charset="0"/>
              <a:cs typeface="Lato Light" panose="020F0502020204030203" pitchFamily="34" charset="0"/>
            </a:endParaRPr>
          </a:p>
        </p:txBody>
      </p:sp>
      <p:sp>
        <p:nvSpPr>
          <p:cNvPr id="13" name="Shape 3792">
            <a:extLst>
              <a:ext uri="{FF2B5EF4-FFF2-40B4-BE49-F238E27FC236}">
                <a16:creationId xmlns:a16="http://schemas.microsoft.com/office/drawing/2014/main" id="{DD2F1F3D-0154-C048-BCB4-5338B6AF4C88}"/>
              </a:ext>
            </a:extLst>
          </p:cNvPr>
          <p:cNvSpPr/>
          <p:nvPr/>
        </p:nvSpPr>
        <p:spPr>
          <a:xfrm>
            <a:off x="7067089" y="3233000"/>
            <a:ext cx="188382" cy="188382"/>
          </a:xfrm>
          <a:prstGeom prst="ellipse">
            <a:avLst/>
          </a:pr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4" name="Shape 3793">
            <a:extLst>
              <a:ext uri="{FF2B5EF4-FFF2-40B4-BE49-F238E27FC236}">
                <a16:creationId xmlns:a16="http://schemas.microsoft.com/office/drawing/2014/main" id="{C246361F-430A-A041-9BF7-8285033D6B4F}"/>
              </a:ext>
            </a:extLst>
          </p:cNvPr>
          <p:cNvSpPr/>
          <p:nvPr/>
        </p:nvSpPr>
        <p:spPr>
          <a:xfrm>
            <a:off x="4939797" y="3233000"/>
            <a:ext cx="188382" cy="188382"/>
          </a:xfrm>
          <a:prstGeom prst="ellipse">
            <a:avLst/>
          </a:pr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5" name="Shape 3794">
            <a:extLst>
              <a:ext uri="{FF2B5EF4-FFF2-40B4-BE49-F238E27FC236}">
                <a16:creationId xmlns:a16="http://schemas.microsoft.com/office/drawing/2014/main" id="{C170F6D3-D056-114D-961E-663F18516F8F}"/>
              </a:ext>
            </a:extLst>
          </p:cNvPr>
          <p:cNvSpPr/>
          <p:nvPr/>
        </p:nvSpPr>
        <p:spPr>
          <a:xfrm>
            <a:off x="2812507" y="3233000"/>
            <a:ext cx="188382" cy="188382"/>
          </a:xfrm>
          <a:prstGeom prst="ellipse">
            <a:avLst/>
          </a:pr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6" name="Shape 3795">
            <a:extLst>
              <a:ext uri="{FF2B5EF4-FFF2-40B4-BE49-F238E27FC236}">
                <a16:creationId xmlns:a16="http://schemas.microsoft.com/office/drawing/2014/main" id="{C6724681-CF95-1B4F-9506-952B1D046208}"/>
              </a:ext>
            </a:extLst>
          </p:cNvPr>
          <p:cNvSpPr/>
          <p:nvPr/>
        </p:nvSpPr>
        <p:spPr>
          <a:xfrm>
            <a:off x="9194381" y="3233000"/>
            <a:ext cx="188382" cy="188382"/>
          </a:xfrm>
          <a:prstGeom prst="ellipse">
            <a:avLst/>
          </a:prstGeom>
          <a:solidFill>
            <a:schemeClr val="bg1">
              <a:lumMod val="8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7" name="Shape 3797">
            <a:extLst>
              <a:ext uri="{FF2B5EF4-FFF2-40B4-BE49-F238E27FC236}">
                <a16:creationId xmlns:a16="http://schemas.microsoft.com/office/drawing/2014/main" id="{5DCE51B6-44D0-5C43-89A5-E5A2213ADA53}"/>
              </a:ext>
            </a:extLst>
          </p:cNvPr>
          <p:cNvSpPr/>
          <p:nvPr/>
        </p:nvSpPr>
        <p:spPr>
          <a:xfrm>
            <a:off x="1122308" y="1687168"/>
            <a:ext cx="1255873" cy="1255875"/>
          </a:xfrm>
          <a:prstGeom prst="wedgeEllipseCallout">
            <a:avLst>
              <a:gd name="adj1" fmla="val 777"/>
              <a:gd name="adj2" fmla="val 60441"/>
            </a:avLst>
          </a:prstGeom>
          <a:solidFill>
            <a:schemeClr val="accent1"/>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8" name="Shape 3798">
            <a:extLst>
              <a:ext uri="{FF2B5EF4-FFF2-40B4-BE49-F238E27FC236}">
                <a16:creationId xmlns:a16="http://schemas.microsoft.com/office/drawing/2014/main" id="{F198B4EC-9485-CA4D-91A0-6F6C1907C92C}"/>
              </a:ext>
            </a:extLst>
          </p:cNvPr>
          <p:cNvSpPr/>
          <p:nvPr/>
        </p:nvSpPr>
        <p:spPr>
          <a:xfrm>
            <a:off x="5470166" y="1687168"/>
            <a:ext cx="1255874" cy="1255874"/>
          </a:xfrm>
          <a:prstGeom prst="wedgeEllipseCallout">
            <a:avLst>
              <a:gd name="adj1" fmla="val 777"/>
              <a:gd name="adj2" fmla="val 60441"/>
            </a:avLst>
          </a:prstGeom>
          <a:solidFill>
            <a:schemeClr val="accent3"/>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p>
            <a:pPr defTabSz="410780">
              <a:defRPr sz="1500" cap="all">
                <a:solidFill>
                  <a:srgbClr val="FFFFFF"/>
                </a:solidFill>
                <a:latin typeface="Helvetica Neue"/>
                <a:ea typeface="Helvetica Neue"/>
                <a:cs typeface="Helvetica Neue"/>
                <a:sym typeface="Helvetica Neue"/>
              </a:defRPr>
            </a:pPr>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9" name="Shape 3799">
            <a:extLst>
              <a:ext uri="{FF2B5EF4-FFF2-40B4-BE49-F238E27FC236}">
                <a16:creationId xmlns:a16="http://schemas.microsoft.com/office/drawing/2014/main" id="{FF6BAD8A-17F7-9745-9A81-E70ED0D193A2}"/>
              </a:ext>
            </a:extLst>
          </p:cNvPr>
          <p:cNvSpPr/>
          <p:nvPr/>
        </p:nvSpPr>
        <p:spPr>
          <a:xfrm>
            <a:off x="9818022" y="1687168"/>
            <a:ext cx="1255874" cy="1255874"/>
          </a:xfrm>
          <a:prstGeom prst="wedgeEllipseCallout">
            <a:avLst>
              <a:gd name="adj1" fmla="val 777"/>
              <a:gd name="adj2" fmla="val 60441"/>
            </a:avLst>
          </a:prstGeom>
          <a:solidFill>
            <a:schemeClr val="accent5"/>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p>
            <a:pPr defTabSz="410780">
              <a:defRPr sz="1500" cap="all">
                <a:solidFill>
                  <a:srgbClr val="FFFFFF"/>
                </a:solidFill>
                <a:latin typeface="Helvetica Neue"/>
                <a:ea typeface="Helvetica Neue"/>
                <a:cs typeface="Helvetica Neue"/>
                <a:sym typeface="Helvetica Neue"/>
              </a:defRPr>
            </a:pPr>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10" name="Shape 3800">
            <a:extLst>
              <a:ext uri="{FF2B5EF4-FFF2-40B4-BE49-F238E27FC236}">
                <a16:creationId xmlns:a16="http://schemas.microsoft.com/office/drawing/2014/main" id="{3AF67D0C-8EA1-EB48-9859-61DD03083149}"/>
              </a:ext>
            </a:extLst>
          </p:cNvPr>
          <p:cNvSpPr/>
          <p:nvPr/>
        </p:nvSpPr>
        <p:spPr>
          <a:xfrm>
            <a:off x="3296236" y="3717261"/>
            <a:ext cx="1255874" cy="1255875"/>
          </a:xfrm>
          <a:prstGeom prst="wedgeEllipseCallout">
            <a:avLst>
              <a:gd name="adj1" fmla="val -445"/>
              <a:gd name="adj2" fmla="val -61328"/>
            </a:avLst>
          </a:prstGeom>
          <a:solidFill>
            <a:schemeClr val="accent2"/>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11" name="Shape 3801">
            <a:extLst>
              <a:ext uri="{FF2B5EF4-FFF2-40B4-BE49-F238E27FC236}">
                <a16:creationId xmlns:a16="http://schemas.microsoft.com/office/drawing/2014/main" id="{D8770E73-4981-8C4F-B087-42047BBC5284}"/>
              </a:ext>
            </a:extLst>
          </p:cNvPr>
          <p:cNvSpPr/>
          <p:nvPr/>
        </p:nvSpPr>
        <p:spPr>
          <a:xfrm>
            <a:off x="7644094" y="3717261"/>
            <a:ext cx="1255874" cy="1255875"/>
          </a:xfrm>
          <a:prstGeom prst="wedgeEllipseCallout">
            <a:avLst>
              <a:gd name="adj1" fmla="val -445"/>
              <a:gd name="adj2" fmla="val -61328"/>
            </a:avLst>
          </a:prstGeom>
          <a:solidFill>
            <a:schemeClr val="accent4"/>
          </a:solidFill>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defTabSz="584200">
              <a:lnSpc>
                <a:spcPct val="100000"/>
              </a:lnSpc>
              <a:spcBef>
                <a:spcPts val="0"/>
              </a:spcBef>
              <a:defRPr sz="1500" cap="all">
                <a:solidFill>
                  <a:srgbClr val="FFFFFF"/>
                </a:solidFill>
                <a:latin typeface="Helvetica Neue"/>
                <a:ea typeface="Helvetica Neue"/>
                <a:cs typeface="Helvetica Neue"/>
                <a:sym typeface="Helvetica Neue"/>
              </a:defRPr>
            </a:lvl1pPr>
          </a:lstStyle>
          <a:p>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22" name="TextBox 21">
            <a:extLst>
              <a:ext uri="{FF2B5EF4-FFF2-40B4-BE49-F238E27FC236}">
                <a16:creationId xmlns:a16="http://schemas.microsoft.com/office/drawing/2014/main" id="{18E99B79-27F7-EA45-A117-46E40E53904A}"/>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23" name="TextBox 22">
            <a:extLst>
              <a:ext uri="{FF2B5EF4-FFF2-40B4-BE49-F238E27FC236}">
                <a16:creationId xmlns:a16="http://schemas.microsoft.com/office/drawing/2014/main" id="{55837BA0-9644-DD4A-816A-C2C63C12F66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4" name="TextBox 23">
            <a:extLst>
              <a:ext uri="{FF2B5EF4-FFF2-40B4-BE49-F238E27FC236}">
                <a16:creationId xmlns:a16="http://schemas.microsoft.com/office/drawing/2014/main" id="{4DE6D79F-37BB-2D4E-9AED-344A91F5B79D}"/>
              </a:ext>
            </a:extLst>
          </p:cNvPr>
          <p:cNvSpPr txBox="1"/>
          <p:nvPr/>
        </p:nvSpPr>
        <p:spPr>
          <a:xfrm>
            <a:off x="1307656" y="3496051"/>
            <a:ext cx="885179"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WEEK 1</a:t>
            </a:r>
          </a:p>
        </p:txBody>
      </p:sp>
      <p:sp>
        <p:nvSpPr>
          <p:cNvPr id="25" name="TextBox 24">
            <a:extLst>
              <a:ext uri="{FF2B5EF4-FFF2-40B4-BE49-F238E27FC236}">
                <a16:creationId xmlns:a16="http://schemas.microsoft.com/office/drawing/2014/main" id="{93DD9095-7D2C-6B4B-A91F-BEFFF91D572A}"/>
              </a:ext>
            </a:extLst>
          </p:cNvPr>
          <p:cNvSpPr txBox="1"/>
          <p:nvPr/>
        </p:nvSpPr>
        <p:spPr>
          <a:xfrm>
            <a:off x="3461547" y="2823484"/>
            <a:ext cx="92525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WEEK 2</a:t>
            </a:r>
          </a:p>
        </p:txBody>
      </p:sp>
      <p:sp>
        <p:nvSpPr>
          <p:cNvPr id="26" name="TextBox 25">
            <a:extLst>
              <a:ext uri="{FF2B5EF4-FFF2-40B4-BE49-F238E27FC236}">
                <a16:creationId xmlns:a16="http://schemas.microsoft.com/office/drawing/2014/main" id="{D535A75C-3F64-9543-A1F4-4B8468974AB8}"/>
              </a:ext>
            </a:extLst>
          </p:cNvPr>
          <p:cNvSpPr txBox="1"/>
          <p:nvPr/>
        </p:nvSpPr>
        <p:spPr>
          <a:xfrm>
            <a:off x="5632269" y="3496051"/>
            <a:ext cx="93166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WEEK 3</a:t>
            </a:r>
          </a:p>
        </p:txBody>
      </p:sp>
      <p:sp>
        <p:nvSpPr>
          <p:cNvPr id="27" name="TextBox 26">
            <a:extLst>
              <a:ext uri="{FF2B5EF4-FFF2-40B4-BE49-F238E27FC236}">
                <a16:creationId xmlns:a16="http://schemas.microsoft.com/office/drawing/2014/main" id="{CADEEB2C-1876-C143-A14F-CE1EF92032B4}"/>
              </a:ext>
            </a:extLst>
          </p:cNvPr>
          <p:cNvSpPr txBox="1"/>
          <p:nvPr/>
        </p:nvSpPr>
        <p:spPr>
          <a:xfrm>
            <a:off x="7798184" y="2823484"/>
            <a:ext cx="94769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WEEK 4</a:t>
            </a:r>
          </a:p>
        </p:txBody>
      </p:sp>
      <p:sp>
        <p:nvSpPr>
          <p:cNvPr id="28" name="TextBox 27">
            <a:extLst>
              <a:ext uri="{FF2B5EF4-FFF2-40B4-BE49-F238E27FC236}">
                <a16:creationId xmlns:a16="http://schemas.microsoft.com/office/drawing/2014/main" id="{FEB8CAFF-8D72-8547-AAA5-3A66CFD0CEC1}"/>
              </a:ext>
            </a:extLst>
          </p:cNvPr>
          <p:cNvSpPr txBox="1"/>
          <p:nvPr/>
        </p:nvSpPr>
        <p:spPr>
          <a:xfrm>
            <a:off x="9975317" y="3496051"/>
            <a:ext cx="94128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WEEK 5</a:t>
            </a:r>
          </a:p>
        </p:txBody>
      </p:sp>
      <p:sp>
        <p:nvSpPr>
          <p:cNvPr id="29" name="TextBox 28">
            <a:extLst>
              <a:ext uri="{FF2B5EF4-FFF2-40B4-BE49-F238E27FC236}">
                <a16:creationId xmlns:a16="http://schemas.microsoft.com/office/drawing/2014/main" id="{BB4F3E53-5F28-D04B-85F6-CBB079AEF3B3}"/>
              </a:ext>
            </a:extLst>
          </p:cNvPr>
          <p:cNvSpPr txBox="1"/>
          <p:nvPr/>
        </p:nvSpPr>
        <p:spPr>
          <a:xfrm>
            <a:off x="1363754" y="2022717"/>
            <a:ext cx="772982" cy="584775"/>
          </a:xfrm>
          <a:prstGeom prst="rect">
            <a:avLst/>
          </a:prstGeom>
          <a:noFill/>
        </p:spPr>
        <p:txBody>
          <a:bodyPr wrap="squar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30" name="TextBox 29">
            <a:extLst>
              <a:ext uri="{FF2B5EF4-FFF2-40B4-BE49-F238E27FC236}">
                <a16:creationId xmlns:a16="http://schemas.microsoft.com/office/drawing/2014/main" id="{EE94101E-0248-C840-9F04-E664741E573A}"/>
              </a:ext>
            </a:extLst>
          </p:cNvPr>
          <p:cNvSpPr txBox="1"/>
          <p:nvPr/>
        </p:nvSpPr>
        <p:spPr>
          <a:xfrm>
            <a:off x="3537682" y="4052810"/>
            <a:ext cx="772982" cy="584775"/>
          </a:xfrm>
          <a:prstGeom prst="rect">
            <a:avLst/>
          </a:prstGeom>
          <a:noFill/>
        </p:spPr>
        <p:txBody>
          <a:bodyPr wrap="squar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31" name="TextBox 30">
            <a:extLst>
              <a:ext uri="{FF2B5EF4-FFF2-40B4-BE49-F238E27FC236}">
                <a16:creationId xmlns:a16="http://schemas.microsoft.com/office/drawing/2014/main" id="{F26D8628-30C7-C74E-A7A7-AE7E59F657E3}"/>
              </a:ext>
            </a:extLst>
          </p:cNvPr>
          <p:cNvSpPr txBox="1"/>
          <p:nvPr/>
        </p:nvSpPr>
        <p:spPr>
          <a:xfrm>
            <a:off x="5709509" y="2022717"/>
            <a:ext cx="772982" cy="584775"/>
          </a:xfrm>
          <a:prstGeom prst="rect">
            <a:avLst/>
          </a:prstGeom>
          <a:noFill/>
        </p:spPr>
        <p:txBody>
          <a:bodyPr wrap="squar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32" name="TextBox 31">
            <a:extLst>
              <a:ext uri="{FF2B5EF4-FFF2-40B4-BE49-F238E27FC236}">
                <a16:creationId xmlns:a16="http://schemas.microsoft.com/office/drawing/2014/main" id="{B73B667C-7324-9D4E-9048-5710D10BF0D2}"/>
              </a:ext>
            </a:extLst>
          </p:cNvPr>
          <p:cNvSpPr txBox="1"/>
          <p:nvPr/>
        </p:nvSpPr>
        <p:spPr>
          <a:xfrm>
            <a:off x="10059468" y="2022717"/>
            <a:ext cx="772982" cy="584775"/>
          </a:xfrm>
          <a:prstGeom prst="rect">
            <a:avLst/>
          </a:prstGeom>
          <a:noFill/>
        </p:spPr>
        <p:txBody>
          <a:bodyPr wrap="squar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33" name="TextBox 32">
            <a:extLst>
              <a:ext uri="{FF2B5EF4-FFF2-40B4-BE49-F238E27FC236}">
                <a16:creationId xmlns:a16="http://schemas.microsoft.com/office/drawing/2014/main" id="{D7EF0468-772D-6449-AE78-2FC28AF9891D}"/>
              </a:ext>
            </a:extLst>
          </p:cNvPr>
          <p:cNvSpPr txBox="1"/>
          <p:nvPr/>
        </p:nvSpPr>
        <p:spPr>
          <a:xfrm>
            <a:off x="7885539" y="4052810"/>
            <a:ext cx="772982" cy="584775"/>
          </a:xfrm>
          <a:prstGeom prst="rect">
            <a:avLst/>
          </a:prstGeom>
          <a:noFill/>
        </p:spPr>
        <p:txBody>
          <a:bodyPr wrap="squar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34" name="Subtitle 2">
            <a:extLst>
              <a:ext uri="{FF2B5EF4-FFF2-40B4-BE49-F238E27FC236}">
                <a16:creationId xmlns:a16="http://schemas.microsoft.com/office/drawing/2014/main" id="{CA7030BD-7A02-7B41-8F06-5D4B86254F0A}"/>
              </a:ext>
            </a:extLst>
          </p:cNvPr>
          <p:cNvSpPr txBox="1">
            <a:spLocks/>
          </p:cNvSpPr>
          <p:nvPr/>
        </p:nvSpPr>
        <p:spPr>
          <a:xfrm>
            <a:off x="762000" y="5332282"/>
            <a:ext cx="10668000"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Engaging in these sustainable activities can lead to creating a new product line that caters to a new target market. This is also sometimes known as sustainable marketing, environmental marketing or ecological marketing.</a:t>
            </a:r>
          </a:p>
        </p:txBody>
      </p:sp>
    </p:spTree>
    <p:extLst>
      <p:ext uri="{BB962C8B-B14F-4D97-AF65-F5344CB8AC3E}">
        <p14:creationId xmlns:p14="http://schemas.microsoft.com/office/powerpoint/2010/main" val="4180773719"/>
      </p:ext>
    </p:extLst>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Shape 12617">
            <a:extLst>
              <a:ext uri="{FF2B5EF4-FFF2-40B4-BE49-F238E27FC236}">
                <a16:creationId xmlns:a16="http://schemas.microsoft.com/office/drawing/2014/main" id="{4964022D-7C39-7940-B521-7A052A466EA3}"/>
              </a:ext>
            </a:extLst>
          </p:cNvPr>
          <p:cNvSpPr/>
          <p:nvPr/>
        </p:nvSpPr>
        <p:spPr>
          <a:xfrm rot="5400000">
            <a:off x="1087038" y="2365155"/>
            <a:ext cx="1488952" cy="1844417"/>
          </a:xfrm>
          <a:prstGeom prst="rightArrow">
            <a:avLst>
              <a:gd name="adj1" fmla="val 72859"/>
              <a:gd name="adj2" fmla="val 53567"/>
            </a:avLst>
          </a:pr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5" name="Shape 12624">
            <a:extLst>
              <a:ext uri="{FF2B5EF4-FFF2-40B4-BE49-F238E27FC236}">
                <a16:creationId xmlns:a16="http://schemas.microsoft.com/office/drawing/2014/main" id="{C2965C50-D70E-244B-9648-822032FB25F2}"/>
              </a:ext>
            </a:extLst>
          </p:cNvPr>
          <p:cNvSpPr/>
          <p:nvPr/>
        </p:nvSpPr>
        <p:spPr>
          <a:xfrm rot="5400000">
            <a:off x="3218083" y="2365156"/>
            <a:ext cx="1488952" cy="1844415"/>
          </a:xfrm>
          <a:prstGeom prst="rightArrow">
            <a:avLst>
              <a:gd name="adj1" fmla="val 72859"/>
              <a:gd name="adj2" fmla="val 53567"/>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9" name="Shape 12631">
            <a:extLst>
              <a:ext uri="{FF2B5EF4-FFF2-40B4-BE49-F238E27FC236}">
                <a16:creationId xmlns:a16="http://schemas.microsoft.com/office/drawing/2014/main" id="{15BBAF3E-B3C0-0140-B891-28E5CA677BD3}"/>
              </a:ext>
            </a:extLst>
          </p:cNvPr>
          <p:cNvSpPr/>
          <p:nvPr/>
        </p:nvSpPr>
        <p:spPr>
          <a:xfrm rot="5400000">
            <a:off x="5349128" y="2365156"/>
            <a:ext cx="1488952" cy="1844415"/>
          </a:xfrm>
          <a:prstGeom prst="rightArrow">
            <a:avLst>
              <a:gd name="adj1" fmla="val 72859"/>
              <a:gd name="adj2" fmla="val 53567"/>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3" name="Shape 12638">
            <a:extLst>
              <a:ext uri="{FF2B5EF4-FFF2-40B4-BE49-F238E27FC236}">
                <a16:creationId xmlns:a16="http://schemas.microsoft.com/office/drawing/2014/main" id="{0ED4F1C3-0CF4-3844-AFC0-E997833A4AAA}"/>
              </a:ext>
            </a:extLst>
          </p:cNvPr>
          <p:cNvSpPr/>
          <p:nvPr/>
        </p:nvSpPr>
        <p:spPr>
          <a:xfrm rot="5400000">
            <a:off x="7480174" y="2365155"/>
            <a:ext cx="1488952" cy="1844416"/>
          </a:xfrm>
          <a:prstGeom prst="rightArrow">
            <a:avLst>
              <a:gd name="adj1" fmla="val 72859"/>
              <a:gd name="adj2" fmla="val 53567"/>
            </a:avLst>
          </a:pr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7" name="Shape 12645">
            <a:extLst>
              <a:ext uri="{FF2B5EF4-FFF2-40B4-BE49-F238E27FC236}">
                <a16:creationId xmlns:a16="http://schemas.microsoft.com/office/drawing/2014/main" id="{C70E06BD-5A17-3E46-A2EE-152573107E2A}"/>
              </a:ext>
            </a:extLst>
          </p:cNvPr>
          <p:cNvSpPr/>
          <p:nvPr/>
        </p:nvSpPr>
        <p:spPr>
          <a:xfrm rot="5400000">
            <a:off x="9611219" y="2365156"/>
            <a:ext cx="1488952" cy="1844415"/>
          </a:xfrm>
          <a:prstGeom prst="rightArrow">
            <a:avLst>
              <a:gd name="adj1" fmla="val 72859"/>
              <a:gd name="adj2" fmla="val 53567"/>
            </a:avLst>
          </a:pr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9" name="Shape 12658">
            <a:extLst>
              <a:ext uri="{FF2B5EF4-FFF2-40B4-BE49-F238E27FC236}">
                <a16:creationId xmlns:a16="http://schemas.microsoft.com/office/drawing/2014/main" id="{3B6926D5-C698-3B44-B117-5C436F95EAFD}"/>
              </a:ext>
            </a:extLst>
          </p:cNvPr>
          <p:cNvSpPr/>
          <p:nvPr/>
        </p:nvSpPr>
        <p:spPr>
          <a:xfrm>
            <a:off x="4231005" y="2111177"/>
            <a:ext cx="1490458" cy="272423"/>
          </a:xfrm>
          <a:custGeom>
            <a:avLst/>
            <a:gdLst/>
            <a:ahLst/>
            <a:cxnLst>
              <a:cxn ang="0">
                <a:pos x="wd2" y="hd2"/>
              </a:cxn>
              <a:cxn ang="5400000">
                <a:pos x="wd2" y="hd2"/>
              </a:cxn>
              <a:cxn ang="10800000">
                <a:pos x="wd2" y="hd2"/>
              </a:cxn>
              <a:cxn ang="16200000">
                <a:pos x="wd2" y="hd2"/>
              </a:cxn>
            </a:cxnLst>
            <a:rect l="0" t="0" r="r" b="b"/>
            <a:pathLst>
              <a:path w="21600" h="16204" extrusionOk="0">
                <a:moveTo>
                  <a:pt x="0" y="15205"/>
                </a:moveTo>
                <a:cubicBezTo>
                  <a:pt x="7544" y="-5396"/>
                  <a:pt x="14744" y="-5063"/>
                  <a:pt x="21600" y="16204"/>
                </a:cubicBezTo>
              </a:path>
            </a:pathLst>
          </a:custGeom>
          <a:noFill/>
          <a:ln w="38100" cap="flat">
            <a:solidFill>
              <a:schemeClr val="bg1">
                <a:lumMod val="85000"/>
              </a:schemeClr>
            </a:solidFill>
            <a:prstDash val="solid"/>
            <a:miter lim="400000"/>
            <a:tailEnd type="stealth" w="med" len="med"/>
          </a:ln>
          <a:effectLst/>
        </p:spPr>
        <p:txBody>
          <a:bodyPr/>
          <a:lstStyle/>
          <a:p>
            <a:endParaRPr sz="2532" dirty="0">
              <a:latin typeface="Lato Light" panose="020F0502020204030203" pitchFamily="34" charset="0"/>
            </a:endParaRPr>
          </a:p>
        </p:txBody>
      </p:sp>
      <p:sp>
        <p:nvSpPr>
          <p:cNvPr id="10" name="Shape 12659">
            <a:extLst>
              <a:ext uri="{FF2B5EF4-FFF2-40B4-BE49-F238E27FC236}">
                <a16:creationId xmlns:a16="http://schemas.microsoft.com/office/drawing/2014/main" id="{939F2FD7-BBFF-9547-BA84-5A14CF709443}"/>
              </a:ext>
            </a:extLst>
          </p:cNvPr>
          <p:cNvSpPr/>
          <p:nvPr/>
        </p:nvSpPr>
        <p:spPr>
          <a:xfrm>
            <a:off x="6279211" y="2111177"/>
            <a:ext cx="1490458" cy="272423"/>
          </a:xfrm>
          <a:custGeom>
            <a:avLst/>
            <a:gdLst/>
            <a:ahLst/>
            <a:cxnLst>
              <a:cxn ang="0">
                <a:pos x="wd2" y="hd2"/>
              </a:cxn>
              <a:cxn ang="5400000">
                <a:pos x="wd2" y="hd2"/>
              </a:cxn>
              <a:cxn ang="10800000">
                <a:pos x="wd2" y="hd2"/>
              </a:cxn>
              <a:cxn ang="16200000">
                <a:pos x="wd2" y="hd2"/>
              </a:cxn>
            </a:cxnLst>
            <a:rect l="0" t="0" r="r" b="b"/>
            <a:pathLst>
              <a:path w="21600" h="16204" extrusionOk="0">
                <a:moveTo>
                  <a:pt x="0" y="15205"/>
                </a:moveTo>
                <a:cubicBezTo>
                  <a:pt x="7544" y="-5396"/>
                  <a:pt x="14744" y="-5063"/>
                  <a:pt x="21600" y="16204"/>
                </a:cubicBezTo>
              </a:path>
            </a:pathLst>
          </a:custGeom>
          <a:noFill/>
          <a:ln w="38100" cap="flat">
            <a:solidFill>
              <a:schemeClr val="bg1">
                <a:lumMod val="85000"/>
              </a:schemeClr>
            </a:solidFill>
            <a:prstDash val="solid"/>
            <a:miter lim="400000"/>
            <a:tailEnd type="stealth" w="med" len="med"/>
          </a:ln>
          <a:effectLst/>
        </p:spPr>
        <p:txBody>
          <a:bodyPr/>
          <a:lstStyle/>
          <a:p>
            <a:endParaRPr sz="2532" dirty="0">
              <a:latin typeface="Lato Light" panose="020F0502020204030203" pitchFamily="34" charset="0"/>
            </a:endParaRPr>
          </a:p>
        </p:txBody>
      </p:sp>
      <p:sp>
        <p:nvSpPr>
          <p:cNvPr id="11" name="Shape 12660">
            <a:extLst>
              <a:ext uri="{FF2B5EF4-FFF2-40B4-BE49-F238E27FC236}">
                <a16:creationId xmlns:a16="http://schemas.microsoft.com/office/drawing/2014/main" id="{DD9EEB79-D201-8A42-ACC9-4840642B932F}"/>
              </a:ext>
            </a:extLst>
          </p:cNvPr>
          <p:cNvSpPr/>
          <p:nvPr/>
        </p:nvSpPr>
        <p:spPr>
          <a:xfrm>
            <a:off x="8410256" y="2111177"/>
            <a:ext cx="1490458" cy="272423"/>
          </a:xfrm>
          <a:custGeom>
            <a:avLst/>
            <a:gdLst/>
            <a:ahLst/>
            <a:cxnLst>
              <a:cxn ang="0">
                <a:pos x="wd2" y="hd2"/>
              </a:cxn>
              <a:cxn ang="5400000">
                <a:pos x="wd2" y="hd2"/>
              </a:cxn>
              <a:cxn ang="10800000">
                <a:pos x="wd2" y="hd2"/>
              </a:cxn>
              <a:cxn ang="16200000">
                <a:pos x="wd2" y="hd2"/>
              </a:cxn>
            </a:cxnLst>
            <a:rect l="0" t="0" r="r" b="b"/>
            <a:pathLst>
              <a:path w="21600" h="16204" extrusionOk="0">
                <a:moveTo>
                  <a:pt x="0" y="15205"/>
                </a:moveTo>
                <a:cubicBezTo>
                  <a:pt x="7544" y="-5396"/>
                  <a:pt x="14744" y="-5063"/>
                  <a:pt x="21600" y="16204"/>
                </a:cubicBezTo>
              </a:path>
            </a:pathLst>
          </a:custGeom>
          <a:noFill/>
          <a:ln w="38100" cap="flat">
            <a:solidFill>
              <a:schemeClr val="bg1">
                <a:lumMod val="85000"/>
              </a:schemeClr>
            </a:solidFill>
            <a:prstDash val="solid"/>
            <a:miter lim="400000"/>
            <a:tailEnd type="stealth" w="med" len="med"/>
          </a:ln>
          <a:effectLst/>
        </p:spPr>
        <p:txBody>
          <a:bodyPr/>
          <a:lstStyle/>
          <a:p>
            <a:endParaRPr sz="2532" dirty="0">
              <a:latin typeface="Lato Light" panose="020F0502020204030203" pitchFamily="34" charset="0"/>
            </a:endParaRPr>
          </a:p>
        </p:txBody>
      </p:sp>
      <p:sp>
        <p:nvSpPr>
          <p:cNvPr id="12" name="Shape 12661">
            <a:extLst>
              <a:ext uri="{FF2B5EF4-FFF2-40B4-BE49-F238E27FC236}">
                <a16:creationId xmlns:a16="http://schemas.microsoft.com/office/drawing/2014/main" id="{DDBA9271-704F-A249-9551-3AAA362B90FA}"/>
              </a:ext>
            </a:extLst>
          </p:cNvPr>
          <p:cNvSpPr/>
          <p:nvPr/>
        </p:nvSpPr>
        <p:spPr>
          <a:xfrm>
            <a:off x="2097468" y="2111177"/>
            <a:ext cx="1490458" cy="272423"/>
          </a:xfrm>
          <a:custGeom>
            <a:avLst/>
            <a:gdLst/>
            <a:ahLst/>
            <a:cxnLst>
              <a:cxn ang="0">
                <a:pos x="wd2" y="hd2"/>
              </a:cxn>
              <a:cxn ang="5400000">
                <a:pos x="wd2" y="hd2"/>
              </a:cxn>
              <a:cxn ang="10800000">
                <a:pos x="wd2" y="hd2"/>
              </a:cxn>
              <a:cxn ang="16200000">
                <a:pos x="wd2" y="hd2"/>
              </a:cxn>
            </a:cxnLst>
            <a:rect l="0" t="0" r="r" b="b"/>
            <a:pathLst>
              <a:path w="21600" h="16204" extrusionOk="0">
                <a:moveTo>
                  <a:pt x="0" y="15205"/>
                </a:moveTo>
                <a:cubicBezTo>
                  <a:pt x="7544" y="-5396"/>
                  <a:pt x="14744" y="-5063"/>
                  <a:pt x="21600" y="16204"/>
                </a:cubicBezTo>
              </a:path>
            </a:pathLst>
          </a:custGeom>
          <a:noFill/>
          <a:ln w="38100" cap="flat">
            <a:solidFill>
              <a:schemeClr val="bg1">
                <a:lumMod val="85000"/>
              </a:schemeClr>
            </a:solidFill>
            <a:prstDash val="solid"/>
            <a:miter lim="400000"/>
            <a:tailEnd type="stealth" w="med" len="med"/>
          </a:ln>
          <a:effectLst/>
        </p:spPr>
        <p:txBody>
          <a:bodyPr/>
          <a:lstStyle/>
          <a:p>
            <a:endParaRPr sz="2532" dirty="0">
              <a:latin typeface="Lato Light" panose="020F0502020204030203" pitchFamily="34" charset="0"/>
            </a:endParaRPr>
          </a:p>
        </p:txBody>
      </p:sp>
      <p:sp>
        <p:nvSpPr>
          <p:cNvPr id="43" name="TextBox 42">
            <a:extLst>
              <a:ext uri="{FF2B5EF4-FFF2-40B4-BE49-F238E27FC236}">
                <a16:creationId xmlns:a16="http://schemas.microsoft.com/office/drawing/2014/main" id="{2586C862-CC94-264C-9EDF-A8A282A73ACF}"/>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44" name="TextBox 43">
            <a:extLst>
              <a:ext uri="{FF2B5EF4-FFF2-40B4-BE49-F238E27FC236}">
                <a16:creationId xmlns:a16="http://schemas.microsoft.com/office/drawing/2014/main" id="{DA8A51B2-3FCA-9849-B9AE-A03792B4BAB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5" name="Freeform 945">
            <a:extLst>
              <a:ext uri="{FF2B5EF4-FFF2-40B4-BE49-F238E27FC236}">
                <a16:creationId xmlns:a16="http://schemas.microsoft.com/office/drawing/2014/main" id="{18939B82-0A8A-CA40-AA34-BEB4C7D5A63E}"/>
              </a:ext>
            </a:extLst>
          </p:cNvPr>
          <p:cNvSpPr>
            <a:spLocks noChangeArrowheads="1"/>
          </p:cNvSpPr>
          <p:nvPr/>
        </p:nvSpPr>
        <p:spPr bwMode="auto">
          <a:xfrm>
            <a:off x="1547313" y="2834777"/>
            <a:ext cx="568401" cy="649098"/>
          </a:xfrm>
          <a:custGeom>
            <a:avLst/>
            <a:gdLst>
              <a:gd name="T0" fmla="*/ 38049 w 258044"/>
              <a:gd name="T1" fmla="*/ 192028 h 294045"/>
              <a:gd name="T2" fmla="*/ 62550 w 258044"/>
              <a:gd name="T3" fmla="*/ 216796 h 294045"/>
              <a:gd name="T4" fmla="*/ 71651 w 258044"/>
              <a:gd name="T5" fmla="*/ 182829 h 294045"/>
              <a:gd name="T6" fmla="*/ 52050 w 258044"/>
              <a:gd name="T7" fmla="*/ 168322 h 294045"/>
              <a:gd name="T8" fmla="*/ 79351 w 258044"/>
              <a:gd name="T9" fmla="*/ 178229 h 294045"/>
              <a:gd name="T10" fmla="*/ 84601 w 258044"/>
              <a:gd name="T11" fmla="*/ 206889 h 294045"/>
              <a:gd name="T12" fmla="*/ 63950 w 258044"/>
              <a:gd name="T13" fmla="*/ 225996 h 294045"/>
              <a:gd name="T14" fmla="*/ 38398 w 258044"/>
              <a:gd name="T15" fmla="*/ 219272 h 294045"/>
              <a:gd name="T16" fmla="*/ 29298 w 258044"/>
              <a:gd name="T17" fmla="*/ 191673 h 294045"/>
              <a:gd name="T18" fmla="*/ 47849 w 258044"/>
              <a:gd name="T19" fmla="*/ 169737 h 294045"/>
              <a:gd name="T20" fmla="*/ 201981 w 258044"/>
              <a:gd name="T21" fmla="*/ 123787 h 294045"/>
              <a:gd name="T22" fmla="*/ 126469 w 258044"/>
              <a:gd name="T23" fmla="*/ 208637 h 294045"/>
              <a:gd name="T24" fmla="*/ 126469 w 258044"/>
              <a:gd name="T25" fmla="*/ 200117 h 294045"/>
              <a:gd name="T26" fmla="*/ 201981 w 258044"/>
              <a:gd name="T27" fmla="*/ 123787 h 294045"/>
              <a:gd name="T28" fmla="*/ 237745 w 258044"/>
              <a:gd name="T29" fmla="*/ 93882 h 294045"/>
              <a:gd name="T30" fmla="*/ 111797 w 258044"/>
              <a:gd name="T31" fmla="*/ 190208 h 294045"/>
              <a:gd name="T32" fmla="*/ 90571 w 258044"/>
              <a:gd name="T33" fmla="*/ 242130 h 294045"/>
              <a:gd name="T34" fmla="*/ 191753 w 258044"/>
              <a:gd name="T35" fmla="*/ 228165 h 294045"/>
              <a:gd name="T36" fmla="*/ 244822 w 258044"/>
              <a:gd name="T37" fmla="*/ 277223 h 294045"/>
              <a:gd name="T38" fmla="*/ 239161 w 258044"/>
              <a:gd name="T39" fmla="*/ 92093 h 294045"/>
              <a:gd name="T40" fmla="*/ 129708 w 258044"/>
              <a:gd name="T41" fmla="*/ 52308 h 294045"/>
              <a:gd name="T42" fmla="*/ 54197 w 258044"/>
              <a:gd name="T43" fmla="*/ 128283 h 294045"/>
              <a:gd name="T44" fmla="*/ 45767 w 258044"/>
              <a:gd name="T45" fmla="*/ 128283 h 294045"/>
              <a:gd name="T46" fmla="*/ 206966 w 258044"/>
              <a:gd name="T47" fmla="*/ 9731 h 294045"/>
              <a:gd name="T48" fmla="*/ 154605 w 258044"/>
              <a:gd name="T49" fmla="*/ 63447 h 294045"/>
              <a:gd name="T50" fmla="*/ 112830 w 258044"/>
              <a:gd name="T51" fmla="*/ 108594 h 294045"/>
              <a:gd name="T52" fmla="*/ 66512 w 258044"/>
              <a:gd name="T53" fmla="*/ 152966 h 294045"/>
              <a:gd name="T54" fmla="*/ 25473 w 258044"/>
              <a:gd name="T55" fmla="*/ 165499 h 294045"/>
              <a:gd name="T56" fmla="*/ 90216 w 258044"/>
              <a:gd name="T57" fmla="*/ 231029 h 294045"/>
              <a:gd name="T58" fmla="*/ 103660 w 258044"/>
              <a:gd name="T59" fmla="*/ 185553 h 294045"/>
              <a:gd name="T60" fmla="*/ 190691 w 258044"/>
              <a:gd name="T61" fmla="*/ 100329 h 294045"/>
              <a:gd name="T62" fmla="*/ 232476 w 258044"/>
              <a:gd name="T63" fmla="*/ 85965 h 294045"/>
              <a:gd name="T64" fmla="*/ 244114 w 258044"/>
              <a:gd name="T65" fmla="*/ 47329 h 294045"/>
              <a:gd name="T66" fmla="*/ 209088 w 258044"/>
              <a:gd name="T67" fmla="*/ 79559 h 294045"/>
              <a:gd name="T68" fmla="*/ 181493 w 258044"/>
              <a:gd name="T69" fmla="*/ 69892 h 294045"/>
              <a:gd name="T70" fmla="*/ 176188 w 258044"/>
              <a:gd name="T71" fmla="*/ 40885 h 294045"/>
              <a:gd name="T72" fmla="*/ 126657 w 258044"/>
              <a:gd name="T73" fmla="*/ 9016 h 294045"/>
              <a:gd name="T74" fmla="*/ 14505 w 258044"/>
              <a:gd name="T75" fmla="*/ 164783 h 294045"/>
              <a:gd name="T76" fmla="*/ 65451 w 258044"/>
              <a:gd name="T77" fmla="*/ 143657 h 294045"/>
              <a:gd name="T78" fmla="*/ 145407 w 258044"/>
              <a:gd name="T79" fmla="*/ 63086 h 294045"/>
              <a:gd name="T80" fmla="*/ 162389 w 258044"/>
              <a:gd name="T81" fmla="*/ 14745 h 294045"/>
              <a:gd name="T82" fmla="*/ 126657 w 258044"/>
              <a:gd name="T83" fmla="*/ 64 h 294045"/>
              <a:gd name="T84" fmla="*/ 216872 w 258044"/>
              <a:gd name="T85" fmla="*/ 2926 h 294045"/>
              <a:gd name="T86" fmla="*/ 218641 w 258044"/>
              <a:gd name="T87" fmla="*/ 10447 h 294045"/>
              <a:gd name="T88" fmla="*/ 189276 w 258044"/>
              <a:gd name="T89" fmla="*/ 65234 h 294045"/>
              <a:gd name="T90" fmla="*/ 243406 w 258044"/>
              <a:gd name="T91" fmla="*/ 35516 h 294045"/>
              <a:gd name="T92" fmla="*/ 250836 w 258044"/>
              <a:gd name="T93" fmla="*/ 37304 h 294045"/>
              <a:gd name="T94" fmla="*/ 253666 w 258044"/>
              <a:gd name="T95" fmla="*/ 128259 h 294045"/>
              <a:gd name="T96" fmla="*/ 250836 w 258044"/>
              <a:gd name="T97" fmla="*/ 291904 h 294045"/>
              <a:gd name="T98" fmla="*/ 245883 w 258044"/>
              <a:gd name="T99" fmla="*/ 290830 h 294045"/>
              <a:gd name="T100" fmla="*/ 126657 w 258044"/>
              <a:gd name="T101" fmla="*/ 256812 h 294045"/>
              <a:gd name="T102" fmla="*/ 58021 w 258044"/>
              <a:gd name="T103" fmla="*/ 253230 h 294045"/>
              <a:gd name="T104" fmla="*/ 8491 w 258044"/>
              <a:gd name="T105" fmla="*/ 174810 h 294045"/>
              <a:gd name="T106" fmla="*/ 126657 w 258044"/>
              <a:gd name="T107" fmla="*/ 64 h 2940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58044" h="294045">
                <a:moveTo>
                  <a:pt x="52935" y="178604"/>
                </a:moveTo>
                <a:lnTo>
                  <a:pt x="38696" y="193199"/>
                </a:lnTo>
                <a:lnTo>
                  <a:pt x="44035" y="212779"/>
                </a:lnTo>
                <a:lnTo>
                  <a:pt x="63614" y="218118"/>
                </a:lnTo>
                <a:lnTo>
                  <a:pt x="78210" y="203523"/>
                </a:lnTo>
                <a:lnTo>
                  <a:pt x="72870" y="183944"/>
                </a:lnTo>
                <a:lnTo>
                  <a:pt x="52935" y="178604"/>
                </a:lnTo>
                <a:close/>
                <a:moveTo>
                  <a:pt x="52935" y="169348"/>
                </a:moveTo>
                <a:lnTo>
                  <a:pt x="77498" y="176112"/>
                </a:lnTo>
                <a:cubicBezTo>
                  <a:pt x="78922" y="176468"/>
                  <a:pt x="80345" y="177536"/>
                  <a:pt x="80701" y="179316"/>
                </a:cubicBezTo>
                <a:lnTo>
                  <a:pt x="87465" y="203879"/>
                </a:lnTo>
                <a:cubicBezTo>
                  <a:pt x="87465" y="205303"/>
                  <a:pt x="87109" y="207083"/>
                  <a:pt x="86041" y="208151"/>
                </a:cubicBezTo>
                <a:lnTo>
                  <a:pt x="67886" y="226306"/>
                </a:lnTo>
                <a:cubicBezTo>
                  <a:pt x="67174" y="227018"/>
                  <a:pt x="66106" y="227374"/>
                  <a:pt x="65038" y="227374"/>
                </a:cubicBezTo>
                <a:cubicBezTo>
                  <a:pt x="64326" y="227374"/>
                  <a:pt x="64326" y="227018"/>
                  <a:pt x="63970" y="227018"/>
                </a:cubicBezTo>
                <a:lnTo>
                  <a:pt x="39052" y="220610"/>
                </a:lnTo>
                <a:cubicBezTo>
                  <a:pt x="37628" y="220254"/>
                  <a:pt x="36560" y="219186"/>
                  <a:pt x="36204" y="217762"/>
                </a:cubicBezTo>
                <a:lnTo>
                  <a:pt x="29796" y="192843"/>
                </a:lnTo>
                <a:cubicBezTo>
                  <a:pt x="29084" y="191419"/>
                  <a:pt x="29796" y="189639"/>
                  <a:pt x="30508" y="188927"/>
                </a:cubicBezTo>
                <a:lnTo>
                  <a:pt x="48663" y="170772"/>
                </a:lnTo>
                <a:cubicBezTo>
                  <a:pt x="49731" y="169348"/>
                  <a:pt x="51511" y="168992"/>
                  <a:pt x="52935" y="169348"/>
                </a:cubicBezTo>
                <a:close/>
                <a:moveTo>
                  <a:pt x="205416" y="124542"/>
                </a:moveTo>
                <a:cubicBezTo>
                  <a:pt x="207559" y="124542"/>
                  <a:pt x="209702" y="126328"/>
                  <a:pt x="209702" y="128828"/>
                </a:cubicBezTo>
                <a:cubicBezTo>
                  <a:pt x="209702" y="173477"/>
                  <a:pt x="173269" y="209910"/>
                  <a:pt x="128620" y="209910"/>
                </a:cubicBezTo>
                <a:cubicBezTo>
                  <a:pt x="126120" y="209910"/>
                  <a:pt x="124334" y="207767"/>
                  <a:pt x="124334" y="205624"/>
                </a:cubicBezTo>
                <a:cubicBezTo>
                  <a:pt x="124334" y="203123"/>
                  <a:pt x="126120" y="201337"/>
                  <a:pt x="128620" y="201337"/>
                </a:cubicBezTo>
                <a:cubicBezTo>
                  <a:pt x="168625" y="201337"/>
                  <a:pt x="201129" y="168476"/>
                  <a:pt x="201129" y="128828"/>
                </a:cubicBezTo>
                <a:cubicBezTo>
                  <a:pt x="201129" y="126328"/>
                  <a:pt x="202915" y="124542"/>
                  <a:pt x="205416" y="124542"/>
                </a:cubicBezTo>
                <a:close/>
                <a:moveTo>
                  <a:pt x="243229" y="92653"/>
                </a:moveTo>
                <a:cubicBezTo>
                  <a:pt x="242509" y="93374"/>
                  <a:pt x="242149" y="94094"/>
                  <a:pt x="241789" y="94455"/>
                </a:cubicBezTo>
                <a:cubicBezTo>
                  <a:pt x="229196" y="107064"/>
                  <a:pt x="211926" y="112828"/>
                  <a:pt x="194655" y="110307"/>
                </a:cubicBezTo>
                <a:lnTo>
                  <a:pt x="113699" y="191368"/>
                </a:lnTo>
                <a:cubicBezTo>
                  <a:pt x="116217" y="208661"/>
                  <a:pt x="110101" y="226314"/>
                  <a:pt x="97867" y="238563"/>
                </a:cubicBezTo>
                <a:cubicBezTo>
                  <a:pt x="96068" y="240365"/>
                  <a:pt x="94269" y="242166"/>
                  <a:pt x="92111" y="243607"/>
                </a:cubicBezTo>
                <a:cubicBezTo>
                  <a:pt x="103984" y="247210"/>
                  <a:pt x="116217" y="249371"/>
                  <a:pt x="128811" y="249371"/>
                </a:cubicBezTo>
                <a:cubicBezTo>
                  <a:pt x="152558" y="249371"/>
                  <a:pt x="175225" y="242526"/>
                  <a:pt x="195015" y="229556"/>
                </a:cubicBezTo>
                <a:cubicBezTo>
                  <a:pt x="196454" y="228476"/>
                  <a:pt x="198973" y="228476"/>
                  <a:pt x="200772" y="230277"/>
                </a:cubicBezTo>
                <a:lnTo>
                  <a:pt x="248986" y="278914"/>
                </a:lnTo>
                <a:lnTo>
                  <a:pt x="248986" y="129041"/>
                </a:lnTo>
                <a:cubicBezTo>
                  <a:pt x="248986" y="116791"/>
                  <a:pt x="246827" y="104542"/>
                  <a:pt x="243229" y="92653"/>
                </a:cubicBezTo>
                <a:close/>
                <a:moveTo>
                  <a:pt x="127270" y="48342"/>
                </a:moveTo>
                <a:cubicBezTo>
                  <a:pt x="130128" y="48342"/>
                  <a:pt x="131914" y="50128"/>
                  <a:pt x="131914" y="52628"/>
                </a:cubicBezTo>
                <a:cubicBezTo>
                  <a:pt x="131914" y="55128"/>
                  <a:pt x="130128" y="56914"/>
                  <a:pt x="127270" y="56914"/>
                </a:cubicBezTo>
                <a:cubicBezTo>
                  <a:pt x="87623" y="56914"/>
                  <a:pt x="55119" y="89418"/>
                  <a:pt x="55119" y="129066"/>
                </a:cubicBezTo>
                <a:cubicBezTo>
                  <a:pt x="55119" y="131567"/>
                  <a:pt x="53333" y="133710"/>
                  <a:pt x="50832" y="133710"/>
                </a:cubicBezTo>
                <a:cubicBezTo>
                  <a:pt x="48332" y="133710"/>
                  <a:pt x="46546" y="131567"/>
                  <a:pt x="46546" y="129066"/>
                </a:cubicBezTo>
                <a:cubicBezTo>
                  <a:pt x="46546" y="84418"/>
                  <a:pt x="82622" y="48342"/>
                  <a:pt x="127270" y="48342"/>
                </a:cubicBezTo>
                <a:close/>
                <a:moveTo>
                  <a:pt x="210486" y="9791"/>
                </a:moveTo>
                <a:cubicBezTo>
                  <a:pt x="195734" y="6909"/>
                  <a:pt x="180623" y="11592"/>
                  <a:pt x="169828" y="22761"/>
                </a:cubicBezTo>
                <a:cubicBezTo>
                  <a:pt x="159034" y="33569"/>
                  <a:pt x="153997" y="49061"/>
                  <a:pt x="157235" y="63832"/>
                </a:cubicBezTo>
                <a:cubicBezTo>
                  <a:pt x="157235" y="65633"/>
                  <a:pt x="156875" y="67074"/>
                  <a:pt x="155796" y="68155"/>
                </a:cubicBezTo>
                <a:lnTo>
                  <a:pt x="114749" y="109256"/>
                </a:lnTo>
                <a:lnTo>
                  <a:pt x="71602" y="152458"/>
                </a:lnTo>
                <a:cubicBezTo>
                  <a:pt x="70522" y="153539"/>
                  <a:pt x="69083" y="153899"/>
                  <a:pt x="67644" y="153899"/>
                </a:cubicBezTo>
                <a:cubicBezTo>
                  <a:pt x="64406" y="153539"/>
                  <a:pt x="61527" y="152819"/>
                  <a:pt x="59008" y="152819"/>
                </a:cubicBezTo>
                <a:cubicBezTo>
                  <a:pt x="46415" y="152819"/>
                  <a:pt x="34542" y="157862"/>
                  <a:pt x="25906" y="166509"/>
                </a:cubicBezTo>
                <a:cubicBezTo>
                  <a:pt x="7916" y="184523"/>
                  <a:pt x="7916" y="214065"/>
                  <a:pt x="25906" y="232439"/>
                </a:cubicBezTo>
                <a:cubicBezTo>
                  <a:pt x="43897" y="250452"/>
                  <a:pt x="73401" y="250452"/>
                  <a:pt x="91751" y="232439"/>
                </a:cubicBezTo>
                <a:cubicBezTo>
                  <a:pt x="102545" y="221270"/>
                  <a:pt x="107222" y="206139"/>
                  <a:pt x="104344" y="190647"/>
                </a:cubicBezTo>
                <a:cubicBezTo>
                  <a:pt x="103984" y="189206"/>
                  <a:pt x="104344" y="187765"/>
                  <a:pt x="105423" y="186684"/>
                </a:cubicBezTo>
                <a:lnTo>
                  <a:pt x="189977" y="102381"/>
                </a:lnTo>
                <a:cubicBezTo>
                  <a:pt x="191057" y="101300"/>
                  <a:pt x="192496" y="100940"/>
                  <a:pt x="193935" y="100940"/>
                </a:cubicBezTo>
                <a:cubicBezTo>
                  <a:pt x="209047" y="104182"/>
                  <a:pt x="224519" y="99138"/>
                  <a:pt x="235313" y="88330"/>
                </a:cubicBezTo>
                <a:lnTo>
                  <a:pt x="236431" y="86490"/>
                </a:lnTo>
                <a:lnTo>
                  <a:pt x="246782" y="69461"/>
                </a:lnTo>
                <a:cubicBezTo>
                  <a:pt x="248986" y="62481"/>
                  <a:pt x="249525" y="55005"/>
                  <a:pt x="248266" y="47619"/>
                </a:cubicBezTo>
                <a:lnTo>
                  <a:pt x="216963" y="78963"/>
                </a:lnTo>
                <a:cubicBezTo>
                  <a:pt x="215883" y="80044"/>
                  <a:pt x="214084" y="80404"/>
                  <a:pt x="212645" y="80044"/>
                </a:cubicBezTo>
                <a:lnTo>
                  <a:pt x="187819" y="73559"/>
                </a:lnTo>
                <a:cubicBezTo>
                  <a:pt x="186379" y="72838"/>
                  <a:pt x="184940" y="71758"/>
                  <a:pt x="184580" y="70317"/>
                </a:cubicBezTo>
                <a:lnTo>
                  <a:pt x="178104" y="45458"/>
                </a:lnTo>
                <a:cubicBezTo>
                  <a:pt x="177384" y="44017"/>
                  <a:pt x="178104" y="42215"/>
                  <a:pt x="179183" y="41135"/>
                </a:cubicBezTo>
                <a:lnTo>
                  <a:pt x="210486" y="9791"/>
                </a:lnTo>
                <a:close/>
                <a:moveTo>
                  <a:pt x="128811" y="9071"/>
                </a:moveTo>
                <a:cubicBezTo>
                  <a:pt x="62966" y="9071"/>
                  <a:pt x="8995" y="62751"/>
                  <a:pt x="8995" y="129041"/>
                </a:cubicBezTo>
                <a:cubicBezTo>
                  <a:pt x="8995" y="142010"/>
                  <a:pt x="11154" y="154260"/>
                  <a:pt x="14752" y="165788"/>
                </a:cubicBezTo>
                <a:cubicBezTo>
                  <a:pt x="16192" y="163987"/>
                  <a:pt x="17991" y="162186"/>
                  <a:pt x="19430" y="160384"/>
                </a:cubicBezTo>
                <a:cubicBezTo>
                  <a:pt x="32023" y="147775"/>
                  <a:pt x="49654" y="142010"/>
                  <a:pt x="66564" y="144532"/>
                </a:cubicBezTo>
                <a:lnTo>
                  <a:pt x="98996" y="112203"/>
                </a:lnTo>
                <a:lnTo>
                  <a:pt x="147880" y="63471"/>
                </a:lnTo>
                <a:cubicBezTo>
                  <a:pt x="145362" y="46178"/>
                  <a:pt x="151119" y="28525"/>
                  <a:pt x="163352" y="16276"/>
                </a:cubicBezTo>
                <a:cubicBezTo>
                  <a:pt x="164072" y="15555"/>
                  <a:pt x="164791" y="15195"/>
                  <a:pt x="165151" y="14835"/>
                </a:cubicBezTo>
                <a:cubicBezTo>
                  <a:pt x="153637" y="10872"/>
                  <a:pt x="141404" y="9071"/>
                  <a:pt x="128811" y="9071"/>
                </a:cubicBezTo>
                <a:close/>
                <a:moveTo>
                  <a:pt x="128811" y="64"/>
                </a:moveTo>
                <a:cubicBezTo>
                  <a:pt x="144282" y="64"/>
                  <a:pt x="159394" y="2946"/>
                  <a:pt x="173786" y="8350"/>
                </a:cubicBezTo>
                <a:cubicBezTo>
                  <a:pt x="187819" y="-296"/>
                  <a:pt x="204729" y="-2458"/>
                  <a:pt x="220561" y="2946"/>
                </a:cubicBezTo>
                <a:cubicBezTo>
                  <a:pt x="222360" y="3666"/>
                  <a:pt x="223080" y="4747"/>
                  <a:pt x="223799" y="6188"/>
                </a:cubicBezTo>
                <a:cubicBezTo>
                  <a:pt x="223799" y="7629"/>
                  <a:pt x="223439" y="9071"/>
                  <a:pt x="222360" y="10512"/>
                </a:cubicBezTo>
                <a:lnTo>
                  <a:pt x="187459" y="45458"/>
                </a:lnTo>
                <a:lnTo>
                  <a:pt x="192496" y="65633"/>
                </a:lnTo>
                <a:lnTo>
                  <a:pt x="212645" y="70677"/>
                </a:lnTo>
                <a:lnTo>
                  <a:pt x="247546" y="35731"/>
                </a:lnTo>
                <a:cubicBezTo>
                  <a:pt x="248626" y="34650"/>
                  <a:pt x="250065" y="33929"/>
                  <a:pt x="251864" y="34289"/>
                </a:cubicBezTo>
                <a:cubicBezTo>
                  <a:pt x="253303" y="34650"/>
                  <a:pt x="254383" y="35731"/>
                  <a:pt x="255102" y="37532"/>
                </a:cubicBezTo>
                <a:cubicBezTo>
                  <a:pt x="260499" y="53384"/>
                  <a:pt x="258340" y="70317"/>
                  <a:pt x="249705" y="84007"/>
                </a:cubicBezTo>
                <a:cubicBezTo>
                  <a:pt x="255102" y="98418"/>
                  <a:pt x="257981" y="113549"/>
                  <a:pt x="257981" y="129041"/>
                </a:cubicBezTo>
                <a:lnTo>
                  <a:pt x="257981" y="289722"/>
                </a:lnTo>
                <a:cubicBezTo>
                  <a:pt x="257981" y="291163"/>
                  <a:pt x="256901" y="292964"/>
                  <a:pt x="255102" y="293685"/>
                </a:cubicBezTo>
                <a:cubicBezTo>
                  <a:pt x="254742" y="293685"/>
                  <a:pt x="254023" y="294045"/>
                  <a:pt x="253303" y="294045"/>
                </a:cubicBezTo>
                <a:cubicBezTo>
                  <a:pt x="252584" y="294045"/>
                  <a:pt x="251144" y="293685"/>
                  <a:pt x="250065" y="292604"/>
                </a:cubicBezTo>
                <a:lnTo>
                  <a:pt x="196814" y="238923"/>
                </a:lnTo>
                <a:cubicBezTo>
                  <a:pt x="176305" y="251893"/>
                  <a:pt x="152918" y="258378"/>
                  <a:pt x="128811" y="258378"/>
                </a:cubicBezTo>
                <a:cubicBezTo>
                  <a:pt x="112619" y="258378"/>
                  <a:pt x="96788" y="255136"/>
                  <a:pt x="82396" y="249371"/>
                </a:cubicBezTo>
                <a:cubicBezTo>
                  <a:pt x="75200" y="252974"/>
                  <a:pt x="66924" y="254775"/>
                  <a:pt x="59008" y="254775"/>
                </a:cubicBezTo>
                <a:cubicBezTo>
                  <a:pt x="44616" y="254775"/>
                  <a:pt x="30584" y="249371"/>
                  <a:pt x="19430" y="238563"/>
                </a:cubicBezTo>
                <a:cubicBezTo>
                  <a:pt x="2519" y="221630"/>
                  <a:pt x="-1079" y="196412"/>
                  <a:pt x="8636" y="175876"/>
                </a:cubicBezTo>
                <a:cubicBezTo>
                  <a:pt x="2879" y="161465"/>
                  <a:pt x="0" y="145613"/>
                  <a:pt x="0" y="129041"/>
                </a:cubicBezTo>
                <a:cubicBezTo>
                  <a:pt x="0" y="58067"/>
                  <a:pt x="57569" y="64"/>
                  <a:pt x="128811" y="64"/>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6" name="Freeform 946">
            <a:extLst>
              <a:ext uri="{FF2B5EF4-FFF2-40B4-BE49-F238E27FC236}">
                <a16:creationId xmlns:a16="http://schemas.microsoft.com/office/drawing/2014/main" id="{F6259748-04AE-3A48-91D8-7889FAA9560A}"/>
              </a:ext>
            </a:extLst>
          </p:cNvPr>
          <p:cNvSpPr>
            <a:spLocks noChangeArrowheads="1"/>
          </p:cNvSpPr>
          <p:nvPr/>
        </p:nvSpPr>
        <p:spPr bwMode="auto">
          <a:xfrm>
            <a:off x="3635171" y="2834777"/>
            <a:ext cx="649100" cy="649100"/>
          </a:xfrm>
          <a:custGeom>
            <a:avLst/>
            <a:gdLst>
              <a:gd name="T0" fmla="*/ 137608 w 293328"/>
              <a:gd name="T1" fmla="*/ 201690 h 293329"/>
              <a:gd name="T2" fmla="*/ 156733 w 293328"/>
              <a:gd name="T3" fmla="*/ 201690 h 293329"/>
              <a:gd name="T4" fmla="*/ 75904 w 293328"/>
              <a:gd name="T5" fmla="*/ 192325 h 293329"/>
              <a:gd name="T6" fmla="*/ 75904 w 293328"/>
              <a:gd name="T7" fmla="*/ 211413 h 293329"/>
              <a:gd name="T8" fmla="*/ 75904 w 293328"/>
              <a:gd name="T9" fmla="*/ 192325 h 293329"/>
              <a:gd name="T10" fmla="*/ 220623 w 293328"/>
              <a:gd name="T11" fmla="*/ 278489 h 293329"/>
              <a:gd name="T12" fmla="*/ 239793 w 293328"/>
              <a:gd name="T13" fmla="*/ 237620 h 293329"/>
              <a:gd name="T14" fmla="*/ 190604 w 293328"/>
              <a:gd name="T15" fmla="*/ 190601 h 293329"/>
              <a:gd name="T16" fmla="*/ 93946 w 293328"/>
              <a:gd name="T17" fmla="*/ 197368 h 293329"/>
              <a:gd name="T18" fmla="*/ 147350 w 293328"/>
              <a:gd name="T19" fmla="*/ 183682 h 293329"/>
              <a:gd name="T20" fmla="*/ 147350 w 293328"/>
              <a:gd name="T21" fmla="*/ 220057 h 293329"/>
              <a:gd name="T22" fmla="*/ 93946 w 293328"/>
              <a:gd name="T23" fmla="*/ 206372 h 293329"/>
              <a:gd name="T24" fmla="*/ 57500 w 293328"/>
              <a:gd name="T25" fmla="*/ 201690 h 293329"/>
              <a:gd name="T26" fmla="*/ 147646 w 293328"/>
              <a:gd name="T27" fmla="*/ 118652 h 293329"/>
              <a:gd name="T28" fmla="*/ 157832 w 293328"/>
              <a:gd name="T29" fmla="*/ 163404 h 293329"/>
              <a:gd name="T30" fmla="*/ 180391 w 293328"/>
              <a:gd name="T31" fmla="*/ 122654 h 293329"/>
              <a:gd name="T32" fmla="*/ 103621 w 293328"/>
              <a:gd name="T33" fmla="*/ 113195 h 293329"/>
              <a:gd name="T34" fmla="*/ 129817 w 293328"/>
              <a:gd name="T35" fmla="*/ 163404 h 293329"/>
              <a:gd name="T36" fmla="*/ 103621 w 293328"/>
              <a:gd name="T37" fmla="*/ 113195 h 293329"/>
              <a:gd name="T38" fmla="*/ 60688 w 293328"/>
              <a:gd name="T39" fmla="*/ 153580 h 293329"/>
              <a:gd name="T40" fmla="*/ 89432 w 293328"/>
              <a:gd name="T41" fmla="*/ 163404 h 293329"/>
              <a:gd name="T42" fmla="*/ 60688 w 293328"/>
              <a:gd name="T43" fmla="*/ 107735 h 293329"/>
              <a:gd name="T44" fmla="*/ 60324 w 293328"/>
              <a:gd name="T45" fmla="*/ 98639 h 293329"/>
              <a:gd name="T46" fmla="*/ 190578 w 293328"/>
              <a:gd name="T47" fmla="*/ 116469 h 293329"/>
              <a:gd name="T48" fmla="*/ 175297 w 293328"/>
              <a:gd name="T49" fmla="*/ 160493 h 293329"/>
              <a:gd name="T50" fmla="*/ 70148 w 293328"/>
              <a:gd name="T51" fmla="*/ 172137 h 293329"/>
              <a:gd name="T52" fmla="*/ 51956 w 293328"/>
              <a:gd name="T53" fmla="*/ 102642 h 293329"/>
              <a:gd name="T54" fmla="*/ 31945 w 293328"/>
              <a:gd name="T55" fmla="*/ 82994 h 293329"/>
              <a:gd name="T56" fmla="*/ 129200 w 293328"/>
              <a:gd name="T57" fmla="*/ 38335 h 293329"/>
              <a:gd name="T58" fmla="*/ 211406 w 293328"/>
              <a:gd name="T59" fmla="*/ 167999 h 293329"/>
              <a:gd name="T60" fmla="*/ 205638 w 293328"/>
              <a:gd name="T61" fmla="*/ 170177 h 293329"/>
              <a:gd name="T62" fmla="*/ 211046 w 293328"/>
              <a:gd name="T63" fmla="*/ 129500 h 293329"/>
              <a:gd name="T64" fmla="*/ 68988 w 293328"/>
              <a:gd name="T65" fmla="*/ 73928 h 293329"/>
              <a:gd name="T66" fmla="*/ 62499 w 293328"/>
              <a:gd name="T67" fmla="*/ 67754 h 293329"/>
              <a:gd name="T68" fmla="*/ 129842 w 293328"/>
              <a:gd name="T69" fmla="*/ 9042 h 293329"/>
              <a:gd name="T70" fmla="*/ 129842 w 293328"/>
              <a:gd name="T71" fmla="*/ 250278 h 293329"/>
              <a:gd name="T72" fmla="*/ 179030 w 293328"/>
              <a:gd name="T73" fmla="*/ 184815 h 293329"/>
              <a:gd name="T74" fmla="*/ 184817 w 293328"/>
              <a:gd name="T75" fmla="*/ 179028 h 293329"/>
              <a:gd name="T76" fmla="*/ 250643 w 293328"/>
              <a:gd name="T77" fmla="*/ 129481 h 293329"/>
              <a:gd name="T78" fmla="*/ 129842 w 293328"/>
              <a:gd name="T79" fmla="*/ 0 h 293329"/>
              <a:gd name="T80" fmla="*/ 239793 w 293328"/>
              <a:gd name="T81" fmla="*/ 198197 h 293329"/>
              <a:gd name="T82" fmla="*/ 295129 w 293328"/>
              <a:gd name="T83" fmla="*/ 219898 h 293329"/>
              <a:gd name="T84" fmla="*/ 245218 w 293328"/>
              <a:gd name="T85" fmla="*/ 245216 h 293329"/>
              <a:gd name="T86" fmla="*/ 219900 w 293328"/>
              <a:gd name="T87" fmla="*/ 295126 h 293329"/>
              <a:gd name="T88" fmla="*/ 197838 w 293328"/>
              <a:gd name="T89" fmla="*/ 239790 h 293329"/>
              <a:gd name="T90" fmla="*/ 0 w 293328"/>
              <a:gd name="T91" fmla="*/ 129481 h 2933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93328" h="293329">
                <a:moveTo>
                  <a:pt x="146451" y="191154"/>
                </a:moveTo>
                <a:cubicBezTo>
                  <a:pt x="141071" y="191154"/>
                  <a:pt x="136768" y="195450"/>
                  <a:pt x="136768" y="200461"/>
                </a:cubicBezTo>
                <a:cubicBezTo>
                  <a:pt x="136768" y="205831"/>
                  <a:pt x="141071" y="210126"/>
                  <a:pt x="146451" y="210126"/>
                </a:cubicBezTo>
                <a:cubicBezTo>
                  <a:pt x="151472" y="210126"/>
                  <a:pt x="155776" y="205831"/>
                  <a:pt x="155776" y="200461"/>
                </a:cubicBezTo>
                <a:cubicBezTo>
                  <a:pt x="155776" y="195450"/>
                  <a:pt x="151472" y="191154"/>
                  <a:pt x="146451" y="191154"/>
                </a:cubicBezTo>
                <a:close/>
                <a:moveTo>
                  <a:pt x="75441" y="191154"/>
                </a:moveTo>
                <a:cubicBezTo>
                  <a:pt x="70420" y="191154"/>
                  <a:pt x="66116" y="195450"/>
                  <a:pt x="66116" y="200461"/>
                </a:cubicBezTo>
                <a:cubicBezTo>
                  <a:pt x="66116" y="205831"/>
                  <a:pt x="70420" y="210126"/>
                  <a:pt x="75441" y="210126"/>
                </a:cubicBezTo>
                <a:cubicBezTo>
                  <a:pt x="80462" y="210126"/>
                  <a:pt x="84765" y="205831"/>
                  <a:pt x="84765" y="200461"/>
                </a:cubicBezTo>
                <a:cubicBezTo>
                  <a:pt x="84765" y="195450"/>
                  <a:pt x="80462" y="191154"/>
                  <a:pt x="75441" y="191154"/>
                </a:cubicBezTo>
                <a:close/>
                <a:moveTo>
                  <a:pt x="189441" y="189441"/>
                </a:moveTo>
                <a:lnTo>
                  <a:pt x="219277" y="276793"/>
                </a:lnTo>
                <a:lnTo>
                  <a:pt x="236172" y="238330"/>
                </a:lnTo>
                <a:cubicBezTo>
                  <a:pt x="236531" y="237611"/>
                  <a:pt x="237610" y="236892"/>
                  <a:pt x="238329" y="236173"/>
                </a:cubicBezTo>
                <a:lnTo>
                  <a:pt x="276792" y="219278"/>
                </a:lnTo>
                <a:lnTo>
                  <a:pt x="189441" y="189441"/>
                </a:lnTo>
                <a:close/>
                <a:moveTo>
                  <a:pt x="75441" y="182563"/>
                </a:moveTo>
                <a:cubicBezTo>
                  <a:pt x="84048" y="182563"/>
                  <a:pt x="91221" y="188290"/>
                  <a:pt x="93373" y="196166"/>
                </a:cubicBezTo>
                <a:lnTo>
                  <a:pt x="128519" y="196166"/>
                </a:lnTo>
                <a:cubicBezTo>
                  <a:pt x="130671" y="188290"/>
                  <a:pt x="137844" y="182563"/>
                  <a:pt x="146451" y="182563"/>
                </a:cubicBezTo>
                <a:cubicBezTo>
                  <a:pt x="156493" y="182563"/>
                  <a:pt x="164741" y="190796"/>
                  <a:pt x="164741" y="200461"/>
                </a:cubicBezTo>
                <a:cubicBezTo>
                  <a:pt x="164741" y="210842"/>
                  <a:pt x="156493" y="218717"/>
                  <a:pt x="146451" y="218717"/>
                </a:cubicBezTo>
                <a:cubicBezTo>
                  <a:pt x="137844" y="218717"/>
                  <a:pt x="130671" y="212990"/>
                  <a:pt x="128519" y="205115"/>
                </a:cubicBezTo>
                <a:lnTo>
                  <a:pt x="93373" y="205115"/>
                </a:lnTo>
                <a:cubicBezTo>
                  <a:pt x="91221" y="212990"/>
                  <a:pt x="84048" y="218717"/>
                  <a:pt x="75441" y="218717"/>
                </a:cubicBezTo>
                <a:cubicBezTo>
                  <a:pt x="65399" y="218717"/>
                  <a:pt x="57150" y="210842"/>
                  <a:pt x="57150" y="200461"/>
                </a:cubicBezTo>
                <a:cubicBezTo>
                  <a:pt x="57150" y="190796"/>
                  <a:pt x="65399" y="182563"/>
                  <a:pt x="75441" y="182563"/>
                </a:cubicBezTo>
                <a:close/>
                <a:moveTo>
                  <a:pt x="146744" y="117929"/>
                </a:moveTo>
                <a:lnTo>
                  <a:pt x="138427" y="162409"/>
                </a:lnTo>
                <a:lnTo>
                  <a:pt x="156870" y="162409"/>
                </a:lnTo>
                <a:cubicBezTo>
                  <a:pt x="160848" y="162409"/>
                  <a:pt x="164102" y="159878"/>
                  <a:pt x="165549" y="156262"/>
                </a:cubicBezTo>
                <a:lnTo>
                  <a:pt x="179290" y="121907"/>
                </a:lnTo>
                <a:lnTo>
                  <a:pt x="146744" y="117929"/>
                </a:lnTo>
                <a:close/>
                <a:moveTo>
                  <a:pt x="102989" y="112505"/>
                </a:moveTo>
                <a:lnTo>
                  <a:pt x="97926" y="162409"/>
                </a:lnTo>
                <a:lnTo>
                  <a:pt x="129025" y="162409"/>
                </a:lnTo>
                <a:lnTo>
                  <a:pt x="137704" y="116482"/>
                </a:lnTo>
                <a:lnTo>
                  <a:pt x="102989" y="112505"/>
                </a:lnTo>
                <a:close/>
                <a:moveTo>
                  <a:pt x="60318" y="107080"/>
                </a:moveTo>
                <a:lnTo>
                  <a:pt x="60318" y="152645"/>
                </a:lnTo>
                <a:cubicBezTo>
                  <a:pt x="60318" y="158070"/>
                  <a:pt x="64657" y="162409"/>
                  <a:pt x="69720" y="162409"/>
                </a:cubicBezTo>
                <a:lnTo>
                  <a:pt x="88886" y="162409"/>
                </a:lnTo>
                <a:lnTo>
                  <a:pt x="94310" y="111420"/>
                </a:lnTo>
                <a:lnTo>
                  <a:pt x="60318" y="107080"/>
                </a:lnTo>
                <a:close/>
                <a:moveTo>
                  <a:pt x="36451" y="77788"/>
                </a:moveTo>
                <a:cubicBezTo>
                  <a:pt x="48385" y="77788"/>
                  <a:pt x="58148" y="86829"/>
                  <a:pt x="59956" y="98039"/>
                </a:cubicBezTo>
                <a:lnTo>
                  <a:pt x="186161" y="113589"/>
                </a:lnTo>
                <a:cubicBezTo>
                  <a:pt x="187246" y="113951"/>
                  <a:pt x="188692" y="114674"/>
                  <a:pt x="189415" y="115759"/>
                </a:cubicBezTo>
                <a:cubicBezTo>
                  <a:pt x="190139" y="116844"/>
                  <a:pt x="190139" y="118652"/>
                  <a:pt x="189777" y="119737"/>
                </a:cubicBezTo>
                <a:lnTo>
                  <a:pt x="174227" y="159516"/>
                </a:lnTo>
                <a:cubicBezTo>
                  <a:pt x="171334" y="166387"/>
                  <a:pt x="164464" y="171088"/>
                  <a:pt x="156870" y="171088"/>
                </a:cubicBezTo>
                <a:lnTo>
                  <a:pt x="69720" y="171088"/>
                </a:lnTo>
                <a:cubicBezTo>
                  <a:pt x="59595" y="171088"/>
                  <a:pt x="51639" y="162771"/>
                  <a:pt x="51639" y="152645"/>
                </a:cubicBezTo>
                <a:lnTo>
                  <a:pt x="51639" y="102017"/>
                </a:lnTo>
                <a:cubicBezTo>
                  <a:pt x="51639" y="93700"/>
                  <a:pt x="44768" y="86829"/>
                  <a:pt x="36451" y="86829"/>
                </a:cubicBezTo>
                <a:cubicBezTo>
                  <a:pt x="33920" y="86829"/>
                  <a:pt x="31750" y="84659"/>
                  <a:pt x="31750" y="82489"/>
                </a:cubicBezTo>
                <a:cubicBezTo>
                  <a:pt x="31750" y="79958"/>
                  <a:pt x="33920" y="77788"/>
                  <a:pt x="36451" y="77788"/>
                </a:cubicBezTo>
                <a:close/>
                <a:moveTo>
                  <a:pt x="128412" y="38100"/>
                </a:moveTo>
                <a:cubicBezTo>
                  <a:pt x="178223" y="38100"/>
                  <a:pt x="218717" y="78893"/>
                  <a:pt x="218717" y="128710"/>
                </a:cubicBezTo>
                <a:cubicBezTo>
                  <a:pt x="218717" y="142428"/>
                  <a:pt x="215492" y="155062"/>
                  <a:pt x="210116" y="166975"/>
                </a:cubicBezTo>
                <a:cubicBezTo>
                  <a:pt x="209400" y="168780"/>
                  <a:pt x="207966" y="169502"/>
                  <a:pt x="206174" y="169502"/>
                </a:cubicBezTo>
                <a:cubicBezTo>
                  <a:pt x="205458" y="169502"/>
                  <a:pt x="204741" y="169502"/>
                  <a:pt x="204383" y="169141"/>
                </a:cubicBezTo>
                <a:cubicBezTo>
                  <a:pt x="201874" y="168419"/>
                  <a:pt x="201158" y="165531"/>
                  <a:pt x="202233" y="163365"/>
                </a:cubicBezTo>
                <a:cubicBezTo>
                  <a:pt x="207250" y="152535"/>
                  <a:pt x="209758" y="140984"/>
                  <a:pt x="209758" y="128710"/>
                </a:cubicBezTo>
                <a:cubicBezTo>
                  <a:pt x="209758" y="83585"/>
                  <a:pt x="173206" y="47125"/>
                  <a:pt x="128412" y="47125"/>
                </a:cubicBezTo>
                <a:cubicBezTo>
                  <a:pt x="105836" y="47125"/>
                  <a:pt x="83976" y="56511"/>
                  <a:pt x="68567" y="73478"/>
                </a:cubicBezTo>
                <a:cubicBezTo>
                  <a:pt x="66775" y="75283"/>
                  <a:pt x="64267" y="75283"/>
                  <a:pt x="62117" y="73839"/>
                </a:cubicBezTo>
                <a:cubicBezTo>
                  <a:pt x="60683" y="72034"/>
                  <a:pt x="60325" y="69146"/>
                  <a:pt x="62117" y="67341"/>
                </a:cubicBezTo>
                <a:cubicBezTo>
                  <a:pt x="78959" y="48569"/>
                  <a:pt x="103327" y="38100"/>
                  <a:pt x="128412" y="38100"/>
                </a:cubicBezTo>
                <a:close/>
                <a:moveTo>
                  <a:pt x="129050" y="8987"/>
                </a:moveTo>
                <a:cubicBezTo>
                  <a:pt x="62907" y="8987"/>
                  <a:pt x="8987" y="62548"/>
                  <a:pt x="8987" y="128691"/>
                </a:cubicBezTo>
                <a:cubicBezTo>
                  <a:pt x="8987" y="194834"/>
                  <a:pt x="62907" y="248754"/>
                  <a:pt x="129050" y="248754"/>
                </a:cubicBezTo>
                <a:cubicBezTo>
                  <a:pt x="152775" y="248754"/>
                  <a:pt x="175062" y="241924"/>
                  <a:pt x="193754" y="229702"/>
                </a:cubicBezTo>
                <a:lnTo>
                  <a:pt x="177938" y="183690"/>
                </a:lnTo>
                <a:cubicBezTo>
                  <a:pt x="177219" y="182252"/>
                  <a:pt x="177578" y="180095"/>
                  <a:pt x="179016" y="179017"/>
                </a:cubicBezTo>
                <a:cubicBezTo>
                  <a:pt x="180095" y="177938"/>
                  <a:pt x="181892" y="177219"/>
                  <a:pt x="183689" y="177938"/>
                </a:cubicBezTo>
                <a:lnTo>
                  <a:pt x="230061" y="193755"/>
                </a:lnTo>
                <a:cubicBezTo>
                  <a:pt x="241923" y="175063"/>
                  <a:pt x="249113" y="152775"/>
                  <a:pt x="249113" y="128691"/>
                </a:cubicBezTo>
                <a:cubicBezTo>
                  <a:pt x="249113" y="62548"/>
                  <a:pt x="195192" y="8987"/>
                  <a:pt x="129050" y="8987"/>
                </a:cubicBezTo>
                <a:close/>
                <a:moveTo>
                  <a:pt x="129050" y="0"/>
                </a:moveTo>
                <a:cubicBezTo>
                  <a:pt x="200225" y="0"/>
                  <a:pt x="258100" y="57875"/>
                  <a:pt x="258100" y="128691"/>
                </a:cubicBezTo>
                <a:cubicBezTo>
                  <a:pt x="258100" y="153854"/>
                  <a:pt x="250910" y="176860"/>
                  <a:pt x="238329" y="196990"/>
                </a:cubicBezTo>
                <a:lnTo>
                  <a:pt x="290092" y="214604"/>
                </a:lnTo>
                <a:cubicBezTo>
                  <a:pt x="292249" y="215323"/>
                  <a:pt x="293328" y="216761"/>
                  <a:pt x="293328" y="218559"/>
                </a:cubicBezTo>
                <a:cubicBezTo>
                  <a:pt x="293328" y="220356"/>
                  <a:pt x="292249" y="222153"/>
                  <a:pt x="290811" y="222872"/>
                </a:cubicBezTo>
                <a:lnTo>
                  <a:pt x="243721" y="243722"/>
                </a:lnTo>
                <a:lnTo>
                  <a:pt x="222872" y="290453"/>
                </a:lnTo>
                <a:cubicBezTo>
                  <a:pt x="222153" y="292250"/>
                  <a:pt x="220715" y="293329"/>
                  <a:pt x="218558" y="293329"/>
                </a:cubicBezTo>
                <a:cubicBezTo>
                  <a:pt x="216761" y="292969"/>
                  <a:pt x="214963" y="292250"/>
                  <a:pt x="214604" y="290093"/>
                </a:cubicBezTo>
                <a:lnTo>
                  <a:pt x="196630" y="238330"/>
                </a:lnTo>
                <a:cubicBezTo>
                  <a:pt x="177219" y="250552"/>
                  <a:pt x="153853" y="257741"/>
                  <a:pt x="129050" y="257741"/>
                </a:cubicBezTo>
                <a:cubicBezTo>
                  <a:pt x="57875" y="257741"/>
                  <a:pt x="0" y="199866"/>
                  <a:pt x="0" y="128691"/>
                </a:cubicBezTo>
                <a:cubicBezTo>
                  <a:pt x="0" y="57875"/>
                  <a:pt x="57875" y="0"/>
                  <a:pt x="12905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7" name="Freeform 947">
            <a:extLst>
              <a:ext uri="{FF2B5EF4-FFF2-40B4-BE49-F238E27FC236}">
                <a16:creationId xmlns:a16="http://schemas.microsoft.com/office/drawing/2014/main" id="{BF4597B3-E377-7847-81BF-D240B953CB34}"/>
              </a:ext>
            </a:extLst>
          </p:cNvPr>
          <p:cNvSpPr>
            <a:spLocks noChangeArrowheads="1"/>
          </p:cNvSpPr>
          <p:nvPr/>
        </p:nvSpPr>
        <p:spPr bwMode="auto">
          <a:xfrm>
            <a:off x="5771945" y="2834776"/>
            <a:ext cx="649100" cy="649100"/>
          </a:xfrm>
          <a:custGeom>
            <a:avLst/>
            <a:gdLst>
              <a:gd name="T0" fmla="*/ 281865 w 293081"/>
              <a:gd name="T1" fmla="*/ 286084 h 293329"/>
              <a:gd name="T2" fmla="*/ 150908 w 293081"/>
              <a:gd name="T3" fmla="*/ 264022 h 293329"/>
              <a:gd name="T4" fmla="*/ 125515 w 293081"/>
              <a:gd name="T5" fmla="*/ 247385 h 293329"/>
              <a:gd name="T6" fmla="*/ 225587 w 293081"/>
              <a:gd name="T7" fmla="*/ 134409 h 293329"/>
              <a:gd name="T8" fmla="*/ 186338 w 293081"/>
              <a:gd name="T9" fmla="*/ 178522 h 293329"/>
              <a:gd name="T10" fmla="*/ 219045 w 293081"/>
              <a:gd name="T11" fmla="*/ 134409 h 293329"/>
              <a:gd name="T12" fmla="*/ 169795 w 293081"/>
              <a:gd name="T13" fmla="*/ 140657 h 293329"/>
              <a:gd name="T14" fmla="*/ 126943 w 293081"/>
              <a:gd name="T15" fmla="*/ 177052 h 293329"/>
              <a:gd name="T16" fmla="*/ 105161 w 293081"/>
              <a:gd name="T17" fmla="*/ 134409 h 293329"/>
              <a:gd name="T18" fmla="*/ 75726 w 293081"/>
              <a:gd name="T19" fmla="*/ 177052 h 293329"/>
              <a:gd name="T20" fmla="*/ 69185 w 293081"/>
              <a:gd name="T21" fmla="*/ 170802 h 293329"/>
              <a:gd name="T22" fmla="*/ 52600 w 293081"/>
              <a:gd name="T23" fmla="*/ 110310 h 293329"/>
              <a:gd name="T24" fmla="*/ 76542 w 293081"/>
              <a:gd name="T25" fmla="*/ 194942 h 293329"/>
              <a:gd name="T26" fmla="*/ 216930 w 293081"/>
              <a:gd name="T27" fmla="*/ 196028 h 293329"/>
              <a:gd name="T28" fmla="*/ 251394 w 293081"/>
              <a:gd name="T29" fmla="*/ 110310 h 293329"/>
              <a:gd name="T30" fmla="*/ 195892 w 293081"/>
              <a:gd name="T31" fmla="*/ 110310 h 293329"/>
              <a:gd name="T32" fmla="*/ 124063 w 293081"/>
              <a:gd name="T33" fmla="*/ 110310 h 293329"/>
              <a:gd name="T34" fmla="*/ 224548 w 293081"/>
              <a:gd name="T35" fmla="*/ 80292 h 293329"/>
              <a:gd name="T36" fmla="*/ 267717 w 293081"/>
              <a:gd name="T37" fmla="*/ 101267 h 293329"/>
              <a:gd name="T38" fmla="*/ 224548 w 293081"/>
              <a:gd name="T39" fmla="*/ 80292 h 293329"/>
              <a:gd name="T40" fmla="*/ 171949 w 293081"/>
              <a:gd name="T41" fmla="*/ 101267 h 293329"/>
              <a:gd name="T42" fmla="*/ 215479 w 293081"/>
              <a:gd name="T43" fmla="*/ 80292 h 293329"/>
              <a:gd name="T44" fmla="*/ 80896 w 293081"/>
              <a:gd name="T45" fmla="*/ 81739 h 293329"/>
              <a:gd name="T46" fmla="*/ 143653 w 293081"/>
              <a:gd name="T47" fmla="*/ 81739 h 293329"/>
              <a:gd name="T48" fmla="*/ 9071 w 293081"/>
              <a:gd name="T49" fmla="*/ 80292 h 293329"/>
              <a:gd name="T50" fmla="*/ 52600 w 293081"/>
              <a:gd name="T51" fmla="*/ 101267 h 293329"/>
              <a:gd name="T52" fmla="*/ 9071 w 293081"/>
              <a:gd name="T53" fmla="*/ 80292 h 293329"/>
              <a:gd name="T54" fmla="*/ 280777 w 293081"/>
              <a:gd name="T55" fmla="*/ 71251 h 293329"/>
              <a:gd name="T56" fmla="*/ 152723 w 293081"/>
              <a:gd name="T57" fmla="*/ 44849 h 293329"/>
              <a:gd name="T58" fmla="*/ 199156 w 293081"/>
              <a:gd name="T59" fmla="*/ 44849 h 293329"/>
              <a:gd name="T60" fmla="*/ 83797 w 293081"/>
              <a:gd name="T61" fmla="*/ 71251 h 293329"/>
              <a:gd name="T62" fmla="*/ 96857 w 293081"/>
              <a:gd name="T63" fmla="*/ 44849 h 293329"/>
              <a:gd name="T64" fmla="*/ 73640 w 293081"/>
              <a:gd name="T65" fmla="*/ 71251 h 293329"/>
              <a:gd name="T66" fmla="*/ 44982 w 293081"/>
              <a:gd name="T67" fmla="*/ 9042 h 293329"/>
              <a:gd name="T68" fmla="*/ 251394 w 293081"/>
              <a:gd name="T69" fmla="*/ 9042 h 293329"/>
              <a:gd name="T70" fmla="*/ 255746 w 293081"/>
              <a:gd name="T71" fmla="*/ 0 h 293329"/>
              <a:gd name="T72" fmla="*/ 294562 w 293081"/>
              <a:gd name="T73" fmla="*/ 72698 h 293329"/>
              <a:gd name="T74" fmla="*/ 267717 w 293081"/>
              <a:gd name="T75" fmla="*/ 110310 h 293329"/>
              <a:gd name="T76" fmla="*/ 255746 w 293081"/>
              <a:gd name="T77" fmla="*/ 203984 h 293329"/>
              <a:gd name="T78" fmla="*/ 249943 w 293081"/>
              <a:gd name="T79" fmla="*/ 238344 h 293329"/>
              <a:gd name="T80" fmla="*/ 295650 w 293081"/>
              <a:gd name="T81" fmla="*/ 292232 h 293329"/>
              <a:gd name="T82" fmla="*/ 364 w 293081"/>
              <a:gd name="T83" fmla="*/ 292232 h 293329"/>
              <a:gd name="T84" fmla="*/ 46433 w 293081"/>
              <a:gd name="T85" fmla="*/ 238344 h 293329"/>
              <a:gd name="T86" fmla="*/ 40628 w 293081"/>
              <a:gd name="T87" fmla="*/ 203984 h 293329"/>
              <a:gd name="T88" fmla="*/ 28658 w 293081"/>
              <a:gd name="T89" fmla="*/ 110310 h 293329"/>
              <a:gd name="T90" fmla="*/ 1451 w 293081"/>
              <a:gd name="T91" fmla="*/ 72698 h 293329"/>
              <a:gd name="T92" fmla="*/ 40628 w 293081"/>
              <a:gd name="T93" fmla="*/ 0 h 2933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3081" h="293329">
                <a:moveTo>
                  <a:pt x="48110" y="245878"/>
                </a:moveTo>
                <a:lnTo>
                  <a:pt x="14361" y="284342"/>
                </a:lnTo>
                <a:lnTo>
                  <a:pt x="278967" y="284342"/>
                </a:lnTo>
                <a:lnTo>
                  <a:pt x="245218" y="245878"/>
                </a:lnTo>
                <a:lnTo>
                  <a:pt x="169104" y="245878"/>
                </a:lnTo>
                <a:lnTo>
                  <a:pt x="149357" y="262414"/>
                </a:lnTo>
                <a:cubicBezTo>
                  <a:pt x="148639" y="263493"/>
                  <a:pt x="147921" y="263493"/>
                  <a:pt x="146485" y="263493"/>
                </a:cubicBezTo>
                <a:cubicBezTo>
                  <a:pt x="145767" y="263493"/>
                  <a:pt x="144689" y="263493"/>
                  <a:pt x="143612" y="262414"/>
                </a:cubicBezTo>
                <a:lnTo>
                  <a:pt x="124225" y="245878"/>
                </a:lnTo>
                <a:lnTo>
                  <a:pt x="48110" y="245878"/>
                </a:lnTo>
                <a:close/>
                <a:moveTo>
                  <a:pt x="216793" y="133590"/>
                </a:moveTo>
                <a:cubicBezTo>
                  <a:pt x="218591" y="131763"/>
                  <a:pt x="221469" y="131763"/>
                  <a:pt x="223267" y="133590"/>
                </a:cubicBezTo>
                <a:cubicBezTo>
                  <a:pt x="225065" y="135417"/>
                  <a:pt x="225065" y="137974"/>
                  <a:pt x="223267" y="139801"/>
                </a:cubicBezTo>
                <a:lnTo>
                  <a:pt x="187660" y="175973"/>
                </a:lnTo>
                <a:cubicBezTo>
                  <a:pt x="186581" y="176704"/>
                  <a:pt x="185502" y="177435"/>
                  <a:pt x="184423" y="177435"/>
                </a:cubicBezTo>
                <a:cubicBezTo>
                  <a:pt x="183344" y="177435"/>
                  <a:pt x="182265" y="176704"/>
                  <a:pt x="181545" y="175973"/>
                </a:cubicBezTo>
                <a:cubicBezTo>
                  <a:pt x="179387" y="174512"/>
                  <a:pt x="179387" y="171223"/>
                  <a:pt x="181545" y="169762"/>
                </a:cubicBezTo>
                <a:lnTo>
                  <a:pt x="216793" y="133590"/>
                </a:lnTo>
                <a:close/>
                <a:moveTo>
                  <a:pt x="161525" y="133590"/>
                </a:moveTo>
                <a:cubicBezTo>
                  <a:pt x="163337" y="131763"/>
                  <a:pt x="166237" y="131763"/>
                  <a:pt x="168050" y="133590"/>
                </a:cubicBezTo>
                <a:cubicBezTo>
                  <a:pt x="169500" y="135417"/>
                  <a:pt x="169500" y="137974"/>
                  <a:pt x="168050" y="139801"/>
                </a:cubicBezTo>
                <a:lnTo>
                  <a:pt x="131800" y="175973"/>
                </a:lnTo>
                <a:cubicBezTo>
                  <a:pt x="131075" y="176704"/>
                  <a:pt x="129988" y="177435"/>
                  <a:pt x="128900" y="177435"/>
                </a:cubicBezTo>
                <a:cubicBezTo>
                  <a:pt x="127813" y="177435"/>
                  <a:pt x="126725" y="176704"/>
                  <a:pt x="125638" y="175973"/>
                </a:cubicBezTo>
                <a:cubicBezTo>
                  <a:pt x="123825" y="174512"/>
                  <a:pt x="123825" y="171223"/>
                  <a:pt x="125638" y="169762"/>
                </a:cubicBezTo>
                <a:lnTo>
                  <a:pt x="161525" y="133590"/>
                </a:lnTo>
                <a:close/>
                <a:moveTo>
                  <a:pt x="104080" y="133590"/>
                </a:moveTo>
                <a:cubicBezTo>
                  <a:pt x="105878" y="131763"/>
                  <a:pt x="108756" y="131763"/>
                  <a:pt x="110194" y="133590"/>
                </a:cubicBezTo>
                <a:cubicBezTo>
                  <a:pt x="112352" y="135417"/>
                  <a:pt x="112352" y="137974"/>
                  <a:pt x="110194" y="139801"/>
                </a:cubicBezTo>
                <a:lnTo>
                  <a:pt x="74947" y="175973"/>
                </a:lnTo>
                <a:cubicBezTo>
                  <a:pt x="73868" y="176704"/>
                  <a:pt x="72789" y="177435"/>
                  <a:pt x="71710" y="177435"/>
                </a:cubicBezTo>
                <a:cubicBezTo>
                  <a:pt x="70631" y="177435"/>
                  <a:pt x="69193" y="176704"/>
                  <a:pt x="68473" y="175973"/>
                </a:cubicBezTo>
                <a:cubicBezTo>
                  <a:pt x="66675" y="174512"/>
                  <a:pt x="66675" y="171223"/>
                  <a:pt x="68473" y="169762"/>
                </a:cubicBezTo>
                <a:lnTo>
                  <a:pt x="104080" y="133590"/>
                </a:lnTo>
                <a:close/>
                <a:moveTo>
                  <a:pt x="75755" y="96698"/>
                </a:moveTo>
                <a:cubicBezTo>
                  <a:pt x="70370" y="104247"/>
                  <a:pt x="61753" y="109639"/>
                  <a:pt x="52059" y="109639"/>
                </a:cubicBezTo>
                <a:lnTo>
                  <a:pt x="44520" y="109639"/>
                </a:lnTo>
                <a:lnTo>
                  <a:pt x="44520" y="193755"/>
                </a:lnTo>
                <a:lnTo>
                  <a:pt x="75755" y="193755"/>
                </a:lnTo>
                <a:cubicBezTo>
                  <a:pt x="76473" y="193755"/>
                  <a:pt x="77550" y="194474"/>
                  <a:pt x="78628" y="194834"/>
                </a:cubicBezTo>
                <a:lnTo>
                  <a:pt x="146485" y="253427"/>
                </a:lnTo>
                <a:lnTo>
                  <a:pt x="214700" y="194834"/>
                </a:lnTo>
                <a:cubicBezTo>
                  <a:pt x="215418" y="194474"/>
                  <a:pt x="216855" y="193755"/>
                  <a:pt x="217573" y="193755"/>
                </a:cubicBezTo>
                <a:lnTo>
                  <a:pt x="248808" y="193755"/>
                </a:lnTo>
                <a:lnTo>
                  <a:pt x="248808" y="109639"/>
                </a:lnTo>
                <a:lnTo>
                  <a:pt x="241269" y="109639"/>
                </a:lnTo>
                <a:cubicBezTo>
                  <a:pt x="231575" y="109639"/>
                  <a:pt x="222599" y="104247"/>
                  <a:pt x="217573" y="96698"/>
                </a:cubicBezTo>
                <a:cubicBezTo>
                  <a:pt x="212546" y="104247"/>
                  <a:pt x="203929" y="109639"/>
                  <a:pt x="193877" y="109639"/>
                </a:cubicBezTo>
                <a:lnTo>
                  <a:pt x="170181" y="109639"/>
                </a:lnTo>
                <a:cubicBezTo>
                  <a:pt x="160487" y="109639"/>
                  <a:pt x="151511" y="104247"/>
                  <a:pt x="146485" y="96698"/>
                </a:cubicBezTo>
                <a:cubicBezTo>
                  <a:pt x="141458" y="104247"/>
                  <a:pt x="132841" y="109639"/>
                  <a:pt x="122788" y="109639"/>
                </a:cubicBezTo>
                <a:lnTo>
                  <a:pt x="99092" y="109639"/>
                </a:lnTo>
                <a:cubicBezTo>
                  <a:pt x="89398" y="109639"/>
                  <a:pt x="80782" y="104247"/>
                  <a:pt x="75755" y="96698"/>
                </a:cubicBezTo>
                <a:close/>
                <a:moveTo>
                  <a:pt x="222240" y="79802"/>
                </a:moveTo>
                <a:lnTo>
                  <a:pt x="222240" y="81240"/>
                </a:lnTo>
                <a:cubicBezTo>
                  <a:pt x="222240" y="92025"/>
                  <a:pt x="230498" y="100652"/>
                  <a:pt x="241269" y="100652"/>
                </a:cubicBezTo>
                <a:lnTo>
                  <a:pt x="264965" y="100652"/>
                </a:lnTo>
                <a:cubicBezTo>
                  <a:pt x="275377" y="100652"/>
                  <a:pt x="283993" y="92025"/>
                  <a:pt x="283993" y="81240"/>
                </a:cubicBezTo>
                <a:lnTo>
                  <a:pt x="283993" y="79802"/>
                </a:lnTo>
                <a:lnTo>
                  <a:pt x="222240" y="79802"/>
                </a:lnTo>
                <a:close/>
                <a:moveTo>
                  <a:pt x="151152" y="79802"/>
                </a:moveTo>
                <a:lnTo>
                  <a:pt x="151152" y="81240"/>
                </a:lnTo>
                <a:cubicBezTo>
                  <a:pt x="151152" y="92025"/>
                  <a:pt x="159769" y="100652"/>
                  <a:pt x="170181" y="100652"/>
                </a:cubicBezTo>
                <a:lnTo>
                  <a:pt x="193877" y="100652"/>
                </a:lnTo>
                <a:cubicBezTo>
                  <a:pt x="204648" y="100652"/>
                  <a:pt x="213264" y="92025"/>
                  <a:pt x="213264" y="81240"/>
                </a:cubicBezTo>
                <a:lnTo>
                  <a:pt x="213264" y="79802"/>
                </a:lnTo>
                <a:lnTo>
                  <a:pt x="151152" y="79802"/>
                </a:lnTo>
                <a:close/>
                <a:moveTo>
                  <a:pt x="80064" y="79802"/>
                </a:moveTo>
                <a:lnTo>
                  <a:pt x="80064" y="81240"/>
                </a:lnTo>
                <a:cubicBezTo>
                  <a:pt x="80064" y="92025"/>
                  <a:pt x="88680" y="100652"/>
                  <a:pt x="99092" y="100652"/>
                </a:cubicBezTo>
                <a:lnTo>
                  <a:pt x="122788" y="100652"/>
                </a:lnTo>
                <a:cubicBezTo>
                  <a:pt x="133560" y="100652"/>
                  <a:pt x="142176" y="92025"/>
                  <a:pt x="142176" y="81240"/>
                </a:cubicBezTo>
                <a:lnTo>
                  <a:pt x="142176" y="79802"/>
                </a:lnTo>
                <a:lnTo>
                  <a:pt x="80064" y="79802"/>
                </a:lnTo>
                <a:close/>
                <a:moveTo>
                  <a:pt x="8976" y="79802"/>
                </a:moveTo>
                <a:lnTo>
                  <a:pt x="8976" y="81240"/>
                </a:lnTo>
                <a:cubicBezTo>
                  <a:pt x="8976" y="92025"/>
                  <a:pt x="17592" y="100652"/>
                  <a:pt x="28363" y="100652"/>
                </a:cubicBezTo>
                <a:lnTo>
                  <a:pt x="52059" y="100652"/>
                </a:lnTo>
                <a:cubicBezTo>
                  <a:pt x="62471" y="100652"/>
                  <a:pt x="71088" y="92025"/>
                  <a:pt x="71088" y="81240"/>
                </a:cubicBezTo>
                <a:lnTo>
                  <a:pt x="71088" y="79802"/>
                </a:lnTo>
                <a:lnTo>
                  <a:pt x="8976" y="79802"/>
                </a:lnTo>
                <a:close/>
                <a:moveTo>
                  <a:pt x="207161" y="44574"/>
                </a:moveTo>
                <a:lnTo>
                  <a:pt x="220445" y="70816"/>
                </a:lnTo>
                <a:lnTo>
                  <a:pt x="277890" y="70816"/>
                </a:lnTo>
                <a:lnTo>
                  <a:pt x="251322" y="44574"/>
                </a:lnTo>
                <a:lnTo>
                  <a:pt x="207161" y="44574"/>
                </a:lnTo>
                <a:close/>
                <a:moveTo>
                  <a:pt x="151152" y="44574"/>
                </a:moveTo>
                <a:lnTo>
                  <a:pt x="151152" y="70816"/>
                </a:lnTo>
                <a:lnTo>
                  <a:pt x="210392" y="70816"/>
                </a:lnTo>
                <a:lnTo>
                  <a:pt x="197108" y="44574"/>
                </a:lnTo>
                <a:lnTo>
                  <a:pt x="151152" y="44574"/>
                </a:lnTo>
                <a:close/>
                <a:moveTo>
                  <a:pt x="95861" y="44574"/>
                </a:moveTo>
                <a:lnTo>
                  <a:pt x="82936" y="70816"/>
                </a:lnTo>
                <a:lnTo>
                  <a:pt x="142176" y="70816"/>
                </a:lnTo>
                <a:lnTo>
                  <a:pt x="142176" y="44574"/>
                </a:lnTo>
                <a:lnTo>
                  <a:pt x="95861" y="44574"/>
                </a:lnTo>
                <a:close/>
                <a:moveTo>
                  <a:pt x="42006" y="44574"/>
                </a:moveTo>
                <a:lnTo>
                  <a:pt x="15438" y="70816"/>
                </a:lnTo>
                <a:lnTo>
                  <a:pt x="72883" y="70816"/>
                </a:lnTo>
                <a:lnTo>
                  <a:pt x="86167" y="44574"/>
                </a:lnTo>
                <a:lnTo>
                  <a:pt x="42006" y="44574"/>
                </a:lnTo>
                <a:close/>
                <a:moveTo>
                  <a:pt x="44520" y="8987"/>
                </a:moveTo>
                <a:lnTo>
                  <a:pt x="44520" y="35588"/>
                </a:lnTo>
                <a:lnTo>
                  <a:pt x="248808" y="35588"/>
                </a:lnTo>
                <a:lnTo>
                  <a:pt x="248808" y="8987"/>
                </a:lnTo>
                <a:lnTo>
                  <a:pt x="44520" y="8987"/>
                </a:lnTo>
                <a:close/>
                <a:moveTo>
                  <a:pt x="40211" y="0"/>
                </a:moveTo>
                <a:lnTo>
                  <a:pt x="253117" y="0"/>
                </a:lnTo>
                <a:cubicBezTo>
                  <a:pt x="255630" y="0"/>
                  <a:pt x="257784" y="1797"/>
                  <a:pt x="257784" y="4314"/>
                </a:cubicBezTo>
                <a:lnTo>
                  <a:pt x="257784" y="38104"/>
                </a:lnTo>
                <a:lnTo>
                  <a:pt x="291533" y="72254"/>
                </a:lnTo>
                <a:cubicBezTo>
                  <a:pt x="292610" y="73332"/>
                  <a:pt x="292969" y="74410"/>
                  <a:pt x="292969" y="75489"/>
                </a:cubicBezTo>
                <a:lnTo>
                  <a:pt x="292969" y="81240"/>
                </a:lnTo>
                <a:cubicBezTo>
                  <a:pt x="292969" y="97057"/>
                  <a:pt x="280403" y="109639"/>
                  <a:pt x="264965" y="109639"/>
                </a:cubicBezTo>
                <a:lnTo>
                  <a:pt x="257784" y="109639"/>
                </a:lnTo>
                <a:lnTo>
                  <a:pt x="257784" y="198428"/>
                </a:lnTo>
                <a:cubicBezTo>
                  <a:pt x="257784" y="200585"/>
                  <a:pt x="255630" y="202742"/>
                  <a:pt x="253117" y="202742"/>
                </a:cubicBezTo>
                <a:lnTo>
                  <a:pt x="219009" y="202742"/>
                </a:lnTo>
                <a:lnTo>
                  <a:pt x="179156" y="236892"/>
                </a:lnTo>
                <a:lnTo>
                  <a:pt x="247372" y="236892"/>
                </a:lnTo>
                <a:cubicBezTo>
                  <a:pt x="248449" y="236892"/>
                  <a:pt x="249885" y="237611"/>
                  <a:pt x="250603" y="238330"/>
                </a:cubicBezTo>
                <a:lnTo>
                  <a:pt x="291892" y="285780"/>
                </a:lnTo>
                <a:cubicBezTo>
                  <a:pt x="293328" y="287218"/>
                  <a:pt x="293328" y="289015"/>
                  <a:pt x="292610" y="290453"/>
                </a:cubicBezTo>
                <a:cubicBezTo>
                  <a:pt x="291892" y="292250"/>
                  <a:pt x="290456" y="293329"/>
                  <a:pt x="288661" y="293329"/>
                </a:cubicBezTo>
                <a:lnTo>
                  <a:pt x="4667" y="293329"/>
                </a:lnTo>
                <a:cubicBezTo>
                  <a:pt x="2872" y="293329"/>
                  <a:pt x="1077" y="292250"/>
                  <a:pt x="359" y="290453"/>
                </a:cubicBezTo>
                <a:cubicBezTo>
                  <a:pt x="0" y="289015"/>
                  <a:pt x="0" y="287218"/>
                  <a:pt x="1077" y="285780"/>
                </a:cubicBezTo>
                <a:lnTo>
                  <a:pt x="42725" y="238330"/>
                </a:lnTo>
                <a:cubicBezTo>
                  <a:pt x="43443" y="237611"/>
                  <a:pt x="44879" y="236892"/>
                  <a:pt x="45956" y="236892"/>
                </a:cubicBezTo>
                <a:lnTo>
                  <a:pt x="113813" y="236892"/>
                </a:lnTo>
                <a:lnTo>
                  <a:pt x="73960" y="202742"/>
                </a:lnTo>
                <a:lnTo>
                  <a:pt x="40211" y="202742"/>
                </a:lnTo>
                <a:cubicBezTo>
                  <a:pt x="37698" y="202742"/>
                  <a:pt x="35903" y="200585"/>
                  <a:pt x="35903" y="198428"/>
                </a:cubicBezTo>
                <a:lnTo>
                  <a:pt x="35903" y="109639"/>
                </a:lnTo>
                <a:lnTo>
                  <a:pt x="28363" y="109639"/>
                </a:lnTo>
                <a:cubicBezTo>
                  <a:pt x="12925" y="109639"/>
                  <a:pt x="0" y="97057"/>
                  <a:pt x="0" y="81240"/>
                </a:cubicBezTo>
                <a:lnTo>
                  <a:pt x="0" y="75489"/>
                </a:lnTo>
                <a:cubicBezTo>
                  <a:pt x="0" y="74410"/>
                  <a:pt x="359" y="73332"/>
                  <a:pt x="1436" y="72254"/>
                </a:cubicBezTo>
                <a:lnTo>
                  <a:pt x="35903" y="38104"/>
                </a:lnTo>
                <a:lnTo>
                  <a:pt x="35903" y="4314"/>
                </a:lnTo>
                <a:cubicBezTo>
                  <a:pt x="35903" y="1797"/>
                  <a:pt x="37698" y="0"/>
                  <a:pt x="4021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8" name="Freeform 948">
            <a:extLst>
              <a:ext uri="{FF2B5EF4-FFF2-40B4-BE49-F238E27FC236}">
                <a16:creationId xmlns:a16="http://schemas.microsoft.com/office/drawing/2014/main" id="{F3917964-4C30-204C-8D1D-8792B6BBAEF4}"/>
              </a:ext>
            </a:extLst>
          </p:cNvPr>
          <p:cNvSpPr>
            <a:spLocks noChangeArrowheads="1"/>
          </p:cNvSpPr>
          <p:nvPr/>
        </p:nvSpPr>
        <p:spPr bwMode="auto">
          <a:xfrm>
            <a:off x="7900100" y="2873371"/>
            <a:ext cx="649099" cy="571911"/>
          </a:xfrm>
          <a:custGeom>
            <a:avLst/>
            <a:gdLst>
              <a:gd name="T0" fmla="*/ 231233 w 293328"/>
              <a:gd name="T1" fmla="*/ 229835 h 258401"/>
              <a:gd name="T2" fmla="*/ 76670 w 293328"/>
              <a:gd name="T3" fmla="*/ 220611 h 258401"/>
              <a:gd name="T4" fmla="*/ 71878 w 293328"/>
              <a:gd name="T5" fmla="*/ 225408 h 258401"/>
              <a:gd name="T6" fmla="*/ 205686 w 293328"/>
              <a:gd name="T7" fmla="*/ 226051 h 258401"/>
              <a:gd name="T8" fmla="*/ 231035 w 293328"/>
              <a:gd name="T9" fmla="*/ 200611 h 258401"/>
              <a:gd name="T10" fmla="*/ 76046 w 293328"/>
              <a:gd name="T11" fmla="*/ 251491 h 258401"/>
              <a:gd name="T12" fmla="*/ 8693 w 293328"/>
              <a:gd name="T13" fmla="*/ 176625 h 258401"/>
              <a:gd name="T14" fmla="*/ 42005 w 293328"/>
              <a:gd name="T15" fmla="*/ 221326 h 258401"/>
              <a:gd name="T16" fmla="*/ 166939 w 293328"/>
              <a:gd name="T17" fmla="*/ 221326 h 258401"/>
              <a:gd name="T18" fmla="*/ 201130 w 293328"/>
              <a:gd name="T19" fmla="*/ 166258 h 258401"/>
              <a:gd name="T20" fmla="*/ 223383 w 293328"/>
              <a:gd name="T21" fmla="*/ 175480 h 258401"/>
              <a:gd name="T22" fmla="*/ 201130 w 293328"/>
              <a:gd name="T23" fmla="*/ 166258 h 258401"/>
              <a:gd name="T24" fmla="*/ 128193 w 293328"/>
              <a:gd name="T25" fmla="*/ 113752 h 258401"/>
              <a:gd name="T26" fmla="*/ 140141 w 293328"/>
              <a:gd name="T27" fmla="*/ 92674 h 258401"/>
              <a:gd name="T28" fmla="*/ 92342 w 293328"/>
              <a:gd name="T29" fmla="*/ 167539 h 258401"/>
              <a:gd name="T30" fmla="*/ 149194 w 293328"/>
              <a:gd name="T31" fmla="*/ 92674 h 258401"/>
              <a:gd name="T32" fmla="*/ 143039 w 293328"/>
              <a:gd name="T33" fmla="*/ 128288 h 258401"/>
              <a:gd name="T34" fmla="*/ 114792 w 293328"/>
              <a:gd name="T35" fmla="*/ 128653 h 258401"/>
              <a:gd name="T36" fmla="*/ 110085 w 293328"/>
              <a:gd name="T37" fmla="*/ 92674 h 258401"/>
              <a:gd name="T38" fmla="*/ 35486 w 293328"/>
              <a:gd name="T39" fmla="*/ 117386 h 258401"/>
              <a:gd name="T40" fmla="*/ 47798 w 293328"/>
              <a:gd name="T41" fmla="*/ 113752 h 258401"/>
              <a:gd name="T42" fmla="*/ 35486 w 293328"/>
              <a:gd name="T43" fmla="*/ 92674 h 258401"/>
              <a:gd name="T44" fmla="*/ 83290 w 293328"/>
              <a:gd name="T45" fmla="*/ 167539 h 258401"/>
              <a:gd name="T46" fmla="*/ 65544 w 293328"/>
              <a:gd name="T47" fmla="*/ 123927 h 258401"/>
              <a:gd name="T48" fmla="*/ 59389 w 293328"/>
              <a:gd name="T49" fmla="*/ 128288 h 258401"/>
              <a:gd name="T50" fmla="*/ 28608 w 293328"/>
              <a:gd name="T51" fmla="*/ 127561 h 258401"/>
              <a:gd name="T52" fmla="*/ 8693 w 293328"/>
              <a:gd name="T53" fmla="*/ 92674 h 258401"/>
              <a:gd name="T54" fmla="*/ 223793 w 293328"/>
              <a:gd name="T55" fmla="*/ 137375 h 258401"/>
              <a:gd name="T56" fmla="*/ 211481 w 293328"/>
              <a:gd name="T57" fmla="*/ 62509 h 258401"/>
              <a:gd name="T58" fmla="*/ 175992 w 293328"/>
              <a:gd name="T59" fmla="*/ 221326 h 258401"/>
              <a:gd name="T60" fmla="*/ 265075 w 293328"/>
              <a:gd name="T61" fmla="*/ 221326 h 258401"/>
              <a:gd name="T62" fmla="*/ 286439 w 293328"/>
              <a:gd name="T63" fmla="*/ 200611 h 258401"/>
              <a:gd name="T64" fmla="*/ 270868 w 293328"/>
              <a:gd name="T65" fmla="*/ 191526 h 258401"/>
              <a:gd name="T66" fmla="*/ 270868 w 293328"/>
              <a:gd name="T67" fmla="*/ 175536 h 258401"/>
              <a:gd name="T68" fmla="*/ 286439 w 293328"/>
              <a:gd name="T69" fmla="*/ 166450 h 258401"/>
              <a:gd name="T70" fmla="*/ 223793 w 293328"/>
              <a:gd name="T71" fmla="*/ 146461 h 258401"/>
              <a:gd name="T72" fmla="*/ 175992 w 293328"/>
              <a:gd name="T73" fmla="*/ 62509 h 258401"/>
              <a:gd name="T74" fmla="*/ 86184 w 293328"/>
              <a:gd name="T75" fmla="*/ 29800 h 258401"/>
              <a:gd name="T76" fmla="*/ 98136 w 293328"/>
              <a:gd name="T77" fmla="*/ 8721 h 258401"/>
              <a:gd name="T78" fmla="*/ 50698 w 293328"/>
              <a:gd name="T79" fmla="*/ 83588 h 258401"/>
              <a:gd name="T80" fmla="*/ 107189 w 293328"/>
              <a:gd name="T81" fmla="*/ 8721 h 258401"/>
              <a:gd name="T82" fmla="*/ 102844 w 293328"/>
              <a:gd name="T83" fmla="*/ 44701 h 258401"/>
              <a:gd name="T84" fmla="*/ 74597 w 293328"/>
              <a:gd name="T85" fmla="*/ 44339 h 258401"/>
              <a:gd name="T86" fmla="*/ 68442 w 293328"/>
              <a:gd name="T87" fmla="*/ 8721 h 258401"/>
              <a:gd name="T88" fmla="*/ 129639 w 293328"/>
              <a:gd name="T89" fmla="*/ 0 h 258401"/>
              <a:gd name="T90" fmla="*/ 166939 w 293328"/>
              <a:gd name="T91" fmla="*/ 83588 h 258401"/>
              <a:gd name="T92" fmla="*/ 211481 w 293328"/>
              <a:gd name="T93" fmla="*/ 53423 h 258401"/>
              <a:gd name="T94" fmla="*/ 295130 w 293328"/>
              <a:gd name="T95" fmla="*/ 166085 h 258401"/>
              <a:gd name="T96" fmla="*/ 265075 w 293328"/>
              <a:gd name="T97" fmla="*/ 230413 h 258401"/>
              <a:gd name="T98" fmla="*/ 110085 w 293328"/>
              <a:gd name="T99" fmla="*/ 230413 h 258401"/>
              <a:gd name="T100" fmla="*/ 16296 w 293328"/>
              <a:gd name="T101" fmla="*/ 230413 h 258401"/>
              <a:gd name="T102" fmla="*/ 0 w 293328"/>
              <a:gd name="T103" fmla="*/ 88313 h 258401"/>
              <a:gd name="T104" fmla="*/ 41645 w 293328"/>
              <a:gd name="T105" fmla="*/ 4361 h 2584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58401">
                <a:moveTo>
                  <a:pt x="229821" y="219075"/>
                </a:moveTo>
                <a:cubicBezTo>
                  <a:pt x="232386" y="219075"/>
                  <a:pt x="234584" y="220907"/>
                  <a:pt x="234584" y="223838"/>
                </a:cubicBezTo>
                <a:cubicBezTo>
                  <a:pt x="234584" y="226402"/>
                  <a:pt x="232386" y="228234"/>
                  <a:pt x="229821" y="228234"/>
                </a:cubicBezTo>
                <a:cubicBezTo>
                  <a:pt x="227257" y="228234"/>
                  <a:pt x="225425" y="226402"/>
                  <a:pt x="225425" y="223838"/>
                </a:cubicBezTo>
                <a:cubicBezTo>
                  <a:pt x="225425" y="220907"/>
                  <a:pt x="227257" y="219075"/>
                  <a:pt x="229821" y="219075"/>
                </a:cubicBezTo>
                <a:close/>
                <a:moveTo>
                  <a:pt x="76200" y="219075"/>
                </a:moveTo>
                <a:cubicBezTo>
                  <a:pt x="78398" y="219075"/>
                  <a:pt x="80597" y="220907"/>
                  <a:pt x="80597" y="223838"/>
                </a:cubicBezTo>
                <a:cubicBezTo>
                  <a:pt x="80597" y="226402"/>
                  <a:pt x="78398" y="228234"/>
                  <a:pt x="76200" y="228234"/>
                </a:cubicBezTo>
                <a:cubicBezTo>
                  <a:pt x="73636" y="228234"/>
                  <a:pt x="71438" y="226402"/>
                  <a:pt x="71438" y="223838"/>
                </a:cubicBezTo>
                <a:cubicBezTo>
                  <a:pt x="71438" y="220907"/>
                  <a:pt x="73636" y="219075"/>
                  <a:pt x="76200" y="219075"/>
                </a:cubicBezTo>
                <a:close/>
                <a:moveTo>
                  <a:pt x="229624" y="199214"/>
                </a:moveTo>
                <a:cubicBezTo>
                  <a:pt x="215947" y="199214"/>
                  <a:pt x="204430" y="210402"/>
                  <a:pt x="204430" y="224477"/>
                </a:cubicBezTo>
                <a:cubicBezTo>
                  <a:pt x="204430" y="238191"/>
                  <a:pt x="215947" y="249740"/>
                  <a:pt x="229624" y="249740"/>
                </a:cubicBezTo>
                <a:cubicBezTo>
                  <a:pt x="243660" y="249740"/>
                  <a:pt x="254818" y="238191"/>
                  <a:pt x="254818" y="224477"/>
                </a:cubicBezTo>
                <a:cubicBezTo>
                  <a:pt x="254818" y="210402"/>
                  <a:pt x="243660" y="199214"/>
                  <a:pt x="229624" y="199214"/>
                </a:cubicBezTo>
                <a:close/>
                <a:moveTo>
                  <a:pt x="75581" y="199214"/>
                </a:moveTo>
                <a:cubicBezTo>
                  <a:pt x="61545" y="199214"/>
                  <a:pt x="50388" y="210402"/>
                  <a:pt x="50388" y="224477"/>
                </a:cubicBezTo>
                <a:cubicBezTo>
                  <a:pt x="50388" y="238191"/>
                  <a:pt x="61545" y="249740"/>
                  <a:pt x="75581" y="249740"/>
                </a:cubicBezTo>
                <a:cubicBezTo>
                  <a:pt x="89258" y="249740"/>
                  <a:pt x="100415" y="238191"/>
                  <a:pt x="100415" y="224477"/>
                </a:cubicBezTo>
                <a:cubicBezTo>
                  <a:pt x="100415" y="210402"/>
                  <a:pt x="89258" y="199214"/>
                  <a:pt x="75581" y="199214"/>
                </a:cubicBezTo>
                <a:close/>
                <a:moveTo>
                  <a:pt x="8638" y="175395"/>
                </a:moveTo>
                <a:lnTo>
                  <a:pt x="8638" y="212568"/>
                </a:lnTo>
                <a:cubicBezTo>
                  <a:pt x="8638" y="216537"/>
                  <a:pt x="11877" y="219785"/>
                  <a:pt x="16196" y="219785"/>
                </a:cubicBezTo>
                <a:lnTo>
                  <a:pt x="41750" y="219785"/>
                </a:lnTo>
                <a:cubicBezTo>
                  <a:pt x="43909" y="203184"/>
                  <a:pt x="58306" y="190192"/>
                  <a:pt x="75581" y="190192"/>
                </a:cubicBezTo>
                <a:cubicBezTo>
                  <a:pt x="92857" y="190192"/>
                  <a:pt x="106894" y="203184"/>
                  <a:pt x="109413" y="219785"/>
                </a:cubicBezTo>
                <a:lnTo>
                  <a:pt x="165919" y="219785"/>
                </a:lnTo>
                <a:lnTo>
                  <a:pt x="165919" y="175395"/>
                </a:lnTo>
                <a:lnTo>
                  <a:pt x="8638" y="175395"/>
                </a:lnTo>
                <a:close/>
                <a:moveTo>
                  <a:pt x="199901" y="165100"/>
                </a:moveTo>
                <a:lnTo>
                  <a:pt x="222019" y="165100"/>
                </a:lnTo>
                <a:cubicBezTo>
                  <a:pt x="224873" y="165100"/>
                  <a:pt x="226656" y="166932"/>
                  <a:pt x="226656" y="169863"/>
                </a:cubicBezTo>
                <a:cubicBezTo>
                  <a:pt x="226656" y="172061"/>
                  <a:pt x="224873" y="174259"/>
                  <a:pt x="222019" y="174259"/>
                </a:cubicBezTo>
                <a:lnTo>
                  <a:pt x="199901" y="174259"/>
                </a:lnTo>
                <a:cubicBezTo>
                  <a:pt x="197404" y="174259"/>
                  <a:pt x="195263" y="172061"/>
                  <a:pt x="195263" y="169863"/>
                </a:cubicBezTo>
                <a:cubicBezTo>
                  <a:pt x="195263" y="166932"/>
                  <a:pt x="197404" y="165100"/>
                  <a:pt x="199901" y="165100"/>
                </a:cubicBezTo>
                <a:close/>
                <a:moveTo>
                  <a:pt x="118411" y="92028"/>
                </a:moveTo>
                <a:lnTo>
                  <a:pt x="118411" y="116569"/>
                </a:lnTo>
                <a:lnTo>
                  <a:pt x="127409" y="112960"/>
                </a:lnTo>
                <a:cubicBezTo>
                  <a:pt x="128128" y="112599"/>
                  <a:pt x="129208" y="112599"/>
                  <a:pt x="130288" y="112960"/>
                </a:cubicBezTo>
                <a:lnTo>
                  <a:pt x="139286" y="116569"/>
                </a:lnTo>
                <a:lnTo>
                  <a:pt x="139286" y="92028"/>
                </a:lnTo>
                <a:lnTo>
                  <a:pt x="118411" y="92028"/>
                </a:lnTo>
                <a:close/>
                <a:moveTo>
                  <a:pt x="91777" y="92028"/>
                </a:moveTo>
                <a:lnTo>
                  <a:pt x="91777" y="166373"/>
                </a:lnTo>
                <a:lnTo>
                  <a:pt x="165919" y="166373"/>
                </a:lnTo>
                <a:lnTo>
                  <a:pt x="165919" y="92028"/>
                </a:lnTo>
                <a:lnTo>
                  <a:pt x="148284" y="92028"/>
                </a:lnTo>
                <a:lnTo>
                  <a:pt x="148284" y="123065"/>
                </a:lnTo>
                <a:cubicBezTo>
                  <a:pt x="148284" y="124870"/>
                  <a:pt x="147204" y="125952"/>
                  <a:pt x="146124" y="126674"/>
                </a:cubicBezTo>
                <a:cubicBezTo>
                  <a:pt x="145044" y="127757"/>
                  <a:pt x="143245" y="127757"/>
                  <a:pt x="142165" y="127396"/>
                </a:cubicBezTo>
                <a:lnTo>
                  <a:pt x="128848" y="121983"/>
                </a:lnTo>
                <a:lnTo>
                  <a:pt x="115532" y="127396"/>
                </a:lnTo>
                <a:cubicBezTo>
                  <a:pt x="115172" y="127757"/>
                  <a:pt x="114452" y="127757"/>
                  <a:pt x="114092" y="127757"/>
                </a:cubicBezTo>
                <a:cubicBezTo>
                  <a:pt x="113012" y="127757"/>
                  <a:pt x="112292" y="127396"/>
                  <a:pt x="111573" y="126674"/>
                </a:cubicBezTo>
                <a:cubicBezTo>
                  <a:pt x="110493" y="125952"/>
                  <a:pt x="109413" y="124870"/>
                  <a:pt x="109413" y="123065"/>
                </a:cubicBezTo>
                <a:lnTo>
                  <a:pt x="109413" y="92028"/>
                </a:lnTo>
                <a:lnTo>
                  <a:pt x="91777" y="92028"/>
                </a:lnTo>
                <a:close/>
                <a:moveTo>
                  <a:pt x="35271" y="92028"/>
                </a:moveTo>
                <a:lnTo>
                  <a:pt x="35271" y="116569"/>
                </a:lnTo>
                <a:lnTo>
                  <a:pt x="44269" y="112960"/>
                </a:lnTo>
                <a:cubicBezTo>
                  <a:pt x="44629" y="112960"/>
                  <a:pt x="45349" y="112960"/>
                  <a:pt x="45709" y="112960"/>
                </a:cubicBezTo>
                <a:cubicBezTo>
                  <a:pt x="46428" y="112960"/>
                  <a:pt x="46788" y="112960"/>
                  <a:pt x="47508" y="112960"/>
                </a:cubicBezTo>
                <a:lnTo>
                  <a:pt x="56146" y="116569"/>
                </a:lnTo>
                <a:lnTo>
                  <a:pt x="56146" y="92028"/>
                </a:lnTo>
                <a:lnTo>
                  <a:pt x="35271" y="92028"/>
                </a:lnTo>
                <a:close/>
                <a:moveTo>
                  <a:pt x="8638" y="92028"/>
                </a:moveTo>
                <a:lnTo>
                  <a:pt x="8638" y="166373"/>
                </a:lnTo>
                <a:lnTo>
                  <a:pt x="82780" y="166373"/>
                </a:lnTo>
                <a:lnTo>
                  <a:pt x="82780" y="92028"/>
                </a:lnTo>
                <a:lnTo>
                  <a:pt x="65144" y="92028"/>
                </a:lnTo>
                <a:lnTo>
                  <a:pt x="65144" y="123065"/>
                </a:lnTo>
                <a:cubicBezTo>
                  <a:pt x="65144" y="124870"/>
                  <a:pt x="64064" y="125952"/>
                  <a:pt x="63344" y="126674"/>
                </a:cubicBezTo>
                <a:cubicBezTo>
                  <a:pt x="62265" y="127396"/>
                  <a:pt x="61545" y="127757"/>
                  <a:pt x="60825" y="127757"/>
                </a:cubicBezTo>
                <a:cubicBezTo>
                  <a:pt x="60105" y="127757"/>
                  <a:pt x="59385" y="127757"/>
                  <a:pt x="59025" y="127396"/>
                </a:cubicBezTo>
                <a:lnTo>
                  <a:pt x="45709" y="121983"/>
                </a:lnTo>
                <a:lnTo>
                  <a:pt x="32752" y="127396"/>
                </a:lnTo>
                <a:cubicBezTo>
                  <a:pt x="31312" y="127757"/>
                  <a:pt x="29513" y="127757"/>
                  <a:pt x="28433" y="126674"/>
                </a:cubicBezTo>
                <a:cubicBezTo>
                  <a:pt x="27353" y="125952"/>
                  <a:pt x="26273" y="124870"/>
                  <a:pt x="26273" y="123065"/>
                </a:cubicBezTo>
                <a:lnTo>
                  <a:pt x="26273" y="92028"/>
                </a:lnTo>
                <a:lnTo>
                  <a:pt x="8638" y="92028"/>
                </a:lnTo>
                <a:close/>
                <a:moveTo>
                  <a:pt x="204430" y="62074"/>
                </a:moveTo>
                <a:lnTo>
                  <a:pt x="204430" y="118374"/>
                </a:lnTo>
                <a:cubicBezTo>
                  <a:pt x="204430" y="128479"/>
                  <a:pt x="212708" y="136418"/>
                  <a:pt x="222426" y="136418"/>
                </a:cubicBezTo>
                <a:lnTo>
                  <a:pt x="258417" y="136418"/>
                </a:lnTo>
                <a:lnTo>
                  <a:pt x="233223" y="77592"/>
                </a:lnTo>
                <a:cubicBezTo>
                  <a:pt x="229264" y="68209"/>
                  <a:pt x="220266" y="62074"/>
                  <a:pt x="210189" y="62074"/>
                </a:cubicBezTo>
                <a:lnTo>
                  <a:pt x="204430" y="62074"/>
                </a:lnTo>
                <a:close/>
                <a:moveTo>
                  <a:pt x="174917" y="62074"/>
                </a:moveTo>
                <a:lnTo>
                  <a:pt x="174917" y="219785"/>
                </a:lnTo>
                <a:lnTo>
                  <a:pt x="195792" y="219785"/>
                </a:lnTo>
                <a:cubicBezTo>
                  <a:pt x="197952" y="203184"/>
                  <a:pt x="212348" y="190192"/>
                  <a:pt x="229624" y="190192"/>
                </a:cubicBezTo>
                <a:cubicBezTo>
                  <a:pt x="246900" y="190192"/>
                  <a:pt x="261296" y="203184"/>
                  <a:pt x="263456" y="219785"/>
                </a:cubicBezTo>
                <a:lnTo>
                  <a:pt x="277132" y="219785"/>
                </a:lnTo>
                <a:cubicBezTo>
                  <a:pt x="281091" y="219785"/>
                  <a:pt x="284690" y="216537"/>
                  <a:pt x="284690" y="212568"/>
                </a:cubicBezTo>
                <a:lnTo>
                  <a:pt x="284690" y="199214"/>
                </a:lnTo>
                <a:lnTo>
                  <a:pt x="269214" y="199214"/>
                </a:lnTo>
                <a:cubicBezTo>
                  <a:pt x="267055" y="199214"/>
                  <a:pt x="264895" y="197049"/>
                  <a:pt x="264895" y="194523"/>
                </a:cubicBezTo>
                <a:cubicBezTo>
                  <a:pt x="264895" y="191996"/>
                  <a:pt x="267055" y="190192"/>
                  <a:pt x="269214" y="190192"/>
                </a:cubicBezTo>
                <a:lnTo>
                  <a:pt x="284690" y="190192"/>
                </a:lnTo>
                <a:lnTo>
                  <a:pt x="284690" y="174313"/>
                </a:lnTo>
                <a:lnTo>
                  <a:pt x="269214" y="174313"/>
                </a:lnTo>
                <a:cubicBezTo>
                  <a:pt x="267055" y="174313"/>
                  <a:pt x="264895" y="172147"/>
                  <a:pt x="264895" y="169982"/>
                </a:cubicBezTo>
                <a:cubicBezTo>
                  <a:pt x="264895" y="167095"/>
                  <a:pt x="267055" y="165290"/>
                  <a:pt x="269214" y="165290"/>
                </a:cubicBezTo>
                <a:lnTo>
                  <a:pt x="284690" y="165290"/>
                </a:lnTo>
                <a:lnTo>
                  <a:pt x="284690" y="164929"/>
                </a:lnTo>
                <a:cubicBezTo>
                  <a:pt x="284690" y="154102"/>
                  <a:pt x="275693" y="145441"/>
                  <a:pt x="265255" y="145441"/>
                </a:cubicBezTo>
                <a:lnTo>
                  <a:pt x="222426" y="145441"/>
                </a:lnTo>
                <a:cubicBezTo>
                  <a:pt x="207669" y="145441"/>
                  <a:pt x="195432" y="133531"/>
                  <a:pt x="195432" y="118374"/>
                </a:cubicBezTo>
                <a:lnTo>
                  <a:pt x="195432" y="62074"/>
                </a:lnTo>
                <a:lnTo>
                  <a:pt x="174917" y="62074"/>
                </a:lnTo>
                <a:close/>
                <a:moveTo>
                  <a:pt x="77021" y="8661"/>
                </a:moveTo>
                <a:lnTo>
                  <a:pt x="77021" y="33202"/>
                </a:lnTo>
                <a:lnTo>
                  <a:pt x="85659" y="29593"/>
                </a:lnTo>
                <a:cubicBezTo>
                  <a:pt x="86739" y="29232"/>
                  <a:pt x="87818" y="29232"/>
                  <a:pt x="88898" y="29593"/>
                </a:cubicBezTo>
                <a:lnTo>
                  <a:pt x="97536" y="33202"/>
                </a:lnTo>
                <a:lnTo>
                  <a:pt x="97536" y="8661"/>
                </a:lnTo>
                <a:lnTo>
                  <a:pt x="77021" y="8661"/>
                </a:lnTo>
                <a:close/>
                <a:moveTo>
                  <a:pt x="50388" y="8661"/>
                </a:moveTo>
                <a:lnTo>
                  <a:pt x="50388" y="83006"/>
                </a:lnTo>
                <a:lnTo>
                  <a:pt x="124169" y="83006"/>
                </a:lnTo>
                <a:lnTo>
                  <a:pt x="124169" y="8661"/>
                </a:lnTo>
                <a:lnTo>
                  <a:pt x="106534" y="8661"/>
                </a:lnTo>
                <a:lnTo>
                  <a:pt x="106534" y="40059"/>
                </a:lnTo>
                <a:cubicBezTo>
                  <a:pt x="106534" y="41503"/>
                  <a:pt x="105814" y="42946"/>
                  <a:pt x="104734" y="43307"/>
                </a:cubicBezTo>
                <a:cubicBezTo>
                  <a:pt x="104014" y="44029"/>
                  <a:pt x="102935" y="44390"/>
                  <a:pt x="102215" y="44390"/>
                </a:cubicBezTo>
                <a:cubicBezTo>
                  <a:pt x="101855" y="44390"/>
                  <a:pt x="101135" y="44390"/>
                  <a:pt x="100415" y="44029"/>
                </a:cubicBezTo>
                <a:lnTo>
                  <a:pt x="87458" y="38977"/>
                </a:lnTo>
                <a:lnTo>
                  <a:pt x="74142" y="44029"/>
                </a:lnTo>
                <a:cubicBezTo>
                  <a:pt x="72702" y="44751"/>
                  <a:pt x="71262" y="44390"/>
                  <a:pt x="69823" y="43307"/>
                </a:cubicBezTo>
                <a:cubicBezTo>
                  <a:pt x="68743" y="42946"/>
                  <a:pt x="68023" y="41503"/>
                  <a:pt x="68023" y="40059"/>
                </a:cubicBezTo>
                <a:lnTo>
                  <a:pt x="68023" y="8661"/>
                </a:lnTo>
                <a:lnTo>
                  <a:pt x="50388" y="8661"/>
                </a:lnTo>
                <a:close/>
                <a:moveTo>
                  <a:pt x="45709" y="0"/>
                </a:moveTo>
                <a:lnTo>
                  <a:pt x="128848" y="0"/>
                </a:lnTo>
                <a:cubicBezTo>
                  <a:pt x="131368" y="0"/>
                  <a:pt x="133527" y="1804"/>
                  <a:pt x="133527" y="4331"/>
                </a:cubicBezTo>
                <a:lnTo>
                  <a:pt x="133527" y="83006"/>
                </a:lnTo>
                <a:lnTo>
                  <a:pt x="165919" y="83006"/>
                </a:lnTo>
                <a:lnTo>
                  <a:pt x="165919" y="57743"/>
                </a:lnTo>
                <a:cubicBezTo>
                  <a:pt x="165919" y="55578"/>
                  <a:pt x="167719" y="53051"/>
                  <a:pt x="170238" y="53051"/>
                </a:cubicBezTo>
                <a:lnTo>
                  <a:pt x="210189" y="53051"/>
                </a:lnTo>
                <a:cubicBezTo>
                  <a:pt x="223865" y="53051"/>
                  <a:pt x="236102" y="61352"/>
                  <a:pt x="241501" y="73983"/>
                </a:cubicBezTo>
                <a:lnTo>
                  <a:pt x="268134" y="136779"/>
                </a:lnTo>
                <a:cubicBezTo>
                  <a:pt x="282531" y="138223"/>
                  <a:pt x="293328" y="150493"/>
                  <a:pt x="293328" y="164929"/>
                </a:cubicBezTo>
                <a:lnTo>
                  <a:pt x="293328" y="212568"/>
                </a:lnTo>
                <a:cubicBezTo>
                  <a:pt x="293328" y="221590"/>
                  <a:pt x="286130" y="228808"/>
                  <a:pt x="277132" y="228808"/>
                </a:cubicBezTo>
                <a:lnTo>
                  <a:pt x="263456" y="228808"/>
                </a:lnTo>
                <a:cubicBezTo>
                  <a:pt x="261296" y="245409"/>
                  <a:pt x="246900" y="258401"/>
                  <a:pt x="229624" y="258401"/>
                </a:cubicBezTo>
                <a:cubicBezTo>
                  <a:pt x="212348" y="258401"/>
                  <a:pt x="197952" y="245409"/>
                  <a:pt x="195792" y="228808"/>
                </a:cubicBezTo>
                <a:lnTo>
                  <a:pt x="109413" y="228808"/>
                </a:lnTo>
                <a:cubicBezTo>
                  <a:pt x="106894" y="245409"/>
                  <a:pt x="92857" y="258401"/>
                  <a:pt x="75581" y="258401"/>
                </a:cubicBezTo>
                <a:cubicBezTo>
                  <a:pt x="58306" y="258401"/>
                  <a:pt x="43909" y="245409"/>
                  <a:pt x="41750" y="228808"/>
                </a:cubicBezTo>
                <a:lnTo>
                  <a:pt x="16196" y="228808"/>
                </a:lnTo>
                <a:cubicBezTo>
                  <a:pt x="7198" y="228808"/>
                  <a:pt x="0" y="221590"/>
                  <a:pt x="0" y="212568"/>
                </a:cubicBezTo>
                <a:lnTo>
                  <a:pt x="0" y="170704"/>
                </a:lnTo>
                <a:lnTo>
                  <a:pt x="0" y="87697"/>
                </a:lnTo>
                <a:cubicBezTo>
                  <a:pt x="0" y="85171"/>
                  <a:pt x="1799" y="83006"/>
                  <a:pt x="4319" y="83006"/>
                </a:cubicBezTo>
                <a:lnTo>
                  <a:pt x="41390" y="83006"/>
                </a:lnTo>
                <a:lnTo>
                  <a:pt x="41390" y="4331"/>
                </a:lnTo>
                <a:cubicBezTo>
                  <a:pt x="41390" y="1804"/>
                  <a:pt x="43549" y="0"/>
                  <a:pt x="4570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9" name="Freeform 949">
            <a:extLst>
              <a:ext uri="{FF2B5EF4-FFF2-40B4-BE49-F238E27FC236}">
                <a16:creationId xmlns:a16="http://schemas.microsoft.com/office/drawing/2014/main" id="{83717608-B801-4047-BD4C-EE4E61F369B0}"/>
              </a:ext>
            </a:extLst>
          </p:cNvPr>
          <p:cNvSpPr>
            <a:spLocks noChangeArrowheads="1"/>
          </p:cNvSpPr>
          <p:nvPr/>
        </p:nvSpPr>
        <p:spPr bwMode="auto">
          <a:xfrm>
            <a:off x="10031145" y="2834777"/>
            <a:ext cx="649100" cy="649100"/>
          </a:xfrm>
          <a:custGeom>
            <a:avLst/>
            <a:gdLst>
              <a:gd name="T0" fmla="*/ 28369 w 293327"/>
              <a:gd name="T1" fmla="*/ 213686 h 293759"/>
              <a:gd name="T2" fmla="*/ 19167 w 293327"/>
              <a:gd name="T3" fmla="*/ 213686 h 293759"/>
              <a:gd name="T4" fmla="*/ 266163 w 293327"/>
              <a:gd name="T5" fmla="*/ 208363 h 293759"/>
              <a:gd name="T6" fmla="*/ 208224 w 293327"/>
              <a:gd name="T7" fmla="*/ 228628 h 293759"/>
              <a:gd name="T8" fmla="*/ 207862 w 293327"/>
              <a:gd name="T9" fmla="*/ 240207 h 293759"/>
              <a:gd name="T10" fmla="*/ 263629 w 293327"/>
              <a:gd name="T11" fmla="*/ 220305 h 293759"/>
              <a:gd name="T12" fmla="*/ 266163 w 293327"/>
              <a:gd name="T13" fmla="*/ 208363 h 293759"/>
              <a:gd name="T14" fmla="*/ 46354 w 293327"/>
              <a:gd name="T15" fmla="*/ 272051 h 293759"/>
              <a:gd name="T16" fmla="*/ 286442 w 293327"/>
              <a:gd name="T17" fmla="*/ 228266 h 293759"/>
              <a:gd name="T18" fmla="*/ 264353 w 293327"/>
              <a:gd name="T19" fmla="*/ 229712 h 293759"/>
              <a:gd name="T20" fmla="*/ 162596 w 293327"/>
              <a:gd name="T21" fmla="*/ 256491 h 293759"/>
              <a:gd name="T22" fmla="*/ 118778 w 293327"/>
              <a:gd name="T23" fmla="*/ 248530 h 293759"/>
              <a:gd name="T24" fmla="*/ 191204 w 293327"/>
              <a:gd name="T25" fmla="*/ 243825 h 293759"/>
              <a:gd name="T26" fmla="*/ 196273 w 293327"/>
              <a:gd name="T27" fmla="*/ 223199 h 293759"/>
              <a:gd name="T28" fmla="*/ 126746 w 293327"/>
              <a:gd name="T29" fmla="*/ 210895 h 293759"/>
              <a:gd name="T30" fmla="*/ 8693 w 293327"/>
              <a:gd name="T31" fmla="*/ 199316 h 293759"/>
              <a:gd name="T32" fmla="*/ 37661 w 293327"/>
              <a:gd name="T33" fmla="*/ 270606 h 293759"/>
              <a:gd name="T34" fmla="*/ 8693 w 293327"/>
              <a:gd name="T35" fmla="*/ 199316 h 293759"/>
              <a:gd name="T36" fmla="*/ 42007 w 293327"/>
              <a:gd name="T37" fmla="*/ 190268 h 293759"/>
              <a:gd name="T38" fmla="*/ 187582 w 293327"/>
              <a:gd name="T39" fmla="*/ 211257 h 293759"/>
              <a:gd name="T40" fmla="*/ 205326 w 293327"/>
              <a:gd name="T41" fmla="*/ 220305 h 293759"/>
              <a:gd name="T42" fmla="*/ 271958 w 293327"/>
              <a:gd name="T43" fmla="*/ 201124 h 293759"/>
              <a:gd name="T44" fmla="*/ 277390 w 293327"/>
              <a:gd name="T45" fmla="*/ 215600 h 293759"/>
              <a:gd name="T46" fmla="*/ 295133 w 293327"/>
              <a:gd name="T47" fmla="*/ 228628 h 293759"/>
              <a:gd name="T48" fmla="*/ 134712 w 293327"/>
              <a:gd name="T49" fmla="*/ 293402 h 293759"/>
              <a:gd name="T50" fmla="*/ 4344 w 293327"/>
              <a:gd name="T51" fmla="*/ 279649 h 293759"/>
              <a:gd name="T52" fmla="*/ 0 w 293327"/>
              <a:gd name="T53" fmla="*/ 194611 h 293759"/>
              <a:gd name="T54" fmla="*/ 192800 w 293327"/>
              <a:gd name="T55" fmla="*/ 9017 h 293759"/>
              <a:gd name="T56" fmla="*/ 273653 w 293327"/>
              <a:gd name="T57" fmla="*/ 47601 h 293759"/>
              <a:gd name="T58" fmla="*/ 192800 w 293327"/>
              <a:gd name="T59" fmla="*/ 9017 h 293759"/>
              <a:gd name="T60" fmla="*/ 144940 w 293327"/>
              <a:gd name="T61" fmla="*/ 98451 h 293759"/>
              <a:gd name="T62" fmla="*/ 164519 w 293327"/>
              <a:gd name="T63" fmla="*/ 89074 h 293759"/>
              <a:gd name="T64" fmla="*/ 183736 w 293327"/>
              <a:gd name="T65" fmla="*/ 98451 h 293759"/>
              <a:gd name="T66" fmla="*/ 144940 w 293327"/>
              <a:gd name="T67" fmla="*/ 9017 h 293759"/>
              <a:gd name="T68" fmla="*/ 55386 w 293327"/>
              <a:gd name="T69" fmla="*/ 47601 h 293759"/>
              <a:gd name="T70" fmla="*/ 135876 w 293327"/>
              <a:gd name="T71" fmla="*/ 9017 h 293759"/>
              <a:gd name="T72" fmla="*/ 50671 w 293327"/>
              <a:gd name="T73" fmla="*/ 0 h 293759"/>
              <a:gd name="T74" fmla="*/ 282355 w 293327"/>
              <a:gd name="T75" fmla="*/ 4328 h 293759"/>
              <a:gd name="T76" fmla="*/ 278005 w 293327"/>
              <a:gd name="T77" fmla="*/ 56256 h 293759"/>
              <a:gd name="T78" fmla="*/ 269302 w 293327"/>
              <a:gd name="T79" fmla="*/ 187167 h 293759"/>
              <a:gd name="T80" fmla="*/ 260237 w 293327"/>
              <a:gd name="T81" fmla="*/ 187167 h 293759"/>
              <a:gd name="T82" fmla="*/ 192800 w 293327"/>
              <a:gd name="T83" fmla="*/ 56256 h 293759"/>
              <a:gd name="T84" fmla="*/ 190625 w 293327"/>
              <a:gd name="T85" fmla="*/ 109271 h 293759"/>
              <a:gd name="T86" fmla="*/ 186273 w 293327"/>
              <a:gd name="T87" fmla="*/ 109629 h 293759"/>
              <a:gd name="T88" fmla="*/ 142403 w 293327"/>
              <a:gd name="T89" fmla="*/ 109629 h 293759"/>
              <a:gd name="T90" fmla="*/ 135876 w 293327"/>
              <a:gd name="T91" fmla="*/ 105663 h 293759"/>
              <a:gd name="T92" fmla="*/ 68800 w 293327"/>
              <a:gd name="T93" fmla="*/ 56256 h 293759"/>
              <a:gd name="T94" fmla="*/ 64087 w 293327"/>
              <a:gd name="T95" fmla="*/ 182478 h 293759"/>
              <a:gd name="T96" fmla="*/ 59735 w 293327"/>
              <a:gd name="T97" fmla="*/ 56256 h 293759"/>
              <a:gd name="T98" fmla="*/ 46322 w 293327"/>
              <a:gd name="T99" fmla="*/ 51929 h 293759"/>
              <a:gd name="T100" fmla="*/ 50671 w 293327"/>
              <a:gd name="T101" fmla="*/ 0 h 2937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3327" h="293759">
                <a:moveTo>
                  <a:pt x="23622" y="209550"/>
                </a:moveTo>
                <a:cubicBezTo>
                  <a:pt x="26289" y="209550"/>
                  <a:pt x="28194" y="211382"/>
                  <a:pt x="28194" y="213946"/>
                </a:cubicBezTo>
                <a:cubicBezTo>
                  <a:pt x="28194" y="216511"/>
                  <a:pt x="26289" y="218709"/>
                  <a:pt x="23622" y="218709"/>
                </a:cubicBezTo>
                <a:cubicBezTo>
                  <a:pt x="20955" y="218709"/>
                  <a:pt x="19050" y="216511"/>
                  <a:pt x="19050" y="213946"/>
                </a:cubicBezTo>
                <a:cubicBezTo>
                  <a:pt x="19050" y="211382"/>
                  <a:pt x="20955" y="209550"/>
                  <a:pt x="23622" y="209550"/>
                </a:cubicBezTo>
                <a:close/>
                <a:moveTo>
                  <a:pt x="264534" y="208615"/>
                </a:moveTo>
                <a:cubicBezTo>
                  <a:pt x="262375" y="207529"/>
                  <a:pt x="251218" y="212239"/>
                  <a:pt x="243300" y="215862"/>
                </a:cubicBezTo>
                <a:cubicBezTo>
                  <a:pt x="233222" y="219847"/>
                  <a:pt x="220985" y="224920"/>
                  <a:pt x="206949" y="228905"/>
                </a:cubicBezTo>
                <a:cubicBezTo>
                  <a:pt x="207309" y="231079"/>
                  <a:pt x="207309" y="233615"/>
                  <a:pt x="207309" y="236151"/>
                </a:cubicBezTo>
                <a:cubicBezTo>
                  <a:pt x="206949" y="237238"/>
                  <a:pt x="206949" y="238688"/>
                  <a:pt x="206589" y="240499"/>
                </a:cubicBezTo>
                <a:cubicBezTo>
                  <a:pt x="229983" y="234340"/>
                  <a:pt x="247259" y="227094"/>
                  <a:pt x="259136" y="222021"/>
                </a:cubicBezTo>
                <a:cubicBezTo>
                  <a:pt x="260216" y="221297"/>
                  <a:pt x="261295" y="220934"/>
                  <a:pt x="262015" y="220572"/>
                </a:cubicBezTo>
                <a:cubicBezTo>
                  <a:pt x="265254" y="217674"/>
                  <a:pt x="267054" y="214775"/>
                  <a:pt x="267054" y="212601"/>
                </a:cubicBezTo>
                <a:cubicBezTo>
                  <a:pt x="267054" y="211877"/>
                  <a:pt x="267054" y="210427"/>
                  <a:pt x="264534" y="208615"/>
                </a:cubicBezTo>
                <a:close/>
                <a:moveTo>
                  <a:pt x="46069" y="199558"/>
                </a:moveTo>
                <a:lnTo>
                  <a:pt x="46069" y="272383"/>
                </a:lnTo>
                <a:cubicBezTo>
                  <a:pt x="66584" y="278542"/>
                  <a:pt x="186434" y="310788"/>
                  <a:pt x="277131" y="237963"/>
                </a:cubicBezTo>
                <a:cubicBezTo>
                  <a:pt x="279291" y="236514"/>
                  <a:pt x="284330" y="232166"/>
                  <a:pt x="284689" y="228543"/>
                </a:cubicBezTo>
                <a:cubicBezTo>
                  <a:pt x="284689" y="227456"/>
                  <a:pt x="284330" y="226007"/>
                  <a:pt x="282170" y="224195"/>
                </a:cubicBezTo>
                <a:cubicBezTo>
                  <a:pt x="280371" y="222746"/>
                  <a:pt x="271733" y="226369"/>
                  <a:pt x="262735" y="229992"/>
                </a:cubicBezTo>
                <a:cubicBezTo>
                  <a:pt x="247979" y="236514"/>
                  <a:pt x="225664" y="245934"/>
                  <a:pt x="192912" y="252818"/>
                </a:cubicBezTo>
                <a:cubicBezTo>
                  <a:pt x="185354" y="255354"/>
                  <a:pt x="174917" y="256803"/>
                  <a:pt x="161600" y="256803"/>
                </a:cubicBezTo>
                <a:cubicBezTo>
                  <a:pt x="150443" y="256803"/>
                  <a:pt x="137126" y="256079"/>
                  <a:pt x="122010" y="253542"/>
                </a:cubicBezTo>
                <a:cubicBezTo>
                  <a:pt x="119491" y="253542"/>
                  <a:pt x="118051" y="251369"/>
                  <a:pt x="118051" y="248832"/>
                </a:cubicBezTo>
                <a:cubicBezTo>
                  <a:pt x="118411" y="246296"/>
                  <a:pt x="120570" y="244485"/>
                  <a:pt x="123090" y="244847"/>
                </a:cubicBezTo>
                <a:cubicBezTo>
                  <a:pt x="163400" y="249919"/>
                  <a:pt x="181395" y="247383"/>
                  <a:pt x="190033" y="244122"/>
                </a:cubicBezTo>
                <a:cubicBezTo>
                  <a:pt x="197951" y="240862"/>
                  <a:pt x="198311" y="236876"/>
                  <a:pt x="198311" y="235427"/>
                </a:cubicBezTo>
                <a:cubicBezTo>
                  <a:pt x="198671" y="229992"/>
                  <a:pt x="197591" y="226007"/>
                  <a:pt x="195072" y="223471"/>
                </a:cubicBezTo>
                <a:cubicBezTo>
                  <a:pt x="191833" y="220210"/>
                  <a:pt x="186794" y="220210"/>
                  <a:pt x="186434" y="220210"/>
                </a:cubicBezTo>
                <a:cubicBezTo>
                  <a:pt x="142885" y="220934"/>
                  <a:pt x="135327" y="216224"/>
                  <a:pt x="125969" y="211152"/>
                </a:cubicBezTo>
                <a:cubicBezTo>
                  <a:pt x="116971" y="205717"/>
                  <a:pt x="106894" y="199558"/>
                  <a:pt x="46069" y="199558"/>
                </a:cubicBezTo>
                <a:close/>
                <a:moveTo>
                  <a:pt x="8638" y="199558"/>
                </a:moveTo>
                <a:lnTo>
                  <a:pt x="8638" y="270933"/>
                </a:lnTo>
                <a:lnTo>
                  <a:pt x="37431" y="270933"/>
                </a:lnTo>
                <a:lnTo>
                  <a:pt x="37431" y="199558"/>
                </a:lnTo>
                <a:lnTo>
                  <a:pt x="8638" y="199558"/>
                </a:lnTo>
                <a:close/>
                <a:moveTo>
                  <a:pt x="4319" y="190500"/>
                </a:moveTo>
                <a:lnTo>
                  <a:pt x="41750" y="190500"/>
                </a:lnTo>
                <a:cubicBezTo>
                  <a:pt x="108693" y="190500"/>
                  <a:pt x="120570" y="197021"/>
                  <a:pt x="130648" y="203181"/>
                </a:cubicBezTo>
                <a:cubicBezTo>
                  <a:pt x="138566" y="207891"/>
                  <a:pt x="145404" y="212239"/>
                  <a:pt x="186434" y="211514"/>
                </a:cubicBezTo>
                <a:cubicBezTo>
                  <a:pt x="186434" y="211514"/>
                  <a:pt x="195072" y="211152"/>
                  <a:pt x="201550" y="216949"/>
                </a:cubicBezTo>
                <a:cubicBezTo>
                  <a:pt x="202270" y="218398"/>
                  <a:pt x="203350" y="219123"/>
                  <a:pt x="204070" y="220572"/>
                </a:cubicBezTo>
                <a:cubicBezTo>
                  <a:pt x="217746" y="216587"/>
                  <a:pt x="229983" y="211514"/>
                  <a:pt x="239701" y="207529"/>
                </a:cubicBezTo>
                <a:cubicBezTo>
                  <a:pt x="254817" y="200645"/>
                  <a:pt x="263815" y="196659"/>
                  <a:pt x="270293" y="201369"/>
                </a:cubicBezTo>
                <a:cubicBezTo>
                  <a:pt x="274612" y="204992"/>
                  <a:pt x="275692" y="209340"/>
                  <a:pt x="276052" y="212239"/>
                </a:cubicBezTo>
                <a:cubicBezTo>
                  <a:pt x="276052" y="213326"/>
                  <a:pt x="275692" y="214775"/>
                  <a:pt x="275692" y="215862"/>
                </a:cubicBezTo>
                <a:cubicBezTo>
                  <a:pt x="280730" y="214413"/>
                  <a:pt x="284689" y="214775"/>
                  <a:pt x="287929" y="217311"/>
                </a:cubicBezTo>
                <a:cubicBezTo>
                  <a:pt x="292608" y="221297"/>
                  <a:pt x="293327" y="226007"/>
                  <a:pt x="293327" y="228905"/>
                </a:cubicBezTo>
                <a:cubicBezTo>
                  <a:pt x="292967" y="237963"/>
                  <a:pt x="283970" y="244485"/>
                  <a:pt x="282890" y="245209"/>
                </a:cubicBezTo>
                <a:cubicBezTo>
                  <a:pt x="234662" y="283252"/>
                  <a:pt x="179236" y="293759"/>
                  <a:pt x="133887" y="293759"/>
                </a:cubicBezTo>
                <a:cubicBezTo>
                  <a:pt x="84579" y="293759"/>
                  <a:pt x="46789" y="281803"/>
                  <a:pt x="41030" y="279991"/>
                </a:cubicBezTo>
                <a:lnTo>
                  <a:pt x="4319" y="279991"/>
                </a:lnTo>
                <a:cubicBezTo>
                  <a:pt x="1799" y="279991"/>
                  <a:pt x="0" y="278180"/>
                  <a:pt x="0" y="275281"/>
                </a:cubicBezTo>
                <a:lnTo>
                  <a:pt x="0" y="194848"/>
                </a:lnTo>
                <a:cubicBezTo>
                  <a:pt x="0" y="192311"/>
                  <a:pt x="1799" y="190500"/>
                  <a:pt x="4319" y="190500"/>
                </a:cubicBezTo>
                <a:close/>
                <a:moveTo>
                  <a:pt x="191620" y="9027"/>
                </a:moveTo>
                <a:lnTo>
                  <a:pt x="191620" y="47661"/>
                </a:lnTo>
                <a:lnTo>
                  <a:pt x="271978" y="47661"/>
                </a:lnTo>
                <a:lnTo>
                  <a:pt x="271978" y="9027"/>
                </a:lnTo>
                <a:lnTo>
                  <a:pt x="191620" y="9027"/>
                </a:lnTo>
                <a:close/>
                <a:moveTo>
                  <a:pt x="144053" y="9027"/>
                </a:moveTo>
                <a:lnTo>
                  <a:pt x="144053" y="98571"/>
                </a:lnTo>
                <a:lnTo>
                  <a:pt x="161350" y="89906"/>
                </a:lnTo>
                <a:cubicBezTo>
                  <a:pt x="162071" y="89184"/>
                  <a:pt x="162792" y="89184"/>
                  <a:pt x="163512" y="89184"/>
                </a:cubicBezTo>
                <a:cubicBezTo>
                  <a:pt x="164233" y="89184"/>
                  <a:pt x="164593" y="89184"/>
                  <a:pt x="165314" y="89906"/>
                </a:cubicBezTo>
                <a:lnTo>
                  <a:pt x="182611" y="98571"/>
                </a:lnTo>
                <a:lnTo>
                  <a:pt x="182611" y="9027"/>
                </a:lnTo>
                <a:lnTo>
                  <a:pt x="144053" y="9027"/>
                </a:lnTo>
                <a:close/>
                <a:moveTo>
                  <a:pt x="55046" y="9027"/>
                </a:moveTo>
                <a:lnTo>
                  <a:pt x="55046" y="47661"/>
                </a:lnTo>
                <a:lnTo>
                  <a:pt x="135044" y="47661"/>
                </a:lnTo>
                <a:lnTo>
                  <a:pt x="135044" y="9027"/>
                </a:lnTo>
                <a:lnTo>
                  <a:pt x="55046" y="9027"/>
                </a:lnTo>
                <a:close/>
                <a:moveTo>
                  <a:pt x="50361" y="0"/>
                </a:moveTo>
                <a:lnTo>
                  <a:pt x="276303" y="0"/>
                </a:lnTo>
                <a:cubicBezTo>
                  <a:pt x="278465" y="0"/>
                  <a:pt x="280627" y="1805"/>
                  <a:pt x="280627" y="4333"/>
                </a:cubicBezTo>
                <a:lnTo>
                  <a:pt x="280627" y="51994"/>
                </a:lnTo>
                <a:cubicBezTo>
                  <a:pt x="280627" y="54521"/>
                  <a:pt x="278465" y="56326"/>
                  <a:pt x="276303" y="56326"/>
                </a:cubicBezTo>
                <a:lnTo>
                  <a:pt x="267654" y="56326"/>
                </a:lnTo>
                <a:lnTo>
                  <a:pt x="267654" y="187394"/>
                </a:lnTo>
                <a:cubicBezTo>
                  <a:pt x="267654" y="189560"/>
                  <a:pt x="265492" y="191727"/>
                  <a:pt x="263330" y="191727"/>
                </a:cubicBezTo>
                <a:cubicBezTo>
                  <a:pt x="260807" y="191727"/>
                  <a:pt x="258645" y="189560"/>
                  <a:pt x="258645" y="187394"/>
                </a:cubicBezTo>
                <a:lnTo>
                  <a:pt x="258645" y="56326"/>
                </a:lnTo>
                <a:lnTo>
                  <a:pt x="191620" y="56326"/>
                </a:lnTo>
                <a:lnTo>
                  <a:pt x="191620" y="105793"/>
                </a:lnTo>
                <a:cubicBezTo>
                  <a:pt x="191620" y="107237"/>
                  <a:pt x="190899" y="108681"/>
                  <a:pt x="189458" y="109403"/>
                </a:cubicBezTo>
                <a:cubicBezTo>
                  <a:pt x="188737" y="110126"/>
                  <a:pt x="188016" y="110126"/>
                  <a:pt x="187296" y="110126"/>
                </a:cubicBezTo>
                <a:cubicBezTo>
                  <a:pt x="186575" y="110126"/>
                  <a:pt x="185494" y="110126"/>
                  <a:pt x="185133" y="109764"/>
                </a:cubicBezTo>
                <a:lnTo>
                  <a:pt x="163512" y="98571"/>
                </a:lnTo>
                <a:lnTo>
                  <a:pt x="141531" y="109764"/>
                </a:lnTo>
                <a:cubicBezTo>
                  <a:pt x="140089" y="110487"/>
                  <a:pt x="138648" y="110487"/>
                  <a:pt x="137206" y="109403"/>
                </a:cubicBezTo>
                <a:cubicBezTo>
                  <a:pt x="136125" y="108681"/>
                  <a:pt x="135044" y="107237"/>
                  <a:pt x="135044" y="105793"/>
                </a:cubicBezTo>
                <a:lnTo>
                  <a:pt x="135044" y="56326"/>
                </a:lnTo>
                <a:lnTo>
                  <a:pt x="68379" y="56326"/>
                </a:lnTo>
                <a:lnTo>
                  <a:pt x="68379" y="178006"/>
                </a:lnTo>
                <a:cubicBezTo>
                  <a:pt x="68379" y="180895"/>
                  <a:pt x="66217" y="182700"/>
                  <a:pt x="63695" y="182700"/>
                </a:cubicBezTo>
                <a:cubicBezTo>
                  <a:pt x="61172" y="182700"/>
                  <a:pt x="59370" y="180895"/>
                  <a:pt x="59370" y="178006"/>
                </a:cubicBezTo>
                <a:lnTo>
                  <a:pt x="59370" y="56326"/>
                </a:lnTo>
                <a:lnTo>
                  <a:pt x="50361" y="56326"/>
                </a:lnTo>
                <a:cubicBezTo>
                  <a:pt x="48199" y="56326"/>
                  <a:pt x="46037" y="54521"/>
                  <a:pt x="46037" y="51994"/>
                </a:cubicBezTo>
                <a:lnTo>
                  <a:pt x="46037" y="4333"/>
                </a:lnTo>
                <a:cubicBezTo>
                  <a:pt x="46037" y="1805"/>
                  <a:pt x="48199" y="0"/>
                  <a:pt x="5036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0" name="Subtitle 2">
            <a:extLst>
              <a:ext uri="{FF2B5EF4-FFF2-40B4-BE49-F238E27FC236}">
                <a16:creationId xmlns:a16="http://schemas.microsoft.com/office/drawing/2014/main" id="{1B6B20F1-C17C-644A-9F88-454EF871A266}"/>
              </a:ext>
            </a:extLst>
          </p:cNvPr>
          <p:cNvSpPr txBox="1">
            <a:spLocks/>
          </p:cNvSpPr>
          <p:nvPr/>
        </p:nvSpPr>
        <p:spPr>
          <a:xfrm>
            <a:off x="909305" y="4191127"/>
            <a:ext cx="1844417" cy="1637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
        <p:nvSpPr>
          <p:cNvPr id="55" name="Subtitle 2">
            <a:extLst>
              <a:ext uri="{FF2B5EF4-FFF2-40B4-BE49-F238E27FC236}">
                <a16:creationId xmlns:a16="http://schemas.microsoft.com/office/drawing/2014/main" id="{4967B2E9-722D-8447-97FC-C4D3560849D1}"/>
              </a:ext>
            </a:extLst>
          </p:cNvPr>
          <p:cNvSpPr txBox="1">
            <a:spLocks/>
          </p:cNvSpPr>
          <p:nvPr/>
        </p:nvSpPr>
        <p:spPr>
          <a:xfrm>
            <a:off x="3040352" y="4191127"/>
            <a:ext cx="1844417" cy="1637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
        <p:nvSpPr>
          <p:cNvPr id="56" name="Subtitle 2">
            <a:extLst>
              <a:ext uri="{FF2B5EF4-FFF2-40B4-BE49-F238E27FC236}">
                <a16:creationId xmlns:a16="http://schemas.microsoft.com/office/drawing/2014/main" id="{8A2D74B4-6163-1341-8009-0D7421BDEA92}"/>
              </a:ext>
            </a:extLst>
          </p:cNvPr>
          <p:cNvSpPr txBox="1">
            <a:spLocks/>
          </p:cNvSpPr>
          <p:nvPr/>
        </p:nvSpPr>
        <p:spPr>
          <a:xfrm>
            <a:off x="5171395" y="4191127"/>
            <a:ext cx="1844417" cy="1637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
        <p:nvSpPr>
          <p:cNvPr id="57" name="Subtitle 2">
            <a:extLst>
              <a:ext uri="{FF2B5EF4-FFF2-40B4-BE49-F238E27FC236}">
                <a16:creationId xmlns:a16="http://schemas.microsoft.com/office/drawing/2014/main" id="{70B7CE6A-F015-0746-84B5-6B02B42FE28F}"/>
              </a:ext>
            </a:extLst>
          </p:cNvPr>
          <p:cNvSpPr txBox="1">
            <a:spLocks/>
          </p:cNvSpPr>
          <p:nvPr/>
        </p:nvSpPr>
        <p:spPr>
          <a:xfrm>
            <a:off x="7302441" y="4191127"/>
            <a:ext cx="1844417" cy="1637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
        <p:nvSpPr>
          <p:cNvPr id="58" name="Subtitle 2">
            <a:extLst>
              <a:ext uri="{FF2B5EF4-FFF2-40B4-BE49-F238E27FC236}">
                <a16:creationId xmlns:a16="http://schemas.microsoft.com/office/drawing/2014/main" id="{7EE2D686-D5A3-2E46-A0AA-374117D8FD94}"/>
              </a:ext>
            </a:extLst>
          </p:cNvPr>
          <p:cNvSpPr txBox="1">
            <a:spLocks/>
          </p:cNvSpPr>
          <p:nvPr/>
        </p:nvSpPr>
        <p:spPr>
          <a:xfrm>
            <a:off x="9433485" y="4191127"/>
            <a:ext cx="1844417" cy="1637051"/>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
        <p:nvSpPr>
          <p:cNvPr id="59" name="TextBox 58">
            <a:extLst>
              <a:ext uri="{FF2B5EF4-FFF2-40B4-BE49-F238E27FC236}">
                <a16:creationId xmlns:a16="http://schemas.microsoft.com/office/drawing/2014/main" id="{771D1D83-9FB7-244E-A3D0-73B752D173A7}"/>
              </a:ext>
            </a:extLst>
          </p:cNvPr>
          <p:cNvSpPr txBox="1"/>
          <p:nvPr/>
        </p:nvSpPr>
        <p:spPr>
          <a:xfrm>
            <a:off x="1513712" y="1852829"/>
            <a:ext cx="63831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2019</a:t>
            </a:r>
          </a:p>
        </p:txBody>
      </p:sp>
      <p:sp>
        <p:nvSpPr>
          <p:cNvPr id="60" name="TextBox 59">
            <a:extLst>
              <a:ext uri="{FF2B5EF4-FFF2-40B4-BE49-F238E27FC236}">
                <a16:creationId xmlns:a16="http://schemas.microsoft.com/office/drawing/2014/main" id="{AA01D391-0BBF-D54C-A90C-0C0029EC2EDB}"/>
              </a:ext>
            </a:extLst>
          </p:cNvPr>
          <p:cNvSpPr txBox="1"/>
          <p:nvPr/>
        </p:nvSpPr>
        <p:spPr>
          <a:xfrm>
            <a:off x="3617071" y="1852828"/>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2020</a:t>
            </a:r>
          </a:p>
        </p:txBody>
      </p:sp>
      <p:sp>
        <p:nvSpPr>
          <p:cNvPr id="61" name="TextBox 60">
            <a:extLst>
              <a:ext uri="{FF2B5EF4-FFF2-40B4-BE49-F238E27FC236}">
                <a16:creationId xmlns:a16="http://schemas.microsoft.com/office/drawing/2014/main" id="{59893C0E-604E-9544-800C-34C44958E565}"/>
              </a:ext>
            </a:extLst>
          </p:cNvPr>
          <p:cNvSpPr txBox="1"/>
          <p:nvPr/>
        </p:nvSpPr>
        <p:spPr>
          <a:xfrm>
            <a:off x="5778099" y="1852828"/>
            <a:ext cx="62869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2021</a:t>
            </a:r>
          </a:p>
        </p:txBody>
      </p:sp>
      <p:sp>
        <p:nvSpPr>
          <p:cNvPr id="62" name="TextBox 61">
            <a:extLst>
              <a:ext uri="{FF2B5EF4-FFF2-40B4-BE49-F238E27FC236}">
                <a16:creationId xmlns:a16="http://schemas.microsoft.com/office/drawing/2014/main" id="{BC746670-B585-A446-A2F2-E3D2FBA32EE2}"/>
              </a:ext>
            </a:extLst>
          </p:cNvPr>
          <p:cNvSpPr txBox="1"/>
          <p:nvPr/>
        </p:nvSpPr>
        <p:spPr>
          <a:xfrm>
            <a:off x="7890262" y="1852827"/>
            <a:ext cx="66877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2022</a:t>
            </a:r>
          </a:p>
        </p:txBody>
      </p:sp>
      <p:sp>
        <p:nvSpPr>
          <p:cNvPr id="63" name="TextBox 62">
            <a:extLst>
              <a:ext uri="{FF2B5EF4-FFF2-40B4-BE49-F238E27FC236}">
                <a16:creationId xmlns:a16="http://schemas.microsoft.com/office/drawing/2014/main" id="{F71CB7F4-7064-1748-8243-01BC3BB8D191}"/>
              </a:ext>
            </a:extLst>
          </p:cNvPr>
          <p:cNvSpPr txBox="1"/>
          <p:nvPr/>
        </p:nvSpPr>
        <p:spPr>
          <a:xfrm>
            <a:off x="10018101" y="1852827"/>
            <a:ext cx="67518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2023</a:t>
            </a:r>
          </a:p>
        </p:txBody>
      </p:sp>
    </p:spTree>
    <p:extLst>
      <p:ext uri="{BB962C8B-B14F-4D97-AF65-F5344CB8AC3E}">
        <p14:creationId xmlns:p14="http://schemas.microsoft.com/office/powerpoint/2010/main" val="3296387145"/>
      </p:ext>
    </p:extLst>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Shape 13319">
            <a:extLst>
              <a:ext uri="{FF2B5EF4-FFF2-40B4-BE49-F238E27FC236}">
                <a16:creationId xmlns:a16="http://schemas.microsoft.com/office/drawing/2014/main" id="{0E8BC1E6-0F29-CA4D-95BE-05C085398033}"/>
              </a:ext>
            </a:extLst>
          </p:cNvPr>
          <p:cNvSpPr/>
          <p:nvPr/>
        </p:nvSpPr>
        <p:spPr>
          <a:xfrm>
            <a:off x="1587" y="3827319"/>
            <a:ext cx="12188826"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62" name="Shape 13320">
            <a:extLst>
              <a:ext uri="{FF2B5EF4-FFF2-40B4-BE49-F238E27FC236}">
                <a16:creationId xmlns:a16="http://schemas.microsoft.com/office/drawing/2014/main" id="{79BBEA7B-7585-7743-809C-3675EBFD4E46}"/>
              </a:ext>
            </a:extLst>
          </p:cNvPr>
          <p:cNvSpPr/>
          <p:nvPr/>
        </p:nvSpPr>
        <p:spPr>
          <a:xfrm>
            <a:off x="2757201" y="3823472"/>
            <a:ext cx="169530" cy="169531"/>
          </a:xfrm>
          <a:prstGeom prst="ellipse">
            <a:avLst/>
          </a:prstGeom>
          <a:solidFill>
            <a:schemeClr val="bg1">
              <a:lumMod val="8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3" name="Shape 13321">
            <a:extLst>
              <a:ext uri="{FF2B5EF4-FFF2-40B4-BE49-F238E27FC236}">
                <a16:creationId xmlns:a16="http://schemas.microsoft.com/office/drawing/2014/main" id="{F9349604-D365-F149-8C1A-67BBFA9B70FF}"/>
              </a:ext>
            </a:extLst>
          </p:cNvPr>
          <p:cNvSpPr/>
          <p:nvPr/>
        </p:nvSpPr>
        <p:spPr>
          <a:xfrm>
            <a:off x="9301987" y="3823472"/>
            <a:ext cx="169531" cy="169531"/>
          </a:xfrm>
          <a:prstGeom prst="ellipse">
            <a:avLst/>
          </a:prstGeom>
          <a:solidFill>
            <a:schemeClr val="bg1">
              <a:lumMod val="8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4" name="Shape 13322">
            <a:extLst>
              <a:ext uri="{FF2B5EF4-FFF2-40B4-BE49-F238E27FC236}">
                <a16:creationId xmlns:a16="http://schemas.microsoft.com/office/drawing/2014/main" id="{27F5BACF-F52D-CF4E-8C56-FA61EDD898FD}"/>
              </a:ext>
            </a:extLst>
          </p:cNvPr>
          <p:cNvSpPr/>
          <p:nvPr/>
        </p:nvSpPr>
        <p:spPr>
          <a:xfrm>
            <a:off x="6031199" y="3823472"/>
            <a:ext cx="169531" cy="169531"/>
          </a:xfrm>
          <a:prstGeom prst="ellipse">
            <a:avLst/>
          </a:prstGeom>
          <a:solidFill>
            <a:schemeClr val="bg1">
              <a:lumMod val="8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5" name="Freeform 64">
            <a:extLst>
              <a:ext uri="{FF2B5EF4-FFF2-40B4-BE49-F238E27FC236}">
                <a16:creationId xmlns:a16="http://schemas.microsoft.com/office/drawing/2014/main" id="{9BB0599F-D0A8-2445-85B6-BDCB27B37CEC}"/>
              </a:ext>
            </a:extLst>
          </p:cNvPr>
          <p:cNvSpPr/>
          <p:nvPr/>
        </p:nvSpPr>
        <p:spPr>
          <a:xfrm rot="10800000">
            <a:off x="4470239" y="2565609"/>
            <a:ext cx="1605059" cy="1173098"/>
          </a:xfrm>
          <a:custGeom>
            <a:avLst/>
            <a:gdLst>
              <a:gd name="connsiteX0" fmla="*/ 2383312 w 2722371"/>
              <a:gd name="connsiteY0" fmla="*/ 1989715 h 1989715"/>
              <a:gd name="connsiteX1" fmla="*/ 339059 w 2722371"/>
              <a:gd name="connsiteY1" fmla="*/ 1989715 h 1989715"/>
              <a:gd name="connsiteX2" fmla="*/ 0 w 2722371"/>
              <a:gd name="connsiteY2" fmla="*/ 1650656 h 1989715"/>
              <a:gd name="connsiteX3" fmla="*/ 0 w 2722371"/>
              <a:gd name="connsiteY3" fmla="*/ 750656 h 1989715"/>
              <a:gd name="connsiteX4" fmla="*/ 1 w 2722371"/>
              <a:gd name="connsiteY4" fmla="*/ 750646 h 1989715"/>
              <a:gd name="connsiteX5" fmla="*/ 1 w 2722371"/>
              <a:gd name="connsiteY5" fmla="*/ 0 h 1989715"/>
              <a:gd name="connsiteX6" fmla="*/ 407352 w 2722371"/>
              <a:gd name="connsiteY6" fmla="*/ 411597 h 1989715"/>
              <a:gd name="connsiteX7" fmla="*/ 2383312 w 2722371"/>
              <a:gd name="connsiteY7" fmla="*/ 411597 h 1989715"/>
              <a:gd name="connsiteX8" fmla="*/ 2722371 w 2722371"/>
              <a:gd name="connsiteY8" fmla="*/ 750656 h 1989715"/>
              <a:gd name="connsiteX9" fmla="*/ 2722371 w 2722371"/>
              <a:gd name="connsiteY9" fmla="*/ 1650656 h 1989715"/>
              <a:gd name="connsiteX10" fmla="*/ 2383312 w 2722371"/>
              <a:gd name="connsiteY10" fmla="*/ 1989715 h 1989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22371" h="1989715">
                <a:moveTo>
                  <a:pt x="2383312" y="1989715"/>
                </a:moveTo>
                <a:lnTo>
                  <a:pt x="339059" y="1989715"/>
                </a:lnTo>
                <a:cubicBezTo>
                  <a:pt x="151802" y="1989715"/>
                  <a:pt x="0" y="1837913"/>
                  <a:pt x="0" y="1650656"/>
                </a:cubicBezTo>
                <a:lnTo>
                  <a:pt x="0" y="750656"/>
                </a:lnTo>
                <a:lnTo>
                  <a:pt x="1" y="750646"/>
                </a:lnTo>
                <a:lnTo>
                  <a:pt x="1" y="0"/>
                </a:lnTo>
                <a:lnTo>
                  <a:pt x="407352" y="411597"/>
                </a:lnTo>
                <a:lnTo>
                  <a:pt x="2383312" y="411597"/>
                </a:lnTo>
                <a:cubicBezTo>
                  <a:pt x="2570569" y="411597"/>
                  <a:pt x="2722371" y="563399"/>
                  <a:pt x="2722371" y="750656"/>
                </a:cubicBezTo>
                <a:lnTo>
                  <a:pt x="2722371" y="1650656"/>
                </a:lnTo>
                <a:cubicBezTo>
                  <a:pt x="2722371" y="1837913"/>
                  <a:pt x="2570569" y="1989715"/>
                  <a:pt x="2383312" y="1989715"/>
                </a:cubicBez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6" name="Freeform 65">
            <a:extLst>
              <a:ext uri="{FF2B5EF4-FFF2-40B4-BE49-F238E27FC236}">
                <a16:creationId xmlns:a16="http://schemas.microsoft.com/office/drawing/2014/main" id="{FE34C126-F95B-A940-AACA-A045E920D198}"/>
              </a:ext>
            </a:extLst>
          </p:cNvPr>
          <p:cNvSpPr/>
          <p:nvPr/>
        </p:nvSpPr>
        <p:spPr>
          <a:xfrm rot="10800000" flipH="1">
            <a:off x="6128600" y="2565609"/>
            <a:ext cx="1605060" cy="1173097"/>
          </a:xfrm>
          <a:custGeom>
            <a:avLst/>
            <a:gdLst>
              <a:gd name="connsiteX0" fmla="*/ 339058 w 2722373"/>
              <a:gd name="connsiteY0" fmla="*/ 1989712 h 1989712"/>
              <a:gd name="connsiteX1" fmla="*/ 2383315 w 2722373"/>
              <a:gd name="connsiteY1" fmla="*/ 1989712 h 1989712"/>
              <a:gd name="connsiteX2" fmla="*/ 2722373 w 2722373"/>
              <a:gd name="connsiteY2" fmla="*/ 1650654 h 1989712"/>
              <a:gd name="connsiteX3" fmla="*/ 2722373 w 2722373"/>
              <a:gd name="connsiteY3" fmla="*/ 750654 h 1989712"/>
              <a:gd name="connsiteX4" fmla="*/ 2383315 w 2722373"/>
              <a:gd name="connsiteY4" fmla="*/ 411596 h 1989712"/>
              <a:gd name="connsiteX5" fmla="*/ 407350 w 2722373"/>
              <a:gd name="connsiteY5" fmla="*/ 411596 h 1989712"/>
              <a:gd name="connsiteX6" fmla="*/ 0 w 2722373"/>
              <a:gd name="connsiteY6" fmla="*/ 0 h 1989712"/>
              <a:gd name="connsiteX7" fmla="*/ 0 w 2722373"/>
              <a:gd name="connsiteY7" fmla="*/ 750654 h 1989712"/>
              <a:gd name="connsiteX8" fmla="*/ 0 w 2722373"/>
              <a:gd name="connsiteY8" fmla="*/ 800592 h 1989712"/>
              <a:gd name="connsiteX9" fmla="*/ 0 w 2722373"/>
              <a:gd name="connsiteY9" fmla="*/ 1650654 h 1989712"/>
              <a:gd name="connsiteX10" fmla="*/ 339058 w 2722373"/>
              <a:gd name="connsiteY10" fmla="*/ 1989712 h 1989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22373" h="1989712">
                <a:moveTo>
                  <a:pt x="339058" y="1989712"/>
                </a:moveTo>
                <a:lnTo>
                  <a:pt x="2383315" y="1989712"/>
                </a:lnTo>
                <a:cubicBezTo>
                  <a:pt x="2570572" y="1989712"/>
                  <a:pt x="2722373" y="1837911"/>
                  <a:pt x="2722373" y="1650654"/>
                </a:cubicBezTo>
                <a:lnTo>
                  <a:pt x="2722373" y="750654"/>
                </a:lnTo>
                <a:cubicBezTo>
                  <a:pt x="2722373" y="563397"/>
                  <a:pt x="2570572" y="411596"/>
                  <a:pt x="2383315" y="411596"/>
                </a:cubicBezTo>
                <a:lnTo>
                  <a:pt x="407350" y="411596"/>
                </a:lnTo>
                <a:lnTo>
                  <a:pt x="0" y="0"/>
                </a:lnTo>
                <a:lnTo>
                  <a:pt x="0" y="750654"/>
                </a:lnTo>
                <a:lnTo>
                  <a:pt x="0" y="800592"/>
                </a:lnTo>
                <a:lnTo>
                  <a:pt x="0" y="1650654"/>
                </a:lnTo>
                <a:cubicBezTo>
                  <a:pt x="0" y="1837911"/>
                  <a:pt x="151801" y="1989712"/>
                  <a:pt x="339058" y="1989712"/>
                </a:cubicBezTo>
                <a:close/>
              </a:path>
            </a:pathLst>
          </a:custGeom>
          <a:solidFill>
            <a:schemeClr val="accent2">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8" name="Shape 13336">
            <a:extLst>
              <a:ext uri="{FF2B5EF4-FFF2-40B4-BE49-F238E27FC236}">
                <a16:creationId xmlns:a16="http://schemas.microsoft.com/office/drawing/2014/main" id="{49457885-E062-7A48-B399-6FDCC50D62B6}"/>
              </a:ext>
            </a:extLst>
          </p:cNvPr>
          <p:cNvSpPr/>
          <p:nvPr/>
        </p:nvSpPr>
        <p:spPr>
          <a:xfrm>
            <a:off x="5568872" y="1419498"/>
            <a:ext cx="1066151" cy="1066150"/>
          </a:xfrm>
          <a:prstGeom prst="ellipse">
            <a:avLst/>
          </a:prstGeom>
          <a:solidFill>
            <a:schemeClr val="bg1">
              <a:lumMod val="8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9" name="Freeform 68">
            <a:extLst>
              <a:ext uri="{FF2B5EF4-FFF2-40B4-BE49-F238E27FC236}">
                <a16:creationId xmlns:a16="http://schemas.microsoft.com/office/drawing/2014/main" id="{75EBA187-DDCA-3342-98E8-C3644805C5A8}"/>
              </a:ext>
            </a:extLst>
          </p:cNvPr>
          <p:cNvSpPr/>
          <p:nvPr/>
        </p:nvSpPr>
        <p:spPr>
          <a:xfrm>
            <a:off x="2881137" y="4087563"/>
            <a:ext cx="1605059" cy="1173098"/>
          </a:xfrm>
          <a:custGeom>
            <a:avLst/>
            <a:gdLst>
              <a:gd name="connsiteX0" fmla="*/ 2383313 w 2722371"/>
              <a:gd name="connsiteY0" fmla="*/ 1989714 h 1989714"/>
              <a:gd name="connsiteX1" fmla="*/ 339056 w 2722371"/>
              <a:gd name="connsiteY1" fmla="*/ 1989714 h 1989714"/>
              <a:gd name="connsiteX2" fmla="*/ 0 w 2722371"/>
              <a:gd name="connsiteY2" fmla="*/ 1650656 h 1989714"/>
              <a:gd name="connsiteX3" fmla="*/ 0 w 2722371"/>
              <a:gd name="connsiteY3" fmla="*/ 800593 h 1989714"/>
              <a:gd name="connsiteX4" fmla="*/ 0 w 2722371"/>
              <a:gd name="connsiteY4" fmla="*/ 750655 h 1989714"/>
              <a:gd name="connsiteX5" fmla="*/ 0 w 2722371"/>
              <a:gd name="connsiteY5" fmla="*/ 0 h 1989714"/>
              <a:gd name="connsiteX6" fmla="*/ 407350 w 2722371"/>
              <a:gd name="connsiteY6" fmla="*/ 411597 h 1989714"/>
              <a:gd name="connsiteX7" fmla="*/ 2383313 w 2722371"/>
              <a:gd name="connsiteY7" fmla="*/ 411597 h 1989714"/>
              <a:gd name="connsiteX8" fmla="*/ 2722371 w 2722371"/>
              <a:gd name="connsiteY8" fmla="*/ 750655 h 1989714"/>
              <a:gd name="connsiteX9" fmla="*/ 2722371 w 2722371"/>
              <a:gd name="connsiteY9" fmla="*/ 1650656 h 1989714"/>
              <a:gd name="connsiteX10" fmla="*/ 2383313 w 2722371"/>
              <a:gd name="connsiteY10" fmla="*/ 1989714 h 1989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22371" h="1989714">
                <a:moveTo>
                  <a:pt x="2383313" y="1989714"/>
                </a:moveTo>
                <a:lnTo>
                  <a:pt x="339056" y="1989714"/>
                </a:lnTo>
                <a:cubicBezTo>
                  <a:pt x="151800" y="1989714"/>
                  <a:pt x="0" y="1837913"/>
                  <a:pt x="0" y="1650656"/>
                </a:cubicBezTo>
                <a:lnTo>
                  <a:pt x="0" y="800593"/>
                </a:lnTo>
                <a:lnTo>
                  <a:pt x="0" y="750655"/>
                </a:lnTo>
                <a:lnTo>
                  <a:pt x="0" y="0"/>
                </a:lnTo>
                <a:lnTo>
                  <a:pt x="407350" y="411597"/>
                </a:lnTo>
                <a:lnTo>
                  <a:pt x="2383313" y="411597"/>
                </a:lnTo>
                <a:cubicBezTo>
                  <a:pt x="2570570" y="411597"/>
                  <a:pt x="2722371" y="563398"/>
                  <a:pt x="2722371" y="750655"/>
                </a:cubicBezTo>
                <a:lnTo>
                  <a:pt x="2722371" y="1650656"/>
                </a:lnTo>
                <a:cubicBezTo>
                  <a:pt x="2722371" y="1837913"/>
                  <a:pt x="2570570" y="1989714"/>
                  <a:pt x="2383313" y="1989714"/>
                </a:cubicBezTo>
                <a:close/>
              </a:path>
            </a:pathLst>
          </a:custGeom>
          <a:solidFill>
            <a:schemeClr val="accent1">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70" name="Freeform 69">
            <a:extLst>
              <a:ext uri="{FF2B5EF4-FFF2-40B4-BE49-F238E27FC236}">
                <a16:creationId xmlns:a16="http://schemas.microsoft.com/office/drawing/2014/main" id="{C5A95388-669C-A14D-BC7C-2A2CAC731870}"/>
              </a:ext>
            </a:extLst>
          </p:cNvPr>
          <p:cNvSpPr/>
          <p:nvPr/>
        </p:nvSpPr>
        <p:spPr>
          <a:xfrm flipH="1">
            <a:off x="1222773" y="4087563"/>
            <a:ext cx="1605062" cy="1173098"/>
          </a:xfrm>
          <a:custGeom>
            <a:avLst/>
            <a:gdLst>
              <a:gd name="connsiteX0" fmla="*/ 339060 w 2722376"/>
              <a:gd name="connsiteY0" fmla="*/ 1989714 h 1989714"/>
              <a:gd name="connsiteX1" fmla="*/ 2383316 w 2722376"/>
              <a:gd name="connsiteY1" fmla="*/ 1989714 h 1989714"/>
              <a:gd name="connsiteX2" fmla="*/ 2722376 w 2722376"/>
              <a:gd name="connsiteY2" fmla="*/ 1650656 h 1989714"/>
              <a:gd name="connsiteX3" fmla="*/ 2722376 w 2722376"/>
              <a:gd name="connsiteY3" fmla="*/ 750655 h 1989714"/>
              <a:gd name="connsiteX4" fmla="*/ 2383316 w 2722376"/>
              <a:gd name="connsiteY4" fmla="*/ 411597 h 1989714"/>
              <a:gd name="connsiteX5" fmla="*/ 407350 w 2722376"/>
              <a:gd name="connsiteY5" fmla="*/ 411597 h 1989714"/>
              <a:gd name="connsiteX6" fmla="*/ 0 w 2722376"/>
              <a:gd name="connsiteY6" fmla="*/ 0 h 1989714"/>
              <a:gd name="connsiteX7" fmla="*/ 0 w 2722376"/>
              <a:gd name="connsiteY7" fmla="*/ 750655 h 1989714"/>
              <a:gd name="connsiteX8" fmla="*/ 0 w 2722376"/>
              <a:gd name="connsiteY8" fmla="*/ 800593 h 1989714"/>
              <a:gd name="connsiteX9" fmla="*/ 0 w 2722376"/>
              <a:gd name="connsiteY9" fmla="*/ 1650656 h 1989714"/>
              <a:gd name="connsiteX10" fmla="*/ 339060 w 2722376"/>
              <a:gd name="connsiteY10" fmla="*/ 1989714 h 1989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22376" h="1989714">
                <a:moveTo>
                  <a:pt x="339060" y="1989714"/>
                </a:moveTo>
                <a:lnTo>
                  <a:pt x="2383316" y="1989714"/>
                </a:lnTo>
                <a:cubicBezTo>
                  <a:pt x="2570574" y="1989714"/>
                  <a:pt x="2722376" y="1837913"/>
                  <a:pt x="2722376" y="1650656"/>
                </a:cubicBezTo>
                <a:lnTo>
                  <a:pt x="2722376" y="750655"/>
                </a:lnTo>
                <a:cubicBezTo>
                  <a:pt x="2722376" y="563398"/>
                  <a:pt x="2570574" y="411597"/>
                  <a:pt x="2383316" y="411597"/>
                </a:cubicBezTo>
                <a:lnTo>
                  <a:pt x="407350" y="411597"/>
                </a:lnTo>
                <a:lnTo>
                  <a:pt x="0" y="0"/>
                </a:lnTo>
                <a:lnTo>
                  <a:pt x="0" y="750655"/>
                </a:lnTo>
                <a:lnTo>
                  <a:pt x="0" y="800593"/>
                </a:lnTo>
                <a:lnTo>
                  <a:pt x="0" y="1650656"/>
                </a:lnTo>
                <a:cubicBezTo>
                  <a:pt x="0" y="1837913"/>
                  <a:pt x="151802" y="1989714"/>
                  <a:pt x="339060" y="1989714"/>
                </a:cubicBez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4" name="Shape 13351">
            <a:extLst>
              <a:ext uri="{FF2B5EF4-FFF2-40B4-BE49-F238E27FC236}">
                <a16:creationId xmlns:a16="http://schemas.microsoft.com/office/drawing/2014/main" id="{3D11A0A6-E154-CC46-B8DA-DAB4EBE1ED4D}"/>
              </a:ext>
            </a:extLst>
          </p:cNvPr>
          <p:cNvSpPr/>
          <p:nvPr/>
        </p:nvSpPr>
        <p:spPr>
          <a:xfrm>
            <a:off x="2321412" y="5350416"/>
            <a:ext cx="1066151" cy="1066150"/>
          </a:xfrm>
          <a:prstGeom prst="ellipse">
            <a:avLst/>
          </a:prstGeom>
          <a:solidFill>
            <a:schemeClr val="bg1">
              <a:lumMod val="8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7" name="Freeform 66">
            <a:extLst>
              <a:ext uri="{FF2B5EF4-FFF2-40B4-BE49-F238E27FC236}">
                <a16:creationId xmlns:a16="http://schemas.microsoft.com/office/drawing/2014/main" id="{DB227406-DD3D-7147-97BA-22A26E27C173}"/>
              </a:ext>
            </a:extLst>
          </p:cNvPr>
          <p:cNvSpPr/>
          <p:nvPr/>
        </p:nvSpPr>
        <p:spPr>
          <a:xfrm flipH="1">
            <a:off x="7755039" y="4077766"/>
            <a:ext cx="1605061" cy="1173101"/>
          </a:xfrm>
          <a:custGeom>
            <a:avLst/>
            <a:gdLst>
              <a:gd name="connsiteX0" fmla="*/ 1 w 2722375"/>
              <a:gd name="connsiteY0" fmla="*/ 0 h 1989719"/>
              <a:gd name="connsiteX1" fmla="*/ 1 w 2722375"/>
              <a:gd name="connsiteY1" fmla="*/ 750647 h 1989719"/>
              <a:gd name="connsiteX2" fmla="*/ 0 w 2722375"/>
              <a:gd name="connsiteY2" fmla="*/ 750657 h 1989719"/>
              <a:gd name="connsiteX3" fmla="*/ 0 w 2722375"/>
              <a:gd name="connsiteY3" fmla="*/ 1650660 h 1989719"/>
              <a:gd name="connsiteX4" fmla="*/ 339059 w 2722375"/>
              <a:gd name="connsiteY4" fmla="*/ 1989719 h 1989719"/>
              <a:gd name="connsiteX5" fmla="*/ 2383316 w 2722375"/>
              <a:gd name="connsiteY5" fmla="*/ 1989719 h 1989719"/>
              <a:gd name="connsiteX6" fmla="*/ 2722375 w 2722375"/>
              <a:gd name="connsiteY6" fmla="*/ 1650660 h 1989719"/>
              <a:gd name="connsiteX7" fmla="*/ 2722375 w 2722375"/>
              <a:gd name="connsiteY7" fmla="*/ 750657 h 1989719"/>
              <a:gd name="connsiteX8" fmla="*/ 2383316 w 2722375"/>
              <a:gd name="connsiteY8" fmla="*/ 411598 h 1989719"/>
              <a:gd name="connsiteX9" fmla="*/ 407352 w 2722375"/>
              <a:gd name="connsiteY9" fmla="*/ 411598 h 1989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2375" h="1989719">
                <a:moveTo>
                  <a:pt x="1" y="0"/>
                </a:moveTo>
                <a:lnTo>
                  <a:pt x="1" y="750647"/>
                </a:lnTo>
                <a:lnTo>
                  <a:pt x="0" y="750657"/>
                </a:lnTo>
                <a:lnTo>
                  <a:pt x="0" y="1650660"/>
                </a:lnTo>
                <a:cubicBezTo>
                  <a:pt x="0" y="1837917"/>
                  <a:pt x="151802" y="1989719"/>
                  <a:pt x="339059" y="1989719"/>
                </a:cubicBezTo>
                <a:lnTo>
                  <a:pt x="2383316" y="1989719"/>
                </a:lnTo>
                <a:cubicBezTo>
                  <a:pt x="2570573" y="1989719"/>
                  <a:pt x="2722375" y="1837917"/>
                  <a:pt x="2722375" y="1650660"/>
                </a:cubicBezTo>
                <a:lnTo>
                  <a:pt x="2722375" y="750657"/>
                </a:lnTo>
                <a:cubicBezTo>
                  <a:pt x="2722375" y="563400"/>
                  <a:pt x="2570573" y="411598"/>
                  <a:pt x="2383316" y="411598"/>
                </a:cubicBezTo>
                <a:lnTo>
                  <a:pt x="407352" y="411598"/>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8" name="Freeform 67">
            <a:extLst>
              <a:ext uri="{FF2B5EF4-FFF2-40B4-BE49-F238E27FC236}">
                <a16:creationId xmlns:a16="http://schemas.microsoft.com/office/drawing/2014/main" id="{91AF35AB-8BA8-834D-8069-63BFEA618446}"/>
              </a:ext>
            </a:extLst>
          </p:cNvPr>
          <p:cNvSpPr/>
          <p:nvPr/>
        </p:nvSpPr>
        <p:spPr>
          <a:xfrm>
            <a:off x="9413402" y="4077766"/>
            <a:ext cx="1605061" cy="1173101"/>
          </a:xfrm>
          <a:custGeom>
            <a:avLst/>
            <a:gdLst>
              <a:gd name="connsiteX0" fmla="*/ 0 w 2722375"/>
              <a:gd name="connsiteY0" fmla="*/ 0 h 1989719"/>
              <a:gd name="connsiteX1" fmla="*/ 407351 w 2722375"/>
              <a:gd name="connsiteY1" fmla="*/ 411598 h 1989719"/>
              <a:gd name="connsiteX2" fmla="*/ 2383316 w 2722375"/>
              <a:gd name="connsiteY2" fmla="*/ 411598 h 1989719"/>
              <a:gd name="connsiteX3" fmla="*/ 2722375 w 2722375"/>
              <a:gd name="connsiteY3" fmla="*/ 750657 h 1989719"/>
              <a:gd name="connsiteX4" fmla="*/ 2722375 w 2722375"/>
              <a:gd name="connsiteY4" fmla="*/ 1650660 h 1989719"/>
              <a:gd name="connsiteX5" fmla="*/ 2383316 w 2722375"/>
              <a:gd name="connsiteY5" fmla="*/ 1989719 h 1989719"/>
              <a:gd name="connsiteX6" fmla="*/ 339059 w 2722375"/>
              <a:gd name="connsiteY6" fmla="*/ 1989719 h 1989719"/>
              <a:gd name="connsiteX7" fmla="*/ 0 w 2722375"/>
              <a:gd name="connsiteY7" fmla="*/ 1650660 h 1989719"/>
              <a:gd name="connsiteX8" fmla="*/ 0 w 2722375"/>
              <a:gd name="connsiteY8" fmla="*/ 800595 h 1989719"/>
              <a:gd name="connsiteX9" fmla="*/ 0 w 2722375"/>
              <a:gd name="connsiteY9" fmla="*/ 750657 h 1989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722375" h="1989719">
                <a:moveTo>
                  <a:pt x="0" y="0"/>
                </a:moveTo>
                <a:lnTo>
                  <a:pt x="407351" y="411598"/>
                </a:lnTo>
                <a:lnTo>
                  <a:pt x="2383316" y="411598"/>
                </a:lnTo>
                <a:cubicBezTo>
                  <a:pt x="2570573" y="411598"/>
                  <a:pt x="2722375" y="563400"/>
                  <a:pt x="2722375" y="750657"/>
                </a:cubicBezTo>
                <a:lnTo>
                  <a:pt x="2722375" y="1650660"/>
                </a:lnTo>
                <a:cubicBezTo>
                  <a:pt x="2722375" y="1837917"/>
                  <a:pt x="2570573" y="1989719"/>
                  <a:pt x="2383316" y="1989719"/>
                </a:cubicBezTo>
                <a:lnTo>
                  <a:pt x="339059" y="1989719"/>
                </a:lnTo>
                <a:cubicBezTo>
                  <a:pt x="151802" y="1989719"/>
                  <a:pt x="0" y="1837917"/>
                  <a:pt x="0" y="1650660"/>
                </a:cubicBezTo>
                <a:lnTo>
                  <a:pt x="0" y="800595"/>
                </a:lnTo>
                <a:lnTo>
                  <a:pt x="0" y="750657"/>
                </a:lnTo>
                <a:close/>
              </a:path>
            </a:pathLst>
          </a:custGeom>
          <a:solidFill>
            <a:schemeClr val="accent3">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0" name="Shape 13366">
            <a:extLst>
              <a:ext uri="{FF2B5EF4-FFF2-40B4-BE49-F238E27FC236}">
                <a16:creationId xmlns:a16="http://schemas.microsoft.com/office/drawing/2014/main" id="{9BD26497-63C3-894E-9E51-0DCF01004694}"/>
              </a:ext>
            </a:extLst>
          </p:cNvPr>
          <p:cNvSpPr/>
          <p:nvPr/>
        </p:nvSpPr>
        <p:spPr>
          <a:xfrm>
            <a:off x="8853675" y="5340621"/>
            <a:ext cx="1066151" cy="1066151"/>
          </a:xfrm>
          <a:prstGeom prst="ellipse">
            <a:avLst/>
          </a:prstGeom>
          <a:solidFill>
            <a:schemeClr val="bg1">
              <a:lumMod val="8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74" name="TextBox 73">
            <a:extLst>
              <a:ext uri="{FF2B5EF4-FFF2-40B4-BE49-F238E27FC236}">
                <a16:creationId xmlns:a16="http://schemas.microsoft.com/office/drawing/2014/main" id="{D1DBAE12-7C48-AC45-A456-EF982F10EE5C}"/>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75" name="TextBox 74">
            <a:extLst>
              <a:ext uri="{FF2B5EF4-FFF2-40B4-BE49-F238E27FC236}">
                <a16:creationId xmlns:a16="http://schemas.microsoft.com/office/drawing/2014/main" id="{A91C9959-569D-004A-8154-CDA4848D28A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79" name="Freeform 937">
            <a:extLst>
              <a:ext uri="{FF2B5EF4-FFF2-40B4-BE49-F238E27FC236}">
                <a16:creationId xmlns:a16="http://schemas.microsoft.com/office/drawing/2014/main" id="{EB195292-F86B-1A41-B51D-C5492737FC56}"/>
              </a:ext>
            </a:extLst>
          </p:cNvPr>
          <p:cNvSpPr>
            <a:spLocks noChangeArrowheads="1"/>
          </p:cNvSpPr>
          <p:nvPr/>
        </p:nvSpPr>
        <p:spPr bwMode="auto">
          <a:xfrm>
            <a:off x="5787959" y="1644533"/>
            <a:ext cx="616080" cy="616080"/>
          </a:xfrm>
          <a:custGeom>
            <a:avLst/>
            <a:gdLst>
              <a:gd name="T0" fmla="*/ 169354 w 293328"/>
              <a:gd name="T1" fmla="*/ 268338 h 293328"/>
              <a:gd name="T2" fmla="*/ 169354 w 293328"/>
              <a:gd name="T3" fmla="*/ 277553 h 293328"/>
              <a:gd name="T4" fmla="*/ 122989 w 293328"/>
              <a:gd name="T5" fmla="*/ 272761 h 293328"/>
              <a:gd name="T6" fmla="*/ 9031 w 293328"/>
              <a:gd name="T7" fmla="*/ 259685 h 293328"/>
              <a:gd name="T8" fmla="*/ 22759 w 293328"/>
              <a:gd name="T9" fmla="*/ 286087 h 293328"/>
              <a:gd name="T10" fmla="*/ 286098 w 293328"/>
              <a:gd name="T11" fmla="*/ 272705 h 293328"/>
              <a:gd name="T12" fmla="*/ 9031 w 293328"/>
              <a:gd name="T13" fmla="*/ 259685 h 293328"/>
              <a:gd name="T14" fmla="*/ 11923 w 293328"/>
              <a:gd name="T15" fmla="*/ 250643 h 293328"/>
              <a:gd name="T16" fmla="*/ 263702 w 293328"/>
              <a:gd name="T17" fmla="*/ 211581 h 293328"/>
              <a:gd name="T18" fmla="*/ 204151 w 293328"/>
              <a:gd name="T19" fmla="*/ 73706 h 293328"/>
              <a:gd name="T20" fmla="*/ 210273 w 293328"/>
              <a:gd name="T21" fmla="*/ 79928 h 293328"/>
              <a:gd name="T22" fmla="*/ 147615 w 293328"/>
              <a:gd name="T23" fmla="*/ 141789 h 293328"/>
              <a:gd name="T24" fmla="*/ 114846 w 293328"/>
              <a:gd name="T25" fmla="*/ 110309 h 293328"/>
              <a:gd name="T26" fmla="*/ 121328 w 293328"/>
              <a:gd name="T27" fmla="*/ 103720 h 293328"/>
              <a:gd name="T28" fmla="*/ 204151 w 293328"/>
              <a:gd name="T29" fmla="*/ 73706 h 293328"/>
              <a:gd name="T30" fmla="*/ 185861 w 293328"/>
              <a:gd name="T31" fmla="*/ 54617 h 293328"/>
              <a:gd name="T32" fmla="*/ 180430 w 293328"/>
              <a:gd name="T33" fmla="*/ 61523 h 293328"/>
              <a:gd name="T34" fmla="*/ 92106 w 293328"/>
              <a:gd name="T35" fmla="*/ 105876 h 293328"/>
              <a:gd name="T36" fmla="*/ 113826 w 293328"/>
              <a:gd name="T37" fmla="*/ 154226 h 293328"/>
              <a:gd name="T38" fmla="*/ 147127 w 293328"/>
              <a:gd name="T39" fmla="*/ 161497 h 293328"/>
              <a:gd name="T40" fmla="*/ 206493 w 293328"/>
              <a:gd name="T41" fmla="*/ 114599 h 293328"/>
              <a:gd name="T42" fmla="*/ 147127 w 293328"/>
              <a:gd name="T43" fmla="*/ 170221 h 293328"/>
              <a:gd name="T44" fmla="*/ 90658 w 293328"/>
              <a:gd name="T45" fmla="*/ 189852 h 293328"/>
              <a:gd name="T46" fmla="*/ 85953 w 293328"/>
              <a:gd name="T47" fmla="*/ 190943 h 293328"/>
              <a:gd name="T48" fmla="*/ 83057 w 293328"/>
              <a:gd name="T49" fmla="*/ 105876 h 293328"/>
              <a:gd name="T50" fmla="*/ 46238 w 293328"/>
              <a:gd name="T51" fmla="*/ 9042 h 293328"/>
              <a:gd name="T52" fmla="*/ 32872 w 293328"/>
              <a:gd name="T53" fmla="*/ 202901 h 293328"/>
              <a:gd name="T54" fmla="*/ 261896 w 293328"/>
              <a:gd name="T55" fmla="*/ 22422 h 293328"/>
              <a:gd name="T56" fmla="*/ 46238 w 293328"/>
              <a:gd name="T57" fmla="*/ 9042 h 293328"/>
              <a:gd name="T58" fmla="*/ 248891 w 293328"/>
              <a:gd name="T59" fmla="*/ 0 h 293328"/>
              <a:gd name="T60" fmla="*/ 270927 w 293328"/>
              <a:gd name="T61" fmla="*/ 206156 h 293328"/>
              <a:gd name="T62" fmla="*/ 295129 w 293328"/>
              <a:gd name="T63" fmla="*/ 254983 h 293328"/>
              <a:gd name="T64" fmla="*/ 272371 w 293328"/>
              <a:gd name="T65" fmla="*/ 295129 h 293328"/>
              <a:gd name="T66" fmla="*/ 0 w 293328"/>
              <a:gd name="T67" fmla="*/ 272705 h 293328"/>
              <a:gd name="T68" fmla="*/ 723 w 293328"/>
              <a:gd name="T69" fmla="*/ 252814 h 293328"/>
              <a:gd name="T70" fmla="*/ 24203 w 293328"/>
              <a:gd name="T71" fmla="*/ 22422 h 2933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93328" h="293328">
                <a:moveTo>
                  <a:pt x="126591" y="266700"/>
                </a:moveTo>
                <a:lnTo>
                  <a:pt x="168320" y="266700"/>
                </a:lnTo>
                <a:cubicBezTo>
                  <a:pt x="170860" y="266700"/>
                  <a:pt x="172674" y="268898"/>
                  <a:pt x="172674" y="271096"/>
                </a:cubicBezTo>
                <a:cubicBezTo>
                  <a:pt x="172674" y="273661"/>
                  <a:pt x="170860" y="275859"/>
                  <a:pt x="168320" y="275859"/>
                </a:cubicBezTo>
                <a:lnTo>
                  <a:pt x="126591" y="275859"/>
                </a:lnTo>
                <a:cubicBezTo>
                  <a:pt x="124051" y="275859"/>
                  <a:pt x="122237" y="273661"/>
                  <a:pt x="122237" y="271096"/>
                </a:cubicBezTo>
                <a:cubicBezTo>
                  <a:pt x="122237" y="268898"/>
                  <a:pt x="124051" y="266700"/>
                  <a:pt x="126591" y="266700"/>
                </a:cubicBezTo>
                <a:close/>
                <a:moveTo>
                  <a:pt x="8976" y="258100"/>
                </a:moveTo>
                <a:lnTo>
                  <a:pt x="8976" y="271040"/>
                </a:lnTo>
                <a:cubicBezTo>
                  <a:pt x="8976" y="278589"/>
                  <a:pt x="15079" y="284341"/>
                  <a:pt x="22619" y="284341"/>
                </a:cubicBezTo>
                <a:lnTo>
                  <a:pt x="270709" y="284341"/>
                </a:lnTo>
                <a:cubicBezTo>
                  <a:pt x="278249" y="284341"/>
                  <a:pt x="284352" y="278589"/>
                  <a:pt x="284352" y="271040"/>
                </a:cubicBezTo>
                <a:lnTo>
                  <a:pt x="284352" y="258100"/>
                </a:lnTo>
                <a:lnTo>
                  <a:pt x="8976" y="258100"/>
                </a:lnTo>
                <a:close/>
                <a:moveTo>
                  <a:pt x="31236" y="210290"/>
                </a:moveTo>
                <a:lnTo>
                  <a:pt x="11848" y="249113"/>
                </a:lnTo>
                <a:lnTo>
                  <a:pt x="281480" y="249113"/>
                </a:lnTo>
                <a:lnTo>
                  <a:pt x="262092" y="210290"/>
                </a:lnTo>
                <a:lnTo>
                  <a:pt x="31236" y="210290"/>
                </a:lnTo>
                <a:close/>
                <a:moveTo>
                  <a:pt x="202905" y="73256"/>
                </a:moveTo>
                <a:cubicBezTo>
                  <a:pt x="204337" y="71437"/>
                  <a:pt x="207200" y="71437"/>
                  <a:pt x="208990" y="73256"/>
                </a:cubicBezTo>
                <a:cubicBezTo>
                  <a:pt x="210779" y="75075"/>
                  <a:pt x="210779" y="77986"/>
                  <a:pt x="208990" y="79441"/>
                </a:cubicBezTo>
                <a:lnTo>
                  <a:pt x="149935" y="139468"/>
                </a:lnTo>
                <a:cubicBezTo>
                  <a:pt x="149219" y="140559"/>
                  <a:pt x="147787" y="140923"/>
                  <a:pt x="146713" y="140923"/>
                </a:cubicBezTo>
                <a:cubicBezTo>
                  <a:pt x="145998" y="140923"/>
                  <a:pt x="144566" y="140559"/>
                  <a:pt x="143850" y="139468"/>
                </a:cubicBezTo>
                <a:lnTo>
                  <a:pt x="114144" y="109636"/>
                </a:lnTo>
                <a:cubicBezTo>
                  <a:pt x="112712" y="108181"/>
                  <a:pt x="112712" y="104907"/>
                  <a:pt x="114144" y="103088"/>
                </a:cubicBezTo>
                <a:cubicBezTo>
                  <a:pt x="115933" y="101633"/>
                  <a:pt x="118797" y="101633"/>
                  <a:pt x="120586" y="103088"/>
                </a:cubicBezTo>
                <a:lnTo>
                  <a:pt x="146713" y="130009"/>
                </a:lnTo>
                <a:lnTo>
                  <a:pt x="202905" y="73256"/>
                </a:lnTo>
                <a:close/>
                <a:moveTo>
                  <a:pt x="146230" y="41275"/>
                </a:moveTo>
                <a:cubicBezTo>
                  <a:pt x="160261" y="41275"/>
                  <a:pt x="173573" y="45611"/>
                  <a:pt x="184726" y="54283"/>
                </a:cubicBezTo>
                <a:cubicBezTo>
                  <a:pt x="186884" y="55728"/>
                  <a:pt x="187244" y="58618"/>
                  <a:pt x="185805" y="60425"/>
                </a:cubicBezTo>
                <a:cubicBezTo>
                  <a:pt x="184366" y="62232"/>
                  <a:pt x="181488" y="62593"/>
                  <a:pt x="179329" y="61148"/>
                </a:cubicBezTo>
                <a:cubicBezTo>
                  <a:pt x="169975" y="53921"/>
                  <a:pt x="158462" y="50308"/>
                  <a:pt x="146230" y="50308"/>
                </a:cubicBezTo>
                <a:cubicBezTo>
                  <a:pt x="116369" y="50308"/>
                  <a:pt x="91544" y="74878"/>
                  <a:pt x="91544" y="105229"/>
                </a:cubicBezTo>
                <a:lnTo>
                  <a:pt x="91544" y="174963"/>
                </a:lnTo>
                <a:lnTo>
                  <a:pt x="113131" y="153284"/>
                </a:lnTo>
                <a:cubicBezTo>
                  <a:pt x="114570" y="151839"/>
                  <a:pt x="116729" y="151839"/>
                  <a:pt x="118527" y="152562"/>
                </a:cubicBezTo>
                <a:cubicBezTo>
                  <a:pt x="127162" y="157620"/>
                  <a:pt x="136516" y="160511"/>
                  <a:pt x="146230" y="160511"/>
                </a:cubicBezTo>
                <a:cubicBezTo>
                  <a:pt x="172134" y="160511"/>
                  <a:pt x="194440" y="142083"/>
                  <a:pt x="199836" y="117152"/>
                </a:cubicBezTo>
                <a:cubicBezTo>
                  <a:pt x="200556" y="114984"/>
                  <a:pt x="202714" y="113178"/>
                  <a:pt x="205233" y="113900"/>
                </a:cubicBezTo>
                <a:cubicBezTo>
                  <a:pt x="207751" y="114262"/>
                  <a:pt x="209190" y="116791"/>
                  <a:pt x="208471" y="119320"/>
                </a:cubicBezTo>
                <a:cubicBezTo>
                  <a:pt x="201995" y="148226"/>
                  <a:pt x="176091" y="169182"/>
                  <a:pt x="146230" y="169182"/>
                </a:cubicBezTo>
                <a:cubicBezTo>
                  <a:pt x="136156" y="169182"/>
                  <a:pt x="125723" y="166653"/>
                  <a:pt x="117088" y="161956"/>
                </a:cubicBezTo>
                <a:lnTo>
                  <a:pt x="90105" y="188693"/>
                </a:lnTo>
                <a:cubicBezTo>
                  <a:pt x="89386" y="189777"/>
                  <a:pt x="88306" y="190139"/>
                  <a:pt x="87227" y="190139"/>
                </a:cubicBezTo>
                <a:cubicBezTo>
                  <a:pt x="86508" y="190139"/>
                  <a:pt x="85788" y="190139"/>
                  <a:pt x="85428" y="189777"/>
                </a:cubicBezTo>
                <a:cubicBezTo>
                  <a:pt x="83629" y="189055"/>
                  <a:pt x="82550" y="187610"/>
                  <a:pt x="82550" y="185803"/>
                </a:cubicBezTo>
                <a:lnTo>
                  <a:pt x="82550" y="105229"/>
                </a:lnTo>
                <a:cubicBezTo>
                  <a:pt x="82550" y="69819"/>
                  <a:pt x="111332" y="41275"/>
                  <a:pt x="146230" y="41275"/>
                </a:cubicBezTo>
                <a:close/>
                <a:moveTo>
                  <a:pt x="45956" y="8987"/>
                </a:moveTo>
                <a:cubicBezTo>
                  <a:pt x="38775" y="8987"/>
                  <a:pt x="32672" y="14738"/>
                  <a:pt x="32672" y="22287"/>
                </a:cubicBezTo>
                <a:lnTo>
                  <a:pt x="32672" y="201663"/>
                </a:lnTo>
                <a:lnTo>
                  <a:pt x="260297" y="201663"/>
                </a:lnTo>
                <a:lnTo>
                  <a:pt x="260297" y="22287"/>
                </a:lnTo>
                <a:cubicBezTo>
                  <a:pt x="260297" y="14738"/>
                  <a:pt x="254553" y="8987"/>
                  <a:pt x="247372" y="8987"/>
                </a:cubicBezTo>
                <a:lnTo>
                  <a:pt x="45956" y="8987"/>
                </a:lnTo>
                <a:close/>
                <a:moveTo>
                  <a:pt x="45956" y="0"/>
                </a:moveTo>
                <a:lnTo>
                  <a:pt x="247372" y="0"/>
                </a:lnTo>
                <a:cubicBezTo>
                  <a:pt x="259579" y="0"/>
                  <a:pt x="269273" y="10065"/>
                  <a:pt x="269273" y="22287"/>
                </a:cubicBezTo>
                <a:lnTo>
                  <a:pt x="269273" y="204898"/>
                </a:lnTo>
                <a:lnTo>
                  <a:pt x="292610" y="251270"/>
                </a:lnTo>
                <a:cubicBezTo>
                  <a:pt x="292969" y="251989"/>
                  <a:pt x="293328" y="252707"/>
                  <a:pt x="293328" y="253426"/>
                </a:cubicBezTo>
                <a:lnTo>
                  <a:pt x="293328" y="271040"/>
                </a:lnTo>
                <a:cubicBezTo>
                  <a:pt x="293328" y="283622"/>
                  <a:pt x="282916" y="293328"/>
                  <a:pt x="270709" y="293328"/>
                </a:cubicBezTo>
                <a:lnTo>
                  <a:pt x="22619" y="293328"/>
                </a:lnTo>
                <a:cubicBezTo>
                  <a:pt x="10053" y="293328"/>
                  <a:pt x="0" y="283622"/>
                  <a:pt x="0" y="271040"/>
                </a:cubicBezTo>
                <a:lnTo>
                  <a:pt x="0" y="253426"/>
                </a:lnTo>
                <a:cubicBezTo>
                  <a:pt x="0" y="252707"/>
                  <a:pt x="359" y="251989"/>
                  <a:pt x="718" y="251270"/>
                </a:cubicBezTo>
                <a:lnTo>
                  <a:pt x="24055" y="204898"/>
                </a:lnTo>
                <a:lnTo>
                  <a:pt x="24055" y="22287"/>
                </a:lnTo>
                <a:cubicBezTo>
                  <a:pt x="24055" y="10065"/>
                  <a:pt x="33749" y="0"/>
                  <a:pt x="45956"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80" name="Freeform 945">
            <a:extLst>
              <a:ext uri="{FF2B5EF4-FFF2-40B4-BE49-F238E27FC236}">
                <a16:creationId xmlns:a16="http://schemas.microsoft.com/office/drawing/2014/main" id="{756F00D3-F920-0943-A06F-7450854FD36F}"/>
              </a:ext>
            </a:extLst>
          </p:cNvPr>
          <p:cNvSpPr>
            <a:spLocks noChangeArrowheads="1"/>
          </p:cNvSpPr>
          <p:nvPr/>
        </p:nvSpPr>
        <p:spPr bwMode="auto">
          <a:xfrm>
            <a:off x="9117007" y="5575451"/>
            <a:ext cx="539486" cy="616079"/>
          </a:xfrm>
          <a:custGeom>
            <a:avLst/>
            <a:gdLst>
              <a:gd name="T0" fmla="*/ 38049 w 258044"/>
              <a:gd name="T1" fmla="*/ 192028 h 294045"/>
              <a:gd name="T2" fmla="*/ 62550 w 258044"/>
              <a:gd name="T3" fmla="*/ 216796 h 294045"/>
              <a:gd name="T4" fmla="*/ 71651 w 258044"/>
              <a:gd name="T5" fmla="*/ 182829 h 294045"/>
              <a:gd name="T6" fmla="*/ 52050 w 258044"/>
              <a:gd name="T7" fmla="*/ 168322 h 294045"/>
              <a:gd name="T8" fmla="*/ 79351 w 258044"/>
              <a:gd name="T9" fmla="*/ 178229 h 294045"/>
              <a:gd name="T10" fmla="*/ 84601 w 258044"/>
              <a:gd name="T11" fmla="*/ 206889 h 294045"/>
              <a:gd name="T12" fmla="*/ 63950 w 258044"/>
              <a:gd name="T13" fmla="*/ 225996 h 294045"/>
              <a:gd name="T14" fmla="*/ 38398 w 258044"/>
              <a:gd name="T15" fmla="*/ 219272 h 294045"/>
              <a:gd name="T16" fmla="*/ 29298 w 258044"/>
              <a:gd name="T17" fmla="*/ 191673 h 294045"/>
              <a:gd name="T18" fmla="*/ 47849 w 258044"/>
              <a:gd name="T19" fmla="*/ 169737 h 294045"/>
              <a:gd name="T20" fmla="*/ 201981 w 258044"/>
              <a:gd name="T21" fmla="*/ 123787 h 294045"/>
              <a:gd name="T22" fmla="*/ 126469 w 258044"/>
              <a:gd name="T23" fmla="*/ 208637 h 294045"/>
              <a:gd name="T24" fmla="*/ 126469 w 258044"/>
              <a:gd name="T25" fmla="*/ 200117 h 294045"/>
              <a:gd name="T26" fmla="*/ 201981 w 258044"/>
              <a:gd name="T27" fmla="*/ 123787 h 294045"/>
              <a:gd name="T28" fmla="*/ 237745 w 258044"/>
              <a:gd name="T29" fmla="*/ 93882 h 294045"/>
              <a:gd name="T30" fmla="*/ 111797 w 258044"/>
              <a:gd name="T31" fmla="*/ 190208 h 294045"/>
              <a:gd name="T32" fmla="*/ 90571 w 258044"/>
              <a:gd name="T33" fmla="*/ 242130 h 294045"/>
              <a:gd name="T34" fmla="*/ 191753 w 258044"/>
              <a:gd name="T35" fmla="*/ 228165 h 294045"/>
              <a:gd name="T36" fmla="*/ 244822 w 258044"/>
              <a:gd name="T37" fmla="*/ 277223 h 294045"/>
              <a:gd name="T38" fmla="*/ 239161 w 258044"/>
              <a:gd name="T39" fmla="*/ 92093 h 294045"/>
              <a:gd name="T40" fmla="*/ 129708 w 258044"/>
              <a:gd name="T41" fmla="*/ 52308 h 294045"/>
              <a:gd name="T42" fmla="*/ 54197 w 258044"/>
              <a:gd name="T43" fmla="*/ 128283 h 294045"/>
              <a:gd name="T44" fmla="*/ 45767 w 258044"/>
              <a:gd name="T45" fmla="*/ 128283 h 294045"/>
              <a:gd name="T46" fmla="*/ 206966 w 258044"/>
              <a:gd name="T47" fmla="*/ 9731 h 294045"/>
              <a:gd name="T48" fmla="*/ 154605 w 258044"/>
              <a:gd name="T49" fmla="*/ 63447 h 294045"/>
              <a:gd name="T50" fmla="*/ 112830 w 258044"/>
              <a:gd name="T51" fmla="*/ 108594 h 294045"/>
              <a:gd name="T52" fmla="*/ 66512 w 258044"/>
              <a:gd name="T53" fmla="*/ 152966 h 294045"/>
              <a:gd name="T54" fmla="*/ 25473 w 258044"/>
              <a:gd name="T55" fmla="*/ 165499 h 294045"/>
              <a:gd name="T56" fmla="*/ 90216 w 258044"/>
              <a:gd name="T57" fmla="*/ 231029 h 294045"/>
              <a:gd name="T58" fmla="*/ 103660 w 258044"/>
              <a:gd name="T59" fmla="*/ 185553 h 294045"/>
              <a:gd name="T60" fmla="*/ 190691 w 258044"/>
              <a:gd name="T61" fmla="*/ 100329 h 294045"/>
              <a:gd name="T62" fmla="*/ 232476 w 258044"/>
              <a:gd name="T63" fmla="*/ 85965 h 294045"/>
              <a:gd name="T64" fmla="*/ 244114 w 258044"/>
              <a:gd name="T65" fmla="*/ 47329 h 294045"/>
              <a:gd name="T66" fmla="*/ 209088 w 258044"/>
              <a:gd name="T67" fmla="*/ 79559 h 294045"/>
              <a:gd name="T68" fmla="*/ 181493 w 258044"/>
              <a:gd name="T69" fmla="*/ 69892 h 294045"/>
              <a:gd name="T70" fmla="*/ 176188 w 258044"/>
              <a:gd name="T71" fmla="*/ 40885 h 294045"/>
              <a:gd name="T72" fmla="*/ 126657 w 258044"/>
              <a:gd name="T73" fmla="*/ 9016 h 294045"/>
              <a:gd name="T74" fmla="*/ 14505 w 258044"/>
              <a:gd name="T75" fmla="*/ 164783 h 294045"/>
              <a:gd name="T76" fmla="*/ 65451 w 258044"/>
              <a:gd name="T77" fmla="*/ 143657 h 294045"/>
              <a:gd name="T78" fmla="*/ 145407 w 258044"/>
              <a:gd name="T79" fmla="*/ 63086 h 294045"/>
              <a:gd name="T80" fmla="*/ 162389 w 258044"/>
              <a:gd name="T81" fmla="*/ 14745 h 294045"/>
              <a:gd name="T82" fmla="*/ 126657 w 258044"/>
              <a:gd name="T83" fmla="*/ 64 h 294045"/>
              <a:gd name="T84" fmla="*/ 216872 w 258044"/>
              <a:gd name="T85" fmla="*/ 2926 h 294045"/>
              <a:gd name="T86" fmla="*/ 218641 w 258044"/>
              <a:gd name="T87" fmla="*/ 10447 h 294045"/>
              <a:gd name="T88" fmla="*/ 189276 w 258044"/>
              <a:gd name="T89" fmla="*/ 65234 h 294045"/>
              <a:gd name="T90" fmla="*/ 243406 w 258044"/>
              <a:gd name="T91" fmla="*/ 35516 h 294045"/>
              <a:gd name="T92" fmla="*/ 250836 w 258044"/>
              <a:gd name="T93" fmla="*/ 37304 h 294045"/>
              <a:gd name="T94" fmla="*/ 253666 w 258044"/>
              <a:gd name="T95" fmla="*/ 128259 h 294045"/>
              <a:gd name="T96" fmla="*/ 250836 w 258044"/>
              <a:gd name="T97" fmla="*/ 291904 h 294045"/>
              <a:gd name="T98" fmla="*/ 245883 w 258044"/>
              <a:gd name="T99" fmla="*/ 290830 h 294045"/>
              <a:gd name="T100" fmla="*/ 126657 w 258044"/>
              <a:gd name="T101" fmla="*/ 256812 h 294045"/>
              <a:gd name="T102" fmla="*/ 58021 w 258044"/>
              <a:gd name="T103" fmla="*/ 253230 h 294045"/>
              <a:gd name="T104" fmla="*/ 8491 w 258044"/>
              <a:gd name="T105" fmla="*/ 174810 h 294045"/>
              <a:gd name="T106" fmla="*/ 126657 w 258044"/>
              <a:gd name="T107" fmla="*/ 64 h 2940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58044" h="294045">
                <a:moveTo>
                  <a:pt x="52935" y="178604"/>
                </a:moveTo>
                <a:lnTo>
                  <a:pt x="38696" y="193199"/>
                </a:lnTo>
                <a:lnTo>
                  <a:pt x="44035" y="212779"/>
                </a:lnTo>
                <a:lnTo>
                  <a:pt x="63614" y="218118"/>
                </a:lnTo>
                <a:lnTo>
                  <a:pt x="78210" y="203523"/>
                </a:lnTo>
                <a:lnTo>
                  <a:pt x="72870" y="183944"/>
                </a:lnTo>
                <a:lnTo>
                  <a:pt x="52935" y="178604"/>
                </a:lnTo>
                <a:close/>
                <a:moveTo>
                  <a:pt x="52935" y="169348"/>
                </a:moveTo>
                <a:lnTo>
                  <a:pt x="77498" y="176112"/>
                </a:lnTo>
                <a:cubicBezTo>
                  <a:pt x="78922" y="176468"/>
                  <a:pt x="80345" y="177536"/>
                  <a:pt x="80701" y="179316"/>
                </a:cubicBezTo>
                <a:lnTo>
                  <a:pt x="87465" y="203879"/>
                </a:lnTo>
                <a:cubicBezTo>
                  <a:pt x="87465" y="205303"/>
                  <a:pt x="87109" y="207083"/>
                  <a:pt x="86041" y="208151"/>
                </a:cubicBezTo>
                <a:lnTo>
                  <a:pt x="67886" y="226306"/>
                </a:lnTo>
                <a:cubicBezTo>
                  <a:pt x="67174" y="227018"/>
                  <a:pt x="66106" y="227374"/>
                  <a:pt x="65038" y="227374"/>
                </a:cubicBezTo>
                <a:cubicBezTo>
                  <a:pt x="64326" y="227374"/>
                  <a:pt x="64326" y="227018"/>
                  <a:pt x="63970" y="227018"/>
                </a:cubicBezTo>
                <a:lnTo>
                  <a:pt x="39052" y="220610"/>
                </a:lnTo>
                <a:cubicBezTo>
                  <a:pt x="37628" y="220254"/>
                  <a:pt x="36560" y="219186"/>
                  <a:pt x="36204" y="217762"/>
                </a:cubicBezTo>
                <a:lnTo>
                  <a:pt x="29796" y="192843"/>
                </a:lnTo>
                <a:cubicBezTo>
                  <a:pt x="29084" y="191419"/>
                  <a:pt x="29796" y="189639"/>
                  <a:pt x="30508" y="188927"/>
                </a:cubicBezTo>
                <a:lnTo>
                  <a:pt x="48663" y="170772"/>
                </a:lnTo>
                <a:cubicBezTo>
                  <a:pt x="49731" y="169348"/>
                  <a:pt x="51511" y="168992"/>
                  <a:pt x="52935" y="169348"/>
                </a:cubicBezTo>
                <a:close/>
                <a:moveTo>
                  <a:pt x="205416" y="124542"/>
                </a:moveTo>
                <a:cubicBezTo>
                  <a:pt x="207559" y="124542"/>
                  <a:pt x="209702" y="126328"/>
                  <a:pt x="209702" y="128828"/>
                </a:cubicBezTo>
                <a:cubicBezTo>
                  <a:pt x="209702" y="173477"/>
                  <a:pt x="173269" y="209910"/>
                  <a:pt x="128620" y="209910"/>
                </a:cubicBezTo>
                <a:cubicBezTo>
                  <a:pt x="126120" y="209910"/>
                  <a:pt x="124334" y="207767"/>
                  <a:pt x="124334" y="205624"/>
                </a:cubicBezTo>
                <a:cubicBezTo>
                  <a:pt x="124334" y="203123"/>
                  <a:pt x="126120" y="201337"/>
                  <a:pt x="128620" y="201337"/>
                </a:cubicBezTo>
                <a:cubicBezTo>
                  <a:pt x="168625" y="201337"/>
                  <a:pt x="201129" y="168476"/>
                  <a:pt x="201129" y="128828"/>
                </a:cubicBezTo>
                <a:cubicBezTo>
                  <a:pt x="201129" y="126328"/>
                  <a:pt x="202915" y="124542"/>
                  <a:pt x="205416" y="124542"/>
                </a:cubicBezTo>
                <a:close/>
                <a:moveTo>
                  <a:pt x="243229" y="92653"/>
                </a:moveTo>
                <a:cubicBezTo>
                  <a:pt x="242509" y="93374"/>
                  <a:pt x="242149" y="94094"/>
                  <a:pt x="241789" y="94455"/>
                </a:cubicBezTo>
                <a:cubicBezTo>
                  <a:pt x="229196" y="107064"/>
                  <a:pt x="211926" y="112828"/>
                  <a:pt x="194655" y="110307"/>
                </a:cubicBezTo>
                <a:lnTo>
                  <a:pt x="113699" y="191368"/>
                </a:lnTo>
                <a:cubicBezTo>
                  <a:pt x="116217" y="208661"/>
                  <a:pt x="110101" y="226314"/>
                  <a:pt x="97867" y="238563"/>
                </a:cubicBezTo>
                <a:cubicBezTo>
                  <a:pt x="96068" y="240365"/>
                  <a:pt x="94269" y="242166"/>
                  <a:pt x="92111" y="243607"/>
                </a:cubicBezTo>
                <a:cubicBezTo>
                  <a:pt x="103984" y="247210"/>
                  <a:pt x="116217" y="249371"/>
                  <a:pt x="128811" y="249371"/>
                </a:cubicBezTo>
                <a:cubicBezTo>
                  <a:pt x="152558" y="249371"/>
                  <a:pt x="175225" y="242526"/>
                  <a:pt x="195015" y="229556"/>
                </a:cubicBezTo>
                <a:cubicBezTo>
                  <a:pt x="196454" y="228476"/>
                  <a:pt x="198973" y="228476"/>
                  <a:pt x="200772" y="230277"/>
                </a:cubicBezTo>
                <a:lnTo>
                  <a:pt x="248986" y="278914"/>
                </a:lnTo>
                <a:lnTo>
                  <a:pt x="248986" y="129041"/>
                </a:lnTo>
                <a:cubicBezTo>
                  <a:pt x="248986" y="116791"/>
                  <a:pt x="246827" y="104542"/>
                  <a:pt x="243229" y="92653"/>
                </a:cubicBezTo>
                <a:close/>
                <a:moveTo>
                  <a:pt x="127270" y="48342"/>
                </a:moveTo>
                <a:cubicBezTo>
                  <a:pt x="130128" y="48342"/>
                  <a:pt x="131914" y="50128"/>
                  <a:pt x="131914" y="52628"/>
                </a:cubicBezTo>
                <a:cubicBezTo>
                  <a:pt x="131914" y="55128"/>
                  <a:pt x="130128" y="56914"/>
                  <a:pt x="127270" y="56914"/>
                </a:cubicBezTo>
                <a:cubicBezTo>
                  <a:pt x="87623" y="56914"/>
                  <a:pt x="55119" y="89418"/>
                  <a:pt x="55119" y="129066"/>
                </a:cubicBezTo>
                <a:cubicBezTo>
                  <a:pt x="55119" y="131567"/>
                  <a:pt x="53333" y="133710"/>
                  <a:pt x="50832" y="133710"/>
                </a:cubicBezTo>
                <a:cubicBezTo>
                  <a:pt x="48332" y="133710"/>
                  <a:pt x="46546" y="131567"/>
                  <a:pt x="46546" y="129066"/>
                </a:cubicBezTo>
                <a:cubicBezTo>
                  <a:pt x="46546" y="84418"/>
                  <a:pt x="82622" y="48342"/>
                  <a:pt x="127270" y="48342"/>
                </a:cubicBezTo>
                <a:close/>
                <a:moveTo>
                  <a:pt x="210486" y="9791"/>
                </a:moveTo>
                <a:cubicBezTo>
                  <a:pt x="195734" y="6909"/>
                  <a:pt x="180623" y="11592"/>
                  <a:pt x="169828" y="22761"/>
                </a:cubicBezTo>
                <a:cubicBezTo>
                  <a:pt x="159034" y="33569"/>
                  <a:pt x="153997" y="49061"/>
                  <a:pt x="157235" y="63832"/>
                </a:cubicBezTo>
                <a:cubicBezTo>
                  <a:pt x="157235" y="65633"/>
                  <a:pt x="156875" y="67074"/>
                  <a:pt x="155796" y="68155"/>
                </a:cubicBezTo>
                <a:lnTo>
                  <a:pt x="114749" y="109256"/>
                </a:lnTo>
                <a:lnTo>
                  <a:pt x="71602" y="152458"/>
                </a:lnTo>
                <a:cubicBezTo>
                  <a:pt x="70522" y="153539"/>
                  <a:pt x="69083" y="153899"/>
                  <a:pt x="67644" y="153899"/>
                </a:cubicBezTo>
                <a:cubicBezTo>
                  <a:pt x="64406" y="153539"/>
                  <a:pt x="61527" y="152819"/>
                  <a:pt x="59008" y="152819"/>
                </a:cubicBezTo>
                <a:cubicBezTo>
                  <a:pt x="46415" y="152819"/>
                  <a:pt x="34542" y="157862"/>
                  <a:pt x="25906" y="166509"/>
                </a:cubicBezTo>
                <a:cubicBezTo>
                  <a:pt x="7916" y="184523"/>
                  <a:pt x="7916" y="214065"/>
                  <a:pt x="25906" y="232439"/>
                </a:cubicBezTo>
                <a:cubicBezTo>
                  <a:pt x="43897" y="250452"/>
                  <a:pt x="73401" y="250452"/>
                  <a:pt x="91751" y="232439"/>
                </a:cubicBezTo>
                <a:cubicBezTo>
                  <a:pt x="102545" y="221270"/>
                  <a:pt x="107222" y="206139"/>
                  <a:pt x="104344" y="190647"/>
                </a:cubicBezTo>
                <a:cubicBezTo>
                  <a:pt x="103984" y="189206"/>
                  <a:pt x="104344" y="187765"/>
                  <a:pt x="105423" y="186684"/>
                </a:cubicBezTo>
                <a:lnTo>
                  <a:pt x="189977" y="102381"/>
                </a:lnTo>
                <a:cubicBezTo>
                  <a:pt x="191057" y="101300"/>
                  <a:pt x="192496" y="100940"/>
                  <a:pt x="193935" y="100940"/>
                </a:cubicBezTo>
                <a:cubicBezTo>
                  <a:pt x="209047" y="104182"/>
                  <a:pt x="224519" y="99138"/>
                  <a:pt x="235313" y="88330"/>
                </a:cubicBezTo>
                <a:lnTo>
                  <a:pt x="236431" y="86490"/>
                </a:lnTo>
                <a:lnTo>
                  <a:pt x="246782" y="69461"/>
                </a:lnTo>
                <a:cubicBezTo>
                  <a:pt x="248986" y="62481"/>
                  <a:pt x="249525" y="55005"/>
                  <a:pt x="248266" y="47619"/>
                </a:cubicBezTo>
                <a:lnTo>
                  <a:pt x="216963" y="78963"/>
                </a:lnTo>
                <a:cubicBezTo>
                  <a:pt x="215883" y="80044"/>
                  <a:pt x="214084" y="80404"/>
                  <a:pt x="212645" y="80044"/>
                </a:cubicBezTo>
                <a:lnTo>
                  <a:pt x="187819" y="73559"/>
                </a:lnTo>
                <a:cubicBezTo>
                  <a:pt x="186379" y="72838"/>
                  <a:pt x="184940" y="71758"/>
                  <a:pt x="184580" y="70317"/>
                </a:cubicBezTo>
                <a:lnTo>
                  <a:pt x="178104" y="45458"/>
                </a:lnTo>
                <a:cubicBezTo>
                  <a:pt x="177384" y="44017"/>
                  <a:pt x="178104" y="42215"/>
                  <a:pt x="179183" y="41135"/>
                </a:cubicBezTo>
                <a:lnTo>
                  <a:pt x="210486" y="9791"/>
                </a:lnTo>
                <a:close/>
                <a:moveTo>
                  <a:pt x="128811" y="9071"/>
                </a:moveTo>
                <a:cubicBezTo>
                  <a:pt x="62966" y="9071"/>
                  <a:pt x="8995" y="62751"/>
                  <a:pt x="8995" y="129041"/>
                </a:cubicBezTo>
                <a:cubicBezTo>
                  <a:pt x="8995" y="142010"/>
                  <a:pt x="11154" y="154260"/>
                  <a:pt x="14752" y="165788"/>
                </a:cubicBezTo>
                <a:cubicBezTo>
                  <a:pt x="16192" y="163987"/>
                  <a:pt x="17991" y="162186"/>
                  <a:pt x="19430" y="160384"/>
                </a:cubicBezTo>
                <a:cubicBezTo>
                  <a:pt x="32023" y="147775"/>
                  <a:pt x="49654" y="142010"/>
                  <a:pt x="66564" y="144532"/>
                </a:cubicBezTo>
                <a:lnTo>
                  <a:pt x="98996" y="112203"/>
                </a:lnTo>
                <a:lnTo>
                  <a:pt x="147880" y="63471"/>
                </a:lnTo>
                <a:cubicBezTo>
                  <a:pt x="145362" y="46178"/>
                  <a:pt x="151119" y="28525"/>
                  <a:pt x="163352" y="16276"/>
                </a:cubicBezTo>
                <a:cubicBezTo>
                  <a:pt x="164072" y="15555"/>
                  <a:pt x="164791" y="15195"/>
                  <a:pt x="165151" y="14835"/>
                </a:cubicBezTo>
                <a:cubicBezTo>
                  <a:pt x="153637" y="10872"/>
                  <a:pt x="141404" y="9071"/>
                  <a:pt x="128811" y="9071"/>
                </a:cubicBezTo>
                <a:close/>
                <a:moveTo>
                  <a:pt x="128811" y="64"/>
                </a:moveTo>
                <a:cubicBezTo>
                  <a:pt x="144282" y="64"/>
                  <a:pt x="159394" y="2946"/>
                  <a:pt x="173786" y="8350"/>
                </a:cubicBezTo>
                <a:cubicBezTo>
                  <a:pt x="187819" y="-296"/>
                  <a:pt x="204729" y="-2458"/>
                  <a:pt x="220561" y="2946"/>
                </a:cubicBezTo>
                <a:cubicBezTo>
                  <a:pt x="222360" y="3666"/>
                  <a:pt x="223080" y="4747"/>
                  <a:pt x="223799" y="6188"/>
                </a:cubicBezTo>
                <a:cubicBezTo>
                  <a:pt x="223799" y="7629"/>
                  <a:pt x="223439" y="9071"/>
                  <a:pt x="222360" y="10512"/>
                </a:cubicBezTo>
                <a:lnTo>
                  <a:pt x="187459" y="45458"/>
                </a:lnTo>
                <a:lnTo>
                  <a:pt x="192496" y="65633"/>
                </a:lnTo>
                <a:lnTo>
                  <a:pt x="212645" y="70677"/>
                </a:lnTo>
                <a:lnTo>
                  <a:pt x="247546" y="35731"/>
                </a:lnTo>
                <a:cubicBezTo>
                  <a:pt x="248626" y="34650"/>
                  <a:pt x="250065" y="33929"/>
                  <a:pt x="251864" y="34289"/>
                </a:cubicBezTo>
                <a:cubicBezTo>
                  <a:pt x="253303" y="34650"/>
                  <a:pt x="254383" y="35731"/>
                  <a:pt x="255102" y="37532"/>
                </a:cubicBezTo>
                <a:cubicBezTo>
                  <a:pt x="260499" y="53384"/>
                  <a:pt x="258340" y="70317"/>
                  <a:pt x="249705" y="84007"/>
                </a:cubicBezTo>
                <a:cubicBezTo>
                  <a:pt x="255102" y="98418"/>
                  <a:pt x="257981" y="113549"/>
                  <a:pt x="257981" y="129041"/>
                </a:cubicBezTo>
                <a:lnTo>
                  <a:pt x="257981" y="289722"/>
                </a:lnTo>
                <a:cubicBezTo>
                  <a:pt x="257981" y="291163"/>
                  <a:pt x="256901" y="292964"/>
                  <a:pt x="255102" y="293685"/>
                </a:cubicBezTo>
                <a:cubicBezTo>
                  <a:pt x="254742" y="293685"/>
                  <a:pt x="254023" y="294045"/>
                  <a:pt x="253303" y="294045"/>
                </a:cubicBezTo>
                <a:cubicBezTo>
                  <a:pt x="252584" y="294045"/>
                  <a:pt x="251144" y="293685"/>
                  <a:pt x="250065" y="292604"/>
                </a:cubicBezTo>
                <a:lnTo>
                  <a:pt x="196814" y="238923"/>
                </a:lnTo>
                <a:cubicBezTo>
                  <a:pt x="176305" y="251893"/>
                  <a:pt x="152918" y="258378"/>
                  <a:pt x="128811" y="258378"/>
                </a:cubicBezTo>
                <a:cubicBezTo>
                  <a:pt x="112619" y="258378"/>
                  <a:pt x="96788" y="255136"/>
                  <a:pt x="82396" y="249371"/>
                </a:cubicBezTo>
                <a:cubicBezTo>
                  <a:pt x="75200" y="252974"/>
                  <a:pt x="66924" y="254775"/>
                  <a:pt x="59008" y="254775"/>
                </a:cubicBezTo>
                <a:cubicBezTo>
                  <a:pt x="44616" y="254775"/>
                  <a:pt x="30584" y="249371"/>
                  <a:pt x="19430" y="238563"/>
                </a:cubicBezTo>
                <a:cubicBezTo>
                  <a:pt x="2519" y="221630"/>
                  <a:pt x="-1079" y="196412"/>
                  <a:pt x="8636" y="175876"/>
                </a:cubicBezTo>
                <a:cubicBezTo>
                  <a:pt x="2879" y="161465"/>
                  <a:pt x="0" y="145613"/>
                  <a:pt x="0" y="129041"/>
                </a:cubicBezTo>
                <a:cubicBezTo>
                  <a:pt x="0" y="58067"/>
                  <a:pt x="57569" y="64"/>
                  <a:pt x="128811" y="64"/>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81" name="Freeform 955">
            <a:extLst>
              <a:ext uri="{FF2B5EF4-FFF2-40B4-BE49-F238E27FC236}">
                <a16:creationId xmlns:a16="http://schemas.microsoft.com/office/drawing/2014/main" id="{78BA867C-A069-7647-8A4E-C10CE8BCEE48}"/>
              </a:ext>
            </a:extLst>
          </p:cNvPr>
          <p:cNvSpPr>
            <a:spLocks noChangeArrowheads="1"/>
          </p:cNvSpPr>
          <p:nvPr/>
        </p:nvSpPr>
        <p:spPr bwMode="auto">
          <a:xfrm>
            <a:off x="2546447" y="5575451"/>
            <a:ext cx="616079" cy="616079"/>
          </a:xfrm>
          <a:custGeom>
            <a:avLst/>
            <a:gdLst>
              <a:gd name="T0" fmla="*/ 196513 w 293328"/>
              <a:gd name="T1" fmla="*/ 286084 h 293329"/>
              <a:gd name="T2" fmla="*/ 9031 w 293328"/>
              <a:gd name="T3" fmla="*/ 223514 h 293329"/>
              <a:gd name="T4" fmla="*/ 278513 w 293328"/>
              <a:gd name="T5" fmla="*/ 250278 h 293329"/>
              <a:gd name="T6" fmla="*/ 9031 w 293328"/>
              <a:gd name="T7" fmla="*/ 223514 h 293329"/>
              <a:gd name="T8" fmla="*/ 240824 w 293328"/>
              <a:gd name="T9" fmla="*/ 168939 h 293329"/>
              <a:gd name="T10" fmla="*/ 185281 w 293328"/>
              <a:gd name="T11" fmla="*/ 168939 h 293329"/>
              <a:gd name="T12" fmla="*/ 261949 w 293328"/>
              <a:gd name="T13" fmla="*/ 134167 h 293329"/>
              <a:gd name="T14" fmla="*/ 237989 w 293328"/>
              <a:gd name="T15" fmla="*/ 143383 h 293329"/>
              <a:gd name="T16" fmla="*/ 189895 w 293328"/>
              <a:gd name="T17" fmla="*/ 134167 h 293329"/>
              <a:gd name="T18" fmla="*/ 212612 w 293328"/>
              <a:gd name="T19" fmla="*/ 143383 h 293329"/>
              <a:gd name="T20" fmla="*/ 189895 w 293328"/>
              <a:gd name="T21" fmla="*/ 134167 h 293329"/>
              <a:gd name="T22" fmla="*/ 264782 w 293328"/>
              <a:gd name="T23" fmla="*/ 108244 h 293329"/>
              <a:gd name="T24" fmla="*/ 185281 w 293328"/>
              <a:gd name="T25" fmla="*/ 108244 h 293329"/>
              <a:gd name="T26" fmla="*/ 101384 w 293328"/>
              <a:gd name="T27" fmla="*/ 95494 h 293329"/>
              <a:gd name="T28" fmla="*/ 131215 w 293328"/>
              <a:gd name="T29" fmla="*/ 82739 h 293329"/>
              <a:gd name="T30" fmla="*/ 92761 w 293328"/>
              <a:gd name="T31" fmla="*/ 130124 h 293329"/>
              <a:gd name="T32" fmla="*/ 237989 w 293328"/>
              <a:gd name="T33" fmla="*/ 75070 h 293329"/>
              <a:gd name="T34" fmla="*/ 261949 w 293328"/>
              <a:gd name="T35" fmla="*/ 84272 h 293329"/>
              <a:gd name="T36" fmla="*/ 237989 w 293328"/>
              <a:gd name="T37" fmla="*/ 75070 h 293329"/>
              <a:gd name="T38" fmla="*/ 216871 w 293328"/>
              <a:gd name="T39" fmla="*/ 79670 h 293329"/>
              <a:gd name="T40" fmla="*/ 185281 w 293328"/>
              <a:gd name="T41" fmla="*/ 79670 h 293329"/>
              <a:gd name="T42" fmla="*/ 69760 w 293328"/>
              <a:gd name="T43" fmla="*/ 75810 h 293329"/>
              <a:gd name="T44" fmla="*/ 97072 w 293328"/>
              <a:gd name="T45" fmla="*/ 63785 h 293329"/>
              <a:gd name="T46" fmla="*/ 137322 w 293328"/>
              <a:gd name="T47" fmla="*/ 71802 h 293329"/>
              <a:gd name="T48" fmla="*/ 137322 w 293328"/>
              <a:gd name="T49" fmla="*/ 124292 h 293329"/>
              <a:gd name="T50" fmla="*/ 95276 w 293328"/>
              <a:gd name="T51" fmla="*/ 141423 h 293329"/>
              <a:gd name="T52" fmla="*/ 54306 w 293328"/>
              <a:gd name="T53" fmla="*/ 75810 h 293329"/>
              <a:gd name="T54" fmla="*/ 97866 w 293328"/>
              <a:gd name="T55" fmla="*/ 32619 h 293329"/>
              <a:gd name="T56" fmla="*/ 97866 w 293328"/>
              <a:gd name="T57" fmla="*/ 188470 h 293329"/>
              <a:gd name="T58" fmla="*/ 97866 w 293328"/>
              <a:gd name="T59" fmla="*/ 32619 h 293329"/>
              <a:gd name="T60" fmla="*/ 271164 w 293328"/>
              <a:gd name="T61" fmla="*/ 27152 h 293329"/>
              <a:gd name="T62" fmla="*/ 263423 w 293328"/>
              <a:gd name="T63" fmla="*/ 30234 h 293329"/>
              <a:gd name="T64" fmla="*/ 217102 w 293328"/>
              <a:gd name="T65" fmla="*/ 24071 h 293329"/>
              <a:gd name="T66" fmla="*/ 223368 w 293328"/>
              <a:gd name="T67" fmla="*/ 30234 h 293329"/>
              <a:gd name="T68" fmla="*/ 215628 w 293328"/>
              <a:gd name="T69" fmla="*/ 27152 h 293329"/>
              <a:gd name="T70" fmla="*/ 248788 w 293328"/>
              <a:gd name="T71" fmla="*/ 28384 h 293329"/>
              <a:gd name="T72" fmla="*/ 244187 w 293328"/>
              <a:gd name="T73" fmla="*/ 23958 h 293329"/>
              <a:gd name="T74" fmla="*/ 172139 w 293328"/>
              <a:gd name="T75" fmla="*/ 97194 h 293329"/>
              <a:gd name="T76" fmla="*/ 97866 w 293328"/>
              <a:gd name="T77" fmla="*/ 199294 h 293329"/>
              <a:gd name="T78" fmla="*/ 23957 w 293328"/>
              <a:gd name="T79" fmla="*/ 97194 h 293329"/>
              <a:gd name="T80" fmla="*/ 16256 w 293328"/>
              <a:gd name="T81" fmla="*/ 8682 h 293329"/>
              <a:gd name="T82" fmla="*/ 286098 w 293328"/>
              <a:gd name="T83" fmla="*/ 214473 h 293329"/>
              <a:gd name="T84" fmla="*/ 16256 w 293328"/>
              <a:gd name="T85" fmla="*/ 8682 h 293329"/>
              <a:gd name="T86" fmla="*/ 295129 w 293328"/>
              <a:gd name="T87" fmla="*/ 16276 h 293329"/>
              <a:gd name="T88" fmla="*/ 278513 w 293328"/>
              <a:gd name="T89" fmla="*/ 259320 h 293329"/>
              <a:gd name="T90" fmla="*/ 236970 w 293328"/>
              <a:gd name="T91" fmla="*/ 286084 h 293329"/>
              <a:gd name="T92" fmla="*/ 58159 w 293328"/>
              <a:gd name="T93" fmla="*/ 295126 h 293329"/>
              <a:gd name="T94" fmla="*/ 89587 w 293328"/>
              <a:gd name="T95" fmla="*/ 286084 h 293329"/>
              <a:gd name="T96" fmla="*/ 0 w 293328"/>
              <a:gd name="T97" fmla="*/ 243045 h 293329"/>
              <a:gd name="T98" fmla="*/ 16256 w 293328"/>
              <a:gd name="T99" fmla="*/ 0 h 2933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93328" h="293329">
                <a:moveTo>
                  <a:pt x="97656" y="257741"/>
                </a:moveTo>
                <a:lnTo>
                  <a:pt x="97656" y="284342"/>
                </a:lnTo>
                <a:lnTo>
                  <a:pt x="195313" y="284342"/>
                </a:lnTo>
                <a:lnTo>
                  <a:pt x="195313" y="257741"/>
                </a:lnTo>
                <a:lnTo>
                  <a:pt x="97656" y="257741"/>
                </a:lnTo>
                <a:close/>
                <a:moveTo>
                  <a:pt x="8976" y="222153"/>
                </a:moveTo>
                <a:lnTo>
                  <a:pt x="8976" y="241565"/>
                </a:lnTo>
                <a:cubicBezTo>
                  <a:pt x="8976" y="245519"/>
                  <a:pt x="12207" y="248754"/>
                  <a:pt x="16156" y="248754"/>
                </a:cubicBezTo>
                <a:lnTo>
                  <a:pt x="276813" y="248754"/>
                </a:lnTo>
                <a:cubicBezTo>
                  <a:pt x="281121" y="248754"/>
                  <a:pt x="284352" y="245519"/>
                  <a:pt x="284352" y="241565"/>
                </a:cubicBezTo>
                <a:lnTo>
                  <a:pt x="284352" y="222153"/>
                </a:lnTo>
                <a:lnTo>
                  <a:pt x="8976" y="222153"/>
                </a:lnTo>
                <a:close/>
                <a:moveTo>
                  <a:pt x="188810" y="163513"/>
                </a:moveTo>
                <a:lnTo>
                  <a:pt x="235052" y="163513"/>
                </a:lnTo>
                <a:cubicBezTo>
                  <a:pt x="237561" y="163513"/>
                  <a:pt x="239354" y="165345"/>
                  <a:pt x="239354" y="167909"/>
                </a:cubicBezTo>
                <a:cubicBezTo>
                  <a:pt x="239354" y="170474"/>
                  <a:pt x="237561" y="172672"/>
                  <a:pt x="235052" y="172672"/>
                </a:cubicBezTo>
                <a:lnTo>
                  <a:pt x="188810" y="172672"/>
                </a:lnTo>
                <a:cubicBezTo>
                  <a:pt x="186301" y="172672"/>
                  <a:pt x="184150" y="170474"/>
                  <a:pt x="184150" y="167909"/>
                </a:cubicBezTo>
                <a:cubicBezTo>
                  <a:pt x="184150" y="165345"/>
                  <a:pt x="186301" y="163513"/>
                  <a:pt x="188810" y="163513"/>
                </a:cubicBezTo>
                <a:close/>
                <a:moveTo>
                  <a:pt x="236537" y="133350"/>
                </a:moveTo>
                <a:lnTo>
                  <a:pt x="260350" y="133350"/>
                </a:lnTo>
                <a:cubicBezTo>
                  <a:pt x="262914" y="133350"/>
                  <a:pt x="264746" y="135182"/>
                  <a:pt x="264746" y="137746"/>
                </a:cubicBezTo>
                <a:cubicBezTo>
                  <a:pt x="264746" y="140310"/>
                  <a:pt x="262914" y="142509"/>
                  <a:pt x="260350" y="142509"/>
                </a:cubicBezTo>
                <a:lnTo>
                  <a:pt x="236537" y="142509"/>
                </a:lnTo>
                <a:cubicBezTo>
                  <a:pt x="234339" y="142509"/>
                  <a:pt x="231775" y="140310"/>
                  <a:pt x="231775" y="137746"/>
                </a:cubicBezTo>
                <a:cubicBezTo>
                  <a:pt x="231775" y="135182"/>
                  <a:pt x="234339" y="133350"/>
                  <a:pt x="236537" y="133350"/>
                </a:cubicBezTo>
                <a:close/>
                <a:moveTo>
                  <a:pt x="188736" y="133350"/>
                </a:moveTo>
                <a:lnTo>
                  <a:pt x="211314" y="133350"/>
                </a:lnTo>
                <a:cubicBezTo>
                  <a:pt x="213783" y="133350"/>
                  <a:pt x="215547" y="135182"/>
                  <a:pt x="215547" y="137746"/>
                </a:cubicBezTo>
                <a:cubicBezTo>
                  <a:pt x="215547" y="140310"/>
                  <a:pt x="213783" y="142509"/>
                  <a:pt x="211314" y="142509"/>
                </a:cubicBezTo>
                <a:lnTo>
                  <a:pt x="188736" y="142509"/>
                </a:lnTo>
                <a:cubicBezTo>
                  <a:pt x="186267" y="142509"/>
                  <a:pt x="184150" y="140310"/>
                  <a:pt x="184150" y="137746"/>
                </a:cubicBezTo>
                <a:cubicBezTo>
                  <a:pt x="184150" y="135182"/>
                  <a:pt x="186267" y="133350"/>
                  <a:pt x="188736" y="133350"/>
                </a:cubicBezTo>
                <a:close/>
                <a:moveTo>
                  <a:pt x="188819" y="103188"/>
                </a:moveTo>
                <a:lnTo>
                  <a:pt x="258856" y="103188"/>
                </a:lnTo>
                <a:cubicBezTo>
                  <a:pt x="261370" y="103188"/>
                  <a:pt x="263166" y="105386"/>
                  <a:pt x="263166" y="107584"/>
                </a:cubicBezTo>
                <a:cubicBezTo>
                  <a:pt x="263166" y="110515"/>
                  <a:pt x="261370" y="112347"/>
                  <a:pt x="258856" y="112347"/>
                </a:cubicBezTo>
                <a:lnTo>
                  <a:pt x="188819" y="112347"/>
                </a:lnTo>
                <a:cubicBezTo>
                  <a:pt x="186305" y="112347"/>
                  <a:pt x="184150" y="110515"/>
                  <a:pt x="184150" y="107584"/>
                </a:cubicBezTo>
                <a:cubicBezTo>
                  <a:pt x="184150" y="105386"/>
                  <a:pt x="186305" y="103188"/>
                  <a:pt x="188819" y="103188"/>
                </a:cubicBezTo>
                <a:close/>
                <a:moveTo>
                  <a:pt x="130413" y="82234"/>
                </a:moveTo>
                <a:lnTo>
                  <a:pt x="100766" y="94914"/>
                </a:lnTo>
                <a:lnTo>
                  <a:pt x="100766" y="129332"/>
                </a:lnTo>
                <a:lnTo>
                  <a:pt x="130413" y="116652"/>
                </a:lnTo>
                <a:lnTo>
                  <a:pt x="130413" y="82234"/>
                </a:lnTo>
                <a:close/>
                <a:moveTo>
                  <a:pt x="62547" y="82234"/>
                </a:moveTo>
                <a:lnTo>
                  <a:pt x="62547" y="116652"/>
                </a:lnTo>
                <a:lnTo>
                  <a:pt x="92194" y="129332"/>
                </a:lnTo>
                <a:lnTo>
                  <a:pt x="92194" y="94914"/>
                </a:lnTo>
                <a:lnTo>
                  <a:pt x="62547" y="82234"/>
                </a:lnTo>
                <a:close/>
                <a:moveTo>
                  <a:pt x="236537" y="74613"/>
                </a:moveTo>
                <a:lnTo>
                  <a:pt x="260350" y="74613"/>
                </a:lnTo>
                <a:cubicBezTo>
                  <a:pt x="262914" y="74613"/>
                  <a:pt x="264746" y="76518"/>
                  <a:pt x="264746" y="79185"/>
                </a:cubicBezTo>
                <a:cubicBezTo>
                  <a:pt x="264746" y="81852"/>
                  <a:pt x="262914" y="83757"/>
                  <a:pt x="260350" y="83757"/>
                </a:cubicBezTo>
                <a:lnTo>
                  <a:pt x="236537" y="83757"/>
                </a:lnTo>
                <a:cubicBezTo>
                  <a:pt x="234339" y="83757"/>
                  <a:pt x="231775" y="81852"/>
                  <a:pt x="231775" y="79185"/>
                </a:cubicBezTo>
                <a:cubicBezTo>
                  <a:pt x="231775" y="76518"/>
                  <a:pt x="234339" y="74613"/>
                  <a:pt x="236537" y="74613"/>
                </a:cubicBezTo>
                <a:close/>
                <a:moveTo>
                  <a:pt x="188736" y="74613"/>
                </a:moveTo>
                <a:lnTo>
                  <a:pt x="211314" y="74613"/>
                </a:lnTo>
                <a:cubicBezTo>
                  <a:pt x="213783" y="74613"/>
                  <a:pt x="215547" y="76518"/>
                  <a:pt x="215547" y="79185"/>
                </a:cubicBezTo>
                <a:cubicBezTo>
                  <a:pt x="215547" y="81852"/>
                  <a:pt x="213783" y="83757"/>
                  <a:pt x="211314" y="83757"/>
                </a:cubicBezTo>
                <a:lnTo>
                  <a:pt x="188736" y="83757"/>
                </a:lnTo>
                <a:cubicBezTo>
                  <a:pt x="186267" y="83757"/>
                  <a:pt x="184150" y="81852"/>
                  <a:pt x="184150" y="79185"/>
                </a:cubicBezTo>
                <a:cubicBezTo>
                  <a:pt x="184150" y="76518"/>
                  <a:pt x="186267" y="74613"/>
                  <a:pt x="188736" y="74613"/>
                </a:cubicBezTo>
                <a:close/>
                <a:moveTo>
                  <a:pt x="96480" y="63395"/>
                </a:moveTo>
                <a:lnTo>
                  <a:pt x="69334" y="75350"/>
                </a:lnTo>
                <a:lnTo>
                  <a:pt x="96480" y="86944"/>
                </a:lnTo>
                <a:lnTo>
                  <a:pt x="123626" y="75350"/>
                </a:lnTo>
                <a:lnTo>
                  <a:pt x="96480" y="63395"/>
                </a:lnTo>
                <a:close/>
                <a:moveTo>
                  <a:pt x="94694" y="54699"/>
                </a:moveTo>
                <a:cubicBezTo>
                  <a:pt x="95766" y="53975"/>
                  <a:pt x="97195" y="53975"/>
                  <a:pt x="98266" y="54699"/>
                </a:cubicBezTo>
                <a:lnTo>
                  <a:pt x="136485" y="71365"/>
                </a:lnTo>
                <a:cubicBezTo>
                  <a:pt x="138271" y="72090"/>
                  <a:pt x="139343" y="73539"/>
                  <a:pt x="139343" y="75350"/>
                </a:cubicBezTo>
                <a:lnTo>
                  <a:pt x="139343" y="119550"/>
                </a:lnTo>
                <a:cubicBezTo>
                  <a:pt x="139343" y="121362"/>
                  <a:pt x="138271" y="123173"/>
                  <a:pt x="136485" y="123535"/>
                </a:cubicBezTo>
                <a:lnTo>
                  <a:pt x="98266" y="140563"/>
                </a:lnTo>
                <a:cubicBezTo>
                  <a:pt x="97552" y="140926"/>
                  <a:pt x="97195" y="140926"/>
                  <a:pt x="96480" y="140926"/>
                </a:cubicBezTo>
                <a:cubicBezTo>
                  <a:pt x="95766" y="140926"/>
                  <a:pt x="95051" y="140926"/>
                  <a:pt x="94694" y="140563"/>
                </a:cubicBezTo>
                <a:lnTo>
                  <a:pt x="56475" y="123535"/>
                </a:lnTo>
                <a:cubicBezTo>
                  <a:pt x="55046" y="123173"/>
                  <a:pt x="53975" y="121362"/>
                  <a:pt x="53975" y="119550"/>
                </a:cubicBezTo>
                <a:lnTo>
                  <a:pt x="53975" y="75350"/>
                </a:lnTo>
                <a:cubicBezTo>
                  <a:pt x="53975" y="73539"/>
                  <a:pt x="55046" y="72090"/>
                  <a:pt x="56475" y="71365"/>
                </a:cubicBezTo>
                <a:lnTo>
                  <a:pt x="94694" y="54699"/>
                </a:lnTo>
                <a:close/>
                <a:moveTo>
                  <a:pt x="97269" y="32419"/>
                </a:moveTo>
                <a:cubicBezTo>
                  <a:pt x="79900" y="32419"/>
                  <a:pt x="63616" y="39232"/>
                  <a:pt x="51675" y="51423"/>
                </a:cubicBezTo>
                <a:cubicBezTo>
                  <a:pt x="26345" y="76165"/>
                  <a:pt x="26345" y="117042"/>
                  <a:pt x="51675" y="142142"/>
                </a:cubicBezTo>
                <a:lnTo>
                  <a:pt x="97269" y="187322"/>
                </a:lnTo>
                <a:lnTo>
                  <a:pt x="142863" y="142142"/>
                </a:lnTo>
                <a:cubicBezTo>
                  <a:pt x="168193" y="117042"/>
                  <a:pt x="168193" y="76165"/>
                  <a:pt x="142863" y="51423"/>
                </a:cubicBezTo>
                <a:cubicBezTo>
                  <a:pt x="130922" y="39232"/>
                  <a:pt x="114276" y="32419"/>
                  <a:pt x="97269" y="32419"/>
                </a:cubicBezTo>
                <a:close/>
                <a:moveTo>
                  <a:pt x="261815" y="23926"/>
                </a:moveTo>
                <a:cubicBezTo>
                  <a:pt x="263647" y="22225"/>
                  <a:pt x="266578" y="22565"/>
                  <a:pt x="268410" y="23926"/>
                </a:cubicBezTo>
                <a:cubicBezTo>
                  <a:pt x="269142" y="24946"/>
                  <a:pt x="269509" y="25967"/>
                  <a:pt x="269509" y="26987"/>
                </a:cubicBezTo>
                <a:cubicBezTo>
                  <a:pt x="269509" y="28008"/>
                  <a:pt x="269142" y="29028"/>
                  <a:pt x="268410" y="30049"/>
                </a:cubicBezTo>
                <a:cubicBezTo>
                  <a:pt x="267311" y="30729"/>
                  <a:pt x="266578" y="31410"/>
                  <a:pt x="265113" y="31410"/>
                </a:cubicBezTo>
                <a:cubicBezTo>
                  <a:pt x="264014" y="31410"/>
                  <a:pt x="262914" y="30729"/>
                  <a:pt x="261815" y="30049"/>
                </a:cubicBezTo>
                <a:cubicBezTo>
                  <a:pt x="261083" y="29028"/>
                  <a:pt x="260350" y="28008"/>
                  <a:pt x="260350" y="26987"/>
                </a:cubicBezTo>
                <a:cubicBezTo>
                  <a:pt x="260350" y="25967"/>
                  <a:pt x="261083" y="24946"/>
                  <a:pt x="261815" y="23926"/>
                </a:cubicBezTo>
                <a:close/>
                <a:moveTo>
                  <a:pt x="215777" y="23926"/>
                </a:moveTo>
                <a:cubicBezTo>
                  <a:pt x="217243" y="22225"/>
                  <a:pt x="220540" y="22565"/>
                  <a:pt x="222005" y="23926"/>
                </a:cubicBezTo>
                <a:cubicBezTo>
                  <a:pt x="222738" y="24946"/>
                  <a:pt x="223471" y="25967"/>
                  <a:pt x="223471" y="26987"/>
                </a:cubicBezTo>
                <a:cubicBezTo>
                  <a:pt x="223471" y="28008"/>
                  <a:pt x="222738" y="29028"/>
                  <a:pt x="222005" y="30049"/>
                </a:cubicBezTo>
                <a:cubicBezTo>
                  <a:pt x="221273" y="30729"/>
                  <a:pt x="219807" y="31410"/>
                  <a:pt x="218708" y="31410"/>
                </a:cubicBezTo>
                <a:cubicBezTo>
                  <a:pt x="217609" y="31410"/>
                  <a:pt x="216510" y="30729"/>
                  <a:pt x="215777" y="30049"/>
                </a:cubicBezTo>
                <a:cubicBezTo>
                  <a:pt x="214678" y="29028"/>
                  <a:pt x="214312" y="28008"/>
                  <a:pt x="214312" y="26987"/>
                </a:cubicBezTo>
                <a:cubicBezTo>
                  <a:pt x="214312" y="25967"/>
                  <a:pt x="214678" y="24946"/>
                  <a:pt x="215777" y="23926"/>
                </a:cubicBezTo>
                <a:close/>
                <a:moveTo>
                  <a:pt x="242697" y="23813"/>
                </a:moveTo>
                <a:cubicBezTo>
                  <a:pt x="245364" y="23813"/>
                  <a:pt x="247269" y="25645"/>
                  <a:pt x="247269" y="28209"/>
                </a:cubicBezTo>
                <a:cubicBezTo>
                  <a:pt x="247269" y="30773"/>
                  <a:pt x="245364" y="32972"/>
                  <a:pt x="242697" y="32972"/>
                </a:cubicBezTo>
                <a:cubicBezTo>
                  <a:pt x="240030" y="32972"/>
                  <a:pt x="238125" y="30773"/>
                  <a:pt x="238125" y="28209"/>
                </a:cubicBezTo>
                <a:cubicBezTo>
                  <a:pt x="238125" y="25645"/>
                  <a:pt x="240030" y="23813"/>
                  <a:pt x="242697" y="23813"/>
                </a:cubicBezTo>
                <a:close/>
                <a:moveTo>
                  <a:pt x="97269" y="23813"/>
                </a:moveTo>
                <a:cubicBezTo>
                  <a:pt x="117171" y="23813"/>
                  <a:pt x="135626" y="31343"/>
                  <a:pt x="149377" y="44969"/>
                </a:cubicBezTo>
                <a:cubicBezTo>
                  <a:pt x="163127" y="58953"/>
                  <a:pt x="171088" y="77240"/>
                  <a:pt x="171088" y="96603"/>
                </a:cubicBezTo>
                <a:cubicBezTo>
                  <a:pt x="171088" y="115966"/>
                  <a:pt x="163127" y="134253"/>
                  <a:pt x="149377" y="148238"/>
                </a:cubicBezTo>
                <a:lnTo>
                  <a:pt x="100526" y="196645"/>
                </a:lnTo>
                <a:cubicBezTo>
                  <a:pt x="99440" y="197721"/>
                  <a:pt x="98355" y="198080"/>
                  <a:pt x="97269" y="198080"/>
                </a:cubicBezTo>
                <a:cubicBezTo>
                  <a:pt x="96184" y="198080"/>
                  <a:pt x="94736" y="197721"/>
                  <a:pt x="94012" y="196645"/>
                </a:cubicBezTo>
                <a:lnTo>
                  <a:pt x="45162" y="148238"/>
                </a:lnTo>
                <a:cubicBezTo>
                  <a:pt x="31411" y="134253"/>
                  <a:pt x="23812" y="115966"/>
                  <a:pt x="23812" y="96603"/>
                </a:cubicBezTo>
                <a:cubicBezTo>
                  <a:pt x="23812" y="77240"/>
                  <a:pt x="31411" y="58953"/>
                  <a:pt x="45162" y="44969"/>
                </a:cubicBezTo>
                <a:cubicBezTo>
                  <a:pt x="59274" y="31343"/>
                  <a:pt x="77729" y="23813"/>
                  <a:pt x="97269" y="23813"/>
                </a:cubicBezTo>
                <a:close/>
                <a:moveTo>
                  <a:pt x="16156" y="8627"/>
                </a:moveTo>
                <a:cubicBezTo>
                  <a:pt x="12207" y="8627"/>
                  <a:pt x="8976" y="12222"/>
                  <a:pt x="8976" y="16176"/>
                </a:cubicBezTo>
                <a:lnTo>
                  <a:pt x="8976" y="213167"/>
                </a:lnTo>
                <a:lnTo>
                  <a:pt x="284352" y="213167"/>
                </a:lnTo>
                <a:lnTo>
                  <a:pt x="284352" y="16176"/>
                </a:lnTo>
                <a:cubicBezTo>
                  <a:pt x="284352" y="12222"/>
                  <a:pt x="281121" y="8627"/>
                  <a:pt x="276813" y="8627"/>
                </a:cubicBezTo>
                <a:lnTo>
                  <a:pt x="16156" y="8627"/>
                </a:lnTo>
                <a:close/>
                <a:moveTo>
                  <a:pt x="16156" y="0"/>
                </a:moveTo>
                <a:lnTo>
                  <a:pt x="276813" y="0"/>
                </a:lnTo>
                <a:cubicBezTo>
                  <a:pt x="285788" y="0"/>
                  <a:pt x="293328" y="7189"/>
                  <a:pt x="293328" y="16176"/>
                </a:cubicBezTo>
                <a:lnTo>
                  <a:pt x="293328" y="217480"/>
                </a:lnTo>
                <a:lnTo>
                  <a:pt x="293328" y="241565"/>
                </a:lnTo>
                <a:cubicBezTo>
                  <a:pt x="293328" y="250192"/>
                  <a:pt x="285788" y="257741"/>
                  <a:pt x="276813" y="257741"/>
                </a:cubicBezTo>
                <a:lnTo>
                  <a:pt x="204288" y="257741"/>
                </a:lnTo>
                <a:lnTo>
                  <a:pt x="204288" y="284342"/>
                </a:lnTo>
                <a:lnTo>
                  <a:pt x="235524" y="284342"/>
                </a:lnTo>
                <a:cubicBezTo>
                  <a:pt x="238037" y="284342"/>
                  <a:pt x="239832" y="286499"/>
                  <a:pt x="239832" y="288656"/>
                </a:cubicBezTo>
                <a:cubicBezTo>
                  <a:pt x="239832" y="291172"/>
                  <a:pt x="238037" y="293329"/>
                  <a:pt x="235524" y="293329"/>
                </a:cubicBezTo>
                <a:lnTo>
                  <a:pt x="57804" y="293329"/>
                </a:lnTo>
                <a:cubicBezTo>
                  <a:pt x="55291" y="293329"/>
                  <a:pt x="53495" y="291172"/>
                  <a:pt x="53495" y="288656"/>
                </a:cubicBezTo>
                <a:cubicBezTo>
                  <a:pt x="53495" y="286499"/>
                  <a:pt x="55291" y="284342"/>
                  <a:pt x="57804" y="284342"/>
                </a:cubicBezTo>
                <a:lnTo>
                  <a:pt x="89040" y="284342"/>
                </a:lnTo>
                <a:lnTo>
                  <a:pt x="89040" y="257741"/>
                </a:lnTo>
                <a:lnTo>
                  <a:pt x="16156" y="257741"/>
                </a:lnTo>
                <a:cubicBezTo>
                  <a:pt x="7540" y="257741"/>
                  <a:pt x="0" y="250192"/>
                  <a:pt x="0" y="241565"/>
                </a:cubicBezTo>
                <a:lnTo>
                  <a:pt x="0" y="217480"/>
                </a:lnTo>
                <a:lnTo>
                  <a:pt x="0" y="16176"/>
                </a:lnTo>
                <a:cubicBezTo>
                  <a:pt x="0" y="7189"/>
                  <a:pt x="7540" y="0"/>
                  <a:pt x="16156"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82" name="TextBox 81">
            <a:extLst>
              <a:ext uri="{FF2B5EF4-FFF2-40B4-BE49-F238E27FC236}">
                <a16:creationId xmlns:a16="http://schemas.microsoft.com/office/drawing/2014/main" id="{4AECB786-2595-8140-842E-41CDD35545B8}"/>
              </a:ext>
            </a:extLst>
          </p:cNvPr>
          <p:cNvSpPr txBox="1"/>
          <p:nvPr/>
        </p:nvSpPr>
        <p:spPr>
          <a:xfrm>
            <a:off x="5314949" y="4133116"/>
            <a:ext cx="161134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02</a:t>
            </a:r>
          </a:p>
        </p:txBody>
      </p:sp>
      <p:sp>
        <p:nvSpPr>
          <p:cNvPr id="83" name="Subtitle 2">
            <a:extLst>
              <a:ext uri="{FF2B5EF4-FFF2-40B4-BE49-F238E27FC236}">
                <a16:creationId xmlns:a16="http://schemas.microsoft.com/office/drawing/2014/main" id="{C24ADD85-B5B8-E34E-B5A0-2CCFC76233BF}"/>
              </a:ext>
            </a:extLst>
          </p:cNvPr>
          <p:cNvSpPr txBox="1">
            <a:spLocks/>
          </p:cNvSpPr>
          <p:nvPr/>
        </p:nvSpPr>
        <p:spPr>
          <a:xfrm>
            <a:off x="4969735" y="4554366"/>
            <a:ext cx="2301764"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a:t>
            </a:r>
          </a:p>
        </p:txBody>
      </p:sp>
      <p:sp>
        <p:nvSpPr>
          <p:cNvPr id="84" name="TextBox 83">
            <a:extLst>
              <a:ext uri="{FF2B5EF4-FFF2-40B4-BE49-F238E27FC236}">
                <a16:creationId xmlns:a16="http://schemas.microsoft.com/office/drawing/2014/main" id="{9AB1A047-382C-5844-9918-DB21330A0D66}"/>
              </a:ext>
            </a:extLst>
          </p:cNvPr>
          <p:cNvSpPr txBox="1"/>
          <p:nvPr/>
        </p:nvSpPr>
        <p:spPr>
          <a:xfrm>
            <a:off x="8577877" y="2051324"/>
            <a:ext cx="161775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03</a:t>
            </a:r>
          </a:p>
        </p:txBody>
      </p:sp>
      <p:sp>
        <p:nvSpPr>
          <p:cNvPr id="85" name="Subtitle 2">
            <a:extLst>
              <a:ext uri="{FF2B5EF4-FFF2-40B4-BE49-F238E27FC236}">
                <a16:creationId xmlns:a16="http://schemas.microsoft.com/office/drawing/2014/main" id="{35272E44-0BBE-5E42-8CCC-A432F17D7812}"/>
              </a:ext>
            </a:extLst>
          </p:cNvPr>
          <p:cNvSpPr txBox="1">
            <a:spLocks/>
          </p:cNvSpPr>
          <p:nvPr/>
        </p:nvSpPr>
        <p:spPr>
          <a:xfrm>
            <a:off x="8235869" y="2472575"/>
            <a:ext cx="2301764"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a:t>
            </a:r>
          </a:p>
        </p:txBody>
      </p:sp>
      <p:sp>
        <p:nvSpPr>
          <p:cNvPr id="86" name="TextBox 85">
            <a:extLst>
              <a:ext uri="{FF2B5EF4-FFF2-40B4-BE49-F238E27FC236}">
                <a16:creationId xmlns:a16="http://schemas.microsoft.com/office/drawing/2014/main" id="{38285D15-2360-E14A-8D73-8CD4FD65D54F}"/>
              </a:ext>
            </a:extLst>
          </p:cNvPr>
          <p:cNvSpPr txBox="1"/>
          <p:nvPr/>
        </p:nvSpPr>
        <p:spPr>
          <a:xfrm>
            <a:off x="2042204" y="2051324"/>
            <a:ext cx="157126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01</a:t>
            </a:r>
          </a:p>
        </p:txBody>
      </p:sp>
      <p:sp>
        <p:nvSpPr>
          <p:cNvPr id="87" name="Subtitle 2">
            <a:extLst>
              <a:ext uri="{FF2B5EF4-FFF2-40B4-BE49-F238E27FC236}">
                <a16:creationId xmlns:a16="http://schemas.microsoft.com/office/drawing/2014/main" id="{29E32394-66DC-024E-B227-791ADAC74716}"/>
              </a:ext>
            </a:extLst>
          </p:cNvPr>
          <p:cNvSpPr txBox="1">
            <a:spLocks/>
          </p:cNvSpPr>
          <p:nvPr/>
        </p:nvSpPr>
        <p:spPr>
          <a:xfrm>
            <a:off x="1676953" y="2472575"/>
            <a:ext cx="2301764"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a:t>
            </a:r>
          </a:p>
        </p:txBody>
      </p:sp>
      <p:sp>
        <p:nvSpPr>
          <p:cNvPr id="88" name="TextBox 87">
            <a:extLst>
              <a:ext uri="{FF2B5EF4-FFF2-40B4-BE49-F238E27FC236}">
                <a16:creationId xmlns:a16="http://schemas.microsoft.com/office/drawing/2014/main" id="{0F9ED587-818C-8047-BAD4-F15D90BC1C0F}"/>
              </a:ext>
            </a:extLst>
          </p:cNvPr>
          <p:cNvSpPr txBox="1"/>
          <p:nvPr/>
        </p:nvSpPr>
        <p:spPr>
          <a:xfrm>
            <a:off x="1540235" y="4628994"/>
            <a:ext cx="97013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DATE 01</a:t>
            </a:r>
          </a:p>
        </p:txBody>
      </p:sp>
      <p:sp>
        <p:nvSpPr>
          <p:cNvPr id="89" name="TextBox 88">
            <a:extLst>
              <a:ext uri="{FF2B5EF4-FFF2-40B4-BE49-F238E27FC236}">
                <a16:creationId xmlns:a16="http://schemas.microsoft.com/office/drawing/2014/main" id="{687F4399-A37B-6749-BF32-14102B28EC22}"/>
              </a:ext>
            </a:extLst>
          </p:cNvPr>
          <p:cNvSpPr txBox="1"/>
          <p:nvPr/>
        </p:nvSpPr>
        <p:spPr>
          <a:xfrm>
            <a:off x="4767662" y="2875762"/>
            <a:ext cx="101021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DATE 02</a:t>
            </a:r>
          </a:p>
        </p:txBody>
      </p:sp>
      <p:sp>
        <p:nvSpPr>
          <p:cNvPr id="90" name="TextBox 89">
            <a:extLst>
              <a:ext uri="{FF2B5EF4-FFF2-40B4-BE49-F238E27FC236}">
                <a16:creationId xmlns:a16="http://schemas.microsoft.com/office/drawing/2014/main" id="{7E98C93C-D67B-8449-9B6C-F83700EEFB9A}"/>
              </a:ext>
            </a:extLst>
          </p:cNvPr>
          <p:cNvSpPr txBox="1"/>
          <p:nvPr/>
        </p:nvSpPr>
        <p:spPr>
          <a:xfrm>
            <a:off x="8049256" y="4628993"/>
            <a:ext cx="101662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DATE 03</a:t>
            </a:r>
          </a:p>
        </p:txBody>
      </p:sp>
      <p:sp>
        <p:nvSpPr>
          <p:cNvPr id="91" name="Subtitle 2">
            <a:extLst>
              <a:ext uri="{FF2B5EF4-FFF2-40B4-BE49-F238E27FC236}">
                <a16:creationId xmlns:a16="http://schemas.microsoft.com/office/drawing/2014/main" id="{D0FB553F-6FB7-B049-A771-FBFE3609FA1B}"/>
              </a:ext>
            </a:extLst>
          </p:cNvPr>
          <p:cNvSpPr txBox="1">
            <a:spLocks/>
          </p:cNvSpPr>
          <p:nvPr/>
        </p:nvSpPr>
        <p:spPr>
          <a:xfrm>
            <a:off x="2962810" y="4448586"/>
            <a:ext cx="1441712"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a:t>
            </a:r>
          </a:p>
        </p:txBody>
      </p:sp>
      <p:sp>
        <p:nvSpPr>
          <p:cNvPr id="92" name="Subtitle 2">
            <a:extLst>
              <a:ext uri="{FF2B5EF4-FFF2-40B4-BE49-F238E27FC236}">
                <a16:creationId xmlns:a16="http://schemas.microsoft.com/office/drawing/2014/main" id="{D0D8BB35-17A8-CF48-97BA-45F2D3E35B3F}"/>
              </a:ext>
            </a:extLst>
          </p:cNvPr>
          <p:cNvSpPr txBox="1">
            <a:spLocks/>
          </p:cNvSpPr>
          <p:nvPr/>
        </p:nvSpPr>
        <p:spPr>
          <a:xfrm>
            <a:off x="6200729" y="2696995"/>
            <a:ext cx="1441712"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a:t>
            </a:r>
          </a:p>
        </p:txBody>
      </p:sp>
      <p:sp>
        <p:nvSpPr>
          <p:cNvPr id="93" name="Subtitle 2">
            <a:extLst>
              <a:ext uri="{FF2B5EF4-FFF2-40B4-BE49-F238E27FC236}">
                <a16:creationId xmlns:a16="http://schemas.microsoft.com/office/drawing/2014/main" id="{27308C22-345A-3045-BB8E-D81AE729B14C}"/>
              </a:ext>
            </a:extLst>
          </p:cNvPr>
          <p:cNvSpPr txBox="1">
            <a:spLocks/>
          </p:cNvSpPr>
          <p:nvPr/>
        </p:nvSpPr>
        <p:spPr>
          <a:xfrm>
            <a:off x="9495076" y="4447178"/>
            <a:ext cx="1441712"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a:t>
            </a:r>
          </a:p>
        </p:txBody>
      </p:sp>
    </p:spTree>
    <p:extLst>
      <p:ext uri="{BB962C8B-B14F-4D97-AF65-F5344CB8AC3E}">
        <p14:creationId xmlns:p14="http://schemas.microsoft.com/office/powerpoint/2010/main" val="3223911302"/>
      </p:ext>
    </p:extLst>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Shape 13633">
            <a:extLst>
              <a:ext uri="{FF2B5EF4-FFF2-40B4-BE49-F238E27FC236}">
                <a16:creationId xmlns:a16="http://schemas.microsoft.com/office/drawing/2014/main" id="{B5C4DA38-0670-C440-A770-5DC6C0495A42}"/>
              </a:ext>
            </a:extLst>
          </p:cNvPr>
          <p:cNvSpPr/>
          <p:nvPr/>
        </p:nvSpPr>
        <p:spPr>
          <a:xfrm flipV="1">
            <a:off x="5963766" y="3846609"/>
            <a:ext cx="0" cy="818523"/>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8" name="Shape 13634">
            <a:extLst>
              <a:ext uri="{FF2B5EF4-FFF2-40B4-BE49-F238E27FC236}">
                <a16:creationId xmlns:a16="http://schemas.microsoft.com/office/drawing/2014/main" id="{58AEE202-CE24-6D42-81C5-1E9D80C28141}"/>
              </a:ext>
            </a:extLst>
          </p:cNvPr>
          <p:cNvSpPr/>
          <p:nvPr/>
        </p:nvSpPr>
        <p:spPr>
          <a:xfrm flipV="1">
            <a:off x="9148995" y="3846609"/>
            <a:ext cx="0" cy="818523"/>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9" name="Shape 13635">
            <a:extLst>
              <a:ext uri="{FF2B5EF4-FFF2-40B4-BE49-F238E27FC236}">
                <a16:creationId xmlns:a16="http://schemas.microsoft.com/office/drawing/2014/main" id="{0DBD6F32-AFFB-B94D-8570-33625C926930}"/>
              </a:ext>
            </a:extLst>
          </p:cNvPr>
          <p:cNvSpPr/>
          <p:nvPr/>
        </p:nvSpPr>
        <p:spPr>
          <a:xfrm flipV="1">
            <a:off x="2778536" y="3846609"/>
            <a:ext cx="0" cy="818523"/>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 name="Shape 13647">
            <a:extLst>
              <a:ext uri="{FF2B5EF4-FFF2-40B4-BE49-F238E27FC236}">
                <a16:creationId xmlns:a16="http://schemas.microsoft.com/office/drawing/2014/main" id="{F87A9AAD-E471-504B-91D1-CF0F3AFE13AE}"/>
              </a:ext>
            </a:extLst>
          </p:cNvPr>
          <p:cNvSpPr/>
          <p:nvPr/>
        </p:nvSpPr>
        <p:spPr>
          <a:xfrm>
            <a:off x="1588" y="2281087"/>
            <a:ext cx="12188825" cy="1918380"/>
          </a:xfrm>
          <a:prstGeom prst="rightArrow">
            <a:avLst>
              <a:gd name="adj1" fmla="val 57431"/>
              <a:gd name="adj2" fmla="val 67718"/>
            </a:avLst>
          </a:prstGeom>
          <a:solidFill>
            <a:schemeClr val="bg1">
              <a:lumMod val="8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useBgFill="1">
        <p:nvSpPr>
          <p:cNvPr id="15" name="Shape 13648">
            <a:extLst>
              <a:ext uri="{FF2B5EF4-FFF2-40B4-BE49-F238E27FC236}">
                <a16:creationId xmlns:a16="http://schemas.microsoft.com/office/drawing/2014/main" id="{2977359A-51E2-B14B-9785-019309A256DD}"/>
              </a:ext>
            </a:extLst>
          </p:cNvPr>
          <p:cNvSpPr/>
          <p:nvPr/>
        </p:nvSpPr>
        <p:spPr>
          <a:xfrm>
            <a:off x="5394164" y="2648834"/>
            <a:ext cx="1170734" cy="1170734"/>
          </a:xfrm>
          <a:prstGeom prst="ellipse">
            <a:avLst/>
          </a:prstGeom>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a:lnSpc>
                <a:spcPct val="90000"/>
              </a:lnSpc>
              <a:defRPr sz="4000">
                <a:solidFill>
                  <a:srgbClr val="3197E0"/>
                </a:solidFill>
              </a:defRPr>
            </a:lvl1pPr>
          </a:lstStyle>
          <a:p>
            <a:endParaRPr sz="2813" dirty="0">
              <a:latin typeface="Lato Light" panose="020F0502020204030203" pitchFamily="34" charset="0"/>
            </a:endParaRPr>
          </a:p>
        </p:txBody>
      </p:sp>
      <p:sp useBgFill="1">
        <p:nvSpPr>
          <p:cNvPr id="16" name="Shape 13649">
            <a:extLst>
              <a:ext uri="{FF2B5EF4-FFF2-40B4-BE49-F238E27FC236}">
                <a16:creationId xmlns:a16="http://schemas.microsoft.com/office/drawing/2014/main" id="{13921A2C-0BF9-B54B-882B-C1EF21AD3A49}"/>
              </a:ext>
            </a:extLst>
          </p:cNvPr>
          <p:cNvSpPr/>
          <p:nvPr/>
        </p:nvSpPr>
        <p:spPr>
          <a:xfrm>
            <a:off x="8579393" y="2648834"/>
            <a:ext cx="1170734" cy="1170734"/>
          </a:xfrm>
          <a:prstGeom prst="ellipse">
            <a:avLst/>
          </a:prstGeom>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a:lnSpc>
                <a:spcPct val="90000"/>
              </a:lnSpc>
              <a:defRPr sz="4000">
                <a:solidFill>
                  <a:srgbClr val="3197E0"/>
                </a:solidFill>
              </a:defRPr>
            </a:lvl1pPr>
          </a:lstStyle>
          <a:p>
            <a:endParaRPr sz="2813" dirty="0">
              <a:latin typeface="Lato Light" panose="020F0502020204030203" pitchFamily="34" charset="0"/>
            </a:endParaRPr>
          </a:p>
        </p:txBody>
      </p:sp>
      <p:sp useBgFill="1">
        <p:nvSpPr>
          <p:cNvPr id="17" name="Shape 13650">
            <a:extLst>
              <a:ext uri="{FF2B5EF4-FFF2-40B4-BE49-F238E27FC236}">
                <a16:creationId xmlns:a16="http://schemas.microsoft.com/office/drawing/2014/main" id="{A55FADA8-C851-D54A-BF6C-13139B449FDA}"/>
              </a:ext>
            </a:extLst>
          </p:cNvPr>
          <p:cNvSpPr/>
          <p:nvPr/>
        </p:nvSpPr>
        <p:spPr>
          <a:xfrm>
            <a:off x="2208936" y="2648834"/>
            <a:ext cx="1170733" cy="1170735"/>
          </a:xfrm>
          <a:prstGeom prst="ellipse">
            <a:avLst/>
          </a:prstGeom>
          <a:ln w="12700" cap="flat">
            <a:noFill/>
            <a:miter lim="400000"/>
          </a:ln>
          <a:effectLst/>
          <a:extLst>
            <a:ext uri="{C572A759-6A51-4108-AA02-DFA0A04FC94B}">
              <ma14:wrappingTextBoxFlag xmlns="" xmlns:ma14="http://schemas.microsoft.com/office/mac/drawingml/2011/main" val="1"/>
            </a:ext>
          </a:extLst>
        </p:spPr>
        <p:txBody>
          <a:bodyPr wrap="square" lIns="0" tIns="0" rIns="0" bIns="0" numCol="1" anchor="ctr">
            <a:noAutofit/>
          </a:bodyPr>
          <a:lstStyle>
            <a:lvl1pPr>
              <a:lnSpc>
                <a:spcPct val="90000"/>
              </a:lnSpc>
              <a:defRPr sz="4000">
                <a:solidFill>
                  <a:srgbClr val="3197E0"/>
                </a:solidFill>
              </a:defRPr>
            </a:lvl1pPr>
          </a:lstStyle>
          <a:p>
            <a:endParaRPr sz="2813" dirty="0">
              <a:latin typeface="Lato Light" panose="020F0502020204030203" pitchFamily="34" charset="0"/>
            </a:endParaRPr>
          </a:p>
        </p:txBody>
      </p:sp>
      <p:sp>
        <p:nvSpPr>
          <p:cNvPr id="8" name="Shape 13652">
            <a:extLst>
              <a:ext uri="{FF2B5EF4-FFF2-40B4-BE49-F238E27FC236}">
                <a16:creationId xmlns:a16="http://schemas.microsoft.com/office/drawing/2014/main" id="{03379DAD-AD7B-234B-AD36-7DA35E291ADF}"/>
              </a:ext>
            </a:extLst>
          </p:cNvPr>
          <p:cNvSpPr/>
          <p:nvPr/>
        </p:nvSpPr>
        <p:spPr>
          <a:xfrm flipH="1">
            <a:off x="2383007" y="1542729"/>
            <a:ext cx="819513" cy="819513"/>
          </a:xfrm>
          <a:prstGeom prst="wedgeEllipseCallout">
            <a:avLst>
              <a:gd name="adj1" fmla="val 777"/>
              <a:gd name="adj2" fmla="val 60441"/>
            </a:avLst>
          </a:pr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9" name="Shape 13653">
            <a:extLst>
              <a:ext uri="{FF2B5EF4-FFF2-40B4-BE49-F238E27FC236}">
                <a16:creationId xmlns:a16="http://schemas.microsoft.com/office/drawing/2014/main" id="{0C68B804-7E49-C448-9717-18B174F26E5D}"/>
              </a:ext>
            </a:extLst>
          </p:cNvPr>
          <p:cNvSpPr/>
          <p:nvPr/>
        </p:nvSpPr>
        <p:spPr>
          <a:xfrm flipH="1">
            <a:off x="5558035" y="1542729"/>
            <a:ext cx="819514" cy="819513"/>
          </a:xfrm>
          <a:prstGeom prst="wedgeEllipseCallout">
            <a:avLst>
              <a:gd name="adj1" fmla="val 777"/>
              <a:gd name="adj2" fmla="val 60441"/>
            </a:avLst>
          </a:pr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3" name="Shape 13654">
            <a:extLst>
              <a:ext uri="{FF2B5EF4-FFF2-40B4-BE49-F238E27FC236}">
                <a16:creationId xmlns:a16="http://schemas.microsoft.com/office/drawing/2014/main" id="{93193317-E96F-1F4D-BF4E-DA0379990BAB}"/>
              </a:ext>
            </a:extLst>
          </p:cNvPr>
          <p:cNvSpPr/>
          <p:nvPr/>
        </p:nvSpPr>
        <p:spPr>
          <a:xfrm flipH="1">
            <a:off x="8733063" y="1542729"/>
            <a:ext cx="819514" cy="819513"/>
          </a:xfrm>
          <a:prstGeom prst="wedgeEllipseCallout">
            <a:avLst>
              <a:gd name="adj1" fmla="val 777"/>
              <a:gd name="adj2" fmla="val 60441"/>
            </a:avLst>
          </a:prstGeom>
          <a:solidFill>
            <a:schemeClr val="accent1"/>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0" name="TextBox 29">
            <a:extLst>
              <a:ext uri="{FF2B5EF4-FFF2-40B4-BE49-F238E27FC236}">
                <a16:creationId xmlns:a16="http://schemas.microsoft.com/office/drawing/2014/main" id="{970D86AD-05EC-AB4E-BE99-414FBD15C912}"/>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31" name="TextBox 30">
            <a:extLst>
              <a:ext uri="{FF2B5EF4-FFF2-40B4-BE49-F238E27FC236}">
                <a16:creationId xmlns:a16="http://schemas.microsoft.com/office/drawing/2014/main" id="{8425AC37-2C19-C446-B2D6-27F38EA8C80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2" name="Freeform 920">
            <a:extLst>
              <a:ext uri="{FF2B5EF4-FFF2-40B4-BE49-F238E27FC236}">
                <a16:creationId xmlns:a16="http://schemas.microsoft.com/office/drawing/2014/main" id="{8093A85E-9C27-AF40-B28D-67CC67177C4D}"/>
              </a:ext>
            </a:extLst>
          </p:cNvPr>
          <p:cNvSpPr>
            <a:spLocks noChangeArrowheads="1"/>
          </p:cNvSpPr>
          <p:nvPr/>
        </p:nvSpPr>
        <p:spPr bwMode="auto">
          <a:xfrm>
            <a:off x="2617878" y="1740505"/>
            <a:ext cx="403557" cy="419426"/>
          </a:xfrm>
          <a:custGeom>
            <a:avLst/>
            <a:gdLst>
              <a:gd name="T0" fmla="*/ 158392 w 282215"/>
              <a:gd name="T1" fmla="*/ 263546 h 293328"/>
              <a:gd name="T2" fmla="*/ 158392 w 282215"/>
              <a:gd name="T3" fmla="*/ 272761 h 293328"/>
              <a:gd name="T4" fmla="*/ 145386 w 282215"/>
              <a:gd name="T5" fmla="*/ 268338 h 293328"/>
              <a:gd name="T6" fmla="*/ 101845 w 282215"/>
              <a:gd name="T7" fmla="*/ 263546 h 293328"/>
              <a:gd name="T8" fmla="*/ 127447 w 282215"/>
              <a:gd name="T9" fmla="*/ 268338 h 293328"/>
              <a:gd name="T10" fmla="*/ 101845 w 282215"/>
              <a:gd name="T11" fmla="*/ 272761 h 293328"/>
              <a:gd name="T12" fmla="*/ 101845 w 282215"/>
              <a:gd name="T13" fmla="*/ 263546 h 293328"/>
              <a:gd name="T14" fmla="*/ 72119 w 282215"/>
              <a:gd name="T15" fmla="*/ 263546 h 293328"/>
              <a:gd name="T16" fmla="*/ 72119 w 282215"/>
              <a:gd name="T17" fmla="*/ 272761 h 293328"/>
              <a:gd name="T18" fmla="*/ 59112 w 282215"/>
              <a:gd name="T19" fmla="*/ 268338 h 293328"/>
              <a:gd name="T20" fmla="*/ 9070 w 282215"/>
              <a:gd name="T21" fmla="*/ 247388 h 293328"/>
              <a:gd name="T22" fmla="*/ 28293 w 282215"/>
              <a:gd name="T23" fmla="*/ 286087 h 293328"/>
              <a:gd name="T24" fmla="*/ 215462 w 282215"/>
              <a:gd name="T25" fmla="*/ 266918 h 293328"/>
              <a:gd name="T26" fmla="*/ 9070 w 282215"/>
              <a:gd name="T27" fmla="*/ 247388 h 293328"/>
              <a:gd name="T28" fmla="*/ 174343 w 282215"/>
              <a:gd name="T29" fmla="*/ 164739 h 293328"/>
              <a:gd name="T30" fmla="*/ 236278 w 282215"/>
              <a:gd name="T31" fmla="*/ 126217 h 293328"/>
              <a:gd name="T32" fmla="*/ 175428 w 282215"/>
              <a:gd name="T33" fmla="*/ 87691 h 293328"/>
              <a:gd name="T34" fmla="*/ 162027 w 282215"/>
              <a:gd name="T35" fmla="*/ 117216 h 293328"/>
              <a:gd name="T36" fmla="*/ 214546 w 282215"/>
              <a:gd name="T37" fmla="*/ 93812 h 293328"/>
              <a:gd name="T38" fmla="*/ 222153 w 282215"/>
              <a:gd name="T39" fmla="*/ 89132 h 293328"/>
              <a:gd name="T40" fmla="*/ 249317 w 282215"/>
              <a:gd name="T41" fmla="*/ 117216 h 293328"/>
              <a:gd name="T42" fmla="*/ 249317 w 282215"/>
              <a:gd name="T43" fmla="*/ 126217 h 293328"/>
              <a:gd name="T44" fmla="*/ 223602 w 282215"/>
              <a:gd name="T45" fmla="*/ 171220 h 293328"/>
              <a:gd name="T46" fmla="*/ 171807 w 282215"/>
              <a:gd name="T47" fmla="*/ 173740 h 293328"/>
              <a:gd name="T48" fmla="*/ 145004 w 282215"/>
              <a:gd name="T49" fmla="*/ 126217 h 293328"/>
              <a:gd name="T50" fmla="*/ 137398 w 282215"/>
              <a:gd name="T51" fmla="*/ 121894 h 293328"/>
              <a:gd name="T52" fmla="*/ 151162 w 282215"/>
              <a:gd name="T53" fmla="*/ 117216 h 293328"/>
              <a:gd name="T54" fmla="*/ 175428 w 282215"/>
              <a:gd name="T55" fmla="*/ 87691 h 293328"/>
              <a:gd name="T56" fmla="*/ 116800 w 282215"/>
              <a:gd name="T57" fmla="*/ 129482 h 293328"/>
              <a:gd name="T58" fmla="*/ 128407 w 282215"/>
              <a:gd name="T59" fmla="*/ 173606 h 293328"/>
              <a:gd name="T60" fmla="*/ 151622 w 282215"/>
              <a:gd name="T61" fmla="*/ 196753 h 293328"/>
              <a:gd name="T62" fmla="*/ 155250 w 282215"/>
              <a:gd name="T63" fmla="*/ 197477 h 293328"/>
              <a:gd name="T64" fmla="*/ 274951 w 282215"/>
              <a:gd name="T65" fmla="*/ 129482 h 293328"/>
              <a:gd name="T66" fmla="*/ 153182 w 282215"/>
              <a:gd name="T67" fmla="*/ 23957 h 293328"/>
              <a:gd name="T68" fmla="*/ 153182 w 282215"/>
              <a:gd name="T69" fmla="*/ 33158 h 293328"/>
              <a:gd name="T70" fmla="*/ 153182 w 282215"/>
              <a:gd name="T71" fmla="*/ 23957 h 293328"/>
              <a:gd name="T72" fmla="*/ 132684 w 282215"/>
              <a:gd name="T73" fmla="*/ 23957 h 293328"/>
              <a:gd name="T74" fmla="*/ 132684 w 282215"/>
              <a:gd name="T75" fmla="*/ 33158 h 293328"/>
              <a:gd name="T76" fmla="*/ 86273 w 282215"/>
              <a:gd name="T77" fmla="*/ 28559 h 293328"/>
              <a:gd name="T78" fmla="*/ 28293 w 282215"/>
              <a:gd name="T79" fmla="*/ 8682 h 293328"/>
              <a:gd name="T80" fmla="*/ 9070 w 282215"/>
              <a:gd name="T81" fmla="*/ 238707 h 293328"/>
              <a:gd name="T82" fmla="*/ 215462 w 282215"/>
              <a:gd name="T83" fmla="*/ 215198 h 293328"/>
              <a:gd name="T84" fmla="*/ 152348 w 282215"/>
              <a:gd name="T85" fmla="*/ 206156 h 293328"/>
              <a:gd name="T86" fmla="*/ 112084 w 282215"/>
              <a:gd name="T87" fmla="*/ 217368 h 293328"/>
              <a:gd name="T88" fmla="*/ 107732 w 282215"/>
              <a:gd name="T89" fmla="*/ 211581 h 293328"/>
              <a:gd name="T90" fmla="*/ 107732 w 282215"/>
              <a:gd name="T91" fmla="*/ 129482 h 293328"/>
              <a:gd name="T92" fmla="*/ 215462 w 282215"/>
              <a:gd name="T93" fmla="*/ 44125 h 293328"/>
              <a:gd name="T94" fmla="*/ 195876 w 282215"/>
              <a:gd name="T95" fmla="*/ 8682 h 293328"/>
              <a:gd name="T96" fmla="*/ 28293 w 282215"/>
              <a:gd name="T97" fmla="*/ 0 h 293328"/>
              <a:gd name="T98" fmla="*/ 224168 w 282215"/>
              <a:gd name="T99" fmla="*/ 28211 h 293328"/>
              <a:gd name="T100" fmla="*/ 284019 w 282215"/>
              <a:gd name="T101" fmla="*/ 129482 h 293328"/>
              <a:gd name="T102" fmla="*/ 224168 w 282215"/>
              <a:gd name="T103" fmla="*/ 266918 h 293328"/>
              <a:gd name="T104" fmla="*/ 28293 w 282215"/>
              <a:gd name="T105" fmla="*/ 295129 h 293328"/>
              <a:gd name="T106" fmla="*/ 0 w 282215"/>
              <a:gd name="T107" fmla="*/ 28211 h 2933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82215" h="293328">
                <a:moveTo>
                  <a:pt x="148653" y="261937"/>
                </a:moveTo>
                <a:lnTo>
                  <a:pt x="157385" y="261937"/>
                </a:lnTo>
                <a:cubicBezTo>
                  <a:pt x="159830" y="261937"/>
                  <a:pt x="161576" y="264135"/>
                  <a:pt x="161576" y="266700"/>
                </a:cubicBezTo>
                <a:cubicBezTo>
                  <a:pt x="161576" y="269264"/>
                  <a:pt x="159830" y="271096"/>
                  <a:pt x="157385" y="271096"/>
                </a:cubicBezTo>
                <a:lnTo>
                  <a:pt x="148653" y="271096"/>
                </a:lnTo>
                <a:cubicBezTo>
                  <a:pt x="146208" y="271096"/>
                  <a:pt x="144462" y="269264"/>
                  <a:pt x="144462" y="266700"/>
                </a:cubicBezTo>
                <a:cubicBezTo>
                  <a:pt x="144462" y="264135"/>
                  <a:pt x="146208" y="261937"/>
                  <a:pt x="148653" y="261937"/>
                </a:cubicBezTo>
                <a:close/>
                <a:moveTo>
                  <a:pt x="101198" y="261937"/>
                </a:moveTo>
                <a:lnTo>
                  <a:pt x="122276" y="261937"/>
                </a:lnTo>
                <a:cubicBezTo>
                  <a:pt x="124819" y="261937"/>
                  <a:pt x="126637" y="264135"/>
                  <a:pt x="126637" y="266700"/>
                </a:cubicBezTo>
                <a:cubicBezTo>
                  <a:pt x="126637" y="269264"/>
                  <a:pt x="124819" y="271096"/>
                  <a:pt x="122276" y="271096"/>
                </a:cubicBezTo>
                <a:lnTo>
                  <a:pt x="101198" y="271096"/>
                </a:lnTo>
                <a:cubicBezTo>
                  <a:pt x="98654" y="271096"/>
                  <a:pt x="96837" y="269264"/>
                  <a:pt x="96837" y="266700"/>
                </a:cubicBezTo>
                <a:cubicBezTo>
                  <a:pt x="96837" y="264135"/>
                  <a:pt x="98654" y="261937"/>
                  <a:pt x="101198" y="261937"/>
                </a:cubicBezTo>
                <a:close/>
                <a:moveTo>
                  <a:pt x="62928" y="261937"/>
                </a:moveTo>
                <a:lnTo>
                  <a:pt x="71660" y="261937"/>
                </a:lnTo>
                <a:cubicBezTo>
                  <a:pt x="74104" y="261937"/>
                  <a:pt x="75851" y="264135"/>
                  <a:pt x="75851" y="266700"/>
                </a:cubicBezTo>
                <a:cubicBezTo>
                  <a:pt x="75851" y="269264"/>
                  <a:pt x="74104" y="271096"/>
                  <a:pt x="71660" y="271096"/>
                </a:cubicBezTo>
                <a:lnTo>
                  <a:pt x="62928" y="271096"/>
                </a:lnTo>
                <a:cubicBezTo>
                  <a:pt x="60483" y="271096"/>
                  <a:pt x="58737" y="269264"/>
                  <a:pt x="58737" y="266700"/>
                </a:cubicBezTo>
                <a:cubicBezTo>
                  <a:pt x="58737" y="264135"/>
                  <a:pt x="60483" y="261937"/>
                  <a:pt x="62928" y="261937"/>
                </a:cubicBezTo>
                <a:close/>
                <a:moveTo>
                  <a:pt x="9011" y="245878"/>
                </a:moveTo>
                <a:lnTo>
                  <a:pt x="9011" y="265289"/>
                </a:lnTo>
                <a:cubicBezTo>
                  <a:pt x="9011" y="275714"/>
                  <a:pt x="17300" y="284341"/>
                  <a:pt x="28113" y="284341"/>
                </a:cubicBezTo>
                <a:lnTo>
                  <a:pt x="194631" y="284341"/>
                </a:lnTo>
                <a:cubicBezTo>
                  <a:pt x="205083" y="284341"/>
                  <a:pt x="214094" y="275714"/>
                  <a:pt x="214094" y="265289"/>
                </a:cubicBezTo>
                <a:lnTo>
                  <a:pt x="214094" y="245878"/>
                </a:lnTo>
                <a:lnTo>
                  <a:pt x="9011" y="245878"/>
                </a:lnTo>
                <a:close/>
                <a:moveTo>
                  <a:pt x="154160" y="125445"/>
                </a:moveTo>
                <a:lnTo>
                  <a:pt x="173235" y="163733"/>
                </a:lnTo>
                <a:lnTo>
                  <a:pt x="215343" y="163733"/>
                </a:lnTo>
                <a:lnTo>
                  <a:pt x="234777" y="125445"/>
                </a:lnTo>
                <a:lnTo>
                  <a:pt x="154160" y="125445"/>
                </a:lnTo>
                <a:close/>
                <a:moveTo>
                  <a:pt x="174314" y="87156"/>
                </a:moveTo>
                <a:cubicBezTo>
                  <a:pt x="176474" y="88588"/>
                  <a:pt x="176834" y="91093"/>
                  <a:pt x="175754" y="93240"/>
                </a:cubicBezTo>
                <a:lnTo>
                  <a:pt x="160998" y="116499"/>
                </a:lnTo>
                <a:lnTo>
                  <a:pt x="227939" y="116499"/>
                </a:lnTo>
                <a:lnTo>
                  <a:pt x="213183" y="93240"/>
                </a:lnTo>
                <a:cubicBezTo>
                  <a:pt x="211744" y="91093"/>
                  <a:pt x="212463" y="88588"/>
                  <a:pt x="214263" y="87156"/>
                </a:cubicBezTo>
                <a:cubicBezTo>
                  <a:pt x="216422" y="85725"/>
                  <a:pt x="219301" y="86441"/>
                  <a:pt x="220741" y="88588"/>
                </a:cubicBezTo>
                <a:lnTo>
                  <a:pt x="238376" y="116499"/>
                </a:lnTo>
                <a:lnTo>
                  <a:pt x="247733" y="116499"/>
                </a:lnTo>
                <a:cubicBezTo>
                  <a:pt x="250253" y="116499"/>
                  <a:pt x="252052" y="118646"/>
                  <a:pt x="252052" y="121151"/>
                </a:cubicBezTo>
                <a:cubicBezTo>
                  <a:pt x="252052" y="123298"/>
                  <a:pt x="250253" y="125445"/>
                  <a:pt x="247733" y="125445"/>
                </a:cubicBezTo>
                <a:lnTo>
                  <a:pt x="244494" y="125445"/>
                </a:lnTo>
                <a:lnTo>
                  <a:pt x="222181" y="170174"/>
                </a:lnTo>
                <a:cubicBezTo>
                  <a:pt x="221461" y="171606"/>
                  <a:pt x="220021" y="172679"/>
                  <a:pt x="218222" y="172679"/>
                </a:cubicBezTo>
                <a:lnTo>
                  <a:pt x="170715" y="172679"/>
                </a:lnTo>
                <a:cubicBezTo>
                  <a:pt x="168916" y="172679"/>
                  <a:pt x="167476" y="171606"/>
                  <a:pt x="166756" y="170174"/>
                </a:cubicBezTo>
                <a:lnTo>
                  <a:pt x="144083" y="125445"/>
                </a:lnTo>
                <a:lnTo>
                  <a:pt x="140844" y="125445"/>
                </a:lnTo>
                <a:cubicBezTo>
                  <a:pt x="138325" y="125445"/>
                  <a:pt x="136525" y="123298"/>
                  <a:pt x="136525" y="121151"/>
                </a:cubicBezTo>
                <a:cubicBezTo>
                  <a:pt x="136525" y="118646"/>
                  <a:pt x="138325" y="116499"/>
                  <a:pt x="140844" y="116499"/>
                </a:cubicBezTo>
                <a:lnTo>
                  <a:pt x="150201" y="116499"/>
                </a:lnTo>
                <a:lnTo>
                  <a:pt x="168196" y="88588"/>
                </a:lnTo>
                <a:cubicBezTo>
                  <a:pt x="169636" y="86441"/>
                  <a:pt x="172155" y="85725"/>
                  <a:pt x="174314" y="87156"/>
                </a:cubicBezTo>
                <a:close/>
                <a:moveTo>
                  <a:pt x="194631" y="50326"/>
                </a:moveTo>
                <a:cubicBezTo>
                  <a:pt x="151019" y="50326"/>
                  <a:pt x="116058" y="85554"/>
                  <a:pt x="116058" y="128690"/>
                </a:cubicBezTo>
                <a:cubicBezTo>
                  <a:pt x="116058" y="143069"/>
                  <a:pt x="119662" y="157088"/>
                  <a:pt x="126870" y="168951"/>
                </a:cubicBezTo>
                <a:cubicBezTo>
                  <a:pt x="127591" y="170029"/>
                  <a:pt x="127591" y="171467"/>
                  <a:pt x="127591" y="172546"/>
                </a:cubicBezTo>
                <a:lnTo>
                  <a:pt x="118220" y="205257"/>
                </a:lnTo>
                <a:lnTo>
                  <a:pt x="150659" y="195552"/>
                </a:lnTo>
                <a:cubicBezTo>
                  <a:pt x="151019" y="195552"/>
                  <a:pt x="151380" y="195552"/>
                  <a:pt x="151740" y="195552"/>
                </a:cubicBezTo>
                <a:cubicBezTo>
                  <a:pt x="152821" y="195552"/>
                  <a:pt x="153182" y="195911"/>
                  <a:pt x="154263" y="196271"/>
                </a:cubicBezTo>
                <a:cubicBezTo>
                  <a:pt x="166157" y="203460"/>
                  <a:pt x="180214" y="207414"/>
                  <a:pt x="194631" y="207414"/>
                </a:cubicBezTo>
                <a:cubicBezTo>
                  <a:pt x="237882" y="207414"/>
                  <a:pt x="273204" y="172186"/>
                  <a:pt x="273204" y="128690"/>
                </a:cubicBezTo>
                <a:cubicBezTo>
                  <a:pt x="273204" y="85554"/>
                  <a:pt x="237882" y="50326"/>
                  <a:pt x="194631" y="50326"/>
                </a:cubicBezTo>
                <a:close/>
                <a:moveTo>
                  <a:pt x="152209" y="23812"/>
                </a:moveTo>
                <a:cubicBezTo>
                  <a:pt x="154876" y="23812"/>
                  <a:pt x="156781" y="26098"/>
                  <a:pt x="156781" y="28384"/>
                </a:cubicBezTo>
                <a:cubicBezTo>
                  <a:pt x="156781" y="31051"/>
                  <a:pt x="154876" y="32956"/>
                  <a:pt x="152209" y="32956"/>
                </a:cubicBezTo>
                <a:cubicBezTo>
                  <a:pt x="149542" y="32956"/>
                  <a:pt x="147637" y="31051"/>
                  <a:pt x="147637" y="28384"/>
                </a:cubicBezTo>
                <a:cubicBezTo>
                  <a:pt x="147637" y="26098"/>
                  <a:pt x="149542" y="23812"/>
                  <a:pt x="152209" y="23812"/>
                </a:cubicBezTo>
                <a:close/>
                <a:moveTo>
                  <a:pt x="90048" y="23812"/>
                </a:moveTo>
                <a:lnTo>
                  <a:pt x="131841" y="23812"/>
                </a:lnTo>
                <a:cubicBezTo>
                  <a:pt x="134003" y="23812"/>
                  <a:pt x="136165" y="26098"/>
                  <a:pt x="136165" y="28384"/>
                </a:cubicBezTo>
                <a:cubicBezTo>
                  <a:pt x="136165" y="31051"/>
                  <a:pt x="134003" y="32956"/>
                  <a:pt x="131841" y="32956"/>
                </a:cubicBezTo>
                <a:lnTo>
                  <a:pt x="90048" y="32956"/>
                </a:lnTo>
                <a:cubicBezTo>
                  <a:pt x="87887" y="32956"/>
                  <a:pt x="85725" y="31051"/>
                  <a:pt x="85725" y="28384"/>
                </a:cubicBezTo>
                <a:cubicBezTo>
                  <a:pt x="85725" y="26098"/>
                  <a:pt x="87887" y="23812"/>
                  <a:pt x="90048" y="23812"/>
                </a:cubicBezTo>
                <a:close/>
                <a:moveTo>
                  <a:pt x="28113" y="8627"/>
                </a:moveTo>
                <a:cubicBezTo>
                  <a:pt x="17300" y="8627"/>
                  <a:pt x="9011" y="17614"/>
                  <a:pt x="9011" y="28039"/>
                </a:cubicBezTo>
                <a:lnTo>
                  <a:pt x="9011" y="237250"/>
                </a:lnTo>
                <a:lnTo>
                  <a:pt x="214094" y="237250"/>
                </a:lnTo>
                <a:lnTo>
                  <a:pt x="214094" y="213885"/>
                </a:lnTo>
                <a:cubicBezTo>
                  <a:pt x="207606" y="215682"/>
                  <a:pt x="201119" y="216042"/>
                  <a:pt x="194631" y="216042"/>
                </a:cubicBezTo>
                <a:cubicBezTo>
                  <a:pt x="179493" y="216042"/>
                  <a:pt x="164355" y="212447"/>
                  <a:pt x="151380" y="204898"/>
                </a:cubicBezTo>
                <a:lnTo>
                  <a:pt x="112453" y="216042"/>
                </a:lnTo>
                <a:cubicBezTo>
                  <a:pt x="112453" y="216042"/>
                  <a:pt x="111732" y="216042"/>
                  <a:pt x="111372" y="216042"/>
                </a:cubicBezTo>
                <a:cubicBezTo>
                  <a:pt x="110291" y="216042"/>
                  <a:pt x="109209" y="215682"/>
                  <a:pt x="108128" y="214963"/>
                </a:cubicBezTo>
                <a:cubicBezTo>
                  <a:pt x="107047" y="213885"/>
                  <a:pt x="106686" y="212087"/>
                  <a:pt x="107047" y="210290"/>
                </a:cubicBezTo>
                <a:lnTo>
                  <a:pt x="118581" y="172186"/>
                </a:lnTo>
                <a:cubicBezTo>
                  <a:pt x="111012" y="158886"/>
                  <a:pt x="107047" y="143788"/>
                  <a:pt x="107047" y="128690"/>
                </a:cubicBezTo>
                <a:cubicBezTo>
                  <a:pt x="107047" y="80521"/>
                  <a:pt x="145973" y="41339"/>
                  <a:pt x="194631" y="41339"/>
                </a:cubicBezTo>
                <a:cubicBezTo>
                  <a:pt x="201119" y="41339"/>
                  <a:pt x="207606" y="42058"/>
                  <a:pt x="214094" y="43855"/>
                </a:cubicBezTo>
                <a:lnTo>
                  <a:pt x="214094" y="28039"/>
                </a:lnTo>
                <a:cubicBezTo>
                  <a:pt x="214094" y="17614"/>
                  <a:pt x="205083" y="8627"/>
                  <a:pt x="194631" y="8627"/>
                </a:cubicBezTo>
                <a:lnTo>
                  <a:pt x="28113" y="8627"/>
                </a:lnTo>
                <a:close/>
                <a:moveTo>
                  <a:pt x="28113" y="0"/>
                </a:moveTo>
                <a:lnTo>
                  <a:pt x="194631" y="0"/>
                </a:lnTo>
                <a:cubicBezTo>
                  <a:pt x="210129" y="0"/>
                  <a:pt x="222744" y="12581"/>
                  <a:pt x="222744" y="28039"/>
                </a:cubicBezTo>
                <a:lnTo>
                  <a:pt x="222744" y="46012"/>
                </a:lnTo>
                <a:cubicBezTo>
                  <a:pt x="257345" y="58234"/>
                  <a:pt x="282215" y="90586"/>
                  <a:pt x="282215" y="128690"/>
                </a:cubicBezTo>
                <a:cubicBezTo>
                  <a:pt x="282215" y="167154"/>
                  <a:pt x="257345" y="199865"/>
                  <a:pt x="222744" y="211728"/>
                </a:cubicBezTo>
                <a:lnTo>
                  <a:pt x="222744" y="265289"/>
                </a:lnTo>
                <a:cubicBezTo>
                  <a:pt x="222744" y="280746"/>
                  <a:pt x="210129" y="293328"/>
                  <a:pt x="194631" y="293328"/>
                </a:cubicBezTo>
                <a:lnTo>
                  <a:pt x="28113" y="293328"/>
                </a:lnTo>
                <a:cubicBezTo>
                  <a:pt x="12615" y="293328"/>
                  <a:pt x="0" y="280746"/>
                  <a:pt x="0" y="265289"/>
                </a:cubicBezTo>
                <a:lnTo>
                  <a:pt x="0" y="28039"/>
                </a:lnTo>
                <a:cubicBezTo>
                  <a:pt x="0" y="12581"/>
                  <a:pt x="12615" y="0"/>
                  <a:pt x="2811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3" name="Freeform 921">
            <a:extLst>
              <a:ext uri="{FF2B5EF4-FFF2-40B4-BE49-F238E27FC236}">
                <a16:creationId xmlns:a16="http://schemas.microsoft.com/office/drawing/2014/main" id="{9F3E83A6-FFFC-8E49-B44B-6E6E74CC47FE}"/>
              </a:ext>
            </a:extLst>
          </p:cNvPr>
          <p:cNvSpPr>
            <a:spLocks noChangeArrowheads="1"/>
          </p:cNvSpPr>
          <p:nvPr/>
        </p:nvSpPr>
        <p:spPr bwMode="auto">
          <a:xfrm>
            <a:off x="5769818" y="1740505"/>
            <a:ext cx="419425" cy="421693"/>
          </a:xfrm>
          <a:custGeom>
            <a:avLst/>
            <a:gdLst>
              <a:gd name="T0" fmla="*/ 183015 w 293328"/>
              <a:gd name="T1" fmla="*/ 287555 h 294910"/>
              <a:gd name="T2" fmla="*/ 114074 w 293328"/>
              <a:gd name="T3" fmla="*/ 269552 h 294910"/>
              <a:gd name="T4" fmla="*/ 122828 w 293328"/>
              <a:gd name="T5" fmla="*/ 278369 h 294910"/>
              <a:gd name="T6" fmla="*/ 131219 w 293328"/>
              <a:gd name="T7" fmla="*/ 273961 h 294910"/>
              <a:gd name="T8" fmla="*/ 200889 w 293328"/>
              <a:gd name="T9" fmla="*/ 278369 h 294910"/>
              <a:gd name="T10" fmla="*/ 131219 w 293328"/>
              <a:gd name="T11" fmla="*/ 283146 h 294910"/>
              <a:gd name="T12" fmla="*/ 114074 w 293328"/>
              <a:gd name="T13" fmla="*/ 260367 h 294910"/>
              <a:gd name="T14" fmla="*/ 192510 w 293328"/>
              <a:gd name="T15" fmla="*/ 241314 h 294910"/>
              <a:gd name="T16" fmla="*/ 182700 w 293328"/>
              <a:gd name="T17" fmla="*/ 198703 h 294910"/>
              <a:gd name="T18" fmla="*/ 165622 w 293328"/>
              <a:gd name="T19" fmla="*/ 241314 h 294910"/>
              <a:gd name="T20" fmla="*/ 99854 w 293328"/>
              <a:gd name="T21" fmla="*/ 188506 h 294910"/>
              <a:gd name="T22" fmla="*/ 126742 w 293328"/>
              <a:gd name="T23" fmla="*/ 241314 h 294910"/>
              <a:gd name="T24" fmla="*/ 76236 w 293328"/>
              <a:gd name="T25" fmla="*/ 159734 h 294910"/>
              <a:gd name="T26" fmla="*/ 224122 w 293328"/>
              <a:gd name="T27" fmla="*/ 196519 h 294910"/>
              <a:gd name="T28" fmla="*/ 192510 w 293328"/>
              <a:gd name="T29" fmla="*/ 250419 h 294910"/>
              <a:gd name="T30" fmla="*/ 90770 w 293328"/>
              <a:gd name="T31" fmla="*/ 183043 h 294910"/>
              <a:gd name="T32" fmla="*/ 76236 w 293328"/>
              <a:gd name="T33" fmla="*/ 159734 h 294910"/>
              <a:gd name="T34" fmla="*/ 243048 w 293328"/>
              <a:gd name="T35" fmla="*/ 125149 h 294910"/>
              <a:gd name="T36" fmla="*/ 286087 w 293328"/>
              <a:gd name="T37" fmla="*/ 104169 h 294910"/>
              <a:gd name="T38" fmla="*/ 151905 w 293328"/>
              <a:gd name="T39" fmla="*/ 105616 h 294910"/>
              <a:gd name="T40" fmla="*/ 214836 w 293328"/>
              <a:gd name="T41" fmla="*/ 105616 h 294910"/>
              <a:gd name="T42" fmla="*/ 80654 w 293328"/>
              <a:gd name="T43" fmla="*/ 104169 h 294910"/>
              <a:gd name="T44" fmla="*/ 123694 w 293328"/>
              <a:gd name="T45" fmla="*/ 125149 h 294910"/>
              <a:gd name="T46" fmla="*/ 80654 w 293328"/>
              <a:gd name="T47" fmla="*/ 104169 h 294910"/>
              <a:gd name="T48" fmla="*/ 28573 w 293328"/>
              <a:gd name="T49" fmla="*/ 125149 h 294910"/>
              <a:gd name="T50" fmla="*/ 71612 w 293328"/>
              <a:gd name="T51" fmla="*/ 104169 h 294910"/>
              <a:gd name="T52" fmla="*/ 222070 w 293328"/>
              <a:gd name="T53" fmla="*/ 95489 h 294910"/>
              <a:gd name="T54" fmla="*/ 208687 w 293328"/>
              <a:gd name="T55" fmla="*/ 68724 h 294910"/>
              <a:gd name="T56" fmla="*/ 211943 w 293328"/>
              <a:gd name="T57" fmla="*/ 95489 h 294910"/>
              <a:gd name="T58" fmla="*/ 96568 w 293328"/>
              <a:gd name="T59" fmla="*/ 68724 h 294910"/>
              <a:gd name="T60" fmla="*/ 143224 w 293328"/>
              <a:gd name="T61" fmla="*/ 68724 h 294910"/>
              <a:gd name="T62" fmla="*/ 15192 w 293328"/>
              <a:gd name="T63" fmla="*/ 95489 h 294910"/>
              <a:gd name="T64" fmla="*/ 41953 w 293328"/>
              <a:gd name="T65" fmla="*/ 68724 h 294910"/>
              <a:gd name="T66" fmla="*/ 229635 w 293328"/>
              <a:gd name="T67" fmla="*/ 35139 h 294910"/>
              <a:gd name="T68" fmla="*/ 221896 w 293328"/>
              <a:gd name="T69" fmla="*/ 38090 h 294910"/>
              <a:gd name="T70" fmla="*/ 167588 w 293328"/>
              <a:gd name="T71" fmla="*/ 31822 h 294910"/>
              <a:gd name="T72" fmla="*/ 174223 w 293328"/>
              <a:gd name="T73" fmla="*/ 38090 h 294910"/>
              <a:gd name="T74" fmla="*/ 166114 w 293328"/>
              <a:gd name="T75" fmla="*/ 34773 h 294910"/>
              <a:gd name="T76" fmla="*/ 202467 w 293328"/>
              <a:gd name="T77" fmla="*/ 35139 h 294910"/>
              <a:gd name="T78" fmla="*/ 197867 w 293328"/>
              <a:gd name="T79" fmla="*/ 30348 h 294910"/>
              <a:gd name="T80" fmla="*/ 250280 w 293328"/>
              <a:gd name="T81" fmla="*/ 59682 h 294910"/>
              <a:gd name="T82" fmla="*/ 40508 w 293328"/>
              <a:gd name="T83" fmla="*/ 0 h 294910"/>
              <a:gd name="T84" fmla="*/ 259322 w 293328"/>
              <a:gd name="T85" fmla="*/ 62214 h 294910"/>
              <a:gd name="T86" fmla="*/ 295129 w 293328"/>
              <a:gd name="T87" fmla="*/ 105616 h 294910"/>
              <a:gd name="T88" fmla="*/ 259322 w 293328"/>
              <a:gd name="T89" fmla="*/ 290445 h 294910"/>
              <a:gd name="T90" fmla="*/ 208687 w 293328"/>
              <a:gd name="T91" fmla="*/ 290445 h 294910"/>
              <a:gd name="T92" fmla="*/ 250280 w 293328"/>
              <a:gd name="T93" fmla="*/ 133829 h 294910"/>
              <a:gd name="T94" fmla="*/ 195306 w 293328"/>
              <a:gd name="T95" fmla="*/ 133829 h 294910"/>
              <a:gd name="T96" fmla="*/ 123694 w 293328"/>
              <a:gd name="T97" fmla="*/ 133829 h 294910"/>
              <a:gd name="T98" fmla="*/ 52082 w 293328"/>
              <a:gd name="T99" fmla="*/ 133829 h 294910"/>
              <a:gd name="T100" fmla="*/ 82102 w 293328"/>
              <a:gd name="T101" fmla="*/ 286105 h 294910"/>
              <a:gd name="T102" fmla="*/ 40508 w 293328"/>
              <a:gd name="T103" fmla="*/ 295147 h 294910"/>
              <a:gd name="T104" fmla="*/ 28573 w 293328"/>
              <a:gd name="T105" fmla="*/ 133829 h 294910"/>
              <a:gd name="T106" fmla="*/ 1083 w 293328"/>
              <a:gd name="T107" fmla="*/ 96573 h 294910"/>
              <a:gd name="T108" fmla="*/ 40508 w 293328"/>
              <a:gd name="T109" fmla="*/ 0 h 2949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93328" h="294910">
                <a:moveTo>
                  <a:pt x="181898" y="267890"/>
                </a:moveTo>
                <a:cubicBezTo>
                  <a:pt x="176822" y="267890"/>
                  <a:pt x="172834" y="271907"/>
                  <a:pt x="172834" y="276653"/>
                </a:cubicBezTo>
                <a:cubicBezTo>
                  <a:pt x="172834" y="281765"/>
                  <a:pt x="176822" y="285782"/>
                  <a:pt x="181898" y="285782"/>
                </a:cubicBezTo>
                <a:cubicBezTo>
                  <a:pt x="186611" y="285782"/>
                  <a:pt x="190599" y="281765"/>
                  <a:pt x="190599" y="276653"/>
                </a:cubicBezTo>
                <a:cubicBezTo>
                  <a:pt x="190599" y="271907"/>
                  <a:pt x="186611" y="267890"/>
                  <a:pt x="181898" y="267890"/>
                </a:cubicBezTo>
                <a:close/>
                <a:moveTo>
                  <a:pt x="113377" y="267890"/>
                </a:moveTo>
                <a:cubicBezTo>
                  <a:pt x="107939" y="267890"/>
                  <a:pt x="103951" y="271907"/>
                  <a:pt x="103951" y="276653"/>
                </a:cubicBezTo>
                <a:cubicBezTo>
                  <a:pt x="103951" y="281765"/>
                  <a:pt x="107939" y="285782"/>
                  <a:pt x="113377" y="285782"/>
                </a:cubicBezTo>
                <a:cubicBezTo>
                  <a:pt x="118090" y="285782"/>
                  <a:pt x="122078" y="281765"/>
                  <a:pt x="122078" y="276653"/>
                </a:cubicBezTo>
                <a:cubicBezTo>
                  <a:pt x="122078" y="271907"/>
                  <a:pt x="118090" y="267890"/>
                  <a:pt x="113377" y="267890"/>
                </a:cubicBezTo>
                <a:close/>
                <a:moveTo>
                  <a:pt x="113377" y="258762"/>
                </a:moveTo>
                <a:cubicBezTo>
                  <a:pt x="121353" y="258762"/>
                  <a:pt x="128242" y="264604"/>
                  <a:pt x="130417" y="272272"/>
                </a:cubicBezTo>
                <a:lnTo>
                  <a:pt x="164496" y="272272"/>
                </a:lnTo>
                <a:cubicBezTo>
                  <a:pt x="166309" y="264604"/>
                  <a:pt x="173559" y="258762"/>
                  <a:pt x="181898" y="258762"/>
                </a:cubicBezTo>
                <a:cubicBezTo>
                  <a:pt x="191687" y="258762"/>
                  <a:pt x="199663" y="266795"/>
                  <a:pt x="199663" y="276653"/>
                </a:cubicBezTo>
                <a:cubicBezTo>
                  <a:pt x="199663" y="286512"/>
                  <a:pt x="191687" y="294910"/>
                  <a:pt x="181898" y="294910"/>
                </a:cubicBezTo>
                <a:cubicBezTo>
                  <a:pt x="173559" y="294910"/>
                  <a:pt x="166309" y="289068"/>
                  <a:pt x="164496" y="281400"/>
                </a:cubicBezTo>
                <a:lnTo>
                  <a:pt x="130417" y="281400"/>
                </a:lnTo>
                <a:cubicBezTo>
                  <a:pt x="128242" y="289068"/>
                  <a:pt x="121353" y="294910"/>
                  <a:pt x="113377" y="294910"/>
                </a:cubicBezTo>
                <a:cubicBezTo>
                  <a:pt x="103226" y="294910"/>
                  <a:pt x="95250" y="286512"/>
                  <a:pt x="95250" y="276653"/>
                </a:cubicBezTo>
                <a:cubicBezTo>
                  <a:pt x="95250" y="266795"/>
                  <a:pt x="103226" y="258762"/>
                  <a:pt x="113377" y="258762"/>
                </a:cubicBezTo>
                <a:close/>
                <a:moveTo>
                  <a:pt x="181584" y="197478"/>
                </a:moveTo>
                <a:lnTo>
                  <a:pt x="173639" y="239826"/>
                </a:lnTo>
                <a:lnTo>
                  <a:pt x="191335" y="239826"/>
                </a:lnTo>
                <a:cubicBezTo>
                  <a:pt x="194946" y="239826"/>
                  <a:pt x="198196" y="237655"/>
                  <a:pt x="199641" y="234035"/>
                </a:cubicBezTo>
                <a:lnTo>
                  <a:pt x="212281" y="201460"/>
                </a:lnTo>
                <a:lnTo>
                  <a:pt x="181584" y="197478"/>
                </a:lnTo>
                <a:close/>
                <a:moveTo>
                  <a:pt x="140053" y="192049"/>
                </a:moveTo>
                <a:lnTo>
                  <a:pt x="134997" y="239826"/>
                </a:lnTo>
                <a:lnTo>
                  <a:pt x="164611" y="239826"/>
                </a:lnTo>
                <a:lnTo>
                  <a:pt x="172917" y="196393"/>
                </a:lnTo>
                <a:lnTo>
                  <a:pt x="140053" y="192049"/>
                </a:lnTo>
                <a:close/>
                <a:moveTo>
                  <a:pt x="99245" y="187344"/>
                </a:moveTo>
                <a:lnTo>
                  <a:pt x="99245" y="231140"/>
                </a:lnTo>
                <a:cubicBezTo>
                  <a:pt x="99245" y="235845"/>
                  <a:pt x="103217" y="239826"/>
                  <a:pt x="107912" y="239826"/>
                </a:cubicBezTo>
                <a:lnTo>
                  <a:pt x="125969" y="239826"/>
                </a:lnTo>
                <a:lnTo>
                  <a:pt x="131386" y="191325"/>
                </a:lnTo>
                <a:lnTo>
                  <a:pt x="99245" y="187344"/>
                </a:lnTo>
                <a:close/>
                <a:moveTo>
                  <a:pt x="75771" y="158750"/>
                </a:moveTo>
                <a:cubicBezTo>
                  <a:pt x="87327" y="158750"/>
                  <a:pt x="96717" y="167075"/>
                  <a:pt x="98884" y="177933"/>
                </a:cubicBezTo>
                <a:lnTo>
                  <a:pt x="219142" y="193497"/>
                </a:lnTo>
                <a:cubicBezTo>
                  <a:pt x="220587" y="193497"/>
                  <a:pt x="221670" y="194221"/>
                  <a:pt x="222754" y="195307"/>
                </a:cubicBezTo>
                <a:cubicBezTo>
                  <a:pt x="223115" y="196393"/>
                  <a:pt x="223476" y="198202"/>
                  <a:pt x="222754" y="199288"/>
                </a:cubicBezTo>
                <a:lnTo>
                  <a:pt x="207947" y="237655"/>
                </a:lnTo>
                <a:cubicBezTo>
                  <a:pt x="205058" y="244532"/>
                  <a:pt x="198919" y="248875"/>
                  <a:pt x="191335" y="248875"/>
                </a:cubicBezTo>
                <a:lnTo>
                  <a:pt x="107912" y="248875"/>
                </a:lnTo>
                <a:cubicBezTo>
                  <a:pt x="98161" y="248875"/>
                  <a:pt x="90216" y="240912"/>
                  <a:pt x="90216" y="231140"/>
                </a:cubicBezTo>
                <a:lnTo>
                  <a:pt x="90216" y="181915"/>
                </a:lnTo>
                <a:cubicBezTo>
                  <a:pt x="90216" y="174314"/>
                  <a:pt x="83716" y="167799"/>
                  <a:pt x="75771" y="167799"/>
                </a:cubicBezTo>
                <a:cubicBezTo>
                  <a:pt x="73604" y="167799"/>
                  <a:pt x="71437" y="165627"/>
                  <a:pt x="71437" y="163093"/>
                </a:cubicBezTo>
                <a:cubicBezTo>
                  <a:pt x="71437" y="160922"/>
                  <a:pt x="73604" y="158750"/>
                  <a:pt x="75771" y="158750"/>
                </a:cubicBezTo>
                <a:close/>
                <a:moveTo>
                  <a:pt x="222153" y="103527"/>
                </a:moveTo>
                <a:lnTo>
                  <a:pt x="222153" y="104965"/>
                </a:lnTo>
                <a:cubicBezTo>
                  <a:pt x="222153" y="115749"/>
                  <a:pt x="230780" y="124377"/>
                  <a:pt x="241564" y="124377"/>
                </a:cubicBezTo>
                <a:lnTo>
                  <a:pt x="265289" y="124377"/>
                </a:lnTo>
                <a:cubicBezTo>
                  <a:pt x="276073" y="124377"/>
                  <a:pt x="284341" y="115749"/>
                  <a:pt x="284341" y="104965"/>
                </a:cubicBezTo>
                <a:lnTo>
                  <a:pt x="284341" y="103527"/>
                </a:lnTo>
                <a:lnTo>
                  <a:pt x="222153" y="103527"/>
                </a:lnTo>
                <a:close/>
                <a:moveTo>
                  <a:pt x="150978" y="103527"/>
                </a:moveTo>
                <a:lnTo>
                  <a:pt x="150978" y="104965"/>
                </a:lnTo>
                <a:cubicBezTo>
                  <a:pt x="150978" y="115749"/>
                  <a:pt x="159964" y="124377"/>
                  <a:pt x="170389" y="124377"/>
                </a:cubicBezTo>
                <a:lnTo>
                  <a:pt x="194114" y="124377"/>
                </a:lnTo>
                <a:cubicBezTo>
                  <a:pt x="204898" y="124377"/>
                  <a:pt x="213525" y="115749"/>
                  <a:pt x="213525" y="104965"/>
                </a:cubicBezTo>
                <a:lnTo>
                  <a:pt x="213525" y="103527"/>
                </a:lnTo>
                <a:lnTo>
                  <a:pt x="150978" y="103527"/>
                </a:lnTo>
                <a:close/>
                <a:moveTo>
                  <a:pt x="80162" y="103527"/>
                </a:moveTo>
                <a:lnTo>
                  <a:pt x="80162" y="104965"/>
                </a:lnTo>
                <a:cubicBezTo>
                  <a:pt x="80162" y="115749"/>
                  <a:pt x="88789" y="124377"/>
                  <a:pt x="99214" y="124377"/>
                </a:cubicBezTo>
                <a:lnTo>
                  <a:pt x="122939" y="124377"/>
                </a:lnTo>
                <a:cubicBezTo>
                  <a:pt x="133723" y="124377"/>
                  <a:pt x="142350" y="115749"/>
                  <a:pt x="142350" y="104965"/>
                </a:cubicBezTo>
                <a:lnTo>
                  <a:pt x="142350" y="103527"/>
                </a:lnTo>
                <a:lnTo>
                  <a:pt x="80162" y="103527"/>
                </a:lnTo>
                <a:close/>
                <a:moveTo>
                  <a:pt x="8987" y="103527"/>
                </a:moveTo>
                <a:lnTo>
                  <a:pt x="8987" y="104965"/>
                </a:lnTo>
                <a:cubicBezTo>
                  <a:pt x="8987" y="115749"/>
                  <a:pt x="17614" y="124377"/>
                  <a:pt x="28398" y="124377"/>
                </a:cubicBezTo>
                <a:lnTo>
                  <a:pt x="51764" y="124377"/>
                </a:lnTo>
                <a:cubicBezTo>
                  <a:pt x="62548" y="124377"/>
                  <a:pt x="71175" y="115749"/>
                  <a:pt x="71175" y="104965"/>
                </a:cubicBezTo>
                <a:lnTo>
                  <a:pt x="71175" y="103527"/>
                </a:lnTo>
                <a:lnTo>
                  <a:pt x="8987" y="103527"/>
                </a:lnTo>
                <a:close/>
                <a:moveTo>
                  <a:pt x="207414" y="68299"/>
                </a:moveTo>
                <a:lnTo>
                  <a:pt x="220715" y="94900"/>
                </a:lnTo>
                <a:lnTo>
                  <a:pt x="278230" y="94900"/>
                </a:lnTo>
                <a:lnTo>
                  <a:pt x="251270" y="68299"/>
                </a:lnTo>
                <a:lnTo>
                  <a:pt x="207414" y="68299"/>
                </a:lnTo>
                <a:close/>
                <a:moveTo>
                  <a:pt x="150978" y="68299"/>
                </a:moveTo>
                <a:lnTo>
                  <a:pt x="150978" y="94900"/>
                </a:lnTo>
                <a:lnTo>
                  <a:pt x="210650" y="94900"/>
                </a:lnTo>
                <a:lnTo>
                  <a:pt x="197349" y="68299"/>
                </a:lnTo>
                <a:lnTo>
                  <a:pt x="150978" y="68299"/>
                </a:lnTo>
                <a:close/>
                <a:moveTo>
                  <a:pt x="95979" y="68299"/>
                </a:moveTo>
                <a:lnTo>
                  <a:pt x="82678" y="94900"/>
                </a:lnTo>
                <a:lnTo>
                  <a:pt x="142350" y="94900"/>
                </a:lnTo>
                <a:lnTo>
                  <a:pt x="142350" y="68299"/>
                </a:lnTo>
                <a:lnTo>
                  <a:pt x="95979" y="68299"/>
                </a:lnTo>
                <a:close/>
                <a:moveTo>
                  <a:pt x="41698" y="68299"/>
                </a:moveTo>
                <a:lnTo>
                  <a:pt x="15098" y="94900"/>
                </a:lnTo>
                <a:lnTo>
                  <a:pt x="72972" y="94900"/>
                </a:lnTo>
                <a:lnTo>
                  <a:pt x="85913" y="68299"/>
                </a:lnTo>
                <a:lnTo>
                  <a:pt x="41698" y="68299"/>
                </a:lnTo>
                <a:close/>
                <a:moveTo>
                  <a:pt x="220541" y="31627"/>
                </a:moveTo>
                <a:cubicBezTo>
                  <a:pt x="222006" y="30162"/>
                  <a:pt x="225303" y="30162"/>
                  <a:pt x="226768" y="31627"/>
                </a:cubicBezTo>
                <a:cubicBezTo>
                  <a:pt x="227501" y="32360"/>
                  <a:pt x="228234" y="33825"/>
                  <a:pt x="228234" y="34924"/>
                </a:cubicBezTo>
                <a:cubicBezTo>
                  <a:pt x="228234" y="36024"/>
                  <a:pt x="227501" y="37123"/>
                  <a:pt x="226768" y="37855"/>
                </a:cubicBezTo>
                <a:cubicBezTo>
                  <a:pt x="226036" y="38954"/>
                  <a:pt x="224570" y="39321"/>
                  <a:pt x="223471" y="39321"/>
                </a:cubicBezTo>
                <a:cubicBezTo>
                  <a:pt x="222372" y="39321"/>
                  <a:pt x="221273" y="38954"/>
                  <a:pt x="220541" y="37855"/>
                </a:cubicBezTo>
                <a:cubicBezTo>
                  <a:pt x="219441" y="37123"/>
                  <a:pt x="219075" y="36024"/>
                  <a:pt x="219075" y="34924"/>
                </a:cubicBezTo>
                <a:cubicBezTo>
                  <a:pt x="219075" y="33825"/>
                  <a:pt x="219441" y="32726"/>
                  <a:pt x="220541" y="31627"/>
                </a:cubicBezTo>
                <a:close/>
                <a:moveTo>
                  <a:pt x="166566" y="31627"/>
                </a:moveTo>
                <a:cubicBezTo>
                  <a:pt x="168397" y="30162"/>
                  <a:pt x="171328" y="30162"/>
                  <a:pt x="173160" y="31627"/>
                </a:cubicBezTo>
                <a:cubicBezTo>
                  <a:pt x="173892" y="32360"/>
                  <a:pt x="174259" y="33825"/>
                  <a:pt x="174259" y="34558"/>
                </a:cubicBezTo>
                <a:cubicBezTo>
                  <a:pt x="174259" y="36024"/>
                  <a:pt x="173892" y="37123"/>
                  <a:pt x="173160" y="37855"/>
                </a:cubicBezTo>
                <a:cubicBezTo>
                  <a:pt x="172061" y="38954"/>
                  <a:pt x="170962" y="39321"/>
                  <a:pt x="169863" y="39321"/>
                </a:cubicBezTo>
                <a:cubicBezTo>
                  <a:pt x="168764" y="39321"/>
                  <a:pt x="167298" y="38954"/>
                  <a:pt x="166566" y="37855"/>
                </a:cubicBezTo>
                <a:cubicBezTo>
                  <a:pt x="165833" y="37123"/>
                  <a:pt x="165100" y="36024"/>
                  <a:pt x="165100" y="34558"/>
                </a:cubicBezTo>
                <a:cubicBezTo>
                  <a:pt x="165100" y="33825"/>
                  <a:pt x="165833" y="32360"/>
                  <a:pt x="166566" y="31627"/>
                </a:cubicBezTo>
                <a:close/>
                <a:moveTo>
                  <a:pt x="196659" y="30162"/>
                </a:moveTo>
                <a:cubicBezTo>
                  <a:pt x="199326" y="30162"/>
                  <a:pt x="201231" y="32360"/>
                  <a:pt x="201231" y="34924"/>
                </a:cubicBezTo>
                <a:cubicBezTo>
                  <a:pt x="201231" y="37489"/>
                  <a:pt x="199326" y="39321"/>
                  <a:pt x="196659" y="39321"/>
                </a:cubicBezTo>
                <a:cubicBezTo>
                  <a:pt x="193992" y="39321"/>
                  <a:pt x="192087" y="37489"/>
                  <a:pt x="192087" y="34924"/>
                </a:cubicBezTo>
                <a:cubicBezTo>
                  <a:pt x="192087" y="32360"/>
                  <a:pt x="193992" y="30162"/>
                  <a:pt x="196659" y="30162"/>
                </a:cubicBezTo>
                <a:close/>
                <a:moveTo>
                  <a:pt x="44574" y="8627"/>
                </a:moveTo>
                <a:lnTo>
                  <a:pt x="44574" y="59313"/>
                </a:lnTo>
                <a:lnTo>
                  <a:pt x="248753" y="59313"/>
                </a:lnTo>
                <a:lnTo>
                  <a:pt x="248753" y="8627"/>
                </a:lnTo>
                <a:lnTo>
                  <a:pt x="44574" y="8627"/>
                </a:lnTo>
                <a:close/>
                <a:moveTo>
                  <a:pt x="40261" y="0"/>
                </a:moveTo>
                <a:lnTo>
                  <a:pt x="253426" y="0"/>
                </a:lnTo>
                <a:cubicBezTo>
                  <a:pt x="255943" y="0"/>
                  <a:pt x="257740" y="1797"/>
                  <a:pt x="257740" y="4314"/>
                </a:cubicBezTo>
                <a:lnTo>
                  <a:pt x="257740" y="61829"/>
                </a:lnTo>
                <a:lnTo>
                  <a:pt x="291890" y="95978"/>
                </a:lnTo>
                <a:cubicBezTo>
                  <a:pt x="292609" y="96697"/>
                  <a:pt x="293328" y="98135"/>
                  <a:pt x="293328" y="99214"/>
                </a:cubicBezTo>
                <a:lnTo>
                  <a:pt x="293328" y="104965"/>
                </a:lnTo>
                <a:cubicBezTo>
                  <a:pt x="293328" y="120782"/>
                  <a:pt x="280746" y="133004"/>
                  <a:pt x="265289" y="133004"/>
                </a:cubicBezTo>
                <a:lnTo>
                  <a:pt x="257740" y="133004"/>
                </a:lnTo>
                <a:lnTo>
                  <a:pt x="257740" y="288654"/>
                </a:lnTo>
                <a:cubicBezTo>
                  <a:pt x="257740" y="291530"/>
                  <a:pt x="255943" y="293328"/>
                  <a:pt x="253426" y="293328"/>
                </a:cubicBezTo>
                <a:lnTo>
                  <a:pt x="212087" y="293328"/>
                </a:lnTo>
                <a:cubicBezTo>
                  <a:pt x="209212" y="293328"/>
                  <a:pt x="207414" y="291530"/>
                  <a:pt x="207414" y="288654"/>
                </a:cubicBezTo>
                <a:cubicBezTo>
                  <a:pt x="207414" y="286498"/>
                  <a:pt x="209212" y="284341"/>
                  <a:pt x="212087" y="284341"/>
                </a:cubicBezTo>
                <a:lnTo>
                  <a:pt x="248753" y="284341"/>
                </a:lnTo>
                <a:lnTo>
                  <a:pt x="248753" y="133004"/>
                </a:lnTo>
                <a:lnTo>
                  <a:pt x="241564" y="133004"/>
                </a:lnTo>
                <a:cubicBezTo>
                  <a:pt x="231499" y="133004"/>
                  <a:pt x="222872" y="127971"/>
                  <a:pt x="217839" y="120063"/>
                </a:cubicBezTo>
                <a:cubicBezTo>
                  <a:pt x="212806" y="127971"/>
                  <a:pt x="204179" y="133004"/>
                  <a:pt x="194114" y="133004"/>
                </a:cubicBezTo>
                <a:lnTo>
                  <a:pt x="170389" y="133004"/>
                </a:lnTo>
                <a:cubicBezTo>
                  <a:pt x="160324" y="133004"/>
                  <a:pt x="151696" y="127971"/>
                  <a:pt x="146664" y="120063"/>
                </a:cubicBezTo>
                <a:cubicBezTo>
                  <a:pt x="141631" y="127971"/>
                  <a:pt x="133004" y="133004"/>
                  <a:pt x="122939" y="133004"/>
                </a:cubicBezTo>
                <a:lnTo>
                  <a:pt x="99214" y="133004"/>
                </a:lnTo>
                <a:cubicBezTo>
                  <a:pt x="89148" y="133004"/>
                  <a:pt x="80521" y="127971"/>
                  <a:pt x="75489" y="120063"/>
                </a:cubicBezTo>
                <a:cubicBezTo>
                  <a:pt x="70456" y="127971"/>
                  <a:pt x="61829" y="133004"/>
                  <a:pt x="51764" y="133004"/>
                </a:cubicBezTo>
                <a:lnTo>
                  <a:pt x="44574" y="133004"/>
                </a:lnTo>
                <a:lnTo>
                  <a:pt x="44574" y="284341"/>
                </a:lnTo>
                <a:lnTo>
                  <a:pt x="81600" y="284341"/>
                </a:lnTo>
                <a:cubicBezTo>
                  <a:pt x="84116" y="284341"/>
                  <a:pt x="85913" y="286498"/>
                  <a:pt x="85913" y="288654"/>
                </a:cubicBezTo>
                <a:cubicBezTo>
                  <a:pt x="85913" y="291530"/>
                  <a:pt x="84116" y="293328"/>
                  <a:pt x="81600" y="293328"/>
                </a:cubicBezTo>
                <a:lnTo>
                  <a:pt x="40261" y="293328"/>
                </a:lnTo>
                <a:cubicBezTo>
                  <a:pt x="37385" y="293328"/>
                  <a:pt x="35587" y="291530"/>
                  <a:pt x="35587" y="288654"/>
                </a:cubicBezTo>
                <a:lnTo>
                  <a:pt x="35587" y="133004"/>
                </a:lnTo>
                <a:lnTo>
                  <a:pt x="28398" y="133004"/>
                </a:lnTo>
                <a:cubicBezTo>
                  <a:pt x="12581" y="133004"/>
                  <a:pt x="0" y="120782"/>
                  <a:pt x="0" y="104965"/>
                </a:cubicBezTo>
                <a:lnTo>
                  <a:pt x="0" y="99214"/>
                </a:lnTo>
                <a:cubicBezTo>
                  <a:pt x="0" y="98135"/>
                  <a:pt x="359" y="96697"/>
                  <a:pt x="1078" y="95978"/>
                </a:cubicBezTo>
                <a:lnTo>
                  <a:pt x="35587" y="61829"/>
                </a:lnTo>
                <a:lnTo>
                  <a:pt x="35587" y="4314"/>
                </a:lnTo>
                <a:cubicBezTo>
                  <a:pt x="35587" y="1797"/>
                  <a:pt x="37385" y="0"/>
                  <a:pt x="4026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4" name="Freeform 922">
            <a:extLst>
              <a:ext uri="{FF2B5EF4-FFF2-40B4-BE49-F238E27FC236}">
                <a16:creationId xmlns:a16="http://schemas.microsoft.com/office/drawing/2014/main" id="{460C56C6-EB82-B24C-8CFB-99CFA3415F8B}"/>
              </a:ext>
            </a:extLst>
          </p:cNvPr>
          <p:cNvSpPr>
            <a:spLocks noChangeArrowheads="1"/>
          </p:cNvSpPr>
          <p:nvPr/>
        </p:nvSpPr>
        <p:spPr bwMode="auto">
          <a:xfrm>
            <a:off x="8933107" y="1742772"/>
            <a:ext cx="419426" cy="419426"/>
          </a:xfrm>
          <a:custGeom>
            <a:avLst/>
            <a:gdLst>
              <a:gd name="T0" fmla="*/ 203835 w 293328"/>
              <a:gd name="T1" fmla="*/ 273093 h 293328"/>
              <a:gd name="T2" fmla="*/ 238706 w 293328"/>
              <a:gd name="T3" fmla="*/ 280318 h 293328"/>
              <a:gd name="T4" fmla="*/ 238706 w 293328"/>
              <a:gd name="T5" fmla="*/ 252864 h 293328"/>
              <a:gd name="T6" fmla="*/ 171074 w 293328"/>
              <a:gd name="T7" fmla="*/ 141671 h 293328"/>
              <a:gd name="T8" fmla="*/ 126534 w 293328"/>
              <a:gd name="T9" fmla="*/ 212064 h 293328"/>
              <a:gd name="T10" fmla="*/ 171074 w 293328"/>
              <a:gd name="T11" fmla="*/ 141671 h 293328"/>
              <a:gd name="T12" fmla="*/ 72581 w 293328"/>
              <a:gd name="T13" fmla="*/ 192930 h 293328"/>
              <a:gd name="T14" fmla="*/ 117482 w 293328"/>
              <a:gd name="T15" fmla="*/ 160441 h 293328"/>
              <a:gd name="T16" fmla="*/ 121827 w 293328"/>
              <a:gd name="T17" fmla="*/ 116402 h 293328"/>
              <a:gd name="T18" fmla="*/ 121827 w 293328"/>
              <a:gd name="T19" fmla="*/ 152860 h 293328"/>
              <a:gd name="T20" fmla="*/ 121827 w 293328"/>
              <a:gd name="T21" fmla="*/ 116402 h 293328"/>
              <a:gd name="T22" fmla="*/ 123638 w 293328"/>
              <a:gd name="T23" fmla="*/ 107737 h 293328"/>
              <a:gd name="T24" fmla="*/ 180127 w 293328"/>
              <a:gd name="T25" fmla="*/ 134811 h 293328"/>
              <a:gd name="T26" fmla="*/ 177592 w 293328"/>
              <a:gd name="T27" fmla="*/ 199790 h 293328"/>
              <a:gd name="T28" fmla="*/ 121827 w 293328"/>
              <a:gd name="T29" fmla="*/ 223254 h 293328"/>
              <a:gd name="T30" fmla="*/ 66424 w 293328"/>
              <a:gd name="T31" fmla="*/ 199790 h 293328"/>
              <a:gd name="T32" fmla="*/ 63890 w 293328"/>
              <a:gd name="T33" fmla="*/ 134811 h 293328"/>
              <a:gd name="T34" fmla="*/ 120016 w 293328"/>
              <a:gd name="T35" fmla="*/ 107737 h 293328"/>
              <a:gd name="T36" fmla="*/ 62532 w 293328"/>
              <a:gd name="T37" fmla="*/ 105471 h 293328"/>
              <a:gd name="T38" fmla="*/ 62532 w 293328"/>
              <a:gd name="T39" fmla="*/ 223602 h 293328"/>
              <a:gd name="T40" fmla="*/ 165330 w 293328"/>
              <a:gd name="T41" fmla="*/ 236967 h 293328"/>
              <a:gd name="T42" fmla="*/ 197659 w 293328"/>
              <a:gd name="T43" fmla="*/ 266952 h 293328"/>
              <a:gd name="T44" fmla="*/ 196570 w 293328"/>
              <a:gd name="T45" fmla="*/ 210596 h 293328"/>
              <a:gd name="T46" fmla="*/ 181677 w 293328"/>
              <a:gd name="T47" fmla="*/ 105471 h 293328"/>
              <a:gd name="T48" fmla="*/ 122105 w 293328"/>
              <a:gd name="T49" fmla="*/ 71876 h 293328"/>
              <a:gd name="T50" fmla="*/ 205287 w 293328"/>
              <a:gd name="T51" fmla="*/ 206623 h 293328"/>
              <a:gd name="T52" fmla="*/ 253598 w 293328"/>
              <a:gd name="T53" fmla="*/ 266590 h 293328"/>
              <a:gd name="T54" fmla="*/ 224903 w 293328"/>
              <a:gd name="T55" fmla="*/ 295129 h 293328"/>
              <a:gd name="T56" fmla="*/ 164604 w 293328"/>
              <a:gd name="T57" fmla="*/ 246721 h 293328"/>
              <a:gd name="T58" fmla="*/ 28750 w 293328"/>
              <a:gd name="T59" fmla="*/ 164718 h 293328"/>
              <a:gd name="T60" fmla="*/ 122105 w 293328"/>
              <a:gd name="T61" fmla="*/ 71876 h 293328"/>
              <a:gd name="T62" fmla="*/ 264897 w 293328"/>
              <a:gd name="T63" fmla="*/ 22237 h 293328"/>
              <a:gd name="T64" fmla="*/ 264897 w 293328"/>
              <a:gd name="T65" fmla="*/ 28872 h 293328"/>
              <a:gd name="T66" fmla="*/ 258632 w 293328"/>
              <a:gd name="T67" fmla="*/ 28872 h 293328"/>
              <a:gd name="T68" fmla="*/ 258632 w 293328"/>
              <a:gd name="T69" fmla="*/ 22237 h 293328"/>
              <a:gd name="T70" fmla="*/ 217348 w 293328"/>
              <a:gd name="T71" fmla="*/ 22237 h 293328"/>
              <a:gd name="T72" fmla="*/ 217348 w 293328"/>
              <a:gd name="T73" fmla="*/ 28872 h 293328"/>
              <a:gd name="T74" fmla="*/ 210714 w 293328"/>
              <a:gd name="T75" fmla="*/ 28872 h 293328"/>
              <a:gd name="T76" fmla="*/ 210714 w 293328"/>
              <a:gd name="T77" fmla="*/ 22237 h 293328"/>
              <a:gd name="T78" fmla="*/ 242414 w 293328"/>
              <a:gd name="T79" fmla="*/ 25554 h 293328"/>
              <a:gd name="T80" fmla="*/ 233199 w 293328"/>
              <a:gd name="T81" fmla="*/ 25554 h 293328"/>
              <a:gd name="T82" fmla="*/ 9042 w 293328"/>
              <a:gd name="T83" fmla="*/ 8682 h 293328"/>
              <a:gd name="T84" fmla="*/ 286087 w 293328"/>
              <a:gd name="T85" fmla="*/ 41594 h 293328"/>
              <a:gd name="T86" fmla="*/ 9042 w 293328"/>
              <a:gd name="T87" fmla="*/ 8682 h 293328"/>
              <a:gd name="T88" fmla="*/ 290789 w 293328"/>
              <a:gd name="T89" fmla="*/ 0 h 293328"/>
              <a:gd name="T90" fmla="*/ 295129 w 293328"/>
              <a:gd name="T91" fmla="*/ 290427 h 293328"/>
              <a:gd name="T92" fmla="*/ 261855 w 293328"/>
              <a:gd name="T93" fmla="*/ 295129 h 293328"/>
              <a:gd name="T94" fmla="*/ 261855 w 293328"/>
              <a:gd name="T95" fmla="*/ 286087 h 293328"/>
              <a:gd name="T96" fmla="*/ 286087 w 293328"/>
              <a:gd name="T97" fmla="*/ 50636 h 293328"/>
              <a:gd name="T98" fmla="*/ 9042 w 293328"/>
              <a:gd name="T99" fmla="*/ 286087 h 293328"/>
              <a:gd name="T100" fmla="*/ 188795 w 293328"/>
              <a:gd name="T101" fmla="*/ 290427 h 293328"/>
              <a:gd name="T102" fmla="*/ 4703 w 293328"/>
              <a:gd name="T103" fmla="*/ 295129 h 293328"/>
              <a:gd name="T104" fmla="*/ 0 w 293328"/>
              <a:gd name="T105" fmla="*/ 4339 h 29332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93328">
                <a:moveTo>
                  <a:pt x="230028" y="244139"/>
                </a:moveTo>
                <a:lnTo>
                  <a:pt x="202590" y="271426"/>
                </a:lnTo>
                <a:lnTo>
                  <a:pt x="209811" y="278607"/>
                </a:lnTo>
                <a:cubicBezTo>
                  <a:pt x="217392" y="286147"/>
                  <a:pt x="229667" y="286147"/>
                  <a:pt x="237249" y="278607"/>
                </a:cubicBezTo>
                <a:cubicBezTo>
                  <a:pt x="240859" y="275017"/>
                  <a:pt x="243025" y="269990"/>
                  <a:pt x="243025" y="264963"/>
                </a:cubicBezTo>
                <a:cubicBezTo>
                  <a:pt x="243025" y="259578"/>
                  <a:pt x="240859" y="254910"/>
                  <a:pt x="237249" y="251320"/>
                </a:cubicBezTo>
                <a:lnTo>
                  <a:pt x="230028" y="244139"/>
                </a:lnTo>
                <a:close/>
                <a:moveTo>
                  <a:pt x="170030" y="140806"/>
                </a:moveTo>
                <a:lnTo>
                  <a:pt x="125762" y="159462"/>
                </a:lnTo>
                <a:lnTo>
                  <a:pt x="125762" y="210769"/>
                </a:lnTo>
                <a:lnTo>
                  <a:pt x="170030" y="191753"/>
                </a:lnTo>
                <a:lnTo>
                  <a:pt x="170030" y="140806"/>
                </a:lnTo>
                <a:close/>
                <a:moveTo>
                  <a:pt x="72138" y="140806"/>
                </a:moveTo>
                <a:lnTo>
                  <a:pt x="72138" y="191753"/>
                </a:lnTo>
                <a:lnTo>
                  <a:pt x="116765" y="210769"/>
                </a:lnTo>
                <a:lnTo>
                  <a:pt x="116765" y="159462"/>
                </a:lnTo>
                <a:lnTo>
                  <a:pt x="72138" y="140806"/>
                </a:lnTo>
                <a:close/>
                <a:moveTo>
                  <a:pt x="121084" y="115690"/>
                </a:moveTo>
                <a:lnTo>
                  <a:pt x="78976" y="133989"/>
                </a:lnTo>
                <a:lnTo>
                  <a:pt x="121084" y="151928"/>
                </a:lnTo>
                <a:lnTo>
                  <a:pt x="163552" y="133989"/>
                </a:lnTo>
                <a:lnTo>
                  <a:pt x="121084" y="115690"/>
                </a:lnTo>
                <a:close/>
                <a:moveTo>
                  <a:pt x="119284" y="107080"/>
                </a:moveTo>
                <a:cubicBezTo>
                  <a:pt x="120364" y="106362"/>
                  <a:pt x="121804" y="106362"/>
                  <a:pt x="122883" y="107080"/>
                </a:cubicBezTo>
                <a:lnTo>
                  <a:pt x="176508" y="129683"/>
                </a:lnTo>
                <a:cubicBezTo>
                  <a:pt x="177948" y="130401"/>
                  <a:pt x="179027" y="132195"/>
                  <a:pt x="179027" y="133989"/>
                </a:cubicBezTo>
                <a:lnTo>
                  <a:pt x="179027" y="194623"/>
                </a:lnTo>
                <a:cubicBezTo>
                  <a:pt x="179027" y="196417"/>
                  <a:pt x="177948" y="198211"/>
                  <a:pt x="176508" y="198570"/>
                </a:cubicBezTo>
                <a:lnTo>
                  <a:pt x="122883" y="221532"/>
                </a:lnTo>
                <a:cubicBezTo>
                  <a:pt x="122523" y="221891"/>
                  <a:pt x="121804" y="221891"/>
                  <a:pt x="121084" y="221891"/>
                </a:cubicBezTo>
                <a:cubicBezTo>
                  <a:pt x="120364" y="221891"/>
                  <a:pt x="120004" y="221891"/>
                  <a:pt x="119284" y="221532"/>
                </a:cubicBezTo>
                <a:lnTo>
                  <a:pt x="66019" y="198570"/>
                </a:lnTo>
                <a:cubicBezTo>
                  <a:pt x="64580" y="198211"/>
                  <a:pt x="63500" y="196417"/>
                  <a:pt x="63500" y="194623"/>
                </a:cubicBezTo>
                <a:lnTo>
                  <a:pt x="63500" y="133989"/>
                </a:lnTo>
                <a:cubicBezTo>
                  <a:pt x="63500" y="132195"/>
                  <a:pt x="64580" y="130401"/>
                  <a:pt x="66019" y="129683"/>
                </a:cubicBezTo>
                <a:lnTo>
                  <a:pt x="119284" y="107080"/>
                </a:lnTo>
                <a:close/>
                <a:moveTo>
                  <a:pt x="121359" y="80413"/>
                </a:moveTo>
                <a:cubicBezTo>
                  <a:pt x="98975" y="80413"/>
                  <a:pt x="78036" y="89030"/>
                  <a:pt x="62150" y="104828"/>
                </a:cubicBezTo>
                <a:cubicBezTo>
                  <a:pt x="46626" y="120267"/>
                  <a:pt x="37962" y="141092"/>
                  <a:pt x="37962" y="163712"/>
                </a:cubicBezTo>
                <a:cubicBezTo>
                  <a:pt x="37962" y="185614"/>
                  <a:pt x="46626" y="206439"/>
                  <a:pt x="62150" y="222237"/>
                </a:cubicBezTo>
                <a:cubicBezTo>
                  <a:pt x="88506" y="248447"/>
                  <a:pt x="129663" y="254192"/>
                  <a:pt x="162516" y="236240"/>
                </a:cubicBezTo>
                <a:cubicBezTo>
                  <a:pt x="162877" y="235521"/>
                  <a:pt x="163599" y="235521"/>
                  <a:pt x="164321" y="235521"/>
                </a:cubicBezTo>
                <a:cubicBezTo>
                  <a:pt x="165405" y="235521"/>
                  <a:pt x="166849" y="236240"/>
                  <a:pt x="167571" y="236958"/>
                </a:cubicBezTo>
                <a:lnTo>
                  <a:pt x="196453" y="265322"/>
                </a:lnTo>
                <a:lnTo>
                  <a:pt x="223891" y="237676"/>
                </a:lnTo>
                <a:lnTo>
                  <a:pt x="195370" y="209311"/>
                </a:lnTo>
                <a:cubicBezTo>
                  <a:pt x="193926" y="207875"/>
                  <a:pt x="193565" y="205721"/>
                  <a:pt x="194648" y="203925"/>
                </a:cubicBezTo>
                <a:cubicBezTo>
                  <a:pt x="212699" y="171611"/>
                  <a:pt x="207284" y="131039"/>
                  <a:pt x="180568" y="104828"/>
                </a:cubicBezTo>
                <a:cubicBezTo>
                  <a:pt x="165043" y="89030"/>
                  <a:pt x="144104" y="80413"/>
                  <a:pt x="121359" y="80413"/>
                </a:cubicBezTo>
                <a:close/>
                <a:moveTo>
                  <a:pt x="121359" y="71437"/>
                </a:moveTo>
                <a:cubicBezTo>
                  <a:pt x="146270" y="71437"/>
                  <a:pt x="169737" y="80772"/>
                  <a:pt x="187066" y="98365"/>
                </a:cubicBezTo>
                <a:cubicBezTo>
                  <a:pt x="215226" y="126371"/>
                  <a:pt x="222086" y="170175"/>
                  <a:pt x="204034" y="205362"/>
                </a:cubicBezTo>
                <a:lnTo>
                  <a:pt x="243747" y="244857"/>
                </a:lnTo>
                <a:cubicBezTo>
                  <a:pt x="249163" y="250242"/>
                  <a:pt x="252051" y="257423"/>
                  <a:pt x="252051" y="264963"/>
                </a:cubicBezTo>
                <a:cubicBezTo>
                  <a:pt x="252051" y="272503"/>
                  <a:pt x="249163" y="279684"/>
                  <a:pt x="243747" y="285070"/>
                </a:cubicBezTo>
                <a:cubicBezTo>
                  <a:pt x="237971" y="290456"/>
                  <a:pt x="230750" y="293328"/>
                  <a:pt x="223530" y="293328"/>
                </a:cubicBezTo>
                <a:cubicBezTo>
                  <a:pt x="216309" y="293328"/>
                  <a:pt x="209089" y="290456"/>
                  <a:pt x="203312" y="285070"/>
                </a:cubicBezTo>
                <a:lnTo>
                  <a:pt x="163599" y="245216"/>
                </a:lnTo>
                <a:cubicBezTo>
                  <a:pt x="128219" y="263527"/>
                  <a:pt x="84173" y="256705"/>
                  <a:pt x="56013" y="228700"/>
                </a:cubicBezTo>
                <a:cubicBezTo>
                  <a:pt x="38684" y="211106"/>
                  <a:pt x="28575" y="188127"/>
                  <a:pt x="28575" y="163712"/>
                </a:cubicBezTo>
                <a:cubicBezTo>
                  <a:pt x="28575" y="138938"/>
                  <a:pt x="38684" y="115600"/>
                  <a:pt x="56013" y="98365"/>
                </a:cubicBezTo>
                <a:cubicBezTo>
                  <a:pt x="73343" y="80772"/>
                  <a:pt x="96809" y="71437"/>
                  <a:pt x="121359" y="71437"/>
                </a:cubicBezTo>
                <a:close/>
                <a:moveTo>
                  <a:pt x="257053" y="22102"/>
                </a:moveTo>
                <a:cubicBezTo>
                  <a:pt x="258518" y="20637"/>
                  <a:pt x="261815" y="20637"/>
                  <a:pt x="263280" y="22102"/>
                </a:cubicBezTo>
                <a:cubicBezTo>
                  <a:pt x="264379" y="22835"/>
                  <a:pt x="264746" y="24300"/>
                  <a:pt x="264746" y="25399"/>
                </a:cubicBezTo>
                <a:cubicBezTo>
                  <a:pt x="264746" y="26499"/>
                  <a:pt x="264379" y="27598"/>
                  <a:pt x="263280" y="28697"/>
                </a:cubicBezTo>
                <a:cubicBezTo>
                  <a:pt x="262548" y="29429"/>
                  <a:pt x="261449" y="29796"/>
                  <a:pt x="260350" y="29796"/>
                </a:cubicBezTo>
                <a:cubicBezTo>
                  <a:pt x="258884" y="29796"/>
                  <a:pt x="258152" y="29429"/>
                  <a:pt x="257053" y="28697"/>
                </a:cubicBezTo>
                <a:cubicBezTo>
                  <a:pt x="256320" y="27598"/>
                  <a:pt x="255587" y="26499"/>
                  <a:pt x="255587" y="25399"/>
                </a:cubicBezTo>
                <a:cubicBezTo>
                  <a:pt x="255587" y="24300"/>
                  <a:pt x="256320" y="22835"/>
                  <a:pt x="257053" y="22102"/>
                </a:cubicBezTo>
                <a:close/>
                <a:moveTo>
                  <a:pt x="209428" y="22102"/>
                </a:moveTo>
                <a:cubicBezTo>
                  <a:pt x="211259" y="20637"/>
                  <a:pt x="214190" y="20637"/>
                  <a:pt x="216022" y="22102"/>
                </a:cubicBezTo>
                <a:cubicBezTo>
                  <a:pt x="216754" y="22835"/>
                  <a:pt x="217121" y="24300"/>
                  <a:pt x="217121" y="25399"/>
                </a:cubicBezTo>
                <a:cubicBezTo>
                  <a:pt x="217121" y="26499"/>
                  <a:pt x="216754" y="27598"/>
                  <a:pt x="216022" y="28697"/>
                </a:cubicBezTo>
                <a:cubicBezTo>
                  <a:pt x="214923" y="29429"/>
                  <a:pt x="213824" y="29796"/>
                  <a:pt x="212725" y="29796"/>
                </a:cubicBezTo>
                <a:cubicBezTo>
                  <a:pt x="211626" y="29796"/>
                  <a:pt x="210160" y="29429"/>
                  <a:pt x="209428" y="28697"/>
                </a:cubicBezTo>
                <a:cubicBezTo>
                  <a:pt x="208695" y="27598"/>
                  <a:pt x="207962" y="26499"/>
                  <a:pt x="207962" y="25399"/>
                </a:cubicBezTo>
                <a:cubicBezTo>
                  <a:pt x="207962" y="24300"/>
                  <a:pt x="208695" y="22835"/>
                  <a:pt x="209428" y="22102"/>
                </a:cubicBezTo>
                <a:close/>
                <a:moveTo>
                  <a:pt x="236538" y="20637"/>
                </a:moveTo>
                <a:cubicBezTo>
                  <a:pt x="239102" y="20637"/>
                  <a:pt x="240934" y="22835"/>
                  <a:pt x="240934" y="25399"/>
                </a:cubicBezTo>
                <a:cubicBezTo>
                  <a:pt x="240934" y="27964"/>
                  <a:pt x="239102" y="29796"/>
                  <a:pt x="236538" y="29796"/>
                </a:cubicBezTo>
                <a:cubicBezTo>
                  <a:pt x="233973" y="29796"/>
                  <a:pt x="231775" y="27964"/>
                  <a:pt x="231775" y="25399"/>
                </a:cubicBezTo>
                <a:cubicBezTo>
                  <a:pt x="231775" y="22835"/>
                  <a:pt x="233973" y="20637"/>
                  <a:pt x="236538" y="20637"/>
                </a:cubicBezTo>
                <a:close/>
                <a:moveTo>
                  <a:pt x="8987" y="8627"/>
                </a:moveTo>
                <a:lnTo>
                  <a:pt x="8987" y="41339"/>
                </a:lnTo>
                <a:lnTo>
                  <a:pt x="284341" y="41339"/>
                </a:lnTo>
                <a:lnTo>
                  <a:pt x="284341" y="8627"/>
                </a:lnTo>
                <a:lnTo>
                  <a:pt x="8987" y="8627"/>
                </a:lnTo>
                <a:close/>
                <a:moveTo>
                  <a:pt x="4673" y="0"/>
                </a:moveTo>
                <a:lnTo>
                  <a:pt x="289014" y="0"/>
                </a:lnTo>
                <a:cubicBezTo>
                  <a:pt x="291530" y="0"/>
                  <a:pt x="293328" y="1797"/>
                  <a:pt x="293328" y="4314"/>
                </a:cubicBezTo>
                <a:lnTo>
                  <a:pt x="293328" y="288654"/>
                </a:lnTo>
                <a:cubicBezTo>
                  <a:pt x="293328" y="291530"/>
                  <a:pt x="291530" y="293328"/>
                  <a:pt x="289014" y="293328"/>
                </a:cubicBezTo>
                <a:lnTo>
                  <a:pt x="260256" y="293328"/>
                </a:lnTo>
                <a:cubicBezTo>
                  <a:pt x="258100" y="293328"/>
                  <a:pt x="255943" y="291530"/>
                  <a:pt x="255943" y="288654"/>
                </a:cubicBezTo>
                <a:cubicBezTo>
                  <a:pt x="255943" y="286498"/>
                  <a:pt x="258100" y="284341"/>
                  <a:pt x="260256" y="284341"/>
                </a:cubicBezTo>
                <a:lnTo>
                  <a:pt x="284341" y="284341"/>
                </a:lnTo>
                <a:lnTo>
                  <a:pt x="284341" y="50326"/>
                </a:lnTo>
                <a:lnTo>
                  <a:pt x="8987" y="50326"/>
                </a:lnTo>
                <a:lnTo>
                  <a:pt x="8987" y="284341"/>
                </a:lnTo>
                <a:lnTo>
                  <a:pt x="183330" y="284341"/>
                </a:lnTo>
                <a:cubicBezTo>
                  <a:pt x="185846" y="284341"/>
                  <a:pt x="187643" y="286498"/>
                  <a:pt x="187643" y="288654"/>
                </a:cubicBezTo>
                <a:cubicBezTo>
                  <a:pt x="187643" y="291530"/>
                  <a:pt x="185846" y="293328"/>
                  <a:pt x="183330" y="293328"/>
                </a:cubicBezTo>
                <a:lnTo>
                  <a:pt x="4673" y="293328"/>
                </a:lnTo>
                <a:cubicBezTo>
                  <a:pt x="2157" y="293328"/>
                  <a:pt x="0" y="291530"/>
                  <a:pt x="0" y="288654"/>
                </a:cubicBezTo>
                <a:lnTo>
                  <a:pt x="0" y="4314"/>
                </a:lnTo>
                <a:cubicBezTo>
                  <a:pt x="0" y="1797"/>
                  <a:pt x="2157" y="0"/>
                  <a:pt x="467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5" name="TextBox 34">
            <a:extLst>
              <a:ext uri="{FF2B5EF4-FFF2-40B4-BE49-F238E27FC236}">
                <a16:creationId xmlns:a16="http://schemas.microsoft.com/office/drawing/2014/main" id="{4E9376E2-516F-DA4D-8E32-431C6F273765}"/>
              </a:ext>
            </a:extLst>
          </p:cNvPr>
          <p:cNvSpPr txBox="1"/>
          <p:nvPr/>
        </p:nvSpPr>
        <p:spPr>
          <a:xfrm>
            <a:off x="2483223" y="2934119"/>
            <a:ext cx="619080" cy="600164"/>
          </a:xfrm>
          <a:prstGeom prst="rect">
            <a:avLst/>
          </a:prstGeom>
          <a:noFill/>
        </p:spPr>
        <p:txBody>
          <a:bodyPr wrap="none" rtlCol="0" anchor="ctr" anchorCtr="0">
            <a:spAutoFit/>
          </a:bodyPr>
          <a:lstStyle/>
          <a:p>
            <a:pPr algn="ctr"/>
            <a:r>
              <a:rPr lang="en-US" sz="3300" b="1" dirty="0">
                <a:solidFill>
                  <a:schemeClr val="tx2"/>
                </a:solidFill>
                <a:latin typeface="Poppins" pitchFamily="2" charset="77"/>
                <a:ea typeface="League Spartan" charset="0"/>
                <a:cs typeface="Poppins" pitchFamily="2" charset="77"/>
              </a:rPr>
              <a:t>01</a:t>
            </a:r>
          </a:p>
        </p:txBody>
      </p:sp>
      <p:sp>
        <p:nvSpPr>
          <p:cNvPr id="36" name="TextBox 35">
            <a:extLst>
              <a:ext uri="{FF2B5EF4-FFF2-40B4-BE49-F238E27FC236}">
                <a16:creationId xmlns:a16="http://schemas.microsoft.com/office/drawing/2014/main" id="{8F99AABD-CBF3-A149-A83A-A55BEA532064}"/>
              </a:ext>
            </a:extLst>
          </p:cNvPr>
          <p:cNvSpPr txBox="1"/>
          <p:nvPr/>
        </p:nvSpPr>
        <p:spPr>
          <a:xfrm>
            <a:off x="5628312" y="2934119"/>
            <a:ext cx="702436" cy="600164"/>
          </a:xfrm>
          <a:prstGeom prst="rect">
            <a:avLst/>
          </a:prstGeom>
          <a:noFill/>
        </p:spPr>
        <p:txBody>
          <a:bodyPr wrap="none" rtlCol="0" anchor="ctr" anchorCtr="0">
            <a:spAutoFit/>
          </a:bodyPr>
          <a:lstStyle/>
          <a:p>
            <a:pPr algn="ctr"/>
            <a:r>
              <a:rPr lang="en-US" sz="3300" b="1" dirty="0">
                <a:solidFill>
                  <a:schemeClr val="tx2"/>
                </a:solidFill>
                <a:latin typeface="Poppins" pitchFamily="2" charset="77"/>
                <a:ea typeface="League Spartan" charset="0"/>
                <a:cs typeface="Poppins" pitchFamily="2" charset="77"/>
              </a:rPr>
              <a:t>02</a:t>
            </a:r>
          </a:p>
        </p:txBody>
      </p:sp>
      <p:sp>
        <p:nvSpPr>
          <p:cNvPr id="37" name="TextBox 36">
            <a:extLst>
              <a:ext uri="{FF2B5EF4-FFF2-40B4-BE49-F238E27FC236}">
                <a16:creationId xmlns:a16="http://schemas.microsoft.com/office/drawing/2014/main" id="{63DA353C-5A31-1F4F-9A81-571AEC05743D}"/>
              </a:ext>
            </a:extLst>
          </p:cNvPr>
          <p:cNvSpPr txBox="1"/>
          <p:nvPr/>
        </p:nvSpPr>
        <p:spPr>
          <a:xfrm>
            <a:off x="8806328" y="2934119"/>
            <a:ext cx="716864" cy="600164"/>
          </a:xfrm>
          <a:prstGeom prst="rect">
            <a:avLst/>
          </a:prstGeom>
          <a:noFill/>
        </p:spPr>
        <p:txBody>
          <a:bodyPr wrap="none" rtlCol="0" anchor="ctr" anchorCtr="0">
            <a:spAutoFit/>
          </a:bodyPr>
          <a:lstStyle/>
          <a:p>
            <a:pPr algn="ctr"/>
            <a:r>
              <a:rPr lang="en-US" sz="3300" b="1" dirty="0">
                <a:solidFill>
                  <a:schemeClr val="tx2"/>
                </a:solidFill>
                <a:latin typeface="Poppins" pitchFamily="2" charset="77"/>
                <a:ea typeface="League Spartan" charset="0"/>
                <a:cs typeface="Poppins" pitchFamily="2" charset="77"/>
              </a:rPr>
              <a:t>03</a:t>
            </a:r>
          </a:p>
        </p:txBody>
      </p:sp>
      <p:sp>
        <p:nvSpPr>
          <p:cNvPr id="38" name="Subtitle 2">
            <a:extLst>
              <a:ext uri="{FF2B5EF4-FFF2-40B4-BE49-F238E27FC236}">
                <a16:creationId xmlns:a16="http://schemas.microsoft.com/office/drawing/2014/main" id="{1B3966D8-F0BE-D649-9C41-D0842ED162FF}"/>
              </a:ext>
            </a:extLst>
          </p:cNvPr>
          <p:cNvSpPr txBox="1">
            <a:spLocks/>
          </p:cNvSpPr>
          <p:nvPr/>
        </p:nvSpPr>
        <p:spPr>
          <a:xfrm>
            <a:off x="1620941" y="4742807"/>
            <a:ext cx="2343643"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
        <p:nvSpPr>
          <p:cNvPr id="39" name="Subtitle 2">
            <a:extLst>
              <a:ext uri="{FF2B5EF4-FFF2-40B4-BE49-F238E27FC236}">
                <a16:creationId xmlns:a16="http://schemas.microsoft.com/office/drawing/2014/main" id="{CDD767BF-C264-5548-A562-89BA71CA781B}"/>
              </a:ext>
            </a:extLst>
          </p:cNvPr>
          <p:cNvSpPr txBox="1">
            <a:spLocks/>
          </p:cNvSpPr>
          <p:nvPr/>
        </p:nvSpPr>
        <p:spPr>
          <a:xfrm>
            <a:off x="4791945" y="4742807"/>
            <a:ext cx="2343643"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
        <p:nvSpPr>
          <p:cNvPr id="40" name="Subtitle 2">
            <a:extLst>
              <a:ext uri="{FF2B5EF4-FFF2-40B4-BE49-F238E27FC236}">
                <a16:creationId xmlns:a16="http://schemas.microsoft.com/office/drawing/2014/main" id="{C4F4BB59-39D4-B345-9261-460A84162A97}"/>
              </a:ext>
            </a:extLst>
          </p:cNvPr>
          <p:cNvSpPr txBox="1">
            <a:spLocks/>
          </p:cNvSpPr>
          <p:nvPr/>
        </p:nvSpPr>
        <p:spPr>
          <a:xfrm>
            <a:off x="7977173" y="4742807"/>
            <a:ext cx="2343643"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a:t>
            </a:r>
          </a:p>
        </p:txBody>
      </p:sp>
    </p:spTree>
    <p:extLst>
      <p:ext uri="{BB962C8B-B14F-4D97-AF65-F5344CB8AC3E}">
        <p14:creationId xmlns:p14="http://schemas.microsoft.com/office/powerpoint/2010/main" val="1995329660"/>
      </p:ext>
    </p:extLst>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hape 3269">
            <a:extLst>
              <a:ext uri="{FF2B5EF4-FFF2-40B4-BE49-F238E27FC236}">
                <a16:creationId xmlns:a16="http://schemas.microsoft.com/office/drawing/2014/main" id="{C1000136-2BB2-DC43-8FD4-A0DB7E025669}"/>
              </a:ext>
            </a:extLst>
          </p:cNvPr>
          <p:cNvSpPr/>
          <p:nvPr/>
        </p:nvSpPr>
        <p:spPr>
          <a:xfrm flipH="1" flipV="1">
            <a:off x="2492483" y="2929061"/>
            <a:ext cx="7207037" cy="1"/>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pPr>
              <a:defRPr sz="800">
                <a:solidFill>
                  <a:srgbClr val="000000"/>
                </a:solidFill>
                <a:latin typeface="Helvetica"/>
                <a:ea typeface="Helvetica"/>
                <a:cs typeface="Helvetica"/>
                <a:sym typeface="Helvetica"/>
              </a:defRPr>
            </a:pPr>
            <a:endParaRPr sz="563" dirty="0">
              <a:latin typeface="Lato Light" panose="020F0502020204030203" pitchFamily="34" charset="0"/>
              <a:ea typeface="Lato Light" panose="020F0502020204030203" pitchFamily="34" charset="0"/>
              <a:cs typeface="Lato Light" panose="020F0502020204030203" pitchFamily="34" charset="0"/>
            </a:endParaRPr>
          </a:p>
        </p:txBody>
      </p:sp>
      <p:sp>
        <p:nvSpPr>
          <p:cNvPr id="9" name="Shape 3270">
            <a:extLst>
              <a:ext uri="{FF2B5EF4-FFF2-40B4-BE49-F238E27FC236}">
                <a16:creationId xmlns:a16="http://schemas.microsoft.com/office/drawing/2014/main" id="{C5BDF0D7-5703-0A43-86C4-D7986CEFD177}"/>
              </a:ext>
            </a:extLst>
          </p:cNvPr>
          <p:cNvSpPr/>
          <p:nvPr/>
        </p:nvSpPr>
        <p:spPr>
          <a:xfrm>
            <a:off x="2385518" y="2833850"/>
            <a:ext cx="199133" cy="199133"/>
          </a:xfrm>
          <a:prstGeom prst="ellipse">
            <a:avLst/>
          </a:prstGeom>
          <a:solidFill>
            <a:schemeClr val="accent1"/>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0" name="Shape 3271">
            <a:extLst>
              <a:ext uri="{FF2B5EF4-FFF2-40B4-BE49-F238E27FC236}">
                <a16:creationId xmlns:a16="http://schemas.microsoft.com/office/drawing/2014/main" id="{B03BA6C9-F022-0642-8E30-DF43647DF4A0}"/>
              </a:ext>
            </a:extLst>
          </p:cNvPr>
          <p:cNvSpPr/>
          <p:nvPr/>
        </p:nvSpPr>
        <p:spPr>
          <a:xfrm>
            <a:off x="5996434" y="2833850"/>
            <a:ext cx="199133" cy="199133"/>
          </a:xfrm>
          <a:prstGeom prst="ellipse">
            <a:avLst/>
          </a:pr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1" name="Shape 3272">
            <a:extLst>
              <a:ext uri="{FF2B5EF4-FFF2-40B4-BE49-F238E27FC236}">
                <a16:creationId xmlns:a16="http://schemas.microsoft.com/office/drawing/2014/main" id="{3CF4F569-717D-8F43-9476-E84A69001FD7}"/>
              </a:ext>
            </a:extLst>
          </p:cNvPr>
          <p:cNvSpPr/>
          <p:nvPr/>
        </p:nvSpPr>
        <p:spPr>
          <a:xfrm>
            <a:off x="9607350" y="2833850"/>
            <a:ext cx="199133" cy="199133"/>
          </a:xfrm>
          <a:prstGeom prst="ellipse">
            <a:avLst/>
          </a:pr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2" name="TextBox 21">
            <a:extLst>
              <a:ext uri="{FF2B5EF4-FFF2-40B4-BE49-F238E27FC236}">
                <a16:creationId xmlns:a16="http://schemas.microsoft.com/office/drawing/2014/main" id="{29747B44-0424-674B-9A03-9716660F05FD}"/>
              </a:ext>
            </a:extLst>
          </p:cNvPr>
          <p:cNvSpPr txBox="1"/>
          <p:nvPr/>
        </p:nvSpPr>
        <p:spPr>
          <a:xfrm>
            <a:off x="4153810" y="306186"/>
            <a:ext cx="388439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MILESTONES SLIDES</a:t>
            </a:r>
          </a:p>
        </p:txBody>
      </p:sp>
      <p:sp>
        <p:nvSpPr>
          <p:cNvPr id="23" name="TextBox 22">
            <a:extLst>
              <a:ext uri="{FF2B5EF4-FFF2-40B4-BE49-F238E27FC236}">
                <a16:creationId xmlns:a16="http://schemas.microsoft.com/office/drawing/2014/main" id="{04E1665F-B512-EE49-BDA5-02203CFC9C7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4" name="TextBox 23">
            <a:extLst>
              <a:ext uri="{FF2B5EF4-FFF2-40B4-BE49-F238E27FC236}">
                <a16:creationId xmlns:a16="http://schemas.microsoft.com/office/drawing/2014/main" id="{912375E9-5424-FD45-8788-7903B7F6536F}"/>
              </a:ext>
            </a:extLst>
          </p:cNvPr>
          <p:cNvSpPr txBox="1"/>
          <p:nvPr/>
        </p:nvSpPr>
        <p:spPr>
          <a:xfrm>
            <a:off x="1706851" y="3279596"/>
            <a:ext cx="157126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01</a:t>
            </a:r>
          </a:p>
        </p:txBody>
      </p:sp>
      <p:sp>
        <p:nvSpPr>
          <p:cNvPr id="25" name="Subtitle 2">
            <a:extLst>
              <a:ext uri="{FF2B5EF4-FFF2-40B4-BE49-F238E27FC236}">
                <a16:creationId xmlns:a16="http://schemas.microsoft.com/office/drawing/2014/main" id="{55B655FA-238D-6E46-9AC6-46A852336BF0}"/>
              </a:ext>
            </a:extLst>
          </p:cNvPr>
          <p:cNvSpPr txBox="1">
            <a:spLocks/>
          </p:cNvSpPr>
          <p:nvPr/>
        </p:nvSpPr>
        <p:spPr>
          <a:xfrm>
            <a:off x="1341599" y="3700847"/>
            <a:ext cx="2301764"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26" name="TextBox 25">
            <a:extLst>
              <a:ext uri="{FF2B5EF4-FFF2-40B4-BE49-F238E27FC236}">
                <a16:creationId xmlns:a16="http://schemas.microsoft.com/office/drawing/2014/main" id="{3697FC1C-600C-CF40-B140-5B23E83B8D14}"/>
              </a:ext>
            </a:extLst>
          </p:cNvPr>
          <p:cNvSpPr txBox="1"/>
          <p:nvPr/>
        </p:nvSpPr>
        <p:spPr>
          <a:xfrm>
            <a:off x="5290330" y="3279596"/>
            <a:ext cx="161134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02</a:t>
            </a:r>
          </a:p>
        </p:txBody>
      </p:sp>
      <p:sp>
        <p:nvSpPr>
          <p:cNvPr id="27" name="Subtitle 2">
            <a:extLst>
              <a:ext uri="{FF2B5EF4-FFF2-40B4-BE49-F238E27FC236}">
                <a16:creationId xmlns:a16="http://schemas.microsoft.com/office/drawing/2014/main" id="{4A80A809-54DF-334B-B104-97162C0B949C}"/>
              </a:ext>
            </a:extLst>
          </p:cNvPr>
          <p:cNvSpPr txBox="1">
            <a:spLocks/>
          </p:cNvSpPr>
          <p:nvPr/>
        </p:nvSpPr>
        <p:spPr>
          <a:xfrm>
            <a:off x="4945117" y="3700847"/>
            <a:ext cx="2301764"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28" name="TextBox 27">
            <a:extLst>
              <a:ext uri="{FF2B5EF4-FFF2-40B4-BE49-F238E27FC236}">
                <a16:creationId xmlns:a16="http://schemas.microsoft.com/office/drawing/2014/main" id="{6BA19CD7-9201-F046-90E0-580C0DDFA8B2}"/>
              </a:ext>
            </a:extLst>
          </p:cNvPr>
          <p:cNvSpPr txBox="1"/>
          <p:nvPr/>
        </p:nvSpPr>
        <p:spPr>
          <a:xfrm>
            <a:off x="8890647" y="3279596"/>
            <a:ext cx="161775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 03</a:t>
            </a:r>
          </a:p>
        </p:txBody>
      </p:sp>
      <p:sp>
        <p:nvSpPr>
          <p:cNvPr id="29" name="Subtitle 2">
            <a:extLst>
              <a:ext uri="{FF2B5EF4-FFF2-40B4-BE49-F238E27FC236}">
                <a16:creationId xmlns:a16="http://schemas.microsoft.com/office/drawing/2014/main" id="{EC9FCB6A-095F-2840-A17B-A811D8A1FDF9}"/>
              </a:ext>
            </a:extLst>
          </p:cNvPr>
          <p:cNvSpPr txBox="1">
            <a:spLocks/>
          </p:cNvSpPr>
          <p:nvPr/>
        </p:nvSpPr>
        <p:spPr>
          <a:xfrm>
            <a:off x="8548638" y="3700847"/>
            <a:ext cx="2301764" cy="186788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30" name="TextBox 29">
            <a:extLst>
              <a:ext uri="{FF2B5EF4-FFF2-40B4-BE49-F238E27FC236}">
                <a16:creationId xmlns:a16="http://schemas.microsoft.com/office/drawing/2014/main" id="{F99CD1EF-A1FC-A547-835D-A52C4BB50FEE}"/>
              </a:ext>
            </a:extLst>
          </p:cNvPr>
          <p:cNvSpPr txBox="1"/>
          <p:nvPr/>
        </p:nvSpPr>
        <p:spPr>
          <a:xfrm rot="18900000">
            <a:off x="9508944" y="2316409"/>
            <a:ext cx="62869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2021</a:t>
            </a:r>
          </a:p>
        </p:txBody>
      </p:sp>
      <p:sp>
        <p:nvSpPr>
          <p:cNvPr id="31" name="TextBox 30">
            <a:extLst>
              <a:ext uri="{FF2B5EF4-FFF2-40B4-BE49-F238E27FC236}">
                <a16:creationId xmlns:a16="http://schemas.microsoft.com/office/drawing/2014/main" id="{B5009549-9E54-5E45-8F11-BC1C0E6B542A}"/>
              </a:ext>
            </a:extLst>
          </p:cNvPr>
          <p:cNvSpPr txBox="1"/>
          <p:nvPr/>
        </p:nvSpPr>
        <p:spPr>
          <a:xfrm rot="18900000">
            <a:off x="5869975" y="2316409"/>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2020</a:t>
            </a:r>
          </a:p>
        </p:txBody>
      </p:sp>
      <p:sp>
        <p:nvSpPr>
          <p:cNvPr id="32" name="TextBox 31">
            <a:extLst>
              <a:ext uri="{FF2B5EF4-FFF2-40B4-BE49-F238E27FC236}">
                <a16:creationId xmlns:a16="http://schemas.microsoft.com/office/drawing/2014/main" id="{4B136CB4-7BEB-E740-A81D-951A39A9C875}"/>
              </a:ext>
            </a:extLst>
          </p:cNvPr>
          <p:cNvSpPr txBox="1"/>
          <p:nvPr/>
        </p:nvSpPr>
        <p:spPr>
          <a:xfrm rot="18900000">
            <a:off x="2282303" y="2316409"/>
            <a:ext cx="63831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2019</a:t>
            </a:r>
          </a:p>
        </p:txBody>
      </p:sp>
      <p:sp>
        <p:nvSpPr>
          <p:cNvPr id="33" name="Striped Right Arrow 32">
            <a:extLst>
              <a:ext uri="{FF2B5EF4-FFF2-40B4-BE49-F238E27FC236}">
                <a16:creationId xmlns:a16="http://schemas.microsoft.com/office/drawing/2014/main" id="{DEF9A046-5CF0-9E44-8DAC-57D7B7C0AEC3}"/>
              </a:ext>
            </a:extLst>
          </p:cNvPr>
          <p:cNvSpPr/>
          <p:nvPr/>
        </p:nvSpPr>
        <p:spPr>
          <a:xfrm rot="5400000">
            <a:off x="2065713" y="1484480"/>
            <a:ext cx="838742" cy="605216"/>
          </a:xfrm>
          <a:prstGeom prst="striped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2508049568"/>
      </p:ext>
    </p:extLst>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 name="Straight Connector 16">
            <a:extLst>
              <a:ext uri="{FF2B5EF4-FFF2-40B4-BE49-F238E27FC236}">
                <a16:creationId xmlns:a16="http://schemas.microsoft.com/office/drawing/2014/main" id="{F7A7D0A4-30AD-584D-AC84-BB5B56BEAD4A}"/>
              </a:ext>
            </a:extLst>
          </p:cNvPr>
          <p:cNvCxnSpPr>
            <a:cxnSpLocks/>
            <a:stCxn id="6" idx="5"/>
            <a:endCxn id="56" idx="1"/>
          </p:cNvCxnSpPr>
          <p:nvPr/>
        </p:nvCxnSpPr>
        <p:spPr>
          <a:xfrm>
            <a:off x="2154506" y="2190776"/>
            <a:ext cx="697676" cy="23160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FADC0D38-78ED-574A-ADDE-86AE133CE3F8}"/>
              </a:ext>
            </a:extLst>
          </p:cNvPr>
          <p:cNvCxnSpPr>
            <a:cxnSpLocks/>
          </p:cNvCxnSpPr>
          <p:nvPr/>
        </p:nvCxnSpPr>
        <p:spPr>
          <a:xfrm>
            <a:off x="1942751" y="2936225"/>
            <a:ext cx="724045" cy="8726"/>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2A12E7B9-AFD2-F14C-A700-3B837D8038D1}"/>
              </a:ext>
            </a:extLst>
          </p:cNvPr>
          <p:cNvCxnSpPr>
            <a:cxnSpLocks/>
            <a:stCxn id="53" idx="7"/>
            <a:endCxn id="56" idx="3"/>
          </p:cNvCxnSpPr>
          <p:nvPr/>
        </p:nvCxnSpPr>
        <p:spPr>
          <a:xfrm flipV="1">
            <a:off x="2121084" y="3393093"/>
            <a:ext cx="731098" cy="261526"/>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F736E9F-099F-6E49-8413-5352C763CACD}"/>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4" name="TextBox 3">
            <a:extLst>
              <a:ext uri="{FF2B5EF4-FFF2-40B4-BE49-F238E27FC236}">
                <a16:creationId xmlns:a16="http://schemas.microsoft.com/office/drawing/2014/main" id="{E333F3FF-B79E-BE40-B783-ADB5618202D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 name="Freeform 15">
            <a:extLst>
              <a:ext uri="{FF2B5EF4-FFF2-40B4-BE49-F238E27FC236}">
                <a16:creationId xmlns:a16="http://schemas.microsoft.com/office/drawing/2014/main" id="{D8B5BC05-C853-6C41-A5EE-F394A3B48626}"/>
              </a:ext>
            </a:extLst>
          </p:cNvPr>
          <p:cNvSpPr>
            <a:spLocks noEditPoints="1"/>
          </p:cNvSpPr>
          <p:nvPr/>
        </p:nvSpPr>
        <p:spPr bwMode="auto">
          <a:xfrm>
            <a:off x="1357462" y="1393732"/>
            <a:ext cx="933795" cy="933795"/>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cxnSp>
        <p:nvCxnSpPr>
          <p:cNvPr id="20" name="Straight Connector 19">
            <a:extLst>
              <a:ext uri="{FF2B5EF4-FFF2-40B4-BE49-F238E27FC236}">
                <a16:creationId xmlns:a16="http://schemas.microsoft.com/office/drawing/2014/main" id="{AD8F59C3-CCC4-3E49-B6EE-14E8B25351EA}"/>
              </a:ext>
            </a:extLst>
          </p:cNvPr>
          <p:cNvCxnSpPr>
            <a:cxnSpLocks/>
            <a:stCxn id="54" idx="6"/>
          </p:cNvCxnSpPr>
          <p:nvPr/>
        </p:nvCxnSpPr>
        <p:spPr>
          <a:xfrm>
            <a:off x="1934350" y="5069865"/>
            <a:ext cx="732446" cy="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CDECD83-384E-C44A-9717-1570AEB6BED9}"/>
              </a:ext>
            </a:extLst>
          </p:cNvPr>
          <p:cNvCxnSpPr>
            <a:cxnSpLocks/>
            <a:stCxn id="55" idx="7"/>
          </p:cNvCxnSpPr>
          <p:nvPr/>
        </p:nvCxnSpPr>
        <p:spPr>
          <a:xfrm flipV="1">
            <a:off x="2118844" y="5511958"/>
            <a:ext cx="740410" cy="270258"/>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FA4EC36-E589-B443-A129-538AE9E65CF9}"/>
              </a:ext>
            </a:extLst>
          </p:cNvPr>
          <p:cNvCxnSpPr/>
          <p:nvPr/>
        </p:nvCxnSpPr>
        <p:spPr>
          <a:xfrm flipH="1">
            <a:off x="9400731" y="2119643"/>
            <a:ext cx="696125" cy="349684"/>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56B5D371-4BA8-D34C-AA32-364B5F34C46F}"/>
              </a:ext>
            </a:extLst>
          </p:cNvPr>
          <p:cNvCxnSpPr>
            <a:cxnSpLocks/>
          </p:cNvCxnSpPr>
          <p:nvPr/>
        </p:nvCxnSpPr>
        <p:spPr>
          <a:xfrm flipH="1" flipV="1">
            <a:off x="9625127" y="2936225"/>
            <a:ext cx="699989" cy="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C09E3195-99DB-A749-B1AE-31EC826743C6}"/>
              </a:ext>
            </a:extLst>
          </p:cNvPr>
          <p:cNvCxnSpPr/>
          <p:nvPr/>
        </p:nvCxnSpPr>
        <p:spPr>
          <a:xfrm flipH="1" flipV="1">
            <a:off x="9380029" y="3403122"/>
            <a:ext cx="687181" cy="36130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69BF77D4-C795-004C-A5DB-654388BCB385}"/>
              </a:ext>
            </a:extLst>
          </p:cNvPr>
          <p:cNvCxnSpPr>
            <a:cxnSpLocks/>
          </p:cNvCxnSpPr>
          <p:nvPr/>
        </p:nvCxnSpPr>
        <p:spPr>
          <a:xfrm flipH="1" flipV="1">
            <a:off x="9625127" y="5061140"/>
            <a:ext cx="699989" cy="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48C80BEC-1B85-E14A-8C59-1BDCD2EB001A}"/>
              </a:ext>
            </a:extLst>
          </p:cNvPr>
          <p:cNvCxnSpPr>
            <a:cxnSpLocks/>
            <a:stCxn id="79" idx="2"/>
          </p:cNvCxnSpPr>
          <p:nvPr/>
        </p:nvCxnSpPr>
        <p:spPr>
          <a:xfrm flipH="1" flipV="1">
            <a:off x="9380030" y="5528038"/>
            <a:ext cx="687180" cy="507623"/>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D650B87F-DD4E-4748-AAD5-D2D0CB251CFA}"/>
              </a:ext>
            </a:extLst>
          </p:cNvPr>
          <p:cNvCxnSpPr>
            <a:cxnSpLocks/>
            <a:endCxn id="51" idx="331"/>
          </p:cNvCxnSpPr>
          <p:nvPr/>
        </p:nvCxnSpPr>
        <p:spPr>
          <a:xfrm flipH="1" flipV="1">
            <a:off x="7082439" y="4411974"/>
            <a:ext cx="1169894" cy="64916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EB505D65-4056-0D4B-9290-26222AEEB12F}"/>
              </a:ext>
            </a:extLst>
          </p:cNvPr>
          <p:cNvCxnSpPr>
            <a:cxnSpLocks/>
            <a:stCxn id="56" idx="6"/>
            <a:endCxn id="51" idx="308"/>
          </p:cNvCxnSpPr>
          <p:nvPr/>
        </p:nvCxnSpPr>
        <p:spPr>
          <a:xfrm>
            <a:off x="4023935" y="2907737"/>
            <a:ext cx="848640" cy="415436"/>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844F033B-93C6-7C48-AAE5-851AC4B6A9F7}"/>
              </a:ext>
            </a:extLst>
          </p:cNvPr>
          <p:cNvCxnSpPr>
            <a:cxnSpLocks/>
            <a:endCxn id="51" idx="325"/>
          </p:cNvCxnSpPr>
          <p:nvPr/>
        </p:nvCxnSpPr>
        <p:spPr>
          <a:xfrm flipH="1">
            <a:off x="7318883" y="2936224"/>
            <a:ext cx="933450" cy="38694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1059F016-0A0D-C044-9452-89C4C2401F95}"/>
              </a:ext>
            </a:extLst>
          </p:cNvPr>
          <p:cNvCxnSpPr>
            <a:cxnSpLocks/>
            <a:stCxn id="71" idx="6"/>
          </p:cNvCxnSpPr>
          <p:nvPr/>
        </p:nvCxnSpPr>
        <p:spPr>
          <a:xfrm flipV="1">
            <a:off x="4023935" y="4451663"/>
            <a:ext cx="1432156" cy="65327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51" name="Freeform 50">
            <a:extLst>
              <a:ext uri="{FF2B5EF4-FFF2-40B4-BE49-F238E27FC236}">
                <a16:creationId xmlns:a16="http://schemas.microsoft.com/office/drawing/2014/main" id="{EFA36CAB-65B0-734E-945B-3083F1E9B3F7}"/>
              </a:ext>
            </a:extLst>
          </p:cNvPr>
          <p:cNvSpPr>
            <a:spLocks noChangeArrowheads="1"/>
          </p:cNvSpPr>
          <p:nvPr/>
        </p:nvSpPr>
        <p:spPr bwMode="auto">
          <a:xfrm>
            <a:off x="4787739" y="2507204"/>
            <a:ext cx="2615979" cy="3297453"/>
          </a:xfrm>
          <a:custGeom>
            <a:avLst/>
            <a:gdLst>
              <a:gd name="connsiteX0" fmla="*/ 1737568 w 4354152"/>
              <a:gd name="connsiteY0" fmla="*/ 5039524 h 5488428"/>
              <a:gd name="connsiteX1" fmla="*/ 2620602 w 4354152"/>
              <a:gd name="connsiteY1" fmla="*/ 5195274 h 5488428"/>
              <a:gd name="connsiteX2" fmla="*/ 2181423 w 4354152"/>
              <a:gd name="connsiteY2" fmla="*/ 5488428 h 5488428"/>
              <a:gd name="connsiteX3" fmla="*/ 1730374 w 4354152"/>
              <a:gd name="connsiteY3" fmla="*/ 5106428 h 5488428"/>
              <a:gd name="connsiteX4" fmla="*/ 1737568 w 4354152"/>
              <a:gd name="connsiteY4" fmla="*/ 5039524 h 5488428"/>
              <a:gd name="connsiteX5" fmla="*/ 1502564 w 4354152"/>
              <a:gd name="connsiteY5" fmla="*/ 4651340 h 5488428"/>
              <a:gd name="connsiteX6" fmla="*/ 2900758 w 4354152"/>
              <a:gd name="connsiteY6" fmla="*/ 4897298 h 5488428"/>
              <a:gd name="connsiteX7" fmla="*/ 3000835 w 4354152"/>
              <a:gd name="connsiteY7" fmla="*/ 5040054 h 5488428"/>
              <a:gd name="connsiteX8" fmla="*/ 2992555 w 4354152"/>
              <a:gd name="connsiteY8" fmla="*/ 5086082 h 5488428"/>
              <a:gd name="connsiteX9" fmla="*/ 2850000 w 4354152"/>
              <a:gd name="connsiteY9" fmla="*/ 5186047 h 5488428"/>
              <a:gd name="connsiteX10" fmla="*/ 1451446 w 4354152"/>
              <a:gd name="connsiteY10" fmla="*/ 4939729 h 5488428"/>
              <a:gd name="connsiteX11" fmla="*/ 1351729 w 4354152"/>
              <a:gd name="connsiteY11" fmla="*/ 4797332 h 5488428"/>
              <a:gd name="connsiteX12" fmla="*/ 1359649 w 4354152"/>
              <a:gd name="connsiteY12" fmla="*/ 4750946 h 5488428"/>
              <a:gd name="connsiteX13" fmla="*/ 1502564 w 4354152"/>
              <a:gd name="connsiteY13" fmla="*/ 4651340 h 5488428"/>
              <a:gd name="connsiteX14" fmla="*/ 1502564 w 4354152"/>
              <a:gd name="connsiteY14" fmla="*/ 4305265 h 5488428"/>
              <a:gd name="connsiteX15" fmla="*/ 2900758 w 4354152"/>
              <a:gd name="connsiteY15" fmla="*/ 4551583 h 5488428"/>
              <a:gd name="connsiteX16" fmla="*/ 3000835 w 4354152"/>
              <a:gd name="connsiteY16" fmla="*/ 4693979 h 5488428"/>
              <a:gd name="connsiteX17" fmla="*/ 2992555 w 4354152"/>
              <a:gd name="connsiteY17" fmla="*/ 4740366 h 5488428"/>
              <a:gd name="connsiteX18" fmla="*/ 2850000 w 4354152"/>
              <a:gd name="connsiteY18" fmla="*/ 4840332 h 5488428"/>
              <a:gd name="connsiteX19" fmla="*/ 1451446 w 4354152"/>
              <a:gd name="connsiteY19" fmla="*/ 4593654 h 5488428"/>
              <a:gd name="connsiteX20" fmla="*/ 1351729 w 4354152"/>
              <a:gd name="connsiteY20" fmla="*/ 4451257 h 5488428"/>
              <a:gd name="connsiteX21" fmla="*/ 1359649 w 4354152"/>
              <a:gd name="connsiteY21" fmla="*/ 4404871 h 5488428"/>
              <a:gd name="connsiteX22" fmla="*/ 1502564 w 4354152"/>
              <a:gd name="connsiteY22" fmla="*/ 4305265 h 5488428"/>
              <a:gd name="connsiteX23" fmla="*/ 1502564 w 4354152"/>
              <a:gd name="connsiteY23" fmla="*/ 3959216 h 5488428"/>
              <a:gd name="connsiteX24" fmla="*/ 2900758 w 4354152"/>
              <a:gd name="connsiteY24" fmla="*/ 4206075 h 5488428"/>
              <a:gd name="connsiteX25" fmla="*/ 3000835 w 4354152"/>
              <a:gd name="connsiteY25" fmla="*/ 4348784 h 5488428"/>
              <a:gd name="connsiteX26" fmla="*/ 2992555 w 4354152"/>
              <a:gd name="connsiteY26" fmla="*/ 4395273 h 5488428"/>
              <a:gd name="connsiteX27" fmla="*/ 2850000 w 4354152"/>
              <a:gd name="connsiteY27" fmla="*/ 4495458 h 5488428"/>
              <a:gd name="connsiteX28" fmla="*/ 1451446 w 4354152"/>
              <a:gd name="connsiteY28" fmla="*/ 4248239 h 5488428"/>
              <a:gd name="connsiteX29" fmla="*/ 1351729 w 4354152"/>
              <a:gd name="connsiteY29" fmla="*/ 4105529 h 5488428"/>
              <a:gd name="connsiteX30" fmla="*/ 1359649 w 4354152"/>
              <a:gd name="connsiteY30" fmla="*/ 4059040 h 5488428"/>
              <a:gd name="connsiteX31" fmla="*/ 1502564 w 4354152"/>
              <a:gd name="connsiteY31" fmla="*/ 3959216 h 5488428"/>
              <a:gd name="connsiteX32" fmla="*/ 2408670 w 4354152"/>
              <a:gd name="connsiteY32" fmla="*/ 3435357 h 5488428"/>
              <a:gd name="connsiteX33" fmla="*/ 2357872 w 4354152"/>
              <a:gd name="connsiteY33" fmla="*/ 3485794 h 5488428"/>
              <a:gd name="connsiteX34" fmla="*/ 2408670 w 4354152"/>
              <a:gd name="connsiteY34" fmla="*/ 3536593 h 5488428"/>
              <a:gd name="connsiteX35" fmla="*/ 2459468 w 4354152"/>
              <a:gd name="connsiteY35" fmla="*/ 3485794 h 5488428"/>
              <a:gd name="connsiteX36" fmla="*/ 2408670 w 4354152"/>
              <a:gd name="connsiteY36" fmla="*/ 3435357 h 5488428"/>
              <a:gd name="connsiteX37" fmla="*/ 1945480 w 4354152"/>
              <a:gd name="connsiteY37" fmla="*/ 3435357 h 5488428"/>
              <a:gd name="connsiteX38" fmla="*/ 1894682 w 4354152"/>
              <a:gd name="connsiteY38" fmla="*/ 3485794 h 5488428"/>
              <a:gd name="connsiteX39" fmla="*/ 1945480 w 4354152"/>
              <a:gd name="connsiteY39" fmla="*/ 3536593 h 5488428"/>
              <a:gd name="connsiteX40" fmla="*/ 1995918 w 4354152"/>
              <a:gd name="connsiteY40" fmla="*/ 3485794 h 5488428"/>
              <a:gd name="connsiteX41" fmla="*/ 1945480 w 4354152"/>
              <a:gd name="connsiteY41" fmla="*/ 3435357 h 5488428"/>
              <a:gd name="connsiteX42" fmla="*/ 1156196 w 4354152"/>
              <a:gd name="connsiteY42" fmla="*/ 3362577 h 5488428"/>
              <a:gd name="connsiteX43" fmla="*/ 1186363 w 4354152"/>
              <a:gd name="connsiteY43" fmla="*/ 3368925 h 5488428"/>
              <a:gd name="connsiteX44" fmla="*/ 1637608 w 4354152"/>
              <a:gd name="connsiteY44" fmla="*/ 3826665 h 5488428"/>
              <a:gd name="connsiteX45" fmla="*/ 1594752 w 4354152"/>
              <a:gd name="connsiteY45" fmla="*/ 3928506 h 5488428"/>
              <a:gd name="connsiteX46" fmla="*/ 1565582 w 4354152"/>
              <a:gd name="connsiteY46" fmla="*/ 3934263 h 5488428"/>
              <a:gd name="connsiteX47" fmla="*/ 1493195 w 4354152"/>
              <a:gd name="connsiteY47" fmla="*/ 3885682 h 5488428"/>
              <a:gd name="connsiteX48" fmla="*/ 1124420 w 4354152"/>
              <a:gd name="connsiteY48" fmla="*/ 3512149 h 5488428"/>
              <a:gd name="connsiteX49" fmla="*/ 1083725 w 4354152"/>
              <a:gd name="connsiteY49" fmla="*/ 3409589 h 5488428"/>
              <a:gd name="connsiteX50" fmla="*/ 1156196 w 4354152"/>
              <a:gd name="connsiteY50" fmla="*/ 3362577 h 5488428"/>
              <a:gd name="connsiteX51" fmla="*/ 3202594 w 4354152"/>
              <a:gd name="connsiteY51" fmla="*/ 3362501 h 5488428"/>
              <a:gd name="connsiteX52" fmla="*/ 3281751 w 4354152"/>
              <a:gd name="connsiteY52" fmla="*/ 3397247 h 5488428"/>
              <a:gd name="connsiteX53" fmla="*/ 3257967 w 4354152"/>
              <a:gd name="connsiteY53" fmla="*/ 3504942 h 5488428"/>
              <a:gd name="connsiteX54" fmla="*/ 2804269 w 4354152"/>
              <a:gd name="connsiteY54" fmla="*/ 4090960 h 5488428"/>
              <a:gd name="connsiteX55" fmla="*/ 2727151 w 4354152"/>
              <a:gd name="connsiteY55" fmla="*/ 4156513 h 5488428"/>
              <a:gd name="connsiteX56" fmla="*/ 2714538 w 4354152"/>
              <a:gd name="connsiteY56" fmla="*/ 4155432 h 5488428"/>
              <a:gd name="connsiteX57" fmla="*/ 2650394 w 4354152"/>
              <a:gd name="connsiteY57" fmla="*/ 4065747 h 5488428"/>
              <a:gd name="connsiteX58" fmla="*/ 3173641 w 4354152"/>
              <a:gd name="connsiteY58" fmla="*/ 3373835 h 5488428"/>
              <a:gd name="connsiteX59" fmla="*/ 3202594 w 4354152"/>
              <a:gd name="connsiteY59" fmla="*/ 3362501 h 5488428"/>
              <a:gd name="connsiteX60" fmla="*/ 2408670 w 4354152"/>
              <a:gd name="connsiteY60" fmla="*/ 3337723 h 5488428"/>
              <a:gd name="connsiteX61" fmla="*/ 2557101 w 4354152"/>
              <a:gd name="connsiteY61" fmla="*/ 3485794 h 5488428"/>
              <a:gd name="connsiteX62" fmla="*/ 2466364 w 4354152"/>
              <a:gd name="connsiteY62" fmla="*/ 3622585 h 5488428"/>
              <a:gd name="connsiteX63" fmla="*/ 2409776 w 4354152"/>
              <a:gd name="connsiteY63" fmla="*/ 3634003 h 5488428"/>
              <a:gd name="connsiteX64" fmla="*/ 2385795 w 4354152"/>
              <a:gd name="connsiteY64" fmla="*/ 3673932 h 5488428"/>
              <a:gd name="connsiteX65" fmla="*/ 2310252 w 4354152"/>
              <a:gd name="connsiteY65" fmla="*/ 3982555 h 5488428"/>
              <a:gd name="connsiteX66" fmla="*/ 2261792 w 4354152"/>
              <a:gd name="connsiteY66" fmla="*/ 4031102 h 5488428"/>
              <a:gd name="connsiteX67" fmla="*/ 2212974 w 4354152"/>
              <a:gd name="connsiteY67" fmla="*/ 3982195 h 5488428"/>
              <a:gd name="connsiteX68" fmla="*/ 2300541 w 4354152"/>
              <a:gd name="connsiteY68" fmla="*/ 3627250 h 5488428"/>
              <a:gd name="connsiteX69" fmla="*/ 2317175 w 4354152"/>
              <a:gd name="connsiteY69" fmla="*/ 3599729 h 5488428"/>
              <a:gd name="connsiteX70" fmla="*/ 2303967 w 4354152"/>
              <a:gd name="connsiteY70" fmla="*/ 3590813 h 5488428"/>
              <a:gd name="connsiteX71" fmla="*/ 2260599 w 4354152"/>
              <a:gd name="connsiteY71" fmla="*/ 3485794 h 5488428"/>
              <a:gd name="connsiteX72" fmla="*/ 2408670 w 4354152"/>
              <a:gd name="connsiteY72" fmla="*/ 3337723 h 5488428"/>
              <a:gd name="connsiteX73" fmla="*/ 1945480 w 4354152"/>
              <a:gd name="connsiteY73" fmla="*/ 3337723 h 5488428"/>
              <a:gd name="connsiteX74" fmla="*/ 2093551 w 4354152"/>
              <a:gd name="connsiteY74" fmla="*/ 3485794 h 5488428"/>
              <a:gd name="connsiteX75" fmla="*/ 2050183 w 4354152"/>
              <a:gd name="connsiteY75" fmla="*/ 3590813 h 5488428"/>
              <a:gd name="connsiteX76" fmla="*/ 2035894 w 4354152"/>
              <a:gd name="connsiteY76" fmla="*/ 3600459 h 5488428"/>
              <a:gd name="connsiteX77" fmla="*/ 2052127 w 4354152"/>
              <a:gd name="connsiteY77" fmla="*/ 3627250 h 5488428"/>
              <a:gd name="connsiteX78" fmla="*/ 2139590 w 4354152"/>
              <a:gd name="connsiteY78" fmla="*/ 3982195 h 5488428"/>
              <a:gd name="connsiteX79" fmla="*/ 2090772 w 4354152"/>
              <a:gd name="connsiteY79" fmla="*/ 4031102 h 5488428"/>
              <a:gd name="connsiteX80" fmla="*/ 2042313 w 4354152"/>
              <a:gd name="connsiteY80" fmla="*/ 3982555 h 5488428"/>
              <a:gd name="connsiteX81" fmla="*/ 1966770 w 4354152"/>
              <a:gd name="connsiteY81" fmla="*/ 3673932 h 5488428"/>
              <a:gd name="connsiteX82" fmla="*/ 1942570 w 4354152"/>
              <a:gd name="connsiteY82" fmla="*/ 3633638 h 5488428"/>
              <a:gd name="connsiteX83" fmla="*/ 1887787 w 4354152"/>
              <a:gd name="connsiteY83" fmla="*/ 3622585 h 5488428"/>
              <a:gd name="connsiteX84" fmla="*/ 1797049 w 4354152"/>
              <a:gd name="connsiteY84" fmla="*/ 3485794 h 5488428"/>
              <a:gd name="connsiteX85" fmla="*/ 1945480 w 4354152"/>
              <a:gd name="connsiteY85" fmla="*/ 3337723 h 5488428"/>
              <a:gd name="connsiteX86" fmla="*/ 2776794 w 4354152"/>
              <a:gd name="connsiteY86" fmla="*/ 157986 h 5488428"/>
              <a:gd name="connsiteX87" fmla="*/ 2589487 w 4354152"/>
              <a:gd name="connsiteY87" fmla="*/ 186932 h 5488428"/>
              <a:gd name="connsiteX88" fmla="*/ 2356962 w 4354152"/>
              <a:gd name="connsiteY88" fmla="*/ 513935 h 5488428"/>
              <a:gd name="connsiteX89" fmla="*/ 2550973 w 4354152"/>
              <a:gd name="connsiteY89" fmla="*/ 1044775 h 5488428"/>
              <a:gd name="connsiteX90" fmla="*/ 2822372 w 4354152"/>
              <a:gd name="connsiteY90" fmla="*/ 1149214 h 5488428"/>
              <a:gd name="connsiteX91" fmla="*/ 2980389 w 4354152"/>
              <a:gd name="connsiteY91" fmla="*/ 998317 h 5488428"/>
              <a:gd name="connsiteX92" fmla="*/ 2902280 w 4354152"/>
              <a:gd name="connsiteY92" fmla="*/ 789799 h 5488428"/>
              <a:gd name="connsiteX93" fmla="*/ 2793936 w 4354152"/>
              <a:gd name="connsiteY93" fmla="*/ 771072 h 5488428"/>
              <a:gd name="connsiteX94" fmla="*/ 2739225 w 4354152"/>
              <a:gd name="connsiteY94" fmla="*/ 822211 h 5488428"/>
              <a:gd name="connsiteX95" fmla="*/ 2637360 w 4354152"/>
              <a:gd name="connsiteY95" fmla="*/ 863266 h 5488428"/>
              <a:gd name="connsiteX96" fmla="*/ 2595966 w 4354152"/>
              <a:gd name="connsiteY96" fmla="*/ 760628 h 5488428"/>
              <a:gd name="connsiteX97" fmla="*/ 2739585 w 4354152"/>
              <a:gd name="connsiteY97" fmla="*/ 624497 h 5488428"/>
              <a:gd name="connsiteX98" fmla="*/ 2973190 w 4354152"/>
              <a:gd name="connsiteY98" fmla="*/ 650786 h 5488428"/>
              <a:gd name="connsiteX99" fmla="*/ 3133726 w 4354152"/>
              <a:gd name="connsiteY99" fmla="*/ 1024967 h 5488428"/>
              <a:gd name="connsiteX100" fmla="*/ 2841809 w 4354152"/>
              <a:gd name="connsiteY100" fmla="*/ 1304072 h 5488428"/>
              <a:gd name="connsiteX101" fmla="*/ 2789257 w 4354152"/>
              <a:gd name="connsiteY101" fmla="*/ 1306953 h 5488428"/>
              <a:gd name="connsiteX102" fmla="*/ 2444429 w 4354152"/>
              <a:gd name="connsiteY102" fmla="*/ 1158577 h 5488428"/>
              <a:gd name="connsiteX103" fmla="*/ 2385196 w 4354152"/>
              <a:gd name="connsiteY103" fmla="*/ 1095526 h 5488428"/>
              <a:gd name="connsiteX104" fmla="*/ 2357187 w 4354152"/>
              <a:gd name="connsiteY104" fmla="*/ 1057452 h 5488428"/>
              <a:gd name="connsiteX105" fmla="*/ 2357187 w 4354152"/>
              <a:gd name="connsiteY105" fmla="*/ 1565320 h 5488428"/>
              <a:gd name="connsiteX106" fmla="*/ 2370752 w 4354152"/>
              <a:gd name="connsiteY106" fmla="*/ 1556511 h 5488428"/>
              <a:gd name="connsiteX107" fmla="*/ 2462500 w 4354152"/>
              <a:gd name="connsiteY107" fmla="*/ 1540675 h 5488428"/>
              <a:gd name="connsiteX108" fmla="*/ 2725380 w 4354152"/>
              <a:gd name="connsiteY108" fmla="*/ 1799441 h 5488428"/>
              <a:gd name="connsiteX109" fmla="*/ 2647702 w 4354152"/>
              <a:gd name="connsiteY109" fmla="*/ 1877179 h 5488428"/>
              <a:gd name="connsiteX110" fmla="*/ 2569665 w 4354152"/>
              <a:gd name="connsiteY110" fmla="*/ 1799801 h 5488428"/>
              <a:gd name="connsiteX111" fmla="*/ 2462500 w 4354152"/>
              <a:gd name="connsiteY111" fmla="*/ 1696510 h 5488428"/>
              <a:gd name="connsiteX112" fmla="*/ 2408557 w 4354152"/>
              <a:gd name="connsiteY112" fmla="*/ 1713786 h 5488428"/>
              <a:gd name="connsiteX113" fmla="*/ 2360773 w 4354152"/>
              <a:gd name="connsiteY113" fmla="*/ 1889776 h 5488428"/>
              <a:gd name="connsiteX114" fmla="*/ 2357187 w 4354152"/>
              <a:gd name="connsiteY114" fmla="*/ 1982537 h 5488428"/>
              <a:gd name="connsiteX115" fmla="*/ 2357187 w 4354152"/>
              <a:gd name="connsiteY115" fmla="*/ 2339720 h 5488428"/>
              <a:gd name="connsiteX116" fmla="*/ 2436838 w 4354152"/>
              <a:gd name="connsiteY116" fmla="*/ 2301972 h 5488428"/>
              <a:gd name="connsiteX117" fmla="*/ 2758996 w 4354152"/>
              <a:gd name="connsiteY117" fmla="*/ 2375479 h 5488428"/>
              <a:gd name="connsiteX118" fmla="*/ 2818389 w 4354152"/>
              <a:gd name="connsiteY118" fmla="*/ 2466281 h 5488428"/>
              <a:gd name="connsiteX119" fmla="*/ 3087274 w 4354152"/>
              <a:gd name="connsiteY119" fmla="*/ 2395297 h 5488428"/>
              <a:gd name="connsiteX120" fmla="*/ 3351120 w 4354152"/>
              <a:gd name="connsiteY120" fmla="*/ 2657256 h 5488428"/>
              <a:gd name="connsiteX121" fmla="*/ 3230536 w 4354152"/>
              <a:gd name="connsiteY121" fmla="*/ 2952004 h 5488428"/>
              <a:gd name="connsiteX122" fmla="*/ 3124349 w 4354152"/>
              <a:gd name="connsiteY122" fmla="*/ 2922097 h 5488428"/>
              <a:gd name="connsiteX123" fmla="*/ 3154225 w 4354152"/>
              <a:gd name="connsiteY123" fmla="*/ 2815800 h 5488428"/>
              <a:gd name="connsiteX124" fmla="*/ 3197780 w 4354152"/>
              <a:gd name="connsiteY124" fmla="*/ 2684640 h 5488428"/>
              <a:gd name="connsiteX125" fmla="*/ 3062797 w 4354152"/>
              <a:gd name="connsiteY125" fmla="*/ 2549157 h 5488428"/>
              <a:gd name="connsiteX126" fmla="*/ 2836386 w 4354152"/>
              <a:gd name="connsiteY126" fmla="*/ 2698693 h 5488428"/>
              <a:gd name="connsiteX127" fmla="*/ 2738119 w 4354152"/>
              <a:gd name="connsiteY127" fmla="*/ 2745176 h 5488428"/>
              <a:gd name="connsiteX128" fmla="*/ 2688445 w 4354152"/>
              <a:gd name="connsiteY128" fmla="*/ 2648608 h 5488428"/>
              <a:gd name="connsiteX129" fmla="*/ 2645971 w 4354152"/>
              <a:gd name="connsiteY129" fmla="*/ 2482856 h 5488428"/>
              <a:gd name="connsiteX130" fmla="*/ 2474633 w 4354152"/>
              <a:gd name="connsiteY130" fmla="*/ 2452949 h 5488428"/>
              <a:gd name="connsiteX131" fmla="*/ 2408042 w 4354152"/>
              <a:gd name="connsiteY131" fmla="*/ 2503756 h 5488428"/>
              <a:gd name="connsiteX132" fmla="*/ 2396979 w 4354152"/>
              <a:gd name="connsiteY132" fmla="*/ 2853404 h 5488428"/>
              <a:gd name="connsiteX133" fmla="*/ 2400352 w 4354152"/>
              <a:gd name="connsiteY133" fmla="*/ 2867516 h 5488428"/>
              <a:gd name="connsiteX134" fmla="*/ 2409220 w 4354152"/>
              <a:gd name="connsiteY134" fmla="*/ 2897919 h 5488428"/>
              <a:gd name="connsiteX135" fmla="*/ 2500456 w 4354152"/>
              <a:gd name="connsiteY135" fmla="*/ 3075726 h 5488428"/>
              <a:gd name="connsiteX136" fmla="*/ 2837752 w 4354152"/>
              <a:gd name="connsiteY136" fmla="*/ 3248488 h 5488428"/>
              <a:gd name="connsiteX137" fmla="*/ 3157048 w 4354152"/>
              <a:gd name="connsiteY137" fmla="*/ 3150589 h 5488428"/>
              <a:gd name="connsiteX138" fmla="*/ 3237683 w 4354152"/>
              <a:gd name="connsiteY138" fmla="*/ 3134393 h 5488428"/>
              <a:gd name="connsiteX139" fmla="*/ 3718248 w 4354152"/>
              <a:gd name="connsiteY139" fmla="*/ 3051971 h 5488428"/>
              <a:gd name="connsiteX140" fmla="*/ 3896075 w 4354152"/>
              <a:gd name="connsiteY140" fmla="*/ 2529003 h 5488428"/>
              <a:gd name="connsiteX141" fmla="*/ 3749925 w 4354152"/>
              <a:gd name="connsiteY141" fmla="*/ 2282097 h 5488428"/>
              <a:gd name="connsiteX142" fmla="*/ 3491464 w 4354152"/>
              <a:gd name="connsiteY142" fmla="*/ 2196435 h 5488428"/>
              <a:gd name="connsiteX143" fmla="*/ 3426669 w 4354152"/>
              <a:gd name="connsiteY143" fmla="*/ 2173040 h 5488428"/>
              <a:gd name="connsiteX144" fmla="*/ 3405790 w 4354152"/>
              <a:gd name="connsiteY144" fmla="*/ 2107175 h 5488428"/>
              <a:gd name="connsiteX145" fmla="*/ 3349634 w 4354152"/>
              <a:gd name="connsiteY145" fmla="*/ 1827155 h 5488428"/>
              <a:gd name="connsiteX146" fmla="*/ 3202765 w 4354152"/>
              <a:gd name="connsiteY146" fmla="*/ 1767768 h 5488428"/>
              <a:gd name="connsiteX147" fmla="*/ 3197006 w 4354152"/>
              <a:gd name="connsiteY147" fmla="*/ 1767768 h 5488428"/>
              <a:gd name="connsiteX148" fmla="*/ 2997220 w 4354152"/>
              <a:gd name="connsiteY148" fmla="*/ 1995959 h 5488428"/>
              <a:gd name="connsiteX149" fmla="*/ 2918026 w 4354152"/>
              <a:gd name="connsiteY149" fmla="*/ 2072262 h 5488428"/>
              <a:gd name="connsiteX150" fmla="*/ 2841351 w 4354152"/>
              <a:gd name="connsiteY150" fmla="*/ 1993079 h 5488428"/>
              <a:gd name="connsiteX151" fmla="*/ 3204925 w 4354152"/>
              <a:gd name="connsiteY151" fmla="*/ 1611921 h 5488428"/>
              <a:gd name="connsiteX152" fmla="*/ 3469146 w 4354152"/>
              <a:gd name="connsiteY152" fmla="*/ 1726737 h 5488428"/>
              <a:gd name="connsiteX153" fmla="*/ 3565619 w 4354152"/>
              <a:gd name="connsiteY153" fmla="*/ 2040949 h 5488428"/>
              <a:gd name="connsiteX154" fmla="*/ 3847478 w 4354152"/>
              <a:gd name="connsiteY154" fmla="*/ 2160443 h 5488428"/>
              <a:gd name="connsiteX155" fmla="*/ 3987418 w 4354152"/>
              <a:gd name="connsiteY155" fmla="*/ 2322003 h 5488428"/>
              <a:gd name="connsiteX156" fmla="*/ 4028974 w 4354152"/>
              <a:gd name="connsiteY156" fmla="*/ 2413551 h 5488428"/>
              <a:gd name="connsiteX157" fmla="*/ 4038510 w 4354152"/>
              <a:gd name="connsiteY157" fmla="*/ 2408321 h 5488428"/>
              <a:gd name="connsiteX158" fmla="*/ 4198179 w 4354152"/>
              <a:gd name="connsiteY158" fmla="*/ 2075894 h 5488428"/>
              <a:gd name="connsiteX159" fmla="*/ 3919734 w 4354152"/>
              <a:gd name="connsiteY159" fmla="*/ 1712513 h 5488428"/>
              <a:gd name="connsiteX160" fmla="*/ 3855976 w 4354152"/>
              <a:gd name="connsiteY160" fmla="*/ 1651649 h 5488428"/>
              <a:gd name="connsiteX161" fmla="*/ 3889836 w 4354152"/>
              <a:gd name="connsiteY161" fmla="*/ 1570258 h 5488428"/>
              <a:gd name="connsiteX162" fmla="*/ 4060217 w 4354152"/>
              <a:gd name="connsiteY162" fmla="*/ 1326443 h 5488428"/>
              <a:gd name="connsiteX163" fmla="*/ 3988535 w 4354152"/>
              <a:gd name="connsiteY163" fmla="*/ 1052736 h 5488428"/>
              <a:gd name="connsiteX164" fmla="*/ 3816713 w 4354152"/>
              <a:gd name="connsiteY164" fmla="*/ 945505 h 5488428"/>
              <a:gd name="connsiteX165" fmla="*/ 3699920 w 4354152"/>
              <a:gd name="connsiteY165" fmla="*/ 928948 h 5488428"/>
              <a:gd name="connsiteX166" fmla="*/ 3693082 w 4354152"/>
              <a:gd name="connsiteY166" fmla="*/ 929531 h 5488428"/>
              <a:gd name="connsiteX167" fmla="*/ 3692631 w 4354152"/>
              <a:gd name="connsiteY167" fmla="*/ 929379 h 5488428"/>
              <a:gd name="connsiteX168" fmla="*/ 3576810 w 4354152"/>
              <a:gd name="connsiteY168" fmla="*/ 941453 h 5488428"/>
              <a:gd name="connsiteX169" fmla="*/ 3352757 w 4354152"/>
              <a:gd name="connsiteY169" fmla="*/ 1169422 h 5488428"/>
              <a:gd name="connsiteX170" fmla="*/ 3265586 w 4354152"/>
              <a:gd name="connsiteY170" fmla="*/ 1236768 h 5488428"/>
              <a:gd name="connsiteX171" fmla="*/ 3197865 w 4354152"/>
              <a:gd name="connsiteY171" fmla="*/ 1149614 h 5488428"/>
              <a:gd name="connsiteX172" fmla="*/ 3540429 w 4354152"/>
              <a:gd name="connsiteY172" fmla="*/ 789834 h 5488428"/>
              <a:gd name="connsiteX173" fmla="*/ 3625253 w 4354152"/>
              <a:gd name="connsiteY173" fmla="*/ 775538 h 5488428"/>
              <a:gd name="connsiteX174" fmla="*/ 3627646 w 4354152"/>
              <a:gd name="connsiteY174" fmla="*/ 775460 h 5488428"/>
              <a:gd name="connsiteX175" fmla="*/ 3622471 w 4354152"/>
              <a:gd name="connsiteY175" fmla="*/ 719769 h 5488428"/>
              <a:gd name="connsiteX176" fmla="*/ 3472795 w 4354152"/>
              <a:gd name="connsiteY176" fmla="*/ 469638 h 5488428"/>
              <a:gd name="connsiteX177" fmla="*/ 3131566 w 4354152"/>
              <a:gd name="connsiteY177" fmla="*/ 509613 h 5488428"/>
              <a:gd name="connsiteX178" fmla="*/ 3039060 w 4354152"/>
              <a:gd name="connsiteY178" fmla="*/ 518977 h 5488428"/>
              <a:gd name="connsiteX179" fmla="*/ 3003065 w 4354152"/>
              <a:gd name="connsiteY179" fmla="*/ 433625 h 5488428"/>
              <a:gd name="connsiteX180" fmla="*/ 2927117 w 4354152"/>
              <a:gd name="connsiteY180" fmla="*/ 215743 h 5488428"/>
              <a:gd name="connsiteX181" fmla="*/ 2776794 w 4354152"/>
              <a:gd name="connsiteY181" fmla="*/ 157986 h 5488428"/>
              <a:gd name="connsiteX182" fmla="*/ 1575823 w 4354152"/>
              <a:gd name="connsiteY182" fmla="*/ 157986 h 5488428"/>
              <a:gd name="connsiteX183" fmla="*/ 1425119 w 4354152"/>
              <a:gd name="connsiteY183" fmla="*/ 215743 h 5488428"/>
              <a:gd name="connsiteX184" fmla="*/ 1349497 w 4354152"/>
              <a:gd name="connsiteY184" fmla="*/ 433625 h 5488428"/>
              <a:gd name="connsiteX185" fmla="*/ 1313126 w 4354152"/>
              <a:gd name="connsiteY185" fmla="*/ 518977 h 5488428"/>
              <a:gd name="connsiteX186" fmla="*/ 1220939 w 4354152"/>
              <a:gd name="connsiteY186" fmla="*/ 509613 h 5488428"/>
              <a:gd name="connsiteX187" fmla="*/ 879558 w 4354152"/>
              <a:gd name="connsiteY187" fmla="*/ 469638 h 5488428"/>
              <a:gd name="connsiteX188" fmla="*/ 729816 w 4354152"/>
              <a:gd name="connsiteY188" fmla="*/ 719769 h 5488428"/>
              <a:gd name="connsiteX189" fmla="*/ 724644 w 4354152"/>
              <a:gd name="connsiteY189" fmla="*/ 775399 h 5488428"/>
              <a:gd name="connsiteX190" fmla="*/ 728914 w 4354152"/>
              <a:gd name="connsiteY190" fmla="*/ 775538 h 5488428"/>
              <a:gd name="connsiteX191" fmla="*/ 813723 w 4354152"/>
              <a:gd name="connsiteY191" fmla="*/ 789834 h 5488428"/>
              <a:gd name="connsiteX192" fmla="*/ 1156287 w 4354152"/>
              <a:gd name="connsiteY192" fmla="*/ 1149614 h 5488428"/>
              <a:gd name="connsiteX193" fmla="*/ 1088927 w 4354152"/>
              <a:gd name="connsiteY193" fmla="*/ 1236768 h 5488428"/>
              <a:gd name="connsiteX194" fmla="*/ 1001395 w 4354152"/>
              <a:gd name="connsiteY194" fmla="*/ 1169422 h 5488428"/>
              <a:gd name="connsiteX195" fmla="*/ 777342 w 4354152"/>
              <a:gd name="connsiteY195" fmla="*/ 941453 h 5488428"/>
              <a:gd name="connsiteX196" fmla="*/ 660042 w 4354152"/>
              <a:gd name="connsiteY196" fmla="*/ 929240 h 5488428"/>
              <a:gd name="connsiteX197" fmla="*/ 659173 w 4354152"/>
              <a:gd name="connsiteY197" fmla="*/ 929531 h 5488428"/>
              <a:gd name="connsiteX198" fmla="*/ 653296 w 4354152"/>
              <a:gd name="connsiteY198" fmla="*/ 929059 h 5488428"/>
              <a:gd name="connsiteX199" fmla="*/ 537304 w 4354152"/>
              <a:gd name="connsiteY199" fmla="*/ 945505 h 5488428"/>
              <a:gd name="connsiteX200" fmla="*/ 365617 w 4354152"/>
              <a:gd name="connsiteY200" fmla="*/ 1052736 h 5488428"/>
              <a:gd name="connsiteX201" fmla="*/ 294295 w 4354152"/>
              <a:gd name="connsiteY201" fmla="*/ 1326443 h 5488428"/>
              <a:gd name="connsiteX202" fmla="*/ 464676 w 4354152"/>
              <a:gd name="connsiteY202" fmla="*/ 1570618 h 5488428"/>
              <a:gd name="connsiteX203" fmla="*/ 497816 w 4354152"/>
              <a:gd name="connsiteY203" fmla="*/ 1652010 h 5488428"/>
              <a:gd name="connsiteX204" fmla="*/ 434418 w 4354152"/>
              <a:gd name="connsiteY204" fmla="*/ 1712513 h 5488428"/>
              <a:gd name="connsiteX205" fmla="*/ 156333 w 4354152"/>
              <a:gd name="connsiteY205" fmla="*/ 2075894 h 5488428"/>
              <a:gd name="connsiteX206" fmla="*/ 319379 w 4354152"/>
              <a:gd name="connsiteY206" fmla="*/ 2410600 h 5488428"/>
              <a:gd name="connsiteX207" fmla="*/ 323563 w 4354152"/>
              <a:gd name="connsiteY207" fmla="*/ 2412843 h 5488428"/>
              <a:gd name="connsiteX208" fmla="*/ 364775 w 4354152"/>
              <a:gd name="connsiteY208" fmla="*/ 2322003 h 5488428"/>
              <a:gd name="connsiteX209" fmla="*/ 504452 w 4354152"/>
              <a:gd name="connsiteY209" fmla="*/ 2160443 h 5488428"/>
              <a:gd name="connsiteX210" fmla="*/ 786779 w 4354152"/>
              <a:gd name="connsiteY210" fmla="*/ 2040949 h 5488428"/>
              <a:gd name="connsiteX211" fmla="*/ 883289 w 4354152"/>
              <a:gd name="connsiteY211" fmla="*/ 1726737 h 5488428"/>
              <a:gd name="connsiteX212" fmla="*/ 1147610 w 4354152"/>
              <a:gd name="connsiteY212" fmla="*/ 1611921 h 5488428"/>
              <a:gd name="connsiteX213" fmla="*/ 1511322 w 4354152"/>
              <a:gd name="connsiteY213" fmla="*/ 1993079 h 5488428"/>
              <a:gd name="connsiteX214" fmla="*/ 1434979 w 4354152"/>
              <a:gd name="connsiteY214" fmla="*/ 2072262 h 5488428"/>
              <a:gd name="connsiteX215" fmla="*/ 1355394 w 4354152"/>
              <a:gd name="connsiteY215" fmla="*/ 1995959 h 5488428"/>
              <a:gd name="connsiteX216" fmla="*/ 1149771 w 4354152"/>
              <a:gd name="connsiteY216" fmla="*/ 1767768 h 5488428"/>
              <a:gd name="connsiteX217" fmla="*/ 1002486 w 4354152"/>
              <a:gd name="connsiteY217" fmla="*/ 1827155 h 5488428"/>
              <a:gd name="connsiteX218" fmla="*/ 947028 w 4354152"/>
              <a:gd name="connsiteY218" fmla="*/ 2107175 h 5488428"/>
              <a:gd name="connsiteX219" fmla="*/ 925782 w 4354152"/>
              <a:gd name="connsiteY219" fmla="*/ 2173040 h 5488428"/>
              <a:gd name="connsiteX220" fmla="*/ 860962 w 4354152"/>
              <a:gd name="connsiteY220" fmla="*/ 2196435 h 5488428"/>
              <a:gd name="connsiteX221" fmla="*/ 602403 w 4354152"/>
              <a:gd name="connsiteY221" fmla="*/ 2282097 h 5488428"/>
              <a:gd name="connsiteX222" fmla="*/ 456198 w 4354152"/>
              <a:gd name="connsiteY222" fmla="*/ 2529003 h 5488428"/>
              <a:gd name="connsiteX223" fmla="*/ 455691 w 4354152"/>
              <a:gd name="connsiteY223" fmla="*/ 2536892 h 5488428"/>
              <a:gd name="connsiteX224" fmla="*/ 455671 w 4354152"/>
              <a:gd name="connsiteY224" fmla="*/ 2537954 h 5488428"/>
              <a:gd name="connsiteX225" fmla="*/ 455614 w 4354152"/>
              <a:gd name="connsiteY225" fmla="*/ 2538095 h 5488428"/>
              <a:gd name="connsiteX226" fmla="*/ 450756 w 4354152"/>
              <a:gd name="connsiteY226" fmla="*/ 2613639 h 5488428"/>
              <a:gd name="connsiteX227" fmla="*/ 634452 w 4354152"/>
              <a:gd name="connsiteY227" fmla="*/ 3051971 h 5488428"/>
              <a:gd name="connsiteX228" fmla="*/ 1115200 w 4354152"/>
              <a:gd name="connsiteY228" fmla="*/ 3134033 h 5488428"/>
              <a:gd name="connsiteX229" fmla="*/ 1195505 w 4354152"/>
              <a:gd name="connsiteY229" fmla="*/ 3150589 h 5488428"/>
              <a:gd name="connsiteX230" fmla="*/ 1515283 w 4354152"/>
              <a:gd name="connsiteY230" fmla="*/ 3248488 h 5488428"/>
              <a:gd name="connsiteX231" fmla="*/ 1852347 w 4354152"/>
              <a:gd name="connsiteY231" fmla="*/ 3075726 h 5488428"/>
              <a:gd name="connsiteX232" fmla="*/ 1944277 w 4354152"/>
              <a:gd name="connsiteY232" fmla="*/ 2897362 h 5488428"/>
              <a:gd name="connsiteX233" fmla="*/ 1952455 w 4354152"/>
              <a:gd name="connsiteY233" fmla="*/ 2869415 h 5488428"/>
              <a:gd name="connsiteX234" fmla="*/ 1956601 w 4354152"/>
              <a:gd name="connsiteY234" fmla="*/ 2851956 h 5488428"/>
              <a:gd name="connsiteX235" fmla="*/ 1944884 w 4354152"/>
              <a:gd name="connsiteY235" fmla="*/ 2503756 h 5488428"/>
              <a:gd name="connsiteX236" fmla="*/ 1878292 w 4354152"/>
              <a:gd name="connsiteY236" fmla="*/ 2452949 h 5488428"/>
              <a:gd name="connsiteX237" fmla="*/ 1706955 w 4354152"/>
              <a:gd name="connsiteY237" fmla="*/ 2482856 h 5488428"/>
              <a:gd name="connsiteX238" fmla="*/ 1664480 w 4354152"/>
              <a:gd name="connsiteY238" fmla="*/ 2648608 h 5488428"/>
              <a:gd name="connsiteX239" fmla="*/ 1614446 w 4354152"/>
              <a:gd name="connsiteY239" fmla="*/ 2745536 h 5488428"/>
              <a:gd name="connsiteX240" fmla="*/ 1516539 w 4354152"/>
              <a:gd name="connsiteY240" fmla="*/ 2697973 h 5488428"/>
              <a:gd name="connsiteX241" fmla="*/ 1290488 w 4354152"/>
              <a:gd name="connsiteY241" fmla="*/ 2549157 h 5488428"/>
              <a:gd name="connsiteX242" fmla="*/ 1155146 w 4354152"/>
              <a:gd name="connsiteY242" fmla="*/ 2684640 h 5488428"/>
              <a:gd name="connsiteX243" fmla="*/ 1198700 w 4354152"/>
              <a:gd name="connsiteY243" fmla="*/ 2815800 h 5488428"/>
              <a:gd name="connsiteX244" fmla="*/ 1228576 w 4354152"/>
              <a:gd name="connsiteY244" fmla="*/ 2922097 h 5488428"/>
              <a:gd name="connsiteX245" fmla="*/ 1122390 w 4354152"/>
              <a:gd name="connsiteY245" fmla="*/ 2952004 h 5488428"/>
              <a:gd name="connsiteX246" fmla="*/ 1001445 w 4354152"/>
              <a:gd name="connsiteY246" fmla="*/ 2657256 h 5488428"/>
              <a:gd name="connsiteX247" fmla="*/ 1265651 w 4354152"/>
              <a:gd name="connsiteY247" fmla="*/ 2395297 h 5488428"/>
              <a:gd name="connsiteX248" fmla="*/ 1534537 w 4354152"/>
              <a:gd name="connsiteY248" fmla="*/ 2466281 h 5488428"/>
              <a:gd name="connsiteX249" fmla="*/ 1593929 w 4354152"/>
              <a:gd name="connsiteY249" fmla="*/ 2375479 h 5488428"/>
              <a:gd name="connsiteX250" fmla="*/ 1916088 w 4354152"/>
              <a:gd name="connsiteY250" fmla="*/ 2301972 h 5488428"/>
              <a:gd name="connsiteX251" fmla="*/ 1996031 w 4354152"/>
              <a:gd name="connsiteY251" fmla="*/ 2339805 h 5488428"/>
              <a:gd name="connsiteX252" fmla="*/ 1996031 w 4354152"/>
              <a:gd name="connsiteY252" fmla="*/ 1992407 h 5488428"/>
              <a:gd name="connsiteX253" fmla="*/ 1992090 w 4354152"/>
              <a:gd name="connsiteY253" fmla="*/ 1889776 h 5488428"/>
              <a:gd name="connsiteX254" fmla="*/ 1944588 w 4354152"/>
              <a:gd name="connsiteY254" fmla="*/ 1713786 h 5488428"/>
              <a:gd name="connsiteX255" fmla="*/ 1890609 w 4354152"/>
              <a:gd name="connsiteY255" fmla="*/ 1696510 h 5488428"/>
              <a:gd name="connsiteX256" fmla="*/ 1783010 w 4354152"/>
              <a:gd name="connsiteY256" fmla="*/ 1799441 h 5488428"/>
              <a:gd name="connsiteX257" fmla="*/ 1705279 w 4354152"/>
              <a:gd name="connsiteY257" fmla="*/ 1877179 h 5488428"/>
              <a:gd name="connsiteX258" fmla="*/ 1627189 w 4354152"/>
              <a:gd name="connsiteY258" fmla="*/ 1799441 h 5488428"/>
              <a:gd name="connsiteX259" fmla="*/ 1890609 w 4354152"/>
              <a:gd name="connsiteY259" fmla="*/ 1540675 h 5488428"/>
              <a:gd name="connsiteX260" fmla="*/ 1982149 w 4354152"/>
              <a:gd name="connsiteY260" fmla="*/ 1556511 h 5488428"/>
              <a:gd name="connsiteX261" fmla="*/ 1996031 w 4354152"/>
              <a:gd name="connsiteY261" fmla="*/ 1565487 h 5488428"/>
              <a:gd name="connsiteX262" fmla="*/ 1996031 w 4354152"/>
              <a:gd name="connsiteY262" fmla="*/ 1056898 h 5488428"/>
              <a:gd name="connsiteX263" fmla="*/ 1967625 w 4354152"/>
              <a:gd name="connsiteY263" fmla="*/ 1095526 h 5488428"/>
              <a:gd name="connsiteX264" fmla="*/ 1908381 w 4354152"/>
              <a:gd name="connsiteY264" fmla="*/ 1158577 h 5488428"/>
              <a:gd name="connsiteX265" fmla="*/ 1563400 w 4354152"/>
              <a:gd name="connsiteY265" fmla="*/ 1306953 h 5488428"/>
              <a:gd name="connsiteX266" fmla="*/ 1510824 w 4354152"/>
              <a:gd name="connsiteY266" fmla="*/ 1304072 h 5488428"/>
              <a:gd name="connsiteX267" fmla="*/ 1218778 w 4354152"/>
              <a:gd name="connsiteY267" fmla="*/ 1024967 h 5488428"/>
              <a:gd name="connsiteX268" fmla="*/ 1379746 w 4354152"/>
              <a:gd name="connsiteY268" fmla="*/ 650786 h 5488428"/>
              <a:gd name="connsiteX269" fmla="*/ 1613454 w 4354152"/>
              <a:gd name="connsiteY269" fmla="*/ 624497 h 5488428"/>
              <a:gd name="connsiteX270" fmla="*/ 1756776 w 4354152"/>
              <a:gd name="connsiteY270" fmla="*/ 760628 h 5488428"/>
              <a:gd name="connsiteX271" fmla="*/ 1715004 w 4354152"/>
              <a:gd name="connsiteY271" fmla="*/ 862906 h 5488428"/>
              <a:gd name="connsiteX272" fmla="*/ 1613454 w 4354152"/>
              <a:gd name="connsiteY272" fmla="*/ 822211 h 5488428"/>
              <a:gd name="connsiteX273" fmla="*/ 1558718 w 4354152"/>
              <a:gd name="connsiteY273" fmla="*/ 771072 h 5488428"/>
              <a:gd name="connsiteX274" fmla="*/ 1450686 w 4354152"/>
              <a:gd name="connsiteY274" fmla="*/ 789799 h 5488428"/>
              <a:gd name="connsiteX275" fmla="*/ 1372543 w 4354152"/>
              <a:gd name="connsiteY275" fmla="*/ 998317 h 5488428"/>
              <a:gd name="connsiteX276" fmla="*/ 1530270 w 4354152"/>
              <a:gd name="connsiteY276" fmla="*/ 1149214 h 5488428"/>
              <a:gd name="connsiteX277" fmla="*/ 1801430 w 4354152"/>
              <a:gd name="connsiteY277" fmla="*/ 1044414 h 5488428"/>
              <a:gd name="connsiteX278" fmla="*/ 1995887 w 4354152"/>
              <a:gd name="connsiteY278" fmla="*/ 513935 h 5488428"/>
              <a:gd name="connsiteX279" fmla="*/ 1763258 w 4354152"/>
              <a:gd name="connsiteY279" fmla="*/ 186932 h 5488428"/>
              <a:gd name="connsiteX280" fmla="*/ 1575823 w 4354152"/>
              <a:gd name="connsiteY280" fmla="*/ 157986 h 5488428"/>
              <a:gd name="connsiteX281" fmla="*/ 1548365 w 4354152"/>
              <a:gd name="connsiteY281" fmla="*/ 3443 h 5488428"/>
              <a:gd name="connsiteX282" fmla="*/ 1821956 w 4354152"/>
              <a:gd name="connsiteY282" fmla="*/ 42878 h 5488428"/>
              <a:gd name="connsiteX283" fmla="*/ 2151093 w 4354152"/>
              <a:gd name="connsiteY283" fmla="*/ 504211 h 5488428"/>
              <a:gd name="connsiteX284" fmla="*/ 2151992 w 4354152"/>
              <a:gd name="connsiteY284" fmla="*/ 598341 h 5488428"/>
              <a:gd name="connsiteX285" fmla="*/ 2147836 w 4354152"/>
              <a:gd name="connsiteY285" fmla="*/ 642543 h 5488428"/>
              <a:gd name="connsiteX286" fmla="*/ 2151239 w 4354152"/>
              <a:gd name="connsiteY286" fmla="*/ 659567 h 5488428"/>
              <a:gd name="connsiteX287" fmla="*/ 2151239 w 4354152"/>
              <a:gd name="connsiteY287" fmla="*/ 1970498 h 5488428"/>
              <a:gd name="connsiteX288" fmla="*/ 2152533 w 4354152"/>
              <a:gd name="connsiteY288" fmla="*/ 1990980 h 5488428"/>
              <a:gd name="connsiteX289" fmla="*/ 2153308 w 4354152"/>
              <a:gd name="connsiteY289" fmla="*/ 2184891 h 5488428"/>
              <a:gd name="connsiteX290" fmla="*/ 2151239 w 4354152"/>
              <a:gd name="connsiteY290" fmla="*/ 2194903 h 5488428"/>
              <a:gd name="connsiteX291" fmla="*/ 2151239 w 4354152"/>
              <a:gd name="connsiteY291" fmla="*/ 2536202 h 5488428"/>
              <a:gd name="connsiteX292" fmla="*/ 2117229 w 4354152"/>
              <a:gd name="connsiteY292" fmla="*/ 2862519 h 5488428"/>
              <a:gd name="connsiteX293" fmla="*/ 2105830 w 4354152"/>
              <a:gd name="connsiteY293" fmla="*/ 2899313 h 5488428"/>
              <a:gd name="connsiteX294" fmla="*/ 2105260 w 4354152"/>
              <a:gd name="connsiteY294" fmla="*/ 2902006 h 5488428"/>
              <a:gd name="connsiteX295" fmla="*/ 2099304 w 4354152"/>
              <a:gd name="connsiteY295" fmla="*/ 2925700 h 5488428"/>
              <a:gd name="connsiteX296" fmla="*/ 2094287 w 4354152"/>
              <a:gd name="connsiteY296" fmla="*/ 2936569 h 5488428"/>
              <a:gd name="connsiteX297" fmla="*/ 2085964 w 4354152"/>
              <a:gd name="connsiteY297" fmla="*/ 2963435 h 5488428"/>
              <a:gd name="connsiteX298" fmla="*/ 1978746 w 4354152"/>
              <a:gd name="connsiteY298" fmla="*/ 3167146 h 5488428"/>
              <a:gd name="connsiteX299" fmla="*/ 1530048 w 4354152"/>
              <a:gd name="connsiteY299" fmla="*/ 3403975 h 5488428"/>
              <a:gd name="connsiteX300" fmla="*/ 1466308 w 4354152"/>
              <a:gd name="connsiteY300" fmla="*/ 3407214 h 5488428"/>
              <a:gd name="connsiteX301" fmla="*/ 1123483 w 4354152"/>
              <a:gd name="connsiteY301" fmla="*/ 3294198 h 5488428"/>
              <a:gd name="connsiteX302" fmla="*/ 532541 w 4354152"/>
              <a:gd name="connsiteY302" fmla="*/ 3170385 h 5488428"/>
              <a:gd name="connsiteX303" fmla="*/ 294855 w 4354152"/>
              <a:gd name="connsiteY303" fmla="*/ 2615504 h 5488428"/>
              <a:gd name="connsiteX304" fmla="*/ 297275 w 4354152"/>
              <a:gd name="connsiteY304" fmla="*/ 2574857 h 5488428"/>
              <a:gd name="connsiteX305" fmla="*/ 253326 w 4354152"/>
              <a:gd name="connsiteY305" fmla="*/ 2553626 h 5488428"/>
              <a:gd name="connsiteX306" fmla="*/ 0 w 4354152"/>
              <a:gd name="connsiteY306" fmla="*/ 2075894 h 5488428"/>
              <a:gd name="connsiteX307" fmla="*/ 273402 w 4354152"/>
              <a:gd name="connsiteY307" fmla="*/ 1607712 h 5488428"/>
              <a:gd name="connsiteX308" fmla="*/ 141204 w 4354152"/>
              <a:gd name="connsiteY308" fmla="*/ 1358135 h 5488428"/>
              <a:gd name="connsiteX309" fmla="*/ 236660 w 4354152"/>
              <a:gd name="connsiteY309" fmla="*/ 964862 h 5488428"/>
              <a:gd name="connsiteX310" fmla="*/ 560410 w 4354152"/>
              <a:gd name="connsiteY310" fmla="*/ 780927 h 5488428"/>
              <a:gd name="connsiteX311" fmla="*/ 568334 w 4354152"/>
              <a:gd name="connsiteY311" fmla="*/ 780152 h 5488428"/>
              <a:gd name="connsiteX312" fmla="*/ 568324 w 4354152"/>
              <a:gd name="connsiteY312" fmla="*/ 779953 h 5488428"/>
              <a:gd name="connsiteX313" fmla="*/ 805737 w 4354152"/>
              <a:gd name="connsiteY313" fmla="*/ 332067 h 5488428"/>
              <a:gd name="connsiteX314" fmla="*/ 1197892 w 4354152"/>
              <a:gd name="connsiteY314" fmla="*/ 315140 h 5488428"/>
              <a:gd name="connsiteX315" fmla="*/ 1320688 w 4354152"/>
              <a:gd name="connsiteY315" fmla="*/ 100139 h 5488428"/>
              <a:gd name="connsiteX316" fmla="*/ 1548365 w 4354152"/>
              <a:gd name="connsiteY316" fmla="*/ 3443 h 5488428"/>
              <a:gd name="connsiteX317" fmla="*/ 2804465 w 4354152"/>
              <a:gd name="connsiteY317" fmla="*/ 3308 h 5488428"/>
              <a:gd name="connsiteX318" fmla="*/ 3032221 w 4354152"/>
              <a:gd name="connsiteY318" fmla="*/ 100139 h 5488428"/>
              <a:gd name="connsiteX319" fmla="*/ 3154603 w 4354152"/>
              <a:gd name="connsiteY319" fmla="*/ 315140 h 5488428"/>
              <a:gd name="connsiteX320" fmla="*/ 3546944 w 4354152"/>
              <a:gd name="connsiteY320" fmla="*/ 332066 h 5488428"/>
              <a:gd name="connsiteX321" fmla="*/ 3784236 w 4354152"/>
              <a:gd name="connsiteY321" fmla="*/ 779953 h 5488428"/>
              <a:gd name="connsiteX322" fmla="*/ 3784235 w 4354152"/>
              <a:gd name="connsiteY322" fmla="*/ 779988 h 5488428"/>
              <a:gd name="connsiteX323" fmla="*/ 3793837 w 4354152"/>
              <a:gd name="connsiteY323" fmla="*/ 780927 h 5488428"/>
              <a:gd name="connsiteX324" fmla="*/ 4117491 w 4354152"/>
              <a:gd name="connsiteY324" fmla="*/ 964862 h 5488428"/>
              <a:gd name="connsiteX325" fmla="*/ 4212948 w 4354152"/>
              <a:gd name="connsiteY325" fmla="*/ 1358135 h 5488428"/>
              <a:gd name="connsiteX326" fmla="*/ 4080750 w 4354152"/>
              <a:gd name="connsiteY326" fmla="*/ 1607712 h 5488428"/>
              <a:gd name="connsiteX327" fmla="*/ 4354152 w 4354152"/>
              <a:gd name="connsiteY327" fmla="*/ 2075894 h 5488428"/>
              <a:gd name="connsiteX328" fmla="*/ 4100978 w 4354152"/>
              <a:gd name="connsiteY328" fmla="*/ 2553626 h 5488428"/>
              <a:gd name="connsiteX329" fmla="*/ 4055059 w 4354152"/>
              <a:gd name="connsiteY329" fmla="*/ 2575843 h 5488428"/>
              <a:gd name="connsiteX330" fmla="*/ 4057459 w 4354152"/>
              <a:gd name="connsiteY330" fmla="*/ 2615504 h 5488428"/>
              <a:gd name="connsiteX331" fmla="*/ 3819400 w 4354152"/>
              <a:gd name="connsiteY331" fmla="*/ 3170385 h 5488428"/>
              <a:gd name="connsiteX332" fmla="*/ 3228683 w 4354152"/>
              <a:gd name="connsiteY332" fmla="*/ 3294198 h 5488428"/>
              <a:gd name="connsiteX333" fmla="*/ 2885988 w 4354152"/>
              <a:gd name="connsiteY333" fmla="*/ 3407214 h 5488428"/>
              <a:gd name="connsiteX334" fmla="*/ 2822633 w 4354152"/>
              <a:gd name="connsiteY334" fmla="*/ 3403975 h 5488428"/>
              <a:gd name="connsiteX335" fmla="*/ 2374105 w 4354152"/>
              <a:gd name="connsiteY335" fmla="*/ 3167146 h 5488428"/>
              <a:gd name="connsiteX336" fmla="*/ 2266715 w 4354152"/>
              <a:gd name="connsiteY336" fmla="*/ 2963435 h 5488428"/>
              <a:gd name="connsiteX337" fmla="*/ 2257218 w 4354152"/>
              <a:gd name="connsiteY337" fmla="*/ 2932844 h 5488428"/>
              <a:gd name="connsiteX338" fmla="*/ 2253981 w 4354152"/>
              <a:gd name="connsiteY338" fmla="*/ 2925700 h 5488428"/>
              <a:gd name="connsiteX339" fmla="*/ 2249534 w 4354152"/>
              <a:gd name="connsiteY339" fmla="*/ 2908095 h 5488428"/>
              <a:gd name="connsiteX340" fmla="*/ 2235384 w 4354152"/>
              <a:gd name="connsiteY340" fmla="*/ 2862519 h 5488428"/>
              <a:gd name="connsiteX341" fmla="*/ 2200958 w 4354152"/>
              <a:gd name="connsiteY341" fmla="*/ 2536202 h 5488428"/>
              <a:gd name="connsiteX342" fmla="*/ 2200958 w 4354152"/>
              <a:gd name="connsiteY342" fmla="*/ 2193040 h 5488428"/>
              <a:gd name="connsiteX343" fmla="*/ 2199260 w 4354152"/>
              <a:gd name="connsiteY343" fmla="*/ 2184891 h 5488428"/>
              <a:gd name="connsiteX344" fmla="*/ 2200047 w 4354152"/>
              <a:gd name="connsiteY344" fmla="*/ 1990980 h 5488428"/>
              <a:gd name="connsiteX345" fmla="*/ 2200958 w 4354152"/>
              <a:gd name="connsiteY345" fmla="*/ 1976645 h 5488428"/>
              <a:gd name="connsiteX346" fmla="*/ 2200958 w 4354152"/>
              <a:gd name="connsiteY346" fmla="*/ 659567 h 5488428"/>
              <a:gd name="connsiteX347" fmla="*/ 2204641 w 4354152"/>
              <a:gd name="connsiteY347" fmla="*/ 641327 h 5488428"/>
              <a:gd name="connsiteX348" fmla="*/ 2200581 w 4354152"/>
              <a:gd name="connsiteY348" fmla="*/ 598341 h 5488428"/>
              <a:gd name="connsiteX349" fmla="*/ 2201465 w 4354152"/>
              <a:gd name="connsiteY349" fmla="*/ 504211 h 5488428"/>
              <a:gd name="connsiteX350" fmla="*/ 2530816 w 4354152"/>
              <a:gd name="connsiteY350" fmla="*/ 42878 h 5488428"/>
              <a:gd name="connsiteX351" fmla="*/ 2804465 w 4354152"/>
              <a:gd name="connsiteY351" fmla="*/ 3308 h 5488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Lst>
            <a:rect l="l" t="t" r="r" b="b"/>
            <a:pathLst>
              <a:path w="4354152" h="5488428">
                <a:moveTo>
                  <a:pt x="1737568" y="5039524"/>
                </a:moveTo>
                <a:lnTo>
                  <a:pt x="2620602" y="5195274"/>
                </a:lnTo>
                <a:cubicBezTo>
                  <a:pt x="2573482" y="5363253"/>
                  <a:pt x="2394718" y="5488428"/>
                  <a:pt x="2181423" y="5488428"/>
                </a:cubicBezTo>
                <a:cubicBezTo>
                  <a:pt x="1932519" y="5488428"/>
                  <a:pt x="1730374" y="5317571"/>
                  <a:pt x="1730374" y="5106428"/>
                </a:cubicBezTo>
                <a:cubicBezTo>
                  <a:pt x="1730374" y="5083407"/>
                  <a:pt x="1732892" y="5061106"/>
                  <a:pt x="1737568" y="5039524"/>
                </a:cubicBezTo>
                <a:close/>
                <a:moveTo>
                  <a:pt x="1502564" y="4651340"/>
                </a:moveTo>
                <a:lnTo>
                  <a:pt x="2900758" y="4897298"/>
                </a:lnTo>
                <a:cubicBezTo>
                  <a:pt x="2968076" y="4909164"/>
                  <a:pt x="3012714" y="4973171"/>
                  <a:pt x="3000835" y="5040054"/>
                </a:cubicBezTo>
                <a:lnTo>
                  <a:pt x="2992555" y="5086082"/>
                </a:lnTo>
                <a:cubicBezTo>
                  <a:pt x="2980675" y="5153325"/>
                  <a:pt x="2916957" y="5197914"/>
                  <a:pt x="2850000" y="5186047"/>
                </a:cubicBezTo>
                <a:lnTo>
                  <a:pt x="1451446" y="4939729"/>
                </a:lnTo>
                <a:cubicBezTo>
                  <a:pt x="1384488" y="4928223"/>
                  <a:pt x="1339849" y="4863856"/>
                  <a:pt x="1351729" y="4797332"/>
                </a:cubicBezTo>
                <a:lnTo>
                  <a:pt x="1359649" y="4750946"/>
                </a:lnTo>
                <a:cubicBezTo>
                  <a:pt x="1371528" y="4684062"/>
                  <a:pt x="1435606" y="4639473"/>
                  <a:pt x="1502564" y="4651340"/>
                </a:cubicBezTo>
                <a:close/>
                <a:moveTo>
                  <a:pt x="1502564" y="4305265"/>
                </a:moveTo>
                <a:lnTo>
                  <a:pt x="2900758" y="4551583"/>
                </a:lnTo>
                <a:cubicBezTo>
                  <a:pt x="2968076" y="4563449"/>
                  <a:pt x="3012714" y="4627096"/>
                  <a:pt x="3000835" y="4693979"/>
                </a:cubicBezTo>
                <a:lnTo>
                  <a:pt x="2992555" y="4740366"/>
                </a:lnTo>
                <a:cubicBezTo>
                  <a:pt x="2980675" y="4807250"/>
                  <a:pt x="2916957" y="4851839"/>
                  <a:pt x="2850000" y="4840332"/>
                </a:cubicBezTo>
                <a:lnTo>
                  <a:pt x="1451446" y="4593654"/>
                </a:lnTo>
                <a:cubicBezTo>
                  <a:pt x="1384488" y="4582148"/>
                  <a:pt x="1339849" y="4518141"/>
                  <a:pt x="1351729" y="4451257"/>
                </a:cubicBezTo>
                <a:lnTo>
                  <a:pt x="1359649" y="4404871"/>
                </a:lnTo>
                <a:cubicBezTo>
                  <a:pt x="1371528" y="4337987"/>
                  <a:pt x="1435606" y="4293398"/>
                  <a:pt x="1502564" y="4305265"/>
                </a:cubicBezTo>
                <a:close/>
                <a:moveTo>
                  <a:pt x="1502564" y="3959216"/>
                </a:moveTo>
                <a:lnTo>
                  <a:pt x="2900758" y="4206075"/>
                </a:lnTo>
                <a:cubicBezTo>
                  <a:pt x="2968076" y="4217967"/>
                  <a:pt x="3012714" y="4281754"/>
                  <a:pt x="3000835" y="4348784"/>
                </a:cubicBezTo>
                <a:lnTo>
                  <a:pt x="2992555" y="4395273"/>
                </a:lnTo>
                <a:cubicBezTo>
                  <a:pt x="2980675" y="4462304"/>
                  <a:pt x="2916957" y="4507351"/>
                  <a:pt x="2850000" y="4495458"/>
                </a:cubicBezTo>
                <a:lnTo>
                  <a:pt x="1451446" y="4248239"/>
                </a:lnTo>
                <a:cubicBezTo>
                  <a:pt x="1384488" y="4236707"/>
                  <a:pt x="1339849" y="4172560"/>
                  <a:pt x="1351729" y="4105529"/>
                </a:cubicBezTo>
                <a:lnTo>
                  <a:pt x="1359649" y="4059040"/>
                </a:lnTo>
                <a:cubicBezTo>
                  <a:pt x="1371528" y="3992010"/>
                  <a:pt x="1435606" y="3947323"/>
                  <a:pt x="1502564" y="3959216"/>
                </a:cubicBezTo>
                <a:close/>
                <a:moveTo>
                  <a:pt x="2408670" y="3435357"/>
                </a:moveTo>
                <a:cubicBezTo>
                  <a:pt x="2380929" y="3435357"/>
                  <a:pt x="2357872" y="3458054"/>
                  <a:pt x="2357872" y="3485794"/>
                </a:cubicBezTo>
                <a:cubicBezTo>
                  <a:pt x="2357872" y="3514256"/>
                  <a:pt x="2380929" y="3536593"/>
                  <a:pt x="2408670" y="3536593"/>
                </a:cubicBezTo>
                <a:cubicBezTo>
                  <a:pt x="2436771" y="3536593"/>
                  <a:pt x="2459468" y="3514256"/>
                  <a:pt x="2459468" y="3485794"/>
                </a:cubicBezTo>
                <a:cubicBezTo>
                  <a:pt x="2459468" y="3458054"/>
                  <a:pt x="2436771" y="3435357"/>
                  <a:pt x="2408670" y="3435357"/>
                </a:cubicBezTo>
                <a:close/>
                <a:moveTo>
                  <a:pt x="1945480" y="3435357"/>
                </a:moveTo>
                <a:cubicBezTo>
                  <a:pt x="1917379" y="3435357"/>
                  <a:pt x="1894682" y="3458054"/>
                  <a:pt x="1894682" y="3485794"/>
                </a:cubicBezTo>
                <a:cubicBezTo>
                  <a:pt x="1894682" y="3514256"/>
                  <a:pt x="1917379" y="3536593"/>
                  <a:pt x="1945480" y="3536593"/>
                </a:cubicBezTo>
                <a:cubicBezTo>
                  <a:pt x="1973221" y="3536593"/>
                  <a:pt x="1995918" y="3514256"/>
                  <a:pt x="1995918" y="3485794"/>
                </a:cubicBezTo>
                <a:cubicBezTo>
                  <a:pt x="1995918" y="3458054"/>
                  <a:pt x="1973221" y="3435357"/>
                  <a:pt x="1945480" y="3435357"/>
                </a:cubicBezTo>
                <a:close/>
                <a:moveTo>
                  <a:pt x="1156196" y="3362577"/>
                </a:moveTo>
                <a:cubicBezTo>
                  <a:pt x="1166308" y="3362650"/>
                  <a:pt x="1176549" y="3364696"/>
                  <a:pt x="1186363" y="3368925"/>
                </a:cubicBezTo>
                <a:cubicBezTo>
                  <a:pt x="1504359" y="3506751"/>
                  <a:pt x="1632206" y="3814070"/>
                  <a:pt x="1637608" y="3826665"/>
                </a:cubicBezTo>
                <a:cubicBezTo>
                  <a:pt x="1653814" y="3866610"/>
                  <a:pt x="1634727" y="3912312"/>
                  <a:pt x="1594752" y="3928506"/>
                </a:cubicBezTo>
                <a:cubicBezTo>
                  <a:pt x="1585029" y="3932104"/>
                  <a:pt x="1575305" y="3934263"/>
                  <a:pt x="1565582" y="3934263"/>
                </a:cubicBezTo>
                <a:cubicBezTo>
                  <a:pt x="1534610" y="3934263"/>
                  <a:pt x="1505440" y="3915911"/>
                  <a:pt x="1493195" y="3885682"/>
                </a:cubicBezTo>
                <a:cubicBezTo>
                  <a:pt x="1491755" y="3882084"/>
                  <a:pt x="1381915" y="3623345"/>
                  <a:pt x="1124420" y="3512149"/>
                </a:cubicBezTo>
                <a:cubicBezTo>
                  <a:pt x="1084805" y="3494875"/>
                  <a:pt x="1066799" y="3449173"/>
                  <a:pt x="1083725" y="3409589"/>
                </a:cubicBezTo>
                <a:cubicBezTo>
                  <a:pt x="1096690" y="3379900"/>
                  <a:pt x="1125861" y="3362357"/>
                  <a:pt x="1156196" y="3362577"/>
                </a:cubicBezTo>
                <a:close/>
                <a:moveTo>
                  <a:pt x="3202594" y="3362501"/>
                </a:moveTo>
                <a:cubicBezTo>
                  <a:pt x="3232629" y="3357267"/>
                  <a:pt x="3264183" y="3369963"/>
                  <a:pt x="3281751" y="3397247"/>
                </a:cubicBezTo>
                <a:cubicBezTo>
                  <a:pt x="3304814" y="3433626"/>
                  <a:pt x="3294363" y="3481890"/>
                  <a:pt x="3257967" y="3504942"/>
                </a:cubicBezTo>
                <a:cubicBezTo>
                  <a:pt x="2863729" y="3757790"/>
                  <a:pt x="2804990" y="4087718"/>
                  <a:pt x="2804269" y="4090960"/>
                </a:cubicBezTo>
                <a:cubicBezTo>
                  <a:pt x="2797782" y="4129499"/>
                  <a:pt x="2764989" y="4156513"/>
                  <a:pt x="2727151" y="4156513"/>
                </a:cubicBezTo>
                <a:cubicBezTo>
                  <a:pt x="2723187" y="4156513"/>
                  <a:pt x="2718863" y="4156153"/>
                  <a:pt x="2714538" y="4155432"/>
                </a:cubicBezTo>
                <a:cubicBezTo>
                  <a:pt x="2672015" y="4148589"/>
                  <a:pt x="2643186" y="4108248"/>
                  <a:pt x="2650394" y="4065747"/>
                </a:cubicBezTo>
                <a:cubicBezTo>
                  <a:pt x="2652916" y="4049539"/>
                  <a:pt x="2721385" y="3663422"/>
                  <a:pt x="3173641" y="3373835"/>
                </a:cubicBezTo>
                <a:cubicBezTo>
                  <a:pt x="3182741" y="3367982"/>
                  <a:pt x="3192583" y="3364245"/>
                  <a:pt x="3202594" y="3362501"/>
                </a:cubicBezTo>
                <a:close/>
                <a:moveTo>
                  <a:pt x="2408670" y="3337723"/>
                </a:moveTo>
                <a:cubicBezTo>
                  <a:pt x="2490451" y="3337723"/>
                  <a:pt x="2557101" y="3404373"/>
                  <a:pt x="2557101" y="3485794"/>
                </a:cubicBezTo>
                <a:cubicBezTo>
                  <a:pt x="2557101" y="3547401"/>
                  <a:pt x="2519610" y="3600090"/>
                  <a:pt x="2466364" y="3622585"/>
                </a:cubicBezTo>
                <a:lnTo>
                  <a:pt x="2409776" y="3634003"/>
                </a:lnTo>
                <a:lnTo>
                  <a:pt x="2385795" y="3673932"/>
                </a:lnTo>
                <a:cubicBezTo>
                  <a:pt x="2311626" y="3819092"/>
                  <a:pt x="2310252" y="3980667"/>
                  <a:pt x="2310252" y="3982555"/>
                </a:cubicBezTo>
                <a:cubicBezTo>
                  <a:pt x="2310252" y="4009166"/>
                  <a:pt x="2288355" y="4031102"/>
                  <a:pt x="2261792" y="4031102"/>
                </a:cubicBezTo>
                <a:cubicBezTo>
                  <a:pt x="2234871" y="4031102"/>
                  <a:pt x="2212974" y="4009166"/>
                  <a:pt x="2212974" y="3982195"/>
                </a:cubicBezTo>
                <a:cubicBezTo>
                  <a:pt x="2212974" y="3973699"/>
                  <a:pt x="2214349" y="3793953"/>
                  <a:pt x="2300541" y="3627250"/>
                </a:cubicBezTo>
                <a:lnTo>
                  <a:pt x="2317175" y="3599729"/>
                </a:lnTo>
                <a:lnTo>
                  <a:pt x="2303967" y="3590813"/>
                </a:lnTo>
                <a:cubicBezTo>
                  <a:pt x="2277172" y="3563973"/>
                  <a:pt x="2260599" y="3526865"/>
                  <a:pt x="2260599" y="3485794"/>
                </a:cubicBezTo>
                <a:cubicBezTo>
                  <a:pt x="2260599" y="3404373"/>
                  <a:pt x="2326889" y="3337723"/>
                  <a:pt x="2408670" y="3337723"/>
                </a:cubicBezTo>
                <a:close/>
                <a:moveTo>
                  <a:pt x="1945480" y="3337723"/>
                </a:moveTo>
                <a:cubicBezTo>
                  <a:pt x="2027261" y="3337723"/>
                  <a:pt x="2093551" y="3404373"/>
                  <a:pt x="2093551" y="3485794"/>
                </a:cubicBezTo>
                <a:cubicBezTo>
                  <a:pt x="2093551" y="3526865"/>
                  <a:pt x="2076978" y="3563973"/>
                  <a:pt x="2050183" y="3590813"/>
                </a:cubicBezTo>
                <a:lnTo>
                  <a:pt x="2035894" y="3600459"/>
                </a:lnTo>
                <a:lnTo>
                  <a:pt x="2052127" y="3627250"/>
                </a:lnTo>
                <a:cubicBezTo>
                  <a:pt x="2138491" y="3793953"/>
                  <a:pt x="2139590" y="3973699"/>
                  <a:pt x="2139590" y="3982195"/>
                </a:cubicBezTo>
                <a:cubicBezTo>
                  <a:pt x="2139590" y="4009166"/>
                  <a:pt x="2117694" y="4031102"/>
                  <a:pt x="2090772" y="4031102"/>
                </a:cubicBezTo>
                <a:cubicBezTo>
                  <a:pt x="2064209" y="4031102"/>
                  <a:pt x="2042313" y="4009166"/>
                  <a:pt x="2042313" y="3982555"/>
                </a:cubicBezTo>
                <a:cubicBezTo>
                  <a:pt x="2042313" y="3980667"/>
                  <a:pt x="2040939" y="3819092"/>
                  <a:pt x="1966770" y="3673932"/>
                </a:cubicBezTo>
                <a:lnTo>
                  <a:pt x="1942570" y="3633638"/>
                </a:lnTo>
                <a:lnTo>
                  <a:pt x="1887787" y="3622585"/>
                </a:lnTo>
                <a:cubicBezTo>
                  <a:pt x="1834540" y="3600090"/>
                  <a:pt x="1797049" y="3547401"/>
                  <a:pt x="1797049" y="3485794"/>
                </a:cubicBezTo>
                <a:cubicBezTo>
                  <a:pt x="1797049" y="3404373"/>
                  <a:pt x="1863699" y="3337723"/>
                  <a:pt x="1945480" y="3337723"/>
                </a:cubicBezTo>
                <a:close/>
                <a:moveTo>
                  <a:pt x="2776794" y="157986"/>
                </a:moveTo>
                <a:cubicBezTo>
                  <a:pt x="2716818" y="152899"/>
                  <a:pt x="2650678" y="162263"/>
                  <a:pt x="2589487" y="186932"/>
                </a:cubicBezTo>
                <a:cubicBezTo>
                  <a:pt x="2523977" y="213942"/>
                  <a:pt x="2370280" y="298934"/>
                  <a:pt x="2356962" y="513935"/>
                </a:cubicBezTo>
                <a:cubicBezTo>
                  <a:pt x="2344724" y="717411"/>
                  <a:pt x="2418872" y="920528"/>
                  <a:pt x="2550973" y="1044775"/>
                </a:cubicBezTo>
                <a:cubicBezTo>
                  <a:pt x="2635200" y="1123284"/>
                  <a:pt x="2731666" y="1160378"/>
                  <a:pt x="2822372" y="1149214"/>
                </a:cubicBezTo>
                <a:cubicBezTo>
                  <a:pt x="2939355" y="1134448"/>
                  <a:pt x="2971390" y="1048016"/>
                  <a:pt x="2980389" y="998317"/>
                </a:cubicBezTo>
                <a:cubicBezTo>
                  <a:pt x="2995146" y="911524"/>
                  <a:pt x="2960952" y="819690"/>
                  <a:pt x="2902280" y="789799"/>
                </a:cubicBezTo>
                <a:cubicBezTo>
                  <a:pt x="2858727" y="767470"/>
                  <a:pt x="2822372" y="761348"/>
                  <a:pt x="2793936" y="771072"/>
                </a:cubicBezTo>
                <a:cubicBezTo>
                  <a:pt x="2757582" y="783676"/>
                  <a:pt x="2739585" y="821851"/>
                  <a:pt x="2739225" y="822211"/>
                </a:cubicBezTo>
                <a:cubicBezTo>
                  <a:pt x="2722667" y="862186"/>
                  <a:pt x="2677314" y="880193"/>
                  <a:pt x="2637360" y="863266"/>
                </a:cubicBezTo>
                <a:cubicBezTo>
                  <a:pt x="2597766" y="846700"/>
                  <a:pt x="2579408" y="800603"/>
                  <a:pt x="2595966" y="760628"/>
                </a:cubicBezTo>
                <a:cubicBezTo>
                  <a:pt x="2600285" y="750544"/>
                  <a:pt x="2640599" y="660510"/>
                  <a:pt x="2739585" y="624497"/>
                </a:cubicBezTo>
                <a:cubicBezTo>
                  <a:pt x="2810494" y="598567"/>
                  <a:pt x="2888602" y="607570"/>
                  <a:pt x="2973190" y="650786"/>
                </a:cubicBezTo>
                <a:cubicBezTo>
                  <a:pt x="3093412" y="712369"/>
                  <a:pt x="3161082" y="869749"/>
                  <a:pt x="3133726" y="1024967"/>
                </a:cubicBezTo>
                <a:cubicBezTo>
                  <a:pt x="3107090" y="1177664"/>
                  <a:pt x="2995146" y="1284625"/>
                  <a:pt x="2841809" y="1304072"/>
                </a:cubicBezTo>
                <a:cubicBezTo>
                  <a:pt x="2824172" y="1305873"/>
                  <a:pt x="2806895" y="1306953"/>
                  <a:pt x="2789257" y="1306953"/>
                </a:cubicBezTo>
                <a:cubicBezTo>
                  <a:pt x="2668675" y="1306953"/>
                  <a:pt x="2548093" y="1255454"/>
                  <a:pt x="2444429" y="1158577"/>
                </a:cubicBezTo>
                <a:cubicBezTo>
                  <a:pt x="2423462" y="1138860"/>
                  <a:pt x="2403699" y="1117792"/>
                  <a:pt x="2385196" y="1095526"/>
                </a:cubicBezTo>
                <a:lnTo>
                  <a:pt x="2357187" y="1057452"/>
                </a:lnTo>
                <a:lnTo>
                  <a:pt x="2357187" y="1565320"/>
                </a:lnTo>
                <a:lnTo>
                  <a:pt x="2370752" y="1556511"/>
                </a:lnTo>
                <a:cubicBezTo>
                  <a:pt x="2398218" y="1545984"/>
                  <a:pt x="2428876" y="1540675"/>
                  <a:pt x="2462500" y="1540675"/>
                </a:cubicBezTo>
                <a:cubicBezTo>
                  <a:pt x="2655254" y="1540675"/>
                  <a:pt x="2725380" y="1695431"/>
                  <a:pt x="2725380" y="1799441"/>
                </a:cubicBezTo>
                <a:cubicBezTo>
                  <a:pt x="2725380" y="1842269"/>
                  <a:pt x="2690856" y="1877179"/>
                  <a:pt x="2647702" y="1877179"/>
                </a:cubicBezTo>
                <a:cubicBezTo>
                  <a:pt x="2604548" y="1877179"/>
                  <a:pt x="2570025" y="1842629"/>
                  <a:pt x="2569665" y="1799801"/>
                </a:cubicBezTo>
                <a:cubicBezTo>
                  <a:pt x="2568946" y="1768850"/>
                  <a:pt x="2557079" y="1696510"/>
                  <a:pt x="2462500" y="1696510"/>
                </a:cubicBezTo>
                <a:cubicBezTo>
                  <a:pt x="2429774" y="1696510"/>
                  <a:pt x="2416469" y="1705868"/>
                  <a:pt x="2408557" y="1713786"/>
                </a:cubicBezTo>
                <a:cubicBezTo>
                  <a:pt x="2380867" y="1741498"/>
                  <a:pt x="2367291" y="1805740"/>
                  <a:pt x="2360773" y="1889776"/>
                </a:cubicBezTo>
                <a:lnTo>
                  <a:pt x="2357187" y="1982537"/>
                </a:lnTo>
                <a:lnTo>
                  <a:pt x="2357187" y="2339720"/>
                </a:lnTo>
                <a:lnTo>
                  <a:pt x="2436838" y="2301972"/>
                </a:lnTo>
                <a:cubicBezTo>
                  <a:pt x="2605296" y="2259813"/>
                  <a:pt x="2705003" y="2318907"/>
                  <a:pt x="2758996" y="2375479"/>
                </a:cubicBezTo>
                <a:cubicBezTo>
                  <a:pt x="2784553" y="2402143"/>
                  <a:pt x="2803991" y="2433491"/>
                  <a:pt x="2818389" y="2466281"/>
                </a:cubicBezTo>
                <a:cubicBezTo>
                  <a:pt x="2884260" y="2412953"/>
                  <a:pt x="2973529" y="2377280"/>
                  <a:pt x="3087274" y="2395297"/>
                </a:cubicBezTo>
                <a:cubicBezTo>
                  <a:pt x="3225136" y="2417277"/>
                  <a:pt x="3326643" y="2517808"/>
                  <a:pt x="3351120" y="2657256"/>
                </a:cubicBezTo>
                <a:cubicBezTo>
                  <a:pt x="3373077" y="2780488"/>
                  <a:pt x="3324843" y="2899036"/>
                  <a:pt x="3230536" y="2952004"/>
                </a:cubicBezTo>
                <a:cubicBezTo>
                  <a:pt x="3192740" y="2973264"/>
                  <a:pt x="3145587" y="2959931"/>
                  <a:pt x="3124349" y="2922097"/>
                </a:cubicBezTo>
                <a:cubicBezTo>
                  <a:pt x="3103472" y="2884623"/>
                  <a:pt x="3116430" y="2837059"/>
                  <a:pt x="3154225" y="2815800"/>
                </a:cubicBezTo>
                <a:cubicBezTo>
                  <a:pt x="3189861" y="2795622"/>
                  <a:pt x="3207859" y="2741933"/>
                  <a:pt x="3197780" y="2684640"/>
                </a:cubicBezTo>
                <a:cubicBezTo>
                  <a:pt x="3192740" y="2657256"/>
                  <a:pt x="3168624" y="2566453"/>
                  <a:pt x="3062797" y="2549157"/>
                </a:cubicBezTo>
                <a:cubicBezTo>
                  <a:pt x="2906937" y="2524655"/>
                  <a:pt x="2842866" y="2680677"/>
                  <a:pt x="2836386" y="2698693"/>
                </a:cubicBezTo>
                <a:cubicBezTo>
                  <a:pt x="2821268" y="2737969"/>
                  <a:pt x="2777714" y="2758508"/>
                  <a:pt x="2738119" y="2745176"/>
                </a:cubicBezTo>
                <a:cubicBezTo>
                  <a:pt x="2698164" y="2731483"/>
                  <a:pt x="2676207" y="2688604"/>
                  <a:pt x="2688445" y="2648608"/>
                </a:cubicBezTo>
                <a:cubicBezTo>
                  <a:pt x="2698524" y="2615818"/>
                  <a:pt x="2692765" y="2532222"/>
                  <a:pt x="2645971" y="2482856"/>
                </a:cubicBezTo>
                <a:cubicBezTo>
                  <a:pt x="2608896" y="2443941"/>
                  <a:pt x="2551303" y="2433852"/>
                  <a:pt x="2474633" y="2452949"/>
                </a:cubicBezTo>
                <a:cubicBezTo>
                  <a:pt x="2445117" y="2460516"/>
                  <a:pt x="2423880" y="2476371"/>
                  <a:pt x="2408042" y="2503756"/>
                </a:cubicBezTo>
                <a:cubicBezTo>
                  <a:pt x="2355758" y="2592982"/>
                  <a:pt x="2378435" y="2766902"/>
                  <a:pt x="2396979" y="2853404"/>
                </a:cubicBezTo>
                <a:lnTo>
                  <a:pt x="2400352" y="2867516"/>
                </a:lnTo>
                <a:lnTo>
                  <a:pt x="2409220" y="2897919"/>
                </a:lnTo>
                <a:cubicBezTo>
                  <a:pt x="2430329" y="2958076"/>
                  <a:pt x="2459689" y="3019308"/>
                  <a:pt x="2500456" y="3075726"/>
                </a:cubicBezTo>
                <a:cubicBezTo>
                  <a:pt x="2567051" y="3167866"/>
                  <a:pt x="2699162" y="3235531"/>
                  <a:pt x="2837752" y="3248488"/>
                </a:cubicBezTo>
                <a:cubicBezTo>
                  <a:pt x="2963383" y="3260726"/>
                  <a:pt x="3076774" y="3225813"/>
                  <a:pt x="3157048" y="3150589"/>
                </a:cubicBezTo>
                <a:cubicBezTo>
                  <a:pt x="3178647" y="3130434"/>
                  <a:pt x="3209605" y="3123955"/>
                  <a:pt x="3237683" y="3134393"/>
                </a:cubicBezTo>
                <a:cubicBezTo>
                  <a:pt x="3248482" y="3137992"/>
                  <a:pt x="3510183" y="3229772"/>
                  <a:pt x="3718248" y="3051971"/>
                </a:cubicBezTo>
                <a:cubicBezTo>
                  <a:pt x="3865837" y="2924918"/>
                  <a:pt x="3920913" y="2763673"/>
                  <a:pt x="3896075" y="2529003"/>
                </a:cubicBezTo>
                <a:cubicBezTo>
                  <a:pt x="3886715" y="2438663"/>
                  <a:pt x="3833079" y="2349042"/>
                  <a:pt x="3749925" y="2282097"/>
                </a:cubicBezTo>
                <a:cubicBezTo>
                  <a:pt x="3670011" y="2218031"/>
                  <a:pt x="3575698" y="2186717"/>
                  <a:pt x="3491464" y="2196435"/>
                </a:cubicBezTo>
                <a:cubicBezTo>
                  <a:pt x="3467346" y="2199315"/>
                  <a:pt x="3443228" y="2190677"/>
                  <a:pt x="3426669" y="2173040"/>
                </a:cubicBezTo>
                <a:cubicBezTo>
                  <a:pt x="3409750" y="2155404"/>
                  <a:pt x="3401831" y="2131289"/>
                  <a:pt x="3405790" y="2107175"/>
                </a:cubicBezTo>
                <a:cubicBezTo>
                  <a:pt x="3412990" y="2056425"/>
                  <a:pt x="3417669" y="1906698"/>
                  <a:pt x="3349634" y="1827155"/>
                </a:cubicBezTo>
                <a:cubicBezTo>
                  <a:pt x="3316517" y="1787923"/>
                  <a:pt x="3268640" y="1768488"/>
                  <a:pt x="3202765" y="1767768"/>
                </a:cubicBezTo>
                <a:cubicBezTo>
                  <a:pt x="3200965" y="1767768"/>
                  <a:pt x="3198805" y="1767768"/>
                  <a:pt x="3197006" y="1767768"/>
                </a:cubicBezTo>
                <a:cubicBezTo>
                  <a:pt x="3060216" y="1767768"/>
                  <a:pt x="3000820" y="1836153"/>
                  <a:pt x="2997220" y="1995959"/>
                </a:cubicBezTo>
                <a:cubicBezTo>
                  <a:pt x="2996500" y="2039149"/>
                  <a:pt x="2961223" y="2073342"/>
                  <a:pt x="2918026" y="2072262"/>
                </a:cubicBezTo>
                <a:cubicBezTo>
                  <a:pt x="2874829" y="2071542"/>
                  <a:pt x="2840631" y="2035910"/>
                  <a:pt x="2841351" y="1993079"/>
                </a:cubicBezTo>
                <a:cubicBezTo>
                  <a:pt x="2848191" y="1656912"/>
                  <a:pt x="3071015" y="1609762"/>
                  <a:pt x="3204925" y="1611921"/>
                </a:cubicBezTo>
                <a:cubicBezTo>
                  <a:pt x="3316877" y="1613361"/>
                  <a:pt x="3406150" y="1651873"/>
                  <a:pt x="3469146" y="1726737"/>
                </a:cubicBezTo>
                <a:cubicBezTo>
                  <a:pt x="3549780" y="1822116"/>
                  <a:pt x="3565619" y="1953848"/>
                  <a:pt x="3565619" y="2040949"/>
                </a:cubicBezTo>
                <a:cubicBezTo>
                  <a:pt x="3663172" y="2050667"/>
                  <a:pt x="3762524" y="2092058"/>
                  <a:pt x="3847478" y="2160443"/>
                </a:cubicBezTo>
                <a:cubicBezTo>
                  <a:pt x="3905254" y="2206693"/>
                  <a:pt x="3952681" y="2261941"/>
                  <a:pt x="3987418" y="2322003"/>
                </a:cubicBezTo>
                <a:lnTo>
                  <a:pt x="4028974" y="2413551"/>
                </a:lnTo>
                <a:lnTo>
                  <a:pt x="4038510" y="2408321"/>
                </a:lnTo>
                <a:cubicBezTo>
                  <a:pt x="4108548" y="2363444"/>
                  <a:pt x="4198179" y="2268344"/>
                  <a:pt x="4198179" y="2075894"/>
                </a:cubicBezTo>
                <a:cubicBezTo>
                  <a:pt x="4198179" y="1857289"/>
                  <a:pt x="4035003" y="1731961"/>
                  <a:pt x="3919734" y="1712513"/>
                </a:cubicBezTo>
                <a:cubicBezTo>
                  <a:pt x="3888035" y="1707111"/>
                  <a:pt x="3862460" y="1683342"/>
                  <a:pt x="3855976" y="1651649"/>
                </a:cubicBezTo>
                <a:cubicBezTo>
                  <a:pt x="3849492" y="1619957"/>
                  <a:pt x="3862820" y="1587905"/>
                  <a:pt x="3889836" y="1570258"/>
                </a:cubicBezTo>
                <a:cubicBezTo>
                  <a:pt x="3891277" y="1569537"/>
                  <a:pt x="4031040" y="1475541"/>
                  <a:pt x="4060217" y="1326443"/>
                </a:cubicBezTo>
                <a:cubicBezTo>
                  <a:pt x="4077148" y="1239289"/>
                  <a:pt x="4053013" y="1147453"/>
                  <a:pt x="3988535" y="1052736"/>
                </a:cubicBezTo>
                <a:cubicBezTo>
                  <a:pt x="3954494" y="1003037"/>
                  <a:pt x="3891277" y="965673"/>
                  <a:pt x="3816713" y="945505"/>
                </a:cubicBezTo>
                <a:lnTo>
                  <a:pt x="3699920" y="928948"/>
                </a:lnTo>
                <a:lnTo>
                  <a:pt x="3693082" y="929531"/>
                </a:lnTo>
                <a:lnTo>
                  <a:pt x="3692631" y="929379"/>
                </a:lnTo>
                <a:lnTo>
                  <a:pt x="3576810" y="941453"/>
                </a:lnTo>
                <a:cubicBezTo>
                  <a:pt x="3501526" y="959820"/>
                  <a:pt x="3372569" y="1013121"/>
                  <a:pt x="3352757" y="1169422"/>
                </a:cubicBezTo>
                <a:cubicBezTo>
                  <a:pt x="3347354" y="1212278"/>
                  <a:pt x="3308451" y="1242530"/>
                  <a:pt x="3265586" y="1236768"/>
                </a:cubicBezTo>
                <a:cubicBezTo>
                  <a:pt x="3222720" y="1231726"/>
                  <a:pt x="3192462" y="1192471"/>
                  <a:pt x="3197865" y="1149614"/>
                </a:cubicBezTo>
                <a:cubicBezTo>
                  <a:pt x="3220919" y="967743"/>
                  <a:pt x="3345553" y="836652"/>
                  <a:pt x="3540429" y="789834"/>
                </a:cubicBezTo>
                <a:cubicBezTo>
                  <a:pt x="3568435" y="783082"/>
                  <a:pt x="3596819" y="778349"/>
                  <a:pt x="3625253" y="775538"/>
                </a:cubicBezTo>
                <a:lnTo>
                  <a:pt x="3627646" y="775460"/>
                </a:lnTo>
                <a:lnTo>
                  <a:pt x="3622471" y="719769"/>
                </a:lnTo>
                <a:cubicBezTo>
                  <a:pt x="3603456" y="602461"/>
                  <a:pt x="3539745" y="505562"/>
                  <a:pt x="3472795" y="469638"/>
                </a:cubicBezTo>
                <a:cubicBezTo>
                  <a:pt x="3288503" y="370241"/>
                  <a:pt x="3133006" y="508533"/>
                  <a:pt x="3131566" y="509613"/>
                </a:cubicBezTo>
                <a:cubicBezTo>
                  <a:pt x="3106010" y="532662"/>
                  <a:pt x="3068575" y="536623"/>
                  <a:pt x="3039060" y="518977"/>
                </a:cubicBezTo>
                <a:cubicBezTo>
                  <a:pt x="3009904" y="501690"/>
                  <a:pt x="2995146" y="467117"/>
                  <a:pt x="3003065" y="433625"/>
                </a:cubicBezTo>
                <a:cubicBezTo>
                  <a:pt x="3004145" y="429303"/>
                  <a:pt x="3029341" y="308658"/>
                  <a:pt x="2927117" y="215743"/>
                </a:cubicBezTo>
                <a:cubicBezTo>
                  <a:pt x="2890582" y="182610"/>
                  <a:pt x="2836770" y="163073"/>
                  <a:pt x="2776794" y="157986"/>
                </a:cubicBezTo>
                <a:close/>
                <a:moveTo>
                  <a:pt x="1575823" y="157986"/>
                </a:moveTo>
                <a:cubicBezTo>
                  <a:pt x="1515776" y="163073"/>
                  <a:pt x="1461850" y="182610"/>
                  <a:pt x="1425119" y="215743"/>
                </a:cubicBezTo>
                <a:cubicBezTo>
                  <a:pt x="1321048" y="310458"/>
                  <a:pt x="1349137" y="432544"/>
                  <a:pt x="1349497" y="433625"/>
                </a:cubicBezTo>
                <a:cubicBezTo>
                  <a:pt x="1357419" y="467117"/>
                  <a:pt x="1343015" y="501690"/>
                  <a:pt x="1313126" y="518977"/>
                </a:cubicBezTo>
                <a:cubicBezTo>
                  <a:pt x="1283957" y="536623"/>
                  <a:pt x="1246506" y="532662"/>
                  <a:pt x="1220939" y="509613"/>
                </a:cubicBezTo>
                <a:cubicBezTo>
                  <a:pt x="1214817" y="504211"/>
                  <a:pt x="1061412" y="371321"/>
                  <a:pt x="879558" y="469638"/>
                </a:cubicBezTo>
                <a:cubicBezTo>
                  <a:pt x="812578" y="505562"/>
                  <a:pt x="748840" y="602461"/>
                  <a:pt x="729816" y="719769"/>
                </a:cubicBezTo>
                <a:lnTo>
                  <a:pt x="724644" y="775399"/>
                </a:lnTo>
                <a:lnTo>
                  <a:pt x="728914" y="775538"/>
                </a:lnTo>
                <a:cubicBezTo>
                  <a:pt x="757338" y="778349"/>
                  <a:pt x="785717" y="783081"/>
                  <a:pt x="813723" y="789834"/>
                </a:cubicBezTo>
                <a:cubicBezTo>
                  <a:pt x="1008239" y="836652"/>
                  <a:pt x="1133233" y="967743"/>
                  <a:pt x="1156287" y="1149614"/>
                </a:cubicBezTo>
                <a:cubicBezTo>
                  <a:pt x="1161690" y="1192471"/>
                  <a:pt x="1131432" y="1231726"/>
                  <a:pt x="1088927" y="1236768"/>
                </a:cubicBezTo>
                <a:cubicBezTo>
                  <a:pt x="1046061" y="1242530"/>
                  <a:pt x="1006798" y="1212278"/>
                  <a:pt x="1001395" y="1169422"/>
                </a:cubicBezTo>
                <a:cubicBezTo>
                  <a:pt x="981583" y="1013121"/>
                  <a:pt x="852626" y="959820"/>
                  <a:pt x="777342" y="941453"/>
                </a:cubicBezTo>
                <a:lnTo>
                  <a:pt x="660042" y="929240"/>
                </a:lnTo>
                <a:lnTo>
                  <a:pt x="659173" y="929531"/>
                </a:lnTo>
                <a:lnTo>
                  <a:pt x="653296" y="929059"/>
                </a:lnTo>
                <a:lnTo>
                  <a:pt x="537304" y="945505"/>
                </a:lnTo>
                <a:cubicBezTo>
                  <a:pt x="462785" y="965673"/>
                  <a:pt x="399658" y="1003037"/>
                  <a:pt x="365617" y="1052736"/>
                </a:cubicBezTo>
                <a:cubicBezTo>
                  <a:pt x="301139" y="1147453"/>
                  <a:pt x="277004" y="1239289"/>
                  <a:pt x="294295" y="1326443"/>
                </a:cubicBezTo>
                <a:cubicBezTo>
                  <a:pt x="323472" y="1475541"/>
                  <a:pt x="463235" y="1569537"/>
                  <a:pt x="464676" y="1570618"/>
                </a:cubicBezTo>
                <a:cubicBezTo>
                  <a:pt x="491332" y="1588265"/>
                  <a:pt x="504660" y="1620677"/>
                  <a:pt x="497816" y="1652010"/>
                </a:cubicBezTo>
                <a:cubicBezTo>
                  <a:pt x="491332" y="1683342"/>
                  <a:pt x="466117" y="1707111"/>
                  <a:pt x="434418" y="1712513"/>
                </a:cubicBezTo>
                <a:cubicBezTo>
                  <a:pt x="318789" y="1731961"/>
                  <a:pt x="156333" y="1857289"/>
                  <a:pt x="156333" y="2075894"/>
                </a:cubicBezTo>
                <a:cubicBezTo>
                  <a:pt x="156333" y="2271496"/>
                  <a:pt x="249200" y="2366651"/>
                  <a:pt x="319379" y="2410600"/>
                </a:cubicBezTo>
                <a:lnTo>
                  <a:pt x="323563" y="2412843"/>
                </a:lnTo>
                <a:lnTo>
                  <a:pt x="364775" y="2322003"/>
                </a:lnTo>
                <a:cubicBezTo>
                  <a:pt x="399480" y="2261941"/>
                  <a:pt x="446835" y="2206693"/>
                  <a:pt x="504452" y="2160443"/>
                </a:cubicBezTo>
                <a:cubicBezTo>
                  <a:pt x="590159" y="2092058"/>
                  <a:pt x="689189" y="2050667"/>
                  <a:pt x="786779" y="2040949"/>
                </a:cubicBezTo>
                <a:cubicBezTo>
                  <a:pt x="787139" y="1953848"/>
                  <a:pt x="802624" y="1822116"/>
                  <a:pt x="883289" y="1726737"/>
                </a:cubicBezTo>
                <a:cubicBezTo>
                  <a:pt x="946668" y="1651873"/>
                  <a:pt x="1035256" y="1613361"/>
                  <a:pt x="1147610" y="1611921"/>
                </a:cubicBezTo>
                <a:cubicBezTo>
                  <a:pt x="1280851" y="1609762"/>
                  <a:pt x="1504480" y="1656912"/>
                  <a:pt x="1511322" y="1993079"/>
                </a:cubicBezTo>
                <a:cubicBezTo>
                  <a:pt x="1512042" y="2035910"/>
                  <a:pt x="1478192" y="2071542"/>
                  <a:pt x="1434979" y="2072262"/>
                </a:cubicBezTo>
                <a:cubicBezTo>
                  <a:pt x="1392486" y="2073342"/>
                  <a:pt x="1356115" y="2039149"/>
                  <a:pt x="1355394" y="1995959"/>
                </a:cubicBezTo>
                <a:cubicBezTo>
                  <a:pt x="1352153" y="1833994"/>
                  <a:pt x="1290214" y="1765248"/>
                  <a:pt x="1149771" y="1767768"/>
                </a:cubicBezTo>
                <a:cubicBezTo>
                  <a:pt x="1084231" y="1768488"/>
                  <a:pt x="1035976" y="1787923"/>
                  <a:pt x="1002486" y="1827155"/>
                </a:cubicBezTo>
                <a:cubicBezTo>
                  <a:pt x="934785" y="1906698"/>
                  <a:pt x="939466" y="2056425"/>
                  <a:pt x="947028" y="2107175"/>
                </a:cubicBezTo>
                <a:cubicBezTo>
                  <a:pt x="950630" y="2131289"/>
                  <a:pt x="942707" y="2155764"/>
                  <a:pt x="925782" y="2173040"/>
                </a:cubicBezTo>
                <a:cubicBezTo>
                  <a:pt x="908857" y="2190677"/>
                  <a:pt x="885089" y="2199315"/>
                  <a:pt x="860962" y="2196435"/>
                </a:cubicBezTo>
                <a:cubicBezTo>
                  <a:pt x="776336" y="2186717"/>
                  <a:pt x="682347" y="2218031"/>
                  <a:pt x="602403" y="2282097"/>
                </a:cubicBezTo>
                <a:cubicBezTo>
                  <a:pt x="518857" y="2349042"/>
                  <a:pt x="465921" y="2438663"/>
                  <a:pt x="456198" y="2529003"/>
                </a:cubicBezTo>
                <a:lnTo>
                  <a:pt x="455691" y="2536892"/>
                </a:lnTo>
                <a:lnTo>
                  <a:pt x="455671" y="2537954"/>
                </a:lnTo>
                <a:lnTo>
                  <a:pt x="455614" y="2538095"/>
                </a:lnTo>
                <a:lnTo>
                  <a:pt x="450756" y="2613639"/>
                </a:lnTo>
                <a:cubicBezTo>
                  <a:pt x="446852" y="2803450"/>
                  <a:pt x="504948" y="2940800"/>
                  <a:pt x="634452" y="3051971"/>
                </a:cubicBezTo>
                <a:cubicBezTo>
                  <a:pt x="842236" y="3229772"/>
                  <a:pt x="1104037" y="3137992"/>
                  <a:pt x="1115200" y="3134033"/>
                </a:cubicBezTo>
                <a:cubicBezTo>
                  <a:pt x="1142929" y="3124315"/>
                  <a:pt x="1174259" y="3130434"/>
                  <a:pt x="1195505" y="3150589"/>
                </a:cubicBezTo>
                <a:cubicBezTo>
                  <a:pt x="1275810" y="3225813"/>
                  <a:pt x="1389245" y="3260366"/>
                  <a:pt x="1515283" y="3248488"/>
                </a:cubicBezTo>
                <a:cubicBezTo>
                  <a:pt x="1653566" y="3235531"/>
                  <a:pt x="1785727" y="3167866"/>
                  <a:pt x="1852347" y="3075726"/>
                </a:cubicBezTo>
                <a:cubicBezTo>
                  <a:pt x="1893490" y="3018948"/>
                  <a:pt x="1923064" y="2957559"/>
                  <a:pt x="1944277" y="2897362"/>
                </a:cubicBezTo>
                <a:lnTo>
                  <a:pt x="1952455" y="2869415"/>
                </a:lnTo>
                <a:lnTo>
                  <a:pt x="1956601" y="2851956"/>
                </a:lnTo>
                <a:cubicBezTo>
                  <a:pt x="1975592" y="2763040"/>
                  <a:pt x="1997167" y="2592982"/>
                  <a:pt x="1944884" y="2503756"/>
                </a:cubicBezTo>
                <a:cubicBezTo>
                  <a:pt x="1928686" y="2476371"/>
                  <a:pt x="1907809" y="2460516"/>
                  <a:pt x="1878292" y="2452949"/>
                </a:cubicBezTo>
                <a:cubicBezTo>
                  <a:pt x="1801622" y="2433852"/>
                  <a:pt x="1744030" y="2443941"/>
                  <a:pt x="1706955" y="2482856"/>
                </a:cubicBezTo>
                <a:cubicBezTo>
                  <a:pt x="1660161" y="2532222"/>
                  <a:pt x="1654401" y="2615818"/>
                  <a:pt x="1664480" y="2648608"/>
                </a:cubicBezTo>
                <a:cubicBezTo>
                  <a:pt x="1676718" y="2688964"/>
                  <a:pt x="1654761" y="2731844"/>
                  <a:pt x="1614446" y="2745536"/>
                </a:cubicBezTo>
                <a:cubicBezTo>
                  <a:pt x="1574492" y="2758868"/>
                  <a:pt x="1530937" y="2737969"/>
                  <a:pt x="1516539" y="2697973"/>
                </a:cubicBezTo>
                <a:cubicBezTo>
                  <a:pt x="1509700" y="2680677"/>
                  <a:pt x="1446348" y="2524655"/>
                  <a:pt x="1290488" y="2549157"/>
                </a:cubicBezTo>
                <a:cubicBezTo>
                  <a:pt x="1184302" y="2566453"/>
                  <a:pt x="1160185" y="2657256"/>
                  <a:pt x="1155146" y="2684640"/>
                </a:cubicBezTo>
                <a:cubicBezTo>
                  <a:pt x="1145067" y="2741933"/>
                  <a:pt x="1162705" y="2795622"/>
                  <a:pt x="1198700" y="2815800"/>
                </a:cubicBezTo>
                <a:cubicBezTo>
                  <a:pt x="1236135" y="2837059"/>
                  <a:pt x="1249453" y="2884623"/>
                  <a:pt x="1228576" y="2922097"/>
                </a:cubicBezTo>
                <a:cubicBezTo>
                  <a:pt x="1207699" y="2959931"/>
                  <a:pt x="1159825" y="2973264"/>
                  <a:pt x="1122390" y="2952004"/>
                </a:cubicBezTo>
                <a:cubicBezTo>
                  <a:pt x="1028082" y="2899036"/>
                  <a:pt x="979488" y="2780488"/>
                  <a:pt x="1001445" y="2657256"/>
                </a:cubicBezTo>
                <a:cubicBezTo>
                  <a:pt x="1026642" y="2517808"/>
                  <a:pt x="1127789" y="2417277"/>
                  <a:pt x="1265651" y="2395297"/>
                </a:cubicBezTo>
                <a:cubicBezTo>
                  <a:pt x="1379397" y="2377280"/>
                  <a:pt x="1468665" y="2412953"/>
                  <a:pt x="1534537" y="2466281"/>
                </a:cubicBezTo>
                <a:cubicBezTo>
                  <a:pt x="1548575" y="2433491"/>
                  <a:pt x="1568372" y="2402143"/>
                  <a:pt x="1593929" y="2375479"/>
                </a:cubicBezTo>
                <a:cubicBezTo>
                  <a:pt x="1647922" y="2318907"/>
                  <a:pt x="1747629" y="2259813"/>
                  <a:pt x="1916088" y="2301972"/>
                </a:cubicBezTo>
                <a:lnTo>
                  <a:pt x="1996031" y="2339805"/>
                </a:lnTo>
                <a:lnTo>
                  <a:pt x="1996031" y="1992407"/>
                </a:lnTo>
                <a:lnTo>
                  <a:pt x="1992090" y="1889776"/>
                </a:lnTo>
                <a:cubicBezTo>
                  <a:pt x="1985613" y="1805740"/>
                  <a:pt x="1972118" y="1741498"/>
                  <a:pt x="1944588" y="1713786"/>
                </a:cubicBezTo>
                <a:cubicBezTo>
                  <a:pt x="1936311" y="1705868"/>
                  <a:pt x="1922996" y="1696510"/>
                  <a:pt x="1890609" y="1696510"/>
                </a:cubicBezTo>
                <a:cubicBezTo>
                  <a:pt x="1790927" y="1696510"/>
                  <a:pt x="1783010" y="1775328"/>
                  <a:pt x="1783010" y="1799441"/>
                </a:cubicBezTo>
                <a:cubicBezTo>
                  <a:pt x="1783010" y="1842269"/>
                  <a:pt x="1748103" y="1877179"/>
                  <a:pt x="1705279" y="1877179"/>
                </a:cubicBezTo>
                <a:cubicBezTo>
                  <a:pt x="1662096" y="1877179"/>
                  <a:pt x="1627189" y="1842269"/>
                  <a:pt x="1627189" y="1799441"/>
                </a:cubicBezTo>
                <a:cubicBezTo>
                  <a:pt x="1627189" y="1695431"/>
                  <a:pt x="1697362" y="1540675"/>
                  <a:pt x="1890609" y="1540675"/>
                </a:cubicBezTo>
                <a:cubicBezTo>
                  <a:pt x="1924076" y="1540675"/>
                  <a:pt x="1954665" y="1545984"/>
                  <a:pt x="1982149" y="1556511"/>
                </a:cubicBezTo>
                <a:lnTo>
                  <a:pt x="1996031" y="1565487"/>
                </a:lnTo>
                <a:lnTo>
                  <a:pt x="1996031" y="1056898"/>
                </a:lnTo>
                <a:lnTo>
                  <a:pt x="1967625" y="1095526"/>
                </a:lnTo>
                <a:cubicBezTo>
                  <a:pt x="1949124" y="1117792"/>
                  <a:pt x="1929357" y="1138860"/>
                  <a:pt x="1908381" y="1158577"/>
                </a:cubicBezTo>
                <a:cubicBezTo>
                  <a:pt x="1805031" y="1255454"/>
                  <a:pt x="1684035" y="1306953"/>
                  <a:pt x="1563400" y="1306953"/>
                </a:cubicBezTo>
                <a:cubicBezTo>
                  <a:pt x="1545754" y="1306953"/>
                  <a:pt x="1528469" y="1305873"/>
                  <a:pt x="1510824" y="1304072"/>
                </a:cubicBezTo>
                <a:cubicBezTo>
                  <a:pt x="1357419" y="1284625"/>
                  <a:pt x="1245426" y="1177664"/>
                  <a:pt x="1218778" y="1024967"/>
                </a:cubicBezTo>
                <a:cubicBezTo>
                  <a:pt x="1191410" y="869749"/>
                  <a:pt x="1259110" y="712369"/>
                  <a:pt x="1379746" y="650786"/>
                </a:cubicBezTo>
                <a:cubicBezTo>
                  <a:pt x="1463650" y="607570"/>
                  <a:pt x="1542513" y="598567"/>
                  <a:pt x="1613454" y="624497"/>
                </a:cubicBezTo>
                <a:cubicBezTo>
                  <a:pt x="1712123" y="660510"/>
                  <a:pt x="1752455" y="750544"/>
                  <a:pt x="1756776" y="760628"/>
                </a:cubicBezTo>
                <a:cubicBezTo>
                  <a:pt x="1773341" y="800603"/>
                  <a:pt x="1754976" y="846340"/>
                  <a:pt x="1715004" y="862906"/>
                </a:cubicBezTo>
                <a:cubicBezTo>
                  <a:pt x="1675753" y="879472"/>
                  <a:pt x="1630379" y="861105"/>
                  <a:pt x="1613454" y="822211"/>
                </a:cubicBezTo>
                <a:cubicBezTo>
                  <a:pt x="1612374" y="820050"/>
                  <a:pt x="1594369" y="783316"/>
                  <a:pt x="1558718" y="771072"/>
                </a:cubicBezTo>
                <a:cubicBezTo>
                  <a:pt x="1530270" y="761348"/>
                  <a:pt x="1494259" y="767470"/>
                  <a:pt x="1450686" y="789799"/>
                </a:cubicBezTo>
                <a:cubicBezTo>
                  <a:pt x="1391629" y="819690"/>
                  <a:pt x="1357059" y="911524"/>
                  <a:pt x="1372543" y="998317"/>
                </a:cubicBezTo>
                <a:cubicBezTo>
                  <a:pt x="1381186" y="1048016"/>
                  <a:pt x="1413596" y="1134448"/>
                  <a:pt x="1530270" y="1149214"/>
                </a:cubicBezTo>
                <a:cubicBezTo>
                  <a:pt x="1621017" y="1160378"/>
                  <a:pt x="1717525" y="1123284"/>
                  <a:pt x="1801430" y="1044414"/>
                </a:cubicBezTo>
                <a:cubicBezTo>
                  <a:pt x="1933949" y="920528"/>
                  <a:pt x="2008491" y="717411"/>
                  <a:pt x="1995887" y="513935"/>
                </a:cubicBezTo>
                <a:cubicBezTo>
                  <a:pt x="1982203" y="298934"/>
                  <a:pt x="1828798" y="213942"/>
                  <a:pt x="1763258" y="186932"/>
                </a:cubicBezTo>
                <a:cubicBezTo>
                  <a:pt x="1702040" y="162263"/>
                  <a:pt x="1635871" y="152899"/>
                  <a:pt x="1575823" y="157986"/>
                </a:cubicBezTo>
                <a:close/>
                <a:moveTo>
                  <a:pt x="1548365" y="3443"/>
                </a:moveTo>
                <a:cubicBezTo>
                  <a:pt x="1636231" y="-6641"/>
                  <a:pt x="1731749" y="5964"/>
                  <a:pt x="1821956" y="42878"/>
                </a:cubicBezTo>
                <a:cubicBezTo>
                  <a:pt x="2018213" y="122468"/>
                  <a:pt x="2138129" y="290651"/>
                  <a:pt x="2151093" y="504211"/>
                </a:cubicBezTo>
                <a:cubicBezTo>
                  <a:pt x="2153028" y="535768"/>
                  <a:pt x="2153310" y="567196"/>
                  <a:pt x="2151992" y="598341"/>
                </a:cubicBezTo>
                <a:lnTo>
                  <a:pt x="2147836" y="642543"/>
                </a:lnTo>
                <a:lnTo>
                  <a:pt x="2151239" y="659567"/>
                </a:lnTo>
                <a:lnTo>
                  <a:pt x="2151239" y="1970498"/>
                </a:lnTo>
                <a:lnTo>
                  <a:pt x="2152533" y="1990980"/>
                </a:lnTo>
                <a:cubicBezTo>
                  <a:pt x="2153848" y="2050582"/>
                  <a:pt x="2153578" y="2115341"/>
                  <a:pt x="2153308" y="2184891"/>
                </a:cubicBezTo>
                <a:lnTo>
                  <a:pt x="2151239" y="2194903"/>
                </a:lnTo>
                <a:lnTo>
                  <a:pt x="2151239" y="2536202"/>
                </a:lnTo>
                <a:cubicBezTo>
                  <a:pt x="2152815" y="2560272"/>
                  <a:pt x="2159032" y="2698364"/>
                  <a:pt x="2117229" y="2862519"/>
                </a:cubicBezTo>
                <a:lnTo>
                  <a:pt x="2105830" y="2899313"/>
                </a:lnTo>
                <a:lnTo>
                  <a:pt x="2105260" y="2902006"/>
                </a:lnTo>
                <a:cubicBezTo>
                  <a:pt x="2102572" y="2913460"/>
                  <a:pt x="2100429" y="2921601"/>
                  <a:pt x="2099304" y="2925700"/>
                </a:cubicBezTo>
                <a:lnTo>
                  <a:pt x="2094287" y="2936569"/>
                </a:lnTo>
                <a:lnTo>
                  <a:pt x="2085964" y="2963435"/>
                </a:lnTo>
                <a:cubicBezTo>
                  <a:pt x="2060716" y="3031860"/>
                  <a:pt x="2026101" y="3101640"/>
                  <a:pt x="1978746" y="3167146"/>
                </a:cubicBezTo>
                <a:cubicBezTo>
                  <a:pt x="1885837" y="3295638"/>
                  <a:pt x="1713704" y="3386339"/>
                  <a:pt x="1530048" y="3403975"/>
                </a:cubicBezTo>
                <a:cubicBezTo>
                  <a:pt x="1508441" y="3405775"/>
                  <a:pt x="1487195" y="3407214"/>
                  <a:pt x="1466308" y="3407214"/>
                </a:cubicBezTo>
                <a:cubicBezTo>
                  <a:pt x="1336669" y="3407214"/>
                  <a:pt x="1218192" y="3367983"/>
                  <a:pt x="1123483" y="3294198"/>
                </a:cubicBezTo>
                <a:cubicBezTo>
                  <a:pt x="1019051" y="3320833"/>
                  <a:pt x="755450" y="3360784"/>
                  <a:pt x="532541" y="3170385"/>
                </a:cubicBezTo>
                <a:cubicBezTo>
                  <a:pt x="370266" y="3030870"/>
                  <a:pt x="292083" y="2848643"/>
                  <a:pt x="294855" y="2615504"/>
                </a:cubicBezTo>
                <a:lnTo>
                  <a:pt x="297275" y="2574857"/>
                </a:lnTo>
                <a:lnTo>
                  <a:pt x="253326" y="2553626"/>
                </a:lnTo>
                <a:cubicBezTo>
                  <a:pt x="133527" y="2484834"/>
                  <a:pt x="0" y="2337896"/>
                  <a:pt x="0" y="2075894"/>
                </a:cubicBezTo>
                <a:cubicBezTo>
                  <a:pt x="0" y="1843604"/>
                  <a:pt x="134360" y="1684782"/>
                  <a:pt x="273402" y="1607712"/>
                </a:cubicBezTo>
                <a:cubicBezTo>
                  <a:pt x="220091" y="1549370"/>
                  <a:pt x="162456" y="1465097"/>
                  <a:pt x="141204" y="1358135"/>
                </a:cubicBezTo>
                <a:cubicBezTo>
                  <a:pt x="115268" y="1228125"/>
                  <a:pt x="147327" y="1095953"/>
                  <a:pt x="236660" y="964862"/>
                </a:cubicBezTo>
                <a:cubicBezTo>
                  <a:pt x="302400" y="868750"/>
                  <a:pt x="423859" y="803306"/>
                  <a:pt x="560410" y="780927"/>
                </a:cubicBezTo>
                <a:lnTo>
                  <a:pt x="568334" y="780152"/>
                </a:lnTo>
                <a:lnTo>
                  <a:pt x="568324" y="779953"/>
                </a:lnTo>
                <a:cubicBezTo>
                  <a:pt x="572056" y="590700"/>
                  <a:pt x="666151" y="407065"/>
                  <a:pt x="805737" y="332067"/>
                </a:cubicBezTo>
                <a:cubicBezTo>
                  <a:pt x="961662" y="247795"/>
                  <a:pt x="1102464" y="274085"/>
                  <a:pt x="1197892" y="315140"/>
                </a:cubicBezTo>
                <a:cubicBezTo>
                  <a:pt x="1211216" y="248155"/>
                  <a:pt x="1244346" y="169285"/>
                  <a:pt x="1320688" y="100139"/>
                </a:cubicBezTo>
                <a:cubicBezTo>
                  <a:pt x="1380286" y="46299"/>
                  <a:pt x="1460499" y="13527"/>
                  <a:pt x="1548365" y="3443"/>
                </a:cubicBezTo>
                <a:close/>
                <a:moveTo>
                  <a:pt x="2804465" y="3308"/>
                </a:moveTo>
                <a:cubicBezTo>
                  <a:pt x="2892292" y="13347"/>
                  <a:pt x="2972470" y="46119"/>
                  <a:pt x="3032221" y="100139"/>
                </a:cubicBezTo>
                <a:cubicBezTo>
                  <a:pt x="3108170" y="169285"/>
                  <a:pt x="3141285" y="248155"/>
                  <a:pt x="3154603" y="315140"/>
                </a:cubicBezTo>
                <a:cubicBezTo>
                  <a:pt x="3250348" y="274085"/>
                  <a:pt x="3390727" y="247795"/>
                  <a:pt x="3546944" y="332066"/>
                </a:cubicBezTo>
                <a:cubicBezTo>
                  <a:pt x="3686153" y="407065"/>
                  <a:pt x="3780442" y="590700"/>
                  <a:pt x="3784236" y="779953"/>
                </a:cubicBezTo>
                <a:lnTo>
                  <a:pt x="3784235" y="779988"/>
                </a:lnTo>
                <a:lnTo>
                  <a:pt x="3793837" y="780927"/>
                </a:lnTo>
                <a:cubicBezTo>
                  <a:pt x="3930462" y="803306"/>
                  <a:pt x="4051978" y="868750"/>
                  <a:pt x="4117491" y="964862"/>
                </a:cubicBezTo>
                <a:cubicBezTo>
                  <a:pt x="4206825" y="1095953"/>
                  <a:pt x="4238884" y="1228125"/>
                  <a:pt x="4212948" y="1358135"/>
                </a:cubicBezTo>
                <a:cubicBezTo>
                  <a:pt x="4191335" y="1465097"/>
                  <a:pt x="4134061" y="1549370"/>
                  <a:pt x="4080750" y="1607712"/>
                </a:cubicBezTo>
                <a:cubicBezTo>
                  <a:pt x="4219792" y="1684782"/>
                  <a:pt x="4354152" y="1843604"/>
                  <a:pt x="4354152" y="2075894"/>
                </a:cubicBezTo>
                <a:cubicBezTo>
                  <a:pt x="4354152" y="2337896"/>
                  <a:pt x="4220625" y="2484834"/>
                  <a:pt x="4100978" y="2553626"/>
                </a:cubicBezTo>
                <a:lnTo>
                  <a:pt x="4055059" y="2575843"/>
                </a:lnTo>
                <a:lnTo>
                  <a:pt x="4057459" y="2615504"/>
                </a:lnTo>
                <a:cubicBezTo>
                  <a:pt x="4060397" y="2848643"/>
                  <a:pt x="3981929" y="3030870"/>
                  <a:pt x="3819400" y="3170385"/>
                </a:cubicBezTo>
                <a:cubicBezTo>
                  <a:pt x="3596936" y="3360784"/>
                  <a:pt x="3333436" y="3320833"/>
                  <a:pt x="3228683" y="3294198"/>
                </a:cubicBezTo>
                <a:cubicBezTo>
                  <a:pt x="3134370" y="3367983"/>
                  <a:pt x="3015939" y="3407214"/>
                  <a:pt x="2885988" y="3407214"/>
                </a:cubicBezTo>
                <a:cubicBezTo>
                  <a:pt x="2865110" y="3407214"/>
                  <a:pt x="2844231" y="3405775"/>
                  <a:pt x="2822633" y="3403975"/>
                </a:cubicBezTo>
                <a:cubicBezTo>
                  <a:pt x="2639046" y="3386339"/>
                  <a:pt x="2466979" y="3295638"/>
                  <a:pt x="2374105" y="3167146"/>
                </a:cubicBezTo>
                <a:cubicBezTo>
                  <a:pt x="2326679" y="3101640"/>
                  <a:pt x="2292009" y="3031860"/>
                  <a:pt x="2266715" y="2963435"/>
                </a:cubicBezTo>
                <a:lnTo>
                  <a:pt x="2257218" y="2932844"/>
                </a:lnTo>
                <a:lnTo>
                  <a:pt x="2253981" y="2925700"/>
                </a:lnTo>
                <a:lnTo>
                  <a:pt x="2249534" y="2908095"/>
                </a:lnTo>
                <a:lnTo>
                  <a:pt x="2235384" y="2862519"/>
                </a:lnTo>
                <a:cubicBezTo>
                  <a:pt x="2193477" y="2698364"/>
                  <a:pt x="2199608" y="2560272"/>
                  <a:pt x="2200958" y="2536202"/>
                </a:cubicBezTo>
                <a:lnTo>
                  <a:pt x="2200958" y="2193040"/>
                </a:lnTo>
                <a:lnTo>
                  <a:pt x="2199260" y="2184891"/>
                </a:lnTo>
                <a:cubicBezTo>
                  <a:pt x="2198991" y="2115341"/>
                  <a:pt x="2198721" y="2050582"/>
                  <a:pt x="2200047" y="1990980"/>
                </a:cubicBezTo>
                <a:lnTo>
                  <a:pt x="2200958" y="1976645"/>
                </a:lnTo>
                <a:lnTo>
                  <a:pt x="2200958" y="659567"/>
                </a:lnTo>
                <a:lnTo>
                  <a:pt x="2204641" y="641327"/>
                </a:lnTo>
                <a:lnTo>
                  <a:pt x="2200581" y="598341"/>
                </a:lnTo>
                <a:cubicBezTo>
                  <a:pt x="2199255" y="567195"/>
                  <a:pt x="2199530" y="535768"/>
                  <a:pt x="2201465" y="504211"/>
                </a:cubicBezTo>
                <a:cubicBezTo>
                  <a:pt x="2214783" y="290651"/>
                  <a:pt x="2334645" y="122468"/>
                  <a:pt x="2530816" y="42878"/>
                </a:cubicBezTo>
                <a:cubicBezTo>
                  <a:pt x="2621162" y="5964"/>
                  <a:pt x="2716638" y="-6731"/>
                  <a:pt x="2804465" y="3308"/>
                </a:cubicBezTo>
                <a:close/>
              </a:path>
            </a:pathLst>
          </a:custGeom>
          <a:solidFill>
            <a:schemeClr val="bg1">
              <a:lumMod val="85000"/>
            </a:schemeClr>
          </a:solidFill>
          <a:ln>
            <a:noFill/>
          </a:ln>
          <a:effectLst/>
        </p:spPr>
        <p:txBody>
          <a:bodyPr wrap="square" anchor="ctr">
            <a:noAutofit/>
          </a:bodyPr>
          <a:lstStyle/>
          <a:p>
            <a:endParaRPr lang="en-US" sz="900" dirty="0">
              <a:latin typeface="Lato Light" panose="020F0502020204030203" pitchFamily="34" charset="0"/>
            </a:endParaRPr>
          </a:p>
        </p:txBody>
      </p:sp>
      <p:sp>
        <p:nvSpPr>
          <p:cNvPr id="52" name="Freeform 15">
            <a:extLst>
              <a:ext uri="{FF2B5EF4-FFF2-40B4-BE49-F238E27FC236}">
                <a16:creationId xmlns:a16="http://schemas.microsoft.com/office/drawing/2014/main" id="{FCF7E22F-A08B-4946-ADC4-7414FA0B0D94}"/>
              </a:ext>
            </a:extLst>
          </p:cNvPr>
          <p:cNvSpPr>
            <a:spLocks noEditPoints="1"/>
          </p:cNvSpPr>
          <p:nvPr/>
        </p:nvSpPr>
        <p:spPr bwMode="auto">
          <a:xfrm>
            <a:off x="1008957" y="2469326"/>
            <a:ext cx="933795" cy="933795"/>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3" name="Freeform 15">
            <a:extLst>
              <a:ext uri="{FF2B5EF4-FFF2-40B4-BE49-F238E27FC236}">
                <a16:creationId xmlns:a16="http://schemas.microsoft.com/office/drawing/2014/main" id="{FB2FCCD3-871F-5245-8268-7304CB853552}"/>
              </a:ext>
            </a:extLst>
          </p:cNvPr>
          <p:cNvSpPr>
            <a:spLocks noEditPoints="1"/>
          </p:cNvSpPr>
          <p:nvPr/>
        </p:nvSpPr>
        <p:spPr bwMode="auto">
          <a:xfrm>
            <a:off x="1324040" y="3517867"/>
            <a:ext cx="933795" cy="933795"/>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4" name="Freeform 15">
            <a:extLst>
              <a:ext uri="{FF2B5EF4-FFF2-40B4-BE49-F238E27FC236}">
                <a16:creationId xmlns:a16="http://schemas.microsoft.com/office/drawing/2014/main" id="{79540C9E-27A1-5444-A961-F82EFE66C880}"/>
              </a:ext>
            </a:extLst>
          </p:cNvPr>
          <p:cNvSpPr>
            <a:spLocks noEditPoints="1"/>
          </p:cNvSpPr>
          <p:nvPr/>
        </p:nvSpPr>
        <p:spPr bwMode="auto">
          <a:xfrm>
            <a:off x="1000555" y="4602968"/>
            <a:ext cx="933795" cy="933795"/>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5" name="Freeform 15">
            <a:extLst>
              <a:ext uri="{FF2B5EF4-FFF2-40B4-BE49-F238E27FC236}">
                <a16:creationId xmlns:a16="http://schemas.microsoft.com/office/drawing/2014/main" id="{110DFE36-2913-1446-AF3A-4A615D13DD3B}"/>
              </a:ext>
            </a:extLst>
          </p:cNvPr>
          <p:cNvSpPr>
            <a:spLocks noEditPoints="1"/>
          </p:cNvSpPr>
          <p:nvPr/>
        </p:nvSpPr>
        <p:spPr bwMode="auto">
          <a:xfrm>
            <a:off x="1321800" y="5645465"/>
            <a:ext cx="933795" cy="933795"/>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6" name="Freeform 15">
            <a:extLst>
              <a:ext uri="{FF2B5EF4-FFF2-40B4-BE49-F238E27FC236}">
                <a16:creationId xmlns:a16="http://schemas.microsoft.com/office/drawing/2014/main" id="{9C63DAEE-3C76-404B-8079-5758DADB412E}"/>
              </a:ext>
            </a:extLst>
          </p:cNvPr>
          <p:cNvSpPr>
            <a:spLocks noEditPoints="1"/>
          </p:cNvSpPr>
          <p:nvPr/>
        </p:nvSpPr>
        <p:spPr bwMode="auto">
          <a:xfrm>
            <a:off x="2651141" y="2221340"/>
            <a:ext cx="1372794" cy="1372794"/>
          </a:xfrm>
          <a:prstGeom prst="donut">
            <a:avLst>
              <a:gd name="adj" fmla="val 7452"/>
            </a:avLst>
          </a:prstGeom>
          <a:solidFill>
            <a:schemeClr val="accent1"/>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71" name="Freeform 15">
            <a:extLst>
              <a:ext uri="{FF2B5EF4-FFF2-40B4-BE49-F238E27FC236}">
                <a16:creationId xmlns:a16="http://schemas.microsoft.com/office/drawing/2014/main" id="{F8406AB8-A4C5-5A45-B68D-CD93383AD737}"/>
              </a:ext>
            </a:extLst>
          </p:cNvPr>
          <p:cNvSpPr>
            <a:spLocks noEditPoints="1"/>
          </p:cNvSpPr>
          <p:nvPr/>
        </p:nvSpPr>
        <p:spPr bwMode="auto">
          <a:xfrm>
            <a:off x="2651141" y="4418545"/>
            <a:ext cx="1372794" cy="1372794"/>
          </a:xfrm>
          <a:prstGeom prst="donut">
            <a:avLst>
              <a:gd name="adj" fmla="val 7452"/>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76" name="Freeform 15">
            <a:extLst>
              <a:ext uri="{FF2B5EF4-FFF2-40B4-BE49-F238E27FC236}">
                <a16:creationId xmlns:a16="http://schemas.microsoft.com/office/drawing/2014/main" id="{CEAF23C6-9C4D-144F-A0F9-155D0F86E454}"/>
              </a:ext>
            </a:extLst>
          </p:cNvPr>
          <p:cNvSpPr>
            <a:spLocks noEditPoints="1"/>
          </p:cNvSpPr>
          <p:nvPr/>
        </p:nvSpPr>
        <p:spPr bwMode="auto">
          <a:xfrm>
            <a:off x="8252333" y="2221340"/>
            <a:ext cx="1372794" cy="1372794"/>
          </a:xfrm>
          <a:prstGeom prst="donut">
            <a:avLst>
              <a:gd name="adj" fmla="val 7452"/>
            </a:avLst>
          </a:prstGeom>
          <a:solidFill>
            <a:schemeClr val="accent1"/>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77" name="Freeform 15">
            <a:extLst>
              <a:ext uri="{FF2B5EF4-FFF2-40B4-BE49-F238E27FC236}">
                <a16:creationId xmlns:a16="http://schemas.microsoft.com/office/drawing/2014/main" id="{30A6B8E4-8368-5643-8AA2-1EC8535A6E84}"/>
              </a:ext>
            </a:extLst>
          </p:cNvPr>
          <p:cNvSpPr>
            <a:spLocks noEditPoints="1"/>
          </p:cNvSpPr>
          <p:nvPr/>
        </p:nvSpPr>
        <p:spPr bwMode="auto">
          <a:xfrm>
            <a:off x="8252333" y="4409422"/>
            <a:ext cx="1372794" cy="1372794"/>
          </a:xfrm>
          <a:prstGeom prst="donut">
            <a:avLst>
              <a:gd name="adj" fmla="val 7452"/>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78" name="Freeform 15">
            <a:extLst>
              <a:ext uri="{FF2B5EF4-FFF2-40B4-BE49-F238E27FC236}">
                <a16:creationId xmlns:a16="http://schemas.microsoft.com/office/drawing/2014/main" id="{B05D1F38-11AF-4A4D-9A59-871435A9EC46}"/>
              </a:ext>
            </a:extLst>
          </p:cNvPr>
          <p:cNvSpPr>
            <a:spLocks noEditPoints="1"/>
          </p:cNvSpPr>
          <p:nvPr/>
        </p:nvSpPr>
        <p:spPr bwMode="auto">
          <a:xfrm>
            <a:off x="10325679" y="4602968"/>
            <a:ext cx="933795" cy="933795"/>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79" name="Freeform 15">
            <a:extLst>
              <a:ext uri="{FF2B5EF4-FFF2-40B4-BE49-F238E27FC236}">
                <a16:creationId xmlns:a16="http://schemas.microsoft.com/office/drawing/2014/main" id="{1A2B5DC9-9036-AA4D-9F92-8152F8D622C3}"/>
              </a:ext>
            </a:extLst>
          </p:cNvPr>
          <p:cNvSpPr>
            <a:spLocks noEditPoints="1"/>
          </p:cNvSpPr>
          <p:nvPr/>
        </p:nvSpPr>
        <p:spPr bwMode="auto">
          <a:xfrm>
            <a:off x="10067210" y="5568763"/>
            <a:ext cx="933795" cy="933795"/>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81" name="Freeform 15">
            <a:extLst>
              <a:ext uri="{FF2B5EF4-FFF2-40B4-BE49-F238E27FC236}">
                <a16:creationId xmlns:a16="http://schemas.microsoft.com/office/drawing/2014/main" id="{5076A0B8-4320-2C45-8EF7-F0CCA4B24277}"/>
              </a:ext>
            </a:extLst>
          </p:cNvPr>
          <p:cNvSpPr>
            <a:spLocks noEditPoints="1"/>
          </p:cNvSpPr>
          <p:nvPr/>
        </p:nvSpPr>
        <p:spPr bwMode="auto">
          <a:xfrm>
            <a:off x="10325679" y="2478053"/>
            <a:ext cx="933795" cy="933795"/>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82" name="Freeform 15">
            <a:extLst>
              <a:ext uri="{FF2B5EF4-FFF2-40B4-BE49-F238E27FC236}">
                <a16:creationId xmlns:a16="http://schemas.microsoft.com/office/drawing/2014/main" id="{17DF5642-E219-CD4C-83CE-9E8BDD6FC197}"/>
              </a:ext>
            </a:extLst>
          </p:cNvPr>
          <p:cNvSpPr>
            <a:spLocks noEditPoints="1"/>
          </p:cNvSpPr>
          <p:nvPr/>
        </p:nvSpPr>
        <p:spPr bwMode="auto">
          <a:xfrm>
            <a:off x="9975121" y="3542878"/>
            <a:ext cx="933795" cy="933795"/>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83" name="Freeform 15">
            <a:extLst>
              <a:ext uri="{FF2B5EF4-FFF2-40B4-BE49-F238E27FC236}">
                <a16:creationId xmlns:a16="http://schemas.microsoft.com/office/drawing/2014/main" id="{3821F3BE-E436-C146-BDA4-B264A96CD447}"/>
              </a:ext>
            </a:extLst>
          </p:cNvPr>
          <p:cNvSpPr>
            <a:spLocks noEditPoints="1"/>
          </p:cNvSpPr>
          <p:nvPr/>
        </p:nvSpPr>
        <p:spPr bwMode="auto">
          <a:xfrm>
            <a:off x="10006844" y="1360690"/>
            <a:ext cx="933795" cy="933795"/>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86" name="TextBox 85">
            <a:extLst>
              <a:ext uri="{FF2B5EF4-FFF2-40B4-BE49-F238E27FC236}">
                <a16:creationId xmlns:a16="http://schemas.microsoft.com/office/drawing/2014/main" id="{B9629464-B1E9-0C48-9161-9A32C9E8D8DD}"/>
              </a:ext>
            </a:extLst>
          </p:cNvPr>
          <p:cNvSpPr txBox="1"/>
          <p:nvPr/>
        </p:nvSpPr>
        <p:spPr>
          <a:xfrm>
            <a:off x="2862087" y="2615350"/>
            <a:ext cx="950902" cy="584775"/>
          </a:xfrm>
          <a:prstGeom prst="rect">
            <a:avLst/>
          </a:prstGeom>
          <a:noFill/>
        </p:spPr>
        <p:txBody>
          <a:bodyPr wrap="none" rtlCol="0" anchor="ctr" anchorCtr="0">
            <a:spAutoFit/>
          </a:bodyPr>
          <a:lstStyle/>
          <a:p>
            <a:pPr algn="ctr"/>
            <a:r>
              <a:rPr lang="en-US" sz="1600" b="1" dirty="0">
                <a:solidFill>
                  <a:schemeClr val="accent1"/>
                </a:solidFill>
                <a:latin typeface="Poppins" pitchFamily="2" charset="77"/>
                <a:ea typeface="League Spartan" charset="0"/>
                <a:cs typeface="Poppins" pitchFamily="2" charset="77"/>
              </a:rPr>
              <a:t>YOUR</a:t>
            </a:r>
          </a:p>
          <a:p>
            <a:pPr algn="ctr"/>
            <a:r>
              <a:rPr lang="en-US" sz="1600" b="1" dirty="0">
                <a:solidFill>
                  <a:schemeClr val="accent1"/>
                </a:solidFill>
                <a:latin typeface="Poppins" pitchFamily="2" charset="77"/>
                <a:ea typeface="League Spartan" charset="0"/>
                <a:cs typeface="Poppins" pitchFamily="2" charset="77"/>
              </a:rPr>
              <a:t>TITLE 01</a:t>
            </a:r>
          </a:p>
        </p:txBody>
      </p:sp>
      <p:sp>
        <p:nvSpPr>
          <p:cNvPr id="87" name="TextBox 86">
            <a:extLst>
              <a:ext uri="{FF2B5EF4-FFF2-40B4-BE49-F238E27FC236}">
                <a16:creationId xmlns:a16="http://schemas.microsoft.com/office/drawing/2014/main" id="{9AF1940A-C236-5B40-80A3-87215302FE2E}"/>
              </a:ext>
            </a:extLst>
          </p:cNvPr>
          <p:cNvSpPr txBox="1"/>
          <p:nvPr/>
        </p:nvSpPr>
        <p:spPr>
          <a:xfrm>
            <a:off x="2842049" y="4812555"/>
            <a:ext cx="990977" cy="584775"/>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YOUR</a:t>
            </a:r>
          </a:p>
          <a:p>
            <a:pPr algn="ctr"/>
            <a:r>
              <a:rPr lang="en-US" sz="1600" b="1" dirty="0">
                <a:solidFill>
                  <a:schemeClr val="accent2"/>
                </a:solidFill>
                <a:latin typeface="Poppins" pitchFamily="2" charset="77"/>
                <a:ea typeface="League Spartan" charset="0"/>
                <a:cs typeface="Poppins" pitchFamily="2" charset="77"/>
              </a:rPr>
              <a:t>TITLE 02</a:t>
            </a:r>
          </a:p>
        </p:txBody>
      </p:sp>
      <p:sp>
        <p:nvSpPr>
          <p:cNvPr id="88" name="TextBox 87">
            <a:extLst>
              <a:ext uri="{FF2B5EF4-FFF2-40B4-BE49-F238E27FC236}">
                <a16:creationId xmlns:a16="http://schemas.microsoft.com/office/drawing/2014/main" id="{7E812E7A-EA68-5D4A-A80B-719CF192FF55}"/>
              </a:ext>
            </a:extLst>
          </p:cNvPr>
          <p:cNvSpPr txBox="1"/>
          <p:nvPr/>
        </p:nvSpPr>
        <p:spPr>
          <a:xfrm>
            <a:off x="8442418" y="2643837"/>
            <a:ext cx="997389" cy="584775"/>
          </a:xfrm>
          <a:prstGeom prst="rect">
            <a:avLst/>
          </a:prstGeom>
          <a:noFill/>
        </p:spPr>
        <p:txBody>
          <a:bodyPr wrap="none" rtlCol="0" anchor="ctr" anchorCtr="0">
            <a:spAutoFit/>
          </a:bodyPr>
          <a:lstStyle/>
          <a:p>
            <a:pPr algn="ctr"/>
            <a:r>
              <a:rPr lang="en-US" sz="1600" b="1" dirty="0">
                <a:solidFill>
                  <a:schemeClr val="accent1"/>
                </a:solidFill>
                <a:latin typeface="Poppins" pitchFamily="2" charset="77"/>
                <a:ea typeface="League Spartan" charset="0"/>
                <a:cs typeface="Poppins" pitchFamily="2" charset="77"/>
              </a:rPr>
              <a:t>YOUR</a:t>
            </a:r>
          </a:p>
          <a:p>
            <a:pPr algn="ctr"/>
            <a:r>
              <a:rPr lang="en-US" sz="1600" b="1" dirty="0">
                <a:solidFill>
                  <a:schemeClr val="accent1"/>
                </a:solidFill>
                <a:latin typeface="Poppins" pitchFamily="2" charset="77"/>
                <a:ea typeface="League Spartan" charset="0"/>
                <a:cs typeface="Poppins" pitchFamily="2" charset="77"/>
              </a:rPr>
              <a:t>TITLE 03</a:t>
            </a:r>
          </a:p>
        </p:txBody>
      </p:sp>
      <p:sp>
        <p:nvSpPr>
          <p:cNvPr id="89" name="TextBox 88">
            <a:extLst>
              <a:ext uri="{FF2B5EF4-FFF2-40B4-BE49-F238E27FC236}">
                <a16:creationId xmlns:a16="http://schemas.microsoft.com/office/drawing/2014/main" id="{0D7943FD-7774-834F-A6A3-BCF2906326CF}"/>
              </a:ext>
            </a:extLst>
          </p:cNvPr>
          <p:cNvSpPr txBox="1"/>
          <p:nvPr/>
        </p:nvSpPr>
        <p:spPr>
          <a:xfrm>
            <a:off x="8428565" y="4768752"/>
            <a:ext cx="1013419" cy="584775"/>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YOUR</a:t>
            </a:r>
          </a:p>
          <a:p>
            <a:pPr algn="ctr"/>
            <a:r>
              <a:rPr lang="en-US" sz="1600" b="1" dirty="0">
                <a:solidFill>
                  <a:schemeClr val="accent2"/>
                </a:solidFill>
                <a:latin typeface="Poppins" pitchFamily="2" charset="77"/>
                <a:ea typeface="League Spartan" charset="0"/>
                <a:cs typeface="Poppins" pitchFamily="2" charset="77"/>
              </a:rPr>
              <a:t>TITLE 04</a:t>
            </a:r>
          </a:p>
        </p:txBody>
      </p:sp>
      <p:sp>
        <p:nvSpPr>
          <p:cNvPr id="90" name="Subtitle 2">
            <a:extLst>
              <a:ext uri="{FF2B5EF4-FFF2-40B4-BE49-F238E27FC236}">
                <a16:creationId xmlns:a16="http://schemas.microsoft.com/office/drawing/2014/main" id="{FD668E3A-03EE-134B-913D-4E30220F7724}"/>
              </a:ext>
            </a:extLst>
          </p:cNvPr>
          <p:cNvSpPr txBox="1">
            <a:spLocks/>
          </p:cNvSpPr>
          <p:nvPr/>
        </p:nvSpPr>
        <p:spPr>
          <a:xfrm>
            <a:off x="1504881" y="1668175"/>
            <a:ext cx="638957" cy="384721"/>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a:t>
            </a:r>
          </a:p>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91" name="Subtitle 2">
            <a:extLst>
              <a:ext uri="{FF2B5EF4-FFF2-40B4-BE49-F238E27FC236}">
                <a16:creationId xmlns:a16="http://schemas.microsoft.com/office/drawing/2014/main" id="{78A30C1F-EA2D-F347-B593-6D75079B7454}"/>
              </a:ext>
            </a:extLst>
          </p:cNvPr>
          <p:cNvSpPr txBox="1">
            <a:spLocks/>
          </p:cNvSpPr>
          <p:nvPr/>
        </p:nvSpPr>
        <p:spPr>
          <a:xfrm>
            <a:off x="1156376" y="2752590"/>
            <a:ext cx="638957" cy="384721"/>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a:t>
            </a:r>
          </a:p>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92" name="Subtitle 2">
            <a:extLst>
              <a:ext uri="{FF2B5EF4-FFF2-40B4-BE49-F238E27FC236}">
                <a16:creationId xmlns:a16="http://schemas.microsoft.com/office/drawing/2014/main" id="{8908AE7B-443B-D245-8343-0B994E075D3F}"/>
              </a:ext>
            </a:extLst>
          </p:cNvPr>
          <p:cNvSpPr txBox="1">
            <a:spLocks/>
          </p:cNvSpPr>
          <p:nvPr/>
        </p:nvSpPr>
        <p:spPr>
          <a:xfrm>
            <a:off x="1472926" y="3792571"/>
            <a:ext cx="638957" cy="384721"/>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a:t>
            </a:r>
          </a:p>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93" name="Subtitle 2">
            <a:extLst>
              <a:ext uri="{FF2B5EF4-FFF2-40B4-BE49-F238E27FC236}">
                <a16:creationId xmlns:a16="http://schemas.microsoft.com/office/drawing/2014/main" id="{B6E6EAC5-E02F-C644-AC6D-7462FFCBA489}"/>
              </a:ext>
            </a:extLst>
          </p:cNvPr>
          <p:cNvSpPr txBox="1">
            <a:spLocks/>
          </p:cNvSpPr>
          <p:nvPr/>
        </p:nvSpPr>
        <p:spPr>
          <a:xfrm>
            <a:off x="1147974" y="4877505"/>
            <a:ext cx="638957" cy="384721"/>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a:t>
            </a:r>
          </a:p>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94" name="Subtitle 2">
            <a:extLst>
              <a:ext uri="{FF2B5EF4-FFF2-40B4-BE49-F238E27FC236}">
                <a16:creationId xmlns:a16="http://schemas.microsoft.com/office/drawing/2014/main" id="{05D56496-36AB-834B-ACD1-C18599952B34}"/>
              </a:ext>
            </a:extLst>
          </p:cNvPr>
          <p:cNvSpPr txBox="1">
            <a:spLocks/>
          </p:cNvSpPr>
          <p:nvPr/>
        </p:nvSpPr>
        <p:spPr>
          <a:xfrm>
            <a:off x="1469219" y="5920001"/>
            <a:ext cx="638957" cy="384721"/>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a:t>
            </a:r>
          </a:p>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95" name="Subtitle 2">
            <a:extLst>
              <a:ext uri="{FF2B5EF4-FFF2-40B4-BE49-F238E27FC236}">
                <a16:creationId xmlns:a16="http://schemas.microsoft.com/office/drawing/2014/main" id="{2F523BC1-B973-7A46-89E7-35AD0C6FF7FF}"/>
              </a:ext>
            </a:extLst>
          </p:cNvPr>
          <p:cNvSpPr txBox="1">
            <a:spLocks/>
          </p:cNvSpPr>
          <p:nvPr/>
        </p:nvSpPr>
        <p:spPr>
          <a:xfrm>
            <a:off x="10214629" y="5843301"/>
            <a:ext cx="638957" cy="384721"/>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a:t>
            </a:r>
          </a:p>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96" name="Subtitle 2">
            <a:extLst>
              <a:ext uri="{FF2B5EF4-FFF2-40B4-BE49-F238E27FC236}">
                <a16:creationId xmlns:a16="http://schemas.microsoft.com/office/drawing/2014/main" id="{9DABF4C0-6BDD-3C4A-BEF6-E5AD2B4F7B80}"/>
              </a:ext>
            </a:extLst>
          </p:cNvPr>
          <p:cNvSpPr txBox="1">
            <a:spLocks/>
          </p:cNvSpPr>
          <p:nvPr/>
        </p:nvSpPr>
        <p:spPr>
          <a:xfrm>
            <a:off x="10473098" y="4868779"/>
            <a:ext cx="638957" cy="384721"/>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a:t>
            </a:r>
          </a:p>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97" name="Subtitle 2">
            <a:extLst>
              <a:ext uri="{FF2B5EF4-FFF2-40B4-BE49-F238E27FC236}">
                <a16:creationId xmlns:a16="http://schemas.microsoft.com/office/drawing/2014/main" id="{67E1C938-0FF9-904A-82CE-A8E03951F556}"/>
              </a:ext>
            </a:extLst>
          </p:cNvPr>
          <p:cNvSpPr txBox="1">
            <a:spLocks/>
          </p:cNvSpPr>
          <p:nvPr/>
        </p:nvSpPr>
        <p:spPr>
          <a:xfrm>
            <a:off x="10122540" y="3817415"/>
            <a:ext cx="638957" cy="384721"/>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a:t>
            </a:r>
          </a:p>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98" name="Subtitle 2">
            <a:extLst>
              <a:ext uri="{FF2B5EF4-FFF2-40B4-BE49-F238E27FC236}">
                <a16:creationId xmlns:a16="http://schemas.microsoft.com/office/drawing/2014/main" id="{A052F7B0-46F7-C549-B8AF-E23E069C6421}"/>
              </a:ext>
            </a:extLst>
          </p:cNvPr>
          <p:cNvSpPr txBox="1">
            <a:spLocks/>
          </p:cNvSpPr>
          <p:nvPr/>
        </p:nvSpPr>
        <p:spPr>
          <a:xfrm>
            <a:off x="10473098" y="2748227"/>
            <a:ext cx="638957" cy="384721"/>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a:t>
            </a:r>
          </a:p>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99" name="Subtitle 2">
            <a:extLst>
              <a:ext uri="{FF2B5EF4-FFF2-40B4-BE49-F238E27FC236}">
                <a16:creationId xmlns:a16="http://schemas.microsoft.com/office/drawing/2014/main" id="{4194FE5B-C463-C94B-AACE-50F4993C40AA}"/>
              </a:ext>
            </a:extLst>
          </p:cNvPr>
          <p:cNvSpPr txBox="1">
            <a:spLocks/>
          </p:cNvSpPr>
          <p:nvPr/>
        </p:nvSpPr>
        <p:spPr>
          <a:xfrm>
            <a:off x="10153219" y="1637466"/>
            <a:ext cx="638957" cy="384721"/>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a:t>
            </a:r>
          </a:p>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Tree>
    <p:extLst>
      <p:ext uri="{BB962C8B-B14F-4D97-AF65-F5344CB8AC3E}">
        <p14:creationId xmlns:p14="http://schemas.microsoft.com/office/powerpoint/2010/main" val="146723322"/>
      </p:ext>
    </p:extLst>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34B028A-1C28-8F40-82DA-010C03726A64}"/>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3" name="TextBox 2">
            <a:extLst>
              <a:ext uri="{FF2B5EF4-FFF2-40B4-BE49-F238E27FC236}">
                <a16:creationId xmlns:a16="http://schemas.microsoft.com/office/drawing/2014/main" id="{C2396609-2EA9-6E4B-B64E-0C67744E88B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cxnSp>
        <p:nvCxnSpPr>
          <p:cNvPr id="5" name="Straight Connector 4">
            <a:extLst>
              <a:ext uri="{FF2B5EF4-FFF2-40B4-BE49-F238E27FC236}">
                <a16:creationId xmlns:a16="http://schemas.microsoft.com/office/drawing/2014/main" id="{7A96497B-4820-7847-8C38-5F2D50C01892}"/>
              </a:ext>
            </a:extLst>
          </p:cNvPr>
          <p:cNvCxnSpPr>
            <a:cxnSpLocks/>
            <a:stCxn id="46" idx="5"/>
            <a:endCxn id="35" idx="1"/>
          </p:cNvCxnSpPr>
          <p:nvPr/>
        </p:nvCxnSpPr>
        <p:spPr>
          <a:xfrm>
            <a:off x="2087938" y="2781094"/>
            <a:ext cx="580481" cy="416168"/>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14B72D09-A70E-FC45-9F64-C219DF0FAB29}"/>
              </a:ext>
            </a:extLst>
          </p:cNvPr>
          <p:cNvCxnSpPr>
            <a:cxnSpLocks/>
            <a:stCxn id="40" idx="7"/>
            <a:endCxn id="35" idx="3"/>
          </p:cNvCxnSpPr>
          <p:nvPr/>
        </p:nvCxnSpPr>
        <p:spPr>
          <a:xfrm flipV="1">
            <a:off x="2087938" y="4479990"/>
            <a:ext cx="580481" cy="381819"/>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52C719D5-4A9B-5144-9691-2B2E5C573344}"/>
              </a:ext>
            </a:extLst>
          </p:cNvPr>
          <p:cNvCxnSpPr>
            <a:cxnSpLocks/>
            <a:stCxn id="57" idx="5"/>
            <a:endCxn id="62" idx="1"/>
          </p:cNvCxnSpPr>
          <p:nvPr/>
        </p:nvCxnSpPr>
        <p:spPr>
          <a:xfrm>
            <a:off x="9538948" y="4479990"/>
            <a:ext cx="383941" cy="396336"/>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F3B83FC6-5592-7A42-ADBB-E874BD014767}"/>
              </a:ext>
            </a:extLst>
          </p:cNvPr>
          <p:cNvCxnSpPr>
            <a:cxnSpLocks/>
            <a:stCxn id="57" idx="3"/>
            <a:endCxn id="63" idx="0"/>
          </p:cNvCxnSpPr>
          <p:nvPr/>
        </p:nvCxnSpPr>
        <p:spPr>
          <a:xfrm flipH="1">
            <a:off x="7745167" y="4479990"/>
            <a:ext cx="511053" cy="566076"/>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110E53E3-5ADA-974E-8637-78EAA142F137}"/>
              </a:ext>
            </a:extLst>
          </p:cNvPr>
          <p:cNvCxnSpPr>
            <a:cxnSpLocks/>
            <a:stCxn id="61" idx="2"/>
            <a:endCxn id="57" idx="7"/>
          </p:cNvCxnSpPr>
          <p:nvPr/>
        </p:nvCxnSpPr>
        <p:spPr>
          <a:xfrm flipH="1">
            <a:off x="9538948" y="2750618"/>
            <a:ext cx="581820" cy="446644"/>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9FEAEB9-8DFE-9846-B756-D66397DABCC5}"/>
              </a:ext>
            </a:extLst>
          </p:cNvPr>
          <p:cNvCxnSpPr>
            <a:cxnSpLocks/>
            <a:stCxn id="21" idx="6"/>
            <a:endCxn id="57" idx="2"/>
          </p:cNvCxnSpPr>
          <p:nvPr/>
        </p:nvCxnSpPr>
        <p:spPr>
          <a:xfrm>
            <a:off x="7140879" y="3826760"/>
            <a:ext cx="849680" cy="11866"/>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3AF5296E-9E8B-4B40-84DB-7BF8A337A378}"/>
              </a:ext>
            </a:extLst>
          </p:cNvPr>
          <p:cNvCxnSpPr>
            <a:cxnSpLocks/>
            <a:stCxn id="35" idx="6"/>
            <a:endCxn id="21" idx="2"/>
          </p:cNvCxnSpPr>
          <p:nvPr/>
        </p:nvCxnSpPr>
        <p:spPr>
          <a:xfrm flipV="1">
            <a:off x="4216808" y="3826760"/>
            <a:ext cx="849680" cy="11866"/>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1" name="Oval 11">
            <a:extLst>
              <a:ext uri="{FF2B5EF4-FFF2-40B4-BE49-F238E27FC236}">
                <a16:creationId xmlns:a16="http://schemas.microsoft.com/office/drawing/2014/main" id="{2318C507-E1B0-9B41-8B06-8DE7C2E41CFF}"/>
              </a:ext>
            </a:extLst>
          </p:cNvPr>
          <p:cNvSpPr>
            <a:spLocks noChangeArrowheads="1"/>
          </p:cNvSpPr>
          <p:nvPr/>
        </p:nvSpPr>
        <p:spPr bwMode="auto">
          <a:xfrm>
            <a:off x="5066488" y="2789562"/>
            <a:ext cx="2074391" cy="2074395"/>
          </a:xfrm>
          <a:prstGeom prst="ellipse">
            <a:avLst/>
          </a:prstGeom>
          <a:solidFill>
            <a:schemeClr val="accent1"/>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35" name="Freeform 15">
            <a:extLst>
              <a:ext uri="{FF2B5EF4-FFF2-40B4-BE49-F238E27FC236}">
                <a16:creationId xmlns:a16="http://schemas.microsoft.com/office/drawing/2014/main" id="{C69B5950-672D-AA4D-8046-D3723FF2BE12}"/>
              </a:ext>
            </a:extLst>
          </p:cNvPr>
          <p:cNvSpPr>
            <a:spLocks noEditPoints="1"/>
          </p:cNvSpPr>
          <p:nvPr/>
        </p:nvSpPr>
        <p:spPr bwMode="auto">
          <a:xfrm>
            <a:off x="2402756" y="2931600"/>
            <a:ext cx="1814052" cy="1814052"/>
          </a:xfrm>
          <a:prstGeom prst="donut">
            <a:avLst>
              <a:gd name="adj" fmla="val 7452"/>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0" name="Freeform 15">
            <a:extLst>
              <a:ext uri="{FF2B5EF4-FFF2-40B4-BE49-F238E27FC236}">
                <a16:creationId xmlns:a16="http://schemas.microsoft.com/office/drawing/2014/main" id="{DBF21F9E-92BC-854A-A769-9C6C4C562A3B}"/>
              </a:ext>
            </a:extLst>
          </p:cNvPr>
          <p:cNvSpPr>
            <a:spLocks noEditPoints="1"/>
          </p:cNvSpPr>
          <p:nvPr/>
        </p:nvSpPr>
        <p:spPr bwMode="auto">
          <a:xfrm>
            <a:off x="1072643" y="4687612"/>
            <a:ext cx="1189492" cy="1189492"/>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6" name="Freeform 15">
            <a:extLst>
              <a:ext uri="{FF2B5EF4-FFF2-40B4-BE49-F238E27FC236}">
                <a16:creationId xmlns:a16="http://schemas.microsoft.com/office/drawing/2014/main" id="{E20495BD-ECE8-8D47-997D-17A1CD715D6B}"/>
              </a:ext>
            </a:extLst>
          </p:cNvPr>
          <p:cNvSpPr>
            <a:spLocks noEditPoints="1"/>
          </p:cNvSpPr>
          <p:nvPr/>
        </p:nvSpPr>
        <p:spPr bwMode="auto">
          <a:xfrm>
            <a:off x="1072643" y="1765799"/>
            <a:ext cx="1189492" cy="1189492"/>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7" name="Freeform 15">
            <a:extLst>
              <a:ext uri="{FF2B5EF4-FFF2-40B4-BE49-F238E27FC236}">
                <a16:creationId xmlns:a16="http://schemas.microsoft.com/office/drawing/2014/main" id="{B8111BD5-4702-0F4E-9B35-E1A327DAC50F}"/>
              </a:ext>
            </a:extLst>
          </p:cNvPr>
          <p:cNvSpPr>
            <a:spLocks noEditPoints="1"/>
          </p:cNvSpPr>
          <p:nvPr/>
        </p:nvSpPr>
        <p:spPr bwMode="auto">
          <a:xfrm>
            <a:off x="7990558" y="2931600"/>
            <a:ext cx="1814052" cy="1814052"/>
          </a:xfrm>
          <a:prstGeom prst="donut">
            <a:avLst>
              <a:gd name="adj" fmla="val 7452"/>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61" name="Freeform 15">
            <a:extLst>
              <a:ext uri="{FF2B5EF4-FFF2-40B4-BE49-F238E27FC236}">
                <a16:creationId xmlns:a16="http://schemas.microsoft.com/office/drawing/2014/main" id="{6C28E69B-D9C3-F244-917C-2A318C0C5FBF}"/>
              </a:ext>
            </a:extLst>
          </p:cNvPr>
          <p:cNvSpPr>
            <a:spLocks noEditPoints="1"/>
          </p:cNvSpPr>
          <p:nvPr/>
        </p:nvSpPr>
        <p:spPr bwMode="auto">
          <a:xfrm>
            <a:off x="10120768" y="2155872"/>
            <a:ext cx="1189492" cy="1189492"/>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62" name="Freeform 15">
            <a:extLst>
              <a:ext uri="{FF2B5EF4-FFF2-40B4-BE49-F238E27FC236}">
                <a16:creationId xmlns:a16="http://schemas.microsoft.com/office/drawing/2014/main" id="{2C0FD65A-DAA8-344F-8F80-CD3F5CE6C0DF}"/>
              </a:ext>
            </a:extLst>
          </p:cNvPr>
          <p:cNvSpPr>
            <a:spLocks noEditPoints="1"/>
          </p:cNvSpPr>
          <p:nvPr/>
        </p:nvSpPr>
        <p:spPr bwMode="auto">
          <a:xfrm>
            <a:off x="9748692" y="4702128"/>
            <a:ext cx="1189492" cy="1189492"/>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63" name="Freeform 15">
            <a:extLst>
              <a:ext uri="{FF2B5EF4-FFF2-40B4-BE49-F238E27FC236}">
                <a16:creationId xmlns:a16="http://schemas.microsoft.com/office/drawing/2014/main" id="{BD25B3C7-7AE5-354F-A18C-D342823A1939}"/>
              </a:ext>
            </a:extLst>
          </p:cNvPr>
          <p:cNvSpPr>
            <a:spLocks noEditPoints="1"/>
          </p:cNvSpPr>
          <p:nvPr/>
        </p:nvSpPr>
        <p:spPr bwMode="auto">
          <a:xfrm>
            <a:off x="7150421" y="5046066"/>
            <a:ext cx="1189492" cy="1189492"/>
          </a:xfrm>
          <a:prstGeom prst="donut">
            <a:avLst>
              <a:gd name="adj" fmla="val 7452"/>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80" name="TextBox 79">
            <a:extLst>
              <a:ext uri="{FF2B5EF4-FFF2-40B4-BE49-F238E27FC236}">
                <a16:creationId xmlns:a16="http://schemas.microsoft.com/office/drawing/2014/main" id="{FAE8E8E7-4744-6840-ADFC-CAE35FD970CD}"/>
              </a:ext>
            </a:extLst>
          </p:cNvPr>
          <p:cNvSpPr txBox="1"/>
          <p:nvPr/>
        </p:nvSpPr>
        <p:spPr>
          <a:xfrm>
            <a:off x="5444690" y="3657483"/>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81" name="TextBox 80">
            <a:extLst>
              <a:ext uri="{FF2B5EF4-FFF2-40B4-BE49-F238E27FC236}">
                <a16:creationId xmlns:a16="http://schemas.microsoft.com/office/drawing/2014/main" id="{75395951-1C10-4846-A332-BD6741BDDEC8}"/>
              </a:ext>
            </a:extLst>
          </p:cNvPr>
          <p:cNvSpPr txBox="1"/>
          <p:nvPr/>
        </p:nvSpPr>
        <p:spPr>
          <a:xfrm>
            <a:off x="8402097" y="3534373"/>
            <a:ext cx="990977" cy="584775"/>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YOUR</a:t>
            </a:r>
          </a:p>
          <a:p>
            <a:pPr algn="ctr"/>
            <a:r>
              <a:rPr lang="en-US" sz="1600" b="1" dirty="0">
                <a:solidFill>
                  <a:schemeClr val="accent2"/>
                </a:solidFill>
                <a:latin typeface="Poppins" pitchFamily="2" charset="77"/>
                <a:ea typeface="League Spartan" charset="0"/>
                <a:cs typeface="Poppins" pitchFamily="2" charset="77"/>
              </a:rPr>
              <a:t>TITLE 02</a:t>
            </a:r>
          </a:p>
        </p:txBody>
      </p:sp>
      <p:sp>
        <p:nvSpPr>
          <p:cNvPr id="82" name="TextBox 81">
            <a:extLst>
              <a:ext uri="{FF2B5EF4-FFF2-40B4-BE49-F238E27FC236}">
                <a16:creationId xmlns:a16="http://schemas.microsoft.com/office/drawing/2014/main" id="{E2C77432-ABF1-3447-8D14-DF2226B891CA}"/>
              </a:ext>
            </a:extLst>
          </p:cNvPr>
          <p:cNvSpPr txBox="1"/>
          <p:nvPr/>
        </p:nvSpPr>
        <p:spPr>
          <a:xfrm>
            <a:off x="2834332" y="3534373"/>
            <a:ext cx="950902" cy="584775"/>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YOUR</a:t>
            </a:r>
          </a:p>
          <a:p>
            <a:pPr algn="ctr"/>
            <a:r>
              <a:rPr lang="en-US" sz="1600" b="1" dirty="0">
                <a:solidFill>
                  <a:schemeClr val="accent2"/>
                </a:solidFill>
                <a:latin typeface="Poppins" pitchFamily="2" charset="77"/>
                <a:ea typeface="League Spartan" charset="0"/>
                <a:cs typeface="Poppins" pitchFamily="2" charset="77"/>
              </a:rPr>
              <a:t>TITLE 01</a:t>
            </a:r>
          </a:p>
        </p:txBody>
      </p:sp>
      <p:sp>
        <p:nvSpPr>
          <p:cNvPr id="83" name="Subtitle 2">
            <a:extLst>
              <a:ext uri="{FF2B5EF4-FFF2-40B4-BE49-F238E27FC236}">
                <a16:creationId xmlns:a16="http://schemas.microsoft.com/office/drawing/2014/main" id="{3505D12B-BEDD-7040-93FB-1E82D7449B02}"/>
              </a:ext>
            </a:extLst>
          </p:cNvPr>
          <p:cNvSpPr txBox="1">
            <a:spLocks/>
          </p:cNvSpPr>
          <p:nvPr/>
        </p:nvSpPr>
        <p:spPr>
          <a:xfrm>
            <a:off x="1246849" y="2029685"/>
            <a:ext cx="841089" cy="66172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84" name="Subtitle 2">
            <a:extLst>
              <a:ext uri="{FF2B5EF4-FFF2-40B4-BE49-F238E27FC236}">
                <a16:creationId xmlns:a16="http://schemas.microsoft.com/office/drawing/2014/main" id="{E4E7BA9F-2C84-0D4F-A4A1-BCED645C590D}"/>
              </a:ext>
            </a:extLst>
          </p:cNvPr>
          <p:cNvSpPr txBox="1">
            <a:spLocks/>
          </p:cNvSpPr>
          <p:nvPr/>
        </p:nvSpPr>
        <p:spPr>
          <a:xfrm>
            <a:off x="1238662" y="4951498"/>
            <a:ext cx="841089" cy="66172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85" name="Subtitle 2">
            <a:extLst>
              <a:ext uri="{FF2B5EF4-FFF2-40B4-BE49-F238E27FC236}">
                <a16:creationId xmlns:a16="http://schemas.microsoft.com/office/drawing/2014/main" id="{58932DFA-E8D7-1D48-A693-618B342EAD89}"/>
              </a:ext>
            </a:extLst>
          </p:cNvPr>
          <p:cNvSpPr txBox="1">
            <a:spLocks/>
          </p:cNvSpPr>
          <p:nvPr/>
        </p:nvSpPr>
        <p:spPr>
          <a:xfrm>
            <a:off x="7324623" y="5309952"/>
            <a:ext cx="841089" cy="66172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86" name="Subtitle 2">
            <a:extLst>
              <a:ext uri="{FF2B5EF4-FFF2-40B4-BE49-F238E27FC236}">
                <a16:creationId xmlns:a16="http://schemas.microsoft.com/office/drawing/2014/main" id="{F11E2771-B118-D147-AD7F-5EDC4FD8D9D6}"/>
              </a:ext>
            </a:extLst>
          </p:cNvPr>
          <p:cNvSpPr txBox="1">
            <a:spLocks/>
          </p:cNvSpPr>
          <p:nvPr/>
        </p:nvSpPr>
        <p:spPr>
          <a:xfrm>
            <a:off x="9917841" y="4951498"/>
            <a:ext cx="841089" cy="66172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87" name="Subtitle 2">
            <a:extLst>
              <a:ext uri="{FF2B5EF4-FFF2-40B4-BE49-F238E27FC236}">
                <a16:creationId xmlns:a16="http://schemas.microsoft.com/office/drawing/2014/main" id="{87B33976-1D9B-1B4C-BBF0-50D1B8BA44E7}"/>
              </a:ext>
            </a:extLst>
          </p:cNvPr>
          <p:cNvSpPr txBox="1">
            <a:spLocks/>
          </p:cNvSpPr>
          <p:nvPr/>
        </p:nvSpPr>
        <p:spPr>
          <a:xfrm>
            <a:off x="10294969" y="2419758"/>
            <a:ext cx="841089" cy="66172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Tree>
    <p:extLst>
      <p:ext uri="{BB962C8B-B14F-4D97-AF65-F5344CB8AC3E}">
        <p14:creationId xmlns:p14="http://schemas.microsoft.com/office/powerpoint/2010/main" val="2948913109"/>
      </p:ext>
    </p:extLst>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5">
            <a:extLst>
              <a:ext uri="{FF2B5EF4-FFF2-40B4-BE49-F238E27FC236}">
                <a16:creationId xmlns:a16="http://schemas.microsoft.com/office/drawing/2014/main" id="{0393A611-64B3-364B-8DE1-83985931FBD0}"/>
              </a:ext>
            </a:extLst>
          </p:cNvPr>
          <p:cNvSpPr>
            <a:spLocks/>
          </p:cNvSpPr>
          <p:nvPr/>
        </p:nvSpPr>
        <p:spPr bwMode="auto">
          <a:xfrm>
            <a:off x="5586407" y="2018406"/>
            <a:ext cx="1537888" cy="3886776"/>
          </a:xfrm>
          <a:custGeom>
            <a:avLst/>
            <a:gdLst>
              <a:gd name="T0" fmla="*/ 168 w 244"/>
              <a:gd name="T1" fmla="*/ 0 h 910"/>
              <a:gd name="T2" fmla="*/ 178 w 244"/>
              <a:gd name="T3" fmla="*/ 350 h 910"/>
              <a:gd name="T4" fmla="*/ 0 w 244"/>
              <a:gd name="T5" fmla="*/ 588 h 910"/>
              <a:gd name="T6" fmla="*/ 0 w 244"/>
              <a:gd name="T7" fmla="*/ 910 h 910"/>
            </a:gdLst>
            <a:ahLst/>
            <a:cxnLst>
              <a:cxn ang="0">
                <a:pos x="T0" y="T1"/>
              </a:cxn>
              <a:cxn ang="0">
                <a:pos x="T2" y="T3"/>
              </a:cxn>
              <a:cxn ang="0">
                <a:pos x="T4" y="T5"/>
              </a:cxn>
              <a:cxn ang="0">
                <a:pos x="T6" y="T7"/>
              </a:cxn>
            </a:cxnLst>
            <a:rect l="0" t="0" r="r" b="b"/>
            <a:pathLst>
              <a:path w="244" h="910">
                <a:moveTo>
                  <a:pt x="168" y="0"/>
                </a:moveTo>
                <a:cubicBezTo>
                  <a:pt x="168" y="0"/>
                  <a:pt x="244" y="192"/>
                  <a:pt x="178" y="350"/>
                </a:cubicBezTo>
                <a:cubicBezTo>
                  <a:pt x="112" y="508"/>
                  <a:pt x="0" y="500"/>
                  <a:pt x="0" y="588"/>
                </a:cubicBezTo>
                <a:cubicBezTo>
                  <a:pt x="0" y="676"/>
                  <a:pt x="0" y="910"/>
                  <a:pt x="0" y="910"/>
                </a:cubicBezTo>
              </a:path>
            </a:pathLst>
          </a:custGeom>
          <a:noFill/>
          <a:ln w="1016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5" name="Freeform 6">
            <a:extLst>
              <a:ext uri="{FF2B5EF4-FFF2-40B4-BE49-F238E27FC236}">
                <a16:creationId xmlns:a16="http://schemas.microsoft.com/office/drawing/2014/main" id="{8AF8FA12-D5A9-B54E-9E21-1EF0B5879CB5}"/>
              </a:ext>
            </a:extLst>
          </p:cNvPr>
          <p:cNvSpPr>
            <a:spLocks/>
          </p:cNvSpPr>
          <p:nvPr/>
        </p:nvSpPr>
        <p:spPr bwMode="auto">
          <a:xfrm>
            <a:off x="4767471" y="3197612"/>
            <a:ext cx="1253799" cy="917336"/>
          </a:xfrm>
          <a:custGeom>
            <a:avLst/>
            <a:gdLst>
              <a:gd name="T0" fmla="*/ 0 w 199"/>
              <a:gd name="T1" fmla="*/ 0 h 215"/>
              <a:gd name="T2" fmla="*/ 199 w 199"/>
              <a:gd name="T3" fmla="*/ 215 h 215"/>
            </a:gdLst>
            <a:ahLst/>
            <a:cxnLst>
              <a:cxn ang="0">
                <a:pos x="T0" y="T1"/>
              </a:cxn>
              <a:cxn ang="0">
                <a:pos x="T2" y="T3"/>
              </a:cxn>
            </a:cxnLst>
            <a:rect l="0" t="0" r="r" b="b"/>
            <a:pathLst>
              <a:path w="199" h="215">
                <a:moveTo>
                  <a:pt x="0" y="0"/>
                </a:moveTo>
                <a:cubicBezTo>
                  <a:pt x="0" y="0"/>
                  <a:pt x="59" y="130"/>
                  <a:pt x="199" y="215"/>
                </a:cubicBezTo>
              </a:path>
            </a:pathLst>
          </a:custGeom>
          <a:noFill/>
          <a:ln w="1016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6" name="Freeform 7">
            <a:extLst>
              <a:ext uri="{FF2B5EF4-FFF2-40B4-BE49-F238E27FC236}">
                <a16:creationId xmlns:a16="http://schemas.microsoft.com/office/drawing/2014/main" id="{F4427E8E-D442-8644-8006-5421241429F4}"/>
              </a:ext>
            </a:extLst>
          </p:cNvPr>
          <p:cNvSpPr>
            <a:spLocks/>
          </p:cNvSpPr>
          <p:nvPr/>
        </p:nvSpPr>
        <p:spPr bwMode="auto">
          <a:xfrm>
            <a:off x="5826058" y="3572164"/>
            <a:ext cx="1437901" cy="2333018"/>
          </a:xfrm>
          <a:custGeom>
            <a:avLst/>
            <a:gdLst>
              <a:gd name="T0" fmla="*/ 228 w 228"/>
              <a:gd name="T1" fmla="*/ 0 h 546"/>
              <a:gd name="T2" fmla="*/ 75 w 228"/>
              <a:gd name="T3" fmla="*/ 157 h 546"/>
              <a:gd name="T4" fmla="*/ 17 w 228"/>
              <a:gd name="T5" fmla="*/ 292 h 546"/>
              <a:gd name="T6" fmla="*/ 17 w 228"/>
              <a:gd name="T7" fmla="*/ 546 h 546"/>
            </a:gdLst>
            <a:ahLst/>
            <a:cxnLst>
              <a:cxn ang="0">
                <a:pos x="T0" y="T1"/>
              </a:cxn>
              <a:cxn ang="0">
                <a:pos x="T2" y="T3"/>
              </a:cxn>
              <a:cxn ang="0">
                <a:pos x="T4" y="T5"/>
              </a:cxn>
              <a:cxn ang="0">
                <a:pos x="T6" y="T7"/>
              </a:cxn>
            </a:cxnLst>
            <a:rect l="0" t="0" r="r" b="b"/>
            <a:pathLst>
              <a:path w="228" h="546">
                <a:moveTo>
                  <a:pt x="228" y="0"/>
                </a:moveTo>
                <a:cubicBezTo>
                  <a:pt x="228" y="0"/>
                  <a:pt x="149" y="102"/>
                  <a:pt x="75" y="157"/>
                </a:cubicBezTo>
                <a:cubicBezTo>
                  <a:pt x="0" y="213"/>
                  <a:pt x="17" y="223"/>
                  <a:pt x="17" y="292"/>
                </a:cubicBezTo>
                <a:cubicBezTo>
                  <a:pt x="17" y="362"/>
                  <a:pt x="17" y="546"/>
                  <a:pt x="17" y="546"/>
                </a:cubicBezTo>
              </a:path>
            </a:pathLst>
          </a:custGeom>
          <a:noFill/>
          <a:ln w="1016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7" name="Freeform 8">
            <a:extLst>
              <a:ext uri="{FF2B5EF4-FFF2-40B4-BE49-F238E27FC236}">
                <a16:creationId xmlns:a16="http://schemas.microsoft.com/office/drawing/2014/main" id="{7223A3D2-37C3-B14F-9BB9-49F206D6FB5E}"/>
              </a:ext>
            </a:extLst>
          </p:cNvPr>
          <p:cNvSpPr>
            <a:spLocks/>
          </p:cNvSpPr>
          <p:nvPr/>
        </p:nvSpPr>
        <p:spPr bwMode="auto">
          <a:xfrm>
            <a:off x="4856348" y="4114948"/>
            <a:ext cx="477714" cy="1790234"/>
          </a:xfrm>
          <a:custGeom>
            <a:avLst/>
            <a:gdLst>
              <a:gd name="T0" fmla="*/ 0 w 76"/>
              <a:gd name="T1" fmla="*/ 0 h 419"/>
              <a:gd name="T2" fmla="*/ 0 w 76"/>
              <a:gd name="T3" fmla="*/ 7 h 419"/>
              <a:gd name="T4" fmla="*/ 76 w 76"/>
              <a:gd name="T5" fmla="*/ 87 h 419"/>
              <a:gd name="T6" fmla="*/ 76 w 76"/>
              <a:gd name="T7" fmla="*/ 419 h 419"/>
            </a:gdLst>
            <a:ahLst/>
            <a:cxnLst>
              <a:cxn ang="0">
                <a:pos x="T0" y="T1"/>
              </a:cxn>
              <a:cxn ang="0">
                <a:pos x="T2" y="T3"/>
              </a:cxn>
              <a:cxn ang="0">
                <a:pos x="T4" y="T5"/>
              </a:cxn>
              <a:cxn ang="0">
                <a:pos x="T6" y="T7"/>
              </a:cxn>
            </a:cxnLst>
            <a:rect l="0" t="0" r="r" b="b"/>
            <a:pathLst>
              <a:path w="76" h="419">
                <a:moveTo>
                  <a:pt x="0" y="0"/>
                </a:moveTo>
                <a:cubicBezTo>
                  <a:pt x="0" y="7"/>
                  <a:pt x="0" y="7"/>
                  <a:pt x="0" y="7"/>
                </a:cubicBezTo>
                <a:cubicBezTo>
                  <a:pt x="0" y="7"/>
                  <a:pt x="76" y="35"/>
                  <a:pt x="76" y="87"/>
                </a:cubicBezTo>
                <a:cubicBezTo>
                  <a:pt x="76" y="139"/>
                  <a:pt x="76" y="419"/>
                  <a:pt x="76" y="419"/>
                </a:cubicBezTo>
              </a:path>
            </a:pathLst>
          </a:custGeom>
          <a:noFill/>
          <a:ln w="1016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8" name="Line 9">
            <a:extLst>
              <a:ext uri="{FF2B5EF4-FFF2-40B4-BE49-F238E27FC236}">
                <a16:creationId xmlns:a16="http://schemas.microsoft.com/office/drawing/2014/main" id="{0CBB30EF-BA11-2D41-847A-620B64F6863A}"/>
              </a:ext>
            </a:extLst>
          </p:cNvPr>
          <p:cNvSpPr>
            <a:spLocks noChangeShapeType="1"/>
          </p:cNvSpPr>
          <p:nvPr/>
        </p:nvSpPr>
        <p:spPr bwMode="auto">
          <a:xfrm flipH="1" flipV="1">
            <a:off x="6141888" y="3299186"/>
            <a:ext cx="503107" cy="303134"/>
          </a:xfrm>
          <a:prstGeom prst="line">
            <a:avLst/>
          </a:prstGeom>
          <a:noFill/>
          <a:ln w="1016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9" name="Line 10">
            <a:extLst>
              <a:ext uri="{FF2B5EF4-FFF2-40B4-BE49-F238E27FC236}">
                <a16:creationId xmlns:a16="http://schemas.microsoft.com/office/drawing/2014/main" id="{0BD41D8A-00EC-0342-8C91-D3FB79A8B513}"/>
              </a:ext>
            </a:extLst>
          </p:cNvPr>
          <p:cNvSpPr>
            <a:spLocks noChangeShapeType="1"/>
          </p:cNvSpPr>
          <p:nvPr/>
        </p:nvSpPr>
        <p:spPr bwMode="auto">
          <a:xfrm flipV="1">
            <a:off x="6878296" y="2735769"/>
            <a:ext cx="725299" cy="212670"/>
          </a:xfrm>
          <a:prstGeom prst="line">
            <a:avLst/>
          </a:prstGeom>
          <a:noFill/>
          <a:ln w="1016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20" name="Freeform 11">
            <a:extLst>
              <a:ext uri="{FF2B5EF4-FFF2-40B4-BE49-F238E27FC236}">
                <a16:creationId xmlns:a16="http://schemas.microsoft.com/office/drawing/2014/main" id="{9E9EE021-11F3-4746-82B9-8912A7BE0AB5}"/>
              </a:ext>
            </a:extLst>
          </p:cNvPr>
          <p:cNvSpPr>
            <a:spLocks/>
          </p:cNvSpPr>
          <p:nvPr/>
        </p:nvSpPr>
        <p:spPr bwMode="auto">
          <a:xfrm>
            <a:off x="6721175" y="3726111"/>
            <a:ext cx="1474404" cy="307895"/>
          </a:xfrm>
          <a:custGeom>
            <a:avLst/>
            <a:gdLst>
              <a:gd name="T0" fmla="*/ 0 w 234"/>
              <a:gd name="T1" fmla="*/ 62 h 72"/>
              <a:gd name="T2" fmla="*/ 234 w 234"/>
              <a:gd name="T3" fmla="*/ 0 h 72"/>
            </a:gdLst>
            <a:ahLst/>
            <a:cxnLst>
              <a:cxn ang="0">
                <a:pos x="T0" y="T1"/>
              </a:cxn>
              <a:cxn ang="0">
                <a:pos x="T2" y="T3"/>
              </a:cxn>
            </a:cxnLst>
            <a:rect l="0" t="0" r="r" b="b"/>
            <a:pathLst>
              <a:path w="234" h="72">
                <a:moveTo>
                  <a:pt x="0" y="62"/>
                </a:moveTo>
                <a:cubicBezTo>
                  <a:pt x="0" y="62"/>
                  <a:pt x="138" y="72"/>
                  <a:pt x="234" y="0"/>
                </a:cubicBezTo>
              </a:path>
            </a:pathLst>
          </a:custGeom>
          <a:noFill/>
          <a:ln w="101600" cap="flat">
            <a:solidFill>
              <a:schemeClr val="bg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21" name="Line 12">
            <a:extLst>
              <a:ext uri="{FF2B5EF4-FFF2-40B4-BE49-F238E27FC236}">
                <a16:creationId xmlns:a16="http://schemas.microsoft.com/office/drawing/2014/main" id="{4413DA21-D39D-524F-A32C-2649EA7CFF41}"/>
              </a:ext>
            </a:extLst>
          </p:cNvPr>
          <p:cNvSpPr>
            <a:spLocks noChangeShapeType="1"/>
          </p:cNvSpPr>
          <p:nvPr/>
        </p:nvSpPr>
        <p:spPr bwMode="auto">
          <a:xfrm>
            <a:off x="6349797" y="4218108"/>
            <a:ext cx="1026846" cy="353921"/>
          </a:xfrm>
          <a:prstGeom prst="line">
            <a:avLst/>
          </a:prstGeom>
          <a:noFill/>
          <a:ln w="101600" cap="flat">
            <a:solidFill>
              <a:schemeClr val="bg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cxnSp>
        <p:nvCxnSpPr>
          <p:cNvPr id="4" name="Straight Connector 3">
            <a:extLst>
              <a:ext uri="{FF2B5EF4-FFF2-40B4-BE49-F238E27FC236}">
                <a16:creationId xmlns:a16="http://schemas.microsoft.com/office/drawing/2014/main" id="{160F9577-6BA3-1A48-95BB-930617C0E5BB}"/>
              </a:ext>
            </a:extLst>
          </p:cNvPr>
          <p:cNvCxnSpPr>
            <a:stCxn id="25" idx="1"/>
          </p:cNvCxnSpPr>
          <p:nvPr/>
        </p:nvCxnSpPr>
        <p:spPr>
          <a:xfrm flipH="1" flipV="1">
            <a:off x="3889135" y="2054519"/>
            <a:ext cx="375267" cy="426275"/>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41984BF-3497-DA4D-BFB1-A989BD95AFAE}"/>
              </a:ext>
            </a:extLst>
          </p:cNvPr>
          <p:cNvCxnSpPr>
            <a:stCxn id="25" idx="2"/>
          </p:cNvCxnSpPr>
          <p:nvPr/>
        </p:nvCxnSpPr>
        <p:spPr>
          <a:xfrm flipH="1">
            <a:off x="3476114" y="2945346"/>
            <a:ext cx="597102" cy="8812"/>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ADC556A0-4EB2-0D40-BFB9-BEBE03D604A8}"/>
              </a:ext>
            </a:extLst>
          </p:cNvPr>
          <p:cNvCxnSpPr>
            <a:stCxn id="27" idx="2"/>
          </p:cNvCxnSpPr>
          <p:nvPr/>
        </p:nvCxnSpPr>
        <p:spPr>
          <a:xfrm flipH="1">
            <a:off x="3529464" y="4206886"/>
            <a:ext cx="615799" cy="11222"/>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74AFBD3E-6A3D-804F-8365-CA774CB7DE7F}"/>
              </a:ext>
            </a:extLst>
          </p:cNvPr>
          <p:cNvCxnSpPr>
            <a:stCxn id="27" idx="3"/>
          </p:cNvCxnSpPr>
          <p:nvPr/>
        </p:nvCxnSpPr>
        <p:spPr>
          <a:xfrm flipH="1">
            <a:off x="3887445" y="4550579"/>
            <a:ext cx="399264" cy="398406"/>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801543FE-DA03-2C4E-B7D1-48D48D2BAFC3}"/>
              </a:ext>
            </a:extLst>
          </p:cNvPr>
          <p:cNvCxnSpPr>
            <a:stCxn id="25" idx="0"/>
          </p:cNvCxnSpPr>
          <p:nvPr/>
        </p:nvCxnSpPr>
        <p:spPr>
          <a:xfrm flipH="1" flipV="1">
            <a:off x="4723032" y="1697417"/>
            <a:ext cx="2929" cy="590954"/>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8823290B-6497-5A48-B86C-3EFEBAD6A831}"/>
              </a:ext>
            </a:extLst>
          </p:cNvPr>
          <p:cNvCxnSpPr>
            <a:stCxn id="22" idx="6"/>
          </p:cNvCxnSpPr>
          <p:nvPr/>
        </p:nvCxnSpPr>
        <p:spPr>
          <a:xfrm flipV="1">
            <a:off x="7263959" y="1932783"/>
            <a:ext cx="443486" cy="1"/>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E3A723B3-D46E-A245-B9A7-6F944436787D}"/>
              </a:ext>
            </a:extLst>
          </p:cNvPr>
          <p:cNvCxnSpPr>
            <a:stCxn id="24" idx="7"/>
          </p:cNvCxnSpPr>
          <p:nvPr/>
        </p:nvCxnSpPr>
        <p:spPr>
          <a:xfrm flipV="1">
            <a:off x="8659789" y="3027345"/>
            <a:ext cx="279716" cy="335544"/>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9ABA091-2C93-F146-838C-BA688A62C5C3}"/>
              </a:ext>
            </a:extLst>
          </p:cNvPr>
          <p:cNvCxnSpPr>
            <a:stCxn id="24" idx="6"/>
          </p:cNvCxnSpPr>
          <p:nvPr/>
        </p:nvCxnSpPr>
        <p:spPr>
          <a:xfrm>
            <a:off x="8801235" y="3706582"/>
            <a:ext cx="477719" cy="0"/>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09D6A219-350F-B84E-A1D4-7B1D90F5EE4F}"/>
              </a:ext>
            </a:extLst>
          </p:cNvPr>
          <p:cNvCxnSpPr>
            <a:stCxn id="26" idx="6"/>
          </p:cNvCxnSpPr>
          <p:nvPr/>
        </p:nvCxnSpPr>
        <p:spPr>
          <a:xfrm>
            <a:off x="7943232" y="4741488"/>
            <a:ext cx="521258" cy="8294"/>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9B07417B-F7CC-0F4C-832C-CF87E4835F87}"/>
              </a:ext>
            </a:extLst>
          </p:cNvPr>
          <p:cNvCxnSpPr/>
          <p:nvPr/>
        </p:nvCxnSpPr>
        <p:spPr>
          <a:xfrm flipH="1">
            <a:off x="5736985" y="2069505"/>
            <a:ext cx="359944" cy="233852"/>
          </a:xfrm>
          <a:prstGeom prst="line">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22" name="Oval 21">
            <a:extLst>
              <a:ext uri="{FF2B5EF4-FFF2-40B4-BE49-F238E27FC236}">
                <a16:creationId xmlns:a16="http://schemas.microsoft.com/office/drawing/2014/main" id="{15B467F7-3D22-9B44-B36E-A6FE856DD089}"/>
              </a:ext>
            </a:extLst>
          </p:cNvPr>
          <p:cNvSpPr/>
          <p:nvPr/>
        </p:nvSpPr>
        <p:spPr>
          <a:xfrm>
            <a:off x="5958466" y="1275810"/>
            <a:ext cx="1305492" cy="131394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3" name="Oval 22">
            <a:extLst>
              <a:ext uri="{FF2B5EF4-FFF2-40B4-BE49-F238E27FC236}">
                <a16:creationId xmlns:a16="http://schemas.microsoft.com/office/drawing/2014/main" id="{1A60D964-A721-3147-945E-A1B4E4A8F889}"/>
              </a:ext>
            </a:extLst>
          </p:cNvPr>
          <p:cNvSpPr/>
          <p:nvPr/>
        </p:nvSpPr>
        <p:spPr>
          <a:xfrm>
            <a:off x="5781944" y="2945344"/>
            <a:ext cx="661669" cy="66595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4" name="Oval 23">
            <a:extLst>
              <a:ext uri="{FF2B5EF4-FFF2-40B4-BE49-F238E27FC236}">
                <a16:creationId xmlns:a16="http://schemas.microsoft.com/office/drawing/2014/main" id="{022B9C4B-35DC-C644-84DA-7A1FFA91A039}"/>
              </a:ext>
            </a:extLst>
          </p:cNvPr>
          <p:cNvSpPr/>
          <p:nvPr/>
        </p:nvSpPr>
        <p:spPr>
          <a:xfrm>
            <a:off x="7835380" y="3220526"/>
            <a:ext cx="965856" cy="9721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5" name="Oval 24">
            <a:extLst>
              <a:ext uri="{FF2B5EF4-FFF2-40B4-BE49-F238E27FC236}">
                <a16:creationId xmlns:a16="http://schemas.microsoft.com/office/drawing/2014/main" id="{2A412004-9A76-B848-B9CA-4534977F9B45}"/>
              </a:ext>
            </a:extLst>
          </p:cNvPr>
          <p:cNvSpPr/>
          <p:nvPr/>
        </p:nvSpPr>
        <p:spPr>
          <a:xfrm>
            <a:off x="4073215" y="2288371"/>
            <a:ext cx="1305492" cy="131394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6" name="Oval 25">
            <a:extLst>
              <a:ext uri="{FF2B5EF4-FFF2-40B4-BE49-F238E27FC236}">
                <a16:creationId xmlns:a16="http://schemas.microsoft.com/office/drawing/2014/main" id="{6E5FF376-A76D-9A45-8B94-5ACFEBAD2C0A}"/>
              </a:ext>
            </a:extLst>
          </p:cNvPr>
          <p:cNvSpPr/>
          <p:nvPr/>
        </p:nvSpPr>
        <p:spPr>
          <a:xfrm>
            <a:off x="6977376" y="4255431"/>
            <a:ext cx="965856" cy="9721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7" name="Oval 26">
            <a:extLst>
              <a:ext uri="{FF2B5EF4-FFF2-40B4-BE49-F238E27FC236}">
                <a16:creationId xmlns:a16="http://schemas.microsoft.com/office/drawing/2014/main" id="{D195C811-36E3-C84B-AF35-98014C39FB87}"/>
              </a:ext>
            </a:extLst>
          </p:cNvPr>
          <p:cNvSpPr/>
          <p:nvPr/>
        </p:nvSpPr>
        <p:spPr>
          <a:xfrm>
            <a:off x="4145263" y="3720830"/>
            <a:ext cx="965856" cy="97211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8" name="Oval 27">
            <a:extLst>
              <a:ext uri="{FF2B5EF4-FFF2-40B4-BE49-F238E27FC236}">
                <a16:creationId xmlns:a16="http://schemas.microsoft.com/office/drawing/2014/main" id="{C5CF50A3-06A2-8F40-A64D-34A006256D4D}"/>
              </a:ext>
            </a:extLst>
          </p:cNvPr>
          <p:cNvSpPr/>
          <p:nvPr/>
        </p:nvSpPr>
        <p:spPr>
          <a:xfrm>
            <a:off x="6978412" y="3162551"/>
            <a:ext cx="661669" cy="66595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9" name="Oval 28">
            <a:extLst>
              <a:ext uri="{FF2B5EF4-FFF2-40B4-BE49-F238E27FC236}">
                <a16:creationId xmlns:a16="http://schemas.microsoft.com/office/drawing/2014/main" id="{6EE49D1E-D733-014D-9237-C6F01A75EE95}"/>
              </a:ext>
            </a:extLst>
          </p:cNvPr>
          <p:cNvSpPr/>
          <p:nvPr/>
        </p:nvSpPr>
        <p:spPr>
          <a:xfrm>
            <a:off x="7376610" y="2335474"/>
            <a:ext cx="661669" cy="66595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1" name="Oval 30">
            <a:extLst>
              <a:ext uri="{FF2B5EF4-FFF2-40B4-BE49-F238E27FC236}">
                <a16:creationId xmlns:a16="http://schemas.microsoft.com/office/drawing/2014/main" id="{EC6F26C7-644A-6D42-A0FC-AEDE93480033}"/>
              </a:ext>
            </a:extLst>
          </p:cNvPr>
          <p:cNvSpPr/>
          <p:nvPr/>
        </p:nvSpPr>
        <p:spPr>
          <a:xfrm>
            <a:off x="3515406" y="4666070"/>
            <a:ext cx="661669" cy="66595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2" name="Oval 31">
            <a:extLst>
              <a:ext uri="{FF2B5EF4-FFF2-40B4-BE49-F238E27FC236}">
                <a16:creationId xmlns:a16="http://schemas.microsoft.com/office/drawing/2014/main" id="{0479D486-F9F5-2F4C-9D33-F211B299C4E5}"/>
              </a:ext>
            </a:extLst>
          </p:cNvPr>
          <p:cNvSpPr/>
          <p:nvPr/>
        </p:nvSpPr>
        <p:spPr>
          <a:xfrm>
            <a:off x="3173936" y="3906074"/>
            <a:ext cx="661669" cy="66595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3" name="Oval 32">
            <a:extLst>
              <a:ext uri="{FF2B5EF4-FFF2-40B4-BE49-F238E27FC236}">
                <a16:creationId xmlns:a16="http://schemas.microsoft.com/office/drawing/2014/main" id="{C38AF0F1-54D4-704C-8945-B376615BA81B}"/>
              </a:ext>
            </a:extLst>
          </p:cNvPr>
          <p:cNvSpPr/>
          <p:nvPr/>
        </p:nvSpPr>
        <p:spPr>
          <a:xfrm>
            <a:off x="3129024" y="2646131"/>
            <a:ext cx="661669" cy="66595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4" name="Oval 33">
            <a:extLst>
              <a:ext uri="{FF2B5EF4-FFF2-40B4-BE49-F238E27FC236}">
                <a16:creationId xmlns:a16="http://schemas.microsoft.com/office/drawing/2014/main" id="{2D8D1EC0-1626-5247-A010-A3F8844966C6}"/>
              </a:ext>
            </a:extLst>
          </p:cNvPr>
          <p:cNvSpPr/>
          <p:nvPr/>
        </p:nvSpPr>
        <p:spPr>
          <a:xfrm>
            <a:off x="3486231" y="1672600"/>
            <a:ext cx="661669" cy="66595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5" name="Oval 34">
            <a:extLst>
              <a:ext uri="{FF2B5EF4-FFF2-40B4-BE49-F238E27FC236}">
                <a16:creationId xmlns:a16="http://schemas.microsoft.com/office/drawing/2014/main" id="{358EEF1E-43DD-0C49-90FF-17E01D970EA5}"/>
              </a:ext>
            </a:extLst>
          </p:cNvPr>
          <p:cNvSpPr/>
          <p:nvPr/>
        </p:nvSpPr>
        <p:spPr>
          <a:xfrm>
            <a:off x="4433536" y="1326939"/>
            <a:ext cx="661669" cy="66595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6" name="Oval 35">
            <a:extLst>
              <a:ext uri="{FF2B5EF4-FFF2-40B4-BE49-F238E27FC236}">
                <a16:creationId xmlns:a16="http://schemas.microsoft.com/office/drawing/2014/main" id="{839907B8-270E-524F-929D-A74AF58A3826}"/>
              </a:ext>
            </a:extLst>
          </p:cNvPr>
          <p:cNvSpPr/>
          <p:nvPr/>
        </p:nvSpPr>
        <p:spPr>
          <a:xfrm>
            <a:off x="7533910" y="1596515"/>
            <a:ext cx="661669" cy="66595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7" name="Oval 36">
            <a:extLst>
              <a:ext uri="{FF2B5EF4-FFF2-40B4-BE49-F238E27FC236}">
                <a16:creationId xmlns:a16="http://schemas.microsoft.com/office/drawing/2014/main" id="{2F93C94B-0635-ED42-A323-98B43FDEA6D4}"/>
              </a:ext>
            </a:extLst>
          </p:cNvPr>
          <p:cNvSpPr/>
          <p:nvPr/>
        </p:nvSpPr>
        <p:spPr>
          <a:xfrm>
            <a:off x="8694273" y="2591943"/>
            <a:ext cx="661669" cy="66595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8" name="Oval 37">
            <a:extLst>
              <a:ext uri="{FF2B5EF4-FFF2-40B4-BE49-F238E27FC236}">
                <a16:creationId xmlns:a16="http://schemas.microsoft.com/office/drawing/2014/main" id="{2384A75A-B267-6D49-A19C-8737738053AB}"/>
              </a:ext>
            </a:extLst>
          </p:cNvPr>
          <p:cNvSpPr/>
          <p:nvPr/>
        </p:nvSpPr>
        <p:spPr>
          <a:xfrm>
            <a:off x="9102246" y="3362522"/>
            <a:ext cx="661669" cy="66595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9" name="Oval 38">
            <a:extLst>
              <a:ext uri="{FF2B5EF4-FFF2-40B4-BE49-F238E27FC236}">
                <a16:creationId xmlns:a16="http://schemas.microsoft.com/office/drawing/2014/main" id="{708997CA-6F68-6D47-A728-2F3B47174FDD}"/>
              </a:ext>
            </a:extLst>
          </p:cNvPr>
          <p:cNvSpPr/>
          <p:nvPr/>
        </p:nvSpPr>
        <p:spPr>
          <a:xfrm>
            <a:off x="8277836" y="4454733"/>
            <a:ext cx="661669" cy="66595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40" name="Oval 39">
            <a:extLst>
              <a:ext uri="{FF2B5EF4-FFF2-40B4-BE49-F238E27FC236}">
                <a16:creationId xmlns:a16="http://schemas.microsoft.com/office/drawing/2014/main" id="{FB18EEF8-8761-9A4D-99C6-863C9A6EEA16}"/>
              </a:ext>
            </a:extLst>
          </p:cNvPr>
          <p:cNvSpPr/>
          <p:nvPr/>
        </p:nvSpPr>
        <p:spPr>
          <a:xfrm>
            <a:off x="5285202" y="2050585"/>
            <a:ext cx="661669" cy="66595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93" name="Rectangle 92">
            <a:extLst>
              <a:ext uri="{FF2B5EF4-FFF2-40B4-BE49-F238E27FC236}">
                <a16:creationId xmlns:a16="http://schemas.microsoft.com/office/drawing/2014/main" id="{0F718202-B3BD-4643-B7FE-7345EA2D63A6}"/>
              </a:ext>
            </a:extLst>
          </p:cNvPr>
          <p:cNvSpPr/>
          <p:nvPr/>
        </p:nvSpPr>
        <p:spPr>
          <a:xfrm>
            <a:off x="1588" y="5868838"/>
            <a:ext cx="12188825" cy="9891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94" name="TextBox 93">
            <a:extLst>
              <a:ext uri="{FF2B5EF4-FFF2-40B4-BE49-F238E27FC236}">
                <a16:creationId xmlns:a16="http://schemas.microsoft.com/office/drawing/2014/main" id="{39FC9CFA-CCEB-8740-ADE4-D83212D32D22}"/>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95" name="TextBox 94">
            <a:extLst>
              <a:ext uri="{FF2B5EF4-FFF2-40B4-BE49-F238E27FC236}">
                <a16:creationId xmlns:a16="http://schemas.microsoft.com/office/drawing/2014/main" id="{483FD4D3-EB38-2A49-A4BC-2DFCC0DAD7E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96" name="Freeform 825">
            <a:extLst>
              <a:ext uri="{FF2B5EF4-FFF2-40B4-BE49-F238E27FC236}">
                <a16:creationId xmlns:a16="http://schemas.microsoft.com/office/drawing/2014/main" id="{758A84B3-F496-D848-AB73-FE994B315800}"/>
              </a:ext>
            </a:extLst>
          </p:cNvPr>
          <p:cNvSpPr>
            <a:spLocks noChangeArrowheads="1"/>
          </p:cNvSpPr>
          <p:nvPr/>
        </p:nvSpPr>
        <p:spPr bwMode="auto">
          <a:xfrm>
            <a:off x="3647147" y="1828068"/>
            <a:ext cx="343112" cy="343112"/>
          </a:xfrm>
          <a:custGeom>
            <a:avLst/>
            <a:gdLst>
              <a:gd name="T0" fmla="*/ 195774 w 304927"/>
              <a:gd name="T1" fmla="*/ 119677 h 304441"/>
              <a:gd name="T2" fmla="*/ 241936 w 304927"/>
              <a:gd name="T3" fmla="*/ 119677 h 304441"/>
              <a:gd name="T4" fmla="*/ 218494 w 304927"/>
              <a:gd name="T5" fmla="*/ 87313 h 304441"/>
              <a:gd name="T6" fmla="*/ 218494 w 304927"/>
              <a:gd name="T7" fmla="*/ 152041 h 304441"/>
              <a:gd name="T8" fmla="*/ 94075 w 304927"/>
              <a:gd name="T9" fmla="*/ 124352 h 304441"/>
              <a:gd name="T10" fmla="*/ 94075 w 304927"/>
              <a:gd name="T11" fmla="*/ 115002 h 304441"/>
              <a:gd name="T12" fmla="*/ 107779 w 304927"/>
              <a:gd name="T13" fmla="*/ 95224 h 304441"/>
              <a:gd name="T14" fmla="*/ 116795 w 304927"/>
              <a:gd name="T15" fmla="*/ 98101 h 304441"/>
              <a:gd name="T16" fmla="*/ 132303 w 304927"/>
              <a:gd name="T17" fmla="*/ 115002 h 304441"/>
              <a:gd name="T18" fmla="*/ 141318 w 304927"/>
              <a:gd name="T19" fmla="*/ 92348 h 304441"/>
              <a:gd name="T20" fmla="*/ 141679 w 304927"/>
              <a:gd name="T21" fmla="*/ 115002 h 304441"/>
              <a:gd name="T22" fmla="*/ 218494 w 304927"/>
              <a:gd name="T23" fmla="*/ 87313 h 304441"/>
              <a:gd name="T24" fmla="*/ 304927 w 304927"/>
              <a:gd name="T25" fmla="*/ 119677 h 304441"/>
              <a:gd name="T26" fmla="*/ 119469 w 304927"/>
              <a:gd name="T27" fmla="*/ 206015 h 304441"/>
              <a:gd name="T28" fmla="*/ 115507 w 304927"/>
              <a:gd name="T29" fmla="*/ 198821 h 304441"/>
              <a:gd name="T30" fmla="*/ 137834 w 304927"/>
              <a:gd name="T31" fmla="*/ 151334 h 304441"/>
              <a:gd name="T32" fmla="*/ 146477 w 304927"/>
              <a:gd name="T33" fmla="*/ 147737 h 304441"/>
              <a:gd name="T34" fmla="*/ 150798 w 304927"/>
              <a:gd name="T35" fmla="*/ 161767 h 304441"/>
              <a:gd name="T36" fmla="*/ 218140 w 304927"/>
              <a:gd name="T37" fmla="*/ 196662 h 304441"/>
              <a:gd name="T38" fmla="*/ 218140 w 304927"/>
              <a:gd name="T39" fmla="*/ 42692 h 304441"/>
              <a:gd name="T40" fmla="*/ 150798 w 304927"/>
              <a:gd name="T41" fmla="*/ 73270 h 304441"/>
              <a:gd name="T42" fmla="*/ 218140 w 304927"/>
              <a:gd name="T43" fmla="*/ 33338 h 304441"/>
              <a:gd name="T44" fmla="*/ 142056 w 304927"/>
              <a:gd name="T45" fmla="*/ 0 h 304441"/>
              <a:gd name="T46" fmla="*/ 195649 w 304927"/>
              <a:gd name="T47" fmla="*/ 10064 h 304441"/>
              <a:gd name="T48" fmla="*/ 192053 w 304927"/>
              <a:gd name="T49" fmla="*/ 18331 h 304441"/>
              <a:gd name="T50" fmla="*/ 142056 w 304927"/>
              <a:gd name="T51" fmla="*/ 8986 h 304441"/>
              <a:gd name="T52" fmla="*/ 37745 w 304927"/>
              <a:gd name="T53" fmla="*/ 100642 h 304441"/>
              <a:gd name="T54" fmla="*/ 9330 w 304927"/>
              <a:gd name="T55" fmla="*/ 157792 h 304441"/>
              <a:gd name="T56" fmla="*/ 35587 w 304927"/>
              <a:gd name="T57" fmla="*/ 172529 h 304441"/>
              <a:gd name="T58" fmla="*/ 37745 w 304927"/>
              <a:gd name="T59" fmla="*/ 222490 h 304441"/>
              <a:gd name="T60" fmla="*/ 75873 w 304927"/>
              <a:gd name="T61" fmla="*/ 232913 h 304441"/>
              <a:gd name="T62" fmla="*/ 91339 w 304927"/>
              <a:gd name="T63" fmla="*/ 242978 h 304441"/>
              <a:gd name="T64" fmla="*/ 95656 w 304927"/>
              <a:gd name="T65" fmla="*/ 285031 h 304441"/>
              <a:gd name="T66" fmla="*/ 196729 w 304927"/>
              <a:gd name="T67" fmla="*/ 278202 h 304441"/>
              <a:gd name="T68" fmla="*/ 205721 w 304927"/>
              <a:gd name="T69" fmla="*/ 221052 h 304441"/>
              <a:gd name="T70" fmla="*/ 206080 w 304927"/>
              <a:gd name="T71" fmla="*/ 276764 h 304441"/>
              <a:gd name="T72" fmla="*/ 144573 w 304927"/>
              <a:gd name="T73" fmla="*/ 304441 h 304441"/>
              <a:gd name="T74" fmla="*/ 81987 w 304927"/>
              <a:gd name="T75" fmla="*/ 277483 h 304441"/>
              <a:gd name="T76" fmla="*/ 77311 w 304927"/>
              <a:gd name="T77" fmla="*/ 241899 h 304441"/>
              <a:gd name="T78" fmla="*/ 72276 w 304927"/>
              <a:gd name="T79" fmla="*/ 241899 h 304441"/>
              <a:gd name="T80" fmla="*/ 28753 w 304927"/>
              <a:gd name="T81" fmla="*/ 180077 h 304441"/>
              <a:gd name="T82" fmla="*/ 338 w 304927"/>
              <a:gd name="T83" fmla="*/ 159948 h 304441"/>
              <a:gd name="T84" fmla="*/ 28394 w 304927"/>
              <a:gd name="T85" fmla="*/ 99563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4927" h="304441">
                <a:moveTo>
                  <a:pt x="218494" y="96663"/>
                </a:moveTo>
                <a:cubicBezTo>
                  <a:pt x="205872" y="96663"/>
                  <a:pt x="195774" y="107091"/>
                  <a:pt x="195774" y="119677"/>
                </a:cubicBezTo>
                <a:cubicBezTo>
                  <a:pt x="195774" y="132263"/>
                  <a:pt x="205872" y="142691"/>
                  <a:pt x="218494" y="142691"/>
                </a:cubicBezTo>
                <a:cubicBezTo>
                  <a:pt x="231477" y="142691"/>
                  <a:pt x="241936" y="132263"/>
                  <a:pt x="241936" y="119677"/>
                </a:cubicBezTo>
                <a:cubicBezTo>
                  <a:pt x="241936" y="107091"/>
                  <a:pt x="231477" y="96663"/>
                  <a:pt x="218494" y="96663"/>
                </a:cubicBezTo>
                <a:close/>
                <a:moveTo>
                  <a:pt x="218494" y="87313"/>
                </a:moveTo>
                <a:cubicBezTo>
                  <a:pt x="236526" y="87313"/>
                  <a:pt x="250951" y="102057"/>
                  <a:pt x="250951" y="119677"/>
                </a:cubicBezTo>
                <a:cubicBezTo>
                  <a:pt x="250951" y="137297"/>
                  <a:pt x="236526" y="152041"/>
                  <a:pt x="218494" y="152041"/>
                </a:cubicBezTo>
                <a:cubicBezTo>
                  <a:pt x="202266" y="152041"/>
                  <a:pt x="188922" y="139814"/>
                  <a:pt x="186758" y="124352"/>
                </a:cubicBezTo>
                <a:lnTo>
                  <a:pt x="94075" y="124352"/>
                </a:lnTo>
                <a:cubicBezTo>
                  <a:pt x="91551" y="124352"/>
                  <a:pt x="89387" y="122194"/>
                  <a:pt x="89387" y="119677"/>
                </a:cubicBezTo>
                <a:cubicBezTo>
                  <a:pt x="89387" y="117160"/>
                  <a:pt x="91551" y="115002"/>
                  <a:pt x="94075" y="115002"/>
                </a:cubicBezTo>
                <a:lnTo>
                  <a:pt x="104534" y="115002"/>
                </a:lnTo>
                <a:cubicBezTo>
                  <a:pt x="104894" y="108529"/>
                  <a:pt x="105976" y="101697"/>
                  <a:pt x="107779" y="95224"/>
                </a:cubicBezTo>
                <a:cubicBezTo>
                  <a:pt x="108501" y="93067"/>
                  <a:pt x="111025" y="91628"/>
                  <a:pt x="113549" y="92348"/>
                </a:cubicBezTo>
                <a:cubicBezTo>
                  <a:pt x="116074" y="93067"/>
                  <a:pt x="117517" y="95584"/>
                  <a:pt x="116795" y="98101"/>
                </a:cubicBezTo>
                <a:cubicBezTo>
                  <a:pt x="114992" y="103495"/>
                  <a:pt x="114271" y="109249"/>
                  <a:pt x="113910" y="115002"/>
                </a:cubicBezTo>
                <a:lnTo>
                  <a:pt x="132303" y="115002"/>
                </a:lnTo>
                <a:cubicBezTo>
                  <a:pt x="132663" y="108529"/>
                  <a:pt x="133745" y="101697"/>
                  <a:pt x="135548" y="95224"/>
                </a:cubicBezTo>
                <a:cubicBezTo>
                  <a:pt x="136270" y="93067"/>
                  <a:pt x="138794" y="91628"/>
                  <a:pt x="141318" y="92348"/>
                </a:cubicBezTo>
                <a:cubicBezTo>
                  <a:pt x="143843" y="93067"/>
                  <a:pt x="145285" y="95584"/>
                  <a:pt x="144564" y="98101"/>
                </a:cubicBezTo>
                <a:cubicBezTo>
                  <a:pt x="142761" y="103495"/>
                  <a:pt x="141679" y="109249"/>
                  <a:pt x="141679" y="115002"/>
                </a:cubicBezTo>
                <a:lnTo>
                  <a:pt x="186758" y="115002"/>
                </a:lnTo>
                <a:cubicBezTo>
                  <a:pt x="188922" y="99180"/>
                  <a:pt x="202266" y="87313"/>
                  <a:pt x="218494" y="87313"/>
                </a:cubicBezTo>
                <a:close/>
                <a:moveTo>
                  <a:pt x="218140" y="33338"/>
                </a:moveTo>
                <a:cubicBezTo>
                  <a:pt x="266035" y="33338"/>
                  <a:pt x="304927" y="72191"/>
                  <a:pt x="304927" y="119677"/>
                </a:cubicBezTo>
                <a:cubicBezTo>
                  <a:pt x="304927" y="167523"/>
                  <a:pt x="266035" y="206015"/>
                  <a:pt x="218140" y="206015"/>
                </a:cubicBezTo>
                <a:lnTo>
                  <a:pt x="119469" y="206015"/>
                </a:lnTo>
                <a:cubicBezTo>
                  <a:pt x="118028" y="206015"/>
                  <a:pt x="116228" y="205296"/>
                  <a:pt x="115507" y="203857"/>
                </a:cubicBezTo>
                <a:cubicBezTo>
                  <a:pt x="114787" y="202058"/>
                  <a:pt x="114787" y="200260"/>
                  <a:pt x="115507" y="198821"/>
                </a:cubicBezTo>
                <a:lnTo>
                  <a:pt x="141435" y="159249"/>
                </a:lnTo>
                <a:cubicBezTo>
                  <a:pt x="139995" y="156731"/>
                  <a:pt x="138915" y="153853"/>
                  <a:pt x="137834" y="151334"/>
                </a:cubicBezTo>
                <a:cubicBezTo>
                  <a:pt x="136754" y="148816"/>
                  <a:pt x="138194" y="146298"/>
                  <a:pt x="140355" y="145219"/>
                </a:cubicBezTo>
                <a:cubicBezTo>
                  <a:pt x="142876" y="144499"/>
                  <a:pt x="145397" y="145578"/>
                  <a:pt x="146477" y="147737"/>
                </a:cubicBezTo>
                <a:cubicBezTo>
                  <a:pt x="147557" y="150975"/>
                  <a:pt x="148998" y="154212"/>
                  <a:pt x="150798" y="157090"/>
                </a:cubicBezTo>
                <a:cubicBezTo>
                  <a:pt x="151879" y="158529"/>
                  <a:pt x="151879" y="160328"/>
                  <a:pt x="150798" y="161767"/>
                </a:cubicBezTo>
                <a:lnTo>
                  <a:pt x="128111" y="196662"/>
                </a:lnTo>
                <a:lnTo>
                  <a:pt x="218140" y="196662"/>
                </a:lnTo>
                <a:cubicBezTo>
                  <a:pt x="260993" y="196662"/>
                  <a:pt x="295564" y="162127"/>
                  <a:pt x="295564" y="119677"/>
                </a:cubicBezTo>
                <a:cubicBezTo>
                  <a:pt x="295564" y="77227"/>
                  <a:pt x="260993" y="42692"/>
                  <a:pt x="218140" y="42692"/>
                </a:cubicBezTo>
                <a:cubicBezTo>
                  <a:pt x="194372" y="42692"/>
                  <a:pt x="172045" y="53484"/>
                  <a:pt x="157280" y="72550"/>
                </a:cubicBezTo>
                <a:cubicBezTo>
                  <a:pt x="155840" y="74349"/>
                  <a:pt x="152599" y="74709"/>
                  <a:pt x="150798" y="73270"/>
                </a:cubicBezTo>
                <a:cubicBezTo>
                  <a:pt x="148638" y="71831"/>
                  <a:pt x="148638" y="68593"/>
                  <a:pt x="150078" y="66794"/>
                </a:cubicBezTo>
                <a:cubicBezTo>
                  <a:pt x="166643" y="45570"/>
                  <a:pt x="191491" y="33338"/>
                  <a:pt x="218140" y="33338"/>
                </a:cubicBezTo>
                <a:close/>
                <a:moveTo>
                  <a:pt x="137020" y="0"/>
                </a:moveTo>
                <a:cubicBezTo>
                  <a:pt x="139178" y="0"/>
                  <a:pt x="140617" y="0"/>
                  <a:pt x="142056" y="0"/>
                </a:cubicBezTo>
                <a:cubicBezTo>
                  <a:pt x="143135" y="0"/>
                  <a:pt x="143494" y="0"/>
                  <a:pt x="144214" y="0"/>
                </a:cubicBezTo>
                <a:cubicBezTo>
                  <a:pt x="150329" y="0"/>
                  <a:pt x="172629" y="719"/>
                  <a:pt x="195649" y="10064"/>
                </a:cubicBezTo>
                <a:cubicBezTo>
                  <a:pt x="197808" y="10783"/>
                  <a:pt x="199246" y="13658"/>
                  <a:pt x="198167" y="15815"/>
                </a:cubicBezTo>
                <a:cubicBezTo>
                  <a:pt x="197448" y="18331"/>
                  <a:pt x="194570" y="19409"/>
                  <a:pt x="192053" y="18331"/>
                </a:cubicBezTo>
                <a:cubicBezTo>
                  <a:pt x="170831" y="10064"/>
                  <a:pt x="149969" y="9345"/>
                  <a:pt x="144214" y="9345"/>
                </a:cubicBezTo>
                <a:cubicBezTo>
                  <a:pt x="143494" y="9345"/>
                  <a:pt x="142775" y="8986"/>
                  <a:pt x="142056" y="8986"/>
                </a:cubicBezTo>
                <a:cubicBezTo>
                  <a:pt x="140617" y="8986"/>
                  <a:pt x="138818" y="8986"/>
                  <a:pt x="137020" y="8986"/>
                </a:cubicBezTo>
                <a:cubicBezTo>
                  <a:pt x="115798" y="8986"/>
                  <a:pt x="47457" y="15815"/>
                  <a:pt x="37745" y="100642"/>
                </a:cubicBezTo>
                <a:cubicBezTo>
                  <a:pt x="37745" y="102079"/>
                  <a:pt x="35587" y="113941"/>
                  <a:pt x="10409" y="153479"/>
                </a:cubicBezTo>
                <a:cubicBezTo>
                  <a:pt x="10049" y="153838"/>
                  <a:pt x="8970" y="155995"/>
                  <a:pt x="9330" y="157792"/>
                </a:cubicBezTo>
                <a:cubicBezTo>
                  <a:pt x="9690" y="159589"/>
                  <a:pt x="11128" y="160667"/>
                  <a:pt x="12927" y="162105"/>
                </a:cubicBezTo>
                <a:cubicBezTo>
                  <a:pt x="22998" y="167856"/>
                  <a:pt x="35228" y="172529"/>
                  <a:pt x="35587" y="172529"/>
                </a:cubicBezTo>
                <a:cubicBezTo>
                  <a:pt x="37386" y="173247"/>
                  <a:pt x="38465" y="175404"/>
                  <a:pt x="38105" y="177561"/>
                </a:cubicBezTo>
                <a:cubicBezTo>
                  <a:pt x="38105" y="177920"/>
                  <a:pt x="34868" y="208113"/>
                  <a:pt x="37745" y="222490"/>
                </a:cubicBezTo>
                <a:cubicBezTo>
                  <a:pt x="39184" y="228600"/>
                  <a:pt x="52852" y="232913"/>
                  <a:pt x="72276" y="232913"/>
                </a:cubicBezTo>
                <a:cubicBezTo>
                  <a:pt x="74434" y="232913"/>
                  <a:pt x="75873" y="232913"/>
                  <a:pt x="75873" y="232913"/>
                </a:cubicBezTo>
                <a:cubicBezTo>
                  <a:pt x="75873" y="232554"/>
                  <a:pt x="76592" y="232554"/>
                  <a:pt x="77311" y="232554"/>
                </a:cubicBezTo>
                <a:cubicBezTo>
                  <a:pt x="87742" y="232554"/>
                  <a:pt x="91339" y="237946"/>
                  <a:pt x="91339" y="242978"/>
                </a:cubicBezTo>
                <a:lnTo>
                  <a:pt x="91339" y="277483"/>
                </a:lnTo>
                <a:cubicBezTo>
                  <a:pt x="91339" y="280718"/>
                  <a:pt x="92778" y="283594"/>
                  <a:pt x="95656" y="285031"/>
                </a:cubicBezTo>
                <a:cubicBezTo>
                  <a:pt x="118316" y="298690"/>
                  <a:pt x="170471" y="298690"/>
                  <a:pt x="193491" y="285391"/>
                </a:cubicBezTo>
                <a:cubicBezTo>
                  <a:pt x="196009" y="283953"/>
                  <a:pt x="197448" y="281078"/>
                  <a:pt x="196729" y="278202"/>
                </a:cubicBezTo>
                <a:cubicBezTo>
                  <a:pt x="195290" y="267419"/>
                  <a:pt x="193851" y="246213"/>
                  <a:pt x="199966" y="224287"/>
                </a:cubicBezTo>
                <a:cubicBezTo>
                  <a:pt x="200685" y="222130"/>
                  <a:pt x="203563" y="220333"/>
                  <a:pt x="205721" y="221052"/>
                </a:cubicBezTo>
                <a:cubicBezTo>
                  <a:pt x="208239" y="222130"/>
                  <a:pt x="209677" y="224646"/>
                  <a:pt x="208958" y="226803"/>
                </a:cubicBezTo>
                <a:cubicBezTo>
                  <a:pt x="202843" y="247291"/>
                  <a:pt x="204642" y="266700"/>
                  <a:pt x="206080" y="276764"/>
                </a:cubicBezTo>
                <a:cubicBezTo>
                  <a:pt x="207160" y="283594"/>
                  <a:pt x="203922" y="290063"/>
                  <a:pt x="198167" y="293298"/>
                </a:cubicBezTo>
                <a:cubicBezTo>
                  <a:pt x="185218" y="300846"/>
                  <a:pt x="165076" y="304441"/>
                  <a:pt x="144573" y="304441"/>
                </a:cubicBezTo>
                <a:cubicBezTo>
                  <a:pt x="124071" y="304441"/>
                  <a:pt x="103569" y="300487"/>
                  <a:pt x="90980" y="292939"/>
                </a:cubicBezTo>
                <a:cubicBezTo>
                  <a:pt x="85584" y="290063"/>
                  <a:pt x="81987" y="283953"/>
                  <a:pt x="81987" y="277483"/>
                </a:cubicBezTo>
                <a:lnTo>
                  <a:pt x="81987" y="242978"/>
                </a:lnTo>
                <a:cubicBezTo>
                  <a:pt x="81628" y="242618"/>
                  <a:pt x="80189" y="241899"/>
                  <a:pt x="77311" y="241899"/>
                </a:cubicBezTo>
                <a:cubicBezTo>
                  <a:pt x="76952" y="241899"/>
                  <a:pt x="76592" y="241899"/>
                  <a:pt x="76592" y="241899"/>
                </a:cubicBezTo>
                <a:cubicBezTo>
                  <a:pt x="76592" y="241899"/>
                  <a:pt x="74794" y="241899"/>
                  <a:pt x="72276" y="241899"/>
                </a:cubicBezTo>
                <a:cubicBezTo>
                  <a:pt x="57528" y="241899"/>
                  <a:pt x="31631" y="239743"/>
                  <a:pt x="28753" y="224287"/>
                </a:cubicBezTo>
                <a:cubicBezTo>
                  <a:pt x="26235" y="211347"/>
                  <a:pt x="28034" y="188703"/>
                  <a:pt x="28753" y="180077"/>
                </a:cubicBezTo>
                <a:cubicBezTo>
                  <a:pt x="24077" y="177920"/>
                  <a:pt x="15804" y="174326"/>
                  <a:pt x="8251" y="170013"/>
                </a:cubicBezTo>
                <a:cubicBezTo>
                  <a:pt x="2856" y="166778"/>
                  <a:pt x="1057" y="162824"/>
                  <a:pt x="338" y="159948"/>
                </a:cubicBezTo>
                <a:cubicBezTo>
                  <a:pt x="-1101" y="153838"/>
                  <a:pt x="2496" y="148806"/>
                  <a:pt x="2856" y="148087"/>
                </a:cubicBezTo>
                <a:cubicBezTo>
                  <a:pt x="26955" y="110706"/>
                  <a:pt x="28394" y="100282"/>
                  <a:pt x="28394" y="99563"/>
                </a:cubicBezTo>
                <a:cubicBezTo>
                  <a:pt x="39184" y="7188"/>
                  <a:pt x="114000" y="0"/>
                  <a:pt x="13702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7" name="Freeform 826">
            <a:extLst>
              <a:ext uri="{FF2B5EF4-FFF2-40B4-BE49-F238E27FC236}">
                <a16:creationId xmlns:a16="http://schemas.microsoft.com/office/drawing/2014/main" id="{7B0F017D-B679-B741-BDA9-EE83206B18DA}"/>
              </a:ext>
            </a:extLst>
          </p:cNvPr>
          <p:cNvSpPr>
            <a:spLocks noChangeArrowheads="1"/>
          </p:cNvSpPr>
          <p:nvPr/>
        </p:nvSpPr>
        <p:spPr bwMode="auto">
          <a:xfrm>
            <a:off x="4618726" y="1484957"/>
            <a:ext cx="291288" cy="343112"/>
          </a:xfrm>
          <a:custGeom>
            <a:avLst/>
            <a:gdLst>
              <a:gd name="T0" fmla="*/ 249060 w 258404"/>
              <a:gd name="T1" fmla="*/ 295105 h 304080"/>
              <a:gd name="T2" fmla="*/ 9344 w 258404"/>
              <a:gd name="T3" fmla="*/ 295105 h 304080"/>
              <a:gd name="T4" fmla="*/ 193218 w 258404"/>
              <a:gd name="T5" fmla="*/ 234445 h 304080"/>
              <a:gd name="T6" fmla="*/ 193218 w 258404"/>
              <a:gd name="T7" fmla="*/ 255371 h 304080"/>
              <a:gd name="T8" fmla="*/ 204659 w 258404"/>
              <a:gd name="T9" fmla="*/ 243826 h 304080"/>
              <a:gd name="T10" fmla="*/ 64438 w 258404"/>
              <a:gd name="T11" fmla="*/ 234445 h 304080"/>
              <a:gd name="T12" fmla="*/ 64438 w 258404"/>
              <a:gd name="T13" fmla="*/ 255371 h 304080"/>
              <a:gd name="T14" fmla="*/ 75984 w 258404"/>
              <a:gd name="T15" fmla="*/ 243826 h 304080"/>
              <a:gd name="T16" fmla="*/ 193218 w 258404"/>
              <a:gd name="T17" fmla="*/ 225064 h 304080"/>
              <a:gd name="T18" fmla="*/ 213956 w 258404"/>
              <a:gd name="T19" fmla="*/ 245991 h 304080"/>
              <a:gd name="T20" fmla="*/ 174625 w 258404"/>
              <a:gd name="T21" fmla="*/ 245991 h 304080"/>
              <a:gd name="T22" fmla="*/ 64438 w 258404"/>
              <a:gd name="T23" fmla="*/ 225064 h 304080"/>
              <a:gd name="T24" fmla="*/ 85364 w 258404"/>
              <a:gd name="T25" fmla="*/ 245991 h 304080"/>
              <a:gd name="T26" fmla="*/ 46038 w 258404"/>
              <a:gd name="T27" fmla="*/ 245991 h 304080"/>
              <a:gd name="T28" fmla="*/ 129996 w 258404"/>
              <a:gd name="T29" fmla="*/ 202839 h 304080"/>
              <a:gd name="T30" fmla="*/ 150454 w 258404"/>
              <a:gd name="T31" fmla="*/ 230402 h 304080"/>
              <a:gd name="T32" fmla="*/ 129996 w 258404"/>
              <a:gd name="T33" fmla="*/ 220247 h 304080"/>
              <a:gd name="T34" fmla="*/ 150454 w 258404"/>
              <a:gd name="T35" fmla="*/ 259777 h 304080"/>
              <a:gd name="T36" fmla="*/ 129996 w 258404"/>
              <a:gd name="T37" fmla="*/ 286615 h 304080"/>
              <a:gd name="T38" fmla="*/ 109538 w 258404"/>
              <a:gd name="T39" fmla="*/ 259777 h 304080"/>
              <a:gd name="T40" fmla="*/ 129996 w 258404"/>
              <a:gd name="T41" fmla="*/ 269207 h 304080"/>
              <a:gd name="T42" fmla="*/ 109538 w 258404"/>
              <a:gd name="T43" fmla="*/ 230402 h 304080"/>
              <a:gd name="T44" fmla="*/ 129996 w 258404"/>
              <a:gd name="T45" fmla="*/ 202839 h 304080"/>
              <a:gd name="T46" fmla="*/ 249060 w 258404"/>
              <a:gd name="T47" fmla="*/ 193500 h 304080"/>
              <a:gd name="T48" fmla="*/ 9344 w 258404"/>
              <a:gd name="T49" fmla="*/ 225454 h 304080"/>
              <a:gd name="T50" fmla="*/ 217074 w 258404"/>
              <a:gd name="T51" fmla="*/ 295105 h 304080"/>
              <a:gd name="T52" fmla="*/ 217074 w 258404"/>
              <a:gd name="T53" fmla="*/ 193500 h 304080"/>
              <a:gd name="T54" fmla="*/ 9344 w 258404"/>
              <a:gd name="T55" fmla="*/ 216119 h 304080"/>
              <a:gd name="T56" fmla="*/ 202698 w 258404"/>
              <a:gd name="T57" fmla="*/ 52762 h 304080"/>
              <a:gd name="T58" fmla="*/ 198385 w 258404"/>
              <a:gd name="T59" fmla="*/ 87588 h 304080"/>
              <a:gd name="T60" fmla="*/ 207370 w 258404"/>
              <a:gd name="T61" fmla="*/ 130312 h 304080"/>
              <a:gd name="T62" fmla="*/ 199823 w 258404"/>
              <a:gd name="T63" fmla="*/ 42709 h 304080"/>
              <a:gd name="T64" fmla="*/ 207370 w 258404"/>
              <a:gd name="T65" fmla="*/ 141082 h 304080"/>
              <a:gd name="T66" fmla="*/ 143039 w 258404"/>
              <a:gd name="T67" fmla="*/ 167291 h 304080"/>
              <a:gd name="T68" fmla="*/ 249060 w 258404"/>
              <a:gd name="T69" fmla="*/ 184166 h 304080"/>
              <a:gd name="T70" fmla="*/ 249060 w 258404"/>
              <a:gd name="T71" fmla="*/ 304080 h 304080"/>
              <a:gd name="T72" fmla="*/ 0 w 258404"/>
              <a:gd name="T73" fmla="*/ 193500 h 304080"/>
              <a:gd name="T74" fmla="*/ 124710 w 258404"/>
              <a:gd name="T75" fmla="*/ 176267 h 304080"/>
              <a:gd name="T76" fmla="*/ 198385 w 258404"/>
              <a:gd name="T77" fmla="*/ 148622 h 304080"/>
              <a:gd name="T78" fmla="*/ 199823 w 258404"/>
              <a:gd name="T79" fmla="*/ 42709 h 304080"/>
              <a:gd name="T80" fmla="*/ 42320 w 258404"/>
              <a:gd name="T81" fmla="*/ 103903 h 304080"/>
              <a:gd name="T82" fmla="*/ 51329 w 258404"/>
              <a:gd name="T83" fmla="*/ 60902 h 304080"/>
              <a:gd name="T84" fmla="*/ 46644 w 258404"/>
              <a:gd name="T85" fmla="*/ 25852 h 304080"/>
              <a:gd name="T86" fmla="*/ 78358 w 258404"/>
              <a:gd name="T87" fmla="*/ 82222 h 304080"/>
              <a:gd name="T88" fmla="*/ 60699 w 258404"/>
              <a:gd name="T89" fmla="*/ 131727 h 304080"/>
              <a:gd name="T90" fmla="*/ 129893 w 258404"/>
              <a:gd name="T91" fmla="*/ 154853 h 304080"/>
              <a:gd name="T92" fmla="*/ 60699 w 258404"/>
              <a:gd name="T93" fmla="*/ 141122 h 304080"/>
              <a:gd name="T94" fmla="*/ 15291 w 258404"/>
              <a:gd name="T95" fmla="*/ 82222 h 304080"/>
              <a:gd name="T96" fmla="*/ 106782 w 258404"/>
              <a:gd name="T97" fmla="*/ 66386 h 304080"/>
              <a:gd name="T98" fmla="*/ 129023 w 258404"/>
              <a:gd name="T99" fmla="*/ 41492 h 304080"/>
              <a:gd name="T100" fmla="*/ 151622 w 258404"/>
              <a:gd name="T101" fmla="*/ 66386 h 304080"/>
              <a:gd name="T102" fmla="*/ 132251 w 258404"/>
              <a:gd name="T103" fmla="*/ 1082 h 304080"/>
              <a:gd name="T104" fmla="*/ 133686 w 258404"/>
              <a:gd name="T105" fmla="*/ 121588 h 304080"/>
              <a:gd name="T106" fmla="*/ 124718 w 258404"/>
              <a:gd name="T107" fmla="*/ 99940 h 304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8404" h="304080">
                <a:moveTo>
                  <a:pt x="249060" y="272127"/>
                </a:moveTo>
                <a:cubicBezTo>
                  <a:pt x="237559" y="274281"/>
                  <a:pt x="228215" y="283257"/>
                  <a:pt x="226418" y="295105"/>
                </a:cubicBezTo>
                <a:lnTo>
                  <a:pt x="249060" y="295105"/>
                </a:lnTo>
                <a:lnTo>
                  <a:pt x="249060" y="272127"/>
                </a:lnTo>
                <a:close/>
                <a:moveTo>
                  <a:pt x="9344" y="272127"/>
                </a:moveTo>
                <a:lnTo>
                  <a:pt x="9344" y="295105"/>
                </a:lnTo>
                <a:lnTo>
                  <a:pt x="31986" y="295105"/>
                </a:lnTo>
                <a:cubicBezTo>
                  <a:pt x="30189" y="283257"/>
                  <a:pt x="20845" y="274281"/>
                  <a:pt x="9344" y="272127"/>
                </a:cubicBezTo>
                <a:close/>
                <a:moveTo>
                  <a:pt x="193218" y="234445"/>
                </a:moveTo>
                <a:cubicBezTo>
                  <a:pt x="188212" y="234445"/>
                  <a:pt x="183921" y="238775"/>
                  <a:pt x="183921" y="243826"/>
                </a:cubicBezTo>
                <a:lnTo>
                  <a:pt x="183921" y="245991"/>
                </a:lnTo>
                <a:cubicBezTo>
                  <a:pt x="183921" y="251403"/>
                  <a:pt x="188212" y="255371"/>
                  <a:pt x="193218" y="255371"/>
                </a:cubicBezTo>
                <a:lnTo>
                  <a:pt x="195363" y="255371"/>
                </a:lnTo>
                <a:cubicBezTo>
                  <a:pt x="200369" y="255371"/>
                  <a:pt x="204659" y="251403"/>
                  <a:pt x="204659" y="245991"/>
                </a:cubicBezTo>
                <a:lnTo>
                  <a:pt x="204659" y="243826"/>
                </a:lnTo>
                <a:cubicBezTo>
                  <a:pt x="204659" y="238775"/>
                  <a:pt x="200369" y="234445"/>
                  <a:pt x="195363" y="234445"/>
                </a:cubicBezTo>
                <a:lnTo>
                  <a:pt x="193218" y="234445"/>
                </a:lnTo>
                <a:close/>
                <a:moveTo>
                  <a:pt x="64438" y="234445"/>
                </a:moveTo>
                <a:cubicBezTo>
                  <a:pt x="59387" y="234445"/>
                  <a:pt x="55419" y="238775"/>
                  <a:pt x="55419" y="243826"/>
                </a:cubicBezTo>
                <a:lnTo>
                  <a:pt x="55419" y="245991"/>
                </a:lnTo>
                <a:cubicBezTo>
                  <a:pt x="55419" y="251403"/>
                  <a:pt x="59387" y="255371"/>
                  <a:pt x="64438" y="255371"/>
                </a:cubicBezTo>
                <a:lnTo>
                  <a:pt x="66964" y="255371"/>
                </a:lnTo>
                <a:cubicBezTo>
                  <a:pt x="72015" y="255371"/>
                  <a:pt x="75984" y="251403"/>
                  <a:pt x="75984" y="245991"/>
                </a:cubicBezTo>
                <a:lnTo>
                  <a:pt x="75984" y="243826"/>
                </a:lnTo>
                <a:cubicBezTo>
                  <a:pt x="75984" y="238775"/>
                  <a:pt x="72015" y="234445"/>
                  <a:pt x="66964" y="234445"/>
                </a:cubicBezTo>
                <a:lnTo>
                  <a:pt x="64438" y="234445"/>
                </a:lnTo>
                <a:close/>
                <a:moveTo>
                  <a:pt x="193218" y="225064"/>
                </a:moveTo>
                <a:lnTo>
                  <a:pt x="195363" y="225064"/>
                </a:lnTo>
                <a:cubicBezTo>
                  <a:pt x="205374" y="225064"/>
                  <a:pt x="213956" y="233363"/>
                  <a:pt x="213956" y="243826"/>
                </a:cubicBezTo>
                <a:lnTo>
                  <a:pt x="213956" y="245991"/>
                </a:lnTo>
                <a:cubicBezTo>
                  <a:pt x="213956" y="256454"/>
                  <a:pt x="205374" y="264391"/>
                  <a:pt x="195363" y="264391"/>
                </a:cubicBezTo>
                <a:lnTo>
                  <a:pt x="193218" y="264391"/>
                </a:lnTo>
                <a:cubicBezTo>
                  <a:pt x="182849" y="264391"/>
                  <a:pt x="174625" y="256454"/>
                  <a:pt x="174625" y="245991"/>
                </a:cubicBezTo>
                <a:lnTo>
                  <a:pt x="174625" y="243826"/>
                </a:lnTo>
                <a:cubicBezTo>
                  <a:pt x="174625" y="233363"/>
                  <a:pt x="182849" y="225064"/>
                  <a:pt x="193218" y="225064"/>
                </a:cubicBezTo>
                <a:close/>
                <a:moveTo>
                  <a:pt x="64438" y="225064"/>
                </a:moveTo>
                <a:lnTo>
                  <a:pt x="66964" y="225064"/>
                </a:lnTo>
                <a:cubicBezTo>
                  <a:pt x="77066" y="225064"/>
                  <a:pt x="85364" y="233363"/>
                  <a:pt x="85364" y="243826"/>
                </a:cubicBezTo>
                <a:lnTo>
                  <a:pt x="85364" y="245991"/>
                </a:lnTo>
                <a:cubicBezTo>
                  <a:pt x="85364" y="256454"/>
                  <a:pt x="77066" y="264391"/>
                  <a:pt x="66964" y="264391"/>
                </a:cubicBezTo>
                <a:lnTo>
                  <a:pt x="64438" y="264391"/>
                </a:lnTo>
                <a:cubicBezTo>
                  <a:pt x="54336" y="264391"/>
                  <a:pt x="46038" y="256454"/>
                  <a:pt x="46038" y="245991"/>
                </a:cubicBezTo>
                <a:lnTo>
                  <a:pt x="46038" y="243826"/>
                </a:lnTo>
                <a:cubicBezTo>
                  <a:pt x="46038" y="233363"/>
                  <a:pt x="54336" y="225064"/>
                  <a:pt x="64438" y="225064"/>
                </a:cubicBezTo>
                <a:close/>
                <a:moveTo>
                  <a:pt x="129996" y="202839"/>
                </a:moveTo>
                <a:cubicBezTo>
                  <a:pt x="132867" y="202839"/>
                  <a:pt x="134662" y="205015"/>
                  <a:pt x="134662" y="207554"/>
                </a:cubicBezTo>
                <a:lnTo>
                  <a:pt x="134662" y="211543"/>
                </a:lnTo>
                <a:cubicBezTo>
                  <a:pt x="143994" y="213356"/>
                  <a:pt x="150454" y="221335"/>
                  <a:pt x="150454" y="230402"/>
                </a:cubicBezTo>
                <a:cubicBezTo>
                  <a:pt x="150454" y="232940"/>
                  <a:pt x="148660" y="234754"/>
                  <a:pt x="145788" y="234754"/>
                </a:cubicBezTo>
                <a:cubicBezTo>
                  <a:pt x="143635" y="234754"/>
                  <a:pt x="141481" y="232940"/>
                  <a:pt x="141481" y="230402"/>
                </a:cubicBezTo>
                <a:cubicBezTo>
                  <a:pt x="141481" y="224962"/>
                  <a:pt x="136457" y="220247"/>
                  <a:pt x="129996" y="220247"/>
                </a:cubicBezTo>
                <a:cubicBezTo>
                  <a:pt x="123895" y="220247"/>
                  <a:pt x="118870" y="224962"/>
                  <a:pt x="118870" y="230402"/>
                </a:cubicBezTo>
                <a:cubicBezTo>
                  <a:pt x="118870" y="236930"/>
                  <a:pt x="122459" y="240194"/>
                  <a:pt x="129996" y="240194"/>
                </a:cubicBezTo>
                <a:cubicBezTo>
                  <a:pt x="145429" y="240194"/>
                  <a:pt x="150454" y="249986"/>
                  <a:pt x="150454" y="259777"/>
                </a:cubicBezTo>
                <a:cubicBezTo>
                  <a:pt x="150454" y="268844"/>
                  <a:pt x="143994" y="276097"/>
                  <a:pt x="134662" y="278273"/>
                </a:cubicBezTo>
                <a:lnTo>
                  <a:pt x="134662" y="282263"/>
                </a:lnTo>
                <a:cubicBezTo>
                  <a:pt x="134662" y="284801"/>
                  <a:pt x="132867" y="286615"/>
                  <a:pt x="129996" y="286615"/>
                </a:cubicBezTo>
                <a:cubicBezTo>
                  <a:pt x="127484" y="286615"/>
                  <a:pt x="125689" y="284801"/>
                  <a:pt x="125689" y="282263"/>
                </a:cubicBezTo>
                <a:lnTo>
                  <a:pt x="125689" y="278273"/>
                </a:lnTo>
                <a:cubicBezTo>
                  <a:pt x="116357" y="276097"/>
                  <a:pt x="109538" y="268844"/>
                  <a:pt x="109538" y="259777"/>
                </a:cubicBezTo>
                <a:cubicBezTo>
                  <a:pt x="109538" y="256876"/>
                  <a:pt x="111692" y="255063"/>
                  <a:pt x="114204" y="255063"/>
                </a:cubicBezTo>
                <a:cubicBezTo>
                  <a:pt x="116716" y="255063"/>
                  <a:pt x="118870" y="256876"/>
                  <a:pt x="118870" y="259777"/>
                </a:cubicBezTo>
                <a:cubicBezTo>
                  <a:pt x="118870" y="264855"/>
                  <a:pt x="123895" y="269207"/>
                  <a:pt x="129996" y="269207"/>
                </a:cubicBezTo>
                <a:cubicBezTo>
                  <a:pt x="136457" y="269207"/>
                  <a:pt x="141481" y="264855"/>
                  <a:pt x="141481" y="259777"/>
                </a:cubicBezTo>
                <a:cubicBezTo>
                  <a:pt x="141481" y="252887"/>
                  <a:pt x="137533" y="249623"/>
                  <a:pt x="129996" y="249623"/>
                </a:cubicBezTo>
                <a:cubicBezTo>
                  <a:pt x="114922" y="249623"/>
                  <a:pt x="109538" y="239468"/>
                  <a:pt x="109538" y="230402"/>
                </a:cubicBezTo>
                <a:cubicBezTo>
                  <a:pt x="109538" y="221335"/>
                  <a:pt x="116357" y="213356"/>
                  <a:pt x="125689" y="211543"/>
                </a:cubicBezTo>
                <a:lnTo>
                  <a:pt x="125689" y="207554"/>
                </a:lnTo>
                <a:cubicBezTo>
                  <a:pt x="125689" y="205015"/>
                  <a:pt x="127484" y="202839"/>
                  <a:pt x="129996" y="202839"/>
                </a:cubicBezTo>
                <a:close/>
                <a:moveTo>
                  <a:pt x="226418" y="193500"/>
                </a:moveTo>
                <a:cubicBezTo>
                  <a:pt x="228215" y="204989"/>
                  <a:pt x="237559" y="214324"/>
                  <a:pt x="249060" y="216119"/>
                </a:cubicBezTo>
                <a:lnTo>
                  <a:pt x="249060" y="193500"/>
                </a:lnTo>
                <a:lnTo>
                  <a:pt x="226418" y="193500"/>
                </a:lnTo>
                <a:close/>
                <a:moveTo>
                  <a:pt x="41330" y="193500"/>
                </a:moveTo>
                <a:cubicBezTo>
                  <a:pt x="39174" y="210015"/>
                  <a:pt x="25876" y="223299"/>
                  <a:pt x="9344" y="225454"/>
                </a:cubicBezTo>
                <a:lnTo>
                  <a:pt x="9344" y="262792"/>
                </a:lnTo>
                <a:cubicBezTo>
                  <a:pt x="25876" y="264946"/>
                  <a:pt x="39174" y="278230"/>
                  <a:pt x="41330" y="295105"/>
                </a:cubicBezTo>
                <a:lnTo>
                  <a:pt x="217074" y="295105"/>
                </a:lnTo>
                <a:cubicBezTo>
                  <a:pt x="219230" y="278230"/>
                  <a:pt x="232527" y="264946"/>
                  <a:pt x="249060" y="262792"/>
                </a:cubicBezTo>
                <a:lnTo>
                  <a:pt x="249060" y="225454"/>
                </a:lnTo>
                <a:cubicBezTo>
                  <a:pt x="232527" y="223299"/>
                  <a:pt x="219230" y="210015"/>
                  <a:pt x="217074" y="193500"/>
                </a:cubicBezTo>
                <a:lnTo>
                  <a:pt x="41330" y="193500"/>
                </a:lnTo>
                <a:close/>
                <a:moveTo>
                  <a:pt x="9344" y="193500"/>
                </a:moveTo>
                <a:lnTo>
                  <a:pt x="9344" y="216119"/>
                </a:lnTo>
                <a:cubicBezTo>
                  <a:pt x="20845" y="214324"/>
                  <a:pt x="30189" y="204989"/>
                  <a:pt x="31986" y="193500"/>
                </a:cubicBezTo>
                <a:lnTo>
                  <a:pt x="9344" y="193500"/>
                </a:lnTo>
                <a:close/>
                <a:moveTo>
                  <a:pt x="202698" y="52762"/>
                </a:moveTo>
                <a:cubicBezTo>
                  <a:pt x="195151" y="62097"/>
                  <a:pt x="176462" y="86152"/>
                  <a:pt x="180415" y="107334"/>
                </a:cubicBezTo>
                <a:cubicBezTo>
                  <a:pt x="182212" y="116669"/>
                  <a:pt x="187963" y="124208"/>
                  <a:pt x="198385" y="130312"/>
                </a:cubicBezTo>
                <a:lnTo>
                  <a:pt x="198385" y="87588"/>
                </a:lnTo>
                <a:cubicBezTo>
                  <a:pt x="198385" y="84715"/>
                  <a:pt x="200182" y="82920"/>
                  <a:pt x="202698" y="82920"/>
                </a:cubicBezTo>
                <a:cubicBezTo>
                  <a:pt x="205573" y="82920"/>
                  <a:pt x="207370" y="84715"/>
                  <a:pt x="207370" y="87588"/>
                </a:cubicBezTo>
                <a:lnTo>
                  <a:pt x="207370" y="130312"/>
                </a:lnTo>
                <a:cubicBezTo>
                  <a:pt x="217792" y="124208"/>
                  <a:pt x="223902" y="116669"/>
                  <a:pt x="225340" y="107334"/>
                </a:cubicBezTo>
                <a:cubicBezTo>
                  <a:pt x="229293" y="86152"/>
                  <a:pt x="210604" y="62097"/>
                  <a:pt x="202698" y="52762"/>
                </a:cubicBezTo>
                <a:close/>
                <a:moveTo>
                  <a:pt x="199823" y="42709"/>
                </a:moveTo>
                <a:cubicBezTo>
                  <a:pt x="201260" y="40914"/>
                  <a:pt x="204495" y="40914"/>
                  <a:pt x="206292" y="42709"/>
                </a:cubicBezTo>
                <a:cubicBezTo>
                  <a:pt x="207729" y="44145"/>
                  <a:pt x="240075" y="77535"/>
                  <a:pt x="234684" y="109129"/>
                </a:cubicBezTo>
                <a:cubicBezTo>
                  <a:pt x="232168" y="122413"/>
                  <a:pt x="222824" y="133184"/>
                  <a:pt x="207370" y="141082"/>
                </a:cubicBezTo>
                <a:lnTo>
                  <a:pt x="207370" y="148622"/>
                </a:lnTo>
                <a:cubicBezTo>
                  <a:pt x="207370" y="159034"/>
                  <a:pt x="199104" y="167291"/>
                  <a:pt x="189041" y="167291"/>
                </a:cubicBezTo>
                <a:lnTo>
                  <a:pt x="143039" y="167291"/>
                </a:lnTo>
                <a:cubicBezTo>
                  <a:pt x="137648" y="167291"/>
                  <a:pt x="133694" y="171241"/>
                  <a:pt x="133694" y="176267"/>
                </a:cubicBezTo>
                <a:lnTo>
                  <a:pt x="133694" y="184166"/>
                </a:lnTo>
                <a:lnTo>
                  <a:pt x="249060" y="184166"/>
                </a:lnTo>
                <a:cubicBezTo>
                  <a:pt x="254091" y="184166"/>
                  <a:pt x="258404" y="188474"/>
                  <a:pt x="258404" y="193500"/>
                </a:cubicBezTo>
                <a:lnTo>
                  <a:pt x="258404" y="295105"/>
                </a:lnTo>
                <a:cubicBezTo>
                  <a:pt x="258404" y="299772"/>
                  <a:pt x="254091" y="304080"/>
                  <a:pt x="249060" y="304080"/>
                </a:cubicBezTo>
                <a:lnTo>
                  <a:pt x="9344" y="304080"/>
                </a:lnTo>
                <a:cubicBezTo>
                  <a:pt x="3953" y="304080"/>
                  <a:pt x="0" y="299772"/>
                  <a:pt x="0" y="295105"/>
                </a:cubicBezTo>
                <a:lnTo>
                  <a:pt x="0" y="193500"/>
                </a:lnTo>
                <a:cubicBezTo>
                  <a:pt x="0" y="188474"/>
                  <a:pt x="3953" y="184166"/>
                  <a:pt x="9344" y="184166"/>
                </a:cubicBezTo>
                <a:lnTo>
                  <a:pt x="124710" y="184166"/>
                </a:lnTo>
                <a:lnTo>
                  <a:pt x="124710" y="176267"/>
                </a:lnTo>
                <a:cubicBezTo>
                  <a:pt x="124710" y="166214"/>
                  <a:pt x="132616" y="157957"/>
                  <a:pt x="143039" y="157957"/>
                </a:cubicBezTo>
                <a:lnTo>
                  <a:pt x="189041" y="157957"/>
                </a:lnTo>
                <a:cubicBezTo>
                  <a:pt x="194072" y="157957"/>
                  <a:pt x="198385" y="154007"/>
                  <a:pt x="198385" y="148622"/>
                </a:cubicBezTo>
                <a:lnTo>
                  <a:pt x="198385" y="141082"/>
                </a:lnTo>
                <a:cubicBezTo>
                  <a:pt x="182931" y="133184"/>
                  <a:pt x="173587" y="122413"/>
                  <a:pt x="171431" y="109129"/>
                </a:cubicBezTo>
                <a:cubicBezTo>
                  <a:pt x="165680" y="77535"/>
                  <a:pt x="198385" y="44145"/>
                  <a:pt x="199823" y="42709"/>
                </a:cubicBezTo>
                <a:close/>
                <a:moveTo>
                  <a:pt x="46644" y="25852"/>
                </a:moveTo>
                <a:cubicBezTo>
                  <a:pt x="38716" y="34885"/>
                  <a:pt x="20337" y="59457"/>
                  <a:pt x="24301" y="80777"/>
                </a:cubicBezTo>
                <a:cubicBezTo>
                  <a:pt x="25742" y="90172"/>
                  <a:pt x="31869" y="97760"/>
                  <a:pt x="42320" y="103903"/>
                </a:cubicBezTo>
                <a:lnTo>
                  <a:pt x="42320" y="60902"/>
                </a:lnTo>
                <a:cubicBezTo>
                  <a:pt x="42320" y="58373"/>
                  <a:pt x="44122" y="56205"/>
                  <a:pt x="46644" y="56205"/>
                </a:cubicBezTo>
                <a:cubicBezTo>
                  <a:pt x="49167" y="56205"/>
                  <a:pt x="51329" y="58373"/>
                  <a:pt x="51329" y="60902"/>
                </a:cubicBezTo>
                <a:lnTo>
                  <a:pt x="51329" y="103903"/>
                </a:lnTo>
                <a:cubicBezTo>
                  <a:pt x="61781" y="97760"/>
                  <a:pt x="67547" y="90172"/>
                  <a:pt x="69349" y="80777"/>
                </a:cubicBezTo>
                <a:cubicBezTo>
                  <a:pt x="73313" y="59457"/>
                  <a:pt x="54573" y="34885"/>
                  <a:pt x="46644" y="25852"/>
                </a:cubicBezTo>
                <a:close/>
                <a:moveTo>
                  <a:pt x="43401" y="15734"/>
                </a:moveTo>
                <a:cubicBezTo>
                  <a:pt x="45203" y="13927"/>
                  <a:pt x="48446" y="13927"/>
                  <a:pt x="49888" y="15734"/>
                </a:cubicBezTo>
                <a:cubicBezTo>
                  <a:pt x="51690" y="17179"/>
                  <a:pt x="84124" y="51146"/>
                  <a:pt x="78358" y="82222"/>
                </a:cubicBezTo>
                <a:cubicBezTo>
                  <a:pt x="76196" y="95953"/>
                  <a:pt x="66826" y="106794"/>
                  <a:pt x="51329" y="114743"/>
                </a:cubicBezTo>
                <a:lnTo>
                  <a:pt x="51329" y="122332"/>
                </a:lnTo>
                <a:cubicBezTo>
                  <a:pt x="51329" y="127390"/>
                  <a:pt x="55654" y="131727"/>
                  <a:pt x="60699" y="131727"/>
                </a:cubicBezTo>
                <a:lnTo>
                  <a:pt x="116198" y="131727"/>
                </a:lnTo>
                <a:cubicBezTo>
                  <a:pt x="126289" y="131727"/>
                  <a:pt x="134578" y="140038"/>
                  <a:pt x="134578" y="150155"/>
                </a:cubicBezTo>
                <a:cubicBezTo>
                  <a:pt x="134578" y="152685"/>
                  <a:pt x="132776" y="154853"/>
                  <a:pt x="129893" y="154853"/>
                </a:cubicBezTo>
                <a:cubicBezTo>
                  <a:pt x="127370" y="154853"/>
                  <a:pt x="125568" y="152685"/>
                  <a:pt x="125568" y="150155"/>
                </a:cubicBezTo>
                <a:cubicBezTo>
                  <a:pt x="125568" y="145097"/>
                  <a:pt x="121244" y="141122"/>
                  <a:pt x="116198" y="141122"/>
                </a:cubicBezTo>
                <a:lnTo>
                  <a:pt x="60699" y="141122"/>
                </a:lnTo>
                <a:cubicBezTo>
                  <a:pt x="50609" y="141122"/>
                  <a:pt x="42320" y="132811"/>
                  <a:pt x="42320" y="122332"/>
                </a:cubicBezTo>
                <a:lnTo>
                  <a:pt x="42320" y="114743"/>
                </a:lnTo>
                <a:cubicBezTo>
                  <a:pt x="26823" y="106794"/>
                  <a:pt x="17454" y="95953"/>
                  <a:pt x="15291" y="82222"/>
                </a:cubicBezTo>
                <a:cubicBezTo>
                  <a:pt x="9525" y="51146"/>
                  <a:pt x="41960" y="17179"/>
                  <a:pt x="43401" y="15734"/>
                </a:cubicBezTo>
                <a:close/>
                <a:moveTo>
                  <a:pt x="129023" y="11545"/>
                </a:moveTo>
                <a:cubicBezTo>
                  <a:pt x="121490" y="20565"/>
                  <a:pt x="102837" y="45099"/>
                  <a:pt x="106782" y="66386"/>
                </a:cubicBezTo>
                <a:cubicBezTo>
                  <a:pt x="108217" y="75406"/>
                  <a:pt x="114316" y="83344"/>
                  <a:pt x="124718" y="89477"/>
                </a:cubicBezTo>
                <a:lnTo>
                  <a:pt x="124718" y="46182"/>
                </a:lnTo>
                <a:cubicBezTo>
                  <a:pt x="124718" y="43656"/>
                  <a:pt x="126512" y="41492"/>
                  <a:pt x="129023" y="41492"/>
                </a:cubicBezTo>
                <a:cubicBezTo>
                  <a:pt x="131893" y="41492"/>
                  <a:pt x="133686" y="43656"/>
                  <a:pt x="133686" y="46182"/>
                </a:cubicBezTo>
                <a:lnTo>
                  <a:pt x="133686" y="89477"/>
                </a:lnTo>
                <a:cubicBezTo>
                  <a:pt x="144089" y="83344"/>
                  <a:pt x="150187" y="75406"/>
                  <a:pt x="151622" y="66386"/>
                </a:cubicBezTo>
                <a:cubicBezTo>
                  <a:pt x="155568" y="44739"/>
                  <a:pt x="136915" y="20565"/>
                  <a:pt x="129023" y="11545"/>
                </a:cubicBezTo>
                <a:close/>
                <a:moveTo>
                  <a:pt x="125794" y="1082"/>
                </a:moveTo>
                <a:cubicBezTo>
                  <a:pt x="127588" y="-361"/>
                  <a:pt x="130458" y="-361"/>
                  <a:pt x="132251" y="1082"/>
                </a:cubicBezTo>
                <a:cubicBezTo>
                  <a:pt x="133686" y="2525"/>
                  <a:pt x="166329" y="36801"/>
                  <a:pt x="160949" y="67830"/>
                </a:cubicBezTo>
                <a:cubicBezTo>
                  <a:pt x="158438" y="81179"/>
                  <a:pt x="149111" y="92003"/>
                  <a:pt x="133686" y="99940"/>
                </a:cubicBezTo>
                <a:lnTo>
                  <a:pt x="133686" y="121588"/>
                </a:lnTo>
                <a:cubicBezTo>
                  <a:pt x="133686" y="124114"/>
                  <a:pt x="131893" y="126278"/>
                  <a:pt x="129023" y="126278"/>
                </a:cubicBezTo>
                <a:cubicBezTo>
                  <a:pt x="126512" y="126278"/>
                  <a:pt x="124718" y="124114"/>
                  <a:pt x="124718" y="121588"/>
                </a:cubicBezTo>
                <a:lnTo>
                  <a:pt x="124718" y="99940"/>
                </a:lnTo>
                <a:cubicBezTo>
                  <a:pt x="109294" y="92003"/>
                  <a:pt x="99967" y="81179"/>
                  <a:pt x="97456" y="67830"/>
                </a:cubicBezTo>
                <a:cubicBezTo>
                  <a:pt x="92075" y="36801"/>
                  <a:pt x="124718" y="2525"/>
                  <a:pt x="125794" y="1082"/>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8" name="Freeform 827">
            <a:extLst>
              <a:ext uri="{FF2B5EF4-FFF2-40B4-BE49-F238E27FC236}">
                <a16:creationId xmlns:a16="http://schemas.microsoft.com/office/drawing/2014/main" id="{60BD426F-3ADB-D84A-B4D9-27908E9ED1F2}"/>
              </a:ext>
            </a:extLst>
          </p:cNvPr>
          <p:cNvSpPr>
            <a:spLocks noChangeArrowheads="1"/>
          </p:cNvSpPr>
          <p:nvPr/>
        </p:nvSpPr>
        <p:spPr bwMode="auto">
          <a:xfrm>
            <a:off x="7568055" y="2496895"/>
            <a:ext cx="278778" cy="343112"/>
          </a:xfrm>
          <a:custGeom>
            <a:avLst/>
            <a:gdLst>
              <a:gd name="T0" fmla="*/ 156810 w 247290"/>
              <a:gd name="T1" fmla="*/ 282399 h 304441"/>
              <a:gd name="T2" fmla="*/ 147638 w 247290"/>
              <a:gd name="T3" fmla="*/ 282399 h 304441"/>
              <a:gd name="T4" fmla="*/ 106363 w 247290"/>
              <a:gd name="T5" fmla="*/ 277813 h 304441"/>
              <a:gd name="T6" fmla="*/ 106363 w 247290"/>
              <a:gd name="T7" fmla="*/ 286985 h 304441"/>
              <a:gd name="T8" fmla="*/ 106363 w 247290"/>
              <a:gd name="T9" fmla="*/ 277813 h 304441"/>
              <a:gd name="T10" fmla="*/ 64735 w 247290"/>
              <a:gd name="T11" fmla="*/ 282399 h 304441"/>
              <a:gd name="T12" fmla="*/ 55563 w 247290"/>
              <a:gd name="T13" fmla="*/ 282399 h 304441"/>
              <a:gd name="T14" fmla="*/ 161135 w 247290"/>
              <a:gd name="T15" fmla="*/ 123646 h 304441"/>
              <a:gd name="T16" fmla="*/ 131936 w 247290"/>
              <a:gd name="T17" fmla="*/ 152760 h 304441"/>
              <a:gd name="T18" fmla="*/ 161135 w 247290"/>
              <a:gd name="T19" fmla="*/ 181874 h 304441"/>
              <a:gd name="T20" fmla="*/ 182043 w 247290"/>
              <a:gd name="T21" fmla="*/ 131913 h 304441"/>
              <a:gd name="T22" fmla="*/ 212323 w 247290"/>
              <a:gd name="T23" fmla="*/ 95610 h 304441"/>
              <a:gd name="T24" fmla="*/ 199346 w 247290"/>
              <a:gd name="T25" fmla="*/ 148087 h 304441"/>
              <a:gd name="T26" fmla="*/ 212323 w 247290"/>
              <a:gd name="T27" fmla="*/ 95610 h 304441"/>
              <a:gd name="T28" fmla="*/ 165821 w 247290"/>
              <a:gd name="T29" fmla="*/ 114660 h 304441"/>
              <a:gd name="T30" fmla="*/ 205113 w 247290"/>
              <a:gd name="T31" fmla="*/ 89859 h 304441"/>
              <a:gd name="T32" fmla="*/ 156449 w 247290"/>
              <a:gd name="T33" fmla="*/ 76200 h 304441"/>
              <a:gd name="T34" fmla="*/ 84353 w 247290"/>
              <a:gd name="T35" fmla="*/ 249088 h 304441"/>
              <a:gd name="T36" fmla="*/ 112110 w 247290"/>
              <a:gd name="T37" fmla="*/ 213504 h 304441"/>
              <a:gd name="T38" fmla="*/ 161135 w 247290"/>
              <a:gd name="T39" fmla="*/ 229319 h 304441"/>
              <a:gd name="T40" fmla="*/ 199346 w 247290"/>
              <a:gd name="T41" fmla="*/ 157432 h 304441"/>
              <a:gd name="T42" fmla="*/ 161135 w 247290"/>
              <a:gd name="T43" fmla="*/ 191219 h 304441"/>
              <a:gd name="T44" fmla="*/ 127971 w 247290"/>
              <a:gd name="T45" fmla="*/ 205237 h 304441"/>
              <a:gd name="T46" fmla="*/ 121482 w 247290"/>
              <a:gd name="T47" fmla="*/ 205956 h 304441"/>
              <a:gd name="T48" fmla="*/ 134459 w 247290"/>
              <a:gd name="T49" fmla="*/ 180796 h 304441"/>
              <a:gd name="T50" fmla="*/ 122563 w 247290"/>
              <a:gd name="T51" fmla="*/ 152760 h 304441"/>
              <a:gd name="T52" fmla="*/ 156449 w 247290"/>
              <a:gd name="T53" fmla="*/ 114660 h 304441"/>
              <a:gd name="T54" fmla="*/ 9012 w 247290"/>
              <a:gd name="T55" fmla="*/ 46367 h 304441"/>
              <a:gd name="T56" fmla="*/ 51909 w 247290"/>
              <a:gd name="T57" fmla="*/ 258433 h 304441"/>
              <a:gd name="T58" fmla="*/ 51909 w 247290"/>
              <a:gd name="T59" fmla="*/ 267779 h 304441"/>
              <a:gd name="T60" fmla="*/ 9012 w 247290"/>
              <a:gd name="T61" fmla="*/ 277124 h 304441"/>
              <a:gd name="T62" fmla="*/ 185287 w 247290"/>
              <a:gd name="T63" fmla="*/ 295455 h 304441"/>
              <a:gd name="T64" fmla="*/ 203311 w 247290"/>
              <a:gd name="T65" fmla="*/ 267779 h 304441"/>
              <a:gd name="T66" fmla="*/ 107063 w 247290"/>
              <a:gd name="T67" fmla="*/ 263106 h 304441"/>
              <a:gd name="T68" fmla="*/ 203311 w 247290"/>
              <a:gd name="T69" fmla="*/ 258433 h 304441"/>
              <a:gd name="T70" fmla="*/ 161135 w 247290"/>
              <a:gd name="T71" fmla="*/ 238664 h 304441"/>
              <a:gd name="T72" fmla="*/ 83271 w 247290"/>
              <a:gd name="T73" fmla="*/ 265622 h 304441"/>
              <a:gd name="T74" fmla="*/ 77864 w 247290"/>
              <a:gd name="T75" fmla="*/ 267419 h 304441"/>
              <a:gd name="T76" fmla="*/ 74980 w 247290"/>
              <a:gd name="T77" fmla="*/ 152760 h 304441"/>
              <a:gd name="T78" fmla="*/ 203311 w 247290"/>
              <a:gd name="T79" fmla="*/ 77997 h 304441"/>
              <a:gd name="T80" fmla="*/ 9012 w 247290"/>
              <a:gd name="T81" fmla="*/ 46367 h 304441"/>
              <a:gd name="T82" fmla="*/ 131586 w 247290"/>
              <a:gd name="T83" fmla="*/ 20751 h 304441"/>
              <a:gd name="T84" fmla="*/ 131586 w 247290"/>
              <a:gd name="T85" fmla="*/ 26874 h 304441"/>
              <a:gd name="T86" fmla="*/ 125236 w 247290"/>
              <a:gd name="T87" fmla="*/ 26874 h 304441"/>
              <a:gd name="T88" fmla="*/ 125236 w 247290"/>
              <a:gd name="T89" fmla="*/ 20751 h 304441"/>
              <a:gd name="T90" fmla="*/ 85196 w 247290"/>
              <a:gd name="T91" fmla="*/ 20751 h 304441"/>
              <a:gd name="T92" fmla="*/ 85196 w 247290"/>
              <a:gd name="T93" fmla="*/ 26874 h 304441"/>
              <a:gd name="T94" fmla="*/ 78846 w 247290"/>
              <a:gd name="T95" fmla="*/ 26874 h 304441"/>
              <a:gd name="T96" fmla="*/ 78846 w 247290"/>
              <a:gd name="T97" fmla="*/ 20751 h 304441"/>
              <a:gd name="T98" fmla="*/ 110759 w 247290"/>
              <a:gd name="T99" fmla="*/ 23813 h 304441"/>
              <a:gd name="T100" fmla="*/ 101600 w 247290"/>
              <a:gd name="T101" fmla="*/ 23813 h 304441"/>
              <a:gd name="T102" fmla="*/ 27397 w 247290"/>
              <a:gd name="T103" fmla="*/ 9346 h 304441"/>
              <a:gd name="T104" fmla="*/ 9012 w 247290"/>
              <a:gd name="T105" fmla="*/ 37022 h 304441"/>
              <a:gd name="T106" fmla="*/ 203311 w 247290"/>
              <a:gd name="T107" fmla="*/ 27677 h 304441"/>
              <a:gd name="T108" fmla="*/ 27397 w 247290"/>
              <a:gd name="T109" fmla="*/ 9346 h 304441"/>
              <a:gd name="T110" fmla="*/ 185287 w 247290"/>
              <a:gd name="T111" fmla="*/ 0 h 304441"/>
              <a:gd name="T112" fmla="*/ 212684 w 247290"/>
              <a:gd name="T113" fmla="*/ 84108 h 304441"/>
              <a:gd name="T114" fmla="*/ 212684 w 247290"/>
              <a:gd name="T115" fmla="*/ 221771 h 304441"/>
              <a:gd name="T116" fmla="*/ 185287 w 247290"/>
              <a:gd name="T117" fmla="*/ 304441 h 304441"/>
              <a:gd name="T118" fmla="*/ 0 w 247290"/>
              <a:gd name="T119" fmla="*/ 277124 h 304441"/>
              <a:gd name="T120" fmla="*/ 27397 w 247290"/>
              <a:gd name="T121" fmla="*/ 0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7290" h="304441">
                <a:moveTo>
                  <a:pt x="152224" y="277813"/>
                </a:moveTo>
                <a:cubicBezTo>
                  <a:pt x="154694" y="277813"/>
                  <a:pt x="156810" y="279930"/>
                  <a:pt x="156810" y="282399"/>
                </a:cubicBezTo>
                <a:cubicBezTo>
                  <a:pt x="156810" y="284869"/>
                  <a:pt x="154694" y="286985"/>
                  <a:pt x="152224" y="286985"/>
                </a:cubicBezTo>
                <a:cubicBezTo>
                  <a:pt x="149755" y="286985"/>
                  <a:pt x="147638" y="284869"/>
                  <a:pt x="147638" y="282399"/>
                </a:cubicBezTo>
                <a:cubicBezTo>
                  <a:pt x="147638" y="279930"/>
                  <a:pt x="149755" y="277813"/>
                  <a:pt x="152224" y="277813"/>
                </a:cubicBezTo>
                <a:close/>
                <a:moveTo>
                  <a:pt x="106363" y="277813"/>
                </a:moveTo>
                <a:cubicBezTo>
                  <a:pt x="108927" y="277813"/>
                  <a:pt x="110759" y="279930"/>
                  <a:pt x="110759" y="282399"/>
                </a:cubicBezTo>
                <a:cubicBezTo>
                  <a:pt x="110759" y="284869"/>
                  <a:pt x="108927" y="286985"/>
                  <a:pt x="106363" y="286985"/>
                </a:cubicBezTo>
                <a:cubicBezTo>
                  <a:pt x="103432" y="286985"/>
                  <a:pt x="101600" y="284869"/>
                  <a:pt x="101600" y="282399"/>
                </a:cubicBezTo>
                <a:cubicBezTo>
                  <a:pt x="101600" y="279930"/>
                  <a:pt x="103432" y="277813"/>
                  <a:pt x="106363" y="277813"/>
                </a:cubicBezTo>
                <a:close/>
                <a:moveTo>
                  <a:pt x="60149" y="277813"/>
                </a:moveTo>
                <a:cubicBezTo>
                  <a:pt x="62619" y="277813"/>
                  <a:pt x="64735" y="279930"/>
                  <a:pt x="64735" y="282399"/>
                </a:cubicBezTo>
                <a:cubicBezTo>
                  <a:pt x="64735" y="284869"/>
                  <a:pt x="62619" y="286985"/>
                  <a:pt x="60149" y="286985"/>
                </a:cubicBezTo>
                <a:cubicBezTo>
                  <a:pt x="57327" y="286985"/>
                  <a:pt x="55563" y="284869"/>
                  <a:pt x="55563" y="282399"/>
                </a:cubicBezTo>
                <a:cubicBezTo>
                  <a:pt x="55563" y="279930"/>
                  <a:pt x="57327" y="277813"/>
                  <a:pt x="60149" y="277813"/>
                </a:cubicBezTo>
                <a:close/>
                <a:moveTo>
                  <a:pt x="161135" y="123646"/>
                </a:moveTo>
                <a:cubicBezTo>
                  <a:pt x="153565" y="123646"/>
                  <a:pt x="145995" y="126162"/>
                  <a:pt x="140227" y="131913"/>
                </a:cubicBezTo>
                <a:cubicBezTo>
                  <a:pt x="134820" y="137663"/>
                  <a:pt x="131936" y="144852"/>
                  <a:pt x="131936" y="152760"/>
                </a:cubicBezTo>
                <a:cubicBezTo>
                  <a:pt x="131936" y="160667"/>
                  <a:pt x="134820" y="167856"/>
                  <a:pt x="140227" y="173607"/>
                </a:cubicBezTo>
                <a:cubicBezTo>
                  <a:pt x="145634" y="178998"/>
                  <a:pt x="153204" y="181874"/>
                  <a:pt x="161135" y="181874"/>
                </a:cubicBezTo>
                <a:cubicBezTo>
                  <a:pt x="168705" y="181874"/>
                  <a:pt x="176275" y="178998"/>
                  <a:pt x="182043" y="173607"/>
                </a:cubicBezTo>
                <a:cubicBezTo>
                  <a:pt x="193578" y="162105"/>
                  <a:pt x="193578" y="143414"/>
                  <a:pt x="182043" y="131913"/>
                </a:cubicBezTo>
                <a:cubicBezTo>
                  <a:pt x="176275" y="126162"/>
                  <a:pt x="168705" y="123646"/>
                  <a:pt x="161135" y="123646"/>
                </a:cubicBezTo>
                <a:close/>
                <a:moveTo>
                  <a:pt x="212323" y="95610"/>
                </a:moveTo>
                <a:lnTo>
                  <a:pt x="188531" y="125802"/>
                </a:lnTo>
                <a:cubicBezTo>
                  <a:pt x="195020" y="131913"/>
                  <a:pt x="198625" y="140179"/>
                  <a:pt x="199346" y="148087"/>
                </a:cubicBezTo>
                <a:lnTo>
                  <a:pt x="237917" y="148087"/>
                </a:lnTo>
                <a:cubicBezTo>
                  <a:pt x="236836" y="127240"/>
                  <a:pt x="227103" y="108549"/>
                  <a:pt x="212323" y="95610"/>
                </a:cubicBezTo>
                <a:close/>
                <a:moveTo>
                  <a:pt x="165821" y="76200"/>
                </a:moveTo>
                <a:lnTo>
                  <a:pt x="165821" y="114660"/>
                </a:lnTo>
                <a:cubicBezTo>
                  <a:pt x="171228" y="115379"/>
                  <a:pt x="176636" y="116816"/>
                  <a:pt x="181322" y="120051"/>
                </a:cubicBezTo>
                <a:lnTo>
                  <a:pt x="205113" y="89859"/>
                </a:lnTo>
                <a:cubicBezTo>
                  <a:pt x="193939" y="81951"/>
                  <a:pt x="180240" y="76919"/>
                  <a:pt x="165821" y="76200"/>
                </a:cubicBezTo>
                <a:close/>
                <a:moveTo>
                  <a:pt x="156449" y="76200"/>
                </a:moveTo>
                <a:cubicBezTo>
                  <a:pt x="116075" y="78716"/>
                  <a:pt x="84353" y="111784"/>
                  <a:pt x="84353" y="152760"/>
                </a:cubicBezTo>
                <a:lnTo>
                  <a:pt x="84353" y="249088"/>
                </a:lnTo>
                <a:lnTo>
                  <a:pt x="108865" y="215661"/>
                </a:lnTo>
                <a:cubicBezTo>
                  <a:pt x="109586" y="214582"/>
                  <a:pt x="110668" y="213863"/>
                  <a:pt x="112110" y="213504"/>
                </a:cubicBezTo>
                <a:cubicBezTo>
                  <a:pt x="113191" y="213504"/>
                  <a:pt x="114272" y="213863"/>
                  <a:pt x="115354" y="214582"/>
                </a:cubicBezTo>
                <a:cubicBezTo>
                  <a:pt x="128692" y="224287"/>
                  <a:pt x="144553" y="229319"/>
                  <a:pt x="161135" y="229319"/>
                </a:cubicBezTo>
                <a:cubicBezTo>
                  <a:pt x="202230" y="229319"/>
                  <a:pt x="235394" y="197689"/>
                  <a:pt x="237917" y="157432"/>
                </a:cubicBezTo>
                <a:lnTo>
                  <a:pt x="199346" y="157432"/>
                </a:lnTo>
                <a:cubicBezTo>
                  <a:pt x="198625" y="165699"/>
                  <a:pt x="194660" y="173607"/>
                  <a:pt x="188531" y="180077"/>
                </a:cubicBezTo>
                <a:cubicBezTo>
                  <a:pt x="181322" y="187265"/>
                  <a:pt x="171589" y="191219"/>
                  <a:pt x="161135" y="191219"/>
                </a:cubicBezTo>
                <a:cubicBezTo>
                  <a:pt x="154286" y="191219"/>
                  <a:pt x="147797" y="189422"/>
                  <a:pt x="142029" y="186187"/>
                </a:cubicBezTo>
                <a:lnTo>
                  <a:pt x="127971" y="205237"/>
                </a:lnTo>
                <a:cubicBezTo>
                  <a:pt x="127250" y="206315"/>
                  <a:pt x="125808" y="207034"/>
                  <a:pt x="124366" y="207034"/>
                </a:cubicBezTo>
                <a:cubicBezTo>
                  <a:pt x="123284" y="207034"/>
                  <a:pt x="122563" y="206675"/>
                  <a:pt x="121482" y="205956"/>
                </a:cubicBezTo>
                <a:cubicBezTo>
                  <a:pt x="119680" y="204518"/>
                  <a:pt x="119319" y="201643"/>
                  <a:pt x="120761" y="199846"/>
                </a:cubicBezTo>
                <a:lnTo>
                  <a:pt x="134459" y="180796"/>
                </a:lnTo>
                <a:cubicBezTo>
                  <a:pt x="134459" y="180436"/>
                  <a:pt x="134099" y="180436"/>
                  <a:pt x="133738" y="180077"/>
                </a:cubicBezTo>
                <a:cubicBezTo>
                  <a:pt x="126529" y="172888"/>
                  <a:pt x="122563" y="162824"/>
                  <a:pt x="122563" y="152760"/>
                </a:cubicBezTo>
                <a:cubicBezTo>
                  <a:pt x="122563" y="142336"/>
                  <a:pt x="126529" y="132991"/>
                  <a:pt x="133738" y="125443"/>
                </a:cubicBezTo>
                <a:cubicBezTo>
                  <a:pt x="139867" y="118973"/>
                  <a:pt x="148158" y="115379"/>
                  <a:pt x="156449" y="114660"/>
                </a:cubicBezTo>
                <a:lnTo>
                  <a:pt x="156449" y="76200"/>
                </a:lnTo>
                <a:close/>
                <a:moveTo>
                  <a:pt x="9012" y="46367"/>
                </a:moveTo>
                <a:lnTo>
                  <a:pt x="9012" y="258433"/>
                </a:lnTo>
                <a:lnTo>
                  <a:pt x="51909" y="258433"/>
                </a:lnTo>
                <a:cubicBezTo>
                  <a:pt x="54433" y="258433"/>
                  <a:pt x="56596" y="260590"/>
                  <a:pt x="56596" y="263106"/>
                </a:cubicBezTo>
                <a:cubicBezTo>
                  <a:pt x="56596" y="265622"/>
                  <a:pt x="54433" y="267779"/>
                  <a:pt x="51909" y="267779"/>
                </a:cubicBezTo>
                <a:lnTo>
                  <a:pt x="9012" y="267779"/>
                </a:lnTo>
                <a:lnTo>
                  <a:pt x="9012" y="277124"/>
                </a:lnTo>
                <a:cubicBezTo>
                  <a:pt x="9012" y="287188"/>
                  <a:pt x="17303" y="295455"/>
                  <a:pt x="27397" y="295455"/>
                </a:cubicBezTo>
                <a:lnTo>
                  <a:pt x="185287" y="295455"/>
                </a:lnTo>
                <a:cubicBezTo>
                  <a:pt x="195020" y="295455"/>
                  <a:pt x="203311" y="287188"/>
                  <a:pt x="203311" y="277124"/>
                </a:cubicBezTo>
                <a:lnTo>
                  <a:pt x="203311" y="267779"/>
                </a:lnTo>
                <a:lnTo>
                  <a:pt x="112110" y="267779"/>
                </a:lnTo>
                <a:cubicBezTo>
                  <a:pt x="109226" y="267779"/>
                  <a:pt x="107063" y="265622"/>
                  <a:pt x="107063" y="263106"/>
                </a:cubicBezTo>
                <a:cubicBezTo>
                  <a:pt x="107063" y="260590"/>
                  <a:pt x="109226" y="258433"/>
                  <a:pt x="112110" y="258433"/>
                </a:cubicBezTo>
                <a:lnTo>
                  <a:pt x="203311" y="258433"/>
                </a:lnTo>
                <a:lnTo>
                  <a:pt x="203311" y="227522"/>
                </a:lnTo>
                <a:cubicBezTo>
                  <a:pt x="190694" y="234711"/>
                  <a:pt x="176636" y="238664"/>
                  <a:pt x="161135" y="238664"/>
                </a:cubicBezTo>
                <a:cubicBezTo>
                  <a:pt x="144192" y="238664"/>
                  <a:pt x="127971" y="233992"/>
                  <a:pt x="113551" y="224646"/>
                </a:cubicBezTo>
                <a:lnTo>
                  <a:pt x="83271" y="265622"/>
                </a:lnTo>
                <a:cubicBezTo>
                  <a:pt x="82190" y="266700"/>
                  <a:pt x="81108" y="267779"/>
                  <a:pt x="79666" y="267779"/>
                </a:cubicBezTo>
                <a:cubicBezTo>
                  <a:pt x="79306" y="267779"/>
                  <a:pt x="78585" y="267419"/>
                  <a:pt x="77864" y="267419"/>
                </a:cubicBezTo>
                <a:cubicBezTo>
                  <a:pt x="76061" y="266700"/>
                  <a:pt x="74980" y="264903"/>
                  <a:pt x="74980" y="263106"/>
                </a:cubicBezTo>
                <a:lnTo>
                  <a:pt x="74980" y="152760"/>
                </a:lnTo>
                <a:cubicBezTo>
                  <a:pt x="74980" y="105314"/>
                  <a:pt x="113551" y="66855"/>
                  <a:pt x="161135" y="66855"/>
                </a:cubicBezTo>
                <a:cubicBezTo>
                  <a:pt x="176636" y="66855"/>
                  <a:pt x="190694" y="70809"/>
                  <a:pt x="203311" y="77997"/>
                </a:cubicBezTo>
                <a:lnTo>
                  <a:pt x="203311" y="46367"/>
                </a:lnTo>
                <a:lnTo>
                  <a:pt x="9012" y="46367"/>
                </a:lnTo>
                <a:close/>
                <a:moveTo>
                  <a:pt x="125236" y="20751"/>
                </a:moveTo>
                <a:cubicBezTo>
                  <a:pt x="127000" y="19050"/>
                  <a:pt x="129822" y="19050"/>
                  <a:pt x="131586" y="20751"/>
                </a:cubicBezTo>
                <a:cubicBezTo>
                  <a:pt x="132292" y="21772"/>
                  <a:pt x="132997" y="22792"/>
                  <a:pt x="132997" y="24153"/>
                </a:cubicBezTo>
                <a:cubicBezTo>
                  <a:pt x="132997" y="25173"/>
                  <a:pt x="132292" y="26194"/>
                  <a:pt x="131586" y="26874"/>
                </a:cubicBezTo>
                <a:cubicBezTo>
                  <a:pt x="130881" y="27895"/>
                  <a:pt x="129470" y="28235"/>
                  <a:pt x="128411" y="28235"/>
                </a:cubicBezTo>
                <a:cubicBezTo>
                  <a:pt x="127353" y="28235"/>
                  <a:pt x="125942" y="27895"/>
                  <a:pt x="125236" y="26874"/>
                </a:cubicBezTo>
                <a:cubicBezTo>
                  <a:pt x="124178" y="26194"/>
                  <a:pt x="123825" y="25173"/>
                  <a:pt x="123825" y="24153"/>
                </a:cubicBezTo>
                <a:cubicBezTo>
                  <a:pt x="123825" y="22792"/>
                  <a:pt x="124178" y="21772"/>
                  <a:pt x="125236" y="20751"/>
                </a:cubicBezTo>
                <a:close/>
                <a:moveTo>
                  <a:pt x="78846" y="20751"/>
                </a:moveTo>
                <a:cubicBezTo>
                  <a:pt x="80610" y="19050"/>
                  <a:pt x="83785" y="19050"/>
                  <a:pt x="85196" y="20751"/>
                </a:cubicBezTo>
                <a:cubicBezTo>
                  <a:pt x="86255" y="21772"/>
                  <a:pt x="86960" y="22792"/>
                  <a:pt x="86960" y="24153"/>
                </a:cubicBezTo>
                <a:cubicBezTo>
                  <a:pt x="86960" y="25173"/>
                  <a:pt x="86255" y="26194"/>
                  <a:pt x="85196" y="26874"/>
                </a:cubicBezTo>
                <a:cubicBezTo>
                  <a:pt x="84491" y="27895"/>
                  <a:pt x="83433" y="28235"/>
                  <a:pt x="82374" y="28235"/>
                </a:cubicBezTo>
                <a:cubicBezTo>
                  <a:pt x="80963" y="28235"/>
                  <a:pt x="79905" y="27895"/>
                  <a:pt x="78846" y="26874"/>
                </a:cubicBezTo>
                <a:cubicBezTo>
                  <a:pt x="78141" y="26194"/>
                  <a:pt x="77788" y="25173"/>
                  <a:pt x="77788" y="24153"/>
                </a:cubicBezTo>
                <a:cubicBezTo>
                  <a:pt x="77788" y="22792"/>
                  <a:pt x="78141" y="21772"/>
                  <a:pt x="78846" y="20751"/>
                </a:cubicBezTo>
                <a:close/>
                <a:moveTo>
                  <a:pt x="106363" y="19050"/>
                </a:moveTo>
                <a:cubicBezTo>
                  <a:pt x="108927" y="19050"/>
                  <a:pt x="110759" y="20882"/>
                  <a:pt x="110759" y="23813"/>
                </a:cubicBezTo>
                <a:cubicBezTo>
                  <a:pt x="110759" y="26011"/>
                  <a:pt x="108927" y="28209"/>
                  <a:pt x="106363" y="28209"/>
                </a:cubicBezTo>
                <a:cubicBezTo>
                  <a:pt x="103432" y="28209"/>
                  <a:pt x="101600" y="26011"/>
                  <a:pt x="101600" y="23813"/>
                </a:cubicBezTo>
                <a:cubicBezTo>
                  <a:pt x="101600" y="20882"/>
                  <a:pt x="103432" y="19050"/>
                  <a:pt x="106363" y="19050"/>
                </a:cubicBezTo>
                <a:close/>
                <a:moveTo>
                  <a:pt x="27397" y="9346"/>
                </a:moveTo>
                <a:cubicBezTo>
                  <a:pt x="17303" y="9346"/>
                  <a:pt x="9012" y="17253"/>
                  <a:pt x="9012" y="27677"/>
                </a:cubicBezTo>
                <a:lnTo>
                  <a:pt x="9012" y="37022"/>
                </a:lnTo>
                <a:lnTo>
                  <a:pt x="203311" y="37022"/>
                </a:lnTo>
                <a:lnTo>
                  <a:pt x="203311" y="27677"/>
                </a:lnTo>
                <a:cubicBezTo>
                  <a:pt x="203311" y="17253"/>
                  <a:pt x="195020" y="9346"/>
                  <a:pt x="185287" y="9346"/>
                </a:cubicBezTo>
                <a:lnTo>
                  <a:pt x="27397" y="9346"/>
                </a:lnTo>
                <a:close/>
                <a:moveTo>
                  <a:pt x="27397" y="0"/>
                </a:moveTo>
                <a:lnTo>
                  <a:pt x="185287" y="0"/>
                </a:lnTo>
                <a:cubicBezTo>
                  <a:pt x="200427" y="0"/>
                  <a:pt x="212684" y="12221"/>
                  <a:pt x="212684" y="27677"/>
                </a:cubicBezTo>
                <a:lnTo>
                  <a:pt x="212684" y="84108"/>
                </a:lnTo>
                <a:cubicBezTo>
                  <a:pt x="233591" y="99563"/>
                  <a:pt x="247290" y="124364"/>
                  <a:pt x="247290" y="152760"/>
                </a:cubicBezTo>
                <a:cubicBezTo>
                  <a:pt x="247290" y="180796"/>
                  <a:pt x="233591" y="205956"/>
                  <a:pt x="212684" y="221771"/>
                </a:cubicBezTo>
                <a:lnTo>
                  <a:pt x="212684" y="277124"/>
                </a:lnTo>
                <a:cubicBezTo>
                  <a:pt x="212684" y="292220"/>
                  <a:pt x="200427" y="304441"/>
                  <a:pt x="185287" y="304441"/>
                </a:cubicBezTo>
                <a:lnTo>
                  <a:pt x="27397" y="304441"/>
                </a:lnTo>
                <a:cubicBezTo>
                  <a:pt x="12256" y="304441"/>
                  <a:pt x="0" y="292220"/>
                  <a:pt x="0" y="277124"/>
                </a:cubicBezTo>
                <a:lnTo>
                  <a:pt x="0" y="27677"/>
                </a:lnTo>
                <a:cubicBezTo>
                  <a:pt x="0" y="12221"/>
                  <a:pt x="12256" y="0"/>
                  <a:pt x="27397"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9" name="Freeform 467">
            <a:extLst>
              <a:ext uri="{FF2B5EF4-FFF2-40B4-BE49-F238E27FC236}">
                <a16:creationId xmlns:a16="http://schemas.microsoft.com/office/drawing/2014/main" id="{12C2A6EB-6C8C-1640-8EC6-16681ED19060}"/>
              </a:ext>
            </a:extLst>
          </p:cNvPr>
          <p:cNvSpPr>
            <a:spLocks noChangeArrowheads="1"/>
          </p:cNvSpPr>
          <p:nvPr/>
        </p:nvSpPr>
        <p:spPr bwMode="auto">
          <a:xfrm>
            <a:off x="7693188" y="1758358"/>
            <a:ext cx="343112" cy="343112"/>
          </a:xfrm>
          <a:custGeom>
            <a:avLst/>
            <a:gdLst>
              <a:gd name="T0" fmla="*/ 91339358 w 848"/>
              <a:gd name="T1" fmla="*/ 54648699 h 848"/>
              <a:gd name="T2" fmla="*/ 105162829 w 848"/>
              <a:gd name="T3" fmla="*/ 44571608 h 848"/>
              <a:gd name="T4" fmla="*/ 106067165 w 848"/>
              <a:gd name="T5" fmla="*/ 54648699 h 848"/>
              <a:gd name="T6" fmla="*/ 54777736 w 848"/>
              <a:gd name="T7" fmla="*/ 106067165 h 848"/>
              <a:gd name="T8" fmla="*/ 33331749 w 848"/>
              <a:gd name="T9" fmla="*/ 84104672 h 848"/>
              <a:gd name="T10" fmla="*/ 54777736 w 848"/>
              <a:gd name="T11" fmla="*/ 91209962 h 848"/>
              <a:gd name="T12" fmla="*/ 92631164 w 848"/>
              <a:gd name="T13" fmla="*/ 89530687 h 848"/>
              <a:gd name="T14" fmla="*/ 3358910 w 848"/>
              <a:gd name="T15" fmla="*/ 54648699 h 848"/>
              <a:gd name="T16" fmla="*/ 53098101 w 848"/>
              <a:gd name="T17" fmla="*/ 18216113 h 848"/>
              <a:gd name="T18" fmla="*/ 30747778 w 848"/>
              <a:gd name="T19" fmla="*/ 82037567 h 848"/>
              <a:gd name="T20" fmla="*/ 3358910 w 848"/>
              <a:gd name="T21" fmla="*/ 54648699 h 848"/>
              <a:gd name="T22" fmla="*/ 38628727 w 848"/>
              <a:gd name="T23" fmla="*/ 33848615 h 848"/>
              <a:gd name="T24" fmla="*/ 38628727 w 848"/>
              <a:gd name="T25" fmla="*/ 40308003 h 848"/>
              <a:gd name="T26" fmla="*/ 36949092 w 848"/>
              <a:gd name="T27" fmla="*/ 41858601 h 848"/>
              <a:gd name="T28" fmla="*/ 45734377 w 848"/>
              <a:gd name="T29" fmla="*/ 43537876 h 848"/>
              <a:gd name="T30" fmla="*/ 45734377 w 848"/>
              <a:gd name="T31" fmla="*/ 49997624 h 848"/>
              <a:gd name="T32" fmla="*/ 29843442 w 848"/>
              <a:gd name="T33" fmla="*/ 51677258 h 848"/>
              <a:gd name="T34" fmla="*/ 31523077 w 848"/>
              <a:gd name="T35" fmla="*/ 53356534 h 848"/>
              <a:gd name="T36" fmla="*/ 31523077 w 848"/>
              <a:gd name="T37" fmla="*/ 59816281 h 848"/>
              <a:gd name="T38" fmla="*/ 29843442 w 848"/>
              <a:gd name="T39" fmla="*/ 61495916 h 848"/>
              <a:gd name="T40" fmla="*/ 53744363 w 848"/>
              <a:gd name="T41" fmla="*/ 63175192 h 848"/>
              <a:gd name="T42" fmla="*/ 57103274 w 848"/>
              <a:gd name="T43" fmla="*/ 66405065 h 848"/>
              <a:gd name="T44" fmla="*/ 25192726 w 848"/>
              <a:gd name="T45" fmla="*/ 69634939 h 848"/>
              <a:gd name="T46" fmla="*/ 21575024 w 848"/>
              <a:gd name="T47" fmla="*/ 54648699 h 848"/>
              <a:gd name="T48" fmla="*/ 70410238 w 848"/>
              <a:gd name="T49" fmla="*/ 79453596 h 848"/>
              <a:gd name="T50" fmla="*/ 67180364 w 848"/>
              <a:gd name="T51" fmla="*/ 76223723 h 848"/>
              <a:gd name="T52" fmla="*/ 82425037 w 848"/>
              <a:gd name="T53" fmla="*/ 72993849 h 848"/>
              <a:gd name="T54" fmla="*/ 68601207 w 848"/>
              <a:gd name="T55" fmla="*/ 40308003 h 848"/>
              <a:gd name="T56" fmla="*/ 62012423 w 848"/>
              <a:gd name="T57" fmla="*/ 46897146 h 848"/>
              <a:gd name="T58" fmla="*/ 73510715 w 848"/>
              <a:gd name="T59" fmla="*/ 53356534 h 848"/>
              <a:gd name="T60" fmla="*/ 79324200 w 848"/>
              <a:gd name="T61" fmla="*/ 63175192 h 848"/>
              <a:gd name="T62" fmla="*/ 84233708 w 848"/>
              <a:gd name="T63" fmla="*/ 69634939 h 848"/>
              <a:gd name="T64" fmla="*/ 63821094 w 848"/>
              <a:gd name="T65" fmla="*/ 76223723 h 848"/>
              <a:gd name="T66" fmla="*/ 72347946 w 848"/>
              <a:gd name="T67" fmla="*/ 82683470 h 848"/>
              <a:gd name="T68" fmla="*/ 54777736 w 848"/>
              <a:gd name="T69" fmla="*/ 87851052 h 848"/>
              <a:gd name="T70" fmla="*/ 53744363 w 848"/>
              <a:gd name="T71" fmla="*/ 72993849 h 848"/>
              <a:gd name="T72" fmla="*/ 53744363 w 848"/>
              <a:gd name="T73" fmla="*/ 59945318 h 848"/>
              <a:gd name="T74" fmla="*/ 38111861 w 848"/>
              <a:gd name="T75" fmla="*/ 56586408 h 848"/>
              <a:gd name="T76" fmla="*/ 45734377 w 848"/>
              <a:gd name="T77" fmla="*/ 53356534 h 848"/>
              <a:gd name="T78" fmla="*/ 52323161 w 848"/>
              <a:gd name="T79" fmla="*/ 46897146 h 848"/>
              <a:gd name="T80" fmla="*/ 44313175 w 848"/>
              <a:gd name="T81" fmla="*/ 40308003 h 848"/>
              <a:gd name="T82" fmla="*/ 38628727 w 848"/>
              <a:gd name="T83" fmla="*/ 30489345 h 848"/>
              <a:gd name="T84" fmla="*/ 54777736 w 848"/>
              <a:gd name="T85" fmla="*/ 21445987 h 848"/>
              <a:gd name="T86" fmla="*/ 56457371 w 848"/>
              <a:gd name="T87" fmla="*/ 3229874 h 848"/>
              <a:gd name="T88" fmla="*/ 74027581 w 848"/>
              <a:gd name="T89" fmla="*/ 23771525 h 848"/>
              <a:gd name="T90" fmla="*/ 56457371 w 848"/>
              <a:gd name="T91" fmla="*/ 3229874 h 848"/>
              <a:gd name="T92" fmla="*/ 68601207 w 848"/>
              <a:gd name="T93" fmla="*/ 50126660 h 848"/>
              <a:gd name="T94" fmla="*/ 68601207 w 848"/>
              <a:gd name="T95" fmla="*/ 43667273 h 848"/>
              <a:gd name="T96" fmla="*/ 86042380 w 848"/>
              <a:gd name="T97" fmla="*/ 43796309 h 848"/>
              <a:gd name="T98" fmla="*/ 86171417 w 848"/>
              <a:gd name="T99" fmla="*/ 43925706 h 848"/>
              <a:gd name="T100" fmla="*/ 87851052 w 848"/>
              <a:gd name="T101" fmla="*/ 54648699 h 848"/>
              <a:gd name="T102" fmla="*/ 79324200 w 848"/>
              <a:gd name="T103" fmla="*/ 59816281 h 848"/>
              <a:gd name="T104" fmla="*/ 75965290 w 848"/>
              <a:gd name="T105" fmla="*/ 56586408 h 848"/>
              <a:gd name="T106" fmla="*/ 80874798 w 848"/>
              <a:gd name="T107" fmla="*/ 51677258 h 848"/>
              <a:gd name="T108" fmla="*/ 104387890 w 848"/>
              <a:gd name="T109" fmla="*/ 41341735 h 848"/>
              <a:gd name="T110" fmla="*/ 76740589 w 848"/>
              <a:gd name="T111" fmla="*/ 25709233 h 848"/>
              <a:gd name="T112" fmla="*/ 104387890 w 848"/>
              <a:gd name="T113" fmla="*/ 41341735 h 848"/>
              <a:gd name="T114" fmla="*/ 0 w 848"/>
              <a:gd name="T115" fmla="*/ 54648699 h 848"/>
              <a:gd name="T116" fmla="*/ 54777736 w 848"/>
              <a:gd name="T117" fmla="*/ 109426435 h 848"/>
              <a:gd name="T118" fmla="*/ 54777736 w 848"/>
              <a:gd name="T119" fmla="*/ 0 h 84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848" h="848">
                <a:moveTo>
                  <a:pt x="646" y="598"/>
                </a:moveTo>
                <a:lnTo>
                  <a:pt x="646" y="598"/>
                </a:lnTo>
                <a:cubicBezTo>
                  <a:pt x="684" y="549"/>
                  <a:pt x="707" y="489"/>
                  <a:pt x="707" y="423"/>
                </a:cubicBezTo>
                <a:cubicBezTo>
                  <a:pt x="707" y="405"/>
                  <a:pt x="705" y="388"/>
                  <a:pt x="701" y="372"/>
                </a:cubicBezTo>
                <a:lnTo>
                  <a:pt x="814" y="345"/>
                </a:lnTo>
                <a:cubicBezTo>
                  <a:pt x="819" y="370"/>
                  <a:pt x="821" y="397"/>
                  <a:pt x="821" y="423"/>
                </a:cubicBezTo>
                <a:cubicBezTo>
                  <a:pt x="821" y="518"/>
                  <a:pt x="789" y="605"/>
                  <a:pt x="733" y="673"/>
                </a:cubicBezTo>
                <a:lnTo>
                  <a:pt x="646" y="598"/>
                </a:lnTo>
                <a:close/>
                <a:moveTo>
                  <a:pt x="424" y="821"/>
                </a:moveTo>
                <a:lnTo>
                  <a:pt x="424" y="821"/>
                </a:lnTo>
                <a:cubicBezTo>
                  <a:pt x="335" y="821"/>
                  <a:pt x="252" y="791"/>
                  <a:pt x="185" y="741"/>
                </a:cubicBezTo>
                <a:lnTo>
                  <a:pt x="258" y="651"/>
                </a:lnTo>
                <a:cubicBezTo>
                  <a:pt x="304" y="686"/>
                  <a:pt x="362" y="706"/>
                  <a:pt x="424" y="706"/>
                </a:cubicBezTo>
                <a:cubicBezTo>
                  <a:pt x="504" y="706"/>
                  <a:pt x="577" y="671"/>
                  <a:pt x="629" y="617"/>
                </a:cubicBezTo>
                <a:lnTo>
                  <a:pt x="717" y="693"/>
                </a:lnTo>
                <a:cubicBezTo>
                  <a:pt x="644" y="771"/>
                  <a:pt x="539" y="821"/>
                  <a:pt x="424" y="821"/>
                </a:cubicBezTo>
                <a:close/>
                <a:moveTo>
                  <a:pt x="26" y="423"/>
                </a:moveTo>
                <a:lnTo>
                  <a:pt x="26" y="423"/>
                </a:lnTo>
                <a:cubicBezTo>
                  <a:pt x="26" y="208"/>
                  <a:pt x="198" y="32"/>
                  <a:pt x="411" y="25"/>
                </a:cubicBezTo>
                <a:lnTo>
                  <a:pt x="411" y="141"/>
                </a:lnTo>
                <a:cubicBezTo>
                  <a:pt x="261" y="148"/>
                  <a:pt x="141" y="272"/>
                  <a:pt x="141" y="423"/>
                </a:cubicBezTo>
                <a:cubicBezTo>
                  <a:pt x="141" y="508"/>
                  <a:pt x="179" y="583"/>
                  <a:pt x="238" y="635"/>
                </a:cubicBezTo>
                <a:lnTo>
                  <a:pt x="165" y="726"/>
                </a:lnTo>
                <a:cubicBezTo>
                  <a:pt x="80" y="653"/>
                  <a:pt x="26" y="544"/>
                  <a:pt x="26" y="423"/>
                </a:cubicBezTo>
                <a:close/>
                <a:moveTo>
                  <a:pt x="224" y="262"/>
                </a:moveTo>
                <a:lnTo>
                  <a:pt x="299" y="262"/>
                </a:lnTo>
                <a:cubicBezTo>
                  <a:pt x="313" y="262"/>
                  <a:pt x="324" y="273"/>
                  <a:pt x="324" y="287"/>
                </a:cubicBezTo>
                <a:cubicBezTo>
                  <a:pt x="324" y="301"/>
                  <a:pt x="313" y="312"/>
                  <a:pt x="299" y="312"/>
                </a:cubicBezTo>
                <a:cubicBezTo>
                  <a:pt x="292" y="312"/>
                  <a:pt x="286" y="317"/>
                  <a:pt x="286" y="324"/>
                </a:cubicBezTo>
                <a:cubicBezTo>
                  <a:pt x="286" y="332"/>
                  <a:pt x="292" y="337"/>
                  <a:pt x="299" y="337"/>
                </a:cubicBezTo>
                <a:lnTo>
                  <a:pt x="354" y="337"/>
                </a:lnTo>
                <a:cubicBezTo>
                  <a:pt x="368" y="337"/>
                  <a:pt x="379" y="348"/>
                  <a:pt x="379" y="363"/>
                </a:cubicBezTo>
                <a:cubicBezTo>
                  <a:pt x="379" y="376"/>
                  <a:pt x="368" y="387"/>
                  <a:pt x="354" y="387"/>
                </a:cubicBezTo>
                <a:lnTo>
                  <a:pt x="244" y="387"/>
                </a:lnTo>
                <a:cubicBezTo>
                  <a:pt x="237" y="387"/>
                  <a:pt x="231" y="393"/>
                  <a:pt x="231" y="400"/>
                </a:cubicBezTo>
                <a:cubicBezTo>
                  <a:pt x="231" y="407"/>
                  <a:pt x="237" y="413"/>
                  <a:pt x="244" y="413"/>
                </a:cubicBezTo>
                <a:cubicBezTo>
                  <a:pt x="258" y="413"/>
                  <a:pt x="270" y="424"/>
                  <a:pt x="270" y="438"/>
                </a:cubicBezTo>
                <a:cubicBezTo>
                  <a:pt x="270" y="452"/>
                  <a:pt x="258" y="463"/>
                  <a:pt x="244" y="463"/>
                </a:cubicBezTo>
                <a:cubicBezTo>
                  <a:pt x="237" y="463"/>
                  <a:pt x="231" y="469"/>
                  <a:pt x="231" y="476"/>
                </a:cubicBezTo>
                <a:cubicBezTo>
                  <a:pt x="231" y="483"/>
                  <a:pt x="237" y="489"/>
                  <a:pt x="244" y="489"/>
                </a:cubicBezTo>
                <a:lnTo>
                  <a:pt x="416" y="489"/>
                </a:lnTo>
                <a:cubicBezTo>
                  <a:pt x="430" y="489"/>
                  <a:pt x="442" y="500"/>
                  <a:pt x="442" y="514"/>
                </a:cubicBezTo>
                <a:cubicBezTo>
                  <a:pt x="442" y="528"/>
                  <a:pt x="430" y="539"/>
                  <a:pt x="416" y="539"/>
                </a:cubicBezTo>
                <a:lnTo>
                  <a:pt x="195" y="539"/>
                </a:lnTo>
                <a:cubicBezTo>
                  <a:pt x="177" y="504"/>
                  <a:pt x="167" y="465"/>
                  <a:pt x="167" y="423"/>
                </a:cubicBezTo>
                <a:cubicBezTo>
                  <a:pt x="167" y="362"/>
                  <a:pt x="188" y="306"/>
                  <a:pt x="224" y="262"/>
                </a:cubicBezTo>
                <a:close/>
                <a:moveTo>
                  <a:pt x="594" y="615"/>
                </a:moveTo>
                <a:lnTo>
                  <a:pt x="545" y="615"/>
                </a:lnTo>
                <a:cubicBezTo>
                  <a:pt x="531" y="615"/>
                  <a:pt x="520" y="603"/>
                  <a:pt x="520" y="590"/>
                </a:cubicBezTo>
                <a:cubicBezTo>
                  <a:pt x="520" y="576"/>
                  <a:pt x="531" y="565"/>
                  <a:pt x="545" y="565"/>
                </a:cubicBezTo>
                <a:lnTo>
                  <a:pt x="638" y="565"/>
                </a:lnTo>
                <a:cubicBezTo>
                  <a:pt x="625" y="583"/>
                  <a:pt x="611" y="600"/>
                  <a:pt x="594" y="615"/>
                </a:cubicBezTo>
                <a:close/>
                <a:moveTo>
                  <a:pt x="655" y="312"/>
                </a:moveTo>
                <a:lnTo>
                  <a:pt x="531" y="312"/>
                </a:lnTo>
                <a:cubicBezTo>
                  <a:pt x="503" y="312"/>
                  <a:pt x="480" y="335"/>
                  <a:pt x="480" y="363"/>
                </a:cubicBezTo>
                <a:cubicBezTo>
                  <a:pt x="480" y="391"/>
                  <a:pt x="503" y="413"/>
                  <a:pt x="531" y="413"/>
                </a:cubicBezTo>
                <a:lnTo>
                  <a:pt x="569" y="413"/>
                </a:lnTo>
                <a:cubicBezTo>
                  <a:pt x="565" y="421"/>
                  <a:pt x="563" y="429"/>
                  <a:pt x="563" y="438"/>
                </a:cubicBezTo>
                <a:cubicBezTo>
                  <a:pt x="563" y="466"/>
                  <a:pt x="586" y="489"/>
                  <a:pt x="614" y="489"/>
                </a:cubicBezTo>
                <a:lnTo>
                  <a:pt x="672" y="489"/>
                </a:lnTo>
                <a:cubicBezTo>
                  <a:pt x="667" y="507"/>
                  <a:pt x="660" y="523"/>
                  <a:pt x="652" y="539"/>
                </a:cubicBezTo>
                <a:lnTo>
                  <a:pt x="545" y="539"/>
                </a:lnTo>
                <a:cubicBezTo>
                  <a:pt x="517" y="539"/>
                  <a:pt x="494" y="562"/>
                  <a:pt x="494" y="590"/>
                </a:cubicBezTo>
                <a:cubicBezTo>
                  <a:pt x="494" y="618"/>
                  <a:pt x="517" y="640"/>
                  <a:pt x="545" y="640"/>
                </a:cubicBezTo>
                <a:lnTo>
                  <a:pt x="560" y="640"/>
                </a:lnTo>
                <a:cubicBezTo>
                  <a:pt x="521" y="665"/>
                  <a:pt x="474" y="680"/>
                  <a:pt x="424" y="680"/>
                </a:cubicBezTo>
                <a:cubicBezTo>
                  <a:pt x="335" y="680"/>
                  <a:pt x="256" y="634"/>
                  <a:pt x="210" y="565"/>
                </a:cubicBezTo>
                <a:lnTo>
                  <a:pt x="416" y="565"/>
                </a:lnTo>
                <a:cubicBezTo>
                  <a:pt x="445" y="565"/>
                  <a:pt x="467" y="542"/>
                  <a:pt x="467" y="514"/>
                </a:cubicBezTo>
                <a:cubicBezTo>
                  <a:pt x="467" y="486"/>
                  <a:pt x="445" y="464"/>
                  <a:pt x="416" y="464"/>
                </a:cubicBezTo>
                <a:lnTo>
                  <a:pt x="288" y="463"/>
                </a:lnTo>
                <a:cubicBezTo>
                  <a:pt x="292" y="456"/>
                  <a:pt x="295" y="447"/>
                  <a:pt x="295" y="438"/>
                </a:cubicBezTo>
                <a:cubicBezTo>
                  <a:pt x="295" y="429"/>
                  <a:pt x="292" y="421"/>
                  <a:pt x="288" y="413"/>
                </a:cubicBezTo>
                <a:lnTo>
                  <a:pt x="354" y="413"/>
                </a:lnTo>
                <a:cubicBezTo>
                  <a:pt x="382" y="413"/>
                  <a:pt x="405" y="390"/>
                  <a:pt x="405" y="363"/>
                </a:cubicBezTo>
                <a:cubicBezTo>
                  <a:pt x="405" y="334"/>
                  <a:pt x="382" y="312"/>
                  <a:pt x="354" y="312"/>
                </a:cubicBezTo>
                <a:lnTo>
                  <a:pt x="343" y="312"/>
                </a:lnTo>
                <a:cubicBezTo>
                  <a:pt x="347" y="304"/>
                  <a:pt x="350" y="296"/>
                  <a:pt x="350" y="287"/>
                </a:cubicBezTo>
                <a:cubicBezTo>
                  <a:pt x="350" y="259"/>
                  <a:pt x="327" y="236"/>
                  <a:pt x="299" y="236"/>
                </a:cubicBezTo>
                <a:lnTo>
                  <a:pt x="248" y="236"/>
                </a:lnTo>
                <a:cubicBezTo>
                  <a:pt x="295" y="193"/>
                  <a:pt x="356" y="166"/>
                  <a:pt x="424" y="166"/>
                </a:cubicBezTo>
                <a:cubicBezTo>
                  <a:pt x="526" y="166"/>
                  <a:pt x="613" y="226"/>
                  <a:pt x="655" y="312"/>
                </a:cubicBezTo>
                <a:close/>
                <a:moveTo>
                  <a:pt x="437" y="25"/>
                </a:moveTo>
                <a:lnTo>
                  <a:pt x="437" y="25"/>
                </a:lnTo>
                <a:cubicBezTo>
                  <a:pt x="511" y="29"/>
                  <a:pt x="580" y="51"/>
                  <a:pt x="639" y="89"/>
                </a:cubicBezTo>
                <a:lnTo>
                  <a:pt x="573" y="184"/>
                </a:lnTo>
                <a:cubicBezTo>
                  <a:pt x="533" y="159"/>
                  <a:pt x="487" y="143"/>
                  <a:pt x="437" y="141"/>
                </a:cubicBezTo>
                <a:lnTo>
                  <a:pt x="437" y="25"/>
                </a:lnTo>
                <a:close/>
                <a:moveTo>
                  <a:pt x="614" y="388"/>
                </a:moveTo>
                <a:lnTo>
                  <a:pt x="531" y="388"/>
                </a:lnTo>
                <a:cubicBezTo>
                  <a:pt x="517" y="388"/>
                  <a:pt x="506" y="377"/>
                  <a:pt x="506" y="363"/>
                </a:cubicBezTo>
                <a:cubicBezTo>
                  <a:pt x="506" y="349"/>
                  <a:pt x="517" y="338"/>
                  <a:pt x="531" y="338"/>
                </a:cubicBezTo>
                <a:lnTo>
                  <a:pt x="665" y="338"/>
                </a:lnTo>
                <a:cubicBezTo>
                  <a:pt x="666" y="338"/>
                  <a:pt x="666" y="338"/>
                  <a:pt x="666" y="339"/>
                </a:cubicBezTo>
                <a:cubicBezTo>
                  <a:pt x="666" y="340"/>
                  <a:pt x="667" y="340"/>
                  <a:pt x="667" y="340"/>
                </a:cubicBezTo>
                <a:cubicBezTo>
                  <a:pt x="675" y="367"/>
                  <a:pt x="680" y="394"/>
                  <a:pt x="680" y="423"/>
                </a:cubicBezTo>
                <a:cubicBezTo>
                  <a:pt x="680" y="437"/>
                  <a:pt x="679" y="450"/>
                  <a:pt x="677" y="463"/>
                </a:cubicBezTo>
                <a:lnTo>
                  <a:pt x="614" y="463"/>
                </a:lnTo>
                <a:cubicBezTo>
                  <a:pt x="599" y="463"/>
                  <a:pt x="588" y="452"/>
                  <a:pt x="588" y="438"/>
                </a:cubicBezTo>
                <a:cubicBezTo>
                  <a:pt x="588" y="424"/>
                  <a:pt x="599" y="413"/>
                  <a:pt x="614" y="413"/>
                </a:cubicBezTo>
                <a:cubicBezTo>
                  <a:pt x="621" y="413"/>
                  <a:pt x="626" y="408"/>
                  <a:pt x="626" y="400"/>
                </a:cubicBezTo>
                <a:cubicBezTo>
                  <a:pt x="626" y="393"/>
                  <a:pt x="621" y="388"/>
                  <a:pt x="614" y="388"/>
                </a:cubicBezTo>
                <a:close/>
                <a:moveTo>
                  <a:pt x="808" y="320"/>
                </a:moveTo>
                <a:lnTo>
                  <a:pt x="695" y="346"/>
                </a:lnTo>
                <a:cubicBezTo>
                  <a:pt x="678" y="287"/>
                  <a:pt x="642" y="235"/>
                  <a:pt x="594" y="199"/>
                </a:cubicBezTo>
                <a:lnTo>
                  <a:pt x="660" y="104"/>
                </a:lnTo>
                <a:cubicBezTo>
                  <a:pt x="731" y="156"/>
                  <a:pt x="785" y="232"/>
                  <a:pt x="808" y="320"/>
                </a:cubicBezTo>
                <a:close/>
                <a:moveTo>
                  <a:pt x="424" y="0"/>
                </a:moveTo>
                <a:lnTo>
                  <a:pt x="424" y="0"/>
                </a:lnTo>
                <a:cubicBezTo>
                  <a:pt x="190" y="0"/>
                  <a:pt x="0" y="190"/>
                  <a:pt x="0" y="423"/>
                </a:cubicBezTo>
                <a:cubicBezTo>
                  <a:pt x="0" y="657"/>
                  <a:pt x="190" y="847"/>
                  <a:pt x="424" y="847"/>
                </a:cubicBezTo>
                <a:cubicBezTo>
                  <a:pt x="657" y="847"/>
                  <a:pt x="847" y="657"/>
                  <a:pt x="847" y="423"/>
                </a:cubicBezTo>
                <a:cubicBezTo>
                  <a:pt x="847" y="190"/>
                  <a:pt x="657" y="0"/>
                  <a:pt x="424" y="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100" name="Freeform 828">
            <a:extLst>
              <a:ext uri="{FF2B5EF4-FFF2-40B4-BE49-F238E27FC236}">
                <a16:creationId xmlns:a16="http://schemas.microsoft.com/office/drawing/2014/main" id="{D0FA1BCE-D1AA-7242-9888-C74C010B570D}"/>
              </a:ext>
            </a:extLst>
          </p:cNvPr>
          <p:cNvSpPr>
            <a:spLocks noChangeArrowheads="1"/>
          </p:cNvSpPr>
          <p:nvPr/>
        </p:nvSpPr>
        <p:spPr bwMode="auto">
          <a:xfrm>
            <a:off x="5941222" y="3111425"/>
            <a:ext cx="343112" cy="343112"/>
          </a:xfrm>
          <a:custGeom>
            <a:avLst/>
            <a:gdLst>
              <a:gd name="T0" fmla="*/ 196970 w 304441"/>
              <a:gd name="T1" fmla="*/ 295096 h 304441"/>
              <a:gd name="T2" fmla="*/ 8986 w 304441"/>
              <a:gd name="T3" fmla="*/ 235429 h 304441"/>
              <a:gd name="T4" fmla="*/ 103157 w 304441"/>
              <a:gd name="T5" fmla="*/ 262746 h 304441"/>
              <a:gd name="T6" fmla="*/ 295096 w 304441"/>
              <a:gd name="T7" fmla="*/ 253761 h 304441"/>
              <a:gd name="T8" fmla="*/ 50680 w 304441"/>
              <a:gd name="T9" fmla="*/ 103188 h 304441"/>
              <a:gd name="T10" fmla="*/ 115332 w 304441"/>
              <a:gd name="T11" fmla="*/ 117168 h 304441"/>
              <a:gd name="T12" fmla="*/ 108902 w 304441"/>
              <a:gd name="T13" fmla="*/ 123979 h 304441"/>
              <a:gd name="T14" fmla="*/ 46037 w 304441"/>
              <a:gd name="T15" fmla="*/ 107848 h 304441"/>
              <a:gd name="T16" fmla="*/ 266135 w 304441"/>
              <a:gd name="T17" fmla="*/ 89286 h 304441"/>
              <a:gd name="T18" fmla="*/ 188278 w 304441"/>
              <a:gd name="T19" fmla="*/ 109912 h 304441"/>
              <a:gd name="T20" fmla="*/ 113650 w 304441"/>
              <a:gd name="T21" fmla="*/ 160572 h 304441"/>
              <a:gd name="T22" fmla="*/ 41535 w 304441"/>
              <a:gd name="T23" fmla="*/ 179026 h 304441"/>
              <a:gd name="T24" fmla="*/ 75619 w 304441"/>
              <a:gd name="T25" fmla="*/ 138498 h 304441"/>
              <a:gd name="T26" fmla="*/ 148811 w 304441"/>
              <a:gd name="T27" fmla="*/ 110997 h 304441"/>
              <a:gd name="T28" fmla="*/ 191507 w 304441"/>
              <a:gd name="T29" fmla="*/ 100865 h 304441"/>
              <a:gd name="T30" fmla="*/ 265776 w 304441"/>
              <a:gd name="T31" fmla="*/ 82773 h 304441"/>
              <a:gd name="T32" fmla="*/ 74259 w 304441"/>
              <a:gd name="T33" fmla="*/ 83961 h 304441"/>
              <a:gd name="T34" fmla="*/ 46037 w 304441"/>
              <a:gd name="T35" fmla="*/ 83961 h 304441"/>
              <a:gd name="T36" fmla="*/ 213826 w 304441"/>
              <a:gd name="T37" fmla="*/ 73025 h 304441"/>
              <a:gd name="T38" fmla="*/ 229980 w 304441"/>
              <a:gd name="T39" fmla="*/ 93816 h 304441"/>
              <a:gd name="T40" fmla="*/ 212031 w 304441"/>
              <a:gd name="T41" fmla="*/ 82345 h 304441"/>
              <a:gd name="T42" fmla="*/ 165004 w 304441"/>
              <a:gd name="T43" fmla="*/ 73025 h 304441"/>
              <a:gd name="T44" fmla="*/ 102825 w 304441"/>
              <a:gd name="T45" fmla="*/ 61736 h 304441"/>
              <a:gd name="T46" fmla="*/ 46037 w 304441"/>
              <a:gd name="T47" fmla="*/ 61736 h 304441"/>
              <a:gd name="T48" fmla="*/ 198158 w 304441"/>
              <a:gd name="T49" fmla="*/ 50800 h 304441"/>
              <a:gd name="T50" fmla="*/ 165020 w 304441"/>
              <a:gd name="T51" fmla="*/ 59972 h 304441"/>
              <a:gd name="T52" fmla="*/ 165039 w 304441"/>
              <a:gd name="T53" fmla="*/ 26988 h 304441"/>
              <a:gd name="T54" fmla="*/ 212423 w 304441"/>
              <a:gd name="T55" fmla="*/ 36160 h 304441"/>
              <a:gd name="T56" fmla="*/ 165039 w 304441"/>
              <a:gd name="T57" fmla="*/ 26988 h 304441"/>
              <a:gd name="T58" fmla="*/ 8986 w 304441"/>
              <a:gd name="T59" fmla="*/ 226084 h 304441"/>
              <a:gd name="T60" fmla="*/ 41335 w 304441"/>
              <a:gd name="T61" fmla="*/ 200924 h 304441"/>
              <a:gd name="T62" fmla="*/ 73684 w 304441"/>
              <a:gd name="T63" fmla="*/ 226084 h 304441"/>
              <a:gd name="T64" fmla="*/ 83029 w 304441"/>
              <a:gd name="T65" fmla="*/ 172888 h 304441"/>
              <a:gd name="T66" fmla="*/ 110705 w 304441"/>
              <a:gd name="T67" fmla="*/ 186906 h 304441"/>
              <a:gd name="T68" fmla="*/ 120051 w 304441"/>
              <a:gd name="T69" fmla="*/ 226084 h 304441"/>
              <a:gd name="T70" fmla="*/ 152400 w 304441"/>
              <a:gd name="T71" fmla="*/ 140539 h 304441"/>
              <a:gd name="T72" fmla="*/ 184390 w 304441"/>
              <a:gd name="T73" fmla="*/ 226084 h 304441"/>
              <a:gd name="T74" fmla="*/ 193735 w 304441"/>
              <a:gd name="T75" fmla="*/ 136226 h 304441"/>
              <a:gd name="T76" fmla="*/ 221412 w 304441"/>
              <a:gd name="T77" fmla="*/ 159229 h 304441"/>
              <a:gd name="T78" fmla="*/ 230397 w 304441"/>
              <a:gd name="T79" fmla="*/ 226084 h 304441"/>
              <a:gd name="T80" fmla="*/ 262746 w 304441"/>
              <a:gd name="T81" fmla="*/ 112863 h 304441"/>
              <a:gd name="T82" fmla="*/ 295096 w 304441"/>
              <a:gd name="T83" fmla="*/ 226084 h 304441"/>
              <a:gd name="T84" fmla="*/ 18331 w 304441"/>
              <a:gd name="T85" fmla="*/ 8986 h 304441"/>
              <a:gd name="T86" fmla="*/ 304441 w 304441"/>
              <a:gd name="T87" fmla="*/ 18331 h 304441"/>
              <a:gd name="T88" fmla="*/ 285750 w 304441"/>
              <a:gd name="T89" fmla="*/ 272092 h 304441"/>
              <a:gd name="T90" fmla="*/ 244415 w 304441"/>
              <a:gd name="T91" fmla="*/ 295096 h 304441"/>
              <a:gd name="T92" fmla="*/ 201283 w 304441"/>
              <a:gd name="T93" fmla="*/ 304441 h 304441"/>
              <a:gd name="T94" fmla="*/ 55353 w 304441"/>
              <a:gd name="T95" fmla="*/ 299768 h 304441"/>
              <a:gd name="T96" fmla="*/ 98485 w 304441"/>
              <a:gd name="T97" fmla="*/ 272092 h 304441"/>
              <a:gd name="T98" fmla="*/ 0 w 304441"/>
              <a:gd name="T99" fmla="*/ 230397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4441" h="304441">
                <a:moveTo>
                  <a:pt x="107471" y="272092"/>
                </a:moveTo>
                <a:lnTo>
                  <a:pt x="107471" y="295096"/>
                </a:lnTo>
                <a:lnTo>
                  <a:pt x="196970" y="295096"/>
                </a:lnTo>
                <a:lnTo>
                  <a:pt x="196970" y="272092"/>
                </a:lnTo>
                <a:lnTo>
                  <a:pt x="107471" y="272092"/>
                </a:lnTo>
                <a:close/>
                <a:moveTo>
                  <a:pt x="8986" y="235429"/>
                </a:moveTo>
                <a:lnTo>
                  <a:pt x="8986" y="253761"/>
                </a:lnTo>
                <a:cubicBezTo>
                  <a:pt x="8986" y="258793"/>
                  <a:pt x="13299" y="262746"/>
                  <a:pt x="18331" y="262746"/>
                </a:cubicBezTo>
                <a:lnTo>
                  <a:pt x="103157" y="262746"/>
                </a:lnTo>
                <a:lnTo>
                  <a:pt x="201283" y="262746"/>
                </a:lnTo>
                <a:lnTo>
                  <a:pt x="285750" y="262746"/>
                </a:lnTo>
                <a:cubicBezTo>
                  <a:pt x="290782" y="262746"/>
                  <a:pt x="295096" y="258793"/>
                  <a:pt x="295096" y="253761"/>
                </a:cubicBezTo>
                <a:lnTo>
                  <a:pt x="295096" y="235429"/>
                </a:lnTo>
                <a:lnTo>
                  <a:pt x="8986" y="235429"/>
                </a:lnTo>
                <a:close/>
                <a:moveTo>
                  <a:pt x="50680" y="103188"/>
                </a:moveTo>
                <a:lnTo>
                  <a:pt x="99258" y="103188"/>
                </a:lnTo>
                <a:cubicBezTo>
                  <a:pt x="100687" y="103188"/>
                  <a:pt x="101758" y="103905"/>
                  <a:pt x="102830" y="104622"/>
                </a:cubicBezTo>
                <a:lnTo>
                  <a:pt x="115332" y="117168"/>
                </a:lnTo>
                <a:cubicBezTo>
                  <a:pt x="117118" y="118961"/>
                  <a:pt x="117118" y="121829"/>
                  <a:pt x="115332" y="123979"/>
                </a:cubicBezTo>
                <a:cubicBezTo>
                  <a:pt x="114260" y="124696"/>
                  <a:pt x="113188" y="125055"/>
                  <a:pt x="112117" y="125055"/>
                </a:cubicBezTo>
                <a:cubicBezTo>
                  <a:pt x="110688" y="125055"/>
                  <a:pt x="109617" y="124696"/>
                  <a:pt x="108902" y="123979"/>
                </a:cubicBezTo>
                <a:lnTo>
                  <a:pt x="97472" y="112508"/>
                </a:lnTo>
                <a:lnTo>
                  <a:pt x="50680" y="112508"/>
                </a:lnTo>
                <a:cubicBezTo>
                  <a:pt x="48180" y="112508"/>
                  <a:pt x="46037" y="110358"/>
                  <a:pt x="46037" y="107848"/>
                </a:cubicBezTo>
                <a:cubicBezTo>
                  <a:pt x="46037" y="105339"/>
                  <a:pt x="48180" y="103188"/>
                  <a:pt x="50680" y="103188"/>
                </a:cubicBezTo>
                <a:close/>
                <a:moveTo>
                  <a:pt x="265776" y="82773"/>
                </a:moveTo>
                <a:cubicBezTo>
                  <a:pt x="267570" y="84582"/>
                  <a:pt x="267928" y="87477"/>
                  <a:pt x="266135" y="89286"/>
                </a:cubicBezTo>
                <a:lnTo>
                  <a:pt x="229538" y="131261"/>
                </a:lnTo>
                <a:cubicBezTo>
                  <a:pt x="227745" y="132709"/>
                  <a:pt x="225233" y="133071"/>
                  <a:pt x="223439" y="131985"/>
                </a:cubicBezTo>
                <a:lnTo>
                  <a:pt x="188278" y="109912"/>
                </a:lnTo>
                <a:lnTo>
                  <a:pt x="154552" y="118234"/>
                </a:lnTo>
                <a:lnTo>
                  <a:pt x="118673" y="159124"/>
                </a:lnTo>
                <a:cubicBezTo>
                  <a:pt x="117597" y="160572"/>
                  <a:pt x="115444" y="160934"/>
                  <a:pt x="113650" y="160572"/>
                </a:cubicBezTo>
                <a:lnTo>
                  <a:pt x="79566" y="147545"/>
                </a:lnTo>
                <a:lnTo>
                  <a:pt x="44764" y="177941"/>
                </a:lnTo>
                <a:cubicBezTo>
                  <a:pt x="44046" y="179026"/>
                  <a:pt x="42611" y="179026"/>
                  <a:pt x="41535" y="179026"/>
                </a:cubicBezTo>
                <a:cubicBezTo>
                  <a:pt x="40458" y="179026"/>
                  <a:pt x="39023" y="178665"/>
                  <a:pt x="38306" y="177579"/>
                </a:cubicBezTo>
                <a:cubicBezTo>
                  <a:pt x="36512" y="175770"/>
                  <a:pt x="36871" y="172875"/>
                  <a:pt x="38664" y="171066"/>
                </a:cubicBezTo>
                <a:lnTo>
                  <a:pt x="75619" y="138498"/>
                </a:lnTo>
                <a:cubicBezTo>
                  <a:pt x="76696" y="137413"/>
                  <a:pt x="78490" y="137051"/>
                  <a:pt x="80284" y="137775"/>
                </a:cubicBezTo>
                <a:lnTo>
                  <a:pt x="114009" y="150440"/>
                </a:lnTo>
                <a:lnTo>
                  <a:pt x="148811" y="110997"/>
                </a:lnTo>
                <a:cubicBezTo>
                  <a:pt x="149170" y="110274"/>
                  <a:pt x="150247" y="109912"/>
                  <a:pt x="150964" y="109550"/>
                </a:cubicBezTo>
                <a:lnTo>
                  <a:pt x="187919" y="100504"/>
                </a:lnTo>
                <a:cubicBezTo>
                  <a:pt x="188996" y="100142"/>
                  <a:pt x="190431" y="100142"/>
                  <a:pt x="191507" y="100865"/>
                </a:cubicBezTo>
                <a:lnTo>
                  <a:pt x="224874" y="122215"/>
                </a:lnTo>
                <a:lnTo>
                  <a:pt x="259318" y="83134"/>
                </a:lnTo>
                <a:cubicBezTo>
                  <a:pt x="261112" y="81325"/>
                  <a:pt x="263982" y="80963"/>
                  <a:pt x="265776" y="82773"/>
                </a:cubicBezTo>
                <a:close/>
                <a:moveTo>
                  <a:pt x="50623" y="79375"/>
                </a:moveTo>
                <a:lnTo>
                  <a:pt x="70026" y="79375"/>
                </a:lnTo>
                <a:cubicBezTo>
                  <a:pt x="72495" y="79375"/>
                  <a:pt x="74259" y="81492"/>
                  <a:pt x="74259" y="83961"/>
                </a:cubicBezTo>
                <a:cubicBezTo>
                  <a:pt x="74259" y="86431"/>
                  <a:pt x="72495" y="88547"/>
                  <a:pt x="70026" y="88547"/>
                </a:cubicBezTo>
                <a:lnTo>
                  <a:pt x="50623" y="88547"/>
                </a:lnTo>
                <a:cubicBezTo>
                  <a:pt x="48153" y="88547"/>
                  <a:pt x="46037" y="86431"/>
                  <a:pt x="46037" y="83961"/>
                </a:cubicBezTo>
                <a:cubicBezTo>
                  <a:pt x="46037" y="81492"/>
                  <a:pt x="48153" y="79375"/>
                  <a:pt x="50623" y="79375"/>
                </a:cubicBezTo>
                <a:close/>
                <a:moveTo>
                  <a:pt x="165004" y="73025"/>
                </a:moveTo>
                <a:lnTo>
                  <a:pt x="213826" y="73025"/>
                </a:lnTo>
                <a:cubicBezTo>
                  <a:pt x="214903" y="73025"/>
                  <a:pt x="216339" y="73384"/>
                  <a:pt x="217057" y="74459"/>
                </a:cubicBezTo>
                <a:lnTo>
                  <a:pt x="229980" y="87364"/>
                </a:lnTo>
                <a:cubicBezTo>
                  <a:pt x="231416" y="88798"/>
                  <a:pt x="231416" y="92024"/>
                  <a:pt x="229980" y="93816"/>
                </a:cubicBezTo>
                <a:cubicBezTo>
                  <a:pt x="228903" y="94533"/>
                  <a:pt x="227467" y="94892"/>
                  <a:pt x="226390" y="94892"/>
                </a:cubicBezTo>
                <a:cubicBezTo>
                  <a:pt x="225314" y="94892"/>
                  <a:pt x="223878" y="94533"/>
                  <a:pt x="223160" y="93816"/>
                </a:cubicBezTo>
                <a:lnTo>
                  <a:pt x="212031" y="82345"/>
                </a:lnTo>
                <a:lnTo>
                  <a:pt x="165004" y="82345"/>
                </a:lnTo>
                <a:cubicBezTo>
                  <a:pt x="162132" y="82345"/>
                  <a:pt x="160337" y="80195"/>
                  <a:pt x="160337" y="77685"/>
                </a:cubicBezTo>
                <a:cubicBezTo>
                  <a:pt x="160337" y="75176"/>
                  <a:pt x="162132" y="73025"/>
                  <a:pt x="165004" y="73025"/>
                </a:cubicBezTo>
                <a:close/>
                <a:moveTo>
                  <a:pt x="50739" y="57150"/>
                </a:moveTo>
                <a:lnTo>
                  <a:pt x="98485" y="57150"/>
                </a:lnTo>
                <a:cubicBezTo>
                  <a:pt x="101016" y="57150"/>
                  <a:pt x="102825" y="59267"/>
                  <a:pt x="102825" y="61736"/>
                </a:cubicBezTo>
                <a:cubicBezTo>
                  <a:pt x="102825" y="64206"/>
                  <a:pt x="101016" y="66322"/>
                  <a:pt x="98485" y="66322"/>
                </a:cubicBezTo>
                <a:lnTo>
                  <a:pt x="50739" y="66322"/>
                </a:lnTo>
                <a:cubicBezTo>
                  <a:pt x="48207" y="66322"/>
                  <a:pt x="46037" y="64206"/>
                  <a:pt x="46037" y="61736"/>
                </a:cubicBezTo>
                <a:cubicBezTo>
                  <a:pt x="46037" y="59267"/>
                  <a:pt x="48207" y="57150"/>
                  <a:pt x="50739" y="57150"/>
                </a:cubicBezTo>
                <a:close/>
                <a:moveTo>
                  <a:pt x="165020" y="50800"/>
                </a:moveTo>
                <a:lnTo>
                  <a:pt x="198158" y="50800"/>
                </a:lnTo>
                <a:cubicBezTo>
                  <a:pt x="200679" y="50800"/>
                  <a:pt x="202840" y="52917"/>
                  <a:pt x="202840" y="55386"/>
                </a:cubicBezTo>
                <a:cubicBezTo>
                  <a:pt x="202840" y="57856"/>
                  <a:pt x="200679" y="59972"/>
                  <a:pt x="198158" y="59972"/>
                </a:cubicBezTo>
                <a:lnTo>
                  <a:pt x="165020" y="59972"/>
                </a:lnTo>
                <a:cubicBezTo>
                  <a:pt x="162138" y="59972"/>
                  <a:pt x="160337" y="57856"/>
                  <a:pt x="160337" y="55386"/>
                </a:cubicBezTo>
                <a:cubicBezTo>
                  <a:pt x="160337" y="52917"/>
                  <a:pt x="162138" y="50800"/>
                  <a:pt x="165020" y="50800"/>
                </a:cubicBezTo>
                <a:close/>
                <a:moveTo>
                  <a:pt x="165039" y="26988"/>
                </a:moveTo>
                <a:lnTo>
                  <a:pt x="212423" y="26988"/>
                </a:lnTo>
                <a:cubicBezTo>
                  <a:pt x="214955" y="26988"/>
                  <a:pt x="217126" y="29105"/>
                  <a:pt x="217126" y="31574"/>
                </a:cubicBezTo>
                <a:cubicBezTo>
                  <a:pt x="217126" y="34044"/>
                  <a:pt x="214955" y="36160"/>
                  <a:pt x="212423" y="36160"/>
                </a:cubicBezTo>
                <a:lnTo>
                  <a:pt x="165039" y="36160"/>
                </a:lnTo>
                <a:cubicBezTo>
                  <a:pt x="162146" y="36160"/>
                  <a:pt x="160337" y="34044"/>
                  <a:pt x="160337" y="31574"/>
                </a:cubicBezTo>
                <a:cubicBezTo>
                  <a:pt x="160337" y="29105"/>
                  <a:pt x="162146" y="26988"/>
                  <a:pt x="165039" y="26988"/>
                </a:cubicBezTo>
                <a:close/>
                <a:moveTo>
                  <a:pt x="18331" y="8986"/>
                </a:moveTo>
                <a:cubicBezTo>
                  <a:pt x="13299" y="8986"/>
                  <a:pt x="8986" y="13299"/>
                  <a:pt x="8986" y="18331"/>
                </a:cubicBezTo>
                <a:lnTo>
                  <a:pt x="8986" y="226084"/>
                </a:lnTo>
                <a:lnTo>
                  <a:pt x="36662" y="226084"/>
                </a:lnTo>
                <a:lnTo>
                  <a:pt x="36662" y="205237"/>
                </a:lnTo>
                <a:cubicBezTo>
                  <a:pt x="36662" y="202721"/>
                  <a:pt x="38819" y="200924"/>
                  <a:pt x="41335" y="200924"/>
                </a:cubicBezTo>
                <a:cubicBezTo>
                  <a:pt x="43851" y="200924"/>
                  <a:pt x="46007" y="202721"/>
                  <a:pt x="46007" y="205237"/>
                </a:cubicBezTo>
                <a:lnTo>
                  <a:pt x="46007" y="226084"/>
                </a:lnTo>
                <a:lnTo>
                  <a:pt x="73684" y="226084"/>
                </a:lnTo>
                <a:lnTo>
                  <a:pt x="73684" y="172888"/>
                </a:lnTo>
                <a:cubicBezTo>
                  <a:pt x="73684" y="170372"/>
                  <a:pt x="75840" y="168575"/>
                  <a:pt x="78356" y="168575"/>
                </a:cubicBezTo>
                <a:cubicBezTo>
                  <a:pt x="80872" y="168575"/>
                  <a:pt x="83029" y="170372"/>
                  <a:pt x="83029" y="172888"/>
                </a:cubicBezTo>
                <a:lnTo>
                  <a:pt x="83029" y="226084"/>
                </a:lnTo>
                <a:lnTo>
                  <a:pt x="110705" y="226084"/>
                </a:lnTo>
                <a:lnTo>
                  <a:pt x="110705" y="186906"/>
                </a:lnTo>
                <a:cubicBezTo>
                  <a:pt x="110705" y="184390"/>
                  <a:pt x="112862" y="182233"/>
                  <a:pt x="115378" y="182233"/>
                </a:cubicBezTo>
                <a:cubicBezTo>
                  <a:pt x="117894" y="182233"/>
                  <a:pt x="120051" y="184390"/>
                  <a:pt x="120051" y="186906"/>
                </a:cubicBezTo>
                <a:lnTo>
                  <a:pt x="120051" y="226084"/>
                </a:lnTo>
                <a:lnTo>
                  <a:pt x="147368" y="226084"/>
                </a:lnTo>
                <a:lnTo>
                  <a:pt x="147368" y="145212"/>
                </a:lnTo>
                <a:cubicBezTo>
                  <a:pt x="147368" y="142696"/>
                  <a:pt x="149524" y="140539"/>
                  <a:pt x="152400" y="140539"/>
                </a:cubicBezTo>
                <a:cubicBezTo>
                  <a:pt x="154556" y="140539"/>
                  <a:pt x="156713" y="142696"/>
                  <a:pt x="156713" y="145212"/>
                </a:cubicBezTo>
                <a:lnTo>
                  <a:pt x="156713" y="226084"/>
                </a:lnTo>
                <a:lnTo>
                  <a:pt x="184390" y="226084"/>
                </a:lnTo>
                <a:lnTo>
                  <a:pt x="184390" y="136226"/>
                </a:lnTo>
                <a:cubicBezTo>
                  <a:pt x="184390" y="133710"/>
                  <a:pt x="186546" y="131553"/>
                  <a:pt x="189063" y="131553"/>
                </a:cubicBezTo>
                <a:cubicBezTo>
                  <a:pt x="191579" y="131553"/>
                  <a:pt x="193735" y="133710"/>
                  <a:pt x="193735" y="136226"/>
                </a:cubicBezTo>
                <a:lnTo>
                  <a:pt x="193735" y="226084"/>
                </a:lnTo>
                <a:lnTo>
                  <a:pt x="221412" y="226084"/>
                </a:lnTo>
                <a:lnTo>
                  <a:pt x="221412" y="159229"/>
                </a:lnTo>
                <a:cubicBezTo>
                  <a:pt x="221412" y="156713"/>
                  <a:pt x="223209" y="154557"/>
                  <a:pt x="226084" y="154557"/>
                </a:cubicBezTo>
                <a:cubicBezTo>
                  <a:pt x="228600" y="154557"/>
                  <a:pt x="230397" y="156713"/>
                  <a:pt x="230397" y="159229"/>
                </a:cubicBezTo>
                <a:lnTo>
                  <a:pt x="230397" y="226084"/>
                </a:lnTo>
                <a:lnTo>
                  <a:pt x="258074" y="226084"/>
                </a:lnTo>
                <a:lnTo>
                  <a:pt x="258074" y="117535"/>
                </a:lnTo>
                <a:cubicBezTo>
                  <a:pt x="258074" y="115019"/>
                  <a:pt x="260230" y="112863"/>
                  <a:pt x="262746" y="112863"/>
                </a:cubicBezTo>
                <a:cubicBezTo>
                  <a:pt x="265262" y="112863"/>
                  <a:pt x="267419" y="115019"/>
                  <a:pt x="267419" y="117535"/>
                </a:cubicBezTo>
                <a:lnTo>
                  <a:pt x="267419" y="226084"/>
                </a:lnTo>
                <a:lnTo>
                  <a:pt x="295096" y="226084"/>
                </a:lnTo>
                <a:lnTo>
                  <a:pt x="295096" y="18331"/>
                </a:lnTo>
                <a:cubicBezTo>
                  <a:pt x="295096" y="13299"/>
                  <a:pt x="290782" y="8986"/>
                  <a:pt x="285750" y="8986"/>
                </a:cubicBezTo>
                <a:lnTo>
                  <a:pt x="18331" y="8986"/>
                </a:lnTo>
                <a:close/>
                <a:moveTo>
                  <a:pt x="18331" y="0"/>
                </a:moveTo>
                <a:lnTo>
                  <a:pt x="285750" y="0"/>
                </a:lnTo>
                <a:cubicBezTo>
                  <a:pt x="296174" y="0"/>
                  <a:pt x="304441" y="7907"/>
                  <a:pt x="304441" y="18331"/>
                </a:cubicBezTo>
                <a:lnTo>
                  <a:pt x="304441" y="230397"/>
                </a:lnTo>
                <a:lnTo>
                  <a:pt x="304441" y="253761"/>
                </a:lnTo>
                <a:cubicBezTo>
                  <a:pt x="304441" y="263825"/>
                  <a:pt x="296174" y="272092"/>
                  <a:pt x="285750" y="272092"/>
                </a:cubicBezTo>
                <a:lnTo>
                  <a:pt x="205956" y="272092"/>
                </a:lnTo>
                <a:lnTo>
                  <a:pt x="205956" y="295096"/>
                </a:lnTo>
                <a:lnTo>
                  <a:pt x="244415" y="295096"/>
                </a:lnTo>
                <a:cubicBezTo>
                  <a:pt x="246931" y="295096"/>
                  <a:pt x="249088" y="297252"/>
                  <a:pt x="249088" y="299768"/>
                </a:cubicBezTo>
                <a:cubicBezTo>
                  <a:pt x="249088" y="302284"/>
                  <a:pt x="246931" y="304441"/>
                  <a:pt x="244415" y="304441"/>
                </a:cubicBezTo>
                <a:lnTo>
                  <a:pt x="201283" y="304441"/>
                </a:lnTo>
                <a:lnTo>
                  <a:pt x="103157" y="304441"/>
                </a:lnTo>
                <a:lnTo>
                  <a:pt x="60025" y="304441"/>
                </a:lnTo>
                <a:cubicBezTo>
                  <a:pt x="57509" y="304441"/>
                  <a:pt x="55353" y="302284"/>
                  <a:pt x="55353" y="299768"/>
                </a:cubicBezTo>
                <a:cubicBezTo>
                  <a:pt x="55353" y="297252"/>
                  <a:pt x="57509" y="295096"/>
                  <a:pt x="60025" y="295096"/>
                </a:cubicBezTo>
                <a:lnTo>
                  <a:pt x="98485" y="295096"/>
                </a:lnTo>
                <a:lnTo>
                  <a:pt x="98485" y="272092"/>
                </a:lnTo>
                <a:lnTo>
                  <a:pt x="18331" y="272092"/>
                </a:lnTo>
                <a:cubicBezTo>
                  <a:pt x="8267" y="272092"/>
                  <a:pt x="0" y="263825"/>
                  <a:pt x="0" y="253761"/>
                </a:cubicBezTo>
                <a:lnTo>
                  <a:pt x="0" y="230397"/>
                </a:lnTo>
                <a:lnTo>
                  <a:pt x="0" y="18331"/>
                </a:lnTo>
                <a:cubicBezTo>
                  <a:pt x="0" y="7907"/>
                  <a:pt x="8267" y="0"/>
                  <a:pt x="1833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1" name="Freeform 834">
            <a:extLst>
              <a:ext uri="{FF2B5EF4-FFF2-40B4-BE49-F238E27FC236}">
                <a16:creationId xmlns:a16="http://schemas.microsoft.com/office/drawing/2014/main" id="{F92AA511-6497-444C-8852-6952ACC5B379}"/>
              </a:ext>
            </a:extLst>
          </p:cNvPr>
          <p:cNvSpPr>
            <a:spLocks noChangeArrowheads="1"/>
          </p:cNvSpPr>
          <p:nvPr/>
        </p:nvSpPr>
        <p:spPr bwMode="auto">
          <a:xfrm>
            <a:off x="3335226" y="4067495"/>
            <a:ext cx="339537" cy="343112"/>
          </a:xfrm>
          <a:custGeom>
            <a:avLst/>
            <a:gdLst>
              <a:gd name="T0" fmla="*/ 289939 w 301271"/>
              <a:gd name="T1" fmla="*/ 254839 h 304441"/>
              <a:gd name="T2" fmla="*/ 132824 w 301271"/>
              <a:gd name="T3" fmla="*/ 261739 h 304441"/>
              <a:gd name="T4" fmla="*/ 132824 w 301271"/>
              <a:gd name="T5" fmla="*/ 221760 h 304441"/>
              <a:gd name="T6" fmla="*/ 123472 w 301271"/>
              <a:gd name="T7" fmla="*/ 261739 h 304441"/>
              <a:gd name="T8" fmla="*/ 41102 w 301271"/>
              <a:gd name="T9" fmla="*/ 221760 h 304441"/>
              <a:gd name="T10" fmla="*/ 62324 w 301271"/>
              <a:gd name="T11" fmla="*/ 221760 h 304441"/>
              <a:gd name="T12" fmla="*/ 132824 w 301271"/>
              <a:gd name="T13" fmla="*/ 212756 h 304441"/>
              <a:gd name="T14" fmla="*/ 132824 w 301271"/>
              <a:gd name="T15" fmla="*/ 172778 h 304441"/>
              <a:gd name="T16" fmla="*/ 123472 w 301271"/>
              <a:gd name="T17" fmla="*/ 212756 h 304441"/>
              <a:gd name="T18" fmla="*/ 41102 w 301271"/>
              <a:gd name="T19" fmla="*/ 172778 h 304441"/>
              <a:gd name="T20" fmla="*/ 62324 w 301271"/>
              <a:gd name="T21" fmla="*/ 172778 h 304441"/>
              <a:gd name="T22" fmla="*/ 264795 w 301271"/>
              <a:gd name="T23" fmla="*/ 245853 h 304441"/>
              <a:gd name="T24" fmla="*/ 291001 w 301271"/>
              <a:gd name="T25" fmla="*/ 141258 h 304441"/>
              <a:gd name="T26" fmla="*/ 132824 w 301271"/>
              <a:gd name="T27" fmla="*/ 123435 h 304441"/>
              <a:gd name="T28" fmla="*/ 187138 w 301271"/>
              <a:gd name="T29" fmla="*/ 123435 h 304441"/>
              <a:gd name="T30" fmla="*/ 71676 w 301271"/>
              <a:gd name="T31" fmla="*/ 163414 h 304441"/>
              <a:gd name="T32" fmla="*/ 71676 w 301271"/>
              <a:gd name="T33" fmla="*/ 123435 h 304441"/>
              <a:gd name="T34" fmla="*/ 62324 w 301271"/>
              <a:gd name="T35" fmla="*/ 163414 h 304441"/>
              <a:gd name="T36" fmla="*/ 270462 w 301271"/>
              <a:gd name="T37" fmla="*/ 113581 h 304441"/>
              <a:gd name="T38" fmla="*/ 286397 w 301271"/>
              <a:gd name="T39" fmla="*/ 113581 h 304441"/>
              <a:gd name="T40" fmla="*/ 71676 w 301271"/>
              <a:gd name="T41" fmla="*/ 114431 h 304441"/>
              <a:gd name="T42" fmla="*/ 71676 w 301271"/>
              <a:gd name="T43" fmla="*/ 74453 h 304441"/>
              <a:gd name="T44" fmla="*/ 62324 w 301271"/>
              <a:gd name="T45" fmla="*/ 114431 h 304441"/>
              <a:gd name="T46" fmla="*/ 36426 w 301271"/>
              <a:gd name="T47" fmla="*/ 65088 h 304441"/>
              <a:gd name="T48" fmla="*/ 145773 w 301271"/>
              <a:gd name="T49" fmla="*/ 74453 h 304441"/>
              <a:gd name="T50" fmla="*/ 187138 w 301271"/>
              <a:gd name="T51" fmla="*/ 114431 h 304441"/>
              <a:gd name="T52" fmla="*/ 196490 w 301271"/>
              <a:gd name="T53" fmla="*/ 85258 h 304441"/>
              <a:gd name="T54" fmla="*/ 36426 w 301271"/>
              <a:gd name="T55" fmla="*/ 271103 h 304441"/>
              <a:gd name="T56" fmla="*/ 36426 w 301271"/>
              <a:gd name="T57" fmla="*/ 65088 h 304441"/>
              <a:gd name="T58" fmla="*/ 265858 w 301271"/>
              <a:gd name="T59" fmla="*/ 104236 h 304441"/>
              <a:gd name="T60" fmla="*/ 292064 w 301271"/>
              <a:gd name="T61" fmla="*/ 40257 h 304441"/>
              <a:gd name="T62" fmla="*/ 264795 w 301271"/>
              <a:gd name="T63" fmla="*/ 40257 h 304441"/>
              <a:gd name="T64" fmla="*/ 104415 w 301271"/>
              <a:gd name="T65" fmla="*/ 35984 h 304441"/>
              <a:gd name="T66" fmla="*/ 31750 w 301271"/>
              <a:gd name="T67" fmla="*/ 35984 h 304441"/>
              <a:gd name="T68" fmla="*/ 174167 w 301271"/>
              <a:gd name="T69" fmla="*/ 55713 h 304441"/>
              <a:gd name="T70" fmla="*/ 278252 w 301271"/>
              <a:gd name="T71" fmla="*/ 8986 h 304441"/>
              <a:gd name="T72" fmla="*/ 284981 w 301271"/>
              <a:gd name="T73" fmla="*/ 30911 h 304441"/>
              <a:gd name="T74" fmla="*/ 8978 w 301271"/>
              <a:gd name="T75" fmla="*/ 8986 h 304441"/>
              <a:gd name="T76" fmla="*/ 220851 w 301271"/>
              <a:gd name="T77" fmla="*/ 65058 h 304441"/>
              <a:gd name="T78" fmla="*/ 164830 w 301271"/>
              <a:gd name="T79" fmla="*/ 8986 h 304441"/>
              <a:gd name="T80" fmla="*/ 294542 w 301271"/>
              <a:gd name="T81" fmla="*/ 16174 h 304441"/>
              <a:gd name="T82" fmla="*/ 301271 w 301271"/>
              <a:gd name="T83" fmla="*/ 35584 h 304441"/>
              <a:gd name="T84" fmla="*/ 295251 w 301271"/>
              <a:gd name="T85" fmla="*/ 113581 h 304441"/>
              <a:gd name="T86" fmla="*/ 301271 w 301271"/>
              <a:gd name="T87" fmla="*/ 136585 h 304441"/>
              <a:gd name="T88" fmla="*/ 282856 w 301271"/>
              <a:gd name="T89" fmla="*/ 301565 h 304441"/>
              <a:gd name="T90" fmla="*/ 255942 w 301271"/>
              <a:gd name="T91" fmla="*/ 251963 h 304441"/>
              <a:gd name="T92" fmla="*/ 260192 w 301271"/>
              <a:gd name="T93" fmla="*/ 131913 h 304441"/>
              <a:gd name="T94" fmla="*/ 260192 w 301271"/>
              <a:gd name="T95" fmla="*/ 113581 h 304441"/>
              <a:gd name="T96" fmla="*/ 260192 w 301271"/>
              <a:gd name="T97" fmla="*/ 30911 h 304441"/>
              <a:gd name="T98" fmla="*/ 278252 w 301271"/>
              <a:gd name="T99" fmla="*/ 0 h 304441"/>
              <a:gd name="T100" fmla="*/ 169858 w 301271"/>
              <a:gd name="T101" fmla="*/ 0 h 304441"/>
              <a:gd name="T102" fmla="*/ 172731 w 301271"/>
              <a:gd name="T103" fmla="*/ 1078 h 304441"/>
              <a:gd name="T104" fmla="*/ 229829 w 301271"/>
              <a:gd name="T105" fmla="*/ 58947 h 304441"/>
              <a:gd name="T106" fmla="*/ 229829 w 301271"/>
              <a:gd name="T107" fmla="*/ 299768 h 304441"/>
              <a:gd name="T108" fmla="*/ 0 w 301271"/>
              <a:gd name="T109" fmla="*/ 299768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1271" h="304441">
                <a:moveTo>
                  <a:pt x="266920" y="254839"/>
                </a:moveTo>
                <a:lnTo>
                  <a:pt x="278252" y="286469"/>
                </a:lnTo>
                <a:lnTo>
                  <a:pt x="289939" y="254839"/>
                </a:lnTo>
                <a:lnTo>
                  <a:pt x="266920" y="254839"/>
                </a:lnTo>
                <a:close/>
                <a:moveTo>
                  <a:pt x="132824" y="221760"/>
                </a:moveTo>
                <a:lnTo>
                  <a:pt x="132824" y="261739"/>
                </a:lnTo>
                <a:lnTo>
                  <a:pt x="187138" y="261739"/>
                </a:lnTo>
                <a:lnTo>
                  <a:pt x="187138" y="221760"/>
                </a:lnTo>
                <a:lnTo>
                  <a:pt x="132824" y="221760"/>
                </a:lnTo>
                <a:close/>
                <a:moveTo>
                  <a:pt x="71676" y="221760"/>
                </a:moveTo>
                <a:lnTo>
                  <a:pt x="71676" y="261739"/>
                </a:lnTo>
                <a:lnTo>
                  <a:pt x="123472" y="261739"/>
                </a:lnTo>
                <a:lnTo>
                  <a:pt x="123472" y="221760"/>
                </a:lnTo>
                <a:lnTo>
                  <a:pt x="71676" y="221760"/>
                </a:lnTo>
                <a:close/>
                <a:moveTo>
                  <a:pt x="41102" y="221760"/>
                </a:moveTo>
                <a:lnTo>
                  <a:pt x="41102" y="261739"/>
                </a:lnTo>
                <a:lnTo>
                  <a:pt x="62324" y="261739"/>
                </a:lnTo>
                <a:lnTo>
                  <a:pt x="62324" y="221760"/>
                </a:lnTo>
                <a:lnTo>
                  <a:pt x="41102" y="221760"/>
                </a:lnTo>
                <a:close/>
                <a:moveTo>
                  <a:pt x="132824" y="172778"/>
                </a:moveTo>
                <a:lnTo>
                  <a:pt x="132824" y="212756"/>
                </a:lnTo>
                <a:lnTo>
                  <a:pt x="187138" y="212756"/>
                </a:lnTo>
                <a:lnTo>
                  <a:pt x="187138" y="172778"/>
                </a:lnTo>
                <a:lnTo>
                  <a:pt x="132824" y="172778"/>
                </a:lnTo>
                <a:close/>
                <a:moveTo>
                  <a:pt x="71676" y="172778"/>
                </a:moveTo>
                <a:lnTo>
                  <a:pt x="71676" y="212756"/>
                </a:lnTo>
                <a:lnTo>
                  <a:pt x="123472" y="212756"/>
                </a:lnTo>
                <a:lnTo>
                  <a:pt x="123472" y="172778"/>
                </a:lnTo>
                <a:lnTo>
                  <a:pt x="71676" y="172778"/>
                </a:lnTo>
                <a:close/>
                <a:moveTo>
                  <a:pt x="41102" y="172778"/>
                </a:moveTo>
                <a:lnTo>
                  <a:pt x="41102" y="212756"/>
                </a:lnTo>
                <a:lnTo>
                  <a:pt x="62324" y="212756"/>
                </a:lnTo>
                <a:lnTo>
                  <a:pt x="62324" y="172778"/>
                </a:lnTo>
                <a:lnTo>
                  <a:pt x="41102" y="172778"/>
                </a:lnTo>
                <a:close/>
                <a:moveTo>
                  <a:pt x="264795" y="141258"/>
                </a:moveTo>
                <a:lnTo>
                  <a:pt x="264795" y="245853"/>
                </a:lnTo>
                <a:lnTo>
                  <a:pt x="292064" y="245853"/>
                </a:lnTo>
                <a:lnTo>
                  <a:pt x="292064" y="141258"/>
                </a:lnTo>
                <a:lnTo>
                  <a:pt x="291001" y="141258"/>
                </a:lnTo>
                <a:lnTo>
                  <a:pt x="265858" y="141258"/>
                </a:lnTo>
                <a:lnTo>
                  <a:pt x="264795" y="141258"/>
                </a:lnTo>
                <a:close/>
                <a:moveTo>
                  <a:pt x="132824" y="123435"/>
                </a:moveTo>
                <a:lnTo>
                  <a:pt x="132824" y="163414"/>
                </a:lnTo>
                <a:lnTo>
                  <a:pt x="187138" y="163414"/>
                </a:lnTo>
                <a:lnTo>
                  <a:pt x="187138" y="123435"/>
                </a:lnTo>
                <a:lnTo>
                  <a:pt x="132824" y="123435"/>
                </a:lnTo>
                <a:close/>
                <a:moveTo>
                  <a:pt x="71676" y="123435"/>
                </a:moveTo>
                <a:lnTo>
                  <a:pt x="71676" y="163414"/>
                </a:lnTo>
                <a:lnTo>
                  <a:pt x="123472" y="163414"/>
                </a:lnTo>
                <a:lnTo>
                  <a:pt x="123472" y="123435"/>
                </a:lnTo>
                <a:lnTo>
                  <a:pt x="71676" y="123435"/>
                </a:lnTo>
                <a:close/>
                <a:moveTo>
                  <a:pt x="41102" y="123435"/>
                </a:moveTo>
                <a:lnTo>
                  <a:pt x="41102" y="163414"/>
                </a:lnTo>
                <a:lnTo>
                  <a:pt x="62324" y="163414"/>
                </a:lnTo>
                <a:lnTo>
                  <a:pt x="62324" y="123435"/>
                </a:lnTo>
                <a:lnTo>
                  <a:pt x="41102" y="123435"/>
                </a:lnTo>
                <a:close/>
                <a:moveTo>
                  <a:pt x="270462" y="113581"/>
                </a:moveTo>
                <a:lnTo>
                  <a:pt x="270462" y="131913"/>
                </a:lnTo>
                <a:lnTo>
                  <a:pt x="286397" y="131913"/>
                </a:lnTo>
                <a:lnTo>
                  <a:pt x="286397" y="113581"/>
                </a:lnTo>
                <a:lnTo>
                  <a:pt x="270462" y="113581"/>
                </a:lnTo>
                <a:close/>
                <a:moveTo>
                  <a:pt x="71676" y="74453"/>
                </a:moveTo>
                <a:lnTo>
                  <a:pt x="71676" y="114431"/>
                </a:lnTo>
                <a:lnTo>
                  <a:pt x="123472" y="114431"/>
                </a:lnTo>
                <a:lnTo>
                  <a:pt x="123472" y="74453"/>
                </a:lnTo>
                <a:lnTo>
                  <a:pt x="71676" y="74453"/>
                </a:lnTo>
                <a:close/>
                <a:moveTo>
                  <a:pt x="41102" y="74453"/>
                </a:moveTo>
                <a:lnTo>
                  <a:pt x="41102" y="114431"/>
                </a:lnTo>
                <a:lnTo>
                  <a:pt x="62324" y="114431"/>
                </a:lnTo>
                <a:lnTo>
                  <a:pt x="62324" y="74453"/>
                </a:lnTo>
                <a:lnTo>
                  <a:pt x="41102" y="74453"/>
                </a:lnTo>
                <a:close/>
                <a:moveTo>
                  <a:pt x="36426" y="65088"/>
                </a:moveTo>
                <a:lnTo>
                  <a:pt x="145773" y="65088"/>
                </a:lnTo>
                <a:cubicBezTo>
                  <a:pt x="148291" y="65088"/>
                  <a:pt x="150449" y="67249"/>
                  <a:pt x="150449" y="69770"/>
                </a:cubicBezTo>
                <a:cubicBezTo>
                  <a:pt x="150449" y="72292"/>
                  <a:pt x="148291" y="74453"/>
                  <a:pt x="145773" y="74453"/>
                </a:cubicBezTo>
                <a:lnTo>
                  <a:pt x="132824" y="74453"/>
                </a:lnTo>
                <a:lnTo>
                  <a:pt x="132824" y="114431"/>
                </a:lnTo>
                <a:lnTo>
                  <a:pt x="187138" y="114431"/>
                </a:lnTo>
                <a:lnTo>
                  <a:pt x="187138" y="85258"/>
                </a:lnTo>
                <a:cubicBezTo>
                  <a:pt x="187138" y="82736"/>
                  <a:pt x="189296" y="80575"/>
                  <a:pt x="191814" y="80575"/>
                </a:cubicBezTo>
                <a:cubicBezTo>
                  <a:pt x="194332" y="80575"/>
                  <a:pt x="196490" y="82736"/>
                  <a:pt x="196490" y="85258"/>
                </a:cubicBezTo>
                <a:lnTo>
                  <a:pt x="196490" y="266421"/>
                </a:lnTo>
                <a:cubicBezTo>
                  <a:pt x="196490" y="268942"/>
                  <a:pt x="194332" y="271103"/>
                  <a:pt x="191814" y="271103"/>
                </a:cubicBezTo>
                <a:lnTo>
                  <a:pt x="36426" y="271103"/>
                </a:lnTo>
                <a:cubicBezTo>
                  <a:pt x="33908" y="271103"/>
                  <a:pt x="31750" y="268942"/>
                  <a:pt x="31750" y="266421"/>
                </a:cubicBezTo>
                <a:lnTo>
                  <a:pt x="31750" y="69770"/>
                </a:lnTo>
                <a:cubicBezTo>
                  <a:pt x="31750" y="67249"/>
                  <a:pt x="33908" y="65088"/>
                  <a:pt x="36426" y="65088"/>
                </a:cubicBezTo>
                <a:close/>
                <a:moveTo>
                  <a:pt x="264795" y="40257"/>
                </a:moveTo>
                <a:lnTo>
                  <a:pt x="264795" y="104236"/>
                </a:lnTo>
                <a:lnTo>
                  <a:pt x="265858" y="104236"/>
                </a:lnTo>
                <a:lnTo>
                  <a:pt x="291001" y="104236"/>
                </a:lnTo>
                <a:lnTo>
                  <a:pt x="292064" y="104236"/>
                </a:lnTo>
                <a:lnTo>
                  <a:pt x="292064" y="40257"/>
                </a:lnTo>
                <a:lnTo>
                  <a:pt x="289939" y="40257"/>
                </a:lnTo>
                <a:lnTo>
                  <a:pt x="266920" y="40257"/>
                </a:lnTo>
                <a:lnTo>
                  <a:pt x="264795" y="40257"/>
                </a:lnTo>
                <a:close/>
                <a:moveTo>
                  <a:pt x="36427" y="31750"/>
                </a:moveTo>
                <a:lnTo>
                  <a:pt x="99739" y="31750"/>
                </a:lnTo>
                <a:cubicBezTo>
                  <a:pt x="102257" y="31750"/>
                  <a:pt x="104415" y="33867"/>
                  <a:pt x="104415" y="35984"/>
                </a:cubicBezTo>
                <a:cubicBezTo>
                  <a:pt x="104415" y="38806"/>
                  <a:pt x="102257" y="40922"/>
                  <a:pt x="99739" y="40922"/>
                </a:cubicBezTo>
                <a:lnTo>
                  <a:pt x="36427" y="40922"/>
                </a:lnTo>
                <a:cubicBezTo>
                  <a:pt x="33908" y="40922"/>
                  <a:pt x="31750" y="38806"/>
                  <a:pt x="31750" y="35984"/>
                </a:cubicBezTo>
                <a:cubicBezTo>
                  <a:pt x="31750" y="33867"/>
                  <a:pt x="33908" y="31750"/>
                  <a:pt x="36427" y="31750"/>
                </a:cubicBezTo>
                <a:close/>
                <a:moveTo>
                  <a:pt x="174167" y="15455"/>
                </a:moveTo>
                <a:lnTo>
                  <a:pt x="174167" y="55713"/>
                </a:lnTo>
                <a:lnTo>
                  <a:pt x="214387" y="55713"/>
                </a:lnTo>
                <a:lnTo>
                  <a:pt x="174167" y="15455"/>
                </a:lnTo>
                <a:close/>
                <a:moveTo>
                  <a:pt x="278252" y="8986"/>
                </a:moveTo>
                <a:cubicBezTo>
                  <a:pt x="274711" y="8986"/>
                  <a:pt x="271524" y="12221"/>
                  <a:pt x="271524" y="16174"/>
                </a:cubicBezTo>
                <a:lnTo>
                  <a:pt x="271524" y="30911"/>
                </a:lnTo>
                <a:lnTo>
                  <a:pt x="284981" y="30911"/>
                </a:lnTo>
                <a:lnTo>
                  <a:pt x="284981" y="16174"/>
                </a:lnTo>
                <a:cubicBezTo>
                  <a:pt x="284981" y="12221"/>
                  <a:pt x="282148" y="8986"/>
                  <a:pt x="278252" y="8986"/>
                </a:cubicBezTo>
                <a:close/>
                <a:moveTo>
                  <a:pt x="8978" y="8986"/>
                </a:moveTo>
                <a:lnTo>
                  <a:pt x="8978" y="295096"/>
                </a:lnTo>
                <a:lnTo>
                  <a:pt x="220851" y="295096"/>
                </a:lnTo>
                <a:lnTo>
                  <a:pt x="220851" y="65058"/>
                </a:lnTo>
                <a:lnTo>
                  <a:pt x="169499" y="65058"/>
                </a:lnTo>
                <a:cubicBezTo>
                  <a:pt x="166985" y="65058"/>
                  <a:pt x="164830" y="62901"/>
                  <a:pt x="164830" y="60385"/>
                </a:cubicBezTo>
                <a:lnTo>
                  <a:pt x="164830" y="8986"/>
                </a:lnTo>
                <a:lnTo>
                  <a:pt x="8978" y="8986"/>
                </a:lnTo>
                <a:close/>
                <a:moveTo>
                  <a:pt x="278252" y="0"/>
                </a:moveTo>
                <a:cubicBezTo>
                  <a:pt x="287460" y="0"/>
                  <a:pt x="294542" y="7188"/>
                  <a:pt x="294542" y="16174"/>
                </a:cubicBezTo>
                <a:lnTo>
                  <a:pt x="294542" y="30911"/>
                </a:lnTo>
                <a:lnTo>
                  <a:pt x="296667" y="30911"/>
                </a:lnTo>
                <a:cubicBezTo>
                  <a:pt x="299146" y="30911"/>
                  <a:pt x="301271" y="33068"/>
                  <a:pt x="301271" y="35584"/>
                </a:cubicBezTo>
                <a:lnTo>
                  <a:pt x="301271" y="108909"/>
                </a:lnTo>
                <a:cubicBezTo>
                  <a:pt x="301271" y="111425"/>
                  <a:pt x="299146" y="113581"/>
                  <a:pt x="296667" y="113581"/>
                </a:cubicBezTo>
                <a:lnTo>
                  <a:pt x="295251" y="113581"/>
                </a:lnTo>
                <a:lnTo>
                  <a:pt x="295251" y="131913"/>
                </a:lnTo>
                <a:lnTo>
                  <a:pt x="296667" y="131913"/>
                </a:lnTo>
                <a:cubicBezTo>
                  <a:pt x="299146" y="131913"/>
                  <a:pt x="301271" y="134069"/>
                  <a:pt x="301271" y="136585"/>
                </a:cubicBezTo>
                <a:lnTo>
                  <a:pt x="301271" y="250526"/>
                </a:lnTo>
                <a:cubicBezTo>
                  <a:pt x="301271" y="250885"/>
                  <a:pt x="300917" y="251245"/>
                  <a:pt x="300917" y="251963"/>
                </a:cubicBezTo>
                <a:lnTo>
                  <a:pt x="282856" y="301565"/>
                </a:lnTo>
                <a:cubicBezTo>
                  <a:pt x="282148" y="303003"/>
                  <a:pt x="280377" y="304441"/>
                  <a:pt x="278252" y="304441"/>
                </a:cubicBezTo>
                <a:cubicBezTo>
                  <a:pt x="276482" y="304441"/>
                  <a:pt x="274711" y="303003"/>
                  <a:pt x="274003" y="301565"/>
                </a:cubicBezTo>
                <a:lnTo>
                  <a:pt x="255942" y="251963"/>
                </a:lnTo>
                <a:cubicBezTo>
                  <a:pt x="255942" y="251245"/>
                  <a:pt x="255588" y="250885"/>
                  <a:pt x="255588" y="250526"/>
                </a:cubicBezTo>
                <a:lnTo>
                  <a:pt x="255588" y="136585"/>
                </a:lnTo>
                <a:cubicBezTo>
                  <a:pt x="255588" y="134069"/>
                  <a:pt x="257713" y="131913"/>
                  <a:pt x="260192" y="131913"/>
                </a:cubicBezTo>
                <a:lnTo>
                  <a:pt x="261608" y="131913"/>
                </a:lnTo>
                <a:lnTo>
                  <a:pt x="261608" y="113581"/>
                </a:lnTo>
                <a:lnTo>
                  <a:pt x="260192" y="113581"/>
                </a:lnTo>
                <a:cubicBezTo>
                  <a:pt x="257713" y="113581"/>
                  <a:pt x="255588" y="111425"/>
                  <a:pt x="255588" y="108909"/>
                </a:cubicBezTo>
                <a:lnTo>
                  <a:pt x="255588" y="35584"/>
                </a:lnTo>
                <a:cubicBezTo>
                  <a:pt x="255588" y="33068"/>
                  <a:pt x="257713" y="30911"/>
                  <a:pt x="260192" y="30911"/>
                </a:cubicBezTo>
                <a:lnTo>
                  <a:pt x="262671" y="30911"/>
                </a:lnTo>
                <a:lnTo>
                  <a:pt x="262671" y="16174"/>
                </a:lnTo>
                <a:cubicBezTo>
                  <a:pt x="262671" y="7188"/>
                  <a:pt x="269753" y="0"/>
                  <a:pt x="278252" y="0"/>
                </a:cubicBezTo>
                <a:close/>
                <a:moveTo>
                  <a:pt x="4309" y="0"/>
                </a:moveTo>
                <a:lnTo>
                  <a:pt x="169499" y="0"/>
                </a:lnTo>
                <a:cubicBezTo>
                  <a:pt x="169499" y="0"/>
                  <a:pt x="169499" y="0"/>
                  <a:pt x="169858" y="0"/>
                </a:cubicBezTo>
                <a:cubicBezTo>
                  <a:pt x="170217" y="0"/>
                  <a:pt x="170576" y="0"/>
                  <a:pt x="170935" y="359"/>
                </a:cubicBezTo>
                <a:cubicBezTo>
                  <a:pt x="170935" y="359"/>
                  <a:pt x="171294" y="359"/>
                  <a:pt x="171654" y="359"/>
                </a:cubicBezTo>
                <a:cubicBezTo>
                  <a:pt x="172013" y="719"/>
                  <a:pt x="172372" y="719"/>
                  <a:pt x="172731" y="1078"/>
                </a:cubicBezTo>
                <a:lnTo>
                  <a:pt x="228752" y="57150"/>
                </a:lnTo>
                <a:cubicBezTo>
                  <a:pt x="229111" y="57510"/>
                  <a:pt x="229470" y="58229"/>
                  <a:pt x="229470" y="58588"/>
                </a:cubicBezTo>
                <a:lnTo>
                  <a:pt x="229829" y="58947"/>
                </a:lnTo>
                <a:cubicBezTo>
                  <a:pt x="229829" y="59307"/>
                  <a:pt x="229829" y="59666"/>
                  <a:pt x="229829" y="60026"/>
                </a:cubicBezTo>
                <a:lnTo>
                  <a:pt x="229829" y="60385"/>
                </a:lnTo>
                <a:lnTo>
                  <a:pt x="229829" y="299768"/>
                </a:lnTo>
                <a:cubicBezTo>
                  <a:pt x="229829" y="302284"/>
                  <a:pt x="227674" y="304441"/>
                  <a:pt x="225161" y="304441"/>
                </a:cubicBezTo>
                <a:lnTo>
                  <a:pt x="4309" y="304441"/>
                </a:lnTo>
                <a:cubicBezTo>
                  <a:pt x="1795" y="304441"/>
                  <a:pt x="0" y="302284"/>
                  <a:pt x="0" y="299768"/>
                </a:cubicBezTo>
                <a:lnTo>
                  <a:pt x="0" y="4313"/>
                </a:lnTo>
                <a:cubicBezTo>
                  <a:pt x="0" y="1797"/>
                  <a:pt x="1795" y="0"/>
                  <a:pt x="430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2" name="Freeform 835">
            <a:extLst>
              <a:ext uri="{FF2B5EF4-FFF2-40B4-BE49-F238E27FC236}">
                <a16:creationId xmlns:a16="http://schemas.microsoft.com/office/drawing/2014/main" id="{8DE32519-4E02-AD42-9B2E-24935CDB1B64}"/>
              </a:ext>
            </a:extLst>
          </p:cNvPr>
          <p:cNvSpPr>
            <a:spLocks noChangeArrowheads="1"/>
          </p:cNvSpPr>
          <p:nvPr/>
        </p:nvSpPr>
        <p:spPr bwMode="auto">
          <a:xfrm>
            <a:off x="3300811" y="2786517"/>
            <a:ext cx="318093" cy="344898"/>
          </a:xfrm>
          <a:custGeom>
            <a:avLst/>
            <a:gdLst>
              <a:gd name="T0" fmla="*/ 113838 w 281846"/>
              <a:gd name="T1" fmla="*/ 186527 h 305667"/>
              <a:gd name="T2" fmla="*/ 129611 w 281846"/>
              <a:gd name="T3" fmla="*/ 203832 h 305667"/>
              <a:gd name="T4" fmla="*/ 121366 w 281846"/>
              <a:gd name="T5" fmla="*/ 207437 h 305667"/>
              <a:gd name="T6" fmla="*/ 96632 w 281846"/>
              <a:gd name="T7" fmla="*/ 211403 h 305667"/>
              <a:gd name="T8" fmla="*/ 131403 w 281846"/>
              <a:gd name="T9" fmla="*/ 243127 h 305667"/>
              <a:gd name="T10" fmla="*/ 113838 w 281846"/>
              <a:gd name="T11" fmla="*/ 267642 h 305667"/>
              <a:gd name="T12" fmla="*/ 104877 w 281846"/>
              <a:gd name="T13" fmla="*/ 267642 h 305667"/>
              <a:gd name="T14" fmla="*/ 89104 w 281846"/>
              <a:gd name="T15" fmla="*/ 250698 h 305667"/>
              <a:gd name="T16" fmla="*/ 97349 w 281846"/>
              <a:gd name="T17" fmla="*/ 247093 h 305667"/>
              <a:gd name="T18" fmla="*/ 122083 w 281846"/>
              <a:gd name="T19" fmla="*/ 243127 h 305667"/>
              <a:gd name="T20" fmla="*/ 87312 w 281846"/>
              <a:gd name="T21" fmla="*/ 211403 h 305667"/>
              <a:gd name="T22" fmla="*/ 104877 w 281846"/>
              <a:gd name="T23" fmla="*/ 186527 h 305667"/>
              <a:gd name="T24" fmla="*/ 97276 w 281846"/>
              <a:gd name="T25" fmla="*/ 147659 h 305667"/>
              <a:gd name="T26" fmla="*/ 109165 w 281846"/>
              <a:gd name="T27" fmla="*/ 153408 h 305667"/>
              <a:gd name="T28" fmla="*/ 96905 w 281846"/>
              <a:gd name="T29" fmla="*/ 157623 h 305667"/>
              <a:gd name="T30" fmla="*/ 97276 w 281846"/>
              <a:gd name="T31" fmla="*/ 147659 h 305667"/>
              <a:gd name="T32" fmla="*/ 137384 w 281846"/>
              <a:gd name="T33" fmla="*/ 151721 h 305667"/>
              <a:gd name="T34" fmla="*/ 126107 w 281846"/>
              <a:gd name="T35" fmla="*/ 158019 h 305667"/>
              <a:gd name="T36" fmla="*/ 121014 w 281846"/>
              <a:gd name="T37" fmla="*/ 153944 h 305667"/>
              <a:gd name="T38" fmla="*/ 132291 w 281846"/>
              <a:gd name="T39" fmla="*/ 147647 h 305667"/>
              <a:gd name="T40" fmla="*/ 76685 w 281846"/>
              <a:gd name="T41" fmla="*/ 144871 h 305667"/>
              <a:gd name="T42" fmla="*/ 75260 w 281846"/>
              <a:gd name="T43" fmla="*/ 153290 h 305667"/>
              <a:gd name="T44" fmla="*/ 67420 w 281846"/>
              <a:gd name="T45" fmla="*/ 151606 h 305667"/>
              <a:gd name="T46" fmla="*/ 69914 w 281846"/>
              <a:gd name="T47" fmla="*/ 143188 h 305667"/>
              <a:gd name="T48" fmla="*/ 162413 w 281846"/>
              <a:gd name="T49" fmla="*/ 144511 h 305667"/>
              <a:gd name="T50" fmla="*/ 155819 w 281846"/>
              <a:gd name="T51" fmla="*/ 151681 h 305667"/>
              <a:gd name="T52" fmla="*/ 149958 w 281846"/>
              <a:gd name="T53" fmla="*/ 148813 h 305667"/>
              <a:gd name="T54" fmla="*/ 156185 w 281846"/>
              <a:gd name="T55" fmla="*/ 142002 h 305667"/>
              <a:gd name="T56" fmla="*/ 68142 w 281846"/>
              <a:gd name="T57" fmla="*/ 95930 h 305667"/>
              <a:gd name="T58" fmla="*/ 109965 w 281846"/>
              <a:gd name="T59" fmla="*/ 86951 h 305667"/>
              <a:gd name="T60" fmla="*/ 151427 w 281846"/>
              <a:gd name="T61" fmla="*/ 95930 h 305667"/>
              <a:gd name="T62" fmla="*/ 158638 w 281846"/>
              <a:gd name="T63" fmla="*/ 102035 h 305667"/>
              <a:gd name="T64" fmla="*/ 121141 w 281846"/>
              <a:gd name="T65" fmla="*/ 102035 h 305667"/>
              <a:gd name="T66" fmla="*/ 79319 w 281846"/>
              <a:gd name="T67" fmla="*/ 111373 h 305667"/>
              <a:gd name="T68" fmla="*/ 38938 w 281846"/>
              <a:gd name="T69" fmla="*/ 100958 h 305667"/>
              <a:gd name="T70" fmla="*/ 49754 w 281846"/>
              <a:gd name="T71" fmla="*/ 135794 h 305667"/>
              <a:gd name="T72" fmla="*/ 53360 w 281846"/>
              <a:gd name="T73" fmla="*/ 142977 h 305667"/>
              <a:gd name="T74" fmla="*/ 48673 w 281846"/>
              <a:gd name="T75" fmla="*/ 145491 h 305667"/>
              <a:gd name="T76" fmla="*/ 9013 w 281846"/>
              <a:gd name="T77" fmla="*/ 231325 h 305667"/>
              <a:gd name="T78" fmla="*/ 195774 w 281846"/>
              <a:gd name="T79" fmla="*/ 270831 h 305667"/>
              <a:gd name="T80" fmla="*/ 202624 w 281846"/>
              <a:gd name="T81" fmla="*/ 276936 h 305667"/>
              <a:gd name="T82" fmla="*/ 0 w 281846"/>
              <a:gd name="T83" fmla="*/ 231325 h 305667"/>
              <a:gd name="T84" fmla="*/ 37136 w 281846"/>
              <a:gd name="T85" fmla="*/ 125020 h 305667"/>
              <a:gd name="T86" fmla="*/ 30646 w 281846"/>
              <a:gd name="T87" fmla="*/ 95930 h 305667"/>
              <a:gd name="T88" fmla="*/ 209501 w 281846"/>
              <a:gd name="T89" fmla="*/ 1083 h 305667"/>
              <a:gd name="T90" fmla="*/ 280068 w 281846"/>
              <a:gd name="T91" fmla="*/ 60989 h 305667"/>
              <a:gd name="T92" fmla="*/ 276844 w 281846"/>
              <a:gd name="T93" fmla="*/ 68928 h 305667"/>
              <a:gd name="T94" fmla="*/ 249620 w 281846"/>
              <a:gd name="T95" fmla="*/ 300974 h 305667"/>
              <a:gd name="T96" fmla="*/ 240307 w 281846"/>
              <a:gd name="T97" fmla="*/ 300974 h 305667"/>
              <a:gd name="T98" fmla="*/ 244964 w 281846"/>
              <a:gd name="T99" fmla="*/ 59906 h 305667"/>
              <a:gd name="T100" fmla="*/ 212725 w 281846"/>
              <a:gd name="T101" fmla="*/ 10827 h 305667"/>
              <a:gd name="T102" fmla="*/ 179412 w 281846"/>
              <a:gd name="T103" fmla="*/ 59906 h 305667"/>
              <a:gd name="T104" fmla="*/ 183711 w 281846"/>
              <a:gd name="T105" fmla="*/ 233489 h 305667"/>
              <a:gd name="T106" fmla="*/ 174755 w 281846"/>
              <a:gd name="T107" fmla="*/ 233489 h 305667"/>
              <a:gd name="T108" fmla="*/ 147890 w 281846"/>
              <a:gd name="T109" fmla="*/ 68928 h 305667"/>
              <a:gd name="T110" fmla="*/ 145024 w 281846"/>
              <a:gd name="T111" fmla="*/ 60989 h 305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846" h="305667">
                <a:moveTo>
                  <a:pt x="109537" y="182201"/>
                </a:moveTo>
                <a:cubicBezTo>
                  <a:pt x="111688" y="182201"/>
                  <a:pt x="113838" y="184004"/>
                  <a:pt x="113838" y="186527"/>
                </a:cubicBezTo>
                <a:lnTo>
                  <a:pt x="113838" y="191214"/>
                </a:lnTo>
                <a:cubicBezTo>
                  <a:pt x="121008" y="192656"/>
                  <a:pt x="127102" y="197343"/>
                  <a:pt x="129611" y="203832"/>
                </a:cubicBezTo>
                <a:cubicBezTo>
                  <a:pt x="130686" y="205995"/>
                  <a:pt x="129611" y="208879"/>
                  <a:pt x="127102" y="209961"/>
                </a:cubicBezTo>
                <a:cubicBezTo>
                  <a:pt x="124951" y="210682"/>
                  <a:pt x="122083" y="209600"/>
                  <a:pt x="121366" y="207437"/>
                </a:cubicBezTo>
                <a:cubicBezTo>
                  <a:pt x="119574" y="203111"/>
                  <a:pt x="114555" y="199866"/>
                  <a:pt x="109537" y="199866"/>
                </a:cubicBezTo>
                <a:cubicBezTo>
                  <a:pt x="102368" y="199866"/>
                  <a:pt x="96632" y="205274"/>
                  <a:pt x="96632" y="211403"/>
                </a:cubicBezTo>
                <a:cubicBezTo>
                  <a:pt x="96632" y="218973"/>
                  <a:pt x="100575" y="222578"/>
                  <a:pt x="109537" y="222578"/>
                </a:cubicBezTo>
                <a:cubicBezTo>
                  <a:pt x="125668" y="222578"/>
                  <a:pt x="131403" y="233394"/>
                  <a:pt x="131403" y="243127"/>
                </a:cubicBezTo>
                <a:cubicBezTo>
                  <a:pt x="131403" y="252861"/>
                  <a:pt x="123876" y="261153"/>
                  <a:pt x="113838" y="263316"/>
                </a:cubicBezTo>
                <a:lnTo>
                  <a:pt x="113838" y="267642"/>
                </a:lnTo>
                <a:cubicBezTo>
                  <a:pt x="113838" y="270526"/>
                  <a:pt x="111688" y="272329"/>
                  <a:pt x="109537" y="272329"/>
                </a:cubicBezTo>
                <a:cubicBezTo>
                  <a:pt x="106669" y="272329"/>
                  <a:pt x="104877" y="270526"/>
                  <a:pt x="104877" y="267642"/>
                </a:cubicBezTo>
                <a:lnTo>
                  <a:pt x="104877" y="263316"/>
                </a:lnTo>
                <a:cubicBezTo>
                  <a:pt x="97707" y="261513"/>
                  <a:pt x="91613" y="257187"/>
                  <a:pt x="89104" y="250698"/>
                </a:cubicBezTo>
                <a:cubicBezTo>
                  <a:pt x="88029" y="248175"/>
                  <a:pt x="89104" y="245651"/>
                  <a:pt x="91255" y="244569"/>
                </a:cubicBezTo>
                <a:cubicBezTo>
                  <a:pt x="93406" y="243488"/>
                  <a:pt x="96274" y="244569"/>
                  <a:pt x="97349" y="247093"/>
                </a:cubicBezTo>
                <a:cubicBezTo>
                  <a:pt x="99141" y="251419"/>
                  <a:pt x="104160" y="254303"/>
                  <a:pt x="109537" y="254303"/>
                </a:cubicBezTo>
                <a:cubicBezTo>
                  <a:pt x="116706" y="254303"/>
                  <a:pt x="122083" y="249256"/>
                  <a:pt x="122083" y="243127"/>
                </a:cubicBezTo>
                <a:cubicBezTo>
                  <a:pt x="122083" y="235557"/>
                  <a:pt x="117782" y="231591"/>
                  <a:pt x="109537" y="231591"/>
                </a:cubicBezTo>
                <a:cubicBezTo>
                  <a:pt x="93047" y="231591"/>
                  <a:pt x="87312" y="221136"/>
                  <a:pt x="87312" y="211403"/>
                </a:cubicBezTo>
                <a:cubicBezTo>
                  <a:pt x="87312" y="201669"/>
                  <a:pt x="94840" y="193377"/>
                  <a:pt x="104877" y="191214"/>
                </a:cubicBezTo>
                <a:lnTo>
                  <a:pt x="104877" y="186527"/>
                </a:lnTo>
                <a:cubicBezTo>
                  <a:pt x="104877" y="184004"/>
                  <a:pt x="106669" y="182201"/>
                  <a:pt x="109537" y="182201"/>
                </a:cubicBezTo>
                <a:close/>
                <a:moveTo>
                  <a:pt x="97276" y="147659"/>
                </a:moveTo>
                <a:cubicBezTo>
                  <a:pt x="99877" y="148043"/>
                  <a:pt x="102106" y="148043"/>
                  <a:pt x="104707" y="148043"/>
                </a:cubicBezTo>
                <a:cubicBezTo>
                  <a:pt x="107308" y="148043"/>
                  <a:pt x="109165" y="150725"/>
                  <a:pt x="109165" y="153408"/>
                </a:cubicBezTo>
                <a:cubicBezTo>
                  <a:pt x="109165" y="155707"/>
                  <a:pt x="106936" y="158006"/>
                  <a:pt x="104335" y="158006"/>
                </a:cubicBezTo>
                <a:cubicBezTo>
                  <a:pt x="101735" y="158006"/>
                  <a:pt x="99134" y="158006"/>
                  <a:pt x="96905" y="157623"/>
                </a:cubicBezTo>
                <a:cubicBezTo>
                  <a:pt x="94304" y="157240"/>
                  <a:pt x="92075" y="154940"/>
                  <a:pt x="92446" y="152258"/>
                </a:cubicBezTo>
                <a:cubicBezTo>
                  <a:pt x="92446" y="149575"/>
                  <a:pt x="94676" y="147276"/>
                  <a:pt x="97276" y="147659"/>
                </a:cubicBezTo>
                <a:close/>
                <a:moveTo>
                  <a:pt x="132291" y="147647"/>
                </a:moveTo>
                <a:cubicBezTo>
                  <a:pt x="134838" y="147276"/>
                  <a:pt x="137020" y="149128"/>
                  <a:pt x="137384" y="151721"/>
                </a:cubicBezTo>
                <a:cubicBezTo>
                  <a:pt x="137748" y="154314"/>
                  <a:pt x="135929" y="156908"/>
                  <a:pt x="133383" y="156908"/>
                </a:cubicBezTo>
                <a:cubicBezTo>
                  <a:pt x="131200" y="157648"/>
                  <a:pt x="128653" y="157648"/>
                  <a:pt x="126107" y="158019"/>
                </a:cubicBezTo>
                <a:lnTo>
                  <a:pt x="125743" y="158019"/>
                </a:lnTo>
                <a:cubicBezTo>
                  <a:pt x="123196" y="158019"/>
                  <a:pt x="121377" y="156167"/>
                  <a:pt x="121014" y="153944"/>
                </a:cubicBezTo>
                <a:cubicBezTo>
                  <a:pt x="120650" y="151351"/>
                  <a:pt x="122469" y="148758"/>
                  <a:pt x="125015" y="148388"/>
                </a:cubicBezTo>
                <a:cubicBezTo>
                  <a:pt x="127562" y="148388"/>
                  <a:pt x="129745" y="148017"/>
                  <a:pt x="132291" y="147647"/>
                </a:cubicBezTo>
                <a:close/>
                <a:moveTo>
                  <a:pt x="69914" y="143188"/>
                </a:moveTo>
                <a:cubicBezTo>
                  <a:pt x="72053" y="143861"/>
                  <a:pt x="74191" y="144535"/>
                  <a:pt x="76685" y="144871"/>
                </a:cubicBezTo>
                <a:cubicBezTo>
                  <a:pt x="78824" y="145545"/>
                  <a:pt x="80606" y="147565"/>
                  <a:pt x="80249" y="149922"/>
                </a:cubicBezTo>
                <a:cubicBezTo>
                  <a:pt x="79536" y="151943"/>
                  <a:pt x="77398" y="153290"/>
                  <a:pt x="75260" y="153290"/>
                </a:cubicBezTo>
                <a:cubicBezTo>
                  <a:pt x="75260" y="153290"/>
                  <a:pt x="74904" y="153290"/>
                  <a:pt x="74547" y="153290"/>
                </a:cubicBezTo>
                <a:cubicBezTo>
                  <a:pt x="72053" y="152616"/>
                  <a:pt x="69914" y="152279"/>
                  <a:pt x="67420" y="151606"/>
                </a:cubicBezTo>
                <a:cubicBezTo>
                  <a:pt x="64925" y="150932"/>
                  <a:pt x="63500" y="148575"/>
                  <a:pt x="64213" y="146218"/>
                </a:cubicBezTo>
                <a:cubicBezTo>
                  <a:pt x="64925" y="143861"/>
                  <a:pt x="67420" y="142514"/>
                  <a:pt x="69914" y="143188"/>
                </a:cubicBezTo>
                <a:close/>
                <a:moveTo>
                  <a:pt x="156185" y="142002"/>
                </a:moveTo>
                <a:cubicBezTo>
                  <a:pt x="158750" y="140926"/>
                  <a:pt x="161680" y="142360"/>
                  <a:pt x="162413" y="144511"/>
                </a:cubicBezTo>
                <a:cubicBezTo>
                  <a:pt x="163146" y="147379"/>
                  <a:pt x="162047" y="149888"/>
                  <a:pt x="159482" y="150605"/>
                </a:cubicBezTo>
                <a:cubicBezTo>
                  <a:pt x="158383" y="150964"/>
                  <a:pt x="156918" y="151322"/>
                  <a:pt x="155819" y="151681"/>
                </a:cubicBezTo>
                <a:cubicBezTo>
                  <a:pt x="155453" y="151681"/>
                  <a:pt x="155086" y="151681"/>
                  <a:pt x="154720" y="151681"/>
                </a:cubicBezTo>
                <a:cubicBezTo>
                  <a:pt x="152522" y="151681"/>
                  <a:pt x="150690" y="150605"/>
                  <a:pt x="149958" y="148813"/>
                </a:cubicBezTo>
                <a:cubicBezTo>
                  <a:pt x="149225" y="146304"/>
                  <a:pt x="150690" y="143794"/>
                  <a:pt x="152888" y="143077"/>
                </a:cubicBezTo>
                <a:cubicBezTo>
                  <a:pt x="154354" y="142719"/>
                  <a:pt x="155086" y="142360"/>
                  <a:pt x="156185" y="142002"/>
                </a:cubicBezTo>
                <a:close/>
                <a:moveTo>
                  <a:pt x="49394" y="86951"/>
                </a:moveTo>
                <a:cubicBezTo>
                  <a:pt x="56605" y="86951"/>
                  <a:pt x="63094" y="90184"/>
                  <a:pt x="68142" y="95930"/>
                </a:cubicBezTo>
                <a:cubicBezTo>
                  <a:pt x="74271" y="103472"/>
                  <a:pt x="84727" y="103472"/>
                  <a:pt x="91217" y="95930"/>
                </a:cubicBezTo>
                <a:cubicBezTo>
                  <a:pt x="95904" y="90184"/>
                  <a:pt x="102754" y="86951"/>
                  <a:pt x="109965" y="86951"/>
                </a:cubicBezTo>
                <a:cubicBezTo>
                  <a:pt x="116815" y="86951"/>
                  <a:pt x="123665" y="90184"/>
                  <a:pt x="128352" y="95930"/>
                </a:cubicBezTo>
                <a:cubicBezTo>
                  <a:pt x="134842" y="103472"/>
                  <a:pt x="144937" y="103472"/>
                  <a:pt x="151427" y="95930"/>
                </a:cubicBezTo>
                <a:cubicBezTo>
                  <a:pt x="152869" y="94134"/>
                  <a:pt x="155754" y="93775"/>
                  <a:pt x="157917" y="95571"/>
                </a:cubicBezTo>
                <a:cubicBezTo>
                  <a:pt x="160080" y="97007"/>
                  <a:pt x="160080" y="99880"/>
                  <a:pt x="158638" y="102035"/>
                </a:cubicBezTo>
                <a:cubicBezTo>
                  <a:pt x="153590" y="107781"/>
                  <a:pt x="147101" y="111373"/>
                  <a:pt x="139890" y="111373"/>
                </a:cubicBezTo>
                <a:cubicBezTo>
                  <a:pt x="133039" y="111373"/>
                  <a:pt x="126189" y="107781"/>
                  <a:pt x="121141" y="102035"/>
                </a:cubicBezTo>
                <a:cubicBezTo>
                  <a:pt x="115012" y="94134"/>
                  <a:pt x="104557" y="94134"/>
                  <a:pt x="98427" y="102035"/>
                </a:cubicBezTo>
                <a:cubicBezTo>
                  <a:pt x="93380" y="107781"/>
                  <a:pt x="86530" y="111373"/>
                  <a:pt x="79319" y="111373"/>
                </a:cubicBezTo>
                <a:cubicBezTo>
                  <a:pt x="72469" y="111373"/>
                  <a:pt x="65979" y="107781"/>
                  <a:pt x="60931" y="102035"/>
                </a:cubicBezTo>
                <a:cubicBezTo>
                  <a:pt x="55163" y="94852"/>
                  <a:pt x="45428" y="94134"/>
                  <a:pt x="38938" y="100958"/>
                </a:cubicBezTo>
                <a:cubicBezTo>
                  <a:pt x="39299" y="107781"/>
                  <a:pt x="41462" y="114246"/>
                  <a:pt x="45067" y="119992"/>
                </a:cubicBezTo>
                <a:cubicBezTo>
                  <a:pt x="47952" y="125020"/>
                  <a:pt x="49754" y="130407"/>
                  <a:pt x="49754" y="135794"/>
                </a:cubicBezTo>
                <a:cubicBezTo>
                  <a:pt x="50115" y="136153"/>
                  <a:pt x="50836" y="136512"/>
                  <a:pt x="51197" y="136872"/>
                </a:cubicBezTo>
                <a:cubicBezTo>
                  <a:pt x="53360" y="137949"/>
                  <a:pt x="54441" y="140822"/>
                  <a:pt x="53360" y="142977"/>
                </a:cubicBezTo>
                <a:cubicBezTo>
                  <a:pt x="52278" y="144414"/>
                  <a:pt x="50836" y="145491"/>
                  <a:pt x="49033" y="145491"/>
                </a:cubicBezTo>
                <a:cubicBezTo>
                  <a:pt x="49033" y="145491"/>
                  <a:pt x="49033" y="145491"/>
                  <a:pt x="48673" y="145491"/>
                </a:cubicBezTo>
                <a:cubicBezTo>
                  <a:pt x="47591" y="150519"/>
                  <a:pt x="44707" y="155547"/>
                  <a:pt x="40741" y="159857"/>
                </a:cubicBezTo>
                <a:cubicBezTo>
                  <a:pt x="20911" y="179968"/>
                  <a:pt x="9013" y="206545"/>
                  <a:pt x="9013" y="231325"/>
                </a:cubicBezTo>
                <a:cubicBezTo>
                  <a:pt x="9013" y="285196"/>
                  <a:pt x="63816" y="296329"/>
                  <a:pt x="109965" y="296329"/>
                </a:cubicBezTo>
                <a:cubicBezTo>
                  <a:pt x="150346" y="296329"/>
                  <a:pt x="180270" y="287710"/>
                  <a:pt x="195774" y="270831"/>
                </a:cubicBezTo>
                <a:cubicBezTo>
                  <a:pt x="197937" y="269035"/>
                  <a:pt x="200461" y="268676"/>
                  <a:pt x="202624" y="270471"/>
                </a:cubicBezTo>
                <a:cubicBezTo>
                  <a:pt x="204427" y="272267"/>
                  <a:pt x="204427" y="275140"/>
                  <a:pt x="202624" y="276936"/>
                </a:cubicBezTo>
                <a:cubicBezTo>
                  <a:pt x="184957" y="295970"/>
                  <a:pt x="153590" y="305667"/>
                  <a:pt x="109965" y="305667"/>
                </a:cubicBezTo>
                <a:cubicBezTo>
                  <a:pt x="37857" y="305667"/>
                  <a:pt x="0" y="279809"/>
                  <a:pt x="0" y="231325"/>
                </a:cubicBezTo>
                <a:cubicBezTo>
                  <a:pt x="0" y="204031"/>
                  <a:pt x="12619" y="174940"/>
                  <a:pt x="34251" y="153392"/>
                </a:cubicBezTo>
                <a:cubicBezTo>
                  <a:pt x="41462" y="145850"/>
                  <a:pt x="42544" y="133999"/>
                  <a:pt x="37136" y="125020"/>
                </a:cubicBezTo>
                <a:cubicBezTo>
                  <a:pt x="32449" y="117119"/>
                  <a:pt x="29925" y="108500"/>
                  <a:pt x="29925" y="99162"/>
                </a:cubicBezTo>
                <a:cubicBezTo>
                  <a:pt x="29925" y="97725"/>
                  <a:pt x="30285" y="97007"/>
                  <a:pt x="30646" y="95930"/>
                </a:cubicBezTo>
                <a:cubicBezTo>
                  <a:pt x="35693" y="90184"/>
                  <a:pt x="42544" y="86951"/>
                  <a:pt x="49394" y="86951"/>
                </a:cubicBezTo>
                <a:close/>
                <a:moveTo>
                  <a:pt x="209501" y="1083"/>
                </a:moveTo>
                <a:cubicBezTo>
                  <a:pt x="211292" y="-361"/>
                  <a:pt x="213800" y="-361"/>
                  <a:pt x="215591" y="1083"/>
                </a:cubicBezTo>
                <a:lnTo>
                  <a:pt x="280068" y="60989"/>
                </a:lnTo>
                <a:cubicBezTo>
                  <a:pt x="281859" y="62071"/>
                  <a:pt x="282217" y="64237"/>
                  <a:pt x="281501" y="66041"/>
                </a:cubicBezTo>
                <a:cubicBezTo>
                  <a:pt x="280426" y="67846"/>
                  <a:pt x="278993" y="68928"/>
                  <a:pt x="276844" y="68928"/>
                </a:cubicBezTo>
                <a:lnTo>
                  <a:pt x="249620" y="68928"/>
                </a:lnTo>
                <a:lnTo>
                  <a:pt x="249620" y="300974"/>
                </a:lnTo>
                <a:cubicBezTo>
                  <a:pt x="249620" y="303500"/>
                  <a:pt x="247471" y="305665"/>
                  <a:pt x="244964" y="305665"/>
                </a:cubicBezTo>
                <a:cubicBezTo>
                  <a:pt x="242456" y="305665"/>
                  <a:pt x="240307" y="303500"/>
                  <a:pt x="240307" y="300974"/>
                </a:cubicBezTo>
                <a:lnTo>
                  <a:pt x="240307" y="64237"/>
                </a:lnTo>
                <a:cubicBezTo>
                  <a:pt x="240307" y="61711"/>
                  <a:pt x="242456" y="59906"/>
                  <a:pt x="244964" y="59906"/>
                </a:cubicBezTo>
                <a:lnTo>
                  <a:pt x="265023" y="59906"/>
                </a:lnTo>
                <a:lnTo>
                  <a:pt x="212725" y="10827"/>
                </a:lnTo>
                <a:lnTo>
                  <a:pt x="159711" y="59906"/>
                </a:lnTo>
                <a:lnTo>
                  <a:pt x="179412" y="59906"/>
                </a:lnTo>
                <a:cubicBezTo>
                  <a:pt x="181919" y="59906"/>
                  <a:pt x="183711" y="61711"/>
                  <a:pt x="183711" y="64237"/>
                </a:cubicBezTo>
                <a:lnTo>
                  <a:pt x="183711" y="233489"/>
                </a:lnTo>
                <a:cubicBezTo>
                  <a:pt x="183711" y="236016"/>
                  <a:pt x="181919" y="238181"/>
                  <a:pt x="179412" y="238181"/>
                </a:cubicBezTo>
                <a:cubicBezTo>
                  <a:pt x="176905" y="238181"/>
                  <a:pt x="174755" y="236016"/>
                  <a:pt x="174755" y="233489"/>
                </a:cubicBezTo>
                <a:lnTo>
                  <a:pt x="174755" y="68928"/>
                </a:lnTo>
                <a:lnTo>
                  <a:pt x="147890" y="68928"/>
                </a:lnTo>
                <a:cubicBezTo>
                  <a:pt x="146099" y="68928"/>
                  <a:pt x="144308" y="67846"/>
                  <a:pt x="143950" y="66041"/>
                </a:cubicBezTo>
                <a:cubicBezTo>
                  <a:pt x="142875" y="64237"/>
                  <a:pt x="143592" y="62071"/>
                  <a:pt x="145024" y="60989"/>
                </a:cubicBezTo>
                <a:lnTo>
                  <a:pt x="209501" y="1083"/>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3" name="Freeform 836">
            <a:extLst>
              <a:ext uri="{FF2B5EF4-FFF2-40B4-BE49-F238E27FC236}">
                <a16:creationId xmlns:a16="http://schemas.microsoft.com/office/drawing/2014/main" id="{03696B77-E5F5-2142-B243-60912D3C745B}"/>
              </a:ext>
            </a:extLst>
          </p:cNvPr>
          <p:cNvSpPr>
            <a:spLocks noChangeArrowheads="1"/>
          </p:cNvSpPr>
          <p:nvPr/>
        </p:nvSpPr>
        <p:spPr bwMode="auto">
          <a:xfrm>
            <a:off x="7147951" y="3331692"/>
            <a:ext cx="337750" cy="343112"/>
          </a:xfrm>
          <a:custGeom>
            <a:avLst/>
            <a:gdLst>
              <a:gd name="T0" fmla="*/ 145785 w 299678"/>
              <a:gd name="T1" fmla="*/ 256822 h 304441"/>
              <a:gd name="T2" fmla="*/ 39632 w 299678"/>
              <a:gd name="T3" fmla="*/ 247650 h 304441"/>
              <a:gd name="T4" fmla="*/ 39632 w 299678"/>
              <a:gd name="T5" fmla="*/ 256822 h 304441"/>
              <a:gd name="T6" fmla="*/ 204910 w 299678"/>
              <a:gd name="T7" fmla="*/ 218849 h 304441"/>
              <a:gd name="T8" fmla="*/ 197949 w 299678"/>
              <a:gd name="T9" fmla="*/ 225312 h 304441"/>
              <a:gd name="T10" fmla="*/ 252059 w 299678"/>
              <a:gd name="T11" fmla="*/ 222074 h 304441"/>
              <a:gd name="T12" fmla="*/ 223661 w 299678"/>
              <a:gd name="T13" fmla="*/ 217488 h 304441"/>
              <a:gd name="T14" fmla="*/ 223661 w 299678"/>
              <a:gd name="T15" fmla="*/ 217488 h 304441"/>
              <a:gd name="T16" fmla="*/ 204910 w 299678"/>
              <a:gd name="T17" fmla="*/ 194809 h 304441"/>
              <a:gd name="T18" fmla="*/ 197949 w 299678"/>
              <a:gd name="T19" fmla="*/ 188686 h 304441"/>
              <a:gd name="T20" fmla="*/ 269698 w 299678"/>
              <a:gd name="T21" fmla="*/ 226649 h 304441"/>
              <a:gd name="T22" fmla="*/ 247473 w 299678"/>
              <a:gd name="T23" fmla="*/ 187325 h 304441"/>
              <a:gd name="T24" fmla="*/ 247473 w 299678"/>
              <a:gd name="T25" fmla="*/ 187325 h 304441"/>
              <a:gd name="T26" fmla="*/ 219075 w 299678"/>
              <a:gd name="T27" fmla="*/ 191559 h 304441"/>
              <a:gd name="T28" fmla="*/ 96484 w 299678"/>
              <a:gd name="T29" fmla="*/ 218753 h 304441"/>
              <a:gd name="T30" fmla="*/ 91898 w 299678"/>
              <a:gd name="T31" fmla="*/ 180975 h 304441"/>
              <a:gd name="T32" fmla="*/ 39687 w 299678"/>
              <a:gd name="T33" fmla="*/ 223475 h 304441"/>
              <a:gd name="T34" fmla="*/ 66498 w 299678"/>
              <a:gd name="T35" fmla="*/ 166688 h 304441"/>
              <a:gd name="T36" fmla="*/ 61912 w 299678"/>
              <a:gd name="T37" fmla="*/ 220318 h 304441"/>
              <a:gd name="T38" fmla="*/ 272805 w 299678"/>
              <a:gd name="T39" fmla="*/ 160161 h 304441"/>
              <a:gd name="T40" fmla="*/ 266211 w 299678"/>
              <a:gd name="T41" fmla="*/ 166511 h 304441"/>
              <a:gd name="T42" fmla="*/ 204910 w 299678"/>
              <a:gd name="T43" fmla="*/ 160161 h 304441"/>
              <a:gd name="T44" fmla="*/ 197949 w 299678"/>
              <a:gd name="T45" fmla="*/ 166511 h 304441"/>
              <a:gd name="T46" fmla="*/ 252059 w 299678"/>
              <a:gd name="T47" fmla="*/ 163146 h 304441"/>
              <a:gd name="T48" fmla="*/ 223661 w 299678"/>
              <a:gd name="T49" fmla="*/ 158750 h 304441"/>
              <a:gd name="T50" fmla="*/ 223661 w 299678"/>
              <a:gd name="T51" fmla="*/ 158750 h 304441"/>
              <a:gd name="T52" fmla="*/ 118886 w 299678"/>
              <a:gd name="T53" fmla="*/ 223479 h 304441"/>
              <a:gd name="T54" fmla="*/ 145873 w 299678"/>
              <a:gd name="T55" fmla="*/ 134938 h 304441"/>
              <a:gd name="T56" fmla="*/ 141287 w 299678"/>
              <a:gd name="T57" fmla="*/ 218779 h 304441"/>
              <a:gd name="T58" fmla="*/ 271151 w 299678"/>
              <a:gd name="T59" fmla="*/ 128588 h 304441"/>
              <a:gd name="T60" fmla="*/ 196850 w 299678"/>
              <a:gd name="T61" fmla="*/ 133174 h 304441"/>
              <a:gd name="T62" fmla="*/ 179663 w 299678"/>
              <a:gd name="T63" fmla="*/ 242618 h 304441"/>
              <a:gd name="T64" fmla="*/ 290695 w 299678"/>
              <a:gd name="T65" fmla="*/ 113581 h 304441"/>
              <a:gd name="T66" fmla="*/ 145774 w 299678"/>
              <a:gd name="T67" fmla="*/ 100013 h 304441"/>
              <a:gd name="T68" fmla="*/ 34925 w 299678"/>
              <a:gd name="T69" fmla="*/ 104409 h 304441"/>
              <a:gd name="T70" fmla="*/ 204428 w 299678"/>
              <a:gd name="T71" fmla="*/ 69674 h 304441"/>
              <a:gd name="T72" fmla="*/ 39593 w 299678"/>
              <a:gd name="T73" fmla="*/ 65088 h 304441"/>
              <a:gd name="T74" fmla="*/ 157025 w 299678"/>
              <a:gd name="T75" fmla="*/ 27676 h 304441"/>
              <a:gd name="T76" fmla="*/ 14014 w 299678"/>
              <a:gd name="T77" fmla="*/ 9345 h 304441"/>
              <a:gd name="T78" fmla="*/ 226016 w 299678"/>
              <a:gd name="T79" fmla="*/ 295096 h 304441"/>
              <a:gd name="T80" fmla="*/ 170680 w 299678"/>
              <a:gd name="T81" fmla="*/ 242618 h 304441"/>
              <a:gd name="T82" fmla="*/ 230687 w 299678"/>
              <a:gd name="T83" fmla="*/ 14018 h 304441"/>
              <a:gd name="T84" fmla="*/ 157025 w 299678"/>
              <a:gd name="T85" fmla="*/ 37021 h 304441"/>
              <a:gd name="T86" fmla="*/ 14014 w 299678"/>
              <a:gd name="T87" fmla="*/ 9345 h 304441"/>
              <a:gd name="T88" fmla="*/ 226016 w 299678"/>
              <a:gd name="T89" fmla="*/ 0 h 304441"/>
              <a:gd name="T90" fmla="*/ 299678 w 299678"/>
              <a:gd name="T91" fmla="*/ 113581 h 304441"/>
              <a:gd name="T92" fmla="*/ 239670 w 299678"/>
              <a:gd name="T93" fmla="*/ 290423 h 304441"/>
              <a:gd name="T94" fmla="*/ 0 w 299678"/>
              <a:gd name="T95" fmla="*/ 14018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9678" h="304441">
                <a:moveTo>
                  <a:pt x="94796" y="247650"/>
                </a:moveTo>
                <a:lnTo>
                  <a:pt x="145785" y="247650"/>
                </a:lnTo>
                <a:cubicBezTo>
                  <a:pt x="148299" y="247650"/>
                  <a:pt x="150453" y="249767"/>
                  <a:pt x="150453" y="252236"/>
                </a:cubicBezTo>
                <a:cubicBezTo>
                  <a:pt x="150453" y="254706"/>
                  <a:pt x="148299" y="256822"/>
                  <a:pt x="145785" y="256822"/>
                </a:cubicBezTo>
                <a:lnTo>
                  <a:pt x="94796" y="256822"/>
                </a:lnTo>
                <a:cubicBezTo>
                  <a:pt x="92282" y="256822"/>
                  <a:pt x="90487" y="254706"/>
                  <a:pt x="90487" y="252236"/>
                </a:cubicBezTo>
                <a:cubicBezTo>
                  <a:pt x="90487" y="249767"/>
                  <a:pt x="92282" y="247650"/>
                  <a:pt x="94796" y="247650"/>
                </a:cubicBezTo>
                <a:close/>
                <a:moveTo>
                  <a:pt x="39632" y="247650"/>
                </a:moveTo>
                <a:lnTo>
                  <a:pt x="71131" y="247650"/>
                </a:lnTo>
                <a:cubicBezTo>
                  <a:pt x="73665" y="247650"/>
                  <a:pt x="75838" y="249767"/>
                  <a:pt x="75838" y="252236"/>
                </a:cubicBezTo>
                <a:cubicBezTo>
                  <a:pt x="75838" y="254706"/>
                  <a:pt x="73665" y="256822"/>
                  <a:pt x="71131" y="256822"/>
                </a:cubicBezTo>
                <a:lnTo>
                  <a:pt x="39632" y="256822"/>
                </a:lnTo>
                <a:cubicBezTo>
                  <a:pt x="36735" y="256822"/>
                  <a:pt x="34925" y="254706"/>
                  <a:pt x="34925" y="252236"/>
                </a:cubicBezTo>
                <a:cubicBezTo>
                  <a:pt x="34925" y="249767"/>
                  <a:pt x="36735" y="247650"/>
                  <a:pt x="39632" y="247650"/>
                </a:cubicBezTo>
                <a:close/>
                <a:moveTo>
                  <a:pt x="197949" y="218849"/>
                </a:moveTo>
                <a:cubicBezTo>
                  <a:pt x="199781" y="217488"/>
                  <a:pt x="203078" y="217488"/>
                  <a:pt x="204910" y="218849"/>
                </a:cubicBezTo>
                <a:cubicBezTo>
                  <a:pt x="205642" y="219869"/>
                  <a:pt x="206009" y="220890"/>
                  <a:pt x="206009" y="222251"/>
                </a:cubicBezTo>
                <a:cubicBezTo>
                  <a:pt x="206009" y="223271"/>
                  <a:pt x="205642" y="224292"/>
                  <a:pt x="204910" y="225312"/>
                </a:cubicBezTo>
                <a:cubicBezTo>
                  <a:pt x="203811" y="225993"/>
                  <a:pt x="202712" y="226673"/>
                  <a:pt x="201613" y="226673"/>
                </a:cubicBezTo>
                <a:cubicBezTo>
                  <a:pt x="200147" y="226673"/>
                  <a:pt x="199048" y="225993"/>
                  <a:pt x="197949" y="225312"/>
                </a:cubicBezTo>
                <a:cubicBezTo>
                  <a:pt x="197216" y="224292"/>
                  <a:pt x="196850" y="223271"/>
                  <a:pt x="196850" y="222251"/>
                </a:cubicBezTo>
                <a:cubicBezTo>
                  <a:pt x="196850" y="220890"/>
                  <a:pt x="197216" y="219869"/>
                  <a:pt x="197949" y="218849"/>
                </a:cubicBezTo>
                <a:close/>
                <a:moveTo>
                  <a:pt x="247473" y="217488"/>
                </a:moveTo>
                <a:cubicBezTo>
                  <a:pt x="249943" y="217488"/>
                  <a:pt x="252059" y="219605"/>
                  <a:pt x="252059" y="222074"/>
                </a:cubicBezTo>
                <a:cubicBezTo>
                  <a:pt x="252059" y="224544"/>
                  <a:pt x="249943" y="226660"/>
                  <a:pt x="247473" y="226660"/>
                </a:cubicBezTo>
                <a:cubicBezTo>
                  <a:pt x="245004" y="226660"/>
                  <a:pt x="242887" y="224544"/>
                  <a:pt x="242887" y="222074"/>
                </a:cubicBezTo>
                <a:cubicBezTo>
                  <a:pt x="242887" y="219605"/>
                  <a:pt x="245004" y="217488"/>
                  <a:pt x="247473" y="217488"/>
                </a:cubicBezTo>
                <a:close/>
                <a:moveTo>
                  <a:pt x="223661" y="217488"/>
                </a:moveTo>
                <a:cubicBezTo>
                  <a:pt x="226131" y="217488"/>
                  <a:pt x="228247" y="219605"/>
                  <a:pt x="228247" y="222074"/>
                </a:cubicBezTo>
                <a:cubicBezTo>
                  <a:pt x="228247" y="224544"/>
                  <a:pt x="226131" y="226660"/>
                  <a:pt x="223661" y="226660"/>
                </a:cubicBezTo>
                <a:cubicBezTo>
                  <a:pt x="221192" y="226660"/>
                  <a:pt x="219075" y="224544"/>
                  <a:pt x="219075" y="222074"/>
                </a:cubicBezTo>
                <a:cubicBezTo>
                  <a:pt x="219075" y="219605"/>
                  <a:pt x="221192" y="217488"/>
                  <a:pt x="223661" y="217488"/>
                </a:cubicBezTo>
                <a:close/>
                <a:moveTo>
                  <a:pt x="197949" y="188686"/>
                </a:moveTo>
                <a:cubicBezTo>
                  <a:pt x="199781" y="187325"/>
                  <a:pt x="203078" y="187325"/>
                  <a:pt x="204910" y="188686"/>
                </a:cubicBezTo>
                <a:cubicBezTo>
                  <a:pt x="205642" y="189706"/>
                  <a:pt x="206009" y="190727"/>
                  <a:pt x="206009" y="191748"/>
                </a:cubicBezTo>
                <a:cubicBezTo>
                  <a:pt x="206009" y="193108"/>
                  <a:pt x="205642" y="194129"/>
                  <a:pt x="204910" y="194809"/>
                </a:cubicBezTo>
                <a:cubicBezTo>
                  <a:pt x="203811" y="195830"/>
                  <a:pt x="202712" y="196510"/>
                  <a:pt x="201613" y="196510"/>
                </a:cubicBezTo>
                <a:cubicBezTo>
                  <a:pt x="200147" y="196510"/>
                  <a:pt x="199048" y="195830"/>
                  <a:pt x="197949" y="194809"/>
                </a:cubicBezTo>
                <a:cubicBezTo>
                  <a:pt x="197216" y="194129"/>
                  <a:pt x="196850" y="193108"/>
                  <a:pt x="196850" y="191748"/>
                </a:cubicBezTo>
                <a:cubicBezTo>
                  <a:pt x="196850" y="190727"/>
                  <a:pt x="197216" y="189706"/>
                  <a:pt x="197949" y="188686"/>
                </a:cubicBezTo>
                <a:close/>
                <a:moveTo>
                  <a:pt x="269698" y="187325"/>
                </a:moveTo>
                <a:cubicBezTo>
                  <a:pt x="272168" y="187325"/>
                  <a:pt x="274284" y="189510"/>
                  <a:pt x="274284" y="191695"/>
                </a:cubicBezTo>
                <a:lnTo>
                  <a:pt x="274284" y="221916"/>
                </a:lnTo>
                <a:cubicBezTo>
                  <a:pt x="274284" y="224464"/>
                  <a:pt x="272168" y="226649"/>
                  <a:pt x="269698" y="226649"/>
                </a:cubicBezTo>
                <a:cubicBezTo>
                  <a:pt x="267229" y="226649"/>
                  <a:pt x="265112" y="224464"/>
                  <a:pt x="265112" y="221916"/>
                </a:cubicBezTo>
                <a:lnTo>
                  <a:pt x="265112" y="191695"/>
                </a:lnTo>
                <a:cubicBezTo>
                  <a:pt x="265112" y="189510"/>
                  <a:pt x="267229" y="187325"/>
                  <a:pt x="269698" y="187325"/>
                </a:cubicBezTo>
                <a:close/>
                <a:moveTo>
                  <a:pt x="247473" y="187325"/>
                </a:moveTo>
                <a:cubicBezTo>
                  <a:pt x="249943" y="187325"/>
                  <a:pt x="252059" y="189442"/>
                  <a:pt x="252059" y="191559"/>
                </a:cubicBezTo>
                <a:cubicBezTo>
                  <a:pt x="252059" y="194381"/>
                  <a:pt x="249943" y="196497"/>
                  <a:pt x="247473" y="196497"/>
                </a:cubicBezTo>
                <a:cubicBezTo>
                  <a:pt x="245004" y="196497"/>
                  <a:pt x="242887" y="194381"/>
                  <a:pt x="242887" y="191559"/>
                </a:cubicBezTo>
                <a:cubicBezTo>
                  <a:pt x="242887" y="189442"/>
                  <a:pt x="245004" y="187325"/>
                  <a:pt x="247473" y="187325"/>
                </a:cubicBezTo>
                <a:close/>
                <a:moveTo>
                  <a:pt x="223661" y="187325"/>
                </a:moveTo>
                <a:cubicBezTo>
                  <a:pt x="226131" y="187325"/>
                  <a:pt x="228247" y="189442"/>
                  <a:pt x="228247" y="191559"/>
                </a:cubicBezTo>
                <a:cubicBezTo>
                  <a:pt x="228247" y="194381"/>
                  <a:pt x="226131" y="196497"/>
                  <a:pt x="223661" y="196497"/>
                </a:cubicBezTo>
                <a:cubicBezTo>
                  <a:pt x="221192" y="196497"/>
                  <a:pt x="219075" y="194381"/>
                  <a:pt x="219075" y="191559"/>
                </a:cubicBezTo>
                <a:cubicBezTo>
                  <a:pt x="219075" y="189442"/>
                  <a:pt x="221192" y="187325"/>
                  <a:pt x="223661" y="187325"/>
                </a:cubicBezTo>
                <a:close/>
                <a:moveTo>
                  <a:pt x="91898" y="180975"/>
                </a:moveTo>
                <a:cubicBezTo>
                  <a:pt x="94367" y="180975"/>
                  <a:pt x="96484" y="182791"/>
                  <a:pt x="96484" y="185334"/>
                </a:cubicBezTo>
                <a:lnTo>
                  <a:pt x="96484" y="218753"/>
                </a:lnTo>
                <a:cubicBezTo>
                  <a:pt x="96484" y="221296"/>
                  <a:pt x="94367" y="223475"/>
                  <a:pt x="91898" y="223475"/>
                </a:cubicBezTo>
                <a:cubicBezTo>
                  <a:pt x="89429" y="223475"/>
                  <a:pt x="87312" y="221296"/>
                  <a:pt x="87312" y="218753"/>
                </a:cubicBezTo>
                <a:lnTo>
                  <a:pt x="87312" y="185334"/>
                </a:lnTo>
                <a:cubicBezTo>
                  <a:pt x="87312" y="182791"/>
                  <a:pt x="89429" y="180975"/>
                  <a:pt x="91898" y="180975"/>
                </a:cubicBezTo>
                <a:close/>
                <a:moveTo>
                  <a:pt x="39687" y="180975"/>
                </a:moveTo>
                <a:cubicBezTo>
                  <a:pt x="42252" y="180975"/>
                  <a:pt x="44084" y="182791"/>
                  <a:pt x="44084" y="185334"/>
                </a:cubicBezTo>
                <a:lnTo>
                  <a:pt x="44084" y="218753"/>
                </a:lnTo>
                <a:cubicBezTo>
                  <a:pt x="44084" y="221296"/>
                  <a:pt x="42252" y="223475"/>
                  <a:pt x="39687" y="223475"/>
                </a:cubicBezTo>
                <a:cubicBezTo>
                  <a:pt x="36757" y="223475"/>
                  <a:pt x="34925" y="221296"/>
                  <a:pt x="34925" y="218753"/>
                </a:cubicBezTo>
                <a:lnTo>
                  <a:pt x="34925" y="185334"/>
                </a:lnTo>
                <a:cubicBezTo>
                  <a:pt x="34925" y="182791"/>
                  <a:pt x="36757" y="180975"/>
                  <a:pt x="39687" y="180975"/>
                </a:cubicBezTo>
                <a:close/>
                <a:moveTo>
                  <a:pt x="66498" y="166688"/>
                </a:moveTo>
                <a:cubicBezTo>
                  <a:pt x="68967" y="166688"/>
                  <a:pt x="71084" y="168877"/>
                  <a:pt x="71084" y="171431"/>
                </a:cubicBezTo>
                <a:lnTo>
                  <a:pt x="71084" y="220318"/>
                </a:lnTo>
                <a:cubicBezTo>
                  <a:pt x="71084" y="222871"/>
                  <a:pt x="68967" y="225060"/>
                  <a:pt x="66498" y="225060"/>
                </a:cubicBezTo>
                <a:cubicBezTo>
                  <a:pt x="64029" y="225060"/>
                  <a:pt x="61912" y="222871"/>
                  <a:pt x="61912" y="220318"/>
                </a:cubicBezTo>
                <a:lnTo>
                  <a:pt x="61912" y="171431"/>
                </a:lnTo>
                <a:cubicBezTo>
                  <a:pt x="61912" y="168877"/>
                  <a:pt x="64029" y="166688"/>
                  <a:pt x="66498" y="166688"/>
                </a:cubicBezTo>
                <a:close/>
                <a:moveTo>
                  <a:pt x="266211" y="160161"/>
                </a:moveTo>
                <a:cubicBezTo>
                  <a:pt x="268043" y="158750"/>
                  <a:pt x="270974" y="158750"/>
                  <a:pt x="272805" y="160161"/>
                </a:cubicBezTo>
                <a:cubicBezTo>
                  <a:pt x="273538" y="161220"/>
                  <a:pt x="274271" y="162278"/>
                  <a:pt x="274271" y="163336"/>
                </a:cubicBezTo>
                <a:cubicBezTo>
                  <a:pt x="274271" y="164747"/>
                  <a:pt x="273538" y="165806"/>
                  <a:pt x="272805" y="166864"/>
                </a:cubicBezTo>
                <a:cubicBezTo>
                  <a:pt x="272073" y="167570"/>
                  <a:pt x="270607" y="167922"/>
                  <a:pt x="269508" y="167922"/>
                </a:cubicBezTo>
                <a:cubicBezTo>
                  <a:pt x="268043" y="167922"/>
                  <a:pt x="266944" y="167570"/>
                  <a:pt x="266211" y="166511"/>
                </a:cubicBezTo>
                <a:cubicBezTo>
                  <a:pt x="265478" y="165806"/>
                  <a:pt x="265112" y="164747"/>
                  <a:pt x="265112" y="163336"/>
                </a:cubicBezTo>
                <a:cubicBezTo>
                  <a:pt x="265112" y="162278"/>
                  <a:pt x="265478" y="161220"/>
                  <a:pt x="266211" y="160161"/>
                </a:cubicBezTo>
                <a:close/>
                <a:moveTo>
                  <a:pt x="197949" y="160161"/>
                </a:moveTo>
                <a:cubicBezTo>
                  <a:pt x="199781" y="158750"/>
                  <a:pt x="203078" y="158750"/>
                  <a:pt x="204910" y="160161"/>
                </a:cubicBezTo>
                <a:cubicBezTo>
                  <a:pt x="205642" y="161220"/>
                  <a:pt x="206009" y="162278"/>
                  <a:pt x="206009" y="163336"/>
                </a:cubicBezTo>
                <a:cubicBezTo>
                  <a:pt x="206009" y="164747"/>
                  <a:pt x="205642" y="165806"/>
                  <a:pt x="204910" y="166864"/>
                </a:cubicBezTo>
                <a:cubicBezTo>
                  <a:pt x="203811" y="167570"/>
                  <a:pt x="202712" y="167922"/>
                  <a:pt x="201613" y="167922"/>
                </a:cubicBezTo>
                <a:cubicBezTo>
                  <a:pt x="200147" y="167922"/>
                  <a:pt x="199048" y="167570"/>
                  <a:pt x="197949" y="166511"/>
                </a:cubicBezTo>
                <a:cubicBezTo>
                  <a:pt x="197216" y="165806"/>
                  <a:pt x="196850" y="164747"/>
                  <a:pt x="196850" y="163336"/>
                </a:cubicBezTo>
                <a:cubicBezTo>
                  <a:pt x="196850" y="162278"/>
                  <a:pt x="197216" y="161220"/>
                  <a:pt x="197949" y="160161"/>
                </a:cubicBezTo>
                <a:close/>
                <a:moveTo>
                  <a:pt x="247473" y="158750"/>
                </a:moveTo>
                <a:cubicBezTo>
                  <a:pt x="249943" y="158750"/>
                  <a:pt x="252059" y="160582"/>
                  <a:pt x="252059" y="163146"/>
                </a:cubicBezTo>
                <a:cubicBezTo>
                  <a:pt x="252059" y="166077"/>
                  <a:pt x="249943" y="167909"/>
                  <a:pt x="247473" y="167909"/>
                </a:cubicBezTo>
                <a:cubicBezTo>
                  <a:pt x="245004" y="167909"/>
                  <a:pt x="242887" y="166077"/>
                  <a:pt x="242887" y="163146"/>
                </a:cubicBezTo>
                <a:cubicBezTo>
                  <a:pt x="242887" y="160582"/>
                  <a:pt x="245004" y="158750"/>
                  <a:pt x="247473" y="158750"/>
                </a:cubicBezTo>
                <a:close/>
                <a:moveTo>
                  <a:pt x="223661" y="158750"/>
                </a:moveTo>
                <a:cubicBezTo>
                  <a:pt x="226131" y="158750"/>
                  <a:pt x="228247" y="160582"/>
                  <a:pt x="228247" y="163146"/>
                </a:cubicBezTo>
                <a:cubicBezTo>
                  <a:pt x="228247" y="166077"/>
                  <a:pt x="226131" y="167909"/>
                  <a:pt x="223661" y="167909"/>
                </a:cubicBezTo>
                <a:cubicBezTo>
                  <a:pt x="221192" y="167909"/>
                  <a:pt x="219075" y="166077"/>
                  <a:pt x="219075" y="163146"/>
                </a:cubicBezTo>
                <a:cubicBezTo>
                  <a:pt x="219075" y="160582"/>
                  <a:pt x="221192" y="158750"/>
                  <a:pt x="223661" y="158750"/>
                </a:cubicBezTo>
                <a:close/>
                <a:moveTo>
                  <a:pt x="118886" y="150813"/>
                </a:moveTo>
                <a:cubicBezTo>
                  <a:pt x="121355" y="150813"/>
                  <a:pt x="123472" y="152972"/>
                  <a:pt x="123472" y="155490"/>
                </a:cubicBezTo>
                <a:lnTo>
                  <a:pt x="123472" y="218802"/>
                </a:lnTo>
                <a:cubicBezTo>
                  <a:pt x="123472" y="221320"/>
                  <a:pt x="121355" y="223479"/>
                  <a:pt x="118886" y="223479"/>
                </a:cubicBezTo>
                <a:cubicBezTo>
                  <a:pt x="116417" y="223479"/>
                  <a:pt x="114300" y="221320"/>
                  <a:pt x="114300" y="218802"/>
                </a:cubicBezTo>
                <a:lnTo>
                  <a:pt x="114300" y="155490"/>
                </a:lnTo>
                <a:cubicBezTo>
                  <a:pt x="114300" y="152972"/>
                  <a:pt x="116417" y="150813"/>
                  <a:pt x="118886" y="150813"/>
                </a:cubicBezTo>
                <a:close/>
                <a:moveTo>
                  <a:pt x="145873" y="134938"/>
                </a:moveTo>
                <a:cubicBezTo>
                  <a:pt x="148343" y="134938"/>
                  <a:pt x="150459" y="137107"/>
                  <a:pt x="150459" y="139636"/>
                </a:cubicBezTo>
                <a:lnTo>
                  <a:pt x="150459" y="218779"/>
                </a:lnTo>
                <a:cubicBezTo>
                  <a:pt x="150459" y="221309"/>
                  <a:pt x="148343" y="223477"/>
                  <a:pt x="145873" y="223477"/>
                </a:cubicBezTo>
                <a:cubicBezTo>
                  <a:pt x="143404" y="223477"/>
                  <a:pt x="141287" y="221309"/>
                  <a:pt x="141287" y="218779"/>
                </a:cubicBezTo>
                <a:lnTo>
                  <a:pt x="141287" y="139636"/>
                </a:lnTo>
                <a:cubicBezTo>
                  <a:pt x="141287" y="137107"/>
                  <a:pt x="143404" y="134938"/>
                  <a:pt x="145873" y="134938"/>
                </a:cubicBezTo>
                <a:close/>
                <a:moveTo>
                  <a:pt x="201562" y="128588"/>
                </a:moveTo>
                <a:lnTo>
                  <a:pt x="271151" y="128588"/>
                </a:lnTo>
                <a:cubicBezTo>
                  <a:pt x="273688" y="128588"/>
                  <a:pt x="275863" y="130704"/>
                  <a:pt x="275863" y="133174"/>
                </a:cubicBezTo>
                <a:cubicBezTo>
                  <a:pt x="275863" y="135644"/>
                  <a:pt x="273688" y="137760"/>
                  <a:pt x="271151" y="137760"/>
                </a:cubicBezTo>
                <a:lnTo>
                  <a:pt x="201562" y="137760"/>
                </a:lnTo>
                <a:cubicBezTo>
                  <a:pt x="198662" y="137760"/>
                  <a:pt x="196850" y="135644"/>
                  <a:pt x="196850" y="133174"/>
                </a:cubicBezTo>
                <a:cubicBezTo>
                  <a:pt x="196850" y="130704"/>
                  <a:pt x="198662" y="128588"/>
                  <a:pt x="201562" y="128588"/>
                </a:cubicBezTo>
                <a:close/>
                <a:moveTo>
                  <a:pt x="184694" y="108908"/>
                </a:moveTo>
                <a:cubicBezTo>
                  <a:pt x="181819" y="108908"/>
                  <a:pt x="179663" y="111065"/>
                  <a:pt x="179663" y="113581"/>
                </a:cubicBezTo>
                <a:lnTo>
                  <a:pt x="179663" y="242618"/>
                </a:lnTo>
                <a:cubicBezTo>
                  <a:pt x="179663" y="245134"/>
                  <a:pt x="181819" y="247291"/>
                  <a:pt x="184694" y="247291"/>
                </a:cubicBezTo>
                <a:lnTo>
                  <a:pt x="286023" y="247291"/>
                </a:lnTo>
                <a:cubicBezTo>
                  <a:pt x="288539" y="247291"/>
                  <a:pt x="290695" y="245134"/>
                  <a:pt x="290695" y="242618"/>
                </a:cubicBezTo>
                <a:lnTo>
                  <a:pt x="290695" y="113581"/>
                </a:lnTo>
                <a:cubicBezTo>
                  <a:pt x="290695" y="111065"/>
                  <a:pt x="288539" y="108908"/>
                  <a:pt x="286023" y="108908"/>
                </a:cubicBezTo>
                <a:lnTo>
                  <a:pt x="184694" y="108908"/>
                </a:lnTo>
                <a:close/>
                <a:moveTo>
                  <a:pt x="39604" y="100013"/>
                </a:moveTo>
                <a:lnTo>
                  <a:pt x="145774" y="100013"/>
                </a:lnTo>
                <a:cubicBezTo>
                  <a:pt x="148293" y="100013"/>
                  <a:pt x="150452" y="101844"/>
                  <a:pt x="150452" y="104409"/>
                </a:cubicBezTo>
                <a:cubicBezTo>
                  <a:pt x="150452" y="107340"/>
                  <a:pt x="148293" y="109171"/>
                  <a:pt x="145774" y="109171"/>
                </a:cubicBezTo>
                <a:lnTo>
                  <a:pt x="39604" y="109171"/>
                </a:lnTo>
                <a:cubicBezTo>
                  <a:pt x="36724" y="109171"/>
                  <a:pt x="34925" y="107340"/>
                  <a:pt x="34925" y="104409"/>
                </a:cubicBezTo>
                <a:cubicBezTo>
                  <a:pt x="34925" y="101844"/>
                  <a:pt x="36724" y="100013"/>
                  <a:pt x="39604" y="100013"/>
                </a:cubicBezTo>
                <a:close/>
                <a:moveTo>
                  <a:pt x="39593" y="65088"/>
                </a:moveTo>
                <a:lnTo>
                  <a:pt x="200119" y="65088"/>
                </a:lnTo>
                <a:cubicBezTo>
                  <a:pt x="202632" y="65088"/>
                  <a:pt x="204428" y="67204"/>
                  <a:pt x="204428" y="69674"/>
                </a:cubicBezTo>
                <a:cubicBezTo>
                  <a:pt x="204428" y="72143"/>
                  <a:pt x="202632" y="74260"/>
                  <a:pt x="200119" y="74260"/>
                </a:cubicBezTo>
                <a:lnTo>
                  <a:pt x="39593" y="74260"/>
                </a:lnTo>
                <a:cubicBezTo>
                  <a:pt x="36720" y="74260"/>
                  <a:pt x="34925" y="72143"/>
                  <a:pt x="34925" y="69674"/>
                </a:cubicBezTo>
                <a:cubicBezTo>
                  <a:pt x="34925" y="67204"/>
                  <a:pt x="36720" y="65088"/>
                  <a:pt x="39593" y="65088"/>
                </a:cubicBezTo>
                <a:close/>
                <a:moveTo>
                  <a:pt x="69350" y="9345"/>
                </a:moveTo>
                <a:lnTo>
                  <a:pt x="69350" y="14018"/>
                </a:lnTo>
                <a:cubicBezTo>
                  <a:pt x="69350" y="21566"/>
                  <a:pt x="75458" y="27676"/>
                  <a:pt x="83004" y="27676"/>
                </a:cubicBezTo>
                <a:lnTo>
                  <a:pt x="157025" y="27676"/>
                </a:lnTo>
                <a:cubicBezTo>
                  <a:pt x="164571" y="27676"/>
                  <a:pt x="170680" y="21566"/>
                  <a:pt x="170680" y="14018"/>
                </a:cubicBezTo>
                <a:lnTo>
                  <a:pt x="170680" y="9345"/>
                </a:lnTo>
                <a:lnTo>
                  <a:pt x="69350" y="9345"/>
                </a:lnTo>
                <a:close/>
                <a:moveTo>
                  <a:pt x="14014" y="9345"/>
                </a:moveTo>
                <a:cubicBezTo>
                  <a:pt x="11139" y="9345"/>
                  <a:pt x="9342" y="11142"/>
                  <a:pt x="9342" y="14018"/>
                </a:cubicBezTo>
                <a:lnTo>
                  <a:pt x="9342" y="290423"/>
                </a:lnTo>
                <a:cubicBezTo>
                  <a:pt x="9342" y="293298"/>
                  <a:pt x="11139" y="295096"/>
                  <a:pt x="14014" y="295096"/>
                </a:cubicBezTo>
                <a:lnTo>
                  <a:pt x="226016" y="295096"/>
                </a:lnTo>
                <a:cubicBezTo>
                  <a:pt x="228531" y="295096"/>
                  <a:pt x="230687" y="293298"/>
                  <a:pt x="230687" y="290423"/>
                </a:cubicBezTo>
                <a:lnTo>
                  <a:pt x="230687" y="256636"/>
                </a:lnTo>
                <a:lnTo>
                  <a:pt x="184694" y="256636"/>
                </a:lnTo>
                <a:cubicBezTo>
                  <a:pt x="176788" y="256636"/>
                  <a:pt x="170680" y="250166"/>
                  <a:pt x="170680" y="242618"/>
                </a:cubicBezTo>
                <a:lnTo>
                  <a:pt x="170680" y="113581"/>
                </a:lnTo>
                <a:cubicBezTo>
                  <a:pt x="170680" y="106033"/>
                  <a:pt x="176788" y="99922"/>
                  <a:pt x="184694" y="99922"/>
                </a:cubicBezTo>
                <a:lnTo>
                  <a:pt x="230687" y="99922"/>
                </a:lnTo>
                <a:lnTo>
                  <a:pt x="230687" y="14018"/>
                </a:lnTo>
                <a:cubicBezTo>
                  <a:pt x="230687" y="11142"/>
                  <a:pt x="228531" y="9345"/>
                  <a:pt x="226016" y="9345"/>
                </a:cubicBezTo>
                <a:lnTo>
                  <a:pt x="179663" y="9345"/>
                </a:lnTo>
                <a:lnTo>
                  <a:pt x="179663" y="14018"/>
                </a:lnTo>
                <a:cubicBezTo>
                  <a:pt x="179663" y="26598"/>
                  <a:pt x="169602" y="37021"/>
                  <a:pt x="157025" y="37021"/>
                </a:cubicBezTo>
                <a:lnTo>
                  <a:pt x="83004" y="37021"/>
                </a:lnTo>
                <a:cubicBezTo>
                  <a:pt x="70428" y="37021"/>
                  <a:pt x="60007" y="26598"/>
                  <a:pt x="60007" y="14018"/>
                </a:cubicBezTo>
                <a:lnTo>
                  <a:pt x="60007" y="9345"/>
                </a:lnTo>
                <a:lnTo>
                  <a:pt x="14014" y="9345"/>
                </a:lnTo>
                <a:close/>
                <a:moveTo>
                  <a:pt x="14014" y="0"/>
                </a:moveTo>
                <a:lnTo>
                  <a:pt x="64679" y="0"/>
                </a:lnTo>
                <a:lnTo>
                  <a:pt x="175351" y="0"/>
                </a:lnTo>
                <a:lnTo>
                  <a:pt x="226016" y="0"/>
                </a:lnTo>
                <a:cubicBezTo>
                  <a:pt x="233562" y="0"/>
                  <a:pt x="239670" y="6110"/>
                  <a:pt x="239670" y="14018"/>
                </a:cubicBezTo>
                <a:lnTo>
                  <a:pt x="239670" y="99922"/>
                </a:lnTo>
                <a:lnTo>
                  <a:pt x="286023" y="99922"/>
                </a:lnTo>
                <a:cubicBezTo>
                  <a:pt x="293569" y="99922"/>
                  <a:pt x="299678" y="106033"/>
                  <a:pt x="299678" y="113581"/>
                </a:cubicBezTo>
                <a:lnTo>
                  <a:pt x="299678" y="242618"/>
                </a:lnTo>
                <a:cubicBezTo>
                  <a:pt x="299678" y="250166"/>
                  <a:pt x="293569" y="256636"/>
                  <a:pt x="286023" y="256636"/>
                </a:cubicBezTo>
                <a:lnTo>
                  <a:pt x="239670" y="256636"/>
                </a:lnTo>
                <a:lnTo>
                  <a:pt x="239670" y="290423"/>
                </a:lnTo>
                <a:cubicBezTo>
                  <a:pt x="239670" y="298330"/>
                  <a:pt x="233562" y="304441"/>
                  <a:pt x="226016" y="304441"/>
                </a:cubicBezTo>
                <a:lnTo>
                  <a:pt x="14014" y="304441"/>
                </a:lnTo>
                <a:cubicBezTo>
                  <a:pt x="6108" y="304441"/>
                  <a:pt x="0" y="298330"/>
                  <a:pt x="0" y="290423"/>
                </a:cubicBezTo>
                <a:lnTo>
                  <a:pt x="0" y="14018"/>
                </a:lnTo>
                <a:cubicBezTo>
                  <a:pt x="0" y="6110"/>
                  <a:pt x="6108" y="0"/>
                  <a:pt x="1401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4" name="Freeform 837">
            <a:extLst>
              <a:ext uri="{FF2B5EF4-FFF2-40B4-BE49-F238E27FC236}">
                <a16:creationId xmlns:a16="http://schemas.microsoft.com/office/drawing/2014/main" id="{34D74E94-B9C8-8B46-9FA4-A890C5125844}"/>
              </a:ext>
            </a:extLst>
          </p:cNvPr>
          <p:cNvSpPr>
            <a:spLocks noChangeArrowheads="1"/>
          </p:cNvSpPr>
          <p:nvPr/>
        </p:nvSpPr>
        <p:spPr bwMode="auto">
          <a:xfrm>
            <a:off x="3671451" y="4829287"/>
            <a:ext cx="343112" cy="343112"/>
          </a:xfrm>
          <a:custGeom>
            <a:avLst/>
            <a:gdLst>
              <a:gd name="T0" fmla="*/ 156713 w 304441"/>
              <a:gd name="T1" fmla="*/ 244415 h 304441"/>
              <a:gd name="T2" fmla="*/ 276405 w 304441"/>
              <a:gd name="T3" fmla="*/ 156713 h 304441"/>
              <a:gd name="T4" fmla="*/ 27676 w 304441"/>
              <a:gd name="T5" fmla="*/ 156713 h 304441"/>
              <a:gd name="T6" fmla="*/ 147368 w 304441"/>
              <a:gd name="T7" fmla="*/ 244415 h 304441"/>
              <a:gd name="T8" fmla="*/ 27676 w 304441"/>
              <a:gd name="T9" fmla="*/ 156713 h 304441"/>
              <a:gd name="T10" fmla="*/ 179589 w 304441"/>
              <a:gd name="T11" fmla="*/ 108241 h 304441"/>
              <a:gd name="T12" fmla="*/ 174580 w 304441"/>
              <a:gd name="T13" fmla="*/ 115754 h 304441"/>
              <a:gd name="T14" fmla="*/ 110902 w 304441"/>
              <a:gd name="T15" fmla="*/ 150813 h 304441"/>
              <a:gd name="T16" fmla="*/ 193183 w 304441"/>
              <a:gd name="T17" fmla="*/ 154748 h 304441"/>
              <a:gd name="T18" fmla="*/ 202485 w 304441"/>
              <a:gd name="T19" fmla="*/ 155822 h 304441"/>
              <a:gd name="T20" fmla="*/ 101600 w 304441"/>
              <a:gd name="T21" fmla="*/ 150813 h 304441"/>
              <a:gd name="T22" fmla="*/ 152041 w 304441"/>
              <a:gd name="T23" fmla="*/ 69011 h 304441"/>
              <a:gd name="T24" fmla="*/ 152041 w 304441"/>
              <a:gd name="T25" fmla="*/ 235429 h 304441"/>
              <a:gd name="T26" fmla="*/ 222849 w 304441"/>
              <a:gd name="T27" fmla="*/ 109268 h 304441"/>
              <a:gd name="T28" fmla="*/ 152041 w 304441"/>
              <a:gd name="T29" fmla="*/ 177920 h 304441"/>
              <a:gd name="T30" fmla="*/ 128677 w 304441"/>
              <a:gd name="T31" fmla="*/ 156354 h 304441"/>
              <a:gd name="T32" fmla="*/ 135147 w 304441"/>
              <a:gd name="T33" fmla="*/ 149884 h 304441"/>
              <a:gd name="T34" fmla="*/ 217458 w 304441"/>
              <a:gd name="T35" fmla="*/ 101361 h 304441"/>
              <a:gd name="T36" fmla="*/ 257714 w 304441"/>
              <a:gd name="T37" fmla="*/ 37381 h 304441"/>
              <a:gd name="T38" fmla="*/ 239383 w 304441"/>
              <a:gd name="T39" fmla="*/ 86264 h 304441"/>
              <a:gd name="T40" fmla="*/ 288266 w 304441"/>
              <a:gd name="T41" fmla="*/ 67933 h 304441"/>
              <a:gd name="T42" fmla="*/ 260590 w 304441"/>
              <a:gd name="T43" fmla="*/ 67573 h 304441"/>
              <a:gd name="T44" fmla="*/ 257714 w 304441"/>
              <a:gd name="T45" fmla="*/ 63260 h 304441"/>
              <a:gd name="T46" fmla="*/ 147368 w 304441"/>
              <a:gd name="T47" fmla="*/ 27676 h 304441"/>
              <a:gd name="T48" fmla="*/ 36011 w 304441"/>
              <a:gd name="T49" fmla="*/ 147728 h 304441"/>
              <a:gd name="T50" fmla="*/ 68113 w 304441"/>
              <a:gd name="T51" fmla="*/ 114368 h 304441"/>
              <a:gd name="T52" fmla="*/ 86983 w 304441"/>
              <a:gd name="T53" fmla="*/ 87073 h 304441"/>
              <a:gd name="T54" fmla="*/ 114210 w 304441"/>
              <a:gd name="T55" fmla="*/ 68270 h 304441"/>
              <a:gd name="T56" fmla="*/ 147368 w 304441"/>
              <a:gd name="T57" fmla="*/ 27676 h 304441"/>
              <a:gd name="T58" fmla="*/ 156713 w 304441"/>
              <a:gd name="T59" fmla="*/ 4672 h 304441"/>
              <a:gd name="T60" fmla="*/ 220693 w 304441"/>
              <a:gd name="T61" fmla="*/ 37381 h 304441"/>
              <a:gd name="T62" fmla="*/ 216020 w 304441"/>
              <a:gd name="T63" fmla="*/ 45288 h 304441"/>
              <a:gd name="T64" fmla="*/ 156713 w 304441"/>
              <a:gd name="T65" fmla="*/ 60385 h 304441"/>
              <a:gd name="T66" fmla="*/ 230038 w 304441"/>
              <a:gd name="T67" fmla="*/ 89139 h 304441"/>
              <a:gd name="T68" fmla="*/ 231476 w 304441"/>
              <a:gd name="T69" fmla="*/ 50680 h 304441"/>
              <a:gd name="T70" fmla="*/ 264184 w 304441"/>
              <a:gd name="T71" fmla="*/ 21925 h 304441"/>
              <a:gd name="T72" fmla="*/ 267060 w 304441"/>
              <a:gd name="T73" fmla="*/ 52118 h 304441"/>
              <a:gd name="T74" fmla="*/ 292220 w 304441"/>
              <a:gd name="T75" fmla="*/ 33427 h 304441"/>
              <a:gd name="T76" fmla="*/ 273529 w 304441"/>
              <a:gd name="T77" fmla="*/ 58587 h 304441"/>
              <a:gd name="T78" fmla="*/ 303722 w 304441"/>
              <a:gd name="T79" fmla="*/ 61463 h 304441"/>
              <a:gd name="T80" fmla="*/ 274967 w 304441"/>
              <a:gd name="T81" fmla="*/ 94171 h 304441"/>
              <a:gd name="T82" fmla="*/ 236508 w 304441"/>
              <a:gd name="T83" fmla="*/ 95609 h 304441"/>
              <a:gd name="T84" fmla="*/ 244056 w 304441"/>
              <a:gd name="T85" fmla="*/ 147728 h 304441"/>
              <a:gd name="T86" fmla="*/ 270295 w 304441"/>
              <a:gd name="T87" fmla="*/ 112863 h 304441"/>
              <a:gd name="T88" fmla="*/ 278921 w 304441"/>
              <a:gd name="T89" fmla="*/ 109987 h 304441"/>
              <a:gd name="T90" fmla="*/ 299768 w 304441"/>
              <a:gd name="T91" fmla="*/ 147728 h 304441"/>
              <a:gd name="T92" fmla="*/ 299768 w 304441"/>
              <a:gd name="T93" fmla="*/ 156713 h 304441"/>
              <a:gd name="T94" fmla="*/ 156713 w 304441"/>
              <a:gd name="T95" fmla="*/ 286110 h 304441"/>
              <a:gd name="T96" fmla="*/ 152041 w 304441"/>
              <a:gd name="T97" fmla="*/ 304441 h 304441"/>
              <a:gd name="T98" fmla="*/ 147368 w 304441"/>
              <a:gd name="T99" fmla="*/ 286110 h 304441"/>
              <a:gd name="T100" fmla="*/ 4673 w 304441"/>
              <a:gd name="T101" fmla="*/ 156713 h 304441"/>
              <a:gd name="T102" fmla="*/ 4673 w 304441"/>
              <a:gd name="T103" fmla="*/ 147728 h 304441"/>
              <a:gd name="T104" fmla="*/ 147368 w 304441"/>
              <a:gd name="T105" fmla="*/ 18690 h 304441"/>
              <a:gd name="T106" fmla="*/ 152041 w 304441"/>
              <a:gd name="T107" fmla="*/ 0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441" h="304441">
                <a:moveTo>
                  <a:pt x="244056" y="156713"/>
                </a:moveTo>
                <a:cubicBezTo>
                  <a:pt x="241899" y="204159"/>
                  <a:pt x="203799" y="241899"/>
                  <a:pt x="156713" y="244415"/>
                </a:cubicBezTo>
                <a:lnTo>
                  <a:pt x="156713" y="276764"/>
                </a:lnTo>
                <a:cubicBezTo>
                  <a:pt x="221771" y="274248"/>
                  <a:pt x="274248" y="221771"/>
                  <a:pt x="276405" y="156713"/>
                </a:cubicBezTo>
                <a:lnTo>
                  <a:pt x="244056" y="156713"/>
                </a:lnTo>
                <a:close/>
                <a:moveTo>
                  <a:pt x="27676" y="156713"/>
                </a:moveTo>
                <a:cubicBezTo>
                  <a:pt x="30192" y="221771"/>
                  <a:pt x="82310" y="274248"/>
                  <a:pt x="147368" y="276764"/>
                </a:cubicBezTo>
                <a:lnTo>
                  <a:pt x="147368" y="244415"/>
                </a:lnTo>
                <a:cubicBezTo>
                  <a:pt x="100282" y="241899"/>
                  <a:pt x="62541" y="204159"/>
                  <a:pt x="60025" y="156713"/>
                </a:cubicBezTo>
                <a:lnTo>
                  <a:pt x="27676" y="156713"/>
                </a:lnTo>
                <a:close/>
                <a:moveTo>
                  <a:pt x="152042" y="100013"/>
                </a:moveTo>
                <a:cubicBezTo>
                  <a:pt x="162059" y="100013"/>
                  <a:pt x="171361" y="102875"/>
                  <a:pt x="179589" y="108241"/>
                </a:cubicBezTo>
                <a:cubicBezTo>
                  <a:pt x="181378" y="109672"/>
                  <a:pt x="182093" y="112177"/>
                  <a:pt x="181020" y="114681"/>
                </a:cubicBezTo>
                <a:cubicBezTo>
                  <a:pt x="179589" y="116827"/>
                  <a:pt x="176727" y="117543"/>
                  <a:pt x="174580" y="115754"/>
                </a:cubicBezTo>
                <a:cubicBezTo>
                  <a:pt x="167783" y="111819"/>
                  <a:pt x="160271" y="109315"/>
                  <a:pt x="152042" y="109315"/>
                </a:cubicBezTo>
                <a:cubicBezTo>
                  <a:pt x="129504" y="109315"/>
                  <a:pt x="110902" y="127917"/>
                  <a:pt x="110902" y="150813"/>
                </a:cubicBezTo>
                <a:cubicBezTo>
                  <a:pt x="110902" y="173351"/>
                  <a:pt x="129504" y="191954"/>
                  <a:pt x="152042" y="191954"/>
                </a:cubicBezTo>
                <a:cubicBezTo>
                  <a:pt x="173507" y="191954"/>
                  <a:pt x="191394" y="176213"/>
                  <a:pt x="193183" y="154748"/>
                </a:cubicBezTo>
                <a:cubicBezTo>
                  <a:pt x="193541" y="152602"/>
                  <a:pt x="195687" y="150813"/>
                  <a:pt x="198549" y="150813"/>
                </a:cubicBezTo>
                <a:cubicBezTo>
                  <a:pt x="201054" y="151171"/>
                  <a:pt x="202842" y="153317"/>
                  <a:pt x="202485" y="155822"/>
                </a:cubicBezTo>
                <a:cubicBezTo>
                  <a:pt x="199623" y="181579"/>
                  <a:pt x="178158" y="201255"/>
                  <a:pt x="152042" y="201255"/>
                </a:cubicBezTo>
                <a:cubicBezTo>
                  <a:pt x="124496" y="201255"/>
                  <a:pt x="101600" y="178360"/>
                  <a:pt x="101600" y="150813"/>
                </a:cubicBezTo>
                <a:cubicBezTo>
                  <a:pt x="101600" y="122909"/>
                  <a:pt x="124496" y="100013"/>
                  <a:pt x="152042" y="100013"/>
                </a:cubicBezTo>
                <a:close/>
                <a:moveTo>
                  <a:pt x="152041" y="69011"/>
                </a:moveTo>
                <a:cubicBezTo>
                  <a:pt x="106393" y="69011"/>
                  <a:pt x="69011" y="106393"/>
                  <a:pt x="69011" y="152400"/>
                </a:cubicBezTo>
                <a:cubicBezTo>
                  <a:pt x="69011" y="198048"/>
                  <a:pt x="106393" y="235429"/>
                  <a:pt x="152041" y="235429"/>
                </a:cubicBezTo>
                <a:cubicBezTo>
                  <a:pt x="198048" y="235429"/>
                  <a:pt x="235070" y="198048"/>
                  <a:pt x="235070" y="152400"/>
                </a:cubicBezTo>
                <a:cubicBezTo>
                  <a:pt x="235070" y="136585"/>
                  <a:pt x="230757" y="121848"/>
                  <a:pt x="222849" y="109268"/>
                </a:cubicBezTo>
                <a:lnTo>
                  <a:pt x="155276" y="176842"/>
                </a:lnTo>
                <a:cubicBezTo>
                  <a:pt x="154557" y="177561"/>
                  <a:pt x="153478" y="177920"/>
                  <a:pt x="152041" y="177920"/>
                </a:cubicBezTo>
                <a:cubicBezTo>
                  <a:pt x="150962" y="177920"/>
                  <a:pt x="149525" y="177561"/>
                  <a:pt x="148806" y="176842"/>
                </a:cubicBezTo>
                <a:lnTo>
                  <a:pt x="128677" y="156354"/>
                </a:lnTo>
                <a:cubicBezTo>
                  <a:pt x="126521" y="154557"/>
                  <a:pt x="126521" y="151681"/>
                  <a:pt x="128677" y="149884"/>
                </a:cubicBezTo>
                <a:cubicBezTo>
                  <a:pt x="130115" y="148087"/>
                  <a:pt x="132991" y="148087"/>
                  <a:pt x="135147" y="149884"/>
                </a:cubicBezTo>
                <a:lnTo>
                  <a:pt x="152041" y="166778"/>
                </a:lnTo>
                <a:lnTo>
                  <a:pt x="217458" y="101361"/>
                </a:lnTo>
                <a:cubicBezTo>
                  <a:pt x="202362" y="81951"/>
                  <a:pt x="178639" y="69011"/>
                  <a:pt x="152041" y="69011"/>
                </a:cubicBezTo>
                <a:close/>
                <a:moveTo>
                  <a:pt x="257714" y="37381"/>
                </a:moveTo>
                <a:lnTo>
                  <a:pt x="239383" y="56071"/>
                </a:lnTo>
                <a:lnTo>
                  <a:pt x="239383" y="86264"/>
                </a:lnTo>
                <a:lnTo>
                  <a:pt x="269576" y="86264"/>
                </a:lnTo>
                <a:lnTo>
                  <a:pt x="288266" y="67933"/>
                </a:lnTo>
                <a:lnTo>
                  <a:pt x="262387" y="67933"/>
                </a:lnTo>
                <a:cubicBezTo>
                  <a:pt x="261668" y="67933"/>
                  <a:pt x="261309" y="67573"/>
                  <a:pt x="260590" y="67573"/>
                </a:cubicBezTo>
                <a:cubicBezTo>
                  <a:pt x="259512" y="67214"/>
                  <a:pt x="258433" y="66136"/>
                  <a:pt x="258074" y="65057"/>
                </a:cubicBezTo>
                <a:cubicBezTo>
                  <a:pt x="257714" y="64338"/>
                  <a:pt x="257714" y="63979"/>
                  <a:pt x="257714" y="63260"/>
                </a:cubicBezTo>
                <a:lnTo>
                  <a:pt x="257714" y="37381"/>
                </a:lnTo>
                <a:close/>
                <a:moveTo>
                  <a:pt x="147368" y="27676"/>
                </a:moveTo>
                <a:cubicBezTo>
                  <a:pt x="82310" y="30192"/>
                  <a:pt x="30192" y="82670"/>
                  <a:pt x="27676" y="147728"/>
                </a:cubicBezTo>
                <a:lnTo>
                  <a:pt x="36011" y="147728"/>
                </a:lnTo>
                <a:lnTo>
                  <a:pt x="60025" y="147728"/>
                </a:lnTo>
                <a:cubicBezTo>
                  <a:pt x="60654" y="135866"/>
                  <a:pt x="63485" y="124612"/>
                  <a:pt x="68113" y="114368"/>
                </a:cubicBezTo>
                <a:lnTo>
                  <a:pt x="71500" y="109468"/>
                </a:lnTo>
                <a:lnTo>
                  <a:pt x="86983" y="87073"/>
                </a:lnTo>
                <a:lnTo>
                  <a:pt x="101702" y="76908"/>
                </a:lnTo>
                <a:lnTo>
                  <a:pt x="114210" y="68270"/>
                </a:lnTo>
                <a:cubicBezTo>
                  <a:pt x="124409" y="63687"/>
                  <a:pt x="135597" y="60924"/>
                  <a:pt x="147368" y="60385"/>
                </a:cubicBezTo>
                <a:lnTo>
                  <a:pt x="147368" y="27676"/>
                </a:lnTo>
                <a:close/>
                <a:moveTo>
                  <a:pt x="152041" y="0"/>
                </a:moveTo>
                <a:cubicBezTo>
                  <a:pt x="154557" y="0"/>
                  <a:pt x="156713" y="2156"/>
                  <a:pt x="156713" y="4672"/>
                </a:cubicBezTo>
                <a:lnTo>
                  <a:pt x="156713" y="18690"/>
                </a:lnTo>
                <a:cubicBezTo>
                  <a:pt x="179358" y="19409"/>
                  <a:pt x="201283" y="25879"/>
                  <a:pt x="220693" y="37381"/>
                </a:cubicBezTo>
                <a:cubicBezTo>
                  <a:pt x="222849" y="38459"/>
                  <a:pt x="223568" y="41694"/>
                  <a:pt x="222130" y="43491"/>
                </a:cubicBezTo>
                <a:cubicBezTo>
                  <a:pt x="221052" y="46007"/>
                  <a:pt x="217817" y="46726"/>
                  <a:pt x="216020" y="45288"/>
                </a:cubicBezTo>
                <a:cubicBezTo>
                  <a:pt x="198048" y="34505"/>
                  <a:pt x="177561" y="28754"/>
                  <a:pt x="156713" y="27676"/>
                </a:cubicBezTo>
                <a:lnTo>
                  <a:pt x="156713" y="60385"/>
                </a:lnTo>
                <a:cubicBezTo>
                  <a:pt x="184030" y="61463"/>
                  <a:pt x="208113" y="74762"/>
                  <a:pt x="224287" y="94890"/>
                </a:cubicBezTo>
                <a:lnTo>
                  <a:pt x="230038" y="89139"/>
                </a:lnTo>
                <a:lnTo>
                  <a:pt x="230038" y="53915"/>
                </a:lnTo>
                <a:cubicBezTo>
                  <a:pt x="230038" y="52837"/>
                  <a:pt x="230757" y="51758"/>
                  <a:pt x="231476" y="50680"/>
                </a:cubicBezTo>
                <a:lnTo>
                  <a:pt x="259152" y="23004"/>
                </a:lnTo>
                <a:cubicBezTo>
                  <a:pt x="260590" y="21566"/>
                  <a:pt x="262387" y="21206"/>
                  <a:pt x="264184" y="21925"/>
                </a:cubicBezTo>
                <a:cubicBezTo>
                  <a:pt x="265981" y="22644"/>
                  <a:pt x="267060" y="24441"/>
                  <a:pt x="267060" y="26238"/>
                </a:cubicBezTo>
                <a:lnTo>
                  <a:pt x="267060" y="52118"/>
                </a:lnTo>
                <a:lnTo>
                  <a:pt x="285750" y="33427"/>
                </a:lnTo>
                <a:cubicBezTo>
                  <a:pt x="287547" y="31271"/>
                  <a:pt x="290423" y="31271"/>
                  <a:pt x="292220" y="33427"/>
                </a:cubicBezTo>
                <a:cubicBezTo>
                  <a:pt x="294017" y="35224"/>
                  <a:pt x="294017" y="38100"/>
                  <a:pt x="292220" y="39897"/>
                </a:cubicBezTo>
                <a:lnTo>
                  <a:pt x="273529" y="58587"/>
                </a:lnTo>
                <a:lnTo>
                  <a:pt x="299409" y="58587"/>
                </a:lnTo>
                <a:cubicBezTo>
                  <a:pt x="301206" y="58587"/>
                  <a:pt x="303003" y="59666"/>
                  <a:pt x="303722" y="61463"/>
                </a:cubicBezTo>
                <a:cubicBezTo>
                  <a:pt x="304441" y="63260"/>
                  <a:pt x="304081" y="65057"/>
                  <a:pt x="302284" y="66495"/>
                </a:cubicBezTo>
                <a:lnTo>
                  <a:pt x="274967" y="94171"/>
                </a:lnTo>
                <a:cubicBezTo>
                  <a:pt x="273889" y="94890"/>
                  <a:pt x="272811" y="95609"/>
                  <a:pt x="271732" y="95609"/>
                </a:cubicBezTo>
                <a:lnTo>
                  <a:pt x="236508" y="95609"/>
                </a:lnTo>
                <a:lnTo>
                  <a:pt x="229679" y="102439"/>
                </a:lnTo>
                <a:cubicBezTo>
                  <a:pt x="237946" y="115738"/>
                  <a:pt x="243337" y="130834"/>
                  <a:pt x="244056" y="147728"/>
                </a:cubicBezTo>
                <a:lnTo>
                  <a:pt x="276405" y="147728"/>
                </a:lnTo>
                <a:cubicBezTo>
                  <a:pt x="276046" y="135507"/>
                  <a:pt x="273889" y="124005"/>
                  <a:pt x="270295" y="112863"/>
                </a:cubicBezTo>
                <a:cubicBezTo>
                  <a:pt x="269576" y="110346"/>
                  <a:pt x="270654" y="107830"/>
                  <a:pt x="273170" y="107112"/>
                </a:cubicBezTo>
                <a:cubicBezTo>
                  <a:pt x="275686" y="106033"/>
                  <a:pt x="278202" y="107471"/>
                  <a:pt x="278921" y="109987"/>
                </a:cubicBezTo>
                <a:cubicBezTo>
                  <a:pt x="282875" y="122208"/>
                  <a:pt x="285391" y="134788"/>
                  <a:pt x="285750" y="147728"/>
                </a:cubicBezTo>
                <a:lnTo>
                  <a:pt x="299768" y="147728"/>
                </a:lnTo>
                <a:cubicBezTo>
                  <a:pt x="302284" y="147728"/>
                  <a:pt x="304441" y="149884"/>
                  <a:pt x="304441" y="152400"/>
                </a:cubicBezTo>
                <a:cubicBezTo>
                  <a:pt x="304441" y="154916"/>
                  <a:pt x="302284" y="156713"/>
                  <a:pt x="299768" y="156713"/>
                </a:cubicBezTo>
                <a:lnTo>
                  <a:pt x="285750" y="156713"/>
                </a:lnTo>
                <a:cubicBezTo>
                  <a:pt x="283234" y="227163"/>
                  <a:pt x="226803" y="283594"/>
                  <a:pt x="156713" y="286110"/>
                </a:cubicBezTo>
                <a:lnTo>
                  <a:pt x="156713" y="300128"/>
                </a:lnTo>
                <a:cubicBezTo>
                  <a:pt x="156713" y="302284"/>
                  <a:pt x="154557" y="304441"/>
                  <a:pt x="152041" y="304441"/>
                </a:cubicBezTo>
                <a:cubicBezTo>
                  <a:pt x="149525" y="304441"/>
                  <a:pt x="147368" y="302284"/>
                  <a:pt x="147368" y="300128"/>
                </a:cubicBezTo>
                <a:lnTo>
                  <a:pt x="147368" y="286110"/>
                </a:lnTo>
                <a:cubicBezTo>
                  <a:pt x="77278" y="283594"/>
                  <a:pt x="20847" y="227163"/>
                  <a:pt x="18331" y="156713"/>
                </a:cubicBezTo>
                <a:lnTo>
                  <a:pt x="4673" y="156713"/>
                </a:lnTo>
                <a:cubicBezTo>
                  <a:pt x="1797" y="156713"/>
                  <a:pt x="0" y="154916"/>
                  <a:pt x="0" y="152400"/>
                </a:cubicBezTo>
                <a:cubicBezTo>
                  <a:pt x="0" y="149884"/>
                  <a:pt x="1797" y="147728"/>
                  <a:pt x="4673" y="147728"/>
                </a:cubicBezTo>
                <a:lnTo>
                  <a:pt x="18331" y="147728"/>
                </a:lnTo>
                <a:cubicBezTo>
                  <a:pt x="20847" y="77637"/>
                  <a:pt x="77278" y="20847"/>
                  <a:pt x="147368" y="18690"/>
                </a:cubicBezTo>
                <a:lnTo>
                  <a:pt x="147368" y="4672"/>
                </a:lnTo>
                <a:cubicBezTo>
                  <a:pt x="147368" y="2156"/>
                  <a:pt x="149525" y="0"/>
                  <a:pt x="1520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5" name="Freeform 838">
            <a:extLst>
              <a:ext uri="{FF2B5EF4-FFF2-40B4-BE49-F238E27FC236}">
                <a16:creationId xmlns:a16="http://schemas.microsoft.com/office/drawing/2014/main" id="{B7757B6B-CF55-604F-AF11-195DD425D6E5}"/>
              </a:ext>
            </a:extLst>
          </p:cNvPr>
          <p:cNvSpPr>
            <a:spLocks noChangeArrowheads="1"/>
          </p:cNvSpPr>
          <p:nvPr/>
        </p:nvSpPr>
        <p:spPr bwMode="auto">
          <a:xfrm>
            <a:off x="5446744" y="2214260"/>
            <a:ext cx="343112" cy="343112"/>
          </a:xfrm>
          <a:custGeom>
            <a:avLst/>
            <a:gdLst>
              <a:gd name="T0" fmla="*/ 221909 w 305165"/>
              <a:gd name="T1" fmla="*/ 72914 h 304441"/>
              <a:gd name="T2" fmla="*/ 240229 w 305165"/>
              <a:gd name="T3" fmla="*/ 92590 h 304441"/>
              <a:gd name="T4" fmla="*/ 231608 w 305165"/>
              <a:gd name="T5" fmla="*/ 96167 h 304441"/>
              <a:gd name="T6" fmla="*/ 201794 w 305165"/>
              <a:gd name="T7" fmla="*/ 100818 h 304441"/>
              <a:gd name="T8" fmla="*/ 241666 w 305165"/>
              <a:gd name="T9" fmla="*/ 136951 h 304441"/>
              <a:gd name="T10" fmla="*/ 221909 w 305165"/>
              <a:gd name="T11" fmla="*/ 164855 h 304441"/>
              <a:gd name="T12" fmla="*/ 212570 w 305165"/>
              <a:gd name="T13" fmla="*/ 164855 h 304441"/>
              <a:gd name="T14" fmla="*/ 194609 w 305165"/>
              <a:gd name="T15" fmla="*/ 144821 h 304441"/>
              <a:gd name="T16" fmla="*/ 202871 w 305165"/>
              <a:gd name="T17" fmla="*/ 141244 h 304441"/>
              <a:gd name="T18" fmla="*/ 232686 w 305165"/>
              <a:gd name="T19" fmla="*/ 136951 h 304441"/>
              <a:gd name="T20" fmla="*/ 192813 w 305165"/>
              <a:gd name="T21" fmla="*/ 100818 h 304441"/>
              <a:gd name="T22" fmla="*/ 212570 w 305165"/>
              <a:gd name="T23" fmla="*/ 72914 h 304441"/>
              <a:gd name="T24" fmla="*/ 218738 w 305165"/>
              <a:gd name="T25" fmla="*/ 41103 h 304441"/>
              <a:gd name="T26" fmla="*/ 151396 w 305165"/>
              <a:gd name="T27" fmla="*/ 155503 h 304441"/>
              <a:gd name="T28" fmla="*/ 128349 w 305165"/>
              <a:gd name="T29" fmla="*/ 195435 h 304441"/>
              <a:gd name="T30" fmla="*/ 296162 w 305165"/>
              <a:gd name="T31" fmla="*/ 118089 h 304441"/>
              <a:gd name="T32" fmla="*/ 218738 w 305165"/>
              <a:gd name="T33" fmla="*/ 31750 h 304441"/>
              <a:gd name="T34" fmla="*/ 218738 w 305165"/>
              <a:gd name="T35" fmla="*/ 204428 h 304441"/>
              <a:gd name="T36" fmla="*/ 115745 w 305165"/>
              <a:gd name="T37" fmla="*/ 202270 h 304441"/>
              <a:gd name="T38" fmla="*/ 141673 w 305165"/>
              <a:gd name="T39" fmla="*/ 157661 h 304441"/>
              <a:gd name="T40" fmla="*/ 218738 w 305165"/>
              <a:gd name="T41" fmla="*/ 31750 h 304441"/>
              <a:gd name="T42" fmla="*/ 142178 w 305165"/>
              <a:gd name="T43" fmla="*/ 0 h 304441"/>
              <a:gd name="T44" fmla="*/ 196223 w 305165"/>
              <a:gd name="T45" fmla="*/ 10064 h 304441"/>
              <a:gd name="T46" fmla="*/ 192620 w 305165"/>
              <a:gd name="T47" fmla="*/ 18690 h 304441"/>
              <a:gd name="T48" fmla="*/ 142178 w 305165"/>
              <a:gd name="T49" fmla="*/ 9345 h 304441"/>
              <a:gd name="T50" fmla="*/ 37690 w 305165"/>
              <a:gd name="T51" fmla="*/ 101001 h 304441"/>
              <a:gd name="T52" fmla="*/ 9226 w 305165"/>
              <a:gd name="T53" fmla="*/ 158151 h 304441"/>
              <a:gd name="T54" fmla="*/ 35528 w 305165"/>
              <a:gd name="T55" fmla="*/ 172888 h 304441"/>
              <a:gd name="T56" fmla="*/ 38050 w 305165"/>
              <a:gd name="T57" fmla="*/ 222490 h 304441"/>
              <a:gd name="T58" fmla="*/ 76242 w 305165"/>
              <a:gd name="T59" fmla="*/ 232913 h 304441"/>
              <a:gd name="T60" fmla="*/ 91375 w 305165"/>
              <a:gd name="T61" fmla="*/ 242978 h 304441"/>
              <a:gd name="T62" fmla="*/ 95699 w 305165"/>
              <a:gd name="T63" fmla="*/ 285391 h 304441"/>
              <a:gd name="T64" fmla="*/ 197304 w 305165"/>
              <a:gd name="T65" fmla="*/ 278202 h 304441"/>
              <a:gd name="T66" fmla="*/ 206312 w 305165"/>
              <a:gd name="T67" fmla="*/ 221412 h 304441"/>
              <a:gd name="T68" fmla="*/ 206312 w 305165"/>
              <a:gd name="T69" fmla="*/ 276764 h 304441"/>
              <a:gd name="T70" fmla="*/ 145060 w 305165"/>
              <a:gd name="T71" fmla="*/ 304441 h 304441"/>
              <a:gd name="T72" fmla="*/ 82007 w 305165"/>
              <a:gd name="T73" fmla="*/ 277843 h 304441"/>
              <a:gd name="T74" fmla="*/ 77684 w 305165"/>
              <a:gd name="T75" fmla="*/ 241899 h 304441"/>
              <a:gd name="T76" fmla="*/ 72639 w 305165"/>
              <a:gd name="T77" fmla="*/ 242259 h 304441"/>
              <a:gd name="T78" fmla="*/ 29043 w 305165"/>
              <a:gd name="T79" fmla="*/ 180077 h 304441"/>
              <a:gd name="T80" fmla="*/ 219 w 305165"/>
              <a:gd name="T81" fmla="*/ 159948 h 304441"/>
              <a:gd name="T82" fmla="*/ 28322 w 305165"/>
              <a:gd name="T83" fmla="*/ 99923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5165" h="304441">
                <a:moveTo>
                  <a:pt x="217240" y="68263"/>
                </a:moveTo>
                <a:cubicBezTo>
                  <a:pt x="219754" y="68263"/>
                  <a:pt x="221909" y="70410"/>
                  <a:pt x="221909" y="72914"/>
                </a:cubicBezTo>
                <a:lnTo>
                  <a:pt x="221909" y="78638"/>
                </a:lnTo>
                <a:cubicBezTo>
                  <a:pt x="229812" y="80069"/>
                  <a:pt x="236996" y="85435"/>
                  <a:pt x="240229" y="92590"/>
                </a:cubicBezTo>
                <a:cubicBezTo>
                  <a:pt x="240948" y="95094"/>
                  <a:pt x="239870" y="97598"/>
                  <a:pt x="237355" y="98672"/>
                </a:cubicBezTo>
                <a:cubicBezTo>
                  <a:pt x="235200" y="99745"/>
                  <a:pt x="232686" y="98672"/>
                  <a:pt x="231608" y="96167"/>
                </a:cubicBezTo>
                <a:cubicBezTo>
                  <a:pt x="229453" y="90801"/>
                  <a:pt x="223705" y="87224"/>
                  <a:pt x="217240" y="87224"/>
                </a:cubicBezTo>
                <a:cubicBezTo>
                  <a:pt x="208978" y="87224"/>
                  <a:pt x="201794" y="93663"/>
                  <a:pt x="201794" y="100818"/>
                </a:cubicBezTo>
                <a:cubicBezTo>
                  <a:pt x="201794" y="106900"/>
                  <a:pt x="204667" y="114413"/>
                  <a:pt x="217240" y="114413"/>
                </a:cubicBezTo>
                <a:cubicBezTo>
                  <a:pt x="235559" y="114413"/>
                  <a:pt x="241666" y="125860"/>
                  <a:pt x="241666" y="136951"/>
                </a:cubicBezTo>
                <a:cubicBezTo>
                  <a:pt x="241666" y="148041"/>
                  <a:pt x="233045" y="156984"/>
                  <a:pt x="221909" y="159131"/>
                </a:cubicBezTo>
                <a:lnTo>
                  <a:pt x="221909" y="164855"/>
                </a:lnTo>
                <a:cubicBezTo>
                  <a:pt x="221909" y="167359"/>
                  <a:pt x="219754" y="169505"/>
                  <a:pt x="217240" y="169505"/>
                </a:cubicBezTo>
                <a:cubicBezTo>
                  <a:pt x="214725" y="169505"/>
                  <a:pt x="212570" y="167359"/>
                  <a:pt x="212570" y="164855"/>
                </a:cubicBezTo>
                <a:lnTo>
                  <a:pt x="212570" y="158773"/>
                </a:lnTo>
                <a:cubicBezTo>
                  <a:pt x="204308" y="157700"/>
                  <a:pt x="197483" y="152334"/>
                  <a:pt x="194609" y="144821"/>
                </a:cubicBezTo>
                <a:cubicBezTo>
                  <a:pt x="193532" y="142675"/>
                  <a:pt x="194609" y="139813"/>
                  <a:pt x="196765" y="138739"/>
                </a:cubicBezTo>
                <a:cubicBezTo>
                  <a:pt x="199279" y="138024"/>
                  <a:pt x="201794" y="139097"/>
                  <a:pt x="202871" y="141244"/>
                </a:cubicBezTo>
                <a:cubicBezTo>
                  <a:pt x="205386" y="146610"/>
                  <a:pt x="211133" y="150187"/>
                  <a:pt x="217240" y="150187"/>
                </a:cubicBezTo>
                <a:cubicBezTo>
                  <a:pt x="225861" y="150187"/>
                  <a:pt x="232686" y="144105"/>
                  <a:pt x="232686" y="136951"/>
                </a:cubicBezTo>
                <a:cubicBezTo>
                  <a:pt x="232686" y="130511"/>
                  <a:pt x="229812" y="123356"/>
                  <a:pt x="217240" y="123356"/>
                </a:cubicBezTo>
                <a:cubicBezTo>
                  <a:pt x="199279" y="123356"/>
                  <a:pt x="192813" y="111908"/>
                  <a:pt x="192813" y="100818"/>
                </a:cubicBezTo>
                <a:cubicBezTo>
                  <a:pt x="192813" y="89728"/>
                  <a:pt x="201075" y="80784"/>
                  <a:pt x="212570" y="78638"/>
                </a:cubicBezTo>
                <a:lnTo>
                  <a:pt x="212570" y="72914"/>
                </a:lnTo>
                <a:cubicBezTo>
                  <a:pt x="212570" y="70410"/>
                  <a:pt x="214725" y="68263"/>
                  <a:pt x="217240" y="68263"/>
                </a:cubicBezTo>
                <a:close/>
                <a:moveTo>
                  <a:pt x="218738" y="41103"/>
                </a:moveTo>
                <a:cubicBezTo>
                  <a:pt x="176244" y="41103"/>
                  <a:pt x="141673" y="75639"/>
                  <a:pt x="141673" y="118089"/>
                </a:cubicBezTo>
                <a:cubicBezTo>
                  <a:pt x="141673" y="131400"/>
                  <a:pt x="144914" y="144351"/>
                  <a:pt x="151396" y="155503"/>
                </a:cubicBezTo>
                <a:cubicBezTo>
                  <a:pt x="152116" y="157302"/>
                  <a:pt x="151756" y="158741"/>
                  <a:pt x="151036" y="160539"/>
                </a:cubicBezTo>
                <a:lnTo>
                  <a:pt x="128349" y="195435"/>
                </a:lnTo>
                <a:lnTo>
                  <a:pt x="218738" y="195435"/>
                </a:lnTo>
                <a:cubicBezTo>
                  <a:pt x="261231" y="195435"/>
                  <a:pt x="296162" y="160899"/>
                  <a:pt x="296162" y="118089"/>
                </a:cubicBezTo>
                <a:cubicBezTo>
                  <a:pt x="296162" y="75639"/>
                  <a:pt x="261231" y="41103"/>
                  <a:pt x="218738" y="41103"/>
                </a:cubicBezTo>
                <a:close/>
                <a:moveTo>
                  <a:pt x="218738" y="31750"/>
                </a:moveTo>
                <a:cubicBezTo>
                  <a:pt x="266273" y="31750"/>
                  <a:pt x="305165" y="70603"/>
                  <a:pt x="305165" y="118089"/>
                </a:cubicBezTo>
                <a:cubicBezTo>
                  <a:pt x="305165" y="165936"/>
                  <a:pt x="266273" y="204428"/>
                  <a:pt x="218738" y="204428"/>
                </a:cubicBezTo>
                <a:lnTo>
                  <a:pt x="119706" y="204428"/>
                </a:lnTo>
                <a:cubicBezTo>
                  <a:pt x="118266" y="204428"/>
                  <a:pt x="116825" y="203709"/>
                  <a:pt x="115745" y="202270"/>
                </a:cubicBezTo>
                <a:cubicBezTo>
                  <a:pt x="115025" y="200831"/>
                  <a:pt x="115025" y="198673"/>
                  <a:pt x="116105" y="197593"/>
                </a:cubicBezTo>
                <a:lnTo>
                  <a:pt x="141673" y="157661"/>
                </a:lnTo>
                <a:cubicBezTo>
                  <a:pt x="135551" y="145430"/>
                  <a:pt x="132310" y="131760"/>
                  <a:pt x="132310" y="118089"/>
                </a:cubicBezTo>
                <a:cubicBezTo>
                  <a:pt x="132310" y="70603"/>
                  <a:pt x="170842" y="31750"/>
                  <a:pt x="218738" y="31750"/>
                </a:cubicBezTo>
                <a:close/>
                <a:moveTo>
                  <a:pt x="137133" y="0"/>
                </a:moveTo>
                <a:cubicBezTo>
                  <a:pt x="139295" y="0"/>
                  <a:pt x="141097" y="0"/>
                  <a:pt x="142178" y="0"/>
                </a:cubicBezTo>
                <a:cubicBezTo>
                  <a:pt x="143259" y="0"/>
                  <a:pt x="143619" y="0"/>
                  <a:pt x="144339" y="0"/>
                </a:cubicBezTo>
                <a:cubicBezTo>
                  <a:pt x="150825" y="0"/>
                  <a:pt x="173164" y="1078"/>
                  <a:pt x="196223" y="10064"/>
                </a:cubicBezTo>
                <a:cubicBezTo>
                  <a:pt x="198385" y="11142"/>
                  <a:pt x="199466" y="13658"/>
                  <a:pt x="198385" y="16174"/>
                </a:cubicBezTo>
                <a:cubicBezTo>
                  <a:pt x="197665" y="18331"/>
                  <a:pt x="194782" y="19769"/>
                  <a:pt x="192620" y="18690"/>
                </a:cubicBezTo>
                <a:cubicBezTo>
                  <a:pt x="171362" y="10064"/>
                  <a:pt x="150465" y="9345"/>
                  <a:pt x="144339" y="9345"/>
                </a:cubicBezTo>
                <a:cubicBezTo>
                  <a:pt x="143619" y="9345"/>
                  <a:pt x="143259" y="9345"/>
                  <a:pt x="142178" y="9345"/>
                </a:cubicBezTo>
                <a:cubicBezTo>
                  <a:pt x="140736" y="9345"/>
                  <a:pt x="139295" y="9345"/>
                  <a:pt x="137133" y="9345"/>
                </a:cubicBezTo>
                <a:cubicBezTo>
                  <a:pt x="116236" y="9345"/>
                  <a:pt x="47779" y="16174"/>
                  <a:pt x="37690" y="101001"/>
                </a:cubicBezTo>
                <a:cubicBezTo>
                  <a:pt x="37690" y="102439"/>
                  <a:pt x="35889" y="113941"/>
                  <a:pt x="10667" y="153479"/>
                </a:cubicBezTo>
                <a:cubicBezTo>
                  <a:pt x="9947" y="154197"/>
                  <a:pt x="8866" y="156354"/>
                  <a:pt x="9226" y="158151"/>
                </a:cubicBezTo>
                <a:cubicBezTo>
                  <a:pt x="9947" y="159589"/>
                  <a:pt x="11028" y="161027"/>
                  <a:pt x="12829" y="162105"/>
                </a:cubicBezTo>
                <a:cubicBezTo>
                  <a:pt x="23278" y="167856"/>
                  <a:pt x="35528" y="172888"/>
                  <a:pt x="35528" y="172888"/>
                </a:cubicBezTo>
                <a:cubicBezTo>
                  <a:pt x="37330" y="173607"/>
                  <a:pt x="38411" y="175404"/>
                  <a:pt x="38411" y="177561"/>
                </a:cubicBezTo>
                <a:cubicBezTo>
                  <a:pt x="38411" y="177920"/>
                  <a:pt x="35168" y="208113"/>
                  <a:pt x="38050" y="222490"/>
                </a:cubicBezTo>
                <a:cubicBezTo>
                  <a:pt x="39131" y="228600"/>
                  <a:pt x="52823" y="232913"/>
                  <a:pt x="72639" y="232913"/>
                </a:cubicBezTo>
                <a:cubicBezTo>
                  <a:pt x="74441" y="232913"/>
                  <a:pt x="75882" y="232913"/>
                  <a:pt x="76242" y="232913"/>
                </a:cubicBezTo>
                <a:cubicBezTo>
                  <a:pt x="76242" y="232913"/>
                  <a:pt x="76603" y="232913"/>
                  <a:pt x="77684" y="232913"/>
                </a:cubicBezTo>
                <a:cubicBezTo>
                  <a:pt x="87772" y="232913"/>
                  <a:pt x="91375" y="237946"/>
                  <a:pt x="91375" y="242978"/>
                </a:cubicBezTo>
                <a:lnTo>
                  <a:pt x="91375" y="277843"/>
                </a:lnTo>
                <a:cubicBezTo>
                  <a:pt x="91375" y="281078"/>
                  <a:pt x="93177" y="283594"/>
                  <a:pt x="95699" y="285391"/>
                </a:cubicBezTo>
                <a:cubicBezTo>
                  <a:pt x="118398" y="298690"/>
                  <a:pt x="171002" y="298690"/>
                  <a:pt x="194062" y="285391"/>
                </a:cubicBezTo>
                <a:cubicBezTo>
                  <a:pt x="196223" y="283953"/>
                  <a:pt x="197665" y="281078"/>
                  <a:pt x="197304" y="278202"/>
                </a:cubicBezTo>
                <a:cubicBezTo>
                  <a:pt x="195503" y="267779"/>
                  <a:pt x="194062" y="246572"/>
                  <a:pt x="200547" y="224646"/>
                </a:cubicBezTo>
                <a:cubicBezTo>
                  <a:pt x="201268" y="222130"/>
                  <a:pt x="203790" y="220693"/>
                  <a:pt x="206312" y="221412"/>
                </a:cubicBezTo>
                <a:cubicBezTo>
                  <a:pt x="208474" y="222130"/>
                  <a:pt x="209915" y="224646"/>
                  <a:pt x="209194" y="227163"/>
                </a:cubicBezTo>
                <a:cubicBezTo>
                  <a:pt x="203430" y="247291"/>
                  <a:pt x="204871" y="267060"/>
                  <a:pt x="206312" y="276764"/>
                </a:cubicBezTo>
                <a:cubicBezTo>
                  <a:pt x="207393" y="283594"/>
                  <a:pt x="204150" y="290063"/>
                  <a:pt x="198385" y="293298"/>
                </a:cubicBezTo>
                <a:cubicBezTo>
                  <a:pt x="185774" y="300846"/>
                  <a:pt x="165237" y="304441"/>
                  <a:pt x="145060" y="304441"/>
                </a:cubicBezTo>
                <a:cubicBezTo>
                  <a:pt x="124163" y="304441"/>
                  <a:pt x="103625" y="300846"/>
                  <a:pt x="91015" y="293298"/>
                </a:cubicBezTo>
                <a:cubicBezTo>
                  <a:pt x="85610" y="290063"/>
                  <a:pt x="82007" y="283953"/>
                  <a:pt x="82007" y="277843"/>
                </a:cubicBezTo>
                <a:lnTo>
                  <a:pt x="82007" y="242978"/>
                </a:lnTo>
                <a:cubicBezTo>
                  <a:pt x="82007" y="242618"/>
                  <a:pt x="80566" y="241899"/>
                  <a:pt x="77684" y="241899"/>
                </a:cubicBezTo>
                <a:cubicBezTo>
                  <a:pt x="76963" y="241899"/>
                  <a:pt x="76603" y="241899"/>
                  <a:pt x="76603" y="241899"/>
                </a:cubicBezTo>
                <a:cubicBezTo>
                  <a:pt x="76603" y="242259"/>
                  <a:pt x="74801" y="242259"/>
                  <a:pt x="72639" y="242259"/>
                </a:cubicBezTo>
                <a:cubicBezTo>
                  <a:pt x="57507" y="242259"/>
                  <a:pt x="31925" y="239743"/>
                  <a:pt x="29043" y="224646"/>
                </a:cubicBezTo>
                <a:cubicBezTo>
                  <a:pt x="26160" y="211347"/>
                  <a:pt x="27962" y="188703"/>
                  <a:pt x="29043" y="180077"/>
                </a:cubicBezTo>
                <a:cubicBezTo>
                  <a:pt x="24359" y="177920"/>
                  <a:pt x="16072" y="174326"/>
                  <a:pt x="8145" y="170013"/>
                </a:cubicBezTo>
                <a:cubicBezTo>
                  <a:pt x="2741" y="166778"/>
                  <a:pt x="939" y="162824"/>
                  <a:pt x="219" y="159948"/>
                </a:cubicBezTo>
                <a:cubicBezTo>
                  <a:pt x="-862" y="154197"/>
                  <a:pt x="2380" y="148806"/>
                  <a:pt x="2741" y="148446"/>
                </a:cubicBezTo>
                <a:cubicBezTo>
                  <a:pt x="26881" y="110706"/>
                  <a:pt x="28322" y="100282"/>
                  <a:pt x="28322" y="99923"/>
                </a:cubicBezTo>
                <a:cubicBezTo>
                  <a:pt x="39492" y="7188"/>
                  <a:pt x="114434" y="0"/>
                  <a:pt x="13713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6" name="Freeform 817">
            <a:extLst>
              <a:ext uri="{FF2B5EF4-FFF2-40B4-BE49-F238E27FC236}">
                <a16:creationId xmlns:a16="http://schemas.microsoft.com/office/drawing/2014/main" id="{2F458DA1-B181-764B-BC25-51697589999F}"/>
              </a:ext>
            </a:extLst>
          </p:cNvPr>
          <p:cNvSpPr>
            <a:spLocks noChangeArrowheads="1"/>
          </p:cNvSpPr>
          <p:nvPr/>
        </p:nvSpPr>
        <p:spPr bwMode="auto">
          <a:xfrm>
            <a:off x="8865232" y="2782441"/>
            <a:ext cx="319749" cy="284958"/>
          </a:xfrm>
          <a:custGeom>
            <a:avLst/>
            <a:gdLst>
              <a:gd name="T0" fmla="*/ 21519 w 306027"/>
              <a:gd name="T1" fmla="*/ 263342 h 272691"/>
              <a:gd name="T2" fmla="*/ 122661 w 306027"/>
              <a:gd name="T3" fmla="*/ 184601 h 272691"/>
              <a:gd name="T4" fmla="*/ 92533 w 306027"/>
              <a:gd name="T5" fmla="*/ 173096 h 272691"/>
              <a:gd name="T6" fmla="*/ 92533 w 306027"/>
              <a:gd name="T7" fmla="*/ 126714 h 272691"/>
              <a:gd name="T8" fmla="*/ 108673 w 306027"/>
              <a:gd name="T9" fmla="*/ 158354 h 272691"/>
              <a:gd name="T10" fmla="*/ 178612 w 306027"/>
              <a:gd name="T11" fmla="*/ 87163 h 272691"/>
              <a:gd name="T12" fmla="*/ 91816 w 306027"/>
              <a:gd name="T13" fmla="*/ 263342 h 272691"/>
              <a:gd name="T14" fmla="*/ 183633 w 306027"/>
              <a:gd name="T15" fmla="*/ 217680 h 272691"/>
              <a:gd name="T16" fmla="*/ 168569 w 306027"/>
              <a:gd name="T17" fmla="*/ 184242 h 272691"/>
              <a:gd name="T18" fmla="*/ 173590 w 306027"/>
              <a:gd name="T19" fmla="*/ 140017 h 272691"/>
              <a:gd name="T20" fmla="*/ 182557 w 306027"/>
              <a:gd name="T21" fmla="*/ 118444 h 272691"/>
              <a:gd name="T22" fmla="*/ 187219 w 306027"/>
              <a:gd name="T23" fmla="*/ 104422 h 272691"/>
              <a:gd name="T24" fmla="*/ 191882 w 306027"/>
              <a:gd name="T25" fmla="*/ 119523 h 272691"/>
              <a:gd name="T26" fmla="*/ 191523 w 306027"/>
              <a:gd name="T27" fmla="*/ 121321 h 272691"/>
              <a:gd name="T28" fmla="*/ 182915 w 306027"/>
              <a:gd name="T29" fmla="*/ 137860 h 272691"/>
              <a:gd name="T30" fmla="*/ 191882 w 306027"/>
              <a:gd name="T31" fmla="*/ 159433 h 272691"/>
              <a:gd name="T32" fmla="*/ 192958 w 306027"/>
              <a:gd name="T33" fmla="*/ 215163 h 272691"/>
              <a:gd name="T34" fmla="*/ 166417 w 306027"/>
              <a:gd name="T35" fmla="*/ 270174 h 272691"/>
              <a:gd name="T36" fmla="*/ 165700 w 306027"/>
              <a:gd name="T37" fmla="*/ 271252 h 272691"/>
              <a:gd name="T38" fmla="*/ 164265 w 306027"/>
              <a:gd name="T39" fmla="*/ 271972 h 272691"/>
              <a:gd name="T40" fmla="*/ 4662 w 306027"/>
              <a:gd name="T41" fmla="*/ 272691 h 272691"/>
              <a:gd name="T42" fmla="*/ 4662 w 306027"/>
              <a:gd name="T43" fmla="*/ 263342 h 272691"/>
              <a:gd name="T44" fmla="*/ 88230 w 306027"/>
              <a:gd name="T45" fmla="*/ 114849 h 272691"/>
              <a:gd name="T46" fmla="*/ 127682 w 306027"/>
              <a:gd name="T47" fmla="*/ 174893 h 272691"/>
              <a:gd name="T48" fmla="*/ 178612 w 306027"/>
              <a:gd name="T49" fmla="*/ 87163 h 272691"/>
              <a:gd name="T50" fmla="*/ 127456 w 306027"/>
              <a:gd name="T51" fmla="*/ 25509 h 272691"/>
              <a:gd name="T52" fmla="*/ 117736 w 306027"/>
              <a:gd name="T53" fmla="*/ 46347 h 272691"/>
              <a:gd name="T54" fmla="*/ 184340 w 306027"/>
              <a:gd name="T55" fmla="*/ 9341 h 272691"/>
              <a:gd name="T56" fmla="*/ 109815 w 306027"/>
              <a:gd name="T57" fmla="*/ 0 h 272691"/>
              <a:gd name="T58" fmla="*/ 193700 w 306027"/>
              <a:gd name="T59" fmla="*/ 4671 h 272691"/>
              <a:gd name="T60" fmla="*/ 193700 w 306027"/>
              <a:gd name="T61" fmla="*/ 69700 h 272691"/>
              <a:gd name="T62" fmla="*/ 301347 w 306027"/>
              <a:gd name="T63" fmla="*/ 263350 h 272691"/>
              <a:gd name="T64" fmla="*/ 301347 w 306027"/>
              <a:gd name="T65" fmla="*/ 272691 h 272691"/>
              <a:gd name="T66" fmla="*/ 182900 w 306027"/>
              <a:gd name="T67" fmla="*/ 267661 h 272691"/>
              <a:gd name="T68" fmla="*/ 284426 w 306027"/>
              <a:gd name="T69" fmla="*/ 263350 h 272691"/>
              <a:gd name="T70" fmla="*/ 184700 w 306027"/>
              <a:gd name="T71" fmla="*/ 72574 h 272691"/>
              <a:gd name="T72" fmla="*/ 184340 w 306027"/>
              <a:gd name="T73" fmla="*/ 70778 h 272691"/>
              <a:gd name="T74" fmla="*/ 109815 w 306027"/>
              <a:gd name="T75" fmla="*/ 55688 h 272691"/>
              <a:gd name="T76" fmla="*/ 105495 w 306027"/>
              <a:gd name="T77" fmla="*/ 48503 h 272691"/>
              <a:gd name="T78" fmla="*/ 105495 w 306027"/>
              <a:gd name="T79" fmla="*/ 7186 h 272691"/>
              <a:gd name="T80" fmla="*/ 109815 w 306027"/>
              <a:gd name="T81" fmla="*/ 0 h 272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6027" h="272691">
                <a:moveTo>
                  <a:pt x="71731" y="166624"/>
                </a:moveTo>
                <a:lnTo>
                  <a:pt x="21519" y="263342"/>
                </a:lnTo>
                <a:lnTo>
                  <a:pt x="81774" y="263342"/>
                </a:lnTo>
                <a:lnTo>
                  <a:pt x="122661" y="184601"/>
                </a:lnTo>
                <a:lnTo>
                  <a:pt x="112977" y="166624"/>
                </a:lnTo>
                <a:cubicBezTo>
                  <a:pt x="106880" y="170938"/>
                  <a:pt x="99707" y="173096"/>
                  <a:pt x="92533" y="173096"/>
                </a:cubicBezTo>
                <a:cubicBezTo>
                  <a:pt x="85002" y="173096"/>
                  <a:pt x="77829" y="170938"/>
                  <a:pt x="71731" y="166624"/>
                </a:cubicBezTo>
                <a:close/>
                <a:moveTo>
                  <a:pt x="92533" y="126714"/>
                </a:moveTo>
                <a:lnTo>
                  <a:pt x="76035" y="158354"/>
                </a:lnTo>
                <a:cubicBezTo>
                  <a:pt x="85719" y="165905"/>
                  <a:pt x="98989" y="165905"/>
                  <a:pt x="108673" y="158354"/>
                </a:cubicBezTo>
                <a:lnTo>
                  <a:pt x="92533" y="126714"/>
                </a:lnTo>
                <a:close/>
                <a:moveTo>
                  <a:pt x="178612" y="87163"/>
                </a:moveTo>
                <a:cubicBezTo>
                  <a:pt x="180763" y="88242"/>
                  <a:pt x="181481" y="91118"/>
                  <a:pt x="180763" y="93276"/>
                </a:cubicBezTo>
                <a:lnTo>
                  <a:pt x="91816" y="263342"/>
                </a:lnTo>
                <a:lnTo>
                  <a:pt x="159603" y="263342"/>
                </a:lnTo>
                <a:lnTo>
                  <a:pt x="183633" y="217680"/>
                </a:lnTo>
                <a:lnTo>
                  <a:pt x="168569" y="188556"/>
                </a:lnTo>
                <a:cubicBezTo>
                  <a:pt x="167852" y="187118"/>
                  <a:pt x="167852" y="185680"/>
                  <a:pt x="168569" y="184242"/>
                </a:cubicBezTo>
                <a:lnTo>
                  <a:pt x="182557" y="157275"/>
                </a:lnTo>
                <a:lnTo>
                  <a:pt x="173590" y="140017"/>
                </a:lnTo>
                <a:cubicBezTo>
                  <a:pt x="172873" y="138579"/>
                  <a:pt x="172873" y="137141"/>
                  <a:pt x="173590" y="135703"/>
                </a:cubicBezTo>
                <a:lnTo>
                  <a:pt x="182557" y="118444"/>
                </a:lnTo>
                <a:lnTo>
                  <a:pt x="182557" y="109096"/>
                </a:lnTo>
                <a:cubicBezTo>
                  <a:pt x="182557" y="106579"/>
                  <a:pt x="184709" y="104422"/>
                  <a:pt x="187219" y="104422"/>
                </a:cubicBezTo>
                <a:cubicBezTo>
                  <a:pt x="189730" y="104422"/>
                  <a:pt x="191882" y="106579"/>
                  <a:pt x="191882" y="109096"/>
                </a:cubicBezTo>
                <a:lnTo>
                  <a:pt x="191882" y="119523"/>
                </a:lnTo>
                <a:cubicBezTo>
                  <a:pt x="191882" y="120242"/>
                  <a:pt x="191523" y="120601"/>
                  <a:pt x="191523" y="120961"/>
                </a:cubicBezTo>
                <a:cubicBezTo>
                  <a:pt x="191523" y="121321"/>
                  <a:pt x="191523" y="121321"/>
                  <a:pt x="191523" y="121321"/>
                </a:cubicBezTo>
                <a:cubicBezTo>
                  <a:pt x="191523" y="121321"/>
                  <a:pt x="191523" y="121321"/>
                  <a:pt x="191165" y="121680"/>
                </a:cubicBezTo>
                <a:lnTo>
                  <a:pt x="182915" y="137860"/>
                </a:lnTo>
                <a:lnTo>
                  <a:pt x="191882" y="155118"/>
                </a:lnTo>
                <a:cubicBezTo>
                  <a:pt x="192241" y="156556"/>
                  <a:pt x="192241" y="157995"/>
                  <a:pt x="191882" y="159433"/>
                </a:cubicBezTo>
                <a:lnTo>
                  <a:pt x="177536" y="186399"/>
                </a:lnTo>
                <a:lnTo>
                  <a:pt x="192958" y="215163"/>
                </a:lnTo>
                <a:cubicBezTo>
                  <a:pt x="193316" y="216601"/>
                  <a:pt x="193316" y="218399"/>
                  <a:pt x="192958" y="219837"/>
                </a:cubicBezTo>
                <a:lnTo>
                  <a:pt x="166417" y="270174"/>
                </a:lnTo>
                <a:cubicBezTo>
                  <a:pt x="166417" y="270533"/>
                  <a:pt x="166059" y="270893"/>
                  <a:pt x="166059" y="270893"/>
                </a:cubicBezTo>
                <a:cubicBezTo>
                  <a:pt x="165700" y="271252"/>
                  <a:pt x="165700" y="271252"/>
                  <a:pt x="165700" y="271252"/>
                </a:cubicBezTo>
                <a:cubicBezTo>
                  <a:pt x="165341" y="271612"/>
                  <a:pt x="164983" y="271972"/>
                  <a:pt x="164624" y="271972"/>
                </a:cubicBezTo>
                <a:cubicBezTo>
                  <a:pt x="164265" y="271972"/>
                  <a:pt x="164265" y="271972"/>
                  <a:pt x="164265" y="271972"/>
                </a:cubicBezTo>
                <a:cubicBezTo>
                  <a:pt x="163548" y="272331"/>
                  <a:pt x="163189" y="272691"/>
                  <a:pt x="162472" y="272691"/>
                </a:cubicBezTo>
                <a:lnTo>
                  <a:pt x="4662" y="272691"/>
                </a:lnTo>
                <a:cubicBezTo>
                  <a:pt x="2152" y="272691"/>
                  <a:pt x="0" y="270533"/>
                  <a:pt x="0" y="267657"/>
                </a:cubicBezTo>
                <a:cubicBezTo>
                  <a:pt x="0" y="265500"/>
                  <a:pt x="2152" y="263342"/>
                  <a:pt x="4662" y="263342"/>
                </a:cubicBezTo>
                <a:lnTo>
                  <a:pt x="10760" y="263342"/>
                </a:lnTo>
                <a:lnTo>
                  <a:pt x="88230" y="114849"/>
                </a:lnTo>
                <a:cubicBezTo>
                  <a:pt x="89664" y="111613"/>
                  <a:pt x="95044" y="111613"/>
                  <a:pt x="96479" y="114849"/>
                </a:cubicBezTo>
                <a:lnTo>
                  <a:pt x="127682" y="174893"/>
                </a:lnTo>
                <a:lnTo>
                  <a:pt x="172514" y="88961"/>
                </a:lnTo>
                <a:cubicBezTo>
                  <a:pt x="173590" y="86804"/>
                  <a:pt x="176460" y="85725"/>
                  <a:pt x="178612" y="87163"/>
                </a:cubicBezTo>
                <a:close/>
                <a:moveTo>
                  <a:pt x="117736" y="9341"/>
                </a:moveTo>
                <a:lnTo>
                  <a:pt x="127456" y="25509"/>
                </a:lnTo>
                <a:cubicBezTo>
                  <a:pt x="128177" y="26946"/>
                  <a:pt x="128177" y="28742"/>
                  <a:pt x="127456" y="30179"/>
                </a:cubicBezTo>
                <a:lnTo>
                  <a:pt x="117736" y="46347"/>
                </a:lnTo>
                <a:lnTo>
                  <a:pt x="184340" y="46347"/>
                </a:lnTo>
                <a:lnTo>
                  <a:pt x="184340" y="9341"/>
                </a:lnTo>
                <a:lnTo>
                  <a:pt x="117736" y="9341"/>
                </a:lnTo>
                <a:close/>
                <a:moveTo>
                  <a:pt x="109815" y="0"/>
                </a:moveTo>
                <a:lnTo>
                  <a:pt x="189020" y="0"/>
                </a:lnTo>
                <a:cubicBezTo>
                  <a:pt x="191540" y="0"/>
                  <a:pt x="193700" y="2156"/>
                  <a:pt x="193700" y="4671"/>
                </a:cubicBezTo>
                <a:lnTo>
                  <a:pt x="193700" y="51017"/>
                </a:lnTo>
                <a:lnTo>
                  <a:pt x="193700" y="69700"/>
                </a:lnTo>
                <a:lnTo>
                  <a:pt x="294866" y="263350"/>
                </a:lnTo>
                <a:lnTo>
                  <a:pt x="301347" y="263350"/>
                </a:lnTo>
                <a:cubicBezTo>
                  <a:pt x="303867" y="263350"/>
                  <a:pt x="306027" y="265505"/>
                  <a:pt x="306027" y="267661"/>
                </a:cubicBezTo>
                <a:cubicBezTo>
                  <a:pt x="306027" y="270535"/>
                  <a:pt x="303867" y="272691"/>
                  <a:pt x="301347" y="272691"/>
                </a:cubicBezTo>
                <a:lnTo>
                  <a:pt x="187220" y="272691"/>
                </a:lnTo>
                <a:cubicBezTo>
                  <a:pt x="184700" y="272691"/>
                  <a:pt x="182900" y="270535"/>
                  <a:pt x="182900" y="267661"/>
                </a:cubicBezTo>
                <a:cubicBezTo>
                  <a:pt x="182900" y="265505"/>
                  <a:pt x="184700" y="263350"/>
                  <a:pt x="187220" y="263350"/>
                </a:cubicBezTo>
                <a:lnTo>
                  <a:pt x="284426" y="263350"/>
                </a:lnTo>
                <a:lnTo>
                  <a:pt x="185060" y="72933"/>
                </a:lnTo>
                <a:cubicBezTo>
                  <a:pt x="184700" y="72933"/>
                  <a:pt x="184700" y="72933"/>
                  <a:pt x="184700" y="72574"/>
                </a:cubicBezTo>
                <a:cubicBezTo>
                  <a:pt x="184700" y="72574"/>
                  <a:pt x="184700" y="72215"/>
                  <a:pt x="184700" y="71856"/>
                </a:cubicBezTo>
                <a:cubicBezTo>
                  <a:pt x="184700" y="71496"/>
                  <a:pt x="184340" y="71137"/>
                  <a:pt x="184340" y="70778"/>
                </a:cubicBezTo>
                <a:lnTo>
                  <a:pt x="184340" y="55688"/>
                </a:lnTo>
                <a:lnTo>
                  <a:pt x="109815" y="55688"/>
                </a:lnTo>
                <a:cubicBezTo>
                  <a:pt x="108015" y="55688"/>
                  <a:pt x="106215" y="54610"/>
                  <a:pt x="105495" y="53173"/>
                </a:cubicBezTo>
                <a:cubicBezTo>
                  <a:pt x="104775" y="51736"/>
                  <a:pt x="104775" y="49940"/>
                  <a:pt x="105495" y="48503"/>
                </a:cubicBezTo>
                <a:lnTo>
                  <a:pt x="118096" y="28024"/>
                </a:lnTo>
                <a:lnTo>
                  <a:pt x="105495" y="7186"/>
                </a:lnTo>
                <a:cubicBezTo>
                  <a:pt x="104775" y="5749"/>
                  <a:pt x="104775" y="3952"/>
                  <a:pt x="105495" y="2515"/>
                </a:cubicBezTo>
                <a:cubicBezTo>
                  <a:pt x="106215" y="1078"/>
                  <a:pt x="108015" y="0"/>
                  <a:pt x="10981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7" name="Freeform 818">
            <a:extLst>
              <a:ext uri="{FF2B5EF4-FFF2-40B4-BE49-F238E27FC236}">
                <a16:creationId xmlns:a16="http://schemas.microsoft.com/office/drawing/2014/main" id="{352CFB6F-19D2-2943-ACEE-28684929AAE1}"/>
              </a:ext>
            </a:extLst>
          </p:cNvPr>
          <p:cNvSpPr>
            <a:spLocks noChangeArrowheads="1"/>
          </p:cNvSpPr>
          <p:nvPr/>
        </p:nvSpPr>
        <p:spPr bwMode="auto">
          <a:xfrm>
            <a:off x="9278954" y="3536452"/>
            <a:ext cx="304839" cy="318093"/>
          </a:xfrm>
          <a:custGeom>
            <a:avLst/>
            <a:gdLst>
              <a:gd name="T0" fmla="*/ 68620 w 291740"/>
              <a:gd name="T1" fmla="*/ 116711 h 304440"/>
              <a:gd name="T2" fmla="*/ 61810 w 291740"/>
              <a:gd name="T3" fmla="*/ 152481 h 304440"/>
              <a:gd name="T4" fmla="*/ 204122 w 291740"/>
              <a:gd name="T5" fmla="*/ 211738 h 304440"/>
              <a:gd name="T6" fmla="*/ 210574 w 291740"/>
              <a:gd name="T7" fmla="*/ 218242 h 304440"/>
              <a:gd name="T8" fmla="*/ 52848 w 291740"/>
              <a:gd name="T9" fmla="*/ 152481 h 304440"/>
              <a:gd name="T10" fmla="*/ 46037 w 291740"/>
              <a:gd name="T11" fmla="*/ 116711 h 304440"/>
              <a:gd name="T12" fmla="*/ 145870 w 291740"/>
              <a:gd name="T13" fmla="*/ 92075 h 304440"/>
              <a:gd name="T14" fmla="*/ 150184 w 291740"/>
              <a:gd name="T15" fmla="*/ 104394 h 304440"/>
              <a:gd name="T16" fmla="*/ 169593 w 291740"/>
              <a:gd name="T17" fmla="*/ 126857 h 304440"/>
              <a:gd name="T18" fmla="*/ 145511 w 291740"/>
              <a:gd name="T19" fmla="*/ 113089 h 304440"/>
              <a:gd name="T20" fmla="*/ 145870 w 291740"/>
              <a:gd name="T21" fmla="*/ 147509 h 304440"/>
              <a:gd name="T22" fmla="*/ 150184 w 291740"/>
              <a:gd name="T23" fmla="*/ 200044 h 304440"/>
              <a:gd name="T24" fmla="*/ 145870 w 291740"/>
              <a:gd name="T25" fmla="*/ 212363 h 304440"/>
              <a:gd name="T26" fmla="*/ 141557 w 291740"/>
              <a:gd name="T27" fmla="*/ 200044 h 304440"/>
              <a:gd name="T28" fmla="*/ 121788 w 291740"/>
              <a:gd name="T29" fmla="*/ 177581 h 304440"/>
              <a:gd name="T30" fmla="*/ 145870 w 291740"/>
              <a:gd name="T31" fmla="*/ 191349 h 304440"/>
              <a:gd name="T32" fmla="*/ 145870 w 291740"/>
              <a:gd name="T33" fmla="*/ 156567 h 304440"/>
              <a:gd name="T34" fmla="*/ 141557 w 291740"/>
              <a:gd name="T35" fmla="*/ 104394 h 304440"/>
              <a:gd name="T36" fmla="*/ 145870 w 291740"/>
              <a:gd name="T37" fmla="*/ 92075 h 304440"/>
              <a:gd name="T38" fmla="*/ 237306 w 291740"/>
              <a:gd name="T39" fmla="*/ 151191 h 304440"/>
              <a:gd name="T40" fmla="*/ 244117 w 291740"/>
              <a:gd name="T41" fmla="*/ 186666 h 304440"/>
              <a:gd name="T42" fmla="*/ 221892 w 291740"/>
              <a:gd name="T43" fmla="*/ 186666 h 304440"/>
              <a:gd name="T44" fmla="*/ 228703 w 291740"/>
              <a:gd name="T45" fmla="*/ 151191 h 304440"/>
              <a:gd name="T46" fmla="*/ 86390 w 291740"/>
              <a:gd name="T47" fmla="*/ 92064 h 304440"/>
              <a:gd name="T48" fmla="*/ 79938 w 291740"/>
              <a:gd name="T49" fmla="*/ 92064 h 304440"/>
              <a:gd name="T50" fmla="*/ 145179 w 291740"/>
              <a:gd name="T51" fmla="*/ 58738 h 304440"/>
              <a:gd name="T52" fmla="*/ 291740 w 291740"/>
              <a:gd name="T53" fmla="*/ 152157 h 304440"/>
              <a:gd name="T54" fmla="*/ 24206 w 291740"/>
              <a:gd name="T55" fmla="*/ 297960 h 304440"/>
              <a:gd name="T56" fmla="*/ 4762 w 291740"/>
              <a:gd name="T57" fmla="*/ 293280 h 304440"/>
              <a:gd name="T58" fmla="*/ 24206 w 291740"/>
              <a:gd name="T59" fmla="*/ 288600 h 304440"/>
              <a:gd name="T60" fmla="*/ 282378 w 291740"/>
              <a:gd name="T61" fmla="*/ 152157 h 304440"/>
              <a:gd name="T62" fmla="*/ 236289 w 291740"/>
              <a:gd name="T63" fmla="*/ 43435 h 304440"/>
              <a:gd name="T64" fmla="*/ 267173 w 291740"/>
              <a:gd name="T65" fmla="*/ 0 h 304440"/>
              <a:gd name="T66" fmla="*/ 267173 w 291740"/>
              <a:gd name="T67" fmla="*/ 22381 h 304440"/>
              <a:gd name="T68" fmla="*/ 145829 w 291740"/>
              <a:gd name="T69" fmla="*/ 15522 h 304440"/>
              <a:gd name="T70" fmla="*/ 55091 w 291740"/>
              <a:gd name="T71" fmla="*/ 255222 h 304440"/>
              <a:gd name="T72" fmla="*/ 52210 w 291740"/>
              <a:gd name="T73" fmla="*/ 263164 h 304440"/>
              <a:gd name="T74" fmla="*/ 0 w 291740"/>
              <a:gd name="T75" fmla="*/ 152700 h 304440"/>
              <a:gd name="T76" fmla="*/ 267173 w 291740"/>
              <a:gd name="T77" fmla="*/ 6498 h 304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91740" h="304440">
                <a:moveTo>
                  <a:pt x="57508" y="96838"/>
                </a:moveTo>
                <a:lnTo>
                  <a:pt x="68620" y="116711"/>
                </a:lnTo>
                <a:lnTo>
                  <a:pt x="61810" y="116711"/>
                </a:lnTo>
                <a:lnTo>
                  <a:pt x="61810" y="152481"/>
                </a:lnTo>
                <a:cubicBezTo>
                  <a:pt x="61810" y="198730"/>
                  <a:pt x="99449" y="236669"/>
                  <a:pt x="145333" y="236669"/>
                </a:cubicBezTo>
                <a:cubicBezTo>
                  <a:pt x="167558" y="236669"/>
                  <a:pt x="188349" y="227636"/>
                  <a:pt x="204122" y="211738"/>
                </a:cubicBezTo>
                <a:cubicBezTo>
                  <a:pt x="205914" y="209931"/>
                  <a:pt x="208782" y="209931"/>
                  <a:pt x="210574" y="211738"/>
                </a:cubicBezTo>
                <a:cubicBezTo>
                  <a:pt x="212367" y="213544"/>
                  <a:pt x="212367" y="216435"/>
                  <a:pt x="210574" y="218242"/>
                </a:cubicBezTo>
                <a:cubicBezTo>
                  <a:pt x="193009" y="235946"/>
                  <a:pt x="170067" y="245702"/>
                  <a:pt x="145333" y="245702"/>
                </a:cubicBezTo>
                <a:cubicBezTo>
                  <a:pt x="94430" y="245341"/>
                  <a:pt x="52848" y="203789"/>
                  <a:pt x="52848" y="152481"/>
                </a:cubicBezTo>
                <a:lnTo>
                  <a:pt x="52848" y="116711"/>
                </a:lnTo>
                <a:lnTo>
                  <a:pt x="46037" y="116711"/>
                </a:lnTo>
                <a:lnTo>
                  <a:pt x="57508" y="96838"/>
                </a:lnTo>
                <a:close/>
                <a:moveTo>
                  <a:pt x="145870" y="92075"/>
                </a:moveTo>
                <a:cubicBezTo>
                  <a:pt x="148386" y="92075"/>
                  <a:pt x="150184" y="94249"/>
                  <a:pt x="150184" y="96423"/>
                </a:cubicBezTo>
                <a:lnTo>
                  <a:pt x="150184" y="104394"/>
                </a:lnTo>
                <a:cubicBezTo>
                  <a:pt x="160248" y="105843"/>
                  <a:pt x="168515" y="112002"/>
                  <a:pt x="172109" y="120698"/>
                </a:cubicBezTo>
                <a:cubicBezTo>
                  <a:pt x="173187" y="123234"/>
                  <a:pt x="172109" y="125770"/>
                  <a:pt x="169593" y="126857"/>
                </a:cubicBezTo>
                <a:cubicBezTo>
                  <a:pt x="167436" y="127582"/>
                  <a:pt x="164920" y="126857"/>
                  <a:pt x="163842" y="124321"/>
                </a:cubicBezTo>
                <a:cubicBezTo>
                  <a:pt x="160967" y="117437"/>
                  <a:pt x="153778" y="113089"/>
                  <a:pt x="145511" y="113089"/>
                </a:cubicBezTo>
                <a:cubicBezTo>
                  <a:pt x="135087" y="113089"/>
                  <a:pt x="126461" y="120698"/>
                  <a:pt x="126461" y="130480"/>
                </a:cubicBezTo>
                <a:cubicBezTo>
                  <a:pt x="126461" y="141712"/>
                  <a:pt x="133290" y="147509"/>
                  <a:pt x="145870" y="147509"/>
                </a:cubicBezTo>
                <a:cubicBezTo>
                  <a:pt x="166718" y="147509"/>
                  <a:pt x="174266" y="161277"/>
                  <a:pt x="174266" y="173958"/>
                </a:cubicBezTo>
                <a:cubicBezTo>
                  <a:pt x="174266" y="187001"/>
                  <a:pt x="163842" y="197870"/>
                  <a:pt x="150184" y="200044"/>
                </a:cubicBezTo>
                <a:lnTo>
                  <a:pt x="150184" y="207653"/>
                </a:lnTo>
                <a:cubicBezTo>
                  <a:pt x="150184" y="210189"/>
                  <a:pt x="148386" y="212363"/>
                  <a:pt x="145870" y="212363"/>
                </a:cubicBezTo>
                <a:cubicBezTo>
                  <a:pt x="143354" y="212363"/>
                  <a:pt x="141557" y="210189"/>
                  <a:pt x="141557" y="207653"/>
                </a:cubicBezTo>
                <a:lnTo>
                  <a:pt x="141557" y="200044"/>
                </a:lnTo>
                <a:cubicBezTo>
                  <a:pt x="131493" y="198595"/>
                  <a:pt x="123226" y="192436"/>
                  <a:pt x="119632" y="183378"/>
                </a:cubicBezTo>
                <a:cubicBezTo>
                  <a:pt x="118194" y="181204"/>
                  <a:pt x="119632" y="178668"/>
                  <a:pt x="121788" y="177581"/>
                </a:cubicBezTo>
                <a:cubicBezTo>
                  <a:pt x="123945" y="176494"/>
                  <a:pt x="126820" y="177581"/>
                  <a:pt x="127539" y="180117"/>
                </a:cubicBezTo>
                <a:cubicBezTo>
                  <a:pt x="130415" y="186639"/>
                  <a:pt x="137963" y="191349"/>
                  <a:pt x="145870" y="191349"/>
                </a:cubicBezTo>
                <a:cubicBezTo>
                  <a:pt x="156294" y="191349"/>
                  <a:pt x="164920" y="183378"/>
                  <a:pt x="164920" y="173958"/>
                </a:cubicBezTo>
                <a:cubicBezTo>
                  <a:pt x="164920" y="165987"/>
                  <a:pt x="161686" y="156567"/>
                  <a:pt x="145870" y="156567"/>
                </a:cubicBezTo>
                <a:cubicBezTo>
                  <a:pt x="125023" y="156567"/>
                  <a:pt x="117475" y="143161"/>
                  <a:pt x="117475" y="130480"/>
                </a:cubicBezTo>
                <a:cubicBezTo>
                  <a:pt x="117475" y="117437"/>
                  <a:pt x="127539" y="106205"/>
                  <a:pt x="141557" y="104394"/>
                </a:cubicBezTo>
                <a:lnTo>
                  <a:pt x="141557" y="96423"/>
                </a:lnTo>
                <a:cubicBezTo>
                  <a:pt x="141557" y="94249"/>
                  <a:pt x="143354" y="92075"/>
                  <a:pt x="145870" y="92075"/>
                </a:cubicBezTo>
                <a:close/>
                <a:moveTo>
                  <a:pt x="145179" y="58738"/>
                </a:moveTo>
                <a:cubicBezTo>
                  <a:pt x="196082" y="58738"/>
                  <a:pt x="237306" y="100306"/>
                  <a:pt x="237306" y="151191"/>
                </a:cubicBezTo>
                <a:lnTo>
                  <a:pt x="237306" y="186666"/>
                </a:lnTo>
                <a:lnTo>
                  <a:pt x="244117" y="186666"/>
                </a:lnTo>
                <a:lnTo>
                  <a:pt x="233004" y="206017"/>
                </a:lnTo>
                <a:lnTo>
                  <a:pt x="221892" y="186666"/>
                </a:lnTo>
                <a:lnTo>
                  <a:pt x="228703" y="186666"/>
                </a:lnTo>
                <a:lnTo>
                  <a:pt x="228703" y="151191"/>
                </a:lnTo>
                <a:cubicBezTo>
                  <a:pt x="228703" y="105323"/>
                  <a:pt x="191063" y="67697"/>
                  <a:pt x="145179" y="67697"/>
                </a:cubicBezTo>
                <a:cubicBezTo>
                  <a:pt x="122954" y="67697"/>
                  <a:pt x="102163" y="76297"/>
                  <a:pt x="86390" y="92064"/>
                </a:cubicBezTo>
                <a:cubicBezTo>
                  <a:pt x="85315" y="93139"/>
                  <a:pt x="84240" y="93497"/>
                  <a:pt x="83164" y="93497"/>
                </a:cubicBezTo>
                <a:cubicBezTo>
                  <a:pt x="81730" y="93497"/>
                  <a:pt x="80655" y="93139"/>
                  <a:pt x="79938" y="92064"/>
                </a:cubicBezTo>
                <a:cubicBezTo>
                  <a:pt x="77787" y="90272"/>
                  <a:pt x="77787" y="87406"/>
                  <a:pt x="79938" y="85972"/>
                </a:cubicBezTo>
                <a:cubicBezTo>
                  <a:pt x="97144" y="68413"/>
                  <a:pt x="120445" y="58738"/>
                  <a:pt x="145179" y="58738"/>
                </a:cubicBezTo>
                <a:close/>
                <a:moveTo>
                  <a:pt x="242410" y="43075"/>
                </a:moveTo>
                <a:cubicBezTo>
                  <a:pt x="273737" y="70796"/>
                  <a:pt x="291740" y="110397"/>
                  <a:pt x="291740" y="152157"/>
                </a:cubicBezTo>
                <a:cubicBezTo>
                  <a:pt x="291740" y="232439"/>
                  <a:pt x="226207" y="297960"/>
                  <a:pt x="145911" y="297960"/>
                </a:cubicBezTo>
                <a:lnTo>
                  <a:pt x="24206" y="297960"/>
                </a:lnTo>
                <a:lnTo>
                  <a:pt x="24206" y="304440"/>
                </a:lnTo>
                <a:lnTo>
                  <a:pt x="4762" y="293280"/>
                </a:lnTo>
                <a:lnTo>
                  <a:pt x="24206" y="281760"/>
                </a:lnTo>
                <a:lnTo>
                  <a:pt x="24206" y="288600"/>
                </a:lnTo>
                <a:lnTo>
                  <a:pt x="145911" y="288600"/>
                </a:lnTo>
                <a:cubicBezTo>
                  <a:pt x="221166" y="288600"/>
                  <a:pt x="282378" y="227399"/>
                  <a:pt x="282378" y="152157"/>
                </a:cubicBezTo>
                <a:cubicBezTo>
                  <a:pt x="282378" y="112917"/>
                  <a:pt x="265815" y="75836"/>
                  <a:pt x="236649" y="49915"/>
                </a:cubicBezTo>
                <a:cubicBezTo>
                  <a:pt x="234489" y="48115"/>
                  <a:pt x="234489" y="45235"/>
                  <a:pt x="236289" y="43435"/>
                </a:cubicBezTo>
                <a:cubicBezTo>
                  <a:pt x="237729" y="41635"/>
                  <a:pt x="240610" y="41275"/>
                  <a:pt x="242410" y="43075"/>
                </a:cubicBezTo>
                <a:close/>
                <a:moveTo>
                  <a:pt x="267173" y="0"/>
                </a:moveTo>
                <a:lnTo>
                  <a:pt x="286977" y="11191"/>
                </a:lnTo>
                <a:lnTo>
                  <a:pt x="267173" y="22381"/>
                </a:lnTo>
                <a:lnTo>
                  <a:pt x="267173" y="15522"/>
                </a:lnTo>
                <a:lnTo>
                  <a:pt x="145829" y="15522"/>
                </a:lnTo>
                <a:cubicBezTo>
                  <a:pt x="70214" y="15522"/>
                  <a:pt x="9002" y="76892"/>
                  <a:pt x="9002" y="152700"/>
                </a:cubicBezTo>
                <a:cubicBezTo>
                  <a:pt x="9002" y="191688"/>
                  <a:pt x="25925" y="229231"/>
                  <a:pt x="55091" y="255222"/>
                </a:cubicBezTo>
                <a:cubicBezTo>
                  <a:pt x="56891" y="256666"/>
                  <a:pt x="56891" y="259915"/>
                  <a:pt x="55451" y="261720"/>
                </a:cubicBezTo>
                <a:cubicBezTo>
                  <a:pt x="54371" y="262442"/>
                  <a:pt x="53290" y="263164"/>
                  <a:pt x="52210" y="263164"/>
                </a:cubicBezTo>
                <a:cubicBezTo>
                  <a:pt x="50770" y="263164"/>
                  <a:pt x="49690" y="262803"/>
                  <a:pt x="48970" y="261720"/>
                </a:cubicBezTo>
                <a:cubicBezTo>
                  <a:pt x="18003" y="234285"/>
                  <a:pt x="0" y="194576"/>
                  <a:pt x="0" y="152700"/>
                </a:cubicBezTo>
                <a:cubicBezTo>
                  <a:pt x="0" y="72199"/>
                  <a:pt x="65533" y="6498"/>
                  <a:pt x="145829" y="6498"/>
                </a:cubicBezTo>
                <a:lnTo>
                  <a:pt x="267173" y="6498"/>
                </a:lnTo>
                <a:lnTo>
                  <a:pt x="267173"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8" name="Freeform 819">
            <a:extLst>
              <a:ext uri="{FF2B5EF4-FFF2-40B4-BE49-F238E27FC236}">
                <a16:creationId xmlns:a16="http://schemas.microsoft.com/office/drawing/2014/main" id="{A4341831-5387-5A4F-8449-1EAE5A30301B}"/>
              </a:ext>
            </a:extLst>
          </p:cNvPr>
          <p:cNvSpPr>
            <a:spLocks noChangeArrowheads="1"/>
          </p:cNvSpPr>
          <p:nvPr/>
        </p:nvSpPr>
        <p:spPr bwMode="auto">
          <a:xfrm>
            <a:off x="8449624" y="4590735"/>
            <a:ext cx="318093" cy="318093"/>
          </a:xfrm>
          <a:custGeom>
            <a:avLst/>
            <a:gdLst>
              <a:gd name="T0" fmla="*/ 258793 w 304441"/>
              <a:gd name="T1" fmla="*/ 284312 h 304441"/>
              <a:gd name="T2" fmla="*/ 279280 w 304441"/>
              <a:gd name="T3" fmla="*/ 294377 h 304441"/>
              <a:gd name="T4" fmla="*/ 25520 w 304441"/>
              <a:gd name="T5" fmla="*/ 294377 h 304441"/>
              <a:gd name="T6" fmla="*/ 41695 w 304441"/>
              <a:gd name="T7" fmla="*/ 286110 h 304441"/>
              <a:gd name="T8" fmla="*/ 147728 w 304441"/>
              <a:gd name="T9" fmla="*/ 267779 h 304441"/>
              <a:gd name="T10" fmla="*/ 163543 w 304441"/>
              <a:gd name="T11" fmla="*/ 295096 h 304441"/>
              <a:gd name="T12" fmla="*/ 69371 w 304441"/>
              <a:gd name="T13" fmla="*/ 267779 h 304441"/>
              <a:gd name="T14" fmla="*/ 82311 w 304441"/>
              <a:gd name="T15" fmla="*/ 295096 h 304441"/>
              <a:gd name="T16" fmla="*/ 69371 w 304441"/>
              <a:gd name="T17" fmla="*/ 267779 h 304441"/>
              <a:gd name="T18" fmla="*/ 226444 w 304441"/>
              <a:gd name="T19" fmla="*/ 277124 h 304441"/>
              <a:gd name="T20" fmla="*/ 249447 w 304441"/>
              <a:gd name="T21" fmla="*/ 284312 h 304441"/>
              <a:gd name="T22" fmla="*/ 88062 w 304441"/>
              <a:gd name="T23" fmla="*/ 280359 h 304441"/>
              <a:gd name="T24" fmla="*/ 120411 w 304441"/>
              <a:gd name="T25" fmla="*/ 286110 h 304441"/>
              <a:gd name="T26" fmla="*/ 190500 w 304441"/>
              <a:gd name="T27" fmla="*/ 250526 h 304441"/>
              <a:gd name="T28" fmla="*/ 173607 w 304441"/>
              <a:gd name="T29" fmla="*/ 295096 h 304441"/>
              <a:gd name="T30" fmla="*/ 190500 w 304441"/>
              <a:gd name="T31" fmla="*/ 250526 h 304441"/>
              <a:gd name="T32" fmla="*/ 138382 w 304441"/>
              <a:gd name="T33" fmla="*/ 260230 h 304441"/>
              <a:gd name="T34" fmla="*/ 168215 w 304441"/>
              <a:gd name="T35" fmla="*/ 248729 h 304441"/>
              <a:gd name="T36" fmla="*/ 131913 w 304441"/>
              <a:gd name="T37" fmla="*/ 200924 h 304441"/>
              <a:gd name="T38" fmla="*/ 172169 w 304441"/>
              <a:gd name="T39" fmla="*/ 200924 h 304441"/>
              <a:gd name="T40" fmla="*/ 183312 w 304441"/>
              <a:gd name="T41" fmla="*/ 191219 h 304441"/>
              <a:gd name="T42" fmla="*/ 104596 w 304441"/>
              <a:gd name="T43" fmla="*/ 114660 h 304441"/>
              <a:gd name="T44" fmla="*/ 104596 w 304441"/>
              <a:gd name="T45" fmla="*/ 114660 h 304441"/>
              <a:gd name="T46" fmla="*/ 153377 w 304441"/>
              <a:gd name="T47" fmla="*/ 111399 h 304441"/>
              <a:gd name="T48" fmla="*/ 153377 w 304441"/>
              <a:gd name="T49" fmla="*/ 79375 h 304441"/>
              <a:gd name="T50" fmla="*/ 131762 w 304441"/>
              <a:gd name="T51" fmla="*/ 99657 h 304441"/>
              <a:gd name="T52" fmla="*/ 131553 w 304441"/>
              <a:gd name="T53" fmla="*/ 191579 h 304441"/>
              <a:gd name="T54" fmla="*/ 126162 w 304441"/>
              <a:gd name="T55" fmla="*/ 57150 h 304441"/>
              <a:gd name="T56" fmla="*/ 174326 w 304441"/>
              <a:gd name="T57" fmla="*/ 48164 h 304441"/>
              <a:gd name="T58" fmla="*/ 152400 w 304441"/>
              <a:gd name="T59" fmla="*/ 0 h 304441"/>
              <a:gd name="T60" fmla="*/ 154916 w 304441"/>
              <a:gd name="T61" fmla="*/ 1079 h 304441"/>
              <a:gd name="T62" fmla="*/ 155635 w 304441"/>
              <a:gd name="T63" fmla="*/ 1438 h 304441"/>
              <a:gd name="T64" fmla="*/ 198767 w 304441"/>
              <a:gd name="T65" fmla="*/ 98845 h 304441"/>
              <a:gd name="T66" fmla="*/ 223928 w 304441"/>
              <a:gd name="T67" fmla="*/ 219614 h 304441"/>
              <a:gd name="T68" fmla="*/ 186906 w 304441"/>
              <a:gd name="T69" fmla="*/ 217817 h 304441"/>
              <a:gd name="T70" fmla="*/ 176123 w 304441"/>
              <a:gd name="T71" fmla="*/ 223928 h 304441"/>
              <a:gd name="T72" fmla="*/ 219974 w 304441"/>
              <a:gd name="T73" fmla="*/ 256636 h 304441"/>
              <a:gd name="T74" fmla="*/ 262746 w 304441"/>
              <a:gd name="T75" fmla="*/ 268857 h 304441"/>
              <a:gd name="T76" fmla="*/ 299768 w 304441"/>
              <a:gd name="T77" fmla="*/ 295096 h 304441"/>
              <a:gd name="T78" fmla="*/ 283234 w 304441"/>
              <a:gd name="T79" fmla="*/ 304441 h 304441"/>
              <a:gd name="T80" fmla="*/ 215661 w 304441"/>
              <a:gd name="T81" fmla="*/ 304441 h 304441"/>
              <a:gd name="T82" fmla="*/ 165699 w 304441"/>
              <a:gd name="T83" fmla="*/ 304441 h 304441"/>
              <a:gd name="T84" fmla="*/ 91296 w 304441"/>
              <a:gd name="T85" fmla="*/ 304441 h 304441"/>
              <a:gd name="T86" fmla="*/ 50321 w 304441"/>
              <a:gd name="T87" fmla="*/ 304441 h 304441"/>
              <a:gd name="T88" fmla="*/ 0 w 304441"/>
              <a:gd name="T89" fmla="*/ 299768 h 304441"/>
              <a:gd name="T90" fmla="*/ 16175 w 304441"/>
              <a:gd name="T91" fmla="*/ 294377 h 304441"/>
              <a:gd name="T92" fmla="*/ 69371 w 304441"/>
              <a:gd name="T93" fmla="*/ 258433 h 304441"/>
              <a:gd name="T94" fmla="*/ 126521 w 304441"/>
              <a:gd name="T95" fmla="*/ 250166 h 304441"/>
              <a:gd name="T96" fmla="*/ 117895 w 304441"/>
              <a:gd name="T97" fmla="*/ 221771 h 304441"/>
              <a:gd name="T98" fmla="*/ 83748 w 304441"/>
              <a:gd name="T99" fmla="*/ 217817 h 304441"/>
              <a:gd name="T100" fmla="*/ 75841 w 304441"/>
              <a:gd name="T101" fmla="*/ 215661 h 304441"/>
              <a:gd name="T102" fmla="*/ 119332 w 304441"/>
              <a:gd name="T103" fmla="*/ 49602 h 304441"/>
              <a:gd name="T104" fmla="*/ 149165 w 304441"/>
              <a:gd name="T105" fmla="*/ 1079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4441" h="304441">
                <a:moveTo>
                  <a:pt x="262746" y="277843"/>
                </a:moveTo>
                <a:cubicBezTo>
                  <a:pt x="261309" y="277843"/>
                  <a:pt x="259512" y="278202"/>
                  <a:pt x="258074" y="278921"/>
                </a:cubicBezTo>
                <a:cubicBezTo>
                  <a:pt x="258793" y="280359"/>
                  <a:pt x="258793" y="282515"/>
                  <a:pt x="258793" y="284312"/>
                </a:cubicBezTo>
                <a:cubicBezTo>
                  <a:pt x="258793" y="287907"/>
                  <a:pt x="258074" y="291501"/>
                  <a:pt x="256636" y="295096"/>
                </a:cubicBezTo>
                <a:lnTo>
                  <a:pt x="279280" y="295096"/>
                </a:lnTo>
                <a:lnTo>
                  <a:pt x="279280" y="294377"/>
                </a:lnTo>
                <a:cubicBezTo>
                  <a:pt x="279280" y="285391"/>
                  <a:pt x="271732" y="277843"/>
                  <a:pt x="262746" y="277843"/>
                </a:cubicBezTo>
                <a:close/>
                <a:moveTo>
                  <a:pt x="41695" y="277843"/>
                </a:moveTo>
                <a:cubicBezTo>
                  <a:pt x="32709" y="277843"/>
                  <a:pt x="25520" y="285391"/>
                  <a:pt x="25520" y="294377"/>
                </a:cubicBezTo>
                <a:lnTo>
                  <a:pt x="25520" y="295096"/>
                </a:lnTo>
                <a:lnTo>
                  <a:pt x="43492" y="295096"/>
                </a:lnTo>
                <a:cubicBezTo>
                  <a:pt x="42413" y="292220"/>
                  <a:pt x="41695" y="288985"/>
                  <a:pt x="41695" y="286110"/>
                </a:cubicBezTo>
                <a:cubicBezTo>
                  <a:pt x="41695" y="283234"/>
                  <a:pt x="42054" y="280718"/>
                  <a:pt x="43132" y="278202"/>
                </a:cubicBezTo>
                <a:cubicBezTo>
                  <a:pt x="42773" y="278202"/>
                  <a:pt x="42054" y="277843"/>
                  <a:pt x="41695" y="277843"/>
                </a:cubicBezTo>
                <a:close/>
                <a:moveTo>
                  <a:pt x="147728" y="267779"/>
                </a:moveTo>
                <a:cubicBezTo>
                  <a:pt x="137663" y="267779"/>
                  <a:pt x="129396" y="275686"/>
                  <a:pt x="129396" y="286110"/>
                </a:cubicBezTo>
                <a:cubicBezTo>
                  <a:pt x="129396" y="289345"/>
                  <a:pt x="130475" y="292579"/>
                  <a:pt x="132272" y="295096"/>
                </a:cubicBezTo>
                <a:lnTo>
                  <a:pt x="163543" y="295096"/>
                </a:lnTo>
                <a:cubicBezTo>
                  <a:pt x="164980" y="292579"/>
                  <a:pt x="166059" y="289345"/>
                  <a:pt x="166059" y="286110"/>
                </a:cubicBezTo>
                <a:cubicBezTo>
                  <a:pt x="166059" y="275686"/>
                  <a:pt x="157792" y="267779"/>
                  <a:pt x="147728" y="267779"/>
                </a:cubicBezTo>
                <a:close/>
                <a:moveTo>
                  <a:pt x="69371" y="267779"/>
                </a:moveTo>
                <a:cubicBezTo>
                  <a:pt x="59307" y="267779"/>
                  <a:pt x="51040" y="275686"/>
                  <a:pt x="51040" y="286110"/>
                </a:cubicBezTo>
                <a:cubicBezTo>
                  <a:pt x="51040" y="288985"/>
                  <a:pt x="52118" y="292579"/>
                  <a:pt x="53556" y="295096"/>
                </a:cubicBezTo>
                <a:lnTo>
                  <a:pt x="82311" y="295096"/>
                </a:lnTo>
                <a:cubicBezTo>
                  <a:pt x="80154" y="290423"/>
                  <a:pt x="78716" y="285391"/>
                  <a:pt x="78716" y="280359"/>
                </a:cubicBezTo>
                <a:cubicBezTo>
                  <a:pt x="78716" y="277124"/>
                  <a:pt x="79076" y="274248"/>
                  <a:pt x="80154" y="271013"/>
                </a:cubicBezTo>
                <a:cubicBezTo>
                  <a:pt x="76919" y="268857"/>
                  <a:pt x="73325" y="267779"/>
                  <a:pt x="69371" y="267779"/>
                </a:cubicBezTo>
                <a:close/>
                <a:moveTo>
                  <a:pt x="229679" y="264184"/>
                </a:moveTo>
                <a:cubicBezTo>
                  <a:pt x="227881" y="264184"/>
                  <a:pt x="226084" y="264544"/>
                  <a:pt x="224287" y="264903"/>
                </a:cubicBezTo>
                <a:cubicBezTo>
                  <a:pt x="225725" y="268857"/>
                  <a:pt x="226444" y="273170"/>
                  <a:pt x="226444" y="277124"/>
                </a:cubicBezTo>
                <a:cubicBezTo>
                  <a:pt x="226444" y="283594"/>
                  <a:pt x="225006" y="289704"/>
                  <a:pt x="221771" y="295096"/>
                </a:cubicBezTo>
                <a:lnTo>
                  <a:pt x="246213" y="295096"/>
                </a:lnTo>
                <a:cubicBezTo>
                  <a:pt x="248369" y="291861"/>
                  <a:pt x="249447" y="287907"/>
                  <a:pt x="249447" y="284312"/>
                </a:cubicBezTo>
                <a:cubicBezTo>
                  <a:pt x="249447" y="273170"/>
                  <a:pt x="240821" y="264184"/>
                  <a:pt x="229679" y="264184"/>
                </a:cubicBezTo>
                <a:close/>
                <a:moveTo>
                  <a:pt x="111784" y="256277"/>
                </a:moveTo>
                <a:cubicBezTo>
                  <a:pt x="98845" y="256277"/>
                  <a:pt x="88062" y="267060"/>
                  <a:pt x="88062" y="280359"/>
                </a:cubicBezTo>
                <a:cubicBezTo>
                  <a:pt x="88062" y="285750"/>
                  <a:pt x="89859" y="290782"/>
                  <a:pt x="93453" y="295096"/>
                </a:cubicBezTo>
                <a:lnTo>
                  <a:pt x="121848" y="295096"/>
                </a:lnTo>
                <a:cubicBezTo>
                  <a:pt x="121129" y="292220"/>
                  <a:pt x="120411" y="288985"/>
                  <a:pt x="120411" y="286110"/>
                </a:cubicBezTo>
                <a:cubicBezTo>
                  <a:pt x="120411" y="277483"/>
                  <a:pt x="124005" y="269935"/>
                  <a:pt x="130115" y="264903"/>
                </a:cubicBezTo>
                <a:cubicBezTo>
                  <a:pt x="125802" y="259512"/>
                  <a:pt x="119332" y="256277"/>
                  <a:pt x="111784" y="256277"/>
                </a:cubicBezTo>
                <a:close/>
                <a:moveTo>
                  <a:pt x="190500" y="250526"/>
                </a:moveTo>
                <a:cubicBezTo>
                  <a:pt x="179717" y="250526"/>
                  <a:pt x="170731" y="256636"/>
                  <a:pt x="166059" y="265622"/>
                </a:cubicBezTo>
                <a:cubicBezTo>
                  <a:pt x="171810" y="270654"/>
                  <a:pt x="175404" y="277843"/>
                  <a:pt x="175404" y="286110"/>
                </a:cubicBezTo>
                <a:cubicBezTo>
                  <a:pt x="175404" y="288985"/>
                  <a:pt x="174685" y="292220"/>
                  <a:pt x="173607" y="295096"/>
                </a:cubicBezTo>
                <a:lnTo>
                  <a:pt x="210269" y="295096"/>
                </a:lnTo>
                <a:cubicBezTo>
                  <a:pt x="214582" y="290423"/>
                  <a:pt x="217098" y="283953"/>
                  <a:pt x="217098" y="277124"/>
                </a:cubicBezTo>
                <a:cubicBezTo>
                  <a:pt x="217098" y="262387"/>
                  <a:pt x="205237" y="250526"/>
                  <a:pt x="190500" y="250526"/>
                </a:cubicBezTo>
                <a:close/>
                <a:moveTo>
                  <a:pt x="137663" y="223928"/>
                </a:moveTo>
                <a:cubicBezTo>
                  <a:pt x="137663" y="230397"/>
                  <a:pt x="137304" y="242618"/>
                  <a:pt x="134788" y="256277"/>
                </a:cubicBezTo>
                <a:cubicBezTo>
                  <a:pt x="136226" y="257355"/>
                  <a:pt x="137304" y="258793"/>
                  <a:pt x="138382" y="260230"/>
                </a:cubicBezTo>
                <a:cubicBezTo>
                  <a:pt x="141258" y="259152"/>
                  <a:pt x="144493" y="258433"/>
                  <a:pt x="147728" y="258433"/>
                </a:cubicBezTo>
                <a:cubicBezTo>
                  <a:pt x="151681" y="258433"/>
                  <a:pt x="155276" y="259152"/>
                  <a:pt x="158151" y="260590"/>
                </a:cubicBezTo>
                <a:cubicBezTo>
                  <a:pt x="161027" y="255917"/>
                  <a:pt x="164262" y="251963"/>
                  <a:pt x="168215" y="248729"/>
                </a:cubicBezTo>
                <a:cubicBezTo>
                  <a:pt x="166778" y="238305"/>
                  <a:pt x="166418" y="228960"/>
                  <a:pt x="166778" y="223928"/>
                </a:cubicBezTo>
                <a:lnTo>
                  <a:pt x="137663" y="223928"/>
                </a:lnTo>
                <a:close/>
                <a:moveTo>
                  <a:pt x="131913" y="200924"/>
                </a:moveTo>
                <a:lnTo>
                  <a:pt x="127959" y="214582"/>
                </a:lnTo>
                <a:lnTo>
                  <a:pt x="176482" y="214582"/>
                </a:lnTo>
                <a:lnTo>
                  <a:pt x="172169" y="200924"/>
                </a:lnTo>
                <a:lnTo>
                  <a:pt x="131913" y="200924"/>
                </a:lnTo>
                <a:close/>
                <a:moveTo>
                  <a:pt x="199846" y="114660"/>
                </a:moveTo>
                <a:cubicBezTo>
                  <a:pt x="200564" y="138023"/>
                  <a:pt x="196251" y="164262"/>
                  <a:pt x="183312" y="191219"/>
                </a:cubicBezTo>
                <a:cubicBezTo>
                  <a:pt x="192297" y="191579"/>
                  <a:pt x="207394" y="193735"/>
                  <a:pt x="220333" y="204518"/>
                </a:cubicBezTo>
                <a:cubicBezTo>
                  <a:pt x="221771" y="186187"/>
                  <a:pt x="221412" y="144493"/>
                  <a:pt x="199846" y="114660"/>
                </a:cubicBezTo>
                <a:close/>
                <a:moveTo>
                  <a:pt x="104596" y="114660"/>
                </a:moveTo>
                <a:cubicBezTo>
                  <a:pt x="82670" y="144493"/>
                  <a:pt x="82670" y="186187"/>
                  <a:pt x="84108" y="204518"/>
                </a:cubicBezTo>
                <a:cubicBezTo>
                  <a:pt x="97047" y="193735"/>
                  <a:pt x="112144" y="191579"/>
                  <a:pt x="121129" y="191219"/>
                </a:cubicBezTo>
                <a:cubicBezTo>
                  <a:pt x="108190" y="164262"/>
                  <a:pt x="103517" y="138023"/>
                  <a:pt x="104596" y="114660"/>
                </a:cubicBezTo>
                <a:close/>
                <a:moveTo>
                  <a:pt x="153377" y="88271"/>
                </a:moveTo>
                <a:cubicBezTo>
                  <a:pt x="146783" y="88271"/>
                  <a:pt x="141287" y="93608"/>
                  <a:pt x="141287" y="99657"/>
                </a:cubicBezTo>
                <a:cubicBezTo>
                  <a:pt x="141287" y="106062"/>
                  <a:pt x="146783" y="111399"/>
                  <a:pt x="153377" y="111399"/>
                </a:cubicBezTo>
                <a:cubicBezTo>
                  <a:pt x="159605" y="111399"/>
                  <a:pt x="164734" y="106062"/>
                  <a:pt x="164734" y="99657"/>
                </a:cubicBezTo>
                <a:cubicBezTo>
                  <a:pt x="164734" y="93608"/>
                  <a:pt x="159605" y="88271"/>
                  <a:pt x="153377" y="88271"/>
                </a:cubicBezTo>
                <a:close/>
                <a:moveTo>
                  <a:pt x="153377" y="79375"/>
                </a:moveTo>
                <a:cubicBezTo>
                  <a:pt x="164734" y="79375"/>
                  <a:pt x="174259" y="88627"/>
                  <a:pt x="174259" y="99657"/>
                </a:cubicBezTo>
                <a:cubicBezTo>
                  <a:pt x="174259" y="111043"/>
                  <a:pt x="164734" y="120294"/>
                  <a:pt x="153377" y="120294"/>
                </a:cubicBezTo>
                <a:cubicBezTo>
                  <a:pt x="141287" y="120294"/>
                  <a:pt x="131762" y="111043"/>
                  <a:pt x="131762" y="99657"/>
                </a:cubicBezTo>
                <a:cubicBezTo>
                  <a:pt x="131762" y="88627"/>
                  <a:pt x="141287" y="79375"/>
                  <a:pt x="153377" y="79375"/>
                </a:cubicBezTo>
                <a:close/>
                <a:moveTo>
                  <a:pt x="126162" y="57150"/>
                </a:moveTo>
                <a:cubicBezTo>
                  <a:pt x="112503" y="90937"/>
                  <a:pt x="104596" y="138742"/>
                  <a:pt x="131553" y="191579"/>
                </a:cubicBezTo>
                <a:lnTo>
                  <a:pt x="172888" y="191579"/>
                </a:lnTo>
                <a:cubicBezTo>
                  <a:pt x="199846" y="138382"/>
                  <a:pt x="191938" y="90937"/>
                  <a:pt x="178279" y="57150"/>
                </a:cubicBezTo>
                <a:lnTo>
                  <a:pt x="126162" y="57150"/>
                </a:lnTo>
                <a:close/>
                <a:moveTo>
                  <a:pt x="152400" y="11862"/>
                </a:moveTo>
                <a:cubicBezTo>
                  <a:pt x="147368" y="17613"/>
                  <a:pt x="138382" y="30552"/>
                  <a:pt x="130115" y="48164"/>
                </a:cubicBezTo>
                <a:lnTo>
                  <a:pt x="174326" y="48164"/>
                </a:lnTo>
                <a:cubicBezTo>
                  <a:pt x="166059" y="30552"/>
                  <a:pt x="157073" y="17613"/>
                  <a:pt x="152400" y="11862"/>
                </a:cubicBezTo>
                <a:close/>
                <a:moveTo>
                  <a:pt x="150963" y="0"/>
                </a:moveTo>
                <a:cubicBezTo>
                  <a:pt x="151681" y="0"/>
                  <a:pt x="151681" y="0"/>
                  <a:pt x="152400" y="0"/>
                </a:cubicBezTo>
                <a:cubicBezTo>
                  <a:pt x="152400" y="0"/>
                  <a:pt x="152760" y="0"/>
                  <a:pt x="153119" y="0"/>
                </a:cubicBezTo>
                <a:cubicBezTo>
                  <a:pt x="153479" y="360"/>
                  <a:pt x="153838" y="360"/>
                  <a:pt x="153838" y="360"/>
                </a:cubicBezTo>
                <a:cubicBezTo>
                  <a:pt x="154197" y="360"/>
                  <a:pt x="154557" y="719"/>
                  <a:pt x="154916" y="1079"/>
                </a:cubicBezTo>
                <a:cubicBezTo>
                  <a:pt x="155276" y="1079"/>
                  <a:pt x="155276" y="1079"/>
                  <a:pt x="155276" y="1079"/>
                </a:cubicBezTo>
                <a:lnTo>
                  <a:pt x="155276" y="1438"/>
                </a:lnTo>
                <a:lnTo>
                  <a:pt x="155635" y="1438"/>
                </a:lnTo>
                <a:cubicBezTo>
                  <a:pt x="155995" y="1797"/>
                  <a:pt x="172169" y="20129"/>
                  <a:pt x="185109" y="49602"/>
                </a:cubicBezTo>
                <a:cubicBezTo>
                  <a:pt x="185828" y="50321"/>
                  <a:pt x="186187" y="51040"/>
                  <a:pt x="186187" y="52118"/>
                </a:cubicBezTo>
                <a:cubicBezTo>
                  <a:pt x="191579" y="65777"/>
                  <a:pt x="196611" y="81232"/>
                  <a:pt x="198767" y="98845"/>
                </a:cubicBezTo>
                <a:cubicBezTo>
                  <a:pt x="239743" y="140539"/>
                  <a:pt x="228960" y="212426"/>
                  <a:pt x="228600" y="215661"/>
                </a:cubicBezTo>
                <a:cubicBezTo>
                  <a:pt x="228241" y="217458"/>
                  <a:pt x="226803" y="218896"/>
                  <a:pt x="225365" y="219255"/>
                </a:cubicBezTo>
                <a:cubicBezTo>
                  <a:pt x="225006" y="219614"/>
                  <a:pt x="224287" y="219614"/>
                  <a:pt x="223928" y="219614"/>
                </a:cubicBezTo>
                <a:cubicBezTo>
                  <a:pt x="222849" y="219614"/>
                  <a:pt x="221412" y="218896"/>
                  <a:pt x="220333" y="217817"/>
                </a:cubicBezTo>
                <a:cubicBezTo>
                  <a:pt x="207753" y="202362"/>
                  <a:pt x="190500" y="200564"/>
                  <a:pt x="181874" y="200564"/>
                </a:cubicBezTo>
                <a:lnTo>
                  <a:pt x="186906" y="217817"/>
                </a:lnTo>
                <a:cubicBezTo>
                  <a:pt x="187265" y="219614"/>
                  <a:pt x="187265" y="221052"/>
                  <a:pt x="186546" y="221771"/>
                </a:cubicBezTo>
                <a:cubicBezTo>
                  <a:pt x="185468" y="223209"/>
                  <a:pt x="184030" y="223928"/>
                  <a:pt x="182593" y="223928"/>
                </a:cubicBezTo>
                <a:lnTo>
                  <a:pt x="176123" y="223928"/>
                </a:lnTo>
                <a:cubicBezTo>
                  <a:pt x="175763" y="228241"/>
                  <a:pt x="176123" y="235070"/>
                  <a:pt x="176842" y="243696"/>
                </a:cubicBezTo>
                <a:cubicBezTo>
                  <a:pt x="181155" y="242259"/>
                  <a:pt x="185468" y="241180"/>
                  <a:pt x="190500" y="241180"/>
                </a:cubicBezTo>
                <a:cubicBezTo>
                  <a:pt x="202721" y="241180"/>
                  <a:pt x="213504" y="247291"/>
                  <a:pt x="219974" y="256636"/>
                </a:cubicBezTo>
                <a:cubicBezTo>
                  <a:pt x="222849" y="255558"/>
                  <a:pt x="226084" y="254839"/>
                  <a:pt x="229679" y="254839"/>
                </a:cubicBezTo>
                <a:cubicBezTo>
                  <a:pt x="240462" y="254839"/>
                  <a:pt x="250166" y="260949"/>
                  <a:pt x="255198" y="269935"/>
                </a:cubicBezTo>
                <a:cubicBezTo>
                  <a:pt x="257714" y="269216"/>
                  <a:pt x="259871" y="268857"/>
                  <a:pt x="262746" y="268857"/>
                </a:cubicBezTo>
                <a:cubicBezTo>
                  <a:pt x="277124" y="268857"/>
                  <a:pt x="288626" y="280359"/>
                  <a:pt x="288626" y="294377"/>
                </a:cubicBezTo>
                <a:lnTo>
                  <a:pt x="288266" y="295096"/>
                </a:lnTo>
                <a:lnTo>
                  <a:pt x="299768" y="295096"/>
                </a:lnTo>
                <a:cubicBezTo>
                  <a:pt x="302284" y="295096"/>
                  <a:pt x="304441" y="297252"/>
                  <a:pt x="304441" y="299768"/>
                </a:cubicBezTo>
                <a:cubicBezTo>
                  <a:pt x="304441" y="302284"/>
                  <a:pt x="302284" y="304441"/>
                  <a:pt x="299768" y="304441"/>
                </a:cubicBezTo>
                <a:lnTo>
                  <a:pt x="283234" y="304441"/>
                </a:lnTo>
                <a:lnTo>
                  <a:pt x="248369" y="304441"/>
                </a:lnTo>
                <a:lnTo>
                  <a:pt x="247650" y="304441"/>
                </a:lnTo>
                <a:lnTo>
                  <a:pt x="215661" y="304441"/>
                </a:lnTo>
                <a:lnTo>
                  <a:pt x="212426" y="304441"/>
                </a:lnTo>
                <a:lnTo>
                  <a:pt x="168215" y="304441"/>
                </a:lnTo>
                <a:lnTo>
                  <a:pt x="165699" y="304441"/>
                </a:lnTo>
                <a:lnTo>
                  <a:pt x="129756" y="304441"/>
                </a:lnTo>
                <a:lnTo>
                  <a:pt x="129037" y="304441"/>
                </a:lnTo>
                <a:lnTo>
                  <a:pt x="91296" y="304441"/>
                </a:lnTo>
                <a:lnTo>
                  <a:pt x="87343" y="304441"/>
                </a:lnTo>
                <a:lnTo>
                  <a:pt x="51399" y="304441"/>
                </a:lnTo>
                <a:lnTo>
                  <a:pt x="50321" y="304441"/>
                </a:lnTo>
                <a:lnTo>
                  <a:pt x="21926" y="304441"/>
                </a:lnTo>
                <a:lnTo>
                  <a:pt x="4673" y="304441"/>
                </a:lnTo>
                <a:cubicBezTo>
                  <a:pt x="1797" y="304441"/>
                  <a:pt x="0" y="302284"/>
                  <a:pt x="0" y="299768"/>
                </a:cubicBezTo>
                <a:cubicBezTo>
                  <a:pt x="0" y="297252"/>
                  <a:pt x="1797" y="295096"/>
                  <a:pt x="4673" y="295096"/>
                </a:cubicBezTo>
                <a:lnTo>
                  <a:pt x="16175" y="295096"/>
                </a:lnTo>
                <a:lnTo>
                  <a:pt x="16175" y="294377"/>
                </a:lnTo>
                <a:cubicBezTo>
                  <a:pt x="16175" y="280359"/>
                  <a:pt x="27677" y="268857"/>
                  <a:pt x="41695" y="268857"/>
                </a:cubicBezTo>
                <a:cubicBezTo>
                  <a:pt x="43851" y="268857"/>
                  <a:pt x="45648" y="268857"/>
                  <a:pt x="47446" y="269576"/>
                </a:cubicBezTo>
                <a:cubicBezTo>
                  <a:pt x="52478" y="262746"/>
                  <a:pt x="60385" y="258433"/>
                  <a:pt x="69371" y="258433"/>
                </a:cubicBezTo>
                <a:cubicBezTo>
                  <a:pt x="74763" y="258433"/>
                  <a:pt x="79795" y="259871"/>
                  <a:pt x="83748" y="262746"/>
                </a:cubicBezTo>
                <a:cubicBezTo>
                  <a:pt x="89859" y="253042"/>
                  <a:pt x="99923" y="246931"/>
                  <a:pt x="111784" y="246931"/>
                </a:cubicBezTo>
                <a:cubicBezTo>
                  <a:pt x="117176" y="246931"/>
                  <a:pt x="121848" y="248010"/>
                  <a:pt x="126521" y="250166"/>
                </a:cubicBezTo>
                <a:cubicBezTo>
                  <a:pt x="128318" y="239024"/>
                  <a:pt x="128318" y="228960"/>
                  <a:pt x="128318" y="223928"/>
                </a:cubicBezTo>
                <a:lnTo>
                  <a:pt x="121489" y="223928"/>
                </a:lnTo>
                <a:cubicBezTo>
                  <a:pt x="120051" y="223928"/>
                  <a:pt x="118973" y="223209"/>
                  <a:pt x="117895" y="221771"/>
                </a:cubicBezTo>
                <a:cubicBezTo>
                  <a:pt x="116816" y="221052"/>
                  <a:pt x="116816" y="219614"/>
                  <a:pt x="117176" y="217817"/>
                </a:cubicBezTo>
                <a:lnTo>
                  <a:pt x="122567" y="200564"/>
                </a:lnTo>
                <a:cubicBezTo>
                  <a:pt x="113941" y="200564"/>
                  <a:pt x="96329" y="202362"/>
                  <a:pt x="83748" y="217817"/>
                </a:cubicBezTo>
                <a:cubicBezTo>
                  <a:pt x="83029" y="218896"/>
                  <a:pt x="81592" y="219614"/>
                  <a:pt x="80513" y="219614"/>
                </a:cubicBezTo>
                <a:cubicBezTo>
                  <a:pt x="80154" y="219614"/>
                  <a:pt x="79795" y="219614"/>
                  <a:pt x="79076" y="219255"/>
                </a:cubicBezTo>
                <a:cubicBezTo>
                  <a:pt x="77279" y="218896"/>
                  <a:pt x="76200" y="217458"/>
                  <a:pt x="75841" y="215661"/>
                </a:cubicBezTo>
                <a:cubicBezTo>
                  <a:pt x="75481" y="212426"/>
                  <a:pt x="64698" y="140539"/>
                  <a:pt x="105674" y="98845"/>
                </a:cubicBezTo>
                <a:cubicBezTo>
                  <a:pt x="107830" y="81232"/>
                  <a:pt x="112503" y="65777"/>
                  <a:pt x="118254" y="52118"/>
                </a:cubicBezTo>
                <a:cubicBezTo>
                  <a:pt x="118254" y="51040"/>
                  <a:pt x="118613" y="50321"/>
                  <a:pt x="119332" y="49602"/>
                </a:cubicBezTo>
                <a:cubicBezTo>
                  <a:pt x="131913" y="20129"/>
                  <a:pt x="148446" y="1797"/>
                  <a:pt x="148806" y="1438"/>
                </a:cubicBezTo>
                <a:cubicBezTo>
                  <a:pt x="148806" y="1438"/>
                  <a:pt x="148806" y="1438"/>
                  <a:pt x="149165" y="1438"/>
                </a:cubicBezTo>
                <a:lnTo>
                  <a:pt x="149165" y="1079"/>
                </a:lnTo>
                <a:cubicBezTo>
                  <a:pt x="149525" y="719"/>
                  <a:pt x="150244" y="360"/>
                  <a:pt x="150603" y="360"/>
                </a:cubicBezTo>
                <a:cubicBezTo>
                  <a:pt x="150603" y="360"/>
                  <a:pt x="150963" y="360"/>
                  <a:pt x="15096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9" name="TextBox 108">
            <a:extLst>
              <a:ext uri="{FF2B5EF4-FFF2-40B4-BE49-F238E27FC236}">
                <a16:creationId xmlns:a16="http://schemas.microsoft.com/office/drawing/2014/main" id="{C601974A-0045-A640-9BF4-A7FD813B5C05}"/>
              </a:ext>
            </a:extLst>
          </p:cNvPr>
          <p:cNvSpPr txBox="1"/>
          <p:nvPr/>
        </p:nvSpPr>
        <p:spPr>
          <a:xfrm>
            <a:off x="6057565" y="1641619"/>
            <a:ext cx="1106094" cy="584775"/>
          </a:xfrm>
          <a:prstGeom prst="rect">
            <a:avLst/>
          </a:prstGeom>
          <a:noFill/>
        </p:spPr>
        <p:txBody>
          <a:bodyPr wrap="squar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110" name="TextBox 109">
            <a:extLst>
              <a:ext uri="{FF2B5EF4-FFF2-40B4-BE49-F238E27FC236}">
                <a16:creationId xmlns:a16="http://schemas.microsoft.com/office/drawing/2014/main" id="{97D3F608-6947-FE41-8850-BDDD49D68E99}"/>
              </a:ext>
            </a:extLst>
          </p:cNvPr>
          <p:cNvSpPr txBox="1"/>
          <p:nvPr/>
        </p:nvSpPr>
        <p:spPr>
          <a:xfrm>
            <a:off x="4172914" y="2650465"/>
            <a:ext cx="1106094" cy="584775"/>
          </a:xfrm>
          <a:prstGeom prst="rect">
            <a:avLst/>
          </a:prstGeom>
          <a:noFill/>
        </p:spPr>
        <p:txBody>
          <a:bodyPr wrap="squar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111" name="TextBox 110">
            <a:extLst>
              <a:ext uri="{FF2B5EF4-FFF2-40B4-BE49-F238E27FC236}">
                <a16:creationId xmlns:a16="http://schemas.microsoft.com/office/drawing/2014/main" id="{9BDEEF79-31A1-8540-A142-9C9548084B5F}"/>
              </a:ext>
            </a:extLst>
          </p:cNvPr>
          <p:cNvSpPr txBox="1"/>
          <p:nvPr/>
        </p:nvSpPr>
        <p:spPr>
          <a:xfrm>
            <a:off x="7071145" y="4518949"/>
            <a:ext cx="782783" cy="461665"/>
          </a:xfrm>
          <a:prstGeom prst="rect">
            <a:avLst/>
          </a:prstGeom>
          <a:noFill/>
        </p:spPr>
        <p:txBody>
          <a:bodyPr wrap="squar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TITLE</a:t>
            </a:r>
          </a:p>
        </p:txBody>
      </p:sp>
      <p:sp>
        <p:nvSpPr>
          <p:cNvPr id="112" name="TextBox 111">
            <a:extLst>
              <a:ext uri="{FF2B5EF4-FFF2-40B4-BE49-F238E27FC236}">
                <a16:creationId xmlns:a16="http://schemas.microsoft.com/office/drawing/2014/main" id="{3EF53A6B-5B9F-FF45-9514-407CAABFF241}"/>
              </a:ext>
            </a:extLst>
          </p:cNvPr>
          <p:cNvSpPr txBox="1"/>
          <p:nvPr/>
        </p:nvSpPr>
        <p:spPr>
          <a:xfrm>
            <a:off x="4251201" y="3976054"/>
            <a:ext cx="782783" cy="461665"/>
          </a:xfrm>
          <a:prstGeom prst="rect">
            <a:avLst/>
          </a:prstGeom>
          <a:noFill/>
        </p:spPr>
        <p:txBody>
          <a:bodyPr wrap="squar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TITLE</a:t>
            </a:r>
          </a:p>
        </p:txBody>
      </p:sp>
      <p:sp>
        <p:nvSpPr>
          <p:cNvPr id="113" name="TextBox 112">
            <a:extLst>
              <a:ext uri="{FF2B5EF4-FFF2-40B4-BE49-F238E27FC236}">
                <a16:creationId xmlns:a16="http://schemas.microsoft.com/office/drawing/2014/main" id="{CD5C0B3E-6C67-FC40-A060-8AC637FC13CB}"/>
              </a:ext>
            </a:extLst>
          </p:cNvPr>
          <p:cNvSpPr txBox="1"/>
          <p:nvPr/>
        </p:nvSpPr>
        <p:spPr>
          <a:xfrm>
            <a:off x="7926916" y="3488291"/>
            <a:ext cx="782783" cy="461665"/>
          </a:xfrm>
          <a:prstGeom prst="rect">
            <a:avLst/>
          </a:prstGeom>
          <a:noFill/>
        </p:spPr>
        <p:txBody>
          <a:bodyPr wrap="squar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TITLE</a:t>
            </a:r>
          </a:p>
        </p:txBody>
      </p:sp>
      <p:sp>
        <p:nvSpPr>
          <p:cNvPr id="114" name="Subtitle 2">
            <a:extLst>
              <a:ext uri="{FF2B5EF4-FFF2-40B4-BE49-F238E27FC236}">
                <a16:creationId xmlns:a16="http://schemas.microsoft.com/office/drawing/2014/main" id="{36996FA0-C254-F640-9225-ED14BC787501}"/>
              </a:ext>
            </a:extLst>
          </p:cNvPr>
          <p:cNvSpPr txBox="1">
            <a:spLocks/>
          </p:cNvSpPr>
          <p:nvPr/>
        </p:nvSpPr>
        <p:spPr>
          <a:xfrm>
            <a:off x="775838" y="6021228"/>
            <a:ext cx="10654162"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a:t>
            </a:r>
          </a:p>
        </p:txBody>
      </p:sp>
    </p:spTree>
    <p:extLst>
      <p:ext uri="{BB962C8B-B14F-4D97-AF65-F5344CB8AC3E}">
        <p14:creationId xmlns:p14="http://schemas.microsoft.com/office/powerpoint/2010/main" val="3340021912"/>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B8A6AB1-96C3-2C43-B47B-E1E673105F39}"/>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3" name="TextBox 2">
            <a:extLst>
              <a:ext uri="{FF2B5EF4-FFF2-40B4-BE49-F238E27FC236}">
                <a16:creationId xmlns:a16="http://schemas.microsoft.com/office/drawing/2014/main" id="{158EDC3A-70D3-0C43-87C4-0D2504E2262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10">
            <a:extLst>
              <a:ext uri="{FF2B5EF4-FFF2-40B4-BE49-F238E27FC236}">
                <a16:creationId xmlns:a16="http://schemas.microsoft.com/office/drawing/2014/main" id="{C65461F7-3D43-0046-AAAB-8BC2CD410365}"/>
              </a:ext>
            </a:extLst>
          </p:cNvPr>
          <p:cNvSpPr>
            <a:spLocks/>
          </p:cNvSpPr>
          <p:nvPr/>
        </p:nvSpPr>
        <p:spPr bwMode="auto">
          <a:xfrm>
            <a:off x="4421794" y="3164077"/>
            <a:ext cx="3290031" cy="3683629"/>
          </a:xfrm>
          <a:custGeom>
            <a:avLst/>
            <a:gdLst>
              <a:gd name="T0" fmla="*/ 858 w 2258"/>
              <a:gd name="T1" fmla="*/ 2497 h 2528"/>
              <a:gd name="T2" fmla="*/ 617 w 2258"/>
              <a:gd name="T3" fmla="*/ 2147 h 2528"/>
              <a:gd name="T4" fmla="*/ 278 w 2258"/>
              <a:gd name="T5" fmla="*/ 2137 h 2528"/>
              <a:gd name="T6" fmla="*/ 238 w 2258"/>
              <a:gd name="T7" fmla="*/ 1948 h 2528"/>
              <a:gd name="T8" fmla="*/ 174 w 2258"/>
              <a:gd name="T9" fmla="*/ 1874 h 2528"/>
              <a:gd name="T10" fmla="*/ 215 w 2258"/>
              <a:gd name="T11" fmla="*/ 1823 h 2528"/>
              <a:gd name="T12" fmla="*/ 144 w 2258"/>
              <a:gd name="T13" fmla="*/ 1776 h 2528"/>
              <a:gd name="T14" fmla="*/ 101 w 2258"/>
              <a:gd name="T15" fmla="*/ 1698 h 2528"/>
              <a:gd name="T16" fmla="*/ 54 w 2258"/>
              <a:gd name="T17" fmla="*/ 1567 h 2528"/>
              <a:gd name="T18" fmla="*/ 228 w 2258"/>
              <a:gd name="T19" fmla="*/ 1193 h 2528"/>
              <a:gd name="T20" fmla="*/ 528 w 2258"/>
              <a:gd name="T21" fmla="*/ 295 h 2528"/>
              <a:gd name="T22" fmla="*/ 2096 w 2258"/>
              <a:gd name="T23" fmla="*/ 762 h 2528"/>
              <a:gd name="T24" fmla="*/ 1746 w 2258"/>
              <a:gd name="T25" fmla="*/ 1853 h 2528"/>
              <a:gd name="T26" fmla="*/ 1761 w 2258"/>
              <a:gd name="T27" fmla="*/ 2528 h 2528"/>
              <a:gd name="T28" fmla="*/ 857 w 2258"/>
              <a:gd name="T29" fmla="*/ 2528 h 2528"/>
              <a:gd name="T30" fmla="*/ 858 w 2258"/>
              <a:gd name="T31" fmla="*/ 2497 h 2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58" h="2528">
                <a:moveTo>
                  <a:pt x="858" y="2497"/>
                </a:moveTo>
                <a:cubicBezTo>
                  <a:pt x="858" y="2497"/>
                  <a:pt x="870" y="2137"/>
                  <a:pt x="617" y="2147"/>
                </a:cubicBezTo>
                <a:cubicBezTo>
                  <a:pt x="363" y="2157"/>
                  <a:pt x="339" y="2232"/>
                  <a:pt x="278" y="2137"/>
                </a:cubicBezTo>
                <a:cubicBezTo>
                  <a:pt x="217" y="2042"/>
                  <a:pt x="279" y="1988"/>
                  <a:pt x="238" y="1948"/>
                </a:cubicBezTo>
                <a:cubicBezTo>
                  <a:pt x="238" y="1948"/>
                  <a:pt x="175" y="1915"/>
                  <a:pt x="174" y="1874"/>
                </a:cubicBezTo>
                <a:cubicBezTo>
                  <a:pt x="173" y="1832"/>
                  <a:pt x="215" y="1823"/>
                  <a:pt x="215" y="1823"/>
                </a:cubicBezTo>
                <a:cubicBezTo>
                  <a:pt x="215" y="1823"/>
                  <a:pt x="147" y="1821"/>
                  <a:pt x="144" y="1776"/>
                </a:cubicBezTo>
                <a:cubicBezTo>
                  <a:pt x="142" y="1731"/>
                  <a:pt x="172" y="1728"/>
                  <a:pt x="101" y="1698"/>
                </a:cubicBezTo>
                <a:cubicBezTo>
                  <a:pt x="30" y="1668"/>
                  <a:pt x="10" y="1641"/>
                  <a:pt x="54" y="1567"/>
                </a:cubicBezTo>
                <a:cubicBezTo>
                  <a:pt x="98" y="1492"/>
                  <a:pt x="245" y="1283"/>
                  <a:pt x="228" y="1193"/>
                </a:cubicBezTo>
                <a:cubicBezTo>
                  <a:pt x="211" y="1103"/>
                  <a:pt x="0" y="589"/>
                  <a:pt x="528" y="295"/>
                </a:cubicBezTo>
                <a:cubicBezTo>
                  <a:pt x="1055" y="0"/>
                  <a:pt x="1933" y="127"/>
                  <a:pt x="2096" y="762"/>
                </a:cubicBezTo>
                <a:cubicBezTo>
                  <a:pt x="2258" y="1396"/>
                  <a:pt x="1746" y="1853"/>
                  <a:pt x="1746" y="1853"/>
                </a:cubicBezTo>
                <a:cubicBezTo>
                  <a:pt x="1746" y="1853"/>
                  <a:pt x="1532" y="2254"/>
                  <a:pt x="1761" y="2528"/>
                </a:cubicBezTo>
                <a:cubicBezTo>
                  <a:pt x="857" y="2528"/>
                  <a:pt x="857" y="2528"/>
                  <a:pt x="857" y="2528"/>
                </a:cubicBezTo>
                <a:lnTo>
                  <a:pt x="858" y="2497"/>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 name="Freeform 11">
            <a:extLst>
              <a:ext uri="{FF2B5EF4-FFF2-40B4-BE49-F238E27FC236}">
                <a16:creationId xmlns:a16="http://schemas.microsoft.com/office/drawing/2014/main" id="{0DD6B8E6-0C3A-C94F-AC21-F7E56A99570C}"/>
              </a:ext>
            </a:extLst>
          </p:cNvPr>
          <p:cNvSpPr>
            <a:spLocks/>
          </p:cNvSpPr>
          <p:nvPr/>
        </p:nvSpPr>
        <p:spPr bwMode="auto">
          <a:xfrm>
            <a:off x="4894747" y="3345006"/>
            <a:ext cx="2493314" cy="2231444"/>
          </a:xfrm>
          <a:custGeom>
            <a:avLst/>
            <a:gdLst>
              <a:gd name="T0" fmla="*/ 1704 w 1710"/>
              <a:gd name="T1" fmla="*/ 807 h 1531"/>
              <a:gd name="T2" fmla="*/ 1586 w 1710"/>
              <a:gd name="T3" fmla="*/ 534 h 1531"/>
              <a:gd name="T4" fmla="*/ 1486 w 1710"/>
              <a:gd name="T5" fmla="*/ 336 h 1531"/>
              <a:gd name="T6" fmla="*/ 1180 w 1710"/>
              <a:gd name="T7" fmla="*/ 215 h 1531"/>
              <a:gd name="T8" fmla="*/ 731 w 1710"/>
              <a:gd name="T9" fmla="*/ 166 h 1531"/>
              <a:gd name="T10" fmla="*/ 327 w 1710"/>
              <a:gd name="T11" fmla="*/ 309 h 1531"/>
              <a:gd name="T12" fmla="*/ 132 w 1710"/>
              <a:gd name="T13" fmla="*/ 767 h 1531"/>
              <a:gd name="T14" fmla="*/ 445 w 1710"/>
              <a:gd name="T15" fmla="*/ 934 h 1531"/>
              <a:gd name="T16" fmla="*/ 474 w 1710"/>
              <a:gd name="T17" fmla="*/ 1088 h 1531"/>
              <a:gd name="T18" fmla="*/ 489 w 1710"/>
              <a:gd name="T19" fmla="*/ 1129 h 1531"/>
              <a:gd name="T20" fmla="*/ 489 w 1710"/>
              <a:gd name="T21" fmla="*/ 1130 h 1531"/>
              <a:gd name="T22" fmla="*/ 490 w 1710"/>
              <a:gd name="T23" fmla="*/ 1130 h 1531"/>
              <a:gd name="T24" fmla="*/ 490 w 1710"/>
              <a:gd name="T25" fmla="*/ 1132 h 1531"/>
              <a:gd name="T26" fmla="*/ 491 w 1710"/>
              <a:gd name="T27" fmla="*/ 1133 h 1531"/>
              <a:gd name="T28" fmla="*/ 815 w 1710"/>
              <a:gd name="T29" fmla="*/ 1271 h 1531"/>
              <a:gd name="T30" fmla="*/ 815 w 1710"/>
              <a:gd name="T31" fmla="*/ 1272 h 1531"/>
              <a:gd name="T32" fmla="*/ 912 w 1710"/>
              <a:gd name="T33" fmla="*/ 1437 h 1531"/>
              <a:gd name="T34" fmla="*/ 1153 w 1710"/>
              <a:gd name="T35" fmla="*/ 1523 h 1531"/>
              <a:gd name="T36" fmla="*/ 1340 w 1710"/>
              <a:gd name="T37" fmla="*/ 1413 h 1531"/>
              <a:gd name="T38" fmla="*/ 1506 w 1710"/>
              <a:gd name="T39" fmla="*/ 1117 h 1531"/>
              <a:gd name="T40" fmla="*/ 1704 w 1710"/>
              <a:gd name="T41" fmla="*/ 807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10" h="1531">
                <a:moveTo>
                  <a:pt x="1704" y="807"/>
                </a:moveTo>
                <a:cubicBezTo>
                  <a:pt x="1698" y="609"/>
                  <a:pt x="1586" y="534"/>
                  <a:pt x="1586" y="534"/>
                </a:cubicBezTo>
                <a:cubicBezTo>
                  <a:pt x="1586" y="534"/>
                  <a:pt x="1573" y="438"/>
                  <a:pt x="1486" y="336"/>
                </a:cubicBezTo>
                <a:cubicBezTo>
                  <a:pt x="1351" y="189"/>
                  <a:pt x="1180" y="215"/>
                  <a:pt x="1180" y="215"/>
                </a:cubicBezTo>
                <a:cubicBezTo>
                  <a:pt x="959" y="0"/>
                  <a:pt x="731" y="166"/>
                  <a:pt x="731" y="166"/>
                </a:cubicBezTo>
                <a:cubicBezTo>
                  <a:pt x="416" y="62"/>
                  <a:pt x="327" y="309"/>
                  <a:pt x="327" y="309"/>
                </a:cubicBezTo>
                <a:cubicBezTo>
                  <a:pt x="147" y="328"/>
                  <a:pt x="0" y="540"/>
                  <a:pt x="132" y="767"/>
                </a:cubicBezTo>
                <a:cubicBezTo>
                  <a:pt x="233" y="940"/>
                  <a:pt x="381" y="943"/>
                  <a:pt x="445" y="934"/>
                </a:cubicBezTo>
                <a:cubicBezTo>
                  <a:pt x="445" y="934"/>
                  <a:pt x="453" y="1019"/>
                  <a:pt x="474" y="1088"/>
                </a:cubicBezTo>
                <a:cubicBezTo>
                  <a:pt x="478" y="1103"/>
                  <a:pt x="483" y="1116"/>
                  <a:pt x="489" y="1129"/>
                </a:cubicBezTo>
                <a:cubicBezTo>
                  <a:pt x="489" y="1129"/>
                  <a:pt x="489" y="1129"/>
                  <a:pt x="489" y="1130"/>
                </a:cubicBezTo>
                <a:cubicBezTo>
                  <a:pt x="489" y="1130"/>
                  <a:pt x="489" y="1130"/>
                  <a:pt x="490" y="1130"/>
                </a:cubicBezTo>
                <a:cubicBezTo>
                  <a:pt x="490" y="1131"/>
                  <a:pt x="490" y="1131"/>
                  <a:pt x="490" y="1132"/>
                </a:cubicBezTo>
                <a:cubicBezTo>
                  <a:pt x="491" y="1132"/>
                  <a:pt x="491" y="1133"/>
                  <a:pt x="491" y="1133"/>
                </a:cubicBezTo>
                <a:cubicBezTo>
                  <a:pt x="572" y="1287"/>
                  <a:pt x="815" y="1271"/>
                  <a:pt x="815" y="1271"/>
                </a:cubicBezTo>
                <a:cubicBezTo>
                  <a:pt x="815" y="1271"/>
                  <a:pt x="815" y="1271"/>
                  <a:pt x="815" y="1272"/>
                </a:cubicBezTo>
                <a:cubicBezTo>
                  <a:pt x="823" y="1326"/>
                  <a:pt x="845" y="1401"/>
                  <a:pt x="912" y="1437"/>
                </a:cubicBezTo>
                <a:cubicBezTo>
                  <a:pt x="976" y="1492"/>
                  <a:pt x="1063" y="1519"/>
                  <a:pt x="1153" y="1523"/>
                </a:cubicBezTo>
                <a:cubicBezTo>
                  <a:pt x="1309" y="1531"/>
                  <a:pt x="1340" y="1413"/>
                  <a:pt x="1340" y="1413"/>
                </a:cubicBezTo>
                <a:cubicBezTo>
                  <a:pt x="1551" y="1329"/>
                  <a:pt x="1506" y="1117"/>
                  <a:pt x="1506" y="1117"/>
                </a:cubicBezTo>
                <a:cubicBezTo>
                  <a:pt x="1594" y="1104"/>
                  <a:pt x="1710" y="1004"/>
                  <a:pt x="1704" y="807"/>
                </a:cubicBezTo>
                <a:close/>
              </a:path>
            </a:pathLst>
          </a:custGeom>
          <a:gradFill flip="none" rotWithShape="1">
            <a:gsLst>
              <a:gs pos="0">
                <a:schemeClr val="accent1">
                  <a:lumMod val="75000"/>
                </a:schemeClr>
              </a:gs>
              <a:gs pos="100000">
                <a:schemeClr val="accent1"/>
              </a:gs>
            </a:gsLst>
            <a:lin ang="16200000" scaled="1"/>
            <a:tileRect/>
          </a:gra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7" name="Freeform 19">
            <a:extLst>
              <a:ext uri="{FF2B5EF4-FFF2-40B4-BE49-F238E27FC236}">
                <a16:creationId xmlns:a16="http://schemas.microsoft.com/office/drawing/2014/main" id="{03993F42-5438-6E48-AC5D-7A301852A74F}"/>
              </a:ext>
            </a:extLst>
          </p:cNvPr>
          <p:cNvSpPr>
            <a:spLocks noEditPoints="1"/>
          </p:cNvSpPr>
          <p:nvPr/>
        </p:nvSpPr>
        <p:spPr bwMode="auto">
          <a:xfrm>
            <a:off x="9163038" y="1314631"/>
            <a:ext cx="996564" cy="999691"/>
          </a:xfrm>
          <a:custGeom>
            <a:avLst/>
            <a:gdLst>
              <a:gd name="T0" fmla="*/ 380 w 402"/>
              <a:gd name="T1" fmla="*/ 242 h 403"/>
              <a:gd name="T2" fmla="*/ 385 w 402"/>
              <a:gd name="T3" fmla="*/ 209 h 403"/>
              <a:gd name="T4" fmla="*/ 383 w 402"/>
              <a:gd name="T5" fmla="*/ 175 h 403"/>
              <a:gd name="T6" fmla="*/ 375 w 402"/>
              <a:gd name="T7" fmla="*/ 142 h 403"/>
              <a:gd name="T8" fmla="*/ 361 w 402"/>
              <a:gd name="T9" fmla="*/ 111 h 403"/>
              <a:gd name="T10" fmla="*/ 342 w 402"/>
              <a:gd name="T11" fmla="*/ 83 h 403"/>
              <a:gd name="T12" fmla="*/ 318 w 402"/>
              <a:gd name="T13" fmla="*/ 59 h 403"/>
              <a:gd name="T14" fmla="*/ 289 w 402"/>
              <a:gd name="T15" fmla="*/ 40 h 403"/>
              <a:gd name="T16" fmla="*/ 258 w 402"/>
              <a:gd name="T17" fmla="*/ 26 h 403"/>
              <a:gd name="T18" fmla="*/ 225 w 402"/>
              <a:gd name="T19" fmla="*/ 19 h 403"/>
              <a:gd name="T20" fmla="*/ 191 w 402"/>
              <a:gd name="T21" fmla="*/ 18 h 403"/>
              <a:gd name="T22" fmla="*/ 158 w 402"/>
              <a:gd name="T23" fmla="*/ 23 h 403"/>
              <a:gd name="T24" fmla="*/ 125 w 402"/>
              <a:gd name="T25" fmla="*/ 34 h 403"/>
              <a:gd name="T26" fmla="*/ 96 w 402"/>
              <a:gd name="T27" fmla="*/ 50 h 403"/>
              <a:gd name="T28" fmla="*/ 70 w 402"/>
              <a:gd name="T29" fmla="*/ 72 h 403"/>
              <a:gd name="T30" fmla="*/ 48 w 402"/>
              <a:gd name="T31" fmla="*/ 98 h 403"/>
              <a:gd name="T32" fmla="*/ 32 w 402"/>
              <a:gd name="T33" fmla="*/ 128 h 403"/>
              <a:gd name="T34" fmla="*/ 21 w 402"/>
              <a:gd name="T35" fmla="*/ 161 h 403"/>
              <a:gd name="T36" fmla="*/ 17 w 402"/>
              <a:gd name="T37" fmla="*/ 194 h 403"/>
              <a:gd name="T38" fmla="*/ 19 w 402"/>
              <a:gd name="T39" fmla="*/ 228 h 403"/>
              <a:gd name="T40" fmla="*/ 27 w 402"/>
              <a:gd name="T41" fmla="*/ 261 h 403"/>
              <a:gd name="T42" fmla="*/ 41 w 402"/>
              <a:gd name="T43" fmla="*/ 292 h 403"/>
              <a:gd name="T44" fmla="*/ 60 w 402"/>
              <a:gd name="T45" fmla="*/ 320 h 403"/>
              <a:gd name="T46" fmla="*/ 84 w 402"/>
              <a:gd name="T47" fmla="*/ 344 h 403"/>
              <a:gd name="T48" fmla="*/ 112 w 402"/>
              <a:gd name="T49" fmla="*/ 363 h 403"/>
              <a:gd name="T50" fmla="*/ 144 w 402"/>
              <a:gd name="T51" fmla="*/ 376 h 403"/>
              <a:gd name="T52" fmla="*/ 177 w 402"/>
              <a:gd name="T53" fmla="*/ 384 h 403"/>
              <a:gd name="T54" fmla="*/ 211 w 402"/>
              <a:gd name="T55" fmla="*/ 385 h 403"/>
              <a:gd name="T56" fmla="*/ 244 w 402"/>
              <a:gd name="T57" fmla="*/ 380 h 403"/>
              <a:gd name="T58" fmla="*/ 276 w 402"/>
              <a:gd name="T59" fmla="*/ 369 h 403"/>
              <a:gd name="T60" fmla="*/ 306 w 402"/>
              <a:gd name="T61" fmla="*/ 353 h 403"/>
              <a:gd name="T62" fmla="*/ 332 w 402"/>
              <a:gd name="T63" fmla="*/ 331 h 403"/>
              <a:gd name="T64" fmla="*/ 354 w 402"/>
              <a:gd name="T65" fmla="*/ 304 h 403"/>
              <a:gd name="T66" fmla="*/ 370 w 402"/>
              <a:gd name="T67" fmla="*/ 275 h 403"/>
              <a:gd name="T68" fmla="*/ 119 w 402"/>
              <a:gd name="T69" fmla="*/ 71 h 403"/>
              <a:gd name="T70" fmla="*/ 213 w 402"/>
              <a:gd name="T71" fmla="*/ 69 h 403"/>
              <a:gd name="T72" fmla="*/ 80 w 402"/>
              <a:gd name="T73" fmla="*/ 257 h 403"/>
              <a:gd name="T74" fmla="*/ 337 w 402"/>
              <a:gd name="T75" fmla="*/ 272 h 403"/>
              <a:gd name="T76" fmla="*/ 98 w 402"/>
              <a:gd name="T77" fmla="*/ 294 h 403"/>
              <a:gd name="T78" fmla="*/ 324 w 402"/>
              <a:gd name="T79" fmla="*/ 253 h 403"/>
              <a:gd name="T80" fmla="*/ 339 w 402"/>
              <a:gd name="T81" fmla="*/ 214 h 403"/>
              <a:gd name="T82" fmla="*/ 252 w 402"/>
              <a:gd name="T83" fmla="*/ 79 h 403"/>
              <a:gd name="T84" fmla="*/ 331 w 402"/>
              <a:gd name="T85" fmla="*/ 12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2" h="403">
                <a:moveTo>
                  <a:pt x="376" y="259"/>
                </a:moveTo>
                <a:cubicBezTo>
                  <a:pt x="396" y="256"/>
                  <a:pt x="396" y="256"/>
                  <a:pt x="396" y="256"/>
                </a:cubicBezTo>
                <a:cubicBezTo>
                  <a:pt x="380" y="242"/>
                  <a:pt x="380" y="242"/>
                  <a:pt x="380" y="242"/>
                </a:cubicBezTo>
                <a:cubicBezTo>
                  <a:pt x="375" y="238"/>
                  <a:pt x="377" y="229"/>
                  <a:pt x="383" y="226"/>
                </a:cubicBezTo>
                <a:cubicBezTo>
                  <a:pt x="402" y="219"/>
                  <a:pt x="402" y="219"/>
                  <a:pt x="402" y="219"/>
                </a:cubicBezTo>
                <a:cubicBezTo>
                  <a:pt x="385" y="209"/>
                  <a:pt x="385" y="209"/>
                  <a:pt x="385" y="209"/>
                </a:cubicBezTo>
                <a:cubicBezTo>
                  <a:pt x="379" y="205"/>
                  <a:pt x="379" y="196"/>
                  <a:pt x="385" y="192"/>
                </a:cubicBezTo>
                <a:cubicBezTo>
                  <a:pt x="402" y="182"/>
                  <a:pt x="402" y="182"/>
                  <a:pt x="402" y="182"/>
                </a:cubicBezTo>
                <a:cubicBezTo>
                  <a:pt x="383" y="175"/>
                  <a:pt x="383" y="175"/>
                  <a:pt x="383" y="175"/>
                </a:cubicBezTo>
                <a:cubicBezTo>
                  <a:pt x="376" y="172"/>
                  <a:pt x="375" y="163"/>
                  <a:pt x="380" y="158"/>
                </a:cubicBezTo>
                <a:cubicBezTo>
                  <a:pt x="395" y="145"/>
                  <a:pt x="395" y="145"/>
                  <a:pt x="395" y="145"/>
                </a:cubicBezTo>
                <a:cubicBezTo>
                  <a:pt x="375" y="142"/>
                  <a:pt x="375" y="142"/>
                  <a:pt x="375" y="142"/>
                </a:cubicBezTo>
                <a:cubicBezTo>
                  <a:pt x="368" y="141"/>
                  <a:pt x="365" y="132"/>
                  <a:pt x="369" y="126"/>
                </a:cubicBezTo>
                <a:cubicBezTo>
                  <a:pt x="381" y="110"/>
                  <a:pt x="381" y="110"/>
                  <a:pt x="381" y="110"/>
                </a:cubicBezTo>
                <a:cubicBezTo>
                  <a:pt x="361" y="111"/>
                  <a:pt x="361" y="111"/>
                  <a:pt x="361" y="111"/>
                </a:cubicBezTo>
                <a:cubicBezTo>
                  <a:pt x="354" y="111"/>
                  <a:pt x="349" y="103"/>
                  <a:pt x="352" y="97"/>
                </a:cubicBezTo>
                <a:cubicBezTo>
                  <a:pt x="361" y="79"/>
                  <a:pt x="361" y="79"/>
                  <a:pt x="361" y="79"/>
                </a:cubicBezTo>
                <a:cubicBezTo>
                  <a:pt x="342" y="83"/>
                  <a:pt x="342" y="83"/>
                  <a:pt x="342" y="83"/>
                </a:cubicBezTo>
                <a:cubicBezTo>
                  <a:pt x="335" y="84"/>
                  <a:pt x="328" y="78"/>
                  <a:pt x="330" y="71"/>
                </a:cubicBezTo>
                <a:cubicBezTo>
                  <a:pt x="336" y="51"/>
                  <a:pt x="336" y="51"/>
                  <a:pt x="336" y="51"/>
                </a:cubicBezTo>
                <a:cubicBezTo>
                  <a:pt x="318" y="59"/>
                  <a:pt x="318" y="59"/>
                  <a:pt x="318" y="59"/>
                </a:cubicBezTo>
                <a:cubicBezTo>
                  <a:pt x="311" y="62"/>
                  <a:pt x="303" y="56"/>
                  <a:pt x="304" y="49"/>
                </a:cubicBezTo>
                <a:cubicBezTo>
                  <a:pt x="306" y="29"/>
                  <a:pt x="306" y="29"/>
                  <a:pt x="306" y="29"/>
                </a:cubicBezTo>
                <a:cubicBezTo>
                  <a:pt x="289" y="40"/>
                  <a:pt x="289" y="40"/>
                  <a:pt x="289" y="40"/>
                </a:cubicBezTo>
                <a:cubicBezTo>
                  <a:pt x="283" y="44"/>
                  <a:pt x="275" y="40"/>
                  <a:pt x="274" y="33"/>
                </a:cubicBezTo>
                <a:cubicBezTo>
                  <a:pt x="273" y="13"/>
                  <a:pt x="273" y="13"/>
                  <a:pt x="273" y="13"/>
                </a:cubicBezTo>
                <a:cubicBezTo>
                  <a:pt x="258" y="26"/>
                  <a:pt x="258" y="26"/>
                  <a:pt x="258" y="26"/>
                </a:cubicBezTo>
                <a:cubicBezTo>
                  <a:pt x="253" y="32"/>
                  <a:pt x="244" y="29"/>
                  <a:pt x="242" y="22"/>
                </a:cubicBezTo>
                <a:cubicBezTo>
                  <a:pt x="237" y="3"/>
                  <a:pt x="237" y="3"/>
                  <a:pt x="237" y="3"/>
                </a:cubicBezTo>
                <a:cubicBezTo>
                  <a:pt x="225" y="19"/>
                  <a:pt x="225" y="19"/>
                  <a:pt x="225" y="19"/>
                </a:cubicBezTo>
                <a:cubicBezTo>
                  <a:pt x="221" y="25"/>
                  <a:pt x="212" y="24"/>
                  <a:pt x="209" y="17"/>
                </a:cubicBezTo>
                <a:cubicBezTo>
                  <a:pt x="200" y="0"/>
                  <a:pt x="200" y="0"/>
                  <a:pt x="200" y="0"/>
                </a:cubicBezTo>
                <a:cubicBezTo>
                  <a:pt x="191" y="18"/>
                  <a:pt x="191" y="18"/>
                  <a:pt x="191" y="18"/>
                </a:cubicBezTo>
                <a:cubicBezTo>
                  <a:pt x="188" y="24"/>
                  <a:pt x="179" y="25"/>
                  <a:pt x="175" y="19"/>
                </a:cubicBezTo>
                <a:cubicBezTo>
                  <a:pt x="163" y="3"/>
                  <a:pt x="163" y="3"/>
                  <a:pt x="163" y="3"/>
                </a:cubicBezTo>
                <a:cubicBezTo>
                  <a:pt x="158" y="23"/>
                  <a:pt x="158" y="23"/>
                  <a:pt x="158" y="23"/>
                </a:cubicBezTo>
                <a:cubicBezTo>
                  <a:pt x="156" y="30"/>
                  <a:pt x="147" y="32"/>
                  <a:pt x="142" y="27"/>
                </a:cubicBezTo>
                <a:cubicBezTo>
                  <a:pt x="127" y="14"/>
                  <a:pt x="127" y="14"/>
                  <a:pt x="127" y="14"/>
                </a:cubicBezTo>
                <a:cubicBezTo>
                  <a:pt x="125" y="34"/>
                  <a:pt x="125" y="34"/>
                  <a:pt x="125" y="34"/>
                </a:cubicBezTo>
                <a:cubicBezTo>
                  <a:pt x="125" y="41"/>
                  <a:pt x="117" y="45"/>
                  <a:pt x="111" y="41"/>
                </a:cubicBezTo>
                <a:cubicBezTo>
                  <a:pt x="94" y="30"/>
                  <a:pt x="94" y="30"/>
                  <a:pt x="94" y="30"/>
                </a:cubicBezTo>
                <a:cubicBezTo>
                  <a:pt x="96" y="50"/>
                  <a:pt x="96" y="50"/>
                  <a:pt x="96" y="50"/>
                </a:cubicBezTo>
                <a:cubicBezTo>
                  <a:pt x="97" y="58"/>
                  <a:pt x="89" y="63"/>
                  <a:pt x="83" y="60"/>
                </a:cubicBezTo>
                <a:cubicBezTo>
                  <a:pt x="64" y="53"/>
                  <a:pt x="64" y="53"/>
                  <a:pt x="64" y="53"/>
                </a:cubicBezTo>
                <a:cubicBezTo>
                  <a:pt x="70" y="72"/>
                  <a:pt x="70" y="72"/>
                  <a:pt x="70" y="72"/>
                </a:cubicBezTo>
                <a:cubicBezTo>
                  <a:pt x="72" y="79"/>
                  <a:pt x="66" y="86"/>
                  <a:pt x="59" y="85"/>
                </a:cubicBezTo>
                <a:cubicBezTo>
                  <a:pt x="39" y="81"/>
                  <a:pt x="39" y="81"/>
                  <a:pt x="39" y="81"/>
                </a:cubicBezTo>
                <a:cubicBezTo>
                  <a:pt x="48" y="98"/>
                  <a:pt x="48" y="98"/>
                  <a:pt x="48" y="98"/>
                </a:cubicBezTo>
                <a:cubicBezTo>
                  <a:pt x="52" y="105"/>
                  <a:pt x="47" y="113"/>
                  <a:pt x="40" y="113"/>
                </a:cubicBezTo>
                <a:cubicBezTo>
                  <a:pt x="20" y="113"/>
                  <a:pt x="20" y="113"/>
                  <a:pt x="20" y="113"/>
                </a:cubicBezTo>
                <a:cubicBezTo>
                  <a:pt x="32" y="128"/>
                  <a:pt x="32" y="128"/>
                  <a:pt x="32" y="128"/>
                </a:cubicBezTo>
                <a:cubicBezTo>
                  <a:pt x="37" y="134"/>
                  <a:pt x="33" y="143"/>
                  <a:pt x="26" y="144"/>
                </a:cubicBezTo>
                <a:cubicBezTo>
                  <a:pt x="6" y="147"/>
                  <a:pt x="6" y="147"/>
                  <a:pt x="6" y="147"/>
                </a:cubicBezTo>
                <a:cubicBezTo>
                  <a:pt x="21" y="161"/>
                  <a:pt x="21" y="161"/>
                  <a:pt x="21" y="161"/>
                </a:cubicBezTo>
                <a:cubicBezTo>
                  <a:pt x="27" y="165"/>
                  <a:pt x="25" y="174"/>
                  <a:pt x="18" y="177"/>
                </a:cubicBezTo>
                <a:cubicBezTo>
                  <a:pt x="0" y="184"/>
                  <a:pt x="0" y="184"/>
                  <a:pt x="0" y="184"/>
                </a:cubicBezTo>
                <a:cubicBezTo>
                  <a:pt x="17" y="194"/>
                  <a:pt x="17" y="194"/>
                  <a:pt x="17" y="194"/>
                </a:cubicBezTo>
                <a:cubicBezTo>
                  <a:pt x="23" y="198"/>
                  <a:pt x="23" y="207"/>
                  <a:pt x="17" y="211"/>
                </a:cubicBezTo>
                <a:cubicBezTo>
                  <a:pt x="0" y="221"/>
                  <a:pt x="0" y="221"/>
                  <a:pt x="0" y="221"/>
                </a:cubicBezTo>
                <a:cubicBezTo>
                  <a:pt x="19" y="228"/>
                  <a:pt x="19" y="228"/>
                  <a:pt x="19" y="228"/>
                </a:cubicBezTo>
                <a:cubicBezTo>
                  <a:pt x="26" y="231"/>
                  <a:pt x="27" y="240"/>
                  <a:pt x="22" y="245"/>
                </a:cubicBezTo>
                <a:cubicBezTo>
                  <a:pt x="7" y="258"/>
                  <a:pt x="7" y="258"/>
                  <a:pt x="7" y="258"/>
                </a:cubicBezTo>
                <a:cubicBezTo>
                  <a:pt x="27" y="261"/>
                  <a:pt x="27" y="261"/>
                  <a:pt x="27" y="261"/>
                </a:cubicBezTo>
                <a:cubicBezTo>
                  <a:pt x="34" y="262"/>
                  <a:pt x="37" y="271"/>
                  <a:pt x="33" y="277"/>
                </a:cubicBezTo>
                <a:cubicBezTo>
                  <a:pt x="21" y="293"/>
                  <a:pt x="21" y="293"/>
                  <a:pt x="21" y="293"/>
                </a:cubicBezTo>
                <a:cubicBezTo>
                  <a:pt x="41" y="292"/>
                  <a:pt x="41" y="292"/>
                  <a:pt x="41" y="292"/>
                </a:cubicBezTo>
                <a:cubicBezTo>
                  <a:pt x="48" y="292"/>
                  <a:pt x="53" y="300"/>
                  <a:pt x="50" y="306"/>
                </a:cubicBezTo>
                <a:cubicBezTo>
                  <a:pt x="41" y="324"/>
                  <a:pt x="41" y="324"/>
                  <a:pt x="41" y="324"/>
                </a:cubicBezTo>
                <a:cubicBezTo>
                  <a:pt x="60" y="320"/>
                  <a:pt x="60" y="320"/>
                  <a:pt x="60" y="320"/>
                </a:cubicBezTo>
                <a:cubicBezTo>
                  <a:pt x="67" y="319"/>
                  <a:pt x="73" y="325"/>
                  <a:pt x="71" y="332"/>
                </a:cubicBezTo>
                <a:cubicBezTo>
                  <a:pt x="66" y="352"/>
                  <a:pt x="66" y="352"/>
                  <a:pt x="66" y="352"/>
                </a:cubicBezTo>
                <a:cubicBezTo>
                  <a:pt x="84" y="344"/>
                  <a:pt x="84" y="344"/>
                  <a:pt x="84" y="344"/>
                </a:cubicBezTo>
                <a:cubicBezTo>
                  <a:pt x="91" y="341"/>
                  <a:pt x="98" y="347"/>
                  <a:pt x="98" y="354"/>
                </a:cubicBezTo>
                <a:cubicBezTo>
                  <a:pt x="96" y="374"/>
                  <a:pt x="96" y="374"/>
                  <a:pt x="96" y="374"/>
                </a:cubicBezTo>
                <a:cubicBezTo>
                  <a:pt x="112" y="363"/>
                  <a:pt x="112" y="363"/>
                  <a:pt x="112" y="363"/>
                </a:cubicBezTo>
                <a:cubicBezTo>
                  <a:pt x="119" y="359"/>
                  <a:pt x="127" y="363"/>
                  <a:pt x="127" y="370"/>
                </a:cubicBezTo>
                <a:cubicBezTo>
                  <a:pt x="129" y="390"/>
                  <a:pt x="129" y="390"/>
                  <a:pt x="129" y="390"/>
                </a:cubicBezTo>
                <a:cubicBezTo>
                  <a:pt x="144" y="376"/>
                  <a:pt x="144" y="376"/>
                  <a:pt x="144" y="376"/>
                </a:cubicBezTo>
                <a:cubicBezTo>
                  <a:pt x="149" y="371"/>
                  <a:pt x="158" y="374"/>
                  <a:pt x="160" y="381"/>
                </a:cubicBezTo>
                <a:cubicBezTo>
                  <a:pt x="165" y="400"/>
                  <a:pt x="165" y="400"/>
                  <a:pt x="165" y="400"/>
                </a:cubicBezTo>
                <a:cubicBezTo>
                  <a:pt x="177" y="384"/>
                  <a:pt x="177" y="384"/>
                  <a:pt x="177" y="384"/>
                </a:cubicBezTo>
                <a:cubicBezTo>
                  <a:pt x="181" y="378"/>
                  <a:pt x="190" y="379"/>
                  <a:pt x="193" y="385"/>
                </a:cubicBezTo>
                <a:cubicBezTo>
                  <a:pt x="202" y="403"/>
                  <a:pt x="202" y="403"/>
                  <a:pt x="202" y="403"/>
                </a:cubicBezTo>
                <a:cubicBezTo>
                  <a:pt x="211" y="385"/>
                  <a:pt x="211" y="385"/>
                  <a:pt x="211" y="385"/>
                </a:cubicBezTo>
                <a:cubicBezTo>
                  <a:pt x="214" y="379"/>
                  <a:pt x="223" y="378"/>
                  <a:pt x="227" y="384"/>
                </a:cubicBezTo>
                <a:cubicBezTo>
                  <a:pt x="239" y="400"/>
                  <a:pt x="239" y="400"/>
                  <a:pt x="239" y="400"/>
                </a:cubicBezTo>
                <a:cubicBezTo>
                  <a:pt x="244" y="380"/>
                  <a:pt x="244" y="380"/>
                  <a:pt x="244" y="380"/>
                </a:cubicBezTo>
                <a:cubicBezTo>
                  <a:pt x="246" y="373"/>
                  <a:pt x="255" y="371"/>
                  <a:pt x="260" y="376"/>
                </a:cubicBezTo>
                <a:cubicBezTo>
                  <a:pt x="275" y="389"/>
                  <a:pt x="275" y="389"/>
                  <a:pt x="275" y="389"/>
                </a:cubicBezTo>
                <a:cubicBezTo>
                  <a:pt x="276" y="369"/>
                  <a:pt x="276" y="369"/>
                  <a:pt x="276" y="369"/>
                </a:cubicBezTo>
                <a:cubicBezTo>
                  <a:pt x="277" y="362"/>
                  <a:pt x="285" y="358"/>
                  <a:pt x="291" y="362"/>
                </a:cubicBezTo>
                <a:cubicBezTo>
                  <a:pt x="308" y="373"/>
                  <a:pt x="308" y="373"/>
                  <a:pt x="308" y="373"/>
                </a:cubicBezTo>
                <a:cubicBezTo>
                  <a:pt x="306" y="353"/>
                  <a:pt x="306" y="353"/>
                  <a:pt x="306" y="353"/>
                </a:cubicBezTo>
                <a:cubicBezTo>
                  <a:pt x="305" y="345"/>
                  <a:pt x="312" y="340"/>
                  <a:pt x="319" y="343"/>
                </a:cubicBezTo>
                <a:cubicBezTo>
                  <a:pt x="338" y="350"/>
                  <a:pt x="338" y="350"/>
                  <a:pt x="338" y="350"/>
                </a:cubicBezTo>
                <a:cubicBezTo>
                  <a:pt x="332" y="331"/>
                  <a:pt x="332" y="331"/>
                  <a:pt x="332" y="331"/>
                </a:cubicBezTo>
                <a:cubicBezTo>
                  <a:pt x="330" y="324"/>
                  <a:pt x="336" y="317"/>
                  <a:pt x="343" y="318"/>
                </a:cubicBezTo>
                <a:cubicBezTo>
                  <a:pt x="363" y="322"/>
                  <a:pt x="363" y="322"/>
                  <a:pt x="363" y="322"/>
                </a:cubicBezTo>
                <a:cubicBezTo>
                  <a:pt x="354" y="304"/>
                  <a:pt x="354" y="304"/>
                  <a:pt x="354" y="304"/>
                </a:cubicBezTo>
                <a:cubicBezTo>
                  <a:pt x="350" y="298"/>
                  <a:pt x="355" y="290"/>
                  <a:pt x="362" y="290"/>
                </a:cubicBezTo>
                <a:cubicBezTo>
                  <a:pt x="382" y="290"/>
                  <a:pt x="382" y="290"/>
                  <a:pt x="382" y="290"/>
                </a:cubicBezTo>
                <a:cubicBezTo>
                  <a:pt x="370" y="275"/>
                  <a:pt x="370" y="275"/>
                  <a:pt x="370" y="275"/>
                </a:cubicBezTo>
                <a:cubicBezTo>
                  <a:pt x="365" y="269"/>
                  <a:pt x="369" y="260"/>
                  <a:pt x="376" y="259"/>
                </a:cubicBezTo>
                <a:close/>
                <a:moveTo>
                  <a:pt x="56" y="253"/>
                </a:moveTo>
                <a:cubicBezTo>
                  <a:pt x="33" y="187"/>
                  <a:pt x="57" y="110"/>
                  <a:pt x="119" y="71"/>
                </a:cubicBezTo>
                <a:cubicBezTo>
                  <a:pt x="145" y="55"/>
                  <a:pt x="173" y="48"/>
                  <a:pt x="201" y="48"/>
                </a:cubicBezTo>
                <a:cubicBezTo>
                  <a:pt x="210" y="48"/>
                  <a:pt x="216" y="56"/>
                  <a:pt x="214" y="64"/>
                </a:cubicBezTo>
                <a:cubicBezTo>
                  <a:pt x="213" y="69"/>
                  <a:pt x="213" y="69"/>
                  <a:pt x="213" y="69"/>
                </a:cubicBezTo>
                <a:cubicBezTo>
                  <a:pt x="209" y="69"/>
                  <a:pt x="205" y="68"/>
                  <a:pt x="201" y="68"/>
                </a:cubicBezTo>
                <a:cubicBezTo>
                  <a:pt x="127" y="68"/>
                  <a:pt x="68" y="128"/>
                  <a:pt x="68" y="201"/>
                </a:cubicBezTo>
                <a:cubicBezTo>
                  <a:pt x="68" y="221"/>
                  <a:pt x="72" y="240"/>
                  <a:pt x="80" y="257"/>
                </a:cubicBezTo>
                <a:cubicBezTo>
                  <a:pt x="75" y="260"/>
                  <a:pt x="75" y="260"/>
                  <a:pt x="75" y="260"/>
                </a:cubicBezTo>
                <a:cubicBezTo>
                  <a:pt x="68" y="264"/>
                  <a:pt x="59" y="261"/>
                  <a:pt x="56" y="253"/>
                </a:cubicBezTo>
                <a:close/>
                <a:moveTo>
                  <a:pt x="337" y="272"/>
                </a:moveTo>
                <a:cubicBezTo>
                  <a:pt x="325" y="296"/>
                  <a:pt x="307" y="316"/>
                  <a:pt x="283" y="332"/>
                </a:cubicBezTo>
                <a:cubicBezTo>
                  <a:pt x="222" y="369"/>
                  <a:pt x="146" y="360"/>
                  <a:pt x="97" y="314"/>
                </a:cubicBezTo>
                <a:cubicBezTo>
                  <a:pt x="90" y="308"/>
                  <a:pt x="91" y="298"/>
                  <a:pt x="98" y="294"/>
                </a:cubicBezTo>
                <a:cubicBezTo>
                  <a:pt x="103" y="291"/>
                  <a:pt x="103" y="291"/>
                  <a:pt x="103" y="291"/>
                </a:cubicBezTo>
                <a:cubicBezTo>
                  <a:pt x="127" y="318"/>
                  <a:pt x="162" y="335"/>
                  <a:pt x="201" y="335"/>
                </a:cubicBezTo>
                <a:cubicBezTo>
                  <a:pt x="256" y="335"/>
                  <a:pt x="304" y="301"/>
                  <a:pt x="324" y="253"/>
                </a:cubicBezTo>
                <a:cubicBezTo>
                  <a:pt x="329" y="254"/>
                  <a:pt x="329" y="254"/>
                  <a:pt x="329" y="254"/>
                </a:cubicBezTo>
                <a:cubicBezTo>
                  <a:pt x="337" y="256"/>
                  <a:pt x="341" y="265"/>
                  <a:pt x="337" y="272"/>
                </a:cubicBezTo>
                <a:close/>
                <a:moveTo>
                  <a:pt x="339" y="214"/>
                </a:moveTo>
                <a:cubicBezTo>
                  <a:pt x="334" y="213"/>
                  <a:pt x="334" y="213"/>
                  <a:pt x="334" y="213"/>
                </a:cubicBezTo>
                <a:cubicBezTo>
                  <a:pt x="334" y="209"/>
                  <a:pt x="334" y="205"/>
                  <a:pt x="334" y="201"/>
                </a:cubicBezTo>
                <a:cubicBezTo>
                  <a:pt x="334" y="146"/>
                  <a:pt x="300" y="99"/>
                  <a:pt x="252" y="79"/>
                </a:cubicBezTo>
                <a:cubicBezTo>
                  <a:pt x="253" y="74"/>
                  <a:pt x="253" y="74"/>
                  <a:pt x="253" y="74"/>
                </a:cubicBezTo>
                <a:cubicBezTo>
                  <a:pt x="255" y="66"/>
                  <a:pt x="264" y="61"/>
                  <a:pt x="272" y="65"/>
                </a:cubicBezTo>
                <a:cubicBezTo>
                  <a:pt x="295" y="77"/>
                  <a:pt x="316" y="96"/>
                  <a:pt x="331" y="120"/>
                </a:cubicBezTo>
                <a:cubicBezTo>
                  <a:pt x="347" y="145"/>
                  <a:pt x="355" y="174"/>
                  <a:pt x="355" y="202"/>
                </a:cubicBezTo>
                <a:cubicBezTo>
                  <a:pt x="354" y="210"/>
                  <a:pt x="347" y="216"/>
                  <a:pt x="339" y="214"/>
                </a:cubicBezTo>
                <a:close/>
              </a:path>
            </a:pathLst>
          </a:custGeom>
          <a:solidFill>
            <a:schemeClr val="accent3">
              <a:lumMod val="60000"/>
              <a:lumOff val="4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8" name="Freeform 23">
            <a:extLst>
              <a:ext uri="{FF2B5EF4-FFF2-40B4-BE49-F238E27FC236}">
                <a16:creationId xmlns:a16="http://schemas.microsoft.com/office/drawing/2014/main" id="{50EFD71B-B054-CB4D-ABD7-92DE2337E738}"/>
              </a:ext>
            </a:extLst>
          </p:cNvPr>
          <p:cNvSpPr>
            <a:spLocks noEditPoints="1"/>
          </p:cNvSpPr>
          <p:nvPr/>
        </p:nvSpPr>
        <p:spPr bwMode="auto">
          <a:xfrm>
            <a:off x="9657787" y="2338331"/>
            <a:ext cx="996150" cy="1000462"/>
          </a:xfrm>
          <a:custGeom>
            <a:avLst/>
            <a:gdLst>
              <a:gd name="T0" fmla="*/ 469 w 486"/>
              <a:gd name="T1" fmla="*/ 225 h 488"/>
              <a:gd name="T2" fmla="*/ 470 w 486"/>
              <a:gd name="T3" fmla="*/ 194 h 488"/>
              <a:gd name="T4" fmla="*/ 459 w 486"/>
              <a:gd name="T5" fmla="*/ 161 h 488"/>
              <a:gd name="T6" fmla="*/ 441 w 486"/>
              <a:gd name="T7" fmla="*/ 135 h 488"/>
              <a:gd name="T8" fmla="*/ 429 w 486"/>
              <a:gd name="T9" fmla="*/ 87 h 488"/>
              <a:gd name="T10" fmla="*/ 380 w 486"/>
              <a:gd name="T11" fmla="*/ 87 h 488"/>
              <a:gd name="T12" fmla="*/ 369 w 486"/>
              <a:gd name="T13" fmla="*/ 35 h 488"/>
              <a:gd name="T14" fmla="*/ 319 w 486"/>
              <a:gd name="T15" fmla="*/ 31 h 488"/>
              <a:gd name="T16" fmla="*/ 291 w 486"/>
              <a:gd name="T17" fmla="*/ 17 h 488"/>
              <a:gd name="T18" fmla="*/ 256 w 486"/>
              <a:gd name="T19" fmla="*/ 13 h 488"/>
              <a:gd name="T20" fmla="*/ 226 w 486"/>
              <a:gd name="T21" fmla="*/ 19 h 488"/>
              <a:gd name="T22" fmla="*/ 177 w 486"/>
              <a:gd name="T23" fmla="*/ 10 h 488"/>
              <a:gd name="T24" fmla="*/ 151 w 486"/>
              <a:gd name="T25" fmla="*/ 57 h 488"/>
              <a:gd name="T26" fmla="*/ 113 w 486"/>
              <a:gd name="T27" fmla="*/ 38 h 488"/>
              <a:gd name="T28" fmla="*/ 107 w 486"/>
              <a:gd name="T29" fmla="*/ 86 h 488"/>
              <a:gd name="T30" fmla="*/ 54 w 486"/>
              <a:gd name="T31" fmla="*/ 90 h 488"/>
              <a:gd name="T32" fmla="*/ 42 w 486"/>
              <a:gd name="T33" fmla="*/ 139 h 488"/>
              <a:gd name="T34" fmla="*/ 25 w 486"/>
              <a:gd name="T35" fmla="*/ 164 h 488"/>
              <a:gd name="T36" fmla="*/ 16 w 486"/>
              <a:gd name="T37" fmla="*/ 198 h 488"/>
              <a:gd name="T38" fmla="*/ 17 w 486"/>
              <a:gd name="T39" fmla="*/ 229 h 488"/>
              <a:gd name="T40" fmla="*/ 1 w 486"/>
              <a:gd name="T41" fmla="*/ 276 h 488"/>
              <a:gd name="T42" fmla="*/ 44 w 486"/>
              <a:gd name="T43" fmla="*/ 305 h 488"/>
              <a:gd name="T44" fmla="*/ 20 w 486"/>
              <a:gd name="T45" fmla="*/ 343 h 488"/>
              <a:gd name="T46" fmla="*/ 69 w 486"/>
              <a:gd name="T47" fmla="*/ 359 h 488"/>
              <a:gd name="T48" fmla="*/ 63 w 486"/>
              <a:gd name="T49" fmla="*/ 409 h 488"/>
              <a:gd name="T50" fmla="*/ 110 w 486"/>
              <a:gd name="T51" fmla="*/ 428 h 488"/>
              <a:gd name="T52" fmla="*/ 133 w 486"/>
              <a:gd name="T53" fmla="*/ 449 h 488"/>
              <a:gd name="T54" fmla="*/ 167 w 486"/>
              <a:gd name="T55" fmla="*/ 458 h 488"/>
              <a:gd name="T56" fmla="*/ 195 w 486"/>
              <a:gd name="T57" fmla="*/ 471 h 488"/>
              <a:gd name="T58" fmla="*/ 230 w 486"/>
              <a:gd name="T59" fmla="*/ 476 h 488"/>
              <a:gd name="T60" fmla="*/ 260 w 486"/>
              <a:gd name="T61" fmla="*/ 470 h 488"/>
              <a:gd name="T62" fmla="*/ 295 w 486"/>
              <a:gd name="T63" fmla="*/ 470 h 488"/>
              <a:gd name="T64" fmla="*/ 323 w 486"/>
              <a:gd name="T65" fmla="*/ 456 h 488"/>
              <a:gd name="T66" fmla="*/ 372 w 486"/>
              <a:gd name="T67" fmla="*/ 451 h 488"/>
              <a:gd name="T68" fmla="*/ 379 w 486"/>
              <a:gd name="T69" fmla="*/ 425 h 488"/>
              <a:gd name="T70" fmla="*/ 426 w 486"/>
              <a:gd name="T71" fmla="*/ 406 h 488"/>
              <a:gd name="T72" fmla="*/ 419 w 486"/>
              <a:gd name="T73" fmla="*/ 355 h 488"/>
              <a:gd name="T74" fmla="*/ 468 w 486"/>
              <a:gd name="T75" fmla="*/ 339 h 488"/>
              <a:gd name="T76" fmla="*/ 455 w 486"/>
              <a:gd name="T77" fmla="*/ 286 h 488"/>
              <a:gd name="T78" fmla="*/ 475 w 486"/>
              <a:gd name="T79" fmla="*/ 260 h 488"/>
              <a:gd name="T80" fmla="*/ 366 w 486"/>
              <a:gd name="T81" fmla="*/ 153 h 488"/>
              <a:gd name="T82" fmla="*/ 183 w 486"/>
              <a:gd name="T83" fmla="*/ 87 h 488"/>
              <a:gd name="T84" fmla="*/ 243 w 486"/>
              <a:gd name="T85" fmla="*/ 102 h 488"/>
              <a:gd name="T86" fmla="*/ 89 w 486"/>
              <a:gd name="T87" fmla="*/ 176 h 488"/>
              <a:gd name="T88" fmla="*/ 108 w 486"/>
              <a:gd name="T89" fmla="*/ 198 h 488"/>
              <a:gd name="T90" fmla="*/ 87 w 486"/>
              <a:gd name="T91" fmla="*/ 308 h 488"/>
              <a:gd name="T92" fmla="*/ 101 w 486"/>
              <a:gd name="T93" fmla="*/ 244 h 488"/>
              <a:gd name="T94" fmla="*/ 118 w 486"/>
              <a:gd name="T95" fmla="*/ 357 h 488"/>
              <a:gd name="T96" fmla="*/ 201 w 486"/>
              <a:gd name="T97" fmla="*/ 391 h 488"/>
              <a:gd name="T98" fmla="*/ 223 w 486"/>
              <a:gd name="T99" fmla="*/ 396 h 488"/>
              <a:gd name="T100" fmla="*/ 318 w 486"/>
              <a:gd name="T101" fmla="*/ 377 h 488"/>
              <a:gd name="T102" fmla="*/ 337 w 486"/>
              <a:gd name="T103" fmla="*/ 365 h 488"/>
              <a:gd name="T104" fmla="*/ 400 w 486"/>
              <a:gd name="T105" fmla="*/ 307 h 488"/>
              <a:gd name="T106" fmla="*/ 369 w 486"/>
              <a:gd name="T107" fmla="*/ 179 h 488"/>
              <a:gd name="T108" fmla="*/ 395 w 486"/>
              <a:gd name="T109" fmla="*/ 264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6" h="488">
                <a:moveTo>
                  <a:pt x="475" y="260"/>
                </a:moveTo>
                <a:cubicBezTo>
                  <a:pt x="469" y="260"/>
                  <a:pt x="469" y="260"/>
                  <a:pt x="469" y="260"/>
                </a:cubicBezTo>
                <a:cubicBezTo>
                  <a:pt x="460" y="260"/>
                  <a:pt x="453" y="254"/>
                  <a:pt x="451" y="245"/>
                </a:cubicBezTo>
                <a:cubicBezTo>
                  <a:pt x="450" y="234"/>
                  <a:pt x="458" y="225"/>
                  <a:pt x="469" y="225"/>
                </a:cubicBezTo>
                <a:cubicBezTo>
                  <a:pt x="474" y="225"/>
                  <a:pt x="474" y="225"/>
                  <a:pt x="474" y="225"/>
                </a:cubicBezTo>
                <a:cubicBezTo>
                  <a:pt x="480" y="225"/>
                  <a:pt x="486" y="219"/>
                  <a:pt x="485" y="212"/>
                </a:cubicBezTo>
                <a:cubicBezTo>
                  <a:pt x="484" y="209"/>
                  <a:pt x="484" y="206"/>
                  <a:pt x="483" y="203"/>
                </a:cubicBezTo>
                <a:cubicBezTo>
                  <a:pt x="482" y="196"/>
                  <a:pt x="476" y="192"/>
                  <a:pt x="470" y="194"/>
                </a:cubicBezTo>
                <a:cubicBezTo>
                  <a:pt x="464" y="195"/>
                  <a:pt x="464" y="195"/>
                  <a:pt x="464" y="195"/>
                </a:cubicBezTo>
                <a:cubicBezTo>
                  <a:pt x="456" y="198"/>
                  <a:pt x="447" y="194"/>
                  <a:pt x="443" y="187"/>
                </a:cubicBezTo>
                <a:cubicBezTo>
                  <a:pt x="438" y="176"/>
                  <a:pt x="444" y="165"/>
                  <a:pt x="454" y="162"/>
                </a:cubicBezTo>
                <a:cubicBezTo>
                  <a:pt x="459" y="161"/>
                  <a:pt x="459" y="161"/>
                  <a:pt x="459" y="161"/>
                </a:cubicBezTo>
                <a:cubicBezTo>
                  <a:pt x="465" y="159"/>
                  <a:pt x="469" y="152"/>
                  <a:pt x="466" y="146"/>
                </a:cubicBezTo>
                <a:cubicBezTo>
                  <a:pt x="465" y="143"/>
                  <a:pt x="463" y="140"/>
                  <a:pt x="462" y="137"/>
                </a:cubicBezTo>
                <a:cubicBezTo>
                  <a:pt x="459" y="131"/>
                  <a:pt x="452" y="129"/>
                  <a:pt x="446" y="132"/>
                </a:cubicBezTo>
                <a:cubicBezTo>
                  <a:pt x="441" y="135"/>
                  <a:pt x="441" y="135"/>
                  <a:pt x="441" y="135"/>
                </a:cubicBezTo>
                <a:cubicBezTo>
                  <a:pt x="433" y="140"/>
                  <a:pt x="422" y="138"/>
                  <a:pt x="417" y="130"/>
                </a:cubicBezTo>
                <a:cubicBezTo>
                  <a:pt x="412" y="122"/>
                  <a:pt x="414" y="111"/>
                  <a:pt x="422" y="106"/>
                </a:cubicBezTo>
                <a:cubicBezTo>
                  <a:pt x="426" y="103"/>
                  <a:pt x="426" y="103"/>
                  <a:pt x="426" y="103"/>
                </a:cubicBezTo>
                <a:cubicBezTo>
                  <a:pt x="432" y="100"/>
                  <a:pt x="433" y="92"/>
                  <a:pt x="429" y="87"/>
                </a:cubicBezTo>
                <a:cubicBezTo>
                  <a:pt x="427" y="84"/>
                  <a:pt x="425" y="82"/>
                  <a:pt x="423" y="79"/>
                </a:cubicBezTo>
                <a:cubicBezTo>
                  <a:pt x="418" y="75"/>
                  <a:pt x="411" y="75"/>
                  <a:pt x="406" y="79"/>
                </a:cubicBezTo>
                <a:cubicBezTo>
                  <a:pt x="403" y="84"/>
                  <a:pt x="403" y="84"/>
                  <a:pt x="403" y="84"/>
                </a:cubicBezTo>
                <a:cubicBezTo>
                  <a:pt x="397" y="90"/>
                  <a:pt x="387" y="92"/>
                  <a:pt x="380" y="87"/>
                </a:cubicBezTo>
                <a:cubicBezTo>
                  <a:pt x="371" y="81"/>
                  <a:pt x="369" y="69"/>
                  <a:pt x="376" y="61"/>
                </a:cubicBezTo>
                <a:cubicBezTo>
                  <a:pt x="379" y="57"/>
                  <a:pt x="379" y="57"/>
                  <a:pt x="379" y="57"/>
                </a:cubicBezTo>
                <a:cubicBezTo>
                  <a:pt x="384" y="52"/>
                  <a:pt x="383" y="44"/>
                  <a:pt x="377" y="41"/>
                </a:cubicBezTo>
                <a:cubicBezTo>
                  <a:pt x="374" y="39"/>
                  <a:pt x="372" y="37"/>
                  <a:pt x="369" y="35"/>
                </a:cubicBezTo>
                <a:cubicBezTo>
                  <a:pt x="363" y="32"/>
                  <a:pt x="356" y="34"/>
                  <a:pt x="353" y="40"/>
                </a:cubicBezTo>
                <a:cubicBezTo>
                  <a:pt x="351" y="45"/>
                  <a:pt x="351" y="45"/>
                  <a:pt x="351" y="45"/>
                </a:cubicBezTo>
                <a:cubicBezTo>
                  <a:pt x="347" y="53"/>
                  <a:pt x="338" y="57"/>
                  <a:pt x="330" y="55"/>
                </a:cubicBezTo>
                <a:cubicBezTo>
                  <a:pt x="319" y="52"/>
                  <a:pt x="314" y="40"/>
                  <a:pt x="319" y="31"/>
                </a:cubicBezTo>
                <a:cubicBezTo>
                  <a:pt x="321" y="26"/>
                  <a:pt x="321" y="26"/>
                  <a:pt x="321" y="26"/>
                </a:cubicBezTo>
                <a:cubicBezTo>
                  <a:pt x="324" y="20"/>
                  <a:pt x="321" y="13"/>
                  <a:pt x="314" y="11"/>
                </a:cubicBezTo>
                <a:cubicBezTo>
                  <a:pt x="311" y="10"/>
                  <a:pt x="308" y="9"/>
                  <a:pt x="305" y="8"/>
                </a:cubicBezTo>
                <a:cubicBezTo>
                  <a:pt x="298" y="7"/>
                  <a:pt x="292" y="11"/>
                  <a:pt x="291" y="17"/>
                </a:cubicBezTo>
                <a:cubicBezTo>
                  <a:pt x="290" y="23"/>
                  <a:pt x="290" y="23"/>
                  <a:pt x="290" y="23"/>
                </a:cubicBezTo>
                <a:cubicBezTo>
                  <a:pt x="289" y="31"/>
                  <a:pt x="282" y="38"/>
                  <a:pt x="273" y="38"/>
                </a:cubicBezTo>
                <a:cubicBezTo>
                  <a:pt x="262" y="38"/>
                  <a:pt x="254" y="28"/>
                  <a:pt x="256" y="18"/>
                </a:cubicBezTo>
                <a:cubicBezTo>
                  <a:pt x="256" y="13"/>
                  <a:pt x="256" y="13"/>
                  <a:pt x="256" y="13"/>
                </a:cubicBezTo>
                <a:cubicBezTo>
                  <a:pt x="257" y="7"/>
                  <a:pt x="252" y="1"/>
                  <a:pt x="246" y="0"/>
                </a:cubicBezTo>
                <a:cubicBezTo>
                  <a:pt x="242" y="0"/>
                  <a:pt x="239" y="0"/>
                  <a:pt x="236" y="1"/>
                </a:cubicBezTo>
                <a:cubicBezTo>
                  <a:pt x="229" y="1"/>
                  <a:pt x="224" y="7"/>
                  <a:pt x="225" y="13"/>
                </a:cubicBezTo>
                <a:cubicBezTo>
                  <a:pt x="226" y="19"/>
                  <a:pt x="226" y="19"/>
                  <a:pt x="226" y="19"/>
                </a:cubicBezTo>
                <a:cubicBezTo>
                  <a:pt x="227" y="28"/>
                  <a:pt x="220" y="37"/>
                  <a:pt x="211" y="39"/>
                </a:cubicBezTo>
                <a:cubicBezTo>
                  <a:pt x="203" y="43"/>
                  <a:pt x="193" y="39"/>
                  <a:pt x="192" y="30"/>
                </a:cubicBezTo>
                <a:cubicBezTo>
                  <a:pt x="191" y="19"/>
                  <a:pt x="191" y="19"/>
                  <a:pt x="191" y="19"/>
                </a:cubicBezTo>
                <a:cubicBezTo>
                  <a:pt x="190" y="12"/>
                  <a:pt x="183" y="8"/>
                  <a:pt x="177" y="10"/>
                </a:cubicBezTo>
                <a:cubicBezTo>
                  <a:pt x="174" y="10"/>
                  <a:pt x="170" y="11"/>
                  <a:pt x="167" y="12"/>
                </a:cubicBezTo>
                <a:cubicBezTo>
                  <a:pt x="161" y="14"/>
                  <a:pt x="158" y="21"/>
                  <a:pt x="161" y="27"/>
                </a:cubicBezTo>
                <a:cubicBezTo>
                  <a:pt x="163" y="33"/>
                  <a:pt x="163" y="33"/>
                  <a:pt x="163" y="33"/>
                </a:cubicBezTo>
                <a:cubicBezTo>
                  <a:pt x="167" y="42"/>
                  <a:pt x="162" y="54"/>
                  <a:pt x="151" y="57"/>
                </a:cubicBezTo>
                <a:cubicBezTo>
                  <a:pt x="143" y="59"/>
                  <a:pt x="134" y="54"/>
                  <a:pt x="131" y="47"/>
                </a:cubicBezTo>
                <a:cubicBezTo>
                  <a:pt x="129" y="43"/>
                  <a:pt x="129" y="43"/>
                  <a:pt x="129" y="43"/>
                </a:cubicBezTo>
                <a:cubicBezTo>
                  <a:pt x="126" y="37"/>
                  <a:pt x="119" y="34"/>
                  <a:pt x="113" y="38"/>
                </a:cubicBezTo>
                <a:cubicBezTo>
                  <a:pt x="113" y="38"/>
                  <a:pt x="113" y="38"/>
                  <a:pt x="113" y="38"/>
                </a:cubicBezTo>
                <a:cubicBezTo>
                  <a:pt x="110" y="40"/>
                  <a:pt x="108" y="41"/>
                  <a:pt x="105" y="43"/>
                </a:cubicBezTo>
                <a:cubicBezTo>
                  <a:pt x="100" y="47"/>
                  <a:pt x="99" y="54"/>
                  <a:pt x="103" y="59"/>
                </a:cubicBezTo>
                <a:cubicBezTo>
                  <a:pt x="106" y="63"/>
                  <a:pt x="106" y="63"/>
                  <a:pt x="106" y="63"/>
                </a:cubicBezTo>
                <a:cubicBezTo>
                  <a:pt x="112" y="70"/>
                  <a:pt x="112" y="80"/>
                  <a:pt x="107" y="86"/>
                </a:cubicBezTo>
                <a:cubicBezTo>
                  <a:pt x="100" y="95"/>
                  <a:pt x="87" y="95"/>
                  <a:pt x="80" y="86"/>
                </a:cubicBezTo>
                <a:cubicBezTo>
                  <a:pt x="77" y="83"/>
                  <a:pt x="77" y="83"/>
                  <a:pt x="77" y="83"/>
                </a:cubicBezTo>
                <a:cubicBezTo>
                  <a:pt x="73" y="78"/>
                  <a:pt x="65" y="78"/>
                  <a:pt x="60" y="83"/>
                </a:cubicBezTo>
                <a:cubicBezTo>
                  <a:pt x="58" y="85"/>
                  <a:pt x="56" y="88"/>
                  <a:pt x="54" y="90"/>
                </a:cubicBezTo>
                <a:cubicBezTo>
                  <a:pt x="50" y="95"/>
                  <a:pt x="51" y="103"/>
                  <a:pt x="56" y="106"/>
                </a:cubicBezTo>
                <a:cubicBezTo>
                  <a:pt x="61" y="109"/>
                  <a:pt x="61" y="109"/>
                  <a:pt x="61" y="109"/>
                </a:cubicBezTo>
                <a:cubicBezTo>
                  <a:pt x="68" y="114"/>
                  <a:pt x="71" y="123"/>
                  <a:pt x="68" y="131"/>
                </a:cubicBezTo>
                <a:cubicBezTo>
                  <a:pt x="63" y="141"/>
                  <a:pt x="51" y="145"/>
                  <a:pt x="42" y="139"/>
                </a:cubicBezTo>
                <a:cubicBezTo>
                  <a:pt x="38" y="136"/>
                  <a:pt x="38" y="136"/>
                  <a:pt x="38" y="136"/>
                </a:cubicBezTo>
                <a:cubicBezTo>
                  <a:pt x="33" y="132"/>
                  <a:pt x="25" y="135"/>
                  <a:pt x="22" y="141"/>
                </a:cubicBezTo>
                <a:cubicBezTo>
                  <a:pt x="21" y="144"/>
                  <a:pt x="19" y="147"/>
                  <a:pt x="18" y="150"/>
                </a:cubicBezTo>
                <a:cubicBezTo>
                  <a:pt x="16" y="156"/>
                  <a:pt x="19" y="162"/>
                  <a:pt x="25" y="164"/>
                </a:cubicBezTo>
                <a:cubicBezTo>
                  <a:pt x="31" y="166"/>
                  <a:pt x="31" y="166"/>
                  <a:pt x="31" y="166"/>
                </a:cubicBezTo>
                <a:cubicBezTo>
                  <a:pt x="40" y="169"/>
                  <a:pt x="45" y="179"/>
                  <a:pt x="42" y="188"/>
                </a:cubicBezTo>
                <a:cubicBezTo>
                  <a:pt x="47" y="196"/>
                  <a:pt x="40" y="206"/>
                  <a:pt x="31" y="203"/>
                </a:cubicBezTo>
                <a:cubicBezTo>
                  <a:pt x="16" y="198"/>
                  <a:pt x="16" y="198"/>
                  <a:pt x="16" y="198"/>
                </a:cubicBezTo>
                <a:cubicBezTo>
                  <a:pt x="10" y="196"/>
                  <a:pt x="3" y="200"/>
                  <a:pt x="2" y="207"/>
                </a:cubicBezTo>
                <a:cubicBezTo>
                  <a:pt x="1" y="210"/>
                  <a:pt x="1" y="214"/>
                  <a:pt x="1" y="217"/>
                </a:cubicBezTo>
                <a:cubicBezTo>
                  <a:pt x="0" y="223"/>
                  <a:pt x="5" y="229"/>
                  <a:pt x="11" y="229"/>
                </a:cubicBezTo>
                <a:cubicBezTo>
                  <a:pt x="17" y="229"/>
                  <a:pt x="17" y="229"/>
                  <a:pt x="17" y="229"/>
                </a:cubicBezTo>
                <a:cubicBezTo>
                  <a:pt x="27" y="229"/>
                  <a:pt x="35" y="237"/>
                  <a:pt x="35" y="247"/>
                </a:cubicBezTo>
                <a:cubicBezTo>
                  <a:pt x="35" y="256"/>
                  <a:pt x="27" y="264"/>
                  <a:pt x="17" y="264"/>
                </a:cubicBezTo>
                <a:cubicBezTo>
                  <a:pt x="12" y="264"/>
                  <a:pt x="12" y="264"/>
                  <a:pt x="12" y="264"/>
                </a:cubicBezTo>
                <a:cubicBezTo>
                  <a:pt x="5" y="264"/>
                  <a:pt x="0" y="270"/>
                  <a:pt x="1" y="276"/>
                </a:cubicBezTo>
                <a:cubicBezTo>
                  <a:pt x="1" y="280"/>
                  <a:pt x="2" y="283"/>
                  <a:pt x="3" y="286"/>
                </a:cubicBezTo>
                <a:cubicBezTo>
                  <a:pt x="4" y="293"/>
                  <a:pt x="10" y="297"/>
                  <a:pt x="16" y="295"/>
                </a:cubicBezTo>
                <a:cubicBezTo>
                  <a:pt x="22" y="293"/>
                  <a:pt x="22" y="293"/>
                  <a:pt x="22" y="293"/>
                </a:cubicBezTo>
                <a:cubicBezTo>
                  <a:pt x="31" y="291"/>
                  <a:pt x="41" y="296"/>
                  <a:pt x="44" y="305"/>
                </a:cubicBezTo>
                <a:cubicBezTo>
                  <a:pt x="44" y="305"/>
                  <a:pt x="44" y="305"/>
                  <a:pt x="44" y="305"/>
                </a:cubicBezTo>
                <a:cubicBezTo>
                  <a:pt x="46" y="315"/>
                  <a:pt x="41" y="324"/>
                  <a:pt x="32" y="327"/>
                </a:cubicBezTo>
                <a:cubicBezTo>
                  <a:pt x="27" y="328"/>
                  <a:pt x="27" y="328"/>
                  <a:pt x="27" y="328"/>
                </a:cubicBezTo>
                <a:cubicBezTo>
                  <a:pt x="21" y="330"/>
                  <a:pt x="17" y="337"/>
                  <a:pt x="20" y="343"/>
                </a:cubicBezTo>
                <a:cubicBezTo>
                  <a:pt x="21" y="346"/>
                  <a:pt x="23" y="349"/>
                  <a:pt x="24" y="352"/>
                </a:cubicBezTo>
                <a:cubicBezTo>
                  <a:pt x="27" y="358"/>
                  <a:pt x="34" y="360"/>
                  <a:pt x="40" y="357"/>
                </a:cubicBezTo>
                <a:cubicBezTo>
                  <a:pt x="45" y="353"/>
                  <a:pt x="45" y="353"/>
                  <a:pt x="45" y="353"/>
                </a:cubicBezTo>
                <a:cubicBezTo>
                  <a:pt x="53" y="348"/>
                  <a:pt x="64" y="351"/>
                  <a:pt x="69" y="359"/>
                </a:cubicBezTo>
                <a:cubicBezTo>
                  <a:pt x="74" y="367"/>
                  <a:pt x="72" y="378"/>
                  <a:pt x="63" y="383"/>
                </a:cubicBezTo>
                <a:cubicBezTo>
                  <a:pt x="59" y="386"/>
                  <a:pt x="59" y="386"/>
                  <a:pt x="59" y="386"/>
                </a:cubicBezTo>
                <a:cubicBezTo>
                  <a:pt x="54" y="389"/>
                  <a:pt x="52" y="397"/>
                  <a:pt x="57" y="402"/>
                </a:cubicBezTo>
                <a:cubicBezTo>
                  <a:pt x="59" y="405"/>
                  <a:pt x="61" y="407"/>
                  <a:pt x="63" y="409"/>
                </a:cubicBezTo>
                <a:cubicBezTo>
                  <a:pt x="68" y="414"/>
                  <a:pt x="75" y="414"/>
                  <a:pt x="80" y="409"/>
                </a:cubicBezTo>
                <a:cubicBezTo>
                  <a:pt x="83" y="405"/>
                  <a:pt x="83" y="405"/>
                  <a:pt x="83" y="405"/>
                </a:cubicBezTo>
                <a:cubicBezTo>
                  <a:pt x="89" y="399"/>
                  <a:pt x="99" y="397"/>
                  <a:pt x="106" y="402"/>
                </a:cubicBezTo>
                <a:cubicBezTo>
                  <a:pt x="115" y="407"/>
                  <a:pt x="117" y="420"/>
                  <a:pt x="110" y="428"/>
                </a:cubicBezTo>
                <a:cubicBezTo>
                  <a:pt x="107" y="432"/>
                  <a:pt x="107" y="432"/>
                  <a:pt x="107" y="432"/>
                </a:cubicBezTo>
                <a:cubicBezTo>
                  <a:pt x="102" y="437"/>
                  <a:pt x="103" y="445"/>
                  <a:pt x="109" y="448"/>
                </a:cubicBezTo>
                <a:cubicBezTo>
                  <a:pt x="112" y="450"/>
                  <a:pt x="114" y="452"/>
                  <a:pt x="117" y="453"/>
                </a:cubicBezTo>
                <a:cubicBezTo>
                  <a:pt x="123" y="457"/>
                  <a:pt x="130" y="455"/>
                  <a:pt x="133" y="449"/>
                </a:cubicBezTo>
                <a:cubicBezTo>
                  <a:pt x="135" y="443"/>
                  <a:pt x="135" y="443"/>
                  <a:pt x="135" y="443"/>
                </a:cubicBezTo>
                <a:cubicBezTo>
                  <a:pt x="139" y="435"/>
                  <a:pt x="150" y="431"/>
                  <a:pt x="159" y="435"/>
                </a:cubicBezTo>
                <a:cubicBezTo>
                  <a:pt x="159" y="435"/>
                  <a:pt x="159" y="435"/>
                  <a:pt x="159" y="435"/>
                </a:cubicBezTo>
                <a:cubicBezTo>
                  <a:pt x="167" y="439"/>
                  <a:pt x="171" y="449"/>
                  <a:pt x="167" y="458"/>
                </a:cubicBezTo>
                <a:cubicBezTo>
                  <a:pt x="165" y="463"/>
                  <a:pt x="165" y="463"/>
                  <a:pt x="165" y="463"/>
                </a:cubicBezTo>
                <a:cubicBezTo>
                  <a:pt x="162" y="469"/>
                  <a:pt x="165" y="476"/>
                  <a:pt x="172" y="478"/>
                </a:cubicBezTo>
                <a:cubicBezTo>
                  <a:pt x="175" y="479"/>
                  <a:pt x="178" y="480"/>
                  <a:pt x="181" y="480"/>
                </a:cubicBezTo>
                <a:cubicBezTo>
                  <a:pt x="187" y="482"/>
                  <a:pt x="194" y="478"/>
                  <a:pt x="195" y="471"/>
                </a:cubicBezTo>
                <a:cubicBezTo>
                  <a:pt x="196" y="466"/>
                  <a:pt x="196" y="466"/>
                  <a:pt x="196" y="466"/>
                </a:cubicBezTo>
                <a:cubicBezTo>
                  <a:pt x="197" y="456"/>
                  <a:pt x="206" y="449"/>
                  <a:pt x="216" y="451"/>
                </a:cubicBezTo>
                <a:cubicBezTo>
                  <a:pt x="225" y="452"/>
                  <a:pt x="232" y="461"/>
                  <a:pt x="230" y="471"/>
                </a:cubicBezTo>
                <a:cubicBezTo>
                  <a:pt x="230" y="476"/>
                  <a:pt x="230" y="476"/>
                  <a:pt x="230" y="476"/>
                </a:cubicBezTo>
                <a:cubicBezTo>
                  <a:pt x="229" y="482"/>
                  <a:pt x="234" y="488"/>
                  <a:pt x="240" y="488"/>
                </a:cubicBezTo>
                <a:cubicBezTo>
                  <a:pt x="244" y="488"/>
                  <a:pt x="247" y="488"/>
                  <a:pt x="250" y="488"/>
                </a:cubicBezTo>
                <a:cubicBezTo>
                  <a:pt x="257" y="488"/>
                  <a:pt x="261" y="482"/>
                  <a:pt x="261" y="476"/>
                </a:cubicBezTo>
                <a:cubicBezTo>
                  <a:pt x="260" y="470"/>
                  <a:pt x="260" y="470"/>
                  <a:pt x="260" y="470"/>
                </a:cubicBezTo>
                <a:cubicBezTo>
                  <a:pt x="259" y="460"/>
                  <a:pt x="265" y="452"/>
                  <a:pt x="275" y="450"/>
                </a:cubicBezTo>
                <a:cubicBezTo>
                  <a:pt x="275" y="450"/>
                  <a:pt x="275" y="450"/>
                  <a:pt x="275" y="450"/>
                </a:cubicBezTo>
                <a:cubicBezTo>
                  <a:pt x="284" y="449"/>
                  <a:pt x="293" y="456"/>
                  <a:pt x="295" y="465"/>
                </a:cubicBezTo>
                <a:cubicBezTo>
                  <a:pt x="295" y="470"/>
                  <a:pt x="295" y="470"/>
                  <a:pt x="295" y="470"/>
                </a:cubicBezTo>
                <a:cubicBezTo>
                  <a:pt x="296" y="477"/>
                  <a:pt x="303" y="481"/>
                  <a:pt x="309" y="479"/>
                </a:cubicBezTo>
                <a:cubicBezTo>
                  <a:pt x="312" y="478"/>
                  <a:pt x="315" y="477"/>
                  <a:pt x="318" y="476"/>
                </a:cubicBezTo>
                <a:cubicBezTo>
                  <a:pt x="325" y="474"/>
                  <a:pt x="328" y="467"/>
                  <a:pt x="325" y="461"/>
                </a:cubicBezTo>
                <a:cubicBezTo>
                  <a:pt x="323" y="456"/>
                  <a:pt x="323" y="456"/>
                  <a:pt x="323" y="456"/>
                </a:cubicBezTo>
                <a:cubicBezTo>
                  <a:pt x="319" y="447"/>
                  <a:pt x="323" y="437"/>
                  <a:pt x="332" y="433"/>
                </a:cubicBezTo>
                <a:cubicBezTo>
                  <a:pt x="340" y="429"/>
                  <a:pt x="351" y="433"/>
                  <a:pt x="355" y="442"/>
                </a:cubicBezTo>
                <a:cubicBezTo>
                  <a:pt x="357" y="446"/>
                  <a:pt x="357" y="446"/>
                  <a:pt x="357" y="446"/>
                </a:cubicBezTo>
                <a:cubicBezTo>
                  <a:pt x="359" y="452"/>
                  <a:pt x="367" y="455"/>
                  <a:pt x="372" y="451"/>
                </a:cubicBezTo>
                <a:cubicBezTo>
                  <a:pt x="373" y="451"/>
                  <a:pt x="373" y="451"/>
                  <a:pt x="373" y="451"/>
                </a:cubicBezTo>
                <a:cubicBezTo>
                  <a:pt x="375" y="449"/>
                  <a:pt x="378" y="447"/>
                  <a:pt x="381" y="446"/>
                </a:cubicBezTo>
                <a:cubicBezTo>
                  <a:pt x="386" y="442"/>
                  <a:pt x="387" y="434"/>
                  <a:pt x="383" y="430"/>
                </a:cubicBezTo>
                <a:cubicBezTo>
                  <a:pt x="379" y="425"/>
                  <a:pt x="379" y="425"/>
                  <a:pt x="379" y="425"/>
                </a:cubicBezTo>
                <a:cubicBezTo>
                  <a:pt x="373" y="418"/>
                  <a:pt x="374" y="407"/>
                  <a:pt x="381" y="400"/>
                </a:cubicBezTo>
                <a:cubicBezTo>
                  <a:pt x="388" y="394"/>
                  <a:pt x="400" y="395"/>
                  <a:pt x="406" y="402"/>
                </a:cubicBezTo>
                <a:cubicBezTo>
                  <a:pt x="409" y="406"/>
                  <a:pt x="409" y="406"/>
                  <a:pt x="409" y="406"/>
                </a:cubicBezTo>
                <a:cubicBezTo>
                  <a:pt x="413" y="411"/>
                  <a:pt x="421" y="411"/>
                  <a:pt x="426" y="406"/>
                </a:cubicBezTo>
                <a:cubicBezTo>
                  <a:pt x="428" y="404"/>
                  <a:pt x="430" y="401"/>
                  <a:pt x="432" y="399"/>
                </a:cubicBezTo>
                <a:cubicBezTo>
                  <a:pt x="436" y="394"/>
                  <a:pt x="435" y="386"/>
                  <a:pt x="429" y="383"/>
                </a:cubicBezTo>
                <a:cubicBezTo>
                  <a:pt x="424" y="379"/>
                  <a:pt x="424" y="379"/>
                  <a:pt x="424" y="379"/>
                </a:cubicBezTo>
                <a:cubicBezTo>
                  <a:pt x="416" y="374"/>
                  <a:pt x="414" y="363"/>
                  <a:pt x="419" y="355"/>
                </a:cubicBezTo>
                <a:cubicBezTo>
                  <a:pt x="425" y="347"/>
                  <a:pt x="436" y="345"/>
                  <a:pt x="444" y="350"/>
                </a:cubicBezTo>
                <a:cubicBezTo>
                  <a:pt x="448" y="353"/>
                  <a:pt x="448" y="353"/>
                  <a:pt x="448" y="353"/>
                </a:cubicBezTo>
                <a:cubicBezTo>
                  <a:pt x="453" y="356"/>
                  <a:pt x="461" y="354"/>
                  <a:pt x="464" y="348"/>
                </a:cubicBezTo>
                <a:cubicBezTo>
                  <a:pt x="465" y="345"/>
                  <a:pt x="466" y="342"/>
                  <a:pt x="468" y="339"/>
                </a:cubicBezTo>
                <a:cubicBezTo>
                  <a:pt x="470" y="333"/>
                  <a:pt x="467" y="326"/>
                  <a:pt x="461" y="324"/>
                </a:cubicBezTo>
                <a:cubicBezTo>
                  <a:pt x="455" y="323"/>
                  <a:pt x="455" y="323"/>
                  <a:pt x="455" y="323"/>
                </a:cubicBezTo>
                <a:cubicBezTo>
                  <a:pt x="446" y="320"/>
                  <a:pt x="441" y="310"/>
                  <a:pt x="443" y="301"/>
                </a:cubicBezTo>
                <a:cubicBezTo>
                  <a:pt x="439" y="293"/>
                  <a:pt x="446" y="283"/>
                  <a:pt x="455" y="286"/>
                </a:cubicBezTo>
                <a:cubicBezTo>
                  <a:pt x="470" y="291"/>
                  <a:pt x="470" y="291"/>
                  <a:pt x="470" y="291"/>
                </a:cubicBezTo>
                <a:cubicBezTo>
                  <a:pt x="476" y="293"/>
                  <a:pt x="483" y="288"/>
                  <a:pt x="484" y="282"/>
                </a:cubicBezTo>
                <a:cubicBezTo>
                  <a:pt x="484" y="279"/>
                  <a:pt x="485" y="275"/>
                  <a:pt x="485" y="272"/>
                </a:cubicBezTo>
                <a:cubicBezTo>
                  <a:pt x="486" y="266"/>
                  <a:pt x="481" y="260"/>
                  <a:pt x="475" y="260"/>
                </a:cubicBezTo>
                <a:close/>
                <a:moveTo>
                  <a:pt x="291" y="99"/>
                </a:moveTo>
                <a:cubicBezTo>
                  <a:pt x="294" y="90"/>
                  <a:pt x="303" y="85"/>
                  <a:pt x="311" y="90"/>
                </a:cubicBezTo>
                <a:cubicBezTo>
                  <a:pt x="368" y="131"/>
                  <a:pt x="368" y="131"/>
                  <a:pt x="368" y="131"/>
                </a:cubicBezTo>
                <a:cubicBezTo>
                  <a:pt x="375" y="138"/>
                  <a:pt x="374" y="148"/>
                  <a:pt x="366" y="153"/>
                </a:cubicBezTo>
                <a:cubicBezTo>
                  <a:pt x="357" y="159"/>
                  <a:pt x="357" y="159"/>
                  <a:pt x="357" y="159"/>
                </a:cubicBezTo>
                <a:cubicBezTo>
                  <a:pt x="340" y="137"/>
                  <a:pt x="316" y="119"/>
                  <a:pt x="289" y="110"/>
                </a:cubicBezTo>
                <a:lnTo>
                  <a:pt x="291" y="99"/>
                </a:lnTo>
                <a:close/>
                <a:moveTo>
                  <a:pt x="183" y="87"/>
                </a:moveTo>
                <a:cubicBezTo>
                  <a:pt x="255" y="76"/>
                  <a:pt x="255" y="76"/>
                  <a:pt x="255" y="76"/>
                </a:cubicBezTo>
                <a:cubicBezTo>
                  <a:pt x="265" y="76"/>
                  <a:pt x="271" y="84"/>
                  <a:pt x="269" y="94"/>
                </a:cubicBezTo>
                <a:cubicBezTo>
                  <a:pt x="266" y="104"/>
                  <a:pt x="266" y="104"/>
                  <a:pt x="266" y="104"/>
                </a:cubicBezTo>
                <a:cubicBezTo>
                  <a:pt x="259" y="103"/>
                  <a:pt x="251" y="102"/>
                  <a:pt x="243" y="102"/>
                </a:cubicBezTo>
                <a:cubicBezTo>
                  <a:pt x="221" y="102"/>
                  <a:pt x="200" y="107"/>
                  <a:pt x="181" y="116"/>
                </a:cubicBezTo>
                <a:cubicBezTo>
                  <a:pt x="176" y="107"/>
                  <a:pt x="176" y="107"/>
                  <a:pt x="176" y="107"/>
                </a:cubicBezTo>
                <a:cubicBezTo>
                  <a:pt x="170" y="99"/>
                  <a:pt x="174" y="89"/>
                  <a:pt x="183" y="87"/>
                </a:cubicBezTo>
                <a:close/>
                <a:moveTo>
                  <a:pt x="89" y="176"/>
                </a:moveTo>
                <a:cubicBezTo>
                  <a:pt x="133" y="116"/>
                  <a:pt x="133" y="116"/>
                  <a:pt x="133" y="116"/>
                </a:cubicBezTo>
                <a:cubicBezTo>
                  <a:pt x="140" y="109"/>
                  <a:pt x="151" y="111"/>
                  <a:pt x="156" y="119"/>
                </a:cubicBezTo>
                <a:cubicBezTo>
                  <a:pt x="161" y="128"/>
                  <a:pt x="161" y="128"/>
                  <a:pt x="161" y="128"/>
                </a:cubicBezTo>
                <a:cubicBezTo>
                  <a:pt x="137" y="145"/>
                  <a:pt x="118" y="170"/>
                  <a:pt x="108" y="198"/>
                </a:cubicBezTo>
                <a:cubicBezTo>
                  <a:pt x="98" y="196"/>
                  <a:pt x="98" y="196"/>
                  <a:pt x="98" y="196"/>
                </a:cubicBezTo>
                <a:cubicBezTo>
                  <a:pt x="88" y="194"/>
                  <a:pt x="84" y="185"/>
                  <a:pt x="89" y="176"/>
                </a:cubicBezTo>
                <a:close/>
                <a:moveTo>
                  <a:pt x="108" y="315"/>
                </a:moveTo>
                <a:cubicBezTo>
                  <a:pt x="99" y="321"/>
                  <a:pt x="90" y="317"/>
                  <a:pt x="87" y="308"/>
                </a:cubicBezTo>
                <a:cubicBezTo>
                  <a:pt x="75" y="233"/>
                  <a:pt x="75" y="233"/>
                  <a:pt x="75" y="233"/>
                </a:cubicBezTo>
                <a:cubicBezTo>
                  <a:pt x="75" y="223"/>
                  <a:pt x="83" y="216"/>
                  <a:pt x="92" y="219"/>
                </a:cubicBezTo>
                <a:cubicBezTo>
                  <a:pt x="103" y="221"/>
                  <a:pt x="103" y="221"/>
                  <a:pt x="103" y="221"/>
                </a:cubicBezTo>
                <a:cubicBezTo>
                  <a:pt x="101" y="229"/>
                  <a:pt x="101" y="236"/>
                  <a:pt x="101" y="244"/>
                </a:cubicBezTo>
                <a:cubicBezTo>
                  <a:pt x="101" y="268"/>
                  <a:pt x="107" y="290"/>
                  <a:pt x="117" y="310"/>
                </a:cubicBezTo>
                <a:lnTo>
                  <a:pt x="108" y="315"/>
                </a:lnTo>
                <a:close/>
                <a:moveTo>
                  <a:pt x="180" y="401"/>
                </a:moveTo>
                <a:cubicBezTo>
                  <a:pt x="118" y="357"/>
                  <a:pt x="118" y="357"/>
                  <a:pt x="118" y="357"/>
                </a:cubicBezTo>
                <a:cubicBezTo>
                  <a:pt x="111" y="350"/>
                  <a:pt x="112" y="340"/>
                  <a:pt x="120" y="335"/>
                </a:cubicBezTo>
                <a:cubicBezTo>
                  <a:pt x="129" y="330"/>
                  <a:pt x="129" y="330"/>
                  <a:pt x="129" y="330"/>
                </a:cubicBezTo>
                <a:cubicBezTo>
                  <a:pt x="147" y="354"/>
                  <a:pt x="173" y="372"/>
                  <a:pt x="203" y="381"/>
                </a:cubicBezTo>
                <a:cubicBezTo>
                  <a:pt x="201" y="391"/>
                  <a:pt x="201" y="391"/>
                  <a:pt x="201" y="391"/>
                </a:cubicBezTo>
                <a:cubicBezTo>
                  <a:pt x="198" y="401"/>
                  <a:pt x="189" y="405"/>
                  <a:pt x="180" y="401"/>
                </a:cubicBezTo>
                <a:close/>
                <a:moveTo>
                  <a:pt x="311" y="399"/>
                </a:moveTo>
                <a:cubicBezTo>
                  <a:pt x="237" y="413"/>
                  <a:pt x="237" y="413"/>
                  <a:pt x="237" y="413"/>
                </a:cubicBezTo>
                <a:cubicBezTo>
                  <a:pt x="228" y="413"/>
                  <a:pt x="221" y="406"/>
                  <a:pt x="223" y="396"/>
                </a:cubicBezTo>
                <a:cubicBezTo>
                  <a:pt x="226" y="386"/>
                  <a:pt x="226" y="386"/>
                  <a:pt x="226" y="386"/>
                </a:cubicBezTo>
                <a:cubicBezTo>
                  <a:pt x="231" y="386"/>
                  <a:pt x="237" y="387"/>
                  <a:pt x="243" y="387"/>
                </a:cubicBezTo>
                <a:cubicBezTo>
                  <a:pt x="268" y="387"/>
                  <a:pt x="292" y="380"/>
                  <a:pt x="312" y="368"/>
                </a:cubicBezTo>
                <a:cubicBezTo>
                  <a:pt x="318" y="377"/>
                  <a:pt x="318" y="377"/>
                  <a:pt x="318" y="377"/>
                </a:cubicBezTo>
                <a:cubicBezTo>
                  <a:pt x="323" y="386"/>
                  <a:pt x="320" y="395"/>
                  <a:pt x="311" y="399"/>
                </a:cubicBezTo>
                <a:close/>
                <a:moveTo>
                  <a:pt x="400" y="307"/>
                </a:moveTo>
                <a:cubicBezTo>
                  <a:pt x="359" y="367"/>
                  <a:pt x="359" y="367"/>
                  <a:pt x="359" y="367"/>
                </a:cubicBezTo>
                <a:cubicBezTo>
                  <a:pt x="352" y="374"/>
                  <a:pt x="343" y="373"/>
                  <a:pt x="337" y="365"/>
                </a:cubicBezTo>
                <a:cubicBezTo>
                  <a:pt x="332" y="355"/>
                  <a:pt x="332" y="355"/>
                  <a:pt x="332" y="355"/>
                </a:cubicBezTo>
                <a:cubicBezTo>
                  <a:pt x="354" y="337"/>
                  <a:pt x="371" y="313"/>
                  <a:pt x="379" y="284"/>
                </a:cubicBezTo>
                <a:cubicBezTo>
                  <a:pt x="390" y="287"/>
                  <a:pt x="390" y="287"/>
                  <a:pt x="390" y="287"/>
                </a:cubicBezTo>
                <a:cubicBezTo>
                  <a:pt x="400" y="289"/>
                  <a:pt x="404" y="298"/>
                  <a:pt x="400" y="307"/>
                </a:cubicBezTo>
                <a:close/>
                <a:moveTo>
                  <a:pt x="395" y="264"/>
                </a:moveTo>
                <a:cubicBezTo>
                  <a:pt x="384" y="262"/>
                  <a:pt x="384" y="262"/>
                  <a:pt x="384" y="262"/>
                </a:cubicBezTo>
                <a:cubicBezTo>
                  <a:pt x="385" y="256"/>
                  <a:pt x="385" y="250"/>
                  <a:pt x="385" y="244"/>
                </a:cubicBezTo>
                <a:cubicBezTo>
                  <a:pt x="385" y="221"/>
                  <a:pt x="379" y="199"/>
                  <a:pt x="369" y="179"/>
                </a:cubicBezTo>
                <a:cubicBezTo>
                  <a:pt x="378" y="173"/>
                  <a:pt x="378" y="173"/>
                  <a:pt x="378" y="173"/>
                </a:cubicBezTo>
                <a:cubicBezTo>
                  <a:pt x="387" y="168"/>
                  <a:pt x="396" y="171"/>
                  <a:pt x="399" y="181"/>
                </a:cubicBezTo>
                <a:cubicBezTo>
                  <a:pt x="412" y="250"/>
                  <a:pt x="412" y="250"/>
                  <a:pt x="412" y="250"/>
                </a:cubicBezTo>
                <a:cubicBezTo>
                  <a:pt x="412" y="260"/>
                  <a:pt x="404" y="266"/>
                  <a:pt x="395" y="264"/>
                </a:cubicBezTo>
                <a:close/>
              </a:path>
            </a:pathLst>
          </a:custGeom>
          <a:solidFill>
            <a:schemeClr val="accent3">
              <a:lumMod val="60000"/>
              <a:lumOff val="4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9" name="Freeform 27">
            <a:extLst>
              <a:ext uri="{FF2B5EF4-FFF2-40B4-BE49-F238E27FC236}">
                <a16:creationId xmlns:a16="http://schemas.microsoft.com/office/drawing/2014/main" id="{06F96156-2649-2B48-92EC-29C48F6775A5}"/>
              </a:ext>
            </a:extLst>
          </p:cNvPr>
          <p:cNvSpPr>
            <a:spLocks noEditPoints="1"/>
          </p:cNvSpPr>
          <p:nvPr/>
        </p:nvSpPr>
        <p:spPr bwMode="auto">
          <a:xfrm>
            <a:off x="7715373" y="4585999"/>
            <a:ext cx="1341439" cy="1339027"/>
          </a:xfrm>
          <a:custGeom>
            <a:avLst/>
            <a:gdLst>
              <a:gd name="T0" fmla="*/ 467 w 468"/>
              <a:gd name="T1" fmla="*/ 218 h 467"/>
              <a:gd name="T2" fmla="*/ 444 w 468"/>
              <a:gd name="T3" fmla="*/ 176 h 467"/>
              <a:gd name="T4" fmla="*/ 439 w 468"/>
              <a:gd name="T5" fmla="*/ 147 h 467"/>
              <a:gd name="T6" fmla="*/ 423 w 468"/>
              <a:gd name="T7" fmla="*/ 118 h 467"/>
              <a:gd name="T8" fmla="*/ 402 w 468"/>
              <a:gd name="T9" fmla="*/ 97 h 467"/>
              <a:gd name="T10" fmla="*/ 382 w 468"/>
              <a:gd name="T11" fmla="*/ 53 h 467"/>
              <a:gd name="T12" fmla="*/ 336 w 468"/>
              <a:gd name="T13" fmla="*/ 62 h 467"/>
              <a:gd name="T14" fmla="*/ 317 w 468"/>
              <a:gd name="T15" fmla="*/ 15 h 467"/>
              <a:gd name="T16" fmla="*/ 269 w 468"/>
              <a:gd name="T17" fmla="*/ 19 h 467"/>
              <a:gd name="T18" fmla="*/ 240 w 468"/>
              <a:gd name="T19" fmla="*/ 11 h 467"/>
              <a:gd name="T20" fmla="*/ 207 w 468"/>
              <a:gd name="T21" fmla="*/ 13 h 467"/>
              <a:gd name="T22" fmla="*/ 179 w 468"/>
              <a:gd name="T23" fmla="*/ 24 h 467"/>
              <a:gd name="T24" fmla="*/ 131 w 468"/>
              <a:gd name="T25" fmla="*/ 23 h 467"/>
              <a:gd name="T26" fmla="*/ 115 w 468"/>
              <a:gd name="T27" fmla="*/ 72 h 467"/>
              <a:gd name="T28" fmla="*/ 76 w 468"/>
              <a:gd name="T29" fmla="*/ 61 h 467"/>
              <a:gd name="T30" fmla="*/ 78 w 468"/>
              <a:gd name="T31" fmla="*/ 108 h 467"/>
              <a:gd name="T32" fmla="*/ 29 w 468"/>
              <a:gd name="T33" fmla="*/ 120 h 467"/>
              <a:gd name="T34" fmla="*/ 26 w 468"/>
              <a:gd name="T35" fmla="*/ 168 h 467"/>
              <a:gd name="T36" fmla="*/ 14 w 468"/>
              <a:gd name="T37" fmla="*/ 196 h 467"/>
              <a:gd name="T38" fmla="*/ 12 w 468"/>
              <a:gd name="T39" fmla="*/ 229 h 467"/>
              <a:gd name="T40" fmla="*/ 18 w 468"/>
              <a:gd name="T41" fmla="*/ 258 h 467"/>
              <a:gd name="T42" fmla="*/ 11 w 468"/>
              <a:gd name="T43" fmla="*/ 305 h 467"/>
              <a:gd name="T44" fmla="*/ 56 w 468"/>
              <a:gd name="T45" fmla="*/ 325 h 467"/>
              <a:gd name="T46" fmla="*/ 40 w 468"/>
              <a:gd name="T47" fmla="*/ 365 h 467"/>
              <a:gd name="T48" fmla="*/ 89 w 468"/>
              <a:gd name="T49" fmla="*/ 372 h 467"/>
              <a:gd name="T50" fmla="*/ 85 w 468"/>
              <a:gd name="T51" fmla="*/ 414 h 467"/>
              <a:gd name="T52" fmla="*/ 131 w 468"/>
              <a:gd name="T53" fmla="*/ 406 h 467"/>
              <a:gd name="T54" fmla="*/ 151 w 468"/>
              <a:gd name="T55" fmla="*/ 453 h 467"/>
              <a:gd name="T56" fmla="*/ 187 w 468"/>
              <a:gd name="T57" fmla="*/ 428 h 467"/>
              <a:gd name="T58" fmla="*/ 216 w 468"/>
              <a:gd name="T59" fmla="*/ 467 h 467"/>
              <a:gd name="T60" fmla="*/ 261 w 468"/>
              <a:gd name="T61" fmla="*/ 450 h 467"/>
              <a:gd name="T62" fmla="*/ 290 w 468"/>
              <a:gd name="T63" fmla="*/ 449 h 467"/>
              <a:gd name="T64" fmla="*/ 322 w 468"/>
              <a:gd name="T65" fmla="*/ 438 h 467"/>
              <a:gd name="T66" fmla="*/ 345 w 468"/>
              <a:gd name="T67" fmla="*/ 420 h 467"/>
              <a:gd name="T68" fmla="*/ 391 w 468"/>
              <a:gd name="T69" fmla="*/ 407 h 467"/>
              <a:gd name="T70" fmla="*/ 393 w 468"/>
              <a:gd name="T71" fmla="*/ 381 h 467"/>
              <a:gd name="T72" fmla="*/ 434 w 468"/>
              <a:gd name="T73" fmla="*/ 355 h 467"/>
              <a:gd name="T74" fmla="*/ 419 w 468"/>
              <a:gd name="T75" fmla="*/ 308 h 467"/>
              <a:gd name="T76" fmla="*/ 462 w 468"/>
              <a:gd name="T77" fmla="*/ 285 h 467"/>
              <a:gd name="T78" fmla="*/ 441 w 468"/>
              <a:gd name="T79" fmla="*/ 237 h 467"/>
              <a:gd name="T80" fmla="*/ 371 w 468"/>
              <a:gd name="T81" fmla="*/ 174 h 467"/>
              <a:gd name="T82" fmla="*/ 327 w 468"/>
              <a:gd name="T83" fmla="*/ 135 h 467"/>
              <a:gd name="T84" fmla="*/ 293 w 468"/>
              <a:gd name="T85" fmla="*/ 85 h 467"/>
              <a:gd name="T86" fmla="*/ 232 w 468"/>
              <a:gd name="T87" fmla="*/ 98 h 467"/>
              <a:gd name="T88" fmla="*/ 293 w 468"/>
              <a:gd name="T89" fmla="*/ 85 h 467"/>
              <a:gd name="T90" fmla="*/ 144 w 468"/>
              <a:gd name="T91" fmla="*/ 115 h 467"/>
              <a:gd name="T92" fmla="*/ 128 w 468"/>
              <a:gd name="T93" fmla="*/ 128 h 467"/>
              <a:gd name="T94" fmla="*/ 85 w 468"/>
              <a:gd name="T95" fmla="*/ 175 h 467"/>
              <a:gd name="T96" fmla="*/ 98 w 468"/>
              <a:gd name="T97" fmla="*/ 235 h 467"/>
              <a:gd name="T98" fmla="*/ 85 w 468"/>
              <a:gd name="T99" fmla="*/ 175 h 467"/>
              <a:gd name="T100" fmla="*/ 97 w 468"/>
              <a:gd name="T101" fmla="*/ 293 h 467"/>
              <a:gd name="T102" fmla="*/ 140 w 468"/>
              <a:gd name="T103" fmla="*/ 333 h 467"/>
              <a:gd name="T104" fmla="*/ 175 w 468"/>
              <a:gd name="T105" fmla="*/ 383 h 467"/>
              <a:gd name="T106" fmla="*/ 240 w 468"/>
              <a:gd name="T107" fmla="*/ 369 h 467"/>
              <a:gd name="T108" fmla="*/ 175 w 468"/>
              <a:gd name="T109" fmla="*/ 383 h 467"/>
              <a:gd name="T110" fmla="*/ 330 w 468"/>
              <a:gd name="T111" fmla="*/ 348 h 467"/>
              <a:gd name="T112" fmla="*/ 344 w 468"/>
              <a:gd name="T113" fmla="*/ 334 h 467"/>
              <a:gd name="T114" fmla="*/ 383 w 468"/>
              <a:gd name="T115" fmla="*/ 293 h 467"/>
              <a:gd name="T116" fmla="*/ 369 w 468"/>
              <a:gd name="T117" fmla="*/ 227 h 467"/>
              <a:gd name="T118" fmla="*/ 383 w 468"/>
              <a:gd name="T119" fmla="*/ 29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67">
                <a:moveTo>
                  <a:pt x="441" y="237"/>
                </a:moveTo>
                <a:cubicBezTo>
                  <a:pt x="456" y="238"/>
                  <a:pt x="456" y="238"/>
                  <a:pt x="456" y="238"/>
                </a:cubicBezTo>
                <a:cubicBezTo>
                  <a:pt x="462" y="239"/>
                  <a:pt x="468" y="234"/>
                  <a:pt x="468" y="228"/>
                </a:cubicBezTo>
                <a:cubicBezTo>
                  <a:pt x="468" y="225"/>
                  <a:pt x="467" y="221"/>
                  <a:pt x="467" y="218"/>
                </a:cubicBezTo>
                <a:cubicBezTo>
                  <a:pt x="467" y="212"/>
                  <a:pt x="461" y="208"/>
                  <a:pt x="455" y="209"/>
                </a:cubicBezTo>
                <a:cubicBezTo>
                  <a:pt x="450" y="209"/>
                  <a:pt x="450" y="209"/>
                  <a:pt x="450" y="209"/>
                </a:cubicBezTo>
                <a:cubicBezTo>
                  <a:pt x="442" y="211"/>
                  <a:pt x="433" y="206"/>
                  <a:pt x="431" y="199"/>
                </a:cubicBezTo>
                <a:cubicBezTo>
                  <a:pt x="427" y="189"/>
                  <a:pt x="434" y="178"/>
                  <a:pt x="444" y="176"/>
                </a:cubicBezTo>
                <a:cubicBezTo>
                  <a:pt x="448" y="176"/>
                  <a:pt x="448" y="176"/>
                  <a:pt x="448" y="176"/>
                </a:cubicBezTo>
                <a:cubicBezTo>
                  <a:pt x="455" y="175"/>
                  <a:pt x="458" y="168"/>
                  <a:pt x="457" y="162"/>
                </a:cubicBezTo>
                <a:cubicBezTo>
                  <a:pt x="456" y="159"/>
                  <a:pt x="455" y="156"/>
                  <a:pt x="453" y="153"/>
                </a:cubicBezTo>
                <a:cubicBezTo>
                  <a:pt x="451" y="147"/>
                  <a:pt x="445" y="145"/>
                  <a:pt x="439" y="147"/>
                </a:cubicBezTo>
                <a:cubicBezTo>
                  <a:pt x="434" y="150"/>
                  <a:pt x="434" y="150"/>
                  <a:pt x="434" y="150"/>
                </a:cubicBezTo>
                <a:cubicBezTo>
                  <a:pt x="427" y="153"/>
                  <a:pt x="418" y="151"/>
                  <a:pt x="413" y="145"/>
                </a:cubicBezTo>
                <a:cubicBezTo>
                  <a:pt x="407" y="136"/>
                  <a:pt x="410" y="124"/>
                  <a:pt x="419" y="120"/>
                </a:cubicBezTo>
                <a:cubicBezTo>
                  <a:pt x="423" y="118"/>
                  <a:pt x="423" y="118"/>
                  <a:pt x="423" y="118"/>
                </a:cubicBezTo>
                <a:cubicBezTo>
                  <a:pt x="429" y="115"/>
                  <a:pt x="431" y="107"/>
                  <a:pt x="427" y="102"/>
                </a:cubicBezTo>
                <a:cubicBezTo>
                  <a:pt x="425" y="100"/>
                  <a:pt x="424" y="97"/>
                  <a:pt x="422" y="95"/>
                </a:cubicBezTo>
                <a:cubicBezTo>
                  <a:pt x="418" y="89"/>
                  <a:pt x="411" y="89"/>
                  <a:pt x="406" y="93"/>
                </a:cubicBezTo>
                <a:cubicBezTo>
                  <a:pt x="402" y="97"/>
                  <a:pt x="402" y="97"/>
                  <a:pt x="402" y="97"/>
                </a:cubicBezTo>
                <a:cubicBezTo>
                  <a:pt x="395" y="103"/>
                  <a:pt x="385" y="103"/>
                  <a:pt x="378" y="96"/>
                </a:cubicBezTo>
                <a:cubicBezTo>
                  <a:pt x="372" y="89"/>
                  <a:pt x="373" y="78"/>
                  <a:pt x="379" y="72"/>
                </a:cubicBezTo>
                <a:cubicBezTo>
                  <a:pt x="383" y="69"/>
                  <a:pt x="383" y="69"/>
                  <a:pt x="383" y="69"/>
                </a:cubicBezTo>
                <a:cubicBezTo>
                  <a:pt x="387" y="65"/>
                  <a:pt x="387" y="57"/>
                  <a:pt x="382" y="53"/>
                </a:cubicBezTo>
                <a:cubicBezTo>
                  <a:pt x="380" y="51"/>
                  <a:pt x="377" y="49"/>
                  <a:pt x="375" y="47"/>
                </a:cubicBezTo>
                <a:cubicBezTo>
                  <a:pt x="370" y="43"/>
                  <a:pt x="363" y="45"/>
                  <a:pt x="360" y="50"/>
                </a:cubicBezTo>
                <a:cubicBezTo>
                  <a:pt x="357" y="55"/>
                  <a:pt x="357" y="55"/>
                  <a:pt x="357" y="55"/>
                </a:cubicBezTo>
                <a:cubicBezTo>
                  <a:pt x="353" y="62"/>
                  <a:pt x="344" y="65"/>
                  <a:pt x="336" y="62"/>
                </a:cubicBezTo>
                <a:cubicBezTo>
                  <a:pt x="326" y="58"/>
                  <a:pt x="323" y="46"/>
                  <a:pt x="328" y="38"/>
                </a:cubicBezTo>
                <a:cubicBezTo>
                  <a:pt x="330" y="34"/>
                  <a:pt x="330" y="34"/>
                  <a:pt x="330" y="34"/>
                </a:cubicBezTo>
                <a:cubicBezTo>
                  <a:pt x="334" y="28"/>
                  <a:pt x="331" y="21"/>
                  <a:pt x="325" y="18"/>
                </a:cubicBezTo>
                <a:cubicBezTo>
                  <a:pt x="323" y="17"/>
                  <a:pt x="320" y="16"/>
                  <a:pt x="317" y="15"/>
                </a:cubicBezTo>
                <a:cubicBezTo>
                  <a:pt x="311" y="13"/>
                  <a:pt x="304" y="16"/>
                  <a:pt x="303" y="22"/>
                </a:cubicBezTo>
                <a:cubicBezTo>
                  <a:pt x="301" y="27"/>
                  <a:pt x="301" y="27"/>
                  <a:pt x="301" y="27"/>
                </a:cubicBezTo>
                <a:cubicBezTo>
                  <a:pt x="299" y="35"/>
                  <a:pt x="292" y="41"/>
                  <a:pt x="284" y="40"/>
                </a:cubicBezTo>
                <a:cubicBezTo>
                  <a:pt x="273" y="39"/>
                  <a:pt x="266" y="29"/>
                  <a:pt x="269" y="19"/>
                </a:cubicBezTo>
                <a:cubicBezTo>
                  <a:pt x="270" y="15"/>
                  <a:pt x="270" y="15"/>
                  <a:pt x="270" y="15"/>
                </a:cubicBezTo>
                <a:cubicBezTo>
                  <a:pt x="272" y="8"/>
                  <a:pt x="267" y="2"/>
                  <a:pt x="261" y="1"/>
                </a:cubicBezTo>
                <a:cubicBezTo>
                  <a:pt x="258" y="1"/>
                  <a:pt x="255" y="1"/>
                  <a:pt x="252" y="0"/>
                </a:cubicBezTo>
                <a:cubicBezTo>
                  <a:pt x="245" y="0"/>
                  <a:pt x="240" y="5"/>
                  <a:pt x="240" y="11"/>
                </a:cubicBezTo>
                <a:cubicBezTo>
                  <a:pt x="240" y="16"/>
                  <a:pt x="240" y="16"/>
                  <a:pt x="240" y="16"/>
                </a:cubicBezTo>
                <a:cubicBezTo>
                  <a:pt x="241" y="25"/>
                  <a:pt x="235" y="32"/>
                  <a:pt x="227" y="34"/>
                </a:cubicBezTo>
                <a:cubicBezTo>
                  <a:pt x="217" y="36"/>
                  <a:pt x="207" y="28"/>
                  <a:pt x="207" y="18"/>
                </a:cubicBezTo>
                <a:cubicBezTo>
                  <a:pt x="207" y="13"/>
                  <a:pt x="207" y="13"/>
                  <a:pt x="207" y="13"/>
                </a:cubicBezTo>
                <a:cubicBezTo>
                  <a:pt x="207" y="7"/>
                  <a:pt x="201" y="2"/>
                  <a:pt x="195" y="3"/>
                </a:cubicBezTo>
                <a:cubicBezTo>
                  <a:pt x="191" y="4"/>
                  <a:pt x="188" y="4"/>
                  <a:pt x="185" y="5"/>
                </a:cubicBezTo>
                <a:cubicBezTo>
                  <a:pt x="179" y="6"/>
                  <a:pt x="175" y="12"/>
                  <a:pt x="177" y="18"/>
                </a:cubicBezTo>
                <a:cubicBezTo>
                  <a:pt x="179" y="24"/>
                  <a:pt x="179" y="24"/>
                  <a:pt x="179" y="24"/>
                </a:cubicBezTo>
                <a:cubicBezTo>
                  <a:pt x="182" y="33"/>
                  <a:pt x="177" y="42"/>
                  <a:pt x="168" y="45"/>
                </a:cubicBezTo>
                <a:cubicBezTo>
                  <a:pt x="162" y="51"/>
                  <a:pt x="152" y="48"/>
                  <a:pt x="149" y="40"/>
                </a:cubicBezTo>
                <a:cubicBezTo>
                  <a:pt x="146" y="30"/>
                  <a:pt x="146" y="30"/>
                  <a:pt x="146" y="30"/>
                </a:cubicBezTo>
                <a:cubicBezTo>
                  <a:pt x="144" y="24"/>
                  <a:pt x="137" y="21"/>
                  <a:pt x="131" y="23"/>
                </a:cubicBezTo>
                <a:cubicBezTo>
                  <a:pt x="128" y="25"/>
                  <a:pt x="125" y="26"/>
                  <a:pt x="123" y="28"/>
                </a:cubicBezTo>
                <a:cubicBezTo>
                  <a:pt x="117" y="31"/>
                  <a:pt x="115" y="38"/>
                  <a:pt x="119" y="43"/>
                </a:cubicBezTo>
                <a:cubicBezTo>
                  <a:pt x="122" y="48"/>
                  <a:pt x="122" y="48"/>
                  <a:pt x="122" y="48"/>
                </a:cubicBezTo>
                <a:cubicBezTo>
                  <a:pt x="128" y="56"/>
                  <a:pt x="125" y="68"/>
                  <a:pt x="115" y="72"/>
                </a:cubicBezTo>
                <a:cubicBezTo>
                  <a:pt x="108" y="76"/>
                  <a:pt x="99" y="73"/>
                  <a:pt x="94" y="66"/>
                </a:cubicBezTo>
                <a:cubicBezTo>
                  <a:pt x="92" y="63"/>
                  <a:pt x="92" y="63"/>
                  <a:pt x="92" y="63"/>
                </a:cubicBezTo>
                <a:cubicBezTo>
                  <a:pt x="88" y="58"/>
                  <a:pt x="81" y="57"/>
                  <a:pt x="76" y="61"/>
                </a:cubicBezTo>
                <a:cubicBezTo>
                  <a:pt x="76" y="61"/>
                  <a:pt x="76" y="61"/>
                  <a:pt x="76" y="61"/>
                </a:cubicBezTo>
                <a:cubicBezTo>
                  <a:pt x="74" y="63"/>
                  <a:pt x="71" y="65"/>
                  <a:pt x="69" y="67"/>
                </a:cubicBezTo>
                <a:cubicBezTo>
                  <a:pt x="65" y="72"/>
                  <a:pt x="65" y="79"/>
                  <a:pt x="70" y="83"/>
                </a:cubicBezTo>
                <a:cubicBezTo>
                  <a:pt x="74" y="86"/>
                  <a:pt x="74" y="86"/>
                  <a:pt x="74" y="86"/>
                </a:cubicBezTo>
                <a:cubicBezTo>
                  <a:pt x="80" y="92"/>
                  <a:pt x="82" y="101"/>
                  <a:pt x="78" y="108"/>
                </a:cubicBezTo>
                <a:cubicBezTo>
                  <a:pt x="73" y="117"/>
                  <a:pt x="61" y="119"/>
                  <a:pt x="53" y="113"/>
                </a:cubicBezTo>
                <a:cubicBezTo>
                  <a:pt x="49" y="110"/>
                  <a:pt x="49" y="110"/>
                  <a:pt x="49" y="110"/>
                </a:cubicBezTo>
                <a:cubicBezTo>
                  <a:pt x="44" y="106"/>
                  <a:pt x="37" y="107"/>
                  <a:pt x="34" y="112"/>
                </a:cubicBezTo>
                <a:cubicBezTo>
                  <a:pt x="32" y="115"/>
                  <a:pt x="30" y="118"/>
                  <a:pt x="29" y="120"/>
                </a:cubicBezTo>
                <a:cubicBezTo>
                  <a:pt x="26" y="126"/>
                  <a:pt x="28" y="133"/>
                  <a:pt x="34" y="135"/>
                </a:cubicBezTo>
                <a:cubicBezTo>
                  <a:pt x="39" y="137"/>
                  <a:pt x="39" y="137"/>
                  <a:pt x="39" y="137"/>
                </a:cubicBezTo>
                <a:cubicBezTo>
                  <a:pt x="46" y="141"/>
                  <a:pt x="51" y="149"/>
                  <a:pt x="49" y="157"/>
                </a:cubicBezTo>
                <a:cubicBezTo>
                  <a:pt x="47" y="167"/>
                  <a:pt x="36" y="172"/>
                  <a:pt x="26" y="168"/>
                </a:cubicBezTo>
                <a:cubicBezTo>
                  <a:pt x="22" y="167"/>
                  <a:pt x="22" y="167"/>
                  <a:pt x="22" y="167"/>
                </a:cubicBezTo>
                <a:cubicBezTo>
                  <a:pt x="16" y="164"/>
                  <a:pt x="9" y="167"/>
                  <a:pt x="8" y="174"/>
                </a:cubicBezTo>
                <a:cubicBezTo>
                  <a:pt x="7" y="177"/>
                  <a:pt x="6" y="180"/>
                  <a:pt x="5" y="183"/>
                </a:cubicBezTo>
                <a:cubicBezTo>
                  <a:pt x="4" y="189"/>
                  <a:pt x="8" y="195"/>
                  <a:pt x="14" y="196"/>
                </a:cubicBezTo>
                <a:cubicBezTo>
                  <a:pt x="20" y="196"/>
                  <a:pt x="20" y="196"/>
                  <a:pt x="20" y="196"/>
                </a:cubicBezTo>
                <a:cubicBezTo>
                  <a:pt x="29" y="197"/>
                  <a:pt x="36" y="206"/>
                  <a:pt x="35" y="215"/>
                </a:cubicBezTo>
                <a:cubicBezTo>
                  <a:pt x="41" y="221"/>
                  <a:pt x="35" y="232"/>
                  <a:pt x="27" y="231"/>
                </a:cubicBezTo>
                <a:cubicBezTo>
                  <a:pt x="12" y="229"/>
                  <a:pt x="12" y="229"/>
                  <a:pt x="12" y="229"/>
                </a:cubicBezTo>
                <a:cubicBezTo>
                  <a:pt x="5" y="228"/>
                  <a:pt x="0" y="233"/>
                  <a:pt x="0" y="240"/>
                </a:cubicBezTo>
                <a:cubicBezTo>
                  <a:pt x="0" y="243"/>
                  <a:pt x="0" y="246"/>
                  <a:pt x="0" y="249"/>
                </a:cubicBezTo>
                <a:cubicBezTo>
                  <a:pt x="1" y="255"/>
                  <a:pt x="6" y="260"/>
                  <a:pt x="13" y="259"/>
                </a:cubicBezTo>
                <a:cubicBezTo>
                  <a:pt x="18" y="258"/>
                  <a:pt x="18" y="258"/>
                  <a:pt x="18" y="258"/>
                </a:cubicBezTo>
                <a:cubicBezTo>
                  <a:pt x="27" y="256"/>
                  <a:pt x="36" y="263"/>
                  <a:pt x="38" y="272"/>
                </a:cubicBezTo>
                <a:cubicBezTo>
                  <a:pt x="39" y="281"/>
                  <a:pt x="33" y="289"/>
                  <a:pt x="24" y="291"/>
                </a:cubicBezTo>
                <a:cubicBezTo>
                  <a:pt x="19" y="292"/>
                  <a:pt x="19" y="292"/>
                  <a:pt x="19" y="292"/>
                </a:cubicBezTo>
                <a:cubicBezTo>
                  <a:pt x="13" y="293"/>
                  <a:pt x="9" y="299"/>
                  <a:pt x="11" y="305"/>
                </a:cubicBezTo>
                <a:cubicBezTo>
                  <a:pt x="12" y="308"/>
                  <a:pt x="13" y="311"/>
                  <a:pt x="14" y="314"/>
                </a:cubicBezTo>
                <a:cubicBezTo>
                  <a:pt x="16" y="320"/>
                  <a:pt x="23" y="323"/>
                  <a:pt x="29" y="320"/>
                </a:cubicBezTo>
                <a:cubicBezTo>
                  <a:pt x="34" y="318"/>
                  <a:pt x="34" y="318"/>
                  <a:pt x="34" y="318"/>
                </a:cubicBezTo>
                <a:cubicBezTo>
                  <a:pt x="42" y="314"/>
                  <a:pt x="52" y="317"/>
                  <a:pt x="56" y="325"/>
                </a:cubicBezTo>
                <a:cubicBezTo>
                  <a:pt x="56" y="325"/>
                  <a:pt x="56" y="325"/>
                  <a:pt x="56" y="325"/>
                </a:cubicBezTo>
                <a:cubicBezTo>
                  <a:pt x="60" y="334"/>
                  <a:pt x="57" y="344"/>
                  <a:pt x="48" y="348"/>
                </a:cubicBezTo>
                <a:cubicBezTo>
                  <a:pt x="44" y="350"/>
                  <a:pt x="44" y="350"/>
                  <a:pt x="44" y="350"/>
                </a:cubicBezTo>
                <a:cubicBezTo>
                  <a:pt x="39" y="353"/>
                  <a:pt x="37" y="360"/>
                  <a:pt x="40" y="365"/>
                </a:cubicBezTo>
                <a:cubicBezTo>
                  <a:pt x="42" y="368"/>
                  <a:pt x="44" y="370"/>
                  <a:pt x="46" y="373"/>
                </a:cubicBezTo>
                <a:cubicBezTo>
                  <a:pt x="49" y="378"/>
                  <a:pt x="57" y="379"/>
                  <a:pt x="61" y="374"/>
                </a:cubicBezTo>
                <a:cubicBezTo>
                  <a:pt x="65" y="371"/>
                  <a:pt x="65" y="371"/>
                  <a:pt x="65" y="371"/>
                </a:cubicBezTo>
                <a:cubicBezTo>
                  <a:pt x="72" y="364"/>
                  <a:pt x="83" y="365"/>
                  <a:pt x="89" y="372"/>
                </a:cubicBezTo>
                <a:cubicBezTo>
                  <a:pt x="89" y="372"/>
                  <a:pt x="89" y="372"/>
                  <a:pt x="89" y="372"/>
                </a:cubicBezTo>
                <a:cubicBezTo>
                  <a:pt x="95" y="379"/>
                  <a:pt x="95" y="389"/>
                  <a:pt x="88" y="395"/>
                </a:cubicBezTo>
                <a:cubicBezTo>
                  <a:pt x="85" y="399"/>
                  <a:pt x="85" y="399"/>
                  <a:pt x="85" y="399"/>
                </a:cubicBezTo>
                <a:cubicBezTo>
                  <a:pt x="80" y="403"/>
                  <a:pt x="80" y="410"/>
                  <a:pt x="85" y="414"/>
                </a:cubicBezTo>
                <a:cubicBezTo>
                  <a:pt x="88" y="416"/>
                  <a:pt x="90" y="418"/>
                  <a:pt x="93" y="420"/>
                </a:cubicBezTo>
                <a:cubicBezTo>
                  <a:pt x="98" y="424"/>
                  <a:pt x="105" y="423"/>
                  <a:pt x="108" y="417"/>
                </a:cubicBezTo>
                <a:cubicBezTo>
                  <a:pt x="111" y="413"/>
                  <a:pt x="111" y="413"/>
                  <a:pt x="111" y="413"/>
                </a:cubicBezTo>
                <a:cubicBezTo>
                  <a:pt x="115" y="406"/>
                  <a:pt x="124" y="402"/>
                  <a:pt x="131" y="406"/>
                </a:cubicBezTo>
                <a:cubicBezTo>
                  <a:pt x="141" y="409"/>
                  <a:pt x="145" y="421"/>
                  <a:pt x="140" y="430"/>
                </a:cubicBezTo>
                <a:cubicBezTo>
                  <a:pt x="137" y="434"/>
                  <a:pt x="137" y="434"/>
                  <a:pt x="137" y="434"/>
                </a:cubicBezTo>
                <a:cubicBezTo>
                  <a:pt x="134" y="439"/>
                  <a:pt x="136" y="447"/>
                  <a:pt x="142" y="449"/>
                </a:cubicBezTo>
                <a:cubicBezTo>
                  <a:pt x="145" y="450"/>
                  <a:pt x="148" y="451"/>
                  <a:pt x="151" y="453"/>
                </a:cubicBezTo>
                <a:cubicBezTo>
                  <a:pt x="157" y="455"/>
                  <a:pt x="163" y="451"/>
                  <a:pt x="165" y="445"/>
                </a:cubicBezTo>
                <a:cubicBezTo>
                  <a:pt x="166" y="440"/>
                  <a:pt x="166" y="440"/>
                  <a:pt x="166" y="440"/>
                </a:cubicBezTo>
                <a:cubicBezTo>
                  <a:pt x="169" y="431"/>
                  <a:pt x="178" y="426"/>
                  <a:pt x="187" y="428"/>
                </a:cubicBezTo>
                <a:cubicBezTo>
                  <a:pt x="187" y="428"/>
                  <a:pt x="187" y="428"/>
                  <a:pt x="187" y="428"/>
                </a:cubicBezTo>
                <a:cubicBezTo>
                  <a:pt x="196" y="430"/>
                  <a:pt x="201" y="440"/>
                  <a:pt x="199" y="448"/>
                </a:cubicBezTo>
                <a:cubicBezTo>
                  <a:pt x="198" y="453"/>
                  <a:pt x="198" y="453"/>
                  <a:pt x="198" y="453"/>
                </a:cubicBezTo>
                <a:cubicBezTo>
                  <a:pt x="196" y="459"/>
                  <a:pt x="200" y="465"/>
                  <a:pt x="206" y="466"/>
                </a:cubicBezTo>
                <a:cubicBezTo>
                  <a:pt x="210" y="466"/>
                  <a:pt x="213" y="467"/>
                  <a:pt x="216" y="467"/>
                </a:cubicBezTo>
                <a:cubicBezTo>
                  <a:pt x="222" y="467"/>
                  <a:pt x="227" y="462"/>
                  <a:pt x="227" y="456"/>
                </a:cubicBezTo>
                <a:cubicBezTo>
                  <a:pt x="227" y="451"/>
                  <a:pt x="227" y="451"/>
                  <a:pt x="227" y="451"/>
                </a:cubicBezTo>
                <a:cubicBezTo>
                  <a:pt x="227" y="441"/>
                  <a:pt x="234" y="434"/>
                  <a:pt x="243" y="433"/>
                </a:cubicBezTo>
                <a:cubicBezTo>
                  <a:pt x="253" y="433"/>
                  <a:pt x="260" y="440"/>
                  <a:pt x="261" y="450"/>
                </a:cubicBezTo>
                <a:cubicBezTo>
                  <a:pt x="261" y="454"/>
                  <a:pt x="261" y="454"/>
                  <a:pt x="261" y="454"/>
                </a:cubicBezTo>
                <a:cubicBezTo>
                  <a:pt x="261" y="461"/>
                  <a:pt x="267" y="465"/>
                  <a:pt x="273" y="464"/>
                </a:cubicBezTo>
                <a:cubicBezTo>
                  <a:pt x="276" y="464"/>
                  <a:pt x="279" y="463"/>
                  <a:pt x="282" y="463"/>
                </a:cubicBezTo>
                <a:cubicBezTo>
                  <a:pt x="288" y="461"/>
                  <a:pt x="292" y="455"/>
                  <a:pt x="290" y="449"/>
                </a:cubicBezTo>
                <a:cubicBezTo>
                  <a:pt x="288" y="444"/>
                  <a:pt x="288" y="444"/>
                  <a:pt x="288" y="444"/>
                </a:cubicBezTo>
                <a:cubicBezTo>
                  <a:pt x="286" y="435"/>
                  <a:pt x="290" y="425"/>
                  <a:pt x="299" y="423"/>
                </a:cubicBezTo>
                <a:cubicBezTo>
                  <a:pt x="308" y="420"/>
                  <a:pt x="318" y="425"/>
                  <a:pt x="320" y="433"/>
                </a:cubicBezTo>
                <a:cubicBezTo>
                  <a:pt x="322" y="438"/>
                  <a:pt x="322" y="438"/>
                  <a:pt x="322" y="438"/>
                </a:cubicBezTo>
                <a:cubicBezTo>
                  <a:pt x="324" y="444"/>
                  <a:pt x="331" y="447"/>
                  <a:pt x="336" y="444"/>
                </a:cubicBezTo>
                <a:cubicBezTo>
                  <a:pt x="339" y="443"/>
                  <a:pt x="342" y="441"/>
                  <a:pt x="345" y="440"/>
                </a:cubicBezTo>
                <a:cubicBezTo>
                  <a:pt x="350" y="437"/>
                  <a:pt x="352" y="430"/>
                  <a:pt x="349" y="424"/>
                </a:cubicBezTo>
                <a:cubicBezTo>
                  <a:pt x="345" y="420"/>
                  <a:pt x="345" y="420"/>
                  <a:pt x="345" y="420"/>
                </a:cubicBezTo>
                <a:cubicBezTo>
                  <a:pt x="340" y="412"/>
                  <a:pt x="342" y="402"/>
                  <a:pt x="350" y="396"/>
                </a:cubicBezTo>
                <a:cubicBezTo>
                  <a:pt x="357" y="391"/>
                  <a:pt x="368" y="393"/>
                  <a:pt x="373" y="401"/>
                </a:cubicBezTo>
                <a:cubicBezTo>
                  <a:pt x="376" y="405"/>
                  <a:pt x="376" y="405"/>
                  <a:pt x="376" y="405"/>
                </a:cubicBezTo>
                <a:cubicBezTo>
                  <a:pt x="379" y="410"/>
                  <a:pt x="387" y="411"/>
                  <a:pt x="391" y="407"/>
                </a:cubicBezTo>
                <a:cubicBezTo>
                  <a:pt x="391" y="407"/>
                  <a:pt x="391" y="407"/>
                  <a:pt x="392" y="407"/>
                </a:cubicBezTo>
                <a:cubicBezTo>
                  <a:pt x="394" y="404"/>
                  <a:pt x="396" y="402"/>
                  <a:pt x="398" y="400"/>
                </a:cubicBezTo>
                <a:cubicBezTo>
                  <a:pt x="403" y="396"/>
                  <a:pt x="402" y="388"/>
                  <a:pt x="398" y="384"/>
                </a:cubicBezTo>
                <a:cubicBezTo>
                  <a:pt x="393" y="381"/>
                  <a:pt x="393" y="381"/>
                  <a:pt x="393" y="381"/>
                </a:cubicBezTo>
                <a:cubicBezTo>
                  <a:pt x="386" y="375"/>
                  <a:pt x="385" y="364"/>
                  <a:pt x="391" y="357"/>
                </a:cubicBezTo>
                <a:cubicBezTo>
                  <a:pt x="397" y="350"/>
                  <a:pt x="407" y="349"/>
                  <a:pt x="415" y="355"/>
                </a:cubicBezTo>
                <a:cubicBezTo>
                  <a:pt x="418" y="358"/>
                  <a:pt x="418" y="358"/>
                  <a:pt x="418" y="358"/>
                </a:cubicBezTo>
                <a:cubicBezTo>
                  <a:pt x="423" y="362"/>
                  <a:pt x="430" y="361"/>
                  <a:pt x="434" y="355"/>
                </a:cubicBezTo>
                <a:cubicBezTo>
                  <a:pt x="435" y="352"/>
                  <a:pt x="437" y="350"/>
                  <a:pt x="439" y="347"/>
                </a:cubicBezTo>
                <a:cubicBezTo>
                  <a:pt x="442" y="342"/>
                  <a:pt x="439" y="335"/>
                  <a:pt x="433" y="332"/>
                </a:cubicBezTo>
                <a:cubicBezTo>
                  <a:pt x="428" y="330"/>
                  <a:pt x="428" y="330"/>
                  <a:pt x="428" y="330"/>
                </a:cubicBezTo>
                <a:cubicBezTo>
                  <a:pt x="420" y="326"/>
                  <a:pt x="416" y="316"/>
                  <a:pt x="419" y="308"/>
                </a:cubicBezTo>
                <a:cubicBezTo>
                  <a:pt x="423" y="299"/>
                  <a:pt x="433" y="295"/>
                  <a:pt x="441" y="299"/>
                </a:cubicBezTo>
                <a:cubicBezTo>
                  <a:pt x="446" y="301"/>
                  <a:pt x="446" y="301"/>
                  <a:pt x="446" y="301"/>
                </a:cubicBezTo>
                <a:cubicBezTo>
                  <a:pt x="451" y="303"/>
                  <a:pt x="458" y="300"/>
                  <a:pt x="460" y="294"/>
                </a:cubicBezTo>
                <a:cubicBezTo>
                  <a:pt x="461" y="291"/>
                  <a:pt x="461" y="288"/>
                  <a:pt x="462" y="285"/>
                </a:cubicBezTo>
                <a:cubicBezTo>
                  <a:pt x="463" y="279"/>
                  <a:pt x="459" y="273"/>
                  <a:pt x="453" y="272"/>
                </a:cubicBezTo>
                <a:cubicBezTo>
                  <a:pt x="447" y="271"/>
                  <a:pt x="447" y="271"/>
                  <a:pt x="447" y="271"/>
                </a:cubicBezTo>
                <a:cubicBezTo>
                  <a:pt x="438" y="270"/>
                  <a:pt x="432" y="262"/>
                  <a:pt x="433" y="253"/>
                </a:cubicBezTo>
                <a:cubicBezTo>
                  <a:pt x="427" y="246"/>
                  <a:pt x="432" y="236"/>
                  <a:pt x="441" y="237"/>
                </a:cubicBezTo>
                <a:close/>
                <a:moveTo>
                  <a:pt x="306" y="91"/>
                </a:moveTo>
                <a:cubicBezTo>
                  <a:pt x="323" y="99"/>
                  <a:pt x="339" y="111"/>
                  <a:pt x="352" y="126"/>
                </a:cubicBezTo>
                <a:cubicBezTo>
                  <a:pt x="364" y="139"/>
                  <a:pt x="374" y="154"/>
                  <a:pt x="381" y="170"/>
                </a:cubicBezTo>
                <a:cubicBezTo>
                  <a:pt x="371" y="174"/>
                  <a:pt x="371" y="174"/>
                  <a:pt x="371" y="174"/>
                </a:cubicBezTo>
                <a:cubicBezTo>
                  <a:pt x="366" y="162"/>
                  <a:pt x="359" y="151"/>
                  <a:pt x="351" y="141"/>
                </a:cubicBezTo>
                <a:cubicBezTo>
                  <a:pt x="341" y="150"/>
                  <a:pt x="341" y="150"/>
                  <a:pt x="341" y="150"/>
                </a:cubicBezTo>
                <a:cubicBezTo>
                  <a:pt x="339" y="147"/>
                  <a:pt x="336" y="145"/>
                  <a:pt x="334" y="142"/>
                </a:cubicBezTo>
                <a:cubicBezTo>
                  <a:pt x="332" y="140"/>
                  <a:pt x="329" y="137"/>
                  <a:pt x="327" y="135"/>
                </a:cubicBezTo>
                <a:cubicBezTo>
                  <a:pt x="337" y="126"/>
                  <a:pt x="337" y="126"/>
                  <a:pt x="337" y="126"/>
                </a:cubicBezTo>
                <a:cubicBezTo>
                  <a:pt x="326" y="116"/>
                  <a:pt x="314" y="107"/>
                  <a:pt x="302" y="101"/>
                </a:cubicBezTo>
                <a:lnTo>
                  <a:pt x="306" y="91"/>
                </a:lnTo>
                <a:close/>
                <a:moveTo>
                  <a:pt x="293" y="85"/>
                </a:moveTo>
                <a:cubicBezTo>
                  <a:pt x="288" y="95"/>
                  <a:pt x="288" y="95"/>
                  <a:pt x="288" y="95"/>
                </a:cubicBezTo>
                <a:cubicBezTo>
                  <a:pt x="277" y="90"/>
                  <a:pt x="265" y="87"/>
                  <a:pt x="253" y="86"/>
                </a:cubicBezTo>
                <a:cubicBezTo>
                  <a:pt x="253" y="99"/>
                  <a:pt x="253" y="99"/>
                  <a:pt x="253" y="99"/>
                </a:cubicBezTo>
                <a:cubicBezTo>
                  <a:pt x="246" y="98"/>
                  <a:pt x="239" y="98"/>
                  <a:pt x="232" y="98"/>
                </a:cubicBezTo>
                <a:cubicBezTo>
                  <a:pt x="233" y="84"/>
                  <a:pt x="233" y="84"/>
                  <a:pt x="233" y="84"/>
                </a:cubicBezTo>
                <a:cubicBezTo>
                  <a:pt x="218" y="84"/>
                  <a:pt x="202" y="87"/>
                  <a:pt x="188" y="92"/>
                </a:cubicBezTo>
                <a:cubicBezTo>
                  <a:pt x="184" y="81"/>
                  <a:pt x="184" y="81"/>
                  <a:pt x="184" y="81"/>
                </a:cubicBezTo>
                <a:cubicBezTo>
                  <a:pt x="219" y="70"/>
                  <a:pt x="258" y="71"/>
                  <a:pt x="293" y="85"/>
                </a:cubicBezTo>
                <a:close/>
                <a:moveTo>
                  <a:pt x="126" y="115"/>
                </a:moveTo>
                <a:cubicBezTo>
                  <a:pt x="139" y="103"/>
                  <a:pt x="154" y="93"/>
                  <a:pt x="170" y="87"/>
                </a:cubicBezTo>
                <a:cubicBezTo>
                  <a:pt x="174" y="97"/>
                  <a:pt x="174" y="97"/>
                  <a:pt x="174" y="97"/>
                </a:cubicBezTo>
                <a:cubicBezTo>
                  <a:pt x="164" y="101"/>
                  <a:pt x="153" y="107"/>
                  <a:pt x="144" y="115"/>
                </a:cubicBezTo>
                <a:cubicBezTo>
                  <a:pt x="153" y="124"/>
                  <a:pt x="153" y="124"/>
                  <a:pt x="153" y="124"/>
                </a:cubicBezTo>
                <a:cubicBezTo>
                  <a:pt x="149" y="127"/>
                  <a:pt x="146" y="130"/>
                  <a:pt x="142" y="133"/>
                </a:cubicBezTo>
                <a:cubicBezTo>
                  <a:pt x="140" y="135"/>
                  <a:pt x="139" y="136"/>
                  <a:pt x="137" y="138"/>
                </a:cubicBezTo>
                <a:cubicBezTo>
                  <a:pt x="128" y="128"/>
                  <a:pt x="128" y="128"/>
                  <a:pt x="128" y="128"/>
                </a:cubicBezTo>
                <a:cubicBezTo>
                  <a:pt x="117" y="139"/>
                  <a:pt x="108" y="152"/>
                  <a:pt x="101" y="166"/>
                </a:cubicBezTo>
                <a:cubicBezTo>
                  <a:pt x="91" y="161"/>
                  <a:pt x="91" y="161"/>
                  <a:pt x="91" y="161"/>
                </a:cubicBezTo>
                <a:cubicBezTo>
                  <a:pt x="99" y="145"/>
                  <a:pt x="111" y="129"/>
                  <a:pt x="126" y="115"/>
                </a:cubicBezTo>
                <a:close/>
                <a:moveTo>
                  <a:pt x="85" y="175"/>
                </a:moveTo>
                <a:cubicBezTo>
                  <a:pt x="95" y="179"/>
                  <a:pt x="95" y="179"/>
                  <a:pt x="95" y="179"/>
                </a:cubicBezTo>
                <a:cubicBezTo>
                  <a:pt x="90" y="190"/>
                  <a:pt x="87" y="202"/>
                  <a:pt x="86" y="214"/>
                </a:cubicBezTo>
                <a:cubicBezTo>
                  <a:pt x="99" y="215"/>
                  <a:pt x="99" y="215"/>
                  <a:pt x="99" y="215"/>
                </a:cubicBezTo>
                <a:cubicBezTo>
                  <a:pt x="98" y="222"/>
                  <a:pt x="98" y="228"/>
                  <a:pt x="98" y="235"/>
                </a:cubicBezTo>
                <a:cubicBezTo>
                  <a:pt x="84" y="234"/>
                  <a:pt x="84" y="234"/>
                  <a:pt x="84" y="234"/>
                </a:cubicBezTo>
                <a:cubicBezTo>
                  <a:pt x="85" y="250"/>
                  <a:pt x="87" y="265"/>
                  <a:pt x="92" y="280"/>
                </a:cubicBezTo>
                <a:cubicBezTo>
                  <a:pt x="82" y="284"/>
                  <a:pt x="82" y="284"/>
                  <a:pt x="82" y="284"/>
                </a:cubicBezTo>
                <a:cubicBezTo>
                  <a:pt x="70" y="248"/>
                  <a:pt x="71" y="209"/>
                  <a:pt x="85" y="175"/>
                </a:cubicBezTo>
                <a:close/>
                <a:moveTo>
                  <a:pt x="161" y="377"/>
                </a:moveTo>
                <a:cubicBezTo>
                  <a:pt x="145" y="368"/>
                  <a:pt x="129" y="357"/>
                  <a:pt x="115" y="342"/>
                </a:cubicBezTo>
                <a:cubicBezTo>
                  <a:pt x="103" y="328"/>
                  <a:pt x="93" y="313"/>
                  <a:pt x="87" y="297"/>
                </a:cubicBezTo>
                <a:cubicBezTo>
                  <a:pt x="97" y="293"/>
                  <a:pt x="97" y="293"/>
                  <a:pt x="97" y="293"/>
                </a:cubicBezTo>
                <a:cubicBezTo>
                  <a:pt x="102" y="305"/>
                  <a:pt x="109" y="316"/>
                  <a:pt x="117" y="327"/>
                </a:cubicBezTo>
                <a:cubicBezTo>
                  <a:pt x="127" y="318"/>
                  <a:pt x="127" y="318"/>
                  <a:pt x="127" y="318"/>
                </a:cubicBezTo>
                <a:cubicBezTo>
                  <a:pt x="129" y="320"/>
                  <a:pt x="131" y="323"/>
                  <a:pt x="133" y="325"/>
                </a:cubicBezTo>
                <a:cubicBezTo>
                  <a:pt x="136" y="328"/>
                  <a:pt x="138" y="330"/>
                  <a:pt x="140" y="333"/>
                </a:cubicBezTo>
                <a:cubicBezTo>
                  <a:pt x="131" y="342"/>
                  <a:pt x="131" y="342"/>
                  <a:pt x="131" y="342"/>
                </a:cubicBezTo>
                <a:cubicBezTo>
                  <a:pt x="141" y="352"/>
                  <a:pt x="153" y="360"/>
                  <a:pt x="166" y="367"/>
                </a:cubicBezTo>
                <a:lnTo>
                  <a:pt x="161" y="377"/>
                </a:lnTo>
                <a:close/>
                <a:moveTo>
                  <a:pt x="175" y="383"/>
                </a:moveTo>
                <a:cubicBezTo>
                  <a:pt x="179" y="373"/>
                  <a:pt x="179" y="373"/>
                  <a:pt x="179" y="373"/>
                </a:cubicBezTo>
                <a:cubicBezTo>
                  <a:pt x="192" y="378"/>
                  <a:pt x="206" y="381"/>
                  <a:pt x="219" y="382"/>
                </a:cubicBezTo>
                <a:cubicBezTo>
                  <a:pt x="220" y="369"/>
                  <a:pt x="220" y="369"/>
                  <a:pt x="220" y="369"/>
                </a:cubicBezTo>
                <a:cubicBezTo>
                  <a:pt x="227" y="370"/>
                  <a:pt x="234" y="370"/>
                  <a:pt x="240" y="369"/>
                </a:cubicBezTo>
                <a:cubicBezTo>
                  <a:pt x="240" y="383"/>
                  <a:pt x="240" y="383"/>
                  <a:pt x="240" y="383"/>
                </a:cubicBezTo>
                <a:cubicBezTo>
                  <a:pt x="253" y="382"/>
                  <a:pt x="267" y="380"/>
                  <a:pt x="280" y="376"/>
                </a:cubicBezTo>
                <a:cubicBezTo>
                  <a:pt x="284" y="386"/>
                  <a:pt x="284" y="386"/>
                  <a:pt x="284" y="386"/>
                </a:cubicBezTo>
                <a:cubicBezTo>
                  <a:pt x="248" y="398"/>
                  <a:pt x="209" y="396"/>
                  <a:pt x="175" y="383"/>
                </a:cubicBezTo>
                <a:close/>
                <a:moveTo>
                  <a:pt x="342" y="352"/>
                </a:moveTo>
                <a:cubicBezTo>
                  <a:pt x="328" y="364"/>
                  <a:pt x="313" y="374"/>
                  <a:pt x="297" y="381"/>
                </a:cubicBezTo>
                <a:cubicBezTo>
                  <a:pt x="293" y="371"/>
                  <a:pt x="293" y="371"/>
                  <a:pt x="293" y="371"/>
                </a:cubicBezTo>
                <a:cubicBezTo>
                  <a:pt x="306" y="365"/>
                  <a:pt x="318" y="358"/>
                  <a:pt x="330" y="348"/>
                </a:cubicBezTo>
                <a:cubicBezTo>
                  <a:pt x="321" y="338"/>
                  <a:pt x="321" y="338"/>
                  <a:pt x="321" y="338"/>
                </a:cubicBezTo>
                <a:cubicBezTo>
                  <a:pt x="322" y="337"/>
                  <a:pt x="324" y="336"/>
                  <a:pt x="325" y="334"/>
                </a:cubicBezTo>
                <a:cubicBezTo>
                  <a:pt x="329" y="331"/>
                  <a:pt x="332" y="328"/>
                  <a:pt x="335" y="324"/>
                </a:cubicBezTo>
                <a:cubicBezTo>
                  <a:pt x="344" y="334"/>
                  <a:pt x="344" y="334"/>
                  <a:pt x="344" y="334"/>
                </a:cubicBezTo>
                <a:cubicBezTo>
                  <a:pt x="353" y="324"/>
                  <a:pt x="361" y="313"/>
                  <a:pt x="367" y="302"/>
                </a:cubicBezTo>
                <a:cubicBezTo>
                  <a:pt x="377" y="306"/>
                  <a:pt x="377" y="306"/>
                  <a:pt x="377" y="306"/>
                </a:cubicBezTo>
                <a:cubicBezTo>
                  <a:pt x="368" y="323"/>
                  <a:pt x="357" y="339"/>
                  <a:pt x="342" y="352"/>
                </a:cubicBezTo>
                <a:close/>
                <a:moveTo>
                  <a:pt x="383" y="293"/>
                </a:moveTo>
                <a:cubicBezTo>
                  <a:pt x="373" y="288"/>
                  <a:pt x="373" y="288"/>
                  <a:pt x="373" y="288"/>
                </a:cubicBezTo>
                <a:cubicBezTo>
                  <a:pt x="378" y="275"/>
                  <a:pt x="381" y="262"/>
                  <a:pt x="382" y="248"/>
                </a:cubicBezTo>
                <a:cubicBezTo>
                  <a:pt x="369" y="247"/>
                  <a:pt x="369" y="247"/>
                  <a:pt x="369" y="247"/>
                </a:cubicBezTo>
                <a:cubicBezTo>
                  <a:pt x="370" y="241"/>
                  <a:pt x="370" y="234"/>
                  <a:pt x="369" y="227"/>
                </a:cubicBezTo>
                <a:cubicBezTo>
                  <a:pt x="383" y="228"/>
                  <a:pt x="383" y="228"/>
                  <a:pt x="383" y="228"/>
                </a:cubicBezTo>
                <a:cubicBezTo>
                  <a:pt x="382" y="214"/>
                  <a:pt x="380" y="201"/>
                  <a:pt x="376" y="188"/>
                </a:cubicBezTo>
                <a:cubicBezTo>
                  <a:pt x="386" y="184"/>
                  <a:pt x="386" y="184"/>
                  <a:pt x="386" y="184"/>
                </a:cubicBezTo>
                <a:cubicBezTo>
                  <a:pt x="398" y="219"/>
                  <a:pt x="396" y="258"/>
                  <a:pt x="383" y="293"/>
                </a:cubicBezTo>
                <a:close/>
              </a:path>
            </a:pathLst>
          </a:custGeom>
          <a:solidFill>
            <a:schemeClr val="accent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0" name="Freeform 27">
            <a:extLst>
              <a:ext uri="{FF2B5EF4-FFF2-40B4-BE49-F238E27FC236}">
                <a16:creationId xmlns:a16="http://schemas.microsoft.com/office/drawing/2014/main" id="{8519A932-C4FD-2641-8CA2-E0EBC860E047}"/>
              </a:ext>
            </a:extLst>
          </p:cNvPr>
          <p:cNvSpPr>
            <a:spLocks noEditPoints="1"/>
          </p:cNvSpPr>
          <p:nvPr/>
        </p:nvSpPr>
        <p:spPr bwMode="auto">
          <a:xfrm>
            <a:off x="2890020" y="4593932"/>
            <a:ext cx="1341439" cy="1339027"/>
          </a:xfrm>
          <a:custGeom>
            <a:avLst/>
            <a:gdLst>
              <a:gd name="T0" fmla="*/ 467 w 468"/>
              <a:gd name="T1" fmla="*/ 218 h 467"/>
              <a:gd name="T2" fmla="*/ 444 w 468"/>
              <a:gd name="T3" fmla="*/ 176 h 467"/>
              <a:gd name="T4" fmla="*/ 439 w 468"/>
              <a:gd name="T5" fmla="*/ 147 h 467"/>
              <a:gd name="T6" fmla="*/ 423 w 468"/>
              <a:gd name="T7" fmla="*/ 118 h 467"/>
              <a:gd name="T8" fmla="*/ 402 w 468"/>
              <a:gd name="T9" fmla="*/ 97 h 467"/>
              <a:gd name="T10" fmla="*/ 382 w 468"/>
              <a:gd name="T11" fmla="*/ 53 h 467"/>
              <a:gd name="T12" fmla="*/ 336 w 468"/>
              <a:gd name="T13" fmla="*/ 62 h 467"/>
              <a:gd name="T14" fmla="*/ 317 w 468"/>
              <a:gd name="T15" fmla="*/ 15 h 467"/>
              <a:gd name="T16" fmla="*/ 269 w 468"/>
              <a:gd name="T17" fmla="*/ 19 h 467"/>
              <a:gd name="T18" fmla="*/ 240 w 468"/>
              <a:gd name="T19" fmla="*/ 11 h 467"/>
              <a:gd name="T20" fmla="*/ 207 w 468"/>
              <a:gd name="T21" fmla="*/ 13 h 467"/>
              <a:gd name="T22" fmla="*/ 179 w 468"/>
              <a:gd name="T23" fmla="*/ 24 h 467"/>
              <a:gd name="T24" fmla="*/ 131 w 468"/>
              <a:gd name="T25" fmla="*/ 23 h 467"/>
              <a:gd name="T26" fmla="*/ 115 w 468"/>
              <a:gd name="T27" fmla="*/ 72 h 467"/>
              <a:gd name="T28" fmla="*/ 76 w 468"/>
              <a:gd name="T29" fmla="*/ 61 h 467"/>
              <a:gd name="T30" fmla="*/ 78 w 468"/>
              <a:gd name="T31" fmla="*/ 108 h 467"/>
              <a:gd name="T32" fmla="*/ 29 w 468"/>
              <a:gd name="T33" fmla="*/ 120 h 467"/>
              <a:gd name="T34" fmla="*/ 26 w 468"/>
              <a:gd name="T35" fmla="*/ 168 h 467"/>
              <a:gd name="T36" fmla="*/ 14 w 468"/>
              <a:gd name="T37" fmla="*/ 196 h 467"/>
              <a:gd name="T38" fmla="*/ 12 w 468"/>
              <a:gd name="T39" fmla="*/ 229 h 467"/>
              <a:gd name="T40" fmla="*/ 18 w 468"/>
              <a:gd name="T41" fmla="*/ 258 h 467"/>
              <a:gd name="T42" fmla="*/ 11 w 468"/>
              <a:gd name="T43" fmla="*/ 305 h 467"/>
              <a:gd name="T44" fmla="*/ 56 w 468"/>
              <a:gd name="T45" fmla="*/ 325 h 467"/>
              <a:gd name="T46" fmla="*/ 40 w 468"/>
              <a:gd name="T47" fmla="*/ 365 h 467"/>
              <a:gd name="T48" fmla="*/ 89 w 468"/>
              <a:gd name="T49" fmla="*/ 372 h 467"/>
              <a:gd name="T50" fmla="*/ 85 w 468"/>
              <a:gd name="T51" fmla="*/ 414 h 467"/>
              <a:gd name="T52" fmla="*/ 131 w 468"/>
              <a:gd name="T53" fmla="*/ 406 h 467"/>
              <a:gd name="T54" fmla="*/ 151 w 468"/>
              <a:gd name="T55" fmla="*/ 453 h 467"/>
              <a:gd name="T56" fmla="*/ 187 w 468"/>
              <a:gd name="T57" fmla="*/ 428 h 467"/>
              <a:gd name="T58" fmla="*/ 216 w 468"/>
              <a:gd name="T59" fmla="*/ 467 h 467"/>
              <a:gd name="T60" fmla="*/ 261 w 468"/>
              <a:gd name="T61" fmla="*/ 450 h 467"/>
              <a:gd name="T62" fmla="*/ 290 w 468"/>
              <a:gd name="T63" fmla="*/ 449 h 467"/>
              <a:gd name="T64" fmla="*/ 322 w 468"/>
              <a:gd name="T65" fmla="*/ 438 h 467"/>
              <a:gd name="T66" fmla="*/ 345 w 468"/>
              <a:gd name="T67" fmla="*/ 420 h 467"/>
              <a:gd name="T68" fmla="*/ 391 w 468"/>
              <a:gd name="T69" fmla="*/ 407 h 467"/>
              <a:gd name="T70" fmla="*/ 393 w 468"/>
              <a:gd name="T71" fmla="*/ 381 h 467"/>
              <a:gd name="T72" fmla="*/ 434 w 468"/>
              <a:gd name="T73" fmla="*/ 355 h 467"/>
              <a:gd name="T74" fmla="*/ 419 w 468"/>
              <a:gd name="T75" fmla="*/ 308 h 467"/>
              <a:gd name="T76" fmla="*/ 462 w 468"/>
              <a:gd name="T77" fmla="*/ 285 h 467"/>
              <a:gd name="T78" fmla="*/ 441 w 468"/>
              <a:gd name="T79" fmla="*/ 237 h 467"/>
              <a:gd name="T80" fmla="*/ 371 w 468"/>
              <a:gd name="T81" fmla="*/ 174 h 467"/>
              <a:gd name="T82" fmla="*/ 327 w 468"/>
              <a:gd name="T83" fmla="*/ 135 h 467"/>
              <a:gd name="T84" fmla="*/ 293 w 468"/>
              <a:gd name="T85" fmla="*/ 85 h 467"/>
              <a:gd name="T86" fmla="*/ 232 w 468"/>
              <a:gd name="T87" fmla="*/ 98 h 467"/>
              <a:gd name="T88" fmla="*/ 293 w 468"/>
              <a:gd name="T89" fmla="*/ 85 h 467"/>
              <a:gd name="T90" fmla="*/ 144 w 468"/>
              <a:gd name="T91" fmla="*/ 115 h 467"/>
              <a:gd name="T92" fmla="*/ 128 w 468"/>
              <a:gd name="T93" fmla="*/ 128 h 467"/>
              <a:gd name="T94" fmla="*/ 85 w 468"/>
              <a:gd name="T95" fmla="*/ 175 h 467"/>
              <a:gd name="T96" fmla="*/ 98 w 468"/>
              <a:gd name="T97" fmla="*/ 235 h 467"/>
              <a:gd name="T98" fmla="*/ 85 w 468"/>
              <a:gd name="T99" fmla="*/ 175 h 467"/>
              <a:gd name="T100" fmla="*/ 97 w 468"/>
              <a:gd name="T101" fmla="*/ 293 h 467"/>
              <a:gd name="T102" fmla="*/ 140 w 468"/>
              <a:gd name="T103" fmla="*/ 333 h 467"/>
              <a:gd name="T104" fmla="*/ 175 w 468"/>
              <a:gd name="T105" fmla="*/ 383 h 467"/>
              <a:gd name="T106" fmla="*/ 240 w 468"/>
              <a:gd name="T107" fmla="*/ 369 h 467"/>
              <a:gd name="T108" fmla="*/ 175 w 468"/>
              <a:gd name="T109" fmla="*/ 383 h 467"/>
              <a:gd name="T110" fmla="*/ 330 w 468"/>
              <a:gd name="T111" fmla="*/ 348 h 467"/>
              <a:gd name="T112" fmla="*/ 344 w 468"/>
              <a:gd name="T113" fmla="*/ 334 h 467"/>
              <a:gd name="T114" fmla="*/ 383 w 468"/>
              <a:gd name="T115" fmla="*/ 293 h 467"/>
              <a:gd name="T116" fmla="*/ 369 w 468"/>
              <a:gd name="T117" fmla="*/ 227 h 467"/>
              <a:gd name="T118" fmla="*/ 383 w 468"/>
              <a:gd name="T119" fmla="*/ 29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67">
                <a:moveTo>
                  <a:pt x="441" y="237"/>
                </a:moveTo>
                <a:cubicBezTo>
                  <a:pt x="456" y="238"/>
                  <a:pt x="456" y="238"/>
                  <a:pt x="456" y="238"/>
                </a:cubicBezTo>
                <a:cubicBezTo>
                  <a:pt x="462" y="239"/>
                  <a:pt x="468" y="234"/>
                  <a:pt x="468" y="228"/>
                </a:cubicBezTo>
                <a:cubicBezTo>
                  <a:pt x="468" y="225"/>
                  <a:pt x="467" y="221"/>
                  <a:pt x="467" y="218"/>
                </a:cubicBezTo>
                <a:cubicBezTo>
                  <a:pt x="467" y="212"/>
                  <a:pt x="461" y="208"/>
                  <a:pt x="455" y="209"/>
                </a:cubicBezTo>
                <a:cubicBezTo>
                  <a:pt x="450" y="209"/>
                  <a:pt x="450" y="209"/>
                  <a:pt x="450" y="209"/>
                </a:cubicBezTo>
                <a:cubicBezTo>
                  <a:pt x="442" y="211"/>
                  <a:pt x="433" y="206"/>
                  <a:pt x="431" y="199"/>
                </a:cubicBezTo>
                <a:cubicBezTo>
                  <a:pt x="427" y="189"/>
                  <a:pt x="434" y="178"/>
                  <a:pt x="444" y="176"/>
                </a:cubicBezTo>
                <a:cubicBezTo>
                  <a:pt x="448" y="176"/>
                  <a:pt x="448" y="176"/>
                  <a:pt x="448" y="176"/>
                </a:cubicBezTo>
                <a:cubicBezTo>
                  <a:pt x="455" y="175"/>
                  <a:pt x="458" y="168"/>
                  <a:pt x="457" y="162"/>
                </a:cubicBezTo>
                <a:cubicBezTo>
                  <a:pt x="456" y="159"/>
                  <a:pt x="455" y="156"/>
                  <a:pt x="453" y="153"/>
                </a:cubicBezTo>
                <a:cubicBezTo>
                  <a:pt x="451" y="147"/>
                  <a:pt x="445" y="145"/>
                  <a:pt x="439" y="147"/>
                </a:cubicBezTo>
                <a:cubicBezTo>
                  <a:pt x="434" y="150"/>
                  <a:pt x="434" y="150"/>
                  <a:pt x="434" y="150"/>
                </a:cubicBezTo>
                <a:cubicBezTo>
                  <a:pt x="427" y="153"/>
                  <a:pt x="418" y="151"/>
                  <a:pt x="413" y="145"/>
                </a:cubicBezTo>
                <a:cubicBezTo>
                  <a:pt x="407" y="136"/>
                  <a:pt x="410" y="124"/>
                  <a:pt x="419" y="120"/>
                </a:cubicBezTo>
                <a:cubicBezTo>
                  <a:pt x="423" y="118"/>
                  <a:pt x="423" y="118"/>
                  <a:pt x="423" y="118"/>
                </a:cubicBezTo>
                <a:cubicBezTo>
                  <a:pt x="429" y="115"/>
                  <a:pt x="431" y="107"/>
                  <a:pt x="427" y="102"/>
                </a:cubicBezTo>
                <a:cubicBezTo>
                  <a:pt x="425" y="100"/>
                  <a:pt x="424" y="97"/>
                  <a:pt x="422" y="95"/>
                </a:cubicBezTo>
                <a:cubicBezTo>
                  <a:pt x="418" y="89"/>
                  <a:pt x="411" y="89"/>
                  <a:pt x="406" y="93"/>
                </a:cubicBezTo>
                <a:cubicBezTo>
                  <a:pt x="402" y="97"/>
                  <a:pt x="402" y="97"/>
                  <a:pt x="402" y="97"/>
                </a:cubicBezTo>
                <a:cubicBezTo>
                  <a:pt x="395" y="103"/>
                  <a:pt x="385" y="103"/>
                  <a:pt x="378" y="96"/>
                </a:cubicBezTo>
                <a:cubicBezTo>
                  <a:pt x="372" y="89"/>
                  <a:pt x="373" y="78"/>
                  <a:pt x="379" y="72"/>
                </a:cubicBezTo>
                <a:cubicBezTo>
                  <a:pt x="383" y="69"/>
                  <a:pt x="383" y="69"/>
                  <a:pt x="383" y="69"/>
                </a:cubicBezTo>
                <a:cubicBezTo>
                  <a:pt x="387" y="65"/>
                  <a:pt x="387" y="57"/>
                  <a:pt x="382" y="53"/>
                </a:cubicBezTo>
                <a:cubicBezTo>
                  <a:pt x="380" y="51"/>
                  <a:pt x="377" y="49"/>
                  <a:pt x="375" y="47"/>
                </a:cubicBezTo>
                <a:cubicBezTo>
                  <a:pt x="370" y="43"/>
                  <a:pt x="363" y="45"/>
                  <a:pt x="360" y="50"/>
                </a:cubicBezTo>
                <a:cubicBezTo>
                  <a:pt x="357" y="55"/>
                  <a:pt x="357" y="55"/>
                  <a:pt x="357" y="55"/>
                </a:cubicBezTo>
                <a:cubicBezTo>
                  <a:pt x="353" y="62"/>
                  <a:pt x="344" y="65"/>
                  <a:pt x="336" y="62"/>
                </a:cubicBezTo>
                <a:cubicBezTo>
                  <a:pt x="326" y="58"/>
                  <a:pt x="323" y="46"/>
                  <a:pt x="328" y="38"/>
                </a:cubicBezTo>
                <a:cubicBezTo>
                  <a:pt x="330" y="34"/>
                  <a:pt x="330" y="34"/>
                  <a:pt x="330" y="34"/>
                </a:cubicBezTo>
                <a:cubicBezTo>
                  <a:pt x="334" y="28"/>
                  <a:pt x="331" y="21"/>
                  <a:pt x="325" y="18"/>
                </a:cubicBezTo>
                <a:cubicBezTo>
                  <a:pt x="323" y="17"/>
                  <a:pt x="320" y="16"/>
                  <a:pt x="317" y="15"/>
                </a:cubicBezTo>
                <a:cubicBezTo>
                  <a:pt x="311" y="13"/>
                  <a:pt x="304" y="16"/>
                  <a:pt x="303" y="22"/>
                </a:cubicBezTo>
                <a:cubicBezTo>
                  <a:pt x="301" y="27"/>
                  <a:pt x="301" y="27"/>
                  <a:pt x="301" y="27"/>
                </a:cubicBezTo>
                <a:cubicBezTo>
                  <a:pt x="299" y="35"/>
                  <a:pt x="292" y="41"/>
                  <a:pt x="284" y="40"/>
                </a:cubicBezTo>
                <a:cubicBezTo>
                  <a:pt x="273" y="39"/>
                  <a:pt x="266" y="29"/>
                  <a:pt x="269" y="19"/>
                </a:cubicBezTo>
                <a:cubicBezTo>
                  <a:pt x="270" y="15"/>
                  <a:pt x="270" y="15"/>
                  <a:pt x="270" y="15"/>
                </a:cubicBezTo>
                <a:cubicBezTo>
                  <a:pt x="272" y="8"/>
                  <a:pt x="267" y="2"/>
                  <a:pt x="261" y="1"/>
                </a:cubicBezTo>
                <a:cubicBezTo>
                  <a:pt x="258" y="1"/>
                  <a:pt x="255" y="1"/>
                  <a:pt x="252" y="0"/>
                </a:cubicBezTo>
                <a:cubicBezTo>
                  <a:pt x="245" y="0"/>
                  <a:pt x="240" y="5"/>
                  <a:pt x="240" y="11"/>
                </a:cubicBezTo>
                <a:cubicBezTo>
                  <a:pt x="240" y="16"/>
                  <a:pt x="240" y="16"/>
                  <a:pt x="240" y="16"/>
                </a:cubicBezTo>
                <a:cubicBezTo>
                  <a:pt x="241" y="25"/>
                  <a:pt x="235" y="32"/>
                  <a:pt x="227" y="34"/>
                </a:cubicBezTo>
                <a:cubicBezTo>
                  <a:pt x="217" y="36"/>
                  <a:pt x="207" y="28"/>
                  <a:pt x="207" y="18"/>
                </a:cubicBezTo>
                <a:cubicBezTo>
                  <a:pt x="207" y="13"/>
                  <a:pt x="207" y="13"/>
                  <a:pt x="207" y="13"/>
                </a:cubicBezTo>
                <a:cubicBezTo>
                  <a:pt x="207" y="7"/>
                  <a:pt x="201" y="2"/>
                  <a:pt x="195" y="3"/>
                </a:cubicBezTo>
                <a:cubicBezTo>
                  <a:pt x="191" y="4"/>
                  <a:pt x="188" y="4"/>
                  <a:pt x="185" y="5"/>
                </a:cubicBezTo>
                <a:cubicBezTo>
                  <a:pt x="179" y="6"/>
                  <a:pt x="175" y="12"/>
                  <a:pt x="177" y="18"/>
                </a:cubicBezTo>
                <a:cubicBezTo>
                  <a:pt x="179" y="24"/>
                  <a:pt x="179" y="24"/>
                  <a:pt x="179" y="24"/>
                </a:cubicBezTo>
                <a:cubicBezTo>
                  <a:pt x="182" y="33"/>
                  <a:pt x="177" y="42"/>
                  <a:pt x="168" y="45"/>
                </a:cubicBezTo>
                <a:cubicBezTo>
                  <a:pt x="162" y="51"/>
                  <a:pt x="152" y="48"/>
                  <a:pt x="149" y="40"/>
                </a:cubicBezTo>
                <a:cubicBezTo>
                  <a:pt x="146" y="30"/>
                  <a:pt x="146" y="30"/>
                  <a:pt x="146" y="30"/>
                </a:cubicBezTo>
                <a:cubicBezTo>
                  <a:pt x="144" y="24"/>
                  <a:pt x="137" y="21"/>
                  <a:pt x="131" y="23"/>
                </a:cubicBezTo>
                <a:cubicBezTo>
                  <a:pt x="128" y="25"/>
                  <a:pt x="125" y="26"/>
                  <a:pt x="123" y="28"/>
                </a:cubicBezTo>
                <a:cubicBezTo>
                  <a:pt x="117" y="31"/>
                  <a:pt x="115" y="38"/>
                  <a:pt x="119" y="43"/>
                </a:cubicBezTo>
                <a:cubicBezTo>
                  <a:pt x="122" y="48"/>
                  <a:pt x="122" y="48"/>
                  <a:pt x="122" y="48"/>
                </a:cubicBezTo>
                <a:cubicBezTo>
                  <a:pt x="128" y="56"/>
                  <a:pt x="125" y="68"/>
                  <a:pt x="115" y="72"/>
                </a:cubicBezTo>
                <a:cubicBezTo>
                  <a:pt x="108" y="76"/>
                  <a:pt x="99" y="73"/>
                  <a:pt x="94" y="66"/>
                </a:cubicBezTo>
                <a:cubicBezTo>
                  <a:pt x="92" y="63"/>
                  <a:pt x="92" y="63"/>
                  <a:pt x="92" y="63"/>
                </a:cubicBezTo>
                <a:cubicBezTo>
                  <a:pt x="88" y="58"/>
                  <a:pt x="81" y="57"/>
                  <a:pt x="76" y="61"/>
                </a:cubicBezTo>
                <a:cubicBezTo>
                  <a:pt x="76" y="61"/>
                  <a:pt x="76" y="61"/>
                  <a:pt x="76" y="61"/>
                </a:cubicBezTo>
                <a:cubicBezTo>
                  <a:pt x="74" y="63"/>
                  <a:pt x="71" y="65"/>
                  <a:pt x="69" y="67"/>
                </a:cubicBezTo>
                <a:cubicBezTo>
                  <a:pt x="65" y="72"/>
                  <a:pt x="65" y="79"/>
                  <a:pt x="70" y="83"/>
                </a:cubicBezTo>
                <a:cubicBezTo>
                  <a:pt x="74" y="86"/>
                  <a:pt x="74" y="86"/>
                  <a:pt x="74" y="86"/>
                </a:cubicBezTo>
                <a:cubicBezTo>
                  <a:pt x="80" y="92"/>
                  <a:pt x="82" y="101"/>
                  <a:pt x="78" y="108"/>
                </a:cubicBezTo>
                <a:cubicBezTo>
                  <a:pt x="73" y="117"/>
                  <a:pt x="61" y="119"/>
                  <a:pt x="53" y="113"/>
                </a:cubicBezTo>
                <a:cubicBezTo>
                  <a:pt x="49" y="110"/>
                  <a:pt x="49" y="110"/>
                  <a:pt x="49" y="110"/>
                </a:cubicBezTo>
                <a:cubicBezTo>
                  <a:pt x="44" y="106"/>
                  <a:pt x="37" y="107"/>
                  <a:pt x="34" y="112"/>
                </a:cubicBezTo>
                <a:cubicBezTo>
                  <a:pt x="32" y="115"/>
                  <a:pt x="30" y="118"/>
                  <a:pt x="29" y="120"/>
                </a:cubicBezTo>
                <a:cubicBezTo>
                  <a:pt x="26" y="126"/>
                  <a:pt x="28" y="133"/>
                  <a:pt x="34" y="135"/>
                </a:cubicBezTo>
                <a:cubicBezTo>
                  <a:pt x="39" y="137"/>
                  <a:pt x="39" y="137"/>
                  <a:pt x="39" y="137"/>
                </a:cubicBezTo>
                <a:cubicBezTo>
                  <a:pt x="46" y="141"/>
                  <a:pt x="51" y="149"/>
                  <a:pt x="49" y="157"/>
                </a:cubicBezTo>
                <a:cubicBezTo>
                  <a:pt x="47" y="167"/>
                  <a:pt x="36" y="172"/>
                  <a:pt x="26" y="168"/>
                </a:cubicBezTo>
                <a:cubicBezTo>
                  <a:pt x="22" y="167"/>
                  <a:pt x="22" y="167"/>
                  <a:pt x="22" y="167"/>
                </a:cubicBezTo>
                <a:cubicBezTo>
                  <a:pt x="16" y="164"/>
                  <a:pt x="9" y="167"/>
                  <a:pt x="8" y="174"/>
                </a:cubicBezTo>
                <a:cubicBezTo>
                  <a:pt x="7" y="177"/>
                  <a:pt x="6" y="180"/>
                  <a:pt x="5" y="183"/>
                </a:cubicBezTo>
                <a:cubicBezTo>
                  <a:pt x="4" y="189"/>
                  <a:pt x="8" y="195"/>
                  <a:pt x="14" y="196"/>
                </a:cubicBezTo>
                <a:cubicBezTo>
                  <a:pt x="20" y="196"/>
                  <a:pt x="20" y="196"/>
                  <a:pt x="20" y="196"/>
                </a:cubicBezTo>
                <a:cubicBezTo>
                  <a:pt x="29" y="197"/>
                  <a:pt x="36" y="206"/>
                  <a:pt x="35" y="215"/>
                </a:cubicBezTo>
                <a:cubicBezTo>
                  <a:pt x="41" y="221"/>
                  <a:pt x="35" y="232"/>
                  <a:pt x="27" y="231"/>
                </a:cubicBezTo>
                <a:cubicBezTo>
                  <a:pt x="12" y="229"/>
                  <a:pt x="12" y="229"/>
                  <a:pt x="12" y="229"/>
                </a:cubicBezTo>
                <a:cubicBezTo>
                  <a:pt x="5" y="228"/>
                  <a:pt x="0" y="233"/>
                  <a:pt x="0" y="240"/>
                </a:cubicBezTo>
                <a:cubicBezTo>
                  <a:pt x="0" y="243"/>
                  <a:pt x="0" y="246"/>
                  <a:pt x="0" y="249"/>
                </a:cubicBezTo>
                <a:cubicBezTo>
                  <a:pt x="1" y="255"/>
                  <a:pt x="6" y="260"/>
                  <a:pt x="13" y="259"/>
                </a:cubicBezTo>
                <a:cubicBezTo>
                  <a:pt x="18" y="258"/>
                  <a:pt x="18" y="258"/>
                  <a:pt x="18" y="258"/>
                </a:cubicBezTo>
                <a:cubicBezTo>
                  <a:pt x="27" y="256"/>
                  <a:pt x="36" y="263"/>
                  <a:pt x="38" y="272"/>
                </a:cubicBezTo>
                <a:cubicBezTo>
                  <a:pt x="39" y="281"/>
                  <a:pt x="33" y="289"/>
                  <a:pt x="24" y="291"/>
                </a:cubicBezTo>
                <a:cubicBezTo>
                  <a:pt x="19" y="292"/>
                  <a:pt x="19" y="292"/>
                  <a:pt x="19" y="292"/>
                </a:cubicBezTo>
                <a:cubicBezTo>
                  <a:pt x="13" y="293"/>
                  <a:pt x="9" y="299"/>
                  <a:pt x="11" y="305"/>
                </a:cubicBezTo>
                <a:cubicBezTo>
                  <a:pt x="12" y="308"/>
                  <a:pt x="13" y="311"/>
                  <a:pt x="14" y="314"/>
                </a:cubicBezTo>
                <a:cubicBezTo>
                  <a:pt x="16" y="320"/>
                  <a:pt x="23" y="323"/>
                  <a:pt x="29" y="320"/>
                </a:cubicBezTo>
                <a:cubicBezTo>
                  <a:pt x="34" y="318"/>
                  <a:pt x="34" y="318"/>
                  <a:pt x="34" y="318"/>
                </a:cubicBezTo>
                <a:cubicBezTo>
                  <a:pt x="42" y="314"/>
                  <a:pt x="52" y="317"/>
                  <a:pt x="56" y="325"/>
                </a:cubicBezTo>
                <a:cubicBezTo>
                  <a:pt x="56" y="325"/>
                  <a:pt x="56" y="325"/>
                  <a:pt x="56" y="325"/>
                </a:cubicBezTo>
                <a:cubicBezTo>
                  <a:pt x="60" y="334"/>
                  <a:pt x="57" y="344"/>
                  <a:pt x="48" y="348"/>
                </a:cubicBezTo>
                <a:cubicBezTo>
                  <a:pt x="44" y="350"/>
                  <a:pt x="44" y="350"/>
                  <a:pt x="44" y="350"/>
                </a:cubicBezTo>
                <a:cubicBezTo>
                  <a:pt x="39" y="353"/>
                  <a:pt x="37" y="360"/>
                  <a:pt x="40" y="365"/>
                </a:cubicBezTo>
                <a:cubicBezTo>
                  <a:pt x="42" y="368"/>
                  <a:pt x="44" y="370"/>
                  <a:pt x="46" y="373"/>
                </a:cubicBezTo>
                <a:cubicBezTo>
                  <a:pt x="49" y="378"/>
                  <a:pt x="57" y="379"/>
                  <a:pt x="61" y="374"/>
                </a:cubicBezTo>
                <a:cubicBezTo>
                  <a:pt x="65" y="371"/>
                  <a:pt x="65" y="371"/>
                  <a:pt x="65" y="371"/>
                </a:cubicBezTo>
                <a:cubicBezTo>
                  <a:pt x="72" y="364"/>
                  <a:pt x="83" y="365"/>
                  <a:pt x="89" y="372"/>
                </a:cubicBezTo>
                <a:cubicBezTo>
                  <a:pt x="89" y="372"/>
                  <a:pt x="89" y="372"/>
                  <a:pt x="89" y="372"/>
                </a:cubicBezTo>
                <a:cubicBezTo>
                  <a:pt x="95" y="379"/>
                  <a:pt x="95" y="389"/>
                  <a:pt x="88" y="395"/>
                </a:cubicBezTo>
                <a:cubicBezTo>
                  <a:pt x="85" y="399"/>
                  <a:pt x="85" y="399"/>
                  <a:pt x="85" y="399"/>
                </a:cubicBezTo>
                <a:cubicBezTo>
                  <a:pt x="80" y="403"/>
                  <a:pt x="80" y="410"/>
                  <a:pt x="85" y="414"/>
                </a:cubicBezTo>
                <a:cubicBezTo>
                  <a:pt x="88" y="416"/>
                  <a:pt x="90" y="418"/>
                  <a:pt x="93" y="420"/>
                </a:cubicBezTo>
                <a:cubicBezTo>
                  <a:pt x="98" y="424"/>
                  <a:pt x="105" y="423"/>
                  <a:pt x="108" y="417"/>
                </a:cubicBezTo>
                <a:cubicBezTo>
                  <a:pt x="111" y="413"/>
                  <a:pt x="111" y="413"/>
                  <a:pt x="111" y="413"/>
                </a:cubicBezTo>
                <a:cubicBezTo>
                  <a:pt x="115" y="406"/>
                  <a:pt x="124" y="402"/>
                  <a:pt x="131" y="406"/>
                </a:cubicBezTo>
                <a:cubicBezTo>
                  <a:pt x="141" y="409"/>
                  <a:pt x="145" y="421"/>
                  <a:pt x="140" y="430"/>
                </a:cubicBezTo>
                <a:cubicBezTo>
                  <a:pt x="137" y="434"/>
                  <a:pt x="137" y="434"/>
                  <a:pt x="137" y="434"/>
                </a:cubicBezTo>
                <a:cubicBezTo>
                  <a:pt x="134" y="439"/>
                  <a:pt x="136" y="447"/>
                  <a:pt x="142" y="449"/>
                </a:cubicBezTo>
                <a:cubicBezTo>
                  <a:pt x="145" y="450"/>
                  <a:pt x="148" y="451"/>
                  <a:pt x="151" y="453"/>
                </a:cubicBezTo>
                <a:cubicBezTo>
                  <a:pt x="157" y="455"/>
                  <a:pt x="163" y="451"/>
                  <a:pt x="165" y="445"/>
                </a:cubicBezTo>
                <a:cubicBezTo>
                  <a:pt x="166" y="440"/>
                  <a:pt x="166" y="440"/>
                  <a:pt x="166" y="440"/>
                </a:cubicBezTo>
                <a:cubicBezTo>
                  <a:pt x="169" y="431"/>
                  <a:pt x="178" y="426"/>
                  <a:pt x="187" y="428"/>
                </a:cubicBezTo>
                <a:cubicBezTo>
                  <a:pt x="187" y="428"/>
                  <a:pt x="187" y="428"/>
                  <a:pt x="187" y="428"/>
                </a:cubicBezTo>
                <a:cubicBezTo>
                  <a:pt x="196" y="430"/>
                  <a:pt x="201" y="440"/>
                  <a:pt x="199" y="448"/>
                </a:cubicBezTo>
                <a:cubicBezTo>
                  <a:pt x="198" y="453"/>
                  <a:pt x="198" y="453"/>
                  <a:pt x="198" y="453"/>
                </a:cubicBezTo>
                <a:cubicBezTo>
                  <a:pt x="196" y="459"/>
                  <a:pt x="200" y="465"/>
                  <a:pt x="206" y="466"/>
                </a:cubicBezTo>
                <a:cubicBezTo>
                  <a:pt x="210" y="466"/>
                  <a:pt x="213" y="467"/>
                  <a:pt x="216" y="467"/>
                </a:cubicBezTo>
                <a:cubicBezTo>
                  <a:pt x="222" y="467"/>
                  <a:pt x="227" y="462"/>
                  <a:pt x="227" y="456"/>
                </a:cubicBezTo>
                <a:cubicBezTo>
                  <a:pt x="227" y="451"/>
                  <a:pt x="227" y="451"/>
                  <a:pt x="227" y="451"/>
                </a:cubicBezTo>
                <a:cubicBezTo>
                  <a:pt x="227" y="441"/>
                  <a:pt x="234" y="434"/>
                  <a:pt x="243" y="433"/>
                </a:cubicBezTo>
                <a:cubicBezTo>
                  <a:pt x="253" y="433"/>
                  <a:pt x="260" y="440"/>
                  <a:pt x="261" y="450"/>
                </a:cubicBezTo>
                <a:cubicBezTo>
                  <a:pt x="261" y="454"/>
                  <a:pt x="261" y="454"/>
                  <a:pt x="261" y="454"/>
                </a:cubicBezTo>
                <a:cubicBezTo>
                  <a:pt x="261" y="461"/>
                  <a:pt x="267" y="465"/>
                  <a:pt x="273" y="464"/>
                </a:cubicBezTo>
                <a:cubicBezTo>
                  <a:pt x="276" y="464"/>
                  <a:pt x="279" y="463"/>
                  <a:pt x="282" y="463"/>
                </a:cubicBezTo>
                <a:cubicBezTo>
                  <a:pt x="288" y="461"/>
                  <a:pt x="292" y="455"/>
                  <a:pt x="290" y="449"/>
                </a:cubicBezTo>
                <a:cubicBezTo>
                  <a:pt x="288" y="444"/>
                  <a:pt x="288" y="444"/>
                  <a:pt x="288" y="444"/>
                </a:cubicBezTo>
                <a:cubicBezTo>
                  <a:pt x="286" y="435"/>
                  <a:pt x="290" y="425"/>
                  <a:pt x="299" y="423"/>
                </a:cubicBezTo>
                <a:cubicBezTo>
                  <a:pt x="308" y="420"/>
                  <a:pt x="318" y="425"/>
                  <a:pt x="320" y="433"/>
                </a:cubicBezTo>
                <a:cubicBezTo>
                  <a:pt x="322" y="438"/>
                  <a:pt x="322" y="438"/>
                  <a:pt x="322" y="438"/>
                </a:cubicBezTo>
                <a:cubicBezTo>
                  <a:pt x="324" y="444"/>
                  <a:pt x="331" y="447"/>
                  <a:pt x="336" y="444"/>
                </a:cubicBezTo>
                <a:cubicBezTo>
                  <a:pt x="339" y="443"/>
                  <a:pt x="342" y="441"/>
                  <a:pt x="345" y="440"/>
                </a:cubicBezTo>
                <a:cubicBezTo>
                  <a:pt x="350" y="437"/>
                  <a:pt x="352" y="430"/>
                  <a:pt x="349" y="424"/>
                </a:cubicBezTo>
                <a:cubicBezTo>
                  <a:pt x="345" y="420"/>
                  <a:pt x="345" y="420"/>
                  <a:pt x="345" y="420"/>
                </a:cubicBezTo>
                <a:cubicBezTo>
                  <a:pt x="340" y="412"/>
                  <a:pt x="342" y="402"/>
                  <a:pt x="350" y="396"/>
                </a:cubicBezTo>
                <a:cubicBezTo>
                  <a:pt x="357" y="391"/>
                  <a:pt x="368" y="393"/>
                  <a:pt x="373" y="401"/>
                </a:cubicBezTo>
                <a:cubicBezTo>
                  <a:pt x="376" y="405"/>
                  <a:pt x="376" y="405"/>
                  <a:pt x="376" y="405"/>
                </a:cubicBezTo>
                <a:cubicBezTo>
                  <a:pt x="379" y="410"/>
                  <a:pt x="387" y="411"/>
                  <a:pt x="391" y="407"/>
                </a:cubicBezTo>
                <a:cubicBezTo>
                  <a:pt x="391" y="407"/>
                  <a:pt x="391" y="407"/>
                  <a:pt x="392" y="407"/>
                </a:cubicBezTo>
                <a:cubicBezTo>
                  <a:pt x="394" y="404"/>
                  <a:pt x="396" y="402"/>
                  <a:pt x="398" y="400"/>
                </a:cubicBezTo>
                <a:cubicBezTo>
                  <a:pt x="403" y="396"/>
                  <a:pt x="402" y="388"/>
                  <a:pt x="398" y="384"/>
                </a:cubicBezTo>
                <a:cubicBezTo>
                  <a:pt x="393" y="381"/>
                  <a:pt x="393" y="381"/>
                  <a:pt x="393" y="381"/>
                </a:cubicBezTo>
                <a:cubicBezTo>
                  <a:pt x="386" y="375"/>
                  <a:pt x="385" y="364"/>
                  <a:pt x="391" y="357"/>
                </a:cubicBezTo>
                <a:cubicBezTo>
                  <a:pt x="397" y="350"/>
                  <a:pt x="407" y="349"/>
                  <a:pt x="415" y="355"/>
                </a:cubicBezTo>
                <a:cubicBezTo>
                  <a:pt x="418" y="358"/>
                  <a:pt x="418" y="358"/>
                  <a:pt x="418" y="358"/>
                </a:cubicBezTo>
                <a:cubicBezTo>
                  <a:pt x="423" y="362"/>
                  <a:pt x="430" y="361"/>
                  <a:pt x="434" y="355"/>
                </a:cubicBezTo>
                <a:cubicBezTo>
                  <a:pt x="435" y="352"/>
                  <a:pt x="437" y="350"/>
                  <a:pt x="439" y="347"/>
                </a:cubicBezTo>
                <a:cubicBezTo>
                  <a:pt x="442" y="342"/>
                  <a:pt x="439" y="335"/>
                  <a:pt x="433" y="332"/>
                </a:cubicBezTo>
                <a:cubicBezTo>
                  <a:pt x="428" y="330"/>
                  <a:pt x="428" y="330"/>
                  <a:pt x="428" y="330"/>
                </a:cubicBezTo>
                <a:cubicBezTo>
                  <a:pt x="420" y="326"/>
                  <a:pt x="416" y="316"/>
                  <a:pt x="419" y="308"/>
                </a:cubicBezTo>
                <a:cubicBezTo>
                  <a:pt x="423" y="299"/>
                  <a:pt x="433" y="295"/>
                  <a:pt x="441" y="299"/>
                </a:cubicBezTo>
                <a:cubicBezTo>
                  <a:pt x="446" y="301"/>
                  <a:pt x="446" y="301"/>
                  <a:pt x="446" y="301"/>
                </a:cubicBezTo>
                <a:cubicBezTo>
                  <a:pt x="451" y="303"/>
                  <a:pt x="458" y="300"/>
                  <a:pt x="460" y="294"/>
                </a:cubicBezTo>
                <a:cubicBezTo>
                  <a:pt x="461" y="291"/>
                  <a:pt x="461" y="288"/>
                  <a:pt x="462" y="285"/>
                </a:cubicBezTo>
                <a:cubicBezTo>
                  <a:pt x="463" y="279"/>
                  <a:pt x="459" y="273"/>
                  <a:pt x="453" y="272"/>
                </a:cubicBezTo>
                <a:cubicBezTo>
                  <a:pt x="447" y="271"/>
                  <a:pt x="447" y="271"/>
                  <a:pt x="447" y="271"/>
                </a:cubicBezTo>
                <a:cubicBezTo>
                  <a:pt x="438" y="270"/>
                  <a:pt x="432" y="262"/>
                  <a:pt x="433" y="253"/>
                </a:cubicBezTo>
                <a:cubicBezTo>
                  <a:pt x="427" y="246"/>
                  <a:pt x="432" y="236"/>
                  <a:pt x="441" y="237"/>
                </a:cubicBezTo>
                <a:close/>
                <a:moveTo>
                  <a:pt x="306" y="91"/>
                </a:moveTo>
                <a:cubicBezTo>
                  <a:pt x="323" y="99"/>
                  <a:pt x="339" y="111"/>
                  <a:pt x="352" y="126"/>
                </a:cubicBezTo>
                <a:cubicBezTo>
                  <a:pt x="364" y="139"/>
                  <a:pt x="374" y="154"/>
                  <a:pt x="381" y="170"/>
                </a:cubicBezTo>
                <a:cubicBezTo>
                  <a:pt x="371" y="174"/>
                  <a:pt x="371" y="174"/>
                  <a:pt x="371" y="174"/>
                </a:cubicBezTo>
                <a:cubicBezTo>
                  <a:pt x="366" y="162"/>
                  <a:pt x="359" y="151"/>
                  <a:pt x="351" y="141"/>
                </a:cubicBezTo>
                <a:cubicBezTo>
                  <a:pt x="341" y="150"/>
                  <a:pt x="341" y="150"/>
                  <a:pt x="341" y="150"/>
                </a:cubicBezTo>
                <a:cubicBezTo>
                  <a:pt x="339" y="147"/>
                  <a:pt x="336" y="145"/>
                  <a:pt x="334" y="142"/>
                </a:cubicBezTo>
                <a:cubicBezTo>
                  <a:pt x="332" y="140"/>
                  <a:pt x="329" y="137"/>
                  <a:pt x="327" y="135"/>
                </a:cubicBezTo>
                <a:cubicBezTo>
                  <a:pt x="337" y="126"/>
                  <a:pt x="337" y="126"/>
                  <a:pt x="337" y="126"/>
                </a:cubicBezTo>
                <a:cubicBezTo>
                  <a:pt x="326" y="116"/>
                  <a:pt x="314" y="107"/>
                  <a:pt x="302" y="101"/>
                </a:cubicBezTo>
                <a:lnTo>
                  <a:pt x="306" y="91"/>
                </a:lnTo>
                <a:close/>
                <a:moveTo>
                  <a:pt x="293" y="85"/>
                </a:moveTo>
                <a:cubicBezTo>
                  <a:pt x="288" y="95"/>
                  <a:pt x="288" y="95"/>
                  <a:pt x="288" y="95"/>
                </a:cubicBezTo>
                <a:cubicBezTo>
                  <a:pt x="277" y="90"/>
                  <a:pt x="265" y="87"/>
                  <a:pt x="253" y="86"/>
                </a:cubicBezTo>
                <a:cubicBezTo>
                  <a:pt x="253" y="99"/>
                  <a:pt x="253" y="99"/>
                  <a:pt x="253" y="99"/>
                </a:cubicBezTo>
                <a:cubicBezTo>
                  <a:pt x="246" y="98"/>
                  <a:pt x="239" y="98"/>
                  <a:pt x="232" y="98"/>
                </a:cubicBezTo>
                <a:cubicBezTo>
                  <a:pt x="233" y="84"/>
                  <a:pt x="233" y="84"/>
                  <a:pt x="233" y="84"/>
                </a:cubicBezTo>
                <a:cubicBezTo>
                  <a:pt x="218" y="84"/>
                  <a:pt x="202" y="87"/>
                  <a:pt x="188" y="92"/>
                </a:cubicBezTo>
                <a:cubicBezTo>
                  <a:pt x="184" y="81"/>
                  <a:pt x="184" y="81"/>
                  <a:pt x="184" y="81"/>
                </a:cubicBezTo>
                <a:cubicBezTo>
                  <a:pt x="219" y="70"/>
                  <a:pt x="258" y="71"/>
                  <a:pt x="293" y="85"/>
                </a:cubicBezTo>
                <a:close/>
                <a:moveTo>
                  <a:pt x="126" y="115"/>
                </a:moveTo>
                <a:cubicBezTo>
                  <a:pt x="139" y="103"/>
                  <a:pt x="154" y="93"/>
                  <a:pt x="170" y="87"/>
                </a:cubicBezTo>
                <a:cubicBezTo>
                  <a:pt x="174" y="97"/>
                  <a:pt x="174" y="97"/>
                  <a:pt x="174" y="97"/>
                </a:cubicBezTo>
                <a:cubicBezTo>
                  <a:pt x="164" y="101"/>
                  <a:pt x="153" y="107"/>
                  <a:pt x="144" y="115"/>
                </a:cubicBezTo>
                <a:cubicBezTo>
                  <a:pt x="153" y="124"/>
                  <a:pt x="153" y="124"/>
                  <a:pt x="153" y="124"/>
                </a:cubicBezTo>
                <a:cubicBezTo>
                  <a:pt x="149" y="127"/>
                  <a:pt x="146" y="130"/>
                  <a:pt x="142" y="133"/>
                </a:cubicBezTo>
                <a:cubicBezTo>
                  <a:pt x="140" y="135"/>
                  <a:pt x="139" y="136"/>
                  <a:pt x="137" y="138"/>
                </a:cubicBezTo>
                <a:cubicBezTo>
                  <a:pt x="128" y="128"/>
                  <a:pt x="128" y="128"/>
                  <a:pt x="128" y="128"/>
                </a:cubicBezTo>
                <a:cubicBezTo>
                  <a:pt x="117" y="139"/>
                  <a:pt x="108" y="152"/>
                  <a:pt x="101" y="166"/>
                </a:cubicBezTo>
                <a:cubicBezTo>
                  <a:pt x="91" y="161"/>
                  <a:pt x="91" y="161"/>
                  <a:pt x="91" y="161"/>
                </a:cubicBezTo>
                <a:cubicBezTo>
                  <a:pt x="99" y="145"/>
                  <a:pt x="111" y="129"/>
                  <a:pt x="126" y="115"/>
                </a:cubicBezTo>
                <a:close/>
                <a:moveTo>
                  <a:pt x="85" y="175"/>
                </a:moveTo>
                <a:cubicBezTo>
                  <a:pt x="95" y="179"/>
                  <a:pt x="95" y="179"/>
                  <a:pt x="95" y="179"/>
                </a:cubicBezTo>
                <a:cubicBezTo>
                  <a:pt x="90" y="190"/>
                  <a:pt x="87" y="202"/>
                  <a:pt x="86" y="214"/>
                </a:cubicBezTo>
                <a:cubicBezTo>
                  <a:pt x="99" y="215"/>
                  <a:pt x="99" y="215"/>
                  <a:pt x="99" y="215"/>
                </a:cubicBezTo>
                <a:cubicBezTo>
                  <a:pt x="98" y="222"/>
                  <a:pt x="98" y="228"/>
                  <a:pt x="98" y="235"/>
                </a:cubicBezTo>
                <a:cubicBezTo>
                  <a:pt x="84" y="234"/>
                  <a:pt x="84" y="234"/>
                  <a:pt x="84" y="234"/>
                </a:cubicBezTo>
                <a:cubicBezTo>
                  <a:pt x="85" y="250"/>
                  <a:pt x="87" y="265"/>
                  <a:pt x="92" y="280"/>
                </a:cubicBezTo>
                <a:cubicBezTo>
                  <a:pt x="82" y="284"/>
                  <a:pt x="82" y="284"/>
                  <a:pt x="82" y="284"/>
                </a:cubicBezTo>
                <a:cubicBezTo>
                  <a:pt x="70" y="248"/>
                  <a:pt x="71" y="209"/>
                  <a:pt x="85" y="175"/>
                </a:cubicBezTo>
                <a:close/>
                <a:moveTo>
                  <a:pt x="161" y="377"/>
                </a:moveTo>
                <a:cubicBezTo>
                  <a:pt x="145" y="368"/>
                  <a:pt x="129" y="357"/>
                  <a:pt x="115" y="342"/>
                </a:cubicBezTo>
                <a:cubicBezTo>
                  <a:pt x="103" y="328"/>
                  <a:pt x="93" y="313"/>
                  <a:pt x="87" y="297"/>
                </a:cubicBezTo>
                <a:cubicBezTo>
                  <a:pt x="97" y="293"/>
                  <a:pt x="97" y="293"/>
                  <a:pt x="97" y="293"/>
                </a:cubicBezTo>
                <a:cubicBezTo>
                  <a:pt x="102" y="305"/>
                  <a:pt x="109" y="316"/>
                  <a:pt x="117" y="327"/>
                </a:cubicBezTo>
                <a:cubicBezTo>
                  <a:pt x="127" y="318"/>
                  <a:pt x="127" y="318"/>
                  <a:pt x="127" y="318"/>
                </a:cubicBezTo>
                <a:cubicBezTo>
                  <a:pt x="129" y="320"/>
                  <a:pt x="131" y="323"/>
                  <a:pt x="133" y="325"/>
                </a:cubicBezTo>
                <a:cubicBezTo>
                  <a:pt x="136" y="328"/>
                  <a:pt x="138" y="330"/>
                  <a:pt x="140" y="333"/>
                </a:cubicBezTo>
                <a:cubicBezTo>
                  <a:pt x="131" y="342"/>
                  <a:pt x="131" y="342"/>
                  <a:pt x="131" y="342"/>
                </a:cubicBezTo>
                <a:cubicBezTo>
                  <a:pt x="141" y="352"/>
                  <a:pt x="153" y="360"/>
                  <a:pt x="166" y="367"/>
                </a:cubicBezTo>
                <a:lnTo>
                  <a:pt x="161" y="377"/>
                </a:lnTo>
                <a:close/>
                <a:moveTo>
                  <a:pt x="175" y="383"/>
                </a:moveTo>
                <a:cubicBezTo>
                  <a:pt x="179" y="373"/>
                  <a:pt x="179" y="373"/>
                  <a:pt x="179" y="373"/>
                </a:cubicBezTo>
                <a:cubicBezTo>
                  <a:pt x="192" y="378"/>
                  <a:pt x="206" y="381"/>
                  <a:pt x="219" y="382"/>
                </a:cubicBezTo>
                <a:cubicBezTo>
                  <a:pt x="220" y="369"/>
                  <a:pt x="220" y="369"/>
                  <a:pt x="220" y="369"/>
                </a:cubicBezTo>
                <a:cubicBezTo>
                  <a:pt x="227" y="370"/>
                  <a:pt x="234" y="370"/>
                  <a:pt x="240" y="369"/>
                </a:cubicBezTo>
                <a:cubicBezTo>
                  <a:pt x="240" y="383"/>
                  <a:pt x="240" y="383"/>
                  <a:pt x="240" y="383"/>
                </a:cubicBezTo>
                <a:cubicBezTo>
                  <a:pt x="253" y="382"/>
                  <a:pt x="267" y="380"/>
                  <a:pt x="280" y="376"/>
                </a:cubicBezTo>
                <a:cubicBezTo>
                  <a:pt x="284" y="386"/>
                  <a:pt x="284" y="386"/>
                  <a:pt x="284" y="386"/>
                </a:cubicBezTo>
                <a:cubicBezTo>
                  <a:pt x="248" y="398"/>
                  <a:pt x="209" y="396"/>
                  <a:pt x="175" y="383"/>
                </a:cubicBezTo>
                <a:close/>
                <a:moveTo>
                  <a:pt x="342" y="352"/>
                </a:moveTo>
                <a:cubicBezTo>
                  <a:pt x="328" y="364"/>
                  <a:pt x="313" y="374"/>
                  <a:pt x="297" y="381"/>
                </a:cubicBezTo>
                <a:cubicBezTo>
                  <a:pt x="293" y="371"/>
                  <a:pt x="293" y="371"/>
                  <a:pt x="293" y="371"/>
                </a:cubicBezTo>
                <a:cubicBezTo>
                  <a:pt x="306" y="365"/>
                  <a:pt x="318" y="358"/>
                  <a:pt x="330" y="348"/>
                </a:cubicBezTo>
                <a:cubicBezTo>
                  <a:pt x="321" y="338"/>
                  <a:pt x="321" y="338"/>
                  <a:pt x="321" y="338"/>
                </a:cubicBezTo>
                <a:cubicBezTo>
                  <a:pt x="322" y="337"/>
                  <a:pt x="324" y="336"/>
                  <a:pt x="325" y="334"/>
                </a:cubicBezTo>
                <a:cubicBezTo>
                  <a:pt x="329" y="331"/>
                  <a:pt x="332" y="328"/>
                  <a:pt x="335" y="324"/>
                </a:cubicBezTo>
                <a:cubicBezTo>
                  <a:pt x="344" y="334"/>
                  <a:pt x="344" y="334"/>
                  <a:pt x="344" y="334"/>
                </a:cubicBezTo>
                <a:cubicBezTo>
                  <a:pt x="353" y="324"/>
                  <a:pt x="361" y="313"/>
                  <a:pt x="367" y="302"/>
                </a:cubicBezTo>
                <a:cubicBezTo>
                  <a:pt x="377" y="306"/>
                  <a:pt x="377" y="306"/>
                  <a:pt x="377" y="306"/>
                </a:cubicBezTo>
                <a:cubicBezTo>
                  <a:pt x="368" y="323"/>
                  <a:pt x="357" y="339"/>
                  <a:pt x="342" y="352"/>
                </a:cubicBezTo>
                <a:close/>
                <a:moveTo>
                  <a:pt x="383" y="293"/>
                </a:moveTo>
                <a:cubicBezTo>
                  <a:pt x="373" y="288"/>
                  <a:pt x="373" y="288"/>
                  <a:pt x="373" y="288"/>
                </a:cubicBezTo>
                <a:cubicBezTo>
                  <a:pt x="378" y="275"/>
                  <a:pt x="381" y="262"/>
                  <a:pt x="382" y="248"/>
                </a:cubicBezTo>
                <a:cubicBezTo>
                  <a:pt x="369" y="247"/>
                  <a:pt x="369" y="247"/>
                  <a:pt x="369" y="247"/>
                </a:cubicBezTo>
                <a:cubicBezTo>
                  <a:pt x="370" y="241"/>
                  <a:pt x="370" y="234"/>
                  <a:pt x="369" y="227"/>
                </a:cubicBezTo>
                <a:cubicBezTo>
                  <a:pt x="383" y="228"/>
                  <a:pt x="383" y="228"/>
                  <a:pt x="383" y="228"/>
                </a:cubicBezTo>
                <a:cubicBezTo>
                  <a:pt x="382" y="214"/>
                  <a:pt x="380" y="201"/>
                  <a:pt x="376" y="188"/>
                </a:cubicBezTo>
                <a:cubicBezTo>
                  <a:pt x="386" y="184"/>
                  <a:pt x="386" y="184"/>
                  <a:pt x="386" y="184"/>
                </a:cubicBezTo>
                <a:cubicBezTo>
                  <a:pt x="398" y="219"/>
                  <a:pt x="396" y="258"/>
                  <a:pt x="383" y="293"/>
                </a:cubicBezTo>
                <a:close/>
              </a:path>
            </a:pathLst>
          </a:cu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1" name="Freeform 27">
            <a:extLst>
              <a:ext uri="{FF2B5EF4-FFF2-40B4-BE49-F238E27FC236}">
                <a16:creationId xmlns:a16="http://schemas.microsoft.com/office/drawing/2014/main" id="{89868CF5-CBB7-A74A-9E23-234540D0AAB8}"/>
              </a:ext>
            </a:extLst>
          </p:cNvPr>
          <p:cNvSpPr>
            <a:spLocks noEditPoints="1"/>
          </p:cNvSpPr>
          <p:nvPr/>
        </p:nvSpPr>
        <p:spPr bwMode="auto">
          <a:xfrm>
            <a:off x="7604829" y="1999284"/>
            <a:ext cx="1341439" cy="1339027"/>
          </a:xfrm>
          <a:custGeom>
            <a:avLst/>
            <a:gdLst>
              <a:gd name="T0" fmla="*/ 467 w 468"/>
              <a:gd name="T1" fmla="*/ 218 h 467"/>
              <a:gd name="T2" fmla="*/ 444 w 468"/>
              <a:gd name="T3" fmla="*/ 176 h 467"/>
              <a:gd name="T4" fmla="*/ 439 w 468"/>
              <a:gd name="T5" fmla="*/ 147 h 467"/>
              <a:gd name="T6" fmla="*/ 423 w 468"/>
              <a:gd name="T7" fmla="*/ 118 h 467"/>
              <a:gd name="T8" fmla="*/ 402 w 468"/>
              <a:gd name="T9" fmla="*/ 97 h 467"/>
              <a:gd name="T10" fmla="*/ 382 w 468"/>
              <a:gd name="T11" fmla="*/ 53 h 467"/>
              <a:gd name="T12" fmla="*/ 336 w 468"/>
              <a:gd name="T13" fmla="*/ 62 h 467"/>
              <a:gd name="T14" fmla="*/ 317 w 468"/>
              <a:gd name="T15" fmla="*/ 15 h 467"/>
              <a:gd name="T16" fmla="*/ 269 w 468"/>
              <a:gd name="T17" fmla="*/ 19 h 467"/>
              <a:gd name="T18" fmla="*/ 240 w 468"/>
              <a:gd name="T19" fmla="*/ 11 h 467"/>
              <a:gd name="T20" fmla="*/ 207 w 468"/>
              <a:gd name="T21" fmla="*/ 13 h 467"/>
              <a:gd name="T22" fmla="*/ 179 w 468"/>
              <a:gd name="T23" fmla="*/ 24 h 467"/>
              <a:gd name="T24" fmla="*/ 131 w 468"/>
              <a:gd name="T25" fmla="*/ 23 h 467"/>
              <a:gd name="T26" fmla="*/ 115 w 468"/>
              <a:gd name="T27" fmla="*/ 72 h 467"/>
              <a:gd name="T28" fmla="*/ 76 w 468"/>
              <a:gd name="T29" fmla="*/ 61 h 467"/>
              <a:gd name="T30" fmla="*/ 78 w 468"/>
              <a:gd name="T31" fmla="*/ 108 h 467"/>
              <a:gd name="T32" fmla="*/ 29 w 468"/>
              <a:gd name="T33" fmla="*/ 120 h 467"/>
              <a:gd name="T34" fmla="*/ 26 w 468"/>
              <a:gd name="T35" fmla="*/ 168 h 467"/>
              <a:gd name="T36" fmla="*/ 14 w 468"/>
              <a:gd name="T37" fmla="*/ 196 h 467"/>
              <a:gd name="T38" fmla="*/ 12 w 468"/>
              <a:gd name="T39" fmla="*/ 229 h 467"/>
              <a:gd name="T40" fmla="*/ 18 w 468"/>
              <a:gd name="T41" fmla="*/ 258 h 467"/>
              <a:gd name="T42" fmla="*/ 11 w 468"/>
              <a:gd name="T43" fmla="*/ 305 h 467"/>
              <a:gd name="T44" fmla="*/ 56 w 468"/>
              <a:gd name="T45" fmla="*/ 325 h 467"/>
              <a:gd name="T46" fmla="*/ 40 w 468"/>
              <a:gd name="T47" fmla="*/ 365 h 467"/>
              <a:gd name="T48" fmla="*/ 89 w 468"/>
              <a:gd name="T49" fmla="*/ 372 h 467"/>
              <a:gd name="T50" fmla="*/ 85 w 468"/>
              <a:gd name="T51" fmla="*/ 414 h 467"/>
              <a:gd name="T52" fmla="*/ 131 w 468"/>
              <a:gd name="T53" fmla="*/ 406 h 467"/>
              <a:gd name="T54" fmla="*/ 151 w 468"/>
              <a:gd name="T55" fmla="*/ 453 h 467"/>
              <a:gd name="T56" fmla="*/ 187 w 468"/>
              <a:gd name="T57" fmla="*/ 428 h 467"/>
              <a:gd name="T58" fmla="*/ 216 w 468"/>
              <a:gd name="T59" fmla="*/ 467 h 467"/>
              <a:gd name="T60" fmla="*/ 261 w 468"/>
              <a:gd name="T61" fmla="*/ 450 h 467"/>
              <a:gd name="T62" fmla="*/ 290 w 468"/>
              <a:gd name="T63" fmla="*/ 449 h 467"/>
              <a:gd name="T64" fmla="*/ 322 w 468"/>
              <a:gd name="T65" fmla="*/ 438 h 467"/>
              <a:gd name="T66" fmla="*/ 345 w 468"/>
              <a:gd name="T67" fmla="*/ 420 h 467"/>
              <a:gd name="T68" fmla="*/ 391 w 468"/>
              <a:gd name="T69" fmla="*/ 407 h 467"/>
              <a:gd name="T70" fmla="*/ 393 w 468"/>
              <a:gd name="T71" fmla="*/ 381 h 467"/>
              <a:gd name="T72" fmla="*/ 434 w 468"/>
              <a:gd name="T73" fmla="*/ 355 h 467"/>
              <a:gd name="T74" fmla="*/ 419 w 468"/>
              <a:gd name="T75" fmla="*/ 308 h 467"/>
              <a:gd name="T76" fmla="*/ 462 w 468"/>
              <a:gd name="T77" fmla="*/ 285 h 467"/>
              <a:gd name="T78" fmla="*/ 441 w 468"/>
              <a:gd name="T79" fmla="*/ 237 h 467"/>
              <a:gd name="T80" fmla="*/ 371 w 468"/>
              <a:gd name="T81" fmla="*/ 174 h 467"/>
              <a:gd name="T82" fmla="*/ 327 w 468"/>
              <a:gd name="T83" fmla="*/ 135 h 467"/>
              <a:gd name="T84" fmla="*/ 293 w 468"/>
              <a:gd name="T85" fmla="*/ 85 h 467"/>
              <a:gd name="T86" fmla="*/ 232 w 468"/>
              <a:gd name="T87" fmla="*/ 98 h 467"/>
              <a:gd name="T88" fmla="*/ 293 w 468"/>
              <a:gd name="T89" fmla="*/ 85 h 467"/>
              <a:gd name="T90" fmla="*/ 144 w 468"/>
              <a:gd name="T91" fmla="*/ 115 h 467"/>
              <a:gd name="T92" fmla="*/ 128 w 468"/>
              <a:gd name="T93" fmla="*/ 128 h 467"/>
              <a:gd name="T94" fmla="*/ 85 w 468"/>
              <a:gd name="T95" fmla="*/ 175 h 467"/>
              <a:gd name="T96" fmla="*/ 98 w 468"/>
              <a:gd name="T97" fmla="*/ 235 h 467"/>
              <a:gd name="T98" fmla="*/ 85 w 468"/>
              <a:gd name="T99" fmla="*/ 175 h 467"/>
              <a:gd name="T100" fmla="*/ 97 w 468"/>
              <a:gd name="T101" fmla="*/ 293 h 467"/>
              <a:gd name="T102" fmla="*/ 140 w 468"/>
              <a:gd name="T103" fmla="*/ 333 h 467"/>
              <a:gd name="T104" fmla="*/ 175 w 468"/>
              <a:gd name="T105" fmla="*/ 383 h 467"/>
              <a:gd name="T106" fmla="*/ 240 w 468"/>
              <a:gd name="T107" fmla="*/ 369 h 467"/>
              <a:gd name="T108" fmla="*/ 175 w 468"/>
              <a:gd name="T109" fmla="*/ 383 h 467"/>
              <a:gd name="T110" fmla="*/ 330 w 468"/>
              <a:gd name="T111" fmla="*/ 348 h 467"/>
              <a:gd name="T112" fmla="*/ 344 w 468"/>
              <a:gd name="T113" fmla="*/ 334 h 467"/>
              <a:gd name="T114" fmla="*/ 383 w 468"/>
              <a:gd name="T115" fmla="*/ 293 h 467"/>
              <a:gd name="T116" fmla="*/ 369 w 468"/>
              <a:gd name="T117" fmla="*/ 227 h 467"/>
              <a:gd name="T118" fmla="*/ 383 w 468"/>
              <a:gd name="T119" fmla="*/ 29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67">
                <a:moveTo>
                  <a:pt x="441" y="237"/>
                </a:moveTo>
                <a:cubicBezTo>
                  <a:pt x="456" y="238"/>
                  <a:pt x="456" y="238"/>
                  <a:pt x="456" y="238"/>
                </a:cubicBezTo>
                <a:cubicBezTo>
                  <a:pt x="462" y="239"/>
                  <a:pt x="468" y="234"/>
                  <a:pt x="468" y="228"/>
                </a:cubicBezTo>
                <a:cubicBezTo>
                  <a:pt x="468" y="225"/>
                  <a:pt x="467" y="221"/>
                  <a:pt x="467" y="218"/>
                </a:cubicBezTo>
                <a:cubicBezTo>
                  <a:pt x="467" y="212"/>
                  <a:pt x="461" y="208"/>
                  <a:pt x="455" y="209"/>
                </a:cubicBezTo>
                <a:cubicBezTo>
                  <a:pt x="450" y="209"/>
                  <a:pt x="450" y="209"/>
                  <a:pt x="450" y="209"/>
                </a:cubicBezTo>
                <a:cubicBezTo>
                  <a:pt x="442" y="211"/>
                  <a:pt x="433" y="206"/>
                  <a:pt x="431" y="199"/>
                </a:cubicBezTo>
                <a:cubicBezTo>
                  <a:pt x="427" y="189"/>
                  <a:pt x="434" y="178"/>
                  <a:pt x="444" y="176"/>
                </a:cubicBezTo>
                <a:cubicBezTo>
                  <a:pt x="448" y="176"/>
                  <a:pt x="448" y="176"/>
                  <a:pt x="448" y="176"/>
                </a:cubicBezTo>
                <a:cubicBezTo>
                  <a:pt x="455" y="175"/>
                  <a:pt x="458" y="168"/>
                  <a:pt x="457" y="162"/>
                </a:cubicBezTo>
                <a:cubicBezTo>
                  <a:pt x="456" y="159"/>
                  <a:pt x="455" y="156"/>
                  <a:pt x="453" y="153"/>
                </a:cubicBezTo>
                <a:cubicBezTo>
                  <a:pt x="451" y="147"/>
                  <a:pt x="445" y="145"/>
                  <a:pt x="439" y="147"/>
                </a:cubicBezTo>
                <a:cubicBezTo>
                  <a:pt x="434" y="150"/>
                  <a:pt x="434" y="150"/>
                  <a:pt x="434" y="150"/>
                </a:cubicBezTo>
                <a:cubicBezTo>
                  <a:pt x="427" y="153"/>
                  <a:pt x="418" y="151"/>
                  <a:pt x="413" y="145"/>
                </a:cubicBezTo>
                <a:cubicBezTo>
                  <a:pt x="407" y="136"/>
                  <a:pt x="410" y="124"/>
                  <a:pt x="419" y="120"/>
                </a:cubicBezTo>
                <a:cubicBezTo>
                  <a:pt x="423" y="118"/>
                  <a:pt x="423" y="118"/>
                  <a:pt x="423" y="118"/>
                </a:cubicBezTo>
                <a:cubicBezTo>
                  <a:pt x="429" y="115"/>
                  <a:pt x="431" y="107"/>
                  <a:pt x="427" y="102"/>
                </a:cubicBezTo>
                <a:cubicBezTo>
                  <a:pt x="425" y="100"/>
                  <a:pt x="424" y="97"/>
                  <a:pt x="422" y="95"/>
                </a:cubicBezTo>
                <a:cubicBezTo>
                  <a:pt x="418" y="89"/>
                  <a:pt x="411" y="89"/>
                  <a:pt x="406" y="93"/>
                </a:cubicBezTo>
                <a:cubicBezTo>
                  <a:pt x="402" y="97"/>
                  <a:pt x="402" y="97"/>
                  <a:pt x="402" y="97"/>
                </a:cubicBezTo>
                <a:cubicBezTo>
                  <a:pt x="395" y="103"/>
                  <a:pt x="385" y="103"/>
                  <a:pt x="378" y="96"/>
                </a:cubicBezTo>
                <a:cubicBezTo>
                  <a:pt x="372" y="89"/>
                  <a:pt x="373" y="78"/>
                  <a:pt x="379" y="72"/>
                </a:cubicBezTo>
                <a:cubicBezTo>
                  <a:pt x="383" y="69"/>
                  <a:pt x="383" y="69"/>
                  <a:pt x="383" y="69"/>
                </a:cubicBezTo>
                <a:cubicBezTo>
                  <a:pt x="387" y="65"/>
                  <a:pt x="387" y="57"/>
                  <a:pt x="382" y="53"/>
                </a:cubicBezTo>
                <a:cubicBezTo>
                  <a:pt x="380" y="51"/>
                  <a:pt x="377" y="49"/>
                  <a:pt x="375" y="47"/>
                </a:cubicBezTo>
                <a:cubicBezTo>
                  <a:pt x="370" y="43"/>
                  <a:pt x="363" y="45"/>
                  <a:pt x="360" y="50"/>
                </a:cubicBezTo>
                <a:cubicBezTo>
                  <a:pt x="357" y="55"/>
                  <a:pt x="357" y="55"/>
                  <a:pt x="357" y="55"/>
                </a:cubicBezTo>
                <a:cubicBezTo>
                  <a:pt x="353" y="62"/>
                  <a:pt x="344" y="65"/>
                  <a:pt x="336" y="62"/>
                </a:cubicBezTo>
                <a:cubicBezTo>
                  <a:pt x="326" y="58"/>
                  <a:pt x="323" y="46"/>
                  <a:pt x="328" y="38"/>
                </a:cubicBezTo>
                <a:cubicBezTo>
                  <a:pt x="330" y="34"/>
                  <a:pt x="330" y="34"/>
                  <a:pt x="330" y="34"/>
                </a:cubicBezTo>
                <a:cubicBezTo>
                  <a:pt x="334" y="28"/>
                  <a:pt x="331" y="21"/>
                  <a:pt x="325" y="18"/>
                </a:cubicBezTo>
                <a:cubicBezTo>
                  <a:pt x="323" y="17"/>
                  <a:pt x="320" y="16"/>
                  <a:pt x="317" y="15"/>
                </a:cubicBezTo>
                <a:cubicBezTo>
                  <a:pt x="311" y="13"/>
                  <a:pt x="304" y="16"/>
                  <a:pt x="303" y="22"/>
                </a:cubicBezTo>
                <a:cubicBezTo>
                  <a:pt x="301" y="27"/>
                  <a:pt x="301" y="27"/>
                  <a:pt x="301" y="27"/>
                </a:cubicBezTo>
                <a:cubicBezTo>
                  <a:pt x="299" y="35"/>
                  <a:pt x="292" y="41"/>
                  <a:pt x="284" y="40"/>
                </a:cubicBezTo>
                <a:cubicBezTo>
                  <a:pt x="273" y="39"/>
                  <a:pt x="266" y="29"/>
                  <a:pt x="269" y="19"/>
                </a:cubicBezTo>
                <a:cubicBezTo>
                  <a:pt x="270" y="15"/>
                  <a:pt x="270" y="15"/>
                  <a:pt x="270" y="15"/>
                </a:cubicBezTo>
                <a:cubicBezTo>
                  <a:pt x="272" y="8"/>
                  <a:pt x="267" y="2"/>
                  <a:pt x="261" y="1"/>
                </a:cubicBezTo>
                <a:cubicBezTo>
                  <a:pt x="258" y="1"/>
                  <a:pt x="255" y="1"/>
                  <a:pt x="252" y="0"/>
                </a:cubicBezTo>
                <a:cubicBezTo>
                  <a:pt x="245" y="0"/>
                  <a:pt x="240" y="5"/>
                  <a:pt x="240" y="11"/>
                </a:cubicBezTo>
                <a:cubicBezTo>
                  <a:pt x="240" y="16"/>
                  <a:pt x="240" y="16"/>
                  <a:pt x="240" y="16"/>
                </a:cubicBezTo>
                <a:cubicBezTo>
                  <a:pt x="241" y="25"/>
                  <a:pt x="235" y="32"/>
                  <a:pt x="227" y="34"/>
                </a:cubicBezTo>
                <a:cubicBezTo>
                  <a:pt x="217" y="36"/>
                  <a:pt x="207" y="28"/>
                  <a:pt x="207" y="18"/>
                </a:cubicBezTo>
                <a:cubicBezTo>
                  <a:pt x="207" y="13"/>
                  <a:pt x="207" y="13"/>
                  <a:pt x="207" y="13"/>
                </a:cubicBezTo>
                <a:cubicBezTo>
                  <a:pt x="207" y="7"/>
                  <a:pt x="201" y="2"/>
                  <a:pt x="195" y="3"/>
                </a:cubicBezTo>
                <a:cubicBezTo>
                  <a:pt x="191" y="4"/>
                  <a:pt x="188" y="4"/>
                  <a:pt x="185" y="5"/>
                </a:cubicBezTo>
                <a:cubicBezTo>
                  <a:pt x="179" y="6"/>
                  <a:pt x="175" y="12"/>
                  <a:pt x="177" y="18"/>
                </a:cubicBezTo>
                <a:cubicBezTo>
                  <a:pt x="179" y="24"/>
                  <a:pt x="179" y="24"/>
                  <a:pt x="179" y="24"/>
                </a:cubicBezTo>
                <a:cubicBezTo>
                  <a:pt x="182" y="33"/>
                  <a:pt x="177" y="42"/>
                  <a:pt x="168" y="45"/>
                </a:cubicBezTo>
                <a:cubicBezTo>
                  <a:pt x="162" y="51"/>
                  <a:pt x="152" y="48"/>
                  <a:pt x="149" y="40"/>
                </a:cubicBezTo>
                <a:cubicBezTo>
                  <a:pt x="146" y="30"/>
                  <a:pt x="146" y="30"/>
                  <a:pt x="146" y="30"/>
                </a:cubicBezTo>
                <a:cubicBezTo>
                  <a:pt x="144" y="24"/>
                  <a:pt x="137" y="21"/>
                  <a:pt x="131" y="23"/>
                </a:cubicBezTo>
                <a:cubicBezTo>
                  <a:pt x="128" y="25"/>
                  <a:pt x="125" y="26"/>
                  <a:pt x="123" y="28"/>
                </a:cubicBezTo>
                <a:cubicBezTo>
                  <a:pt x="117" y="31"/>
                  <a:pt x="115" y="38"/>
                  <a:pt x="119" y="43"/>
                </a:cubicBezTo>
                <a:cubicBezTo>
                  <a:pt x="122" y="48"/>
                  <a:pt x="122" y="48"/>
                  <a:pt x="122" y="48"/>
                </a:cubicBezTo>
                <a:cubicBezTo>
                  <a:pt x="128" y="56"/>
                  <a:pt x="125" y="68"/>
                  <a:pt x="115" y="72"/>
                </a:cubicBezTo>
                <a:cubicBezTo>
                  <a:pt x="108" y="76"/>
                  <a:pt x="99" y="73"/>
                  <a:pt x="94" y="66"/>
                </a:cubicBezTo>
                <a:cubicBezTo>
                  <a:pt x="92" y="63"/>
                  <a:pt x="92" y="63"/>
                  <a:pt x="92" y="63"/>
                </a:cubicBezTo>
                <a:cubicBezTo>
                  <a:pt x="88" y="58"/>
                  <a:pt x="81" y="57"/>
                  <a:pt x="76" y="61"/>
                </a:cubicBezTo>
                <a:cubicBezTo>
                  <a:pt x="76" y="61"/>
                  <a:pt x="76" y="61"/>
                  <a:pt x="76" y="61"/>
                </a:cubicBezTo>
                <a:cubicBezTo>
                  <a:pt x="74" y="63"/>
                  <a:pt x="71" y="65"/>
                  <a:pt x="69" y="67"/>
                </a:cubicBezTo>
                <a:cubicBezTo>
                  <a:pt x="65" y="72"/>
                  <a:pt x="65" y="79"/>
                  <a:pt x="70" y="83"/>
                </a:cubicBezTo>
                <a:cubicBezTo>
                  <a:pt x="74" y="86"/>
                  <a:pt x="74" y="86"/>
                  <a:pt x="74" y="86"/>
                </a:cubicBezTo>
                <a:cubicBezTo>
                  <a:pt x="80" y="92"/>
                  <a:pt x="82" y="101"/>
                  <a:pt x="78" y="108"/>
                </a:cubicBezTo>
                <a:cubicBezTo>
                  <a:pt x="73" y="117"/>
                  <a:pt x="61" y="119"/>
                  <a:pt x="53" y="113"/>
                </a:cubicBezTo>
                <a:cubicBezTo>
                  <a:pt x="49" y="110"/>
                  <a:pt x="49" y="110"/>
                  <a:pt x="49" y="110"/>
                </a:cubicBezTo>
                <a:cubicBezTo>
                  <a:pt x="44" y="106"/>
                  <a:pt x="37" y="107"/>
                  <a:pt x="34" y="112"/>
                </a:cubicBezTo>
                <a:cubicBezTo>
                  <a:pt x="32" y="115"/>
                  <a:pt x="30" y="118"/>
                  <a:pt x="29" y="120"/>
                </a:cubicBezTo>
                <a:cubicBezTo>
                  <a:pt x="26" y="126"/>
                  <a:pt x="28" y="133"/>
                  <a:pt x="34" y="135"/>
                </a:cubicBezTo>
                <a:cubicBezTo>
                  <a:pt x="39" y="137"/>
                  <a:pt x="39" y="137"/>
                  <a:pt x="39" y="137"/>
                </a:cubicBezTo>
                <a:cubicBezTo>
                  <a:pt x="46" y="141"/>
                  <a:pt x="51" y="149"/>
                  <a:pt x="49" y="157"/>
                </a:cubicBezTo>
                <a:cubicBezTo>
                  <a:pt x="47" y="167"/>
                  <a:pt x="36" y="172"/>
                  <a:pt x="26" y="168"/>
                </a:cubicBezTo>
                <a:cubicBezTo>
                  <a:pt x="22" y="167"/>
                  <a:pt x="22" y="167"/>
                  <a:pt x="22" y="167"/>
                </a:cubicBezTo>
                <a:cubicBezTo>
                  <a:pt x="16" y="164"/>
                  <a:pt x="9" y="167"/>
                  <a:pt x="8" y="174"/>
                </a:cubicBezTo>
                <a:cubicBezTo>
                  <a:pt x="7" y="177"/>
                  <a:pt x="6" y="180"/>
                  <a:pt x="5" y="183"/>
                </a:cubicBezTo>
                <a:cubicBezTo>
                  <a:pt x="4" y="189"/>
                  <a:pt x="8" y="195"/>
                  <a:pt x="14" y="196"/>
                </a:cubicBezTo>
                <a:cubicBezTo>
                  <a:pt x="20" y="196"/>
                  <a:pt x="20" y="196"/>
                  <a:pt x="20" y="196"/>
                </a:cubicBezTo>
                <a:cubicBezTo>
                  <a:pt x="29" y="197"/>
                  <a:pt x="36" y="206"/>
                  <a:pt x="35" y="215"/>
                </a:cubicBezTo>
                <a:cubicBezTo>
                  <a:pt x="41" y="221"/>
                  <a:pt x="35" y="232"/>
                  <a:pt x="27" y="231"/>
                </a:cubicBezTo>
                <a:cubicBezTo>
                  <a:pt x="12" y="229"/>
                  <a:pt x="12" y="229"/>
                  <a:pt x="12" y="229"/>
                </a:cubicBezTo>
                <a:cubicBezTo>
                  <a:pt x="5" y="228"/>
                  <a:pt x="0" y="233"/>
                  <a:pt x="0" y="240"/>
                </a:cubicBezTo>
                <a:cubicBezTo>
                  <a:pt x="0" y="243"/>
                  <a:pt x="0" y="246"/>
                  <a:pt x="0" y="249"/>
                </a:cubicBezTo>
                <a:cubicBezTo>
                  <a:pt x="1" y="255"/>
                  <a:pt x="6" y="260"/>
                  <a:pt x="13" y="259"/>
                </a:cubicBezTo>
                <a:cubicBezTo>
                  <a:pt x="18" y="258"/>
                  <a:pt x="18" y="258"/>
                  <a:pt x="18" y="258"/>
                </a:cubicBezTo>
                <a:cubicBezTo>
                  <a:pt x="27" y="256"/>
                  <a:pt x="36" y="263"/>
                  <a:pt x="38" y="272"/>
                </a:cubicBezTo>
                <a:cubicBezTo>
                  <a:pt x="39" y="281"/>
                  <a:pt x="33" y="289"/>
                  <a:pt x="24" y="291"/>
                </a:cubicBezTo>
                <a:cubicBezTo>
                  <a:pt x="19" y="292"/>
                  <a:pt x="19" y="292"/>
                  <a:pt x="19" y="292"/>
                </a:cubicBezTo>
                <a:cubicBezTo>
                  <a:pt x="13" y="293"/>
                  <a:pt x="9" y="299"/>
                  <a:pt x="11" y="305"/>
                </a:cubicBezTo>
                <a:cubicBezTo>
                  <a:pt x="12" y="308"/>
                  <a:pt x="13" y="311"/>
                  <a:pt x="14" y="314"/>
                </a:cubicBezTo>
                <a:cubicBezTo>
                  <a:pt x="16" y="320"/>
                  <a:pt x="23" y="323"/>
                  <a:pt x="29" y="320"/>
                </a:cubicBezTo>
                <a:cubicBezTo>
                  <a:pt x="34" y="318"/>
                  <a:pt x="34" y="318"/>
                  <a:pt x="34" y="318"/>
                </a:cubicBezTo>
                <a:cubicBezTo>
                  <a:pt x="42" y="314"/>
                  <a:pt x="52" y="317"/>
                  <a:pt x="56" y="325"/>
                </a:cubicBezTo>
                <a:cubicBezTo>
                  <a:pt x="56" y="325"/>
                  <a:pt x="56" y="325"/>
                  <a:pt x="56" y="325"/>
                </a:cubicBezTo>
                <a:cubicBezTo>
                  <a:pt x="60" y="334"/>
                  <a:pt x="57" y="344"/>
                  <a:pt x="48" y="348"/>
                </a:cubicBezTo>
                <a:cubicBezTo>
                  <a:pt x="44" y="350"/>
                  <a:pt x="44" y="350"/>
                  <a:pt x="44" y="350"/>
                </a:cubicBezTo>
                <a:cubicBezTo>
                  <a:pt x="39" y="353"/>
                  <a:pt x="37" y="360"/>
                  <a:pt x="40" y="365"/>
                </a:cubicBezTo>
                <a:cubicBezTo>
                  <a:pt x="42" y="368"/>
                  <a:pt x="44" y="370"/>
                  <a:pt x="46" y="373"/>
                </a:cubicBezTo>
                <a:cubicBezTo>
                  <a:pt x="49" y="378"/>
                  <a:pt x="57" y="379"/>
                  <a:pt x="61" y="374"/>
                </a:cubicBezTo>
                <a:cubicBezTo>
                  <a:pt x="65" y="371"/>
                  <a:pt x="65" y="371"/>
                  <a:pt x="65" y="371"/>
                </a:cubicBezTo>
                <a:cubicBezTo>
                  <a:pt x="72" y="364"/>
                  <a:pt x="83" y="365"/>
                  <a:pt x="89" y="372"/>
                </a:cubicBezTo>
                <a:cubicBezTo>
                  <a:pt x="89" y="372"/>
                  <a:pt x="89" y="372"/>
                  <a:pt x="89" y="372"/>
                </a:cubicBezTo>
                <a:cubicBezTo>
                  <a:pt x="95" y="379"/>
                  <a:pt x="95" y="389"/>
                  <a:pt x="88" y="395"/>
                </a:cubicBezTo>
                <a:cubicBezTo>
                  <a:pt x="85" y="399"/>
                  <a:pt x="85" y="399"/>
                  <a:pt x="85" y="399"/>
                </a:cubicBezTo>
                <a:cubicBezTo>
                  <a:pt x="80" y="403"/>
                  <a:pt x="80" y="410"/>
                  <a:pt x="85" y="414"/>
                </a:cubicBezTo>
                <a:cubicBezTo>
                  <a:pt x="88" y="416"/>
                  <a:pt x="90" y="418"/>
                  <a:pt x="93" y="420"/>
                </a:cubicBezTo>
                <a:cubicBezTo>
                  <a:pt x="98" y="424"/>
                  <a:pt x="105" y="423"/>
                  <a:pt x="108" y="417"/>
                </a:cubicBezTo>
                <a:cubicBezTo>
                  <a:pt x="111" y="413"/>
                  <a:pt x="111" y="413"/>
                  <a:pt x="111" y="413"/>
                </a:cubicBezTo>
                <a:cubicBezTo>
                  <a:pt x="115" y="406"/>
                  <a:pt x="124" y="402"/>
                  <a:pt x="131" y="406"/>
                </a:cubicBezTo>
                <a:cubicBezTo>
                  <a:pt x="141" y="409"/>
                  <a:pt x="145" y="421"/>
                  <a:pt x="140" y="430"/>
                </a:cubicBezTo>
                <a:cubicBezTo>
                  <a:pt x="137" y="434"/>
                  <a:pt x="137" y="434"/>
                  <a:pt x="137" y="434"/>
                </a:cubicBezTo>
                <a:cubicBezTo>
                  <a:pt x="134" y="439"/>
                  <a:pt x="136" y="447"/>
                  <a:pt x="142" y="449"/>
                </a:cubicBezTo>
                <a:cubicBezTo>
                  <a:pt x="145" y="450"/>
                  <a:pt x="148" y="451"/>
                  <a:pt x="151" y="453"/>
                </a:cubicBezTo>
                <a:cubicBezTo>
                  <a:pt x="157" y="455"/>
                  <a:pt x="163" y="451"/>
                  <a:pt x="165" y="445"/>
                </a:cubicBezTo>
                <a:cubicBezTo>
                  <a:pt x="166" y="440"/>
                  <a:pt x="166" y="440"/>
                  <a:pt x="166" y="440"/>
                </a:cubicBezTo>
                <a:cubicBezTo>
                  <a:pt x="169" y="431"/>
                  <a:pt x="178" y="426"/>
                  <a:pt x="187" y="428"/>
                </a:cubicBezTo>
                <a:cubicBezTo>
                  <a:pt x="187" y="428"/>
                  <a:pt x="187" y="428"/>
                  <a:pt x="187" y="428"/>
                </a:cubicBezTo>
                <a:cubicBezTo>
                  <a:pt x="196" y="430"/>
                  <a:pt x="201" y="440"/>
                  <a:pt x="199" y="448"/>
                </a:cubicBezTo>
                <a:cubicBezTo>
                  <a:pt x="198" y="453"/>
                  <a:pt x="198" y="453"/>
                  <a:pt x="198" y="453"/>
                </a:cubicBezTo>
                <a:cubicBezTo>
                  <a:pt x="196" y="459"/>
                  <a:pt x="200" y="465"/>
                  <a:pt x="206" y="466"/>
                </a:cubicBezTo>
                <a:cubicBezTo>
                  <a:pt x="210" y="466"/>
                  <a:pt x="213" y="467"/>
                  <a:pt x="216" y="467"/>
                </a:cubicBezTo>
                <a:cubicBezTo>
                  <a:pt x="222" y="467"/>
                  <a:pt x="227" y="462"/>
                  <a:pt x="227" y="456"/>
                </a:cubicBezTo>
                <a:cubicBezTo>
                  <a:pt x="227" y="451"/>
                  <a:pt x="227" y="451"/>
                  <a:pt x="227" y="451"/>
                </a:cubicBezTo>
                <a:cubicBezTo>
                  <a:pt x="227" y="441"/>
                  <a:pt x="234" y="434"/>
                  <a:pt x="243" y="433"/>
                </a:cubicBezTo>
                <a:cubicBezTo>
                  <a:pt x="253" y="433"/>
                  <a:pt x="260" y="440"/>
                  <a:pt x="261" y="450"/>
                </a:cubicBezTo>
                <a:cubicBezTo>
                  <a:pt x="261" y="454"/>
                  <a:pt x="261" y="454"/>
                  <a:pt x="261" y="454"/>
                </a:cubicBezTo>
                <a:cubicBezTo>
                  <a:pt x="261" y="461"/>
                  <a:pt x="267" y="465"/>
                  <a:pt x="273" y="464"/>
                </a:cubicBezTo>
                <a:cubicBezTo>
                  <a:pt x="276" y="464"/>
                  <a:pt x="279" y="463"/>
                  <a:pt x="282" y="463"/>
                </a:cubicBezTo>
                <a:cubicBezTo>
                  <a:pt x="288" y="461"/>
                  <a:pt x="292" y="455"/>
                  <a:pt x="290" y="449"/>
                </a:cubicBezTo>
                <a:cubicBezTo>
                  <a:pt x="288" y="444"/>
                  <a:pt x="288" y="444"/>
                  <a:pt x="288" y="444"/>
                </a:cubicBezTo>
                <a:cubicBezTo>
                  <a:pt x="286" y="435"/>
                  <a:pt x="290" y="425"/>
                  <a:pt x="299" y="423"/>
                </a:cubicBezTo>
                <a:cubicBezTo>
                  <a:pt x="308" y="420"/>
                  <a:pt x="318" y="425"/>
                  <a:pt x="320" y="433"/>
                </a:cubicBezTo>
                <a:cubicBezTo>
                  <a:pt x="322" y="438"/>
                  <a:pt x="322" y="438"/>
                  <a:pt x="322" y="438"/>
                </a:cubicBezTo>
                <a:cubicBezTo>
                  <a:pt x="324" y="444"/>
                  <a:pt x="331" y="447"/>
                  <a:pt x="336" y="444"/>
                </a:cubicBezTo>
                <a:cubicBezTo>
                  <a:pt x="339" y="443"/>
                  <a:pt x="342" y="441"/>
                  <a:pt x="345" y="440"/>
                </a:cubicBezTo>
                <a:cubicBezTo>
                  <a:pt x="350" y="437"/>
                  <a:pt x="352" y="430"/>
                  <a:pt x="349" y="424"/>
                </a:cubicBezTo>
                <a:cubicBezTo>
                  <a:pt x="345" y="420"/>
                  <a:pt x="345" y="420"/>
                  <a:pt x="345" y="420"/>
                </a:cubicBezTo>
                <a:cubicBezTo>
                  <a:pt x="340" y="412"/>
                  <a:pt x="342" y="402"/>
                  <a:pt x="350" y="396"/>
                </a:cubicBezTo>
                <a:cubicBezTo>
                  <a:pt x="357" y="391"/>
                  <a:pt x="368" y="393"/>
                  <a:pt x="373" y="401"/>
                </a:cubicBezTo>
                <a:cubicBezTo>
                  <a:pt x="376" y="405"/>
                  <a:pt x="376" y="405"/>
                  <a:pt x="376" y="405"/>
                </a:cubicBezTo>
                <a:cubicBezTo>
                  <a:pt x="379" y="410"/>
                  <a:pt x="387" y="411"/>
                  <a:pt x="391" y="407"/>
                </a:cubicBezTo>
                <a:cubicBezTo>
                  <a:pt x="391" y="407"/>
                  <a:pt x="391" y="407"/>
                  <a:pt x="392" y="407"/>
                </a:cubicBezTo>
                <a:cubicBezTo>
                  <a:pt x="394" y="404"/>
                  <a:pt x="396" y="402"/>
                  <a:pt x="398" y="400"/>
                </a:cubicBezTo>
                <a:cubicBezTo>
                  <a:pt x="403" y="396"/>
                  <a:pt x="402" y="388"/>
                  <a:pt x="398" y="384"/>
                </a:cubicBezTo>
                <a:cubicBezTo>
                  <a:pt x="393" y="381"/>
                  <a:pt x="393" y="381"/>
                  <a:pt x="393" y="381"/>
                </a:cubicBezTo>
                <a:cubicBezTo>
                  <a:pt x="386" y="375"/>
                  <a:pt x="385" y="364"/>
                  <a:pt x="391" y="357"/>
                </a:cubicBezTo>
                <a:cubicBezTo>
                  <a:pt x="397" y="350"/>
                  <a:pt x="407" y="349"/>
                  <a:pt x="415" y="355"/>
                </a:cubicBezTo>
                <a:cubicBezTo>
                  <a:pt x="418" y="358"/>
                  <a:pt x="418" y="358"/>
                  <a:pt x="418" y="358"/>
                </a:cubicBezTo>
                <a:cubicBezTo>
                  <a:pt x="423" y="362"/>
                  <a:pt x="430" y="361"/>
                  <a:pt x="434" y="355"/>
                </a:cubicBezTo>
                <a:cubicBezTo>
                  <a:pt x="435" y="352"/>
                  <a:pt x="437" y="350"/>
                  <a:pt x="439" y="347"/>
                </a:cubicBezTo>
                <a:cubicBezTo>
                  <a:pt x="442" y="342"/>
                  <a:pt x="439" y="335"/>
                  <a:pt x="433" y="332"/>
                </a:cubicBezTo>
                <a:cubicBezTo>
                  <a:pt x="428" y="330"/>
                  <a:pt x="428" y="330"/>
                  <a:pt x="428" y="330"/>
                </a:cubicBezTo>
                <a:cubicBezTo>
                  <a:pt x="420" y="326"/>
                  <a:pt x="416" y="316"/>
                  <a:pt x="419" y="308"/>
                </a:cubicBezTo>
                <a:cubicBezTo>
                  <a:pt x="423" y="299"/>
                  <a:pt x="433" y="295"/>
                  <a:pt x="441" y="299"/>
                </a:cubicBezTo>
                <a:cubicBezTo>
                  <a:pt x="446" y="301"/>
                  <a:pt x="446" y="301"/>
                  <a:pt x="446" y="301"/>
                </a:cubicBezTo>
                <a:cubicBezTo>
                  <a:pt x="451" y="303"/>
                  <a:pt x="458" y="300"/>
                  <a:pt x="460" y="294"/>
                </a:cubicBezTo>
                <a:cubicBezTo>
                  <a:pt x="461" y="291"/>
                  <a:pt x="461" y="288"/>
                  <a:pt x="462" y="285"/>
                </a:cubicBezTo>
                <a:cubicBezTo>
                  <a:pt x="463" y="279"/>
                  <a:pt x="459" y="273"/>
                  <a:pt x="453" y="272"/>
                </a:cubicBezTo>
                <a:cubicBezTo>
                  <a:pt x="447" y="271"/>
                  <a:pt x="447" y="271"/>
                  <a:pt x="447" y="271"/>
                </a:cubicBezTo>
                <a:cubicBezTo>
                  <a:pt x="438" y="270"/>
                  <a:pt x="432" y="262"/>
                  <a:pt x="433" y="253"/>
                </a:cubicBezTo>
                <a:cubicBezTo>
                  <a:pt x="427" y="246"/>
                  <a:pt x="432" y="236"/>
                  <a:pt x="441" y="237"/>
                </a:cubicBezTo>
                <a:close/>
                <a:moveTo>
                  <a:pt x="306" y="91"/>
                </a:moveTo>
                <a:cubicBezTo>
                  <a:pt x="323" y="99"/>
                  <a:pt x="339" y="111"/>
                  <a:pt x="352" y="126"/>
                </a:cubicBezTo>
                <a:cubicBezTo>
                  <a:pt x="364" y="139"/>
                  <a:pt x="374" y="154"/>
                  <a:pt x="381" y="170"/>
                </a:cubicBezTo>
                <a:cubicBezTo>
                  <a:pt x="371" y="174"/>
                  <a:pt x="371" y="174"/>
                  <a:pt x="371" y="174"/>
                </a:cubicBezTo>
                <a:cubicBezTo>
                  <a:pt x="366" y="162"/>
                  <a:pt x="359" y="151"/>
                  <a:pt x="351" y="141"/>
                </a:cubicBezTo>
                <a:cubicBezTo>
                  <a:pt x="341" y="150"/>
                  <a:pt x="341" y="150"/>
                  <a:pt x="341" y="150"/>
                </a:cubicBezTo>
                <a:cubicBezTo>
                  <a:pt x="339" y="147"/>
                  <a:pt x="336" y="145"/>
                  <a:pt x="334" y="142"/>
                </a:cubicBezTo>
                <a:cubicBezTo>
                  <a:pt x="332" y="140"/>
                  <a:pt x="329" y="137"/>
                  <a:pt x="327" y="135"/>
                </a:cubicBezTo>
                <a:cubicBezTo>
                  <a:pt x="337" y="126"/>
                  <a:pt x="337" y="126"/>
                  <a:pt x="337" y="126"/>
                </a:cubicBezTo>
                <a:cubicBezTo>
                  <a:pt x="326" y="116"/>
                  <a:pt x="314" y="107"/>
                  <a:pt x="302" y="101"/>
                </a:cubicBezTo>
                <a:lnTo>
                  <a:pt x="306" y="91"/>
                </a:lnTo>
                <a:close/>
                <a:moveTo>
                  <a:pt x="293" y="85"/>
                </a:moveTo>
                <a:cubicBezTo>
                  <a:pt x="288" y="95"/>
                  <a:pt x="288" y="95"/>
                  <a:pt x="288" y="95"/>
                </a:cubicBezTo>
                <a:cubicBezTo>
                  <a:pt x="277" y="90"/>
                  <a:pt x="265" y="87"/>
                  <a:pt x="253" y="86"/>
                </a:cubicBezTo>
                <a:cubicBezTo>
                  <a:pt x="253" y="99"/>
                  <a:pt x="253" y="99"/>
                  <a:pt x="253" y="99"/>
                </a:cubicBezTo>
                <a:cubicBezTo>
                  <a:pt x="246" y="98"/>
                  <a:pt x="239" y="98"/>
                  <a:pt x="232" y="98"/>
                </a:cubicBezTo>
                <a:cubicBezTo>
                  <a:pt x="233" y="84"/>
                  <a:pt x="233" y="84"/>
                  <a:pt x="233" y="84"/>
                </a:cubicBezTo>
                <a:cubicBezTo>
                  <a:pt x="218" y="84"/>
                  <a:pt x="202" y="87"/>
                  <a:pt x="188" y="92"/>
                </a:cubicBezTo>
                <a:cubicBezTo>
                  <a:pt x="184" y="81"/>
                  <a:pt x="184" y="81"/>
                  <a:pt x="184" y="81"/>
                </a:cubicBezTo>
                <a:cubicBezTo>
                  <a:pt x="219" y="70"/>
                  <a:pt x="258" y="71"/>
                  <a:pt x="293" y="85"/>
                </a:cubicBezTo>
                <a:close/>
                <a:moveTo>
                  <a:pt x="126" y="115"/>
                </a:moveTo>
                <a:cubicBezTo>
                  <a:pt x="139" y="103"/>
                  <a:pt x="154" y="93"/>
                  <a:pt x="170" y="87"/>
                </a:cubicBezTo>
                <a:cubicBezTo>
                  <a:pt x="174" y="97"/>
                  <a:pt x="174" y="97"/>
                  <a:pt x="174" y="97"/>
                </a:cubicBezTo>
                <a:cubicBezTo>
                  <a:pt x="164" y="101"/>
                  <a:pt x="153" y="107"/>
                  <a:pt x="144" y="115"/>
                </a:cubicBezTo>
                <a:cubicBezTo>
                  <a:pt x="153" y="124"/>
                  <a:pt x="153" y="124"/>
                  <a:pt x="153" y="124"/>
                </a:cubicBezTo>
                <a:cubicBezTo>
                  <a:pt x="149" y="127"/>
                  <a:pt x="146" y="130"/>
                  <a:pt x="142" y="133"/>
                </a:cubicBezTo>
                <a:cubicBezTo>
                  <a:pt x="140" y="135"/>
                  <a:pt x="139" y="136"/>
                  <a:pt x="137" y="138"/>
                </a:cubicBezTo>
                <a:cubicBezTo>
                  <a:pt x="128" y="128"/>
                  <a:pt x="128" y="128"/>
                  <a:pt x="128" y="128"/>
                </a:cubicBezTo>
                <a:cubicBezTo>
                  <a:pt x="117" y="139"/>
                  <a:pt x="108" y="152"/>
                  <a:pt x="101" y="166"/>
                </a:cubicBezTo>
                <a:cubicBezTo>
                  <a:pt x="91" y="161"/>
                  <a:pt x="91" y="161"/>
                  <a:pt x="91" y="161"/>
                </a:cubicBezTo>
                <a:cubicBezTo>
                  <a:pt x="99" y="145"/>
                  <a:pt x="111" y="129"/>
                  <a:pt x="126" y="115"/>
                </a:cubicBezTo>
                <a:close/>
                <a:moveTo>
                  <a:pt x="85" y="175"/>
                </a:moveTo>
                <a:cubicBezTo>
                  <a:pt x="95" y="179"/>
                  <a:pt x="95" y="179"/>
                  <a:pt x="95" y="179"/>
                </a:cubicBezTo>
                <a:cubicBezTo>
                  <a:pt x="90" y="190"/>
                  <a:pt x="87" y="202"/>
                  <a:pt x="86" y="214"/>
                </a:cubicBezTo>
                <a:cubicBezTo>
                  <a:pt x="99" y="215"/>
                  <a:pt x="99" y="215"/>
                  <a:pt x="99" y="215"/>
                </a:cubicBezTo>
                <a:cubicBezTo>
                  <a:pt x="98" y="222"/>
                  <a:pt x="98" y="228"/>
                  <a:pt x="98" y="235"/>
                </a:cubicBezTo>
                <a:cubicBezTo>
                  <a:pt x="84" y="234"/>
                  <a:pt x="84" y="234"/>
                  <a:pt x="84" y="234"/>
                </a:cubicBezTo>
                <a:cubicBezTo>
                  <a:pt x="85" y="250"/>
                  <a:pt x="87" y="265"/>
                  <a:pt x="92" y="280"/>
                </a:cubicBezTo>
                <a:cubicBezTo>
                  <a:pt x="82" y="284"/>
                  <a:pt x="82" y="284"/>
                  <a:pt x="82" y="284"/>
                </a:cubicBezTo>
                <a:cubicBezTo>
                  <a:pt x="70" y="248"/>
                  <a:pt x="71" y="209"/>
                  <a:pt x="85" y="175"/>
                </a:cubicBezTo>
                <a:close/>
                <a:moveTo>
                  <a:pt x="161" y="377"/>
                </a:moveTo>
                <a:cubicBezTo>
                  <a:pt x="145" y="368"/>
                  <a:pt x="129" y="357"/>
                  <a:pt x="115" y="342"/>
                </a:cubicBezTo>
                <a:cubicBezTo>
                  <a:pt x="103" y="328"/>
                  <a:pt x="93" y="313"/>
                  <a:pt x="87" y="297"/>
                </a:cubicBezTo>
                <a:cubicBezTo>
                  <a:pt x="97" y="293"/>
                  <a:pt x="97" y="293"/>
                  <a:pt x="97" y="293"/>
                </a:cubicBezTo>
                <a:cubicBezTo>
                  <a:pt x="102" y="305"/>
                  <a:pt x="109" y="316"/>
                  <a:pt x="117" y="327"/>
                </a:cubicBezTo>
                <a:cubicBezTo>
                  <a:pt x="127" y="318"/>
                  <a:pt x="127" y="318"/>
                  <a:pt x="127" y="318"/>
                </a:cubicBezTo>
                <a:cubicBezTo>
                  <a:pt x="129" y="320"/>
                  <a:pt x="131" y="323"/>
                  <a:pt x="133" y="325"/>
                </a:cubicBezTo>
                <a:cubicBezTo>
                  <a:pt x="136" y="328"/>
                  <a:pt x="138" y="330"/>
                  <a:pt x="140" y="333"/>
                </a:cubicBezTo>
                <a:cubicBezTo>
                  <a:pt x="131" y="342"/>
                  <a:pt x="131" y="342"/>
                  <a:pt x="131" y="342"/>
                </a:cubicBezTo>
                <a:cubicBezTo>
                  <a:pt x="141" y="352"/>
                  <a:pt x="153" y="360"/>
                  <a:pt x="166" y="367"/>
                </a:cubicBezTo>
                <a:lnTo>
                  <a:pt x="161" y="377"/>
                </a:lnTo>
                <a:close/>
                <a:moveTo>
                  <a:pt x="175" y="383"/>
                </a:moveTo>
                <a:cubicBezTo>
                  <a:pt x="179" y="373"/>
                  <a:pt x="179" y="373"/>
                  <a:pt x="179" y="373"/>
                </a:cubicBezTo>
                <a:cubicBezTo>
                  <a:pt x="192" y="378"/>
                  <a:pt x="206" y="381"/>
                  <a:pt x="219" y="382"/>
                </a:cubicBezTo>
                <a:cubicBezTo>
                  <a:pt x="220" y="369"/>
                  <a:pt x="220" y="369"/>
                  <a:pt x="220" y="369"/>
                </a:cubicBezTo>
                <a:cubicBezTo>
                  <a:pt x="227" y="370"/>
                  <a:pt x="234" y="370"/>
                  <a:pt x="240" y="369"/>
                </a:cubicBezTo>
                <a:cubicBezTo>
                  <a:pt x="240" y="383"/>
                  <a:pt x="240" y="383"/>
                  <a:pt x="240" y="383"/>
                </a:cubicBezTo>
                <a:cubicBezTo>
                  <a:pt x="253" y="382"/>
                  <a:pt x="267" y="380"/>
                  <a:pt x="280" y="376"/>
                </a:cubicBezTo>
                <a:cubicBezTo>
                  <a:pt x="284" y="386"/>
                  <a:pt x="284" y="386"/>
                  <a:pt x="284" y="386"/>
                </a:cubicBezTo>
                <a:cubicBezTo>
                  <a:pt x="248" y="398"/>
                  <a:pt x="209" y="396"/>
                  <a:pt x="175" y="383"/>
                </a:cubicBezTo>
                <a:close/>
                <a:moveTo>
                  <a:pt x="342" y="352"/>
                </a:moveTo>
                <a:cubicBezTo>
                  <a:pt x="328" y="364"/>
                  <a:pt x="313" y="374"/>
                  <a:pt x="297" y="381"/>
                </a:cubicBezTo>
                <a:cubicBezTo>
                  <a:pt x="293" y="371"/>
                  <a:pt x="293" y="371"/>
                  <a:pt x="293" y="371"/>
                </a:cubicBezTo>
                <a:cubicBezTo>
                  <a:pt x="306" y="365"/>
                  <a:pt x="318" y="358"/>
                  <a:pt x="330" y="348"/>
                </a:cubicBezTo>
                <a:cubicBezTo>
                  <a:pt x="321" y="338"/>
                  <a:pt x="321" y="338"/>
                  <a:pt x="321" y="338"/>
                </a:cubicBezTo>
                <a:cubicBezTo>
                  <a:pt x="322" y="337"/>
                  <a:pt x="324" y="336"/>
                  <a:pt x="325" y="334"/>
                </a:cubicBezTo>
                <a:cubicBezTo>
                  <a:pt x="329" y="331"/>
                  <a:pt x="332" y="328"/>
                  <a:pt x="335" y="324"/>
                </a:cubicBezTo>
                <a:cubicBezTo>
                  <a:pt x="344" y="334"/>
                  <a:pt x="344" y="334"/>
                  <a:pt x="344" y="334"/>
                </a:cubicBezTo>
                <a:cubicBezTo>
                  <a:pt x="353" y="324"/>
                  <a:pt x="361" y="313"/>
                  <a:pt x="367" y="302"/>
                </a:cubicBezTo>
                <a:cubicBezTo>
                  <a:pt x="377" y="306"/>
                  <a:pt x="377" y="306"/>
                  <a:pt x="377" y="306"/>
                </a:cubicBezTo>
                <a:cubicBezTo>
                  <a:pt x="368" y="323"/>
                  <a:pt x="357" y="339"/>
                  <a:pt x="342" y="352"/>
                </a:cubicBezTo>
                <a:close/>
                <a:moveTo>
                  <a:pt x="383" y="293"/>
                </a:moveTo>
                <a:cubicBezTo>
                  <a:pt x="373" y="288"/>
                  <a:pt x="373" y="288"/>
                  <a:pt x="373" y="288"/>
                </a:cubicBezTo>
                <a:cubicBezTo>
                  <a:pt x="378" y="275"/>
                  <a:pt x="381" y="262"/>
                  <a:pt x="382" y="248"/>
                </a:cubicBezTo>
                <a:cubicBezTo>
                  <a:pt x="369" y="247"/>
                  <a:pt x="369" y="247"/>
                  <a:pt x="369" y="247"/>
                </a:cubicBezTo>
                <a:cubicBezTo>
                  <a:pt x="370" y="241"/>
                  <a:pt x="370" y="234"/>
                  <a:pt x="369" y="227"/>
                </a:cubicBezTo>
                <a:cubicBezTo>
                  <a:pt x="383" y="228"/>
                  <a:pt x="383" y="228"/>
                  <a:pt x="383" y="228"/>
                </a:cubicBezTo>
                <a:cubicBezTo>
                  <a:pt x="382" y="214"/>
                  <a:pt x="380" y="201"/>
                  <a:pt x="376" y="188"/>
                </a:cubicBezTo>
                <a:cubicBezTo>
                  <a:pt x="386" y="184"/>
                  <a:pt x="386" y="184"/>
                  <a:pt x="386" y="184"/>
                </a:cubicBezTo>
                <a:cubicBezTo>
                  <a:pt x="398" y="219"/>
                  <a:pt x="396" y="258"/>
                  <a:pt x="383" y="293"/>
                </a:cubicBezTo>
                <a:close/>
              </a:path>
            </a:pathLst>
          </a:cu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2" name="Freeform 27">
            <a:extLst>
              <a:ext uri="{FF2B5EF4-FFF2-40B4-BE49-F238E27FC236}">
                <a16:creationId xmlns:a16="http://schemas.microsoft.com/office/drawing/2014/main" id="{FAC2D188-CFDD-A54A-BA54-E1E4EE159FAF}"/>
              </a:ext>
            </a:extLst>
          </p:cNvPr>
          <p:cNvSpPr>
            <a:spLocks noEditPoints="1"/>
          </p:cNvSpPr>
          <p:nvPr/>
        </p:nvSpPr>
        <p:spPr bwMode="auto">
          <a:xfrm>
            <a:off x="3172637" y="1999284"/>
            <a:ext cx="1341439" cy="1339027"/>
          </a:xfrm>
          <a:custGeom>
            <a:avLst/>
            <a:gdLst>
              <a:gd name="T0" fmla="*/ 467 w 468"/>
              <a:gd name="T1" fmla="*/ 218 h 467"/>
              <a:gd name="T2" fmla="*/ 444 w 468"/>
              <a:gd name="T3" fmla="*/ 176 h 467"/>
              <a:gd name="T4" fmla="*/ 439 w 468"/>
              <a:gd name="T5" fmla="*/ 147 h 467"/>
              <a:gd name="T6" fmla="*/ 423 w 468"/>
              <a:gd name="T7" fmla="*/ 118 h 467"/>
              <a:gd name="T8" fmla="*/ 402 w 468"/>
              <a:gd name="T9" fmla="*/ 97 h 467"/>
              <a:gd name="T10" fmla="*/ 382 w 468"/>
              <a:gd name="T11" fmla="*/ 53 h 467"/>
              <a:gd name="T12" fmla="*/ 336 w 468"/>
              <a:gd name="T13" fmla="*/ 62 h 467"/>
              <a:gd name="T14" fmla="*/ 317 w 468"/>
              <a:gd name="T15" fmla="*/ 15 h 467"/>
              <a:gd name="T16" fmla="*/ 269 w 468"/>
              <a:gd name="T17" fmla="*/ 19 h 467"/>
              <a:gd name="T18" fmla="*/ 240 w 468"/>
              <a:gd name="T19" fmla="*/ 11 h 467"/>
              <a:gd name="T20" fmla="*/ 207 w 468"/>
              <a:gd name="T21" fmla="*/ 13 h 467"/>
              <a:gd name="T22" fmla="*/ 179 w 468"/>
              <a:gd name="T23" fmla="*/ 24 h 467"/>
              <a:gd name="T24" fmla="*/ 131 w 468"/>
              <a:gd name="T25" fmla="*/ 23 h 467"/>
              <a:gd name="T26" fmla="*/ 115 w 468"/>
              <a:gd name="T27" fmla="*/ 72 h 467"/>
              <a:gd name="T28" fmla="*/ 76 w 468"/>
              <a:gd name="T29" fmla="*/ 61 h 467"/>
              <a:gd name="T30" fmla="*/ 78 w 468"/>
              <a:gd name="T31" fmla="*/ 108 h 467"/>
              <a:gd name="T32" fmla="*/ 29 w 468"/>
              <a:gd name="T33" fmla="*/ 120 h 467"/>
              <a:gd name="T34" fmla="*/ 26 w 468"/>
              <a:gd name="T35" fmla="*/ 168 h 467"/>
              <a:gd name="T36" fmla="*/ 14 w 468"/>
              <a:gd name="T37" fmla="*/ 196 h 467"/>
              <a:gd name="T38" fmla="*/ 12 w 468"/>
              <a:gd name="T39" fmla="*/ 229 h 467"/>
              <a:gd name="T40" fmla="*/ 18 w 468"/>
              <a:gd name="T41" fmla="*/ 258 h 467"/>
              <a:gd name="T42" fmla="*/ 11 w 468"/>
              <a:gd name="T43" fmla="*/ 305 h 467"/>
              <a:gd name="T44" fmla="*/ 56 w 468"/>
              <a:gd name="T45" fmla="*/ 325 h 467"/>
              <a:gd name="T46" fmla="*/ 40 w 468"/>
              <a:gd name="T47" fmla="*/ 365 h 467"/>
              <a:gd name="T48" fmla="*/ 89 w 468"/>
              <a:gd name="T49" fmla="*/ 372 h 467"/>
              <a:gd name="T50" fmla="*/ 85 w 468"/>
              <a:gd name="T51" fmla="*/ 414 h 467"/>
              <a:gd name="T52" fmla="*/ 131 w 468"/>
              <a:gd name="T53" fmla="*/ 406 h 467"/>
              <a:gd name="T54" fmla="*/ 151 w 468"/>
              <a:gd name="T55" fmla="*/ 453 h 467"/>
              <a:gd name="T56" fmla="*/ 187 w 468"/>
              <a:gd name="T57" fmla="*/ 428 h 467"/>
              <a:gd name="T58" fmla="*/ 216 w 468"/>
              <a:gd name="T59" fmla="*/ 467 h 467"/>
              <a:gd name="T60" fmla="*/ 261 w 468"/>
              <a:gd name="T61" fmla="*/ 450 h 467"/>
              <a:gd name="T62" fmla="*/ 290 w 468"/>
              <a:gd name="T63" fmla="*/ 449 h 467"/>
              <a:gd name="T64" fmla="*/ 322 w 468"/>
              <a:gd name="T65" fmla="*/ 438 h 467"/>
              <a:gd name="T66" fmla="*/ 345 w 468"/>
              <a:gd name="T67" fmla="*/ 420 h 467"/>
              <a:gd name="T68" fmla="*/ 391 w 468"/>
              <a:gd name="T69" fmla="*/ 407 h 467"/>
              <a:gd name="T70" fmla="*/ 393 w 468"/>
              <a:gd name="T71" fmla="*/ 381 h 467"/>
              <a:gd name="T72" fmla="*/ 434 w 468"/>
              <a:gd name="T73" fmla="*/ 355 h 467"/>
              <a:gd name="T74" fmla="*/ 419 w 468"/>
              <a:gd name="T75" fmla="*/ 308 h 467"/>
              <a:gd name="T76" fmla="*/ 462 w 468"/>
              <a:gd name="T77" fmla="*/ 285 h 467"/>
              <a:gd name="T78" fmla="*/ 441 w 468"/>
              <a:gd name="T79" fmla="*/ 237 h 467"/>
              <a:gd name="T80" fmla="*/ 371 w 468"/>
              <a:gd name="T81" fmla="*/ 174 h 467"/>
              <a:gd name="T82" fmla="*/ 327 w 468"/>
              <a:gd name="T83" fmla="*/ 135 h 467"/>
              <a:gd name="T84" fmla="*/ 293 w 468"/>
              <a:gd name="T85" fmla="*/ 85 h 467"/>
              <a:gd name="T86" fmla="*/ 232 w 468"/>
              <a:gd name="T87" fmla="*/ 98 h 467"/>
              <a:gd name="T88" fmla="*/ 293 w 468"/>
              <a:gd name="T89" fmla="*/ 85 h 467"/>
              <a:gd name="T90" fmla="*/ 144 w 468"/>
              <a:gd name="T91" fmla="*/ 115 h 467"/>
              <a:gd name="T92" fmla="*/ 128 w 468"/>
              <a:gd name="T93" fmla="*/ 128 h 467"/>
              <a:gd name="T94" fmla="*/ 85 w 468"/>
              <a:gd name="T95" fmla="*/ 175 h 467"/>
              <a:gd name="T96" fmla="*/ 98 w 468"/>
              <a:gd name="T97" fmla="*/ 235 h 467"/>
              <a:gd name="T98" fmla="*/ 85 w 468"/>
              <a:gd name="T99" fmla="*/ 175 h 467"/>
              <a:gd name="T100" fmla="*/ 97 w 468"/>
              <a:gd name="T101" fmla="*/ 293 h 467"/>
              <a:gd name="T102" fmla="*/ 140 w 468"/>
              <a:gd name="T103" fmla="*/ 333 h 467"/>
              <a:gd name="T104" fmla="*/ 175 w 468"/>
              <a:gd name="T105" fmla="*/ 383 h 467"/>
              <a:gd name="T106" fmla="*/ 240 w 468"/>
              <a:gd name="T107" fmla="*/ 369 h 467"/>
              <a:gd name="T108" fmla="*/ 175 w 468"/>
              <a:gd name="T109" fmla="*/ 383 h 467"/>
              <a:gd name="T110" fmla="*/ 330 w 468"/>
              <a:gd name="T111" fmla="*/ 348 h 467"/>
              <a:gd name="T112" fmla="*/ 344 w 468"/>
              <a:gd name="T113" fmla="*/ 334 h 467"/>
              <a:gd name="T114" fmla="*/ 383 w 468"/>
              <a:gd name="T115" fmla="*/ 293 h 467"/>
              <a:gd name="T116" fmla="*/ 369 w 468"/>
              <a:gd name="T117" fmla="*/ 227 h 467"/>
              <a:gd name="T118" fmla="*/ 383 w 468"/>
              <a:gd name="T119" fmla="*/ 293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67">
                <a:moveTo>
                  <a:pt x="441" y="237"/>
                </a:moveTo>
                <a:cubicBezTo>
                  <a:pt x="456" y="238"/>
                  <a:pt x="456" y="238"/>
                  <a:pt x="456" y="238"/>
                </a:cubicBezTo>
                <a:cubicBezTo>
                  <a:pt x="462" y="239"/>
                  <a:pt x="468" y="234"/>
                  <a:pt x="468" y="228"/>
                </a:cubicBezTo>
                <a:cubicBezTo>
                  <a:pt x="468" y="225"/>
                  <a:pt x="467" y="221"/>
                  <a:pt x="467" y="218"/>
                </a:cubicBezTo>
                <a:cubicBezTo>
                  <a:pt x="467" y="212"/>
                  <a:pt x="461" y="208"/>
                  <a:pt x="455" y="209"/>
                </a:cubicBezTo>
                <a:cubicBezTo>
                  <a:pt x="450" y="209"/>
                  <a:pt x="450" y="209"/>
                  <a:pt x="450" y="209"/>
                </a:cubicBezTo>
                <a:cubicBezTo>
                  <a:pt x="442" y="211"/>
                  <a:pt x="433" y="206"/>
                  <a:pt x="431" y="199"/>
                </a:cubicBezTo>
                <a:cubicBezTo>
                  <a:pt x="427" y="189"/>
                  <a:pt x="434" y="178"/>
                  <a:pt x="444" y="176"/>
                </a:cubicBezTo>
                <a:cubicBezTo>
                  <a:pt x="448" y="176"/>
                  <a:pt x="448" y="176"/>
                  <a:pt x="448" y="176"/>
                </a:cubicBezTo>
                <a:cubicBezTo>
                  <a:pt x="455" y="175"/>
                  <a:pt x="458" y="168"/>
                  <a:pt x="457" y="162"/>
                </a:cubicBezTo>
                <a:cubicBezTo>
                  <a:pt x="456" y="159"/>
                  <a:pt x="455" y="156"/>
                  <a:pt x="453" y="153"/>
                </a:cubicBezTo>
                <a:cubicBezTo>
                  <a:pt x="451" y="147"/>
                  <a:pt x="445" y="145"/>
                  <a:pt x="439" y="147"/>
                </a:cubicBezTo>
                <a:cubicBezTo>
                  <a:pt x="434" y="150"/>
                  <a:pt x="434" y="150"/>
                  <a:pt x="434" y="150"/>
                </a:cubicBezTo>
                <a:cubicBezTo>
                  <a:pt x="427" y="153"/>
                  <a:pt x="418" y="151"/>
                  <a:pt x="413" y="145"/>
                </a:cubicBezTo>
                <a:cubicBezTo>
                  <a:pt x="407" y="136"/>
                  <a:pt x="410" y="124"/>
                  <a:pt x="419" y="120"/>
                </a:cubicBezTo>
                <a:cubicBezTo>
                  <a:pt x="423" y="118"/>
                  <a:pt x="423" y="118"/>
                  <a:pt x="423" y="118"/>
                </a:cubicBezTo>
                <a:cubicBezTo>
                  <a:pt x="429" y="115"/>
                  <a:pt x="431" y="107"/>
                  <a:pt x="427" y="102"/>
                </a:cubicBezTo>
                <a:cubicBezTo>
                  <a:pt x="425" y="100"/>
                  <a:pt x="424" y="97"/>
                  <a:pt x="422" y="95"/>
                </a:cubicBezTo>
                <a:cubicBezTo>
                  <a:pt x="418" y="89"/>
                  <a:pt x="411" y="89"/>
                  <a:pt x="406" y="93"/>
                </a:cubicBezTo>
                <a:cubicBezTo>
                  <a:pt x="402" y="97"/>
                  <a:pt x="402" y="97"/>
                  <a:pt x="402" y="97"/>
                </a:cubicBezTo>
                <a:cubicBezTo>
                  <a:pt x="395" y="103"/>
                  <a:pt x="385" y="103"/>
                  <a:pt x="378" y="96"/>
                </a:cubicBezTo>
                <a:cubicBezTo>
                  <a:pt x="372" y="89"/>
                  <a:pt x="373" y="78"/>
                  <a:pt x="379" y="72"/>
                </a:cubicBezTo>
                <a:cubicBezTo>
                  <a:pt x="383" y="69"/>
                  <a:pt x="383" y="69"/>
                  <a:pt x="383" y="69"/>
                </a:cubicBezTo>
                <a:cubicBezTo>
                  <a:pt x="387" y="65"/>
                  <a:pt x="387" y="57"/>
                  <a:pt x="382" y="53"/>
                </a:cubicBezTo>
                <a:cubicBezTo>
                  <a:pt x="380" y="51"/>
                  <a:pt x="377" y="49"/>
                  <a:pt x="375" y="47"/>
                </a:cubicBezTo>
                <a:cubicBezTo>
                  <a:pt x="370" y="43"/>
                  <a:pt x="363" y="45"/>
                  <a:pt x="360" y="50"/>
                </a:cubicBezTo>
                <a:cubicBezTo>
                  <a:pt x="357" y="55"/>
                  <a:pt x="357" y="55"/>
                  <a:pt x="357" y="55"/>
                </a:cubicBezTo>
                <a:cubicBezTo>
                  <a:pt x="353" y="62"/>
                  <a:pt x="344" y="65"/>
                  <a:pt x="336" y="62"/>
                </a:cubicBezTo>
                <a:cubicBezTo>
                  <a:pt x="326" y="58"/>
                  <a:pt x="323" y="46"/>
                  <a:pt x="328" y="38"/>
                </a:cubicBezTo>
                <a:cubicBezTo>
                  <a:pt x="330" y="34"/>
                  <a:pt x="330" y="34"/>
                  <a:pt x="330" y="34"/>
                </a:cubicBezTo>
                <a:cubicBezTo>
                  <a:pt x="334" y="28"/>
                  <a:pt x="331" y="21"/>
                  <a:pt x="325" y="18"/>
                </a:cubicBezTo>
                <a:cubicBezTo>
                  <a:pt x="323" y="17"/>
                  <a:pt x="320" y="16"/>
                  <a:pt x="317" y="15"/>
                </a:cubicBezTo>
                <a:cubicBezTo>
                  <a:pt x="311" y="13"/>
                  <a:pt x="304" y="16"/>
                  <a:pt x="303" y="22"/>
                </a:cubicBezTo>
                <a:cubicBezTo>
                  <a:pt x="301" y="27"/>
                  <a:pt x="301" y="27"/>
                  <a:pt x="301" y="27"/>
                </a:cubicBezTo>
                <a:cubicBezTo>
                  <a:pt x="299" y="35"/>
                  <a:pt x="292" y="41"/>
                  <a:pt x="284" y="40"/>
                </a:cubicBezTo>
                <a:cubicBezTo>
                  <a:pt x="273" y="39"/>
                  <a:pt x="266" y="29"/>
                  <a:pt x="269" y="19"/>
                </a:cubicBezTo>
                <a:cubicBezTo>
                  <a:pt x="270" y="15"/>
                  <a:pt x="270" y="15"/>
                  <a:pt x="270" y="15"/>
                </a:cubicBezTo>
                <a:cubicBezTo>
                  <a:pt x="272" y="8"/>
                  <a:pt x="267" y="2"/>
                  <a:pt x="261" y="1"/>
                </a:cubicBezTo>
                <a:cubicBezTo>
                  <a:pt x="258" y="1"/>
                  <a:pt x="255" y="1"/>
                  <a:pt x="252" y="0"/>
                </a:cubicBezTo>
                <a:cubicBezTo>
                  <a:pt x="245" y="0"/>
                  <a:pt x="240" y="5"/>
                  <a:pt x="240" y="11"/>
                </a:cubicBezTo>
                <a:cubicBezTo>
                  <a:pt x="240" y="16"/>
                  <a:pt x="240" y="16"/>
                  <a:pt x="240" y="16"/>
                </a:cubicBezTo>
                <a:cubicBezTo>
                  <a:pt x="241" y="25"/>
                  <a:pt x="235" y="32"/>
                  <a:pt x="227" y="34"/>
                </a:cubicBezTo>
                <a:cubicBezTo>
                  <a:pt x="217" y="36"/>
                  <a:pt x="207" y="28"/>
                  <a:pt x="207" y="18"/>
                </a:cubicBezTo>
                <a:cubicBezTo>
                  <a:pt x="207" y="13"/>
                  <a:pt x="207" y="13"/>
                  <a:pt x="207" y="13"/>
                </a:cubicBezTo>
                <a:cubicBezTo>
                  <a:pt x="207" y="7"/>
                  <a:pt x="201" y="2"/>
                  <a:pt x="195" y="3"/>
                </a:cubicBezTo>
                <a:cubicBezTo>
                  <a:pt x="191" y="4"/>
                  <a:pt x="188" y="4"/>
                  <a:pt x="185" y="5"/>
                </a:cubicBezTo>
                <a:cubicBezTo>
                  <a:pt x="179" y="6"/>
                  <a:pt x="175" y="12"/>
                  <a:pt x="177" y="18"/>
                </a:cubicBezTo>
                <a:cubicBezTo>
                  <a:pt x="179" y="24"/>
                  <a:pt x="179" y="24"/>
                  <a:pt x="179" y="24"/>
                </a:cubicBezTo>
                <a:cubicBezTo>
                  <a:pt x="182" y="33"/>
                  <a:pt x="177" y="42"/>
                  <a:pt x="168" y="45"/>
                </a:cubicBezTo>
                <a:cubicBezTo>
                  <a:pt x="162" y="51"/>
                  <a:pt x="152" y="48"/>
                  <a:pt x="149" y="40"/>
                </a:cubicBezTo>
                <a:cubicBezTo>
                  <a:pt x="146" y="30"/>
                  <a:pt x="146" y="30"/>
                  <a:pt x="146" y="30"/>
                </a:cubicBezTo>
                <a:cubicBezTo>
                  <a:pt x="144" y="24"/>
                  <a:pt x="137" y="21"/>
                  <a:pt x="131" y="23"/>
                </a:cubicBezTo>
                <a:cubicBezTo>
                  <a:pt x="128" y="25"/>
                  <a:pt x="125" y="26"/>
                  <a:pt x="123" y="28"/>
                </a:cubicBezTo>
                <a:cubicBezTo>
                  <a:pt x="117" y="31"/>
                  <a:pt x="115" y="38"/>
                  <a:pt x="119" y="43"/>
                </a:cubicBezTo>
                <a:cubicBezTo>
                  <a:pt x="122" y="48"/>
                  <a:pt x="122" y="48"/>
                  <a:pt x="122" y="48"/>
                </a:cubicBezTo>
                <a:cubicBezTo>
                  <a:pt x="128" y="56"/>
                  <a:pt x="125" y="68"/>
                  <a:pt x="115" y="72"/>
                </a:cubicBezTo>
                <a:cubicBezTo>
                  <a:pt x="108" y="76"/>
                  <a:pt x="99" y="73"/>
                  <a:pt x="94" y="66"/>
                </a:cubicBezTo>
                <a:cubicBezTo>
                  <a:pt x="92" y="63"/>
                  <a:pt x="92" y="63"/>
                  <a:pt x="92" y="63"/>
                </a:cubicBezTo>
                <a:cubicBezTo>
                  <a:pt x="88" y="58"/>
                  <a:pt x="81" y="57"/>
                  <a:pt x="76" y="61"/>
                </a:cubicBezTo>
                <a:cubicBezTo>
                  <a:pt x="76" y="61"/>
                  <a:pt x="76" y="61"/>
                  <a:pt x="76" y="61"/>
                </a:cubicBezTo>
                <a:cubicBezTo>
                  <a:pt x="74" y="63"/>
                  <a:pt x="71" y="65"/>
                  <a:pt x="69" y="67"/>
                </a:cubicBezTo>
                <a:cubicBezTo>
                  <a:pt x="65" y="72"/>
                  <a:pt x="65" y="79"/>
                  <a:pt x="70" y="83"/>
                </a:cubicBezTo>
                <a:cubicBezTo>
                  <a:pt x="74" y="86"/>
                  <a:pt x="74" y="86"/>
                  <a:pt x="74" y="86"/>
                </a:cubicBezTo>
                <a:cubicBezTo>
                  <a:pt x="80" y="92"/>
                  <a:pt x="82" y="101"/>
                  <a:pt x="78" y="108"/>
                </a:cubicBezTo>
                <a:cubicBezTo>
                  <a:pt x="73" y="117"/>
                  <a:pt x="61" y="119"/>
                  <a:pt x="53" y="113"/>
                </a:cubicBezTo>
                <a:cubicBezTo>
                  <a:pt x="49" y="110"/>
                  <a:pt x="49" y="110"/>
                  <a:pt x="49" y="110"/>
                </a:cubicBezTo>
                <a:cubicBezTo>
                  <a:pt x="44" y="106"/>
                  <a:pt x="37" y="107"/>
                  <a:pt x="34" y="112"/>
                </a:cubicBezTo>
                <a:cubicBezTo>
                  <a:pt x="32" y="115"/>
                  <a:pt x="30" y="118"/>
                  <a:pt x="29" y="120"/>
                </a:cubicBezTo>
                <a:cubicBezTo>
                  <a:pt x="26" y="126"/>
                  <a:pt x="28" y="133"/>
                  <a:pt x="34" y="135"/>
                </a:cubicBezTo>
                <a:cubicBezTo>
                  <a:pt x="39" y="137"/>
                  <a:pt x="39" y="137"/>
                  <a:pt x="39" y="137"/>
                </a:cubicBezTo>
                <a:cubicBezTo>
                  <a:pt x="46" y="141"/>
                  <a:pt x="51" y="149"/>
                  <a:pt x="49" y="157"/>
                </a:cubicBezTo>
                <a:cubicBezTo>
                  <a:pt x="47" y="167"/>
                  <a:pt x="36" y="172"/>
                  <a:pt x="26" y="168"/>
                </a:cubicBezTo>
                <a:cubicBezTo>
                  <a:pt x="22" y="167"/>
                  <a:pt x="22" y="167"/>
                  <a:pt x="22" y="167"/>
                </a:cubicBezTo>
                <a:cubicBezTo>
                  <a:pt x="16" y="164"/>
                  <a:pt x="9" y="167"/>
                  <a:pt x="8" y="174"/>
                </a:cubicBezTo>
                <a:cubicBezTo>
                  <a:pt x="7" y="177"/>
                  <a:pt x="6" y="180"/>
                  <a:pt x="5" y="183"/>
                </a:cubicBezTo>
                <a:cubicBezTo>
                  <a:pt x="4" y="189"/>
                  <a:pt x="8" y="195"/>
                  <a:pt x="14" y="196"/>
                </a:cubicBezTo>
                <a:cubicBezTo>
                  <a:pt x="20" y="196"/>
                  <a:pt x="20" y="196"/>
                  <a:pt x="20" y="196"/>
                </a:cubicBezTo>
                <a:cubicBezTo>
                  <a:pt x="29" y="197"/>
                  <a:pt x="36" y="206"/>
                  <a:pt x="35" y="215"/>
                </a:cubicBezTo>
                <a:cubicBezTo>
                  <a:pt x="41" y="221"/>
                  <a:pt x="35" y="232"/>
                  <a:pt x="27" y="231"/>
                </a:cubicBezTo>
                <a:cubicBezTo>
                  <a:pt x="12" y="229"/>
                  <a:pt x="12" y="229"/>
                  <a:pt x="12" y="229"/>
                </a:cubicBezTo>
                <a:cubicBezTo>
                  <a:pt x="5" y="228"/>
                  <a:pt x="0" y="233"/>
                  <a:pt x="0" y="240"/>
                </a:cubicBezTo>
                <a:cubicBezTo>
                  <a:pt x="0" y="243"/>
                  <a:pt x="0" y="246"/>
                  <a:pt x="0" y="249"/>
                </a:cubicBezTo>
                <a:cubicBezTo>
                  <a:pt x="1" y="255"/>
                  <a:pt x="6" y="260"/>
                  <a:pt x="13" y="259"/>
                </a:cubicBezTo>
                <a:cubicBezTo>
                  <a:pt x="18" y="258"/>
                  <a:pt x="18" y="258"/>
                  <a:pt x="18" y="258"/>
                </a:cubicBezTo>
                <a:cubicBezTo>
                  <a:pt x="27" y="256"/>
                  <a:pt x="36" y="263"/>
                  <a:pt x="38" y="272"/>
                </a:cubicBezTo>
                <a:cubicBezTo>
                  <a:pt x="39" y="281"/>
                  <a:pt x="33" y="289"/>
                  <a:pt x="24" y="291"/>
                </a:cubicBezTo>
                <a:cubicBezTo>
                  <a:pt x="19" y="292"/>
                  <a:pt x="19" y="292"/>
                  <a:pt x="19" y="292"/>
                </a:cubicBezTo>
                <a:cubicBezTo>
                  <a:pt x="13" y="293"/>
                  <a:pt x="9" y="299"/>
                  <a:pt x="11" y="305"/>
                </a:cubicBezTo>
                <a:cubicBezTo>
                  <a:pt x="12" y="308"/>
                  <a:pt x="13" y="311"/>
                  <a:pt x="14" y="314"/>
                </a:cubicBezTo>
                <a:cubicBezTo>
                  <a:pt x="16" y="320"/>
                  <a:pt x="23" y="323"/>
                  <a:pt x="29" y="320"/>
                </a:cubicBezTo>
                <a:cubicBezTo>
                  <a:pt x="34" y="318"/>
                  <a:pt x="34" y="318"/>
                  <a:pt x="34" y="318"/>
                </a:cubicBezTo>
                <a:cubicBezTo>
                  <a:pt x="42" y="314"/>
                  <a:pt x="52" y="317"/>
                  <a:pt x="56" y="325"/>
                </a:cubicBezTo>
                <a:cubicBezTo>
                  <a:pt x="56" y="325"/>
                  <a:pt x="56" y="325"/>
                  <a:pt x="56" y="325"/>
                </a:cubicBezTo>
                <a:cubicBezTo>
                  <a:pt x="60" y="334"/>
                  <a:pt x="57" y="344"/>
                  <a:pt x="48" y="348"/>
                </a:cubicBezTo>
                <a:cubicBezTo>
                  <a:pt x="44" y="350"/>
                  <a:pt x="44" y="350"/>
                  <a:pt x="44" y="350"/>
                </a:cubicBezTo>
                <a:cubicBezTo>
                  <a:pt x="39" y="353"/>
                  <a:pt x="37" y="360"/>
                  <a:pt x="40" y="365"/>
                </a:cubicBezTo>
                <a:cubicBezTo>
                  <a:pt x="42" y="368"/>
                  <a:pt x="44" y="370"/>
                  <a:pt x="46" y="373"/>
                </a:cubicBezTo>
                <a:cubicBezTo>
                  <a:pt x="49" y="378"/>
                  <a:pt x="57" y="379"/>
                  <a:pt x="61" y="374"/>
                </a:cubicBezTo>
                <a:cubicBezTo>
                  <a:pt x="65" y="371"/>
                  <a:pt x="65" y="371"/>
                  <a:pt x="65" y="371"/>
                </a:cubicBezTo>
                <a:cubicBezTo>
                  <a:pt x="72" y="364"/>
                  <a:pt x="83" y="365"/>
                  <a:pt x="89" y="372"/>
                </a:cubicBezTo>
                <a:cubicBezTo>
                  <a:pt x="89" y="372"/>
                  <a:pt x="89" y="372"/>
                  <a:pt x="89" y="372"/>
                </a:cubicBezTo>
                <a:cubicBezTo>
                  <a:pt x="95" y="379"/>
                  <a:pt x="95" y="389"/>
                  <a:pt x="88" y="395"/>
                </a:cubicBezTo>
                <a:cubicBezTo>
                  <a:pt x="85" y="399"/>
                  <a:pt x="85" y="399"/>
                  <a:pt x="85" y="399"/>
                </a:cubicBezTo>
                <a:cubicBezTo>
                  <a:pt x="80" y="403"/>
                  <a:pt x="80" y="410"/>
                  <a:pt x="85" y="414"/>
                </a:cubicBezTo>
                <a:cubicBezTo>
                  <a:pt x="88" y="416"/>
                  <a:pt x="90" y="418"/>
                  <a:pt x="93" y="420"/>
                </a:cubicBezTo>
                <a:cubicBezTo>
                  <a:pt x="98" y="424"/>
                  <a:pt x="105" y="423"/>
                  <a:pt x="108" y="417"/>
                </a:cubicBezTo>
                <a:cubicBezTo>
                  <a:pt x="111" y="413"/>
                  <a:pt x="111" y="413"/>
                  <a:pt x="111" y="413"/>
                </a:cubicBezTo>
                <a:cubicBezTo>
                  <a:pt x="115" y="406"/>
                  <a:pt x="124" y="402"/>
                  <a:pt x="131" y="406"/>
                </a:cubicBezTo>
                <a:cubicBezTo>
                  <a:pt x="141" y="409"/>
                  <a:pt x="145" y="421"/>
                  <a:pt x="140" y="430"/>
                </a:cubicBezTo>
                <a:cubicBezTo>
                  <a:pt x="137" y="434"/>
                  <a:pt x="137" y="434"/>
                  <a:pt x="137" y="434"/>
                </a:cubicBezTo>
                <a:cubicBezTo>
                  <a:pt x="134" y="439"/>
                  <a:pt x="136" y="447"/>
                  <a:pt x="142" y="449"/>
                </a:cubicBezTo>
                <a:cubicBezTo>
                  <a:pt x="145" y="450"/>
                  <a:pt x="148" y="451"/>
                  <a:pt x="151" y="453"/>
                </a:cubicBezTo>
                <a:cubicBezTo>
                  <a:pt x="157" y="455"/>
                  <a:pt x="163" y="451"/>
                  <a:pt x="165" y="445"/>
                </a:cubicBezTo>
                <a:cubicBezTo>
                  <a:pt x="166" y="440"/>
                  <a:pt x="166" y="440"/>
                  <a:pt x="166" y="440"/>
                </a:cubicBezTo>
                <a:cubicBezTo>
                  <a:pt x="169" y="431"/>
                  <a:pt x="178" y="426"/>
                  <a:pt x="187" y="428"/>
                </a:cubicBezTo>
                <a:cubicBezTo>
                  <a:pt x="187" y="428"/>
                  <a:pt x="187" y="428"/>
                  <a:pt x="187" y="428"/>
                </a:cubicBezTo>
                <a:cubicBezTo>
                  <a:pt x="196" y="430"/>
                  <a:pt x="201" y="440"/>
                  <a:pt x="199" y="448"/>
                </a:cubicBezTo>
                <a:cubicBezTo>
                  <a:pt x="198" y="453"/>
                  <a:pt x="198" y="453"/>
                  <a:pt x="198" y="453"/>
                </a:cubicBezTo>
                <a:cubicBezTo>
                  <a:pt x="196" y="459"/>
                  <a:pt x="200" y="465"/>
                  <a:pt x="206" y="466"/>
                </a:cubicBezTo>
                <a:cubicBezTo>
                  <a:pt x="210" y="466"/>
                  <a:pt x="213" y="467"/>
                  <a:pt x="216" y="467"/>
                </a:cubicBezTo>
                <a:cubicBezTo>
                  <a:pt x="222" y="467"/>
                  <a:pt x="227" y="462"/>
                  <a:pt x="227" y="456"/>
                </a:cubicBezTo>
                <a:cubicBezTo>
                  <a:pt x="227" y="451"/>
                  <a:pt x="227" y="451"/>
                  <a:pt x="227" y="451"/>
                </a:cubicBezTo>
                <a:cubicBezTo>
                  <a:pt x="227" y="441"/>
                  <a:pt x="234" y="434"/>
                  <a:pt x="243" y="433"/>
                </a:cubicBezTo>
                <a:cubicBezTo>
                  <a:pt x="253" y="433"/>
                  <a:pt x="260" y="440"/>
                  <a:pt x="261" y="450"/>
                </a:cubicBezTo>
                <a:cubicBezTo>
                  <a:pt x="261" y="454"/>
                  <a:pt x="261" y="454"/>
                  <a:pt x="261" y="454"/>
                </a:cubicBezTo>
                <a:cubicBezTo>
                  <a:pt x="261" y="461"/>
                  <a:pt x="267" y="465"/>
                  <a:pt x="273" y="464"/>
                </a:cubicBezTo>
                <a:cubicBezTo>
                  <a:pt x="276" y="464"/>
                  <a:pt x="279" y="463"/>
                  <a:pt x="282" y="463"/>
                </a:cubicBezTo>
                <a:cubicBezTo>
                  <a:pt x="288" y="461"/>
                  <a:pt x="292" y="455"/>
                  <a:pt x="290" y="449"/>
                </a:cubicBezTo>
                <a:cubicBezTo>
                  <a:pt x="288" y="444"/>
                  <a:pt x="288" y="444"/>
                  <a:pt x="288" y="444"/>
                </a:cubicBezTo>
                <a:cubicBezTo>
                  <a:pt x="286" y="435"/>
                  <a:pt x="290" y="425"/>
                  <a:pt x="299" y="423"/>
                </a:cubicBezTo>
                <a:cubicBezTo>
                  <a:pt x="308" y="420"/>
                  <a:pt x="318" y="425"/>
                  <a:pt x="320" y="433"/>
                </a:cubicBezTo>
                <a:cubicBezTo>
                  <a:pt x="322" y="438"/>
                  <a:pt x="322" y="438"/>
                  <a:pt x="322" y="438"/>
                </a:cubicBezTo>
                <a:cubicBezTo>
                  <a:pt x="324" y="444"/>
                  <a:pt x="331" y="447"/>
                  <a:pt x="336" y="444"/>
                </a:cubicBezTo>
                <a:cubicBezTo>
                  <a:pt x="339" y="443"/>
                  <a:pt x="342" y="441"/>
                  <a:pt x="345" y="440"/>
                </a:cubicBezTo>
                <a:cubicBezTo>
                  <a:pt x="350" y="437"/>
                  <a:pt x="352" y="430"/>
                  <a:pt x="349" y="424"/>
                </a:cubicBezTo>
                <a:cubicBezTo>
                  <a:pt x="345" y="420"/>
                  <a:pt x="345" y="420"/>
                  <a:pt x="345" y="420"/>
                </a:cubicBezTo>
                <a:cubicBezTo>
                  <a:pt x="340" y="412"/>
                  <a:pt x="342" y="402"/>
                  <a:pt x="350" y="396"/>
                </a:cubicBezTo>
                <a:cubicBezTo>
                  <a:pt x="357" y="391"/>
                  <a:pt x="368" y="393"/>
                  <a:pt x="373" y="401"/>
                </a:cubicBezTo>
                <a:cubicBezTo>
                  <a:pt x="376" y="405"/>
                  <a:pt x="376" y="405"/>
                  <a:pt x="376" y="405"/>
                </a:cubicBezTo>
                <a:cubicBezTo>
                  <a:pt x="379" y="410"/>
                  <a:pt x="387" y="411"/>
                  <a:pt x="391" y="407"/>
                </a:cubicBezTo>
                <a:cubicBezTo>
                  <a:pt x="391" y="407"/>
                  <a:pt x="391" y="407"/>
                  <a:pt x="392" y="407"/>
                </a:cubicBezTo>
                <a:cubicBezTo>
                  <a:pt x="394" y="404"/>
                  <a:pt x="396" y="402"/>
                  <a:pt x="398" y="400"/>
                </a:cubicBezTo>
                <a:cubicBezTo>
                  <a:pt x="403" y="396"/>
                  <a:pt x="402" y="388"/>
                  <a:pt x="398" y="384"/>
                </a:cubicBezTo>
                <a:cubicBezTo>
                  <a:pt x="393" y="381"/>
                  <a:pt x="393" y="381"/>
                  <a:pt x="393" y="381"/>
                </a:cubicBezTo>
                <a:cubicBezTo>
                  <a:pt x="386" y="375"/>
                  <a:pt x="385" y="364"/>
                  <a:pt x="391" y="357"/>
                </a:cubicBezTo>
                <a:cubicBezTo>
                  <a:pt x="397" y="350"/>
                  <a:pt x="407" y="349"/>
                  <a:pt x="415" y="355"/>
                </a:cubicBezTo>
                <a:cubicBezTo>
                  <a:pt x="418" y="358"/>
                  <a:pt x="418" y="358"/>
                  <a:pt x="418" y="358"/>
                </a:cubicBezTo>
                <a:cubicBezTo>
                  <a:pt x="423" y="362"/>
                  <a:pt x="430" y="361"/>
                  <a:pt x="434" y="355"/>
                </a:cubicBezTo>
                <a:cubicBezTo>
                  <a:pt x="435" y="352"/>
                  <a:pt x="437" y="350"/>
                  <a:pt x="439" y="347"/>
                </a:cubicBezTo>
                <a:cubicBezTo>
                  <a:pt x="442" y="342"/>
                  <a:pt x="439" y="335"/>
                  <a:pt x="433" y="332"/>
                </a:cubicBezTo>
                <a:cubicBezTo>
                  <a:pt x="428" y="330"/>
                  <a:pt x="428" y="330"/>
                  <a:pt x="428" y="330"/>
                </a:cubicBezTo>
                <a:cubicBezTo>
                  <a:pt x="420" y="326"/>
                  <a:pt x="416" y="316"/>
                  <a:pt x="419" y="308"/>
                </a:cubicBezTo>
                <a:cubicBezTo>
                  <a:pt x="423" y="299"/>
                  <a:pt x="433" y="295"/>
                  <a:pt x="441" y="299"/>
                </a:cubicBezTo>
                <a:cubicBezTo>
                  <a:pt x="446" y="301"/>
                  <a:pt x="446" y="301"/>
                  <a:pt x="446" y="301"/>
                </a:cubicBezTo>
                <a:cubicBezTo>
                  <a:pt x="451" y="303"/>
                  <a:pt x="458" y="300"/>
                  <a:pt x="460" y="294"/>
                </a:cubicBezTo>
                <a:cubicBezTo>
                  <a:pt x="461" y="291"/>
                  <a:pt x="461" y="288"/>
                  <a:pt x="462" y="285"/>
                </a:cubicBezTo>
                <a:cubicBezTo>
                  <a:pt x="463" y="279"/>
                  <a:pt x="459" y="273"/>
                  <a:pt x="453" y="272"/>
                </a:cubicBezTo>
                <a:cubicBezTo>
                  <a:pt x="447" y="271"/>
                  <a:pt x="447" y="271"/>
                  <a:pt x="447" y="271"/>
                </a:cubicBezTo>
                <a:cubicBezTo>
                  <a:pt x="438" y="270"/>
                  <a:pt x="432" y="262"/>
                  <a:pt x="433" y="253"/>
                </a:cubicBezTo>
                <a:cubicBezTo>
                  <a:pt x="427" y="246"/>
                  <a:pt x="432" y="236"/>
                  <a:pt x="441" y="237"/>
                </a:cubicBezTo>
                <a:close/>
                <a:moveTo>
                  <a:pt x="306" y="91"/>
                </a:moveTo>
                <a:cubicBezTo>
                  <a:pt x="323" y="99"/>
                  <a:pt x="339" y="111"/>
                  <a:pt x="352" y="126"/>
                </a:cubicBezTo>
                <a:cubicBezTo>
                  <a:pt x="364" y="139"/>
                  <a:pt x="374" y="154"/>
                  <a:pt x="381" y="170"/>
                </a:cubicBezTo>
                <a:cubicBezTo>
                  <a:pt x="371" y="174"/>
                  <a:pt x="371" y="174"/>
                  <a:pt x="371" y="174"/>
                </a:cubicBezTo>
                <a:cubicBezTo>
                  <a:pt x="366" y="162"/>
                  <a:pt x="359" y="151"/>
                  <a:pt x="351" y="141"/>
                </a:cubicBezTo>
                <a:cubicBezTo>
                  <a:pt x="341" y="150"/>
                  <a:pt x="341" y="150"/>
                  <a:pt x="341" y="150"/>
                </a:cubicBezTo>
                <a:cubicBezTo>
                  <a:pt x="339" y="147"/>
                  <a:pt x="336" y="145"/>
                  <a:pt x="334" y="142"/>
                </a:cubicBezTo>
                <a:cubicBezTo>
                  <a:pt x="332" y="140"/>
                  <a:pt x="329" y="137"/>
                  <a:pt x="327" y="135"/>
                </a:cubicBezTo>
                <a:cubicBezTo>
                  <a:pt x="337" y="126"/>
                  <a:pt x="337" y="126"/>
                  <a:pt x="337" y="126"/>
                </a:cubicBezTo>
                <a:cubicBezTo>
                  <a:pt x="326" y="116"/>
                  <a:pt x="314" y="107"/>
                  <a:pt x="302" y="101"/>
                </a:cubicBezTo>
                <a:lnTo>
                  <a:pt x="306" y="91"/>
                </a:lnTo>
                <a:close/>
                <a:moveTo>
                  <a:pt x="293" y="85"/>
                </a:moveTo>
                <a:cubicBezTo>
                  <a:pt x="288" y="95"/>
                  <a:pt x="288" y="95"/>
                  <a:pt x="288" y="95"/>
                </a:cubicBezTo>
                <a:cubicBezTo>
                  <a:pt x="277" y="90"/>
                  <a:pt x="265" y="87"/>
                  <a:pt x="253" y="86"/>
                </a:cubicBezTo>
                <a:cubicBezTo>
                  <a:pt x="253" y="99"/>
                  <a:pt x="253" y="99"/>
                  <a:pt x="253" y="99"/>
                </a:cubicBezTo>
                <a:cubicBezTo>
                  <a:pt x="246" y="98"/>
                  <a:pt x="239" y="98"/>
                  <a:pt x="232" y="98"/>
                </a:cubicBezTo>
                <a:cubicBezTo>
                  <a:pt x="233" y="84"/>
                  <a:pt x="233" y="84"/>
                  <a:pt x="233" y="84"/>
                </a:cubicBezTo>
                <a:cubicBezTo>
                  <a:pt x="218" y="84"/>
                  <a:pt x="202" y="87"/>
                  <a:pt x="188" y="92"/>
                </a:cubicBezTo>
                <a:cubicBezTo>
                  <a:pt x="184" y="81"/>
                  <a:pt x="184" y="81"/>
                  <a:pt x="184" y="81"/>
                </a:cubicBezTo>
                <a:cubicBezTo>
                  <a:pt x="219" y="70"/>
                  <a:pt x="258" y="71"/>
                  <a:pt x="293" y="85"/>
                </a:cubicBezTo>
                <a:close/>
                <a:moveTo>
                  <a:pt x="126" y="115"/>
                </a:moveTo>
                <a:cubicBezTo>
                  <a:pt x="139" y="103"/>
                  <a:pt x="154" y="93"/>
                  <a:pt x="170" y="87"/>
                </a:cubicBezTo>
                <a:cubicBezTo>
                  <a:pt x="174" y="97"/>
                  <a:pt x="174" y="97"/>
                  <a:pt x="174" y="97"/>
                </a:cubicBezTo>
                <a:cubicBezTo>
                  <a:pt x="164" y="101"/>
                  <a:pt x="153" y="107"/>
                  <a:pt x="144" y="115"/>
                </a:cubicBezTo>
                <a:cubicBezTo>
                  <a:pt x="153" y="124"/>
                  <a:pt x="153" y="124"/>
                  <a:pt x="153" y="124"/>
                </a:cubicBezTo>
                <a:cubicBezTo>
                  <a:pt x="149" y="127"/>
                  <a:pt x="146" y="130"/>
                  <a:pt x="142" y="133"/>
                </a:cubicBezTo>
                <a:cubicBezTo>
                  <a:pt x="140" y="135"/>
                  <a:pt x="139" y="136"/>
                  <a:pt x="137" y="138"/>
                </a:cubicBezTo>
                <a:cubicBezTo>
                  <a:pt x="128" y="128"/>
                  <a:pt x="128" y="128"/>
                  <a:pt x="128" y="128"/>
                </a:cubicBezTo>
                <a:cubicBezTo>
                  <a:pt x="117" y="139"/>
                  <a:pt x="108" y="152"/>
                  <a:pt x="101" y="166"/>
                </a:cubicBezTo>
                <a:cubicBezTo>
                  <a:pt x="91" y="161"/>
                  <a:pt x="91" y="161"/>
                  <a:pt x="91" y="161"/>
                </a:cubicBezTo>
                <a:cubicBezTo>
                  <a:pt x="99" y="145"/>
                  <a:pt x="111" y="129"/>
                  <a:pt x="126" y="115"/>
                </a:cubicBezTo>
                <a:close/>
                <a:moveTo>
                  <a:pt x="85" y="175"/>
                </a:moveTo>
                <a:cubicBezTo>
                  <a:pt x="95" y="179"/>
                  <a:pt x="95" y="179"/>
                  <a:pt x="95" y="179"/>
                </a:cubicBezTo>
                <a:cubicBezTo>
                  <a:pt x="90" y="190"/>
                  <a:pt x="87" y="202"/>
                  <a:pt x="86" y="214"/>
                </a:cubicBezTo>
                <a:cubicBezTo>
                  <a:pt x="99" y="215"/>
                  <a:pt x="99" y="215"/>
                  <a:pt x="99" y="215"/>
                </a:cubicBezTo>
                <a:cubicBezTo>
                  <a:pt x="98" y="222"/>
                  <a:pt x="98" y="228"/>
                  <a:pt x="98" y="235"/>
                </a:cubicBezTo>
                <a:cubicBezTo>
                  <a:pt x="84" y="234"/>
                  <a:pt x="84" y="234"/>
                  <a:pt x="84" y="234"/>
                </a:cubicBezTo>
                <a:cubicBezTo>
                  <a:pt x="85" y="250"/>
                  <a:pt x="87" y="265"/>
                  <a:pt x="92" y="280"/>
                </a:cubicBezTo>
                <a:cubicBezTo>
                  <a:pt x="82" y="284"/>
                  <a:pt x="82" y="284"/>
                  <a:pt x="82" y="284"/>
                </a:cubicBezTo>
                <a:cubicBezTo>
                  <a:pt x="70" y="248"/>
                  <a:pt x="71" y="209"/>
                  <a:pt x="85" y="175"/>
                </a:cubicBezTo>
                <a:close/>
                <a:moveTo>
                  <a:pt x="161" y="377"/>
                </a:moveTo>
                <a:cubicBezTo>
                  <a:pt x="145" y="368"/>
                  <a:pt x="129" y="357"/>
                  <a:pt x="115" y="342"/>
                </a:cubicBezTo>
                <a:cubicBezTo>
                  <a:pt x="103" y="328"/>
                  <a:pt x="93" y="313"/>
                  <a:pt x="87" y="297"/>
                </a:cubicBezTo>
                <a:cubicBezTo>
                  <a:pt x="97" y="293"/>
                  <a:pt x="97" y="293"/>
                  <a:pt x="97" y="293"/>
                </a:cubicBezTo>
                <a:cubicBezTo>
                  <a:pt x="102" y="305"/>
                  <a:pt x="109" y="316"/>
                  <a:pt x="117" y="327"/>
                </a:cubicBezTo>
                <a:cubicBezTo>
                  <a:pt x="127" y="318"/>
                  <a:pt x="127" y="318"/>
                  <a:pt x="127" y="318"/>
                </a:cubicBezTo>
                <a:cubicBezTo>
                  <a:pt x="129" y="320"/>
                  <a:pt x="131" y="323"/>
                  <a:pt x="133" y="325"/>
                </a:cubicBezTo>
                <a:cubicBezTo>
                  <a:pt x="136" y="328"/>
                  <a:pt x="138" y="330"/>
                  <a:pt x="140" y="333"/>
                </a:cubicBezTo>
                <a:cubicBezTo>
                  <a:pt x="131" y="342"/>
                  <a:pt x="131" y="342"/>
                  <a:pt x="131" y="342"/>
                </a:cubicBezTo>
                <a:cubicBezTo>
                  <a:pt x="141" y="352"/>
                  <a:pt x="153" y="360"/>
                  <a:pt x="166" y="367"/>
                </a:cubicBezTo>
                <a:lnTo>
                  <a:pt x="161" y="377"/>
                </a:lnTo>
                <a:close/>
                <a:moveTo>
                  <a:pt x="175" y="383"/>
                </a:moveTo>
                <a:cubicBezTo>
                  <a:pt x="179" y="373"/>
                  <a:pt x="179" y="373"/>
                  <a:pt x="179" y="373"/>
                </a:cubicBezTo>
                <a:cubicBezTo>
                  <a:pt x="192" y="378"/>
                  <a:pt x="206" y="381"/>
                  <a:pt x="219" y="382"/>
                </a:cubicBezTo>
                <a:cubicBezTo>
                  <a:pt x="220" y="369"/>
                  <a:pt x="220" y="369"/>
                  <a:pt x="220" y="369"/>
                </a:cubicBezTo>
                <a:cubicBezTo>
                  <a:pt x="227" y="370"/>
                  <a:pt x="234" y="370"/>
                  <a:pt x="240" y="369"/>
                </a:cubicBezTo>
                <a:cubicBezTo>
                  <a:pt x="240" y="383"/>
                  <a:pt x="240" y="383"/>
                  <a:pt x="240" y="383"/>
                </a:cubicBezTo>
                <a:cubicBezTo>
                  <a:pt x="253" y="382"/>
                  <a:pt x="267" y="380"/>
                  <a:pt x="280" y="376"/>
                </a:cubicBezTo>
                <a:cubicBezTo>
                  <a:pt x="284" y="386"/>
                  <a:pt x="284" y="386"/>
                  <a:pt x="284" y="386"/>
                </a:cubicBezTo>
                <a:cubicBezTo>
                  <a:pt x="248" y="398"/>
                  <a:pt x="209" y="396"/>
                  <a:pt x="175" y="383"/>
                </a:cubicBezTo>
                <a:close/>
                <a:moveTo>
                  <a:pt x="342" y="352"/>
                </a:moveTo>
                <a:cubicBezTo>
                  <a:pt x="328" y="364"/>
                  <a:pt x="313" y="374"/>
                  <a:pt x="297" y="381"/>
                </a:cubicBezTo>
                <a:cubicBezTo>
                  <a:pt x="293" y="371"/>
                  <a:pt x="293" y="371"/>
                  <a:pt x="293" y="371"/>
                </a:cubicBezTo>
                <a:cubicBezTo>
                  <a:pt x="306" y="365"/>
                  <a:pt x="318" y="358"/>
                  <a:pt x="330" y="348"/>
                </a:cubicBezTo>
                <a:cubicBezTo>
                  <a:pt x="321" y="338"/>
                  <a:pt x="321" y="338"/>
                  <a:pt x="321" y="338"/>
                </a:cubicBezTo>
                <a:cubicBezTo>
                  <a:pt x="322" y="337"/>
                  <a:pt x="324" y="336"/>
                  <a:pt x="325" y="334"/>
                </a:cubicBezTo>
                <a:cubicBezTo>
                  <a:pt x="329" y="331"/>
                  <a:pt x="332" y="328"/>
                  <a:pt x="335" y="324"/>
                </a:cubicBezTo>
                <a:cubicBezTo>
                  <a:pt x="344" y="334"/>
                  <a:pt x="344" y="334"/>
                  <a:pt x="344" y="334"/>
                </a:cubicBezTo>
                <a:cubicBezTo>
                  <a:pt x="353" y="324"/>
                  <a:pt x="361" y="313"/>
                  <a:pt x="367" y="302"/>
                </a:cubicBezTo>
                <a:cubicBezTo>
                  <a:pt x="377" y="306"/>
                  <a:pt x="377" y="306"/>
                  <a:pt x="377" y="306"/>
                </a:cubicBezTo>
                <a:cubicBezTo>
                  <a:pt x="368" y="323"/>
                  <a:pt x="357" y="339"/>
                  <a:pt x="342" y="352"/>
                </a:cubicBezTo>
                <a:close/>
                <a:moveTo>
                  <a:pt x="383" y="293"/>
                </a:moveTo>
                <a:cubicBezTo>
                  <a:pt x="373" y="288"/>
                  <a:pt x="373" y="288"/>
                  <a:pt x="373" y="288"/>
                </a:cubicBezTo>
                <a:cubicBezTo>
                  <a:pt x="378" y="275"/>
                  <a:pt x="381" y="262"/>
                  <a:pt x="382" y="248"/>
                </a:cubicBezTo>
                <a:cubicBezTo>
                  <a:pt x="369" y="247"/>
                  <a:pt x="369" y="247"/>
                  <a:pt x="369" y="247"/>
                </a:cubicBezTo>
                <a:cubicBezTo>
                  <a:pt x="370" y="241"/>
                  <a:pt x="370" y="234"/>
                  <a:pt x="369" y="227"/>
                </a:cubicBezTo>
                <a:cubicBezTo>
                  <a:pt x="383" y="228"/>
                  <a:pt x="383" y="228"/>
                  <a:pt x="383" y="228"/>
                </a:cubicBezTo>
                <a:cubicBezTo>
                  <a:pt x="382" y="214"/>
                  <a:pt x="380" y="201"/>
                  <a:pt x="376" y="188"/>
                </a:cubicBezTo>
                <a:cubicBezTo>
                  <a:pt x="386" y="184"/>
                  <a:pt x="386" y="184"/>
                  <a:pt x="386" y="184"/>
                </a:cubicBezTo>
                <a:cubicBezTo>
                  <a:pt x="398" y="219"/>
                  <a:pt x="396" y="258"/>
                  <a:pt x="383" y="293"/>
                </a:cubicBezTo>
                <a:close/>
              </a:path>
            </a:pathLst>
          </a:custGeom>
          <a:solidFill>
            <a:schemeClr val="accent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4" name="Freeform 15">
            <a:extLst>
              <a:ext uri="{FF2B5EF4-FFF2-40B4-BE49-F238E27FC236}">
                <a16:creationId xmlns:a16="http://schemas.microsoft.com/office/drawing/2014/main" id="{F23FB2DF-592B-964B-BA60-C2CFCCC7B858}"/>
              </a:ext>
            </a:extLst>
          </p:cNvPr>
          <p:cNvSpPr>
            <a:spLocks noEditPoints="1"/>
          </p:cNvSpPr>
          <p:nvPr/>
        </p:nvSpPr>
        <p:spPr bwMode="auto">
          <a:xfrm>
            <a:off x="9762126" y="3796166"/>
            <a:ext cx="1092232" cy="1093660"/>
          </a:xfrm>
          <a:custGeom>
            <a:avLst/>
            <a:gdLst>
              <a:gd name="T0" fmla="*/ 644 w 644"/>
              <a:gd name="T1" fmla="*/ 312 h 645"/>
              <a:gd name="T2" fmla="*/ 636 w 644"/>
              <a:gd name="T3" fmla="*/ 279 h 645"/>
              <a:gd name="T4" fmla="*/ 635 w 644"/>
              <a:gd name="T5" fmla="*/ 262 h 645"/>
              <a:gd name="T6" fmla="*/ 625 w 644"/>
              <a:gd name="T7" fmla="*/ 229 h 645"/>
              <a:gd name="T8" fmla="*/ 589 w 644"/>
              <a:gd name="T9" fmla="*/ 209 h 645"/>
              <a:gd name="T10" fmla="*/ 603 w 644"/>
              <a:gd name="T11" fmla="*/ 165 h 645"/>
              <a:gd name="T12" fmla="*/ 574 w 644"/>
              <a:gd name="T13" fmla="*/ 122 h 645"/>
              <a:gd name="T14" fmla="*/ 539 w 644"/>
              <a:gd name="T15" fmla="*/ 85 h 645"/>
              <a:gd name="T16" fmla="*/ 499 w 644"/>
              <a:gd name="T17" fmla="*/ 53 h 645"/>
              <a:gd name="T18" fmla="*/ 454 w 644"/>
              <a:gd name="T19" fmla="*/ 28 h 645"/>
              <a:gd name="T20" fmla="*/ 420 w 644"/>
              <a:gd name="T21" fmla="*/ 20 h 645"/>
              <a:gd name="T22" fmla="*/ 404 w 644"/>
              <a:gd name="T23" fmla="*/ 17 h 645"/>
              <a:gd name="T24" fmla="*/ 372 w 644"/>
              <a:gd name="T25" fmla="*/ 4 h 645"/>
              <a:gd name="T26" fmla="*/ 337 w 644"/>
              <a:gd name="T27" fmla="*/ 32 h 645"/>
              <a:gd name="T28" fmla="*/ 305 w 644"/>
              <a:gd name="T29" fmla="*/ 7 h 645"/>
              <a:gd name="T30" fmla="*/ 270 w 644"/>
              <a:gd name="T31" fmla="*/ 7 h 645"/>
              <a:gd name="T32" fmla="*/ 245 w 644"/>
              <a:gd name="T33" fmla="*/ 41 h 645"/>
              <a:gd name="T34" fmla="*/ 205 w 644"/>
              <a:gd name="T35" fmla="*/ 22 h 645"/>
              <a:gd name="T36" fmla="*/ 176 w 644"/>
              <a:gd name="T37" fmla="*/ 42 h 645"/>
              <a:gd name="T38" fmla="*/ 159 w 644"/>
              <a:gd name="T39" fmla="*/ 45 h 645"/>
              <a:gd name="T40" fmla="*/ 131 w 644"/>
              <a:gd name="T41" fmla="*/ 63 h 645"/>
              <a:gd name="T42" fmla="*/ 92 w 644"/>
              <a:gd name="T43" fmla="*/ 97 h 645"/>
              <a:gd name="T44" fmla="*/ 65 w 644"/>
              <a:gd name="T45" fmla="*/ 138 h 645"/>
              <a:gd name="T46" fmla="*/ 55 w 644"/>
              <a:gd name="T47" fmla="*/ 152 h 645"/>
              <a:gd name="T48" fmla="*/ 27 w 644"/>
              <a:gd name="T49" fmla="*/ 193 h 645"/>
              <a:gd name="T50" fmla="*/ 18 w 644"/>
              <a:gd name="T51" fmla="*/ 226 h 645"/>
              <a:gd name="T52" fmla="*/ 16 w 644"/>
              <a:gd name="T53" fmla="*/ 242 h 645"/>
              <a:gd name="T54" fmla="*/ 3 w 644"/>
              <a:gd name="T55" fmla="*/ 274 h 645"/>
              <a:gd name="T56" fmla="*/ 5 w 644"/>
              <a:gd name="T57" fmla="*/ 323 h 645"/>
              <a:gd name="T58" fmla="*/ 6 w 644"/>
              <a:gd name="T59" fmla="*/ 340 h 645"/>
              <a:gd name="T60" fmla="*/ 7 w 644"/>
              <a:gd name="T61" fmla="*/ 389 h 645"/>
              <a:gd name="T62" fmla="*/ 20 w 644"/>
              <a:gd name="T63" fmla="*/ 419 h 645"/>
              <a:gd name="T64" fmla="*/ 48 w 644"/>
              <a:gd name="T65" fmla="*/ 443 h 645"/>
              <a:gd name="T66" fmla="*/ 47 w 644"/>
              <a:gd name="T67" fmla="*/ 480 h 645"/>
              <a:gd name="T68" fmla="*/ 70 w 644"/>
              <a:gd name="T69" fmla="*/ 523 h 645"/>
              <a:gd name="T70" fmla="*/ 94 w 644"/>
              <a:gd name="T71" fmla="*/ 545 h 645"/>
              <a:gd name="T72" fmla="*/ 132 w 644"/>
              <a:gd name="T73" fmla="*/ 577 h 645"/>
              <a:gd name="T74" fmla="*/ 168 w 644"/>
              <a:gd name="T75" fmla="*/ 580 h 645"/>
              <a:gd name="T76" fmla="*/ 189 w 644"/>
              <a:gd name="T77" fmla="*/ 610 h 645"/>
              <a:gd name="T78" fmla="*/ 233 w 644"/>
              <a:gd name="T79" fmla="*/ 632 h 645"/>
              <a:gd name="T80" fmla="*/ 266 w 644"/>
              <a:gd name="T81" fmla="*/ 640 h 645"/>
              <a:gd name="T82" fmla="*/ 315 w 644"/>
              <a:gd name="T83" fmla="*/ 639 h 645"/>
              <a:gd name="T84" fmla="*/ 332 w 644"/>
              <a:gd name="T85" fmla="*/ 639 h 645"/>
              <a:gd name="T86" fmla="*/ 381 w 644"/>
              <a:gd name="T87" fmla="*/ 639 h 645"/>
              <a:gd name="T88" fmla="*/ 430 w 644"/>
              <a:gd name="T89" fmla="*/ 626 h 645"/>
              <a:gd name="T90" fmla="*/ 476 w 644"/>
              <a:gd name="T91" fmla="*/ 606 h 645"/>
              <a:gd name="T92" fmla="*/ 518 w 644"/>
              <a:gd name="T93" fmla="*/ 578 h 645"/>
              <a:gd name="T94" fmla="*/ 544 w 644"/>
              <a:gd name="T95" fmla="*/ 556 h 645"/>
              <a:gd name="T96" fmla="*/ 578 w 644"/>
              <a:gd name="T97" fmla="*/ 518 h 645"/>
              <a:gd name="T98" fmla="*/ 572 w 644"/>
              <a:gd name="T99" fmla="*/ 476 h 645"/>
              <a:gd name="T100" fmla="*/ 612 w 644"/>
              <a:gd name="T101" fmla="*/ 461 h 645"/>
              <a:gd name="T102" fmla="*/ 624 w 644"/>
              <a:gd name="T103" fmla="*/ 428 h 645"/>
              <a:gd name="T104" fmla="*/ 626 w 644"/>
              <a:gd name="T105" fmla="*/ 412 h 645"/>
              <a:gd name="T106" fmla="*/ 639 w 644"/>
              <a:gd name="T107" fmla="*/ 380 h 645"/>
              <a:gd name="T108" fmla="*/ 639 w 644"/>
              <a:gd name="T109" fmla="*/ 329 h 645"/>
              <a:gd name="T110" fmla="*/ 463 w 644"/>
              <a:gd name="T111" fmla="*/ 165 h 645"/>
              <a:gd name="T112" fmla="*/ 322 w 644"/>
              <a:gd name="T113" fmla="*/ 111 h 645"/>
              <a:gd name="T114" fmla="*/ 124 w 644"/>
              <a:gd name="T115" fmla="*/ 234 h 645"/>
              <a:gd name="T116" fmla="*/ 130 w 644"/>
              <a:gd name="T117" fmla="*/ 498 h 645"/>
              <a:gd name="T118" fmla="*/ 309 w 644"/>
              <a:gd name="T119" fmla="*/ 564 h 645"/>
              <a:gd name="T120" fmla="*/ 391 w 644"/>
              <a:gd name="T121" fmla="*/ 523 h 645"/>
              <a:gd name="T122" fmla="*/ 411 w 644"/>
              <a:gd name="T123" fmla="*/ 514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44" h="645">
                <a:moveTo>
                  <a:pt x="639" y="329"/>
                </a:moveTo>
                <a:cubicBezTo>
                  <a:pt x="639" y="329"/>
                  <a:pt x="639" y="329"/>
                  <a:pt x="639" y="329"/>
                </a:cubicBezTo>
                <a:cubicBezTo>
                  <a:pt x="639" y="329"/>
                  <a:pt x="640" y="329"/>
                  <a:pt x="641" y="329"/>
                </a:cubicBezTo>
                <a:cubicBezTo>
                  <a:pt x="642" y="329"/>
                  <a:pt x="643" y="329"/>
                  <a:pt x="644" y="329"/>
                </a:cubicBezTo>
                <a:cubicBezTo>
                  <a:pt x="644" y="323"/>
                  <a:pt x="644" y="318"/>
                  <a:pt x="644" y="312"/>
                </a:cubicBezTo>
                <a:cubicBezTo>
                  <a:pt x="643" y="312"/>
                  <a:pt x="642" y="312"/>
                  <a:pt x="641" y="312"/>
                </a:cubicBezTo>
                <a:cubicBezTo>
                  <a:pt x="640" y="313"/>
                  <a:pt x="639" y="313"/>
                  <a:pt x="639" y="313"/>
                </a:cubicBezTo>
                <a:cubicBezTo>
                  <a:pt x="639" y="313"/>
                  <a:pt x="639" y="313"/>
                  <a:pt x="639" y="313"/>
                </a:cubicBezTo>
                <a:cubicBezTo>
                  <a:pt x="624" y="314"/>
                  <a:pt x="612" y="307"/>
                  <a:pt x="611" y="298"/>
                </a:cubicBezTo>
                <a:cubicBezTo>
                  <a:pt x="610" y="289"/>
                  <a:pt x="621" y="281"/>
                  <a:pt x="636" y="279"/>
                </a:cubicBezTo>
                <a:cubicBezTo>
                  <a:pt x="636" y="279"/>
                  <a:pt x="636" y="279"/>
                  <a:pt x="636" y="279"/>
                </a:cubicBezTo>
                <a:cubicBezTo>
                  <a:pt x="636" y="278"/>
                  <a:pt x="637" y="278"/>
                  <a:pt x="637" y="278"/>
                </a:cubicBezTo>
                <a:cubicBezTo>
                  <a:pt x="638" y="278"/>
                  <a:pt x="640" y="278"/>
                  <a:pt x="641" y="278"/>
                </a:cubicBezTo>
                <a:cubicBezTo>
                  <a:pt x="640" y="272"/>
                  <a:pt x="639" y="267"/>
                  <a:pt x="638" y="261"/>
                </a:cubicBezTo>
                <a:cubicBezTo>
                  <a:pt x="637" y="261"/>
                  <a:pt x="636" y="262"/>
                  <a:pt x="635" y="262"/>
                </a:cubicBezTo>
                <a:cubicBezTo>
                  <a:pt x="634" y="262"/>
                  <a:pt x="634" y="262"/>
                  <a:pt x="633" y="263"/>
                </a:cubicBezTo>
                <a:cubicBezTo>
                  <a:pt x="633" y="263"/>
                  <a:pt x="633" y="263"/>
                  <a:pt x="633" y="263"/>
                </a:cubicBezTo>
                <a:cubicBezTo>
                  <a:pt x="619" y="266"/>
                  <a:pt x="606" y="262"/>
                  <a:pt x="604" y="253"/>
                </a:cubicBezTo>
                <a:cubicBezTo>
                  <a:pt x="601" y="244"/>
                  <a:pt x="611" y="234"/>
                  <a:pt x="625" y="229"/>
                </a:cubicBezTo>
                <a:cubicBezTo>
                  <a:pt x="625" y="229"/>
                  <a:pt x="625" y="229"/>
                  <a:pt x="625" y="229"/>
                </a:cubicBezTo>
                <a:cubicBezTo>
                  <a:pt x="625" y="229"/>
                  <a:pt x="625" y="229"/>
                  <a:pt x="626" y="229"/>
                </a:cubicBezTo>
                <a:cubicBezTo>
                  <a:pt x="627" y="229"/>
                  <a:pt x="629" y="228"/>
                  <a:pt x="630" y="228"/>
                </a:cubicBezTo>
                <a:cubicBezTo>
                  <a:pt x="628" y="222"/>
                  <a:pt x="627" y="217"/>
                  <a:pt x="625" y="212"/>
                </a:cubicBezTo>
                <a:cubicBezTo>
                  <a:pt x="623" y="212"/>
                  <a:pt x="622" y="213"/>
                  <a:pt x="621" y="213"/>
                </a:cubicBezTo>
                <a:cubicBezTo>
                  <a:pt x="607" y="220"/>
                  <a:pt x="593" y="218"/>
                  <a:pt x="589" y="209"/>
                </a:cubicBezTo>
                <a:cubicBezTo>
                  <a:pt x="585" y="201"/>
                  <a:pt x="593" y="189"/>
                  <a:pt x="606" y="182"/>
                </a:cubicBezTo>
                <a:cubicBezTo>
                  <a:pt x="606" y="182"/>
                  <a:pt x="606" y="182"/>
                  <a:pt x="606" y="182"/>
                </a:cubicBezTo>
                <a:cubicBezTo>
                  <a:pt x="606" y="182"/>
                  <a:pt x="606" y="182"/>
                  <a:pt x="607" y="182"/>
                </a:cubicBezTo>
                <a:cubicBezTo>
                  <a:pt x="608" y="181"/>
                  <a:pt x="610" y="181"/>
                  <a:pt x="611" y="180"/>
                </a:cubicBezTo>
                <a:cubicBezTo>
                  <a:pt x="609" y="175"/>
                  <a:pt x="606" y="170"/>
                  <a:pt x="603" y="165"/>
                </a:cubicBezTo>
                <a:cubicBezTo>
                  <a:pt x="602" y="166"/>
                  <a:pt x="601" y="167"/>
                  <a:pt x="600" y="167"/>
                </a:cubicBezTo>
                <a:cubicBezTo>
                  <a:pt x="587" y="176"/>
                  <a:pt x="572" y="176"/>
                  <a:pt x="567" y="168"/>
                </a:cubicBezTo>
                <a:cubicBezTo>
                  <a:pt x="562" y="160"/>
                  <a:pt x="568" y="147"/>
                  <a:pt x="581" y="139"/>
                </a:cubicBezTo>
                <a:cubicBezTo>
                  <a:pt x="582" y="138"/>
                  <a:pt x="583" y="137"/>
                  <a:pt x="585" y="136"/>
                </a:cubicBezTo>
                <a:cubicBezTo>
                  <a:pt x="582" y="131"/>
                  <a:pt x="578" y="127"/>
                  <a:pt x="574" y="122"/>
                </a:cubicBezTo>
                <a:cubicBezTo>
                  <a:pt x="573" y="123"/>
                  <a:pt x="572" y="124"/>
                  <a:pt x="571" y="125"/>
                </a:cubicBezTo>
                <a:cubicBezTo>
                  <a:pt x="560" y="136"/>
                  <a:pt x="546" y="138"/>
                  <a:pt x="539" y="131"/>
                </a:cubicBezTo>
                <a:cubicBezTo>
                  <a:pt x="533" y="124"/>
                  <a:pt x="537" y="110"/>
                  <a:pt x="548" y="100"/>
                </a:cubicBezTo>
                <a:cubicBezTo>
                  <a:pt x="549" y="99"/>
                  <a:pt x="551" y="98"/>
                  <a:pt x="552" y="97"/>
                </a:cubicBezTo>
                <a:cubicBezTo>
                  <a:pt x="548" y="93"/>
                  <a:pt x="544" y="89"/>
                  <a:pt x="539" y="85"/>
                </a:cubicBezTo>
                <a:cubicBezTo>
                  <a:pt x="539" y="86"/>
                  <a:pt x="538" y="87"/>
                  <a:pt x="537" y="88"/>
                </a:cubicBezTo>
                <a:cubicBezTo>
                  <a:pt x="527" y="100"/>
                  <a:pt x="513" y="105"/>
                  <a:pt x="506" y="99"/>
                </a:cubicBezTo>
                <a:cubicBezTo>
                  <a:pt x="499" y="93"/>
                  <a:pt x="500" y="79"/>
                  <a:pt x="510" y="67"/>
                </a:cubicBezTo>
                <a:cubicBezTo>
                  <a:pt x="511" y="65"/>
                  <a:pt x="512" y="64"/>
                  <a:pt x="513" y="63"/>
                </a:cubicBezTo>
                <a:cubicBezTo>
                  <a:pt x="508" y="60"/>
                  <a:pt x="504" y="56"/>
                  <a:pt x="499" y="53"/>
                </a:cubicBezTo>
                <a:cubicBezTo>
                  <a:pt x="498" y="54"/>
                  <a:pt x="498" y="56"/>
                  <a:pt x="497" y="57"/>
                </a:cubicBezTo>
                <a:cubicBezTo>
                  <a:pt x="489" y="70"/>
                  <a:pt x="476" y="77"/>
                  <a:pt x="468" y="73"/>
                </a:cubicBezTo>
                <a:cubicBezTo>
                  <a:pt x="460" y="68"/>
                  <a:pt x="459" y="53"/>
                  <a:pt x="467" y="40"/>
                </a:cubicBezTo>
                <a:cubicBezTo>
                  <a:pt x="468" y="39"/>
                  <a:pt x="469" y="37"/>
                  <a:pt x="470" y="36"/>
                </a:cubicBezTo>
                <a:cubicBezTo>
                  <a:pt x="464" y="33"/>
                  <a:pt x="459" y="31"/>
                  <a:pt x="454" y="28"/>
                </a:cubicBezTo>
                <a:cubicBezTo>
                  <a:pt x="453" y="30"/>
                  <a:pt x="453" y="31"/>
                  <a:pt x="453" y="32"/>
                </a:cubicBezTo>
                <a:cubicBezTo>
                  <a:pt x="447" y="47"/>
                  <a:pt x="436" y="56"/>
                  <a:pt x="427" y="52"/>
                </a:cubicBezTo>
                <a:cubicBezTo>
                  <a:pt x="418" y="49"/>
                  <a:pt x="415" y="35"/>
                  <a:pt x="420" y="22"/>
                </a:cubicBezTo>
                <a:cubicBezTo>
                  <a:pt x="420" y="22"/>
                  <a:pt x="420" y="22"/>
                  <a:pt x="420" y="22"/>
                </a:cubicBezTo>
                <a:cubicBezTo>
                  <a:pt x="420" y="21"/>
                  <a:pt x="420" y="21"/>
                  <a:pt x="420" y="20"/>
                </a:cubicBezTo>
                <a:cubicBezTo>
                  <a:pt x="421" y="19"/>
                  <a:pt x="421" y="18"/>
                  <a:pt x="422" y="16"/>
                </a:cubicBezTo>
                <a:cubicBezTo>
                  <a:pt x="417" y="14"/>
                  <a:pt x="411" y="13"/>
                  <a:pt x="405" y="11"/>
                </a:cubicBezTo>
                <a:cubicBezTo>
                  <a:pt x="405" y="13"/>
                  <a:pt x="405" y="14"/>
                  <a:pt x="405" y="15"/>
                </a:cubicBezTo>
                <a:cubicBezTo>
                  <a:pt x="405" y="16"/>
                  <a:pt x="405" y="16"/>
                  <a:pt x="404" y="17"/>
                </a:cubicBezTo>
                <a:cubicBezTo>
                  <a:pt x="404" y="17"/>
                  <a:pt x="404" y="17"/>
                  <a:pt x="404" y="17"/>
                </a:cubicBezTo>
                <a:cubicBezTo>
                  <a:pt x="401" y="31"/>
                  <a:pt x="391" y="40"/>
                  <a:pt x="383" y="39"/>
                </a:cubicBezTo>
                <a:cubicBezTo>
                  <a:pt x="374" y="37"/>
                  <a:pt x="369" y="24"/>
                  <a:pt x="371" y="10"/>
                </a:cubicBezTo>
                <a:cubicBezTo>
                  <a:pt x="371" y="10"/>
                  <a:pt x="371" y="10"/>
                  <a:pt x="371" y="10"/>
                </a:cubicBezTo>
                <a:cubicBezTo>
                  <a:pt x="371" y="9"/>
                  <a:pt x="371" y="9"/>
                  <a:pt x="371" y="8"/>
                </a:cubicBezTo>
                <a:cubicBezTo>
                  <a:pt x="371" y="7"/>
                  <a:pt x="372" y="6"/>
                  <a:pt x="372" y="4"/>
                </a:cubicBezTo>
                <a:cubicBezTo>
                  <a:pt x="367" y="3"/>
                  <a:pt x="361" y="3"/>
                  <a:pt x="355" y="2"/>
                </a:cubicBezTo>
                <a:cubicBezTo>
                  <a:pt x="355" y="3"/>
                  <a:pt x="355" y="4"/>
                  <a:pt x="355" y="5"/>
                </a:cubicBezTo>
                <a:cubicBezTo>
                  <a:pt x="355" y="6"/>
                  <a:pt x="355" y="7"/>
                  <a:pt x="355" y="8"/>
                </a:cubicBezTo>
                <a:cubicBezTo>
                  <a:pt x="355" y="8"/>
                  <a:pt x="355" y="8"/>
                  <a:pt x="355" y="8"/>
                </a:cubicBezTo>
                <a:cubicBezTo>
                  <a:pt x="354" y="22"/>
                  <a:pt x="346" y="32"/>
                  <a:pt x="337" y="32"/>
                </a:cubicBezTo>
                <a:cubicBezTo>
                  <a:pt x="327" y="32"/>
                  <a:pt x="320" y="19"/>
                  <a:pt x="321" y="4"/>
                </a:cubicBezTo>
                <a:cubicBezTo>
                  <a:pt x="321" y="3"/>
                  <a:pt x="321" y="1"/>
                  <a:pt x="321" y="0"/>
                </a:cubicBezTo>
                <a:cubicBezTo>
                  <a:pt x="315" y="0"/>
                  <a:pt x="310" y="1"/>
                  <a:pt x="304" y="1"/>
                </a:cubicBezTo>
                <a:cubicBezTo>
                  <a:pt x="304" y="2"/>
                  <a:pt x="304" y="3"/>
                  <a:pt x="305" y="3"/>
                </a:cubicBezTo>
                <a:cubicBezTo>
                  <a:pt x="305" y="4"/>
                  <a:pt x="305" y="6"/>
                  <a:pt x="305" y="7"/>
                </a:cubicBezTo>
                <a:cubicBezTo>
                  <a:pt x="305" y="7"/>
                  <a:pt x="305" y="7"/>
                  <a:pt x="305" y="7"/>
                </a:cubicBezTo>
                <a:cubicBezTo>
                  <a:pt x="305" y="20"/>
                  <a:pt x="299" y="32"/>
                  <a:pt x="291" y="33"/>
                </a:cubicBezTo>
                <a:cubicBezTo>
                  <a:pt x="282" y="34"/>
                  <a:pt x="273" y="24"/>
                  <a:pt x="271" y="10"/>
                </a:cubicBezTo>
                <a:cubicBezTo>
                  <a:pt x="271" y="10"/>
                  <a:pt x="271" y="10"/>
                  <a:pt x="271" y="10"/>
                </a:cubicBezTo>
                <a:cubicBezTo>
                  <a:pt x="271" y="9"/>
                  <a:pt x="270" y="8"/>
                  <a:pt x="270" y="7"/>
                </a:cubicBezTo>
                <a:cubicBezTo>
                  <a:pt x="270" y="6"/>
                  <a:pt x="270" y="5"/>
                  <a:pt x="270" y="5"/>
                </a:cubicBezTo>
                <a:cubicBezTo>
                  <a:pt x="265" y="5"/>
                  <a:pt x="259" y="6"/>
                  <a:pt x="254" y="8"/>
                </a:cubicBezTo>
                <a:cubicBezTo>
                  <a:pt x="254" y="8"/>
                  <a:pt x="254" y="9"/>
                  <a:pt x="254" y="9"/>
                </a:cubicBezTo>
                <a:cubicBezTo>
                  <a:pt x="255" y="11"/>
                  <a:pt x="255" y="12"/>
                  <a:pt x="255" y="13"/>
                </a:cubicBezTo>
                <a:cubicBezTo>
                  <a:pt x="257" y="27"/>
                  <a:pt x="253" y="38"/>
                  <a:pt x="245" y="41"/>
                </a:cubicBezTo>
                <a:cubicBezTo>
                  <a:pt x="237" y="43"/>
                  <a:pt x="227" y="35"/>
                  <a:pt x="222" y="22"/>
                </a:cubicBezTo>
                <a:cubicBezTo>
                  <a:pt x="222" y="22"/>
                  <a:pt x="222" y="22"/>
                  <a:pt x="222" y="22"/>
                </a:cubicBezTo>
                <a:cubicBezTo>
                  <a:pt x="222" y="21"/>
                  <a:pt x="221" y="20"/>
                  <a:pt x="221" y="19"/>
                </a:cubicBezTo>
                <a:cubicBezTo>
                  <a:pt x="221" y="18"/>
                  <a:pt x="221" y="17"/>
                  <a:pt x="221" y="17"/>
                </a:cubicBezTo>
                <a:cubicBezTo>
                  <a:pt x="215" y="18"/>
                  <a:pt x="210" y="20"/>
                  <a:pt x="205" y="22"/>
                </a:cubicBezTo>
                <a:cubicBezTo>
                  <a:pt x="205" y="23"/>
                  <a:pt x="205" y="23"/>
                  <a:pt x="205" y="23"/>
                </a:cubicBezTo>
                <a:cubicBezTo>
                  <a:pt x="206" y="25"/>
                  <a:pt x="207" y="26"/>
                  <a:pt x="207" y="28"/>
                </a:cubicBezTo>
                <a:cubicBezTo>
                  <a:pt x="207" y="28"/>
                  <a:pt x="207" y="28"/>
                  <a:pt x="207" y="28"/>
                </a:cubicBezTo>
                <a:cubicBezTo>
                  <a:pt x="211" y="40"/>
                  <a:pt x="209" y="52"/>
                  <a:pt x="201" y="56"/>
                </a:cubicBezTo>
                <a:cubicBezTo>
                  <a:pt x="193" y="59"/>
                  <a:pt x="183" y="53"/>
                  <a:pt x="176" y="42"/>
                </a:cubicBezTo>
                <a:cubicBezTo>
                  <a:pt x="176" y="42"/>
                  <a:pt x="176" y="42"/>
                  <a:pt x="176" y="42"/>
                </a:cubicBezTo>
                <a:cubicBezTo>
                  <a:pt x="175" y="40"/>
                  <a:pt x="175" y="39"/>
                  <a:pt x="174" y="38"/>
                </a:cubicBezTo>
                <a:cubicBezTo>
                  <a:pt x="174" y="37"/>
                  <a:pt x="174" y="37"/>
                  <a:pt x="174" y="36"/>
                </a:cubicBezTo>
                <a:cubicBezTo>
                  <a:pt x="169" y="39"/>
                  <a:pt x="164" y="42"/>
                  <a:pt x="159" y="44"/>
                </a:cubicBezTo>
                <a:cubicBezTo>
                  <a:pt x="159" y="45"/>
                  <a:pt x="159" y="45"/>
                  <a:pt x="159" y="45"/>
                </a:cubicBezTo>
                <a:cubicBezTo>
                  <a:pt x="168" y="58"/>
                  <a:pt x="168" y="72"/>
                  <a:pt x="160" y="77"/>
                </a:cubicBezTo>
                <a:cubicBezTo>
                  <a:pt x="153" y="82"/>
                  <a:pt x="142" y="78"/>
                  <a:pt x="134" y="68"/>
                </a:cubicBezTo>
                <a:cubicBezTo>
                  <a:pt x="134" y="68"/>
                  <a:pt x="134" y="68"/>
                  <a:pt x="134" y="68"/>
                </a:cubicBezTo>
                <a:cubicBezTo>
                  <a:pt x="133" y="67"/>
                  <a:pt x="132" y="65"/>
                  <a:pt x="131" y="64"/>
                </a:cubicBezTo>
                <a:cubicBezTo>
                  <a:pt x="131" y="64"/>
                  <a:pt x="131" y="63"/>
                  <a:pt x="131" y="63"/>
                </a:cubicBezTo>
                <a:cubicBezTo>
                  <a:pt x="126" y="67"/>
                  <a:pt x="122" y="70"/>
                  <a:pt x="118" y="73"/>
                </a:cubicBezTo>
                <a:cubicBezTo>
                  <a:pt x="119" y="75"/>
                  <a:pt x="120" y="76"/>
                  <a:pt x="121" y="78"/>
                </a:cubicBezTo>
                <a:cubicBezTo>
                  <a:pt x="128" y="88"/>
                  <a:pt x="129" y="100"/>
                  <a:pt x="123" y="105"/>
                </a:cubicBezTo>
                <a:cubicBezTo>
                  <a:pt x="117" y="111"/>
                  <a:pt x="106" y="108"/>
                  <a:pt x="97" y="101"/>
                </a:cubicBezTo>
                <a:cubicBezTo>
                  <a:pt x="95" y="99"/>
                  <a:pt x="94" y="98"/>
                  <a:pt x="92" y="97"/>
                </a:cubicBezTo>
                <a:cubicBezTo>
                  <a:pt x="89" y="100"/>
                  <a:pt x="85" y="104"/>
                  <a:pt x="81" y="108"/>
                </a:cubicBezTo>
                <a:cubicBezTo>
                  <a:pt x="83" y="110"/>
                  <a:pt x="84" y="111"/>
                  <a:pt x="85" y="112"/>
                </a:cubicBezTo>
                <a:cubicBezTo>
                  <a:pt x="85" y="112"/>
                  <a:pt x="85" y="112"/>
                  <a:pt x="85" y="112"/>
                </a:cubicBezTo>
                <a:cubicBezTo>
                  <a:pt x="93" y="121"/>
                  <a:pt x="96" y="132"/>
                  <a:pt x="91" y="138"/>
                </a:cubicBezTo>
                <a:cubicBezTo>
                  <a:pt x="86" y="145"/>
                  <a:pt x="75" y="144"/>
                  <a:pt x="65" y="138"/>
                </a:cubicBezTo>
                <a:cubicBezTo>
                  <a:pt x="64" y="138"/>
                  <a:pt x="64" y="138"/>
                  <a:pt x="64" y="138"/>
                </a:cubicBezTo>
                <a:cubicBezTo>
                  <a:pt x="62" y="137"/>
                  <a:pt x="61" y="136"/>
                  <a:pt x="60" y="135"/>
                </a:cubicBezTo>
                <a:cubicBezTo>
                  <a:pt x="57" y="140"/>
                  <a:pt x="54" y="144"/>
                  <a:pt x="51" y="149"/>
                </a:cubicBezTo>
                <a:cubicBezTo>
                  <a:pt x="52" y="150"/>
                  <a:pt x="54" y="151"/>
                  <a:pt x="55" y="152"/>
                </a:cubicBezTo>
                <a:cubicBezTo>
                  <a:pt x="55" y="152"/>
                  <a:pt x="55" y="152"/>
                  <a:pt x="55" y="152"/>
                </a:cubicBezTo>
                <a:cubicBezTo>
                  <a:pt x="64" y="159"/>
                  <a:pt x="68" y="169"/>
                  <a:pt x="65" y="176"/>
                </a:cubicBezTo>
                <a:cubicBezTo>
                  <a:pt x="61" y="183"/>
                  <a:pt x="50" y="184"/>
                  <a:pt x="39" y="181"/>
                </a:cubicBezTo>
                <a:cubicBezTo>
                  <a:pt x="39" y="180"/>
                  <a:pt x="38" y="180"/>
                  <a:pt x="38" y="180"/>
                </a:cubicBezTo>
                <a:cubicBezTo>
                  <a:pt x="37" y="180"/>
                  <a:pt x="35" y="179"/>
                  <a:pt x="34" y="178"/>
                </a:cubicBezTo>
                <a:cubicBezTo>
                  <a:pt x="31" y="183"/>
                  <a:pt x="29" y="188"/>
                  <a:pt x="27" y="193"/>
                </a:cubicBezTo>
                <a:cubicBezTo>
                  <a:pt x="29" y="194"/>
                  <a:pt x="30" y="195"/>
                  <a:pt x="32" y="196"/>
                </a:cubicBezTo>
                <a:cubicBezTo>
                  <a:pt x="42" y="202"/>
                  <a:pt x="47" y="210"/>
                  <a:pt x="44" y="218"/>
                </a:cubicBezTo>
                <a:cubicBezTo>
                  <a:pt x="42" y="225"/>
                  <a:pt x="32" y="228"/>
                  <a:pt x="21" y="226"/>
                </a:cubicBezTo>
                <a:cubicBezTo>
                  <a:pt x="21" y="226"/>
                  <a:pt x="21" y="226"/>
                  <a:pt x="21" y="226"/>
                </a:cubicBezTo>
                <a:cubicBezTo>
                  <a:pt x="20" y="226"/>
                  <a:pt x="19" y="226"/>
                  <a:pt x="18" y="226"/>
                </a:cubicBezTo>
                <a:cubicBezTo>
                  <a:pt x="18" y="226"/>
                  <a:pt x="18" y="226"/>
                  <a:pt x="18" y="226"/>
                </a:cubicBezTo>
                <a:cubicBezTo>
                  <a:pt x="17" y="225"/>
                  <a:pt x="16" y="225"/>
                  <a:pt x="15" y="225"/>
                </a:cubicBezTo>
                <a:cubicBezTo>
                  <a:pt x="13" y="230"/>
                  <a:pt x="12" y="235"/>
                  <a:pt x="10" y="240"/>
                </a:cubicBezTo>
                <a:cubicBezTo>
                  <a:pt x="12" y="241"/>
                  <a:pt x="14" y="241"/>
                  <a:pt x="16" y="242"/>
                </a:cubicBezTo>
                <a:cubicBezTo>
                  <a:pt x="16" y="242"/>
                  <a:pt x="16" y="242"/>
                  <a:pt x="16" y="242"/>
                </a:cubicBezTo>
                <a:cubicBezTo>
                  <a:pt x="26" y="247"/>
                  <a:pt x="32" y="254"/>
                  <a:pt x="31" y="262"/>
                </a:cubicBezTo>
                <a:cubicBezTo>
                  <a:pt x="29" y="269"/>
                  <a:pt x="20" y="274"/>
                  <a:pt x="9" y="274"/>
                </a:cubicBezTo>
                <a:cubicBezTo>
                  <a:pt x="8" y="274"/>
                  <a:pt x="8" y="274"/>
                  <a:pt x="7" y="274"/>
                </a:cubicBezTo>
                <a:cubicBezTo>
                  <a:pt x="7" y="274"/>
                  <a:pt x="6" y="274"/>
                  <a:pt x="6" y="274"/>
                </a:cubicBezTo>
                <a:cubicBezTo>
                  <a:pt x="5" y="274"/>
                  <a:pt x="4" y="274"/>
                  <a:pt x="3" y="274"/>
                </a:cubicBezTo>
                <a:cubicBezTo>
                  <a:pt x="3" y="279"/>
                  <a:pt x="2" y="284"/>
                  <a:pt x="1" y="290"/>
                </a:cubicBezTo>
                <a:cubicBezTo>
                  <a:pt x="3" y="290"/>
                  <a:pt x="5" y="290"/>
                  <a:pt x="7" y="291"/>
                </a:cubicBezTo>
                <a:cubicBezTo>
                  <a:pt x="17" y="294"/>
                  <a:pt x="24" y="300"/>
                  <a:pt x="24" y="308"/>
                </a:cubicBezTo>
                <a:cubicBezTo>
                  <a:pt x="24" y="315"/>
                  <a:pt x="16" y="321"/>
                  <a:pt x="5" y="323"/>
                </a:cubicBezTo>
                <a:cubicBezTo>
                  <a:pt x="5" y="323"/>
                  <a:pt x="5" y="323"/>
                  <a:pt x="5" y="323"/>
                </a:cubicBezTo>
                <a:cubicBezTo>
                  <a:pt x="4" y="323"/>
                  <a:pt x="2" y="323"/>
                  <a:pt x="0" y="323"/>
                </a:cubicBezTo>
                <a:cubicBezTo>
                  <a:pt x="0" y="329"/>
                  <a:pt x="0" y="334"/>
                  <a:pt x="0" y="340"/>
                </a:cubicBezTo>
                <a:cubicBezTo>
                  <a:pt x="1" y="340"/>
                  <a:pt x="2" y="340"/>
                  <a:pt x="3" y="340"/>
                </a:cubicBezTo>
                <a:cubicBezTo>
                  <a:pt x="3" y="340"/>
                  <a:pt x="3" y="340"/>
                  <a:pt x="3" y="340"/>
                </a:cubicBezTo>
                <a:cubicBezTo>
                  <a:pt x="4" y="340"/>
                  <a:pt x="5" y="340"/>
                  <a:pt x="6" y="340"/>
                </a:cubicBezTo>
                <a:cubicBezTo>
                  <a:pt x="6" y="340"/>
                  <a:pt x="6" y="340"/>
                  <a:pt x="6" y="340"/>
                </a:cubicBezTo>
                <a:cubicBezTo>
                  <a:pt x="16" y="341"/>
                  <a:pt x="24" y="347"/>
                  <a:pt x="25" y="354"/>
                </a:cubicBezTo>
                <a:cubicBezTo>
                  <a:pt x="26" y="361"/>
                  <a:pt x="19" y="368"/>
                  <a:pt x="9" y="372"/>
                </a:cubicBezTo>
                <a:cubicBezTo>
                  <a:pt x="7" y="372"/>
                  <a:pt x="6" y="373"/>
                  <a:pt x="4" y="373"/>
                </a:cubicBezTo>
                <a:cubicBezTo>
                  <a:pt x="5" y="379"/>
                  <a:pt x="6" y="384"/>
                  <a:pt x="7" y="389"/>
                </a:cubicBezTo>
                <a:cubicBezTo>
                  <a:pt x="8" y="389"/>
                  <a:pt x="9" y="389"/>
                  <a:pt x="11" y="389"/>
                </a:cubicBezTo>
                <a:cubicBezTo>
                  <a:pt x="11" y="389"/>
                  <a:pt x="11" y="389"/>
                  <a:pt x="12" y="389"/>
                </a:cubicBezTo>
                <a:cubicBezTo>
                  <a:pt x="22" y="388"/>
                  <a:pt x="31" y="392"/>
                  <a:pt x="33" y="399"/>
                </a:cubicBezTo>
                <a:cubicBezTo>
                  <a:pt x="35" y="406"/>
                  <a:pt x="29" y="414"/>
                  <a:pt x="20" y="419"/>
                </a:cubicBezTo>
                <a:cubicBezTo>
                  <a:pt x="20" y="419"/>
                  <a:pt x="20" y="419"/>
                  <a:pt x="20" y="419"/>
                </a:cubicBezTo>
                <a:cubicBezTo>
                  <a:pt x="19" y="420"/>
                  <a:pt x="17" y="421"/>
                  <a:pt x="15" y="422"/>
                </a:cubicBezTo>
                <a:cubicBezTo>
                  <a:pt x="17" y="427"/>
                  <a:pt x="19" y="432"/>
                  <a:pt x="21" y="437"/>
                </a:cubicBezTo>
                <a:cubicBezTo>
                  <a:pt x="22" y="436"/>
                  <a:pt x="23" y="436"/>
                  <a:pt x="24" y="436"/>
                </a:cubicBezTo>
                <a:cubicBezTo>
                  <a:pt x="25" y="436"/>
                  <a:pt x="25" y="436"/>
                  <a:pt x="26" y="436"/>
                </a:cubicBezTo>
                <a:cubicBezTo>
                  <a:pt x="36" y="434"/>
                  <a:pt x="45" y="437"/>
                  <a:pt x="48" y="443"/>
                </a:cubicBezTo>
                <a:cubicBezTo>
                  <a:pt x="51" y="450"/>
                  <a:pt x="47" y="458"/>
                  <a:pt x="39" y="465"/>
                </a:cubicBezTo>
                <a:cubicBezTo>
                  <a:pt x="37" y="466"/>
                  <a:pt x="36" y="467"/>
                  <a:pt x="34" y="468"/>
                </a:cubicBezTo>
                <a:cubicBezTo>
                  <a:pt x="37" y="473"/>
                  <a:pt x="39" y="477"/>
                  <a:pt x="42" y="482"/>
                </a:cubicBezTo>
                <a:cubicBezTo>
                  <a:pt x="43" y="481"/>
                  <a:pt x="44" y="481"/>
                  <a:pt x="45" y="480"/>
                </a:cubicBezTo>
                <a:cubicBezTo>
                  <a:pt x="46" y="480"/>
                  <a:pt x="46" y="480"/>
                  <a:pt x="47" y="480"/>
                </a:cubicBezTo>
                <a:cubicBezTo>
                  <a:pt x="56" y="477"/>
                  <a:pt x="65" y="478"/>
                  <a:pt x="69" y="484"/>
                </a:cubicBezTo>
                <a:cubicBezTo>
                  <a:pt x="73" y="490"/>
                  <a:pt x="71" y="499"/>
                  <a:pt x="64" y="507"/>
                </a:cubicBezTo>
                <a:cubicBezTo>
                  <a:pt x="63" y="507"/>
                  <a:pt x="63" y="507"/>
                  <a:pt x="63" y="508"/>
                </a:cubicBezTo>
                <a:cubicBezTo>
                  <a:pt x="62" y="509"/>
                  <a:pt x="61" y="509"/>
                  <a:pt x="60" y="510"/>
                </a:cubicBezTo>
                <a:cubicBezTo>
                  <a:pt x="63" y="515"/>
                  <a:pt x="66" y="519"/>
                  <a:pt x="70" y="523"/>
                </a:cubicBezTo>
                <a:cubicBezTo>
                  <a:pt x="71" y="522"/>
                  <a:pt x="72" y="522"/>
                  <a:pt x="73" y="521"/>
                </a:cubicBezTo>
                <a:cubicBezTo>
                  <a:pt x="73" y="521"/>
                  <a:pt x="74" y="521"/>
                  <a:pt x="74" y="521"/>
                </a:cubicBezTo>
                <a:cubicBezTo>
                  <a:pt x="83" y="516"/>
                  <a:pt x="92" y="516"/>
                  <a:pt x="97" y="521"/>
                </a:cubicBezTo>
                <a:cubicBezTo>
                  <a:pt x="102" y="526"/>
                  <a:pt x="101" y="536"/>
                  <a:pt x="95" y="544"/>
                </a:cubicBezTo>
                <a:cubicBezTo>
                  <a:pt x="95" y="545"/>
                  <a:pt x="95" y="545"/>
                  <a:pt x="94" y="545"/>
                </a:cubicBezTo>
                <a:cubicBezTo>
                  <a:pt x="94" y="546"/>
                  <a:pt x="93" y="547"/>
                  <a:pt x="92" y="548"/>
                </a:cubicBezTo>
                <a:cubicBezTo>
                  <a:pt x="96" y="552"/>
                  <a:pt x="100" y="556"/>
                  <a:pt x="104" y="560"/>
                </a:cubicBezTo>
                <a:cubicBezTo>
                  <a:pt x="105" y="558"/>
                  <a:pt x="106" y="557"/>
                  <a:pt x="108" y="556"/>
                </a:cubicBezTo>
                <a:cubicBezTo>
                  <a:pt x="116" y="550"/>
                  <a:pt x="125" y="549"/>
                  <a:pt x="130" y="553"/>
                </a:cubicBezTo>
                <a:cubicBezTo>
                  <a:pt x="136" y="558"/>
                  <a:pt x="136" y="567"/>
                  <a:pt x="132" y="577"/>
                </a:cubicBezTo>
                <a:cubicBezTo>
                  <a:pt x="132" y="577"/>
                  <a:pt x="132" y="577"/>
                  <a:pt x="131" y="578"/>
                </a:cubicBezTo>
                <a:cubicBezTo>
                  <a:pt x="131" y="579"/>
                  <a:pt x="130" y="580"/>
                  <a:pt x="130" y="581"/>
                </a:cubicBezTo>
                <a:cubicBezTo>
                  <a:pt x="134" y="584"/>
                  <a:pt x="138" y="587"/>
                  <a:pt x="143" y="590"/>
                </a:cubicBezTo>
                <a:cubicBezTo>
                  <a:pt x="144" y="589"/>
                  <a:pt x="145" y="588"/>
                  <a:pt x="146" y="586"/>
                </a:cubicBezTo>
                <a:cubicBezTo>
                  <a:pt x="153" y="579"/>
                  <a:pt x="162" y="576"/>
                  <a:pt x="168" y="580"/>
                </a:cubicBezTo>
                <a:cubicBezTo>
                  <a:pt x="174" y="583"/>
                  <a:pt x="176" y="593"/>
                  <a:pt x="173" y="603"/>
                </a:cubicBezTo>
                <a:cubicBezTo>
                  <a:pt x="173" y="603"/>
                  <a:pt x="173" y="604"/>
                  <a:pt x="173" y="604"/>
                </a:cubicBezTo>
                <a:cubicBezTo>
                  <a:pt x="173" y="605"/>
                  <a:pt x="172" y="607"/>
                  <a:pt x="172" y="608"/>
                </a:cubicBezTo>
                <a:cubicBezTo>
                  <a:pt x="176" y="610"/>
                  <a:pt x="181" y="613"/>
                  <a:pt x="186" y="615"/>
                </a:cubicBezTo>
                <a:cubicBezTo>
                  <a:pt x="187" y="613"/>
                  <a:pt x="188" y="612"/>
                  <a:pt x="189" y="610"/>
                </a:cubicBezTo>
                <a:cubicBezTo>
                  <a:pt x="195" y="602"/>
                  <a:pt x="203" y="598"/>
                  <a:pt x="210" y="600"/>
                </a:cubicBezTo>
                <a:cubicBezTo>
                  <a:pt x="217" y="603"/>
                  <a:pt x="220" y="612"/>
                  <a:pt x="218" y="622"/>
                </a:cubicBezTo>
                <a:cubicBezTo>
                  <a:pt x="218" y="623"/>
                  <a:pt x="218" y="623"/>
                  <a:pt x="218" y="624"/>
                </a:cubicBezTo>
                <a:cubicBezTo>
                  <a:pt x="218" y="625"/>
                  <a:pt x="218" y="626"/>
                  <a:pt x="217" y="628"/>
                </a:cubicBezTo>
                <a:cubicBezTo>
                  <a:pt x="222" y="629"/>
                  <a:pt x="228" y="631"/>
                  <a:pt x="233" y="632"/>
                </a:cubicBezTo>
                <a:cubicBezTo>
                  <a:pt x="233" y="631"/>
                  <a:pt x="234" y="629"/>
                  <a:pt x="235" y="627"/>
                </a:cubicBezTo>
                <a:cubicBezTo>
                  <a:pt x="235" y="627"/>
                  <a:pt x="235" y="627"/>
                  <a:pt x="235" y="627"/>
                </a:cubicBezTo>
                <a:cubicBezTo>
                  <a:pt x="239" y="618"/>
                  <a:pt x="247" y="612"/>
                  <a:pt x="254" y="614"/>
                </a:cubicBezTo>
                <a:cubicBezTo>
                  <a:pt x="261" y="615"/>
                  <a:pt x="266" y="624"/>
                  <a:pt x="266" y="635"/>
                </a:cubicBezTo>
                <a:cubicBezTo>
                  <a:pt x="266" y="636"/>
                  <a:pt x="266" y="638"/>
                  <a:pt x="266" y="640"/>
                </a:cubicBezTo>
                <a:cubicBezTo>
                  <a:pt x="271" y="641"/>
                  <a:pt x="276" y="642"/>
                  <a:pt x="282" y="642"/>
                </a:cubicBezTo>
                <a:cubicBezTo>
                  <a:pt x="282" y="640"/>
                  <a:pt x="282" y="639"/>
                  <a:pt x="283" y="637"/>
                </a:cubicBezTo>
                <a:cubicBezTo>
                  <a:pt x="283" y="637"/>
                  <a:pt x="283" y="637"/>
                  <a:pt x="283" y="637"/>
                </a:cubicBezTo>
                <a:cubicBezTo>
                  <a:pt x="286" y="627"/>
                  <a:pt x="292" y="620"/>
                  <a:pt x="300" y="620"/>
                </a:cubicBezTo>
                <a:cubicBezTo>
                  <a:pt x="307" y="621"/>
                  <a:pt x="313" y="628"/>
                  <a:pt x="315" y="639"/>
                </a:cubicBezTo>
                <a:cubicBezTo>
                  <a:pt x="315" y="639"/>
                  <a:pt x="315" y="639"/>
                  <a:pt x="315" y="639"/>
                </a:cubicBezTo>
                <a:cubicBezTo>
                  <a:pt x="315" y="641"/>
                  <a:pt x="315" y="643"/>
                  <a:pt x="316" y="645"/>
                </a:cubicBezTo>
                <a:cubicBezTo>
                  <a:pt x="321" y="645"/>
                  <a:pt x="326" y="645"/>
                  <a:pt x="332" y="645"/>
                </a:cubicBezTo>
                <a:cubicBezTo>
                  <a:pt x="332" y="643"/>
                  <a:pt x="332" y="641"/>
                  <a:pt x="332" y="639"/>
                </a:cubicBezTo>
                <a:cubicBezTo>
                  <a:pt x="332" y="639"/>
                  <a:pt x="332" y="639"/>
                  <a:pt x="332" y="639"/>
                </a:cubicBezTo>
                <a:cubicBezTo>
                  <a:pt x="333" y="628"/>
                  <a:pt x="338" y="620"/>
                  <a:pt x="346" y="619"/>
                </a:cubicBezTo>
                <a:cubicBezTo>
                  <a:pt x="353" y="619"/>
                  <a:pt x="361" y="626"/>
                  <a:pt x="364" y="637"/>
                </a:cubicBezTo>
                <a:cubicBezTo>
                  <a:pt x="364" y="637"/>
                  <a:pt x="364" y="637"/>
                  <a:pt x="364" y="637"/>
                </a:cubicBezTo>
                <a:cubicBezTo>
                  <a:pt x="365" y="638"/>
                  <a:pt x="365" y="640"/>
                  <a:pt x="366" y="642"/>
                </a:cubicBezTo>
                <a:cubicBezTo>
                  <a:pt x="371" y="641"/>
                  <a:pt x="376" y="640"/>
                  <a:pt x="381" y="639"/>
                </a:cubicBezTo>
                <a:cubicBezTo>
                  <a:pt x="381" y="638"/>
                  <a:pt x="381" y="636"/>
                  <a:pt x="381" y="634"/>
                </a:cubicBezTo>
                <a:cubicBezTo>
                  <a:pt x="380" y="623"/>
                  <a:pt x="384" y="614"/>
                  <a:pt x="391" y="612"/>
                </a:cubicBezTo>
                <a:cubicBezTo>
                  <a:pt x="399" y="609"/>
                  <a:pt x="407" y="616"/>
                  <a:pt x="413" y="626"/>
                </a:cubicBezTo>
                <a:cubicBezTo>
                  <a:pt x="413" y="628"/>
                  <a:pt x="414" y="630"/>
                  <a:pt x="415" y="631"/>
                </a:cubicBezTo>
                <a:cubicBezTo>
                  <a:pt x="420" y="630"/>
                  <a:pt x="425" y="628"/>
                  <a:pt x="430" y="626"/>
                </a:cubicBezTo>
                <a:cubicBezTo>
                  <a:pt x="429" y="625"/>
                  <a:pt x="429" y="623"/>
                  <a:pt x="428" y="621"/>
                </a:cubicBezTo>
                <a:cubicBezTo>
                  <a:pt x="426" y="610"/>
                  <a:pt x="428" y="600"/>
                  <a:pt x="435" y="597"/>
                </a:cubicBezTo>
                <a:cubicBezTo>
                  <a:pt x="442" y="593"/>
                  <a:pt x="452" y="598"/>
                  <a:pt x="459" y="609"/>
                </a:cubicBezTo>
                <a:cubicBezTo>
                  <a:pt x="460" y="610"/>
                  <a:pt x="461" y="612"/>
                  <a:pt x="462" y="613"/>
                </a:cubicBezTo>
                <a:cubicBezTo>
                  <a:pt x="466" y="611"/>
                  <a:pt x="471" y="608"/>
                  <a:pt x="476" y="606"/>
                </a:cubicBezTo>
                <a:cubicBezTo>
                  <a:pt x="475" y="604"/>
                  <a:pt x="474" y="603"/>
                  <a:pt x="473" y="601"/>
                </a:cubicBezTo>
                <a:cubicBezTo>
                  <a:pt x="469" y="590"/>
                  <a:pt x="469" y="579"/>
                  <a:pt x="476" y="575"/>
                </a:cubicBezTo>
                <a:cubicBezTo>
                  <a:pt x="483" y="570"/>
                  <a:pt x="493" y="574"/>
                  <a:pt x="502" y="584"/>
                </a:cubicBezTo>
                <a:cubicBezTo>
                  <a:pt x="503" y="585"/>
                  <a:pt x="504" y="586"/>
                  <a:pt x="505" y="588"/>
                </a:cubicBezTo>
                <a:cubicBezTo>
                  <a:pt x="510" y="585"/>
                  <a:pt x="514" y="582"/>
                  <a:pt x="518" y="578"/>
                </a:cubicBezTo>
                <a:cubicBezTo>
                  <a:pt x="517" y="577"/>
                  <a:pt x="516" y="575"/>
                  <a:pt x="515" y="574"/>
                </a:cubicBezTo>
                <a:cubicBezTo>
                  <a:pt x="508" y="564"/>
                  <a:pt x="507" y="553"/>
                  <a:pt x="513" y="547"/>
                </a:cubicBezTo>
                <a:cubicBezTo>
                  <a:pt x="519" y="542"/>
                  <a:pt x="531" y="544"/>
                  <a:pt x="540" y="552"/>
                </a:cubicBezTo>
                <a:cubicBezTo>
                  <a:pt x="540" y="552"/>
                  <a:pt x="540" y="552"/>
                  <a:pt x="540" y="552"/>
                </a:cubicBezTo>
                <a:cubicBezTo>
                  <a:pt x="542" y="553"/>
                  <a:pt x="543" y="555"/>
                  <a:pt x="544" y="556"/>
                </a:cubicBezTo>
                <a:cubicBezTo>
                  <a:pt x="548" y="552"/>
                  <a:pt x="552" y="548"/>
                  <a:pt x="556" y="544"/>
                </a:cubicBezTo>
                <a:cubicBezTo>
                  <a:pt x="554" y="543"/>
                  <a:pt x="553" y="542"/>
                  <a:pt x="552" y="541"/>
                </a:cubicBezTo>
                <a:cubicBezTo>
                  <a:pt x="543" y="532"/>
                  <a:pt x="540" y="520"/>
                  <a:pt x="545" y="514"/>
                </a:cubicBezTo>
                <a:cubicBezTo>
                  <a:pt x="551" y="507"/>
                  <a:pt x="566" y="508"/>
                  <a:pt x="578" y="518"/>
                </a:cubicBezTo>
                <a:cubicBezTo>
                  <a:pt x="578" y="518"/>
                  <a:pt x="578" y="518"/>
                  <a:pt x="578" y="518"/>
                </a:cubicBezTo>
                <a:cubicBezTo>
                  <a:pt x="581" y="514"/>
                  <a:pt x="585" y="510"/>
                  <a:pt x="588" y="505"/>
                </a:cubicBezTo>
                <a:cubicBezTo>
                  <a:pt x="588" y="505"/>
                  <a:pt x="587" y="505"/>
                  <a:pt x="587" y="505"/>
                </a:cubicBezTo>
                <a:cubicBezTo>
                  <a:pt x="586" y="504"/>
                  <a:pt x="584" y="503"/>
                  <a:pt x="583" y="502"/>
                </a:cubicBezTo>
                <a:cubicBezTo>
                  <a:pt x="583" y="502"/>
                  <a:pt x="583" y="502"/>
                  <a:pt x="583" y="502"/>
                </a:cubicBezTo>
                <a:cubicBezTo>
                  <a:pt x="573" y="494"/>
                  <a:pt x="568" y="484"/>
                  <a:pt x="572" y="476"/>
                </a:cubicBezTo>
                <a:cubicBezTo>
                  <a:pt x="576" y="469"/>
                  <a:pt x="589" y="468"/>
                  <a:pt x="601" y="473"/>
                </a:cubicBezTo>
                <a:cubicBezTo>
                  <a:pt x="602" y="474"/>
                  <a:pt x="603" y="474"/>
                  <a:pt x="604" y="475"/>
                </a:cubicBezTo>
                <a:cubicBezTo>
                  <a:pt x="605" y="475"/>
                  <a:pt x="605" y="475"/>
                  <a:pt x="606" y="476"/>
                </a:cubicBezTo>
                <a:cubicBezTo>
                  <a:pt x="608" y="471"/>
                  <a:pt x="611" y="466"/>
                  <a:pt x="613" y="461"/>
                </a:cubicBezTo>
                <a:cubicBezTo>
                  <a:pt x="613" y="461"/>
                  <a:pt x="612" y="461"/>
                  <a:pt x="612" y="461"/>
                </a:cubicBezTo>
                <a:cubicBezTo>
                  <a:pt x="611" y="460"/>
                  <a:pt x="609" y="459"/>
                  <a:pt x="608" y="459"/>
                </a:cubicBezTo>
                <a:cubicBezTo>
                  <a:pt x="596" y="453"/>
                  <a:pt x="589" y="443"/>
                  <a:pt x="592" y="435"/>
                </a:cubicBezTo>
                <a:cubicBezTo>
                  <a:pt x="595" y="426"/>
                  <a:pt x="608" y="423"/>
                  <a:pt x="621" y="427"/>
                </a:cubicBezTo>
                <a:cubicBezTo>
                  <a:pt x="621" y="427"/>
                  <a:pt x="621" y="427"/>
                  <a:pt x="621" y="427"/>
                </a:cubicBezTo>
                <a:cubicBezTo>
                  <a:pt x="622" y="428"/>
                  <a:pt x="623" y="428"/>
                  <a:pt x="624" y="428"/>
                </a:cubicBezTo>
                <a:cubicBezTo>
                  <a:pt x="625" y="429"/>
                  <a:pt x="626" y="429"/>
                  <a:pt x="626" y="429"/>
                </a:cubicBezTo>
                <a:cubicBezTo>
                  <a:pt x="628" y="424"/>
                  <a:pt x="630" y="419"/>
                  <a:pt x="631" y="413"/>
                </a:cubicBezTo>
                <a:cubicBezTo>
                  <a:pt x="631" y="413"/>
                  <a:pt x="630" y="413"/>
                  <a:pt x="629" y="413"/>
                </a:cubicBezTo>
                <a:cubicBezTo>
                  <a:pt x="628" y="413"/>
                  <a:pt x="627" y="412"/>
                  <a:pt x="626" y="412"/>
                </a:cubicBezTo>
                <a:cubicBezTo>
                  <a:pt x="626" y="412"/>
                  <a:pt x="626" y="412"/>
                  <a:pt x="626" y="412"/>
                </a:cubicBezTo>
                <a:cubicBezTo>
                  <a:pt x="613" y="408"/>
                  <a:pt x="604" y="399"/>
                  <a:pt x="606" y="390"/>
                </a:cubicBezTo>
                <a:cubicBezTo>
                  <a:pt x="607" y="382"/>
                  <a:pt x="620" y="377"/>
                  <a:pt x="634" y="379"/>
                </a:cubicBezTo>
                <a:cubicBezTo>
                  <a:pt x="634" y="379"/>
                  <a:pt x="634" y="379"/>
                  <a:pt x="634" y="379"/>
                </a:cubicBezTo>
                <a:cubicBezTo>
                  <a:pt x="635" y="379"/>
                  <a:pt x="635" y="379"/>
                  <a:pt x="636" y="379"/>
                </a:cubicBezTo>
                <a:cubicBezTo>
                  <a:pt x="637" y="379"/>
                  <a:pt x="638" y="380"/>
                  <a:pt x="639" y="380"/>
                </a:cubicBezTo>
                <a:cubicBezTo>
                  <a:pt x="640" y="374"/>
                  <a:pt x="641" y="369"/>
                  <a:pt x="642" y="363"/>
                </a:cubicBezTo>
                <a:cubicBezTo>
                  <a:pt x="641" y="363"/>
                  <a:pt x="640" y="363"/>
                  <a:pt x="639" y="363"/>
                </a:cubicBezTo>
                <a:cubicBezTo>
                  <a:pt x="638" y="363"/>
                  <a:pt x="637" y="363"/>
                  <a:pt x="636" y="363"/>
                </a:cubicBezTo>
                <a:cubicBezTo>
                  <a:pt x="622" y="361"/>
                  <a:pt x="612" y="354"/>
                  <a:pt x="612" y="345"/>
                </a:cubicBezTo>
                <a:cubicBezTo>
                  <a:pt x="613" y="336"/>
                  <a:pt x="624" y="329"/>
                  <a:pt x="639" y="329"/>
                </a:cubicBezTo>
                <a:close/>
                <a:moveTo>
                  <a:pt x="468" y="158"/>
                </a:moveTo>
                <a:cubicBezTo>
                  <a:pt x="477" y="149"/>
                  <a:pt x="492" y="150"/>
                  <a:pt x="501" y="160"/>
                </a:cubicBezTo>
                <a:cubicBezTo>
                  <a:pt x="510" y="169"/>
                  <a:pt x="509" y="184"/>
                  <a:pt x="499" y="193"/>
                </a:cubicBezTo>
                <a:cubicBezTo>
                  <a:pt x="497" y="195"/>
                  <a:pt x="495" y="196"/>
                  <a:pt x="492" y="197"/>
                </a:cubicBezTo>
                <a:cubicBezTo>
                  <a:pt x="483" y="185"/>
                  <a:pt x="474" y="175"/>
                  <a:pt x="463" y="165"/>
                </a:cubicBezTo>
                <a:cubicBezTo>
                  <a:pt x="464" y="162"/>
                  <a:pt x="466" y="160"/>
                  <a:pt x="468" y="158"/>
                </a:cubicBezTo>
                <a:close/>
                <a:moveTo>
                  <a:pt x="266" y="69"/>
                </a:moveTo>
                <a:cubicBezTo>
                  <a:pt x="351" y="50"/>
                  <a:pt x="441" y="74"/>
                  <a:pt x="451" y="118"/>
                </a:cubicBezTo>
                <a:cubicBezTo>
                  <a:pt x="453" y="129"/>
                  <a:pt x="450" y="140"/>
                  <a:pt x="444" y="150"/>
                </a:cubicBezTo>
                <a:cubicBezTo>
                  <a:pt x="409" y="125"/>
                  <a:pt x="367" y="111"/>
                  <a:pt x="322" y="111"/>
                </a:cubicBezTo>
                <a:cubicBezTo>
                  <a:pt x="244" y="111"/>
                  <a:pt x="176" y="154"/>
                  <a:pt x="139" y="217"/>
                </a:cubicBezTo>
                <a:cubicBezTo>
                  <a:pt x="129" y="210"/>
                  <a:pt x="122" y="202"/>
                  <a:pt x="120" y="191"/>
                </a:cubicBezTo>
                <a:cubicBezTo>
                  <a:pt x="110" y="147"/>
                  <a:pt x="182" y="88"/>
                  <a:pt x="266" y="69"/>
                </a:cubicBezTo>
                <a:close/>
                <a:moveTo>
                  <a:pt x="94" y="249"/>
                </a:moveTo>
                <a:cubicBezTo>
                  <a:pt x="98" y="237"/>
                  <a:pt x="111" y="230"/>
                  <a:pt x="124" y="234"/>
                </a:cubicBezTo>
                <a:cubicBezTo>
                  <a:pt x="126" y="234"/>
                  <a:pt x="127" y="235"/>
                  <a:pt x="129" y="236"/>
                </a:cubicBezTo>
                <a:cubicBezTo>
                  <a:pt x="123" y="250"/>
                  <a:pt x="118" y="264"/>
                  <a:pt x="115" y="279"/>
                </a:cubicBezTo>
                <a:cubicBezTo>
                  <a:pt x="113" y="279"/>
                  <a:pt x="111" y="279"/>
                  <a:pt x="110" y="278"/>
                </a:cubicBezTo>
                <a:cubicBezTo>
                  <a:pt x="97" y="274"/>
                  <a:pt x="90" y="261"/>
                  <a:pt x="94" y="249"/>
                </a:cubicBezTo>
                <a:close/>
                <a:moveTo>
                  <a:pt x="130" y="498"/>
                </a:moveTo>
                <a:cubicBezTo>
                  <a:pt x="72" y="434"/>
                  <a:pt x="47" y="344"/>
                  <a:pt x="81" y="314"/>
                </a:cubicBezTo>
                <a:cubicBezTo>
                  <a:pt x="89" y="306"/>
                  <a:pt x="99" y="303"/>
                  <a:pt x="111" y="304"/>
                </a:cubicBezTo>
                <a:cubicBezTo>
                  <a:pt x="111" y="310"/>
                  <a:pt x="111" y="316"/>
                  <a:pt x="111" y="323"/>
                </a:cubicBezTo>
                <a:cubicBezTo>
                  <a:pt x="111" y="439"/>
                  <a:pt x="205" y="534"/>
                  <a:pt x="322" y="534"/>
                </a:cubicBezTo>
                <a:cubicBezTo>
                  <a:pt x="321" y="546"/>
                  <a:pt x="317" y="557"/>
                  <a:pt x="309" y="564"/>
                </a:cubicBezTo>
                <a:cubicBezTo>
                  <a:pt x="276" y="595"/>
                  <a:pt x="188" y="562"/>
                  <a:pt x="130" y="498"/>
                </a:cubicBezTo>
                <a:close/>
                <a:moveTo>
                  <a:pt x="375" y="556"/>
                </a:moveTo>
                <a:cubicBezTo>
                  <a:pt x="362" y="559"/>
                  <a:pt x="350" y="551"/>
                  <a:pt x="347" y="538"/>
                </a:cubicBezTo>
                <a:cubicBezTo>
                  <a:pt x="347" y="536"/>
                  <a:pt x="347" y="535"/>
                  <a:pt x="347" y="533"/>
                </a:cubicBezTo>
                <a:cubicBezTo>
                  <a:pt x="362" y="531"/>
                  <a:pt x="377" y="527"/>
                  <a:pt x="391" y="523"/>
                </a:cubicBezTo>
                <a:cubicBezTo>
                  <a:pt x="392" y="524"/>
                  <a:pt x="392" y="526"/>
                  <a:pt x="393" y="528"/>
                </a:cubicBezTo>
                <a:cubicBezTo>
                  <a:pt x="396" y="541"/>
                  <a:pt x="388" y="554"/>
                  <a:pt x="375" y="556"/>
                </a:cubicBezTo>
                <a:close/>
                <a:moveTo>
                  <a:pt x="570" y="401"/>
                </a:moveTo>
                <a:cubicBezTo>
                  <a:pt x="544" y="484"/>
                  <a:pt x="478" y="550"/>
                  <a:pt x="435" y="537"/>
                </a:cubicBezTo>
                <a:cubicBezTo>
                  <a:pt x="425" y="533"/>
                  <a:pt x="417" y="525"/>
                  <a:pt x="411" y="514"/>
                </a:cubicBezTo>
                <a:cubicBezTo>
                  <a:pt x="483" y="481"/>
                  <a:pt x="533" y="408"/>
                  <a:pt x="533" y="323"/>
                </a:cubicBezTo>
                <a:cubicBezTo>
                  <a:pt x="533" y="284"/>
                  <a:pt x="523" y="248"/>
                  <a:pt x="505" y="217"/>
                </a:cubicBezTo>
                <a:cubicBezTo>
                  <a:pt x="516" y="212"/>
                  <a:pt x="527" y="210"/>
                  <a:pt x="538" y="213"/>
                </a:cubicBezTo>
                <a:cubicBezTo>
                  <a:pt x="581" y="227"/>
                  <a:pt x="596" y="319"/>
                  <a:pt x="570" y="401"/>
                </a:cubicBezTo>
                <a:close/>
              </a:path>
            </a:pathLst>
          </a:custGeom>
          <a:solidFill>
            <a:schemeClr val="accent2">
              <a:lumMod val="60000"/>
              <a:lumOff val="4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5" name="Freeform 19">
            <a:extLst>
              <a:ext uri="{FF2B5EF4-FFF2-40B4-BE49-F238E27FC236}">
                <a16:creationId xmlns:a16="http://schemas.microsoft.com/office/drawing/2014/main" id="{51A3504A-9963-144B-ACA0-A56C5DA2014C}"/>
              </a:ext>
            </a:extLst>
          </p:cNvPr>
          <p:cNvSpPr>
            <a:spLocks noEditPoints="1"/>
          </p:cNvSpPr>
          <p:nvPr/>
        </p:nvSpPr>
        <p:spPr bwMode="auto">
          <a:xfrm>
            <a:off x="9543500" y="5535321"/>
            <a:ext cx="1069036" cy="1072390"/>
          </a:xfrm>
          <a:custGeom>
            <a:avLst/>
            <a:gdLst>
              <a:gd name="T0" fmla="*/ 380 w 402"/>
              <a:gd name="T1" fmla="*/ 242 h 403"/>
              <a:gd name="T2" fmla="*/ 385 w 402"/>
              <a:gd name="T3" fmla="*/ 209 h 403"/>
              <a:gd name="T4" fmla="*/ 383 w 402"/>
              <a:gd name="T5" fmla="*/ 175 h 403"/>
              <a:gd name="T6" fmla="*/ 375 w 402"/>
              <a:gd name="T7" fmla="*/ 142 h 403"/>
              <a:gd name="T8" fmla="*/ 361 w 402"/>
              <a:gd name="T9" fmla="*/ 111 h 403"/>
              <a:gd name="T10" fmla="*/ 342 w 402"/>
              <a:gd name="T11" fmla="*/ 83 h 403"/>
              <a:gd name="T12" fmla="*/ 318 w 402"/>
              <a:gd name="T13" fmla="*/ 59 h 403"/>
              <a:gd name="T14" fmla="*/ 289 w 402"/>
              <a:gd name="T15" fmla="*/ 40 h 403"/>
              <a:gd name="T16" fmla="*/ 258 w 402"/>
              <a:gd name="T17" fmla="*/ 26 h 403"/>
              <a:gd name="T18" fmla="*/ 225 w 402"/>
              <a:gd name="T19" fmla="*/ 19 h 403"/>
              <a:gd name="T20" fmla="*/ 191 w 402"/>
              <a:gd name="T21" fmla="*/ 18 h 403"/>
              <a:gd name="T22" fmla="*/ 158 w 402"/>
              <a:gd name="T23" fmla="*/ 23 h 403"/>
              <a:gd name="T24" fmla="*/ 125 w 402"/>
              <a:gd name="T25" fmla="*/ 34 h 403"/>
              <a:gd name="T26" fmla="*/ 96 w 402"/>
              <a:gd name="T27" fmla="*/ 50 h 403"/>
              <a:gd name="T28" fmla="*/ 70 w 402"/>
              <a:gd name="T29" fmla="*/ 72 h 403"/>
              <a:gd name="T30" fmla="*/ 48 w 402"/>
              <a:gd name="T31" fmla="*/ 98 h 403"/>
              <a:gd name="T32" fmla="*/ 32 w 402"/>
              <a:gd name="T33" fmla="*/ 128 h 403"/>
              <a:gd name="T34" fmla="*/ 21 w 402"/>
              <a:gd name="T35" fmla="*/ 161 h 403"/>
              <a:gd name="T36" fmla="*/ 17 w 402"/>
              <a:gd name="T37" fmla="*/ 194 h 403"/>
              <a:gd name="T38" fmla="*/ 19 w 402"/>
              <a:gd name="T39" fmla="*/ 228 h 403"/>
              <a:gd name="T40" fmla="*/ 27 w 402"/>
              <a:gd name="T41" fmla="*/ 261 h 403"/>
              <a:gd name="T42" fmla="*/ 41 w 402"/>
              <a:gd name="T43" fmla="*/ 292 h 403"/>
              <a:gd name="T44" fmla="*/ 60 w 402"/>
              <a:gd name="T45" fmla="*/ 320 h 403"/>
              <a:gd name="T46" fmla="*/ 84 w 402"/>
              <a:gd name="T47" fmla="*/ 344 h 403"/>
              <a:gd name="T48" fmla="*/ 112 w 402"/>
              <a:gd name="T49" fmla="*/ 363 h 403"/>
              <a:gd name="T50" fmla="*/ 144 w 402"/>
              <a:gd name="T51" fmla="*/ 376 h 403"/>
              <a:gd name="T52" fmla="*/ 177 w 402"/>
              <a:gd name="T53" fmla="*/ 384 h 403"/>
              <a:gd name="T54" fmla="*/ 211 w 402"/>
              <a:gd name="T55" fmla="*/ 385 h 403"/>
              <a:gd name="T56" fmla="*/ 244 w 402"/>
              <a:gd name="T57" fmla="*/ 380 h 403"/>
              <a:gd name="T58" fmla="*/ 276 w 402"/>
              <a:gd name="T59" fmla="*/ 369 h 403"/>
              <a:gd name="T60" fmla="*/ 306 w 402"/>
              <a:gd name="T61" fmla="*/ 353 h 403"/>
              <a:gd name="T62" fmla="*/ 332 w 402"/>
              <a:gd name="T63" fmla="*/ 331 h 403"/>
              <a:gd name="T64" fmla="*/ 354 w 402"/>
              <a:gd name="T65" fmla="*/ 304 h 403"/>
              <a:gd name="T66" fmla="*/ 370 w 402"/>
              <a:gd name="T67" fmla="*/ 275 h 403"/>
              <a:gd name="T68" fmla="*/ 119 w 402"/>
              <a:gd name="T69" fmla="*/ 71 h 403"/>
              <a:gd name="T70" fmla="*/ 213 w 402"/>
              <a:gd name="T71" fmla="*/ 69 h 403"/>
              <a:gd name="T72" fmla="*/ 80 w 402"/>
              <a:gd name="T73" fmla="*/ 257 h 403"/>
              <a:gd name="T74" fmla="*/ 337 w 402"/>
              <a:gd name="T75" fmla="*/ 272 h 403"/>
              <a:gd name="T76" fmla="*/ 98 w 402"/>
              <a:gd name="T77" fmla="*/ 294 h 403"/>
              <a:gd name="T78" fmla="*/ 324 w 402"/>
              <a:gd name="T79" fmla="*/ 253 h 403"/>
              <a:gd name="T80" fmla="*/ 339 w 402"/>
              <a:gd name="T81" fmla="*/ 214 h 403"/>
              <a:gd name="T82" fmla="*/ 252 w 402"/>
              <a:gd name="T83" fmla="*/ 79 h 403"/>
              <a:gd name="T84" fmla="*/ 331 w 402"/>
              <a:gd name="T85" fmla="*/ 12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2" h="403">
                <a:moveTo>
                  <a:pt x="376" y="259"/>
                </a:moveTo>
                <a:cubicBezTo>
                  <a:pt x="396" y="256"/>
                  <a:pt x="396" y="256"/>
                  <a:pt x="396" y="256"/>
                </a:cubicBezTo>
                <a:cubicBezTo>
                  <a:pt x="380" y="242"/>
                  <a:pt x="380" y="242"/>
                  <a:pt x="380" y="242"/>
                </a:cubicBezTo>
                <a:cubicBezTo>
                  <a:pt x="375" y="238"/>
                  <a:pt x="377" y="229"/>
                  <a:pt x="383" y="226"/>
                </a:cubicBezTo>
                <a:cubicBezTo>
                  <a:pt x="402" y="219"/>
                  <a:pt x="402" y="219"/>
                  <a:pt x="402" y="219"/>
                </a:cubicBezTo>
                <a:cubicBezTo>
                  <a:pt x="385" y="209"/>
                  <a:pt x="385" y="209"/>
                  <a:pt x="385" y="209"/>
                </a:cubicBezTo>
                <a:cubicBezTo>
                  <a:pt x="379" y="205"/>
                  <a:pt x="379" y="196"/>
                  <a:pt x="385" y="192"/>
                </a:cubicBezTo>
                <a:cubicBezTo>
                  <a:pt x="402" y="182"/>
                  <a:pt x="402" y="182"/>
                  <a:pt x="402" y="182"/>
                </a:cubicBezTo>
                <a:cubicBezTo>
                  <a:pt x="383" y="175"/>
                  <a:pt x="383" y="175"/>
                  <a:pt x="383" y="175"/>
                </a:cubicBezTo>
                <a:cubicBezTo>
                  <a:pt x="376" y="172"/>
                  <a:pt x="375" y="163"/>
                  <a:pt x="380" y="158"/>
                </a:cubicBezTo>
                <a:cubicBezTo>
                  <a:pt x="395" y="145"/>
                  <a:pt x="395" y="145"/>
                  <a:pt x="395" y="145"/>
                </a:cubicBezTo>
                <a:cubicBezTo>
                  <a:pt x="375" y="142"/>
                  <a:pt x="375" y="142"/>
                  <a:pt x="375" y="142"/>
                </a:cubicBezTo>
                <a:cubicBezTo>
                  <a:pt x="368" y="141"/>
                  <a:pt x="365" y="132"/>
                  <a:pt x="369" y="126"/>
                </a:cubicBezTo>
                <a:cubicBezTo>
                  <a:pt x="381" y="110"/>
                  <a:pt x="381" y="110"/>
                  <a:pt x="381" y="110"/>
                </a:cubicBezTo>
                <a:cubicBezTo>
                  <a:pt x="361" y="111"/>
                  <a:pt x="361" y="111"/>
                  <a:pt x="361" y="111"/>
                </a:cubicBezTo>
                <a:cubicBezTo>
                  <a:pt x="354" y="111"/>
                  <a:pt x="349" y="103"/>
                  <a:pt x="352" y="97"/>
                </a:cubicBezTo>
                <a:cubicBezTo>
                  <a:pt x="361" y="79"/>
                  <a:pt x="361" y="79"/>
                  <a:pt x="361" y="79"/>
                </a:cubicBezTo>
                <a:cubicBezTo>
                  <a:pt x="342" y="83"/>
                  <a:pt x="342" y="83"/>
                  <a:pt x="342" y="83"/>
                </a:cubicBezTo>
                <a:cubicBezTo>
                  <a:pt x="335" y="84"/>
                  <a:pt x="328" y="78"/>
                  <a:pt x="330" y="71"/>
                </a:cubicBezTo>
                <a:cubicBezTo>
                  <a:pt x="336" y="51"/>
                  <a:pt x="336" y="51"/>
                  <a:pt x="336" y="51"/>
                </a:cubicBezTo>
                <a:cubicBezTo>
                  <a:pt x="318" y="59"/>
                  <a:pt x="318" y="59"/>
                  <a:pt x="318" y="59"/>
                </a:cubicBezTo>
                <a:cubicBezTo>
                  <a:pt x="311" y="62"/>
                  <a:pt x="303" y="56"/>
                  <a:pt x="304" y="49"/>
                </a:cubicBezTo>
                <a:cubicBezTo>
                  <a:pt x="306" y="29"/>
                  <a:pt x="306" y="29"/>
                  <a:pt x="306" y="29"/>
                </a:cubicBezTo>
                <a:cubicBezTo>
                  <a:pt x="289" y="40"/>
                  <a:pt x="289" y="40"/>
                  <a:pt x="289" y="40"/>
                </a:cubicBezTo>
                <a:cubicBezTo>
                  <a:pt x="283" y="44"/>
                  <a:pt x="275" y="40"/>
                  <a:pt x="274" y="33"/>
                </a:cubicBezTo>
                <a:cubicBezTo>
                  <a:pt x="273" y="13"/>
                  <a:pt x="273" y="13"/>
                  <a:pt x="273" y="13"/>
                </a:cubicBezTo>
                <a:cubicBezTo>
                  <a:pt x="258" y="26"/>
                  <a:pt x="258" y="26"/>
                  <a:pt x="258" y="26"/>
                </a:cubicBezTo>
                <a:cubicBezTo>
                  <a:pt x="253" y="32"/>
                  <a:pt x="244" y="29"/>
                  <a:pt x="242" y="22"/>
                </a:cubicBezTo>
                <a:cubicBezTo>
                  <a:pt x="237" y="3"/>
                  <a:pt x="237" y="3"/>
                  <a:pt x="237" y="3"/>
                </a:cubicBezTo>
                <a:cubicBezTo>
                  <a:pt x="225" y="19"/>
                  <a:pt x="225" y="19"/>
                  <a:pt x="225" y="19"/>
                </a:cubicBezTo>
                <a:cubicBezTo>
                  <a:pt x="221" y="25"/>
                  <a:pt x="212" y="24"/>
                  <a:pt x="209" y="17"/>
                </a:cubicBezTo>
                <a:cubicBezTo>
                  <a:pt x="200" y="0"/>
                  <a:pt x="200" y="0"/>
                  <a:pt x="200" y="0"/>
                </a:cubicBezTo>
                <a:cubicBezTo>
                  <a:pt x="191" y="18"/>
                  <a:pt x="191" y="18"/>
                  <a:pt x="191" y="18"/>
                </a:cubicBezTo>
                <a:cubicBezTo>
                  <a:pt x="188" y="24"/>
                  <a:pt x="179" y="25"/>
                  <a:pt x="175" y="19"/>
                </a:cubicBezTo>
                <a:cubicBezTo>
                  <a:pt x="163" y="3"/>
                  <a:pt x="163" y="3"/>
                  <a:pt x="163" y="3"/>
                </a:cubicBezTo>
                <a:cubicBezTo>
                  <a:pt x="158" y="23"/>
                  <a:pt x="158" y="23"/>
                  <a:pt x="158" y="23"/>
                </a:cubicBezTo>
                <a:cubicBezTo>
                  <a:pt x="156" y="30"/>
                  <a:pt x="147" y="32"/>
                  <a:pt x="142" y="27"/>
                </a:cubicBezTo>
                <a:cubicBezTo>
                  <a:pt x="127" y="14"/>
                  <a:pt x="127" y="14"/>
                  <a:pt x="127" y="14"/>
                </a:cubicBezTo>
                <a:cubicBezTo>
                  <a:pt x="125" y="34"/>
                  <a:pt x="125" y="34"/>
                  <a:pt x="125" y="34"/>
                </a:cubicBezTo>
                <a:cubicBezTo>
                  <a:pt x="125" y="41"/>
                  <a:pt x="117" y="45"/>
                  <a:pt x="111" y="41"/>
                </a:cubicBezTo>
                <a:cubicBezTo>
                  <a:pt x="94" y="30"/>
                  <a:pt x="94" y="30"/>
                  <a:pt x="94" y="30"/>
                </a:cubicBezTo>
                <a:cubicBezTo>
                  <a:pt x="96" y="50"/>
                  <a:pt x="96" y="50"/>
                  <a:pt x="96" y="50"/>
                </a:cubicBezTo>
                <a:cubicBezTo>
                  <a:pt x="97" y="58"/>
                  <a:pt x="89" y="63"/>
                  <a:pt x="83" y="60"/>
                </a:cubicBezTo>
                <a:cubicBezTo>
                  <a:pt x="64" y="53"/>
                  <a:pt x="64" y="53"/>
                  <a:pt x="64" y="53"/>
                </a:cubicBezTo>
                <a:cubicBezTo>
                  <a:pt x="70" y="72"/>
                  <a:pt x="70" y="72"/>
                  <a:pt x="70" y="72"/>
                </a:cubicBezTo>
                <a:cubicBezTo>
                  <a:pt x="72" y="79"/>
                  <a:pt x="66" y="86"/>
                  <a:pt x="59" y="85"/>
                </a:cubicBezTo>
                <a:cubicBezTo>
                  <a:pt x="39" y="81"/>
                  <a:pt x="39" y="81"/>
                  <a:pt x="39" y="81"/>
                </a:cubicBezTo>
                <a:cubicBezTo>
                  <a:pt x="48" y="98"/>
                  <a:pt x="48" y="98"/>
                  <a:pt x="48" y="98"/>
                </a:cubicBezTo>
                <a:cubicBezTo>
                  <a:pt x="52" y="105"/>
                  <a:pt x="47" y="113"/>
                  <a:pt x="40" y="113"/>
                </a:cubicBezTo>
                <a:cubicBezTo>
                  <a:pt x="20" y="113"/>
                  <a:pt x="20" y="113"/>
                  <a:pt x="20" y="113"/>
                </a:cubicBezTo>
                <a:cubicBezTo>
                  <a:pt x="32" y="128"/>
                  <a:pt x="32" y="128"/>
                  <a:pt x="32" y="128"/>
                </a:cubicBezTo>
                <a:cubicBezTo>
                  <a:pt x="37" y="134"/>
                  <a:pt x="33" y="143"/>
                  <a:pt x="26" y="144"/>
                </a:cubicBezTo>
                <a:cubicBezTo>
                  <a:pt x="6" y="147"/>
                  <a:pt x="6" y="147"/>
                  <a:pt x="6" y="147"/>
                </a:cubicBezTo>
                <a:cubicBezTo>
                  <a:pt x="21" y="161"/>
                  <a:pt x="21" y="161"/>
                  <a:pt x="21" y="161"/>
                </a:cubicBezTo>
                <a:cubicBezTo>
                  <a:pt x="27" y="165"/>
                  <a:pt x="25" y="174"/>
                  <a:pt x="18" y="177"/>
                </a:cubicBezTo>
                <a:cubicBezTo>
                  <a:pt x="0" y="184"/>
                  <a:pt x="0" y="184"/>
                  <a:pt x="0" y="184"/>
                </a:cubicBezTo>
                <a:cubicBezTo>
                  <a:pt x="17" y="194"/>
                  <a:pt x="17" y="194"/>
                  <a:pt x="17" y="194"/>
                </a:cubicBezTo>
                <a:cubicBezTo>
                  <a:pt x="23" y="198"/>
                  <a:pt x="23" y="207"/>
                  <a:pt x="17" y="211"/>
                </a:cubicBezTo>
                <a:cubicBezTo>
                  <a:pt x="0" y="221"/>
                  <a:pt x="0" y="221"/>
                  <a:pt x="0" y="221"/>
                </a:cubicBezTo>
                <a:cubicBezTo>
                  <a:pt x="19" y="228"/>
                  <a:pt x="19" y="228"/>
                  <a:pt x="19" y="228"/>
                </a:cubicBezTo>
                <a:cubicBezTo>
                  <a:pt x="26" y="231"/>
                  <a:pt x="27" y="240"/>
                  <a:pt x="22" y="245"/>
                </a:cubicBezTo>
                <a:cubicBezTo>
                  <a:pt x="7" y="258"/>
                  <a:pt x="7" y="258"/>
                  <a:pt x="7" y="258"/>
                </a:cubicBezTo>
                <a:cubicBezTo>
                  <a:pt x="27" y="261"/>
                  <a:pt x="27" y="261"/>
                  <a:pt x="27" y="261"/>
                </a:cubicBezTo>
                <a:cubicBezTo>
                  <a:pt x="34" y="262"/>
                  <a:pt x="37" y="271"/>
                  <a:pt x="33" y="277"/>
                </a:cubicBezTo>
                <a:cubicBezTo>
                  <a:pt x="21" y="293"/>
                  <a:pt x="21" y="293"/>
                  <a:pt x="21" y="293"/>
                </a:cubicBezTo>
                <a:cubicBezTo>
                  <a:pt x="41" y="292"/>
                  <a:pt x="41" y="292"/>
                  <a:pt x="41" y="292"/>
                </a:cubicBezTo>
                <a:cubicBezTo>
                  <a:pt x="48" y="292"/>
                  <a:pt x="53" y="300"/>
                  <a:pt x="50" y="306"/>
                </a:cubicBezTo>
                <a:cubicBezTo>
                  <a:pt x="41" y="324"/>
                  <a:pt x="41" y="324"/>
                  <a:pt x="41" y="324"/>
                </a:cubicBezTo>
                <a:cubicBezTo>
                  <a:pt x="60" y="320"/>
                  <a:pt x="60" y="320"/>
                  <a:pt x="60" y="320"/>
                </a:cubicBezTo>
                <a:cubicBezTo>
                  <a:pt x="67" y="319"/>
                  <a:pt x="73" y="325"/>
                  <a:pt x="71" y="332"/>
                </a:cubicBezTo>
                <a:cubicBezTo>
                  <a:pt x="66" y="352"/>
                  <a:pt x="66" y="352"/>
                  <a:pt x="66" y="352"/>
                </a:cubicBezTo>
                <a:cubicBezTo>
                  <a:pt x="84" y="344"/>
                  <a:pt x="84" y="344"/>
                  <a:pt x="84" y="344"/>
                </a:cubicBezTo>
                <a:cubicBezTo>
                  <a:pt x="91" y="341"/>
                  <a:pt x="98" y="347"/>
                  <a:pt x="98" y="354"/>
                </a:cubicBezTo>
                <a:cubicBezTo>
                  <a:pt x="96" y="374"/>
                  <a:pt x="96" y="374"/>
                  <a:pt x="96" y="374"/>
                </a:cubicBezTo>
                <a:cubicBezTo>
                  <a:pt x="112" y="363"/>
                  <a:pt x="112" y="363"/>
                  <a:pt x="112" y="363"/>
                </a:cubicBezTo>
                <a:cubicBezTo>
                  <a:pt x="119" y="359"/>
                  <a:pt x="127" y="363"/>
                  <a:pt x="127" y="370"/>
                </a:cubicBezTo>
                <a:cubicBezTo>
                  <a:pt x="129" y="390"/>
                  <a:pt x="129" y="390"/>
                  <a:pt x="129" y="390"/>
                </a:cubicBezTo>
                <a:cubicBezTo>
                  <a:pt x="144" y="376"/>
                  <a:pt x="144" y="376"/>
                  <a:pt x="144" y="376"/>
                </a:cubicBezTo>
                <a:cubicBezTo>
                  <a:pt x="149" y="371"/>
                  <a:pt x="158" y="374"/>
                  <a:pt x="160" y="381"/>
                </a:cubicBezTo>
                <a:cubicBezTo>
                  <a:pt x="165" y="400"/>
                  <a:pt x="165" y="400"/>
                  <a:pt x="165" y="400"/>
                </a:cubicBezTo>
                <a:cubicBezTo>
                  <a:pt x="177" y="384"/>
                  <a:pt x="177" y="384"/>
                  <a:pt x="177" y="384"/>
                </a:cubicBezTo>
                <a:cubicBezTo>
                  <a:pt x="181" y="378"/>
                  <a:pt x="190" y="379"/>
                  <a:pt x="193" y="385"/>
                </a:cubicBezTo>
                <a:cubicBezTo>
                  <a:pt x="202" y="403"/>
                  <a:pt x="202" y="403"/>
                  <a:pt x="202" y="403"/>
                </a:cubicBezTo>
                <a:cubicBezTo>
                  <a:pt x="211" y="385"/>
                  <a:pt x="211" y="385"/>
                  <a:pt x="211" y="385"/>
                </a:cubicBezTo>
                <a:cubicBezTo>
                  <a:pt x="214" y="379"/>
                  <a:pt x="223" y="378"/>
                  <a:pt x="227" y="384"/>
                </a:cubicBezTo>
                <a:cubicBezTo>
                  <a:pt x="239" y="400"/>
                  <a:pt x="239" y="400"/>
                  <a:pt x="239" y="400"/>
                </a:cubicBezTo>
                <a:cubicBezTo>
                  <a:pt x="244" y="380"/>
                  <a:pt x="244" y="380"/>
                  <a:pt x="244" y="380"/>
                </a:cubicBezTo>
                <a:cubicBezTo>
                  <a:pt x="246" y="373"/>
                  <a:pt x="255" y="371"/>
                  <a:pt x="260" y="376"/>
                </a:cubicBezTo>
                <a:cubicBezTo>
                  <a:pt x="275" y="389"/>
                  <a:pt x="275" y="389"/>
                  <a:pt x="275" y="389"/>
                </a:cubicBezTo>
                <a:cubicBezTo>
                  <a:pt x="276" y="369"/>
                  <a:pt x="276" y="369"/>
                  <a:pt x="276" y="369"/>
                </a:cubicBezTo>
                <a:cubicBezTo>
                  <a:pt x="277" y="362"/>
                  <a:pt x="285" y="358"/>
                  <a:pt x="291" y="362"/>
                </a:cubicBezTo>
                <a:cubicBezTo>
                  <a:pt x="308" y="373"/>
                  <a:pt x="308" y="373"/>
                  <a:pt x="308" y="373"/>
                </a:cubicBezTo>
                <a:cubicBezTo>
                  <a:pt x="306" y="353"/>
                  <a:pt x="306" y="353"/>
                  <a:pt x="306" y="353"/>
                </a:cubicBezTo>
                <a:cubicBezTo>
                  <a:pt x="305" y="345"/>
                  <a:pt x="312" y="340"/>
                  <a:pt x="319" y="343"/>
                </a:cubicBezTo>
                <a:cubicBezTo>
                  <a:pt x="338" y="350"/>
                  <a:pt x="338" y="350"/>
                  <a:pt x="338" y="350"/>
                </a:cubicBezTo>
                <a:cubicBezTo>
                  <a:pt x="332" y="331"/>
                  <a:pt x="332" y="331"/>
                  <a:pt x="332" y="331"/>
                </a:cubicBezTo>
                <a:cubicBezTo>
                  <a:pt x="330" y="324"/>
                  <a:pt x="336" y="317"/>
                  <a:pt x="343" y="318"/>
                </a:cubicBezTo>
                <a:cubicBezTo>
                  <a:pt x="363" y="322"/>
                  <a:pt x="363" y="322"/>
                  <a:pt x="363" y="322"/>
                </a:cubicBezTo>
                <a:cubicBezTo>
                  <a:pt x="354" y="304"/>
                  <a:pt x="354" y="304"/>
                  <a:pt x="354" y="304"/>
                </a:cubicBezTo>
                <a:cubicBezTo>
                  <a:pt x="350" y="298"/>
                  <a:pt x="355" y="290"/>
                  <a:pt x="362" y="290"/>
                </a:cubicBezTo>
                <a:cubicBezTo>
                  <a:pt x="382" y="290"/>
                  <a:pt x="382" y="290"/>
                  <a:pt x="382" y="290"/>
                </a:cubicBezTo>
                <a:cubicBezTo>
                  <a:pt x="370" y="275"/>
                  <a:pt x="370" y="275"/>
                  <a:pt x="370" y="275"/>
                </a:cubicBezTo>
                <a:cubicBezTo>
                  <a:pt x="365" y="269"/>
                  <a:pt x="369" y="260"/>
                  <a:pt x="376" y="259"/>
                </a:cubicBezTo>
                <a:close/>
                <a:moveTo>
                  <a:pt x="56" y="253"/>
                </a:moveTo>
                <a:cubicBezTo>
                  <a:pt x="33" y="187"/>
                  <a:pt x="57" y="110"/>
                  <a:pt x="119" y="71"/>
                </a:cubicBezTo>
                <a:cubicBezTo>
                  <a:pt x="145" y="55"/>
                  <a:pt x="173" y="48"/>
                  <a:pt x="201" y="48"/>
                </a:cubicBezTo>
                <a:cubicBezTo>
                  <a:pt x="210" y="48"/>
                  <a:pt x="216" y="56"/>
                  <a:pt x="214" y="64"/>
                </a:cubicBezTo>
                <a:cubicBezTo>
                  <a:pt x="213" y="69"/>
                  <a:pt x="213" y="69"/>
                  <a:pt x="213" y="69"/>
                </a:cubicBezTo>
                <a:cubicBezTo>
                  <a:pt x="209" y="69"/>
                  <a:pt x="205" y="68"/>
                  <a:pt x="201" y="68"/>
                </a:cubicBezTo>
                <a:cubicBezTo>
                  <a:pt x="127" y="68"/>
                  <a:pt x="68" y="128"/>
                  <a:pt x="68" y="201"/>
                </a:cubicBezTo>
                <a:cubicBezTo>
                  <a:pt x="68" y="221"/>
                  <a:pt x="72" y="240"/>
                  <a:pt x="80" y="257"/>
                </a:cubicBezTo>
                <a:cubicBezTo>
                  <a:pt x="75" y="260"/>
                  <a:pt x="75" y="260"/>
                  <a:pt x="75" y="260"/>
                </a:cubicBezTo>
                <a:cubicBezTo>
                  <a:pt x="68" y="264"/>
                  <a:pt x="59" y="261"/>
                  <a:pt x="56" y="253"/>
                </a:cubicBezTo>
                <a:close/>
                <a:moveTo>
                  <a:pt x="337" y="272"/>
                </a:moveTo>
                <a:cubicBezTo>
                  <a:pt x="325" y="296"/>
                  <a:pt x="307" y="316"/>
                  <a:pt x="283" y="332"/>
                </a:cubicBezTo>
                <a:cubicBezTo>
                  <a:pt x="222" y="369"/>
                  <a:pt x="146" y="360"/>
                  <a:pt x="97" y="314"/>
                </a:cubicBezTo>
                <a:cubicBezTo>
                  <a:pt x="90" y="308"/>
                  <a:pt x="91" y="298"/>
                  <a:pt x="98" y="294"/>
                </a:cubicBezTo>
                <a:cubicBezTo>
                  <a:pt x="103" y="291"/>
                  <a:pt x="103" y="291"/>
                  <a:pt x="103" y="291"/>
                </a:cubicBezTo>
                <a:cubicBezTo>
                  <a:pt x="127" y="318"/>
                  <a:pt x="162" y="335"/>
                  <a:pt x="201" y="335"/>
                </a:cubicBezTo>
                <a:cubicBezTo>
                  <a:pt x="256" y="335"/>
                  <a:pt x="304" y="301"/>
                  <a:pt x="324" y="253"/>
                </a:cubicBezTo>
                <a:cubicBezTo>
                  <a:pt x="329" y="254"/>
                  <a:pt x="329" y="254"/>
                  <a:pt x="329" y="254"/>
                </a:cubicBezTo>
                <a:cubicBezTo>
                  <a:pt x="337" y="256"/>
                  <a:pt x="341" y="265"/>
                  <a:pt x="337" y="272"/>
                </a:cubicBezTo>
                <a:close/>
                <a:moveTo>
                  <a:pt x="339" y="214"/>
                </a:moveTo>
                <a:cubicBezTo>
                  <a:pt x="334" y="213"/>
                  <a:pt x="334" y="213"/>
                  <a:pt x="334" y="213"/>
                </a:cubicBezTo>
                <a:cubicBezTo>
                  <a:pt x="334" y="209"/>
                  <a:pt x="334" y="205"/>
                  <a:pt x="334" y="201"/>
                </a:cubicBezTo>
                <a:cubicBezTo>
                  <a:pt x="334" y="146"/>
                  <a:pt x="300" y="99"/>
                  <a:pt x="252" y="79"/>
                </a:cubicBezTo>
                <a:cubicBezTo>
                  <a:pt x="253" y="74"/>
                  <a:pt x="253" y="74"/>
                  <a:pt x="253" y="74"/>
                </a:cubicBezTo>
                <a:cubicBezTo>
                  <a:pt x="255" y="66"/>
                  <a:pt x="264" y="61"/>
                  <a:pt x="272" y="65"/>
                </a:cubicBezTo>
                <a:cubicBezTo>
                  <a:pt x="295" y="77"/>
                  <a:pt x="316" y="96"/>
                  <a:pt x="331" y="120"/>
                </a:cubicBezTo>
                <a:cubicBezTo>
                  <a:pt x="347" y="145"/>
                  <a:pt x="355" y="174"/>
                  <a:pt x="355" y="202"/>
                </a:cubicBezTo>
                <a:cubicBezTo>
                  <a:pt x="354" y="210"/>
                  <a:pt x="347" y="216"/>
                  <a:pt x="339" y="214"/>
                </a:cubicBezTo>
                <a:close/>
              </a:path>
            </a:pathLst>
          </a:custGeom>
          <a:solidFill>
            <a:schemeClr val="accent2">
              <a:lumMod val="60000"/>
              <a:lumOff val="4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6" name="Freeform 23">
            <a:extLst>
              <a:ext uri="{FF2B5EF4-FFF2-40B4-BE49-F238E27FC236}">
                <a16:creationId xmlns:a16="http://schemas.microsoft.com/office/drawing/2014/main" id="{8A9C086D-8C4B-6A47-B755-E4CB63DD38EB}"/>
              </a:ext>
            </a:extLst>
          </p:cNvPr>
          <p:cNvSpPr>
            <a:spLocks noEditPoints="1"/>
          </p:cNvSpPr>
          <p:nvPr/>
        </p:nvSpPr>
        <p:spPr bwMode="auto">
          <a:xfrm>
            <a:off x="10356282" y="4818966"/>
            <a:ext cx="996150" cy="1000462"/>
          </a:xfrm>
          <a:custGeom>
            <a:avLst/>
            <a:gdLst>
              <a:gd name="T0" fmla="*/ 469 w 486"/>
              <a:gd name="T1" fmla="*/ 225 h 488"/>
              <a:gd name="T2" fmla="*/ 470 w 486"/>
              <a:gd name="T3" fmla="*/ 194 h 488"/>
              <a:gd name="T4" fmla="*/ 459 w 486"/>
              <a:gd name="T5" fmla="*/ 161 h 488"/>
              <a:gd name="T6" fmla="*/ 441 w 486"/>
              <a:gd name="T7" fmla="*/ 135 h 488"/>
              <a:gd name="T8" fmla="*/ 429 w 486"/>
              <a:gd name="T9" fmla="*/ 87 h 488"/>
              <a:gd name="T10" fmla="*/ 380 w 486"/>
              <a:gd name="T11" fmla="*/ 87 h 488"/>
              <a:gd name="T12" fmla="*/ 369 w 486"/>
              <a:gd name="T13" fmla="*/ 35 h 488"/>
              <a:gd name="T14" fmla="*/ 319 w 486"/>
              <a:gd name="T15" fmla="*/ 31 h 488"/>
              <a:gd name="T16" fmla="*/ 291 w 486"/>
              <a:gd name="T17" fmla="*/ 17 h 488"/>
              <a:gd name="T18" fmla="*/ 256 w 486"/>
              <a:gd name="T19" fmla="*/ 13 h 488"/>
              <a:gd name="T20" fmla="*/ 226 w 486"/>
              <a:gd name="T21" fmla="*/ 19 h 488"/>
              <a:gd name="T22" fmla="*/ 177 w 486"/>
              <a:gd name="T23" fmla="*/ 10 h 488"/>
              <a:gd name="T24" fmla="*/ 151 w 486"/>
              <a:gd name="T25" fmla="*/ 57 h 488"/>
              <a:gd name="T26" fmla="*/ 113 w 486"/>
              <a:gd name="T27" fmla="*/ 38 h 488"/>
              <a:gd name="T28" fmla="*/ 107 w 486"/>
              <a:gd name="T29" fmla="*/ 86 h 488"/>
              <a:gd name="T30" fmla="*/ 54 w 486"/>
              <a:gd name="T31" fmla="*/ 90 h 488"/>
              <a:gd name="T32" fmla="*/ 42 w 486"/>
              <a:gd name="T33" fmla="*/ 139 h 488"/>
              <a:gd name="T34" fmla="*/ 25 w 486"/>
              <a:gd name="T35" fmla="*/ 164 h 488"/>
              <a:gd name="T36" fmla="*/ 16 w 486"/>
              <a:gd name="T37" fmla="*/ 198 h 488"/>
              <a:gd name="T38" fmla="*/ 17 w 486"/>
              <a:gd name="T39" fmla="*/ 229 h 488"/>
              <a:gd name="T40" fmla="*/ 1 w 486"/>
              <a:gd name="T41" fmla="*/ 276 h 488"/>
              <a:gd name="T42" fmla="*/ 44 w 486"/>
              <a:gd name="T43" fmla="*/ 305 h 488"/>
              <a:gd name="T44" fmla="*/ 20 w 486"/>
              <a:gd name="T45" fmla="*/ 343 h 488"/>
              <a:gd name="T46" fmla="*/ 69 w 486"/>
              <a:gd name="T47" fmla="*/ 359 h 488"/>
              <a:gd name="T48" fmla="*/ 63 w 486"/>
              <a:gd name="T49" fmla="*/ 409 h 488"/>
              <a:gd name="T50" fmla="*/ 110 w 486"/>
              <a:gd name="T51" fmla="*/ 428 h 488"/>
              <a:gd name="T52" fmla="*/ 133 w 486"/>
              <a:gd name="T53" fmla="*/ 449 h 488"/>
              <a:gd name="T54" fmla="*/ 167 w 486"/>
              <a:gd name="T55" fmla="*/ 458 h 488"/>
              <a:gd name="T56" fmla="*/ 195 w 486"/>
              <a:gd name="T57" fmla="*/ 471 h 488"/>
              <a:gd name="T58" fmla="*/ 230 w 486"/>
              <a:gd name="T59" fmla="*/ 476 h 488"/>
              <a:gd name="T60" fmla="*/ 260 w 486"/>
              <a:gd name="T61" fmla="*/ 470 h 488"/>
              <a:gd name="T62" fmla="*/ 295 w 486"/>
              <a:gd name="T63" fmla="*/ 470 h 488"/>
              <a:gd name="T64" fmla="*/ 323 w 486"/>
              <a:gd name="T65" fmla="*/ 456 h 488"/>
              <a:gd name="T66" fmla="*/ 372 w 486"/>
              <a:gd name="T67" fmla="*/ 451 h 488"/>
              <a:gd name="T68" fmla="*/ 379 w 486"/>
              <a:gd name="T69" fmla="*/ 425 h 488"/>
              <a:gd name="T70" fmla="*/ 426 w 486"/>
              <a:gd name="T71" fmla="*/ 406 h 488"/>
              <a:gd name="T72" fmla="*/ 419 w 486"/>
              <a:gd name="T73" fmla="*/ 355 h 488"/>
              <a:gd name="T74" fmla="*/ 468 w 486"/>
              <a:gd name="T75" fmla="*/ 339 h 488"/>
              <a:gd name="T76" fmla="*/ 455 w 486"/>
              <a:gd name="T77" fmla="*/ 286 h 488"/>
              <a:gd name="T78" fmla="*/ 475 w 486"/>
              <a:gd name="T79" fmla="*/ 260 h 488"/>
              <a:gd name="T80" fmla="*/ 366 w 486"/>
              <a:gd name="T81" fmla="*/ 153 h 488"/>
              <a:gd name="T82" fmla="*/ 183 w 486"/>
              <a:gd name="T83" fmla="*/ 87 h 488"/>
              <a:gd name="T84" fmla="*/ 243 w 486"/>
              <a:gd name="T85" fmla="*/ 102 h 488"/>
              <a:gd name="T86" fmla="*/ 89 w 486"/>
              <a:gd name="T87" fmla="*/ 176 h 488"/>
              <a:gd name="T88" fmla="*/ 108 w 486"/>
              <a:gd name="T89" fmla="*/ 198 h 488"/>
              <a:gd name="T90" fmla="*/ 87 w 486"/>
              <a:gd name="T91" fmla="*/ 308 h 488"/>
              <a:gd name="T92" fmla="*/ 101 w 486"/>
              <a:gd name="T93" fmla="*/ 244 h 488"/>
              <a:gd name="T94" fmla="*/ 118 w 486"/>
              <a:gd name="T95" fmla="*/ 357 h 488"/>
              <a:gd name="T96" fmla="*/ 201 w 486"/>
              <a:gd name="T97" fmla="*/ 391 h 488"/>
              <a:gd name="T98" fmla="*/ 223 w 486"/>
              <a:gd name="T99" fmla="*/ 396 h 488"/>
              <a:gd name="T100" fmla="*/ 318 w 486"/>
              <a:gd name="T101" fmla="*/ 377 h 488"/>
              <a:gd name="T102" fmla="*/ 337 w 486"/>
              <a:gd name="T103" fmla="*/ 365 h 488"/>
              <a:gd name="T104" fmla="*/ 400 w 486"/>
              <a:gd name="T105" fmla="*/ 307 h 488"/>
              <a:gd name="T106" fmla="*/ 369 w 486"/>
              <a:gd name="T107" fmla="*/ 179 h 488"/>
              <a:gd name="T108" fmla="*/ 395 w 486"/>
              <a:gd name="T109" fmla="*/ 264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6" h="488">
                <a:moveTo>
                  <a:pt x="475" y="260"/>
                </a:moveTo>
                <a:cubicBezTo>
                  <a:pt x="469" y="260"/>
                  <a:pt x="469" y="260"/>
                  <a:pt x="469" y="260"/>
                </a:cubicBezTo>
                <a:cubicBezTo>
                  <a:pt x="460" y="260"/>
                  <a:pt x="453" y="254"/>
                  <a:pt x="451" y="245"/>
                </a:cubicBezTo>
                <a:cubicBezTo>
                  <a:pt x="450" y="234"/>
                  <a:pt x="458" y="225"/>
                  <a:pt x="469" y="225"/>
                </a:cubicBezTo>
                <a:cubicBezTo>
                  <a:pt x="474" y="225"/>
                  <a:pt x="474" y="225"/>
                  <a:pt x="474" y="225"/>
                </a:cubicBezTo>
                <a:cubicBezTo>
                  <a:pt x="480" y="225"/>
                  <a:pt x="486" y="219"/>
                  <a:pt x="485" y="212"/>
                </a:cubicBezTo>
                <a:cubicBezTo>
                  <a:pt x="484" y="209"/>
                  <a:pt x="484" y="206"/>
                  <a:pt x="483" y="203"/>
                </a:cubicBezTo>
                <a:cubicBezTo>
                  <a:pt x="482" y="196"/>
                  <a:pt x="476" y="192"/>
                  <a:pt x="470" y="194"/>
                </a:cubicBezTo>
                <a:cubicBezTo>
                  <a:pt x="464" y="195"/>
                  <a:pt x="464" y="195"/>
                  <a:pt x="464" y="195"/>
                </a:cubicBezTo>
                <a:cubicBezTo>
                  <a:pt x="456" y="198"/>
                  <a:pt x="447" y="194"/>
                  <a:pt x="443" y="187"/>
                </a:cubicBezTo>
                <a:cubicBezTo>
                  <a:pt x="438" y="176"/>
                  <a:pt x="444" y="165"/>
                  <a:pt x="454" y="162"/>
                </a:cubicBezTo>
                <a:cubicBezTo>
                  <a:pt x="459" y="161"/>
                  <a:pt x="459" y="161"/>
                  <a:pt x="459" y="161"/>
                </a:cubicBezTo>
                <a:cubicBezTo>
                  <a:pt x="465" y="159"/>
                  <a:pt x="469" y="152"/>
                  <a:pt x="466" y="146"/>
                </a:cubicBezTo>
                <a:cubicBezTo>
                  <a:pt x="465" y="143"/>
                  <a:pt x="463" y="140"/>
                  <a:pt x="462" y="137"/>
                </a:cubicBezTo>
                <a:cubicBezTo>
                  <a:pt x="459" y="131"/>
                  <a:pt x="452" y="129"/>
                  <a:pt x="446" y="132"/>
                </a:cubicBezTo>
                <a:cubicBezTo>
                  <a:pt x="441" y="135"/>
                  <a:pt x="441" y="135"/>
                  <a:pt x="441" y="135"/>
                </a:cubicBezTo>
                <a:cubicBezTo>
                  <a:pt x="433" y="140"/>
                  <a:pt x="422" y="138"/>
                  <a:pt x="417" y="130"/>
                </a:cubicBezTo>
                <a:cubicBezTo>
                  <a:pt x="412" y="122"/>
                  <a:pt x="414" y="111"/>
                  <a:pt x="422" y="106"/>
                </a:cubicBezTo>
                <a:cubicBezTo>
                  <a:pt x="426" y="103"/>
                  <a:pt x="426" y="103"/>
                  <a:pt x="426" y="103"/>
                </a:cubicBezTo>
                <a:cubicBezTo>
                  <a:pt x="432" y="100"/>
                  <a:pt x="433" y="92"/>
                  <a:pt x="429" y="87"/>
                </a:cubicBezTo>
                <a:cubicBezTo>
                  <a:pt x="427" y="84"/>
                  <a:pt x="425" y="82"/>
                  <a:pt x="423" y="79"/>
                </a:cubicBezTo>
                <a:cubicBezTo>
                  <a:pt x="418" y="75"/>
                  <a:pt x="411" y="75"/>
                  <a:pt x="406" y="79"/>
                </a:cubicBezTo>
                <a:cubicBezTo>
                  <a:pt x="403" y="84"/>
                  <a:pt x="403" y="84"/>
                  <a:pt x="403" y="84"/>
                </a:cubicBezTo>
                <a:cubicBezTo>
                  <a:pt x="397" y="90"/>
                  <a:pt x="387" y="92"/>
                  <a:pt x="380" y="87"/>
                </a:cubicBezTo>
                <a:cubicBezTo>
                  <a:pt x="371" y="81"/>
                  <a:pt x="369" y="69"/>
                  <a:pt x="376" y="61"/>
                </a:cubicBezTo>
                <a:cubicBezTo>
                  <a:pt x="379" y="57"/>
                  <a:pt x="379" y="57"/>
                  <a:pt x="379" y="57"/>
                </a:cubicBezTo>
                <a:cubicBezTo>
                  <a:pt x="384" y="52"/>
                  <a:pt x="383" y="44"/>
                  <a:pt x="377" y="41"/>
                </a:cubicBezTo>
                <a:cubicBezTo>
                  <a:pt x="374" y="39"/>
                  <a:pt x="372" y="37"/>
                  <a:pt x="369" y="35"/>
                </a:cubicBezTo>
                <a:cubicBezTo>
                  <a:pt x="363" y="32"/>
                  <a:pt x="356" y="34"/>
                  <a:pt x="353" y="40"/>
                </a:cubicBezTo>
                <a:cubicBezTo>
                  <a:pt x="351" y="45"/>
                  <a:pt x="351" y="45"/>
                  <a:pt x="351" y="45"/>
                </a:cubicBezTo>
                <a:cubicBezTo>
                  <a:pt x="347" y="53"/>
                  <a:pt x="338" y="57"/>
                  <a:pt x="330" y="55"/>
                </a:cubicBezTo>
                <a:cubicBezTo>
                  <a:pt x="319" y="52"/>
                  <a:pt x="314" y="40"/>
                  <a:pt x="319" y="31"/>
                </a:cubicBezTo>
                <a:cubicBezTo>
                  <a:pt x="321" y="26"/>
                  <a:pt x="321" y="26"/>
                  <a:pt x="321" y="26"/>
                </a:cubicBezTo>
                <a:cubicBezTo>
                  <a:pt x="324" y="20"/>
                  <a:pt x="321" y="13"/>
                  <a:pt x="314" y="11"/>
                </a:cubicBezTo>
                <a:cubicBezTo>
                  <a:pt x="311" y="10"/>
                  <a:pt x="308" y="9"/>
                  <a:pt x="305" y="8"/>
                </a:cubicBezTo>
                <a:cubicBezTo>
                  <a:pt x="298" y="7"/>
                  <a:pt x="292" y="11"/>
                  <a:pt x="291" y="17"/>
                </a:cubicBezTo>
                <a:cubicBezTo>
                  <a:pt x="290" y="23"/>
                  <a:pt x="290" y="23"/>
                  <a:pt x="290" y="23"/>
                </a:cubicBezTo>
                <a:cubicBezTo>
                  <a:pt x="289" y="31"/>
                  <a:pt x="282" y="38"/>
                  <a:pt x="273" y="38"/>
                </a:cubicBezTo>
                <a:cubicBezTo>
                  <a:pt x="262" y="38"/>
                  <a:pt x="254" y="28"/>
                  <a:pt x="256" y="18"/>
                </a:cubicBezTo>
                <a:cubicBezTo>
                  <a:pt x="256" y="13"/>
                  <a:pt x="256" y="13"/>
                  <a:pt x="256" y="13"/>
                </a:cubicBezTo>
                <a:cubicBezTo>
                  <a:pt x="257" y="7"/>
                  <a:pt x="252" y="1"/>
                  <a:pt x="246" y="0"/>
                </a:cubicBezTo>
                <a:cubicBezTo>
                  <a:pt x="242" y="0"/>
                  <a:pt x="239" y="0"/>
                  <a:pt x="236" y="1"/>
                </a:cubicBezTo>
                <a:cubicBezTo>
                  <a:pt x="229" y="1"/>
                  <a:pt x="224" y="7"/>
                  <a:pt x="225" y="13"/>
                </a:cubicBezTo>
                <a:cubicBezTo>
                  <a:pt x="226" y="19"/>
                  <a:pt x="226" y="19"/>
                  <a:pt x="226" y="19"/>
                </a:cubicBezTo>
                <a:cubicBezTo>
                  <a:pt x="227" y="28"/>
                  <a:pt x="220" y="37"/>
                  <a:pt x="211" y="39"/>
                </a:cubicBezTo>
                <a:cubicBezTo>
                  <a:pt x="203" y="43"/>
                  <a:pt x="193" y="39"/>
                  <a:pt x="192" y="30"/>
                </a:cubicBezTo>
                <a:cubicBezTo>
                  <a:pt x="191" y="19"/>
                  <a:pt x="191" y="19"/>
                  <a:pt x="191" y="19"/>
                </a:cubicBezTo>
                <a:cubicBezTo>
                  <a:pt x="190" y="12"/>
                  <a:pt x="183" y="8"/>
                  <a:pt x="177" y="10"/>
                </a:cubicBezTo>
                <a:cubicBezTo>
                  <a:pt x="174" y="10"/>
                  <a:pt x="170" y="11"/>
                  <a:pt x="167" y="12"/>
                </a:cubicBezTo>
                <a:cubicBezTo>
                  <a:pt x="161" y="14"/>
                  <a:pt x="158" y="21"/>
                  <a:pt x="161" y="27"/>
                </a:cubicBezTo>
                <a:cubicBezTo>
                  <a:pt x="163" y="33"/>
                  <a:pt x="163" y="33"/>
                  <a:pt x="163" y="33"/>
                </a:cubicBezTo>
                <a:cubicBezTo>
                  <a:pt x="167" y="42"/>
                  <a:pt x="162" y="54"/>
                  <a:pt x="151" y="57"/>
                </a:cubicBezTo>
                <a:cubicBezTo>
                  <a:pt x="143" y="59"/>
                  <a:pt x="134" y="54"/>
                  <a:pt x="131" y="47"/>
                </a:cubicBezTo>
                <a:cubicBezTo>
                  <a:pt x="129" y="43"/>
                  <a:pt x="129" y="43"/>
                  <a:pt x="129" y="43"/>
                </a:cubicBezTo>
                <a:cubicBezTo>
                  <a:pt x="126" y="37"/>
                  <a:pt x="119" y="34"/>
                  <a:pt x="113" y="38"/>
                </a:cubicBezTo>
                <a:cubicBezTo>
                  <a:pt x="113" y="38"/>
                  <a:pt x="113" y="38"/>
                  <a:pt x="113" y="38"/>
                </a:cubicBezTo>
                <a:cubicBezTo>
                  <a:pt x="110" y="40"/>
                  <a:pt x="108" y="41"/>
                  <a:pt x="105" y="43"/>
                </a:cubicBezTo>
                <a:cubicBezTo>
                  <a:pt x="100" y="47"/>
                  <a:pt x="99" y="54"/>
                  <a:pt x="103" y="59"/>
                </a:cubicBezTo>
                <a:cubicBezTo>
                  <a:pt x="106" y="63"/>
                  <a:pt x="106" y="63"/>
                  <a:pt x="106" y="63"/>
                </a:cubicBezTo>
                <a:cubicBezTo>
                  <a:pt x="112" y="70"/>
                  <a:pt x="112" y="80"/>
                  <a:pt x="107" y="86"/>
                </a:cubicBezTo>
                <a:cubicBezTo>
                  <a:pt x="100" y="95"/>
                  <a:pt x="87" y="95"/>
                  <a:pt x="80" y="86"/>
                </a:cubicBezTo>
                <a:cubicBezTo>
                  <a:pt x="77" y="83"/>
                  <a:pt x="77" y="83"/>
                  <a:pt x="77" y="83"/>
                </a:cubicBezTo>
                <a:cubicBezTo>
                  <a:pt x="73" y="78"/>
                  <a:pt x="65" y="78"/>
                  <a:pt x="60" y="83"/>
                </a:cubicBezTo>
                <a:cubicBezTo>
                  <a:pt x="58" y="85"/>
                  <a:pt x="56" y="88"/>
                  <a:pt x="54" y="90"/>
                </a:cubicBezTo>
                <a:cubicBezTo>
                  <a:pt x="50" y="95"/>
                  <a:pt x="51" y="103"/>
                  <a:pt x="56" y="106"/>
                </a:cubicBezTo>
                <a:cubicBezTo>
                  <a:pt x="61" y="109"/>
                  <a:pt x="61" y="109"/>
                  <a:pt x="61" y="109"/>
                </a:cubicBezTo>
                <a:cubicBezTo>
                  <a:pt x="68" y="114"/>
                  <a:pt x="71" y="123"/>
                  <a:pt x="68" y="131"/>
                </a:cubicBezTo>
                <a:cubicBezTo>
                  <a:pt x="63" y="141"/>
                  <a:pt x="51" y="145"/>
                  <a:pt x="42" y="139"/>
                </a:cubicBezTo>
                <a:cubicBezTo>
                  <a:pt x="38" y="136"/>
                  <a:pt x="38" y="136"/>
                  <a:pt x="38" y="136"/>
                </a:cubicBezTo>
                <a:cubicBezTo>
                  <a:pt x="33" y="132"/>
                  <a:pt x="25" y="135"/>
                  <a:pt x="22" y="141"/>
                </a:cubicBezTo>
                <a:cubicBezTo>
                  <a:pt x="21" y="144"/>
                  <a:pt x="19" y="147"/>
                  <a:pt x="18" y="150"/>
                </a:cubicBezTo>
                <a:cubicBezTo>
                  <a:pt x="16" y="156"/>
                  <a:pt x="19" y="162"/>
                  <a:pt x="25" y="164"/>
                </a:cubicBezTo>
                <a:cubicBezTo>
                  <a:pt x="31" y="166"/>
                  <a:pt x="31" y="166"/>
                  <a:pt x="31" y="166"/>
                </a:cubicBezTo>
                <a:cubicBezTo>
                  <a:pt x="40" y="169"/>
                  <a:pt x="45" y="179"/>
                  <a:pt x="42" y="188"/>
                </a:cubicBezTo>
                <a:cubicBezTo>
                  <a:pt x="47" y="196"/>
                  <a:pt x="40" y="206"/>
                  <a:pt x="31" y="203"/>
                </a:cubicBezTo>
                <a:cubicBezTo>
                  <a:pt x="16" y="198"/>
                  <a:pt x="16" y="198"/>
                  <a:pt x="16" y="198"/>
                </a:cubicBezTo>
                <a:cubicBezTo>
                  <a:pt x="10" y="196"/>
                  <a:pt x="3" y="200"/>
                  <a:pt x="2" y="207"/>
                </a:cubicBezTo>
                <a:cubicBezTo>
                  <a:pt x="1" y="210"/>
                  <a:pt x="1" y="214"/>
                  <a:pt x="1" y="217"/>
                </a:cubicBezTo>
                <a:cubicBezTo>
                  <a:pt x="0" y="223"/>
                  <a:pt x="5" y="229"/>
                  <a:pt x="11" y="229"/>
                </a:cubicBezTo>
                <a:cubicBezTo>
                  <a:pt x="17" y="229"/>
                  <a:pt x="17" y="229"/>
                  <a:pt x="17" y="229"/>
                </a:cubicBezTo>
                <a:cubicBezTo>
                  <a:pt x="27" y="229"/>
                  <a:pt x="35" y="237"/>
                  <a:pt x="35" y="247"/>
                </a:cubicBezTo>
                <a:cubicBezTo>
                  <a:pt x="35" y="256"/>
                  <a:pt x="27" y="264"/>
                  <a:pt x="17" y="264"/>
                </a:cubicBezTo>
                <a:cubicBezTo>
                  <a:pt x="12" y="264"/>
                  <a:pt x="12" y="264"/>
                  <a:pt x="12" y="264"/>
                </a:cubicBezTo>
                <a:cubicBezTo>
                  <a:pt x="5" y="264"/>
                  <a:pt x="0" y="270"/>
                  <a:pt x="1" y="276"/>
                </a:cubicBezTo>
                <a:cubicBezTo>
                  <a:pt x="1" y="280"/>
                  <a:pt x="2" y="283"/>
                  <a:pt x="3" y="286"/>
                </a:cubicBezTo>
                <a:cubicBezTo>
                  <a:pt x="4" y="293"/>
                  <a:pt x="10" y="297"/>
                  <a:pt x="16" y="295"/>
                </a:cubicBezTo>
                <a:cubicBezTo>
                  <a:pt x="22" y="293"/>
                  <a:pt x="22" y="293"/>
                  <a:pt x="22" y="293"/>
                </a:cubicBezTo>
                <a:cubicBezTo>
                  <a:pt x="31" y="291"/>
                  <a:pt x="41" y="296"/>
                  <a:pt x="44" y="305"/>
                </a:cubicBezTo>
                <a:cubicBezTo>
                  <a:pt x="44" y="305"/>
                  <a:pt x="44" y="305"/>
                  <a:pt x="44" y="305"/>
                </a:cubicBezTo>
                <a:cubicBezTo>
                  <a:pt x="46" y="315"/>
                  <a:pt x="41" y="324"/>
                  <a:pt x="32" y="327"/>
                </a:cubicBezTo>
                <a:cubicBezTo>
                  <a:pt x="27" y="328"/>
                  <a:pt x="27" y="328"/>
                  <a:pt x="27" y="328"/>
                </a:cubicBezTo>
                <a:cubicBezTo>
                  <a:pt x="21" y="330"/>
                  <a:pt x="17" y="337"/>
                  <a:pt x="20" y="343"/>
                </a:cubicBezTo>
                <a:cubicBezTo>
                  <a:pt x="21" y="346"/>
                  <a:pt x="23" y="349"/>
                  <a:pt x="24" y="352"/>
                </a:cubicBezTo>
                <a:cubicBezTo>
                  <a:pt x="27" y="358"/>
                  <a:pt x="34" y="360"/>
                  <a:pt x="40" y="357"/>
                </a:cubicBezTo>
                <a:cubicBezTo>
                  <a:pt x="45" y="353"/>
                  <a:pt x="45" y="353"/>
                  <a:pt x="45" y="353"/>
                </a:cubicBezTo>
                <a:cubicBezTo>
                  <a:pt x="53" y="348"/>
                  <a:pt x="64" y="351"/>
                  <a:pt x="69" y="359"/>
                </a:cubicBezTo>
                <a:cubicBezTo>
                  <a:pt x="74" y="367"/>
                  <a:pt x="72" y="378"/>
                  <a:pt x="63" y="383"/>
                </a:cubicBezTo>
                <a:cubicBezTo>
                  <a:pt x="59" y="386"/>
                  <a:pt x="59" y="386"/>
                  <a:pt x="59" y="386"/>
                </a:cubicBezTo>
                <a:cubicBezTo>
                  <a:pt x="54" y="389"/>
                  <a:pt x="52" y="397"/>
                  <a:pt x="57" y="402"/>
                </a:cubicBezTo>
                <a:cubicBezTo>
                  <a:pt x="59" y="405"/>
                  <a:pt x="61" y="407"/>
                  <a:pt x="63" y="409"/>
                </a:cubicBezTo>
                <a:cubicBezTo>
                  <a:pt x="68" y="414"/>
                  <a:pt x="75" y="414"/>
                  <a:pt x="80" y="409"/>
                </a:cubicBezTo>
                <a:cubicBezTo>
                  <a:pt x="83" y="405"/>
                  <a:pt x="83" y="405"/>
                  <a:pt x="83" y="405"/>
                </a:cubicBezTo>
                <a:cubicBezTo>
                  <a:pt x="89" y="399"/>
                  <a:pt x="99" y="397"/>
                  <a:pt x="106" y="402"/>
                </a:cubicBezTo>
                <a:cubicBezTo>
                  <a:pt x="115" y="407"/>
                  <a:pt x="117" y="420"/>
                  <a:pt x="110" y="428"/>
                </a:cubicBezTo>
                <a:cubicBezTo>
                  <a:pt x="107" y="432"/>
                  <a:pt x="107" y="432"/>
                  <a:pt x="107" y="432"/>
                </a:cubicBezTo>
                <a:cubicBezTo>
                  <a:pt x="102" y="437"/>
                  <a:pt x="103" y="445"/>
                  <a:pt x="109" y="448"/>
                </a:cubicBezTo>
                <a:cubicBezTo>
                  <a:pt x="112" y="450"/>
                  <a:pt x="114" y="452"/>
                  <a:pt x="117" y="453"/>
                </a:cubicBezTo>
                <a:cubicBezTo>
                  <a:pt x="123" y="457"/>
                  <a:pt x="130" y="455"/>
                  <a:pt x="133" y="449"/>
                </a:cubicBezTo>
                <a:cubicBezTo>
                  <a:pt x="135" y="443"/>
                  <a:pt x="135" y="443"/>
                  <a:pt x="135" y="443"/>
                </a:cubicBezTo>
                <a:cubicBezTo>
                  <a:pt x="139" y="435"/>
                  <a:pt x="150" y="431"/>
                  <a:pt x="159" y="435"/>
                </a:cubicBezTo>
                <a:cubicBezTo>
                  <a:pt x="159" y="435"/>
                  <a:pt x="159" y="435"/>
                  <a:pt x="159" y="435"/>
                </a:cubicBezTo>
                <a:cubicBezTo>
                  <a:pt x="167" y="439"/>
                  <a:pt x="171" y="449"/>
                  <a:pt x="167" y="458"/>
                </a:cubicBezTo>
                <a:cubicBezTo>
                  <a:pt x="165" y="463"/>
                  <a:pt x="165" y="463"/>
                  <a:pt x="165" y="463"/>
                </a:cubicBezTo>
                <a:cubicBezTo>
                  <a:pt x="162" y="469"/>
                  <a:pt x="165" y="476"/>
                  <a:pt x="172" y="478"/>
                </a:cubicBezTo>
                <a:cubicBezTo>
                  <a:pt x="175" y="479"/>
                  <a:pt x="178" y="480"/>
                  <a:pt x="181" y="480"/>
                </a:cubicBezTo>
                <a:cubicBezTo>
                  <a:pt x="187" y="482"/>
                  <a:pt x="194" y="478"/>
                  <a:pt x="195" y="471"/>
                </a:cubicBezTo>
                <a:cubicBezTo>
                  <a:pt x="196" y="466"/>
                  <a:pt x="196" y="466"/>
                  <a:pt x="196" y="466"/>
                </a:cubicBezTo>
                <a:cubicBezTo>
                  <a:pt x="197" y="456"/>
                  <a:pt x="206" y="449"/>
                  <a:pt x="216" y="451"/>
                </a:cubicBezTo>
                <a:cubicBezTo>
                  <a:pt x="225" y="452"/>
                  <a:pt x="232" y="461"/>
                  <a:pt x="230" y="471"/>
                </a:cubicBezTo>
                <a:cubicBezTo>
                  <a:pt x="230" y="476"/>
                  <a:pt x="230" y="476"/>
                  <a:pt x="230" y="476"/>
                </a:cubicBezTo>
                <a:cubicBezTo>
                  <a:pt x="229" y="482"/>
                  <a:pt x="234" y="488"/>
                  <a:pt x="240" y="488"/>
                </a:cubicBezTo>
                <a:cubicBezTo>
                  <a:pt x="244" y="488"/>
                  <a:pt x="247" y="488"/>
                  <a:pt x="250" y="488"/>
                </a:cubicBezTo>
                <a:cubicBezTo>
                  <a:pt x="257" y="488"/>
                  <a:pt x="261" y="482"/>
                  <a:pt x="261" y="476"/>
                </a:cubicBezTo>
                <a:cubicBezTo>
                  <a:pt x="260" y="470"/>
                  <a:pt x="260" y="470"/>
                  <a:pt x="260" y="470"/>
                </a:cubicBezTo>
                <a:cubicBezTo>
                  <a:pt x="259" y="460"/>
                  <a:pt x="265" y="452"/>
                  <a:pt x="275" y="450"/>
                </a:cubicBezTo>
                <a:cubicBezTo>
                  <a:pt x="275" y="450"/>
                  <a:pt x="275" y="450"/>
                  <a:pt x="275" y="450"/>
                </a:cubicBezTo>
                <a:cubicBezTo>
                  <a:pt x="284" y="449"/>
                  <a:pt x="293" y="456"/>
                  <a:pt x="295" y="465"/>
                </a:cubicBezTo>
                <a:cubicBezTo>
                  <a:pt x="295" y="470"/>
                  <a:pt x="295" y="470"/>
                  <a:pt x="295" y="470"/>
                </a:cubicBezTo>
                <a:cubicBezTo>
                  <a:pt x="296" y="477"/>
                  <a:pt x="303" y="481"/>
                  <a:pt x="309" y="479"/>
                </a:cubicBezTo>
                <a:cubicBezTo>
                  <a:pt x="312" y="478"/>
                  <a:pt x="315" y="477"/>
                  <a:pt x="318" y="476"/>
                </a:cubicBezTo>
                <a:cubicBezTo>
                  <a:pt x="325" y="474"/>
                  <a:pt x="328" y="467"/>
                  <a:pt x="325" y="461"/>
                </a:cubicBezTo>
                <a:cubicBezTo>
                  <a:pt x="323" y="456"/>
                  <a:pt x="323" y="456"/>
                  <a:pt x="323" y="456"/>
                </a:cubicBezTo>
                <a:cubicBezTo>
                  <a:pt x="319" y="447"/>
                  <a:pt x="323" y="437"/>
                  <a:pt x="332" y="433"/>
                </a:cubicBezTo>
                <a:cubicBezTo>
                  <a:pt x="340" y="429"/>
                  <a:pt x="351" y="433"/>
                  <a:pt x="355" y="442"/>
                </a:cubicBezTo>
                <a:cubicBezTo>
                  <a:pt x="357" y="446"/>
                  <a:pt x="357" y="446"/>
                  <a:pt x="357" y="446"/>
                </a:cubicBezTo>
                <a:cubicBezTo>
                  <a:pt x="359" y="452"/>
                  <a:pt x="367" y="455"/>
                  <a:pt x="372" y="451"/>
                </a:cubicBezTo>
                <a:cubicBezTo>
                  <a:pt x="373" y="451"/>
                  <a:pt x="373" y="451"/>
                  <a:pt x="373" y="451"/>
                </a:cubicBezTo>
                <a:cubicBezTo>
                  <a:pt x="375" y="449"/>
                  <a:pt x="378" y="447"/>
                  <a:pt x="381" y="446"/>
                </a:cubicBezTo>
                <a:cubicBezTo>
                  <a:pt x="386" y="442"/>
                  <a:pt x="387" y="434"/>
                  <a:pt x="383" y="430"/>
                </a:cubicBezTo>
                <a:cubicBezTo>
                  <a:pt x="379" y="425"/>
                  <a:pt x="379" y="425"/>
                  <a:pt x="379" y="425"/>
                </a:cubicBezTo>
                <a:cubicBezTo>
                  <a:pt x="373" y="418"/>
                  <a:pt x="374" y="407"/>
                  <a:pt x="381" y="400"/>
                </a:cubicBezTo>
                <a:cubicBezTo>
                  <a:pt x="388" y="394"/>
                  <a:pt x="400" y="395"/>
                  <a:pt x="406" y="402"/>
                </a:cubicBezTo>
                <a:cubicBezTo>
                  <a:pt x="409" y="406"/>
                  <a:pt x="409" y="406"/>
                  <a:pt x="409" y="406"/>
                </a:cubicBezTo>
                <a:cubicBezTo>
                  <a:pt x="413" y="411"/>
                  <a:pt x="421" y="411"/>
                  <a:pt x="426" y="406"/>
                </a:cubicBezTo>
                <a:cubicBezTo>
                  <a:pt x="428" y="404"/>
                  <a:pt x="430" y="401"/>
                  <a:pt x="432" y="399"/>
                </a:cubicBezTo>
                <a:cubicBezTo>
                  <a:pt x="436" y="394"/>
                  <a:pt x="435" y="386"/>
                  <a:pt x="429" y="383"/>
                </a:cubicBezTo>
                <a:cubicBezTo>
                  <a:pt x="424" y="379"/>
                  <a:pt x="424" y="379"/>
                  <a:pt x="424" y="379"/>
                </a:cubicBezTo>
                <a:cubicBezTo>
                  <a:pt x="416" y="374"/>
                  <a:pt x="414" y="363"/>
                  <a:pt x="419" y="355"/>
                </a:cubicBezTo>
                <a:cubicBezTo>
                  <a:pt x="425" y="347"/>
                  <a:pt x="436" y="345"/>
                  <a:pt x="444" y="350"/>
                </a:cubicBezTo>
                <a:cubicBezTo>
                  <a:pt x="448" y="353"/>
                  <a:pt x="448" y="353"/>
                  <a:pt x="448" y="353"/>
                </a:cubicBezTo>
                <a:cubicBezTo>
                  <a:pt x="453" y="356"/>
                  <a:pt x="461" y="354"/>
                  <a:pt x="464" y="348"/>
                </a:cubicBezTo>
                <a:cubicBezTo>
                  <a:pt x="465" y="345"/>
                  <a:pt x="466" y="342"/>
                  <a:pt x="468" y="339"/>
                </a:cubicBezTo>
                <a:cubicBezTo>
                  <a:pt x="470" y="333"/>
                  <a:pt x="467" y="326"/>
                  <a:pt x="461" y="324"/>
                </a:cubicBezTo>
                <a:cubicBezTo>
                  <a:pt x="455" y="323"/>
                  <a:pt x="455" y="323"/>
                  <a:pt x="455" y="323"/>
                </a:cubicBezTo>
                <a:cubicBezTo>
                  <a:pt x="446" y="320"/>
                  <a:pt x="441" y="310"/>
                  <a:pt x="443" y="301"/>
                </a:cubicBezTo>
                <a:cubicBezTo>
                  <a:pt x="439" y="293"/>
                  <a:pt x="446" y="283"/>
                  <a:pt x="455" y="286"/>
                </a:cubicBezTo>
                <a:cubicBezTo>
                  <a:pt x="470" y="291"/>
                  <a:pt x="470" y="291"/>
                  <a:pt x="470" y="291"/>
                </a:cubicBezTo>
                <a:cubicBezTo>
                  <a:pt x="476" y="293"/>
                  <a:pt x="483" y="288"/>
                  <a:pt x="484" y="282"/>
                </a:cubicBezTo>
                <a:cubicBezTo>
                  <a:pt x="484" y="279"/>
                  <a:pt x="485" y="275"/>
                  <a:pt x="485" y="272"/>
                </a:cubicBezTo>
                <a:cubicBezTo>
                  <a:pt x="486" y="266"/>
                  <a:pt x="481" y="260"/>
                  <a:pt x="475" y="260"/>
                </a:cubicBezTo>
                <a:close/>
                <a:moveTo>
                  <a:pt x="291" y="99"/>
                </a:moveTo>
                <a:cubicBezTo>
                  <a:pt x="294" y="90"/>
                  <a:pt x="303" y="85"/>
                  <a:pt x="311" y="90"/>
                </a:cubicBezTo>
                <a:cubicBezTo>
                  <a:pt x="368" y="131"/>
                  <a:pt x="368" y="131"/>
                  <a:pt x="368" y="131"/>
                </a:cubicBezTo>
                <a:cubicBezTo>
                  <a:pt x="375" y="138"/>
                  <a:pt x="374" y="148"/>
                  <a:pt x="366" y="153"/>
                </a:cubicBezTo>
                <a:cubicBezTo>
                  <a:pt x="357" y="159"/>
                  <a:pt x="357" y="159"/>
                  <a:pt x="357" y="159"/>
                </a:cubicBezTo>
                <a:cubicBezTo>
                  <a:pt x="340" y="137"/>
                  <a:pt x="316" y="119"/>
                  <a:pt x="289" y="110"/>
                </a:cubicBezTo>
                <a:lnTo>
                  <a:pt x="291" y="99"/>
                </a:lnTo>
                <a:close/>
                <a:moveTo>
                  <a:pt x="183" y="87"/>
                </a:moveTo>
                <a:cubicBezTo>
                  <a:pt x="255" y="76"/>
                  <a:pt x="255" y="76"/>
                  <a:pt x="255" y="76"/>
                </a:cubicBezTo>
                <a:cubicBezTo>
                  <a:pt x="265" y="76"/>
                  <a:pt x="271" y="84"/>
                  <a:pt x="269" y="94"/>
                </a:cubicBezTo>
                <a:cubicBezTo>
                  <a:pt x="266" y="104"/>
                  <a:pt x="266" y="104"/>
                  <a:pt x="266" y="104"/>
                </a:cubicBezTo>
                <a:cubicBezTo>
                  <a:pt x="259" y="103"/>
                  <a:pt x="251" y="102"/>
                  <a:pt x="243" y="102"/>
                </a:cubicBezTo>
                <a:cubicBezTo>
                  <a:pt x="221" y="102"/>
                  <a:pt x="200" y="107"/>
                  <a:pt x="181" y="116"/>
                </a:cubicBezTo>
                <a:cubicBezTo>
                  <a:pt x="176" y="107"/>
                  <a:pt x="176" y="107"/>
                  <a:pt x="176" y="107"/>
                </a:cubicBezTo>
                <a:cubicBezTo>
                  <a:pt x="170" y="99"/>
                  <a:pt x="174" y="89"/>
                  <a:pt x="183" y="87"/>
                </a:cubicBezTo>
                <a:close/>
                <a:moveTo>
                  <a:pt x="89" y="176"/>
                </a:moveTo>
                <a:cubicBezTo>
                  <a:pt x="133" y="116"/>
                  <a:pt x="133" y="116"/>
                  <a:pt x="133" y="116"/>
                </a:cubicBezTo>
                <a:cubicBezTo>
                  <a:pt x="140" y="109"/>
                  <a:pt x="151" y="111"/>
                  <a:pt x="156" y="119"/>
                </a:cubicBezTo>
                <a:cubicBezTo>
                  <a:pt x="161" y="128"/>
                  <a:pt x="161" y="128"/>
                  <a:pt x="161" y="128"/>
                </a:cubicBezTo>
                <a:cubicBezTo>
                  <a:pt x="137" y="145"/>
                  <a:pt x="118" y="170"/>
                  <a:pt x="108" y="198"/>
                </a:cubicBezTo>
                <a:cubicBezTo>
                  <a:pt x="98" y="196"/>
                  <a:pt x="98" y="196"/>
                  <a:pt x="98" y="196"/>
                </a:cubicBezTo>
                <a:cubicBezTo>
                  <a:pt x="88" y="194"/>
                  <a:pt x="84" y="185"/>
                  <a:pt x="89" y="176"/>
                </a:cubicBezTo>
                <a:close/>
                <a:moveTo>
                  <a:pt x="108" y="315"/>
                </a:moveTo>
                <a:cubicBezTo>
                  <a:pt x="99" y="321"/>
                  <a:pt x="90" y="317"/>
                  <a:pt x="87" y="308"/>
                </a:cubicBezTo>
                <a:cubicBezTo>
                  <a:pt x="75" y="233"/>
                  <a:pt x="75" y="233"/>
                  <a:pt x="75" y="233"/>
                </a:cubicBezTo>
                <a:cubicBezTo>
                  <a:pt x="75" y="223"/>
                  <a:pt x="83" y="216"/>
                  <a:pt x="92" y="219"/>
                </a:cubicBezTo>
                <a:cubicBezTo>
                  <a:pt x="103" y="221"/>
                  <a:pt x="103" y="221"/>
                  <a:pt x="103" y="221"/>
                </a:cubicBezTo>
                <a:cubicBezTo>
                  <a:pt x="101" y="229"/>
                  <a:pt x="101" y="236"/>
                  <a:pt x="101" y="244"/>
                </a:cubicBezTo>
                <a:cubicBezTo>
                  <a:pt x="101" y="268"/>
                  <a:pt x="107" y="290"/>
                  <a:pt x="117" y="310"/>
                </a:cubicBezTo>
                <a:lnTo>
                  <a:pt x="108" y="315"/>
                </a:lnTo>
                <a:close/>
                <a:moveTo>
                  <a:pt x="180" y="401"/>
                </a:moveTo>
                <a:cubicBezTo>
                  <a:pt x="118" y="357"/>
                  <a:pt x="118" y="357"/>
                  <a:pt x="118" y="357"/>
                </a:cubicBezTo>
                <a:cubicBezTo>
                  <a:pt x="111" y="350"/>
                  <a:pt x="112" y="340"/>
                  <a:pt x="120" y="335"/>
                </a:cubicBezTo>
                <a:cubicBezTo>
                  <a:pt x="129" y="330"/>
                  <a:pt x="129" y="330"/>
                  <a:pt x="129" y="330"/>
                </a:cubicBezTo>
                <a:cubicBezTo>
                  <a:pt x="147" y="354"/>
                  <a:pt x="173" y="372"/>
                  <a:pt x="203" y="381"/>
                </a:cubicBezTo>
                <a:cubicBezTo>
                  <a:pt x="201" y="391"/>
                  <a:pt x="201" y="391"/>
                  <a:pt x="201" y="391"/>
                </a:cubicBezTo>
                <a:cubicBezTo>
                  <a:pt x="198" y="401"/>
                  <a:pt x="189" y="405"/>
                  <a:pt x="180" y="401"/>
                </a:cubicBezTo>
                <a:close/>
                <a:moveTo>
                  <a:pt x="311" y="399"/>
                </a:moveTo>
                <a:cubicBezTo>
                  <a:pt x="237" y="413"/>
                  <a:pt x="237" y="413"/>
                  <a:pt x="237" y="413"/>
                </a:cubicBezTo>
                <a:cubicBezTo>
                  <a:pt x="228" y="413"/>
                  <a:pt x="221" y="406"/>
                  <a:pt x="223" y="396"/>
                </a:cubicBezTo>
                <a:cubicBezTo>
                  <a:pt x="226" y="386"/>
                  <a:pt x="226" y="386"/>
                  <a:pt x="226" y="386"/>
                </a:cubicBezTo>
                <a:cubicBezTo>
                  <a:pt x="231" y="386"/>
                  <a:pt x="237" y="387"/>
                  <a:pt x="243" y="387"/>
                </a:cubicBezTo>
                <a:cubicBezTo>
                  <a:pt x="268" y="387"/>
                  <a:pt x="292" y="380"/>
                  <a:pt x="312" y="368"/>
                </a:cubicBezTo>
                <a:cubicBezTo>
                  <a:pt x="318" y="377"/>
                  <a:pt x="318" y="377"/>
                  <a:pt x="318" y="377"/>
                </a:cubicBezTo>
                <a:cubicBezTo>
                  <a:pt x="323" y="386"/>
                  <a:pt x="320" y="395"/>
                  <a:pt x="311" y="399"/>
                </a:cubicBezTo>
                <a:close/>
                <a:moveTo>
                  <a:pt x="400" y="307"/>
                </a:moveTo>
                <a:cubicBezTo>
                  <a:pt x="359" y="367"/>
                  <a:pt x="359" y="367"/>
                  <a:pt x="359" y="367"/>
                </a:cubicBezTo>
                <a:cubicBezTo>
                  <a:pt x="352" y="374"/>
                  <a:pt x="343" y="373"/>
                  <a:pt x="337" y="365"/>
                </a:cubicBezTo>
                <a:cubicBezTo>
                  <a:pt x="332" y="355"/>
                  <a:pt x="332" y="355"/>
                  <a:pt x="332" y="355"/>
                </a:cubicBezTo>
                <a:cubicBezTo>
                  <a:pt x="354" y="337"/>
                  <a:pt x="371" y="313"/>
                  <a:pt x="379" y="284"/>
                </a:cubicBezTo>
                <a:cubicBezTo>
                  <a:pt x="390" y="287"/>
                  <a:pt x="390" y="287"/>
                  <a:pt x="390" y="287"/>
                </a:cubicBezTo>
                <a:cubicBezTo>
                  <a:pt x="400" y="289"/>
                  <a:pt x="404" y="298"/>
                  <a:pt x="400" y="307"/>
                </a:cubicBezTo>
                <a:close/>
                <a:moveTo>
                  <a:pt x="395" y="264"/>
                </a:moveTo>
                <a:cubicBezTo>
                  <a:pt x="384" y="262"/>
                  <a:pt x="384" y="262"/>
                  <a:pt x="384" y="262"/>
                </a:cubicBezTo>
                <a:cubicBezTo>
                  <a:pt x="385" y="256"/>
                  <a:pt x="385" y="250"/>
                  <a:pt x="385" y="244"/>
                </a:cubicBezTo>
                <a:cubicBezTo>
                  <a:pt x="385" y="221"/>
                  <a:pt x="379" y="199"/>
                  <a:pt x="369" y="179"/>
                </a:cubicBezTo>
                <a:cubicBezTo>
                  <a:pt x="378" y="173"/>
                  <a:pt x="378" y="173"/>
                  <a:pt x="378" y="173"/>
                </a:cubicBezTo>
                <a:cubicBezTo>
                  <a:pt x="387" y="168"/>
                  <a:pt x="396" y="171"/>
                  <a:pt x="399" y="181"/>
                </a:cubicBezTo>
                <a:cubicBezTo>
                  <a:pt x="412" y="250"/>
                  <a:pt x="412" y="250"/>
                  <a:pt x="412" y="250"/>
                </a:cubicBezTo>
                <a:cubicBezTo>
                  <a:pt x="412" y="260"/>
                  <a:pt x="404" y="266"/>
                  <a:pt x="395" y="264"/>
                </a:cubicBezTo>
                <a:close/>
              </a:path>
            </a:pathLst>
          </a:custGeom>
          <a:solidFill>
            <a:schemeClr val="accent2">
              <a:lumMod val="60000"/>
              <a:lumOff val="4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8" name="Freeform 15">
            <a:extLst>
              <a:ext uri="{FF2B5EF4-FFF2-40B4-BE49-F238E27FC236}">
                <a16:creationId xmlns:a16="http://schemas.microsoft.com/office/drawing/2014/main" id="{DAB83C87-1A77-4D49-AFEF-47715FDBA3EE}"/>
              </a:ext>
            </a:extLst>
          </p:cNvPr>
          <p:cNvSpPr>
            <a:spLocks noEditPoints="1"/>
          </p:cNvSpPr>
          <p:nvPr/>
        </p:nvSpPr>
        <p:spPr bwMode="auto">
          <a:xfrm>
            <a:off x="1528720" y="3046538"/>
            <a:ext cx="1092232" cy="1093660"/>
          </a:xfrm>
          <a:custGeom>
            <a:avLst/>
            <a:gdLst>
              <a:gd name="T0" fmla="*/ 644 w 644"/>
              <a:gd name="T1" fmla="*/ 312 h 645"/>
              <a:gd name="T2" fmla="*/ 636 w 644"/>
              <a:gd name="T3" fmla="*/ 279 h 645"/>
              <a:gd name="T4" fmla="*/ 635 w 644"/>
              <a:gd name="T5" fmla="*/ 262 h 645"/>
              <a:gd name="T6" fmla="*/ 625 w 644"/>
              <a:gd name="T7" fmla="*/ 229 h 645"/>
              <a:gd name="T8" fmla="*/ 589 w 644"/>
              <a:gd name="T9" fmla="*/ 209 h 645"/>
              <a:gd name="T10" fmla="*/ 603 w 644"/>
              <a:gd name="T11" fmla="*/ 165 h 645"/>
              <a:gd name="T12" fmla="*/ 574 w 644"/>
              <a:gd name="T13" fmla="*/ 122 h 645"/>
              <a:gd name="T14" fmla="*/ 539 w 644"/>
              <a:gd name="T15" fmla="*/ 85 h 645"/>
              <a:gd name="T16" fmla="*/ 499 w 644"/>
              <a:gd name="T17" fmla="*/ 53 h 645"/>
              <a:gd name="T18" fmla="*/ 454 w 644"/>
              <a:gd name="T19" fmla="*/ 28 h 645"/>
              <a:gd name="T20" fmla="*/ 420 w 644"/>
              <a:gd name="T21" fmla="*/ 20 h 645"/>
              <a:gd name="T22" fmla="*/ 404 w 644"/>
              <a:gd name="T23" fmla="*/ 17 h 645"/>
              <a:gd name="T24" fmla="*/ 372 w 644"/>
              <a:gd name="T25" fmla="*/ 4 h 645"/>
              <a:gd name="T26" fmla="*/ 337 w 644"/>
              <a:gd name="T27" fmla="*/ 32 h 645"/>
              <a:gd name="T28" fmla="*/ 305 w 644"/>
              <a:gd name="T29" fmla="*/ 7 h 645"/>
              <a:gd name="T30" fmla="*/ 270 w 644"/>
              <a:gd name="T31" fmla="*/ 7 h 645"/>
              <a:gd name="T32" fmla="*/ 245 w 644"/>
              <a:gd name="T33" fmla="*/ 41 h 645"/>
              <a:gd name="T34" fmla="*/ 205 w 644"/>
              <a:gd name="T35" fmla="*/ 22 h 645"/>
              <a:gd name="T36" fmla="*/ 176 w 644"/>
              <a:gd name="T37" fmla="*/ 42 h 645"/>
              <a:gd name="T38" fmla="*/ 159 w 644"/>
              <a:gd name="T39" fmla="*/ 45 h 645"/>
              <a:gd name="T40" fmla="*/ 131 w 644"/>
              <a:gd name="T41" fmla="*/ 63 h 645"/>
              <a:gd name="T42" fmla="*/ 92 w 644"/>
              <a:gd name="T43" fmla="*/ 97 h 645"/>
              <a:gd name="T44" fmla="*/ 65 w 644"/>
              <a:gd name="T45" fmla="*/ 138 h 645"/>
              <a:gd name="T46" fmla="*/ 55 w 644"/>
              <a:gd name="T47" fmla="*/ 152 h 645"/>
              <a:gd name="T48" fmla="*/ 27 w 644"/>
              <a:gd name="T49" fmla="*/ 193 h 645"/>
              <a:gd name="T50" fmla="*/ 18 w 644"/>
              <a:gd name="T51" fmla="*/ 226 h 645"/>
              <a:gd name="T52" fmla="*/ 16 w 644"/>
              <a:gd name="T53" fmla="*/ 242 h 645"/>
              <a:gd name="T54" fmla="*/ 3 w 644"/>
              <a:gd name="T55" fmla="*/ 274 h 645"/>
              <a:gd name="T56" fmla="*/ 5 w 644"/>
              <a:gd name="T57" fmla="*/ 323 h 645"/>
              <a:gd name="T58" fmla="*/ 6 w 644"/>
              <a:gd name="T59" fmla="*/ 340 h 645"/>
              <a:gd name="T60" fmla="*/ 7 w 644"/>
              <a:gd name="T61" fmla="*/ 389 h 645"/>
              <a:gd name="T62" fmla="*/ 20 w 644"/>
              <a:gd name="T63" fmla="*/ 419 h 645"/>
              <a:gd name="T64" fmla="*/ 48 w 644"/>
              <a:gd name="T65" fmla="*/ 443 h 645"/>
              <a:gd name="T66" fmla="*/ 47 w 644"/>
              <a:gd name="T67" fmla="*/ 480 h 645"/>
              <a:gd name="T68" fmla="*/ 70 w 644"/>
              <a:gd name="T69" fmla="*/ 523 h 645"/>
              <a:gd name="T70" fmla="*/ 94 w 644"/>
              <a:gd name="T71" fmla="*/ 545 h 645"/>
              <a:gd name="T72" fmla="*/ 132 w 644"/>
              <a:gd name="T73" fmla="*/ 577 h 645"/>
              <a:gd name="T74" fmla="*/ 168 w 644"/>
              <a:gd name="T75" fmla="*/ 580 h 645"/>
              <a:gd name="T76" fmla="*/ 189 w 644"/>
              <a:gd name="T77" fmla="*/ 610 h 645"/>
              <a:gd name="T78" fmla="*/ 233 w 644"/>
              <a:gd name="T79" fmla="*/ 632 h 645"/>
              <a:gd name="T80" fmla="*/ 266 w 644"/>
              <a:gd name="T81" fmla="*/ 640 h 645"/>
              <a:gd name="T82" fmla="*/ 315 w 644"/>
              <a:gd name="T83" fmla="*/ 639 h 645"/>
              <a:gd name="T84" fmla="*/ 332 w 644"/>
              <a:gd name="T85" fmla="*/ 639 h 645"/>
              <a:gd name="T86" fmla="*/ 381 w 644"/>
              <a:gd name="T87" fmla="*/ 639 h 645"/>
              <a:gd name="T88" fmla="*/ 430 w 644"/>
              <a:gd name="T89" fmla="*/ 626 h 645"/>
              <a:gd name="T90" fmla="*/ 476 w 644"/>
              <a:gd name="T91" fmla="*/ 606 h 645"/>
              <a:gd name="T92" fmla="*/ 518 w 644"/>
              <a:gd name="T93" fmla="*/ 578 h 645"/>
              <a:gd name="T94" fmla="*/ 544 w 644"/>
              <a:gd name="T95" fmla="*/ 556 h 645"/>
              <a:gd name="T96" fmla="*/ 578 w 644"/>
              <a:gd name="T97" fmla="*/ 518 h 645"/>
              <a:gd name="T98" fmla="*/ 572 w 644"/>
              <a:gd name="T99" fmla="*/ 476 h 645"/>
              <a:gd name="T100" fmla="*/ 612 w 644"/>
              <a:gd name="T101" fmla="*/ 461 h 645"/>
              <a:gd name="T102" fmla="*/ 624 w 644"/>
              <a:gd name="T103" fmla="*/ 428 h 645"/>
              <a:gd name="T104" fmla="*/ 626 w 644"/>
              <a:gd name="T105" fmla="*/ 412 h 645"/>
              <a:gd name="T106" fmla="*/ 639 w 644"/>
              <a:gd name="T107" fmla="*/ 380 h 645"/>
              <a:gd name="T108" fmla="*/ 639 w 644"/>
              <a:gd name="T109" fmla="*/ 329 h 645"/>
              <a:gd name="T110" fmla="*/ 463 w 644"/>
              <a:gd name="T111" fmla="*/ 165 h 645"/>
              <a:gd name="T112" fmla="*/ 322 w 644"/>
              <a:gd name="T113" fmla="*/ 111 h 645"/>
              <a:gd name="T114" fmla="*/ 124 w 644"/>
              <a:gd name="T115" fmla="*/ 234 h 645"/>
              <a:gd name="T116" fmla="*/ 130 w 644"/>
              <a:gd name="T117" fmla="*/ 498 h 645"/>
              <a:gd name="T118" fmla="*/ 309 w 644"/>
              <a:gd name="T119" fmla="*/ 564 h 645"/>
              <a:gd name="T120" fmla="*/ 391 w 644"/>
              <a:gd name="T121" fmla="*/ 523 h 645"/>
              <a:gd name="T122" fmla="*/ 411 w 644"/>
              <a:gd name="T123" fmla="*/ 514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44" h="645">
                <a:moveTo>
                  <a:pt x="639" y="329"/>
                </a:moveTo>
                <a:cubicBezTo>
                  <a:pt x="639" y="329"/>
                  <a:pt x="639" y="329"/>
                  <a:pt x="639" y="329"/>
                </a:cubicBezTo>
                <a:cubicBezTo>
                  <a:pt x="639" y="329"/>
                  <a:pt x="640" y="329"/>
                  <a:pt x="641" y="329"/>
                </a:cubicBezTo>
                <a:cubicBezTo>
                  <a:pt x="642" y="329"/>
                  <a:pt x="643" y="329"/>
                  <a:pt x="644" y="329"/>
                </a:cubicBezTo>
                <a:cubicBezTo>
                  <a:pt x="644" y="323"/>
                  <a:pt x="644" y="318"/>
                  <a:pt x="644" y="312"/>
                </a:cubicBezTo>
                <a:cubicBezTo>
                  <a:pt x="643" y="312"/>
                  <a:pt x="642" y="312"/>
                  <a:pt x="641" y="312"/>
                </a:cubicBezTo>
                <a:cubicBezTo>
                  <a:pt x="640" y="313"/>
                  <a:pt x="639" y="313"/>
                  <a:pt x="639" y="313"/>
                </a:cubicBezTo>
                <a:cubicBezTo>
                  <a:pt x="639" y="313"/>
                  <a:pt x="639" y="313"/>
                  <a:pt x="639" y="313"/>
                </a:cubicBezTo>
                <a:cubicBezTo>
                  <a:pt x="624" y="314"/>
                  <a:pt x="612" y="307"/>
                  <a:pt x="611" y="298"/>
                </a:cubicBezTo>
                <a:cubicBezTo>
                  <a:pt x="610" y="289"/>
                  <a:pt x="621" y="281"/>
                  <a:pt x="636" y="279"/>
                </a:cubicBezTo>
                <a:cubicBezTo>
                  <a:pt x="636" y="279"/>
                  <a:pt x="636" y="279"/>
                  <a:pt x="636" y="279"/>
                </a:cubicBezTo>
                <a:cubicBezTo>
                  <a:pt x="636" y="278"/>
                  <a:pt x="637" y="278"/>
                  <a:pt x="637" y="278"/>
                </a:cubicBezTo>
                <a:cubicBezTo>
                  <a:pt x="638" y="278"/>
                  <a:pt x="640" y="278"/>
                  <a:pt x="641" y="278"/>
                </a:cubicBezTo>
                <a:cubicBezTo>
                  <a:pt x="640" y="272"/>
                  <a:pt x="639" y="267"/>
                  <a:pt x="638" y="261"/>
                </a:cubicBezTo>
                <a:cubicBezTo>
                  <a:pt x="637" y="261"/>
                  <a:pt x="636" y="262"/>
                  <a:pt x="635" y="262"/>
                </a:cubicBezTo>
                <a:cubicBezTo>
                  <a:pt x="634" y="262"/>
                  <a:pt x="634" y="262"/>
                  <a:pt x="633" y="263"/>
                </a:cubicBezTo>
                <a:cubicBezTo>
                  <a:pt x="633" y="263"/>
                  <a:pt x="633" y="263"/>
                  <a:pt x="633" y="263"/>
                </a:cubicBezTo>
                <a:cubicBezTo>
                  <a:pt x="619" y="266"/>
                  <a:pt x="606" y="262"/>
                  <a:pt x="604" y="253"/>
                </a:cubicBezTo>
                <a:cubicBezTo>
                  <a:pt x="601" y="244"/>
                  <a:pt x="611" y="234"/>
                  <a:pt x="625" y="229"/>
                </a:cubicBezTo>
                <a:cubicBezTo>
                  <a:pt x="625" y="229"/>
                  <a:pt x="625" y="229"/>
                  <a:pt x="625" y="229"/>
                </a:cubicBezTo>
                <a:cubicBezTo>
                  <a:pt x="625" y="229"/>
                  <a:pt x="625" y="229"/>
                  <a:pt x="626" y="229"/>
                </a:cubicBezTo>
                <a:cubicBezTo>
                  <a:pt x="627" y="229"/>
                  <a:pt x="629" y="228"/>
                  <a:pt x="630" y="228"/>
                </a:cubicBezTo>
                <a:cubicBezTo>
                  <a:pt x="628" y="222"/>
                  <a:pt x="627" y="217"/>
                  <a:pt x="625" y="212"/>
                </a:cubicBezTo>
                <a:cubicBezTo>
                  <a:pt x="623" y="212"/>
                  <a:pt x="622" y="213"/>
                  <a:pt x="621" y="213"/>
                </a:cubicBezTo>
                <a:cubicBezTo>
                  <a:pt x="607" y="220"/>
                  <a:pt x="593" y="218"/>
                  <a:pt x="589" y="209"/>
                </a:cubicBezTo>
                <a:cubicBezTo>
                  <a:pt x="585" y="201"/>
                  <a:pt x="593" y="189"/>
                  <a:pt x="606" y="182"/>
                </a:cubicBezTo>
                <a:cubicBezTo>
                  <a:pt x="606" y="182"/>
                  <a:pt x="606" y="182"/>
                  <a:pt x="606" y="182"/>
                </a:cubicBezTo>
                <a:cubicBezTo>
                  <a:pt x="606" y="182"/>
                  <a:pt x="606" y="182"/>
                  <a:pt x="607" y="182"/>
                </a:cubicBezTo>
                <a:cubicBezTo>
                  <a:pt x="608" y="181"/>
                  <a:pt x="610" y="181"/>
                  <a:pt x="611" y="180"/>
                </a:cubicBezTo>
                <a:cubicBezTo>
                  <a:pt x="609" y="175"/>
                  <a:pt x="606" y="170"/>
                  <a:pt x="603" y="165"/>
                </a:cubicBezTo>
                <a:cubicBezTo>
                  <a:pt x="602" y="166"/>
                  <a:pt x="601" y="167"/>
                  <a:pt x="600" y="167"/>
                </a:cubicBezTo>
                <a:cubicBezTo>
                  <a:pt x="587" y="176"/>
                  <a:pt x="572" y="176"/>
                  <a:pt x="567" y="168"/>
                </a:cubicBezTo>
                <a:cubicBezTo>
                  <a:pt x="562" y="160"/>
                  <a:pt x="568" y="147"/>
                  <a:pt x="581" y="139"/>
                </a:cubicBezTo>
                <a:cubicBezTo>
                  <a:pt x="582" y="138"/>
                  <a:pt x="583" y="137"/>
                  <a:pt x="585" y="136"/>
                </a:cubicBezTo>
                <a:cubicBezTo>
                  <a:pt x="582" y="131"/>
                  <a:pt x="578" y="127"/>
                  <a:pt x="574" y="122"/>
                </a:cubicBezTo>
                <a:cubicBezTo>
                  <a:pt x="573" y="123"/>
                  <a:pt x="572" y="124"/>
                  <a:pt x="571" y="125"/>
                </a:cubicBezTo>
                <a:cubicBezTo>
                  <a:pt x="560" y="136"/>
                  <a:pt x="546" y="138"/>
                  <a:pt x="539" y="131"/>
                </a:cubicBezTo>
                <a:cubicBezTo>
                  <a:pt x="533" y="124"/>
                  <a:pt x="537" y="110"/>
                  <a:pt x="548" y="100"/>
                </a:cubicBezTo>
                <a:cubicBezTo>
                  <a:pt x="549" y="99"/>
                  <a:pt x="551" y="98"/>
                  <a:pt x="552" y="97"/>
                </a:cubicBezTo>
                <a:cubicBezTo>
                  <a:pt x="548" y="93"/>
                  <a:pt x="544" y="89"/>
                  <a:pt x="539" y="85"/>
                </a:cubicBezTo>
                <a:cubicBezTo>
                  <a:pt x="539" y="86"/>
                  <a:pt x="538" y="87"/>
                  <a:pt x="537" y="88"/>
                </a:cubicBezTo>
                <a:cubicBezTo>
                  <a:pt x="527" y="100"/>
                  <a:pt x="513" y="105"/>
                  <a:pt x="506" y="99"/>
                </a:cubicBezTo>
                <a:cubicBezTo>
                  <a:pt x="499" y="93"/>
                  <a:pt x="500" y="79"/>
                  <a:pt x="510" y="67"/>
                </a:cubicBezTo>
                <a:cubicBezTo>
                  <a:pt x="511" y="65"/>
                  <a:pt x="512" y="64"/>
                  <a:pt x="513" y="63"/>
                </a:cubicBezTo>
                <a:cubicBezTo>
                  <a:pt x="508" y="60"/>
                  <a:pt x="504" y="56"/>
                  <a:pt x="499" y="53"/>
                </a:cubicBezTo>
                <a:cubicBezTo>
                  <a:pt x="498" y="54"/>
                  <a:pt x="498" y="56"/>
                  <a:pt x="497" y="57"/>
                </a:cubicBezTo>
                <a:cubicBezTo>
                  <a:pt x="489" y="70"/>
                  <a:pt x="476" y="77"/>
                  <a:pt x="468" y="73"/>
                </a:cubicBezTo>
                <a:cubicBezTo>
                  <a:pt x="460" y="68"/>
                  <a:pt x="459" y="53"/>
                  <a:pt x="467" y="40"/>
                </a:cubicBezTo>
                <a:cubicBezTo>
                  <a:pt x="468" y="39"/>
                  <a:pt x="469" y="37"/>
                  <a:pt x="470" y="36"/>
                </a:cubicBezTo>
                <a:cubicBezTo>
                  <a:pt x="464" y="33"/>
                  <a:pt x="459" y="31"/>
                  <a:pt x="454" y="28"/>
                </a:cubicBezTo>
                <a:cubicBezTo>
                  <a:pt x="453" y="30"/>
                  <a:pt x="453" y="31"/>
                  <a:pt x="453" y="32"/>
                </a:cubicBezTo>
                <a:cubicBezTo>
                  <a:pt x="447" y="47"/>
                  <a:pt x="436" y="56"/>
                  <a:pt x="427" y="52"/>
                </a:cubicBezTo>
                <a:cubicBezTo>
                  <a:pt x="418" y="49"/>
                  <a:pt x="415" y="35"/>
                  <a:pt x="420" y="22"/>
                </a:cubicBezTo>
                <a:cubicBezTo>
                  <a:pt x="420" y="22"/>
                  <a:pt x="420" y="22"/>
                  <a:pt x="420" y="22"/>
                </a:cubicBezTo>
                <a:cubicBezTo>
                  <a:pt x="420" y="21"/>
                  <a:pt x="420" y="21"/>
                  <a:pt x="420" y="20"/>
                </a:cubicBezTo>
                <a:cubicBezTo>
                  <a:pt x="421" y="19"/>
                  <a:pt x="421" y="18"/>
                  <a:pt x="422" y="16"/>
                </a:cubicBezTo>
                <a:cubicBezTo>
                  <a:pt x="417" y="14"/>
                  <a:pt x="411" y="13"/>
                  <a:pt x="405" y="11"/>
                </a:cubicBezTo>
                <a:cubicBezTo>
                  <a:pt x="405" y="13"/>
                  <a:pt x="405" y="14"/>
                  <a:pt x="405" y="15"/>
                </a:cubicBezTo>
                <a:cubicBezTo>
                  <a:pt x="405" y="16"/>
                  <a:pt x="405" y="16"/>
                  <a:pt x="404" y="17"/>
                </a:cubicBezTo>
                <a:cubicBezTo>
                  <a:pt x="404" y="17"/>
                  <a:pt x="404" y="17"/>
                  <a:pt x="404" y="17"/>
                </a:cubicBezTo>
                <a:cubicBezTo>
                  <a:pt x="401" y="31"/>
                  <a:pt x="391" y="40"/>
                  <a:pt x="383" y="39"/>
                </a:cubicBezTo>
                <a:cubicBezTo>
                  <a:pt x="374" y="37"/>
                  <a:pt x="369" y="24"/>
                  <a:pt x="371" y="10"/>
                </a:cubicBezTo>
                <a:cubicBezTo>
                  <a:pt x="371" y="10"/>
                  <a:pt x="371" y="10"/>
                  <a:pt x="371" y="10"/>
                </a:cubicBezTo>
                <a:cubicBezTo>
                  <a:pt x="371" y="9"/>
                  <a:pt x="371" y="9"/>
                  <a:pt x="371" y="8"/>
                </a:cubicBezTo>
                <a:cubicBezTo>
                  <a:pt x="371" y="7"/>
                  <a:pt x="372" y="6"/>
                  <a:pt x="372" y="4"/>
                </a:cubicBezTo>
                <a:cubicBezTo>
                  <a:pt x="367" y="3"/>
                  <a:pt x="361" y="3"/>
                  <a:pt x="355" y="2"/>
                </a:cubicBezTo>
                <a:cubicBezTo>
                  <a:pt x="355" y="3"/>
                  <a:pt x="355" y="4"/>
                  <a:pt x="355" y="5"/>
                </a:cubicBezTo>
                <a:cubicBezTo>
                  <a:pt x="355" y="6"/>
                  <a:pt x="355" y="7"/>
                  <a:pt x="355" y="8"/>
                </a:cubicBezTo>
                <a:cubicBezTo>
                  <a:pt x="355" y="8"/>
                  <a:pt x="355" y="8"/>
                  <a:pt x="355" y="8"/>
                </a:cubicBezTo>
                <a:cubicBezTo>
                  <a:pt x="354" y="22"/>
                  <a:pt x="346" y="32"/>
                  <a:pt x="337" y="32"/>
                </a:cubicBezTo>
                <a:cubicBezTo>
                  <a:pt x="327" y="32"/>
                  <a:pt x="320" y="19"/>
                  <a:pt x="321" y="4"/>
                </a:cubicBezTo>
                <a:cubicBezTo>
                  <a:pt x="321" y="3"/>
                  <a:pt x="321" y="1"/>
                  <a:pt x="321" y="0"/>
                </a:cubicBezTo>
                <a:cubicBezTo>
                  <a:pt x="315" y="0"/>
                  <a:pt x="310" y="1"/>
                  <a:pt x="304" y="1"/>
                </a:cubicBezTo>
                <a:cubicBezTo>
                  <a:pt x="304" y="2"/>
                  <a:pt x="304" y="3"/>
                  <a:pt x="305" y="3"/>
                </a:cubicBezTo>
                <a:cubicBezTo>
                  <a:pt x="305" y="4"/>
                  <a:pt x="305" y="6"/>
                  <a:pt x="305" y="7"/>
                </a:cubicBezTo>
                <a:cubicBezTo>
                  <a:pt x="305" y="7"/>
                  <a:pt x="305" y="7"/>
                  <a:pt x="305" y="7"/>
                </a:cubicBezTo>
                <a:cubicBezTo>
                  <a:pt x="305" y="20"/>
                  <a:pt x="299" y="32"/>
                  <a:pt x="291" y="33"/>
                </a:cubicBezTo>
                <a:cubicBezTo>
                  <a:pt x="282" y="34"/>
                  <a:pt x="273" y="24"/>
                  <a:pt x="271" y="10"/>
                </a:cubicBezTo>
                <a:cubicBezTo>
                  <a:pt x="271" y="10"/>
                  <a:pt x="271" y="10"/>
                  <a:pt x="271" y="10"/>
                </a:cubicBezTo>
                <a:cubicBezTo>
                  <a:pt x="271" y="9"/>
                  <a:pt x="270" y="8"/>
                  <a:pt x="270" y="7"/>
                </a:cubicBezTo>
                <a:cubicBezTo>
                  <a:pt x="270" y="6"/>
                  <a:pt x="270" y="5"/>
                  <a:pt x="270" y="5"/>
                </a:cubicBezTo>
                <a:cubicBezTo>
                  <a:pt x="265" y="5"/>
                  <a:pt x="259" y="6"/>
                  <a:pt x="254" y="8"/>
                </a:cubicBezTo>
                <a:cubicBezTo>
                  <a:pt x="254" y="8"/>
                  <a:pt x="254" y="9"/>
                  <a:pt x="254" y="9"/>
                </a:cubicBezTo>
                <a:cubicBezTo>
                  <a:pt x="255" y="11"/>
                  <a:pt x="255" y="12"/>
                  <a:pt x="255" y="13"/>
                </a:cubicBezTo>
                <a:cubicBezTo>
                  <a:pt x="257" y="27"/>
                  <a:pt x="253" y="38"/>
                  <a:pt x="245" y="41"/>
                </a:cubicBezTo>
                <a:cubicBezTo>
                  <a:pt x="237" y="43"/>
                  <a:pt x="227" y="35"/>
                  <a:pt x="222" y="22"/>
                </a:cubicBezTo>
                <a:cubicBezTo>
                  <a:pt x="222" y="22"/>
                  <a:pt x="222" y="22"/>
                  <a:pt x="222" y="22"/>
                </a:cubicBezTo>
                <a:cubicBezTo>
                  <a:pt x="222" y="21"/>
                  <a:pt x="221" y="20"/>
                  <a:pt x="221" y="19"/>
                </a:cubicBezTo>
                <a:cubicBezTo>
                  <a:pt x="221" y="18"/>
                  <a:pt x="221" y="17"/>
                  <a:pt x="221" y="17"/>
                </a:cubicBezTo>
                <a:cubicBezTo>
                  <a:pt x="215" y="18"/>
                  <a:pt x="210" y="20"/>
                  <a:pt x="205" y="22"/>
                </a:cubicBezTo>
                <a:cubicBezTo>
                  <a:pt x="205" y="23"/>
                  <a:pt x="205" y="23"/>
                  <a:pt x="205" y="23"/>
                </a:cubicBezTo>
                <a:cubicBezTo>
                  <a:pt x="206" y="25"/>
                  <a:pt x="207" y="26"/>
                  <a:pt x="207" y="28"/>
                </a:cubicBezTo>
                <a:cubicBezTo>
                  <a:pt x="207" y="28"/>
                  <a:pt x="207" y="28"/>
                  <a:pt x="207" y="28"/>
                </a:cubicBezTo>
                <a:cubicBezTo>
                  <a:pt x="211" y="40"/>
                  <a:pt x="209" y="52"/>
                  <a:pt x="201" y="56"/>
                </a:cubicBezTo>
                <a:cubicBezTo>
                  <a:pt x="193" y="59"/>
                  <a:pt x="183" y="53"/>
                  <a:pt x="176" y="42"/>
                </a:cubicBezTo>
                <a:cubicBezTo>
                  <a:pt x="176" y="42"/>
                  <a:pt x="176" y="42"/>
                  <a:pt x="176" y="42"/>
                </a:cubicBezTo>
                <a:cubicBezTo>
                  <a:pt x="175" y="40"/>
                  <a:pt x="175" y="39"/>
                  <a:pt x="174" y="38"/>
                </a:cubicBezTo>
                <a:cubicBezTo>
                  <a:pt x="174" y="37"/>
                  <a:pt x="174" y="37"/>
                  <a:pt x="174" y="36"/>
                </a:cubicBezTo>
                <a:cubicBezTo>
                  <a:pt x="169" y="39"/>
                  <a:pt x="164" y="42"/>
                  <a:pt x="159" y="44"/>
                </a:cubicBezTo>
                <a:cubicBezTo>
                  <a:pt x="159" y="45"/>
                  <a:pt x="159" y="45"/>
                  <a:pt x="159" y="45"/>
                </a:cubicBezTo>
                <a:cubicBezTo>
                  <a:pt x="168" y="58"/>
                  <a:pt x="168" y="72"/>
                  <a:pt x="160" y="77"/>
                </a:cubicBezTo>
                <a:cubicBezTo>
                  <a:pt x="153" y="82"/>
                  <a:pt x="142" y="78"/>
                  <a:pt x="134" y="68"/>
                </a:cubicBezTo>
                <a:cubicBezTo>
                  <a:pt x="134" y="68"/>
                  <a:pt x="134" y="68"/>
                  <a:pt x="134" y="68"/>
                </a:cubicBezTo>
                <a:cubicBezTo>
                  <a:pt x="133" y="67"/>
                  <a:pt x="132" y="65"/>
                  <a:pt x="131" y="64"/>
                </a:cubicBezTo>
                <a:cubicBezTo>
                  <a:pt x="131" y="64"/>
                  <a:pt x="131" y="63"/>
                  <a:pt x="131" y="63"/>
                </a:cubicBezTo>
                <a:cubicBezTo>
                  <a:pt x="126" y="67"/>
                  <a:pt x="122" y="70"/>
                  <a:pt x="118" y="73"/>
                </a:cubicBezTo>
                <a:cubicBezTo>
                  <a:pt x="119" y="75"/>
                  <a:pt x="120" y="76"/>
                  <a:pt x="121" y="78"/>
                </a:cubicBezTo>
                <a:cubicBezTo>
                  <a:pt x="128" y="88"/>
                  <a:pt x="129" y="100"/>
                  <a:pt x="123" y="105"/>
                </a:cubicBezTo>
                <a:cubicBezTo>
                  <a:pt x="117" y="111"/>
                  <a:pt x="106" y="108"/>
                  <a:pt x="97" y="101"/>
                </a:cubicBezTo>
                <a:cubicBezTo>
                  <a:pt x="95" y="99"/>
                  <a:pt x="94" y="98"/>
                  <a:pt x="92" y="97"/>
                </a:cubicBezTo>
                <a:cubicBezTo>
                  <a:pt x="89" y="100"/>
                  <a:pt x="85" y="104"/>
                  <a:pt x="81" y="108"/>
                </a:cubicBezTo>
                <a:cubicBezTo>
                  <a:pt x="83" y="110"/>
                  <a:pt x="84" y="111"/>
                  <a:pt x="85" y="112"/>
                </a:cubicBezTo>
                <a:cubicBezTo>
                  <a:pt x="85" y="112"/>
                  <a:pt x="85" y="112"/>
                  <a:pt x="85" y="112"/>
                </a:cubicBezTo>
                <a:cubicBezTo>
                  <a:pt x="93" y="121"/>
                  <a:pt x="96" y="132"/>
                  <a:pt x="91" y="138"/>
                </a:cubicBezTo>
                <a:cubicBezTo>
                  <a:pt x="86" y="145"/>
                  <a:pt x="75" y="144"/>
                  <a:pt x="65" y="138"/>
                </a:cubicBezTo>
                <a:cubicBezTo>
                  <a:pt x="64" y="138"/>
                  <a:pt x="64" y="138"/>
                  <a:pt x="64" y="138"/>
                </a:cubicBezTo>
                <a:cubicBezTo>
                  <a:pt x="62" y="137"/>
                  <a:pt x="61" y="136"/>
                  <a:pt x="60" y="135"/>
                </a:cubicBezTo>
                <a:cubicBezTo>
                  <a:pt x="57" y="140"/>
                  <a:pt x="54" y="144"/>
                  <a:pt x="51" y="149"/>
                </a:cubicBezTo>
                <a:cubicBezTo>
                  <a:pt x="52" y="150"/>
                  <a:pt x="54" y="151"/>
                  <a:pt x="55" y="152"/>
                </a:cubicBezTo>
                <a:cubicBezTo>
                  <a:pt x="55" y="152"/>
                  <a:pt x="55" y="152"/>
                  <a:pt x="55" y="152"/>
                </a:cubicBezTo>
                <a:cubicBezTo>
                  <a:pt x="64" y="159"/>
                  <a:pt x="68" y="169"/>
                  <a:pt x="65" y="176"/>
                </a:cubicBezTo>
                <a:cubicBezTo>
                  <a:pt x="61" y="183"/>
                  <a:pt x="50" y="184"/>
                  <a:pt x="39" y="181"/>
                </a:cubicBezTo>
                <a:cubicBezTo>
                  <a:pt x="39" y="180"/>
                  <a:pt x="38" y="180"/>
                  <a:pt x="38" y="180"/>
                </a:cubicBezTo>
                <a:cubicBezTo>
                  <a:pt x="37" y="180"/>
                  <a:pt x="35" y="179"/>
                  <a:pt x="34" y="178"/>
                </a:cubicBezTo>
                <a:cubicBezTo>
                  <a:pt x="31" y="183"/>
                  <a:pt x="29" y="188"/>
                  <a:pt x="27" y="193"/>
                </a:cubicBezTo>
                <a:cubicBezTo>
                  <a:pt x="29" y="194"/>
                  <a:pt x="30" y="195"/>
                  <a:pt x="32" y="196"/>
                </a:cubicBezTo>
                <a:cubicBezTo>
                  <a:pt x="42" y="202"/>
                  <a:pt x="47" y="210"/>
                  <a:pt x="44" y="218"/>
                </a:cubicBezTo>
                <a:cubicBezTo>
                  <a:pt x="42" y="225"/>
                  <a:pt x="32" y="228"/>
                  <a:pt x="21" y="226"/>
                </a:cubicBezTo>
                <a:cubicBezTo>
                  <a:pt x="21" y="226"/>
                  <a:pt x="21" y="226"/>
                  <a:pt x="21" y="226"/>
                </a:cubicBezTo>
                <a:cubicBezTo>
                  <a:pt x="20" y="226"/>
                  <a:pt x="19" y="226"/>
                  <a:pt x="18" y="226"/>
                </a:cubicBezTo>
                <a:cubicBezTo>
                  <a:pt x="18" y="226"/>
                  <a:pt x="18" y="226"/>
                  <a:pt x="18" y="226"/>
                </a:cubicBezTo>
                <a:cubicBezTo>
                  <a:pt x="17" y="225"/>
                  <a:pt x="16" y="225"/>
                  <a:pt x="15" y="225"/>
                </a:cubicBezTo>
                <a:cubicBezTo>
                  <a:pt x="13" y="230"/>
                  <a:pt x="12" y="235"/>
                  <a:pt x="10" y="240"/>
                </a:cubicBezTo>
                <a:cubicBezTo>
                  <a:pt x="12" y="241"/>
                  <a:pt x="14" y="241"/>
                  <a:pt x="16" y="242"/>
                </a:cubicBezTo>
                <a:cubicBezTo>
                  <a:pt x="16" y="242"/>
                  <a:pt x="16" y="242"/>
                  <a:pt x="16" y="242"/>
                </a:cubicBezTo>
                <a:cubicBezTo>
                  <a:pt x="26" y="247"/>
                  <a:pt x="32" y="254"/>
                  <a:pt x="31" y="262"/>
                </a:cubicBezTo>
                <a:cubicBezTo>
                  <a:pt x="29" y="269"/>
                  <a:pt x="20" y="274"/>
                  <a:pt x="9" y="274"/>
                </a:cubicBezTo>
                <a:cubicBezTo>
                  <a:pt x="8" y="274"/>
                  <a:pt x="8" y="274"/>
                  <a:pt x="7" y="274"/>
                </a:cubicBezTo>
                <a:cubicBezTo>
                  <a:pt x="7" y="274"/>
                  <a:pt x="6" y="274"/>
                  <a:pt x="6" y="274"/>
                </a:cubicBezTo>
                <a:cubicBezTo>
                  <a:pt x="5" y="274"/>
                  <a:pt x="4" y="274"/>
                  <a:pt x="3" y="274"/>
                </a:cubicBezTo>
                <a:cubicBezTo>
                  <a:pt x="3" y="279"/>
                  <a:pt x="2" y="284"/>
                  <a:pt x="1" y="290"/>
                </a:cubicBezTo>
                <a:cubicBezTo>
                  <a:pt x="3" y="290"/>
                  <a:pt x="5" y="290"/>
                  <a:pt x="7" y="291"/>
                </a:cubicBezTo>
                <a:cubicBezTo>
                  <a:pt x="17" y="294"/>
                  <a:pt x="24" y="300"/>
                  <a:pt x="24" y="308"/>
                </a:cubicBezTo>
                <a:cubicBezTo>
                  <a:pt x="24" y="315"/>
                  <a:pt x="16" y="321"/>
                  <a:pt x="5" y="323"/>
                </a:cubicBezTo>
                <a:cubicBezTo>
                  <a:pt x="5" y="323"/>
                  <a:pt x="5" y="323"/>
                  <a:pt x="5" y="323"/>
                </a:cubicBezTo>
                <a:cubicBezTo>
                  <a:pt x="4" y="323"/>
                  <a:pt x="2" y="323"/>
                  <a:pt x="0" y="323"/>
                </a:cubicBezTo>
                <a:cubicBezTo>
                  <a:pt x="0" y="329"/>
                  <a:pt x="0" y="334"/>
                  <a:pt x="0" y="340"/>
                </a:cubicBezTo>
                <a:cubicBezTo>
                  <a:pt x="1" y="340"/>
                  <a:pt x="2" y="340"/>
                  <a:pt x="3" y="340"/>
                </a:cubicBezTo>
                <a:cubicBezTo>
                  <a:pt x="3" y="340"/>
                  <a:pt x="3" y="340"/>
                  <a:pt x="3" y="340"/>
                </a:cubicBezTo>
                <a:cubicBezTo>
                  <a:pt x="4" y="340"/>
                  <a:pt x="5" y="340"/>
                  <a:pt x="6" y="340"/>
                </a:cubicBezTo>
                <a:cubicBezTo>
                  <a:pt x="6" y="340"/>
                  <a:pt x="6" y="340"/>
                  <a:pt x="6" y="340"/>
                </a:cubicBezTo>
                <a:cubicBezTo>
                  <a:pt x="16" y="341"/>
                  <a:pt x="24" y="347"/>
                  <a:pt x="25" y="354"/>
                </a:cubicBezTo>
                <a:cubicBezTo>
                  <a:pt x="26" y="361"/>
                  <a:pt x="19" y="368"/>
                  <a:pt x="9" y="372"/>
                </a:cubicBezTo>
                <a:cubicBezTo>
                  <a:pt x="7" y="372"/>
                  <a:pt x="6" y="373"/>
                  <a:pt x="4" y="373"/>
                </a:cubicBezTo>
                <a:cubicBezTo>
                  <a:pt x="5" y="379"/>
                  <a:pt x="6" y="384"/>
                  <a:pt x="7" y="389"/>
                </a:cubicBezTo>
                <a:cubicBezTo>
                  <a:pt x="8" y="389"/>
                  <a:pt x="9" y="389"/>
                  <a:pt x="11" y="389"/>
                </a:cubicBezTo>
                <a:cubicBezTo>
                  <a:pt x="11" y="389"/>
                  <a:pt x="11" y="389"/>
                  <a:pt x="12" y="389"/>
                </a:cubicBezTo>
                <a:cubicBezTo>
                  <a:pt x="22" y="388"/>
                  <a:pt x="31" y="392"/>
                  <a:pt x="33" y="399"/>
                </a:cubicBezTo>
                <a:cubicBezTo>
                  <a:pt x="35" y="406"/>
                  <a:pt x="29" y="414"/>
                  <a:pt x="20" y="419"/>
                </a:cubicBezTo>
                <a:cubicBezTo>
                  <a:pt x="20" y="419"/>
                  <a:pt x="20" y="419"/>
                  <a:pt x="20" y="419"/>
                </a:cubicBezTo>
                <a:cubicBezTo>
                  <a:pt x="19" y="420"/>
                  <a:pt x="17" y="421"/>
                  <a:pt x="15" y="422"/>
                </a:cubicBezTo>
                <a:cubicBezTo>
                  <a:pt x="17" y="427"/>
                  <a:pt x="19" y="432"/>
                  <a:pt x="21" y="437"/>
                </a:cubicBezTo>
                <a:cubicBezTo>
                  <a:pt x="22" y="436"/>
                  <a:pt x="23" y="436"/>
                  <a:pt x="24" y="436"/>
                </a:cubicBezTo>
                <a:cubicBezTo>
                  <a:pt x="25" y="436"/>
                  <a:pt x="25" y="436"/>
                  <a:pt x="26" y="436"/>
                </a:cubicBezTo>
                <a:cubicBezTo>
                  <a:pt x="36" y="434"/>
                  <a:pt x="45" y="437"/>
                  <a:pt x="48" y="443"/>
                </a:cubicBezTo>
                <a:cubicBezTo>
                  <a:pt x="51" y="450"/>
                  <a:pt x="47" y="458"/>
                  <a:pt x="39" y="465"/>
                </a:cubicBezTo>
                <a:cubicBezTo>
                  <a:pt x="37" y="466"/>
                  <a:pt x="36" y="467"/>
                  <a:pt x="34" y="468"/>
                </a:cubicBezTo>
                <a:cubicBezTo>
                  <a:pt x="37" y="473"/>
                  <a:pt x="39" y="477"/>
                  <a:pt x="42" y="482"/>
                </a:cubicBezTo>
                <a:cubicBezTo>
                  <a:pt x="43" y="481"/>
                  <a:pt x="44" y="481"/>
                  <a:pt x="45" y="480"/>
                </a:cubicBezTo>
                <a:cubicBezTo>
                  <a:pt x="46" y="480"/>
                  <a:pt x="46" y="480"/>
                  <a:pt x="47" y="480"/>
                </a:cubicBezTo>
                <a:cubicBezTo>
                  <a:pt x="56" y="477"/>
                  <a:pt x="65" y="478"/>
                  <a:pt x="69" y="484"/>
                </a:cubicBezTo>
                <a:cubicBezTo>
                  <a:pt x="73" y="490"/>
                  <a:pt x="71" y="499"/>
                  <a:pt x="64" y="507"/>
                </a:cubicBezTo>
                <a:cubicBezTo>
                  <a:pt x="63" y="507"/>
                  <a:pt x="63" y="507"/>
                  <a:pt x="63" y="508"/>
                </a:cubicBezTo>
                <a:cubicBezTo>
                  <a:pt x="62" y="509"/>
                  <a:pt x="61" y="509"/>
                  <a:pt x="60" y="510"/>
                </a:cubicBezTo>
                <a:cubicBezTo>
                  <a:pt x="63" y="515"/>
                  <a:pt x="66" y="519"/>
                  <a:pt x="70" y="523"/>
                </a:cubicBezTo>
                <a:cubicBezTo>
                  <a:pt x="71" y="522"/>
                  <a:pt x="72" y="522"/>
                  <a:pt x="73" y="521"/>
                </a:cubicBezTo>
                <a:cubicBezTo>
                  <a:pt x="73" y="521"/>
                  <a:pt x="74" y="521"/>
                  <a:pt x="74" y="521"/>
                </a:cubicBezTo>
                <a:cubicBezTo>
                  <a:pt x="83" y="516"/>
                  <a:pt x="92" y="516"/>
                  <a:pt x="97" y="521"/>
                </a:cubicBezTo>
                <a:cubicBezTo>
                  <a:pt x="102" y="526"/>
                  <a:pt x="101" y="536"/>
                  <a:pt x="95" y="544"/>
                </a:cubicBezTo>
                <a:cubicBezTo>
                  <a:pt x="95" y="545"/>
                  <a:pt x="95" y="545"/>
                  <a:pt x="94" y="545"/>
                </a:cubicBezTo>
                <a:cubicBezTo>
                  <a:pt x="94" y="546"/>
                  <a:pt x="93" y="547"/>
                  <a:pt x="92" y="548"/>
                </a:cubicBezTo>
                <a:cubicBezTo>
                  <a:pt x="96" y="552"/>
                  <a:pt x="100" y="556"/>
                  <a:pt x="104" y="560"/>
                </a:cubicBezTo>
                <a:cubicBezTo>
                  <a:pt x="105" y="558"/>
                  <a:pt x="106" y="557"/>
                  <a:pt x="108" y="556"/>
                </a:cubicBezTo>
                <a:cubicBezTo>
                  <a:pt x="116" y="550"/>
                  <a:pt x="125" y="549"/>
                  <a:pt x="130" y="553"/>
                </a:cubicBezTo>
                <a:cubicBezTo>
                  <a:pt x="136" y="558"/>
                  <a:pt x="136" y="567"/>
                  <a:pt x="132" y="577"/>
                </a:cubicBezTo>
                <a:cubicBezTo>
                  <a:pt x="132" y="577"/>
                  <a:pt x="132" y="577"/>
                  <a:pt x="131" y="578"/>
                </a:cubicBezTo>
                <a:cubicBezTo>
                  <a:pt x="131" y="579"/>
                  <a:pt x="130" y="580"/>
                  <a:pt x="130" y="581"/>
                </a:cubicBezTo>
                <a:cubicBezTo>
                  <a:pt x="134" y="584"/>
                  <a:pt x="138" y="587"/>
                  <a:pt x="143" y="590"/>
                </a:cubicBezTo>
                <a:cubicBezTo>
                  <a:pt x="144" y="589"/>
                  <a:pt x="145" y="588"/>
                  <a:pt x="146" y="586"/>
                </a:cubicBezTo>
                <a:cubicBezTo>
                  <a:pt x="153" y="579"/>
                  <a:pt x="162" y="576"/>
                  <a:pt x="168" y="580"/>
                </a:cubicBezTo>
                <a:cubicBezTo>
                  <a:pt x="174" y="583"/>
                  <a:pt x="176" y="593"/>
                  <a:pt x="173" y="603"/>
                </a:cubicBezTo>
                <a:cubicBezTo>
                  <a:pt x="173" y="603"/>
                  <a:pt x="173" y="604"/>
                  <a:pt x="173" y="604"/>
                </a:cubicBezTo>
                <a:cubicBezTo>
                  <a:pt x="173" y="605"/>
                  <a:pt x="172" y="607"/>
                  <a:pt x="172" y="608"/>
                </a:cubicBezTo>
                <a:cubicBezTo>
                  <a:pt x="176" y="610"/>
                  <a:pt x="181" y="613"/>
                  <a:pt x="186" y="615"/>
                </a:cubicBezTo>
                <a:cubicBezTo>
                  <a:pt x="187" y="613"/>
                  <a:pt x="188" y="612"/>
                  <a:pt x="189" y="610"/>
                </a:cubicBezTo>
                <a:cubicBezTo>
                  <a:pt x="195" y="602"/>
                  <a:pt x="203" y="598"/>
                  <a:pt x="210" y="600"/>
                </a:cubicBezTo>
                <a:cubicBezTo>
                  <a:pt x="217" y="603"/>
                  <a:pt x="220" y="612"/>
                  <a:pt x="218" y="622"/>
                </a:cubicBezTo>
                <a:cubicBezTo>
                  <a:pt x="218" y="623"/>
                  <a:pt x="218" y="623"/>
                  <a:pt x="218" y="624"/>
                </a:cubicBezTo>
                <a:cubicBezTo>
                  <a:pt x="218" y="625"/>
                  <a:pt x="218" y="626"/>
                  <a:pt x="217" y="628"/>
                </a:cubicBezTo>
                <a:cubicBezTo>
                  <a:pt x="222" y="629"/>
                  <a:pt x="228" y="631"/>
                  <a:pt x="233" y="632"/>
                </a:cubicBezTo>
                <a:cubicBezTo>
                  <a:pt x="233" y="631"/>
                  <a:pt x="234" y="629"/>
                  <a:pt x="235" y="627"/>
                </a:cubicBezTo>
                <a:cubicBezTo>
                  <a:pt x="235" y="627"/>
                  <a:pt x="235" y="627"/>
                  <a:pt x="235" y="627"/>
                </a:cubicBezTo>
                <a:cubicBezTo>
                  <a:pt x="239" y="618"/>
                  <a:pt x="247" y="612"/>
                  <a:pt x="254" y="614"/>
                </a:cubicBezTo>
                <a:cubicBezTo>
                  <a:pt x="261" y="615"/>
                  <a:pt x="266" y="624"/>
                  <a:pt x="266" y="635"/>
                </a:cubicBezTo>
                <a:cubicBezTo>
                  <a:pt x="266" y="636"/>
                  <a:pt x="266" y="638"/>
                  <a:pt x="266" y="640"/>
                </a:cubicBezTo>
                <a:cubicBezTo>
                  <a:pt x="271" y="641"/>
                  <a:pt x="276" y="642"/>
                  <a:pt x="282" y="642"/>
                </a:cubicBezTo>
                <a:cubicBezTo>
                  <a:pt x="282" y="640"/>
                  <a:pt x="282" y="639"/>
                  <a:pt x="283" y="637"/>
                </a:cubicBezTo>
                <a:cubicBezTo>
                  <a:pt x="283" y="637"/>
                  <a:pt x="283" y="637"/>
                  <a:pt x="283" y="637"/>
                </a:cubicBezTo>
                <a:cubicBezTo>
                  <a:pt x="286" y="627"/>
                  <a:pt x="292" y="620"/>
                  <a:pt x="300" y="620"/>
                </a:cubicBezTo>
                <a:cubicBezTo>
                  <a:pt x="307" y="621"/>
                  <a:pt x="313" y="628"/>
                  <a:pt x="315" y="639"/>
                </a:cubicBezTo>
                <a:cubicBezTo>
                  <a:pt x="315" y="639"/>
                  <a:pt x="315" y="639"/>
                  <a:pt x="315" y="639"/>
                </a:cubicBezTo>
                <a:cubicBezTo>
                  <a:pt x="315" y="641"/>
                  <a:pt x="315" y="643"/>
                  <a:pt x="316" y="645"/>
                </a:cubicBezTo>
                <a:cubicBezTo>
                  <a:pt x="321" y="645"/>
                  <a:pt x="326" y="645"/>
                  <a:pt x="332" y="645"/>
                </a:cubicBezTo>
                <a:cubicBezTo>
                  <a:pt x="332" y="643"/>
                  <a:pt x="332" y="641"/>
                  <a:pt x="332" y="639"/>
                </a:cubicBezTo>
                <a:cubicBezTo>
                  <a:pt x="332" y="639"/>
                  <a:pt x="332" y="639"/>
                  <a:pt x="332" y="639"/>
                </a:cubicBezTo>
                <a:cubicBezTo>
                  <a:pt x="333" y="628"/>
                  <a:pt x="338" y="620"/>
                  <a:pt x="346" y="619"/>
                </a:cubicBezTo>
                <a:cubicBezTo>
                  <a:pt x="353" y="619"/>
                  <a:pt x="361" y="626"/>
                  <a:pt x="364" y="637"/>
                </a:cubicBezTo>
                <a:cubicBezTo>
                  <a:pt x="364" y="637"/>
                  <a:pt x="364" y="637"/>
                  <a:pt x="364" y="637"/>
                </a:cubicBezTo>
                <a:cubicBezTo>
                  <a:pt x="365" y="638"/>
                  <a:pt x="365" y="640"/>
                  <a:pt x="366" y="642"/>
                </a:cubicBezTo>
                <a:cubicBezTo>
                  <a:pt x="371" y="641"/>
                  <a:pt x="376" y="640"/>
                  <a:pt x="381" y="639"/>
                </a:cubicBezTo>
                <a:cubicBezTo>
                  <a:pt x="381" y="638"/>
                  <a:pt x="381" y="636"/>
                  <a:pt x="381" y="634"/>
                </a:cubicBezTo>
                <a:cubicBezTo>
                  <a:pt x="380" y="623"/>
                  <a:pt x="384" y="614"/>
                  <a:pt x="391" y="612"/>
                </a:cubicBezTo>
                <a:cubicBezTo>
                  <a:pt x="399" y="609"/>
                  <a:pt x="407" y="616"/>
                  <a:pt x="413" y="626"/>
                </a:cubicBezTo>
                <a:cubicBezTo>
                  <a:pt x="413" y="628"/>
                  <a:pt x="414" y="630"/>
                  <a:pt x="415" y="631"/>
                </a:cubicBezTo>
                <a:cubicBezTo>
                  <a:pt x="420" y="630"/>
                  <a:pt x="425" y="628"/>
                  <a:pt x="430" y="626"/>
                </a:cubicBezTo>
                <a:cubicBezTo>
                  <a:pt x="429" y="625"/>
                  <a:pt x="429" y="623"/>
                  <a:pt x="428" y="621"/>
                </a:cubicBezTo>
                <a:cubicBezTo>
                  <a:pt x="426" y="610"/>
                  <a:pt x="428" y="600"/>
                  <a:pt x="435" y="597"/>
                </a:cubicBezTo>
                <a:cubicBezTo>
                  <a:pt x="442" y="593"/>
                  <a:pt x="452" y="598"/>
                  <a:pt x="459" y="609"/>
                </a:cubicBezTo>
                <a:cubicBezTo>
                  <a:pt x="460" y="610"/>
                  <a:pt x="461" y="612"/>
                  <a:pt x="462" y="613"/>
                </a:cubicBezTo>
                <a:cubicBezTo>
                  <a:pt x="466" y="611"/>
                  <a:pt x="471" y="608"/>
                  <a:pt x="476" y="606"/>
                </a:cubicBezTo>
                <a:cubicBezTo>
                  <a:pt x="475" y="604"/>
                  <a:pt x="474" y="603"/>
                  <a:pt x="473" y="601"/>
                </a:cubicBezTo>
                <a:cubicBezTo>
                  <a:pt x="469" y="590"/>
                  <a:pt x="469" y="579"/>
                  <a:pt x="476" y="575"/>
                </a:cubicBezTo>
                <a:cubicBezTo>
                  <a:pt x="483" y="570"/>
                  <a:pt x="493" y="574"/>
                  <a:pt x="502" y="584"/>
                </a:cubicBezTo>
                <a:cubicBezTo>
                  <a:pt x="503" y="585"/>
                  <a:pt x="504" y="586"/>
                  <a:pt x="505" y="588"/>
                </a:cubicBezTo>
                <a:cubicBezTo>
                  <a:pt x="510" y="585"/>
                  <a:pt x="514" y="582"/>
                  <a:pt x="518" y="578"/>
                </a:cubicBezTo>
                <a:cubicBezTo>
                  <a:pt x="517" y="577"/>
                  <a:pt x="516" y="575"/>
                  <a:pt x="515" y="574"/>
                </a:cubicBezTo>
                <a:cubicBezTo>
                  <a:pt x="508" y="564"/>
                  <a:pt x="507" y="553"/>
                  <a:pt x="513" y="547"/>
                </a:cubicBezTo>
                <a:cubicBezTo>
                  <a:pt x="519" y="542"/>
                  <a:pt x="531" y="544"/>
                  <a:pt x="540" y="552"/>
                </a:cubicBezTo>
                <a:cubicBezTo>
                  <a:pt x="540" y="552"/>
                  <a:pt x="540" y="552"/>
                  <a:pt x="540" y="552"/>
                </a:cubicBezTo>
                <a:cubicBezTo>
                  <a:pt x="542" y="553"/>
                  <a:pt x="543" y="555"/>
                  <a:pt x="544" y="556"/>
                </a:cubicBezTo>
                <a:cubicBezTo>
                  <a:pt x="548" y="552"/>
                  <a:pt x="552" y="548"/>
                  <a:pt x="556" y="544"/>
                </a:cubicBezTo>
                <a:cubicBezTo>
                  <a:pt x="554" y="543"/>
                  <a:pt x="553" y="542"/>
                  <a:pt x="552" y="541"/>
                </a:cubicBezTo>
                <a:cubicBezTo>
                  <a:pt x="543" y="532"/>
                  <a:pt x="540" y="520"/>
                  <a:pt x="545" y="514"/>
                </a:cubicBezTo>
                <a:cubicBezTo>
                  <a:pt x="551" y="507"/>
                  <a:pt x="566" y="508"/>
                  <a:pt x="578" y="518"/>
                </a:cubicBezTo>
                <a:cubicBezTo>
                  <a:pt x="578" y="518"/>
                  <a:pt x="578" y="518"/>
                  <a:pt x="578" y="518"/>
                </a:cubicBezTo>
                <a:cubicBezTo>
                  <a:pt x="581" y="514"/>
                  <a:pt x="585" y="510"/>
                  <a:pt x="588" y="505"/>
                </a:cubicBezTo>
                <a:cubicBezTo>
                  <a:pt x="588" y="505"/>
                  <a:pt x="587" y="505"/>
                  <a:pt x="587" y="505"/>
                </a:cubicBezTo>
                <a:cubicBezTo>
                  <a:pt x="586" y="504"/>
                  <a:pt x="584" y="503"/>
                  <a:pt x="583" y="502"/>
                </a:cubicBezTo>
                <a:cubicBezTo>
                  <a:pt x="583" y="502"/>
                  <a:pt x="583" y="502"/>
                  <a:pt x="583" y="502"/>
                </a:cubicBezTo>
                <a:cubicBezTo>
                  <a:pt x="573" y="494"/>
                  <a:pt x="568" y="484"/>
                  <a:pt x="572" y="476"/>
                </a:cubicBezTo>
                <a:cubicBezTo>
                  <a:pt x="576" y="469"/>
                  <a:pt x="589" y="468"/>
                  <a:pt x="601" y="473"/>
                </a:cubicBezTo>
                <a:cubicBezTo>
                  <a:pt x="602" y="474"/>
                  <a:pt x="603" y="474"/>
                  <a:pt x="604" y="475"/>
                </a:cubicBezTo>
                <a:cubicBezTo>
                  <a:pt x="605" y="475"/>
                  <a:pt x="605" y="475"/>
                  <a:pt x="606" y="476"/>
                </a:cubicBezTo>
                <a:cubicBezTo>
                  <a:pt x="608" y="471"/>
                  <a:pt x="611" y="466"/>
                  <a:pt x="613" y="461"/>
                </a:cubicBezTo>
                <a:cubicBezTo>
                  <a:pt x="613" y="461"/>
                  <a:pt x="612" y="461"/>
                  <a:pt x="612" y="461"/>
                </a:cubicBezTo>
                <a:cubicBezTo>
                  <a:pt x="611" y="460"/>
                  <a:pt x="609" y="459"/>
                  <a:pt x="608" y="459"/>
                </a:cubicBezTo>
                <a:cubicBezTo>
                  <a:pt x="596" y="453"/>
                  <a:pt x="589" y="443"/>
                  <a:pt x="592" y="435"/>
                </a:cubicBezTo>
                <a:cubicBezTo>
                  <a:pt x="595" y="426"/>
                  <a:pt x="608" y="423"/>
                  <a:pt x="621" y="427"/>
                </a:cubicBezTo>
                <a:cubicBezTo>
                  <a:pt x="621" y="427"/>
                  <a:pt x="621" y="427"/>
                  <a:pt x="621" y="427"/>
                </a:cubicBezTo>
                <a:cubicBezTo>
                  <a:pt x="622" y="428"/>
                  <a:pt x="623" y="428"/>
                  <a:pt x="624" y="428"/>
                </a:cubicBezTo>
                <a:cubicBezTo>
                  <a:pt x="625" y="429"/>
                  <a:pt x="626" y="429"/>
                  <a:pt x="626" y="429"/>
                </a:cubicBezTo>
                <a:cubicBezTo>
                  <a:pt x="628" y="424"/>
                  <a:pt x="630" y="419"/>
                  <a:pt x="631" y="413"/>
                </a:cubicBezTo>
                <a:cubicBezTo>
                  <a:pt x="631" y="413"/>
                  <a:pt x="630" y="413"/>
                  <a:pt x="629" y="413"/>
                </a:cubicBezTo>
                <a:cubicBezTo>
                  <a:pt x="628" y="413"/>
                  <a:pt x="627" y="412"/>
                  <a:pt x="626" y="412"/>
                </a:cubicBezTo>
                <a:cubicBezTo>
                  <a:pt x="626" y="412"/>
                  <a:pt x="626" y="412"/>
                  <a:pt x="626" y="412"/>
                </a:cubicBezTo>
                <a:cubicBezTo>
                  <a:pt x="613" y="408"/>
                  <a:pt x="604" y="399"/>
                  <a:pt x="606" y="390"/>
                </a:cubicBezTo>
                <a:cubicBezTo>
                  <a:pt x="607" y="382"/>
                  <a:pt x="620" y="377"/>
                  <a:pt x="634" y="379"/>
                </a:cubicBezTo>
                <a:cubicBezTo>
                  <a:pt x="634" y="379"/>
                  <a:pt x="634" y="379"/>
                  <a:pt x="634" y="379"/>
                </a:cubicBezTo>
                <a:cubicBezTo>
                  <a:pt x="635" y="379"/>
                  <a:pt x="635" y="379"/>
                  <a:pt x="636" y="379"/>
                </a:cubicBezTo>
                <a:cubicBezTo>
                  <a:pt x="637" y="379"/>
                  <a:pt x="638" y="380"/>
                  <a:pt x="639" y="380"/>
                </a:cubicBezTo>
                <a:cubicBezTo>
                  <a:pt x="640" y="374"/>
                  <a:pt x="641" y="369"/>
                  <a:pt x="642" y="363"/>
                </a:cubicBezTo>
                <a:cubicBezTo>
                  <a:pt x="641" y="363"/>
                  <a:pt x="640" y="363"/>
                  <a:pt x="639" y="363"/>
                </a:cubicBezTo>
                <a:cubicBezTo>
                  <a:pt x="638" y="363"/>
                  <a:pt x="637" y="363"/>
                  <a:pt x="636" y="363"/>
                </a:cubicBezTo>
                <a:cubicBezTo>
                  <a:pt x="622" y="361"/>
                  <a:pt x="612" y="354"/>
                  <a:pt x="612" y="345"/>
                </a:cubicBezTo>
                <a:cubicBezTo>
                  <a:pt x="613" y="336"/>
                  <a:pt x="624" y="329"/>
                  <a:pt x="639" y="329"/>
                </a:cubicBezTo>
                <a:close/>
                <a:moveTo>
                  <a:pt x="468" y="158"/>
                </a:moveTo>
                <a:cubicBezTo>
                  <a:pt x="477" y="149"/>
                  <a:pt x="492" y="150"/>
                  <a:pt x="501" y="160"/>
                </a:cubicBezTo>
                <a:cubicBezTo>
                  <a:pt x="510" y="169"/>
                  <a:pt x="509" y="184"/>
                  <a:pt x="499" y="193"/>
                </a:cubicBezTo>
                <a:cubicBezTo>
                  <a:pt x="497" y="195"/>
                  <a:pt x="495" y="196"/>
                  <a:pt x="492" y="197"/>
                </a:cubicBezTo>
                <a:cubicBezTo>
                  <a:pt x="483" y="185"/>
                  <a:pt x="474" y="175"/>
                  <a:pt x="463" y="165"/>
                </a:cubicBezTo>
                <a:cubicBezTo>
                  <a:pt x="464" y="162"/>
                  <a:pt x="466" y="160"/>
                  <a:pt x="468" y="158"/>
                </a:cubicBezTo>
                <a:close/>
                <a:moveTo>
                  <a:pt x="266" y="69"/>
                </a:moveTo>
                <a:cubicBezTo>
                  <a:pt x="351" y="50"/>
                  <a:pt x="441" y="74"/>
                  <a:pt x="451" y="118"/>
                </a:cubicBezTo>
                <a:cubicBezTo>
                  <a:pt x="453" y="129"/>
                  <a:pt x="450" y="140"/>
                  <a:pt x="444" y="150"/>
                </a:cubicBezTo>
                <a:cubicBezTo>
                  <a:pt x="409" y="125"/>
                  <a:pt x="367" y="111"/>
                  <a:pt x="322" y="111"/>
                </a:cubicBezTo>
                <a:cubicBezTo>
                  <a:pt x="244" y="111"/>
                  <a:pt x="176" y="154"/>
                  <a:pt x="139" y="217"/>
                </a:cubicBezTo>
                <a:cubicBezTo>
                  <a:pt x="129" y="210"/>
                  <a:pt x="122" y="202"/>
                  <a:pt x="120" y="191"/>
                </a:cubicBezTo>
                <a:cubicBezTo>
                  <a:pt x="110" y="147"/>
                  <a:pt x="182" y="88"/>
                  <a:pt x="266" y="69"/>
                </a:cubicBezTo>
                <a:close/>
                <a:moveTo>
                  <a:pt x="94" y="249"/>
                </a:moveTo>
                <a:cubicBezTo>
                  <a:pt x="98" y="237"/>
                  <a:pt x="111" y="230"/>
                  <a:pt x="124" y="234"/>
                </a:cubicBezTo>
                <a:cubicBezTo>
                  <a:pt x="126" y="234"/>
                  <a:pt x="127" y="235"/>
                  <a:pt x="129" y="236"/>
                </a:cubicBezTo>
                <a:cubicBezTo>
                  <a:pt x="123" y="250"/>
                  <a:pt x="118" y="264"/>
                  <a:pt x="115" y="279"/>
                </a:cubicBezTo>
                <a:cubicBezTo>
                  <a:pt x="113" y="279"/>
                  <a:pt x="111" y="279"/>
                  <a:pt x="110" y="278"/>
                </a:cubicBezTo>
                <a:cubicBezTo>
                  <a:pt x="97" y="274"/>
                  <a:pt x="90" y="261"/>
                  <a:pt x="94" y="249"/>
                </a:cubicBezTo>
                <a:close/>
                <a:moveTo>
                  <a:pt x="130" y="498"/>
                </a:moveTo>
                <a:cubicBezTo>
                  <a:pt x="72" y="434"/>
                  <a:pt x="47" y="344"/>
                  <a:pt x="81" y="314"/>
                </a:cubicBezTo>
                <a:cubicBezTo>
                  <a:pt x="89" y="306"/>
                  <a:pt x="99" y="303"/>
                  <a:pt x="111" y="304"/>
                </a:cubicBezTo>
                <a:cubicBezTo>
                  <a:pt x="111" y="310"/>
                  <a:pt x="111" y="316"/>
                  <a:pt x="111" y="323"/>
                </a:cubicBezTo>
                <a:cubicBezTo>
                  <a:pt x="111" y="439"/>
                  <a:pt x="205" y="534"/>
                  <a:pt x="322" y="534"/>
                </a:cubicBezTo>
                <a:cubicBezTo>
                  <a:pt x="321" y="546"/>
                  <a:pt x="317" y="557"/>
                  <a:pt x="309" y="564"/>
                </a:cubicBezTo>
                <a:cubicBezTo>
                  <a:pt x="276" y="595"/>
                  <a:pt x="188" y="562"/>
                  <a:pt x="130" y="498"/>
                </a:cubicBezTo>
                <a:close/>
                <a:moveTo>
                  <a:pt x="375" y="556"/>
                </a:moveTo>
                <a:cubicBezTo>
                  <a:pt x="362" y="559"/>
                  <a:pt x="350" y="551"/>
                  <a:pt x="347" y="538"/>
                </a:cubicBezTo>
                <a:cubicBezTo>
                  <a:pt x="347" y="536"/>
                  <a:pt x="347" y="535"/>
                  <a:pt x="347" y="533"/>
                </a:cubicBezTo>
                <a:cubicBezTo>
                  <a:pt x="362" y="531"/>
                  <a:pt x="377" y="527"/>
                  <a:pt x="391" y="523"/>
                </a:cubicBezTo>
                <a:cubicBezTo>
                  <a:pt x="392" y="524"/>
                  <a:pt x="392" y="526"/>
                  <a:pt x="393" y="528"/>
                </a:cubicBezTo>
                <a:cubicBezTo>
                  <a:pt x="396" y="541"/>
                  <a:pt x="388" y="554"/>
                  <a:pt x="375" y="556"/>
                </a:cubicBezTo>
                <a:close/>
                <a:moveTo>
                  <a:pt x="570" y="401"/>
                </a:moveTo>
                <a:cubicBezTo>
                  <a:pt x="544" y="484"/>
                  <a:pt x="478" y="550"/>
                  <a:pt x="435" y="537"/>
                </a:cubicBezTo>
                <a:cubicBezTo>
                  <a:pt x="425" y="533"/>
                  <a:pt x="417" y="525"/>
                  <a:pt x="411" y="514"/>
                </a:cubicBezTo>
                <a:cubicBezTo>
                  <a:pt x="483" y="481"/>
                  <a:pt x="533" y="408"/>
                  <a:pt x="533" y="323"/>
                </a:cubicBezTo>
                <a:cubicBezTo>
                  <a:pt x="533" y="284"/>
                  <a:pt x="523" y="248"/>
                  <a:pt x="505" y="217"/>
                </a:cubicBezTo>
                <a:cubicBezTo>
                  <a:pt x="516" y="212"/>
                  <a:pt x="527" y="210"/>
                  <a:pt x="538" y="213"/>
                </a:cubicBezTo>
                <a:cubicBezTo>
                  <a:pt x="581" y="227"/>
                  <a:pt x="596" y="319"/>
                  <a:pt x="570" y="401"/>
                </a:cubicBezTo>
                <a:close/>
              </a:path>
            </a:pathLst>
          </a:custGeom>
          <a:solidFill>
            <a:schemeClr val="accent3">
              <a:lumMod val="60000"/>
              <a:lumOff val="4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9" name="Freeform 19">
            <a:extLst>
              <a:ext uri="{FF2B5EF4-FFF2-40B4-BE49-F238E27FC236}">
                <a16:creationId xmlns:a16="http://schemas.microsoft.com/office/drawing/2014/main" id="{FB2177F9-012C-1A44-9967-131FFE42E3B1}"/>
              </a:ext>
            </a:extLst>
          </p:cNvPr>
          <p:cNvSpPr>
            <a:spLocks noEditPoints="1"/>
          </p:cNvSpPr>
          <p:nvPr/>
        </p:nvSpPr>
        <p:spPr bwMode="auto">
          <a:xfrm>
            <a:off x="1309407" y="5494039"/>
            <a:ext cx="1069036" cy="1072390"/>
          </a:xfrm>
          <a:custGeom>
            <a:avLst/>
            <a:gdLst>
              <a:gd name="T0" fmla="*/ 380 w 402"/>
              <a:gd name="T1" fmla="*/ 242 h 403"/>
              <a:gd name="T2" fmla="*/ 385 w 402"/>
              <a:gd name="T3" fmla="*/ 209 h 403"/>
              <a:gd name="T4" fmla="*/ 383 w 402"/>
              <a:gd name="T5" fmla="*/ 175 h 403"/>
              <a:gd name="T6" fmla="*/ 375 w 402"/>
              <a:gd name="T7" fmla="*/ 142 h 403"/>
              <a:gd name="T8" fmla="*/ 361 w 402"/>
              <a:gd name="T9" fmla="*/ 111 h 403"/>
              <a:gd name="T10" fmla="*/ 342 w 402"/>
              <a:gd name="T11" fmla="*/ 83 h 403"/>
              <a:gd name="T12" fmla="*/ 318 w 402"/>
              <a:gd name="T13" fmla="*/ 59 h 403"/>
              <a:gd name="T14" fmla="*/ 289 w 402"/>
              <a:gd name="T15" fmla="*/ 40 h 403"/>
              <a:gd name="T16" fmla="*/ 258 w 402"/>
              <a:gd name="T17" fmla="*/ 26 h 403"/>
              <a:gd name="T18" fmla="*/ 225 w 402"/>
              <a:gd name="T19" fmla="*/ 19 h 403"/>
              <a:gd name="T20" fmla="*/ 191 w 402"/>
              <a:gd name="T21" fmla="*/ 18 h 403"/>
              <a:gd name="T22" fmla="*/ 158 w 402"/>
              <a:gd name="T23" fmla="*/ 23 h 403"/>
              <a:gd name="T24" fmla="*/ 125 w 402"/>
              <a:gd name="T25" fmla="*/ 34 h 403"/>
              <a:gd name="T26" fmla="*/ 96 w 402"/>
              <a:gd name="T27" fmla="*/ 50 h 403"/>
              <a:gd name="T28" fmla="*/ 70 w 402"/>
              <a:gd name="T29" fmla="*/ 72 h 403"/>
              <a:gd name="T30" fmla="*/ 48 w 402"/>
              <a:gd name="T31" fmla="*/ 98 h 403"/>
              <a:gd name="T32" fmla="*/ 32 w 402"/>
              <a:gd name="T33" fmla="*/ 128 h 403"/>
              <a:gd name="T34" fmla="*/ 21 w 402"/>
              <a:gd name="T35" fmla="*/ 161 h 403"/>
              <a:gd name="T36" fmla="*/ 17 w 402"/>
              <a:gd name="T37" fmla="*/ 194 h 403"/>
              <a:gd name="T38" fmla="*/ 19 w 402"/>
              <a:gd name="T39" fmla="*/ 228 h 403"/>
              <a:gd name="T40" fmla="*/ 27 w 402"/>
              <a:gd name="T41" fmla="*/ 261 h 403"/>
              <a:gd name="T42" fmla="*/ 41 w 402"/>
              <a:gd name="T43" fmla="*/ 292 h 403"/>
              <a:gd name="T44" fmla="*/ 60 w 402"/>
              <a:gd name="T45" fmla="*/ 320 h 403"/>
              <a:gd name="T46" fmla="*/ 84 w 402"/>
              <a:gd name="T47" fmla="*/ 344 h 403"/>
              <a:gd name="T48" fmla="*/ 112 w 402"/>
              <a:gd name="T49" fmla="*/ 363 h 403"/>
              <a:gd name="T50" fmla="*/ 144 w 402"/>
              <a:gd name="T51" fmla="*/ 376 h 403"/>
              <a:gd name="T52" fmla="*/ 177 w 402"/>
              <a:gd name="T53" fmla="*/ 384 h 403"/>
              <a:gd name="T54" fmla="*/ 211 w 402"/>
              <a:gd name="T55" fmla="*/ 385 h 403"/>
              <a:gd name="T56" fmla="*/ 244 w 402"/>
              <a:gd name="T57" fmla="*/ 380 h 403"/>
              <a:gd name="T58" fmla="*/ 276 w 402"/>
              <a:gd name="T59" fmla="*/ 369 h 403"/>
              <a:gd name="T60" fmla="*/ 306 w 402"/>
              <a:gd name="T61" fmla="*/ 353 h 403"/>
              <a:gd name="T62" fmla="*/ 332 w 402"/>
              <a:gd name="T63" fmla="*/ 331 h 403"/>
              <a:gd name="T64" fmla="*/ 354 w 402"/>
              <a:gd name="T65" fmla="*/ 304 h 403"/>
              <a:gd name="T66" fmla="*/ 370 w 402"/>
              <a:gd name="T67" fmla="*/ 275 h 403"/>
              <a:gd name="T68" fmla="*/ 119 w 402"/>
              <a:gd name="T69" fmla="*/ 71 h 403"/>
              <a:gd name="T70" fmla="*/ 213 w 402"/>
              <a:gd name="T71" fmla="*/ 69 h 403"/>
              <a:gd name="T72" fmla="*/ 80 w 402"/>
              <a:gd name="T73" fmla="*/ 257 h 403"/>
              <a:gd name="T74" fmla="*/ 337 w 402"/>
              <a:gd name="T75" fmla="*/ 272 h 403"/>
              <a:gd name="T76" fmla="*/ 98 w 402"/>
              <a:gd name="T77" fmla="*/ 294 h 403"/>
              <a:gd name="T78" fmla="*/ 324 w 402"/>
              <a:gd name="T79" fmla="*/ 253 h 403"/>
              <a:gd name="T80" fmla="*/ 339 w 402"/>
              <a:gd name="T81" fmla="*/ 214 h 403"/>
              <a:gd name="T82" fmla="*/ 252 w 402"/>
              <a:gd name="T83" fmla="*/ 79 h 403"/>
              <a:gd name="T84" fmla="*/ 331 w 402"/>
              <a:gd name="T85" fmla="*/ 12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2" h="403">
                <a:moveTo>
                  <a:pt x="376" y="259"/>
                </a:moveTo>
                <a:cubicBezTo>
                  <a:pt x="396" y="256"/>
                  <a:pt x="396" y="256"/>
                  <a:pt x="396" y="256"/>
                </a:cubicBezTo>
                <a:cubicBezTo>
                  <a:pt x="380" y="242"/>
                  <a:pt x="380" y="242"/>
                  <a:pt x="380" y="242"/>
                </a:cubicBezTo>
                <a:cubicBezTo>
                  <a:pt x="375" y="238"/>
                  <a:pt x="377" y="229"/>
                  <a:pt x="383" y="226"/>
                </a:cubicBezTo>
                <a:cubicBezTo>
                  <a:pt x="402" y="219"/>
                  <a:pt x="402" y="219"/>
                  <a:pt x="402" y="219"/>
                </a:cubicBezTo>
                <a:cubicBezTo>
                  <a:pt x="385" y="209"/>
                  <a:pt x="385" y="209"/>
                  <a:pt x="385" y="209"/>
                </a:cubicBezTo>
                <a:cubicBezTo>
                  <a:pt x="379" y="205"/>
                  <a:pt x="379" y="196"/>
                  <a:pt x="385" y="192"/>
                </a:cubicBezTo>
                <a:cubicBezTo>
                  <a:pt x="402" y="182"/>
                  <a:pt x="402" y="182"/>
                  <a:pt x="402" y="182"/>
                </a:cubicBezTo>
                <a:cubicBezTo>
                  <a:pt x="383" y="175"/>
                  <a:pt x="383" y="175"/>
                  <a:pt x="383" y="175"/>
                </a:cubicBezTo>
                <a:cubicBezTo>
                  <a:pt x="376" y="172"/>
                  <a:pt x="375" y="163"/>
                  <a:pt x="380" y="158"/>
                </a:cubicBezTo>
                <a:cubicBezTo>
                  <a:pt x="395" y="145"/>
                  <a:pt x="395" y="145"/>
                  <a:pt x="395" y="145"/>
                </a:cubicBezTo>
                <a:cubicBezTo>
                  <a:pt x="375" y="142"/>
                  <a:pt x="375" y="142"/>
                  <a:pt x="375" y="142"/>
                </a:cubicBezTo>
                <a:cubicBezTo>
                  <a:pt x="368" y="141"/>
                  <a:pt x="365" y="132"/>
                  <a:pt x="369" y="126"/>
                </a:cubicBezTo>
                <a:cubicBezTo>
                  <a:pt x="381" y="110"/>
                  <a:pt x="381" y="110"/>
                  <a:pt x="381" y="110"/>
                </a:cubicBezTo>
                <a:cubicBezTo>
                  <a:pt x="361" y="111"/>
                  <a:pt x="361" y="111"/>
                  <a:pt x="361" y="111"/>
                </a:cubicBezTo>
                <a:cubicBezTo>
                  <a:pt x="354" y="111"/>
                  <a:pt x="349" y="103"/>
                  <a:pt x="352" y="97"/>
                </a:cubicBezTo>
                <a:cubicBezTo>
                  <a:pt x="361" y="79"/>
                  <a:pt x="361" y="79"/>
                  <a:pt x="361" y="79"/>
                </a:cubicBezTo>
                <a:cubicBezTo>
                  <a:pt x="342" y="83"/>
                  <a:pt x="342" y="83"/>
                  <a:pt x="342" y="83"/>
                </a:cubicBezTo>
                <a:cubicBezTo>
                  <a:pt x="335" y="84"/>
                  <a:pt x="328" y="78"/>
                  <a:pt x="330" y="71"/>
                </a:cubicBezTo>
                <a:cubicBezTo>
                  <a:pt x="336" y="51"/>
                  <a:pt x="336" y="51"/>
                  <a:pt x="336" y="51"/>
                </a:cubicBezTo>
                <a:cubicBezTo>
                  <a:pt x="318" y="59"/>
                  <a:pt x="318" y="59"/>
                  <a:pt x="318" y="59"/>
                </a:cubicBezTo>
                <a:cubicBezTo>
                  <a:pt x="311" y="62"/>
                  <a:pt x="303" y="56"/>
                  <a:pt x="304" y="49"/>
                </a:cubicBezTo>
                <a:cubicBezTo>
                  <a:pt x="306" y="29"/>
                  <a:pt x="306" y="29"/>
                  <a:pt x="306" y="29"/>
                </a:cubicBezTo>
                <a:cubicBezTo>
                  <a:pt x="289" y="40"/>
                  <a:pt x="289" y="40"/>
                  <a:pt x="289" y="40"/>
                </a:cubicBezTo>
                <a:cubicBezTo>
                  <a:pt x="283" y="44"/>
                  <a:pt x="275" y="40"/>
                  <a:pt x="274" y="33"/>
                </a:cubicBezTo>
                <a:cubicBezTo>
                  <a:pt x="273" y="13"/>
                  <a:pt x="273" y="13"/>
                  <a:pt x="273" y="13"/>
                </a:cubicBezTo>
                <a:cubicBezTo>
                  <a:pt x="258" y="26"/>
                  <a:pt x="258" y="26"/>
                  <a:pt x="258" y="26"/>
                </a:cubicBezTo>
                <a:cubicBezTo>
                  <a:pt x="253" y="32"/>
                  <a:pt x="244" y="29"/>
                  <a:pt x="242" y="22"/>
                </a:cubicBezTo>
                <a:cubicBezTo>
                  <a:pt x="237" y="3"/>
                  <a:pt x="237" y="3"/>
                  <a:pt x="237" y="3"/>
                </a:cubicBezTo>
                <a:cubicBezTo>
                  <a:pt x="225" y="19"/>
                  <a:pt x="225" y="19"/>
                  <a:pt x="225" y="19"/>
                </a:cubicBezTo>
                <a:cubicBezTo>
                  <a:pt x="221" y="25"/>
                  <a:pt x="212" y="24"/>
                  <a:pt x="209" y="17"/>
                </a:cubicBezTo>
                <a:cubicBezTo>
                  <a:pt x="200" y="0"/>
                  <a:pt x="200" y="0"/>
                  <a:pt x="200" y="0"/>
                </a:cubicBezTo>
                <a:cubicBezTo>
                  <a:pt x="191" y="18"/>
                  <a:pt x="191" y="18"/>
                  <a:pt x="191" y="18"/>
                </a:cubicBezTo>
                <a:cubicBezTo>
                  <a:pt x="188" y="24"/>
                  <a:pt x="179" y="25"/>
                  <a:pt x="175" y="19"/>
                </a:cubicBezTo>
                <a:cubicBezTo>
                  <a:pt x="163" y="3"/>
                  <a:pt x="163" y="3"/>
                  <a:pt x="163" y="3"/>
                </a:cubicBezTo>
                <a:cubicBezTo>
                  <a:pt x="158" y="23"/>
                  <a:pt x="158" y="23"/>
                  <a:pt x="158" y="23"/>
                </a:cubicBezTo>
                <a:cubicBezTo>
                  <a:pt x="156" y="30"/>
                  <a:pt x="147" y="32"/>
                  <a:pt x="142" y="27"/>
                </a:cubicBezTo>
                <a:cubicBezTo>
                  <a:pt x="127" y="14"/>
                  <a:pt x="127" y="14"/>
                  <a:pt x="127" y="14"/>
                </a:cubicBezTo>
                <a:cubicBezTo>
                  <a:pt x="125" y="34"/>
                  <a:pt x="125" y="34"/>
                  <a:pt x="125" y="34"/>
                </a:cubicBezTo>
                <a:cubicBezTo>
                  <a:pt x="125" y="41"/>
                  <a:pt x="117" y="45"/>
                  <a:pt x="111" y="41"/>
                </a:cubicBezTo>
                <a:cubicBezTo>
                  <a:pt x="94" y="30"/>
                  <a:pt x="94" y="30"/>
                  <a:pt x="94" y="30"/>
                </a:cubicBezTo>
                <a:cubicBezTo>
                  <a:pt x="96" y="50"/>
                  <a:pt x="96" y="50"/>
                  <a:pt x="96" y="50"/>
                </a:cubicBezTo>
                <a:cubicBezTo>
                  <a:pt x="97" y="58"/>
                  <a:pt x="89" y="63"/>
                  <a:pt x="83" y="60"/>
                </a:cubicBezTo>
                <a:cubicBezTo>
                  <a:pt x="64" y="53"/>
                  <a:pt x="64" y="53"/>
                  <a:pt x="64" y="53"/>
                </a:cubicBezTo>
                <a:cubicBezTo>
                  <a:pt x="70" y="72"/>
                  <a:pt x="70" y="72"/>
                  <a:pt x="70" y="72"/>
                </a:cubicBezTo>
                <a:cubicBezTo>
                  <a:pt x="72" y="79"/>
                  <a:pt x="66" y="86"/>
                  <a:pt x="59" y="85"/>
                </a:cubicBezTo>
                <a:cubicBezTo>
                  <a:pt x="39" y="81"/>
                  <a:pt x="39" y="81"/>
                  <a:pt x="39" y="81"/>
                </a:cubicBezTo>
                <a:cubicBezTo>
                  <a:pt x="48" y="98"/>
                  <a:pt x="48" y="98"/>
                  <a:pt x="48" y="98"/>
                </a:cubicBezTo>
                <a:cubicBezTo>
                  <a:pt x="52" y="105"/>
                  <a:pt x="47" y="113"/>
                  <a:pt x="40" y="113"/>
                </a:cubicBezTo>
                <a:cubicBezTo>
                  <a:pt x="20" y="113"/>
                  <a:pt x="20" y="113"/>
                  <a:pt x="20" y="113"/>
                </a:cubicBezTo>
                <a:cubicBezTo>
                  <a:pt x="32" y="128"/>
                  <a:pt x="32" y="128"/>
                  <a:pt x="32" y="128"/>
                </a:cubicBezTo>
                <a:cubicBezTo>
                  <a:pt x="37" y="134"/>
                  <a:pt x="33" y="143"/>
                  <a:pt x="26" y="144"/>
                </a:cubicBezTo>
                <a:cubicBezTo>
                  <a:pt x="6" y="147"/>
                  <a:pt x="6" y="147"/>
                  <a:pt x="6" y="147"/>
                </a:cubicBezTo>
                <a:cubicBezTo>
                  <a:pt x="21" y="161"/>
                  <a:pt x="21" y="161"/>
                  <a:pt x="21" y="161"/>
                </a:cubicBezTo>
                <a:cubicBezTo>
                  <a:pt x="27" y="165"/>
                  <a:pt x="25" y="174"/>
                  <a:pt x="18" y="177"/>
                </a:cubicBezTo>
                <a:cubicBezTo>
                  <a:pt x="0" y="184"/>
                  <a:pt x="0" y="184"/>
                  <a:pt x="0" y="184"/>
                </a:cubicBezTo>
                <a:cubicBezTo>
                  <a:pt x="17" y="194"/>
                  <a:pt x="17" y="194"/>
                  <a:pt x="17" y="194"/>
                </a:cubicBezTo>
                <a:cubicBezTo>
                  <a:pt x="23" y="198"/>
                  <a:pt x="23" y="207"/>
                  <a:pt x="17" y="211"/>
                </a:cubicBezTo>
                <a:cubicBezTo>
                  <a:pt x="0" y="221"/>
                  <a:pt x="0" y="221"/>
                  <a:pt x="0" y="221"/>
                </a:cubicBezTo>
                <a:cubicBezTo>
                  <a:pt x="19" y="228"/>
                  <a:pt x="19" y="228"/>
                  <a:pt x="19" y="228"/>
                </a:cubicBezTo>
                <a:cubicBezTo>
                  <a:pt x="26" y="231"/>
                  <a:pt x="27" y="240"/>
                  <a:pt x="22" y="245"/>
                </a:cubicBezTo>
                <a:cubicBezTo>
                  <a:pt x="7" y="258"/>
                  <a:pt x="7" y="258"/>
                  <a:pt x="7" y="258"/>
                </a:cubicBezTo>
                <a:cubicBezTo>
                  <a:pt x="27" y="261"/>
                  <a:pt x="27" y="261"/>
                  <a:pt x="27" y="261"/>
                </a:cubicBezTo>
                <a:cubicBezTo>
                  <a:pt x="34" y="262"/>
                  <a:pt x="37" y="271"/>
                  <a:pt x="33" y="277"/>
                </a:cubicBezTo>
                <a:cubicBezTo>
                  <a:pt x="21" y="293"/>
                  <a:pt x="21" y="293"/>
                  <a:pt x="21" y="293"/>
                </a:cubicBezTo>
                <a:cubicBezTo>
                  <a:pt x="41" y="292"/>
                  <a:pt x="41" y="292"/>
                  <a:pt x="41" y="292"/>
                </a:cubicBezTo>
                <a:cubicBezTo>
                  <a:pt x="48" y="292"/>
                  <a:pt x="53" y="300"/>
                  <a:pt x="50" y="306"/>
                </a:cubicBezTo>
                <a:cubicBezTo>
                  <a:pt x="41" y="324"/>
                  <a:pt x="41" y="324"/>
                  <a:pt x="41" y="324"/>
                </a:cubicBezTo>
                <a:cubicBezTo>
                  <a:pt x="60" y="320"/>
                  <a:pt x="60" y="320"/>
                  <a:pt x="60" y="320"/>
                </a:cubicBezTo>
                <a:cubicBezTo>
                  <a:pt x="67" y="319"/>
                  <a:pt x="73" y="325"/>
                  <a:pt x="71" y="332"/>
                </a:cubicBezTo>
                <a:cubicBezTo>
                  <a:pt x="66" y="352"/>
                  <a:pt x="66" y="352"/>
                  <a:pt x="66" y="352"/>
                </a:cubicBezTo>
                <a:cubicBezTo>
                  <a:pt x="84" y="344"/>
                  <a:pt x="84" y="344"/>
                  <a:pt x="84" y="344"/>
                </a:cubicBezTo>
                <a:cubicBezTo>
                  <a:pt x="91" y="341"/>
                  <a:pt x="98" y="347"/>
                  <a:pt x="98" y="354"/>
                </a:cubicBezTo>
                <a:cubicBezTo>
                  <a:pt x="96" y="374"/>
                  <a:pt x="96" y="374"/>
                  <a:pt x="96" y="374"/>
                </a:cubicBezTo>
                <a:cubicBezTo>
                  <a:pt x="112" y="363"/>
                  <a:pt x="112" y="363"/>
                  <a:pt x="112" y="363"/>
                </a:cubicBezTo>
                <a:cubicBezTo>
                  <a:pt x="119" y="359"/>
                  <a:pt x="127" y="363"/>
                  <a:pt x="127" y="370"/>
                </a:cubicBezTo>
                <a:cubicBezTo>
                  <a:pt x="129" y="390"/>
                  <a:pt x="129" y="390"/>
                  <a:pt x="129" y="390"/>
                </a:cubicBezTo>
                <a:cubicBezTo>
                  <a:pt x="144" y="376"/>
                  <a:pt x="144" y="376"/>
                  <a:pt x="144" y="376"/>
                </a:cubicBezTo>
                <a:cubicBezTo>
                  <a:pt x="149" y="371"/>
                  <a:pt x="158" y="374"/>
                  <a:pt x="160" y="381"/>
                </a:cubicBezTo>
                <a:cubicBezTo>
                  <a:pt x="165" y="400"/>
                  <a:pt x="165" y="400"/>
                  <a:pt x="165" y="400"/>
                </a:cubicBezTo>
                <a:cubicBezTo>
                  <a:pt x="177" y="384"/>
                  <a:pt x="177" y="384"/>
                  <a:pt x="177" y="384"/>
                </a:cubicBezTo>
                <a:cubicBezTo>
                  <a:pt x="181" y="378"/>
                  <a:pt x="190" y="379"/>
                  <a:pt x="193" y="385"/>
                </a:cubicBezTo>
                <a:cubicBezTo>
                  <a:pt x="202" y="403"/>
                  <a:pt x="202" y="403"/>
                  <a:pt x="202" y="403"/>
                </a:cubicBezTo>
                <a:cubicBezTo>
                  <a:pt x="211" y="385"/>
                  <a:pt x="211" y="385"/>
                  <a:pt x="211" y="385"/>
                </a:cubicBezTo>
                <a:cubicBezTo>
                  <a:pt x="214" y="379"/>
                  <a:pt x="223" y="378"/>
                  <a:pt x="227" y="384"/>
                </a:cubicBezTo>
                <a:cubicBezTo>
                  <a:pt x="239" y="400"/>
                  <a:pt x="239" y="400"/>
                  <a:pt x="239" y="400"/>
                </a:cubicBezTo>
                <a:cubicBezTo>
                  <a:pt x="244" y="380"/>
                  <a:pt x="244" y="380"/>
                  <a:pt x="244" y="380"/>
                </a:cubicBezTo>
                <a:cubicBezTo>
                  <a:pt x="246" y="373"/>
                  <a:pt x="255" y="371"/>
                  <a:pt x="260" y="376"/>
                </a:cubicBezTo>
                <a:cubicBezTo>
                  <a:pt x="275" y="389"/>
                  <a:pt x="275" y="389"/>
                  <a:pt x="275" y="389"/>
                </a:cubicBezTo>
                <a:cubicBezTo>
                  <a:pt x="276" y="369"/>
                  <a:pt x="276" y="369"/>
                  <a:pt x="276" y="369"/>
                </a:cubicBezTo>
                <a:cubicBezTo>
                  <a:pt x="277" y="362"/>
                  <a:pt x="285" y="358"/>
                  <a:pt x="291" y="362"/>
                </a:cubicBezTo>
                <a:cubicBezTo>
                  <a:pt x="308" y="373"/>
                  <a:pt x="308" y="373"/>
                  <a:pt x="308" y="373"/>
                </a:cubicBezTo>
                <a:cubicBezTo>
                  <a:pt x="306" y="353"/>
                  <a:pt x="306" y="353"/>
                  <a:pt x="306" y="353"/>
                </a:cubicBezTo>
                <a:cubicBezTo>
                  <a:pt x="305" y="345"/>
                  <a:pt x="312" y="340"/>
                  <a:pt x="319" y="343"/>
                </a:cubicBezTo>
                <a:cubicBezTo>
                  <a:pt x="338" y="350"/>
                  <a:pt x="338" y="350"/>
                  <a:pt x="338" y="350"/>
                </a:cubicBezTo>
                <a:cubicBezTo>
                  <a:pt x="332" y="331"/>
                  <a:pt x="332" y="331"/>
                  <a:pt x="332" y="331"/>
                </a:cubicBezTo>
                <a:cubicBezTo>
                  <a:pt x="330" y="324"/>
                  <a:pt x="336" y="317"/>
                  <a:pt x="343" y="318"/>
                </a:cubicBezTo>
                <a:cubicBezTo>
                  <a:pt x="363" y="322"/>
                  <a:pt x="363" y="322"/>
                  <a:pt x="363" y="322"/>
                </a:cubicBezTo>
                <a:cubicBezTo>
                  <a:pt x="354" y="304"/>
                  <a:pt x="354" y="304"/>
                  <a:pt x="354" y="304"/>
                </a:cubicBezTo>
                <a:cubicBezTo>
                  <a:pt x="350" y="298"/>
                  <a:pt x="355" y="290"/>
                  <a:pt x="362" y="290"/>
                </a:cubicBezTo>
                <a:cubicBezTo>
                  <a:pt x="382" y="290"/>
                  <a:pt x="382" y="290"/>
                  <a:pt x="382" y="290"/>
                </a:cubicBezTo>
                <a:cubicBezTo>
                  <a:pt x="370" y="275"/>
                  <a:pt x="370" y="275"/>
                  <a:pt x="370" y="275"/>
                </a:cubicBezTo>
                <a:cubicBezTo>
                  <a:pt x="365" y="269"/>
                  <a:pt x="369" y="260"/>
                  <a:pt x="376" y="259"/>
                </a:cubicBezTo>
                <a:close/>
                <a:moveTo>
                  <a:pt x="56" y="253"/>
                </a:moveTo>
                <a:cubicBezTo>
                  <a:pt x="33" y="187"/>
                  <a:pt x="57" y="110"/>
                  <a:pt x="119" y="71"/>
                </a:cubicBezTo>
                <a:cubicBezTo>
                  <a:pt x="145" y="55"/>
                  <a:pt x="173" y="48"/>
                  <a:pt x="201" y="48"/>
                </a:cubicBezTo>
                <a:cubicBezTo>
                  <a:pt x="210" y="48"/>
                  <a:pt x="216" y="56"/>
                  <a:pt x="214" y="64"/>
                </a:cubicBezTo>
                <a:cubicBezTo>
                  <a:pt x="213" y="69"/>
                  <a:pt x="213" y="69"/>
                  <a:pt x="213" y="69"/>
                </a:cubicBezTo>
                <a:cubicBezTo>
                  <a:pt x="209" y="69"/>
                  <a:pt x="205" y="68"/>
                  <a:pt x="201" y="68"/>
                </a:cubicBezTo>
                <a:cubicBezTo>
                  <a:pt x="127" y="68"/>
                  <a:pt x="68" y="128"/>
                  <a:pt x="68" y="201"/>
                </a:cubicBezTo>
                <a:cubicBezTo>
                  <a:pt x="68" y="221"/>
                  <a:pt x="72" y="240"/>
                  <a:pt x="80" y="257"/>
                </a:cubicBezTo>
                <a:cubicBezTo>
                  <a:pt x="75" y="260"/>
                  <a:pt x="75" y="260"/>
                  <a:pt x="75" y="260"/>
                </a:cubicBezTo>
                <a:cubicBezTo>
                  <a:pt x="68" y="264"/>
                  <a:pt x="59" y="261"/>
                  <a:pt x="56" y="253"/>
                </a:cubicBezTo>
                <a:close/>
                <a:moveTo>
                  <a:pt x="337" y="272"/>
                </a:moveTo>
                <a:cubicBezTo>
                  <a:pt x="325" y="296"/>
                  <a:pt x="307" y="316"/>
                  <a:pt x="283" y="332"/>
                </a:cubicBezTo>
                <a:cubicBezTo>
                  <a:pt x="222" y="369"/>
                  <a:pt x="146" y="360"/>
                  <a:pt x="97" y="314"/>
                </a:cubicBezTo>
                <a:cubicBezTo>
                  <a:pt x="90" y="308"/>
                  <a:pt x="91" y="298"/>
                  <a:pt x="98" y="294"/>
                </a:cubicBezTo>
                <a:cubicBezTo>
                  <a:pt x="103" y="291"/>
                  <a:pt x="103" y="291"/>
                  <a:pt x="103" y="291"/>
                </a:cubicBezTo>
                <a:cubicBezTo>
                  <a:pt x="127" y="318"/>
                  <a:pt x="162" y="335"/>
                  <a:pt x="201" y="335"/>
                </a:cubicBezTo>
                <a:cubicBezTo>
                  <a:pt x="256" y="335"/>
                  <a:pt x="304" y="301"/>
                  <a:pt x="324" y="253"/>
                </a:cubicBezTo>
                <a:cubicBezTo>
                  <a:pt x="329" y="254"/>
                  <a:pt x="329" y="254"/>
                  <a:pt x="329" y="254"/>
                </a:cubicBezTo>
                <a:cubicBezTo>
                  <a:pt x="337" y="256"/>
                  <a:pt x="341" y="265"/>
                  <a:pt x="337" y="272"/>
                </a:cubicBezTo>
                <a:close/>
                <a:moveTo>
                  <a:pt x="339" y="214"/>
                </a:moveTo>
                <a:cubicBezTo>
                  <a:pt x="334" y="213"/>
                  <a:pt x="334" y="213"/>
                  <a:pt x="334" y="213"/>
                </a:cubicBezTo>
                <a:cubicBezTo>
                  <a:pt x="334" y="209"/>
                  <a:pt x="334" y="205"/>
                  <a:pt x="334" y="201"/>
                </a:cubicBezTo>
                <a:cubicBezTo>
                  <a:pt x="334" y="146"/>
                  <a:pt x="300" y="99"/>
                  <a:pt x="252" y="79"/>
                </a:cubicBezTo>
                <a:cubicBezTo>
                  <a:pt x="253" y="74"/>
                  <a:pt x="253" y="74"/>
                  <a:pt x="253" y="74"/>
                </a:cubicBezTo>
                <a:cubicBezTo>
                  <a:pt x="255" y="66"/>
                  <a:pt x="264" y="61"/>
                  <a:pt x="272" y="65"/>
                </a:cubicBezTo>
                <a:cubicBezTo>
                  <a:pt x="295" y="77"/>
                  <a:pt x="316" y="96"/>
                  <a:pt x="331" y="120"/>
                </a:cubicBezTo>
                <a:cubicBezTo>
                  <a:pt x="347" y="145"/>
                  <a:pt x="355" y="174"/>
                  <a:pt x="355" y="202"/>
                </a:cubicBezTo>
                <a:cubicBezTo>
                  <a:pt x="354" y="210"/>
                  <a:pt x="347" y="216"/>
                  <a:pt x="339" y="214"/>
                </a:cubicBezTo>
                <a:close/>
              </a:path>
            </a:pathLst>
          </a:custGeom>
          <a:solidFill>
            <a:schemeClr val="accent3">
              <a:lumMod val="60000"/>
              <a:lumOff val="4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20" name="Freeform 23">
            <a:extLst>
              <a:ext uri="{FF2B5EF4-FFF2-40B4-BE49-F238E27FC236}">
                <a16:creationId xmlns:a16="http://schemas.microsoft.com/office/drawing/2014/main" id="{C8CFBF41-B921-874F-A149-0679D41BF72D}"/>
              </a:ext>
            </a:extLst>
          </p:cNvPr>
          <p:cNvSpPr>
            <a:spLocks noEditPoints="1"/>
          </p:cNvSpPr>
          <p:nvPr/>
        </p:nvSpPr>
        <p:spPr bwMode="auto">
          <a:xfrm>
            <a:off x="883644" y="4258821"/>
            <a:ext cx="996150" cy="1000462"/>
          </a:xfrm>
          <a:custGeom>
            <a:avLst/>
            <a:gdLst>
              <a:gd name="T0" fmla="*/ 469 w 486"/>
              <a:gd name="T1" fmla="*/ 225 h 488"/>
              <a:gd name="T2" fmla="*/ 470 w 486"/>
              <a:gd name="T3" fmla="*/ 194 h 488"/>
              <a:gd name="T4" fmla="*/ 459 w 486"/>
              <a:gd name="T5" fmla="*/ 161 h 488"/>
              <a:gd name="T6" fmla="*/ 441 w 486"/>
              <a:gd name="T7" fmla="*/ 135 h 488"/>
              <a:gd name="T8" fmla="*/ 429 w 486"/>
              <a:gd name="T9" fmla="*/ 87 h 488"/>
              <a:gd name="T10" fmla="*/ 380 w 486"/>
              <a:gd name="T11" fmla="*/ 87 h 488"/>
              <a:gd name="T12" fmla="*/ 369 w 486"/>
              <a:gd name="T13" fmla="*/ 35 h 488"/>
              <a:gd name="T14" fmla="*/ 319 w 486"/>
              <a:gd name="T15" fmla="*/ 31 h 488"/>
              <a:gd name="T16" fmla="*/ 291 w 486"/>
              <a:gd name="T17" fmla="*/ 17 h 488"/>
              <a:gd name="T18" fmla="*/ 256 w 486"/>
              <a:gd name="T19" fmla="*/ 13 h 488"/>
              <a:gd name="T20" fmla="*/ 226 w 486"/>
              <a:gd name="T21" fmla="*/ 19 h 488"/>
              <a:gd name="T22" fmla="*/ 177 w 486"/>
              <a:gd name="T23" fmla="*/ 10 h 488"/>
              <a:gd name="T24" fmla="*/ 151 w 486"/>
              <a:gd name="T25" fmla="*/ 57 h 488"/>
              <a:gd name="T26" fmla="*/ 113 w 486"/>
              <a:gd name="T27" fmla="*/ 38 h 488"/>
              <a:gd name="T28" fmla="*/ 107 w 486"/>
              <a:gd name="T29" fmla="*/ 86 h 488"/>
              <a:gd name="T30" fmla="*/ 54 w 486"/>
              <a:gd name="T31" fmla="*/ 90 h 488"/>
              <a:gd name="T32" fmla="*/ 42 w 486"/>
              <a:gd name="T33" fmla="*/ 139 h 488"/>
              <a:gd name="T34" fmla="*/ 25 w 486"/>
              <a:gd name="T35" fmla="*/ 164 h 488"/>
              <a:gd name="T36" fmla="*/ 16 w 486"/>
              <a:gd name="T37" fmla="*/ 198 h 488"/>
              <a:gd name="T38" fmla="*/ 17 w 486"/>
              <a:gd name="T39" fmla="*/ 229 h 488"/>
              <a:gd name="T40" fmla="*/ 1 w 486"/>
              <a:gd name="T41" fmla="*/ 276 h 488"/>
              <a:gd name="T42" fmla="*/ 44 w 486"/>
              <a:gd name="T43" fmla="*/ 305 h 488"/>
              <a:gd name="T44" fmla="*/ 20 w 486"/>
              <a:gd name="T45" fmla="*/ 343 h 488"/>
              <a:gd name="T46" fmla="*/ 69 w 486"/>
              <a:gd name="T47" fmla="*/ 359 h 488"/>
              <a:gd name="T48" fmla="*/ 63 w 486"/>
              <a:gd name="T49" fmla="*/ 409 h 488"/>
              <a:gd name="T50" fmla="*/ 110 w 486"/>
              <a:gd name="T51" fmla="*/ 428 h 488"/>
              <a:gd name="T52" fmla="*/ 133 w 486"/>
              <a:gd name="T53" fmla="*/ 449 h 488"/>
              <a:gd name="T54" fmla="*/ 167 w 486"/>
              <a:gd name="T55" fmla="*/ 458 h 488"/>
              <a:gd name="T56" fmla="*/ 195 w 486"/>
              <a:gd name="T57" fmla="*/ 471 h 488"/>
              <a:gd name="T58" fmla="*/ 230 w 486"/>
              <a:gd name="T59" fmla="*/ 476 h 488"/>
              <a:gd name="T60" fmla="*/ 260 w 486"/>
              <a:gd name="T61" fmla="*/ 470 h 488"/>
              <a:gd name="T62" fmla="*/ 295 w 486"/>
              <a:gd name="T63" fmla="*/ 470 h 488"/>
              <a:gd name="T64" fmla="*/ 323 w 486"/>
              <a:gd name="T65" fmla="*/ 456 h 488"/>
              <a:gd name="T66" fmla="*/ 372 w 486"/>
              <a:gd name="T67" fmla="*/ 451 h 488"/>
              <a:gd name="T68" fmla="*/ 379 w 486"/>
              <a:gd name="T69" fmla="*/ 425 h 488"/>
              <a:gd name="T70" fmla="*/ 426 w 486"/>
              <a:gd name="T71" fmla="*/ 406 h 488"/>
              <a:gd name="T72" fmla="*/ 419 w 486"/>
              <a:gd name="T73" fmla="*/ 355 h 488"/>
              <a:gd name="T74" fmla="*/ 468 w 486"/>
              <a:gd name="T75" fmla="*/ 339 h 488"/>
              <a:gd name="T76" fmla="*/ 455 w 486"/>
              <a:gd name="T77" fmla="*/ 286 h 488"/>
              <a:gd name="T78" fmla="*/ 475 w 486"/>
              <a:gd name="T79" fmla="*/ 260 h 488"/>
              <a:gd name="T80" fmla="*/ 366 w 486"/>
              <a:gd name="T81" fmla="*/ 153 h 488"/>
              <a:gd name="T82" fmla="*/ 183 w 486"/>
              <a:gd name="T83" fmla="*/ 87 h 488"/>
              <a:gd name="T84" fmla="*/ 243 w 486"/>
              <a:gd name="T85" fmla="*/ 102 h 488"/>
              <a:gd name="T86" fmla="*/ 89 w 486"/>
              <a:gd name="T87" fmla="*/ 176 h 488"/>
              <a:gd name="T88" fmla="*/ 108 w 486"/>
              <a:gd name="T89" fmla="*/ 198 h 488"/>
              <a:gd name="T90" fmla="*/ 87 w 486"/>
              <a:gd name="T91" fmla="*/ 308 h 488"/>
              <a:gd name="T92" fmla="*/ 101 w 486"/>
              <a:gd name="T93" fmla="*/ 244 h 488"/>
              <a:gd name="T94" fmla="*/ 118 w 486"/>
              <a:gd name="T95" fmla="*/ 357 h 488"/>
              <a:gd name="T96" fmla="*/ 201 w 486"/>
              <a:gd name="T97" fmla="*/ 391 h 488"/>
              <a:gd name="T98" fmla="*/ 223 w 486"/>
              <a:gd name="T99" fmla="*/ 396 h 488"/>
              <a:gd name="T100" fmla="*/ 318 w 486"/>
              <a:gd name="T101" fmla="*/ 377 h 488"/>
              <a:gd name="T102" fmla="*/ 337 w 486"/>
              <a:gd name="T103" fmla="*/ 365 h 488"/>
              <a:gd name="T104" fmla="*/ 400 w 486"/>
              <a:gd name="T105" fmla="*/ 307 h 488"/>
              <a:gd name="T106" fmla="*/ 369 w 486"/>
              <a:gd name="T107" fmla="*/ 179 h 488"/>
              <a:gd name="T108" fmla="*/ 395 w 486"/>
              <a:gd name="T109" fmla="*/ 264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86" h="488">
                <a:moveTo>
                  <a:pt x="475" y="260"/>
                </a:moveTo>
                <a:cubicBezTo>
                  <a:pt x="469" y="260"/>
                  <a:pt x="469" y="260"/>
                  <a:pt x="469" y="260"/>
                </a:cubicBezTo>
                <a:cubicBezTo>
                  <a:pt x="460" y="260"/>
                  <a:pt x="453" y="254"/>
                  <a:pt x="451" y="245"/>
                </a:cubicBezTo>
                <a:cubicBezTo>
                  <a:pt x="450" y="234"/>
                  <a:pt x="458" y="225"/>
                  <a:pt x="469" y="225"/>
                </a:cubicBezTo>
                <a:cubicBezTo>
                  <a:pt x="474" y="225"/>
                  <a:pt x="474" y="225"/>
                  <a:pt x="474" y="225"/>
                </a:cubicBezTo>
                <a:cubicBezTo>
                  <a:pt x="480" y="225"/>
                  <a:pt x="486" y="219"/>
                  <a:pt x="485" y="212"/>
                </a:cubicBezTo>
                <a:cubicBezTo>
                  <a:pt x="484" y="209"/>
                  <a:pt x="484" y="206"/>
                  <a:pt x="483" y="203"/>
                </a:cubicBezTo>
                <a:cubicBezTo>
                  <a:pt x="482" y="196"/>
                  <a:pt x="476" y="192"/>
                  <a:pt x="470" y="194"/>
                </a:cubicBezTo>
                <a:cubicBezTo>
                  <a:pt x="464" y="195"/>
                  <a:pt x="464" y="195"/>
                  <a:pt x="464" y="195"/>
                </a:cubicBezTo>
                <a:cubicBezTo>
                  <a:pt x="456" y="198"/>
                  <a:pt x="447" y="194"/>
                  <a:pt x="443" y="187"/>
                </a:cubicBezTo>
                <a:cubicBezTo>
                  <a:pt x="438" y="176"/>
                  <a:pt x="444" y="165"/>
                  <a:pt x="454" y="162"/>
                </a:cubicBezTo>
                <a:cubicBezTo>
                  <a:pt x="459" y="161"/>
                  <a:pt x="459" y="161"/>
                  <a:pt x="459" y="161"/>
                </a:cubicBezTo>
                <a:cubicBezTo>
                  <a:pt x="465" y="159"/>
                  <a:pt x="469" y="152"/>
                  <a:pt x="466" y="146"/>
                </a:cubicBezTo>
                <a:cubicBezTo>
                  <a:pt x="465" y="143"/>
                  <a:pt x="463" y="140"/>
                  <a:pt x="462" y="137"/>
                </a:cubicBezTo>
                <a:cubicBezTo>
                  <a:pt x="459" y="131"/>
                  <a:pt x="452" y="129"/>
                  <a:pt x="446" y="132"/>
                </a:cubicBezTo>
                <a:cubicBezTo>
                  <a:pt x="441" y="135"/>
                  <a:pt x="441" y="135"/>
                  <a:pt x="441" y="135"/>
                </a:cubicBezTo>
                <a:cubicBezTo>
                  <a:pt x="433" y="140"/>
                  <a:pt x="422" y="138"/>
                  <a:pt x="417" y="130"/>
                </a:cubicBezTo>
                <a:cubicBezTo>
                  <a:pt x="412" y="122"/>
                  <a:pt x="414" y="111"/>
                  <a:pt x="422" y="106"/>
                </a:cubicBezTo>
                <a:cubicBezTo>
                  <a:pt x="426" y="103"/>
                  <a:pt x="426" y="103"/>
                  <a:pt x="426" y="103"/>
                </a:cubicBezTo>
                <a:cubicBezTo>
                  <a:pt x="432" y="100"/>
                  <a:pt x="433" y="92"/>
                  <a:pt x="429" y="87"/>
                </a:cubicBezTo>
                <a:cubicBezTo>
                  <a:pt x="427" y="84"/>
                  <a:pt x="425" y="82"/>
                  <a:pt x="423" y="79"/>
                </a:cubicBezTo>
                <a:cubicBezTo>
                  <a:pt x="418" y="75"/>
                  <a:pt x="411" y="75"/>
                  <a:pt x="406" y="79"/>
                </a:cubicBezTo>
                <a:cubicBezTo>
                  <a:pt x="403" y="84"/>
                  <a:pt x="403" y="84"/>
                  <a:pt x="403" y="84"/>
                </a:cubicBezTo>
                <a:cubicBezTo>
                  <a:pt x="397" y="90"/>
                  <a:pt x="387" y="92"/>
                  <a:pt x="380" y="87"/>
                </a:cubicBezTo>
                <a:cubicBezTo>
                  <a:pt x="371" y="81"/>
                  <a:pt x="369" y="69"/>
                  <a:pt x="376" y="61"/>
                </a:cubicBezTo>
                <a:cubicBezTo>
                  <a:pt x="379" y="57"/>
                  <a:pt x="379" y="57"/>
                  <a:pt x="379" y="57"/>
                </a:cubicBezTo>
                <a:cubicBezTo>
                  <a:pt x="384" y="52"/>
                  <a:pt x="383" y="44"/>
                  <a:pt x="377" y="41"/>
                </a:cubicBezTo>
                <a:cubicBezTo>
                  <a:pt x="374" y="39"/>
                  <a:pt x="372" y="37"/>
                  <a:pt x="369" y="35"/>
                </a:cubicBezTo>
                <a:cubicBezTo>
                  <a:pt x="363" y="32"/>
                  <a:pt x="356" y="34"/>
                  <a:pt x="353" y="40"/>
                </a:cubicBezTo>
                <a:cubicBezTo>
                  <a:pt x="351" y="45"/>
                  <a:pt x="351" y="45"/>
                  <a:pt x="351" y="45"/>
                </a:cubicBezTo>
                <a:cubicBezTo>
                  <a:pt x="347" y="53"/>
                  <a:pt x="338" y="57"/>
                  <a:pt x="330" y="55"/>
                </a:cubicBezTo>
                <a:cubicBezTo>
                  <a:pt x="319" y="52"/>
                  <a:pt x="314" y="40"/>
                  <a:pt x="319" y="31"/>
                </a:cubicBezTo>
                <a:cubicBezTo>
                  <a:pt x="321" y="26"/>
                  <a:pt x="321" y="26"/>
                  <a:pt x="321" y="26"/>
                </a:cubicBezTo>
                <a:cubicBezTo>
                  <a:pt x="324" y="20"/>
                  <a:pt x="321" y="13"/>
                  <a:pt x="314" y="11"/>
                </a:cubicBezTo>
                <a:cubicBezTo>
                  <a:pt x="311" y="10"/>
                  <a:pt x="308" y="9"/>
                  <a:pt x="305" y="8"/>
                </a:cubicBezTo>
                <a:cubicBezTo>
                  <a:pt x="298" y="7"/>
                  <a:pt x="292" y="11"/>
                  <a:pt x="291" y="17"/>
                </a:cubicBezTo>
                <a:cubicBezTo>
                  <a:pt x="290" y="23"/>
                  <a:pt x="290" y="23"/>
                  <a:pt x="290" y="23"/>
                </a:cubicBezTo>
                <a:cubicBezTo>
                  <a:pt x="289" y="31"/>
                  <a:pt x="282" y="38"/>
                  <a:pt x="273" y="38"/>
                </a:cubicBezTo>
                <a:cubicBezTo>
                  <a:pt x="262" y="38"/>
                  <a:pt x="254" y="28"/>
                  <a:pt x="256" y="18"/>
                </a:cubicBezTo>
                <a:cubicBezTo>
                  <a:pt x="256" y="13"/>
                  <a:pt x="256" y="13"/>
                  <a:pt x="256" y="13"/>
                </a:cubicBezTo>
                <a:cubicBezTo>
                  <a:pt x="257" y="7"/>
                  <a:pt x="252" y="1"/>
                  <a:pt x="246" y="0"/>
                </a:cubicBezTo>
                <a:cubicBezTo>
                  <a:pt x="242" y="0"/>
                  <a:pt x="239" y="0"/>
                  <a:pt x="236" y="1"/>
                </a:cubicBezTo>
                <a:cubicBezTo>
                  <a:pt x="229" y="1"/>
                  <a:pt x="224" y="7"/>
                  <a:pt x="225" y="13"/>
                </a:cubicBezTo>
                <a:cubicBezTo>
                  <a:pt x="226" y="19"/>
                  <a:pt x="226" y="19"/>
                  <a:pt x="226" y="19"/>
                </a:cubicBezTo>
                <a:cubicBezTo>
                  <a:pt x="227" y="28"/>
                  <a:pt x="220" y="37"/>
                  <a:pt x="211" y="39"/>
                </a:cubicBezTo>
                <a:cubicBezTo>
                  <a:pt x="203" y="43"/>
                  <a:pt x="193" y="39"/>
                  <a:pt x="192" y="30"/>
                </a:cubicBezTo>
                <a:cubicBezTo>
                  <a:pt x="191" y="19"/>
                  <a:pt x="191" y="19"/>
                  <a:pt x="191" y="19"/>
                </a:cubicBezTo>
                <a:cubicBezTo>
                  <a:pt x="190" y="12"/>
                  <a:pt x="183" y="8"/>
                  <a:pt x="177" y="10"/>
                </a:cubicBezTo>
                <a:cubicBezTo>
                  <a:pt x="174" y="10"/>
                  <a:pt x="170" y="11"/>
                  <a:pt x="167" y="12"/>
                </a:cubicBezTo>
                <a:cubicBezTo>
                  <a:pt x="161" y="14"/>
                  <a:pt x="158" y="21"/>
                  <a:pt x="161" y="27"/>
                </a:cubicBezTo>
                <a:cubicBezTo>
                  <a:pt x="163" y="33"/>
                  <a:pt x="163" y="33"/>
                  <a:pt x="163" y="33"/>
                </a:cubicBezTo>
                <a:cubicBezTo>
                  <a:pt x="167" y="42"/>
                  <a:pt x="162" y="54"/>
                  <a:pt x="151" y="57"/>
                </a:cubicBezTo>
                <a:cubicBezTo>
                  <a:pt x="143" y="59"/>
                  <a:pt x="134" y="54"/>
                  <a:pt x="131" y="47"/>
                </a:cubicBezTo>
                <a:cubicBezTo>
                  <a:pt x="129" y="43"/>
                  <a:pt x="129" y="43"/>
                  <a:pt x="129" y="43"/>
                </a:cubicBezTo>
                <a:cubicBezTo>
                  <a:pt x="126" y="37"/>
                  <a:pt x="119" y="34"/>
                  <a:pt x="113" y="38"/>
                </a:cubicBezTo>
                <a:cubicBezTo>
                  <a:pt x="113" y="38"/>
                  <a:pt x="113" y="38"/>
                  <a:pt x="113" y="38"/>
                </a:cubicBezTo>
                <a:cubicBezTo>
                  <a:pt x="110" y="40"/>
                  <a:pt x="108" y="41"/>
                  <a:pt x="105" y="43"/>
                </a:cubicBezTo>
                <a:cubicBezTo>
                  <a:pt x="100" y="47"/>
                  <a:pt x="99" y="54"/>
                  <a:pt x="103" y="59"/>
                </a:cubicBezTo>
                <a:cubicBezTo>
                  <a:pt x="106" y="63"/>
                  <a:pt x="106" y="63"/>
                  <a:pt x="106" y="63"/>
                </a:cubicBezTo>
                <a:cubicBezTo>
                  <a:pt x="112" y="70"/>
                  <a:pt x="112" y="80"/>
                  <a:pt x="107" y="86"/>
                </a:cubicBezTo>
                <a:cubicBezTo>
                  <a:pt x="100" y="95"/>
                  <a:pt x="87" y="95"/>
                  <a:pt x="80" y="86"/>
                </a:cubicBezTo>
                <a:cubicBezTo>
                  <a:pt x="77" y="83"/>
                  <a:pt x="77" y="83"/>
                  <a:pt x="77" y="83"/>
                </a:cubicBezTo>
                <a:cubicBezTo>
                  <a:pt x="73" y="78"/>
                  <a:pt x="65" y="78"/>
                  <a:pt x="60" y="83"/>
                </a:cubicBezTo>
                <a:cubicBezTo>
                  <a:pt x="58" y="85"/>
                  <a:pt x="56" y="88"/>
                  <a:pt x="54" y="90"/>
                </a:cubicBezTo>
                <a:cubicBezTo>
                  <a:pt x="50" y="95"/>
                  <a:pt x="51" y="103"/>
                  <a:pt x="56" y="106"/>
                </a:cubicBezTo>
                <a:cubicBezTo>
                  <a:pt x="61" y="109"/>
                  <a:pt x="61" y="109"/>
                  <a:pt x="61" y="109"/>
                </a:cubicBezTo>
                <a:cubicBezTo>
                  <a:pt x="68" y="114"/>
                  <a:pt x="71" y="123"/>
                  <a:pt x="68" y="131"/>
                </a:cubicBezTo>
                <a:cubicBezTo>
                  <a:pt x="63" y="141"/>
                  <a:pt x="51" y="145"/>
                  <a:pt x="42" y="139"/>
                </a:cubicBezTo>
                <a:cubicBezTo>
                  <a:pt x="38" y="136"/>
                  <a:pt x="38" y="136"/>
                  <a:pt x="38" y="136"/>
                </a:cubicBezTo>
                <a:cubicBezTo>
                  <a:pt x="33" y="132"/>
                  <a:pt x="25" y="135"/>
                  <a:pt x="22" y="141"/>
                </a:cubicBezTo>
                <a:cubicBezTo>
                  <a:pt x="21" y="144"/>
                  <a:pt x="19" y="147"/>
                  <a:pt x="18" y="150"/>
                </a:cubicBezTo>
                <a:cubicBezTo>
                  <a:pt x="16" y="156"/>
                  <a:pt x="19" y="162"/>
                  <a:pt x="25" y="164"/>
                </a:cubicBezTo>
                <a:cubicBezTo>
                  <a:pt x="31" y="166"/>
                  <a:pt x="31" y="166"/>
                  <a:pt x="31" y="166"/>
                </a:cubicBezTo>
                <a:cubicBezTo>
                  <a:pt x="40" y="169"/>
                  <a:pt x="45" y="179"/>
                  <a:pt x="42" y="188"/>
                </a:cubicBezTo>
                <a:cubicBezTo>
                  <a:pt x="47" y="196"/>
                  <a:pt x="40" y="206"/>
                  <a:pt x="31" y="203"/>
                </a:cubicBezTo>
                <a:cubicBezTo>
                  <a:pt x="16" y="198"/>
                  <a:pt x="16" y="198"/>
                  <a:pt x="16" y="198"/>
                </a:cubicBezTo>
                <a:cubicBezTo>
                  <a:pt x="10" y="196"/>
                  <a:pt x="3" y="200"/>
                  <a:pt x="2" y="207"/>
                </a:cubicBezTo>
                <a:cubicBezTo>
                  <a:pt x="1" y="210"/>
                  <a:pt x="1" y="214"/>
                  <a:pt x="1" y="217"/>
                </a:cubicBezTo>
                <a:cubicBezTo>
                  <a:pt x="0" y="223"/>
                  <a:pt x="5" y="229"/>
                  <a:pt x="11" y="229"/>
                </a:cubicBezTo>
                <a:cubicBezTo>
                  <a:pt x="17" y="229"/>
                  <a:pt x="17" y="229"/>
                  <a:pt x="17" y="229"/>
                </a:cubicBezTo>
                <a:cubicBezTo>
                  <a:pt x="27" y="229"/>
                  <a:pt x="35" y="237"/>
                  <a:pt x="35" y="247"/>
                </a:cubicBezTo>
                <a:cubicBezTo>
                  <a:pt x="35" y="256"/>
                  <a:pt x="27" y="264"/>
                  <a:pt x="17" y="264"/>
                </a:cubicBezTo>
                <a:cubicBezTo>
                  <a:pt x="12" y="264"/>
                  <a:pt x="12" y="264"/>
                  <a:pt x="12" y="264"/>
                </a:cubicBezTo>
                <a:cubicBezTo>
                  <a:pt x="5" y="264"/>
                  <a:pt x="0" y="270"/>
                  <a:pt x="1" y="276"/>
                </a:cubicBezTo>
                <a:cubicBezTo>
                  <a:pt x="1" y="280"/>
                  <a:pt x="2" y="283"/>
                  <a:pt x="3" y="286"/>
                </a:cubicBezTo>
                <a:cubicBezTo>
                  <a:pt x="4" y="293"/>
                  <a:pt x="10" y="297"/>
                  <a:pt x="16" y="295"/>
                </a:cubicBezTo>
                <a:cubicBezTo>
                  <a:pt x="22" y="293"/>
                  <a:pt x="22" y="293"/>
                  <a:pt x="22" y="293"/>
                </a:cubicBezTo>
                <a:cubicBezTo>
                  <a:pt x="31" y="291"/>
                  <a:pt x="41" y="296"/>
                  <a:pt x="44" y="305"/>
                </a:cubicBezTo>
                <a:cubicBezTo>
                  <a:pt x="44" y="305"/>
                  <a:pt x="44" y="305"/>
                  <a:pt x="44" y="305"/>
                </a:cubicBezTo>
                <a:cubicBezTo>
                  <a:pt x="46" y="315"/>
                  <a:pt x="41" y="324"/>
                  <a:pt x="32" y="327"/>
                </a:cubicBezTo>
                <a:cubicBezTo>
                  <a:pt x="27" y="328"/>
                  <a:pt x="27" y="328"/>
                  <a:pt x="27" y="328"/>
                </a:cubicBezTo>
                <a:cubicBezTo>
                  <a:pt x="21" y="330"/>
                  <a:pt x="17" y="337"/>
                  <a:pt x="20" y="343"/>
                </a:cubicBezTo>
                <a:cubicBezTo>
                  <a:pt x="21" y="346"/>
                  <a:pt x="23" y="349"/>
                  <a:pt x="24" y="352"/>
                </a:cubicBezTo>
                <a:cubicBezTo>
                  <a:pt x="27" y="358"/>
                  <a:pt x="34" y="360"/>
                  <a:pt x="40" y="357"/>
                </a:cubicBezTo>
                <a:cubicBezTo>
                  <a:pt x="45" y="353"/>
                  <a:pt x="45" y="353"/>
                  <a:pt x="45" y="353"/>
                </a:cubicBezTo>
                <a:cubicBezTo>
                  <a:pt x="53" y="348"/>
                  <a:pt x="64" y="351"/>
                  <a:pt x="69" y="359"/>
                </a:cubicBezTo>
                <a:cubicBezTo>
                  <a:pt x="74" y="367"/>
                  <a:pt x="72" y="378"/>
                  <a:pt x="63" y="383"/>
                </a:cubicBezTo>
                <a:cubicBezTo>
                  <a:pt x="59" y="386"/>
                  <a:pt x="59" y="386"/>
                  <a:pt x="59" y="386"/>
                </a:cubicBezTo>
                <a:cubicBezTo>
                  <a:pt x="54" y="389"/>
                  <a:pt x="52" y="397"/>
                  <a:pt x="57" y="402"/>
                </a:cubicBezTo>
                <a:cubicBezTo>
                  <a:pt x="59" y="405"/>
                  <a:pt x="61" y="407"/>
                  <a:pt x="63" y="409"/>
                </a:cubicBezTo>
                <a:cubicBezTo>
                  <a:pt x="68" y="414"/>
                  <a:pt x="75" y="414"/>
                  <a:pt x="80" y="409"/>
                </a:cubicBezTo>
                <a:cubicBezTo>
                  <a:pt x="83" y="405"/>
                  <a:pt x="83" y="405"/>
                  <a:pt x="83" y="405"/>
                </a:cubicBezTo>
                <a:cubicBezTo>
                  <a:pt x="89" y="399"/>
                  <a:pt x="99" y="397"/>
                  <a:pt x="106" y="402"/>
                </a:cubicBezTo>
                <a:cubicBezTo>
                  <a:pt x="115" y="407"/>
                  <a:pt x="117" y="420"/>
                  <a:pt x="110" y="428"/>
                </a:cubicBezTo>
                <a:cubicBezTo>
                  <a:pt x="107" y="432"/>
                  <a:pt x="107" y="432"/>
                  <a:pt x="107" y="432"/>
                </a:cubicBezTo>
                <a:cubicBezTo>
                  <a:pt x="102" y="437"/>
                  <a:pt x="103" y="445"/>
                  <a:pt x="109" y="448"/>
                </a:cubicBezTo>
                <a:cubicBezTo>
                  <a:pt x="112" y="450"/>
                  <a:pt x="114" y="452"/>
                  <a:pt x="117" y="453"/>
                </a:cubicBezTo>
                <a:cubicBezTo>
                  <a:pt x="123" y="457"/>
                  <a:pt x="130" y="455"/>
                  <a:pt x="133" y="449"/>
                </a:cubicBezTo>
                <a:cubicBezTo>
                  <a:pt x="135" y="443"/>
                  <a:pt x="135" y="443"/>
                  <a:pt x="135" y="443"/>
                </a:cubicBezTo>
                <a:cubicBezTo>
                  <a:pt x="139" y="435"/>
                  <a:pt x="150" y="431"/>
                  <a:pt x="159" y="435"/>
                </a:cubicBezTo>
                <a:cubicBezTo>
                  <a:pt x="159" y="435"/>
                  <a:pt x="159" y="435"/>
                  <a:pt x="159" y="435"/>
                </a:cubicBezTo>
                <a:cubicBezTo>
                  <a:pt x="167" y="439"/>
                  <a:pt x="171" y="449"/>
                  <a:pt x="167" y="458"/>
                </a:cubicBezTo>
                <a:cubicBezTo>
                  <a:pt x="165" y="463"/>
                  <a:pt x="165" y="463"/>
                  <a:pt x="165" y="463"/>
                </a:cubicBezTo>
                <a:cubicBezTo>
                  <a:pt x="162" y="469"/>
                  <a:pt x="165" y="476"/>
                  <a:pt x="172" y="478"/>
                </a:cubicBezTo>
                <a:cubicBezTo>
                  <a:pt x="175" y="479"/>
                  <a:pt x="178" y="480"/>
                  <a:pt x="181" y="480"/>
                </a:cubicBezTo>
                <a:cubicBezTo>
                  <a:pt x="187" y="482"/>
                  <a:pt x="194" y="478"/>
                  <a:pt x="195" y="471"/>
                </a:cubicBezTo>
                <a:cubicBezTo>
                  <a:pt x="196" y="466"/>
                  <a:pt x="196" y="466"/>
                  <a:pt x="196" y="466"/>
                </a:cubicBezTo>
                <a:cubicBezTo>
                  <a:pt x="197" y="456"/>
                  <a:pt x="206" y="449"/>
                  <a:pt x="216" y="451"/>
                </a:cubicBezTo>
                <a:cubicBezTo>
                  <a:pt x="225" y="452"/>
                  <a:pt x="232" y="461"/>
                  <a:pt x="230" y="471"/>
                </a:cubicBezTo>
                <a:cubicBezTo>
                  <a:pt x="230" y="476"/>
                  <a:pt x="230" y="476"/>
                  <a:pt x="230" y="476"/>
                </a:cubicBezTo>
                <a:cubicBezTo>
                  <a:pt x="229" y="482"/>
                  <a:pt x="234" y="488"/>
                  <a:pt x="240" y="488"/>
                </a:cubicBezTo>
                <a:cubicBezTo>
                  <a:pt x="244" y="488"/>
                  <a:pt x="247" y="488"/>
                  <a:pt x="250" y="488"/>
                </a:cubicBezTo>
                <a:cubicBezTo>
                  <a:pt x="257" y="488"/>
                  <a:pt x="261" y="482"/>
                  <a:pt x="261" y="476"/>
                </a:cubicBezTo>
                <a:cubicBezTo>
                  <a:pt x="260" y="470"/>
                  <a:pt x="260" y="470"/>
                  <a:pt x="260" y="470"/>
                </a:cubicBezTo>
                <a:cubicBezTo>
                  <a:pt x="259" y="460"/>
                  <a:pt x="265" y="452"/>
                  <a:pt x="275" y="450"/>
                </a:cubicBezTo>
                <a:cubicBezTo>
                  <a:pt x="275" y="450"/>
                  <a:pt x="275" y="450"/>
                  <a:pt x="275" y="450"/>
                </a:cubicBezTo>
                <a:cubicBezTo>
                  <a:pt x="284" y="449"/>
                  <a:pt x="293" y="456"/>
                  <a:pt x="295" y="465"/>
                </a:cubicBezTo>
                <a:cubicBezTo>
                  <a:pt x="295" y="470"/>
                  <a:pt x="295" y="470"/>
                  <a:pt x="295" y="470"/>
                </a:cubicBezTo>
                <a:cubicBezTo>
                  <a:pt x="296" y="477"/>
                  <a:pt x="303" y="481"/>
                  <a:pt x="309" y="479"/>
                </a:cubicBezTo>
                <a:cubicBezTo>
                  <a:pt x="312" y="478"/>
                  <a:pt x="315" y="477"/>
                  <a:pt x="318" y="476"/>
                </a:cubicBezTo>
                <a:cubicBezTo>
                  <a:pt x="325" y="474"/>
                  <a:pt x="328" y="467"/>
                  <a:pt x="325" y="461"/>
                </a:cubicBezTo>
                <a:cubicBezTo>
                  <a:pt x="323" y="456"/>
                  <a:pt x="323" y="456"/>
                  <a:pt x="323" y="456"/>
                </a:cubicBezTo>
                <a:cubicBezTo>
                  <a:pt x="319" y="447"/>
                  <a:pt x="323" y="437"/>
                  <a:pt x="332" y="433"/>
                </a:cubicBezTo>
                <a:cubicBezTo>
                  <a:pt x="340" y="429"/>
                  <a:pt x="351" y="433"/>
                  <a:pt x="355" y="442"/>
                </a:cubicBezTo>
                <a:cubicBezTo>
                  <a:pt x="357" y="446"/>
                  <a:pt x="357" y="446"/>
                  <a:pt x="357" y="446"/>
                </a:cubicBezTo>
                <a:cubicBezTo>
                  <a:pt x="359" y="452"/>
                  <a:pt x="367" y="455"/>
                  <a:pt x="372" y="451"/>
                </a:cubicBezTo>
                <a:cubicBezTo>
                  <a:pt x="373" y="451"/>
                  <a:pt x="373" y="451"/>
                  <a:pt x="373" y="451"/>
                </a:cubicBezTo>
                <a:cubicBezTo>
                  <a:pt x="375" y="449"/>
                  <a:pt x="378" y="447"/>
                  <a:pt x="381" y="446"/>
                </a:cubicBezTo>
                <a:cubicBezTo>
                  <a:pt x="386" y="442"/>
                  <a:pt x="387" y="434"/>
                  <a:pt x="383" y="430"/>
                </a:cubicBezTo>
                <a:cubicBezTo>
                  <a:pt x="379" y="425"/>
                  <a:pt x="379" y="425"/>
                  <a:pt x="379" y="425"/>
                </a:cubicBezTo>
                <a:cubicBezTo>
                  <a:pt x="373" y="418"/>
                  <a:pt x="374" y="407"/>
                  <a:pt x="381" y="400"/>
                </a:cubicBezTo>
                <a:cubicBezTo>
                  <a:pt x="388" y="394"/>
                  <a:pt x="400" y="395"/>
                  <a:pt x="406" y="402"/>
                </a:cubicBezTo>
                <a:cubicBezTo>
                  <a:pt x="409" y="406"/>
                  <a:pt x="409" y="406"/>
                  <a:pt x="409" y="406"/>
                </a:cubicBezTo>
                <a:cubicBezTo>
                  <a:pt x="413" y="411"/>
                  <a:pt x="421" y="411"/>
                  <a:pt x="426" y="406"/>
                </a:cubicBezTo>
                <a:cubicBezTo>
                  <a:pt x="428" y="404"/>
                  <a:pt x="430" y="401"/>
                  <a:pt x="432" y="399"/>
                </a:cubicBezTo>
                <a:cubicBezTo>
                  <a:pt x="436" y="394"/>
                  <a:pt x="435" y="386"/>
                  <a:pt x="429" y="383"/>
                </a:cubicBezTo>
                <a:cubicBezTo>
                  <a:pt x="424" y="379"/>
                  <a:pt x="424" y="379"/>
                  <a:pt x="424" y="379"/>
                </a:cubicBezTo>
                <a:cubicBezTo>
                  <a:pt x="416" y="374"/>
                  <a:pt x="414" y="363"/>
                  <a:pt x="419" y="355"/>
                </a:cubicBezTo>
                <a:cubicBezTo>
                  <a:pt x="425" y="347"/>
                  <a:pt x="436" y="345"/>
                  <a:pt x="444" y="350"/>
                </a:cubicBezTo>
                <a:cubicBezTo>
                  <a:pt x="448" y="353"/>
                  <a:pt x="448" y="353"/>
                  <a:pt x="448" y="353"/>
                </a:cubicBezTo>
                <a:cubicBezTo>
                  <a:pt x="453" y="356"/>
                  <a:pt x="461" y="354"/>
                  <a:pt x="464" y="348"/>
                </a:cubicBezTo>
                <a:cubicBezTo>
                  <a:pt x="465" y="345"/>
                  <a:pt x="466" y="342"/>
                  <a:pt x="468" y="339"/>
                </a:cubicBezTo>
                <a:cubicBezTo>
                  <a:pt x="470" y="333"/>
                  <a:pt x="467" y="326"/>
                  <a:pt x="461" y="324"/>
                </a:cubicBezTo>
                <a:cubicBezTo>
                  <a:pt x="455" y="323"/>
                  <a:pt x="455" y="323"/>
                  <a:pt x="455" y="323"/>
                </a:cubicBezTo>
                <a:cubicBezTo>
                  <a:pt x="446" y="320"/>
                  <a:pt x="441" y="310"/>
                  <a:pt x="443" y="301"/>
                </a:cubicBezTo>
                <a:cubicBezTo>
                  <a:pt x="439" y="293"/>
                  <a:pt x="446" y="283"/>
                  <a:pt x="455" y="286"/>
                </a:cubicBezTo>
                <a:cubicBezTo>
                  <a:pt x="470" y="291"/>
                  <a:pt x="470" y="291"/>
                  <a:pt x="470" y="291"/>
                </a:cubicBezTo>
                <a:cubicBezTo>
                  <a:pt x="476" y="293"/>
                  <a:pt x="483" y="288"/>
                  <a:pt x="484" y="282"/>
                </a:cubicBezTo>
                <a:cubicBezTo>
                  <a:pt x="484" y="279"/>
                  <a:pt x="485" y="275"/>
                  <a:pt x="485" y="272"/>
                </a:cubicBezTo>
                <a:cubicBezTo>
                  <a:pt x="486" y="266"/>
                  <a:pt x="481" y="260"/>
                  <a:pt x="475" y="260"/>
                </a:cubicBezTo>
                <a:close/>
                <a:moveTo>
                  <a:pt x="291" y="99"/>
                </a:moveTo>
                <a:cubicBezTo>
                  <a:pt x="294" y="90"/>
                  <a:pt x="303" y="85"/>
                  <a:pt x="311" y="90"/>
                </a:cubicBezTo>
                <a:cubicBezTo>
                  <a:pt x="368" y="131"/>
                  <a:pt x="368" y="131"/>
                  <a:pt x="368" y="131"/>
                </a:cubicBezTo>
                <a:cubicBezTo>
                  <a:pt x="375" y="138"/>
                  <a:pt x="374" y="148"/>
                  <a:pt x="366" y="153"/>
                </a:cubicBezTo>
                <a:cubicBezTo>
                  <a:pt x="357" y="159"/>
                  <a:pt x="357" y="159"/>
                  <a:pt x="357" y="159"/>
                </a:cubicBezTo>
                <a:cubicBezTo>
                  <a:pt x="340" y="137"/>
                  <a:pt x="316" y="119"/>
                  <a:pt x="289" y="110"/>
                </a:cubicBezTo>
                <a:lnTo>
                  <a:pt x="291" y="99"/>
                </a:lnTo>
                <a:close/>
                <a:moveTo>
                  <a:pt x="183" y="87"/>
                </a:moveTo>
                <a:cubicBezTo>
                  <a:pt x="255" y="76"/>
                  <a:pt x="255" y="76"/>
                  <a:pt x="255" y="76"/>
                </a:cubicBezTo>
                <a:cubicBezTo>
                  <a:pt x="265" y="76"/>
                  <a:pt x="271" y="84"/>
                  <a:pt x="269" y="94"/>
                </a:cubicBezTo>
                <a:cubicBezTo>
                  <a:pt x="266" y="104"/>
                  <a:pt x="266" y="104"/>
                  <a:pt x="266" y="104"/>
                </a:cubicBezTo>
                <a:cubicBezTo>
                  <a:pt x="259" y="103"/>
                  <a:pt x="251" y="102"/>
                  <a:pt x="243" y="102"/>
                </a:cubicBezTo>
                <a:cubicBezTo>
                  <a:pt x="221" y="102"/>
                  <a:pt x="200" y="107"/>
                  <a:pt x="181" y="116"/>
                </a:cubicBezTo>
                <a:cubicBezTo>
                  <a:pt x="176" y="107"/>
                  <a:pt x="176" y="107"/>
                  <a:pt x="176" y="107"/>
                </a:cubicBezTo>
                <a:cubicBezTo>
                  <a:pt x="170" y="99"/>
                  <a:pt x="174" y="89"/>
                  <a:pt x="183" y="87"/>
                </a:cubicBezTo>
                <a:close/>
                <a:moveTo>
                  <a:pt x="89" y="176"/>
                </a:moveTo>
                <a:cubicBezTo>
                  <a:pt x="133" y="116"/>
                  <a:pt x="133" y="116"/>
                  <a:pt x="133" y="116"/>
                </a:cubicBezTo>
                <a:cubicBezTo>
                  <a:pt x="140" y="109"/>
                  <a:pt x="151" y="111"/>
                  <a:pt x="156" y="119"/>
                </a:cubicBezTo>
                <a:cubicBezTo>
                  <a:pt x="161" y="128"/>
                  <a:pt x="161" y="128"/>
                  <a:pt x="161" y="128"/>
                </a:cubicBezTo>
                <a:cubicBezTo>
                  <a:pt x="137" y="145"/>
                  <a:pt x="118" y="170"/>
                  <a:pt x="108" y="198"/>
                </a:cubicBezTo>
                <a:cubicBezTo>
                  <a:pt x="98" y="196"/>
                  <a:pt x="98" y="196"/>
                  <a:pt x="98" y="196"/>
                </a:cubicBezTo>
                <a:cubicBezTo>
                  <a:pt x="88" y="194"/>
                  <a:pt x="84" y="185"/>
                  <a:pt x="89" y="176"/>
                </a:cubicBezTo>
                <a:close/>
                <a:moveTo>
                  <a:pt x="108" y="315"/>
                </a:moveTo>
                <a:cubicBezTo>
                  <a:pt x="99" y="321"/>
                  <a:pt x="90" y="317"/>
                  <a:pt x="87" y="308"/>
                </a:cubicBezTo>
                <a:cubicBezTo>
                  <a:pt x="75" y="233"/>
                  <a:pt x="75" y="233"/>
                  <a:pt x="75" y="233"/>
                </a:cubicBezTo>
                <a:cubicBezTo>
                  <a:pt x="75" y="223"/>
                  <a:pt x="83" y="216"/>
                  <a:pt x="92" y="219"/>
                </a:cubicBezTo>
                <a:cubicBezTo>
                  <a:pt x="103" y="221"/>
                  <a:pt x="103" y="221"/>
                  <a:pt x="103" y="221"/>
                </a:cubicBezTo>
                <a:cubicBezTo>
                  <a:pt x="101" y="229"/>
                  <a:pt x="101" y="236"/>
                  <a:pt x="101" y="244"/>
                </a:cubicBezTo>
                <a:cubicBezTo>
                  <a:pt x="101" y="268"/>
                  <a:pt x="107" y="290"/>
                  <a:pt x="117" y="310"/>
                </a:cubicBezTo>
                <a:lnTo>
                  <a:pt x="108" y="315"/>
                </a:lnTo>
                <a:close/>
                <a:moveTo>
                  <a:pt x="180" y="401"/>
                </a:moveTo>
                <a:cubicBezTo>
                  <a:pt x="118" y="357"/>
                  <a:pt x="118" y="357"/>
                  <a:pt x="118" y="357"/>
                </a:cubicBezTo>
                <a:cubicBezTo>
                  <a:pt x="111" y="350"/>
                  <a:pt x="112" y="340"/>
                  <a:pt x="120" y="335"/>
                </a:cubicBezTo>
                <a:cubicBezTo>
                  <a:pt x="129" y="330"/>
                  <a:pt x="129" y="330"/>
                  <a:pt x="129" y="330"/>
                </a:cubicBezTo>
                <a:cubicBezTo>
                  <a:pt x="147" y="354"/>
                  <a:pt x="173" y="372"/>
                  <a:pt x="203" y="381"/>
                </a:cubicBezTo>
                <a:cubicBezTo>
                  <a:pt x="201" y="391"/>
                  <a:pt x="201" y="391"/>
                  <a:pt x="201" y="391"/>
                </a:cubicBezTo>
                <a:cubicBezTo>
                  <a:pt x="198" y="401"/>
                  <a:pt x="189" y="405"/>
                  <a:pt x="180" y="401"/>
                </a:cubicBezTo>
                <a:close/>
                <a:moveTo>
                  <a:pt x="311" y="399"/>
                </a:moveTo>
                <a:cubicBezTo>
                  <a:pt x="237" y="413"/>
                  <a:pt x="237" y="413"/>
                  <a:pt x="237" y="413"/>
                </a:cubicBezTo>
                <a:cubicBezTo>
                  <a:pt x="228" y="413"/>
                  <a:pt x="221" y="406"/>
                  <a:pt x="223" y="396"/>
                </a:cubicBezTo>
                <a:cubicBezTo>
                  <a:pt x="226" y="386"/>
                  <a:pt x="226" y="386"/>
                  <a:pt x="226" y="386"/>
                </a:cubicBezTo>
                <a:cubicBezTo>
                  <a:pt x="231" y="386"/>
                  <a:pt x="237" y="387"/>
                  <a:pt x="243" y="387"/>
                </a:cubicBezTo>
                <a:cubicBezTo>
                  <a:pt x="268" y="387"/>
                  <a:pt x="292" y="380"/>
                  <a:pt x="312" y="368"/>
                </a:cubicBezTo>
                <a:cubicBezTo>
                  <a:pt x="318" y="377"/>
                  <a:pt x="318" y="377"/>
                  <a:pt x="318" y="377"/>
                </a:cubicBezTo>
                <a:cubicBezTo>
                  <a:pt x="323" y="386"/>
                  <a:pt x="320" y="395"/>
                  <a:pt x="311" y="399"/>
                </a:cubicBezTo>
                <a:close/>
                <a:moveTo>
                  <a:pt x="400" y="307"/>
                </a:moveTo>
                <a:cubicBezTo>
                  <a:pt x="359" y="367"/>
                  <a:pt x="359" y="367"/>
                  <a:pt x="359" y="367"/>
                </a:cubicBezTo>
                <a:cubicBezTo>
                  <a:pt x="352" y="374"/>
                  <a:pt x="343" y="373"/>
                  <a:pt x="337" y="365"/>
                </a:cubicBezTo>
                <a:cubicBezTo>
                  <a:pt x="332" y="355"/>
                  <a:pt x="332" y="355"/>
                  <a:pt x="332" y="355"/>
                </a:cubicBezTo>
                <a:cubicBezTo>
                  <a:pt x="354" y="337"/>
                  <a:pt x="371" y="313"/>
                  <a:pt x="379" y="284"/>
                </a:cubicBezTo>
                <a:cubicBezTo>
                  <a:pt x="390" y="287"/>
                  <a:pt x="390" y="287"/>
                  <a:pt x="390" y="287"/>
                </a:cubicBezTo>
                <a:cubicBezTo>
                  <a:pt x="400" y="289"/>
                  <a:pt x="404" y="298"/>
                  <a:pt x="400" y="307"/>
                </a:cubicBezTo>
                <a:close/>
                <a:moveTo>
                  <a:pt x="395" y="264"/>
                </a:moveTo>
                <a:cubicBezTo>
                  <a:pt x="384" y="262"/>
                  <a:pt x="384" y="262"/>
                  <a:pt x="384" y="262"/>
                </a:cubicBezTo>
                <a:cubicBezTo>
                  <a:pt x="385" y="256"/>
                  <a:pt x="385" y="250"/>
                  <a:pt x="385" y="244"/>
                </a:cubicBezTo>
                <a:cubicBezTo>
                  <a:pt x="385" y="221"/>
                  <a:pt x="379" y="199"/>
                  <a:pt x="369" y="179"/>
                </a:cubicBezTo>
                <a:cubicBezTo>
                  <a:pt x="378" y="173"/>
                  <a:pt x="378" y="173"/>
                  <a:pt x="378" y="173"/>
                </a:cubicBezTo>
                <a:cubicBezTo>
                  <a:pt x="387" y="168"/>
                  <a:pt x="396" y="171"/>
                  <a:pt x="399" y="181"/>
                </a:cubicBezTo>
                <a:cubicBezTo>
                  <a:pt x="412" y="250"/>
                  <a:pt x="412" y="250"/>
                  <a:pt x="412" y="250"/>
                </a:cubicBezTo>
                <a:cubicBezTo>
                  <a:pt x="412" y="260"/>
                  <a:pt x="404" y="266"/>
                  <a:pt x="395" y="264"/>
                </a:cubicBezTo>
                <a:close/>
              </a:path>
            </a:pathLst>
          </a:custGeom>
          <a:solidFill>
            <a:schemeClr val="accent3">
              <a:lumMod val="60000"/>
              <a:lumOff val="4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21" name="Freeform 19">
            <a:extLst>
              <a:ext uri="{FF2B5EF4-FFF2-40B4-BE49-F238E27FC236}">
                <a16:creationId xmlns:a16="http://schemas.microsoft.com/office/drawing/2014/main" id="{554759E1-ECE8-F243-BEB8-E7DA68682B39}"/>
              </a:ext>
            </a:extLst>
          </p:cNvPr>
          <p:cNvSpPr>
            <a:spLocks noEditPoints="1"/>
          </p:cNvSpPr>
          <p:nvPr/>
        </p:nvSpPr>
        <p:spPr bwMode="auto">
          <a:xfrm>
            <a:off x="1709455" y="1341889"/>
            <a:ext cx="996564" cy="999691"/>
          </a:xfrm>
          <a:custGeom>
            <a:avLst/>
            <a:gdLst>
              <a:gd name="T0" fmla="*/ 380 w 402"/>
              <a:gd name="T1" fmla="*/ 242 h 403"/>
              <a:gd name="T2" fmla="*/ 385 w 402"/>
              <a:gd name="T3" fmla="*/ 209 h 403"/>
              <a:gd name="T4" fmla="*/ 383 w 402"/>
              <a:gd name="T5" fmla="*/ 175 h 403"/>
              <a:gd name="T6" fmla="*/ 375 w 402"/>
              <a:gd name="T7" fmla="*/ 142 h 403"/>
              <a:gd name="T8" fmla="*/ 361 w 402"/>
              <a:gd name="T9" fmla="*/ 111 h 403"/>
              <a:gd name="T10" fmla="*/ 342 w 402"/>
              <a:gd name="T11" fmla="*/ 83 h 403"/>
              <a:gd name="T12" fmla="*/ 318 w 402"/>
              <a:gd name="T13" fmla="*/ 59 h 403"/>
              <a:gd name="T14" fmla="*/ 289 w 402"/>
              <a:gd name="T15" fmla="*/ 40 h 403"/>
              <a:gd name="T16" fmla="*/ 258 w 402"/>
              <a:gd name="T17" fmla="*/ 26 h 403"/>
              <a:gd name="T18" fmla="*/ 225 w 402"/>
              <a:gd name="T19" fmla="*/ 19 h 403"/>
              <a:gd name="T20" fmla="*/ 191 w 402"/>
              <a:gd name="T21" fmla="*/ 18 h 403"/>
              <a:gd name="T22" fmla="*/ 158 w 402"/>
              <a:gd name="T23" fmla="*/ 23 h 403"/>
              <a:gd name="T24" fmla="*/ 125 w 402"/>
              <a:gd name="T25" fmla="*/ 34 h 403"/>
              <a:gd name="T26" fmla="*/ 96 w 402"/>
              <a:gd name="T27" fmla="*/ 50 h 403"/>
              <a:gd name="T28" fmla="*/ 70 w 402"/>
              <a:gd name="T29" fmla="*/ 72 h 403"/>
              <a:gd name="T30" fmla="*/ 48 w 402"/>
              <a:gd name="T31" fmla="*/ 98 h 403"/>
              <a:gd name="T32" fmla="*/ 32 w 402"/>
              <a:gd name="T33" fmla="*/ 128 h 403"/>
              <a:gd name="T34" fmla="*/ 21 w 402"/>
              <a:gd name="T35" fmla="*/ 161 h 403"/>
              <a:gd name="T36" fmla="*/ 17 w 402"/>
              <a:gd name="T37" fmla="*/ 194 h 403"/>
              <a:gd name="T38" fmla="*/ 19 w 402"/>
              <a:gd name="T39" fmla="*/ 228 h 403"/>
              <a:gd name="T40" fmla="*/ 27 w 402"/>
              <a:gd name="T41" fmla="*/ 261 h 403"/>
              <a:gd name="T42" fmla="*/ 41 w 402"/>
              <a:gd name="T43" fmla="*/ 292 h 403"/>
              <a:gd name="T44" fmla="*/ 60 w 402"/>
              <a:gd name="T45" fmla="*/ 320 h 403"/>
              <a:gd name="T46" fmla="*/ 84 w 402"/>
              <a:gd name="T47" fmla="*/ 344 h 403"/>
              <a:gd name="T48" fmla="*/ 112 w 402"/>
              <a:gd name="T49" fmla="*/ 363 h 403"/>
              <a:gd name="T50" fmla="*/ 144 w 402"/>
              <a:gd name="T51" fmla="*/ 376 h 403"/>
              <a:gd name="T52" fmla="*/ 177 w 402"/>
              <a:gd name="T53" fmla="*/ 384 h 403"/>
              <a:gd name="T54" fmla="*/ 211 w 402"/>
              <a:gd name="T55" fmla="*/ 385 h 403"/>
              <a:gd name="T56" fmla="*/ 244 w 402"/>
              <a:gd name="T57" fmla="*/ 380 h 403"/>
              <a:gd name="T58" fmla="*/ 276 w 402"/>
              <a:gd name="T59" fmla="*/ 369 h 403"/>
              <a:gd name="T60" fmla="*/ 306 w 402"/>
              <a:gd name="T61" fmla="*/ 353 h 403"/>
              <a:gd name="T62" fmla="*/ 332 w 402"/>
              <a:gd name="T63" fmla="*/ 331 h 403"/>
              <a:gd name="T64" fmla="*/ 354 w 402"/>
              <a:gd name="T65" fmla="*/ 304 h 403"/>
              <a:gd name="T66" fmla="*/ 370 w 402"/>
              <a:gd name="T67" fmla="*/ 275 h 403"/>
              <a:gd name="T68" fmla="*/ 119 w 402"/>
              <a:gd name="T69" fmla="*/ 71 h 403"/>
              <a:gd name="T70" fmla="*/ 213 w 402"/>
              <a:gd name="T71" fmla="*/ 69 h 403"/>
              <a:gd name="T72" fmla="*/ 80 w 402"/>
              <a:gd name="T73" fmla="*/ 257 h 403"/>
              <a:gd name="T74" fmla="*/ 337 w 402"/>
              <a:gd name="T75" fmla="*/ 272 h 403"/>
              <a:gd name="T76" fmla="*/ 98 w 402"/>
              <a:gd name="T77" fmla="*/ 294 h 403"/>
              <a:gd name="T78" fmla="*/ 324 w 402"/>
              <a:gd name="T79" fmla="*/ 253 h 403"/>
              <a:gd name="T80" fmla="*/ 339 w 402"/>
              <a:gd name="T81" fmla="*/ 214 h 403"/>
              <a:gd name="T82" fmla="*/ 252 w 402"/>
              <a:gd name="T83" fmla="*/ 79 h 403"/>
              <a:gd name="T84" fmla="*/ 331 w 402"/>
              <a:gd name="T85" fmla="*/ 120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2" h="403">
                <a:moveTo>
                  <a:pt x="376" y="259"/>
                </a:moveTo>
                <a:cubicBezTo>
                  <a:pt x="396" y="256"/>
                  <a:pt x="396" y="256"/>
                  <a:pt x="396" y="256"/>
                </a:cubicBezTo>
                <a:cubicBezTo>
                  <a:pt x="380" y="242"/>
                  <a:pt x="380" y="242"/>
                  <a:pt x="380" y="242"/>
                </a:cubicBezTo>
                <a:cubicBezTo>
                  <a:pt x="375" y="238"/>
                  <a:pt x="377" y="229"/>
                  <a:pt x="383" y="226"/>
                </a:cubicBezTo>
                <a:cubicBezTo>
                  <a:pt x="402" y="219"/>
                  <a:pt x="402" y="219"/>
                  <a:pt x="402" y="219"/>
                </a:cubicBezTo>
                <a:cubicBezTo>
                  <a:pt x="385" y="209"/>
                  <a:pt x="385" y="209"/>
                  <a:pt x="385" y="209"/>
                </a:cubicBezTo>
                <a:cubicBezTo>
                  <a:pt x="379" y="205"/>
                  <a:pt x="379" y="196"/>
                  <a:pt x="385" y="192"/>
                </a:cubicBezTo>
                <a:cubicBezTo>
                  <a:pt x="402" y="182"/>
                  <a:pt x="402" y="182"/>
                  <a:pt x="402" y="182"/>
                </a:cubicBezTo>
                <a:cubicBezTo>
                  <a:pt x="383" y="175"/>
                  <a:pt x="383" y="175"/>
                  <a:pt x="383" y="175"/>
                </a:cubicBezTo>
                <a:cubicBezTo>
                  <a:pt x="376" y="172"/>
                  <a:pt x="375" y="163"/>
                  <a:pt x="380" y="158"/>
                </a:cubicBezTo>
                <a:cubicBezTo>
                  <a:pt x="395" y="145"/>
                  <a:pt x="395" y="145"/>
                  <a:pt x="395" y="145"/>
                </a:cubicBezTo>
                <a:cubicBezTo>
                  <a:pt x="375" y="142"/>
                  <a:pt x="375" y="142"/>
                  <a:pt x="375" y="142"/>
                </a:cubicBezTo>
                <a:cubicBezTo>
                  <a:pt x="368" y="141"/>
                  <a:pt x="365" y="132"/>
                  <a:pt x="369" y="126"/>
                </a:cubicBezTo>
                <a:cubicBezTo>
                  <a:pt x="381" y="110"/>
                  <a:pt x="381" y="110"/>
                  <a:pt x="381" y="110"/>
                </a:cubicBezTo>
                <a:cubicBezTo>
                  <a:pt x="361" y="111"/>
                  <a:pt x="361" y="111"/>
                  <a:pt x="361" y="111"/>
                </a:cubicBezTo>
                <a:cubicBezTo>
                  <a:pt x="354" y="111"/>
                  <a:pt x="349" y="103"/>
                  <a:pt x="352" y="97"/>
                </a:cubicBezTo>
                <a:cubicBezTo>
                  <a:pt x="361" y="79"/>
                  <a:pt x="361" y="79"/>
                  <a:pt x="361" y="79"/>
                </a:cubicBezTo>
                <a:cubicBezTo>
                  <a:pt x="342" y="83"/>
                  <a:pt x="342" y="83"/>
                  <a:pt x="342" y="83"/>
                </a:cubicBezTo>
                <a:cubicBezTo>
                  <a:pt x="335" y="84"/>
                  <a:pt x="328" y="78"/>
                  <a:pt x="330" y="71"/>
                </a:cubicBezTo>
                <a:cubicBezTo>
                  <a:pt x="336" y="51"/>
                  <a:pt x="336" y="51"/>
                  <a:pt x="336" y="51"/>
                </a:cubicBezTo>
                <a:cubicBezTo>
                  <a:pt x="318" y="59"/>
                  <a:pt x="318" y="59"/>
                  <a:pt x="318" y="59"/>
                </a:cubicBezTo>
                <a:cubicBezTo>
                  <a:pt x="311" y="62"/>
                  <a:pt x="303" y="56"/>
                  <a:pt x="304" y="49"/>
                </a:cubicBezTo>
                <a:cubicBezTo>
                  <a:pt x="306" y="29"/>
                  <a:pt x="306" y="29"/>
                  <a:pt x="306" y="29"/>
                </a:cubicBezTo>
                <a:cubicBezTo>
                  <a:pt x="289" y="40"/>
                  <a:pt x="289" y="40"/>
                  <a:pt x="289" y="40"/>
                </a:cubicBezTo>
                <a:cubicBezTo>
                  <a:pt x="283" y="44"/>
                  <a:pt x="275" y="40"/>
                  <a:pt x="274" y="33"/>
                </a:cubicBezTo>
                <a:cubicBezTo>
                  <a:pt x="273" y="13"/>
                  <a:pt x="273" y="13"/>
                  <a:pt x="273" y="13"/>
                </a:cubicBezTo>
                <a:cubicBezTo>
                  <a:pt x="258" y="26"/>
                  <a:pt x="258" y="26"/>
                  <a:pt x="258" y="26"/>
                </a:cubicBezTo>
                <a:cubicBezTo>
                  <a:pt x="253" y="32"/>
                  <a:pt x="244" y="29"/>
                  <a:pt x="242" y="22"/>
                </a:cubicBezTo>
                <a:cubicBezTo>
                  <a:pt x="237" y="3"/>
                  <a:pt x="237" y="3"/>
                  <a:pt x="237" y="3"/>
                </a:cubicBezTo>
                <a:cubicBezTo>
                  <a:pt x="225" y="19"/>
                  <a:pt x="225" y="19"/>
                  <a:pt x="225" y="19"/>
                </a:cubicBezTo>
                <a:cubicBezTo>
                  <a:pt x="221" y="25"/>
                  <a:pt x="212" y="24"/>
                  <a:pt x="209" y="17"/>
                </a:cubicBezTo>
                <a:cubicBezTo>
                  <a:pt x="200" y="0"/>
                  <a:pt x="200" y="0"/>
                  <a:pt x="200" y="0"/>
                </a:cubicBezTo>
                <a:cubicBezTo>
                  <a:pt x="191" y="18"/>
                  <a:pt x="191" y="18"/>
                  <a:pt x="191" y="18"/>
                </a:cubicBezTo>
                <a:cubicBezTo>
                  <a:pt x="188" y="24"/>
                  <a:pt x="179" y="25"/>
                  <a:pt x="175" y="19"/>
                </a:cubicBezTo>
                <a:cubicBezTo>
                  <a:pt x="163" y="3"/>
                  <a:pt x="163" y="3"/>
                  <a:pt x="163" y="3"/>
                </a:cubicBezTo>
                <a:cubicBezTo>
                  <a:pt x="158" y="23"/>
                  <a:pt x="158" y="23"/>
                  <a:pt x="158" y="23"/>
                </a:cubicBezTo>
                <a:cubicBezTo>
                  <a:pt x="156" y="30"/>
                  <a:pt x="147" y="32"/>
                  <a:pt x="142" y="27"/>
                </a:cubicBezTo>
                <a:cubicBezTo>
                  <a:pt x="127" y="14"/>
                  <a:pt x="127" y="14"/>
                  <a:pt x="127" y="14"/>
                </a:cubicBezTo>
                <a:cubicBezTo>
                  <a:pt x="125" y="34"/>
                  <a:pt x="125" y="34"/>
                  <a:pt x="125" y="34"/>
                </a:cubicBezTo>
                <a:cubicBezTo>
                  <a:pt x="125" y="41"/>
                  <a:pt x="117" y="45"/>
                  <a:pt x="111" y="41"/>
                </a:cubicBezTo>
                <a:cubicBezTo>
                  <a:pt x="94" y="30"/>
                  <a:pt x="94" y="30"/>
                  <a:pt x="94" y="30"/>
                </a:cubicBezTo>
                <a:cubicBezTo>
                  <a:pt x="96" y="50"/>
                  <a:pt x="96" y="50"/>
                  <a:pt x="96" y="50"/>
                </a:cubicBezTo>
                <a:cubicBezTo>
                  <a:pt x="97" y="58"/>
                  <a:pt x="89" y="63"/>
                  <a:pt x="83" y="60"/>
                </a:cubicBezTo>
                <a:cubicBezTo>
                  <a:pt x="64" y="53"/>
                  <a:pt x="64" y="53"/>
                  <a:pt x="64" y="53"/>
                </a:cubicBezTo>
                <a:cubicBezTo>
                  <a:pt x="70" y="72"/>
                  <a:pt x="70" y="72"/>
                  <a:pt x="70" y="72"/>
                </a:cubicBezTo>
                <a:cubicBezTo>
                  <a:pt x="72" y="79"/>
                  <a:pt x="66" y="86"/>
                  <a:pt x="59" y="85"/>
                </a:cubicBezTo>
                <a:cubicBezTo>
                  <a:pt x="39" y="81"/>
                  <a:pt x="39" y="81"/>
                  <a:pt x="39" y="81"/>
                </a:cubicBezTo>
                <a:cubicBezTo>
                  <a:pt x="48" y="98"/>
                  <a:pt x="48" y="98"/>
                  <a:pt x="48" y="98"/>
                </a:cubicBezTo>
                <a:cubicBezTo>
                  <a:pt x="52" y="105"/>
                  <a:pt x="47" y="113"/>
                  <a:pt x="40" y="113"/>
                </a:cubicBezTo>
                <a:cubicBezTo>
                  <a:pt x="20" y="113"/>
                  <a:pt x="20" y="113"/>
                  <a:pt x="20" y="113"/>
                </a:cubicBezTo>
                <a:cubicBezTo>
                  <a:pt x="32" y="128"/>
                  <a:pt x="32" y="128"/>
                  <a:pt x="32" y="128"/>
                </a:cubicBezTo>
                <a:cubicBezTo>
                  <a:pt x="37" y="134"/>
                  <a:pt x="33" y="143"/>
                  <a:pt x="26" y="144"/>
                </a:cubicBezTo>
                <a:cubicBezTo>
                  <a:pt x="6" y="147"/>
                  <a:pt x="6" y="147"/>
                  <a:pt x="6" y="147"/>
                </a:cubicBezTo>
                <a:cubicBezTo>
                  <a:pt x="21" y="161"/>
                  <a:pt x="21" y="161"/>
                  <a:pt x="21" y="161"/>
                </a:cubicBezTo>
                <a:cubicBezTo>
                  <a:pt x="27" y="165"/>
                  <a:pt x="25" y="174"/>
                  <a:pt x="18" y="177"/>
                </a:cubicBezTo>
                <a:cubicBezTo>
                  <a:pt x="0" y="184"/>
                  <a:pt x="0" y="184"/>
                  <a:pt x="0" y="184"/>
                </a:cubicBezTo>
                <a:cubicBezTo>
                  <a:pt x="17" y="194"/>
                  <a:pt x="17" y="194"/>
                  <a:pt x="17" y="194"/>
                </a:cubicBezTo>
                <a:cubicBezTo>
                  <a:pt x="23" y="198"/>
                  <a:pt x="23" y="207"/>
                  <a:pt x="17" y="211"/>
                </a:cubicBezTo>
                <a:cubicBezTo>
                  <a:pt x="0" y="221"/>
                  <a:pt x="0" y="221"/>
                  <a:pt x="0" y="221"/>
                </a:cubicBezTo>
                <a:cubicBezTo>
                  <a:pt x="19" y="228"/>
                  <a:pt x="19" y="228"/>
                  <a:pt x="19" y="228"/>
                </a:cubicBezTo>
                <a:cubicBezTo>
                  <a:pt x="26" y="231"/>
                  <a:pt x="27" y="240"/>
                  <a:pt x="22" y="245"/>
                </a:cubicBezTo>
                <a:cubicBezTo>
                  <a:pt x="7" y="258"/>
                  <a:pt x="7" y="258"/>
                  <a:pt x="7" y="258"/>
                </a:cubicBezTo>
                <a:cubicBezTo>
                  <a:pt x="27" y="261"/>
                  <a:pt x="27" y="261"/>
                  <a:pt x="27" y="261"/>
                </a:cubicBezTo>
                <a:cubicBezTo>
                  <a:pt x="34" y="262"/>
                  <a:pt x="37" y="271"/>
                  <a:pt x="33" y="277"/>
                </a:cubicBezTo>
                <a:cubicBezTo>
                  <a:pt x="21" y="293"/>
                  <a:pt x="21" y="293"/>
                  <a:pt x="21" y="293"/>
                </a:cubicBezTo>
                <a:cubicBezTo>
                  <a:pt x="41" y="292"/>
                  <a:pt x="41" y="292"/>
                  <a:pt x="41" y="292"/>
                </a:cubicBezTo>
                <a:cubicBezTo>
                  <a:pt x="48" y="292"/>
                  <a:pt x="53" y="300"/>
                  <a:pt x="50" y="306"/>
                </a:cubicBezTo>
                <a:cubicBezTo>
                  <a:pt x="41" y="324"/>
                  <a:pt x="41" y="324"/>
                  <a:pt x="41" y="324"/>
                </a:cubicBezTo>
                <a:cubicBezTo>
                  <a:pt x="60" y="320"/>
                  <a:pt x="60" y="320"/>
                  <a:pt x="60" y="320"/>
                </a:cubicBezTo>
                <a:cubicBezTo>
                  <a:pt x="67" y="319"/>
                  <a:pt x="73" y="325"/>
                  <a:pt x="71" y="332"/>
                </a:cubicBezTo>
                <a:cubicBezTo>
                  <a:pt x="66" y="352"/>
                  <a:pt x="66" y="352"/>
                  <a:pt x="66" y="352"/>
                </a:cubicBezTo>
                <a:cubicBezTo>
                  <a:pt x="84" y="344"/>
                  <a:pt x="84" y="344"/>
                  <a:pt x="84" y="344"/>
                </a:cubicBezTo>
                <a:cubicBezTo>
                  <a:pt x="91" y="341"/>
                  <a:pt x="98" y="347"/>
                  <a:pt x="98" y="354"/>
                </a:cubicBezTo>
                <a:cubicBezTo>
                  <a:pt x="96" y="374"/>
                  <a:pt x="96" y="374"/>
                  <a:pt x="96" y="374"/>
                </a:cubicBezTo>
                <a:cubicBezTo>
                  <a:pt x="112" y="363"/>
                  <a:pt x="112" y="363"/>
                  <a:pt x="112" y="363"/>
                </a:cubicBezTo>
                <a:cubicBezTo>
                  <a:pt x="119" y="359"/>
                  <a:pt x="127" y="363"/>
                  <a:pt x="127" y="370"/>
                </a:cubicBezTo>
                <a:cubicBezTo>
                  <a:pt x="129" y="390"/>
                  <a:pt x="129" y="390"/>
                  <a:pt x="129" y="390"/>
                </a:cubicBezTo>
                <a:cubicBezTo>
                  <a:pt x="144" y="376"/>
                  <a:pt x="144" y="376"/>
                  <a:pt x="144" y="376"/>
                </a:cubicBezTo>
                <a:cubicBezTo>
                  <a:pt x="149" y="371"/>
                  <a:pt x="158" y="374"/>
                  <a:pt x="160" y="381"/>
                </a:cubicBezTo>
                <a:cubicBezTo>
                  <a:pt x="165" y="400"/>
                  <a:pt x="165" y="400"/>
                  <a:pt x="165" y="400"/>
                </a:cubicBezTo>
                <a:cubicBezTo>
                  <a:pt x="177" y="384"/>
                  <a:pt x="177" y="384"/>
                  <a:pt x="177" y="384"/>
                </a:cubicBezTo>
                <a:cubicBezTo>
                  <a:pt x="181" y="378"/>
                  <a:pt x="190" y="379"/>
                  <a:pt x="193" y="385"/>
                </a:cubicBezTo>
                <a:cubicBezTo>
                  <a:pt x="202" y="403"/>
                  <a:pt x="202" y="403"/>
                  <a:pt x="202" y="403"/>
                </a:cubicBezTo>
                <a:cubicBezTo>
                  <a:pt x="211" y="385"/>
                  <a:pt x="211" y="385"/>
                  <a:pt x="211" y="385"/>
                </a:cubicBezTo>
                <a:cubicBezTo>
                  <a:pt x="214" y="379"/>
                  <a:pt x="223" y="378"/>
                  <a:pt x="227" y="384"/>
                </a:cubicBezTo>
                <a:cubicBezTo>
                  <a:pt x="239" y="400"/>
                  <a:pt x="239" y="400"/>
                  <a:pt x="239" y="400"/>
                </a:cubicBezTo>
                <a:cubicBezTo>
                  <a:pt x="244" y="380"/>
                  <a:pt x="244" y="380"/>
                  <a:pt x="244" y="380"/>
                </a:cubicBezTo>
                <a:cubicBezTo>
                  <a:pt x="246" y="373"/>
                  <a:pt x="255" y="371"/>
                  <a:pt x="260" y="376"/>
                </a:cubicBezTo>
                <a:cubicBezTo>
                  <a:pt x="275" y="389"/>
                  <a:pt x="275" y="389"/>
                  <a:pt x="275" y="389"/>
                </a:cubicBezTo>
                <a:cubicBezTo>
                  <a:pt x="276" y="369"/>
                  <a:pt x="276" y="369"/>
                  <a:pt x="276" y="369"/>
                </a:cubicBezTo>
                <a:cubicBezTo>
                  <a:pt x="277" y="362"/>
                  <a:pt x="285" y="358"/>
                  <a:pt x="291" y="362"/>
                </a:cubicBezTo>
                <a:cubicBezTo>
                  <a:pt x="308" y="373"/>
                  <a:pt x="308" y="373"/>
                  <a:pt x="308" y="373"/>
                </a:cubicBezTo>
                <a:cubicBezTo>
                  <a:pt x="306" y="353"/>
                  <a:pt x="306" y="353"/>
                  <a:pt x="306" y="353"/>
                </a:cubicBezTo>
                <a:cubicBezTo>
                  <a:pt x="305" y="345"/>
                  <a:pt x="312" y="340"/>
                  <a:pt x="319" y="343"/>
                </a:cubicBezTo>
                <a:cubicBezTo>
                  <a:pt x="338" y="350"/>
                  <a:pt x="338" y="350"/>
                  <a:pt x="338" y="350"/>
                </a:cubicBezTo>
                <a:cubicBezTo>
                  <a:pt x="332" y="331"/>
                  <a:pt x="332" y="331"/>
                  <a:pt x="332" y="331"/>
                </a:cubicBezTo>
                <a:cubicBezTo>
                  <a:pt x="330" y="324"/>
                  <a:pt x="336" y="317"/>
                  <a:pt x="343" y="318"/>
                </a:cubicBezTo>
                <a:cubicBezTo>
                  <a:pt x="363" y="322"/>
                  <a:pt x="363" y="322"/>
                  <a:pt x="363" y="322"/>
                </a:cubicBezTo>
                <a:cubicBezTo>
                  <a:pt x="354" y="304"/>
                  <a:pt x="354" y="304"/>
                  <a:pt x="354" y="304"/>
                </a:cubicBezTo>
                <a:cubicBezTo>
                  <a:pt x="350" y="298"/>
                  <a:pt x="355" y="290"/>
                  <a:pt x="362" y="290"/>
                </a:cubicBezTo>
                <a:cubicBezTo>
                  <a:pt x="382" y="290"/>
                  <a:pt x="382" y="290"/>
                  <a:pt x="382" y="290"/>
                </a:cubicBezTo>
                <a:cubicBezTo>
                  <a:pt x="370" y="275"/>
                  <a:pt x="370" y="275"/>
                  <a:pt x="370" y="275"/>
                </a:cubicBezTo>
                <a:cubicBezTo>
                  <a:pt x="365" y="269"/>
                  <a:pt x="369" y="260"/>
                  <a:pt x="376" y="259"/>
                </a:cubicBezTo>
                <a:close/>
                <a:moveTo>
                  <a:pt x="56" y="253"/>
                </a:moveTo>
                <a:cubicBezTo>
                  <a:pt x="33" y="187"/>
                  <a:pt x="57" y="110"/>
                  <a:pt x="119" y="71"/>
                </a:cubicBezTo>
                <a:cubicBezTo>
                  <a:pt x="145" y="55"/>
                  <a:pt x="173" y="48"/>
                  <a:pt x="201" y="48"/>
                </a:cubicBezTo>
                <a:cubicBezTo>
                  <a:pt x="210" y="48"/>
                  <a:pt x="216" y="56"/>
                  <a:pt x="214" y="64"/>
                </a:cubicBezTo>
                <a:cubicBezTo>
                  <a:pt x="213" y="69"/>
                  <a:pt x="213" y="69"/>
                  <a:pt x="213" y="69"/>
                </a:cubicBezTo>
                <a:cubicBezTo>
                  <a:pt x="209" y="69"/>
                  <a:pt x="205" y="68"/>
                  <a:pt x="201" y="68"/>
                </a:cubicBezTo>
                <a:cubicBezTo>
                  <a:pt x="127" y="68"/>
                  <a:pt x="68" y="128"/>
                  <a:pt x="68" y="201"/>
                </a:cubicBezTo>
                <a:cubicBezTo>
                  <a:pt x="68" y="221"/>
                  <a:pt x="72" y="240"/>
                  <a:pt x="80" y="257"/>
                </a:cubicBezTo>
                <a:cubicBezTo>
                  <a:pt x="75" y="260"/>
                  <a:pt x="75" y="260"/>
                  <a:pt x="75" y="260"/>
                </a:cubicBezTo>
                <a:cubicBezTo>
                  <a:pt x="68" y="264"/>
                  <a:pt x="59" y="261"/>
                  <a:pt x="56" y="253"/>
                </a:cubicBezTo>
                <a:close/>
                <a:moveTo>
                  <a:pt x="337" y="272"/>
                </a:moveTo>
                <a:cubicBezTo>
                  <a:pt x="325" y="296"/>
                  <a:pt x="307" y="316"/>
                  <a:pt x="283" y="332"/>
                </a:cubicBezTo>
                <a:cubicBezTo>
                  <a:pt x="222" y="369"/>
                  <a:pt x="146" y="360"/>
                  <a:pt x="97" y="314"/>
                </a:cubicBezTo>
                <a:cubicBezTo>
                  <a:pt x="90" y="308"/>
                  <a:pt x="91" y="298"/>
                  <a:pt x="98" y="294"/>
                </a:cubicBezTo>
                <a:cubicBezTo>
                  <a:pt x="103" y="291"/>
                  <a:pt x="103" y="291"/>
                  <a:pt x="103" y="291"/>
                </a:cubicBezTo>
                <a:cubicBezTo>
                  <a:pt x="127" y="318"/>
                  <a:pt x="162" y="335"/>
                  <a:pt x="201" y="335"/>
                </a:cubicBezTo>
                <a:cubicBezTo>
                  <a:pt x="256" y="335"/>
                  <a:pt x="304" y="301"/>
                  <a:pt x="324" y="253"/>
                </a:cubicBezTo>
                <a:cubicBezTo>
                  <a:pt x="329" y="254"/>
                  <a:pt x="329" y="254"/>
                  <a:pt x="329" y="254"/>
                </a:cubicBezTo>
                <a:cubicBezTo>
                  <a:pt x="337" y="256"/>
                  <a:pt x="341" y="265"/>
                  <a:pt x="337" y="272"/>
                </a:cubicBezTo>
                <a:close/>
                <a:moveTo>
                  <a:pt x="339" y="214"/>
                </a:moveTo>
                <a:cubicBezTo>
                  <a:pt x="334" y="213"/>
                  <a:pt x="334" y="213"/>
                  <a:pt x="334" y="213"/>
                </a:cubicBezTo>
                <a:cubicBezTo>
                  <a:pt x="334" y="209"/>
                  <a:pt x="334" y="205"/>
                  <a:pt x="334" y="201"/>
                </a:cubicBezTo>
                <a:cubicBezTo>
                  <a:pt x="334" y="146"/>
                  <a:pt x="300" y="99"/>
                  <a:pt x="252" y="79"/>
                </a:cubicBezTo>
                <a:cubicBezTo>
                  <a:pt x="253" y="74"/>
                  <a:pt x="253" y="74"/>
                  <a:pt x="253" y="74"/>
                </a:cubicBezTo>
                <a:cubicBezTo>
                  <a:pt x="255" y="66"/>
                  <a:pt x="264" y="61"/>
                  <a:pt x="272" y="65"/>
                </a:cubicBezTo>
                <a:cubicBezTo>
                  <a:pt x="295" y="77"/>
                  <a:pt x="316" y="96"/>
                  <a:pt x="331" y="120"/>
                </a:cubicBezTo>
                <a:cubicBezTo>
                  <a:pt x="347" y="145"/>
                  <a:pt x="355" y="174"/>
                  <a:pt x="355" y="202"/>
                </a:cubicBezTo>
                <a:cubicBezTo>
                  <a:pt x="354" y="210"/>
                  <a:pt x="347" y="216"/>
                  <a:pt x="339" y="214"/>
                </a:cubicBezTo>
                <a:close/>
              </a:path>
            </a:pathLst>
          </a:custGeom>
          <a:solidFill>
            <a:schemeClr val="accent2">
              <a:lumMod val="60000"/>
              <a:lumOff val="4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cxnSp>
        <p:nvCxnSpPr>
          <p:cNvPr id="23" name="Straight Connector 22">
            <a:extLst>
              <a:ext uri="{FF2B5EF4-FFF2-40B4-BE49-F238E27FC236}">
                <a16:creationId xmlns:a16="http://schemas.microsoft.com/office/drawing/2014/main" id="{033D2914-C493-5B47-BAD8-C07FBD45F198}"/>
              </a:ext>
            </a:extLst>
          </p:cNvPr>
          <p:cNvCxnSpPr>
            <a:stCxn id="5" idx="19"/>
            <a:endCxn id="9" idx="18"/>
          </p:cNvCxnSpPr>
          <p:nvPr/>
        </p:nvCxnSpPr>
        <p:spPr>
          <a:xfrm>
            <a:off x="7090612" y="4973041"/>
            <a:ext cx="664890" cy="174948"/>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545230C-865C-5249-A86F-30B19CA9C79C}"/>
              </a:ext>
            </a:extLst>
          </p:cNvPr>
          <p:cNvCxnSpPr>
            <a:stCxn id="5" idx="6"/>
            <a:endCxn id="10" idx="3"/>
          </p:cNvCxnSpPr>
          <p:nvPr/>
        </p:nvCxnSpPr>
        <p:spPr>
          <a:xfrm flipH="1">
            <a:off x="4102474" y="4462914"/>
            <a:ext cx="984739" cy="469359"/>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F9373D74-FF67-6B44-B6EE-7E6D4FD07BEC}"/>
              </a:ext>
            </a:extLst>
          </p:cNvPr>
          <p:cNvCxnSpPr>
            <a:stCxn id="5" idx="2"/>
            <a:endCxn id="11" idx="25"/>
          </p:cNvCxnSpPr>
          <p:nvPr/>
        </p:nvCxnSpPr>
        <p:spPr>
          <a:xfrm flipV="1">
            <a:off x="7061451" y="3186344"/>
            <a:ext cx="787016" cy="648384"/>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78E5DBEF-1ACF-254E-971B-22C13FF5CD5C}"/>
              </a:ext>
            </a:extLst>
          </p:cNvPr>
          <p:cNvCxnSpPr>
            <a:stCxn id="5" idx="5"/>
            <a:endCxn id="12" idx="36"/>
          </p:cNvCxnSpPr>
          <p:nvPr/>
        </p:nvCxnSpPr>
        <p:spPr>
          <a:xfrm flipH="1" flipV="1">
            <a:off x="4416620" y="3017174"/>
            <a:ext cx="954918" cy="778202"/>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D3C271B6-A8BC-404A-B404-C4D8E8D5C800}"/>
              </a:ext>
            </a:extLst>
          </p:cNvPr>
          <p:cNvCxnSpPr>
            <a:stCxn id="11" idx="1"/>
            <a:endCxn id="7" idx="21"/>
          </p:cNvCxnSpPr>
          <p:nvPr/>
        </p:nvCxnSpPr>
        <p:spPr>
          <a:xfrm flipV="1">
            <a:off x="8877476" y="2024462"/>
            <a:ext cx="387201" cy="464957"/>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CA44B000-A7AF-3648-8B09-92AF9BCFB2FB}"/>
              </a:ext>
            </a:extLst>
          </p:cNvPr>
          <p:cNvCxnSpPr>
            <a:stCxn id="11" idx="38"/>
            <a:endCxn id="8" idx="20"/>
          </p:cNvCxnSpPr>
          <p:nvPr/>
        </p:nvCxnSpPr>
        <p:spPr>
          <a:xfrm>
            <a:off x="8929070" y="2801953"/>
            <a:ext cx="730766" cy="87702"/>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25CB50EA-0DFA-3948-A535-9258EA940671}"/>
              </a:ext>
            </a:extLst>
          </p:cNvPr>
          <p:cNvCxnSpPr>
            <a:stCxn id="9" idx="3"/>
            <a:endCxn id="14" idx="33"/>
          </p:cNvCxnSpPr>
          <p:nvPr/>
        </p:nvCxnSpPr>
        <p:spPr>
          <a:xfrm flipV="1">
            <a:off x="8927827" y="4595543"/>
            <a:ext cx="914010" cy="314287"/>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671BA07-1A2A-964D-B977-C8A61E16C269}"/>
              </a:ext>
            </a:extLst>
          </p:cNvPr>
          <p:cNvCxnSpPr>
            <a:stCxn id="9" idx="0"/>
            <a:endCxn id="16" idx="19"/>
          </p:cNvCxnSpPr>
          <p:nvPr/>
        </p:nvCxnSpPr>
        <p:spPr>
          <a:xfrm>
            <a:off x="9053946" y="5196559"/>
            <a:ext cx="1337181" cy="77375"/>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F50BB4E6-3AA5-4A48-9F2E-1333E6A3C976}"/>
              </a:ext>
            </a:extLst>
          </p:cNvPr>
          <p:cNvCxnSpPr>
            <a:stCxn id="9" idx="36"/>
            <a:endCxn id="15" idx="16"/>
          </p:cNvCxnSpPr>
          <p:nvPr/>
        </p:nvCxnSpPr>
        <p:spPr>
          <a:xfrm>
            <a:off x="8959357" y="5589379"/>
            <a:ext cx="669240" cy="272042"/>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86034BA5-C1E0-E741-9C20-3BB954946369}"/>
              </a:ext>
            </a:extLst>
          </p:cNvPr>
          <p:cNvCxnSpPr>
            <a:cxnSpLocks/>
            <a:stCxn id="12" idx="16"/>
            <a:endCxn id="21" idx="32"/>
          </p:cNvCxnSpPr>
          <p:nvPr/>
        </p:nvCxnSpPr>
        <p:spPr>
          <a:xfrm flipH="1" flipV="1">
            <a:off x="2587026" y="2095998"/>
            <a:ext cx="668735" cy="247361"/>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C46CD89F-179F-904D-BC6B-F4E117108574}"/>
              </a:ext>
            </a:extLst>
          </p:cNvPr>
          <p:cNvCxnSpPr>
            <a:cxnSpLocks/>
            <a:stCxn id="10" idx="13"/>
            <a:endCxn id="18" idx="47"/>
          </p:cNvCxnSpPr>
          <p:nvPr/>
        </p:nvCxnSpPr>
        <p:spPr>
          <a:xfrm flipH="1" flipV="1">
            <a:off x="2451350" y="3989290"/>
            <a:ext cx="768297" cy="811087"/>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BBAB34A6-764E-F645-A374-1CF95B1C453F}"/>
              </a:ext>
            </a:extLst>
          </p:cNvPr>
          <p:cNvCxnSpPr>
            <a:cxnSpLocks/>
            <a:stCxn id="10" idx="18"/>
            <a:endCxn id="20" idx="38"/>
          </p:cNvCxnSpPr>
          <p:nvPr/>
        </p:nvCxnSpPr>
        <p:spPr>
          <a:xfrm flipH="1" flipV="1">
            <a:off x="1816253" y="4845157"/>
            <a:ext cx="1113896" cy="310765"/>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B2C3947D-5FBC-0243-A124-AF254B768C33}"/>
              </a:ext>
            </a:extLst>
          </p:cNvPr>
          <p:cNvCxnSpPr>
            <a:stCxn id="10" idx="23"/>
            <a:endCxn id="19" idx="4"/>
          </p:cNvCxnSpPr>
          <p:nvPr/>
        </p:nvCxnSpPr>
        <p:spPr>
          <a:xfrm flipH="1">
            <a:off x="2269411" y="5640495"/>
            <a:ext cx="735262" cy="148917"/>
          </a:xfrm>
          <a:prstGeom prst="line">
            <a:avLst/>
          </a:prstGeom>
          <a:ln w="381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51" name="TextBox 50">
            <a:extLst>
              <a:ext uri="{FF2B5EF4-FFF2-40B4-BE49-F238E27FC236}">
                <a16:creationId xmlns:a16="http://schemas.microsoft.com/office/drawing/2014/main" id="{7F13E853-E4B5-3547-88E3-3353D50B39BF}"/>
              </a:ext>
            </a:extLst>
          </p:cNvPr>
          <p:cNvSpPr txBox="1"/>
          <p:nvPr/>
        </p:nvSpPr>
        <p:spPr>
          <a:xfrm>
            <a:off x="5625444" y="3893598"/>
            <a:ext cx="1348446" cy="1015663"/>
          </a:xfrm>
          <a:prstGeom prst="rect">
            <a:avLst/>
          </a:prstGeom>
          <a:noFill/>
        </p:spPr>
        <p:txBody>
          <a:bodyPr wrap="none" rtlCol="0" anchor="ctr" anchorCtr="0">
            <a:spAutoFit/>
          </a:bodyPr>
          <a:lstStyle/>
          <a:p>
            <a:pPr algn="ctr"/>
            <a:r>
              <a:rPr lang="en-US" sz="3000" b="1" dirty="0">
                <a:solidFill>
                  <a:schemeClr val="bg1"/>
                </a:solidFill>
                <a:latin typeface="Poppins" pitchFamily="2" charset="77"/>
                <a:ea typeface="League Spartan" charset="0"/>
                <a:cs typeface="Poppins" pitchFamily="2" charset="77"/>
              </a:rPr>
              <a:t>YOUR </a:t>
            </a:r>
          </a:p>
          <a:p>
            <a:pPr algn="ctr"/>
            <a:r>
              <a:rPr lang="en-US" sz="3000" b="1" dirty="0">
                <a:solidFill>
                  <a:schemeClr val="bg1"/>
                </a:solidFill>
                <a:latin typeface="Poppins" pitchFamily="2" charset="77"/>
                <a:ea typeface="League Spartan" charset="0"/>
                <a:cs typeface="Poppins" pitchFamily="2" charset="77"/>
              </a:rPr>
              <a:t>TITLE</a:t>
            </a:r>
          </a:p>
        </p:txBody>
      </p:sp>
      <p:sp>
        <p:nvSpPr>
          <p:cNvPr id="52" name="TextBox 51">
            <a:extLst>
              <a:ext uri="{FF2B5EF4-FFF2-40B4-BE49-F238E27FC236}">
                <a16:creationId xmlns:a16="http://schemas.microsoft.com/office/drawing/2014/main" id="{07C79C3B-BB27-C64F-90D8-51DBDEBA55F8}"/>
              </a:ext>
            </a:extLst>
          </p:cNvPr>
          <p:cNvSpPr txBox="1"/>
          <p:nvPr/>
        </p:nvSpPr>
        <p:spPr>
          <a:xfrm>
            <a:off x="3378825" y="2407188"/>
            <a:ext cx="929062" cy="523220"/>
          </a:xfrm>
          <a:prstGeom prst="rect">
            <a:avLst/>
          </a:prstGeom>
          <a:noFill/>
        </p:spPr>
        <p:txBody>
          <a:bodyPr wrap="square" rtlCol="0" anchor="ctr" anchorCtr="0">
            <a:spAutoFit/>
          </a:bodyPr>
          <a:lstStyle/>
          <a:p>
            <a:pPr algn="ctr"/>
            <a:r>
              <a:rPr lang="en-US" sz="1400" b="1" dirty="0">
                <a:solidFill>
                  <a:schemeClr val="bg1"/>
                </a:solidFill>
                <a:latin typeface="Poppins" pitchFamily="2" charset="77"/>
                <a:ea typeface="League Spartan" charset="0"/>
                <a:cs typeface="Poppins" pitchFamily="2" charset="77"/>
              </a:rPr>
              <a:t>YOUR TITLE 01</a:t>
            </a:r>
          </a:p>
        </p:txBody>
      </p:sp>
      <p:sp>
        <p:nvSpPr>
          <p:cNvPr id="53" name="TextBox 52">
            <a:extLst>
              <a:ext uri="{FF2B5EF4-FFF2-40B4-BE49-F238E27FC236}">
                <a16:creationId xmlns:a16="http://schemas.microsoft.com/office/drawing/2014/main" id="{57714B29-6455-4844-8BC1-B484CFC0E6F3}"/>
              </a:ext>
            </a:extLst>
          </p:cNvPr>
          <p:cNvSpPr txBox="1"/>
          <p:nvPr/>
        </p:nvSpPr>
        <p:spPr>
          <a:xfrm>
            <a:off x="3094763" y="5001836"/>
            <a:ext cx="929062" cy="523220"/>
          </a:xfrm>
          <a:prstGeom prst="rect">
            <a:avLst/>
          </a:prstGeom>
          <a:noFill/>
        </p:spPr>
        <p:txBody>
          <a:bodyPr wrap="square" rtlCol="0" anchor="ctr" anchorCtr="0">
            <a:spAutoFit/>
          </a:bodyPr>
          <a:lstStyle/>
          <a:p>
            <a:pPr algn="ctr"/>
            <a:r>
              <a:rPr lang="en-US" sz="1400" b="1" dirty="0">
                <a:solidFill>
                  <a:schemeClr val="bg1"/>
                </a:solidFill>
                <a:latin typeface="Poppins" pitchFamily="2" charset="77"/>
                <a:ea typeface="League Spartan" charset="0"/>
                <a:cs typeface="Poppins" pitchFamily="2" charset="77"/>
              </a:rPr>
              <a:t>YOUR TITLE 03</a:t>
            </a:r>
          </a:p>
        </p:txBody>
      </p:sp>
      <p:sp>
        <p:nvSpPr>
          <p:cNvPr id="56" name="TextBox 55">
            <a:extLst>
              <a:ext uri="{FF2B5EF4-FFF2-40B4-BE49-F238E27FC236}">
                <a16:creationId xmlns:a16="http://schemas.microsoft.com/office/drawing/2014/main" id="{DB0F66CB-C67C-E34E-BBA9-622EA21D4C1F}"/>
              </a:ext>
            </a:extLst>
          </p:cNvPr>
          <p:cNvSpPr txBox="1"/>
          <p:nvPr/>
        </p:nvSpPr>
        <p:spPr>
          <a:xfrm>
            <a:off x="7811017" y="2407188"/>
            <a:ext cx="929062" cy="523220"/>
          </a:xfrm>
          <a:prstGeom prst="rect">
            <a:avLst/>
          </a:prstGeom>
          <a:noFill/>
        </p:spPr>
        <p:txBody>
          <a:bodyPr wrap="square" rtlCol="0" anchor="ctr" anchorCtr="0">
            <a:spAutoFit/>
          </a:bodyPr>
          <a:lstStyle/>
          <a:p>
            <a:pPr algn="ctr"/>
            <a:r>
              <a:rPr lang="en-US" sz="1400" b="1" dirty="0">
                <a:solidFill>
                  <a:schemeClr val="bg1"/>
                </a:solidFill>
                <a:latin typeface="Poppins" pitchFamily="2" charset="77"/>
                <a:ea typeface="League Spartan" charset="0"/>
                <a:cs typeface="Poppins" pitchFamily="2" charset="77"/>
              </a:rPr>
              <a:t>YOUR TITLE 02</a:t>
            </a:r>
          </a:p>
        </p:txBody>
      </p:sp>
      <p:sp>
        <p:nvSpPr>
          <p:cNvPr id="57" name="TextBox 56">
            <a:extLst>
              <a:ext uri="{FF2B5EF4-FFF2-40B4-BE49-F238E27FC236}">
                <a16:creationId xmlns:a16="http://schemas.microsoft.com/office/drawing/2014/main" id="{038E1A70-0797-0A47-9062-13667F04DA8E}"/>
              </a:ext>
            </a:extLst>
          </p:cNvPr>
          <p:cNvSpPr txBox="1"/>
          <p:nvPr/>
        </p:nvSpPr>
        <p:spPr>
          <a:xfrm>
            <a:off x="7920129" y="4993903"/>
            <a:ext cx="929062" cy="523220"/>
          </a:xfrm>
          <a:prstGeom prst="rect">
            <a:avLst/>
          </a:prstGeom>
          <a:noFill/>
        </p:spPr>
        <p:txBody>
          <a:bodyPr wrap="square" rtlCol="0" anchor="ctr" anchorCtr="0">
            <a:spAutoFit/>
          </a:bodyPr>
          <a:lstStyle/>
          <a:p>
            <a:pPr algn="ctr"/>
            <a:r>
              <a:rPr lang="en-US" sz="1400" b="1" dirty="0">
                <a:solidFill>
                  <a:schemeClr val="bg1"/>
                </a:solidFill>
                <a:latin typeface="Poppins" pitchFamily="2" charset="77"/>
                <a:ea typeface="League Spartan" charset="0"/>
                <a:cs typeface="Poppins" pitchFamily="2" charset="77"/>
              </a:rPr>
              <a:t>YOUR TITLE 04</a:t>
            </a:r>
          </a:p>
        </p:txBody>
      </p:sp>
      <p:sp>
        <p:nvSpPr>
          <p:cNvPr id="70" name="Subtitle 2">
            <a:extLst>
              <a:ext uri="{FF2B5EF4-FFF2-40B4-BE49-F238E27FC236}">
                <a16:creationId xmlns:a16="http://schemas.microsoft.com/office/drawing/2014/main" id="{5DF35EF6-038E-364A-BA87-0B37D33C6A28}"/>
              </a:ext>
            </a:extLst>
          </p:cNvPr>
          <p:cNvSpPr txBox="1">
            <a:spLocks/>
          </p:cNvSpPr>
          <p:nvPr/>
        </p:nvSpPr>
        <p:spPr>
          <a:xfrm>
            <a:off x="1834687" y="1610902"/>
            <a:ext cx="746099"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1" name="Subtitle 2">
            <a:extLst>
              <a:ext uri="{FF2B5EF4-FFF2-40B4-BE49-F238E27FC236}">
                <a16:creationId xmlns:a16="http://schemas.microsoft.com/office/drawing/2014/main" id="{8380D33D-5FA3-6849-9868-91A79A01C0F6}"/>
              </a:ext>
            </a:extLst>
          </p:cNvPr>
          <p:cNvSpPr txBox="1">
            <a:spLocks/>
          </p:cNvSpPr>
          <p:nvPr/>
        </p:nvSpPr>
        <p:spPr>
          <a:xfrm>
            <a:off x="1701786" y="3362536"/>
            <a:ext cx="746099"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2" name="Subtitle 2">
            <a:extLst>
              <a:ext uri="{FF2B5EF4-FFF2-40B4-BE49-F238E27FC236}">
                <a16:creationId xmlns:a16="http://schemas.microsoft.com/office/drawing/2014/main" id="{6B3967C3-9157-3A4D-9627-2A7E34AE19A2}"/>
              </a:ext>
            </a:extLst>
          </p:cNvPr>
          <p:cNvSpPr txBox="1">
            <a:spLocks/>
          </p:cNvSpPr>
          <p:nvPr/>
        </p:nvSpPr>
        <p:spPr>
          <a:xfrm>
            <a:off x="1009683" y="4528219"/>
            <a:ext cx="746099"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3" name="Subtitle 2">
            <a:extLst>
              <a:ext uri="{FF2B5EF4-FFF2-40B4-BE49-F238E27FC236}">
                <a16:creationId xmlns:a16="http://schemas.microsoft.com/office/drawing/2014/main" id="{B11BB73A-F730-8E4C-AAA7-FCEE6CF2BB8D}"/>
              </a:ext>
            </a:extLst>
          </p:cNvPr>
          <p:cNvSpPr txBox="1">
            <a:spLocks/>
          </p:cNvSpPr>
          <p:nvPr/>
        </p:nvSpPr>
        <p:spPr>
          <a:xfrm>
            <a:off x="1470875" y="5799401"/>
            <a:ext cx="746099"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4" name="Subtitle 2">
            <a:extLst>
              <a:ext uri="{FF2B5EF4-FFF2-40B4-BE49-F238E27FC236}">
                <a16:creationId xmlns:a16="http://schemas.microsoft.com/office/drawing/2014/main" id="{D4ECDFF4-7025-7549-9DF7-4F22155F430A}"/>
              </a:ext>
            </a:extLst>
          </p:cNvPr>
          <p:cNvSpPr txBox="1">
            <a:spLocks/>
          </p:cNvSpPr>
          <p:nvPr/>
        </p:nvSpPr>
        <p:spPr>
          <a:xfrm>
            <a:off x="9704968" y="5839713"/>
            <a:ext cx="746099"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5" name="Subtitle 2">
            <a:extLst>
              <a:ext uri="{FF2B5EF4-FFF2-40B4-BE49-F238E27FC236}">
                <a16:creationId xmlns:a16="http://schemas.microsoft.com/office/drawing/2014/main" id="{0F338A19-A8A8-2142-B375-31802D288BF5}"/>
              </a:ext>
            </a:extLst>
          </p:cNvPr>
          <p:cNvSpPr txBox="1">
            <a:spLocks/>
          </p:cNvSpPr>
          <p:nvPr/>
        </p:nvSpPr>
        <p:spPr>
          <a:xfrm>
            <a:off x="9935192" y="4114764"/>
            <a:ext cx="746099"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6" name="Subtitle 2">
            <a:extLst>
              <a:ext uri="{FF2B5EF4-FFF2-40B4-BE49-F238E27FC236}">
                <a16:creationId xmlns:a16="http://schemas.microsoft.com/office/drawing/2014/main" id="{4358E38F-EAB9-9742-92BE-D1E6846AED3C}"/>
              </a:ext>
            </a:extLst>
          </p:cNvPr>
          <p:cNvSpPr txBox="1">
            <a:spLocks/>
          </p:cNvSpPr>
          <p:nvPr/>
        </p:nvSpPr>
        <p:spPr>
          <a:xfrm>
            <a:off x="10481307" y="5088364"/>
            <a:ext cx="746099"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7" name="Subtitle 2">
            <a:extLst>
              <a:ext uri="{FF2B5EF4-FFF2-40B4-BE49-F238E27FC236}">
                <a16:creationId xmlns:a16="http://schemas.microsoft.com/office/drawing/2014/main" id="{A6C341DC-3F3F-9741-BAF9-846289E8D008}"/>
              </a:ext>
            </a:extLst>
          </p:cNvPr>
          <p:cNvSpPr txBox="1">
            <a:spLocks/>
          </p:cNvSpPr>
          <p:nvPr/>
        </p:nvSpPr>
        <p:spPr>
          <a:xfrm>
            <a:off x="9782812" y="2607729"/>
            <a:ext cx="746099"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8" name="Subtitle 2">
            <a:extLst>
              <a:ext uri="{FF2B5EF4-FFF2-40B4-BE49-F238E27FC236}">
                <a16:creationId xmlns:a16="http://schemas.microsoft.com/office/drawing/2014/main" id="{668BD9DC-0FF4-D448-8535-FE8A7566D01A}"/>
              </a:ext>
            </a:extLst>
          </p:cNvPr>
          <p:cNvSpPr txBox="1">
            <a:spLocks/>
          </p:cNvSpPr>
          <p:nvPr/>
        </p:nvSpPr>
        <p:spPr>
          <a:xfrm>
            <a:off x="9284737" y="1589937"/>
            <a:ext cx="746099"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Tree>
    <p:extLst>
      <p:ext uri="{BB962C8B-B14F-4D97-AF65-F5344CB8AC3E}">
        <p14:creationId xmlns:p14="http://schemas.microsoft.com/office/powerpoint/2010/main" val="2681804237"/>
      </p:ext>
    </p:extLst>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9CF4EA1E-AEFD-C740-966E-2AD656C802A0}"/>
              </a:ext>
            </a:extLst>
          </p:cNvPr>
          <p:cNvSpPr>
            <a:spLocks/>
          </p:cNvSpPr>
          <p:nvPr/>
        </p:nvSpPr>
        <p:spPr bwMode="auto">
          <a:xfrm rot="10800000">
            <a:off x="2926589" y="1868895"/>
            <a:ext cx="6929220" cy="4291482"/>
          </a:xfrm>
          <a:custGeom>
            <a:avLst/>
            <a:gdLst>
              <a:gd name="T0" fmla="*/ 799 w 869"/>
              <a:gd name="T1" fmla="*/ 236 h 537"/>
              <a:gd name="T2" fmla="*/ 779 w 869"/>
              <a:gd name="T3" fmla="*/ 239 h 537"/>
              <a:gd name="T4" fmla="*/ 709 w 869"/>
              <a:gd name="T5" fmla="*/ 150 h 537"/>
              <a:gd name="T6" fmla="*/ 735 w 869"/>
              <a:gd name="T7" fmla="*/ 88 h 537"/>
              <a:gd name="T8" fmla="*/ 647 w 869"/>
              <a:gd name="T9" fmla="*/ 0 h 537"/>
              <a:gd name="T10" fmla="*/ 559 w 869"/>
              <a:gd name="T11" fmla="*/ 88 h 537"/>
              <a:gd name="T12" fmla="*/ 568 w 869"/>
              <a:gd name="T13" fmla="*/ 126 h 537"/>
              <a:gd name="T14" fmla="*/ 519 w 869"/>
              <a:gd name="T15" fmla="*/ 153 h 537"/>
              <a:gd name="T16" fmla="*/ 437 w 869"/>
              <a:gd name="T17" fmla="*/ 112 h 537"/>
              <a:gd name="T18" fmla="*/ 345 w 869"/>
              <a:gd name="T19" fmla="*/ 167 h 537"/>
              <a:gd name="T20" fmla="*/ 296 w 869"/>
              <a:gd name="T21" fmla="*/ 167 h 537"/>
              <a:gd name="T22" fmla="*/ 210 w 869"/>
              <a:gd name="T23" fmla="*/ 94 h 537"/>
              <a:gd name="T24" fmla="*/ 122 w 869"/>
              <a:gd name="T25" fmla="*/ 181 h 537"/>
              <a:gd name="T26" fmla="*/ 140 w 869"/>
              <a:gd name="T27" fmla="*/ 234 h 537"/>
              <a:gd name="T28" fmla="*/ 111 w 869"/>
              <a:gd name="T29" fmla="*/ 262 h 537"/>
              <a:gd name="T30" fmla="*/ 71 w 869"/>
              <a:gd name="T31" fmla="*/ 249 h 537"/>
              <a:gd name="T32" fmla="*/ 0 w 869"/>
              <a:gd name="T33" fmla="*/ 319 h 537"/>
              <a:gd name="T34" fmla="*/ 71 w 869"/>
              <a:gd name="T35" fmla="*/ 389 h 537"/>
              <a:gd name="T36" fmla="*/ 141 w 869"/>
              <a:gd name="T37" fmla="*/ 319 h 537"/>
              <a:gd name="T38" fmla="*/ 131 w 869"/>
              <a:gd name="T39" fmla="*/ 283 h 537"/>
              <a:gd name="T40" fmla="*/ 161 w 869"/>
              <a:gd name="T41" fmla="*/ 254 h 537"/>
              <a:gd name="T42" fmla="*/ 210 w 869"/>
              <a:gd name="T43" fmla="*/ 268 h 537"/>
              <a:gd name="T44" fmla="*/ 296 w 869"/>
              <a:gd name="T45" fmla="*/ 195 h 537"/>
              <a:gd name="T46" fmla="*/ 336 w 869"/>
              <a:gd name="T47" fmla="*/ 195 h 537"/>
              <a:gd name="T48" fmla="*/ 334 w 869"/>
              <a:gd name="T49" fmla="*/ 213 h 537"/>
              <a:gd name="T50" fmla="*/ 422 w 869"/>
              <a:gd name="T51" fmla="*/ 314 h 537"/>
              <a:gd name="T52" fmla="*/ 422 w 869"/>
              <a:gd name="T53" fmla="*/ 398 h 537"/>
              <a:gd name="T54" fmla="*/ 366 w 869"/>
              <a:gd name="T55" fmla="*/ 467 h 537"/>
              <a:gd name="T56" fmla="*/ 437 w 869"/>
              <a:gd name="T57" fmla="*/ 537 h 537"/>
              <a:gd name="T58" fmla="*/ 507 w 869"/>
              <a:gd name="T59" fmla="*/ 467 h 537"/>
              <a:gd name="T60" fmla="*/ 451 w 869"/>
              <a:gd name="T61" fmla="*/ 398 h 537"/>
              <a:gd name="T62" fmla="*/ 451 w 869"/>
              <a:gd name="T63" fmla="*/ 314 h 537"/>
              <a:gd name="T64" fmla="*/ 539 w 869"/>
              <a:gd name="T65" fmla="*/ 213 h 537"/>
              <a:gd name="T66" fmla="*/ 533 w 869"/>
              <a:gd name="T67" fmla="*/ 179 h 537"/>
              <a:gd name="T68" fmla="*/ 585 w 869"/>
              <a:gd name="T69" fmla="*/ 149 h 537"/>
              <a:gd name="T70" fmla="*/ 647 w 869"/>
              <a:gd name="T71" fmla="*/ 175 h 537"/>
              <a:gd name="T72" fmla="*/ 685 w 869"/>
              <a:gd name="T73" fmla="*/ 166 h 537"/>
              <a:gd name="T74" fmla="*/ 753 w 869"/>
              <a:gd name="T75" fmla="*/ 253 h 537"/>
              <a:gd name="T76" fmla="*/ 728 w 869"/>
              <a:gd name="T77" fmla="*/ 306 h 537"/>
              <a:gd name="T78" fmla="*/ 799 w 869"/>
              <a:gd name="T79" fmla="*/ 376 h 537"/>
              <a:gd name="T80" fmla="*/ 869 w 869"/>
              <a:gd name="T81" fmla="*/ 306 h 537"/>
              <a:gd name="T82" fmla="*/ 799 w 869"/>
              <a:gd name="T83" fmla="*/ 236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69" h="537">
                <a:moveTo>
                  <a:pt x="799" y="236"/>
                </a:moveTo>
                <a:cubicBezTo>
                  <a:pt x="792" y="236"/>
                  <a:pt x="785" y="237"/>
                  <a:pt x="779" y="239"/>
                </a:cubicBezTo>
                <a:cubicBezTo>
                  <a:pt x="709" y="150"/>
                  <a:pt x="709" y="150"/>
                  <a:pt x="709" y="150"/>
                </a:cubicBezTo>
                <a:cubicBezTo>
                  <a:pt x="725" y="134"/>
                  <a:pt x="735" y="112"/>
                  <a:pt x="735" y="88"/>
                </a:cubicBezTo>
                <a:cubicBezTo>
                  <a:pt x="735" y="39"/>
                  <a:pt x="695" y="0"/>
                  <a:pt x="647" y="0"/>
                </a:cubicBezTo>
                <a:cubicBezTo>
                  <a:pt x="598" y="0"/>
                  <a:pt x="559" y="39"/>
                  <a:pt x="559" y="88"/>
                </a:cubicBezTo>
                <a:cubicBezTo>
                  <a:pt x="559" y="101"/>
                  <a:pt x="562" y="114"/>
                  <a:pt x="568" y="126"/>
                </a:cubicBezTo>
                <a:cubicBezTo>
                  <a:pt x="519" y="153"/>
                  <a:pt x="519" y="153"/>
                  <a:pt x="519" y="153"/>
                </a:cubicBezTo>
                <a:cubicBezTo>
                  <a:pt x="501" y="128"/>
                  <a:pt x="471" y="112"/>
                  <a:pt x="437" y="112"/>
                </a:cubicBezTo>
                <a:cubicBezTo>
                  <a:pt x="397" y="112"/>
                  <a:pt x="363" y="134"/>
                  <a:pt x="345" y="167"/>
                </a:cubicBezTo>
                <a:cubicBezTo>
                  <a:pt x="296" y="167"/>
                  <a:pt x="296" y="167"/>
                  <a:pt x="296" y="167"/>
                </a:cubicBezTo>
                <a:cubicBezTo>
                  <a:pt x="289" y="125"/>
                  <a:pt x="253" y="94"/>
                  <a:pt x="210" y="94"/>
                </a:cubicBezTo>
                <a:cubicBezTo>
                  <a:pt x="161" y="94"/>
                  <a:pt x="122" y="133"/>
                  <a:pt x="122" y="181"/>
                </a:cubicBezTo>
                <a:cubicBezTo>
                  <a:pt x="122" y="201"/>
                  <a:pt x="129" y="219"/>
                  <a:pt x="140" y="234"/>
                </a:cubicBezTo>
                <a:cubicBezTo>
                  <a:pt x="111" y="262"/>
                  <a:pt x="111" y="262"/>
                  <a:pt x="111" y="262"/>
                </a:cubicBezTo>
                <a:cubicBezTo>
                  <a:pt x="99" y="254"/>
                  <a:pt x="86" y="249"/>
                  <a:pt x="71" y="249"/>
                </a:cubicBezTo>
                <a:cubicBezTo>
                  <a:pt x="32" y="249"/>
                  <a:pt x="0" y="281"/>
                  <a:pt x="0" y="319"/>
                </a:cubicBezTo>
                <a:cubicBezTo>
                  <a:pt x="0" y="358"/>
                  <a:pt x="32" y="389"/>
                  <a:pt x="71" y="389"/>
                </a:cubicBezTo>
                <a:cubicBezTo>
                  <a:pt x="110" y="389"/>
                  <a:pt x="141" y="358"/>
                  <a:pt x="141" y="319"/>
                </a:cubicBezTo>
                <a:cubicBezTo>
                  <a:pt x="141" y="306"/>
                  <a:pt x="137" y="293"/>
                  <a:pt x="131" y="283"/>
                </a:cubicBezTo>
                <a:cubicBezTo>
                  <a:pt x="161" y="254"/>
                  <a:pt x="161" y="254"/>
                  <a:pt x="161" y="254"/>
                </a:cubicBezTo>
                <a:cubicBezTo>
                  <a:pt x="175" y="263"/>
                  <a:pt x="192" y="268"/>
                  <a:pt x="210" y="268"/>
                </a:cubicBezTo>
                <a:cubicBezTo>
                  <a:pt x="253" y="268"/>
                  <a:pt x="289" y="237"/>
                  <a:pt x="296" y="195"/>
                </a:cubicBezTo>
                <a:cubicBezTo>
                  <a:pt x="336" y="195"/>
                  <a:pt x="336" y="195"/>
                  <a:pt x="336" y="195"/>
                </a:cubicBezTo>
                <a:cubicBezTo>
                  <a:pt x="334" y="201"/>
                  <a:pt x="334" y="207"/>
                  <a:pt x="334" y="213"/>
                </a:cubicBezTo>
                <a:cubicBezTo>
                  <a:pt x="334" y="265"/>
                  <a:pt x="372" y="307"/>
                  <a:pt x="422" y="314"/>
                </a:cubicBezTo>
                <a:cubicBezTo>
                  <a:pt x="422" y="398"/>
                  <a:pt x="422" y="398"/>
                  <a:pt x="422" y="398"/>
                </a:cubicBezTo>
                <a:cubicBezTo>
                  <a:pt x="390" y="405"/>
                  <a:pt x="366" y="433"/>
                  <a:pt x="366" y="467"/>
                </a:cubicBezTo>
                <a:cubicBezTo>
                  <a:pt x="366" y="505"/>
                  <a:pt x="398" y="537"/>
                  <a:pt x="437" y="537"/>
                </a:cubicBezTo>
                <a:cubicBezTo>
                  <a:pt x="475" y="537"/>
                  <a:pt x="507" y="505"/>
                  <a:pt x="507" y="467"/>
                </a:cubicBezTo>
                <a:cubicBezTo>
                  <a:pt x="507" y="433"/>
                  <a:pt x="483" y="405"/>
                  <a:pt x="451" y="398"/>
                </a:cubicBezTo>
                <a:cubicBezTo>
                  <a:pt x="451" y="314"/>
                  <a:pt x="451" y="314"/>
                  <a:pt x="451" y="314"/>
                </a:cubicBezTo>
                <a:cubicBezTo>
                  <a:pt x="501" y="307"/>
                  <a:pt x="539" y="265"/>
                  <a:pt x="539" y="213"/>
                </a:cubicBezTo>
                <a:cubicBezTo>
                  <a:pt x="539" y="201"/>
                  <a:pt x="537" y="189"/>
                  <a:pt x="533" y="179"/>
                </a:cubicBezTo>
                <a:cubicBezTo>
                  <a:pt x="585" y="149"/>
                  <a:pt x="585" y="149"/>
                  <a:pt x="585" y="149"/>
                </a:cubicBezTo>
                <a:cubicBezTo>
                  <a:pt x="601" y="165"/>
                  <a:pt x="623" y="175"/>
                  <a:pt x="647" y="175"/>
                </a:cubicBezTo>
                <a:cubicBezTo>
                  <a:pt x="661" y="175"/>
                  <a:pt x="673" y="172"/>
                  <a:pt x="685" y="166"/>
                </a:cubicBezTo>
                <a:cubicBezTo>
                  <a:pt x="753" y="253"/>
                  <a:pt x="753" y="253"/>
                  <a:pt x="753" y="253"/>
                </a:cubicBezTo>
                <a:cubicBezTo>
                  <a:pt x="738" y="266"/>
                  <a:pt x="728" y="285"/>
                  <a:pt x="728" y="306"/>
                </a:cubicBezTo>
                <a:cubicBezTo>
                  <a:pt x="728" y="345"/>
                  <a:pt x="760" y="376"/>
                  <a:pt x="799" y="376"/>
                </a:cubicBezTo>
                <a:cubicBezTo>
                  <a:pt x="837" y="376"/>
                  <a:pt x="869" y="345"/>
                  <a:pt x="869" y="306"/>
                </a:cubicBezTo>
                <a:cubicBezTo>
                  <a:pt x="869" y="268"/>
                  <a:pt x="837" y="236"/>
                  <a:pt x="799" y="236"/>
                </a:cubicBezTo>
                <a:close/>
              </a:path>
            </a:pathLst>
          </a:custGeom>
          <a:solidFill>
            <a:schemeClr val="bg1">
              <a:lumMod val="9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cxnSp>
        <p:nvCxnSpPr>
          <p:cNvPr id="9" name="Straight Connector 8">
            <a:extLst>
              <a:ext uri="{FF2B5EF4-FFF2-40B4-BE49-F238E27FC236}">
                <a16:creationId xmlns:a16="http://schemas.microsoft.com/office/drawing/2014/main" id="{0EFC1AA0-2798-654E-9829-F9C40C036810}"/>
              </a:ext>
            </a:extLst>
          </p:cNvPr>
          <p:cNvCxnSpPr>
            <a:cxnSpLocks/>
          </p:cNvCxnSpPr>
          <p:nvPr/>
        </p:nvCxnSpPr>
        <p:spPr>
          <a:xfrm flipV="1">
            <a:off x="5750015" y="5148928"/>
            <a:ext cx="0" cy="1328072"/>
          </a:xfrm>
          <a:prstGeom prst="line">
            <a:avLst/>
          </a:prstGeom>
          <a:ln w="38100">
            <a:solidFill>
              <a:schemeClr val="bg1">
                <a:lumMod val="50000"/>
              </a:schemeClr>
            </a:solidFill>
            <a:prstDash val="solid"/>
            <a:headEnd type="ova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0A8580FC-8946-7349-8799-BD0CB547D7FE}"/>
              </a:ext>
            </a:extLst>
          </p:cNvPr>
          <p:cNvCxnSpPr>
            <a:cxnSpLocks/>
          </p:cNvCxnSpPr>
          <p:nvPr/>
        </p:nvCxnSpPr>
        <p:spPr>
          <a:xfrm>
            <a:off x="4336111" y="2713945"/>
            <a:ext cx="0" cy="1980505"/>
          </a:xfrm>
          <a:prstGeom prst="line">
            <a:avLst/>
          </a:prstGeom>
          <a:ln w="38100">
            <a:solidFill>
              <a:schemeClr val="bg1">
                <a:lumMod val="50000"/>
              </a:schemeClr>
            </a:solidFill>
            <a:prstDash val="solid"/>
            <a:headEnd type="ova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4F37891E-3F63-314F-BFF4-52AEAC29821D}"/>
              </a:ext>
            </a:extLst>
          </p:cNvPr>
          <p:cNvCxnSpPr/>
          <p:nvPr/>
        </p:nvCxnSpPr>
        <p:spPr>
          <a:xfrm>
            <a:off x="6881609" y="1861858"/>
            <a:ext cx="2290990" cy="0"/>
          </a:xfrm>
          <a:prstGeom prst="line">
            <a:avLst/>
          </a:prstGeom>
          <a:ln w="38100">
            <a:solidFill>
              <a:schemeClr val="bg1">
                <a:lumMod val="50000"/>
              </a:schemeClr>
            </a:solidFill>
            <a:prstDash val="solid"/>
            <a:tailEnd type="ova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C46EAA6-E83A-9847-9C45-DDCA9F11D7A4}"/>
              </a:ext>
            </a:extLst>
          </p:cNvPr>
          <p:cNvCxnSpPr/>
          <p:nvPr/>
        </p:nvCxnSpPr>
        <p:spPr>
          <a:xfrm flipH="1">
            <a:off x="946222" y="4219352"/>
            <a:ext cx="2077179" cy="0"/>
          </a:xfrm>
          <a:prstGeom prst="line">
            <a:avLst/>
          </a:prstGeom>
          <a:ln w="38100">
            <a:solidFill>
              <a:schemeClr val="bg1">
                <a:lumMod val="50000"/>
              </a:schemeClr>
            </a:solidFill>
            <a:prstDash val="solid"/>
            <a:tailEnd type="ova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CA0AF3A9-8DFF-4042-9688-922B10A848F6}"/>
              </a:ext>
            </a:extLst>
          </p:cNvPr>
          <p:cNvCxnSpPr/>
          <p:nvPr/>
        </p:nvCxnSpPr>
        <p:spPr>
          <a:xfrm>
            <a:off x="8897488" y="5223616"/>
            <a:ext cx="2170484" cy="0"/>
          </a:xfrm>
          <a:prstGeom prst="line">
            <a:avLst/>
          </a:prstGeom>
          <a:ln w="38100">
            <a:solidFill>
              <a:schemeClr val="bg1">
                <a:lumMod val="50000"/>
              </a:schemeClr>
            </a:solidFill>
            <a:prstDash val="solid"/>
            <a:tailEnd type="ova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2D389A68-02FF-D54A-A818-901BEA4272C2}"/>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54" name="TextBox 53">
            <a:extLst>
              <a:ext uri="{FF2B5EF4-FFF2-40B4-BE49-F238E27FC236}">
                <a16:creationId xmlns:a16="http://schemas.microsoft.com/office/drawing/2014/main" id="{08CB671F-42E0-5B4F-8561-49F8B5C9AE2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5" name="Donut 54">
            <a:extLst>
              <a:ext uri="{FF2B5EF4-FFF2-40B4-BE49-F238E27FC236}">
                <a16:creationId xmlns:a16="http://schemas.microsoft.com/office/drawing/2014/main" id="{D45D6C56-DAE6-5343-A496-BF497777BDBF}"/>
              </a:ext>
            </a:extLst>
          </p:cNvPr>
          <p:cNvSpPr/>
          <p:nvPr/>
        </p:nvSpPr>
        <p:spPr>
          <a:xfrm>
            <a:off x="3987259" y="4746914"/>
            <a:ext cx="1411894" cy="1411894"/>
          </a:xfrm>
          <a:prstGeom prst="donut">
            <a:avLst>
              <a:gd name="adj" fmla="val 858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56" name="Donut 55">
            <a:extLst>
              <a:ext uri="{FF2B5EF4-FFF2-40B4-BE49-F238E27FC236}">
                <a16:creationId xmlns:a16="http://schemas.microsoft.com/office/drawing/2014/main" id="{B2B48A93-BA8E-5141-BDC9-57A7733D68F2}"/>
              </a:ext>
            </a:extLst>
          </p:cNvPr>
          <p:cNvSpPr/>
          <p:nvPr/>
        </p:nvSpPr>
        <p:spPr>
          <a:xfrm>
            <a:off x="7485594" y="4019930"/>
            <a:ext cx="1411894" cy="1411894"/>
          </a:xfrm>
          <a:prstGeom prst="donut">
            <a:avLst>
              <a:gd name="adj" fmla="val 858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57" name="Donut 56">
            <a:extLst>
              <a:ext uri="{FF2B5EF4-FFF2-40B4-BE49-F238E27FC236}">
                <a16:creationId xmlns:a16="http://schemas.microsoft.com/office/drawing/2014/main" id="{39FD0C4B-BC47-7B4D-8553-BA2F5B76A2C8}"/>
              </a:ext>
            </a:extLst>
          </p:cNvPr>
          <p:cNvSpPr/>
          <p:nvPr/>
        </p:nvSpPr>
        <p:spPr>
          <a:xfrm>
            <a:off x="5553692" y="3633043"/>
            <a:ext cx="1638399" cy="1638399"/>
          </a:xfrm>
          <a:prstGeom prst="donut">
            <a:avLst>
              <a:gd name="adj" fmla="val 858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58" name="Donut 57">
            <a:extLst>
              <a:ext uri="{FF2B5EF4-FFF2-40B4-BE49-F238E27FC236}">
                <a16:creationId xmlns:a16="http://schemas.microsoft.com/office/drawing/2014/main" id="{54D9439C-7F21-C94A-9185-5A149EA1F83E}"/>
              </a:ext>
            </a:extLst>
          </p:cNvPr>
          <p:cNvSpPr/>
          <p:nvPr/>
        </p:nvSpPr>
        <p:spPr>
          <a:xfrm>
            <a:off x="5809973" y="1868894"/>
            <a:ext cx="1121459" cy="1121459"/>
          </a:xfrm>
          <a:prstGeom prst="donut">
            <a:avLst>
              <a:gd name="adj" fmla="val 858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59" name="Donut 58">
            <a:extLst>
              <a:ext uri="{FF2B5EF4-FFF2-40B4-BE49-F238E27FC236}">
                <a16:creationId xmlns:a16="http://schemas.microsoft.com/office/drawing/2014/main" id="{F5FB8D6E-9903-EB4C-8858-6BB9A1F17E96}"/>
              </a:ext>
            </a:extLst>
          </p:cNvPr>
          <p:cNvSpPr/>
          <p:nvPr/>
        </p:nvSpPr>
        <p:spPr>
          <a:xfrm>
            <a:off x="2926589" y="3143469"/>
            <a:ext cx="1121459" cy="1121459"/>
          </a:xfrm>
          <a:prstGeom prst="donut">
            <a:avLst>
              <a:gd name="adj" fmla="val 858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60" name="Donut 59">
            <a:extLst>
              <a:ext uri="{FF2B5EF4-FFF2-40B4-BE49-F238E27FC236}">
                <a16:creationId xmlns:a16="http://schemas.microsoft.com/office/drawing/2014/main" id="{647E1440-DEAF-C840-8FB4-7953F8679994}"/>
              </a:ext>
            </a:extLst>
          </p:cNvPr>
          <p:cNvSpPr/>
          <p:nvPr/>
        </p:nvSpPr>
        <p:spPr>
          <a:xfrm>
            <a:off x="8734351" y="3054617"/>
            <a:ext cx="1121459" cy="1121459"/>
          </a:xfrm>
          <a:prstGeom prst="donut">
            <a:avLst>
              <a:gd name="adj" fmla="val 858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62" name="Subtitle 2">
            <a:extLst>
              <a:ext uri="{FF2B5EF4-FFF2-40B4-BE49-F238E27FC236}">
                <a16:creationId xmlns:a16="http://schemas.microsoft.com/office/drawing/2014/main" id="{797DBE99-B4B4-6746-9ED5-4D5ACF00065E}"/>
              </a:ext>
            </a:extLst>
          </p:cNvPr>
          <p:cNvSpPr txBox="1">
            <a:spLocks/>
          </p:cNvSpPr>
          <p:nvPr/>
        </p:nvSpPr>
        <p:spPr>
          <a:xfrm>
            <a:off x="6993127" y="1921382"/>
            <a:ext cx="22048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63" name="Subtitle 2">
            <a:extLst>
              <a:ext uri="{FF2B5EF4-FFF2-40B4-BE49-F238E27FC236}">
                <a16:creationId xmlns:a16="http://schemas.microsoft.com/office/drawing/2014/main" id="{3A5873F3-8815-3C45-BEC8-A43B332656D2}"/>
              </a:ext>
            </a:extLst>
          </p:cNvPr>
          <p:cNvSpPr txBox="1">
            <a:spLocks/>
          </p:cNvSpPr>
          <p:nvPr/>
        </p:nvSpPr>
        <p:spPr>
          <a:xfrm>
            <a:off x="6993127" y="1521869"/>
            <a:ext cx="1225657" cy="276999"/>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600" b="1" dirty="0">
                <a:latin typeface="Poppins" pitchFamily="2" charset="77"/>
                <a:ea typeface="Lato Light" panose="020F0502020204030203" pitchFamily="34" charset="0"/>
                <a:cs typeface="Poppins" pitchFamily="2" charset="77"/>
              </a:rPr>
              <a:t>YOUR TITLE</a:t>
            </a:r>
          </a:p>
        </p:txBody>
      </p:sp>
      <p:sp>
        <p:nvSpPr>
          <p:cNvPr id="64" name="Subtitle 2">
            <a:extLst>
              <a:ext uri="{FF2B5EF4-FFF2-40B4-BE49-F238E27FC236}">
                <a16:creationId xmlns:a16="http://schemas.microsoft.com/office/drawing/2014/main" id="{DAAF3991-2527-9F4D-AC35-62C9AF9975A2}"/>
              </a:ext>
            </a:extLst>
          </p:cNvPr>
          <p:cNvSpPr txBox="1">
            <a:spLocks/>
          </p:cNvSpPr>
          <p:nvPr/>
        </p:nvSpPr>
        <p:spPr>
          <a:xfrm>
            <a:off x="8949696" y="5271442"/>
            <a:ext cx="22048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65" name="Subtitle 2">
            <a:extLst>
              <a:ext uri="{FF2B5EF4-FFF2-40B4-BE49-F238E27FC236}">
                <a16:creationId xmlns:a16="http://schemas.microsoft.com/office/drawing/2014/main" id="{5B1E9D21-4C01-3F49-8819-AD66107D722B}"/>
              </a:ext>
            </a:extLst>
          </p:cNvPr>
          <p:cNvSpPr txBox="1">
            <a:spLocks/>
          </p:cNvSpPr>
          <p:nvPr/>
        </p:nvSpPr>
        <p:spPr>
          <a:xfrm>
            <a:off x="8949696" y="4871930"/>
            <a:ext cx="1225657" cy="276999"/>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600" b="1" dirty="0">
                <a:latin typeface="Poppins" pitchFamily="2" charset="77"/>
                <a:ea typeface="Lato Light" panose="020F0502020204030203" pitchFamily="34" charset="0"/>
                <a:cs typeface="Poppins" pitchFamily="2" charset="77"/>
              </a:rPr>
              <a:t>YOUR TITLE</a:t>
            </a:r>
          </a:p>
        </p:txBody>
      </p:sp>
      <p:sp>
        <p:nvSpPr>
          <p:cNvPr id="66" name="Subtitle 2">
            <a:extLst>
              <a:ext uri="{FF2B5EF4-FFF2-40B4-BE49-F238E27FC236}">
                <a16:creationId xmlns:a16="http://schemas.microsoft.com/office/drawing/2014/main" id="{2582772B-7EE3-4347-9F32-37DF67644640}"/>
              </a:ext>
            </a:extLst>
          </p:cNvPr>
          <p:cNvSpPr txBox="1">
            <a:spLocks/>
          </p:cNvSpPr>
          <p:nvPr/>
        </p:nvSpPr>
        <p:spPr>
          <a:xfrm>
            <a:off x="5828996" y="5934506"/>
            <a:ext cx="22048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67" name="Subtitle 2">
            <a:extLst>
              <a:ext uri="{FF2B5EF4-FFF2-40B4-BE49-F238E27FC236}">
                <a16:creationId xmlns:a16="http://schemas.microsoft.com/office/drawing/2014/main" id="{9ECECBCE-9AE5-5441-9233-7891529DDFDE}"/>
              </a:ext>
            </a:extLst>
          </p:cNvPr>
          <p:cNvSpPr txBox="1">
            <a:spLocks/>
          </p:cNvSpPr>
          <p:nvPr/>
        </p:nvSpPr>
        <p:spPr>
          <a:xfrm>
            <a:off x="5828996" y="5640256"/>
            <a:ext cx="1225657" cy="276999"/>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600" b="1" dirty="0">
                <a:latin typeface="Poppins" pitchFamily="2" charset="77"/>
                <a:ea typeface="Lato Light" panose="020F0502020204030203" pitchFamily="34" charset="0"/>
                <a:cs typeface="Poppins" pitchFamily="2" charset="77"/>
              </a:rPr>
              <a:t>YOUR TITLE</a:t>
            </a:r>
          </a:p>
        </p:txBody>
      </p:sp>
      <p:sp>
        <p:nvSpPr>
          <p:cNvPr id="70" name="Subtitle 2">
            <a:extLst>
              <a:ext uri="{FF2B5EF4-FFF2-40B4-BE49-F238E27FC236}">
                <a16:creationId xmlns:a16="http://schemas.microsoft.com/office/drawing/2014/main" id="{29FE9A2C-0F6E-AD4E-8018-545CD941B901}"/>
              </a:ext>
            </a:extLst>
          </p:cNvPr>
          <p:cNvSpPr txBox="1">
            <a:spLocks/>
          </p:cNvSpPr>
          <p:nvPr/>
        </p:nvSpPr>
        <p:spPr>
          <a:xfrm>
            <a:off x="4412933" y="2969979"/>
            <a:ext cx="1224052"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1" name="Subtitle 2">
            <a:extLst>
              <a:ext uri="{FF2B5EF4-FFF2-40B4-BE49-F238E27FC236}">
                <a16:creationId xmlns:a16="http://schemas.microsoft.com/office/drawing/2014/main" id="{4D83A173-FB4D-614E-993F-BA52FAE1DB60}"/>
              </a:ext>
            </a:extLst>
          </p:cNvPr>
          <p:cNvSpPr txBox="1">
            <a:spLocks/>
          </p:cNvSpPr>
          <p:nvPr/>
        </p:nvSpPr>
        <p:spPr>
          <a:xfrm>
            <a:off x="4412933" y="2675729"/>
            <a:ext cx="1225657" cy="276999"/>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600" b="1" dirty="0">
                <a:latin typeface="Poppins" pitchFamily="2" charset="77"/>
                <a:ea typeface="Lato Light" panose="020F0502020204030203" pitchFamily="34" charset="0"/>
                <a:cs typeface="Poppins" pitchFamily="2" charset="77"/>
              </a:rPr>
              <a:t>YOUR TITLE</a:t>
            </a:r>
          </a:p>
        </p:txBody>
      </p:sp>
      <p:sp>
        <p:nvSpPr>
          <p:cNvPr id="72" name="Subtitle 2">
            <a:extLst>
              <a:ext uri="{FF2B5EF4-FFF2-40B4-BE49-F238E27FC236}">
                <a16:creationId xmlns:a16="http://schemas.microsoft.com/office/drawing/2014/main" id="{FD4D710F-AF81-E346-BADB-5E30274E68E8}"/>
              </a:ext>
            </a:extLst>
          </p:cNvPr>
          <p:cNvSpPr txBox="1">
            <a:spLocks/>
          </p:cNvSpPr>
          <p:nvPr/>
        </p:nvSpPr>
        <p:spPr>
          <a:xfrm>
            <a:off x="639674" y="4275247"/>
            <a:ext cx="22048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3" name="Subtitle 2">
            <a:extLst>
              <a:ext uri="{FF2B5EF4-FFF2-40B4-BE49-F238E27FC236}">
                <a16:creationId xmlns:a16="http://schemas.microsoft.com/office/drawing/2014/main" id="{6CDB01D9-72A3-D342-BDA2-739E8883673F}"/>
              </a:ext>
            </a:extLst>
          </p:cNvPr>
          <p:cNvSpPr txBox="1">
            <a:spLocks/>
          </p:cNvSpPr>
          <p:nvPr/>
        </p:nvSpPr>
        <p:spPr>
          <a:xfrm>
            <a:off x="1624111" y="3875734"/>
            <a:ext cx="1225657" cy="276999"/>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600" b="1" dirty="0">
                <a:latin typeface="Poppins" pitchFamily="2" charset="77"/>
                <a:ea typeface="Lato Light" panose="020F0502020204030203" pitchFamily="34" charset="0"/>
                <a:cs typeface="Poppins" pitchFamily="2" charset="77"/>
              </a:rPr>
              <a:t>YOUR TITLE</a:t>
            </a:r>
          </a:p>
        </p:txBody>
      </p:sp>
      <p:sp>
        <p:nvSpPr>
          <p:cNvPr id="74" name="Freeform 467">
            <a:extLst>
              <a:ext uri="{FF2B5EF4-FFF2-40B4-BE49-F238E27FC236}">
                <a16:creationId xmlns:a16="http://schemas.microsoft.com/office/drawing/2014/main" id="{56F8779A-A9CA-314C-9B3E-528CA7CC7D47}"/>
              </a:ext>
            </a:extLst>
          </p:cNvPr>
          <p:cNvSpPr>
            <a:spLocks noChangeArrowheads="1"/>
          </p:cNvSpPr>
          <p:nvPr/>
        </p:nvSpPr>
        <p:spPr bwMode="auto">
          <a:xfrm>
            <a:off x="3215059" y="3434991"/>
            <a:ext cx="538413" cy="538413"/>
          </a:xfrm>
          <a:custGeom>
            <a:avLst/>
            <a:gdLst>
              <a:gd name="T0" fmla="*/ 91339358 w 848"/>
              <a:gd name="T1" fmla="*/ 54648699 h 848"/>
              <a:gd name="T2" fmla="*/ 105162829 w 848"/>
              <a:gd name="T3" fmla="*/ 44571608 h 848"/>
              <a:gd name="T4" fmla="*/ 106067165 w 848"/>
              <a:gd name="T5" fmla="*/ 54648699 h 848"/>
              <a:gd name="T6" fmla="*/ 54777736 w 848"/>
              <a:gd name="T7" fmla="*/ 106067165 h 848"/>
              <a:gd name="T8" fmla="*/ 33331749 w 848"/>
              <a:gd name="T9" fmla="*/ 84104672 h 848"/>
              <a:gd name="T10" fmla="*/ 54777736 w 848"/>
              <a:gd name="T11" fmla="*/ 91209962 h 848"/>
              <a:gd name="T12" fmla="*/ 92631164 w 848"/>
              <a:gd name="T13" fmla="*/ 89530687 h 848"/>
              <a:gd name="T14" fmla="*/ 3358910 w 848"/>
              <a:gd name="T15" fmla="*/ 54648699 h 848"/>
              <a:gd name="T16" fmla="*/ 53098101 w 848"/>
              <a:gd name="T17" fmla="*/ 18216113 h 848"/>
              <a:gd name="T18" fmla="*/ 30747778 w 848"/>
              <a:gd name="T19" fmla="*/ 82037567 h 848"/>
              <a:gd name="T20" fmla="*/ 3358910 w 848"/>
              <a:gd name="T21" fmla="*/ 54648699 h 848"/>
              <a:gd name="T22" fmla="*/ 38628727 w 848"/>
              <a:gd name="T23" fmla="*/ 33848615 h 848"/>
              <a:gd name="T24" fmla="*/ 38628727 w 848"/>
              <a:gd name="T25" fmla="*/ 40308003 h 848"/>
              <a:gd name="T26" fmla="*/ 36949092 w 848"/>
              <a:gd name="T27" fmla="*/ 41858601 h 848"/>
              <a:gd name="T28" fmla="*/ 45734377 w 848"/>
              <a:gd name="T29" fmla="*/ 43537876 h 848"/>
              <a:gd name="T30" fmla="*/ 45734377 w 848"/>
              <a:gd name="T31" fmla="*/ 49997624 h 848"/>
              <a:gd name="T32" fmla="*/ 29843442 w 848"/>
              <a:gd name="T33" fmla="*/ 51677258 h 848"/>
              <a:gd name="T34" fmla="*/ 31523077 w 848"/>
              <a:gd name="T35" fmla="*/ 53356534 h 848"/>
              <a:gd name="T36" fmla="*/ 31523077 w 848"/>
              <a:gd name="T37" fmla="*/ 59816281 h 848"/>
              <a:gd name="T38" fmla="*/ 29843442 w 848"/>
              <a:gd name="T39" fmla="*/ 61495916 h 848"/>
              <a:gd name="T40" fmla="*/ 53744363 w 848"/>
              <a:gd name="T41" fmla="*/ 63175192 h 848"/>
              <a:gd name="T42" fmla="*/ 57103274 w 848"/>
              <a:gd name="T43" fmla="*/ 66405065 h 848"/>
              <a:gd name="T44" fmla="*/ 25192726 w 848"/>
              <a:gd name="T45" fmla="*/ 69634939 h 848"/>
              <a:gd name="T46" fmla="*/ 21575024 w 848"/>
              <a:gd name="T47" fmla="*/ 54648699 h 848"/>
              <a:gd name="T48" fmla="*/ 70410238 w 848"/>
              <a:gd name="T49" fmla="*/ 79453596 h 848"/>
              <a:gd name="T50" fmla="*/ 67180364 w 848"/>
              <a:gd name="T51" fmla="*/ 76223723 h 848"/>
              <a:gd name="T52" fmla="*/ 82425037 w 848"/>
              <a:gd name="T53" fmla="*/ 72993849 h 848"/>
              <a:gd name="T54" fmla="*/ 68601207 w 848"/>
              <a:gd name="T55" fmla="*/ 40308003 h 848"/>
              <a:gd name="T56" fmla="*/ 62012423 w 848"/>
              <a:gd name="T57" fmla="*/ 46897146 h 848"/>
              <a:gd name="T58" fmla="*/ 73510715 w 848"/>
              <a:gd name="T59" fmla="*/ 53356534 h 848"/>
              <a:gd name="T60" fmla="*/ 79324200 w 848"/>
              <a:gd name="T61" fmla="*/ 63175192 h 848"/>
              <a:gd name="T62" fmla="*/ 84233708 w 848"/>
              <a:gd name="T63" fmla="*/ 69634939 h 848"/>
              <a:gd name="T64" fmla="*/ 63821094 w 848"/>
              <a:gd name="T65" fmla="*/ 76223723 h 848"/>
              <a:gd name="T66" fmla="*/ 72347946 w 848"/>
              <a:gd name="T67" fmla="*/ 82683470 h 848"/>
              <a:gd name="T68" fmla="*/ 54777736 w 848"/>
              <a:gd name="T69" fmla="*/ 87851052 h 848"/>
              <a:gd name="T70" fmla="*/ 53744363 w 848"/>
              <a:gd name="T71" fmla="*/ 72993849 h 848"/>
              <a:gd name="T72" fmla="*/ 53744363 w 848"/>
              <a:gd name="T73" fmla="*/ 59945318 h 848"/>
              <a:gd name="T74" fmla="*/ 38111861 w 848"/>
              <a:gd name="T75" fmla="*/ 56586408 h 848"/>
              <a:gd name="T76" fmla="*/ 45734377 w 848"/>
              <a:gd name="T77" fmla="*/ 53356534 h 848"/>
              <a:gd name="T78" fmla="*/ 52323161 w 848"/>
              <a:gd name="T79" fmla="*/ 46897146 h 848"/>
              <a:gd name="T80" fmla="*/ 44313175 w 848"/>
              <a:gd name="T81" fmla="*/ 40308003 h 848"/>
              <a:gd name="T82" fmla="*/ 38628727 w 848"/>
              <a:gd name="T83" fmla="*/ 30489345 h 848"/>
              <a:gd name="T84" fmla="*/ 54777736 w 848"/>
              <a:gd name="T85" fmla="*/ 21445987 h 848"/>
              <a:gd name="T86" fmla="*/ 56457371 w 848"/>
              <a:gd name="T87" fmla="*/ 3229874 h 848"/>
              <a:gd name="T88" fmla="*/ 74027581 w 848"/>
              <a:gd name="T89" fmla="*/ 23771525 h 848"/>
              <a:gd name="T90" fmla="*/ 56457371 w 848"/>
              <a:gd name="T91" fmla="*/ 3229874 h 848"/>
              <a:gd name="T92" fmla="*/ 68601207 w 848"/>
              <a:gd name="T93" fmla="*/ 50126660 h 848"/>
              <a:gd name="T94" fmla="*/ 68601207 w 848"/>
              <a:gd name="T95" fmla="*/ 43667273 h 848"/>
              <a:gd name="T96" fmla="*/ 86042380 w 848"/>
              <a:gd name="T97" fmla="*/ 43796309 h 848"/>
              <a:gd name="T98" fmla="*/ 86171417 w 848"/>
              <a:gd name="T99" fmla="*/ 43925706 h 848"/>
              <a:gd name="T100" fmla="*/ 87851052 w 848"/>
              <a:gd name="T101" fmla="*/ 54648699 h 848"/>
              <a:gd name="T102" fmla="*/ 79324200 w 848"/>
              <a:gd name="T103" fmla="*/ 59816281 h 848"/>
              <a:gd name="T104" fmla="*/ 75965290 w 848"/>
              <a:gd name="T105" fmla="*/ 56586408 h 848"/>
              <a:gd name="T106" fmla="*/ 80874798 w 848"/>
              <a:gd name="T107" fmla="*/ 51677258 h 848"/>
              <a:gd name="T108" fmla="*/ 104387890 w 848"/>
              <a:gd name="T109" fmla="*/ 41341735 h 848"/>
              <a:gd name="T110" fmla="*/ 76740589 w 848"/>
              <a:gd name="T111" fmla="*/ 25709233 h 848"/>
              <a:gd name="T112" fmla="*/ 104387890 w 848"/>
              <a:gd name="T113" fmla="*/ 41341735 h 848"/>
              <a:gd name="T114" fmla="*/ 0 w 848"/>
              <a:gd name="T115" fmla="*/ 54648699 h 848"/>
              <a:gd name="T116" fmla="*/ 54777736 w 848"/>
              <a:gd name="T117" fmla="*/ 109426435 h 848"/>
              <a:gd name="T118" fmla="*/ 54777736 w 848"/>
              <a:gd name="T119" fmla="*/ 0 h 84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848" h="848">
                <a:moveTo>
                  <a:pt x="646" y="598"/>
                </a:moveTo>
                <a:lnTo>
                  <a:pt x="646" y="598"/>
                </a:lnTo>
                <a:cubicBezTo>
                  <a:pt x="684" y="549"/>
                  <a:pt x="707" y="489"/>
                  <a:pt x="707" y="423"/>
                </a:cubicBezTo>
                <a:cubicBezTo>
                  <a:pt x="707" y="405"/>
                  <a:pt x="705" y="388"/>
                  <a:pt x="701" y="372"/>
                </a:cubicBezTo>
                <a:lnTo>
                  <a:pt x="814" y="345"/>
                </a:lnTo>
                <a:cubicBezTo>
                  <a:pt x="819" y="370"/>
                  <a:pt x="821" y="397"/>
                  <a:pt x="821" y="423"/>
                </a:cubicBezTo>
                <a:cubicBezTo>
                  <a:pt x="821" y="518"/>
                  <a:pt x="789" y="605"/>
                  <a:pt x="733" y="673"/>
                </a:cubicBezTo>
                <a:lnTo>
                  <a:pt x="646" y="598"/>
                </a:lnTo>
                <a:close/>
                <a:moveTo>
                  <a:pt x="424" y="821"/>
                </a:moveTo>
                <a:lnTo>
                  <a:pt x="424" y="821"/>
                </a:lnTo>
                <a:cubicBezTo>
                  <a:pt x="335" y="821"/>
                  <a:pt x="252" y="791"/>
                  <a:pt x="185" y="741"/>
                </a:cubicBezTo>
                <a:lnTo>
                  <a:pt x="258" y="651"/>
                </a:lnTo>
                <a:cubicBezTo>
                  <a:pt x="304" y="686"/>
                  <a:pt x="362" y="706"/>
                  <a:pt x="424" y="706"/>
                </a:cubicBezTo>
                <a:cubicBezTo>
                  <a:pt x="504" y="706"/>
                  <a:pt x="577" y="671"/>
                  <a:pt x="629" y="617"/>
                </a:cubicBezTo>
                <a:lnTo>
                  <a:pt x="717" y="693"/>
                </a:lnTo>
                <a:cubicBezTo>
                  <a:pt x="644" y="771"/>
                  <a:pt x="539" y="821"/>
                  <a:pt x="424" y="821"/>
                </a:cubicBezTo>
                <a:close/>
                <a:moveTo>
                  <a:pt x="26" y="423"/>
                </a:moveTo>
                <a:lnTo>
                  <a:pt x="26" y="423"/>
                </a:lnTo>
                <a:cubicBezTo>
                  <a:pt x="26" y="208"/>
                  <a:pt x="198" y="32"/>
                  <a:pt x="411" y="25"/>
                </a:cubicBezTo>
                <a:lnTo>
                  <a:pt x="411" y="141"/>
                </a:lnTo>
                <a:cubicBezTo>
                  <a:pt x="261" y="148"/>
                  <a:pt x="141" y="272"/>
                  <a:pt x="141" y="423"/>
                </a:cubicBezTo>
                <a:cubicBezTo>
                  <a:pt x="141" y="508"/>
                  <a:pt x="179" y="583"/>
                  <a:pt x="238" y="635"/>
                </a:cubicBezTo>
                <a:lnTo>
                  <a:pt x="165" y="726"/>
                </a:lnTo>
                <a:cubicBezTo>
                  <a:pt x="80" y="653"/>
                  <a:pt x="26" y="544"/>
                  <a:pt x="26" y="423"/>
                </a:cubicBezTo>
                <a:close/>
                <a:moveTo>
                  <a:pt x="224" y="262"/>
                </a:moveTo>
                <a:lnTo>
                  <a:pt x="299" y="262"/>
                </a:lnTo>
                <a:cubicBezTo>
                  <a:pt x="313" y="262"/>
                  <a:pt x="324" y="273"/>
                  <a:pt x="324" y="287"/>
                </a:cubicBezTo>
                <a:cubicBezTo>
                  <a:pt x="324" y="301"/>
                  <a:pt x="313" y="312"/>
                  <a:pt x="299" y="312"/>
                </a:cubicBezTo>
                <a:cubicBezTo>
                  <a:pt x="292" y="312"/>
                  <a:pt x="286" y="317"/>
                  <a:pt x="286" y="324"/>
                </a:cubicBezTo>
                <a:cubicBezTo>
                  <a:pt x="286" y="332"/>
                  <a:pt x="292" y="337"/>
                  <a:pt x="299" y="337"/>
                </a:cubicBezTo>
                <a:lnTo>
                  <a:pt x="354" y="337"/>
                </a:lnTo>
                <a:cubicBezTo>
                  <a:pt x="368" y="337"/>
                  <a:pt x="379" y="348"/>
                  <a:pt x="379" y="363"/>
                </a:cubicBezTo>
                <a:cubicBezTo>
                  <a:pt x="379" y="376"/>
                  <a:pt x="368" y="387"/>
                  <a:pt x="354" y="387"/>
                </a:cubicBezTo>
                <a:lnTo>
                  <a:pt x="244" y="387"/>
                </a:lnTo>
                <a:cubicBezTo>
                  <a:pt x="237" y="387"/>
                  <a:pt x="231" y="393"/>
                  <a:pt x="231" y="400"/>
                </a:cubicBezTo>
                <a:cubicBezTo>
                  <a:pt x="231" y="407"/>
                  <a:pt x="237" y="413"/>
                  <a:pt x="244" y="413"/>
                </a:cubicBezTo>
                <a:cubicBezTo>
                  <a:pt x="258" y="413"/>
                  <a:pt x="270" y="424"/>
                  <a:pt x="270" y="438"/>
                </a:cubicBezTo>
                <a:cubicBezTo>
                  <a:pt x="270" y="452"/>
                  <a:pt x="258" y="463"/>
                  <a:pt x="244" y="463"/>
                </a:cubicBezTo>
                <a:cubicBezTo>
                  <a:pt x="237" y="463"/>
                  <a:pt x="231" y="469"/>
                  <a:pt x="231" y="476"/>
                </a:cubicBezTo>
                <a:cubicBezTo>
                  <a:pt x="231" y="483"/>
                  <a:pt x="237" y="489"/>
                  <a:pt x="244" y="489"/>
                </a:cubicBezTo>
                <a:lnTo>
                  <a:pt x="416" y="489"/>
                </a:lnTo>
                <a:cubicBezTo>
                  <a:pt x="430" y="489"/>
                  <a:pt x="442" y="500"/>
                  <a:pt x="442" y="514"/>
                </a:cubicBezTo>
                <a:cubicBezTo>
                  <a:pt x="442" y="528"/>
                  <a:pt x="430" y="539"/>
                  <a:pt x="416" y="539"/>
                </a:cubicBezTo>
                <a:lnTo>
                  <a:pt x="195" y="539"/>
                </a:lnTo>
                <a:cubicBezTo>
                  <a:pt x="177" y="504"/>
                  <a:pt x="167" y="465"/>
                  <a:pt x="167" y="423"/>
                </a:cubicBezTo>
                <a:cubicBezTo>
                  <a:pt x="167" y="362"/>
                  <a:pt x="188" y="306"/>
                  <a:pt x="224" y="262"/>
                </a:cubicBezTo>
                <a:close/>
                <a:moveTo>
                  <a:pt x="594" y="615"/>
                </a:moveTo>
                <a:lnTo>
                  <a:pt x="545" y="615"/>
                </a:lnTo>
                <a:cubicBezTo>
                  <a:pt x="531" y="615"/>
                  <a:pt x="520" y="603"/>
                  <a:pt x="520" y="590"/>
                </a:cubicBezTo>
                <a:cubicBezTo>
                  <a:pt x="520" y="576"/>
                  <a:pt x="531" y="565"/>
                  <a:pt x="545" y="565"/>
                </a:cubicBezTo>
                <a:lnTo>
                  <a:pt x="638" y="565"/>
                </a:lnTo>
                <a:cubicBezTo>
                  <a:pt x="625" y="583"/>
                  <a:pt x="611" y="600"/>
                  <a:pt x="594" y="615"/>
                </a:cubicBezTo>
                <a:close/>
                <a:moveTo>
                  <a:pt x="655" y="312"/>
                </a:moveTo>
                <a:lnTo>
                  <a:pt x="531" y="312"/>
                </a:lnTo>
                <a:cubicBezTo>
                  <a:pt x="503" y="312"/>
                  <a:pt x="480" y="335"/>
                  <a:pt x="480" y="363"/>
                </a:cubicBezTo>
                <a:cubicBezTo>
                  <a:pt x="480" y="391"/>
                  <a:pt x="503" y="413"/>
                  <a:pt x="531" y="413"/>
                </a:cubicBezTo>
                <a:lnTo>
                  <a:pt x="569" y="413"/>
                </a:lnTo>
                <a:cubicBezTo>
                  <a:pt x="565" y="421"/>
                  <a:pt x="563" y="429"/>
                  <a:pt x="563" y="438"/>
                </a:cubicBezTo>
                <a:cubicBezTo>
                  <a:pt x="563" y="466"/>
                  <a:pt x="586" y="489"/>
                  <a:pt x="614" y="489"/>
                </a:cubicBezTo>
                <a:lnTo>
                  <a:pt x="672" y="489"/>
                </a:lnTo>
                <a:cubicBezTo>
                  <a:pt x="667" y="507"/>
                  <a:pt x="660" y="523"/>
                  <a:pt x="652" y="539"/>
                </a:cubicBezTo>
                <a:lnTo>
                  <a:pt x="545" y="539"/>
                </a:lnTo>
                <a:cubicBezTo>
                  <a:pt x="517" y="539"/>
                  <a:pt x="494" y="562"/>
                  <a:pt x="494" y="590"/>
                </a:cubicBezTo>
                <a:cubicBezTo>
                  <a:pt x="494" y="618"/>
                  <a:pt x="517" y="640"/>
                  <a:pt x="545" y="640"/>
                </a:cubicBezTo>
                <a:lnTo>
                  <a:pt x="560" y="640"/>
                </a:lnTo>
                <a:cubicBezTo>
                  <a:pt x="521" y="665"/>
                  <a:pt x="474" y="680"/>
                  <a:pt x="424" y="680"/>
                </a:cubicBezTo>
                <a:cubicBezTo>
                  <a:pt x="335" y="680"/>
                  <a:pt x="256" y="634"/>
                  <a:pt x="210" y="565"/>
                </a:cubicBezTo>
                <a:lnTo>
                  <a:pt x="416" y="565"/>
                </a:lnTo>
                <a:cubicBezTo>
                  <a:pt x="445" y="565"/>
                  <a:pt x="467" y="542"/>
                  <a:pt x="467" y="514"/>
                </a:cubicBezTo>
                <a:cubicBezTo>
                  <a:pt x="467" y="486"/>
                  <a:pt x="445" y="464"/>
                  <a:pt x="416" y="464"/>
                </a:cubicBezTo>
                <a:lnTo>
                  <a:pt x="288" y="463"/>
                </a:lnTo>
                <a:cubicBezTo>
                  <a:pt x="292" y="456"/>
                  <a:pt x="295" y="447"/>
                  <a:pt x="295" y="438"/>
                </a:cubicBezTo>
                <a:cubicBezTo>
                  <a:pt x="295" y="429"/>
                  <a:pt x="292" y="421"/>
                  <a:pt x="288" y="413"/>
                </a:cubicBezTo>
                <a:lnTo>
                  <a:pt x="354" y="413"/>
                </a:lnTo>
                <a:cubicBezTo>
                  <a:pt x="382" y="413"/>
                  <a:pt x="405" y="390"/>
                  <a:pt x="405" y="363"/>
                </a:cubicBezTo>
                <a:cubicBezTo>
                  <a:pt x="405" y="334"/>
                  <a:pt x="382" y="312"/>
                  <a:pt x="354" y="312"/>
                </a:cubicBezTo>
                <a:lnTo>
                  <a:pt x="343" y="312"/>
                </a:lnTo>
                <a:cubicBezTo>
                  <a:pt x="347" y="304"/>
                  <a:pt x="350" y="296"/>
                  <a:pt x="350" y="287"/>
                </a:cubicBezTo>
                <a:cubicBezTo>
                  <a:pt x="350" y="259"/>
                  <a:pt x="327" y="236"/>
                  <a:pt x="299" y="236"/>
                </a:cubicBezTo>
                <a:lnTo>
                  <a:pt x="248" y="236"/>
                </a:lnTo>
                <a:cubicBezTo>
                  <a:pt x="295" y="193"/>
                  <a:pt x="356" y="166"/>
                  <a:pt x="424" y="166"/>
                </a:cubicBezTo>
                <a:cubicBezTo>
                  <a:pt x="526" y="166"/>
                  <a:pt x="613" y="226"/>
                  <a:pt x="655" y="312"/>
                </a:cubicBezTo>
                <a:close/>
                <a:moveTo>
                  <a:pt x="437" y="25"/>
                </a:moveTo>
                <a:lnTo>
                  <a:pt x="437" y="25"/>
                </a:lnTo>
                <a:cubicBezTo>
                  <a:pt x="511" y="29"/>
                  <a:pt x="580" y="51"/>
                  <a:pt x="639" y="89"/>
                </a:cubicBezTo>
                <a:lnTo>
                  <a:pt x="573" y="184"/>
                </a:lnTo>
                <a:cubicBezTo>
                  <a:pt x="533" y="159"/>
                  <a:pt x="487" y="143"/>
                  <a:pt x="437" y="141"/>
                </a:cubicBezTo>
                <a:lnTo>
                  <a:pt x="437" y="25"/>
                </a:lnTo>
                <a:close/>
                <a:moveTo>
                  <a:pt x="614" y="388"/>
                </a:moveTo>
                <a:lnTo>
                  <a:pt x="531" y="388"/>
                </a:lnTo>
                <a:cubicBezTo>
                  <a:pt x="517" y="388"/>
                  <a:pt x="506" y="377"/>
                  <a:pt x="506" y="363"/>
                </a:cubicBezTo>
                <a:cubicBezTo>
                  <a:pt x="506" y="349"/>
                  <a:pt x="517" y="338"/>
                  <a:pt x="531" y="338"/>
                </a:cubicBezTo>
                <a:lnTo>
                  <a:pt x="665" y="338"/>
                </a:lnTo>
                <a:cubicBezTo>
                  <a:pt x="666" y="338"/>
                  <a:pt x="666" y="338"/>
                  <a:pt x="666" y="339"/>
                </a:cubicBezTo>
                <a:cubicBezTo>
                  <a:pt x="666" y="340"/>
                  <a:pt x="667" y="340"/>
                  <a:pt x="667" y="340"/>
                </a:cubicBezTo>
                <a:cubicBezTo>
                  <a:pt x="675" y="367"/>
                  <a:pt x="680" y="394"/>
                  <a:pt x="680" y="423"/>
                </a:cubicBezTo>
                <a:cubicBezTo>
                  <a:pt x="680" y="437"/>
                  <a:pt x="679" y="450"/>
                  <a:pt x="677" y="463"/>
                </a:cubicBezTo>
                <a:lnTo>
                  <a:pt x="614" y="463"/>
                </a:lnTo>
                <a:cubicBezTo>
                  <a:pt x="599" y="463"/>
                  <a:pt x="588" y="452"/>
                  <a:pt x="588" y="438"/>
                </a:cubicBezTo>
                <a:cubicBezTo>
                  <a:pt x="588" y="424"/>
                  <a:pt x="599" y="413"/>
                  <a:pt x="614" y="413"/>
                </a:cubicBezTo>
                <a:cubicBezTo>
                  <a:pt x="621" y="413"/>
                  <a:pt x="626" y="408"/>
                  <a:pt x="626" y="400"/>
                </a:cubicBezTo>
                <a:cubicBezTo>
                  <a:pt x="626" y="393"/>
                  <a:pt x="621" y="388"/>
                  <a:pt x="614" y="388"/>
                </a:cubicBezTo>
                <a:close/>
                <a:moveTo>
                  <a:pt x="808" y="320"/>
                </a:moveTo>
                <a:lnTo>
                  <a:pt x="695" y="346"/>
                </a:lnTo>
                <a:cubicBezTo>
                  <a:pt x="678" y="287"/>
                  <a:pt x="642" y="235"/>
                  <a:pt x="594" y="199"/>
                </a:cubicBezTo>
                <a:lnTo>
                  <a:pt x="660" y="104"/>
                </a:lnTo>
                <a:cubicBezTo>
                  <a:pt x="731" y="156"/>
                  <a:pt x="785" y="232"/>
                  <a:pt x="808" y="320"/>
                </a:cubicBezTo>
                <a:close/>
                <a:moveTo>
                  <a:pt x="424" y="0"/>
                </a:moveTo>
                <a:lnTo>
                  <a:pt x="424" y="0"/>
                </a:lnTo>
                <a:cubicBezTo>
                  <a:pt x="190" y="0"/>
                  <a:pt x="0" y="190"/>
                  <a:pt x="0" y="423"/>
                </a:cubicBezTo>
                <a:cubicBezTo>
                  <a:pt x="0" y="657"/>
                  <a:pt x="190" y="847"/>
                  <a:pt x="424" y="847"/>
                </a:cubicBezTo>
                <a:cubicBezTo>
                  <a:pt x="657" y="847"/>
                  <a:pt x="847" y="657"/>
                  <a:pt x="847" y="423"/>
                </a:cubicBezTo>
                <a:cubicBezTo>
                  <a:pt x="847" y="190"/>
                  <a:pt x="657" y="0"/>
                  <a:pt x="424" y="0"/>
                </a:cubicBezTo>
                <a:close/>
              </a:path>
            </a:pathLst>
          </a:custGeom>
          <a:solidFill>
            <a:schemeClr val="accent3"/>
          </a:solidFill>
          <a:ln>
            <a:noFill/>
          </a:ln>
          <a:effectLst/>
        </p:spPr>
        <p:txBody>
          <a:bodyPr wrap="none" anchor="ctr"/>
          <a:lstStyle/>
          <a:p>
            <a:endParaRPr lang="en-US" sz="900" dirty="0">
              <a:latin typeface="Lato Light" panose="020F0502020204030203" pitchFamily="34" charset="0"/>
            </a:endParaRPr>
          </a:p>
        </p:txBody>
      </p:sp>
      <p:sp>
        <p:nvSpPr>
          <p:cNvPr id="75" name="Freeform 834">
            <a:extLst>
              <a:ext uri="{FF2B5EF4-FFF2-40B4-BE49-F238E27FC236}">
                <a16:creationId xmlns:a16="http://schemas.microsoft.com/office/drawing/2014/main" id="{4B3D208E-4839-9E48-8F4A-4E055EAE85DF}"/>
              </a:ext>
            </a:extLst>
          </p:cNvPr>
          <p:cNvSpPr>
            <a:spLocks noChangeArrowheads="1"/>
          </p:cNvSpPr>
          <p:nvPr/>
        </p:nvSpPr>
        <p:spPr bwMode="auto">
          <a:xfrm>
            <a:off x="7881921" y="4408127"/>
            <a:ext cx="670517" cy="677574"/>
          </a:xfrm>
          <a:custGeom>
            <a:avLst/>
            <a:gdLst>
              <a:gd name="T0" fmla="*/ 289939 w 301271"/>
              <a:gd name="T1" fmla="*/ 254839 h 304441"/>
              <a:gd name="T2" fmla="*/ 132824 w 301271"/>
              <a:gd name="T3" fmla="*/ 261739 h 304441"/>
              <a:gd name="T4" fmla="*/ 132824 w 301271"/>
              <a:gd name="T5" fmla="*/ 221760 h 304441"/>
              <a:gd name="T6" fmla="*/ 123472 w 301271"/>
              <a:gd name="T7" fmla="*/ 261739 h 304441"/>
              <a:gd name="T8" fmla="*/ 41102 w 301271"/>
              <a:gd name="T9" fmla="*/ 221760 h 304441"/>
              <a:gd name="T10" fmla="*/ 62324 w 301271"/>
              <a:gd name="T11" fmla="*/ 221760 h 304441"/>
              <a:gd name="T12" fmla="*/ 132824 w 301271"/>
              <a:gd name="T13" fmla="*/ 212756 h 304441"/>
              <a:gd name="T14" fmla="*/ 132824 w 301271"/>
              <a:gd name="T15" fmla="*/ 172778 h 304441"/>
              <a:gd name="T16" fmla="*/ 123472 w 301271"/>
              <a:gd name="T17" fmla="*/ 212756 h 304441"/>
              <a:gd name="T18" fmla="*/ 41102 w 301271"/>
              <a:gd name="T19" fmla="*/ 172778 h 304441"/>
              <a:gd name="T20" fmla="*/ 62324 w 301271"/>
              <a:gd name="T21" fmla="*/ 172778 h 304441"/>
              <a:gd name="T22" fmla="*/ 264795 w 301271"/>
              <a:gd name="T23" fmla="*/ 245853 h 304441"/>
              <a:gd name="T24" fmla="*/ 291001 w 301271"/>
              <a:gd name="T25" fmla="*/ 141258 h 304441"/>
              <a:gd name="T26" fmla="*/ 132824 w 301271"/>
              <a:gd name="T27" fmla="*/ 123435 h 304441"/>
              <a:gd name="T28" fmla="*/ 187138 w 301271"/>
              <a:gd name="T29" fmla="*/ 123435 h 304441"/>
              <a:gd name="T30" fmla="*/ 71676 w 301271"/>
              <a:gd name="T31" fmla="*/ 163414 h 304441"/>
              <a:gd name="T32" fmla="*/ 71676 w 301271"/>
              <a:gd name="T33" fmla="*/ 123435 h 304441"/>
              <a:gd name="T34" fmla="*/ 62324 w 301271"/>
              <a:gd name="T35" fmla="*/ 163414 h 304441"/>
              <a:gd name="T36" fmla="*/ 270462 w 301271"/>
              <a:gd name="T37" fmla="*/ 113581 h 304441"/>
              <a:gd name="T38" fmla="*/ 286397 w 301271"/>
              <a:gd name="T39" fmla="*/ 113581 h 304441"/>
              <a:gd name="T40" fmla="*/ 71676 w 301271"/>
              <a:gd name="T41" fmla="*/ 114431 h 304441"/>
              <a:gd name="T42" fmla="*/ 71676 w 301271"/>
              <a:gd name="T43" fmla="*/ 74453 h 304441"/>
              <a:gd name="T44" fmla="*/ 62324 w 301271"/>
              <a:gd name="T45" fmla="*/ 114431 h 304441"/>
              <a:gd name="T46" fmla="*/ 36426 w 301271"/>
              <a:gd name="T47" fmla="*/ 65088 h 304441"/>
              <a:gd name="T48" fmla="*/ 145773 w 301271"/>
              <a:gd name="T49" fmla="*/ 74453 h 304441"/>
              <a:gd name="T50" fmla="*/ 187138 w 301271"/>
              <a:gd name="T51" fmla="*/ 114431 h 304441"/>
              <a:gd name="T52" fmla="*/ 196490 w 301271"/>
              <a:gd name="T53" fmla="*/ 85258 h 304441"/>
              <a:gd name="T54" fmla="*/ 36426 w 301271"/>
              <a:gd name="T55" fmla="*/ 271103 h 304441"/>
              <a:gd name="T56" fmla="*/ 36426 w 301271"/>
              <a:gd name="T57" fmla="*/ 65088 h 304441"/>
              <a:gd name="T58" fmla="*/ 265858 w 301271"/>
              <a:gd name="T59" fmla="*/ 104236 h 304441"/>
              <a:gd name="T60" fmla="*/ 292064 w 301271"/>
              <a:gd name="T61" fmla="*/ 40257 h 304441"/>
              <a:gd name="T62" fmla="*/ 264795 w 301271"/>
              <a:gd name="T63" fmla="*/ 40257 h 304441"/>
              <a:gd name="T64" fmla="*/ 104415 w 301271"/>
              <a:gd name="T65" fmla="*/ 35984 h 304441"/>
              <a:gd name="T66" fmla="*/ 31750 w 301271"/>
              <a:gd name="T67" fmla="*/ 35984 h 304441"/>
              <a:gd name="T68" fmla="*/ 174167 w 301271"/>
              <a:gd name="T69" fmla="*/ 55713 h 304441"/>
              <a:gd name="T70" fmla="*/ 278252 w 301271"/>
              <a:gd name="T71" fmla="*/ 8986 h 304441"/>
              <a:gd name="T72" fmla="*/ 284981 w 301271"/>
              <a:gd name="T73" fmla="*/ 30911 h 304441"/>
              <a:gd name="T74" fmla="*/ 8978 w 301271"/>
              <a:gd name="T75" fmla="*/ 8986 h 304441"/>
              <a:gd name="T76" fmla="*/ 220851 w 301271"/>
              <a:gd name="T77" fmla="*/ 65058 h 304441"/>
              <a:gd name="T78" fmla="*/ 164830 w 301271"/>
              <a:gd name="T79" fmla="*/ 8986 h 304441"/>
              <a:gd name="T80" fmla="*/ 294542 w 301271"/>
              <a:gd name="T81" fmla="*/ 16174 h 304441"/>
              <a:gd name="T82" fmla="*/ 301271 w 301271"/>
              <a:gd name="T83" fmla="*/ 35584 h 304441"/>
              <a:gd name="T84" fmla="*/ 295251 w 301271"/>
              <a:gd name="T85" fmla="*/ 113581 h 304441"/>
              <a:gd name="T86" fmla="*/ 301271 w 301271"/>
              <a:gd name="T87" fmla="*/ 136585 h 304441"/>
              <a:gd name="T88" fmla="*/ 282856 w 301271"/>
              <a:gd name="T89" fmla="*/ 301565 h 304441"/>
              <a:gd name="T90" fmla="*/ 255942 w 301271"/>
              <a:gd name="T91" fmla="*/ 251963 h 304441"/>
              <a:gd name="T92" fmla="*/ 260192 w 301271"/>
              <a:gd name="T93" fmla="*/ 131913 h 304441"/>
              <a:gd name="T94" fmla="*/ 260192 w 301271"/>
              <a:gd name="T95" fmla="*/ 113581 h 304441"/>
              <a:gd name="T96" fmla="*/ 260192 w 301271"/>
              <a:gd name="T97" fmla="*/ 30911 h 304441"/>
              <a:gd name="T98" fmla="*/ 278252 w 301271"/>
              <a:gd name="T99" fmla="*/ 0 h 304441"/>
              <a:gd name="T100" fmla="*/ 169858 w 301271"/>
              <a:gd name="T101" fmla="*/ 0 h 304441"/>
              <a:gd name="T102" fmla="*/ 172731 w 301271"/>
              <a:gd name="T103" fmla="*/ 1078 h 304441"/>
              <a:gd name="T104" fmla="*/ 229829 w 301271"/>
              <a:gd name="T105" fmla="*/ 58947 h 304441"/>
              <a:gd name="T106" fmla="*/ 229829 w 301271"/>
              <a:gd name="T107" fmla="*/ 299768 h 304441"/>
              <a:gd name="T108" fmla="*/ 0 w 301271"/>
              <a:gd name="T109" fmla="*/ 299768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1271" h="304441">
                <a:moveTo>
                  <a:pt x="266920" y="254839"/>
                </a:moveTo>
                <a:lnTo>
                  <a:pt x="278252" y="286469"/>
                </a:lnTo>
                <a:lnTo>
                  <a:pt x="289939" y="254839"/>
                </a:lnTo>
                <a:lnTo>
                  <a:pt x="266920" y="254839"/>
                </a:lnTo>
                <a:close/>
                <a:moveTo>
                  <a:pt x="132824" y="221760"/>
                </a:moveTo>
                <a:lnTo>
                  <a:pt x="132824" y="261739"/>
                </a:lnTo>
                <a:lnTo>
                  <a:pt x="187138" y="261739"/>
                </a:lnTo>
                <a:lnTo>
                  <a:pt x="187138" y="221760"/>
                </a:lnTo>
                <a:lnTo>
                  <a:pt x="132824" y="221760"/>
                </a:lnTo>
                <a:close/>
                <a:moveTo>
                  <a:pt x="71676" y="221760"/>
                </a:moveTo>
                <a:lnTo>
                  <a:pt x="71676" y="261739"/>
                </a:lnTo>
                <a:lnTo>
                  <a:pt x="123472" y="261739"/>
                </a:lnTo>
                <a:lnTo>
                  <a:pt x="123472" y="221760"/>
                </a:lnTo>
                <a:lnTo>
                  <a:pt x="71676" y="221760"/>
                </a:lnTo>
                <a:close/>
                <a:moveTo>
                  <a:pt x="41102" y="221760"/>
                </a:moveTo>
                <a:lnTo>
                  <a:pt x="41102" y="261739"/>
                </a:lnTo>
                <a:lnTo>
                  <a:pt x="62324" y="261739"/>
                </a:lnTo>
                <a:lnTo>
                  <a:pt x="62324" y="221760"/>
                </a:lnTo>
                <a:lnTo>
                  <a:pt x="41102" y="221760"/>
                </a:lnTo>
                <a:close/>
                <a:moveTo>
                  <a:pt x="132824" y="172778"/>
                </a:moveTo>
                <a:lnTo>
                  <a:pt x="132824" y="212756"/>
                </a:lnTo>
                <a:lnTo>
                  <a:pt x="187138" y="212756"/>
                </a:lnTo>
                <a:lnTo>
                  <a:pt x="187138" y="172778"/>
                </a:lnTo>
                <a:lnTo>
                  <a:pt x="132824" y="172778"/>
                </a:lnTo>
                <a:close/>
                <a:moveTo>
                  <a:pt x="71676" y="172778"/>
                </a:moveTo>
                <a:lnTo>
                  <a:pt x="71676" y="212756"/>
                </a:lnTo>
                <a:lnTo>
                  <a:pt x="123472" y="212756"/>
                </a:lnTo>
                <a:lnTo>
                  <a:pt x="123472" y="172778"/>
                </a:lnTo>
                <a:lnTo>
                  <a:pt x="71676" y="172778"/>
                </a:lnTo>
                <a:close/>
                <a:moveTo>
                  <a:pt x="41102" y="172778"/>
                </a:moveTo>
                <a:lnTo>
                  <a:pt x="41102" y="212756"/>
                </a:lnTo>
                <a:lnTo>
                  <a:pt x="62324" y="212756"/>
                </a:lnTo>
                <a:lnTo>
                  <a:pt x="62324" y="172778"/>
                </a:lnTo>
                <a:lnTo>
                  <a:pt x="41102" y="172778"/>
                </a:lnTo>
                <a:close/>
                <a:moveTo>
                  <a:pt x="264795" y="141258"/>
                </a:moveTo>
                <a:lnTo>
                  <a:pt x="264795" y="245853"/>
                </a:lnTo>
                <a:lnTo>
                  <a:pt x="292064" y="245853"/>
                </a:lnTo>
                <a:lnTo>
                  <a:pt x="292064" y="141258"/>
                </a:lnTo>
                <a:lnTo>
                  <a:pt x="291001" y="141258"/>
                </a:lnTo>
                <a:lnTo>
                  <a:pt x="265858" y="141258"/>
                </a:lnTo>
                <a:lnTo>
                  <a:pt x="264795" y="141258"/>
                </a:lnTo>
                <a:close/>
                <a:moveTo>
                  <a:pt x="132824" y="123435"/>
                </a:moveTo>
                <a:lnTo>
                  <a:pt x="132824" y="163414"/>
                </a:lnTo>
                <a:lnTo>
                  <a:pt x="187138" y="163414"/>
                </a:lnTo>
                <a:lnTo>
                  <a:pt x="187138" y="123435"/>
                </a:lnTo>
                <a:lnTo>
                  <a:pt x="132824" y="123435"/>
                </a:lnTo>
                <a:close/>
                <a:moveTo>
                  <a:pt x="71676" y="123435"/>
                </a:moveTo>
                <a:lnTo>
                  <a:pt x="71676" y="163414"/>
                </a:lnTo>
                <a:lnTo>
                  <a:pt x="123472" y="163414"/>
                </a:lnTo>
                <a:lnTo>
                  <a:pt x="123472" y="123435"/>
                </a:lnTo>
                <a:lnTo>
                  <a:pt x="71676" y="123435"/>
                </a:lnTo>
                <a:close/>
                <a:moveTo>
                  <a:pt x="41102" y="123435"/>
                </a:moveTo>
                <a:lnTo>
                  <a:pt x="41102" y="163414"/>
                </a:lnTo>
                <a:lnTo>
                  <a:pt x="62324" y="163414"/>
                </a:lnTo>
                <a:lnTo>
                  <a:pt x="62324" y="123435"/>
                </a:lnTo>
                <a:lnTo>
                  <a:pt x="41102" y="123435"/>
                </a:lnTo>
                <a:close/>
                <a:moveTo>
                  <a:pt x="270462" y="113581"/>
                </a:moveTo>
                <a:lnTo>
                  <a:pt x="270462" y="131913"/>
                </a:lnTo>
                <a:lnTo>
                  <a:pt x="286397" y="131913"/>
                </a:lnTo>
                <a:lnTo>
                  <a:pt x="286397" y="113581"/>
                </a:lnTo>
                <a:lnTo>
                  <a:pt x="270462" y="113581"/>
                </a:lnTo>
                <a:close/>
                <a:moveTo>
                  <a:pt x="71676" y="74453"/>
                </a:moveTo>
                <a:lnTo>
                  <a:pt x="71676" y="114431"/>
                </a:lnTo>
                <a:lnTo>
                  <a:pt x="123472" y="114431"/>
                </a:lnTo>
                <a:lnTo>
                  <a:pt x="123472" y="74453"/>
                </a:lnTo>
                <a:lnTo>
                  <a:pt x="71676" y="74453"/>
                </a:lnTo>
                <a:close/>
                <a:moveTo>
                  <a:pt x="41102" y="74453"/>
                </a:moveTo>
                <a:lnTo>
                  <a:pt x="41102" y="114431"/>
                </a:lnTo>
                <a:lnTo>
                  <a:pt x="62324" y="114431"/>
                </a:lnTo>
                <a:lnTo>
                  <a:pt x="62324" y="74453"/>
                </a:lnTo>
                <a:lnTo>
                  <a:pt x="41102" y="74453"/>
                </a:lnTo>
                <a:close/>
                <a:moveTo>
                  <a:pt x="36426" y="65088"/>
                </a:moveTo>
                <a:lnTo>
                  <a:pt x="145773" y="65088"/>
                </a:lnTo>
                <a:cubicBezTo>
                  <a:pt x="148291" y="65088"/>
                  <a:pt x="150449" y="67249"/>
                  <a:pt x="150449" y="69770"/>
                </a:cubicBezTo>
                <a:cubicBezTo>
                  <a:pt x="150449" y="72292"/>
                  <a:pt x="148291" y="74453"/>
                  <a:pt x="145773" y="74453"/>
                </a:cubicBezTo>
                <a:lnTo>
                  <a:pt x="132824" y="74453"/>
                </a:lnTo>
                <a:lnTo>
                  <a:pt x="132824" y="114431"/>
                </a:lnTo>
                <a:lnTo>
                  <a:pt x="187138" y="114431"/>
                </a:lnTo>
                <a:lnTo>
                  <a:pt x="187138" y="85258"/>
                </a:lnTo>
                <a:cubicBezTo>
                  <a:pt x="187138" y="82736"/>
                  <a:pt x="189296" y="80575"/>
                  <a:pt x="191814" y="80575"/>
                </a:cubicBezTo>
                <a:cubicBezTo>
                  <a:pt x="194332" y="80575"/>
                  <a:pt x="196490" y="82736"/>
                  <a:pt x="196490" y="85258"/>
                </a:cubicBezTo>
                <a:lnTo>
                  <a:pt x="196490" y="266421"/>
                </a:lnTo>
                <a:cubicBezTo>
                  <a:pt x="196490" y="268942"/>
                  <a:pt x="194332" y="271103"/>
                  <a:pt x="191814" y="271103"/>
                </a:cubicBezTo>
                <a:lnTo>
                  <a:pt x="36426" y="271103"/>
                </a:lnTo>
                <a:cubicBezTo>
                  <a:pt x="33908" y="271103"/>
                  <a:pt x="31750" y="268942"/>
                  <a:pt x="31750" y="266421"/>
                </a:cubicBezTo>
                <a:lnTo>
                  <a:pt x="31750" y="69770"/>
                </a:lnTo>
                <a:cubicBezTo>
                  <a:pt x="31750" y="67249"/>
                  <a:pt x="33908" y="65088"/>
                  <a:pt x="36426" y="65088"/>
                </a:cubicBezTo>
                <a:close/>
                <a:moveTo>
                  <a:pt x="264795" y="40257"/>
                </a:moveTo>
                <a:lnTo>
                  <a:pt x="264795" y="104236"/>
                </a:lnTo>
                <a:lnTo>
                  <a:pt x="265858" y="104236"/>
                </a:lnTo>
                <a:lnTo>
                  <a:pt x="291001" y="104236"/>
                </a:lnTo>
                <a:lnTo>
                  <a:pt x="292064" y="104236"/>
                </a:lnTo>
                <a:lnTo>
                  <a:pt x="292064" y="40257"/>
                </a:lnTo>
                <a:lnTo>
                  <a:pt x="289939" y="40257"/>
                </a:lnTo>
                <a:lnTo>
                  <a:pt x="266920" y="40257"/>
                </a:lnTo>
                <a:lnTo>
                  <a:pt x="264795" y="40257"/>
                </a:lnTo>
                <a:close/>
                <a:moveTo>
                  <a:pt x="36427" y="31750"/>
                </a:moveTo>
                <a:lnTo>
                  <a:pt x="99739" y="31750"/>
                </a:lnTo>
                <a:cubicBezTo>
                  <a:pt x="102257" y="31750"/>
                  <a:pt x="104415" y="33867"/>
                  <a:pt x="104415" y="35984"/>
                </a:cubicBezTo>
                <a:cubicBezTo>
                  <a:pt x="104415" y="38806"/>
                  <a:pt x="102257" y="40922"/>
                  <a:pt x="99739" y="40922"/>
                </a:cubicBezTo>
                <a:lnTo>
                  <a:pt x="36427" y="40922"/>
                </a:lnTo>
                <a:cubicBezTo>
                  <a:pt x="33908" y="40922"/>
                  <a:pt x="31750" y="38806"/>
                  <a:pt x="31750" y="35984"/>
                </a:cubicBezTo>
                <a:cubicBezTo>
                  <a:pt x="31750" y="33867"/>
                  <a:pt x="33908" y="31750"/>
                  <a:pt x="36427" y="31750"/>
                </a:cubicBezTo>
                <a:close/>
                <a:moveTo>
                  <a:pt x="174167" y="15455"/>
                </a:moveTo>
                <a:lnTo>
                  <a:pt x="174167" y="55713"/>
                </a:lnTo>
                <a:lnTo>
                  <a:pt x="214387" y="55713"/>
                </a:lnTo>
                <a:lnTo>
                  <a:pt x="174167" y="15455"/>
                </a:lnTo>
                <a:close/>
                <a:moveTo>
                  <a:pt x="278252" y="8986"/>
                </a:moveTo>
                <a:cubicBezTo>
                  <a:pt x="274711" y="8986"/>
                  <a:pt x="271524" y="12221"/>
                  <a:pt x="271524" y="16174"/>
                </a:cubicBezTo>
                <a:lnTo>
                  <a:pt x="271524" y="30911"/>
                </a:lnTo>
                <a:lnTo>
                  <a:pt x="284981" y="30911"/>
                </a:lnTo>
                <a:lnTo>
                  <a:pt x="284981" y="16174"/>
                </a:lnTo>
                <a:cubicBezTo>
                  <a:pt x="284981" y="12221"/>
                  <a:pt x="282148" y="8986"/>
                  <a:pt x="278252" y="8986"/>
                </a:cubicBezTo>
                <a:close/>
                <a:moveTo>
                  <a:pt x="8978" y="8986"/>
                </a:moveTo>
                <a:lnTo>
                  <a:pt x="8978" y="295096"/>
                </a:lnTo>
                <a:lnTo>
                  <a:pt x="220851" y="295096"/>
                </a:lnTo>
                <a:lnTo>
                  <a:pt x="220851" y="65058"/>
                </a:lnTo>
                <a:lnTo>
                  <a:pt x="169499" y="65058"/>
                </a:lnTo>
                <a:cubicBezTo>
                  <a:pt x="166985" y="65058"/>
                  <a:pt x="164830" y="62901"/>
                  <a:pt x="164830" y="60385"/>
                </a:cubicBezTo>
                <a:lnTo>
                  <a:pt x="164830" y="8986"/>
                </a:lnTo>
                <a:lnTo>
                  <a:pt x="8978" y="8986"/>
                </a:lnTo>
                <a:close/>
                <a:moveTo>
                  <a:pt x="278252" y="0"/>
                </a:moveTo>
                <a:cubicBezTo>
                  <a:pt x="287460" y="0"/>
                  <a:pt x="294542" y="7188"/>
                  <a:pt x="294542" y="16174"/>
                </a:cubicBezTo>
                <a:lnTo>
                  <a:pt x="294542" y="30911"/>
                </a:lnTo>
                <a:lnTo>
                  <a:pt x="296667" y="30911"/>
                </a:lnTo>
                <a:cubicBezTo>
                  <a:pt x="299146" y="30911"/>
                  <a:pt x="301271" y="33068"/>
                  <a:pt x="301271" y="35584"/>
                </a:cubicBezTo>
                <a:lnTo>
                  <a:pt x="301271" y="108909"/>
                </a:lnTo>
                <a:cubicBezTo>
                  <a:pt x="301271" y="111425"/>
                  <a:pt x="299146" y="113581"/>
                  <a:pt x="296667" y="113581"/>
                </a:cubicBezTo>
                <a:lnTo>
                  <a:pt x="295251" y="113581"/>
                </a:lnTo>
                <a:lnTo>
                  <a:pt x="295251" y="131913"/>
                </a:lnTo>
                <a:lnTo>
                  <a:pt x="296667" y="131913"/>
                </a:lnTo>
                <a:cubicBezTo>
                  <a:pt x="299146" y="131913"/>
                  <a:pt x="301271" y="134069"/>
                  <a:pt x="301271" y="136585"/>
                </a:cubicBezTo>
                <a:lnTo>
                  <a:pt x="301271" y="250526"/>
                </a:lnTo>
                <a:cubicBezTo>
                  <a:pt x="301271" y="250885"/>
                  <a:pt x="300917" y="251245"/>
                  <a:pt x="300917" y="251963"/>
                </a:cubicBezTo>
                <a:lnTo>
                  <a:pt x="282856" y="301565"/>
                </a:lnTo>
                <a:cubicBezTo>
                  <a:pt x="282148" y="303003"/>
                  <a:pt x="280377" y="304441"/>
                  <a:pt x="278252" y="304441"/>
                </a:cubicBezTo>
                <a:cubicBezTo>
                  <a:pt x="276482" y="304441"/>
                  <a:pt x="274711" y="303003"/>
                  <a:pt x="274003" y="301565"/>
                </a:cubicBezTo>
                <a:lnTo>
                  <a:pt x="255942" y="251963"/>
                </a:lnTo>
                <a:cubicBezTo>
                  <a:pt x="255942" y="251245"/>
                  <a:pt x="255588" y="250885"/>
                  <a:pt x="255588" y="250526"/>
                </a:cubicBezTo>
                <a:lnTo>
                  <a:pt x="255588" y="136585"/>
                </a:lnTo>
                <a:cubicBezTo>
                  <a:pt x="255588" y="134069"/>
                  <a:pt x="257713" y="131913"/>
                  <a:pt x="260192" y="131913"/>
                </a:cubicBezTo>
                <a:lnTo>
                  <a:pt x="261608" y="131913"/>
                </a:lnTo>
                <a:lnTo>
                  <a:pt x="261608" y="113581"/>
                </a:lnTo>
                <a:lnTo>
                  <a:pt x="260192" y="113581"/>
                </a:lnTo>
                <a:cubicBezTo>
                  <a:pt x="257713" y="113581"/>
                  <a:pt x="255588" y="111425"/>
                  <a:pt x="255588" y="108909"/>
                </a:cubicBezTo>
                <a:lnTo>
                  <a:pt x="255588" y="35584"/>
                </a:lnTo>
                <a:cubicBezTo>
                  <a:pt x="255588" y="33068"/>
                  <a:pt x="257713" y="30911"/>
                  <a:pt x="260192" y="30911"/>
                </a:cubicBezTo>
                <a:lnTo>
                  <a:pt x="262671" y="30911"/>
                </a:lnTo>
                <a:lnTo>
                  <a:pt x="262671" y="16174"/>
                </a:lnTo>
                <a:cubicBezTo>
                  <a:pt x="262671" y="7188"/>
                  <a:pt x="269753" y="0"/>
                  <a:pt x="278252" y="0"/>
                </a:cubicBezTo>
                <a:close/>
                <a:moveTo>
                  <a:pt x="4309" y="0"/>
                </a:moveTo>
                <a:lnTo>
                  <a:pt x="169499" y="0"/>
                </a:lnTo>
                <a:cubicBezTo>
                  <a:pt x="169499" y="0"/>
                  <a:pt x="169499" y="0"/>
                  <a:pt x="169858" y="0"/>
                </a:cubicBezTo>
                <a:cubicBezTo>
                  <a:pt x="170217" y="0"/>
                  <a:pt x="170576" y="0"/>
                  <a:pt x="170935" y="359"/>
                </a:cubicBezTo>
                <a:cubicBezTo>
                  <a:pt x="170935" y="359"/>
                  <a:pt x="171294" y="359"/>
                  <a:pt x="171654" y="359"/>
                </a:cubicBezTo>
                <a:cubicBezTo>
                  <a:pt x="172013" y="719"/>
                  <a:pt x="172372" y="719"/>
                  <a:pt x="172731" y="1078"/>
                </a:cubicBezTo>
                <a:lnTo>
                  <a:pt x="228752" y="57150"/>
                </a:lnTo>
                <a:cubicBezTo>
                  <a:pt x="229111" y="57510"/>
                  <a:pt x="229470" y="58229"/>
                  <a:pt x="229470" y="58588"/>
                </a:cubicBezTo>
                <a:lnTo>
                  <a:pt x="229829" y="58947"/>
                </a:lnTo>
                <a:cubicBezTo>
                  <a:pt x="229829" y="59307"/>
                  <a:pt x="229829" y="59666"/>
                  <a:pt x="229829" y="60026"/>
                </a:cubicBezTo>
                <a:lnTo>
                  <a:pt x="229829" y="60385"/>
                </a:lnTo>
                <a:lnTo>
                  <a:pt x="229829" y="299768"/>
                </a:lnTo>
                <a:cubicBezTo>
                  <a:pt x="229829" y="302284"/>
                  <a:pt x="227674" y="304441"/>
                  <a:pt x="225161" y="304441"/>
                </a:cubicBezTo>
                <a:lnTo>
                  <a:pt x="4309" y="304441"/>
                </a:lnTo>
                <a:cubicBezTo>
                  <a:pt x="1795" y="304441"/>
                  <a:pt x="0" y="302284"/>
                  <a:pt x="0" y="299768"/>
                </a:cubicBezTo>
                <a:lnTo>
                  <a:pt x="0" y="4313"/>
                </a:lnTo>
                <a:cubicBezTo>
                  <a:pt x="0" y="1797"/>
                  <a:pt x="1795" y="0"/>
                  <a:pt x="4309" y="0"/>
                </a:cubicBezTo>
                <a:close/>
              </a:path>
            </a:pathLst>
          </a:custGeom>
          <a:solidFill>
            <a:schemeClr val="accent2"/>
          </a:solidFill>
          <a:ln>
            <a:noFill/>
          </a:ln>
          <a:effectLst/>
        </p:spPr>
        <p:txBody>
          <a:bodyPr anchor="ctr"/>
          <a:lstStyle/>
          <a:p>
            <a:endParaRPr lang="en-US" sz="900" dirty="0">
              <a:latin typeface="Lato Light" panose="020F0502020204030203" pitchFamily="34" charset="0"/>
            </a:endParaRPr>
          </a:p>
        </p:txBody>
      </p:sp>
      <p:sp>
        <p:nvSpPr>
          <p:cNvPr id="76" name="Freeform 835">
            <a:extLst>
              <a:ext uri="{FF2B5EF4-FFF2-40B4-BE49-F238E27FC236}">
                <a16:creationId xmlns:a16="http://schemas.microsoft.com/office/drawing/2014/main" id="{DA455F7F-0EFA-8049-82D8-9C35FD9E3E85}"/>
              </a:ext>
            </a:extLst>
          </p:cNvPr>
          <p:cNvSpPr>
            <a:spLocks noChangeArrowheads="1"/>
          </p:cNvSpPr>
          <p:nvPr/>
        </p:nvSpPr>
        <p:spPr bwMode="auto">
          <a:xfrm>
            <a:off x="6055022" y="4085875"/>
            <a:ext cx="672355" cy="729013"/>
          </a:xfrm>
          <a:custGeom>
            <a:avLst/>
            <a:gdLst>
              <a:gd name="T0" fmla="*/ 113838 w 281846"/>
              <a:gd name="T1" fmla="*/ 186527 h 305667"/>
              <a:gd name="T2" fmla="*/ 129611 w 281846"/>
              <a:gd name="T3" fmla="*/ 203832 h 305667"/>
              <a:gd name="T4" fmla="*/ 121366 w 281846"/>
              <a:gd name="T5" fmla="*/ 207437 h 305667"/>
              <a:gd name="T6" fmla="*/ 96632 w 281846"/>
              <a:gd name="T7" fmla="*/ 211403 h 305667"/>
              <a:gd name="T8" fmla="*/ 131403 w 281846"/>
              <a:gd name="T9" fmla="*/ 243127 h 305667"/>
              <a:gd name="T10" fmla="*/ 113838 w 281846"/>
              <a:gd name="T11" fmla="*/ 267642 h 305667"/>
              <a:gd name="T12" fmla="*/ 104877 w 281846"/>
              <a:gd name="T13" fmla="*/ 267642 h 305667"/>
              <a:gd name="T14" fmla="*/ 89104 w 281846"/>
              <a:gd name="T15" fmla="*/ 250698 h 305667"/>
              <a:gd name="T16" fmla="*/ 97349 w 281846"/>
              <a:gd name="T17" fmla="*/ 247093 h 305667"/>
              <a:gd name="T18" fmla="*/ 122083 w 281846"/>
              <a:gd name="T19" fmla="*/ 243127 h 305667"/>
              <a:gd name="T20" fmla="*/ 87312 w 281846"/>
              <a:gd name="T21" fmla="*/ 211403 h 305667"/>
              <a:gd name="T22" fmla="*/ 104877 w 281846"/>
              <a:gd name="T23" fmla="*/ 186527 h 305667"/>
              <a:gd name="T24" fmla="*/ 97276 w 281846"/>
              <a:gd name="T25" fmla="*/ 147659 h 305667"/>
              <a:gd name="T26" fmla="*/ 109165 w 281846"/>
              <a:gd name="T27" fmla="*/ 153408 h 305667"/>
              <a:gd name="T28" fmla="*/ 96905 w 281846"/>
              <a:gd name="T29" fmla="*/ 157623 h 305667"/>
              <a:gd name="T30" fmla="*/ 97276 w 281846"/>
              <a:gd name="T31" fmla="*/ 147659 h 305667"/>
              <a:gd name="T32" fmla="*/ 137384 w 281846"/>
              <a:gd name="T33" fmla="*/ 151721 h 305667"/>
              <a:gd name="T34" fmla="*/ 126107 w 281846"/>
              <a:gd name="T35" fmla="*/ 158019 h 305667"/>
              <a:gd name="T36" fmla="*/ 121014 w 281846"/>
              <a:gd name="T37" fmla="*/ 153944 h 305667"/>
              <a:gd name="T38" fmla="*/ 132291 w 281846"/>
              <a:gd name="T39" fmla="*/ 147647 h 305667"/>
              <a:gd name="T40" fmla="*/ 76685 w 281846"/>
              <a:gd name="T41" fmla="*/ 144871 h 305667"/>
              <a:gd name="T42" fmla="*/ 75260 w 281846"/>
              <a:gd name="T43" fmla="*/ 153290 h 305667"/>
              <a:gd name="T44" fmla="*/ 67420 w 281846"/>
              <a:gd name="T45" fmla="*/ 151606 h 305667"/>
              <a:gd name="T46" fmla="*/ 69914 w 281846"/>
              <a:gd name="T47" fmla="*/ 143188 h 305667"/>
              <a:gd name="T48" fmla="*/ 162413 w 281846"/>
              <a:gd name="T49" fmla="*/ 144511 h 305667"/>
              <a:gd name="T50" fmla="*/ 155819 w 281846"/>
              <a:gd name="T51" fmla="*/ 151681 h 305667"/>
              <a:gd name="T52" fmla="*/ 149958 w 281846"/>
              <a:gd name="T53" fmla="*/ 148813 h 305667"/>
              <a:gd name="T54" fmla="*/ 156185 w 281846"/>
              <a:gd name="T55" fmla="*/ 142002 h 305667"/>
              <a:gd name="T56" fmla="*/ 68142 w 281846"/>
              <a:gd name="T57" fmla="*/ 95930 h 305667"/>
              <a:gd name="T58" fmla="*/ 109965 w 281846"/>
              <a:gd name="T59" fmla="*/ 86951 h 305667"/>
              <a:gd name="T60" fmla="*/ 151427 w 281846"/>
              <a:gd name="T61" fmla="*/ 95930 h 305667"/>
              <a:gd name="T62" fmla="*/ 158638 w 281846"/>
              <a:gd name="T63" fmla="*/ 102035 h 305667"/>
              <a:gd name="T64" fmla="*/ 121141 w 281846"/>
              <a:gd name="T65" fmla="*/ 102035 h 305667"/>
              <a:gd name="T66" fmla="*/ 79319 w 281846"/>
              <a:gd name="T67" fmla="*/ 111373 h 305667"/>
              <a:gd name="T68" fmla="*/ 38938 w 281846"/>
              <a:gd name="T69" fmla="*/ 100958 h 305667"/>
              <a:gd name="T70" fmla="*/ 49754 w 281846"/>
              <a:gd name="T71" fmla="*/ 135794 h 305667"/>
              <a:gd name="T72" fmla="*/ 53360 w 281846"/>
              <a:gd name="T73" fmla="*/ 142977 h 305667"/>
              <a:gd name="T74" fmla="*/ 48673 w 281846"/>
              <a:gd name="T75" fmla="*/ 145491 h 305667"/>
              <a:gd name="T76" fmla="*/ 9013 w 281846"/>
              <a:gd name="T77" fmla="*/ 231325 h 305667"/>
              <a:gd name="T78" fmla="*/ 195774 w 281846"/>
              <a:gd name="T79" fmla="*/ 270831 h 305667"/>
              <a:gd name="T80" fmla="*/ 202624 w 281846"/>
              <a:gd name="T81" fmla="*/ 276936 h 305667"/>
              <a:gd name="T82" fmla="*/ 0 w 281846"/>
              <a:gd name="T83" fmla="*/ 231325 h 305667"/>
              <a:gd name="T84" fmla="*/ 37136 w 281846"/>
              <a:gd name="T85" fmla="*/ 125020 h 305667"/>
              <a:gd name="T86" fmla="*/ 30646 w 281846"/>
              <a:gd name="T87" fmla="*/ 95930 h 305667"/>
              <a:gd name="T88" fmla="*/ 209501 w 281846"/>
              <a:gd name="T89" fmla="*/ 1083 h 305667"/>
              <a:gd name="T90" fmla="*/ 280068 w 281846"/>
              <a:gd name="T91" fmla="*/ 60989 h 305667"/>
              <a:gd name="T92" fmla="*/ 276844 w 281846"/>
              <a:gd name="T93" fmla="*/ 68928 h 305667"/>
              <a:gd name="T94" fmla="*/ 249620 w 281846"/>
              <a:gd name="T95" fmla="*/ 300974 h 305667"/>
              <a:gd name="T96" fmla="*/ 240307 w 281846"/>
              <a:gd name="T97" fmla="*/ 300974 h 305667"/>
              <a:gd name="T98" fmla="*/ 244964 w 281846"/>
              <a:gd name="T99" fmla="*/ 59906 h 305667"/>
              <a:gd name="T100" fmla="*/ 212725 w 281846"/>
              <a:gd name="T101" fmla="*/ 10827 h 305667"/>
              <a:gd name="T102" fmla="*/ 179412 w 281846"/>
              <a:gd name="T103" fmla="*/ 59906 h 305667"/>
              <a:gd name="T104" fmla="*/ 183711 w 281846"/>
              <a:gd name="T105" fmla="*/ 233489 h 305667"/>
              <a:gd name="T106" fmla="*/ 174755 w 281846"/>
              <a:gd name="T107" fmla="*/ 233489 h 305667"/>
              <a:gd name="T108" fmla="*/ 147890 w 281846"/>
              <a:gd name="T109" fmla="*/ 68928 h 305667"/>
              <a:gd name="T110" fmla="*/ 145024 w 281846"/>
              <a:gd name="T111" fmla="*/ 60989 h 3056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1846" h="305667">
                <a:moveTo>
                  <a:pt x="109537" y="182201"/>
                </a:moveTo>
                <a:cubicBezTo>
                  <a:pt x="111688" y="182201"/>
                  <a:pt x="113838" y="184004"/>
                  <a:pt x="113838" y="186527"/>
                </a:cubicBezTo>
                <a:lnTo>
                  <a:pt x="113838" y="191214"/>
                </a:lnTo>
                <a:cubicBezTo>
                  <a:pt x="121008" y="192656"/>
                  <a:pt x="127102" y="197343"/>
                  <a:pt x="129611" y="203832"/>
                </a:cubicBezTo>
                <a:cubicBezTo>
                  <a:pt x="130686" y="205995"/>
                  <a:pt x="129611" y="208879"/>
                  <a:pt x="127102" y="209961"/>
                </a:cubicBezTo>
                <a:cubicBezTo>
                  <a:pt x="124951" y="210682"/>
                  <a:pt x="122083" y="209600"/>
                  <a:pt x="121366" y="207437"/>
                </a:cubicBezTo>
                <a:cubicBezTo>
                  <a:pt x="119574" y="203111"/>
                  <a:pt x="114555" y="199866"/>
                  <a:pt x="109537" y="199866"/>
                </a:cubicBezTo>
                <a:cubicBezTo>
                  <a:pt x="102368" y="199866"/>
                  <a:pt x="96632" y="205274"/>
                  <a:pt x="96632" y="211403"/>
                </a:cubicBezTo>
                <a:cubicBezTo>
                  <a:pt x="96632" y="218973"/>
                  <a:pt x="100575" y="222578"/>
                  <a:pt x="109537" y="222578"/>
                </a:cubicBezTo>
                <a:cubicBezTo>
                  <a:pt x="125668" y="222578"/>
                  <a:pt x="131403" y="233394"/>
                  <a:pt x="131403" y="243127"/>
                </a:cubicBezTo>
                <a:cubicBezTo>
                  <a:pt x="131403" y="252861"/>
                  <a:pt x="123876" y="261153"/>
                  <a:pt x="113838" y="263316"/>
                </a:cubicBezTo>
                <a:lnTo>
                  <a:pt x="113838" y="267642"/>
                </a:lnTo>
                <a:cubicBezTo>
                  <a:pt x="113838" y="270526"/>
                  <a:pt x="111688" y="272329"/>
                  <a:pt x="109537" y="272329"/>
                </a:cubicBezTo>
                <a:cubicBezTo>
                  <a:pt x="106669" y="272329"/>
                  <a:pt x="104877" y="270526"/>
                  <a:pt x="104877" y="267642"/>
                </a:cubicBezTo>
                <a:lnTo>
                  <a:pt x="104877" y="263316"/>
                </a:lnTo>
                <a:cubicBezTo>
                  <a:pt x="97707" y="261513"/>
                  <a:pt x="91613" y="257187"/>
                  <a:pt x="89104" y="250698"/>
                </a:cubicBezTo>
                <a:cubicBezTo>
                  <a:pt x="88029" y="248175"/>
                  <a:pt x="89104" y="245651"/>
                  <a:pt x="91255" y="244569"/>
                </a:cubicBezTo>
                <a:cubicBezTo>
                  <a:pt x="93406" y="243488"/>
                  <a:pt x="96274" y="244569"/>
                  <a:pt x="97349" y="247093"/>
                </a:cubicBezTo>
                <a:cubicBezTo>
                  <a:pt x="99141" y="251419"/>
                  <a:pt x="104160" y="254303"/>
                  <a:pt x="109537" y="254303"/>
                </a:cubicBezTo>
                <a:cubicBezTo>
                  <a:pt x="116706" y="254303"/>
                  <a:pt x="122083" y="249256"/>
                  <a:pt x="122083" y="243127"/>
                </a:cubicBezTo>
                <a:cubicBezTo>
                  <a:pt x="122083" y="235557"/>
                  <a:pt x="117782" y="231591"/>
                  <a:pt x="109537" y="231591"/>
                </a:cubicBezTo>
                <a:cubicBezTo>
                  <a:pt x="93047" y="231591"/>
                  <a:pt x="87312" y="221136"/>
                  <a:pt x="87312" y="211403"/>
                </a:cubicBezTo>
                <a:cubicBezTo>
                  <a:pt x="87312" y="201669"/>
                  <a:pt x="94840" y="193377"/>
                  <a:pt x="104877" y="191214"/>
                </a:cubicBezTo>
                <a:lnTo>
                  <a:pt x="104877" y="186527"/>
                </a:lnTo>
                <a:cubicBezTo>
                  <a:pt x="104877" y="184004"/>
                  <a:pt x="106669" y="182201"/>
                  <a:pt x="109537" y="182201"/>
                </a:cubicBezTo>
                <a:close/>
                <a:moveTo>
                  <a:pt x="97276" y="147659"/>
                </a:moveTo>
                <a:cubicBezTo>
                  <a:pt x="99877" y="148043"/>
                  <a:pt x="102106" y="148043"/>
                  <a:pt x="104707" y="148043"/>
                </a:cubicBezTo>
                <a:cubicBezTo>
                  <a:pt x="107308" y="148043"/>
                  <a:pt x="109165" y="150725"/>
                  <a:pt x="109165" y="153408"/>
                </a:cubicBezTo>
                <a:cubicBezTo>
                  <a:pt x="109165" y="155707"/>
                  <a:pt x="106936" y="158006"/>
                  <a:pt x="104335" y="158006"/>
                </a:cubicBezTo>
                <a:cubicBezTo>
                  <a:pt x="101735" y="158006"/>
                  <a:pt x="99134" y="158006"/>
                  <a:pt x="96905" y="157623"/>
                </a:cubicBezTo>
                <a:cubicBezTo>
                  <a:pt x="94304" y="157240"/>
                  <a:pt x="92075" y="154940"/>
                  <a:pt x="92446" y="152258"/>
                </a:cubicBezTo>
                <a:cubicBezTo>
                  <a:pt x="92446" y="149575"/>
                  <a:pt x="94676" y="147276"/>
                  <a:pt x="97276" y="147659"/>
                </a:cubicBezTo>
                <a:close/>
                <a:moveTo>
                  <a:pt x="132291" y="147647"/>
                </a:moveTo>
                <a:cubicBezTo>
                  <a:pt x="134838" y="147276"/>
                  <a:pt x="137020" y="149128"/>
                  <a:pt x="137384" y="151721"/>
                </a:cubicBezTo>
                <a:cubicBezTo>
                  <a:pt x="137748" y="154314"/>
                  <a:pt x="135929" y="156908"/>
                  <a:pt x="133383" y="156908"/>
                </a:cubicBezTo>
                <a:cubicBezTo>
                  <a:pt x="131200" y="157648"/>
                  <a:pt x="128653" y="157648"/>
                  <a:pt x="126107" y="158019"/>
                </a:cubicBezTo>
                <a:lnTo>
                  <a:pt x="125743" y="158019"/>
                </a:lnTo>
                <a:cubicBezTo>
                  <a:pt x="123196" y="158019"/>
                  <a:pt x="121377" y="156167"/>
                  <a:pt x="121014" y="153944"/>
                </a:cubicBezTo>
                <a:cubicBezTo>
                  <a:pt x="120650" y="151351"/>
                  <a:pt x="122469" y="148758"/>
                  <a:pt x="125015" y="148388"/>
                </a:cubicBezTo>
                <a:cubicBezTo>
                  <a:pt x="127562" y="148388"/>
                  <a:pt x="129745" y="148017"/>
                  <a:pt x="132291" y="147647"/>
                </a:cubicBezTo>
                <a:close/>
                <a:moveTo>
                  <a:pt x="69914" y="143188"/>
                </a:moveTo>
                <a:cubicBezTo>
                  <a:pt x="72053" y="143861"/>
                  <a:pt x="74191" y="144535"/>
                  <a:pt x="76685" y="144871"/>
                </a:cubicBezTo>
                <a:cubicBezTo>
                  <a:pt x="78824" y="145545"/>
                  <a:pt x="80606" y="147565"/>
                  <a:pt x="80249" y="149922"/>
                </a:cubicBezTo>
                <a:cubicBezTo>
                  <a:pt x="79536" y="151943"/>
                  <a:pt x="77398" y="153290"/>
                  <a:pt x="75260" y="153290"/>
                </a:cubicBezTo>
                <a:cubicBezTo>
                  <a:pt x="75260" y="153290"/>
                  <a:pt x="74904" y="153290"/>
                  <a:pt x="74547" y="153290"/>
                </a:cubicBezTo>
                <a:cubicBezTo>
                  <a:pt x="72053" y="152616"/>
                  <a:pt x="69914" y="152279"/>
                  <a:pt x="67420" y="151606"/>
                </a:cubicBezTo>
                <a:cubicBezTo>
                  <a:pt x="64925" y="150932"/>
                  <a:pt x="63500" y="148575"/>
                  <a:pt x="64213" y="146218"/>
                </a:cubicBezTo>
                <a:cubicBezTo>
                  <a:pt x="64925" y="143861"/>
                  <a:pt x="67420" y="142514"/>
                  <a:pt x="69914" y="143188"/>
                </a:cubicBezTo>
                <a:close/>
                <a:moveTo>
                  <a:pt x="156185" y="142002"/>
                </a:moveTo>
                <a:cubicBezTo>
                  <a:pt x="158750" y="140926"/>
                  <a:pt x="161680" y="142360"/>
                  <a:pt x="162413" y="144511"/>
                </a:cubicBezTo>
                <a:cubicBezTo>
                  <a:pt x="163146" y="147379"/>
                  <a:pt x="162047" y="149888"/>
                  <a:pt x="159482" y="150605"/>
                </a:cubicBezTo>
                <a:cubicBezTo>
                  <a:pt x="158383" y="150964"/>
                  <a:pt x="156918" y="151322"/>
                  <a:pt x="155819" y="151681"/>
                </a:cubicBezTo>
                <a:cubicBezTo>
                  <a:pt x="155453" y="151681"/>
                  <a:pt x="155086" y="151681"/>
                  <a:pt x="154720" y="151681"/>
                </a:cubicBezTo>
                <a:cubicBezTo>
                  <a:pt x="152522" y="151681"/>
                  <a:pt x="150690" y="150605"/>
                  <a:pt x="149958" y="148813"/>
                </a:cubicBezTo>
                <a:cubicBezTo>
                  <a:pt x="149225" y="146304"/>
                  <a:pt x="150690" y="143794"/>
                  <a:pt x="152888" y="143077"/>
                </a:cubicBezTo>
                <a:cubicBezTo>
                  <a:pt x="154354" y="142719"/>
                  <a:pt x="155086" y="142360"/>
                  <a:pt x="156185" y="142002"/>
                </a:cubicBezTo>
                <a:close/>
                <a:moveTo>
                  <a:pt x="49394" y="86951"/>
                </a:moveTo>
                <a:cubicBezTo>
                  <a:pt x="56605" y="86951"/>
                  <a:pt x="63094" y="90184"/>
                  <a:pt x="68142" y="95930"/>
                </a:cubicBezTo>
                <a:cubicBezTo>
                  <a:pt x="74271" y="103472"/>
                  <a:pt x="84727" y="103472"/>
                  <a:pt x="91217" y="95930"/>
                </a:cubicBezTo>
                <a:cubicBezTo>
                  <a:pt x="95904" y="90184"/>
                  <a:pt x="102754" y="86951"/>
                  <a:pt x="109965" y="86951"/>
                </a:cubicBezTo>
                <a:cubicBezTo>
                  <a:pt x="116815" y="86951"/>
                  <a:pt x="123665" y="90184"/>
                  <a:pt x="128352" y="95930"/>
                </a:cubicBezTo>
                <a:cubicBezTo>
                  <a:pt x="134842" y="103472"/>
                  <a:pt x="144937" y="103472"/>
                  <a:pt x="151427" y="95930"/>
                </a:cubicBezTo>
                <a:cubicBezTo>
                  <a:pt x="152869" y="94134"/>
                  <a:pt x="155754" y="93775"/>
                  <a:pt x="157917" y="95571"/>
                </a:cubicBezTo>
                <a:cubicBezTo>
                  <a:pt x="160080" y="97007"/>
                  <a:pt x="160080" y="99880"/>
                  <a:pt x="158638" y="102035"/>
                </a:cubicBezTo>
                <a:cubicBezTo>
                  <a:pt x="153590" y="107781"/>
                  <a:pt x="147101" y="111373"/>
                  <a:pt x="139890" y="111373"/>
                </a:cubicBezTo>
                <a:cubicBezTo>
                  <a:pt x="133039" y="111373"/>
                  <a:pt x="126189" y="107781"/>
                  <a:pt x="121141" y="102035"/>
                </a:cubicBezTo>
                <a:cubicBezTo>
                  <a:pt x="115012" y="94134"/>
                  <a:pt x="104557" y="94134"/>
                  <a:pt x="98427" y="102035"/>
                </a:cubicBezTo>
                <a:cubicBezTo>
                  <a:pt x="93380" y="107781"/>
                  <a:pt x="86530" y="111373"/>
                  <a:pt x="79319" y="111373"/>
                </a:cubicBezTo>
                <a:cubicBezTo>
                  <a:pt x="72469" y="111373"/>
                  <a:pt x="65979" y="107781"/>
                  <a:pt x="60931" y="102035"/>
                </a:cubicBezTo>
                <a:cubicBezTo>
                  <a:pt x="55163" y="94852"/>
                  <a:pt x="45428" y="94134"/>
                  <a:pt x="38938" y="100958"/>
                </a:cubicBezTo>
                <a:cubicBezTo>
                  <a:pt x="39299" y="107781"/>
                  <a:pt x="41462" y="114246"/>
                  <a:pt x="45067" y="119992"/>
                </a:cubicBezTo>
                <a:cubicBezTo>
                  <a:pt x="47952" y="125020"/>
                  <a:pt x="49754" y="130407"/>
                  <a:pt x="49754" y="135794"/>
                </a:cubicBezTo>
                <a:cubicBezTo>
                  <a:pt x="50115" y="136153"/>
                  <a:pt x="50836" y="136512"/>
                  <a:pt x="51197" y="136872"/>
                </a:cubicBezTo>
                <a:cubicBezTo>
                  <a:pt x="53360" y="137949"/>
                  <a:pt x="54441" y="140822"/>
                  <a:pt x="53360" y="142977"/>
                </a:cubicBezTo>
                <a:cubicBezTo>
                  <a:pt x="52278" y="144414"/>
                  <a:pt x="50836" y="145491"/>
                  <a:pt x="49033" y="145491"/>
                </a:cubicBezTo>
                <a:cubicBezTo>
                  <a:pt x="49033" y="145491"/>
                  <a:pt x="49033" y="145491"/>
                  <a:pt x="48673" y="145491"/>
                </a:cubicBezTo>
                <a:cubicBezTo>
                  <a:pt x="47591" y="150519"/>
                  <a:pt x="44707" y="155547"/>
                  <a:pt x="40741" y="159857"/>
                </a:cubicBezTo>
                <a:cubicBezTo>
                  <a:pt x="20911" y="179968"/>
                  <a:pt x="9013" y="206545"/>
                  <a:pt x="9013" y="231325"/>
                </a:cubicBezTo>
                <a:cubicBezTo>
                  <a:pt x="9013" y="285196"/>
                  <a:pt x="63816" y="296329"/>
                  <a:pt x="109965" y="296329"/>
                </a:cubicBezTo>
                <a:cubicBezTo>
                  <a:pt x="150346" y="296329"/>
                  <a:pt x="180270" y="287710"/>
                  <a:pt x="195774" y="270831"/>
                </a:cubicBezTo>
                <a:cubicBezTo>
                  <a:pt x="197937" y="269035"/>
                  <a:pt x="200461" y="268676"/>
                  <a:pt x="202624" y="270471"/>
                </a:cubicBezTo>
                <a:cubicBezTo>
                  <a:pt x="204427" y="272267"/>
                  <a:pt x="204427" y="275140"/>
                  <a:pt x="202624" y="276936"/>
                </a:cubicBezTo>
                <a:cubicBezTo>
                  <a:pt x="184957" y="295970"/>
                  <a:pt x="153590" y="305667"/>
                  <a:pt x="109965" y="305667"/>
                </a:cubicBezTo>
                <a:cubicBezTo>
                  <a:pt x="37857" y="305667"/>
                  <a:pt x="0" y="279809"/>
                  <a:pt x="0" y="231325"/>
                </a:cubicBezTo>
                <a:cubicBezTo>
                  <a:pt x="0" y="204031"/>
                  <a:pt x="12619" y="174940"/>
                  <a:pt x="34251" y="153392"/>
                </a:cubicBezTo>
                <a:cubicBezTo>
                  <a:pt x="41462" y="145850"/>
                  <a:pt x="42544" y="133999"/>
                  <a:pt x="37136" y="125020"/>
                </a:cubicBezTo>
                <a:cubicBezTo>
                  <a:pt x="32449" y="117119"/>
                  <a:pt x="29925" y="108500"/>
                  <a:pt x="29925" y="99162"/>
                </a:cubicBezTo>
                <a:cubicBezTo>
                  <a:pt x="29925" y="97725"/>
                  <a:pt x="30285" y="97007"/>
                  <a:pt x="30646" y="95930"/>
                </a:cubicBezTo>
                <a:cubicBezTo>
                  <a:pt x="35693" y="90184"/>
                  <a:pt x="42544" y="86951"/>
                  <a:pt x="49394" y="86951"/>
                </a:cubicBezTo>
                <a:close/>
                <a:moveTo>
                  <a:pt x="209501" y="1083"/>
                </a:moveTo>
                <a:cubicBezTo>
                  <a:pt x="211292" y="-361"/>
                  <a:pt x="213800" y="-361"/>
                  <a:pt x="215591" y="1083"/>
                </a:cubicBezTo>
                <a:lnTo>
                  <a:pt x="280068" y="60989"/>
                </a:lnTo>
                <a:cubicBezTo>
                  <a:pt x="281859" y="62071"/>
                  <a:pt x="282217" y="64237"/>
                  <a:pt x="281501" y="66041"/>
                </a:cubicBezTo>
                <a:cubicBezTo>
                  <a:pt x="280426" y="67846"/>
                  <a:pt x="278993" y="68928"/>
                  <a:pt x="276844" y="68928"/>
                </a:cubicBezTo>
                <a:lnTo>
                  <a:pt x="249620" y="68928"/>
                </a:lnTo>
                <a:lnTo>
                  <a:pt x="249620" y="300974"/>
                </a:lnTo>
                <a:cubicBezTo>
                  <a:pt x="249620" y="303500"/>
                  <a:pt x="247471" y="305665"/>
                  <a:pt x="244964" y="305665"/>
                </a:cubicBezTo>
                <a:cubicBezTo>
                  <a:pt x="242456" y="305665"/>
                  <a:pt x="240307" y="303500"/>
                  <a:pt x="240307" y="300974"/>
                </a:cubicBezTo>
                <a:lnTo>
                  <a:pt x="240307" y="64237"/>
                </a:lnTo>
                <a:cubicBezTo>
                  <a:pt x="240307" y="61711"/>
                  <a:pt x="242456" y="59906"/>
                  <a:pt x="244964" y="59906"/>
                </a:cubicBezTo>
                <a:lnTo>
                  <a:pt x="265023" y="59906"/>
                </a:lnTo>
                <a:lnTo>
                  <a:pt x="212725" y="10827"/>
                </a:lnTo>
                <a:lnTo>
                  <a:pt x="159711" y="59906"/>
                </a:lnTo>
                <a:lnTo>
                  <a:pt x="179412" y="59906"/>
                </a:lnTo>
                <a:cubicBezTo>
                  <a:pt x="181919" y="59906"/>
                  <a:pt x="183711" y="61711"/>
                  <a:pt x="183711" y="64237"/>
                </a:cubicBezTo>
                <a:lnTo>
                  <a:pt x="183711" y="233489"/>
                </a:lnTo>
                <a:cubicBezTo>
                  <a:pt x="183711" y="236016"/>
                  <a:pt x="181919" y="238181"/>
                  <a:pt x="179412" y="238181"/>
                </a:cubicBezTo>
                <a:cubicBezTo>
                  <a:pt x="176905" y="238181"/>
                  <a:pt x="174755" y="236016"/>
                  <a:pt x="174755" y="233489"/>
                </a:cubicBezTo>
                <a:lnTo>
                  <a:pt x="174755" y="68928"/>
                </a:lnTo>
                <a:lnTo>
                  <a:pt x="147890" y="68928"/>
                </a:lnTo>
                <a:cubicBezTo>
                  <a:pt x="146099" y="68928"/>
                  <a:pt x="144308" y="67846"/>
                  <a:pt x="143950" y="66041"/>
                </a:cubicBezTo>
                <a:cubicBezTo>
                  <a:pt x="142875" y="64237"/>
                  <a:pt x="143592" y="62071"/>
                  <a:pt x="145024" y="60989"/>
                </a:cubicBezTo>
                <a:lnTo>
                  <a:pt x="209501" y="1083"/>
                </a:ln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77" name="Freeform 836">
            <a:extLst>
              <a:ext uri="{FF2B5EF4-FFF2-40B4-BE49-F238E27FC236}">
                <a16:creationId xmlns:a16="http://schemas.microsoft.com/office/drawing/2014/main" id="{27911CCE-D7E2-464B-B777-1F1DE53F3EA3}"/>
              </a:ext>
            </a:extLst>
          </p:cNvPr>
          <p:cNvSpPr>
            <a:spLocks noChangeArrowheads="1"/>
          </p:cNvSpPr>
          <p:nvPr/>
        </p:nvSpPr>
        <p:spPr bwMode="auto">
          <a:xfrm>
            <a:off x="9030080" y="3363380"/>
            <a:ext cx="530000" cy="538413"/>
          </a:xfrm>
          <a:custGeom>
            <a:avLst/>
            <a:gdLst>
              <a:gd name="T0" fmla="*/ 145785 w 299678"/>
              <a:gd name="T1" fmla="*/ 256822 h 304441"/>
              <a:gd name="T2" fmla="*/ 39632 w 299678"/>
              <a:gd name="T3" fmla="*/ 247650 h 304441"/>
              <a:gd name="T4" fmla="*/ 39632 w 299678"/>
              <a:gd name="T5" fmla="*/ 256822 h 304441"/>
              <a:gd name="T6" fmla="*/ 204910 w 299678"/>
              <a:gd name="T7" fmla="*/ 218849 h 304441"/>
              <a:gd name="T8" fmla="*/ 197949 w 299678"/>
              <a:gd name="T9" fmla="*/ 225312 h 304441"/>
              <a:gd name="T10" fmla="*/ 252059 w 299678"/>
              <a:gd name="T11" fmla="*/ 222074 h 304441"/>
              <a:gd name="T12" fmla="*/ 223661 w 299678"/>
              <a:gd name="T13" fmla="*/ 217488 h 304441"/>
              <a:gd name="T14" fmla="*/ 223661 w 299678"/>
              <a:gd name="T15" fmla="*/ 217488 h 304441"/>
              <a:gd name="T16" fmla="*/ 204910 w 299678"/>
              <a:gd name="T17" fmla="*/ 194809 h 304441"/>
              <a:gd name="T18" fmla="*/ 197949 w 299678"/>
              <a:gd name="T19" fmla="*/ 188686 h 304441"/>
              <a:gd name="T20" fmla="*/ 269698 w 299678"/>
              <a:gd name="T21" fmla="*/ 226649 h 304441"/>
              <a:gd name="T22" fmla="*/ 247473 w 299678"/>
              <a:gd name="T23" fmla="*/ 187325 h 304441"/>
              <a:gd name="T24" fmla="*/ 247473 w 299678"/>
              <a:gd name="T25" fmla="*/ 187325 h 304441"/>
              <a:gd name="T26" fmla="*/ 219075 w 299678"/>
              <a:gd name="T27" fmla="*/ 191559 h 304441"/>
              <a:gd name="T28" fmla="*/ 96484 w 299678"/>
              <a:gd name="T29" fmla="*/ 218753 h 304441"/>
              <a:gd name="T30" fmla="*/ 91898 w 299678"/>
              <a:gd name="T31" fmla="*/ 180975 h 304441"/>
              <a:gd name="T32" fmla="*/ 39687 w 299678"/>
              <a:gd name="T33" fmla="*/ 223475 h 304441"/>
              <a:gd name="T34" fmla="*/ 66498 w 299678"/>
              <a:gd name="T35" fmla="*/ 166688 h 304441"/>
              <a:gd name="T36" fmla="*/ 61912 w 299678"/>
              <a:gd name="T37" fmla="*/ 220318 h 304441"/>
              <a:gd name="T38" fmla="*/ 272805 w 299678"/>
              <a:gd name="T39" fmla="*/ 160161 h 304441"/>
              <a:gd name="T40" fmla="*/ 266211 w 299678"/>
              <a:gd name="T41" fmla="*/ 166511 h 304441"/>
              <a:gd name="T42" fmla="*/ 204910 w 299678"/>
              <a:gd name="T43" fmla="*/ 160161 h 304441"/>
              <a:gd name="T44" fmla="*/ 197949 w 299678"/>
              <a:gd name="T45" fmla="*/ 166511 h 304441"/>
              <a:gd name="T46" fmla="*/ 252059 w 299678"/>
              <a:gd name="T47" fmla="*/ 163146 h 304441"/>
              <a:gd name="T48" fmla="*/ 223661 w 299678"/>
              <a:gd name="T49" fmla="*/ 158750 h 304441"/>
              <a:gd name="T50" fmla="*/ 223661 w 299678"/>
              <a:gd name="T51" fmla="*/ 158750 h 304441"/>
              <a:gd name="T52" fmla="*/ 118886 w 299678"/>
              <a:gd name="T53" fmla="*/ 223479 h 304441"/>
              <a:gd name="T54" fmla="*/ 145873 w 299678"/>
              <a:gd name="T55" fmla="*/ 134938 h 304441"/>
              <a:gd name="T56" fmla="*/ 141287 w 299678"/>
              <a:gd name="T57" fmla="*/ 218779 h 304441"/>
              <a:gd name="T58" fmla="*/ 271151 w 299678"/>
              <a:gd name="T59" fmla="*/ 128588 h 304441"/>
              <a:gd name="T60" fmla="*/ 196850 w 299678"/>
              <a:gd name="T61" fmla="*/ 133174 h 304441"/>
              <a:gd name="T62" fmla="*/ 179663 w 299678"/>
              <a:gd name="T63" fmla="*/ 242618 h 304441"/>
              <a:gd name="T64" fmla="*/ 290695 w 299678"/>
              <a:gd name="T65" fmla="*/ 113581 h 304441"/>
              <a:gd name="T66" fmla="*/ 145774 w 299678"/>
              <a:gd name="T67" fmla="*/ 100013 h 304441"/>
              <a:gd name="T68" fmla="*/ 34925 w 299678"/>
              <a:gd name="T69" fmla="*/ 104409 h 304441"/>
              <a:gd name="T70" fmla="*/ 204428 w 299678"/>
              <a:gd name="T71" fmla="*/ 69674 h 304441"/>
              <a:gd name="T72" fmla="*/ 39593 w 299678"/>
              <a:gd name="T73" fmla="*/ 65088 h 304441"/>
              <a:gd name="T74" fmla="*/ 157025 w 299678"/>
              <a:gd name="T75" fmla="*/ 27676 h 304441"/>
              <a:gd name="T76" fmla="*/ 14014 w 299678"/>
              <a:gd name="T77" fmla="*/ 9345 h 304441"/>
              <a:gd name="T78" fmla="*/ 226016 w 299678"/>
              <a:gd name="T79" fmla="*/ 295096 h 304441"/>
              <a:gd name="T80" fmla="*/ 170680 w 299678"/>
              <a:gd name="T81" fmla="*/ 242618 h 304441"/>
              <a:gd name="T82" fmla="*/ 230687 w 299678"/>
              <a:gd name="T83" fmla="*/ 14018 h 304441"/>
              <a:gd name="T84" fmla="*/ 157025 w 299678"/>
              <a:gd name="T85" fmla="*/ 37021 h 304441"/>
              <a:gd name="T86" fmla="*/ 14014 w 299678"/>
              <a:gd name="T87" fmla="*/ 9345 h 304441"/>
              <a:gd name="T88" fmla="*/ 226016 w 299678"/>
              <a:gd name="T89" fmla="*/ 0 h 304441"/>
              <a:gd name="T90" fmla="*/ 299678 w 299678"/>
              <a:gd name="T91" fmla="*/ 113581 h 304441"/>
              <a:gd name="T92" fmla="*/ 239670 w 299678"/>
              <a:gd name="T93" fmla="*/ 290423 h 304441"/>
              <a:gd name="T94" fmla="*/ 0 w 299678"/>
              <a:gd name="T95" fmla="*/ 14018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9678" h="304441">
                <a:moveTo>
                  <a:pt x="94796" y="247650"/>
                </a:moveTo>
                <a:lnTo>
                  <a:pt x="145785" y="247650"/>
                </a:lnTo>
                <a:cubicBezTo>
                  <a:pt x="148299" y="247650"/>
                  <a:pt x="150453" y="249767"/>
                  <a:pt x="150453" y="252236"/>
                </a:cubicBezTo>
                <a:cubicBezTo>
                  <a:pt x="150453" y="254706"/>
                  <a:pt x="148299" y="256822"/>
                  <a:pt x="145785" y="256822"/>
                </a:cubicBezTo>
                <a:lnTo>
                  <a:pt x="94796" y="256822"/>
                </a:lnTo>
                <a:cubicBezTo>
                  <a:pt x="92282" y="256822"/>
                  <a:pt x="90487" y="254706"/>
                  <a:pt x="90487" y="252236"/>
                </a:cubicBezTo>
                <a:cubicBezTo>
                  <a:pt x="90487" y="249767"/>
                  <a:pt x="92282" y="247650"/>
                  <a:pt x="94796" y="247650"/>
                </a:cubicBezTo>
                <a:close/>
                <a:moveTo>
                  <a:pt x="39632" y="247650"/>
                </a:moveTo>
                <a:lnTo>
                  <a:pt x="71131" y="247650"/>
                </a:lnTo>
                <a:cubicBezTo>
                  <a:pt x="73665" y="247650"/>
                  <a:pt x="75838" y="249767"/>
                  <a:pt x="75838" y="252236"/>
                </a:cubicBezTo>
                <a:cubicBezTo>
                  <a:pt x="75838" y="254706"/>
                  <a:pt x="73665" y="256822"/>
                  <a:pt x="71131" y="256822"/>
                </a:cubicBezTo>
                <a:lnTo>
                  <a:pt x="39632" y="256822"/>
                </a:lnTo>
                <a:cubicBezTo>
                  <a:pt x="36735" y="256822"/>
                  <a:pt x="34925" y="254706"/>
                  <a:pt x="34925" y="252236"/>
                </a:cubicBezTo>
                <a:cubicBezTo>
                  <a:pt x="34925" y="249767"/>
                  <a:pt x="36735" y="247650"/>
                  <a:pt x="39632" y="247650"/>
                </a:cubicBezTo>
                <a:close/>
                <a:moveTo>
                  <a:pt x="197949" y="218849"/>
                </a:moveTo>
                <a:cubicBezTo>
                  <a:pt x="199781" y="217488"/>
                  <a:pt x="203078" y="217488"/>
                  <a:pt x="204910" y="218849"/>
                </a:cubicBezTo>
                <a:cubicBezTo>
                  <a:pt x="205642" y="219869"/>
                  <a:pt x="206009" y="220890"/>
                  <a:pt x="206009" y="222251"/>
                </a:cubicBezTo>
                <a:cubicBezTo>
                  <a:pt x="206009" y="223271"/>
                  <a:pt x="205642" y="224292"/>
                  <a:pt x="204910" y="225312"/>
                </a:cubicBezTo>
                <a:cubicBezTo>
                  <a:pt x="203811" y="225993"/>
                  <a:pt x="202712" y="226673"/>
                  <a:pt x="201613" y="226673"/>
                </a:cubicBezTo>
                <a:cubicBezTo>
                  <a:pt x="200147" y="226673"/>
                  <a:pt x="199048" y="225993"/>
                  <a:pt x="197949" y="225312"/>
                </a:cubicBezTo>
                <a:cubicBezTo>
                  <a:pt x="197216" y="224292"/>
                  <a:pt x="196850" y="223271"/>
                  <a:pt x="196850" y="222251"/>
                </a:cubicBezTo>
                <a:cubicBezTo>
                  <a:pt x="196850" y="220890"/>
                  <a:pt x="197216" y="219869"/>
                  <a:pt x="197949" y="218849"/>
                </a:cubicBezTo>
                <a:close/>
                <a:moveTo>
                  <a:pt x="247473" y="217488"/>
                </a:moveTo>
                <a:cubicBezTo>
                  <a:pt x="249943" y="217488"/>
                  <a:pt x="252059" y="219605"/>
                  <a:pt x="252059" y="222074"/>
                </a:cubicBezTo>
                <a:cubicBezTo>
                  <a:pt x="252059" y="224544"/>
                  <a:pt x="249943" y="226660"/>
                  <a:pt x="247473" y="226660"/>
                </a:cubicBezTo>
                <a:cubicBezTo>
                  <a:pt x="245004" y="226660"/>
                  <a:pt x="242887" y="224544"/>
                  <a:pt x="242887" y="222074"/>
                </a:cubicBezTo>
                <a:cubicBezTo>
                  <a:pt x="242887" y="219605"/>
                  <a:pt x="245004" y="217488"/>
                  <a:pt x="247473" y="217488"/>
                </a:cubicBezTo>
                <a:close/>
                <a:moveTo>
                  <a:pt x="223661" y="217488"/>
                </a:moveTo>
                <a:cubicBezTo>
                  <a:pt x="226131" y="217488"/>
                  <a:pt x="228247" y="219605"/>
                  <a:pt x="228247" y="222074"/>
                </a:cubicBezTo>
                <a:cubicBezTo>
                  <a:pt x="228247" y="224544"/>
                  <a:pt x="226131" y="226660"/>
                  <a:pt x="223661" y="226660"/>
                </a:cubicBezTo>
                <a:cubicBezTo>
                  <a:pt x="221192" y="226660"/>
                  <a:pt x="219075" y="224544"/>
                  <a:pt x="219075" y="222074"/>
                </a:cubicBezTo>
                <a:cubicBezTo>
                  <a:pt x="219075" y="219605"/>
                  <a:pt x="221192" y="217488"/>
                  <a:pt x="223661" y="217488"/>
                </a:cubicBezTo>
                <a:close/>
                <a:moveTo>
                  <a:pt x="197949" y="188686"/>
                </a:moveTo>
                <a:cubicBezTo>
                  <a:pt x="199781" y="187325"/>
                  <a:pt x="203078" y="187325"/>
                  <a:pt x="204910" y="188686"/>
                </a:cubicBezTo>
                <a:cubicBezTo>
                  <a:pt x="205642" y="189706"/>
                  <a:pt x="206009" y="190727"/>
                  <a:pt x="206009" y="191748"/>
                </a:cubicBezTo>
                <a:cubicBezTo>
                  <a:pt x="206009" y="193108"/>
                  <a:pt x="205642" y="194129"/>
                  <a:pt x="204910" y="194809"/>
                </a:cubicBezTo>
                <a:cubicBezTo>
                  <a:pt x="203811" y="195830"/>
                  <a:pt x="202712" y="196510"/>
                  <a:pt x="201613" y="196510"/>
                </a:cubicBezTo>
                <a:cubicBezTo>
                  <a:pt x="200147" y="196510"/>
                  <a:pt x="199048" y="195830"/>
                  <a:pt x="197949" y="194809"/>
                </a:cubicBezTo>
                <a:cubicBezTo>
                  <a:pt x="197216" y="194129"/>
                  <a:pt x="196850" y="193108"/>
                  <a:pt x="196850" y="191748"/>
                </a:cubicBezTo>
                <a:cubicBezTo>
                  <a:pt x="196850" y="190727"/>
                  <a:pt x="197216" y="189706"/>
                  <a:pt x="197949" y="188686"/>
                </a:cubicBezTo>
                <a:close/>
                <a:moveTo>
                  <a:pt x="269698" y="187325"/>
                </a:moveTo>
                <a:cubicBezTo>
                  <a:pt x="272168" y="187325"/>
                  <a:pt x="274284" y="189510"/>
                  <a:pt x="274284" y="191695"/>
                </a:cubicBezTo>
                <a:lnTo>
                  <a:pt x="274284" y="221916"/>
                </a:lnTo>
                <a:cubicBezTo>
                  <a:pt x="274284" y="224464"/>
                  <a:pt x="272168" y="226649"/>
                  <a:pt x="269698" y="226649"/>
                </a:cubicBezTo>
                <a:cubicBezTo>
                  <a:pt x="267229" y="226649"/>
                  <a:pt x="265112" y="224464"/>
                  <a:pt x="265112" y="221916"/>
                </a:cubicBezTo>
                <a:lnTo>
                  <a:pt x="265112" y="191695"/>
                </a:lnTo>
                <a:cubicBezTo>
                  <a:pt x="265112" y="189510"/>
                  <a:pt x="267229" y="187325"/>
                  <a:pt x="269698" y="187325"/>
                </a:cubicBezTo>
                <a:close/>
                <a:moveTo>
                  <a:pt x="247473" y="187325"/>
                </a:moveTo>
                <a:cubicBezTo>
                  <a:pt x="249943" y="187325"/>
                  <a:pt x="252059" y="189442"/>
                  <a:pt x="252059" y="191559"/>
                </a:cubicBezTo>
                <a:cubicBezTo>
                  <a:pt x="252059" y="194381"/>
                  <a:pt x="249943" y="196497"/>
                  <a:pt x="247473" y="196497"/>
                </a:cubicBezTo>
                <a:cubicBezTo>
                  <a:pt x="245004" y="196497"/>
                  <a:pt x="242887" y="194381"/>
                  <a:pt x="242887" y="191559"/>
                </a:cubicBezTo>
                <a:cubicBezTo>
                  <a:pt x="242887" y="189442"/>
                  <a:pt x="245004" y="187325"/>
                  <a:pt x="247473" y="187325"/>
                </a:cubicBezTo>
                <a:close/>
                <a:moveTo>
                  <a:pt x="223661" y="187325"/>
                </a:moveTo>
                <a:cubicBezTo>
                  <a:pt x="226131" y="187325"/>
                  <a:pt x="228247" y="189442"/>
                  <a:pt x="228247" y="191559"/>
                </a:cubicBezTo>
                <a:cubicBezTo>
                  <a:pt x="228247" y="194381"/>
                  <a:pt x="226131" y="196497"/>
                  <a:pt x="223661" y="196497"/>
                </a:cubicBezTo>
                <a:cubicBezTo>
                  <a:pt x="221192" y="196497"/>
                  <a:pt x="219075" y="194381"/>
                  <a:pt x="219075" y="191559"/>
                </a:cubicBezTo>
                <a:cubicBezTo>
                  <a:pt x="219075" y="189442"/>
                  <a:pt x="221192" y="187325"/>
                  <a:pt x="223661" y="187325"/>
                </a:cubicBezTo>
                <a:close/>
                <a:moveTo>
                  <a:pt x="91898" y="180975"/>
                </a:moveTo>
                <a:cubicBezTo>
                  <a:pt x="94367" y="180975"/>
                  <a:pt x="96484" y="182791"/>
                  <a:pt x="96484" y="185334"/>
                </a:cubicBezTo>
                <a:lnTo>
                  <a:pt x="96484" y="218753"/>
                </a:lnTo>
                <a:cubicBezTo>
                  <a:pt x="96484" y="221296"/>
                  <a:pt x="94367" y="223475"/>
                  <a:pt x="91898" y="223475"/>
                </a:cubicBezTo>
                <a:cubicBezTo>
                  <a:pt x="89429" y="223475"/>
                  <a:pt x="87312" y="221296"/>
                  <a:pt x="87312" y="218753"/>
                </a:cubicBezTo>
                <a:lnTo>
                  <a:pt x="87312" y="185334"/>
                </a:lnTo>
                <a:cubicBezTo>
                  <a:pt x="87312" y="182791"/>
                  <a:pt x="89429" y="180975"/>
                  <a:pt x="91898" y="180975"/>
                </a:cubicBezTo>
                <a:close/>
                <a:moveTo>
                  <a:pt x="39687" y="180975"/>
                </a:moveTo>
                <a:cubicBezTo>
                  <a:pt x="42252" y="180975"/>
                  <a:pt x="44084" y="182791"/>
                  <a:pt x="44084" y="185334"/>
                </a:cubicBezTo>
                <a:lnTo>
                  <a:pt x="44084" y="218753"/>
                </a:lnTo>
                <a:cubicBezTo>
                  <a:pt x="44084" y="221296"/>
                  <a:pt x="42252" y="223475"/>
                  <a:pt x="39687" y="223475"/>
                </a:cubicBezTo>
                <a:cubicBezTo>
                  <a:pt x="36757" y="223475"/>
                  <a:pt x="34925" y="221296"/>
                  <a:pt x="34925" y="218753"/>
                </a:cubicBezTo>
                <a:lnTo>
                  <a:pt x="34925" y="185334"/>
                </a:lnTo>
                <a:cubicBezTo>
                  <a:pt x="34925" y="182791"/>
                  <a:pt x="36757" y="180975"/>
                  <a:pt x="39687" y="180975"/>
                </a:cubicBezTo>
                <a:close/>
                <a:moveTo>
                  <a:pt x="66498" y="166688"/>
                </a:moveTo>
                <a:cubicBezTo>
                  <a:pt x="68967" y="166688"/>
                  <a:pt x="71084" y="168877"/>
                  <a:pt x="71084" y="171431"/>
                </a:cubicBezTo>
                <a:lnTo>
                  <a:pt x="71084" y="220318"/>
                </a:lnTo>
                <a:cubicBezTo>
                  <a:pt x="71084" y="222871"/>
                  <a:pt x="68967" y="225060"/>
                  <a:pt x="66498" y="225060"/>
                </a:cubicBezTo>
                <a:cubicBezTo>
                  <a:pt x="64029" y="225060"/>
                  <a:pt x="61912" y="222871"/>
                  <a:pt x="61912" y="220318"/>
                </a:cubicBezTo>
                <a:lnTo>
                  <a:pt x="61912" y="171431"/>
                </a:lnTo>
                <a:cubicBezTo>
                  <a:pt x="61912" y="168877"/>
                  <a:pt x="64029" y="166688"/>
                  <a:pt x="66498" y="166688"/>
                </a:cubicBezTo>
                <a:close/>
                <a:moveTo>
                  <a:pt x="266211" y="160161"/>
                </a:moveTo>
                <a:cubicBezTo>
                  <a:pt x="268043" y="158750"/>
                  <a:pt x="270974" y="158750"/>
                  <a:pt x="272805" y="160161"/>
                </a:cubicBezTo>
                <a:cubicBezTo>
                  <a:pt x="273538" y="161220"/>
                  <a:pt x="274271" y="162278"/>
                  <a:pt x="274271" y="163336"/>
                </a:cubicBezTo>
                <a:cubicBezTo>
                  <a:pt x="274271" y="164747"/>
                  <a:pt x="273538" y="165806"/>
                  <a:pt x="272805" y="166864"/>
                </a:cubicBezTo>
                <a:cubicBezTo>
                  <a:pt x="272073" y="167570"/>
                  <a:pt x="270607" y="167922"/>
                  <a:pt x="269508" y="167922"/>
                </a:cubicBezTo>
                <a:cubicBezTo>
                  <a:pt x="268043" y="167922"/>
                  <a:pt x="266944" y="167570"/>
                  <a:pt x="266211" y="166511"/>
                </a:cubicBezTo>
                <a:cubicBezTo>
                  <a:pt x="265478" y="165806"/>
                  <a:pt x="265112" y="164747"/>
                  <a:pt x="265112" y="163336"/>
                </a:cubicBezTo>
                <a:cubicBezTo>
                  <a:pt x="265112" y="162278"/>
                  <a:pt x="265478" y="161220"/>
                  <a:pt x="266211" y="160161"/>
                </a:cubicBezTo>
                <a:close/>
                <a:moveTo>
                  <a:pt x="197949" y="160161"/>
                </a:moveTo>
                <a:cubicBezTo>
                  <a:pt x="199781" y="158750"/>
                  <a:pt x="203078" y="158750"/>
                  <a:pt x="204910" y="160161"/>
                </a:cubicBezTo>
                <a:cubicBezTo>
                  <a:pt x="205642" y="161220"/>
                  <a:pt x="206009" y="162278"/>
                  <a:pt x="206009" y="163336"/>
                </a:cubicBezTo>
                <a:cubicBezTo>
                  <a:pt x="206009" y="164747"/>
                  <a:pt x="205642" y="165806"/>
                  <a:pt x="204910" y="166864"/>
                </a:cubicBezTo>
                <a:cubicBezTo>
                  <a:pt x="203811" y="167570"/>
                  <a:pt x="202712" y="167922"/>
                  <a:pt x="201613" y="167922"/>
                </a:cubicBezTo>
                <a:cubicBezTo>
                  <a:pt x="200147" y="167922"/>
                  <a:pt x="199048" y="167570"/>
                  <a:pt x="197949" y="166511"/>
                </a:cubicBezTo>
                <a:cubicBezTo>
                  <a:pt x="197216" y="165806"/>
                  <a:pt x="196850" y="164747"/>
                  <a:pt x="196850" y="163336"/>
                </a:cubicBezTo>
                <a:cubicBezTo>
                  <a:pt x="196850" y="162278"/>
                  <a:pt x="197216" y="161220"/>
                  <a:pt x="197949" y="160161"/>
                </a:cubicBezTo>
                <a:close/>
                <a:moveTo>
                  <a:pt x="247473" y="158750"/>
                </a:moveTo>
                <a:cubicBezTo>
                  <a:pt x="249943" y="158750"/>
                  <a:pt x="252059" y="160582"/>
                  <a:pt x="252059" y="163146"/>
                </a:cubicBezTo>
                <a:cubicBezTo>
                  <a:pt x="252059" y="166077"/>
                  <a:pt x="249943" y="167909"/>
                  <a:pt x="247473" y="167909"/>
                </a:cubicBezTo>
                <a:cubicBezTo>
                  <a:pt x="245004" y="167909"/>
                  <a:pt x="242887" y="166077"/>
                  <a:pt x="242887" y="163146"/>
                </a:cubicBezTo>
                <a:cubicBezTo>
                  <a:pt x="242887" y="160582"/>
                  <a:pt x="245004" y="158750"/>
                  <a:pt x="247473" y="158750"/>
                </a:cubicBezTo>
                <a:close/>
                <a:moveTo>
                  <a:pt x="223661" y="158750"/>
                </a:moveTo>
                <a:cubicBezTo>
                  <a:pt x="226131" y="158750"/>
                  <a:pt x="228247" y="160582"/>
                  <a:pt x="228247" y="163146"/>
                </a:cubicBezTo>
                <a:cubicBezTo>
                  <a:pt x="228247" y="166077"/>
                  <a:pt x="226131" y="167909"/>
                  <a:pt x="223661" y="167909"/>
                </a:cubicBezTo>
                <a:cubicBezTo>
                  <a:pt x="221192" y="167909"/>
                  <a:pt x="219075" y="166077"/>
                  <a:pt x="219075" y="163146"/>
                </a:cubicBezTo>
                <a:cubicBezTo>
                  <a:pt x="219075" y="160582"/>
                  <a:pt x="221192" y="158750"/>
                  <a:pt x="223661" y="158750"/>
                </a:cubicBezTo>
                <a:close/>
                <a:moveTo>
                  <a:pt x="118886" y="150813"/>
                </a:moveTo>
                <a:cubicBezTo>
                  <a:pt x="121355" y="150813"/>
                  <a:pt x="123472" y="152972"/>
                  <a:pt x="123472" y="155490"/>
                </a:cubicBezTo>
                <a:lnTo>
                  <a:pt x="123472" y="218802"/>
                </a:lnTo>
                <a:cubicBezTo>
                  <a:pt x="123472" y="221320"/>
                  <a:pt x="121355" y="223479"/>
                  <a:pt x="118886" y="223479"/>
                </a:cubicBezTo>
                <a:cubicBezTo>
                  <a:pt x="116417" y="223479"/>
                  <a:pt x="114300" y="221320"/>
                  <a:pt x="114300" y="218802"/>
                </a:cubicBezTo>
                <a:lnTo>
                  <a:pt x="114300" y="155490"/>
                </a:lnTo>
                <a:cubicBezTo>
                  <a:pt x="114300" y="152972"/>
                  <a:pt x="116417" y="150813"/>
                  <a:pt x="118886" y="150813"/>
                </a:cubicBezTo>
                <a:close/>
                <a:moveTo>
                  <a:pt x="145873" y="134938"/>
                </a:moveTo>
                <a:cubicBezTo>
                  <a:pt x="148343" y="134938"/>
                  <a:pt x="150459" y="137107"/>
                  <a:pt x="150459" y="139636"/>
                </a:cubicBezTo>
                <a:lnTo>
                  <a:pt x="150459" y="218779"/>
                </a:lnTo>
                <a:cubicBezTo>
                  <a:pt x="150459" y="221309"/>
                  <a:pt x="148343" y="223477"/>
                  <a:pt x="145873" y="223477"/>
                </a:cubicBezTo>
                <a:cubicBezTo>
                  <a:pt x="143404" y="223477"/>
                  <a:pt x="141287" y="221309"/>
                  <a:pt x="141287" y="218779"/>
                </a:cubicBezTo>
                <a:lnTo>
                  <a:pt x="141287" y="139636"/>
                </a:lnTo>
                <a:cubicBezTo>
                  <a:pt x="141287" y="137107"/>
                  <a:pt x="143404" y="134938"/>
                  <a:pt x="145873" y="134938"/>
                </a:cubicBezTo>
                <a:close/>
                <a:moveTo>
                  <a:pt x="201562" y="128588"/>
                </a:moveTo>
                <a:lnTo>
                  <a:pt x="271151" y="128588"/>
                </a:lnTo>
                <a:cubicBezTo>
                  <a:pt x="273688" y="128588"/>
                  <a:pt x="275863" y="130704"/>
                  <a:pt x="275863" y="133174"/>
                </a:cubicBezTo>
                <a:cubicBezTo>
                  <a:pt x="275863" y="135644"/>
                  <a:pt x="273688" y="137760"/>
                  <a:pt x="271151" y="137760"/>
                </a:cubicBezTo>
                <a:lnTo>
                  <a:pt x="201562" y="137760"/>
                </a:lnTo>
                <a:cubicBezTo>
                  <a:pt x="198662" y="137760"/>
                  <a:pt x="196850" y="135644"/>
                  <a:pt x="196850" y="133174"/>
                </a:cubicBezTo>
                <a:cubicBezTo>
                  <a:pt x="196850" y="130704"/>
                  <a:pt x="198662" y="128588"/>
                  <a:pt x="201562" y="128588"/>
                </a:cubicBezTo>
                <a:close/>
                <a:moveTo>
                  <a:pt x="184694" y="108908"/>
                </a:moveTo>
                <a:cubicBezTo>
                  <a:pt x="181819" y="108908"/>
                  <a:pt x="179663" y="111065"/>
                  <a:pt x="179663" y="113581"/>
                </a:cubicBezTo>
                <a:lnTo>
                  <a:pt x="179663" y="242618"/>
                </a:lnTo>
                <a:cubicBezTo>
                  <a:pt x="179663" y="245134"/>
                  <a:pt x="181819" y="247291"/>
                  <a:pt x="184694" y="247291"/>
                </a:cubicBezTo>
                <a:lnTo>
                  <a:pt x="286023" y="247291"/>
                </a:lnTo>
                <a:cubicBezTo>
                  <a:pt x="288539" y="247291"/>
                  <a:pt x="290695" y="245134"/>
                  <a:pt x="290695" y="242618"/>
                </a:cubicBezTo>
                <a:lnTo>
                  <a:pt x="290695" y="113581"/>
                </a:lnTo>
                <a:cubicBezTo>
                  <a:pt x="290695" y="111065"/>
                  <a:pt x="288539" y="108908"/>
                  <a:pt x="286023" y="108908"/>
                </a:cubicBezTo>
                <a:lnTo>
                  <a:pt x="184694" y="108908"/>
                </a:lnTo>
                <a:close/>
                <a:moveTo>
                  <a:pt x="39604" y="100013"/>
                </a:moveTo>
                <a:lnTo>
                  <a:pt x="145774" y="100013"/>
                </a:lnTo>
                <a:cubicBezTo>
                  <a:pt x="148293" y="100013"/>
                  <a:pt x="150452" y="101844"/>
                  <a:pt x="150452" y="104409"/>
                </a:cubicBezTo>
                <a:cubicBezTo>
                  <a:pt x="150452" y="107340"/>
                  <a:pt x="148293" y="109171"/>
                  <a:pt x="145774" y="109171"/>
                </a:cubicBezTo>
                <a:lnTo>
                  <a:pt x="39604" y="109171"/>
                </a:lnTo>
                <a:cubicBezTo>
                  <a:pt x="36724" y="109171"/>
                  <a:pt x="34925" y="107340"/>
                  <a:pt x="34925" y="104409"/>
                </a:cubicBezTo>
                <a:cubicBezTo>
                  <a:pt x="34925" y="101844"/>
                  <a:pt x="36724" y="100013"/>
                  <a:pt x="39604" y="100013"/>
                </a:cubicBezTo>
                <a:close/>
                <a:moveTo>
                  <a:pt x="39593" y="65088"/>
                </a:moveTo>
                <a:lnTo>
                  <a:pt x="200119" y="65088"/>
                </a:lnTo>
                <a:cubicBezTo>
                  <a:pt x="202632" y="65088"/>
                  <a:pt x="204428" y="67204"/>
                  <a:pt x="204428" y="69674"/>
                </a:cubicBezTo>
                <a:cubicBezTo>
                  <a:pt x="204428" y="72143"/>
                  <a:pt x="202632" y="74260"/>
                  <a:pt x="200119" y="74260"/>
                </a:cubicBezTo>
                <a:lnTo>
                  <a:pt x="39593" y="74260"/>
                </a:lnTo>
                <a:cubicBezTo>
                  <a:pt x="36720" y="74260"/>
                  <a:pt x="34925" y="72143"/>
                  <a:pt x="34925" y="69674"/>
                </a:cubicBezTo>
                <a:cubicBezTo>
                  <a:pt x="34925" y="67204"/>
                  <a:pt x="36720" y="65088"/>
                  <a:pt x="39593" y="65088"/>
                </a:cubicBezTo>
                <a:close/>
                <a:moveTo>
                  <a:pt x="69350" y="9345"/>
                </a:moveTo>
                <a:lnTo>
                  <a:pt x="69350" y="14018"/>
                </a:lnTo>
                <a:cubicBezTo>
                  <a:pt x="69350" y="21566"/>
                  <a:pt x="75458" y="27676"/>
                  <a:pt x="83004" y="27676"/>
                </a:cubicBezTo>
                <a:lnTo>
                  <a:pt x="157025" y="27676"/>
                </a:lnTo>
                <a:cubicBezTo>
                  <a:pt x="164571" y="27676"/>
                  <a:pt x="170680" y="21566"/>
                  <a:pt x="170680" y="14018"/>
                </a:cubicBezTo>
                <a:lnTo>
                  <a:pt x="170680" y="9345"/>
                </a:lnTo>
                <a:lnTo>
                  <a:pt x="69350" y="9345"/>
                </a:lnTo>
                <a:close/>
                <a:moveTo>
                  <a:pt x="14014" y="9345"/>
                </a:moveTo>
                <a:cubicBezTo>
                  <a:pt x="11139" y="9345"/>
                  <a:pt x="9342" y="11142"/>
                  <a:pt x="9342" y="14018"/>
                </a:cubicBezTo>
                <a:lnTo>
                  <a:pt x="9342" y="290423"/>
                </a:lnTo>
                <a:cubicBezTo>
                  <a:pt x="9342" y="293298"/>
                  <a:pt x="11139" y="295096"/>
                  <a:pt x="14014" y="295096"/>
                </a:cubicBezTo>
                <a:lnTo>
                  <a:pt x="226016" y="295096"/>
                </a:lnTo>
                <a:cubicBezTo>
                  <a:pt x="228531" y="295096"/>
                  <a:pt x="230687" y="293298"/>
                  <a:pt x="230687" y="290423"/>
                </a:cubicBezTo>
                <a:lnTo>
                  <a:pt x="230687" y="256636"/>
                </a:lnTo>
                <a:lnTo>
                  <a:pt x="184694" y="256636"/>
                </a:lnTo>
                <a:cubicBezTo>
                  <a:pt x="176788" y="256636"/>
                  <a:pt x="170680" y="250166"/>
                  <a:pt x="170680" y="242618"/>
                </a:cubicBezTo>
                <a:lnTo>
                  <a:pt x="170680" y="113581"/>
                </a:lnTo>
                <a:cubicBezTo>
                  <a:pt x="170680" y="106033"/>
                  <a:pt x="176788" y="99922"/>
                  <a:pt x="184694" y="99922"/>
                </a:cubicBezTo>
                <a:lnTo>
                  <a:pt x="230687" y="99922"/>
                </a:lnTo>
                <a:lnTo>
                  <a:pt x="230687" y="14018"/>
                </a:lnTo>
                <a:cubicBezTo>
                  <a:pt x="230687" y="11142"/>
                  <a:pt x="228531" y="9345"/>
                  <a:pt x="226016" y="9345"/>
                </a:cubicBezTo>
                <a:lnTo>
                  <a:pt x="179663" y="9345"/>
                </a:lnTo>
                <a:lnTo>
                  <a:pt x="179663" y="14018"/>
                </a:lnTo>
                <a:cubicBezTo>
                  <a:pt x="179663" y="26598"/>
                  <a:pt x="169602" y="37021"/>
                  <a:pt x="157025" y="37021"/>
                </a:cubicBezTo>
                <a:lnTo>
                  <a:pt x="83004" y="37021"/>
                </a:lnTo>
                <a:cubicBezTo>
                  <a:pt x="70428" y="37021"/>
                  <a:pt x="60007" y="26598"/>
                  <a:pt x="60007" y="14018"/>
                </a:cubicBezTo>
                <a:lnTo>
                  <a:pt x="60007" y="9345"/>
                </a:lnTo>
                <a:lnTo>
                  <a:pt x="14014" y="9345"/>
                </a:lnTo>
                <a:close/>
                <a:moveTo>
                  <a:pt x="14014" y="0"/>
                </a:moveTo>
                <a:lnTo>
                  <a:pt x="64679" y="0"/>
                </a:lnTo>
                <a:lnTo>
                  <a:pt x="175351" y="0"/>
                </a:lnTo>
                <a:lnTo>
                  <a:pt x="226016" y="0"/>
                </a:lnTo>
                <a:cubicBezTo>
                  <a:pt x="233562" y="0"/>
                  <a:pt x="239670" y="6110"/>
                  <a:pt x="239670" y="14018"/>
                </a:cubicBezTo>
                <a:lnTo>
                  <a:pt x="239670" y="99922"/>
                </a:lnTo>
                <a:lnTo>
                  <a:pt x="286023" y="99922"/>
                </a:lnTo>
                <a:cubicBezTo>
                  <a:pt x="293569" y="99922"/>
                  <a:pt x="299678" y="106033"/>
                  <a:pt x="299678" y="113581"/>
                </a:cubicBezTo>
                <a:lnTo>
                  <a:pt x="299678" y="242618"/>
                </a:lnTo>
                <a:cubicBezTo>
                  <a:pt x="299678" y="250166"/>
                  <a:pt x="293569" y="256636"/>
                  <a:pt x="286023" y="256636"/>
                </a:cubicBezTo>
                <a:lnTo>
                  <a:pt x="239670" y="256636"/>
                </a:lnTo>
                <a:lnTo>
                  <a:pt x="239670" y="290423"/>
                </a:lnTo>
                <a:cubicBezTo>
                  <a:pt x="239670" y="298330"/>
                  <a:pt x="233562" y="304441"/>
                  <a:pt x="226016" y="304441"/>
                </a:cubicBezTo>
                <a:lnTo>
                  <a:pt x="14014" y="304441"/>
                </a:lnTo>
                <a:cubicBezTo>
                  <a:pt x="6108" y="304441"/>
                  <a:pt x="0" y="298330"/>
                  <a:pt x="0" y="290423"/>
                </a:cubicBezTo>
                <a:lnTo>
                  <a:pt x="0" y="14018"/>
                </a:lnTo>
                <a:cubicBezTo>
                  <a:pt x="0" y="6110"/>
                  <a:pt x="6108" y="0"/>
                  <a:pt x="14014" y="0"/>
                </a:cubicBezTo>
                <a:close/>
              </a:path>
            </a:pathLst>
          </a:custGeom>
          <a:solidFill>
            <a:schemeClr val="accent3"/>
          </a:solidFill>
          <a:ln>
            <a:noFill/>
          </a:ln>
          <a:effectLst/>
        </p:spPr>
        <p:txBody>
          <a:bodyPr anchor="ctr"/>
          <a:lstStyle/>
          <a:p>
            <a:endParaRPr lang="en-US" sz="900" dirty="0">
              <a:latin typeface="Lato Light" panose="020F0502020204030203" pitchFamily="34" charset="0"/>
            </a:endParaRPr>
          </a:p>
        </p:txBody>
      </p:sp>
      <p:sp>
        <p:nvSpPr>
          <p:cNvPr id="78" name="Freeform 837">
            <a:extLst>
              <a:ext uri="{FF2B5EF4-FFF2-40B4-BE49-F238E27FC236}">
                <a16:creationId xmlns:a16="http://schemas.microsoft.com/office/drawing/2014/main" id="{2FC80769-FA97-6A46-85A3-15A46E1A39E1}"/>
              </a:ext>
            </a:extLst>
          </p:cNvPr>
          <p:cNvSpPr>
            <a:spLocks noChangeArrowheads="1"/>
          </p:cNvSpPr>
          <p:nvPr/>
        </p:nvSpPr>
        <p:spPr bwMode="auto">
          <a:xfrm>
            <a:off x="4314114" y="5074975"/>
            <a:ext cx="755773" cy="755773"/>
          </a:xfrm>
          <a:custGeom>
            <a:avLst/>
            <a:gdLst>
              <a:gd name="T0" fmla="*/ 156713 w 304441"/>
              <a:gd name="T1" fmla="*/ 244415 h 304441"/>
              <a:gd name="T2" fmla="*/ 276405 w 304441"/>
              <a:gd name="T3" fmla="*/ 156713 h 304441"/>
              <a:gd name="T4" fmla="*/ 27676 w 304441"/>
              <a:gd name="T5" fmla="*/ 156713 h 304441"/>
              <a:gd name="T6" fmla="*/ 147368 w 304441"/>
              <a:gd name="T7" fmla="*/ 244415 h 304441"/>
              <a:gd name="T8" fmla="*/ 27676 w 304441"/>
              <a:gd name="T9" fmla="*/ 156713 h 304441"/>
              <a:gd name="T10" fmla="*/ 179589 w 304441"/>
              <a:gd name="T11" fmla="*/ 108241 h 304441"/>
              <a:gd name="T12" fmla="*/ 174580 w 304441"/>
              <a:gd name="T13" fmla="*/ 115754 h 304441"/>
              <a:gd name="T14" fmla="*/ 110902 w 304441"/>
              <a:gd name="T15" fmla="*/ 150813 h 304441"/>
              <a:gd name="T16" fmla="*/ 193183 w 304441"/>
              <a:gd name="T17" fmla="*/ 154748 h 304441"/>
              <a:gd name="T18" fmla="*/ 202485 w 304441"/>
              <a:gd name="T19" fmla="*/ 155822 h 304441"/>
              <a:gd name="T20" fmla="*/ 101600 w 304441"/>
              <a:gd name="T21" fmla="*/ 150813 h 304441"/>
              <a:gd name="T22" fmla="*/ 152041 w 304441"/>
              <a:gd name="T23" fmla="*/ 69011 h 304441"/>
              <a:gd name="T24" fmla="*/ 152041 w 304441"/>
              <a:gd name="T25" fmla="*/ 235429 h 304441"/>
              <a:gd name="T26" fmla="*/ 222849 w 304441"/>
              <a:gd name="T27" fmla="*/ 109268 h 304441"/>
              <a:gd name="T28" fmla="*/ 152041 w 304441"/>
              <a:gd name="T29" fmla="*/ 177920 h 304441"/>
              <a:gd name="T30" fmla="*/ 128677 w 304441"/>
              <a:gd name="T31" fmla="*/ 156354 h 304441"/>
              <a:gd name="T32" fmla="*/ 135147 w 304441"/>
              <a:gd name="T33" fmla="*/ 149884 h 304441"/>
              <a:gd name="T34" fmla="*/ 217458 w 304441"/>
              <a:gd name="T35" fmla="*/ 101361 h 304441"/>
              <a:gd name="T36" fmla="*/ 257714 w 304441"/>
              <a:gd name="T37" fmla="*/ 37381 h 304441"/>
              <a:gd name="T38" fmla="*/ 239383 w 304441"/>
              <a:gd name="T39" fmla="*/ 86264 h 304441"/>
              <a:gd name="T40" fmla="*/ 288266 w 304441"/>
              <a:gd name="T41" fmla="*/ 67933 h 304441"/>
              <a:gd name="T42" fmla="*/ 260590 w 304441"/>
              <a:gd name="T43" fmla="*/ 67573 h 304441"/>
              <a:gd name="T44" fmla="*/ 257714 w 304441"/>
              <a:gd name="T45" fmla="*/ 63260 h 304441"/>
              <a:gd name="T46" fmla="*/ 147368 w 304441"/>
              <a:gd name="T47" fmla="*/ 27676 h 304441"/>
              <a:gd name="T48" fmla="*/ 36011 w 304441"/>
              <a:gd name="T49" fmla="*/ 147728 h 304441"/>
              <a:gd name="T50" fmla="*/ 68113 w 304441"/>
              <a:gd name="T51" fmla="*/ 114368 h 304441"/>
              <a:gd name="T52" fmla="*/ 86983 w 304441"/>
              <a:gd name="T53" fmla="*/ 87073 h 304441"/>
              <a:gd name="T54" fmla="*/ 114210 w 304441"/>
              <a:gd name="T55" fmla="*/ 68270 h 304441"/>
              <a:gd name="T56" fmla="*/ 147368 w 304441"/>
              <a:gd name="T57" fmla="*/ 27676 h 304441"/>
              <a:gd name="T58" fmla="*/ 156713 w 304441"/>
              <a:gd name="T59" fmla="*/ 4672 h 304441"/>
              <a:gd name="T60" fmla="*/ 220693 w 304441"/>
              <a:gd name="T61" fmla="*/ 37381 h 304441"/>
              <a:gd name="T62" fmla="*/ 216020 w 304441"/>
              <a:gd name="T63" fmla="*/ 45288 h 304441"/>
              <a:gd name="T64" fmla="*/ 156713 w 304441"/>
              <a:gd name="T65" fmla="*/ 60385 h 304441"/>
              <a:gd name="T66" fmla="*/ 230038 w 304441"/>
              <a:gd name="T67" fmla="*/ 89139 h 304441"/>
              <a:gd name="T68" fmla="*/ 231476 w 304441"/>
              <a:gd name="T69" fmla="*/ 50680 h 304441"/>
              <a:gd name="T70" fmla="*/ 264184 w 304441"/>
              <a:gd name="T71" fmla="*/ 21925 h 304441"/>
              <a:gd name="T72" fmla="*/ 267060 w 304441"/>
              <a:gd name="T73" fmla="*/ 52118 h 304441"/>
              <a:gd name="T74" fmla="*/ 292220 w 304441"/>
              <a:gd name="T75" fmla="*/ 33427 h 304441"/>
              <a:gd name="T76" fmla="*/ 273529 w 304441"/>
              <a:gd name="T77" fmla="*/ 58587 h 304441"/>
              <a:gd name="T78" fmla="*/ 303722 w 304441"/>
              <a:gd name="T79" fmla="*/ 61463 h 304441"/>
              <a:gd name="T80" fmla="*/ 274967 w 304441"/>
              <a:gd name="T81" fmla="*/ 94171 h 304441"/>
              <a:gd name="T82" fmla="*/ 236508 w 304441"/>
              <a:gd name="T83" fmla="*/ 95609 h 304441"/>
              <a:gd name="T84" fmla="*/ 244056 w 304441"/>
              <a:gd name="T85" fmla="*/ 147728 h 304441"/>
              <a:gd name="T86" fmla="*/ 270295 w 304441"/>
              <a:gd name="T87" fmla="*/ 112863 h 304441"/>
              <a:gd name="T88" fmla="*/ 278921 w 304441"/>
              <a:gd name="T89" fmla="*/ 109987 h 304441"/>
              <a:gd name="T90" fmla="*/ 299768 w 304441"/>
              <a:gd name="T91" fmla="*/ 147728 h 304441"/>
              <a:gd name="T92" fmla="*/ 299768 w 304441"/>
              <a:gd name="T93" fmla="*/ 156713 h 304441"/>
              <a:gd name="T94" fmla="*/ 156713 w 304441"/>
              <a:gd name="T95" fmla="*/ 286110 h 304441"/>
              <a:gd name="T96" fmla="*/ 152041 w 304441"/>
              <a:gd name="T97" fmla="*/ 304441 h 304441"/>
              <a:gd name="T98" fmla="*/ 147368 w 304441"/>
              <a:gd name="T99" fmla="*/ 286110 h 304441"/>
              <a:gd name="T100" fmla="*/ 4673 w 304441"/>
              <a:gd name="T101" fmla="*/ 156713 h 304441"/>
              <a:gd name="T102" fmla="*/ 4673 w 304441"/>
              <a:gd name="T103" fmla="*/ 147728 h 304441"/>
              <a:gd name="T104" fmla="*/ 147368 w 304441"/>
              <a:gd name="T105" fmla="*/ 18690 h 304441"/>
              <a:gd name="T106" fmla="*/ 152041 w 304441"/>
              <a:gd name="T107" fmla="*/ 0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4441" h="304441">
                <a:moveTo>
                  <a:pt x="244056" y="156713"/>
                </a:moveTo>
                <a:cubicBezTo>
                  <a:pt x="241899" y="204159"/>
                  <a:pt x="203799" y="241899"/>
                  <a:pt x="156713" y="244415"/>
                </a:cubicBezTo>
                <a:lnTo>
                  <a:pt x="156713" y="276764"/>
                </a:lnTo>
                <a:cubicBezTo>
                  <a:pt x="221771" y="274248"/>
                  <a:pt x="274248" y="221771"/>
                  <a:pt x="276405" y="156713"/>
                </a:cubicBezTo>
                <a:lnTo>
                  <a:pt x="244056" y="156713"/>
                </a:lnTo>
                <a:close/>
                <a:moveTo>
                  <a:pt x="27676" y="156713"/>
                </a:moveTo>
                <a:cubicBezTo>
                  <a:pt x="30192" y="221771"/>
                  <a:pt x="82310" y="274248"/>
                  <a:pt x="147368" y="276764"/>
                </a:cubicBezTo>
                <a:lnTo>
                  <a:pt x="147368" y="244415"/>
                </a:lnTo>
                <a:cubicBezTo>
                  <a:pt x="100282" y="241899"/>
                  <a:pt x="62541" y="204159"/>
                  <a:pt x="60025" y="156713"/>
                </a:cubicBezTo>
                <a:lnTo>
                  <a:pt x="27676" y="156713"/>
                </a:lnTo>
                <a:close/>
                <a:moveTo>
                  <a:pt x="152042" y="100013"/>
                </a:moveTo>
                <a:cubicBezTo>
                  <a:pt x="162059" y="100013"/>
                  <a:pt x="171361" y="102875"/>
                  <a:pt x="179589" y="108241"/>
                </a:cubicBezTo>
                <a:cubicBezTo>
                  <a:pt x="181378" y="109672"/>
                  <a:pt x="182093" y="112177"/>
                  <a:pt x="181020" y="114681"/>
                </a:cubicBezTo>
                <a:cubicBezTo>
                  <a:pt x="179589" y="116827"/>
                  <a:pt x="176727" y="117543"/>
                  <a:pt x="174580" y="115754"/>
                </a:cubicBezTo>
                <a:cubicBezTo>
                  <a:pt x="167783" y="111819"/>
                  <a:pt x="160271" y="109315"/>
                  <a:pt x="152042" y="109315"/>
                </a:cubicBezTo>
                <a:cubicBezTo>
                  <a:pt x="129504" y="109315"/>
                  <a:pt x="110902" y="127917"/>
                  <a:pt x="110902" y="150813"/>
                </a:cubicBezTo>
                <a:cubicBezTo>
                  <a:pt x="110902" y="173351"/>
                  <a:pt x="129504" y="191954"/>
                  <a:pt x="152042" y="191954"/>
                </a:cubicBezTo>
                <a:cubicBezTo>
                  <a:pt x="173507" y="191954"/>
                  <a:pt x="191394" y="176213"/>
                  <a:pt x="193183" y="154748"/>
                </a:cubicBezTo>
                <a:cubicBezTo>
                  <a:pt x="193541" y="152602"/>
                  <a:pt x="195687" y="150813"/>
                  <a:pt x="198549" y="150813"/>
                </a:cubicBezTo>
                <a:cubicBezTo>
                  <a:pt x="201054" y="151171"/>
                  <a:pt x="202842" y="153317"/>
                  <a:pt x="202485" y="155822"/>
                </a:cubicBezTo>
                <a:cubicBezTo>
                  <a:pt x="199623" y="181579"/>
                  <a:pt x="178158" y="201255"/>
                  <a:pt x="152042" y="201255"/>
                </a:cubicBezTo>
                <a:cubicBezTo>
                  <a:pt x="124496" y="201255"/>
                  <a:pt x="101600" y="178360"/>
                  <a:pt x="101600" y="150813"/>
                </a:cubicBezTo>
                <a:cubicBezTo>
                  <a:pt x="101600" y="122909"/>
                  <a:pt x="124496" y="100013"/>
                  <a:pt x="152042" y="100013"/>
                </a:cubicBezTo>
                <a:close/>
                <a:moveTo>
                  <a:pt x="152041" y="69011"/>
                </a:moveTo>
                <a:cubicBezTo>
                  <a:pt x="106393" y="69011"/>
                  <a:pt x="69011" y="106393"/>
                  <a:pt x="69011" y="152400"/>
                </a:cubicBezTo>
                <a:cubicBezTo>
                  <a:pt x="69011" y="198048"/>
                  <a:pt x="106393" y="235429"/>
                  <a:pt x="152041" y="235429"/>
                </a:cubicBezTo>
                <a:cubicBezTo>
                  <a:pt x="198048" y="235429"/>
                  <a:pt x="235070" y="198048"/>
                  <a:pt x="235070" y="152400"/>
                </a:cubicBezTo>
                <a:cubicBezTo>
                  <a:pt x="235070" y="136585"/>
                  <a:pt x="230757" y="121848"/>
                  <a:pt x="222849" y="109268"/>
                </a:cubicBezTo>
                <a:lnTo>
                  <a:pt x="155276" y="176842"/>
                </a:lnTo>
                <a:cubicBezTo>
                  <a:pt x="154557" y="177561"/>
                  <a:pt x="153478" y="177920"/>
                  <a:pt x="152041" y="177920"/>
                </a:cubicBezTo>
                <a:cubicBezTo>
                  <a:pt x="150962" y="177920"/>
                  <a:pt x="149525" y="177561"/>
                  <a:pt x="148806" y="176842"/>
                </a:cubicBezTo>
                <a:lnTo>
                  <a:pt x="128677" y="156354"/>
                </a:lnTo>
                <a:cubicBezTo>
                  <a:pt x="126521" y="154557"/>
                  <a:pt x="126521" y="151681"/>
                  <a:pt x="128677" y="149884"/>
                </a:cubicBezTo>
                <a:cubicBezTo>
                  <a:pt x="130115" y="148087"/>
                  <a:pt x="132991" y="148087"/>
                  <a:pt x="135147" y="149884"/>
                </a:cubicBezTo>
                <a:lnTo>
                  <a:pt x="152041" y="166778"/>
                </a:lnTo>
                <a:lnTo>
                  <a:pt x="217458" y="101361"/>
                </a:lnTo>
                <a:cubicBezTo>
                  <a:pt x="202362" y="81951"/>
                  <a:pt x="178639" y="69011"/>
                  <a:pt x="152041" y="69011"/>
                </a:cubicBezTo>
                <a:close/>
                <a:moveTo>
                  <a:pt x="257714" y="37381"/>
                </a:moveTo>
                <a:lnTo>
                  <a:pt x="239383" y="56071"/>
                </a:lnTo>
                <a:lnTo>
                  <a:pt x="239383" y="86264"/>
                </a:lnTo>
                <a:lnTo>
                  <a:pt x="269576" y="86264"/>
                </a:lnTo>
                <a:lnTo>
                  <a:pt x="288266" y="67933"/>
                </a:lnTo>
                <a:lnTo>
                  <a:pt x="262387" y="67933"/>
                </a:lnTo>
                <a:cubicBezTo>
                  <a:pt x="261668" y="67933"/>
                  <a:pt x="261309" y="67573"/>
                  <a:pt x="260590" y="67573"/>
                </a:cubicBezTo>
                <a:cubicBezTo>
                  <a:pt x="259512" y="67214"/>
                  <a:pt x="258433" y="66136"/>
                  <a:pt x="258074" y="65057"/>
                </a:cubicBezTo>
                <a:cubicBezTo>
                  <a:pt x="257714" y="64338"/>
                  <a:pt x="257714" y="63979"/>
                  <a:pt x="257714" y="63260"/>
                </a:cubicBezTo>
                <a:lnTo>
                  <a:pt x="257714" y="37381"/>
                </a:lnTo>
                <a:close/>
                <a:moveTo>
                  <a:pt x="147368" y="27676"/>
                </a:moveTo>
                <a:cubicBezTo>
                  <a:pt x="82310" y="30192"/>
                  <a:pt x="30192" y="82670"/>
                  <a:pt x="27676" y="147728"/>
                </a:cubicBezTo>
                <a:lnTo>
                  <a:pt x="36011" y="147728"/>
                </a:lnTo>
                <a:lnTo>
                  <a:pt x="60025" y="147728"/>
                </a:lnTo>
                <a:cubicBezTo>
                  <a:pt x="60654" y="135866"/>
                  <a:pt x="63485" y="124612"/>
                  <a:pt x="68113" y="114368"/>
                </a:cubicBezTo>
                <a:lnTo>
                  <a:pt x="71500" y="109468"/>
                </a:lnTo>
                <a:lnTo>
                  <a:pt x="86983" y="87073"/>
                </a:lnTo>
                <a:lnTo>
                  <a:pt x="101702" y="76908"/>
                </a:lnTo>
                <a:lnTo>
                  <a:pt x="114210" y="68270"/>
                </a:lnTo>
                <a:cubicBezTo>
                  <a:pt x="124409" y="63687"/>
                  <a:pt x="135597" y="60924"/>
                  <a:pt x="147368" y="60385"/>
                </a:cubicBezTo>
                <a:lnTo>
                  <a:pt x="147368" y="27676"/>
                </a:lnTo>
                <a:close/>
                <a:moveTo>
                  <a:pt x="152041" y="0"/>
                </a:moveTo>
                <a:cubicBezTo>
                  <a:pt x="154557" y="0"/>
                  <a:pt x="156713" y="2156"/>
                  <a:pt x="156713" y="4672"/>
                </a:cubicBezTo>
                <a:lnTo>
                  <a:pt x="156713" y="18690"/>
                </a:lnTo>
                <a:cubicBezTo>
                  <a:pt x="179358" y="19409"/>
                  <a:pt x="201283" y="25879"/>
                  <a:pt x="220693" y="37381"/>
                </a:cubicBezTo>
                <a:cubicBezTo>
                  <a:pt x="222849" y="38459"/>
                  <a:pt x="223568" y="41694"/>
                  <a:pt x="222130" y="43491"/>
                </a:cubicBezTo>
                <a:cubicBezTo>
                  <a:pt x="221052" y="46007"/>
                  <a:pt x="217817" y="46726"/>
                  <a:pt x="216020" y="45288"/>
                </a:cubicBezTo>
                <a:cubicBezTo>
                  <a:pt x="198048" y="34505"/>
                  <a:pt x="177561" y="28754"/>
                  <a:pt x="156713" y="27676"/>
                </a:cubicBezTo>
                <a:lnTo>
                  <a:pt x="156713" y="60385"/>
                </a:lnTo>
                <a:cubicBezTo>
                  <a:pt x="184030" y="61463"/>
                  <a:pt x="208113" y="74762"/>
                  <a:pt x="224287" y="94890"/>
                </a:cubicBezTo>
                <a:lnTo>
                  <a:pt x="230038" y="89139"/>
                </a:lnTo>
                <a:lnTo>
                  <a:pt x="230038" y="53915"/>
                </a:lnTo>
                <a:cubicBezTo>
                  <a:pt x="230038" y="52837"/>
                  <a:pt x="230757" y="51758"/>
                  <a:pt x="231476" y="50680"/>
                </a:cubicBezTo>
                <a:lnTo>
                  <a:pt x="259152" y="23004"/>
                </a:lnTo>
                <a:cubicBezTo>
                  <a:pt x="260590" y="21566"/>
                  <a:pt x="262387" y="21206"/>
                  <a:pt x="264184" y="21925"/>
                </a:cubicBezTo>
                <a:cubicBezTo>
                  <a:pt x="265981" y="22644"/>
                  <a:pt x="267060" y="24441"/>
                  <a:pt x="267060" y="26238"/>
                </a:cubicBezTo>
                <a:lnTo>
                  <a:pt x="267060" y="52118"/>
                </a:lnTo>
                <a:lnTo>
                  <a:pt x="285750" y="33427"/>
                </a:lnTo>
                <a:cubicBezTo>
                  <a:pt x="287547" y="31271"/>
                  <a:pt x="290423" y="31271"/>
                  <a:pt x="292220" y="33427"/>
                </a:cubicBezTo>
                <a:cubicBezTo>
                  <a:pt x="294017" y="35224"/>
                  <a:pt x="294017" y="38100"/>
                  <a:pt x="292220" y="39897"/>
                </a:cubicBezTo>
                <a:lnTo>
                  <a:pt x="273529" y="58587"/>
                </a:lnTo>
                <a:lnTo>
                  <a:pt x="299409" y="58587"/>
                </a:lnTo>
                <a:cubicBezTo>
                  <a:pt x="301206" y="58587"/>
                  <a:pt x="303003" y="59666"/>
                  <a:pt x="303722" y="61463"/>
                </a:cubicBezTo>
                <a:cubicBezTo>
                  <a:pt x="304441" y="63260"/>
                  <a:pt x="304081" y="65057"/>
                  <a:pt x="302284" y="66495"/>
                </a:cubicBezTo>
                <a:lnTo>
                  <a:pt x="274967" y="94171"/>
                </a:lnTo>
                <a:cubicBezTo>
                  <a:pt x="273889" y="94890"/>
                  <a:pt x="272811" y="95609"/>
                  <a:pt x="271732" y="95609"/>
                </a:cubicBezTo>
                <a:lnTo>
                  <a:pt x="236508" y="95609"/>
                </a:lnTo>
                <a:lnTo>
                  <a:pt x="229679" y="102439"/>
                </a:lnTo>
                <a:cubicBezTo>
                  <a:pt x="237946" y="115738"/>
                  <a:pt x="243337" y="130834"/>
                  <a:pt x="244056" y="147728"/>
                </a:cubicBezTo>
                <a:lnTo>
                  <a:pt x="276405" y="147728"/>
                </a:lnTo>
                <a:cubicBezTo>
                  <a:pt x="276046" y="135507"/>
                  <a:pt x="273889" y="124005"/>
                  <a:pt x="270295" y="112863"/>
                </a:cubicBezTo>
                <a:cubicBezTo>
                  <a:pt x="269576" y="110346"/>
                  <a:pt x="270654" y="107830"/>
                  <a:pt x="273170" y="107112"/>
                </a:cubicBezTo>
                <a:cubicBezTo>
                  <a:pt x="275686" y="106033"/>
                  <a:pt x="278202" y="107471"/>
                  <a:pt x="278921" y="109987"/>
                </a:cubicBezTo>
                <a:cubicBezTo>
                  <a:pt x="282875" y="122208"/>
                  <a:pt x="285391" y="134788"/>
                  <a:pt x="285750" y="147728"/>
                </a:cubicBezTo>
                <a:lnTo>
                  <a:pt x="299768" y="147728"/>
                </a:lnTo>
                <a:cubicBezTo>
                  <a:pt x="302284" y="147728"/>
                  <a:pt x="304441" y="149884"/>
                  <a:pt x="304441" y="152400"/>
                </a:cubicBezTo>
                <a:cubicBezTo>
                  <a:pt x="304441" y="154916"/>
                  <a:pt x="302284" y="156713"/>
                  <a:pt x="299768" y="156713"/>
                </a:cubicBezTo>
                <a:lnTo>
                  <a:pt x="285750" y="156713"/>
                </a:lnTo>
                <a:cubicBezTo>
                  <a:pt x="283234" y="227163"/>
                  <a:pt x="226803" y="283594"/>
                  <a:pt x="156713" y="286110"/>
                </a:cubicBezTo>
                <a:lnTo>
                  <a:pt x="156713" y="300128"/>
                </a:lnTo>
                <a:cubicBezTo>
                  <a:pt x="156713" y="302284"/>
                  <a:pt x="154557" y="304441"/>
                  <a:pt x="152041" y="304441"/>
                </a:cubicBezTo>
                <a:cubicBezTo>
                  <a:pt x="149525" y="304441"/>
                  <a:pt x="147368" y="302284"/>
                  <a:pt x="147368" y="300128"/>
                </a:cubicBezTo>
                <a:lnTo>
                  <a:pt x="147368" y="286110"/>
                </a:lnTo>
                <a:cubicBezTo>
                  <a:pt x="77278" y="283594"/>
                  <a:pt x="20847" y="227163"/>
                  <a:pt x="18331" y="156713"/>
                </a:cubicBezTo>
                <a:lnTo>
                  <a:pt x="4673" y="156713"/>
                </a:lnTo>
                <a:cubicBezTo>
                  <a:pt x="1797" y="156713"/>
                  <a:pt x="0" y="154916"/>
                  <a:pt x="0" y="152400"/>
                </a:cubicBezTo>
                <a:cubicBezTo>
                  <a:pt x="0" y="149884"/>
                  <a:pt x="1797" y="147728"/>
                  <a:pt x="4673" y="147728"/>
                </a:cubicBezTo>
                <a:lnTo>
                  <a:pt x="18331" y="147728"/>
                </a:lnTo>
                <a:cubicBezTo>
                  <a:pt x="20847" y="77637"/>
                  <a:pt x="77278" y="20847"/>
                  <a:pt x="147368" y="18690"/>
                </a:cubicBezTo>
                <a:lnTo>
                  <a:pt x="147368" y="4672"/>
                </a:lnTo>
                <a:cubicBezTo>
                  <a:pt x="147368" y="2156"/>
                  <a:pt x="149525" y="0"/>
                  <a:pt x="152041" y="0"/>
                </a:cubicBezTo>
                <a:close/>
              </a:path>
            </a:pathLst>
          </a:custGeom>
          <a:solidFill>
            <a:schemeClr val="accent2"/>
          </a:solidFill>
          <a:ln>
            <a:noFill/>
          </a:ln>
          <a:effectLst/>
        </p:spPr>
        <p:txBody>
          <a:bodyPr anchor="ctr"/>
          <a:lstStyle/>
          <a:p>
            <a:endParaRPr lang="en-US" sz="900" dirty="0">
              <a:latin typeface="Lato Light" panose="020F0502020204030203" pitchFamily="34" charset="0"/>
            </a:endParaRPr>
          </a:p>
        </p:txBody>
      </p:sp>
      <p:sp>
        <p:nvSpPr>
          <p:cNvPr id="79" name="Freeform 838">
            <a:extLst>
              <a:ext uri="{FF2B5EF4-FFF2-40B4-BE49-F238E27FC236}">
                <a16:creationId xmlns:a16="http://schemas.microsoft.com/office/drawing/2014/main" id="{9B4F5786-0141-4F4A-9C09-99F424E84893}"/>
              </a:ext>
            </a:extLst>
          </p:cNvPr>
          <p:cNvSpPr>
            <a:spLocks noChangeArrowheads="1"/>
          </p:cNvSpPr>
          <p:nvPr/>
        </p:nvSpPr>
        <p:spPr bwMode="auto">
          <a:xfrm>
            <a:off x="6121993" y="2160972"/>
            <a:ext cx="538413" cy="538413"/>
          </a:xfrm>
          <a:custGeom>
            <a:avLst/>
            <a:gdLst>
              <a:gd name="T0" fmla="*/ 221909 w 305165"/>
              <a:gd name="T1" fmla="*/ 72914 h 304441"/>
              <a:gd name="T2" fmla="*/ 240229 w 305165"/>
              <a:gd name="T3" fmla="*/ 92590 h 304441"/>
              <a:gd name="T4" fmla="*/ 231608 w 305165"/>
              <a:gd name="T5" fmla="*/ 96167 h 304441"/>
              <a:gd name="T6" fmla="*/ 201794 w 305165"/>
              <a:gd name="T7" fmla="*/ 100818 h 304441"/>
              <a:gd name="T8" fmla="*/ 241666 w 305165"/>
              <a:gd name="T9" fmla="*/ 136951 h 304441"/>
              <a:gd name="T10" fmla="*/ 221909 w 305165"/>
              <a:gd name="T11" fmla="*/ 164855 h 304441"/>
              <a:gd name="T12" fmla="*/ 212570 w 305165"/>
              <a:gd name="T13" fmla="*/ 164855 h 304441"/>
              <a:gd name="T14" fmla="*/ 194609 w 305165"/>
              <a:gd name="T15" fmla="*/ 144821 h 304441"/>
              <a:gd name="T16" fmla="*/ 202871 w 305165"/>
              <a:gd name="T17" fmla="*/ 141244 h 304441"/>
              <a:gd name="T18" fmla="*/ 232686 w 305165"/>
              <a:gd name="T19" fmla="*/ 136951 h 304441"/>
              <a:gd name="T20" fmla="*/ 192813 w 305165"/>
              <a:gd name="T21" fmla="*/ 100818 h 304441"/>
              <a:gd name="T22" fmla="*/ 212570 w 305165"/>
              <a:gd name="T23" fmla="*/ 72914 h 304441"/>
              <a:gd name="T24" fmla="*/ 218738 w 305165"/>
              <a:gd name="T25" fmla="*/ 41103 h 304441"/>
              <a:gd name="T26" fmla="*/ 151396 w 305165"/>
              <a:gd name="T27" fmla="*/ 155503 h 304441"/>
              <a:gd name="T28" fmla="*/ 128349 w 305165"/>
              <a:gd name="T29" fmla="*/ 195435 h 304441"/>
              <a:gd name="T30" fmla="*/ 296162 w 305165"/>
              <a:gd name="T31" fmla="*/ 118089 h 304441"/>
              <a:gd name="T32" fmla="*/ 218738 w 305165"/>
              <a:gd name="T33" fmla="*/ 31750 h 304441"/>
              <a:gd name="T34" fmla="*/ 218738 w 305165"/>
              <a:gd name="T35" fmla="*/ 204428 h 304441"/>
              <a:gd name="T36" fmla="*/ 115745 w 305165"/>
              <a:gd name="T37" fmla="*/ 202270 h 304441"/>
              <a:gd name="T38" fmla="*/ 141673 w 305165"/>
              <a:gd name="T39" fmla="*/ 157661 h 304441"/>
              <a:gd name="T40" fmla="*/ 218738 w 305165"/>
              <a:gd name="T41" fmla="*/ 31750 h 304441"/>
              <a:gd name="T42" fmla="*/ 142178 w 305165"/>
              <a:gd name="T43" fmla="*/ 0 h 304441"/>
              <a:gd name="T44" fmla="*/ 196223 w 305165"/>
              <a:gd name="T45" fmla="*/ 10064 h 304441"/>
              <a:gd name="T46" fmla="*/ 192620 w 305165"/>
              <a:gd name="T47" fmla="*/ 18690 h 304441"/>
              <a:gd name="T48" fmla="*/ 142178 w 305165"/>
              <a:gd name="T49" fmla="*/ 9345 h 304441"/>
              <a:gd name="T50" fmla="*/ 37690 w 305165"/>
              <a:gd name="T51" fmla="*/ 101001 h 304441"/>
              <a:gd name="T52" fmla="*/ 9226 w 305165"/>
              <a:gd name="T53" fmla="*/ 158151 h 304441"/>
              <a:gd name="T54" fmla="*/ 35528 w 305165"/>
              <a:gd name="T55" fmla="*/ 172888 h 304441"/>
              <a:gd name="T56" fmla="*/ 38050 w 305165"/>
              <a:gd name="T57" fmla="*/ 222490 h 304441"/>
              <a:gd name="T58" fmla="*/ 76242 w 305165"/>
              <a:gd name="T59" fmla="*/ 232913 h 304441"/>
              <a:gd name="T60" fmla="*/ 91375 w 305165"/>
              <a:gd name="T61" fmla="*/ 242978 h 304441"/>
              <a:gd name="T62" fmla="*/ 95699 w 305165"/>
              <a:gd name="T63" fmla="*/ 285391 h 304441"/>
              <a:gd name="T64" fmla="*/ 197304 w 305165"/>
              <a:gd name="T65" fmla="*/ 278202 h 304441"/>
              <a:gd name="T66" fmla="*/ 206312 w 305165"/>
              <a:gd name="T67" fmla="*/ 221412 h 304441"/>
              <a:gd name="T68" fmla="*/ 206312 w 305165"/>
              <a:gd name="T69" fmla="*/ 276764 h 304441"/>
              <a:gd name="T70" fmla="*/ 145060 w 305165"/>
              <a:gd name="T71" fmla="*/ 304441 h 304441"/>
              <a:gd name="T72" fmla="*/ 82007 w 305165"/>
              <a:gd name="T73" fmla="*/ 277843 h 304441"/>
              <a:gd name="T74" fmla="*/ 77684 w 305165"/>
              <a:gd name="T75" fmla="*/ 241899 h 304441"/>
              <a:gd name="T76" fmla="*/ 72639 w 305165"/>
              <a:gd name="T77" fmla="*/ 242259 h 304441"/>
              <a:gd name="T78" fmla="*/ 29043 w 305165"/>
              <a:gd name="T79" fmla="*/ 180077 h 304441"/>
              <a:gd name="T80" fmla="*/ 219 w 305165"/>
              <a:gd name="T81" fmla="*/ 159948 h 304441"/>
              <a:gd name="T82" fmla="*/ 28322 w 305165"/>
              <a:gd name="T83" fmla="*/ 99923 h 304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5165" h="304441">
                <a:moveTo>
                  <a:pt x="217240" y="68263"/>
                </a:moveTo>
                <a:cubicBezTo>
                  <a:pt x="219754" y="68263"/>
                  <a:pt x="221909" y="70410"/>
                  <a:pt x="221909" y="72914"/>
                </a:cubicBezTo>
                <a:lnTo>
                  <a:pt x="221909" y="78638"/>
                </a:lnTo>
                <a:cubicBezTo>
                  <a:pt x="229812" y="80069"/>
                  <a:pt x="236996" y="85435"/>
                  <a:pt x="240229" y="92590"/>
                </a:cubicBezTo>
                <a:cubicBezTo>
                  <a:pt x="240948" y="95094"/>
                  <a:pt x="239870" y="97598"/>
                  <a:pt x="237355" y="98672"/>
                </a:cubicBezTo>
                <a:cubicBezTo>
                  <a:pt x="235200" y="99745"/>
                  <a:pt x="232686" y="98672"/>
                  <a:pt x="231608" y="96167"/>
                </a:cubicBezTo>
                <a:cubicBezTo>
                  <a:pt x="229453" y="90801"/>
                  <a:pt x="223705" y="87224"/>
                  <a:pt x="217240" y="87224"/>
                </a:cubicBezTo>
                <a:cubicBezTo>
                  <a:pt x="208978" y="87224"/>
                  <a:pt x="201794" y="93663"/>
                  <a:pt x="201794" y="100818"/>
                </a:cubicBezTo>
                <a:cubicBezTo>
                  <a:pt x="201794" y="106900"/>
                  <a:pt x="204667" y="114413"/>
                  <a:pt x="217240" y="114413"/>
                </a:cubicBezTo>
                <a:cubicBezTo>
                  <a:pt x="235559" y="114413"/>
                  <a:pt x="241666" y="125860"/>
                  <a:pt x="241666" y="136951"/>
                </a:cubicBezTo>
                <a:cubicBezTo>
                  <a:pt x="241666" y="148041"/>
                  <a:pt x="233045" y="156984"/>
                  <a:pt x="221909" y="159131"/>
                </a:cubicBezTo>
                <a:lnTo>
                  <a:pt x="221909" y="164855"/>
                </a:lnTo>
                <a:cubicBezTo>
                  <a:pt x="221909" y="167359"/>
                  <a:pt x="219754" y="169505"/>
                  <a:pt x="217240" y="169505"/>
                </a:cubicBezTo>
                <a:cubicBezTo>
                  <a:pt x="214725" y="169505"/>
                  <a:pt x="212570" y="167359"/>
                  <a:pt x="212570" y="164855"/>
                </a:cubicBezTo>
                <a:lnTo>
                  <a:pt x="212570" y="158773"/>
                </a:lnTo>
                <a:cubicBezTo>
                  <a:pt x="204308" y="157700"/>
                  <a:pt x="197483" y="152334"/>
                  <a:pt x="194609" y="144821"/>
                </a:cubicBezTo>
                <a:cubicBezTo>
                  <a:pt x="193532" y="142675"/>
                  <a:pt x="194609" y="139813"/>
                  <a:pt x="196765" y="138739"/>
                </a:cubicBezTo>
                <a:cubicBezTo>
                  <a:pt x="199279" y="138024"/>
                  <a:pt x="201794" y="139097"/>
                  <a:pt x="202871" y="141244"/>
                </a:cubicBezTo>
                <a:cubicBezTo>
                  <a:pt x="205386" y="146610"/>
                  <a:pt x="211133" y="150187"/>
                  <a:pt x="217240" y="150187"/>
                </a:cubicBezTo>
                <a:cubicBezTo>
                  <a:pt x="225861" y="150187"/>
                  <a:pt x="232686" y="144105"/>
                  <a:pt x="232686" y="136951"/>
                </a:cubicBezTo>
                <a:cubicBezTo>
                  <a:pt x="232686" y="130511"/>
                  <a:pt x="229812" y="123356"/>
                  <a:pt x="217240" y="123356"/>
                </a:cubicBezTo>
                <a:cubicBezTo>
                  <a:pt x="199279" y="123356"/>
                  <a:pt x="192813" y="111908"/>
                  <a:pt x="192813" y="100818"/>
                </a:cubicBezTo>
                <a:cubicBezTo>
                  <a:pt x="192813" y="89728"/>
                  <a:pt x="201075" y="80784"/>
                  <a:pt x="212570" y="78638"/>
                </a:cubicBezTo>
                <a:lnTo>
                  <a:pt x="212570" y="72914"/>
                </a:lnTo>
                <a:cubicBezTo>
                  <a:pt x="212570" y="70410"/>
                  <a:pt x="214725" y="68263"/>
                  <a:pt x="217240" y="68263"/>
                </a:cubicBezTo>
                <a:close/>
                <a:moveTo>
                  <a:pt x="218738" y="41103"/>
                </a:moveTo>
                <a:cubicBezTo>
                  <a:pt x="176244" y="41103"/>
                  <a:pt x="141673" y="75639"/>
                  <a:pt x="141673" y="118089"/>
                </a:cubicBezTo>
                <a:cubicBezTo>
                  <a:pt x="141673" y="131400"/>
                  <a:pt x="144914" y="144351"/>
                  <a:pt x="151396" y="155503"/>
                </a:cubicBezTo>
                <a:cubicBezTo>
                  <a:pt x="152116" y="157302"/>
                  <a:pt x="151756" y="158741"/>
                  <a:pt x="151036" y="160539"/>
                </a:cubicBezTo>
                <a:lnTo>
                  <a:pt x="128349" y="195435"/>
                </a:lnTo>
                <a:lnTo>
                  <a:pt x="218738" y="195435"/>
                </a:lnTo>
                <a:cubicBezTo>
                  <a:pt x="261231" y="195435"/>
                  <a:pt x="296162" y="160899"/>
                  <a:pt x="296162" y="118089"/>
                </a:cubicBezTo>
                <a:cubicBezTo>
                  <a:pt x="296162" y="75639"/>
                  <a:pt x="261231" y="41103"/>
                  <a:pt x="218738" y="41103"/>
                </a:cubicBezTo>
                <a:close/>
                <a:moveTo>
                  <a:pt x="218738" y="31750"/>
                </a:moveTo>
                <a:cubicBezTo>
                  <a:pt x="266273" y="31750"/>
                  <a:pt x="305165" y="70603"/>
                  <a:pt x="305165" y="118089"/>
                </a:cubicBezTo>
                <a:cubicBezTo>
                  <a:pt x="305165" y="165936"/>
                  <a:pt x="266273" y="204428"/>
                  <a:pt x="218738" y="204428"/>
                </a:cubicBezTo>
                <a:lnTo>
                  <a:pt x="119706" y="204428"/>
                </a:lnTo>
                <a:cubicBezTo>
                  <a:pt x="118266" y="204428"/>
                  <a:pt x="116825" y="203709"/>
                  <a:pt x="115745" y="202270"/>
                </a:cubicBezTo>
                <a:cubicBezTo>
                  <a:pt x="115025" y="200831"/>
                  <a:pt x="115025" y="198673"/>
                  <a:pt x="116105" y="197593"/>
                </a:cubicBezTo>
                <a:lnTo>
                  <a:pt x="141673" y="157661"/>
                </a:lnTo>
                <a:cubicBezTo>
                  <a:pt x="135551" y="145430"/>
                  <a:pt x="132310" y="131760"/>
                  <a:pt x="132310" y="118089"/>
                </a:cubicBezTo>
                <a:cubicBezTo>
                  <a:pt x="132310" y="70603"/>
                  <a:pt x="170842" y="31750"/>
                  <a:pt x="218738" y="31750"/>
                </a:cubicBezTo>
                <a:close/>
                <a:moveTo>
                  <a:pt x="137133" y="0"/>
                </a:moveTo>
                <a:cubicBezTo>
                  <a:pt x="139295" y="0"/>
                  <a:pt x="141097" y="0"/>
                  <a:pt x="142178" y="0"/>
                </a:cubicBezTo>
                <a:cubicBezTo>
                  <a:pt x="143259" y="0"/>
                  <a:pt x="143619" y="0"/>
                  <a:pt x="144339" y="0"/>
                </a:cubicBezTo>
                <a:cubicBezTo>
                  <a:pt x="150825" y="0"/>
                  <a:pt x="173164" y="1078"/>
                  <a:pt x="196223" y="10064"/>
                </a:cubicBezTo>
                <a:cubicBezTo>
                  <a:pt x="198385" y="11142"/>
                  <a:pt x="199466" y="13658"/>
                  <a:pt x="198385" y="16174"/>
                </a:cubicBezTo>
                <a:cubicBezTo>
                  <a:pt x="197665" y="18331"/>
                  <a:pt x="194782" y="19769"/>
                  <a:pt x="192620" y="18690"/>
                </a:cubicBezTo>
                <a:cubicBezTo>
                  <a:pt x="171362" y="10064"/>
                  <a:pt x="150465" y="9345"/>
                  <a:pt x="144339" y="9345"/>
                </a:cubicBezTo>
                <a:cubicBezTo>
                  <a:pt x="143619" y="9345"/>
                  <a:pt x="143259" y="9345"/>
                  <a:pt x="142178" y="9345"/>
                </a:cubicBezTo>
                <a:cubicBezTo>
                  <a:pt x="140736" y="9345"/>
                  <a:pt x="139295" y="9345"/>
                  <a:pt x="137133" y="9345"/>
                </a:cubicBezTo>
                <a:cubicBezTo>
                  <a:pt x="116236" y="9345"/>
                  <a:pt x="47779" y="16174"/>
                  <a:pt x="37690" y="101001"/>
                </a:cubicBezTo>
                <a:cubicBezTo>
                  <a:pt x="37690" y="102439"/>
                  <a:pt x="35889" y="113941"/>
                  <a:pt x="10667" y="153479"/>
                </a:cubicBezTo>
                <a:cubicBezTo>
                  <a:pt x="9947" y="154197"/>
                  <a:pt x="8866" y="156354"/>
                  <a:pt x="9226" y="158151"/>
                </a:cubicBezTo>
                <a:cubicBezTo>
                  <a:pt x="9947" y="159589"/>
                  <a:pt x="11028" y="161027"/>
                  <a:pt x="12829" y="162105"/>
                </a:cubicBezTo>
                <a:cubicBezTo>
                  <a:pt x="23278" y="167856"/>
                  <a:pt x="35528" y="172888"/>
                  <a:pt x="35528" y="172888"/>
                </a:cubicBezTo>
                <a:cubicBezTo>
                  <a:pt x="37330" y="173607"/>
                  <a:pt x="38411" y="175404"/>
                  <a:pt x="38411" y="177561"/>
                </a:cubicBezTo>
                <a:cubicBezTo>
                  <a:pt x="38411" y="177920"/>
                  <a:pt x="35168" y="208113"/>
                  <a:pt x="38050" y="222490"/>
                </a:cubicBezTo>
                <a:cubicBezTo>
                  <a:pt x="39131" y="228600"/>
                  <a:pt x="52823" y="232913"/>
                  <a:pt x="72639" y="232913"/>
                </a:cubicBezTo>
                <a:cubicBezTo>
                  <a:pt x="74441" y="232913"/>
                  <a:pt x="75882" y="232913"/>
                  <a:pt x="76242" y="232913"/>
                </a:cubicBezTo>
                <a:cubicBezTo>
                  <a:pt x="76242" y="232913"/>
                  <a:pt x="76603" y="232913"/>
                  <a:pt x="77684" y="232913"/>
                </a:cubicBezTo>
                <a:cubicBezTo>
                  <a:pt x="87772" y="232913"/>
                  <a:pt x="91375" y="237946"/>
                  <a:pt x="91375" y="242978"/>
                </a:cubicBezTo>
                <a:lnTo>
                  <a:pt x="91375" y="277843"/>
                </a:lnTo>
                <a:cubicBezTo>
                  <a:pt x="91375" y="281078"/>
                  <a:pt x="93177" y="283594"/>
                  <a:pt x="95699" y="285391"/>
                </a:cubicBezTo>
                <a:cubicBezTo>
                  <a:pt x="118398" y="298690"/>
                  <a:pt x="171002" y="298690"/>
                  <a:pt x="194062" y="285391"/>
                </a:cubicBezTo>
                <a:cubicBezTo>
                  <a:pt x="196223" y="283953"/>
                  <a:pt x="197665" y="281078"/>
                  <a:pt x="197304" y="278202"/>
                </a:cubicBezTo>
                <a:cubicBezTo>
                  <a:pt x="195503" y="267779"/>
                  <a:pt x="194062" y="246572"/>
                  <a:pt x="200547" y="224646"/>
                </a:cubicBezTo>
                <a:cubicBezTo>
                  <a:pt x="201268" y="222130"/>
                  <a:pt x="203790" y="220693"/>
                  <a:pt x="206312" y="221412"/>
                </a:cubicBezTo>
                <a:cubicBezTo>
                  <a:pt x="208474" y="222130"/>
                  <a:pt x="209915" y="224646"/>
                  <a:pt x="209194" y="227163"/>
                </a:cubicBezTo>
                <a:cubicBezTo>
                  <a:pt x="203430" y="247291"/>
                  <a:pt x="204871" y="267060"/>
                  <a:pt x="206312" y="276764"/>
                </a:cubicBezTo>
                <a:cubicBezTo>
                  <a:pt x="207393" y="283594"/>
                  <a:pt x="204150" y="290063"/>
                  <a:pt x="198385" y="293298"/>
                </a:cubicBezTo>
                <a:cubicBezTo>
                  <a:pt x="185774" y="300846"/>
                  <a:pt x="165237" y="304441"/>
                  <a:pt x="145060" y="304441"/>
                </a:cubicBezTo>
                <a:cubicBezTo>
                  <a:pt x="124163" y="304441"/>
                  <a:pt x="103625" y="300846"/>
                  <a:pt x="91015" y="293298"/>
                </a:cubicBezTo>
                <a:cubicBezTo>
                  <a:pt x="85610" y="290063"/>
                  <a:pt x="82007" y="283953"/>
                  <a:pt x="82007" y="277843"/>
                </a:cubicBezTo>
                <a:lnTo>
                  <a:pt x="82007" y="242978"/>
                </a:lnTo>
                <a:cubicBezTo>
                  <a:pt x="82007" y="242618"/>
                  <a:pt x="80566" y="241899"/>
                  <a:pt x="77684" y="241899"/>
                </a:cubicBezTo>
                <a:cubicBezTo>
                  <a:pt x="76963" y="241899"/>
                  <a:pt x="76603" y="241899"/>
                  <a:pt x="76603" y="241899"/>
                </a:cubicBezTo>
                <a:cubicBezTo>
                  <a:pt x="76603" y="242259"/>
                  <a:pt x="74801" y="242259"/>
                  <a:pt x="72639" y="242259"/>
                </a:cubicBezTo>
                <a:cubicBezTo>
                  <a:pt x="57507" y="242259"/>
                  <a:pt x="31925" y="239743"/>
                  <a:pt x="29043" y="224646"/>
                </a:cubicBezTo>
                <a:cubicBezTo>
                  <a:pt x="26160" y="211347"/>
                  <a:pt x="27962" y="188703"/>
                  <a:pt x="29043" y="180077"/>
                </a:cubicBezTo>
                <a:cubicBezTo>
                  <a:pt x="24359" y="177920"/>
                  <a:pt x="16072" y="174326"/>
                  <a:pt x="8145" y="170013"/>
                </a:cubicBezTo>
                <a:cubicBezTo>
                  <a:pt x="2741" y="166778"/>
                  <a:pt x="939" y="162824"/>
                  <a:pt x="219" y="159948"/>
                </a:cubicBezTo>
                <a:cubicBezTo>
                  <a:pt x="-862" y="154197"/>
                  <a:pt x="2380" y="148806"/>
                  <a:pt x="2741" y="148446"/>
                </a:cubicBezTo>
                <a:cubicBezTo>
                  <a:pt x="26881" y="110706"/>
                  <a:pt x="28322" y="100282"/>
                  <a:pt x="28322" y="99923"/>
                </a:cubicBezTo>
                <a:cubicBezTo>
                  <a:pt x="39492" y="7188"/>
                  <a:pt x="114434" y="0"/>
                  <a:pt x="137133" y="0"/>
                </a:cubicBezTo>
                <a:close/>
              </a:path>
            </a:pathLst>
          </a:custGeom>
          <a:solidFill>
            <a:schemeClr val="accent4"/>
          </a:solidFill>
          <a:ln>
            <a:noFill/>
          </a:ln>
          <a:effectLst/>
        </p:spPr>
        <p:txBody>
          <a:bodyPr anchor="ctr"/>
          <a:lstStyle/>
          <a:p>
            <a:endParaRPr lang="en-US" sz="900" dirty="0">
              <a:latin typeface="Lato Light" panose="020F0502020204030203" pitchFamily="34" charset="0"/>
            </a:endParaRPr>
          </a:p>
        </p:txBody>
      </p:sp>
      <p:cxnSp>
        <p:nvCxnSpPr>
          <p:cNvPr id="80" name="Straight Connector 79">
            <a:extLst>
              <a:ext uri="{FF2B5EF4-FFF2-40B4-BE49-F238E27FC236}">
                <a16:creationId xmlns:a16="http://schemas.microsoft.com/office/drawing/2014/main" id="{A2C2FE94-1426-8442-A747-7D0A9496624C}"/>
              </a:ext>
            </a:extLst>
          </p:cNvPr>
          <p:cNvCxnSpPr>
            <a:cxnSpLocks/>
          </p:cNvCxnSpPr>
          <p:nvPr/>
        </p:nvCxnSpPr>
        <p:spPr>
          <a:xfrm>
            <a:off x="9799936" y="3139633"/>
            <a:ext cx="1630065" cy="0"/>
          </a:xfrm>
          <a:prstGeom prst="line">
            <a:avLst/>
          </a:prstGeom>
          <a:ln w="38100">
            <a:solidFill>
              <a:schemeClr val="bg1">
                <a:lumMod val="50000"/>
              </a:schemeClr>
            </a:solidFill>
            <a:prstDash val="solid"/>
            <a:tailEnd type="oval"/>
          </a:ln>
        </p:spPr>
        <p:style>
          <a:lnRef idx="1">
            <a:schemeClr val="accent1"/>
          </a:lnRef>
          <a:fillRef idx="0">
            <a:schemeClr val="accent1"/>
          </a:fillRef>
          <a:effectRef idx="0">
            <a:schemeClr val="accent1"/>
          </a:effectRef>
          <a:fontRef idx="minor">
            <a:schemeClr val="tx1"/>
          </a:fontRef>
        </p:style>
      </p:cxnSp>
      <p:sp>
        <p:nvSpPr>
          <p:cNvPr id="81" name="Subtitle 2">
            <a:extLst>
              <a:ext uri="{FF2B5EF4-FFF2-40B4-BE49-F238E27FC236}">
                <a16:creationId xmlns:a16="http://schemas.microsoft.com/office/drawing/2014/main" id="{AFE9915A-B0C0-254A-9194-7CE3D17B2AF2}"/>
              </a:ext>
            </a:extLst>
          </p:cNvPr>
          <p:cNvSpPr txBox="1">
            <a:spLocks/>
          </p:cNvSpPr>
          <p:nvPr/>
        </p:nvSpPr>
        <p:spPr>
          <a:xfrm>
            <a:off x="9911453" y="3199157"/>
            <a:ext cx="1599266"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82" name="Subtitle 2">
            <a:extLst>
              <a:ext uri="{FF2B5EF4-FFF2-40B4-BE49-F238E27FC236}">
                <a16:creationId xmlns:a16="http://schemas.microsoft.com/office/drawing/2014/main" id="{6F0DBD7B-AEDC-9543-BE15-639578B58855}"/>
              </a:ext>
            </a:extLst>
          </p:cNvPr>
          <p:cNvSpPr txBox="1">
            <a:spLocks/>
          </p:cNvSpPr>
          <p:nvPr/>
        </p:nvSpPr>
        <p:spPr>
          <a:xfrm>
            <a:off x="9911453" y="2799645"/>
            <a:ext cx="1225657" cy="276999"/>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600" b="1" dirty="0">
                <a:latin typeface="Poppins" pitchFamily="2" charset="77"/>
                <a:ea typeface="Lato Light" panose="020F0502020204030203" pitchFamily="34" charset="0"/>
                <a:cs typeface="Poppins" pitchFamily="2" charset="77"/>
              </a:rPr>
              <a:t>YOUR TITLE</a:t>
            </a:r>
          </a:p>
        </p:txBody>
      </p:sp>
    </p:spTree>
    <p:extLst>
      <p:ext uri="{BB962C8B-B14F-4D97-AF65-F5344CB8AC3E}">
        <p14:creationId xmlns:p14="http://schemas.microsoft.com/office/powerpoint/2010/main" val="3276883925"/>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Shape 43664">
            <a:extLst>
              <a:ext uri="{FF2B5EF4-FFF2-40B4-BE49-F238E27FC236}">
                <a16:creationId xmlns:a16="http://schemas.microsoft.com/office/drawing/2014/main" id="{8C374081-454B-2A42-A614-49828A74B840}"/>
              </a:ext>
            </a:extLst>
          </p:cNvPr>
          <p:cNvSpPr/>
          <p:nvPr/>
        </p:nvSpPr>
        <p:spPr>
          <a:xfrm>
            <a:off x="4721319" y="1271544"/>
            <a:ext cx="2749361" cy="458227"/>
          </a:xfrm>
          <a:prstGeom prst="rect">
            <a:avLst/>
          </a:prstGeom>
          <a:solidFill>
            <a:schemeClr val="accent1"/>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24" name="Shape 43665">
            <a:extLst>
              <a:ext uri="{FF2B5EF4-FFF2-40B4-BE49-F238E27FC236}">
                <a16:creationId xmlns:a16="http://schemas.microsoft.com/office/drawing/2014/main" id="{E63D15D3-3FF3-E548-AFD1-9489D1D31B01}"/>
              </a:ext>
            </a:extLst>
          </p:cNvPr>
          <p:cNvSpPr/>
          <p:nvPr/>
        </p:nvSpPr>
        <p:spPr>
          <a:xfrm>
            <a:off x="4721319" y="1729771"/>
            <a:ext cx="2749361" cy="916454"/>
          </a:xfrm>
          <a:prstGeom prst="rect">
            <a:avLst/>
          </a:prstGeom>
          <a:solidFill>
            <a:schemeClr val="bg1">
              <a:lumMod val="95000"/>
            </a:schemeClr>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p>
            <a:pPr marL="11113" lvl="3"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21" name="Shape 43667">
            <a:extLst>
              <a:ext uri="{FF2B5EF4-FFF2-40B4-BE49-F238E27FC236}">
                <a16:creationId xmlns:a16="http://schemas.microsoft.com/office/drawing/2014/main" id="{DE28F356-9A91-2C41-9A6E-EF6BAE7041A4}"/>
              </a:ext>
            </a:extLst>
          </p:cNvPr>
          <p:cNvSpPr/>
          <p:nvPr/>
        </p:nvSpPr>
        <p:spPr>
          <a:xfrm>
            <a:off x="7818152" y="3186932"/>
            <a:ext cx="2749361" cy="458227"/>
          </a:xfrm>
          <a:prstGeom prst="rect">
            <a:avLst/>
          </a:prstGeom>
          <a:solidFill>
            <a:schemeClr val="accent4"/>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22" name="Shape 43668">
            <a:extLst>
              <a:ext uri="{FF2B5EF4-FFF2-40B4-BE49-F238E27FC236}">
                <a16:creationId xmlns:a16="http://schemas.microsoft.com/office/drawing/2014/main" id="{CDC022B5-FE64-7B48-B75A-9D46DB0DF2AC}"/>
              </a:ext>
            </a:extLst>
          </p:cNvPr>
          <p:cNvSpPr/>
          <p:nvPr/>
        </p:nvSpPr>
        <p:spPr>
          <a:xfrm>
            <a:off x="7818152" y="3645159"/>
            <a:ext cx="2749361" cy="916454"/>
          </a:xfrm>
          <a:prstGeom prst="rect">
            <a:avLst/>
          </a:prstGeom>
          <a:solidFill>
            <a:schemeClr val="bg1">
              <a:lumMod val="95000"/>
            </a:schemeClr>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19" name="Shape 43670">
            <a:extLst>
              <a:ext uri="{FF2B5EF4-FFF2-40B4-BE49-F238E27FC236}">
                <a16:creationId xmlns:a16="http://schemas.microsoft.com/office/drawing/2014/main" id="{FFD0411F-C385-BD4B-9EAA-52A67EE7F13D}"/>
              </a:ext>
            </a:extLst>
          </p:cNvPr>
          <p:cNvSpPr/>
          <p:nvPr/>
        </p:nvSpPr>
        <p:spPr>
          <a:xfrm>
            <a:off x="1624487" y="3186932"/>
            <a:ext cx="2749361" cy="458227"/>
          </a:xfrm>
          <a:prstGeom prst="rect">
            <a:avLst/>
          </a:prstGeom>
          <a:solidFill>
            <a:schemeClr val="accent2"/>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20" name="Shape 43671">
            <a:extLst>
              <a:ext uri="{FF2B5EF4-FFF2-40B4-BE49-F238E27FC236}">
                <a16:creationId xmlns:a16="http://schemas.microsoft.com/office/drawing/2014/main" id="{D99CFF31-5218-6842-B378-DC58A2172282}"/>
              </a:ext>
            </a:extLst>
          </p:cNvPr>
          <p:cNvSpPr/>
          <p:nvPr/>
        </p:nvSpPr>
        <p:spPr>
          <a:xfrm>
            <a:off x="1624487" y="3645159"/>
            <a:ext cx="2749361" cy="916454"/>
          </a:xfrm>
          <a:prstGeom prst="rect">
            <a:avLst/>
          </a:prstGeom>
          <a:solidFill>
            <a:schemeClr val="bg1">
              <a:lumMod val="95000"/>
            </a:schemeClr>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17" name="Shape 43673">
            <a:extLst>
              <a:ext uri="{FF2B5EF4-FFF2-40B4-BE49-F238E27FC236}">
                <a16:creationId xmlns:a16="http://schemas.microsoft.com/office/drawing/2014/main" id="{97D45CB0-111D-CD48-B156-EA9DFD865A90}"/>
              </a:ext>
            </a:extLst>
          </p:cNvPr>
          <p:cNvSpPr/>
          <p:nvPr/>
        </p:nvSpPr>
        <p:spPr>
          <a:xfrm>
            <a:off x="4721319" y="5102320"/>
            <a:ext cx="2749361" cy="458227"/>
          </a:xfrm>
          <a:prstGeom prst="rect">
            <a:avLst/>
          </a:prstGeom>
          <a:solidFill>
            <a:schemeClr val="accent3"/>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8" name="Shape 43674">
            <a:extLst>
              <a:ext uri="{FF2B5EF4-FFF2-40B4-BE49-F238E27FC236}">
                <a16:creationId xmlns:a16="http://schemas.microsoft.com/office/drawing/2014/main" id="{6D1F3CF8-BE9B-504B-A8F4-359B72344827}"/>
              </a:ext>
            </a:extLst>
          </p:cNvPr>
          <p:cNvSpPr/>
          <p:nvPr/>
        </p:nvSpPr>
        <p:spPr>
          <a:xfrm>
            <a:off x="4721319" y="5560547"/>
            <a:ext cx="2749361" cy="916454"/>
          </a:xfrm>
          <a:prstGeom prst="rect">
            <a:avLst/>
          </a:prstGeom>
          <a:solidFill>
            <a:schemeClr val="bg1">
              <a:lumMod val="95000"/>
            </a:schemeClr>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10000"/>
              </a:lnSpc>
              <a:spcBef>
                <a:spcPts val="3000"/>
              </a:spcBef>
              <a:defRPr sz="2000">
                <a:solidFill>
                  <a:srgbClr val="4C4C4C"/>
                </a:solidFill>
                <a:latin typeface="Helvetica Neue Light"/>
                <a:ea typeface="Helvetica Neue Light"/>
                <a:cs typeface="Helvetica Neue Light"/>
                <a:sym typeface="Helvetica Neue Light"/>
              </a:defRPr>
            </a:lvl1pPr>
          </a:lstStyle>
          <a:p>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11" name="Shape 43677">
            <a:extLst>
              <a:ext uri="{FF2B5EF4-FFF2-40B4-BE49-F238E27FC236}">
                <a16:creationId xmlns:a16="http://schemas.microsoft.com/office/drawing/2014/main" id="{F2025E12-05DE-0045-9C79-4949031D0E60}"/>
              </a:ext>
            </a:extLst>
          </p:cNvPr>
          <p:cNvSpPr/>
          <p:nvPr/>
        </p:nvSpPr>
        <p:spPr>
          <a:xfrm>
            <a:off x="2875240" y="1720606"/>
            <a:ext cx="1047049" cy="1041608"/>
          </a:xfrm>
          <a:custGeom>
            <a:avLst/>
            <a:gdLst/>
            <a:ahLst/>
            <a:cxnLst>
              <a:cxn ang="0">
                <a:pos x="wd2" y="hd2"/>
              </a:cxn>
              <a:cxn ang="5400000">
                <a:pos x="wd2" y="hd2"/>
              </a:cxn>
              <a:cxn ang="10800000">
                <a:pos x="wd2" y="hd2"/>
              </a:cxn>
              <a:cxn ang="16200000">
                <a:pos x="wd2" y="hd2"/>
              </a:cxn>
            </a:cxnLst>
            <a:rect l="0" t="0" r="r" b="b"/>
            <a:pathLst>
              <a:path w="21600" h="21600" extrusionOk="0">
                <a:moveTo>
                  <a:pt x="15385" y="0"/>
                </a:moveTo>
                <a:lnTo>
                  <a:pt x="15385" y="2583"/>
                </a:lnTo>
                <a:lnTo>
                  <a:pt x="2623" y="2583"/>
                </a:lnTo>
                <a:lnTo>
                  <a:pt x="2623" y="2595"/>
                </a:lnTo>
                <a:lnTo>
                  <a:pt x="2570" y="2595"/>
                </a:lnTo>
                <a:lnTo>
                  <a:pt x="2570" y="15352"/>
                </a:lnTo>
                <a:lnTo>
                  <a:pt x="0" y="15352"/>
                </a:lnTo>
                <a:lnTo>
                  <a:pt x="4726" y="21600"/>
                </a:lnTo>
                <a:lnTo>
                  <a:pt x="9453" y="15352"/>
                </a:lnTo>
                <a:lnTo>
                  <a:pt x="6889" y="15352"/>
                </a:lnTo>
                <a:lnTo>
                  <a:pt x="6889" y="6925"/>
                </a:lnTo>
                <a:lnTo>
                  <a:pt x="15385" y="6925"/>
                </a:lnTo>
                <a:lnTo>
                  <a:pt x="15385" y="9502"/>
                </a:lnTo>
                <a:lnTo>
                  <a:pt x="21600" y="4751"/>
                </a:lnTo>
                <a:lnTo>
                  <a:pt x="15385" y="0"/>
                </a:lnTo>
                <a:close/>
              </a:path>
            </a:pathLst>
          </a:custGeom>
          <a:gradFill flip="none" rotWithShape="1">
            <a:gsLst>
              <a:gs pos="100000">
                <a:schemeClr val="accent1"/>
              </a:gs>
              <a:gs pos="0">
                <a:schemeClr val="accent2"/>
              </a:gs>
            </a:gsLst>
            <a:lin ang="0" scaled="0"/>
            <a:tileRect/>
          </a:gra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2" name="Shape 43678">
            <a:extLst>
              <a:ext uri="{FF2B5EF4-FFF2-40B4-BE49-F238E27FC236}">
                <a16:creationId xmlns:a16="http://schemas.microsoft.com/office/drawing/2014/main" id="{D3547FE5-4C87-3C4C-BDC1-7F1EB468DC7C}"/>
              </a:ext>
            </a:extLst>
          </p:cNvPr>
          <p:cNvSpPr/>
          <p:nvPr/>
        </p:nvSpPr>
        <p:spPr>
          <a:xfrm flipH="1">
            <a:off x="8269711" y="1720606"/>
            <a:ext cx="1047049" cy="1041608"/>
          </a:xfrm>
          <a:custGeom>
            <a:avLst/>
            <a:gdLst/>
            <a:ahLst/>
            <a:cxnLst>
              <a:cxn ang="0">
                <a:pos x="wd2" y="hd2"/>
              </a:cxn>
              <a:cxn ang="5400000">
                <a:pos x="wd2" y="hd2"/>
              </a:cxn>
              <a:cxn ang="10800000">
                <a:pos x="wd2" y="hd2"/>
              </a:cxn>
              <a:cxn ang="16200000">
                <a:pos x="wd2" y="hd2"/>
              </a:cxn>
            </a:cxnLst>
            <a:rect l="0" t="0" r="r" b="b"/>
            <a:pathLst>
              <a:path w="21600" h="21600" extrusionOk="0">
                <a:moveTo>
                  <a:pt x="15385" y="0"/>
                </a:moveTo>
                <a:lnTo>
                  <a:pt x="15385" y="2583"/>
                </a:lnTo>
                <a:lnTo>
                  <a:pt x="2623" y="2583"/>
                </a:lnTo>
                <a:lnTo>
                  <a:pt x="2623" y="2595"/>
                </a:lnTo>
                <a:lnTo>
                  <a:pt x="2570" y="2595"/>
                </a:lnTo>
                <a:lnTo>
                  <a:pt x="2570" y="15352"/>
                </a:lnTo>
                <a:lnTo>
                  <a:pt x="0" y="15352"/>
                </a:lnTo>
                <a:lnTo>
                  <a:pt x="4726" y="21600"/>
                </a:lnTo>
                <a:lnTo>
                  <a:pt x="9453" y="15352"/>
                </a:lnTo>
                <a:lnTo>
                  <a:pt x="6889" y="15352"/>
                </a:lnTo>
                <a:lnTo>
                  <a:pt x="6889" y="6925"/>
                </a:lnTo>
                <a:lnTo>
                  <a:pt x="15385" y="6925"/>
                </a:lnTo>
                <a:lnTo>
                  <a:pt x="15385" y="9502"/>
                </a:lnTo>
                <a:lnTo>
                  <a:pt x="21600" y="4751"/>
                </a:lnTo>
                <a:lnTo>
                  <a:pt x="15385" y="0"/>
                </a:lnTo>
                <a:close/>
              </a:path>
            </a:pathLst>
          </a:custGeom>
          <a:gradFill flip="none" rotWithShape="1">
            <a:gsLst>
              <a:gs pos="100000">
                <a:schemeClr val="accent1"/>
              </a:gs>
              <a:gs pos="0">
                <a:schemeClr val="accent4"/>
              </a:gs>
            </a:gsLst>
            <a:lin ang="0" scaled="0"/>
            <a:tileRect/>
          </a:gra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 name="Shape 43680">
            <a:extLst>
              <a:ext uri="{FF2B5EF4-FFF2-40B4-BE49-F238E27FC236}">
                <a16:creationId xmlns:a16="http://schemas.microsoft.com/office/drawing/2014/main" id="{D8C168CC-4E92-6942-902B-86790EFF4AA7}"/>
              </a:ext>
            </a:extLst>
          </p:cNvPr>
          <p:cNvSpPr/>
          <p:nvPr/>
        </p:nvSpPr>
        <p:spPr>
          <a:xfrm>
            <a:off x="6781049" y="3645159"/>
            <a:ext cx="689632" cy="458227"/>
          </a:xfrm>
          <a:custGeom>
            <a:avLst/>
            <a:gdLst/>
            <a:ahLst/>
            <a:cxnLst>
              <a:cxn ang="0">
                <a:pos x="wd2" y="hd2"/>
              </a:cxn>
              <a:cxn ang="5400000">
                <a:pos x="wd2" y="hd2"/>
              </a:cxn>
              <a:cxn ang="10800000">
                <a:pos x="wd2" y="hd2"/>
              </a:cxn>
              <a:cxn ang="16200000">
                <a:pos x="wd2" y="hd2"/>
              </a:cxn>
            </a:cxnLst>
            <a:rect l="0" t="0" r="r" b="b"/>
            <a:pathLst>
              <a:path w="21600" h="21600" extrusionOk="0">
                <a:moveTo>
                  <a:pt x="9437" y="0"/>
                </a:moveTo>
                <a:lnTo>
                  <a:pt x="0" y="10800"/>
                </a:lnTo>
                <a:lnTo>
                  <a:pt x="9437" y="21600"/>
                </a:lnTo>
                <a:lnTo>
                  <a:pt x="9437" y="15728"/>
                </a:lnTo>
                <a:lnTo>
                  <a:pt x="21600" y="15728"/>
                </a:lnTo>
                <a:lnTo>
                  <a:pt x="21600" y="5859"/>
                </a:lnTo>
                <a:lnTo>
                  <a:pt x="9437" y="5859"/>
                </a:lnTo>
                <a:lnTo>
                  <a:pt x="9437" y="0"/>
                </a:lnTo>
                <a:close/>
              </a:path>
            </a:pathLst>
          </a:custGeom>
          <a:gradFill>
            <a:gsLst>
              <a:gs pos="100000">
                <a:schemeClr val="accent4"/>
              </a:gs>
              <a:gs pos="0">
                <a:schemeClr val="accent1"/>
              </a:gs>
            </a:gsLst>
            <a:lin ang="0" scaled="1"/>
          </a:gra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7" name="Shape 43681">
            <a:extLst>
              <a:ext uri="{FF2B5EF4-FFF2-40B4-BE49-F238E27FC236}">
                <a16:creationId xmlns:a16="http://schemas.microsoft.com/office/drawing/2014/main" id="{010EA557-DB1B-0D4C-A0B0-B531A9040710}"/>
              </a:ext>
            </a:extLst>
          </p:cNvPr>
          <p:cNvSpPr/>
          <p:nvPr/>
        </p:nvSpPr>
        <p:spPr>
          <a:xfrm flipH="1">
            <a:off x="4721319" y="3645159"/>
            <a:ext cx="689632" cy="458227"/>
          </a:xfrm>
          <a:custGeom>
            <a:avLst/>
            <a:gdLst/>
            <a:ahLst/>
            <a:cxnLst>
              <a:cxn ang="0">
                <a:pos x="wd2" y="hd2"/>
              </a:cxn>
              <a:cxn ang="5400000">
                <a:pos x="wd2" y="hd2"/>
              </a:cxn>
              <a:cxn ang="10800000">
                <a:pos x="wd2" y="hd2"/>
              </a:cxn>
              <a:cxn ang="16200000">
                <a:pos x="wd2" y="hd2"/>
              </a:cxn>
            </a:cxnLst>
            <a:rect l="0" t="0" r="r" b="b"/>
            <a:pathLst>
              <a:path w="21600" h="21600" extrusionOk="0">
                <a:moveTo>
                  <a:pt x="9437" y="0"/>
                </a:moveTo>
                <a:lnTo>
                  <a:pt x="0" y="10800"/>
                </a:lnTo>
                <a:lnTo>
                  <a:pt x="9437" y="21600"/>
                </a:lnTo>
                <a:lnTo>
                  <a:pt x="9437" y="15728"/>
                </a:lnTo>
                <a:lnTo>
                  <a:pt x="21600" y="15728"/>
                </a:lnTo>
                <a:lnTo>
                  <a:pt x="21600" y="5859"/>
                </a:lnTo>
                <a:lnTo>
                  <a:pt x="9437" y="5859"/>
                </a:lnTo>
                <a:lnTo>
                  <a:pt x="9437" y="0"/>
                </a:lnTo>
                <a:close/>
              </a:path>
            </a:pathLst>
          </a:custGeom>
          <a:gradFill flip="none" rotWithShape="1">
            <a:gsLst>
              <a:gs pos="100000">
                <a:schemeClr val="accent2"/>
              </a:gs>
              <a:gs pos="0">
                <a:schemeClr val="accent1"/>
              </a:gs>
            </a:gsLst>
            <a:lin ang="0" scaled="1"/>
            <a:tileRect/>
          </a:gra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9" name="Shape 43682">
            <a:extLst>
              <a:ext uri="{FF2B5EF4-FFF2-40B4-BE49-F238E27FC236}">
                <a16:creationId xmlns:a16="http://schemas.microsoft.com/office/drawing/2014/main" id="{6CB1BBCE-369E-FC43-939C-71BEE4A2E5EC}"/>
              </a:ext>
            </a:extLst>
          </p:cNvPr>
          <p:cNvSpPr/>
          <p:nvPr/>
        </p:nvSpPr>
        <p:spPr>
          <a:xfrm rot="10800000" flipH="1">
            <a:off x="2875241" y="4968001"/>
            <a:ext cx="1047049" cy="1041608"/>
          </a:xfrm>
          <a:custGeom>
            <a:avLst/>
            <a:gdLst/>
            <a:ahLst/>
            <a:cxnLst>
              <a:cxn ang="0">
                <a:pos x="wd2" y="hd2"/>
              </a:cxn>
              <a:cxn ang="5400000">
                <a:pos x="wd2" y="hd2"/>
              </a:cxn>
              <a:cxn ang="10800000">
                <a:pos x="wd2" y="hd2"/>
              </a:cxn>
              <a:cxn ang="16200000">
                <a:pos x="wd2" y="hd2"/>
              </a:cxn>
            </a:cxnLst>
            <a:rect l="0" t="0" r="r" b="b"/>
            <a:pathLst>
              <a:path w="21600" h="21600" extrusionOk="0">
                <a:moveTo>
                  <a:pt x="15385" y="0"/>
                </a:moveTo>
                <a:lnTo>
                  <a:pt x="15385" y="2583"/>
                </a:lnTo>
                <a:lnTo>
                  <a:pt x="2623" y="2583"/>
                </a:lnTo>
                <a:lnTo>
                  <a:pt x="2623" y="2595"/>
                </a:lnTo>
                <a:lnTo>
                  <a:pt x="2570" y="2595"/>
                </a:lnTo>
                <a:lnTo>
                  <a:pt x="2570" y="15352"/>
                </a:lnTo>
                <a:lnTo>
                  <a:pt x="0" y="15352"/>
                </a:lnTo>
                <a:lnTo>
                  <a:pt x="4726" y="21600"/>
                </a:lnTo>
                <a:lnTo>
                  <a:pt x="9453" y="15352"/>
                </a:lnTo>
                <a:lnTo>
                  <a:pt x="6889" y="15352"/>
                </a:lnTo>
                <a:lnTo>
                  <a:pt x="6889" y="6925"/>
                </a:lnTo>
                <a:lnTo>
                  <a:pt x="15385" y="6925"/>
                </a:lnTo>
                <a:lnTo>
                  <a:pt x="15385" y="9502"/>
                </a:lnTo>
                <a:lnTo>
                  <a:pt x="21600" y="4751"/>
                </a:lnTo>
                <a:lnTo>
                  <a:pt x="15385" y="0"/>
                </a:lnTo>
                <a:close/>
              </a:path>
            </a:pathLst>
          </a:custGeom>
          <a:gradFill flip="none" rotWithShape="1">
            <a:gsLst>
              <a:gs pos="100000">
                <a:schemeClr val="accent3"/>
              </a:gs>
              <a:gs pos="0">
                <a:schemeClr val="accent2"/>
              </a:gs>
            </a:gsLst>
            <a:lin ang="0" scaled="0"/>
            <a:tileRect/>
          </a:gra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0" name="Shape 43683">
            <a:extLst>
              <a:ext uri="{FF2B5EF4-FFF2-40B4-BE49-F238E27FC236}">
                <a16:creationId xmlns:a16="http://schemas.microsoft.com/office/drawing/2014/main" id="{3B6C6186-988F-8840-9495-B74248D1A5A8}"/>
              </a:ext>
            </a:extLst>
          </p:cNvPr>
          <p:cNvSpPr/>
          <p:nvPr/>
        </p:nvSpPr>
        <p:spPr>
          <a:xfrm rot="10800000">
            <a:off x="8269711" y="4968001"/>
            <a:ext cx="1047049" cy="1041608"/>
          </a:xfrm>
          <a:custGeom>
            <a:avLst/>
            <a:gdLst/>
            <a:ahLst/>
            <a:cxnLst>
              <a:cxn ang="0">
                <a:pos x="wd2" y="hd2"/>
              </a:cxn>
              <a:cxn ang="5400000">
                <a:pos x="wd2" y="hd2"/>
              </a:cxn>
              <a:cxn ang="10800000">
                <a:pos x="wd2" y="hd2"/>
              </a:cxn>
              <a:cxn ang="16200000">
                <a:pos x="wd2" y="hd2"/>
              </a:cxn>
            </a:cxnLst>
            <a:rect l="0" t="0" r="r" b="b"/>
            <a:pathLst>
              <a:path w="21600" h="21600" extrusionOk="0">
                <a:moveTo>
                  <a:pt x="15385" y="0"/>
                </a:moveTo>
                <a:lnTo>
                  <a:pt x="15385" y="2583"/>
                </a:lnTo>
                <a:lnTo>
                  <a:pt x="2623" y="2583"/>
                </a:lnTo>
                <a:lnTo>
                  <a:pt x="2623" y="2595"/>
                </a:lnTo>
                <a:lnTo>
                  <a:pt x="2570" y="2595"/>
                </a:lnTo>
                <a:lnTo>
                  <a:pt x="2570" y="15352"/>
                </a:lnTo>
                <a:lnTo>
                  <a:pt x="0" y="15352"/>
                </a:lnTo>
                <a:lnTo>
                  <a:pt x="4726" y="21600"/>
                </a:lnTo>
                <a:lnTo>
                  <a:pt x="9453" y="15352"/>
                </a:lnTo>
                <a:lnTo>
                  <a:pt x="6889" y="15352"/>
                </a:lnTo>
                <a:lnTo>
                  <a:pt x="6889" y="6925"/>
                </a:lnTo>
                <a:lnTo>
                  <a:pt x="15385" y="6925"/>
                </a:lnTo>
                <a:lnTo>
                  <a:pt x="15385" y="9502"/>
                </a:lnTo>
                <a:lnTo>
                  <a:pt x="21600" y="4751"/>
                </a:lnTo>
                <a:lnTo>
                  <a:pt x="15385" y="0"/>
                </a:lnTo>
                <a:close/>
              </a:path>
            </a:pathLst>
          </a:custGeom>
          <a:gradFill flip="none" rotWithShape="1">
            <a:gsLst>
              <a:gs pos="100000">
                <a:schemeClr val="accent3"/>
              </a:gs>
              <a:gs pos="0">
                <a:schemeClr val="accent4"/>
              </a:gs>
            </a:gsLst>
            <a:lin ang="0" scaled="0"/>
            <a:tileRect/>
          </a:gra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6" name="TextBox 25">
            <a:extLst>
              <a:ext uri="{FF2B5EF4-FFF2-40B4-BE49-F238E27FC236}">
                <a16:creationId xmlns:a16="http://schemas.microsoft.com/office/drawing/2014/main" id="{6C1DE465-D3B5-BA42-A092-B34E14B0D65C}"/>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27" name="TextBox 26">
            <a:extLst>
              <a:ext uri="{FF2B5EF4-FFF2-40B4-BE49-F238E27FC236}">
                <a16:creationId xmlns:a16="http://schemas.microsoft.com/office/drawing/2014/main" id="{0512C355-0E35-F741-BCAE-9E615E506370}"/>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28" name="TextBox 27">
            <a:extLst>
              <a:ext uri="{FF2B5EF4-FFF2-40B4-BE49-F238E27FC236}">
                <a16:creationId xmlns:a16="http://schemas.microsoft.com/office/drawing/2014/main" id="{50B61265-709D-AB4F-93E5-0668529B3D1B}"/>
              </a:ext>
            </a:extLst>
          </p:cNvPr>
          <p:cNvSpPr txBox="1"/>
          <p:nvPr/>
        </p:nvSpPr>
        <p:spPr>
          <a:xfrm>
            <a:off x="8001644" y="3246768"/>
            <a:ext cx="2382383"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FINANCIAL PLANNING</a:t>
            </a:r>
          </a:p>
        </p:txBody>
      </p:sp>
      <p:sp>
        <p:nvSpPr>
          <p:cNvPr id="29" name="TextBox 28">
            <a:extLst>
              <a:ext uri="{FF2B5EF4-FFF2-40B4-BE49-F238E27FC236}">
                <a16:creationId xmlns:a16="http://schemas.microsoft.com/office/drawing/2014/main" id="{58990406-52D9-C446-AE97-01DBCD2D00C3}"/>
              </a:ext>
            </a:extLst>
          </p:cNvPr>
          <p:cNvSpPr txBox="1"/>
          <p:nvPr/>
        </p:nvSpPr>
        <p:spPr>
          <a:xfrm>
            <a:off x="4842295" y="5162156"/>
            <a:ext cx="2507418"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MARKETING STRATEGY</a:t>
            </a:r>
          </a:p>
        </p:txBody>
      </p:sp>
      <p:sp>
        <p:nvSpPr>
          <p:cNvPr id="30" name="TextBox 29">
            <a:extLst>
              <a:ext uri="{FF2B5EF4-FFF2-40B4-BE49-F238E27FC236}">
                <a16:creationId xmlns:a16="http://schemas.microsoft.com/office/drawing/2014/main" id="{21DD274D-C6FC-E345-8A4D-FA582BABF961}"/>
              </a:ext>
            </a:extLst>
          </p:cNvPr>
          <p:cNvSpPr txBox="1"/>
          <p:nvPr/>
        </p:nvSpPr>
        <p:spPr>
          <a:xfrm>
            <a:off x="1958659" y="3246768"/>
            <a:ext cx="2081019"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MARKET ANALYSIS</a:t>
            </a:r>
          </a:p>
        </p:txBody>
      </p:sp>
      <p:sp>
        <p:nvSpPr>
          <p:cNvPr id="31" name="TextBox 30">
            <a:extLst>
              <a:ext uri="{FF2B5EF4-FFF2-40B4-BE49-F238E27FC236}">
                <a16:creationId xmlns:a16="http://schemas.microsoft.com/office/drawing/2014/main" id="{821DEB9D-C120-7643-8778-4E8FA6926171}"/>
              </a:ext>
            </a:extLst>
          </p:cNvPr>
          <p:cNvSpPr txBox="1"/>
          <p:nvPr/>
        </p:nvSpPr>
        <p:spPr>
          <a:xfrm>
            <a:off x="4867434" y="1331380"/>
            <a:ext cx="2531463"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PRODUCTS &amp; SERVICES</a:t>
            </a:r>
          </a:p>
        </p:txBody>
      </p:sp>
      <p:sp>
        <p:nvSpPr>
          <p:cNvPr id="32" name="TextBox 31">
            <a:extLst>
              <a:ext uri="{FF2B5EF4-FFF2-40B4-BE49-F238E27FC236}">
                <a16:creationId xmlns:a16="http://schemas.microsoft.com/office/drawing/2014/main" id="{1D79238E-9B38-B446-AC24-02892A02CF2F}"/>
              </a:ext>
            </a:extLst>
          </p:cNvPr>
          <p:cNvSpPr txBox="1"/>
          <p:nvPr/>
        </p:nvSpPr>
        <p:spPr>
          <a:xfrm>
            <a:off x="4875279" y="1808053"/>
            <a:ext cx="2449818" cy="759888"/>
          </a:xfrm>
          <a:prstGeom prst="rect">
            <a:avLst/>
          </a:prstGeom>
          <a:noFill/>
        </p:spPr>
        <p:txBody>
          <a:bodyPr wrap="square" rtlCol="0" anchor="ctr">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33" name="TextBox 32">
            <a:extLst>
              <a:ext uri="{FF2B5EF4-FFF2-40B4-BE49-F238E27FC236}">
                <a16:creationId xmlns:a16="http://schemas.microsoft.com/office/drawing/2014/main" id="{72E11156-75B9-4747-9CE9-580A223F3F0F}"/>
              </a:ext>
            </a:extLst>
          </p:cNvPr>
          <p:cNvSpPr txBox="1"/>
          <p:nvPr/>
        </p:nvSpPr>
        <p:spPr>
          <a:xfrm>
            <a:off x="7967924" y="3723441"/>
            <a:ext cx="2449818" cy="759888"/>
          </a:xfrm>
          <a:prstGeom prst="rect">
            <a:avLst/>
          </a:prstGeom>
          <a:noFill/>
        </p:spPr>
        <p:txBody>
          <a:bodyPr wrap="square" rtlCol="0" anchor="ctr">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34" name="TextBox 33">
            <a:extLst>
              <a:ext uri="{FF2B5EF4-FFF2-40B4-BE49-F238E27FC236}">
                <a16:creationId xmlns:a16="http://schemas.microsoft.com/office/drawing/2014/main" id="{BAF0A2E7-19AB-FE48-8D49-FFD78BDD50C8}"/>
              </a:ext>
            </a:extLst>
          </p:cNvPr>
          <p:cNvSpPr txBox="1"/>
          <p:nvPr/>
        </p:nvSpPr>
        <p:spPr>
          <a:xfrm>
            <a:off x="4875279" y="5638829"/>
            <a:ext cx="2449818" cy="759888"/>
          </a:xfrm>
          <a:prstGeom prst="rect">
            <a:avLst/>
          </a:prstGeom>
          <a:noFill/>
        </p:spPr>
        <p:txBody>
          <a:bodyPr wrap="square" rtlCol="0" anchor="ctr">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35" name="TextBox 34">
            <a:extLst>
              <a:ext uri="{FF2B5EF4-FFF2-40B4-BE49-F238E27FC236}">
                <a16:creationId xmlns:a16="http://schemas.microsoft.com/office/drawing/2014/main" id="{D9BC8949-D17B-E24B-A20D-D5D319AA05E4}"/>
              </a:ext>
            </a:extLst>
          </p:cNvPr>
          <p:cNvSpPr txBox="1"/>
          <p:nvPr/>
        </p:nvSpPr>
        <p:spPr>
          <a:xfrm>
            <a:off x="1774259" y="3723441"/>
            <a:ext cx="2449818" cy="759888"/>
          </a:xfrm>
          <a:prstGeom prst="rect">
            <a:avLst/>
          </a:prstGeom>
          <a:noFill/>
        </p:spPr>
        <p:txBody>
          <a:bodyPr wrap="square" rtlCol="0" anchor="ctr">
            <a:spAutoFit/>
          </a:bodyPr>
          <a:lstStyle/>
          <a:p>
            <a:pPr algn="just">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Tree>
    <p:extLst>
      <p:ext uri="{BB962C8B-B14F-4D97-AF65-F5344CB8AC3E}">
        <p14:creationId xmlns:p14="http://schemas.microsoft.com/office/powerpoint/2010/main" val="1795514340"/>
      </p:ext>
    </p:extLst>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3FF8CAB8-762C-A645-AF30-96A8F4EEAE87}"/>
              </a:ext>
            </a:extLst>
          </p:cNvPr>
          <p:cNvSpPr/>
          <p:nvPr/>
        </p:nvSpPr>
        <p:spPr>
          <a:xfrm>
            <a:off x="3856304" y="3261404"/>
            <a:ext cx="1767380" cy="176738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3" name="Oval 2">
            <a:extLst>
              <a:ext uri="{FF2B5EF4-FFF2-40B4-BE49-F238E27FC236}">
                <a16:creationId xmlns:a16="http://schemas.microsoft.com/office/drawing/2014/main" id="{76FF5832-6E52-AF46-80F1-E9EDE340FA22}"/>
              </a:ext>
            </a:extLst>
          </p:cNvPr>
          <p:cNvSpPr/>
          <p:nvPr/>
        </p:nvSpPr>
        <p:spPr>
          <a:xfrm>
            <a:off x="6568317" y="3261404"/>
            <a:ext cx="1767380" cy="17673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4" name="Arrow: Right 4">
            <a:extLst>
              <a:ext uri="{FF2B5EF4-FFF2-40B4-BE49-F238E27FC236}">
                <a16:creationId xmlns:a16="http://schemas.microsoft.com/office/drawing/2014/main" id="{FF6271C3-572C-3842-A559-F98A216BA2D7}"/>
              </a:ext>
            </a:extLst>
          </p:cNvPr>
          <p:cNvSpPr/>
          <p:nvPr/>
        </p:nvSpPr>
        <p:spPr>
          <a:xfrm>
            <a:off x="5505381" y="3647383"/>
            <a:ext cx="965548" cy="342811"/>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5" name="Arrow: Right 5">
            <a:extLst>
              <a:ext uri="{FF2B5EF4-FFF2-40B4-BE49-F238E27FC236}">
                <a16:creationId xmlns:a16="http://schemas.microsoft.com/office/drawing/2014/main" id="{86365BAA-B36D-FA40-90E2-EDCCD5C834CA}"/>
              </a:ext>
            </a:extLst>
          </p:cNvPr>
          <p:cNvSpPr/>
          <p:nvPr/>
        </p:nvSpPr>
        <p:spPr>
          <a:xfrm rot="10800000">
            <a:off x="5721074" y="4226353"/>
            <a:ext cx="931042" cy="342811"/>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10" name="Shape 4114">
            <a:extLst>
              <a:ext uri="{FF2B5EF4-FFF2-40B4-BE49-F238E27FC236}">
                <a16:creationId xmlns:a16="http://schemas.microsoft.com/office/drawing/2014/main" id="{6A124559-6524-F547-BC5A-E675DA584474}"/>
              </a:ext>
            </a:extLst>
          </p:cNvPr>
          <p:cNvSpPr/>
          <p:nvPr/>
        </p:nvSpPr>
        <p:spPr>
          <a:xfrm flipV="1">
            <a:off x="5033037" y="2731762"/>
            <a:ext cx="433208" cy="496421"/>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11" name="Shape 4114">
            <a:extLst>
              <a:ext uri="{FF2B5EF4-FFF2-40B4-BE49-F238E27FC236}">
                <a16:creationId xmlns:a16="http://schemas.microsoft.com/office/drawing/2014/main" id="{71B6FC6C-8C37-BD4B-BE43-7F7F71149108}"/>
              </a:ext>
            </a:extLst>
          </p:cNvPr>
          <p:cNvSpPr/>
          <p:nvPr/>
        </p:nvSpPr>
        <p:spPr>
          <a:xfrm flipH="1" flipV="1">
            <a:off x="6568316" y="2731761"/>
            <a:ext cx="433475" cy="574735"/>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12" name="Oval 11">
            <a:extLst>
              <a:ext uri="{FF2B5EF4-FFF2-40B4-BE49-F238E27FC236}">
                <a16:creationId xmlns:a16="http://schemas.microsoft.com/office/drawing/2014/main" id="{66C5461C-A359-A04B-8542-D807511C0A10}"/>
              </a:ext>
            </a:extLst>
          </p:cNvPr>
          <p:cNvSpPr/>
          <p:nvPr/>
        </p:nvSpPr>
        <p:spPr>
          <a:xfrm>
            <a:off x="9906776" y="3556123"/>
            <a:ext cx="1472660" cy="1472660"/>
          </a:xfrm>
          <a:prstGeom prst="ellipse">
            <a:avLst/>
          </a:prstGeom>
          <a:solidFill>
            <a:schemeClr val="bg1">
              <a:lumMod val="95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13" name="Shape 4114">
            <a:extLst>
              <a:ext uri="{FF2B5EF4-FFF2-40B4-BE49-F238E27FC236}">
                <a16:creationId xmlns:a16="http://schemas.microsoft.com/office/drawing/2014/main" id="{C3F0BB66-66D7-A440-B39D-707161B76DC9}"/>
              </a:ext>
            </a:extLst>
          </p:cNvPr>
          <p:cNvSpPr/>
          <p:nvPr/>
        </p:nvSpPr>
        <p:spPr>
          <a:xfrm flipH="1" flipV="1">
            <a:off x="4701901" y="2444964"/>
            <a:ext cx="40632" cy="727953"/>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14" name="Shape 4114">
            <a:extLst>
              <a:ext uri="{FF2B5EF4-FFF2-40B4-BE49-F238E27FC236}">
                <a16:creationId xmlns:a16="http://schemas.microsoft.com/office/drawing/2014/main" id="{621FA41C-EA77-674A-A91D-02710CAB9D85}"/>
              </a:ext>
            </a:extLst>
          </p:cNvPr>
          <p:cNvSpPr/>
          <p:nvPr/>
        </p:nvSpPr>
        <p:spPr>
          <a:xfrm flipH="1" flipV="1">
            <a:off x="3599829" y="2237935"/>
            <a:ext cx="642454" cy="1068560"/>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15" name="Shape 4114">
            <a:extLst>
              <a:ext uri="{FF2B5EF4-FFF2-40B4-BE49-F238E27FC236}">
                <a16:creationId xmlns:a16="http://schemas.microsoft.com/office/drawing/2014/main" id="{0AEC9644-0F6D-FD42-B9D7-7CE9A07D78A1}"/>
              </a:ext>
            </a:extLst>
          </p:cNvPr>
          <p:cNvSpPr/>
          <p:nvPr/>
        </p:nvSpPr>
        <p:spPr>
          <a:xfrm flipH="1" flipV="1">
            <a:off x="2750853" y="3146911"/>
            <a:ext cx="1105450" cy="495432"/>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16" name="Shape 4114">
            <a:extLst>
              <a:ext uri="{FF2B5EF4-FFF2-40B4-BE49-F238E27FC236}">
                <a16:creationId xmlns:a16="http://schemas.microsoft.com/office/drawing/2014/main" id="{F2E57893-8AA7-DC4B-98C6-CC2195F17BC2}"/>
              </a:ext>
            </a:extLst>
          </p:cNvPr>
          <p:cNvSpPr/>
          <p:nvPr/>
        </p:nvSpPr>
        <p:spPr>
          <a:xfrm flipH="1">
            <a:off x="2279226" y="4096169"/>
            <a:ext cx="1472550" cy="41504"/>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17" name="Shape 4114">
            <a:extLst>
              <a:ext uri="{FF2B5EF4-FFF2-40B4-BE49-F238E27FC236}">
                <a16:creationId xmlns:a16="http://schemas.microsoft.com/office/drawing/2014/main" id="{554008A9-8B86-9A41-AFA1-D7DA4A410FC7}"/>
              </a:ext>
            </a:extLst>
          </p:cNvPr>
          <p:cNvSpPr/>
          <p:nvPr/>
        </p:nvSpPr>
        <p:spPr>
          <a:xfrm flipH="1">
            <a:off x="3190704" y="4642807"/>
            <a:ext cx="665599" cy="221102"/>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18" name="Shape 4114">
            <a:extLst>
              <a:ext uri="{FF2B5EF4-FFF2-40B4-BE49-F238E27FC236}">
                <a16:creationId xmlns:a16="http://schemas.microsoft.com/office/drawing/2014/main" id="{365CB1F5-4152-E440-B109-B6738046794A}"/>
              </a:ext>
            </a:extLst>
          </p:cNvPr>
          <p:cNvSpPr/>
          <p:nvPr/>
        </p:nvSpPr>
        <p:spPr>
          <a:xfrm flipH="1">
            <a:off x="3678825" y="4930352"/>
            <a:ext cx="460037" cy="597430"/>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19" name="Shape 4114">
            <a:extLst>
              <a:ext uri="{FF2B5EF4-FFF2-40B4-BE49-F238E27FC236}">
                <a16:creationId xmlns:a16="http://schemas.microsoft.com/office/drawing/2014/main" id="{8325DE89-62C9-2E4F-827E-527E5CFED757}"/>
              </a:ext>
            </a:extLst>
          </p:cNvPr>
          <p:cNvSpPr/>
          <p:nvPr/>
        </p:nvSpPr>
        <p:spPr>
          <a:xfrm flipH="1">
            <a:off x="4632205" y="5095227"/>
            <a:ext cx="23233" cy="557620"/>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20" name="Shape 4114">
            <a:extLst>
              <a:ext uri="{FF2B5EF4-FFF2-40B4-BE49-F238E27FC236}">
                <a16:creationId xmlns:a16="http://schemas.microsoft.com/office/drawing/2014/main" id="{12312F8F-D8D4-5A4D-B000-50E73B4EADB9}"/>
              </a:ext>
            </a:extLst>
          </p:cNvPr>
          <p:cNvSpPr/>
          <p:nvPr/>
        </p:nvSpPr>
        <p:spPr>
          <a:xfrm flipV="1">
            <a:off x="7569297" y="2210116"/>
            <a:ext cx="55867" cy="1000891"/>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21" name="Shape 4114">
            <a:extLst>
              <a:ext uri="{FF2B5EF4-FFF2-40B4-BE49-F238E27FC236}">
                <a16:creationId xmlns:a16="http://schemas.microsoft.com/office/drawing/2014/main" id="{B2942FA9-29F9-AB4C-9116-5BCA7C1764C0}"/>
              </a:ext>
            </a:extLst>
          </p:cNvPr>
          <p:cNvSpPr/>
          <p:nvPr/>
        </p:nvSpPr>
        <p:spPr>
          <a:xfrm flipV="1">
            <a:off x="8046692" y="2113521"/>
            <a:ext cx="1113394" cy="1246298"/>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22" name="Shape 4114">
            <a:extLst>
              <a:ext uri="{FF2B5EF4-FFF2-40B4-BE49-F238E27FC236}">
                <a16:creationId xmlns:a16="http://schemas.microsoft.com/office/drawing/2014/main" id="{57197037-E921-404C-945D-5C127103D94A}"/>
              </a:ext>
            </a:extLst>
          </p:cNvPr>
          <p:cNvSpPr/>
          <p:nvPr/>
        </p:nvSpPr>
        <p:spPr>
          <a:xfrm flipV="1">
            <a:off x="8280311" y="3306494"/>
            <a:ext cx="902629" cy="415987"/>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23" name="Shape 4114">
            <a:extLst>
              <a:ext uri="{FF2B5EF4-FFF2-40B4-BE49-F238E27FC236}">
                <a16:creationId xmlns:a16="http://schemas.microsoft.com/office/drawing/2014/main" id="{DEB09A0F-D644-B848-98BD-35E5EE854BCB}"/>
              </a:ext>
            </a:extLst>
          </p:cNvPr>
          <p:cNvSpPr/>
          <p:nvPr/>
        </p:nvSpPr>
        <p:spPr>
          <a:xfrm>
            <a:off x="8368737" y="4159912"/>
            <a:ext cx="1365684" cy="38492"/>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24" name="Shape 4114">
            <a:extLst>
              <a:ext uri="{FF2B5EF4-FFF2-40B4-BE49-F238E27FC236}">
                <a16:creationId xmlns:a16="http://schemas.microsoft.com/office/drawing/2014/main" id="{B8BEF92D-37A4-5047-BEE8-EB29A914ABEF}"/>
              </a:ext>
            </a:extLst>
          </p:cNvPr>
          <p:cNvSpPr/>
          <p:nvPr/>
        </p:nvSpPr>
        <p:spPr>
          <a:xfrm>
            <a:off x="8315382" y="4557585"/>
            <a:ext cx="1365684" cy="686903"/>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25" name="Shape 4114">
            <a:extLst>
              <a:ext uri="{FF2B5EF4-FFF2-40B4-BE49-F238E27FC236}">
                <a16:creationId xmlns:a16="http://schemas.microsoft.com/office/drawing/2014/main" id="{0B21554E-AFF5-4146-BA09-DFE3E1891A48}"/>
              </a:ext>
            </a:extLst>
          </p:cNvPr>
          <p:cNvSpPr/>
          <p:nvPr/>
        </p:nvSpPr>
        <p:spPr>
          <a:xfrm>
            <a:off x="7885539" y="4952526"/>
            <a:ext cx="483198" cy="546071"/>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26" name="Shape 4114">
            <a:extLst>
              <a:ext uri="{FF2B5EF4-FFF2-40B4-BE49-F238E27FC236}">
                <a16:creationId xmlns:a16="http://schemas.microsoft.com/office/drawing/2014/main" id="{3883576F-6EE0-2C49-BDEA-8C9D7165222B}"/>
              </a:ext>
            </a:extLst>
          </p:cNvPr>
          <p:cNvSpPr/>
          <p:nvPr/>
        </p:nvSpPr>
        <p:spPr>
          <a:xfrm flipH="1">
            <a:off x="7349351" y="5086839"/>
            <a:ext cx="7995" cy="557620"/>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27" name="Shape 4114">
            <a:extLst>
              <a:ext uri="{FF2B5EF4-FFF2-40B4-BE49-F238E27FC236}">
                <a16:creationId xmlns:a16="http://schemas.microsoft.com/office/drawing/2014/main" id="{20F6638E-9F03-E144-B1AD-4EF580D477F5}"/>
              </a:ext>
            </a:extLst>
          </p:cNvPr>
          <p:cNvSpPr/>
          <p:nvPr/>
        </p:nvSpPr>
        <p:spPr>
          <a:xfrm>
            <a:off x="5172011" y="5071195"/>
            <a:ext cx="197257" cy="353727"/>
          </a:xfrm>
          <a:prstGeom prst="line">
            <a:avLst/>
          </a:prstGeom>
          <a:noFill/>
          <a:ln w="38100" cap="rnd">
            <a:solidFill>
              <a:schemeClr val="bg1">
                <a:lumMod val="50000"/>
              </a:schemeClr>
            </a:solidFill>
            <a:prstDash val="solid"/>
            <a:round/>
            <a:tailEnd type="triangle"/>
          </a:ln>
          <a:effectLst/>
        </p:spPr>
        <p:txBody>
          <a:bodyPr wrap="square" lIns="35710" tIns="35710" rIns="35710" bIns="35710" numCol="1" anchor="ctr">
            <a:noAutofit/>
          </a:bodyPr>
          <a:lstStyle/>
          <a:p>
            <a:pPr lvl="0">
              <a:lnSpc>
                <a:spcPct val="100000"/>
              </a:lnSpc>
              <a:defRPr sz="7200" spc="504">
                <a:latin typeface="+mn-lt"/>
                <a:ea typeface="+mn-ea"/>
                <a:cs typeface="+mn-cs"/>
                <a:sym typeface="Lato Light"/>
              </a:defRPr>
            </a:pPr>
            <a:endParaRPr sz="3599" dirty="0">
              <a:latin typeface="Lato Light" panose="020F0502020204030203" pitchFamily="34" charset="0"/>
            </a:endParaRPr>
          </a:p>
        </p:txBody>
      </p:sp>
      <p:sp>
        <p:nvSpPr>
          <p:cNvPr id="28" name="Oval 27">
            <a:extLst>
              <a:ext uri="{FF2B5EF4-FFF2-40B4-BE49-F238E27FC236}">
                <a16:creationId xmlns:a16="http://schemas.microsoft.com/office/drawing/2014/main" id="{B4234CBC-8774-5D43-AAC4-42ED2CA0EDFD}"/>
              </a:ext>
            </a:extLst>
          </p:cNvPr>
          <p:cNvSpPr/>
          <p:nvPr/>
        </p:nvSpPr>
        <p:spPr>
          <a:xfrm>
            <a:off x="4340199" y="1696406"/>
            <a:ext cx="630478" cy="630478"/>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29" name="Oval 28">
            <a:extLst>
              <a:ext uri="{FF2B5EF4-FFF2-40B4-BE49-F238E27FC236}">
                <a16:creationId xmlns:a16="http://schemas.microsoft.com/office/drawing/2014/main" id="{B8921F62-D40C-D544-9281-C6A2DDE8F8AD}"/>
              </a:ext>
            </a:extLst>
          </p:cNvPr>
          <p:cNvSpPr/>
          <p:nvPr/>
        </p:nvSpPr>
        <p:spPr>
          <a:xfrm>
            <a:off x="5270639" y="5417302"/>
            <a:ext cx="978443" cy="978443"/>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30" name="Oval 29">
            <a:extLst>
              <a:ext uri="{FF2B5EF4-FFF2-40B4-BE49-F238E27FC236}">
                <a16:creationId xmlns:a16="http://schemas.microsoft.com/office/drawing/2014/main" id="{D6E3BF33-1AF2-9648-82F7-2D84DD68A6C3}"/>
              </a:ext>
            </a:extLst>
          </p:cNvPr>
          <p:cNvSpPr/>
          <p:nvPr/>
        </p:nvSpPr>
        <p:spPr>
          <a:xfrm>
            <a:off x="7042107" y="5701049"/>
            <a:ext cx="630478" cy="630478"/>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31" name="Oval 30">
            <a:extLst>
              <a:ext uri="{FF2B5EF4-FFF2-40B4-BE49-F238E27FC236}">
                <a16:creationId xmlns:a16="http://schemas.microsoft.com/office/drawing/2014/main" id="{D1B60593-B5ED-3D4F-8ACE-0B97C28E3395}"/>
              </a:ext>
            </a:extLst>
          </p:cNvPr>
          <p:cNvSpPr/>
          <p:nvPr/>
        </p:nvSpPr>
        <p:spPr>
          <a:xfrm>
            <a:off x="5437506" y="1759148"/>
            <a:ext cx="1214610" cy="1214610"/>
          </a:xfrm>
          <a:prstGeom prst="ellipse">
            <a:avLst/>
          </a:prstGeom>
          <a:solidFill>
            <a:schemeClr val="bg1">
              <a:lumMod val="95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32" name="Oval 31">
            <a:extLst>
              <a:ext uri="{FF2B5EF4-FFF2-40B4-BE49-F238E27FC236}">
                <a16:creationId xmlns:a16="http://schemas.microsoft.com/office/drawing/2014/main" id="{183946C7-7BE5-744C-9410-DDC9E544BDFD}"/>
              </a:ext>
            </a:extLst>
          </p:cNvPr>
          <p:cNvSpPr/>
          <p:nvPr/>
        </p:nvSpPr>
        <p:spPr>
          <a:xfrm>
            <a:off x="892301" y="3523434"/>
            <a:ext cx="1312868" cy="1312868"/>
          </a:xfrm>
          <a:prstGeom prst="ellipse">
            <a:avLst/>
          </a:prstGeom>
          <a:solidFill>
            <a:schemeClr val="bg1">
              <a:lumMod val="95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33" name="Oval 32">
            <a:extLst>
              <a:ext uri="{FF2B5EF4-FFF2-40B4-BE49-F238E27FC236}">
                <a16:creationId xmlns:a16="http://schemas.microsoft.com/office/drawing/2014/main" id="{48CDC4D1-D553-6B44-B6D9-408510DA8AD4}"/>
              </a:ext>
            </a:extLst>
          </p:cNvPr>
          <p:cNvSpPr/>
          <p:nvPr/>
        </p:nvSpPr>
        <p:spPr>
          <a:xfrm>
            <a:off x="2778077" y="5498596"/>
            <a:ext cx="978443" cy="978443"/>
          </a:xfrm>
          <a:prstGeom prst="ellipse">
            <a:avLst/>
          </a:prstGeom>
          <a:solidFill>
            <a:schemeClr val="bg1">
              <a:lumMod val="95000"/>
            </a:schemeClr>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34" name="Oval 33">
            <a:extLst>
              <a:ext uri="{FF2B5EF4-FFF2-40B4-BE49-F238E27FC236}">
                <a16:creationId xmlns:a16="http://schemas.microsoft.com/office/drawing/2014/main" id="{93C1D866-19F9-CD44-A332-6B02BC1C6D27}"/>
              </a:ext>
            </a:extLst>
          </p:cNvPr>
          <p:cNvSpPr/>
          <p:nvPr/>
        </p:nvSpPr>
        <p:spPr>
          <a:xfrm>
            <a:off x="9223133" y="2521863"/>
            <a:ext cx="1128794" cy="1128794"/>
          </a:xfrm>
          <a:prstGeom prst="ellipse">
            <a:avLst/>
          </a:prstGeom>
          <a:solidFill>
            <a:schemeClr val="bg1">
              <a:lumMod val="95000"/>
            </a:schemeClr>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35" name="Oval 34">
            <a:extLst>
              <a:ext uri="{FF2B5EF4-FFF2-40B4-BE49-F238E27FC236}">
                <a16:creationId xmlns:a16="http://schemas.microsoft.com/office/drawing/2014/main" id="{62521A4C-FAD7-DE4F-A06F-B50FB1DB82A2}"/>
              </a:ext>
            </a:extLst>
          </p:cNvPr>
          <p:cNvSpPr/>
          <p:nvPr/>
        </p:nvSpPr>
        <p:spPr>
          <a:xfrm>
            <a:off x="8335697" y="5437239"/>
            <a:ext cx="978443" cy="978443"/>
          </a:xfrm>
          <a:prstGeom prst="ellipse">
            <a:avLst/>
          </a:prstGeom>
          <a:solidFill>
            <a:schemeClr val="bg1">
              <a:lumMod val="95000"/>
            </a:schemeClr>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36" name="Oval 35">
            <a:extLst>
              <a:ext uri="{FF2B5EF4-FFF2-40B4-BE49-F238E27FC236}">
                <a16:creationId xmlns:a16="http://schemas.microsoft.com/office/drawing/2014/main" id="{BD905832-1DA3-C045-AE29-145357AACACD}"/>
              </a:ext>
            </a:extLst>
          </p:cNvPr>
          <p:cNvSpPr/>
          <p:nvPr/>
        </p:nvSpPr>
        <p:spPr>
          <a:xfrm>
            <a:off x="9143114" y="925067"/>
            <a:ext cx="1312868" cy="1312868"/>
          </a:xfrm>
          <a:prstGeom prst="ellipse">
            <a:avLst/>
          </a:prstGeom>
          <a:solidFill>
            <a:schemeClr val="bg1">
              <a:lumMod val="95000"/>
            </a:schemeClr>
          </a:solidFill>
          <a:ln w="444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37" name="Oval 36">
            <a:extLst>
              <a:ext uri="{FF2B5EF4-FFF2-40B4-BE49-F238E27FC236}">
                <a16:creationId xmlns:a16="http://schemas.microsoft.com/office/drawing/2014/main" id="{F85BF1F9-0FAC-3446-8840-DEABE1880176}"/>
              </a:ext>
            </a:extLst>
          </p:cNvPr>
          <p:cNvSpPr/>
          <p:nvPr/>
        </p:nvSpPr>
        <p:spPr>
          <a:xfrm>
            <a:off x="9716160" y="5102611"/>
            <a:ext cx="684708" cy="684708"/>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38" name="Oval 37">
            <a:extLst>
              <a:ext uri="{FF2B5EF4-FFF2-40B4-BE49-F238E27FC236}">
                <a16:creationId xmlns:a16="http://schemas.microsoft.com/office/drawing/2014/main" id="{363D6D6A-B50B-B145-819C-789DA52E32E2}"/>
              </a:ext>
            </a:extLst>
          </p:cNvPr>
          <p:cNvSpPr/>
          <p:nvPr/>
        </p:nvSpPr>
        <p:spPr>
          <a:xfrm>
            <a:off x="1708427" y="2337997"/>
            <a:ext cx="1002233" cy="1002233"/>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39" name="Oval 38">
            <a:extLst>
              <a:ext uri="{FF2B5EF4-FFF2-40B4-BE49-F238E27FC236}">
                <a16:creationId xmlns:a16="http://schemas.microsoft.com/office/drawing/2014/main" id="{D5191607-354A-144E-8F33-7328DFF0A918}"/>
              </a:ext>
            </a:extLst>
          </p:cNvPr>
          <p:cNvSpPr/>
          <p:nvPr/>
        </p:nvSpPr>
        <p:spPr>
          <a:xfrm>
            <a:off x="2462838" y="4647319"/>
            <a:ext cx="630478" cy="630478"/>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40" name="Oval 39">
            <a:extLst>
              <a:ext uri="{FF2B5EF4-FFF2-40B4-BE49-F238E27FC236}">
                <a16:creationId xmlns:a16="http://schemas.microsoft.com/office/drawing/2014/main" id="{4CCC21CB-44FA-C947-82CE-E37506F8491B}"/>
              </a:ext>
            </a:extLst>
          </p:cNvPr>
          <p:cNvSpPr/>
          <p:nvPr/>
        </p:nvSpPr>
        <p:spPr>
          <a:xfrm>
            <a:off x="2568741" y="927393"/>
            <a:ext cx="1312868" cy="1312868"/>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41" name="Oval 40">
            <a:extLst>
              <a:ext uri="{FF2B5EF4-FFF2-40B4-BE49-F238E27FC236}">
                <a16:creationId xmlns:a16="http://schemas.microsoft.com/office/drawing/2014/main" id="{3CBDB1AD-1333-6F45-9049-09947DDD78DB}"/>
              </a:ext>
            </a:extLst>
          </p:cNvPr>
          <p:cNvSpPr/>
          <p:nvPr/>
        </p:nvSpPr>
        <p:spPr>
          <a:xfrm>
            <a:off x="4283961" y="5712889"/>
            <a:ext cx="630478" cy="630478"/>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42" name="Oval 41">
            <a:extLst>
              <a:ext uri="{FF2B5EF4-FFF2-40B4-BE49-F238E27FC236}">
                <a16:creationId xmlns:a16="http://schemas.microsoft.com/office/drawing/2014/main" id="{5562F0A6-10E3-6F4C-91E4-69EAE8B6BD73}"/>
              </a:ext>
            </a:extLst>
          </p:cNvPr>
          <p:cNvSpPr/>
          <p:nvPr/>
        </p:nvSpPr>
        <p:spPr>
          <a:xfrm>
            <a:off x="7339470" y="1514374"/>
            <a:ext cx="630478" cy="630478"/>
          </a:xfrm>
          <a:prstGeom prst="ellipse">
            <a:avLst/>
          </a:prstGeom>
          <a:solidFill>
            <a:schemeClr val="bg1">
              <a:lumMod val="9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Lato Light" panose="020F0502020204030203" pitchFamily="34" charset="0"/>
            </a:endParaRPr>
          </a:p>
        </p:txBody>
      </p:sp>
      <p:sp>
        <p:nvSpPr>
          <p:cNvPr id="140" name="TextBox 139">
            <a:extLst>
              <a:ext uri="{FF2B5EF4-FFF2-40B4-BE49-F238E27FC236}">
                <a16:creationId xmlns:a16="http://schemas.microsoft.com/office/drawing/2014/main" id="{291A7FDE-4B47-EB48-8A1B-F43557C7FC9F}"/>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141" name="TextBox 140">
            <a:extLst>
              <a:ext uri="{FF2B5EF4-FFF2-40B4-BE49-F238E27FC236}">
                <a16:creationId xmlns:a16="http://schemas.microsoft.com/office/drawing/2014/main" id="{54BCA05D-3E98-1F4D-884E-8419C3830CF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42" name="TextBox 141">
            <a:extLst>
              <a:ext uri="{FF2B5EF4-FFF2-40B4-BE49-F238E27FC236}">
                <a16:creationId xmlns:a16="http://schemas.microsoft.com/office/drawing/2014/main" id="{7B9AB4DE-2D68-434B-875E-5946AF526E09}"/>
              </a:ext>
            </a:extLst>
          </p:cNvPr>
          <p:cNvSpPr txBox="1"/>
          <p:nvPr/>
        </p:nvSpPr>
        <p:spPr>
          <a:xfrm>
            <a:off x="4080998" y="4259313"/>
            <a:ext cx="1317990"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a:p>
            <a:pPr algn="ctr"/>
            <a:r>
              <a:rPr lang="en-US" sz="1600" b="1" dirty="0">
                <a:solidFill>
                  <a:schemeClr val="bg1"/>
                </a:solidFill>
                <a:latin typeface="Poppins" pitchFamily="2" charset="77"/>
                <a:ea typeface="League Spartan" charset="0"/>
                <a:cs typeface="Poppins" pitchFamily="2" charset="77"/>
              </a:rPr>
              <a:t>01</a:t>
            </a:r>
          </a:p>
        </p:txBody>
      </p:sp>
      <p:sp>
        <p:nvSpPr>
          <p:cNvPr id="143" name="Freeform 730">
            <a:extLst>
              <a:ext uri="{FF2B5EF4-FFF2-40B4-BE49-F238E27FC236}">
                <a16:creationId xmlns:a16="http://schemas.microsoft.com/office/drawing/2014/main" id="{041242E4-1403-2649-BFFF-C7A0CBFE0E89}"/>
              </a:ext>
            </a:extLst>
          </p:cNvPr>
          <p:cNvSpPr>
            <a:spLocks noChangeArrowheads="1"/>
          </p:cNvSpPr>
          <p:nvPr/>
        </p:nvSpPr>
        <p:spPr bwMode="auto">
          <a:xfrm>
            <a:off x="4466069" y="3577503"/>
            <a:ext cx="554763" cy="554763"/>
          </a:xfrm>
          <a:custGeom>
            <a:avLst/>
            <a:gdLst>
              <a:gd name="T0" fmla="*/ 287569 w 297289"/>
              <a:gd name="T1" fmla="*/ 197405 h 295930"/>
              <a:gd name="T2" fmla="*/ 67601 w 297289"/>
              <a:gd name="T3" fmla="*/ 175111 h 295930"/>
              <a:gd name="T4" fmla="*/ 89922 w 297289"/>
              <a:gd name="T5" fmla="*/ 197405 h 295930"/>
              <a:gd name="T6" fmla="*/ 67601 w 297289"/>
              <a:gd name="T7" fmla="*/ 165762 h 295930"/>
              <a:gd name="T8" fmla="*/ 118723 w 297289"/>
              <a:gd name="T9" fmla="*/ 165043 h 295930"/>
              <a:gd name="T10" fmla="*/ 233662 w 297289"/>
              <a:gd name="T11" fmla="*/ 139739 h 295930"/>
              <a:gd name="T12" fmla="*/ 242699 w 297289"/>
              <a:gd name="T13" fmla="*/ 130702 h 295930"/>
              <a:gd name="T14" fmla="*/ 242699 w 297289"/>
              <a:gd name="T15" fmla="*/ 157815 h 295930"/>
              <a:gd name="T16" fmla="*/ 34192 w 297289"/>
              <a:gd name="T17" fmla="*/ 97003 h 295930"/>
              <a:gd name="T18" fmla="*/ 89100 w 297289"/>
              <a:gd name="T19" fmla="*/ 122882 h 295930"/>
              <a:gd name="T20" fmla="*/ 28843 w 297289"/>
              <a:gd name="T21" fmla="*/ 100330 h 295930"/>
              <a:gd name="T22" fmla="*/ 288289 w 297289"/>
              <a:gd name="T23" fmla="*/ 106791 h 295930"/>
              <a:gd name="T24" fmla="*/ 266328 w 297289"/>
              <a:gd name="T25" fmla="*/ 84497 h 295930"/>
              <a:gd name="T26" fmla="*/ 210886 w 297289"/>
              <a:gd name="T27" fmla="*/ 116859 h 295930"/>
              <a:gd name="T28" fmla="*/ 173805 w 297289"/>
              <a:gd name="T29" fmla="*/ 180865 h 295930"/>
              <a:gd name="T30" fmla="*/ 257328 w 297289"/>
              <a:gd name="T31" fmla="*/ 197405 h 295930"/>
              <a:gd name="T32" fmla="*/ 257328 w 297289"/>
              <a:gd name="T33" fmla="*/ 84497 h 295930"/>
              <a:gd name="T34" fmla="*/ 9279 w 297289"/>
              <a:gd name="T35" fmla="*/ 115061 h 295930"/>
              <a:gd name="T36" fmla="*/ 117643 w 297289"/>
              <a:gd name="T37" fmla="*/ 155335 h 295930"/>
              <a:gd name="T38" fmla="*/ 142484 w 297289"/>
              <a:gd name="T39" fmla="*/ 126928 h 295930"/>
              <a:gd name="T40" fmla="*/ 166964 w 297289"/>
              <a:gd name="T41" fmla="*/ 169358 h 295930"/>
              <a:gd name="T42" fmla="*/ 200806 w 297289"/>
              <a:gd name="T43" fmla="*/ 118657 h 295930"/>
              <a:gd name="T44" fmla="*/ 28360 w 297289"/>
              <a:gd name="T45" fmla="*/ 49258 h 295930"/>
              <a:gd name="T46" fmla="*/ 210526 w 297289"/>
              <a:gd name="T47" fmla="*/ 85576 h 295930"/>
              <a:gd name="T48" fmla="*/ 38080 w 297289"/>
              <a:gd name="T49" fmla="*/ 15458 h 295930"/>
              <a:gd name="T50" fmla="*/ 215926 w 297289"/>
              <a:gd name="T51" fmla="*/ 66518 h 295930"/>
              <a:gd name="T52" fmla="*/ 49240 w 297289"/>
              <a:gd name="T53" fmla="*/ 9345 h 295930"/>
              <a:gd name="T54" fmla="*/ 211966 w 297289"/>
              <a:gd name="T55" fmla="*/ 46741 h 295930"/>
              <a:gd name="T56" fmla="*/ 222766 w 297289"/>
              <a:gd name="T57" fmla="*/ 75508 h 295930"/>
              <a:gd name="T58" fmla="*/ 297289 w 297289"/>
              <a:gd name="T59" fmla="*/ 85216 h 295930"/>
              <a:gd name="T60" fmla="*/ 297289 w 297289"/>
              <a:gd name="T61" fmla="*/ 196686 h 295930"/>
              <a:gd name="T62" fmla="*/ 235007 w 297289"/>
              <a:gd name="T63" fmla="*/ 206395 h 295930"/>
              <a:gd name="T64" fmla="*/ 201526 w 297289"/>
              <a:gd name="T65" fmla="*/ 295210 h 295930"/>
              <a:gd name="T66" fmla="*/ 168764 w 297289"/>
              <a:gd name="T67" fmla="*/ 206395 h 295930"/>
              <a:gd name="T68" fmla="*/ 177405 w 297289"/>
              <a:gd name="T69" fmla="*/ 244870 h 295930"/>
              <a:gd name="T70" fmla="*/ 142484 w 297289"/>
              <a:gd name="T71" fmla="*/ 135917 h 295930"/>
              <a:gd name="T72" fmla="*/ 127363 w 297289"/>
              <a:gd name="T73" fmla="*/ 161807 h 295930"/>
              <a:gd name="T74" fmla="*/ 103602 w 297289"/>
              <a:gd name="T75" fmla="*/ 295570 h 295930"/>
              <a:gd name="T76" fmla="*/ 109002 w 297289"/>
              <a:gd name="T77" fmla="*/ 231565 h 295930"/>
              <a:gd name="T78" fmla="*/ 58601 w 297289"/>
              <a:gd name="T79" fmla="*/ 196686 h 295930"/>
              <a:gd name="T80" fmla="*/ 13239 w 297289"/>
              <a:gd name="T81" fmla="*/ 134839 h 295930"/>
              <a:gd name="T82" fmla="*/ 15399 w 297289"/>
              <a:gd name="T83" fmla="*/ 61125 h 295930"/>
              <a:gd name="T84" fmla="*/ 51761 w 297289"/>
              <a:gd name="T85" fmla="*/ 715 h 295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7289" h="295930">
                <a:moveTo>
                  <a:pt x="288289" y="175111"/>
                </a:moveTo>
                <a:cubicBezTo>
                  <a:pt x="277129" y="177269"/>
                  <a:pt x="268488" y="186258"/>
                  <a:pt x="266328" y="197405"/>
                </a:cubicBezTo>
                <a:lnTo>
                  <a:pt x="287569" y="197405"/>
                </a:lnTo>
                <a:cubicBezTo>
                  <a:pt x="287929" y="197405"/>
                  <a:pt x="288289" y="197046"/>
                  <a:pt x="288289" y="196686"/>
                </a:cubicBezTo>
                <a:lnTo>
                  <a:pt x="288289" y="175111"/>
                </a:lnTo>
                <a:close/>
                <a:moveTo>
                  <a:pt x="67601" y="175111"/>
                </a:moveTo>
                <a:lnTo>
                  <a:pt x="67601" y="196686"/>
                </a:lnTo>
                <a:cubicBezTo>
                  <a:pt x="67601" y="197046"/>
                  <a:pt x="67961" y="197405"/>
                  <a:pt x="68681" y="197405"/>
                </a:cubicBezTo>
                <a:lnTo>
                  <a:pt x="89922" y="197405"/>
                </a:lnTo>
                <a:cubicBezTo>
                  <a:pt x="88122" y="185899"/>
                  <a:pt x="79121" y="177269"/>
                  <a:pt x="67601" y="175111"/>
                </a:cubicBezTo>
                <a:close/>
                <a:moveTo>
                  <a:pt x="67601" y="150660"/>
                </a:moveTo>
                <a:lnTo>
                  <a:pt x="67601" y="165762"/>
                </a:lnTo>
                <a:cubicBezTo>
                  <a:pt x="84162" y="167920"/>
                  <a:pt x="97122" y="181224"/>
                  <a:pt x="99282" y="197405"/>
                </a:cubicBezTo>
                <a:lnTo>
                  <a:pt x="119803" y="197405"/>
                </a:lnTo>
                <a:cubicBezTo>
                  <a:pt x="120523" y="186258"/>
                  <a:pt x="119443" y="174752"/>
                  <a:pt x="118723" y="165043"/>
                </a:cubicBezTo>
                <a:lnTo>
                  <a:pt x="67601" y="150660"/>
                </a:lnTo>
                <a:close/>
                <a:moveTo>
                  <a:pt x="242699" y="130702"/>
                </a:moveTo>
                <a:cubicBezTo>
                  <a:pt x="237638" y="130702"/>
                  <a:pt x="233662" y="134678"/>
                  <a:pt x="233662" y="139739"/>
                </a:cubicBezTo>
                <a:cubicBezTo>
                  <a:pt x="233662" y="144801"/>
                  <a:pt x="237638" y="148777"/>
                  <a:pt x="242699" y="148777"/>
                </a:cubicBezTo>
                <a:cubicBezTo>
                  <a:pt x="247761" y="148777"/>
                  <a:pt x="251737" y="144801"/>
                  <a:pt x="251737" y="139739"/>
                </a:cubicBezTo>
                <a:cubicBezTo>
                  <a:pt x="251737" y="134678"/>
                  <a:pt x="247761" y="130702"/>
                  <a:pt x="242699" y="130702"/>
                </a:cubicBezTo>
                <a:close/>
                <a:moveTo>
                  <a:pt x="242699" y="121664"/>
                </a:moveTo>
                <a:cubicBezTo>
                  <a:pt x="252822" y="121664"/>
                  <a:pt x="260775" y="129979"/>
                  <a:pt x="260775" y="139739"/>
                </a:cubicBezTo>
                <a:cubicBezTo>
                  <a:pt x="260775" y="149862"/>
                  <a:pt x="252822" y="157815"/>
                  <a:pt x="242699" y="157815"/>
                </a:cubicBezTo>
                <a:cubicBezTo>
                  <a:pt x="232939" y="157815"/>
                  <a:pt x="224624" y="149862"/>
                  <a:pt x="224624" y="139739"/>
                </a:cubicBezTo>
                <a:cubicBezTo>
                  <a:pt x="224624" y="129979"/>
                  <a:pt x="232939" y="121664"/>
                  <a:pt x="242699" y="121664"/>
                </a:cubicBezTo>
                <a:close/>
                <a:moveTo>
                  <a:pt x="34192" y="97003"/>
                </a:moveTo>
                <a:lnTo>
                  <a:pt x="90170" y="113639"/>
                </a:lnTo>
                <a:cubicBezTo>
                  <a:pt x="92666" y="114378"/>
                  <a:pt x="94092" y="116966"/>
                  <a:pt x="93023" y="119554"/>
                </a:cubicBezTo>
                <a:cubicBezTo>
                  <a:pt x="92666" y="121402"/>
                  <a:pt x="90883" y="122882"/>
                  <a:pt x="89100" y="122882"/>
                </a:cubicBezTo>
                <a:cubicBezTo>
                  <a:pt x="88387" y="122882"/>
                  <a:pt x="88031" y="122512"/>
                  <a:pt x="87674" y="122512"/>
                </a:cubicBezTo>
                <a:lnTo>
                  <a:pt x="31696" y="105876"/>
                </a:lnTo>
                <a:cubicBezTo>
                  <a:pt x="29200" y="105136"/>
                  <a:pt x="27774" y="102548"/>
                  <a:pt x="28843" y="100330"/>
                </a:cubicBezTo>
                <a:cubicBezTo>
                  <a:pt x="29200" y="97742"/>
                  <a:pt x="31696" y="96264"/>
                  <a:pt x="34192" y="97003"/>
                </a:cubicBezTo>
                <a:close/>
                <a:moveTo>
                  <a:pt x="266328" y="84497"/>
                </a:moveTo>
                <a:cubicBezTo>
                  <a:pt x="268488" y="96004"/>
                  <a:pt x="277129" y="104634"/>
                  <a:pt x="288289" y="106791"/>
                </a:cubicBezTo>
                <a:lnTo>
                  <a:pt x="288289" y="85216"/>
                </a:lnTo>
                <a:cubicBezTo>
                  <a:pt x="288289" y="84857"/>
                  <a:pt x="287929" y="84497"/>
                  <a:pt x="287569" y="84497"/>
                </a:cubicBezTo>
                <a:lnTo>
                  <a:pt x="266328" y="84497"/>
                </a:lnTo>
                <a:close/>
                <a:moveTo>
                  <a:pt x="220246" y="84497"/>
                </a:moveTo>
                <a:lnTo>
                  <a:pt x="213046" y="109308"/>
                </a:lnTo>
                <a:lnTo>
                  <a:pt x="210886" y="116859"/>
                </a:lnTo>
                <a:lnTo>
                  <a:pt x="196125" y="168639"/>
                </a:lnTo>
                <a:cubicBezTo>
                  <a:pt x="193605" y="176550"/>
                  <a:pt x="186405" y="181584"/>
                  <a:pt x="178845" y="181584"/>
                </a:cubicBezTo>
                <a:cubicBezTo>
                  <a:pt x="177045" y="181584"/>
                  <a:pt x="175605" y="181224"/>
                  <a:pt x="173805" y="180865"/>
                </a:cubicBezTo>
                <a:lnTo>
                  <a:pt x="166604" y="178707"/>
                </a:lnTo>
                <a:cubicBezTo>
                  <a:pt x="166604" y="185899"/>
                  <a:pt x="166964" y="192012"/>
                  <a:pt x="167324" y="197405"/>
                </a:cubicBezTo>
                <a:lnTo>
                  <a:pt x="257328" y="197405"/>
                </a:lnTo>
                <a:cubicBezTo>
                  <a:pt x="259488" y="181224"/>
                  <a:pt x="272448" y="168279"/>
                  <a:pt x="288289" y="166122"/>
                </a:cubicBezTo>
                <a:lnTo>
                  <a:pt x="288289" y="115780"/>
                </a:lnTo>
                <a:cubicBezTo>
                  <a:pt x="272448" y="113623"/>
                  <a:pt x="259488" y="100678"/>
                  <a:pt x="257328" y="84497"/>
                </a:cubicBezTo>
                <a:lnTo>
                  <a:pt x="220246" y="84497"/>
                </a:lnTo>
                <a:close/>
                <a:moveTo>
                  <a:pt x="22960" y="67957"/>
                </a:moveTo>
                <a:lnTo>
                  <a:pt x="9279" y="115061"/>
                </a:lnTo>
                <a:cubicBezTo>
                  <a:pt x="8919" y="117219"/>
                  <a:pt x="9279" y="120095"/>
                  <a:pt x="9999" y="121894"/>
                </a:cubicBezTo>
                <a:cubicBezTo>
                  <a:pt x="11439" y="124051"/>
                  <a:pt x="13239" y="125490"/>
                  <a:pt x="15759" y="126209"/>
                </a:cubicBezTo>
                <a:lnTo>
                  <a:pt x="117643" y="155335"/>
                </a:lnTo>
                <a:cubicBezTo>
                  <a:pt x="117643" y="154615"/>
                  <a:pt x="117283" y="153537"/>
                  <a:pt x="117283" y="152458"/>
                </a:cubicBezTo>
                <a:cubicBezTo>
                  <a:pt x="116923" y="145986"/>
                  <a:pt x="119083" y="139873"/>
                  <a:pt x="123763" y="135198"/>
                </a:cubicBezTo>
                <a:cubicBezTo>
                  <a:pt x="128443" y="130164"/>
                  <a:pt x="135283" y="126928"/>
                  <a:pt x="142484" y="126928"/>
                </a:cubicBezTo>
                <a:cubicBezTo>
                  <a:pt x="150044" y="126928"/>
                  <a:pt x="156524" y="130164"/>
                  <a:pt x="161924" y="135198"/>
                </a:cubicBezTo>
                <a:cubicBezTo>
                  <a:pt x="166244" y="140232"/>
                  <a:pt x="168404" y="146345"/>
                  <a:pt x="167684" y="152458"/>
                </a:cubicBezTo>
                <a:cubicBezTo>
                  <a:pt x="167324" y="158571"/>
                  <a:pt x="166964" y="164324"/>
                  <a:pt x="166964" y="169358"/>
                </a:cubicBezTo>
                <a:lnTo>
                  <a:pt x="176325" y="172235"/>
                </a:lnTo>
                <a:cubicBezTo>
                  <a:pt x="181005" y="173673"/>
                  <a:pt x="186045" y="170796"/>
                  <a:pt x="187485" y="166122"/>
                </a:cubicBezTo>
                <a:lnTo>
                  <a:pt x="200806" y="118657"/>
                </a:lnTo>
                <a:lnTo>
                  <a:pt x="22960" y="67957"/>
                </a:lnTo>
                <a:close/>
                <a:moveTo>
                  <a:pt x="32680" y="34875"/>
                </a:moveTo>
                <a:lnTo>
                  <a:pt x="28360" y="49258"/>
                </a:lnTo>
                <a:lnTo>
                  <a:pt x="25480" y="59327"/>
                </a:lnTo>
                <a:lnTo>
                  <a:pt x="203326" y="110027"/>
                </a:lnTo>
                <a:lnTo>
                  <a:pt x="210526" y="85576"/>
                </a:lnTo>
                <a:lnTo>
                  <a:pt x="32680" y="34875"/>
                </a:lnTo>
                <a:close/>
                <a:moveTo>
                  <a:pt x="46360" y="9345"/>
                </a:moveTo>
                <a:cubicBezTo>
                  <a:pt x="42760" y="9345"/>
                  <a:pt x="39160" y="11862"/>
                  <a:pt x="38080" y="15458"/>
                </a:cubicBezTo>
                <a:lnTo>
                  <a:pt x="34840" y="26245"/>
                </a:lnTo>
                <a:lnTo>
                  <a:pt x="213046" y="76946"/>
                </a:lnTo>
                <a:lnTo>
                  <a:pt x="215926" y="66518"/>
                </a:lnTo>
                <a:cubicBezTo>
                  <a:pt x="216646" y="64001"/>
                  <a:pt x="216286" y="61844"/>
                  <a:pt x="215206" y="59686"/>
                </a:cubicBezTo>
                <a:cubicBezTo>
                  <a:pt x="214126" y="57529"/>
                  <a:pt x="211966" y="56090"/>
                  <a:pt x="209806" y="55371"/>
                </a:cubicBezTo>
                <a:lnTo>
                  <a:pt x="49240" y="9345"/>
                </a:lnTo>
                <a:cubicBezTo>
                  <a:pt x="48160" y="9345"/>
                  <a:pt x="47440" y="9345"/>
                  <a:pt x="46360" y="9345"/>
                </a:cubicBezTo>
                <a:close/>
                <a:moveTo>
                  <a:pt x="51761" y="715"/>
                </a:moveTo>
                <a:lnTo>
                  <a:pt x="211966" y="46741"/>
                </a:lnTo>
                <a:cubicBezTo>
                  <a:pt x="216646" y="48180"/>
                  <a:pt x="220606" y="51056"/>
                  <a:pt x="222766" y="55371"/>
                </a:cubicBezTo>
                <a:cubicBezTo>
                  <a:pt x="225287" y="59327"/>
                  <a:pt x="225647" y="64361"/>
                  <a:pt x="224566" y="69035"/>
                </a:cubicBezTo>
                <a:lnTo>
                  <a:pt x="222766" y="75508"/>
                </a:lnTo>
                <a:lnTo>
                  <a:pt x="261648" y="75508"/>
                </a:lnTo>
                <a:lnTo>
                  <a:pt x="287569" y="75508"/>
                </a:lnTo>
                <a:cubicBezTo>
                  <a:pt x="292969" y="75508"/>
                  <a:pt x="297289" y="80182"/>
                  <a:pt x="297289" y="85216"/>
                </a:cubicBezTo>
                <a:lnTo>
                  <a:pt x="297289" y="111825"/>
                </a:lnTo>
                <a:lnTo>
                  <a:pt x="297289" y="170077"/>
                </a:lnTo>
                <a:lnTo>
                  <a:pt x="297289" y="196686"/>
                </a:lnTo>
                <a:cubicBezTo>
                  <a:pt x="297289" y="202080"/>
                  <a:pt x="292969" y="206395"/>
                  <a:pt x="287569" y="206395"/>
                </a:cubicBezTo>
                <a:lnTo>
                  <a:pt x="261648" y="206395"/>
                </a:lnTo>
                <a:lnTo>
                  <a:pt x="235007" y="206395"/>
                </a:lnTo>
                <a:cubicBezTo>
                  <a:pt x="237527" y="230846"/>
                  <a:pt x="228527" y="259972"/>
                  <a:pt x="207646" y="293413"/>
                </a:cubicBezTo>
                <a:cubicBezTo>
                  <a:pt x="206926" y="294851"/>
                  <a:pt x="205486" y="295570"/>
                  <a:pt x="203686" y="295570"/>
                </a:cubicBezTo>
                <a:cubicBezTo>
                  <a:pt x="202966" y="295570"/>
                  <a:pt x="202246" y="295570"/>
                  <a:pt x="201526" y="295210"/>
                </a:cubicBezTo>
                <a:cubicBezTo>
                  <a:pt x="199365" y="293772"/>
                  <a:pt x="198645" y="290896"/>
                  <a:pt x="200085" y="288738"/>
                </a:cubicBezTo>
                <a:cubicBezTo>
                  <a:pt x="215566" y="263568"/>
                  <a:pt x="228887" y="233003"/>
                  <a:pt x="226367" y="206395"/>
                </a:cubicBezTo>
                <a:lnTo>
                  <a:pt x="168764" y="206395"/>
                </a:lnTo>
                <a:cubicBezTo>
                  <a:pt x="172725" y="231206"/>
                  <a:pt x="181365" y="236959"/>
                  <a:pt x="181365" y="236959"/>
                </a:cubicBezTo>
                <a:cubicBezTo>
                  <a:pt x="183525" y="238038"/>
                  <a:pt x="184245" y="240914"/>
                  <a:pt x="183525" y="242712"/>
                </a:cubicBezTo>
                <a:cubicBezTo>
                  <a:pt x="182085" y="245229"/>
                  <a:pt x="179565" y="245948"/>
                  <a:pt x="177405" y="244870"/>
                </a:cubicBezTo>
                <a:cubicBezTo>
                  <a:pt x="174885" y="243791"/>
                  <a:pt x="152204" y="230486"/>
                  <a:pt x="158684" y="151739"/>
                </a:cubicBezTo>
                <a:cubicBezTo>
                  <a:pt x="159044" y="148143"/>
                  <a:pt x="157964" y="144547"/>
                  <a:pt x="155084" y="141311"/>
                </a:cubicBezTo>
                <a:cubicBezTo>
                  <a:pt x="151844" y="138075"/>
                  <a:pt x="147164" y="135917"/>
                  <a:pt x="142484" y="135917"/>
                </a:cubicBezTo>
                <a:cubicBezTo>
                  <a:pt x="137803" y="135917"/>
                  <a:pt x="133483" y="137715"/>
                  <a:pt x="130243" y="141311"/>
                </a:cubicBezTo>
                <a:cubicBezTo>
                  <a:pt x="127363" y="144188"/>
                  <a:pt x="125923" y="148143"/>
                  <a:pt x="126283" y="151739"/>
                </a:cubicBezTo>
                <a:cubicBezTo>
                  <a:pt x="126643" y="154615"/>
                  <a:pt x="127003" y="158211"/>
                  <a:pt x="127363" y="161807"/>
                </a:cubicBezTo>
                <a:cubicBezTo>
                  <a:pt x="129523" y="183741"/>
                  <a:pt x="132763" y="217542"/>
                  <a:pt x="116203" y="237318"/>
                </a:cubicBezTo>
                <a:cubicBezTo>
                  <a:pt x="97842" y="258534"/>
                  <a:pt x="106482" y="289817"/>
                  <a:pt x="106482" y="290176"/>
                </a:cubicBezTo>
                <a:cubicBezTo>
                  <a:pt x="107202" y="292334"/>
                  <a:pt x="105762" y="295210"/>
                  <a:pt x="103602" y="295570"/>
                </a:cubicBezTo>
                <a:cubicBezTo>
                  <a:pt x="102882" y="295930"/>
                  <a:pt x="102522" y="295930"/>
                  <a:pt x="102162" y="295930"/>
                </a:cubicBezTo>
                <a:cubicBezTo>
                  <a:pt x="100362" y="295930"/>
                  <a:pt x="98202" y="294491"/>
                  <a:pt x="97842" y="292693"/>
                </a:cubicBezTo>
                <a:cubicBezTo>
                  <a:pt x="97482" y="291255"/>
                  <a:pt x="88122" y="256376"/>
                  <a:pt x="109002" y="231565"/>
                </a:cubicBezTo>
                <a:cubicBezTo>
                  <a:pt x="114763" y="224733"/>
                  <a:pt x="118003" y="216103"/>
                  <a:pt x="119083" y="206395"/>
                </a:cubicBezTo>
                <a:lnTo>
                  <a:pt x="68681" y="206395"/>
                </a:lnTo>
                <a:cubicBezTo>
                  <a:pt x="62921" y="206395"/>
                  <a:pt x="58601" y="202080"/>
                  <a:pt x="58601" y="196686"/>
                </a:cubicBezTo>
                <a:lnTo>
                  <a:pt x="58601" y="170077"/>
                </a:lnTo>
                <a:lnTo>
                  <a:pt x="58601" y="148143"/>
                </a:lnTo>
                <a:lnTo>
                  <a:pt x="13239" y="134839"/>
                </a:lnTo>
                <a:cubicBezTo>
                  <a:pt x="8559" y="133760"/>
                  <a:pt x="4599" y="130524"/>
                  <a:pt x="2439" y="126568"/>
                </a:cubicBezTo>
                <a:cubicBezTo>
                  <a:pt x="-81" y="122253"/>
                  <a:pt x="-801" y="117219"/>
                  <a:pt x="999" y="112904"/>
                </a:cubicBezTo>
                <a:lnTo>
                  <a:pt x="15399" y="61125"/>
                </a:lnTo>
                <a:lnTo>
                  <a:pt x="18279" y="51056"/>
                </a:lnTo>
                <a:lnTo>
                  <a:pt x="29080" y="13301"/>
                </a:lnTo>
                <a:cubicBezTo>
                  <a:pt x="31960" y="3952"/>
                  <a:pt x="42040" y="-2161"/>
                  <a:pt x="51761" y="715"/>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44" name="TextBox 143">
            <a:extLst>
              <a:ext uri="{FF2B5EF4-FFF2-40B4-BE49-F238E27FC236}">
                <a16:creationId xmlns:a16="http://schemas.microsoft.com/office/drawing/2014/main" id="{F63BC0AD-6E5A-244C-8244-7042AFCAD9BD}"/>
              </a:ext>
            </a:extLst>
          </p:cNvPr>
          <p:cNvSpPr txBox="1"/>
          <p:nvPr/>
        </p:nvSpPr>
        <p:spPr>
          <a:xfrm>
            <a:off x="6806663" y="4259313"/>
            <a:ext cx="1317990"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a:p>
            <a:pPr algn="ctr"/>
            <a:r>
              <a:rPr lang="en-US" sz="1600" b="1" dirty="0">
                <a:solidFill>
                  <a:schemeClr val="bg1"/>
                </a:solidFill>
                <a:latin typeface="Poppins" pitchFamily="2" charset="77"/>
                <a:ea typeface="League Spartan" charset="0"/>
                <a:cs typeface="Poppins" pitchFamily="2" charset="77"/>
              </a:rPr>
              <a:t>02</a:t>
            </a:r>
          </a:p>
        </p:txBody>
      </p:sp>
      <p:sp>
        <p:nvSpPr>
          <p:cNvPr id="146" name="Freeform 723">
            <a:extLst>
              <a:ext uri="{FF2B5EF4-FFF2-40B4-BE49-F238E27FC236}">
                <a16:creationId xmlns:a16="http://schemas.microsoft.com/office/drawing/2014/main" id="{B965370E-E882-B64B-93EA-0B5BB085FD45}"/>
              </a:ext>
            </a:extLst>
          </p:cNvPr>
          <p:cNvSpPr>
            <a:spLocks noChangeArrowheads="1"/>
          </p:cNvSpPr>
          <p:nvPr/>
        </p:nvSpPr>
        <p:spPr bwMode="auto">
          <a:xfrm>
            <a:off x="7188276" y="3577503"/>
            <a:ext cx="554763" cy="609914"/>
          </a:xfrm>
          <a:custGeom>
            <a:avLst/>
            <a:gdLst>
              <a:gd name="T0" fmla="*/ 235773 w 271103"/>
              <a:gd name="T1" fmla="*/ 139301 h 298089"/>
              <a:gd name="T2" fmla="*/ 262090 w 271103"/>
              <a:gd name="T3" fmla="*/ 137857 h 298089"/>
              <a:gd name="T4" fmla="*/ 9373 w 271103"/>
              <a:gd name="T5" fmla="*/ 112596 h 298089"/>
              <a:gd name="T6" fmla="*/ 10815 w 271103"/>
              <a:gd name="T7" fmla="*/ 139301 h 298089"/>
              <a:gd name="T8" fmla="*/ 9373 w 271103"/>
              <a:gd name="T9" fmla="*/ 112596 h 298089"/>
              <a:gd name="T10" fmla="*/ 205617 w 271103"/>
              <a:gd name="T11" fmla="*/ 74613 h 298089"/>
              <a:gd name="T12" fmla="*/ 228994 w 271103"/>
              <a:gd name="T13" fmla="*/ 74613 h 298089"/>
              <a:gd name="T14" fmla="*/ 52387 w 271103"/>
              <a:gd name="T15" fmla="*/ 63027 h 298089"/>
              <a:gd name="T16" fmla="*/ 52387 w 271103"/>
              <a:gd name="T17" fmla="*/ 85837 h 298089"/>
              <a:gd name="T18" fmla="*/ 52387 w 271103"/>
              <a:gd name="T19" fmla="*/ 63027 h 298089"/>
              <a:gd name="T20" fmla="*/ 237760 w 271103"/>
              <a:gd name="T21" fmla="*/ 74613 h 298089"/>
              <a:gd name="T22" fmla="*/ 196850 w 271103"/>
              <a:gd name="T23" fmla="*/ 74613 h 298089"/>
              <a:gd name="T24" fmla="*/ 52387 w 271103"/>
              <a:gd name="T25" fmla="*/ 53975 h 298089"/>
              <a:gd name="T26" fmla="*/ 52387 w 271103"/>
              <a:gd name="T27" fmla="*/ 94888 h 298089"/>
              <a:gd name="T28" fmla="*/ 52387 w 271103"/>
              <a:gd name="T29" fmla="*/ 53975 h 298089"/>
              <a:gd name="T30" fmla="*/ 172681 w 271103"/>
              <a:gd name="T31" fmla="*/ 75932 h 298089"/>
              <a:gd name="T32" fmla="*/ 152321 w 271103"/>
              <a:gd name="T33" fmla="*/ 115525 h 298089"/>
              <a:gd name="T34" fmla="*/ 149821 w 271103"/>
              <a:gd name="T35" fmla="*/ 107170 h 298089"/>
              <a:gd name="T36" fmla="*/ 134462 w 271103"/>
              <a:gd name="T37" fmla="*/ 39244 h 298089"/>
              <a:gd name="T38" fmla="*/ 104458 w 271103"/>
              <a:gd name="T39" fmla="*/ 56317 h 298089"/>
              <a:gd name="T40" fmla="*/ 134462 w 271103"/>
              <a:gd name="T41" fmla="*/ 30163 h 298089"/>
              <a:gd name="T42" fmla="*/ 262090 w 271103"/>
              <a:gd name="T43" fmla="*/ 36089 h 298089"/>
              <a:gd name="T44" fmla="*/ 260287 w 271103"/>
              <a:gd name="T45" fmla="*/ 9383 h 298089"/>
              <a:gd name="T46" fmla="*/ 45063 w 271103"/>
              <a:gd name="T47" fmla="*/ 9383 h 298089"/>
              <a:gd name="T48" fmla="*/ 9373 w 271103"/>
              <a:gd name="T49" fmla="*/ 103213 h 298089"/>
              <a:gd name="T50" fmla="*/ 87603 w 271103"/>
              <a:gd name="T51" fmla="*/ 139301 h 298089"/>
              <a:gd name="T52" fmla="*/ 84359 w 271103"/>
              <a:gd name="T53" fmla="*/ 93108 h 298089"/>
              <a:gd name="T54" fmla="*/ 112479 w 271103"/>
              <a:gd name="T55" fmla="*/ 64598 h 298089"/>
              <a:gd name="T56" fmla="*/ 140599 w 271103"/>
              <a:gd name="T57" fmla="*/ 93108 h 298089"/>
              <a:gd name="T58" fmla="*/ 226760 w 271103"/>
              <a:gd name="T59" fmla="*/ 139301 h 298089"/>
              <a:gd name="T60" fmla="*/ 262090 w 271103"/>
              <a:gd name="T61" fmla="*/ 45111 h 298089"/>
              <a:gd name="T62" fmla="*/ 45063 w 271103"/>
              <a:gd name="T63" fmla="*/ 9383 h 298089"/>
              <a:gd name="T64" fmla="*/ 9373 w 271103"/>
              <a:gd name="T65" fmla="*/ 10826 h 298089"/>
              <a:gd name="T66" fmla="*/ 36051 w 271103"/>
              <a:gd name="T67" fmla="*/ 9383 h 298089"/>
              <a:gd name="T68" fmla="*/ 10815 w 271103"/>
              <a:gd name="T69" fmla="*/ 0 h 298089"/>
              <a:gd name="T70" fmla="*/ 231086 w 271103"/>
              <a:gd name="T71" fmla="*/ 0 h 298089"/>
              <a:gd name="T72" fmla="*/ 271103 w 271103"/>
              <a:gd name="T73" fmla="*/ 10826 h 298089"/>
              <a:gd name="T74" fmla="*/ 271103 w 271103"/>
              <a:gd name="T75" fmla="*/ 107543 h 298089"/>
              <a:gd name="T76" fmla="*/ 260287 w 271103"/>
              <a:gd name="T77" fmla="*/ 148323 h 298089"/>
              <a:gd name="T78" fmla="*/ 211258 w 271103"/>
              <a:gd name="T79" fmla="*/ 148323 h 298089"/>
              <a:gd name="T80" fmla="*/ 149251 w 271103"/>
              <a:gd name="T81" fmla="*/ 296646 h 298089"/>
              <a:gd name="T82" fmla="*/ 143122 w 271103"/>
              <a:gd name="T83" fmla="*/ 297007 h 298089"/>
              <a:gd name="T84" fmla="*/ 202606 w 271103"/>
              <a:gd name="T85" fmla="*/ 152293 h 298089"/>
              <a:gd name="T86" fmla="*/ 140599 w 271103"/>
              <a:gd name="T87" fmla="*/ 148323 h 298089"/>
              <a:gd name="T88" fmla="*/ 158264 w 271103"/>
              <a:gd name="T89" fmla="*/ 196320 h 298089"/>
              <a:gd name="T90" fmla="*/ 131586 w 271103"/>
              <a:gd name="T91" fmla="*/ 92386 h 298089"/>
              <a:gd name="T92" fmla="*/ 112479 w 271103"/>
              <a:gd name="T93" fmla="*/ 73620 h 298089"/>
              <a:gd name="T94" fmla="*/ 93371 w 271103"/>
              <a:gd name="T95" fmla="*/ 92386 h 298089"/>
              <a:gd name="T96" fmla="*/ 81835 w 271103"/>
              <a:gd name="T97" fmla="*/ 189825 h 298089"/>
              <a:gd name="T98" fmla="*/ 67775 w 271103"/>
              <a:gd name="T99" fmla="*/ 256227 h 298089"/>
              <a:gd name="T100" fmla="*/ 62368 w 271103"/>
              <a:gd name="T101" fmla="*/ 252979 h 298089"/>
              <a:gd name="T102" fmla="*/ 87243 w 271103"/>
              <a:gd name="T103" fmla="*/ 148323 h 298089"/>
              <a:gd name="T104" fmla="*/ 10815 w 271103"/>
              <a:gd name="T105" fmla="*/ 148323 h 298089"/>
              <a:gd name="T106" fmla="*/ 0 w 271103"/>
              <a:gd name="T107" fmla="*/ 107543 h 298089"/>
              <a:gd name="T108" fmla="*/ 0 w 271103"/>
              <a:gd name="T109" fmla="*/ 10826 h 298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1103" h="298089">
                <a:moveTo>
                  <a:pt x="262090" y="112596"/>
                </a:moveTo>
                <a:cubicBezTo>
                  <a:pt x="248391" y="114761"/>
                  <a:pt x="237575" y="125948"/>
                  <a:pt x="235773" y="139301"/>
                </a:cubicBezTo>
                <a:lnTo>
                  <a:pt x="260287" y="139301"/>
                </a:lnTo>
                <a:cubicBezTo>
                  <a:pt x="261369" y="139301"/>
                  <a:pt x="262090" y="138940"/>
                  <a:pt x="262090" y="137857"/>
                </a:cubicBezTo>
                <a:lnTo>
                  <a:pt x="262090" y="112596"/>
                </a:lnTo>
                <a:close/>
                <a:moveTo>
                  <a:pt x="9373" y="112596"/>
                </a:moveTo>
                <a:lnTo>
                  <a:pt x="9373" y="137857"/>
                </a:lnTo>
                <a:cubicBezTo>
                  <a:pt x="9373" y="138940"/>
                  <a:pt x="9733" y="139301"/>
                  <a:pt x="10815" y="139301"/>
                </a:cubicBezTo>
                <a:lnTo>
                  <a:pt x="36051" y="139301"/>
                </a:lnTo>
                <a:cubicBezTo>
                  <a:pt x="33888" y="125227"/>
                  <a:pt x="23072" y="114761"/>
                  <a:pt x="9373" y="112596"/>
                </a:cubicBezTo>
                <a:close/>
                <a:moveTo>
                  <a:pt x="217305" y="63027"/>
                </a:moveTo>
                <a:cubicBezTo>
                  <a:pt x="210730" y="63027"/>
                  <a:pt x="205617" y="68096"/>
                  <a:pt x="205617" y="74613"/>
                </a:cubicBezTo>
                <a:cubicBezTo>
                  <a:pt x="205617" y="80768"/>
                  <a:pt x="210730" y="85837"/>
                  <a:pt x="217305" y="85837"/>
                </a:cubicBezTo>
                <a:cubicBezTo>
                  <a:pt x="223515" y="85837"/>
                  <a:pt x="228994" y="80768"/>
                  <a:pt x="228994" y="74613"/>
                </a:cubicBezTo>
                <a:cubicBezTo>
                  <a:pt x="228994" y="68096"/>
                  <a:pt x="223515" y="63027"/>
                  <a:pt x="217305" y="63027"/>
                </a:cubicBezTo>
                <a:close/>
                <a:moveTo>
                  <a:pt x="52387" y="63027"/>
                </a:moveTo>
                <a:cubicBezTo>
                  <a:pt x="45870" y="63027"/>
                  <a:pt x="40801" y="68096"/>
                  <a:pt x="40801" y="74613"/>
                </a:cubicBezTo>
                <a:cubicBezTo>
                  <a:pt x="40801" y="80768"/>
                  <a:pt x="45870" y="85837"/>
                  <a:pt x="52387" y="85837"/>
                </a:cubicBezTo>
                <a:cubicBezTo>
                  <a:pt x="58542" y="85837"/>
                  <a:pt x="63611" y="80768"/>
                  <a:pt x="63611" y="74613"/>
                </a:cubicBezTo>
                <a:cubicBezTo>
                  <a:pt x="63611" y="68096"/>
                  <a:pt x="58542" y="63027"/>
                  <a:pt x="52387" y="63027"/>
                </a:cubicBezTo>
                <a:close/>
                <a:moveTo>
                  <a:pt x="217305" y="53975"/>
                </a:moveTo>
                <a:cubicBezTo>
                  <a:pt x="228628" y="53975"/>
                  <a:pt x="237760" y="63389"/>
                  <a:pt x="237760" y="74613"/>
                </a:cubicBezTo>
                <a:cubicBezTo>
                  <a:pt x="237760" y="85837"/>
                  <a:pt x="228628" y="94888"/>
                  <a:pt x="217305" y="94888"/>
                </a:cubicBezTo>
                <a:cubicBezTo>
                  <a:pt x="205982" y="94888"/>
                  <a:pt x="196850" y="85837"/>
                  <a:pt x="196850" y="74613"/>
                </a:cubicBezTo>
                <a:cubicBezTo>
                  <a:pt x="196850" y="63389"/>
                  <a:pt x="205982" y="53975"/>
                  <a:pt x="217305" y="53975"/>
                </a:cubicBezTo>
                <a:close/>
                <a:moveTo>
                  <a:pt x="52387" y="53975"/>
                </a:moveTo>
                <a:cubicBezTo>
                  <a:pt x="63611" y="53975"/>
                  <a:pt x="72663" y="63389"/>
                  <a:pt x="72663" y="74613"/>
                </a:cubicBezTo>
                <a:cubicBezTo>
                  <a:pt x="72663" y="85837"/>
                  <a:pt x="63611" y="94888"/>
                  <a:pt x="52387" y="94888"/>
                </a:cubicBezTo>
                <a:cubicBezTo>
                  <a:pt x="40801" y="94888"/>
                  <a:pt x="31750" y="85837"/>
                  <a:pt x="31750" y="74613"/>
                </a:cubicBezTo>
                <a:cubicBezTo>
                  <a:pt x="31750" y="63389"/>
                  <a:pt x="40801" y="53975"/>
                  <a:pt x="52387" y="53975"/>
                </a:cubicBezTo>
                <a:close/>
                <a:moveTo>
                  <a:pt x="134462" y="30163"/>
                </a:moveTo>
                <a:cubicBezTo>
                  <a:pt x="155536" y="30163"/>
                  <a:pt x="172681" y="50868"/>
                  <a:pt x="172681" y="75932"/>
                </a:cubicBezTo>
                <a:cubicBezTo>
                  <a:pt x="172681" y="91914"/>
                  <a:pt x="165894" y="106081"/>
                  <a:pt x="154822" y="114435"/>
                </a:cubicBezTo>
                <a:cubicBezTo>
                  <a:pt x="154107" y="115162"/>
                  <a:pt x="153393" y="115525"/>
                  <a:pt x="152321" y="115525"/>
                </a:cubicBezTo>
                <a:cubicBezTo>
                  <a:pt x="150892" y="115525"/>
                  <a:pt x="149821" y="114799"/>
                  <a:pt x="148749" y="113346"/>
                </a:cubicBezTo>
                <a:cubicBezTo>
                  <a:pt x="147321" y="111529"/>
                  <a:pt x="147678" y="108623"/>
                  <a:pt x="149821" y="107170"/>
                </a:cubicBezTo>
                <a:cubicBezTo>
                  <a:pt x="158393" y="100269"/>
                  <a:pt x="163751" y="88645"/>
                  <a:pt x="163751" y="75932"/>
                </a:cubicBezTo>
                <a:cubicBezTo>
                  <a:pt x="163751" y="55590"/>
                  <a:pt x="150535" y="39244"/>
                  <a:pt x="134462" y="39244"/>
                </a:cubicBezTo>
                <a:cubicBezTo>
                  <a:pt x="125175" y="39244"/>
                  <a:pt x="116245" y="45056"/>
                  <a:pt x="110530" y="54500"/>
                </a:cubicBezTo>
                <a:cubicBezTo>
                  <a:pt x="109458" y="57043"/>
                  <a:pt x="106601" y="57406"/>
                  <a:pt x="104458" y="56317"/>
                </a:cubicBezTo>
                <a:cubicBezTo>
                  <a:pt x="102315" y="55227"/>
                  <a:pt x="101600" y="52321"/>
                  <a:pt x="103029" y="50142"/>
                </a:cubicBezTo>
                <a:cubicBezTo>
                  <a:pt x="109816" y="37428"/>
                  <a:pt x="121960" y="30163"/>
                  <a:pt x="134462" y="30163"/>
                </a:cubicBezTo>
                <a:close/>
                <a:moveTo>
                  <a:pt x="235773" y="9383"/>
                </a:moveTo>
                <a:cubicBezTo>
                  <a:pt x="237575" y="22735"/>
                  <a:pt x="248391" y="33562"/>
                  <a:pt x="262090" y="36089"/>
                </a:cubicBezTo>
                <a:lnTo>
                  <a:pt x="262090" y="10826"/>
                </a:lnTo>
                <a:cubicBezTo>
                  <a:pt x="262090" y="10104"/>
                  <a:pt x="261369" y="9383"/>
                  <a:pt x="260287" y="9383"/>
                </a:cubicBezTo>
                <a:lnTo>
                  <a:pt x="235773" y="9383"/>
                </a:lnTo>
                <a:close/>
                <a:moveTo>
                  <a:pt x="45063" y="9383"/>
                </a:moveTo>
                <a:cubicBezTo>
                  <a:pt x="43261" y="28149"/>
                  <a:pt x="28119" y="42945"/>
                  <a:pt x="9373" y="45111"/>
                </a:cubicBezTo>
                <a:lnTo>
                  <a:pt x="9373" y="103213"/>
                </a:lnTo>
                <a:cubicBezTo>
                  <a:pt x="28119" y="105378"/>
                  <a:pt x="43261" y="120535"/>
                  <a:pt x="45063" y="139301"/>
                </a:cubicBezTo>
                <a:lnTo>
                  <a:pt x="87603" y="139301"/>
                </a:lnTo>
                <a:cubicBezTo>
                  <a:pt x="87964" y="127031"/>
                  <a:pt x="86522" y="114761"/>
                  <a:pt x="85440" y="104656"/>
                </a:cubicBezTo>
                <a:cubicBezTo>
                  <a:pt x="85080" y="100326"/>
                  <a:pt x="84719" y="96717"/>
                  <a:pt x="84359" y="93108"/>
                </a:cubicBezTo>
                <a:cubicBezTo>
                  <a:pt x="83998" y="85890"/>
                  <a:pt x="86161" y="79394"/>
                  <a:pt x="91569" y="73981"/>
                </a:cubicBezTo>
                <a:cubicBezTo>
                  <a:pt x="96977" y="67846"/>
                  <a:pt x="104548" y="64598"/>
                  <a:pt x="112479" y="64598"/>
                </a:cubicBezTo>
                <a:cubicBezTo>
                  <a:pt x="120771" y="64598"/>
                  <a:pt x="128341" y="67846"/>
                  <a:pt x="133749" y="73981"/>
                </a:cubicBezTo>
                <a:cubicBezTo>
                  <a:pt x="138796" y="79394"/>
                  <a:pt x="140959" y="86251"/>
                  <a:pt x="140599" y="93108"/>
                </a:cubicBezTo>
                <a:cubicBezTo>
                  <a:pt x="139157" y="111874"/>
                  <a:pt x="139157" y="127031"/>
                  <a:pt x="139878" y="139301"/>
                </a:cubicBezTo>
                <a:lnTo>
                  <a:pt x="226760" y="139301"/>
                </a:lnTo>
                <a:cubicBezTo>
                  <a:pt x="228923" y="120896"/>
                  <a:pt x="243344" y="105739"/>
                  <a:pt x="262090" y="103574"/>
                </a:cubicBezTo>
                <a:lnTo>
                  <a:pt x="262090" y="45111"/>
                </a:lnTo>
                <a:cubicBezTo>
                  <a:pt x="243344" y="42945"/>
                  <a:pt x="228923" y="27788"/>
                  <a:pt x="226760" y="9383"/>
                </a:cubicBezTo>
                <a:lnTo>
                  <a:pt x="45063" y="9383"/>
                </a:lnTo>
                <a:close/>
                <a:moveTo>
                  <a:pt x="10815" y="9383"/>
                </a:moveTo>
                <a:cubicBezTo>
                  <a:pt x="9733" y="9383"/>
                  <a:pt x="9373" y="10104"/>
                  <a:pt x="9373" y="10826"/>
                </a:cubicBezTo>
                <a:lnTo>
                  <a:pt x="9373" y="36089"/>
                </a:lnTo>
                <a:cubicBezTo>
                  <a:pt x="23072" y="33923"/>
                  <a:pt x="33888" y="23096"/>
                  <a:pt x="36051" y="9383"/>
                </a:cubicBezTo>
                <a:lnTo>
                  <a:pt x="10815" y="9383"/>
                </a:lnTo>
                <a:close/>
                <a:moveTo>
                  <a:pt x="10815" y="0"/>
                </a:moveTo>
                <a:lnTo>
                  <a:pt x="41098" y="0"/>
                </a:lnTo>
                <a:lnTo>
                  <a:pt x="231086" y="0"/>
                </a:lnTo>
                <a:lnTo>
                  <a:pt x="260287" y="0"/>
                </a:lnTo>
                <a:cubicBezTo>
                  <a:pt x="266416" y="0"/>
                  <a:pt x="271103" y="4691"/>
                  <a:pt x="271103" y="10826"/>
                </a:cubicBezTo>
                <a:lnTo>
                  <a:pt x="271103" y="40780"/>
                </a:lnTo>
                <a:lnTo>
                  <a:pt x="271103" y="107543"/>
                </a:lnTo>
                <a:lnTo>
                  <a:pt x="271103" y="137857"/>
                </a:lnTo>
                <a:cubicBezTo>
                  <a:pt x="271103" y="143632"/>
                  <a:pt x="266416" y="148323"/>
                  <a:pt x="260287" y="148323"/>
                </a:cubicBezTo>
                <a:lnTo>
                  <a:pt x="231086" y="148323"/>
                </a:lnTo>
                <a:lnTo>
                  <a:pt x="211258" y="148323"/>
                </a:lnTo>
                <a:cubicBezTo>
                  <a:pt x="211619" y="149406"/>
                  <a:pt x="211619" y="150127"/>
                  <a:pt x="211619" y="151210"/>
                </a:cubicBezTo>
                <a:cubicBezTo>
                  <a:pt x="220271" y="215447"/>
                  <a:pt x="152495" y="293398"/>
                  <a:pt x="149251" y="296646"/>
                </a:cubicBezTo>
                <a:cubicBezTo>
                  <a:pt x="148530" y="297728"/>
                  <a:pt x="147448" y="298089"/>
                  <a:pt x="146006" y="298089"/>
                </a:cubicBezTo>
                <a:cubicBezTo>
                  <a:pt x="144925" y="298089"/>
                  <a:pt x="143843" y="297728"/>
                  <a:pt x="143122" y="297007"/>
                </a:cubicBezTo>
                <a:cubicBezTo>
                  <a:pt x="140959" y="295563"/>
                  <a:pt x="140959" y="292676"/>
                  <a:pt x="142762" y="290872"/>
                </a:cubicBezTo>
                <a:cubicBezTo>
                  <a:pt x="143483" y="289789"/>
                  <a:pt x="210898" y="212199"/>
                  <a:pt x="202606" y="152293"/>
                </a:cubicBezTo>
                <a:cubicBezTo>
                  <a:pt x="202606" y="150849"/>
                  <a:pt x="202246" y="149406"/>
                  <a:pt x="202246" y="148323"/>
                </a:cubicBezTo>
                <a:lnTo>
                  <a:pt x="140599" y="148323"/>
                </a:lnTo>
                <a:cubicBezTo>
                  <a:pt x="144564" y="182968"/>
                  <a:pt x="156461" y="190185"/>
                  <a:pt x="156461" y="190185"/>
                </a:cubicBezTo>
                <a:cubicBezTo>
                  <a:pt x="158624" y="191268"/>
                  <a:pt x="159706" y="194155"/>
                  <a:pt x="158264" y="196320"/>
                </a:cubicBezTo>
                <a:cubicBezTo>
                  <a:pt x="157182" y="198125"/>
                  <a:pt x="154658" y="199568"/>
                  <a:pt x="152495" y="198125"/>
                </a:cubicBezTo>
                <a:cubicBezTo>
                  <a:pt x="149611" y="196681"/>
                  <a:pt x="124376" y="181885"/>
                  <a:pt x="131586" y="92386"/>
                </a:cubicBezTo>
                <a:cubicBezTo>
                  <a:pt x="131946" y="88056"/>
                  <a:pt x="130144" y="83725"/>
                  <a:pt x="127260" y="80116"/>
                </a:cubicBezTo>
                <a:cubicBezTo>
                  <a:pt x="123655" y="76146"/>
                  <a:pt x="117887" y="73620"/>
                  <a:pt x="112479" y="73620"/>
                </a:cubicBezTo>
                <a:cubicBezTo>
                  <a:pt x="107071" y="73620"/>
                  <a:pt x="101664" y="76146"/>
                  <a:pt x="98058" y="80116"/>
                </a:cubicBezTo>
                <a:cubicBezTo>
                  <a:pt x="94814" y="83364"/>
                  <a:pt x="93011" y="88056"/>
                  <a:pt x="93371" y="92386"/>
                </a:cubicBezTo>
                <a:cubicBezTo>
                  <a:pt x="93732" y="95634"/>
                  <a:pt x="94093" y="99604"/>
                  <a:pt x="94453" y="103574"/>
                </a:cubicBezTo>
                <a:cubicBezTo>
                  <a:pt x="96977" y="128835"/>
                  <a:pt x="100942" y="167450"/>
                  <a:pt x="81835" y="189825"/>
                </a:cubicBezTo>
                <a:cubicBezTo>
                  <a:pt x="60926" y="214365"/>
                  <a:pt x="70659" y="250453"/>
                  <a:pt x="70659" y="250453"/>
                </a:cubicBezTo>
                <a:cubicBezTo>
                  <a:pt x="71380" y="252979"/>
                  <a:pt x="70299" y="255505"/>
                  <a:pt x="67775" y="256227"/>
                </a:cubicBezTo>
                <a:cubicBezTo>
                  <a:pt x="67054" y="256227"/>
                  <a:pt x="66694" y="256227"/>
                  <a:pt x="66694" y="256227"/>
                </a:cubicBezTo>
                <a:cubicBezTo>
                  <a:pt x="64531" y="256227"/>
                  <a:pt x="62728" y="254783"/>
                  <a:pt x="62368" y="252979"/>
                </a:cubicBezTo>
                <a:cubicBezTo>
                  <a:pt x="61647" y="251175"/>
                  <a:pt x="51192" y="211838"/>
                  <a:pt x="74986" y="184050"/>
                </a:cubicBezTo>
                <a:cubicBezTo>
                  <a:pt x="82556" y="174667"/>
                  <a:pt x="86161" y="161676"/>
                  <a:pt x="87243" y="148323"/>
                </a:cubicBezTo>
                <a:lnTo>
                  <a:pt x="41098" y="148323"/>
                </a:lnTo>
                <a:lnTo>
                  <a:pt x="10815" y="148323"/>
                </a:lnTo>
                <a:cubicBezTo>
                  <a:pt x="5047" y="148323"/>
                  <a:pt x="0" y="143632"/>
                  <a:pt x="0" y="137857"/>
                </a:cubicBezTo>
                <a:lnTo>
                  <a:pt x="0" y="107543"/>
                </a:lnTo>
                <a:lnTo>
                  <a:pt x="0" y="40780"/>
                </a:lnTo>
                <a:lnTo>
                  <a:pt x="0" y="10826"/>
                </a:lnTo>
                <a:cubicBezTo>
                  <a:pt x="0" y="4691"/>
                  <a:pt x="5047" y="0"/>
                  <a:pt x="1081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47" name="Freeform 728">
            <a:extLst>
              <a:ext uri="{FF2B5EF4-FFF2-40B4-BE49-F238E27FC236}">
                <a16:creationId xmlns:a16="http://schemas.microsoft.com/office/drawing/2014/main" id="{78C1A42D-1584-BA47-974F-7A1328A777DD}"/>
              </a:ext>
            </a:extLst>
          </p:cNvPr>
          <p:cNvSpPr>
            <a:spLocks noChangeArrowheads="1"/>
          </p:cNvSpPr>
          <p:nvPr/>
        </p:nvSpPr>
        <p:spPr bwMode="auto">
          <a:xfrm>
            <a:off x="2633433" y="4848081"/>
            <a:ext cx="289288" cy="228954"/>
          </a:xfrm>
          <a:custGeom>
            <a:avLst/>
            <a:gdLst>
              <a:gd name="T0" fmla="*/ 85441 w 297650"/>
              <a:gd name="T1" fmla="*/ 204787 h 234590"/>
              <a:gd name="T2" fmla="*/ 85441 w 297650"/>
              <a:gd name="T3" fmla="*/ 213946 h 234590"/>
              <a:gd name="T4" fmla="*/ 0 w 297650"/>
              <a:gd name="T5" fmla="*/ 209550 h 234590"/>
              <a:gd name="T6" fmla="*/ 187997 w 297650"/>
              <a:gd name="T7" fmla="*/ 167564 h 234590"/>
              <a:gd name="T8" fmla="*/ 152162 w 297650"/>
              <a:gd name="T9" fmla="*/ 184141 h 234590"/>
              <a:gd name="T10" fmla="*/ 187997 w 297650"/>
              <a:gd name="T11" fmla="*/ 206482 h 234590"/>
              <a:gd name="T12" fmla="*/ 106554 w 297650"/>
              <a:gd name="T13" fmla="*/ 167564 h 234590"/>
              <a:gd name="T14" fmla="*/ 142751 w 297650"/>
              <a:gd name="T15" fmla="*/ 223059 h 234590"/>
              <a:gd name="T16" fmla="*/ 111983 w 297650"/>
              <a:gd name="T17" fmla="*/ 170087 h 234590"/>
              <a:gd name="T18" fmla="*/ 135511 w 297650"/>
              <a:gd name="T19" fmla="*/ 150267 h 234590"/>
              <a:gd name="T20" fmla="*/ 147456 w 297650"/>
              <a:gd name="T21" fmla="*/ 176213 h 234590"/>
              <a:gd name="T22" fmla="*/ 159039 w 297650"/>
              <a:gd name="T23" fmla="*/ 150267 h 234590"/>
              <a:gd name="T24" fmla="*/ 147456 w 297650"/>
              <a:gd name="T25" fmla="*/ 162519 h 234590"/>
              <a:gd name="T26" fmla="*/ 135511 w 297650"/>
              <a:gd name="T27" fmla="*/ 150267 h 234590"/>
              <a:gd name="T28" fmla="*/ 247859 w 297650"/>
              <a:gd name="T29" fmla="*/ 117475 h 234590"/>
              <a:gd name="T30" fmla="*/ 247859 w 297650"/>
              <a:gd name="T31" fmla="*/ 215538 h 234590"/>
              <a:gd name="T32" fmla="*/ 206422 w 297650"/>
              <a:gd name="T33" fmla="*/ 211196 h 234590"/>
              <a:gd name="T34" fmla="*/ 247859 w 297650"/>
              <a:gd name="T35" fmla="*/ 206492 h 234590"/>
              <a:gd name="T36" fmla="*/ 247859 w 297650"/>
              <a:gd name="T37" fmla="*/ 126522 h 234590"/>
              <a:gd name="T38" fmla="*/ 187325 w 297650"/>
              <a:gd name="T39" fmla="*/ 122179 h 234590"/>
              <a:gd name="T40" fmla="*/ 75262 w 297650"/>
              <a:gd name="T41" fmla="*/ 50800 h 234590"/>
              <a:gd name="T42" fmla="*/ 84643 w 297650"/>
              <a:gd name="T43" fmla="*/ 55486 h 234590"/>
              <a:gd name="T44" fmla="*/ 75262 w 297650"/>
              <a:gd name="T45" fmla="*/ 59811 h 234590"/>
              <a:gd name="T46" fmla="*/ 75262 w 297650"/>
              <a:gd name="T47" fmla="*/ 116041 h 234590"/>
              <a:gd name="T48" fmla="*/ 109177 w 297650"/>
              <a:gd name="T49" fmla="*/ 120726 h 234590"/>
              <a:gd name="T50" fmla="*/ 75262 w 297650"/>
              <a:gd name="T51" fmla="*/ 125052 h 234590"/>
              <a:gd name="T52" fmla="*/ 75262 w 297650"/>
              <a:gd name="T53" fmla="*/ 50800 h 234590"/>
              <a:gd name="T54" fmla="*/ 129253 w 297650"/>
              <a:gd name="T55" fmla="*/ 56177 h 234590"/>
              <a:gd name="T56" fmla="*/ 166893 w 297650"/>
              <a:gd name="T57" fmla="*/ 56177 h 234590"/>
              <a:gd name="T58" fmla="*/ 295918 w 297650"/>
              <a:gd name="T59" fmla="*/ 31610 h 234590"/>
              <a:gd name="T60" fmla="*/ 261556 w 297650"/>
              <a:gd name="T61" fmla="*/ 77566 h 234590"/>
              <a:gd name="T62" fmla="*/ 254683 w 297650"/>
              <a:gd name="T63" fmla="*/ 77566 h 234590"/>
              <a:gd name="T64" fmla="*/ 217066 w 297650"/>
              <a:gd name="T65" fmla="*/ 61282 h 234590"/>
              <a:gd name="T66" fmla="*/ 217066 w 297650"/>
              <a:gd name="T67" fmla="*/ 52236 h 234590"/>
              <a:gd name="T68" fmla="*/ 242747 w 297650"/>
              <a:gd name="T69" fmla="*/ 52959 h 234590"/>
              <a:gd name="T70" fmla="*/ 257939 w 297650"/>
              <a:gd name="T71" fmla="*/ 67796 h 234590"/>
              <a:gd name="T72" fmla="*/ 295918 w 297650"/>
              <a:gd name="T73" fmla="*/ 31610 h 234590"/>
              <a:gd name="T74" fmla="*/ 175854 w 297650"/>
              <a:gd name="T75" fmla="*/ 56177 h 234590"/>
              <a:gd name="T76" fmla="*/ 120650 w 297650"/>
              <a:gd name="T77" fmla="*/ 56177 h 234590"/>
              <a:gd name="T78" fmla="*/ 147456 w 297650"/>
              <a:gd name="T79" fmla="*/ 9009 h 234590"/>
              <a:gd name="T80" fmla="*/ 147456 w 297650"/>
              <a:gd name="T81" fmla="*/ 150628 h 234590"/>
              <a:gd name="T82" fmla="*/ 147456 w 297650"/>
              <a:gd name="T83" fmla="*/ 9009 h 234590"/>
              <a:gd name="T84" fmla="*/ 202838 w 297650"/>
              <a:gd name="T85" fmla="*/ 55495 h 234590"/>
              <a:gd name="T86" fmla="*/ 194512 w 297650"/>
              <a:gd name="T87" fmla="*/ 156393 h 234590"/>
              <a:gd name="T88" fmla="*/ 195236 w 297650"/>
              <a:gd name="T89" fmla="*/ 157114 h 234590"/>
              <a:gd name="T90" fmla="*/ 196322 w 297650"/>
              <a:gd name="T91" fmla="*/ 157835 h 234590"/>
              <a:gd name="T92" fmla="*/ 196684 w 297650"/>
              <a:gd name="T93" fmla="*/ 158916 h 234590"/>
              <a:gd name="T94" fmla="*/ 197408 w 297650"/>
              <a:gd name="T95" fmla="*/ 160718 h 234590"/>
              <a:gd name="T96" fmla="*/ 194512 w 297650"/>
              <a:gd name="T97" fmla="*/ 213689 h 234590"/>
              <a:gd name="T98" fmla="*/ 148904 w 297650"/>
              <a:gd name="T99" fmla="*/ 234230 h 234590"/>
              <a:gd name="T100" fmla="*/ 145646 w 297650"/>
              <a:gd name="T101" fmla="*/ 234230 h 234590"/>
              <a:gd name="T102" fmla="*/ 100038 w 297650"/>
              <a:gd name="T103" fmla="*/ 213689 h 234590"/>
              <a:gd name="T104" fmla="*/ 97504 w 297650"/>
              <a:gd name="T105" fmla="*/ 160718 h 234590"/>
              <a:gd name="T106" fmla="*/ 97866 w 297650"/>
              <a:gd name="T107" fmla="*/ 158916 h 234590"/>
              <a:gd name="T108" fmla="*/ 98228 w 297650"/>
              <a:gd name="T109" fmla="*/ 157835 h 234590"/>
              <a:gd name="T110" fmla="*/ 99314 w 297650"/>
              <a:gd name="T111" fmla="*/ 157114 h 234590"/>
              <a:gd name="T112" fmla="*/ 100038 w 297650"/>
              <a:gd name="T113" fmla="*/ 156393 h 234590"/>
              <a:gd name="T114" fmla="*/ 92075 w 297650"/>
              <a:gd name="T115" fmla="*/ 55495 h 234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7650" h="234590">
                <a:moveTo>
                  <a:pt x="4686" y="204787"/>
                </a:moveTo>
                <a:lnTo>
                  <a:pt x="85441" y="204787"/>
                </a:lnTo>
                <a:cubicBezTo>
                  <a:pt x="88325" y="204787"/>
                  <a:pt x="90127" y="206985"/>
                  <a:pt x="90127" y="209550"/>
                </a:cubicBezTo>
                <a:cubicBezTo>
                  <a:pt x="90127" y="212114"/>
                  <a:pt x="88325" y="213946"/>
                  <a:pt x="85441" y="213946"/>
                </a:cubicBezTo>
                <a:lnTo>
                  <a:pt x="4686" y="213946"/>
                </a:lnTo>
                <a:cubicBezTo>
                  <a:pt x="1802" y="213946"/>
                  <a:pt x="0" y="212114"/>
                  <a:pt x="0" y="209550"/>
                </a:cubicBezTo>
                <a:cubicBezTo>
                  <a:pt x="0" y="206985"/>
                  <a:pt x="1802" y="204787"/>
                  <a:pt x="4686" y="204787"/>
                </a:cubicBezTo>
                <a:close/>
                <a:moveTo>
                  <a:pt x="187997" y="167564"/>
                </a:moveTo>
                <a:lnTo>
                  <a:pt x="166641" y="177294"/>
                </a:lnTo>
                <a:lnTo>
                  <a:pt x="152162" y="184141"/>
                </a:lnTo>
                <a:lnTo>
                  <a:pt x="152162" y="223059"/>
                </a:lnTo>
                <a:lnTo>
                  <a:pt x="187997" y="206482"/>
                </a:lnTo>
                <a:lnTo>
                  <a:pt x="187997" y="167564"/>
                </a:lnTo>
                <a:close/>
                <a:moveTo>
                  <a:pt x="106554" y="167564"/>
                </a:moveTo>
                <a:lnTo>
                  <a:pt x="106554" y="206482"/>
                </a:lnTo>
                <a:lnTo>
                  <a:pt x="142751" y="223059"/>
                </a:lnTo>
                <a:lnTo>
                  <a:pt x="142751" y="184141"/>
                </a:lnTo>
                <a:lnTo>
                  <a:pt x="111983" y="170087"/>
                </a:lnTo>
                <a:lnTo>
                  <a:pt x="106554" y="167564"/>
                </a:lnTo>
                <a:close/>
                <a:moveTo>
                  <a:pt x="135511" y="150267"/>
                </a:moveTo>
                <a:lnTo>
                  <a:pt x="113069" y="160718"/>
                </a:lnTo>
                <a:lnTo>
                  <a:pt x="147456" y="176213"/>
                </a:lnTo>
                <a:lnTo>
                  <a:pt x="181843" y="160718"/>
                </a:lnTo>
                <a:lnTo>
                  <a:pt x="159039" y="150267"/>
                </a:lnTo>
                <a:cubicBezTo>
                  <a:pt x="154334" y="156393"/>
                  <a:pt x="151438" y="160357"/>
                  <a:pt x="151076" y="161078"/>
                </a:cubicBezTo>
                <a:cubicBezTo>
                  <a:pt x="149990" y="161799"/>
                  <a:pt x="148904" y="162519"/>
                  <a:pt x="147456" y="162519"/>
                </a:cubicBezTo>
                <a:cubicBezTo>
                  <a:pt x="146008" y="162519"/>
                  <a:pt x="144922" y="161799"/>
                  <a:pt x="143837" y="161078"/>
                </a:cubicBezTo>
                <a:cubicBezTo>
                  <a:pt x="143113" y="160357"/>
                  <a:pt x="140217" y="156393"/>
                  <a:pt x="135511" y="150267"/>
                </a:cubicBezTo>
                <a:close/>
                <a:moveTo>
                  <a:pt x="192009" y="117475"/>
                </a:moveTo>
                <a:lnTo>
                  <a:pt x="247859" y="117475"/>
                </a:lnTo>
                <a:cubicBezTo>
                  <a:pt x="274884" y="117475"/>
                  <a:pt x="296503" y="139549"/>
                  <a:pt x="296503" y="166326"/>
                </a:cubicBezTo>
                <a:cubicBezTo>
                  <a:pt x="296503" y="193827"/>
                  <a:pt x="274884" y="215538"/>
                  <a:pt x="247859" y="215538"/>
                </a:cubicBezTo>
                <a:lnTo>
                  <a:pt x="211106" y="215538"/>
                </a:lnTo>
                <a:cubicBezTo>
                  <a:pt x="208584" y="215538"/>
                  <a:pt x="206422" y="213729"/>
                  <a:pt x="206422" y="211196"/>
                </a:cubicBezTo>
                <a:cubicBezTo>
                  <a:pt x="206422" y="208663"/>
                  <a:pt x="208584" y="206492"/>
                  <a:pt x="211106" y="206492"/>
                </a:cubicBezTo>
                <a:lnTo>
                  <a:pt x="247859" y="206492"/>
                </a:lnTo>
                <a:cubicBezTo>
                  <a:pt x="269839" y="206492"/>
                  <a:pt x="287855" y="188399"/>
                  <a:pt x="287855" y="166326"/>
                </a:cubicBezTo>
                <a:cubicBezTo>
                  <a:pt x="287855" y="144614"/>
                  <a:pt x="269839" y="126522"/>
                  <a:pt x="247859" y="126522"/>
                </a:cubicBezTo>
                <a:lnTo>
                  <a:pt x="192009" y="126522"/>
                </a:lnTo>
                <a:cubicBezTo>
                  <a:pt x="189487" y="126522"/>
                  <a:pt x="187325" y="124712"/>
                  <a:pt x="187325" y="122179"/>
                </a:cubicBezTo>
                <a:cubicBezTo>
                  <a:pt x="187325" y="119285"/>
                  <a:pt x="189487" y="117475"/>
                  <a:pt x="192009" y="117475"/>
                </a:cubicBezTo>
                <a:close/>
                <a:moveTo>
                  <a:pt x="75262" y="50800"/>
                </a:moveTo>
                <a:lnTo>
                  <a:pt x="79952" y="50800"/>
                </a:lnTo>
                <a:cubicBezTo>
                  <a:pt x="82478" y="50800"/>
                  <a:pt x="84643" y="52963"/>
                  <a:pt x="84643" y="55486"/>
                </a:cubicBezTo>
                <a:cubicBezTo>
                  <a:pt x="84643" y="58009"/>
                  <a:pt x="82478" y="59811"/>
                  <a:pt x="79952" y="59811"/>
                </a:cubicBezTo>
                <a:lnTo>
                  <a:pt x="75262" y="59811"/>
                </a:lnTo>
                <a:cubicBezTo>
                  <a:pt x="59748" y="59811"/>
                  <a:pt x="47120" y="72427"/>
                  <a:pt x="47120" y="87926"/>
                </a:cubicBezTo>
                <a:cubicBezTo>
                  <a:pt x="47120" y="103425"/>
                  <a:pt x="59748" y="116041"/>
                  <a:pt x="75262" y="116041"/>
                </a:cubicBezTo>
                <a:lnTo>
                  <a:pt x="104847" y="116041"/>
                </a:lnTo>
                <a:cubicBezTo>
                  <a:pt x="107373" y="116041"/>
                  <a:pt x="109177" y="117843"/>
                  <a:pt x="109177" y="120726"/>
                </a:cubicBezTo>
                <a:cubicBezTo>
                  <a:pt x="109177" y="123250"/>
                  <a:pt x="107373" y="125052"/>
                  <a:pt x="104847" y="125052"/>
                </a:cubicBezTo>
                <a:lnTo>
                  <a:pt x="75262" y="125052"/>
                </a:lnTo>
                <a:cubicBezTo>
                  <a:pt x="55057" y="125052"/>
                  <a:pt x="38100" y="108471"/>
                  <a:pt x="38100" y="87926"/>
                </a:cubicBezTo>
                <a:cubicBezTo>
                  <a:pt x="38100" y="67381"/>
                  <a:pt x="55057" y="50800"/>
                  <a:pt x="75262" y="50800"/>
                </a:cubicBezTo>
                <a:close/>
                <a:moveTo>
                  <a:pt x="148252" y="37178"/>
                </a:moveTo>
                <a:cubicBezTo>
                  <a:pt x="137856" y="37178"/>
                  <a:pt x="129253" y="45782"/>
                  <a:pt x="129253" y="56177"/>
                </a:cubicBezTo>
                <a:cubicBezTo>
                  <a:pt x="129253" y="66214"/>
                  <a:pt x="137856" y="74817"/>
                  <a:pt x="148252" y="74817"/>
                </a:cubicBezTo>
                <a:cubicBezTo>
                  <a:pt x="158289" y="74817"/>
                  <a:pt x="166893" y="66214"/>
                  <a:pt x="166893" y="56177"/>
                </a:cubicBezTo>
                <a:cubicBezTo>
                  <a:pt x="166893" y="45782"/>
                  <a:pt x="158289" y="37178"/>
                  <a:pt x="148252" y="37178"/>
                </a:cubicBezTo>
                <a:close/>
                <a:moveTo>
                  <a:pt x="295918" y="31610"/>
                </a:moveTo>
                <a:cubicBezTo>
                  <a:pt x="298089" y="33419"/>
                  <a:pt x="298089" y="36314"/>
                  <a:pt x="296642" y="38123"/>
                </a:cubicBezTo>
                <a:lnTo>
                  <a:pt x="261556" y="77566"/>
                </a:lnTo>
                <a:cubicBezTo>
                  <a:pt x="260471" y="78652"/>
                  <a:pt x="259386" y="79013"/>
                  <a:pt x="257939" y="79013"/>
                </a:cubicBezTo>
                <a:cubicBezTo>
                  <a:pt x="256854" y="79013"/>
                  <a:pt x="255769" y="78652"/>
                  <a:pt x="254683" y="77566"/>
                </a:cubicBezTo>
                <a:lnTo>
                  <a:pt x="239130" y="61644"/>
                </a:lnTo>
                <a:lnTo>
                  <a:pt x="217066" y="61282"/>
                </a:lnTo>
                <a:cubicBezTo>
                  <a:pt x="214534" y="61282"/>
                  <a:pt x="212725" y="59473"/>
                  <a:pt x="212725" y="56940"/>
                </a:cubicBezTo>
                <a:cubicBezTo>
                  <a:pt x="212725" y="54407"/>
                  <a:pt x="214534" y="52236"/>
                  <a:pt x="217066" y="52236"/>
                </a:cubicBezTo>
                <a:lnTo>
                  <a:pt x="240939" y="52236"/>
                </a:lnTo>
                <a:cubicBezTo>
                  <a:pt x="241662" y="52236"/>
                  <a:pt x="242024" y="52598"/>
                  <a:pt x="242747" y="52959"/>
                </a:cubicBezTo>
                <a:cubicBezTo>
                  <a:pt x="243471" y="52959"/>
                  <a:pt x="243832" y="53321"/>
                  <a:pt x="244194" y="53683"/>
                </a:cubicBezTo>
                <a:lnTo>
                  <a:pt x="257939" y="67796"/>
                </a:lnTo>
                <a:lnTo>
                  <a:pt x="289769" y="31972"/>
                </a:lnTo>
                <a:cubicBezTo>
                  <a:pt x="291216" y="30162"/>
                  <a:pt x="294110" y="30162"/>
                  <a:pt x="295918" y="31610"/>
                </a:cubicBezTo>
                <a:close/>
                <a:moveTo>
                  <a:pt x="148252" y="28575"/>
                </a:moveTo>
                <a:cubicBezTo>
                  <a:pt x="163666" y="28575"/>
                  <a:pt x="175854" y="40763"/>
                  <a:pt x="175854" y="56177"/>
                </a:cubicBezTo>
                <a:cubicBezTo>
                  <a:pt x="175854" y="71591"/>
                  <a:pt x="163666" y="83779"/>
                  <a:pt x="148252" y="83779"/>
                </a:cubicBezTo>
                <a:cubicBezTo>
                  <a:pt x="132838" y="83779"/>
                  <a:pt x="120650" y="71591"/>
                  <a:pt x="120650" y="56177"/>
                </a:cubicBezTo>
                <a:cubicBezTo>
                  <a:pt x="120650" y="40763"/>
                  <a:pt x="132838" y="28575"/>
                  <a:pt x="148252" y="28575"/>
                </a:cubicBezTo>
                <a:close/>
                <a:moveTo>
                  <a:pt x="147456" y="9009"/>
                </a:moveTo>
                <a:cubicBezTo>
                  <a:pt x="121756" y="9009"/>
                  <a:pt x="101124" y="29909"/>
                  <a:pt x="101124" y="55495"/>
                </a:cubicBezTo>
                <a:cubicBezTo>
                  <a:pt x="101124" y="87566"/>
                  <a:pt x="135873" y="135853"/>
                  <a:pt x="147456" y="150628"/>
                </a:cubicBezTo>
                <a:cubicBezTo>
                  <a:pt x="158677" y="135853"/>
                  <a:pt x="193789" y="87566"/>
                  <a:pt x="193789" y="55495"/>
                </a:cubicBezTo>
                <a:cubicBezTo>
                  <a:pt x="193789" y="29909"/>
                  <a:pt x="172794" y="9009"/>
                  <a:pt x="147456" y="9009"/>
                </a:cubicBezTo>
                <a:close/>
                <a:moveTo>
                  <a:pt x="147456" y="0"/>
                </a:moveTo>
                <a:cubicBezTo>
                  <a:pt x="177862" y="0"/>
                  <a:pt x="202838" y="24864"/>
                  <a:pt x="202838" y="55495"/>
                </a:cubicBezTo>
                <a:cubicBezTo>
                  <a:pt x="202838" y="83602"/>
                  <a:pt x="179672" y="120718"/>
                  <a:pt x="164469" y="142700"/>
                </a:cubicBezTo>
                <a:lnTo>
                  <a:pt x="194512" y="156393"/>
                </a:lnTo>
                <a:cubicBezTo>
                  <a:pt x="194874" y="156754"/>
                  <a:pt x="194874" y="156754"/>
                  <a:pt x="195236" y="156754"/>
                </a:cubicBezTo>
                <a:lnTo>
                  <a:pt x="195236" y="157114"/>
                </a:lnTo>
                <a:cubicBezTo>
                  <a:pt x="195598" y="157114"/>
                  <a:pt x="195598" y="157114"/>
                  <a:pt x="195960" y="157474"/>
                </a:cubicBezTo>
                <a:cubicBezTo>
                  <a:pt x="195960" y="157474"/>
                  <a:pt x="196322" y="157474"/>
                  <a:pt x="196322" y="157835"/>
                </a:cubicBezTo>
                <a:cubicBezTo>
                  <a:pt x="196322" y="157835"/>
                  <a:pt x="196322" y="157835"/>
                  <a:pt x="196684" y="158195"/>
                </a:cubicBezTo>
                <a:cubicBezTo>
                  <a:pt x="196684" y="158195"/>
                  <a:pt x="196684" y="158555"/>
                  <a:pt x="196684" y="158916"/>
                </a:cubicBezTo>
                <a:lnTo>
                  <a:pt x="197046" y="159276"/>
                </a:lnTo>
                <a:cubicBezTo>
                  <a:pt x="197046" y="159637"/>
                  <a:pt x="197408" y="159997"/>
                  <a:pt x="197408" y="160718"/>
                </a:cubicBezTo>
                <a:lnTo>
                  <a:pt x="197408" y="209726"/>
                </a:lnTo>
                <a:cubicBezTo>
                  <a:pt x="197408" y="211527"/>
                  <a:pt x="196322" y="212969"/>
                  <a:pt x="194512" y="213689"/>
                </a:cubicBezTo>
                <a:lnTo>
                  <a:pt x="149266" y="234230"/>
                </a:lnTo>
                <a:lnTo>
                  <a:pt x="148904" y="234230"/>
                </a:lnTo>
                <a:cubicBezTo>
                  <a:pt x="148542" y="234590"/>
                  <a:pt x="147818" y="234590"/>
                  <a:pt x="147456" y="234590"/>
                </a:cubicBezTo>
                <a:cubicBezTo>
                  <a:pt x="146732" y="234590"/>
                  <a:pt x="146370" y="234590"/>
                  <a:pt x="145646" y="234230"/>
                </a:cubicBezTo>
                <a:cubicBezTo>
                  <a:pt x="145646" y="234230"/>
                  <a:pt x="145646" y="234230"/>
                  <a:pt x="145284" y="234230"/>
                </a:cubicBezTo>
                <a:lnTo>
                  <a:pt x="100038" y="213689"/>
                </a:lnTo>
                <a:cubicBezTo>
                  <a:pt x="98590" y="212969"/>
                  <a:pt x="97504" y="211527"/>
                  <a:pt x="97504" y="209726"/>
                </a:cubicBezTo>
                <a:lnTo>
                  <a:pt x="97504" y="160718"/>
                </a:lnTo>
                <a:cubicBezTo>
                  <a:pt x="97504" y="159997"/>
                  <a:pt x="97504" y="159637"/>
                  <a:pt x="97866" y="159276"/>
                </a:cubicBezTo>
                <a:lnTo>
                  <a:pt x="97866" y="158916"/>
                </a:lnTo>
                <a:cubicBezTo>
                  <a:pt x="97866" y="158555"/>
                  <a:pt x="97866" y="158195"/>
                  <a:pt x="98228" y="158195"/>
                </a:cubicBezTo>
                <a:cubicBezTo>
                  <a:pt x="98228" y="157835"/>
                  <a:pt x="98228" y="157835"/>
                  <a:pt x="98228" y="157835"/>
                </a:cubicBezTo>
                <a:cubicBezTo>
                  <a:pt x="98590" y="157474"/>
                  <a:pt x="98952" y="157474"/>
                  <a:pt x="98952" y="157474"/>
                </a:cubicBezTo>
                <a:cubicBezTo>
                  <a:pt x="98952" y="157114"/>
                  <a:pt x="99314" y="157114"/>
                  <a:pt x="99314" y="157114"/>
                </a:cubicBezTo>
                <a:cubicBezTo>
                  <a:pt x="99314" y="157114"/>
                  <a:pt x="99314" y="156754"/>
                  <a:pt x="99676" y="156754"/>
                </a:cubicBezTo>
                <a:cubicBezTo>
                  <a:pt x="99676" y="156754"/>
                  <a:pt x="100038" y="156754"/>
                  <a:pt x="100038" y="156393"/>
                </a:cubicBezTo>
                <a:lnTo>
                  <a:pt x="130444" y="142700"/>
                </a:lnTo>
                <a:cubicBezTo>
                  <a:pt x="114879" y="120718"/>
                  <a:pt x="92075" y="83602"/>
                  <a:pt x="92075" y="55495"/>
                </a:cubicBezTo>
                <a:cubicBezTo>
                  <a:pt x="92075" y="24864"/>
                  <a:pt x="117051" y="0"/>
                  <a:pt x="147456"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148" name="Freeform 727">
            <a:extLst>
              <a:ext uri="{FF2B5EF4-FFF2-40B4-BE49-F238E27FC236}">
                <a16:creationId xmlns:a16="http://schemas.microsoft.com/office/drawing/2014/main" id="{3D12CE38-ED31-584E-B8ED-DE9F70F4977C}"/>
              </a:ext>
            </a:extLst>
          </p:cNvPr>
          <p:cNvSpPr>
            <a:spLocks noChangeArrowheads="1"/>
          </p:cNvSpPr>
          <p:nvPr/>
        </p:nvSpPr>
        <p:spPr bwMode="auto">
          <a:xfrm>
            <a:off x="4510022" y="1887113"/>
            <a:ext cx="290833" cy="249065"/>
          </a:xfrm>
          <a:custGeom>
            <a:avLst/>
            <a:gdLst>
              <a:gd name="T0" fmla="*/ 226673 w 298089"/>
              <a:gd name="T1" fmla="*/ 231435 h 255226"/>
              <a:gd name="T2" fmla="*/ 63500 w 298089"/>
              <a:gd name="T3" fmla="*/ 222250 h 255226"/>
              <a:gd name="T4" fmla="*/ 58737 w 298089"/>
              <a:gd name="T5" fmla="*/ 227013 h 255226"/>
              <a:gd name="T6" fmla="*/ 207480 w 298089"/>
              <a:gd name="T7" fmla="*/ 227012 h 255226"/>
              <a:gd name="T8" fmla="*/ 226651 w 298089"/>
              <a:gd name="T9" fmla="*/ 207480 h 255226"/>
              <a:gd name="T10" fmla="*/ 64905 w 298089"/>
              <a:gd name="T11" fmla="*/ 246183 h 255226"/>
              <a:gd name="T12" fmla="*/ 226651 w 298089"/>
              <a:gd name="T13" fmla="*/ 198437 h 255226"/>
              <a:gd name="T14" fmla="*/ 198437 w 298089"/>
              <a:gd name="T15" fmla="*/ 227012 h 255226"/>
              <a:gd name="T16" fmla="*/ 93298 w 298089"/>
              <a:gd name="T17" fmla="*/ 227012 h 255226"/>
              <a:gd name="T18" fmla="*/ 64905 w 298089"/>
              <a:gd name="T19" fmla="*/ 198437 h 255226"/>
              <a:gd name="T20" fmla="*/ 289067 w 298089"/>
              <a:gd name="T21" fmla="*/ 194408 h 255226"/>
              <a:gd name="T22" fmla="*/ 196850 w 298089"/>
              <a:gd name="T23" fmla="*/ 158750 h 255226"/>
              <a:gd name="T24" fmla="*/ 215533 w 298089"/>
              <a:gd name="T25" fmla="*/ 167132 h 255226"/>
              <a:gd name="T26" fmla="*/ 196850 w 298089"/>
              <a:gd name="T27" fmla="*/ 175863 h 255226"/>
              <a:gd name="T28" fmla="*/ 196850 w 298089"/>
              <a:gd name="T29" fmla="*/ 158750 h 255226"/>
              <a:gd name="T30" fmla="*/ 123466 w 298089"/>
              <a:gd name="T31" fmla="*/ 147638 h 255226"/>
              <a:gd name="T32" fmla="*/ 28575 w 298089"/>
              <a:gd name="T33" fmla="*/ 147638 h 255226"/>
              <a:gd name="T34" fmla="*/ 118793 w 298089"/>
              <a:gd name="T35" fmla="*/ 107950 h 255226"/>
              <a:gd name="T36" fmla="*/ 33248 w 298089"/>
              <a:gd name="T37" fmla="*/ 117108 h 255226"/>
              <a:gd name="T38" fmla="*/ 180081 w 298089"/>
              <a:gd name="T39" fmla="*/ 87646 h 255226"/>
              <a:gd name="T40" fmla="*/ 221943 w 298089"/>
              <a:gd name="T41" fmla="*/ 87646 h 255226"/>
              <a:gd name="T42" fmla="*/ 118793 w 298089"/>
              <a:gd name="T43" fmla="*/ 71437 h 255226"/>
              <a:gd name="T44" fmla="*/ 33248 w 298089"/>
              <a:gd name="T45" fmla="*/ 80609 h 255226"/>
              <a:gd name="T46" fmla="*/ 33248 w 298089"/>
              <a:gd name="T47" fmla="*/ 34925 h 255226"/>
              <a:gd name="T48" fmla="*/ 118793 w 298089"/>
              <a:gd name="T49" fmla="*/ 44097 h 255226"/>
              <a:gd name="T50" fmla="*/ 33248 w 298089"/>
              <a:gd name="T51" fmla="*/ 34925 h 255226"/>
              <a:gd name="T52" fmla="*/ 143992 w 298089"/>
              <a:gd name="T53" fmla="*/ 180342 h 255226"/>
              <a:gd name="T54" fmla="*/ 9022 w 298089"/>
              <a:gd name="T55" fmla="*/ 8656 h 255226"/>
              <a:gd name="T56" fmla="*/ 153015 w 298089"/>
              <a:gd name="T57" fmla="*/ 4328 h 255226"/>
              <a:gd name="T58" fmla="*/ 219417 w 298089"/>
              <a:gd name="T59" fmla="*/ 60955 h 255226"/>
              <a:gd name="T60" fmla="*/ 298089 w 298089"/>
              <a:gd name="T61" fmla="*/ 152930 h 255226"/>
              <a:gd name="T62" fmla="*/ 298089 w 298089"/>
              <a:gd name="T63" fmla="*/ 214967 h 255226"/>
              <a:gd name="T64" fmla="*/ 264166 w 298089"/>
              <a:gd name="T65" fmla="*/ 228673 h 255226"/>
              <a:gd name="T66" fmla="*/ 289067 w 298089"/>
              <a:gd name="T67" fmla="*/ 214967 h 255226"/>
              <a:gd name="T68" fmla="*/ 262362 w 298089"/>
              <a:gd name="T69" fmla="*/ 201261 h 255226"/>
              <a:gd name="T70" fmla="*/ 252979 w 298089"/>
              <a:gd name="T71" fmla="*/ 165914 h 255226"/>
              <a:gd name="T72" fmla="*/ 280045 w 298089"/>
              <a:gd name="T73" fmla="*/ 143913 h 255226"/>
              <a:gd name="T74" fmla="*/ 171059 w 298089"/>
              <a:gd name="T75" fmla="*/ 139223 h 255226"/>
              <a:gd name="T76" fmla="*/ 217613 w 298089"/>
              <a:gd name="T77" fmla="*/ 78989 h 255226"/>
              <a:gd name="T78" fmla="*/ 153015 w 298089"/>
              <a:gd name="T79" fmla="*/ 59152 h 255226"/>
              <a:gd name="T80" fmla="*/ 185133 w 298089"/>
              <a:gd name="T81" fmla="*/ 223984 h 255226"/>
              <a:gd name="T82" fmla="*/ 148323 w 298089"/>
              <a:gd name="T83" fmla="*/ 233002 h 255226"/>
              <a:gd name="T84" fmla="*/ 105378 w 298089"/>
              <a:gd name="T85" fmla="*/ 223984 h 255226"/>
              <a:gd name="T86" fmla="*/ 9022 w 298089"/>
              <a:gd name="T87" fmla="*/ 189359 h 255226"/>
              <a:gd name="T88" fmla="*/ 26344 w 298089"/>
              <a:gd name="T89" fmla="*/ 228673 h 255226"/>
              <a:gd name="T90" fmla="*/ 0 w 298089"/>
              <a:gd name="T91" fmla="*/ 228673 h 255226"/>
              <a:gd name="T92" fmla="*/ 4691 w 298089"/>
              <a:gd name="T93" fmla="*/ 0 h 255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98089" h="255226">
                <a:moveTo>
                  <a:pt x="226673" y="222250"/>
                </a:moveTo>
                <a:cubicBezTo>
                  <a:pt x="229394" y="222250"/>
                  <a:pt x="231435" y="224291"/>
                  <a:pt x="231435" y="227013"/>
                </a:cubicBezTo>
                <a:cubicBezTo>
                  <a:pt x="231435" y="229394"/>
                  <a:pt x="229394" y="231435"/>
                  <a:pt x="226673" y="231435"/>
                </a:cubicBezTo>
                <a:cubicBezTo>
                  <a:pt x="224291" y="231435"/>
                  <a:pt x="222250" y="229394"/>
                  <a:pt x="222250" y="227013"/>
                </a:cubicBezTo>
                <a:cubicBezTo>
                  <a:pt x="222250" y="224291"/>
                  <a:pt x="224291" y="222250"/>
                  <a:pt x="226673" y="222250"/>
                </a:cubicBezTo>
                <a:close/>
                <a:moveTo>
                  <a:pt x="63500" y="222250"/>
                </a:moveTo>
                <a:cubicBezTo>
                  <a:pt x="65881" y="222250"/>
                  <a:pt x="67922" y="224291"/>
                  <a:pt x="67922" y="227013"/>
                </a:cubicBezTo>
                <a:cubicBezTo>
                  <a:pt x="67922" y="229394"/>
                  <a:pt x="65881" y="231435"/>
                  <a:pt x="63500" y="231435"/>
                </a:cubicBezTo>
                <a:cubicBezTo>
                  <a:pt x="60778" y="231435"/>
                  <a:pt x="58737" y="229394"/>
                  <a:pt x="58737" y="227013"/>
                </a:cubicBezTo>
                <a:cubicBezTo>
                  <a:pt x="58737" y="224291"/>
                  <a:pt x="60778" y="222250"/>
                  <a:pt x="63500" y="222250"/>
                </a:cubicBezTo>
                <a:close/>
                <a:moveTo>
                  <a:pt x="226651" y="207480"/>
                </a:moveTo>
                <a:cubicBezTo>
                  <a:pt x="216161" y="207480"/>
                  <a:pt x="207480" y="216161"/>
                  <a:pt x="207480" y="227012"/>
                </a:cubicBezTo>
                <a:cubicBezTo>
                  <a:pt x="207480" y="237502"/>
                  <a:pt x="216161" y="246183"/>
                  <a:pt x="226651" y="246183"/>
                </a:cubicBezTo>
                <a:cubicBezTo>
                  <a:pt x="237140" y="246183"/>
                  <a:pt x="245821" y="237502"/>
                  <a:pt x="245821" y="227012"/>
                </a:cubicBezTo>
                <a:cubicBezTo>
                  <a:pt x="245821" y="216161"/>
                  <a:pt x="237140" y="207480"/>
                  <a:pt x="226651" y="207480"/>
                </a:cubicBezTo>
                <a:close/>
                <a:moveTo>
                  <a:pt x="64905" y="207480"/>
                </a:moveTo>
                <a:cubicBezTo>
                  <a:pt x="54349" y="207480"/>
                  <a:pt x="45249" y="216161"/>
                  <a:pt x="45249" y="227012"/>
                </a:cubicBezTo>
                <a:cubicBezTo>
                  <a:pt x="45249" y="237502"/>
                  <a:pt x="54349" y="246183"/>
                  <a:pt x="64905" y="246183"/>
                </a:cubicBezTo>
                <a:cubicBezTo>
                  <a:pt x="75462" y="246183"/>
                  <a:pt x="84198" y="237502"/>
                  <a:pt x="84198" y="227012"/>
                </a:cubicBezTo>
                <a:cubicBezTo>
                  <a:pt x="84198" y="216161"/>
                  <a:pt x="75462" y="207480"/>
                  <a:pt x="64905" y="207480"/>
                </a:cubicBezTo>
                <a:close/>
                <a:moveTo>
                  <a:pt x="226651" y="198437"/>
                </a:moveTo>
                <a:cubicBezTo>
                  <a:pt x="242204" y="198437"/>
                  <a:pt x="255226" y="211459"/>
                  <a:pt x="255226" y="227012"/>
                </a:cubicBezTo>
                <a:cubicBezTo>
                  <a:pt x="255226" y="242566"/>
                  <a:pt x="242204" y="255226"/>
                  <a:pt x="226651" y="255226"/>
                </a:cubicBezTo>
                <a:cubicBezTo>
                  <a:pt x="211097" y="255226"/>
                  <a:pt x="198437" y="242566"/>
                  <a:pt x="198437" y="227012"/>
                </a:cubicBezTo>
                <a:cubicBezTo>
                  <a:pt x="198437" y="211459"/>
                  <a:pt x="211097" y="198437"/>
                  <a:pt x="226651" y="198437"/>
                </a:cubicBezTo>
                <a:close/>
                <a:moveTo>
                  <a:pt x="64905" y="198437"/>
                </a:moveTo>
                <a:cubicBezTo>
                  <a:pt x="80558" y="198437"/>
                  <a:pt x="93298" y="211459"/>
                  <a:pt x="93298" y="227012"/>
                </a:cubicBezTo>
                <a:cubicBezTo>
                  <a:pt x="93298" y="242566"/>
                  <a:pt x="80558" y="255226"/>
                  <a:pt x="64905" y="255226"/>
                </a:cubicBezTo>
                <a:cubicBezTo>
                  <a:pt x="48889" y="255226"/>
                  <a:pt x="36512" y="242566"/>
                  <a:pt x="36512" y="227012"/>
                </a:cubicBezTo>
                <a:cubicBezTo>
                  <a:pt x="36512" y="211459"/>
                  <a:pt x="48889" y="198437"/>
                  <a:pt x="64905" y="198437"/>
                </a:cubicBezTo>
                <a:close/>
                <a:moveTo>
                  <a:pt x="260197" y="174932"/>
                </a:moveTo>
                <a:lnTo>
                  <a:pt x="269219" y="194408"/>
                </a:lnTo>
                <a:lnTo>
                  <a:pt x="289067" y="194408"/>
                </a:lnTo>
                <a:lnTo>
                  <a:pt x="289067" y="174932"/>
                </a:lnTo>
                <a:lnTo>
                  <a:pt x="260197" y="174932"/>
                </a:lnTo>
                <a:close/>
                <a:moveTo>
                  <a:pt x="196850" y="158750"/>
                </a:moveTo>
                <a:lnTo>
                  <a:pt x="215533" y="158750"/>
                </a:lnTo>
                <a:cubicBezTo>
                  <a:pt x="218464" y="158750"/>
                  <a:pt x="220296" y="160496"/>
                  <a:pt x="220296" y="162941"/>
                </a:cubicBezTo>
                <a:cubicBezTo>
                  <a:pt x="220296" y="165386"/>
                  <a:pt x="218464" y="167132"/>
                  <a:pt x="215533" y="167132"/>
                </a:cubicBezTo>
                <a:lnTo>
                  <a:pt x="201246" y="167132"/>
                </a:lnTo>
                <a:lnTo>
                  <a:pt x="201246" y="171323"/>
                </a:lnTo>
                <a:cubicBezTo>
                  <a:pt x="201246" y="173768"/>
                  <a:pt x="199414" y="175863"/>
                  <a:pt x="196850" y="175863"/>
                </a:cubicBezTo>
                <a:cubicBezTo>
                  <a:pt x="194285" y="175863"/>
                  <a:pt x="192087" y="173768"/>
                  <a:pt x="192087" y="171323"/>
                </a:cubicBezTo>
                <a:lnTo>
                  <a:pt x="192087" y="162941"/>
                </a:lnTo>
                <a:cubicBezTo>
                  <a:pt x="192087" y="160496"/>
                  <a:pt x="194285" y="158750"/>
                  <a:pt x="196850" y="158750"/>
                </a:cubicBezTo>
                <a:close/>
                <a:moveTo>
                  <a:pt x="33248" y="142875"/>
                </a:moveTo>
                <a:lnTo>
                  <a:pt x="118793" y="142875"/>
                </a:lnTo>
                <a:cubicBezTo>
                  <a:pt x="121309" y="142875"/>
                  <a:pt x="123466" y="144707"/>
                  <a:pt x="123466" y="147638"/>
                </a:cubicBezTo>
                <a:cubicBezTo>
                  <a:pt x="123466" y="149836"/>
                  <a:pt x="121309" y="152034"/>
                  <a:pt x="118793" y="152034"/>
                </a:cubicBezTo>
                <a:lnTo>
                  <a:pt x="33248" y="152034"/>
                </a:lnTo>
                <a:cubicBezTo>
                  <a:pt x="30732" y="152034"/>
                  <a:pt x="28575" y="149836"/>
                  <a:pt x="28575" y="147638"/>
                </a:cubicBezTo>
                <a:cubicBezTo>
                  <a:pt x="28575" y="144707"/>
                  <a:pt x="30732" y="142875"/>
                  <a:pt x="33248" y="142875"/>
                </a:cubicBezTo>
                <a:close/>
                <a:moveTo>
                  <a:pt x="33248" y="107950"/>
                </a:moveTo>
                <a:lnTo>
                  <a:pt x="118793" y="107950"/>
                </a:lnTo>
                <a:cubicBezTo>
                  <a:pt x="121309" y="107950"/>
                  <a:pt x="123466" y="109781"/>
                  <a:pt x="123466" y="112346"/>
                </a:cubicBezTo>
                <a:cubicBezTo>
                  <a:pt x="123466" y="114910"/>
                  <a:pt x="121309" y="117108"/>
                  <a:pt x="118793" y="117108"/>
                </a:cubicBezTo>
                <a:lnTo>
                  <a:pt x="33248" y="117108"/>
                </a:lnTo>
                <a:cubicBezTo>
                  <a:pt x="30732" y="117108"/>
                  <a:pt x="28575" y="114910"/>
                  <a:pt x="28575" y="112346"/>
                </a:cubicBezTo>
                <a:cubicBezTo>
                  <a:pt x="28575" y="109781"/>
                  <a:pt x="30732" y="107950"/>
                  <a:pt x="33248" y="107950"/>
                </a:cubicBezTo>
                <a:close/>
                <a:moveTo>
                  <a:pt x="180081" y="87646"/>
                </a:moveTo>
                <a:lnTo>
                  <a:pt x="180081" y="134895"/>
                </a:lnTo>
                <a:lnTo>
                  <a:pt x="243596" y="134895"/>
                </a:lnTo>
                <a:lnTo>
                  <a:pt x="221943" y="87646"/>
                </a:lnTo>
                <a:lnTo>
                  <a:pt x="180081" y="87646"/>
                </a:lnTo>
                <a:close/>
                <a:moveTo>
                  <a:pt x="33248" y="71437"/>
                </a:moveTo>
                <a:lnTo>
                  <a:pt x="118793" y="71437"/>
                </a:lnTo>
                <a:cubicBezTo>
                  <a:pt x="121309" y="71437"/>
                  <a:pt x="123466" y="73553"/>
                  <a:pt x="123466" y="76023"/>
                </a:cubicBezTo>
                <a:cubicBezTo>
                  <a:pt x="123466" y="78492"/>
                  <a:pt x="121309" y="80609"/>
                  <a:pt x="118793" y="80609"/>
                </a:cubicBezTo>
                <a:lnTo>
                  <a:pt x="33248" y="80609"/>
                </a:lnTo>
                <a:cubicBezTo>
                  <a:pt x="30732" y="80609"/>
                  <a:pt x="28575" y="78492"/>
                  <a:pt x="28575" y="76023"/>
                </a:cubicBezTo>
                <a:cubicBezTo>
                  <a:pt x="28575" y="73553"/>
                  <a:pt x="30732" y="71437"/>
                  <a:pt x="33248" y="71437"/>
                </a:cubicBezTo>
                <a:close/>
                <a:moveTo>
                  <a:pt x="33248" y="34925"/>
                </a:moveTo>
                <a:lnTo>
                  <a:pt x="118793" y="34925"/>
                </a:lnTo>
                <a:cubicBezTo>
                  <a:pt x="121309" y="34925"/>
                  <a:pt x="123466" y="37041"/>
                  <a:pt x="123466" y="39511"/>
                </a:cubicBezTo>
                <a:cubicBezTo>
                  <a:pt x="123466" y="41980"/>
                  <a:pt x="121309" y="44097"/>
                  <a:pt x="118793" y="44097"/>
                </a:cubicBezTo>
                <a:lnTo>
                  <a:pt x="33248" y="44097"/>
                </a:lnTo>
                <a:cubicBezTo>
                  <a:pt x="30732" y="44097"/>
                  <a:pt x="28575" y="41980"/>
                  <a:pt x="28575" y="39511"/>
                </a:cubicBezTo>
                <a:cubicBezTo>
                  <a:pt x="28575" y="37041"/>
                  <a:pt x="30732" y="34925"/>
                  <a:pt x="33248" y="34925"/>
                </a:cubicBezTo>
                <a:close/>
                <a:moveTo>
                  <a:pt x="9022" y="8656"/>
                </a:moveTo>
                <a:lnTo>
                  <a:pt x="9022" y="180342"/>
                </a:lnTo>
                <a:lnTo>
                  <a:pt x="143992" y="180342"/>
                </a:lnTo>
                <a:lnTo>
                  <a:pt x="143992" y="54824"/>
                </a:lnTo>
                <a:lnTo>
                  <a:pt x="143992" y="8656"/>
                </a:lnTo>
                <a:lnTo>
                  <a:pt x="9022" y="8656"/>
                </a:lnTo>
                <a:close/>
                <a:moveTo>
                  <a:pt x="4691" y="0"/>
                </a:moveTo>
                <a:lnTo>
                  <a:pt x="148323" y="0"/>
                </a:lnTo>
                <a:cubicBezTo>
                  <a:pt x="150849" y="0"/>
                  <a:pt x="153015" y="1803"/>
                  <a:pt x="153015" y="4328"/>
                </a:cubicBezTo>
                <a:lnTo>
                  <a:pt x="153015" y="50135"/>
                </a:lnTo>
                <a:lnTo>
                  <a:pt x="202816" y="50135"/>
                </a:lnTo>
                <a:cubicBezTo>
                  <a:pt x="209673" y="50135"/>
                  <a:pt x="216169" y="54463"/>
                  <a:pt x="219417" y="60955"/>
                </a:cubicBezTo>
                <a:lnTo>
                  <a:pt x="253701" y="134895"/>
                </a:lnTo>
                <a:lnTo>
                  <a:pt x="280045" y="134895"/>
                </a:lnTo>
                <a:cubicBezTo>
                  <a:pt x="289789" y="134895"/>
                  <a:pt x="298089" y="142830"/>
                  <a:pt x="298089" y="152930"/>
                </a:cubicBezTo>
                <a:lnTo>
                  <a:pt x="298089" y="170603"/>
                </a:lnTo>
                <a:lnTo>
                  <a:pt x="298089" y="199097"/>
                </a:lnTo>
                <a:lnTo>
                  <a:pt x="298089" y="214967"/>
                </a:lnTo>
                <a:cubicBezTo>
                  <a:pt x="298089" y="225067"/>
                  <a:pt x="289789" y="233002"/>
                  <a:pt x="280045" y="233002"/>
                </a:cubicBezTo>
                <a:lnTo>
                  <a:pt x="268858" y="233002"/>
                </a:lnTo>
                <a:cubicBezTo>
                  <a:pt x="266332" y="233002"/>
                  <a:pt x="264166" y="230837"/>
                  <a:pt x="264166" y="228673"/>
                </a:cubicBezTo>
                <a:cubicBezTo>
                  <a:pt x="264166" y="225788"/>
                  <a:pt x="266332" y="223984"/>
                  <a:pt x="268858" y="223984"/>
                </a:cubicBezTo>
                <a:lnTo>
                  <a:pt x="280045" y="223984"/>
                </a:lnTo>
                <a:cubicBezTo>
                  <a:pt x="285098" y="223984"/>
                  <a:pt x="289067" y="220017"/>
                  <a:pt x="289067" y="214967"/>
                </a:cubicBezTo>
                <a:lnTo>
                  <a:pt x="289067" y="203786"/>
                </a:lnTo>
                <a:lnTo>
                  <a:pt x="266332" y="203786"/>
                </a:lnTo>
                <a:cubicBezTo>
                  <a:pt x="264527" y="203786"/>
                  <a:pt x="262723" y="202704"/>
                  <a:pt x="262362" y="201261"/>
                </a:cubicBezTo>
                <a:lnTo>
                  <a:pt x="248648" y="172407"/>
                </a:lnTo>
                <a:cubicBezTo>
                  <a:pt x="248288" y="170964"/>
                  <a:pt x="248288" y="169521"/>
                  <a:pt x="249009" y="168079"/>
                </a:cubicBezTo>
                <a:cubicBezTo>
                  <a:pt x="249731" y="166997"/>
                  <a:pt x="251535" y="165914"/>
                  <a:pt x="252979" y="165914"/>
                </a:cubicBezTo>
                <a:lnTo>
                  <a:pt x="289067" y="165914"/>
                </a:lnTo>
                <a:lnTo>
                  <a:pt x="289067" y="152930"/>
                </a:lnTo>
                <a:cubicBezTo>
                  <a:pt x="289067" y="147880"/>
                  <a:pt x="285098" y="143913"/>
                  <a:pt x="280045" y="143913"/>
                </a:cubicBezTo>
                <a:lnTo>
                  <a:pt x="250814" y="143913"/>
                </a:lnTo>
                <a:lnTo>
                  <a:pt x="175389" y="143913"/>
                </a:lnTo>
                <a:cubicBezTo>
                  <a:pt x="172863" y="143913"/>
                  <a:pt x="171059" y="141748"/>
                  <a:pt x="171059" y="139223"/>
                </a:cubicBezTo>
                <a:lnTo>
                  <a:pt x="171059" y="83318"/>
                </a:lnTo>
                <a:cubicBezTo>
                  <a:pt x="171059" y="80793"/>
                  <a:pt x="172863" y="78989"/>
                  <a:pt x="175389" y="78989"/>
                </a:cubicBezTo>
                <a:lnTo>
                  <a:pt x="217613" y="78989"/>
                </a:lnTo>
                <a:lnTo>
                  <a:pt x="211117" y="64562"/>
                </a:lnTo>
                <a:cubicBezTo>
                  <a:pt x="209673" y="61316"/>
                  <a:pt x="206064" y="59152"/>
                  <a:pt x="202816" y="59152"/>
                </a:cubicBezTo>
                <a:lnTo>
                  <a:pt x="153015" y="59152"/>
                </a:lnTo>
                <a:lnTo>
                  <a:pt x="153015" y="184670"/>
                </a:lnTo>
                <a:lnTo>
                  <a:pt x="153015" y="223984"/>
                </a:lnTo>
                <a:lnTo>
                  <a:pt x="185133" y="223984"/>
                </a:lnTo>
                <a:cubicBezTo>
                  <a:pt x="187659" y="223984"/>
                  <a:pt x="189825" y="225788"/>
                  <a:pt x="189825" y="228673"/>
                </a:cubicBezTo>
                <a:cubicBezTo>
                  <a:pt x="189825" y="230837"/>
                  <a:pt x="187659" y="233002"/>
                  <a:pt x="185133" y="233002"/>
                </a:cubicBezTo>
                <a:lnTo>
                  <a:pt x="148323" y="233002"/>
                </a:lnTo>
                <a:lnTo>
                  <a:pt x="105378" y="233002"/>
                </a:lnTo>
                <a:cubicBezTo>
                  <a:pt x="103213" y="233002"/>
                  <a:pt x="101047" y="230837"/>
                  <a:pt x="101047" y="228673"/>
                </a:cubicBezTo>
                <a:cubicBezTo>
                  <a:pt x="101047" y="225788"/>
                  <a:pt x="103213" y="223984"/>
                  <a:pt x="105378" y="223984"/>
                </a:cubicBezTo>
                <a:lnTo>
                  <a:pt x="143992" y="223984"/>
                </a:lnTo>
                <a:lnTo>
                  <a:pt x="143992" y="189359"/>
                </a:lnTo>
                <a:lnTo>
                  <a:pt x="9022" y="189359"/>
                </a:lnTo>
                <a:lnTo>
                  <a:pt x="9022" y="223984"/>
                </a:lnTo>
                <a:lnTo>
                  <a:pt x="22014" y="223984"/>
                </a:lnTo>
                <a:cubicBezTo>
                  <a:pt x="24540" y="223984"/>
                  <a:pt x="26344" y="225788"/>
                  <a:pt x="26344" y="228673"/>
                </a:cubicBezTo>
                <a:cubicBezTo>
                  <a:pt x="26344" y="230837"/>
                  <a:pt x="24540" y="233002"/>
                  <a:pt x="22014" y="233002"/>
                </a:cubicBezTo>
                <a:lnTo>
                  <a:pt x="4691" y="233002"/>
                </a:lnTo>
                <a:cubicBezTo>
                  <a:pt x="2165" y="233002"/>
                  <a:pt x="0" y="230837"/>
                  <a:pt x="0" y="228673"/>
                </a:cubicBezTo>
                <a:lnTo>
                  <a:pt x="0" y="184670"/>
                </a:lnTo>
                <a:lnTo>
                  <a:pt x="0" y="4328"/>
                </a:lnTo>
                <a:cubicBezTo>
                  <a:pt x="0" y="1803"/>
                  <a:pt x="2165" y="0"/>
                  <a:pt x="4691"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149" name="Freeform 726">
            <a:extLst>
              <a:ext uri="{FF2B5EF4-FFF2-40B4-BE49-F238E27FC236}">
                <a16:creationId xmlns:a16="http://schemas.microsoft.com/office/drawing/2014/main" id="{A67813B7-BB35-7645-8C67-7FE41F2F28B5}"/>
              </a:ext>
            </a:extLst>
          </p:cNvPr>
          <p:cNvSpPr>
            <a:spLocks noChangeArrowheads="1"/>
          </p:cNvSpPr>
          <p:nvPr/>
        </p:nvSpPr>
        <p:spPr bwMode="auto">
          <a:xfrm>
            <a:off x="9913870" y="5315018"/>
            <a:ext cx="289288" cy="259894"/>
          </a:xfrm>
          <a:custGeom>
            <a:avLst/>
            <a:gdLst>
              <a:gd name="T0" fmla="*/ 178546 w 296504"/>
              <a:gd name="T1" fmla="*/ 160569 h 266339"/>
              <a:gd name="T2" fmla="*/ 176366 w 296504"/>
              <a:gd name="T3" fmla="*/ 231435 h 266339"/>
              <a:gd name="T4" fmla="*/ 195989 w 296504"/>
              <a:gd name="T5" fmla="*/ 233941 h 266339"/>
              <a:gd name="T6" fmla="*/ 215250 w 296504"/>
              <a:gd name="T7" fmla="*/ 162359 h 266339"/>
              <a:gd name="T8" fmla="*/ 207255 w 296504"/>
              <a:gd name="T9" fmla="*/ 153053 h 266339"/>
              <a:gd name="T10" fmla="*/ 90112 w 296504"/>
              <a:gd name="T11" fmla="*/ 153053 h 266339"/>
              <a:gd name="T12" fmla="*/ 82636 w 296504"/>
              <a:gd name="T13" fmla="*/ 162359 h 266339"/>
              <a:gd name="T14" fmla="*/ 101148 w 296504"/>
              <a:gd name="T15" fmla="*/ 233941 h 266339"/>
              <a:gd name="T16" fmla="*/ 120015 w 296504"/>
              <a:gd name="T17" fmla="*/ 231435 h 266339"/>
              <a:gd name="T18" fmla="*/ 118591 w 296504"/>
              <a:gd name="T19" fmla="*/ 160569 h 266339"/>
              <a:gd name="T20" fmla="*/ 90112 w 296504"/>
              <a:gd name="T21" fmla="*/ 153053 h 266339"/>
              <a:gd name="T22" fmla="*/ 207255 w 296504"/>
              <a:gd name="T23" fmla="*/ 144463 h 266339"/>
              <a:gd name="T24" fmla="*/ 223971 w 296504"/>
              <a:gd name="T25" fmla="*/ 163790 h 266339"/>
              <a:gd name="T26" fmla="*/ 195989 w 296504"/>
              <a:gd name="T27" fmla="*/ 242530 h 266339"/>
              <a:gd name="T28" fmla="*/ 169824 w 296504"/>
              <a:gd name="T29" fmla="*/ 237520 h 266339"/>
              <a:gd name="T30" fmla="*/ 169097 w 296504"/>
              <a:gd name="T31" fmla="*/ 160211 h 266339"/>
              <a:gd name="T32" fmla="*/ 90112 w 296504"/>
              <a:gd name="T33" fmla="*/ 144463 h 266339"/>
              <a:gd name="T34" fmla="*/ 127135 w 296504"/>
              <a:gd name="T35" fmla="*/ 160211 h 266339"/>
              <a:gd name="T36" fmla="*/ 126779 w 296504"/>
              <a:gd name="T37" fmla="*/ 237520 h 266339"/>
              <a:gd name="T38" fmla="*/ 101148 w 296504"/>
              <a:gd name="T39" fmla="*/ 242530 h 266339"/>
              <a:gd name="T40" fmla="*/ 73737 w 296504"/>
              <a:gd name="T41" fmla="*/ 163790 h 266339"/>
              <a:gd name="T42" fmla="*/ 90112 w 296504"/>
              <a:gd name="T43" fmla="*/ 144463 h 266339"/>
              <a:gd name="T44" fmla="*/ 57503 w 296504"/>
              <a:gd name="T45" fmla="*/ 247573 h 266339"/>
              <a:gd name="T46" fmla="*/ 226421 w 296504"/>
              <a:gd name="T47" fmla="*/ 257317 h 266339"/>
              <a:gd name="T48" fmla="*/ 272783 w 296504"/>
              <a:gd name="T49" fmla="*/ 131004 h 266339"/>
              <a:gd name="T50" fmla="*/ 13297 w 296504"/>
              <a:gd name="T51" fmla="*/ 94915 h 266339"/>
              <a:gd name="T52" fmla="*/ 8985 w 296504"/>
              <a:gd name="T53" fmla="*/ 117651 h 266339"/>
              <a:gd name="T54" fmla="*/ 17970 w 296504"/>
              <a:gd name="T55" fmla="*/ 121982 h 266339"/>
              <a:gd name="T56" fmla="*/ 283206 w 296504"/>
              <a:gd name="T57" fmla="*/ 121982 h 266339"/>
              <a:gd name="T58" fmla="*/ 287878 w 296504"/>
              <a:gd name="T59" fmla="*/ 99606 h 266339"/>
              <a:gd name="T60" fmla="*/ 259126 w 296504"/>
              <a:gd name="T61" fmla="*/ 94915 h 266339"/>
              <a:gd name="T62" fmla="*/ 264158 w 296504"/>
              <a:gd name="T63" fmla="*/ 112238 h 266339"/>
              <a:gd name="T64" fmla="*/ 258048 w 296504"/>
              <a:gd name="T65" fmla="*/ 110794 h 266339"/>
              <a:gd name="T66" fmla="*/ 47800 w 296504"/>
              <a:gd name="T67" fmla="*/ 94915 h 266339"/>
              <a:gd name="T68" fmla="*/ 34502 w 296504"/>
              <a:gd name="T69" fmla="*/ 112959 h 266339"/>
              <a:gd name="T70" fmla="*/ 30549 w 296504"/>
              <a:gd name="T71" fmla="*/ 106102 h 266339"/>
              <a:gd name="T72" fmla="*/ 13297 w 296504"/>
              <a:gd name="T73" fmla="*/ 94915 h 266339"/>
              <a:gd name="T74" fmla="*/ 199107 w 296504"/>
              <a:gd name="T75" fmla="*/ 18044 h 266339"/>
              <a:gd name="T76" fmla="*/ 217077 w 296504"/>
              <a:gd name="T77" fmla="*/ 18044 h 266339"/>
              <a:gd name="T78" fmla="*/ 88412 w 296504"/>
              <a:gd name="T79" fmla="*/ 9022 h 266339"/>
              <a:gd name="T80" fmla="*/ 88412 w 296504"/>
              <a:gd name="T81" fmla="*/ 27067 h 266339"/>
              <a:gd name="T82" fmla="*/ 88412 w 296504"/>
              <a:gd name="T83" fmla="*/ 9022 h 266339"/>
              <a:gd name="T84" fmla="*/ 106741 w 296504"/>
              <a:gd name="T85" fmla="*/ 18044 h 266339"/>
              <a:gd name="T86" fmla="*/ 83380 w 296504"/>
              <a:gd name="T87" fmla="*/ 35367 h 266339"/>
              <a:gd name="T88" fmla="*/ 243313 w 296504"/>
              <a:gd name="T89" fmla="*/ 85892 h 266339"/>
              <a:gd name="T90" fmla="*/ 208092 w 296504"/>
              <a:gd name="T91" fmla="*/ 36089 h 266339"/>
              <a:gd name="T92" fmla="*/ 208092 w 296504"/>
              <a:gd name="T93" fmla="*/ 0 h 266339"/>
              <a:gd name="T94" fmla="*/ 220671 w 296504"/>
              <a:gd name="T95" fmla="*/ 30676 h 266339"/>
              <a:gd name="T96" fmla="*/ 283206 w 296504"/>
              <a:gd name="T97" fmla="*/ 85892 h 266339"/>
              <a:gd name="T98" fmla="*/ 296504 w 296504"/>
              <a:gd name="T99" fmla="*/ 117651 h 266339"/>
              <a:gd name="T100" fmla="*/ 282128 w 296504"/>
              <a:gd name="T101" fmla="*/ 131004 h 266339"/>
              <a:gd name="T102" fmla="*/ 226421 w 296504"/>
              <a:gd name="T103" fmla="*/ 266339 h 266339"/>
              <a:gd name="T104" fmla="*/ 48878 w 296504"/>
              <a:gd name="T105" fmla="*/ 250099 h 266339"/>
              <a:gd name="T106" fmla="*/ 13297 w 296504"/>
              <a:gd name="T107" fmla="*/ 131004 h 266339"/>
              <a:gd name="T108" fmla="*/ 0 w 296504"/>
              <a:gd name="T109" fmla="*/ 99606 h 266339"/>
              <a:gd name="T110" fmla="*/ 42768 w 296504"/>
              <a:gd name="T111" fmla="*/ 85892 h 266339"/>
              <a:gd name="T112" fmla="*/ 70442 w 296504"/>
              <a:gd name="T113" fmla="*/ 18044 h 266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6504" h="266339">
                <a:moveTo>
                  <a:pt x="186177" y="153053"/>
                </a:moveTo>
                <a:cubicBezTo>
                  <a:pt x="182180" y="153053"/>
                  <a:pt x="178546" y="156632"/>
                  <a:pt x="178546" y="160569"/>
                </a:cubicBezTo>
                <a:lnTo>
                  <a:pt x="174185" y="225709"/>
                </a:lnTo>
                <a:cubicBezTo>
                  <a:pt x="174185" y="227856"/>
                  <a:pt x="174912" y="230004"/>
                  <a:pt x="176366" y="231435"/>
                </a:cubicBezTo>
                <a:cubicBezTo>
                  <a:pt x="177819" y="233225"/>
                  <a:pt x="180000" y="233941"/>
                  <a:pt x="182180" y="233941"/>
                </a:cubicBezTo>
                <a:lnTo>
                  <a:pt x="195989" y="233941"/>
                </a:lnTo>
                <a:cubicBezTo>
                  <a:pt x="199987" y="233941"/>
                  <a:pt x="203257" y="231077"/>
                  <a:pt x="203984" y="227498"/>
                </a:cubicBezTo>
                <a:lnTo>
                  <a:pt x="215250" y="162359"/>
                </a:lnTo>
                <a:cubicBezTo>
                  <a:pt x="215613" y="160211"/>
                  <a:pt x="214886" y="157706"/>
                  <a:pt x="213433" y="155916"/>
                </a:cubicBezTo>
                <a:cubicBezTo>
                  <a:pt x="211979" y="154127"/>
                  <a:pt x="209435" y="153053"/>
                  <a:pt x="207255" y="153053"/>
                </a:cubicBezTo>
                <a:lnTo>
                  <a:pt x="186177" y="153053"/>
                </a:lnTo>
                <a:close/>
                <a:moveTo>
                  <a:pt x="90112" y="153053"/>
                </a:moveTo>
                <a:cubicBezTo>
                  <a:pt x="87620" y="153053"/>
                  <a:pt x="85484" y="154127"/>
                  <a:pt x="84060" y="155916"/>
                </a:cubicBezTo>
                <a:cubicBezTo>
                  <a:pt x="82636" y="157706"/>
                  <a:pt x="81924" y="160211"/>
                  <a:pt x="82636" y="162359"/>
                </a:cubicBezTo>
                <a:lnTo>
                  <a:pt x="93316" y="227498"/>
                </a:lnTo>
                <a:cubicBezTo>
                  <a:pt x="94028" y="231077"/>
                  <a:pt x="97232" y="233941"/>
                  <a:pt x="101148" y="233941"/>
                </a:cubicBezTo>
                <a:lnTo>
                  <a:pt x="114676" y="233941"/>
                </a:lnTo>
                <a:cubicBezTo>
                  <a:pt x="116812" y="233941"/>
                  <a:pt x="118591" y="233225"/>
                  <a:pt x="120015" y="231435"/>
                </a:cubicBezTo>
                <a:cubicBezTo>
                  <a:pt x="121439" y="230004"/>
                  <a:pt x="122507" y="227856"/>
                  <a:pt x="122151" y="225709"/>
                </a:cubicBezTo>
                <a:lnTo>
                  <a:pt x="118591" y="160569"/>
                </a:lnTo>
                <a:cubicBezTo>
                  <a:pt x="118235" y="156632"/>
                  <a:pt x="114676" y="153053"/>
                  <a:pt x="110760" y="153053"/>
                </a:cubicBezTo>
                <a:lnTo>
                  <a:pt x="90112" y="153053"/>
                </a:lnTo>
                <a:close/>
                <a:moveTo>
                  <a:pt x="186177" y="144463"/>
                </a:moveTo>
                <a:lnTo>
                  <a:pt x="207255" y="144463"/>
                </a:lnTo>
                <a:cubicBezTo>
                  <a:pt x="212342" y="144463"/>
                  <a:pt x="217067" y="146611"/>
                  <a:pt x="220337" y="150190"/>
                </a:cubicBezTo>
                <a:cubicBezTo>
                  <a:pt x="223608" y="154127"/>
                  <a:pt x="225062" y="159138"/>
                  <a:pt x="223971" y="163790"/>
                </a:cubicBezTo>
                <a:lnTo>
                  <a:pt x="213069" y="228930"/>
                </a:lnTo>
                <a:cubicBezTo>
                  <a:pt x="211616" y="237162"/>
                  <a:pt x="204348" y="242530"/>
                  <a:pt x="195989" y="242530"/>
                </a:cubicBezTo>
                <a:lnTo>
                  <a:pt x="182180" y="242530"/>
                </a:lnTo>
                <a:cubicBezTo>
                  <a:pt x="177456" y="242530"/>
                  <a:pt x="173095" y="240741"/>
                  <a:pt x="169824" y="237520"/>
                </a:cubicBezTo>
                <a:cubicBezTo>
                  <a:pt x="166554" y="234298"/>
                  <a:pt x="165100" y="229646"/>
                  <a:pt x="165463" y="224993"/>
                </a:cubicBezTo>
                <a:lnTo>
                  <a:pt x="169097" y="160211"/>
                </a:lnTo>
                <a:cubicBezTo>
                  <a:pt x="169824" y="151264"/>
                  <a:pt x="177456" y="144463"/>
                  <a:pt x="186177" y="144463"/>
                </a:cubicBezTo>
                <a:close/>
                <a:moveTo>
                  <a:pt x="90112" y="144463"/>
                </a:moveTo>
                <a:lnTo>
                  <a:pt x="110760" y="144463"/>
                </a:lnTo>
                <a:cubicBezTo>
                  <a:pt x="119659" y="144463"/>
                  <a:pt x="126779" y="151264"/>
                  <a:pt x="127135" y="160211"/>
                </a:cubicBezTo>
                <a:lnTo>
                  <a:pt x="131407" y="224993"/>
                </a:lnTo>
                <a:cubicBezTo>
                  <a:pt x="131407" y="229646"/>
                  <a:pt x="129983" y="234298"/>
                  <a:pt x="126779" y="237520"/>
                </a:cubicBezTo>
                <a:cubicBezTo>
                  <a:pt x="123575" y="240741"/>
                  <a:pt x="119303" y="242530"/>
                  <a:pt x="114676" y="242530"/>
                </a:cubicBezTo>
                <a:lnTo>
                  <a:pt x="101148" y="242530"/>
                </a:lnTo>
                <a:cubicBezTo>
                  <a:pt x="92960" y="242530"/>
                  <a:pt x="86196" y="237162"/>
                  <a:pt x="84772" y="228930"/>
                </a:cubicBezTo>
                <a:lnTo>
                  <a:pt x="73737" y="163790"/>
                </a:lnTo>
                <a:cubicBezTo>
                  <a:pt x="73025" y="159138"/>
                  <a:pt x="74093" y="154127"/>
                  <a:pt x="77297" y="150190"/>
                </a:cubicBezTo>
                <a:cubicBezTo>
                  <a:pt x="80500" y="146611"/>
                  <a:pt x="85128" y="144463"/>
                  <a:pt x="90112" y="144463"/>
                </a:cubicBezTo>
                <a:close/>
                <a:moveTo>
                  <a:pt x="23720" y="131004"/>
                </a:moveTo>
                <a:lnTo>
                  <a:pt x="57503" y="247573"/>
                </a:lnTo>
                <a:cubicBezTo>
                  <a:pt x="58941" y="253347"/>
                  <a:pt x="64332" y="257317"/>
                  <a:pt x="70442" y="257317"/>
                </a:cubicBezTo>
                <a:lnTo>
                  <a:pt x="226421" y="257317"/>
                </a:lnTo>
                <a:cubicBezTo>
                  <a:pt x="232171" y="257317"/>
                  <a:pt x="237562" y="253347"/>
                  <a:pt x="239359" y="247573"/>
                </a:cubicBezTo>
                <a:lnTo>
                  <a:pt x="272783" y="131004"/>
                </a:lnTo>
                <a:lnTo>
                  <a:pt x="23720" y="131004"/>
                </a:lnTo>
                <a:close/>
                <a:moveTo>
                  <a:pt x="13297" y="94915"/>
                </a:moveTo>
                <a:cubicBezTo>
                  <a:pt x="10782" y="94915"/>
                  <a:pt x="8985" y="96719"/>
                  <a:pt x="8985" y="99606"/>
                </a:cubicBezTo>
                <a:lnTo>
                  <a:pt x="8985" y="117651"/>
                </a:lnTo>
                <a:cubicBezTo>
                  <a:pt x="8985" y="119816"/>
                  <a:pt x="10782" y="121982"/>
                  <a:pt x="13297" y="121982"/>
                </a:cubicBezTo>
                <a:lnTo>
                  <a:pt x="17970" y="121982"/>
                </a:lnTo>
                <a:lnTo>
                  <a:pt x="278534" y="121982"/>
                </a:lnTo>
                <a:lnTo>
                  <a:pt x="283206" y="121982"/>
                </a:lnTo>
                <a:cubicBezTo>
                  <a:pt x="285722" y="121982"/>
                  <a:pt x="287878" y="119816"/>
                  <a:pt x="287878" y="117651"/>
                </a:cubicBezTo>
                <a:lnTo>
                  <a:pt x="287878" y="99606"/>
                </a:lnTo>
                <a:cubicBezTo>
                  <a:pt x="287878" y="96719"/>
                  <a:pt x="285722" y="94915"/>
                  <a:pt x="283206" y="94915"/>
                </a:cubicBezTo>
                <a:lnTo>
                  <a:pt x="259126" y="94915"/>
                </a:lnTo>
                <a:lnTo>
                  <a:pt x="265955" y="106102"/>
                </a:lnTo>
                <a:cubicBezTo>
                  <a:pt x="267033" y="108268"/>
                  <a:pt x="266314" y="110794"/>
                  <a:pt x="264158" y="112238"/>
                </a:cubicBezTo>
                <a:cubicBezTo>
                  <a:pt x="263439" y="112598"/>
                  <a:pt x="262720" y="112959"/>
                  <a:pt x="262001" y="112959"/>
                </a:cubicBezTo>
                <a:cubicBezTo>
                  <a:pt x="260564" y="112959"/>
                  <a:pt x="259126" y="112238"/>
                  <a:pt x="258048" y="110794"/>
                </a:cubicBezTo>
                <a:lnTo>
                  <a:pt x="248704" y="94915"/>
                </a:lnTo>
                <a:lnTo>
                  <a:pt x="47800" y="94915"/>
                </a:lnTo>
                <a:lnTo>
                  <a:pt x="38455" y="110794"/>
                </a:lnTo>
                <a:cubicBezTo>
                  <a:pt x="37737" y="112238"/>
                  <a:pt x="36299" y="112959"/>
                  <a:pt x="34502" y="112959"/>
                </a:cubicBezTo>
                <a:cubicBezTo>
                  <a:pt x="33783" y="112959"/>
                  <a:pt x="33064" y="112598"/>
                  <a:pt x="32346" y="112238"/>
                </a:cubicBezTo>
                <a:cubicBezTo>
                  <a:pt x="30189" y="110794"/>
                  <a:pt x="29470" y="108268"/>
                  <a:pt x="30549" y="106102"/>
                </a:cubicBezTo>
                <a:lnTo>
                  <a:pt x="37377" y="94915"/>
                </a:lnTo>
                <a:lnTo>
                  <a:pt x="13297" y="94915"/>
                </a:lnTo>
                <a:close/>
                <a:moveTo>
                  <a:pt x="208092" y="9022"/>
                </a:moveTo>
                <a:cubicBezTo>
                  <a:pt x="203060" y="9022"/>
                  <a:pt x="199107" y="12992"/>
                  <a:pt x="199107" y="18044"/>
                </a:cubicBezTo>
                <a:cubicBezTo>
                  <a:pt x="199107" y="23097"/>
                  <a:pt x="203060" y="27067"/>
                  <a:pt x="208092" y="27067"/>
                </a:cubicBezTo>
                <a:cubicBezTo>
                  <a:pt x="213123" y="27067"/>
                  <a:pt x="217077" y="23097"/>
                  <a:pt x="217077" y="18044"/>
                </a:cubicBezTo>
                <a:cubicBezTo>
                  <a:pt x="217077" y="12992"/>
                  <a:pt x="213123" y="9022"/>
                  <a:pt x="208092" y="9022"/>
                </a:cubicBezTo>
                <a:close/>
                <a:moveTo>
                  <a:pt x="88412" y="9022"/>
                </a:moveTo>
                <a:cubicBezTo>
                  <a:pt x="83740" y="9022"/>
                  <a:pt x="79786" y="12992"/>
                  <a:pt x="79786" y="18044"/>
                </a:cubicBezTo>
                <a:cubicBezTo>
                  <a:pt x="79786" y="23097"/>
                  <a:pt x="83740" y="27067"/>
                  <a:pt x="88412" y="27067"/>
                </a:cubicBezTo>
                <a:cubicBezTo>
                  <a:pt x="93443" y="27067"/>
                  <a:pt x="97756" y="23097"/>
                  <a:pt x="97756" y="18044"/>
                </a:cubicBezTo>
                <a:cubicBezTo>
                  <a:pt x="97756" y="12992"/>
                  <a:pt x="93443" y="9022"/>
                  <a:pt x="88412" y="9022"/>
                </a:cubicBezTo>
                <a:close/>
                <a:moveTo>
                  <a:pt x="88412" y="0"/>
                </a:moveTo>
                <a:cubicBezTo>
                  <a:pt x="98475" y="0"/>
                  <a:pt x="106741" y="8300"/>
                  <a:pt x="106741" y="18044"/>
                </a:cubicBezTo>
                <a:cubicBezTo>
                  <a:pt x="106741" y="28149"/>
                  <a:pt x="98475" y="36089"/>
                  <a:pt x="88412" y="36089"/>
                </a:cubicBezTo>
                <a:cubicBezTo>
                  <a:pt x="86974" y="36089"/>
                  <a:pt x="85177" y="35728"/>
                  <a:pt x="83380" y="35367"/>
                </a:cubicBezTo>
                <a:lnTo>
                  <a:pt x="53191" y="85892"/>
                </a:lnTo>
                <a:lnTo>
                  <a:pt x="243313" y="85892"/>
                </a:lnTo>
                <a:lnTo>
                  <a:pt x="213123" y="35367"/>
                </a:lnTo>
                <a:cubicBezTo>
                  <a:pt x="211686" y="35728"/>
                  <a:pt x="209889" y="36089"/>
                  <a:pt x="208092" y="36089"/>
                </a:cubicBezTo>
                <a:cubicBezTo>
                  <a:pt x="198028" y="36089"/>
                  <a:pt x="190122" y="28149"/>
                  <a:pt x="190122" y="18044"/>
                </a:cubicBezTo>
                <a:cubicBezTo>
                  <a:pt x="190122" y="8300"/>
                  <a:pt x="198028" y="0"/>
                  <a:pt x="208092" y="0"/>
                </a:cubicBezTo>
                <a:cubicBezTo>
                  <a:pt x="217795" y="0"/>
                  <a:pt x="226062" y="8300"/>
                  <a:pt x="226062" y="18044"/>
                </a:cubicBezTo>
                <a:cubicBezTo>
                  <a:pt x="226062" y="23097"/>
                  <a:pt x="223905" y="27428"/>
                  <a:pt x="220671" y="30676"/>
                </a:cubicBezTo>
                <a:lnTo>
                  <a:pt x="253735" y="85892"/>
                </a:lnTo>
                <a:lnTo>
                  <a:pt x="283206" y="85892"/>
                </a:lnTo>
                <a:cubicBezTo>
                  <a:pt x="290753" y="85892"/>
                  <a:pt x="296504" y="92027"/>
                  <a:pt x="296504" y="99606"/>
                </a:cubicBezTo>
                <a:lnTo>
                  <a:pt x="296504" y="117651"/>
                </a:lnTo>
                <a:cubicBezTo>
                  <a:pt x="296504" y="124869"/>
                  <a:pt x="290753" y="131004"/>
                  <a:pt x="283206" y="131004"/>
                </a:cubicBezTo>
                <a:lnTo>
                  <a:pt x="282128" y="131004"/>
                </a:lnTo>
                <a:lnTo>
                  <a:pt x="247985" y="250099"/>
                </a:lnTo>
                <a:cubicBezTo>
                  <a:pt x="245110" y="259843"/>
                  <a:pt x="236125" y="266339"/>
                  <a:pt x="226421" y="266339"/>
                </a:cubicBezTo>
                <a:lnTo>
                  <a:pt x="70442" y="266339"/>
                </a:lnTo>
                <a:cubicBezTo>
                  <a:pt x="60379" y="266339"/>
                  <a:pt x="51394" y="259843"/>
                  <a:pt x="48878" y="250099"/>
                </a:cubicBezTo>
                <a:lnTo>
                  <a:pt x="14376" y="131004"/>
                </a:lnTo>
                <a:lnTo>
                  <a:pt x="13297" y="131004"/>
                </a:lnTo>
                <a:cubicBezTo>
                  <a:pt x="6110" y="131004"/>
                  <a:pt x="0" y="124869"/>
                  <a:pt x="0" y="117651"/>
                </a:cubicBezTo>
                <a:lnTo>
                  <a:pt x="0" y="99606"/>
                </a:lnTo>
                <a:cubicBezTo>
                  <a:pt x="0" y="92027"/>
                  <a:pt x="6110" y="85892"/>
                  <a:pt x="13297" y="85892"/>
                </a:cubicBezTo>
                <a:lnTo>
                  <a:pt x="42768" y="85892"/>
                </a:lnTo>
                <a:lnTo>
                  <a:pt x="75833" y="30676"/>
                </a:lnTo>
                <a:cubicBezTo>
                  <a:pt x="72598" y="27428"/>
                  <a:pt x="70442" y="23097"/>
                  <a:pt x="70442" y="18044"/>
                </a:cubicBezTo>
                <a:cubicBezTo>
                  <a:pt x="70442" y="8300"/>
                  <a:pt x="78708" y="0"/>
                  <a:pt x="88412"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150" name="Freeform 743">
            <a:extLst>
              <a:ext uri="{FF2B5EF4-FFF2-40B4-BE49-F238E27FC236}">
                <a16:creationId xmlns:a16="http://schemas.microsoft.com/office/drawing/2014/main" id="{88C79581-80F9-4042-94B4-BBBF930EA32D}"/>
              </a:ext>
            </a:extLst>
          </p:cNvPr>
          <p:cNvSpPr>
            <a:spLocks noChangeArrowheads="1"/>
          </p:cNvSpPr>
          <p:nvPr/>
        </p:nvSpPr>
        <p:spPr bwMode="auto">
          <a:xfrm>
            <a:off x="4455299" y="5896746"/>
            <a:ext cx="290834" cy="259894"/>
          </a:xfrm>
          <a:custGeom>
            <a:avLst/>
            <a:gdLst>
              <a:gd name="T0" fmla="*/ 254066 w 298089"/>
              <a:gd name="T1" fmla="*/ 223837 h 266339"/>
              <a:gd name="T2" fmla="*/ 254066 w 298089"/>
              <a:gd name="T3" fmla="*/ 232981 h 266339"/>
              <a:gd name="T4" fmla="*/ 41275 w 298089"/>
              <a:gd name="T5" fmla="*/ 228409 h 266339"/>
              <a:gd name="T6" fmla="*/ 46333 w 298089"/>
              <a:gd name="T7" fmla="*/ 188912 h 266339"/>
              <a:gd name="T8" fmla="*/ 258401 w 298089"/>
              <a:gd name="T9" fmla="*/ 193308 h 266339"/>
              <a:gd name="T10" fmla="*/ 46333 w 298089"/>
              <a:gd name="T11" fmla="*/ 198071 h 266339"/>
              <a:gd name="T12" fmla="*/ 46333 w 298089"/>
              <a:gd name="T13" fmla="*/ 188912 h 266339"/>
              <a:gd name="T14" fmla="*/ 254066 w 298089"/>
              <a:gd name="T15" fmla="*/ 155575 h 266339"/>
              <a:gd name="T16" fmla="*/ 254066 w 298089"/>
              <a:gd name="T17" fmla="*/ 164734 h 266339"/>
              <a:gd name="T18" fmla="*/ 41275 w 298089"/>
              <a:gd name="T19" fmla="*/ 159971 h 266339"/>
              <a:gd name="T20" fmla="*/ 134144 w 298089"/>
              <a:gd name="T21" fmla="*/ 10602 h 266339"/>
              <a:gd name="T22" fmla="*/ 129454 w 298089"/>
              <a:gd name="T23" fmla="*/ 84885 h 266339"/>
              <a:gd name="T24" fmla="*/ 150019 w 298089"/>
              <a:gd name="T25" fmla="*/ 120584 h 266339"/>
              <a:gd name="T26" fmla="*/ 170584 w 298089"/>
              <a:gd name="T27" fmla="*/ 84885 h 266339"/>
              <a:gd name="T28" fmla="*/ 165894 w 298089"/>
              <a:gd name="T29" fmla="*/ 10602 h 266339"/>
              <a:gd name="T30" fmla="*/ 222304 w 298089"/>
              <a:gd name="T31" fmla="*/ 9023 h 266339"/>
              <a:gd name="T32" fmla="*/ 222304 w 298089"/>
              <a:gd name="T33" fmla="*/ 27067 h 266339"/>
              <a:gd name="T34" fmla="*/ 222304 w 298089"/>
              <a:gd name="T35" fmla="*/ 9023 h 266339"/>
              <a:gd name="T36" fmla="*/ 66402 w 298089"/>
              <a:gd name="T37" fmla="*/ 18045 h 266339"/>
              <a:gd name="T38" fmla="*/ 84446 w 298089"/>
              <a:gd name="T39" fmla="*/ 18045 h 266339"/>
              <a:gd name="T40" fmla="*/ 129454 w 298089"/>
              <a:gd name="T41" fmla="*/ 1587 h 266339"/>
              <a:gd name="T42" fmla="*/ 174914 w 298089"/>
              <a:gd name="T43" fmla="*/ 5914 h 266339"/>
              <a:gd name="T44" fmla="*/ 196561 w 298089"/>
              <a:gd name="T45" fmla="*/ 75870 h 266339"/>
              <a:gd name="T46" fmla="*/ 199808 w 298089"/>
              <a:gd name="T47" fmla="*/ 83442 h 266339"/>
              <a:gd name="T48" fmla="*/ 150019 w 298089"/>
              <a:gd name="T49" fmla="*/ 131402 h 266339"/>
              <a:gd name="T50" fmla="*/ 100229 w 298089"/>
              <a:gd name="T51" fmla="*/ 83442 h 266339"/>
              <a:gd name="T52" fmla="*/ 103476 w 298089"/>
              <a:gd name="T53" fmla="*/ 75870 h 266339"/>
              <a:gd name="T54" fmla="*/ 125124 w 298089"/>
              <a:gd name="T55" fmla="*/ 5914 h 266339"/>
              <a:gd name="T56" fmla="*/ 75424 w 298089"/>
              <a:gd name="T57" fmla="*/ 0 h 266339"/>
              <a:gd name="T58" fmla="*/ 75424 w 298089"/>
              <a:gd name="T59" fmla="*/ 36090 h 266339"/>
              <a:gd name="T60" fmla="*/ 49441 w 298089"/>
              <a:gd name="T61" fmla="*/ 85893 h 266339"/>
              <a:gd name="T62" fmla="*/ 90220 w 298089"/>
              <a:gd name="T63" fmla="*/ 90224 h 266339"/>
              <a:gd name="T64" fmla="*/ 45832 w 298089"/>
              <a:gd name="T65" fmla="*/ 94915 h 266339"/>
              <a:gd name="T66" fmla="*/ 35005 w 298089"/>
              <a:gd name="T67" fmla="*/ 112960 h 266339"/>
              <a:gd name="T68" fmla="*/ 30675 w 298089"/>
              <a:gd name="T69" fmla="*/ 106825 h 266339"/>
              <a:gd name="T70" fmla="*/ 13352 w 298089"/>
              <a:gd name="T71" fmla="*/ 94915 h 266339"/>
              <a:gd name="T72" fmla="*/ 9022 w 298089"/>
              <a:gd name="T73" fmla="*/ 117651 h 266339"/>
              <a:gd name="T74" fmla="*/ 121979 w 298089"/>
              <a:gd name="T75" fmla="*/ 121982 h 266339"/>
              <a:gd name="T76" fmla="*/ 121979 w 298089"/>
              <a:gd name="T77" fmla="*/ 131004 h 266339"/>
              <a:gd name="T78" fmla="*/ 22735 w 298089"/>
              <a:gd name="T79" fmla="*/ 239272 h 266339"/>
              <a:gd name="T80" fmla="*/ 257310 w 298089"/>
              <a:gd name="T81" fmla="*/ 257317 h 266339"/>
              <a:gd name="T82" fmla="*/ 275354 w 298089"/>
              <a:gd name="T83" fmla="*/ 131004 h 266339"/>
              <a:gd name="T84" fmla="*/ 171420 w 298089"/>
              <a:gd name="T85" fmla="*/ 126313 h 266339"/>
              <a:gd name="T86" fmla="*/ 284376 w 298089"/>
              <a:gd name="T87" fmla="*/ 121982 h 266339"/>
              <a:gd name="T88" fmla="*/ 289067 w 298089"/>
              <a:gd name="T89" fmla="*/ 99607 h 266339"/>
              <a:gd name="T90" fmla="*/ 262362 w 298089"/>
              <a:gd name="T91" fmla="*/ 94915 h 266339"/>
              <a:gd name="T92" fmla="*/ 265249 w 298089"/>
              <a:gd name="T93" fmla="*/ 112599 h 266339"/>
              <a:gd name="T94" fmla="*/ 259114 w 298089"/>
              <a:gd name="T95" fmla="*/ 110434 h 266339"/>
              <a:gd name="T96" fmla="*/ 212199 w 298089"/>
              <a:gd name="T97" fmla="*/ 94915 h 266339"/>
              <a:gd name="T98" fmla="*/ 212199 w 298089"/>
              <a:gd name="T99" fmla="*/ 85893 h 266339"/>
              <a:gd name="T100" fmla="*/ 226995 w 298089"/>
              <a:gd name="T101" fmla="*/ 35368 h 266339"/>
              <a:gd name="T102" fmla="*/ 204260 w 298089"/>
              <a:gd name="T103" fmla="*/ 18045 h 266339"/>
              <a:gd name="T104" fmla="*/ 240709 w 298089"/>
              <a:gd name="T105" fmla="*/ 18045 h 266339"/>
              <a:gd name="T106" fmla="*/ 258392 w 298089"/>
              <a:gd name="T107" fmla="*/ 85893 h 266339"/>
              <a:gd name="T108" fmla="*/ 298089 w 298089"/>
              <a:gd name="T109" fmla="*/ 99607 h 266339"/>
              <a:gd name="T110" fmla="*/ 284376 w 298089"/>
              <a:gd name="T111" fmla="*/ 131004 h 266339"/>
              <a:gd name="T112" fmla="*/ 257310 w 298089"/>
              <a:gd name="T113" fmla="*/ 266339 h 266339"/>
              <a:gd name="T114" fmla="*/ 13352 w 298089"/>
              <a:gd name="T115" fmla="*/ 239272 h 266339"/>
              <a:gd name="T116" fmla="*/ 0 w 298089"/>
              <a:gd name="T117" fmla="*/ 117651 h 266339"/>
              <a:gd name="T118" fmla="*/ 13352 w 298089"/>
              <a:gd name="T119" fmla="*/ 85893 h 266339"/>
              <a:gd name="T120" fmla="*/ 63154 w 298089"/>
              <a:gd name="T121" fmla="*/ 31398 h 266339"/>
              <a:gd name="T122" fmla="*/ 75424 w 298089"/>
              <a:gd name="T123" fmla="*/ 0 h 266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8089" h="266339">
                <a:moveTo>
                  <a:pt x="46333" y="223837"/>
                </a:moveTo>
                <a:lnTo>
                  <a:pt x="254066" y="223837"/>
                </a:lnTo>
                <a:cubicBezTo>
                  <a:pt x="256233" y="223837"/>
                  <a:pt x="258401" y="225742"/>
                  <a:pt x="258401" y="228409"/>
                </a:cubicBezTo>
                <a:cubicBezTo>
                  <a:pt x="258401" y="231076"/>
                  <a:pt x="256233" y="232981"/>
                  <a:pt x="254066" y="232981"/>
                </a:cubicBezTo>
                <a:lnTo>
                  <a:pt x="46333" y="232981"/>
                </a:lnTo>
                <a:cubicBezTo>
                  <a:pt x="43442" y="232981"/>
                  <a:pt x="41275" y="231076"/>
                  <a:pt x="41275" y="228409"/>
                </a:cubicBezTo>
                <a:cubicBezTo>
                  <a:pt x="41275" y="225742"/>
                  <a:pt x="43442" y="223837"/>
                  <a:pt x="46333" y="223837"/>
                </a:cubicBezTo>
                <a:close/>
                <a:moveTo>
                  <a:pt x="46333" y="188912"/>
                </a:moveTo>
                <a:lnTo>
                  <a:pt x="254066" y="188912"/>
                </a:lnTo>
                <a:cubicBezTo>
                  <a:pt x="256233" y="188912"/>
                  <a:pt x="258401" y="190744"/>
                  <a:pt x="258401" y="193308"/>
                </a:cubicBezTo>
                <a:cubicBezTo>
                  <a:pt x="258401" y="195873"/>
                  <a:pt x="256233" y="198071"/>
                  <a:pt x="254066" y="198071"/>
                </a:cubicBezTo>
                <a:lnTo>
                  <a:pt x="46333" y="198071"/>
                </a:lnTo>
                <a:cubicBezTo>
                  <a:pt x="43442" y="198071"/>
                  <a:pt x="41275" y="195873"/>
                  <a:pt x="41275" y="193308"/>
                </a:cubicBezTo>
                <a:cubicBezTo>
                  <a:pt x="41275" y="190744"/>
                  <a:pt x="43442" y="188912"/>
                  <a:pt x="46333" y="188912"/>
                </a:cubicBezTo>
                <a:close/>
                <a:moveTo>
                  <a:pt x="46333" y="155575"/>
                </a:moveTo>
                <a:lnTo>
                  <a:pt x="254066" y="155575"/>
                </a:lnTo>
                <a:cubicBezTo>
                  <a:pt x="256233" y="155575"/>
                  <a:pt x="258401" y="157407"/>
                  <a:pt x="258401" y="159971"/>
                </a:cubicBezTo>
                <a:cubicBezTo>
                  <a:pt x="258401" y="162536"/>
                  <a:pt x="256233" y="164734"/>
                  <a:pt x="254066" y="164734"/>
                </a:cubicBezTo>
                <a:lnTo>
                  <a:pt x="46333" y="164734"/>
                </a:lnTo>
                <a:cubicBezTo>
                  <a:pt x="43442" y="164734"/>
                  <a:pt x="41275" y="162536"/>
                  <a:pt x="41275" y="159971"/>
                </a:cubicBezTo>
                <a:cubicBezTo>
                  <a:pt x="41275" y="157407"/>
                  <a:pt x="43442" y="155575"/>
                  <a:pt x="46333" y="155575"/>
                </a:cubicBezTo>
                <a:close/>
                <a:moveTo>
                  <a:pt x="134144" y="10602"/>
                </a:moveTo>
                <a:lnTo>
                  <a:pt x="134144" y="80558"/>
                </a:lnTo>
                <a:cubicBezTo>
                  <a:pt x="134144" y="82721"/>
                  <a:pt x="131979" y="84885"/>
                  <a:pt x="129454" y="84885"/>
                </a:cubicBezTo>
                <a:lnTo>
                  <a:pt x="114300" y="84885"/>
                </a:lnTo>
                <a:lnTo>
                  <a:pt x="150019" y="120584"/>
                </a:lnTo>
                <a:lnTo>
                  <a:pt x="185737" y="84885"/>
                </a:lnTo>
                <a:lnTo>
                  <a:pt x="170584" y="84885"/>
                </a:lnTo>
                <a:cubicBezTo>
                  <a:pt x="168058" y="84885"/>
                  <a:pt x="165894" y="82721"/>
                  <a:pt x="165894" y="80558"/>
                </a:cubicBezTo>
                <a:lnTo>
                  <a:pt x="165894" y="10602"/>
                </a:lnTo>
                <a:lnTo>
                  <a:pt x="134144" y="10602"/>
                </a:lnTo>
                <a:close/>
                <a:moveTo>
                  <a:pt x="222304" y="9023"/>
                </a:moveTo>
                <a:cubicBezTo>
                  <a:pt x="217613" y="9023"/>
                  <a:pt x="213643" y="13353"/>
                  <a:pt x="213643" y="18045"/>
                </a:cubicBezTo>
                <a:cubicBezTo>
                  <a:pt x="213643" y="23097"/>
                  <a:pt x="217613" y="27067"/>
                  <a:pt x="222304" y="27067"/>
                </a:cubicBezTo>
                <a:cubicBezTo>
                  <a:pt x="227717" y="27067"/>
                  <a:pt x="231687" y="23097"/>
                  <a:pt x="231687" y="18045"/>
                </a:cubicBezTo>
                <a:cubicBezTo>
                  <a:pt x="231687" y="13353"/>
                  <a:pt x="227717" y="9023"/>
                  <a:pt x="222304" y="9023"/>
                </a:cubicBezTo>
                <a:close/>
                <a:moveTo>
                  <a:pt x="75424" y="9023"/>
                </a:moveTo>
                <a:cubicBezTo>
                  <a:pt x="70372" y="9023"/>
                  <a:pt x="66402" y="13353"/>
                  <a:pt x="66402" y="18045"/>
                </a:cubicBezTo>
                <a:cubicBezTo>
                  <a:pt x="66402" y="23097"/>
                  <a:pt x="70372" y="27067"/>
                  <a:pt x="75424" y="27067"/>
                </a:cubicBezTo>
                <a:cubicBezTo>
                  <a:pt x="80477" y="27067"/>
                  <a:pt x="84446" y="23097"/>
                  <a:pt x="84446" y="18045"/>
                </a:cubicBezTo>
                <a:cubicBezTo>
                  <a:pt x="84446" y="13353"/>
                  <a:pt x="80477" y="9023"/>
                  <a:pt x="75424" y="9023"/>
                </a:cubicBezTo>
                <a:close/>
                <a:moveTo>
                  <a:pt x="129454" y="1587"/>
                </a:moveTo>
                <a:lnTo>
                  <a:pt x="170584" y="1587"/>
                </a:lnTo>
                <a:cubicBezTo>
                  <a:pt x="173110" y="1587"/>
                  <a:pt x="174914" y="3390"/>
                  <a:pt x="174914" y="5914"/>
                </a:cubicBezTo>
                <a:lnTo>
                  <a:pt x="174914" y="75870"/>
                </a:lnTo>
                <a:lnTo>
                  <a:pt x="196561" y="75870"/>
                </a:lnTo>
                <a:cubicBezTo>
                  <a:pt x="198365" y="75870"/>
                  <a:pt x="200169" y="76952"/>
                  <a:pt x="200891" y="78394"/>
                </a:cubicBezTo>
                <a:cubicBezTo>
                  <a:pt x="201251" y="80197"/>
                  <a:pt x="201251" y="82361"/>
                  <a:pt x="199808" y="83442"/>
                </a:cubicBezTo>
                <a:lnTo>
                  <a:pt x="153266" y="130320"/>
                </a:lnTo>
                <a:cubicBezTo>
                  <a:pt x="152544" y="131041"/>
                  <a:pt x="151101" y="131402"/>
                  <a:pt x="150019" y="131402"/>
                </a:cubicBezTo>
                <a:cubicBezTo>
                  <a:pt x="148936" y="131402"/>
                  <a:pt x="147854" y="131041"/>
                  <a:pt x="146772" y="130320"/>
                </a:cubicBezTo>
                <a:lnTo>
                  <a:pt x="100229" y="83442"/>
                </a:lnTo>
                <a:cubicBezTo>
                  <a:pt x="99147" y="82361"/>
                  <a:pt x="98425" y="80197"/>
                  <a:pt x="99147" y="78394"/>
                </a:cubicBezTo>
                <a:cubicBezTo>
                  <a:pt x="99868" y="76952"/>
                  <a:pt x="101672" y="75870"/>
                  <a:pt x="103476" y="75870"/>
                </a:cubicBezTo>
                <a:lnTo>
                  <a:pt x="125124" y="75870"/>
                </a:lnTo>
                <a:lnTo>
                  <a:pt x="125124" y="5914"/>
                </a:lnTo>
                <a:cubicBezTo>
                  <a:pt x="125124" y="3390"/>
                  <a:pt x="126928" y="1587"/>
                  <a:pt x="129454" y="1587"/>
                </a:cubicBezTo>
                <a:close/>
                <a:moveTo>
                  <a:pt x="75424" y="0"/>
                </a:moveTo>
                <a:cubicBezTo>
                  <a:pt x="85529" y="0"/>
                  <a:pt x="93468" y="8301"/>
                  <a:pt x="93468" y="18045"/>
                </a:cubicBezTo>
                <a:cubicBezTo>
                  <a:pt x="93468" y="28150"/>
                  <a:pt x="85529" y="36090"/>
                  <a:pt x="75424" y="36090"/>
                </a:cubicBezTo>
                <a:cubicBezTo>
                  <a:pt x="73981" y="36090"/>
                  <a:pt x="72537" y="35729"/>
                  <a:pt x="71094" y="35368"/>
                </a:cubicBezTo>
                <a:lnTo>
                  <a:pt x="49441" y="85893"/>
                </a:lnTo>
                <a:lnTo>
                  <a:pt x="85890" y="85893"/>
                </a:lnTo>
                <a:cubicBezTo>
                  <a:pt x="88416" y="85893"/>
                  <a:pt x="90220" y="87697"/>
                  <a:pt x="90220" y="90224"/>
                </a:cubicBezTo>
                <a:cubicBezTo>
                  <a:pt x="90220" y="92750"/>
                  <a:pt x="88416" y="94915"/>
                  <a:pt x="85890" y="94915"/>
                </a:cubicBezTo>
                <a:lnTo>
                  <a:pt x="45832" y="94915"/>
                </a:lnTo>
                <a:lnTo>
                  <a:pt x="38975" y="110434"/>
                </a:lnTo>
                <a:cubicBezTo>
                  <a:pt x="38253" y="111877"/>
                  <a:pt x="36449" y="112960"/>
                  <a:pt x="35005" y="112960"/>
                </a:cubicBezTo>
                <a:cubicBezTo>
                  <a:pt x="34284" y="112960"/>
                  <a:pt x="33562" y="112960"/>
                  <a:pt x="33201" y="112599"/>
                </a:cubicBezTo>
                <a:cubicBezTo>
                  <a:pt x="31036" y="111516"/>
                  <a:pt x="29953" y="108990"/>
                  <a:pt x="30675" y="106825"/>
                </a:cubicBezTo>
                <a:lnTo>
                  <a:pt x="35727" y="94915"/>
                </a:lnTo>
                <a:lnTo>
                  <a:pt x="13352" y="94915"/>
                </a:lnTo>
                <a:cubicBezTo>
                  <a:pt x="11187" y="94915"/>
                  <a:pt x="9022" y="97080"/>
                  <a:pt x="9022" y="99607"/>
                </a:cubicBezTo>
                <a:lnTo>
                  <a:pt x="9022" y="117651"/>
                </a:lnTo>
                <a:cubicBezTo>
                  <a:pt x="9022" y="120178"/>
                  <a:pt x="11187" y="121982"/>
                  <a:pt x="13352" y="121982"/>
                </a:cubicBezTo>
                <a:lnTo>
                  <a:pt x="121979" y="121982"/>
                </a:lnTo>
                <a:cubicBezTo>
                  <a:pt x="124505" y="121982"/>
                  <a:pt x="126309" y="124147"/>
                  <a:pt x="126309" y="126313"/>
                </a:cubicBezTo>
                <a:cubicBezTo>
                  <a:pt x="126309" y="128839"/>
                  <a:pt x="124505" y="131004"/>
                  <a:pt x="121979" y="131004"/>
                </a:cubicBezTo>
                <a:lnTo>
                  <a:pt x="22735" y="131004"/>
                </a:lnTo>
                <a:lnTo>
                  <a:pt x="22735" y="239272"/>
                </a:lnTo>
                <a:cubicBezTo>
                  <a:pt x="22735" y="249377"/>
                  <a:pt x="30675" y="257317"/>
                  <a:pt x="40419" y="257317"/>
                </a:cubicBezTo>
                <a:lnTo>
                  <a:pt x="257310" y="257317"/>
                </a:lnTo>
                <a:cubicBezTo>
                  <a:pt x="267414" y="257317"/>
                  <a:pt x="275354" y="249377"/>
                  <a:pt x="275354" y="239272"/>
                </a:cubicBezTo>
                <a:lnTo>
                  <a:pt x="275354" y="131004"/>
                </a:lnTo>
                <a:lnTo>
                  <a:pt x="176111" y="131004"/>
                </a:lnTo>
                <a:cubicBezTo>
                  <a:pt x="173585" y="131004"/>
                  <a:pt x="171420" y="128839"/>
                  <a:pt x="171420" y="126313"/>
                </a:cubicBezTo>
                <a:cubicBezTo>
                  <a:pt x="171420" y="124147"/>
                  <a:pt x="173585" y="121982"/>
                  <a:pt x="176111" y="121982"/>
                </a:cubicBezTo>
                <a:lnTo>
                  <a:pt x="284376" y="121982"/>
                </a:lnTo>
                <a:cubicBezTo>
                  <a:pt x="287263" y="121982"/>
                  <a:pt x="289067" y="120178"/>
                  <a:pt x="289067" y="117651"/>
                </a:cubicBezTo>
                <a:lnTo>
                  <a:pt x="289067" y="99607"/>
                </a:lnTo>
                <a:cubicBezTo>
                  <a:pt x="289067" y="97080"/>
                  <a:pt x="287263" y="94915"/>
                  <a:pt x="284376" y="94915"/>
                </a:cubicBezTo>
                <a:lnTo>
                  <a:pt x="262362" y="94915"/>
                </a:lnTo>
                <a:lnTo>
                  <a:pt x="267414" y="106825"/>
                </a:lnTo>
                <a:cubicBezTo>
                  <a:pt x="268136" y="108990"/>
                  <a:pt x="267053" y="111516"/>
                  <a:pt x="265249" y="112599"/>
                </a:cubicBezTo>
                <a:cubicBezTo>
                  <a:pt x="264527" y="112960"/>
                  <a:pt x="263805" y="112960"/>
                  <a:pt x="263084" y="112960"/>
                </a:cubicBezTo>
                <a:cubicBezTo>
                  <a:pt x="261640" y="112960"/>
                  <a:pt x="259836" y="111877"/>
                  <a:pt x="259114" y="110434"/>
                </a:cubicBezTo>
                <a:lnTo>
                  <a:pt x="252618" y="94915"/>
                </a:lnTo>
                <a:lnTo>
                  <a:pt x="212199" y="94915"/>
                </a:lnTo>
                <a:cubicBezTo>
                  <a:pt x="209673" y="94915"/>
                  <a:pt x="207869" y="92750"/>
                  <a:pt x="207869" y="90224"/>
                </a:cubicBezTo>
                <a:cubicBezTo>
                  <a:pt x="207869" y="87697"/>
                  <a:pt x="209673" y="85893"/>
                  <a:pt x="212199" y="85893"/>
                </a:cubicBezTo>
                <a:lnTo>
                  <a:pt x="248648" y="85893"/>
                </a:lnTo>
                <a:lnTo>
                  <a:pt x="226995" y="35368"/>
                </a:lnTo>
                <a:cubicBezTo>
                  <a:pt x="225552" y="35729"/>
                  <a:pt x="224108" y="36090"/>
                  <a:pt x="222304" y="36090"/>
                </a:cubicBezTo>
                <a:cubicBezTo>
                  <a:pt x="212560" y="36090"/>
                  <a:pt x="204260" y="28150"/>
                  <a:pt x="204260" y="18045"/>
                </a:cubicBezTo>
                <a:cubicBezTo>
                  <a:pt x="204260" y="8301"/>
                  <a:pt x="212560" y="0"/>
                  <a:pt x="222304" y="0"/>
                </a:cubicBezTo>
                <a:cubicBezTo>
                  <a:pt x="232409" y="0"/>
                  <a:pt x="240709" y="8301"/>
                  <a:pt x="240709" y="18045"/>
                </a:cubicBezTo>
                <a:cubicBezTo>
                  <a:pt x="240709" y="23097"/>
                  <a:pt x="238544" y="27789"/>
                  <a:pt x="234935" y="31398"/>
                </a:cubicBezTo>
                <a:lnTo>
                  <a:pt x="258392" y="85893"/>
                </a:lnTo>
                <a:lnTo>
                  <a:pt x="284376" y="85893"/>
                </a:lnTo>
                <a:cubicBezTo>
                  <a:pt x="291954" y="85893"/>
                  <a:pt x="298089" y="92028"/>
                  <a:pt x="298089" y="99607"/>
                </a:cubicBezTo>
                <a:lnTo>
                  <a:pt x="298089" y="117651"/>
                </a:lnTo>
                <a:cubicBezTo>
                  <a:pt x="298089" y="124869"/>
                  <a:pt x="291954" y="131004"/>
                  <a:pt x="284376" y="131004"/>
                </a:cubicBezTo>
                <a:lnTo>
                  <a:pt x="284376" y="239272"/>
                </a:lnTo>
                <a:cubicBezTo>
                  <a:pt x="284376" y="254430"/>
                  <a:pt x="272106" y="266339"/>
                  <a:pt x="257310" y="266339"/>
                </a:cubicBezTo>
                <a:lnTo>
                  <a:pt x="40419" y="266339"/>
                </a:lnTo>
                <a:cubicBezTo>
                  <a:pt x="25622" y="266339"/>
                  <a:pt x="13352" y="254430"/>
                  <a:pt x="13352" y="239272"/>
                </a:cubicBezTo>
                <a:lnTo>
                  <a:pt x="13352" y="131004"/>
                </a:lnTo>
                <a:cubicBezTo>
                  <a:pt x="6135" y="131004"/>
                  <a:pt x="0" y="124869"/>
                  <a:pt x="0" y="117651"/>
                </a:cubicBezTo>
                <a:lnTo>
                  <a:pt x="0" y="99607"/>
                </a:lnTo>
                <a:cubicBezTo>
                  <a:pt x="0" y="92028"/>
                  <a:pt x="6135" y="85893"/>
                  <a:pt x="13352" y="85893"/>
                </a:cubicBezTo>
                <a:lnTo>
                  <a:pt x="39336" y="85893"/>
                </a:lnTo>
                <a:lnTo>
                  <a:pt x="63154" y="31398"/>
                </a:lnTo>
                <a:cubicBezTo>
                  <a:pt x="59545" y="27789"/>
                  <a:pt x="57380" y="23097"/>
                  <a:pt x="57380" y="18045"/>
                </a:cubicBezTo>
                <a:cubicBezTo>
                  <a:pt x="57380" y="8301"/>
                  <a:pt x="65680" y="0"/>
                  <a:pt x="75424"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151" name="Freeform 744">
            <a:extLst>
              <a:ext uri="{FF2B5EF4-FFF2-40B4-BE49-F238E27FC236}">
                <a16:creationId xmlns:a16="http://schemas.microsoft.com/office/drawing/2014/main" id="{57DC6B06-EA03-524A-AD42-E97F7FB171CF}"/>
              </a:ext>
            </a:extLst>
          </p:cNvPr>
          <p:cNvSpPr>
            <a:spLocks noChangeArrowheads="1"/>
          </p:cNvSpPr>
          <p:nvPr/>
        </p:nvSpPr>
        <p:spPr bwMode="auto">
          <a:xfrm>
            <a:off x="7211929" y="5870871"/>
            <a:ext cx="290834" cy="290834"/>
          </a:xfrm>
          <a:custGeom>
            <a:avLst/>
            <a:gdLst>
              <a:gd name="T0" fmla="*/ 109347 w 298093"/>
              <a:gd name="T1" fmla="*/ 289067 h 298089"/>
              <a:gd name="T2" fmla="*/ 175750 w 298093"/>
              <a:gd name="T3" fmla="*/ 266332 h 298089"/>
              <a:gd name="T4" fmla="*/ 149224 w 298093"/>
              <a:gd name="T5" fmla="*/ 238125 h 298089"/>
              <a:gd name="T6" fmla="*/ 149224 w 298093"/>
              <a:gd name="T7" fmla="*/ 247284 h 298089"/>
              <a:gd name="T8" fmla="*/ 149224 w 298093"/>
              <a:gd name="T9" fmla="*/ 238125 h 298089"/>
              <a:gd name="T10" fmla="*/ 9022 w 298093"/>
              <a:gd name="T11" fmla="*/ 248288 h 298089"/>
              <a:gd name="T12" fmla="*/ 119813 w 298093"/>
              <a:gd name="T13" fmla="*/ 257670 h 298089"/>
              <a:gd name="T14" fmla="*/ 280045 w 298093"/>
              <a:gd name="T15" fmla="*/ 257670 h 298089"/>
              <a:gd name="T16" fmla="*/ 288706 w 298093"/>
              <a:gd name="T17" fmla="*/ 230243 h 298089"/>
              <a:gd name="T18" fmla="*/ 49441 w 298093"/>
              <a:gd name="T19" fmla="*/ 230243 h 298089"/>
              <a:gd name="T20" fmla="*/ 289599 w 298093"/>
              <a:gd name="T21" fmla="*/ 100243 h 298089"/>
              <a:gd name="T22" fmla="*/ 241713 w 298093"/>
              <a:gd name="T23" fmla="*/ 161331 h 298089"/>
              <a:gd name="T24" fmla="*/ 235280 w 298093"/>
              <a:gd name="T25" fmla="*/ 161331 h 298089"/>
              <a:gd name="T26" fmla="*/ 211337 w 298093"/>
              <a:gd name="T27" fmla="*/ 130060 h 298089"/>
              <a:gd name="T28" fmla="*/ 238139 w 298093"/>
              <a:gd name="T29" fmla="*/ 151877 h 298089"/>
              <a:gd name="T30" fmla="*/ 289599 w 298093"/>
              <a:gd name="T31" fmla="*/ 100243 h 298089"/>
              <a:gd name="T32" fmla="*/ 115366 w 298093"/>
              <a:gd name="T33" fmla="*/ 48237 h 298089"/>
              <a:gd name="T34" fmla="*/ 174077 w 298093"/>
              <a:gd name="T35" fmla="*/ 57275 h 298089"/>
              <a:gd name="T36" fmla="*/ 174077 w 298093"/>
              <a:gd name="T37" fmla="*/ 39200 h 298089"/>
              <a:gd name="T38" fmla="*/ 124371 w 298093"/>
              <a:gd name="T39" fmla="*/ 30162 h 298089"/>
              <a:gd name="T40" fmla="*/ 191727 w 298093"/>
              <a:gd name="T41" fmla="*/ 48237 h 298089"/>
              <a:gd name="T42" fmla="*/ 124371 w 298093"/>
              <a:gd name="T43" fmla="*/ 66313 h 298089"/>
              <a:gd name="T44" fmla="*/ 124371 w 298093"/>
              <a:gd name="T45" fmla="*/ 30162 h 298089"/>
              <a:gd name="T46" fmla="*/ 54854 w 298093"/>
              <a:gd name="T47" fmla="*/ 221221 h 298089"/>
              <a:gd name="T48" fmla="*/ 239265 w 298093"/>
              <a:gd name="T49" fmla="*/ 189464 h 298089"/>
              <a:gd name="T50" fmla="*/ 177915 w 298093"/>
              <a:gd name="T51" fmla="*/ 129918 h 298089"/>
              <a:gd name="T52" fmla="*/ 216169 w 298093"/>
              <a:gd name="T53" fmla="*/ 9022 h 298089"/>
              <a:gd name="T54" fmla="*/ 256695 w 298093"/>
              <a:gd name="T55" fmla="*/ 0 h 298089"/>
              <a:gd name="T56" fmla="*/ 298093 w 298093"/>
              <a:gd name="T57" fmla="*/ 17910 h 298089"/>
              <a:gd name="T58" fmla="*/ 293454 w 298093"/>
              <a:gd name="T59" fmla="*/ 69492 h 298089"/>
              <a:gd name="T60" fmla="*/ 288814 w 298093"/>
              <a:gd name="T61" fmla="*/ 17910 h 298089"/>
              <a:gd name="T62" fmla="*/ 256695 w 298093"/>
              <a:gd name="T63" fmla="*/ 8955 h 298089"/>
              <a:gd name="T64" fmla="*/ 256695 w 298093"/>
              <a:gd name="T65" fmla="*/ 0 h 298089"/>
              <a:gd name="T66" fmla="*/ 41862 w 298093"/>
              <a:gd name="T67" fmla="*/ 0 h 298089"/>
              <a:gd name="T68" fmla="*/ 41862 w 298093"/>
              <a:gd name="T69" fmla="*/ 9022 h 298089"/>
              <a:gd name="T70" fmla="*/ 9022 w 298093"/>
              <a:gd name="T71" fmla="*/ 18044 h 298089"/>
              <a:gd name="T72" fmla="*/ 45832 w 298093"/>
              <a:gd name="T73" fmla="*/ 221221 h 298089"/>
              <a:gd name="T74" fmla="*/ 77950 w 298093"/>
              <a:gd name="T75" fmla="*/ 0 h 298089"/>
              <a:gd name="T76" fmla="*/ 224830 w 298093"/>
              <a:gd name="T77" fmla="*/ 3969 h 298089"/>
              <a:gd name="T78" fmla="*/ 238183 w 298093"/>
              <a:gd name="T79" fmla="*/ 70011 h 298089"/>
              <a:gd name="T80" fmla="*/ 274993 w 298093"/>
              <a:gd name="T81" fmla="*/ 88055 h 298089"/>
              <a:gd name="T82" fmla="*/ 238183 w 298093"/>
              <a:gd name="T83" fmla="*/ 78672 h 298089"/>
              <a:gd name="T84" fmla="*/ 238183 w 298093"/>
              <a:gd name="T85" fmla="*/ 180802 h 298089"/>
              <a:gd name="T86" fmla="*/ 293398 w 298093"/>
              <a:gd name="T87" fmla="*/ 125227 h 298089"/>
              <a:gd name="T88" fmla="*/ 248288 w 298093"/>
              <a:gd name="T89" fmla="*/ 188742 h 298089"/>
              <a:gd name="T90" fmla="*/ 288706 w 298093"/>
              <a:gd name="T91" fmla="*/ 221221 h 298089"/>
              <a:gd name="T92" fmla="*/ 293398 w 298093"/>
              <a:gd name="T93" fmla="*/ 179720 h 298089"/>
              <a:gd name="T94" fmla="*/ 298089 w 298093"/>
              <a:gd name="T95" fmla="*/ 225913 h 298089"/>
              <a:gd name="T96" fmla="*/ 280045 w 298093"/>
              <a:gd name="T97" fmla="*/ 266332 h 298089"/>
              <a:gd name="T98" fmla="*/ 198846 w 298093"/>
              <a:gd name="T99" fmla="*/ 289067 h 298089"/>
              <a:gd name="T100" fmla="*/ 221221 w 298093"/>
              <a:gd name="T101" fmla="*/ 293398 h 298089"/>
              <a:gd name="T102" fmla="*/ 196320 w 298093"/>
              <a:gd name="T103" fmla="*/ 298089 h 298089"/>
              <a:gd name="T104" fmla="*/ 81198 w 298093"/>
              <a:gd name="T105" fmla="*/ 298089 h 298089"/>
              <a:gd name="T106" fmla="*/ 81198 w 298093"/>
              <a:gd name="T107" fmla="*/ 289067 h 298089"/>
              <a:gd name="T108" fmla="*/ 111873 w 298093"/>
              <a:gd name="T109" fmla="*/ 266332 h 298089"/>
              <a:gd name="T110" fmla="*/ 0 w 298093"/>
              <a:gd name="T111" fmla="*/ 248288 h 298089"/>
              <a:gd name="T112" fmla="*/ 0 w 298093"/>
              <a:gd name="T113" fmla="*/ 18044 h 298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093" h="298089">
                <a:moveTo>
                  <a:pt x="122339" y="266332"/>
                </a:moveTo>
                <a:lnTo>
                  <a:pt x="109347" y="289067"/>
                </a:lnTo>
                <a:lnTo>
                  <a:pt x="188741" y="289067"/>
                </a:lnTo>
                <a:lnTo>
                  <a:pt x="175750" y="266332"/>
                </a:lnTo>
                <a:lnTo>
                  <a:pt x="122339" y="266332"/>
                </a:lnTo>
                <a:close/>
                <a:moveTo>
                  <a:pt x="149224" y="238125"/>
                </a:moveTo>
                <a:cubicBezTo>
                  <a:pt x="151789" y="238125"/>
                  <a:pt x="153620" y="240323"/>
                  <a:pt x="153620" y="242888"/>
                </a:cubicBezTo>
                <a:cubicBezTo>
                  <a:pt x="153620" y="245086"/>
                  <a:pt x="151789" y="247284"/>
                  <a:pt x="149224" y="247284"/>
                </a:cubicBezTo>
                <a:cubicBezTo>
                  <a:pt x="146660" y="247284"/>
                  <a:pt x="144462" y="245086"/>
                  <a:pt x="144462" y="242888"/>
                </a:cubicBezTo>
                <a:cubicBezTo>
                  <a:pt x="144462" y="240323"/>
                  <a:pt x="146660" y="238125"/>
                  <a:pt x="149224" y="238125"/>
                </a:cubicBezTo>
                <a:close/>
                <a:moveTo>
                  <a:pt x="9022" y="230243"/>
                </a:moveTo>
                <a:lnTo>
                  <a:pt x="9022" y="248288"/>
                </a:lnTo>
                <a:cubicBezTo>
                  <a:pt x="9022" y="253340"/>
                  <a:pt x="12992" y="257670"/>
                  <a:pt x="18044" y="257670"/>
                </a:cubicBezTo>
                <a:lnTo>
                  <a:pt x="119813" y="257670"/>
                </a:lnTo>
                <a:lnTo>
                  <a:pt x="178276" y="257670"/>
                </a:lnTo>
                <a:lnTo>
                  <a:pt x="280045" y="257670"/>
                </a:lnTo>
                <a:cubicBezTo>
                  <a:pt x="284737" y="257670"/>
                  <a:pt x="288706" y="253340"/>
                  <a:pt x="288706" y="248288"/>
                </a:cubicBezTo>
                <a:lnTo>
                  <a:pt x="288706" y="230243"/>
                </a:lnTo>
                <a:lnTo>
                  <a:pt x="248288" y="230243"/>
                </a:lnTo>
                <a:lnTo>
                  <a:pt x="49441" y="230243"/>
                </a:lnTo>
                <a:lnTo>
                  <a:pt x="9022" y="230243"/>
                </a:lnTo>
                <a:close/>
                <a:moveTo>
                  <a:pt x="289599" y="100243"/>
                </a:moveTo>
                <a:cubicBezTo>
                  <a:pt x="291386" y="101698"/>
                  <a:pt x="291743" y="104607"/>
                  <a:pt x="289956" y="106788"/>
                </a:cubicBezTo>
                <a:lnTo>
                  <a:pt x="241713" y="161331"/>
                </a:lnTo>
                <a:cubicBezTo>
                  <a:pt x="240641" y="162421"/>
                  <a:pt x="239926" y="163149"/>
                  <a:pt x="238496" y="163149"/>
                </a:cubicBezTo>
                <a:cubicBezTo>
                  <a:pt x="237067" y="163149"/>
                  <a:pt x="235995" y="162785"/>
                  <a:pt x="235280" y="161331"/>
                </a:cubicBezTo>
                <a:lnTo>
                  <a:pt x="210980" y="136605"/>
                </a:lnTo>
                <a:cubicBezTo>
                  <a:pt x="209550" y="134787"/>
                  <a:pt x="209550" y="131878"/>
                  <a:pt x="211337" y="130060"/>
                </a:cubicBezTo>
                <a:cubicBezTo>
                  <a:pt x="212766" y="128242"/>
                  <a:pt x="215983" y="128242"/>
                  <a:pt x="217412" y="130060"/>
                </a:cubicBezTo>
                <a:lnTo>
                  <a:pt x="238139" y="151877"/>
                </a:lnTo>
                <a:lnTo>
                  <a:pt x="283166" y="100607"/>
                </a:lnTo>
                <a:cubicBezTo>
                  <a:pt x="284953" y="98425"/>
                  <a:pt x="287455" y="98425"/>
                  <a:pt x="289599" y="100243"/>
                </a:cubicBezTo>
                <a:close/>
                <a:moveTo>
                  <a:pt x="124371" y="39200"/>
                </a:moveTo>
                <a:cubicBezTo>
                  <a:pt x="119329" y="39200"/>
                  <a:pt x="115366" y="43176"/>
                  <a:pt x="115366" y="48237"/>
                </a:cubicBezTo>
                <a:cubicBezTo>
                  <a:pt x="115366" y="53299"/>
                  <a:pt x="119329" y="57275"/>
                  <a:pt x="124371" y="57275"/>
                </a:cubicBezTo>
                <a:lnTo>
                  <a:pt x="174077" y="57275"/>
                </a:lnTo>
                <a:cubicBezTo>
                  <a:pt x="179120" y="57275"/>
                  <a:pt x="183082" y="53299"/>
                  <a:pt x="183082" y="48237"/>
                </a:cubicBezTo>
                <a:cubicBezTo>
                  <a:pt x="183082" y="43176"/>
                  <a:pt x="179120" y="39200"/>
                  <a:pt x="174077" y="39200"/>
                </a:cubicBezTo>
                <a:lnTo>
                  <a:pt x="124371" y="39200"/>
                </a:lnTo>
                <a:close/>
                <a:moveTo>
                  <a:pt x="124371" y="30162"/>
                </a:moveTo>
                <a:lnTo>
                  <a:pt x="174077" y="30162"/>
                </a:lnTo>
                <a:cubicBezTo>
                  <a:pt x="183802" y="30162"/>
                  <a:pt x="191727" y="38115"/>
                  <a:pt x="191727" y="48237"/>
                </a:cubicBezTo>
                <a:cubicBezTo>
                  <a:pt x="191727" y="58360"/>
                  <a:pt x="183802" y="66313"/>
                  <a:pt x="174077" y="66313"/>
                </a:cubicBezTo>
                <a:lnTo>
                  <a:pt x="124371" y="66313"/>
                </a:lnTo>
                <a:cubicBezTo>
                  <a:pt x="114646" y="66313"/>
                  <a:pt x="106362" y="58360"/>
                  <a:pt x="106362" y="48237"/>
                </a:cubicBezTo>
                <a:cubicBezTo>
                  <a:pt x="106362" y="38115"/>
                  <a:pt x="114646" y="30162"/>
                  <a:pt x="124371" y="30162"/>
                </a:cubicBezTo>
                <a:close/>
                <a:moveTo>
                  <a:pt x="81920" y="9022"/>
                </a:moveTo>
                <a:lnTo>
                  <a:pt x="54854" y="221221"/>
                </a:lnTo>
                <a:lnTo>
                  <a:pt x="243235" y="221221"/>
                </a:lnTo>
                <a:lnTo>
                  <a:pt x="239265" y="189464"/>
                </a:lnTo>
                <a:cubicBezTo>
                  <a:pt x="238905" y="189464"/>
                  <a:pt x="238544" y="189825"/>
                  <a:pt x="238183" y="189825"/>
                </a:cubicBezTo>
                <a:cubicBezTo>
                  <a:pt x="204981" y="189825"/>
                  <a:pt x="177915" y="163119"/>
                  <a:pt x="177915" y="129918"/>
                </a:cubicBezTo>
                <a:cubicBezTo>
                  <a:pt x="177915" y="101408"/>
                  <a:pt x="197763" y="77590"/>
                  <a:pt x="224108" y="71455"/>
                </a:cubicBezTo>
                <a:lnTo>
                  <a:pt x="216169" y="9022"/>
                </a:lnTo>
                <a:lnTo>
                  <a:pt x="81920" y="9022"/>
                </a:lnTo>
                <a:close/>
                <a:moveTo>
                  <a:pt x="256695" y="0"/>
                </a:moveTo>
                <a:lnTo>
                  <a:pt x="280249" y="0"/>
                </a:lnTo>
                <a:cubicBezTo>
                  <a:pt x="289885" y="0"/>
                  <a:pt x="298093" y="7880"/>
                  <a:pt x="298093" y="17910"/>
                </a:cubicBezTo>
                <a:lnTo>
                  <a:pt x="298093" y="64835"/>
                </a:lnTo>
                <a:cubicBezTo>
                  <a:pt x="298093" y="67342"/>
                  <a:pt x="295952" y="69492"/>
                  <a:pt x="293454" y="69492"/>
                </a:cubicBezTo>
                <a:cubicBezTo>
                  <a:pt x="290956" y="69492"/>
                  <a:pt x="288814" y="67342"/>
                  <a:pt x="288814" y="64835"/>
                </a:cubicBezTo>
                <a:lnTo>
                  <a:pt x="288814" y="17910"/>
                </a:lnTo>
                <a:cubicBezTo>
                  <a:pt x="288814" y="12895"/>
                  <a:pt x="284889" y="8955"/>
                  <a:pt x="280249" y="8955"/>
                </a:cubicBezTo>
                <a:lnTo>
                  <a:pt x="256695" y="8955"/>
                </a:lnTo>
                <a:cubicBezTo>
                  <a:pt x="254197" y="8955"/>
                  <a:pt x="252412" y="6806"/>
                  <a:pt x="252412" y="4656"/>
                </a:cubicBezTo>
                <a:cubicBezTo>
                  <a:pt x="252412" y="2149"/>
                  <a:pt x="254197" y="0"/>
                  <a:pt x="256695" y="0"/>
                </a:cubicBezTo>
                <a:close/>
                <a:moveTo>
                  <a:pt x="18044" y="0"/>
                </a:moveTo>
                <a:lnTo>
                  <a:pt x="41862" y="0"/>
                </a:lnTo>
                <a:cubicBezTo>
                  <a:pt x="44388" y="0"/>
                  <a:pt x="46193" y="2165"/>
                  <a:pt x="46193" y="4691"/>
                </a:cubicBezTo>
                <a:cubicBezTo>
                  <a:pt x="46193" y="6857"/>
                  <a:pt x="44388" y="9022"/>
                  <a:pt x="41862" y="9022"/>
                </a:cubicBezTo>
                <a:lnTo>
                  <a:pt x="18044" y="9022"/>
                </a:lnTo>
                <a:cubicBezTo>
                  <a:pt x="12992" y="9022"/>
                  <a:pt x="9022" y="12992"/>
                  <a:pt x="9022" y="18044"/>
                </a:cubicBezTo>
                <a:lnTo>
                  <a:pt x="9022" y="221221"/>
                </a:lnTo>
                <a:lnTo>
                  <a:pt x="45832" y="221221"/>
                </a:lnTo>
                <a:lnTo>
                  <a:pt x="73620" y="3969"/>
                </a:lnTo>
                <a:cubicBezTo>
                  <a:pt x="73620" y="1804"/>
                  <a:pt x="75785" y="0"/>
                  <a:pt x="77950" y="0"/>
                </a:cubicBezTo>
                <a:lnTo>
                  <a:pt x="220139" y="0"/>
                </a:lnTo>
                <a:cubicBezTo>
                  <a:pt x="222304" y="0"/>
                  <a:pt x="224108" y="1804"/>
                  <a:pt x="224830" y="3969"/>
                </a:cubicBezTo>
                <a:lnTo>
                  <a:pt x="232770" y="70011"/>
                </a:lnTo>
                <a:cubicBezTo>
                  <a:pt x="234574" y="70011"/>
                  <a:pt x="236378" y="70011"/>
                  <a:pt x="238183" y="70011"/>
                </a:cubicBezTo>
                <a:cubicBezTo>
                  <a:pt x="251175" y="70011"/>
                  <a:pt x="263445" y="73981"/>
                  <a:pt x="273910" y="81920"/>
                </a:cubicBezTo>
                <a:cubicBezTo>
                  <a:pt x="276076" y="83364"/>
                  <a:pt x="276436" y="85890"/>
                  <a:pt x="274993" y="88055"/>
                </a:cubicBezTo>
                <a:cubicBezTo>
                  <a:pt x="273188" y="89860"/>
                  <a:pt x="270301" y="90581"/>
                  <a:pt x="268497" y="89138"/>
                </a:cubicBezTo>
                <a:cubicBezTo>
                  <a:pt x="259475" y="82281"/>
                  <a:pt x="249370" y="78672"/>
                  <a:pt x="238183" y="78672"/>
                </a:cubicBezTo>
                <a:cubicBezTo>
                  <a:pt x="210034" y="78672"/>
                  <a:pt x="187298" y="101769"/>
                  <a:pt x="187298" y="129918"/>
                </a:cubicBezTo>
                <a:cubicBezTo>
                  <a:pt x="187298" y="157706"/>
                  <a:pt x="210034" y="180802"/>
                  <a:pt x="238183" y="180802"/>
                </a:cubicBezTo>
                <a:cubicBezTo>
                  <a:pt x="266332" y="180802"/>
                  <a:pt x="288706" y="157706"/>
                  <a:pt x="288706" y="129918"/>
                </a:cubicBezTo>
                <a:cubicBezTo>
                  <a:pt x="288706" y="127392"/>
                  <a:pt x="290872" y="125227"/>
                  <a:pt x="293398" y="125227"/>
                </a:cubicBezTo>
                <a:cubicBezTo>
                  <a:pt x="295924" y="125227"/>
                  <a:pt x="298089" y="127392"/>
                  <a:pt x="298089" y="129918"/>
                </a:cubicBezTo>
                <a:cubicBezTo>
                  <a:pt x="298089" y="159510"/>
                  <a:pt x="276436" y="184050"/>
                  <a:pt x="248288" y="188742"/>
                </a:cubicBezTo>
                <a:lnTo>
                  <a:pt x="252257" y="221221"/>
                </a:lnTo>
                <a:lnTo>
                  <a:pt x="288706" y="221221"/>
                </a:lnTo>
                <a:lnTo>
                  <a:pt x="288706" y="184411"/>
                </a:lnTo>
                <a:cubicBezTo>
                  <a:pt x="288706" y="181885"/>
                  <a:pt x="290872" y="179720"/>
                  <a:pt x="293398" y="179720"/>
                </a:cubicBezTo>
                <a:cubicBezTo>
                  <a:pt x="295924" y="179720"/>
                  <a:pt x="298089" y="181885"/>
                  <a:pt x="298089" y="184411"/>
                </a:cubicBezTo>
                <a:lnTo>
                  <a:pt x="298089" y="225913"/>
                </a:lnTo>
                <a:lnTo>
                  <a:pt x="298089" y="248288"/>
                </a:lnTo>
                <a:cubicBezTo>
                  <a:pt x="298089" y="258392"/>
                  <a:pt x="289789" y="266332"/>
                  <a:pt x="280045" y="266332"/>
                </a:cubicBezTo>
                <a:lnTo>
                  <a:pt x="186215" y="266332"/>
                </a:lnTo>
                <a:lnTo>
                  <a:pt x="198846" y="289067"/>
                </a:lnTo>
                <a:lnTo>
                  <a:pt x="216891" y="289067"/>
                </a:lnTo>
                <a:cubicBezTo>
                  <a:pt x="219056" y="289067"/>
                  <a:pt x="221221" y="290872"/>
                  <a:pt x="221221" y="293398"/>
                </a:cubicBezTo>
                <a:cubicBezTo>
                  <a:pt x="221221" y="295924"/>
                  <a:pt x="219056" y="298089"/>
                  <a:pt x="216891" y="298089"/>
                </a:cubicBezTo>
                <a:lnTo>
                  <a:pt x="196320" y="298089"/>
                </a:lnTo>
                <a:lnTo>
                  <a:pt x="101408" y="298089"/>
                </a:lnTo>
                <a:lnTo>
                  <a:pt x="81198" y="298089"/>
                </a:lnTo>
                <a:cubicBezTo>
                  <a:pt x="78672" y="298089"/>
                  <a:pt x="76868" y="295924"/>
                  <a:pt x="76868" y="293398"/>
                </a:cubicBezTo>
                <a:cubicBezTo>
                  <a:pt x="76868" y="290872"/>
                  <a:pt x="78672" y="289067"/>
                  <a:pt x="81198" y="289067"/>
                </a:cubicBezTo>
                <a:lnTo>
                  <a:pt x="98882" y="289067"/>
                </a:lnTo>
                <a:lnTo>
                  <a:pt x="111873" y="266332"/>
                </a:lnTo>
                <a:lnTo>
                  <a:pt x="18044" y="266332"/>
                </a:lnTo>
                <a:cubicBezTo>
                  <a:pt x="7939" y="266332"/>
                  <a:pt x="0" y="258392"/>
                  <a:pt x="0" y="248288"/>
                </a:cubicBezTo>
                <a:lnTo>
                  <a:pt x="0" y="225913"/>
                </a:lnTo>
                <a:lnTo>
                  <a:pt x="0" y="18044"/>
                </a:lnTo>
                <a:cubicBezTo>
                  <a:pt x="0" y="7939"/>
                  <a:pt x="7939" y="0"/>
                  <a:pt x="18044"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152" name="Freeform 745">
            <a:extLst>
              <a:ext uri="{FF2B5EF4-FFF2-40B4-BE49-F238E27FC236}">
                <a16:creationId xmlns:a16="http://schemas.microsoft.com/office/drawing/2014/main" id="{16517624-66E3-FB48-8233-9ABD81EA5329}"/>
              </a:ext>
            </a:extLst>
          </p:cNvPr>
          <p:cNvSpPr>
            <a:spLocks noChangeArrowheads="1"/>
          </p:cNvSpPr>
          <p:nvPr/>
        </p:nvSpPr>
        <p:spPr bwMode="auto">
          <a:xfrm>
            <a:off x="7509293" y="1684970"/>
            <a:ext cx="290833" cy="289286"/>
          </a:xfrm>
          <a:custGeom>
            <a:avLst/>
            <a:gdLst>
              <a:gd name="T0" fmla="*/ 297010 w 298090"/>
              <a:gd name="T1" fmla="*/ 147671 h 296503"/>
              <a:gd name="T2" fmla="*/ 295571 w 298090"/>
              <a:gd name="T3" fmla="*/ 272334 h 296503"/>
              <a:gd name="T4" fmla="*/ 211350 w 298090"/>
              <a:gd name="T5" fmla="*/ 192091 h 296503"/>
              <a:gd name="T6" fmla="*/ 289452 w 298090"/>
              <a:gd name="T7" fmla="*/ 257288 h 296503"/>
              <a:gd name="T8" fmla="*/ 266777 w 298090"/>
              <a:gd name="T9" fmla="*/ 124387 h 296503"/>
              <a:gd name="T10" fmla="*/ 191908 w 298090"/>
              <a:gd name="T11" fmla="*/ 137071 h 296503"/>
              <a:gd name="T12" fmla="*/ 191908 w 298090"/>
              <a:gd name="T13" fmla="*/ 66675 h 296503"/>
              <a:gd name="T14" fmla="*/ 152400 w 298090"/>
              <a:gd name="T15" fmla="*/ 106542 h 296503"/>
              <a:gd name="T16" fmla="*/ 169676 w 298090"/>
              <a:gd name="T17" fmla="*/ 44322 h 296503"/>
              <a:gd name="T18" fmla="*/ 140631 w 298090"/>
              <a:gd name="T19" fmla="*/ 65516 h 296503"/>
              <a:gd name="T20" fmla="*/ 136686 w 298090"/>
              <a:gd name="T21" fmla="*/ 93176 h 296503"/>
              <a:gd name="T22" fmla="*/ 136686 w 298090"/>
              <a:gd name="T23" fmla="*/ 117962 h 296503"/>
              <a:gd name="T24" fmla="*/ 140631 w 298090"/>
              <a:gd name="T25" fmla="*/ 145262 h 296503"/>
              <a:gd name="T26" fmla="*/ 169676 w 298090"/>
              <a:gd name="T27" fmla="*/ 166815 h 296503"/>
              <a:gd name="T28" fmla="*/ 197288 w 298090"/>
              <a:gd name="T29" fmla="*/ 161786 h 296503"/>
              <a:gd name="T30" fmla="*/ 220954 w 298090"/>
              <a:gd name="T31" fmla="*/ 154242 h 296503"/>
              <a:gd name="T32" fmla="*/ 245697 w 298090"/>
              <a:gd name="T33" fmla="*/ 142029 h 296503"/>
              <a:gd name="T34" fmla="*/ 256813 w 298090"/>
              <a:gd name="T35" fmla="*/ 107544 h 296503"/>
              <a:gd name="T36" fmla="*/ 243904 w 298090"/>
              <a:gd name="T37" fmla="*/ 83118 h 296503"/>
              <a:gd name="T38" fmla="*/ 229202 w 298090"/>
              <a:gd name="T39" fmla="*/ 63001 h 296503"/>
              <a:gd name="T40" fmla="*/ 209838 w 298090"/>
              <a:gd name="T41" fmla="*/ 42885 h 296503"/>
              <a:gd name="T42" fmla="*/ 173979 w 298090"/>
              <a:gd name="T43" fmla="*/ 42885 h 296503"/>
              <a:gd name="T44" fmla="*/ 177924 w 298090"/>
              <a:gd name="T45" fmla="*/ 34623 h 296503"/>
              <a:gd name="T46" fmla="*/ 205894 w 298090"/>
              <a:gd name="T47" fmla="*/ 34623 h 296503"/>
              <a:gd name="T48" fmla="*/ 230995 w 298090"/>
              <a:gd name="T49" fmla="*/ 54021 h 296503"/>
              <a:gd name="T50" fmla="*/ 252510 w 298090"/>
              <a:gd name="T51" fmla="*/ 84196 h 296503"/>
              <a:gd name="T52" fmla="*/ 263268 w 298090"/>
              <a:gd name="T53" fmla="*/ 113651 h 296503"/>
              <a:gd name="T54" fmla="*/ 254662 w 298090"/>
              <a:gd name="T55" fmla="*/ 140592 h 296503"/>
              <a:gd name="T56" fmla="*/ 228485 w 298090"/>
              <a:gd name="T57" fmla="*/ 158553 h 296503"/>
              <a:gd name="T58" fmla="*/ 193343 w 298090"/>
              <a:gd name="T59" fmla="*/ 169688 h 296503"/>
              <a:gd name="T60" fmla="*/ 172545 w 298090"/>
              <a:gd name="T61" fmla="*/ 177591 h 296503"/>
              <a:gd name="T62" fmla="*/ 153181 w 298090"/>
              <a:gd name="T63" fmla="*/ 156757 h 296503"/>
              <a:gd name="T64" fmla="*/ 131307 w 298090"/>
              <a:gd name="T65" fmla="*/ 126583 h 296503"/>
              <a:gd name="T66" fmla="*/ 120550 w 298090"/>
              <a:gd name="T67" fmla="*/ 97127 h 296503"/>
              <a:gd name="T68" fmla="*/ 129156 w 298090"/>
              <a:gd name="T69" fmla="*/ 70186 h 296503"/>
              <a:gd name="T70" fmla="*/ 154974 w 298090"/>
              <a:gd name="T71" fmla="*/ 52584 h 296503"/>
              <a:gd name="T72" fmla="*/ 4322 w 298090"/>
              <a:gd name="T73" fmla="*/ 12700 h 296503"/>
              <a:gd name="T74" fmla="*/ 18008 w 298090"/>
              <a:gd name="T75" fmla="*/ 287510 h 296503"/>
              <a:gd name="T76" fmla="*/ 279121 w 298090"/>
              <a:gd name="T77" fmla="*/ 296503 h 296503"/>
              <a:gd name="T78" fmla="*/ 0 w 298090"/>
              <a:gd name="T79" fmla="*/ 17376 h 296503"/>
              <a:gd name="T80" fmla="*/ 280027 w 298090"/>
              <a:gd name="T81" fmla="*/ 0 h 296503"/>
              <a:gd name="T82" fmla="*/ 293754 w 298090"/>
              <a:gd name="T83" fmla="*/ 120289 h 296503"/>
              <a:gd name="T84" fmla="*/ 280027 w 298090"/>
              <a:gd name="T85" fmla="*/ 9030 h 296503"/>
              <a:gd name="T86" fmla="*/ 182496 w 298090"/>
              <a:gd name="T87" fmla="*/ 0 h 296503"/>
              <a:gd name="T88" fmla="*/ 149542 w 298090"/>
              <a:gd name="T89" fmla="*/ 1079 h 296503"/>
              <a:gd name="T90" fmla="*/ 159989 w 298090"/>
              <a:gd name="T91" fmla="*/ 24457 h 296503"/>
              <a:gd name="T92" fmla="*/ 114597 w 298090"/>
              <a:gd name="T93" fmla="*/ 84163 h 296503"/>
              <a:gd name="T94" fmla="*/ 108473 w 298090"/>
              <a:gd name="T95" fmla="*/ 90277 h 296503"/>
              <a:gd name="T96" fmla="*/ 28496 w 298090"/>
              <a:gd name="T97" fmla="*/ 0 h 296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8090" h="296503">
                <a:moveTo>
                  <a:pt x="266777" y="124387"/>
                </a:moveTo>
                <a:cubicBezTo>
                  <a:pt x="268577" y="122237"/>
                  <a:pt x="271456" y="122237"/>
                  <a:pt x="273256" y="124387"/>
                </a:cubicBezTo>
                <a:lnTo>
                  <a:pt x="297010" y="147671"/>
                </a:lnTo>
                <a:cubicBezTo>
                  <a:pt x="297730" y="148746"/>
                  <a:pt x="298090" y="149821"/>
                  <a:pt x="298090" y="150895"/>
                </a:cubicBezTo>
                <a:lnTo>
                  <a:pt x="298090" y="268035"/>
                </a:lnTo>
                <a:cubicBezTo>
                  <a:pt x="298090" y="269826"/>
                  <a:pt x="297010" y="271617"/>
                  <a:pt x="295571" y="272334"/>
                </a:cubicBezTo>
                <a:cubicBezTo>
                  <a:pt x="294851" y="272334"/>
                  <a:pt x="294491" y="272692"/>
                  <a:pt x="293771" y="272692"/>
                </a:cubicBezTo>
                <a:cubicBezTo>
                  <a:pt x="292691" y="272692"/>
                  <a:pt x="291252" y="272334"/>
                  <a:pt x="290532" y="271259"/>
                </a:cubicBezTo>
                <a:lnTo>
                  <a:pt x="211350" y="192091"/>
                </a:lnTo>
                <a:cubicBezTo>
                  <a:pt x="209550" y="190658"/>
                  <a:pt x="209550" y="187793"/>
                  <a:pt x="211350" y="186001"/>
                </a:cubicBezTo>
                <a:cubicBezTo>
                  <a:pt x="213149" y="184210"/>
                  <a:pt x="216029" y="184210"/>
                  <a:pt x="217468" y="186001"/>
                </a:cubicBezTo>
                <a:lnTo>
                  <a:pt x="289452" y="257288"/>
                </a:lnTo>
                <a:lnTo>
                  <a:pt x="289452" y="153045"/>
                </a:lnTo>
                <a:lnTo>
                  <a:pt x="266777" y="130476"/>
                </a:lnTo>
                <a:cubicBezTo>
                  <a:pt x="264978" y="129044"/>
                  <a:pt x="264978" y="125820"/>
                  <a:pt x="266777" y="124387"/>
                </a:cubicBezTo>
                <a:close/>
                <a:moveTo>
                  <a:pt x="191908" y="75654"/>
                </a:moveTo>
                <a:cubicBezTo>
                  <a:pt x="175027" y="75654"/>
                  <a:pt x="161379" y="89303"/>
                  <a:pt x="161379" y="106542"/>
                </a:cubicBezTo>
                <a:cubicBezTo>
                  <a:pt x="161379" y="123064"/>
                  <a:pt x="175027" y="137071"/>
                  <a:pt x="191908" y="137071"/>
                </a:cubicBezTo>
                <a:cubicBezTo>
                  <a:pt x="208789" y="137071"/>
                  <a:pt x="222437" y="123064"/>
                  <a:pt x="222437" y="106542"/>
                </a:cubicBezTo>
                <a:cubicBezTo>
                  <a:pt x="222437" y="89303"/>
                  <a:pt x="208789" y="75654"/>
                  <a:pt x="191908" y="75654"/>
                </a:cubicBezTo>
                <a:close/>
                <a:moveTo>
                  <a:pt x="191908" y="66675"/>
                </a:moveTo>
                <a:cubicBezTo>
                  <a:pt x="213817" y="66675"/>
                  <a:pt x="231416" y="84274"/>
                  <a:pt x="231416" y="106542"/>
                </a:cubicBezTo>
                <a:cubicBezTo>
                  <a:pt x="231416" y="128092"/>
                  <a:pt x="213817" y="145691"/>
                  <a:pt x="191908" y="145691"/>
                </a:cubicBezTo>
                <a:cubicBezTo>
                  <a:pt x="169999" y="145691"/>
                  <a:pt x="152400" y="128092"/>
                  <a:pt x="152400" y="106542"/>
                </a:cubicBezTo>
                <a:cubicBezTo>
                  <a:pt x="152400" y="84274"/>
                  <a:pt x="169999" y="66675"/>
                  <a:pt x="191908" y="66675"/>
                </a:cubicBezTo>
                <a:close/>
                <a:moveTo>
                  <a:pt x="172545" y="42526"/>
                </a:moveTo>
                <a:cubicBezTo>
                  <a:pt x="171469" y="42526"/>
                  <a:pt x="170393" y="43245"/>
                  <a:pt x="169676" y="44322"/>
                </a:cubicBezTo>
                <a:lnTo>
                  <a:pt x="163222" y="56536"/>
                </a:lnTo>
                <a:cubicBezTo>
                  <a:pt x="161429" y="60128"/>
                  <a:pt x="158201" y="62283"/>
                  <a:pt x="154616" y="63001"/>
                </a:cubicBezTo>
                <a:lnTo>
                  <a:pt x="140631" y="65516"/>
                </a:lnTo>
                <a:cubicBezTo>
                  <a:pt x="138838" y="65875"/>
                  <a:pt x="137762" y="67312"/>
                  <a:pt x="138120" y="68749"/>
                </a:cubicBezTo>
                <a:lnTo>
                  <a:pt x="139913" y="83118"/>
                </a:lnTo>
                <a:cubicBezTo>
                  <a:pt x="140631" y="86710"/>
                  <a:pt x="139196" y="90302"/>
                  <a:pt x="136686" y="93176"/>
                </a:cubicBezTo>
                <a:lnTo>
                  <a:pt x="127004" y="103234"/>
                </a:lnTo>
                <a:cubicBezTo>
                  <a:pt x="125928" y="104311"/>
                  <a:pt x="125928" y="106467"/>
                  <a:pt x="127004" y="107544"/>
                </a:cubicBezTo>
                <a:lnTo>
                  <a:pt x="136686" y="117962"/>
                </a:lnTo>
                <a:cubicBezTo>
                  <a:pt x="139196" y="120476"/>
                  <a:pt x="140631" y="124068"/>
                  <a:pt x="139913" y="128020"/>
                </a:cubicBezTo>
                <a:lnTo>
                  <a:pt x="138120" y="142029"/>
                </a:lnTo>
                <a:cubicBezTo>
                  <a:pt x="137762" y="143825"/>
                  <a:pt x="138838" y="145262"/>
                  <a:pt x="140631" y="145262"/>
                </a:cubicBezTo>
                <a:lnTo>
                  <a:pt x="154616" y="147776"/>
                </a:lnTo>
                <a:cubicBezTo>
                  <a:pt x="158201" y="148495"/>
                  <a:pt x="161429" y="151009"/>
                  <a:pt x="163222" y="154242"/>
                </a:cubicBezTo>
                <a:lnTo>
                  <a:pt x="169676" y="166815"/>
                </a:lnTo>
                <a:cubicBezTo>
                  <a:pt x="170393" y="168252"/>
                  <a:pt x="172545" y="168970"/>
                  <a:pt x="173979" y="167892"/>
                </a:cubicBezTo>
                <a:lnTo>
                  <a:pt x="186530" y="161786"/>
                </a:lnTo>
                <a:cubicBezTo>
                  <a:pt x="189757" y="160349"/>
                  <a:pt x="193702" y="160349"/>
                  <a:pt x="197288" y="161786"/>
                </a:cubicBezTo>
                <a:lnTo>
                  <a:pt x="209838" y="167892"/>
                </a:lnTo>
                <a:cubicBezTo>
                  <a:pt x="211631" y="168970"/>
                  <a:pt x="213065" y="168252"/>
                  <a:pt x="214141" y="166815"/>
                </a:cubicBezTo>
                <a:lnTo>
                  <a:pt x="220954" y="154242"/>
                </a:lnTo>
                <a:cubicBezTo>
                  <a:pt x="222389" y="151009"/>
                  <a:pt x="225616" y="148495"/>
                  <a:pt x="229202" y="147776"/>
                </a:cubicBezTo>
                <a:lnTo>
                  <a:pt x="243187" y="145262"/>
                </a:lnTo>
                <a:cubicBezTo>
                  <a:pt x="244980" y="145262"/>
                  <a:pt x="246056" y="143825"/>
                  <a:pt x="245697" y="142029"/>
                </a:cubicBezTo>
                <a:lnTo>
                  <a:pt x="243904" y="128020"/>
                </a:lnTo>
                <a:cubicBezTo>
                  <a:pt x="243545" y="124068"/>
                  <a:pt x="244263" y="120476"/>
                  <a:pt x="247131" y="117962"/>
                </a:cubicBezTo>
                <a:lnTo>
                  <a:pt x="256813" y="107544"/>
                </a:lnTo>
                <a:cubicBezTo>
                  <a:pt x="258248" y="106467"/>
                  <a:pt x="258248" y="104311"/>
                  <a:pt x="256813" y="103234"/>
                </a:cubicBezTo>
                <a:lnTo>
                  <a:pt x="247131" y="93176"/>
                </a:lnTo>
                <a:cubicBezTo>
                  <a:pt x="244263" y="90302"/>
                  <a:pt x="243545" y="86710"/>
                  <a:pt x="243904" y="83118"/>
                </a:cubicBezTo>
                <a:lnTo>
                  <a:pt x="245697" y="68749"/>
                </a:lnTo>
                <a:cubicBezTo>
                  <a:pt x="246056" y="67312"/>
                  <a:pt x="244980" y="65875"/>
                  <a:pt x="243187" y="65516"/>
                </a:cubicBezTo>
                <a:lnTo>
                  <a:pt x="229202" y="63001"/>
                </a:lnTo>
                <a:cubicBezTo>
                  <a:pt x="225616" y="62283"/>
                  <a:pt x="222389" y="60128"/>
                  <a:pt x="220596" y="56536"/>
                </a:cubicBezTo>
                <a:lnTo>
                  <a:pt x="214141" y="44322"/>
                </a:lnTo>
                <a:cubicBezTo>
                  <a:pt x="213065" y="42526"/>
                  <a:pt x="211631" y="42167"/>
                  <a:pt x="209838" y="42885"/>
                </a:cubicBezTo>
                <a:lnTo>
                  <a:pt x="197288" y="48992"/>
                </a:lnTo>
                <a:cubicBezTo>
                  <a:pt x="193702" y="50788"/>
                  <a:pt x="189757" y="50788"/>
                  <a:pt x="186530" y="48992"/>
                </a:cubicBezTo>
                <a:lnTo>
                  <a:pt x="173979" y="42885"/>
                </a:lnTo>
                <a:cubicBezTo>
                  <a:pt x="173262" y="42526"/>
                  <a:pt x="172904" y="42526"/>
                  <a:pt x="172545" y="42526"/>
                </a:cubicBezTo>
                <a:close/>
                <a:moveTo>
                  <a:pt x="168780" y="34085"/>
                </a:moveTo>
                <a:cubicBezTo>
                  <a:pt x="171649" y="33097"/>
                  <a:pt x="174876" y="33187"/>
                  <a:pt x="177924" y="34623"/>
                </a:cubicBezTo>
                <a:lnTo>
                  <a:pt x="190474" y="41089"/>
                </a:lnTo>
                <a:cubicBezTo>
                  <a:pt x="191192" y="41449"/>
                  <a:pt x="192267" y="41449"/>
                  <a:pt x="193343" y="41089"/>
                </a:cubicBezTo>
                <a:lnTo>
                  <a:pt x="205894" y="34623"/>
                </a:lnTo>
                <a:cubicBezTo>
                  <a:pt x="211990" y="31750"/>
                  <a:pt x="218803" y="34264"/>
                  <a:pt x="222030" y="40012"/>
                </a:cubicBezTo>
                <a:lnTo>
                  <a:pt x="228485" y="52584"/>
                </a:lnTo>
                <a:cubicBezTo>
                  <a:pt x="229202" y="53303"/>
                  <a:pt x="229919" y="53662"/>
                  <a:pt x="230995" y="54021"/>
                </a:cubicBezTo>
                <a:lnTo>
                  <a:pt x="244980" y="56536"/>
                </a:lnTo>
                <a:cubicBezTo>
                  <a:pt x="251434" y="57613"/>
                  <a:pt x="255737" y="63720"/>
                  <a:pt x="254662" y="70186"/>
                </a:cubicBezTo>
                <a:lnTo>
                  <a:pt x="252510" y="84196"/>
                </a:lnTo>
                <a:cubicBezTo>
                  <a:pt x="252510" y="85273"/>
                  <a:pt x="252869" y="85992"/>
                  <a:pt x="253586" y="86710"/>
                </a:cubicBezTo>
                <a:lnTo>
                  <a:pt x="263268" y="97127"/>
                </a:lnTo>
                <a:cubicBezTo>
                  <a:pt x="267929" y="101797"/>
                  <a:pt x="267929" y="108981"/>
                  <a:pt x="263268" y="113651"/>
                </a:cubicBezTo>
                <a:lnTo>
                  <a:pt x="253586" y="124068"/>
                </a:lnTo>
                <a:cubicBezTo>
                  <a:pt x="252869" y="124787"/>
                  <a:pt x="252510" y="125864"/>
                  <a:pt x="252510" y="126583"/>
                </a:cubicBezTo>
                <a:lnTo>
                  <a:pt x="254662" y="140592"/>
                </a:lnTo>
                <a:cubicBezTo>
                  <a:pt x="255737" y="147417"/>
                  <a:pt x="251434" y="153165"/>
                  <a:pt x="244980" y="154242"/>
                </a:cubicBezTo>
                <a:lnTo>
                  <a:pt x="230995" y="156757"/>
                </a:lnTo>
                <a:cubicBezTo>
                  <a:pt x="229919" y="157116"/>
                  <a:pt x="229202" y="157475"/>
                  <a:pt x="228485" y="158553"/>
                </a:cubicBezTo>
                <a:lnTo>
                  <a:pt x="222030" y="171125"/>
                </a:lnTo>
                <a:cubicBezTo>
                  <a:pt x="218803" y="176514"/>
                  <a:pt x="211990" y="179028"/>
                  <a:pt x="205894" y="176154"/>
                </a:cubicBezTo>
                <a:lnTo>
                  <a:pt x="193343" y="169688"/>
                </a:lnTo>
                <a:cubicBezTo>
                  <a:pt x="192267" y="169329"/>
                  <a:pt x="191192" y="169329"/>
                  <a:pt x="190474" y="169688"/>
                </a:cubicBezTo>
                <a:lnTo>
                  <a:pt x="177924" y="176154"/>
                </a:lnTo>
                <a:cubicBezTo>
                  <a:pt x="176131" y="176873"/>
                  <a:pt x="174338" y="177591"/>
                  <a:pt x="172545" y="177591"/>
                </a:cubicBezTo>
                <a:cubicBezTo>
                  <a:pt x="168242" y="177591"/>
                  <a:pt x="163939" y="175077"/>
                  <a:pt x="161787" y="171125"/>
                </a:cubicBezTo>
                <a:lnTo>
                  <a:pt x="154974" y="158553"/>
                </a:lnTo>
                <a:cubicBezTo>
                  <a:pt x="154616" y="157834"/>
                  <a:pt x="153898" y="157116"/>
                  <a:pt x="153181" y="156757"/>
                </a:cubicBezTo>
                <a:lnTo>
                  <a:pt x="139196" y="154242"/>
                </a:lnTo>
                <a:cubicBezTo>
                  <a:pt x="132742" y="153165"/>
                  <a:pt x="128080" y="147417"/>
                  <a:pt x="129156" y="140592"/>
                </a:cubicBezTo>
                <a:lnTo>
                  <a:pt x="131307" y="126583"/>
                </a:lnTo>
                <a:cubicBezTo>
                  <a:pt x="131307" y="125864"/>
                  <a:pt x="130949" y="124787"/>
                  <a:pt x="130232" y="124068"/>
                </a:cubicBezTo>
                <a:lnTo>
                  <a:pt x="120550" y="113651"/>
                </a:lnTo>
                <a:cubicBezTo>
                  <a:pt x="115888" y="108981"/>
                  <a:pt x="115888" y="101797"/>
                  <a:pt x="120550" y="97127"/>
                </a:cubicBezTo>
                <a:lnTo>
                  <a:pt x="130232" y="86710"/>
                </a:lnTo>
                <a:cubicBezTo>
                  <a:pt x="130949" y="85992"/>
                  <a:pt x="131307" y="85273"/>
                  <a:pt x="131307" y="84196"/>
                </a:cubicBezTo>
                <a:lnTo>
                  <a:pt x="129156" y="70186"/>
                </a:lnTo>
                <a:cubicBezTo>
                  <a:pt x="128080" y="63720"/>
                  <a:pt x="132742" y="57613"/>
                  <a:pt x="139196" y="56536"/>
                </a:cubicBezTo>
                <a:lnTo>
                  <a:pt x="153181" y="54021"/>
                </a:lnTo>
                <a:cubicBezTo>
                  <a:pt x="153898" y="53662"/>
                  <a:pt x="154616" y="53303"/>
                  <a:pt x="154974" y="52584"/>
                </a:cubicBezTo>
                <a:lnTo>
                  <a:pt x="161787" y="40012"/>
                </a:lnTo>
                <a:cubicBezTo>
                  <a:pt x="163401" y="37138"/>
                  <a:pt x="165911" y="35073"/>
                  <a:pt x="168780" y="34085"/>
                </a:cubicBezTo>
                <a:close/>
                <a:moveTo>
                  <a:pt x="4322" y="12700"/>
                </a:moveTo>
                <a:cubicBezTo>
                  <a:pt x="6843" y="12700"/>
                  <a:pt x="9004" y="14858"/>
                  <a:pt x="9004" y="17376"/>
                </a:cubicBezTo>
                <a:lnTo>
                  <a:pt x="9004" y="278518"/>
                </a:lnTo>
                <a:cubicBezTo>
                  <a:pt x="9004" y="283194"/>
                  <a:pt x="12965" y="287510"/>
                  <a:pt x="18008" y="287510"/>
                </a:cubicBezTo>
                <a:lnTo>
                  <a:pt x="279121" y="287510"/>
                </a:lnTo>
                <a:cubicBezTo>
                  <a:pt x="281642" y="287510"/>
                  <a:pt x="283803" y="289309"/>
                  <a:pt x="283803" y="291826"/>
                </a:cubicBezTo>
                <a:cubicBezTo>
                  <a:pt x="283803" y="294344"/>
                  <a:pt x="281642" y="296503"/>
                  <a:pt x="279121" y="296503"/>
                </a:cubicBezTo>
                <a:lnTo>
                  <a:pt x="18008" y="296503"/>
                </a:lnTo>
                <a:cubicBezTo>
                  <a:pt x="7923" y="296503"/>
                  <a:pt x="0" y="288229"/>
                  <a:pt x="0" y="278518"/>
                </a:cubicBezTo>
                <a:lnTo>
                  <a:pt x="0" y="17376"/>
                </a:lnTo>
                <a:cubicBezTo>
                  <a:pt x="0" y="14858"/>
                  <a:pt x="1801" y="12700"/>
                  <a:pt x="4322" y="12700"/>
                </a:cubicBezTo>
                <a:close/>
                <a:moveTo>
                  <a:pt x="182496" y="0"/>
                </a:moveTo>
                <a:lnTo>
                  <a:pt x="280027" y="0"/>
                </a:lnTo>
                <a:cubicBezTo>
                  <a:pt x="290142" y="0"/>
                  <a:pt x="298089" y="7947"/>
                  <a:pt x="298089" y="18061"/>
                </a:cubicBezTo>
                <a:lnTo>
                  <a:pt x="298089" y="115593"/>
                </a:lnTo>
                <a:cubicBezTo>
                  <a:pt x="298089" y="118483"/>
                  <a:pt x="296283" y="120289"/>
                  <a:pt x="293754" y="120289"/>
                </a:cubicBezTo>
                <a:cubicBezTo>
                  <a:pt x="291225" y="120289"/>
                  <a:pt x="289419" y="118483"/>
                  <a:pt x="289419" y="115593"/>
                </a:cubicBezTo>
                <a:lnTo>
                  <a:pt x="289419" y="18061"/>
                </a:lnTo>
                <a:cubicBezTo>
                  <a:pt x="289419" y="13004"/>
                  <a:pt x="285085" y="9030"/>
                  <a:pt x="280027" y="9030"/>
                </a:cubicBezTo>
                <a:lnTo>
                  <a:pt x="182496" y="9030"/>
                </a:lnTo>
                <a:cubicBezTo>
                  <a:pt x="179967" y="9030"/>
                  <a:pt x="177800" y="6863"/>
                  <a:pt x="177800" y="4334"/>
                </a:cubicBezTo>
                <a:cubicBezTo>
                  <a:pt x="177800" y="1806"/>
                  <a:pt x="179967" y="0"/>
                  <a:pt x="182496" y="0"/>
                </a:cubicBezTo>
                <a:close/>
                <a:moveTo>
                  <a:pt x="28496" y="0"/>
                </a:moveTo>
                <a:lnTo>
                  <a:pt x="146299" y="0"/>
                </a:lnTo>
                <a:cubicBezTo>
                  <a:pt x="147380" y="0"/>
                  <a:pt x="148461" y="359"/>
                  <a:pt x="149542" y="1079"/>
                </a:cubicBezTo>
                <a:lnTo>
                  <a:pt x="166113" y="17983"/>
                </a:lnTo>
                <a:cubicBezTo>
                  <a:pt x="167915" y="19781"/>
                  <a:pt x="167915" y="22659"/>
                  <a:pt x="166113" y="24457"/>
                </a:cubicBezTo>
                <a:cubicBezTo>
                  <a:pt x="164672" y="26256"/>
                  <a:pt x="161790" y="26256"/>
                  <a:pt x="159989" y="24457"/>
                </a:cubicBezTo>
                <a:lnTo>
                  <a:pt x="144138" y="8991"/>
                </a:lnTo>
                <a:lnTo>
                  <a:pt x="39304" y="8991"/>
                </a:lnTo>
                <a:lnTo>
                  <a:pt x="114597" y="84163"/>
                </a:lnTo>
                <a:cubicBezTo>
                  <a:pt x="116398" y="85601"/>
                  <a:pt x="116398" y="88479"/>
                  <a:pt x="114597" y="90277"/>
                </a:cubicBezTo>
                <a:cubicBezTo>
                  <a:pt x="113516" y="91356"/>
                  <a:pt x="112436" y="91716"/>
                  <a:pt x="111355" y="91716"/>
                </a:cubicBezTo>
                <a:cubicBezTo>
                  <a:pt x="110274" y="91716"/>
                  <a:pt x="109193" y="91356"/>
                  <a:pt x="108473" y="90277"/>
                </a:cubicBezTo>
                <a:lnTo>
                  <a:pt x="25614" y="7553"/>
                </a:lnTo>
                <a:cubicBezTo>
                  <a:pt x="24173" y="6114"/>
                  <a:pt x="23813" y="4316"/>
                  <a:pt x="24173" y="2517"/>
                </a:cubicBezTo>
                <a:cubicBezTo>
                  <a:pt x="24894" y="1079"/>
                  <a:pt x="26695" y="0"/>
                  <a:pt x="28496"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153" name="Subtitle 2">
            <a:extLst>
              <a:ext uri="{FF2B5EF4-FFF2-40B4-BE49-F238E27FC236}">
                <a16:creationId xmlns:a16="http://schemas.microsoft.com/office/drawing/2014/main" id="{406F7BB8-21BE-D148-9CEF-A1D41311F242}"/>
              </a:ext>
            </a:extLst>
          </p:cNvPr>
          <p:cNvSpPr txBox="1">
            <a:spLocks/>
          </p:cNvSpPr>
          <p:nvPr/>
        </p:nvSpPr>
        <p:spPr>
          <a:xfrm>
            <a:off x="2846754" y="5656958"/>
            <a:ext cx="841089" cy="66172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55" name="Subtitle 2">
            <a:extLst>
              <a:ext uri="{FF2B5EF4-FFF2-40B4-BE49-F238E27FC236}">
                <a16:creationId xmlns:a16="http://schemas.microsoft.com/office/drawing/2014/main" id="{9F88314F-1CA3-8844-A020-7253D860FBB6}"/>
              </a:ext>
            </a:extLst>
          </p:cNvPr>
          <p:cNvSpPr txBox="1">
            <a:spLocks/>
          </p:cNvSpPr>
          <p:nvPr/>
        </p:nvSpPr>
        <p:spPr>
          <a:xfrm>
            <a:off x="1788999" y="2512037"/>
            <a:ext cx="841089" cy="66172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56" name="Subtitle 2">
            <a:extLst>
              <a:ext uri="{FF2B5EF4-FFF2-40B4-BE49-F238E27FC236}">
                <a16:creationId xmlns:a16="http://schemas.microsoft.com/office/drawing/2014/main" id="{07FF4DEE-58BD-DD42-8C3C-753083764EC2}"/>
              </a:ext>
            </a:extLst>
          </p:cNvPr>
          <p:cNvSpPr txBox="1">
            <a:spLocks/>
          </p:cNvSpPr>
          <p:nvPr/>
        </p:nvSpPr>
        <p:spPr>
          <a:xfrm>
            <a:off x="5336879" y="5578362"/>
            <a:ext cx="841089" cy="66172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57" name="Subtitle 2">
            <a:extLst>
              <a:ext uri="{FF2B5EF4-FFF2-40B4-BE49-F238E27FC236}">
                <a16:creationId xmlns:a16="http://schemas.microsoft.com/office/drawing/2014/main" id="{D92FECC1-29DC-AD45-A6D2-B7B21750352C}"/>
              </a:ext>
            </a:extLst>
          </p:cNvPr>
          <p:cNvSpPr txBox="1">
            <a:spLocks/>
          </p:cNvSpPr>
          <p:nvPr/>
        </p:nvSpPr>
        <p:spPr>
          <a:xfrm>
            <a:off x="8404374" y="5578362"/>
            <a:ext cx="841089" cy="66172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58" name="Subtitle 2">
            <a:extLst>
              <a:ext uri="{FF2B5EF4-FFF2-40B4-BE49-F238E27FC236}">
                <a16:creationId xmlns:a16="http://schemas.microsoft.com/office/drawing/2014/main" id="{4DE83403-F1E1-B34D-A566-FB62BB90B308}"/>
              </a:ext>
            </a:extLst>
          </p:cNvPr>
          <p:cNvSpPr txBox="1">
            <a:spLocks/>
          </p:cNvSpPr>
          <p:nvPr/>
        </p:nvSpPr>
        <p:spPr>
          <a:xfrm>
            <a:off x="9366985" y="2754453"/>
            <a:ext cx="841089" cy="66172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59" name="Freeform 736">
            <a:extLst>
              <a:ext uri="{FF2B5EF4-FFF2-40B4-BE49-F238E27FC236}">
                <a16:creationId xmlns:a16="http://schemas.microsoft.com/office/drawing/2014/main" id="{C10E4C9D-7093-8840-9BD8-EE7CF60B01B0}"/>
              </a:ext>
            </a:extLst>
          </p:cNvPr>
          <p:cNvSpPr>
            <a:spLocks noChangeArrowheads="1"/>
          </p:cNvSpPr>
          <p:nvPr/>
        </p:nvSpPr>
        <p:spPr bwMode="auto">
          <a:xfrm>
            <a:off x="1429500" y="3708526"/>
            <a:ext cx="292718" cy="292718"/>
          </a:xfrm>
          <a:custGeom>
            <a:avLst/>
            <a:gdLst>
              <a:gd name="T0" fmla="*/ 193785 w 298497"/>
              <a:gd name="T1" fmla="*/ 198734 h 297910"/>
              <a:gd name="T2" fmla="*/ 221611 w 298497"/>
              <a:gd name="T3" fmla="*/ 178637 h 297910"/>
              <a:gd name="T4" fmla="*/ 164513 w 298497"/>
              <a:gd name="T5" fmla="*/ 178637 h 297910"/>
              <a:gd name="T6" fmla="*/ 184028 w 298497"/>
              <a:gd name="T7" fmla="*/ 198734 h 297910"/>
              <a:gd name="T8" fmla="*/ 164513 w 298497"/>
              <a:gd name="T9" fmla="*/ 178637 h 297910"/>
              <a:gd name="T10" fmla="*/ 95489 w 298497"/>
              <a:gd name="T11" fmla="*/ 198734 h 297910"/>
              <a:gd name="T12" fmla="*/ 151503 w 298497"/>
              <a:gd name="T13" fmla="*/ 178637 h 297910"/>
              <a:gd name="T14" fmla="*/ 72265 w 298497"/>
              <a:gd name="T15" fmla="*/ 176034 h 297910"/>
              <a:gd name="T16" fmla="*/ 77028 w 298497"/>
              <a:gd name="T17" fmla="*/ 198050 h 297910"/>
              <a:gd name="T18" fmla="*/ 67869 w 298497"/>
              <a:gd name="T19" fmla="*/ 198050 h 297910"/>
              <a:gd name="T20" fmla="*/ 72265 w 298497"/>
              <a:gd name="T21" fmla="*/ 176034 h 297910"/>
              <a:gd name="T22" fmla="*/ 237151 w 298497"/>
              <a:gd name="T23" fmla="*/ 99682 h 297910"/>
              <a:gd name="T24" fmla="*/ 173548 w 298497"/>
              <a:gd name="T25" fmla="*/ 169665 h 297910"/>
              <a:gd name="T26" fmla="*/ 189448 w 298497"/>
              <a:gd name="T27" fmla="*/ 169665 h 297910"/>
              <a:gd name="T28" fmla="*/ 231007 w 298497"/>
              <a:gd name="T29" fmla="*/ 173971 h 297910"/>
              <a:gd name="T30" fmla="*/ 226309 w 298497"/>
              <a:gd name="T31" fmla="*/ 207706 h 297910"/>
              <a:gd name="T32" fmla="*/ 188726 w 298497"/>
              <a:gd name="T33" fmla="*/ 207706 h 297910"/>
              <a:gd name="T34" fmla="*/ 69469 w 298497"/>
              <a:gd name="T35" fmla="*/ 272665 h 297910"/>
              <a:gd name="T36" fmla="*/ 63326 w 298497"/>
              <a:gd name="T37" fmla="*/ 272665 h 297910"/>
              <a:gd name="T38" fmla="*/ 122231 w 298497"/>
              <a:gd name="T39" fmla="*/ 207706 h 297910"/>
              <a:gd name="T40" fmla="*/ 86454 w 298497"/>
              <a:gd name="T41" fmla="*/ 203400 h 297910"/>
              <a:gd name="T42" fmla="*/ 91152 w 298497"/>
              <a:gd name="T43" fmla="*/ 169665 h 297910"/>
              <a:gd name="T44" fmla="*/ 231007 w 298497"/>
              <a:gd name="T45" fmla="*/ 99682 h 297910"/>
              <a:gd name="T46" fmla="*/ 85231 w 298497"/>
              <a:gd name="T47" fmla="*/ 82306 h 297910"/>
              <a:gd name="T48" fmla="*/ 85231 w 298497"/>
              <a:gd name="T49" fmla="*/ 159957 h 297910"/>
              <a:gd name="T50" fmla="*/ 78720 w 298497"/>
              <a:gd name="T51" fmla="*/ 160315 h 297910"/>
              <a:gd name="T52" fmla="*/ 78359 w 298497"/>
              <a:gd name="T53" fmla="*/ 120953 h 297910"/>
              <a:gd name="T54" fmla="*/ 84869 w 298497"/>
              <a:gd name="T55" fmla="*/ 75865 h 297910"/>
              <a:gd name="T56" fmla="*/ 238438 w 298497"/>
              <a:gd name="T57" fmla="*/ 74434 h 297910"/>
              <a:gd name="T58" fmla="*/ 261183 w 298497"/>
              <a:gd name="T59" fmla="*/ 275165 h 297910"/>
              <a:gd name="T60" fmla="*/ 60451 w 298497"/>
              <a:gd name="T61" fmla="*/ 297910 h 297910"/>
              <a:gd name="T62" fmla="*/ 37706 w 298497"/>
              <a:gd name="T63" fmla="*/ 97178 h 297910"/>
              <a:gd name="T64" fmla="*/ 62256 w 298497"/>
              <a:gd name="T65" fmla="*/ 78405 h 297910"/>
              <a:gd name="T66" fmla="*/ 47093 w 298497"/>
              <a:gd name="T67" fmla="*/ 97178 h 297910"/>
              <a:gd name="T68" fmla="*/ 60451 w 298497"/>
              <a:gd name="T69" fmla="*/ 288885 h 297910"/>
              <a:gd name="T70" fmla="*/ 252157 w 298497"/>
              <a:gd name="T71" fmla="*/ 275165 h 297910"/>
              <a:gd name="T72" fmla="*/ 238438 w 298497"/>
              <a:gd name="T73" fmla="*/ 83459 h 297910"/>
              <a:gd name="T74" fmla="*/ 98359 w 298497"/>
              <a:gd name="T75" fmla="*/ 79127 h 297910"/>
              <a:gd name="T76" fmla="*/ 144216 w 298497"/>
              <a:gd name="T77" fmla="*/ 535 h 297910"/>
              <a:gd name="T78" fmla="*/ 296038 w 298497"/>
              <a:gd name="T79" fmla="*/ 76259 h 297910"/>
              <a:gd name="T80" fmla="*/ 293874 w 298497"/>
              <a:gd name="T81" fmla="*/ 84831 h 297910"/>
              <a:gd name="T82" fmla="*/ 146740 w 298497"/>
              <a:gd name="T83" fmla="*/ 9465 h 297910"/>
              <a:gd name="T84" fmla="*/ 327 w 298497"/>
              <a:gd name="T85" fmla="*/ 82331 h 297910"/>
              <a:gd name="T86" fmla="*/ 144216 w 298497"/>
              <a:gd name="T87" fmla="*/ 535 h 297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98497" h="297910">
                <a:moveTo>
                  <a:pt x="193785" y="178637"/>
                </a:moveTo>
                <a:lnTo>
                  <a:pt x="193785" y="198734"/>
                </a:lnTo>
                <a:lnTo>
                  <a:pt x="221611" y="198734"/>
                </a:lnTo>
                <a:lnTo>
                  <a:pt x="221611" y="178637"/>
                </a:lnTo>
                <a:lnTo>
                  <a:pt x="193785" y="178637"/>
                </a:lnTo>
                <a:close/>
                <a:moveTo>
                  <a:pt x="164513" y="178637"/>
                </a:moveTo>
                <a:lnTo>
                  <a:pt x="143914" y="198734"/>
                </a:lnTo>
                <a:lnTo>
                  <a:pt x="184028" y="198734"/>
                </a:lnTo>
                <a:lnTo>
                  <a:pt x="184028" y="178637"/>
                </a:lnTo>
                <a:lnTo>
                  <a:pt x="164513" y="178637"/>
                </a:lnTo>
                <a:close/>
                <a:moveTo>
                  <a:pt x="95489" y="178637"/>
                </a:moveTo>
                <a:lnTo>
                  <a:pt x="95489" y="198734"/>
                </a:lnTo>
                <a:lnTo>
                  <a:pt x="131266" y="198734"/>
                </a:lnTo>
                <a:lnTo>
                  <a:pt x="151503" y="178637"/>
                </a:lnTo>
                <a:lnTo>
                  <a:pt x="95489" y="178637"/>
                </a:lnTo>
                <a:close/>
                <a:moveTo>
                  <a:pt x="72265" y="176034"/>
                </a:moveTo>
                <a:cubicBezTo>
                  <a:pt x="74830" y="176034"/>
                  <a:pt x="77028" y="177810"/>
                  <a:pt x="77028" y="180295"/>
                </a:cubicBezTo>
                <a:lnTo>
                  <a:pt x="77028" y="198050"/>
                </a:lnTo>
                <a:cubicBezTo>
                  <a:pt x="77028" y="200536"/>
                  <a:pt x="74830" y="202666"/>
                  <a:pt x="72265" y="202666"/>
                </a:cubicBezTo>
                <a:cubicBezTo>
                  <a:pt x="70067" y="202666"/>
                  <a:pt x="67869" y="200536"/>
                  <a:pt x="67869" y="198050"/>
                </a:cubicBezTo>
                <a:lnTo>
                  <a:pt x="67869" y="180295"/>
                </a:lnTo>
                <a:cubicBezTo>
                  <a:pt x="67869" y="177810"/>
                  <a:pt x="70067" y="176034"/>
                  <a:pt x="72265" y="176034"/>
                </a:cubicBezTo>
                <a:close/>
                <a:moveTo>
                  <a:pt x="231007" y="99682"/>
                </a:moveTo>
                <a:cubicBezTo>
                  <a:pt x="232453" y="98246"/>
                  <a:pt x="235344" y="98246"/>
                  <a:pt x="237151" y="99682"/>
                </a:cubicBezTo>
                <a:cubicBezTo>
                  <a:pt x="238958" y="101835"/>
                  <a:pt x="238958" y="104347"/>
                  <a:pt x="237151" y="106142"/>
                </a:cubicBezTo>
                <a:lnTo>
                  <a:pt x="173548" y="169665"/>
                </a:lnTo>
                <a:lnTo>
                  <a:pt x="188726" y="169665"/>
                </a:lnTo>
                <a:lnTo>
                  <a:pt x="189448" y="169665"/>
                </a:lnTo>
                <a:lnTo>
                  <a:pt x="226309" y="169665"/>
                </a:lnTo>
                <a:cubicBezTo>
                  <a:pt x="228839" y="169665"/>
                  <a:pt x="231007" y="171818"/>
                  <a:pt x="231007" y="173971"/>
                </a:cubicBezTo>
                <a:lnTo>
                  <a:pt x="231007" y="203400"/>
                </a:lnTo>
                <a:cubicBezTo>
                  <a:pt x="231007" y="205912"/>
                  <a:pt x="228839" y="207706"/>
                  <a:pt x="226309" y="207706"/>
                </a:cubicBezTo>
                <a:lnTo>
                  <a:pt x="189448" y="207706"/>
                </a:lnTo>
                <a:lnTo>
                  <a:pt x="188726" y="207706"/>
                </a:lnTo>
                <a:lnTo>
                  <a:pt x="134880" y="207706"/>
                </a:lnTo>
                <a:lnTo>
                  <a:pt x="69469" y="272665"/>
                </a:lnTo>
                <a:cubicBezTo>
                  <a:pt x="68747" y="273383"/>
                  <a:pt x="67663" y="274100"/>
                  <a:pt x="66217" y="274100"/>
                </a:cubicBezTo>
                <a:cubicBezTo>
                  <a:pt x="65494" y="274100"/>
                  <a:pt x="64049" y="273383"/>
                  <a:pt x="63326" y="272665"/>
                </a:cubicBezTo>
                <a:cubicBezTo>
                  <a:pt x="61519" y="270870"/>
                  <a:pt x="61519" y="267999"/>
                  <a:pt x="63326" y="266205"/>
                </a:cubicBezTo>
                <a:lnTo>
                  <a:pt x="122231" y="207706"/>
                </a:lnTo>
                <a:lnTo>
                  <a:pt x="91152" y="207706"/>
                </a:lnTo>
                <a:cubicBezTo>
                  <a:pt x="88623" y="207706"/>
                  <a:pt x="86454" y="205912"/>
                  <a:pt x="86454" y="203400"/>
                </a:cubicBezTo>
                <a:lnTo>
                  <a:pt x="86454" y="173971"/>
                </a:lnTo>
                <a:cubicBezTo>
                  <a:pt x="86454" y="171818"/>
                  <a:pt x="88623" y="169665"/>
                  <a:pt x="91152" y="169665"/>
                </a:cubicBezTo>
                <a:lnTo>
                  <a:pt x="160538" y="169665"/>
                </a:lnTo>
                <a:lnTo>
                  <a:pt x="231007" y="99682"/>
                </a:lnTo>
                <a:close/>
                <a:moveTo>
                  <a:pt x="84869" y="75865"/>
                </a:moveTo>
                <a:cubicBezTo>
                  <a:pt x="86678" y="77296"/>
                  <a:pt x="87040" y="80517"/>
                  <a:pt x="85231" y="82306"/>
                </a:cubicBezTo>
                <a:cubicBezTo>
                  <a:pt x="77635" y="91252"/>
                  <a:pt x="77635" y="106282"/>
                  <a:pt x="85231" y="115228"/>
                </a:cubicBezTo>
                <a:cubicBezTo>
                  <a:pt x="96082" y="127752"/>
                  <a:pt x="96082" y="147433"/>
                  <a:pt x="85231" y="159957"/>
                </a:cubicBezTo>
                <a:cubicBezTo>
                  <a:pt x="84508" y="161031"/>
                  <a:pt x="83061" y="161388"/>
                  <a:pt x="81976" y="161388"/>
                </a:cubicBezTo>
                <a:cubicBezTo>
                  <a:pt x="80891" y="161388"/>
                  <a:pt x="79805" y="161031"/>
                  <a:pt x="78720" y="160315"/>
                </a:cubicBezTo>
                <a:cubicBezTo>
                  <a:pt x="76912" y="158884"/>
                  <a:pt x="76912" y="156021"/>
                  <a:pt x="78359" y="154232"/>
                </a:cubicBezTo>
                <a:cubicBezTo>
                  <a:pt x="85955" y="144928"/>
                  <a:pt x="85955" y="130257"/>
                  <a:pt x="78359" y="120953"/>
                </a:cubicBezTo>
                <a:cubicBezTo>
                  <a:pt x="67869" y="108429"/>
                  <a:pt x="67869" y="89105"/>
                  <a:pt x="78359" y="76581"/>
                </a:cubicBezTo>
                <a:cubicBezTo>
                  <a:pt x="80167" y="74434"/>
                  <a:pt x="83061" y="74434"/>
                  <a:pt x="84869" y="75865"/>
                </a:cubicBezTo>
                <a:close/>
                <a:moveTo>
                  <a:pt x="103052" y="74434"/>
                </a:moveTo>
                <a:lnTo>
                  <a:pt x="238438" y="74434"/>
                </a:lnTo>
                <a:cubicBezTo>
                  <a:pt x="251074" y="74434"/>
                  <a:pt x="261183" y="84904"/>
                  <a:pt x="261183" y="97178"/>
                </a:cubicBezTo>
                <a:lnTo>
                  <a:pt x="261183" y="275165"/>
                </a:lnTo>
                <a:cubicBezTo>
                  <a:pt x="261183" y="287801"/>
                  <a:pt x="251074" y="297910"/>
                  <a:pt x="238438" y="297910"/>
                </a:cubicBezTo>
                <a:lnTo>
                  <a:pt x="60451" y="297910"/>
                </a:lnTo>
                <a:cubicBezTo>
                  <a:pt x="47815" y="297910"/>
                  <a:pt x="37706" y="287801"/>
                  <a:pt x="37706" y="275165"/>
                </a:cubicBezTo>
                <a:lnTo>
                  <a:pt x="37706" y="97178"/>
                </a:lnTo>
                <a:cubicBezTo>
                  <a:pt x="37706" y="85987"/>
                  <a:pt x="46010" y="76239"/>
                  <a:pt x="57202" y="74795"/>
                </a:cubicBezTo>
                <a:cubicBezTo>
                  <a:pt x="59729" y="74434"/>
                  <a:pt x="61895" y="76239"/>
                  <a:pt x="62256" y="78405"/>
                </a:cubicBezTo>
                <a:cubicBezTo>
                  <a:pt x="62617" y="80932"/>
                  <a:pt x="60812" y="83098"/>
                  <a:pt x="58646" y="83820"/>
                </a:cubicBezTo>
                <a:cubicBezTo>
                  <a:pt x="51786" y="84904"/>
                  <a:pt x="47093" y="90319"/>
                  <a:pt x="47093" y="97178"/>
                </a:cubicBezTo>
                <a:lnTo>
                  <a:pt x="47093" y="275165"/>
                </a:lnTo>
                <a:cubicBezTo>
                  <a:pt x="47093" y="282747"/>
                  <a:pt x="52869" y="288885"/>
                  <a:pt x="60451" y="288885"/>
                </a:cubicBezTo>
                <a:lnTo>
                  <a:pt x="238438" y="288885"/>
                </a:lnTo>
                <a:cubicBezTo>
                  <a:pt x="246020" y="288885"/>
                  <a:pt x="252157" y="282747"/>
                  <a:pt x="252157" y="275165"/>
                </a:cubicBezTo>
                <a:lnTo>
                  <a:pt x="252157" y="97178"/>
                </a:lnTo>
                <a:cubicBezTo>
                  <a:pt x="252157" y="89597"/>
                  <a:pt x="246020" y="83459"/>
                  <a:pt x="238438" y="83459"/>
                </a:cubicBezTo>
                <a:lnTo>
                  <a:pt x="103052" y="83459"/>
                </a:lnTo>
                <a:cubicBezTo>
                  <a:pt x="100164" y="83459"/>
                  <a:pt x="98359" y="81654"/>
                  <a:pt x="98359" y="79127"/>
                </a:cubicBezTo>
                <a:cubicBezTo>
                  <a:pt x="98359" y="76600"/>
                  <a:pt x="100164" y="74434"/>
                  <a:pt x="103052" y="74434"/>
                </a:cubicBezTo>
                <a:close/>
                <a:moveTo>
                  <a:pt x="144216" y="535"/>
                </a:moveTo>
                <a:cubicBezTo>
                  <a:pt x="145658" y="-179"/>
                  <a:pt x="147101" y="-179"/>
                  <a:pt x="148543" y="535"/>
                </a:cubicBezTo>
                <a:lnTo>
                  <a:pt x="296038" y="76259"/>
                </a:lnTo>
                <a:cubicBezTo>
                  <a:pt x="298202" y="77330"/>
                  <a:pt x="299283" y="80188"/>
                  <a:pt x="297841" y="82331"/>
                </a:cubicBezTo>
                <a:cubicBezTo>
                  <a:pt x="297120" y="83760"/>
                  <a:pt x="295677" y="84831"/>
                  <a:pt x="293874" y="84831"/>
                </a:cubicBezTo>
                <a:cubicBezTo>
                  <a:pt x="293153" y="84831"/>
                  <a:pt x="292432" y="84474"/>
                  <a:pt x="291710" y="84117"/>
                </a:cubicBezTo>
                <a:lnTo>
                  <a:pt x="146740" y="9465"/>
                </a:lnTo>
                <a:lnTo>
                  <a:pt x="6818" y="84117"/>
                </a:lnTo>
                <a:cubicBezTo>
                  <a:pt x="4655" y="85189"/>
                  <a:pt x="1770" y="84474"/>
                  <a:pt x="327" y="82331"/>
                </a:cubicBezTo>
                <a:cubicBezTo>
                  <a:pt x="-394" y="80188"/>
                  <a:pt x="-33" y="77688"/>
                  <a:pt x="2491" y="76259"/>
                </a:cubicBezTo>
                <a:lnTo>
                  <a:pt x="144216" y="535"/>
                </a:ln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160" name="Freeform 737">
            <a:extLst>
              <a:ext uri="{FF2B5EF4-FFF2-40B4-BE49-F238E27FC236}">
                <a16:creationId xmlns:a16="http://schemas.microsoft.com/office/drawing/2014/main" id="{8AB1C2AF-073E-CB48-981C-F200A6BDE6A6}"/>
              </a:ext>
            </a:extLst>
          </p:cNvPr>
          <p:cNvSpPr>
            <a:spLocks noChangeArrowheads="1"/>
          </p:cNvSpPr>
          <p:nvPr/>
        </p:nvSpPr>
        <p:spPr bwMode="auto">
          <a:xfrm>
            <a:off x="3099057" y="1155177"/>
            <a:ext cx="252236" cy="292718"/>
          </a:xfrm>
          <a:custGeom>
            <a:avLst/>
            <a:gdLst>
              <a:gd name="T0" fmla="*/ 247936 w 257875"/>
              <a:gd name="T1" fmla="*/ 288475 h 297634"/>
              <a:gd name="T2" fmla="*/ 247936 w 257875"/>
              <a:gd name="T3" fmla="*/ 297634 h 297634"/>
              <a:gd name="T4" fmla="*/ 54172 w 257875"/>
              <a:gd name="T5" fmla="*/ 292871 h 297634"/>
              <a:gd name="T6" fmla="*/ 38600 w 257875"/>
              <a:gd name="T7" fmla="*/ 182808 h 297634"/>
              <a:gd name="T8" fmla="*/ 9778 w 257875"/>
              <a:gd name="T9" fmla="*/ 196763 h 297634"/>
              <a:gd name="T10" fmla="*/ 34998 w 257875"/>
              <a:gd name="T11" fmla="*/ 227177 h 297634"/>
              <a:gd name="T12" fmla="*/ 54076 w 257875"/>
              <a:gd name="T13" fmla="*/ 222240 h 297634"/>
              <a:gd name="T14" fmla="*/ 53732 w 257875"/>
              <a:gd name="T15" fmla="*/ 199625 h 297634"/>
              <a:gd name="T16" fmla="*/ 62740 w 257875"/>
              <a:gd name="T17" fmla="*/ 181019 h 297634"/>
              <a:gd name="T18" fmla="*/ 62960 w 257875"/>
              <a:gd name="T19" fmla="*/ 219941 h 297634"/>
              <a:gd name="T20" fmla="*/ 153171 w 257875"/>
              <a:gd name="T21" fmla="*/ 274409 h 297634"/>
              <a:gd name="T22" fmla="*/ 243242 w 257875"/>
              <a:gd name="T23" fmla="*/ 215011 h 297634"/>
              <a:gd name="T24" fmla="*/ 85063 w 257875"/>
              <a:gd name="T25" fmla="*/ 214221 h 297634"/>
              <a:gd name="T26" fmla="*/ 85798 w 257875"/>
              <a:gd name="T27" fmla="*/ 206066 h 297634"/>
              <a:gd name="T28" fmla="*/ 243242 w 257875"/>
              <a:gd name="T29" fmla="*/ 206066 h 297634"/>
              <a:gd name="T30" fmla="*/ 213359 w 257875"/>
              <a:gd name="T31" fmla="*/ 181019 h 297634"/>
              <a:gd name="T32" fmla="*/ 58056 w 257875"/>
              <a:gd name="T33" fmla="*/ 172073 h 297634"/>
              <a:gd name="T34" fmla="*/ 252249 w 257875"/>
              <a:gd name="T35" fmla="*/ 176367 h 297634"/>
              <a:gd name="T36" fmla="*/ 153171 w 257875"/>
              <a:gd name="T37" fmla="*/ 283355 h 297634"/>
              <a:gd name="T38" fmla="*/ 32836 w 257875"/>
              <a:gd name="T39" fmla="*/ 236123 h 297634"/>
              <a:gd name="T40" fmla="*/ 1131 w 257875"/>
              <a:gd name="T41" fmla="*/ 194616 h 297634"/>
              <a:gd name="T42" fmla="*/ 42203 w 257875"/>
              <a:gd name="T43" fmla="*/ 174578 h 297634"/>
              <a:gd name="T44" fmla="*/ 53732 w 257875"/>
              <a:gd name="T45" fmla="*/ 176367 h 297634"/>
              <a:gd name="T46" fmla="*/ 153391 w 257875"/>
              <a:gd name="T47" fmla="*/ 67301 h 297634"/>
              <a:gd name="T48" fmla="*/ 153391 w 257875"/>
              <a:gd name="T49" fmla="*/ 85329 h 297634"/>
              <a:gd name="T50" fmla="*/ 153391 w 257875"/>
              <a:gd name="T51" fmla="*/ 67301 h 297634"/>
              <a:gd name="T52" fmla="*/ 171289 w 257875"/>
              <a:gd name="T53" fmla="*/ 76315 h 297634"/>
              <a:gd name="T54" fmla="*/ 157686 w 257875"/>
              <a:gd name="T55" fmla="*/ 159963 h 297634"/>
              <a:gd name="T56" fmla="*/ 148737 w 257875"/>
              <a:gd name="T57" fmla="*/ 159963 h 297634"/>
              <a:gd name="T58" fmla="*/ 135134 w 257875"/>
              <a:gd name="T59" fmla="*/ 76315 h 297634"/>
              <a:gd name="T60" fmla="*/ 189286 w 257875"/>
              <a:gd name="T61" fmla="*/ 31508 h 297634"/>
              <a:gd name="T62" fmla="*/ 195283 w 257875"/>
              <a:gd name="T63" fmla="*/ 118404 h 297634"/>
              <a:gd name="T64" fmla="*/ 189286 w 257875"/>
              <a:gd name="T65" fmla="*/ 118404 h 297634"/>
              <a:gd name="T66" fmla="*/ 189286 w 257875"/>
              <a:gd name="T67" fmla="*/ 37971 h 297634"/>
              <a:gd name="T68" fmla="*/ 109558 w 257875"/>
              <a:gd name="T69" fmla="*/ 31508 h 297634"/>
              <a:gd name="T70" fmla="*/ 115555 w 257875"/>
              <a:gd name="T71" fmla="*/ 37971 h 297634"/>
              <a:gd name="T72" fmla="*/ 115555 w 257875"/>
              <a:gd name="T73" fmla="*/ 118404 h 297634"/>
              <a:gd name="T74" fmla="*/ 109558 w 257875"/>
              <a:gd name="T75" fmla="*/ 118404 h 297634"/>
              <a:gd name="T76" fmla="*/ 221055 w 257875"/>
              <a:gd name="T77" fmla="*/ 1347 h 297634"/>
              <a:gd name="T78" fmla="*/ 227118 w 257875"/>
              <a:gd name="T79" fmla="*/ 150153 h 297634"/>
              <a:gd name="T80" fmla="*/ 221055 w 257875"/>
              <a:gd name="T81" fmla="*/ 150153 h 297634"/>
              <a:gd name="T82" fmla="*/ 221055 w 257875"/>
              <a:gd name="T83" fmla="*/ 7817 h 297634"/>
              <a:gd name="T84" fmla="*/ 78771 w 257875"/>
              <a:gd name="T85" fmla="*/ 1347 h 297634"/>
              <a:gd name="T86" fmla="*/ 85325 w 257875"/>
              <a:gd name="T87" fmla="*/ 7817 h 297634"/>
              <a:gd name="T88" fmla="*/ 85325 w 257875"/>
              <a:gd name="T89" fmla="*/ 144042 h 297634"/>
              <a:gd name="T90" fmla="*/ 82048 w 257875"/>
              <a:gd name="T91" fmla="*/ 151590 h 297634"/>
              <a:gd name="T92" fmla="*/ 47822 w 257875"/>
              <a:gd name="T93" fmla="*/ 75750 h 297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7875" h="297634">
                <a:moveTo>
                  <a:pt x="58486" y="288475"/>
                </a:moveTo>
                <a:lnTo>
                  <a:pt x="247936" y="288475"/>
                </a:lnTo>
                <a:cubicBezTo>
                  <a:pt x="250452" y="288475"/>
                  <a:pt x="252250" y="290307"/>
                  <a:pt x="252250" y="292871"/>
                </a:cubicBezTo>
                <a:cubicBezTo>
                  <a:pt x="252250" y="295802"/>
                  <a:pt x="250452" y="297634"/>
                  <a:pt x="247936" y="297634"/>
                </a:cubicBezTo>
                <a:lnTo>
                  <a:pt x="58486" y="297634"/>
                </a:lnTo>
                <a:cubicBezTo>
                  <a:pt x="55970" y="297634"/>
                  <a:pt x="54172" y="295802"/>
                  <a:pt x="54172" y="292871"/>
                </a:cubicBezTo>
                <a:cubicBezTo>
                  <a:pt x="54172" y="290307"/>
                  <a:pt x="55970" y="288475"/>
                  <a:pt x="58486" y="288475"/>
                </a:cubicBezTo>
                <a:close/>
                <a:moveTo>
                  <a:pt x="38600" y="182808"/>
                </a:moveTo>
                <a:cubicBezTo>
                  <a:pt x="32836" y="180303"/>
                  <a:pt x="26351" y="180303"/>
                  <a:pt x="20586" y="183523"/>
                </a:cubicBezTo>
                <a:cubicBezTo>
                  <a:pt x="15182" y="186028"/>
                  <a:pt x="11579" y="190680"/>
                  <a:pt x="9778" y="196763"/>
                </a:cubicBezTo>
                <a:cubicBezTo>
                  <a:pt x="7976" y="203203"/>
                  <a:pt x="9417" y="210718"/>
                  <a:pt x="13020" y="216085"/>
                </a:cubicBezTo>
                <a:cubicBezTo>
                  <a:pt x="17704" y="222526"/>
                  <a:pt x="25630" y="224673"/>
                  <a:pt x="34998" y="227177"/>
                </a:cubicBezTo>
                <a:cubicBezTo>
                  <a:pt x="41843" y="229324"/>
                  <a:pt x="48688" y="231113"/>
                  <a:pt x="55534" y="234692"/>
                </a:cubicBezTo>
                <a:lnTo>
                  <a:pt x="54076" y="222240"/>
                </a:lnTo>
                <a:lnTo>
                  <a:pt x="53732" y="219305"/>
                </a:lnTo>
                <a:lnTo>
                  <a:pt x="53732" y="199625"/>
                </a:lnTo>
                <a:cubicBezTo>
                  <a:pt x="50850" y="191753"/>
                  <a:pt x="45446" y="185670"/>
                  <a:pt x="38600" y="182808"/>
                </a:cubicBezTo>
                <a:close/>
                <a:moveTo>
                  <a:pt x="62740" y="181019"/>
                </a:moveTo>
                <a:lnTo>
                  <a:pt x="62740" y="219305"/>
                </a:lnTo>
                <a:lnTo>
                  <a:pt x="62960" y="219941"/>
                </a:lnTo>
                <a:lnTo>
                  <a:pt x="73019" y="248898"/>
                </a:lnTo>
                <a:cubicBezTo>
                  <a:pt x="92035" y="271390"/>
                  <a:pt x="132635" y="274409"/>
                  <a:pt x="153171" y="274409"/>
                </a:cubicBezTo>
                <a:cubicBezTo>
                  <a:pt x="180192" y="274409"/>
                  <a:pt x="243242" y="269042"/>
                  <a:pt x="243242" y="219305"/>
                </a:cubicBezTo>
                <a:lnTo>
                  <a:pt x="243242" y="215011"/>
                </a:lnTo>
                <a:lnTo>
                  <a:pt x="85798" y="215011"/>
                </a:lnTo>
                <a:lnTo>
                  <a:pt x="85063" y="214221"/>
                </a:lnTo>
                <a:lnTo>
                  <a:pt x="81474" y="210360"/>
                </a:lnTo>
                <a:cubicBezTo>
                  <a:pt x="81474" y="207855"/>
                  <a:pt x="83636" y="206066"/>
                  <a:pt x="85798" y="206066"/>
                </a:cubicBezTo>
                <a:lnTo>
                  <a:pt x="116573" y="206066"/>
                </a:lnTo>
                <a:lnTo>
                  <a:pt x="243242" y="206066"/>
                </a:lnTo>
                <a:lnTo>
                  <a:pt x="243242" y="181019"/>
                </a:lnTo>
                <a:lnTo>
                  <a:pt x="213359" y="181019"/>
                </a:lnTo>
                <a:lnTo>
                  <a:pt x="62740" y="181019"/>
                </a:lnTo>
                <a:close/>
                <a:moveTo>
                  <a:pt x="58056" y="172073"/>
                </a:moveTo>
                <a:lnTo>
                  <a:pt x="247925" y="172073"/>
                </a:lnTo>
                <a:cubicBezTo>
                  <a:pt x="250447" y="172073"/>
                  <a:pt x="252249" y="174220"/>
                  <a:pt x="252249" y="176367"/>
                </a:cubicBezTo>
                <a:lnTo>
                  <a:pt x="252249" y="219305"/>
                </a:lnTo>
                <a:cubicBezTo>
                  <a:pt x="252249" y="260097"/>
                  <a:pt x="216220" y="283355"/>
                  <a:pt x="153171" y="283355"/>
                </a:cubicBezTo>
                <a:cubicBezTo>
                  <a:pt x="109937" y="283355"/>
                  <a:pt x="80033" y="272620"/>
                  <a:pt x="64541" y="252940"/>
                </a:cubicBezTo>
                <a:cubicBezTo>
                  <a:pt x="55534" y="242564"/>
                  <a:pt x="44005" y="238985"/>
                  <a:pt x="32836" y="236123"/>
                </a:cubicBezTo>
                <a:cubicBezTo>
                  <a:pt x="22027" y="232902"/>
                  <a:pt x="11939" y="230398"/>
                  <a:pt x="5454" y="221094"/>
                </a:cubicBezTo>
                <a:cubicBezTo>
                  <a:pt x="410" y="213580"/>
                  <a:pt x="-1391" y="203561"/>
                  <a:pt x="1131" y="194616"/>
                </a:cubicBezTo>
                <a:cubicBezTo>
                  <a:pt x="3653" y="186028"/>
                  <a:pt x="9057" y="178872"/>
                  <a:pt x="16623" y="175294"/>
                </a:cubicBezTo>
                <a:cubicBezTo>
                  <a:pt x="24910" y="171358"/>
                  <a:pt x="34277" y="171000"/>
                  <a:pt x="42203" y="174578"/>
                </a:cubicBezTo>
                <a:cubicBezTo>
                  <a:pt x="46527" y="176367"/>
                  <a:pt x="50490" y="178872"/>
                  <a:pt x="53732" y="182450"/>
                </a:cubicBezTo>
                <a:lnTo>
                  <a:pt x="53732" y="176367"/>
                </a:lnTo>
                <a:cubicBezTo>
                  <a:pt x="53732" y="174220"/>
                  <a:pt x="55534" y="172073"/>
                  <a:pt x="58056" y="172073"/>
                </a:cubicBezTo>
                <a:close/>
                <a:moveTo>
                  <a:pt x="153391" y="67301"/>
                </a:moveTo>
                <a:cubicBezTo>
                  <a:pt x="148021" y="67301"/>
                  <a:pt x="144083" y="71628"/>
                  <a:pt x="144083" y="76315"/>
                </a:cubicBezTo>
                <a:cubicBezTo>
                  <a:pt x="144083" y="81363"/>
                  <a:pt x="148021" y="85329"/>
                  <a:pt x="153391" y="85329"/>
                </a:cubicBezTo>
                <a:cubicBezTo>
                  <a:pt x="158044" y="85329"/>
                  <a:pt x="161982" y="81363"/>
                  <a:pt x="161982" y="76315"/>
                </a:cubicBezTo>
                <a:cubicBezTo>
                  <a:pt x="161982" y="71628"/>
                  <a:pt x="158044" y="67301"/>
                  <a:pt x="153391" y="67301"/>
                </a:cubicBezTo>
                <a:close/>
                <a:moveTo>
                  <a:pt x="153391" y="58288"/>
                </a:moveTo>
                <a:cubicBezTo>
                  <a:pt x="163056" y="58288"/>
                  <a:pt x="171289" y="66580"/>
                  <a:pt x="171289" y="76315"/>
                </a:cubicBezTo>
                <a:cubicBezTo>
                  <a:pt x="171289" y="84968"/>
                  <a:pt x="165562" y="91819"/>
                  <a:pt x="157686" y="93982"/>
                </a:cubicBezTo>
                <a:lnTo>
                  <a:pt x="157686" y="159963"/>
                </a:lnTo>
                <a:cubicBezTo>
                  <a:pt x="157686" y="162486"/>
                  <a:pt x="155538" y="164289"/>
                  <a:pt x="153391" y="164289"/>
                </a:cubicBezTo>
                <a:cubicBezTo>
                  <a:pt x="150885" y="164289"/>
                  <a:pt x="148737" y="162486"/>
                  <a:pt x="148737" y="159963"/>
                </a:cubicBezTo>
                <a:lnTo>
                  <a:pt x="148737" y="93982"/>
                </a:lnTo>
                <a:cubicBezTo>
                  <a:pt x="140862" y="91819"/>
                  <a:pt x="135134" y="84968"/>
                  <a:pt x="135134" y="76315"/>
                </a:cubicBezTo>
                <a:cubicBezTo>
                  <a:pt x="135134" y="66580"/>
                  <a:pt x="143367" y="58288"/>
                  <a:pt x="153391" y="58288"/>
                </a:cubicBezTo>
                <a:close/>
                <a:moveTo>
                  <a:pt x="189286" y="31508"/>
                </a:moveTo>
                <a:cubicBezTo>
                  <a:pt x="191050" y="29713"/>
                  <a:pt x="193519" y="29713"/>
                  <a:pt x="195283" y="31508"/>
                </a:cubicBezTo>
                <a:cubicBezTo>
                  <a:pt x="218919" y="55566"/>
                  <a:pt x="218919" y="94705"/>
                  <a:pt x="195283" y="118404"/>
                </a:cubicBezTo>
                <a:cubicBezTo>
                  <a:pt x="194578" y="119123"/>
                  <a:pt x="193519" y="119841"/>
                  <a:pt x="192108" y="119841"/>
                </a:cubicBezTo>
                <a:cubicBezTo>
                  <a:pt x="191050" y="119841"/>
                  <a:pt x="189992" y="119123"/>
                  <a:pt x="189286" y="118404"/>
                </a:cubicBezTo>
                <a:cubicBezTo>
                  <a:pt x="187522" y="116609"/>
                  <a:pt x="187522" y="113736"/>
                  <a:pt x="189286" y="112300"/>
                </a:cubicBezTo>
                <a:cubicBezTo>
                  <a:pt x="209042" y="91833"/>
                  <a:pt x="209042" y="58439"/>
                  <a:pt x="189286" y="37971"/>
                </a:cubicBezTo>
                <a:cubicBezTo>
                  <a:pt x="187522" y="36176"/>
                  <a:pt x="187522" y="33304"/>
                  <a:pt x="189286" y="31508"/>
                </a:cubicBezTo>
                <a:close/>
                <a:moveTo>
                  <a:pt x="109558" y="31508"/>
                </a:moveTo>
                <a:cubicBezTo>
                  <a:pt x="110969" y="29713"/>
                  <a:pt x="113792" y="29713"/>
                  <a:pt x="115555" y="31508"/>
                </a:cubicBezTo>
                <a:cubicBezTo>
                  <a:pt x="117319" y="33304"/>
                  <a:pt x="117319" y="36176"/>
                  <a:pt x="115555" y="37971"/>
                </a:cubicBezTo>
                <a:cubicBezTo>
                  <a:pt x="95447" y="58439"/>
                  <a:pt x="95447" y="91833"/>
                  <a:pt x="115555" y="112300"/>
                </a:cubicBezTo>
                <a:cubicBezTo>
                  <a:pt x="117319" y="113736"/>
                  <a:pt x="117319" y="116609"/>
                  <a:pt x="115555" y="118404"/>
                </a:cubicBezTo>
                <a:cubicBezTo>
                  <a:pt x="114850" y="119123"/>
                  <a:pt x="113439" y="119841"/>
                  <a:pt x="112733" y="119841"/>
                </a:cubicBezTo>
                <a:cubicBezTo>
                  <a:pt x="111322" y="119841"/>
                  <a:pt x="110264" y="119123"/>
                  <a:pt x="109558" y="118404"/>
                </a:cubicBezTo>
                <a:cubicBezTo>
                  <a:pt x="85922" y="94705"/>
                  <a:pt x="85922" y="55566"/>
                  <a:pt x="109558" y="31508"/>
                </a:cubicBezTo>
                <a:close/>
                <a:moveTo>
                  <a:pt x="221055" y="1347"/>
                </a:moveTo>
                <a:cubicBezTo>
                  <a:pt x="222838" y="-450"/>
                  <a:pt x="225691" y="-450"/>
                  <a:pt x="227118" y="1347"/>
                </a:cubicBezTo>
                <a:cubicBezTo>
                  <a:pt x="268128" y="42322"/>
                  <a:pt x="268128" y="109537"/>
                  <a:pt x="227118" y="150153"/>
                </a:cubicBezTo>
                <a:cubicBezTo>
                  <a:pt x="226404" y="151231"/>
                  <a:pt x="225334" y="151590"/>
                  <a:pt x="223908" y="151590"/>
                </a:cubicBezTo>
                <a:cubicBezTo>
                  <a:pt x="223195" y="151590"/>
                  <a:pt x="221768" y="151231"/>
                  <a:pt x="221055" y="150153"/>
                </a:cubicBezTo>
                <a:cubicBezTo>
                  <a:pt x="219272" y="148715"/>
                  <a:pt x="219272" y="145839"/>
                  <a:pt x="221055" y="144042"/>
                </a:cubicBezTo>
                <a:cubicBezTo>
                  <a:pt x="258142" y="106302"/>
                  <a:pt x="258142" y="45557"/>
                  <a:pt x="221055" y="7817"/>
                </a:cubicBezTo>
                <a:cubicBezTo>
                  <a:pt x="219272" y="6020"/>
                  <a:pt x="219272" y="3144"/>
                  <a:pt x="221055" y="1347"/>
                </a:cubicBezTo>
                <a:close/>
                <a:moveTo>
                  <a:pt x="78771" y="1347"/>
                </a:moveTo>
                <a:cubicBezTo>
                  <a:pt x="80591" y="-450"/>
                  <a:pt x="83504" y="-450"/>
                  <a:pt x="85325" y="1347"/>
                </a:cubicBezTo>
                <a:cubicBezTo>
                  <a:pt x="87145" y="3144"/>
                  <a:pt x="87145" y="6020"/>
                  <a:pt x="85325" y="7817"/>
                </a:cubicBezTo>
                <a:cubicBezTo>
                  <a:pt x="66755" y="26148"/>
                  <a:pt x="56561" y="49871"/>
                  <a:pt x="56561" y="75750"/>
                </a:cubicBezTo>
                <a:cubicBezTo>
                  <a:pt x="56561" y="101629"/>
                  <a:pt x="66755" y="125711"/>
                  <a:pt x="85325" y="144042"/>
                </a:cubicBezTo>
                <a:cubicBezTo>
                  <a:pt x="87145" y="145839"/>
                  <a:pt x="87145" y="148715"/>
                  <a:pt x="85325" y="150153"/>
                </a:cubicBezTo>
                <a:cubicBezTo>
                  <a:pt x="84596" y="151231"/>
                  <a:pt x="83140" y="151590"/>
                  <a:pt x="82048" y="151590"/>
                </a:cubicBezTo>
                <a:cubicBezTo>
                  <a:pt x="80955" y="151590"/>
                  <a:pt x="79863" y="151231"/>
                  <a:pt x="78771" y="150153"/>
                </a:cubicBezTo>
                <a:cubicBezTo>
                  <a:pt x="58745" y="130384"/>
                  <a:pt x="47822" y="104145"/>
                  <a:pt x="47822" y="75750"/>
                </a:cubicBezTo>
                <a:cubicBezTo>
                  <a:pt x="47822" y="47714"/>
                  <a:pt x="58745" y="21475"/>
                  <a:pt x="78771" y="1347"/>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161" name="Freeform 738">
            <a:extLst>
              <a:ext uri="{FF2B5EF4-FFF2-40B4-BE49-F238E27FC236}">
                <a16:creationId xmlns:a16="http://schemas.microsoft.com/office/drawing/2014/main" id="{8093F096-2939-7E47-BD73-EF532D05690B}"/>
              </a:ext>
            </a:extLst>
          </p:cNvPr>
          <p:cNvSpPr>
            <a:spLocks noChangeArrowheads="1"/>
          </p:cNvSpPr>
          <p:nvPr/>
        </p:nvSpPr>
        <p:spPr bwMode="auto">
          <a:xfrm>
            <a:off x="5893876" y="1931485"/>
            <a:ext cx="292718" cy="289604"/>
          </a:xfrm>
          <a:custGeom>
            <a:avLst/>
            <a:gdLst>
              <a:gd name="T0" fmla="*/ 150454 w 298090"/>
              <a:gd name="T1" fmla="*/ 251326 h 295416"/>
              <a:gd name="T2" fmla="*/ 69850 w 298090"/>
              <a:gd name="T3" fmla="*/ 251326 h 295416"/>
              <a:gd name="T4" fmla="*/ 224972 w 298090"/>
              <a:gd name="T5" fmla="*/ 238626 h 295416"/>
              <a:gd name="T6" fmla="*/ 241300 w 298090"/>
              <a:gd name="T7" fmla="*/ 222661 h 295416"/>
              <a:gd name="T8" fmla="*/ 241300 w 298090"/>
              <a:gd name="T9" fmla="*/ 263663 h 295416"/>
              <a:gd name="T10" fmla="*/ 146862 w 298090"/>
              <a:gd name="T11" fmla="*/ 154636 h 295416"/>
              <a:gd name="T12" fmla="*/ 146862 w 298090"/>
              <a:gd name="T13" fmla="*/ 154636 h 295416"/>
              <a:gd name="T14" fmla="*/ 137914 w 298090"/>
              <a:gd name="T15" fmla="*/ 154636 h 295416"/>
              <a:gd name="T16" fmla="*/ 104270 w 298090"/>
              <a:gd name="T17" fmla="*/ 202240 h 295416"/>
              <a:gd name="T18" fmla="*/ 50581 w 298090"/>
              <a:gd name="T19" fmla="*/ 154636 h 295416"/>
              <a:gd name="T20" fmla="*/ 50581 w 298090"/>
              <a:gd name="T21" fmla="*/ 154636 h 295416"/>
              <a:gd name="T22" fmla="*/ 137914 w 298090"/>
              <a:gd name="T23" fmla="*/ 146046 h 295416"/>
              <a:gd name="T24" fmla="*/ 79931 w 298090"/>
              <a:gd name="T25" fmla="*/ 146046 h 295416"/>
              <a:gd name="T26" fmla="*/ 121092 w 298090"/>
              <a:gd name="T27" fmla="*/ 93431 h 295416"/>
              <a:gd name="T28" fmla="*/ 121092 w 298090"/>
              <a:gd name="T29" fmla="*/ 93431 h 295416"/>
              <a:gd name="T30" fmla="*/ 70983 w 298090"/>
              <a:gd name="T31" fmla="*/ 146046 h 295416"/>
              <a:gd name="T32" fmla="*/ 175854 w 298090"/>
              <a:gd name="T33" fmla="*/ 150341 h 295416"/>
              <a:gd name="T34" fmla="*/ 108565 w 298090"/>
              <a:gd name="T35" fmla="*/ 83051 h 295416"/>
              <a:gd name="T36" fmla="*/ 232948 w 298090"/>
              <a:gd name="T37" fmla="*/ 77619 h 295416"/>
              <a:gd name="T38" fmla="*/ 225030 w 298090"/>
              <a:gd name="T39" fmla="*/ 99615 h 295416"/>
              <a:gd name="T40" fmla="*/ 232588 w 298090"/>
              <a:gd name="T41" fmla="*/ 121251 h 295416"/>
              <a:gd name="T42" fmla="*/ 232588 w 298090"/>
              <a:gd name="T43" fmla="*/ 150458 h 295416"/>
              <a:gd name="T44" fmla="*/ 217832 w 298090"/>
              <a:gd name="T45" fmla="*/ 193729 h 295416"/>
              <a:gd name="T46" fmla="*/ 289093 w 298090"/>
              <a:gd name="T47" fmla="*/ 237361 h 295416"/>
              <a:gd name="T48" fmla="*/ 259941 w 298090"/>
              <a:gd name="T49" fmla="*/ 73652 h 295416"/>
              <a:gd name="T50" fmla="*/ 244465 w 298090"/>
              <a:gd name="T51" fmla="*/ 44805 h 295416"/>
              <a:gd name="T52" fmla="*/ 268938 w 298090"/>
              <a:gd name="T53" fmla="*/ 186878 h 295416"/>
              <a:gd name="T54" fmla="*/ 182562 w 298090"/>
              <a:gd name="T55" fmla="*/ 237361 h 295416"/>
              <a:gd name="T56" fmla="*/ 212434 w 298090"/>
              <a:gd name="T57" fmla="*/ 157310 h 295416"/>
              <a:gd name="T58" fmla="*/ 226110 w 298090"/>
              <a:gd name="T59" fmla="*/ 142525 h 295416"/>
              <a:gd name="T60" fmla="*/ 215673 w 298090"/>
              <a:gd name="T61" fmla="*/ 125578 h 295416"/>
              <a:gd name="T62" fmla="*/ 226110 w 298090"/>
              <a:gd name="T63" fmla="*/ 113678 h 295416"/>
              <a:gd name="T64" fmla="*/ 226470 w 298090"/>
              <a:gd name="T65" fmla="*/ 85552 h 295416"/>
              <a:gd name="T66" fmla="*/ 216033 w 298090"/>
              <a:gd name="T67" fmla="*/ 73652 h 295416"/>
              <a:gd name="T68" fmla="*/ 148551 w 298090"/>
              <a:gd name="T69" fmla="*/ 10816 h 295416"/>
              <a:gd name="T70" fmla="*/ 169004 w 298090"/>
              <a:gd name="T71" fmla="*/ 22359 h 295416"/>
              <a:gd name="T72" fmla="*/ 146039 w 298090"/>
              <a:gd name="T73" fmla="*/ 2159 h 295416"/>
              <a:gd name="T74" fmla="*/ 177974 w 298090"/>
              <a:gd name="T75" fmla="*/ 43641 h 295416"/>
              <a:gd name="T76" fmla="*/ 204885 w 298090"/>
              <a:gd name="T77" fmla="*/ 52658 h 295416"/>
              <a:gd name="T78" fmla="*/ 8970 w 298090"/>
              <a:gd name="T79" fmla="*/ 286037 h 295416"/>
              <a:gd name="T80" fmla="*/ 182280 w 298090"/>
              <a:gd name="T81" fmla="*/ 295416 h 295416"/>
              <a:gd name="T82" fmla="*/ 0 w 298090"/>
              <a:gd name="T83" fmla="*/ 47969 h 295416"/>
              <a:gd name="T84" fmla="*/ 718 w 298090"/>
              <a:gd name="T85" fmla="*/ 46166 h 295416"/>
              <a:gd name="T86" fmla="*/ 2512 w 298090"/>
              <a:gd name="T87" fmla="*/ 44362 h 295416"/>
              <a:gd name="T88" fmla="*/ 146039 w 298090"/>
              <a:gd name="T89" fmla="*/ 2159 h 295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8090" h="295416">
                <a:moveTo>
                  <a:pt x="74149" y="246563"/>
                </a:moveTo>
                <a:lnTo>
                  <a:pt x="146155" y="246563"/>
                </a:lnTo>
                <a:cubicBezTo>
                  <a:pt x="148663" y="246563"/>
                  <a:pt x="150454" y="248761"/>
                  <a:pt x="150454" y="251326"/>
                </a:cubicBezTo>
                <a:cubicBezTo>
                  <a:pt x="150454" y="253890"/>
                  <a:pt x="148663" y="255722"/>
                  <a:pt x="146155" y="255722"/>
                </a:cubicBezTo>
                <a:lnTo>
                  <a:pt x="74149" y="255722"/>
                </a:lnTo>
                <a:cubicBezTo>
                  <a:pt x="71641" y="255722"/>
                  <a:pt x="69850" y="253890"/>
                  <a:pt x="69850" y="251326"/>
                </a:cubicBezTo>
                <a:cubicBezTo>
                  <a:pt x="69850" y="248761"/>
                  <a:pt x="71641" y="246563"/>
                  <a:pt x="74149" y="246563"/>
                </a:cubicBezTo>
                <a:close/>
                <a:moveTo>
                  <a:pt x="241300" y="222661"/>
                </a:moveTo>
                <a:cubicBezTo>
                  <a:pt x="232229" y="222661"/>
                  <a:pt x="224972" y="229918"/>
                  <a:pt x="224972" y="238626"/>
                </a:cubicBezTo>
                <a:cubicBezTo>
                  <a:pt x="224972" y="247335"/>
                  <a:pt x="232229" y="254592"/>
                  <a:pt x="241300" y="254592"/>
                </a:cubicBezTo>
                <a:cubicBezTo>
                  <a:pt x="249646" y="254592"/>
                  <a:pt x="256903" y="247335"/>
                  <a:pt x="256903" y="238626"/>
                </a:cubicBezTo>
                <a:cubicBezTo>
                  <a:pt x="256903" y="229918"/>
                  <a:pt x="249646" y="222661"/>
                  <a:pt x="241300" y="222661"/>
                </a:cubicBezTo>
                <a:close/>
                <a:moveTo>
                  <a:pt x="241300" y="213226"/>
                </a:moveTo>
                <a:cubicBezTo>
                  <a:pt x="255089" y="213226"/>
                  <a:pt x="266337" y="224475"/>
                  <a:pt x="266337" y="238626"/>
                </a:cubicBezTo>
                <a:cubicBezTo>
                  <a:pt x="266337" y="252415"/>
                  <a:pt x="255089" y="263663"/>
                  <a:pt x="241300" y="263663"/>
                </a:cubicBezTo>
                <a:cubicBezTo>
                  <a:pt x="227149" y="263663"/>
                  <a:pt x="215900" y="252415"/>
                  <a:pt x="215900" y="238626"/>
                </a:cubicBezTo>
                <a:cubicBezTo>
                  <a:pt x="215900" y="224475"/>
                  <a:pt x="227149" y="213226"/>
                  <a:pt x="241300" y="213226"/>
                </a:cubicBezTo>
                <a:close/>
                <a:moveTo>
                  <a:pt x="146862" y="154636"/>
                </a:moveTo>
                <a:cubicBezTo>
                  <a:pt x="145073" y="177543"/>
                  <a:pt x="131114" y="196513"/>
                  <a:pt x="121092" y="207251"/>
                </a:cubicBezTo>
                <a:cubicBezTo>
                  <a:pt x="145789" y="201882"/>
                  <a:pt x="164759" y="180764"/>
                  <a:pt x="166906" y="154636"/>
                </a:cubicBezTo>
                <a:lnTo>
                  <a:pt x="146862" y="154636"/>
                </a:lnTo>
                <a:close/>
                <a:moveTo>
                  <a:pt x="113218" y="154636"/>
                </a:moveTo>
                <a:lnTo>
                  <a:pt x="113218" y="202240"/>
                </a:lnTo>
                <a:cubicBezTo>
                  <a:pt x="122166" y="192934"/>
                  <a:pt x="135767" y="175395"/>
                  <a:pt x="137914" y="154636"/>
                </a:cubicBezTo>
                <a:lnTo>
                  <a:pt x="113218" y="154636"/>
                </a:lnTo>
                <a:close/>
                <a:moveTo>
                  <a:pt x="79931" y="154636"/>
                </a:moveTo>
                <a:cubicBezTo>
                  <a:pt x="81720" y="175395"/>
                  <a:pt x="95322" y="192934"/>
                  <a:pt x="104270" y="202240"/>
                </a:cubicBezTo>
                <a:lnTo>
                  <a:pt x="104270" y="154636"/>
                </a:lnTo>
                <a:lnTo>
                  <a:pt x="79931" y="154636"/>
                </a:lnTo>
                <a:close/>
                <a:moveTo>
                  <a:pt x="50581" y="154636"/>
                </a:moveTo>
                <a:cubicBezTo>
                  <a:pt x="52729" y="180764"/>
                  <a:pt x="71699" y="201882"/>
                  <a:pt x="96395" y="207251"/>
                </a:cubicBezTo>
                <a:cubicBezTo>
                  <a:pt x="86731" y="196513"/>
                  <a:pt x="72414" y="177543"/>
                  <a:pt x="70983" y="154636"/>
                </a:cubicBezTo>
                <a:lnTo>
                  <a:pt x="50581" y="154636"/>
                </a:lnTo>
                <a:close/>
                <a:moveTo>
                  <a:pt x="113218" y="98084"/>
                </a:moveTo>
                <a:lnTo>
                  <a:pt x="113218" y="146046"/>
                </a:lnTo>
                <a:lnTo>
                  <a:pt x="137914" y="146046"/>
                </a:lnTo>
                <a:cubicBezTo>
                  <a:pt x="135767" y="125286"/>
                  <a:pt x="122166" y="107390"/>
                  <a:pt x="113218" y="98084"/>
                </a:cubicBezTo>
                <a:close/>
                <a:moveTo>
                  <a:pt x="104270" y="98084"/>
                </a:moveTo>
                <a:cubicBezTo>
                  <a:pt x="95322" y="107390"/>
                  <a:pt x="81720" y="125286"/>
                  <a:pt x="79931" y="146046"/>
                </a:cubicBezTo>
                <a:lnTo>
                  <a:pt x="104270" y="146046"/>
                </a:lnTo>
                <a:lnTo>
                  <a:pt x="104270" y="98084"/>
                </a:lnTo>
                <a:close/>
                <a:moveTo>
                  <a:pt x="121092" y="93431"/>
                </a:moveTo>
                <a:cubicBezTo>
                  <a:pt x="131114" y="103811"/>
                  <a:pt x="145073" y="123139"/>
                  <a:pt x="146862" y="146046"/>
                </a:cubicBezTo>
                <a:lnTo>
                  <a:pt x="166906" y="146046"/>
                </a:lnTo>
                <a:cubicBezTo>
                  <a:pt x="164759" y="119917"/>
                  <a:pt x="145789" y="98442"/>
                  <a:pt x="121092" y="93431"/>
                </a:cubicBezTo>
                <a:close/>
                <a:moveTo>
                  <a:pt x="96395" y="93431"/>
                </a:moveTo>
                <a:cubicBezTo>
                  <a:pt x="71699" y="98442"/>
                  <a:pt x="52729" y="119917"/>
                  <a:pt x="50581" y="146046"/>
                </a:cubicBezTo>
                <a:lnTo>
                  <a:pt x="70983" y="146046"/>
                </a:lnTo>
                <a:cubicBezTo>
                  <a:pt x="72414" y="123139"/>
                  <a:pt x="86731" y="103811"/>
                  <a:pt x="96395" y="93431"/>
                </a:cubicBezTo>
                <a:close/>
                <a:moveTo>
                  <a:pt x="108565" y="83051"/>
                </a:moveTo>
                <a:cubicBezTo>
                  <a:pt x="145789" y="83051"/>
                  <a:pt x="175854" y="113117"/>
                  <a:pt x="175854" y="150341"/>
                </a:cubicBezTo>
                <a:cubicBezTo>
                  <a:pt x="175854" y="187565"/>
                  <a:pt x="145789" y="217630"/>
                  <a:pt x="108565" y="217630"/>
                </a:cubicBezTo>
                <a:cubicBezTo>
                  <a:pt x="71699" y="217630"/>
                  <a:pt x="41275" y="187565"/>
                  <a:pt x="41275" y="150341"/>
                </a:cubicBezTo>
                <a:cubicBezTo>
                  <a:pt x="41275" y="113117"/>
                  <a:pt x="71699" y="83051"/>
                  <a:pt x="108565" y="83051"/>
                </a:cubicBezTo>
                <a:close/>
                <a:moveTo>
                  <a:pt x="241226" y="54541"/>
                </a:moveTo>
                <a:lnTo>
                  <a:pt x="225390" y="70407"/>
                </a:lnTo>
                <a:lnTo>
                  <a:pt x="232948" y="77619"/>
                </a:lnTo>
                <a:cubicBezTo>
                  <a:pt x="234748" y="79422"/>
                  <a:pt x="235827" y="81946"/>
                  <a:pt x="235827" y="84831"/>
                </a:cubicBezTo>
                <a:cubicBezTo>
                  <a:pt x="235827" y="87716"/>
                  <a:pt x="234748" y="90240"/>
                  <a:pt x="232948" y="92043"/>
                </a:cubicBezTo>
                <a:lnTo>
                  <a:pt x="225030" y="99615"/>
                </a:lnTo>
                <a:lnTo>
                  <a:pt x="232588" y="107188"/>
                </a:lnTo>
                <a:cubicBezTo>
                  <a:pt x="234388" y="108991"/>
                  <a:pt x="235468" y="111875"/>
                  <a:pt x="235468" y="114039"/>
                </a:cubicBezTo>
                <a:cubicBezTo>
                  <a:pt x="235468" y="116924"/>
                  <a:pt x="234388" y="119448"/>
                  <a:pt x="232588" y="121251"/>
                </a:cubicBezTo>
                <a:lnTo>
                  <a:pt x="225030" y="128823"/>
                </a:lnTo>
                <a:lnTo>
                  <a:pt x="232588" y="136035"/>
                </a:lnTo>
                <a:cubicBezTo>
                  <a:pt x="236187" y="140001"/>
                  <a:pt x="236187" y="146492"/>
                  <a:pt x="232588" y="150458"/>
                </a:cubicBezTo>
                <a:lnTo>
                  <a:pt x="220352" y="162358"/>
                </a:lnTo>
                <a:lnTo>
                  <a:pt x="220352" y="189763"/>
                </a:lnTo>
                <a:cubicBezTo>
                  <a:pt x="220352" y="191566"/>
                  <a:pt x="219272" y="193008"/>
                  <a:pt x="217832" y="193729"/>
                </a:cubicBezTo>
                <a:cubicBezTo>
                  <a:pt x="201637" y="202023"/>
                  <a:pt x="191560" y="218971"/>
                  <a:pt x="191560" y="237361"/>
                </a:cubicBezTo>
                <a:cubicBezTo>
                  <a:pt x="191560" y="264044"/>
                  <a:pt x="213154" y="286040"/>
                  <a:pt x="240506" y="286040"/>
                </a:cubicBezTo>
                <a:cubicBezTo>
                  <a:pt x="267139" y="286040"/>
                  <a:pt x="289093" y="264044"/>
                  <a:pt x="289093" y="237361"/>
                </a:cubicBezTo>
                <a:cubicBezTo>
                  <a:pt x="289093" y="218971"/>
                  <a:pt x="279015" y="202023"/>
                  <a:pt x="262460" y="193729"/>
                </a:cubicBezTo>
                <a:cubicBezTo>
                  <a:pt x="261020" y="193008"/>
                  <a:pt x="259941" y="191566"/>
                  <a:pt x="259941" y="189763"/>
                </a:cubicBezTo>
                <a:lnTo>
                  <a:pt x="259941" y="73652"/>
                </a:lnTo>
                <a:lnTo>
                  <a:pt x="241226" y="54541"/>
                </a:lnTo>
                <a:close/>
                <a:moveTo>
                  <a:pt x="237987" y="44805"/>
                </a:moveTo>
                <a:cubicBezTo>
                  <a:pt x="239786" y="43363"/>
                  <a:pt x="242666" y="43363"/>
                  <a:pt x="244465" y="44805"/>
                </a:cubicBezTo>
                <a:lnTo>
                  <a:pt x="267859" y="68604"/>
                </a:lnTo>
                <a:cubicBezTo>
                  <a:pt x="268578" y="69325"/>
                  <a:pt x="268938" y="70407"/>
                  <a:pt x="268938" y="71849"/>
                </a:cubicBezTo>
                <a:lnTo>
                  <a:pt x="268938" y="186878"/>
                </a:lnTo>
                <a:cubicBezTo>
                  <a:pt x="286933" y="197335"/>
                  <a:pt x="298090" y="216086"/>
                  <a:pt x="298090" y="237361"/>
                </a:cubicBezTo>
                <a:cubicBezTo>
                  <a:pt x="298090" y="269453"/>
                  <a:pt x="272177" y="295416"/>
                  <a:pt x="240506" y="295416"/>
                </a:cubicBezTo>
                <a:cubicBezTo>
                  <a:pt x="208475" y="295416"/>
                  <a:pt x="182562" y="269453"/>
                  <a:pt x="182562" y="237361"/>
                </a:cubicBezTo>
                <a:cubicBezTo>
                  <a:pt x="182562" y="216086"/>
                  <a:pt x="193359" y="197335"/>
                  <a:pt x="211354" y="186878"/>
                </a:cubicBezTo>
                <a:lnTo>
                  <a:pt x="211354" y="160555"/>
                </a:lnTo>
                <a:cubicBezTo>
                  <a:pt x="211354" y="159473"/>
                  <a:pt x="211714" y="158391"/>
                  <a:pt x="212434" y="157310"/>
                </a:cubicBezTo>
                <a:lnTo>
                  <a:pt x="226110" y="143968"/>
                </a:lnTo>
                <a:cubicBezTo>
                  <a:pt x="226470" y="143968"/>
                  <a:pt x="226470" y="143247"/>
                  <a:pt x="226470" y="143247"/>
                </a:cubicBezTo>
                <a:cubicBezTo>
                  <a:pt x="226470" y="142886"/>
                  <a:pt x="226470" y="142886"/>
                  <a:pt x="226110" y="142525"/>
                </a:cubicBezTo>
                <a:lnTo>
                  <a:pt x="215673" y="132068"/>
                </a:lnTo>
                <a:cubicBezTo>
                  <a:pt x="214593" y="131347"/>
                  <a:pt x="214233" y="130265"/>
                  <a:pt x="214233" y="129184"/>
                </a:cubicBezTo>
                <a:cubicBezTo>
                  <a:pt x="214233" y="128102"/>
                  <a:pt x="214593" y="126660"/>
                  <a:pt x="215673" y="125578"/>
                </a:cubicBezTo>
                <a:lnTo>
                  <a:pt x="226110" y="115121"/>
                </a:lnTo>
                <a:cubicBezTo>
                  <a:pt x="226470" y="114760"/>
                  <a:pt x="226470" y="114399"/>
                  <a:pt x="226470" y="114039"/>
                </a:cubicBezTo>
                <a:cubicBezTo>
                  <a:pt x="226470" y="114039"/>
                  <a:pt x="226470" y="113678"/>
                  <a:pt x="226110" y="113678"/>
                </a:cubicBezTo>
                <a:lnTo>
                  <a:pt x="215673" y="102861"/>
                </a:lnTo>
                <a:cubicBezTo>
                  <a:pt x="213514" y="101418"/>
                  <a:pt x="213514" y="98173"/>
                  <a:pt x="215673" y="96731"/>
                </a:cubicBezTo>
                <a:lnTo>
                  <a:pt x="226470" y="85552"/>
                </a:lnTo>
                <a:cubicBezTo>
                  <a:pt x="226830" y="85192"/>
                  <a:pt x="226830" y="84831"/>
                  <a:pt x="226830" y="84831"/>
                </a:cubicBezTo>
                <a:cubicBezTo>
                  <a:pt x="226830" y="84471"/>
                  <a:pt x="226830" y="84471"/>
                  <a:pt x="226470" y="84110"/>
                </a:cubicBezTo>
                <a:lnTo>
                  <a:pt x="216033" y="73652"/>
                </a:lnTo>
                <a:cubicBezTo>
                  <a:pt x="214233" y="71849"/>
                  <a:pt x="214233" y="68965"/>
                  <a:pt x="216033" y="67162"/>
                </a:cubicBezTo>
                <a:lnTo>
                  <a:pt x="237987" y="44805"/>
                </a:lnTo>
                <a:close/>
                <a:moveTo>
                  <a:pt x="148551" y="10816"/>
                </a:moveTo>
                <a:lnTo>
                  <a:pt x="36241" y="43641"/>
                </a:lnTo>
                <a:lnTo>
                  <a:pt x="169004" y="43641"/>
                </a:lnTo>
                <a:lnTo>
                  <a:pt x="169004" y="22359"/>
                </a:lnTo>
                <a:cubicBezTo>
                  <a:pt x="169004" y="16587"/>
                  <a:pt x="167568" y="12980"/>
                  <a:pt x="164698" y="10816"/>
                </a:cubicBezTo>
                <a:cubicBezTo>
                  <a:pt x="161468" y="8291"/>
                  <a:pt x="155727" y="8291"/>
                  <a:pt x="148551" y="10816"/>
                </a:cubicBezTo>
                <a:close/>
                <a:moveTo>
                  <a:pt x="146039" y="2159"/>
                </a:moveTo>
                <a:cubicBezTo>
                  <a:pt x="156086" y="-1087"/>
                  <a:pt x="164339" y="-727"/>
                  <a:pt x="170080" y="3602"/>
                </a:cubicBezTo>
                <a:cubicBezTo>
                  <a:pt x="175104" y="7209"/>
                  <a:pt x="177974" y="13702"/>
                  <a:pt x="177974" y="22359"/>
                </a:cubicBezTo>
                <a:lnTo>
                  <a:pt x="177974" y="43641"/>
                </a:lnTo>
                <a:lnTo>
                  <a:pt x="204885" y="43641"/>
                </a:lnTo>
                <a:cubicBezTo>
                  <a:pt x="207397" y="43641"/>
                  <a:pt x="209191" y="45805"/>
                  <a:pt x="209191" y="47969"/>
                </a:cubicBezTo>
                <a:cubicBezTo>
                  <a:pt x="209191" y="50494"/>
                  <a:pt x="207397" y="52658"/>
                  <a:pt x="204885" y="52658"/>
                </a:cubicBezTo>
                <a:lnTo>
                  <a:pt x="173668" y="52658"/>
                </a:lnTo>
                <a:lnTo>
                  <a:pt x="8970" y="52658"/>
                </a:lnTo>
                <a:lnTo>
                  <a:pt x="8970" y="286037"/>
                </a:lnTo>
                <a:lnTo>
                  <a:pt x="182280" y="286037"/>
                </a:lnTo>
                <a:cubicBezTo>
                  <a:pt x="184792" y="286037"/>
                  <a:pt x="186586" y="288201"/>
                  <a:pt x="186586" y="290726"/>
                </a:cubicBezTo>
                <a:cubicBezTo>
                  <a:pt x="186586" y="293251"/>
                  <a:pt x="184792" y="295416"/>
                  <a:pt x="182280" y="295416"/>
                </a:cubicBezTo>
                <a:lnTo>
                  <a:pt x="4665" y="295416"/>
                </a:lnTo>
                <a:cubicBezTo>
                  <a:pt x="2153" y="295416"/>
                  <a:pt x="0" y="293251"/>
                  <a:pt x="0" y="290726"/>
                </a:cubicBezTo>
                <a:lnTo>
                  <a:pt x="0" y="47969"/>
                </a:lnTo>
                <a:cubicBezTo>
                  <a:pt x="0" y="47969"/>
                  <a:pt x="359" y="47969"/>
                  <a:pt x="359" y="47608"/>
                </a:cubicBezTo>
                <a:cubicBezTo>
                  <a:pt x="359" y="47248"/>
                  <a:pt x="359" y="46887"/>
                  <a:pt x="359" y="46887"/>
                </a:cubicBezTo>
                <a:cubicBezTo>
                  <a:pt x="359" y="46526"/>
                  <a:pt x="718" y="46526"/>
                  <a:pt x="718" y="46166"/>
                </a:cubicBezTo>
                <a:cubicBezTo>
                  <a:pt x="1076" y="45805"/>
                  <a:pt x="1076" y="45444"/>
                  <a:pt x="1435" y="45444"/>
                </a:cubicBezTo>
                <a:cubicBezTo>
                  <a:pt x="1435" y="45083"/>
                  <a:pt x="1435" y="44723"/>
                  <a:pt x="1794" y="44723"/>
                </a:cubicBezTo>
                <a:cubicBezTo>
                  <a:pt x="1794" y="44723"/>
                  <a:pt x="2153" y="44362"/>
                  <a:pt x="2512" y="44362"/>
                </a:cubicBezTo>
                <a:cubicBezTo>
                  <a:pt x="2870" y="44001"/>
                  <a:pt x="3229" y="44001"/>
                  <a:pt x="3229" y="44001"/>
                </a:cubicBezTo>
                <a:cubicBezTo>
                  <a:pt x="3229" y="44001"/>
                  <a:pt x="3229" y="44001"/>
                  <a:pt x="3588" y="44001"/>
                </a:cubicBezTo>
                <a:lnTo>
                  <a:pt x="146039" y="2159"/>
                </a:ln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162" name="Freeform 739">
            <a:extLst>
              <a:ext uri="{FF2B5EF4-FFF2-40B4-BE49-F238E27FC236}">
                <a16:creationId xmlns:a16="http://schemas.microsoft.com/office/drawing/2014/main" id="{94138352-F623-7346-B17E-F48B7ADCF613}"/>
              </a:ext>
            </a:extLst>
          </p:cNvPr>
          <p:cNvSpPr>
            <a:spLocks noChangeArrowheads="1"/>
          </p:cNvSpPr>
          <p:nvPr/>
        </p:nvSpPr>
        <p:spPr bwMode="auto">
          <a:xfrm>
            <a:off x="9654746" y="1140157"/>
            <a:ext cx="289604" cy="292718"/>
          </a:xfrm>
          <a:custGeom>
            <a:avLst/>
            <a:gdLst>
              <a:gd name="T0" fmla="*/ 209423 w 294916"/>
              <a:gd name="T1" fmla="*/ 223477 h 298090"/>
              <a:gd name="T2" fmla="*/ 285936 w 294916"/>
              <a:gd name="T3" fmla="*/ 223477 h 298090"/>
              <a:gd name="T4" fmla="*/ 247859 w 294916"/>
              <a:gd name="T5" fmla="*/ 186351 h 298090"/>
              <a:gd name="T6" fmla="*/ 58555 w 294916"/>
              <a:gd name="T7" fmla="*/ 164647 h 298090"/>
              <a:gd name="T8" fmla="*/ 58555 w 294916"/>
              <a:gd name="T9" fmla="*/ 196578 h 298090"/>
              <a:gd name="T10" fmla="*/ 58555 w 294916"/>
              <a:gd name="T11" fmla="*/ 164647 h 298090"/>
              <a:gd name="T12" fmla="*/ 83773 w 294916"/>
              <a:gd name="T13" fmla="*/ 180612 h 298090"/>
              <a:gd name="T14" fmla="*/ 33338 w 294916"/>
              <a:gd name="T15" fmla="*/ 180612 h 298090"/>
              <a:gd name="T16" fmla="*/ 249238 w 294916"/>
              <a:gd name="T17" fmla="*/ 130175 h 298090"/>
              <a:gd name="T18" fmla="*/ 253634 w 294916"/>
              <a:gd name="T19" fmla="*/ 161942 h 298090"/>
              <a:gd name="T20" fmla="*/ 244475 w 294916"/>
              <a:gd name="T21" fmla="*/ 161942 h 298090"/>
              <a:gd name="T22" fmla="*/ 249238 w 294916"/>
              <a:gd name="T23" fmla="*/ 130175 h 298090"/>
              <a:gd name="T24" fmla="*/ 209423 w 294916"/>
              <a:gd name="T25" fmla="*/ 156434 h 298090"/>
              <a:gd name="T26" fmla="*/ 285936 w 294916"/>
              <a:gd name="T27" fmla="*/ 164004 h 298090"/>
              <a:gd name="T28" fmla="*/ 247859 w 294916"/>
              <a:gd name="T29" fmla="*/ 118226 h 298090"/>
              <a:gd name="T30" fmla="*/ 58911 w 294916"/>
              <a:gd name="T31" fmla="*/ 0 h 298090"/>
              <a:gd name="T32" fmla="*/ 85493 w 294916"/>
              <a:gd name="T33" fmla="*/ 24871 h 298090"/>
              <a:gd name="T34" fmla="*/ 86930 w 294916"/>
              <a:gd name="T35" fmla="*/ 130121 h 298090"/>
              <a:gd name="T36" fmla="*/ 62144 w 294916"/>
              <a:gd name="T37" fmla="*/ 238256 h 298090"/>
              <a:gd name="T38" fmla="*/ 102017 w 294916"/>
              <a:gd name="T39" fmla="*/ 289079 h 298090"/>
              <a:gd name="T40" fmla="*/ 141890 w 294916"/>
              <a:gd name="T41" fmla="*/ 89751 h 298090"/>
              <a:gd name="T42" fmla="*/ 252169 w 294916"/>
              <a:gd name="T43" fmla="*/ 89751 h 298090"/>
              <a:gd name="T44" fmla="*/ 294916 w 294916"/>
              <a:gd name="T45" fmla="*/ 156434 h 298090"/>
              <a:gd name="T46" fmla="*/ 247859 w 294916"/>
              <a:gd name="T47" fmla="*/ 271056 h 298090"/>
              <a:gd name="T48" fmla="*/ 200442 w 294916"/>
              <a:gd name="T49" fmla="*/ 156434 h 298090"/>
              <a:gd name="T50" fmla="*/ 243189 w 294916"/>
              <a:gd name="T51" fmla="*/ 89751 h 298090"/>
              <a:gd name="T52" fmla="*/ 150871 w 294916"/>
              <a:gd name="T53" fmla="*/ 89751 h 298090"/>
              <a:gd name="T54" fmla="*/ 102017 w 294916"/>
              <a:gd name="T55" fmla="*/ 298090 h 298090"/>
              <a:gd name="T56" fmla="*/ 53523 w 294916"/>
              <a:gd name="T57" fmla="*/ 238256 h 298090"/>
              <a:gd name="T58" fmla="*/ 106687 w 294916"/>
              <a:gd name="T59" fmla="*/ 180224 h 298090"/>
              <a:gd name="T60" fmla="*/ 77950 w 294916"/>
              <a:gd name="T61" fmla="*/ 132644 h 298090"/>
              <a:gd name="T62" fmla="*/ 58911 w 294916"/>
              <a:gd name="T63" fmla="*/ 10813 h 298090"/>
              <a:gd name="T64" fmla="*/ 50649 w 294916"/>
              <a:gd name="T65" fmla="*/ 33882 h 298090"/>
              <a:gd name="T66" fmla="*/ 50649 w 294916"/>
              <a:gd name="T67" fmla="*/ 48300 h 298090"/>
              <a:gd name="T68" fmla="*/ 49931 w 294916"/>
              <a:gd name="T69" fmla="*/ 63438 h 298090"/>
              <a:gd name="T70" fmla="*/ 49931 w 294916"/>
              <a:gd name="T71" fmla="*/ 77856 h 298090"/>
              <a:gd name="T72" fmla="*/ 49931 w 294916"/>
              <a:gd name="T73" fmla="*/ 92635 h 298090"/>
              <a:gd name="T74" fmla="*/ 38077 w 294916"/>
              <a:gd name="T75" fmla="*/ 118947 h 298090"/>
              <a:gd name="T76" fmla="*/ 35562 w 294916"/>
              <a:gd name="T77" fmla="*/ 136609 h 298090"/>
              <a:gd name="T78" fmla="*/ 38795 w 294916"/>
              <a:gd name="T79" fmla="*/ 225640 h 298090"/>
              <a:gd name="T80" fmla="*/ 35562 w 294916"/>
              <a:gd name="T81" fmla="*/ 233930 h 298090"/>
              <a:gd name="T82" fmla="*/ 29096 w 294916"/>
              <a:gd name="T83" fmla="*/ 130121 h 298090"/>
              <a:gd name="T84" fmla="*/ 30533 w 294916"/>
              <a:gd name="T85" fmla="*/ 113901 h 298090"/>
              <a:gd name="T86" fmla="*/ 43824 w 294916"/>
              <a:gd name="T87" fmla="*/ 99123 h 298090"/>
              <a:gd name="T88" fmla="*/ 31970 w 294916"/>
              <a:gd name="T89" fmla="*/ 85786 h 298090"/>
              <a:gd name="T90" fmla="*/ 43824 w 294916"/>
              <a:gd name="T91" fmla="*/ 71368 h 298090"/>
              <a:gd name="T92" fmla="*/ 43824 w 294916"/>
              <a:gd name="T93" fmla="*/ 69926 h 298090"/>
              <a:gd name="T94" fmla="*/ 33048 w 294916"/>
              <a:gd name="T95" fmla="*/ 52985 h 298090"/>
              <a:gd name="T96" fmla="*/ 44184 w 294916"/>
              <a:gd name="T97" fmla="*/ 40370 h 298090"/>
              <a:gd name="T98" fmla="*/ 32329 w 294916"/>
              <a:gd name="T99" fmla="*/ 26673 h 298090"/>
              <a:gd name="T100" fmla="*/ 55679 w 294916"/>
              <a:gd name="T101" fmla="*/ 1081 h 298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4916" h="298090">
                <a:moveTo>
                  <a:pt x="209423" y="175177"/>
                </a:moveTo>
                <a:lnTo>
                  <a:pt x="209423" y="223477"/>
                </a:lnTo>
                <a:cubicBezTo>
                  <a:pt x="209423" y="244744"/>
                  <a:pt x="226306" y="262045"/>
                  <a:pt x="247499" y="262045"/>
                </a:cubicBezTo>
                <a:cubicBezTo>
                  <a:pt x="268693" y="262045"/>
                  <a:pt x="285936" y="244744"/>
                  <a:pt x="285936" y="223477"/>
                </a:cubicBezTo>
                <a:lnTo>
                  <a:pt x="285936" y="175177"/>
                </a:lnTo>
                <a:cubicBezTo>
                  <a:pt x="274800" y="182747"/>
                  <a:pt x="261150" y="186351"/>
                  <a:pt x="247859" y="186351"/>
                </a:cubicBezTo>
                <a:cubicBezTo>
                  <a:pt x="234209" y="186351"/>
                  <a:pt x="220558" y="182747"/>
                  <a:pt x="209423" y="175177"/>
                </a:cubicBezTo>
                <a:close/>
                <a:moveTo>
                  <a:pt x="58555" y="164647"/>
                </a:moveTo>
                <a:cubicBezTo>
                  <a:pt x="49784" y="164647"/>
                  <a:pt x="42475" y="171541"/>
                  <a:pt x="42475" y="180612"/>
                </a:cubicBezTo>
                <a:cubicBezTo>
                  <a:pt x="42475" y="189321"/>
                  <a:pt x="49784" y="196578"/>
                  <a:pt x="58555" y="196578"/>
                </a:cubicBezTo>
                <a:cubicBezTo>
                  <a:pt x="67692" y="196578"/>
                  <a:pt x="75001" y="189321"/>
                  <a:pt x="75001" y="180612"/>
                </a:cubicBezTo>
                <a:cubicBezTo>
                  <a:pt x="75001" y="171541"/>
                  <a:pt x="67692" y="164647"/>
                  <a:pt x="58555" y="164647"/>
                </a:cubicBezTo>
                <a:close/>
                <a:moveTo>
                  <a:pt x="58555" y="155575"/>
                </a:moveTo>
                <a:cubicBezTo>
                  <a:pt x="72443" y="155575"/>
                  <a:pt x="83773" y="166824"/>
                  <a:pt x="83773" y="180612"/>
                </a:cubicBezTo>
                <a:cubicBezTo>
                  <a:pt x="83773" y="194401"/>
                  <a:pt x="72443" y="206012"/>
                  <a:pt x="58555" y="206012"/>
                </a:cubicBezTo>
                <a:cubicBezTo>
                  <a:pt x="44668" y="206012"/>
                  <a:pt x="33338" y="194401"/>
                  <a:pt x="33338" y="180612"/>
                </a:cubicBezTo>
                <a:cubicBezTo>
                  <a:pt x="33338" y="166824"/>
                  <a:pt x="44668" y="155575"/>
                  <a:pt x="58555" y="155575"/>
                </a:cubicBezTo>
                <a:close/>
                <a:moveTo>
                  <a:pt x="249238" y="130175"/>
                </a:moveTo>
                <a:cubicBezTo>
                  <a:pt x="251436" y="130175"/>
                  <a:pt x="253634" y="132366"/>
                  <a:pt x="253634" y="134921"/>
                </a:cubicBezTo>
                <a:lnTo>
                  <a:pt x="253634" y="161942"/>
                </a:lnTo>
                <a:cubicBezTo>
                  <a:pt x="253634" y="164132"/>
                  <a:pt x="251436" y="166323"/>
                  <a:pt x="249238" y="166323"/>
                </a:cubicBezTo>
                <a:cubicBezTo>
                  <a:pt x="246307" y="166323"/>
                  <a:pt x="244475" y="164132"/>
                  <a:pt x="244475" y="161942"/>
                </a:cubicBezTo>
                <a:lnTo>
                  <a:pt x="244475" y="134921"/>
                </a:lnTo>
                <a:cubicBezTo>
                  <a:pt x="244475" y="132366"/>
                  <a:pt x="246307" y="130175"/>
                  <a:pt x="249238" y="130175"/>
                </a:cubicBezTo>
                <a:close/>
                <a:moveTo>
                  <a:pt x="247499" y="118226"/>
                </a:moveTo>
                <a:cubicBezTo>
                  <a:pt x="226306" y="118226"/>
                  <a:pt x="209423" y="135528"/>
                  <a:pt x="209423" y="156434"/>
                </a:cubicBezTo>
                <a:lnTo>
                  <a:pt x="209423" y="164004"/>
                </a:lnTo>
                <a:cubicBezTo>
                  <a:pt x="230616" y="181665"/>
                  <a:pt x="264383" y="181665"/>
                  <a:pt x="285936" y="164004"/>
                </a:cubicBezTo>
                <a:lnTo>
                  <a:pt x="285936" y="156434"/>
                </a:lnTo>
                <a:cubicBezTo>
                  <a:pt x="285936" y="135528"/>
                  <a:pt x="268693" y="118226"/>
                  <a:pt x="247859" y="118226"/>
                </a:cubicBezTo>
                <a:lnTo>
                  <a:pt x="247499" y="118226"/>
                </a:lnTo>
                <a:close/>
                <a:moveTo>
                  <a:pt x="58911" y="0"/>
                </a:moveTo>
                <a:cubicBezTo>
                  <a:pt x="59989" y="0"/>
                  <a:pt x="61067" y="360"/>
                  <a:pt x="62144" y="1081"/>
                </a:cubicBezTo>
                <a:lnTo>
                  <a:pt x="85493" y="24871"/>
                </a:lnTo>
                <a:cubicBezTo>
                  <a:pt x="86212" y="25591"/>
                  <a:pt x="86930" y="26673"/>
                  <a:pt x="86930" y="27754"/>
                </a:cubicBezTo>
                <a:lnTo>
                  <a:pt x="86930" y="130121"/>
                </a:lnTo>
                <a:cubicBezTo>
                  <a:pt x="104532" y="140214"/>
                  <a:pt x="116027" y="159318"/>
                  <a:pt x="116027" y="180224"/>
                </a:cubicBezTo>
                <a:cubicBezTo>
                  <a:pt x="116027" y="210501"/>
                  <a:pt x="92318" y="236093"/>
                  <a:pt x="62144" y="238256"/>
                </a:cubicBezTo>
                <a:lnTo>
                  <a:pt x="62504" y="249429"/>
                </a:lnTo>
                <a:cubicBezTo>
                  <a:pt x="62504" y="271056"/>
                  <a:pt x="80105" y="289079"/>
                  <a:pt x="102017" y="289079"/>
                </a:cubicBezTo>
                <a:cubicBezTo>
                  <a:pt x="123929" y="289079"/>
                  <a:pt x="141890" y="271056"/>
                  <a:pt x="141890" y="249429"/>
                </a:cubicBezTo>
                <a:lnTo>
                  <a:pt x="141890" y="89751"/>
                </a:lnTo>
                <a:cubicBezTo>
                  <a:pt x="141890" y="59113"/>
                  <a:pt x="166676" y="34603"/>
                  <a:pt x="197209" y="34603"/>
                </a:cubicBezTo>
                <a:cubicBezTo>
                  <a:pt x="227383" y="34603"/>
                  <a:pt x="252169" y="59113"/>
                  <a:pt x="252169" y="89751"/>
                </a:cubicBezTo>
                <a:lnTo>
                  <a:pt x="252169" y="109215"/>
                </a:lnTo>
                <a:cubicBezTo>
                  <a:pt x="276237" y="111378"/>
                  <a:pt x="294916" y="131923"/>
                  <a:pt x="294916" y="156434"/>
                </a:cubicBezTo>
                <a:lnTo>
                  <a:pt x="294916" y="223477"/>
                </a:lnTo>
                <a:cubicBezTo>
                  <a:pt x="294916" y="249790"/>
                  <a:pt x="273722" y="271056"/>
                  <a:pt x="247859" y="271056"/>
                </a:cubicBezTo>
                <a:cubicBezTo>
                  <a:pt x="221277" y="271056"/>
                  <a:pt x="200442" y="249790"/>
                  <a:pt x="200442" y="223477"/>
                </a:cubicBezTo>
                <a:lnTo>
                  <a:pt x="200442" y="156434"/>
                </a:lnTo>
                <a:cubicBezTo>
                  <a:pt x="200442" y="131923"/>
                  <a:pt x="219121" y="111378"/>
                  <a:pt x="243189" y="109215"/>
                </a:cubicBezTo>
                <a:lnTo>
                  <a:pt x="243189" y="89751"/>
                </a:lnTo>
                <a:cubicBezTo>
                  <a:pt x="243189" y="64159"/>
                  <a:pt x="222354" y="43253"/>
                  <a:pt x="197209" y="43253"/>
                </a:cubicBezTo>
                <a:cubicBezTo>
                  <a:pt x="171705" y="43253"/>
                  <a:pt x="150871" y="64159"/>
                  <a:pt x="150871" y="89751"/>
                </a:cubicBezTo>
                <a:lnTo>
                  <a:pt x="150871" y="249429"/>
                </a:lnTo>
                <a:cubicBezTo>
                  <a:pt x="150871" y="276103"/>
                  <a:pt x="128958" y="298090"/>
                  <a:pt x="102017" y="298090"/>
                </a:cubicBezTo>
                <a:cubicBezTo>
                  <a:pt x="75435" y="298090"/>
                  <a:pt x="53523" y="276103"/>
                  <a:pt x="53523" y="249429"/>
                </a:cubicBezTo>
                <a:lnTo>
                  <a:pt x="53523" y="238256"/>
                </a:lnTo>
                <a:cubicBezTo>
                  <a:pt x="53523" y="233570"/>
                  <a:pt x="57115" y="229605"/>
                  <a:pt x="61785" y="229244"/>
                </a:cubicBezTo>
                <a:cubicBezTo>
                  <a:pt x="86930" y="227442"/>
                  <a:pt x="106687" y="205815"/>
                  <a:pt x="106687" y="180224"/>
                </a:cubicBezTo>
                <a:cubicBezTo>
                  <a:pt x="106687" y="161841"/>
                  <a:pt x="96629" y="145260"/>
                  <a:pt x="80105" y="136609"/>
                </a:cubicBezTo>
                <a:cubicBezTo>
                  <a:pt x="78668" y="135888"/>
                  <a:pt x="77950" y="134446"/>
                  <a:pt x="77950" y="132644"/>
                </a:cubicBezTo>
                <a:lnTo>
                  <a:pt x="77950" y="29917"/>
                </a:lnTo>
                <a:lnTo>
                  <a:pt x="58911" y="10813"/>
                </a:lnTo>
                <a:lnTo>
                  <a:pt x="43465" y="26673"/>
                </a:lnTo>
                <a:lnTo>
                  <a:pt x="50649" y="33882"/>
                </a:lnTo>
                <a:cubicBezTo>
                  <a:pt x="52446" y="35684"/>
                  <a:pt x="53523" y="38207"/>
                  <a:pt x="53523" y="41091"/>
                </a:cubicBezTo>
                <a:cubicBezTo>
                  <a:pt x="53523" y="43614"/>
                  <a:pt x="52446" y="46137"/>
                  <a:pt x="50649" y="48300"/>
                </a:cubicBezTo>
                <a:lnTo>
                  <a:pt x="42747" y="56229"/>
                </a:lnTo>
                <a:lnTo>
                  <a:pt x="49931" y="63438"/>
                </a:lnTo>
                <a:cubicBezTo>
                  <a:pt x="52086" y="65241"/>
                  <a:pt x="52805" y="67764"/>
                  <a:pt x="52805" y="70647"/>
                </a:cubicBezTo>
                <a:cubicBezTo>
                  <a:pt x="52805" y="73531"/>
                  <a:pt x="52086" y="76054"/>
                  <a:pt x="49931" y="77856"/>
                </a:cubicBezTo>
                <a:lnTo>
                  <a:pt x="42747" y="85426"/>
                </a:lnTo>
                <a:lnTo>
                  <a:pt x="49931" y="92635"/>
                </a:lnTo>
                <a:cubicBezTo>
                  <a:pt x="54242" y="96600"/>
                  <a:pt x="54242" y="102727"/>
                  <a:pt x="49931" y="107052"/>
                </a:cubicBezTo>
                <a:lnTo>
                  <a:pt x="38077" y="118947"/>
                </a:lnTo>
                <a:lnTo>
                  <a:pt x="38077" y="132644"/>
                </a:lnTo>
                <a:cubicBezTo>
                  <a:pt x="38077" y="134446"/>
                  <a:pt x="36999" y="135888"/>
                  <a:pt x="35562" y="136609"/>
                </a:cubicBezTo>
                <a:cubicBezTo>
                  <a:pt x="19038" y="145260"/>
                  <a:pt x="8980" y="161841"/>
                  <a:pt x="8980" y="180224"/>
                </a:cubicBezTo>
                <a:cubicBezTo>
                  <a:pt x="8980" y="200048"/>
                  <a:pt x="20834" y="217710"/>
                  <a:pt x="38795" y="225640"/>
                </a:cubicBezTo>
                <a:cubicBezTo>
                  <a:pt x="41310" y="226361"/>
                  <a:pt x="42028" y="229244"/>
                  <a:pt x="41310" y="231768"/>
                </a:cubicBezTo>
                <a:cubicBezTo>
                  <a:pt x="40232" y="233570"/>
                  <a:pt x="37718" y="234651"/>
                  <a:pt x="35562" y="233930"/>
                </a:cubicBezTo>
                <a:cubicBezTo>
                  <a:pt x="14009" y="224919"/>
                  <a:pt x="0" y="203653"/>
                  <a:pt x="0" y="180224"/>
                </a:cubicBezTo>
                <a:cubicBezTo>
                  <a:pt x="0" y="159318"/>
                  <a:pt x="11136" y="140214"/>
                  <a:pt x="29096" y="130121"/>
                </a:cubicBezTo>
                <a:lnTo>
                  <a:pt x="29096" y="117145"/>
                </a:lnTo>
                <a:cubicBezTo>
                  <a:pt x="29096" y="116064"/>
                  <a:pt x="29456" y="114622"/>
                  <a:pt x="30533" y="113901"/>
                </a:cubicBezTo>
                <a:lnTo>
                  <a:pt x="43824" y="100564"/>
                </a:lnTo>
                <a:cubicBezTo>
                  <a:pt x="44184" y="100204"/>
                  <a:pt x="44184" y="99483"/>
                  <a:pt x="43824" y="99123"/>
                </a:cubicBezTo>
                <a:lnTo>
                  <a:pt x="33048" y="88309"/>
                </a:lnTo>
                <a:cubicBezTo>
                  <a:pt x="32688" y="87588"/>
                  <a:pt x="31970" y="86867"/>
                  <a:pt x="31970" y="85786"/>
                </a:cubicBezTo>
                <a:cubicBezTo>
                  <a:pt x="31611" y="84344"/>
                  <a:pt x="31970" y="82903"/>
                  <a:pt x="33048" y="81821"/>
                </a:cubicBezTo>
                <a:lnTo>
                  <a:pt x="43824" y="71368"/>
                </a:lnTo>
                <a:cubicBezTo>
                  <a:pt x="43824" y="71008"/>
                  <a:pt x="43824" y="71008"/>
                  <a:pt x="43824" y="70647"/>
                </a:cubicBezTo>
                <a:lnTo>
                  <a:pt x="43824" y="69926"/>
                </a:lnTo>
                <a:lnTo>
                  <a:pt x="33048" y="59113"/>
                </a:lnTo>
                <a:cubicBezTo>
                  <a:pt x="31611" y="57671"/>
                  <a:pt x="31611" y="54427"/>
                  <a:pt x="33048" y="52985"/>
                </a:cubicBezTo>
                <a:lnTo>
                  <a:pt x="44184" y="41812"/>
                </a:lnTo>
                <a:cubicBezTo>
                  <a:pt x="44543" y="41451"/>
                  <a:pt x="44543" y="40730"/>
                  <a:pt x="44184" y="40370"/>
                </a:cubicBezTo>
                <a:lnTo>
                  <a:pt x="33407" y="29917"/>
                </a:lnTo>
                <a:cubicBezTo>
                  <a:pt x="32688" y="28835"/>
                  <a:pt x="32329" y="27754"/>
                  <a:pt x="32329" y="26673"/>
                </a:cubicBezTo>
                <a:cubicBezTo>
                  <a:pt x="32329" y="25231"/>
                  <a:pt x="32688" y="24150"/>
                  <a:pt x="33407" y="23429"/>
                </a:cubicBezTo>
                <a:lnTo>
                  <a:pt x="55679" y="1081"/>
                </a:lnTo>
                <a:cubicBezTo>
                  <a:pt x="56397" y="360"/>
                  <a:pt x="57834" y="0"/>
                  <a:pt x="58911"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163" name="Freeform 740">
            <a:extLst>
              <a:ext uri="{FF2B5EF4-FFF2-40B4-BE49-F238E27FC236}">
                <a16:creationId xmlns:a16="http://schemas.microsoft.com/office/drawing/2014/main" id="{E8C05993-4BD1-C248-94D8-4FC821BE52C7}"/>
              </a:ext>
            </a:extLst>
          </p:cNvPr>
          <p:cNvSpPr>
            <a:spLocks noChangeArrowheads="1"/>
          </p:cNvSpPr>
          <p:nvPr/>
        </p:nvSpPr>
        <p:spPr bwMode="auto">
          <a:xfrm>
            <a:off x="10496747" y="3857147"/>
            <a:ext cx="292718" cy="284934"/>
          </a:xfrm>
          <a:custGeom>
            <a:avLst/>
            <a:gdLst>
              <a:gd name="T0" fmla="*/ 23019 w 298090"/>
              <a:gd name="T1" fmla="*/ 217078 h 290302"/>
              <a:gd name="T2" fmla="*/ 47162 w 298090"/>
              <a:gd name="T3" fmla="*/ 195228 h 290302"/>
              <a:gd name="T4" fmla="*/ 289090 w 298090"/>
              <a:gd name="T5" fmla="*/ 224759 h 290302"/>
              <a:gd name="T6" fmla="*/ 195847 w 298090"/>
              <a:gd name="T7" fmla="*/ 249247 h 290302"/>
              <a:gd name="T8" fmla="*/ 120244 w 298090"/>
              <a:gd name="T9" fmla="*/ 245286 h 290302"/>
              <a:gd name="T10" fmla="*/ 201607 w 298090"/>
              <a:gd name="T11" fmla="*/ 231601 h 290302"/>
              <a:gd name="T12" fmla="*/ 128165 w 298090"/>
              <a:gd name="T13" fmla="*/ 207113 h 290302"/>
              <a:gd name="T14" fmla="*/ 9000 w 298090"/>
              <a:gd name="T15" fmla="*/ 267614 h 290302"/>
              <a:gd name="T16" fmla="*/ 9000 w 298090"/>
              <a:gd name="T17" fmla="*/ 195228 h 290302"/>
              <a:gd name="T18" fmla="*/ 220477 w 298090"/>
              <a:gd name="T19" fmla="*/ 196294 h 290302"/>
              <a:gd name="T20" fmla="*/ 191395 w 298090"/>
              <a:gd name="T21" fmla="*/ 181830 h 290302"/>
              <a:gd name="T22" fmla="*/ 110688 w 298090"/>
              <a:gd name="T23" fmla="*/ 149051 h 290302"/>
              <a:gd name="T24" fmla="*/ 154979 w 298090"/>
              <a:gd name="T25" fmla="*/ 190113 h 290302"/>
              <a:gd name="T26" fmla="*/ 104259 w 298090"/>
              <a:gd name="T27" fmla="*/ 150492 h 290302"/>
              <a:gd name="T28" fmla="*/ 178138 w 298090"/>
              <a:gd name="T29" fmla="*/ 159781 h 290302"/>
              <a:gd name="T30" fmla="*/ 173173 w 298090"/>
              <a:gd name="T31" fmla="*/ 167542 h 290302"/>
              <a:gd name="T32" fmla="*/ 155085 w 298090"/>
              <a:gd name="T33" fmla="*/ 144259 h 290302"/>
              <a:gd name="T34" fmla="*/ 220823 w 298090"/>
              <a:gd name="T35" fmla="*/ 150453 h 290302"/>
              <a:gd name="T36" fmla="*/ 237590 w 298090"/>
              <a:gd name="T37" fmla="*/ 139196 h 290302"/>
              <a:gd name="T38" fmla="*/ 208694 w 298090"/>
              <a:gd name="T39" fmla="*/ 122854 h 290302"/>
              <a:gd name="T40" fmla="*/ 204413 w 298090"/>
              <a:gd name="T41" fmla="*/ 142101 h 290302"/>
              <a:gd name="T42" fmla="*/ 221180 w 298090"/>
              <a:gd name="T43" fmla="*/ 131206 h 290302"/>
              <a:gd name="T44" fmla="*/ 112223 w 298090"/>
              <a:gd name="T45" fmla="*/ 115684 h 290302"/>
              <a:gd name="T46" fmla="*/ 132793 w 298090"/>
              <a:gd name="T47" fmla="*/ 139320 h 290302"/>
              <a:gd name="T48" fmla="*/ 106194 w 298090"/>
              <a:gd name="T49" fmla="*/ 116742 h 290302"/>
              <a:gd name="T50" fmla="*/ 221894 w 298090"/>
              <a:gd name="T51" fmla="*/ 116680 h 290302"/>
              <a:gd name="T52" fmla="*/ 247579 w 298090"/>
              <a:gd name="T53" fmla="*/ 159169 h 290302"/>
              <a:gd name="T54" fmla="*/ 212618 w 298090"/>
              <a:gd name="T55" fmla="*/ 152995 h 290302"/>
              <a:gd name="T56" fmla="*/ 191214 w 298090"/>
              <a:gd name="T57" fmla="*/ 137017 h 290302"/>
              <a:gd name="T58" fmla="*/ 53474 w 298090"/>
              <a:gd name="T59" fmla="*/ 110936 h 290302"/>
              <a:gd name="T60" fmla="*/ 86763 w 298090"/>
              <a:gd name="T61" fmla="*/ 144079 h 290302"/>
              <a:gd name="T62" fmla="*/ 47100 w 298090"/>
              <a:gd name="T63" fmla="*/ 112005 h 290302"/>
              <a:gd name="T64" fmla="*/ 93529 w 298090"/>
              <a:gd name="T65" fmla="*/ 102631 h 290302"/>
              <a:gd name="T66" fmla="*/ 88382 w 298090"/>
              <a:gd name="T67" fmla="*/ 110039 h 290302"/>
              <a:gd name="T68" fmla="*/ 70000 w 298090"/>
              <a:gd name="T69" fmla="*/ 87109 h 290302"/>
              <a:gd name="T70" fmla="*/ 92138 w 298090"/>
              <a:gd name="T71" fmla="*/ 61776 h 290302"/>
              <a:gd name="T72" fmla="*/ 112734 w 298090"/>
              <a:gd name="T73" fmla="*/ 79118 h 290302"/>
              <a:gd name="T74" fmla="*/ 125517 w 298090"/>
              <a:gd name="T75" fmla="*/ 64305 h 290302"/>
              <a:gd name="T76" fmla="*/ 103501 w 298090"/>
              <a:gd name="T77" fmla="*/ 46963 h 290302"/>
              <a:gd name="T78" fmla="*/ 132619 w 298090"/>
              <a:gd name="T79" fmla="*/ 69363 h 290302"/>
              <a:gd name="T80" fmla="*/ 114154 w 298090"/>
              <a:gd name="T81" fmla="*/ 88511 h 290302"/>
              <a:gd name="T82" fmla="*/ 82905 w 298090"/>
              <a:gd name="T83" fmla="*/ 65028 h 290302"/>
              <a:gd name="T84" fmla="*/ 109893 w 298090"/>
              <a:gd name="T85" fmla="*/ 39737 h 290302"/>
              <a:gd name="T86" fmla="*/ 281530 w 298090"/>
              <a:gd name="T87" fmla="*/ 118521 h 290302"/>
              <a:gd name="T88" fmla="*/ 274329 w 298090"/>
              <a:gd name="T89" fmla="*/ 197389 h 290302"/>
              <a:gd name="T90" fmla="*/ 292330 w 298090"/>
              <a:gd name="T91" fmla="*/ 213595 h 290302"/>
              <a:gd name="T92" fmla="*/ 135725 w 298090"/>
              <a:gd name="T93" fmla="*/ 290302 h 290302"/>
              <a:gd name="T94" fmla="*/ 0 w 298090"/>
              <a:gd name="T95" fmla="*/ 272296 h 290302"/>
              <a:gd name="T96" fmla="*/ 42482 w 298090"/>
              <a:gd name="T97" fmla="*/ 186585 h 290302"/>
              <a:gd name="T98" fmla="*/ 204847 w 298090"/>
              <a:gd name="T99" fmla="*/ 213235 h 290302"/>
              <a:gd name="T100" fmla="*/ 263169 w 298090"/>
              <a:gd name="T101" fmla="*/ 218277 h 290302"/>
              <a:gd name="T102" fmla="*/ 268569 w 298090"/>
              <a:gd name="T103" fmla="*/ 204591 h 290302"/>
              <a:gd name="T104" fmla="*/ 240488 w 298090"/>
              <a:gd name="T105" fmla="*/ 217916 h 290302"/>
              <a:gd name="T106" fmla="*/ 233288 w 298090"/>
              <a:gd name="T107" fmla="*/ 212875 h 290302"/>
              <a:gd name="T108" fmla="*/ 109444 w 298090"/>
              <a:gd name="T109" fmla="*/ 11563 h 290302"/>
              <a:gd name="T110" fmla="*/ 27001 w 298090"/>
              <a:gd name="T111" fmla="*/ 131846 h 290302"/>
              <a:gd name="T112" fmla="*/ 79563 w 298090"/>
              <a:gd name="T113" fmla="*/ 179022 h 290302"/>
              <a:gd name="T114" fmla="*/ 82803 w 298090"/>
              <a:gd name="T115" fmla="*/ 9762 h 290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8090" h="290302">
                <a:moveTo>
                  <a:pt x="23019" y="206348"/>
                </a:moveTo>
                <a:cubicBezTo>
                  <a:pt x="25982" y="206348"/>
                  <a:pt x="28205" y="208647"/>
                  <a:pt x="28205" y="211713"/>
                </a:cubicBezTo>
                <a:cubicBezTo>
                  <a:pt x="28205" y="214779"/>
                  <a:pt x="25982" y="217078"/>
                  <a:pt x="23019" y="217078"/>
                </a:cubicBezTo>
                <a:cubicBezTo>
                  <a:pt x="20055" y="217078"/>
                  <a:pt x="17462" y="214779"/>
                  <a:pt x="17462" y="211713"/>
                </a:cubicBezTo>
                <a:cubicBezTo>
                  <a:pt x="17462" y="208647"/>
                  <a:pt x="20055" y="206348"/>
                  <a:pt x="23019" y="206348"/>
                </a:cubicBezTo>
                <a:close/>
                <a:moveTo>
                  <a:pt x="47162" y="195228"/>
                </a:moveTo>
                <a:lnTo>
                  <a:pt x="47162" y="268694"/>
                </a:lnTo>
                <a:cubicBezTo>
                  <a:pt x="67683" y="275177"/>
                  <a:pt x="189367" y="307588"/>
                  <a:pt x="281890" y="234482"/>
                </a:cubicBezTo>
                <a:cubicBezTo>
                  <a:pt x="283690" y="233042"/>
                  <a:pt x="289090" y="228720"/>
                  <a:pt x="289090" y="224759"/>
                </a:cubicBezTo>
                <a:cubicBezTo>
                  <a:pt x="289090" y="223678"/>
                  <a:pt x="289090" y="222238"/>
                  <a:pt x="286570" y="220437"/>
                </a:cubicBezTo>
                <a:cubicBezTo>
                  <a:pt x="284770" y="218997"/>
                  <a:pt x="275769" y="222598"/>
                  <a:pt x="266769" y="226559"/>
                </a:cubicBezTo>
                <a:cubicBezTo>
                  <a:pt x="252009" y="232682"/>
                  <a:pt x="229328" y="242405"/>
                  <a:pt x="195847" y="249247"/>
                </a:cubicBezTo>
                <a:cubicBezTo>
                  <a:pt x="188287" y="251768"/>
                  <a:pt x="177846" y="253209"/>
                  <a:pt x="164166" y="253209"/>
                </a:cubicBezTo>
                <a:cubicBezTo>
                  <a:pt x="153005" y="253209"/>
                  <a:pt x="139685" y="252489"/>
                  <a:pt x="123844" y="250328"/>
                </a:cubicBezTo>
                <a:cubicBezTo>
                  <a:pt x="121684" y="249968"/>
                  <a:pt x="119524" y="247807"/>
                  <a:pt x="120244" y="245286"/>
                </a:cubicBezTo>
                <a:cubicBezTo>
                  <a:pt x="120244" y="242765"/>
                  <a:pt x="122764" y="241325"/>
                  <a:pt x="125284" y="241325"/>
                </a:cubicBezTo>
                <a:cubicBezTo>
                  <a:pt x="165966" y="246727"/>
                  <a:pt x="184326" y="243846"/>
                  <a:pt x="192967" y="240604"/>
                </a:cubicBezTo>
                <a:cubicBezTo>
                  <a:pt x="201247" y="237363"/>
                  <a:pt x="201247" y="233402"/>
                  <a:pt x="201607" y="231601"/>
                </a:cubicBezTo>
                <a:cubicBezTo>
                  <a:pt x="201607" y="226199"/>
                  <a:pt x="200527" y="222238"/>
                  <a:pt x="198367" y="219717"/>
                </a:cubicBezTo>
                <a:cubicBezTo>
                  <a:pt x="195127" y="216476"/>
                  <a:pt x="189727" y="216476"/>
                  <a:pt x="189727" y="216476"/>
                </a:cubicBezTo>
                <a:cubicBezTo>
                  <a:pt x="145445" y="217196"/>
                  <a:pt x="137525" y="212515"/>
                  <a:pt x="128165" y="207113"/>
                </a:cubicBezTo>
                <a:cubicBezTo>
                  <a:pt x="119164" y="201710"/>
                  <a:pt x="108724" y="195948"/>
                  <a:pt x="47162" y="195228"/>
                </a:cubicBezTo>
                <a:close/>
                <a:moveTo>
                  <a:pt x="9000" y="195228"/>
                </a:moveTo>
                <a:lnTo>
                  <a:pt x="9000" y="267614"/>
                </a:lnTo>
                <a:lnTo>
                  <a:pt x="38162" y="267614"/>
                </a:lnTo>
                <a:lnTo>
                  <a:pt x="38162" y="195228"/>
                </a:lnTo>
                <a:lnTo>
                  <a:pt x="9000" y="195228"/>
                </a:lnTo>
                <a:close/>
                <a:moveTo>
                  <a:pt x="196360" y="174422"/>
                </a:moveTo>
                <a:lnTo>
                  <a:pt x="219413" y="189944"/>
                </a:lnTo>
                <a:cubicBezTo>
                  <a:pt x="221541" y="191708"/>
                  <a:pt x="221896" y="194177"/>
                  <a:pt x="220477" y="196294"/>
                </a:cubicBezTo>
                <a:cubicBezTo>
                  <a:pt x="219768" y="197705"/>
                  <a:pt x="218349" y="198058"/>
                  <a:pt x="216930" y="198058"/>
                </a:cubicBezTo>
                <a:cubicBezTo>
                  <a:pt x="215866" y="198058"/>
                  <a:pt x="215157" y="198058"/>
                  <a:pt x="214448" y="197705"/>
                </a:cubicBezTo>
                <a:lnTo>
                  <a:pt x="191395" y="181830"/>
                </a:lnTo>
                <a:cubicBezTo>
                  <a:pt x="189622" y="180772"/>
                  <a:pt x="188912" y="177597"/>
                  <a:pt x="190331" y="175833"/>
                </a:cubicBezTo>
                <a:cubicBezTo>
                  <a:pt x="191750" y="173716"/>
                  <a:pt x="194587" y="173011"/>
                  <a:pt x="196360" y="174422"/>
                </a:cubicBezTo>
                <a:close/>
                <a:moveTo>
                  <a:pt x="110688" y="149051"/>
                </a:moveTo>
                <a:lnTo>
                  <a:pt x="157480" y="181828"/>
                </a:lnTo>
                <a:cubicBezTo>
                  <a:pt x="159623" y="182909"/>
                  <a:pt x="159980" y="186151"/>
                  <a:pt x="158908" y="187951"/>
                </a:cubicBezTo>
                <a:cubicBezTo>
                  <a:pt x="157837" y="189392"/>
                  <a:pt x="156408" y="190113"/>
                  <a:pt x="154979" y="190113"/>
                </a:cubicBezTo>
                <a:cubicBezTo>
                  <a:pt x="154265" y="190113"/>
                  <a:pt x="153551" y="189752"/>
                  <a:pt x="152479" y="189032"/>
                </a:cubicBezTo>
                <a:lnTo>
                  <a:pt x="105688" y="156615"/>
                </a:lnTo>
                <a:cubicBezTo>
                  <a:pt x="103544" y="155175"/>
                  <a:pt x="103187" y="152293"/>
                  <a:pt x="104259" y="150492"/>
                </a:cubicBezTo>
                <a:cubicBezTo>
                  <a:pt x="105688" y="148331"/>
                  <a:pt x="108545" y="147611"/>
                  <a:pt x="110688" y="149051"/>
                </a:cubicBezTo>
                <a:close/>
                <a:moveTo>
                  <a:pt x="155085" y="144259"/>
                </a:moveTo>
                <a:lnTo>
                  <a:pt x="178138" y="159781"/>
                </a:lnTo>
                <a:cubicBezTo>
                  <a:pt x="180266" y="161545"/>
                  <a:pt x="180621" y="164014"/>
                  <a:pt x="179202" y="166131"/>
                </a:cubicBezTo>
                <a:cubicBezTo>
                  <a:pt x="178138" y="167542"/>
                  <a:pt x="177074" y="167895"/>
                  <a:pt x="175655" y="167895"/>
                </a:cubicBezTo>
                <a:cubicBezTo>
                  <a:pt x="174591" y="167895"/>
                  <a:pt x="173882" y="167895"/>
                  <a:pt x="173173" y="167542"/>
                </a:cubicBezTo>
                <a:lnTo>
                  <a:pt x="150120" y="151667"/>
                </a:lnTo>
                <a:cubicBezTo>
                  <a:pt x="147992" y="150256"/>
                  <a:pt x="147637" y="147434"/>
                  <a:pt x="148701" y="145670"/>
                </a:cubicBezTo>
                <a:cubicBezTo>
                  <a:pt x="150475" y="143553"/>
                  <a:pt x="152957" y="142848"/>
                  <a:pt x="155085" y="144259"/>
                </a:cubicBezTo>
                <a:close/>
                <a:moveTo>
                  <a:pt x="229742" y="137017"/>
                </a:moveTo>
                <a:cubicBezTo>
                  <a:pt x="229385" y="139922"/>
                  <a:pt x="228315" y="142464"/>
                  <a:pt x="226888" y="144643"/>
                </a:cubicBezTo>
                <a:cubicBezTo>
                  <a:pt x="225104" y="146822"/>
                  <a:pt x="223320" y="148638"/>
                  <a:pt x="220823" y="150453"/>
                </a:cubicBezTo>
                <a:cubicBezTo>
                  <a:pt x="221537" y="152995"/>
                  <a:pt x="222964" y="155174"/>
                  <a:pt x="225461" y="156627"/>
                </a:cubicBezTo>
                <a:cubicBezTo>
                  <a:pt x="230099" y="160258"/>
                  <a:pt x="236877" y="158806"/>
                  <a:pt x="240087" y="154085"/>
                </a:cubicBezTo>
                <a:cubicBezTo>
                  <a:pt x="243655" y="149001"/>
                  <a:pt x="242228" y="142464"/>
                  <a:pt x="237590" y="139196"/>
                </a:cubicBezTo>
                <a:cubicBezTo>
                  <a:pt x="235093" y="137380"/>
                  <a:pt x="232596" y="136654"/>
                  <a:pt x="229742" y="137017"/>
                </a:cubicBezTo>
                <a:close/>
                <a:moveTo>
                  <a:pt x="210478" y="122491"/>
                </a:moveTo>
                <a:cubicBezTo>
                  <a:pt x="210121" y="122491"/>
                  <a:pt x="209408" y="122491"/>
                  <a:pt x="208694" y="122854"/>
                </a:cubicBezTo>
                <a:cubicBezTo>
                  <a:pt x="205840" y="123217"/>
                  <a:pt x="203343" y="125033"/>
                  <a:pt x="201916" y="127212"/>
                </a:cubicBezTo>
                <a:cubicBezTo>
                  <a:pt x="200132" y="129754"/>
                  <a:pt x="199419" y="132296"/>
                  <a:pt x="200132" y="135564"/>
                </a:cubicBezTo>
                <a:cubicBezTo>
                  <a:pt x="200489" y="138106"/>
                  <a:pt x="202273" y="140648"/>
                  <a:pt x="204413" y="142101"/>
                </a:cubicBezTo>
                <a:cubicBezTo>
                  <a:pt x="206910" y="143917"/>
                  <a:pt x="209764" y="144643"/>
                  <a:pt x="212618" y="143917"/>
                </a:cubicBezTo>
                <a:cubicBezTo>
                  <a:pt x="215115" y="143554"/>
                  <a:pt x="217613" y="141738"/>
                  <a:pt x="219396" y="139559"/>
                </a:cubicBezTo>
                <a:cubicBezTo>
                  <a:pt x="220823" y="137017"/>
                  <a:pt x="221537" y="134112"/>
                  <a:pt x="221180" y="131206"/>
                </a:cubicBezTo>
                <a:cubicBezTo>
                  <a:pt x="220467" y="128664"/>
                  <a:pt x="219040" y="126122"/>
                  <a:pt x="216542" y="124670"/>
                </a:cubicBezTo>
                <a:cubicBezTo>
                  <a:pt x="214759" y="123217"/>
                  <a:pt x="212618" y="122491"/>
                  <a:pt x="210478" y="122491"/>
                </a:cubicBezTo>
                <a:close/>
                <a:moveTo>
                  <a:pt x="112223" y="115684"/>
                </a:moveTo>
                <a:lnTo>
                  <a:pt x="135275" y="131206"/>
                </a:lnTo>
                <a:cubicBezTo>
                  <a:pt x="137048" y="132970"/>
                  <a:pt x="137758" y="135439"/>
                  <a:pt x="136339" y="137556"/>
                </a:cubicBezTo>
                <a:cubicBezTo>
                  <a:pt x="135275" y="138967"/>
                  <a:pt x="133856" y="139320"/>
                  <a:pt x="132793" y="139320"/>
                </a:cubicBezTo>
                <a:cubicBezTo>
                  <a:pt x="131729" y="139320"/>
                  <a:pt x="130665" y="139320"/>
                  <a:pt x="130310" y="138614"/>
                </a:cubicBezTo>
                <a:lnTo>
                  <a:pt x="107258" y="123092"/>
                </a:lnTo>
                <a:cubicBezTo>
                  <a:pt x="105130" y="121681"/>
                  <a:pt x="104775" y="118859"/>
                  <a:pt x="106194" y="116742"/>
                </a:cubicBezTo>
                <a:cubicBezTo>
                  <a:pt x="107612" y="114978"/>
                  <a:pt x="110095" y="114273"/>
                  <a:pt x="112223" y="115684"/>
                </a:cubicBezTo>
                <a:close/>
                <a:moveTo>
                  <a:pt x="206910" y="113775"/>
                </a:moveTo>
                <a:cubicBezTo>
                  <a:pt x="212261" y="112686"/>
                  <a:pt x="217256" y="113775"/>
                  <a:pt x="221894" y="116680"/>
                </a:cubicBezTo>
                <a:cubicBezTo>
                  <a:pt x="225461" y="119586"/>
                  <a:pt x="228315" y="123580"/>
                  <a:pt x="229385" y="128301"/>
                </a:cubicBezTo>
                <a:cubicBezTo>
                  <a:pt x="234023" y="127575"/>
                  <a:pt x="238304" y="128664"/>
                  <a:pt x="242585" y="131206"/>
                </a:cubicBezTo>
                <a:cubicBezTo>
                  <a:pt x="251146" y="137743"/>
                  <a:pt x="253644" y="150090"/>
                  <a:pt x="247579" y="159169"/>
                </a:cubicBezTo>
                <a:cubicBezTo>
                  <a:pt x="243655" y="164979"/>
                  <a:pt x="237590" y="167885"/>
                  <a:pt x="231169" y="167885"/>
                </a:cubicBezTo>
                <a:cubicBezTo>
                  <a:pt x="227245" y="167885"/>
                  <a:pt x="223677" y="166795"/>
                  <a:pt x="220110" y="164253"/>
                </a:cubicBezTo>
                <a:cubicBezTo>
                  <a:pt x="216542" y="161711"/>
                  <a:pt x="213688" y="157716"/>
                  <a:pt x="212618" y="152995"/>
                </a:cubicBezTo>
                <a:cubicBezTo>
                  <a:pt x="211905" y="152995"/>
                  <a:pt x="211191" y="153359"/>
                  <a:pt x="210478" y="153359"/>
                </a:cubicBezTo>
                <a:cubicBezTo>
                  <a:pt x="206554" y="153359"/>
                  <a:pt x="202986" y="151906"/>
                  <a:pt x="199419" y="150090"/>
                </a:cubicBezTo>
                <a:cubicBezTo>
                  <a:pt x="195138" y="146822"/>
                  <a:pt x="192284" y="142101"/>
                  <a:pt x="191214" y="137017"/>
                </a:cubicBezTo>
                <a:cubicBezTo>
                  <a:pt x="190500" y="131933"/>
                  <a:pt x="191570" y="126485"/>
                  <a:pt x="194424" y="122128"/>
                </a:cubicBezTo>
                <a:cubicBezTo>
                  <a:pt x="197635" y="117770"/>
                  <a:pt x="201916" y="114865"/>
                  <a:pt x="206910" y="113775"/>
                </a:cubicBezTo>
                <a:close/>
                <a:moveTo>
                  <a:pt x="53474" y="110936"/>
                </a:moveTo>
                <a:lnTo>
                  <a:pt x="89242" y="135883"/>
                </a:lnTo>
                <a:cubicBezTo>
                  <a:pt x="91367" y="137308"/>
                  <a:pt x="91721" y="139803"/>
                  <a:pt x="90305" y="141941"/>
                </a:cubicBezTo>
                <a:cubicBezTo>
                  <a:pt x="89596" y="143367"/>
                  <a:pt x="88180" y="144079"/>
                  <a:pt x="86763" y="144079"/>
                </a:cubicBezTo>
                <a:cubicBezTo>
                  <a:pt x="86055" y="144079"/>
                  <a:pt x="84992" y="143723"/>
                  <a:pt x="84284" y="143010"/>
                </a:cubicBezTo>
                <a:lnTo>
                  <a:pt x="48516" y="118420"/>
                </a:lnTo>
                <a:cubicBezTo>
                  <a:pt x="46391" y="116995"/>
                  <a:pt x="46037" y="114144"/>
                  <a:pt x="47100" y="112005"/>
                </a:cubicBezTo>
                <a:cubicBezTo>
                  <a:pt x="48516" y="109867"/>
                  <a:pt x="51349" y="109511"/>
                  <a:pt x="53474" y="110936"/>
                </a:cubicBezTo>
                <a:close/>
                <a:moveTo>
                  <a:pt x="70000" y="87109"/>
                </a:moveTo>
                <a:lnTo>
                  <a:pt x="93529" y="102631"/>
                </a:lnTo>
                <a:cubicBezTo>
                  <a:pt x="95734" y="104042"/>
                  <a:pt x="96470" y="106864"/>
                  <a:pt x="94999" y="108981"/>
                </a:cubicBezTo>
                <a:cubicBezTo>
                  <a:pt x="93896" y="110392"/>
                  <a:pt x="92426" y="110745"/>
                  <a:pt x="90955" y="110745"/>
                </a:cubicBezTo>
                <a:cubicBezTo>
                  <a:pt x="90220" y="110745"/>
                  <a:pt x="89117" y="110745"/>
                  <a:pt x="88382" y="110039"/>
                </a:cubicBezTo>
                <a:lnTo>
                  <a:pt x="64486" y="94517"/>
                </a:lnTo>
                <a:cubicBezTo>
                  <a:pt x="62648" y="93106"/>
                  <a:pt x="61912" y="90284"/>
                  <a:pt x="63383" y="88167"/>
                </a:cubicBezTo>
                <a:cubicBezTo>
                  <a:pt x="65221" y="86403"/>
                  <a:pt x="67794" y="85698"/>
                  <a:pt x="70000" y="87109"/>
                </a:cubicBezTo>
                <a:close/>
                <a:moveTo>
                  <a:pt x="103501" y="46963"/>
                </a:moveTo>
                <a:cubicBezTo>
                  <a:pt x="102791" y="46963"/>
                  <a:pt x="102081" y="47324"/>
                  <a:pt x="101726" y="47686"/>
                </a:cubicBezTo>
                <a:lnTo>
                  <a:pt x="92138" y="61776"/>
                </a:lnTo>
                <a:cubicBezTo>
                  <a:pt x="91783" y="62860"/>
                  <a:pt x="91783" y="63221"/>
                  <a:pt x="91783" y="63582"/>
                </a:cubicBezTo>
                <a:cubicBezTo>
                  <a:pt x="92138" y="63944"/>
                  <a:pt x="92138" y="64666"/>
                  <a:pt x="92848" y="65028"/>
                </a:cubicBezTo>
                <a:lnTo>
                  <a:pt x="112734" y="79118"/>
                </a:lnTo>
                <a:cubicBezTo>
                  <a:pt x="113444" y="79479"/>
                  <a:pt x="114154" y="79479"/>
                  <a:pt x="114509" y="79479"/>
                </a:cubicBezTo>
                <a:cubicBezTo>
                  <a:pt x="114864" y="79118"/>
                  <a:pt x="115219" y="79118"/>
                  <a:pt x="115930" y="78395"/>
                </a:cubicBezTo>
                <a:lnTo>
                  <a:pt x="125517" y="64305"/>
                </a:lnTo>
                <a:cubicBezTo>
                  <a:pt x="125872" y="63221"/>
                  <a:pt x="125872" y="62137"/>
                  <a:pt x="124807" y="61053"/>
                </a:cubicBezTo>
                <a:lnTo>
                  <a:pt x="104566" y="47324"/>
                </a:lnTo>
                <a:cubicBezTo>
                  <a:pt x="104211" y="46963"/>
                  <a:pt x="103856" y="46963"/>
                  <a:pt x="103501" y="46963"/>
                </a:cubicBezTo>
                <a:close/>
                <a:moveTo>
                  <a:pt x="109893" y="39737"/>
                </a:moveTo>
                <a:lnTo>
                  <a:pt x="129778" y="53828"/>
                </a:lnTo>
                <a:cubicBezTo>
                  <a:pt x="135105" y="57441"/>
                  <a:pt x="136170" y="64305"/>
                  <a:pt x="132619" y="69363"/>
                </a:cubicBezTo>
                <a:lnTo>
                  <a:pt x="123387" y="83453"/>
                </a:lnTo>
                <a:cubicBezTo>
                  <a:pt x="121611" y="85982"/>
                  <a:pt x="119125" y="87789"/>
                  <a:pt x="116285" y="88511"/>
                </a:cubicBezTo>
                <a:cubicBezTo>
                  <a:pt x="115219" y="88511"/>
                  <a:pt x="114864" y="88511"/>
                  <a:pt x="114154" y="88511"/>
                </a:cubicBezTo>
                <a:cubicBezTo>
                  <a:pt x="111668" y="88511"/>
                  <a:pt x="109893" y="87789"/>
                  <a:pt x="107762" y="86344"/>
                </a:cubicBezTo>
                <a:lnTo>
                  <a:pt x="87877" y="72253"/>
                </a:lnTo>
                <a:cubicBezTo>
                  <a:pt x="85391" y="70808"/>
                  <a:pt x="83616" y="68279"/>
                  <a:pt x="82905" y="65028"/>
                </a:cubicBezTo>
                <a:cubicBezTo>
                  <a:pt x="82550" y="62137"/>
                  <a:pt x="83260" y="59247"/>
                  <a:pt x="85036" y="56718"/>
                </a:cubicBezTo>
                <a:lnTo>
                  <a:pt x="94269" y="42628"/>
                </a:lnTo>
                <a:cubicBezTo>
                  <a:pt x="97819" y="37570"/>
                  <a:pt x="104566" y="36486"/>
                  <a:pt x="109893" y="39737"/>
                </a:cubicBezTo>
                <a:close/>
                <a:moveTo>
                  <a:pt x="97429" y="399"/>
                </a:moveTo>
                <a:cubicBezTo>
                  <a:pt x="103144" y="-681"/>
                  <a:pt x="109264" y="399"/>
                  <a:pt x="114484" y="4000"/>
                </a:cubicBezTo>
                <a:lnTo>
                  <a:pt x="281530" y="118521"/>
                </a:lnTo>
                <a:cubicBezTo>
                  <a:pt x="291970" y="125723"/>
                  <a:pt x="294490" y="139768"/>
                  <a:pt x="287290" y="150212"/>
                </a:cubicBezTo>
                <a:lnTo>
                  <a:pt x="253809" y="199189"/>
                </a:lnTo>
                <a:cubicBezTo>
                  <a:pt x="263169" y="195228"/>
                  <a:pt x="269649" y="194148"/>
                  <a:pt x="274329" y="197389"/>
                </a:cubicBezTo>
                <a:cubicBezTo>
                  <a:pt x="279010" y="200990"/>
                  <a:pt x="280090" y="205311"/>
                  <a:pt x="280090" y="208193"/>
                </a:cubicBezTo>
                <a:cubicBezTo>
                  <a:pt x="280450" y="209273"/>
                  <a:pt x="280090" y="210714"/>
                  <a:pt x="279730" y="211794"/>
                </a:cubicBezTo>
                <a:cubicBezTo>
                  <a:pt x="285130" y="210714"/>
                  <a:pt x="289090" y="210714"/>
                  <a:pt x="292330" y="213595"/>
                </a:cubicBezTo>
                <a:cubicBezTo>
                  <a:pt x="297370" y="217556"/>
                  <a:pt x="298090" y="222238"/>
                  <a:pt x="298090" y="225119"/>
                </a:cubicBezTo>
                <a:cubicBezTo>
                  <a:pt x="297370" y="234122"/>
                  <a:pt x="288010" y="240965"/>
                  <a:pt x="286930" y="241685"/>
                </a:cubicBezTo>
                <a:cubicBezTo>
                  <a:pt x="238688" y="279858"/>
                  <a:pt x="182166" y="290302"/>
                  <a:pt x="135725" y="290302"/>
                </a:cubicBezTo>
                <a:cubicBezTo>
                  <a:pt x="86043" y="290302"/>
                  <a:pt x="47522" y="278418"/>
                  <a:pt x="41762" y="276617"/>
                </a:cubicBezTo>
                <a:lnTo>
                  <a:pt x="4680" y="276617"/>
                </a:lnTo>
                <a:cubicBezTo>
                  <a:pt x="2160" y="276617"/>
                  <a:pt x="0" y="274817"/>
                  <a:pt x="0" y="272296"/>
                </a:cubicBezTo>
                <a:lnTo>
                  <a:pt x="0" y="190906"/>
                </a:lnTo>
                <a:cubicBezTo>
                  <a:pt x="0" y="188385"/>
                  <a:pt x="2160" y="186585"/>
                  <a:pt x="4680" y="186585"/>
                </a:cubicBezTo>
                <a:lnTo>
                  <a:pt x="42482" y="186585"/>
                </a:lnTo>
                <a:cubicBezTo>
                  <a:pt x="110524" y="186585"/>
                  <a:pt x="122404" y="193427"/>
                  <a:pt x="132485" y="199549"/>
                </a:cubicBezTo>
                <a:cubicBezTo>
                  <a:pt x="140765" y="204231"/>
                  <a:pt x="147965" y="208193"/>
                  <a:pt x="189367" y="207473"/>
                </a:cubicBezTo>
                <a:cubicBezTo>
                  <a:pt x="189367" y="207473"/>
                  <a:pt x="198367" y="207113"/>
                  <a:pt x="204847" y="213235"/>
                </a:cubicBezTo>
                <a:cubicBezTo>
                  <a:pt x="208807" y="217916"/>
                  <a:pt x="210967" y="224039"/>
                  <a:pt x="210247" y="232322"/>
                </a:cubicBezTo>
                <a:cubicBezTo>
                  <a:pt x="210247" y="233762"/>
                  <a:pt x="210247" y="235203"/>
                  <a:pt x="209527" y="236643"/>
                </a:cubicBezTo>
                <a:cubicBezTo>
                  <a:pt x="234008" y="230881"/>
                  <a:pt x="250929" y="223318"/>
                  <a:pt x="263169" y="218277"/>
                </a:cubicBezTo>
                <a:cubicBezTo>
                  <a:pt x="264249" y="217916"/>
                  <a:pt x="264969" y="217196"/>
                  <a:pt x="266409" y="216836"/>
                </a:cubicBezTo>
                <a:cubicBezTo>
                  <a:pt x="269289" y="213595"/>
                  <a:pt x="271449" y="210714"/>
                  <a:pt x="271449" y="208553"/>
                </a:cubicBezTo>
                <a:cubicBezTo>
                  <a:pt x="271449" y="208193"/>
                  <a:pt x="271089" y="206752"/>
                  <a:pt x="268569" y="204591"/>
                </a:cubicBezTo>
                <a:cubicBezTo>
                  <a:pt x="266409" y="203511"/>
                  <a:pt x="255249" y="208193"/>
                  <a:pt x="246969" y="211794"/>
                </a:cubicBezTo>
                <a:lnTo>
                  <a:pt x="244088" y="212875"/>
                </a:lnTo>
                <a:lnTo>
                  <a:pt x="240488" y="217916"/>
                </a:lnTo>
                <a:cubicBezTo>
                  <a:pt x="239768" y="219717"/>
                  <a:pt x="238328" y="220077"/>
                  <a:pt x="236888" y="220077"/>
                </a:cubicBezTo>
                <a:cubicBezTo>
                  <a:pt x="235808" y="220077"/>
                  <a:pt x="235088" y="220077"/>
                  <a:pt x="234728" y="219357"/>
                </a:cubicBezTo>
                <a:cubicBezTo>
                  <a:pt x="232208" y="217916"/>
                  <a:pt x="231848" y="215035"/>
                  <a:pt x="233288" y="212875"/>
                </a:cubicBezTo>
                <a:lnTo>
                  <a:pt x="279730" y="145170"/>
                </a:lnTo>
                <a:cubicBezTo>
                  <a:pt x="284050" y="139048"/>
                  <a:pt x="282610" y="130405"/>
                  <a:pt x="276489" y="126083"/>
                </a:cubicBezTo>
                <a:lnTo>
                  <a:pt x="109444" y="11563"/>
                </a:lnTo>
                <a:cubicBezTo>
                  <a:pt x="103324" y="7241"/>
                  <a:pt x="94683" y="8682"/>
                  <a:pt x="90363" y="15164"/>
                </a:cubicBezTo>
                <a:lnTo>
                  <a:pt x="23401" y="112759"/>
                </a:lnTo>
                <a:cubicBezTo>
                  <a:pt x="19081" y="118881"/>
                  <a:pt x="20521" y="127524"/>
                  <a:pt x="27001" y="131846"/>
                </a:cubicBezTo>
                <a:lnTo>
                  <a:pt x="84963" y="171460"/>
                </a:lnTo>
                <a:cubicBezTo>
                  <a:pt x="86763" y="172900"/>
                  <a:pt x="87483" y="175781"/>
                  <a:pt x="86043" y="177942"/>
                </a:cubicBezTo>
                <a:cubicBezTo>
                  <a:pt x="84603" y="180103"/>
                  <a:pt x="81723" y="180463"/>
                  <a:pt x="79563" y="179022"/>
                </a:cubicBezTo>
                <a:lnTo>
                  <a:pt x="21601" y="139048"/>
                </a:lnTo>
                <a:cubicBezTo>
                  <a:pt x="11520" y="132206"/>
                  <a:pt x="8640" y="118161"/>
                  <a:pt x="15840" y="107717"/>
                </a:cubicBezTo>
                <a:lnTo>
                  <a:pt x="82803" y="9762"/>
                </a:lnTo>
                <a:cubicBezTo>
                  <a:pt x="86403" y="4721"/>
                  <a:pt x="91713" y="1479"/>
                  <a:pt x="97429" y="399"/>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164" name="Subtitle 2">
            <a:extLst>
              <a:ext uri="{FF2B5EF4-FFF2-40B4-BE49-F238E27FC236}">
                <a16:creationId xmlns:a16="http://schemas.microsoft.com/office/drawing/2014/main" id="{3746524E-DF09-E540-972E-EA59CD856929}"/>
              </a:ext>
            </a:extLst>
          </p:cNvPr>
          <p:cNvSpPr txBox="1">
            <a:spLocks/>
          </p:cNvSpPr>
          <p:nvPr/>
        </p:nvSpPr>
        <p:spPr>
          <a:xfrm>
            <a:off x="1018888" y="4096169"/>
            <a:ext cx="105882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65" name="Subtitle 2">
            <a:extLst>
              <a:ext uri="{FF2B5EF4-FFF2-40B4-BE49-F238E27FC236}">
                <a16:creationId xmlns:a16="http://schemas.microsoft.com/office/drawing/2014/main" id="{3795424B-9155-5544-A9B7-00A22582E962}"/>
              </a:ext>
            </a:extLst>
          </p:cNvPr>
          <p:cNvSpPr txBox="1">
            <a:spLocks/>
          </p:cNvSpPr>
          <p:nvPr/>
        </p:nvSpPr>
        <p:spPr>
          <a:xfrm>
            <a:off x="2688375" y="1512483"/>
            <a:ext cx="105882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66" name="Subtitle 2">
            <a:extLst>
              <a:ext uri="{FF2B5EF4-FFF2-40B4-BE49-F238E27FC236}">
                <a16:creationId xmlns:a16="http://schemas.microsoft.com/office/drawing/2014/main" id="{4705D4B3-8FB0-5449-B3C8-09018458018D}"/>
              </a:ext>
            </a:extLst>
          </p:cNvPr>
          <p:cNvSpPr txBox="1">
            <a:spLocks/>
          </p:cNvSpPr>
          <p:nvPr/>
        </p:nvSpPr>
        <p:spPr>
          <a:xfrm>
            <a:off x="5515399" y="2280489"/>
            <a:ext cx="105882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67" name="Subtitle 2">
            <a:extLst>
              <a:ext uri="{FF2B5EF4-FFF2-40B4-BE49-F238E27FC236}">
                <a16:creationId xmlns:a16="http://schemas.microsoft.com/office/drawing/2014/main" id="{9CB8AB4C-2F7F-3748-9FEE-4E1C1F9AC278}"/>
              </a:ext>
            </a:extLst>
          </p:cNvPr>
          <p:cNvSpPr txBox="1">
            <a:spLocks/>
          </p:cNvSpPr>
          <p:nvPr/>
        </p:nvSpPr>
        <p:spPr>
          <a:xfrm>
            <a:off x="9270137" y="1505232"/>
            <a:ext cx="105882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68" name="Subtitle 2">
            <a:extLst>
              <a:ext uri="{FF2B5EF4-FFF2-40B4-BE49-F238E27FC236}">
                <a16:creationId xmlns:a16="http://schemas.microsoft.com/office/drawing/2014/main" id="{CC6058CB-ED73-F141-8E5C-12A305B09B49}"/>
              </a:ext>
            </a:extLst>
          </p:cNvPr>
          <p:cNvSpPr txBox="1">
            <a:spLocks/>
          </p:cNvSpPr>
          <p:nvPr/>
        </p:nvSpPr>
        <p:spPr>
          <a:xfrm>
            <a:off x="10116282" y="4244924"/>
            <a:ext cx="105882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Tree>
    <p:extLst>
      <p:ext uri="{BB962C8B-B14F-4D97-AF65-F5344CB8AC3E}">
        <p14:creationId xmlns:p14="http://schemas.microsoft.com/office/powerpoint/2010/main" val="1375143036"/>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5">
            <a:extLst>
              <a:ext uri="{FF2B5EF4-FFF2-40B4-BE49-F238E27FC236}">
                <a16:creationId xmlns:a16="http://schemas.microsoft.com/office/drawing/2014/main" id="{A6EDDB20-42F1-724F-99D6-7A0DE007CE52}"/>
              </a:ext>
            </a:extLst>
          </p:cNvPr>
          <p:cNvSpPr>
            <a:spLocks/>
          </p:cNvSpPr>
          <p:nvPr/>
        </p:nvSpPr>
        <p:spPr bwMode="auto">
          <a:xfrm>
            <a:off x="3722372" y="2299633"/>
            <a:ext cx="4754540" cy="3001152"/>
          </a:xfrm>
          <a:custGeom>
            <a:avLst/>
            <a:gdLst>
              <a:gd name="T0" fmla="*/ 294 w 698"/>
              <a:gd name="T1" fmla="*/ 84 h 439"/>
              <a:gd name="T2" fmla="*/ 447 w 698"/>
              <a:gd name="T3" fmla="*/ 96 h 439"/>
              <a:gd name="T4" fmla="*/ 603 w 698"/>
              <a:gd name="T5" fmla="*/ 145 h 439"/>
              <a:gd name="T6" fmla="*/ 686 w 698"/>
              <a:gd name="T7" fmla="*/ 248 h 439"/>
              <a:gd name="T8" fmla="*/ 578 w 698"/>
              <a:gd name="T9" fmla="*/ 327 h 439"/>
              <a:gd name="T10" fmla="*/ 431 w 698"/>
              <a:gd name="T11" fmla="*/ 359 h 439"/>
              <a:gd name="T12" fmla="*/ 275 w 698"/>
              <a:gd name="T13" fmla="*/ 354 h 439"/>
              <a:gd name="T14" fmla="*/ 125 w 698"/>
              <a:gd name="T15" fmla="*/ 337 h 439"/>
              <a:gd name="T16" fmla="*/ 8 w 698"/>
              <a:gd name="T17" fmla="*/ 241 h 439"/>
              <a:gd name="T18" fmla="*/ 125 w 698"/>
              <a:gd name="T19" fmla="*/ 145 h 439"/>
              <a:gd name="T20" fmla="*/ 294 w 698"/>
              <a:gd name="T21" fmla="*/ 84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8" h="439">
                <a:moveTo>
                  <a:pt x="294" y="84"/>
                </a:moveTo>
                <a:cubicBezTo>
                  <a:pt x="378" y="12"/>
                  <a:pt x="447" y="96"/>
                  <a:pt x="447" y="96"/>
                </a:cubicBezTo>
                <a:cubicBezTo>
                  <a:pt x="564" y="27"/>
                  <a:pt x="603" y="145"/>
                  <a:pt x="603" y="145"/>
                </a:cubicBezTo>
                <a:cubicBezTo>
                  <a:pt x="603" y="145"/>
                  <a:pt x="698" y="153"/>
                  <a:pt x="686" y="248"/>
                </a:cubicBezTo>
                <a:cubicBezTo>
                  <a:pt x="674" y="343"/>
                  <a:pt x="578" y="327"/>
                  <a:pt x="578" y="327"/>
                </a:cubicBezTo>
                <a:cubicBezTo>
                  <a:pt x="512" y="419"/>
                  <a:pt x="431" y="359"/>
                  <a:pt x="431" y="359"/>
                </a:cubicBezTo>
                <a:cubicBezTo>
                  <a:pt x="340" y="439"/>
                  <a:pt x="275" y="354"/>
                  <a:pt x="275" y="354"/>
                </a:cubicBezTo>
                <a:cubicBezTo>
                  <a:pt x="183" y="419"/>
                  <a:pt x="125" y="337"/>
                  <a:pt x="125" y="337"/>
                </a:cubicBezTo>
                <a:cubicBezTo>
                  <a:pt x="125" y="337"/>
                  <a:pt x="18" y="354"/>
                  <a:pt x="8" y="241"/>
                </a:cubicBezTo>
                <a:cubicBezTo>
                  <a:pt x="0" y="135"/>
                  <a:pt x="125" y="145"/>
                  <a:pt x="125" y="145"/>
                </a:cubicBezTo>
                <a:cubicBezTo>
                  <a:pt x="160" y="0"/>
                  <a:pt x="294" y="84"/>
                  <a:pt x="294" y="84"/>
                </a:cubicBezTo>
                <a:close/>
              </a:path>
            </a:pathLst>
          </a:custGeom>
          <a:noFill/>
          <a:ln w="127000"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6" name="Freeform 6">
            <a:extLst>
              <a:ext uri="{FF2B5EF4-FFF2-40B4-BE49-F238E27FC236}">
                <a16:creationId xmlns:a16="http://schemas.microsoft.com/office/drawing/2014/main" id="{F8D93BD8-1966-704D-9F31-40D2BA7B7FEA}"/>
              </a:ext>
            </a:extLst>
          </p:cNvPr>
          <p:cNvSpPr>
            <a:spLocks/>
          </p:cNvSpPr>
          <p:nvPr/>
        </p:nvSpPr>
        <p:spPr bwMode="auto">
          <a:xfrm>
            <a:off x="3844174" y="2676370"/>
            <a:ext cx="804462" cy="628840"/>
          </a:xfrm>
          <a:custGeom>
            <a:avLst/>
            <a:gdLst>
              <a:gd name="T0" fmla="*/ 118 w 118"/>
              <a:gd name="T1" fmla="*/ 0 h 92"/>
              <a:gd name="T2" fmla="*/ 84 w 118"/>
              <a:gd name="T3" fmla="*/ 57 h 92"/>
              <a:gd name="T4" fmla="*/ 0 w 118"/>
              <a:gd name="T5" fmla="*/ 92 h 92"/>
            </a:gdLst>
            <a:ahLst/>
            <a:cxnLst>
              <a:cxn ang="0">
                <a:pos x="T0" y="T1"/>
              </a:cxn>
              <a:cxn ang="0">
                <a:pos x="T2" y="T3"/>
              </a:cxn>
              <a:cxn ang="0">
                <a:pos x="T4" y="T5"/>
              </a:cxn>
            </a:cxnLst>
            <a:rect l="0" t="0" r="r" b="b"/>
            <a:pathLst>
              <a:path w="118" h="92">
                <a:moveTo>
                  <a:pt x="118" y="0"/>
                </a:moveTo>
                <a:cubicBezTo>
                  <a:pt x="118" y="0"/>
                  <a:pt x="89" y="24"/>
                  <a:pt x="84" y="57"/>
                </a:cubicBezTo>
                <a:cubicBezTo>
                  <a:pt x="84" y="57"/>
                  <a:pt x="21" y="60"/>
                  <a:pt x="0" y="92"/>
                </a:cubicBezTo>
              </a:path>
            </a:pathLst>
          </a:custGeom>
          <a:noFill/>
          <a:ln w="63500" cap="sq">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7" name="Freeform 7">
            <a:extLst>
              <a:ext uri="{FF2B5EF4-FFF2-40B4-BE49-F238E27FC236}">
                <a16:creationId xmlns:a16="http://schemas.microsoft.com/office/drawing/2014/main" id="{47A3F453-1581-164C-A72B-8DF043F8ADFF}"/>
              </a:ext>
            </a:extLst>
          </p:cNvPr>
          <p:cNvSpPr>
            <a:spLocks/>
          </p:cNvSpPr>
          <p:nvPr/>
        </p:nvSpPr>
        <p:spPr bwMode="auto">
          <a:xfrm>
            <a:off x="4988549" y="2381779"/>
            <a:ext cx="1212358" cy="219527"/>
          </a:xfrm>
          <a:custGeom>
            <a:avLst/>
            <a:gdLst>
              <a:gd name="T0" fmla="*/ 0 w 178"/>
              <a:gd name="T1" fmla="*/ 18 h 32"/>
              <a:gd name="T2" fmla="*/ 109 w 178"/>
              <a:gd name="T3" fmla="*/ 32 h 32"/>
              <a:gd name="T4" fmla="*/ 178 w 178"/>
              <a:gd name="T5" fmla="*/ 13 h 32"/>
            </a:gdLst>
            <a:ahLst/>
            <a:cxnLst>
              <a:cxn ang="0">
                <a:pos x="T0" y="T1"/>
              </a:cxn>
              <a:cxn ang="0">
                <a:pos x="T2" y="T3"/>
              </a:cxn>
              <a:cxn ang="0">
                <a:pos x="T4" y="T5"/>
              </a:cxn>
            </a:cxnLst>
            <a:rect l="0" t="0" r="r" b="b"/>
            <a:pathLst>
              <a:path w="178" h="32">
                <a:moveTo>
                  <a:pt x="0" y="18"/>
                </a:moveTo>
                <a:cubicBezTo>
                  <a:pt x="0" y="18"/>
                  <a:pt x="45" y="0"/>
                  <a:pt x="109" y="32"/>
                </a:cubicBezTo>
                <a:cubicBezTo>
                  <a:pt x="109" y="32"/>
                  <a:pt x="144" y="10"/>
                  <a:pt x="178" y="13"/>
                </a:cubicBezTo>
              </a:path>
            </a:pathLst>
          </a:custGeom>
          <a:noFill/>
          <a:ln w="63500" cap="sq">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8" name="Freeform 8">
            <a:extLst>
              <a:ext uri="{FF2B5EF4-FFF2-40B4-BE49-F238E27FC236}">
                <a16:creationId xmlns:a16="http://schemas.microsoft.com/office/drawing/2014/main" id="{06BEAD0B-155A-8947-AE57-88A3B2392509}"/>
              </a:ext>
            </a:extLst>
          </p:cNvPr>
          <p:cNvSpPr>
            <a:spLocks/>
          </p:cNvSpPr>
          <p:nvPr/>
        </p:nvSpPr>
        <p:spPr bwMode="auto">
          <a:xfrm>
            <a:off x="6542237" y="2437015"/>
            <a:ext cx="1103303" cy="293175"/>
          </a:xfrm>
          <a:custGeom>
            <a:avLst/>
            <a:gdLst>
              <a:gd name="T0" fmla="*/ 0 w 162"/>
              <a:gd name="T1" fmla="*/ 14 h 43"/>
              <a:gd name="T2" fmla="*/ 37 w 162"/>
              <a:gd name="T3" fmla="*/ 35 h 43"/>
              <a:gd name="T4" fmla="*/ 162 w 162"/>
              <a:gd name="T5" fmla="*/ 43 h 43"/>
            </a:gdLst>
            <a:ahLst/>
            <a:cxnLst>
              <a:cxn ang="0">
                <a:pos x="T0" y="T1"/>
              </a:cxn>
              <a:cxn ang="0">
                <a:pos x="T2" y="T3"/>
              </a:cxn>
              <a:cxn ang="0">
                <a:pos x="T4" y="T5"/>
              </a:cxn>
            </a:cxnLst>
            <a:rect l="0" t="0" r="r" b="b"/>
            <a:pathLst>
              <a:path w="162" h="43">
                <a:moveTo>
                  <a:pt x="0" y="14"/>
                </a:moveTo>
                <a:cubicBezTo>
                  <a:pt x="0" y="14"/>
                  <a:pt x="29" y="25"/>
                  <a:pt x="37" y="35"/>
                </a:cubicBezTo>
                <a:cubicBezTo>
                  <a:pt x="37" y="35"/>
                  <a:pt x="101" y="0"/>
                  <a:pt x="162" y="43"/>
                </a:cubicBezTo>
              </a:path>
            </a:pathLst>
          </a:custGeom>
          <a:noFill/>
          <a:ln w="63500" cap="sq">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9" name="Freeform 9">
            <a:extLst>
              <a:ext uri="{FF2B5EF4-FFF2-40B4-BE49-F238E27FC236}">
                <a16:creationId xmlns:a16="http://schemas.microsoft.com/office/drawing/2014/main" id="{E7213313-9DD0-5649-9DB0-1AAB380BAEAB}"/>
              </a:ext>
            </a:extLst>
          </p:cNvPr>
          <p:cNvSpPr>
            <a:spLocks/>
          </p:cNvSpPr>
          <p:nvPr/>
        </p:nvSpPr>
        <p:spPr bwMode="auto">
          <a:xfrm>
            <a:off x="7911805" y="2928472"/>
            <a:ext cx="599098" cy="546694"/>
          </a:xfrm>
          <a:custGeom>
            <a:avLst/>
            <a:gdLst>
              <a:gd name="T0" fmla="*/ 0 w 88"/>
              <a:gd name="T1" fmla="*/ 0 h 80"/>
              <a:gd name="T2" fmla="*/ 12 w 88"/>
              <a:gd name="T3" fmla="*/ 20 h 80"/>
              <a:gd name="T4" fmla="*/ 88 w 88"/>
              <a:gd name="T5" fmla="*/ 80 h 80"/>
            </a:gdLst>
            <a:ahLst/>
            <a:cxnLst>
              <a:cxn ang="0">
                <a:pos x="T0" y="T1"/>
              </a:cxn>
              <a:cxn ang="0">
                <a:pos x="T2" y="T3"/>
              </a:cxn>
              <a:cxn ang="0">
                <a:pos x="T4" y="T5"/>
              </a:cxn>
            </a:cxnLst>
            <a:rect l="0" t="0" r="r" b="b"/>
            <a:pathLst>
              <a:path w="88" h="80">
                <a:moveTo>
                  <a:pt x="0" y="0"/>
                </a:moveTo>
                <a:cubicBezTo>
                  <a:pt x="12" y="20"/>
                  <a:pt x="12" y="20"/>
                  <a:pt x="12" y="20"/>
                </a:cubicBezTo>
                <a:cubicBezTo>
                  <a:pt x="12" y="20"/>
                  <a:pt x="43" y="23"/>
                  <a:pt x="88" y="80"/>
                </a:cubicBezTo>
              </a:path>
            </a:pathLst>
          </a:custGeom>
          <a:noFill/>
          <a:ln w="63500" cap="sq">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20" name="Freeform 10">
            <a:extLst>
              <a:ext uri="{FF2B5EF4-FFF2-40B4-BE49-F238E27FC236}">
                <a16:creationId xmlns:a16="http://schemas.microsoft.com/office/drawing/2014/main" id="{410F59FF-9D50-5944-B760-269F8E845301}"/>
              </a:ext>
            </a:extLst>
          </p:cNvPr>
          <p:cNvSpPr>
            <a:spLocks/>
          </p:cNvSpPr>
          <p:nvPr/>
        </p:nvSpPr>
        <p:spPr bwMode="auto">
          <a:xfrm>
            <a:off x="7972706" y="3900058"/>
            <a:ext cx="647252" cy="832788"/>
          </a:xfrm>
          <a:custGeom>
            <a:avLst/>
            <a:gdLst>
              <a:gd name="T0" fmla="*/ 95 w 95"/>
              <a:gd name="T1" fmla="*/ 0 h 122"/>
              <a:gd name="T2" fmla="*/ 0 w 95"/>
              <a:gd name="T3" fmla="*/ 122 h 122"/>
            </a:gdLst>
            <a:ahLst/>
            <a:cxnLst>
              <a:cxn ang="0">
                <a:pos x="T0" y="T1"/>
              </a:cxn>
              <a:cxn ang="0">
                <a:pos x="T2" y="T3"/>
              </a:cxn>
            </a:cxnLst>
            <a:rect l="0" t="0" r="r" b="b"/>
            <a:pathLst>
              <a:path w="95" h="122">
                <a:moveTo>
                  <a:pt x="95" y="0"/>
                </a:moveTo>
                <a:cubicBezTo>
                  <a:pt x="95" y="0"/>
                  <a:pt x="95" y="90"/>
                  <a:pt x="0" y="122"/>
                </a:cubicBezTo>
              </a:path>
            </a:pathLst>
          </a:custGeom>
          <a:noFill/>
          <a:ln w="63500" cap="sq">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21" name="Freeform 11">
            <a:extLst>
              <a:ext uri="{FF2B5EF4-FFF2-40B4-BE49-F238E27FC236}">
                <a16:creationId xmlns:a16="http://schemas.microsoft.com/office/drawing/2014/main" id="{62D9B4F5-68B4-BA4D-A0B4-A1C332F93A31}"/>
              </a:ext>
            </a:extLst>
          </p:cNvPr>
          <p:cNvSpPr>
            <a:spLocks/>
          </p:cNvSpPr>
          <p:nvPr/>
        </p:nvSpPr>
        <p:spPr bwMode="auto">
          <a:xfrm>
            <a:off x="6324126" y="4911300"/>
            <a:ext cx="1233603" cy="334248"/>
          </a:xfrm>
          <a:custGeom>
            <a:avLst/>
            <a:gdLst>
              <a:gd name="T0" fmla="*/ 0 w 181"/>
              <a:gd name="T1" fmla="*/ 41 h 49"/>
              <a:gd name="T2" fmla="*/ 52 w 181"/>
              <a:gd name="T3" fmla="*/ 17 h 49"/>
              <a:gd name="T4" fmla="*/ 181 w 181"/>
              <a:gd name="T5" fmla="*/ 0 h 49"/>
            </a:gdLst>
            <a:ahLst/>
            <a:cxnLst>
              <a:cxn ang="0">
                <a:pos x="T0" y="T1"/>
              </a:cxn>
              <a:cxn ang="0">
                <a:pos x="T2" y="T3"/>
              </a:cxn>
              <a:cxn ang="0">
                <a:pos x="T4" y="T5"/>
              </a:cxn>
            </a:cxnLst>
            <a:rect l="0" t="0" r="r" b="b"/>
            <a:pathLst>
              <a:path w="181" h="49">
                <a:moveTo>
                  <a:pt x="0" y="41"/>
                </a:moveTo>
                <a:cubicBezTo>
                  <a:pt x="0" y="41"/>
                  <a:pt x="45" y="25"/>
                  <a:pt x="52" y="17"/>
                </a:cubicBezTo>
                <a:cubicBezTo>
                  <a:pt x="52" y="17"/>
                  <a:pt x="120" y="49"/>
                  <a:pt x="181" y="0"/>
                </a:cubicBezTo>
              </a:path>
            </a:pathLst>
          </a:custGeom>
          <a:noFill/>
          <a:ln w="63500" cap="sq">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22" name="Freeform 12">
            <a:extLst>
              <a:ext uri="{FF2B5EF4-FFF2-40B4-BE49-F238E27FC236}">
                <a16:creationId xmlns:a16="http://schemas.microsoft.com/office/drawing/2014/main" id="{441E9087-1721-4C4C-B007-093E4D05B013}"/>
              </a:ext>
            </a:extLst>
          </p:cNvPr>
          <p:cNvSpPr>
            <a:spLocks/>
          </p:cNvSpPr>
          <p:nvPr/>
        </p:nvSpPr>
        <p:spPr bwMode="auto">
          <a:xfrm>
            <a:off x="4695374" y="4986365"/>
            <a:ext cx="1233603" cy="253519"/>
          </a:xfrm>
          <a:custGeom>
            <a:avLst/>
            <a:gdLst>
              <a:gd name="T0" fmla="*/ 0 w 181"/>
              <a:gd name="T1" fmla="*/ 0 h 37"/>
              <a:gd name="T2" fmla="*/ 127 w 181"/>
              <a:gd name="T3" fmla="*/ 0 h 37"/>
              <a:gd name="T4" fmla="*/ 176 w 181"/>
              <a:gd name="T5" fmla="*/ 28 h 37"/>
              <a:gd name="T6" fmla="*/ 181 w 181"/>
              <a:gd name="T7" fmla="*/ 30 h 37"/>
            </a:gdLst>
            <a:ahLst/>
            <a:cxnLst>
              <a:cxn ang="0">
                <a:pos x="T0" y="T1"/>
              </a:cxn>
              <a:cxn ang="0">
                <a:pos x="T2" y="T3"/>
              </a:cxn>
              <a:cxn ang="0">
                <a:pos x="T4" y="T5"/>
              </a:cxn>
              <a:cxn ang="0">
                <a:pos x="T6" y="T7"/>
              </a:cxn>
            </a:cxnLst>
            <a:rect l="0" t="0" r="r" b="b"/>
            <a:pathLst>
              <a:path w="181" h="37">
                <a:moveTo>
                  <a:pt x="0" y="0"/>
                </a:moveTo>
                <a:cubicBezTo>
                  <a:pt x="0" y="0"/>
                  <a:pt x="57" y="37"/>
                  <a:pt x="127" y="0"/>
                </a:cubicBezTo>
                <a:cubicBezTo>
                  <a:pt x="127" y="0"/>
                  <a:pt x="146" y="17"/>
                  <a:pt x="176" y="28"/>
                </a:cubicBezTo>
                <a:cubicBezTo>
                  <a:pt x="178" y="29"/>
                  <a:pt x="180" y="29"/>
                  <a:pt x="181" y="30"/>
                </a:cubicBezTo>
              </a:path>
            </a:pathLst>
          </a:custGeom>
          <a:noFill/>
          <a:ln w="63500" cap="sq">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23" name="Freeform 13">
            <a:extLst>
              <a:ext uri="{FF2B5EF4-FFF2-40B4-BE49-F238E27FC236}">
                <a16:creationId xmlns:a16="http://schemas.microsoft.com/office/drawing/2014/main" id="{B6C31BCF-7EFF-3F4E-A35A-8D39305A6860}"/>
              </a:ext>
            </a:extLst>
          </p:cNvPr>
          <p:cNvSpPr>
            <a:spLocks/>
          </p:cNvSpPr>
          <p:nvPr/>
        </p:nvSpPr>
        <p:spPr bwMode="auto">
          <a:xfrm>
            <a:off x="3524089" y="3900058"/>
            <a:ext cx="933346" cy="943260"/>
          </a:xfrm>
          <a:custGeom>
            <a:avLst/>
            <a:gdLst>
              <a:gd name="T0" fmla="*/ 5 w 137"/>
              <a:gd name="T1" fmla="*/ 0 h 138"/>
              <a:gd name="T2" fmla="*/ 137 w 137"/>
              <a:gd name="T3" fmla="*/ 138 h 138"/>
            </a:gdLst>
            <a:ahLst/>
            <a:cxnLst>
              <a:cxn ang="0">
                <a:pos x="T0" y="T1"/>
              </a:cxn>
              <a:cxn ang="0">
                <a:pos x="T2" y="T3"/>
              </a:cxn>
            </a:cxnLst>
            <a:rect l="0" t="0" r="r" b="b"/>
            <a:pathLst>
              <a:path w="137" h="138">
                <a:moveTo>
                  <a:pt x="5" y="0"/>
                </a:moveTo>
                <a:cubicBezTo>
                  <a:pt x="5" y="0"/>
                  <a:pt x="0" y="122"/>
                  <a:pt x="137" y="138"/>
                </a:cubicBezTo>
              </a:path>
            </a:pathLst>
          </a:custGeom>
          <a:noFill/>
          <a:ln w="63500" cap="sq">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cxnSp>
        <p:nvCxnSpPr>
          <p:cNvPr id="9" name="Straight Arrow Connector 8">
            <a:extLst>
              <a:ext uri="{FF2B5EF4-FFF2-40B4-BE49-F238E27FC236}">
                <a16:creationId xmlns:a16="http://schemas.microsoft.com/office/drawing/2014/main" id="{C907F0F9-9E6F-A94E-9500-96B247FCC7DD}"/>
              </a:ext>
            </a:extLst>
          </p:cNvPr>
          <p:cNvCxnSpPr/>
          <p:nvPr/>
        </p:nvCxnSpPr>
        <p:spPr>
          <a:xfrm flipV="1">
            <a:off x="7329702" y="2163667"/>
            <a:ext cx="228027" cy="437639"/>
          </a:xfrm>
          <a:prstGeom prst="straightConnector1">
            <a:avLst/>
          </a:prstGeom>
          <a:ln w="6350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7632FBE8-ACBE-6742-82DA-F455EA9B5527}"/>
              </a:ext>
            </a:extLst>
          </p:cNvPr>
          <p:cNvCxnSpPr>
            <a:stCxn id="17" idx="1"/>
          </p:cNvCxnSpPr>
          <p:nvPr/>
        </p:nvCxnSpPr>
        <p:spPr>
          <a:xfrm flipH="1" flipV="1">
            <a:off x="5604642" y="2146671"/>
            <a:ext cx="126306" cy="454635"/>
          </a:xfrm>
          <a:prstGeom prst="straightConnector1">
            <a:avLst/>
          </a:prstGeom>
          <a:ln w="6350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EA338701-D508-CE43-871A-8A01532DA73B}"/>
              </a:ext>
            </a:extLst>
          </p:cNvPr>
          <p:cNvCxnSpPr/>
          <p:nvPr/>
        </p:nvCxnSpPr>
        <p:spPr>
          <a:xfrm flipH="1" flipV="1">
            <a:off x="4031667" y="2730189"/>
            <a:ext cx="422059" cy="198283"/>
          </a:xfrm>
          <a:prstGeom prst="straightConnector1">
            <a:avLst/>
          </a:prstGeom>
          <a:ln w="6350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C2B87C4F-26EF-5941-A60C-1433B5EF0024}"/>
              </a:ext>
            </a:extLst>
          </p:cNvPr>
          <p:cNvCxnSpPr/>
          <p:nvPr/>
        </p:nvCxnSpPr>
        <p:spPr>
          <a:xfrm flipH="1">
            <a:off x="3190177" y="4173944"/>
            <a:ext cx="396566" cy="152961"/>
          </a:xfrm>
          <a:prstGeom prst="straightConnector1">
            <a:avLst/>
          </a:prstGeom>
          <a:ln w="6350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75F68EFB-795D-2340-A5D4-43B74E8160DB}"/>
              </a:ext>
            </a:extLst>
          </p:cNvPr>
          <p:cNvCxnSpPr/>
          <p:nvPr/>
        </p:nvCxnSpPr>
        <p:spPr>
          <a:xfrm flipH="1">
            <a:off x="5052283" y="5103918"/>
            <a:ext cx="84978" cy="382403"/>
          </a:xfrm>
          <a:prstGeom prst="straightConnector1">
            <a:avLst/>
          </a:prstGeom>
          <a:ln w="6350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29903A30-A9E8-6B4C-89F0-555FDBEAC613}"/>
              </a:ext>
            </a:extLst>
          </p:cNvPr>
          <p:cNvCxnSpPr/>
          <p:nvPr/>
        </p:nvCxnSpPr>
        <p:spPr>
          <a:xfrm>
            <a:off x="7117257" y="5103918"/>
            <a:ext cx="144464" cy="373905"/>
          </a:xfrm>
          <a:prstGeom prst="straightConnector1">
            <a:avLst/>
          </a:prstGeom>
          <a:ln w="6350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6C12EDED-6A56-874C-9279-F50185225526}"/>
              </a:ext>
            </a:extLst>
          </p:cNvPr>
          <p:cNvCxnSpPr/>
          <p:nvPr/>
        </p:nvCxnSpPr>
        <p:spPr>
          <a:xfrm>
            <a:off x="8476911" y="4330615"/>
            <a:ext cx="395149" cy="331416"/>
          </a:xfrm>
          <a:prstGeom prst="straightConnector1">
            <a:avLst/>
          </a:prstGeom>
          <a:ln w="6350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a16="http://schemas.microsoft.com/office/drawing/2014/main" id="{10AE9169-6FCE-C949-BB5C-670ED641FC67}"/>
              </a:ext>
            </a:extLst>
          </p:cNvPr>
          <p:cNvCxnSpPr/>
          <p:nvPr/>
        </p:nvCxnSpPr>
        <p:spPr>
          <a:xfrm flipV="1">
            <a:off x="8285205" y="2840458"/>
            <a:ext cx="323626" cy="372488"/>
          </a:xfrm>
          <a:prstGeom prst="straightConnector1">
            <a:avLst/>
          </a:prstGeom>
          <a:ln w="63500">
            <a:solidFill>
              <a:schemeClr val="accent2"/>
            </a:solidFill>
            <a:tailEnd type="triangle"/>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0FC7C408-FD1D-8049-9BE6-017BAAC607A7}"/>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61" name="TextBox 60">
            <a:extLst>
              <a:ext uri="{FF2B5EF4-FFF2-40B4-BE49-F238E27FC236}">
                <a16:creationId xmlns:a16="http://schemas.microsoft.com/office/drawing/2014/main" id="{AA3838FE-ED6B-2E43-A994-A85864873A6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2" name="Freeform 691">
            <a:extLst>
              <a:ext uri="{FF2B5EF4-FFF2-40B4-BE49-F238E27FC236}">
                <a16:creationId xmlns:a16="http://schemas.microsoft.com/office/drawing/2014/main" id="{73FC396D-F7A3-C645-8868-3D34CADAB1D0}"/>
              </a:ext>
            </a:extLst>
          </p:cNvPr>
          <p:cNvSpPr>
            <a:spLocks noChangeArrowheads="1"/>
          </p:cNvSpPr>
          <p:nvPr/>
        </p:nvSpPr>
        <p:spPr bwMode="auto">
          <a:xfrm>
            <a:off x="3109723" y="2146671"/>
            <a:ext cx="390620" cy="443020"/>
          </a:xfrm>
          <a:custGeom>
            <a:avLst/>
            <a:gdLst>
              <a:gd name="T0" fmla="*/ 105149 w 259995"/>
              <a:gd name="T1" fmla="*/ 200801 h 294916"/>
              <a:gd name="T2" fmla="*/ 154842 w 259995"/>
              <a:gd name="T3" fmla="*/ 200801 h 294916"/>
              <a:gd name="T4" fmla="*/ 100827 w 259995"/>
              <a:gd name="T5" fmla="*/ 178530 h 294916"/>
              <a:gd name="T6" fmla="*/ 89664 w 259995"/>
              <a:gd name="T7" fmla="*/ 169550 h 294916"/>
              <a:gd name="T8" fmla="*/ 170326 w 259995"/>
              <a:gd name="T9" fmla="*/ 169550 h 294916"/>
              <a:gd name="T10" fmla="*/ 80661 w 259995"/>
              <a:gd name="T11" fmla="*/ 151948 h 294916"/>
              <a:gd name="T12" fmla="*/ 26621 w 259995"/>
              <a:gd name="T13" fmla="*/ 115711 h 294916"/>
              <a:gd name="T14" fmla="*/ 18562 w 259995"/>
              <a:gd name="T15" fmla="*/ 118886 h 294916"/>
              <a:gd name="T16" fmla="*/ 160129 w 259995"/>
              <a:gd name="T17" fmla="*/ 98425 h 294916"/>
              <a:gd name="T18" fmla="*/ 160129 w 259995"/>
              <a:gd name="T19" fmla="*/ 125052 h 294916"/>
              <a:gd name="T20" fmla="*/ 142729 w 259995"/>
              <a:gd name="T21" fmla="*/ 116057 h 294916"/>
              <a:gd name="T22" fmla="*/ 160129 w 259995"/>
              <a:gd name="T23" fmla="*/ 98425 h 294916"/>
              <a:gd name="T24" fmla="*/ 102541 w 259995"/>
              <a:gd name="T25" fmla="*/ 116057 h 294916"/>
              <a:gd name="T26" fmla="*/ 115679 w 259995"/>
              <a:gd name="T27" fmla="*/ 125052 h 294916"/>
              <a:gd name="T28" fmla="*/ 93663 w 259995"/>
              <a:gd name="T29" fmla="*/ 102743 h 294916"/>
              <a:gd name="T30" fmla="*/ 26621 w 259995"/>
              <a:gd name="T31" fmla="*/ 88899 h 294916"/>
              <a:gd name="T32" fmla="*/ 21859 w 259995"/>
              <a:gd name="T33" fmla="*/ 84137 h 294916"/>
              <a:gd name="T34" fmla="*/ 237947 w 259995"/>
              <a:gd name="T35" fmla="*/ 103212 h 294916"/>
              <a:gd name="T36" fmla="*/ 237947 w 259995"/>
              <a:gd name="T37" fmla="*/ 66675 h 294916"/>
              <a:gd name="T38" fmla="*/ 215900 w 259995"/>
              <a:gd name="T39" fmla="*/ 89693 h 294916"/>
              <a:gd name="T40" fmla="*/ 25156 w 259995"/>
              <a:gd name="T41" fmla="*/ 58914 h 294916"/>
              <a:gd name="T42" fmla="*/ 21859 w 259995"/>
              <a:gd name="T43" fmla="*/ 66322 h 294916"/>
              <a:gd name="T44" fmla="*/ 18562 w 259995"/>
              <a:gd name="T45" fmla="*/ 58914 h 294916"/>
              <a:gd name="T46" fmla="*/ 164745 w 259995"/>
              <a:gd name="T47" fmla="*/ 56648 h 294916"/>
              <a:gd name="T48" fmla="*/ 155868 w 259995"/>
              <a:gd name="T49" fmla="*/ 74403 h 294916"/>
              <a:gd name="T50" fmla="*/ 138113 w 259995"/>
              <a:gd name="T51" fmla="*/ 56648 h 294916"/>
              <a:gd name="T52" fmla="*/ 115679 w 259995"/>
              <a:gd name="T53" fmla="*/ 52387 h 294916"/>
              <a:gd name="T54" fmla="*/ 102541 w 259995"/>
              <a:gd name="T55" fmla="*/ 61265 h 294916"/>
              <a:gd name="T56" fmla="*/ 93663 w 259995"/>
              <a:gd name="T57" fmla="*/ 74403 h 294916"/>
              <a:gd name="T58" fmla="*/ 22326 w 259995"/>
              <a:gd name="T59" fmla="*/ 22271 h 294916"/>
              <a:gd name="T60" fmla="*/ 22326 w 259995"/>
              <a:gd name="T61" fmla="*/ 156259 h 294916"/>
              <a:gd name="T62" fmla="*/ 22326 w 259995"/>
              <a:gd name="T63" fmla="*/ 22271 h 294916"/>
              <a:gd name="T64" fmla="*/ 80661 w 259995"/>
              <a:gd name="T65" fmla="*/ 26582 h 294916"/>
              <a:gd name="T66" fmla="*/ 170326 w 259995"/>
              <a:gd name="T67" fmla="*/ 8621 h 294916"/>
              <a:gd name="T68" fmla="*/ 170326 w 259995"/>
              <a:gd name="T69" fmla="*/ 0 h 294916"/>
              <a:gd name="T70" fmla="*/ 259990 w 259995"/>
              <a:gd name="T71" fmla="*/ 35562 h 294916"/>
              <a:gd name="T72" fmla="*/ 250988 w 259995"/>
              <a:gd name="T73" fmla="*/ 62503 h 294916"/>
              <a:gd name="T74" fmla="*/ 223980 w 259995"/>
              <a:gd name="T75" fmla="*/ 22271 h 294916"/>
              <a:gd name="T76" fmla="*/ 215338 w 259995"/>
              <a:gd name="T77" fmla="*/ 62503 h 294916"/>
              <a:gd name="T78" fmla="*/ 188331 w 259995"/>
              <a:gd name="T79" fmla="*/ 31252 h 294916"/>
              <a:gd name="T80" fmla="*/ 72019 w 259995"/>
              <a:gd name="T81" fmla="*/ 31252 h 294916"/>
              <a:gd name="T82" fmla="*/ 44652 w 259995"/>
              <a:gd name="T83" fmla="*/ 156259 h 294916"/>
              <a:gd name="T84" fmla="*/ 76340 w 259995"/>
              <a:gd name="T85" fmla="*/ 142968 h 294916"/>
              <a:gd name="T86" fmla="*/ 188331 w 259995"/>
              <a:gd name="T87" fmla="*/ 156259 h 294916"/>
              <a:gd name="T88" fmla="*/ 219659 w 259995"/>
              <a:gd name="T89" fmla="*/ 111716 h 294916"/>
              <a:gd name="T90" fmla="*/ 237664 w 259995"/>
              <a:gd name="T91" fmla="*/ 156259 h 294916"/>
              <a:gd name="T92" fmla="*/ 255669 w 259995"/>
              <a:gd name="T93" fmla="*/ 111716 h 294916"/>
              <a:gd name="T94" fmla="*/ 237664 w 259995"/>
              <a:gd name="T95" fmla="*/ 165239 h 294916"/>
              <a:gd name="T96" fmla="*/ 168165 w 259995"/>
              <a:gd name="T97" fmla="*/ 178530 h 294916"/>
              <a:gd name="T98" fmla="*/ 150161 w 259995"/>
              <a:gd name="T99" fmla="*/ 210141 h 294916"/>
              <a:gd name="T100" fmla="*/ 141158 w 259995"/>
              <a:gd name="T101" fmla="*/ 290605 h 294916"/>
              <a:gd name="T102" fmla="*/ 118832 w 259995"/>
              <a:gd name="T103" fmla="*/ 272645 h 294916"/>
              <a:gd name="T104" fmla="*/ 109830 w 259995"/>
              <a:gd name="T105" fmla="*/ 210141 h 294916"/>
              <a:gd name="T106" fmla="*/ 91824 w 259995"/>
              <a:gd name="T107" fmla="*/ 178530 h 294916"/>
              <a:gd name="T108" fmla="*/ 22326 w 259995"/>
              <a:gd name="T109" fmla="*/ 165239 h 294916"/>
              <a:gd name="T110" fmla="*/ 22326 w 259995"/>
              <a:gd name="T111" fmla="*/ 13291 h 294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9995" h="294916">
                <a:moveTo>
                  <a:pt x="100827" y="178530"/>
                </a:moveTo>
                <a:lnTo>
                  <a:pt x="100827" y="196491"/>
                </a:lnTo>
                <a:cubicBezTo>
                  <a:pt x="100827" y="199005"/>
                  <a:pt x="102988" y="200801"/>
                  <a:pt x="105149" y="200801"/>
                </a:cubicBezTo>
                <a:lnTo>
                  <a:pt x="114511" y="200801"/>
                </a:lnTo>
                <a:lnTo>
                  <a:pt x="145839" y="200801"/>
                </a:lnTo>
                <a:lnTo>
                  <a:pt x="154842" y="200801"/>
                </a:lnTo>
                <a:cubicBezTo>
                  <a:pt x="157002" y="200801"/>
                  <a:pt x="159163" y="199005"/>
                  <a:pt x="159163" y="196491"/>
                </a:cubicBezTo>
                <a:lnTo>
                  <a:pt x="159163" y="178530"/>
                </a:lnTo>
                <a:lnTo>
                  <a:pt x="100827" y="178530"/>
                </a:lnTo>
                <a:close/>
                <a:moveTo>
                  <a:pt x="80661" y="151948"/>
                </a:moveTo>
                <a:lnTo>
                  <a:pt x="80661" y="160929"/>
                </a:lnTo>
                <a:cubicBezTo>
                  <a:pt x="80661" y="165598"/>
                  <a:pt x="84623" y="169550"/>
                  <a:pt x="89664" y="169550"/>
                </a:cubicBezTo>
                <a:lnTo>
                  <a:pt x="96506" y="169550"/>
                </a:lnTo>
                <a:lnTo>
                  <a:pt x="163484" y="169550"/>
                </a:lnTo>
                <a:lnTo>
                  <a:pt x="170326" y="169550"/>
                </a:lnTo>
                <a:cubicBezTo>
                  <a:pt x="175367" y="169550"/>
                  <a:pt x="179328" y="165598"/>
                  <a:pt x="179328" y="160929"/>
                </a:cubicBezTo>
                <a:lnTo>
                  <a:pt x="179328" y="151948"/>
                </a:lnTo>
                <a:lnTo>
                  <a:pt x="80661" y="151948"/>
                </a:lnTo>
                <a:close/>
                <a:moveTo>
                  <a:pt x="18562" y="112889"/>
                </a:moveTo>
                <a:cubicBezTo>
                  <a:pt x="20394" y="111125"/>
                  <a:pt x="23324" y="111125"/>
                  <a:pt x="25156" y="112889"/>
                </a:cubicBezTo>
                <a:cubicBezTo>
                  <a:pt x="25889" y="113595"/>
                  <a:pt x="26621" y="114653"/>
                  <a:pt x="26621" y="115711"/>
                </a:cubicBezTo>
                <a:cubicBezTo>
                  <a:pt x="26621" y="116770"/>
                  <a:pt x="25889" y="118181"/>
                  <a:pt x="25156" y="118886"/>
                </a:cubicBezTo>
                <a:cubicBezTo>
                  <a:pt x="24423" y="119945"/>
                  <a:pt x="23324" y="120297"/>
                  <a:pt x="21859" y="120297"/>
                </a:cubicBezTo>
                <a:cubicBezTo>
                  <a:pt x="20760" y="120297"/>
                  <a:pt x="19661" y="119945"/>
                  <a:pt x="18562" y="118886"/>
                </a:cubicBezTo>
                <a:cubicBezTo>
                  <a:pt x="17829" y="118181"/>
                  <a:pt x="17463" y="116770"/>
                  <a:pt x="17463" y="115711"/>
                </a:cubicBezTo>
                <a:cubicBezTo>
                  <a:pt x="17463" y="114653"/>
                  <a:pt x="17829" y="113595"/>
                  <a:pt x="18562" y="112889"/>
                </a:cubicBezTo>
                <a:close/>
                <a:moveTo>
                  <a:pt x="160129" y="98425"/>
                </a:moveTo>
                <a:cubicBezTo>
                  <a:pt x="162615" y="98425"/>
                  <a:pt x="164745" y="100224"/>
                  <a:pt x="164745" y="102743"/>
                </a:cubicBezTo>
                <a:lnTo>
                  <a:pt x="164745" y="120734"/>
                </a:lnTo>
                <a:cubicBezTo>
                  <a:pt x="164745" y="123253"/>
                  <a:pt x="162615" y="125052"/>
                  <a:pt x="160129" y="125052"/>
                </a:cubicBezTo>
                <a:lnTo>
                  <a:pt x="142729" y="125052"/>
                </a:lnTo>
                <a:cubicBezTo>
                  <a:pt x="140244" y="125052"/>
                  <a:pt x="138113" y="123253"/>
                  <a:pt x="138113" y="120734"/>
                </a:cubicBezTo>
                <a:cubicBezTo>
                  <a:pt x="138113" y="117856"/>
                  <a:pt x="140244" y="116057"/>
                  <a:pt x="142729" y="116057"/>
                </a:cubicBezTo>
                <a:lnTo>
                  <a:pt x="155868" y="116057"/>
                </a:lnTo>
                <a:lnTo>
                  <a:pt x="155868" y="102743"/>
                </a:lnTo>
                <a:cubicBezTo>
                  <a:pt x="155868" y="100224"/>
                  <a:pt x="157998" y="98425"/>
                  <a:pt x="160129" y="98425"/>
                </a:cubicBezTo>
                <a:close/>
                <a:moveTo>
                  <a:pt x="98279" y="98425"/>
                </a:moveTo>
                <a:cubicBezTo>
                  <a:pt x="100765" y="98425"/>
                  <a:pt x="102541" y="100224"/>
                  <a:pt x="102541" y="102743"/>
                </a:cubicBezTo>
                <a:lnTo>
                  <a:pt x="102541" y="116057"/>
                </a:lnTo>
                <a:lnTo>
                  <a:pt x="115679" y="116057"/>
                </a:lnTo>
                <a:cubicBezTo>
                  <a:pt x="118520" y="116057"/>
                  <a:pt x="120295" y="117856"/>
                  <a:pt x="120295" y="120734"/>
                </a:cubicBezTo>
                <a:cubicBezTo>
                  <a:pt x="120295" y="123253"/>
                  <a:pt x="118520" y="125052"/>
                  <a:pt x="115679" y="125052"/>
                </a:cubicBezTo>
                <a:lnTo>
                  <a:pt x="98279" y="125052"/>
                </a:lnTo>
                <a:cubicBezTo>
                  <a:pt x="95794" y="125052"/>
                  <a:pt x="93663" y="123253"/>
                  <a:pt x="93663" y="120734"/>
                </a:cubicBezTo>
                <a:lnTo>
                  <a:pt x="93663" y="102743"/>
                </a:lnTo>
                <a:cubicBezTo>
                  <a:pt x="93663" y="100224"/>
                  <a:pt x="95794" y="98425"/>
                  <a:pt x="98279" y="98425"/>
                </a:cubicBezTo>
                <a:close/>
                <a:moveTo>
                  <a:pt x="21859" y="84137"/>
                </a:moveTo>
                <a:cubicBezTo>
                  <a:pt x="24423" y="84137"/>
                  <a:pt x="26621" y="86335"/>
                  <a:pt x="26621" y="88899"/>
                </a:cubicBezTo>
                <a:cubicBezTo>
                  <a:pt x="26621" y="91098"/>
                  <a:pt x="24423" y="93296"/>
                  <a:pt x="21859" y="93296"/>
                </a:cubicBezTo>
                <a:cubicBezTo>
                  <a:pt x="19661" y="93296"/>
                  <a:pt x="17463" y="91098"/>
                  <a:pt x="17463" y="88899"/>
                </a:cubicBezTo>
                <a:cubicBezTo>
                  <a:pt x="17463" y="86335"/>
                  <a:pt x="19661" y="84137"/>
                  <a:pt x="21859" y="84137"/>
                </a:cubicBezTo>
                <a:close/>
                <a:moveTo>
                  <a:pt x="237947" y="75809"/>
                </a:moveTo>
                <a:cubicBezTo>
                  <a:pt x="230480" y="75809"/>
                  <a:pt x="224435" y="81655"/>
                  <a:pt x="224435" y="89693"/>
                </a:cubicBezTo>
                <a:cubicBezTo>
                  <a:pt x="224435" y="97001"/>
                  <a:pt x="230480" y="103212"/>
                  <a:pt x="237947" y="103212"/>
                </a:cubicBezTo>
                <a:cubicBezTo>
                  <a:pt x="245059" y="103212"/>
                  <a:pt x="251105" y="97001"/>
                  <a:pt x="251105" y="89693"/>
                </a:cubicBezTo>
                <a:cubicBezTo>
                  <a:pt x="251105" y="81655"/>
                  <a:pt x="245059" y="75809"/>
                  <a:pt x="237947" y="75809"/>
                </a:cubicBezTo>
                <a:close/>
                <a:moveTo>
                  <a:pt x="237947" y="66675"/>
                </a:moveTo>
                <a:cubicBezTo>
                  <a:pt x="250038" y="66675"/>
                  <a:pt x="259995" y="76905"/>
                  <a:pt x="259995" y="89693"/>
                </a:cubicBezTo>
                <a:cubicBezTo>
                  <a:pt x="259995" y="102116"/>
                  <a:pt x="250038" y="112347"/>
                  <a:pt x="237947" y="112347"/>
                </a:cubicBezTo>
                <a:cubicBezTo>
                  <a:pt x="225501" y="112347"/>
                  <a:pt x="215900" y="102116"/>
                  <a:pt x="215900" y="89693"/>
                </a:cubicBezTo>
                <a:cubicBezTo>
                  <a:pt x="215900" y="76905"/>
                  <a:pt x="225501" y="66675"/>
                  <a:pt x="237947" y="66675"/>
                </a:cubicBezTo>
                <a:close/>
                <a:moveTo>
                  <a:pt x="18562" y="58914"/>
                </a:moveTo>
                <a:cubicBezTo>
                  <a:pt x="20394" y="57150"/>
                  <a:pt x="23691" y="57150"/>
                  <a:pt x="25156" y="58914"/>
                </a:cubicBezTo>
                <a:cubicBezTo>
                  <a:pt x="25889" y="59619"/>
                  <a:pt x="26621" y="61030"/>
                  <a:pt x="26621" y="62089"/>
                </a:cubicBezTo>
                <a:cubicBezTo>
                  <a:pt x="26621" y="63147"/>
                  <a:pt x="25889" y="64205"/>
                  <a:pt x="25156" y="64911"/>
                </a:cubicBezTo>
                <a:cubicBezTo>
                  <a:pt x="24423" y="65969"/>
                  <a:pt x="23324" y="66322"/>
                  <a:pt x="21859" y="66322"/>
                </a:cubicBezTo>
                <a:cubicBezTo>
                  <a:pt x="20760" y="66322"/>
                  <a:pt x="19661" y="65969"/>
                  <a:pt x="18562" y="64911"/>
                </a:cubicBezTo>
                <a:cubicBezTo>
                  <a:pt x="17829" y="64205"/>
                  <a:pt x="17463" y="63147"/>
                  <a:pt x="17463" y="62089"/>
                </a:cubicBezTo>
                <a:cubicBezTo>
                  <a:pt x="17463" y="61030"/>
                  <a:pt x="17829" y="59619"/>
                  <a:pt x="18562" y="58914"/>
                </a:cubicBezTo>
                <a:close/>
                <a:moveTo>
                  <a:pt x="142729" y="52387"/>
                </a:moveTo>
                <a:lnTo>
                  <a:pt x="160129" y="52387"/>
                </a:lnTo>
                <a:cubicBezTo>
                  <a:pt x="162615" y="52387"/>
                  <a:pt x="164745" y="54162"/>
                  <a:pt x="164745" y="56648"/>
                </a:cubicBezTo>
                <a:lnTo>
                  <a:pt x="164745" y="74403"/>
                </a:lnTo>
                <a:cubicBezTo>
                  <a:pt x="164745" y="76889"/>
                  <a:pt x="162615" y="79020"/>
                  <a:pt x="160129" y="79020"/>
                </a:cubicBezTo>
                <a:cubicBezTo>
                  <a:pt x="157998" y="79020"/>
                  <a:pt x="155868" y="76889"/>
                  <a:pt x="155868" y="74403"/>
                </a:cubicBezTo>
                <a:lnTo>
                  <a:pt x="155868" y="61265"/>
                </a:lnTo>
                <a:lnTo>
                  <a:pt x="142729" y="61265"/>
                </a:lnTo>
                <a:cubicBezTo>
                  <a:pt x="140244" y="61265"/>
                  <a:pt x="138113" y="59134"/>
                  <a:pt x="138113" y="56648"/>
                </a:cubicBezTo>
                <a:cubicBezTo>
                  <a:pt x="138113" y="54162"/>
                  <a:pt x="140244" y="52387"/>
                  <a:pt x="142729" y="52387"/>
                </a:cubicBezTo>
                <a:close/>
                <a:moveTo>
                  <a:pt x="98279" y="52387"/>
                </a:moveTo>
                <a:lnTo>
                  <a:pt x="115679" y="52387"/>
                </a:lnTo>
                <a:cubicBezTo>
                  <a:pt x="118520" y="52387"/>
                  <a:pt x="120295" y="54162"/>
                  <a:pt x="120295" y="56648"/>
                </a:cubicBezTo>
                <a:cubicBezTo>
                  <a:pt x="120295" y="59134"/>
                  <a:pt x="118520" y="61265"/>
                  <a:pt x="115679" y="61265"/>
                </a:cubicBezTo>
                <a:lnTo>
                  <a:pt x="102541" y="61265"/>
                </a:lnTo>
                <a:lnTo>
                  <a:pt x="102541" y="74403"/>
                </a:lnTo>
                <a:cubicBezTo>
                  <a:pt x="102541" y="76889"/>
                  <a:pt x="100765" y="79020"/>
                  <a:pt x="98279" y="79020"/>
                </a:cubicBezTo>
                <a:cubicBezTo>
                  <a:pt x="95794" y="79020"/>
                  <a:pt x="93663" y="76889"/>
                  <a:pt x="93663" y="74403"/>
                </a:cubicBezTo>
                <a:lnTo>
                  <a:pt x="93663" y="56648"/>
                </a:lnTo>
                <a:cubicBezTo>
                  <a:pt x="93663" y="54162"/>
                  <a:pt x="95794" y="52387"/>
                  <a:pt x="98279" y="52387"/>
                </a:cubicBezTo>
                <a:close/>
                <a:moveTo>
                  <a:pt x="22326" y="22271"/>
                </a:moveTo>
                <a:cubicBezTo>
                  <a:pt x="14764" y="22271"/>
                  <a:pt x="9002" y="28019"/>
                  <a:pt x="9002" y="35562"/>
                </a:cubicBezTo>
                <a:lnTo>
                  <a:pt x="9002" y="142968"/>
                </a:lnTo>
                <a:cubicBezTo>
                  <a:pt x="9002" y="150152"/>
                  <a:pt x="14764" y="156259"/>
                  <a:pt x="22326" y="156259"/>
                </a:cubicBezTo>
                <a:lnTo>
                  <a:pt x="36009" y="156259"/>
                </a:lnTo>
                <a:lnTo>
                  <a:pt x="36009" y="22271"/>
                </a:lnTo>
                <a:lnTo>
                  <a:pt x="22326" y="22271"/>
                </a:lnTo>
                <a:close/>
                <a:moveTo>
                  <a:pt x="89664" y="8621"/>
                </a:moveTo>
                <a:cubicBezTo>
                  <a:pt x="84623" y="8621"/>
                  <a:pt x="80661" y="12572"/>
                  <a:pt x="80661" y="17601"/>
                </a:cubicBezTo>
                <a:lnTo>
                  <a:pt x="80661" y="26582"/>
                </a:lnTo>
                <a:lnTo>
                  <a:pt x="179328" y="26582"/>
                </a:lnTo>
                <a:lnTo>
                  <a:pt x="179328" y="17601"/>
                </a:lnTo>
                <a:cubicBezTo>
                  <a:pt x="179328" y="12572"/>
                  <a:pt x="175367" y="8621"/>
                  <a:pt x="170326" y="8621"/>
                </a:cubicBezTo>
                <a:lnTo>
                  <a:pt x="89664" y="8621"/>
                </a:lnTo>
                <a:close/>
                <a:moveTo>
                  <a:pt x="89664" y="0"/>
                </a:moveTo>
                <a:lnTo>
                  <a:pt x="170326" y="0"/>
                </a:lnTo>
                <a:cubicBezTo>
                  <a:pt x="178608" y="0"/>
                  <a:pt x="185810" y="5388"/>
                  <a:pt x="187611" y="13291"/>
                </a:cubicBezTo>
                <a:lnTo>
                  <a:pt x="237664" y="13291"/>
                </a:lnTo>
                <a:cubicBezTo>
                  <a:pt x="249907" y="13291"/>
                  <a:pt x="259990" y="23349"/>
                  <a:pt x="259990" y="35562"/>
                </a:cubicBezTo>
                <a:lnTo>
                  <a:pt x="259990" y="62503"/>
                </a:lnTo>
                <a:cubicBezTo>
                  <a:pt x="259990" y="65018"/>
                  <a:pt x="257830" y="66814"/>
                  <a:pt x="255669" y="66814"/>
                </a:cubicBezTo>
                <a:cubicBezTo>
                  <a:pt x="253148" y="66814"/>
                  <a:pt x="250988" y="65018"/>
                  <a:pt x="250988" y="62503"/>
                </a:cubicBezTo>
                <a:lnTo>
                  <a:pt x="250988" y="35562"/>
                </a:lnTo>
                <a:cubicBezTo>
                  <a:pt x="250988" y="28019"/>
                  <a:pt x="244866" y="22271"/>
                  <a:pt x="237664" y="22271"/>
                </a:cubicBezTo>
                <a:lnTo>
                  <a:pt x="223980" y="22271"/>
                </a:lnTo>
                <a:lnTo>
                  <a:pt x="223980" y="62503"/>
                </a:lnTo>
                <a:cubicBezTo>
                  <a:pt x="223980" y="65018"/>
                  <a:pt x="222180" y="66814"/>
                  <a:pt x="219659" y="66814"/>
                </a:cubicBezTo>
                <a:cubicBezTo>
                  <a:pt x="217139" y="66814"/>
                  <a:pt x="215338" y="65018"/>
                  <a:pt x="215338" y="62503"/>
                </a:cubicBezTo>
                <a:lnTo>
                  <a:pt x="215338" y="22271"/>
                </a:lnTo>
                <a:lnTo>
                  <a:pt x="188331" y="22271"/>
                </a:lnTo>
                <a:lnTo>
                  <a:pt x="188331" y="31252"/>
                </a:lnTo>
                <a:cubicBezTo>
                  <a:pt x="188331" y="33766"/>
                  <a:pt x="186170" y="35562"/>
                  <a:pt x="183650" y="35562"/>
                </a:cubicBezTo>
                <a:lnTo>
                  <a:pt x="76340" y="35562"/>
                </a:lnTo>
                <a:cubicBezTo>
                  <a:pt x="73820" y="35562"/>
                  <a:pt x="72019" y="33766"/>
                  <a:pt x="72019" y="31252"/>
                </a:cubicBezTo>
                <a:lnTo>
                  <a:pt x="72019" y="22271"/>
                </a:lnTo>
                <a:lnTo>
                  <a:pt x="44652" y="22271"/>
                </a:lnTo>
                <a:lnTo>
                  <a:pt x="44652" y="156259"/>
                </a:lnTo>
                <a:lnTo>
                  <a:pt x="72019" y="156259"/>
                </a:lnTo>
                <a:lnTo>
                  <a:pt x="72019" y="147278"/>
                </a:lnTo>
                <a:cubicBezTo>
                  <a:pt x="72019" y="144764"/>
                  <a:pt x="73820" y="142968"/>
                  <a:pt x="76340" y="142968"/>
                </a:cubicBezTo>
                <a:lnTo>
                  <a:pt x="183650" y="142968"/>
                </a:lnTo>
                <a:cubicBezTo>
                  <a:pt x="186170" y="142968"/>
                  <a:pt x="188331" y="144764"/>
                  <a:pt x="188331" y="147278"/>
                </a:cubicBezTo>
                <a:lnTo>
                  <a:pt x="188331" y="156259"/>
                </a:lnTo>
                <a:lnTo>
                  <a:pt x="215338" y="156259"/>
                </a:lnTo>
                <a:lnTo>
                  <a:pt x="215338" y="116027"/>
                </a:lnTo>
                <a:cubicBezTo>
                  <a:pt x="215338" y="113512"/>
                  <a:pt x="217139" y="111716"/>
                  <a:pt x="219659" y="111716"/>
                </a:cubicBezTo>
                <a:cubicBezTo>
                  <a:pt x="222180" y="111716"/>
                  <a:pt x="223980" y="113512"/>
                  <a:pt x="223980" y="116027"/>
                </a:cubicBezTo>
                <a:lnTo>
                  <a:pt x="223980" y="156259"/>
                </a:lnTo>
                <a:lnTo>
                  <a:pt x="237664" y="156259"/>
                </a:lnTo>
                <a:cubicBezTo>
                  <a:pt x="244866" y="156259"/>
                  <a:pt x="250988" y="150152"/>
                  <a:pt x="250988" y="142968"/>
                </a:cubicBezTo>
                <a:lnTo>
                  <a:pt x="250988" y="116027"/>
                </a:lnTo>
                <a:cubicBezTo>
                  <a:pt x="250988" y="113512"/>
                  <a:pt x="253148" y="111716"/>
                  <a:pt x="255669" y="111716"/>
                </a:cubicBezTo>
                <a:cubicBezTo>
                  <a:pt x="257830" y="111716"/>
                  <a:pt x="259990" y="113512"/>
                  <a:pt x="259990" y="116027"/>
                </a:cubicBezTo>
                <a:lnTo>
                  <a:pt x="259990" y="142968"/>
                </a:lnTo>
                <a:cubicBezTo>
                  <a:pt x="259990" y="155181"/>
                  <a:pt x="249907" y="165239"/>
                  <a:pt x="237664" y="165239"/>
                </a:cubicBezTo>
                <a:lnTo>
                  <a:pt x="187611" y="165239"/>
                </a:lnTo>
                <a:cubicBezTo>
                  <a:pt x="185810" y="172783"/>
                  <a:pt x="178608" y="178530"/>
                  <a:pt x="170326" y="178530"/>
                </a:cubicBezTo>
                <a:lnTo>
                  <a:pt x="168165" y="178530"/>
                </a:lnTo>
                <a:lnTo>
                  <a:pt x="168165" y="196491"/>
                </a:lnTo>
                <a:cubicBezTo>
                  <a:pt x="168165" y="204034"/>
                  <a:pt x="162044" y="210141"/>
                  <a:pt x="154842" y="210141"/>
                </a:cubicBezTo>
                <a:lnTo>
                  <a:pt x="150161" y="210141"/>
                </a:lnTo>
                <a:lnTo>
                  <a:pt x="150161" y="290605"/>
                </a:lnTo>
                <a:cubicBezTo>
                  <a:pt x="150161" y="292761"/>
                  <a:pt x="148360" y="294916"/>
                  <a:pt x="145839" y="294916"/>
                </a:cubicBezTo>
                <a:cubicBezTo>
                  <a:pt x="143319" y="294916"/>
                  <a:pt x="141158" y="292761"/>
                  <a:pt x="141158" y="290605"/>
                </a:cubicBezTo>
                <a:lnTo>
                  <a:pt x="141158" y="210141"/>
                </a:lnTo>
                <a:lnTo>
                  <a:pt x="118832" y="210141"/>
                </a:lnTo>
                <a:lnTo>
                  <a:pt x="118832" y="272645"/>
                </a:lnTo>
                <a:cubicBezTo>
                  <a:pt x="118832" y="275159"/>
                  <a:pt x="117032" y="276955"/>
                  <a:pt x="114511" y="276955"/>
                </a:cubicBezTo>
                <a:cubicBezTo>
                  <a:pt x="111990" y="276955"/>
                  <a:pt x="109830" y="275159"/>
                  <a:pt x="109830" y="272645"/>
                </a:cubicBezTo>
                <a:lnTo>
                  <a:pt x="109830" y="210141"/>
                </a:lnTo>
                <a:lnTo>
                  <a:pt x="105149" y="210141"/>
                </a:lnTo>
                <a:cubicBezTo>
                  <a:pt x="97947" y="210141"/>
                  <a:pt x="91824" y="204034"/>
                  <a:pt x="91824" y="196491"/>
                </a:cubicBezTo>
                <a:lnTo>
                  <a:pt x="91824" y="178530"/>
                </a:lnTo>
                <a:lnTo>
                  <a:pt x="89664" y="178530"/>
                </a:lnTo>
                <a:cubicBezTo>
                  <a:pt x="81382" y="178530"/>
                  <a:pt x="74540" y="172783"/>
                  <a:pt x="72379" y="165239"/>
                </a:cubicBezTo>
                <a:lnTo>
                  <a:pt x="22326" y="165239"/>
                </a:lnTo>
                <a:cubicBezTo>
                  <a:pt x="10082" y="165239"/>
                  <a:pt x="0" y="155181"/>
                  <a:pt x="0" y="142968"/>
                </a:cubicBezTo>
                <a:lnTo>
                  <a:pt x="0" y="35562"/>
                </a:lnTo>
                <a:cubicBezTo>
                  <a:pt x="0" y="23349"/>
                  <a:pt x="10082" y="13291"/>
                  <a:pt x="22326" y="13291"/>
                </a:cubicBezTo>
                <a:lnTo>
                  <a:pt x="72379" y="13291"/>
                </a:lnTo>
                <a:cubicBezTo>
                  <a:pt x="74540" y="5388"/>
                  <a:pt x="81382" y="0"/>
                  <a:pt x="89664"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63" name="Freeform 692">
            <a:extLst>
              <a:ext uri="{FF2B5EF4-FFF2-40B4-BE49-F238E27FC236}">
                <a16:creationId xmlns:a16="http://schemas.microsoft.com/office/drawing/2014/main" id="{54202C67-D9C8-9B49-89D3-057F58A82080}"/>
              </a:ext>
            </a:extLst>
          </p:cNvPr>
          <p:cNvSpPr>
            <a:spLocks noChangeArrowheads="1"/>
          </p:cNvSpPr>
          <p:nvPr/>
        </p:nvSpPr>
        <p:spPr bwMode="auto">
          <a:xfrm>
            <a:off x="5319406" y="1237345"/>
            <a:ext cx="445402" cy="423964"/>
          </a:xfrm>
          <a:custGeom>
            <a:avLst/>
            <a:gdLst>
              <a:gd name="T0" fmla="*/ 9017 w 296503"/>
              <a:gd name="T1" fmla="*/ 264298 h 281891"/>
              <a:gd name="T2" fmla="*/ 278467 w 296503"/>
              <a:gd name="T3" fmla="*/ 273274 h 281891"/>
              <a:gd name="T4" fmla="*/ 287485 w 296503"/>
              <a:gd name="T5" fmla="*/ 255321 h 281891"/>
              <a:gd name="T6" fmla="*/ 29939 w 296503"/>
              <a:gd name="T7" fmla="*/ 214389 h 281891"/>
              <a:gd name="T8" fmla="*/ 284238 w 296503"/>
              <a:gd name="T9" fmla="*/ 246345 h 281891"/>
              <a:gd name="T10" fmla="*/ 29939 w 296503"/>
              <a:gd name="T11" fmla="*/ 214389 h 281891"/>
              <a:gd name="T12" fmla="*/ 72459 w 296503"/>
              <a:gd name="T13" fmla="*/ 173217 h 281891"/>
              <a:gd name="T14" fmla="*/ 92886 w 296503"/>
              <a:gd name="T15" fmla="*/ 97811 h 281891"/>
              <a:gd name="T16" fmla="*/ 41842 w 296503"/>
              <a:gd name="T17" fmla="*/ 29837 h 281891"/>
              <a:gd name="T18" fmla="*/ 116509 w 296503"/>
              <a:gd name="T19" fmla="*/ 34146 h 281891"/>
              <a:gd name="T20" fmla="*/ 41842 w 296503"/>
              <a:gd name="T21" fmla="*/ 38813 h 281891"/>
              <a:gd name="T22" fmla="*/ 31742 w 296503"/>
              <a:gd name="T23" fmla="*/ 205413 h 281891"/>
              <a:gd name="T24" fmla="*/ 264760 w 296503"/>
              <a:gd name="T25" fmla="*/ 48867 h 281891"/>
              <a:gd name="T26" fmla="*/ 189733 w 296503"/>
              <a:gd name="T27" fmla="*/ 38813 h 281891"/>
              <a:gd name="T28" fmla="*/ 189733 w 296503"/>
              <a:gd name="T29" fmla="*/ 29837 h 281891"/>
              <a:gd name="T30" fmla="*/ 273778 w 296503"/>
              <a:gd name="T31" fmla="*/ 48867 h 281891"/>
              <a:gd name="T32" fmla="*/ 295781 w 296503"/>
              <a:gd name="T33" fmla="*/ 248858 h 281891"/>
              <a:gd name="T34" fmla="*/ 296142 w 296503"/>
              <a:gd name="T35" fmla="*/ 249217 h 281891"/>
              <a:gd name="T36" fmla="*/ 296503 w 296503"/>
              <a:gd name="T37" fmla="*/ 251013 h 281891"/>
              <a:gd name="T38" fmla="*/ 278467 w 296503"/>
              <a:gd name="T39" fmla="*/ 281891 h 281891"/>
              <a:gd name="T40" fmla="*/ 0 w 296503"/>
              <a:gd name="T41" fmla="*/ 264298 h 281891"/>
              <a:gd name="T42" fmla="*/ 0 w 296503"/>
              <a:gd name="T43" fmla="*/ 250654 h 281891"/>
              <a:gd name="T44" fmla="*/ 360 w 296503"/>
              <a:gd name="T45" fmla="*/ 248858 h 281891"/>
              <a:gd name="T46" fmla="*/ 22724 w 296503"/>
              <a:gd name="T47" fmla="*/ 208645 h 281891"/>
              <a:gd name="T48" fmla="*/ 41842 w 296503"/>
              <a:gd name="T49" fmla="*/ 29837 h 281891"/>
              <a:gd name="T50" fmla="*/ 170292 w 296503"/>
              <a:gd name="T51" fmla="*/ 36476 h 281891"/>
              <a:gd name="T52" fmla="*/ 214012 w 296503"/>
              <a:gd name="T53" fmla="*/ 63536 h 281891"/>
              <a:gd name="T54" fmla="*/ 227271 w 296503"/>
              <a:gd name="T55" fmla="*/ 97450 h 281891"/>
              <a:gd name="T56" fmla="*/ 227988 w 296503"/>
              <a:gd name="T57" fmla="*/ 125592 h 281891"/>
              <a:gd name="T58" fmla="*/ 219029 w 296503"/>
              <a:gd name="T59" fmla="*/ 155538 h 281891"/>
              <a:gd name="T60" fmla="*/ 200752 w 296503"/>
              <a:gd name="T61" fmla="*/ 181876 h 281891"/>
              <a:gd name="T62" fmla="*/ 119763 w 296503"/>
              <a:gd name="T63" fmla="*/ 181876 h 281891"/>
              <a:gd name="T64" fmla="*/ 119763 w 296503"/>
              <a:gd name="T65" fmla="*/ 173217 h 281891"/>
              <a:gd name="T66" fmla="*/ 199677 w 296503"/>
              <a:gd name="T67" fmla="*/ 173217 h 281891"/>
              <a:gd name="T68" fmla="*/ 209353 w 296503"/>
              <a:gd name="T69" fmla="*/ 154817 h 281891"/>
              <a:gd name="T70" fmla="*/ 212578 w 296503"/>
              <a:gd name="T71" fmla="*/ 148322 h 281891"/>
              <a:gd name="T72" fmla="*/ 218670 w 296503"/>
              <a:gd name="T73" fmla="*/ 128118 h 281891"/>
              <a:gd name="T74" fmla="*/ 219387 w 296503"/>
              <a:gd name="T75" fmla="*/ 121263 h 281891"/>
              <a:gd name="T76" fmla="*/ 217954 w 296503"/>
              <a:gd name="T77" fmla="*/ 102862 h 281891"/>
              <a:gd name="T78" fmla="*/ 217954 w 296503"/>
              <a:gd name="T79" fmla="*/ 93842 h 281891"/>
              <a:gd name="T80" fmla="*/ 214012 w 296503"/>
              <a:gd name="T81" fmla="*/ 72556 h 281891"/>
              <a:gd name="T82" fmla="*/ 159541 w 296503"/>
              <a:gd name="T83" fmla="*/ 70752 h 281891"/>
              <a:gd name="T84" fmla="*/ 161691 w 296503"/>
              <a:gd name="T85" fmla="*/ 37198 h 281891"/>
              <a:gd name="T86" fmla="*/ 135531 w 296503"/>
              <a:gd name="T87" fmla="*/ 9777 h 281891"/>
              <a:gd name="T88" fmla="*/ 101845 w 296503"/>
              <a:gd name="T89" fmla="*/ 95286 h 281891"/>
              <a:gd name="T90" fmla="*/ 97545 w 296503"/>
              <a:gd name="T91" fmla="*/ 181876 h 281891"/>
              <a:gd name="T92" fmla="*/ 63500 w 296503"/>
              <a:gd name="T93" fmla="*/ 177547 h 281891"/>
              <a:gd name="T94" fmla="*/ 68159 w 296503"/>
              <a:gd name="T95" fmla="*/ 88791 h 281891"/>
              <a:gd name="T96" fmla="*/ 128722 w 296503"/>
              <a:gd name="T97" fmla="*/ 38641 h 281891"/>
              <a:gd name="T98" fmla="*/ 128364 w 296503"/>
              <a:gd name="T99" fmla="*/ 2922 h 281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6503" h="281891">
                <a:moveTo>
                  <a:pt x="9017" y="255321"/>
                </a:moveTo>
                <a:lnTo>
                  <a:pt x="9017" y="264298"/>
                </a:lnTo>
                <a:cubicBezTo>
                  <a:pt x="9017" y="269324"/>
                  <a:pt x="12985" y="273274"/>
                  <a:pt x="18035" y="273274"/>
                </a:cubicBezTo>
                <a:lnTo>
                  <a:pt x="278467" y="273274"/>
                </a:lnTo>
                <a:cubicBezTo>
                  <a:pt x="283156" y="273274"/>
                  <a:pt x="287485" y="269324"/>
                  <a:pt x="287485" y="264298"/>
                </a:cubicBezTo>
                <a:lnTo>
                  <a:pt x="287485" y="255321"/>
                </a:lnTo>
                <a:lnTo>
                  <a:pt x="9017" y="255321"/>
                </a:lnTo>
                <a:close/>
                <a:moveTo>
                  <a:pt x="29939" y="214389"/>
                </a:moveTo>
                <a:lnTo>
                  <a:pt x="12264" y="246345"/>
                </a:lnTo>
                <a:lnTo>
                  <a:pt x="284238" y="246345"/>
                </a:lnTo>
                <a:lnTo>
                  <a:pt x="266564" y="214389"/>
                </a:lnTo>
                <a:lnTo>
                  <a:pt x="29939" y="214389"/>
                </a:lnTo>
                <a:close/>
                <a:moveTo>
                  <a:pt x="72459" y="97811"/>
                </a:moveTo>
                <a:lnTo>
                  <a:pt x="72459" y="173217"/>
                </a:lnTo>
                <a:lnTo>
                  <a:pt x="92886" y="173217"/>
                </a:lnTo>
                <a:lnTo>
                  <a:pt x="92886" y="97811"/>
                </a:lnTo>
                <a:lnTo>
                  <a:pt x="72459" y="97811"/>
                </a:lnTo>
                <a:close/>
                <a:moveTo>
                  <a:pt x="41842" y="29837"/>
                </a:moveTo>
                <a:lnTo>
                  <a:pt x="111820" y="29837"/>
                </a:lnTo>
                <a:cubicBezTo>
                  <a:pt x="114345" y="29837"/>
                  <a:pt x="116509" y="31632"/>
                  <a:pt x="116509" y="34146"/>
                </a:cubicBezTo>
                <a:cubicBezTo>
                  <a:pt x="116509" y="36659"/>
                  <a:pt x="114345" y="38813"/>
                  <a:pt x="111820" y="38813"/>
                </a:cubicBezTo>
                <a:lnTo>
                  <a:pt x="41842" y="38813"/>
                </a:lnTo>
                <a:cubicBezTo>
                  <a:pt x="36431" y="38813"/>
                  <a:pt x="31742" y="43481"/>
                  <a:pt x="31742" y="48867"/>
                </a:cubicBezTo>
                <a:lnTo>
                  <a:pt x="31742" y="205413"/>
                </a:lnTo>
                <a:lnTo>
                  <a:pt x="264760" y="205413"/>
                </a:lnTo>
                <a:lnTo>
                  <a:pt x="264760" y="48867"/>
                </a:lnTo>
                <a:cubicBezTo>
                  <a:pt x="264760" y="43481"/>
                  <a:pt x="260071" y="38813"/>
                  <a:pt x="254660" y="38813"/>
                </a:cubicBezTo>
                <a:lnTo>
                  <a:pt x="189733" y="38813"/>
                </a:lnTo>
                <a:cubicBezTo>
                  <a:pt x="187208" y="38813"/>
                  <a:pt x="185404" y="36659"/>
                  <a:pt x="185404" y="34146"/>
                </a:cubicBezTo>
                <a:cubicBezTo>
                  <a:pt x="185404" y="31632"/>
                  <a:pt x="187208" y="29837"/>
                  <a:pt x="189733" y="29837"/>
                </a:cubicBezTo>
                <a:lnTo>
                  <a:pt x="254660" y="29837"/>
                </a:lnTo>
                <a:cubicBezTo>
                  <a:pt x="265121" y="29837"/>
                  <a:pt x="273778" y="38454"/>
                  <a:pt x="273778" y="48867"/>
                </a:cubicBezTo>
                <a:lnTo>
                  <a:pt x="273778" y="208645"/>
                </a:lnTo>
                <a:lnTo>
                  <a:pt x="295781" y="248858"/>
                </a:lnTo>
                <a:lnTo>
                  <a:pt x="296142" y="248858"/>
                </a:lnTo>
                <a:cubicBezTo>
                  <a:pt x="296142" y="249217"/>
                  <a:pt x="296142" y="249217"/>
                  <a:pt x="296142" y="249217"/>
                </a:cubicBezTo>
                <a:cubicBezTo>
                  <a:pt x="296142" y="249935"/>
                  <a:pt x="296503" y="250295"/>
                  <a:pt x="296503" y="250654"/>
                </a:cubicBezTo>
                <a:cubicBezTo>
                  <a:pt x="296503" y="251013"/>
                  <a:pt x="296503" y="251013"/>
                  <a:pt x="296503" y="251013"/>
                </a:cubicBezTo>
                <a:lnTo>
                  <a:pt x="296503" y="264298"/>
                </a:lnTo>
                <a:cubicBezTo>
                  <a:pt x="296503" y="273992"/>
                  <a:pt x="288567" y="281891"/>
                  <a:pt x="278467" y="281891"/>
                </a:cubicBezTo>
                <a:lnTo>
                  <a:pt x="18035" y="281891"/>
                </a:lnTo>
                <a:cubicBezTo>
                  <a:pt x="7935" y="281891"/>
                  <a:pt x="0" y="273992"/>
                  <a:pt x="0" y="264298"/>
                </a:cubicBezTo>
                <a:lnTo>
                  <a:pt x="0" y="251013"/>
                </a:lnTo>
                <a:cubicBezTo>
                  <a:pt x="0" y="251013"/>
                  <a:pt x="0" y="251013"/>
                  <a:pt x="0" y="250654"/>
                </a:cubicBezTo>
                <a:cubicBezTo>
                  <a:pt x="0" y="250295"/>
                  <a:pt x="0" y="249935"/>
                  <a:pt x="360" y="249217"/>
                </a:cubicBezTo>
                <a:lnTo>
                  <a:pt x="360" y="248858"/>
                </a:lnTo>
                <a:cubicBezTo>
                  <a:pt x="360" y="248858"/>
                  <a:pt x="360" y="248858"/>
                  <a:pt x="721" y="248858"/>
                </a:cubicBezTo>
                <a:lnTo>
                  <a:pt x="22724" y="208645"/>
                </a:lnTo>
                <a:lnTo>
                  <a:pt x="22724" y="48867"/>
                </a:lnTo>
                <a:cubicBezTo>
                  <a:pt x="22724" y="38454"/>
                  <a:pt x="31381" y="29837"/>
                  <a:pt x="41842" y="29837"/>
                </a:cubicBezTo>
                <a:close/>
                <a:moveTo>
                  <a:pt x="145206" y="36"/>
                </a:moveTo>
                <a:cubicBezTo>
                  <a:pt x="158466" y="757"/>
                  <a:pt x="168500" y="15189"/>
                  <a:pt x="170292" y="36476"/>
                </a:cubicBezTo>
                <a:cubicBezTo>
                  <a:pt x="171367" y="47300"/>
                  <a:pt x="170292" y="57041"/>
                  <a:pt x="168858" y="63536"/>
                </a:cubicBezTo>
                <a:lnTo>
                  <a:pt x="214012" y="63536"/>
                </a:lnTo>
                <a:cubicBezTo>
                  <a:pt x="223688" y="63536"/>
                  <a:pt x="231930" y="72556"/>
                  <a:pt x="231930" y="83019"/>
                </a:cubicBezTo>
                <a:cubicBezTo>
                  <a:pt x="231930" y="89513"/>
                  <a:pt x="229780" y="94203"/>
                  <a:pt x="227271" y="97450"/>
                </a:cubicBezTo>
                <a:cubicBezTo>
                  <a:pt x="230855" y="100698"/>
                  <a:pt x="233005" y="105388"/>
                  <a:pt x="233005" y="111521"/>
                </a:cubicBezTo>
                <a:cubicBezTo>
                  <a:pt x="233005" y="116572"/>
                  <a:pt x="231213" y="121624"/>
                  <a:pt x="227988" y="125592"/>
                </a:cubicBezTo>
                <a:cubicBezTo>
                  <a:pt x="229780" y="128839"/>
                  <a:pt x="230855" y="132447"/>
                  <a:pt x="230855" y="136416"/>
                </a:cubicBezTo>
                <a:cubicBezTo>
                  <a:pt x="230855" y="144354"/>
                  <a:pt x="226196" y="151930"/>
                  <a:pt x="219029" y="155538"/>
                </a:cubicBezTo>
                <a:cubicBezTo>
                  <a:pt x="219746" y="156981"/>
                  <a:pt x="219746" y="159146"/>
                  <a:pt x="219746" y="160589"/>
                </a:cubicBezTo>
                <a:cubicBezTo>
                  <a:pt x="219746" y="171774"/>
                  <a:pt x="211503" y="180794"/>
                  <a:pt x="200752" y="181876"/>
                </a:cubicBezTo>
                <a:cubicBezTo>
                  <a:pt x="200394" y="181876"/>
                  <a:pt x="200036" y="181876"/>
                  <a:pt x="199319" y="181876"/>
                </a:cubicBezTo>
                <a:lnTo>
                  <a:pt x="119763" y="181876"/>
                </a:lnTo>
                <a:cubicBezTo>
                  <a:pt x="117254" y="181876"/>
                  <a:pt x="115104" y="180072"/>
                  <a:pt x="115104" y="177547"/>
                </a:cubicBezTo>
                <a:cubicBezTo>
                  <a:pt x="115104" y="175021"/>
                  <a:pt x="117254" y="173217"/>
                  <a:pt x="119763" y="173217"/>
                </a:cubicBezTo>
                <a:lnTo>
                  <a:pt x="199319" y="173217"/>
                </a:lnTo>
                <a:cubicBezTo>
                  <a:pt x="199677" y="173217"/>
                  <a:pt x="199677" y="173217"/>
                  <a:pt x="199677" y="173217"/>
                </a:cubicBezTo>
                <a:cubicBezTo>
                  <a:pt x="206486" y="172496"/>
                  <a:pt x="210787" y="167084"/>
                  <a:pt x="210787" y="160589"/>
                </a:cubicBezTo>
                <a:cubicBezTo>
                  <a:pt x="210787" y="158785"/>
                  <a:pt x="210428" y="156621"/>
                  <a:pt x="209353" y="154817"/>
                </a:cubicBezTo>
                <a:cubicBezTo>
                  <a:pt x="208636" y="153374"/>
                  <a:pt x="208636" y="151930"/>
                  <a:pt x="209353" y="150848"/>
                </a:cubicBezTo>
                <a:cubicBezTo>
                  <a:pt x="210070" y="149405"/>
                  <a:pt x="210787" y="148683"/>
                  <a:pt x="212578" y="148322"/>
                </a:cubicBezTo>
                <a:cubicBezTo>
                  <a:pt x="217954" y="147240"/>
                  <a:pt x="221896" y="142189"/>
                  <a:pt x="221896" y="136416"/>
                </a:cubicBezTo>
                <a:cubicBezTo>
                  <a:pt x="221896" y="133169"/>
                  <a:pt x="220821" y="130283"/>
                  <a:pt x="218670" y="128118"/>
                </a:cubicBezTo>
                <a:cubicBezTo>
                  <a:pt x="217954" y="127036"/>
                  <a:pt x="217595" y="125953"/>
                  <a:pt x="217595" y="124510"/>
                </a:cubicBezTo>
                <a:cubicBezTo>
                  <a:pt x="217595" y="123067"/>
                  <a:pt x="218312" y="122345"/>
                  <a:pt x="219387" y="121263"/>
                </a:cubicBezTo>
                <a:cubicBezTo>
                  <a:pt x="222612" y="119098"/>
                  <a:pt x="224404" y="115490"/>
                  <a:pt x="224404" y="111521"/>
                </a:cubicBezTo>
                <a:cubicBezTo>
                  <a:pt x="224404" y="105027"/>
                  <a:pt x="220104" y="102862"/>
                  <a:pt x="217954" y="102862"/>
                </a:cubicBezTo>
                <a:cubicBezTo>
                  <a:pt x="215445" y="102862"/>
                  <a:pt x="213653" y="100698"/>
                  <a:pt x="213653" y="98172"/>
                </a:cubicBezTo>
                <a:cubicBezTo>
                  <a:pt x="213653" y="95646"/>
                  <a:pt x="215445" y="93842"/>
                  <a:pt x="217954" y="93842"/>
                </a:cubicBezTo>
                <a:cubicBezTo>
                  <a:pt x="218670" y="93482"/>
                  <a:pt x="222971" y="90956"/>
                  <a:pt x="222971" y="83019"/>
                </a:cubicBezTo>
                <a:cubicBezTo>
                  <a:pt x="222971" y="76885"/>
                  <a:pt x="218312" y="72556"/>
                  <a:pt x="214012" y="72556"/>
                </a:cubicBezTo>
                <a:lnTo>
                  <a:pt x="163125" y="72556"/>
                </a:lnTo>
                <a:cubicBezTo>
                  <a:pt x="161691" y="72556"/>
                  <a:pt x="160258" y="71834"/>
                  <a:pt x="159541" y="70752"/>
                </a:cubicBezTo>
                <a:cubicBezTo>
                  <a:pt x="158824" y="69669"/>
                  <a:pt x="158466" y="68226"/>
                  <a:pt x="158824" y="66783"/>
                </a:cubicBezTo>
                <a:cubicBezTo>
                  <a:pt x="159899" y="62453"/>
                  <a:pt x="162766" y="50908"/>
                  <a:pt x="161691" y="37198"/>
                </a:cubicBezTo>
                <a:cubicBezTo>
                  <a:pt x="159899" y="21323"/>
                  <a:pt x="153090" y="9417"/>
                  <a:pt x="144490" y="9056"/>
                </a:cubicBezTo>
                <a:cubicBezTo>
                  <a:pt x="140548" y="9056"/>
                  <a:pt x="137323" y="9056"/>
                  <a:pt x="135531" y="9777"/>
                </a:cubicBezTo>
                <a:cubicBezTo>
                  <a:pt x="136964" y="17354"/>
                  <a:pt x="139473" y="33951"/>
                  <a:pt x="136964" y="41166"/>
                </a:cubicBezTo>
                <a:cubicBezTo>
                  <a:pt x="130155" y="63175"/>
                  <a:pt x="107579" y="89152"/>
                  <a:pt x="101845" y="95286"/>
                </a:cubicBezTo>
                <a:lnTo>
                  <a:pt x="101845" y="177547"/>
                </a:lnTo>
                <a:cubicBezTo>
                  <a:pt x="101845" y="180072"/>
                  <a:pt x="99695" y="181876"/>
                  <a:pt x="97545" y="181876"/>
                </a:cubicBezTo>
                <a:lnTo>
                  <a:pt x="68159" y="181876"/>
                </a:lnTo>
                <a:cubicBezTo>
                  <a:pt x="65650" y="181876"/>
                  <a:pt x="63500" y="180072"/>
                  <a:pt x="63500" y="177547"/>
                </a:cubicBezTo>
                <a:lnTo>
                  <a:pt x="63500" y="93482"/>
                </a:lnTo>
                <a:cubicBezTo>
                  <a:pt x="63500" y="90956"/>
                  <a:pt x="65650" y="88791"/>
                  <a:pt x="68159" y="88791"/>
                </a:cubicBezTo>
                <a:lnTo>
                  <a:pt x="95394" y="88791"/>
                </a:lnTo>
                <a:cubicBezTo>
                  <a:pt x="100770" y="82658"/>
                  <a:pt x="122271" y="58124"/>
                  <a:pt x="128722" y="38641"/>
                </a:cubicBezTo>
                <a:cubicBezTo>
                  <a:pt x="130514" y="33229"/>
                  <a:pt x="128005" y="16632"/>
                  <a:pt x="126213" y="7613"/>
                </a:cubicBezTo>
                <a:cubicBezTo>
                  <a:pt x="125855" y="5809"/>
                  <a:pt x="126572" y="3644"/>
                  <a:pt x="128364" y="2922"/>
                </a:cubicBezTo>
                <a:cubicBezTo>
                  <a:pt x="129080" y="2201"/>
                  <a:pt x="133739" y="-325"/>
                  <a:pt x="145206" y="36"/>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64" name="Freeform 693">
            <a:extLst>
              <a:ext uri="{FF2B5EF4-FFF2-40B4-BE49-F238E27FC236}">
                <a16:creationId xmlns:a16="http://schemas.microsoft.com/office/drawing/2014/main" id="{503D5B53-A0FA-B84F-9D2A-CFD0794E5CE2}"/>
              </a:ext>
            </a:extLst>
          </p:cNvPr>
          <p:cNvSpPr>
            <a:spLocks noChangeArrowheads="1"/>
          </p:cNvSpPr>
          <p:nvPr/>
        </p:nvSpPr>
        <p:spPr bwMode="auto">
          <a:xfrm>
            <a:off x="7521503" y="1179647"/>
            <a:ext cx="371563" cy="445400"/>
          </a:xfrm>
          <a:custGeom>
            <a:avLst/>
            <a:gdLst>
              <a:gd name="T0" fmla="*/ 223378 w 246924"/>
              <a:gd name="T1" fmla="*/ 287934 h 297093"/>
              <a:gd name="T2" fmla="*/ 223378 w 246924"/>
              <a:gd name="T3" fmla="*/ 297093 h 297093"/>
              <a:gd name="T4" fmla="*/ 156940 w 246924"/>
              <a:gd name="T5" fmla="*/ 292330 h 297093"/>
              <a:gd name="T6" fmla="*/ 21883 w 246924"/>
              <a:gd name="T7" fmla="*/ 287934 h 297093"/>
              <a:gd name="T8" fmla="*/ 88321 w 246924"/>
              <a:gd name="T9" fmla="*/ 292330 h 297093"/>
              <a:gd name="T10" fmla="*/ 21883 w 246924"/>
              <a:gd name="T11" fmla="*/ 297093 h 297093"/>
              <a:gd name="T12" fmla="*/ 21883 w 246924"/>
              <a:gd name="T13" fmla="*/ 287934 h 297093"/>
              <a:gd name="T14" fmla="*/ 117134 w 246924"/>
              <a:gd name="T15" fmla="*/ 117845 h 297093"/>
              <a:gd name="T16" fmla="*/ 117134 w 246924"/>
              <a:gd name="T17" fmla="*/ 128893 h 297093"/>
              <a:gd name="T18" fmla="*/ 130611 w 246924"/>
              <a:gd name="T19" fmla="*/ 123547 h 297093"/>
              <a:gd name="T20" fmla="*/ 122809 w 246924"/>
              <a:gd name="T21" fmla="*/ 115707 h 297093"/>
              <a:gd name="T22" fmla="*/ 134513 w 246924"/>
              <a:gd name="T23" fmla="*/ 111787 h 297093"/>
              <a:gd name="T24" fmla="*/ 134513 w 246924"/>
              <a:gd name="T25" fmla="*/ 134951 h 297093"/>
              <a:gd name="T26" fmla="*/ 111105 w 246924"/>
              <a:gd name="T27" fmla="*/ 134951 h 297093"/>
              <a:gd name="T28" fmla="*/ 111105 w 246924"/>
              <a:gd name="T29" fmla="*/ 111787 h 297093"/>
              <a:gd name="T30" fmla="*/ 124215 w 246924"/>
              <a:gd name="T31" fmla="*/ 72273 h 297093"/>
              <a:gd name="T32" fmla="*/ 161119 w 246924"/>
              <a:gd name="T33" fmla="*/ 93704 h 297093"/>
              <a:gd name="T34" fmla="*/ 154607 w 246924"/>
              <a:gd name="T35" fmla="*/ 93704 h 297093"/>
              <a:gd name="T36" fmla="*/ 87312 w 246924"/>
              <a:gd name="T37" fmla="*/ 93704 h 297093"/>
              <a:gd name="T38" fmla="*/ 124215 w 246924"/>
              <a:gd name="T39" fmla="*/ 72273 h 297093"/>
              <a:gd name="T40" fmla="*/ 24023 w 246924"/>
              <a:gd name="T41" fmla="*/ 66524 h 297093"/>
              <a:gd name="T42" fmla="*/ 123602 w 246924"/>
              <a:gd name="T43" fmla="*/ 284728 h 297093"/>
              <a:gd name="T44" fmla="*/ 223182 w 246924"/>
              <a:gd name="T45" fmla="*/ 66524 h 297093"/>
              <a:gd name="T46" fmla="*/ 231120 w 246924"/>
              <a:gd name="T47" fmla="*/ 62210 h 297093"/>
              <a:gd name="T48" fmla="*/ 126489 w 246924"/>
              <a:gd name="T49" fmla="*/ 294075 h 297093"/>
              <a:gd name="T50" fmla="*/ 120355 w 246924"/>
              <a:gd name="T51" fmla="*/ 294075 h 297093"/>
              <a:gd name="T52" fmla="*/ 16085 w 246924"/>
              <a:gd name="T53" fmla="*/ 62210 h 297093"/>
              <a:gd name="T54" fmla="*/ 124215 w 246924"/>
              <a:gd name="T55" fmla="*/ 35522 h 297093"/>
              <a:gd name="T56" fmla="*/ 186517 w 246924"/>
              <a:gd name="T57" fmla="*/ 68241 h 297093"/>
              <a:gd name="T58" fmla="*/ 179997 w 246924"/>
              <a:gd name="T59" fmla="*/ 68241 h 297093"/>
              <a:gd name="T60" fmla="*/ 68072 w 246924"/>
              <a:gd name="T61" fmla="*/ 68241 h 297093"/>
              <a:gd name="T62" fmla="*/ 61914 w 246924"/>
              <a:gd name="T63" fmla="*/ 61624 h 297093"/>
              <a:gd name="T64" fmla="*/ 123424 w 246924"/>
              <a:gd name="T65" fmla="*/ 0 h 297093"/>
              <a:gd name="T66" fmla="*/ 210352 w 246924"/>
              <a:gd name="T67" fmla="*/ 42863 h 297093"/>
              <a:gd name="T68" fmla="*/ 203900 w 246924"/>
              <a:gd name="T69" fmla="*/ 42863 h 297093"/>
              <a:gd name="T70" fmla="*/ 36495 w 246924"/>
              <a:gd name="T71" fmla="*/ 42863 h 297093"/>
              <a:gd name="T72" fmla="*/ 123424 w 246924"/>
              <a:gd name="T73" fmla="*/ 0 h 297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46924" h="297093">
                <a:moveTo>
                  <a:pt x="161584" y="287934"/>
                </a:moveTo>
                <a:lnTo>
                  <a:pt x="223378" y="287934"/>
                </a:lnTo>
                <a:cubicBezTo>
                  <a:pt x="225878" y="287934"/>
                  <a:pt x="228021" y="289766"/>
                  <a:pt x="228021" y="292330"/>
                </a:cubicBezTo>
                <a:cubicBezTo>
                  <a:pt x="228021" y="294895"/>
                  <a:pt x="225878" y="297093"/>
                  <a:pt x="223378" y="297093"/>
                </a:cubicBezTo>
                <a:lnTo>
                  <a:pt x="161584" y="297093"/>
                </a:lnTo>
                <a:cubicBezTo>
                  <a:pt x="158726" y="297093"/>
                  <a:pt x="156940" y="294895"/>
                  <a:pt x="156940" y="292330"/>
                </a:cubicBezTo>
                <a:cubicBezTo>
                  <a:pt x="156940" y="289766"/>
                  <a:pt x="158726" y="287934"/>
                  <a:pt x="161584" y="287934"/>
                </a:cubicBezTo>
                <a:close/>
                <a:moveTo>
                  <a:pt x="21883" y="287934"/>
                </a:moveTo>
                <a:lnTo>
                  <a:pt x="84034" y="287934"/>
                </a:lnTo>
                <a:cubicBezTo>
                  <a:pt x="86535" y="287934"/>
                  <a:pt x="88321" y="289766"/>
                  <a:pt x="88321" y="292330"/>
                </a:cubicBezTo>
                <a:cubicBezTo>
                  <a:pt x="88321" y="294895"/>
                  <a:pt x="86535" y="297093"/>
                  <a:pt x="84034" y="297093"/>
                </a:cubicBezTo>
                <a:lnTo>
                  <a:pt x="21883" y="297093"/>
                </a:lnTo>
                <a:cubicBezTo>
                  <a:pt x="19383" y="297093"/>
                  <a:pt x="17240" y="294895"/>
                  <a:pt x="17240" y="292330"/>
                </a:cubicBezTo>
                <a:cubicBezTo>
                  <a:pt x="17240" y="289766"/>
                  <a:pt x="19383" y="287934"/>
                  <a:pt x="21883" y="287934"/>
                </a:cubicBezTo>
                <a:close/>
                <a:moveTo>
                  <a:pt x="122809" y="115707"/>
                </a:moveTo>
                <a:cubicBezTo>
                  <a:pt x="120681" y="115707"/>
                  <a:pt x="118907" y="116420"/>
                  <a:pt x="117134" y="117845"/>
                </a:cubicBezTo>
                <a:cubicBezTo>
                  <a:pt x="115716" y="119271"/>
                  <a:pt x="115006" y="121053"/>
                  <a:pt x="115006" y="123547"/>
                </a:cubicBezTo>
                <a:cubicBezTo>
                  <a:pt x="115006" y="125329"/>
                  <a:pt x="115716" y="127467"/>
                  <a:pt x="117134" y="128893"/>
                </a:cubicBezTo>
                <a:cubicBezTo>
                  <a:pt x="120326" y="131744"/>
                  <a:pt x="125291" y="131744"/>
                  <a:pt x="128129" y="128893"/>
                </a:cubicBezTo>
                <a:cubicBezTo>
                  <a:pt x="129547" y="127467"/>
                  <a:pt x="130611" y="125329"/>
                  <a:pt x="130611" y="123547"/>
                </a:cubicBezTo>
                <a:cubicBezTo>
                  <a:pt x="130611" y="121053"/>
                  <a:pt x="129547" y="119271"/>
                  <a:pt x="128129" y="117845"/>
                </a:cubicBezTo>
                <a:cubicBezTo>
                  <a:pt x="126710" y="116420"/>
                  <a:pt x="124937" y="115707"/>
                  <a:pt x="122809" y="115707"/>
                </a:cubicBezTo>
                <a:close/>
                <a:moveTo>
                  <a:pt x="122676" y="106976"/>
                </a:moveTo>
                <a:cubicBezTo>
                  <a:pt x="126976" y="106976"/>
                  <a:pt x="131321" y="108579"/>
                  <a:pt x="134513" y="111787"/>
                </a:cubicBezTo>
                <a:cubicBezTo>
                  <a:pt x="137704" y="114638"/>
                  <a:pt x="139123" y="118914"/>
                  <a:pt x="139123" y="123547"/>
                </a:cubicBezTo>
                <a:cubicBezTo>
                  <a:pt x="139123" y="127824"/>
                  <a:pt x="137704" y="131744"/>
                  <a:pt x="134513" y="134951"/>
                </a:cubicBezTo>
                <a:cubicBezTo>
                  <a:pt x="131321" y="138159"/>
                  <a:pt x="127065" y="139941"/>
                  <a:pt x="122809" y="139941"/>
                </a:cubicBezTo>
                <a:cubicBezTo>
                  <a:pt x="118198" y="139941"/>
                  <a:pt x="114297" y="138159"/>
                  <a:pt x="111105" y="134951"/>
                </a:cubicBezTo>
                <a:cubicBezTo>
                  <a:pt x="107913" y="131744"/>
                  <a:pt x="106140" y="127824"/>
                  <a:pt x="106140" y="123547"/>
                </a:cubicBezTo>
                <a:cubicBezTo>
                  <a:pt x="106140" y="118914"/>
                  <a:pt x="107913" y="114638"/>
                  <a:pt x="111105" y="111787"/>
                </a:cubicBezTo>
                <a:cubicBezTo>
                  <a:pt x="114120" y="108579"/>
                  <a:pt x="118376" y="106976"/>
                  <a:pt x="122676" y="106976"/>
                </a:cubicBezTo>
                <a:close/>
                <a:moveTo>
                  <a:pt x="124215" y="72273"/>
                </a:moveTo>
                <a:cubicBezTo>
                  <a:pt x="137602" y="72273"/>
                  <a:pt x="150988" y="77273"/>
                  <a:pt x="161119" y="87274"/>
                </a:cubicBezTo>
                <a:cubicBezTo>
                  <a:pt x="162928" y="89060"/>
                  <a:pt x="162928" y="91918"/>
                  <a:pt x="161119" y="93704"/>
                </a:cubicBezTo>
                <a:cubicBezTo>
                  <a:pt x="160034" y="94418"/>
                  <a:pt x="158949" y="94775"/>
                  <a:pt x="157863" y="94775"/>
                </a:cubicBezTo>
                <a:cubicBezTo>
                  <a:pt x="156777" y="94775"/>
                  <a:pt x="155692" y="94418"/>
                  <a:pt x="154607" y="93704"/>
                </a:cubicBezTo>
                <a:cubicBezTo>
                  <a:pt x="137602" y="76916"/>
                  <a:pt x="110467" y="76916"/>
                  <a:pt x="93462" y="93704"/>
                </a:cubicBezTo>
                <a:cubicBezTo>
                  <a:pt x="92015" y="95490"/>
                  <a:pt x="88759" y="95490"/>
                  <a:pt x="87312" y="93704"/>
                </a:cubicBezTo>
                <a:cubicBezTo>
                  <a:pt x="85503" y="91918"/>
                  <a:pt x="85503" y="89060"/>
                  <a:pt x="87312" y="87274"/>
                </a:cubicBezTo>
                <a:cubicBezTo>
                  <a:pt x="97442" y="77273"/>
                  <a:pt x="110829" y="72273"/>
                  <a:pt x="124215" y="72273"/>
                </a:cubicBezTo>
                <a:close/>
                <a:moveTo>
                  <a:pt x="22219" y="60772"/>
                </a:moveTo>
                <a:cubicBezTo>
                  <a:pt x="24384" y="61850"/>
                  <a:pt x="25105" y="64367"/>
                  <a:pt x="24023" y="66524"/>
                </a:cubicBezTo>
                <a:cubicBezTo>
                  <a:pt x="-1594" y="111459"/>
                  <a:pt x="5983" y="167537"/>
                  <a:pt x="42423" y="203845"/>
                </a:cubicBezTo>
                <a:lnTo>
                  <a:pt x="123602" y="284728"/>
                </a:lnTo>
                <a:lnTo>
                  <a:pt x="204421" y="203845"/>
                </a:lnTo>
                <a:cubicBezTo>
                  <a:pt x="240861" y="167537"/>
                  <a:pt x="248438" y="111459"/>
                  <a:pt x="223182" y="66524"/>
                </a:cubicBezTo>
                <a:cubicBezTo>
                  <a:pt x="221739" y="64367"/>
                  <a:pt x="222821" y="61850"/>
                  <a:pt x="224625" y="60772"/>
                </a:cubicBezTo>
                <a:cubicBezTo>
                  <a:pt x="226790" y="59334"/>
                  <a:pt x="229677" y="60053"/>
                  <a:pt x="231120" y="62210"/>
                </a:cubicBezTo>
                <a:cubicBezTo>
                  <a:pt x="258179" y="110380"/>
                  <a:pt x="249881" y="171132"/>
                  <a:pt x="210915" y="210316"/>
                </a:cubicBezTo>
                <a:lnTo>
                  <a:pt x="126489" y="294075"/>
                </a:lnTo>
                <a:cubicBezTo>
                  <a:pt x="125767" y="294794"/>
                  <a:pt x="124685" y="295513"/>
                  <a:pt x="123602" y="295513"/>
                </a:cubicBezTo>
                <a:cubicBezTo>
                  <a:pt x="122159" y="295513"/>
                  <a:pt x="121077" y="294794"/>
                  <a:pt x="120355" y="294075"/>
                </a:cubicBezTo>
                <a:lnTo>
                  <a:pt x="35929" y="210316"/>
                </a:lnTo>
                <a:cubicBezTo>
                  <a:pt x="-3037" y="171132"/>
                  <a:pt x="-11335" y="110021"/>
                  <a:pt x="16085" y="62210"/>
                </a:cubicBezTo>
                <a:cubicBezTo>
                  <a:pt x="17168" y="60053"/>
                  <a:pt x="20054" y="59334"/>
                  <a:pt x="22219" y="60772"/>
                </a:cubicBezTo>
                <a:close/>
                <a:moveTo>
                  <a:pt x="124215" y="35522"/>
                </a:moveTo>
                <a:cubicBezTo>
                  <a:pt x="147397" y="35522"/>
                  <a:pt x="169493" y="44713"/>
                  <a:pt x="186517" y="61624"/>
                </a:cubicBezTo>
                <a:cubicBezTo>
                  <a:pt x="188328" y="63462"/>
                  <a:pt x="188328" y="66403"/>
                  <a:pt x="186517" y="68241"/>
                </a:cubicBezTo>
                <a:cubicBezTo>
                  <a:pt x="185430" y="68976"/>
                  <a:pt x="184344" y="69712"/>
                  <a:pt x="183257" y="69712"/>
                </a:cubicBezTo>
                <a:cubicBezTo>
                  <a:pt x="181808" y="69712"/>
                  <a:pt x="181084" y="68976"/>
                  <a:pt x="179997" y="68241"/>
                </a:cubicBezTo>
                <a:cubicBezTo>
                  <a:pt x="165146" y="53168"/>
                  <a:pt x="145224" y="44713"/>
                  <a:pt x="124215" y="44713"/>
                </a:cubicBezTo>
                <a:cubicBezTo>
                  <a:pt x="103207" y="44713"/>
                  <a:pt x="82922" y="53168"/>
                  <a:pt x="68072" y="68241"/>
                </a:cubicBezTo>
                <a:cubicBezTo>
                  <a:pt x="66623" y="70079"/>
                  <a:pt x="63363" y="70079"/>
                  <a:pt x="61914" y="68241"/>
                </a:cubicBezTo>
                <a:cubicBezTo>
                  <a:pt x="60103" y="66403"/>
                  <a:pt x="60103" y="63462"/>
                  <a:pt x="61914" y="61624"/>
                </a:cubicBezTo>
                <a:cubicBezTo>
                  <a:pt x="78214" y="44713"/>
                  <a:pt x="100671" y="35522"/>
                  <a:pt x="124215" y="35522"/>
                </a:cubicBezTo>
                <a:close/>
                <a:moveTo>
                  <a:pt x="123424" y="0"/>
                </a:moveTo>
                <a:cubicBezTo>
                  <a:pt x="154879" y="0"/>
                  <a:pt x="186335" y="12104"/>
                  <a:pt x="210352" y="36311"/>
                </a:cubicBezTo>
                <a:cubicBezTo>
                  <a:pt x="212145" y="38131"/>
                  <a:pt x="212145" y="41043"/>
                  <a:pt x="210352" y="42863"/>
                </a:cubicBezTo>
                <a:cubicBezTo>
                  <a:pt x="209277" y="43591"/>
                  <a:pt x="208560" y="44319"/>
                  <a:pt x="207126" y="44319"/>
                </a:cubicBezTo>
                <a:cubicBezTo>
                  <a:pt x="206051" y="44319"/>
                  <a:pt x="204975" y="43591"/>
                  <a:pt x="203900" y="42863"/>
                </a:cubicBezTo>
                <a:cubicBezTo>
                  <a:pt x="159450" y="-2275"/>
                  <a:pt x="87398" y="-2275"/>
                  <a:pt x="42948" y="42863"/>
                </a:cubicBezTo>
                <a:cubicBezTo>
                  <a:pt x="41155" y="44683"/>
                  <a:pt x="38287" y="44683"/>
                  <a:pt x="36495" y="42863"/>
                </a:cubicBezTo>
                <a:cubicBezTo>
                  <a:pt x="34703" y="41043"/>
                  <a:pt x="34703" y="38131"/>
                  <a:pt x="36495" y="36311"/>
                </a:cubicBezTo>
                <a:cubicBezTo>
                  <a:pt x="60513" y="12104"/>
                  <a:pt x="91968" y="0"/>
                  <a:pt x="123424"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65" name="Freeform 694">
            <a:extLst>
              <a:ext uri="{FF2B5EF4-FFF2-40B4-BE49-F238E27FC236}">
                <a16:creationId xmlns:a16="http://schemas.microsoft.com/office/drawing/2014/main" id="{07D70334-7A94-0149-AF4A-698F98BDD8AB}"/>
              </a:ext>
            </a:extLst>
          </p:cNvPr>
          <p:cNvSpPr>
            <a:spLocks noChangeArrowheads="1"/>
          </p:cNvSpPr>
          <p:nvPr/>
        </p:nvSpPr>
        <p:spPr bwMode="auto">
          <a:xfrm>
            <a:off x="9149831" y="2395981"/>
            <a:ext cx="445401" cy="443019"/>
          </a:xfrm>
          <a:custGeom>
            <a:avLst/>
            <a:gdLst>
              <a:gd name="T0" fmla="*/ 9018 w 296501"/>
              <a:gd name="T1" fmla="*/ 158301 h 294916"/>
              <a:gd name="T2" fmla="*/ 97391 w 296501"/>
              <a:gd name="T3" fmla="*/ 241348 h 294916"/>
              <a:gd name="T4" fmla="*/ 98834 w 296501"/>
              <a:gd name="T5" fmla="*/ 241708 h 294916"/>
              <a:gd name="T6" fmla="*/ 100277 w 296501"/>
              <a:gd name="T7" fmla="*/ 242427 h 294916"/>
              <a:gd name="T8" fmla="*/ 192978 w 296501"/>
              <a:gd name="T9" fmla="*/ 242427 h 294916"/>
              <a:gd name="T10" fmla="*/ 194421 w 296501"/>
              <a:gd name="T11" fmla="*/ 241708 h 294916"/>
              <a:gd name="T12" fmla="*/ 195864 w 296501"/>
              <a:gd name="T13" fmla="*/ 241348 h 294916"/>
              <a:gd name="T14" fmla="*/ 287484 w 296501"/>
              <a:gd name="T15" fmla="*/ 220856 h 294916"/>
              <a:gd name="T16" fmla="*/ 296501 w 296501"/>
              <a:gd name="T17" fmla="*/ 220856 h 294916"/>
              <a:gd name="T18" fmla="*/ 291812 w 296501"/>
              <a:gd name="T19" fmla="*/ 249977 h 294916"/>
              <a:gd name="T20" fmla="*/ 149693 w 296501"/>
              <a:gd name="T21" fmla="*/ 293837 h 294916"/>
              <a:gd name="T22" fmla="*/ 143561 w 296501"/>
              <a:gd name="T23" fmla="*/ 293837 h 294916"/>
              <a:gd name="T24" fmla="*/ 4689 w 296501"/>
              <a:gd name="T25" fmla="*/ 249977 h 294916"/>
              <a:gd name="T26" fmla="*/ 0 w 296501"/>
              <a:gd name="T27" fmla="*/ 158301 h 294916"/>
              <a:gd name="T28" fmla="*/ 49417 w 296501"/>
              <a:gd name="T29" fmla="*/ 139360 h 294916"/>
              <a:gd name="T30" fmla="*/ 114705 w 296501"/>
              <a:gd name="T31" fmla="*/ 206874 h 294916"/>
              <a:gd name="T32" fmla="*/ 71420 w 296501"/>
              <a:gd name="T33" fmla="*/ 139360 h 294916"/>
              <a:gd name="T34" fmla="*/ 260431 w 296501"/>
              <a:gd name="T35" fmla="*/ 81233 h 294916"/>
              <a:gd name="T36" fmla="*/ 76470 w 296501"/>
              <a:gd name="T37" fmla="*/ 131417 h 294916"/>
              <a:gd name="T38" fmla="*/ 260431 w 296501"/>
              <a:gd name="T39" fmla="*/ 81233 h 294916"/>
              <a:gd name="T40" fmla="*/ 9018 w 296501"/>
              <a:gd name="T41" fmla="*/ 130334 h 294916"/>
              <a:gd name="T42" fmla="*/ 67452 w 296501"/>
              <a:gd name="T43" fmla="*/ 67514 h 294916"/>
              <a:gd name="T44" fmla="*/ 260431 w 296501"/>
              <a:gd name="T45" fmla="*/ 23467 h 294916"/>
              <a:gd name="T46" fmla="*/ 76470 w 296501"/>
              <a:gd name="T47" fmla="*/ 84122 h 294916"/>
              <a:gd name="T48" fmla="*/ 260431 w 296501"/>
              <a:gd name="T49" fmla="*/ 23467 h 294916"/>
              <a:gd name="T50" fmla="*/ 269448 w 296501"/>
              <a:gd name="T51" fmla="*/ 18052 h 294916"/>
              <a:gd name="T52" fmla="*/ 278466 w 296501"/>
              <a:gd name="T53" fmla="*/ 188822 h 294916"/>
              <a:gd name="T54" fmla="*/ 287484 w 296501"/>
              <a:gd name="T55" fmla="*/ 18052 h 294916"/>
              <a:gd name="T56" fmla="*/ 278466 w 296501"/>
              <a:gd name="T57" fmla="*/ 0 h 294916"/>
              <a:gd name="T58" fmla="*/ 296501 w 296501"/>
              <a:gd name="T59" fmla="*/ 179796 h 294916"/>
              <a:gd name="T60" fmla="*/ 261152 w 296501"/>
              <a:gd name="T61" fmla="*/ 183407 h 294916"/>
              <a:gd name="T62" fmla="*/ 114705 w 296501"/>
              <a:gd name="T63" fmla="*/ 215539 h 294916"/>
              <a:gd name="T64" fmla="*/ 40760 w 296501"/>
              <a:gd name="T65" fmla="*/ 139360 h 294916"/>
              <a:gd name="T66" fmla="*/ 0 w 296501"/>
              <a:gd name="T67" fmla="*/ 135028 h 294916"/>
              <a:gd name="T68" fmla="*/ 4689 w 296501"/>
              <a:gd name="T69" fmla="*/ 58488 h 294916"/>
              <a:gd name="T70" fmla="*/ 261152 w 296501"/>
              <a:gd name="T71" fmla="*/ 14080 h 2949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96501" h="294916">
                <a:moveTo>
                  <a:pt x="4689" y="153987"/>
                </a:moveTo>
                <a:cubicBezTo>
                  <a:pt x="7214" y="153987"/>
                  <a:pt x="9018" y="155785"/>
                  <a:pt x="9018" y="158301"/>
                </a:cubicBezTo>
                <a:lnTo>
                  <a:pt x="9018" y="241348"/>
                </a:lnTo>
                <a:lnTo>
                  <a:pt x="97391" y="241348"/>
                </a:lnTo>
                <a:cubicBezTo>
                  <a:pt x="97391" y="241348"/>
                  <a:pt x="97752" y="241348"/>
                  <a:pt x="98112" y="241348"/>
                </a:cubicBezTo>
                <a:cubicBezTo>
                  <a:pt x="98112" y="241348"/>
                  <a:pt x="98473" y="241348"/>
                  <a:pt x="98834" y="241708"/>
                </a:cubicBezTo>
                <a:cubicBezTo>
                  <a:pt x="99194" y="241708"/>
                  <a:pt x="99194" y="241708"/>
                  <a:pt x="99555" y="242067"/>
                </a:cubicBezTo>
                <a:cubicBezTo>
                  <a:pt x="99916" y="242067"/>
                  <a:pt x="99916" y="242067"/>
                  <a:pt x="100277" y="242427"/>
                </a:cubicBezTo>
                <a:lnTo>
                  <a:pt x="146808" y="284490"/>
                </a:lnTo>
                <a:lnTo>
                  <a:pt x="192978" y="242427"/>
                </a:lnTo>
                <a:cubicBezTo>
                  <a:pt x="193339" y="242067"/>
                  <a:pt x="193339" y="242067"/>
                  <a:pt x="193339" y="242067"/>
                </a:cubicBezTo>
                <a:cubicBezTo>
                  <a:pt x="194060" y="241708"/>
                  <a:pt x="194060" y="241708"/>
                  <a:pt x="194421" y="241708"/>
                </a:cubicBezTo>
                <a:cubicBezTo>
                  <a:pt x="194782" y="241348"/>
                  <a:pt x="194782" y="241348"/>
                  <a:pt x="195143" y="241348"/>
                </a:cubicBezTo>
                <a:cubicBezTo>
                  <a:pt x="195503" y="241348"/>
                  <a:pt x="195864" y="241348"/>
                  <a:pt x="195864" y="241348"/>
                </a:cubicBezTo>
                <a:lnTo>
                  <a:pt x="287484" y="241348"/>
                </a:lnTo>
                <a:lnTo>
                  <a:pt x="287484" y="220856"/>
                </a:lnTo>
                <a:cubicBezTo>
                  <a:pt x="287484" y="218340"/>
                  <a:pt x="289648" y="216183"/>
                  <a:pt x="291812" y="216183"/>
                </a:cubicBezTo>
                <a:cubicBezTo>
                  <a:pt x="294337" y="216183"/>
                  <a:pt x="296501" y="218340"/>
                  <a:pt x="296501" y="220856"/>
                </a:cubicBezTo>
                <a:lnTo>
                  <a:pt x="296501" y="245662"/>
                </a:lnTo>
                <a:cubicBezTo>
                  <a:pt x="296501" y="248179"/>
                  <a:pt x="294337" y="249977"/>
                  <a:pt x="291812" y="249977"/>
                </a:cubicBezTo>
                <a:lnTo>
                  <a:pt x="197668" y="249977"/>
                </a:lnTo>
                <a:lnTo>
                  <a:pt x="149693" y="293837"/>
                </a:lnTo>
                <a:cubicBezTo>
                  <a:pt x="148611" y="294556"/>
                  <a:pt x="147529" y="294916"/>
                  <a:pt x="146808" y="294916"/>
                </a:cubicBezTo>
                <a:cubicBezTo>
                  <a:pt x="145726" y="294916"/>
                  <a:pt x="144644" y="294556"/>
                  <a:pt x="143561" y="293837"/>
                </a:cubicBezTo>
                <a:lnTo>
                  <a:pt x="95587" y="249977"/>
                </a:lnTo>
                <a:lnTo>
                  <a:pt x="4689" y="249977"/>
                </a:lnTo>
                <a:cubicBezTo>
                  <a:pt x="2164" y="249977"/>
                  <a:pt x="0" y="248179"/>
                  <a:pt x="0" y="245662"/>
                </a:cubicBezTo>
                <a:lnTo>
                  <a:pt x="0" y="158301"/>
                </a:lnTo>
                <a:cubicBezTo>
                  <a:pt x="0" y="155785"/>
                  <a:pt x="2164" y="153987"/>
                  <a:pt x="4689" y="153987"/>
                </a:cubicBezTo>
                <a:close/>
                <a:moveTo>
                  <a:pt x="49417" y="139360"/>
                </a:moveTo>
                <a:cubicBezTo>
                  <a:pt x="49417" y="139721"/>
                  <a:pt x="49417" y="140804"/>
                  <a:pt x="49417" y="141526"/>
                </a:cubicBezTo>
                <a:cubicBezTo>
                  <a:pt x="49417" y="177630"/>
                  <a:pt x="78995" y="206874"/>
                  <a:pt x="114705" y="206874"/>
                </a:cubicBezTo>
                <a:cubicBezTo>
                  <a:pt x="143201" y="206874"/>
                  <a:pt x="167007" y="188822"/>
                  <a:pt x="176025" y="163911"/>
                </a:cubicBezTo>
                <a:lnTo>
                  <a:pt x="71420" y="139360"/>
                </a:lnTo>
                <a:lnTo>
                  <a:pt x="49417" y="139360"/>
                </a:lnTo>
                <a:close/>
                <a:moveTo>
                  <a:pt x="260431" y="81233"/>
                </a:moveTo>
                <a:lnTo>
                  <a:pt x="76470" y="93148"/>
                </a:lnTo>
                <a:lnTo>
                  <a:pt x="76470" y="131417"/>
                </a:lnTo>
                <a:lnTo>
                  <a:pt x="260431" y="174020"/>
                </a:lnTo>
                <a:lnTo>
                  <a:pt x="260431" y="81233"/>
                </a:lnTo>
                <a:close/>
                <a:moveTo>
                  <a:pt x="9018" y="67514"/>
                </a:moveTo>
                <a:lnTo>
                  <a:pt x="9018" y="130334"/>
                </a:lnTo>
                <a:lnTo>
                  <a:pt x="67452" y="130334"/>
                </a:lnTo>
                <a:lnTo>
                  <a:pt x="67452" y="67514"/>
                </a:lnTo>
                <a:lnTo>
                  <a:pt x="9018" y="67514"/>
                </a:lnTo>
                <a:close/>
                <a:moveTo>
                  <a:pt x="260431" y="23467"/>
                </a:moveTo>
                <a:lnTo>
                  <a:pt x="76470" y="66431"/>
                </a:lnTo>
                <a:lnTo>
                  <a:pt x="76470" y="84122"/>
                </a:lnTo>
                <a:lnTo>
                  <a:pt x="260431" y="72207"/>
                </a:lnTo>
                <a:lnTo>
                  <a:pt x="260431" y="23467"/>
                </a:lnTo>
                <a:close/>
                <a:moveTo>
                  <a:pt x="278466" y="9026"/>
                </a:moveTo>
                <a:cubicBezTo>
                  <a:pt x="273416" y="9026"/>
                  <a:pt x="269448" y="12997"/>
                  <a:pt x="269448" y="18052"/>
                </a:cubicBezTo>
                <a:lnTo>
                  <a:pt x="269448" y="179796"/>
                </a:lnTo>
                <a:cubicBezTo>
                  <a:pt x="269448" y="184851"/>
                  <a:pt x="273416" y="188822"/>
                  <a:pt x="278466" y="188822"/>
                </a:cubicBezTo>
                <a:cubicBezTo>
                  <a:pt x="283516" y="188822"/>
                  <a:pt x="287484" y="184851"/>
                  <a:pt x="287484" y="179796"/>
                </a:cubicBezTo>
                <a:lnTo>
                  <a:pt x="287484" y="18052"/>
                </a:lnTo>
                <a:cubicBezTo>
                  <a:pt x="287484" y="12997"/>
                  <a:pt x="283516" y="9026"/>
                  <a:pt x="278466" y="9026"/>
                </a:cubicBezTo>
                <a:close/>
                <a:moveTo>
                  <a:pt x="278466" y="0"/>
                </a:moveTo>
                <a:cubicBezTo>
                  <a:pt x="288566" y="0"/>
                  <a:pt x="296501" y="7943"/>
                  <a:pt x="296501" y="18052"/>
                </a:cubicBezTo>
                <a:lnTo>
                  <a:pt x="296501" y="179796"/>
                </a:lnTo>
                <a:cubicBezTo>
                  <a:pt x="296501" y="189905"/>
                  <a:pt x="288566" y="197848"/>
                  <a:pt x="278466" y="197848"/>
                </a:cubicBezTo>
                <a:cubicBezTo>
                  <a:pt x="269809" y="197848"/>
                  <a:pt x="262595" y="191711"/>
                  <a:pt x="261152" y="183407"/>
                </a:cubicBezTo>
                <a:lnTo>
                  <a:pt x="184682" y="165716"/>
                </a:lnTo>
                <a:cubicBezTo>
                  <a:pt x="174582" y="194599"/>
                  <a:pt x="147169" y="215539"/>
                  <a:pt x="114705" y="215539"/>
                </a:cubicBezTo>
                <a:cubicBezTo>
                  <a:pt x="73584" y="215539"/>
                  <a:pt x="40399" y="182324"/>
                  <a:pt x="40399" y="141526"/>
                </a:cubicBezTo>
                <a:cubicBezTo>
                  <a:pt x="40399" y="140804"/>
                  <a:pt x="40760" y="139721"/>
                  <a:pt x="40760" y="139360"/>
                </a:cubicBezTo>
                <a:lnTo>
                  <a:pt x="4689" y="139360"/>
                </a:lnTo>
                <a:cubicBezTo>
                  <a:pt x="2164" y="139360"/>
                  <a:pt x="0" y="137555"/>
                  <a:pt x="0" y="135028"/>
                </a:cubicBezTo>
                <a:lnTo>
                  <a:pt x="0" y="62820"/>
                </a:lnTo>
                <a:cubicBezTo>
                  <a:pt x="0" y="60293"/>
                  <a:pt x="2164" y="58488"/>
                  <a:pt x="4689" y="58488"/>
                </a:cubicBezTo>
                <a:lnTo>
                  <a:pt x="71420" y="58488"/>
                </a:lnTo>
                <a:lnTo>
                  <a:pt x="261152" y="14080"/>
                </a:lnTo>
                <a:cubicBezTo>
                  <a:pt x="262595" y="6138"/>
                  <a:pt x="269809" y="0"/>
                  <a:pt x="278466"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66" name="Freeform 170">
            <a:extLst>
              <a:ext uri="{FF2B5EF4-FFF2-40B4-BE49-F238E27FC236}">
                <a16:creationId xmlns:a16="http://schemas.microsoft.com/office/drawing/2014/main" id="{3A641334-64DA-3B48-A9E5-7A81C5BD3AB2}"/>
              </a:ext>
            </a:extLst>
          </p:cNvPr>
          <p:cNvSpPr>
            <a:spLocks noChangeArrowheads="1"/>
          </p:cNvSpPr>
          <p:nvPr/>
        </p:nvSpPr>
        <p:spPr bwMode="auto">
          <a:xfrm>
            <a:off x="7245304" y="5531228"/>
            <a:ext cx="445401" cy="459691"/>
          </a:xfrm>
          <a:custGeom>
            <a:avLst/>
            <a:gdLst>
              <a:gd name="T0" fmla="*/ 43456557 w 823"/>
              <a:gd name="T1" fmla="*/ 82117470 h 852"/>
              <a:gd name="T2" fmla="*/ 68567908 w 823"/>
              <a:gd name="T3" fmla="*/ 57158796 h 852"/>
              <a:gd name="T4" fmla="*/ 68567908 w 823"/>
              <a:gd name="T5" fmla="*/ 27286423 h 852"/>
              <a:gd name="T6" fmla="*/ 38382489 w 823"/>
              <a:gd name="T7" fmla="*/ 27286423 h 852"/>
              <a:gd name="T8" fmla="*/ 41374916 w 823"/>
              <a:gd name="T9" fmla="*/ 60262583 h 852"/>
              <a:gd name="T10" fmla="*/ 28363848 w 823"/>
              <a:gd name="T11" fmla="*/ 67116374 h 852"/>
              <a:gd name="T12" fmla="*/ 28363848 w 823"/>
              <a:gd name="T13" fmla="*/ 17328846 h 852"/>
              <a:gd name="T14" fmla="*/ 78586189 w 823"/>
              <a:gd name="T15" fmla="*/ 17328846 h 852"/>
              <a:gd name="T16" fmla="*/ 78586189 w 823"/>
              <a:gd name="T17" fmla="*/ 67116374 h 852"/>
              <a:gd name="T18" fmla="*/ 74032261 w 823"/>
              <a:gd name="T19" fmla="*/ 71771874 h 852"/>
              <a:gd name="T20" fmla="*/ 53475198 w 823"/>
              <a:gd name="T21" fmla="*/ 92075047 h 852"/>
              <a:gd name="T22" fmla="*/ 92247612 w 823"/>
              <a:gd name="T23" fmla="*/ 72159892 h 852"/>
              <a:gd name="T24" fmla="*/ 90686471 w 823"/>
              <a:gd name="T25" fmla="*/ 71125297 h 852"/>
              <a:gd name="T26" fmla="*/ 80798045 w 823"/>
              <a:gd name="T27" fmla="*/ 69444124 h 852"/>
              <a:gd name="T28" fmla="*/ 80798045 w 823"/>
              <a:gd name="T29" fmla="*/ 15001096 h 852"/>
              <a:gd name="T30" fmla="*/ 26151991 w 823"/>
              <a:gd name="T31" fmla="*/ 15001096 h 852"/>
              <a:gd name="T32" fmla="*/ 26151991 w 823"/>
              <a:gd name="T33" fmla="*/ 69444124 h 852"/>
              <a:gd name="T34" fmla="*/ 30705919 w 823"/>
              <a:gd name="T35" fmla="*/ 73970165 h 852"/>
              <a:gd name="T36" fmla="*/ 31876775 w 823"/>
              <a:gd name="T37" fmla="*/ 74487642 h 852"/>
              <a:gd name="T38" fmla="*/ 44887843 w 823"/>
              <a:gd name="T39" fmla="*/ 61297179 h 852"/>
              <a:gd name="T40" fmla="*/ 44887843 w 823"/>
              <a:gd name="T41" fmla="*/ 58969428 h 852"/>
              <a:gd name="T42" fmla="*/ 40724200 w 823"/>
              <a:gd name="T43" fmla="*/ 54960506 h 852"/>
              <a:gd name="T44" fmla="*/ 40724200 w 823"/>
              <a:gd name="T45" fmla="*/ 29484714 h 852"/>
              <a:gd name="T46" fmla="*/ 66225836 w 823"/>
              <a:gd name="T47" fmla="*/ 29484714 h 852"/>
              <a:gd name="T48" fmla="*/ 40073845 w 823"/>
              <a:gd name="T49" fmla="*/ 80953415 h 852"/>
              <a:gd name="T50" fmla="*/ 39553345 w 823"/>
              <a:gd name="T51" fmla="*/ 82117470 h 852"/>
              <a:gd name="T52" fmla="*/ 40073845 w 823"/>
              <a:gd name="T53" fmla="*/ 83281165 h 852"/>
              <a:gd name="T54" fmla="*/ 52303982 w 823"/>
              <a:gd name="T55" fmla="*/ 95437393 h 852"/>
              <a:gd name="T56" fmla="*/ 53475198 w 823"/>
              <a:gd name="T57" fmla="*/ 95954511 h 852"/>
              <a:gd name="T58" fmla="*/ 75853832 w 823"/>
              <a:gd name="T59" fmla="*/ 74487642 h 852"/>
              <a:gd name="T60" fmla="*/ 102916609 w 823"/>
              <a:gd name="T61" fmla="*/ 106817225 h 852"/>
              <a:gd name="T62" fmla="*/ 17304566 w 823"/>
              <a:gd name="T63" fmla="*/ 74487642 h 852"/>
              <a:gd name="T64" fmla="*/ 20427208 w 823"/>
              <a:gd name="T65" fmla="*/ 74487642 h 852"/>
              <a:gd name="T66" fmla="*/ 22118564 w 823"/>
              <a:gd name="T67" fmla="*/ 72806470 h 852"/>
              <a:gd name="T68" fmla="*/ 16263565 w 823"/>
              <a:gd name="T69" fmla="*/ 71125297 h 852"/>
              <a:gd name="T70" fmla="*/ 14702424 w 823"/>
              <a:gd name="T71" fmla="*/ 72159892 h 852"/>
              <a:gd name="T72" fmla="*/ 130215 w 823"/>
              <a:gd name="T73" fmla="*/ 107722361 h 852"/>
              <a:gd name="T74" fmla="*/ 260070 w 823"/>
              <a:gd name="T75" fmla="*/ 109274434 h 852"/>
              <a:gd name="T76" fmla="*/ 105258680 w 823"/>
              <a:gd name="T77" fmla="*/ 110050111 h 852"/>
              <a:gd name="T78" fmla="*/ 106689966 w 823"/>
              <a:gd name="T79" fmla="*/ 109274434 h 852"/>
              <a:gd name="T80" fmla="*/ 106820182 w 823"/>
              <a:gd name="T81" fmla="*/ 107722361 h 8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3" h="852">
                <a:moveTo>
                  <a:pt x="411" y="712"/>
                </a:moveTo>
                <a:lnTo>
                  <a:pt x="334" y="635"/>
                </a:lnTo>
                <a:lnTo>
                  <a:pt x="527" y="442"/>
                </a:lnTo>
                <a:cubicBezTo>
                  <a:pt x="591" y="378"/>
                  <a:pt x="591" y="274"/>
                  <a:pt x="527" y="211"/>
                </a:cubicBezTo>
                <a:cubicBezTo>
                  <a:pt x="463" y="147"/>
                  <a:pt x="359" y="147"/>
                  <a:pt x="295" y="211"/>
                </a:cubicBezTo>
                <a:cubicBezTo>
                  <a:pt x="231" y="274"/>
                  <a:pt x="231" y="378"/>
                  <a:pt x="295" y="442"/>
                </a:cubicBezTo>
                <a:lnTo>
                  <a:pt x="318" y="466"/>
                </a:lnTo>
                <a:lnTo>
                  <a:pt x="244" y="545"/>
                </a:lnTo>
                <a:lnTo>
                  <a:pt x="218" y="519"/>
                </a:lnTo>
                <a:cubicBezTo>
                  <a:pt x="112" y="413"/>
                  <a:pt x="112" y="240"/>
                  <a:pt x="218" y="134"/>
                </a:cubicBezTo>
                <a:cubicBezTo>
                  <a:pt x="325" y="28"/>
                  <a:pt x="497" y="28"/>
                  <a:pt x="604" y="134"/>
                </a:cubicBezTo>
                <a:cubicBezTo>
                  <a:pt x="710" y="240"/>
                  <a:pt x="710" y="413"/>
                  <a:pt x="604" y="519"/>
                </a:cubicBezTo>
                <a:lnTo>
                  <a:pt x="569" y="555"/>
                </a:lnTo>
                <a:cubicBezTo>
                  <a:pt x="569" y="555"/>
                  <a:pt x="569" y="555"/>
                  <a:pt x="568" y="555"/>
                </a:cubicBezTo>
                <a:lnTo>
                  <a:pt x="411" y="712"/>
                </a:lnTo>
                <a:close/>
                <a:moveTo>
                  <a:pt x="821" y="833"/>
                </a:moveTo>
                <a:lnTo>
                  <a:pt x="709" y="558"/>
                </a:lnTo>
                <a:cubicBezTo>
                  <a:pt x="707" y="554"/>
                  <a:pt x="702" y="550"/>
                  <a:pt x="697" y="550"/>
                </a:cubicBezTo>
                <a:lnTo>
                  <a:pt x="608" y="550"/>
                </a:lnTo>
                <a:lnTo>
                  <a:pt x="621" y="537"/>
                </a:lnTo>
                <a:cubicBezTo>
                  <a:pt x="737" y="420"/>
                  <a:pt x="737" y="232"/>
                  <a:pt x="621" y="116"/>
                </a:cubicBezTo>
                <a:cubicBezTo>
                  <a:pt x="505" y="0"/>
                  <a:pt x="317" y="0"/>
                  <a:pt x="201" y="116"/>
                </a:cubicBezTo>
                <a:cubicBezTo>
                  <a:pt x="85" y="232"/>
                  <a:pt x="85" y="420"/>
                  <a:pt x="201" y="537"/>
                </a:cubicBezTo>
                <a:lnTo>
                  <a:pt x="236" y="572"/>
                </a:lnTo>
                <a:cubicBezTo>
                  <a:pt x="238" y="574"/>
                  <a:pt x="242" y="576"/>
                  <a:pt x="245" y="576"/>
                </a:cubicBezTo>
                <a:cubicBezTo>
                  <a:pt x="248" y="576"/>
                  <a:pt x="251" y="574"/>
                  <a:pt x="254" y="571"/>
                </a:cubicBezTo>
                <a:lnTo>
                  <a:pt x="345" y="474"/>
                </a:lnTo>
                <a:cubicBezTo>
                  <a:pt x="349" y="469"/>
                  <a:pt x="349" y="461"/>
                  <a:pt x="345" y="456"/>
                </a:cubicBezTo>
                <a:lnTo>
                  <a:pt x="313" y="425"/>
                </a:lnTo>
                <a:cubicBezTo>
                  <a:pt x="258" y="371"/>
                  <a:pt x="258" y="283"/>
                  <a:pt x="313" y="228"/>
                </a:cubicBezTo>
                <a:cubicBezTo>
                  <a:pt x="367" y="174"/>
                  <a:pt x="455" y="174"/>
                  <a:pt x="509" y="228"/>
                </a:cubicBezTo>
                <a:cubicBezTo>
                  <a:pt x="564" y="283"/>
                  <a:pt x="564" y="371"/>
                  <a:pt x="509" y="425"/>
                </a:cubicBezTo>
                <a:lnTo>
                  <a:pt x="308" y="626"/>
                </a:lnTo>
                <a:cubicBezTo>
                  <a:pt x="305" y="628"/>
                  <a:pt x="304" y="632"/>
                  <a:pt x="304" y="635"/>
                </a:cubicBezTo>
                <a:cubicBezTo>
                  <a:pt x="304" y="638"/>
                  <a:pt x="305" y="641"/>
                  <a:pt x="308" y="644"/>
                </a:cubicBezTo>
                <a:lnTo>
                  <a:pt x="402" y="738"/>
                </a:lnTo>
                <a:cubicBezTo>
                  <a:pt x="404" y="741"/>
                  <a:pt x="408" y="742"/>
                  <a:pt x="411" y="742"/>
                </a:cubicBezTo>
                <a:cubicBezTo>
                  <a:pt x="414" y="742"/>
                  <a:pt x="418" y="741"/>
                  <a:pt x="420" y="738"/>
                </a:cubicBezTo>
                <a:lnTo>
                  <a:pt x="583" y="576"/>
                </a:lnTo>
                <a:lnTo>
                  <a:pt x="689" y="576"/>
                </a:lnTo>
                <a:lnTo>
                  <a:pt x="791" y="826"/>
                </a:lnTo>
                <a:lnTo>
                  <a:pt x="31" y="826"/>
                </a:lnTo>
                <a:lnTo>
                  <a:pt x="133" y="576"/>
                </a:lnTo>
                <a:lnTo>
                  <a:pt x="157" y="576"/>
                </a:lnTo>
                <a:cubicBezTo>
                  <a:pt x="164" y="576"/>
                  <a:pt x="170" y="570"/>
                  <a:pt x="170" y="563"/>
                </a:cubicBezTo>
                <a:cubicBezTo>
                  <a:pt x="170" y="556"/>
                  <a:pt x="164" y="550"/>
                  <a:pt x="157" y="550"/>
                </a:cubicBezTo>
                <a:lnTo>
                  <a:pt x="125" y="550"/>
                </a:lnTo>
                <a:cubicBezTo>
                  <a:pt x="120" y="550"/>
                  <a:pt x="115" y="554"/>
                  <a:pt x="113" y="558"/>
                </a:cubicBezTo>
                <a:lnTo>
                  <a:pt x="1" y="833"/>
                </a:lnTo>
                <a:cubicBezTo>
                  <a:pt x="0" y="838"/>
                  <a:pt x="0" y="842"/>
                  <a:pt x="2" y="845"/>
                </a:cubicBezTo>
                <a:cubicBezTo>
                  <a:pt x="5" y="849"/>
                  <a:pt x="9" y="851"/>
                  <a:pt x="13" y="851"/>
                </a:cubicBezTo>
                <a:lnTo>
                  <a:pt x="809" y="851"/>
                </a:lnTo>
                <a:cubicBezTo>
                  <a:pt x="813" y="851"/>
                  <a:pt x="817" y="849"/>
                  <a:pt x="820" y="845"/>
                </a:cubicBezTo>
                <a:cubicBezTo>
                  <a:pt x="822" y="842"/>
                  <a:pt x="822" y="838"/>
                  <a:pt x="821" y="833"/>
                </a:cubicBezTo>
                <a:close/>
              </a:path>
            </a:pathLst>
          </a:custGeom>
          <a:solidFill>
            <a:schemeClr val="tx2"/>
          </a:solidFill>
          <a:ln>
            <a:noFill/>
          </a:ln>
          <a:effectLst/>
        </p:spPr>
        <p:txBody>
          <a:bodyPr wrap="none" anchor="ctr"/>
          <a:lstStyle/>
          <a:p>
            <a:endParaRPr lang="en-US" sz="900" dirty="0">
              <a:latin typeface="Lato Light" panose="020F0502020204030203" pitchFamily="34" charset="0"/>
            </a:endParaRPr>
          </a:p>
        </p:txBody>
      </p:sp>
      <p:sp>
        <p:nvSpPr>
          <p:cNvPr id="67" name="Freeform 696">
            <a:extLst>
              <a:ext uri="{FF2B5EF4-FFF2-40B4-BE49-F238E27FC236}">
                <a16:creationId xmlns:a16="http://schemas.microsoft.com/office/drawing/2014/main" id="{378E775A-50DF-B34D-8837-9C3171DA6734}"/>
              </a:ext>
            </a:extLst>
          </p:cNvPr>
          <p:cNvSpPr>
            <a:spLocks noChangeArrowheads="1"/>
          </p:cNvSpPr>
          <p:nvPr/>
        </p:nvSpPr>
        <p:spPr bwMode="auto">
          <a:xfrm>
            <a:off x="9009284" y="4618933"/>
            <a:ext cx="445402" cy="431110"/>
          </a:xfrm>
          <a:custGeom>
            <a:avLst/>
            <a:gdLst>
              <a:gd name="T0" fmla="*/ 223953 w 296503"/>
              <a:gd name="T1" fmla="*/ 201613 h 286978"/>
              <a:gd name="T2" fmla="*/ 223953 w 296503"/>
              <a:gd name="T3" fmla="*/ 210772 h 286978"/>
              <a:gd name="T4" fmla="*/ 134938 w 296503"/>
              <a:gd name="T5" fmla="*/ 206009 h 286978"/>
              <a:gd name="T6" fmla="*/ 191682 w 296503"/>
              <a:gd name="T7" fmla="*/ 161925 h 286978"/>
              <a:gd name="T8" fmla="*/ 255225 w 296503"/>
              <a:gd name="T9" fmla="*/ 166497 h 286978"/>
              <a:gd name="T10" fmla="*/ 191682 w 296503"/>
              <a:gd name="T11" fmla="*/ 171069 h 286978"/>
              <a:gd name="T12" fmla="*/ 191682 w 296503"/>
              <a:gd name="T13" fmla="*/ 161925 h 286978"/>
              <a:gd name="T14" fmla="*/ 166704 w 296503"/>
              <a:gd name="T15" fmla="*/ 161925 h 286978"/>
              <a:gd name="T16" fmla="*/ 166704 w 296503"/>
              <a:gd name="T17" fmla="*/ 171069 h 286978"/>
              <a:gd name="T18" fmla="*/ 134938 w 296503"/>
              <a:gd name="T19" fmla="*/ 166497 h 286978"/>
              <a:gd name="T20" fmla="*/ 223775 w 296503"/>
              <a:gd name="T21" fmla="*/ 120650 h 286978"/>
              <a:gd name="T22" fmla="*/ 255227 w 296503"/>
              <a:gd name="T23" fmla="*/ 125412 h 286978"/>
              <a:gd name="T24" fmla="*/ 223775 w 296503"/>
              <a:gd name="T25" fmla="*/ 129809 h 286978"/>
              <a:gd name="T26" fmla="*/ 223775 w 296503"/>
              <a:gd name="T27" fmla="*/ 120650 h 286978"/>
              <a:gd name="T28" fmla="*/ 197754 w 296503"/>
              <a:gd name="T29" fmla="*/ 120650 h 286978"/>
              <a:gd name="T30" fmla="*/ 197754 w 296503"/>
              <a:gd name="T31" fmla="*/ 129809 h 286978"/>
              <a:gd name="T32" fmla="*/ 134938 w 296503"/>
              <a:gd name="T33" fmla="*/ 125412 h 286978"/>
              <a:gd name="T34" fmla="*/ 44450 w 296503"/>
              <a:gd name="T35" fmla="*/ 120650 h 286978"/>
              <a:gd name="T36" fmla="*/ 77421 w 296503"/>
              <a:gd name="T37" fmla="*/ 125412 h 286978"/>
              <a:gd name="T38" fmla="*/ 44450 w 296503"/>
              <a:gd name="T39" fmla="*/ 129809 h 286978"/>
              <a:gd name="T40" fmla="*/ 44450 w 296503"/>
              <a:gd name="T41" fmla="*/ 120650 h 286978"/>
              <a:gd name="T42" fmla="*/ 103162 w 296503"/>
              <a:gd name="T43" fmla="*/ 107662 h 286978"/>
              <a:gd name="T44" fmla="*/ 121198 w 296503"/>
              <a:gd name="T45" fmla="*/ 241969 h 286978"/>
              <a:gd name="T46" fmla="*/ 222918 w 296503"/>
              <a:gd name="T47" fmla="*/ 243049 h 286978"/>
              <a:gd name="T48" fmla="*/ 256103 w 296503"/>
              <a:gd name="T49" fmla="*/ 246650 h 286978"/>
              <a:gd name="T50" fmla="*/ 269449 w 296503"/>
              <a:gd name="T51" fmla="*/ 241969 h 286978"/>
              <a:gd name="T52" fmla="*/ 287485 w 296503"/>
              <a:gd name="T53" fmla="*/ 107662 h 286978"/>
              <a:gd name="T54" fmla="*/ 121198 w 296503"/>
              <a:gd name="T55" fmla="*/ 89658 h 286978"/>
              <a:gd name="T56" fmla="*/ 80728 w 296503"/>
              <a:gd name="T57" fmla="*/ 80963 h 286978"/>
              <a:gd name="T58" fmla="*/ 80728 w 296503"/>
              <a:gd name="T59" fmla="*/ 90122 h 286978"/>
              <a:gd name="T60" fmla="*/ 39688 w 296503"/>
              <a:gd name="T61" fmla="*/ 85725 h 286978"/>
              <a:gd name="T62" fmla="*/ 129794 w 296503"/>
              <a:gd name="T63" fmla="*/ 39688 h 286978"/>
              <a:gd name="T64" fmla="*/ 161560 w 296503"/>
              <a:gd name="T65" fmla="*/ 44084 h 286978"/>
              <a:gd name="T66" fmla="*/ 129794 w 296503"/>
              <a:gd name="T67" fmla="*/ 48847 h 286978"/>
              <a:gd name="T68" fmla="*/ 129794 w 296503"/>
              <a:gd name="T69" fmla="*/ 39688 h 286978"/>
              <a:gd name="T70" fmla="*/ 102866 w 296503"/>
              <a:gd name="T71" fmla="*/ 39688 h 286978"/>
              <a:gd name="T72" fmla="*/ 102866 w 296503"/>
              <a:gd name="T73" fmla="*/ 48847 h 286978"/>
              <a:gd name="T74" fmla="*/ 39688 w 296503"/>
              <a:gd name="T75" fmla="*/ 44084 h 286978"/>
              <a:gd name="T76" fmla="*/ 27053 w 296503"/>
              <a:gd name="T77" fmla="*/ 8642 h 286978"/>
              <a:gd name="T78" fmla="*/ 9017 w 296503"/>
              <a:gd name="T79" fmla="*/ 143309 h 286978"/>
              <a:gd name="T80" fmla="*/ 35710 w 296503"/>
              <a:gd name="T81" fmla="*/ 161312 h 286978"/>
              <a:gd name="T82" fmla="*/ 40399 w 296503"/>
              <a:gd name="T83" fmla="*/ 191559 h 286978"/>
              <a:gd name="T84" fmla="*/ 76470 w 296503"/>
              <a:gd name="T85" fmla="*/ 161312 h 286978"/>
              <a:gd name="T86" fmla="*/ 94145 w 296503"/>
              <a:gd name="T87" fmla="*/ 107662 h 286978"/>
              <a:gd name="T88" fmla="*/ 192979 w 296503"/>
              <a:gd name="T89" fmla="*/ 80656 h 286978"/>
              <a:gd name="T90" fmla="*/ 174944 w 296503"/>
              <a:gd name="T91" fmla="*/ 8642 h 286978"/>
              <a:gd name="T92" fmla="*/ 27053 w 296503"/>
              <a:gd name="T93" fmla="*/ 0 h 286978"/>
              <a:gd name="T94" fmla="*/ 202358 w 296503"/>
              <a:gd name="T95" fmla="*/ 26645 h 286978"/>
              <a:gd name="T96" fmla="*/ 269449 w 296503"/>
              <a:gd name="T97" fmla="*/ 80656 h 286978"/>
              <a:gd name="T98" fmla="*/ 296503 w 296503"/>
              <a:gd name="T99" fmla="*/ 223965 h 286978"/>
              <a:gd name="T100" fmla="*/ 264760 w 296503"/>
              <a:gd name="T101" fmla="*/ 250971 h 286978"/>
              <a:gd name="T102" fmla="*/ 262235 w 296503"/>
              <a:gd name="T103" fmla="*/ 286618 h 286978"/>
              <a:gd name="T104" fmla="*/ 257546 w 296503"/>
              <a:gd name="T105" fmla="*/ 285538 h 286978"/>
              <a:gd name="T106" fmla="*/ 121198 w 296503"/>
              <a:gd name="T107" fmla="*/ 250971 h 286978"/>
              <a:gd name="T108" fmla="*/ 94145 w 296503"/>
              <a:gd name="T109" fmla="*/ 169954 h 286978"/>
              <a:gd name="T110" fmla="*/ 38956 w 296503"/>
              <a:gd name="T111" fmla="*/ 205242 h 286978"/>
              <a:gd name="T112" fmla="*/ 34267 w 296503"/>
              <a:gd name="T113" fmla="*/ 205602 h 286978"/>
              <a:gd name="T114" fmla="*/ 31381 w 296503"/>
              <a:gd name="T115" fmla="*/ 169954 h 286978"/>
              <a:gd name="T116" fmla="*/ 0 w 296503"/>
              <a:gd name="T117" fmla="*/ 143309 h 286978"/>
              <a:gd name="T118" fmla="*/ 27053 w 296503"/>
              <a:gd name="T119" fmla="*/ 0 h 286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6503" h="286978">
                <a:moveTo>
                  <a:pt x="139228" y="201613"/>
                </a:moveTo>
                <a:lnTo>
                  <a:pt x="223953" y="201613"/>
                </a:lnTo>
                <a:cubicBezTo>
                  <a:pt x="226098" y="201613"/>
                  <a:pt x="228243" y="203445"/>
                  <a:pt x="228243" y="206009"/>
                </a:cubicBezTo>
                <a:cubicBezTo>
                  <a:pt x="228243" y="208940"/>
                  <a:pt x="226098" y="210772"/>
                  <a:pt x="223953" y="210772"/>
                </a:cubicBezTo>
                <a:lnTo>
                  <a:pt x="139228" y="210772"/>
                </a:lnTo>
                <a:cubicBezTo>
                  <a:pt x="136726" y="210772"/>
                  <a:pt x="134938" y="208940"/>
                  <a:pt x="134938" y="206009"/>
                </a:cubicBezTo>
                <a:cubicBezTo>
                  <a:pt x="134938" y="203445"/>
                  <a:pt x="136726" y="201613"/>
                  <a:pt x="139228" y="201613"/>
                </a:cubicBezTo>
                <a:close/>
                <a:moveTo>
                  <a:pt x="191682" y="161925"/>
                </a:moveTo>
                <a:lnTo>
                  <a:pt x="250505" y="161925"/>
                </a:lnTo>
                <a:cubicBezTo>
                  <a:pt x="253047" y="161925"/>
                  <a:pt x="255225" y="164211"/>
                  <a:pt x="255225" y="166497"/>
                </a:cubicBezTo>
                <a:cubicBezTo>
                  <a:pt x="255225" y="169164"/>
                  <a:pt x="253047" y="171069"/>
                  <a:pt x="250505" y="171069"/>
                </a:cubicBezTo>
                <a:lnTo>
                  <a:pt x="191682" y="171069"/>
                </a:lnTo>
                <a:cubicBezTo>
                  <a:pt x="189141" y="171069"/>
                  <a:pt x="187325" y="169164"/>
                  <a:pt x="187325" y="166497"/>
                </a:cubicBezTo>
                <a:cubicBezTo>
                  <a:pt x="187325" y="164211"/>
                  <a:pt x="189141" y="161925"/>
                  <a:pt x="191682" y="161925"/>
                </a:cubicBezTo>
                <a:close/>
                <a:moveTo>
                  <a:pt x="139320" y="161925"/>
                </a:moveTo>
                <a:lnTo>
                  <a:pt x="166704" y="161925"/>
                </a:lnTo>
                <a:cubicBezTo>
                  <a:pt x="169260" y="161925"/>
                  <a:pt x="171085" y="164211"/>
                  <a:pt x="171085" y="166497"/>
                </a:cubicBezTo>
                <a:cubicBezTo>
                  <a:pt x="171085" y="169164"/>
                  <a:pt x="169260" y="171069"/>
                  <a:pt x="166704" y="171069"/>
                </a:cubicBezTo>
                <a:lnTo>
                  <a:pt x="139320" y="171069"/>
                </a:lnTo>
                <a:cubicBezTo>
                  <a:pt x="136764" y="171069"/>
                  <a:pt x="134938" y="169164"/>
                  <a:pt x="134938" y="166497"/>
                </a:cubicBezTo>
                <a:cubicBezTo>
                  <a:pt x="134938" y="164211"/>
                  <a:pt x="136764" y="161925"/>
                  <a:pt x="139320" y="161925"/>
                </a:cubicBezTo>
                <a:close/>
                <a:moveTo>
                  <a:pt x="223775" y="120650"/>
                </a:moveTo>
                <a:lnTo>
                  <a:pt x="250527" y="120650"/>
                </a:lnTo>
                <a:cubicBezTo>
                  <a:pt x="253058" y="120650"/>
                  <a:pt x="255227" y="122482"/>
                  <a:pt x="255227" y="125412"/>
                </a:cubicBezTo>
                <a:cubicBezTo>
                  <a:pt x="255227" y="127611"/>
                  <a:pt x="253058" y="129809"/>
                  <a:pt x="250527" y="129809"/>
                </a:cubicBezTo>
                <a:lnTo>
                  <a:pt x="223775" y="129809"/>
                </a:lnTo>
                <a:cubicBezTo>
                  <a:pt x="221244" y="129809"/>
                  <a:pt x="219075" y="127611"/>
                  <a:pt x="219075" y="125412"/>
                </a:cubicBezTo>
                <a:cubicBezTo>
                  <a:pt x="219075" y="122482"/>
                  <a:pt x="221244" y="120650"/>
                  <a:pt x="223775" y="120650"/>
                </a:cubicBezTo>
                <a:close/>
                <a:moveTo>
                  <a:pt x="139295" y="120650"/>
                </a:moveTo>
                <a:lnTo>
                  <a:pt x="197754" y="120650"/>
                </a:lnTo>
                <a:cubicBezTo>
                  <a:pt x="200659" y="120650"/>
                  <a:pt x="202837" y="122482"/>
                  <a:pt x="202837" y="125412"/>
                </a:cubicBezTo>
                <a:cubicBezTo>
                  <a:pt x="202837" y="127611"/>
                  <a:pt x="200659" y="129809"/>
                  <a:pt x="197754" y="129809"/>
                </a:cubicBezTo>
                <a:lnTo>
                  <a:pt x="139295" y="129809"/>
                </a:lnTo>
                <a:cubicBezTo>
                  <a:pt x="136754" y="129809"/>
                  <a:pt x="134938" y="127611"/>
                  <a:pt x="134938" y="125412"/>
                </a:cubicBezTo>
                <a:cubicBezTo>
                  <a:pt x="134938" y="122482"/>
                  <a:pt x="136754" y="120650"/>
                  <a:pt x="139295" y="120650"/>
                </a:cubicBezTo>
                <a:close/>
                <a:moveTo>
                  <a:pt x="44450" y="120650"/>
                </a:moveTo>
                <a:lnTo>
                  <a:pt x="72659" y="120650"/>
                </a:lnTo>
                <a:cubicBezTo>
                  <a:pt x="75223" y="120650"/>
                  <a:pt x="77421" y="122482"/>
                  <a:pt x="77421" y="125412"/>
                </a:cubicBezTo>
                <a:cubicBezTo>
                  <a:pt x="77421" y="127611"/>
                  <a:pt x="75223" y="129809"/>
                  <a:pt x="72659" y="129809"/>
                </a:cubicBezTo>
                <a:lnTo>
                  <a:pt x="44450" y="129809"/>
                </a:lnTo>
                <a:cubicBezTo>
                  <a:pt x="41886" y="129809"/>
                  <a:pt x="39688" y="127611"/>
                  <a:pt x="39688" y="125412"/>
                </a:cubicBezTo>
                <a:cubicBezTo>
                  <a:pt x="39688" y="122482"/>
                  <a:pt x="41886" y="120650"/>
                  <a:pt x="44450" y="120650"/>
                </a:cubicBezTo>
                <a:close/>
                <a:moveTo>
                  <a:pt x="121198" y="89658"/>
                </a:moveTo>
                <a:cubicBezTo>
                  <a:pt x="111459" y="89658"/>
                  <a:pt x="103162" y="97580"/>
                  <a:pt x="103162" y="107662"/>
                </a:cubicBezTo>
                <a:lnTo>
                  <a:pt x="103162" y="223965"/>
                </a:lnTo>
                <a:cubicBezTo>
                  <a:pt x="103162" y="234047"/>
                  <a:pt x="111459" y="241969"/>
                  <a:pt x="121198" y="241969"/>
                </a:cubicBezTo>
                <a:lnTo>
                  <a:pt x="220032" y="241969"/>
                </a:lnTo>
                <a:cubicBezTo>
                  <a:pt x="221114" y="241969"/>
                  <a:pt x="222197" y="242329"/>
                  <a:pt x="222918" y="243049"/>
                </a:cubicBezTo>
                <a:lnTo>
                  <a:pt x="256103" y="272215"/>
                </a:lnTo>
                <a:lnTo>
                  <a:pt x="256103" y="246650"/>
                </a:lnTo>
                <a:cubicBezTo>
                  <a:pt x="256103" y="243769"/>
                  <a:pt x="257907" y="241969"/>
                  <a:pt x="260432" y="241969"/>
                </a:cubicBezTo>
                <a:lnTo>
                  <a:pt x="269449" y="241969"/>
                </a:lnTo>
                <a:cubicBezTo>
                  <a:pt x="279189" y="241969"/>
                  <a:pt x="287485" y="234047"/>
                  <a:pt x="287485" y="223965"/>
                </a:cubicBezTo>
                <a:lnTo>
                  <a:pt x="287485" y="107662"/>
                </a:lnTo>
                <a:cubicBezTo>
                  <a:pt x="287485" y="97580"/>
                  <a:pt x="279189" y="89658"/>
                  <a:pt x="269449" y="89658"/>
                </a:cubicBezTo>
                <a:lnTo>
                  <a:pt x="121198" y="89658"/>
                </a:lnTo>
                <a:close/>
                <a:moveTo>
                  <a:pt x="44327" y="80963"/>
                </a:moveTo>
                <a:lnTo>
                  <a:pt x="80728" y="80963"/>
                </a:lnTo>
                <a:cubicBezTo>
                  <a:pt x="83227" y="80963"/>
                  <a:pt x="85368" y="82795"/>
                  <a:pt x="85368" y="85725"/>
                </a:cubicBezTo>
                <a:cubicBezTo>
                  <a:pt x="85368" y="87924"/>
                  <a:pt x="83227" y="90122"/>
                  <a:pt x="80728" y="90122"/>
                </a:cubicBezTo>
                <a:lnTo>
                  <a:pt x="44327" y="90122"/>
                </a:lnTo>
                <a:cubicBezTo>
                  <a:pt x="41829" y="90122"/>
                  <a:pt x="39688" y="87924"/>
                  <a:pt x="39688" y="85725"/>
                </a:cubicBezTo>
                <a:cubicBezTo>
                  <a:pt x="39688" y="82795"/>
                  <a:pt x="41829" y="80963"/>
                  <a:pt x="44327" y="80963"/>
                </a:cubicBezTo>
                <a:close/>
                <a:moveTo>
                  <a:pt x="129794" y="39688"/>
                </a:moveTo>
                <a:lnTo>
                  <a:pt x="157179" y="39688"/>
                </a:lnTo>
                <a:cubicBezTo>
                  <a:pt x="159369" y="39688"/>
                  <a:pt x="161560" y="41520"/>
                  <a:pt x="161560" y="44084"/>
                </a:cubicBezTo>
                <a:cubicBezTo>
                  <a:pt x="161560" y="46649"/>
                  <a:pt x="159369" y="48847"/>
                  <a:pt x="157179" y="48847"/>
                </a:cubicBezTo>
                <a:lnTo>
                  <a:pt x="129794" y="48847"/>
                </a:lnTo>
                <a:cubicBezTo>
                  <a:pt x="127238" y="48847"/>
                  <a:pt x="125413" y="46649"/>
                  <a:pt x="125413" y="44084"/>
                </a:cubicBezTo>
                <a:cubicBezTo>
                  <a:pt x="125413" y="41520"/>
                  <a:pt x="127238" y="39688"/>
                  <a:pt x="129794" y="39688"/>
                </a:cubicBezTo>
                <a:close/>
                <a:moveTo>
                  <a:pt x="44408" y="39688"/>
                </a:moveTo>
                <a:lnTo>
                  <a:pt x="102866" y="39688"/>
                </a:lnTo>
                <a:cubicBezTo>
                  <a:pt x="105408" y="39688"/>
                  <a:pt x="107587" y="41520"/>
                  <a:pt x="107587" y="44084"/>
                </a:cubicBezTo>
                <a:cubicBezTo>
                  <a:pt x="107587" y="46649"/>
                  <a:pt x="105408" y="48847"/>
                  <a:pt x="102866" y="48847"/>
                </a:cubicBezTo>
                <a:lnTo>
                  <a:pt x="44408" y="48847"/>
                </a:lnTo>
                <a:cubicBezTo>
                  <a:pt x="41866" y="48847"/>
                  <a:pt x="39688" y="46649"/>
                  <a:pt x="39688" y="44084"/>
                </a:cubicBezTo>
                <a:cubicBezTo>
                  <a:pt x="39688" y="41520"/>
                  <a:pt x="41866" y="39688"/>
                  <a:pt x="44408" y="39688"/>
                </a:cubicBezTo>
                <a:close/>
                <a:moveTo>
                  <a:pt x="27053" y="8642"/>
                </a:moveTo>
                <a:cubicBezTo>
                  <a:pt x="16953" y="8642"/>
                  <a:pt x="9017" y="16923"/>
                  <a:pt x="9017" y="26645"/>
                </a:cubicBezTo>
                <a:lnTo>
                  <a:pt x="9017" y="143309"/>
                </a:lnTo>
                <a:cubicBezTo>
                  <a:pt x="9017" y="153391"/>
                  <a:pt x="16953" y="161312"/>
                  <a:pt x="27053" y="161312"/>
                </a:cubicBezTo>
                <a:lnTo>
                  <a:pt x="35710" y="161312"/>
                </a:lnTo>
                <a:cubicBezTo>
                  <a:pt x="38596" y="161312"/>
                  <a:pt x="40399" y="163473"/>
                  <a:pt x="40399" y="165633"/>
                </a:cubicBezTo>
                <a:lnTo>
                  <a:pt x="40399" y="191559"/>
                </a:lnTo>
                <a:lnTo>
                  <a:pt x="73224" y="162393"/>
                </a:lnTo>
                <a:cubicBezTo>
                  <a:pt x="74306" y="161673"/>
                  <a:pt x="75388" y="161312"/>
                  <a:pt x="76470" y="161312"/>
                </a:cubicBezTo>
                <a:lnTo>
                  <a:pt x="94145" y="161312"/>
                </a:lnTo>
                <a:lnTo>
                  <a:pt x="94145" y="107662"/>
                </a:lnTo>
                <a:cubicBezTo>
                  <a:pt x="94145" y="92899"/>
                  <a:pt x="106409" y="80656"/>
                  <a:pt x="121198" y="80656"/>
                </a:cubicBezTo>
                <a:lnTo>
                  <a:pt x="192979" y="80656"/>
                </a:lnTo>
                <a:lnTo>
                  <a:pt x="192979" y="26645"/>
                </a:lnTo>
                <a:cubicBezTo>
                  <a:pt x="192979" y="16923"/>
                  <a:pt x="185044" y="8642"/>
                  <a:pt x="174944" y="8642"/>
                </a:cubicBezTo>
                <a:lnTo>
                  <a:pt x="27053" y="8642"/>
                </a:lnTo>
                <a:close/>
                <a:moveTo>
                  <a:pt x="27053" y="0"/>
                </a:moveTo>
                <a:lnTo>
                  <a:pt x="174944" y="0"/>
                </a:lnTo>
                <a:cubicBezTo>
                  <a:pt x="190094" y="0"/>
                  <a:pt x="202358" y="11882"/>
                  <a:pt x="202358" y="26645"/>
                </a:cubicBezTo>
                <a:lnTo>
                  <a:pt x="202358" y="80656"/>
                </a:lnTo>
                <a:lnTo>
                  <a:pt x="269449" y="80656"/>
                </a:lnTo>
                <a:cubicBezTo>
                  <a:pt x="284238" y="80656"/>
                  <a:pt x="296503" y="92899"/>
                  <a:pt x="296503" y="107662"/>
                </a:cubicBezTo>
                <a:lnTo>
                  <a:pt x="296503" y="223965"/>
                </a:lnTo>
                <a:cubicBezTo>
                  <a:pt x="296503" y="238728"/>
                  <a:pt x="284238" y="250971"/>
                  <a:pt x="269449" y="250971"/>
                </a:cubicBezTo>
                <a:lnTo>
                  <a:pt x="264760" y="250971"/>
                </a:lnTo>
                <a:lnTo>
                  <a:pt x="264760" y="282297"/>
                </a:lnTo>
                <a:cubicBezTo>
                  <a:pt x="264760" y="284097"/>
                  <a:pt x="263678" y="285538"/>
                  <a:pt x="262235" y="286618"/>
                </a:cubicBezTo>
                <a:cubicBezTo>
                  <a:pt x="261875" y="286618"/>
                  <a:pt x="261153" y="286978"/>
                  <a:pt x="260432" y="286978"/>
                </a:cubicBezTo>
                <a:cubicBezTo>
                  <a:pt x="259350" y="286978"/>
                  <a:pt x="258267" y="286618"/>
                  <a:pt x="257546" y="285538"/>
                </a:cubicBezTo>
                <a:lnTo>
                  <a:pt x="218229" y="250971"/>
                </a:lnTo>
                <a:lnTo>
                  <a:pt x="121198" y="250971"/>
                </a:lnTo>
                <a:cubicBezTo>
                  <a:pt x="106409" y="250971"/>
                  <a:pt x="94145" y="238728"/>
                  <a:pt x="94145" y="223965"/>
                </a:cubicBezTo>
                <a:lnTo>
                  <a:pt x="94145" y="169954"/>
                </a:lnTo>
                <a:lnTo>
                  <a:pt x="77913" y="169954"/>
                </a:lnTo>
                <a:lnTo>
                  <a:pt x="38956" y="205242"/>
                </a:lnTo>
                <a:cubicBezTo>
                  <a:pt x="37874" y="205602"/>
                  <a:pt x="36792" y="205962"/>
                  <a:pt x="35710" y="205962"/>
                </a:cubicBezTo>
                <a:cubicBezTo>
                  <a:pt x="35349" y="205962"/>
                  <a:pt x="34628" y="205962"/>
                  <a:pt x="34267" y="205602"/>
                </a:cubicBezTo>
                <a:cubicBezTo>
                  <a:pt x="32464" y="205242"/>
                  <a:pt x="31381" y="203441"/>
                  <a:pt x="31381" y="201641"/>
                </a:cubicBezTo>
                <a:lnTo>
                  <a:pt x="31381" y="169954"/>
                </a:lnTo>
                <a:lnTo>
                  <a:pt x="27053" y="169954"/>
                </a:lnTo>
                <a:cubicBezTo>
                  <a:pt x="12264" y="169954"/>
                  <a:pt x="0" y="158072"/>
                  <a:pt x="0" y="143309"/>
                </a:cubicBezTo>
                <a:lnTo>
                  <a:pt x="0" y="26645"/>
                </a:lnTo>
                <a:cubicBezTo>
                  <a:pt x="0" y="11882"/>
                  <a:pt x="12264" y="0"/>
                  <a:pt x="27053"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68" name="Freeform 697">
            <a:extLst>
              <a:ext uri="{FF2B5EF4-FFF2-40B4-BE49-F238E27FC236}">
                <a16:creationId xmlns:a16="http://schemas.microsoft.com/office/drawing/2014/main" id="{FC3287DA-7E8D-C743-81B1-1399418137DB}"/>
              </a:ext>
            </a:extLst>
          </p:cNvPr>
          <p:cNvSpPr>
            <a:spLocks noChangeArrowheads="1"/>
          </p:cNvSpPr>
          <p:nvPr/>
        </p:nvSpPr>
        <p:spPr bwMode="auto">
          <a:xfrm>
            <a:off x="4669873" y="5617011"/>
            <a:ext cx="443019" cy="412056"/>
          </a:xfrm>
          <a:custGeom>
            <a:avLst/>
            <a:gdLst>
              <a:gd name="T0" fmla="*/ 114129 w 294915"/>
              <a:gd name="T1" fmla="*/ 223166 h 274278"/>
              <a:gd name="T2" fmla="*/ 261491 w 294915"/>
              <a:gd name="T3" fmla="*/ 77788 h 274278"/>
              <a:gd name="T4" fmla="*/ 247353 w 294915"/>
              <a:gd name="T5" fmla="*/ 86947 h 274278"/>
              <a:gd name="T6" fmla="*/ 178983 w 294915"/>
              <a:gd name="T7" fmla="*/ 77788 h 274278"/>
              <a:gd name="T8" fmla="*/ 225104 w 294915"/>
              <a:gd name="T9" fmla="*/ 86947 h 274278"/>
              <a:gd name="T10" fmla="*/ 178983 w 294915"/>
              <a:gd name="T11" fmla="*/ 77788 h 274278"/>
              <a:gd name="T12" fmla="*/ 266337 w 294915"/>
              <a:gd name="T13" fmla="*/ 56960 h 274278"/>
              <a:gd name="T14" fmla="*/ 215900 w 294915"/>
              <a:gd name="T15" fmla="*/ 56960 h 274278"/>
              <a:gd name="T16" fmla="*/ 196706 w 294915"/>
              <a:gd name="T17" fmla="*/ 52388 h 274278"/>
              <a:gd name="T18" fmla="*/ 178831 w 294915"/>
              <a:gd name="T19" fmla="*/ 61532 h 274278"/>
              <a:gd name="T20" fmla="*/ 132194 w 294915"/>
              <a:gd name="T21" fmla="*/ 44006 h 274278"/>
              <a:gd name="T22" fmla="*/ 144907 w 294915"/>
              <a:gd name="T23" fmla="*/ 55993 h 274278"/>
              <a:gd name="T24" fmla="*/ 153625 w 294915"/>
              <a:gd name="T25" fmla="*/ 55993 h 274278"/>
              <a:gd name="T26" fmla="*/ 132194 w 294915"/>
              <a:gd name="T27" fmla="*/ 34925 h 274278"/>
              <a:gd name="T28" fmla="*/ 68746 w 294915"/>
              <a:gd name="T29" fmla="*/ 37934 h 274278"/>
              <a:gd name="T30" fmla="*/ 50559 w 294915"/>
              <a:gd name="T31" fmla="*/ 52692 h 274278"/>
              <a:gd name="T32" fmla="*/ 41644 w 294915"/>
              <a:gd name="T33" fmla="*/ 59532 h 274278"/>
              <a:gd name="T34" fmla="*/ 32728 w 294915"/>
              <a:gd name="T35" fmla="*/ 73570 h 274278"/>
              <a:gd name="T36" fmla="*/ 72312 w 294915"/>
              <a:gd name="T37" fmla="*/ 85809 h 274278"/>
              <a:gd name="T38" fmla="*/ 23813 w 294915"/>
              <a:gd name="T39" fmla="*/ 73570 h 274278"/>
              <a:gd name="T40" fmla="*/ 46993 w 294915"/>
              <a:gd name="T41" fmla="*/ 42254 h 274278"/>
              <a:gd name="T42" fmla="*/ 234484 w 294915"/>
              <a:gd name="T43" fmla="*/ 26988 h 274278"/>
              <a:gd name="T44" fmla="*/ 261689 w 294915"/>
              <a:gd name="T45" fmla="*/ 36147 h 274278"/>
              <a:gd name="T46" fmla="*/ 234484 w 294915"/>
              <a:gd name="T47" fmla="*/ 26988 h 274278"/>
              <a:gd name="T48" fmla="*/ 215538 w 294915"/>
              <a:gd name="T49" fmla="*/ 31384 h 274278"/>
              <a:gd name="T50" fmla="*/ 174625 w 294915"/>
              <a:gd name="T51" fmla="*/ 31384 h 274278"/>
              <a:gd name="T52" fmla="*/ 89968 w 294915"/>
              <a:gd name="T53" fmla="*/ 132021 h 274278"/>
              <a:gd name="T54" fmla="*/ 286271 w 294915"/>
              <a:gd name="T55" fmla="*/ 103242 h 274278"/>
              <a:gd name="T56" fmla="*/ 85646 w 294915"/>
              <a:gd name="T57" fmla="*/ 0 h 274278"/>
              <a:gd name="T58" fmla="*/ 294915 w 294915"/>
              <a:gd name="T59" fmla="*/ 107559 h 274278"/>
              <a:gd name="T60" fmla="*/ 88167 w 294915"/>
              <a:gd name="T61" fmla="*/ 144611 h 274278"/>
              <a:gd name="T62" fmla="*/ 80963 w 294915"/>
              <a:gd name="T63" fmla="*/ 141014 h 274278"/>
              <a:gd name="T64" fmla="*/ 4321 w 294915"/>
              <a:gd name="T65" fmla="*/ 0 h 274278"/>
              <a:gd name="T66" fmla="*/ 68045 w 294915"/>
              <a:gd name="T67" fmla="*/ 8999 h 274278"/>
              <a:gd name="T68" fmla="*/ 61565 w 294915"/>
              <a:gd name="T69" fmla="*/ 164495 h 274278"/>
              <a:gd name="T70" fmla="*/ 168133 w 294915"/>
              <a:gd name="T71" fmla="*/ 133900 h 274278"/>
              <a:gd name="T72" fmla="*/ 216377 w 294915"/>
              <a:gd name="T73" fmla="*/ 182132 h 274278"/>
              <a:gd name="T74" fmla="*/ 109089 w 294915"/>
              <a:gd name="T75" fmla="*/ 205529 h 274278"/>
              <a:gd name="T76" fmla="*/ 217817 w 294915"/>
              <a:gd name="T77" fmla="*/ 227485 h 274278"/>
              <a:gd name="T78" fmla="*/ 9001 w 294915"/>
              <a:gd name="T79" fmla="*/ 265280 h 274278"/>
              <a:gd name="T80" fmla="*/ 231498 w 294915"/>
              <a:gd name="T81" fmla="*/ 121661 h 274278"/>
              <a:gd name="T82" fmla="*/ 231498 w 294915"/>
              <a:gd name="T83" fmla="*/ 274278 h 274278"/>
              <a:gd name="T84" fmla="*/ 0 w 294915"/>
              <a:gd name="T85" fmla="*/ 4679 h 274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4915" h="274278">
                <a:moveTo>
                  <a:pt x="64445" y="173854"/>
                </a:moveTo>
                <a:lnTo>
                  <a:pt x="15121" y="223166"/>
                </a:lnTo>
                <a:lnTo>
                  <a:pt x="114129" y="223166"/>
                </a:lnTo>
                <a:lnTo>
                  <a:pt x="64445" y="173854"/>
                </a:lnTo>
                <a:close/>
                <a:moveTo>
                  <a:pt x="247353" y="77788"/>
                </a:moveTo>
                <a:lnTo>
                  <a:pt x="261491" y="77788"/>
                </a:lnTo>
                <a:cubicBezTo>
                  <a:pt x="264096" y="77788"/>
                  <a:pt x="266328" y="79620"/>
                  <a:pt x="266328" y="82184"/>
                </a:cubicBezTo>
                <a:cubicBezTo>
                  <a:pt x="266328" y="85115"/>
                  <a:pt x="264096" y="86947"/>
                  <a:pt x="261491" y="86947"/>
                </a:cubicBezTo>
                <a:lnTo>
                  <a:pt x="247353" y="86947"/>
                </a:lnTo>
                <a:cubicBezTo>
                  <a:pt x="245121" y="86947"/>
                  <a:pt x="242888" y="85115"/>
                  <a:pt x="242888" y="82184"/>
                </a:cubicBezTo>
                <a:cubicBezTo>
                  <a:pt x="242888" y="79620"/>
                  <a:pt x="245121" y="77788"/>
                  <a:pt x="247353" y="77788"/>
                </a:cubicBezTo>
                <a:close/>
                <a:moveTo>
                  <a:pt x="178983" y="77788"/>
                </a:moveTo>
                <a:lnTo>
                  <a:pt x="225104" y="77788"/>
                </a:lnTo>
                <a:cubicBezTo>
                  <a:pt x="227646" y="77788"/>
                  <a:pt x="229825" y="79620"/>
                  <a:pt x="229825" y="82184"/>
                </a:cubicBezTo>
                <a:cubicBezTo>
                  <a:pt x="229825" y="85115"/>
                  <a:pt x="227646" y="86947"/>
                  <a:pt x="225104" y="86947"/>
                </a:cubicBezTo>
                <a:lnTo>
                  <a:pt x="178983" y="86947"/>
                </a:lnTo>
                <a:cubicBezTo>
                  <a:pt x="176804" y="86947"/>
                  <a:pt x="174625" y="85115"/>
                  <a:pt x="174625" y="82184"/>
                </a:cubicBezTo>
                <a:cubicBezTo>
                  <a:pt x="174625" y="79620"/>
                  <a:pt x="176804" y="77788"/>
                  <a:pt x="178983" y="77788"/>
                </a:cubicBezTo>
                <a:close/>
                <a:moveTo>
                  <a:pt x="220255" y="52388"/>
                </a:moveTo>
                <a:lnTo>
                  <a:pt x="261620" y="52388"/>
                </a:lnTo>
                <a:cubicBezTo>
                  <a:pt x="264160" y="52388"/>
                  <a:pt x="266337" y="54293"/>
                  <a:pt x="266337" y="56960"/>
                </a:cubicBezTo>
                <a:cubicBezTo>
                  <a:pt x="266337" y="59627"/>
                  <a:pt x="264160" y="61532"/>
                  <a:pt x="261620" y="61532"/>
                </a:cubicBezTo>
                <a:lnTo>
                  <a:pt x="220255" y="61532"/>
                </a:lnTo>
                <a:cubicBezTo>
                  <a:pt x="218077" y="61532"/>
                  <a:pt x="215900" y="59627"/>
                  <a:pt x="215900" y="56960"/>
                </a:cubicBezTo>
                <a:cubicBezTo>
                  <a:pt x="215900" y="54293"/>
                  <a:pt x="218077" y="52388"/>
                  <a:pt x="220255" y="52388"/>
                </a:cubicBezTo>
                <a:close/>
                <a:moveTo>
                  <a:pt x="178831" y="52388"/>
                </a:moveTo>
                <a:lnTo>
                  <a:pt x="196706" y="52388"/>
                </a:lnTo>
                <a:cubicBezTo>
                  <a:pt x="199160" y="52388"/>
                  <a:pt x="201263" y="54293"/>
                  <a:pt x="201263" y="56960"/>
                </a:cubicBezTo>
                <a:cubicBezTo>
                  <a:pt x="201263" y="59627"/>
                  <a:pt x="199160" y="61532"/>
                  <a:pt x="196706" y="61532"/>
                </a:cubicBezTo>
                <a:lnTo>
                  <a:pt x="178831" y="61532"/>
                </a:lnTo>
                <a:cubicBezTo>
                  <a:pt x="176728" y="61532"/>
                  <a:pt x="174625" y="59627"/>
                  <a:pt x="174625" y="56960"/>
                </a:cubicBezTo>
                <a:cubicBezTo>
                  <a:pt x="174625" y="54293"/>
                  <a:pt x="176728" y="52388"/>
                  <a:pt x="178831" y="52388"/>
                </a:cubicBezTo>
                <a:close/>
                <a:moveTo>
                  <a:pt x="132194" y="44006"/>
                </a:moveTo>
                <a:cubicBezTo>
                  <a:pt x="125655" y="44006"/>
                  <a:pt x="120206" y="49455"/>
                  <a:pt x="120206" y="55993"/>
                </a:cubicBezTo>
                <a:cubicBezTo>
                  <a:pt x="120206" y="62895"/>
                  <a:pt x="125655" y="68344"/>
                  <a:pt x="132194" y="68344"/>
                </a:cubicBezTo>
                <a:cubicBezTo>
                  <a:pt x="139095" y="68344"/>
                  <a:pt x="144907" y="62895"/>
                  <a:pt x="144907" y="55993"/>
                </a:cubicBezTo>
                <a:cubicBezTo>
                  <a:pt x="144907" y="49455"/>
                  <a:pt x="139095" y="44006"/>
                  <a:pt x="132194" y="44006"/>
                </a:cubicBezTo>
                <a:close/>
                <a:moveTo>
                  <a:pt x="132194" y="34925"/>
                </a:moveTo>
                <a:cubicBezTo>
                  <a:pt x="144181" y="34925"/>
                  <a:pt x="153625" y="44369"/>
                  <a:pt x="153625" y="55993"/>
                </a:cubicBezTo>
                <a:cubicBezTo>
                  <a:pt x="153625" y="67617"/>
                  <a:pt x="144181" y="77425"/>
                  <a:pt x="132194" y="77425"/>
                </a:cubicBezTo>
                <a:cubicBezTo>
                  <a:pt x="120570" y="77425"/>
                  <a:pt x="111125" y="67617"/>
                  <a:pt x="111125" y="55993"/>
                </a:cubicBezTo>
                <a:cubicBezTo>
                  <a:pt x="111125" y="44369"/>
                  <a:pt x="120570" y="34925"/>
                  <a:pt x="132194" y="34925"/>
                </a:cubicBezTo>
                <a:close/>
                <a:moveTo>
                  <a:pt x="66606" y="29295"/>
                </a:moveTo>
                <a:cubicBezTo>
                  <a:pt x="69103" y="28575"/>
                  <a:pt x="71599" y="30375"/>
                  <a:pt x="71955" y="32535"/>
                </a:cubicBezTo>
                <a:cubicBezTo>
                  <a:pt x="72669" y="35054"/>
                  <a:pt x="71242" y="37574"/>
                  <a:pt x="68746" y="37934"/>
                </a:cubicBezTo>
                <a:cubicBezTo>
                  <a:pt x="63040" y="39014"/>
                  <a:pt x="58761" y="44053"/>
                  <a:pt x="58048" y="49813"/>
                </a:cubicBezTo>
                <a:cubicBezTo>
                  <a:pt x="57691" y="51612"/>
                  <a:pt x="56621" y="53052"/>
                  <a:pt x="54838" y="53412"/>
                </a:cubicBezTo>
                <a:cubicBezTo>
                  <a:pt x="53768" y="54132"/>
                  <a:pt x="51985" y="53412"/>
                  <a:pt x="50559" y="52692"/>
                </a:cubicBezTo>
                <a:cubicBezTo>
                  <a:pt x="49489" y="51612"/>
                  <a:pt x="48063" y="51252"/>
                  <a:pt x="46993" y="51252"/>
                </a:cubicBezTo>
                <a:cubicBezTo>
                  <a:pt x="43783" y="51252"/>
                  <a:pt x="41287" y="53412"/>
                  <a:pt x="41287" y="56652"/>
                </a:cubicBezTo>
                <a:cubicBezTo>
                  <a:pt x="41287" y="57732"/>
                  <a:pt x="41287" y="58812"/>
                  <a:pt x="41644" y="59532"/>
                </a:cubicBezTo>
                <a:cubicBezTo>
                  <a:pt x="42714" y="60611"/>
                  <a:pt x="42714" y="62411"/>
                  <a:pt x="42000" y="63851"/>
                </a:cubicBezTo>
                <a:cubicBezTo>
                  <a:pt x="41287" y="64931"/>
                  <a:pt x="40217" y="66011"/>
                  <a:pt x="38791" y="66371"/>
                </a:cubicBezTo>
                <a:cubicBezTo>
                  <a:pt x="35225" y="67091"/>
                  <a:pt x="32728" y="69970"/>
                  <a:pt x="32728" y="73570"/>
                </a:cubicBezTo>
                <a:cubicBezTo>
                  <a:pt x="32728" y="77889"/>
                  <a:pt x="36295" y="81129"/>
                  <a:pt x="40217" y="81129"/>
                </a:cubicBezTo>
                <a:lnTo>
                  <a:pt x="67676" y="81129"/>
                </a:lnTo>
                <a:cubicBezTo>
                  <a:pt x="70172" y="81129"/>
                  <a:pt x="72312" y="83289"/>
                  <a:pt x="72312" y="85809"/>
                </a:cubicBezTo>
                <a:cubicBezTo>
                  <a:pt x="72312" y="87968"/>
                  <a:pt x="70172" y="90128"/>
                  <a:pt x="67676" y="90128"/>
                </a:cubicBezTo>
                <a:lnTo>
                  <a:pt x="40217" y="90128"/>
                </a:lnTo>
                <a:cubicBezTo>
                  <a:pt x="31302" y="90128"/>
                  <a:pt x="23813" y="82569"/>
                  <a:pt x="23813" y="73570"/>
                </a:cubicBezTo>
                <a:cubicBezTo>
                  <a:pt x="23813" y="67451"/>
                  <a:pt x="27379" y="61691"/>
                  <a:pt x="32372" y="59172"/>
                </a:cubicBezTo>
                <a:cubicBezTo>
                  <a:pt x="32372" y="58092"/>
                  <a:pt x="32372" y="57732"/>
                  <a:pt x="32372" y="56652"/>
                </a:cubicBezTo>
                <a:cubicBezTo>
                  <a:pt x="32372" y="48733"/>
                  <a:pt x="38791" y="42254"/>
                  <a:pt x="46993" y="42254"/>
                </a:cubicBezTo>
                <a:cubicBezTo>
                  <a:pt x="48063" y="42254"/>
                  <a:pt x="49489" y="42254"/>
                  <a:pt x="50916" y="42613"/>
                </a:cubicBezTo>
                <a:cubicBezTo>
                  <a:pt x="53768" y="36134"/>
                  <a:pt x="59474" y="31095"/>
                  <a:pt x="66606" y="29295"/>
                </a:cubicBezTo>
                <a:close/>
                <a:moveTo>
                  <a:pt x="234484" y="26988"/>
                </a:moveTo>
                <a:lnTo>
                  <a:pt x="261689" y="26988"/>
                </a:lnTo>
                <a:cubicBezTo>
                  <a:pt x="264195" y="26988"/>
                  <a:pt x="266342" y="29186"/>
                  <a:pt x="266342" y="31384"/>
                </a:cubicBezTo>
                <a:cubicBezTo>
                  <a:pt x="266342" y="34315"/>
                  <a:pt x="264195" y="36147"/>
                  <a:pt x="261689" y="36147"/>
                </a:cubicBezTo>
                <a:lnTo>
                  <a:pt x="234484" y="36147"/>
                </a:lnTo>
                <a:cubicBezTo>
                  <a:pt x="232336" y="36147"/>
                  <a:pt x="230188" y="34315"/>
                  <a:pt x="230188" y="31384"/>
                </a:cubicBezTo>
                <a:cubicBezTo>
                  <a:pt x="230188" y="29186"/>
                  <a:pt x="232336" y="26988"/>
                  <a:pt x="234484" y="26988"/>
                </a:cubicBezTo>
                <a:close/>
                <a:moveTo>
                  <a:pt x="178970" y="26988"/>
                </a:moveTo>
                <a:lnTo>
                  <a:pt x="211193" y="26988"/>
                </a:lnTo>
                <a:cubicBezTo>
                  <a:pt x="213728" y="26988"/>
                  <a:pt x="215538" y="29186"/>
                  <a:pt x="215538" y="31384"/>
                </a:cubicBezTo>
                <a:cubicBezTo>
                  <a:pt x="215538" y="34315"/>
                  <a:pt x="213728" y="36147"/>
                  <a:pt x="211193" y="36147"/>
                </a:cubicBezTo>
                <a:lnTo>
                  <a:pt x="178970" y="36147"/>
                </a:lnTo>
                <a:cubicBezTo>
                  <a:pt x="176798" y="36147"/>
                  <a:pt x="174625" y="34315"/>
                  <a:pt x="174625" y="31384"/>
                </a:cubicBezTo>
                <a:cubicBezTo>
                  <a:pt x="174625" y="29186"/>
                  <a:pt x="176798" y="26988"/>
                  <a:pt x="178970" y="26988"/>
                </a:cubicBezTo>
                <a:close/>
                <a:moveTo>
                  <a:pt x="89968" y="8993"/>
                </a:moveTo>
                <a:lnTo>
                  <a:pt x="89968" y="132021"/>
                </a:lnTo>
                <a:lnTo>
                  <a:pt x="125266" y="104321"/>
                </a:lnTo>
                <a:cubicBezTo>
                  <a:pt x="126347" y="103602"/>
                  <a:pt x="127067" y="103242"/>
                  <a:pt x="128148" y="103242"/>
                </a:cubicBezTo>
                <a:lnTo>
                  <a:pt x="286271" y="103242"/>
                </a:lnTo>
                <a:lnTo>
                  <a:pt x="286271" y="8993"/>
                </a:lnTo>
                <a:lnTo>
                  <a:pt x="89968" y="8993"/>
                </a:lnTo>
                <a:close/>
                <a:moveTo>
                  <a:pt x="85646" y="0"/>
                </a:moveTo>
                <a:lnTo>
                  <a:pt x="290593" y="0"/>
                </a:lnTo>
                <a:cubicBezTo>
                  <a:pt x="293114" y="0"/>
                  <a:pt x="294915" y="1799"/>
                  <a:pt x="294915" y="4677"/>
                </a:cubicBezTo>
                <a:lnTo>
                  <a:pt x="294915" y="107559"/>
                </a:lnTo>
                <a:cubicBezTo>
                  <a:pt x="294915" y="110077"/>
                  <a:pt x="293114" y="112236"/>
                  <a:pt x="290593" y="112236"/>
                </a:cubicBezTo>
                <a:lnTo>
                  <a:pt x="129949" y="112236"/>
                </a:lnTo>
                <a:lnTo>
                  <a:pt x="88167" y="144611"/>
                </a:lnTo>
                <a:cubicBezTo>
                  <a:pt x="87447" y="145331"/>
                  <a:pt x="86726" y="145690"/>
                  <a:pt x="85646" y="145690"/>
                </a:cubicBezTo>
                <a:cubicBezTo>
                  <a:pt x="84925" y="145690"/>
                  <a:pt x="84205" y="145690"/>
                  <a:pt x="83845" y="144971"/>
                </a:cubicBezTo>
                <a:cubicBezTo>
                  <a:pt x="82404" y="144251"/>
                  <a:pt x="80963" y="142813"/>
                  <a:pt x="80963" y="141014"/>
                </a:cubicBezTo>
                <a:lnTo>
                  <a:pt x="80963" y="4677"/>
                </a:lnTo>
                <a:cubicBezTo>
                  <a:pt x="80963" y="1799"/>
                  <a:pt x="83124" y="0"/>
                  <a:pt x="85646" y="0"/>
                </a:cubicBezTo>
                <a:close/>
                <a:moveTo>
                  <a:pt x="4321" y="0"/>
                </a:moveTo>
                <a:lnTo>
                  <a:pt x="68045" y="0"/>
                </a:lnTo>
                <a:cubicBezTo>
                  <a:pt x="70566" y="0"/>
                  <a:pt x="72726" y="1800"/>
                  <a:pt x="72726" y="4679"/>
                </a:cubicBezTo>
                <a:cubicBezTo>
                  <a:pt x="72726" y="7199"/>
                  <a:pt x="70566" y="8999"/>
                  <a:pt x="68045" y="8999"/>
                </a:cubicBezTo>
                <a:lnTo>
                  <a:pt x="9001" y="8999"/>
                </a:lnTo>
                <a:lnTo>
                  <a:pt x="9001" y="216687"/>
                </a:lnTo>
                <a:lnTo>
                  <a:pt x="61565" y="164495"/>
                </a:lnTo>
                <a:cubicBezTo>
                  <a:pt x="63365" y="162335"/>
                  <a:pt x="65885" y="162335"/>
                  <a:pt x="67685" y="164495"/>
                </a:cubicBezTo>
                <a:lnTo>
                  <a:pt x="102968" y="199410"/>
                </a:lnTo>
                <a:lnTo>
                  <a:pt x="168133" y="133900"/>
                </a:lnTo>
                <a:cubicBezTo>
                  <a:pt x="169933" y="132100"/>
                  <a:pt x="172813" y="132100"/>
                  <a:pt x="174614" y="133900"/>
                </a:cubicBezTo>
                <a:lnTo>
                  <a:pt x="216377" y="175653"/>
                </a:lnTo>
                <a:cubicBezTo>
                  <a:pt x="218177" y="177453"/>
                  <a:pt x="218177" y="180333"/>
                  <a:pt x="216377" y="182132"/>
                </a:cubicBezTo>
                <a:cubicBezTo>
                  <a:pt x="214577" y="183932"/>
                  <a:pt x="211696" y="183932"/>
                  <a:pt x="209896" y="182132"/>
                </a:cubicBezTo>
                <a:lnTo>
                  <a:pt x="171373" y="143258"/>
                </a:lnTo>
                <a:lnTo>
                  <a:pt x="109089" y="205529"/>
                </a:lnTo>
                <a:lnTo>
                  <a:pt x="126730" y="223166"/>
                </a:lnTo>
                <a:lnTo>
                  <a:pt x="213136" y="223166"/>
                </a:lnTo>
                <a:cubicBezTo>
                  <a:pt x="215657" y="223166"/>
                  <a:pt x="217817" y="225326"/>
                  <a:pt x="217817" y="227485"/>
                </a:cubicBezTo>
                <a:cubicBezTo>
                  <a:pt x="217817" y="230005"/>
                  <a:pt x="215657" y="232165"/>
                  <a:pt x="213136" y="232165"/>
                </a:cubicBezTo>
                <a:lnTo>
                  <a:pt x="9001" y="232165"/>
                </a:lnTo>
                <a:lnTo>
                  <a:pt x="9001" y="265280"/>
                </a:lnTo>
                <a:lnTo>
                  <a:pt x="227178" y="265280"/>
                </a:lnTo>
                <a:lnTo>
                  <a:pt x="227178" y="125981"/>
                </a:lnTo>
                <a:cubicBezTo>
                  <a:pt x="227178" y="123461"/>
                  <a:pt x="228978" y="121661"/>
                  <a:pt x="231498" y="121661"/>
                </a:cubicBezTo>
                <a:cubicBezTo>
                  <a:pt x="234018" y="121661"/>
                  <a:pt x="236178" y="123461"/>
                  <a:pt x="236178" y="125981"/>
                </a:cubicBezTo>
                <a:lnTo>
                  <a:pt x="236178" y="269599"/>
                </a:lnTo>
                <a:cubicBezTo>
                  <a:pt x="236178" y="272119"/>
                  <a:pt x="234018" y="274278"/>
                  <a:pt x="231498" y="274278"/>
                </a:cubicBezTo>
                <a:lnTo>
                  <a:pt x="4321" y="274278"/>
                </a:lnTo>
                <a:cubicBezTo>
                  <a:pt x="1800" y="274278"/>
                  <a:pt x="0" y="272119"/>
                  <a:pt x="0" y="269599"/>
                </a:cubicBezTo>
                <a:lnTo>
                  <a:pt x="0" y="4679"/>
                </a:lnTo>
                <a:cubicBezTo>
                  <a:pt x="0" y="1800"/>
                  <a:pt x="1800" y="0"/>
                  <a:pt x="4321"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69" name="Freeform 698">
            <a:extLst>
              <a:ext uri="{FF2B5EF4-FFF2-40B4-BE49-F238E27FC236}">
                <a16:creationId xmlns:a16="http://schemas.microsoft.com/office/drawing/2014/main" id="{91949274-C507-FA4A-ABAE-2A1F6E870BF8}"/>
              </a:ext>
            </a:extLst>
          </p:cNvPr>
          <p:cNvSpPr>
            <a:spLocks noChangeArrowheads="1"/>
          </p:cNvSpPr>
          <p:nvPr/>
        </p:nvSpPr>
        <p:spPr bwMode="auto">
          <a:xfrm>
            <a:off x="2651185" y="4328973"/>
            <a:ext cx="378709" cy="445400"/>
          </a:xfrm>
          <a:custGeom>
            <a:avLst/>
            <a:gdLst>
              <a:gd name="T0" fmla="*/ 244555 w 252052"/>
              <a:gd name="T1" fmla="*/ 287337 h 296496"/>
              <a:gd name="T2" fmla="*/ 244555 w 252052"/>
              <a:gd name="T3" fmla="*/ 296496 h 296496"/>
              <a:gd name="T4" fmla="*/ 163512 w 252052"/>
              <a:gd name="T5" fmla="*/ 292100 h 296496"/>
              <a:gd name="T6" fmla="*/ 53888 w 252052"/>
              <a:gd name="T7" fmla="*/ 117475 h 296496"/>
              <a:gd name="T8" fmla="*/ 135892 w 252052"/>
              <a:gd name="T9" fmla="*/ 117475 h 296496"/>
              <a:gd name="T10" fmla="*/ 135892 w 252052"/>
              <a:gd name="T11" fmla="*/ 126405 h 296496"/>
              <a:gd name="T12" fmla="*/ 58563 w 252052"/>
              <a:gd name="T13" fmla="*/ 126405 h 296496"/>
              <a:gd name="T14" fmla="*/ 134453 w 252052"/>
              <a:gd name="T15" fmla="*/ 177125 h 296496"/>
              <a:gd name="T16" fmla="*/ 137331 w 252052"/>
              <a:gd name="T17" fmla="*/ 185340 h 296496"/>
              <a:gd name="T18" fmla="*/ 49212 w 252052"/>
              <a:gd name="T19" fmla="*/ 121761 h 296496"/>
              <a:gd name="T20" fmla="*/ 166377 w 252052"/>
              <a:gd name="T21" fmla="*/ 99479 h 296496"/>
              <a:gd name="T22" fmla="*/ 157738 w 252052"/>
              <a:gd name="T23" fmla="*/ 212774 h 296496"/>
              <a:gd name="T24" fmla="*/ 151978 w 252052"/>
              <a:gd name="T25" fmla="*/ 217090 h 296496"/>
              <a:gd name="T26" fmla="*/ 103021 w 252052"/>
              <a:gd name="T27" fmla="*/ 228959 h 296496"/>
              <a:gd name="T28" fmla="*/ 122460 w 252052"/>
              <a:gd name="T29" fmla="*/ 233995 h 296496"/>
              <a:gd name="T30" fmla="*/ 161338 w 252052"/>
              <a:gd name="T31" fmla="*/ 254136 h 296496"/>
              <a:gd name="T32" fmla="*/ 241253 w 252052"/>
              <a:gd name="T33" fmla="*/ 265286 h 296496"/>
              <a:gd name="T34" fmla="*/ 243053 w 252052"/>
              <a:gd name="T35" fmla="*/ 181123 h 296496"/>
              <a:gd name="T36" fmla="*/ 232973 w 252052"/>
              <a:gd name="T37" fmla="*/ 171772 h 296496"/>
              <a:gd name="T38" fmla="*/ 224334 w 252052"/>
              <a:gd name="T39" fmla="*/ 173211 h 296496"/>
              <a:gd name="T40" fmla="*/ 212095 w 252052"/>
              <a:gd name="T41" fmla="*/ 162421 h 296496"/>
              <a:gd name="T42" fmla="*/ 201655 w 252052"/>
              <a:gd name="T43" fmla="*/ 166017 h 296496"/>
              <a:gd name="T44" fmla="*/ 190496 w 252052"/>
              <a:gd name="T45" fmla="*/ 160263 h 296496"/>
              <a:gd name="T46" fmla="*/ 177897 w 252052"/>
              <a:gd name="T47" fmla="*/ 166017 h 296496"/>
              <a:gd name="T48" fmla="*/ 174657 w 252052"/>
              <a:gd name="T49" fmla="*/ 105593 h 296496"/>
              <a:gd name="T50" fmla="*/ 166377 w 252052"/>
              <a:gd name="T51" fmla="*/ 90487 h 296496"/>
              <a:gd name="T52" fmla="*/ 183656 w 252052"/>
              <a:gd name="T53" fmla="*/ 152710 h 296496"/>
              <a:gd name="T54" fmla="*/ 212095 w 252052"/>
              <a:gd name="T55" fmla="*/ 153429 h 296496"/>
              <a:gd name="T56" fmla="*/ 232973 w 252052"/>
              <a:gd name="T57" fmla="*/ 162780 h 296496"/>
              <a:gd name="T58" fmla="*/ 252052 w 252052"/>
              <a:gd name="T59" fmla="*/ 181123 h 296496"/>
              <a:gd name="T60" fmla="*/ 241253 w 252052"/>
              <a:gd name="T61" fmla="*/ 274277 h 296496"/>
              <a:gd name="T62" fmla="*/ 155578 w 252052"/>
              <a:gd name="T63" fmla="*/ 261329 h 296496"/>
              <a:gd name="T64" fmla="*/ 101222 w 252052"/>
              <a:gd name="T65" fmla="*/ 245504 h 296496"/>
              <a:gd name="T66" fmla="*/ 94382 w 252052"/>
              <a:gd name="T67" fmla="*/ 228240 h 296496"/>
              <a:gd name="T68" fmla="*/ 148739 w 252052"/>
              <a:gd name="T69" fmla="*/ 207020 h 296496"/>
              <a:gd name="T70" fmla="*/ 166377 w 252052"/>
              <a:gd name="T71" fmla="*/ 90487 h 296496"/>
              <a:gd name="T72" fmla="*/ 102596 w 252052"/>
              <a:gd name="T73" fmla="*/ 71261 h 296496"/>
              <a:gd name="T74" fmla="*/ 99328 w 252052"/>
              <a:gd name="T75" fmla="*/ 78670 h 296496"/>
              <a:gd name="T76" fmla="*/ 57565 w 252052"/>
              <a:gd name="T77" fmla="*/ 77258 h 296496"/>
              <a:gd name="T78" fmla="*/ 51391 w 252052"/>
              <a:gd name="T79" fmla="*/ 71261 h 296496"/>
              <a:gd name="T80" fmla="*/ 156940 w 252052"/>
              <a:gd name="T81" fmla="*/ 60678 h 296496"/>
              <a:gd name="T82" fmla="*/ 182019 w 252052"/>
              <a:gd name="T83" fmla="*/ 77258 h 296496"/>
              <a:gd name="T84" fmla="*/ 175983 w 252052"/>
              <a:gd name="T85" fmla="*/ 77258 h 296496"/>
              <a:gd name="T86" fmla="*/ 131595 w 252052"/>
              <a:gd name="T87" fmla="*/ 77258 h 296496"/>
              <a:gd name="T88" fmla="*/ 156940 w 252052"/>
              <a:gd name="T89" fmla="*/ 60678 h 296496"/>
              <a:gd name="T90" fmla="*/ 228241 w 252052"/>
              <a:gd name="T91" fmla="*/ 114177 h 296496"/>
              <a:gd name="T92" fmla="*/ 220346 w 252052"/>
              <a:gd name="T93" fmla="*/ 142183 h 296496"/>
              <a:gd name="T94" fmla="*/ 219269 w 252052"/>
              <a:gd name="T95" fmla="*/ 114177 h 296496"/>
              <a:gd name="T96" fmla="*/ 8971 w 252052"/>
              <a:gd name="T97" fmla="*/ 114177 h 296496"/>
              <a:gd name="T98" fmla="*/ 81463 w 252052"/>
              <a:gd name="T99" fmla="*/ 219019 h 296496"/>
              <a:gd name="T100" fmla="*/ 76080 w 252052"/>
              <a:gd name="T101" fmla="*/ 221891 h 296496"/>
              <a:gd name="T102" fmla="*/ 114121 w 252052"/>
              <a:gd name="T103" fmla="*/ 0 h 296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52052" h="296496">
                <a:moveTo>
                  <a:pt x="167834" y="287337"/>
                </a:moveTo>
                <a:lnTo>
                  <a:pt x="244555" y="287337"/>
                </a:lnTo>
                <a:cubicBezTo>
                  <a:pt x="246716" y="287337"/>
                  <a:pt x="248877" y="289535"/>
                  <a:pt x="248877" y="292100"/>
                </a:cubicBezTo>
                <a:cubicBezTo>
                  <a:pt x="248877" y="294298"/>
                  <a:pt x="246716" y="296496"/>
                  <a:pt x="244555" y="296496"/>
                </a:cubicBezTo>
                <a:lnTo>
                  <a:pt x="167834" y="296496"/>
                </a:lnTo>
                <a:cubicBezTo>
                  <a:pt x="165673" y="296496"/>
                  <a:pt x="163512" y="294298"/>
                  <a:pt x="163512" y="292100"/>
                </a:cubicBezTo>
                <a:cubicBezTo>
                  <a:pt x="163512" y="289535"/>
                  <a:pt x="165673" y="287337"/>
                  <a:pt x="167834" y="287337"/>
                </a:cubicBezTo>
                <a:close/>
                <a:moveTo>
                  <a:pt x="53888" y="117475"/>
                </a:moveTo>
                <a:lnTo>
                  <a:pt x="121146" y="117475"/>
                </a:lnTo>
                <a:lnTo>
                  <a:pt x="135892" y="117475"/>
                </a:lnTo>
                <a:cubicBezTo>
                  <a:pt x="138410" y="117475"/>
                  <a:pt x="140208" y="119618"/>
                  <a:pt x="140208" y="121761"/>
                </a:cubicBezTo>
                <a:cubicBezTo>
                  <a:pt x="140208" y="124262"/>
                  <a:pt x="138410" y="126405"/>
                  <a:pt x="135892" y="126405"/>
                </a:cubicBezTo>
                <a:lnTo>
                  <a:pt x="121146" y="126405"/>
                </a:lnTo>
                <a:lnTo>
                  <a:pt x="58563" y="126405"/>
                </a:lnTo>
                <a:cubicBezTo>
                  <a:pt x="60721" y="156051"/>
                  <a:pt x="86258" y="179625"/>
                  <a:pt x="116470" y="179625"/>
                </a:cubicBezTo>
                <a:cubicBezTo>
                  <a:pt x="122584" y="179625"/>
                  <a:pt x="128699" y="178554"/>
                  <a:pt x="134453" y="177125"/>
                </a:cubicBezTo>
                <a:cubicBezTo>
                  <a:pt x="136971" y="176053"/>
                  <a:pt x="139489" y="177482"/>
                  <a:pt x="140208" y="179625"/>
                </a:cubicBezTo>
                <a:cubicBezTo>
                  <a:pt x="140927" y="182126"/>
                  <a:pt x="139848" y="184626"/>
                  <a:pt x="137331" y="185340"/>
                </a:cubicBezTo>
                <a:cubicBezTo>
                  <a:pt x="130857" y="187483"/>
                  <a:pt x="123663" y="188555"/>
                  <a:pt x="116470" y="188555"/>
                </a:cubicBezTo>
                <a:cubicBezTo>
                  <a:pt x="79424" y="188555"/>
                  <a:pt x="49212" y="158909"/>
                  <a:pt x="49212" y="121761"/>
                </a:cubicBezTo>
                <a:cubicBezTo>
                  <a:pt x="49212" y="119618"/>
                  <a:pt x="51370" y="117475"/>
                  <a:pt x="53888" y="117475"/>
                </a:cubicBezTo>
                <a:close/>
                <a:moveTo>
                  <a:pt x="166377" y="99479"/>
                </a:moveTo>
                <a:cubicBezTo>
                  <a:pt x="161698" y="99479"/>
                  <a:pt x="157738" y="102356"/>
                  <a:pt x="157738" y="105593"/>
                </a:cubicBezTo>
                <a:lnTo>
                  <a:pt x="157738" y="212774"/>
                </a:lnTo>
                <a:cubicBezTo>
                  <a:pt x="157738" y="214213"/>
                  <a:pt x="157018" y="215652"/>
                  <a:pt x="155938" y="216371"/>
                </a:cubicBezTo>
                <a:cubicBezTo>
                  <a:pt x="154858" y="217090"/>
                  <a:pt x="153418" y="217450"/>
                  <a:pt x="151978" y="217090"/>
                </a:cubicBezTo>
                <a:cubicBezTo>
                  <a:pt x="148379" y="216011"/>
                  <a:pt x="138299" y="213494"/>
                  <a:pt x="126420" y="214573"/>
                </a:cubicBezTo>
                <a:cubicBezTo>
                  <a:pt x="113101" y="216011"/>
                  <a:pt x="103381" y="221766"/>
                  <a:pt x="103021" y="228959"/>
                </a:cubicBezTo>
                <a:cubicBezTo>
                  <a:pt x="103021" y="231837"/>
                  <a:pt x="103021" y="234354"/>
                  <a:pt x="103381" y="235793"/>
                </a:cubicBezTo>
                <a:cubicBezTo>
                  <a:pt x="108061" y="235074"/>
                  <a:pt x="116341" y="233995"/>
                  <a:pt x="122460" y="233995"/>
                </a:cubicBezTo>
                <a:cubicBezTo>
                  <a:pt x="125700" y="233995"/>
                  <a:pt x="128220" y="233995"/>
                  <a:pt x="130380" y="234714"/>
                </a:cubicBezTo>
                <a:cubicBezTo>
                  <a:pt x="141899" y="238670"/>
                  <a:pt x="152338" y="246943"/>
                  <a:pt x="161338" y="254136"/>
                </a:cubicBezTo>
                <a:cubicBezTo>
                  <a:pt x="167457" y="259531"/>
                  <a:pt x="174657" y="265286"/>
                  <a:pt x="178257" y="265286"/>
                </a:cubicBezTo>
                <a:lnTo>
                  <a:pt x="241253" y="265286"/>
                </a:lnTo>
                <a:cubicBezTo>
                  <a:pt x="242333" y="265286"/>
                  <a:pt x="243053" y="264566"/>
                  <a:pt x="243053" y="263487"/>
                </a:cubicBezTo>
                <a:lnTo>
                  <a:pt x="243053" y="181123"/>
                </a:lnTo>
                <a:lnTo>
                  <a:pt x="243053" y="180764"/>
                </a:lnTo>
                <a:cubicBezTo>
                  <a:pt x="242693" y="175728"/>
                  <a:pt x="238373" y="171772"/>
                  <a:pt x="232973" y="171772"/>
                </a:cubicBezTo>
                <a:cubicBezTo>
                  <a:pt x="231533" y="171772"/>
                  <a:pt x="230093" y="172132"/>
                  <a:pt x="228294" y="173211"/>
                </a:cubicBezTo>
                <a:cubicBezTo>
                  <a:pt x="227214" y="173930"/>
                  <a:pt x="225774" y="173930"/>
                  <a:pt x="224334" y="173211"/>
                </a:cubicBezTo>
                <a:cubicBezTo>
                  <a:pt x="223254" y="172851"/>
                  <a:pt x="222174" y="171412"/>
                  <a:pt x="221814" y="169974"/>
                </a:cubicBezTo>
                <a:cubicBezTo>
                  <a:pt x="220734" y="165658"/>
                  <a:pt x="216774" y="162421"/>
                  <a:pt x="212095" y="162421"/>
                </a:cubicBezTo>
                <a:cubicBezTo>
                  <a:pt x="209575" y="162421"/>
                  <a:pt x="207415" y="163500"/>
                  <a:pt x="205255" y="164938"/>
                </a:cubicBezTo>
                <a:cubicBezTo>
                  <a:pt x="204535" y="166017"/>
                  <a:pt x="203095" y="166377"/>
                  <a:pt x="201655" y="166017"/>
                </a:cubicBezTo>
                <a:cubicBezTo>
                  <a:pt x="200575" y="166017"/>
                  <a:pt x="199495" y="165658"/>
                  <a:pt x="198775" y="164219"/>
                </a:cubicBezTo>
                <a:cubicBezTo>
                  <a:pt x="196616" y="162061"/>
                  <a:pt x="193736" y="160263"/>
                  <a:pt x="190496" y="160263"/>
                </a:cubicBezTo>
                <a:cubicBezTo>
                  <a:pt x="187616" y="160263"/>
                  <a:pt x="184736" y="162061"/>
                  <a:pt x="182936" y="164219"/>
                </a:cubicBezTo>
                <a:cubicBezTo>
                  <a:pt x="181496" y="166017"/>
                  <a:pt x="179697" y="166377"/>
                  <a:pt x="177897" y="166017"/>
                </a:cubicBezTo>
                <a:cubicBezTo>
                  <a:pt x="176097" y="165298"/>
                  <a:pt x="174657" y="163500"/>
                  <a:pt x="174657" y="161701"/>
                </a:cubicBezTo>
                <a:lnTo>
                  <a:pt x="174657" y="105593"/>
                </a:lnTo>
                <a:cubicBezTo>
                  <a:pt x="174657" y="102356"/>
                  <a:pt x="170697" y="99479"/>
                  <a:pt x="166377" y="99479"/>
                </a:cubicBezTo>
                <a:close/>
                <a:moveTo>
                  <a:pt x="166377" y="90487"/>
                </a:moveTo>
                <a:cubicBezTo>
                  <a:pt x="175737" y="90487"/>
                  <a:pt x="183656" y="97321"/>
                  <a:pt x="183656" y="105593"/>
                </a:cubicBezTo>
                <a:lnTo>
                  <a:pt x="183656" y="152710"/>
                </a:lnTo>
                <a:cubicBezTo>
                  <a:pt x="189776" y="150192"/>
                  <a:pt x="197695" y="151631"/>
                  <a:pt x="202735" y="155587"/>
                </a:cubicBezTo>
                <a:cubicBezTo>
                  <a:pt x="205615" y="154148"/>
                  <a:pt x="208855" y="153429"/>
                  <a:pt x="212095" y="153429"/>
                </a:cubicBezTo>
                <a:cubicBezTo>
                  <a:pt x="219294" y="153429"/>
                  <a:pt x="225774" y="157385"/>
                  <a:pt x="229013" y="163500"/>
                </a:cubicBezTo>
                <a:cubicBezTo>
                  <a:pt x="230453" y="163140"/>
                  <a:pt x="231893" y="162780"/>
                  <a:pt x="232973" y="162780"/>
                </a:cubicBezTo>
                <a:cubicBezTo>
                  <a:pt x="243053" y="162780"/>
                  <a:pt x="250972" y="170333"/>
                  <a:pt x="252052" y="180044"/>
                </a:cubicBezTo>
                <a:cubicBezTo>
                  <a:pt x="252052" y="180404"/>
                  <a:pt x="252052" y="180764"/>
                  <a:pt x="252052" y="181123"/>
                </a:cubicBezTo>
                <a:lnTo>
                  <a:pt x="252052" y="263487"/>
                </a:lnTo>
                <a:cubicBezTo>
                  <a:pt x="252052" y="269242"/>
                  <a:pt x="247372" y="274277"/>
                  <a:pt x="241253" y="274277"/>
                </a:cubicBezTo>
                <a:lnTo>
                  <a:pt x="178257" y="274277"/>
                </a:lnTo>
                <a:cubicBezTo>
                  <a:pt x="171777" y="274277"/>
                  <a:pt x="164578" y="268523"/>
                  <a:pt x="155578" y="261329"/>
                </a:cubicBezTo>
                <a:cubicBezTo>
                  <a:pt x="146939" y="254136"/>
                  <a:pt x="137219" y="246223"/>
                  <a:pt x="127500" y="243346"/>
                </a:cubicBezTo>
                <a:cubicBezTo>
                  <a:pt x="123540" y="241907"/>
                  <a:pt x="109501" y="243706"/>
                  <a:pt x="101222" y="245504"/>
                </a:cubicBezTo>
                <a:cubicBezTo>
                  <a:pt x="99422" y="245864"/>
                  <a:pt x="97262" y="244785"/>
                  <a:pt x="96182" y="243346"/>
                </a:cubicBezTo>
                <a:cubicBezTo>
                  <a:pt x="95822" y="242627"/>
                  <a:pt x="93662" y="238311"/>
                  <a:pt x="94382" y="228240"/>
                </a:cubicBezTo>
                <a:cubicBezTo>
                  <a:pt x="94742" y="216731"/>
                  <a:pt x="107341" y="207379"/>
                  <a:pt x="126060" y="205941"/>
                </a:cubicBezTo>
                <a:cubicBezTo>
                  <a:pt x="135059" y="204862"/>
                  <a:pt x="142979" y="205941"/>
                  <a:pt x="148739" y="207020"/>
                </a:cubicBezTo>
                <a:lnTo>
                  <a:pt x="148739" y="105593"/>
                </a:lnTo>
                <a:cubicBezTo>
                  <a:pt x="148739" y="97321"/>
                  <a:pt x="156658" y="90487"/>
                  <a:pt x="166377" y="90487"/>
                </a:cubicBezTo>
                <a:close/>
                <a:moveTo>
                  <a:pt x="76857" y="60810"/>
                </a:moveTo>
                <a:cubicBezTo>
                  <a:pt x="86163" y="60854"/>
                  <a:pt x="95515" y="64382"/>
                  <a:pt x="102596" y="71261"/>
                </a:cubicBezTo>
                <a:cubicBezTo>
                  <a:pt x="104412" y="72672"/>
                  <a:pt x="104412" y="75495"/>
                  <a:pt x="102596" y="77258"/>
                </a:cubicBezTo>
                <a:cubicBezTo>
                  <a:pt x="101870" y="78317"/>
                  <a:pt x="100780" y="78670"/>
                  <a:pt x="99328" y="78670"/>
                </a:cubicBezTo>
                <a:cubicBezTo>
                  <a:pt x="98238" y="78670"/>
                  <a:pt x="97149" y="78317"/>
                  <a:pt x="96422" y="77258"/>
                </a:cubicBezTo>
                <a:cubicBezTo>
                  <a:pt x="85528" y="67028"/>
                  <a:pt x="68096" y="67028"/>
                  <a:pt x="57565" y="77258"/>
                </a:cubicBezTo>
                <a:cubicBezTo>
                  <a:pt x="55749" y="79022"/>
                  <a:pt x="52844" y="79022"/>
                  <a:pt x="51391" y="77258"/>
                </a:cubicBezTo>
                <a:cubicBezTo>
                  <a:pt x="49212" y="75495"/>
                  <a:pt x="49212" y="72672"/>
                  <a:pt x="51391" y="71261"/>
                </a:cubicBezTo>
                <a:cubicBezTo>
                  <a:pt x="58291" y="64206"/>
                  <a:pt x="67552" y="60766"/>
                  <a:pt x="76857" y="60810"/>
                </a:cubicBezTo>
                <a:close/>
                <a:moveTo>
                  <a:pt x="156940" y="60678"/>
                </a:moveTo>
                <a:cubicBezTo>
                  <a:pt x="166040" y="60678"/>
                  <a:pt x="175095" y="64206"/>
                  <a:pt x="182019" y="71261"/>
                </a:cubicBezTo>
                <a:cubicBezTo>
                  <a:pt x="183795" y="72672"/>
                  <a:pt x="183795" y="75495"/>
                  <a:pt x="182019" y="77258"/>
                </a:cubicBezTo>
                <a:cubicBezTo>
                  <a:pt x="181309" y="78317"/>
                  <a:pt x="180244" y="78670"/>
                  <a:pt x="179179" y="78670"/>
                </a:cubicBezTo>
                <a:cubicBezTo>
                  <a:pt x="178113" y="78670"/>
                  <a:pt x="176693" y="78317"/>
                  <a:pt x="175983" y="77258"/>
                </a:cubicBezTo>
                <a:cubicBezTo>
                  <a:pt x="165330" y="67028"/>
                  <a:pt x="148285" y="67028"/>
                  <a:pt x="137987" y="77258"/>
                </a:cubicBezTo>
                <a:cubicBezTo>
                  <a:pt x="136212" y="79022"/>
                  <a:pt x="133726" y="79022"/>
                  <a:pt x="131595" y="77258"/>
                </a:cubicBezTo>
                <a:cubicBezTo>
                  <a:pt x="130175" y="75495"/>
                  <a:pt x="130175" y="72672"/>
                  <a:pt x="131595" y="71261"/>
                </a:cubicBezTo>
                <a:cubicBezTo>
                  <a:pt x="138697" y="64206"/>
                  <a:pt x="147841" y="60678"/>
                  <a:pt x="156940" y="60678"/>
                </a:cubicBezTo>
                <a:close/>
                <a:moveTo>
                  <a:pt x="114121" y="0"/>
                </a:moveTo>
                <a:cubicBezTo>
                  <a:pt x="177282" y="0"/>
                  <a:pt x="228241" y="51344"/>
                  <a:pt x="228241" y="114177"/>
                </a:cubicBezTo>
                <a:cubicBezTo>
                  <a:pt x="228241" y="122435"/>
                  <a:pt x="227523" y="130693"/>
                  <a:pt x="225729" y="138592"/>
                </a:cubicBezTo>
                <a:cubicBezTo>
                  <a:pt x="225011" y="141105"/>
                  <a:pt x="222858" y="142542"/>
                  <a:pt x="220346" y="142183"/>
                </a:cubicBezTo>
                <a:cubicBezTo>
                  <a:pt x="218193" y="141465"/>
                  <a:pt x="216398" y="138951"/>
                  <a:pt x="217116" y="136797"/>
                </a:cubicBezTo>
                <a:cubicBezTo>
                  <a:pt x="218552" y="129616"/>
                  <a:pt x="219269" y="121717"/>
                  <a:pt x="219269" y="114177"/>
                </a:cubicBezTo>
                <a:cubicBezTo>
                  <a:pt x="219269" y="56370"/>
                  <a:pt x="172257" y="8976"/>
                  <a:pt x="114121" y="8976"/>
                </a:cubicBezTo>
                <a:cubicBezTo>
                  <a:pt x="55984" y="8976"/>
                  <a:pt x="8971" y="56370"/>
                  <a:pt x="8971" y="114177"/>
                </a:cubicBezTo>
                <a:cubicBezTo>
                  <a:pt x="8971" y="158699"/>
                  <a:pt x="36963" y="198553"/>
                  <a:pt x="78951" y="213274"/>
                </a:cubicBezTo>
                <a:cubicBezTo>
                  <a:pt x="81105" y="214351"/>
                  <a:pt x="82540" y="216864"/>
                  <a:pt x="81463" y="219019"/>
                </a:cubicBezTo>
                <a:cubicBezTo>
                  <a:pt x="81105" y="220814"/>
                  <a:pt x="78951" y="221891"/>
                  <a:pt x="77516" y="221891"/>
                </a:cubicBezTo>
                <a:cubicBezTo>
                  <a:pt x="76798" y="221891"/>
                  <a:pt x="76439" y="221891"/>
                  <a:pt x="76080" y="221891"/>
                </a:cubicBezTo>
                <a:cubicBezTo>
                  <a:pt x="30504" y="205734"/>
                  <a:pt x="0" y="162648"/>
                  <a:pt x="0" y="114177"/>
                </a:cubicBezTo>
                <a:cubicBezTo>
                  <a:pt x="0" y="51344"/>
                  <a:pt x="51318" y="0"/>
                  <a:pt x="114121"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70" name="TextBox 69">
            <a:extLst>
              <a:ext uri="{FF2B5EF4-FFF2-40B4-BE49-F238E27FC236}">
                <a16:creationId xmlns:a16="http://schemas.microsoft.com/office/drawing/2014/main" id="{50104A48-B1F9-BC4F-BC78-B92C83C6D565}"/>
              </a:ext>
            </a:extLst>
          </p:cNvPr>
          <p:cNvSpPr txBox="1"/>
          <p:nvPr/>
        </p:nvSpPr>
        <p:spPr>
          <a:xfrm>
            <a:off x="4232388" y="6110867"/>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71" name="TextBox 70">
            <a:extLst>
              <a:ext uri="{FF2B5EF4-FFF2-40B4-BE49-F238E27FC236}">
                <a16:creationId xmlns:a16="http://schemas.microsoft.com/office/drawing/2014/main" id="{339DEEE1-A006-3146-8440-B158116C271E}"/>
              </a:ext>
            </a:extLst>
          </p:cNvPr>
          <p:cNvSpPr txBox="1"/>
          <p:nvPr/>
        </p:nvSpPr>
        <p:spPr>
          <a:xfrm>
            <a:off x="6809010" y="6063750"/>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72" name="TextBox 71">
            <a:extLst>
              <a:ext uri="{FF2B5EF4-FFF2-40B4-BE49-F238E27FC236}">
                <a16:creationId xmlns:a16="http://schemas.microsoft.com/office/drawing/2014/main" id="{1DFCB4CB-C974-E345-8CD9-66F0FACA3C93}"/>
              </a:ext>
            </a:extLst>
          </p:cNvPr>
          <p:cNvSpPr txBox="1"/>
          <p:nvPr/>
        </p:nvSpPr>
        <p:spPr>
          <a:xfrm>
            <a:off x="8572990" y="5162352"/>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73" name="TextBox 72">
            <a:extLst>
              <a:ext uri="{FF2B5EF4-FFF2-40B4-BE49-F238E27FC236}">
                <a16:creationId xmlns:a16="http://schemas.microsoft.com/office/drawing/2014/main" id="{B0186312-68C0-ED47-8EE2-054C9BE3BD58}"/>
              </a:ext>
            </a:extLst>
          </p:cNvPr>
          <p:cNvSpPr txBox="1"/>
          <p:nvPr/>
        </p:nvSpPr>
        <p:spPr>
          <a:xfrm>
            <a:off x="8712334" y="2951309"/>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74" name="TextBox 73">
            <a:extLst>
              <a:ext uri="{FF2B5EF4-FFF2-40B4-BE49-F238E27FC236}">
                <a16:creationId xmlns:a16="http://schemas.microsoft.com/office/drawing/2014/main" id="{F33B9B31-D927-314A-B49D-A3E6FD337342}"/>
              </a:ext>
            </a:extLst>
          </p:cNvPr>
          <p:cNvSpPr txBox="1"/>
          <p:nvPr/>
        </p:nvSpPr>
        <p:spPr>
          <a:xfrm>
            <a:off x="7048290" y="1737520"/>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75" name="TextBox 74">
            <a:extLst>
              <a:ext uri="{FF2B5EF4-FFF2-40B4-BE49-F238E27FC236}">
                <a16:creationId xmlns:a16="http://schemas.microsoft.com/office/drawing/2014/main" id="{C3CB0BA0-A346-8F40-A758-72AEAE5BD610}"/>
              </a:ext>
            </a:extLst>
          </p:cNvPr>
          <p:cNvSpPr txBox="1"/>
          <p:nvPr/>
        </p:nvSpPr>
        <p:spPr>
          <a:xfrm>
            <a:off x="4883113" y="1743109"/>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76" name="TextBox 75">
            <a:extLst>
              <a:ext uri="{FF2B5EF4-FFF2-40B4-BE49-F238E27FC236}">
                <a16:creationId xmlns:a16="http://schemas.microsoft.com/office/drawing/2014/main" id="{1EFDEBB3-F9A4-BA46-9BCA-6E169AA8EDB0}"/>
              </a:ext>
            </a:extLst>
          </p:cNvPr>
          <p:cNvSpPr txBox="1"/>
          <p:nvPr/>
        </p:nvSpPr>
        <p:spPr>
          <a:xfrm>
            <a:off x="2628727" y="2658922"/>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77" name="TextBox 76">
            <a:extLst>
              <a:ext uri="{FF2B5EF4-FFF2-40B4-BE49-F238E27FC236}">
                <a16:creationId xmlns:a16="http://schemas.microsoft.com/office/drawing/2014/main" id="{5ED8515A-61B0-B649-A24A-011C0FBEC6F1}"/>
              </a:ext>
            </a:extLst>
          </p:cNvPr>
          <p:cNvSpPr txBox="1"/>
          <p:nvPr/>
        </p:nvSpPr>
        <p:spPr>
          <a:xfrm>
            <a:off x="2181545" y="4894437"/>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79" name="TextBox 78">
            <a:extLst>
              <a:ext uri="{FF2B5EF4-FFF2-40B4-BE49-F238E27FC236}">
                <a16:creationId xmlns:a16="http://schemas.microsoft.com/office/drawing/2014/main" id="{DFF21DE3-2E06-C148-B7BD-B98BAD33F359}"/>
              </a:ext>
            </a:extLst>
          </p:cNvPr>
          <p:cNvSpPr txBox="1"/>
          <p:nvPr/>
        </p:nvSpPr>
        <p:spPr>
          <a:xfrm>
            <a:off x="4941105" y="3581249"/>
            <a:ext cx="2308645" cy="553998"/>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YOUR TITLE</a:t>
            </a:r>
          </a:p>
        </p:txBody>
      </p:sp>
    </p:spTree>
    <p:extLst>
      <p:ext uri="{BB962C8B-B14F-4D97-AF65-F5344CB8AC3E}">
        <p14:creationId xmlns:p14="http://schemas.microsoft.com/office/powerpoint/2010/main" val="289456280"/>
      </p:ext>
    </p:extLst>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Arrow Connector 2">
            <a:extLst>
              <a:ext uri="{FF2B5EF4-FFF2-40B4-BE49-F238E27FC236}">
                <a16:creationId xmlns:a16="http://schemas.microsoft.com/office/drawing/2014/main" id="{BA285F2B-E771-0344-AEC9-4A7A0A7B8651}"/>
              </a:ext>
            </a:extLst>
          </p:cNvPr>
          <p:cNvCxnSpPr>
            <a:cxnSpLocks/>
          </p:cNvCxnSpPr>
          <p:nvPr/>
        </p:nvCxnSpPr>
        <p:spPr>
          <a:xfrm flipV="1">
            <a:off x="8816725" y="2583262"/>
            <a:ext cx="336894" cy="226008"/>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 name="Straight Arrow Connector 3">
            <a:extLst>
              <a:ext uri="{FF2B5EF4-FFF2-40B4-BE49-F238E27FC236}">
                <a16:creationId xmlns:a16="http://schemas.microsoft.com/office/drawing/2014/main" id="{EF0A401D-1647-2F4B-AA77-725DB8066402}"/>
              </a:ext>
            </a:extLst>
          </p:cNvPr>
          <p:cNvCxnSpPr/>
          <p:nvPr/>
        </p:nvCxnSpPr>
        <p:spPr>
          <a:xfrm flipV="1">
            <a:off x="9896375" y="1772252"/>
            <a:ext cx="428118" cy="286210"/>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 name="Straight Arrow Connector 4">
            <a:extLst>
              <a:ext uri="{FF2B5EF4-FFF2-40B4-BE49-F238E27FC236}">
                <a16:creationId xmlns:a16="http://schemas.microsoft.com/office/drawing/2014/main" id="{FAE773DC-296A-7445-8269-614087C60777}"/>
              </a:ext>
            </a:extLst>
          </p:cNvPr>
          <p:cNvCxnSpPr>
            <a:stCxn id="27" idx="5"/>
          </p:cNvCxnSpPr>
          <p:nvPr/>
        </p:nvCxnSpPr>
        <p:spPr>
          <a:xfrm>
            <a:off x="9853882" y="2568719"/>
            <a:ext cx="339452" cy="376245"/>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 name="Straight Arrow Connector 5">
            <a:extLst>
              <a:ext uri="{FF2B5EF4-FFF2-40B4-BE49-F238E27FC236}">
                <a16:creationId xmlns:a16="http://schemas.microsoft.com/office/drawing/2014/main" id="{AF88A8DC-0DD9-874E-B2D9-4D1E965B252B}"/>
              </a:ext>
            </a:extLst>
          </p:cNvPr>
          <p:cNvCxnSpPr/>
          <p:nvPr/>
        </p:nvCxnSpPr>
        <p:spPr>
          <a:xfrm flipV="1">
            <a:off x="6157747" y="3328170"/>
            <a:ext cx="174881" cy="359907"/>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 name="Straight Arrow Connector 6">
            <a:extLst>
              <a:ext uri="{FF2B5EF4-FFF2-40B4-BE49-F238E27FC236}">
                <a16:creationId xmlns:a16="http://schemas.microsoft.com/office/drawing/2014/main" id="{2E87FF06-3F35-E74B-92EA-3B964E29681F}"/>
              </a:ext>
            </a:extLst>
          </p:cNvPr>
          <p:cNvCxnSpPr/>
          <p:nvPr/>
        </p:nvCxnSpPr>
        <p:spPr>
          <a:xfrm flipV="1">
            <a:off x="8559230" y="4336827"/>
            <a:ext cx="357395" cy="205818"/>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a16="http://schemas.microsoft.com/office/drawing/2014/main" id="{59A3FC6E-9426-8D4D-941D-B04B74DF29FB}"/>
              </a:ext>
            </a:extLst>
          </p:cNvPr>
          <p:cNvCxnSpPr/>
          <p:nvPr/>
        </p:nvCxnSpPr>
        <p:spPr>
          <a:xfrm>
            <a:off x="9811086" y="4484648"/>
            <a:ext cx="229349" cy="102910"/>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9" name="Straight Arrow Connector 8">
            <a:extLst>
              <a:ext uri="{FF2B5EF4-FFF2-40B4-BE49-F238E27FC236}">
                <a16:creationId xmlns:a16="http://schemas.microsoft.com/office/drawing/2014/main" id="{90C9D1CF-9013-6C45-A8A6-B18127CE1C25}"/>
              </a:ext>
            </a:extLst>
          </p:cNvPr>
          <p:cNvCxnSpPr/>
          <p:nvPr/>
        </p:nvCxnSpPr>
        <p:spPr>
          <a:xfrm flipH="1">
            <a:off x="9123039" y="5048761"/>
            <a:ext cx="900569" cy="428118"/>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0" name="Straight Arrow Connector 9">
            <a:extLst>
              <a:ext uri="{FF2B5EF4-FFF2-40B4-BE49-F238E27FC236}">
                <a16:creationId xmlns:a16="http://schemas.microsoft.com/office/drawing/2014/main" id="{90DFC4DE-DFF6-DE41-AAED-CAA749634ADD}"/>
              </a:ext>
            </a:extLst>
          </p:cNvPr>
          <p:cNvCxnSpPr>
            <a:stCxn id="29" idx="4"/>
            <a:endCxn id="33" idx="0"/>
          </p:cNvCxnSpPr>
          <p:nvPr/>
        </p:nvCxnSpPr>
        <p:spPr>
          <a:xfrm flipH="1">
            <a:off x="10385652" y="5193063"/>
            <a:ext cx="82901" cy="425731"/>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8437BC19-E417-864C-A52E-9DD70771C569}"/>
              </a:ext>
            </a:extLst>
          </p:cNvPr>
          <p:cNvCxnSpPr/>
          <p:nvPr/>
        </p:nvCxnSpPr>
        <p:spPr>
          <a:xfrm>
            <a:off x="6279113" y="4083585"/>
            <a:ext cx="551305" cy="298154"/>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a:extLst>
              <a:ext uri="{FF2B5EF4-FFF2-40B4-BE49-F238E27FC236}">
                <a16:creationId xmlns:a16="http://schemas.microsoft.com/office/drawing/2014/main" id="{5EF7D63F-C84E-5B49-962B-0286705EC82B}"/>
              </a:ext>
            </a:extLst>
          </p:cNvPr>
          <p:cNvCxnSpPr/>
          <p:nvPr/>
        </p:nvCxnSpPr>
        <p:spPr>
          <a:xfrm flipH="1">
            <a:off x="4917712" y="3807516"/>
            <a:ext cx="573969" cy="11994"/>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2FDDCAB7-1363-294C-A61E-BEC00C2391FD}"/>
              </a:ext>
            </a:extLst>
          </p:cNvPr>
          <p:cNvCxnSpPr/>
          <p:nvPr/>
        </p:nvCxnSpPr>
        <p:spPr>
          <a:xfrm>
            <a:off x="6110326" y="5369138"/>
            <a:ext cx="404531" cy="134024"/>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4" name="Straight Arrow Connector 13">
            <a:extLst>
              <a:ext uri="{FF2B5EF4-FFF2-40B4-BE49-F238E27FC236}">
                <a16:creationId xmlns:a16="http://schemas.microsoft.com/office/drawing/2014/main" id="{625C80B5-BECB-D94D-A91E-7018F752B48C}"/>
              </a:ext>
            </a:extLst>
          </p:cNvPr>
          <p:cNvCxnSpPr/>
          <p:nvPr/>
        </p:nvCxnSpPr>
        <p:spPr>
          <a:xfrm>
            <a:off x="7142994" y="3328169"/>
            <a:ext cx="266380" cy="485343"/>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DED9B45C-A19C-7748-AA67-EBDB6446CC9A}"/>
              </a:ext>
            </a:extLst>
          </p:cNvPr>
          <p:cNvCxnSpPr/>
          <p:nvPr/>
        </p:nvCxnSpPr>
        <p:spPr>
          <a:xfrm flipH="1">
            <a:off x="3946151" y="4613421"/>
            <a:ext cx="43567" cy="358893"/>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C953F76A-710C-874D-9954-3C180330BAF7}"/>
              </a:ext>
            </a:extLst>
          </p:cNvPr>
          <p:cNvCxnSpPr/>
          <p:nvPr/>
        </p:nvCxnSpPr>
        <p:spPr>
          <a:xfrm>
            <a:off x="4634851" y="4505523"/>
            <a:ext cx="428118" cy="436212"/>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7" name="Straight Arrow Connector 16">
            <a:extLst>
              <a:ext uri="{FF2B5EF4-FFF2-40B4-BE49-F238E27FC236}">
                <a16:creationId xmlns:a16="http://schemas.microsoft.com/office/drawing/2014/main" id="{C557D669-A40F-3D4F-9E14-7C26429863C9}"/>
              </a:ext>
            </a:extLst>
          </p:cNvPr>
          <p:cNvCxnSpPr/>
          <p:nvPr/>
        </p:nvCxnSpPr>
        <p:spPr>
          <a:xfrm flipH="1">
            <a:off x="2812961" y="5071701"/>
            <a:ext cx="48855" cy="385592"/>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445384B9-650E-9B49-A182-B06FC9B5C924}"/>
              </a:ext>
            </a:extLst>
          </p:cNvPr>
          <p:cNvCxnSpPr/>
          <p:nvPr/>
        </p:nvCxnSpPr>
        <p:spPr>
          <a:xfrm flipH="1">
            <a:off x="2149638" y="4613421"/>
            <a:ext cx="311653" cy="76031"/>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3EAA1B75-C9DE-F745-8CB3-B69A51D1B658}"/>
              </a:ext>
            </a:extLst>
          </p:cNvPr>
          <p:cNvCxnSpPr/>
          <p:nvPr/>
        </p:nvCxnSpPr>
        <p:spPr>
          <a:xfrm flipH="1">
            <a:off x="3271658" y="5649373"/>
            <a:ext cx="276412" cy="131394"/>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F0F42487-7CF5-AA46-B8A3-597A2AAD153F}"/>
              </a:ext>
            </a:extLst>
          </p:cNvPr>
          <p:cNvCxnSpPr/>
          <p:nvPr/>
        </p:nvCxnSpPr>
        <p:spPr>
          <a:xfrm flipH="1" flipV="1">
            <a:off x="1900284" y="2809270"/>
            <a:ext cx="499849" cy="186821"/>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6D22E4C8-22F1-CD4F-8C55-2878E774BC56}"/>
              </a:ext>
            </a:extLst>
          </p:cNvPr>
          <p:cNvCxnSpPr/>
          <p:nvPr/>
        </p:nvCxnSpPr>
        <p:spPr>
          <a:xfrm flipH="1" flipV="1">
            <a:off x="2861815" y="3753844"/>
            <a:ext cx="82901" cy="379437"/>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2" name="Straight Arrow Connector 21">
            <a:extLst>
              <a:ext uri="{FF2B5EF4-FFF2-40B4-BE49-F238E27FC236}">
                <a16:creationId xmlns:a16="http://schemas.microsoft.com/office/drawing/2014/main" id="{07D9D7EB-B177-B943-AB30-1673FFA99505}"/>
              </a:ext>
            </a:extLst>
          </p:cNvPr>
          <p:cNvCxnSpPr/>
          <p:nvPr/>
        </p:nvCxnSpPr>
        <p:spPr>
          <a:xfrm flipV="1">
            <a:off x="4710105" y="3009230"/>
            <a:ext cx="168785" cy="318938"/>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3E486557-481B-2D46-8C2F-517B31DCA1C8}"/>
              </a:ext>
            </a:extLst>
          </p:cNvPr>
          <p:cNvCxnSpPr>
            <a:stCxn id="32" idx="6"/>
            <a:endCxn id="34" idx="2"/>
          </p:cNvCxnSpPr>
          <p:nvPr/>
        </p:nvCxnSpPr>
        <p:spPr>
          <a:xfrm>
            <a:off x="4373726" y="2568928"/>
            <a:ext cx="336380" cy="0"/>
          </a:xfrm>
          <a:prstGeom prst="straightConnector1">
            <a:avLst/>
          </a:prstGeom>
          <a:ln w="38100">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B356054F-BBDA-544C-8D53-2F72B5D023EC}"/>
              </a:ext>
            </a:extLst>
          </p:cNvPr>
          <p:cNvSpPr/>
          <p:nvPr/>
        </p:nvSpPr>
        <p:spPr>
          <a:xfrm>
            <a:off x="10322797" y="1095860"/>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7" name="Oval 26">
            <a:extLst>
              <a:ext uri="{FF2B5EF4-FFF2-40B4-BE49-F238E27FC236}">
                <a16:creationId xmlns:a16="http://schemas.microsoft.com/office/drawing/2014/main" id="{2CDCAFC5-C8D8-C341-B234-FC056945D053}"/>
              </a:ext>
            </a:extLst>
          </p:cNvPr>
          <p:cNvSpPr/>
          <p:nvPr/>
        </p:nvSpPr>
        <p:spPr>
          <a:xfrm>
            <a:off x="9107248" y="1853666"/>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8" name="Oval 27">
            <a:extLst>
              <a:ext uri="{FF2B5EF4-FFF2-40B4-BE49-F238E27FC236}">
                <a16:creationId xmlns:a16="http://schemas.microsoft.com/office/drawing/2014/main" id="{11C2911C-8FD5-BB4A-8A28-D5B00607AEF6}"/>
              </a:ext>
            </a:extLst>
          </p:cNvPr>
          <p:cNvSpPr/>
          <p:nvPr/>
        </p:nvSpPr>
        <p:spPr>
          <a:xfrm>
            <a:off x="10177542" y="2915841"/>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9" name="Oval 28">
            <a:extLst>
              <a:ext uri="{FF2B5EF4-FFF2-40B4-BE49-F238E27FC236}">
                <a16:creationId xmlns:a16="http://schemas.microsoft.com/office/drawing/2014/main" id="{7B1C5840-91CB-8640-B28F-45CF822F693F}"/>
              </a:ext>
            </a:extLst>
          </p:cNvPr>
          <p:cNvSpPr/>
          <p:nvPr/>
        </p:nvSpPr>
        <p:spPr>
          <a:xfrm>
            <a:off x="10024643" y="4352617"/>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0" name="Oval 29">
            <a:extLst>
              <a:ext uri="{FF2B5EF4-FFF2-40B4-BE49-F238E27FC236}">
                <a16:creationId xmlns:a16="http://schemas.microsoft.com/office/drawing/2014/main" id="{C9064539-E4D7-6041-BE40-CCE3C6F6F2E8}"/>
              </a:ext>
            </a:extLst>
          </p:cNvPr>
          <p:cNvSpPr/>
          <p:nvPr/>
        </p:nvSpPr>
        <p:spPr>
          <a:xfrm>
            <a:off x="8939058" y="3849007"/>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1" name="Oval 30">
            <a:extLst>
              <a:ext uri="{FF2B5EF4-FFF2-40B4-BE49-F238E27FC236}">
                <a16:creationId xmlns:a16="http://schemas.microsoft.com/office/drawing/2014/main" id="{5B41FAE0-464B-0143-930F-DFD448FA99A2}"/>
              </a:ext>
            </a:extLst>
          </p:cNvPr>
          <p:cNvSpPr/>
          <p:nvPr/>
        </p:nvSpPr>
        <p:spPr>
          <a:xfrm>
            <a:off x="8295687" y="5389705"/>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2" name="Oval 31">
            <a:extLst>
              <a:ext uri="{FF2B5EF4-FFF2-40B4-BE49-F238E27FC236}">
                <a16:creationId xmlns:a16="http://schemas.microsoft.com/office/drawing/2014/main" id="{9F4E8079-8F84-B24C-A538-9FD3D3BC8DC8}"/>
              </a:ext>
            </a:extLst>
          </p:cNvPr>
          <p:cNvSpPr/>
          <p:nvPr/>
        </p:nvSpPr>
        <p:spPr>
          <a:xfrm>
            <a:off x="3501699" y="2156601"/>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3" name="Oval 32">
            <a:extLst>
              <a:ext uri="{FF2B5EF4-FFF2-40B4-BE49-F238E27FC236}">
                <a16:creationId xmlns:a16="http://schemas.microsoft.com/office/drawing/2014/main" id="{B64C7BF3-A7D0-EF47-848C-1E3547C9AC92}"/>
              </a:ext>
            </a:extLst>
          </p:cNvPr>
          <p:cNvSpPr/>
          <p:nvPr/>
        </p:nvSpPr>
        <p:spPr>
          <a:xfrm>
            <a:off x="9941743" y="5634584"/>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4" name="Oval 33">
            <a:extLst>
              <a:ext uri="{FF2B5EF4-FFF2-40B4-BE49-F238E27FC236}">
                <a16:creationId xmlns:a16="http://schemas.microsoft.com/office/drawing/2014/main" id="{0B7E8C03-A341-D242-8571-35CA75022C43}"/>
              </a:ext>
            </a:extLst>
          </p:cNvPr>
          <p:cNvSpPr/>
          <p:nvPr/>
        </p:nvSpPr>
        <p:spPr>
          <a:xfrm>
            <a:off x="4694314" y="2156601"/>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5" name="Oval 34">
            <a:extLst>
              <a:ext uri="{FF2B5EF4-FFF2-40B4-BE49-F238E27FC236}">
                <a16:creationId xmlns:a16="http://schemas.microsoft.com/office/drawing/2014/main" id="{12A5B74B-D222-6C40-BB09-61351C4CF173}"/>
              </a:ext>
            </a:extLst>
          </p:cNvPr>
          <p:cNvSpPr/>
          <p:nvPr/>
        </p:nvSpPr>
        <p:spPr>
          <a:xfrm>
            <a:off x="2369051" y="2870929"/>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6" name="Oval 35">
            <a:extLst>
              <a:ext uri="{FF2B5EF4-FFF2-40B4-BE49-F238E27FC236}">
                <a16:creationId xmlns:a16="http://schemas.microsoft.com/office/drawing/2014/main" id="{34E1931B-8F24-C240-9164-29847FCCFE95}"/>
              </a:ext>
            </a:extLst>
          </p:cNvPr>
          <p:cNvSpPr/>
          <p:nvPr/>
        </p:nvSpPr>
        <p:spPr>
          <a:xfrm>
            <a:off x="1012967" y="2168785"/>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7" name="Oval 36">
            <a:extLst>
              <a:ext uri="{FF2B5EF4-FFF2-40B4-BE49-F238E27FC236}">
                <a16:creationId xmlns:a16="http://schemas.microsoft.com/office/drawing/2014/main" id="{228B3BAF-D4E5-0E4F-9339-6FFABB0A7B52}"/>
              </a:ext>
            </a:extLst>
          </p:cNvPr>
          <p:cNvSpPr/>
          <p:nvPr/>
        </p:nvSpPr>
        <p:spPr>
          <a:xfrm>
            <a:off x="1201163" y="4277124"/>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8" name="Oval 37">
            <a:extLst>
              <a:ext uri="{FF2B5EF4-FFF2-40B4-BE49-F238E27FC236}">
                <a16:creationId xmlns:a16="http://schemas.microsoft.com/office/drawing/2014/main" id="{08BCFEC3-2FD8-054E-9097-240F11E74380}"/>
              </a:ext>
            </a:extLst>
          </p:cNvPr>
          <p:cNvSpPr/>
          <p:nvPr/>
        </p:nvSpPr>
        <p:spPr>
          <a:xfrm>
            <a:off x="2500806" y="4194941"/>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9" name="Oval 38">
            <a:extLst>
              <a:ext uri="{FF2B5EF4-FFF2-40B4-BE49-F238E27FC236}">
                <a16:creationId xmlns:a16="http://schemas.microsoft.com/office/drawing/2014/main" id="{DD9A2FB8-401C-744C-A11A-6BF5F1E20786}"/>
              </a:ext>
            </a:extLst>
          </p:cNvPr>
          <p:cNvSpPr/>
          <p:nvPr/>
        </p:nvSpPr>
        <p:spPr>
          <a:xfrm>
            <a:off x="3501699" y="5019639"/>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40" name="Oval 39">
            <a:extLst>
              <a:ext uri="{FF2B5EF4-FFF2-40B4-BE49-F238E27FC236}">
                <a16:creationId xmlns:a16="http://schemas.microsoft.com/office/drawing/2014/main" id="{CE0641B9-DE64-C84C-AFD8-54A7479EDBFA}"/>
              </a:ext>
            </a:extLst>
          </p:cNvPr>
          <p:cNvSpPr/>
          <p:nvPr/>
        </p:nvSpPr>
        <p:spPr>
          <a:xfrm>
            <a:off x="2369051" y="5518952"/>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41" name="Oval 40">
            <a:extLst>
              <a:ext uri="{FF2B5EF4-FFF2-40B4-BE49-F238E27FC236}">
                <a16:creationId xmlns:a16="http://schemas.microsoft.com/office/drawing/2014/main" id="{0A2C9882-1B10-3047-9E49-64CACAF302E0}"/>
              </a:ext>
            </a:extLst>
          </p:cNvPr>
          <p:cNvSpPr/>
          <p:nvPr/>
        </p:nvSpPr>
        <p:spPr>
          <a:xfrm>
            <a:off x="6582022" y="5164897"/>
            <a:ext cx="856236" cy="856236"/>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42" name="Oval 5">
            <a:extLst>
              <a:ext uri="{FF2B5EF4-FFF2-40B4-BE49-F238E27FC236}">
                <a16:creationId xmlns:a16="http://schemas.microsoft.com/office/drawing/2014/main" id="{9A65D3E8-3DDE-A44B-B54D-957715C7327C}"/>
              </a:ext>
            </a:extLst>
          </p:cNvPr>
          <p:cNvSpPr>
            <a:spLocks noChangeArrowheads="1"/>
          </p:cNvSpPr>
          <p:nvPr/>
        </p:nvSpPr>
        <p:spPr bwMode="auto">
          <a:xfrm>
            <a:off x="6276940" y="2029913"/>
            <a:ext cx="1161318" cy="1161317"/>
          </a:xfrm>
          <a:prstGeom prst="ellipse">
            <a:avLst/>
          </a:prstGeom>
          <a:solidFill>
            <a:schemeClr val="tx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3" name="Freeform 7">
            <a:extLst>
              <a:ext uri="{FF2B5EF4-FFF2-40B4-BE49-F238E27FC236}">
                <a16:creationId xmlns:a16="http://schemas.microsoft.com/office/drawing/2014/main" id="{64FDC1AB-51DA-BA4F-B46B-DADD131B5737}"/>
              </a:ext>
            </a:extLst>
          </p:cNvPr>
          <p:cNvSpPr>
            <a:spLocks noEditPoints="1"/>
          </p:cNvSpPr>
          <p:nvPr/>
        </p:nvSpPr>
        <p:spPr bwMode="auto">
          <a:xfrm>
            <a:off x="6089160" y="1841962"/>
            <a:ext cx="1536877" cy="1536876"/>
          </a:xfrm>
          <a:custGeom>
            <a:avLst/>
            <a:gdLst>
              <a:gd name="T0" fmla="*/ 432 w 864"/>
              <a:gd name="T1" fmla="*/ 0 h 864"/>
              <a:gd name="T2" fmla="*/ 0 w 864"/>
              <a:gd name="T3" fmla="*/ 432 h 864"/>
              <a:gd name="T4" fmla="*/ 432 w 864"/>
              <a:gd name="T5" fmla="*/ 864 h 864"/>
              <a:gd name="T6" fmla="*/ 864 w 864"/>
              <a:gd name="T7" fmla="*/ 432 h 864"/>
              <a:gd name="T8" fmla="*/ 432 w 864"/>
              <a:gd name="T9" fmla="*/ 0 h 864"/>
              <a:gd name="T10" fmla="*/ 432 w 864"/>
              <a:gd name="T11" fmla="*/ 778 h 864"/>
              <a:gd name="T12" fmla="*/ 86 w 864"/>
              <a:gd name="T13" fmla="*/ 432 h 864"/>
              <a:gd name="T14" fmla="*/ 432 w 864"/>
              <a:gd name="T15" fmla="*/ 86 h 864"/>
              <a:gd name="T16" fmla="*/ 778 w 864"/>
              <a:gd name="T17" fmla="*/ 432 h 864"/>
              <a:gd name="T18" fmla="*/ 432 w 864"/>
              <a:gd name="T19" fmla="*/ 778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4" h="864">
                <a:moveTo>
                  <a:pt x="432" y="0"/>
                </a:moveTo>
                <a:cubicBezTo>
                  <a:pt x="194" y="0"/>
                  <a:pt x="0" y="194"/>
                  <a:pt x="0" y="432"/>
                </a:cubicBezTo>
                <a:cubicBezTo>
                  <a:pt x="0" y="670"/>
                  <a:pt x="194" y="864"/>
                  <a:pt x="432" y="864"/>
                </a:cubicBezTo>
                <a:cubicBezTo>
                  <a:pt x="670" y="864"/>
                  <a:pt x="864" y="670"/>
                  <a:pt x="864" y="432"/>
                </a:cubicBezTo>
                <a:cubicBezTo>
                  <a:pt x="864" y="194"/>
                  <a:pt x="670" y="0"/>
                  <a:pt x="432" y="0"/>
                </a:cubicBezTo>
                <a:close/>
                <a:moveTo>
                  <a:pt x="432" y="778"/>
                </a:moveTo>
                <a:cubicBezTo>
                  <a:pt x="241" y="778"/>
                  <a:pt x="86" y="623"/>
                  <a:pt x="86" y="432"/>
                </a:cubicBezTo>
                <a:cubicBezTo>
                  <a:pt x="86" y="241"/>
                  <a:pt x="241" y="86"/>
                  <a:pt x="432" y="86"/>
                </a:cubicBezTo>
                <a:cubicBezTo>
                  <a:pt x="623" y="86"/>
                  <a:pt x="778" y="241"/>
                  <a:pt x="778" y="432"/>
                </a:cubicBezTo>
                <a:cubicBezTo>
                  <a:pt x="778" y="623"/>
                  <a:pt x="623" y="778"/>
                  <a:pt x="432" y="778"/>
                </a:cubicBezTo>
                <a:close/>
              </a:path>
            </a:pathLst>
          </a:custGeom>
          <a:solidFill>
            <a:schemeClr val="accent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4" name="Oval 11">
            <a:extLst>
              <a:ext uri="{FF2B5EF4-FFF2-40B4-BE49-F238E27FC236}">
                <a16:creationId xmlns:a16="http://schemas.microsoft.com/office/drawing/2014/main" id="{AC686CAD-BCF1-2E49-9670-F294B82B98A6}"/>
              </a:ext>
            </a:extLst>
          </p:cNvPr>
          <p:cNvSpPr>
            <a:spLocks noChangeArrowheads="1"/>
          </p:cNvSpPr>
          <p:nvPr/>
        </p:nvSpPr>
        <p:spPr bwMode="auto">
          <a:xfrm>
            <a:off x="3498782" y="3298636"/>
            <a:ext cx="1188890" cy="1188891"/>
          </a:xfrm>
          <a:prstGeom prst="ellipse">
            <a:avLst/>
          </a:prstGeom>
          <a:solidFill>
            <a:schemeClr val="tx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5" name="Freeform 13">
            <a:extLst>
              <a:ext uri="{FF2B5EF4-FFF2-40B4-BE49-F238E27FC236}">
                <a16:creationId xmlns:a16="http://schemas.microsoft.com/office/drawing/2014/main" id="{235CC70C-19EB-E445-A1A2-5817FB52AAA1}"/>
              </a:ext>
            </a:extLst>
          </p:cNvPr>
          <p:cNvSpPr>
            <a:spLocks noEditPoints="1"/>
          </p:cNvSpPr>
          <p:nvPr/>
        </p:nvSpPr>
        <p:spPr bwMode="auto">
          <a:xfrm>
            <a:off x="3324791" y="3124643"/>
            <a:ext cx="1536876" cy="1536877"/>
          </a:xfrm>
          <a:custGeom>
            <a:avLst/>
            <a:gdLst>
              <a:gd name="T0" fmla="*/ 432 w 864"/>
              <a:gd name="T1" fmla="*/ 0 h 864"/>
              <a:gd name="T2" fmla="*/ 0 w 864"/>
              <a:gd name="T3" fmla="*/ 432 h 864"/>
              <a:gd name="T4" fmla="*/ 432 w 864"/>
              <a:gd name="T5" fmla="*/ 864 h 864"/>
              <a:gd name="T6" fmla="*/ 864 w 864"/>
              <a:gd name="T7" fmla="*/ 432 h 864"/>
              <a:gd name="T8" fmla="*/ 432 w 864"/>
              <a:gd name="T9" fmla="*/ 0 h 864"/>
              <a:gd name="T10" fmla="*/ 432 w 864"/>
              <a:gd name="T11" fmla="*/ 778 h 864"/>
              <a:gd name="T12" fmla="*/ 86 w 864"/>
              <a:gd name="T13" fmla="*/ 432 h 864"/>
              <a:gd name="T14" fmla="*/ 432 w 864"/>
              <a:gd name="T15" fmla="*/ 86 h 864"/>
              <a:gd name="T16" fmla="*/ 778 w 864"/>
              <a:gd name="T17" fmla="*/ 432 h 864"/>
              <a:gd name="T18" fmla="*/ 432 w 864"/>
              <a:gd name="T19" fmla="*/ 778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4" h="864">
                <a:moveTo>
                  <a:pt x="432" y="0"/>
                </a:moveTo>
                <a:cubicBezTo>
                  <a:pt x="194" y="0"/>
                  <a:pt x="0" y="194"/>
                  <a:pt x="0" y="432"/>
                </a:cubicBezTo>
                <a:cubicBezTo>
                  <a:pt x="0" y="670"/>
                  <a:pt x="194" y="864"/>
                  <a:pt x="432" y="864"/>
                </a:cubicBezTo>
                <a:cubicBezTo>
                  <a:pt x="670" y="864"/>
                  <a:pt x="864" y="670"/>
                  <a:pt x="864" y="432"/>
                </a:cubicBezTo>
                <a:cubicBezTo>
                  <a:pt x="864" y="194"/>
                  <a:pt x="670" y="0"/>
                  <a:pt x="432" y="0"/>
                </a:cubicBezTo>
                <a:close/>
                <a:moveTo>
                  <a:pt x="432" y="778"/>
                </a:moveTo>
                <a:cubicBezTo>
                  <a:pt x="241" y="778"/>
                  <a:pt x="86" y="623"/>
                  <a:pt x="86" y="432"/>
                </a:cubicBezTo>
                <a:cubicBezTo>
                  <a:pt x="86" y="241"/>
                  <a:pt x="241" y="86"/>
                  <a:pt x="432" y="86"/>
                </a:cubicBezTo>
                <a:cubicBezTo>
                  <a:pt x="623" y="86"/>
                  <a:pt x="778" y="241"/>
                  <a:pt x="778" y="432"/>
                </a:cubicBezTo>
                <a:cubicBezTo>
                  <a:pt x="778" y="623"/>
                  <a:pt x="623" y="778"/>
                  <a:pt x="432" y="778"/>
                </a:cubicBez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6" name="Oval 17">
            <a:extLst>
              <a:ext uri="{FF2B5EF4-FFF2-40B4-BE49-F238E27FC236}">
                <a16:creationId xmlns:a16="http://schemas.microsoft.com/office/drawing/2014/main" id="{C933DA60-A542-A549-A58B-DF3B1701FB58}"/>
              </a:ext>
            </a:extLst>
          </p:cNvPr>
          <p:cNvSpPr>
            <a:spLocks noChangeArrowheads="1"/>
          </p:cNvSpPr>
          <p:nvPr/>
        </p:nvSpPr>
        <p:spPr bwMode="auto">
          <a:xfrm>
            <a:off x="4960841" y="4824242"/>
            <a:ext cx="1116107" cy="1116107"/>
          </a:xfrm>
          <a:prstGeom prst="ellipse">
            <a:avLst/>
          </a:prstGeom>
          <a:solidFill>
            <a:schemeClr val="tx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7" name="Oval 22">
            <a:extLst>
              <a:ext uri="{FF2B5EF4-FFF2-40B4-BE49-F238E27FC236}">
                <a16:creationId xmlns:a16="http://schemas.microsoft.com/office/drawing/2014/main" id="{DF9619C4-34E7-4643-8815-C4B3872B3334}"/>
              </a:ext>
            </a:extLst>
          </p:cNvPr>
          <p:cNvSpPr>
            <a:spLocks noChangeArrowheads="1"/>
          </p:cNvSpPr>
          <p:nvPr/>
        </p:nvSpPr>
        <p:spPr bwMode="auto">
          <a:xfrm>
            <a:off x="7179518" y="3964151"/>
            <a:ext cx="1189041" cy="1189041"/>
          </a:xfrm>
          <a:prstGeom prst="ellipse">
            <a:avLst/>
          </a:prstGeom>
          <a:solidFill>
            <a:schemeClr val="tx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8" name="Freeform 24">
            <a:extLst>
              <a:ext uri="{FF2B5EF4-FFF2-40B4-BE49-F238E27FC236}">
                <a16:creationId xmlns:a16="http://schemas.microsoft.com/office/drawing/2014/main" id="{DE0C78D8-B8CA-034D-A0F7-1295EE79F4BD}"/>
              </a:ext>
            </a:extLst>
          </p:cNvPr>
          <p:cNvSpPr>
            <a:spLocks noEditPoints="1"/>
          </p:cNvSpPr>
          <p:nvPr/>
        </p:nvSpPr>
        <p:spPr bwMode="auto">
          <a:xfrm>
            <a:off x="7005600" y="3790233"/>
            <a:ext cx="1536877" cy="1536877"/>
          </a:xfrm>
          <a:custGeom>
            <a:avLst/>
            <a:gdLst>
              <a:gd name="T0" fmla="*/ 432 w 864"/>
              <a:gd name="T1" fmla="*/ 0 h 864"/>
              <a:gd name="T2" fmla="*/ 0 w 864"/>
              <a:gd name="T3" fmla="*/ 432 h 864"/>
              <a:gd name="T4" fmla="*/ 432 w 864"/>
              <a:gd name="T5" fmla="*/ 864 h 864"/>
              <a:gd name="T6" fmla="*/ 864 w 864"/>
              <a:gd name="T7" fmla="*/ 432 h 864"/>
              <a:gd name="T8" fmla="*/ 432 w 864"/>
              <a:gd name="T9" fmla="*/ 0 h 864"/>
              <a:gd name="T10" fmla="*/ 432 w 864"/>
              <a:gd name="T11" fmla="*/ 778 h 864"/>
              <a:gd name="T12" fmla="*/ 86 w 864"/>
              <a:gd name="T13" fmla="*/ 432 h 864"/>
              <a:gd name="T14" fmla="*/ 432 w 864"/>
              <a:gd name="T15" fmla="*/ 86 h 864"/>
              <a:gd name="T16" fmla="*/ 778 w 864"/>
              <a:gd name="T17" fmla="*/ 432 h 864"/>
              <a:gd name="T18" fmla="*/ 432 w 864"/>
              <a:gd name="T19" fmla="*/ 778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64" h="864">
                <a:moveTo>
                  <a:pt x="432" y="0"/>
                </a:moveTo>
                <a:cubicBezTo>
                  <a:pt x="194" y="0"/>
                  <a:pt x="0" y="194"/>
                  <a:pt x="0" y="432"/>
                </a:cubicBezTo>
                <a:cubicBezTo>
                  <a:pt x="0" y="670"/>
                  <a:pt x="194" y="864"/>
                  <a:pt x="432" y="864"/>
                </a:cubicBezTo>
                <a:cubicBezTo>
                  <a:pt x="670" y="864"/>
                  <a:pt x="864" y="670"/>
                  <a:pt x="864" y="432"/>
                </a:cubicBezTo>
                <a:cubicBezTo>
                  <a:pt x="864" y="194"/>
                  <a:pt x="670" y="0"/>
                  <a:pt x="432" y="0"/>
                </a:cubicBezTo>
                <a:close/>
                <a:moveTo>
                  <a:pt x="432" y="778"/>
                </a:moveTo>
                <a:cubicBezTo>
                  <a:pt x="241" y="778"/>
                  <a:pt x="86" y="623"/>
                  <a:pt x="86" y="432"/>
                </a:cubicBezTo>
                <a:cubicBezTo>
                  <a:pt x="86" y="241"/>
                  <a:pt x="241" y="86"/>
                  <a:pt x="432" y="86"/>
                </a:cubicBezTo>
                <a:cubicBezTo>
                  <a:pt x="623" y="86"/>
                  <a:pt x="778" y="241"/>
                  <a:pt x="778" y="432"/>
                </a:cubicBezTo>
                <a:cubicBezTo>
                  <a:pt x="778" y="623"/>
                  <a:pt x="623" y="778"/>
                  <a:pt x="432" y="778"/>
                </a:cubicBezTo>
                <a:close/>
              </a:path>
            </a:pathLst>
          </a:cu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9" name="Oval 28">
            <a:extLst>
              <a:ext uri="{FF2B5EF4-FFF2-40B4-BE49-F238E27FC236}">
                <a16:creationId xmlns:a16="http://schemas.microsoft.com/office/drawing/2014/main" id="{36FFFE29-A5A0-864C-A2AB-A6A23FA1626E}"/>
              </a:ext>
            </a:extLst>
          </p:cNvPr>
          <p:cNvSpPr>
            <a:spLocks noChangeArrowheads="1"/>
          </p:cNvSpPr>
          <p:nvPr/>
        </p:nvSpPr>
        <p:spPr bwMode="auto">
          <a:xfrm>
            <a:off x="7733521" y="2561521"/>
            <a:ext cx="1183104" cy="1183104"/>
          </a:xfrm>
          <a:prstGeom prst="ellipse">
            <a:avLst/>
          </a:prstGeom>
          <a:solidFill>
            <a:schemeClr val="tx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87" name="Freeform 86">
            <a:extLst>
              <a:ext uri="{FF2B5EF4-FFF2-40B4-BE49-F238E27FC236}">
                <a16:creationId xmlns:a16="http://schemas.microsoft.com/office/drawing/2014/main" id="{F411822A-E411-544C-BECF-BCE319A16410}"/>
              </a:ext>
            </a:extLst>
          </p:cNvPr>
          <p:cNvSpPr/>
          <p:nvPr/>
        </p:nvSpPr>
        <p:spPr>
          <a:xfrm>
            <a:off x="5588682" y="3465162"/>
            <a:ext cx="835134" cy="835133"/>
          </a:xfrm>
          <a:custGeom>
            <a:avLst/>
            <a:gdLst>
              <a:gd name="connsiteX0" fmla="*/ 1670267 w 1670267"/>
              <a:gd name="connsiteY0" fmla="*/ 674231 h 1670266"/>
              <a:gd name="connsiteX1" fmla="*/ 1670267 w 1670267"/>
              <a:gd name="connsiteY1" fmla="*/ 996035 h 1670266"/>
              <a:gd name="connsiteX2" fmla="*/ 996036 w 1670267"/>
              <a:gd name="connsiteY2" fmla="*/ 996035 h 1670266"/>
              <a:gd name="connsiteX3" fmla="*/ 996036 w 1670267"/>
              <a:gd name="connsiteY3" fmla="*/ 1670266 h 1670266"/>
              <a:gd name="connsiteX4" fmla="*/ 674232 w 1670267"/>
              <a:gd name="connsiteY4" fmla="*/ 1670266 h 1670266"/>
              <a:gd name="connsiteX5" fmla="*/ 674232 w 1670267"/>
              <a:gd name="connsiteY5" fmla="*/ 996035 h 1670266"/>
              <a:gd name="connsiteX6" fmla="*/ 0 w 1670267"/>
              <a:gd name="connsiteY6" fmla="*/ 996035 h 1670266"/>
              <a:gd name="connsiteX7" fmla="*/ 0 w 1670267"/>
              <a:gd name="connsiteY7" fmla="*/ 674231 h 1670266"/>
              <a:gd name="connsiteX8" fmla="*/ 674232 w 1670267"/>
              <a:gd name="connsiteY8" fmla="*/ 674231 h 1670266"/>
              <a:gd name="connsiteX9" fmla="*/ 674232 w 1670267"/>
              <a:gd name="connsiteY9" fmla="*/ 0 h 1670266"/>
              <a:gd name="connsiteX10" fmla="*/ 996036 w 1670267"/>
              <a:gd name="connsiteY10" fmla="*/ 0 h 1670266"/>
              <a:gd name="connsiteX11" fmla="*/ 996036 w 1670267"/>
              <a:gd name="connsiteY11" fmla="*/ 674231 h 1670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0267" h="1670266">
                <a:moveTo>
                  <a:pt x="1670267" y="674231"/>
                </a:moveTo>
                <a:lnTo>
                  <a:pt x="1670267" y="996035"/>
                </a:lnTo>
                <a:lnTo>
                  <a:pt x="996036" y="996035"/>
                </a:lnTo>
                <a:lnTo>
                  <a:pt x="996036" y="1670266"/>
                </a:lnTo>
                <a:lnTo>
                  <a:pt x="674232" y="1670266"/>
                </a:lnTo>
                <a:lnTo>
                  <a:pt x="674232" y="996035"/>
                </a:lnTo>
                <a:lnTo>
                  <a:pt x="0" y="996035"/>
                </a:lnTo>
                <a:lnTo>
                  <a:pt x="0" y="674231"/>
                </a:lnTo>
                <a:lnTo>
                  <a:pt x="674232" y="674231"/>
                </a:lnTo>
                <a:lnTo>
                  <a:pt x="674232" y="0"/>
                </a:lnTo>
                <a:lnTo>
                  <a:pt x="996036" y="0"/>
                </a:lnTo>
                <a:lnTo>
                  <a:pt x="996036" y="674231"/>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599" dirty="0">
              <a:latin typeface="Lato Light" panose="020F0502020204030203" pitchFamily="34" charset="0"/>
            </a:endParaRPr>
          </a:p>
        </p:txBody>
      </p:sp>
      <p:sp>
        <p:nvSpPr>
          <p:cNvPr id="89" name="Freeform 88">
            <a:extLst>
              <a:ext uri="{FF2B5EF4-FFF2-40B4-BE49-F238E27FC236}">
                <a16:creationId xmlns:a16="http://schemas.microsoft.com/office/drawing/2014/main" id="{0CDA90CD-69CB-8D4D-A228-A6AF83B96E81}"/>
              </a:ext>
            </a:extLst>
          </p:cNvPr>
          <p:cNvSpPr/>
          <p:nvPr/>
        </p:nvSpPr>
        <p:spPr>
          <a:xfrm>
            <a:off x="5291497" y="5157211"/>
            <a:ext cx="438135" cy="438135"/>
          </a:xfrm>
          <a:custGeom>
            <a:avLst/>
            <a:gdLst>
              <a:gd name="connsiteX0" fmla="*/ 353721 w 876270"/>
              <a:gd name="connsiteY0" fmla="*/ 0 h 876270"/>
              <a:gd name="connsiteX1" fmla="*/ 522549 w 876270"/>
              <a:gd name="connsiteY1" fmla="*/ 0 h 876270"/>
              <a:gd name="connsiteX2" fmla="*/ 522549 w 876270"/>
              <a:gd name="connsiteY2" fmla="*/ 353721 h 876270"/>
              <a:gd name="connsiteX3" fmla="*/ 876270 w 876270"/>
              <a:gd name="connsiteY3" fmla="*/ 353721 h 876270"/>
              <a:gd name="connsiteX4" fmla="*/ 876270 w 876270"/>
              <a:gd name="connsiteY4" fmla="*/ 522549 h 876270"/>
              <a:gd name="connsiteX5" fmla="*/ 522549 w 876270"/>
              <a:gd name="connsiteY5" fmla="*/ 522549 h 876270"/>
              <a:gd name="connsiteX6" fmla="*/ 522549 w 876270"/>
              <a:gd name="connsiteY6" fmla="*/ 876270 h 876270"/>
              <a:gd name="connsiteX7" fmla="*/ 353721 w 876270"/>
              <a:gd name="connsiteY7" fmla="*/ 876270 h 876270"/>
              <a:gd name="connsiteX8" fmla="*/ 353721 w 876270"/>
              <a:gd name="connsiteY8" fmla="*/ 522549 h 876270"/>
              <a:gd name="connsiteX9" fmla="*/ 0 w 876270"/>
              <a:gd name="connsiteY9" fmla="*/ 522549 h 876270"/>
              <a:gd name="connsiteX10" fmla="*/ 0 w 876270"/>
              <a:gd name="connsiteY10" fmla="*/ 353721 h 876270"/>
              <a:gd name="connsiteX11" fmla="*/ 353721 w 876270"/>
              <a:gd name="connsiteY11" fmla="*/ 353721 h 87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76270" h="876270">
                <a:moveTo>
                  <a:pt x="353721" y="0"/>
                </a:moveTo>
                <a:lnTo>
                  <a:pt x="522549" y="0"/>
                </a:lnTo>
                <a:lnTo>
                  <a:pt x="522549" y="353721"/>
                </a:lnTo>
                <a:lnTo>
                  <a:pt x="876270" y="353721"/>
                </a:lnTo>
                <a:lnTo>
                  <a:pt x="876270" y="522549"/>
                </a:lnTo>
                <a:lnTo>
                  <a:pt x="522549" y="522549"/>
                </a:lnTo>
                <a:lnTo>
                  <a:pt x="522549" y="876270"/>
                </a:lnTo>
                <a:lnTo>
                  <a:pt x="353721" y="876270"/>
                </a:lnTo>
                <a:lnTo>
                  <a:pt x="353721" y="522549"/>
                </a:lnTo>
                <a:lnTo>
                  <a:pt x="0" y="522549"/>
                </a:lnTo>
                <a:lnTo>
                  <a:pt x="0" y="353721"/>
                </a:lnTo>
                <a:lnTo>
                  <a:pt x="353721" y="35372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599" dirty="0">
              <a:solidFill>
                <a:schemeClr val="bg1"/>
              </a:solidFill>
              <a:latin typeface="Lato Light" panose="020F0502020204030203" pitchFamily="34" charset="0"/>
            </a:endParaRPr>
          </a:p>
        </p:txBody>
      </p:sp>
      <p:sp>
        <p:nvSpPr>
          <p:cNvPr id="88" name="Freeform 87">
            <a:extLst>
              <a:ext uri="{FF2B5EF4-FFF2-40B4-BE49-F238E27FC236}">
                <a16:creationId xmlns:a16="http://schemas.microsoft.com/office/drawing/2014/main" id="{93E3D304-16CD-B742-B2E1-8124BE81B2BA}"/>
              </a:ext>
            </a:extLst>
          </p:cNvPr>
          <p:cNvSpPr/>
          <p:nvPr/>
        </p:nvSpPr>
        <p:spPr>
          <a:xfrm>
            <a:off x="8104674" y="2933354"/>
            <a:ext cx="438135" cy="438135"/>
          </a:xfrm>
          <a:custGeom>
            <a:avLst/>
            <a:gdLst>
              <a:gd name="connsiteX0" fmla="*/ 353721 w 876270"/>
              <a:gd name="connsiteY0" fmla="*/ 0 h 876270"/>
              <a:gd name="connsiteX1" fmla="*/ 522549 w 876270"/>
              <a:gd name="connsiteY1" fmla="*/ 0 h 876270"/>
              <a:gd name="connsiteX2" fmla="*/ 522549 w 876270"/>
              <a:gd name="connsiteY2" fmla="*/ 353721 h 876270"/>
              <a:gd name="connsiteX3" fmla="*/ 876270 w 876270"/>
              <a:gd name="connsiteY3" fmla="*/ 353721 h 876270"/>
              <a:gd name="connsiteX4" fmla="*/ 876270 w 876270"/>
              <a:gd name="connsiteY4" fmla="*/ 522549 h 876270"/>
              <a:gd name="connsiteX5" fmla="*/ 522549 w 876270"/>
              <a:gd name="connsiteY5" fmla="*/ 522549 h 876270"/>
              <a:gd name="connsiteX6" fmla="*/ 522549 w 876270"/>
              <a:gd name="connsiteY6" fmla="*/ 876270 h 876270"/>
              <a:gd name="connsiteX7" fmla="*/ 353721 w 876270"/>
              <a:gd name="connsiteY7" fmla="*/ 876270 h 876270"/>
              <a:gd name="connsiteX8" fmla="*/ 353721 w 876270"/>
              <a:gd name="connsiteY8" fmla="*/ 522549 h 876270"/>
              <a:gd name="connsiteX9" fmla="*/ 0 w 876270"/>
              <a:gd name="connsiteY9" fmla="*/ 522549 h 876270"/>
              <a:gd name="connsiteX10" fmla="*/ 0 w 876270"/>
              <a:gd name="connsiteY10" fmla="*/ 353721 h 876270"/>
              <a:gd name="connsiteX11" fmla="*/ 353721 w 876270"/>
              <a:gd name="connsiteY11" fmla="*/ 353721 h 87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76270" h="876270">
                <a:moveTo>
                  <a:pt x="353721" y="0"/>
                </a:moveTo>
                <a:lnTo>
                  <a:pt x="522549" y="0"/>
                </a:lnTo>
                <a:lnTo>
                  <a:pt x="522549" y="353721"/>
                </a:lnTo>
                <a:lnTo>
                  <a:pt x="876270" y="353721"/>
                </a:lnTo>
                <a:lnTo>
                  <a:pt x="876270" y="522549"/>
                </a:lnTo>
                <a:lnTo>
                  <a:pt x="522549" y="522549"/>
                </a:lnTo>
                <a:lnTo>
                  <a:pt x="522549" y="876270"/>
                </a:lnTo>
                <a:lnTo>
                  <a:pt x="353721" y="876270"/>
                </a:lnTo>
                <a:lnTo>
                  <a:pt x="353721" y="522549"/>
                </a:lnTo>
                <a:lnTo>
                  <a:pt x="0" y="522549"/>
                </a:lnTo>
                <a:lnTo>
                  <a:pt x="0" y="353721"/>
                </a:lnTo>
                <a:lnTo>
                  <a:pt x="353721" y="35372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599" dirty="0">
              <a:solidFill>
                <a:schemeClr val="bg1"/>
              </a:solidFill>
              <a:latin typeface="Lato Light" panose="020F0502020204030203" pitchFamily="34" charset="0"/>
            </a:endParaRPr>
          </a:p>
        </p:txBody>
      </p:sp>
      <p:sp>
        <p:nvSpPr>
          <p:cNvPr id="84" name="TextBox 83">
            <a:extLst>
              <a:ext uri="{FF2B5EF4-FFF2-40B4-BE49-F238E27FC236}">
                <a16:creationId xmlns:a16="http://schemas.microsoft.com/office/drawing/2014/main" id="{BFB0E5CE-00CB-384E-9C32-27C47D4B5677}"/>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85" name="TextBox 84">
            <a:extLst>
              <a:ext uri="{FF2B5EF4-FFF2-40B4-BE49-F238E27FC236}">
                <a16:creationId xmlns:a16="http://schemas.microsoft.com/office/drawing/2014/main" id="{93090A1C-0203-C445-93AE-4E40A9D6605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91" name="Subtitle 2">
            <a:extLst>
              <a:ext uri="{FF2B5EF4-FFF2-40B4-BE49-F238E27FC236}">
                <a16:creationId xmlns:a16="http://schemas.microsoft.com/office/drawing/2014/main" id="{FA3B7734-9214-FD48-939F-E90E2C8AD95A}"/>
              </a:ext>
            </a:extLst>
          </p:cNvPr>
          <p:cNvSpPr txBox="1">
            <a:spLocks/>
          </p:cNvSpPr>
          <p:nvPr/>
        </p:nvSpPr>
        <p:spPr>
          <a:xfrm>
            <a:off x="3528231" y="5182234"/>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2" name="Subtitle 2">
            <a:extLst>
              <a:ext uri="{FF2B5EF4-FFF2-40B4-BE49-F238E27FC236}">
                <a16:creationId xmlns:a16="http://schemas.microsoft.com/office/drawing/2014/main" id="{14FB8A4B-AEA6-5448-84C4-B3F912276543}"/>
              </a:ext>
            </a:extLst>
          </p:cNvPr>
          <p:cNvSpPr txBox="1">
            <a:spLocks/>
          </p:cNvSpPr>
          <p:nvPr/>
        </p:nvSpPr>
        <p:spPr>
          <a:xfrm>
            <a:off x="2397051" y="5693154"/>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3" name="Subtitle 2">
            <a:extLst>
              <a:ext uri="{FF2B5EF4-FFF2-40B4-BE49-F238E27FC236}">
                <a16:creationId xmlns:a16="http://schemas.microsoft.com/office/drawing/2014/main" id="{D9E9888D-9FE3-EF43-9584-CC9767085325}"/>
              </a:ext>
            </a:extLst>
          </p:cNvPr>
          <p:cNvSpPr txBox="1">
            <a:spLocks/>
          </p:cNvSpPr>
          <p:nvPr/>
        </p:nvSpPr>
        <p:spPr>
          <a:xfrm>
            <a:off x="2519417" y="4369142"/>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4" name="Subtitle 2">
            <a:extLst>
              <a:ext uri="{FF2B5EF4-FFF2-40B4-BE49-F238E27FC236}">
                <a16:creationId xmlns:a16="http://schemas.microsoft.com/office/drawing/2014/main" id="{495AC026-A324-694A-A82F-D415736ECA0E}"/>
              </a:ext>
            </a:extLst>
          </p:cNvPr>
          <p:cNvSpPr txBox="1">
            <a:spLocks/>
          </p:cNvSpPr>
          <p:nvPr/>
        </p:nvSpPr>
        <p:spPr>
          <a:xfrm>
            <a:off x="1232281" y="4458054"/>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6" name="Subtitle 2">
            <a:extLst>
              <a:ext uri="{FF2B5EF4-FFF2-40B4-BE49-F238E27FC236}">
                <a16:creationId xmlns:a16="http://schemas.microsoft.com/office/drawing/2014/main" id="{63306987-9AD1-0041-BAD1-E02107CBA588}"/>
              </a:ext>
            </a:extLst>
          </p:cNvPr>
          <p:cNvSpPr txBox="1">
            <a:spLocks/>
          </p:cNvSpPr>
          <p:nvPr/>
        </p:nvSpPr>
        <p:spPr>
          <a:xfrm>
            <a:off x="2393001" y="3042045"/>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7" name="Subtitle 2">
            <a:extLst>
              <a:ext uri="{FF2B5EF4-FFF2-40B4-BE49-F238E27FC236}">
                <a16:creationId xmlns:a16="http://schemas.microsoft.com/office/drawing/2014/main" id="{CFAC8584-0339-2244-BD68-C17F0D1806D9}"/>
              </a:ext>
            </a:extLst>
          </p:cNvPr>
          <p:cNvSpPr txBox="1">
            <a:spLocks/>
          </p:cNvSpPr>
          <p:nvPr/>
        </p:nvSpPr>
        <p:spPr>
          <a:xfrm>
            <a:off x="1042401" y="2342987"/>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8" name="Subtitle 2">
            <a:extLst>
              <a:ext uri="{FF2B5EF4-FFF2-40B4-BE49-F238E27FC236}">
                <a16:creationId xmlns:a16="http://schemas.microsoft.com/office/drawing/2014/main" id="{EB8E7571-A3F1-D54A-B038-E2A7185C1971}"/>
              </a:ext>
            </a:extLst>
          </p:cNvPr>
          <p:cNvSpPr txBox="1">
            <a:spLocks/>
          </p:cNvSpPr>
          <p:nvPr/>
        </p:nvSpPr>
        <p:spPr>
          <a:xfrm>
            <a:off x="3519180" y="2328891"/>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9" name="Subtitle 2">
            <a:extLst>
              <a:ext uri="{FF2B5EF4-FFF2-40B4-BE49-F238E27FC236}">
                <a16:creationId xmlns:a16="http://schemas.microsoft.com/office/drawing/2014/main" id="{75DFB82F-E11D-ED47-BD83-A6C1FBB8BEAC}"/>
              </a:ext>
            </a:extLst>
          </p:cNvPr>
          <p:cNvSpPr txBox="1">
            <a:spLocks/>
          </p:cNvSpPr>
          <p:nvPr/>
        </p:nvSpPr>
        <p:spPr>
          <a:xfrm>
            <a:off x="4713722" y="2316554"/>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0" name="Subtitle 2">
            <a:extLst>
              <a:ext uri="{FF2B5EF4-FFF2-40B4-BE49-F238E27FC236}">
                <a16:creationId xmlns:a16="http://schemas.microsoft.com/office/drawing/2014/main" id="{F36CAC89-0EDA-F44E-B6C6-A39EA16DEFF6}"/>
              </a:ext>
            </a:extLst>
          </p:cNvPr>
          <p:cNvSpPr txBox="1">
            <a:spLocks/>
          </p:cNvSpPr>
          <p:nvPr/>
        </p:nvSpPr>
        <p:spPr>
          <a:xfrm>
            <a:off x="6611719" y="5338815"/>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1" name="Subtitle 2">
            <a:extLst>
              <a:ext uri="{FF2B5EF4-FFF2-40B4-BE49-F238E27FC236}">
                <a16:creationId xmlns:a16="http://schemas.microsoft.com/office/drawing/2014/main" id="{4EDF6793-8066-4347-A7B3-91BE2401674F}"/>
              </a:ext>
            </a:extLst>
          </p:cNvPr>
          <p:cNvSpPr txBox="1">
            <a:spLocks/>
          </p:cNvSpPr>
          <p:nvPr/>
        </p:nvSpPr>
        <p:spPr>
          <a:xfrm>
            <a:off x="8301371" y="5567415"/>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2" name="Subtitle 2">
            <a:extLst>
              <a:ext uri="{FF2B5EF4-FFF2-40B4-BE49-F238E27FC236}">
                <a16:creationId xmlns:a16="http://schemas.microsoft.com/office/drawing/2014/main" id="{CEDF795A-EDAF-3F46-8A32-25785B8C16A3}"/>
              </a:ext>
            </a:extLst>
          </p:cNvPr>
          <p:cNvSpPr txBox="1">
            <a:spLocks/>
          </p:cNvSpPr>
          <p:nvPr/>
        </p:nvSpPr>
        <p:spPr>
          <a:xfrm>
            <a:off x="10050658" y="4533745"/>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3" name="Subtitle 2">
            <a:extLst>
              <a:ext uri="{FF2B5EF4-FFF2-40B4-BE49-F238E27FC236}">
                <a16:creationId xmlns:a16="http://schemas.microsoft.com/office/drawing/2014/main" id="{3B540B2A-CB88-5C44-B639-71930701E775}"/>
              </a:ext>
            </a:extLst>
          </p:cNvPr>
          <p:cNvSpPr txBox="1">
            <a:spLocks/>
          </p:cNvSpPr>
          <p:nvPr/>
        </p:nvSpPr>
        <p:spPr>
          <a:xfrm>
            <a:off x="10207239" y="3074252"/>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4" name="Subtitle 2">
            <a:extLst>
              <a:ext uri="{FF2B5EF4-FFF2-40B4-BE49-F238E27FC236}">
                <a16:creationId xmlns:a16="http://schemas.microsoft.com/office/drawing/2014/main" id="{7BCC199F-7CEF-2745-AB29-A0B87009C99E}"/>
              </a:ext>
            </a:extLst>
          </p:cNvPr>
          <p:cNvSpPr txBox="1">
            <a:spLocks/>
          </p:cNvSpPr>
          <p:nvPr/>
        </p:nvSpPr>
        <p:spPr>
          <a:xfrm>
            <a:off x="8966054" y="4022348"/>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6" name="Subtitle 2">
            <a:extLst>
              <a:ext uri="{FF2B5EF4-FFF2-40B4-BE49-F238E27FC236}">
                <a16:creationId xmlns:a16="http://schemas.microsoft.com/office/drawing/2014/main" id="{3548D356-18F2-E145-8A55-A2506BC18D1D}"/>
              </a:ext>
            </a:extLst>
          </p:cNvPr>
          <p:cNvSpPr txBox="1">
            <a:spLocks/>
          </p:cNvSpPr>
          <p:nvPr/>
        </p:nvSpPr>
        <p:spPr>
          <a:xfrm>
            <a:off x="9136729" y="2032252"/>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7" name="Subtitle 2">
            <a:extLst>
              <a:ext uri="{FF2B5EF4-FFF2-40B4-BE49-F238E27FC236}">
                <a16:creationId xmlns:a16="http://schemas.microsoft.com/office/drawing/2014/main" id="{611717FC-76B2-DF46-87FC-7B6E31DB057A}"/>
              </a:ext>
            </a:extLst>
          </p:cNvPr>
          <p:cNvSpPr txBox="1">
            <a:spLocks/>
          </p:cNvSpPr>
          <p:nvPr/>
        </p:nvSpPr>
        <p:spPr>
          <a:xfrm>
            <a:off x="10352493" y="1243532"/>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8" name="Subtitle 2">
            <a:extLst>
              <a:ext uri="{FF2B5EF4-FFF2-40B4-BE49-F238E27FC236}">
                <a16:creationId xmlns:a16="http://schemas.microsoft.com/office/drawing/2014/main" id="{6ECF4F46-DF3B-BD48-9A13-541DA722BC1B}"/>
              </a:ext>
            </a:extLst>
          </p:cNvPr>
          <p:cNvSpPr txBox="1">
            <a:spLocks/>
          </p:cNvSpPr>
          <p:nvPr/>
        </p:nvSpPr>
        <p:spPr>
          <a:xfrm>
            <a:off x="9971439" y="5809493"/>
            <a:ext cx="796843"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9" name="TextBox 108">
            <a:extLst>
              <a:ext uri="{FF2B5EF4-FFF2-40B4-BE49-F238E27FC236}">
                <a16:creationId xmlns:a16="http://schemas.microsoft.com/office/drawing/2014/main" id="{42629091-0EFB-D24E-9F48-D3ACCD068363}"/>
              </a:ext>
            </a:extLst>
          </p:cNvPr>
          <p:cNvSpPr txBox="1"/>
          <p:nvPr/>
        </p:nvSpPr>
        <p:spPr>
          <a:xfrm>
            <a:off x="3693798" y="3620568"/>
            <a:ext cx="805029"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a:t>
            </a:r>
          </a:p>
          <a:p>
            <a:pPr algn="ctr"/>
            <a:r>
              <a:rPr lang="en-US" sz="1600" b="1" dirty="0">
                <a:solidFill>
                  <a:schemeClr val="bg1"/>
                </a:solidFill>
                <a:latin typeface="Poppins" pitchFamily="2" charset="77"/>
                <a:ea typeface="League Spartan" charset="0"/>
                <a:cs typeface="Poppins" pitchFamily="2" charset="77"/>
              </a:rPr>
              <a:t>TITLE</a:t>
            </a:r>
          </a:p>
        </p:txBody>
      </p:sp>
      <p:sp>
        <p:nvSpPr>
          <p:cNvPr id="110" name="TextBox 109">
            <a:extLst>
              <a:ext uri="{FF2B5EF4-FFF2-40B4-BE49-F238E27FC236}">
                <a16:creationId xmlns:a16="http://schemas.microsoft.com/office/drawing/2014/main" id="{3AF18EA6-91C6-6247-93E0-7121B0ABD8B3}"/>
              </a:ext>
            </a:extLst>
          </p:cNvPr>
          <p:cNvSpPr txBox="1"/>
          <p:nvPr/>
        </p:nvSpPr>
        <p:spPr>
          <a:xfrm>
            <a:off x="6454396" y="2358594"/>
            <a:ext cx="805029"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a:t>
            </a:r>
          </a:p>
          <a:p>
            <a:pPr algn="ctr"/>
            <a:r>
              <a:rPr lang="en-US" sz="1600" b="1" dirty="0">
                <a:solidFill>
                  <a:schemeClr val="bg1"/>
                </a:solidFill>
                <a:latin typeface="Poppins" pitchFamily="2" charset="77"/>
                <a:ea typeface="League Spartan" charset="0"/>
                <a:cs typeface="Poppins" pitchFamily="2" charset="77"/>
              </a:rPr>
              <a:t>TITLE</a:t>
            </a:r>
          </a:p>
        </p:txBody>
      </p:sp>
      <p:sp>
        <p:nvSpPr>
          <p:cNvPr id="111" name="TextBox 110">
            <a:extLst>
              <a:ext uri="{FF2B5EF4-FFF2-40B4-BE49-F238E27FC236}">
                <a16:creationId xmlns:a16="http://schemas.microsoft.com/office/drawing/2014/main" id="{89D232E5-B9D7-974C-8E9E-E9491A944FE4}"/>
              </a:ext>
            </a:extLst>
          </p:cNvPr>
          <p:cNvSpPr txBox="1"/>
          <p:nvPr/>
        </p:nvSpPr>
        <p:spPr>
          <a:xfrm>
            <a:off x="7371524" y="4289367"/>
            <a:ext cx="805029"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a:t>
            </a:r>
          </a:p>
          <a:p>
            <a:pPr algn="ctr"/>
            <a:r>
              <a:rPr lang="en-US" sz="1600" b="1" dirty="0">
                <a:solidFill>
                  <a:schemeClr val="bg1"/>
                </a:solidFill>
                <a:latin typeface="Poppins" pitchFamily="2" charset="77"/>
                <a:ea typeface="League Spartan" charset="0"/>
                <a:cs typeface="Poppins" pitchFamily="2" charset="77"/>
              </a:rPr>
              <a:t>TITLE</a:t>
            </a:r>
          </a:p>
        </p:txBody>
      </p:sp>
    </p:spTree>
    <p:extLst>
      <p:ext uri="{BB962C8B-B14F-4D97-AF65-F5344CB8AC3E}">
        <p14:creationId xmlns:p14="http://schemas.microsoft.com/office/powerpoint/2010/main" val="1527178059"/>
      </p:ext>
    </p:extLst>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E95A559C-11C6-1341-B73A-808113C8CE68}"/>
              </a:ext>
            </a:extLst>
          </p:cNvPr>
          <p:cNvSpPr>
            <a:spLocks/>
          </p:cNvSpPr>
          <p:nvPr/>
        </p:nvSpPr>
        <p:spPr bwMode="auto">
          <a:xfrm>
            <a:off x="4534308" y="1607026"/>
            <a:ext cx="1491862" cy="1077632"/>
          </a:xfrm>
          <a:custGeom>
            <a:avLst/>
            <a:gdLst>
              <a:gd name="T0" fmla="*/ 752 w 752"/>
              <a:gd name="T1" fmla="*/ 0 h 543"/>
              <a:gd name="T2" fmla="*/ 0 w 752"/>
              <a:gd name="T3" fmla="*/ 312 h 543"/>
              <a:gd name="T4" fmla="*/ 230 w 752"/>
              <a:gd name="T5" fmla="*/ 543 h 543"/>
              <a:gd name="T6" fmla="*/ 438 w 752"/>
              <a:gd name="T7" fmla="*/ 403 h 543"/>
              <a:gd name="T8" fmla="*/ 538 w 752"/>
              <a:gd name="T9" fmla="*/ 517 h 543"/>
              <a:gd name="T10" fmla="*/ 529 w 752"/>
              <a:gd name="T11" fmla="*/ 366 h 543"/>
              <a:gd name="T12" fmla="*/ 752 w 752"/>
              <a:gd name="T13" fmla="*/ 326 h 543"/>
              <a:gd name="T14" fmla="*/ 752 w 752"/>
              <a:gd name="T15" fmla="*/ 0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2" h="543">
                <a:moveTo>
                  <a:pt x="752" y="0"/>
                </a:moveTo>
                <a:cubicBezTo>
                  <a:pt x="461" y="8"/>
                  <a:pt x="197" y="125"/>
                  <a:pt x="0" y="312"/>
                </a:cubicBezTo>
                <a:cubicBezTo>
                  <a:pt x="230" y="543"/>
                  <a:pt x="230" y="543"/>
                  <a:pt x="230" y="543"/>
                </a:cubicBezTo>
                <a:cubicBezTo>
                  <a:pt x="292" y="486"/>
                  <a:pt x="361" y="439"/>
                  <a:pt x="438" y="403"/>
                </a:cubicBezTo>
                <a:cubicBezTo>
                  <a:pt x="538" y="517"/>
                  <a:pt x="538" y="517"/>
                  <a:pt x="538" y="517"/>
                </a:cubicBezTo>
                <a:cubicBezTo>
                  <a:pt x="529" y="366"/>
                  <a:pt x="529" y="366"/>
                  <a:pt x="529" y="366"/>
                </a:cubicBezTo>
                <a:cubicBezTo>
                  <a:pt x="599" y="343"/>
                  <a:pt x="674" y="329"/>
                  <a:pt x="752" y="326"/>
                </a:cubicBezTo>
                <a:lnTo>
                  <a:pt x="752" y="0"/>
                </a:lnTo>
                <a:close/>
              </a:path>
            </a:pathLst>
          </a:custGeom>
          <a:solidFill>
            <a:schemeClr val="accent1"/>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3" name="Freeform 6">
            <a:extLst>
              <a:ext uri="{FF2B5EF4-FFF2-40B4-BE49-F238E27FC236}">
                <a16:creationId xmlns:a16="http://schemas.microsoft.com/office/drawing/2014/main" id="{9E8330AC-0FFB-6349-ACCC-8CCB0C5BF567}"/>
              </a:ext>
            </a:extLst>
          </p:cNvPr>
          <p:cNvSpPr>
            <a:spLocks/>
          </p:cNvSpPr>
          <p:nvPr/>
        </p:nvSpPr>
        <p:spPr bwMode="auto">
          <a:xfrm>
            <a:off x="3826467" y="2324388"/>
            <a:ext cx="1079219" cy="1493448"/>
          </a:xfrm>
          <a:custGeom>
            <a:avLst/>
            <a:gdLst>
              <a:gd name="T0" fmla="*/ 544 w 544"/>
              <a:gd name="T1" fmla="*/ 515 h 752"/>
              <a:gd name="T2" fmla="*/ 418 w 544"/>
              <a:gd name="T3" fmla="*/ 403 h 752"/>
              <a:gd name="T4" fmla="*/ 539 w 544"/>
              <a:gd name="T5" fmla="*/ 231 h 752"/>
              <a:gd name="T6" fmla="*/ 308 w 544"/>
              <a:gd name="T7" fmla="*/ 0 h 752"/>
              <a:gd name="T8" fmla="*/ 0 w 544"/>
              <a:gd name="T9" fmla="*/ 752 h 752"/>
              <a:gd name="T10" fmla="*/ 326 w 544"/>
              <a:gd name="T11" fmla="*/ 752 h 752"/>
              <a:gd name="T12" fmla="*/ 374 w 544"/>
              <a:gd name="T13" fmla="*/ 504 h 752"/>
              <a:gd name="T14" fmla="*/ 544 w 544"/>
              <a:gd name="T15" fmla="*/ 515 h 7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4" h="752">
                <a:moveTo>
                  <a:pt x="544" y="515"/>
                </a:moveTo>
                <a:cubicBezTo>
                  <a:pt x="418" y="403"/>
                  <a:pt x="418" y="403"/>
                  <a:pt x="418" y="403"/>
                </a:cubicBezTo>
                <a:cubicBezTo>
                  <a:pt x="451" y="341"/>
                  <a:pt x="491" y="283"/>
                  <a:pt x="539" y="231"/>
                </a:cubicBezTo>
                <a:cubicBezTo>
                  <a:pt x="308" y="0"/>
                  <a:pt x="308" y="0"/>
                  <a:pt x="308" y="0"/>
                </a:cubicBezTo>
                <a:cubicBezTo>
                  <a:pt x="123" y="198"/>
                  <a:pt x="7" y="461"/>
                  <a:pt x="0" y="752"/>
                </a:cubicBezTo>
                <a:cubicBezTo>
                  <a:pt x="326" y="752"/>
                  <a:pt x="326" y="752"/>
                  <a:pt x="326" y="752"/>
                </a:cubicBezTo>
                <a:cubicBezTo>
                  <a:pt x="329" y="665"/>
                  <a:pt x="346" y="582"/>
                  <a:pt x="374" y="504"/>
                </a:cubicBezTo>
                <a:lnTo>
                  <a:pt x="544" y="515"/>
                </a:lnTo>
                <a:close/>
              </a:path>
            </a:pathLst>
          </a:custGeom>
          <a:solidFill>
            <a:schemeClr val="accent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 name="Freeform 7">
            <a:extLst>
              <a:ext uri="{FF2B5EF4-FFF2-40B4-BE49-F238E27FC236}">
                <a16:creationId xmlns:a16="http://schemas.microsoft.com/office/drawing/2014/main" id="{984430EE-567B-5146-B04C-15F4722B6E99}"/>
              </a:ext>
            </a:extLst>
          </p:cNvPr>
          <p:cNvSpPr>
            <a:spLocks/>
          </p:cNvSpPr>
          <p:nvPr/>
        </p:nvSpPr>
        <p:spPr bwMode="auto">
          <a:xfrm>
            <a:off x="3826468" y="3954326"/>
            <a:ext cx="1077633" cy="1483926"/>
          </a:xfrm>
          <a:custGeom>
            <a:avLst/>
            <a:gdLst>
              <a:gd name="T0" fmla="*/ 402 w 543"/>
              <a:gd name="T1" fmla="*/ 308 h 747"/>
              <a:gd name="T2" fmla="*/ 535 w 543"/>
              <a:gd name="T3" fmla="*/ 192 h 747"/>
              <a:gd name="T4" fmla="*/ 361 w 543"/>
              <a:gd name="T5" fmla="*/ 203 h 747"/>
              <a:gd name="T6" fmla="*/ 326 w 543"/>
              <a:gd name="T7" fmla="*/ 0 h 747"/>
              <a:gd name="T8" fmla="*/ 0 w 543"/>
              <a:gd name="T9" fmla="*/ 0 h 747"/>
              <a:gd name="T10" fmla="*/ 312 w 543"/>
              <a:gd name="T11" fmla="*/ 747 h 747"/>
              <a:gd name="T12" fmla="*/ 543 w 543"/>
              <a:gd name="T13" fmla="*/ 517 h 747"/>
              <a:gd name="T14" fmla="*/ 402 w 543"/>
              <a:gd name="T15" fmla="*/ 308 h 7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3" h="747">
                <a:moveTo>
                  <a:pt x="402" y="308"/>
                </a:moveTo>
                <a:cubicBezTo>
                  <a:pt x="535" y="192"/>
                  <a:pt x="535" y="192"/>
                  <a:pt x="535" y="192"/>
                </a:cubicBezTo>
                <a:cubicBezTo>
                  <a:pt x="361" y="203"/>
                  <a:pt x="361" y="203"/>
                  <a:pt x="361" y="203"/>
                </a:cubicBezTo>
                <a:cubicBezTo>
                  <a:pt x="342" y="138"/>
                  <a:pt x="329" y="70"/>
                  <a:pt x="326" y="0"/>
                </a:cubicBezTo>
                <a:cubicBezTo>
                  <a:pt x="0" y="0"/>
                  <a:pt x="0" y="0"/>
                  <a:pt x="0" y="0"/>
                </a:cubicBezTo>
                <a:cubicBezTo>
                  <a:pt x="10" y="289"/>
                  <a:pt x="127" y="551"/>
                  <a:pt x="312" y="747"/>
                </a:cubicBezTo>
                <a:cubicBezTo>
                  <a:pt x="543" y="517"/>
                  <a:pt x="543" y="517"/>
                  <a:pt x="543" y="517"/>
                </a:cubicBezTo>
                <a:cubicBezTo>
                  <a:pt x="486" y="455"/>
                  <a:pt x="438" y="385"/>
                  <a:pt x="402" y="308"/>
                </a:cubicBezTo>
                <a:close/>
              </a:path>
            </a:pathLst>
          </a:cu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 name="Freeform 8">
            <a:extLst>
              <a:ext uri="{FF2B5EF4-FFF2-40B4-BE49-F238E27FC236}">
                <a16:creationId xmlns:a16="http://schemas.microsoft.com/office/drawing/2014/main" id="{2F6C3E11-9172-2C4F-816D-616C7DD94559}"/>
              </a:ext>
            </a:extLst>
          </p:cNvPr>
          <p:cNvSpPr>
            <a:spLocks/>
          </p:cNvSpPr>
          <p:nvPr/>
        </p:nvSpPr>
        <p:spPr bwMode="auto">
          <a:xfrm>
            <a:off x="4542243" y="5065288"/>
            <a:ext cx="1483927" cy="1082393"/>
          </a:xfrm>
          <a:custGeom>
            <a:avLst/>
            <a:gdLst>
              <a:gd name="T0" fmla="*/ 521 w 748"/>
              <a:gd name="T1" fmla="*/ 177 h 545"/>
              <a:gd name="T2" fmla="*/ 533 w 748"/>
              <a:gd name="T3" fmla="*/ 0 h 545"/>
              <a:gd name="T4" fmla="*/ 415 w 748"/>
              <a:gd name="T5" fmla="*/ 133 h 545"/>
              <a:gd name="T6" fmla="*/ 231 w 748"/>
              <a:gd name="T7" fmla="*/ 6 h 545"/>
              <a:gd name="T8" fmla="*/ 0 w 748"/>
              <a:gd name="T9" fmla="*/ 237 h 545"/>
              <a:gd name="T10" fmla="*/ 748 w 748"/>
              <a:gd name="T11" fmla="*/ 545 h 545"/>
              <a:gd name="T12" fmla="*/ 748 w 748"/>
              <a:gd name="T13" fmla="*/ 219 h 545"/>
              <a:gd name="T14" fmla="*/ 521 w 748"/>
              <a:gd name="T15" fmla="*/ 177 h 5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8" h="545">
                <a:moveTo>
                  <a:pt x="521" y="177"/>
                </a:moveTo>
                <a:cubicBezTo>
                  <a:pt x="533" y="0"/>
                  <a:pt x="533" y="0"/>
                  <a:pt x="533" y="0"/>
                </a:cubicBezTo>
                <a:cubicBezTo>
                  <a:pt x="415" y="133"/>
                  <a:pt x="415" y="133"/>
                  <a:pt x="415" y="133"/>
                </a:cubicBezTo>
                <a:cubicBezTo>
                  <a:pt x="348" y="99"/>
                  <a:pt x="286" y="57"/>
                  <a:pt x="231" y="6"/>
                </a:cubicBezTo>
                <a:cubicBezTo>
                  <a:pt x="0" y="237"/>
                  <a:pt x="0" y="237"/>
                  <a:pt x="0" y="237"/>
                </a:cubicBezTo>
                <a:cubicBezTo>
                  <a:pt x="197" y="421"/>
                  <a:pt x="459" y="537"/>
                  <a:pt x="748" y="545"/>
                </a:cubicBezTo>
                <a:cubicBezTo>
                  <a:pt x="748" y="219"/>
                  <a:pt x="748" y="219"/>
                  <a:pt x="748" y="219"/>
                </a:cubicBezTo>
                <a:cubicBezTo>
                  <a:pt x="669" y="216"/>
                  <a:pt x="593" y="201"/>
                  <a:pt x="521" y="177"/>
                </a:cubicBezTo>
                <a:close/>
              </a:path>
            </a:pathLst>
          </a:custGeom>
          <a:solidFill>
            <a:schemeClr val="accent4"/>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6" name="Freeform 9">
            <a:extLst>
              <a:ext uri="{FF2B5EF4-FFF2-40B4-BE49-F238E27FC236}">
                <a16:creationId xmlns:a16="http://schemas.microsoft.com/office/drawing/2014/main" id="{BD6DE300-D5CB-3840-A832-25633F1F511D}"/>
              </a:ext>
            </a:extLst>
          </p:cNvPr>
          <p:cNvSpPr>
            <a:spLocks/>
          </p:cNvSpPr>
          <p:nvPr/>
        </p:nvSpPr>
        <p:spPr bwMode="auto">
          <a:xfrm>
            <a:off x="6162659" y="5065288"/>
            <a:ext cx="1482339" cy="1082393"/>
          </a:xfrm>
          <a:custGeom>
            <a:avLst/>
            <a:gdLst>
              <a:gd name="T0" fmla="*/ 516 w 747"/>
              <a:gd name="T1" fmla="*/ 6 h 545"/>
              <a:gd name="T2" fmla="*/ 332 w 747"/>
              <a:gd name="T3" fmla="*/ 133 h 545"/>
              <a:gd name="T4" fmla="*/ 215 w 747"/>
              <a:gd name="T5" fmla="*/ 0 h 545"/>
              <a:gd name="T6" fmla="*/ 226 w 747"/>
              <a:gd name="T7" fmla="*/ 177 h 545"/>
              <a:gd name="T8" fmla="*/ 0 w 747"/>
              <a:gd name="T9" fmla="*/ 219 h 545"/>
              <a:gd name="T10" fmla="*/ 0 w 747"/>
              <a:gd name="T11" fmla="*/ 545 h 545"/>
              <a:gd name="T12" fmla="*/ 747 w 747"/>
              <a:gd name="T13" fmla="*/ 237 h 545"/>
              <a:gd name="T14" fmla="*/ 516 w 747"/>
              <a:gd name="T15" fmla="*/ 6 h 5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7" h="545">
                <a:moveTo>
                  <a:pt x="516" y="6"/>
                </a:moveTo>
                <a:cubicBezTo>
                  <a:pt x="461" y="57"/>
                  <a:pt x="399" y="100"/>
                  <a:pt x="332" y="133"/>
                </a:cubicBezTo>
                <a:cubicBezTo>
                  <a:pt x="215" y="0"/>
                  <a:pt x="215" y="0"/>
                  <a:pt x="215" y="0"/>
                </a:cubicBezTo>
                <a:cubicBezTo>
                  <a:pt x="226" y="177"/>
                  <a:pt x="226" y="177"/>
                  <a:pt x="226" y="177"/>
                </a:cubicBezTo>
                <a:cubicBezTo>
                  <a:pt x="154" y="201"/>
                  <a:pt x="79" y="216"/>
                  <a:pt x="0" y="219"/>
                </a:cubicBezTo>
                <a:cubicBezTo>
                  <a:pt x="0" y="545"/>
                  <a:pt x="0" y="545"/>
                  <a:pt x="0" y="545"/>
                </a:cubicBezTo>
                <a:cubicBezTo>
                  <a:pt x="288" y="537"/>
                  <a:pt x="550" y="421"/>
                  <a:pt x="747" y="237"/>
                </a:cubicBezTo>
                <a:lnTo>
                  <a:pt x="516" y="6"/>
                </a:lnTo>
                <a:close/>
              </a:path>
            </a:pathLst>
          </a:custGeom>
          <a:solidFill>
            <a:schemeClr val="accent4">
              <a:lumMod val="7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7" name="Freeform 10">
            <a:extLst>
              <a:ext uri="{FF2B5EF4-FFF2-40B4-BE49-F238E27FC236}">
                <a16:creationId xmlns:a16="http://schemas.microsoft.com/office/drawing/2014/main" id="{F0239FA4-00C3-ED44-9590-0AEEE53112A5}"/>
              </a:ext>
            </a:extLst>
          </p:cNvPr>
          <p:cNvSpPr>
            <a:spLocks/>
          </p:cNvSpPr>
          <p:nvPr/>
        </p:nvSpPr>
        <p:spPr bwMode="auto">
          <a:xfrm>
            <a:off x="7284729" y="3954326"/>
            <a:ext cx="1077633" cy="1483926"/>
          </a:xfrm>
          <a:custGeom>
            <a:avLst/>
            <a:gdLst>
              <a:gd name="T0" fmla="*/ 217 w 543"/>
              <a:gd name="T1" fmla="*/ 0 h 747"/>
              <a:gd name="T2" fmla="*/ 180 w 543"/>
              <a:gd name="T3" fmla="*/ 210 h 747"/>
              <a:gd name="T4" fmla="*/ 6 w 543"/>
              <a:gd name="T5" fmla="*/ 199 h 747"/>
              <a:gd name="T6" fmla="*/ 138 w 543"/>
              <a:gd name="T7" fmla="*/ 315 h 747"/>
              <a:gd name="T8" fmla="*/ 0 w 543"/>
              <a:gd name="T9" fmla="*/ 517 h 747"/>
              <a:gd name="T10" fmla="*/ 231 w 543"/>
              <a:gd name="T11" fmla="*/ 747 h 747"/>
              <a:gd name="T12" fmla="*/ 543 w 543"/>
              <a:gd name="T13" fmla="*/ 0 h 747"/>
              <a:gd name="T14" fmla="*/ 217 w 543"/>
              <a:gd name="T15" fmla="*/ 0 h 74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3" h="747">
                <a:moveTo>
                  <a:pt x="217" y="0"/>
                </a:moveTo>
                <a:cubicBezTo>
                  <a:pt x="214" y="73"/>
                  <a:pt x="201" y="143"/>
                  <a:pt x="180" y="210"/>
                </a:cubicBezTo>
                <a:cubicBezTo>
                  <a:pt x="6" y="199"/>
                  <a:pt x="6" y="199"/>
                  <a:pt x="6" y="199"/>
                </a:cubicBezTo>
                <a:cubicBezTo>
                  <a:pt x="138" y="315"/>
                  <a:pt x="138" y="315"/>
                  <a:pt x="138" y="315"/>
                </a:cubicBezTo>
                <a:cubicBezTo>
                  <a:pt x="102" y="389"/>
                  <a:pt x="56" y="457"/>
                  <a:pt x="0" y="517"/>
                </a:cubicBezTo>
                <a:cubicBezTo>
                  <a:pt x="231" y="747"/>
                  <a:pt x="231" y="747"/>
                  <a:pt x="231" y="747"/>
                </a:cubicBezTo>
                <a:cubicBezTo>
                  <a:pt x="417" y="551"/>
                  <a:pt x="534" y="289"/>
                  <a:pt x="543" y="0"/>
                </a:cubicBezTo>
                <a:lnTo>
                  <a:pt x="217" y="0"/>
                </a:lnTo>
                <a:close/>
              </a:path>
            </a:pathLst>
          </a:custGeom>
          <a:solidFill>
            <a:schemeClr val="accent3">
              <a:lumMod val="7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8" name="Freeform 11">
            <a:extLst>
              <a:ext uri="{FF2B5EF4-FFF2-40B4-BE49-F238E27FC236}">
                <a16:creationId xmlns:a16="http://schemas.microsoft.com/office/drawing/2014/main" id="{9894C81C-E373-554A-9555-3DB27E04A2EB}"/>
              </a:ext>
            </a:extLst>
          </p:cNvPr>
          <p:cNvSpPr>
            <a:spLocks/>
          </p:cNvSpPr>
          <p:nvPr/>
        </p:nvSpPr>
        <p:spPr bwMode="auto">
          <a:xfrm>
            <a:off x="7284729" y="2324388"/>
            <a:ext cx="1079219" cy="1493448"/>
          </a:xfrm>
          <a:custGeom>
            <a:avLst/>
            <a:gdLst>
              <a:gd name="T0" fmla="*/ 544 w 544"/>
              <a:gd name="T1" fmla="*/ 752 h 752"/>
              <a:gd name="T2" fmla="*/ 235 w 544"/>
              <a:gd name="T3" fmla="*/ 0 h 752"/>
              <a:gd name="T4" fmla="*/ 5 w 544"/>
              <a:gd name="T5" fmla="*/ 231 h 752"/>
              <a:gd name="T6" fmla="*/ 130 w 544"/>
              <a:gd name="T7" fmla="*/ 413 h 752"/>
              <a:gd name="T8" fmla="*/ 0 w 544"/>
              <a:gd name="T9" fmla="*/ 527 h 752"/>
              <a:gd name="T10" fmla="*/ 174 w 544"/>
              <a:gd name="T11" fmla="*/ 517 h 752"/>
              <a:gd name="T12" fmla="*/ 218 w 544"/>
              <a:gd name="T13" fmla="*/ 752 h 752"/>
              <a:gd name="T14" fmla="*/ 544 w 544"/>
              <a:gd name="T15" fmla="*/ 752 h 7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4" h="752">
                <a:moveTo>
                  <a:pt x="544" y="752"/>
                </a:moveTo>
                <a:cubicBezTo>
                  <a:pt x="536" y="461"/>
                  <a:pt x="420" y="198"/>
                  <a:pt x="235" y="0"/>
                </a:cubicBezTo>
                <a:cubicBezTo>
                  <a:pt x="5" y="231"/>
                  <a:pt x="5" y="231"/>
                  <a:pt x="5" y="231"/>
                </a:cubicBezTo>
                <a:cubicBezTo>
                  <a:pt x="54" y="285"/>
                  <a:pt x="97" y="346"/>
                  <a:pt x="130" y="413"/>
                </a:cubicBezTo>
                <a:cubicBezTo>
                  <a:pt x="0" y="527"/>
                  <a:pt x="0" y="527"/>
                  <a:pt x="0" y="527"/>
                </a:cubicBezTo>
                <a:cubicBezTo>
                  <a:pt x="174" y="517"/>
                  <a:pt x="174" y="517"/>
                  <a:pt x="174" y="517"/>
                </a:cubicBezTo>
                <a:cubicBezTo>
                  <a:pt x="200" y="591"/>
                  <a:pt x="215" y="670"/>
                  <a:pt x="218" y="752"/>
                </a:cubicBezTo>
                <a:lnTo>
                  <a:pt x="544" y="752"/>
                </a:lnTo>
                <a:close/>
              </a:path>
            </a:pathLst>
          </a:custGeom>
          <a:solidFill>
            <a:schemeClr val="accent2">
              <a:lumMod val="7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9" name="Freeform 12">
            <a:extLst>
              <a:ext uri="{FF2B5EF4-FFF2-40B4-BE49-F238E27FC236}">
                <a16:creationId xmlns:a16="http://schemas.microsoft.com/office/drawing/2014/main" id="{57961FE8-3C6B-7342-AA6C-2BDA35C35F74}"/>
              </a:ext>
            </a:extLst>
          </p:cNvPr>
          <p:cNvSpPr>
            <a:spLocks/>
          </p:cNvSpPr>
          <p:nvPr/>
        </p:nvSpPr>
        <p:spPr bwMode="auto">
          <a:xfrm>
            <a:off x="6162659" y="1607026"/>
            <a:ext cx="1490275" cy="1077632"/>
          </a:xfrm>
          <a:custGeom>
            <a:avLst/>
            <a:gdLst>
              <a:gd name="T0" fmla="*/ 751 w 751"/>
              <a:gd name="T1" fmla="*/ 312 h 543"/>
              <a:gd name="T2" fmla="*/ 0 w 751"/>
              <a:gd name="T3" fmla="*/ 0 h 543"/>
              <a:gd name="T4" fmla="*/ 0 w 751"/>
              <a:gd name="T5" fmla="*/ 326 h 543"/>
              <a:gd name="T6" fmla="*/ 230 w 751"/>
              <a:gd name="T7" fmla="*/ 369 h 543"/>
              <a:gd name="T8" fmla="*/ 220 w 751"/>
              <a:gd name="T9" fmla="*/ 520 h 543"/>
              <a:gd name="T10" fmla="*/ 321 w 751"/>
              <a:gd name="T11" fmla="*/ 406 h 543"/>
              <a:gd name="T12" fmla="*/ 521 w 751"/>
              <a:gd name="T13" fmla="*/ 543 h 543"/>
              <a:gd name="T14" fmla="*/ 751 w 751"/>
              <a:gd name="T15" fmla="*/ 312 h 54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51" h="543">
                <a:moveTo>
                  <a:pt x="751" y="312"/>
                </a:moveTo>
                <a:cubicBezTo>
                  <a:pt x="554" y="125"/>
                  <a:pt x="291" y="8"/>
                  <a:pt x="0" y="0"/>
                </a:cubicBezTo>
                <a:cubicBezTo>
                  <a:pt x="0" y="326"/>
                  <a:pt x="0" y="326"/>
                  <a:pt x="0" y="326"/>
                </a:cubicBezTo>
                <a:cubicBezTo>
                  <a:pt x="80" y="329"/>
                  <a:pt x="157" y="344"/>
                  <a:pt x="230" y="369"/>
                </a:cubicBezTo>
                <a:cubicBezTo>
                  <a:pt x="220" y="520"/>
                  <a:pt x="220" y="520"/>
                  <a:pt x="220" y="520"/>
                </a:cubicBezTo>
                <a:cubicBezTo>
                  <a:pt x="321" y="406"/>
                  <a:pt x="321" y="406"/>
                  <a:pt x="321" y="406"/>
                </a:cubicBezTo>
                <a:cubicBezTo>
                  <a:pt x="394" y="442"/>
                  <a:pt x="462" y="488"/>
                  <a:pt x="521" y="543"/>
                </a:cubicBezTo>
                <a:lnTo>
                  <a:pt x="751" y="312"/>
                </a:lnTo>
                <a:close/>
              </a:path>
            </a:pathLst>
          </a:custGeom>
          <a:solidFill>
            <a:schemeClr val="accent1">
              <a:lumMod val="7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2" name="Freeform 41">
            <a:extLst>
              <a:ext uri="{FF2B5EF4-FFF2-40B4-BE49-F238E27FC236}">
                <a16:creationId xmlns:a16="http://schemas.microsoft.com/office/drawing/2014/main" id="{890232B3-3C10-444F-9224-69D6AA4C3D62}"/>
              </a:ext>
            </a:extLst>
          </p:cNvPr>
          <p:cNvSpPr>
            <a:spLocks/>
          </p:cNvSpPr>
          <p:nvPr/>
        </p:nvSpPr>
        <p:spPr bwMode="auto">
          <a:xfrm>
            <a:off x="5114593" y="2937338"/>
            <a:ext cx="1962831" cy="1988687"/>
          </a:xfrm>
          <a:custGeom>
            <a:avLst/>
            <a:gdLst>
              <a:gd name="connsiteX0" fmla="*/ 3532650 w 3925661"/>
              <a:gd name="connsiteY0" fmla="*/ 1813525 h 3977374"/>
              <a:gd name="connsiteX1" fmla="*/ 3920571 w 3925661"/>
              <a:gd name="connsiteY1" fmla="*/ 2389116 h 3977374"/>
              <a:gd name="connsiteX2" fmla="*/ 3532650 w 3925661"/>
              <a:gd name="connsiteY2" fmla="*/ 2933594 h 3977374"/>
              <a:gd name="connsiteX3" fmla="*/ 3113696 w 3925661"/>
              <a:gd name="connsiteY3" fmla="*/ 3431403 h 3977374"/>
              <a:gd name="connsiteX4" fmla="*/ 2663708 w 3925661"/>
              <a:gd name="connsiteY4" fmla="*/ 3820315 h 3977374"/>
              <a:gd name="connsiteX5" fmla="*/ 2167169 w 3925661"/>
              <a:gd name="connsiteY5" fmla="*/ 3229168 h 3977374"/>
              <a:gd name="connsiteX6" fmla="*/ 2120618 w 3925661"/>
              <a:gd name="connsiteY6" fmla="*/ 2575794 h 3977374"/>
              <a:gd name="connsiteX7" fmla="*/ 2461989 w 3925661"/>
              <a:gd name="connsiteY7" fmla="*/ 2560238 h 3977374"/>
              <a:gd name="connsiteX8" fmla="*/ 2803359 w 3925661"/>
              <a:gd name="connsiteY8" fmla="*/ 2715803 h 3977374"/>
              <a:gd name="connsiteX9" fmla="*/ 2756809 w 3925661"/>
              <a:gd name="connsiteY9" fmla="*/ 3213611 h 3977374"/>
              <a:gd name="connsiteX10" fmla="*/ 2477506 w 3925661"/>
              <a:gd name="connsiteY10" fmla="*/ 2949151 h 3977374"/>
              <a:gd name="connsiteX11" fmla="*/ 2446472 w 3925661"/>
              <a:gd name="connsiteY11" fmla="*/ 3058046 h 3977374"/>
              <a:gd name="connsiteX12" fmla="*/ 2477506 w 3925661"/>
              <a:gd name="connsiteY12" fmla="*/ 3540298 h 3977374"/>
              <a:gd name="connsiteX13" fmla="*/ 2524056 w 3925661"/>
              <a:gd name="connsiteY13" fmla="*/ 3633637 h 3977374"/>
              <a:gd name="connsiteX14" fmla="*/ 2772325 w 3925661"/>
              <a:gd name="connsiteY14" fmla="*/ 3322507 h 3977374"/>
              <a:gd name="connsiteX15" fmla="*/ 2927494 w 3925661"/>
              <a:gd name="connsiteY15" fmla="*/ 2669133 h 3977374"/>
              <a:gd name="connsiteX16" fmla="*/ 2803359 w 3925661"/>
              <a:gd name="connsiteY16" fmla="*/ 2404673 h 3977374"/>
              <a:gd name="connsiteX17" fmla="*/ 3346448 w 3925661"/>
              <a:gd name="connsiteY17" fmla="*/ 2202438 h 3977374"/>
              <a:gd name="connsiteX18" fmla="*/ 3532650 w 3925661"/>
              <a:gd name="connsiteY18" fmla="*/ 1813525 h 3977374"/>
              <a:gd name="connsiteX19" fmla="*/ 378221 w 3925661"/>
              <a:gd name="connsiteY19" fmla="*/ 1813525 h 3977374"/>
              <a:gd name="connsiteX20" fmla="*/ 564773 w 3925661"/>
              <a:gd name="connsiteY20" fmla="*/ 2202438 h 3977374"/>
              <a:gd name="connsiteX21" fmla="*/ 1124426 w 3925661"/>
              <a:gd name="connsiteY21" fmla="*/ 2404673 h 3977374"/>
              <a:gd name="connsiteX22" fmla="*/ 1000059 w 3925661"/>
              <a:gd name="connsiteY22" fmla="*/ 2669133 h 3977374"/>
              <a:gd name="connsiteX23" fmla="*/ 1155518 w 3925661"/>
              <a:gd name="connsiteY23" fmla="*/ 3322507 h 3977374"/>
              <a:gd name="connsiteX24" fmla="*/ 1404253 w 3925661"/>
              <a:gd name="connsiteY24" fmla="*/ 3633637 h 3977374"/>
              <a:gd name="connsiteX25" fmla="*/ 1435345 w 3925661"/>
              <a:gd name="connsiteY25" fmla="*/ 3540298 h 3977374"/>
              <a:gd name="connsiteX26" fmla="*/ 1466437 w 3925661"/>
              <a:gd name="connsiteY26" fmla="*/ 3058046 h 3977374"/>
              <a:gd name="connsiteX27" fmla="*/ 1450891 w 3925661"/>
              <a:gd name="connsiteY27" fmla="*/ 2949151 h 3977374"/>
              <a:gd name="connsiteX28" fmla="*/ 1155518 w 3925661"/>
              <a:gd name="connsiteY28" fmla="*/ 3213611 h 3977374"/>
              <a:gd name="connsiteX29" fmla="*/ 1124426 w 3925661"/>
              <a:gd name="connsiteY29" fmla="*/ 2715803 h 3977374"/>
              <a:gd name="connsiteX30" fmla="*/ 1450891 w 3925661"/>
              <a:gd name="connsiteY30" fmla="*/ 2560238 h 3977374"/>
              <a:gd name="connsiteX31" fmla="*/ 1808448 w 3925661"/>
              <a:gd name="connsiteY31" fmla="*/ 2575794 h 3977374"/>
              <a:gd name="connsiteX32" fmla="*/ 1746264 w 3925661"/>
              <a:gd name="connsiteY32" fmla="*/ 3229168 h 3977374"/>
              <a:gd name="connsiteX33" fmla="*/ 1264340 w 3925661"/>
              <a:gd name="connsiteY33" fmla="*/ 3820315 h 3977374"/>
              <a:gd name="connsiteX34" fmla="*/ 797962 w 3925661"/>
              <a:gd name="connsiteY34" fmla="*/ 3431403 h 3977374"/>
              <a:gd name="connsiteX35" fmla="*/ 378221 w 3925661"/>
              <a:gd name="connsiteY35" fmla="*/ 2933594 h 3977374"/>
              <a:gd name="connsiteX36" fmla="*/ 5119 w 3925661"/>
              <a:gd name="connsiteY36" fmla="*/ 2389116 h 3977374"/>
              <a:gd name="connsiteX37" fmla="*/ 378221 w 3925661"/>
              <a:gd name="connsiteY37" fmla="*/ 1813525 h 3977374"/>
              <a:gd name="connsiteX38" fmla="*/ 3269030 w 3925661"/>
              <a:gd name="connsiteY38" fmla="*/ 647755 h 3977374"/>
              <a:gd name="connsiteX39" fmla="*/ 3424161 w 3925661"/>
              <a:gd name="connsiteY39" fmla="*/ 1191782 h 3977374"/>
              <a:gd name="connsiteX40" fmla="*/ 3765448 w 3925661"/>
              <a:gd name="connsiteY40" fmla="*/ 1766895 h 3977374"/>
              <a:gd name="connsiteX41" fmla="*/ 3393135 w 3925661"/>
              <a:gd name="connsiteY41" fmla="*/ 1751352 h 3977374"/>
              <a:gd name="connsiteX42" fmla="*/ 3036334 w 3925661"/>
              <a:gd name="connsiteY42" fmla="*/ 1393849 h 3977374"/>
              <a:gd name="connsiteX43" fmla="*/ 2896717 w 3925661"/>
              <a:gd name="connsiteY43" fmla="*/ 1005258 h 3977374"/>
              <a:gd name="connsiteX44" fmla="*/ 3269030 w 3925661"/>
              <a:gd name="connsiteY44" fmla="*/ 647755 h 3977374"/>
              <a:gd name="connsiteX45" fmla="*/ 658946 w 3925661"/>
              <a:gd name="connsiteY45" fmla="*/ 647755 h 3977374"/>
              <a:gd name="connsiteX46" fmla="*/ 1016972 w 3925661"/>
              <a:gd name="connsiteY46" fmla="*/ 1005258 h 3977374"/>
              <a:gd name="connsiteX47" fmla="*/ 892442 w 3925661"/>
              <a:gd name="connsiteY47" fmla="*/ 1393849 h 3977374"/>
              <a:gd name="connsiteX48" fmla="*/ 534416 w 3925661"/>
              <a:gd name="connsiteY48" fmla="*/ 1751352 h 3977374"/>
              <a:gd name="connsiteX49" fmla="*/ 160823 w 3925661"/>
              <a:gd name="connsiteY49" fmla="*/ 1766895 h 3977374"/>
              <a:gd name="connsiteX50" fmla="*/ 487717 w 3925661"/>
              <a:gd name="connsiteY50" fmla="*/ 1191782 h 3977374"/>
              <a:gd name="connsiteX51" fmla="*/ 658946 w 3925661"/>
              <a:gd name="connsiteY51" fmla="*/ 647755 h 3977374"/>
              <a:gd name="connsiteX52" fmla="*/ 2363006 w 3925661"/>
              <a:gd name="connsiteY52" fmla="*/ 290 h 3977374"/>
              <a:gd name="connsiteX53" fmla="*/ 2803103 w 3925661"/>
              <a:gd name="connsiteY53" fmla="*/ 304601 h 3977374"/>
              <a:gd name="connsiteX54" fmla="*/ 3130074 w 3925661"/>
              <a:gd name="connsiteY54" fmla="*/ 693809 h 3977374"/>
              <a:gd name="connsiteX55" fmla="*/ 2476132 w 3925661"/>
              <a:gd name="connsiteY55" fmla="*/ 693809 h 3977374"/>
              <a:gd name="connsiteX56" fmla="*/ 2740823 w 3925661"/>
              <a:gd name="connsiteY56" fmla="*/ 553694 h 3977374"/>
              <a:gd name="connsiteX57" fmla="*/ 2662973 w 3925661"/>
              <a:gd name="connsiteY57" fmla="*/ 491421 h 3977374"/>
              <a:gd name="connsiteX58" fmla="*/ 2258152 w 3925661"/>
              <a:gd name="connsiteY58" fmla="*/ 444716 h 3977374"/>
              <a:gd name="connsiteX59" fmla="*/ 2149162 w 3925661"/>
              <a:gd name="connsiteY59" fmla="*/ 460284 h 3977374"/>
              <a:gd name="connsiteX60" fmla="*/ 2367142 w 3925661"/>
              <a:gd name="connsiteY60" fmla="*/ 678241 h 3977374"/>
              <a:gd name="connsiteX61" fmla="*/ 2756393 w 3925661"/>
              <a:gd name="connsiteY61" fmla="*/ 1036312 h 3977374"/>
              <a:gd name="connsiteX62" fmla="*/ 2880953 w 3925661"/>
              <a:gd name="connsiteY62" fmla="*/ 1456656 h 3977374"/>
              <a:gd name="connsiteX63" fmla="*/ 2912093 w 3925661"/>
              <a:gd name="connsiteY63" fmla="*/ 1674612 h 3977374"/>
              <a:gd name="connsiteX64" fmla="*/ 2585122 w 3925661"/>
              <a:gd name="connsiteY64" fmla="*/ 1736885 h 3977374"/>
              <a:gd name="connsiteX65" fmla="*/ 2413852 w 3925661"/>
              <a:gd name="connsiteY65" fmla="*/ 1378814 h 3977374"/>
              <a:gd name="connsiteX66" fmla="*/ 2367142 w 3925661"/>
              <a:gd name="connsiteY66" fmla="*/ 1472224 h 3977374"/>
              <a:gd name="connsiteX67" fmla="*/ 2476132 w 3925661"/>
              <a:gd name="connsiteY67" fmla="*/ 1721317 h 3977374"/>
              <a:gd name="connsiteX68" fmla="*/ 2336002 w 3925661"/>
              <a:gd name="connsiteY68" fmla="*/ 1923705 h 3977374"/>
              <a:gd name="connsiteX69" fmla="*/ 2382712 w 3925661"/>
              <a:gd name="connsiteY69" fmla="*/ 2032683 h 3977374"/>
              <a:gd name="connsiteX70" fmla="*/ 2553982 w 3925661"/>
              <a:gd name="connsiteY70" fmla="*/ 1845864 h 3977374"/>
              <a:gd name="connsiteX71" fmla="*/ 2974373 w 3925661"/>
              <a:gd name="connsiteY71" fmla="*/ 1768022 h 3977374"/>
              <a:gd name="connsiteX72" fmla="*/ 3254634 w 3925661"/>
              <a:gd name="connsiteY72" fmla="*/ 1877000 h 3977374"/>
              <a:gd name="connsiteX73" fmla="*/ 3207924 w 3925661"/>
              <a:gd name="connsiteY73" fmla="*/ 2048252 h 3977374"/>
              <a:gd name="connsiteX74" fmla="*/ 2694113 w 3925661"/>
              <a:gd name="connsiteY74" fmla="*/ 2359618 h 3977374"/>
              <a:gd name="connsiteX75" fmla="*/ 2460562 w 3925661"/>
              <a:gd name="connsiteY75" fmla="*/ 2421891 h 3977374"/>
              <a:gd name="connsiteX76" fmla="*/ 2133591 w 3925661"/>
              <a:gd name="connsiteY76" fmla="*/ 2437459 h 3977374"/>
              <a:gd name="connsiteX77" fmla="*/ 2242582 w 3925661"/>
              <a:gd name="connsiteY77" fmla="*/ 1690181 h 3977374"/>
              <a:gd name="connsiteX78" fmla="*/ 2149162 w 3925661"/>
              <a:gd name="connsiteY78" fmla="*/ 880629 h 3977374"/>
              <a:gd name="connsiteX79" fmla="*/ 2180302 w 3925661"/>
              <a:gd name="connsiteY79" fmla="*/ 71077 h 3977374"/>
              <a:gd name="connsiteX80" fmla="*/ 2363006 w 3925661"/>
              <a:gd name="connsiteY80" fmla="*/ 290 h 3977374"/>
              <a:gd name="connsiteX81" fmla="*/ 1563983 w 3925661"/>
              <a:gd name="connsiteY81" fmla="*/ 290 h 3977374"/>
              <a:gd name="connsiteX82" fmla="*/ 1746134 w 3925661"/>
              <a:gd name="connsiteY82" fmla="*/ 71077 h 3977374"/>
              <a:gd name="connsiteX83" fmla="*/ 1761657 w 3925661"/>
              <a:gd name="connsiteY83" fmla="*/ 880629 h 3977374"/>
              <a:gd name="connsiteX84" fmla="*/ 1684043 w 3925661"/>
              <a:gd name="connsiteY84" fmla="*/ 1690181 h 3977374"/>
              <a:gd name="connsiteX85" fmla="*/ 1792703 w 3925661"/>
              <a:gd name="connsiteY85" fmla="*/ 2437459 h 3977374"/>
              <a:gd name="connsiteX86" fmla="*/ 1466723 w 3925661"/>
              <a:gd name="connsiteY86" fmla="*/ 2421891 h 3977374"/>
              <a:gd name="connsiteX87" fmla="*/ 1218357 w 3925661"/>
              <a:gd name="connsiteY87" fmla="*/ 2359618 h 3977374"/>
              <a:gd name="connsiteX88" fmla="*/ 721625 w 3925661"/>
              <a:gd name="connsiteY88" fmla="*/ 2048252 h 3977374"/>
              <a:gd name="connsiteX89" fmla="*/ 675057 w 3925661"/>
              <a:gd name="connsiteY89" fmla="*/ 1877000 h 3977374"/>
              <a:gd name="connsiteX90" fmla="*/ 938946 w 3925661"/>
              <a:gd name="connsiteY90" fmla="*/ 1768022 h 3977374"/>
              <a:gd name="connsiteX91" fmla="*/ 1358063 w 3925661"/>
              <a:gd name="connsiteY91" fmla="*/ 1845864 h 3977374"/>
              <a:gd name="connsiteX92" fmla="*/ 1544337 w 3925661"/>
              <a:gd name="connsiteY92" fmla="*/ 2032683 h 3977374"/>
              <a:gd name="connsiteX93" fmla="*/ 1590906 w 3925661"/>
              <a:gd name="connsiteY93" fmla="*/ 1923705 h 3977374"/>
              <a:gd name="connsiteX94" fmla="*/ 1435677 w 3925661"/>
              <a:gd name="connsiteY94" fmla="*/ 1721317 h 3977374"/>
              <a:gd name="connsiteX95" fmla="*/ 1559860 w 3925661"/>
              <a:gd name="connsiteY95" fmla="*/ 1472224 h 3977374"/>
              <a:gd name="connsiteX96" fmla="*/ 1497769 w 3925661"/>
              <a:gd name="connsiteY96" fmla="*/ 1378814 h 3977374"/>
              <a:gd name="connsiteX97" fmla="*/ 1342540 w 3925661"/>
              <a:gd name="connsiteY97" fmla="*/ 1736885 h 3977374"/>
              <a:gd name="connsiteX98" fmla="*/ 1016560 w 3925661"/>
              <a:gd name="connsiteY98" fmla="*/ 1674612 h 3977374"/>
              <a:gd name="connsiteX99" fmla="*/ 1047606 w 3925661"/>
              <a:gd name="connsiteY99" fmla="*/ 1456656 h 3977374"/>
              <a:gd name="connsiteX100" fmla="*/ 1156266 w 3925661"/>
              <a:gd name="connsiteY100" fmla="*/ 1036312 h 3977374"/>
              <a:gd name="connsiteX101" fmla="*/ 1559860 w 3925661"/>
              <a:gd name="connsiteY101" fmla="*/ 678241 h 3977374"/>
              <a:gd name="connsiteX102" fmla="*/ 1777180 w 3925661"/>
              <a:gd name="connsiteY102" fmla="*/ 460284 h 3977374"/>
              <a:gd name="connsiteX103" fmla="*/ 1668520 w 3925661"/>
              <a:gd name="connsiteY103" fmla="*/ 444716 h 3977374"/>
              <a:gd name="connsiteX104" fmla="*/ 1264926 w 3925661"/>
              <a:gd name="connsiteY104" fmla="*/ 491421 h 3977374"/>
              <a:gd name="connsiteX105" fmla="*/ 1187311 w 3925661"/>
              <a:gd name="connsiteY105" fmla="*/ 553694 h 3977374"/>
              <a:gd name="connsiteX106" fmla="*/ 1451200 w 3925661"/>
              <a:gd name="connsiteY106" fmla="*/ 693809 h 3977374"/>
              <a:gd name="connsiteX107" fmla="*/ 799240 w 3925661"/>
              <a:gd name="connsiteY107" fmla="*/ 693809 h 3977374"/>
              <a:gd name="connsiteX108" fmla="*/ 1125220 w 3925661"/>
              <a:gd name="connsiteY108" fmla="*/ 304601 h 3977374"/>
              <a:gd name="connsiteX109" fmla="*/ 1563983 w 3925661"/>
              <a:gd name="connsiteY109" fmla="*/ 290 h 39773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3925661" h="3977374">
                <a:moveTo>
                  <a:pt x="3532650" y="1813525"/>
                </a:moveTo>
                <a:cubicBezTo>
                  <a:pt x="3842987" y="1813525"/>
                  <a:pt x="3951605" y="2140212"/>
                  <a:pt x="3920571" y="2389116"/>
                </a:cubicBezTo>
                <a:cubicBezTo>
                  <a:pt x="3905054" y="2653577"/>
                  <a:pt x="3780920" y="2840255"/>
                  <a:pt x="3532650" y="2933594"/>
                </a:cubicBezTo>
                <a:cubicBezTo>
                  <a:pt x="3641268" y="3244725"/>
                  <a:pt x="3455066" y="3509185"/>
                  <a:pt x="3113696" y="3431403"/>
                </a:cubicBezTo>
                <a:cubicBezTo>
                  <a:pt x="3175763" y="3758089"/>
                  <a:pt x="2958528" y="3944768"/>
                  <a:pt x="2663708" y="3820315"/>
                </a:cubicBezTo>
                <a:cubicBezTo>
                  <a:pt x="2260270" y="4255898"/>
                  <a:pt x="1763731" y="3695863"/>
                  <a:pt x="2167169" y="3229168"/>
                </a:cubicBezTo>
                <a:cubicBezTo>
                  <a:pt x="1996484" y="3058046"/>
                  <a:pt x="1934416" y="2762473"/>
                  <a:pt x="2120618" y="2575794"/>
                </a:cubicBezTo>
                <a:cubicBezTo>
                  <a:pt x="2213719" y="2466899"/>
                  <a:pt x="2353371" y="2482455"/>
                  <a:pt x="2461989" y="2560238"/>
                </a:cubicBezTo>
                <a:cubicBezTo>
                  <a:pt x="2648191" y="2373560"/>
                  <a:pt x="2865426" y="2466899"/>
                  <a:pt x="2803359" y="2715803"/>
                </a:cubicBezTo>
                <a:cubicBezTo>
                  <a:pt x="3082662" y="2855812"/>
                  <a:pt x="3067145" y="3166942"/>
                  <a:pt x="2756809" y="3213611"/>
                </a:cubicBezTo>
                <a:cubicBezTo>
                  <a:pt x="2725775" y="3073603"/>
                  <a:pt x="2617157" y="2980264"/>
                  <a:pt x="2477506" y="2949151"/>
                </a:cubicBezTo>
                <a:cubicBezTo>
                  <a:pt x="2446472" y="3058046"/>
                  <a:pt x="2446472" y="3058046"/>
                  <a:pt x="2446472" y="3058046"/>
                </a:cubicBezTo>
                <a:cubicBezTo>
                  <a:pt x="2725775" y="3104716"/>
                  <a:pt x="2725775" y="3431403"/>
                  <a:pt x="2477506" y="3540298"/>
                </a:cubicBezTo>
                <a:cubicBezTo>
                  <a:pt x="2524056" y="3633637"/>
                  <a:pt x="2524056" y="3633637"/>
                  <a:pt x="2524056" y="3633637"/>
                </a:cubicBezTo>
                <a:cubicBezTo>
                  <a:pt x="2648191" y="3571411"/>
                  <a:pt x="2756809" y="3462516"/>
                  <a:pt x="2772325" y="3322507"/>
                </a:cubicBezTo>
                <a:cubicBezTo>
                  <a:pt x="3144730" y="3275837"/>
                  <a:pt x="3222314" y="2840255"/>
                  <a:pt x="2927494" y="2669133"/>
                </a:cubicBezTo>
                <a:cubicBezTo>
                  <a:pt x="2927494" y="2560238"/>
                  <a:pt x="2880943" y="2466899"/>
                  <a:pt x="2803359" y="2404673"/>
                </a:cubicBezTo>
                <a:cubicBezTo>
                  <a:pt x="2865426" y="2077986"/>
                  <a:pt x="3144730" y="2109099"/>
                  <a:pt x="3346448" y="2202438"/>
                </a:cubicBezTo>
                <a:cubicBezTo>
                  <a:pt x="3268864" y="2046873"/>
                  <a:pt x="3284381" y="1829082"/>
                  <a:pt x="3532650" y="1813525"/>
                </a:cubicBezTo>
                <a:close/>
                <a:moveTo>
                  <a:pt x="378221" y="1813525"/>
                </a:moveTo>
                <a:cubicBezTo>
                  <a:pt x="642502" y="1829082"/>
                  <a:pt x="642502" y="2046873"/>
                  <a:pt x="564773" y="2202438"/>
                </a:cubicBezTo>
                <a:cubicBezTo>
                  <a:pt x="766870" y="2109099"/>
                  <a:pt x="1062242" y="2077986"/>
                  <a:pt x="1124426" y="2404673"/>
                </a:cubicBezTo>
                <a:cubicBezTo>
                  <a:pt x="1031151" y="2466899"/>
                  <a:pt x="984513" y="2560238"/>
                  <a:pt x="1000059" y="2669133"/>
                </a:cubicBezTo>
                <a:cubicBezTo>
                  <a:pt x="704686" y="2840255"/>
                  <a:pt x="782416" y="3275837"/>
                  <a:pt x="1155518" y="3322507"/>
                </a:cubicBezTo>
                <a:cubicBezTo>
                  <a:pt x="1171064" y="3462516"/>
                  <a:pt x="1264340" y="3571411"/>
                  <a:pt x="1404253" y="3633637"/>
                </a:cubicBezTo>
                <a:cubicBezTo>
                  <a:pt x="1404253" y="3633637"/>
                  <a:pt x="1404253" y="3633637"/>
                  <a:pt x="1435345" y="3540298"/>
                </a:cubicBezTo>
                <a:cubicBezTo>
                  <a:pt x="1202156" y="3431403"/>
                  <a:pt x="1186610" y="3104716"/>
                  <a:pt x="1466437" y="3058046"/>
                </a:cubicBezTo>
                <a:cubicBezTo>
                  <a:pt x="1466437" y="3058046"/>
                  <a:pt x="1466437" y="3058046"/>
                  <a:pt x="1450891" y="2949151"/>
                </a:cubicBezTo>
                <a:cubicBezTo>
                  <a:pt x="1310978" y="2980264"/>
                  <a:pt x="1186610" y="3073603"/>
                  <a:pt x="1155518" y="3213611"/>
                </a:cubicBezTo>
                <a:cubicBezTo>
                  <a:pt x="860145" y="3166942"/>
                  <a:pt x="844599" y="2855812"/>
                  <a:pt x="1124426" y="2715803"/>
                </a:cubicBezTo>
                <a:cubicBezTo>
                  <a:pt x="1062242" y="2466899"/>
                  <a:pt x="1279886" y="2373560"/>
                  <a:pt x="1450891" y="2560238"/>
                </a:cubicBezTo>
                <a:cubicBezTo>
                  <a:pt x="1559712" y="2482455"/>
                  <a:pt x="1715172" y="2466899"/>
                  <a:pt x="1808448" y="2575794"/>
                </a:cubicBezTo>
                <a:cubicBezTo>
                  <a:pt x="1994999" y="2762473"/>
                  <a:pt x="1932815" y="3058046"/>
                  <a:pt x="1746264" y="3229168"/>
                </a:cubicBezTo>
                <a:cubicBezTo>
                  <a:pt x="2166004" y="3695863"/>
                  <a:pt x="1668534" y="4255898"/>
                  <a:pt x="1264340" y="3820315"/>
                </a:cubicBezTo>
                <a:cubicBezTo>
                  <a:pt x="968967" y="3944768"/>
                  <a:pt x="751324" y="3758089"/>
                  <a:pt x="797962" y="3431403"/>
                </a:cubicBezTo>
                <a:cubicBezTo>
                  <a:pt x="471497" y="3509185"/>
                  <a:pt x="269400" y="3244725"/>
                  <a:pt x="378221" y="2933594"/>
                </a:cubicBezTo>
                <a:cubicBezTo>
                  <a:pt x="129486" y="2840255"/>
                  <a:pt x="20665" y="2653577"/>
                  <a:pt x="5119" y="2389116"/>
                </a:cubicBezTo>
                <a:cubicBezTo>
                  <a:pt x="-25973" y="2140212"/>
                  <a:pt x="82849" y="1813525"/>
                  <a:pt x="378221" y="1813525"/>
                </a:cubicBezTo>
                <a:close/>
                <a:moveTo>
                  <a:pt x="3269030" y="647755"/>
                </a:moveTo>
                <a:cubicBezTo>
                  <a:pt x="3563778" y="647755"/>
                  <a:pt x="3579291" y="1020802"/>
                  <a:pt x="3424161" y="1191782"/>
                </a:cubicBezTo>
                <a:cubicBezTo>
                  <a:pt x="3749935" y="1176238"/>
                  <a:pt x="3951605" y="1533741"/>
                  <a:pt x="3765448" y="1766895"/>
                </a:cubicBezTo>
                <a:cubicBezTo>
                  <a:pt x="3625831" y="1704721"/>
                  <a:pt x="3517239" y="1704721"/>
                  <a:pt x="3393135" y="1751352"/>
                </a:cubicBezTo>
                <a:cubicBezTo>
                  <a:pt x="3160439" y="1813526"/>
                  <a:pt x="2834664" y="1627003"/>
                  <a:pt x="3036334" y="1393849"/>
                </a:cubicBezTo>
                <a:cubicBezTo>
                  <a:pt x="2834664" y="1409392"/>
                  <a:pt x="2757099" y="1145151"/>
                  <a:pt x="2896717" y="1005258"/>
                </a:cubicBezTo>
                <a:cubicBezTo>
                  <a:pt x="3067360" y="943084"/>
                  <a:pt x="3206978" y="818735"/>
                  <a:pt x="3269030" y="647755"/>
                </a:cubicBezTo>
                <a:close/>
                <a:moveTo>
                  <a:pt x="658946" y="647755"/>
                </a:moveTo>
                <a:cubicBezTo>
                  <a:pt x="721212" y="818735"/>
                  <a:pt x="845743" y="943084"/>
                  <a:pt x="1016972" y="1005258"/>
                </a:cubicBezTo>
                <a:cubicBezTo>
                  <a:pt x="1172636" y="1145151"/>
                  <a:pt x="1094804" y="1409392"/>
                  <a:pt x="892442" y="1393849"/>
                </a:cubicBezTo>
                <a:cubicBezTo>
                  <a:pt x="1094804" y="1627003"/>
                  <a:pt x="752345" y="1813526"/>
                  <a:pt x="534416" y="1751352"/>
                </a:cubicBezTo>
                <a:cubicBezTo>
                  <a:pt x="394318" y="1704721"/>
                  <a:pt x="285354" y="1704721"/>
                  <a:pt x="160823" y="1766895"/>
                </a:cubicBezTo>
                <a:cubicBezTo>
                  <a:pt x="-25973" y="1533741"/>
                  <a:pt x="176390" y="1176238"/>
                  <a:pt x="487717" y="1191782"/>
                </a:cubicBezTo>
                <a:cubicBezTo>
                  <a:pt x="332053" y="1020802"/>
                  <a:pt x="347619" y="647755"/>
                  <a:pt x="658946" y="647755"/>
                </a:cubicBezTo>
                <a:close/>
                <a:moveTo>
                  <a:pt x="2363006" y="290"/>
                </a:moveTo>
                <a:cubicBezTo>
                  <a:pt x="2540359" y="-7738"/>
                  <a:pt x="2698006" y="152811"/>
                  <a:pt x="2803103" y="304601"/>
                </a:cubicBezTo>
                <a:cubicBezTo>
                  <a:pt x="3036654" y="195623"/>
                  <a:pt x="3270204" y="460284"/>
                  <a:pt x="3130074" y="693809"/>
                </a:cubicBezTo>
                <a:cubicBezTo>
                  <a:pt x="2958803" y="974039"/>
                  <a:pt x="2507272" y="1020743"/>
                  <a:pt x="2476132" y="693809"/>
                </a:cubicBezTo>
                <a:cubicBezTo>
                  <a:pt x="2585122" y="693809"/>
                  <a:pt x="2678543" y="631536"/>
                  <a:pt x="2740823" y="553694"/>
                </a:cubicBezTo>
                <a:cubicBezTo>
                  <a:pt x="2662973" y="491421"/>
                  <a:pt x="2662973" y="491421"/>
                  <a:pt x="2662973" y="491421"/>
                </a:cubicBezTo>
                <a:cubicBezTo>
                  <a:pt x="2538412" y="631536"/>
                  <a:pt x="2304862" y="631536"/>
                  <a:pt x="2258152" y="444716"/>
                </a:cubicBezTo>
                <a:cubicBezTo>
                  <a:pt x="2149162" y="460284"/>
                  <a:pt x="2149162" y="460284"/>
                  <a:pt x="2149162" y="460284"/>
                </a:cubicBezTo>
                <a:cubicBezTo>
                  <a:pt x="2180302" y="569263"/>
                  <a:pt x="2258152" y="662672"/>
                  <a:pt x="2367142" y="678241"/>
                </a:cubicBezTo>
                <a:cubicBezTo>
                  <a:pt x="2382712" y="911765"/>
                  <a:pt x="2538412" y="1036312"/>
                  <a:pt x="2756393" y="1036312"/>
                </a:cubicBezTo>
                <a:cubicBezTo>
                  <a:pt x="2694113" y="1176426"/>
                  <a:pt x="2725253" y="1378814"/>
                  <a:pt x="2880953" y="1456656"/>
                </a:cubicBezTo>
                <a:cubicBezTo>
                  <a:pt x="2849813" y="1534498"/>
                  <a:pt x="2865383" y="1612339"/>
                  <a:pt x="2912093" y="1674612"/>
                </a:cubicBezTo>
                <a:cubicBezTo>
                  <a:pt x="2834243" y="1799159"/>
                  <a:pt x="2694113" y="1814727"/>
                  <a:pt x="2585122" y="1736885"/>
                </a:cubicBezTo>
                <a:cubicBezTo>
                  <a:pt x="2600692" y="1581202"/>
                  <a:pt x="2538412" y="1456656"/>
                  <a:pt x="2413852" y="1378814"/>
                </a:cubicBezTo>
                <a:cubicBezTo>
                  <a:pt x="2367142" y="1472224"/>
                  <a:pt x="2367142" y="1472224"/>
                  <a:pt x="2367142" y="1472224"/>
                </a:cubicBezTo>
                <a:cubicBezTo>
                  <a:pt x="2444992" y="1518929"/>
                  <a:pt x="2491702" y="1612339"/>
                  <a:pt x="2476132" y="1721317"/>
                </a:cubicBezTo>
                <a:cubicBezTo>
                  <a:pt x="2476132" y="1799159"/>
                  <a:pt x="2429422" y="1892569"/>
                  <a:pt x="2336002" y="1923705"/>
                </a:cubicBezTo>
                <a:cubicBezTo>
                  <a:pt x="2382712" y="2032683"/>
                  <a:pt x="2382712" y="2032683"/>
                  <a:pt x="2382712" y="2032683"/>
                </a:cubicBezTo>
                <a:cubicBezTo>
                  <a:pt x="2460562" y="1985978"/>
                  <a:pt x="2522842" y="1923705"/>
                  <a:pt x="2553982" y="1845864"/>
                </a:cubicBezTo>
                <a:cubicBezTo>
                  <a:pt x="2709683" y="1923705"/>
                  <a:pt x="2880953" y="1892569"/>
                  <a:pt x="2974373" y="1768022"/>
                </a:cubicBezTo>
                <a:cubicBezTo>
                  <a:pt x="3052224" y="1830295"/>
                  <a:pt x="3145644" y="1861432"/>
                  <a:pt x="3254634" y="1877000"/>
                </a:cubicBezTo>
                <a:cubicBezTo>
                  <a:pt x="3223494" y="1923705"/>
                  <a:pt x="3207924" y="1985978"/>
                  <a:pt x="3207924" y="2048252"/>
                </a:cubicBezTo>
                <a:cubicBezTo>
                  <a:pt x="2958803" y="2001547"/>
                  <a:pt x="2756393" y="2110525"/>
                  <a:pt x="2694113" y="2359618"/>
                </a:cubicBezTo>
                <a:cubicBezTo>
                  <a:pt x="2616263" y="2344049"/>
                  <a:pt x="2522842" y="2375186"/>
                  <a:pt x="2460562" y="2421891"/>
                </a:cubicBezTo>
                <a:cubicBezTo>
                  <a:pt x="2351572" y="2375186"/>
                  <a:pt x="2227012" y="2390754"/>
                  <a:pt x="2133591" y="2437459"/>
                </a:cubicBezTo>
                <a:cubicBezTo>
                  <a:pt x="1962321" y="2188366"/>
                  <a:pt x="2024601" y="1877000"/>
                  <a:pt x="2242582" y="1690181"/>
                </a:cubicBezTo>
                <a:cubicBezTo>
                  <a:pt x="1977891" y="1487793"/>
                  <a:pt x="1931181" y="1145290"/>
                  <a:pt x="2149162" y="880629"/>
                </a:cubicBezTo>
                <a:cubicBezTo>
                  <a:pt x="1977891" y="678241"/>
                  <a:pt x="1915611" y="273465"/>
                  <a:pt x="2180302" y="71077"/>
                </a:cubicBezTo>
                <a:cubicBezTo>
                  <a:pt x="2242582" y="24372"/>
                  <a:pt x="2303889" y="2966"/>
                  <a:pt x="2363006" y="290"/>
                </a:cubicBezTo>
                <a:close/>
                <a:moveTo>
                  <a:pt x="1563983" y="290"/>
                </a:moveTo>
                <a:cubicBezTo>
                  <a:pt x="1622922" y="2966"/>
                  <a:pt x="1684043" y="24372"/>
                  <a:pt x="1746134" y="71077"/>
                </a:cubicBezTo>
                <a:cubicBezTo>
                  <a:pt x="2010023" y="273465"/>
                  <a:pt x="1932409" y="678241"/>
                  <a:pt x="1761657" y="880629"/>
                </a:cubicBezTo>
                <a:cubicBezTo>
                  <a:pt x="1994500" y="1145290"/>
                  <a:pt x="1947932" y="1487793"/>
                  <a:pt x="1684043" y="1690181"/>
                </a:cubicBezTo>
                <a:cubicBezTo>
                  <a:pt x="1901363" y="1877000"/>
                  <a:pt x="1947932" y="2188366"/>
                  <a:pt x="1792703" y="2437459"/>
                </a:cubicBezTo>
                <a:cubicBezTo>
                  <a:pt x="1699566" y="2390754"/>
                  <a:pt x="1559860" y="2375186"/>
                  <a:pt x="1466723" y="2421891"/>
                </a:cubicBezTo>
                <a:cubicBezTo>
                  <a:pt x="1404631" y="2375186"/>
                  <a:pt x="1311494" y="2344049"/>
                  <a:pt x="1218357" y="2359618"/>
                </a:cubicBezTo>
                <a:cubicBezTo>
                  <a:pt x="1156266" y="2110525"/>
                  <a:pt x="954468" y="2001547"/>
                  <a:pt x="721625" y="2048252"/>
                </a:cubicBezTo>
                <a:cubicBezTo>
                  <a:pt x="721625" y="1985978"/>
                  <a:pt x="706103" y="1923705"/>
                  <a:pt x="675057" y="1877000"/>
                </a:cubicBezTo>
                <a:cubicBezTo>
                  <a:pt x="768194" y="1861432"/>
                  <a:pt x="876854" y="1830295"/>
                  <a:pt x="938946" y="1768022"/>
                </a:cubicBezTo>
                <a:cubicBezTo>
                  <a:pt x="1047606" y="1892569"/>
                  <a:pt x="1218357" y="1923705"/>
                  <a:pt x="1358063" y="1845864"/>
                </a:cubicBezTo>
                <a:cubicBezTo>
                  <a:pt x="1404631" y="1923705"/>
                  <a:pt x="1451200" y="1985978"/>
                  <a:pt x="1544337" y="2032683"/>
                </a:cubicBezTo>
                <a:cubicBezTo>
                  <a:pt x="1544337" y="2032683"/>
                  <a:pt x="1544337" y="2032683"/>
                  <a:pt x="1590906" y="1923705"/>
                </a:cubicBezTo>
                <a:cubicBezTo>
                  <a:pt x="1497769" y="1892569"/>
                  <a:pt x="1451200" y="1799159"/>
                  <a:pt x="1435677" y="1721317"/>
                </a:cubicBezTo>
                <a:cubicBezTo>
                  <a:pt x="1435677" y="1612339"/>
                  <a:pt x="1482246" y="1518929"/>
                  <a:pt x="1559860" y="1472224"/>
                </a:cubicBezTo>
                <a:cubicBezTo>
                  <a:pt x="1559860" y="1472224"/>
                  <a:pt x="1559860" y="1472224"/>
                  <a:pt x="1497769" y="1378814"/>
                </a:cubicBezTo>
                <a:cubicBezTo>
                  <a:pt x="1389108" y="1456656"/>
                  <a:pt x="1327017" y="1581202"/>
                  <a:pt x="1342540" y="1736885"/>
                </a:cubicBezTo>
                <a:cubicBezTo>
                  <a:pt x="1218357" y="1814727"/>
                  <a:pt x="1078651" y="1799159"/>
                  <a:pt x="1016560" y="1674612"/>
                </a:cubicBezTo>
                <a:cubicBezTo>
                  <a:pt x="1047606" y="1612339"/>
                  <a:pt x="1063128" y="1534498"/>
                  <a:pt x="1047606" y="1456656"/>
                </a:cubicBezTo>
                <a:cubicBezTo>
                  <a:pt x="1202834" y="1378814"/>
                  <a:pt x="1233880" y="1176426"/>
                  <a:pt x="1156266" y="1036312"/>
                </a:cubicBezTo>
                <a:cubicBezTo>
                  <a:pt x="1373586" y="1036312"/>
                  <a:pt x="1544337" y="911765"/>
                  <a:pt x="1559860" y="678241"/>
                </a:cubicBezTo>
                <a:cubicBezTo>
                  <a:pt x="1668520" y="662672"/>
                  <a:pt x="1746134" y="569263"/>
                  <a:pt x="1777180" y="460284"/>
                </a:cubicBezTo>
                <a:cubicBezTo>
                  <a:pt x="1777180" y="460284"/>
                  <a:pt x="1777180" y="460284"/>
                  <a:pt x="1668520" y="444716"/>
                </a:cubicBezTo>
                <a:cubicBezTo>
                  <a:pt x="1621951" y="631536"/>
                  <a:pt x="1389108" y="631536"/>
                  <a:pt x="1264926" y="491421"/>
                </a:cubicBezTo>
                <a:cubicBezTo>
                  <a:pt x="1264926" y="491421"/>
                  <a:pt x="1264926" y="491421"/>
                  <a:pt x="1187311" y="553694"/>
                </a:cubicBezTo>
                <a:cubicBezTo>
                  <a:pt x="1249403" y="631536"/>
                  <a:pt x="1342540" y="693809"/>
                  <a:pt x="1451200" y="693809"/>
                </a:cubicBezTo>
                <a:cubicBezTo>
                  <a:pt x="1404631" y="1020743"/>
                  <a:pt x="969991" y="974039"/>
                  <a:pt x="799240" y="693809"/>
                </a:cubicBezTo>
                <a:cubicBezTo>
                  <a:pt x="659534" y="460284"/>
                  <a:pt x="876854" y="195623"/>
                  <a:pt x="1125220" y="304601"/>
                </a:cubicBezTo>
                <a:cubicBezTo>
                  <a:pt x="1229999" y="152811"/>
                  <a:pt x="1387169" y="-7738"/>
                  <a:pt x="1563983" y="290"/>
                </a:cubicBez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43" name="TextBox 42">
            <a:extLst>
              <a:ext uri="{FF2B5EF4-FFF2-40B4-BE49-F238E27FC236}">
                <a16:creationId xmlns:a16="http://schemas.microsoft.com/office/drawing/2014/main" id="{4B5E6A8B-7A88-5548-B67A-9BC6481DAC1C}"/>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44" name="TextBox 43">
            <a:extLst>
              <a:ext uri="{FF2B5EF4-FFF2-40B4-BE49-F238E27FC236}">
                <a16:creationId xmlns:a16="http://schemas.microsoft.com/office/drawing/2014/main" id="{76BFDB18-47EC-7E45-A3A2-F128EFA5D2C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5" name="Freeform 700">
            <a:extLst>
              <a:ext uri="{FF2B5EF4-FFF2-40B4-BE49-F238E27FC236}">
                <a16:creationId xmlns:a16="http://schemas.microsoft.com/office/drawing/2014/main" id="{4DFAAEEB-49F4-544F-AC89-BBEF20BFAC9D}"/>
              </a:ext>
            </a:extLst>
          </p:cNvPr>
          <p:cNvSpPr>
            <a:spLocks noChangeArrowheads="1"/>
          </p:cNvSpPr>
          <p:nvPr/>
        </p:nvSpPr>
        <p:spPr bwMode="auto">
          <a:xfrm>
            <a:off x="5124020" y="1908289"/>
            <a:ext cx="379954" cy="379954"/>
          </a:xfrm>
          <a:custGeom>
            <a:avLst/>
            <a:gdLst>
              <a:gd name="T0" fmla="*/ 255636 w 296501"/>
              <a:gd name="T1" fmla="*/ 261652 h 296503"/>
              <a:gd name="T2" fmla="*/ 138191 w 296501"/>
              <a:gd name="T3" fmla="*/ 259969 h 296503"/>
              <a:gd name="T4" fmla="*/ 39305 w 296501"/>
              <a:gd name="T5" fmla="*/ 250825 h 296503"/>
              <a:gd name="T6" fmla="*/ 39305 w 296501"/>
              <a:gd name="T7" fmla="*/ 259969 h 296503"/>
              <a:gd name="T8" fmla="*/ 204513 w 296501"/>
              <a:gd name="T9" fmla="*/ 219075 h 296503"/>
              <a:gd name="T10" fmla="*/ 128587 w 296501"/>
              <a:gd name="T11" fmla="*/ 223837 h 296503"/>
              <a:gd name="T12" fmla="*/ 110766 w 296501"/>
              <a:gd name="T13" fmla="*/ 223837 h 296503"/>
              <a:gd name="T14" fmla="*/ 39238 w 296501"/>
              <a:gd name="T15" fmla="*/ 219075 h 296503"/>
              <a:gd name="T16" fmla="*/ 182283 w 296501"/>
              <a:gd name="T17" fmla="*/ 198071 h 296503"/>
              <a:gd name="T18" fmla="*/ 39236 w 296501"/>
              <a:gd name="T19" fmla="*/ 188912 h 296503"/>
              <a:gd name="T20" fmla="*/ 39236 w 296501"/>
              <a:gd name="T21" fmla="*/ 198071 h 296503"/>
              <a:gd name="T22" fmla="*/ 206054 w 296501"/>
              <a:gd name="T23" fmla="*/ 157162 h 296503"/>
              <a:gd name="T24" fmla="*/ 142875 w 296501"/>
              <a:gd name="T25" fmla="*/ 161558 h 296503"/>
              <a:gd name="T26" fmla="*/ 123468 w 296501"/>
              <a:gd name="T27" fmla="*/ 161558 h 296503"/>
              <a:gd name="T28" fmla="*/ 39210 w 296501"/>
              <a:gd name="T29" fmla="*/ 157162 h 296503"/>
              <a:gd name="T30" fmla="*/ 204579 w 296501"/>
              <a:gd name="T31" fmla="*/ 134571 h 296503"/>
              <a:gd name="T32" fmla="*/ 120523 w 296501"/>
              <a:gd name="T33" fmla="*/ 125412 h 296503"/>
              <a:gd name="T34" fmla="*/ 120523 w 296501"/>
              <a:gd name="T35" fmla="*/ 134571 h 296503"/>
              <a:gd name="T36" fmla="*/ 93677 w 296501"/>
              <a:gd name="T37" fmla="*/ 125412 h 296503"/>
              <a:gd name="T38" fmla="*/ 57150 w 296501"/>
              <a:gd name="T39" fmla="*/ 129808 h 296503"/>
              <a:gd name="T40" fmla="*/ 250951 w 296501"/>
              <a:gd name="T41" fmla="*/ 253029 h 296503"/>
              <a:gd name="T42" fmla="*/ 270050 w 296501"/>
              <a:gd name="T43" fmla="*/ 111469 h 296503"/>
              <a:gd name="T44" fmla="*/ 261402 w 296501"/>
              <a:gd name="T45" fmla="*/ 111469 h 296503"/>
              <a:gd name="T46" fmla="*/ 245546 w 296501"/>
              <a:gd name="T47" fmla="*/ 102127 h 296503"/>
              <a:gd name="T48" fmla="*/ 254555 w 296501"/>
              <a:gd name="T49" fmla="*/ 81648 h 296503"/>
              <a:gd name="T50" fmla="*/ 294915 w 296501"/>
              <a:gd name="T51" fmla="*/ 242969 h 296503"/>
              <a:gd name="T52" fmla="*/ 261762 w 296501"/>
              <a:gd name="T53" fmla="*/ 293988 h 296503"/>
              <a:gd name="T54" fmla="*/ 254555 w 296501"/>
              <a:gd name="T55" fmla="*/ 73025 h 296503"/>
              <a:gd name="T56" fmla="*/ 271526 w 296501"/>
              <a:gd name="T57" fmla="*/ 29633 h 296503"/>
              <a:gd name="T58" fmla="*/ 264668 w 296501"/>
              <a:gd name="T59" fmla="*/ 23636 h 296503"/>
              <a:gd name="T60" fmla="*/ 212481 w 296501"/>
              <a:gd name="T61" fmla="*/ 29633 h 296503"/>
              <a:gd name="T62" fmla="*/ 206253 w 296501"/>
              <a:gd name="T63" fmla="*/ 23636 h 296503"/>
              <a:gd name="T64" fmla="*/ 233362 w 296501"/>
              <a:gd name="T65" fmla="*/ 26811 h 296503"/>
              <a:gd name="T66" fmla="*/ 143792 w 296501"/>
              <a:gd name="T67" fmla="*/ 33008 h 296503"/>
              <a:gd name="T68" fmla="*/ 140917 w 296501"/>
              <a:gd name="T69" fmla="*/ 65298 h 296503"/>
              <a:gd name="T70" fmla="*/ 145229 w 296501"/>
              <a:gd name="T71" fmla="*/ 15786 h 296503"/>
              <a:gd name="T72" fmla="*/ 190141 w 296501"/>
              <a:gd name="T73" fmla="*/ 49871 h 296503"/>
              <a:gd name="T74" fmla="*/ 136247 w 296501"/>
              <a:gd name="T75" fmla="*/ 94360 h 296503"/>
              <a:gd name="T76" fmla="*/ 37800 w 296501"/>
              <a:gd name="T77" fmla="*/ 115169 h 296503"/>
              <a:gd name="T78" fmla="*/ 138762 w 296501"/>
              <a:gd name="T79" fmla="*/ 717 h 296503"/>
              <a:gd name="T80" fmla="*/ 296501 w 296501"/>
              <a:gd name="T81" fmla="*/ 49328 h 296503"/>
              <a:gd name="T82" fmla="*/ 209091 w 296501"/>
              <a:gd name="T83" fmla="*/ 44324 h 296503"/>
              <a:gd name="T84" fmla="*/ 168275 w 296501"/>
              <a:gd name="T85" fmla="*/ 4647 h 296503"/>
              <a:gd name="T86" fmla="*/ 123566 w 296501"/>
              <a:gd name="T87" fmla="*/ 4689 h 296503"/>
              <a:gd name="T88" fmla="*/ 48274 w 296501"/>
              <a:gd name="T89" fmla="*/ 44728 h 296503"/>
              <a:gd name="T90" fmla="*/ 9006 w 296501"/>
              <a:gd name="T91" fmla="*/ 287484 h 296503"/>
              <a:gd name="T92" fmla="*/ 4683 w 296501"/>
              <a:gd name="T93" fmla="*/ 296501 h 296503"/>
              <a:gd name="T94" fmla="*/ 4683 w 296501"/>
              <a:gd name="T95" fmla="*/ 0 h 296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6501" h="296503">
                <a:moveTo>
                  <a:pt x="255636" y="261652"/>
                </a:moveTo>
                <a:lnTo>
                  <a:pt x="265726" y="282131"/>
                </a:lnTo>
                <a:lnTo>
                  <a:pt x="275816" y="261652"/>
                </a:lnTo>
                <a:lnTo>
                  <a:pt x="255636" y="261652"/>
                </a:lnTo>
                <a:close/>
                <a:moveTo>
                  <a:pt x="88822" y="250825"/>
                </a:moveTo>
                <a:lnTo>
                  <a:pt x="138191" y="250825"/>
                </a:lnTo>
                <a:cubicBezTo>
                  <a:pt x="140713" y="250825"/>
                  <a:pt x="142515" y="252730"/>
                  <a:pt x="142515" y="255397"/>
                </a:cubicBezTo>
                <a:cubicBezTo>
                  <a:pt x="142515" y="258064"/>
                  <a:pt x="140713" y="259969"/>
                  <a:pt x="138191" y="259969"/>
                </a:cubicBezTo>
                <a:lnTo>
                  <a:pt x="88822" y="259969"/>
                </a:lnTo>
                <a:cubicBezTo>
                  <a:pt x="86299" y="259969"/>
                  <a:pt x="84137" y="258064"/>
                  <a:pt x="84137" y="255397"/>
                </a:cubicBezTo>
                <a:cubicBezTo>
                  <a:pt x="84137" y="252730"/>
                  <a:pt x="86299" y="250825"/>
                  <a:pt x="88822" y="250825"/>
                </a:cubicBezTo>
                <a:close/>
                <a:moveTo>
                  <a:pt x="39305" y="250825"/>
                </a:moveTo>
                <a:lnTo>
                  <a:pt x="61931" y="250825"/>
                </a:lnTo>
                <a:cubicBezTo>
                  <a:pt x="64486" y="250825"/>
                  <a:pt x="66310" y="252730"/>
                  <a:pt x="66310" y="255397"/>
                </a:cubicBezTo>
                <a:cubicBezTo>
                  <a:pt x="66310" y="258064"/>
                  <a:pt x="64486" y="259969"/>
                  <a:pt x="61931" y="259969"/>
                </a:cubicBezTo>
                <a:lnTo>
                  <a:pt x="39305" y="259969"/>
                </a:lnTo>
                <a:cubicBezTo>
                  <a:pt x="36750" y="259969"/>
                  <a:pt x="34925" y="258064"/>
                  <a:pt x="34925" y="255397"/>
                </a:cubicBezTo>
                <a:cubicBezTo>
                  <a:pt x="34925" y="252730"/>
                  <a:pt x="36750" y="250825"/>
                  <a:pt x="39305" y="250825"/>
                </a:cubicBezTo>
                <a:close/>
                <a:moveTo>
                  <a:pt x="132905" y="219075"/>
                </a:moveTo>
                <a:lnTo>
                  <a:pt x="204513" y="219075"/>
                </a:lnTo>
                <a:cubicBezTo>
                  <a:pt x="207031" y="219075"/>
                  <a:pt x="209190" y="221273"/>
                  <a:pt x="209190" y="223837"/>
                </a:cubicBezTo>
                <a:cubicBezTo>
                  <a:pt x="209190" y="226035"/>
                  <a:pt x="207031" y="228234"/>
                  <a:pt x="204513" y="228234"/>
                </a:cubicBezTo>
                <a:lnTo>
                  <a:pt x="132905" y="228234"/>
                </a:lnTo>
                <a:cubicBezTo>
                  <a:pt x="130386" y="228234"/>
                  <a:pt x="128587" y="226035"/>
                  <a:pt x="128587" y="223837"/>
                </a:cubicBezTo>
                <a:cubicBezTo>
                  <a:pt x="128587" y="221273"/>
                  <a:pt x="130386" y="219075"/>
                  <a:pt x="132905" y="219075"/>
                </a:cubicBezTo>
                <a:close/>
                <a:moveTo>
                  <a:pt x="39238" y="219075"/>
                </a:moveTo>
                <a:lnTo>
                  <a:pt x="106453" y="219075"/>
                </a:lnTo>
                <a:cubicBezTo>
                  <a:pt x="108609" y="219075"/>
                  <a:pt x="110766" y="221273"/>
                  <a:pt x="110766" y="223837"/>
                </a:cubicBezTo>
                <a:cubicBezTo>
                  <a:pt x="110766" y="226035"/>
                  <a:pt x="108609" y="228234"/>
                  <a:pt x="106453" y="228234"/>
                </a:cubicBezTo>
                <a:lnTo>
                  <a:pt x="39238" y="228234"/>
                </a:lnTo>
                <a:cubicBezTo>
                  <a:pt x="36722" y="228234"/>
                  <a:pt x="34925" y="226035"/>
                  <a:pt x="34925" y="223837"/>
                </a:cubicBezTo>
                <a:cubicBezTo>
                  <a:pt x="34925" y="221273"/>
                  <a:pt x="36722" y="219075"/>
                  <a:pt x="39238" y="219075"/>
                </a:cubicBezTo>
                <a:close/>
                <a:moveTo>
                  <a:pt x="106283" y="188912"/>
                </a:moveTo>
                <a:lnTo>
                  <a:pt x="182283" y="188912"/>
                </a:lnTo>
                <a:cubicBezTo>
                  <a:pt x="184804" y="188912"/>
                  <a:pt x="186965" y="190744"/>
                  <a:pt x="186965" y="193308"/>
                </a:cubicBezTo>
                <a:cubicBezTo>
                  <a:pt x="186965" y="196239"/>
                  <a:pt x="184804" y="198071"/>
                  <a:pt x="182283" y="198071"/>
                </a:cubicBezTo>
                <a:lnTo>
                  <a:pt x="106283" y="198071"/>
                </a:lnTo>
                <a:cubicBezTo>
                  <a:pt x="103761" y="198071"/>
                  <a:pt x="101600" y="196239"/>
                  <a:pt x="101600" y="193308"/>
                </a:cubicBezTo>
                <a:cubicBezTo>
                  <a:pt x="101600" y="190744"/>
                  <a:pt x="103761" y="188912"/>
                  <a:pt x="106283" y="188912"/>
                </a:cubicBezTo>
                <a:close/>
                <a:moveTo>
                  <a:pt x="39236" y="188912"/>
                </a:moveTo>
                <a:lnTo>
                  <a:pt x="79108" y="188912"/>
                </a:lnTo>
                <a:cubicBezTo>
                  <a:pt x="81982" y="188912"/>
                  <a:pt x="83778" y="190744"/>
                  <a:pt x="83778" y="193308"/>
                </a:cubicBezTo>
                <a:cubicBezTo>
                  <a:pt x="83778" y="196239"/>
                  <a:pt x="81982" y="198071"/>
                  <a:pt x="79108" y="198071"/>
                </a:cubicBezTo>
                <a:lnTo>
                  <a:pt x="39236" y="198071"/>
                </a:lnTo>
                <a:cubicBezTo>
                  <a:pt x="36721" y="198071"/>
                  <a:pt x="34925" y="196239"/>
                  <a:pt x="34925" y="193308"/>
                </a:cubicBezTo>
                <a:cubicBezTo>
                  <a:pt x="34925" y="190744"/>
                  <a:pt x="36721" y="188912"/>
                  <a:pt x="39236" y="188912"/>
                </a:cubicBezTo>
                <a:close/>
                <a:moveTo>
                  <a:pt x="147232" y="157162"/>
                </a:moveTo>
                <a:lnTo>
                  <a:pt x="206054" y="157162"/>
                </a:lnTo>
                <a:cubicBezTo>
                  <a:pt x="208596" y="157162"/>
                  <a:pt x="210774" y="159360"/>
                  <a:pt x="210774" y="161558"/>
                </a:cubicBezTo>
                <a:cubicBezTo>
                  <a:pt x="210774" y="164122"/>
                  <a:pt x="208596" y="166321"/>
                  <a:pt x="206054" y="166321"/>
                </a:cubicBezTo>
                <a:lnTo>
                  <a:pt x="147232" y="166321"/>
                </a:lnTo>
                <a:cubicBezTo>
                  <a:pt x="145054" y="166321"/>
                  <a:pt x="142875" y="164122"/>
                  <a:pt x="142875" y="161558"/>
                </a:cubicBezTo>
                <a:cubicBezTo>
                  <a:pt x="142875" y="159360"/>
                  <a:pt x="145054" y="157162"/>
                  <a:pt x="147232" y="157162"/>
                </a:cubicBezTo>
                <a:close/>
                <a:moveTo>
                  <a:pt x="39210" y="157162"/>
                </a:moveTo>
                <a:lnTo>
                  <a:pt x="119184" y="157162"/>
                </a:lnTo>
                <a:cubicBezTo>
                  <a:pt x="121683" y="157162"/>
                  <a:pt x="123468" y="159360"/>
                  <a:pt x="123468" y="161558"/>
                </a:cubicBezTo>
                <a:cubicBezTo>
                  <a:pt x="123468" y="164122"/>
                  <a:pt x="121683" y="166321"/>
                  <a:pt x="119184" y="166321"/>
                </a:cubicBezTo>
                <a:lnTo>
                  <a:pt x="39210" y="166321"/>
                </a:lnTo>
                <a:cubicBezTo>
                  <a:pt x="36710" y="166321"/>
                  <a:pt x="34925" y="164122"/>
                  <a:pt x="34925" y="161558"/>
                </a:cubicBezTo>
                <a:cubicBezTo>
                  <a:pt x="34925" y="159360"/>
                  <a:pt x="36710" y="157162"/>
                  <a:pt x="39210" y="157162"/>
                </a:cubicBezTo>
                <a:close/>
                <a:moveTo>
                  <a:pt x="187179" y="125412"/>
                </a:moveTo>
                <a:lnTo>
                  <a:pt x="204579" y="125412"/>
                </a:lnTo>
                <a:cubicBezTo>
                  <a:pt x="207065" y="125412"/>
                  <a:pt x="209195" y="127244"/>
                  <a:pt x="209195" y="129808"/>
                </a:cubicBezTo>
                <a:cubicBezTo>
                  <a:pt x="209195" y="132372"/>
                  <a:pt x="207065" y="134571"/>
                  <a:pt x="204579" y="134571"/>
                </a:cubicBezTo>
                <a:lnTo>
                  <a:pt x="187179" y="134571"/>
                </a:lnTo>
                <a:cubicBezTo>
                  <a:pt x="184693" y="134571"/>
                  <a:pt x="182562" y="132372"/>
                  <a:pt x="182562" y="129808"/>
                </a:cubicBezTo>
                <a:cubicBezTo>
                  <a:pt x="182562" y="127244"/>
                  <a:pt x="184693" y="125412"/>
                  <a:pt x="187179" y="125412"/>
                </a:cubicBezTo>
                <a:close/>
                <a:moveTo>
                  <a:pt x="120523" y="125412"/>
                </a:moveTo>
                <a:lnTo>
                  <a:pt x="160464" y="125412"/>
                </a:lnTo>
                <a:cubicBezTo>
                  <a:pt x="162961" y="125412"/>
                  <a:pt x="164744" y="127244"/>
                  <a:pt x="164744" y="129808"/>
                </a:cubicBezTo>
                <a:cubicBezTo>
                  <a:pt x="164744" y="132372"/>
                  <a:pt x="162961" y="134571"/>
                  <a:pt x="160464" y="134571"/>
                </a:cubicBezTo>
                <a:lnTo>
                  <a:pt x="120523" y="134571"/>
                </a:lnTo>
                <a:cubicBezTo>
                  <a:pt x="118027" y="134571"/>
                  <a:pt x="115887" y="132372"/>
                  <a:pt x="115887" y="129808"/>
                </a:cubicBezTo>
                <a:cubicBezTo>
                  <a:pt x="115887" y="127244"/>
                  <a:pt x="118027" y="125412"/>
                  <a:pt x="120523" y="125412"/>
                </a:cubicBezTo>
                <a:close/>
                <a:moveTo>
                  <a:pt x="61899" y="125412"/>
                </a:moveTo>
                <a:lnTo>
                  <a:pt x="93677" y="125412"/>
                </a:lnTo>
                <a:cubicBezTo>
                  <a:pt x="96234" y="125412"/>
                  <a:pt x="98060" y="127244"/>
                  <a:pt x="98060" y="129808"/>
                </a:cubicBezTo>
                <a:cubicBezTo>
                  <a:pt x="98060" y="132372"/>
                  <a:pt x="96234" y="134571"/>
                  <a:pt x="93677" y="134571"/>
                </a:cubicBezTo>
                <a:lnTo>
                  <a:pt x="61899" y="134571"/>
                </a:lnTo>
                <a:cubicBezTo>
                  <a:pt x="59342" y="134571"/>
                  <a:pt x="57150" y="132372"/>
                  <a:pt x="57150" y="129808"/>
                </a:cubicBezTo>
                <a:cubicBezTo>
                  <a:pt x="57150" y="127244"/>
                  <a:pt x="59342" y="125412"/>
                  <a:pt x="61899" y="125412"/>
                </a:cubicBezTo>
                <a:close/>
                <a:moveTo>
                  <a:pt x="245546" y="111469"/>
                </a:moveTo>
                <a:lnTo>
                  <a:pt x="245546" y="241531"/>
                </a:lnTo>
                <a:lnTo>
                  <a:pt x="250951" y="253029"/>
                </a:lnTo>
                <a:lnTo>
                  <a:pt x="280501" y="253029"/>
                </a:lnTo>
                <a:lnTo>
                  <a:pt x="285906" y="241531"/>
                </a:lnTo>
                <a:lnTo>
                  <a:pt x="285906" y="111469"/>
                </a:lnTo>
                <a:lnTo>
                  <a:pt x="270050" y="111469"/>
                </a:lnTo>
                <a:lnTo>
                  <a:pt x="270050" y="233627"/>
                </a:lnTo>
                <a:cubicBezTo>
                  <a:pt x="270050" y="236142"/>
                  <a:pt x="268249" y="237938"/>
                  <a:pt x="265726" y="237938"/>
                </a:cubicBezTo>
                <a:cubicBezTo>
                  <a:pt x="263204" y="237938"/>
                  <a:pt x="261402" y="236142"/>
                  <a:pt x="261402" y="233627"/>
                </a:cubicBezTo>
                <a:lnTo>
                  <a:pt x="261402" y="111469"/>
                </a:lnTo>
                <a:lnTo>
                  <a:pt x="245546" y="111469"/>
                </a:lnTo>
                <a:close/>
                <a:moveTo>
                  <a:pt x="254555" y="81648"/>
                </a:moveTo>
                <a:cubicBezTo>
                  <a:pt x="249870" y="81648"/>
                  <a:pt x="245546" y="85600"/>
                  <a:pt x="245546" y="90630"/>
                </a:cubicBezTo>
                <a:lnTo>
                  <a:pt x="245546" y="102127"/>
                </a:lnTo>
                <a:lnTo>
                  <a:pt x="285906" y="102127"/>
                </a:lnTo>
                <a:lnTo>
                  <a:pt x="285906" y="90630"/>
                </a:lnTo>
                <a:cubicBezTo>
                  <a:pt x="285906" y="85600"/>
                  <a:pt x="281942" y="81648"/>
                  <a:pt x="276897" y="81648"/>
                </a:cubicBezTo>
                <a:lnTo>
                  <a:pt x="254555" y="81648"/>
                </a:lnTo>
                <a:close/>
                <a:moveTo>
                  <a:pt x="254555" y="73025"/>
                </a:moveTo>
                <a:lnTo>
                  <a:pt x="276897" y="73025"/>
                </a:lnTo>
                <a:cubicBezTo>
                  <a:pt x="286987" y="73025"/>
                  <a:pt x="294915" y="80929"/>
                  <a:pt x="294915" y="90630"/>
                </a:cubicBezTo>
                <a:lnTo>
                  <a:pt x="294915" y="242969"/>
                </a:lnTo>
                <a:cubicBezTo>
                  <a:pt x="294915" y="243328"/>
                  <a:pt x="294555" y="244046"/>
                  <a:pt x="294194" y="244765"/>
                </a:cubicBezTo>
                <a:lnTo>
                  <a:pt x="269690" y="293988"/>
                </a:lnTo>
                <a:cubicBezTo>
                  <a:pt x="268969" y="295425"/>
                  <a:pt x="267528" y="296503"/>
                  <a:pt x="265726" y="296503"/>
                </a:cubicBezTo>
                <a:cubicBezTo>
                  <a:pt x="264285" y="296503"/>
                  <a:pt x="262483" y="295425"/>
                  <a:pt x="261762" y="293988"/>
                </a:cubicBezTo>
                <a:lnTo>
                  <a:pt x="237258" y="244765"/>
                </a:lnTo>
                <a:cubicBezTo>
                  <a:pt x="236898" y="244046"/>
                  <a:pt x="236537" y="243328"/>
                  <a:pt x="236537" y="242969"/>
                </a:cubicBezTo>
                <a:lnTo>
                  <a:pt x="236537" y="90630"/>
                </a:lnTo>
                <a:cubicBezTo>
                  <a:pt x="236537" y="80929"/>
                  <a:pt x="244465" y="73025"/>
                  <a:pt x="254555" y="73025"/>
                </a:cubicBezTo>
                <a:close/>
                <a:moveTo>
                  <a:pt x="264668" y="23636"/>
                </a:moveTo>
                <a:cubicBezTo>
                  <a:pt x="266573" y="22225"/>
                  <a:pt x="269621" y="22225"/>
                  <a:pt x="271526" y="23636"/>
                </a:cubicBezTo>
                <a:cubicBezTo>
                  <a:pt x="272288" y="24342"/>
                  <a:pt x="272669" y="25400"/>
                  <a:pt x="272669" y="26811"/>
                </a:cubicBezTo>
                <a:cubicBezTo>
                  <a:pt x="272669" y="27869"/>
                  <a:pt x="272288" y="28928"/>
                  <a:pt x="271526" y="29633"/>
                </a:cubicBezTo>
                <a:cubicBezTo>
                  <a:pt x="270383" y="30692"/>
                  <a:pt x="269621" y="31397"/>
                  <a:pt x="268097" y="31397"/>
                </a:cubicBezTo>
                <a:cubicBezTo>
                  <a:pt x="266954" y="31397"/>
                  <a:pt x="265811" y="30692"/>
                  <a:pt x="264668" y="29633"/>
                </a:cubicBezTo>
                <a:cubicBezTo>
                  <a:pt x="263906" y="28928"/>
                  <a:pt x="263525" y="27869"/>
                  <a:pt x="263525" y="26811"/>
                </a:cubicBezTo>
                <a:cubicBezTo>
                  <a:pt x="263525" y="25400"/>
                  <a:pt x="263906" y="24342"/>
                  <a:pt x="264668" y="23636"/>
                </a:cubicBezTo>
                <a:close/>
                <a:moveTo>
                  <a:pt x="206253" y="23636"/>
                </a:moveTo>
                <a:cubicBezTo>
                  <a:pt x="207718" y="22225"/>
                  <a:pt x="211015" y="22225"/>
                  <a:pt x="212481" y="23636"/>
                </a:cubicBezTo>
                <a:cubicBezTo>
                  <a:pt x="213213" y="24342"/>
                  <a:pt x="213946" y="25400"/>
                  <a:pt x="213946" y="26811"/>
                </a:cubicBezTo>
                <a:cubicBezTo>
                  <a:pt x="213946" y="27869"/>
                  <a:pt x="213213" y="28928"/>
                  <a:pt x="212481" y="29633"/>
                </a:cubicBezTo>
                <a:cubicBezTo>
                  <a:pt x="211381" y="30692"/>
                  <a:pt x="210649" y="31397"/>
                  <a:pt x="209183" y="31397"/>
                </a:cubicBezTo>
                <a:cubicBezTo>
                  <a:pt x="208084" y="31397"/>
                  <a:pt x="206985" y="30692"/>
                  <a:pt x="205886" y="29633"/>
                </a:cubicBezTo>
                <a:cubicBezTo>
                  <a:pt x="205154" y="28928"/>
                  <a:pt x="204787" y="27869"/>
                  <a:pt x="204787" y="26811"/>
                </a:cubicBezTo>
                <a:cubicBezTo>
                  <a:pt x="204787" y="25400"/>
                  <a:pt x="205154" y="24342"/>
                  <a:pt x="206253" y="23636"/>
                </a:cubicBezTo>
                <a:close/>
                <a:moveTo>
                  <a:pt x="237934" y="22225"/>
                </a:moveTo>
                <a:cubicBezTo>
                  <a:pt x="240601" y="22225"/>
                  <a:pt x="242506" y="24342"/>
                  <a:pt x="242506" y="26811"/>
                </a:cubicBezTo>
                <a:cubicBezTo>
                  <a:pt x="242506" y="28928"/>
                  <a:pt x="240601" y="31397"/>
                  <a:pt x="237934" y="31397"/>
                </a:cubicBezTo>
                <a:cubicBezTo>
                  <a:pt x="235648" y="31397"/>
                  <a:pt x="233362" y="28928"/>
                  <a:pt x="233362" y="26811"/>
                </a:cubicBezTo>
                <a:cubicBezTo>
                  <a:pt x="233362" y="24342"/>
                  <a:pt x="235648" y="22225"/>
                  <a:pt x="237934" y="22225"/>
                </a:cubicBezTo>
                <a:close/>
                <a:moveTo>
                  <a:pt x="145229" y="15786"/>
                </a:moveTo>
                <a:lnTo>
                  <a:pt x="145229" y="29420"/>
                </a:lnTo>
                <a:cubicBezTo>
                  <a:pt x="145229" y="30855"/>
                  <a:pt x="144510" y="32290"/>
                  <a:pt x="143792" y="33008"/>
                </a:cubicBezTo>
                <a:cubicBezTo>
                  <a:pt x="143073" y="33726"/>
                  <a:pt x="141636" y="34443"/>
                  <a:pt x="140558" y="34084"/>
                </a:cubicBezTo>
                <a:cubicBezTo>
                  <a:pt x="140199" y="34084"/>
                  <a:pt x="139840" y="34084"/>
                  <a:pt x="138762" y="34084"/>
                </a:cubicBezTo>
                <a:cubicBezTo>
                  <a:pt x="128342" y="34084"/>
                  <a:pt x="75526" y="36955"/>
                  <a:pt x="50375" y="93284"/>
                </a:cubicBezTo>
                <a:cubicBezTo>
                  <a:pt x="66184" y="80009"/>
                  <a:pt x="94928" y="64222"/>
                  <a:pt x="140917" y="65298"/>
                </a:cubicBezTo>
                <a:cubicBezTo>
                  <a:pt x="143073" y="65298"/>
                  <a:pt x="145229" y="67451"/>
                  <a:pt x="145229" y="69604"/>
                </a:cubicBezTo>
                <a:lnTo>
                  <a:pt x="145229" y="83596"/>
                </a:lnTo>
                <a:lnTo>
                  <a:pt x="179362" y="49871"/>
                </a:lnTo>
                <a:lnTo>
                  <a:pt x="145229" y="15786"/>
                </a:lnTo>
                <a:close/>
                <a:moveTo>
                  <a:pt x="138762" y="717"/>
                </a:moveTo>
                <a:cubicBezTo>
                  <a:pt x="140558" y="0"/>
                  <a:pt x="142355" y="359"/>
                  <a:pt x="143792" y="1794"/>
                </a:cubicBezTo>
                <a:lnTo>
                  <a:pt x="188704" y="46642"/>
                </a:lnTo>
                <a:cubicBezTo>
                  <a:pt x="189422" y="47359"/>
                  <a:pt x="190141" y="48436"/>
                  <a:pt x="190141" y="49871"/>
                </a:cubicBezTo>
                <a:cubicBezTo>
                  <a:pt x="190141" y="50947"/>
                  <a:pt x="189422" y="52023"/>
                  <a:pt x="188704" y="52741"/>
                </a:cubicBezTo>
                <a:lnTo>
                  <a:pt x="143792" y="97589"/>
                </a:lnTo>
                <a:cubicBezTo>
                  <a:pt x="142355" y="99024"/>
                  <a:pt x="140558" y="99383"/>
                  <a:pt x="138762" y="98665"/>
                </a:cubicBezTo>
                <a:cubicBezTo>
                  <a:pt x="137324" y="97948"/>
                  <a:pt x="136247" y="96154"/>
                  <a:pt x="136247" y="94360"/>
                </a:cubicBezTo>
                <a:lnTo>
                  <a:pt x="136247" y="74268"/>
                </a:lnTo>
                <a:cubicBezTo>
                  <a:pt x="70496" y="74268"/>
                  <a:pt x="43548" y="113017"/>
                  <a:pt x="43189" y="113375"/>
                </a:cubicBezTo>
                <a:cubicBezTo>
                  <a:pt x="42470" y="114452"/>
                  <a:pt x="41033" y="115528"/>
                  <a:pt x="39596" y="115528"/>
                </a:cubicBezTo>
                <a:cubicBezTo>
                  <a:pt x="38878" y="115528"/>
                  <a:pt x="38518" y="115169"/>
                  <a:pt x="37800" y="115169"/>
                </a:cubicBezTo>
                <a:cubicBezTo>
                  <a:pt x="35644" y="114093"/>
                  <a:pt x="34925" y="111940"/>
                  <a:pt x="35285" y="109788"/>
                </a:cubicBezTo>
                <a:cubicBezTo>
                  <a:pt x="55764" y="34802"/>
                  <a:pt x="118641" y="26191"/>
                  <a:pt x="136247" y="25115"/>
                </a:cubicBezTo>
                <a:lnTo>
                  <a:pt x="136247" y="5023"/>
                </a:lnTo>
                <a:cubicBezTo>
                  <a:pt x="136247" y="3229"/>
                  <a:pt x="137324" y="1435"/>
                  <a:pt x="138762" y="717"/>
                </a:cubicBezTo>
                <a:close/>
                <a:moveTo>
                  <a:pt x="172971" y="0"/>
                </a:moveTo>
                <a:lnTo>
                  <a:pt x="291805" y="0"/>
                </a:lnTo>
                <a:cubicBezTo>
                  <a:pt x="294334" y="0"/>
                  <a:pt x="296501" y="2145"/>
                  <a:pt x="296501" y="4647"/>
                </a:cubicBezTo>
                <a:lnTo>
                  <a:pt x="296501" y="49328"/>
                </a:lnTo>
                <a:cubicBezTo>
                  <a:pt x="296501" y="51473"/>
                  <a:pt x="294334" y="53617"/>
                  <a:pt x="291805" y="53617"/>
                </a:cubicBezTo>
                <a:lnTo>
                  <a:pt x="209091" y="53617"/>
                </a:lnTo>
                <a:cubicBezTo>
                  <a:pt x="206562" y="53617"/>
                  <a:pt x="204395" y="51473"/>
                  <a:pt x="204395" y="49328"/>
                </a:cubicBezTo>
                <a:cubicBezTo>
                  <a:pt x="204395" y="46468"/>
                  <a:pt x="206562" y="44324"/>
                  <a:pt x="209091" y="44324"/>
                </a:cubicBezTo>
                <a:lnTo>
                  <a:pt x="287471" y="44324"/>
                </a:lnTo>
                <a:lnTo>
                  <a:pt x="287471" y="8936"/>
                </a:lnTo>
                <a:lnTo>
                  <a:pt x="172971" y="8936"/>
                </a:lnTo>
                <a:cubicBezTo>
                  <a:pt x="170442" y="8936"/>
                  <a:pt x="168275" y="6791"/>
                  <a:pt x="168275" y="4647"/>
                </a:cubicBezTo>
                <a:cubicBezTo>
                  <a:pt x="168275" y="2145"/>
                  <a:pt x="170442" y="0"/>
                  <a:pt x="172971" y="0"/>
                </a:cubicBezTo>
                <a:close/>
                <a:moveTo>
                  <a:pt x="4683" y="0"/>
                </a:moveTo>
                <a:lnTo>
                  <a:pt x="118883" y="0"/>
                </a:lnTo>
                <a:cubicBezTo>
                  <a:pt x="121404" y="0"/>
                  <a:pt x="123566" y="2164"/>
                  <a:pt x="123566" y="4689"/>
                </a:cubicBezTo>
                <a:cubicBezTo>
                  <a:pt x="123566" y="6853"/>
                  <a:pt x="121404" y="9018"/>
                  <a:pt x="118883" y="9018"/>
                </a:cubicBezTo>
                <a:lnTo>
                  <a:pt x="9006" y="9018"/>
                </a:lnTo>
                <a:lnTo>
                  <a:pt x="9006" y="44728"/>
                </a:lnTo>
                <a:lnTo>
                  <a:pt x="48274" y="44728"/>
                </a:lnTo>
                <a:cubicBezTo>
                  <a:pt x="50795" y="44728"/>
                  <a:pt x="52957" y="46892"/>
                  <a:pt x="52957" y="49777"/>
                </a:cubicBezTo>
                <a:cubicBezTo>
                  <a:pt x="52957" y="51942"/>
                  <a:pt x="50795" y="54106"/>
                  <a:pt x="48274" y="54106"/>
                </a:cubicBezTo>
                <a:lnTo>
                  <a:pt x="9006" y="54106"/>
                </a:lnTo>
                <a:lnTo>
                  <a:pt x="9006" y="287484"/>
                </a:lnTo>
                <a:lnTo>
                  <a:pt x="233442" y="287484"/>
                </a:lnTo>
                <a:cubicBezTo>
                  <a:pt x="235964" y="287484"/>
                  <a:pt x="237765" y="289287"/>
                  <a:pt x="237765" y="291812"/>
                </a:cubicBezTo>
                <a:cubicBezTo>
                  <a:pt x="237765" y="294337"/>
                  <a:pt x="235964" y="296501"/>
                  <a:pt x="233442" y="296501"/>
                </a:cubicBezTo>
                <a:lnTo>
                  <a:pt x="4683" y="296501"/>
                </a:lnTo>
                <a:cubicBezTo>
                  <a:pt x="2161" y="296501"/>
                  <a:pt x="0" y="294337"/>
                  <a:pt x="0" y="291812"/>
                </a:cubicBezTo>
                <a:lnTo>
                  <a:pt x="0" y="49777"/>
                </a:lnTo>
                <a:lnTo>
                  <a:pt x="0" y="4689"/>
                </a:lnTo>
                <a:cubicBezTo>
                  <a:pt x="0" y="2164"/>
                  <a:pt x="2161" y="0"/>
                  <a:pt x="468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6" name="Freeform 701">
            <a:extLst>
              <a:ext uri="{FF2B5EF4-FFF2-40B4-BE49-F238E27FC236}">
                <a16:creationId xmlns:a16="http://schemas.microsoft.com/office/drawing/2014/main" id="{DFC477D9-EB3A-9840-BBE1-BD40D9D1CFD5}"/>
              </a:ext>
            </a:extLst>
          </p:cNvPr>
          <p:cNvSpPr>
            <a:spLocks noChangeArrowheads="1"/>
          </p:cNvSpPr>
          <p:nvPr/>
        </p:nvSpPr>
        <p:spPr bwMode="auto">
          <a:xfrm>
            <a:off x="7680276" y="4506312"/>
            <a:ext cx="379956" cy="379954"/>
          </a:xfrm>
          <a:custGeom>
            <a:avLst/>
            <a:gdLst>
              <a:gd name="T0" fmla="*/ 217122 w 296503"/>
              <a:gd name="T1" fmla="*/ 266876 h 296502"/>
              <a:gd name="T2" fmla="*/ 209429 w 296503"/>
              <a:gd name="T3" fmla="*/ 270051 h 296502"/>
              <a:gd name="T4" fmla="*/ 191599 w 296503"/>
              <a:gd name="T5" fmla="*/ 263701 h 296502"/>
              <a:gd name="T6" fmla="*/ 198193 w 296503"/>
              <a:gd name="T7" fmla="*/ 270051 h 296502"/>
              <a:gd name="T8" fmla="*/ 190500 w 296503"/>
              <a:gd name="T9" fmla="*/ 266876 h 296502"/>
              <a:gd name="T10" fmla="*/ 169511 w 296503"/>
              <a:gd name="T11" fmla="*/ 261937 h 296502"/>
              <a:gd name="T12" fmla="*/ 137733 w 296503"/>
              <a:gd name="T13" fmla="*/ 271096 h 296502"/>
              <a:gd name="T14" fmla="*/ 122824 w 296503"/>
              <a:gd name="T15" fmla="*/ 247232 h 296502"/>
              <a:gd name="T16" fmla="*/ 122824 w 296503"/>
              <a:gd name="T17" fmla="*/ 287152 h 296502"/>
              <a:gd name="T18" fmla="*/ 235090 w 296503"/>
              <a:gd name="T19" fmla="*/ 256223 h 296502"/>
              <a:gd name="T20" fmla="*/ 209429 w 296503"/>
              <a:gd name="T21" fmla="*/ 214489 h 296502"/>
              <a:gd name="T22" fmla="*/ 216023 w 296503"/>
              <a:gd name="T23" fmla="*/ 220839 h 296502"/>
              <a:gd name="T24" fmla="*/ 207963 w 296503"/>
              <a:gd name="T25" fmla="*/ 217664 h 296502"/>
              <a:gd name="T26" fmla="*/ 198193 w 296503"/>
              <a:gd name="T27" fmla="*/ 214489 h 296502"/>
              <a:gd name="T28" fmla="*/ 194896 w 296503"/>
              <a:gd name="T29" fmla="*/ 221897 h 296502"/>
              <a:gd name="T30" fmla="*/ 191599 w 296503"/>
              <a:gd name="T31" fmla="*/ 214489 h 296502"/>
              <a:gd name="T32" fmla="*/ 174259 w 296503"/>
              <a:gd name="T33" fmla="*/ 217297 h 296502"/>
              <a:gd name="T34" fmla="*/ 133350 w 296503"/>
              <a:gd name="T35" fmla="*/ 217297 h 296502"/>
              <a:gd name="T36" fmla="*/ 113799 w 296503"/>
              <a:gd name="T37" fmla="*/ 206952 h 296502"/>
              <a:gd name="T38" fmla="*/ 226065 w 296503"/>
              <a:gd name="T39" fmla="*/ 238241 h 296502"/>
              <a:gd name="T40" fmla="*/ 226065 w 296503"/>
              <a:gd name="T41" fmla="*/ 197602 h 296502"/>
              <a:gd name="T42" fmla="*/ 216023 w 296503"/>
              <a:gd name="T43" fmla="*/ 165276 h 296502"/>
              <a:gd name="T44" fmla="*/ 212726 w 296503"/>
              <a:gd name="T45" fmla="*/ 172684 h 296502"/>
              <a:gd name="T46" fmla="*/ 209429 w 296503"/>
              <a:gd name="T47" fmla="*/ 165276 h 296502"/>
              <a:gd name="T48" fmla="*/ 199658 w 296503"/>
              <a:gd name="T49" fmla="*/ 168451 h 296502"/>
              <a:gd name="T50" fmla="*/ 191599 w 296503"/>
              <a:gd name="T51" fmla="*/ 171626 h 296502"/>
              <a:gd name="T52" fmla="*/ 137733 w 296503"/>
              <a:gd name="T53" fmla="*/ 163512 h 296502"/>
              <a:gd name="T54" fmla="*/ 169511 w 296503"/>
              <a:gd name="T55" fmla="*/ 172656 h 296502"/>
              <a:gd name="T56" fmla="*/ 137733 w 296503"/>
              <a:gd name="T57" fmla="*/ 163512 h 296502"/>
              <a:gd name="T58" fmla="*/ 113799 w 296503"/>
              <a:gd name="T59" fmla="*/ 179979 h 296502"/>
              <a:gd name="T60" fmla="*/ 235090 w 296503"/>
              <a:gd name="T61" fmla="*/ 179979 h 296502"/>
              <a:gd name="T62" fmla="*/ 122824 w 296503"/>
              <a:gd name="T63" fmla="*/ 148691 h 296502"/>
              <a:gd name="T64" fmla="*/ 244114 w 296503"/>
              <a:gd name="T65" fmla="*/ 157682 h 296502"/>
              <a:gd name="T66" fmla="*/ 244114 w 296503"/>
              <a:gd name="T67" fmla="*/ 206952 h 296502"/>
              <a:gd name="T68" fmla="*/ 244114 w 296503"/>
              <a:gd name="T69" fmla="*/ 256223 h 296502"/>
              <a:gd name="T70" fmla="*/ 122824 w 296503"/>
              <a:gd name="T71" fmla="*/ 296502 h 296502"/>
              <a:gd name="T72" fmla="*/ 110911 w 296503"/>
              <a:gd name="T73" fmla="*/ 242556 h 296502"/>
              <a:gd name="T74" fmla="*/ 110911 w 296503"/>
              <a:gd name="T75" fmla="*/ 193286 h 296502"/>
              <a:gd name="T76" fmla="*/ 122824 w 296503"/>
              <a:gd name="T77" fmla="*/ 139700 h 296502"/>
              <a:gd name="T78" fmla="*/ 58795 w 296503"/>
              <a:gd name="T79" fmla="*/ 53397 h 296502"/>
              <a:gd name="T80" fmla="*/ 9017 w 296503"/>
              <a:gd name="T81" fmla="*/ 107156 h 296502"/>
              <a:gd name="T82" fmla="*/ 98473 w 296503"/>
              <a:gd name="T83" fmla="*/ 105713 h 296502"/>
              <a:gd name="T84" fmla="*/ 146087 w 296503"/>
              <a:gd name="T85" fmla="*/ 22730 h 296502"/>
              <a:gd name="T86" fmla="*/ 124083 w 296503"/>
              <a:gd name="T87" fmla="*/ 26338 h 296502"/>
              <a:gd name="T88" fmla="*/ 129133 w 296503"/>
              <a:gd name="T89" fmla="*/ 18040 h 296502"/>
              <a:gd name="T90" fmla="*/ 217507 w 296503"/>
              <a:gd name="T91" fmla="*/ 90559 h 296502"/>
              <a:gd name="T92" fmla="*/ 268367 w 296503"/>
              <a:gd name="T93" fmla="*/ 133855 h 296502"/>
              <a:gd name="T94" fmla="*/ 250693 w 296503"/>
              <a:gd name="T95" fmla="*/ 209261 h 296502"/>
              <a:gd name="T96" fmla="*/ 261153 w 296503"/>
              <a:gd name="T97" fmla="*/ 141071 h 296502"/>
              <a:gd name="T98" fmla="*/ 261875 w 296503"/>
              <a:gd name="T99" fmla="*/ 121227 h 296502"/>
              <a:gd name="T100" fmla="*/ 212818 w 296503"/>
              <a:gd name="T101" fmla="*/ 102826 h 296502"/>
              <a:gd name="T102" fmla="*/ 107130 w 296503"/>
              <a:gd name="T103" fmla="*/ 105713 h 296502"/>
              <a:gd name="T104" fmla="*/ 102802 w 296503"/>
              <a:gd name="T105" fmla="*/ 120505 h 296502"/>
              <a:gd name="T106" fmla="*/ 94145 w 296503"/>
              <a:gd name="T107" fmla="*/ 204931 h 296502"/>
              <a:gd name="T108" fmla="*/ 42563 w 296503"/>
              <a:gd name="T109" fmla="*/ 162357 h 296502"/>
              <a:gd name="T110" fmla="*/ 48695 w 296503"/>
              <a:gd name="T111" fmla="*/ 44738 h 296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6503" h="296502">
                <a:moveTo>
                  <a:pt x="209429" y="263701"/>
                </a:moveTo>
                <a:cubicBezTo>
                  <a:pt x="210894" y="261937"/>
                  <a:pt x="214191" y="261937"/>
                  <a:pt x="216023" y="263701"/>
                </a:cubicBezTo>
                <a:cubicBezTo>
                  <a:pt x="216756" y="264407"/>
                  <a:pt x="217122" y="265465"/>
                  <a:pt x="217122" y="266876"/>
                </a:cubicBezTo>
                <a:cubicBezTo>
                  <a:pt x="217122" y="267934"/>
                  <a:pt x="216756" y="268993"/>
                  <a:pt x="215657" y="270051"/>
                </a:cubicBezTo>
                <a:cubicBezTo>
                  <a:pt x="215290" y="270757"/>
                  <a:pt x="213825" y="271109"/>
                  <a:pt x="212726" y="271109"/>
                </a:cubicBezTo>
                <a:cubicBezTo>
                  <a:pt x="211627" y="271109"/>
                  <a:pt x="210528" y="270757"/>
                  <a:pt x="209429" y="270051"/>
                </a:cubicBezTo>
                <a:cubicBezTo>
                  <a:pt x="208696" y="268993"/>
                  <a:pt x="207963" y="267934"/>
                  <a:pt x="207963" y="266876"/>
                </a:cubicBezTo>
                <a:cubicBezTo>
                  <a:pt x="207963" y="265465"/>
                  <a:pt x="208696" y="264407"/>
                  <a:pt x="209429" y="263701"/>
                </a:cubicBezTo>
                <a:close/>
                <a:moveTo>
                  <a:pt x="191599" y="263701"/>
                </a:moveTo>
                <a:cubicBezTo>
                  <a:pt x="193431" y="261937"/>
                  <a:pt x="196361" y="261937"/>
                  <a:pt x="198193" y="263701"/>
                </a:cubicBezTo>
                <a:cubicBezTo>
                  <a:pt x="198926" y="264407"/>
                  <a:pt x="199658" y="265465"/>
                  <a:pt x="199658" y="266876"/>
                </a:cubicBezTo>
                <a:cubicBezTo>
                  <a:pt x="199658" y="267934"/>
                  <a:pt x="198926" y="268993"/>
                  <a:pt x="198193" y="270051"/>
                </a:cubicBezTo>
                <a:cubicBezTo>
                  <a:pt x="197460" y="270757"/>
                  <a:pt x="195995" y="271109"/>
                  <a:pt x="194896" y="271109"/>
                </a:cubicBezTo>
                <a:cubicBezTo>
                  <a:pt x="193797" y="271109"/>
                  <a:pt x="192698" y="270757"/>
                  <a:pt x="191599" y="270051"/>
                </a:cubicBezTo>
                <a:cubicBezTo>
                  <a:pt x="190866" y="268993"/>
                  <a:pt x="190500" y="267934"/>
                  <a:pt x="190500" y="266876"/>
                </a:cubicBezTo>
                <a:cubicBezTo>
                  <a:pt x="190500" y="265465"/>
                  <a:pt x="190866" y="264407"/>
                  <a:pt x="191599" y="263701"/>
                </a:cubicBezTo>
                <a:close/>
                <a:moveTo>
                  <a:pt x="137733" y="261937"/>
                </a:moveTo>
                <a:lnTo>
                  <a:pt x="169511" y="261937"/>
                </a:lnTo>
                <a:cubicBezTo>
                  <a:pt x="172068" y="261937"/>
                  <a:pt x="174259" y="264135"/>
                  <a:pt x="174259" y="266700"/>
                </a:cubicBezTo>
                <a:cubicBezTo>
                  <a:pt x="174259" y="269264"/>
                  <a:pt x="172068" y="271096"/>
                  <a:pt x="169511" y="271096"/>
                </a:cubicBezTo>
                <a:lnTo>
                  <a:pt x="137733" y="271096"/>
                </a:lnTo>
                <a:cubicBezTo>
                  <a:pt x="135176" y="271096"/>
                  <a:pt x="133350" y="269264"/>
                  <a:pt x="133350" y="266700"/>
                </a:cubicBezTo>
                <a:cubicBezTo>
                  <a:pt x="133350" y="264135"/>
                  <a:pt x="135176" y="261937"/>
                  <a:pt x="137733" y="261937"/>
                </a:cubicBezTo>
                <a:close/>
                <a:moveTo>
                  <a:pt x="122824" y="247232"/>
                </a:moveTo>
                <a:cubicBezTo>
                  <a:pt x="117770" y="247232"/>
                  <a:pt x="113799" y="251188"/>
                  <a:pt x="113799" y="256223"/>
                </a:cubicBezTo>
                <a:lnTo>
                  <a:pt x="113799" y="278521"/>
                </a:lnTo>
                <a:cubicBezTo>
                  <a:pt x="113799" y="283196"/>
                  <a:pt x="117770" y="287152"/>
                  <a:pt x="122824" y="287152"/>
                </a:cubicBezTo>
                <a:lnTo>
                  <a:pt x="226065" y="287152"/>
                </a:lnTo>
                <a:cubicBezTo>
                  <a:pt x="231119" y="287152"/>
                  <a:pt x="235090" y="283196"/>
                  <a:pt x="235090" y="278521"/>
                </a:cubicBezTo>
                <a:lnTo>
                  <a:pt x="235090" y="256223"/>
                </a:lnTo>
                <a:cubicBezTo>
                  <a:pt x="235090" y="251188"/>
                  <a:pt x="231119" y="247232"/>
                  <a:pt x="226065" y="247232"/>
                </a:cubicBezTo>
                <a:lnTo>
                  <a:pt x="122824" y="247232"/>
                </a:lnTo>
                <a:close/>
                <a:moveTo>
                  <a:pt x="209429" y="214489"/>
                </a:moveTo>
                <a:cubicBezTo>
                  <a:pt x="210894" y="212725"/>
                  <a:pt x="214191" y="212725"/>
                  <a:pt x="216023" y="214489"/>
                </a:cubicBezTo>
                <a:cubicBezTo>
                  <a:pt x="216756" y="215194"/>
                  <a:pt x="217122" y="216253"/>
                  <a:pt x="217122" y="217664"/>
                </a:cubicBezTo>
                <a:cubicBezTo>
                  <a:pt x="217122" y="218722"/>
                  <a:pt x="216756" y="219780"/>
                  <a:pt x="216023" y="220839"/>
                </a:cubicBezTo>
                <a:cubicBezTo>
                  <a:pt x="215290" y="221544"/>
                  <a:pt x="213825" y="221897"/>
                  <a:pt x="212726" y="221897"/>
                </a:cubicBezTo>
                <a:cubicBezTo>
                  <a:pt x="211627" y="221897"/>
                  <a:pt x="210528" y="221544"/>
                  <a:pt x="209429" y="220839"/>
                </a:cubicBezTo>
                <a:cubicBezTo>
                  <a:pt x="208696" y="219780"/>
                  <a:pt x="207963" y="218722"/>
                  <a:pt x="207963" y="217664"/>
                </a:cubicBezTo>
                <a:cubicBezTo>
                  <a:pt x="207963" y="216253"/>
                  <a:pt x="208696" y="215194"/>
                  <a:pt x="209429" y="214489"/>
                </a:cubicBezTo>
                <a:close/>
                <a:moveTo>
                  <a:pt x="191599" y="214489"/>
                </a:moveTo>
                <a:cubicBezTo>
                  <a:pt x="193431" y="212725"/>
                  <a:pt x="196361" y="212725"/>
                  <a:pt x="198193" y="214489"/>
                </a:cubicBezTo>
                <a:cubicBezTo>
                  <a:pt x="198926" y="215194"/>
                  <a:pt x="199658" y="216253"/>
                  <a:pt x="199658" y="217664"/>
                </a:cubicBezTo>
                <a:cubicBezTo>
                  <a:pt x="199658" y="218722"/>
                  <a:pt x="198926" y="219780"/>
                  <a:pt x="198193" y="220839"/>
                </a:cubicBezTo>
                <a:cubicBezTo>
                  <a:pt x="197460" y="221544"/>
                  <a:pt x="195995" y="221897"/>
                  <a:pt x="194896" y="221897"/>
                </a:cubicBezTo>
                <a:cubicBezTo>
                  <a:pt x="193797" y="221897"/>
                  <a:pt x="192698" y="221544"/>
                  <a:pt x="191599" y="220839"/>
                </a:cubicBezTo>
                <a:cubicBezTo>
                  <a:pt x="190866" y="219780"/>
                  <a:pt x="190500" y="218722"/>
                  <a:pt x="190500" y="217664"/>
                </a:cubicBezTo>
                <a:cubicBezTo>
                  <a:pt x="190500" y="216253"/>
                  <a:pt x="190866" y="215194"/>
                  <a:pt x="191599" y="214489"/>
                </a:cubicBezTo>
                <a:close/>
                <a:moveTo>
                  <a:pt x="137733" y="212725"/>
                </a:moveTo>
                <a:lnTo>
                  <a:pt x="169511" y="212725"/>
                </a:lnTo>
                <a:cubicBezTo>
                  <a:pt x="172068" y="212725"/>
                  <a:pt x="174259" y="214630"/>
                  <a:pt x="174259" y="217297"/>
                </a:cubicBezTo>
                <a:cubicBezTo>
                  <a:pt x="174259" y="219964"/>
                  <a:pt x="172068" y="221869"/>
                  <a:pt x="169511" y="221869"/>
                </a:cubicBezTo>
                <a:lnTo>
                  <a:pt x="137733" y="221869"/>
                </a:lnTo>
                <a:cubicBezTo>
                  <a:pt x="135176" y="221869"/>
                  <a:pt x="133350" y="219964"/>
                  <a:pt x="133350" y="217297"/>
                </a:cubicBezTo>
                <a:cubicBezTo>
                  <a:pt x="133350" y="214630"/>
                  <a:pt x="135176" y="212725"/>
                  <a:pt x="137733" y="212725"/>
                </a:cubicBezTo>
                <a:close/>
                <a:moveTo>
                  <a:pt x="122824" y="197602"/>
                </a:moveTo>
                <a:cubicBezTo>
                  <a:pt x="117770" y="197602"/>
                  <a:pt x="113799" y="201917"/>
                  <a:pt x="113799" y="206952"/>
                </a:cubicBezTo>
                <a:lnTo>
                  <a:pt x="113799" y="229250"/>
                </a:lnTo>
                <a:cubicBezTo>
                  <a:pt x="113799" y="233925"/>
                  <a:pt x="117770" y="238241"/>
                  <a:pt x="122824" y="238241"/>
                </a:cubicBezTo>
                <a:lnTo>
                  <a:pt x="226065" y="238241"/>
                </a:lnTo>
                <a:cubicBezTo>
                  <a:pt x="231119" y="238241"/>
                  <a:pt x="235090" y="233925"/>
                  <a:pt x="235090" y="229250"/>
                </a:cubicBezTo>
                <a:lnTo>
                  <a:pt x="235090" y="206952"/>
                </a:lnTo>
                <a:cubicBezTo>
                  <a:pt x="235090" y="201917"/>
                  <a:pt x="231119" y="197602"/>
                  <a:pt x="226065" y="197602"/>
                </a:cubicBezTo>
                <a:lnTo>
                  <a:pt x="122824" y="197602"/>
                </a:lnTo>
                <a:close/>
                <a:moveTo>
                  <a:pt x="209429" y="165276"/>
                </a:moveTo>
                <a:cubicBezTo>
                  <a:pt x="210894" y="163512"/>
                  <a:pt x="214191" y="163512"/>
                  <a:pt x="216023" y="165276"/>
                </a:cubicBezTo>
                <a:cubicBezTo>
                  <a:pt x="216756" y="165981"/>
                  <a:pt x="217122" y="167040"/>
                  <a:pt x="217122" y="168451"/>
                </a:cubicBezTo>
                <a:cubicBezTo>
                  <a:pt x="217122" y="169509"/>
                  <a:pt x="216756" y="170567"/>
                  <a:pt x="216023" y="171626"/>
                </a:cubicBezTo>
                <a:cubicBezTo>
                  <a:pt x="215290" y="172331"/>
                  <a:pt x="213825" y="172684"/>
                  <a:pt x="212726" y="172684"/>
                </a:cubicBezTo>
                <a:cubicBezTo>
                  <a:pt x="211627" y="172684"/>
                  <a:pt x="210528" y="172331"/>
                  <a:pt x="209429" y="171626"/>
                </a:cubicBezTo>
                <a:cubicBezTo>
                  <a:pt x="208696" y="170567"/>
                  <a:pt x="207963" y="169509"/>
                  <a:pt x="207963" y="168451"/>
                </a:cubicBezTo>
                <a:cubicBezTo>
                  <a:pt x="207963" y="167040"/>
                  <a:pt x="208696" y="165981"/>
                  <a:pt x="209429" y="165276"/>
                </a:cubicBezTo>
                <a:close/>
                <a:moveTo>
                  <a:pt x="191599" y="165276"/>
                </a:moveTo>
                <a:cubicBezTo>
                  <a:pt x="193431" y="163512"/>
                  <a:pt x="196361" y="163512"/>
                  <a:pt x="198193" y="165276"/>
                </a:cubicBezTo>
                <a:cubicBezTo>
                  <a:pt x="198926" y="165981"/>
                  <a:pt x="199658" y="167040"/>
                  <a:pt x="199658" y="168451"/>
                </a:cubicBezTo>
                <a:cubicBezTo>
                  <a:pt x="199658" y="169509"/>
                  <a:pt x="198926" y="170567"/>
                  <a:pt x="198193" y="171626"/>
                </a:cubicBezTo>
                <a:cubicBezTo>
                  <a:pt x="197460" y="172331"/>
                  <a:pt x="195995" y="172684"/>
                  <a:pt x="194896" y="172684"/>
                </a:cubicBezTo>
                <a:cubicBezTo>
                  <a:pt x="193797" y="172684"/>
                  <a:pt x="192698" y="172331"/>
                  <a:pt x="191599" y="171626"/>
                </a:cubicBezTo>
                <a:cubicBezTo>
                  <a:pt x="190866" y="170567"/>
                  <a:pt x="190500" y="169509"/>
                  <a:pt x="190500" y="168451"/>
                </a:cubicBezTo>
                <a:cubicBezTo>
                  <a:pt x="190500" y="167040"/>
                  <a:pt x="190866" y="165981"/>
                  <a:pt x="191599" y="165276"/>
                </a:cubicBezTo>
                <a:close/>
                <a:moveTo>
                  <a:pt x="137733" y="163512"/>
                </a:moveTo>
                <a:lnTo>
                  <a:pt x="169511" y="163512"/>
                </a:lnTo>
                <a:cubicBezTo>
                  <a:pt x="172068" y="163512"/>
                  <a:pt x="174259" y="165417"/>
                  <a:pt x="174259" y="168084"/>
                </a:cubicBezTo>
                <a:cubicBezTo>
                  <a:pt x="174259" y="170370"/>
                  <a:pt x="172068" y="172656"/>
                  <a:pt x="169511" y="172656"/>
                </a:cubicBezTo>
                <a:lnTo>
                  <a:pt x="137733" y="172656"/>
                </a:lnTo>
                <a:cubicBezTo>
                  <a:pt x="135176" y="172656"/>
                  <a:pt x="133350" y="170370"/>
                  <a:pt x="133350" y="168084"/>
                </a:cubicBezTo>
                <a:cubicBezTo>
                  <a:pt x="133350" y="165417"/>
                  <a:pt x="135176" y="163512"/>
                  <a:pt x="137733" y="163512"/>
                </a:cubicBezTo>
                <a:close/>
                <a:moveTo>
                  <a:pt x="122824" y="148691"/>
                </a:moveTo>
                <a:cubicBezTo>
                  <a:pt x="117770" y="148691"/>
                  <a:pt x="113799" y="152647"/>
                  <a:pt x="113799" y="157682"/>
                </a:cubicBezTo>
                <a:lnTo>
                  <a:pt x="113799" y="179979"/>
                </a:lnTo>
                <a:cubicBezTo>
                  <a:pt x="113799" y="185014"/>
                  <a:pt x="117770" y="188970"/>
                  <a:pt x="122824" y="188970"/>
                </a:cubicBezTo>
                <a:lnTo>
                  <a:pt x="226065" y="188970"/>
                </a:lnTo>
                <a:cubicBezTo>
                  <a:pt x="231119" y="188970"/>
                  <a:pt x="235090" y="185014"/>
                  <a:pt x="235090" y="179979"/>
                </a:cubicBezTo>
                <a:lnTo>
                  <a:pt x="235090" y="157682"/>
                </a:lnTo>
                <a:cubicBezTo>
                  <a:pt x="235090" y="152647"/>
                  <a:pt x="231119" y="148691"/>
                  <a:pt x="226065" y="148691"/>
                </a:cubicBezTo>
                <a:lnTo>
                  <a:pt x="122824" y="148691"/>
                </a:lnTo>
                <a:close/>
                <a:moveTo>
                  <a:pt x="122824" y="139700"/>
                </a:moveTo>
                <a:lnTo>
                  <a:pt x="226065" y="139700"/>
                </a:lnTo>
                <a:cubicBezTo>
                  <a:pt x="236173" y="139700"/>
                  <a:pt x="244114" y="147612"/>
                  <a:pt x="244114" y="157682"/>
                </a:cubicBezTo>
                <a:lnTo>
                  <a:pt x="244114" y="179979"/>
                </a:lnTo>
                <a:cubicBezTo>
                  <a:pt x="244114" y="185374"/>
                  <a:pt x="241587" y="190049"/>
                  <a:pt x="237978" y="193286"/>
                </a:cubicBezTo>
                <a:cubicBezTo>
                  <a:pt x="241587" y="196523"/>
                  <a:pt x="244114" y="201198"/>
                  <a:pt x="244114" y="206952"/>
                </a:cubicBezTo>
                <a:lnTo>
                  <a:pt x="244114" y="229250"/>
                </a:lnTo>
                <a:cubicBezTo>
                  <a:pt x="244114" y="234644"/>
                  <a:pt x="241587" y="239320"/>
                  <a:pt x="237978" y="242556"/>
                </a:cubicBezTo>
                <a:cubicBezTo>
                  <a:pt x="241587" y="245793"/>
                  <a:pt x="244114" y="250828"/>
                  <a:pt x="244114" y="256223"/>
                </a:cubicBezTo>
                <a:lnTo>
                  <a:pt x="244114" y="278521"/>
                </a:lnTo>
                <a:cubicBezTo>
                  <a:pt x="244114" y="288231"/>
                  <a:pt x="236173" y="296502"/>
                  <a:pt x="226065" y="296502"/>
                </a:cubicBezTo>
                <a:lnTo>
                  <a:pt x="122824" y="296502"/>
                </a:lnTo>
                <a:cubicBezTo>
                  <a:pt x="112716" y="296502"/>
                  <a:pt x="104775" y="288231"/>
                  <a:pt x="104775" y="278521"/>
                </a:cubicBezTo>
                <a:lnTo>
                  <a:pt x="104775" y="256223"/>
                </a:lnTo>
                <a:cubicBezTo>
                  <a:pt x="104775" y="250828"/>
                  <a:pt x="107302" y="245793"/>
                  <a:pt x="110911" y="242556"/>
                </a:cubicBezTo>
                <a:cubicBezTo>
                  <a:pt x="107302" y="239320"/>
                  <a:pt x="104775" y="234644"/>
                  <a:pt x="104775" y="229250"/>
                </a:cubicBezTo>
                <a:lnTo>
                  <a:pt x="104775" y="206952"/>
                </a:lnTo>
                <a:cubicBezTo>
                  <a:pt x="104775" y="201198"/>
                  <a:pt x="107302" y="196523"/>
                  <a:pt x="110911" y="193286"/>
                </a:cubicBezTo>
                <a:cubicBezTo>
                  <a:pt x="107302" y="190049"/>
                  <a:pt x="104775" y="185374"/>
                  <a:pt x="104775" y="179979"/>
                </a:cubicBezTo>
                <a:lnTo>
                  <a:pt x="104775" y="157682"/>
                </a:lnTo>
                <a:cubicBezTo>
                  <a:pt x="104775" y="147612"/>
                  <a:pt x="112716" y="139700"/>
                  <a:pt x="122824" y="139700"/>
                </a:cubicBezTo>
                <a:close/>
                <a:moveTo>
                  <a:pt x="93423" y="9020"/>
                </a:moveTo>
                <a:cubicBezTo>
                  <a:pt x="73945" y="9020"/>
                  <a:pt x="57713" y="24895"/>
                  <a:pt x="57713" y="44738"/>
                </a:cubicBezTo>
                <a:cubicBezTo>
                  <a:pt x="57713" y="47625"/>
                  <a:pt x="58074" y="50150"/>
                  <a:pt x="58795" y="53397"/>
                </a:cubicBezTo>
                <a:cubicBezTo>
                  <a:pt x="59156" y="54480"/>
                  <a:pt x="58795" y="55923"/>
                  <a:pt x="58074" y="57005"/>
                </a:cubicBezTo>
                <a:cubicBezTo>
                  <a:pt x="57352" y="58088"/>
                  <a:pt x="55910" y="58809"/>
                  <a:pt x="54827" y="59170"/>
                </a:cubicBezTo>
                <a:cubicBezTo>
                  <a:pt x="29217" y="60253"/>
                  <a:pt x="9017" y="81539"/>
                  <a:pt x="9017" y="107156"/>
                </a:cubicBezTo>
                <a:cubicBezTo>
                  <a:pt x="9017" y="128443"/>
                  <a:pt x="23085" y="147204"/>
                  <a:pt x="43285" y="153338"/>
                </a:cubicBezTo>
                <a:cubicBezTo>
                  <a:pt x="47613" y="127360"/>
                  <a:pt x="71420" y="108238"/>
                  <a:pt x="98473" y="110764"/>
                </a:cubicBezTo>
                <a:cubicBezTo>
                  <a:pt x="98473" y="108960"/>
                  <a:pt x="98473" y="107156"/>
                  <a:pt x="98473" y="105713"/>
                </a:cubicBezTo>
                <a:cubicBezTo>
                  <a:pt x="98473" y="72159"/>
                  <a:pt x="125526" y="45099"/>
                  <a:pt x="158711" y="45099"/>
                </a:cubicBezTo>
                <a:cubicBezTo>
                  <a:pt x="163761" y="45099"/>
                  <a:pt x="168451" y="45821"/>
                  <a:pt x="173140" y="46903"/>
                </a:cubicBezTo>
                <a:cubicBezTo>
                  <a:pt x="171336" y="33554"/>
                  <a:pt x="160154" y="22730"/>
                  <a:pt x="146087" y="22730"/>
                </a:cubicBezTo>
                <a:cubicBezTo>
                  <a:pt x="140315" y="22730"/>
                  <a:pt x="134905" y="24173"/>
                  <a:pt x="130215" y="27420"/>
                </a:cubicBezTo>
                <a:cubicBezTo>
                  <a:pt x="129133" y="28142"/>
                  <a:pt x="128051" y="28503"/>
                  <a:pt x="126969" y="28142"/>
                </a:cubicBezTo>
                <a:cubicBezTo>
                  <a:pt x="125526" y="28142"/>
                  <a:pt x="124805" y="27059"/>
                  <a:pt x="124083" y="26338"/>
                </a:cubicBezTo>
                <a:cubicBezTo>
                  <a:pt x="117591" y="15514"/>
                  <a:pt x="106048" y="9020"/>
                  <a:pt x="93423" y="9020"/>
                </a:cubicBezTo>
                <a:close/>
                <a:moveTo>
                  <a:pt x="93423" y="0"/>
                </a:moveTo>
                <a:cubicBezTo>
                  <a:pt x="107852" y="0"/>
                  <a:pt x="120476" y="6494"/>
                  <a:pt x="129133" y="18040"/>
                </a:cubicBezTo>
                <a:cubicBezTo>
                  <a:pt x="134183" y="15153"/>
                  <a:pt x="139955" y="13710"/>
                  <a:pt x="146087" y="13710"/>
                </a:cubicBezTo>
                <a:cubicBezTo>
                  <a:pt x="165926" y="13710"/>
                  <a:pt x="182157" y="29946"/>
                  <a:pt x="182157" y="49790"/>
                </a:cubicBezTo>
                <a:cubicBezTo>
                  <a:pt x="199471" y="57005"/>
                  <a:pt x="212457" y="72159"/>
                  <a:pt x="217507" y="90559"/>
                </a:cubicBezTo>
                <a:cubicBezTo>
                  <a:pt x="222918" y="87312"/>
                  <a:pt x="229050" y="85869"/>
                  <a:pt x="235182" y="85869"/>
                </a:cubicBezTo>
                <a:cubicBezTo>
                  <a:pt x="254660" y="85869"/>
                  <a:pt x="270892" y="101744"/>
                  <a:pt x="270892" y="121227"/>
                </a:cubicBezTo>
                <a:cubicBezTo>
                  <a:pt x="270892" y="125556"/>
                  <a:pt x="270171" y="129886"/>
                  <a:pt x="268367" y="133855"/>
                </a:cubicBezTo>
                <a:cubicBezTo>
                  <a:pt x="284960" y="139267"/>
                  <a:pt x="296503" y="154781"/>
                  <a:pt x="296503" y="172460"/>
                </a:cubicBezTo>
                <a:cubicBezTo>
                  <a:pt x="296503" y="195190"/>
                  <a:pt x="278106" y="213951"/>
                  <a:pt x="255382" y="213951"/>
                </a:cubicBezTo>
                <a:cubicBezTo>
                  <a:pt x="252857" y="213951"/>
                  <a:pt x="250693" y="211786"/>
                  <a:pt x="250693" y="209261"/>
                </a:cubicBezTo>
                <a:cubicBezTo>
                  <a:pt x="250693" y="206735"/>
                  <a:pt x="252857" y="204931"/>
                  <a:pt x="255382" y="204931"/>
                </a:cubicBezTo>
                <a:cubicBezTo>
                  <a:pt x="273056" y="204931"/>
                  <a:pt x="287485" y="190499"/>
                  <a:pt x="287485" y="172460"/>
                </a:cubicBezTo>
                <a:cubicBezTo>
                  <a:pt x="287485" y="157306"/>
                  <a:pt x="276664" y="143957"/>
                  <a:pt x="261153" y="141071"/>
                </a:cubicBezTo>
                <a:cubicBezTo>
                  <a:pt x="260071" y="140710"/>
                  <a:pt x="258628" y="139988"/>
                  <a:pt x="258267" y="138545"/>
                </a:cubicBezTo>
                <a:cubicBezTo>
                  <a:pt x="257546" y="137102"/>
                  <a:pt x="257546" y="135659"/>
                  <a:pt x="258267" y="134576"/>
                </a:cubicBezTo>
                <a:cubicBezTo>
                  <a:pt x="260432" y="130247"/>
                  <a:pt x="261875" y="125917"/>
                  <a:pt x="261875" y="121227"/>
                </a:cubicBezTo>
                <a:cubicBezTo>
                  <a:pt x="261875" y="106795"/>
                  <a:pt x="249971" y="94889"/>
                  <a:pt x="235182" y="94889"/>
                </a:cubicBezTo>
                <a:cubicBezTo>
                  <a:pt x="228689" y="94889"/>
                  <a:pt x="222197" y="97414"/>
                  <a:pt x="217147" y="101744"/>
                </a:cubicBezTo>
                <a:cubicBezTo>
                  <a:pt x="216065" y="102826"/>
                  <a:pt x="214261" y="103187"/>
                  <a:pt x="212818" y="102826"/>
                </a:cubicBezTo>
                <a:cubicBezTo>
                  <a:pt x="211375" y="102105"/>
                  <a:pt x="209933" y="100662"/>
                  <a:pt x="209933" y="99218"/>
                </a:cubicBezTo>
                <a:cubicBezTo>
                  <a:pt x="206686" y="73602"/>
                  <a:pt x="184682" y="54119"/>
                  <a:pt x="158711" y="54119"/>
                </a:cubicBezTo>
                <a:cubicBezTo>
                  <a:pt x="130215" y="54119"/>
                  <a:pt x="107130" y="77210"/>
                  <a:pt x="107130" y="105713"/>
                </a:cubicBezTo>
                <a:cubicBezTo>
                  <a:pt x="107130" y="108599"/>
                  <a:pt x="107491" y="111846"/>
                  <a:pt x="108212" y="115093"/>
                </a:cubicBezTo>
                <a:cubicBezTo>
                  <a:pt x="108573" y="116537"/>
                  <a:pt x="107852" y="117980"/>
                  <a:pt x="106769" y="119062"/>
                </a:cubicBezTo>
                <a:cubicBezTo>
                  <a:pt x="105687" y="120144"/>
                  <a:pt x="104244" y="120866"/>
                  <a:pt x="102802" y="120505"/>
                </a:cubicBezTo>
                <a:cubicBezTo>
                  <a:pt x="99916" y="119784"/>
                  <a:pt x="97030" y="119423"/>
                  <a:pt x="94145" y="119423"/>
                </a:cubicBezTo>
                <a:cubicBezTo>
                  <a:pt x="70699" y="119423"/>
                  <a:pt x="51220" y="138545"/>
                  <a:pt x="51220" y="162357"/>
                </a:cubicBezTo>
                <a:cubicBezTo>
                  <a:pt x="51220" y="185809"/>
                  <a:pt x="70699" y="204931"/>
                  <a:pt x="94145" y="204931"/>
                </a:cubicBezTo>
                <a:cubicBezTo>
                  <a:pt x="96309" y="204931"/>
                  <a:pt x="98473" y="206735"/>
                  <a:pt x="98473" y="209261"/>
                </a:cubicBezTo>
                <a:cubicBezTo>
                  <a:pt x="98473" y="211786"/>
                  <a:pt x="96309" y="213951"/>
                  <a:pt x="94145" y="213951"/>
                </a:cubicBezTo>
                <a:cubicBezTo>
                  <a:pt x="65649" y="213951"/>
                  <a:pt x="42563" y="190860"/>
                  <a:pt x="42563" y="162357"/>
                </a:cubicBezTo>
                <a:cubicBezTo>
                  <a:pt x="17674" y="155502"/>
                  <a:pt x="0" y="132772"/>
                  <a:pt x="0" y="107156"/>
                </a:cubicBezTo>
                <a:cubicBezTo>
                  <a:pt x="0" y="78292"/>
                  <a:pt x="21282" y="54480"/>
                  <a:pt x="49056" y="50511"/>
                </a:cubicBezTo>
                <a:cubicBezTo>
                  <a:pt x="48695" y="48346"/>
                  <a:pt x="48695" y="46542"/>
                  <a:pt x="48695" y="44738"/>
                </a:cubicBezTo>
                <a:cubicBezTo>
                  <a:pt x="48695" y="19844"/>
                  <a:pt x="68895" y="0"/>
                  <a:pt x="9342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7" name="Freeform 702">
            <a:extLst>
              <a:ext uri="{FF2B5EF4-FFF2-40B4-BE49-F238E27FC236}">
                <a16:creationId xmlns:a16="http://schemas.microsoft.com/office/drawing/2014/main" id="{FA087464-79DD-C44D-9138-E70A99073099}"/>
              </a:ext>
            </a:extLst>
          </p:cNvPr>
          <p:cNvSpPr>
            <a:spLocks noChangeArrowheads="1"/>
          </p:cNvSpPr>
          <p:nvPr/>
        </p:nvSpPr>
        <p:spPr bwMode="auto">
          <a:xfrm>
            <a:off x="5192672" y="5501670"/>
            <a:ext cx="377923" cy="379956"/>
          </a:xfrm>
          <a:custGeom>
            <a:avLst/>
            <a:gdLst>
              <a:gd name="T0" fmla="*/ 133414 w 294915"/>
              <a:gd name="T1" fmla="*/ 265289 h 296502"/>
              <a:gd name="T2" fmla="*/ 133414 w 294915"/>
              <a:gd name="T3" fmla="*/ 271639 h 296502"/>
              <a:gd name="T4" fmla="*/ 126556 w 294915"/>
              <a:gd name="T5" fmla="*/ 271639 h 296502"/>
              <a:gd name="T6" fmla="*/ 126556 w 294915"/>
              <a:gd name="T7" fmla="*/ 265289 h 296502"/>
              <a:gd name="T8" fmla="*/ 52509 w 294915"/>
              <a:gd name="T9" fmla="*/ 265289 h 296502"/>
              <a:gd name="T10" fmla="*/ 52509 w 294915"/>
              <a:gd name="T11" fmla="*/ 271639 h 296502"/>
              <a:gd name="T12" fmla="*/ 45915 w 294915"/>
              <a:gd name="T13" fmla="*/ 271639 h 296502"/>
              <a:gd name="T14" fmla="*/ 45915 w 294915"/>
              <a:gd name="T15" fmla="*/ 265289 h 296502"/>
              <a:gd name="T16" fmla="*/ 93310 w 294915"/>
              <a:gd name="T17" fmla="*/ 268097 h 296502"/>
              <a:gd name="T18" fmla="*/ 84138 w 294915"/>
              <a:gd name="T19" fmla="*/ 268097 h 296502"/>
              <a:gd name="T20" fmla="*/ 8987 w 294915"/>
              <a:gd name="T21" fmla="*/ 251414 h 296502"/>
              <a:gd name="T22" fmla="*/ 26602 w 294915"/>
              <a:gd name="T23" fmla="*/ 287485 h 296502"/>
              <a:gd name="T24" fmla="*/ 170041 w 294915"/>
              <a:gd name="T25" fmla="*/ 269810 h 296502"/>
              <a:gd name="T26" fmla="*/ 8987 w 294915"/>
              <a:gd name="T27" fmla="*/ 251414 h 296502"/>
              <a:gd name="T28" fmla="*/ 213970 w 294915"/>
              <a:gd name="T29" fmla="*/ 245904 h 296502"/>
              <a:gd name="T30" fmla="*/ 249446 w 294915"/>
              <a:gd name="T31" fmla="*/ 245904 h 296502"/>
              <a:gd name="T32" fmla="*/ 115784 w 294915"/>
              <a:gd name="T33" fmla="*/ 182563 h 296502"/>
              <a:gd name="T34" fmla="*/ 236188 w 294915"/>
              <a:gd name="T35" fmla="*/ 187268 h 296502"/>
              <a:gd name="T36" fmla="*/ 258405 w 294915"/>
              <a:gd name="T37" fmla="*/ 245904 h 296502"/>
              <a:gd name="T38" fmla="*/ 205012 w 294915"/>
              <a:gd name="T39" fmla="*/ 245904 h 296502"/>
              <a:gd name="T40" fmla="*/ 227229 w 294915"/>
              <a:gd name="T41" fmla="*/ 191974 h 296502"/>
              <a:gd name="T42" fmla="*/ 111125 w 294915"/>
              <a:gd name="T43" fmla="*/ 187268 h 296502"/>
              <a:gd name="T44" fmla="*/ 268253 w 294915"/>
              <a:gd name="T45" fmla="*/ 129586 h 296502"/>
              <a:gd name="T46" fmla="*/ 268253 w 294915"/>
              <a:gd name="T47" fmla="*/ 164974 h 296502"/>
              <a:gd name="T48" fmla="*/ 268253 w 294915"/>
              <a:gd name="T49" fmla="*/ 129586 h 296502"/>
              <a:gd name="T50" fmla="*/ 294915 w 294915"/>
              <a:gd name="T51" fmla="*/ 147459 h 296502"/>
              <a:gd name="T52" fmla="*/ 241590 w 294915"/>
              <a:gd name="T53" fmla="*/ 151748 h 296502"/>
              <a:gd name="T54" fmla="*/ 84138 w 294915"/>
              <a:gd name="T55" fmla="*/ 147459 h 296502"/>
              <a:gd name="T56" fmla="*/ 241590 w 294915"/>
              <a:gd name="T57" fmla="*/ 142812 h 296502"/>
              <a:gd name="T58" fmla="*/ 231887 w 294915"/>
              <a:gd name="T59" fmla="*/ 31274 h 296502"/>
              <a:gd name="T60" fmla="*/ 231887 w 294915"/>
              <a:gd name="T61" fmla="*/ 67469 h 296502"/>
              <a:gd name="T62" fmla="*/ 231887 w 294915"/>
              <a:gd name="T63" fmla="*/ 31274 h 296502"/>
              <a:gd name="T64" fmla="*/ 258405 w 294915"/>
              <a:gd name="T65" fmla="*/ 49371 h 296502"/>
              <a:gd name="T66" fmla="*/ 236188 w 294915"/>
              <a:gd name="T67" fmla="*/ 108007 h 296502"/>
              <a:gd name="T68" fmla="*/ 115784 w 294915"/>
              <a:gd name="T69" fmla="*/ 112351 h 296502"/>
              <a:gd name="T70" fmla="*/ 115784 w 294915"/>
              <a:gd name="T71" fmla="*/ 103302 h 296502"/>
              <a:gd name="T72" fmla="*/ 227229 w 294915"/>
              <a:gd name="T73" fmla="*/ 75794 h 296502"/>
              <a:gd name="T74" fmla="*/ 231887 w 294915"/>
              <a:gd name="T75" fmla="*/ 22225 h 296502"/>
              <a:gd name="T76" fmla="*/ 136144 w 294915"/>
              <a:gd name="T77" fmla="*/ 26621 h 296502"/>
              <a:gd name="T78" fmla="*/ 127000 w 294915"/>
              <a:gd name="T79" fmla="*/ 26621 h 296502"/>
              <a:gd name="T80" fmla="*/ 69398 w 294915"/>
              <a:gd name="T81" fmla="*/ 22225 h 296502"/>
              <a:gd name="T82" fmla="*/ 113941 w 294915"/>
              <a:gd name="T83" fmla="*/ 26621 h 296502"/>
              <a:gd name="T84" fmla="*/ 69398 w 294915"/>
              <a:gd name="T85" fmla="*/ 31384 h 296502"/>
              <a:gd name="T86" fmla="*/ 69398 w 294915"/>
              <a:gd name="T87" fmla="*/ 22225 h 296502"/>
              <a:gd name="T88" fmla="*/ 8987 w 294915"/>
              <a:gd name="T89" fmla="*/ 26692 h 296502"/>
              <a:gd name="T90" fmla="*/ 170041 w 294915"/>
              <a:gd name="T91" fmla="*/ 44728 h 296502"/>
              <a:gd name="T92" fmla="*/ 152426 w 294915"/>
              <a:gd name="T93" fmla="*/ 8657 h 296502"/>
              <a:gd name="T94" fmla="*/ 26602 w 294915"/>
              <a:gd name="T95" fmla="*/ 0 h 296502"/>
              <a:gd name="T96" fmla="*/ 179029 w 294915"/>
              <a:gd name="T97" fmla="*/ 26692 h 296502"/>
              <a:gd name="T98" fmla="*/ 174355 w 294915"/>
              <a:gd name="T99" fmla="*/ 89816 h 296502"/>
              <a:gd name="T100" fmla="*/ 170041 w 294915"/>
              <a:gd name="T101" fmla="*/ 53745 h 296502"/>
              <a:gd name="T102" fmla="*/ 8987 w 294915"/>
              <a:gd name="T103" fmla="*/ 242396 h 296502"/>
              <a:gd name="T104" fmla="*/ 170041 w 294915"/>
              <a:gd name="T105" fmla="*/ 211015 h 296502"/>
              <a:gd name="T106" fmla="*/ 179029 w 294915"/>
              <a:gd name="T107" fmla="*/ 211015 h 296502"/>
              <a:gd name="T108" fmla="*/ 152426 w 294915"/>
              <a:gd name="T109" fmla="*/ 296502 h 296502"/>
              <a:gd name="T110" fmla="*/ 0 w 294915"/>
              <a:gd name="T111" fmla="*/ 269810 h 296502"/>
              <a:gd name="T112" fmla="*/ 0 w 294915"/>
              <a:gd name="T113" fmla="*/ 49417 h 296502"/>
              <a:gd name="T114" fmla="*/ 26602 w 294915"/>
              <a:gd name="T115" fmla="*/ 0 h 296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4915" h="296502">
                <a:moveTo>
                  <a:pt x="126556" y="265289"/>
                </a:moveTo>
                <a:cubicBezTo>
                  <a:pt x="128461" y="263525"/>
                  <a:pt x="131509" y="263525"/>
                  <a:pt x="133414" y="265289"/>
                </a:cubicBezTo>
                <a:cubicBezTo>
                  <a:pt x="134176" y="266347"/>
                  <a:pt x="134557" y="267053"/>
                  <a:pt x="134557" y="268464"/>
                </a:cubicBezTo>
                <a:cubicBezTo>
                  <a:pt x="134557" y="269522"/>
                  <a:pt x="134176" y="270581"/>
                  <a:pt x="133414" y="271639"/>
                </a:cubicBezTo>
                <a:cubicBezTo>
                  <a:pt x="132271" y="272345"/>
                  <a:pt x="131128" y="272697"/>
                  <a:pt x="129985" y="272697"/>
                </a:cubicBezTo>
                <a:cubicBezTo>
                  <a:pt x="128842" y="272697"/>
                  <a:pt x="127318" y="272345"/>
                  <a:pt x="126556" y="271639"/>
                </a:cubicBezTo>
                <a:cubicBezTo>
                  <a:pt x="125794" y="270581"/>
                  <a:pt x="125413" y="269522"/>
                  <a:pt x="125413" y="268464"/>
                </a:cubicBezTo>
                <a:cubicBezTo>
                  <a:pt x="125413" y="267053"/>
                  <a:pt x="125794" y="266347"/>
                  <a:pt x="126556" y="265289"/>
                </a:cubicBezTo>
                <a:close/>
                <a:moveTo>
                  <a:pt x="45915" y="265289"/>
                </a:moveTo>
                <a:cubicBezTo>
                  <a:pt x="47747" y="263525"/>
                  <a:pt x="50678" y="263525"/>
                  <a:pt x="52509" y="265289"/>
                </a:cubicBezTo>
                <a:cubicBezTo>
                  <a:pt x="53242" y="266347"/>
                  <a:pt x="53608" y="267053"/>
                  <a:pt x="53608" y="268464"/>
                </a:cubicBezTo>
                <a:cubicBezTo>
                  <a:pt x="53608" y="269522"/>
                  <a:pt x="53242" y="270581"/>
                  <a:pt x="52509" y="271639"/>
                </a:cubicBezTo>
                <a:cubicBezTo>
                  <a:pt x="51777" y="272345"/>
                  <a:pt x="50311" y="272697"/>
                  <a:pt x="49212" y="272697"/>
                </a:cubicBezTo>
                <a:cubicBezTo>
                  <a:pt x="48113" y="272697"/>
                  <a:pt x="47014" y="272345"/>
                  <a:pt x="45915" y="271639"/>
                </a:cubicBezTo>
                <a:cubicBezTo>
                  <a:pt x="45182" y="270581"/>
                  <a:pt x="44450" y="269522"/>
                  <a:pt x="44450" y="268464"/>
                </a:cubicBezTo>
                <a:cubicBezTo>
                  <a:pt x="44450" y="267053"/>
                  <a:pt x="45182" y="266347"/>
                  <a:pt x="45915" y="265289"/>
                </a:cubicBezTo>
                <a:close/>
                <a:moveTo>
                  <a:pt x="88724" y="263525"/>
                </a:moveTo>
                <a:cubicBezTo>
                  <a:pt x="91193" y="263525"/>
                  <a:pt x="93310" y="265430"/>
                  <a:pt x="93310" y="268097"/>
                </a:cubicBezTo>
                <a:cubicBezTo>
                  <a:pt x="93310" y="270764"/>
                  <a:pt x="91193" y="272669"/>
                  <a:pt x="88724" y="272669"/>
                </a:cubicBezTo>
                <a:cubicBezTo>
                  <a:pt x="86254" y="272669"/>
                  <a:pt x="84138" y="270764"/>
                  <a:pt x="84138" y="268097"/>
                </a:cubicBezTo>
                <a:cubicBezTo>
                  <a:pt x="84138" y="265430"/>
                  <a:pt x="86254" y="263525"/>
                  <a:pt x="88724" y="263525"/>
                </a:cubicBezTo>
                <a:close/>
                <a:moveTo>
                  <a:pt x="8987" y="251414"/>
                </a:moveTo>
                <a:lnTo>
                  <a:pt x="8987" y="269810"/>
                </a:lnTo>
                <a:cubicBezTo>
                  <a:pt x="8987" y="279188"/>
                  <a:pt x="16896" y="287485"/>
                  <a:pt x="26602" y="287485"/>
                </a:cubicBezTo>
                <a:lnTo>
                  <a:pt x="152426" y="287485"/>
                </a:lnTo>
                <a:cubicBezTo>
                  <a:pt x="162132" y="287485"/>
                  <a:pt x="170041" y="279188"/>
                  <a:pt x="170041" y="269810"/>
                </a:cubicBezTo>
                <a:lnTo>
                  <a:pt x="170041" y="251414"/>
                </a:lnTo>
                <a:lnTo>
                  <a:pt x="8987" y="251414"/>
                </a:lnTo>
                <a:close/>
                <a:moveTo>
                  <a:pt x="231887" y="227807"/>
                </a:moveTo>
                <a:cubicBezTo>
                  <a:pt x="221854" y="227807"/>
                  <a:pt x="213970" y="235769"/>
                  <a:pt x="213970" y="245904"/>
                </a:cubicBezTo>
                <a:cubicBezTo>
                  <a:pt x="213970" y="255677"/>
                  <a:pt x="221854" y="264001"/>
                  <a:pt x="231887" y="264001"/>
                </a:cubicBezTo>
                <a:cubicBezTo>
                  <a:pt x="241204" y="264001"/>
                  <a:pt x="249446" y="255677"/>
                  <a:pt x="249446" y="245904"/>
                </a:cubicBezTo>
                <a:cubicBezTo>
                  <a:pt x="249446" y="235769"/>
                  <a:pt x="241204" y="227807"/>
                  <a:pt x="231887" y="227807"/>
                </a:cubicBezTo>
                <a:close/>
                <a:moveTo>
                  <a:pt x="115784" y="182563"/>
                </a:moveTo>
                <a:lnTo>
                  <a:pt x="231887" y="182563"/>
                </a:lnTo>
                <a:cubicBezTo>
                  <a:pt x="234037" y="182563"/>
                  <a:pt x="236188" y="184735"/>
                  <a:pt x="236188" y="187268"/>
                </a:cubicBezTo>
                <a:lnTo>
                  <a:pt x="236188" y="219120"/>
                </a:lnTo>
                <a:cubicBezTo>
                  <a:pt x="248730" y="221292"/>
                  <a:pt x="258405" y="232512"/>
                  <a:pt x="258405" y="245904"/>
                </a:cubicBezTo>
                <a:cubicBezTo>
                  <a:pt x="258405" y="260744"/>
                  <a:pt x="246580" y="272688"/>
                  <a:pt x="231887" y="272688"/>
                </a:cubicBezTo>
                <a:cubicBezTo>
                  <a:pt x="216837" y="272688"/>
                  <a:pt x="205012" y="260744"/>
                  <a:pt x="205012" y="245904"/>
                </a:cubicBezTo>
                <a:cubicBezTo>
                  <a:pt x="205012" y="232512"/>
                  <a:pt x="214687" y="221292"/>
                  <a:pt x="227229" y="219120"/>
                </a:cubicBezTo>
                <a:lnTo>
                  <a:pt x="227229" y="191974"/>
                </a:lnTo>
                <a:lnTo>
                  <a:pt x="115784" y="191974"/>
                </a:lnTo>
                <a:cubicBezTo>
                  <a:pt x="113275" y="191974"/>
                  <a:pt x="111125" y="189802"/>
                  <a:pt x="111125" y="187268"/>
                </a:cubicBezTo>
                <a:cubicBezTo>
                  <a:pt x="111125" y="184735"/>
                  <a:pt x="113275" y="182563"/>
                  <a:pt x="115784" y="182563"/>
                </a:cubicBezTo>
                <a:close/>
                <a:moveTo>
                  <a:pt x="268253" y="129586"/>
                </a:moveTo>
                <a:cubicBezTo>
                  <a:pt x="258524" y="129586"/>
                  <a:pt x="250237" y="137807"/>
                  <a:pt x="250237" y="147459"/>
                </a:cubicBezTo>
                <a:cubicBezTo>
                  <a:pt x="250237" y="157110"/>
                  <a:pt x="258524" y="164974"/>
                  <a:pt x="268253" y="164974"/>
                </a:cubicBezTo>
                <a:cubicBezTo>
                  <a:pt x="277981" y="164974"/>
                  <a:pt x="286268" y="157110"/>
                  <a:pt x="286268" y="147459"/>
                </a:cubicBezTo>
                <a:cubicBezTo>
                  <a:pt x="286268" y="137807"/>
                  <a:pt x="277981" y="129586"/>
                  <a:pt x="268253" y="129586"/>
                </a:cubicBezTo>
                <a:close/>
                <a:moveTo>
                  <a:pt x="268253" y="120650"/>
                </a:moveTo>
                <a:cubicBezTo>
                  <a:pt x="283025" y="120650"/>
                  <a:pt x="294915" y="132446"/>
                  <a:pt x="294915" y="147459"/>
                </a:cubicBezTo>
                <a:cubicBezTo>
                  <a:pt x="294915" y="162114"/>
                  <a:pt x="283025" y="174267"/>
                  <a:pt x="268253" y="174267"/>
                </a:cubicBezTo>
                <a:cubicBezTo>
                  <a:pt x="254921" y="174267"/>
                  <a:pt x="243752" y="164616"/>
                  <a:pt x="241590" y="151748"/>
                </a:cubicBezTo>
                <a:lnTo>
                  <a:pt x="88822" y="151748"/>
                </a:lnTo>
                <a:cubicBezTo>
                  <a:pt x="86300" y="151748"/>
                  <a:pt x="84138" y="149603"/>
                  <a:pt x="84138" y="147459"/>
                </a:cubicBezTo>
                <a:cubicBezTo>
                  <a:pt x="84138" y="144956"/>
                  <a:pt x="86300" y="142812"/>
                  <a:pt x="88822" y="142812"/>
                </a:cubicBezTo>
                <a:lnTo>
                  <a:pt x="241590" y="142812"/>
                </a:lnTo>
                <a:cubicBezTo>
                  <a:pt x="243752" y="130301"/>
                  <a:pt x="254921" y="120650"/>
                  <a:pt x="268253" y="120650"/>
                </a:cubicBezTo>
                <a:close/>
                <a:moveTo>
                  <a:pt x="231887" y="31274"/>
                </a:moveTo>
                <a:cubicBezTo>
                  <a:pt x="221854" y="31274"/>
                  <a:pt x="213970" y="39237"/>
                  <a:pt x="213970" y="49371"/>
                </a:cubicBezTo>
                <a:cubicBezTo>
                  <a:pt x="213970" y="59144"/>
                  <a:pt x="221854" y="67469"/>
                  <a:pt x="231887" y="67469"/>
                </a:cubicBezTo>
                <a:cubicBezTo>
                  <a:pt x="241204" y="67469"/>
                  <a:pt x="249446" y="59144"/>
                  <a:pt x="249446" y="49371"/>
                </a:cubicBezTo>
                <a:cubicBezTo>
                  <a:pt x="249446" y="39237"/>
                  <a:pt x="241204" y="31274"/>
                  <a:pt x="231887" y="31274"/>
                </a:cubicBezTo>
                <a:close/>
                <a:moveTo>
                  <a:pt x="231887" y="22225"/>
                </a:moveTo>
                <a:cubicBezTo>
                  <a:pt x="246580" y="22225"/>
                  <a:pt x="258405" y="34531"/>
                  <a:pt x="258405" y="49371"/>
                </a:cubicBezTo>
                <a:cubicBezTo>
                  <a:pt x="258405" y="62763"/>
                  <a:pt x="248730" y="73622"/>
                  <a:pt x="236188" y="75794"/>
                </a:cubicBezTo>
                <a:lnTo>
                  <a:pt x="236188" y="108007"/>
                </a:lnTo>
                <a:cubicBezTo>
                  <a:pt x="236188" y="110541"/>
                  <a:pt x="234037" y="112351"/>
                  <a:pt x="231887" y="112351"/>
                </a:cubicBezTo>
                <a:lnTo>
                  <a:pt x="115784" y="112351"/>
                </a:lnTo>
                <a:cubicBezTo>
                  <a:pt x="113275" y="112351"/>
                  <a:pt x="111125" y="110541"/>
                  <a:pt x="111125" y="108007"/>
                </a:cubicBezTo>
                <a:cubicBezTo>
                  <a:pt x="111125" y="105474"/>
                  <a:pt x="113275" y="103302"/>
                  <a:pt x="115784" y="103302"/>
                </a:cubicBezTo>
                <a:lnTo>
                  <a:pt x="227229" y="103302"/>
                </a:lnTo>
                <a:lnTo>
                  <a:pt x="227229" y="75794"/>
                </a:lnTo>
                <a:cubicBezTo>
                  <a:pt x="214687" y="73622"/>
                  <a:pt x="205012" y="62763"/>
                  <a:pt x="205012" y="49371"/>
                </a:cubicBezTo>
                <a:cubicBezTo>
                  <a:pt x="205012" y="34531"/>
                  <a:pt x="216837" y="22225"/>
                  <a:pt x="231887" y="22225"/>
                </a:cubicBezTo>
                <a:close/>
                <a:moveTo>
                  <a:pt x="131572" y="22225"/>
                </a:moveTo>
                <a:cubicBezTo>
                  <a:pt x="134239" y="22225"/>
                  <a:pt x="136144" y="24423"/>
                  <a:pt x="136144" y="26621"/>
                </a:cubicBezTo>
                <a:cubicBezTo>
                  <a:pt x="136144" y="29552"/>
                  <a:pt x="134239" y="31384"/>
                  <a:pt x="131572" y="31384"/>
                </a:cubicBezTo>
                <a:cubicBezTo>
                  <a:pt x="129286" y="31384"/>
                  <a:pt x="127000" y="29552"/>
                  <a:pt x="127000" y="26621"/>
                </a:cubicBezTo>
                <a:cubicBezTo>
                  <a:pt x="127000" y="24423"/>
                  <a:pt x="129286" y="22225"/>
                  <a:pt x="131572" y="22225"/>
                </a:cubicBezTo>
                <a:close/>
                <a:moveTo>
                  <a:pt x="69398" y="22225"/>
                </a:moveTo>
                <a:lnTo>
                  <a:pt x="109630" y="22225"/>
                </a:lnTo>
                <a:cubicBezTo>
                  <a:pt x="112145" y="22225"/>
                  <a:pt x="113941" y="24423"/>
                  <a:pt x="113941" y="26621"/>
                </a:cubicBezTo>
                <a:cubicBezTo>
                  <a:pt x="113941" y="29552"/>
                  <a:pt x="112145" y="31384"/>
                  <a:pt x="109630" y="31384"/>
                </a:cubicBezTo>
                <a:lnTo>
                  <a:pt x="69398" y="31384"/>
                </a:lnTo>
                <a:cubicBezTo>
                  <a:pt x="66884" y="31384"/>
                  <a:pt x="65088" y="29552"/>
                  <a:pt x="65088" y="26621"/>
                </a:cubicBezTo>
                <a:cubicBezTo>
                  <a:pt x="65088" y="24423"/>
                  <a:pt x="66884" y="22225"/>
                  <a:pt x="69398" y="22225"/>
                </a:cubicBezTo>
                <a:close/>
                <a:moveTo>
                  <a:pt x="26602" y="8657"/>
                </a:moveTo>
                <a:cubicBezTo>
                  <a:pt x="16896" y="8657"/>
                  <a:pt x="8987" y="16953"/>
                  <a:pt x="8987" y="26692"/>
                </a:cubicBezTo>
                <a:lnTo>
                  <a:pt x="8987" y="44728"/>
                </a:lnTo>
                <a:lnTo>
                  <a:pt x="170041" y="44728"/>
                </a:lnTo>
                <a:lnTo>
                  <a:pt x="170041" y="26692"/>
                </a:lnTo>
                <a:cubicBezTo>
                  <a:pt x="170041" y="16953"/>
                  <a:pt x="162132" y="8657"/>
                  <a:pt x="152426" y="8657"/>
                </a:cubicBezTo>
                <a:lnTo>
                  <a:pt x="26602" y="8657"/>
                </a:lnTo>
                <a:close/>
                <a:moveTo>
                  <a:pt x="26602" y="0"/>
                </a:moveTo>
                <a:lnTo>
                  <a:pt x="152426" y="0"/>
                </a:lnTo>
                <a:cubicBezTo>
                  <a:pt x="167165" y="0"/>
                  <a:pt x="179029" y="11903"/>
                  <a:pt x="179029" y="26692"/>
                </a:cubicBezTo>
                <a:lnTo>
                  <a:pt x="179029" y="85127"/>
                </a:lnTo>
                <a:cubicBezTo>
                  <a:pt x="179029" y="88013"/>
                  <a:pt x="176872" y="89816"/>
                  <a:pt x="174355" y="89816"/>
                </a:cubicBezTo>
                <a:cubicBezTo>
                  <a:pt x="171839" y="89816"/>
                  <a:pt x="170041" y="88013"/>
                  <a:pt x="170041" y="85127"/>
                </a:cubicBezTo>
                <a:lnTo>
                  <a:pt x="170041" y="53745"/>
                </a:lnTo>
                <a:lnTo>
                  <a:pt x="8987" y="53745"/>
                </a:lnTo>
                <a:lnTo>
                  <a:pt x="8987" y="242396"/>
                </a:lnTo>
                <a:lnTo>
                  <a:pt x="170041" y="242396"/>
                </a:lnTo>
                <a:lnTo>
                  <a:pt x="170041" y="211015"/>
                </a:lnTo>
                <a:cubicBezTo>
                  <a:pt x="170041" y="208490"/>
                  <a:pt x="171839" y="206325"/>
                  <a:pt x="174355" y="206325"/>
                </a:cubicBezTo>
                <a:cubicBezTo>
                  <a:pt x="176872" y="206325"/>
                  <a:pt x="179029" y="208490"/>
                  <a:pt x="179029" y="211015"/>
                </a:cubicBezTo>
                <a:lnTo>
                  <a:pt x="179029" y="269810"/>
                </a:lnTo>
                <a:cubicBezTo>
                  <a:pt x="179029" y="284599"/>
                  <a:pt x="167165" y="296502"/>
                  <a:pt x="152426" y="296502"/>
                </a:cubicBezTo>
                <a:lnTo>
                  <a:pt x="26602" y="296502"/>
                </a:lnTo>
                <a:cubicBezTo>
                  <a:pt x="11863" y="296502"/>
                  <a:pt x="0" y="284599"/>
                  <a:pt x="0" y="269810"/>
                </a:cubicBezTo>
                <a:lnTo>
                  <a:pt x="0" y="247085"/>
                </a:lnTo>
                <a:lnTo>
                  <a:pt x="0" y="49417"/>
                </a:lnTo>
                <a:lnTo>
                  <a:pt x="0" y="26692"/>
                </a:lnTo>
                <a:cubicBezTo>
                  <a:pt x="0" y="11903"/>
                  <a:pt x="11863" y="0"/>
                  <a:pt x="26602"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8" name="Freeform 703">
            <a:extLst>
              <a:ext uri="{FF2B5EF4-FFF2-40B4-BE49-F238E27FC236}">
                <a16:creationId xmlns:a16="http://schemas.microsoft.com/office/drawing/2014/main" id="{CAC6A45D-6E12-3743-BBBE-059940D1ADE8}"/>
              </a:ext>
            </a:extLst>
          </p:cNvPr>
          <p:cNvSpPr>
            <a:spLocks noChangeArrowheads="1"/>
          </p:cNvSpPr>
          <p:nvPr/>
        </p:nvSpPr>
        <p:spPr bwMode="auto">
          <a:xfrm>
            <a:off x="7676043" y="2927065"/>
            <a:ext cx="379954" cy="327128"/>
          </a:xfrm>
          <a:custGeom>
            <a:avLst/>
            <a:gdLst>
              <a:gd name="T0" fmla="*/ 93294 w 296049"/>
              <a:gd name="T1" fmla="*/ 226836 h 255230"/>
              <a:gd name="T2" fmla="*/ 93294 w 296049"/>
              <a:gd name="T3" fmla="*/ 232833 h 255230"/>
              <a:gd name="T4" fmla="*/ 86700 w 296049"/>
              <a:gd name="T5" fmla="*/ 232833 h 255230"/>
              <a:gd name="T6" fmla="*/ 86700 w 296049"/>
              <a:gd name="T7" fmla="*/ 226836 h 255230"/>
              <a:gd name="T8" fmla="*/ 42494 w 296049"/>
              <a:gd name="T9" fmla="*/ 225539 h 255230"/>
              <a:gd name="T10" fmla="*/ 42494 w 296049"/>
              <a:gd name="T11" fmla="*/ 231322 h 255230"/>
              <a:gd name="T12" fmla="*/ 36266 w 296049"/>
              <a:gd name="T13" fmla="*/ 231322 h 255230"/>
              <a:gd name="T14" fmla="*/ 36266 w 296049"/>
              <a:gd name="T15" fmla="*/ 225539 h 255230"/>
              <a:gd name="T16" fmla="*/ 69360 w 296049"/>
              <a:gd name="T17" fmla="*/ 229658 h 255230"/>
              <a:gd name="T18" fmla="*/ 60201 w 296049"/>
              <a:gd name="T19" fmla="*/ 229658 h 255230"/>
              <a:gd name="T20" fmla="*/ 23293 w 296049"/>
              <a:gd name="T21" fmla="*/ 210408 h 255230"/>
              <a:gd name="T22" fmla="*/ 285209 w 296049"/>
              <a:gd name="T23" fmla="*/ 245907 h 255230"/>
              <a:gd name="T24" fmla="*/ 23293 w 296049"/>
              <a:gd name="T25" fmla="*/ 210408 h 255230"/>
              <a:gd name="T26" fmla="*/ 80576 w 296049"/>
              <a:gd name="T27" fmla="*/ 80963 h 255230"/>
              <a:gd name="T28" fmla="*/ 80576 w 296049"/>
              <a:gd name="T29" fmla="*/ 89927 h 255230"/>
              <a:gd name="T30" fmla="*/ 26536 w 296049"/>
              <a:gd name="T31" fmla="*/ 201444 h 255230"/>
              <a:gd name="T32" fmla="*/ 248822 w 296049"/>
              <a:gd name="T33" fmla="*/ 142996 h 255230"/>
              <a:gd name="T34" fmla="*/ 257469 w 296049"/>
              <a:gd name="T35" fmla="*/ 140128 h 255230"/>
              <a:gd name="T36" fmla="*/ 295297 w 296049"/>
              <a:gd name="T37" fmla="*/ 253078 h 255230"/>
              <a:gd name="T38" fmla="*/ 4559 w 296049"/>
              <a:gd name="T39" fmla="*/ 255230 h 255230"/>
              <a:gd name="T40" fmla="*/ 236 w 296049"/>
              <a:gd name="T41" fmla="*/ 249134 h 255230"/>
              <a:gd name="T42" fmla="*/ 62563 w 296049"/>
              <a:gd name="T43" fmla="*/ 80963 h 255230"/>
              <a:gd name="T44" fmla="*/ 187110 w 296049"/>
              <a:gd name="T45" fmla="*/ 85914 h 255230"/>
              <a:gd name="T46" fmla="*/ 186747 w 296049"/>
              <a:gd name="T47" fmla="*/ 41087 h 255230"/>
              <a:gd name="T48" fmla="*/ 185296 w 296049"/>
              <a:gd name="T49" fmla="*/ 28073 h 255230"/>
              <a:gd name="T50" fmla="*/ 228113 w 296049"/>
              <a:gd name="T51" fmla="*/ 63501 h 255230"/>
              <a:gd name="T52" fmla="*/ 185296 w 296049"/>
              <a:gd name="T53" fmla="*/ 98567 h 255230"/>
              <a:gd name="T54" fmla="*/ 180579 w 296049"/>
              <a:gd name="T55" fmla="*/ 99290 h 255230"/>
              <a:gd name="T56" fmla="*/ 177676 w 296049"/>
              <a:gd name="T57" fmla="*/ 31688 h 255230"/>
              <a:gd name="T58" fmla="*/ 116588 w 296049"/>
              <a:gd name="T59" fmla="*/ 9016 h 255230"/>
              <a:gd name="T60" fmla="*/ 107265 w 296049"/>
              <a:gd name="T61" fmla="*/ 148221 h 255230"/>
              <a:gd name="T62" fmla="*/ 156746 w 296049"/>
              <a:gd name="T63" fmla="*/ 116485 h 255230"/>
              <a:gd name="T64" fmla="*/ 285828 w 296049"/>
              <a:gd name="T65" fmla="*/ 107109 h 255230"/>
              <a:gd name="T66" fmla="*/ 276506 w 296049"/>
              <a:gd name="T67" fmla="*/ 9016 h 255230"/>
              <a:gd name="T68" fmla="*/ 116588 w 296049"/>
              <a:gd name="T69" fmla="*/ 0 h 255230"/>
              <a:gd name="T70" fmla="*/ 294792 w 296049"/>
              <a:gd name="T71" fmla="*/ 18392 h 255230"/>
              <a:gd name="T72" fmla="*/ 276506 w 296049"/>
              <a:gd name="T73" fmla="*/ 125501 h 255230"/>
              <a:gd name="T74" fmla="*/ 151368 w 296049"/>
              <a:gd name="T75" fmla="*/ 127304 h 255230"/>
              <a:gd name="T76" fmla="*/ 102962 w 296049"/>
              <a:gd name="T77" fmla="*/ 161564 h 255230"/>
              <a:gd name="T78" fmla="*/ 98301 w 296049"/>
              <a:gd name="T79" fmla="*/ 157237 h 255230"/>
              <a:gd name="T80" fmla="*/ 116588 w 296049"/>
              <a:gd name="T81" fmla="*/ 0 h 255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96049" h="255230">
                <a:moveTo>
                  <a:pt x="86700" y="226836"/>
                </a:moveTo>
                <a:cubicBezTo>
                  <a:pt x="88532" y="225425"/>
                  <a:pt x="91463" y="225425"/>
                  <a:pt x="93294" y="226836"/>
                </a:cubicBezTo>
                <a:cubicBezTo>
                  <a:pt x="94027" y="227542"/>
                  <a:pt x="94760" y="228953"/>
                  <a:pt x="94760" y="229658"/>
                </a:cubicBezTo>
                <a:cubicBezTo>
                  <a:pt x="94760" y="231070"/>
                  <a:pt x="94027" y="232128"/>
                  <a:pt x="93294" y="232833"/>
                </a:cubicBezTo>
                <a:cubicBezTo>
                  <a:pt x="92562" y="233892"/>
                  <a:pt x="91463" y="234597"/>
                  <a:pt x="89997" y="234597"/>
                </a:cubicBezTo>
                <a:cubicBezTo>
                  <a:pt x="88898" y="234597"/>
                  <a:pt x="87799" y="233892"/>
                  <a:pt x="86700" y="232833"/>
                </a:cubicBezTo>
                <a:cubicBezTo>
                  <a:pt x="85967" y="232128"/>
                  <a:pt x="85601" y="231070"/>
                  <a:pt x="85601" y="229658"/>
                </a:cubicBezTo>
                <a:cubicBezTo>
                  <a:pt x="85601" y="228953"/>
                  <a:pt x="85967" y="227542"/>
                  <a:pt x="86700" y="226836"/>
                </a:cubicBezTo>
                <a:close/>
                <a:moveTo>
                  <a:pt x="36266" y="225539"/>
                </a:moveTo>
                <a:cubicBezTo>
                  <a:pt x="37732" y="223838"/>
                  <a:pt x="41029" y="224178"/>
                  <a:pt x="42494" y="225539"/>
                </a:cubicBezTo>
                <a:cubicBezTo>
                  <a:pt x="43593" y="226219"/>
                  <a:pt x="43959" y="227580"/>
                  <a:pt x="43959" y="228260"/>
                </a:cubicBezTo>
                <a:cubicBezTo>
                  <a:pt x="43959" y="229621"/>
                  <a:pt x="43593" y="230642"/>
                  <a:pt x="42494" y="231322"/>
                </a:cubicBezTo>
                <a:cubicBezTo>
                  <a:pt x="41761" y="232343"/>
                  <a:pt x="40296" y="233023"/>
                  <a:pt x="39197" y="233023"/>
                </a:cubicBezTo>
                <a:cubicBezTo>
                  <a:pt x="38098" y="233023"/>
                  <a:pt x="36632" y="232343"/>
                  <a:pt x="36266" y="231322"/>
                </a:cubicBezTo>
                <a:cubicBezTo>
                  <a:pt x="35167" y="230642"/>
                  <a:pt x="34801" y="229621"/>
                  <a:pt x="34801" y="228260"/>
                </a:cubicBezTo>
                <a:cubicBezTo>
                  <a:pt x="34801" y="227580"/>
                  <a:pt x="35167" y="226219"/>
                  <a:pt x="36266" y="225539"/>
                </a:cubicBezTo>
                <a:close/>
                <a:moveTo>
                  <a:pt x="64963" y="225425"/>
                </a:moveTo>
                <a:cubicBezTo>
                  <a:pt x="67528" y="225425"/>
                  <a:pt x="69360" y="227542"/>
                  <a:pt x="69360" y="229658"/>
                </a:cubicBezTo>
                <a:cubicBezTo>
                  <a:pt x="69360" y="232481"/>
                  <a:pt x="67528" y="234597"/>
                  <a:pt x="64963" y="234597"/>
                </a:cubicBezTo>
                <a:cubicBezTo>
                  <a:pt x="62399" y="234597"/>
                  <a:pt x="60201" y="232481"/>
                  <a:pt x="60201" y="229658"/>
                </a:cubicBezTo>
                <a:cubicBezTo>
                  <a:pt x="60201" y="227542"/>
                  <a:pt x="62399" y="225425"/>
                  <a:pt x="64963" y="225425"/>
                </a:cubicBezTo>
                <a:close/>
                <a:moveTo>
                  <a:pt x="23293" y="210408"/>
                </a:moveTo>
                <a:lnTo>
                  <a:pt x="11044" y="245907"/>
                </a:lnTo>
                <a:lnTo>
                  <a:pt x="285209" y="245907"/>
                </a:lnTo>
                <a:lnTo>
                  <a:pt x="272600" y="210408"/>
                </a:lnTo>
                <a:lnTo>
                  <a:pt x="23293" y="210408"/>
                </a:lnTo>
                <a:close/>
                <a:moveTo>
                  <a:pt x="62563" y="80963"/>
                </a:moveTo>
                <a:lnTo>
                  <a:pt x="80576" y="80963"/>
                </a:lnTo>
                <a:cubicBezTo>
                  <a:pt x="83459" y="80963"/>
                  <a:pt x="85260" y="82756"/>
                  <a:pt x="85260" y="85266"/>
                </a:cubicBezTo>
                <a:cubicBezTo>
                  <a:pt x="85260" y="88135"/>
                  <a:pt x="83459" y="89927"/>
                  <a:pt x="80576" y="89927"/>
                </a:cubicBezTo>
                <a:lnTo>
                  <a:pt x="65805" y="89927"/>
                </a:lnTo>
                <a:lnTo>
                  <a:pt x="26536" y="201444"/>
                </a:lnTo>
                <a:lnTo>
                  <a:pt x="269358" y="201444"/>
                </a:lnTo>
                <a:lnTo>
                  <a:pt x="248822" y="142996"/>
                </a:lnTo>
                <a:cubicBezTo>
                  <a:pt x="248102" y="140845"/>
                  <a:pt x="249182" y="138335"/>
                  <a:pt x="251704" y="137259"/>
                </a:cubicBezTo>
                <a:cubicBezTo>
                  <a:pt x="253866" y="136542"/>
                  <a:pt x="256388" y="137976"/>
                  <a:pt x="257469" y="140128"/>
                </a:cubicBezTo>
                <a:lnTo>
                  <a:pt x="295657" y="249134"/>
                </a:lnTo>
                <a:cubicBezTo>
                  <a:pt x="296378" y="250568"/>
                  <a:pt x="296017" y="252002"/>
                  <a:pt x="295297" y="253078"/>
                </a:cubicBezTo>
                <a:cubicBezTo>
                  <a:pt x="294576" y="254154"/>
                  <a:pt x="292775" y="255230"/>
                  <a:pt x="291334" y="255230"/>
                </a:cubicBezTo>
                <a:lnTo>
                  <a:pt x="4559" y="255230"/>
                </a:lnTo>
                <a:cubicBezTo>
                  <a:pt x="3118" y="255230"/>
                  <a:pt x="1677" y="254154"/>
                  <a:pt x="596" y="253078"/>
                </a:cubicBezTo>
                <a:cubicBezTo>
                  <a:pt x="-124" y="252002"/>
                  <a:pt x="-124" y="250568"/>
                  <a:pt x="236" y="249134"/>
                </a:cubicBezTo>
                <a:lnTo>
                  <a:pt x="58600" y="83832"/>
                </a:lnTo>
                <a:cubicBezTo>
                  <a:pt x="58960" y="82039"/>
                  <a:pt x="60761" y="80963"/>
                  <a:pt x="62563" y="80963"/>
                </a:cubicBezTo>
                <a:close/>
                <a:moveTo>
                  <a:pt x="186747" y="41087"/>
                </a:moveTo>
                <a:lnTo>
                  <a:pt x="187110" y="85914"/>
                </a:lnTo>
                <a:lnTo>
                  <a:pt x="216139" y="63501"/>
                </a:lnTo>
                <a:lnTo>
                  <a:pt x="186747" y="41087"/>
                </a:lnTo>
                <a:close/>
                <a:moveTo>
                  <a:pt x="180216" y="27350"/>
                </a:moveTo>
                <a:cubicBezTo>
                  <a:pt x="181667" y="26988"/>
                  <a:pt x="183845" y="26988"/>
                  <a:pt x="185296" y="28073"/>
                </a:cubicBezTo>
                <a:lnTo>
                  <a:pt x="225936" y="59886"/>
                </a:lnTo>
                <a:cubicBezTo>
                  <a:pt x="227387" y="60970"/>
                  <a:pt x="228113" y="62055"/>
                  <a:pt x="228113" y="63501"/>
                </a:cubicBezTo>
                <a:cubicBezTo>
                  <a:pt x="228113" y="64947"/>
                  <a:pt x="227387" y="66393"/>
                  <a:pt x="225936" y="67116"/>
                </a:cubicBezTo>
                <a:lnTo>
                  <a:pt x="185296" y="98567"/>
                </a:lnTo>
                <a:cubicBezTo>
                  <a:pt x="184570" y="99290"/>
                  <a:pt x="183482" y="99652"/>
                  <a:pt x="182756" y="99652"/>
                </a:cubicBezTo>
                <a:cubicBezTo>
                  <a:pt x="182030" y="99652"/>
                  <a:pt x="180942" y="99652"/>
                  <a:pt x="180579" y="99290"/>
                </a:cubicBezTo>
                <a:cubicBezTo>
                  <a:pt x="179127" y="98567"/>
                  <a:pt x="178039" y="96760"/>
                  <a:pt x="178039" y="95314"/>
                </a:cubicBezTo>
                <a:lnTo>
                  <a:pt x="177676" y="31688"/>
                </a:lnTo>
                <a:cubicBezTo>
                  <a:pt x="177676" y="29880"/>
                  <a:pt x="178765" y="28434"/>
                  <a:pt x="180216" y="27350"/>
                </a:cubicBezTo>
                <a:close/>
                <a:moveTo>
                  <a:pt x="116588" y="9016"/>
                </a:moveTo>
                <a:cubicBezTo>
                  <a:pt x="111568" y="9016"/>
                  <a:pt x="107265" y="13343"/>
                  <a:pt x="107265" y="18392"/>
                </a:cubicBezTo>
                <a:lnTo>
                  <a:pt x="107265" y="148221"/>
                </a:lnTo>
                <a:lnTo>
                  <a:pt x="145990" y="120091"/>
                </a:lnTo>
                <a:cubicBezTo>
                  <a:pt x="149217" y="117928"/>
                  <a:pt x="152802" y="116485"/>
                  <a:pt x="156746" y="116485"/>
                </a:cubicBezTo>
                <a:lnTo>
                  <a:pt x="276506" y="116485"/>
                </a:lnTo>
                <a:cubicBezTo>
                  <a:pt x="281526" y="116485"/>
                  <a:pt x="285828" y="112518"/>
                  <a:pt x="285828" y="107109"/>
                </a:cubicBezTo>
                <a:lnTo>
                  <a:pt x="285828" y="18392"/>
                </a:lnTo>
                <a:cubicBezTo>
                  <a:pt x="285828" y="13343"/>
                  <a:pt x="281526" y="9016"/>
                  <a:pt x="276506" y="9016"/>
                </a:cubicBezTo>
                <a:lnTo>
                  <a:pt x="116588" y="9016"/>
                </a:lnTo>
                <a:close/>
                <a:moveTo>
                  <a:pt x="116588" y="0"/>
                </a:moveTo>
                <a:lnTo>
                  <a:pt x="276506" y="0"/>
                </a:lnTo>
                <a:cubicBezTo>
                  <a:pt x="286904" y="0"/>
                  <a:pt x="294792" y="8294"/>
                  <a:pt x="294792" y="18392"/>
                </a:cubicBezTo>
                <a:lnTo>
                  <a:pt x="294792" y="107109"/>
                </a:lnTo>
                <a:cubicBezTo>
                  <a:pt x="294792" y="117567"/>
                  <a:pt x="286904" y="125501"/>
                  <a:pt x="276506" y="125501"/>
                </a:cubicBezTo>
                <a:lnTo>
                  <a:pt x="156746" y="125501"/>
                </a:lnTo>
                <a:cubicBezTo>
                  <a:pt x="154595" y="125501"/>
                  <a:pt x="152802" y="126222"/>
                  <a:pt x="151368" y="127304"/>
                </a:cubicBezTo>
                <a:lnTo>
                  <a:pt x="105472" y="160843"/>
                </a:lnTo>
                <a:cubicBezTo>
                  <a:pt x="104755" y="161204"/>
                  <a:pt x="103679" y="161564"/>
                  <a:pt x="102962" y="161564"/>
                </a:cubicBezTo>
                <a:cubicBezTo>
                  <a:pt x="102245" y="161564"/>
                  <a:pt x="101528" y="161564"/>
                  <a:pt x="100811" y="161204"/>
                </a:cubicBezTo>
                <a:cubicBezTo>
                  <a:pt x="99377" y="160122"/>
                  <a:pt x="98301" y="158679"/>
                  <a:pt x="98301" y="157237"/>
                </a:cubicBezTo>
                <a:lnTo>
                  <a:pt x="98301" y="18392"/>
                </a:lnTo>
                <a:cubicBezTo>
                  <a:pt x="98301" y="8294"/>
                  <a:pt x="106548" y="0"/>
                  <a:pt x="116588"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9" name="Freeform 705">
            <a:extLst>
              <a:ext uri="{FF2B5EF4-FFF2-40B4-BE49-F238E27FC236}">
                <a16:creationId xmlns:a16="http://schemas.microsoft.com/office/drawing/2014/main" id="{70FCCDCB-C664-E146-8B9B-E8E2C9AB5FE9}"/>
              </a:ext>
            </a:extLst>
          </p:cNvPr>
          <p:cNvSpPr>
            <a:spLocks noChangeArrowheads="1"/>
          </p:cNvSpPr>
          <p:nvPr/>
        </p:nvSpPr>
        <p:spPr bwMode="auto">
          <a:xfrm>
            <a:off x="6668893" y="5510813"/>
            <a:ext cx="379954" cy="361668"/>
          </a:xfrm>
          <a:custGeom>
            <a:avLst/>
            <a:gdLst>
              <a:gd name="T0" fmla="*/ 119033 w 296502"/>
              <a:gd name="T1" fmla="*/ 273576 h 282215"/>
              <a:gd name="T2" fmla="*/ 177468 w 296502"/>
              <a:gd name="T3" fmla="*/ 250898 h 282215"/>
              <a:gd name="T4" fmla="*/ 147447 w 296502"/>
              <a:gd name="T5" fmla="*/ 223838 h 282215"/>
              <a:gd name="T6" fmla="*/ 147447 w 296502"/>
              <a:gd name="T7" fmla="*/ 232982 h 282215"/>
              <a:gd name="T8" fmla="*/ 147447 w 296502"/>
              <a:gd name="T9" fmla="*/ 223838 h 282215"/>
              <a:gd name="T10" fmla="*/ 190873 w 296502"/>
              <a:gd name="T11" fmla="*/ 44450 h 282215"/>
              <a:gd name="T12" fmla="*/ 190873 w 296502"/>
              <a:gd name="T13" fmla="*/ 53051 h 282215"/>
              <a:gd name="T14" fmla="*/ 148250 w 296502"/>
              <a:gd name="T15" fmla="*/ 124365 h 282215"/>
              <a:gd name="T16" fmla="*/ 205682 w 296502"/>
              <a:gd name="T17" fmla="*/ 78136 h 282215"/>
              <a:gd name="T18" fmla="*/ 151140 w 296502"/>
              <a:gd name="T19" fmla="*/ 134040 h 282215"/>
              <a:gd name="T20" fmla="*/ 145360 w 296502"/>
              <a:gd name="T21" fmla="*/ 134040 h 282215"/>
              <a:gd name="T22" fmla="*/ 62644 w 296502"/>
              <a:gd name="T23" fmla="*/ 199979 h 282215"/>
              <a:gd name="T24" fmla="*/ 105628 w 296502"/>
              <a:gd name="T25" fmla="*/ 165576 h 282215"/>
              <a:gd name="T26" fmla="*/ 233857 w 296502"/>
              <a:gd name="T27" fmla="*/ 102146 h 282215"/>
              <a:gd name="T28" fmla="*/ 242526 w 296502"/>
              <a:gd name="T29" fmla="*/ 102146 h 282215"/>
              <a:gd name="T30" fmla="*/ 238192 w 296502"/>
              <a:gd name="T31" fmla="*/ 174893 h 282215"/>
              <a:gd name="T32" fmla="*/ 61199 w 296502"/>
              <a:gd name="T33" fmla="*/ 212521 h 282215"/>
              <a:gd name="T34" fmla="*/ 56503 w 296502"/>
              <a:gd name="T35" fmla="*/ 213238 h 282215"/>
              <a:gd name="T36" fmla="*/ 53975 w 296502"/>
              <a:gd name="T37" fmla="*/ 48750 h 282215"/>
              <a:gd name="T38" fmla="*/ 240799 w 296502"/>
              <a:gd name="T39" fmla="*/ 22225 h 282215"/>
              <a:gd name="T40" fmla="*/ 253937 w 296502"/>
              <a:gd name="T41" fmla="*/ 26492 h 282215"/>
              <a:gd name="T42" fmla="*/ 258554 w 296502"/>
              <a:gd name="T43" fmla="*/ 57430 h 282215"/>
              <a:gd name="T44" fmla="*/ 258554 w 296502"/>
              <a:gd name="T45" fmla="*/ 66320 h 282215"/>
              <a:gd name="T46" fmla="*/ 236537 w 296502"/>
              <a:gd name="T47" fmla="*/ 62052 h 282215"/>
              <a:gd name="T48" fmla="*/ 245415 w 296502"/>
              <a:gd name="T49" fmla="*/ 57430 h 282215"/>
              <a:gd name="T50" fmla="*/ 240799 w 296502"/>
              <a:gd name="T51" fmla="*/ 31115 h 282215"/>
              <a:gd name="T52" fmla="*/ 240799 w 296502"/>
              <a:gd name="T53" fmla="*/ 22225 h 282215"/>
              <a:gd name="T54" fmla="*/ 215062 w 296502"/>
              <a:gd name="T55" fmla="*/ 45064 h 282215"/>
              <a:gd name="T56" fmla="*/ 287452 w 296502"/>
              <a:gd name="T57" fmla="*/ 45064 h 282215"/>
              <a:gd name="T58" fmla="*/ 251257 w 296502"/>
              <a:gd name="T59" fmla="*/ 0 h 282215"/>
              <a:gd name="T60" fmla="*/ 251257 w 296502"/>
              <a:gd name="T61" fmla="*/ 90128 h 282215"/>
              <a:gd name="T62" fmla="*/ 251257 w 296502"/>
              <a:gd name="T63" fmla="*/ 0 h 282215"/>
              <a:gd name="T64" fmla="*/ 206685 w 296502"/>
              <a:gd name="T65" fmla="*/ 0 h 282215"/>
              <a:gd name="T66" fmla="*/ 206685 w 296502"/>
              <a:gd name="T67" fmla="*/ 8999 h 282215"/>
              <a:gd name="T68" fmla="*/ 9017 w 296502"/>
              <a:gd name="T69" fmla="*/ 17998 h 282215"/>
              <a:gd name="T70" fmla="*/ 36070 w 296502"/>
              <a:gd name="T71" fmla="*/ 206262 h 282215"/>
              <a:gd name="T72" fmla="*/ 36070 w 296502"/>
              <a:gd name="T73" fmla="*/ 215261 h 282215"/>
              <a:gd name="T74" fmla="*/ 9017 w 296502"/>
              <a:gd name="T75" fmla="*/ 232900 h 282215"/>
              <a:gd name="T76" fmla="*/ 114705 w 296502"/>
              <a:gd name="T77" fmla="*/ 242259 h 282215"/>
              <a:gd name="T78" fmla="*/ 278466 w 296502"/>
              <a:gd name="T79" fmla="*/ 242259 h 282215"/>
              <a:gd name="T80" fmla="*/ 287484 w 296502"/>
              <a:gd name="T81" fmla="*/ 215261 h 282215"/>
              <a:gd name="T82" fmla="*/ 85487 w 296502"/>
              <a:gd name="T83" fmla="*/ 210582 h 282215"/>
              <a:gd name="T84" fmla="*/ 287484 w 296502"/>
              <a:gd name="T85" fmla="*/ 206262 h 282215"/>
              <a:gd name="T86" fmla="*/ 291812 w 296502"/>
              <a:gd name="T87" fmla="*/ 85313 h 282215"/>
              <a:gd name="T88" fmla="*/ 296502 w 296502"/>
              <a:gd name="T89" fmla="*/ 210582 h 282215"/>
              <a:gd name="T90" fmla="*/ 278466 w 296502"/>
              <a:gd name="T91" fmla="*/ 250898 h 282215"/>
              <a:gd name="T92" fmla="*/ 186485 w 296502"/>
              <a:gd name="T93" fmla="*/ 273576 h 282215"/>
              <a:gd name="T94" fmla="*/ 220031 w 296502"/>
              <a:gd name="T95" fmla="*/ 277896 h 282215"/>
              <a:gd name="T96" fmla="*/ 181796 w 296502"/>
              <a:gd name="T97" fmla="*/ 282215 h 282215"/>
              <a:gd name="T98" fmla="*/ 80798 w 296502"/>
              <a:gd name="T99" fmla="*/ 282215 h 282215"/>
              <a:gd name="T100" fmla="*/ 80798 w 296502"/>
              <a:gd name="T101" fmla="*/ 273576 h 282215"/>
              <a:gd name="T102" fmla="*/ 110015 w 296502"/>
              <a:gd name="T103" fmla="*/ 250898 h 282215"/>
              <a:gd name="T104" fmla="*/ 0 w 296502"/>
              <a:gd name="T105" fmla="*/ 232900 h 282215"/>
              <a:gd name="T106" fmla="*/ 0 w 296502"/>
              <a:gd name="T107" fmla="*/ 17998 h 282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6502" h="282215">
                <a:moveTo>
                  <a:pt x="119033" y="250898"/>
                </a:moveTo>
                <a:lnTo>
                  <a:pt x="119033" y="273576"/>
                </a:lnTo>
                <a:lnTo>
                  <a:pt x="177468" y="273576"/>
                </a:lnTo>
                <a:lnTo>
                  <a:pt x="177468" y="250898"/>
                </a:lnTo>
                <a:lnTo>
                  <a:pt x="119033" y="250898"/>
                </a:lnTo>
                <a:close/>
                <a:moveTo>
                  <a:pt x="147447" y="223838"/>
                </a:moveTo>
                <a:cubicBezTo>
                  <a:pt x="150114" y="223838"/>
                  <a:pt x="152019" y="225743"/>
                  <a:pt x="152019" y="228410"/>
                </a:cubicBezTo>
                <a:cubicBezTo>
                  <a:pt x="152019" y="231077"/>
                  <a:pt x="150114" y="232982"/>
                  <a:pt x="147447" y="232982"/>
                </a:cubicBezTo>
                <a:cubicBezTo>
                  <a:pt x="144780" y="232982"/>
                  <a:pt x="142875" y="231077"/>
                  <a:pt x="142875" y="228410"/>
                </a:cubicBezTo>
                <a:cubicBezTo>
                  <a:pt x="142875" y="225743"/>
                  <a:pt x="144780" y="223838"/>
                  <a:pt x="147447" y="223838"/>
                </a:cubicBezTo>
                <a:close/>
                <a:moveTo>
                  <a:pt x="58309" y="44450"/>
                </a:moveTo>
                <a:lnTo>
                  <a:pt x="190873" y="44450"/>
                </a:lnTo>
                <a:cubicBezTo>
                  <a:pt x="193401" y="44450"/>
                  <a:pt x="195568" y="46242"/>
                  <a:pt x="195568" y="48750"/>
                </a:cubicBezTo>
                <a:cubicBezTo>
                  <a:pt x="195568" y="51259"/>
                  <a:pt x="193401" y="53051"/>
                  <a:pt x="190873" y="53051"/>
                </a:cubicBezTo>
                <a:lnTo>
                  <a:pt x="69868" y="53051"/>
                </a:lnTo>
                <a:lnTo>
                  <a:pt x="148250" y="124365"/>
                </a:lnTo>
                <a:lnTo>
                  <a:pt x="199542" y="78136"/>
                </a:lnTo>
                <a:cubicBezTo>
                  <a:pt x="201348" y="76344"/>
                  <a:pt x="204237" y="76344"/>
                  <a:pt x="205682" y="78136"/>
                </a:cubicBezTo>
                <a:cubicBezTo>
                  <a:pt x="207488" y="80286"/>
                  <a:pt x="207488" y="82795"/>
                  <a:pt x="205682" y="84587"/>
                </a:cubicBezTo>
                <a:lnTo>
                  <a:pt x="151140" y="134040"/>
                </a:lnTo>
                <a:cubicBezTo>
                  <a:pt x="150417" y="134757"/>
                  <a:pt x="149334" y="135115"/>
                  <a:pt x="148250" y="135115"/>
                </a:cubicBezTo>
                <a:cubicBezTo>
                  <a:pt x="147167" y="135115"/>
                  <a:pt x="146083" y="134757"/>
                  <a:pt x="145360" y="134040"/>
                </a:cubicBezTo>
                <a:lnTo>
                  <a:pt x="62644" y="58785"/>
                </a:lnTo>
                <a:lnTo>
                  <a:pt x="62644" y="199979"/>
                </a:lnTo>
                <a:lnTo>
                  <a:pt x="102738" y="167010"/>
                </a:lnTo>
                <a:cubicBezTo>
                  <a:pt x="103822" y="166293"/>
                  <a:pt x="104544" y="165576"/>
                  <a:pt x="105628" y="165576"/>
                </a:cubicBezTo>
                <a:lnTo>
                  <a:pt x="233857" y="165576"/>
                </a:lnTo>
                <a:lnTo>
                  <a:pt x="233857" y="102146"/>
                </a:lnTo>
                <a:cubicBezTo>
                  <a:pt x="233857" y="99996"/>
                  <a:pt x="235663" y="97846"/>
                  <a:pt x="238192" y="97846"/>
                </a:cubicBezTo>
                <a:cubicBezTo>
                  <a:pt x="240720" y="97846"/>
                  <a:pt x="242526" y="99996"/>
                  <a:pt x="242526" y="102146"/>
                </a:cubicBezTo>
                <a:lnTo>
                  <a:pt x="242526" y="170593"/>
                </a:lnTo>
                <a:cubicBezTo>
                  <a:pt x="242526" y="172743"/>
                  <a:pt x="240720" y="174893"/>
                  <a:pt x="238192" y="174893"/>
                </a:cubicBezTo>
                <a:lnTo>
                  <a:pt x="107434" y="174893"/>
                </a:lnTo>
                <a:lnTo>
                  <a:pt x="61199" y="212521"/>
                </a:lnTo>
                <a:cubicBezTo>
                  <a:pt x="60477" y="213596"/>
                  <a:pt x="59393" y="213955"/>
                  <a:pt x="58309" y="213955"/>
                </a:cubicBezTo>
                <a:cubicBezTo>
                  <a:pt x="57587" y="213955"/>
                  <a:pt x="57226" y="213955"/>
                  <a:pt x="56503" y="213238"/>
                </a:cubicBezTo>
                <a:cubicBezTo>
                  <a:pt x="55058" y="212521"/>
                  <a:pt x="53975" y="211088"/>
                  <a:pt x="53975" y="209296"/>
                </a:cubicBezTo>
                <a:lnTo>
                  <a:pt x="53975" y="48750"/>
                </a:lnTo>
                <a:cubicBezTo>
                  <a:pt x="53975" y="46242"/>
                  <a:pt x="55781" y="44450"/>
                  <a:pt x="58309" y="44450"/>
                </a:cubicBezTo>
                <a:close/>
                <a:moveTo>
                  <a:pt x="240799" y="22225"/>
                </a:moveTo>
                <a:lnTo>
                  <a:pt x="249676" y="22225"/>
                </a:lnTo>
                <a:cubicBezTo>
                  <a:pt x="252162" y="22225"/>
                  <a:pt x="253937" y="24003"/>
                  <a:pt x="253937" y="26492"/>
                </a:cubicBezTo>
                <a:lnTo>
                  <a:pt x="253937" y="57430"/>
                </a:lnTo>
                <a:lnTo>
                  <a:pt x="258554" y="57430"/>
                </a:lnTo>
                <a:cubicBezTo>
                  <a:pt x="261040" y="57430"/>
                  <a:pt x="263170" y="59208"/>
                  <a:pt x="263170" y="62052"/>
                </a:cubicBezTo>
                <a:cubicBezTo>
                  <a:pt x="263170" y="64542"/>
                  <a:pt x="261040" y="66320"/>
                  <a:pt x="258554" y="66320"/>
                </a:cubicBezTo>
                <a:lnTo>
                  <a:pt x="240799" y="66320"/>
                </a:lnTo>
                <a:cubicBezTo>
                  <a:pt x="238313" y="66320"/>
                  <a:pt x="236537" y="64542"/>
                  <a:pt x="236537" y="62052"/>
                </a:cubicBezTo>
                <a:cubicBezTo>
                  <a:pt x="236537" y="59208"/>
                  <a:pt x="238313" y="57430"/>
                  <a:pt x="240799" y="57430"/>
                </a:cubicBezTo>
                <a:lnTo>
                  <a:pt x="245415" y="57430"/>
                </a:lnTo>
                <a:lnTo>
                  <a:pt x="245415" y="31115"/>
                </a:lnTo>
                <a:lnTo>
                  <a:pt x="240799" y="31115"/>
                </a:lnTo>
                <a:cubicBezTo>
                  <a:pt x="238313" y="31115"/>
                  <a:pt x="236537" y="28982"/>
                  <a:pt x="236537" y="26492"/>
                </a:cubicBezTo>
                <a:cubicBezTo>
                  <a:pt x="236537" y="24003"/>
                  <a:pt x="238313" y="22225"/>
                  <a:pt x="240799" y="22225"/>
                </a:cubicBezTo>
                <a:close/>
                <a:moveTo>
                  <a:pt x="251257" y="9013"/>
                </a:moveTo>
                <a:cubicBezTo>
                  <a:pt x="231349" y="9013"/>
                  <a:pt x="215062" y="25236"/>
                  <a:pt x="215062" y="45064"/>
                </a:cubicBezTo>
                <a:cubicBezTo>
                  <a:pt x="215062" y="64892"/>
                  <a:pt x="231349" y="81115"/>
                  <a:pt x="251257" y="81115"/>
                </a:cubicBezTo>
                <a:cubicBezTo>
                  <a:pt x="271164" y="81115"/>
                  <a:pt x="287452" y="64892"/>
                  <a:pt x="287452" y="45064"/>
                </a:cubicBezTo>
                <a:cubicBezTo>
                  <a:pt x="287452" y="25236"/>
                  <a:pt x="271164" y="9013"/>
                  <a:pt x="251257" y="9013"/>
                </a:cubicBezTo>
                <a:close/>
                <a:moveTo>
                  <a:pt x="251257" y="0"/>
                </a:moveTo>
                <a:cubicBezTo>
                  <a:pt x="276231" y="0"/>
                  <a:pt x="296500" y="20188"/>
                  <a:pt x="296500" y="45064"/>
                </a:cubicBezTo>
                <a:cubicBezTo>
                  <a:pt x="296500" y="69939"/>
                  <a:pt x="276231" y="90128"/>
                  <a:pt x="251257" y="90128"/>
                </a:cubicBezTo>
                <a:cubicBezTo>
                  <a:pt x="226282" y="90128"/>
                  <a:pt x="206375" y="69939"/>
                  <a:pt x="206375" y="45064"/>
                </a:cubicBezTo>
                <a:cubicBezTo>
                  <a:pt x="206375" y="20188"/>
                  <a:pt x="226282" y="0"/>
                  <a:pt x="251257" y="0"/>
                </a:cubicBezTo>
                <a:close/>
                <a:moveTo>
                  <a:pt x="18035" y="0"/>
                </a:moveTo>
                <a:lnTo>
                  <a:pt x="206685" y="0"/>
                </a:lnTo>
                <a:cubicBezTo>
                  <a:pt x="208849" y="0"/>
                  <a:pt x="211013" y="1800"/>
                  <a:pt x="211013" y="4679"/>
                </a:cubicBezTo>
                <a:cubicBezTo>
                  <a:pt x="211013" y="7199"/>
                  <a:pt x="208849" y="8999"/>
                  <a:pt x="206685" y="8999"/>
                </a:cubicBezTo>
                <a:lnTo>
                  <a:pt x="18035" y="8999"/>
                </a:lnTo>
                <a:cubicBezTo>
                  <a:pt x="12985" y="8999"/>
                  <a:pt x="9017" y="12959"/>
                  <a:pt x="9017" y="17998"/>
                </a:cubicBezTo>
                <a:lnTo>
                  <a:pt x="9017" y="206262"/>
                </a:lnTo>
                <a:lnTo>
                  <a:pt x="36070" y="206262"/>
                </a:lnTo>
                <a:cubicBezTo>
                  <a:pt x="38595" y="206262"/>
                  <a:pt x="40399" y="208062"/>
                  <a:pt x="40399" y="210582"/>
                </a:cubicBezTo>
                <a:cubicBezTo>
                  <a:pt x="40399" y="213101"/>
                  <a:pt x="38595" y="215261"/>
                  <a:pt x="36070" y="215261"/>
                </a:cubicBezTo>
                <a:lnTo>
                  <a:pt x="9017" y="215261"/>
                </a:lnTo>
                <a:lnTo>
                  <a:pt x="9017" y="232900"/>
                </a:lnTo>
                <a:cubicBezTo>
                  <a:pt x="9017" y="237939"/>
                  <a:pt x="12985" y="242259"/>
                  <a:pt x="18035" y="242259"/>
                </a:cubicBezTo>
                <a:lnTo>
                  <a:pt x="114705" y="242259"/>
                </a:lnTo>
                <a:lnTo>
                  <a:pt x="181796" y="242259"/>
                </a:lnTo>
                <a:lnTo>
                  <a:pt x="278466" y="242259"/>
                </a:lnTo>
                <a:cubicBezTo>
                  <a:pt x="283516" y="242259"/>
                  <a:pt x="287484" y="237939"/>
                  <a:pt x="287484" y="232900"/>
                </a:cubicBezTo>
                <a:lnTo>
                  <a:pt x="287484" y="215261"/>
                </a:lnTo>
                <a:lnTo>
                  <a:pt x="90177" y="215261"/>
                </a:lnTo>
                <a:cubicBezTo>
                  <a:pt x="87291" y="215261"/>
                  <a:pt x="85487" y="213101"/>
                  <a:pt x="85487" y="210582"/>
                </a:cubicBezTo>
                <a:cubicBezTo>
                  <a:pt x="85487" y="208062"/>
                  <a:pt x="87291" y="206262"/>
                  <a:pt x="90177" y="206262"/>
                </a:cubicBezTo>
                <a:lnTo>
                  <a:pt x="287484" y="206262"/>
                </a:lnTo>
                <a:lnTo>
                  <a:pt x="287484" y="89992"/>
                </a:lnTo>
                <a:cubicBezTo>
                  <a:pt x="287484" y="87472"/>
                  <a:pt x="289648" y="85313"/>
                  <a:pt x="291812" y="85313"/>
                </a:cubicBezTo>
                <a:cubicBezTo>
                  <a:pt x="294337" y="85313"/>
                  <a:pt x="296502" y="87472"/>
                  <a:pt x="296502" y="89992"/>
                </a:cubicBezTo>
                <a:lnTo>
                  <a:pt x="296502" y="210582"/>
                </a:lnTo>
                <a:lnTo>
                  <a:pt x="296502" y="232900"/>
                </a:lnTo>
                <a:cubicBezTo>
                  <a:pt x="296502" y="242979"/>
                  <a:pt x="288566" y="250898"/>
                  <a:pt x="278466" y="250898"/>
                </a:cubicBezTo>
                <a:lnTo>
                  <a:pt x="186485" y="250898"/>
                </a:lnTo>
                <a:lnTo>
                  <a:pt x="186485" y="273576"/>
                </a:lnTo>
                <a:lnTo>
                  <a:pt x="215703" y="273576"/>
                </a:lnTo>
                <a:cubicBezTo>
                  <a:pt x="218228" y="273576"/>
                  <a:pt x="220031" y="275376"/>
                  <a:pt x="220031" y="277896"/>
                </a:cubicBezTo>
                <a:cubicBezTo>
                  <a:pt x="220031" y="280415"/>
                  <a:pt x="218228" y="282215"/>
                  <a:pt x="215703" y="282215"/>
                </a:cubicBezTo>
                <a:lnTo>
                  <a:pt x="181796" y="282215"/>
                </a:lnTo>
                <a:lnTo>
                  <a:pt x="114705" y="282215"/>
                </a:lnTo>
                <a:lnTo>
                  <a:pt x="80798" y="282215"/>
                </a:lnTo>
                <a:cubicBezTo>
                  <a:pt x="78273" y="282215"/>
                  <a:pt x="76470" y="280415"/>
                  <a:pt x="76470" y="277896"/>
                </a:cubicBezTo>
                <a:cubicBezTo>
                  <a:pt x="76470" y="275376"/>
                  <a:pt x="78273" y="273576"/>
                  <a:pt x="80798" y="273576"/>
                </a:cubicBezTo>
                <a:lnTo>
                  <a:pt x="110015" y="273576"/>
                </a:lnTo>
                <a:lnTo>
                  <a:pt x="110015" y="250898"/>
                </a:lnTo>
                <a:lnTo>
                  <a:pt x="18035" y="250898"/>
                </a:lnTo>
                <a:cubicBezTo>
                  <a:pt x="8296" y="250898"/>
                  <a:pt x="0" y="242979"/>
                  <a:pt x="0" y="232900"/>
                </a:cubicBezTo>
                <a:lnTo>
                  <a:pt x="0" y="210582"/>
                </a:lnTo>
                <a:lnTo>
                  <a:pt x="0" y="17998"/>
                </a:lnTo>
                <a:cubicBezTo>
                  <a:pt x="0" y="8279"/>
                  <a:pt x="8296" y="0"/>
                  <a:pt x="1803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0" name="Freeform 706">
            <a:extLst>
              <a:ext uri="{FF2B5EF4-FFF2-40B4-BE49-F238E27FC236}">
                <a16:creationId xmlns:a16="http://schemas.microsoft.com/office/drawing/2014/main" id="{1DAFEE68-1C99-2C41-808B-15F869CA9C95}"/>
              </a:ext>
            </a:extLst>
          </p:cNvPr>
          <p:cNvSpPr>
            <a:spLocks noChangeArrowheads="1"/>
          </p:cNvSpPr>
          <p:nvPr/>
        </p:nvSpPr>
        <p:spPr bwMode="auto">
          <a:xfrm>
            <a:off x="6668893" y="1906261"/>
            <a:ext cx="379956" cy="367763"/>
          </a:xfrm>
          <a:custGeom>
            <a:avLst/>
            <a:gdLst>
              <a:gd name="T0" fmla="*/ 9017 w 296503"/>
              <a:gd name="T1" fmla="*/ 269637 h 287676"/>
              <a:gd name="T2" fmla="*/ 278467 w 296503"/>
              <a:gd name="T3" fmla="*/ 278656 h 287676"/>
              <a:gd name="T4" fmla="*/ 287485 w 296503"/>
              <a:gd name="T5" fmla="*/ 260617 h 287676"/>
              <a:gd name="T6" fmla="*/ 29939 w 296503"/>
              <a:gd name="T7" fmla="*/ 219486 h 287676"/>
              <a:gd name="T8" fmla="*/ 284238 w 296503"/>
              <a:gd name="T9" fmla="*/ 251597 h 287676"/>
              <a:gd name="T10" fmla="*/ 29939 w 296503"/>
              <a:gd name="T11" fmla="*/ 219486 h 287676"/>
              <a:gd name="T12" fmla="*/ 172028 w 296503"/>
              <a:gd name="T13" fmla="*/ 90574 h 287676"/>
              <a:gd name="T14" fmla="*/ 193990 w 296503"/>
              <a:gd name="T15" fmla="*/ 74358 h 287676"/>
              <a:gd name="T16" fmla="*/ 158641 w 296503"/>
              <a:gd name="T17" fmla="*/ 62612 h 287676"/>
              <a:gd name="T18" fmla="*/ 163637 w 296503"/>
              <a:gd name="T19" fmla="*/ 76390 h 287676"/>
              <a:gd name="T20" fmla="*/ 158641 w 296503"/>
              <a:gd name="T21" fmla="*/ 71314 h 287676"/>
              <a:gd name="T22" fmla="*/ 99765 w 296503"/>
              <a:gd name="T23" fmla="*/ 72039 h 287676"/>
              <a:gd name="T24" fmla="*/ 100122 w 296503"/>
              <a:gd name="T25" fmla="*/ 112286 h 287676"/>
              <a:gd name="T26" fmla="*/ 159354 w 296503"/>
              <a:gd name="T27" fmla="*/ 111560 h 287676"/>
              <a:gd name="T28" fmla="*/ 167918 w 296503"/>
              <a:gd name="T29" fmla="*/ 111560 h 287676"/>
              <a:gd name="T30" fmla="*/ 100122 w 296503"/>
              <a:gd name="T31" fmla="*/ 120988 h 287676"/>
              <a:gd name="T32" fmla="*/ 90488 w 296503"/>
              <a:gd name="T33" fmla="*/ 72039 h 287676"/>
              <a:gd name="T34" fmla="*/ 200366 w 296503"/>
              <a:gd name="T35" fmla="*/ 61746 h 287676"/>
              <a:gd name="T36" fmla="*/ 202846 w 296503"/>
              <a:gd name="T37" fmla="*/ 115078 h 287676"/>
              <a:gd name="T38" fmla="*/ 198595 w 296503"/>
              <a:gd name="T39" fmla="*/ 119402 h 287676"/>
              <a:gd name="T40" fmla="*/ 162109 w 296503"/>
              <a:gd name="T41" fmla="*/ 94177 h 287676"/>
              <a:gd name="T42" fmla="*/ 162109 w 296503"/>
              <a:gd name="T43" fmla="*/ 86610 h 287676"/>
              <a:gd name="T44" fmla="*/ 200366 w 296503"/>
              <a:gd name="T45" fmla="*/ 61746 h 287676"/>
              <a:gd name="T46" fmla="*/ 58435 w 296503"/>
              <a:gd name="T47" fmla="*/ 34037 h 287676"/>
              <a:gd name="T48" fmla="*/ 58435 w 296503"/>
              <a:gd name="T49" fmla="*/ 43057 h 287676"/>
              <a:gd name="T50" fmla="*/ 32103 w 296503"/>
              <a:gd name="T51" fmla="*/ 52798 h 287676"/>
              <a:gd name="T52" fmla="*/ 264760 w 296503"/>
              <a:gd name="T53" fmla="*/ 210466 h 287676"/>
              <a:gd name="T54" fmla="*/ 254660 w 296503"/>
              <a:gd name="T55" fmla="*/ 43057 h 287676"/>
              <a:gd name="T56" fmla="*/ 233379 w 296503"/>
              <a:gd name="T57" fmla="*/ 38366 h 287676"/>
              <a:gd name="T58" fmla="*/ 254660 w 296503"/>
              <a:gd name="T59" fmla="*/ 34037 h 287676"/>
              <a:gd name="T60" fmla="*/ 273778 w 296503"/>
              <a:gd name="T61" fmla="*/ 214074 h 287676"/>
              <a:gd name="T62" fmla="*/ 296142 w 296503"/>
              <a:gd name="T63" fmla="*/ 254122 h 287676"/>
              <a:gd name="T64" fmla="*/ 296503 w 296503"/>
              <a:gd name="T65" fmla="*/ 255926 h 287676"/>
              <a:gd name="T66" fmla="*/ 278467 w 296503"/>
              <a:gd name="T67" fmla="*/ 287676 h 287676"/>
              <a:gd name="T68" fmla="*/ 0 w 296503"/>
              <a:gd name="T69" fmla="*/ 269637 h 287676"/>
              <a:gd name="T70" fmla="*/ 360 w 296503"/>
              <a:gd name="T71" fmla="*/ 254483 h 287676"/>
              <a:gd name="T72" fmla="*/ 721 w 296503"/>
              <a:gd name="T73" fmla="*/ 253762 h 287676"/>
              <a:gd name="T74" fmla="*/ 23085 w 296503"/>
              <a:gd name="T75" fmla="*/ 52798 h 287676"/>
              <a:gd name="T76" fmla="*/ 136013 w 296503"/>
              <a:gd name="T77" fmla="*/ 9371 h 287676"/>
              <a:gd name="T78" fmla="*/ 81884 w 296503"/>
              <a:gd name="T79" fmla="*/ 132138 h 287676"/>
              <a:gd name="T80" fmla="*/ 82601 w 296503"/>
              <a:gd name="T81" fmla="*/ 170547 h 287676"/>
              <a:gd name="T82" fmla="*/ 122032 w 296503"/>
              <a:gd name="T83" fmla="*/ 162291 h 287676"/>
              <a:gd name="T84" fmla="*/ 224913 w 296503"/>
              <a:gd name="T85" fmla="*/ 86190 h 287676"/>
              <a:gd name="T86" fmla="*/ 136013 w 296503"/>
              <a:gd name="T87" fmla="*/ 9371 h 287676"/>
              <a:gd name="T88" fmla="*/ 203405 w 296503"/>
              <a:gd name="T89" fmla="*/ 21217 h 287676"/>
              <a:gd name="T90" fmla="*/ 155370 w 296503"/>
              <a:gd name="T91" fmla="*/ 174855 h 287676"/>
              <a:gd name="T92" fmla="*/ 111637 w 296503"/>
              <a:gd name="T93" fmla="*/ 170547 h 287676"/>
              <a:gd name="T94" fmla="*/ 77582 w 296503"/>
              <a:gd name="T95" fmla="*/ 181316 h 287676"/>
              <a:gd name="T96" fmla="*/ 73281 w 296503"/>
              <a:gd name="T97" fmla="*/ 176650 h 287676"/>
              <a:gd name="T98" fmla="*/ 74715 w 296503"/>
              <a:gd name="T99" fmla="*/ 137522 h 287676"/>
              <a:gd name="T100" fmla="*/ 134579 w 296503"/>
              <a:gd name="T101" fmla="*/ 756 h 287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503" h="287676">
                <a:moveTo>
                  <a:pt x="9017" y="260617"/>
                </a:moveTo>
                <a:lnTo>
                  <a:pt x="9017" y="269637"/>
                </a:lnTo>
                <a:cubicBezTo>
                  <a:pt x="9017" y="274327"/>
                  <a:pt x="12985" y="278656"/>
                  <a:pt x="18035" y="278656"/>
                </a:cubicBezTo>
                <a:lnTo>
                  <a:pt x="278467" y="278656"/>
                </a:lnTo>
                <a:cubicBezTo>
                  <a:pt x="283156" y="278656"/>
                  <a:pt x="287485" y="274327"/>
                  <a:pt x="287485" y="269637"/>
                </a:cubicBezTo>
                <a:lnTo>
                  <a:pt x="287485" y="260617"/>
                </a:lnTo>
                <a:lnTo>
                  <a:pt x="9017" y="260617"/>
                </a:lnTo>
                <a:close/>
                <a:moveTo>
                  <a:pt x="29939" y="219486"/>
                </a:moveTo>
                <a:lnTo>
                  <a:pt x="12264" y="251597"/>
                </a:lnTo>
                <a:lnTo>
                  <a:pt x="284238" y="251597"/>
                </a:lnTo>
                <a:lnTo>
                  <a:pt x="266564" y="219486"/>
                </a:lnTo>
                <a:lnTo>
                  <a:pt x="29939" y="219486"/>
                </a:lnTo>
                <a:close/>
                <a:moveTo>
                  <a:pt x="193990" y="74358"/>
                </a:moveTo>
                <a:lnTo>
                  <a:pt x="172028" y="90574"/>
                </a:lnTo>
                <a:lnTo>
                  <a:pt x="193990" y="106429"/>
                </a:lnTo>
                <a:lnTo>
                  <a:pt x="193990" y="74358"/>
                </a:lnTo>
                <a:close/>
                <a:moveTo>
                  <a:pt x="100122" y="62612"/>
                </a:moveTo>
                <a:lnTo>
                  <a:pt x="158641" y="62612"/>
                </a:lnTo>
                <a:cubicBezTo>
                  <a:pt x="163637" y="62612"/>
                  <a:pt x="167918" y="66963"/>
                  <a:pt x="167918" y="72039"/>
                </a:cubicBezTo>
                <a:cubicBezTo>
                  <a:pt x="167918" y="74577"/>
                  <a:pt x="166134" y="76390"/>
                  <a:pt x="163637" y="76390"/>
                </a:cubicBezTo>
                <a:cubicBezTo>
                  <a:pt x="161139" y="76390"/>
                  <a:pt x="159354" y="74577"/>
                  <a:pt x="159354" y="72039"/>
                </a:cubicBezTo>
                <a:cubicBezTo>
                  <a:pt x="159354" y="71677"/>
                  <a:pt x="158997" y="71314"/>
                  <a:pt x="158641" y="71314"/>
                </a:cubicBezTo>
                <a:lnTo>
                  <a:pt x="100122" y="71314"/>
                </a:lnTo>
                <a:cubicBezTo>
                  <a:pt x="99765" y="71314"/>
                  <a:pt x="99765" y="71677"/>
                  <a:pt x="99765" y="72039"/>
                </a:cubicBezTo>
                <a:lnTo>
                  <a:pt x="99765" y="111560"/>
                </a:lnTo>
                <a:cubicBezTo>
                  <a:pt x="99765" y="111923"/>
                  <a:pt x="99765" y="112286"/>
                  <a:pt x="100122" y="112286"/>
                </a:cubicBezTo>
                <a:lnTo>
                  <a:pt x="158641" y="112286"/>
                </a:lnTo>
                <a:cubicBezTo>
                  <a:pt x="158997" y="112286"/>
                  <a:pt x="159354" y="111923"/>
                  <a:pt x="159354" y="111560"/>
                </a:cubicBezTo>
                <a:cubicBezTo>
                  <a:pt x="159354" y="109022"/>
                  <a:pt x="161139" y="107209"/>
                  <a:pt x="163637" y="107209"/>
                </a:cubicBezTo>
                <a:cubicBezTo>
                  <a:pt x="166134" y="107209"/>
                  <a:pt x="167918" y="109022"/>
                  <a:pt x="167918" y="111560"/>
                </a:cubicBezTo>
                <a:cubicBezTo>
                  <a:pt x="167918" y="116637"/>
                  <a:pt x="163637" y="120988"/>
                  <a:pt x="158641" y="120988"/>
                </a:cubicBezTo>
                <a:lnTo>
                  <a:pt x="100122" y="120988"/>
                </a:lnTo>
                <a:cubicBezTo>
                  <a:pt x="94770" y="120988"/>
                  <a:pt x="90488" y="116637"/>
                  <a:pt x="90488" y="111560"/>
                </a:cubicBezTo>
                <a:lnTo>
                  <a:pt x="90488" y="72039"/>
                </a:lnTo>
                <a:cubicBezTo>
                  <a:pt x="90488" y="66963"/>
                  <a:pt x="94770" y="62612"/>
                  <a:pt x="100122" y="62612"/>
                </a:cubicBezTo>
                <a:close/>
                <a:moveTo>
                  <a:pt x="200366" y="61746"/>
                </a:moveTo>
                <a:cubicBezTo>
                  <a:pt x="202138" y="62467"/>
                  <a:pt x="202846" y="63908"/>
                  <a:pt x="202846" y="65710"/>
                </a:cubicBezTo>
                <a:lnTo>
                  <a:pt x="202846" y="115078"/>
                </a:lnTo>
                <a:cubicBezTo>
                  <a:pt x="202846" y="116879"/>
                  <a:pt x="202138" y="118321"/>
                  <a:pt x="200366" y="119041"/>
                </a:cubicBezTo>
                <a:cubicBezTo>
                  <a:pt x="200012" y="119402"/>
                  <a:pt x="199304" y="119402"/>
                  <a:pt x="198595" y="119402"/>
                </a:cubicBezTo>
                <a:cubicBezTo>
                  <a:pt x="197533" y="119402"/>
                  <a:pt x="196824" y="119402"/>
                  <a:pt x="196116" y="118681"/>
                </a:cubicBezTo>
                <a:lnTo>
                  <a:pt x="162109" y="94177"/>
                </a:lnTo>
                <a:cubicBezTo>
                  <a:pt x="160692" y="93096"/>
                  <a:pt x="160338" y="91655"/>
                  <a:pt x="160338" y="90574"/>
                </a:cubicBezTo>
                <a:cubicBezTo>
                  <a:pt x="160338" y="89132"/>
                  <a:pt x="160692" y="87691"/>
                  <a:pt x="162109" y="86610"/>
                </a:cubicBezTo>
                <a:lnTo>
                  <a:pt x="196116" y="62106"/>
                </a:lnTo>
                <a:cubicBezTo>
                  <a:pt x="197178" y="61025"/>
                  <a:pt x="198949" y="61025"/>
                  <a:pt x="200366" y="61746"/>
                </a:cubicBezTo>
                <a:close/>
                <a:moveTo>
                  <a:pt x="41842" y="34037"/>
                </a:moveTo>
                <a:lnTo>
                  <a:pt x="58435" y="34037"/>
                </a:lnTo>
                <a:cubicBezTo>
                  <a:pt x="60959" y="34037"/>
                  <a:pt x="63124" y="35841"/>
                  <a:pt x="63124" y="38366"/>
                </a:cubicBezTo>
                <a:cubicBezTo>
                  <a:pt x="63124" y="40892"/>
                  <a:pt x="60959" y="43057"/>
                  <a:pt x="58435" y="43057"/>
                </a:cubicBezTo>
                <a:lnTo>
                  <a:pt x="41842" y="43057"/>
                </a:lnTo>
                <a:cubicBezTo>
                  <a:pt x="36431" y="43057"/>
                  <a:pt x="32103" y="47386"/>
                  <a:pt x="32103" y="52798"/>
                </a:cubicBezTo>
                <a:lnTo>
                  <a:pt x="32103" y="210466"/>
                </a:lnTo>
                <a:lnTo>
                  <a:pt x="264760" y="210466"/>
                </a:lnTo>
                <a:lnTo>
                  <a:pt x="264760" y="52798"/>
                </a:lnTo>
                <a:cubicBezTo>
                  <a:pt x="264760" y="47386"/>
                  <a:pt x="260071" y="43057"/>
                  <a:pt x="254660" y="43057"/>
                </a:cubicBezTo>
                <a:lnTo>
                  <a:pt x="238068" y="43057"/>
                </a:lnTo>
                <a:cubicBezTo>
                  <a:pt x="235543" y="43057"/>
                  <a:pt x="233379" y="40892"/>
                  <a:pt x="233379" y="38366"/>
                </a:cubicBezTo>
                <a:cubicBezTo>
                  <a:pt x="233379" y="35841"/>
                  <a:pt x="235543" y="34037"/>
                  <a:pt x="238068" y="34037"/>
                </a:cubicBezTo>
                <a:lnTo>
                  <a:pt x="254660" y="34037"/>
                </a:lnTo>
                <a:cubicBezTo>
                  <a:pt x="265482" y="34037"/>
                  <a:pt x="273778" y="42696"/>
                  <a:pt x="273778" y="52798"/>
                </a:cubicBezTo>
                <a:lnTo>
                  <a:pt x="273778" y="214074"/>
                </a:lnTo>
                <a:lnTo>
                  <a:pt x="295781" y="253762"/>
                </a:lnTo>
                <a:cubicBezTo>
                  <a:pt x="295781" y="254122"/>
                  <a:pt x="295781" y="254122"/>
                  <a:pt x="296142" y="254122"/>
                </a:cubicBezTo>
                <a:lnTo>
                  <a:pt x="296142" y="254483"/>
                </a:lnTo>
                <a:cubicBezTo>
                  <a:pt x="296142" y="254844"/>
                  <a:pt x="296503" y="255566"/>
                  <a:pt x="296503" y="255926"/>
                </a:cubicBezTo>
                <a:lnTo>
                  <a:pt x="296503" y="269637"/>
                </a:lnTo>
                <a:cubicBezTo>
                  <a:pt x="296503" y="279378"/>
                  <a:pt x="288567" y="287676"/>
                  <a:pt x="278467" y="287676"/>
                </a:cubicBezTo>
                <a:lnTo>
                  <a:pt x="18035" y="287676"/>
                </a:lnTo>
                <a:cubicBezTo>
                  <a:pt x="7935" y="287676"/>
                  <a:pt x="0" y="279378"/>
                  <a:pt x="0" y="269637"/>
                </a:cubicBezTo>
                <a:lnTo>
                  <a:pt x="0" y="255926"/>
                </a:lnTo>
                <a:cubicBezTo>
                  <a:pt x="0" y="255566"/>
                  <a:pt x="0" y="254844"/>
                  <a:pt x="360" y="254483"/>
                </a:cubicBezTo>
                <a:lnTo>
                  <a:pt x="360" y="254122"/>
                </a:lnTo>
                <a:cubicBezTo>
                  <a:pt x="360" y="254122"/>
                  <a:pt x="360" y="254122"/>
                  <a:pt x="721" y="253762"/>
                </a:cubicBezTo>
                <a:lnTo>
                  <a:pt x="23085" y="213352"/>
                </a:lnTo>
                <a:lnTo>
                  <a:pt x="23085" y="52798"/>
                </a:lnTo>
                <a:cubicBezTo>
                  <a:pt x="23085" y="42696"/>
                  <a:pt x="31742" y="34037"/>
                  <a:pt x="41842" y="34037"/>
                </a:cubicBezTo>
                <a:close/>
                <a:moveTo>
                  <a:pt x="136013" y="9371"/>
                </a:moveTo>
                <a:cubicBezTo>
                  <a:pt x="100883" y="14037"/>
                  <a:pt x="72564" y="42755"/>
                  <a:pt x="68262" y="77934"/>
                </a:cubicBezTo>
                <a:cubicBezTo>
                  <a:pt x="66111" y="97318"/>
                  <a:pt x="71130" y="116702"/>
                  <a:pt x="81884" y="132138"/>
                </a:cubicBezTo>
                <a:cubicBezTo>
                  <a:pt x="84393" y="136086"/>
                  <a:pt x="85827" y="140753"/>
                  <a:pt x="85469" y="146137"/>
                </a:cubicBezTo>
                <a:lnTo>
                  <a:pt x="82601" y="170547"/>
                </a:lnTo>
                <a:lnTo>
                  <a:pt x="109128" y="162291"/>
                </a:lnTo>
                <a:cubicBezTo>
                  <a:pt x="113429" y="160855"/>
                  <a:pt x="118089" y="160855"/>
                  <a:pt x="122032" y="162291"/>
                </a:cubicBezTo>
                <a:cubicBezTo>
                  <a:pt x="132428" y="165522"/>
                  <a:pt x="143540" y="166957"/>
                  <a:pt x="154295" y="165881"/>
                </a:cubicBezTo>
                <a:cubicBezTo>
                  <a:pt x="194802" y="161573"/>
                  <a:pt x="225630" y="126753"/>
                  <a:pt x="224913" y="86190"/>
                </a:cubicBezTo>
                <a:cubicBezTo>
                  <a:pt x="224555" y="63934"/>
                  <a:pt x="214876" y="42396"/>
                  <a:pt x="197670" y="28037"/>
                </a:cubicBezTo>
                <a:cubicBezTo>
                  <a:pt x="180822" y="13319"/>
                  <a:pt x="158596" y="6499"/>
                  <a:pt x="136013" y="9371"/>
                </a:cubicBezTo>
                <a:close/>
                <a:moveTo>
                  <a:pt x="134579" y="756"/>
                </a:moveTo>
                <a:cubicBezTo>
                  <a:pt x="160030" y="-2475"/>
                  <a:pt x="184406" y="4704"/>
                  <a:pt x="203405" y="21217"/>
                </a:cubicBezTo>
                <a:cubicBezTo>
                  <a:pt x="222404" y="37370"/>
                  <a:pt x="233516" y="61062"/>
                  <a:pt x="233875" y="85831"/>
                </a:cubicBezTo>
                <a:cubicBezTo>
                  <a:pt x="234592" y="131061"/>
                  <a:pt x="200179" y="170188"/>
                  <a:pt x="155370" y="174855"/>
                </a:cubicBezTo>
                <a:cubicBezTo>
                  <a:pt x="142824" y="175932"/>
                  <a:pt x="130636" y="174496"/>
                  <a:pt x="118806" y="170547"/>
                </a:cubicBezTo>
                <a:cubicBezTo>
                  <a:pt x="116655" y="169829"/>
                  <a:pt x="114505" y="170188"/>
                  <a:pt x="111637" y="170547"/>
                </a:cubicBezTo>
                <a:lnTo>
                  <a:pt x="79016" y="181316"/>
                </a:lnTo>
                <a:cubicBezTo>
                  <a:pt x="78658" y="181316"/>
                  <a:pt x="78299" y="181316"/>
                  <a:pt x="77582" y="181316"/>
                </a:cubicBezTo>
                <a:cubicBezTo>
                  <a:pt x="76507" y="181316"/>
                  <a:pt x="75432" y="181316"/>
                  <a:pt x="75073" y="180598"/>
                </a:cubicBezTo>
                <a:cubicBezTo>
                  <a:pt x="73639" y="179521"/>
                  <a:pt x="72922" y="178085"/>
                  <a:pt x="73281" y="176650"/>
                </a:cubicBezTo>
                <a:lnTo>
                  <a:pt x="76149" y="145061"/>
                </a:lnTo>
                <a:cubicBezTo>
                  <a:pt x="76507" y="142189"/>
                  <a:pt x="76149" y="139317"/>
                  <a:pt x="74715" y="137522"/>
                </a:cubicBezTo>
                <a:cubicBezTo>
                  <a:pt x="62168" y="119933"/>
                  <a:pt x="57150" y="98754"/>
                  <a:pt x="59659" y="77216"/>
                </a:cubicBezTo>
                <a:cubicBezTo>
                  <a:pt x="63961" y="37729"/>
                  <a:pt x="95506" y="5422"/>
                  <a:pt x="134579" y="756"/>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1" name="Freeform 707">
            <a:extLst>
              <a:ext uri="{FF2B5EF4-FFF2-40B4-BE49-F238E27FC236}">
                <a16:creationId xmlns:a16="http://schemas.microsoft.com/office/drawing/2014/main" id="{DBC89E9D-D4E6-E144-8C59-00CE2084584A}"/>
              </a:ext>
            </a:extLst>
          </p:cNvPr>
          <p:cNvSpPr>
            <a:spLocks noChangeArrowheads="1"/>
          </p:cNvSpPr>
          <p:nvPr/>
        </p:nvSpPr>
        <p:spPr bwMode="auto">
          <a:xfrm>
            <a:off x="4086421" y="3011865"/>
            <a:ext cx="377923" cy="379956"/>
          </a:xfrm>
          <a:custGeom>
            <a:avLst/>
            <a:gdLst>
              <a:gd name="T0" fmla="*/ 8980 w 294916"/>
              <a:gd name="T1" fmla="*/ 287485 h 296502"/>
              <a:gd name="T2" fmla="*/ 286295 w 294916"/>
              <a:gd name="T3" fmla="*/ 95949 h 296502"/>
              <a:gd name="T4" fmla="*/ 173142 w 294916"/>
              <a:gd name="T5" fmla="*/ 218589 h 296502"/>
              <a:gd name="T6" fmla="*/ 168831 w 294916"/>
              <a:gd name="T7" fmla="*/ 222918 h 296502"/>
              <a:gd name="T8" fmla="*/ 105609 w 294916"/>
              <a:gd name="T9" fmla="*/ 190815 h 296502"/>
              <a:gd name="T10" fmla="*/ 39873 w 294916"/>
              <a:gd name="T11" fmla="*/ 222557 h 296502"/>
              <a:gd name="T12" fmla="*/ 37717 w 294916"/>
              <a:gd name="T13" fmla="*/ 95949 h 296502"/>
              <a:gd name="T14" fmla="*/ 89050 w 294916"/>
              <a:gd name="T15" fmla="*/ 94298 h 296502"/>
              <a:gd name="T16" fmla="*/ 105387 w 294916"/>
              <a:gd name="T17" fmla="*/ 147162 h 296502"/>
              <a:gd name="T18" fmla="*/ 122088 w 294916"/>
              <a:gd name="T19" fmla="*/ 94298 h 296502"/>
              <a:gd name="T20" fmla="*/ 101394 w 294916"/>
              <a:gd name="T21" fmla="*/ 101441 h 296502"/>
              <a:gd name="T22" fmla="*/ 89050 w 294916"/>
              <a:gd name="T23" fmla="*/ 85725 h 296502"/>
              <a:gd name="T24" fmla="*/ 122088 w 294916"/>
              <a:gd name="T25" fmla="*/ 85725 h 296502"/>
              <a:gd name="T26" fmla="*/ 107566 w 294916"/>
              <a:gd name="T27" fmla="*/ 156449 h 296502"/>
              <a:gd name="T28" fmla="*/ 102846 w 294916"/>
              <a:gd name="T29" fmla="*/ 156449 h 296502"/>
              <a:gd name="T30" fmla="*/ 89050 w 294916"/>
              <a:gd name="T31" fmla="*/ 85725 h 296502"/>
              <a:gd name="T32" fmla="*/ 268410 w 294916"/>
              <a:gd name="T33" fmla="*/ 65264 h 296502"/>
              <a:gd name="T34" fmla="*/ 268410 w 294916"/>
              <a:gd name="T35" fmla="*/ 71614 h 296502"/>
              <a:gd name="T36" fmla="*/ 261816 w 294916"/>
              <a:gd name="T37" fmla="*/ 71614 h 296502"/>
              <a:gd name="T38" fmla="*/ 261816 w 294916"/>
              <a:gd name="T39" fmla="*/ 65264 h 296502"/>
              <a:gd name="T40" fmla="*/ 219139 w 294916"/>
              <a:gd name="T41" fmla="*/ 65264 h 296502"/>
              <a:gd name="T42" fmla="*/ 219139 w 294916"/>
              <a:gd name="T43" fmla="*/ 71614 h 296502"/>
              <a:gd name="T44" fmla="*/ 212281 w 294916"/>
              <a:gd name="T45" fmla="*/ 71614 h 296502"/>
              <a:gd name="T46" fmla="*/ 212281 w 294916"/>
              <a:gd name="T47" fmla="*/ 65264 h 296502"/>
              <a:gd name="T48" fmla="*/ 244109 w 294916"/>
              <a:gd name="T49" fmla="*/ 68072 h 296502"/>
              <a:gd name="T50" fmla="*/ 234950 w 294916"/>
              <a:gd name="T51" fmla="*/ 68072 h 296502"/>
              <a:gd name="T52" fmla="*/ 173142 w 294916"/>
              <a:gd name="T53" fmla="*/ 51220 h 296502"/>
              <a:gd name="T54" fmla="*/ 286295 w 294916"/>
              <a:gd name="T55" fmla="*/ 87292 h 296502"/>
              <a:gd name="T56" fmla="*/ 173142 w 294916"/>
              <a:gd name="T57" fmla="*/ 51220 h 296502"/>
              <a:gd name="T58" fmla="*/ 8980 w 294916"/>
              <a:gd name="T59" fmla="*/ 87292 h 296502"/>
              <a:gd name="T60" fmla="*/ 37717 w 294916"/>
              <a:gd name="T61" fmla="*/ 51220 h 296502"/>
              <a:gd name="T62" fmla="*/ 210859 w 294916"/>
              <a:gd name="T63" fmla="*/ 9018 h 296502"/>
              <a:gd name="T64" fmla="*/ 247859 w 294916"/>
              <a:gd name="T65" fmla="*/ 42203 h 296502"/>
              <a:gd name="T66" fmla="*/ 84415 w 294916"/>
              <a:gd name="T67" fmla="*/ 9018 h 296502"/>
              <a:gd name="T68" fmla="*/ 46698 w 294916"/>
              <a:gd name="T69" fmla="*/ 211015 h 296502"/>
              <a:gd name="T70" fmla="*/ 105609 w 294916"/>
              <a:gd name="T71" fmla="*/ 181436 h 296502"/>
              <a:gd name="T72" fmla="*/ 164520 w 294916"/>
              <a:gd name="T73" fmla="*/ 211015 h 296502"/>
              <a:gd name="T74" fmla="*/ 183559 w 294916"/>
              <a:gd name="T75" fmla="*/ 9018 h 296502"/>
              <a:gd name="T76" fmla="*/ 84415 w 294916"/>
              <a:gd name="T77" fmla="*/ 0 h 296502"/>
              <a:gd name="T78" fmla="*/ 256839 w 294916"/>
              <a:gd name="T79" fmla="*/ 42203 h 296502"/>
              <a:gd name="T80" fmla="*/ 294916 w 294916"/>
              <a:gd name="T81" fmla="*/ 46892 h 296502"/>
              <a:gd name="T82" fmla="*/ 290605 w 294916"/>
              <a:gd name="T83" fmla="*/ 296502 h 296502"/>
              <a:gd name="T84" fmla="*/ 0 w 294916"/>
              <a:gd name="T85" fmla="*/ 292174 h 296502"/>
              <a:gd name="T86" fmla="*/ 4310 w 294916"/>
              <a:gd name="T87" fmla="*/ 42203 h 296502"/>
              <a:gd name="T88" fmla="*/ 84415 w 294916"/>
              <a:gd name="T89" fmla="*/ 0 h 296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4916" h="296502">
                <a:moveTo>
                  <a:pt x="8980" y="95949"/>
                </a:moveTo>
                <a:lnTo>
                  <a:pt x="8980" y="287485"/>
                </a:lnTo>
                <a:lnTo>
                  <a:pt x="286295" y="287485"/>
                </a:lnTo>
                <a:lnTo>
                  <a:pt x="286295" y="95949"/>
                </a:lnTo>
                <a:lnTo>
                  <a:pt x="173142" y="95949"/>
                </a:lnTo>
                <a:lnTo>
                  <a:pt x="173142" y="218589"/>
                </a:lnTo>
                <a:cubicBezTo>
                  <a:pt x="173142" y="220032"/>
                  <a:pt x="172423" y="221475"/>
                  <a:pt x="171345" y="222557"/>
                </a:cubicBezTo>
                <a:cubicBezTo>
                  <a:pt x="170627" y="222918"/>
                  <a:pt x="169549" y="222918"/>
                  <a:pt x="168831" y="222918"/>
                </a:cubicBezTo>
                <a:cubicBezTo>
                  <a:pt x="168113" y="222918"/>
                  <a:pt x="167394" y="222918"/>
                  <a:pt x="166676" y="222557"/>
                </a:cubicBezTo>
                <a:lnTo>
                  <a:pt x="105609" y="190815"/>
                </a:lnTo>
                <a:lnTo>
                  <a:pt x="44183" y="222557"/>
                </a:lnTo>
                <a:cubicBezTo>
                  <a:pt x="43106" y="223279"/>
                  <a:pt x="41310" y="223279"/>
                  <a:pt x="39873" y="222557"/>
                </a:cubicBezTo>
                <a:cubicBezTo>
                  <a:pt x="38795" y="221475"/>
                  <a:pt x="37717" y="220032"/>
                  <a:pt x="37717" y="218589"/>
                </a:cubicBezTo>
                <a:lnTo>
                  <a:pt x="37717" y="95949"/>
                </a:lnTo>
                <a:lnTo>
                  <a:pt x="8980" y="95949"/>
                </a:lnTo>
                <a:close/>
                <a:moveTo>
                  <a:pt x="89050" y="94298"/>
                </a:moveTo>
                <a:cubicBezTo>
                  <a:pt x="80699" y="94298"/>
                  <a:pt x="74164" y="101084"/>
                  <a:pt x="74164" y="108942"/>
                </a:cubicBezTo>
                <a:cubicBezTo>
                  <a:pt x="74164" y="123944"/>
                  <a:pt x="94859" y="140375"/>
                  <a:pt x="105387" y="147162"/>
                </a:cubicBezTo>
                <a:cubicBezTo>
                  <a:pt x="115916" y="140375"/>
                  <a:pt x="136610" y="123944"/>
                  <a:pt x="136610" y="108942"/>
                </a:cubicBezTo>
                <a:cubicBezTo>
                  <a:pt x="136610" y="101084"/>
                  <a:pt x="130075" y="94298"/>
                  <a:pt x="122088" y="94298"/>
                </a:cubicBezTo>
                <a:cubicBezTo>
                  <a:pt x="116642" y="94298"/>
                  <a:pt x="111922" y="97155"/>
                  <a:pt x="109018" y="101441"/>
                </a:cubicBezTo>
                <a:cubicBezTo>
                  <a:pt x="107566" y="104299"/>
                  <a:pt x="103209" y="104299"/>
                  <a:pt x="101394" y="101441"/>
                </a:cubicBezTo>
                <a:cubicBezTo>
                  <a:pt x="98852" y="97155"/>
                  <a:pt x="94132" y="94298"/>
                  <a:pt x="89050" y="94298"/>
                </a:cubicBezTo>
                <a:close/>
                <a:moveTo>
                  <a:pt x="89050" y="85725"/>
                </a:moveTo>
                <a:cubicBezTo>
                  <a:pt x="95222" y="85725"/>
                  <a:pt x="101031" y="87868"/>
                  <a:pt x="105387" y="92155"/>
                </a:cubicBezTo>
                <a:cubicBezTo>
                  <a:pt x="109744" y="87868"/>
                  <a:pt x="115553" y="85725"/>
                  <a:pt x="122088" y="85725"/>
                </a:cubicBezTo>
                <a:cubicBezTo>
                  <a:pt x="135158" y="85725"/>
                  <a:pt x="145687" y="96084"/>
                  <a:pt x="145687" y="108942"/>
                </a:cubicBezTo>
                <a:cubicBezTo>
                  <a:pt x="145687" y="133231"/>
                  <a:pt x="109018" y="155377"/>
                  <a:pt x="107566" y="156449"/>
                </a:cubicBezTo>
                <a:cubicBezTo>
                  <a:pt x="107203" y="156806"/>
                  <a:pt x="106113" y="156806"/>
                  <a:pt x="105387" y="156806"/>
                </a:cubicBezTo>
                <a:cubicBezTo>
                  <a:pt x="104661" y="156806"/>
                  <a:pt x="103572" y="156806"/>
                  <a:pt x="102846" y="156449"/>
                </a:cubicBezTo>
                <a:cubicBezTo>
                  <a:pt x="101394" y="155377"/>
                  <a:pt x="65088" y="133231"/>
                  <a:pt x="65088" y="108942"/>
                </a:cubicBezTo>
                <a:cubicBezTo>
                  <a:pt x="65088" y="96084"/>
                  <a:pt x="75616" y="85725"/>
                  <a:pt x="89050" y="85725"/>
                </a:cubicBezTo>
                <a:close/>
                <a:moveTo>
                  <a:pt x="261816" y="65264"/>
                </a:moveTo>
                <a:cubicBezTo>
                  <a:pt x="263281" y="63500"/>
                  <a:pt x="266578" y="63500"/>
                  <a:pt x="268410" y="65264"/>
                </a:cubicBezTo>
                <a:cubicBezTo>
                  <a:pt x="269143" y="65970"/>
                  <a:pt x="269509" y="67028"/>
                  <a:pt x="269509" y="68439"/>
                </a:cubicBezTo>
                <a:cubicBezTo>
                  <a:pt x="269509" y="69497"/>
                  <a:pt x="268776" y="70556"/>
                  <a:pt x="268410" y="71614"/>
                </a:cubicBezTo>
                <a:cubicBezTo>
                  <a:pt x="267311" y="72320"/>
                  <a:pt x="266212" y="72672"/>
                  <a:pt x="265113" y="72672"/>
                </a:cubicBezTo>
                <a:cubicBezTo>
                  <a:pt x="263647" y="72672"/>
                  <a:pt x="262548" y="72320"/>
                  <a:pt x="261816" y="71614"/>
                </a:cubicBezTo>
                <a:cubicBezTo>
                  <a:pt x="261083" y="70556"/>
                  <a:pt x="260350" y="69497"/>
                  <a:pt x="260350" y="68439"/>
                </a:cubicBezTo>
                <a:cubicBezTo>
                  <a:pt x="260350" y="67028"/>
                  <a:pt x="261083" y="65970"/>
                  <a:pt x="261816" y="65264"/>
                </a:cubicBezTo>
                <a:close/>
                <a:moveTo>
                  <a:pt x="212281" y="65264"/>
                </a:moveTo>
                <a:cubicBezTo>
                  <a:pt x="214186" y="63500"/>
                  <a:pt x="217234" y="63500"/>
                  <a:pt x="219139" y="65264"/>
                </a:cubicBezTo>
                <a:cubicBezTo>
                  <a:pt x="219901" y="65970"/>
                  <a:pt x="220282" y="67028"/>
                  <a:pt x="220282" y="68439"/>
                </a:cubicBezTo>
                <a:cubicBezTo>
                  <a:pt x="220282" y="69497"/>
                  <a:pt x="219901" y="70556"/>
                  <a:pt x="219139" y="71614"/>
                </a:cubicBezTo>
                <a:cubicBezTo>
                  <a:pt x="218377" y="72320"/>
                  <a:pt x="217234" y="72672"/>
                  <a:pt x="215710" y="72672"/>
                </a:cubicBezTo>
                <a:cubicBezTo>
                  <a:pt x="214567" y="72672"/>
                  <a:pt x="213424" y="72320"/>
                  <a:pt x="212281" y="71614"/>
                </a:cubicBezTo>
                <a:cubicBezTo>
                  <a:pt x="211519" y="70556"/>
                  <a:pt x="211138" y="69497"/>
                  <a:pt x="211138" y="68439"/>
                </a:cubicBezTo>
                <a:cubicBezTo>
                  <a:pt x="211138" y="67028"/>
                  <a:pt x="211519" y="65970"/>
                  <a:pt x="212281" y="65264"/>
                </a:cubicBezTo>
                <a:close/>
                <a:moveTo>
                  <a:pt x="239713" y="63500"/>
                </a:moveTo>
                <a:cubicBezTo>
                  <a:pt x="242277" y="63500"/>
                  <a:pt x="244109" y="65405"/>
                  <a:pt x="244109" y="68072"/>
                </a:cubicBezTo>
                <a:cubicBezTo>
                  <a:pt x="244109" y="70739"/>
                  <a:pt x="242277" y="72644"/>
                  <a:pt x="239713" y="72644"/>
                </a:cubicBezTo>
                <a:cubicBezTo>
                  <a:pt x="237148" y="72644"/>
                  <a:pt x="234950" y="70739"/>
                  <a:pt x="234950" y="68072"/>
                </a:cubicBezTo>
                <a:cubicBezTo>
                  <a:pt x="234950" y="65405"/>
                  <a:pt x="237148" y="63500"/>
                  <a:pt x="239713" y="63500"/>
                </a:cubicBezTo>
                <a:close/>
                <a:moveTo>
                  <a:pt x="173142" y="51220"/>
                </a:moveTo>
                <a:lnTo>
                  <a:pt x="173142" y="87292"/>
                </a:lnTo>
                <a:lnTo>
                  <a:pt x="286295" y="87292"/>
                </a:lnTo>
                <a:lnTo>
                  <a:pt x="286295" y="51220"/>
                </a:lnTo>
                <a:lnTo>
                  <a:pt x="173142" y="51220"/>
                </a:lnTo>
                <a:close/>
                <a:moveTo>
                  <a:pt x="8980" y="51220"/>
                </a:moveTo>
                <a:lnTo>
                  <a:pt x="8980" y="87292"/>
                </a:lnTo>
                <a:lnTo>
                  <a:pt x="37717" y="87292"/>
                </a:lnTo>
                <a:lnTo>
                  <a:pt x="37717" y="51220"/>
                </a:lnTo>
                <a:lnTo>
                  <a:pt x="8980" y="51220"/>
                </a:lnTo>
                <a:close/>
                <a:moveTo>
                  <a:pt x="210859" y="9018"/>
                </a:moveTo>
                <a:cubicBezTo>
                  <a:pt x="191821" y="9018"/>
                  <a:pt x="175656" y="23807"/>
                  <a:pt x="173860" y="42203"/>
                </a:cubicBezTo>
                <a:lnTo>
                  <a:pt x="247859" y="42203"/>
                </a:lnTo>
                <a:cubicBezTo>
                  <a:pt x="245704" y="23807"/>
                  <a:pt x="229898" y="9018"/>
                  <a:pt x="210859" y="9018"/>
                </a:cubicBezTo>
                <a:close/>
                <a:moveTo>
                  <a:pt x="84415" y="9018"/>
                </a:moveTo>
                <a:cubicBezTo>
                  <a:pt x="63581" y="9018"/>
                  <a:pt x="46698" y="25971"/>
                  <a:pt x="46698" y="46892"/>
                </a:cubicBezTo>
                <a:lnTo>
                  <a:pt x="46698" y="211015"/>
                </a:lnTo>
                <a:lnTo>
                  <a:pt x="103454" y="181797"/>
                </a:lnTo>
                <a:cubicBezTo>
                  <a:pt x="104172" y="181436"/>
                  <a:pt x="104891" y="181436"/>
                  <a:pt x="105609" y="181436"/>
                </a:cubicBezTo>
                <a:cubicBezTo>
                  <a:pt x="106327" y="181436"/>
                  <a:pt x="107046" y="181436"/>
                  <a:pt x="107764" y="181797"/>
                </a:cubicBezTo>
                <a:lnTo>
                  <a:pt x="164520" y="211015"/>
                </a:lnTo>
                <a:lnTo>
                  <a:pt x="164520" y="46892"/>
                </a:lnTo>
                <a:cubicBezTo>
                  <a:pt x="164520" y="31382"/>
                  <a:pt x="172064" y="17675"/>
                  <a:pt x="183559" y="9018"/>
                </a:cubicBezTo>
                <a:lnTo>
                  <a:pt x="84415" y="9018"/>
                </a:lnTo>
                <a:close/>
                <a:moveTo>
                  <a:pt x="84415" y="0"/>
                </a:moveTo>
                <a:lnTo>
                  <a:pt x="210859" y="0"/>
                </a:lnTo>
                <a:cubicBezTo>
                  <a:pt x="234927" y="0"/>
                  <a:pt x="254684" y="18396"/>
                  <a:pt x="256839" y="42203"/>
                </a:cubicBezTo>
                <a:lnTo>
                  <a:pt x="290605" y="42203"/>
                </a:lnTo>
                <a:cubicBezTo>
                  <a:pt x="293120" y="42203"/>
                  <a:pt x="294916" y="44006"/>
                  <a:pt x="294916" y="46892"/>
                </a:cubicBezTo>
                <a:lnTo>
                  <a:pt x="294916" y="292174"/>
                </a:lnTo>
                <a:cubicBezTo>
                  <a:pt x="294916" y="294338"/>
                  <a:pt x="293120" y="296502"/>
                  <a:pt x="290605" y="296502"/>
                </a:cubicBezTo>
                <a:lnTo>
                  <a:pt x="4310" y="296502"/>
                </a:lnTo>
                <a:cubicBezTo>
                  <a:pt x="1796" y="296502"/>
                  <a:pt x="0" y="294338"/>
                  <a:pt x="0" y="292174"/>
                </a:cubicBezTo>
                <a:lnTo>
                  <a:pt x="0" y="46892"/>
                </a:lnTo>
                <a:cubicBezTo>
                  <a:pt x="0" y="44006"/>
                  <a:pt x="1796" y="42203"/>
                  <a:pt x="4310" y="42203"/>
                </a:cubicBezTo>
                <a:lnTo>
                  <a:pt x="38077" y="42203"/>
                </a:lnTo>
                <a:cubicBezTo>
                  <a:pt x="40232" y="18396"/>
                  <a:pt x="60348" y="0"/>
                  <a:pt x="8441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2" name="Freeform 708">
            <a:extLst>
              <a:ext uri="{FF2B5EF4-FFF2-40B4-BE49-F238E27FC236}">
                <a16:creationId xmlns:a16="http://schemas.microsoft.com/office/drawing/2014/main" id="{6A91F291-FA11-114C-8CE8-58D5F1072616}"/>
              </a:ext>
            </a:extLst>
          </p:cNvPr>
          <p:cNvSpPr>
            <a:spLocks noChangeArrowheads="1"/>
          </p:cNvSpPr>
          <p:nvPr/>
        </p:nvSpPr>
        <p:spPr bwMode="auto">
          <a:xfrm>
            <a:off x="4086421" y="4386361"/>
            <a:ext cx="379954" cy="379954"/>
          </a:xfrm>
          <a:custGeom>
            <a:avLst/>
            <a:gdLst>
              <a:gd name="T0" fmla="*/ 225447 w 295926"/>
              <a:gd name="T1" fmla="*/ 247476 h 296236"/>
              <a:gd name="T2" fmla="*/ 224370 w 295926"/>
              <a:gd name="T3" fmla="*/ 256547 h 296236"/>
              <a:gd name="T4" fmla="*/ 143219 w 295926"/>
              <a:gd name="T5" fmla="*/ 240582 h 296236"/>
              <a:gd name="T6" fmla="*/ 145014 w 295926"/>
              <a:gd name="T7" fmla="*/ 231873 h 296236"/>
              <a:gd name="T8" fmla="*/ 221453 w 295926"/>
              <a:gd name="T9" fmla="*/ 199583 h 296236"/>
              <a:gd name="T10" fmla="*/ 212294 w 295926"/>
              <a:gd name="T11" fmla="*/ 199583 h 296236"/>
              <a:gd name="T12" fmla="*/ 158318 w 295926"/>
              <a:gd name="T13" fmla="*/ 187060 h 296236"/>
              <a:gd name="T14" fmla="*/ 158318 w 295926"/>
              <a:gd name="T15" fmla="*/ 196204 h 296236"/>
              <a:gd name="T16" fmla="*/ 158318 w 295926"/>
              <a:gd name="T17" fmla="*/ 187060 h 296236"/>
              <a:gd name="T18" fmla="*/ 202378 w 295926"/>
              <a:gd name="T19" fmla="*/ 199581 h 296236"/>
              <a:gd name="T20" fmla="*/ 229781 w 295926"/>
              <a:gd name="T21" fmla="*/ 199581 h 296236"/>
              <a:gd name="T22" fmla="*/ 159112 w 295926"/>
              <a:gd name="T23" fmla="*/ 173471 h 296236"/>
              <a:gd name="T24" fmla="*/ 159112 w 295926"/>
              <a:gd name="T25" fmla="*/ 209454 h 296236"/>
              <a:gd name="T26" fmla="*/ 159112 w 295926"/>
              <a:gd name="T27" fmla="*/ 173471 h 296236"/>
              <a:gd name="T28" fmla="*/ 238916 w 295926"/>
              <a:gd name="T29" fmla="*/ 199581 h 296236"/>
              <a:gd name="T30" fmla="*/ 193244 w 295926"/>
              <a:gd name="T31" fmla="*/ 199581 h 296236"/>
              <a:gd name="T32" fmla="*/ 159112 w 295926"/>
              <a:gd name="T33" fmla="*/ 164835 h 296236"/>
              <a:gd name="T34" fmla="*/ 159112 w 295926"/>
              <a:gd name="T35" fmla="*/ 218450 h 296236"/>
              <a:gd name="T36" fmla="*/ 159112 w 295926"/>
              <a:gd name="T37" fmla="*/ 164835 h 296236"/>
              <a:gd name="T38" fmla="*/ 123862 w 295926"/>
              <a:gd name="T39" fmla="*/ 255116 h 296236"/>
              <a:gd name="T40" fmla="*/ 285623 w 295926"/>
              <a:gd name="T41" fmla="*/ 154118 h 296236"/>
              <a:gd name="T42" fmla="*/ 127134 w 295926"/>
              <a:gd name="T43" fmla="*/ 106803 h 296236"/>
              <a:gd name="T44" fmla="*/ 164819 w 295926"/>
              <a:gd name="T45" fmla="*/ 124335 h 296236"/>
              <a:gd name="T46" fmla="*/ 99061 w 295926"/>
              <a:gd name="T47" fmla="*/ 118268 h 296236"/>
              <a:gd name="T48" fmla="*/ 65284 w 295926"/>
              <a:gd name="T49" fmla="*/ 148603 h 296236"/>
              <a:gd name="T50" fmla="*/ 60972 w 295926"/>
              <a:gd name="T51" fmla="*/ 142536 h 296236"/>
              <a:gd name="T52" fmla="*/ 127134 w 295926"/>
              <a:gd name="T53" fmla="*/ 106803 h 296236"/>
              <a:gd name="T54" fmla="*/ 150015 w 295926"/>
              <a:gd name="T55" fmla="*/ 73981 h 296236"/>
              <a:gd name="T56" fmla="*/ 140856 w 295926"/>
              <a:gd name="T57" fmla="*/ 73981 h 296236"/>
              <a:gd name="T58" fmla="*/ 72403 w 295926"/>
              <a:gd name="T59" fmla="*/ 66410 h 296236"/>
              <a:gd name="T60" fmla="*/ 72403 w 295926"/>
              <a:gd name="T61" fmla="*/ 75554 h 296236"/>
              <a:gd name="T62" fmla="*/ 72403 w 295926"/>
              <a:gd name="T63" fmla="*/ 66410 h 296236"/>
              <a:gd name="T64" fmla="*/ 125680 w 295926"/>
              <a:gd name="T65" fmla="*/ 74775 h 296236"/>
              <a:gd name="T66" fmla="*/ 161663 w 295926"/>
              <a:gd name="T67" fmla="*/ 74775 h 296236"/>
              <a:gd name="T68" fmla="*/ 72234 w 295926"/>
              <a:gd name="T69" fmla="*/ 56250 h 296236"/>
              <a:gd name="T70" fmla="*/ 72234 w 295926"/>
              <a:gd name="T71" fmla="*/ 82564 h 296236"/>
              <a:gd name="T72" fmla="*/ 72234 w 295926"/>
              <a:gd name="T73" fmla="*/ 56250 h 296236"/>
              <a:gd name="T74" fmla="*/ 170659 w 295926"/>
              <a:gd name="T75" fmla="*/ 74775 h 296236"/>
              <a:gd name="T76" fmla="*/ 117044 w 295926"/>
              <a:gd name="T77" fmla="*/ 74775 h 296236"/>
              <a:gd name="T78" fmla="*/ 72234 w 295926"/>
              <a:gd name="T79" fmla="*/ 47360 h 296236"/>
              <a:gd name="T80" fmla="*/ 72234 w 295926"/>
              <a:gd name="T81" fmla="*/ 91454 h 296236"/>
              <a:gd name="T82" fmla="*/ 72234 w 295926"/>
              <a:gd name="T83" fmla="*/ 47360 h 296236"/>
              <a:gd name="T84" fmla="*/ 42441 w 295926"/>
              <a:gd name="T85" fmla="*/ 181171 h 296236"/>
              <a:gd name="T86" fmla="*/ 101886 w 295926"/>
              <a:gd name="T87" fmla="*/ 143296 h 296236"/>
              <a:gd name="T88" fmla="*/ 106569 w 295926"/>
              <a:gd name="T89" fmla="*/ 138246 h 296236"/>
              <a:gd name="T90" fmla="*/ 203121 w 295926"/>
              <a:gd name="T91" fmla="*/ 38691 h 296236"/>
              <a:gd name="T92" fmla="*/ 5333 w 295926"/>
              <a:gd name="T93" fmla="*/ 96 h 296236"/>
              <a:gd name="T94" fmla="*/ 212488 w 295926"/>
              <a:gd name="T95" fmla="*/ 35806 h 296236"/>
              <a:gd name="T96" fmla="*/ 291748 w 295926"/>
              <a:gd name="T97" fmla="*/ 145461 h 296236"/>
              <a:gd name="T98" fmla="*/ 295710 w 295926"/>
              <a:gd name="T99" fmla="*/ 151232 h 296236"/>
              <a:gd name="T100" fmla="*/ 247434 w 295926"/>
              <a:gd name="T101" fmla="*/ 296236 h 296236"/>
              <a:gd name="T102" fmla="*/ 118458 w 295926"/>
              <a:gd name="T103" fmla="*/ 263051 h 296236"/>
              <a:gd name="T104" fmla="*/ 105848 w 295926"/>
              <a:gd name="T105" fmla="*/ 178646 h 296236"/>
              <a:gd name="T106" fmla="*/ 38838 w 295926"/>
              <a:gd name="T107" fmla="*/ 190910 h 296236"/>
              <a:gd name="T108" fmla="*/ 34515 w 295926"/>
              <a:gd name="T109" fmla="*/ 187303 h 296236"/>
              <a:gd name="T110" fmla="*/ 1370 w 295926"/>
              <a:gd name="T111" fmla="*/ 1178 h 296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5926" h="296236">
                <a:moveTo>
                  <a:pt x="145014" y="231873"/>
                </a:moveTo>
                <a:lnTo>
                  <a:pt x="225447" y="247476"/>
                </a:lnTo>
                <a:cubicBezTo>
                  <a:pt x="227961" y="248202"/>
                  <a:pt x="229397" y="250379"/>
                  <a:pt x="229038" y="252919"/>
                </a:cubicBezTo>
                <a:cubicBezTo>
                  <a:pt x="228679" y="255096"/>
                  <a:pt x="226524" y="256547"/>
                  <a:pt x="224370" y="256547"/>
                </a:cubicBezTo>
                <a:cubicBezTo>
                  <a:pt x="224370" y="256547"/>
                  <a:pt x="224011" y="256547"/>
                  <a:pt x="223652" y="256547"/>
                </a:cubicBezTo>
                <a:lnTo>
                  <a:pt x="143219" y="240582"/>
                </a:lnTo>
                <a:cubicBezTo>
                  <a:pt x="141064" y="240219"/>
                  <a:pt x="139269" y="237679"/>
                  <a:pt x="139628" y="235502"/>
                </a:cubicBezTo>
                <a:cubicBezTo>
                  <a:pt x="140346" y="232962"/>
                  <a:pt x="142501" y="231510"/>
                  <a:pt x="145014" y="231873"/>
                </a:cubicBezTo>
                <a:close/>
                <a:moveTo>
                  <a:pt x="216690" y="194997"/>
                </a:moveTo>
                <a:cubicBezTo>
                  <a:pt x="219255" y="194997"/>
                  <a:pt x="221453" y="197114"/>
                  <a:pt x="221453" y="199583"/>
                </a:cubicBezTo>
                <a:cubicBezTo>
                  <a:pt x="221453" y="202053"/>
                  <a:pt x="219255" y="204169"/>
                  <a:pt x="216690" y="204169"/>
                </a:cubicBezTo>
                <a:cubicBezTo>
                  <a:pt x="214492" y="204169"/>
                  <a:pt x="212294" y="202053"/>
                  <a:pt x="212294" y="199583"/>
                </a:cubicBezTo>
                <a:cubicBezTo>
                  <a:pt x="212294" y="197114"/>
                  <a:pt x="214492" y="194997"/>
                  <a:pt x="216690" y="194997"/>
                </a:cubicBezTo>
                <a:close/>
                <a:moveTo>
                  <a:pt x="158318" y="187060"/>
                </a:moveTo>
                <a:cubicBezTo>
                  <a:pt x="160517" y="187060"/>
                  <a:pt x="162715" y="188965"/>
                  <a:pt x="162715" y="191632"/>
                </a:cubicBezTo>
                <a:cubicBezTo>
                  <a:pt x="162715" y="194299"/>
                  <a:pt x="160517" y="196204"/>
                  <a:pt x="158318" y="196204"/>
                </a:cubicBezTo>
                <a:cubicBezTo>
                  <a:pt x="155754" y="196204"/>
                  <a:pt x="153556" y="194299"/>
                  <a:pt x="153556" y="191632"/>
                </a:cubicBezTo>
                <a:cubicBezTo>
                  <a:pt x="153556" y="188965"/>
                  <a:pt x="155754" y="187060"/>
                  <a:pt x="158318" y="187060"/>
                </a:cubicBezTo>
                <a:close/>
                <a:moveTo>
                  <a:pt x="215897" y="182066"/>
                </a:moveTo>
                <a:cubicBezTo>
                  <a:pt x="208590" y="182066"/>
                  <a:pt x="202378" y="189929"/>
                  <a:pt x="202378" y="199581"/>
                </a:cubicBezTo>
                <a:cubicBezTo>
                  <a:pt x="202378" y="209232"/>
                  <a:pt x="208590" y="217453"/>
                  <a:pt x="215897" y="217453"/>
                </a:cubicBezTo>
                <a:cubicBezTo>
                  <a:pt x="223570" y="217453"/>
                  <a:pt x="229781" y="209232"/>
                  <a:pt x="229781" y="199581"/>
                </a:cubicBezTo>
                <a:cubicBezTo>
                  <a:pt x="229781" y="189929"/>
                  <a:pt x="223570" y="182066"/>
                  <a:pt x="215897" y="182066"/>
                </a:cubicBezTo>
                <a:close/>
                <a:moveTo>
                  <a:pt x="159112" y="173471"/>
                </a:moveTo>
                <a:cubicBezTo>
                  <a:pt x="151440" y="173471"/>
                  <a:pt x="145228" y="181387"/>
                  <a:pt x="145228" y="191463"/>
                </a:cubicBezTo>
                <a:cubicBezTo>
                  <a:pt x="145228" y="201538"/>
                  <a:pt x="151440" y="209454"/>
                  <a:pt x="159112" y="209454"/>
                </a:cubicBezTo>
                <a:cubicBezTo>
                  <a:pt x="166420" y="209454"/>
                  <a:pt x="172631" y="201538"/>
                  <a:pt x="172631" y="191463"/>
                </a:cubicBezTo>
                <a:cubicBezTo>
                  <a:pt x="172631" y="181387"/>
                  <a:pt x="166420" y="173471"/>
                  <a:pt x="159112" y="173471"/>
                </a:cubicBezTo>
                <a:close/>
                <a:moveTo>
                  <a:pt x="215897" y="172772"/>
                </a:moveTo>
                <a:cubicBezTo>
                  <a:pt x="228685" y="172772"/>
                  <a:pt x="238916" y="184925"/>
                  <a:pt x="238916" y="199581"/>
                </a:cubicBezTo>
                <a:cubicBezTo>
                  <a:pt x="238916" y="214594"/>
                  <a:pt x="228685" y="226390"/>
                  <a:pt x="215897" y="226390"/>
                </a:cubicBezTo>
                <a:cubicBezTo>
                  <a:pt x="203474" y="226390"/>
                  <a:pt x="193244" y="214594"/>
                  <a:pt x="193244" y="199581"/>
                </a:cubicBezTo>
                <a:cubicBezTo>
                  <a:pt x="193244" y="184925"/>
                  <a:pt x="203474" y="172772"/>
                  <a:pt x="215897" y="172772"/>
                </a:cubicBezTo>
                <a:close/>
                <a:moveTo>
                  <a:pt x="159112" y="164835"/>
                </a:moveTo>
                <a:cubicBezTo>
                  <a:pt x="171535" y="164835"/>
                  <a:pt x="181766" y="176709"/>
                  <a:pt x="181766" y="191463"/>
                </a:cubicBezTo>
                <a:cubicBezTo>
                  <a:pt x="181766" y="206216"/>
                  <a:pt x="171535" y="218450"/>
                  <a:pt x="159112" y="218450"/>
                </a:cubicBezTo>
                <a:cubicBezTo>
                  <a:pt x="146324" y="218450"/>
                  <a:pt x="136094" y="206216"/>
                  <a:pt x="136094" y="191463"/>
                </a:cubicBezTo>
                <a:cubicBezTo>
                  <a:pt x="136094" y="176709"/>
                  <a:pt x="146324" y="164835"/>
                  <a:pt x="159112" y="164835"/>
                </a:cubicBezTo>
                <a:close/>
                <a:moveTo>
                  <a:pt x="111613" y="147264"/>
                </a:moveTo>
                <a:lnTo>
                  <a:pt x="123862" y="255116"/>
                </a:lnTo>
                <a:lnTo>
                  <a:pt x="244192" y="286137"/>
                </a:lnTo>
                <a:lnTo>
                  <a:pt x="285623" y="154118"/>
                </a:lnTo>
                <a:lnTo>
                  <a:pt x="111613" y="147264"/>
                </a:lnTo>
                <a:close/>
                <a:moveTo>
                  <a:pt x="127134" y="106803"/>
                </a:moveTo>
                <a:cubicBezTo>
                  <a:pt x="138229" y="108186"/>
                  <a:pt x="150087" y="112022"/>
                  <a:pt x="162663" y="118268"/>
                </a:cubicBezTo>
                <a:cubicBezTo>
                  <a:pt x="164819" y="119695"/>
                  <a:pt x="165897" y="122194"/>
                  <a:pt x="164819" y="124335"/>
                </a:cubicBezTo>
                <a:cubicBezTo>
                  <a:pt x="163381" y="126476"/>
                  <a:pt x="160866" y="127547"/>
                  <a:pt x="158710" y="126119"/>
                </a:cubicBezTo>
                <a:cubicBezTo>
                  <a:pt x="135713" y="115056"/>
                  <a:pt x="115950" y="112201"/>
                  <a:pt x="99061" y="118268"/>
                </a:cubicBezTo>
                <a:cubicBezTo>
                  <a:pt x="77861" y="126119"/>
                  <a:pt x="69236" y="145748"/>
                  <a:pt x="69236" y="145748"/>
                </a:cubicBezTo>
                <a:cubicBezTo>
                  <a:pt x="68518" y="147532"/>
                  <a:pt x="66721" y="148603"/>
                  <a:pt x="65284" y="148603"/>
                </a:cubicBezTo>
                <a:cubicBezTo>
                  <a:pt x="64565" y="148603"/>
                  <a:pt x="63846" y="148603"/>
                  <a:pt x="63128" y="148246"/>
                </a:cubicBezTo>
                <a:cubicBezTo>
                  <a:pt x="61331" y="147175"/>
                  <a:pt x="59894" y="144677"/>
                  <a:pt x="60972" y="142536"/>
                </a:cubicBezTo>
                <a:cubicBezTo>
                  <a:pt x="61331" y="141465"/>
                  <a:pt x="71033" y="118982"/>
                  <a:pt x="96186" y="110060"/>
                </a:cubicBezTo>
                <a:cubicBezTo>
                  <a:pt x="105709" y="106491"/>
                  <a:pt x="116040" y="105420"/>
                  <a:pt x="127134" y="106803"/>
                </a:cubicBezTo>
                <a:close/>
                <a:moveTo>
                  <a:pt x="145252" y="69585"/>
                </a:moveTo>
                <a:cubicBezTo>
                  <a:pt x="147817" y="69585"/>
                  <a:pt x="150015" y="71417"/>
                  <a:pt x="150015" y="73981"/>
                </a:cubicBezTo>
                <a:cubicBezTo>
                  <a:pt x="150015" y="76912"/>
                  <a:pt x="147817" y="78744"/>
                  <a:pt x="145252" y="78744"/>
                </a:cubicBezTo>
                <a:cubicBezTo>
                  <a:pt x="142688" y="78744"/>
                  <a:pt x="140856" y="76912"/>
                  <a:pt x="140856" y="73981"/>
                </a:cubicBezTo>
                <a:cubicBezTo>
                  <a:pt x="140856" y="71417"/>
                  <a:pt x="142688" y="69585"/>
                  <a:pt x="145252" y="69585"/>
                </a:cubicBezTo>
                <a:close/>
                <a:moveTo>
                  <a:pt x="72403" y="66410"/>
                </a:moveTo>
                <a:cubicBezTo>
                  <a:pt x="75070" y="66410"/>
                  <a:pt x="76975" y="68315"/>
                  <a:pt x="76975" y="70982"/>
                </a:cubicBezTo>
                <a:cubicBezTo>
                  <a:pt x="76975" y="73649"/>
                  <a:pt x="75070" y="75554"/>
                  <a:pt x="72403" y="75554"/>
                </a:cubicBezTo>
                <a:cubicBezTo>
                  <a:pt x="69736" y="75554"/>
                  <a:pt x="67831" y="73649"/>
                  <a:pt x="67831" y="70982"/>
                </a:cubicBezTo>
                <a:cubicBezTo>
                  <a:pt x="67831" y="68315"/>
                  <a:pt x="69736" y="66410"/>
                  <a:pt x="72403" y="66410"/>
                </a:cubicBezTo>
                <a:close/>
                <a:moveTo>
                  <a:pt x="143672" y="61256"/>
                </a:moveTo>
                <a:cubicBezTo>
                  <a:pt x="133956" y="61256"/>
                  <a:pt x="125680" y="67468"/>
                  <a:pt x="125680" y="74775"/>
                </a:cubicBezTo>
                <a:cubicBezTo>
                  <a:pt x="125680" y="82448"/>
                  <a:pt x="133956" y="88660"/>
                  <a:pt x="143672" y="88660"/>
                </a:cubicBezTo>
                <a:cubicBezTo>
                  <a:pt x="153747" y="88660"/>
                  <a:pt x="161663" y="82448"/>
                  <a:pt x="161663" y="74775"/>
                </a:cubicBezTo>
                <a:cubicBezTo>
                  <a:pt x="161663" y="67468"/>
                  <a:pt x="153747" y="61256"/>
                  <a:pt x="143672" y="61256"/>
                </a:cubicBezTo>
                <a:close/>
                <a:moveTo>
                  <a:pt x="72234" y="56250"/>
                </a:moveTo>
                <a:cubicBezTo>
                  <a:pt x="62158" y="56250"/>
                  <a:pt x="54242" y="62295"/>
                  <a:pt x="54242" y="69407"/>
                </a:cubicBezTo>
                <a:cubicBezTo>
                  <a:pt x="54242" y="76875"/>
                  <a:pt x="62158" y="82564"/>
                  <a:pt x="72234" y="82564"/>
                </a:cubicBezTo>
                <a:cubicBezTo>
                  <a:pt x="82309" y="82564"/>
                  <a:pt x="90225" y="76875"/>
                  <a:pt x="90225" y="69407"/>
                </a:cubicBezTo>
                <a:cubicBezTo>
                  <a:pt x="90225" y="62295"/>
                  <a:pt x="82309" y="56250"/>
                  <a:pt x="72234" y="56250"/>
                </a:cubicBezTo>
                <a:close/>
                <a:moveTo>
                  <a:pt x="143672" y="52122"/>
                </a:moveTo>
                <a:cubicBezTo>
                  <a:pt x="158425" y="52122"/>
                  <a:pt x="170659" y="62718"/>
                  <a:pt x="170659" y="74775"/>
                </a:cubicBezTo>
                <a:cubicBezTo>
                  <a:pt x="170659" y="87564"/>
                  <a:pt x="158425" y="97794"/>
                  <a:pt x="143672" y="97794"/>
                </a:cubicBezTo>
                <a:cubicBezTo>
                  <a:pt x="128918" y="97794"/>
                  <a:pt x="117044" y="87564"/>
                  <a:pt x="117044" y="74775"/>
                </a:cubicBezTo>
                <a:cubicBezTo>
                  <a:pt x="117044" y="62718"/>
                  <a:pt x="128918" y="52122"/>
                  <a:pt x="143672" y="52122"/>
                </a:cubicBezTo>
                <a:close/>
                <a:moveTo>
                  <a:pt x="72234" y="47360"/>
                </a:moveTo>
                <a:cubicBezTo>
                  <a:pt x="86987" y="47360"/>
                  <a:pt x="99221" y="57317"/>
                  <a:pt x="99221" y="69407"/>
                </a:cubicBezTo>
                <a:cubicBezTo>
                  <a:pt x="99221" y="81497"/>
                  <a:pt x="86987" y="91454"/>
                  <a:pt x="72234" y="91454"/>
                </a:cubicBezTo>
                <a:cubicBezTo>
                  <a:pt x="57480" y="91454"/>
                  <a:pt x="45606" y="81497"/>
                  <a:pt x="45606" y="69407"/>
                </a:cubicBezTo>
                <a:cubicBezTo>
                  <a:pt x="45606" y="57317"/>
                  <a:pt x="57480" y="47360"/>
                  <a:pt x="72234" y="47360"/>
                </a:cubicBezTo>
                <a:close/>
                <a:moveTo>
                  <a:pt x="10017" y="9835"/>
                </a:moveTo>
                <a:lnTo>
                  <a:pt x="42441" y="181171"/>
                </a:lnTo>
                <a:lnTo>
                  <a:pt x="104768" y="169267"/>
                </a:lnTo>
                <a:lnTo>
                  <a:pt x="101886" y="143296"/>
                </a:lnTo>
                <a:cubicBezTo>
                  <a:pt x="101886" y="141853"/>
                  <a:pt x="102246" y="140411"/>
                  <a:pt x="102966" y="139689"/>
                </a:cubicBezTo>
                <a:cubicBezTo>
                  <a:pt x="104047" y="138607"/>
                  <a:pt x="105128" y="137886"/>
                  <a:pt x="106569" y="138246"/>
                </a:cubicBezTo>
                <a:lnTo>
                  <a:pt x="189791" y="141493"/>
                </a:lnTo>
                <a:lnTo>
                  <a:pt x="203121" y="38691"/>
                </a:lnTo>
                <a:lnTo>
                  <a:pt x="10017" y="9835"/>
                </a:lnTo>
                <a:close/>
                <a:moveTo>
                  <a:pt x="5333" y="96"/>
                </a:moveTo>
                <a:lnTo>
                  <a:pt x="208886" y="30395"/>
                </a:lnTo>
                <a:cubicBezTo>
                  <a:pt x="211407" y="31116"/>
                  <a:pt x="213209" y="33281"/>
                  <a:pt x="212488" y="35806"/>
                </a:cubicBezTo>
                <a:lnTo>
                  <a:pt x="199158" y="141853"/>
                </a:lnTo>
                <a:lnTo>
                  <a:pt x="291748" y="145461"/>
                </a:lnTo>
                <a:cubicBezTo>
                  <a:pt x="293189" y="145461"/>
                  <a:pt x="294630" y="146182"/>
                  <a:pt x="294990" y="147264"/>
                </a:cubicBezTo>
                <a:cubicBezTo>
                  <a:pt x="296071" y="148346"/>
                  <a:pt x="296071" y="149789"/>
                  <a:pt x="295710" y="151232"/>
                </a:cubicBezTo>
                <a:lnTo>
                  <a:pt x="251758" y="292990"/>
                </a:lnTo>
                <a:cubicBezTo>
                  <a:pt x="251037" y="295154"/>
                  <a:pt x="249596" y="296236"/>
                  <a:pt x="247434" y="296236"/>
                </a:cubicBezTo>
                <a:cubicBezTo>
                  <a:pt x="247074" y="296236"/>
                  <a:pt x="246714" y="296236"/>
                  <a:pt x="246354" y="296236"/>
                </a:cubicBezTo>
                <a:lnTo>
                  <a:pt x="118458" y="263051"/>
                </a:lnTo>
                <a:cubicBezTo>
                  <a:pt x="116657" y="262691"/>
                  <a:pt x="115576" y="260887"/>
                  <a:pt x="115215" y="259084"/>
                </a:cubicBezTo>
                <a:lnTo>
                  <a:pt x="105848" y="178646"/>
                </a:lnTo>
                <a:lnTo>
                  <a:pt x="39559" y="190910"/>
                </a:lnTo>
                <a:cubicBezTo>
                  <a:pt x="39559" y="190910"/>
                  <a:pt x="39198" y="190910"/>
                  <a:pt x="38838" y="190910"/>
                </a:cubicBezTo>
                <a:cubicBezTo>
                  <a:pt x="38118" y="190910"/>
                  <a:pt x="37037" y="190910"/>
                  <a:pt x="36316" y="190188"/>
                </a:cubicBezTo>
                <a:cubicBezTo>
                  <a:pt x="35235" y="189828"/>
                  <a:pt x="34515" y="188745"/>
                  <a:pt x="34515" y="187303"/>
                </a:cubicBezTo>
                <a:lnTo>
                  <a:pt x="289" y="5145"/>
                </a:lnTo>
                <a:cubicBezTo>
                  <a:pt x="-431" y="4063"/>
                  <a:pt x="289" y="2260"/>
                  <a:pt x="1370" y="1178"/>
                </a:cubicBezTo>
                <a:cubicBezTo>
                  <a:pt x="2451" y="456"/>
                  <a:pt x="3892" y="-265"/>
                  <a:pt x="5333" y="96"/>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3" name="TextBox 52">
            <a:extLst>
              <a:ext uri="{FF2B5EF4-FFF2-40B4-BE49-F238E27FC236}">
                <a16:creationId xmlns:a16="http://schemas.microsoft.com/office/drawing/2014/main" id="{BD7D138B-DCBC-2B47-8493-D19E3FBAFCB0}"/>
              </a:ext>
            </a:extLst>
          </p:cNvPr>
          <p:cNvSpPr txBox="1"/>
          <p:nvPr/>
        </p:nvSpPr>
        <p:spPr>
          <a:xfrm>
            <a:off x="8511051" y="4197305"/>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54" name="Subtitle 2">
            <a:extLst>
              <a:ext uri="{FF2B5EF4-FFF2-40B4-BE49-F238E27FC236}">
                <a16:creationId xmlns:a16="http://schemas.microsoft.com/office/drawing/2014/main" id="{AF0AB233-B97F-054C-B55B-50404EE7C555}"/>
              </a:ext>
            </a:extLst>
          </p:cNvPr>
          <p:cNvSpPr txBox="1">
            <a:spLocks/>
          </p:cNvSpPr>
          <p:nvPr/>
        </p:nvSpPr>
        <p:spPr>
          <a:xfrm>
            <a:off x="8511051" y="4530481"/>
            <a:ext cx="286459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5" name="TextBox 54">
            <a:extLst>
              <a:ext uri="{FF2B5EF4-FFF2-40B4-BE49-F238E27FC236}">
                <a16:creationId xmlns:a16="http://schemas.microsoft.com/office/drawing/2014/main" id="{16CA8A7F-B9F0-9B43-9598-6CB0B8705800}"/>
              </a:ext>
            </a:extLst>
          </p:cNvPr>
          <p:cNvSpPr txBox="1"/>
          <p:nvPr/>
        </p:nvSpPr>
        <p:spPr>
          <a:xfrm>
            <a:off x="8511051" y="2722453"/>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56" name="Subtitle 2">
            <a:extLst>
              <a:ext uri="{FF2B5EF4-FFF2-40B4-BE49-F238E27FC236}">
                <a16:creationId xmlns:a16="http://schemas.microsoft.com/office/drawing/2014/main" id="{21BC1525-4DCF-5A43-A982-C57055DD430B}"/>
              </a:ext>
            </a:extLst>
          </p:cNvPr>
          <p:cNvSpPr txBox="1">
            <a:spLocks/>
          </p:cNvSpPr>
          <p:nvPr/>
        </p:nvSpPr>
        <p:spPr>
          <a:xfrm>
            <a:off x="8511051" y="3055629"/>
            <a:ext cx="286459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7" name="TextBox 56">
            <a:extLst>
              <a:ext uri="{FF2B5EF4-FFF2-40B4-BE49-F238E27FC236}">
                <a16:creationId xmlns:a16="http://schemas.microsoft.com/office/drawing/2014/main" id="{D0238A8A-97E0-1745-8E17-324321B355EB}"/>
              </a:ext>
            </a:extLst>
          </p:cNvPr>
          <p:cNvSpPr txBox="1"/>
          <p:nvPr/>
        </p:nvSpPr>
        <p:spPr>
          <a:xfrm>
            <a:off x="7658100" y="5672157"/>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58" name="Subtitle 2">
            <a:extLst>
              <a:ext uri="{FF2B5EF4-FFF2-40B4-BE49-F238E27FC236}">
                <a16:creationId xmlns:a16="http://schemas.microsoft.com/office/drawing/2014/main" id="{6C0359F1-ECD6-E345-990B-67B9B47AEE9F}"/>
              </a:ext>
            </a:extLst>
          </p:cNvPr>
          <p:cNvSpPr txBox="1">
            <a:spLocks/>
          </p:cNvSpPr>
          <p:nvPr/>
        </p:nvSpPr>
        <p:spPr>
          <a:xfrm>
            <a:off x="7658100" y="6005333"/>
            <a:ext cx="286459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9" name="TextBox 58">
            <a:extLst>
              <a:ext uri="{FF2B5EF4-FFF2-40B4-BE49-F238E27FC236}">
                <a16:creationId xmlns:a16="http://schemas.microsoft.com/office/drawing/2014/main" id="{530BE07D-0303-4045-9F19-3922BD908683}"/>
              </a:ext>
            </a:extLst>
          </p:cNvPr>
          <p:cNvSpPr txBox="1"/>
          <p:nvPr/>
        </p:nvSpPr>
        <p:spPr>
          <a:xfrm>
            <a:off x="7658100" y="1241651"/>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60" name="Subtitle 2">
            <a:extLst>
              <a:ext uri="{FF2B5EF4-FFF2-40B4-BE49-F238E27FC236}">
                <a16:creationId xmlns:a16="http://schemas.microsoft.com/office/drawing/2014/main" id="{119D550C-EB7A-6A4B-A83D-C578387518B4}"/>
              </a:ext>
            </a:extLst>
          </p:cNvPr>
          <p:cNvSpPr txBox="1">
            <a:spLocks/>
          </p:cNvSpPr>
          <p:nvPr/>
        </p:nvSpPr>
        <p:spPr>
          <a:xfrm>
            <a:off x="7658100" y="1574827"/>
            <a:ext cx="286459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1" name="TextBox 60">
            <a:extLst>
              <a:ext uri="{FF2B5EF4-FFF2-40B4-BE49-F238E27FC236}">
                <a16:creationId xmlns:a16="http://schemas.microsoft.com/office/drawing/2014/main" id="{1537107F-7A1C-E941-8956-C7C7E8A4C4C2}"/>
              </a:ext>
            </a:extLst>
          </p:cNvPr>
          <p:cNvSpPr txBox="1"/>
          <p:nvPr/>
        </p:nvSpPr>
        <p:spPr>
          <a:xfrm>
            <a:off x="2377842" y="4197305"/>
            <a:ext cx="1317990"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YOUR TITLE</a:t>
            </a:r>
          </a:p>
        </p:txBody>
      </p:sp>
      <p:sp>
        <p:nvSpPr>
          <p:cNvPr id="62" name="Subtitle 2">
            <a:extLst>
              <a:ext uri="{FF2B5EF4-FFF2-40B4-BE49-F238E27FC236}">
                <a16:creationId xmlns:a16="http://schemas.microsoft.com/office/drawing/2014/main" id="{FC096E74-3FE8-4444-B265-85290015C1B1}"/>
              </a:ext>
            </a:extLst>
          </p:cNvPr>
          <p:cNvSpPr txBox="1">
            <a:spLocks/>
          </p:cNvSpPr>
          <p:nvPr/>
        </p:nvSpPr>
        <p:spPr>
          <a:xfrm>
            <a:off x="836808" y="4530481"/>
            <a:ext cx="286459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3" name="TextBox 62">
            <a:extLst>
              <a:ext uri="{FF2B5EF4-FFF2-40B4-BE49-F238E27FC236}">
                <a16:creationId xmlns:a16="http://schemas.microsoft.com/office/drawing/2014/main" id="{0A301DF2-8DBC-E742-B804-6FD249133496}"/>
              </a:ext>
            </a:extLst>
          </p:cNvPr>
          <p:cNvSpPr txBox="1"/>
          <p:nvPr/>
        </p:nvSpPr>
        <p:spPr>
          <a:xfrm>
            <a:off x="2377842" y="2722453"/>
            <a:ext cx="1317990"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YOUR TITLE</a:t>
            </a:r>
          </a:p>
        </p:txBody>
      </p:sp>
      <p:sp>
        <p:nvSpPr>
          <p:cNvPr id="64" name="Subtitle 2">
            <a:extLst>
              <a:ext uri="{FF2B5EF4-FFF2-40B4-BE49-F238E27FC236}">
                <a16:creationId xmlns:a16="http://schemas.microsoft.com/office/drawing/2014/main" id="{284B6E41-F4CC-024F-B92A-691F74DAAE93}"/>
              </a:ext>
            </a:extLst>
          </p:cNvPr>
          <p:cNvSpPr txBox="1">
            <a:spLocks/>
          </p:cNvSpPr>
          <p:nvPr/>
        </p:nvSpPr>
        <p:spPr>
          <a:xfrm>
            <a:off x="836808" y="3055629"/>
            <a:ext cx="286459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5" name="TextBox 64">
            <a:extLst>
              <a:ext uri="{FF2B5EF4-FFF2-40B4-BE49-F238E27FC236}">
                <a16:creationId xmlns:a16="http://schemas.microsoft.com/office/drawing/2014/main" id="{CAECAF92-EB37-6C4C-9575-CBADBF0F0DFF}"/>
              </a:ext>
            </a:extLst>
          </p:cNvPr>
          <p:cNvSpPr txBox="1"/>
          <p:nvPr/>
        </p:nvSpPr>
        <p:spPr>
          <a:xfrm>
            <a:off x="3218678" y="5672157"/>
            <a:ext cx="1317990"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YOUR TITLE</a:t>
            </a:r>
          </a:p>
        </p:txBody>
      </p:sp>
      <p:sp>
        <p:nvSpPr>
          <p:cNvPr id="66" name="Subtitle 2">
            <a:extLst>
              <a:ext uri="{FF2B5EF4-FFF2-40B4-BE49-F238E27FC236}">
                <a16:creationId xmlns:a16="http://schemas.microsoft.com/office/drawing/2014/main" id="{BFE88205-AC76-E944-9450-BD09A921C14D}"/>
              </a:ext>
            </a:extLst>
          </p:cNvPr>
          <p:cNvSpPr txBox="1">
            <a:spLocks/>
          </p:cNvSpPr>
          <p:nvPr/>
        </p:nvSpPr>
        <p:spPr>
          <a:xfrm>
            <a:off x="1677644" y="6005333"/>
            <a:ext cx="286459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7" name="TextBox 66">
            <a:extLst>
              <a:ext uri="{FF2B5EF4-FFF2-40B4-BE49-F238E27FC236}">
                <a16:creationId xmlns:a16="http://schemas.microsoft.com/office/drawing/2014/main" id="{97F538AC-5093-744A-AFB4-59A20D7BD414}"/>
              </a:ext>
            </a:extLst>
          </p:cNvPr>
          <p:cNvSpPr txBox="1"/>
          <p:nvPr/>
        </p:nvSpPr>
        <p:spPr>
          <a:xfrm>
            <a:off x="3218678" y="1247601"/>
            <a:ext cx="1317990"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YOUR TITLE</a:t>
            </a:r>
          </a:p>
        </p:txBody>
      </p:sp>
      <p:sp>
        <p:nvSpPr>
          <p:cNvPr id="68" name="Subtitle 2">
            <a:extLst>
              <a:ext uri="{FF2B5EF4-FFF2-40B4-BE49-F238E27FC236}">
                <a16:creationId xmlns:a16="http://schemas.microsoft.com/office/drawing/2014/main" id="{EE36A705-2253-8245-A07C-72658BA06759}"/>
              </a:ext>
            </a:extLst>
          </p:cNvPr>
          <p:cNvSpPr txBox="1">
            <a:spLocks/>
          </p:cNvSpPr>
          <p:nvPr/>
        </p:nvSpPr>
        <p:spPr>
          <a:xfrm>
            <a:off x="1677644" y="1580777"/>
            <a:ext cx="286459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Tree>
    <p:extLst>
      <p:ext uri="{BB962C8B-B14F-4D97-AF65-F5344CB8AC3E}">
        <p14:creationId xmlns:p14="http://schemas.microsoft.com/office/powerpoint/2010/main" val="3167574432"/>
      </p:ext>
    </p:extLst>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BC3333D-B3F4-FA48-BF46-D1DA57CEAE8A}"/>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3" name="TextBox 2">
            <a:extLst>
              <a:ext uri="{FF2B5EF4-FFF2-40B4-BE49-F238E27FC236}">
                <a16:creationId xmlns:a16="http://schemas.microsoft.com/office/drawing/2014/main" id="{8695FD44-DF2D-8C40-B862-6DF65E2A861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8" name="Rectangle 8">
            <a:extLst>
              <a:ext uri="{FF2B5EF4-FFF2-40B4-BE49-F238E27FC236}">
                <a16:creationId xmlns:a16="http://schemas.microsoft.com/office/drawing/2014/main" id="{53ADC35F-912C-CA45-A2E7-A36636433E29}"/>
              </a:ext>
            </a:extLst>
          </p:cNvPr>
          <p:cNvSpPr>
            <a:spLocks noChangeArrowheads="1"/>
          </p:cNvSpPr>
          <p:nvPr/>
        </p:nvSpPr>
        <p:spPr bwMode="auto">
          <a:xfrm flipH="1">
            <a:off x="3823940" y="3649004"/>
            <a:ext cx="3611880" cy="76180"/>
          </a:xfrm>
          <a:prstGeom prst="rect">
            <a:avLst/>
          </a:prstGeom>
          <a:solidFill>
            <a:schemeClr val="bg1">
              <a:lumMod val="5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9" name="Freeform 10">
            <a:extLst>
              <a:ext uri="{FF2B5EF4-FFF2-40B4-BE49-F238E27FC236}">
                <a16:creationId xmlns:a16="http://schemas.microsoft.com/office/drawing/2014/main" id="{A16E3B5F-080A-F24C-BD65-56FC9AAA36EB}"/>
              </a:ext>
            </a:extLst>
          </p:cNvPr>
          <p:cNvSpPr>
            <a:spLocks/>
          </p:cNvSpPr>
          <p:nvPr/>
        </p:nvSpPr>
        <p:spPr bwMode="auto">
          <a:xfrm rot="617028" flipH="1">
            <a:off x="8139592" y="4133366"/>
            <a:ext cx="701631" cy="695144"/>
          </a:xfrm>
          <a:custGeom>
            <a:avLst/>
            <a:gdLst>
              <a:gd name="T0" fmla="*/ 33 w 442"/>
              <a:gd name="T1" fmla="*/ 438 h 438"/>
              <a:gd name="T2" fmla="*/ 0 w 442"/>
              <a:gd name="T3" fmla="*/ 405 h 438"/>
              <a:gd name="T4" fmla="*/ 409 w 442"/>
              <a:gd name="T5" fmla="*/ 0 h 438"/>
              <a:gd name="T6" fmla="*/ 442 w 442"/>
              <a:gd name="T7" fmla="*/ 33 h 438"/>
              <a:gd name="T8" fmla="*/ 33 w 442"/>
              <a:gd name="T9" fmla="*/ 438 h 438"/>
            </a:gdLst>
            <a:ahLst/>
            <a:cxnLst>
              <a:cxn ang="0">
                <a:pos x="T0" y="T1"/>
              </a:cxn>
              <a:cxn ang="0">
                <a:pos x="T2" y="T3"/>
              </a:cxn>
              <a:cxn ang="0">
                <a:pos x="T4" y="T5"/>
              </a:cxn>
              <a:cxn ang="0">
                <a:pos x="T6" y="T7"/>
              </a:cxn>
              <a:cxn ang="0">
                <a:pos x="T8" y="T9"/>
              </a:cxn>
            </a:cxnLst>
            <a:rect l="0" t="0" r="r" b="b"/>
            <a:pathLst>
              <a:path w="442" h="438">
                <a:moveTo>
                  <a:pt x="33" y="438"/>
                </a:moveTo>
                <a:lnTo>
                  <a:pt x="0" y="405"/>
                </a:lnTo>
                <a:lnTo>
                  <a:pt x="409" y="0"/>
                </a:lnTo>
                <a:lnTo>
                  <a:pt x="442" y="33"/>
                </a:lnTo>
                <a:lnTo>
                  <a:pt x="33" y="438"/>
                </a:lnTo>
                <a:close/>
              </a:path>
            </a:pathLst>
          </a:custGeom>
          <a:solidFill>
            <a:schemeClr val="bg1">
              <a:lumMod val="5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0" name="Freeform 12">
            <a:extLst>
              <a:ext uri="{FF2B5EF4-FFF2-40B4-BE49-F238E27FC236}">
                <a16:creationId xmlns:a16="http://schemas.microsoft.com/office/drawing/2014/main" id="{406A3573-F19D-BC4C-ABE3-944DEE2DB654}"/>
              </a:ext>
            </a:extLst>
          </p:cNvPr>
          <p:cNvSpPr>
            <a:spLocks/>
          </p:cNvSpPr>
          <p:nvPr/>
        </p:nvSpPr>
        <p:spPr bwMode="auto">
          <a:xfrm flipH="1">
            <a:off x="2275643" y="2690245"/>
            <a:ext cx="690519" cy="720538"/>
          </a:xfrm>
          <a:custGeom>
            <a:avLst/>
            <a:gdLst>
              <a:gd name="T0" fmla="*/ 435 w 435"/>
              <a:gd name="T1" fmla="*/ 31 h 454"/>
              <a:gd name="T2" fmla="*/ 399 w 435"/>
              <a:gd name="T3" fmla="*/ 0 h 454"/>
              <a:gd name="T4" fmla="*/ 0 w 435"/>
              <a:gd name="T5" fmla="*/ 421 h 454"/>
              <a:gd name="T6" fmla="*/ 33 w 435"/>
              <a:gd name="T7" fmla="*/ 454 h 454"/>
              <a:gd name="T8" fmla="*/ 435 w 435"/>
              <a:gd name="T9" fmla="*/ 31 h 454"/>
            </a:gdLst>
            <a:ahLst/>
            <a:cxnLst>
              <a:cxn ang="0">
                <a:pos x="T0" y="T1"/>
              </a:cxn>
              <a:cxn ang="0">
                <a:pos x="T2" y="T3"/>
              </a:cxn>
              <a:cxn ang="0">
                <a:pos x="T4" y="T5"/>
              </a:cxn>
              <a:cxn ang="0">
                <a:pos x="T6" y="T7"/>
              </a:cxn>
              <a:cxn ang="0">
                <a:pos x="T8" y="T9"/>
              </a:cxn>
            </a:cxnLst>
            <a:rect l="0" t="0" r="r" b="b"/>
            <a:pathLst>
              <a:path w="435" h="454">
                <a:moveTo>
                  <a:pt x="435" y="31"/>
                </a:moveTo>
                <a:lnTo>
                  <a:pt x="399" y="0"/>
                </a:lnTo>
                <a:lnTo>
                  <a:pt x="0" y="421"/>
                </a:lnTo>
                <a:lnTo>
                  <a:pt x="33" y="454"/>
                </a:lnTo>
                <a:lnTo>
                  <a:pt x="435" y="31"/>
                </a:lnTo>
                <a:close/>
              </a:path>
            </a:pathLst>
          </a:custGeom>
          <a:solidFill>
            <a:schemeClr val="bg1">
              <a:lumMod val="5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4" name="Rectangle 23">
            <a:extLst>
              <a:ext uri="{FF2B5EF4-FFF2-40B4-BE49-F238E27FC236}">
                <a16:creationId xmlns:a16="http://schemas.microsoft.com/office/drawing/2014/main" id="{BF1296BC-DAE7-E74E-B1C3-5155DE9E67C6}"/>
              </a:ext>
            </a:extLst>
          </p:cNvPr>
          <p:cNvSpPr>
            <a:spLocks noChangeArrowheads="1"/>
          </p:cNvSpPr>
          <p:nvPr/>
        </p:nvSpPr>
        <p:spPr bwMode="auto">
          <a:xfrm flipH="1">
            <a:off x="5431635" y="2330894"/>
            <a:ext cx="74608" cy="2697480"/>
          </a:xfrm>
          <a:prstGeom prst="rect">
            <a:avLst/>
          </a:prstGeom>
          <a:solidFill>
            <a:schemeClr val="bg1">
              <a:lumMod val="50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31" name="Freeform 9">
            <a:extLst>
              <a:ext uri="{FF2B5EF4-FFF2-40B4-BE49-F238E27FC236}">
                <a16:creationId xmlns:a16="http://schemas.microsoft.com/office/drawing/2014/main" id="{155A8EDC-AB5B-CF4E-9731-21A3FF54911A}"/>
              </a:ext>
            </a:extLst>
          </p:cNvPr>
          <p:cNvSpPr>
            <a:spLocks/>
          </p:cNvSpPr>
          <p:nvPr/>
        </p:nvSpPr>
        <p:spPr bwMode="auto">
          <a:xfrm>
            <a:off x="4092936" y="3754306"/>
            <a:ext cx="2786924" cy="76180"/>
          </a:xfrm>
          <a:custGeom>
            <a:avLst/>
            <a:gdLst>
              <a:gd name="T0" fmla="*/ 0 w 1756"/>
              <a:gd name="T1" fmla="*/ 48 h 48"/>
              <a:gd name="T2" fmla="*/ 0 w 1756"/>
              <a:gd name="T3" fmla="*/ 0 h 48"/>
              <a:gd name="T4" fmla="*/ 1756 w 1756"/>
              <a:gd name="T5" fmla="*/ 0 h 48"/>
              <a:gd name="T6" fmla="*/ 1756 w 1756"/>
              <a:gd name="T7" fmla="*/ 48 h 48"/>
            </a:gdLst>
            <a:ahLst/>
            <a:cxnLst>
              <a:cxn ang="0">
                <a:pos x="T0" y="T1"/>
              </a:cxn>
              <a:cxn ang="0">
                <a:pos x="T2" y="T3"/>
              </a:cxn>
              <a:cxn ang="0">
                <a:pos x="T4" y="T5"/>
              </a:cxn>
              <a:cxn ang="0">
                <a:pos x="T6" y="T7"/>
              </a:cxn>
            </a:cxnLst>
            <a:rect l="0" t="0" r="r" b="b"/>
            <a:pathLst>
              <a:path w="1756" h="48">
                <a:moveTo>
                  <a:pt x="0" y="48"/>
                </a:moveTo>
                <a:lnTo>
                  <a:pt x="0" y="0"/>
                </a:lnTo>
                <a:lnTo>
                  <a:pt x="1756" y="0"/>
                </a:lnTo>
                <a:lnTo>
                  <a:pt x="1756" y="4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33" name="Freeform 13">
            <a:extLst>
              <a:ext uri="{FF2B5EF4-FFF2-40B4-BE49-F238E27FC236}">
                <a16:creationId xmlns:a16="http://schemas.microsoft.com/office/drawing/2014/main" id="{E2657B60-B876-6B4B-9E66-DE4510EB11C7}"/>
              </a:ext>
            </a:extLst>
          </p:cNvPr>
          <p:cNvSpPr>
            <a:spLocks/>
          </p:cNvSpPr>
          <p:nvPr/>
        </p:nvSpPr>
        <p:spPr bwMode="auto">
          <a:xfrm>
            <a:off x="7536914" y="2800466"/>
            <a:ext cx="690382" cy="720538"/>
          </a:xfrm>
          <a:custGeom>
            <a:avLst/>
            <a:gdLst>
              <a:gd name="T0" fmla="*/ 435 w 435"/>
              <a:gd name="T1" fmla="*/ 31 h 454"/>
              <a:gd name="T2" fmla="*/ 399 w 435"/>
              <a:gd name="T3" fmla="*/ 0 h 454"/>
              <a:gd name="T4" fmla="*/ 0 w 435"/>
              <a:gd name="T5" fmla="*/ 421 h 454"/>
              <a:gd name="T6" fmla="*/ 33 w 435"/>
              <a:gd name="T7" fmla="*/ 454 h 454"/>
            </a:gdLst>
            <a:ahLst/>
            <a:cxnLst>
              <a:cxn ang="0">
                <a:pos x="T0" y="T1"/>
              </a:cxn>
              <a:cxn ang="0">
                <a:pos x="T2" y="T3"/>
              </a:cxn>
              <a:cxn ang="0">
                <a:pos x="T4" y="T5"/>
              </a:cxn>
              <a:cxn ang="0">
                <a:pos x="T6" y="T7"/>
              </a:cxn>
            </a:cxnLst>
            <a:rect l="0" t="0" r="r" b="b"/>
            <a:pathLst>
              <a:path w="435" h="454">
                <a:moveTo>
                  <a:pt x="435" y="31"/>
                </a:moveTo>
                <a:lnTo>
                  <a:pt x="399" y="0"/>
                </a:lnTo>
                <a:lnTo>
                  <a:pt x="0" y="421"/>
                </a:lnTo>
                <a:lnTo>
                  <a:pt x="33" y="454"/>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4" name="Oval 31">
            <a:extLst>
              <a:ext uri="{FF2B5EF4-FFF2-40B4-BE49-F238E27FC236}">
                <a16:creationId xmlns:a16="http://schemas.microsoft.com/office/drawing/2014/main" id="{EC75DF84-DD2A-1245-A006-56B86E78B710}"/>
              </a:ext>
            </a:extLst>
          </p:cNvPr>
          <p:cNvSpPr>
            <a:spLocks noChangeArrowheads="1"/>
          </p:cNvSpPr>
          <p:nvPr/>
        </p:nvSpPr>
        <p:spPr bwMode="auto">
          <a:xfrm>
            <a:off x="4594214" y="2800466"/>
            <a:ext cx="1749449" cy="1749449"/>
          </a:xfrm>
          <a:prstGeom prst="ellipse">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9" name="Oval 18">
            <a:extLst>
              <a:ext uri="{FF2B5EF4-FFF2-40B4-BE49-F238E27FC236}">
                <a16:creationId xmlns:a16="http://schemas.microsoft.com/office/drawing/2014/main" id="{CC5A6729-6318-044D-978C-CCCEE84C1735}"/>
              </a:ext>
            </a:extLst>
          </p:cNvPr>
          <p:cNvSpPr>
            <a:spLocks noChangeArrowheads="1"/>
          </p:cNvSpPr>
          <p:nvPr/>
        </p:nvSpPr>
        <p:spPr bwMode="auto">
          <a:xfrm>
            <a:off x="7362845" y="3031356"/>
            <a:ext cx="1303241" cy="1311475"/>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0" name="Oval 21">
            <a:extLst>
              <a:ext uri="{FF2B5EF4-FFF2-40B4-BE49-F238E27FC236}">
                <a16:creationId xmlns:a16="http://schemas.microsoft.com/office/drawing/2014/main" id="{0D5D4299-5D04-5841-944D-38F3407E65AE}"/>
              </a:ext>
            </a:extLst>
          </p:cNvPr>
          <p:cNvSpPr>
            <a:spLocks noChangeArrowheads="1"/>
          </p:cNvSpPr>
          <p:nvPr/>
        </p:nvSpPr>
        <p:spPr bwMode="auto">
          <a:xfrm>
            <a:off x="8457869" y="4652042"/>
            <a:ext cx="1292278" cy="1286869"/>
          </a:xfrm>
          <a:prstGeom prst="ellipse">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1" name="Oval 25">
            <a:extLst>
              <a:ext uri="{FF2B5EF4-FFF2-40B4-BE49-F238E27FC236}">
                <a16:creationId xmlns:a16="http://schemas.microsoft.com/office/drawing/2014/main" id="{0207A8AF-96E5-B742-9228-2AFD485BE757}"/>
              </a:ext>
            </a:extLst>
          </p:cNvPr>
          <p:cNvSpPr>
            <a:spLocks noChangeArrowheads="1"/>
          </p:cNvSpPr>
          <p:nvPr/>
        </p:nvSpPr>
        <p:spPr bwMode="auto">
          <a:xfrm>
            <a:off x="4818420" y="5000436"/>
            <a:ext cx="1303564" cy="1298109"/>
          </a:xfrm>
          <a:prstGeom prst="ellipse">
            <a:avLst/>
          </a:prstGeom>
          <a:solidFill>
            <a:schemeClr val="accent6"/>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2" name="Oval 15">
            <a:extLst>
              <a:ext uri="{FF2B5EF4-FFF2-40B4-BE49-F238E27FC236}">
                <a16:creationId xmlns:a16="http://schemas.microsoft.com/office/drawing/2014/main" id="{37C02668-819C-C049-847A-F4DF6AA2FAB8}"/>
              </a:ext>
            </a:extLst>
          </p:cNvPr>
          <p:cNvSpPr>
            <a:spLocks noChangeArrowheads="1"/>
          </p:cNvSpPr>
          <p:nvPr/>
        </p:nvSpPr>
        <p:spPr bwMode="auto">
          <a:xfrm>
            <a:off x="2592106" y="3026437"/>
            <a:ext cx="1305986" cy="1311475"/>
          </a:xfrm>
          <a:prstGeom prst="ellipse">
            <a:avLst/>
          </a:prstGeom>
          <a:solidFill>
            <a:schemeClr val="accent4"/>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3" name="Oval 6">
            <a:extLst>
              <a:ext uri="{FF2B5EF4-FFF2-40B4-BE49-F238E27FC236}">
                <a16:creationId xmlns:a16="http://schemas.microsoft.com/office/drawing/2014/main" id="{F21D613B-26AC-ED4F-B577-230F1404DD37}"/>
              </a:ext>
            </a:extLst>
          </p:cNvPr>
          <p:cNvSpPr>
            <a:spLocks noChangeArrowheads="1"/>
          </p:cNvSpPr>
          <p:nvPr/>
        </p:nvSpPr>
        <p:spPr bwMode="auto">
          <a:xfrm>
            <a:off x="1248846" y="1605806"/>
            <a:ext cx="1287991" cy="1296110"/>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4" name="Oval 28">
            <a:extLst>
              <a:ext uri="{FF2B5EF4-FFF2-40B4-BE49-F238E27FC236}">
                <a16:creationId xmlns:a16="http://schemas.microsoft.com/office/drawing/2014/main" id="{23CBEB46-1B75-8C4F-AB93-120B50A0F1CC}"/>
              </a:ext>
            </a:extLst>
          </p:cNvPr>
          <p:cNvSpPr>
            <a:spLocks noChangeArrowheads="1"/>
          </p:cNvSpPr>
          <p:nvPr/>
        </p:nvSpPr>
        <p:spPr bwMode="auto">
          <a:xfrm>
            <a:off x="4823610" y="1244854"/>
            <a:ext cx="1293184" cy="1287772"/>
          </a:xfrm>
          <a:prstGeom prst="ellipse">
            <a:avLst/>
          </a:prstGeom>
          <a:solidFill>
            <a:schemeClr val="accent1"/>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9" name="Freeform 738">
            <a:extLst>
              <a:ext uri="{FF2B5EF4-FFF2-40B4-BE49-F238E27FC236}">
                <a16:creationId xmlns:a16="http://schemas.microsoft.com/office/drawing/2014/main" id="{8E086AE8-1FC9-A34F-B255-C7F67155D492}"/>
              </a:ext>
            </a:extLst>
          </p:cNvPr>
          <p:cNvSpPr>
            <a:spLocks noChangeArrowheads="1"/>
          </p:cNvSpPr>
          <p:nvPr/>
        </p:nvSpPr>
        <p:spPr bwMode="auto">
          <a:xfrm>
            <a:off x="1587190" y="1950260"/>
            <a:ext cx="613732" cy="607203"/>
          </a:xfrm>
          <a:custGeom>
            <a:avLst/>
            <a:gdLst>
              <a:gd name="T0" fmla="*/ 150454 w 298090"/>
              <a:gd name="T1" fmla="*/ 251326 h 295416"/>
              <a:gd name="T2" fmla="*/ 69850 w 298090"/>
              <a:gd name="T3" fmla="*/ 251326 h 295416"/>
              <a:gd name="T4" fmla="*/ 224972 w 298090"/>
              <a:gd name="T5" fmla="*/ 238626 h 295416"/>
              <a:gd name="T6" fmla="*/ 241300 w 298090"/>
              <a:gd name="T7" fmla="*/ 222661 h 295416"/>
              <a:gd name="T8" fmla="*/ 241300 w 298090"/>
              <a:gd name="T9" fmla="*/ 263663 h 295416"/>
              <a:gd name="T10" fmla="*/ 146862 w 298090"/>
              <a:gd name="T11" fmla="*/ 154636 h 295416"/>
              <a:gd name="T12" fmla="*/ 146862 w 298090"/>
              <a:gd name="T13" fmla="*/ 154636 h 295416"/>
              <a:gd name="T14" fmla="*/ 137914 w 298090"/>
              <a:gd name="T15" fmla="*/ 154636 h 295416"/>
              <a:gd name="T16" fmla="*/ 104270 w 298090"/>
              <a:gd name="T17" fmla="*/ 202240 h 295416"/>
              <a:gd name="T18" fmla="*/ 50581 w 298090"/>
              <a:gd name="T19" fmla="*/ 154636 h 295416"/>
              <a:gd name="T20" fmla="*/ 50581 w 298090"/>
              <a:gd name="T21" fmla="*/ 154636 h 295416"/>
              <a:gd name="T22" fmla="*/ 137914 w 298090"/>
              <a:gd name="T23" fmla="*/ 146046 h 295416"/>
              <a:gd name="T24" fmla="*/ 79931 w 298090"/>
              <a:gd name="T25" fmla="*/ 146046 h 295416"/>
              <a:gd name="T26" fmla="*/ 121092 w 298090"/>
              <a:gd name="T27" fmla="*/ 93431 h 295416"/>
              <a:gd name="T28" fmla="*/ 121092 w 298090"/>
              <a:gd name="T29" fmla="*/ 93431 h 295416"/>
              <a:gd name="T30" fmla="*/ 70983 w 298090"/>
              <a:gd name="T31" fmla="*/ 146046 h 295416"/>
              <a:gd name="T32" fmla="*/ 175854 w 298090"/>
              <a:gd name="T33" fmla="*/ 150341 h 295416"/>
              <a:gd name="T34" fmla="*/ 108565 w 298090"/>
              <a:gd name="T35" fmla="*/ 83051 h 295416"/>
              <a:gd name="T36" fmla="*/ 232948 w 298090"/>
              <a:gd name="T37" fmla="*/ 77619 h 295416"/>
              <a:gd name="T38" fmla="*/ 225030 w 298090"/>
              <a:gd name="T39" fmla="*/ 99615 h 295416"/>
              <a:gd name="T40" fmla="*/ 232588 w 298090"/>
              <a:gd name="T41" fmla="*/ 121251 h 295416"/>
              <a:gd name="T42" fmla="*/ 232588 w 298090"/>
              <a:gd name="T43" fmla="*/ 150458 h 295416"/>
              <a:gd name="T44" fmla="*/ 217832 w 298090"/>
              <a:gd name="T45" fmla="*/ 193729 h 295416"/>
              <a:gd name="T46" fmla="*/ 289093 w 298090"/>
              <a:gd name="T47" fmla="*/ 237361 h 295416"/>
              <a:gd name="T48" fmla="*/ 259941 w 298090"/>
              <a:gd name="T49" fmla="*/ 73652 h 295416"/>
              <a:gd name="T50" fmla="*/ 244465 w 298090"/>
              <a:gd name="T51" fmla="*/ 44805 h 295416"/>
              <a:gd name="T52" fmla="*/ 268938 w 298090"/>
              <a:gd name="T53" fmla="*/ 186878 h 295416"/>
              <a:gd name="T54" fmla="*/ 182562 w 298090"/>
              <a:gd name="T55" fmla="*/ 237361 h 295416"/>
              <a:gd name="T56" fmla="*/ 212434 w 298090"/>
              <a:gd name="T57" fmla="*/ 157310 h 295416"/>
              <a:gd name="T58" fmla="*/ 226110 w 298090"/>
              <a:gd name="T59" fmla="*/ 142525 h 295416"/>
              <a:gd name="T60" fmla="*/ 215673 w 298090"/>
              <a:gd name="T61" fmla="*/ 125578 h 295416"/>
              <a:gd name="T62" fmla="*/ 226110 w 298090"/>
              <a:gd name="T63" fmla="*/ 113678 h 295416"/>
              <a:gd name="T64" fmla="*/ 226470 w 298090"/>
              <a:gd name="T65" fmla="*/ 85552 h 295416"/>
              <a:gd name="T66" fmla="*/ 216033 w 298090"/>
              <a:gd name="T67" fmla="*/ 73652 h 295416"/>
              <a:gd name="T68" fmla="*/ 148551 w 298090"/>
              <a:gd name="T69" fmla="*/ 10816 h 295416"/>
              <a:gd name="T70" fmla="*/ 169004 w 298090"/>
              <a:gd name="T71" fmla="*/ 22359 h 295416"/>
              <a:gd name="T72" fmla="*/ 146039 w 298090"/>
              <a:gd name="T73" fmla="*/ 2159 h 295416"/>
              <a:gd name="T74" fmla="*/ 177974 w 298090"/>
              <a:gd name="T75" fmla="*/ 43641 h 295416"/>
              <a:gd name="T76" fmla="*/ 204885 w 298090"/>
              <a:gd name="T77" fmla="*/ 52658 h 295416"/>
              <a:gd name="T78" fmla="*/ 8970 w 298090"/>
              <a:gd name="T79" fmla="*/ 286037 h 295416"/>
              <a:gd name="T80" fmla="*/ 182280 w 298090"/>
              <a:gd name="T81" fmla="*/ 295416 h 295416"/>
              <a:gd name="T82" fmla="*/ 0 w 298090"/>
              <a:gd name="T83" fmla="*/ 47969 h 295416"/>
              <a:gd name="T84" fmla="*/ 718 w 298090"/>
              <a:gd name="T85" fmla="*/ 46166 h 295416"/>
              <a:gd name="T86" fmla="*/ 2512 w 298090"/>
              <a:gd name="T87" fmla="*/ 44362 h 295416"/>
              <a:gd name="T88" fmla="*/ 146039 w 298090"/>
              <a:gd name="T89" fmla="*/ 2159 h 295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98090" h="295416">
                <a:moveTo>
                  <a:pt x="74149" y="246563"/>
                </a:moveTo>
                <a:lnTo>
                  <a:pt x="146155" y="246563"/>
                </a:lnTo>
                <a:cubicBezTo>
                  <a:pt x="148663" y="246563"/>
                  <a:pt x="150454" y="248761"/>
                  <a:pt x="150454" y="251326"/>
                </a:cubicBezTo>
                <a:cubicBezTo>
                  <a:pt x="150454" y="253890"/>
                  <a:pt x="148663" y="255722"/>
                  <a:pt x="146155" y="255722"/>
                </a:cubicBezTo>
                <a:lnTo>
                  <a:pt x="74149" y="255722"/>
                </a:lnTo>
                <a:cubicBezTo>
                  <a:pt x="71641" y="255722"/>
                  <a:pt x="69850" y="253890"/>
                  <a:pt x="69850" y="251326"/>
                </a:cubicBezTo>
                <a:cubicBezTo>
                  <a:pt x="69850" y="248761"/>
                  <a:pt x="71641" y="246563"/>
                  <a:pt x="74149" y="246563"/>
                </a:cubicBezTo>
                <a:close/>
                <a:moveTo>
                  <a:pt x="241300" y="222661"/>
                </a:moveTo>
                <a:cubicBezTo>
                  <a:pt x="232229" y="222661"/>
                  <a:pt x="224972" y="229918"/>
                  <a:pt x="224972" y="238626"/>
                </a:cubicBezTo>
                <a:cubicBezTo>
                  <a:pt x="224972" y="247335"/>
                  <a:pt x="232229" y="254592"/>
                  <a:pt x="241300" y="254592"/>
                </a:cubicBezTo>
                <a:cubicBezTo>
                  <a:pt x="249646" y="254592"/>
                  <a:pt x="256903" y="247335"/>
                  <a:pt x="256903" y="238626"/>
                </a:cubicBezTo>
                <a:cubicBezTo>
                  <a:pt x="256903" y="229918"/>
                  <a:pt x="249646" y="222661"/>
                  <a:pt x="241300" y="222661"/>
                </a:cubicBezTo>
                <a:close/>
                <a:moveTo>
                  <a:pt x="241300" y="213226"/>
                </a:moveTo>
                <a:cubicBezTo>
                  <a:pt x="255089" y="213226"/>
                  <a:pt x="266337" y="224475"/>
                  <a:pt x="266337" y="238626"/>
                </a:cubicBezTo>
                <a:cubicBezTo>
                  <a:pt x="266337" y="252415"/>
                  <a:pt x="255089" y="263663"/>
                  <a:pt x="241300" y="263663"/>
                </a:cubicBezTo>
                <a:cubicBezTo>
                  <a:pt x="227149" y="263663"/>
                  <a:pt x="215900" y="252415"/>
                  <a:pt x="215900" y="238626"/>
                </a:cubicBezTo>
                <a:cubicBezTo>
                  <a:pt x="215900" y="224475"/>
                  <a:pt x="227149" y="213226"/>
                  <a:pt x="241300" y="213226"/>
                </a:cubicBezTo>
                <a:close/>
                <a:moveTo>
                  <a:pt x="146862" y="154636"/>
                </a:moveTo>
                <a:cubicBezTo>
                  <a:pt x="145073" y="177543"/>
                  <a:pt x="131114" y="196513"/>
                  <a:pt x="121092" y="207251"/>
                </a:cubicBezTo>
                <a:cubicBezTo>
                  <a:pt x="145789" y="201882"/>
                  <a:pt x="164759" y="180764"/>
                  <a:pt x="166906" y="154636"/>
                </a:cubicBezTo>
                <a:lnTo>
                  <a:pt x="146862" y="154636"/>
                </a:lnTo>
                <a:close/>
                <a:moveTo>
                  <a:pt x="113218" y="154636"/>
                </a:moveTo>
                <a:lnTo>
                  <a:pt x="113218" y="202240"/>
                </a:lnTo>
                <a:cubicBezTo>
                  <a:pt x="122166" y="192934"/>
                  <a:pt x="135767" y="175395"/>
                  <a:pt x="137914" y="154636"/>
                </a:cubicBezTo>
                <a:lnTo>
                  <a:pt x="113218" y="154636"/>
                </a:lnTo>
                <a:close/>
                <a:moveTo>
                  <a:pt x="79931" y="154636"/>
                </a:moveTo>
                <a:cubicBezTo>
                  <a:pt x="81720" y="175395"/>
                  <a:pt x="95322" y="192934"/>
                  <a:pt x="104270" y="202240"/>
                </a:cubicBezTo>
                <a:lnTo>
                  <a:pt x="104270" y="154636"/>
                </a:lnTo>
                <a:lnTo>
                  <a:pt x="79931" y="154636"/>
                </a:lnTo>
                <a:close/>
                <a:moveTo>
                  <a:pt x="50581" y="154636"/>
                </a:moveTo>
                <a:cubicBezTo>
                  <a:pt x="52729" y="180764"/>
                  <a:pt x="71699" y="201882"/>
                  <a:pt x="96395" y="207251"/>
                </a:cubicBezTo>
                <a:cubicBezTo>
                  <a:pt x="86731" y="196513"/>
                  <a:pt x="72414" y="177543"/>
                  <a:pt x="70983" y="154636"/>
                </a:cubicBezTo>
                <a:lnTo>
                  <a:pt x="50581" y="154636"/>
                </a:lnTo>
                <a:close/>
                <a:moveTo>
                  <a:pt x="113218" y="98084"/>
                </a:moveTo>
                <a:lnTo>
                  <a:pt x="113218" y="146046"/>
                </a:lnTo>
                <a:lnTo>
                  <a:pt x="137914" y="146046"/>
                </a:lnTo>
                <a:cubicBezTo>
                  <a:pt x="135767" y="125286"/>
                  <a:pt x="122166" y="107390"/>
                  <a:pt x="113218" y="98084"/>
                </a:cubicBezTo>
                <a:close/>
                <a:moveTo>
                  <a:pt x="104270" y="98084"/>
                </a:moveTo>
                <a:cubicBezTo>
                  <a:pt x="95322" y="107390"/>
                  <a:pt x="81720" y="125286"/>
                  <a:pt x="79931" y="146046"/>
                </a:cubicBezTo>
                <a:lnTo>
                  <a:pt x="104270" y="146046"/>
                </a:lnTo>
                <a:lnTo>
                  <a:pt x="104270" y="98084"/>
                </a:lnTo>
                <a:close/>
                <a:moveTo>
                  <a:pt x="121092" y="93431"/>
                </a:moveTo>
                <a:cubicBezTo>
                  <a:pt x="131114" y="103811"/>
                  <a:pt x="145073" y="123139"/>
                  <a:pt x="146862" y="146046"/>
                </a:cubicBezTo>
                <a:lnTo>
                  <a:pt x="166906" y="146046"/>
                </a:lnTo>
                <a:cubicBezTo>
                  <a:pt x="164759" y="119917"/>
                  <a:pt x="145789" y="98442"/>
                  <a:pt x="121092" y="93431"/>
                </a:cubicBezTo>
                <a:close/>
                <a:moveTo>
                  <a:pt x="96395" y="93431"/>
                </a:moveTo>
                <a:cubicBezTo>
                  <a:pt x="71699" y="98442"/>
                  <a:pt x="52729" y="119917"/>
                  <a:pt x="50581" y="146046"/>
                </a:cubicBezTo>
                <a:lnTo>
                  <a:pt x="70983" y="146046"/>
                </a:lnTo>
                <a:cubicBezTo>
                  <a:pt x="72414" y="123139"/>
                  <a:pt x="86731" y="103811"/>
                  <a:pt x="96395" y="93431"/>
                </a:cubicBezTo>
                <a:close/>
                <a:moveTo>
                  <a:pt x="108565" y="83051"/>
                </a:moveTo>
                <a:cubicBezTo>
                  <a:pt x="145789" y="83051"/>
                  <a:pt x="175854" y="113117"/>
                  <a:pt x="175854" y="150341"/>
                </a:cubicBezTo>
                <a:cubicBezTo>
                  <a:pt x="175854" y="187565"/>
                  <a:pt x="145789" y="217630"/>
                  <a:pt x="108565" y="217630"/>
                </a:cubicBezTo>
                <a:cubicBezTo>
                  <a:pt x="71699" y="217630"/>
                  <a:pt x="41275" y="187565"/>
                  <a:pt x="41275" y="150341"/>
                </a:cubicBezTo>
                <a:cubicBezTo>
                  <a:pt x="41275" y="113117"/>
                  <a:pt x="71699" y="83051"/>
                  <a:pt x="108565" y="83051"/>
                </a:cubicBezTo>
                <a:close/>
                <a:moveTo>
                  <a:pt x="241226" y="54541"/>
                </a:moveTo>
                <a:lnTo>
                  <a:pt x="225390" y="70407"/>
                </a:lnTo>
                <a:lnTo>
                  <a:pt x="232948" y="77619"/>
                </a:lnTo>
                <a:cubicBezTo>
                  <a:pt x="234748" y="79422"/>
                  <a:pt x="235827" y="81946"/>
                  <a:pt x="235827" y="84831"/>
                </a:cubicBezTo>
                <a:cubicBezTo>
                  <a:pt x="235827" y="87716"/>
                  <a:pt x="234748" y="90240"/>
                  <a:pt x="232948" y="92043"/>
                </a:cubicBezTo>
                <a:lnTo>
                  <a:pt x="225030" y="99615"/>
                </a:lnTo>
                <a:lnTo>
                  <a:pt x="232588" y="107188"/>
                </a:lnTo>
                <a:cubicBezTo>
                  <a:pt x="234388" y="108991"/>
                  <a:pt x="235468" y="111875"/>
                  <a:pt x="235468" y="114039"/>
                </a:cubicBezTo>
                <a:cubicBezTo>
                  <a:pt x="235468" y="116924"/>
                  <a:pt x="234388" y="119448"/>
                  <a:pt x="232588" y="121251"/>
                </a:cubicBezTo>
                <a:lnTo>
                  <a:pt x="225030" y="128823"/>
                </a:lnTo>
                <a:lnTo>
                  <a:pt x="232588" y="136035"/>
                </a:lnTo>
                <a:cubicBezTo>
                  <a:pt x="236187" y="140001"/>
                  <a:pt x="236187" y="146492"/>
                  <a:pt x="232588" y="150458"/>
                </a:cubicBezTo>
                <a:lnTo>
                  <a:pt x="220352" y="162358"/>
                </a:lnTo>
                <a:lnTo>
                  <a:pt x="220352" y="189763"/>
                </a:lnTo>
                <a:cubicBezTo>
                  <a:pt x="220352" y="191566"/>
                  <a:pt x="219272" y="193008"/>
                  <a:pt x="217832" y="193729"/>
                </a:cubicBezTo>
                <a:cubicBezTo>
                  <a:pt x="201637" y="202023"/>
                  <a:pt x="191560" y="218971"/>
                  <a:pt x="191560" y="237361"/>
                </a:cubicBezTo>
                <a:cubicBezTo>
                  <a:pt x="191560" y="264044"/>
                  <a:pt x="213154" y="286040"/>
                  <a:pt x="240506" y="286040"/>
                </a:cubicBezTo>
                <a:cubicBezTo>
                  <a:pt x="267139" y="286040"/>
                  <a:pt x="289093" y="264044"/>
                  <a:pt x="289093" y="237361"/>
                </a:cubicBezTo>
                <a:cubicBezTo>
                  <a:pt x="289093" y="218971"/>
                  <a:pt x="279015" y="202023"/>
                  <a:pt x="262460" y="193729"/>
                </a:cubicBezTo>
                <a:cubicBezTo>
                  <a:pt x="261020" y="193008"/>
                  <a:pt x="259941" y="191566"/>
                  <a:pt x="259941" y="189763"/>
                </a:cubicBezTo>
                <a:lnTo>
                  <a:pt x="259941" y="73652"/>
                </a:lnTo>
                <a:lnTo>
                  <a:pt x="241226" y="54541"/>
                </a:lnTo>
                <a:close/>
                <a:moveTo>
                  <a:pt x="237987" y="44805"/>
                </a:moveTo>
                <a:cubicBezTo>
                  <a:pt x="239786" y="43363"/>
                  <a:pt x="242666" y="43363"/>
                  <a:pt x="244465" y="44805"/>
                </a:cubicBezTo>
                <a:lnTo>
                  <a:pt x="267859" y="68604"/>
                </a:lnTo>
                <a:cubicBezTo>
                  <a:pt x="268578" y="69325"/>
                  <a:pt x="268938" y="70407"/>
                  <a:pt x="268938" y="71849"/>
                </a:cubicBezTo>
                <a:lnTo>
                  <a:pt x="268938" y="186878"/>
                </a:lnTo>
                <a:cubicBezTo>
                  <a:pt x="286933" y="197335"/>
                  <a:pt x="298090" y="216086"/>
                  <a:pt x="298090" y="237361"/>
                </a:cubicBezTo>
                <a:cubicBezTo>
                  <a:pt x="298090" y="269453"/>
                  <a:pt x="272177" y="295416"/>
                  <a:pt x="240506" y="295416"/>
                </a:cubicBezTo>
                <a:cubicBezTo>
                  <a:pt x="208475" y="295416"/>
                  <a:pt x="182562" y="269453"/>
                  <a:pt x="182562" y="237361"/>
                </a:cubicBezTo>
                <a:cubicBezTo>
                  <a:pt x="182562" y="216086"/>
                  <a:pt x="193359" y="197335"/>
                  <a:pt x="211354" y="186878"/>
                </a:cubicBezTo>
                <a:lnTo>
                  <a:pt x="211354" y="160555"/>
                </a:lnTo>
                <a:cubicBezTo>
                  <a:pt x="211354" y="159473"/>
                  <a:pt x="211714" y="158391"/>
                  <a:pt x="212434" y="157310"/>
                </a:cubicBezTo>
                <a:lnTo>
                  <a:pt x="226110" y="143968"/>
                </a:lnTo>
                <a:cubicBezTo>
                  <a:pt x="226470" y="143968"/>
                  <a:pt x="226470" y="143247"/>
                  <a:pt x="226470" y="143247"/>
                </a:cubicBezTo>
                <a:cubicBezTo>
                  <a:pt x="226470" y="142886"/>
                  <a:pt x="226470" y="142886"/>
                  <a:pt x="226110" y="142525"/>
                </a:cubicBezTo>
                <a:lnTo>
                  <a:pt x="215673" y="132068"/>
                </a:lnTo>
                <a:cubicBezTo>
                  <a:pt x="214593" y="131347"/>
                  <a:pt x="214233" y="130265"/>
                  <a:pt x="214233" y="129184"/>
                </a:cubicBezTo>
                <a:cubicBezTo>
                  <a:pt x="214233" y="128102"/>
                  <a:pt x="214593" y="126660"/>
                  <a:pt x="215673" y="125578"/>
                </a:cubicBezTo>
                <a:lnTo>
                  <a:pt x="226110" y="115121"/>
                </a:lnTo>
                <a:cubicBezTo>
                  <a:pt x="226470" y="114760"/>
                  <a:pt x="226470" y="114399"/>
                  <a:pt x="226470" y="114039"/>
                </a:cubicBezTo>
                <a:cubicBezTo>
                  <a:pt x="226470" y="114039"/>
                  <a:pt x="226470" y="113678"/>
                  <a:pt x="226110" y="113678"/>
                </a:cubicBezTo>
                <a:lnTo>
                  <a:pt x="215673" y="102861"/>
                </a:lnTo>
                <a:cubicBezTo>
                  <a:pt x="213514" y="101418"/>
                  <a:pt x="213514" y="98173"/>
                  <a:pt x="215673" y="96731"/>
                </a:cubicBezTo>
                <a:lnTo>
                  <a:pt x="226470" y="85552"/>
                </a:lnTo>
                <a:cubicBezTo>
                  <a:pt x="226830" y="85192"/>
                  <a:pt x="226830" y="84831"/>
                  <a:pt x="226830" y="84831"/>
                </a:cubicBezTo>
                <a:cubicBezTo>
                  <a:pt x="226830" y="84471"/>
                  <a:pt x="226830" y="84471"/>
                  <a:pt x="226470" y="84110"/>
                </a:cubicBezTo>
                <a:lnTo>
                  <a:pt x="216033" y="73652"/>
                </a:lnTo>
                <a:cubicBezTo>
                  <a:pt x="214233" y="71849"/>
                  <a:pt x="214233" y="68965"/>
                  <a:pt x="216033" y="67162"/>
                </a:cubicBezTo>
                <a:lnTo>
                  <a:pt x="237987" y="44805"/>
                </a:lnTo>
                <a:close/>
                <a:moveTo>
                  <a:pt x="148551" y="10816"/>
                </a:moveTo>
                <a:lnTo>
                  <a:pt x="36241" y="43641"/>
                </a:lnTo>
                <a:lnTo>
                  <a:pt x="169004" y="43641"/>
                </a:lnTo>
                <a:lnTo>
                  <a:pt x="169004" y="22359"/>
                </a:lnTo>
                <a:cubicBezTo>
                  <a:pt x="169004" y="16587"/>
                  <a:pt x="167568" y="12980"/>
                  <a:pt x="164698" y="10816"/>
                </a:cubicBezTo>
                <a:cubicBezTo>
                  <a:pt x="161468" y="8291"/>
                  <a:pt x="155727" y="8291"/>
                  <a:pt x="148551" y="10816"/>
                </a:cubicBezTo>
                <a:close/>
                <a:moveTo>
                  <a:pt x="146039" y="2159"/>
                </a:moveTo>
                <a:cubicBezTo>
                  <a:pt x="156086" y="-1087"/>
                  <a:pt x="164339" y="-727"/>
                  <a:pt x="170080" y="3602"/>
                </a:cubicBezTo>
                <a:cubicBezTo>
                  <a:pt x="175104" y="7209"/>
                  <a:pt x="177974" y="13702"/>
                  <a:pt x="177974" y="22359"/>
                </a:cubicBezTo>
                <a:lnTo>
                  <a:pt x="177974" y="43641"/>
                </a:lnTo>
                <a:lnTo>
                  <a:pt x="204885" y="43641"/>
                </a:lnTo>
                <a:cubicBezTo>
                  <a:pt x="207397" y="43641"/>
                  <a:pt x="209191" y="45805"/>
                  <a:pt x="209191" y="47969"/>
                </a:cubicBezTo>
                <a:cubicBezTo>
                  <a:pt x="209191" y="50494"/>
                  <a:pt x="207397" y="52658"/>
                  <a:pt x="204885" y="52658"/>
                </a:cubicBezTo>
                <a:lnTo>
                  <a:pt x="173668" y="52658"/>
                </a:lnTo>
                <a:lnTo>
                  <a:pt x="8970" y="52658"/>
                </a:lnTo>
                <a:lnTo>
                  <a:pt x="8970" y="286037"/>
                </a:lnTo>
                <a:lnTo>
                  <a:pt x="182280" y="286037"/>
                </a:lnTo>
                <a:cubicBezTo>
                  <a:pt x="184792" y="286037"/>
                  <a:pt x="186586" y="288201"/>
                  <a:pt x="186586" y="290726"/>
                </a:cubicBezTo>
                <a:cubicBezTo>
                  <a:pt x="186586" y="293251"/>
                  <a:pt x="184792" y="295416"/>
                  <a:pt x="182280" y="295416"/>
                </a:cubicBezTo>
                <a:lnTo>
                  <a:pt x="4665" y="295416"/>
                </a:lnTo>
                <a:cubicBezTo>
                  <a:pt x="2153" y="295416"/>
                  <a:pt x="0" y="293251"/>
                  <a:pt x="0" y="290726"/>
                </a:cubicBezTo>
                <a:lnTo>
                  <a:pt x="0" y="47969"/>
                </a:lnTo>
                <a:cubicBezTo>
                  <a:pt x="0" y="47969"/>
                  <a:pt x="359" y="47969"/>
                  <a:pt x="359" y="47608"/>
                </a:cubicBezTo>
                <a:cubicBezTo>
                  <a:pt x="359" y="47248"/>
                  <a:pt x="359" y="46887"/>
                  <a:pt x="359" y="46887"/>
                </a:cubicBezTo>
                <a:cubicBezTo>
                  <a:pt x="359" y="46526"/>
                  <a:pt x="718" y="46526"/>
                  <a:pt x="718" y="46166"/>
                </a:cubicBezTo>
                <a:cubicBezTo>
                  <a:pt x="1076" y="45805"/>
                  <a:pt x="1076" y="45444"/>
                  <a:pt x="1435" y="45444"/>
                </a:cubicBezTo>
                <a:cubicBezTo>
                  <a:pt x="1435" y="45083"/>
                  <a:pt x="1435" y="44723"/>
                  <a:pt x="1794" y="44723"/>
                </a:cubicBezTo>
                <a:cubicBezTo>
                  <a:pt x="1794" y="44723"/>
                  <a:pt x="2153" y="44362"/>
                  <a:pt x="2512" y="44362"/>
                </a:cubicBezTo>
                <a:cubicBezTo>
                  <a:pt x="2870" y="44001"/>
                  <a:pt x="3229" y="44001"/>
                  <a:pt x="3229" y="44001"/>
                </a:cubicBezTo>
                <a:cubicBezTo>
                  <a:pt x="3229" y="44001"/>
                  <a:pt x="3229" y="44001"/>
                  <a:pt x="3588" y="44001"/>
                </a:cubicBezTo>
                <a:lnTo>
                  <a:pt x="146039" y="2159"/>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1" name="Freeform 742">
            <a:extLst>
              <a:ext uri="{FF2B5EF4-FFF2-40B4-BE49-F238E27FC236}">
                <a16:creationId xmlns:a16="http://schemas.microsoft.com/office/drawing/2014/main" id="{16C556E9-580E-394E-9451-AC079C5E52C2}"/>
              </a:ext>
            </a:extLst>
          </p:cNvPr>
          <p:cNvSpPr>
            <a:spLocks noChangeArrowheads="1"/>
          </p:cNvSpPr>
          <p:nvPr/>
        </p:nvSpPr>
        <p:spPr bwMode="auto">
          <a:xfrm>
            <a:off x="2958134" y="3340331"/>
            <a:ext cx="573930" cy="678607"/>
          </a:xfrm>
          <a:custGeom>
            <a:avLst/>
            <a:gdLst>
              <a:gd name="T0" fmla="*/ 115695 w 252053"/>
              <a:gd name="T1" fmla="*/ 221615 h 298089"/>
              <a:gd name="T2" fmla="*/ 121797 w 252053"/>
              <a:gd name="T3" fmla="*/ 234831 h 298089"/>
              <a:gd name="T4" fmla="*/ 137230 w 252053"/>
              <a:gd name="T5" fmla="*/ 263763 h 298089"/>
              <a:gd name="T6" fmla="*/ 133641 w 252053"/>
              <a:gd name="T7" fmla="*/ 230545 h 298089"/>
              <a:gd name="T8" fmla="*/ 126821 w 252053"/>
              <a:gd name="T9" fmla="*/ 210542 h 298089"/>
              <a:gd name="T10" fmla="*/ 147279 w 252053"/>
              <a:gd name="T11" fmla="*/ 221615 h 298089"/>
              <a:gd name="T12" fmla="*/ 146920 w 252053"/>
              <a:gd name="T13" fmla="*/ 267692 h 298089"/>
              <a:gd name="T14" fmla="*/ 142613 w 252053"/>
              <a:gd name="T15" fmla="*/ 272693 h 298089"/>
              <a:gd name="T16" fmla="*/ 107799 w 252053"/>
              <a:gd name="T17" fmla="*/ 271264 h 298089"/>
              <a:gd name="T18" fmla="*/ 112465 w 252053"/>
              <a:gd name="T19" fmla="*/ 235545 h 298089"/>
              <a:gd name="T20" fmla="*/ 126821 w 252053"/>
              <a:gd name="T21" fmla="*/ 201612 h 298089"/>
              <a:gd name="T22" fmla="*/ 63013 w 252053"/>
              <a:gd name="T23" fmla="*/ 196681 h 298089"/>
              <a:gd name="T24" fmla="*/ 72015 w 252053"/>
              <a:gd name="T25" fmla="*/ 289067 h 298089"/>
              <a:gd name="T26" fmla="*/ 189040 w 252053"/>
              <a:gd name="T27" fmla="*/ 280045 h 298089"/>
              <a:gd name="T28" fmla="*/ 180398 w 252053"/>
              <a:gd name="T29" fmla="*/ 188020 h 298089"/>
              <a:gd name="T30" fmla="*/ 85698 w 252053"/>
              <a:gd name="T31" fmla="*/ 188020 h 298089"/>
              <a:gd name="T32" fmla="*/ 90019 w 252053"/>
              <a:gd name="T33" fmla="*/ 155901 h 298089"/>
              <a:gd name="T34" fmla="*/ 162034 w 252053"/>
              <a:gd name="T35" fmla="*/ 178998 h 298089"/>
              <a:gd name="T36" fmla="*/ 90019 w 252053"/>
              <a:gd name="T37" fmla="*/ 155901 h 298089"/>
              <a:gd name="T38" fmla="*/ 58535 w 252053"/>
              <a:gd name="T39" fmla="*/ 120650 h 298089"/>
              <a:gd name="T40" fmla="*/ 58535 w 252053"/>
              <a:gd name="T41" fmla="*/ 129822 h 298089"/>
              <a:gd name="T42" fmla="*/ 30163 w 252053"/>
              <a:gd name="T43" fmla="*/ 125236 h 298089"/>
              <a:gd name="T44" fmla="*/ 34783 w 252053"/>
              <a:gd name="T45" fmla="*/ 93662 h 298089"/>
              <a:gd name="T46" fmla="*/ 77432 w 252053"/>
              <a:gd name="T47" fmla="*/ 98248 h 298089"/>
              <a:gd name="T48" fmla="*/ 34783 w 252053"/>
              <a:gd name="T49" fmla="*/ 102834 h 298089"/>
              <a:gd name="T50" fmla="*/ 34783 w 252053"/>
              <a:gd name="T51" fmla="*/ 93662 h 298089"/>
              <a:gd name="T52" fmla="*/ 8642 w 252053"/>
              <a:gd name="T53" fmla="*/ 133165 h 298089"/>
              <a:gd name="T54" fmla="*/ 81017 w 252053"/>
              <a:gd name="T55" fmla="*/ 146879 h 298089"/>
              <a:gd name="T56" fmla="*/ 126027 w 252053"/>
              <a:gd name="T57" fmla="*/ 94551 h 298089"/>
              <a:gd name="T58" fmla="*/ 126027 w 252053"/>
              <a:gd name="T59" fmla="*/ 103934 h 298089"/>
              <a:gd name="T60" fmla="*/ 90019 w 252053"/>
              <a:gd name="T61" fmla="*/ 146879 h 298089"/>
              <a:gd name="T62" fmla="*/ 243051 w 252053"/>
              <a:gd name="T63" fmla="*/ 133165 h 298089"/>
              <a:gd name="T64" fmla="*/ 8642 w 252053"/>
              <a:gd name="T65" fmla="*/ 75785 h 298089"/>
              <a:gd name="T66" fmla="*/ 8642 w 252053"/>
              <a:gd name="T67" fmla="*/ 66763 h 298089"/>
              <a:gd name="T68" fmla="*/ 243051 w 252053"/>
              <a:gd name="T69" fmla="*/ 39697 h 298089"/>
              <a:gd name="T70" fmla="*/ 22685 w 252053"/>
              <a:gd name="T71" fmla="*/ 9022 h 298089"/>
              <a:gd name="T72" fmla="*/ 8642 w 252053"/>
              <a:gd name="T73" fmla="*/ 30675 h 298089"/>
              <a:gd name="T74" fmla="*/ 243051 w 252053"/>
              <a:gd name="T75" fmla="*/ 22735 h 298089"/>
              <a:gd name="T76" fmla="*/ 22685 w 252053"/>
              <a:gd name="T77" fmla="*/ 9022 h 298089"/>
              <a:gd name="T78" fmla="*/ 229368 w 252053"/>
              <a:gd name="T79" fmla="*/ 0 h 298089"/>
              <a:gd name="T80" fmla="*/ 252053 w 252053"/>
              <a:gd name="T81" fmla="*/ 35366 h 298089"/>
              <a:gd name="T82" fmla="*/ 252053 w 252053"/>
              <a:gd name="T83" fmla="*/ 133165 h 298089"/>
              <a:gd name="T84" fmla="*/ 171396 w 252053"/>
              <a:gd name="T85" fmla="*/ 155901 h 298089"/>
              <a:gd name="T86" fmla="*/ 180398 w 252053"/>
              <a:gd name="T87" fmla="*/ 178998 h 298089"/>
              <a:gd name="T88" fmla="*/ 198402 w 252053"/>
              <a:gd name="T89" fmla="*/ 280045 h 298089"/>
              <a:gd name="T90" fmla="*/ 72015 w 252053"/>
              <a:gd name="T91" fmla="*/ 298089 h 298089"/>
              <a:gd name="T92" fmla="*/ 54011 w 252053"/>
              <a:gd name="T93" fmla="*/ 196681 h 298089"/>
              <a:gd name="T94" fmla="*/ 81017 w 252053"/>
              <a:gd name="T95" fmla="*/ 178998 h 298089"/>
              <a:gd name="T96" fmla="*/ 22685 w 252053"/>
              <a:gd name="T97" fmla="*/ 155901 h 298089"/>
              <a:gd name="T98" fmla="*/ 0 w 252053"/>
              <a:gd name="T99" fmla="*/ 71455 h 298089"/>
              <a:gd name="T100" fmla="*/ 0 w 252053"/>
              <a:gd name="T101" fmla="*/ 22735 h 298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2053" h="298089">
                <a:moveTo>
                  <a:pt x="126821" y="210542"/>
                </a:moveTo>
                <a:cubicBezTo>
                  <a:pt x="120720" y="210542"/>
                  <a:pt x="115695" y="215543"/>
                  <a:pt x="115695" y="221615"/>
                </a:cubicBezTo>
                <a:cubicBezTo>
                  <a:pt x="115695" y="225187"/>
                  <a:pt x="117131" y="228401"/>
                  <a:pt x="120361" y="230545"/>
                </a:cubicBezTo>
                <a:cubicBezTo>
                  <a:pt x="121438" y="231616"/>
                  <a:pt x="122155" y="233402"/>
                  <a:pt x="121797" y="234831"/>
                </a:cubicBezTo>
                <a:lnTo>
                  <a:pt x="116772" y="263763"/>
                </a:lnTo>
                <a:lnTo>
                  <a:pt x="137230" y="263763"/>
                </a:lnTo>
                <a:lnTo>
                  <a:pt x="132205" y="234831"/>
                </a:lnTo>
                <a:cubicBezTo>
                  <a:pt x="131846" y="233402"/>
                  <a:pt x="132564" y="231616"/>
                  <a:pt x="133641" y="230545"/>
                </a:cubicBezTo>
                <a:cubicBezTo>
                  <a:pt x="136512" y="228401"/>
                  <a:pt x="137948" y="225187"/>
                  <a:pt x="137948" y="221615"/>
                </a:cubicBezTo>
                <a:cubicBezTo>
                  <a:pt x="137948" y="215543"/>
                  <a:pt x="132923" y="210542"/>
                  <a:pt x="126821" y="210542"/>
                </a:cubicBezTo>
                <a:close/>
                <a:moveTo>
                  <a:pt x="126821" y="201612"/>
                </a:moveTo>
                <a:cubicBezTo>
                  <a:pt x="137948" y="201612"/>
                  <a:pt x="147279" y="210899"/>
                  <a:pt x="147279" y="221615"/>
                </a:cubicBezTo>
                <a:cubicBezTo>
                  <a:pt x="147279" y="226973"/>
                  <a:pt x="145126" y="231973"/>
                  <a:pt x="141178" y="235545"/>
                </a:cubicBezTo>
                <a:lnTo>
                  <a:pt x="146920" y="267692"/>
                </a:lnTo>
                <a:cubicBezTo>
                  <a:pt x="147279" y="268764"/>
                  <a:pt x="146920" y="270193"/>
                  <a:pt x="146203" y="271264"/>
                </a:cubicBezTo>
                <a:cubicBezTo>
                  <a:pt x="145126" y="272336"/>
                  <a:pt x="144049" y="272693"/>
                  <a:pt x="142613" y="272693"/>
                </a:cubicBezTo>
                <a:lnTo>
                  <a:pt x="111029" y="272693"/>
                </a:lnTo>
                <a:cubicBezTo>
                  <a:pt x="109952" y="272693"/>
                  <a:pt x="108517" y="272336"/>
                  <a:pt x="107799" y="271264"/>
                </a:cubicBezTo>
                <a:cubicBezTo>
                  <a:pt x="107081" y="270193"/>
                  <a:pt x="106363" y="268764"/>
                  <a:pt x="106722" y="267692"/>
                </a:cubicBezTo>
                <a:lnTo>
                  <a:pt x="112465" y="235545"/>
                </a:lnTo>
                <a:cubicBezTo>
                  <a:pt x="108876" y="231973"/>
                  <a:pt x="106722" y="226973"/>
                  <a:pt x="106722" y="221615"/>
                </a:cubicBezTo>
                <a:cubicBezTo>
                  <a:pt x="106722" y="210899"/>
                  <a:pt x="115695" y="201612"/>
                  <a:pt x="126821" y="201612"/>
                </a:cubicBezTo>
                <a:close/>
                <a:moveTo>
                  <a:pt x="72015" y="188020"/>
                </a:moveTo>
                <a:cubicBezTo>
                  <a:pt x="66974" y="188020"/>
                  <a:pt x="63013" y="191989"/>
                  <a:pt x="63013" y="196681"/>
                </a:cubicBezTo>
                <a:lnTo>
                  <a:pt x="63013" y="280045"/>
                </a:lnTo>
                <a:cubicBezTo>
                  <a:pt x="63013" y="284737"/>
                  <a:pt x="66974" y="289067"/>
                  <a:pt x="72015" y="289067"/>
                </a:cubicBezTo>
                <a:lnTo>
                  <a:pt x="180398" y="289067"/>
                </a:lnTo>
                <a:cubicBezTo>
                  <a:pt x="185079" y="289067"/>
                  <a:pt x="189040" y="284737"/>
                  <a:pt x="189040" y="280045"/>
                </a:cubicBezTo>
                <a:lnTo>
                  <a:pt x="189040" y="196681"/>
                </a:lnTo>
                <a:cubicBezTo>
                  <a:pt x="189040" y="191989"/>
                  <a:pt x="185079" y="188020"/>
                  <a:pt x="180398" y="188020"/>
                </a:cubicBezTo>
                <a:lnTo>
                  <a:pt x="166715" y="188020"/>
                </a:lnTo>
                <a:lnTo>
                  <a:pt x="85698" y="188020"/>
                </a:lnTo>
                <a:lnTo>
                  <a:pt x="72015" y="188020"/>
                </a:lnTo>
                <a:close/>
                <a:moveTo>
                  <a:pt x="90019" y="155901"/>
                </a:moveTo>
                <a:lnTo>
                  <a:pt x="90019" y="178998"/>
                </a:lnTo>
                <a:lnTo>
                  <a:pt x="162034" y="178998"/>
                </a:lnTo>
                <a:lnTo>
                  <a:pt x="162034" y="155901"/>
                </a:lnTo>
                <a:lnTo>
                  <a:pt x="90019" y="155901"/>
                </a:lnTo>
                <a:close/>
                <a:moveTo>
                  <a:pt x="34773" y="120650"/>
                </a:moveTo>
                <a:lnTo>
                  <a:pt x="58535" y="120650"/>
                </a:lnTo>
                <a:cubicBezTo>
                  <a:pt x="61372" y="120650"/>
                  <a:pt x="63145" y="122766"/>
                  <a:pt x="63145" y="125236"/>
                </a:cubicBezTo>
                <a:cubicBezTo>
                  <a:pt x="63145" y="127705"/>
                  <a:pt x="61372" y="129822"/>
                  <a:pt x="58535" y="129822"/>
                </a:cubicBezTo>
                <a:lnTo>
                  <a:pt x="34773" y="129822"/>
                </a:lnTo>
                <a:cubicBezTo>
                  <a:pt x="32291" y="129822"/>
                  <a:pt x="30163" y="127705"/>
                  <a:pt x="30163" y="125236"/>
                </a:cubicBezTo>
                <a:cubicBezTo>
                  <a:pt x="30163" y="122766"/>
                  <a:pt x="32291" y="120650"/>
                  <a:pt x="34773" y="120650"/>
                </a:cubicBezTo>
                <a:close/>
                <a:moveTo>
                  <a:pt x="34783" y="93662"/>
                </a:moveTo>
                <a:lnTo>
                  <a:pt x="73167" y="93662"/>
                </a:lnTo>
                <a:cubicBezTo>
                  <a:pt x="75655" y="93662"/>
                  <a:pt x="77432" y="95778"/>
                  <a:pt x="77432" y="98248"/>
                </a:cubicBezTo>
                <a:cubicBezTo>
                  <a:pt x="77432" y="100717"/>
                  <a:pt x="75655" y="102834"/>
                  <a:pt x="73167" y="102834"/>
                </a:cubicBezTo>
                <a:lnTo>
                  <a:pt x="34783" y="102834"/>
                </a:lnTo>
                <a:cubicBezTo>
                  <a:pt x="32295" y="102834"/>
                  <a:pt x="30163" y="100717"/>
                  <a:pt x="30163" y="98248"/>
                </a:cubicBezTo>
                <a:cubicBezTo>
                  <a:pt x="30163" y="95778"/>
                  <a:pt x="32295" y="93662"/>
                  <a:pt x="34783" y="93662"/>
                </a:cubicBezTo>
                <a:close/>
                <a:moveTo>
                  <a:pt x="8642" y="75785"/>
                </a:moveTo>
                <a:lnTo>
                  <a:pt x="8642" y="133165"/>
                </a:lnTo>
                <a:cubicBezTo>
                  <a:pt x="8642" y="140744"/>
                  <a:pt x="15123" y="146879"/>
                  <a:pt x="22685" y="146879"/>
                </a:cubicBezTo>
                <a:lnTo>
                  <a:pt x="81017" y="146879"/>
                </a:lnTo>
                <a:lnTo>
                  <a:pt x="81017" y="139661"/>
                </a:lnTo>
                <a:cubicBezTo>
                  <a:pt x="81017" y="114760"/>
                  <a:pt x="101181" y="94551"/>
                  <a:pt x="126027" y="94551"/>
                </a:cubicBezTo>
                <a:cubicBezTo>
                  <a:pt x="128547" y="94551"/>
                  <a:pt x="130348" y="96716"/>
                  <a:pt x="130348" y="99242"/>
                </a:cubicBezTo>
                <a:cubicBezTo>
                  <a:pt x="130348" y="101769"/>
                  <a:pt x="128547" y="103934"/>
                  <a:pt x="126027" y="103934"/>
                </a:cubicBezTo>
                <a:cubicBezTo>
                  <a:pt x="106222" y="103934"/>
                  <a:pt x="90019" y="119813"/>
                  <a:pt x="90019" y="139661"/>
                </a:cubicBezTo>
                <a:lnTo>
                  <a:pt x="90019" y="146879"/>
                </a:lnTo>
                <a:lnTo>
                  <a:pt x="229368" y="146879"/>
                </a:lnTo>
                <a:cubicBezTo>
                  <a:pt x="236930" y="146879"/>
                  <a:pt x="243051" y="140744"/>
                  <a:pt x="243051" y="133165"/>
                </a:cubicBezTo>
                <a:lnTo>
                  <a:pt x="243051" y="75785"/>
                </a:lnTo>
                <a:lnTo>
                  <a:pt x="8642" y="75785"/>
                </a:lnTo>
                <a:close/>
                <a:moveTo>
                  <a:pt x="8642" y="39697"/>
                </a:moveTo>
                <a:lnTo>
                  <a:pt x="8642" y="66763"/>
                </a:lnTo>
                <a:lnTo>
                  <a:pt x="243051" y="66763"/>
                </a:lnTo>
                <a:lnTo>
                  <a:pt x="243051" y="39697"/>
                </a:lnTo>
                <a:lnTo>
                  <a:pt x="8642" y="39697"/>
                </a:lnTo>
                <a:close/>
                <a:moveTo>
                  <a:pt x="22685" y="9022"/>
                </a:moveTo>
                <a:cubicBezTo>
                  <a:pt x="15123" y="9022"/>
                  <a:pt x="8642" y="15157"/>
                  <a:pt x="8642" y="22735"/>
                </a:cubicBezTo>
                <a:lnTo>
                  <a:pt x="8642" y="30675"/>
                </a:lnTo>
                <a:lnTo>
                  <a:pt x="243051" y="30675"/>
                </a:lnTo>
                <a:lnTo>
                  <a:pt x="243051" y="22735"/>
                </a:lnTo>
                <a:cubicBezTo>
                  <a:pt x="243051" y="15157"/>
                  <a:pt x="236930" y="9022"/>
                  <a:pt x="229368" y="9022"/>
                </a:cubicBezTo>
                <a:lnTo>
                  <a:pt x="22685" y="9022"/>
                </a:lnTo>
                <a:close/>
                <a:moveTo>
                  <a:pt x="22685" y="0"/>
                </a:moveTo>
                <a:lnTo>
                  <a:pt x="229368" y="0"/>
                </a:lnTo>
                <a:cubicBezTo>
                  <a:pt x="241971" y="0"/>
                  <a:pt x="252053" y="10104"/>
                  <a:pt x="252053" y="22735"/>
                </a:cubicBezTo>
                <a:lnTo>
                  <a:pt x="252053" y="35366"/>
                </a:lnTo>
                <a:lnTo>
                  <a:pt x="252053" y="71455"/>
                </a:lnTo>
                <a:lnTo>
                  <a:pt x="252053" y="133165"/>
                </a:lnTo>
                <a:cubicBezTo>
                  <a:pt x="252053" y="145796"/>
                  <a:pt x="241971" y="155901"/>
                  <a:pt x="229368" y="155901"/>
                </a:cubicBezTo>
                <a:lnTo>
                  <a:pt x="171396" y="155901"/>
                </a:lnTo>
                <a:lnTo>
                  <a:pt x="171396" y="178998"/>
                </a:lnTo>
                <a:lnTo>
                  <a:pt x="180398" y="178998"/>
                </a:lnTo>
                <a:cubicBezTo>
                  <a:pt x="190120" y="178998"/>
                  <a:pt x="198402" y="186937"/>
                  <a:pt x="198402" y="196681"/>
                </a:cubicBezTo>
                <a:lnTo>
                  <a:pt x="198402" y="280045"/>
                </a:lnTo>
                <a:cubicBezTo>
                  <a:pt x="198402" y="289789"/>
                  <a:pt x="190120" y="298089"/>
                  <a:pt x="180398" y="298089"/>
                </a:cubicBezTo>
                <a:lnTo>
                  <a:pt x="72015" y="298089"/>
                </a:lnTo>
                <a:cubicBezTo>
                  <a:pt x="62293" y="298089"/>
                  <a:pt x="54011" y="289789"/>
                  <a:pt x="54011" y="280045"/>
                </a:cubicBezTo>
                <a:lnTo>
                  <a:pt x="54011" y="196681"/>
                </a:lnTo>
                <a:cubicBezTo>
                  <a:pt x="54011" y="186937"/>
                  <a:pt x="62293" y="178998"/>
                  <a:pt x="72015" y="178998"/>
                </a:cubicBezTo>
                <a:lnTo>
                  <a:pt x="81017" y="178998"/>
                </a:lnTo>
                <a:lnTo>
                  <a:pt x="81017" y="155901"/>
                </a:lnTo>
                <a:lnTo>
                  <a:pt x="22685" y="155901"/>
                </a:lnTo>
                <a:cubicBezTo>
                  <a:pt x="10082" y="155901"/>
                  <a:pt x="0" y="145796"/>
                  <a:pt x="0" y="133165"/>
                </a:cubicBezTo>
                <a:lnTo>
                  <a:pt x="0" y="71455"/>
                </a:lnTo>
                <a:lnTo>
                  <a:pt x="0" y="35366"/>
                </a:lnTo>
                <a:lnTo>
                  <a:pt x="0" y="22735"/>
                </a:lnTo>
                <a:cubicBezTo>
                  <a:pt x="0" y="10104"/>
                  <a:pt x="10082" y="0"/>
                  <a:pt x="2268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3" name="Freeform 741">
            <a:extLst>
              <a:ext uri="{FF2B5EF4-FFF2-40B4-BE49-F238E27FC236}">
                <a16:creationId xmlns:a16="http://schemas.microsoft.com/office/drawing/2014/main" id="{275D3DA1-02C6-0B45-8B72-007163128E40}"/>
              </a:ext>
            </a:extLst>
          </p:cNvPr>
          <p:cNvSpPr>
            <a:spLocks noChangeArrowheads="1"/>
          </p:cNvSpPr>
          <p:nvPr/>
        </p:nvSpPr>
        <p:spPr bwMode="auto">
          <a:xfrm>
            <a:off x="5102233" y="1566302"/>
            <a:ext cx="749285" cy="621747"/>
          </a:xfrm>
          <a:custGeom>
            <a:avLst/>
            <a:gdLst>
              <a:gd name="T0" fmla="*/ 126670 w 298089"/>
              <a:gd name="T1" fmla="*/ 228987 h 247291"/>
              <a:gd name="T2" fmla="*/ 134970 w 298089"/>
              <a:gd name="T3" fmla="*/ 238319 h 247291"/>
              <a:gd name="T4" fmla="*/ 171780 w 298089"/>
              <a:gd name="T5" fmla="*/ 229705 h 247291"/>
              <a:gd name="T6" fmla="*/ 163119 w 298089"/>
              <a:gd name="T7" fmla="*/ 220373 h 247291"/>
              <a:gd name="T8" fmla="*/ 119293 w 298089"/>
              <a:gd name="T9" fmla="*/ 89097 h 247291"/>
              <a:gd name="T10" fmla="*/ 149837 w 298089"/>
              <a:gd name="T11" fmla="*/ 112642 h 247291"/>
              <a:gd name="T12" fmla="*/ 180381 w 298089"/>
              <a:gd name="T13" fmla="*/ 89097 h 247291"/>
              <a:gd name="T14" fmla="*/ 156382 w 298089"/>
              <a:gd name="T15" fmla="*/ 119063 h 247291"/>
              <a:gd name="T16" fmla="*/ 180381 w 298089"/>
              <a:gd name="T17" fmla="*/ 149030 h 247291"/>
              <a:gd name="T18" fmla="*/ 174199 w 298089"/>
              <a:gd name="T19" fmla="*/ 149030 h 247291"/>
              <a:gd name="T20" fmla="*/ 125838 w 298089"/>
              <a:gd name="T21" fmla="*/ 149030 h 247291"/>
              <a:gd name="T22" fmla="*/ 119293 w 298089"/>
              <a:gd name="T23" fmla="*/ 149030 h 247291"/>
              <a:gd name="T24" fmla="*/ 143655 w 298089"/>
              <a:gd name="T25" fmla="*/ 119063 h 247291"/>
              <a:gd name="T26" fmla="*/ 119293 w 298089"/>
              <a:gd name="T27" fmla="*/ 89097 h 247291"/>
              <a:gd name="T28" fmla="*/ 266332 w 298089"/>
              <a:gd name="T29" fmla="*/ 117006 h 247291"/>
              <a:gd name="T30" fmla="*/ 289067 w 298089"/>
              <a:gd name="T31" fmla="*/ 117724 h 247291"/>
              <a:gd name="T32" fmla="*/ 262723 w 298089"/>
              <a:gd name="T33" fmla="*/ 87575 h 247291"/>
              <a:gd name="T34" fmla="*/ 239987 w 298089"/>
              <a:gd name="T35" fmla="*/ 90446 h 247291"/>
              <a:gd name="T36" fmla="*/ 239265 w 298089"/>
              <a:gd name="T37" fmla="*/ 117006 h 247291"/>
              <a:gd name="T38" fmla="*/ 238905 w 298089"/>
              <a:gd name="T39" fmla="*/ 146796 h 247291"/>
              <a:gd name="T40" fmla="*/ 252257 w 298089"/>
              <a:gd name="T41" fmla="*/ 150385 h 247291"/>
              <a:gd name="T42" fmla="*/ 253340 w 298089"/>
              <a:gd name="T43" fmla="*/ 87575 h 247291"/>
              <a:gd name="T44" fmla="*/ 45110 w 298089"/>
              <a:gd name="T45" fmla="*/ 87575 h 247291"/>
              <a:gd name="T46" fmla="*/ 46193 w 298089"/>
              <a:gd name="T47" fmla="*/ 150385 h 247291"/>
              <a:gd name="T48" fmla="*/ 59185 w 298089"/>
              <a:gd name="T49" fmla="*/ 146796 h 247291"/>
              <a:gd name="T50" fmla="*/ 58824 w 298089"/>
              <a:gd name="T51" fmla="*/ 117006 h 247291"/>
              <a:gd name="T52" fmla="*/ 58463 w 298089"/>
              <a:gd name="T53" fmla="*/ 90446 h 247291"/>
              <a:gd name="T54" fmla="*/ 45110 w 298089"/>
              <a:gd name="T55" fmla="*/ 87575 h 247291"/>
              <a:gd name="T56" fmla="*/ 9383 w 298089"/>
              <a:gd name="T57" fmla="*/ 116647 h 247291"/>
              <a:gd name="T58" fmla="*/ 36449 w 298089"/>
              <a:gd name="T59" fmla="*/ 149667 h 247291"/>
              <a:gd name="T60" fmla="*/ 35366 w 298089"/>
              <a:gd name="T61" fmla="*/ 87575 h 247291"/>
              <a:gd name="T62" fmla="*/ 191799 w 298089"/>
              <a:gd name="T63" fmla="*/ 73025 h 247291"/>
              <a:gd name="T64" fmla="*/ 196489 w 298089"/>
              <a:gd name="T65" fmla="*/ 163277 h 247291"/>
              <a:gd name="T66" fmla="*/ 179171 w 298089"/>
              <a:gd name="T67" fmla="*/ 167970 h 247291"/>
              <a:gd name="T68" fmla="*/ 148864 w 298089"/>
              <a:gd name="T69" fmla="*/ 196489 h 247291"/>
              <a:gd name="T70" fmla="*/ 134433 w 298089"/>
              <a:gd name="T71" fmla="*/ 183132 h 247291"/>
              <a:gd name="T72" fmla="*/ 140566 w 298089"/>
              <a:gd name="T73" fmla="*/ 176995 h 247291"/>
              <a:gd name="T74" fmla="*/ 174120 w 298089"/>
              <a:gd name="T75" fmla="*/ 160028 h 247291"/>
              <a:gd name="T76" fmla="*/ 177367 w 298089"/>
              <a:gd name="T77" fmla="*/ 158584 h 247291"/>
              <a:gd name="T78" fmla="*/ 187470 w 298089"/>
              <a:gd name="T79" fmla="*/ 82050 h 247291"/>
              <a:gd name="T80" fmla="*/ 110620 w 298089"/>
              <a:gd name="T81" fmla="*/ 158584 h 247291"/>
              <a:gd name="T82" fmla="*/ 157524 w 298089"/>
              <a:gd name="T83" fmla="*/ 163277 h 247291"/>
              <a:gd name="T84" fmla="*/ 106290 w 298089"/>
              <a:gd name="T85" fmla="*/ 167970 h 247291"/>
              <a:gd name="T86" fmla="*/ 101600 w 298089"/>
              <a:gd name="T87" fmla="*/ 77357 h 247291"/>
              <a:gd name="T88" fmla="*/ 149045 w 298089"/>
              <a:gd name="T89" fmla="*/ 0 h 247291"/>
              <a:gd name="T90" fmla="*/ 298089 w 298089"/>
              <a:gd name="T91" fmla="*/ 116647 h 247291"/>
              <a:gd name="T92" fmla="*/ 258753 w 298089"/>
              <a:gd name="T93" fmla="*/ 158999 h 247291"/>
              <a:gd name="T94" fmla="*/ 180802 w 298089"/>
              <a:gd name="T95" fmla="*/ 229705 h 247291"/>
              <a:gd name="T96" fmla="*/ 134970 w 298089"/>
              <a:gd name="T97" fmla="*/ 247291 h 247291"/>
              <a:gd name="T98" fmla="*/ 117648 w 298089"/>
              <a:gd name="T99" fmla="*/ 228987 h 247291"/>
              <a:gd name="T100" fmla="*/ 163119 w 298089"/>
              <a:gd name="T101" fmla="*/ 211041 h 247291"/>
              <a:gd name="T102" fmla="*/ 248648 w 298089"/>
              <a:gd name="T103" fmla="*/ 159358 h 247291"/>
              <a:gd name="T104" fmla="*/ 232048 w 298089"/>
              <a:gd name="T105" fmla="*/ 152538 h 247291"/>
              <a:gd name="T106" fmla="*/ 230604 w 298089"/>
              <a:gd name="T107" fmla="*/ 117006 h 247291"/>
              <a:gd name="T108" fmla="*/ 233130 w 298089"/>
              <a:gd name="T109" fmla="*/ 84703 h 247291"/>
              <a:gd name="T110" fmla="*/ 250453 w 298089"/>
              <a:gd name="T111" fmla="*/ 78243 h 247291"/>
              <a:gd name="T112" fmla="*/ 47997 w 298089"/>
              <a:gd name="T113" fmla="*/ 78243 h 247291"/>
              <a:gd name="T114" fmla="*/ 65320 w 298089"/>
              <a:gd name="T115" fmla="*/ 84703 h 247291"/>
              <a:gd name="T116" fmla="*/ 67846 w 298089"/>
              <a:gd name="T117" fmla="*/ 117006 h 247291"/>
              <a:gd name="T118" fmla="*/ 66402 w 298089"/>
              <a:gd name="T119" fmla="*/ 152538 h 247291"/>
              <a:gd name="T120" fmla="*/ 42945 w 298089"/>
              <a:gd name="T121" fmla="*/ 159358 h 247291"/>
              <a:gd name="T122" fmla="*/ 0 w 298089"/>
              <a:gd name="T123" fmla="*/ 117006 h 247291"/>
              <a:gd name="T124" fmla="*/ 149045 w 298089"/>
              <a:gd name="T125" fmla="*/ 0 h 247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8089" h="247291">
                <a:moveTo>
                  <a:pt x="134970" y="220373"/>
                </a:moveTo>
                <a:cubicBezTo>
                  <a:pt x="130279" y="220373"/>
                  <a:pt x="126670" y="223962"/>
                  <a:pt x="126670" y="228987"/>
                </a:cubicBezTo>
                <a:lnTo>
                  <a:pt x="126670" y="229705"/>
                </a:lnTo>
                <a:cubicBezTo>
                  <a:pt x="126670" y="234370"/>
                  <a:pt x="130279" y="238319"/>
                  <a:pt x="134970" y="238319"/>
                </a:cubicBezTo>
                <a:lnTo>
                  <a:pt x="163119" y="238319"/>
                </a:lnTo>
                <a:cubicBezTo>
                  <a:pt x="167811" y="238319"/>
                  <a:pt x="171780" y="234370"/>
                  <a:pt x="171780" y="229705"/>
                </a:cubicBezTo>
                <a:lnTo>
                  <a:pt x="171780" y="228987"/>
                </a:lnTo>
                <a:cubicBezTo>
                  <a:pt x="171780" y="223962"/>
                  <a:pt x="167811" y="220373"/>
                  <a:pt x="163119" y="220373"/>
                </a:cubicBezTo>
                <a:lnTo>
                  <a:pt x="134970" y="220373"/>
                </a:lnTo>
                <a:close/>
                <a:moveTo>
                  <a:pt x="119293" y="89097"/>
                </a:moveTo>
                <a:cubicBezTo>
                  <a:pt x="121111" y="87313"/>
                  <a:pt x="124020" y="87313"/>
                  <a:pt x="125838" y="89097"/>
                </a:cubicBezTo>
                <a:lnTo>
                  <a:pt x="149837" y="112642"/>
                </a:lnTo>
                <a:lnTo>
                  <a:pt x="174199" y="89097"/>
                </a:lnTo>
                <a:cubicBezTo>
                  <a:pt x="175654" y="87313"/>
                  <a:pt x="178562" y="87313"/>
                  <a:pt x="180381" y="89097"/>
                </a:cubicBezTo>
                <a:cubicBezTo>
                  <a:pt x="182199" y="90881"/>
                  <a:pt x="182199" y="93735"/>
                  <a:pt x="180381" y="95518"/>
                </a:cubicBezTo>
                <a:lnTo>
                  <a:pt x="156382" y="119063"/>
                </a:lnTo>
                <a:lnTo>
                  <a:pt x="180381" y="142965"/>
                </a:lnTo>
                <a:cubicBezTo>
                  <a:pt x="182199" y="144392"/>
                  <a:pt x="182199" y="147603"/>
                  <a:pt x="180381" y="149030"/>
                </a:cubicBezTo>
                <a:cubicBezTo>
                  <a:pt x="179653" y="150100"/>
                  <a:pt x="178562" y="150457"/>
                  <a:pt x="177108" y="150457"/>
                </a:cubicBezTo>
                <a:cubicBezTo>
                  <a:pt x="176017" y="150457"/>
                  <a:pt x="174926" y="150100"/>
                  <a:pt x="174199" y="149030"/>
                </a:cubicBezTo>
                <a:lnTo>
                  <a:pt x="149837" y="125485"/>
                </a:lnTo>
                <a:lnTo>
                  <a:pt x="125838" y="149030"/>
                </a:lnTo>
                <a:cubicBezTo>
                  <a:pt x="124748" y="150100"/>
                  <a:pt x="123657" y="150457"/>
                  <a:pt x="122566" y="150457"/>
                </a:cubicBezTo>
                <a:cubicBezTo>
                  <a:pt x="121475" y="150457"/>
                  <a:pt x="120384" y="150100"/>
                  <a:pt x="119293" y="149030"/>
                </a:cubicBezTo>
                <a:cubicBezTo>
                  <a:pt x="117475" y="147603"/>
                  <a:pt x="117475" y="144392"/>
                  <a:pt x="119293" y="142965"/>
                </a:cubicBezTo>
                <a:lnTo>
                  <a:pt x="143655" y="119063"/>
                </a:lnTo>
                <a:lnTo>
                  <a:pt x="119293" y="95518"/>
                </a:lnTo>
                <a:cubicBezTo>
                  <a:pt x="117475" y="93735"/>
                  <a:pt x="117475" y="90881"/>
                  <a:pt x="119293" y="89097"/>
                </a:cubicBezTo>
                <a:close/>
                <a:moveTo>
                  <a:pt x="262723" y="87575"/>
                </a:moveTo>
                <a:cubicBezTo>
                  <a:pt x="265249" y="97266"/>
                  <a:pt x="266332" y="106956"/>
                  <a:pt x="266332" y="117006"/>
                </a:cubicBezTo>
                <a:cubicBezTo>
                  <a:pt x="266332" y="128132"/>
                  <a:pt x="264888" y="139259"/>
                  <a:pt x="262001" y="149667"/>
                </a:cubicBezTo>
                <a:cubicBezTo>
                  <a:pt x="277158" y="146796"/>
                  <a:pt x="289067" y="133516"/>
                  <a:pt x="289067" y="117724"/>
                </a:cubicBezTo>
                <a:lnTo>
                  <a:pt x="289067" y="117006"/>
                </a:lnTo>
                <a:cubicBezTo>
                  <a:pt x="289067" y="101573"/>
                  <a:pt x="277519" y="89370"/>
                  <a:pt x="262723" y="87575"/>
                </a:cubicBezTo>
                <a:close/>
                <a:moveTo>
                  <a:pt x="246844" y="87575"/>
                </a:moveTo>
                <a:cubicBezTo>
                  <a:pt x="243957" y="87575"/>
                  <a:pt x="241792" y="88652"/>
                  <a:pt x="239987" y="90446"/>
                </a:cubicBezTo>
                <a:cubicBezTo>
                  <a:pt x="238183" y="92600"/>
                  <a:pt x="237461" y="95112"/>
                  <a:pt x="237822" y="97984"/>
                </a:cubicBezTo>
                <a:cubicBezTo>
                  <a:pt x="238905" y="104444"/>
                  <a:pt x="239265" y="110545"/>
                  <a:pt x="239265" y="117006"/>
                </a:cubicBezTo>
                <a:cubicBezTo>
                  <a:pt x="239265" y="124902"/>
                  <a:pt x="238905" y="132439"/>
                  <a:pt x="237100" y="139976"/>
                </a:cubicBezTo>
                <a:cubicBezTo>
                  <a:pt x="236739" y="142489"/>
                  <a:pt x="237100" y="145001"/>
                  <a:pt x="238905" y="146796"/>
                </a:cubicBezTo>
                <a:cubicBezTo>
                  <a:pt x="240709" y="148949"/>
                  <a:pt x="243596" y="150385"/>
                  <a:pt x="246122" y="150385"/>
                </a:cubicBezTo>
                <a:lnTo>
                  <a:pt x="252257" y="150385"/>
                </a:lnTo>
                <a:cubicBezTo>
                  <a:pt x="255505" y="139617"/>
                  <a:pt x="257670" y="128491"/>
                  <a:pt x="257670" y="117006"/>
                </a:cubicBezTo>
                <a:cubicBezTo>
                  <a:pt x="257670" y="106956"/>
                  <a:pt x="256227" y="96907"/>
                  <a:pt x="253340" y="87575"/>
                </a:cubicBezTo>
                <a:lnTo>
                  <a:pt x="246844" y="87575"/>
                </a:lnTo>
                <a:close/>
                <a:moveTo>
                  <a:pt x="45110" y="87575"/>
                </a:moveTo>
                <a:cubicBezTo>
                  <a:pt x="42223" y="96907"/>
                  <a:pt x="40779" y="106956"/>
                  <a:pt x="40779" y="117006"/>
                </a:cubicBezTo>
                <a:cubicBezTo>
                  <a:pt x="40779" y="128491"/>
                  <a:pt x="42584" y="139617"/>
                  <a:pt x="46193" y="150385"/>
                </a:cubicBezTo>
                <a:lnTo>
                  <a:pt x="52328" y="150385"/>
                </a:lnTo>
                <a:cubicBezTo>
                  <a:pt x="54854" y="150385"/>
                  <a:pt x="57380" y="148949"/>
                  <a:pt x="59185" y="146796"/>
                </a:cubicBezTo>
                <a:cubicBezTo>
                  <a:pt x="60989" y="145001"/>
                  <a:pt x="61711" y="142489"/>
                  <a:pt x="60989" y="139976"/>
                </a:cubicBezTo>
                <a:cubicBezTo>
                  <a:pt x="59545" y="132439"/>
                  <a:pt x="58824" y="124902"/>
                  <a:pt x="58824" y="117006"/>
                </a:cubicBezTo>
                <a:cubicBezTo>
                  <a:pt x="58824" y="110545"/>
                  <a:pt x="59545" y="104444"/>
                  <a:pt x="60267" y="97984"/>
                </a:cubicBezTo>
                <a:cubicBezTo>
                  <a:pt x="60989" y="95112"/>
                  <a:pt x="60267" y="92600"/>
                  <a:pt x="58463" y="90446"/>
                </a:cubicBezTo>
                <a:cubicBezTo>
                  <a:pt x="56658" y="88652"/>
                  <a:pt x="54132" y="87575"/>
                  <a:pt x="51606" y="87575"/>
                </a:cubicBezTo>
                <a:lnTo>
                  <a:pt x="45110" y="87575"/>
                </a:lnTo>
                <a:close/>
                <a:moveTo>
                  <a:pt x="35366" y="87575"/>
                </a:moveTo>
                <a:cubicBezTo>
                  <a:pt x="20570" y="89370"/>
                  <a:pt x="9383" y="101573"/>
                  <a:pt x="9383" y="116647"/>
                </a:cubicBezTo>
                <a:lnTo>
                  <a:pt x="9383" y="117365"/>
                </a:lnTo>
                <a:cubicBezTo>
                  <a:pt x="9383" y="133516"/>
                  <a:pt x="20931" y="146796"/>
                  <a:pt x="36449" y="149667"/>
                </a:cubicBezTo>
                <a:cubicBezTo>
                  <a:pt x="33201" y="139259"/>
                  <a:pt x="31757" y="128132"/>
                  <a:pt x="31757" y="117006"/>
                </a:cubicBezTo>
                <a:cubicBezTo>
                  <a:pt x="31757" y="106956"/>
                  <a:pt x="32840" y="97266"/>
                  <a:pt x="35366" y="87575"/>
                </a:cubicBezTo>
                <a:close/>
                <a:moveTo>
                  <a:pt x="106290" y="73025"/>
                </a:moveTo>
                <a:lnTo>
                  <a:pt x="191799" y="73025"/>
                </a:lnTo>
                <a:cubicBezTo>
                  <a:pt x="194325" y="73025"/>
                  <a:pt x="196489" y="75191"/>
                  <a:pt x="196489" y="77357"/>
                </a:cubicBezTo>
                <a:lnTo>
                  <a:pt x="196489" y="163277"/>
                </a:lnTo>
                <a:cubicBezTo>
                  <a:pt x="196489" y="165804"/>
                  <a:pt x="194325" y="167970"/>
                  <a:pt x="191799" y="167970"/>
                </a:cubicBezTo>
                <a:lnTo>
                  <a:pt x="179171" y="167970"/>
                </a:lnTo>
                <a:lnTo>
                  <a:pt x="152112" y="194684"/>
                </a:lnTo>
                <a:cubicBezTo>
                  <a:pt x="151390" y="195767"/>
                  <a:pt x="150308" y="196489"/>
                  <a:pt x="148864" y="196489"/>
                </a:cubicBezTo>
                <a:cubicBezTo>
                  <a:pt x="147782" y="196489"/>
                  <a:pt x="146700" y="195767"/>
                  <a:pt x="145617" y="194684"/>
                </a:cubicBezTo>
                <a:lnTo>
                  <a:pt x="134433" y="183132"/>
                </a:lnTo>
                <a:cubicBezTo>
                  <a:pt x="132629" y="181688"/>
                  <a:pt x="132629" y="178800"/>
                  <a:pt x="134433" y="176995"/>
                </a:cubicBezTo>
                <a:cubicBezTo>
                  <a:pt x="135876" y="175190"/>
                  <a:pt x="139123" y="175190"/>
                  <a:pt x="140566" y="176995"/>
                </a:cubicBezTo>
                <a:lnTo>
                  <a:pt x="148864" y="185298"/>
                </a:lnTo>
                <a:lnTo>
                  <a:pt x="174120" y="160028"/>
                </a:lnTo>
                <a:cubicBezTo>
                  <a:pt x="174481" y="159667"/>
                  <a:pt x="175203" y="159306"/>
                  <a:pt x="175563" y="159306"/>
                </a:cubicBezTo>
                <a:cubicBezTo>
                  <a:pt x="176285" y="158945"/>
                  <a:pt x="176646" y="158584"/>
                  <a:pt x="177367" y="158584"/>
                </a:cubicBezTo>
                <a:lnTo>
                  <a:pt x="187470" y="158584"/>
                </a:lnTo>
                <a:lnTo>
                  <a:pt x="187470" y="82050"/>
                </a:lnTo>
                <a:lnTo>
                  <a:pt x="110620" y="82050"/>
                </a:lnTo>
                <a:lnTo>
                  <a:pt x="110620" y="158584"/>
                </a:lnTo>
                <a:lnTo>
                  <a:pt x="153194" y="158584"/>
                </a:lnTo>
                <a:cubicBezTo>
                  <a:pt x="155720" y="158584"/>
                  <a:pt x="157524" y="160750"/>
                  <a:pt x="157524" y="163277"/>
                </a:cubicBezTo>
                <a:cubicBezTo>
                  <a:pt x="157524" y="165804"/>
                  <a:pt x="155720" y="167970"/>
                  <a:pt x="153194" y="167970"/>
                </a:cubicBezTo>
                <a:lnTo>
                  <a:pt x="106290" y="167970"/>
                </a:lnTo>
                <a:cubicBezTo>
                  <a:pt x="103765" y="167970"/>
                  <a:pt x="101600" y="165804"/>
                  <a:pt x="101600" y="163277"/>
                </a:cubicBezTo>
                <a:lnTo>
                  <a:pt x="101600" y="77357"/>
                </a:lnTo>
                <a:cubicBezTo>
                  <a:pt x="101600" y="75191"/>
                  <a:pt x="103765" y="73025"/>
                  <a:pt x="106290" y="73025"/>
                </a:cubicBezTo>
                <a:close/>
                <a:moveTo>
                  <a:pt x="149045" y="0"/>
                </a:moveTo>
                <a:cubicBezTo>
                  <a:pt x="199207" y="0"/>
                  <a:pt x="243596" y="31584"/>
                  <a:pt x="259836" y="78243"/>
                </a:cubicBezTo>
                <a:cubicBezTo>
                  <a:pt x="281128" y="78961"/>
                  <a:pt x="298089" y="95830"/>
                  <a:pt x="298089" y="116647"/>
                </a:cubicBezTo>
                <a:lnTo>
                  <a:pt x="298089" y="117724"/>
                </a:lnTo>
                <a:cubicBezTo>
                  <a:pt x="298089" y="139617"/>
                  <a:pt x="280406" y="157563"/>
                  <a:pt x="258753" y="158999"/>
                </a:cubicBezTo>
                <a:cubicBezTo>
                  <a:pt x="245040" y="193813"/>
                  <a:pt x="215808" y="219296"/>
                  <a:pt x="180802" y="229346"/>
                </a:cubicBezTo>
                <a:lnTo>
                  <a:pt x="180802" y="229705"/>
                </a:lnTo>
                <a:cubicBezTo>
                  <a:pt x="180802" y="239395"/>
                  <a:pt x="172863" y="247291"/>
                  <a:pt x="163119" y="247291"/>
                </a:cubicBezTo>
                <a:lnTo>
                  <a:pt x="134970" y="247291"/>
                </a:lnTo>
                <a:cubicBezTo>
                  <a:pt x="125227" y="247291"/>
                  <a:pt x="117648" y="239395"/>
                  <a:pt x="117648" y="229705"/>
                </a:cubicBezTo>
                <a:lnTo>
                  <a:pt x="117648" y="228987"/>
                </a:lnTo>
                <a:cubicBezTo>
                  <a:pt x="117648" y="219296"/>
                  <a:pt x="125227" y="211041"/>
                  <a:pt x="134970" y="211041"/>
                </a:cubicBezTo>
                <a:lnTo>
                  <a:pt x="163119" y="211041"/>
                </a:lnTo>
                <a:cubicBezTo>
                  <a:pt x="169976" y="211041"/>
                  <a:pt x="175750" y="214989"/>
                  <a:pt x="178637" y="220373"/>
                </a:cubicBezTo>
                <a:cubicBezTo>
                  <a:pt x="209673" y="211759"/>
                  <a:pt x="235657" y="189506"/>
                  <a:pt x="248648" y="159358"/>
                </a:cubicBezTo>
                <a:lnTo>
                  <a:pt x="246122" y="159358"/>
                </a:lnTo>
                <a:cubicBezTo>
                  <a:pt x="240709" y="159358"/>
                  <a:pt x="235657" y="156845"/>
                  <a:pt x="232048" y="152538"/>
                </a:cubicBezTo>
                <a:cubicBezTo>
                  <a:pt x="228439" y="148590"/>
                  <a:pt x="227356" y="143207"/>
                  <a:pt x="228439" y="137823"/>
                </a:cubicBezTo>
                <a:cubicBezTo>
                  <a:pt x="229522" y="131004"/>
                  <a:pt x="230604" y="124184"/>
                  <a:pt x="230604" y="117006"/>
                </a:cubicBezTo>
                <a:cubicBezTo>
                  <a:pt x="230604" y="111263"/>
                  <a:pt x="229883" y="105162"/>
                  <a:pt x="229161" y="99419"/>
                </a:cubicBezTo>
                <a:cubicBezTo>
                  <a:pt x="228078" y="94035"/>
                  <a:pt x="229522" y="88652"/>
                  <a:pt x="233130" y="84703"/>
                </a:cubicBezTo>
                <a:cubicBezTo>
                  <a:pt x="236739" y="80755"/>
                  <a:pt x="241431" y="78243"/>
                  <a:pt x="246844" y="78243"/>
                </a:cubicBezTo>
                <a:lnTo>
                  <a:pt x="250453" y="78243"/>
                </a:lnTo>
                <a:cubicBezTo>
                  <a:pt x="234213" y="36968"/>
                  <a:pt x="194516" y="9331"/>
                  <a:pt x="149045" y="9331"/>
                </a:cubicBezTo>
                <a:cubicBezTo>
                  <a:pt x="103934" y="9331"/>
                  <a:pt x="64237" y="36968"/>
                  <a:pt x="47997" y="78243"/>
                </a:cubicBezTo>
                <a:lnTo>
                  <a:pt x="51606" y="78243"/>
                </a:lnTo>
                <a:cubicBezTo>
                  <a:pt x="57019" y="78243"/>
                  <a:pt x="61711" y="80755"/>
                  <a:pt x="65320" y="84703"/>
                </a:cubicBezTo>
                <a:cubicBezTo>
                  <a:pt x="68928" y="88652"/>
                  <a:pt x="70372" y="94035"/>
                  <a:pt x="69289" y="99419"/>
                </a:cubicBezTo>
                <a:cubicBezTo>
                  <a:pt x="68207" y="105162"/>
                  <a:pt x="67846" y="111263"/>
                  <a:pt x="67846" y="117006"/>
                </a:cubicBezTo>
                <a:cubicBezTo>
                  <a:pt x="67846" y="124184"/>
                  <a:pt x="68567" y="131004"/>
                  <a:pt x="70011" y="137823"/>
                </a:cubicBezTo>
                <a:cubicBezTo>
                  <a:pt x="71094" y="143207"/>
                  <a:pt x="69650" y="148590"/>
                  <a:pt x="66402" y="152538"/>
                </a:cubicBezTo>
                <a:cubicBezTo>
                  <a:pt x="62793" y="156845"/>
                  <a:pt x="57741" y="159358"/>
                  <a:pt x="52328" y="159358"/>
                </a:cubicBezTo>
                <a:lnTo>
                  <a:pt x="42945" y="159358"/>
                </a:lnTo>
                <a:cubicBezTo>
                  <a:pt x="19487" y="159358"/>
                  <a:pt x="361" y="140694"/>
                  <a:pt x="0" y="117724"/>
                </a:cubicBezTo>
                <a:lnTo>
                  <a:pt x="0" y="117006"/>
                </a:lnTo>
                <a:cubicBezTo>
                  <a:pt x="0" y="95830"/>
                  <a:pt x="17322" y="78961"/>
                  <a:pt x="38614" y="78243"/>
                </a:cubicBezTo>
                <a:cubicBezTo>
                  <a:pt x="54854" y="31584"/>
                  <a:pt x="98882" y="0"/>
                  <a:pt x="14904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5" name="Freeform 752">
            <a:extLst>
              <a:ext uri="{FF2B5EF4-FFF2-40B4-BE49-F238E27FC236}">
                <a16:creationId xmlns:a16="http://schemas.microsoft.com/office/drawing/2014/main" id="{020ED365-A259-2F41-BCB8-6FC1E4D61898}"/>
              </a:ext>
            </a:extLst>
          </p:cNvPr>
          <p:cNvSpPr>
            <a:spLocks noChangeArrowheads="1"/>
          </p:cNvSpPr>
          <p:nvPr/>
        </p:nvSpPr>
        <p:spPr bwMode="auto">
          <a:xfrm>
            <a:off x="7654722" y="3394320"/>
            <a:ext cx="719488" cy="562579"/>
          </a:xfrm>
          <a:custGeom>
            <a:avLst/>
            <a:gdLst>
              <a:gd name="T0" fmla="*/ 28216 w 298089"/>
              <a:gd name="T1" fmla="*/ 154411 h 233167"/>
              <a:gd name="T2" fmla="*/ 17463 w 298089"/>
              <a:gd name="T3" fmla="*/ 154411 h 233167"/>
              <a:gd name="T4" fmla="*/ 268858 w 298089"/>
              <a:gd name="T5" fmla="*/ 147756 h 233167"/>
              <a:gd name="T6" fmla="*/ 251896 w 298089"/>
              <a:gd name="T7" fmla="*/ 165775 h 233167"/>
              <a:gd name="T8" fmla="*/ 265971 w 298089"/>
              <a:gd name="T9" fmla="*/ 160009 h 233167"/>
              <a:gd name="T10" fmla="*/ 268858 w 298089"/>
              <a:gd name="T11" fmla="*/ 147756 h 233167"/>
              <a:gd name="T12" fmla="*/ 46915 w 298089"/>
              <a:gd name="T13" fmla="*/ 211904 h 233167"/>
              <a:gd name="T14" fmla="*/ 288706 w 298089"/>
              <a:gd name="T15" fmla="*/ 167577 h 233167"/>
              <a:gd name="T16" fmla="*/ 266693 w 298089"/>
              <a:gd name="T17" fmla="*/ 169379 h 233167"/>
              <a:gd name="T18" fmla="*/ 164202 w 298089"/>
              <a:gd name="T19" fmla="*/ 196408 h 233167"/>
              <a:gd name="T20" fmla="*/ 119813 w 298089"/>
              <a:gd name="T21" fmla="*/ 188119 h 233167"/>
              <a:gd name="T22" fmla="*/ 192712 w 298089"/>
              <a:gd name="T23" fmla="*/ 183434 h 233167"/>
              <a:gd name="T24" fmla="*/ 201373 w 298089"/>
              <a:gd name="T25" fmla="*/ 174785 h 233167"/>
              <a:gd name="T26" fmla="*/ 189464 w 298089"/>
              <a:gd name="T27" fmla="*/ 159649 h 233167"/>
              <a:gd name="T28" fmla="*/ 46915 w 298089"/>
              <a:gd name="T29" fmla="*/ 138386 h 233167"/>
              <a:gd name="T30" fmla="*/ 9022 w 298089"/>
              <a:gd name="T31" fmla="*/ 210823 h 233167"/>
              <a:gd name="T32" fmla="*/ 37892 w 298089"/>
              <a:gd name="T33" fmla="*/ 138386 h 233167"/>
              <a:gd name="T34" fmla="*/ 158570 w 298089"/>
              <a:gd name="T35" fmla="*/ 38708 h 233167"/>
              <a:gd name="T36" fmla="*/ 148819 w 298089"/>
              <a:gd name="T37" fmla="*/ 53967 h 233167"/>
              <a:gd name="T38" fmla="*/ 144846 w 298089"/>
              <a:gd name="T39" fmla="*/ 65593 h 233167"/>
              <a:gd name="T40" fmla="*/ 144124 w 298089"/>
              <a:gd name="T41" fmla="*/ 83758 h 233167"/>
              <a:gd name="T42" fmla="*/ 160375 w 298089"/>
              <a:gd name="T43" fmla="*/ 77219 h 233167"/>
              <a:gd name="T44" fmla="*/ 170848 w 298089"/>
              <a:gd name="T45" fmla="*/ 69589 h 233167"/>
              <a:gd name="T46" fmla="*/ 182044 w 298089"/>
              <a:gd name="T47" fmla="*/ 55783 h 233167"/>
              <a:gd name="T48" fmla="*/ 164709 w 298089"/>
              <a:gd name="T49" fmla="*/ 51424 h 233167"/>
              <a:gd name="T50" fmla="*/ 158570 w 298089"/>
              <a:gd name="T51" fmla="*/ 23812 h 233167"/>
              <a:gd name="T52" fmla="*/ 171932 w 298089"/>
              <a:gd name="T53" fmla="*/ 44884 h 233167"/>
              <a:gd name="T54" fmla="*/ 196128 w 298089"/>
              <a:gd name="T55" fmla="*/ 51424 h 233167"/>
              <a:gd name="T56" fmla="*/ 179877 w 298089"/>
              <a:gd name="T57" fmla="*/ 70316 h 233167"/>
              <a:gd name="T58" fmla="*/ 181682 w 298089"/>
              <a:gd name="T59" fmla="*/ 95747 h 233167"/>
              <a:gd name="T60" fmla="*/ 158570 w 298089"/>
              <a:gd name="T61" fmla="*/ 86301 h 233167"/>
              <a:gd name="T62" fmla="*/ 137985 w 298089"/>
              <a:gd name="T63" fmla="*/ 96474 h 233167"/>
              <a:gd name="T64" fmla="*/ 133651 w 298089"/>
              <a:gd name="T65" fmla="*/ 91024 h 233167"/>
              <a:gd name="T66" fmla="*/ 122095 w 298089"/>
              <a:gd name="T67" fmla="*/ 55783 h 233167"/>
              <a:gd name="T68" fmla="*/ 124623 w 298089"/>
              <a:gd name="T69" fmla="*/ 48154 h 233167"/>
              <a:gd name="T70" fmla="*/ 154236 w 298089"/>
              <a:gd name="T71" fmla="*/ 26355 h 233167"/>
              <a:gd name="T72" fmla="*/ 109708 w 298089"/>
              <a:gd name="T73" fmla="*/ 8649 h 233167"/>
              <a:gd name="T74" fmla="*/ 159510 w 298089"/>
              <a:gd name="T75" fmla="*/ 120728 h 233167"/>
              <a:gd name="T76" fmla="*/ 209312 w 298089"/>
              <a:gd name="T77" fmla="*/ 8649 h 233167"/>
              <a:gd name="T78" fmla="*/ 80116 w 298089"/>
              <a:gd name="T79" fmla="*/ 8649 h 233167"/>
              <a:gd name="T80" fmla="*/ 132444 w 298089"/>
              <a:gd name="T81" fmla="*/ 142351 h 233167"/>
              <a:gd name="T82" fmla="*/ 204621 w 298089"/>
              <a:gd name="T83" fmla="*/ 156405 h 233167"/>
              <a:gd name="T84" fmla="*/ 209673 w 298089"/>
              <a:gd name="T85" fmla="*/ 179830 h 233167"/>
              <a:gd name="T86" fmla="*/ 242874 w 298089"/>
              <a:gd name="T87" fmla="*/ 8649 h 233167"/>
              <a:gd name="T88" fmla="*/ 218334 w 298089"/>
              <a:gd name="T89" fmla="*/ 71356 h 233167"/>
              <a:gd name="T90" fmla="*/ 100686 w 298089"/>
              <a:gd name="T91" fmla="*/ 71356 h 233167"/>
              <a:gd name="T92" fmla="*/ 80116 w 298089"/>
              <a:gd name="T93" fmla="*/ 8649 h 233167"/>
              <a:gd name="T94" fmla="*/ 247205 w 298089"/>
              <a:gd name="T95" fmla="*/ 0 h 233167"/>
              <a:gd name="T96" fmla="*/ 251896 w 298089"/>
              <a:gd name="T97" fmla="*/ 143071 h 233167"/>
              <a:gd name="T98" fmla="*/ 280045 w 298089"/>
              <a:gd name="T99" fmla="*/ 151360 h 233167"/>
              <a:gd name="T100" fmla="*/ 292315 w 298089"/>
              <a:gd name="T101" fmla="*/ 156405 h 233167"/>
              <a:gd name="T102" fmla="*/ 286902 w 298089"/>
              <a:gd name="T103" fmla="*/ 184876 h 233167"/>
              <a:gd name="T104" fmla="*/ 41862 w 298089"/>
              <a:gd name="T105" fmla="*/ 219472 h 233167"/>
              <a:gd name="T106" fmla="*/ 0 w 298089"/>
              <a:gd name="T107" fmla="*/ 215148 h 233167"/>
              <a:gd name="T108" fmla="*/ 4330 w 298089"/>
              <a:gd name="T109" fmla="*/ 129737 h 233167"/>
              <a:gd name="T110" fmla="*/ 71094 w 298089"/>
              <a:gd name="T111" fmla="*/ 130098 h 233167"/>
              <a:gd name="T112" fmla="*/ 75785 w 298089"/>
              <a:gd name="T113" fmla="*/ 0 h 233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089" h="233167">
                <a:moveTo>
                  <a:pt x="22840" y="149225"/>
                </a:moveTo>
                <a:cubicBezTo>
                  <a:pt x="25707" y="149225"/>
                  <a:pt x="28216" y="151448"/>
                  <a:pt x="28216" y="154411"/>
                </a:cubicBezTo>
                <a:cubicBezTo>
                  <a:pt x="28216" y="157744"/>
                  <a:pt x="25707" y="159967"/>
                  <a:pt x="22840" y="159967"/>
                </a:cubicBezTo>
                <a:cubicBezTo>
                  <a:pt x="19972" y="159967"/>
                  <a:pt x="17463" y="157744"/>
                  <a:pt x="17463" y="154411"/>
                </a:cubicBezTo>
                <a:cubicBezTo>
                  <a:pt x="17463" y="151448"/>
                  <a:pt x="19972" y="149225"/>
                  <a:pt x="22840" y="149225"/>
                </a:cubicBezTo>
                <a:close/>
                <a:moveTo>
                  <a:pt x="268858" y="147756"/>
                </a:moveTo>
                <a:cubicBezTo>
                  <a:pt x="266693" y="146675"/>
                  <a:pt x="258031" y="150279"/>
                  <a:pt x="251896" y="152802"/>
                </a:cubicBezTo>
                <a:lnTo>
                  <a:pt x="251896" y="165775"/>
                </a:lnTo>
                <a:cubicBezTo>
                  <a:pt x="255866" y="163973"/>
                  <a:pt x="259836" y="162532"/>
                  <a:pt x="263084" y="161090"/>
                </a:cubicBezTo>
                <a:cubicBezTo>
                  <a:pt x="264166" y="160730"/>
                  <a:pt x="265249" y="160370"/>
                  <a:pt x="265971" y="160009"/>
                </a:cubicBezTo>
                <a:cubicBezTo>
                  <a:pt x="269219" y="156766"/>
                  <a:pt x="271384" y="153883"/>
                  <a:pt x="271384" y="151721"/>
                </a:cubicBezTo>
                <a:cubicBezTo>
                  <a:pt x="271384" y="151000"/>
                  <a:pt x="271023" y="149558"/>
                  <a:pt x="268858" y="147756"/>
                </a:cubicBezTo>
                <a:close/>
                <a:moveTo>
                  <a:pt x="46915" y="138386"/>
                </a:moveTo>
                <a:lnTo>
                  <a:pt x="46915" y="211904"/>
                </a:lnTo>
                <a:cubicBezTo>
                  <a:pt x="67485" y="218031"/>
                  <a:pt x="189103" y="250465"/>
                  <a:pt x="281489" y="177668"/>
                </a:cubicBezTo>
                <a:cubicBezTo>
                  <a:pt x="283654" y="175866"/>
                  <a:pt x="288706" y="171541"/>
                  <a:pt x="288706" y="167577"/>
                </a:cubicBezTo>
                <a:cubicBezTo>
                  <a:pt x="289067" y="166857"/>
                  <a:pt x="288706" y="165415"/>
                  <a:pt x="286541" y="163613"/>
                </a:cubicBezTo>
                <a:cubicBezTo>
                  <a:pt x="284737" y="161811"/>
                  <a:pt x="276076" y="165775"/>
                  <a:pt x="266693" y="169379"/>
                </a:cubicBezTo>
                <a:cubicBezTo>
                  <a:pt x="251896" y="175866"/>
                  <a:pt x="229161" y="185236"/>
                  <a:pt x="195960" y="192083"/>
                </a:cubicBezTo>
                <a:cubicBezTo>
                  <a:pt x="188020" y="194966"/>
                  <a:pt x="177915" y="196408"/>
                  <a:pt x="164202" y="196408"/>
                </a:cubicBezTo>
                <a:cubicBezTo>
                  <a:pt x="152654" y="196408"/>
                  <a:pt x="139301" y="195327"/>
                  <a:pt x="123783" y="193164"/>
                </a:cubicBezTo>
                <a:cubicBezTo>
                  <a:pt x="121618" y="192804"/>
                  <a:pt x="119813" y="190642"/>
                  <a:pt x="119813" y="188119"/>
                </a:cubicBezTo>
                <a:cubicBezTo>
                  <a:pt x="120174" y="185596"/>
                  <a:pt x="122339" y="184155"/>
                  <a:pt x="124866" y="184155"/>
                </a:cubicBezTo>
                <a:cubicBezTo>
                  <a:pt x="165645" y="189561"/>
                  <a:pt x="184411" y="186677"/>
                  <a:pt x="192712" y="183434"/>
                </a:cubicBezTo>
                <a:cubicBezTo>
                  <a:pt x="193072" y="183434"/>
                  <a:pt x="193072" y="183434"/>
                  <a:pt x="193072" y="183434"/>
                </a:cubicBezTo>
                <a:cubicBezTo>
                  <a:pt x="201012" y="180191"/>
                  <a:pt x="201373" y="176226"/>
                  <a:pt x="201373" y="174785"/>
                </a:cubicBezTo>
                <a:cubicBezTo>
                  <a:pt x="201734" y="169379"/>
                  <a:pt x="200651" y="165415"/>
                  <a:pt x="198125" y="162892"/>
                </a:cubicBezTo>
                <a:cubicBezTo>
                  <a:pt x="194877" y="159649"/>
                  <a:pt x="189464" y="159649"/>
                  <a:pt x="189464" y="159649"/>
                </a:cubicBezTo>
                <a:cubicBezTo>
                  <a:pt x="145436" y="160370"/>
                  <a:pt x="137136" y="155685"/>
                  <a:pt x="128114" y="150279"/>
                </a:cubicBezTo>
                <a:cubicBezTo>
                  <a:pt x="118730" y="144873"/>
                  <a:pt x="108625" y="138747"/>
                  <a:pt x="46915" y="138386"/>
                </a:cubicBezTo>
                <a:close/>
                <a:moveTo>
                  <a:pt x="9022" y="138386"/>
                </a:moveTo>
                <a:lnTo>
                  <a:pt x="9022" y="210823"/>
                </a:lnTo>
                <a:lnTo>
                  <a:pt x="37892" y="210823"/>
                </a:lnTo>
                <a:lnTo>
                  <a:pt x="37892" y="138386"/>
                </a:lnTo>
                <a:lnTo>
                  <a:pt x="9022" y="138386"/>
                </a:lnTo>
                <a:close/>
                <a:moveTo>
                  <a:pt x="158570" y="38708"/>
                </a:moveTo>
                <a:lnTo>
                  <a:pt x="152069" y="51424"/>
                </a:lnTo>
                <a:cubicBezTo>
                  <a:pt x="151708" y="52514"/>
                  <a:pt x="150264" y="53604"/>
                  <a:pt x="148819" y="53967"/>
                </a:cubicBezTo>
                <a:lnTo>
                  <a:pt x="135096" y="55783"/>
                </a:lnTo>
                <a:lnTo>
                  <a:pt x="144846" y="65593"/>
                </a:lnTo>
                <a:cubicBezTo>
                  <a:pt x="146291" y="66683"/>
                  <a:pt x="146652" y="68136"/>
                  <a:pt x="146291" y="69589"/>
                </a:cubicBezTo>
                <a:lnTo>
                  <a:pt x="144124" y="83758"/>
                </a:lnTo>
                <a:lnTo>
                  <a:pt x="156403" y="77219"/>
                </a:lnTo>
                <a:cubicBezTo>
                  <a:pt x="157847" y="76492"/>
                  <a:pt x="159292" y="76492"/>
                  <a:pt x="160375" y="77219"/>
                </a:cubicBezTo>
                <a:lnTo>
                  <a:pt x="173015" y="83758"/>
                </a:lnTo>
                <a:lnTo>
                  <a:pt x="170848" y="69589"/>
                </a:lnTo>
                <a:cubicBezTo>
                  <a:pt x="170487" y="68136"/>
                  <a:pt x="170848" y="66683"/>
                  <a:pt x="171932" y="65593"/>
                </a:cubicBezTo>
                <a:lnTo>
                  <a:pt x="182044" y="55783"/>
                </a:lnTo>
                <a:lnTo>
                  <a:pt x="168320" y="53967"/>
                </a:lnTo>
                <a:cubicBezTo>
                  <a:pt x="166515" y="53604"/>
                  <a:pt x="165431" y="52514"/>
                  <a:pt x="164709" y="51424"/>
                </a:cubicBezTo>
                <a:lnTo>
                  <a:pt x="158570" y="38708"/>
                </a:lnTo>
                <a:close/>
                <a:moveTo>
                  <a:pt x="158570" y="23812"/>
                </a:moveTo>
                <a:cubicBezTo>
                  <a:pt x="160375" y="23812"/>
                  <a:pt x="161820" y="24902"/>
                  <a:pt x="162542" y="26355"/>
                </a:cubicBezTo>
                <a:lnTo>
                  <a:pt x="171932" y="44884"/>
                </a:lnTo>
                <a:lnTo>
                  <a:pt x="192155" y="48154"/>
                </a:lnTo>
                <a:cubicBezTo>
                  <a:pt x="193961" y="48154"/>
                  <a:pt x="195406" y="49607"/>
                  <a:pt x="196128" y="51424"/>
                </a:cubicBezTo>
                <a:cubicBezTo>
                  <a:pt x="196489" y="52877"/>
                  <a:pt x="196128" y="54693"/>
                  <a:pt x="195045" y="55783"/>
                </a:cubicBezTo>
                <a:lnTo>
                  <a:pt x="179877" y="70316"/>
                </a:lnTo>
                <a:lnTo>
                  <a:pt x="183488" y="91024"/>
                </a:lnTo>
                <a:cubicBezTo>
                  <a:pt x="183849" y="92841"/>
                  <a:pt x="183127" y="94657"/>
                  <a:pt x="181682" y="95747"/>
                </a:cubicBezTo>
                <a:cubicBezTo>
                  <a:pt x="180238" y="96474"/>
                  <a:pt x="178432" y="96474"/>
                  <a:pt x="176988" y="96111"/>
                </a:cubicBezTo>
                <a:lnTo>
                  <a:pt x="158570" y="86301"/>
                </a:lnTo>
                <a:lnTo>
                  <a:pt x="140152" y="96111"/>
                </a:lnTo>
                <a:cubicBezTo>
                  <a:pt x="139429" y="96111"/>
                  <a:pt x="138707" y="96474"/>
                  <a:pt x="137985" y="96474"/>
                </a:cubicBezTo>
                <a:cubicBezTo>
                  <a:pt x="136901" y="96474"/>
                  <a:pt x="136179" y="96111"/>
                  <a:pt x="135457" y="95747"/>
                </a:cubicBezTo>
                <a:cubicBezTo>
                  <a:pt x="134012" y="94657"/>
                  <a:pt x="133290" y="92841"/>
                  <a:pt x="133651" y="91024"/>
                </a:cubicBezTo>
                <a:lnTo>
                  <a:pt x="136901" y="70316"/>
                </a:lnTo>
                <a:lnTo>
                  <a:pt x="122095" y="55783"/>
                </a:lnTo>
                <a:cubicBezTo>
                  <a:pt x="121011" y="54693"/>
                  <a:pt x="120650" y="52877"/>
                  <a:pt x="121011" y="51424"/>
                </a:cubicBezTo>
                <a:cubicBezTo>
                  <a:pt x="121373" y="49607"/>
                  <a:pt x="122817" y="48154"/>
                  <a:pt x="124623" y="48154"/>
                </a:cubicBezTo>
                <a:lnTo>
                  <a:pt x="145208" y="44884"/>
                </a:lnTo>
                <a:lnTo>
                  <a:pt x="154236" y="26355"/>
                </a:lnTo>
                <a:cubicBezTo>
                  <a:pt x="155319" y="24902"/>
                  <a:pt x="156764" y="23812"/>
                  <a:pt x="158570" y="23812"/>
                </a:cubicBezTo>
                <a:close/>
                <a:moveTo>
                  <a:pt x="109708" y="8649"/>
                </a:moveTo>
                <a:lnTo>
                  <a:pt x="109708" y="71356"/>
                </a:lnTo>
                <a:cubicBezTo>
                  <a:pt x="109708" y="98384"/>
                  <a:pt x="132083" y="120728"/>
                  <a:pt x="159510" y="120728"/>
                </a:cubicBezTo>
                <a:cubicBezTo>
                  <a:pt x="186937" y="120728"/>
                  <a:pt x="209312" y="98384"/>
                  <a:pt x="209312" y="71356"/>
                </a:cubicBezTo>
                <a:lnTo>
                  <a:pt x="209312" y="8649"/>
                </a:lnTo>
                <a:lnTo>
                  <a:pt x="109708" y="8649"/>
                </a:lnTo>
                <a:close/>
                <a:moveTo>
                  <a:pt x="80116" y="8649"/>
                </a:moveTo>
                <a:lnTo>
                  <a:pt x="80116" y="130458"/>
                </a:lnTo>
                <a:cubicBezTo>
                  <a:pt x="115843" y="132620"/>
                  <a:pt x="124505" y="137666"/>
                  <a:pt x="132444" y="142351"/>
                </a:cubicBezTo>
                <a:cubicBezTo>
                  <a:pt x="140744" y="147036"/>
                  <a:pt x="147601" y="151360"/>
                  <a:pt x="189103" y="150639"/>
                </a:cubicBezTo>
                <a:cubicBezTo>
                  <a:pt x="189464" y="150639"/>
                  <a:pt x="198125" y="150279"/>
                  <a:pt x="204621" y="156405"/>
                </a:cubicBezTo>
                <a:cubicBezTo>
                  <a:pt x="208951" y="161090"/>
                  <a:pt x="210756" y="167217"/>
                  <a:pt x="210395" y="175145"/>
                </a:cubicBezTo>
                <a:cubicBezTo>
                  <a:pt x="210395" y="176587"/>
                  <a:pt x="210034" y="178028"/>
                  <a:pt x="209673" y="179830"/>
                </a:cubicBezTo>
                <a:cubicBezTo>
                  <a:pt x="222304" y="176226"/>
                  <a:pt x="233491" y="172623"/>
                  <a:pt x="242874" y="169379"/>
                </a:cubicBezTo>
                <a:lnTo>
                  <a:pt x="242874" y="8649"/>
                </a:lnTo>
                <a:lnTo>
                  <a:pt x="218334" y="8649"/>
                </a:lnTo>
                <a:lnTo>
                  <a:pt x="218334" y="71356"/>
                </a:lnTo>
                <a:cubicBezTo>
                  <a:pt x="218334" y="103430"/>
                  <a:pt x="191629" y="129737"/>
                  <a:pt x="159510" y="129737"/>
                </a:cubicBezTo>
                <a:cubicBezTo>
                  <a:pt x="127031" y="129737"/>
                  <a:pt x="100686" y="103430"/>
                  <a:pt x="100686" y="71356"/>
                </a:cubicBezTo>
                <a:lnTo>
                  <a:pt x="100686" y="8649"/>
                </a:lnTo>
                <a:lnTo>
                  <a:pt x="80116" y="8649"/>
                </a:lnTo>
                <a:close/>
                <a:moveTo>
                  <a:pt x="75785" y="0"/>
                </a:moveTo>
                <a:lnTo>
                  <a:pt x="247205" y="0"/>
                </a:lnTo>
                <a:cubicBezTo>
                  <a:pt x="249731" y="0"/>
                  <a:pt x="251896" y="1802"/>
                  <a:pt x="251896" y="4324"/>
                </a:cubicBezTo>
                <a:lnTo>
                  <a:pt x="251896" y="143071"/>
                </a:lnTo>
                <a:cubicBezTo>
                  <a:pt x="262001" y="138747"/>
                  <a:pt x="269219" y="136945"/>
                  <a:pt x="274271" y="140549"/>
                </a:cubicBezTo>
                <a:cubicBezTo>
                  <a:pt x="278963" y="144153"/>
                  <a:pt x="280045" y="148477"/>
                  <a:pt x="280045" y="151360"/>
                </a:cubicBezTo>
                <a:cubicBezTo>
                  <a:pt x="280045" y="152441"/>
                  <a:pt x="280045" y="153883"/>
                  <a:pt x="279684" y="154964"/>
                </a:cubicBezTo>
                <a:cubicBezTo>
                  <a:pt x="285098" y="153522"/>
                  <a:pt x="289067" y="153883"/>
                  <a:pt x="292315" y="156405"/>
                </a:cubicBezTo>
                <a:cubicBezTo>
                  <a:pt x="297368" y="160730"/>
                  <a:pt x="298089" y="165055"/>
                  <a:pt x="298089" y="167938"/>
                </a:cubicBezTo>
                <a:cubicBezTo>
                  <a:pt x="297728" y="176947"/>
                  <a:pt x="287985" y="183794"/>
                  <a:pt x="286902" y="184876"/>
                </a:cubicBezTo>
                <a:cubicBezTo>
                  <a:pt x="238544" y="223076"/>
                  <a:pt x="182246" y="233167"/>
                  <a:pt x="135692" y="233167"/>
                </a:cubicBezTo>
                <a:cubicBezTo>
                  <a:pt x="85890" y="233167"/>
                  <a:pt x="47275" y="221634"/>
                  <a:pt x="41862" y="219472"/>
                </a:cubicBezTo>
                <a:lnTo>
                  <a:pt x="4330" y="219472"/>
                </a:lnTo>
                <a:cubicBezTo>
                  <a:pt x="2165" y="219472"/>
                  <a:pt x="0" y="217670"/>
                  <a:pt x="0" y="215148"/>
                </a:cubicBezTo>
                <a:lnTo>
                  <a:pt x="0" y="134062"/>
                </a:lnTo>
                <a:cubicBezTo>
                  <a:pt x="0" y="131539"/>
                  <a:pt x="2165" y="129737"/>
                  <a:pt x="4330" y="129737"/>
                </a:cubicBezTo>
                <a:lnTo>
                  <a:pt x="42223" y="129737"/>
                </a:lnTo>
                <a:cubicBezTo>
                  <a:pt x="53410" y="129737"/>
                  <a:pt x="62793" y="129737"/>
                  <a:pt x="71094" y="130098"/>
                </a:cubicBezTo>
                <a:lnTo>
                  <a:pt x="71094" y="4324"/>
                </a:lnTo>
                <a:cubicBezTo>
                  <a:pt x="71094" y="1802"/>
                  <a:pt x="73259" y="0"/>
                  <a:pt x="7578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7" name="Freeform 726">
            <a:extLst>
              <a:ext uri="{FF2B5EF4-FFF2-40B4-BE49-F238E27FC236}">
                <a16:creationId xmlns:a16="http://schemas.microsoft.com/office/drawing/2014/main" id="{6B7F9657-08AE-784C-AAFD-AA7AFA09207B}"/>
              </a:ext>
            </a:extLst>
          </p:cNvPr>
          <p:cNvSpPr>
            <a:spLocks noChangeArrowheads="1"/>
          </p:cNvSpPr>
          <p:nvPr/>
        </p:nvSpPr>
        <p:spPr bwMode="auto">
          <a:xfrm>
            <a:off x="8753944" y="4975201"/>
            <a:ext cx="710068" cy="637919"/>
          </a:xfrm>
          <a:custGeom>
            <a:avLst/>
            <a:gdLst>
              <a:gd name="T0" fmla="*/ 178546 w 296504"/>
              <a:gd name="T1" fmla="*/ 160569 h 266339"/>
              <a:gd name="T2" fmla="*/ 176366 w 296504"/>
              <a:gd name="T3" fmla="*/ 231435 h 266339"/>
              <a:gd name="T4" fmla="*/ 195989 w 296504"/>
              <a:gd name="T5" fmla="*/ 233941 h 266339"/>
              <a:gd name="T6" fmla="*/ 215250 w 296504"/>
              <a:gd name="T7" fmla="*/ 162359 h 266339"/>
              <a:gd name="T8" fmla="*/ 207255 w 296504"/>
              <a:gd name="T9" fmla="*/ 153053 h 266339"/>
              <a:gd name="T10" fmla="*/ 90112 w 296504"/>
              <a:gd name="T11" fmla="*/ 153053 h 266339"/>
              <a:gd name="T12" fmla="*/ 82636 w 296504"/>
              <a:gd name="T13" fmla="*/ 162359 h 266339"/>
              <a:gd name="T14" fmla="*/ 101148 w 296504"/>
              <a:gd name="T15" fmla="*/ 233941 h 266339"/>
              <a:gd name="T16" fmla="*/ 120015 w 296504"/>
              <a:gd name="T17" fmla="*/ 231435 h 266339"/>
              <a:gd name="T18" fmla="*/ 118591 w 296504"/>
              <a:gd name="T19" fmla="*/ 160569 h 266339"/>
              <a:gd name="T20" fmla="*/ 90112 w 296504"/>
              <a:gd name="T21" fmla="*/ 153053 h 266339"/>
              <a:gd name="T22" fmla="*/ 207255 w 296504"/>
              <a:gd name="T23" fmla="*/ 144463 h 266339"/>
              <a:gd name="T24" fmla="*/ 223971 w 296504"/>
              <a:gd name="T25" fmla="*/ 163790 h 266339"/>
              <a:gd name="T26" fmla="*/ 195989 w 296504"/>
              <a:gd name="T27" fmla="*/ 242530 h 266339"/>
              <a:gd name="T28" fmla="*/ 169824 w 296504"/>
              <a:gd name="T29" fmla="*/ 237520 h 266339"/>
              <a:gd name="T30" fmla="*/ 169097 w 296504"/>
              <a:gd name="T31" fmla="*/ 160211 h 266339"/>
              <a:gd name="T32" fmla="*/ 90112 w 296504"/>
              <a:gd name="T33" fmla="*/ 144463 h 266339"/>
              <a:gd name="T34" fmla="*/ 127135 w 296504"/>
              <a:gd name="T35" fmla="*/ 160211 h 266339"/>
              <a:gd name="T36" fmla="*/ 126779 w 296504"/>
              <a:gd name="T37" fmla="*/ 237520 h 266339"/>
              <a:gd name="T38" fmla="*/ 101148 w 296504"/>
              <a:gd name="T39" fmla="*/ 242530 h 266339"/>
              <a:gd name="T40" fmla="*/ 73737 w 296504"/>
              <a:gd name="T41" fmla="*/ 163790 h 266339"/>
              <a:gd name="T42" fmla="*/ 90112 w 296504"/>
              <a:gd name="T43" fmla="*/ 144463 h 266339"/>
              <a:gd name="T44" fmla="*/ 57503 w 296504"/>
              <a:gd name="T45" fmla="*/ 247573 h 266339"/>
              <a:gd name="T46" fmla="*/ 226421 w 296504"/>
              <a:gd name="T47" fmla="*/ 257317 h 266339"/>
              <a:gd name="T48" fmla="*/ 272783 w 296504"/>
              <a:gd name="T49" fmla="*/ 131004 h 266339"/>
              <a:gd name="T50" fmla="*/ 13297 w 296504"/>
              <a:gd name="T51" fmla="*/ 94915 h 266339"/>
              <a:gd name="T52" fmla="*/ 8985 w 296504"/>
              <a:gd name="T53" fmla="*/ 117651 h 266339"/>
              <a:gd name="T54" fmla="*/ 17970 w 296504"/>
              <a:gd name="T55" fmla="*/ 121982 h 266339"/>
              <a:gd name="T56" fmla="*/ 283206 w 296504"/>
              <a:gd name="T57" fmla="*/ 121982 h 266339"/>
              <a:gd name="T58" fmla="*/ 287878 w 296504"/>
              <a:gd name="T59" fmla="*/ 99606 h 266339"/>
              <a:gd name="T60" fmla="*/ 259126 w 296504"/>
              <a:gd name="T61" fmla="*/ 94915 h 266339"/>
              <a:gd name="T62" fmla="*/ 264158 w 296504"/>
              <a:gd name="T63" fmla="*/ 112238 h 266339"/>
              <a:gd name="T64" fmla="*/ 258048 w 296504"/>
              <a:gd name="T65" fmla="*/ 110794 h 266339"/>
              <a:gd name="T66" fmla="*/ 47800 w 296504"/>
              <a:gd name="T67" fmla="*/ 94915 h 266339"/>
              <a:gd name="T68" fmla="*/ 34502 w 296504"/>
              <a:gd name="T69" fmla="*/ 112959 h 266339"/>
              <a:gd name="T70" fmla="*/ 30549 w 296504"/>
              <a:gd name="T71" fmla="*/ 106102 h 266339"/>
              <a:gd name="T72" fmla="*/ 13297 w 296504"/>
              <a:gd name="T73" fmla="*/ 94915 h 266339"/>
              <a:gd name="T74" fmla="*/ 199107 w 296504"/>
              <a:gd name="T75" fmla="*/ 18044 h 266339"/>
              <a:gd name="T76" fmla="*/ 217077 w 296504"/>
              <a:gd name="T77" fmla="*/ 18044 h 266339"/>
              <a:gd name="T78" fmla="*/ 88412 w 296504"/>
              <a:gd name="T79" fmla="*/ 9022 h 266339"/>
              <a:gd name="T80" fmla="*/ 88412 w 296504"/>
              <a:gd name="T81" fmla="*/ 27067 h 266339"/>
              <a:gd name="T82" fmla="*/ 88412 w 296504"/>
              <a:gd name="T83" fmla="*/ 9022 h 266339"/>
              <a:gd name="T84" fmla="*/ 106741 w 296504"/>
              <a:gd name="T85" fmla="*/ 18044 h 266339"/>
              <a:gd name="T86" fmla="*/ 83380 w 296504"/>
              <a:gd name="T87" fmla="*/ 35367 h 266339"/>
              <a:gd name="T88" fmla="*/ 243313 w 296504"/>
              <a:gd name="T89" fmla="*/ 85892 h 266339"/>
              <a:gd name="T90" fmla="*/ 208092 w 296504"/>
              <a:gd name="T91" fmla="*/ 36089 h 266339"/>
              <a:gd name="T92" fmla="*/ 208092 w 296504"/>
              <a:gd name="T93" fmla="*/ 0 h 266339"/>
              <a:gd name="T94" fmla="*/ 220671 w 296504"/>
              <a:gd name="T95" fmla="*/ 30676 h 266339"/>
              <a:gd name="T96" fmla="*/ 283206 w 296504"/>
              <a:gd name="T97" fmla="*/ 85892 h 266339"/>
              <a:gd name="T98" fmla="*/ 296504 w 296504"/>
              <a:gd name="T99" fmla="*/ 117651 h 266339"/>
              <a:gd name="T100" fmla="*/ 282128 w 296504"/>
              <a:gd name="T101" fmla="*/ 131004 h 266339"/>
              <a:gd name="T102" fmla="*/ 226421 w 296504"/>
              <a:gd name="T103" fmla="*/ 266339 h 266339"/>
              <a:gd name="T104" fmla="*/ 48878 w 296504"/>
              <a:gd name="T105" fmla="*/ 250099 h 266339"/>
              <a:gd name="T106" fmla="*/ 13297 w 296504"/>
              <a:gd name="T107" fmla="*/ 131004 h 266339"/>
              <a:gd name="T108" fmla="*/ 0 w 296504"/>
              <a:gd name="T109" fmla="*/ 99606 h 266339"/>
              <a:gd name="T110" fmla="*/ 42768 w 296504"/>
              <a:gd name="T111" fmla="*/ 85892 h 266339"/>
              <a:gd name="T112" fmla="*/ 70442 w 296504"/>
              <a:gd name="T113" fmla="*/ 18044 h 266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6504" h="266339">
                <a:moveTo>
                  <a:pt x="186177" y="153053"/>
                </a:moveTo>
                <a:cubicBezTo>
                  <a:pt x="182180" y="153053"/>
                  <a:pt x="178546" y="156632"/>
                  <a:pt x="178546" y="160569"/>
                </a:cubicBezTo>
                <a:lnTo>
                  <a:pt x="174185" y="225709"/>
                </a:lnTo>
                <a:cubicBezTo>
                  <a:pt x="174185" y="227856"/>
                  <a:pt x="174912" y="230004"/>
                  <a:pt x="176366" y="231435"/>
                </a:cubicBezTo>
                <a:cubicBezTo>
                  <a:pt x="177819" y="233225"/>
                  <a:pt x="180000" y="233941"/>
                  <a:pt x="182180" y="233941"/>
                </a:cubicBezTo>
                <a:lnTo>
                  <a:pt x="195989" y="233941"/>
                </a:lnTo>
                <a:cubicBezTo>
                  <a:pt x="199987" y="233941"/>
                  <a:pt x="203257" y="231077"/>
                  <a:pt x="203984" y="227498"/>
                </a:cubicBezTo>
                <a:lnTo>
                  <a:pt x="215250" y="162359"/>
                </a:lnTo>
                <a:cubicBezTo>
                  <a:pt x="215613" y="160211"/>
                  <a:pt x="214886" y="157706"/>
                  <a:pt x="213433" y="155916"/>
                </a:cubicBezTo>
                <a:cubicBezTo>
                  <a:pt x="211979" y="154127"/>
                  <a:pt x="209435" y="153053"/>
                  <a:pt x="207255" y="153053"/>
                </a:cubicBezTo>
                <a:lnTo>
                  <a:pt x="186177" y="153053"/>
                </a:lnTo>
                <a:close/>
                <a:moveTo>
                  <a:pt x="90112" y="153053"/>
                </a:moveTo>
                <a:cubicBezTo>
                  <a:pt x="87620" y="153053"/>
                  <a:pt x="85484" y="154127"/>
                  <a:pt x="84060" y="155916"/>
                </a:cubicBezTo>
                <a:cubicBezTo>
                  <a:pt x="82636" y="157706"/>
                  <a:pt x="81924" y="160211"/>
                  <a:pt x="82636" y="162359"/>
                </a:cubicBezTo>
                <a:lnTo>
                  <a:pt x="93316" y="227498"/>
                </a:lnTo>
                <a:cubicBezTo>
                  <a:pt x="94028" y="231077"/>
                  <a:pt x="97232" y="233941"/>
                  <a:pt x="101148" y="233941"/>
                </a:cubicBezTo>
                <a:lnTo>
                  <a:pt x="114676" y="233941"/>
                </a:lnTo>
                <a:cubicBezTo>
                  <a:pt x="116812" y="233941"/>
                  <a:pt x="118591" y="233225"/>
                  <a:pt x="120015" y="231435"/>
                </a:cubicBezTo>
                <a:cubicBezTo>
                  <a:pt x="121439" y="230004"/>
                  <a:pt x="122507" y="227856"/>
                  <a:pt x="122151" y="225709"/>
                </a:cubicBezTo>
                <a:lnTo>
                  <a:pt x="118591" y="160569"/>
                </a:lnTo>
                <a:cubicBezTo>
                  <a:pt x="118235" y="156632"/>
                  <a:pt x="114676" y="153053"/>
                  <a:pt x="110760" y="153053"/>
                </a:cubicBezTo>
                <a:lnTo>
                  <a:pt x="90112" y="153053"/>
                </a:lnTo>
                <a:close/>
                <a:moveTo>
                  <a:pt x="186177" y="144463"/>
                </a:moveTo>
                <a:lnTo>
                  <a:pt x="207255" y="144463"/>
                </a:lnTo>
                <a:cubicBezTo>
                  <a:pt x="212342" y="144463"/>
                  <a:pt x="217067" y="146611"/>
                  <a:pt x="220337" y="150190"/>
                </a:cubicBezTo>
                <a:cubicBezTo>
                  <a:pt x="223608" y="154127"/>
                  <a:pt x="225062" y="159138"/>
                  <a:pt x="223971" y="163790"/>
                </a:cubicBezTo>
                <a:lnTo>
                  <a:pt x="213069" y="228930"/>
                </a:lnTo>
                <a:cubicBezTo>
                  <a:pt x="211616" y="237162"/>
                  <a:pt x="204348" y="242530"/>
                  <a:pt x="195989" y="242530"/>
                </a:cubicBezTo>
                <a:lnTo>
                  <a:pt x="182180" y="242530"/>
                </a:lnTo>
                <a:cubicBezTo>
                  <a:pt x="177456" y="242530"/>
                  <a:pt x="173095" y="240741"/>
                  <a:pt x="169824" y="237520"/>
                </a:cubicBezTo>
                <a:cubicBezTo>
                  <a:pt x="166554" y="234298"/>
                  <a:pt x="165100" y="229646"/>
                  <a:pt x="165463" y="224993"/>
                </a:cubicBezTo>
                <a:lnTo>
                  <a:pt x="169097" y="160211"/>
                </a:lnTo>
                <a:cubicBezTo>
                  <a:pt x="169824" y="151264"/>
                  <a:pt x="177456" y="144463"/>
                  <a:pt x="186177" y="144463"/>
                </a:cubicBezTo>
                <a:close/>
                <a:moveTo>
                  <a:pt x="90112" y="144463"/>
                </a:moveTo>
                <a:lnTo>
                  <a:pt x="110760" y="144463"/>
                </a:lnTo>
                <a:cubicBezTo>
                  <a:pt x="119659" y="144463"/>
                  <a:pt x="126779" y="151264"/>
                  <a:pt x="127135" y="160211"/>
                </a:cubicBezTo>
                <a:lnTo>
                  <a:pt x="131407" y="224993"/>
                </a:lnTo>
                <a:cubicBezTo>
                  <a:pt x="131407" y="229646"/>
                  <a:pt x="129983" y="234298"/>
                  <a:pt x="126779" y="237520"/>
                </a:cubicBezTo>
                <a:cubicBezTo>
                  <a:pt x="123575" y="240741"/>
                  <a:pt x="119303" y="242530"/>
                  <a:pt x="114676" y="242530"/>
                </a:cubicBezTo>
                <a:lnTo>
                  <a:pt x="101148" y="242530"/>
                </a:lnTo>
                <a:cubicBezTo>
                  <a:pt x="92960" y="242530"/>
                  <a:pt x="86196" y="237162"/>
                  <a:pt x="84772" y="228930"/>
                </a:cubicBezTo>
                <a:lnTo>
                  <a:pt x="73737" y="163790"/>
                </a:lnTo>
                <a:cubicBezTo>
                  <a:pt x="73025" y="159138"/>
                  <a:pt x="74093" y="154127"/>
                  <a:pt x="77297" y="150190"/>
                </a:cubicBezTo>
                <a:cubicBezTo>
                  <a:pt x="80500" y="146611"/>
                  <a:pt x="85128" y="144463"/>
                  <a:pt x="90112" y="144463"/>
                </a:cubicBezTo>
                <a:close/>
                <a:moveTo>
                  <a:pt x="23720" y="131004"/>
                </a:moveTo>
                <a:lnTo>
                  <a:pt x="57503" y="247573"/>
                </a:lnTo>
                <a:cubicBezTo>
                  <a:pt x="58941" y="253347"/>
                  <a:pt x="64332" y="257317"/>
                  <a:pt x="70442" y="257317"/>
                </a:cubicBezTo>
                <a:lnTo>
                  <a:pt x="226421" y="257317"/>
                </a:lnTo>
                <a:cubicBezTo>
                  <a:pt x="232171" y="257317"/>
                  <a:pt x="237562" y="253347"/>
                  <a:pt x="239359" y="247573"/>
                </a:cubicBezTo>
                <a:lnTo>
                  <a:pt x="272783" y="131004"/>
                </a:lnTo>
                <a:lnTo>
                  <a:pt x="23720" y="131004"/>
                </a:lnTo>
                <a:close/>
                <a:moveTo>
                  <a:pt x="13297" y="94915"/>
                </a:moveTo>
                <a:cubicBezTo>
                  <a:pt x="10782" y="94915"/>
                  <a:pt x="8985" y="96719"/>
                  <a:pt x="8985" y="99606"/>
                </a:cubicBezTo>
                <a:lnTo>
                  <a:pt x="8985" y="117651"/>
                </a:lnTo>
                <a:cubicBezTo>
                  <a:pt x="8985" y="119816"/>
                  <a:pt x="10782" y="121982"/>
                  <a:pt x="13297" y="121982"/>
                </a:cubicBezTo>
                <a:lnTo>
                  <a:pt x="17970" y="121982"/>
                </a:lnTo>
                <a:lnTo>
                  <a:pt x="278534" y="121982"/>
                </a:lnTo>
                <a:lnTo>
                  <a:pt x="283206" y="121982"/>
                </a:lnTo>
                <a:cubicBezTo>
                  <a:pt x="285722" y="121982"/>
                  <a:pt x="287878" y="119816"/>
                  <a:pt x="287878" y="117651"/>
                </a:cubicBezTo>
                <a:lnTo>
                  <a:pt x="287878" y="99606"/>
                </a:lnTo>
                <a:cubicBezTo>
                  <a:pt x="287878" y="96719"/>
                  <a:pt x="285722" y="94915"/>
                  <a:pt x="283206" y="94915"/>
                </a:cubicBezTo>
                <a:lnTo>
                  <a:pt x="259126" y="94915"/>
                </a:lnTo>
                <a:lnTo>
                  <a:pt x="265955" y="106102"/>
                </a:lnTo>
                <a:cubicBezTo>
                  <a:pt x="267033" y="108268"/>
                  <a:pt x="266314" y="110794"/>
                  <a:pt x="264158" y="112238"/>
                </a:cubicBezTo>
                <a:cubicBezTo>
                  <a:pt x="263439" y="112598"/>
                  <a:pt x="262720" y="112959"/>
                  <a:pt x="262001" y="112959"/>
                </a:cubicBezTo>
                <a:cubicBezTo>
                  <a:pt x="260564" y="112959"/>
                  <a:pt x="259126" y="112238"/>
                  <a:pt x="258048" y="110794"/>
                </a:cubicBezTo>
                <a:lnTo>
                  <a:pt x="248704" y="94915"/>
                </a:lnTo>
                <a:lnTo>
                  <a:pt x="47800" y="94915"/>
                </a:lnTo>
                <a:lnTo>
                  <a:pt x="38455" y="110794"/>
                </a:lnTo>
                <a:cubicBezTo>
                  <a:pt x="37737" y="112238"/>
                  <a:pt x="36299" y="112959"/>
                  <a:pt x="34502" y="112959"/>
                </a:cubicBezTo>
                <a:cubicBezTo>
                  <a:pt x="33783" y="112959"/>
                  <a:pt x="33064" y="112598"/>
                  <a:pt x="32346" y="112238"/>
                </a:cubicBezTo>
                <a:cubicBezTo>
                  <a:pt x="30189" y="110794"/>
                  <a:pt x="29470" y="108268"/>
                  <a:pt x="30549" y="106102"/>
                </a:cubicBezTo>
                <a:lnTo>
                  <a:pt x="37377" y="94915"/>
                </a:lnTo>
                <a:lnTo>
                  <a:pt x="13297" y="94915"/>
                </a:lnTo>
                <a:close/>
                <a:moveTo>
                  <a:pt x="208092" y="9022"/>
                </a:moveTo>
                <a:cubicBezTo>
                  <a:pt x="203060" y="9022"/>
                  <a:pt x="199107" y="12992"/>
                  <a:pt x="199107" y="18044"/>
                </a:cubicBezTo>
                <a:cubicBezTo>
                  <a:pt x="199107" y="23097"/>
                  <a:pt x="203060" y="27067"/>
                  <a:pt x="208092" y="27067"/>
                </a:cubicBezTo>
                <a:cubicBezTo>
                  <a:pt x="213123" y="27067"/>
                  <a:pt x="217077" y="23097"/>
                  <a:pt x="217077" y="18044"/>
                </a:cubicBezTo>
                <a:cubicBezTo>
                  <a:pt x="217077" y="12992"/>
                  <a:pt x="213123" y="9022"/>
                  <a:pt x="208092" y="9022"/>
                </a:cubicBezTo>
                <a:close/>
                <a:moveTo>
                  <a:pt x="88412" y="9022"/>
                </a:moveTo>
                <a:cubicBezTo>
                  <a:pt x="83740" y="9022"/>
                  <a:pt x="79786" y="12992"/>
                  <a:pt x="79786" y="18044"/>
                </a:cubicBezTo>
                <a:cubicBezTo>
                  <a:pt x="79786" y="23097"/>
                  <a:pt x="83740" y="27067"/>
                  <a:pt x="88412" y="27067"/>
                </a:cubicBezTo>
                <a:cubicBezTo>
                  <a:pt x="93443" y="27067"/>
                  <a:pt x="97756" y="23097"/>
                  <a:pt x="97756" y="18044"/>
                </a:cubicBezTo>
                <a:cubicBezTo>
                  <a:pt x="97756" y="12992"/>
                  <a:pt x="93443" y="9022"/>
                  <a:pt x="88412" y="9022"/>
                </a:cubicBezTo>
                <a:close/>
                <a:moveTo>
                  <a:pt x="88412" y="0"/>
                </a:moveTo>
                <a:cubicBezTo>
                  <a:pt x="98475" y="0"/>
                  <a:pt x="106741" y="8300"/>
                  <a:pt x="106741" y="18044"/>
                </a:cubicBezTo>
                <a:cubicBezTo>
                  <a:pt x="106741" y="28149"/>
                  <a:pt x="98475" y="36089"/>
                  <a:pt x="88412" y="36089"/>
                </a:cubicBezTo>
                <a:cubicBezTo>
                  <a:pt x="86974" y="36089"/>
                  <a:pt x="85177" y="35728"/>
                  <a:pt x="83380" y="35367"/>
                </a:cubicBezTo>
                <a:lnTo>
                  <a:pt x="53191" y="85892"/>
                </a:lnTo>
                <a:lnTo>
                  <a:pt x="243313" y="85892"/>
                </a:lnTo>
                <a:lnTo>
                  <a:pt x="213123" y="35367"/>
                </a:lnTo>
                <a:cubicBezTo>
                  <a:pt x="211686" y="35728"/>
                  <a:pt x="209889" y="36089"/>
                  <a:pt x="208092" y="36089"/>
                </a:cubicBezTo>
                <a:cubicBezTo>
                  <a:pt x="198028" y="36089"/>
                  <a:pt x="190122" y="28149"/>
                  <a:pt x="190122" y="18044"/>
                </a:cubicBezTo>
                <a:cubicBezTo>
                  <a:pt x="190122" y="8300"/>
                  <a:pt x="198028" y="0"/>
                  <a:pt x="208092" y="0"/>
                </a:cubicBezTo>
                <a:cubicBezTo>
                  <a:pt x="217795" y="0"/>
                  <a:pt x="226062" y="8300"/>
                  <a:pt x="226062" y="18044"/>
                </a:cubicBezTo>
                <a:cubicBezTo>
                  <a:pt x="226062" y="23097"/>
                  <a:pt x="223905" y="27428"/>
                  <a:pt x="220671" y="30676"/>
                </a:cubicBezTo>
                <a:lnTo>
                  <a:pt x="253735" y="85892"/>
                </a:lnTo>
                <a:lnTo>
                  <a:pt x="283206" y="85892"/>
                </a:lnTo>
                <a:cubicBezTo>
                  <a:pt x="290753" y="85892"/>
                  <a:pt x="296504" y="92027"/>
                  <a:pt x="296504" y="99606"/>
                </a:cubicBezTo>
                <a:lnTo>
                  <a:pt x="296504" y="117651"/>
                </a:lnTo>
                <a:cubicBezTo>
                  <a:pt x="296504" y="124869"/>
                  <a:pt x="290753" y="131004"/>
                  <a:pt x="283206" y="131004"/>
                </a:cubicBezTo>
                <a:lnTo>
                  <a:pt x="282128" y="131004"/>
                </a:lnTo>
                <a:lnTo>
                  <a:pt x="247985" y="250099"/>
                </a:lnTo>
                <a:cubicBezTo>
                  <a:pt x="245110" y="259843"/>
                  <a:pt x="236125" y="266339"/>
                  <a:pt x="226421" y="266339"/>
                </a:cubicBezTo>
                <a:lnTo>
                  <a:pt x="70442" y="266339"/>
                </a:lnTo>
                <a:cubicBezTo>
                  <a:pt x="60379" y="266339"/>
                  <a:pt x="51394" y="259843"/>
                  <a:pt x="48878" y="250099"/>
                </a:cubicBezTo>
                <a:lnTo>
                  <a:pt x="14376" y="131004"/>
                </a:lnTo>
                <a:lnTo>
                  <a:pt x="13297" y="131004"/>
                </a:lnTo>
                <a:cubicBezTo>
                  <a:pt x="6110" y="131004"/>
                  <a:pt x="0" y="124869"/>
                  <a:pt x="0" y="117651"/>
                </a:cubicBezTo>
                <a:lnTo>
                  <a:pt x="0" y="99606"/>
                </a:lnTo>
                <a:cubicBezTo>
                  <a:pt x="0" y="92027"/>
                  <a:pt x="6110" y="85892"/>
                  <a:pt x="13297" y="85892"/>
                </a:cubicBezTo>
                <a:lnTo>
                  <a:pt x="42768" y="85892"/>
                </a:lnTo>
                <a:lnTo>
                  <a:pt x="75833" y="30676"/>
                </a:lnTo>
                <a:cubicBezTo>
                  <a:pt x="72598" y="27428"/>
                  <a:pt x="70442" y="23097"/>
                  <a:pt x="70442" y="18044"/>
                </a:cubicBezTo>
                <a:cubicBezTo>
                  <a:pt x="70442" y="8300"/>
                  <a:pt x="78708" y="0"/>
                  <a:pt x="88412"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9" name="Freeform 744">
            <a:extLst>
              <a:ext uri="{FF2B5EF4-FFF2-40B4-BE49-F238E27FC236}">
                <a16:creationId xmlns:a16="http://schemas.microsoft.com/office/drawing/2014/main" id="{71AF493D-2096-B84B-B0E1-B586DA0AF6AD}"/>
              </a:ext>
            </a:extLst>
          </p:cNvPr>
          <p:cNvSpPr>
            <a:spLocks noChangeArrowheads="1"/>
          </p:cNvSpPr>
          <p:nvPr/>
        </p:nvSpPr>
        <p:spPr bwMode="auto">
          <a:xfrm>
            <a:off x="5160503" y="5324063"/>
            <a:ext cx="653756" cy="653756"/>
          </a:xfrm>
          <a:custGeom>
            <a:avLst/>
            <a:gdLst>
              <a:gd name="T0" fmla="*/ 109347 w 298093"/>
              <a:gd name="T1" fmla="*/ 289067 h 298089"/>
              <a:gd name="T2" fmla="*/ 175750 w 298093"/>
              <a:gd name="T3" fmla="*/ 266332 h 298089"/>
              <a:gd name="T4" fmla="*/ 149224 w 298093"/>
              <a:gd name="T5" fmla="*/ 238125 h 298089"/>
              <a:gd name="T6" fmla="*/ 149224 w 298093"/>
              <a:gd name="T7" fmla="*/ 247284 h 298089"/>
              <a:gd name="T8" fmla="*/ 149224 w 298093"/>
              <a:gd name="T9" fmla="*/ 238125 h 298089"/>
              <a:gd name="T10" fmla="*/ 9022 w 298093"/>
              <a:gd name="T11" fmla="*/ 248288 h 298089"/>
              <a:gd name="T12" fmla="*/ 119813 w 298093"/>
              <a:gd name="T13" fmla="*/ 257670 h 298089"/>
              <a:gd name="T14" fmla="*/ 280045 w 298093"/>
              <a:gd name="T15" fmla="*/ 257670 h 298089"/>
              <a:gd name="T16" fmla="*/ 288706 w 298093"/>
              <a:gd name="T17" fmla="*/ 230243 h 298089"/>
              <a:gd name="T18" fmla="*/ 49441 w 298093"/>
              <a:gd name="T19" fmla="*/ 230243 h 298089"/>
              <a:gd name="T20" fmla="*/ 289599 w 298093"/>
              <a:gd name="T21" fmla="*/ 100243 h 298089"/>
              <a:gd name="T22" fmla="*/ 241713 w 298093"/>
              <a:gd name="T23" fmla="*/ 161331 h 298089"/>
              <a:gd name="T24" fmla="*/ 235280 w 298093"/>
              <a:gd name="T25" fmla="*/ 161331 h 298089"/>
              <a:gd name="T26" fmla="*/ 211337 w 298093"/>
              <a:gd name="T27" fmla="*/ 130060 h 298089"/>
              <a:gd name="T28" fmla="*/ 238139 w 298093"/>
              <a:gd name="T29" fmla="*/ 151877 h 298089"/>
              <a:gd name="T30" fmla="*/ 289599 w 298093"/>
              <a:gd name="T31" fmla="*/ 100243 h 298089"/>
              <a:gd name="T32" fmla="*/ 115366 w 298093"/>
              <a:gd name="T33" fmla="*/ 48237 h 298089"/>
              <a:gd name="T34" fmla="*/ 174077 w 298093"/>
              <a:gd name="T35" fmla="*/ 57275 h 298089"/>
              <a:gd name="T36" fmla="*/ 174077 w 298093"/>
              <a:gd name="T37" fmla="*/ 39200 h 298089"/>
              <a:gd name="T38" fmla="*/ 124371 w 298093"/>
              <a:gd name="T39" fmla="*/ 30162 h 298089"/>
              <a:gd name="T40" fmla="*/ 191727 w 298093"/>
              <a:gd name="T41" fmla="*/ 48237 h 298089"/>
              <a:gd name="T42" fmla="*/ 124371 w 298093"/>
              <a:gd name="T43" fmla="*/ 66313 h 298089"/>
              <a:gd name="T44" fmla="*/ 124371 w 298093"/>
              <a:gd name="T45" fmla="*/ 30162 h 298089"/>
              <a:gd name="T46" fmla="*/ 54854 w 298093"/>
              <a:gd name="T47" fmla="*/ 221221 h 298089"/>
              <a:gd name="T48" fmla="*/ 239265 w 298093"/>
              <a:gd name="T49" fmla="*/ 189464 h 298089"/>
              <a:gd name="T50" fmla="*/ 177915 w 298093"/>
              <a:gd name="T51" fmla="*/ 129918 h 298089"/>
              <a:gd name="T52" fmla="*/ 216169 w 298093"/>
              <a:gd name="T53" fmla="*/ 9022 h 298089"/>
              <a:gd name="T54" fmla="*/ 256695 w 298093"/>
              <a:gd name="T55" fmla="*/ 0 h 298089"/>
              <a:gd name="T56" fmla="*/ 298093 w 298093"/>
              <a:gd name="T57" fmla="*/ 17910 h 298089"/>
              <a:gd name="T58" fmla="*/ 293454 w 298093"/>
              <a:gd name="T59" fmla="*/ 69492 h 298089"/>
              <a:gd name="T60" fmla="*/ 288814 w 298093"/>
              <a:gd name="T61" fmla="*/ 17910 h 298089"/>
              <a:gd name="T62" fmla="*/ 256695 w 298093"/>
              <a:gd name="T63" fmla="*/ 8955 h 298089"/>
              <a:gd name="T64" fmla="*/ 256695 w 298093"/>
              <a:gd name="T65" fmla="*/ 0 h 298089"/>
              <a:gd name="T66" fmla="*/ 41862 w 298093"/>
              <a:gd name="T67" fmla="*/ 0 h 298089"/>
              <a:gd name="T68" fmla="*/ 41862 w 298093"/>
              <a:gd name="T69" fmla="*/ 9022 h 298089"/>
              <a:gd name="T70" fmla="*/ 9022 w 298093"/>
              <a:gd name="T71" fmla="*/ 18044 h 298089"/>
              <a:gd name="T72" fmla="*/ 45832 w 298093"/>
              <a:gd name="T73" fmla="*/ 221221 h 298089"/>
              <a:gd name="T74" fmla="*/ 77950 w 298093"/>
              <a:gd name="T75" fmla="*/ 0 h 298089"/>
              <a:gd name="T76" fmla="*/ 224830 w 298093"/>
              <a:gd name="T77" fmla="*/ 3969 h 298089"/>
              <a:gd name="T78" fmla="*/ 238183 w 298093"/>
              <a:gd name="T79" fmla="*/ 70011 h 298089"/>
              <a:gd name="T80" fmla="*/ 274993 w 298093"/>
              <a:gd name="T81" fmla="*/ 88055 h 298089"/>
              <a:gd name="T82" fmla="*/ 238183 w 298093"/>
              <a:gd name="T83" fmla="*/ 78672 h 298089"/>
              <a:gd name="T84" fmla="*/ 238183 w 298093"/>
              <a:gd name="T85" fmla="*/ 180802 h 298089"/>
              <a:gd name="T86" fmla="*/ 293398 w 298093"/>
              <a:gd name="T87" fmla="*/ 125227 h 298089"/>
              <a:gd name="T88" fmla="*/ 248288 w 298093"/>
              <a:gd name="T89" fmla="*/ 188742 h 298089"/>
              <a:gd name="T90" fmla="*/ 288706 w 298093"/>
              <a:gd name="T91" fmla="*/ 221221 h 298089"/>
              <a:gd name="T92" fmla="*/ 293398 w 298093"/>
              <a:gd name="T93" fmla="*/ 179720 h 298089"/>
              <a:gd name="T94" fmla="*/ 298089 w 298093"/>
              <a:gd name="T95" fmla="*/ 225913 h 298089"/>
              <a:gd name="T96" fmla="*/ 280045 w 298093"/>
              <a:gd name="T97" fmla="*/ 266332 h 298089"/>
              <a:gd name="T98" fmla="*/ 198846 w 298093"/>
              <a:gd name="T99" fmla="*/ 289067 h 298089"/>
              <a:gd name="T100" fmla="*/ 221221 w 298093"/>
              <a:gd name="T101" fmla="*/ 293398 h 298089"/>
              <a:gd name="T102" fmla="*/ 196320 w 298093"/>
              <a:gd name="T103" fmla="*/ 298089 h 298089"/>
              <a:gd name="T104" fmla="*/ 81198 w 298093"/>
              <a:gd name="T105" fmla="*/ 298089 h 298089"/>
              <a:gd name="T106" fmla="*/ 81198 w 298093"/>
              <a:gd name="T107" fmla="*/ 289067 h 298089"/>
              <a:gd name="T108" fmla="*/ 111873 w 298093"/>
              <a:gd name="T109" fmla="*/ 266332 h 298089"/>
              <a:gd name="T110" fmla="*/ 0 w 298093"/>
              <a:gd name="T111" fmla="*/ 248288 h 298089"/>
              <a:gd name="T112" fmla="*/ 0 w 298093"/>
              <a:gd name="T113" fmla="*/ 18044 h 298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98093" h="298089">
                <a:moveTo>
                  <a:pt x="122339" y="266332"/>
                </a:moveTo>
                <a:lnTo>
                  <a:pt x="109347" y="289067"/>
                </a:lnTo>
                <a:lnTo>
                  <a:pt x="188741" y="289067"/>
                </a:lnTo>
                <a:lnTo>
                  <a:pt x="175750" y="266332"/>
                </a:lnTo>
                <a:lnTo>
                  <a:pt x="122339" y="266332"/>
                </a:lnTo>
                <a:close/>
                <a:moveTo>
                  <a:pt x="149224" y="238125"/>
                </a:moveTo>
                <a:cubicBezTo>
                  <a:pt x="151789" y="238125"/>
                  <a:pt x="153620" y="240323"/>
                  <a:pt x="153620" y="242888"/>
                </a:cubicBezTo>
                <a:cubicBezTo>
                  <a:pt x="153620" y="245086"/>
                  <a:pt x="151789" y="247284"/>
                  <a:pt x="149224" y="247284"/>
                </a:cubicBezTo>
                <a:cubicBezTo>
                  <a:pt x="146660" y="247284"/>
                  <a:pt x="144462" y="245086"/>
                  <a:pt x="144462" y="242888"/>
                </a:cubicBezTo>
                <a:cubicBezTo>
                  <a:pt x="144462" y="240323"/>
                  <a:pt x="146660" y="238125"/>
                  <a:pt x="149224" y="238125"/>
                </a:cubicBezTo>
                <a:close/>
                <a:moveTo>
                  <a:pt x="9022" y="230243"/>
                </a:moveTo>
                <a:lnTo>
                  <a:pt x="9022" y="248288"/>
                </a:lnTo>
                <a:cubicBezTo>
                  <a:pt x="9022" y="253340"/>
                  <a:pt x="12992" y="257670"/>
                  <a:pt x="18044" y="257670"/>
                </a:cubicBezTo>
                <a:lnTo>
                  <a:pt x="119813" y="257670"/>
                </a:lnTo>
                <a:lnTo>
                  <a:pt x="178276" y="257670"/>
                </a:lnTo>
                <a:lnTo>
                  <a:pt x="280045" y="257670"/>
                </a:lnTo>
                <a:cubicBezTo>
                  <a:pt x="284737" y="257670"/>
                  <a:pt x="288706" y="253340"/>
                  <a:pt x="288706" y="248288"/>
                </a:cubicBezTo>
                <a:lnTo>
                  <a:pt x="288706" y="230243"/>
                </a:lnTo>
                <a:lnTo>
                  <a:pt x="248288" y="230243"/>
                </a:lnTo>
                <a:lnTo>
                  <a:pt x="49441" y="230243"/>
                </a:lnTo>
                <a:lnTo>
                  <a:pt x="9022" y="230243"/>
                </a:lnTo>
                <a:close/>
                <a:moveTo>
                  <a:pt x="289599" y="100243"/>
                </a:moveTo>
                <a:cubicBezTo>
                  <a:pt x="291386" y="101698"/>
                  <a:pt x="291743" y="104607"/>
                  <a:pt x="289956" y="106788"/>
                </a:cubicBezTo>
                <a:lnTo>
                  <a:pt x="241713" y="161331"/>
                </a:lnTo>
                <a:cubicBezTo>
                  <a:pt x="240641" y="162421"/>
                  <a:pt x="239926" y="163149"/>
                  <a:pt x="238496" y="163149"/>
                </a:cubicBezTo>
                <a:cubicBezTo>
                  <a:pt x="237067" y="163149"/>
                  <a:pt x="235995" y="162785"/>
                  <a:pt x="235280" y="161331"/>
                </a:cubicBezTo>
                <a:lnTo>
                  <a:pt x="210980" y="136605"/>
                </a:lnTo>
                <a:cubicBezTo>
                  <a:pt x="209550" y="134787"/>
                  <a:pt x="209550" y="131878"/>
                  <a:pt x="211337" y="130060"/>
                </a:cubicBezTo>
                <a:cubicBezTo>
                  <a:pt x="212766" y="128242"/>
                  <a:pt x="215983" y="128242"/>
                  <a:pt x="217412" y="130060"/>
                </a:cubicBezTo>
                <a:lnTo>
                  <a:pt x="238139" y="151877"/>
                </a:lnTo>
                <a:lnTo>
                  <a:pt x="283166" y="100607"/>
                </a:lnTo>
                <a:cubicBezTo>
                  <a:pt x="284953" y="98425"/>
                  <a:pt x="287455" y="98425"/>
                  <a:pt x="289599" y="100243"/>
                </a:cubicBezTo>
                <a:close/>
                <a:moveTo>
                  <a:pt x="124371" y="39200"/>
                </a:moveTo>
                <a:cubicBezTo>
                  <a:pt x="119329" y="39200"/>
                  <a:pt x="115366" y="43176"/>
                  <a:pt x="115366" y="48237"/>
                </a:cubicBezTo>
                <a:cubicBezTo>
                  <a:pt x="115366" y="53299"/>
                  <a:pt x="119329" y="57275"/>
                  <a:pt x="124371" y="57275"/>
                </a:cubicBezTo>
                <a:lnTo>
                  <a:pt x="174077" y="57275"/>
                </a:lnTo>
                <a:cubicBezTo>
                  <a:pt x="179120" y="57275"/>
                  <a:pt x="183082" y="53299"/>
                  <a:pt x="183082" y="48237"/>
                </a:cubicBezTo>
                <a:cubicBezTo>
                  <a:pt x="183082" y="43176"/>
                  <a:pt x="179120" y="39200"/>
                  <a:pt x="174077" y="39200"/>
                </a:cubicBezTo>
                <a:lnTo>
                  <a:pt x="124371" y="39200"/>
                </a:lnTo>
                <a:close/>
                <a:moveTo>
                  <a:pt x="124371" y="30162"/>
                </a:moveTo>
                <a:lnTo>
                  <a:pt x="174077" y="30162"/>
                </a:lnTo>
                <a:cubicBezTo>
                  <a:pt x="183802" y="30162"/>
                  <a:pt x="191727" y="38115"/>
                  <a:pt x="191727" y="48237"/>
                </a:cubicBezTo>
                <a:cubicBezTo>
                  <a:pt x="191727" y="58360"/>
                  <a:pt x="183802" y="66313"/>
                  <a:pt x="174077" y="66313"/>
                </a:cubicBezTo>
                <a:lnTo>
                  <a:pt x="124371" y="66313"/>
                </a:lnTo>
                <a:cubicBezTo>
                  <a:pt x="114646" y="66313"/>
                  <a:pt x="106362" y="58360"/>
                  <a:pt x="106362" y="48237"/>
                </a:cubicBezTo>
                <a:cubicBezTo>
                  <a:pt x="106362" y="38115"/>
                  <a:pt x="114646" y="30162"/>
                  <a:pt x="124371" y="30162"/>
                </a:cubicBezTo>
                <a:close/>
                <a:moveTo>
                  <a:pt x="81920" y="9022"/>
                </a:moveTo>
                <a:lnTo>
                  <a:pt x="54854" y="221221"/>
                </a:lnTo>
                <a:lnTo>
                  <a:pt x="243235" y="221221"/>
                </a:lnTo>
                <a:lnTo>
                  <a:pt x="239265" y="189464"/>
                </a:lnTo>
                <a:cubicBezTo>
                  <a:pt x="238905" y="189464"/>
                  <a:pt x="238544" y="189825"/>
                  <a:pt x="238183" y="189825"/>
                </a:cubicBezTo>
                <a:cubicBezTo>
                  <a:pt x="204981" y="189825"/>
                  <a:pt x="177915" y="163119"/>
                  <a:pt x="177915" y="129918"/>
                </a:cubicBezTo>
                <a:cubicBezTo>
                  <a:pt x="177915" y="101408"/>
                  <a:pt x="197763" y="77590"/>
                  <a:pt x="224108" y="71455"/>
                </a:cubicBezTo>
                <a:lnTo>
                  <a:pt x="216169" y="9022"/>
                </a:lnTo>
                <a:lnTo>
                  <a:pt x="81920" y="9022"/>
                </a:lnTo>
                <a:close/>
                <a:moveTo>
                  <a:pt x="256695" y="0"/>
                </a:moveTo>
                <a:lnTo>
                  <a:pt x="280249" y="0"/>
                </a:lnTo>
                <a:cubicBezTo>
                  <a:pt x="289885" y="0"/>
                  <a:pt x="298093" y="7880"/>
                  <a:pt x="298093" y="17910"/>
                </a:cubicBezTo>
                <a:lnTo>
                  <a:pt x="298093" y="64835"/>
                </a:lnTo>
                <a:cubicBezTo>
                  <a:pt x="298093" y="67342"/>
                  <a:pt x="295952" y="69492"/>
                  <a:pt x="293454" y="69492"/>
                </a:cubicBezTo>
                <a:cubicBezTo>
                  <a:pt x="290956" y="69492"/>
                  <a:pt x="288814" y="67342"/>
                  <a:pt x="288814" y="64835"/>
                </a:cubicBezTo>
                <a:lnTo>
                  <a:pt x="288814" y="17910"/>
                </a:lnTo>
                <a:cubicBezTo>
                  <a:pt x="288814" y="12895"/>
                  <a:pt x="284889" y="8955"/>
                  <a:pt x="280249" y="8955"/>
                </a:cubicBezTo>
                <a:lnTo>
                  <a:pt x="256695" y="8955"/>
                </a:lnTo>
                <a:cubicBezTo>
                  <a:pt x="254197" y="8955"/>
                  <a:pt x="252412" y="6806"/>
                  <a:pt x="252412" y="4656"/>
                </a:cubicBezTo>
                <a:cubicBezTo>
                  <a:pt x="252412" y="2149"/>
                  <a:pt x="254197" y="0"/>
                  <a:pt x="256695" y="0"/>
                </a:cubicBezTo>
                <a:close/>
                <a:moveTo>
                  <a:pt x="18044" y="0"/>
                </a:moveTo>
                <a:lnTo>
                  <a:pt x="41862" y="0"/>
                </a:lnTo>
                <a:cubicBezTo>
                  <a:pt x="44388" y="0"/>
                  <a:pt x="46193" y="2165"/>
                  <a:pt x="46193" y="4691"/>
                </a:cubicBezTo>
                <a:cubicBezTo>
                  <a:pt x="46193" y="6857"/>
                  <a:pt x="44388" y="9022"/>
                  <a:pt x="41862" y="9022"/>
                </a:cubicBezTo>
                <a:lnTo>
                  <a:pt x="18044" y="9022"/>
                </a:lnTo>
                <a:cubicBezTo>
                  <a:pt x="12992" y="9022"/>
                  <a:pt x="9022" y="12992"/>
                  <a:pt x="9022" y="18044"/>
                </a:cubicBezTo>
                <a:lnTo>
                  <a:pt x="9022" y="221221"/>
                </a:lnTo>
                <a:lnTo>
                  <a:pt x="45832" y="221221"/>
                </a:lnTo>
                <a:lnTo>
                  <a:pt x="73620" y="3969"/>
                </a:lnTo>
                <a:cubicBezTo>
                  <a:pt x="73620" y="1804"/>
                  <a:pt x="75785" y="0"/>
                  <a:pt x="77950" y="0"/>
                </a:cubicBezTo>
                <a:lnTo>
                  <a:pt x="220139" y="0"/>
                </a:lnTo>
                <a:cubicBezTo>
                  <a:pt x="222304" y="0"/>
                  <a:pt x="224108" y="1804"/>
                  <a:pt x="224830" y="3969"/>
                </a:cubicBezTo>
                <a:lnTo>
                  <a:pt x="232770" y="70011"/>
                </a:lnTo>
                <a:cubicBezTo>
                  <a:pt x="234574" y="70011"/>
                  <a:pt x="236378" y="70011"/>
                  <a:pt x="238183" y="70011"/>
                </a:cubicBezTo>
                <a:cubicBezTo>
                  <a:pt x="251175" y="70011"/>
                  <a:pt x="263445" y="73981"/>
                  <a:pt x="273910" y="81920"/>
                </a:cubicBezTo>
                <a:cubicBezTo>
                  <a:pt x="276076" y="83364"/>
                  <a:pt x="276436" y="85890"/>
                  <a:pt x="274993" y="88055"/>
                </a:cubicBezTo>
                <a:cubicBezTo>
                  <a:pt x="273188" y="89860"/>
                  <a:pt x="270301" y="90581"/>
                  <a:pt x="268497" y="89138"/>
                </a:cubicBezTo>
                <a:cubicBezTo>
                  <a:pt x="259475" y="82281"/>
                  <a:pt x="249370" y="78672"/>
                  <a:pt x="238183" y="78672"/>
                </a:cubicBezTo>
                <a:cubicBezTo>
                  <a:pt x="210034" y="78672"/>
                  <a:pt x="187298" y="101769"/>
                  <a:pt x="187298" y="129918"/>
                </a:cubicBezTo>
                <a:cubicBezTo>
                  <a:pt x="187298" y="157706"/>
                  <a:pt x="210034" y="180802"/>
                  <a:pt x="238183" y="180802"/>
                </a:cubicBezTo>
                <a:cubicBezTo>
                  <a:pt x="266332" y="180802"/>
                  <a:pt x="288706" y="157706"/>
                  <a:pt x="288706" y="129918"/>
                </a:cubicBezTo>
                <a:cubicBezTo>
                  <a:pt x="288706" y="127392"/>
                  <a:pt x="290872" y="125227"/>
                  <a:pt x="293398" y="125227"/>
                </a:cubicBezTo>
                <a:cubicBezTo>
                  <a:pt x="295924" y="125227"/>
                  <a:pt x="298089" y="127392"/>
                  <a:pt x="298089" y="129918"/>
                </a:cubicBezTo>
                <a:cubicBezTo>
                  <a:pt x="298089" y="159510"/>
                  <a:pt x="276436" y="184050"/>
                  <a:pt x="248288" y="188742"/>
                </a:cubicBezTo>
                <a:lnTo>
                  <a:pt x="252257" y="221221"/>
                </a:lnTo>
                <a:lnTo>
                  <a:pt x="288706" y="221221"/>
                </a:lnTo>
                <a:lnTo>
                  <a:pt x="288706" y="184411"/>
                </a:lnTo>
                <a:cubicBezTo>
                  <a:pt x="288706" y="181885"/>
                  <a:pt x="290872" y="179720"/>
                  <a:pt x="293398" y="179720"/>
                </a:cubicBezTo>
                <a:cubicBezTo>
                  <a:pt x="295924" y="179720"/>
                  <a:pt x="298089" y="181885"/>
                  <a:pt x="298089" y="184411"/>
                </a:cubicBezTo>
                <a:lnTo>
                  <a:pt x="298089" y="225913"/>
                </a:lnTo>
                <a:lnTo>
                  <a:pt x="298089" y="248288"/>
                </a:lnTo>
                <a:cubicBezTo>
                  <a:pt x="298089" y="258392"/>
                  <a:pt x="289789" y="266332"/>
                  <a:pt x="280045" y="266332"/>
                </a:cubicBezTo>
                <a:lnTo>
                  <a:pt x="186215" y="266332"/>
                </a:lnTo>
                <a:lnTo>
                  <a:pt x="198846" y="289067"/>
                </a:lnTo>
                <a:lnTo>
                  <a:pt x="216891" y="289067"/>
                </a:lnTo>
                <a:cubicBezTo>
                  <a:pt x="219056" y="289067"/>
                  <a:pt x="221221" y="290872"/>
                  <a:pt x="221221" y="293398"/>
                </a:cubicBezTo>
                <a:cubicBezTo>
                  <a:pt x="221221" y="295924"/>
                  <a:pt x="219056" y="298089"/>
                  <a:pt x="216891" y="298089"/>
                </a:cubicBezTo>
                <a:lnTo>
                  <a:pt x="196320" y="298089"/>
                </a:lnTo>
                <a:lnTo>
                  <a:pt x="101408" y="298089"/>
                </a:lnTo>
                <a:lnTo>
                  <a:pt x="81198" y="298089"/>
                </a:lnTo>
                <a:cubicBezTo>
                  <a:pt x="78672" y="298089"/>
                  <a:pt x="76868" y="295924"/>
                  <a:pt x="76868" y="293398"/>
                </a:cubicBezTo>
                <a:cubicBezTo>
                  <a:pt x="76868" y="290872"/>
                  <a:pt x="78672" y="289067"/>
                  <a:pt x="81198" y="289067"/>
                </a:cubicBezTo>
                <a:lnTo>
                  <a:pt x="98882" y="289067"/>
                </a:lnTo>
                <a:lnTo>
                  <a:pt x="111873" y="266332"/>
                </a:lnTo>
                <a:lnTo>
                  <a:pt x="18044" y="266332"/>
                </a:lnTo>
                <a:cubicBezTo>
                  <a:pt x="7939" y="266332"/>
                  <a:pt x="0" y="258392"/>
                  <a:pt x="0" y="248288"/>
                </a:cubicBezTo>
                <a:lnTo>
                  <a:pt x="0" y="225913"/>
                </a:lnTo>
                <a:lnTo>
                  <a:pt x="0" y="18044"/>
                </a:lnTo>
                <a:cubicBezTo>
                  <a:pt x="0" y="7939"/>
                  <a:pt x="7939" y="0"/>
                  <a:pt x="1804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1" name="Freeform 717">
            <a:extLst>
              <a:ext uri="{FF2B5EF4-FFF2-40B4-BE49-F238E27FC236}">
                <a16:creationId xmlns:a16="http://schemas.microsoft.com/office/drawing/2014/main" id="{83B0C3B3-C6BF-8D4E-B122-FDC994CAB2F5}"/>
              </a:ext>
            </a:extLst>
          </p:cNvPr>
          <p:cNvSpPr>
            <a:spLocks noChangeArrowheads="1"/>
          </p:cNvSpPr>
          <p:nvPr/>
        </p:nvSpPr>
        <p:spPr bwMode="auto">
          <a:xfrm>
            <a:off x="5023552" y="3215119"/>
            <a:ext cx="883698" cy="943949"/>
          </a:xfrm>
          <a:custGeom>
            <a:avLst/>
            <a:gdLst>
              <a:gd name="T0" fmla="*/ 188546 w 279041"/>
              <a:gd name="T1" fmla="*/ 269509 h 298089"/>
              <a:gd name="T2" fmla="*/ 179387 w 279041"/>
              <a:gd name="T3" fmla="*/ 269509 h 298089"/>
              <a:gd name="T4" fmla="*/ 139333 w 279041"/>
              <a:gd name="T5" fmla="*/ 265113 h 298089"/>
              <a:gd name="T6" fmla="*/ 139333 w 279041"/>
              <a:gd name="T7" fmla="*/ 274272 h 298089"/>
              <a:gd name="T8" fmla="*/ 139333 w 279041"/>
              <a:gd name="T9" fmla="*/ 265113 h 298089"/>
              <a:gd name="T10" fmla="*/ 99659 w 279041"/>
              <a:gd name="T11" fmla="*/ 269509 h 298089"/>
              <a:gd name="T12" fmla="*/ 90487 w 279041"/>
              <a:gd name="T13" fmla="*/ 269509 h 298089"/>
              <a:gd name="T14" fmla="*/ 49623 w 279041"/>
              <a:gd name="T15" fmla="*/ 252979 h 298089"/>
              <a:gd name="T16" fmla="*/ 67243 w 279041"/>
              <a:gd name="T17" fmla="*/ 289067 h 298089"/>
              <a:gd name="T18" fmla="*/ 229417 w 279041"/>
              <a:gd name="T19" fmla="*/ 271384 h 298089"/>
              <a:gd name="T20" fmla="*/ 49623 w 279041"/>
              <a:gd name="T21" fmla="*/ 252979 h 298089"/>
              <a:gd name="T22" fmla="*/ 134352 w 279041"/>
              <a:gd name="T23" fmla="*/ 174862 h 298089"/>
              <a:gd name="T24" fmla="*/ 90882 w 279041"/>
              <a:gd name="T25" fmla="*/ 225190 h 298089"/>
              <a:gd name="T26" fmla="*/ 84361 w 279041"/>
              <a:gd name="T27" fmla="*/ 225190 h 298089"/>
              <a:gd name="T28" fmla="*/ 127831 w 279041"/>
              <a:gd name="T29" fmla="*/ 174862 h 298089"/>
              <a:gd name="T30" fmla="*/ 196639 w 279041"/>
              <a:gd name="T31" fmla="*/ 155795 h 298089"/>
              <a:gd name="T32" fmla="*/ 133686 w 279041"/>
              <a:gd name="T33" fmla="*/ 225206 h 298089"/>
              <a:gd name="T34" fmla="*/ 127211 w 279041"/>
              <a:gd name="T35" fmla="*/ 225206 h 298089"/>
              <a:gd name="T36" fmla="*/ 190163 w 279041"/>
              <a:gd name="T37" fmla="*/ 155795 h 298089"/>
              <a:gd name="T38" fmla="*/ 49623 w 279041"/>
              <a:gd name="T39" fmla="*/ 144714 h 298089"/>
              <a:gd name="T40" fmla="*/ 229417 w 279041"/>
              <a:gd name="T41" fmla="*/ 243957 h 298089"/>
              <a:gd name="T42" fmla="*/ 184469 w 279041"/>
              <a:gd name="T43" fmla="*/ 118009 h 298089"/>
              <a:gd name="T44" fmla="*/ 94572 w 279041"/>
              <a:gd name="T45" fmla="*/ 118009 h 298089"/>
              <a:gd name="T46" fmla="*/ 229417 w 279041"/>
              <a:gd name="T47" fmla="*/ 135692 h 298089"/>
              <a:gd name="T48" fmla="*/ 189503 w 279041"/>
              <a:gd name="T49" fmla="*/ 103573 h 298089"/>
              <a:gd name="T50" fmla="*/ 139520 w 279041"/>
              <a:gd name="T51" fmla="*/ 135692 h 298089"/>
              <a:gd name="T52" fmla="*/ 99247 w 279041"/>
              <a:gd name="T53" fmla="*/ 103573 h 298089"/>
              <a:gd name="T54" fmla="*/ 49623 w 279041"/>
              <a:gd name="T55" fmla="*/ 135692 h 298089"/>
              <a:gd name="T56" fmla="*/ 9349 w 279041"/>
              <a:gd name="T57" fmla="*/ 103573 h 298089"/>
              <a:gd name="T58" fmla="*/ 187705 w 279041"/>
              <a:gd name="T59" fmla="*/ 94551 h 298089"/>
              <a:gd name="T60" fmla="*/ 231935 w 279041"/>
              <a:gd name="T61" fmla="*/ 54854 h 298089"/>
              <a:gd name="T62" fmla="*/ 112551 w 279041"/>
              <a:gd name="T63" fmla="*/ 54854 h 298089"/>
              <a:gd name="T64" fmla="*/ 178716 w 279041"/>
              <a:gd name="T65" fmla="*/ 94551 h 298089"/>
              <a:gd name="T66" fmla="*/ 112551 w 279041"/>
              <a:gd name="T67" fmla="*/ 54854 h 298089"/>
              <a:gd name="T68" fmla="*/ 14383 w 279041"/>
              <a:gd name="T69" fmla="*/ 94551 h 298089"/>
              <a:gd name="T70" fmla="*/ 102842 w 279041"/>
              <a:gd name="T71" fmla="*/ 54854 h 298089"/>
              <a:gd name="T72" fmla="*/ 182563 w 279041"/>
              <a:gd name="T73" fmla="*/ 22225 h 298089"/>
              <a:gd name="T74" fmla="*/ 182563 w 279041"/>
              <a:gd name="T75" fmla="*/ 31384 h 298089"/>
              <a:gd name="T76" fmla="*/ 182563 w 279041"/>
              <a:gd name="T77" fmla="*/ 22225 h 298089"/>
              <a:gd name="T78" fmla="*/ 162040 w 279041"/>
              <a:gd name="T79" fmla="*/ 22225 h 298089"/>
              <a:gd name="T80" fmla="*/ 162040 w 279041"/>
              <a:gd name="T81" fmla="*/ 31384 h 298089"/>
              <a:gd name="T82" fmla="*/ 112712 w 279041"/>
              <a:gd name="T83" fmla="*/ 26621 h 298089"/>
              <a:gd name="T84" fmla="*/ 67243 w 279041"/>
              <a:gd name="T85" fmla="*/ 9022 h 298089"/>
              <a:gd name="T86" fmla="*/ 49623 w 279041"/>
              <a:gd name="T87" fmla="*/ 46193 h 298089"/>
              <a:gd name="T88" fmla="*/ 170085 w 279041"/>
              <a:gd name="T89" fmla="*/ 46193 h 298089"/>
              <a:gd name="T90" fmla="*/ 229417 w 279041"/>
              <a:gd name="T91" fmla="*/ 26705 h 298089"/>
              <a:gd name="T92" fmla="*/ 67243 w 279041"/>
              <a:gd name="T93" fmla="*/ 9022 h 298089"/>
              <a:gd name="T94" fmla="*/ 211798 w 279041"/>
              <a:gd name="T95" fmla="*/ 0 h 298089"/>
              <a:gd name="T96" fmla="*/ 238407 w 279041"/>
              <a:gd name="T97" fmla="*/ 48719 h 298089"/>
              <a:gd name="T98" fmla="*/ 278681 w 279041"/>
              <a:gd name="T99" fmla="*/ 97438 h 298089"/>
              <a:gd name="T100" fmla="*/ 238407 w 279041"/>
              <a:gd name="T101" fmla="*/ 143631 h 298089"/>
              <a:gd name="T102" fmla="*/ 211798 w 279041"/>
              <a:gd name="T103" fmla="*/ 298089 h 298089"/>
              <a:gd name="T104" fmla="*/ 40633 w 279041"/>
              <a:gd name="T105" fmla="*/ 271384 h 298089"/>
              <a:gd name="T106" fmla="*/ 0 w 279041"/>
              <a:gd name="T107" fmla="*/ 99243 h 298089"/>
              <a:gd name="T108" fmla="*/ 719 w 279041"/>
              <a:gd name="T109" fmla="*/ 97438 h 298089"/>
              <a:gd name="T110" fmla="*/ 40633 w 279041"/>
              <a:gd name="T111" fmla="*/ 48719 h 298089"/>
              <a:gd name="T112" fmla="*/ 67243 w 279041"/>
              <a:gd name="T113" fmla="*/ 0 h 298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9041" h="298089">
                <a:moveTo>
                  <a:pt x="183783" y="265113"/>
                </a:moveTo>
                <a:cubicBezTo>
                  <a:pt x="186348" y="265113"/>
                  <a:pt x="188546" y="266945"/>
                  <a:pt x="188546" y="269509"/>
                </a:cubicBezTo>
                <a:cubicBezTo>
                  <a:pt x="188546" y="272074"/>
                  <a:pt x="186348" y="274272"/>
                  <a:pt x="183783" y="274272"/>
                </a:cubicBezTo>
                <a:cubicBezTo>
                  <a:pt x="181585" y="274272"/>
                  <a:pt x="179387" y="272074"/>
                  <a:pt x="179387" y="269509"/>
                </a:cubicBezTo>
                <a:cubicBezTo>
                  <a:pt x="179387" y="266945"/>
                  <a:pt x="181585" y="265113"/>
                  <a:pt x="183783" y="265113"/>
                </a:cubicBezTo>
                <a:close/>
                <a:moveTo>
                  <a:pt x="139333" y="265113"/>
                </a:moveTo>
                <a:cubicBezTo>
                  <a:pt x="141898" y="265113"/>
                  <a:pt x="144096" y="266945"/>
                  <a:pt x="144096" y="269509"/>
                </a:cubicBezTo>
                <a:cubicBezTo>
                  <a:pt x="144096" y="272074"/>
                  <a:pt x="141898" y="274272"/>
                  <a:pt x="139333" y="274272"/>
                </a:cubicBezTo>
                <a:cubicBezTo>
                  <a:pt x="136769" y="274272"/>
                  <a:pt x="134937" y="272074"/>
                  <a:pt x="134937" y="269509"/>
                </a:cubicBezTo>
                <a:cubicBezTo>
                  <a:pt x="134937" y="266945"/>
                  <a:pt x="136769" y="265113"/>
                  <a:pt x="139333" y="265113"/>
                </a:cubicBezTo>
                <a:close/>
                <a:moveTo>
                  <a:pt x="95073" y="265113"/>
                </a:moveTo>
                <a:cubicBezTo>
                  <a:pt x="97543" y="265113"/>
                  <a:pt x="99659" y="266945"/>
                  <a:pt x="99659" y="269509"/>
                </a:cubicBezTo>
                <a:cubicBezTo>
                  <a:pt x="99659" y="272074"/>
                  <a:pt x="97543" y="274272"/>
                  <a:pt x="95073" y="274272"/>
                </a:cubicBezTo>
                <a:cubicBezTo>
                  <a:pt x="92604" y="274272"/>
                  <a:pt x="90487" y="272074"/>
                  <a:pt x="90487" y="269509"/>
                </a:cubicBezTo>
                <a:cubicBezTo>
                  <a:pt x="90487" y="266945"/>
                  <a:pt x="92604" y="265113"/>
                  <a:pt x="95073" y="265113"/>
                </a:cubicBezTo>
                <a:close/>
                <a:moveTo>
                  <a:pt x="49623" y="252979"/>
                </a:moveTo>
                <a:lnTo>
                  <a:pt x="49623" y="271384"/>
                </a:lnTo>
                <a:cubicBezTo>
                  <a:pt x="49623" y="281128"/>
                  <a:pt x="57534" y="289067"/>
                  <a:pt x="67243" y="289067"/>
                </a:cubicBezTo>
                <a:lnTo>
                  <a:pt x="211798" y="289067"/>
                </a:lnTo>
                <a:cubicBezTo>
                  <a:pt x="221507" y="289067"/>
                  <a:pt x="229417" y="281128"/>
                  <a:pt x="229417" y="271384"/>
                </a:cubicBezTo>
                <a:lnTo>
                  <a:pt x="229417" y="252979"/>
                </a:lnTo>
                <a:lnTo>
                  <a:pt x="49623" y="252979"/>
                </a:lnTo>
                <a:close/>
                <a:moveTo>
                  <a:pt x="127831" y="174862"/>
                </a:moveTo>
                <a:cubicBezTo>
                  <a:pt x="129643" y="173038"/>
                  <a:pt x="132541" y="173038"/>
                  <a:pt x="134352" y="174862"/>
                </a:cubicBezTo>
                <a:cubicBezTo>
                  <a:pt x="136163" y="176685"/>
                  <a:pt x="136163" y="179603"/>
                  <a:pt x="134352" y="181426"/>
                </a:cubicBezTo>
                <a:lnTo>
                  <a:pt x="90882" y="225190"/>
                </a:lnTo>
                <a:cubicBezTo>
                  <a:pt x="89795" y="226284"/>
                  <a:pt x="88708" y="226648"/>
                  <a:pt x="87622" y="226648"/>
                </a:cubicBezTo>
                <a:cubicBezTo>
                  <a:pt x="86535" y="226648"/>
                  <a:pt x="85086" y="226284"/>
                  <a:pt x="84361" y="225190"/>
                </a:cubicBezTo>
                <a:cubicBezTo>
                  <a:pt x="82550" y="223366"/>
                  <a:pt x="82550" y="220449"/>
                  <a:pt x="84361" y="218990"/>
                </a:cubicBezTo>
                <a:lnTo>
                  <a:pt x="127831" y="174862"/>
                </a:lnTo>
                <a:close/>
                <a:moveTo>
                  <a:pt x="190163" y="155795"/>
                </a:moveTo>
                <a:cubicBezTo>
                  <a:pt x="191962" y="153988"/>
                  <a:pt x="194480" y="153988"/>
                  <a:pt x="196639" y="155795"/>
                </a:cubicBezTo>
                <a:cubicBezTo>
                  <a:pt x="198078" y="157603"/>
                  <a:pt x="198078" y="160495"/>
                  <a:pt x="196639" y="162303"/>
                </a:cubicBezTo>
                <a:lnTo>
                  <a:pt x="133686" y="225206"/>
                </a:lnTo>
                <a:cubicBezTo>
                  <a:pt x="132607" y="226290"/>
                  <a:pt x="131528" y="226652"/>
                  <a:pt x="130448" y="226652"/>
                </a:cubicBezTo>
                <a:cubicBezTo>
                  <a:pt x="129369" y="226652"/>
                  <a:pt x="128290" y="226290"/>
                  <a:pt x="127211" y="225206"/>
                </a:cubicBezTo>
                <a:cubicBezTo>
                  <a:pt x="125412" y="223398"/>
                  <a:pt x="125412" y="220506"/>
                  <a:pt x="127211" y="219060"/>
                </a:cubicBezTo>
                <a:lnTo>
                  <a:pt x="190163" y="155795"/>
                </a:lnTo>
                <a:close/>
                <a:moveTo>
                  <a:pt x="94572" y="118009"/>
                </a:moveTo>
                <a:cubicBezTo>
                  <a:pt x="86661" y="133526"/>
                  <a:pt x="69760" y="144714"/>
                  <a:pt x="49623" y="144714"/>
                </a:cubicBezTo>
                <a:lnTo>
                  <a:pt x="49623" y="243957"/>
                </a:lnTo>
                <a:lnTo>
                  <a:pt x="229417" y="243957"/>
                </a:lnTo>
                <a:lnTo>
                  <a:pt x="229417" y="144714"/>
                </a:lnTo>
                <a:cubicBezTo>
                  <a:pt x="209640" y="144714"/>
                  <a:pt x="192380" y="133526"/>
                  <a:pt x="184469" y="118009"/>
                </a:cubicBezTo>
                <a:cubicBezTo>
                  <a:pt x="176558" y="133526"/>
                  <a:pt x="159657" y="144714"/>
                  <a:pt x="139520" y="144714"/>
                </a:cubicBezTo>
                <a:cubicBezTo>
                  <a:pt x="119743" y="144714"/>
                  <a:pt x="102483" y="133526"/>
                  <a:pt x="94572" y="118009"/>
                </a:cubicBezTo>
                <a:close/>
                <a:moveTo>
                  <a:pt x="189503" y="103573"/>
                </a:moveTo>
                <a:cubicBezTo>
                  <a:pt x="191661" y="121617"/>
                  <a:pt x="208921" y="135692"/>
                  <a:pt x="229417" y="135692"/>
                </a:cubicBezTo>
                <a:cubicBezTo>
                  <a:pt x="250274" y="135692"/>
                  <a:pt x="267174" y="121617"/>
                  <a:pt x="269691" y="103573"/>
                </a:cubicBezTo>
                <a:lnTo>
                  <a:pt x="189503" y="103573"/>
                </a:lnTo>
                <a:close/>
                <a:moveTo>
                  <a:pt x="99247" y="103573"/>
                </a:moveTo>
                <a:cubicBezTo>
                  <a:pt x="101764" y="121617"/>
                  <a:pt x="119024" y="135692"/>
                  <a:pt x="139520" y="135692"/>
                </a:cubicBezTo>
                <a:cubicBezTo>
                  <a:pt x="160017" y="135692"/>
                  <a:pt x="177277" y="121617"/>
                  <a:pt x="179794" y="103573"/>
                </a:cubicBezTo>
                <a:lnTo>
                  <a:pt x="99247" y="103573"/>
                </a:lnTo>
                <a:close/>
                <a:moveTo>
                  <a:pt x="9349" y="103573"/>
                </a:moveTo>
                <a:cubicBezTo>
                  <a:pt x="11866" y="121617"/>
                  <a:pt x="29126" y="135692"/>
                  <a:pt x="49623" y="135692"/>
                </a:cubicBezTo>
                <a:cubicBezTo>
                  <a:pt x="70119" y="135692"/>
                  <a:pt x="87380" y="121617"/>
                  <a:pt x="89897" y="103573"/>
                </a:cubicBezTo>
                <a:lnTo>
                  <a:pt x="9349" y="103573"/>
                </a:lnTo>
                <a:close/>
                <a:moveTo>
                  <a:pt x="175839" y="54854"/>
                </a:moveTo>
                <a:lnTo>
                  <a:pt x="187705" y="94551"/>
                </a:lnTo>
                <a:lnTo>
                  <a:pt x="265017" y="94551"/>
                </a:lnTo>
                <a:lnTo>
                  <a:pt x="231935" y="54854"/>
                </a:lnTo>
                <a:lnTo>
                  <a:pt x="175839" y="54854"/>
                </a:lnTo>
                <a:close/>
                <a:moveTo>
                  <a:pt x="112551" y="54854"/>
                </a:moveTo>
                <a:lnTo>
                  <a:pt x="100685" y="94551"/>
                </a:lnTo>
                <a:lnTo>
                  <a:pt x="178716" y="94551"/>
                </a:lnTo>
                <a:lnTo>
                  <a:pt x="166849" y="54854"/>
                </a:lnTo>
                <a:lnTo>
                  <a:pt x="112551" y="54854"/>
                </a:lnTo>
                <a:close/>
                <a:moveTo>
                  <a:pt x="47106" y="54854"/>
                </a:moveTo>
                <a:lnTo>
                  <a:pt x="14383" y="94551"/>
                </a:lnTo>
                <a:lnTo>
                  <a:pt x="90976" y="94551"/>
                </a:lnTo>
                <a:lnTo>
                  <a:pt x="102842" y="54854"/>
                </a:lnTo>
                <a:lnTo>
                  <a:pt x="47106" y="54854"/>
                </a:lnTo>
                <a:close/>
                <a:moveTo>
                  <a:pt x="182563" y="22225"/>
                </a:moveTo>
                <a:cubicBezTo>
                  <a:pt x="185127" y="22225"/>
                  <a:pt x="186959" y="24057"/>
                  <a:pt x="186959" y="26621"/>
                </a:cubicBezTo>
                <a:cubicBezTo>
                  <a:pt x="186959" y="29552"/>
                  <a:pt x="185127" y="31384"/>
                  <a:pt x="182563" y="31384"/>
                </a:cubicBezTo>
                <a:cubicBezTo>
                  <a:pt x="179998" y="31384"/>
                  <a:pt x="177800" y="29552"/>
                  <a:pt x="177800" y="26621"/>
                </a:cubicBezTo>
                <a:cubicBezTo>
                  <a:pt x="177800" y="24057"/>
                  <a:pt x="179998" y="22225"/>
                  <a:pt x="182563" y="22225"/>
                </a:cubicBezTo>
                <a:close/>
                <a:moveTo>
                  <a:pt x="117359" y="22225"/>
                </a:moveTo>
                <a:lnTo>
                  <a:pt x="162040" y="22225"/>
                </a:lnTo>
                <a:cubicBezTo>
                  <a:pt x="164543" y="22225"/>
                  <a:pt x="166330" y="24057"/>
                  <a:pt x="166330" y="26621"/>
                </a:cubicBezTo>
                <a:cubicBezTo>
                  <a:pt x="166330" y="29552"/>
                  <a:pt x="164543" y="31384"/>
                  <a:pt x="162040" y="31384"/>
                </a:cubicBezTo>
                <a:lnTo>
                  <a:pt x="117359" y="31384"/>
                </a:lnTo>
                <a:cubicBezTo>
                  <a:pt x="114857" y="31384"/>
                  <a:pt x="112712" y="29552"/>
                  <a:pt x="112712" y="26621"/>
                </a:cubicBezTo>
                <a:cubicBezTo>
                  <a:pt x="112712" y="24057"/>
                  <a:pt x="114857" y="22225"/>
                  <a:pt x="117359" y="22225"/>
                </a:cubicBezTo>
                <a:close/>
                <a:moveTo>
                  <a:pt x="67243" y="9022"/>
                </a:moveTo>
                <a:cubicBezTo>
                  <a:pt x="57534" y="9022"/>
                  <a:pt x="49623" y="16961"/>
                  <a:pt x="49623" y="26705"/>
                </a:cubicBezTo>
                <a:lnTo>
                  <a:pt x="49623" y="46193"/>
                </a:lnTo>
                <a:lnTo>
                  <a:pt x="108955" y="46193"/>
                </a:lnTo>
                <a:lnTo>
                  <a:pt x="170085" y="46193"/>
                </a:lnTo>
                <a:lnTo>
                  <a:pt x="229417" y="46193"/>
                </a:lnTo>
                <a:lnTo>
                  <a:pt x="229417" y="26705"/>
                </a:lnTo>
                <a:cubicBezTo>
                  <a:pt x="229417" y="16961"/>
                  <a:pt x="221507" y="9022"/>
                  <a:pt x="211798" y="9022"/>
                </a:cubicBezTo>
                <a:lnTo>
                  <a:pt x="67243" y="9022"/>
                </a:lnTo>
                <a:close/>
                <a:moveTo>
                  <a:pt x="67243" y="0"/>
                </a:moveTo>
                <a:lnTo>
                  <a:pt x="211798" y="0"/>
                </a:lnTo>
                <a:cubicBezTo>
                  <a:pt x="226541" y="0"/>
                  <a:pt x="238407" y="12270"/>
                  <a:pt x="238407" y="26705"/>
                </a:cubicBezTo>
                <a:lnTo>
                  <a:pt x="238407" y="48719"/>
                </a:lnTo>
                <a:lnTo>
                  <a:pt x="277962" y="96356"/>
                </a:lnTo>
                <a:cubicBezTo>
                  <a:pt x="278321" y="96716"/>
                  <a:pt x="278321" y="97077"/>
                  <a:pt x="278681" y="97438"/>
                </a:cubicBezTo>
                <a:cubicBezTo>
                  <a:pt x="278681" y="98160"/>
                  <a:pt x="278681" y="98521"/>
                  <a:pt x="279041" y="99243"/>
                </a:cubicBezTo>
                <a:cubicBezTo>
                  <a:pt x="279041" y="121617"/>
                  <a:pt x="261421" y="140022"/>
                  <a:pt x="238407" y="143631"/>
                </a:cubicBezTo>
                <a:lnTo>
                  <a:pt x="238407" y="271384"/>
                </a:lnTo>
                <a:cubicBezTo>
                  <a:pt x="238407" y="286180"/>
                  <a:pt x="226541" y="298089"/>
                  <a:pt x="211798" y="298089"/>
                </a:cubicBezTo>
                <a:lnTo>
                  <a:pt x="67243" y="298089"/>
                </a:lnTo>
                <a:cubicBezTo>
                  <a:pt x="52500" y="298089"/>
                  <a:pt x="40633" y="286180"/>
                  <a:pt x="40633" y="271384"/>
                </a:cubicBezTo>
                <a:lnTo>
                  <a:pt x="40633" y="143631"/>
                </a:lnTo>
                <a:cubicBezTo>
                  <a:pt x="17620" y="140022"/>
                  <a:pt x="0" y="121617"/>
                  <a:pt x="0" y="99243"/>
                </a:cubicBezTo>
                <a:cubicBezTo>
                  <a:pt x="0" y="98521"/>
                  <a:pt x="359" y="98160"/>
                  <a:pt x="359" y="97438"/>
                </a:cubicBezTo>
                <a:cubicBezTo>
                  <a:pt x="719" y="97438"/>
                  <a:pt x="719" y="97438"/>
                  <a:pt x="719" y="97438"/>
                </a:cubicBezTo>
                <a:cubicBezTo>
                  <a:pt x="719" y="97077"/>
                  <a:pt x="719" y="96716"/>
                  <a:pt x="1079" y="96356"/>
                </a:cubicBezTo>
                <a:lnTo>
                  <a:pt x="40633" y="48719"/>
                </a:lnTo>
                <a:lnTo>
                  <a:pt x="40633" y="26705"/>
                </a:lnTo>
                <a:cubicBezTo>
                  <a:pt x="40633" y="12270"/>
                  <a:pt x="52500" y="0"/>
                  <a:pt x="6724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2" name="TextBox 71">
            <a:extLst>
              <a:ext uri="{FF2B5EF4-FFF2-40B4-BE49-F238E27FC236}">
                <a16:creationId xmlns:a16="http://schemas.microsoft.com/office/drawing/2014/main" id="{1B652196-7039-A048-A80F-7B4F24640B57}"/>
              </a:ext>
            </a:extLst>
          </p:cNvPr>
          <p:cNvSpPr txBox="1"/>
          <p:nvPr/>
        </p:nvSpPr>
        <p:spPr>
          <a:xfrm>
            <a:off x="2504832" y="4495230"/>
            <a:ext cx="1317990"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YOUR TITLE</a:t>
            </a:r>
          </a:p>
        </p:txBody>
      </p:sp>
      <p:sp>
        <p:nvSpPr>
          <p:cNvPr id="73" name="Subtitle 2">
            <a:extLst>
              <a:ext uri="{FF2B5EF4-FFF2-40B4-BE49-F238E27FC236}">
                <a16:creationId xmlns:a16="http://schemas.microsoft.com/office/drawing/2014/main" id="{36E6D6C9-390C-C942-A32F-976AA423AD29}"/>
              </a:ext>
            </a:extLst>
          </p:cNvPr>
          <p:cNvSpPr txBox="1">
            <a:spLocks/>
          </p:cNvSpPr>
          <p:nvPr/>
        </p:nvSpPr>
        <p:spPr>
          <a:xfrm>
            <a:off x="2192209" y="4828406"/>
            <a:ext cx="1627632"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4" name="TextBox 73">
            <a:extLst>
              <a:ext uri="{FF2B5EF4-FFF2-40B4-BE49-F238E27FC236}">
                <a16:creationId xmlns:a16="http://schemas.microsoft.com/office/drawing/2014/main" id="{84173FB0-728B-A141-AA60-590070B83D6A}"/>
              </a:ext>
            </a:extLst>
          </p:cNvPr>
          <p:cNvSpPr txBox="1"/>
          <p:nvPr/>
        </p:nvSpPr>
        <p:spPr>
          <a:xfrm>
            <a:off x="1078969" y="3061144"/>
            <a:ext cx="1317990"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YOUR TITLE</a:t>
            </a:r>
          </a:p>
        </p:txBody>
      </p:sp>
      <p:sp>
        <p:nvSpPr>
          <p:cNvPr id="75" name="Subtitle 2">
            <a:extLst>
              <a:ext uri="{FF2B5EF4-FFF2-40B4-BE49-F238E27FC236}">
                <a16:creationId xmlns:a16="http://schemas.microsoft.com/office/drawing/2014/main" id="{E7187FE5-39F1-7F46-8675-A880D2BAE056}"/>
              </a:ext>
            </a:extLst>
          </p:cNvPr>
          <p:cNvSpPr txBox="1">
            <a:spLocks/>
          </p:cNvSpPr>
          <p:nvPr/>
        </p:nvSpPr>
        <p:spPr>
          <a:xfrm>
            <a:off x="766346" y="3394320"/>
            <a:ext cx="1627632"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8" name="TextBox 77">
            <a:extLst>
              <a:ext uri="{FF2B5EF4-FFF2-40B4-BE49-F238E27FC236}">
                <a16:creationId xmlns:a16="http://schemas.microsoft.com/office/drawing/2014/main" id="{E6AF730E-FD7B-AB45-A7E7-AF3B2470F73C}"/>
              </a:ext>
            </a:extLst>
          </p:cNvPr>
          <p:cNvSpPr txBox="1"/>
          <p:nvPr/>
        </p:nvSpPr>
        <p:spPr>
          <a:xfrm>
            <a:off x="6243608" y="5264340"/>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79" name="Subtitle 2">
            <a:extLst>
              <a:ext uri="{FF2B5EF4-FFF2-40B4-BE49-F238E27FC236}">
                <a16:creationId xmlns:a16="http://schemas.microsoft.com/office/drawing/2014/main" id="{C1130F5F-8FC4-A744-A38F-B4AABD3C886A}"/>
              </a:ext>
            </a:extLst>
          </p:cNvPr>
          <p:cNvSpPr txBox="1">
            <a:spLocks/>
          </p:cNvSpPr>
          <p:nvPr/>
        </p:nvSpPr>
        <p:spPr>
          <a:xfrm>
            <a:off x="6243612" y="5597516"/>
            <a:ext cx="162940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80" name="TextBox 79">
            <a:extLst>
              <a:ext uri="{FF2B5EF4-FFF2-40B4-BE49-F238E27FC236}">
                <a16:creationId xmlns:a16="http://schemas.microsoft.com/office/drawing/2014/main" id="{80CED3A5-7843-2C41-999B-09A41D20A7B3}"/>
              </a:ext>
            </a:extLst>
          </p:cNvPr>
          <p:cNvSpPr txBox="1"/>
          <p:nvPr/>
        </p:nvSpPr>
        <p:spPr>
          <a:xfrm>
            <a:off x="6243608" y="1479197"/>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81" name="Subtitle 2">
            <a:extLst>
              <a:ext uri="{FF2B5EF4-FFF2-40B4-BE49-F238E27FC236}">
                <a16:creationId xmlns:a16="http://schemas.microsoft.com/office/drawing/2014/main" id="{C5233BCA-FEC8-3A46-8FC9-D54731F4B892}"/>
              </a:ext>
            </a:extLst>
          </p:cNvPr>
          <p:cNvSpPr txBox="1">
            <a:spLocks/>
          </p:cNvSpPr>
          <p:nvPr/>
        </p:nvSpPr>
        <p:spPr>
          <a:xfrm>
            <a:off x="6243612" y="1812373"/>
            <a:ext cx="162940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82" name="TextBox 81">
            <a:extLst>
              <a:ext uri="{FF2B5EF4-FFF2-40B4-BE49-F238E27FC236}">
                <a16:creationId xmlns:a16="http://schemas.microsoft.com/office/drawing/2014/main" id="{D188DAB7-CD4F-554C-8CA5-C725E2811E5F}"/>
              </a:ext>
            </a:extLst>
          </p:cNvPr>
          <p:cNvSpPr txBox="1"/>
          <p:nvPr/>
        </p:nvSpPr>
        <p:spPr>
          <a:xfrm>
            <a:off x="8816088" y="3007155"/>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83" name="Subtitle 2">
            <a:extLst>
              <a:ext uri="{FF2B5EF4-FFF2-40B4-BE49-F238E27FC236}">
                <a16:creationId xmlns:a16="http://schemas.microsoft.com/office/drawing/2014/main" id="{051A083F-045F-EE49-AA8A-312D74CBEFD6}"/>
              </a:ext>
            </a:extLst>
          </p:cNvPr>
          <p:cNvSpPr txBox="1">
            <a:spLocks/>
          </p:cNvSpPr>
          <p:nvPr/>
        </p:nvSpPr>
        <p:spPr>
          <a:xfrm>
            <a:off x="8816092" y="3340331"/>
            <a:ext cx="162940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86" name="TextBox 85">
            <a:extLst>
              <a:ext uri="{FF2B5EF4-FFF2-40B4-BE49-F238E27FC236}">
                <a16:creationId xmlns:a16="http://schemas.microsoft.com/office/drawing/2014/main" id="{95F20DF7-9C62-514E-9C26-CC6158C9635B}"/>
              </a:ext>
            </a:extLst>
          </p:cNvPr>
          <p:cNvSpPr txBox="1"/>
          <p:nvPr/>
        </p:nvSpPr>
        <p:spPr>
          <a:xfrm>
            <a:off x="9919074" y="4788691"/>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87" name="Subtitle 2">
            <a:extLst>
              <a:ext uri="{FF2B5EF4-FFF2-40B4-BE49-F238E27FC236}">
                <a16:creationId xmlns:a16="http://schemas.microsoft.com/office/drawing/2014/main" id="{A2541F77-EC2C-9541-A9C5-2D80191A5BEF}"/>
              </a:ext>
            </a:extLst>
          </p:cNvPr>
          <p:cNvSpPr txBox="1">
            <a:spLocks/>
          </p:cNvSpPr>
          <p:nvPr/>
        </p:nvSpPr>
        <p:spPr>
          <a:xfrm>
            <a:off x="9919078" y="5121867"/>
            <a:ext cx="162940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Tree>
    <p:extLst>
      <p:ext uri="{BB962C8B-B14F-4D97-AF65-F5344CB8AC3E}">
        <p14:creationId xmlns:p14="http://schemas.microsoft.com/office/powerpoint/2010/main" val="3490070244"/>
      </p:ext>
    </p:extLst>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rc 7">
            <a:extLst>
              <a:ext uri="{FF2B5EF4-FFF2-40B4-BE49-F238E27FC236}">
                <a16:creationId xmlns:a16="http://schemas.microsoft.com/office/drawing/2014/main" id="{E5952227-9273-7E48-A7A3-3CE78EDA6DFA}"/>
              </a:ext>
            </a:extLst>
          </p:cNvPr>
          <p:cNvSpPr/>
          <p:nvPr/>
        </p:nvSpPr>
        <p:spPr>
          <a:xfrm>
            <a:off x="2352881" y="2603416"/>
            <a:ext cx="7498080" cy="1236341"/>
          </a:xfrm>
          <a:prstGeom prst="arc">
            <a:avLst>
              <a:gd name="adj1" fmla="val 10795226"/>
              <a:gd name="adj2" fmla="val 0"/>
            </a:avLst>
          </a:prstGeom>
          <a:ln w="38100">
            <a:solidFill>
              <a:schemeClr val="accent2">
                <a:lumMod val="40000"/>
                <a:lumOff val="60000"/>
              </a:schemeClr>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3599" dirty="0">
              <a:latin typeface="Lato Light" panose="020F0502020204030203" pitchFamily="34" charset="0"/>
            </a:endParaRPr>
          </a:p>
        </p:txBody>
      </p:sp>
      <p:sp>
        <p:nvSpPr>
          <p:cNvPr id="9" name="Arc 8">
            <a:extLst>
              <a:ext uri="{FF2B5EF4-FFF2-40B4-BE49-F238E27FC236}">
                <a16:creationId xmlns:a16="http://schemas.microsoft.com/office/drawing/2014/main" id="{C40C55BD-C033-AB42-BEBF-A0CBA8A1B232}"/>
              </a:ext>
            </a:extLst>
          </p:cNvPr>
          <p:cNvSpPr/>
          <p:nvPr/>
        </p:nvSpPr>
        <p:spPr>
          <a:xfrm>
            <a:off x="1905415" y="1747980"/>
            <a:ext cx="8412480" cy="2793272"/>
          </a:xfrm>
          <a:prstGeom prst="arc">
            <a:avLst>
              <a:gd name="adj1" fmla="val 10951277"/>
              <a:gd name="adj2" fmla="val 21465256"/>
            </a:avLst>
          </a:prstGeom>
          <a:ln w="38100">
            <a:solidFill>
              <a:schemeClr val="accent3">
                <a:lumMod val="40000"/>
                <a:lumOff val="60000"/>
              </a:schemeClr>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3599" dirty="0">
              <a:latin typeface="Lato Light" panose="020F0502020204030203" pitchFamily="34" charset="0"/>
            </a:endParaRPr>
          </a:p>
        </p:txBody>
      </p:sp>
      <p:sp>
        <p:nvSpPr>
          <p:cNvPr id="10" name="Arc 9">
            <a:extLst>
              <a:ext uri="{FF2B5EF4-FFF2-40B4-BE49-F238E27FC236}">
                <a16:creationId xmlns:a16="http://schemas.microsoft.com/office/drawing/2014/main" id="{A0D85F2F-94E6-9A4D-8A9F-B3803E9C07BA}"/>
              </a:ext>
            </a:extLst>
          </p:cNvPr>
          <p:cNvSpPr/>
          <p:nvPr/>
        </p:nvSpPr>
        <p:spPr>
          <a:xfrm rot="10800000">
            <a:off x="1885450" y="3036690"/>
            <a:ext cx="8412480" cy="2793272"/>
          </a:xfrm>
          <a:prstGeom prst="arc">
            <a:avLst>
              <a:gd name="adj1" fmla="val 10932148"/>
              <a:gd name="adj2" fmla="val 21465256"/>
            </a:avLst>
          </a:prstGeom>
          <a:ln w="38100">
            <a:solidFill>
              <a:schemeClr val="accent3">
                <a:lumMod val="40000"/>
                <a:lumOff val="60000"/>
              </a:schemeClr>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3599" dirty="0">
              <a:latin typeface="Lato Light" panose="020F0502020204030203" pitchFamily="34" charset="0"/>
            </a:endParaRPr>
          </a:p>
        </p:txBody>
      </p:sp>
      <p:sp>
        <p:nvSpPr>
          <p:cNvPr id="11" name="Arc 10">
            <a:extLst>
              <a:ext uri="{FF2B5EF4-FFF2-40B4-BE49-F238E27FC236}">
                <a16:creationId xmlns:a16="http://schemas.microsoft.com/office/drawing/2014/main" id="{2BA89375-D39D-A24C-BBF7-E58B4EAF7489}"/>
              </a:ext>
            </a:extLst>
          </p:cNvPr>
          <p:cNvSpPr/>
          <p:nvPr/>
        </p:nvSpPr>
        <p:spPr>
          <a:xfrm rot="10800000">
            <a:off x="2355257" y="3833406"/>
            <a:ext cx="7498080" cy="1149052"/>
          </a:xfrm>
          <a:prstGeom prst="arc">
            <a:avLst>
              <a:gd name="adj1" fmla="val 10795226"/>
              <a:gd name="adj2" fmla="val 0"/>
            </a:avLst>
          </a:prstGeom>
          <a:ln w="38100">
            <a:solidFill>
              <a:schemeClr val="accent2">
                <a:lumMod val="40000"/>
                <a:lumOff val="60000"/>
              </a:schemeClr>
            </a:solidFill>
            <a:prstDash val="soli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3599" dirty="0">
              <a:latin typeface="Lato Light" panose="020F0502020204030203" pitchFamily="34" charset="0"/>
            </a:endParaRPr>
          </a:p>
        </p:txBody>
      </p:sp>
      <p:cxnSp>
        <p:nvCxnSpPr>
          <p:cNvPr id="12" name="Straight Connector 11">
            <a:extLst>
              <a:ext uri="{FF2B5EF4-FFF2-40B4-BE49-F238E27FC236}">
                <a16:creationId xmlns:a16="http://schemas.microsoft.com/office/drawing/2014/main" id="{0FA24C1C-59BE-134E-926A-F0E159712B80}"/>
              </a:ext>
            </a:extLst>
          </p:cNvPr>
          <p:cNvCxnSpPr/>
          <p:nvPr/>
        </p:nvCxnSpPr>
        <p:spPr>
          <a:xfrm>
            <a:off x="2609047" y="3801666"/>
            <a:ext cx="6995160" cy="0"/>
          </a:xfrm>
          <a:prstGeom prst="line">
            <a:avLst/>
          </a:prstGeom>
          <a:ln w="38100">
            <a:solidFill>
              <a:schemeClr val="accent1">
                <a:lumMod val="40000"/>
                <a:lumOff val="60000"/>
              </a:schemeClr>
            </a:solidFill>
            <a:prstDash val="solid"/>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4417F9FF-7315-4541-BE97-80DF15BB84D2}"/>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3" name="TextBox 2">
            <a:extLst>
              <a:ext uri="{FF2B5EF4-FFF2-40B4-BE49-F238E27FC236}">
                <a16:creationId xmlns:a16="http://schemas.microsoft.com/office/drawing/2014/main" id="{E8AFF540-B3E5-6C43-BD34-FD4F763450E1}"/>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Oval 3">
            <a:extLst>
              <a:ext uri="{FF2B5EF4-FFF2-40B4-BE49-F238E27FC236}">
                <a16:creationId xmlns:a16="http://schemas.microsoft.com/office/drawing/2014/main" id="{512F79CB-22B9-2241-A997-534288EECB67}"/>
              </a:ext>
            </a:extLst>
          </p:cNvPr>
          <p:cNvSpPr/>
          <p:nvPr/>
        </p:nvSpPr>
        <p:spPr>
          <a:xfrm>
            <a:off x="991930" y="2963685"/>
            <a:ext cx="1650570" cy="16505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5" name="Oval 4">
            <a:extLst>
              <a:ext uri="{FF2B5EF4-FFF2-40B4-BE49-F238E27FC236}">
                <a16:creationId xmlns:a16="http://schemas.microsoft.com/office/drawing/2014/main" id="{9960B9A5-C556-C944-827A-8C4018E77EB7}"/>
              </a:ext>
            </a:extLst>
          </p:cNvPr>
          <p:cNvSpPr/>
          <p:nvPr/>
        </p:nvSpPr>
        <p:spPr>
          <a:xfrm>
            <a:off x="9549501" y="2963685"/>
            <a:ext cx="1650570" cy="1650570"/>
          </a:xfrm>
          <a:prstGeom prst="ellipse">
            <a:avLst/>
          </a:prstGeom>
          <a:solidFill>
            <a:schemeClr val="tx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13" name="Rectangle: Rounded Corners 29">
            <a:extLst>
              <a:ext uri="{FF2B5EF4-FFF2-40B4-BE49-F238E27FC236}">
                <a16:creationId xmlns:a16="http://schemas.microsoft.com/office/drawing/2014/main" id="{0815F144-2354-AD4A-B8CB-DB6EF2253DEF}"/>
              </a:ext>
            </a:extLst>
          </p:cNvPr>
          <p:cNvSpPr/>
          <p:nvPr/>
        </p:nvSpPr>
        <p:spPr>
          <a:xfrm>
            <a:off x="4663636" y="3514403"/>
            <a:ext cx="2894846" cy="54595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14" name="Rectangle: Rounded Corners 30">
            <a:extLst>
              <a:ext uri="{FF2B5EF4-FFF2-40B4-BE49-F238E27FC236}">
                <a16:creationId xmlns:a16="http://schemas.microsoft.com/office/drawing/2014/main" id="{10E19632-516A-2145-95D2-73CD6B9E2D73}"/>
              </a:ext>
            </a:extLst>
          </p:cNvPr>
          <p:cNvSpPr/>
          <p:nvPr/>
        </p:nvSpPr>
        <p:spPr>
          <a:xfrm>
            <a:off x="4663636" y="2381222"/>
            <a:ext cx="2894846" cy="5459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15" name="Rectangle: Rounded Corners 31">
            <a:extLst>
              <a:ext uri="{FF2B5EF4-FFF2-40B4-BE49-F238E27FC236}">
                <a16:creationId xmlns:a16="http://schemas.microsoft.com/office/drawing/2014/main" id="{D9B2B923-6285-7C44-BB87-4C30E58C4981}"/>
              </a:ext>
            </a:extLst>
          </p:cNvPr>
          <p:cNvSpPr/>
          <p:nvPr/>
        </p:nvSpPr>
        <p:spPr>
          <a:xfrm>
            <a:off x="4663636" y="4653928"/>
            <a:ext cx="2894846" cy="54595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16" name="Rectangle: Rounded Corners 32">
            <a:extLst>
              <a:ext uri="{FF2B5EF4-FFF2-40B4-BE49-F238E27FC236}">
                <a16:creationId xmlns:a16="http://schemas.microsoft.com/office/drawing/2014/main" id="{1EC648E5-FA6D-0943-8144-D4FF6EBBF368}"/>
              </a:ext>
            </a:extLst>
          </p:cNvPr>
          <p:cNvSpPr/>
          <p:nvPr/>
        </p:nvSpPr>
        <p:spPr>
          <a:xfrm>
            <a:off x="4663636" y="5524449"/>
            <a:ext cx="2894846" cy="5459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17" name="Rectangle: Rounded Corners 33">
            <a:extLst>
              <a:ext uri="{FF2B5EF4-FFF2-40B4-BE49-F238E27FC236}">
                <a16:creationId xmlns:a16="http://schemas.microsoft.com/office/drawing/2014/main" id="{E4122641-8183-7647-A132-D9DA4D259BCE}"/>
              </a:ext>
            </a:extLst>
          </p:cNvPr>
          <p:cNvSpPr/>
          <p:nvPr/>
        </p:nvSpPr>
        <p:spPr>
          <a:xfrm>
            <a:off x="4663636" y="1525784"/>
            <a:ext cx="2894846" cy="54595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5" name="TextBox 24">
            <a:extLst>
              <a:ext uri="{FF2B5EF4-FFF2-40B4-BE49-F238E27FC236}">
                <a16:creationId xmlns:a16="http://schemas.microsoft.com/office/drawing/2014/main" id="{15A5E59D-10A4-374D-88BA-1122396AD6EF}"/>
              </a:ext>
            </a:extLst>
          </p:cNvPr>
          <p:cNvSpPr txBox="1"/>
          <p:nvPr/>
        </p:nvSpPr>
        <p:spPr>
          <a:xfrm>
            <a:off x="1342983" y="3823901"/>
            <a:ext cx="950902"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a:t>
            </a:r>
          </a:p>
          <a:p>
            <a:pPr algn="ctr"/>
            <a:r>
              <a:rPr lang="en-US" sz="1600" b="1" dirty="0">
                <a:solidFill>
                  <a:schemeClr val="bg1"/>
                </a:solidFill>
                <a:latin typeface="Poppins" pitchFamily="2" charset="77"/>
                <a:ea typeface="League Spartan" charset="0"/>
                <a:cs typeface="Poppins" pitchFamily="2" charset="77"/>
              </a:rPr>
              <a:t>TITLE 01</a:t>
            </a:r>
          </a:p>
        </p:txBody>
      </p:sp>
      <p:sp>
        <p:nvSpPr>
          <p:cNvPr id="26" name="Freeform 730">
            <a:extLst>
              <a:ext uri="{FF2B5EF4-FFF2-40B4-BE49-F238E27FC236}">
                <a16:creationId xmlns:a16="http://schemas.microsoft.com/office/drawing/2014/main" id="{C56514A3-ABE0-DC43-931B-FE891353BDC6}"/>
              </a:ext>
            </a:extLst>
          </p:cNvPr>
          <p:cNvSpPr>
            <a:spLocks noChangeArrowheads="1"/>
          </p:cNvSpPr>
          <p:nvPr/>
        </p:nvSpPr>
        <p:spPr bwMode="auto">
          <a:xfrm>
            <a:off x="1544509" y="3164393"/>
            <a:ext cx="554763" cy="554763"/>
          </a:xfrm>
          <a:custGeom>
            <a:avLst/>
            <a:gdLst>
              <a:gd name="T0" fmla="*/ 287569 w 297289"/>
              <a:gd name="T1" fmla="*/ 197405 h 295930"/>
              <a:gd name="T2" fmla="*/ 67601 w 297289"/>
              <a:gd name="T3" fmla="*/ 175111 h 295930"/>
              <a:gd name="T4" fmla="*/ 89922 w 297289"/>
              <a:gd name="T5" fmla="*/ 197405 h 295930"/>
              <a:gd name="T6" fmla="*/ 67601 w 297289"/>
              <a:gd name="T7" fmla="*/ 165762 h 295930"/>
              <a:gd name="T8" fmla="*/ 118723 w 297289"/>
              <a:gd name="T9" fmla="*/ 165043 h 295930"/>
              <a:gd name="T10" fmla="*/ 233662 w 297289"/>
              <a:gd name="T11" fmla="*/ 139739 h 295930"/>
              <a:gd name="T12" fmla="*/ 242699 w 297289"/>
              <a:gd name="T13" fmla="*/ 130702 h 295930"/>
              <a:gd name="T14" fmla="*/ 242699 w 297289"/>
              <a:gd name="T15" fmla="*/ 157815 h 295930"/>
              <a:gd name="T16" fmla="*/ 34192 w 297289"/>
              <a:gd name="T17" fmla="*/ 97003 h 295930"/>
              <a:gd name="T18" fmla="*/ 89100 w 297289"/>
              <a:gd name="T19" fmla="*/ 122882 h 295930"/>
              <a:gd name="T20" fmla="*/ 28843 w 297289"/>
              <a:gd name="T21" fmla="*/ 100330 h 295930"/>
              <a:gd name="T22" fmla="*/ 288289 w 297289"/>
              <a:gd name="T23" fmla="*/ 106791 h 295930"/>
              <a:gd name="T24" fmla="*/ 266328 w 297289"/>
              <a:gd name="T25" fmla="*/ 84497 h 295930"/>
              <a:gd name="T26" fmla="*/ 210886 w 297289"/>
              <a:gd name="T27" fmla="*/ 116859 h 295930"/>
              <a:gd name="T28" fmla="*/ 173805 w 297289"/>
              <a:gd name="T29" fmla="*/ 180865 h 295930"/>
              <a:gd name="T30" fmla="*/ 257328 w 297289"/>
              <a:gd name="T31" fmla="*/ 197405 h 295930"/>
              <a:gd name="T32" fmla="*/ 257328 w 297289"/>
              <a:gd name="T33" fmla="*/ 84497 h 295930"/>
              <a:gd name="T34" fmla="*/ 9279 w 297289"/>
              <a:gd name="T35" fmla="*/ 115061 h 295930"/>
              <a:gd name="T36" fmla="*/ 117643 w 297289"/>
              <a:gd name="T37" fmla="*/ 155335 h 295930"/>
              <a:gd name="T38" fmla="*/ 142484 w 297289"/>
              <a:gd name="T39" fmla="*/ 126928 h 295930"/>
              <a:gd name="T40" fmla="*/ 166964 w 297289"/>
              <a:gd name="T41" fmla="*/ 169358 h 295930"/>
              <a:gd name="T42" fmla="*/ 200806 w 297289"/>
              <a:gd name="T43" fmla="*/ 118657 h 295930"/>
              <a:gd name="T44" fmla="*/ 28360 w 297289"/>
              <a:gd name="T45" fmla="*/ 49258 h 295930"/>
              <a:gd name="T46" fmla="*/ 210526 w 297289"/>
              <a:gd name="T47" fmla="*/ 85576 h 295930"/>
              <a:gd name="T48" fmla="*/ 38080 w 297289"/>
              <a:gd name="T49" fmla="*/ 15458 h 295930"/>
              <a:gd name="T50" fmla="*/ 215926 w 297289"/>
              <a:gd name="T51" fmla="*/ 66518 h 295930"/>
              <a:gd name="T52" fmla="*/ 49240 w 297289"/>
              <a:gd name="T53" fmla="*/ 9345 h 295930"/>
              <a:gd name="T54" fmla="*/ 211966 w 297289"/>
              <a:gd name="T55" fmla="*/ 46741 h 295930"/>
              <a:gd name="T56" fmla="*/ 222766 w 297289"/>
              <a:gd name="T57" fmla="*/ 75508 h 295930"/>
              <a:gd name="T58" fmla="*/ 297289 w 297289"/>
              <a:gd name="T59" fmla="*/ 85216 h 295930"/>
              <a:gd name="T60" fmla="*/ 297289 w 297289"/>
              <a:gd name="T61" fmla="*/ 196686 h 295930"/>
              <a:gd name="T62" fmla="*/ 235007 w 297289"/>
              <a:gd name="T63" fmla="*/ 206395 h 295930"/>
              <a:gd name="T64" fmla="*/ 201526 w 297289"/>
              <a:gd name="T65" fmla="*/ 295210 h 295930"/>
              <a:gd name="T66" fmla="*/ 168764 w 297289"/>
              <a:gd name="T67" fmla="*/ 206395 h 295930"/>
              <a:gd name="T68" fmla="*/ 177405 w 297289"/>
              <a:gd name="T69" fmla="*/ 244870 h 295930"/>
              <a:gd name="T70" fmla="*/ 142484 w 297289"/>
              <a:gd name="T71" fmla="*/ 135917 h 295930"/>
              <a:gd name="T72" fmla="*/ 127363 w 297289"/>
              <a:gd name="T73" fmla="*/ 161807 h 295930"/>
              <a:gd name="T74" fmla="*/ 103602 w 297289"/>
              <a:gd name="T75" fmla="*/ 295570 h 295930"/>
              <a:gd name="T76" fmla="*/ 109002 w 297289"/>
              <a:gd name="T77" fmla="*/ 231565 h 295930"/>
              <a:gd name="T78" fmla="*/ 58601 w 297289"/>
              <a:gd name="T79" fmla="*/ 196686 h 295930"/>
              <a:gd name="T80" fmla="*/ 13239 w 297289"/>
              <a:gd name="T81" fmla="*/ 134839 h 295930"/>
              <a:gd name="T82" fmla="*/ 15399 w 297289"/>
              <a:gd name="T83" fmla="*/ 61125 h 295930"/>
              <a:gd name="T84" fmla="*/ 51761 w 297289"/>
              <a:gd name="T85" fmla="*/ 715 h 295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7289" h="295930">
                <a:moveTo>
                  <a:pt x="288289" y="175111"/>
                </a:moveTo>
                <a:cubicBezTo>
                  <a:pt x="277129" y="177269"/>
                  <a:pt x="268488" y="186258"/>
                  <a:pt x="266328" y="197405"/>
                </a:cubicBezTo>
                <a:lnTo>
                  <a:pt x="287569" y="197405"/>
                </a:lnTo>
                <a:cubicBezTo>
                  <a:pt x="287929" y="197405"/>
                  <a:pt x="288289" y="197046"/>
                  <a:pt x="288289" y="196686"/>
                </a:cubicBezTo>
                <a:lnTo>
                  <a:pt x="288289" y="175111"/>
                </a:lnTo>
                <a:close/>
                <a:moveTo>
                  <a:pt x="67601" y="175111"/>
                </a:moveTo>
                <a:lnTo>
                  <a:pt x="67601" y="196686"/>
                </a:lnTo>
                <a:cubicBezTo>
                  <a:pt x="67601" y="197046"/>
                  <a:pt x="67961" y="197405"/>
                  <a:pt x="68681" y="197405"/>
                </a:cubicBezTo>
                <a:lnTo>
                  <a:pt x="89922" y="197405"/>
                </a:lnTo>
                <a:cubicBezTo>
                  <a:pt x="88122" y="185899"/>
                  <a:pt x="79121" y="177269"/>
                  <a:pt x="67601" y="175111"/>
                </a:cubicBezTo>
                <a:close/>
                <a:moveTo>
                  <a:pt x="67601" y="150660"/>
                </a:moveTo>
                <a:lnTo>
                  <a:pt x="67601" y="165762"/>
                </a:lnTo>
                <a:cubicBezTo>
                  <a:pt x="84162" y="167920"/>
                  <a:pt x="97122" y="181224"/>
                  <a:pt x="99282" y="197405"/>
                </a:cubicBezTo>
                <a:lnTo>
                  <a:pt x="119803" y="197405"/>
                </a:lnTo>
                <a:cubicBezTo>
                  <a:pt x="120523" y="186258"/>
                  <a:pt x="119443" y="174752"/>
                  <a:pt x="118723" y="165043"/>
                </a:cubicBezTo>
                <a:lnTo>
                  <a:pt x="67601" y="150660"/>
                </a:lnTo>
                <a:close/>
                <a:moveTo>
                  <a:pt x="242699" y="130702"/>
                </a:moveTo>
                <a:cubicBezTo>
                  <a:pt x="237638" y="130702"/>
                  <a:pt x="233662" y="134678"/>
                  <a:pt x="233662" y="139739"/>
                </a:cubicBezTo>
                <a:cubicBezTo>
                  <a:pt x="233662" y="144801"/>
                  <a:pt x="237638" y="148777"/>
                  <a:pt x="242699" y="148777"/>
                </a:cubicBezTo>
                <a:cubicBezTo>
                  <a:pt x="247761" y="148777"/>
                  <a:pt x="251737" y="144801"/>
                  <a:pt x="251737" y="139739"/>
                </a:cubicBezTo>
                <a:cubicBezTo>
                  <a:pt x="251737" y="134678"/>
                  <a:pt x="247761" y="130702"/>
                  <a:pt x="242699" y="130702"/>
                </a:cubicBezTo>
                <a:close/>
                <a:moveTo>
                  <a:pt x="242699" y="121664"/>
                </a:moveTo>
                <a:cubicBezTo>
                  <a:pt x="252822" y="121664"/>
                  <a:pt x="260775" y="129979"/>
                  <a:pt x="260775" y="139739"/>
                </a:cubicBezTo>
                <a:cubicBezTo>
                  <a:pt x="260775" y="149862"/>
                  <a:pt x="252822" y="157815"/>
                  <a:pt x="242699" y="157815"/>
                </a:cubicBezTo>
                <a:cubicBezTo>
                  <a:pt x="232939" y="157815"/>
                  <a:pt x="224624" y="149862"/>
                  <a:pt x="224624" y="139739"/>
                </a:cubicBezTo>
                <a:cubicBezTo>
                  <a:pt x="224624" y="129979"/>
                  <a:pt x="232939" y="121664"/>
                  <a:pt x="242699" y="121664"/>
                </a:cubicBezTo>
                <a:close/>
                <a:moveTo>
                  <a:pt x="34192" y="97003"/>
                </a:moveTo>
                <a:lnTo>
                  <a:pt x="90170" y="113639"/>
                </a:lnTo>
                <a:cubicBezTo>
                  <a:pt x="92666" y="114378"/>
                  <a:pt x="94092" y="116966"/>
                  <a:pt x="93023" y="119554"/>
                </a:cubicBezTo>
                <a:cubicBezTo>
                  <a:pt x="92666" y="121402"/>
                  <a:pt x="90883" y="122882"/>
                  <a:pt x="89100" y="122882"/>
                </a:cubicBezTo>
                <a:cubicBezTo>
                  <a:pt x="88387" y="122882"/>
                  <a:pt x="88031" y="122512"/>
                  <a:pt x="87674" y="122512"/>
                </a:cubicBezTo>
                <a:lnTo>
                  <a:pt x="31696" y="105876"/>
                </a:lnTo>
                <a:cubicBezTo>
                  <a:pt x="29200" y="105136"/>
                  <a:pt x="27774" y="102548"/>
                  <a:pt x="28843" y="100330"/>
                </a:cubicBezTo>
                <a:cubicBezTo>
                  <a:pt x="29200" y="97742"/>
                  <a:pt x="31696" y="96264"/>
                  <a:pt x="34192" y="97003"/>
                </a:cubicBezTo>
                <a:close/>
                <a:moveTo>
                  <a:pt x="266328" y="84497"/>
                </a:moveTo>
                <a:cubicBezTo>
                  <a:pt x="268488" y="96004"/>
                  <a:pt x="277129" y="104634"/>
                  <a:pt x="288289" y="106791"/>
                </a:cubicBezTo>
                <a:lnTo>
                  <a:pt x="288289" y="85216"/>
                </a:lnTo>
                <a:cubicBezTo>
                  <a:pt x="288289" y="84857"/>
                  <a:pt x="287929" y="84497"/>
                  <a:pt x="287569" y="84497"/>
                </a:cubicBezTo>
                <a:lnTo>
                  <a:pt x="266328" y="84497"/>
                </a:lnTo>
                <a:close/>
                <a:moveTo>
                  <a:pt x="220246" y="84497"/>
                </a:moveTo>
                <a:lnTo>
                  <a:pt x="213046" y="109308"/>
                </a:lnTo>
                <a:lnTo>
                  <a:pt x="210886" y="116859"/>
                </a:lnTo>
                <a:lnTo>
                  <a:pt x="196125" y="168639"/>
                </a:lnTo>
                <a:cubicBezTo>
                  <a:pt x="193605" y="176550"/>
                  <a:pt x="186405" y="181584"/>
                  <a:pt x="178845" y="181584"/>
                </a:cubicBezTo>
                <a:cubicBezTo>
                  <a:pt x="177045" y="181584"/>
                  <a:pt x="175605" y="181224"/>
                  <a:pt x="173805" y="180865"/>
                </a:cubicBezTo>
                <a:lnTo>
                  <a:pt x="166604" y="178707"/>
                </a:lnTo>
                <a:cubicBezTo>
                  <a:pt x="166604" y="185899"/>
                  <a:pt x="166964" y="192012"/>
                  <a:pt x="167324" y="197405"/>
                </a:cubicBezTo>
                <a:lnTo>
                  <a:pt x="257328" y="197405"/>
                </a:lnTo>
                <a:cubicBezTo>
                  <a:pt x="259488" y="181224"/>
                  <a:pt x="272448" y="168279"/>
                  <a:pt x="288289" y="166122"/>
                </a:cubicBezTo>
                <a:lnTo>
                  <a:pt x="288289" y="115780"/>
                </a:lnTo>
                <a:cubicBezTo>
                  <a:pt x="272448" y="113623"/>
                  <a:pt x="259488" y="100678"/>
                  <a:pt x="257328" y="84497"/>
                </a:cubicBezTo>
                <a:lnTo>
                  <a:pt x="220246" y="84497"/>
                </a:lnTo>
                <a:close/>
                <a:moveTo>
                  <a:pt x="22960" y="67957"/>
                </a:moveTo>
                <a:lnTo>
                  <a:pt x="9279" y="115061"/>
                </a:lnTo>
                <a:cubicBezTo>
                  <a:pt x="8919" y="117219"/>
                  <a:pt x="9279" y="120095"/>
                  <a:pt x="9999" y="121894"/>
                </a:cubicBezTo>
                <a:cubicBezTo>
                  <a:pt x="11439" y="124051"/>
                  <a:pt x="13239" y="125490"/>
                  <a:pt x="15759" y="126209"/>
                </a:cubicBezTo>
                <a:lnTo>
                  <a:pt x="117643" y="155335"/>
                </a:lnTo>
                <a:cubicBezTo>
                  <a:pt x="117643" y="154615"/>
                  <a:pt x="117283" y="153537"/>
                  <a:pt x="117283" y="152458"/>
                </a:cubicBezTo>
                <a:cubicBezTo>
                  <a:pt x="116923" y="145986"/>
                  <a:pt x="119083" y="139873"/>
                  <a:pt x="123763" y="135198"/>
                </a:cubicBezTo>
                <a:cubicBezTo>
                  <a:pt x="128443" y="130164"/>
                  <a:pt x="135283" y="126928"/>
                  <a:pt x="142484" y="126928"/>
                </a:cubicBezTo>
                <a:cubicBezTo>
                  <a:pt x="150044" y="126928"/>
                  <a:pt x="156524" y="130164"/>
                  <a:pt x="161924" y="135198"/>
                </a:cubicBezTo>
                <a:cubicBezTo>
                  <a:pt x="166244" y="140232"/>
                  <a:pt x="168404" y="146345"/>
                  <a:pt x="167684" y="152458"/>
                </a:cubicBezTo>
                <a:cubicBezTo>
                  <a:pt x="167324" y="158571"/>
                  <a:pt x="166964" y="164324"/>
                  <a:pt x="166964" y="169358"/>
                </a:cubicBezTo>
                <a:lnTo>
                  <a:pt x="176325" y="172235"/>
                </a:lnTo>
                <a:cubicBezTo>
                  <a:pt x="181005" y="173673"/>
                  <a:pt x="186045" y="170796"/>
                  <a:pt x="187485" y="166122"/>
                </a:cubicBezTo>
                <a:lnTo>
                  <a:pt x="200806" y="118657"/>
                </a:lnTo>
                <a:lnTo>
                  <a:pt x="22960" y="67957"/>
                </a:lnTo>
                <a:close/>
                <a:moveTo>
                  <a:pt x="32680" y="34875"/>
                </a:moveTo>
                <a:lnTo>
                  <a:pt x="28360" y="49258"/>
                </a:lnTo>
                <a:lnTo>
                  <a:pt x="25480" y="59327"/>
                </a:lnTo>
                <a:lnTo>
                  <a:pt x="203326" y="110027"/>
                </a:lnTo>
                <a:lnTo>
                  <a:pt x="210526" y="85576"/>
                </a:lnTo>
                <a:lnTo>
                  <a:pt x="32680" y="34875"/>
                </a:lnTo>
                <a:close/>
                <a:moveTo>
                  <a:pt x="46360" y="9345"/>
                </a:moveTo>
                <a:cubicBezTo>
                  <a:pt x="42760" y="9345"/>
                  <a:pt x="39160" y="11862"/>
                  <a:pt x="38080" y="15458"/>
                </a:cubicBezTo>
                <a:lnTo>
                  <a:pt x="34840" y="26245"/>
                </a:lnTo>
                <a:lnTo>
                  <a:pt x="213046" y="76946"/>
                </a:lnTo>
                <a:lnTo>
                  <a:pt x="215926" y="66518"/>
                </a:lnTo>
                <a:cubicBezTo>
                  <a:pt x="216646" y="64001"/>
                  <a:pt x="216286" y="61844"/>
                  <a:pt x="215206" y="59686"/>
                </a:cubicBezTo>
                <a:cubicBezTo>
                  <a:pt x="214126" y="57529"/>
                  <a:pt x="211966" y="56090"/>
                  <a:pt x="209806" y="55371"/>
                </a:cubicBezTo>
                <a:lnTo>
                  <a:pt x="49240" y="9345"/>
                </a:lnTo>
                <a:cubicBezTo>
                  <a:pt x="48160" y="9345"/>
                  <a:pt x="47440" y="9345"/>
                  <a:pt x="46360" y="9345"/>
                </a:cubicBezTo>
                <a:close/>
                <a:moveTo>
                  <a:pt x="51761" y="715"/>
                </a:moveTo>
                <a:lnTo>
                  <a:pt x="211966" y="46741"/>
                </a:lnTo>
                <a:cubicBezTo>
                  <a:pt x="216646" y="48180"/>
                  <a:pt x="220606" y="51056"/>
                  <a:pt x="222766" y="55371"/>
                </a:cubicBezTo>
                <a:cubicBezTo>
                  <a:pt x="225287" y="59327"/>
                  <a:pt x="225647" y="64361"/>
                  <a:pt x="224566" y="69035"/>
                </a:cubicBezTo>
                <a:lnTo>
                  <a:pt x="222766" y="75508"/>
                </a:lnTo>
                <a:lnTo>
                  <a:pt x="261648" y="75508"/>
                </a:lnTo>
                <a:lnTo>
                  <a:pt x="287569" y="75508"/>
                </a:lnTo>
                <a:cubicBezTo>
                  <a:pt x="292969" y="75508"/>
                  <a:pt x="297289" y="80182"/>
                  <a:pt x="297289" y="85216"/>
                </a:cubicBezTo>
                <a:lnTo>
                  <a:pt x="297289" y="111825"/>
                </a:lnTo>
                <a:lnTo>
                  <a:pt x="297289" y="170077"/>
                </a:lnTo>
                <a:lnTo>
                  <a:pt x="297289" y="196686"/>
                </a:lnTo>
                <a:cubicBezTo>
                  <a:pt x="297289" y="202080"/>
                  <a:pt x="292969" y="206395"/>
                  <a:pt x="287569" y="206395"/>
                </a:cubicBezTo>
                <a:lnTo>
                  <a:pt x="261648" y="206395"/>
                </a:lnTo>
                <a:lnTo>
                  <a:pt x="235007" y="206395"/>
                </a:lnTo>
                <a:cubicBezTo>
                  <a:pt x="237527" y="230846"/>
                  <a:pt x="228527" y="259972"/>
                  <a:pt x="207646" y="293413"/>
                </a:cubicBezTo>
                <a:cubicBezTo>
                  <a:pt x="206926" y="294851"/>
                  <a:pt x="205486" y="295570"/>
                  <a:pt x="203686" y="295570"/>
                </a:cubicBezTo>
                <a:cubicBezTo>
                  <a:pt x="202966" y="295570"/>
                  <a:pt x="202246" y="295570"/>
                  <a:pt x="201526" y="295210"/>
                </a:cubicBezTo>
                <a:cubicBezTo>
                  <a:pt x="199365" y="293772"/>
                  <a:pt x="198645" y="290896"/>
                  <a:pt x="200085" y="288738"/>
                </a:cubicBezTo>
                <a:cubicBezTo>
                  <a:pt x="215566" y="263568"/>
                  <a:pt x="228887" y="233003"/>
                  <a:pt x="226367" y="206395"/>
                </a:cubicBezTo>
                <a:lnTo>
                  <a:pt x="168764" y="206395"/>
                </a:lnTo>
                <a:cubicBezTo>
                  <a:pt x="172725" y="231206"/>
                  <a:pt x="181365" y="236959"/>
                  <a:pt x="181365" y="236959"/>
                </a:cubicBezTo>
                <a:cubicBezTo>
                  <a:pt x="183525" y="238038"/>
                  <a:pt x="184245" y="240914"/>
                  <a:pt x="183525" y="242712"/>
                </a:cubicBezTo>
                <a:cubicBezTo>
                  <a:pt x="182085" y="245229"/>
                  <a:pt x="179565" y="245948"/>
                  <a:pt x="177405" y="244870"/>
                </a:cubicBezTo>
                <a:cubicBezTo>
                  <a:pt x="174885" y="243791"/>
                  <a:pt x="152204" y="230486"/>
                  <a:pt x="158684" y="151739"/>
                </a:cubicBezTo>
                <a:cubicBezTo>
                  <a:pt x="159044" y="148143"/>
                  <a:pt x="157964" y="144547"/>
                  <a:pt x="155084" y="141311"/>
                </a:cubicBezTo>
                <a:cubicBezTo>
                  <a:pt x="151844" y="138075"/>
                  <a:pt x="147164" y="135917"/>
                  <a:pt x="142484" y="135917"/>
                </a:cubicBezTo>
                <a:cubicBezTo>
                  <a:pt x="137803" y="135917"/>
                  <a:pt x="133483" y="137715"/>
                  <a:pt x="130243" y="141311"/>
                </a:cubicBezTo>
                <a:cubicBezTo>
                  <a:pt x="127363" y="144188"/>
                  <a:pt x="125923" y="148143"/>
                  <a:pt x="126283" y="151739"/>
                </a:cubicBezTo>
                <a:cubicBezTo>
                  <a:pt x="126643" y="154615"/>
                  <a:pt x="127003" y="158211"/>
                  <a:pt x="127363" y="161807"/>
                </a:cubicBezTo>
                <a:cubicBezTo>
                  <a:pt x="129523" y="183741"/>
                  <a:pt x="132763" y="217542"/>
                  <a:pt x="116203" y="237318"/>
                </a:cubicBezTo>
                <a:cubicBezTo>
                  <a:pt x="97842" y="258534"/>
                  <a:pt x="106482" y="289817"/>
                  <a:pt x="106482" y="290176"/>
                </a:cubicBezTo>
                <a:cubicBezTo>
                  <a:pt x="107202" y="292334"/>
                  <a:pt x="105762" y="295210"/>
                  <a:pt x="103602" y="295570"/>
                </a:cubicBezTo>
                <a:cubicBezTo>
                  <a:pt x="102882" y="295930"/>
                  <a:pt x="102522" y="295930"/>
                  <a:pt x="102162" y="295930"/>
                </a:cubicBezTo>
                <a:cubicBezTo>
                  <a:pt x="100362" y="295930"/>
                  <a:pt x="98202" y="294491"/>
                  <a:pt x="97842" y="292693"/>
                </a:cubicBezTo>
                <a:cubicBezTo>
                  <a:pt x="97482" y="291255"/>
                  <a:pt x="88122" y="256376"/>
                  <a:pt x="109002" y="231565"/>
                </a:cubicBezTo>
                <a:cubicBezTo>
                  <a:pt x="114763" y="224733"/>
                  <a:pt x="118003" y="216103"/>
                  <a:pt x="119083" y="206395"/>
                </a:cubicBezTo>
                <a:lnTo>
                  <a:pt x="68681" y="206395"/>
                </a:lnTo>
                <a:cubicBezTo>
                  <a:pt x="62921" y="206395"/>
                  <a:pt x="58601" y="202080"/>
                  <a:pt x="58601" y="196686"/>
                </a:cubicBezTo>
                <a:lnTo>
                  <a:pt x="58601" y="170077"/>
                </a:lnTo>
                <a:lnTo>
                  <a:pt x="58601" y="148143"/>
                </a:lnTo>
                <a:lnTo>
                  <a:pt x="13239" y="134839"/>
                </a:lnTo>
                <a:cubicBezTo>
                  <a:pt x="8559" y="133760"/>
                  <a:pt x="4599" y="130524"/>
                  <a:pt x="2439" y="126568"/>
                </a:cubicBezTo>
                <a:cubicBezTo>
                  <a:pt x="-81" y="122253"/>
                  <a:pt x="-801" y="117219"/>
                  <a:pt x="999" y="112904"/>
                </a:cubicBezTo>
                <a:lnTo>
                  <a:pt x="15399" y="61125"/>
                </a:lnTo>
                <a:lnTo>
                  <a:pt x="18279" y="51056"/>
                </a:lnTo>
                <a:lnTo>
                  <a:pt x="29080" y="13301"/>
                </a:lnTo>
                <a:cubicBezTo>
                  <a:pt x="31960" y="3952"/>
                  <a:pt x="42040" y="-2161"/>
                  <a:pt x="51761" y="715"/>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7" name="TextBox 26">
            <a:extLst>
              <a:ext uri="{FF2B5EF4-FFF2-40B4-BE49-F238E27FC236}">
                <a16:creationId xmlns:a16="http://schemas.microsoft.com/office/drawing/2014/main" id="{D50B51CC-0C3A-2A4E-84EF-C5646812F5FF}"/>
              </a:ext>
            </a:extLst>
          </p:cNvPr>
          <p:cNvSpPr txBox="1"/>
          <p:nvPr/>
        </p:nvSpPr>
        <p:spPr>
          <a:xfrm>
            <a:off x="9878079" y="3825310"/>
            <a:ext cx="990977"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a:t>
            </a:r>
          </a:p>
          <a:p>
            <a:pPr algn="ctr"/>
            <a:r>
              <a:rPr lang="en-US" sz="1600" b="1" dirty="0">
                <a:solidFill>
                  <a:schemeClr val="bg1"/>
                </a:solidFill>
                <a:latin typeface="Poppins" pitchFamily="2" charset="77"/>
                <a:ea typeface="League Spartan" charset="0"/>
                <a:cs typeface="Poppins" pitchFamily="2" charset="77"/>
              </a:rPr>
              <a:t>TITLE 02</a:t>
            </a:r>
          </a:p>
        </p:txBody>
      </p:sp>
      <p:sp>
        <p:nvSpPr>
          <p:cNvPr id="28" name="Freeform 723">
            <a:extLst>
              <a:ext uri="{FF2B5EF4-FFF2-40B4-BE49-F238E27FC236}">
                <a16:creationId xmlns:a16="http://schemas.microsoft.com/office/drawing/2014/main" id="{70EFCD6B-3A1D-544D-AC7E-6DC06686CAC7}"/>
              </a:ext>
            </a:extLst>
          </p:cNvPr>
          <p:cNvSpPr>
            <a:spLocks noChangeArrowheads="1"/>
          </p:cNvSpPr>
          <p:nvPr/>
        </p:nvSpPr>
        <p:spPr bwMode="auto">
          <a:xfrm>
            <a:off x="10096186" y="3165802"/>
            <a:ext cx="554763" cy="609914"/>
          </a:xfrm>
          <a:custGeom>
            <a:avLst/>
            <a:gdLst>
              <a:gd name="T0" fmla="*/ 235773 w 271103"/>
              <a:gd name="T1" fmla="*/ 139301 h 298089"/>
              <a:gd name="T2" fmla="*/ 262090 w 271103"/>
              <a:gd name="T3" fmla="*/ 137857 h 298089"/>
              <a:gd name="T4" fmla="*/ 9373 w 271103"/>
              <a:gd name="T5" fmla="*/ 112596 h 298089"/>
              <a:gd name="T6" fmla="*/ 10815 w 271103"/>
              <a:gd name="T7" fmla="*/ 139301 h 298089"/>
              <a:gd name="T8" fmla="*/ 9373 w 271103"/>
              <a:gd name="T9" fmla="*/ 112596 h 298089"/>
              <a:gd name="T10" fmla="*/ 205617 w 271103"/>
              <a:gd name="T11" fmla="*/ 74613 h 298089"/>
              <a:gd name="T12" fmla="*/ 228994 w 271103"/>
              <a:gd name="T13" fmla="*/ 74613 h 298089"/>
              <a:gd name="T14" fmla="*/ 52387 w 271103"/>
              <a:gd name="T15" fmla="*/ 63027 h 298089"/>
              <a:gd name="T16" fmla="*/ 52387 w 271103"/>
              <a:gd name="T17" fmla="*/ 85837 h 298089"/>
              <a:gd name="T18" fmla="*/ 52387 w 271103"/>
              <a:gd name="T19" fmla="*/ 63027 h 298089"/>
              <a:gd name="T20" fmla="*/ 237760 w 271103"/>
              <a:gd name="T21" fmla="*/ 74613 h 298089"/>
              <a:gd name="T22" fmla="*/ 196850 w 271103"/>
              <a:gd name="T23" fmla="*/ 74613 h 298089"/>
              <a:gd name="T24" fmla="*/ 52387 w 271103"/>
              <a:gd name="T25" fmla="*/ 53975 h 298089"/>
              <a:gd name="T26" fmla="*/ 52387 w 271103"/>
              <a:gd name="T27" fmla="*/ 94888 h 298089"/>
              <a:gd name="T28" fmla="*/ 52387 w 271103"/>
              <a:gd name="T29" fmla="*/ 53975 h 298089"/>
              <a:gd name="T30" fmla="*/ 172681 w 271103"/>
              <a:gd name="T31" fmla="*/ 75932 h 298089"/>
              <a:gd name="T32" fmla="*/ 152321 w 271103"/>
              <a:gd name="T33" fmla="*/ 115525 h 298089"/>
              <a:gd name="T34" fmla="*/ 149821 w 271103"/>
              <a:gd name="T35" fmla="*/ 107170 h 298089"/>
              <a:gd name="T36" fmla="*/ 134462 w 271103"/>
              <a:gd name="T37" fmla="*/ 39244 h 298089"/>
              <a:gd name="T38" fmla="*/ 104458 w 271103"/>
              <a:gd name="T39" fmla="*/ 56317 h 298089"/>
              <a:gd name="T40" fmla="*/ 134462 w 271103"/>
              <a:gd name="T41" fmla="*/ 30163 h 298089"/>
              <a:gd name="T42" fmla="*/ 262090 w 271103"/>
              <a:gd name="T43" fmla="*/ 36089 h 298089"/>
              <a:gd name="T44" fmla="*/ 260287 w 271103"/>
              <a:gd name="T45" fmla="*/ 9383 h 298089"/>
              <a:gd name="T46" fmla="*/ 45063 w 271103"/>
              <a:gd name="T47" fmla="*/ 9383 h 298089"/>
              <a:gd name="T48" fmla="*/ 9373 w 271103"/>
              <a:gd name="T49" fmla="*/ 103213 h 298089"/>
              <a:gd name="T50" fmla="*/ 87603 w 271103"/>
              <a:gd name="T51" fmla="*/ 139301 h 298089"/>
              <a:gd name="T52" fmla="*/ 84359 w 271103"/>
              <a:gd name="T53" fmla="*/ 93108 h 298089"/>
              <a:gd name="T54" fmla="*/ 112479 w 271103"/>
              <a:gd name="T55" fmla="*/ 64598 h 298089"/>
              <a:gd name="T56" fmla="*/ 140599 w 271103"/>
              <a:gd name="T57" fmla="*/ 93108 h 298089"/>
              <a:gd name="T58" fmla="*/ 226760 w 271103"/>
              <a:gd name="T59" fmla="*/ 139301 h 298089"/>
              <a:gd name="T60" fmla="*/ 262090 w 271103"/>
              <a:gd name="T61" fmla="*/ 45111 h 298089"/>
              <a:gd name="T62" fmla="*/ 45063 w 271103"/>
              <a:gd name="T63" fmla="*/ 9383 h 298089"/>
              <a:gd name="T64" fmla="*/ 9373 w 271103"/>
              <a:gd name="T65" fmla="*/ 10826 h 298089"/>
              <a:gd name="T66" fmla="*/ 36051 w 271103"/>
              <a:gd name="T67" fmla="*/ 9383 h 298089"/>
              <a:gd name="T68" fmla="*/ 10815 w 271103"/>
              <a:gd name="T69" fmla="*/ 0 h 298089"/>
              <a:gd name="T70" fmla="*/ 231086 w 271103"/>
              <a:gd name="T71" fmla="*/ 0 h 298089"/>
              <a:gd name="T72" fmla="*/ 271103 w 271103"/>
              <a:gd name="T73" fmla="*/ 10826 h 298089"/>
              <a:gd name="T74" fmla="*/ 271103 w 271103"/>
              <a:gd name="T75" fmla="*/ 107543 h 298089"/>
              <a:gd name="T76" fmla="*/ 260287 w 271103"/>
              <a:gd name="T77" fmla="*/ 148323 h 298089"/>
              <a:gd name="T78" fmla="*/ 211258 w 271103"/>
              <a:gd name="T79" fmla="*/ 148323 h 298089"/>
              <a:gd name="T80" fmla="*/ 149251 w 271103"/>
              <a:gd name="T81" fmla="*/ 296646 h 298089"/>
              <a:gd name="T82" fmla="*/ 143122 w 271103"/>
              <a:gd name="T83" fmla="*/ 297007 h 298089"/>
              <a:gd name="T84" fmla="*/ 202606 w 271103"/>
              <a:gd name="T85" fmla="*/ 152293 h 298089"/>
              <a:gd name="T86" fmla="*/ 140599 w 271103"/>
              <a:gd name="T87" fmla="*/ 148323 h 298089"/>
              <a:gd name="T88" fmla="*/ 158264 w 271103"/>
              <a:gd name="T89" fmla="*/ 196320 h 298089"/>
              <a:gd name="T90" fmla="*/ 131586 w 271103"/>
              <a:gd name="T91" fmla="*/ 92386 h 298089"/>
              <a:gd name="T92" fmla="*/ 112479 w 271103"/>
              <a:gd name="T93" fmla="*/ 73620 h 298089"/>
              <a:gd name="T94" fmla="*/ 93371 w 271103"/>
              <a:gd name="T95" fmla="*/ 92386 h 298089"/>
              <a:gd name="T96" fmla="*/ 81835 w 271103"/>
              <a:gd name="T97" fmla="*/ 189825 h 298089"/>
              <a:gd name="T98" fmla="*/ 67775 w 271103"/>
              <a:gd name="T99" fmla="*/ 256227 h 298089"/>
              <a:gd name="T100" fmla="*/ 62368 w 271103"/>
              <a:gd name="T101" fmla="*/ 252979 h 298089"/>
              <a:gd name="T102" fmla="*/ 87243 w 271103"/>
              <a:gd name="T103" fmla="*/ 148323 h 298089"/>
              <a:gd name="T104" fmla="*/ 10815 w 271103"/>
              <a:gd name="T105" fmla="*/ 148323 h 298089"/>
              <a:gd name="T106" fmla="*/ 0 w 271103"/>
              <a:gd name="T107" fmla="*/ 107543 h 298089"/>
              <a:gd name="T108" fmla="*/ 0 w 271103"/>
              <a:gd name="T109" fmla="*/ 10826 h 2980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1103" h="298089">
                <a:moveTo>
                  <a:pt x="262090" y="112596"/>
                </a:moveTo>
                <a:cubicBezTo>
                  <a:pt x="248391" y="114761"/>
                  <a:pt x="237575" y="125948"/>
                  <a:pt x="235773" y="139301"/>
                </a:cubicBezTo>
                <a:lnTo>
                  <a:pt x="260287" y="139301"/>
                </a:lnTo>
                <a:cubicBezTo>
                  <a:pt x="261369" y="139301"/>
                  <a:pt x="262090" y="138940"/>
                  <a:pt x="262090" y="137857"/>
                </a:cubicBezTo>
                <a:lnTo>
                  <a:pt x="262090" y="112596"/>
                </a:lnTo>
                <a:close/>
                <a:moveTo>
                  <a:pt x="9373" y="112596"/>
                </a:moveTo>
                <a:lnTo>
                  <a:pt x="9373" y="137857"/>
                </a:lnTo>
                <a:cubicBezTo>
                  <a:pt x="9373" y="138940"/>
                  <a:pt x="9733" y="139301"/>
                  <a:pt x="10815" y="139301"/>
                </a:cubicBezTo>
                <a:lnTo>
                  <a:pt x="36051" y="139301"/>
                </a:lnTo>
                <a:cubicBezTo>
                  <a:pt x="33888" y="125227"/>
                  <a:pt x="23072" y="114761"/>
                  <a:pt x="9373" y="112596"/>
                </a:cubicBezTo>
                <a:close/>
                <a:moveTo>
                  <a:pt x="217305" y="63027"/>
                </a:moveTo>
                <a:cubicBezTo>
                  <a:pt x="210730" y="63027"/>
                  <a:pt x="205617" y="68096"/>
                  <a:pt x="205617" y="74613"/>
                </a:cubicBezTo>
                <a:cubicBezTo>
                  <a:pt x="205617" y="80768"/>
                  <a:pt x="210730" y="85837"/>
                  <a:pt x="217305" y="85837"/>
                </a:cubicBezTo>
                <a:cubicBezTo>
                  <a:pt x="223515" y="85837"/>
                  <a:pt x="228994" y="80768"/>
                  <a:pt x="228994" y="74613"/>
                </a:cubicBezTo>
                <a:cubicBezTo>
                  <a:pt x="228994" y="68096"/>
                  <a:pt x="223515" y="63027"/>
                  <a:pt x="217305" y="63027"/>
                </a:cubicBezTo>
                <a:close/>
                <a:moveTo>
                  <a:pt x="52387" y="63027"/>
                </a:moveTo>
                <a:cubicBezTo>
                  <a:pt x="45870" y="63027"/>
                  <a:pt x="40801" y="68096"/>
                  <a:pt x="40801" y="74613"/>
                </a:cubicBezTo>
                <a:cubicBezTo>
                  <a:pt x="40801" y="80768"/>
                  <a:pt x="45870" y="85837"/>
                  <a:pt x="52387" y="85837"/>
                </a:cubicBezTo>
                <a:cubicBezTo>
                  <a:pt x="58542" y="85837"/>
                  <a:pt x="63611" y="80768"/>
                  <a:pt x="63611" y="74613"/>
                </a:cubicBezTo>
                <a:cubicBezTo>
                  <a:pt x="63611" y="68096"/>
                  <a:pt x="58542" y="63027"/>
                  <a:pt x="52387" y="63027"/>
                </a:cubicBezTo>
                <a:close/>
                <a:moveTo>
                  <a:pt x="217305" y="53975"/>
                </a:moveTo>
                <a:cubicBezTo>
                  <a:pt x="228628" y="53975"/>
                  <a:pt x="237760" y="63389"/>
                  <a:pt x="237760" y="74613"/>
                </a:cubicBezTo>
                <a:cubicBezTo>
                  <a:pt x="237760" y="85837"/>
                  <a:pt x="228628" y="94888"/>
                  <a:pt x="217305" y="94888"/>
                </a:cubicBezTo>
                <a:cubicBezTo>
                  <a:pt x="205982" y="94888"/>
                  <a:pt x="196850" y="85837"/>
                  <a:pt x="196850" y="74613"/>
                </a:cubicBezTo>
                <a:cubicBezTo>
                  <a:pt x="196850" y="63389"/>
                  <a:pt x="205982" y="53975"/>
                  <a:pt x="217305" y="53975"/>
                </a:cubicBezTo>
                <a:close/>
                <a:moveTo>
                  <a:pt x="52387" y="53975"/>
                </a:moveTo>
                <a:cubicBezTo>
                  <a:pt x="63611" y="53975"/>
                  <a:pt x="72663" y="63389"/>
                  <a:pt x="72663" y="74613"/>
                </a:cubicBezTo>
                <a:cubicBezTo>
                  <a:pt x="72663" y="85837"/>
                  <a:pt x="63611" y="94888"/>
                  <a:pt x="52387" y="94888"/>
                </a:cubicBezTo>
                <a:cubicBezTo>
                  <a:pt x="40801" y="94888"/>
                  <a:pt x="31750" y="85837"/>
                  <a:pt x="31750" y="74613"/>
                </a:cubicBezTo>
                <a:cubicBezTo>
                  <a:pt x="31750" y="63389"/>
                  <a:pt x="40801" y="53975"/>
                  <a:pt x="52387" y="53975"/>
                </a:cubicBezTo>
                <a:close/>
                <a:moveTo>
                  <a:pt x="134462" y="30163"/>
                </a:moveTo>
                <a:cubicBezTo>
                  <a:pt x="155536" y="30163"/>
                  <a:pt x="172681" y="50868"/>
                  <a:pt x="172681" y="75932"/>
                </a:cubicBezTo>
                <a:cubicBezTo>
                  <a:pt x="172681" y="91914"/>
                  <a:pt x="165894" y="106081"/>
                  <a:pt x="154822" y="114435"/>
                </a:cubicBezTo>
                <a:cubicBezTo>
                  <a:pt x="154107" y="115162"/>
                  <a:pt x="153393" y="115525"/>
                  <a:pt x="152321" y="115525"/>
                </a:cubicBezTo>
                <a:cubicBezTo>
                  <a:pt x="150892" y="115525"/>
                  <a:pt x="149821" y="114799"/>
                  <a:pt x="148749" y="113346"/>
                </a:cubicBezTo>
                <a:cubicBezTo>
                  <a:pt x="147321" y="111529"/>
                  <a:pt x="147678" y="108623"/>
                  <a:pt x="149821" y="107170"/>
                </a:cubicBezTo>
                <a:cubicBezTo>
                  <a:pt x="158393" y="100269"/>
                  <a:pt x="163751" y="88645"/>
                  <a:pt x="163751" y="75932"/>
                </a:cubicBezTo>
                <a:cubicBezTo>
                  <a:pt x="163751" y="55590"/>
                  <a:pt x="150535" y="39244"/>
                  <a:pt x="134462" y="39244"/>
                </a:cubicBezTo>
                <a:cubicBezTo>
                  <a:pt x="125175" y="39244"/>
                  <a:pt x="116245" y="45056"/>
                  <a:pt x="110530" y="54500"/>
                </a:cubicBezTo>
                <a:cubicBezTo>
                  <a:pt x="109458" y="57043"/>
                  <a:pt x="106601" y="57406"/>
                  <a:pt x="104458" y="56317"/>
                </a:cubicBezTo>
                <a:cubicBezTo>
                  <a:pt x="102315" y="55227"/>
                  <a:pt x="101600" y="52321"/>
                  <a:pt x="103029" y="50142"/>
                </a:cubicBezTo>
                <a:cubicBezTo>
                  <a:pt x="109816" y="37428"/>
                  <a:pt x="121960" y="30163"/>
                  <a:pt x="134462" y="30163"/>
                </a:cubicBezTo>
                <a:close/>
                <a:moveTo>
                  <a:pt x="235773" y="9383"/>
                </a:moveTo>
                <a:cubicBezTo>
                  <a:pt x="237575" y="22735"/>
                  <a:pt x="248391" y="33562"/>
                  <a:pt x="262090" y="36089"/>
                </a:cubicBezTo>
                <a:lnTo>
                  <a:pt x="262090" y="10826"/>
                </a:lnTo>
                <a:cubicBezTo>
                  <a:pt x="262090" y="10104"/>
                  <a:pt x="261369" y="9383"/>
                  <a:pt x="260287" y="9383"/>
                </a:cubicBezTo>
                <a:lnTo>
                  <a:pt x="235773" y="9383"/>
                </a:lnTo>
                <a:close/>
                <a:moveTo>
                  <a:pt x="45063" y="9383"/>
                </a:moveTo>
                <a:cubicBezTo>
                  <a:pt x="43261" y="28149"/>
                  <a:pt x="28119" y="42945"/>
                  <a:pt x="9373" y="45111"/>
                </a:cubicBezTo>
                <a:lnTo>
                  <a:pt x="9373" y="103213"/>
                </a:lnTo>
                <a:cubicBezTo>
                  <a:pt x="28119" y="105378"/>
                  <a:pt x="43261" y="120535"/>
                  <a:pt x="45063" y="139301"/>
                </a:cubicBezTo>
                <a:lnTo>
                  <a:pt x="87603" y="139301"/>
                </a:lnTo>
                <a:cubicBezTo>
                  <a:pt x="87964" y="127031"/>
                  <a:pt x="86522" y="114761"/>
                  <a:pt x="85440" y="104656"/>
                </a:cubicBezTo>
                <a:cubicBezTo>
                  <a:pt x="85080" y="100326"/>
                  <a:pt x="84719" y="96717"/>
                  <a:pt x="84359" y="93108"/>
                </a:cubicBezTo>
                <a:cubicBezTo>
                  <a:pt x="83998" y="85890"/>
                  <a:pt x="86161" y="79394"/>
                  <a:pt x="91569" y="73981"/>
                </a:cubicBezTo>
                <a:cubicBezTo>
                  <a:pt x="96977" y="67846"/>
                  <a:pt x="104548" y="64598"/>
                  <a:pt x="112479" y="64598"/>
                </a:cubicBezTo>
                <a:cubicBezTo>
                  <a:pt x="120771" y="64598"/>
                  <a:pt x="128341" y="67846"/>
                  <a:pt x="133749" y="73981"/>
                </a:cubicBezTo>
                <a:cubicBezTo>
                  <a:pt x="138796" y="79394"/>
                  <a:pt x="140959" y="86251"/>
                  <a:pt x="140599" y="93108"/>
                </a:cubicBezTo>
                <a:cubicBezTo>
                  <a:pt x="139157" y="111874"/>
                  <a:pt x="139157" y="127031"/>
                  <a:pt x="139878" y="139301"/>
                </a:cubicBezTo>
                <a:lnTo>
                  <a:pt x="226760" y="139301"/>
                </a:lnTo>
                <a:cubicBezTo>
                  <a:pt x="228923" y="120896"/>
                  <a:pt x="243344" y="105739"/>
                  <a:pt x="262090" y="103574"/>
                </a:cubicBezTo>
                <a:lnTo>
                  <a:pt x="262090" y="45111"/>
                </a:lnTo>
                <a:cubicBezTo>
                  <a:pt x="243344" y="42945"/>
                  <a:pt x="228923" y="27788"/>
                  <a:pt x="226760" y="9383"/>
                </a:cubicBezTo>
                <a:lnTo>
                  <a:pt x="45063" y="9383"/>
                </a:lnTo>
                <a:close/>
                <a:moveTo>
                  <a:pt x="10815" y="9383"/>
                </a:moveTo>
                <a:cubicBezTo>
                  <a:pt x="9733" y="9383"/>
                  <a:pt x="9373" y="10104"/>
                  <a:pt x="9373" y="10826"/>
                </a:cubicBezTo>
                <a:lnTo>
                  <a:pt x="9373" y="36089"/>
                </a:lnTo>
                <a:cubicBezTo>
                  <a:pt x="23072" y="33923"/>
                  <a:pt x="33888" y="23096"/>
                  <a:pt x="36051" y="9383"/>
                </a:cubicBezTo>
                <a:lnTo>
                  <a:pt x="10815" y="9383"/>
                </a:lnTo>
                <a:close/>
                <a:moveTo>
                  <a:pt x="10815" y="0"/>
                </a:moveTo>
                <a:lnTo>
                  <a:pt x="41098" y="0"/>
                </a:lnTo>
                <a:lnTo>
                  <a:pt x="231086" y="0"/>
                </a:lnTo>
                <a:lnTo>
                  <a:pt x="260287" y="0"/>
                </a:lnTo>
                <a:cubicBezTo>
                  <a:pt x="266416" y="0"/>
                  <a:pt x="271103" y="4691"/>
                  <a:pt x="271103" y="10826"/>
                </a:cubicBezTo>
                <a:lnTo>
                  <a:pt x="271103" y="40780"/>
                </a:lnTo>
                <a:lnTo>
                  <a:pt x="271103" y="107543"/>
                </a:lnTo>
                <a:lnTo>
                  <a:pt x="271103" y="137857"/>
                </a:lnTo>
                <a:cubicBezTo>
                  <a:pt x="271103" y="143632"/>
                  <a:pt x="266416" y="148323"/>
                  <a:pt x="260287" y="148323"/>
                </a:cubicBezTo>
                <a:lnTo>
                  <a:pt x="231086" y="148323"/>
                </a:lnTo>
                <a:lnTo>
                  <a:pt x="211258" y="148323"/>
                </a:lnTo>
                <a:cubicBezTo>
                  <a:pt x="211619" y="149406"/>
                  <a:pt x="211619" y="150127"/>
                  <a:pt x="211619" y="151210"/>
                </a:cubicBezTo>
                <a:cubicBezTo>
                  <a:pt x="220271" y="215447"/>
                  <a:pt x="152495" y="293398"/>
                  <a:pt x="149251" y="296646"/>
                </a:cubicBezTo>
                <a:cubicBezTo>
                  <a:pt x="148530" y="297728"/>
                  <a:pt x="147448" y="298089"/>
                  <a:pt x="146006" y="298089"/>
                </a:cubicBezTo>
                <a:cubicBezTo>
                  <a:pt x="144925" y="298089"/>
                  <a:pt x="143843" y="297728"/>
                  <a:pt x="143122" y="297007"/>
                </a:cubicBezTo>
                <a:cubicBezTo>
                  <a:pt x="140959" y="295563"/>
                  <a:pt x="140959" y="292676"/>
                  <a:pt x="142762" y="290872"/>
                </a:cubicBezTo>
                <a:cubicBezTo>
                  <a:pt x="143483" y="289789"/>
                  <a:pt x="210898" y="212199"/>
                  <a:pt x="202606" y="152293"/>
                </a:cubicBezTo>
                <a:cubicBezTo>
                  <a:pt x="202606" y="150849"/>
                  <a:pt x="202246" y="149406"/>
                  <a:pt x="202246" y="148323"/>
                </a:cubicBezTo>
                <a:lnTo>
                  <a:pt x="140599" y="148323"/>
                </a:lnTo>
                <a:cubicBezTo>
                  <a:pt x="144564" y="182968"/>
                  <a:pt x="156461" y="190185"/>
                  <a:pt x="156461" y="190185"/>
                </a:cubicBezTo>
                <a:cubicBezTo>
                  <a:pt x="158624" y="191268"/>
                  <a:pt x="159706" y="194155"/>
                  <a:pt x="158264" y="196320"/>
                </a:cubicBezTo>
                <a:cubicBezTo>
                  <a:pt x="157182" y="198125"/>
                  <a:pt x="154658" y="199568"/>
                  <a:pt x="152495" y="198125"/>
                </a:cubicBezTo>
                <a:cubicBezTo>
                  <a:pt x="149611" y="196681"/>
                  <a:pt x="124376" y="181885"/>
                  <a:pt x="131586" y="92386"/>
                </a:cubicBezTo>
                <a:cubicBezTo>
                  <a:pt x="131946" y="88056"/>
                  <a:pt x="130144" y="83725"/>
                  <a:pt x="127260" y="80116"/>
                </a:cubicBezTo>
                <a:cubicBezTo>
                  <a:pt x="123655" y="76146"/>
                  <a:pt x="117887" y="73620"/>
                  <a:pt x="112479" y="73620"/>
                </a:cubicBezTo>
                <a:cubicBezTo>
                  <a:pt x="107071" y="73620"/>
                  <a:pt x="101664" y="76146"/>
                  <a:pt x="98058" y="80116"/>
                </a:cubicBezTo>
                <a:cubicBezTo>
                  <a:pt x="94814" y="83364"/>
                  <a:pt x="93011" y="88056"/>
                  <a:pt x="93371" y="92386"/>
                </a:cubicBezTo>
                <a:cubicBezTo>
                  <a:pt x="93732" y="95634"/>
                  <a:pt x="94093" y="99604"/>
                  <a:pt x="94453" y="103574"/>
                </a:cubicBezTo>
                <a:cubicBezTo>
                  <a:pt x="96977" y="128835"/>
                  <a:pt x="100942" y="167450"/>
                  <a:pt x="81835" y="189825"/>
                </a:cubicBezTo>
                <a:cubicBezTo>
                  <a:pt x="60926" y="214365"/>
                  <a:pt x="70659" y="250453"/>
                  <a:pt x="70659" y="250453"/>
                </a:cubicBezTo>
                <a:cubicBezTo>
                  <a:pt x="71380" y="252979"/>
                  <a:pt x="70299" y="255505"/>
                  <a:pt x="67775" y="256227"/>
                </a:cubicBezTo>
                <a:cubicBezTo>
                  <a:pt x="67054" y="256227"/>
                  <a:pt x="66694" y="256227"/>
                  <a:pt x="66694" y="256227"/>
                </a:cubicBezTo>
                <a:cubicBezTo>
                  <a:pt x="64531" y="256227"/>
                  <a:pt x="62728" y="254783"/>
                  <a:pt x="62368" y="252979"/>
                </a:cubicBezTo>
                <a:cubicBezTo>
                  <a:pt x="61647" y="251175"/>
                  <a:pt x="51192" y="211838"/>
                  <a:pt x="74986" y="184050"/>
                </a:cubicBezTo>
                <a:cubicBezTo>
                  <a:pt x="82556" y="174667"/>
                  <a:pt x="86161" y="161676"/>
                  <a:pt x="87243" y="148323"/>
                </a:cubicBezTo>
                <a:lnTo>
                  <a:pt x="41098" y="148323"/>
                </a:lnTo>
                <a:lnTo>
                  <a:pt x="10815" y="148323"/>
                </a:lnTo>
                <a:cubicBezTo>
                  <a:pt x="5047" y="148323"/>
                  <a:pt x="0" y="143632"/>
                  <a:pt x="0" y="137857"/>
                </a:cubicBezTo>
                <a:lnTo>
                  <a:pt x="0" y="107543"/>
                </a:lnTo>
                <a:lnTo>
                  <a:pt x="0" y="40780"/>
                </a:lnTo>
                <a:lnTo>
                  <a:pt x="0" y="10826"/>
                </a:lnTo>
                <a:cubicBezTo>
                  <a:pt x="0" y="4691"/>
                  <a:pt x="5047" y="0"/>
                  <a:pt x="1081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9" name="TextBox 28">
            <a:extLst>
              <a:ext uri="{FF2B5EF4-FFF2-40B4-BE49-F238E27FC236}">
                <a16:creationId xmlns:a16="http://schemas.microsoft.com/office/drawing/2014/main" id="{C87ECF42-01BC-B74D-AD4C-B8333ABF9B6A}"/>
              </a:ext>
            </a:extLst>
          </p:cNvPr>
          <p:cNvSpPr txBox="1"/>
          <p:nvPr/>
        </p:nvSpPr>
        <p:spPr>
          <a:xfrm>
            <a:off x="5306058" y="1629486"/>
            <a:ext cx="157126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 01</a:t>
            </a:r>
          </a:p>
        </p:txBody>
      </p:sp>
      <p:sp>
        <p:nvSpPr>
          <p:cNvPr id="30" name="TextBox 29">
            <a:extLst>
              <a:ext uri="{FF2B5EF4-FFF2-40B4-BE49-F238E27FC236}">
                <a16:creationId xmlns:a16="http://schemas.microsoft.com/office/drawing/2014/main" id="{737E8CCB-E62F-FA47-8302-0B719C8E1067}"/>
              </a:ext>
            </a:extLst>
          </p:cNvPr>
          <p:cNvSpPr txBox="1"/>
          <p:nvPr/>
        </p:nvSpPr>
        <p:spPr>
          <a:xfrm>
            <a:off x="5286020" y="2482363"/>
            <a:ext cx="161134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 02</a:t>
            </a:r>
          </a:p>
        </p:txBody>
      </p:sp>
      <p:sp>
        <p:nvSpPr>
          <p:cNvPr id="31" name="TextBox 30">
            <a:extLst>
              <a:ext uri="{FF2B5EF4-FFF2-40B4-BE49-F238E27FC236}">
                <a16:creationId xmlns:a16="http://schemas.microsoft.com/office/drawing/2014/main" id="{939A5682-A527-A440-A853-120682776416}"/>
              </a:ext>
            </a:extLst>
          </p:cNvPr>
          <p:cNvSpPr txBox="1"/>
          <p:nvPr/>
        </p:nvSpPr>
        <p:spPr>
          <a:xfrm>
            <a:off x="5282815" y="3617301"/>
            <a:ext cx="161775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 03</a:t>
            </a:r>
          </a:p>
        </p:txBody>
      </p:sp>
      <p:sp>
        <p:nvSpPr>
          <p:cNvPr id="32" name="TextBox 31">
            <a:extLst>
              <a:ext uri="{FF2B5EF4-FFF2-40B4-BE49-F238E27FC236}">
                <a16:creationId xmlns:a16="http://schemas.microsoft.com/office/drawing/2014/main" id="{9810A275-16F1-FE43-A676-93710D683FFC}"/>
              </a:ext>
            </a:extLst>
          </p:cNvPr>
          <p:cNvSpPr txBox="1"/>
          <p:nvPr/>
        </p:nvSpPr>
        <p:spPr>
          <a:xfrm>
            <a:off x="5274800" y="4757630"/>
            <a:ext cx="163378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 04</a:t>
            </a:r>
          </a:p>
        </p:txBody>
      </p:sp>
      <p:sp>
        <p:nvSpPr>
          <p:cNvPr id="33" name="TextBox 32">
            <a:extLst>
              <a:ext uri="{FF2B5EF4-FFF2-40B4-BE49-F238E27FC236}">
                <a16:creationId xmlns:a16="http://schemas.microsoft.com/office/drawing/2014/main" id="{54CFB5D3-904F-A446-BED4-EE69B63B6BF8}"/>
              </a:ext>
            </a:extLst>
          </p:cNvPr>
          <p:cNvSpPr txBox="1"/>
          <p:nvPr/>
        </p:nvSpPr>
        <p:spPr>
          <a:xfrm>
            <a:off x="5278006" y="5639293"/>
            <a:ext cx="162737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 05</a:t>
            </a:r>
          </a:p>
        </p:txBody>
      </p:sp>
    </p:spTree>
    <p:extLst>
      <p:ext uri="{BB962C8B-B14F-4D97-AF65-F5344CB8AC3E}">
        <p14:creationId xmlns:p14="http://schemas.microsoft.com/office/powerpoint/2010/main" val="1581671919"/>
      </p:ext>
    </p:extLst>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Arc 58">
            <a:extLst>
              <a:ext uri="{FF2B5EF4-FFF2-40B4-BE49-F238E27FC236}">
                <a16:creationId xmlns:a16="http://schemas.microsoft.com/office/drawing/2014/main" id="{DFFBCEE9-421C-174C-8125-446F37A86148}"/>
              </a:ext>
            </a:extLst>
          </p:cNvPr>
          <p:cNvSpPr/>
          <p:nvPr/>
        </p:nvSpPr>
        <p:spPr>
          <a:xfrm rot="21151489" flipH="1">
            <a:off x="6134849" y="3124192"/>
            <a:ext cx="6697100" cy="1907765"/>
          </a:xfrm>
          <a:prstGeom prst="arc">
            <a:avLst>
              <a:gd name="adj1" fmla="val 16275953"/>
              <a:gd name="adj2" fmla="val 21428834"/>
            </a:avLst>
          </a:prstGeom>
          <a:ln w="38100">
            <a:solidFill>
              <a:schemeClr val="accent2">
                <a:lumMod val="75000"/>
              </a:schemeClr>
            </a:solidFill>
            <a:headEnd type="non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58" name="Arc 57">
            <a:extLst>
              <a:ext uri="{FF2B5EF4-FFF2-40B4-BE49-F238E27FC236}">
                <a16:creationId xmlns:a16="http://schemas.microsoft.com/office/drawing/2014/main" id="{6921C12B-138B-EB44-9587-D1BD2CB4DA09}"/>
              </a:ext>
            </a:extLst>
          </p:cNvPr>
          <p:cNvSpPr/>
          <p:nvPr/>
        </p:nvSpPr>
        <p:spPr>
          <a:xfrm rot="19869645" flipH="1">
            <a:off x="5845290" y="1838018"/>
            <a:ext cx="6010992" cy="1723289"/>
          </a:xfrm>
          <a:prstGeom prst="arc">
            <a:avLst>
              <a:gd name="adj1" fmla="val 16275953"/>
              <a:gd name="adj2" fmla="val 21428834"/>
            </a:avLst>
          </a:prstGeom>
          <a:ln w="38100">
            <a:solidFill>
              <a:schemeClr val="accent1">
                <a:lumMod val="75000"/>
              </a:schemeClr>
            </a:solidFill>
            <a:headEnd type="non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60" name="Arc 59">
            <a:extLst>
              <a:ext uri="{FF2B5EF4-FFF2-40B4-BE49-F238E27FC236}">
                <a16:creationId xmlns:a16="http://schemas.microsoft.com/office/drawing/2014/main" id="{38DE9EB5-1675-3244-B78B-DAB0AB0FC9B2}"/>
              </a:ext>
            </a:extLst>
          </p:cNvPr>
          <p:cNvSpPr/>
          <p:nvPr/>
        </p:nvSpPr>
        <p:spPr>
          <a:xfrm rot="1400936" flipH="1">
            <a:off x="6103707" y="4314525"/>
            <a:ext cx="4908082" cy="1907765"/>
          </a:xfrm>
          <a:prstGeom prst="arc">
            <a:avLst>
              <a:gd name="adj1" fmla="val 16275953"/>
              <a:gd name="adj2" fmla="val 44236"/>
            </a:avLst>
          </a:prstGeom>
          <a:ln w="38100">
            <a:solidFill>
              <a:schemeClr val="accent3">
                <a:lumMod val="75000"/>
              </a:schemeClr>
            </a:solidFill>
            <a:headEnd type="non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40" name="Freeform 39">
            <a:extLst>
              <a:ext uri="{FF2B5EF4-FFF2-40B4-BE49-F238E27FC236}">
                <a16:creationId xmlns:a16="http://schemas.microsoft.com/office/drawing/2014/main" id="{CF28D5F0-9D99-2247-B537-77A669518F4F}"/>
              </a:ext>
            </a:extLst>
          </p:cNvPr>
          <p:cNvSpPr>
            <a:spLocks/>
          </p:cNvSpPr>
          <p:nvPr/>
        </p:nvSpPr>
        <p:spPr bwMode="auto">
          <a:xfrm>
            <a:off x="5140467" y="3711501"/>
            <a:ext cx="2708983" cy="3175761"/>
          </a:xfrm>
          <a:custGeom>
            <a:avLst/>
            <a:gdLst>
              <a:gd name="connsiteX0" fmla="*/ 5278689 w 5417965"/>
              <a:gd name="connsiteY0" fmla="*/ 0 h 6351522"/>
              <a:gd name="connsiteX1" fmla="*/ 5366671 w 5417965"/>
              <a:gd name="connsiteY1" fmla="*/ 243642 h 6351522"/>
              <a:gd name="connsiteX2" fmla="*/ 5366671 w 5417965"/>
              <a:gd name="connsiteY2" fmla="*/ 933472 h 6351522"/>
              <a:gd name="connsiteX3" fmla="*/ 4205320 w 5417965"/>
              <a:gd name="connsiteY3" fmla="*/ 2019588 h 6351522"/>
              <a:gd name="connsiteX4" fmla="*/ 3183605 w 5417965"/>
              <a:gd name="connsiteY4" fmla="*/ 1772608 h 6351522"/>
              <a:gd name="connsiteX5" fmla="*/ 3092032 w 5417965"/>
              <a:gd name="connsiteY5" fmla="*/ 1700896 h 6351522"/>
              <a:gd name="connsiteX6" fmla="*/ 3104329 w 5417965"/>
              <a:gd name="connsiteY6" fmla="*/ 1844003 h 6351522"/>
              <a:gd name="connsiteX7" fmla="*/ 3097361 w 5417965"/>
              <a:gd name="connsiteY7" fmla="*/ 1973565 h 6351522"/>
              <a:gd name="connsiteX8" fmla="*/ 2680727 w 5417965"/>
              <a:gd name="connsiteY8" fmla="*/ 2939593 h 6351522"/>
              <a:gd name="connsiteX9" fmla="*/ 2401994 w 5417965"/>
              <a:gd name="connsiteY9" fmla="*/ 3544462 h 6351522"/>
              <a:gd name="connsiteX10" fmla="*/ 2680727 w 5417965"/>
              <a:gd name="connsiteY10" fmla="*/ 4119968 h 6351522"/>
              <a:gd name="connsiteX11" fmla="*/ 3258733 w 5417965"/>
              <a:gd name="connsiteY11" fmla="*/ 4871649 h 6351522"/>
              <a:gd name="connsiteX12" fmla="*/ 3358491 w 5417965"/>
              <a:gd name="connsiteY12" fmla="*/ 6351522 h 6351522"/>
              <a:gd name="connsiteX13" fmla="*/ 518339 w 5417965"/>
              <a:gd name="connsiteY13" fmla="*/ 6351522 h 6351522"/>
              <a:gd name="connsiteX14" fmla="*/ 838150 w 5417965"/>
              <a:gd name="connsiteY14" fmla="*/ 5124167 h 6351522"/>
              <a:gd name="connsiteX15" fmla="*/ 1228377 w 5417965"/>
              <a:gd name="connsiteY15" fmla="*/ 4114095 h 6351522"/>
              <a:gd name="connsiteX16" fmla="*/ 958446 w 5417965"/>
              <a:gd name="connsiteY16" fmla="*/ 3576761 h 6351522"/>
              <a:gd name="connsiteX17" fmla="*/ 295352 w 5417965"/>
              <a:gd name="connsiteY17" fmla="*/ 3476928 h 6351522"/>
              <a:gd name="connsiteX18" fmla="*/ 186793 w 5417965"/>
              <a:gd name="connsiteY18" fmla="*/ 3297817 h 6351522"/>
              <a:gd name="connsiteX19" fmla="*/ 177991 w 5417965"/>
              <a:gd name="connsiteY19" fmla="*/ 2998318 h 6351522"/>
              <a:gd name="connsiteX20" fmla="*/ 207331 w 5417965"/>
              <a:gd name="connsiteY20" fmla="*/ 2892613 h 6351522"/>
              <a:gd name="connsiteX21" fmla="*/ 107574 w 5417965"/>
              <a:gd name="connsiteY21" fmla="*/ 2778099 h 6351522"/>
              <a:gd name="connsiteX22" fmla="*/ 131046 w 5417965"/>
              <a:gd name="connsiteY22" fmla="*/ 2610733 h 6351522"/>
              <a:gd name="connsiteX23" fmla="*/ 1948 w 5417965"/>
              <a:gd name="connsiteY23" fmla="*/ 2502091 h 6351522"/>
              <a:gd name="connsiteX24" fmla="*/ 160386 w 5417965"/>
              <a:gd name="connsiteY24" fmla="*/ 2290681 h 6351522"/>
              <a:gd name="connsiteX25" fmla="*/ 292418 w 5417965"/>
              <a:gd name="connsiteY25" fmla="*/ 2044035 h 6351522"/>
              <a:gd name="connsiteX26" fmla="*/ 263078 w 5417965"/>
              <a:gd name="connsiteY26" fmla="*/ 1726920 h 6351522"/>
              <a:gd name="connsiteX27" fmla="*/ 321759 w 5417965"/>
              <a:gd name="connsiteY27" fmla="*/ 1533127 h 6351522"/>
              <a:gd name="connsiteX28" fmla="*/ 2839860 w 5417965"/>
              <a:gd name="connsiteY28" fmla="*/ 1679949 h 6351522"/>
              <a:gd name="connsiteX29" fmla="*/ 3083418 w 5417965"/>
              <a:gd name="connsiteY29" fmla="*/ 1694150 h 6351522"/>
              <a:gd name="connsiteX30" fmla="*/ 3079162 w 5417965"/>
              <a:gd name="connsiteY30" fmla="*/ 1690817 h 6351522"/>
              <a:gd name="connsiteX31" fmla="*/ 5278689 w 5417965"/>
              <a:gd name="connsiteY31" fmla="*/ 0 h 6351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5417965" h="6351522">
                <a:moveTo>
                  <a:pt x="5278689" y="0"/>
                </a:moveTo>
                <a:cubicBezTo>
                  <a:pt x="5316815" y="90999"/>
                  <a:pt x="5352007" y="190804"/>
                  <a:pt x="5366671" y="243642"/>
                </a:cubicBezTo>
                <a:cubicBezTo>
                  <a:pt x="5390132" y="340512"/>
                  <a:pt x="5469315" y="675153"/>
                  <a:pt x="5366671" y="933472"/>
                </a:cubicBezTo>
                <a:cubicBezTo>
                  <a:pt x="5261093" y="1191791"/>
                  <a:pt x="4777197" y="1902170"/>
                  <a:pt x="4205320" y="2019588"/>
                </a:cubicBezTo>
                <a:cubicBezTo>
                  <a:pt x="3820403" y="2096643"/>
                  <a:pt x="3444467" y="1957943"/>
                  <a:pt x="3183605" y="1772608"/>
                </a:cubicBezTo>
                <a:lnTo>
                  <a:pt x="3092032" y="1700896"/>
                </a:lnTo>
                <a:lnTo>
                  <a:pt x="3104329" y="1844003"/>
                </a:lnTo>
                <a:cubicBezTo>
                  <a:pt x="3105430" y="1890616"/>
                  <a:pt x="3103229" y="1933926"/>
                  <a:pt x="3097361" y="1973565"/>
                </a:cubicBezTo>
                <a:cubicBezTo>
                  <a:pt x="3050417" y="2302426"/>
                  <a:pt x="2889045" y="2669458"/>
                  <a:pt x="2680727" y="2939593"/>
                </a:cubicBezTo>
                <a:cubicBezTo>
                  <a:pt x="2472411" y="3206793"/>
                  <a:pt x="2393191" y="3294880"/>
                  <a:pt x="2401994" y="3544462"/>
                </a:cubicBezTo>
                <a:cubicBezTo>
                  <a:pt x="2413730" y="3791107"/>
                  <a:pt x="2466543" y="4040689"/>
                  <a:pt x="2680727" y="4119968"/>
                </a:cubicBezTo>
                <a:cubicBezTo>
                  <a:pt x="2891979" y="4196311"/>
                  <a:pt x="3185383" y="4375422"/>
                  <a:pt x="3258733" y="4871649"/>
                </a:cubicBezTo>
                <a:cubicBezTo>
                  <a:pt x="3332085" y="5367877"/>
                  <a:pt x="3358491" y="6351522"/>
                  <a:pt x="3358491" y="6351522"/>
                </a:cubicBezTo>
                <a:cubicBezTo>
                  <a:pt x="3358491" y="6351522"/>
                  <a:pt x="3358491" y="6351522"/>
                  <a:pt x="518339" y="6351522"/>
                </a:cubicBezTo>
                <a:cubicBezTo>
                  <a:pt x="518339" y="6351522"/>
                  <a:pt x="556482" y="5764271"/>
                  <a:pt x="838150" y="5124167"/>
                </a:cubicBezTo>
                <a:cubicBezTo>
                  <a:pt x="1002456" y="4745390"/>
                  <a:pt x="1243047" y="4255036"/>
                  <a:pt x="1228377" y="4114095"/>
                </a:cubicBezTo>
                <a:cubicBezTo>
                  <a:pt x="1228377" y="4114095"/>
                  <a:pt x="1157960" y="3650167"/>
                  <a:pt x="958446" y="3576761"/>
                </a:cubicBezTo>
                <a:cubicBezTo>
                  <a:pt x="758931" y="3503354"/>
                  <a:pt x="380440" y="3529781"/>
                  <a:pt x="295352" y="3476928"/>
                </a:cubicBezTo>
                <a:cubicBezTo>
                  <a:pt x="207331" y="3421139"/>
                  <a:pt x="186793" y="3391777"/>
                  <a:pt x="186793" y="3297817"/>
                </a:cubicBezTo>
                <a:cubicBezTo>
                  <a:pt x="186793" y="3200920"/>
                  <a:pt x="248408" y="3089342"/>
                  <a:pt x="177991" y="2998318"/>
                </a:cubicBezTo>
                <a:cubicBezTo>
                  <a:pt x="177991" y="2998318"/>
                  <a:pt x="151584" y="2919039"/>
                  <a:pt x="207331" y="2892613"/>
                </a:cubicBezTo>
                <a:cubicBezTo>
                  <a:pt x="207331" y="2892613"/>
                  <a:pt x="66497" y="2869123"/>
                  <a:pt x="107574" y="2778099"/>
                </a:cubicBezTo>
                <a:cubicBezTo>
                  <a:pt x="145716" y="2687075"/>
                  <a:pt x="172123" y="2637159"/>
                  <a:pt x="131046" y="2610733"/>
                </a:cubicBezTo>
                <a:cubicBezTo>
                  <a:pt x="89969" y="2587243"/>
                  <a:pt x="16618" y="2572561"/>
                  <a:pt x="1948" y="2502091"/>
                </a:cubicBezTo>
                <a:cubicBezTo>
                  <a:pt x="-15656" y="2431621"/>
                  <a:pt x="89969" y="2375832"/>
                  <a:pt x="160386" y="2290681"/>
                </a:cubicBezTo>
                <a:cubicBezTo>
                  <a:pt x="230803" y="2205529"/>
                  <a:pt x="301220" y="2129187"/>
                  <a:pt x="292418" y="2044035"/>
                </a:cubicBezTo>
                <a:cubicBezTo>
                  <a:pt x="283616" y="1958884"/>
                  <a:pt x="242540" y="1812071"/>
                  <a:pt x="263078" y="1726920"/>
                </a:cubicBezTo>
                <a:cubicBezTo>
                  <a:pt x="271880" y="1685812"/>
                  <a:pt x="295352" y="1612406"/>
                  <a:pt x="321759" y="1533127"/>
                </a:cubicBezTo>
                <a:cubicBezTo>
                  <a:pt x="321759" y="1533127"/>
                  <a:pt x="321759" y="1533127"/>
                  <a:pt x="2839860" y="1679949"/>
                </a:cubicBezTo>
                <a:lnTo>
                  <a:pt x="3083418" y="1694150"/>
                </a:lnTo>
                <a:lnTo>
                  <a:pt x="3079162" y="1690817"/>
                </a:lnTo>
                <a:cubicBezTo>
                  <a:pt x="3079162" y="1690817"/>
                  <a:pt x="3079162" y="1690817"/>
                  <a:pt x="5278689" y="0"/>
                </a:cubicBezTo>
                <a:close/>
              </a:path>
            </a:pathLst>
          </a:custGeom>
          <a:solidFill>
            <a:schemeClr val="bg1">
              <a:lumMod val="75000"/>
            </a:schemeClr>
          </a:solidFill>
          <a:ln>
            <a:noFill/>
          </a:ln>
        </p:spPr>
        <p:txBody>
          <a:bodyPr vert="horz" wrap="square" lIns="91416" tIns="45708" rIns="91416" bIns="45708" numCol="1" anchor="t" anchorCtr="0" compatLnSpc="1">
            <a:prstTxWarp prst="textNoShape">
              <a:avLst/>
            </a:prstTxWarp>
            <a:noAutofit/>
          </a:bodyPr>
          <a:lstStyle/>
          <a:p>
            <a:endParaRPr lang="en-US" sz="3599" dirty="0">
              <a:latin typeface="Lato Light" panose="020F0502020204030203" pitchFamily="34" charset="0"/>
            </a:endParaRPr>
          </a:p>
        </p:txBody>
      </p:sp>
      <p:sp>
        <p:nvSpPr>
          <p:cNvPr id="6" name="Oval 5">
            <a:extLst>
              <a:ext uri="{FF2B5EF4-FFF2-40B4-BE49-F238E27FC236}">
                <a16:creationId xmlns:a16="http://schemas.microsoft.com/office/drawing/2014/main" id="{F0649283-1179-9C47-9F41-CC25F072B597}"/>
              </a:ext>
            </a:extLst>
          </p:cNvPr>
          <p:cNvSpPr/>
          <p:nvPr/>
        </p:nvSpPr>
        <p:spPr>
          <a:xfrm>
            <a:off x="2142574" y="4011130"/>
            <a:ext cx="1243589" cy="124358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7" name="Oval 6">
            <a:extLst>
              <a:ext uri="{FF2B5EF4-FFF2-40B4-BE49-F238E27FC236}">
                <a16:creationId xmlns:a16="http://schemas.microsoft.com/office/drawing/2014/main" id="{D8F5CBC9-6E71-0642-88C4-6D3FDF0B7F7C}"/>
              </a:ext>
            </a:extLst>
          </p:cNvPr>
          <p:cNvSpPr/>
          <p:nvPr/>
        </p:nvSpPr>
        <p:spPr>
          <a:xfrm>
            <a:off x="1633491" y="2568334"/>
            <a:ext cx="1243589" cy="124358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8" name="Oval 7">
            <a:extLst>
              <a:ext uri="{FF2B5EF4-FFF2-40B4-BE49-F238E27FC236}">
                <a16:creationId xmlns:a16="http://schemas.microsoft.com/office/drawing/2014/main" id="{F7A4D4E6-F72F-8749-9172-17B25229A2DE}"/>
              </a:ext>
            </a:extLst>
          </p:cNvPr>
          <p:cNvSpPr/>
          <p:nvPr/>
        </p:nvSpPr>
        <p:spPr>
          <a:xfrm>
            <a:off x="2643097" y="1125539"/>
            <a:ext cx="1243589" cy="124358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9" name="Oval 8">
            <a:extLst>
              <a:ext uri="{FF2B5EF4-FFF2-40B4-BE49-F238E27FC236}">
                <a16:creationId xmlns:a16="http://schemas.microsoft.com/office/drawing/2014/main" id="{7DB38A95-B577-B645-B4DA-CF89430BE96D}"/>
              </a:ext>
            </a:extLst>
          </p:cNvPr>
          <p:cNvSpPr/>
          <p:nvPr/>
        </p:nvSpPr>
        <p:spPr>
          <a:xfrm>
            <a:off x="8305315" y="1125539"/>
            <a:ext cx="1243589" cy="1243589"/>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10" name="Oval 9">
            <a:extLst>
              <a:ext uri="{FF2B5EF4-FFF2-40B4-BE49-F238E27FC236}">
                <a16:creationId xmlns:a16="http://schemas.microsoft.com/office/drawing/2014/main" id="{B8C30574-5D13-E949-95EF-04CBC6615179}"/>
              </a:ext>
            </a:extLst>
          </p:cNvPr>
          <p:cNvSpPr/>
          <p:nvPr/>
        </p:nvSpPr>
        <p:spPr>
          <a:xfrm>
            <a:off x="9314921" y="2568334"/>
            <a:ext cx="1243589" cy="124358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11" name="Oval 10">
            <a:extLst>
              <a:ext uri="{FF2B5EF4-FFF2-40B4-BE49-F238E27FC236}">
                <a16:creationId xmlns:a16="http://schemas.microsoft.com/office/drawing/2014/main" id="{84BE0346-8769-6B42-8307-DECADFC86A96}"/>
              </a:ext>
            </a:extLst>
          </p:cNvPr>
          <p:cNvSpPr/>
          <p:nvPr/>
        </p:nvSpPr>
        <p:spPr>
          <a:xfrm>
            <a:off x="8805839" y="4011130"/>
            <a:ext cx="1243589" cy="1243589"/>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33" name="TextBox 32">
            <a:extLst>
              <a:ext uri="{FF2B5EF4-FFF2-40B4-BE49-F238E27FC236}">
                <a16:creationId xmlns:a16="http://schemas.microsoft.com/office/drawing/2014/main" id="{96CFEB39-61E4-C243-BD46-131351E21CAE}"/>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34" name="TextBox 33">
            <a:extLst>
              <a:ext uri="{FF2B5EF4-FFF2-40B4-BE49-F238E27FC236}">
                <a16:creationId xmlns:a16="http://schemas.microsoft.com/office/drawing/2014/main" id="{D2DB4437-7352-AF48-92E6-5EA164B91D3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1" name="Freeform 695">
            <a:extLst>
              <a:ext uri="{FF2B5EF4-FFF2-40B4-BE49-F238E27FC236}">
                <a16:creationId xmlns:a16="http://schemas.microsoft.com/office/drawing/2014/main" id="{A1375838-2AC1-0F41-BEEA-75C0E9581EB1}"/>
              </a:ext>
            </a:extLst>
          </p:cNvPr>
          <p:cNvSpPr>
            <a:spLocks noChangeArrowheads="1"/>
          </p:cNvSpPr>
          <p:nvPr/>
        </p:nvSpPr>
        <p:spPr bwMode="auto">
          <a:xfrm>
            <a:off x="3143221" y="1333461"/>
            <a:ext cx="324986" cy="328499"/>
          </a:xfrm>
          <a:custGeom>
            <a:avLst/>
            <a:gdLst>
              <a:gd name="T0" fmla="*/ 139334 w 293326"/>
              <a:gd name="T1" fmla="*/ 269698 h 296501"/>
              <a:gd name="T2" fmla="*/ 131641 w 293326"/>
              <a:gd name="T3" fmla="*/ 272873 h 296501"/>
              <a:gd name="T4" fmla="*/ 50677 w 293326"/>
              <a:gd name="T5" fmla="*/ 266523 h 296501"/>
              <a:gd name="T6" fmla="*/ 56905 w 293326"/>
              <a:gd name="T7" fmla="*/ 272873 h 296501"/>
              <a:gd name="T8" fmla="*/ 49212 w 293326"/>
              <a:gd name="T9" fmla="*/ 269698 h 296501"/>
              <a:gd name="T10" fmla="*/ 98059 w 293326"/>
              <a:gd name="T11" fmla="*/ 269698 h 296501"/>
              <a:gd name="T12" fmla="*/ 93296 w 293326"/>
              <a:gd name="T13" fmla="*/ 265112 h 296501"/>
              <a:gd name="T14" fmla="*/ 27039 w 293326"/>
              <a:gd name="T15" fmla="*/ 287484 h 296501"/>
              <a:gd name="T16" fmla="*/ 179539 w 293326"/>
              <a:gd name="T17" fmla="*/ 251774 h 296501"/>
              <a:gd name="T18" fmla="*/ 269947 w 293326"/>
              <a:gd name="T19" fmla="*/ 163512 h 296501"/>
              <a:gd name="T20" fmla="*/ 231342 w 293326"/>
              <a:gd name="T21" fmla="*/ 172671 h 296501"/>
              <a:gd name="T22" fmla="*/ 120578 w 293326"/>
              <a:gd name="T23" fmla="*/ 149225 h 296501"/>
              <a:gd name="T24" fmla="*/ 150885 w 293326"/>
              <a:gd name="T25" fmla="*/ 158369 h 296501"/>
              <a:gd name="T26" fmla="*/ 120578 w 293326"/>
              <a:gd name="T27" fmla="*/ 149225 h 296501"/>
              <a:gd name="T28" fmla="*/ 104415 w 293326"/>
              <a:gd name="T29" fmla="*/ 153797 h 296501"/>
              <a:gd name="T30" fmla="*/ 69850 w 293326"/>
              <a:gd name="T31" fmla="*/ 153797 h 296501"/>
              <a:gd name="T32" fmla="*/ 279436 w 293326"/>
              <a:gd name="T33" fmla="*/ 131762 h 296501"/>
              <a:gd name="T34" fmla="*/ 241263 w 293326"/>
              <a:gd name="T35" fmla="*/ 140906 h 296501"/>
              <a:gd name="T36" fmla="*/ 145894 w 293326"/>
              <a:gd name="T37" fmla="*/ 117475 h 296501"/>
              <a:gd name="T38" fmla="*/ 176369 w 293326"/>
              <a:gd name="T39" fmla="*/ 126634 h 296501"/>
              <a:gd name="T40" fmla="*/ 145894 w 293326"/>
              <a:gd name="T41" fmla="*/ 117475 h 296501"/>
              <a:gd name="T42" fmla="*/ 129814 w 293326"/>
              <a:gd name="T43" fmla="*/ 121871 h 296501"/>
              <a:gd name="T44" fmla="*/ 69850 w 293326"/>
              <a:gd name="T45" fmla="*/ 121871 h 296501"/>
              <a:gd name="T46" fmla="*/ 288636 w 293326"/>
              <a:gd name="T47" fmla="*/ 100012 h 296501"/>
              <a:gd name="T48" fmla="*/ 250392 w 293326"/>
              <a:gd name="T49" fmla="*/ 109171 h 296501"/>
              <a:gd name="T50" fmla="*/ 125232 w 293326"/>
              <a:gd name="T51" fmla="*/ 83650 h 296501"/>
              <a:gd name="T52" fmla="*/ 66039 w 293326"/>
              <a:gd name="T53" fmla="*/ 182342 h 296501"/>
              <a:gd name="T54" fmla="*/ 103215 w 293326"/>
              <a:gd name="T55" fmla="*/ 193187 h 296501"/>
              <a:gd name="T56" fmla="*/ 125232 w 293326"/>
              <a:gd name="T57" fmla="*/ 83650 h 296501"/>
              <a:gd name="T58" fmla="*/ 125232 w 293326"/>
              <a:gd name="T59" fmla="*/ 204033 h 296501"/>
              <a:gd name="T60" fmla="*/ 61346 w 293326"/>
              <a:gd name="T61" fmla="*/ 220301 h 296501"/>
              <a:gd name="T62" fmla="*/ 56654 w 293326"/>
              <a:gd name="T63" fmla="*/ 183788 h 296501"/>
              <a:gd name="T64" fmla="*/ 74486 w 293326"/>
              <a:gd name="T65" fmla="*/ 23812 h 296501"/>
              <a:gd name="T66" fmla="*/ 114426 w 293326"/>
              <a:gd name="T67" fmla="*/ 32956 h 296501"/>
              <a:gd name="T68" fmla="*/ 74486 w 293326"/>
              <a:gd name="T69" fmla="*/ 23812 h 296501"/>
              <a:gd name="T70" fmla="*/ 9013 w 293326"/>
              <a:gd name="T71" fmla="*/ 45088 h 296501"/>
              <a:gd name="T72" fmla="*/ 161513 w 293326"/>
              <a:gd name="T73" fmla="*/ 9018 h 296501"/>
              <a:gd name="T74" fmla="*/ 161513 w 293326"/>
              <a:gd name="T75" fmla="*/ 0 h 296501"/>
              <a:gd name="T76" fmla="*/ 183865 w 293326"/>
              <a:gd name="T77" fmla="*/ 75027 h 296501"/>
              <a:gd name="T78" fmla="*/ 9013 w 293326"/>
              <a:gd name="T79" fmla="*/ 54106 h 296501"/>
              <a:gd name="T80" fmla="*/ 179539 w 293326"/>
              <a:gd name="T81" fmla="*/ 205964 h 296501"/>
              <a:gd name="T82" fmla="*/ 188552 w 293326"/>
              <a:gd name="T83" fmla="*/ 269448 h 296501"/>
              <a:gd name="T84" fmla="*/ 0 w 293326"/>
              <a:gd name="T85" fmla="*/ 269448 h 296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3326" h="296501">
                <a:moveTo>
                  <a:pt x="131641" y="266523"/>
                </a:moveTo>
                <a:cubicBezTo>
                  <a:pt x="133106" y="265112"/>
                  <a:pt x="136403" y="265112"/>
                  <a:pt x="137869" y="266523"/>
                </a:cubicBezTo>
                <a:cubicBezTo>
                  <a:pt x="138968" y="267229"/>
                  <a:pt x="139334" y="268640"/>
                  <a:pt x="139334" y="269698"/>
                </a:cubicBezTo>
                <a:cubicBezTo>
                  <a:pt x="139334" y="270757"/>
                  <a:pt x="138968" y="271815"/>
                  <a:pt x="137869" y="272873"/>
                </a:cubicBezTo>
                <a:cubicBezTo>
                  <a:pt x="137136" y="273579"/>
                  <a:pt x="136037" y="274284"/>
                  <a:pt x="134571" y="274284"/>
                </a:cubicBezTo>
                <a:cubicBezTo>
                  <a:pt x="133839" y="274284"/>
                  <a:pt x="132373" y="273579"/>
                  <a:pt x="131641" y="272873"/>
                </a:cubicBezTo>
                <a:cubicBezTo>
                  <a:pt x="130542" y="271815"/>
                  <a:pt x="130175" y="270757"/>
                  <a:pt x="130175" y="269698"/>
                </a:cubicBezTo>
                <a:cubicBezTo>
                  <a:pt x="130175" y="268640"/>
                  <a:pt x="130542" y="267229"/>
                  <a:pt x="131641" y="266523"/>
                </a:cubicBezTo>
                <a:close/>
                <a:moveTo>
                  <a:pt x="50677" y="266523"/>
                </a:moveTo>
                <a:cubicBezTo>
                  <a:pt x="52143" y="265112"/>
                  <a:pt x="55440" y="265112"/>
                  <a:pt x="56905" y="266523"/>
                </a:cubicBezTo>
                <a:cubicBezTo>
                  <a:pt x="58004" y="267229"/>
                  <a:pt x="58370" y="268640"/>
                  <a:pt x="58370" y="269698"/>
                </a:cubicBezTo>
                <a:cubicBezTo>
                  <a:pt x="58370" y="270757"/>
                  <a:pt x="58004" y="271815"/>
                  <a:pt x="56905" y="272873"/>
                </a:cubicBezTo>
                <a:cubicBezTo>
                  <a:pt x="56172" y="273579"/>
                  <a:pt x="55073" y="274284"/>
                  <a:pt x="53974" y="274284"/>
                </a:cubicBezTo>
                <a:cubicBezTo>
                  <a:pt x="52509" y="274284"/>
                  <a:pt x="51410" y="273579"/>
                  <a:pt x="50677" y="272873"/>
                </a:cubicBezTo>
                <a:cubicBezTo>
                  <a:pt x="49944" y="271815"/>
                  <a:pt x="49212" y="270757"/>
                  <a:pt x="49212" y="269698"/>
                </a:cubicBezTo>
                <a:cubicBezTo>
                  <a:pt x="49212" y="268640"/>
                  <a:pt x="49944" y="267229"/>
                  <a:pt x="50677" y="266523"/>
                </a:cubicBezTo>
                <a:close/>
                <a:moveTo>
                  <a:pt x="93296" y="265112"/>
                </a:moveTo>
                <a:cubicBezTo>
                  <a:pt x="95861" y="265112"/>
                  <a:pt x="98059" y="267229"/>
                  <a:pt x="98059" y="269698"/>
                </a:cubicBezTo>
                <a:cubicBezTo>
                  <a:pt x="98059" y="272168"/>
                  <a:pt x="95861" y="274284"/>
                  <a:pt x="93296" y="274284"/>
                </a:cubicBezTo>
                <a:cubicBezTo>
                  <a:pt x="91098" y="274284"/>
                  <a:pt x="88900" y="272168"/>
                  <a:pt x="88900" y="269698"/>
                </a:cubicBezTo>
                <a:cubicBezTo>
                  <a:pt x="88900" y="267229"/>
                  <a:pt x="91098" y="265112"/>
                  <a:pt x="93296" y="265112"/>
                </a:cubicBezTo>
                <a:close/>
                <a:moveTo>
                  <a:pt x="9013" y="251774"/>
                </a:moveTo>
                <a:lnTo>
                  <a:pt x="9013" y="269448"/>
                </a:lnTo>
                <a:cubicBezTo>
                  <a:pt x="9013" y="279187"/>
                  <a:pt x="16944" y="287484"/>
                  <a:pt x="27039" y="287484"/>
                </a:cubicBezTo>
                <a:lnTo>
                  <a:pt x="161513" y="287484"/>
                </a:lnTo>
                <a:cubicBezTo>
                  <a:pt x="171607" y="287484"/>
                  <a:pt x="179539" y="279187"/>
                  <a:pt x="179539" y="269448"/>
                </a:cubicBezTo>
                <a:lnTo>
                  <a:pt x="179539" y="251774"/>
                </a:lnTo>
                <a:lnTo>
                  <a:pt x="9013" y="251774"/>
                </a:lnTo>
                <a:close/>
                <a:moveTo>
                  <a:pt x="231342" y="163512"/>
                </a:moveTo>
                <a:lnTo>
                  <a:pt x="269947" y="163512"/>
                </a:lnTo>
                <a:cubicBezTo>
                  <a:pt x="272112" y="163512"/>
                  <a:pt x="274276" y="165710"/>
                  <a:pt x="274276" y="168275"/>
                </a:cubicBezTo>
                <a:cubicBezTo>
                  <a:pt x="274276" y="170473"/>
                  <a:pt x="272112" y="172671"/>
                  <a:pt x="269947" y="172671"/>
                </a:cubicBezTo>
                <a:lnTo>
                  <a:pt x="231342" y="172671"/>
                </a:lnTo>
                <a:cubicBezTo>
                  <a:pt x="229177" y="172671"/>
                  <a:pt x="227012" y="170473"/>
                  <a:pt x="227012" y="168275"/>
                </a:cubicBezTo>
                <a:cubicBezTo>
                  <a:pt x="227012" y="165710"/>
                  <a:pt x="229177" y="163512"/>
                  <a:pt x="231342" y="163512"/>
                </a:cubicBezTo>
                <a:close/>
                <a:moveTo>
                  <a:pt x="120578" y="149225"/>
                </a:moveTo>
                <a:lnTo>
                  <a:pt x="150885" y="149225"/>
                </a:lnTo>
                <a:cubicBezTo>
                  <a:pt x="153410" y="149225"/>
                  <a:pt x="155214" y="151130"/>
                  <a:pt x="155214" y="153797"/>
                </a:cubicBezTo>
                <a:cubicBezTo>
                  <a:pt x="155214" y="156083"/>
                  <a:pt x="153410" y="158369"/>
                  <a:pt x="150885" y="158369"/>
                </a:cubicBezTo>
                <a:lnTo>
                  <a:pt x="120578" y="158369"/>
                </a:lnTo>
                <a:cubicBezTo>
                  <a:pt x="118052" y="158369"/>
                  <a:pt x="115887" y="156083"/>
                  <a:pt x="115887" y="153797"/>
                </a:cubicBezTo>
                <a:cubicBezTo>
                  <a:pt x="115887" y="151130"/>
                  <a:pt x="118052" y="149225"/>
                  <a:pt x="120578" y="149225"/>
                </a:cubicBezTo>
                <a:close/>
                <a:moveTo>
                  <a:pt x="74171" y="149225"/>
                </a:moveTo>
                <a:lnTo>
                  <a:pt x="100095" y="149225"/>
                </a:lnTo>
                <a:cubicBezTo>
                  <a:pt x="102615" y="149225"/>
                  <a:pt x="104415" y="151130"/>
                  <a:pt x="104415" y="153797"/>
                </a:cubicBezTo>
                <a:cubicBezTo>
                  <a:pt x="104415" y="156083"/>
                  <a:pt x="102615" y="158369"/>
                  <a:pt x="100095" y="158369"/>
                </a:cubicBezTo>
                <a:lnTo>
                  <a:pt x="74171" y="158369"/>
                </a:lnTo>
                <a:cubicBezTo>
                  <a:pt x="71651" y="158369"/>
                  <a:pt x="69850" y="156083"/>
                  <a:pt x="69850" y="153797"/>
                </a:cubicBezTo>
                <a:cubicBezTo>
                  <a:pt x="69850" y="151130"/>
                  <a:pt x="71651" y="149225"/>
                  <a:pt x="74171" y="149225"/>
                </a:cubicBezTo>
                <a:close/>
                <a:moveTo>
                  <a:pt x="241263" y="131762"/>
                </a:moveTo>
                <a:lnTo>
                  <a:pt x="279436" y="131762"/>
                </a:lnTo>
                <a:cubicBezTo>
                  <a:pt x="281981" y="131762"/>
                  <a:pt x="283799" y="133667"/>
                  <a:pt x="283799" y="136334"/>
                </a:cubicBezTo>
                <a:cubicBezTo>
                  <a:pt x="283799" y="139001"/>
                  <a:pt x="281981" y="140906"/>
                  <a:pt x="279436" y="140906"/>
                </a:cubicBezTo>
                <a:lnTo>
                  <a:pt x="241263" y="140906"/>
                </a:lnTo>
                <a:cubicBezTo>
                  <a:pt x="238719" y="140906"/>
                  <a:pt x="236537" y="139001"/>
                  <a:pt x="236537" y="136334"/>
                </a:cubicBezTo>
                <a:cubicBezTo>
                  <a:pt x="236537" y="133667"/>
                  <a:pt x="238719" y="131762"/>
                  <a:pt x="241263" y="131762"/>
                </a:cubicBezTo>
                <a:close/>
                <a:moveTo>
                  <a:pt x="145894" y="117475"/>
                </a:moveTo>
                <a:lnTo>
                  <a:pt x="176369" y="117475"/>
                </a:lnTo>
                <a:cubicBezTo>
                  <a:pt x="178495" y="117475"/>
                  <a:pt x="180621" y="119673"/>
                  <a:pt x="180621" y="121871"/>
                </a:cubicBezTo>
                <a:cubicBezTo>
                  <a:pt x="180621" y="124436"/>
                  <a:pt x="178495" y="126634"/>
                  <a:pt x="176369" y="126634"/>
                </a:cubicBezTo>
                <a:lnTo>
                  <a:pt x="145894" y="126634"/>
                </a:lnTo>
                <a:cubicBezTo>
                  <a:pt x="143413" y="126634"/>
                  <a:pt x="141287" y="124436"/>
                  <a:pt x="141287" y="121871"/>
                </a:cubicBezTo>
                <a:cubicBezTo>
                  <a:pt x="141287" y="119673"/>
                  <a:pt x="143413" y="117475"/>
                  <a:pt x="145894" y="117475"/>
                </a:cubicBezTo>
                <a:close/>
                <a:moveTo>
                  <a:pt x="74185" y="117475"/>
                </a:moveTo>
                <a:lnTo>
                  <a:pt x="125479" y="117475"/>
                </a:lnTo>
                <a:cubicBezTo>
                  <a:pt x="127647" y="117475"/>
                  <a:pt x="129814" y="119673"/>
                  <a:pt x="129814" y="121871"/>
                </a:cubicBezTo>
                <a:cubicBezTo>
                  <a:pt x="129814" y="124436"/>
                  <a:pt x="127647" y="126634"/>
                  <a:pt x="125479" y="126634"/>
                </a:cubicBezTo>
                <a:lnTo>
                  <a:pt x="74185" y="126634"/>
                </a:lnTo>
                <a:cubicBezTo>
                  <a:pt x="71656" y="126634"/>
                  <a:pt x="69850" y="124436"/>
                  <a:pt x="69850" y="121871"/>
                </a:cubicBezTo>
                <a:cubicBezTo>
                  <a:pt x="69850" y="119673"/>
                  <a:pt x="71656" y="117475"/>
                  <a:pt x="74185" y="117475"/>
                </a:cubicBezTo>
                <a:close/>
                <a:moveTo>
                  <a:pt x="250392" y="100012"/>
                </a:moveTo>
                <a:lnTo>
                  <a:pt x="288636" y="100012"/>
                </a:lnTo>
                <a:cubicBezTo>
                  <a:pt x="291162" y="100012"/>
                  <a:pt x="293326" y="101844"/>
                  <a:pt x="293326" y="104408"/>
                </a:cubicBezTo>
                <a:cubicBezTo>
                  <a:pt x="293326" y="106973"/>
                  <a:pt x="291162" y="109171"/>
                  <a:pt x="288636" y="109171"/>
                </a:cubicBezTo>
                <a:lnTo>
                  <a:pt x="250392" y="109171"/>
                </a:lnTo>
                <a:cubicBezTo>
                  <a:pt x="248227" y="109171"/>
                  <a:pt x="246062" y="106973"/>
                  <a:pt x="246062" y="104408"/>
                </a:cubicBezTo>
                <a:cubicBezTo>
                  <a:pt x="246062" y="101844"/>
                  <a:pt x="248227" y="100012"/>
                  <a:pt x="250392" y="100012"/>
                </a:cubicBezTo>
                <a:close/>
                <a:moveTo>
                  <a:pt x="125232" y="83650"/>
                </a:moveTo>
                <a:cubicBezTo>
                  <a:pt x="78672" y="83650"/>
                  <a:pt x="41134" y="108594"/>
                  <a:pt x="41134" y="139322"/>
                </a:cubicBezTo>
                <a:cubicBezTo>
                  <a:pt x="41134" y="153783"/>
                  <a:pt x="49075" y="167159"/>
                  <a:pt x="63873" y="177642"/>
                </a:cubicBezTo>
                <a:cubicBezTo>
                  <a:pt x="65678" y="178727"/>
                  <a:pt x="66399" y="180896"/>
                  <a:pt x="66039" y="182342"/>
                </a:cubicBezTo>
                <a:lnTo>
                  <a:pt x="66039" y="208732"/>
                </a:lnTo>
                <a:lnTo>
                  <a:pt x="99606" y="193910"/>
                </a:lnTo>
                <a:cubicBezTo>
                  <a:pt x="100328" y="193187"/>
                  <a:pt x="101411" y="192826"/>
                  <a:pt x="103215" y="193187"/>
                </a:cubicBezTo>
                <a:cubicBezTo>
                  <a:pt x="110434" y="194633"/>
                  <a:pt x="118014" y="194995"/>
                  <a:pt x="125232" y="194995"/>
                </a:cubicBezTo>
                <a:cubicBezTo>
                  <a:pt x="171793" y="194995"/>
                  <a:pt x="209691" y="170051"/>
                  <a:pt x="209691" y="139322"/>
                </a:cubicBezTo>
                <a:cubicBezTo>
                  <a:pt x="209691" y="108594"/>
                  <a:pt x="171793" y="83650"/>
                  <a:pt x="125232" y="83650"/>
                </a:cubicBezTo>
                <a:close/>
                <a:moveTo>
                  <a:pt x="125232" y="74612"/>
                </a:moveTo>
                <a:cubicBezTo>
                  <a:pt x="176846" y="74612"/>
                  <a:pt x="218714" y="103533"/>
                  <a:pt x="218714" y="139322"/>
                </a:cubicBezTo>
                <a:cubicBezTo>
                  <a:pt x="218714" y="175112"/>
                  <a:pt x="176846" y="204033"/>
                  <a:pt x="125232" y="204033"/>
                </a:cubicBezTo>
                <a:cubicBezTo>
                  <a:pt x="118014" y="204033"/>
                  <a:pt x="110795" y="203671"/>
                  <a:pt x="103215" y="202225"/>
                </a:cubicBezTo>
                <a:lnTo>
                  <a:pt x="63151" y="219578"/>
                </a:lnTo>
                <a:cubicBezTo>
                  <a:pt x="62429" y="219939"/>
                  <a:pt x="62068" y="220301"/>
                  <a:pt x="61346" y="220301"/>
                </a:cubicBezTo>
                <a:cubicBezTo>
                  <a:pt x="60625" y="220301"/>
                  <a:pt x="59542" y="219578"/>
                  <a:pt x="58820" y="219216"/>
                </a:cubicBezTo>
                <a:cubicBezTo>
                  <a:pt x="57737" y="218493"/>
                  <a:pt x="56654" y="217047"/>
                  <a:pt x="56654" y="215239"/>
                </a:cubicBezTo>
                <a:lnTo>
                  <a:pt x="56654" y="183788"/>
                </a:lnTo>
                <a:cubicBezTo>
                  <a:pt x="40773" y="171497"/>
                  <a:pt x="31750" y="155952"/>
                  <a:pt x="31750" y="139322"/>
                </a:cubicBezTo>
                <a:cubicBezTo>
                  <a:pt x="31750" y="103533"/>
                  <a:pt x="73980" y="74612"/>
                  <a:pt x="125232" y="74612"/>
                </a:cubicBezTo>
                <a:close/>
                <a:moveTo>
                  <a:pt x="74486" y="23812"/>
                </a:moveTo>
                <a:lnTo>
                  <a:pt x="114426" y="23812"/>
                </a:lnTo>
                <a:cubicBezTo>
                  <a:pt x="116566" y="23812"/>
                  <a:pt x="118706" y="25717"/>
                  <a:pt x="118706" y="28384"/>
                </a:cubicBezTo>
                <a:cubicBezTo>
                  <a:pt x="118706" y="30670"/>
                  <a:pt x="116566" y="32956"/>
                  <a:pt x="114426" y="32956"/>
                </a:cubicBezTo>
                <a:lnTo>
                  <a:pt x="74486" y="32956"/>
                </a:lnTo>
                <a:cubicBezTo>
                  <a:pt x="71633" y="32956"/>
                  <a:pt x="69850" y="30670"/>
                  <a:pt x="69850" y="28384"/>
                </a:cubicBezTo>
                <a:cubicBezTo>
                  <a:pt x="69850" y="25717"/>
                  <a:pt x="71633" y="23812"/>
                  <a:pt x="74486" y="23812"/>
                </a:cubicBezTo>
                <a:close/>
                <a:moveTo>
                  <a:pt x="27039" y="9018"/>
                </a:moveTo>
                <a:cubicBezTo>
                  <a:pt x="16944" y="9018"/>
                  <a:pt x="9013" y="16953"/>
                  <a:pt x="9013" y="27053"/>
                </a:cubicBezTo>
                <a:lnTo>
                  <a:pt x="9013" y="45088"/>
                </a:lnTo>
                <a:lnTo>
                  <a:pt x="179539" y="45088"/>
                </a:lnTo>
                <a:lnTo>
                  <a:pt x="179539" y="27053"/>
                </a:lnTo>
                <a:cubicBezTo>
                  <a:pt x="179539" y="16953"/>
                  <a:pt x="171607" y="9018"/>
                  <a:pt x="161513" y="9018"/>
                </a:cubicBezTo>
                <a:lnTo>
                  <a:pt x="27039" y="9018"/>
                </a:lnTo>
                <a:close/>
                <a:moveTo>
                  <a:pt x="27039" y="0"/>
                </a:moveTo>
                <a:lnTo>
                  <a:pt x="161513" y="0"/>
                </a:lnTo>
                <a:cubicBezTo>
                  <a:pt x="176294" y="0"/>
                  <a:pt x="188552" y="12264"/>
                  <a:pt x="188552" y="27053"/>
                </a:cubicBezTo>
                <a:lnTo>
                  <a:pt x="188552" y="70338"/>
                </a:lnTo>
                <a:cubicBezTo>
                  <a:pt x="188552" y="72863"/>
                  <a:pt x="186389" y="75027"/>
                  <a:pt x="183865" y="75027"/>
                </a:cubicBezTo>
                <a:cubicBezTo>
                  <a:pt x="181702" y="75027"/>
                  <a:pt x="179539" y="72863"/>
                  <a:pt x="179539" y="70338"/>
                </a:cubicBezTo>
                <a:lnTo>
                  <a:pt x="179539" y="54106"/>
                </a:lnTo>
                <a:lnTo>
                  <a:pt x="9013" y="54106"/>
                </a:lnTo>
                <a:lnTo>
                  <a:pt x="9013" y="242395"/>
                </a:lnTo>
                <a:lnTo>
                  <a:pt x="179539" y="242395"/>
                </a:lnTo>
                <a:lnTo>
                  <a:pt x="179539" y="205964"/>
                </a:lnTo>
                <a:cubicBezTo>
                  <a:pt x="179539" y="203439"/>
                  <a:pt x="181702" y="201275"/>
                  <a:pt x="183865" y="201275"/>
                </a:cubicBezTo>
                <a:cubicBezTo>
                  <a:pt x="186389" y="201275"/>
                  <a:pt x="188552" y="203439"/>
                  <a:pt x="188552" y="205964"/>
                </a:cubicBezTo>
                <a:lnTo>
                  <a:pt x="188552" y="269448"/>
                </a:lnTo>
                <a:cubicBezTo>
                  <a:pt x="188552" y="284237"/>
                  <a:pt x="176294" y="296501"/>
                  <a:pt x="161513" y="296501"/>
                </a:cubicBezTo>
                <a:lnTo>
                  <a:pt x="27039" y="296501"/>
                </a:lnTo>
                <a:cubicBezTo>
                  <a:pt x="12257" y="296501"/>
                  <a:pt x="0" y="284237"/>
                  <a:pt x="0" y="269448"/>
                </a:cubicBezTo>
                <a:lnTo>
                  <a:pt x="0" y="27053"/>
                </a:lnTo>
                <a:cubicBezTo>
                  <a:pt x="0" y="12264"/>
                  <a:pt x="12257" y="0"/>
                  <a:pt x="2703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2" name="Freeform 170">
            <a:extLst>
              <a:ext uri="{FF2B5EF4-FFF2-40B4-BE49-F238E27FC236}">
                <a16:creationId xmlns:a16="http://schemas.microsoft.com/office/drawing/2014/main" id="{1F2263F1-A386-D74E-9560-9401176388D9}"/>
              </a:ext>
            </a:extLst>
          </p:cNvPr>
          <p:cNvSpPr>
            <a:spLocks noChangeArrowheads="1"/>
          </p:cNvSpPr>
          <p:nvPr/>
        </p:nvSpPr>
        <p:spPr bwMode="auto">
          <a:xfrm>
            <a:off x="2600119" y="4202527"/>
            <a:ext cx="328499" cy="339039"/>
          </a:xfrm>
          <a:custGeom>
            <a:avLst/>
            <a:gdLst>
              <a:gd name="T0" fmla="*/ 43456557 w 823"/>
              <a:gd name="T1" fmla="*/ 82117470 h 852"/>
              <a:gd name="T2" fmla="*/ 68567908 w 823"/>
              <a:gd name="T3" fmla="*/ 57158796 h 852"/>
              <a:gd name="T4" fmla="*/ 68567908 w 823"/>
              <a:gd name="T5" fmla="*/ 27286423 h 852"/>
              <a:gd name="T6" fmla="*/ 38382489 w 823"/>
              <a:gd name="T7" fmla="*/ 27286423 h 852"/>
              <a:gd name="T8" fmla="*/ 41374916 w 823"/>
              <a:gd name="T9" fmla="*/ 60262583 h 852"/>
              <a:gd name="T10" fmla="*/ 28363848 w 823"/>
              <a:gd name="T11" fmla="*/ 67116374 h 852"/>
              <a:gd name="T12" fmla="*/ 28363848 w 823"/>
              <a:gd name="T13" fmla="*/ 17328846 h 852"/>
              <a:gd name="T14" fmla="*/ 78586189 w 823"/>
              <a:gd name="T15" fmla="*/ 17328846 h 852"/>
              <a:gd name="T16" fmla="*/ 78586189 w 823"/>
              <a:gd name="T17" fmla="*/ 67116374 h 852"/>
              <a:gd name="T18" fmla="*/ 74032261 w 823"/>
              <a:gd name="T19" fmla="*/ 71771874 h 852"/>
              <a:gd name="T20" fmla="*/ 53475198 w 823"/>
              <a:gd name="T21" fmla="*/ 92075047 h 852"/>
              <a:gd name="T22" fmla="*/ 92247612 w 823"/>
              <a:gd name="T23" fmla="*/ 72159892 h 852"/>
              <a:gd name="T24" fmla="*/ 90686471 w 823"/>
              <a:gd name="T25" fmla="*/ 71125297 h 852"/>
              <a:gd name="T26" fmla="*/ 80798045 w 823"/>
              <a:gd name="T27" fmla="*/ 69444124 h 852"/>
              <a:gd name="T28" fmla="*/ 80798045 w 823"/>
              <a:gd name="T29" fmla="*/ 15001096 h 852"/>
              <a:gd name="T30" fmla="*/ 26151991 w 823"/>
              <a:gd name="T31" fmla="*/ 15001096 h 852"/>
              <a:gd name="T32" fmla="*/ 26151991 w 823"/>
              <a:gd name="T33" fmla="*/ 69444124 h 852"/>
              <a:gd name="T34" fmla="*/ 30705919 w 823"/>
              <a:gd name="T35" fmla="*/ 73970165 h 852"/>
              <a:gd name="T36" fmla="*/ 31876775 w 823"/>
              <a:gd name="T37" fmla="*/ 74487642 h 852"/>
              <a:gd name="T38" fmla="*/ 44887843 w 823"/>
              <a:gd name="T39" fmla="*/ 61297179 h 852"/>
              <a:gd name="T40" fmla="*/ 44887843 w 823"/>
              <a:gd name="T41" fmla="*/ 58969428 h 852"/>
              <a:gd name="T42" fmla="*/ 40724200 w 823"/>
              <a:gd name="T43" fmla="*/ 54960506 h 852"/>
              <a:gd name="T44" fmla="*/ 40724200 w 823"/>
              <a:gd name="T45" fmla="*/ 29484714 h 852"/>
              <a:gd name="T46" fmla="*/ 66225836 w 823"/>
              <a:gd name="T47" fmla="*/ 29484714 h 852"/>
              <a:gd name="T48" fmla="*/ 40073845 w 823"/>
              <a:gd name="T49" fmla="*/ 80953415 h 852"/>
              <a:gd name="T50" fmla="*/ 39553345 w 823"/>
              <a:gd name="T51" fmla="*/ 82117470 h 852"/>
              <a:gd name="T52" fmla="*/ 40073845 w 823"/>
              <a:gd name="T53" fmla="*/ 83281165 h 852"/>
              <a:gd name="T54" fmla="*/ 52303982 w 823"/>
              <a:gd name="T55" fmla="*/ 95437393 h 852"/>
              <a:gd name="T56" fmla="*/ 53475198 w 823"/>
              <a:gd name="T57" fmla="*/ 95954511 h 852"/>
              <a:gd name="T58" fmla="*/ 75853832 w 823"/>
              <a:gd name="T59" fmla="*/ 74487642 h 852"/>
              <a:gd name="T60" fmla="*/ 102916609 w 823"/>
              <a:gd name="T61" fmla="*/ 106817225 h 852"/>
              <a:gd name="T62" fmla="*/ 17304566 w 823"/>
              <a:gd name="T63" fmla="*/ 74487642 h 852"/>
              <a:gd name="T64" fmla="*/ 20427208 w 823"/>
              <a:gd name="T65" fmla="*/ 74487642 h 852"/>
              <a:gd name="T66" fmla="*/ 22118564 w 823"/>
              <a:gd name="T67" fmla="*/ 72806470 h 852"/>
              <a:gd name="T68" fmla="*/ 16263565 w 823"/>
              <a:gd name="T69" fmla="*/ 71125297 h 852"/>
              <a:gd name="T70" fmla="*/ 14702424 w 823"/>
              <a:gd name="T71" fmla="*/ 72159892 h 852"/>
              <a:gd name="T72" fmla="*/ 130215 w 823"/>
              <a:gd name="T73" fmla="*/ 107722361 h 852"/>
              <a:gd name="T74" fmla="*/ 260070 w 823"/>
              <a:gd name="T75" fmla="*/ 109274434 h 852"/>
              <a:gd name="T76" fmla="*/ 105258680 w 823"/>
              <a:gd name="T77" fmla="*/ 110050111 h 852"/>
              <a:gd name="T78" fmla="*/ 106689966 w 823"/>
              <a:gd name="T79" fmla="*/ 109274434 h 852"/>
              <a:gd name="T80" fmla="*/ 106820182 w 823"/>
              <a:gd name="T81" fmla="*/ 107722361 h 8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823" h="852">
                <a:moveTo>
                  <a:pt x="411" y="712"/>
                </a:moveTo>
                <a:lnTo>
                  <a:pt x="334" y="635"/>
                </a:lnTo>
                <a:lnTo>
                  <a:pt x="527" y="442"/>
                </a:lnTo>
                <a:cubicBezTo>
                  <a:pt x="591" y="378"/>
                  <a:pt x="591" y="274"/>
                  <a:pt x="527" y="211"/>
                </a:cubicBezTo>
                <a:cubicBezTo>
                  <a:pt x="463" y="147"/>
                  <a:pt x="359" y="147"/>
                  <a:pt x="295" y="211"/>
                </a:cubicBezTo>
                <a:cubicBezTo>
                  <a:pt x="231" y="274"/>
                  <a:pt x="231" y="378"/>
                  <a:pt x="295" y="442"/>
                </a:cubicBezTo>
                <a:lnTo>
                  <a:pt x="318" y="466"/>
                </a:lnTo>
                <a:lnTo>
                  <a:pt x="244" y="545"/>
                </a:lnTo>
                <a:lnTo>
                  <a:pt x="218" y="519"/>
                </a:lnTo>
                <a:cubicBezTo>
                  <a:pt x="112" y="413"/>
                  <a:pt x="112" y="240"/>
                  <a:pt x="218" y="134"/>
                </a:cubicBezTo>
                <a:cubicBezTo>
                  <a:pt x="325" y="28"/>
                  <a:pt x="497" y="28"/>
                  <a:pt x="604" y="134"/>
                </a:cubicBezTo>
                <a:cubicBezTo>
                  <a:pt x="710" y="240"/>
                  <a:pt x="710" y="413"/>
                  <a:pt x="604" y="519"/>
                </a:cubicBezTo>
                <a:lnTo>
                  <a:pt x="569" y="555"/>
                </a:lnTo>
                <a:cubicBezTo>
                  <a:pt x="569" y="555"/>
                  <a:pt x="569" y="555"/>
                  <a:pt x="568" y="555"/>
                </a:cubicBezTo>
                <a:lnTo>
                  <a:pt x="411" y="712"/>
                </a:lnTo>
                <a:close/>
                <a:moveTo>
                  <a:pt x="821" y="833"/>
                </a:moveTo>
                <a:lnTo>
                  <a:pt x="709" y="558"/>
                </a:lnTo>
                <a:cubicBezTo>
                  <a:pt x="707" y="554"/>
                  <a:pt x="702" y="550"/>
                  <a:pt x="697" y="550"/>
                </a:cubicBezTo>
                <a:lnTo>
                  <a:pt x="608" y="550"/>
                </a:lnTo>
                <a:lnTo>
                  <a:pt x="621" y="537"/>
                </a:lnTo>
                <a:cubicBezTo>
                  <a:pt x="737" y="420"/>
                  <a:pt x="737" y="232"/>
                  <a:pt x="621" y="116"/>
                </a:cubicBezTo>
                <a:cubicBezTo>
                  <a:pt x="505" y="0"/>
                  <a:pt x="317" y="0"/>
                  <a:pt x="201" y="116"/>
                </a:cubicBezTo>
                <a:cubicBezTo>
                  <a:pt x="85" y="232"/>
                  <a:pt x="85" y="420"/>
                  <a:pt x="201" y="537"/>
                </a:cubicBezTo>
                <a:lnTo>
                  <a:pt x="236" y="572"/>
                </a:lnTo>
                <a:cubicBezTo>
                  <a:pt x="238" y="574"/>
                  <a:pt x="242" y="576"/>
                  <a:pt x="245" y="576"/>
                </a:cubicBezTo>
                <a:cubicBezTo>
                  <a:pt x="248" y="576"/>
                  <a:pt x="251" y="574"/>
                  <a:pt x="254" y="571"/>
                </a:cubicBezTo>
                <a:lnTo>
                  <a:pt x="345" y="474"/>
                </a:lnTo>
                <a:cubicBezTo>
                  <a:pt x="349" y="469"/>
                  <a:pt x="349" y="461"/>
                  <a:pt x="345" y="456"/>
                </a:cubicBezTo>
                <a:lnTo>
                  <a:pt x="313" y="425"/>
                </a:lnTo>
                <a:cubicBezTo>
                  <a:pt x="258" y="371"/>
                  <a:pt x="258" y="283"/>
                  <a:pt x="313" y="228"/>
                </a:cubicBezTo>
                <a:cubicBezTo>
                  <a:pt x="367" y="174"/>
                  <a:pt x="455" y="174"/>
                  <a:pt x="509" y="228"/>
                </a:cubicBezTo>
                <a:cubicBezTo>
                  <a:pt x="564" y="283"/>
                  <a:pt x="564" y="371"/>
                  <a:pt x="509" y="425"/>
                </a:cubicBezTo>
                <a:lnTo>
                  <a:pt x="308" y="626"/>
                </a:lnTo>
                <a:cubicBezTo>
                  <a:pt x="305" y="628"/>
                  <a:pt x="304" y="632"/>
                  <a:pt x="304" y="635"/>
                </a:cubicBezTo>
                <a:cubicBezTo>
                  <a:pt x="304" y="638"/>
                  <a:pt x="305" y="641"/>
                  <a:pt x="308" y="644"/>
                </a:cubicBezTo>
                <a:lnTo>
                  <a:pt x="402" y="738"/>
                </a:lnTo>
                <a:cubicBezTo>
                  <a:pt x="404" y="741"/>
                  <a:pt x="408" y="742"/>
                  <a:pt x="411" y="742"/>
                </a:cubicBezTo>
                <a:cubicBezTo>
                  <a:pt x="414" y="742"/>
                  <a:pt x="418" y="741"/>
                  <a:pt x="420" y="738"/>
                </a:cubicBezTo>
                <a:lnTo>
                  <a:pt x="583" y="576"/>
                </a:lnTo>
                <a:lnTo>
                  <a:pt x="689" y="576"/>
                </a:lnTo>
                <a:lnTo>
                  <a:pt x="791" y="826"/>
                </a:lnTo>
                <a:lnTo>
                  <a:pt x="31" y="826"/>
                </a:lnTo>
                <a:lnTo>
                  <a:pt x="133" y="576"/>
                </a:lnTo>
                <a:lnTo>
                  <a:pt x="157" y="576"/>
                </a:lnTo>
                <a:cubicBezTo>
                  <a:pt x="164" y="576"/>
                  <a:pt x="170" y="570"/>
                  <a:pt x="170" y="563"/>
                </a:cubicBezTo>
                <a:cubicBezTo>
                  <a:pt x="170" y="556"/>
                  <a:pt x="164" y="550"/>
                  <a:pt x="157" y="550"/>
                </a:cubicBezTo>
                <a:lnTo>
                  <a:pt x="125" y="550"/>
                </a:lnTo>
                <a:cubicBezTo>
                  <a:pt x="120" y="550"/>
                  <a:pt x="115" y="554"/>
                  <a:pt x="113" y="558"/>
                </a:cubicBezTo>
                <a:lnTo>
                  <a:pt x="1" y="833"/>
                </a:lnTo>
                <a:cubicBezTo>
                  <a:pt x="0" y="838"/>
                  <a:pt x="0" y="842"/>
                  <a:pt x="2" y="845"/>
                </a:cubicBezTo>
                <a:cubicBezTo>
                  <a:pt x="5" y="849"/>
                  <a:pt x="9" y="851"/>
                  <a:pt x="13" y="851"/>
                </a:cubicBezTo>
                <a:lnTo>
                  <a:pt x="809" y="851"/>
                </a:lnTo>
                <a:cubicBezTo>
                  <a:pt x="813" y="851"/>
                  <a:pt x="817" y="849"/>
                  <a:pt x="820" y="845"/>
                </a:cubicBezTo>
                <a:cubicBezTo>
                  <a:pt x="822" y="842"/>
                  <a:pt x="822" y="838"/>
                  <a:pt x="821" y="833"/>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3" name="Freeform 696">
            <a:extLst>
              <a:ext uri="{FF2B5EF4-FFF2-40B4-BE49-F238E27FC236}">
                <a16:creationId xmlns:a16="http://schemas.microsoft.com/office/drawing/2014/main" id="{BE3D4380-7464-374A-B073-76B5E694560D}"/>
              </a:ext>
            </a:extLst>
          </p:cNvPr>
          <p:cNvSpPr>
            <a:spLocks noChangeArrowheads="1"/>
          </p:cNvSpPr>
          <p:nvPr/>
        </p:nvSpPr>
        <p:spPr bwMode="auto">
          <a:xfrm>
            <a:off x="9263382" y="4223606"/>
            <a:ext cx="328500" cy="317960"/>
          </a:xfrm>
          <a:custGeom>
            <a:avLst/>
            <a:gdLst>
              <a:gd name="T0" fmla="*/ 223953 w 296503"/>
              <a:gd name="T1" fmla="*/ 201613 h 286978"/>
              <a:gd name="T2" fmla="*/ 223953 w 296503"/>
              <a:gd name="T3" fmla="*/ 210772 h 286978"/>
              <a:gd name="T4" fmla="*/ 134938 w 296503"/>
              <a:gd name="T5" fmla="*/ 206009 h 286978"/>
              <a:gd name="T6" fmla="*/ 191682 w 296503"/>
              <a:gd name="T7" fmla="*/ 161925 h 286978"/>
              <a:gd name="T8" fmla="*/ 255225 w 296503"/>
              <a:gd name="T9" fmla="*/ 166497 h 286978"/>
              <a:gd name="T10" fmla="*/ 191682 w 296503"/>
              <a:gd name="T11" fmla="*/ 171069 h 286978"/>
              <a:gd name="T12" fmla="*/ 191682 w 296503"/>
              <a:gd name="T13" fmla="*/ 161925 h 286978"/>
              <a:gd name="T14" fmla="*/ 166704 w 296503"/>
              <a:gd name="T15" fmla="*/ 161925 h 286978"/>
              <a:gd name="T16" fmla="*/ 166704 w 296503"/>
              <a:gd name="T17" fmla="*/ 171069 h 286978"/>
              <a:gd name="T18" fmla="*/ 134938 w 296503"/>
              <a:gd name="T19" fmla="*/ 166497 h 286978"/>
              <a:gd name="T20" fmla="*/ 223775 w 296503"/>
              <a:gd name="T21" fmla="*/ 120650 h 286978"/>
              <a:gd name="T22" fmla="*/ 255227 w 296503"/>
              <a:gd name="T23" fmla="*/ 125412 h 286978"/>
              <a:gd name="T24" fmla="*/ 223775 w 296503"/>
              <a:gd name="T25" fmla="*/ 129809 h 286978"/>
              <a:gd name="T26" fmla="*/ 223775 w 296503"/>
              <a:gd name="T27" fmla="*/ 120650 h 286978"/>
              <a:gd name="T28" fmla="*/ 197754 w 296503"/>
              <a:gd name="T29" fmla="*/ 120650 h 286978"/>
              <a:gd name="T30" fmla="*/ 197754 w 296503"/>
              <a:gd name="T31" fmla="*/ 129809 h 286978"/>
              <a:gd name="T32" fmla="*/ 134938 w 296503"/>
              <a:gd name="T33" fmla="*/ 125412 h 286978"/>
              <a:gd name="T34" fmla="*/ 44450 w 296503"/>
              <a:gd name="T35" fmla="*/ 120650 h 286978"/>
              <a:gd name="T36" fmla="*/ 77421 w 296503"/>
              <a:gd name="T37" fmla="*/ 125412 h 286978"/>
              <a:gd name="T38" fmla="*/ 44450 w 296503"/>
              <a:gd name="T39" fmla="*/ 129809 h 286978"/>
              <a:gd name="T40" fmla="*/ 44450 w 296503"/>
              <a:gd name="T41" fmla="*/ 120650 h 286978"/>
              <a:gd name="T42" fmla="*/ 103162 w 296503"/>
              <a:gd name="T43" fmla="*/ 107662 h 286978"/>
              <a:gd name="T44" fmla="*/ 121198 w 296503"/>
              <a:gd name="T45" fmla="*/ 241969 h 286978"/>
              <a:gd name="T46" fmla="*/ 222918 w 296503"/>
              <a:gd name="T47" fmla="*/ 243049 h 286978"/>
              <a:gd name="T48" fmla="*/ 256103 w 296503"/>
              <a:gd name="T49" fmla="*/ 246650 h 286978"/>
              <a:gd name="T50" fmla="*/ 269449 w 296503"/>
              <a:gd name="T51" fmla="*/ 241969 h 286978"/>
              <a:gd name="T52" fmla="*/ 287485 w 296503"/>
              <a:gd name="T53" fmla="*/ 107662 h 286978"/>
              <a:gd name="T54" fmla="*/ 121198 w 296503"/>
              <a:gd name="T55" fmla="*/ 89658 h 286978"/>
              <a:gd name="T56" fmla="*/ 80728 w 296503"/>
              <a:gd name="T57" fmla="*/ 80963 h 286978"/>
              <a:gd name="T58" fmla="*/ 80728 w 296503"/>
              <a:gd name="T59" fmla="*/ 90122 h 286978"/>
              <a:gd name="T60" fmla="*/ 39688 w 296503"/>
              <a:gd name="T61" fmla="*/ 85725 h 286978"/>
              <a:gd name="T62" fmla="*/ 129794 w 296503"/>
              <a:gd name="T63" fmla="*/ 39688 h 286978"/>
              <a:gd name="T64" fmla="*/ 161560 w 296503"/>
              <a:gd name="T65" fmla="*/ 44084 h 286978"/>
              <a:gd name="T66" fmla="*/ 129794 w 296503"/>
              <a:gd name="T67" fmla="*/ 48847 h 286978"/>
              <a:gd name="T68" fmla="*/ 129794 w 296503"/>
              <a:gd name="T69" fmla="*/ 39688 h 286978"/>
              <a:gd name="T70" fmla="*/ 102866 w 296503"/>
              <a:gd name="T71" fmla="*/ 39688 h 286978"/>
              <a:gd name="T72" fmla="*/ 102866 w 296503"/>
              <a:gd name="T73" fmla="*/ 48847 h 286978"/>
              <a:gd name="T74" fmla="*/ 39688 w 296503"/>
              <a:gd name="T75" fmla="*/ 44084 h 286978"/>
              <a:gd name="T76" fmla="*/ 27053 w 296503"/>
              <a:gd name="T77" fmla="*/ 8642 h 286978"/>
              <a:gd name="T78" fmla="*/ 9017 w 296503"/>
              <a:gd name="T79" fmla="*/ 143309 h 286978"/>
              <a:gd name="T80" fmla="*/ 35710 w 296503"/>
              <a:gd name="T81" fmla="*/ 161312 h 286978"/>
              <a:gd name="T82" fmla="*/ 40399 w 296503"/>
              <a:gd name="T83" fmla="*/ 191559 h 286978"/>
              <a:gd name="T84" fmla="*/ 76470 w 296503"/>
              <a:gd name="T85" fmla="*/ 161312 h 286978"/>
              <a:gd name="T86" fmla="*/ 94145 w 296503"/>
              <a:gd name="T87" fmla="*/ 107662 h 286978"/>
              <a:gd name="T88" fmla="*/ 192979 w 296503"/>
              <a:gd name="T89" fmla="*/ 80656 h 286978"/>
              <a:gd name="T90" fmla="*/ 174944 w 296503"/>
              <a:gd name="T91" fmla="*/ 8642 h 286978"/>
              <a:gd name="T92" fmla="*/ 27053 w 296503"/>
              <a:gd name="T93" fmla="*/ 0 h 286978"/>
              <a:gd name="T94" fmla="*/ 202358 w 296503"/>
              <a:gd name="T95" fmla="*/ 26645 h 286978"/>
              <a:gd name="T96" fmla="*/ 269449 w 296503"/>
              <a:gd name="T97" fmla="*/ 80656 h 286978"/>
              <a:gd name="T98" fmla="*/ 296503 w 296503"/>
              <a:gd name="T99" fmla="*/ 223965 h 286978"/>
              <a:gd name="T100" fmla="*/ 264760 w 296503"/>
              <a:gd name="T101" fmla="*/ 250971 h 286978"/>
              <a:gd name="T102" fmla="*/ 262235 w 296503"/>
              <a:gd name="T103" fmla="*/ 286618 h 286978"/>
              <a:gd name="T104" fmla="*/ 257546 w 296503"/>
              <a:gd name="T105" fmla="*/ 285538 h 286978"/>
              <a:gd name="T106" fmla="*/ 121198 w 296503"/>
              <a:gd name="T107" fmla="*/ 250971 h 286978"/>
              <a:gd name="T108" fmla="*/ 94145 w 296503"/>
              <a:gd name="T109" fmla="*/ 169954 h 286978"/>
              <a:gd name="T110" fmla="*/ 38956 w 296503"/>
              <a:gd name="T111" fmla="*/ 205242 h 286978"/>
              <a:gd name="T112" fmla="*/ 34267 w 296503"/>
              <a:gd name="T113" fmla="*/ 205602 h 286978"/>
              <a:gd name="T114" fmla="*/ 31381 w 296503"/>
              <a:gd name="T115" fmla="*/ 169954 h 286978"/>
              <a:gd name="T116" fmla="*/ 0 w 296503"/>
              <a:gd name="T117" fmla="*/ 143309 h 286978"/>
              <a:gd name="T118" fmla="*/ 27053 w 296503"/>
              <a:gd name="T119" fmla="*/ 0 h 2869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6503" h="286978">
                <a:moveTo>
                  <a:pt x="139228" y="201613"/>
                </a:moveTo>
                <a:lnTo>
                  <a:pt x="223953" y="201613"/>
                </a:lnTo>
                <a:cubicBezTo>
                  <a:pt x="226098" y="201613"/>
                  <a:pt x="228243" y="203445"/>
                  <a:pt x="228243" y="206009"/>
                </a:cubicBezTo>
                <a:cubicBezTo>
                  <a:pt x="228243" y="208940"/>
                  <a:pt x="226098" y="210772"/>
                  <a:pt x="223953" y="210772"/>
                </a:cubicBezTo>
                <a:lnTo>
                  <a:pt x="139228" y="210772"/>
                </a:lnTo>
                <a:cubicBezTo>
                  <a:pt x="136726" y="210772"/>
                  <a:pt x="134938" y="208940"/>
                  <a:pt x="134938" y="206009"/>
                </a:cubicBezTo>
                <a:cubicBezTo>
                  <a:pt x="134938" y="203445"/>
                  <a:pt x="136726" y="201613"/>
                  <a:pt x="139228" y="201613"/>
                </a:cubicBezTo>
                <a:close/>
                <a:moveTo>
                  <a:pt x="191682" y="161925"/>
                </a:moveTo>
                <a:lnTo>
                  <a:pt x="250505" y="161925"/>
                </a:lnTo>
                <a:cubicBezTo>
                  <a:pt x="253047" y="161925"/>
                  <a:pt x="255225" y="164211"/>
                  <a:pt x="255225" y="166497"/>
                </a:cubicBezTo>
                <a:cubicBezTo>
                  <a:pt x="255225" y="169164"/>
                  <a:pt x="253047" y="171069"/>
                  <a:pt x="250505" y="171069"/>
                </a:cubicBezTo>
                <a:lnTo>
                  <a:pt x="191682" y="171069"/>
                </a:lnTo>
                <a:cubicBezTo>
                  <a:pt x="189141" y="171069"/>
                  <a:pt x="187325" y="169164"/>
                  <a:pt x="187325" y="166497"/>
                </a:cubicBezTo>
                <a:cubicBezTo>
                  <a:pt x="187325" y="164211"/>
                  <a:pt x="189141" y="161925"/>
                  <a:pt x="191682" y="161925"/>
                </a:cubicBezTo>
                <a:close/>
                <a:moveTo>
                  <a:pt x="139320" y="161925"/>
                </a:moveTo>
                <a:lnTo>
                  <a:pt x="166704" y="161925"/>
                </a:lnTo>
                <a:cubicBezTo>
                  <a:pt x="169260" y="161925"/>
                  <a:pt x="171085" y="164211"/>
                  <a:pt x="171085" y="166497"/>
                </a:cubicBezTo>
                <a:cubicBezTo>
                  <a:pt x="171085" y="169164"/>
                  <a:pt x="169260" y="171069"/>
                  <a:pt x="166704" y="171069"/>
                </a:cubicBezTo>
                <a:lnTo>
                  <a:pt x="139320" y="171069"/>
                </a:lnTo>
                <a:cubicBezTo>
                  <a:pt x="136764" y="171069"/>
                  <a:pt x="134938" y="169164"/>
                  <a:pt x="134938" y="166497"/>
                </a:cubicBezTo>
                <a:cubicBezTo>
                  <a:pt x="134938" y="164211"/>
                  <a:pt x="136764" y="161925"/>
                  <a:pt x="139320" y="161925"/>
                </a:cubicBezTo>
                <a:close/>
                <a:moveTo>
                  <a:pt x="223775" y="120650"/>
                </a:moveTo>
                <a:lnTo>
                  <a:pt x="250527" y="120650"/>
                </a:lnTo>
                <a:cubicBezTo>
                  <a:pt x="253058" y="120650"/>
                  <a:pt x="255227" y="122482"/>
                  <a:pt x="255227" y="125412"/>
                </a:cubicBezTo>
                <a:cubicBezTo>
                  <a:pt x="255227" y="127611"/>
                  <a:pt x="253058" y="129809"/>
                  <a:pt x="250527" y="129809"/>
                </a:cubicBezTo>
                <a:lnTo>
                  <a:pt x="223775" y="129809"/>
                </a:lnTo>
                <a:cubicBezTo>
                  <a:pt x="221244" y="129809"/>
                  <a:pt x="219075" y="127611"/>
                  <a:pt x="219075" y="125412"/>
                </a:cubicBezTo>
                <a:cubicBezTo>
                  <a:pt x="219075" y="122482"/>
                  <a:pt x="221244" y="120650"/>
                  <a:pt x="223775" y="120650"/>
                </a:cubicBezTo>
                <a:close/>
                <a:moveTo>
                  <a:pt x="139295" y="120650"/>
                </a:moveTo>
                <a:lnTo>
                  <a:pt x="197754" y="120650"/>
                </a:lnTo>
                <a:cubicBezTo>
                  <a:pt x="200659" y="120650"/>
                  <a:pt x="202837" y="122482"/>
                  <a:pt x="202837" y="125412"/>
                </a:cubicBezTo>
                <a:cubicBezTo>
                  <a:pt x="202837" y="127611"/>
                  <a:pt x="200659" y="129809"/>
                  <a:pt x="197754" y="129809"/>
                </a:cubicBezTo>
                <a:lnTo>
                  <a:pt x="139295" y="129809"/>
                </a:lnTo>
                <a:cubicBezTo>
                  <a:pt x="136754" y="129809"/>
                  <a:pt x="134938" y="127611"/>
                  <a:pt x="134938" y="125412"/>
                </a:cubicBezTo>
                <a:cubicBezTo>
                  <a:pt x="134938" y="122482"/>
                  <a:pt x="136754" y="120650"/>
                  <a:pt x="139295" y="120650"/>
                </a:cubicBezTo>
                <a:close/>
                <a:moveTo>
                  <a:pt x="44450" y="120650"/>
                </a:moveTo>
                <a:lnTo>
                  <a:pt x="72659" y="120650"/>
                </a:lnTo>
                <a:cubicBezTo>
                  <a:pt x="75223" y="120650"/>
                  <a:pt x="77421" y="122482"/>
                  <a:pt x="77421" y="125412"/>
                </a:cubicBezTo>
                <a:cubicBezTo>
                  <a:pt x="77421" y="127611"/>
                  <a:pt x="75223" y="129809"/>
                  <a:pt x="72659" y="129809"/>
                </a:cubicBezTo>
                <a:lnTo>
                  <a:pt x="44450" y="129809"/>
                </a:lnTo>
                <a:cubicBezTo>
                  <a:pt x="41886" y="129809"/>
                  <a:pt x="39688" y="127611"/>
                  <a:pt x="39688" y="125412"/>
                </a:cubicBezTo>
                <a:cubicBezTo>
                  <a:pt x="39688" y="122482"/>
                  <a:pt x="41886" y="120650"/>
                  <a:pt x="44450" y="120650"/>
                </a:cubicBezTo>
                <a:close/>
                <a:moveTo>
                  <a:pt x="121198" y="89658"/>
                </a:moveTo>
                <a:cubicBezTo>
                  <a:pt x="111459" y="89658"/>
                  <a:pt x="103162" y="97580"/>
                  <a:pt x="103162" y="107662"/>
                </a:cubicBezTo>
                <a:lnTo>
                  <a:pt x="103162" y="223965"/>
                </a:lnTo>
                <a:cubicBezTo>
                  <a:pt x="103162" y="234047"/>
                  <a:pt x="111459" y="241969"/>
                  <a:pt x="121198" y="241969"/>
                </a:cubicBezTo>
                <a:lnTo>
                  <a:pt x="220032" y="241969"/>
                </a:lnTo>
                <a:cubicBezTo>
                  <a:pt x="221114" y="241969"/>
                  <a:pt x="222197" y="242329"/>
                  <a:pt x="222918" y="243049"/>
                </a:cubicBezTo>
                <a:lnTo>
                  <a:pt x="256103" y="272215"/>
                </a:lnTo>
                <a:lnTo>
                  <a:pt x="256103" y="246650"/>
                </a:lnTo>
                <a:cubicBezTo>
                  <a:pt x="256103" y="243769"/>
                  <a:pt x="257907" y="241969"/>
                  <a:pt x="260432" y="241969"/>
                </a:cubicBezTo>
                <a:lnTo>
                  <a:pt x="269449" y="241969"/>
                </a:lnTo>
                <a:cubicBezTo>
                  <a:pt x="279189" y="241969"/>
                  <a:pt x="287485" y="234047"/>
                  <a:pt x="287485" y="223965"/>
                </a:cubicBezTo>
                <a:lnTo>
                  <a:pt x="287485" y="107662"/>
                </a:lnTo>
                <a:cubicBezTo>
                  <a:pt x="287485" y="97580"/>
                  <a:pt x="279189" y="89658"/>
                  <a:pt x="269449" y="89658"/>
                </a:cubicBezTo>
                <a:lnTo>
                  <a:pt x="121198" y="89658"/>
                </a:lnTo>
                <a:close/>
                <a:moveTo>
                  <a:pt x="44327" y="80963"/>
                </a:moveTo>
                <a:lnTo>
                  <a:pt x="80728" y="80963"/>
                </a:lnTo>
                <a:cubicBezTo>
                  <a:pt x="83227" y="80963"/>
                  <a:pt x="85368" y="82795"/>
                  <a:pt x="85368" y="85725"/>
                </a:cubicBezTo>
                <a:cubicBezTo>
                  <a:pt x="85368" y="87924"/>
                  <a:pt x="83227" y="90122"/>
                  <a:pt x="80728" y="90122"/>
                </a:cubicBezTo>
                <a:lnTo>
                  <a:pt x="44327" y="90122"/>
                </a:lnTo>
                <a:cubicBezTo>
                  <a:pt x="41829" y="90122"/>
                  <a:pt x="39688" y="87924"/>
                  <a:pt x="39688" y="85725"/>
                </a:cubicBezTo>
                <a:cubicBezTo>
                  <a:pt x="39688" y="82795"/>
                  <a:pt x="41829" y="80963"/>
                  <a:pt x="44327" y="80963"/>
                </a:cubicBezTo>
                <a:close/>
                <a:moveTo>
                  <a:pt x="129794" y="39688"/>
                </a:moveTo>
                <a:lnTo>
                  <a:pt x="157179" y="39688"/>
                </a:lnTo>
                <a:cubicBezTo>
                  <a:pt x="159369" y="39688"/>
                  <a:pt x="161560" y="41520"/>
                  <a:pt x="161560" y="44084"/>
                </a:cubicBezTo>
                <a:cubicBezTo>
                  <a:pt x="161560" y="46649"/>
                  <a:pt x="159369" y="48847"/>
                  <a:pt x="157179" y="48847"/>
                </a:cubicBezTo>
                <a:lnTo>
                  <a:pt x="129794" y="48847"/>
                </a:lnTo>
                <a:cubicBezTo>
                  <a:pt x="127238" y="48847"/>
                  <a:pt x="125413" y="46649"/>
                  <a:pt x="125413" y="44084"/>
                </a:cubicBezTo>
                <a:cubicBezTo>
                  <a:pt x="125413" y="41520"/>
                  <a:pt x="127238" y="39688"/>
                  <a:pt x="129794" y="39688"/>
                </a:cubicBezTo>
                <a:close/>
                <a:moveTo>
                  <a:pt x="44408" y="39688"/>
                </a:moveTo>
                <a:lnTo>
                  <a:pt x="102866" y="39688"/>
                </a:lnTo>
                <a:cubicBezTo>
                  <a:pt x="105408" y="39688"/>
                  <a:pt x="107587" y="41520"/>
                  <a:pt x="107587" y="44084"/>
                </a:cubicBezTo>
                <a:cubicBezTo>
                  <a:pt x="107587" y="46649"/>
                  <a:pt x="105408" y="48847"/>
                  <a:pt x="102866" y="48847"/>
                </a:cubicBezTo>
                <a:lnTo>
                  <a:pt x="44408" y="48847"/>
                </a:lnTo>
                <a:cubicBezTo>
                  <a:pt x="41866" y="48847"/>
                  <a:pt x="39688" y="46649"/>
                  <a:pt x="39688" y="44084"/>
                </a:cubicBezTo>
                <a:cubicBezTo>
                  <a:pt x="39688" y="41520"/>
                  <a:pt x="41866" y="39688"/>
                  <a:pt x="44408" y="39688"/>
                </a:cubicBezTo>
                <a:close/>
                <a:moveTo>
                  <a:pt x="27053" y="8642"/>
                </a:moveTo>
                <a:cubicBezTo>
                  <a:pt x="16953" y="8642"/>
                  <a:pt x="9017" y="16923"/>
                  <a:pt x="9017" y="26645"/>
                </a:cubicBezTo>
                <a:lnTo>
                  <a:pt x="9017" y="143309"/>
                </a:lnTo>
                <a:cubicBezTo>
                  <a:pt x="9017" y="153391"/>
                  <a:pt x="16953" y="161312"/>
                  <a:pt x="27053" y="161312"/>
                </a:cubicBezTo>
                <a:lnTo>
                  <a:pt x="35710" y="161312"/>
                </a:lnTo>
                <a:cubicBezTo>
                  <a:pt x="38596" y="161312"/>
                  <a:pt x="40399" y="163473"/>
                  <a:pt x="40399" y="165633"/>
                </a:cubicBezTo>
                <a:lnTo>
                  <a:pt x="40399" y="191559"/>
                </a:lnTo>
                <a:lnTo>
                  <a:pt x="73224" y="162393"/>
                </a:lnTo>
                <a:cubicBezTo>
                  <a:pt x="74306" y="161673"/>
                  <a:pt x="75388" y="161312"/>
                  <a:pt x="76470" y="161312"/>
                </a:cubicBezTo>
                <a:lnTo>
                  <a:pt x="94145" y="161312"/>
                </a:lnTo>
                <a:lnTo>
                  <a:pt x="94145" y="107662"/>
                </a:lnTo>
                <a:cubicBezTo>
                  <a:pt x="94145" y="92899"/>
                  <a:pt x="106409" y="80656"/>
                  <a:pt x="121198" y="80656"/>
                </a:cubicBezTo>
                <a:lnTo>
                  <a:pt x="192979" y="80656"/>
                </a:lnTo>
                <a:lnTo>
                  <a:pt x="192979" y="26645"/>
                </a:lnTo>
                <a:cubicBezTo>
                  <a:pt x="192979" y="16923"/>
                  <a:pt x="185044" y="8642"/>
                  <a:pt x="174944" y="8642"/>
                </a:cubicBezTo>
                <a:lnTo>
                  <a:pt x="27053" y="8642"/>
                </a:lnTo>
                <a:close/>
                <a:moveTo>
                  <a:pt x="27053" y="0"/>
                </a:moveTo>
                <a:lnTo>
                  <a:pt x="174944" y="0"/>
                </a:lnTo>
                <a:cubicBezTo>
                  <a:pt x="190094" y="0"/>
                  <a:pt x="202358" y="11882"/>
                  <a:pt x="202358" y="26645"/>
                </a:cubicBezTo>
                <a:lnTo>
                  <a:pt x="202358" y="80656"/>
                </a:lnTo>
                <a:lnTo>
                  <a:pt x="269449" y="80656"/>
                </a:lnTo>
                <a:cubicBezTo>
                  <a:pt x="284238" y="80656"/>
                  <a:pt x="296503" y="92899"/>
                  <a:pt x="296503" y="107662"/>
                </a:cubicBezTo>
                <a:lnTo>
                  <a:pt x="296503" y="223965"/>
                </a:lnTo>
                <a:cubicBezTo>
                  <a:pt x="296503" y="238728"/>
                  <a:pt x="284238" y="250971"/>
                  <a:pt x="269449" y="250971"/>
                </a:cubicBezTo>
                <a:lnTo>
                  <a:pt x="264760" y="250971"/>
                </a:lnTo>
                <a:lnTo>
                  <a:pt x="264760" y="282297"/>
                </a:lnTo>
                <a:cubicBezTo>
                  <a:pt x="264760" y="284097"/>
                  <a:pt x="263678" y="285538"/>
                  <a:pt x="262235" y="286618"/>
                </a:cubicBezTo>
                <a:cubicBezTo>
                  <a:pt x="261875" y="286618"/>
                  <a:pt x="261153" y="286978"/>
                  <a:pt x="260432" y="286978"/>
                </a:cubicBezTo>
                <a:cubicBezTo>
                  <a:pt x="259350" y="286978"/>
                  <a:pt x="258267" y="286618"/>
                  <a:pt x="257546" y="285538"/>
                </a:cubicBezTo>
                <a:lnTo>
                  <a:pt x="218229" y="250971"/>
                </a:lnTo>
                <a:lnTo>
                  <a:pt x="121198" y="250971"/>
                </a:lnTo>
                <a:cubicBezTo>
                  <a:pt x="106409" y="250971"/>
                  <a:pt x="94145" y="238728"/>
                  <a:pt x="94145" y="223965"/>
                </a:cubicBezTo>
                <a:lnTo>
                  <a:pt x="94145" y="169954"/>
                </a:lnTo>
                <a:lnTo>
                  <a:pt x="77913" y="169954"/>
                </a:lnTo>
                <a:lnTo>
                  <a:pt x="38956" y="205242"/>
                </a:lnTo>
                <a:cubicBezTo>
                  <a:pt x="37874" y="205602"/>
                  <a:pt x="36792" y="205962"/>
                  <a:pt x="35710" y="205962"/>
                </a:cubicBezTo>
                <a:cubicBezTo>
                  <a:pt x="35349" y="205962"/>
                  <a:pt x="34628" y="205962"/>
                  <a:pt x="34267" y="205602"/>
                </a:cubicBezTo>
                <a:cubicBezTo>
                  <a:pt x="32464" y="205242"/>
                  <a:pt x="31381" y="203441"/>
                  <a:pt x="31381" y="201641"/>
                </a:cubicBezTo>
                <a:lnTo>
                  <a:pt x="31381" y="169954"/>
                </a:lnTo>
                <a:lnTo>
                  <a:pt x="27053" y="169954"/>
                </a:lnTo>
                <a:cubicBezTo>
                  <a:pt x="12264" y="169954"/>
                  <a:pt x="0" y="158072"/>
                  <a:pt x="0" y="143309"/>
                </a:cubicBezTo>
                <a:lnTo>
                  <a:pt x="0" y="26645"/>
                </a:lnTo>
                <a:cubicBezTo>
                  <a:pt x="0" y="11882"/>
                  <a:pt x="12264" y="0"/>
                  <a:pt x="2705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4" name="Freeform 699">
            <a:extLst>
              <a:ext uri="{FF2B5EF4-FFF2-40B4-BE49-F238E27FC236}">
                <a16:creationId xmlns:a16="http://schemas.microsoft.com/office/drawing/2014/main" id="{32B9329C-FE84-804C-AB91-975AC0DBDDCC}"/>
              </a:ext>
            </a:extLst>
          </p:cNvPr>
          <p:cNvSpPr>
            <a:spLocks noChangeArrowheads="1"/>
          </p:cNvSpPr>
          <p:nvPr/>
        </p:nvSpPr>
        <p:spPr bwMode="auto">
          <a:xfrm>
            <a:off x="2091035" y="2790072"/>
            <a:ext cx="328500" cy="328499"/>
          </a:xfrm>
          <a:custGeom>
            <a:avLst/>
            <a:gdLst>
              <a:gd name="T0" fmla="*/ 177469 w 296507"/>
              <a:gd name="T1" fmla="*/ 287473 h 296501"/>
              <a:gd name="T2" fmla="*/ 147461 w 296507"/>
              <a:gd name="T3" fmla="*/ 238125 h 296501"/>
              <a:gd name="T4" fmla="*/ 142875 w 296507"/>
              <a:gd name="T5" fmla="*/ 242521 h 296501"/>
              <a:gd name="T6" fmla="*/ 9017 w 296507"/>
              <a:gd name="T7" fmla="*/ 247025 h 296501"/>
              <a:gd name="T8" fmla="*/ 181797 w 296507"/>
              <a:gd name="T9" fmla="*/ 256054 h 296501"/>
              <a:gd name="T10" fmla="*/ 287485 w 296507"/>
              <a:gd name="T11" fmla="*/ 229329 h 296501"/>
              <a:gd name="T12" fmla="*/ 198487 w 296507"/>
              <a:gd name="T13" fmla="*/ 163512 h 296501"/>
              <a:gd name="T14" fmla="*/ 148814 w 296507"/>
              <a:gd name="T15" fmla="*/ 172671 h 296501"/>
              <a:gd name="T16" fmla="*/ 62530 w 296507"/>
              <a:gd name="T17" fmla="*/ 146050 h 296501"/>
              <a:gd name="T18" fmla="*/ 71746 w 296507"/>
              <a:gd name="T19" fmla="*/ 155209 h 296501"/>
              <a:gd name="T20" fmla="*/ 265242 w 296507"/>
              <a:gd name="T21" fmla="*/ 136525 h 296501"/>
              <a:gd name="T22" fmla="*/ 239227 w 296507"/>
              <a:gd name="T23" fmla="*/ 145684 h 296501"/>
              <a:gd name="T24" fmla="*/ 148818 w 296507"/>
              <a:gd name="T25" fmla="*/ 136525 h 296501"/>
              <a:gd name="T26" fmla="*/ 215946 w 296507"/>
              <a:gd name="T27" fmla="*/ 145684 h 296501"/>
              <a:gd name="T28" fmla="*/ 148818 w 296507"/>
              <a:gd name="T29" fmla="*/ 136525 h 296501"/>
              <a:gd name="T30" fmla="*/ 62530 w 296507"/>
              <a:gd name="T31" fmla="*/ 174259 h 296501"/>
              <a:gd name="T32" fmla="*/ 130117 w 296507"/>
              <a:gd name="T33" fmla="*/ 118550 h 296501"/>
              <a:gd name="T34" fmla="*/ 124342 w 296507"/>
              <a:gd name="T35" fmla="*/ 135494 h 296501"/>
              <a:gd name="T36" fmla="*/ 125785 w 296507"/>
              <a:gd name="T37" fmla="*/ 176952 h 296501"/>
              <a:gd name="T38" fmla="*/ 282787 w 296507"/>
              <a:gd name="T39" fmla="*/ 190652 h 296501"/>
              <a:gd name="T40" fmla="*/ 282787 w 296507"/>
              <a:gd name="T41" fmla="*/ 118550 h 296501"/>
              <a:gd name="T42" fmla="*/ 282787 w 296507"/>
              <a:gd name="T43" fmla="*/ 109537 h 296501"/>
              <a:gd name="T44" fmla="*/ 282787 w 296507"/>
              <a:gd name="T45" fmla="*/ 199665 h 296501"/>
              <a:gd name="T46" fmla="*/ 116762 w 296507"/>
              <a:gd name="T47" fmla="*/ 178755 h 296501"/>
              <a:gd name="T48" fmla="*/ 116762 w 296507"/>
              <a:gd name="T49" fmla="*/ 130446 h 296501"/>
              <a:gd name="T50" fmla="*/ 4328 w 296507"/>
              <a:gd name="T51" fmla="*/ 68262 h 296501"/>
              <a:gd name="T52" fmla="*/ 287485 w 296507"/>
              <a:gd name="T53" fmla="*/ 219940 h 296501"/>
              <a:gd name="T54" fmla="*/ 296503 w 296507"/>
              <a:gd name="T55" fmla="*/ 213801 h 296501"/>
              <a:gd name="T56" fmla="*/ 278467 w 296507"/>
              <a:gd name="T57" fmla="*/ 265082 h 296501"/>
              <a:gd name="T58" fmla="*/ 215704 w 296507"/>
              <a:gd name="T59" fmla="*/ 287473 h 296501"/>
              <a:gd name="T60" fmla="*/ 181797 w 296507"/>
              <a:gd name="T61" fmla="*/ 296501 h 296501"/>
              <a:gd name="T62" fmla="*/ 76470 w 296507"/>
              <a:gd name="T63" fmla="*/ 291806 h 296501"/>
              <a:gd name="T64" fmla="*/ 110016 w 296507"/>
              <a:gd name="T65" fmla="*/ 265082 h 296501"/>
              <a:gd name="T66" fmla="*/ 0 w 296507"/>
              <a:gd name="T67" fmla="*/ 224274 h 296501"/>
              <a:gd name="T68" fmla="*/ 104687 w 296507"/>
              <a:gd name="T69" fmla="*/ 53975 h 296501"/>
              <a:gd name="T70" fmla="*/ 198167 w 296507"/>
              <a:gd name="T71" fmla="*/ 63134 h 296501"/>
              <a:gd name="T72" fmla="*/ 104687 w 296507"/>
              <a:gd name="T73" fmla="*/ 53975 h 296501"/>
              <a:gd name="T74" fmla="*/ 18683 w 296507"/>
              <a:gd name="T75" fmla="*/ 55562 h 296501"/>
              <a:gd name="T76" fmla="*/ 163107 w 296507"/>
              <a:gd name="T77" fmla="*/ 26987 h 296501"/>
              <a:gd name="T78" fmla="*/ 221930 w 296507"/>
              <a:gd name="T79" fmla="*/ 36146 h 296501"/>
              <a:gd name="T80" fmla="*/ 163107 w 296507"/>
              <a:gd name="T81" fmla="*/ 26987 h 296501"/>
              <a:gd name="T82" fmla="*/ 144108 w 296507"/>
              <a:gd name="T83" fmla="*/ 31383 h 296501"/>
              <a:gd name="T84" fmla="*/ 100013 w 296507"/>
              <a:gd name="T85" fmla="*/ 31383 h 296501"/>
              <a:gd name="T86" fmla="*/ 37733 w 296507"/>
              <a:gd name="T87" fmla="*/ 45671 h 296501"/>
              <a:gd name="T88" fmla="*/ 18683 w 296507"/>
              <a:gd name="T89" fmla="*/ 26987 h 296501"/>
              <a:gd name="T90" fmla="*/ 82370 w 296507"/>
              <a:gd name="T91" fmla="*/ 22351 h 296501"/>
              <a:gd name="T92" fmla="*/ 80935 w 296507"/>
              <a:gd name="T93" fmla="*/ 64170 h 296501"/>
              <a:gd name="T94" fmla="*/ 87033 w 296507"/>
              <a:gd name="T95" fmla="*/ 81114 h 296501"/>
              <a:gd name="T96" fmla="*/ 243086 w 296507"/>
              <a:gd name="T97" fmla="*/ 13339 h 296501"/>
              <a:gd name="T98" fmla="*/ 266215 w 296507"/>
              <a:gd name="T99" fmla="*/ 0 h 296501"/>
              <a:gd name="T100" fmla="*/ 296507 w 296507"/>
              <a:gd name="T101" fmla="*/ 95368 h 296501"/>
              <a:gd name="T102" fmla="*/ 287597 w 296507"/>
              <a:gd name="T103" fmla="*/ 17502 h 296501"/>
              <a:gd name="T104" fmla="*/ 261938 w 296507"/>
              <a:gd name="T105" fmla="*/ 4286 h 296501"/>
              <a:gd name="T106" fmla="*/ 238781 w 296507"/>
              <a:gd name="T107" fmla="*/ 0 h 296501"/>
              <a:gd name="T108" fmla="*/ 238781 w 296507"/>
              <a:gd name="T109" fmla="*/ 90126 h 296501"/>
              <a:gd name="T110" fmla="*/ 73401 w 296507"/>
              <a:gd name="T111" fmla="*/ 69217 h 296501"/>
              <a:gd name="T112" fmla="*/ 73401 w 296507"/>
              <a:gd name="T113" fmla="*/ 20909 h 296501"/>
              <a:gd name="T114" fmla="*/ 18080 w 296507"/>
              <a:gd name="T115" fmla="*/ 0 h 296501"/>
              <a:gd name="T116" fmla="*/ 60387 w 296507"/>
              <a:gd name="T117" fmla="*/ 8603 h 296501"/>
              <a:gd name="T118" fmla="*/ 4339 w 296507"/>
              <a:gd name="T119" fmla="*/ 21866 h 296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6507" h="296501">
                <a:moveTo>
                  <a:pt x="119034" y="265082"/>
                </a:moveTo>
                <a:lnTo>
                  <a:pt x="119034" y="287473"/>
                </a:lnTo>
                <a:lnTo>
                  <a:pt x="177469" y="287473"/>
                </a:lnTo>
                <a:lnTo>
                  <a:pt x="177469" y="265082"/>
                </a:lnTo>
                <a:lnTo>
                  <a:pt x="119034" y="265082"/>
                </a:lnTo>
                <a:close/>
                <a:moveTo>
                  <a:pt x="147461" y="238125"/>
                </a:moveTo>
                <a:cubicBezTo>
                  <a:pt x="149931" y="238125"/>
                  <a:pt x="152047" y="239957"/>
                  <a:pt x="152047" y="242521"/>
                </a:cubicBezTo>
                <a:cubicBezTo>
                  <a:pt x="152047" y="245452"/>
                  <a:pt x="149931" y="247284"/>
                  <a:pt x="147461" y="247284"/>
                </a:cubicBezTo>
                <a:cubicBezTo>
                  <a:pt x="144992" y="247284"/>
                  <a:pt x="142875" y="245452"/>
                  <a:pt x="142875" y="242521"/>
                </a:cubicBezTo>
                <a:cubicBezTo>
                  <a:pt x="142875" y="239957"/>
                  <a:pt x="144992" y="238125"/>
                  <a:pt x="147461" y="238125"/>
                </a:cubicBezTo>
                <a:close/>
                <a:moveTo>
                  <a:pt x="9017" y="229329"/>
                </a:moveTo>
                <a:lnTo>
                  <a:pt x="9017" y="247025"/>
                </a:lnTo>
                <a:cubicBezTo>
                  <a:pt x="9017" y="252081"/>
                  <a:pt x="12985" y="256054"/>
                  <a:pt x="18035" y="256054"/>
                </a:cubicBezTo>
                <a:lnTo>
                  <a:pt x="114706" y="256054"/>
                </a:lnTo>
                <a:lnTo>
                  <a:pt x="181797" y="256054"/>
                </a:lnTo>
                <a:lnTo>
                  <a:pt x="278467" y="256054"/>
                </a:lnTo>
                <a:cubicBezTo>
                  <a:pt x="283517" y="256054"/>
                  <a:pt x="287485" y="252081"/>
                  <a:pt x="287485" y="247025"/>
                </a:cubicBezTo>
                <a:lnTo>
                  <a:pt x="287485" y="229329"/>
                </a:lnTo>
                <a:lnTo>
                  <a:pt x="9017" y="229329"/>
                </a:lnTo>
                <a:close/>
                <a:moveTo>
                  <a:pt x="148814" y="163512"/>
                </a:moveTo>
                <a:lnTo>
                  <a:pt x="198487" y="163512"/>
                </a:lnTo>
                <a:cubicBezTo>
                  <a:pt x="200662" y="163512"/>
                  <a:pt x="202838" y="165344"/>
                  <a:pt x="202838" y="167908"/>
                </a:cubicBezTo>
                <a:cubicBezTo>
                  <a:pt x="202838" y="170473"/>
                  <a:pt x="200662" y="172671"/>
                  <a:pt x="198487" y="172671"/>
                </a:cubicBezTo>
                <a:lnTo>
                  <a:pt x="148814" y="172671"/>
                </a:lnTo>
                <a:cubicBezTo>
                  <a:pt x="146276" y="172671"/>
                  <a:pt x="144463" y="170473"/>
                  <a:pt x="144463" y="167908"/>
                </a:cubicBezTo>
                <a:cubicBezTo>
                  <a:pt x="144463" y="165344"/>
                  <a:pt x="146276" y="163512"/>
                  <a:pt x="148814" y="163512"/>
                </a:cubicBezTo>
                <a:close/>
                <a:moveTo>
                  <a:pt x="62530" y="146050"/>
                </a:moveTo>
                <a:cubicBezTo>
                  <a:pt x="57567" y="146050"/>
                  <a:pt x="53313" y="150080"/>
                  <a:pt x="53313" y="155209"/>
                </a:cubicBezTo>
                <a:cubicBezTo>
                  <a:pt x="53313" y="160704"/>
                  <a:pt x="57567" y="165100"/>
                  <a:pt x="62530" y="165100"/>
                </a:cubicBezTo>
                <a:cubicBezTo>
                  <a:pt x="67492" y="165100"/>
                  <a:pt x="71746" y="160704"/>
                  <a:pt x="71746" y="155209"/>
                </a:cubicBezTo>
                <a:cubicBezTo>
                  <a:pt x="71746" y="150080"/>
                  <a:pt x="67492" y="146050"/>
                  <a:pt x="62530" y="146050"/>
                </a:cubicBezTo>
                <a:close/>
                <a:moveTo>
                  <a:pt x="239227" y="136525"/>
                </a:moveTo>
                <a:lnTo>
                  <a:pt x="265242" y="136525"/>
                </a:lnTo>
                <a:cubicBezTo>
                  <a:pt x="267381" y="136525"/>
                  <a:pt x="269519" y="138723"/>
                  <a:pt x="269519" y="141288"/>
                </a:cubicBezTo>
                <a:cubicBezTo>
                  <a:pt x="269519" y="143486"/>
                  <a:pt x="267381" y="145684"/>
                  <a:pt x="265242" y="145684"/>
                </a:cubicBezTo>
                <a:lnTo>
                  <a:pt x="239227" y="145684"/>
                </a:lnTo>
                <a:cubicBezTo>
                  <a:pt x="236732" y="145684"/>
                  <a:pt x="234950" y="143486"/>
                  <a:pt x="234950" y="141288"/>
                </a:cubicBezTo>
                <a:cubicBezTo>
                  <a:pt x="234950" y="138723"/>
                  <a:pt x="236732" y="136525"/>
                  <a:pt x="239227" y="136525"/>
                </a:cubicBezTo>
                <a:close/>
                <a:moveTo>
                  <a:pt x="148818" y="136525"/>
                </a:moveTo>
                <a:lnTo>
                  <a:pt x="215946" y="136525"/>
                </a:lnTo>
                <a:cubicBezTo>
                  <a:pt x="218486" y="136525"/>
                  <a:pt x="220300" y="138723"/>
                  <a:pt x="220300" y="141288"/>
                </a:cubicBezTo>
                <a:cubicBezTo>
                  <a:pt x="220300" y="143486"/>
                  <a:pt x="218486" y="145684"/>
                  <a:pt x="215946" y="145684"/>
                </a:cubicBezTo>
                <a:lnTo>
                  <a:pt x="148818" y="145684"/>
                </a:lnTo>
                <a:cubicBezTo>
                  <a:pt x="146278" y="145684"/>
                  <a:pt x="144463" y="143486"/>
                  <a:pt x="144463" y="141288"/>
                </a:cubicBezTo>
                <a:cubicBezTo>
                  <a:pt x="144463" y="138723"/>
                  <a:pt x="146278" y="136525"/>
                  <a:pt x="148818" y="136525"/>
                </a:cubicBezTo>
                <a:close/>
                <a:moveTo>
                  <a:pt x="62530" y="136525"/>
                </a:moveTo>
                <a:cubicBezTo>
                  <a:pt x="72810" y="136525"/>
                  <a:pt x="80609" y="144951"/>
                  <a:pt x="80609" y="155209"/>
                </a:cubicBezTo>
                <a:cubicBezTo>
                  <a:pt x="80609" y="165833"/>
                  <a:pt x="72810" y="174259"/>
                  <a:pt x="62530" y="174259"/>
                </a:cubicBezTo>
                <a:cubicBezTo>
                  <a:pt x="52604" y="174259"/>
                  <a:pt x="44450" y="165833"/>
                  <a:pt x="44450" y="155209"/>
                </a:cubicBezTo>
                <a:cubicBezTo>
                  <a:pt x="44450" y="144951"/>
                  <a:pt x="52604" y="136525"/>
                  <a:pt x="62530" y="136525"/>
                </a:cubicBezTo>
                <a:close/>
                <a:moveTo>
                  <a:pt x="130117" y="118550"/>
                </a:moveTo>
                <a:cubicBezTo>
                  <a:pt x="127590" y="118550"/>
                  <a:pt x="125785" y="120713"/>
                  <a:pt x="125785" y="123236"/>
                </a:cubicBezTo>
                <a:lnTo>
                  <a:pt x="125785" y="132249"/>
                </a:lnTo>
                <a:cubicBezTo>
                  <a:pt x="125785" y="133331"/>
                  <a:pt x="125425" y="134773"/>
                  <a:pt x="124342" y="135494"/>
                </a:cubicBezTo>
                <a:lnTo>
                  <a:pt x="105213" y="154601"/>
                </a:lnTo>
                <a:lnTo>
                  <a:pt x="124342" y="174068"/>
                </a:lnTo>
                <a:cubicBezTo>
                  <a:pt x="125425" y="174789"/>
                  <a:pt x="125785" y="175871"/>
                  <a:pt x="125785" y="176952"/>
                </a:cubicBezTo>
                <a:lnTo>
                  <a:pt x="125785" y="186326"/>
                </a:lnTo>
                <a:cubicBezTo>
                  <a:pt x="125785" y="188849"/>
                  <a:pt x="127590" y="190652"/>
                  <a:pt x="130117" y="190652"/>
                </a:cubicBezTo>
                <a:lnTo>
                  <a:pt x="282787" y="190652"/>
                </a:lnTo>
                <a:cubicBezTo>
                  <a:pt x="285314" y="190652"/>
                  <a:pt x="287479" y="188849"/>
                  <a:pt x="287479" y="186326"/>
                </a:cubicBezTo>
                <a:lnTo>
                  <a:pt x="287479" y="123236"/>
                </a:lnTo>
                <a:cubicBezTo>
                  <a:pt x="287479" y="120713"/>
                  <a:pt x="285314" y="118550"/>
                  <a:pt x="282787" y="118550"/>
                </a:cubicBezTo>
                <a:lnTo>
                  <a:pt x="130117" y="118550"/>
                </a:lnTo>
                <a:close/>
                <a:moveTo>
                  <a:pt x="130117" y="109537"/>
                </a:moveTo>
                <a:lnTo>
                  <a:pt x="282787" y="109537"/>
                </a:lnTo>
                <a:cubicBezTo>
                  <a:pt x="290367" y="109537"/>
                  <a:pt x="296502" y="115666"/>
                  <a:pt x="296502" y="123236"/>
                </a:cubicBezTo>
                <a:lnTo>
                  <a:pt x="296502" y="186326"/>
                </a:lnTo>
                <a:cubicBezTo>
                  <a:pt x="296502" y="193896"/>
                  <a:pt x="290367" y="199665"/>
                  <a:pt x="282787" y="199665"/>
                </a:cubicBezTo>
                <a:lnTo>
                  <a:pt x="130117" y="199665"/>
                </a:lnTo>
                <a:cubicBezTo>
                  <a:pt x="122898" y="199665"/>
                  <a:pt x="116762" y="193896"/>
                  <a:pt x="116762" y="186326"/>
                </a:cubicBezTo>
                <a:lnTo>
                  <a:pt x="116762" y="178755"/>
                </a:lnTo>
                <a:lnTo>
                  <a:pt x="95829" y="157845"/>
                </a:lnTo>
                <a:cubicBezTo>
                  <a:pt x="93663" y="156043"/>
                  <a:pt x="93663" y="153159"/>
                  <a:pt x="95829" y="151717"/>
                </a:cubicBezTo>
                <a:lnTo>
                  <a:pt x="116762" y="130446"/>
                </a:lnTo>
                <a:lnTo>
                  <a:pt x="116762" y="123236"/>
                </a:lnTo>
                <a:cubicBezTo>
                  <a:pt x="116762" y="115666"/>
                  <a:pt x="122898" y="109537"/>
                  <a:pt x="130117" y="109537"/>
                </a:cubicBezTo>
                <a:close/>
                <a:moveTo>
                  <a:pt x="4328" y="68262"/>
                </a:moveTo>
                <a:cubicBezTo>
                  <a:pt x="7214" y="68262"/>
                  <a:pt x="9017" y="70068"/>
                  <a:pt x="9017" y="72596"/>
                </a:cubicBezTo>
                <a:lnTo>
                  <a:pt x="9017" y="219940"/>
                </a:lnTo>
                <a:lnTo>
                  <a:pt x="287485" y="219940"/>
                </a:lnTo>
                <a:lnTo>
                  <a:pt x="287485" y="213801"/>
                </a:lnTo>
                <a:cubicBezTo>
                  <a:pt x="287485" y="211273"/>
                  <a:pt x="289288" y="209106"/>
                  <a:pt x="292174" y="209106"/>
                </a:cubicBezTo>
                <a:cubicBezTo>
                  <a:pt x="294699" y="209106"/>
                  <a:pt x="296503" y="211273"/>
                  <a:pt x="296503" y="213801"/>
                </a:cubicBezTo>
                <a:lnTo>
                  <a:pt x="296503" y="224274"/>
                </a:lnTo>
                <a:lnTo>
                  <a:pt x="296503" y="247025"/>
                </a:lnTo>
                <a:cubicBezTo>
                  <a:pt x="296503" y="256776"/>
                  <a:pt x="288567" y="265082"/>
                  <a:pt x="278467" y="265082"/>
                </a:cubicBezTo>
                <a:lnTo>
                  <a:pt x="186486" y="265082"/>
                </a:lnTo>
                <a:lnTo>
                  <a:pt x="186486" y="287473"/>
                </a:lnTo>
                <a:lnTo>
                  <a:pt x="215704" y="287473"/>
                </a:lnTo>
                <a:cubicBezTo>
                  <a:pt x="218229" y="287473"/>
                  <a:pt x="220032" y="289639"/>
                  <a:pt x="220032" y="291806"/>
                </a:cubicBezTo>
                <a:cubicBezTo>
                  <a:pt x="220032" y="294334"/>
                  <a:pt x="218229" y="296501"/>
                  <a:pt x="215704" y="296501"/>
                </a:cubicBezTo>
                <a:lnTo>
                  <a:pt x="181797" y="296501"/>
                </a:lnTo>
                <a:lnTo>
                  <a:pt x="114706" y="296501"/>
                </a:lnTo>
                <a:lnTo>
                  <a:pt x="80799" y="296501"/>
                </a:lnTo>
                <a:cubicBezTo>
                  <a:pt x="78274" y="296501"/>
                  <a:pt x="76470" y="294334"/>
                  <a:pt x="76470" y="291806"/>
                </a:cubicBezTo>
                <a:cubicBezTo>
                  <a:pt x="76470" y="289639"/>
                  <a:pt x="78274" y="287473"/>
                  <a:pt x="80799" y="287473"/>
                </a:cubicBezTo>
                <a:lnTo>
                  <a:pt x="110016" y="287473"/>
                </a:lnTo>
                <a:lnTo>
                  <a:pt x="110016" y="265082"/>
                </a:lnTo>
                <a:lnTo>
                  <a:pt x="18035" y="265082"/>
                </a:lnTo>
                <a:cubicBezTo>
                  <a:pt x="7935" y="265082"/>
                  <a:pt x="0" y="256776"/>
                  <a:pt x="0" y="247025"/>
                </a:cubicBezTo>
                <a:lnTo>
                  <a:pt x="0" y="224274"/>
                </a:lnTo>
                <a:lnTo>
                  <a:pt x="0" y="72596"/>
                </a:lnTo>
                <a:cubicBezTo>
                  <a:pt x="0" y="70068"/>
                  <a:pt x="2164" y="68262"/>
                  <a:pt x="4328" y="68262"/>
                </a:cubicBezTo>
                <a:close/>
                <a:moveTo>
                  <a:pt x="104687" y="53975"/>
                </a:moveTo>
                <a:lnTo>
                  <a:pt x="198167" y="53975"/>
                </a:lnTo>
                <a:cubicBezTo>
                  <a:pt x="201043" y="53975"/>
                  <a:pt x="202841" y="56173"/>
                  <a:pt x="202841" y="58737"/>
                </a:cubicBezTo>
                <a:cubicBezTo>
                  <a:pt x="202841" y="61302"/>
                  <a:pt x="201043" y="63134"/>
                  <a:pt x="198167" y="63134"/>
                </a:cubicBezTo>
                <a:lnTo>
                  <a:pt x="104687" y="63134"/>
                </a:lnTo>
                <a:cubicBezTo>
                  <a:pt x="102170" y="63134"/>
                  <a:pt x="100013" y="61302"/>
                  <a:pt x="100013" y="58737"/>
                </a:cubicBezTo>
                <a:cubicBezTo>
                  <a:pt x="100013" y="56173"/>
                  <a:pt x="102170" y="53975"/>
                  <a:pt x="104687" y="53975"/>
                </a:cubicBezTo>
                <a:close/>
                <a:moveTo>
                  <a:pt x="18683" y="36146"/>
                </a:moveTo>
                <a:cubicBezTo>
                  <a:pt x="13555" y="36146"/>
                  <a:pt x="9158" y="40542"/>
                  <a:pt x="9158" y="45671"/>
                </a:cubicBezTo>
                <a:cubicBezTo>
                  <a:pt x="9158" y="51166"/>
                  <a:pt x="13555" y="55562"/>
                  <a:pt x="18683" y="55562"/>
                </a:cubicBezTo>
                <a:cubicBezTo>
                  <a:pt x="24179" y="55562"/>
                  <a:pt x="28575" y="51166"/>
                  <a:pt x="28575" y="45671"/>
                </a:cubicBezTo>
                <a:cubicBezTo>
                  <a:pt x="28575" y="40542"/>
                  <a:pt x="24179" y="36146"/>
                  <a:pt x="18683" y="36146"/>
                </a:cubicBezTo>
                <a:close/>
                <a:moveTo>
                  <a:pt x="163107" y="26987"/>
                </a:moveTo>
                <a:lnTo>
                  <a:pt x="221930" y="26987"/>
                </a:lnTo>
                <a:cubicBezTo>
                  <a:pt x="224472" y="26987"/>
                  <a:pt x="226650" y="28819"/>
                  <a:pt x="226650" y="31383"/>
                </a:cubicBezTo>
                <a:cubicBezTo>
                  <a:pt x="226650" y="33947"/>
                  <a:pt x="224472" y="36146"/>
                  <a:pt x="221930" y="36146"/>
                </a:cubicBezTo>
                <a:lnTo>
                  <a:pt x="163107" y="36146"/>
                </a:lnTo>
                <a:cubicBezTo>
                  <a:pt x="160566" y="36146"/>
                  <a:pt x="158750" y="33947"/>
                  <a:pt x="158750" y="31383"/>
                </a:cubicBezTo>
                <a:cubicBezTo>
                  <a:pt x="158750" y="28819"/>
                  <a:pt x="160566" y="26987"/>
                  <a:pt x="163107" y="26987"/>
                </a:cubicBezTo>
                <a:close/>
                <a:moveTo>
                  <a:pt x="104636" y="26987"/>
                </a:moveTo>
                <a:lnTo>
                  <a:pt x="139840" y="26987"/>
                </a:lnTo>
                <a:cubicBezTo>
                  <a:pt x="141974" y="26987"/>
                  <a:pt x="144108" y="28819"/>
                  <a:pt x="144108" y="31383"/>
                </a:cubicBezTo>
                <a:cubicBezTo>
                  <a:pt x="144108" y="33947"/>
                  <a:pt x="141974" y="36146"/>
                  <a:pt x="139840" y="36146"/>
                </a:cubicBezTo>
                <a:lnTo>
                  <a:pt x="104636" y="36146"/>
                </a:lnTo>
                <a:cubicBezTo>
                  <a:pt x="102147" y="36146"/>
                  <a:pt x="100013" y="33947"/>
                  <a:pt x="100013" y="31383"/>
                </a:cubicBezTo>
                <a:cubicBezTo>
                  <a:pt x="100013" y="28819"/>
                  <a:pt x="102147" y="26987"/>
                  <a:pt x="104636" y="26987"/>
                </a:cubicBezTo>
                <a:close/>
                <a:moveTo>
                  <a:pt x="18683" y="26987"/>
                </a:moveTo>
                <a:cubicBezTo>
                  <a:pt x="29307" y="26987"/>
                  <a:pt x="37733" y="35413"/>
                  <a:pt x="37733" y="45671"/>
                </a:cubicBezTo>
                <a:cubicBezTo>
                  <a:pt x="37733" y="55928"/>
                  <a:pt x="29307" y="64721"/>
                  <a:pt x="18683" y="64721"/>
                </a:cubicBezTo>
                <a:cubicBezTo>
                  <a:pt x="8426" y="64721"/>
                  <a:pt x="0" y="55928"/>
                  <a:pt x="0" y="45671"/>
                </a:cubicBezTo>
                <a:cubicBezTo>
                  <a:pt x="0" y="35413"/>
                  <a:pt x="8426" y="26987"/>
                  <a:pt x="18683" y="26987"/>
                </a:cubicBezTo>
                <a:close/>
                <a:moveTo>
                  <a:pt x="87033" y="9013"/>
                </a:moveTo>
                <a:cubicBezTo>
                  <a:pt x="84522" y="9013"/>
                  <a:pt x="82370" y="11176"/>
                  <a:pt x="82370" y="13339"/>
                </a:cubicBezTo>
                <a:lnTo>
                  <a:pt x="82370" y="22351"/>
                </a:lnTo>
                <a:cubicBezTo>
                  <a:pt x="82370" y="23793"/>
                  <a:pt x="82011" y="24875"/>
                  <a:pt x="80935" y="25596"/>
                </a:cubicBezTo>
                <a:lnTo>
                  <a:pt x="61921" y="45063"/>
                </a:lnTo>
                <a:lnTo>
                  <a:pt x="80935" y="64170"/>
                </a:lnTo>
                <a:cubicBezTo>
                  <a:pt x="82011" y="65251"/>
                  <a:pt x="82370" y="66333"/>
                  <a:pt x="82370" y="67414"/>
                </a:cubicBezTo>
                <a:lnTo>
                  <a:pt x="82370" y="76788"/>
                </a:lnTo>
                <a:cubicBezTo>
                  <a:pt x="82370" y="78951"/>
                  <a:pt x="84522" y="81114"/>
                  <a:pt x="87033" y="81114"/>
                </a:cubicBezTo>
                <a:lnTo>
                  <a:pt x="238781" y="81114"/>
                </a:lnTo>
                <a:cubicBezTo>
                  <a:pt x="241292" y="81114"/>
                  <a:pt x="243086" y="78951"/>
                  <a:pt x="243086" y="76788"/>
                </a:cubicBezTo>
                <a:lnTo>
                  <a:pt x="243086" y="13339"/>
                </a:lnTo>
                <a:cubicBezTo>
                  <a:pt x="243086" y="11176"/>
                  <a:pt x="241292" y="9013"/>
                  <a:pt x="238781" y="9013"/>
                </a:cubicBezTo>
                <a:lnTo>
                  <a:pt x="87033" y="9013"/>
                </a:lnTo>
                <a:close/>
                <a:moveTo>
                  <a:pt x="266215" y="0"/>
                </a:moveTo>
                <a:lnTo>
                  <a:pt x="278688" y="0"/>
                </a:lnTo>
                <a:cubicBezTo>
                  <a:pt x="288667" y="0"/>
                  <a:pt x="296507" y="7858"/>
                  <a:pt x="296507" y="17502"/>
                </a:cubicBezTo>
                <a:lnTo>
                  <a:pt x="296507" y="95368"/>
                </a:lnTo>
                <a:cubicBezTo>
                  <a:pt x="296507" y="97869"/>
                  <a:pt x="294725" y="99655"/>
                  <a:pt x="292230" y="99655"/>
                </a:cubicBezTo>
                <a:cubicBezTo>
                  <a:pt x="289379" y="99655"/>
                  <a:pt x="287597" y="97869"/>
                  <a:pt x="287597" y="95368"/>
                </a:cubicBezTo>
                <a:lnTo>
                  <a:pt x="287597" y="17502"/>
                </a:lnTo>
                <a:cubicBezTo>
                  <a:pt x="287597" y="12501"/>
                  <a:pt x="283677" y="8572"/>
                  <a:pt x="278688" y="8572"/>
                </a:cubicBezTo>
                <a:lnTo>
                  <a:pt x="266215" y="8572"/>
                </a:lnTo>
                <a:cubicBezTo>
                  <a:pt x="264077" y="8572"/>
                  <a:pt x="261938" y="6429"/>
                  <a:pt x="261938" y="4286"/>
                </a:cubicBezTo>
                <a:cubicBezTo>
                  <a:pt x="261938" y="1786"/>
                  <a:pt x="264077" y="0"/>
                  <a:pt x="266215" y="0"/>
                </a:cubicBezTo>
                <a:close/>
                <a:moveTo>
                  <a:pt x="87033" y="0"/>
                </a:moveTo>
                <a:lnTo>
                  <a:pt x="238781" y="0"/>
                </a:lnTo>
                <a:cubicBezTo>
                  <a:pt x="245956" y="0"/>
                  <a:pt x="252055" y="6128"/>
                  <a:pt x="252055" y="13339"/>
                </a:cubicBezTo>
                <a:lnTo>
                  <a:pt x="252055" y="76788"/>
                </a:lnTo>
                <a:cubicBezTo>
                  <a:pt x="252055" y="83998"/>
                  <a:pt x="245956" y="90126"/>
                  <a:pt x="238781" y="90126"/>
                </a:cubicBezTo>
                <a:lnTo>
                  <a:pt x="87033" y="90126"/>
                </a:lnTo>
                <a:cubicBezTo>
                  <a:pt x="79500" y="90126"/>
                  <a:pt x="73401" y="83998"/>
                  <a:pt x="73401" y="76788"/>
                </a:cubicBezTo>
                <a:lnTo>
                  <a:pt x="73401" y="69217"/>
                </a:lnTo>
                <a:lnTo>
                  <a:pt x="52235" y="47947"/>
                </a:lnTo>
                <a:cubicBezTo>
                  <a:pt x="50800" y="46505"/>
                  <a:pt x="50800" y="43621"/>
                  <a:pt x="52235" y="41819"/>
                </a:cubicBezTo>
                <a:lnTo>
                  <a:pt x="73401" y="20909"/>
                </a:lnTo>
                <a:lnTo>
                  <a:pt x="73401" y="13339"/>
                </a:lnTo>
                <a:cubicBezTo>
                  <a:pt x="73401" y="6128"/>
                  <a:pt x="79500" y="0"/>
                  <a:pt x="87033" y="0"/>
                </a:cubicBezTo>
                <a:close/>
                <a:moveTo>
                  <a:pt x="18080" y="0"/>
                </a:moveTo>
                <a:lnTo>
                  <a:pt x="60387" y="0"/>
                </a:lnTo>
                <a:cubicBezTo>
                  <a:pt x="62557" y="0"/>
                  <a:pt x="64727" y="1792"/>
                  <a:pt x="64727" y="4301"/>
                </a:cubicBezTo>
                <a:cubicBezTo>
                  <a:pt x="64727" y="6452"/>
                  <a:pt x="62557" y="8603"/>
                  <a:pt x="60387" y="8603"/>
                </a:cubicBezTo>
                <a:lnTo>
                  <a:pt x="18080" y="8603"/>
                </a:lnTo>
                <a:cubicBezTo>
                  <a:pt x="13017" y="8603"/>
                  <a:pt x="9040" y="12546"/>
                  <a:pt x="9040" y="17565"/>
                </a:cubicBezTo>
                <a:cubicBezTo>
                  <a:pt x="9040" y="20074"/>
                  <a:pt x="7232" y="21866"/>
                  <a:pt x="4339" y="21866"/>
                </a:cubicBezTo>
                <a:cubicBezTo>
                  <a:pt x="2169" y="21866"/>
                  <a:pt x="0" y="20074"/>
                  <a:pt x="0" y="17565"/>
                </a:cubicBezTo>
                <a:cubicBezTo>
                  <a:pt x="0" y="7886"/>
                  <a:pt x="7955" y="0"/>
                  <a:pt x="1808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5" name="Freeform 700">
            <a:extLst>
              <a:ext uri="{FF2B5EF4-FFF2-40B4-BE49-F238E27FC236}">
                <a16:creationId xmlns:a16="http://schemas.microsoft.com/office/drawing/2014/main" id="{F7EFED41-EC7C-2B49-8636-275B09EC810D}"/>
              </a:ext>
            </a:extLst>
          </p:cNvPr>
          <p:cNvSpPr>
            <a:spLocks noChangeArrowheads="1"/>
          </p:cNvSpPr>
          <p:nvPr/>
        </p:nvSpPr>
        <p:spPr bwMode="auto">
          <a:xfrm>
            <a:off x="9772466" y="2811316"/>
            <a:ext cx="328499" cy="328499"/>
          </a:xfrm>
          <a:custGeom>
            <a:avLst/>
            <a:gdLst>
              <a:gd name="T0" fmla="*/ 255636 w 296501"/>
              <a:gd name="T1" fmla="*/ 261652 h 296503"/>
              <a:gd name="T2" fmla="*/ 138191 w 296501"/>
              <a:gd name="T3" fmla="*/ 259969 h 296503"/>
              <a:gd name="T4" fmla="*/ 39305 w 296501"/>
              <a:gd name="T5" fmla="*/ 250825 h 296503"/>
              <a:gd name="T6" fmla="*/ 39305 w 296501"/>
              <a:gd name="T7" fmla="*/ 259969 h 296503"/>
              <a:gd name="T8" fmla="*/ 204513 w 296501"/>
              <a:gd name="T9" fmla="*/ 219075 h 296503"/>
              <a:gd name="T10" fmla="*/ 128587 w 296501"/>
              <a:gd name="T11" fmla="*/ 223837 h 296503"/>
              <a:gd name="T12" fmla="*/ 110766 w 296501"/>
              <a:gd name="T13" fmla="*/ 223837 h 296503"/>
              <a:gd name="T14" fmla="*/ 39238 w 296501"/>
              <a:gd name="T15" fmla="*/ 219075 h 296503"/>
              <a:gd name="T16" fmla="*/ 182283 w 296501"/>
              <a:gd name="T17" fmla="*/ 198071 h 296503"/>
              <a:gd name="T18" fmla="*/ 39236 w 296501"/>
              <a:gd name="T19" fmla="*/ 188912 h 296503"/>
              <a:gd name="T20" fmla="*/ 39236 w 296501"/>
              <a:gd name="T21" fmla="*/ 198071 h 296503"/>
              <a:gd name="T22" fmla="*/ 206054 w 296501"/>
              <a:gd name="T23" fmla="*/ 157162 h 296503"/>
              <a:gd name="T24" fmla="*/ 142875 w 296501"/>
              <a:gd name="T25" fmla="*/ 161558 h 296503"/>
              <a:gd name="T26" fmla="*/ 123468 w 296501"/>
              <a:gd name="T27" fmla="*/ 161558 h 296503"/>
              <a:gd name="T28" fmla="*/ 39210 w 296501"/>
              <a:gd name="T29" fmla="*/ 157162 h 296503"/>
              <a:gd name="T30" fmla="*/ 204579 w 296501"/>
              <a:gd name="T31" fmla="*/ 134571 h 296503"/>
              <a:gd name="T32" fmla="*/ 120523 w 296501"/>
              <a:gd name="T33" fmla="*/ 125412 h 296503"/>
              <a:gd name="T34" fmla="*/ 120523 w 296501"/>
              <a:gd name="T35" fmla="*/ 134571 h 296503"/>
              <a:gd name="T36" fmla="*/ 93677 w 296501"/>
              <a:gd name="T37" fmla="*/ 125412 h 296503"/>
              <a:gd name="T38" fmla="*/ 57150 w 296501"/>
              <a:gd name="T39" fmla="*/ 129808 h 296503"/>
              <a:gd name="T40" fmla="*/ 250951 w 296501"/>
              <a:gd name="T41" fmla="*/ 253029 h 296503"/>
              <a:gd name="T42" fmla="*/ 270050 w 296501"/>
              <a:gd name="T43" fmla="*/ 111469 h 296503"/>
              <a:gd name="T44" fmla="*/ 261402 w 296501"/>
              <a:gd name="T45" fmla="*/ 111469 h 296503"/>
              <a:gd name="T46" fmla="*/ 245546 w 296501"/>
              <a:gd name="T47" fmla="*/ 102127 h 296503"/>
              <a:gd name="T48" fmla="*/ 254555 w 296501"/>
              <a:gd name="T49" fmla="*/ 81648 h 296503"/>
              <a:gd name="T50" fmla="*/ 294915 w 296501"/>
              <a:gd name="T51" fmla="*/ 242969 h 296503"/>
              <a:gd name="T52" fmla="*/ 261762 w 296501"/>
              <a:gd name="T53" fmla="*/ 293988 h 296503"/>
              <a:gd name="T54" fmla="*/ 254555 w 296501"/>
              <a:gd name="T55" fmla="*/ 73025 h 296503"/>
              <a:gd name="T56" fmla="*/ 271526 w 296501"/>
              <a:gd name="T57" fmla="*/ 29633 h 296503"/>
              <a:gd name="T58" fmla="*/ 264668 w 296501"/>
              <a:gd name="T59" fmla="*/ 23636 h 296503"/>
              <a:gd name="T60" fmla="*/ 212481 w 296501"/>
              <a:gd name="T61" fmla="*/ 29633 h 296503"/>
              <a:gd name="T62" fmla="*/ 206253 w 296501"/>
              <a:gd name="T63" fmla="*/ 23636 h 296503"/>
              <a:gd name="T64" fmla="*/ 233362 w 296501"/>
              <a:gd name="T65" fmla="*/ 26811 h 296503"/>
              <a:gd name="T66" fmla="*/ 143792 w 296501"/>
              <a:gd name="T67" fmla="*/ 33008 h 296503"/>
              <a:gd name="T68" fmla="*/ 140917 w 296501"/>
              <a:gd name="T69" fmla="*/ 65298 h 296503"/>
              <a:gd name="T70" fmla="*/ 145229 w 296501"/>
              <a:gd name="T71" fmla="*/ 15786 h 296503"/>
              <a:gd name="T72" fmla="*/ 190141 w 296501"/>
              <a:gd name="T73" fmla="*/ 49871 h 296503"/>
              <a:gd name="T74" fmla="*/ 136247 w 296501"/>
              <a:gd name="T75" fmla="*/ 94360 h 296503"/>
              <a:gd name="T76" fmla="*/ 37800 w 296501"/>
              <a:gd name="T77" fmla="*/ 115169 h 296503"/>
              <a:gd name="T78" fmla="*/ 138762 w 296501"/>
              <a:gd name="T79" fmla="*/ 717 h 296503"/>
              <a:gd name="T80" fmla="*/ 296501 w 296501"/>
              <a:gd name="T81" fmla="*/ 49328 h 296503"/>
              <a:gd name="T82" fmla="*/ 209091 w 296501"/>
              <a:gd name="T83" fmla="*/ 44324 h 296503"/>
              <a:gd name="T84" fmla="*/ 168275 w 296501"/>
              <a:gd name="T85" fmla="*/ 4647 h 296503"/>
              <a:gd name="T86" fmla="*/ 123566 w 296501"/>
              <a:gd name="T87" fmla="*/ 4689 h 296503"/>
              <a:gd name="T88" fmla="*/ 48274 w 296501"/>
              <a:gd name="T89" fmla="*/ 44728 h 296503"/>
              <a:gd name="T90" fmla="*/ 9006 w 296501"/>
              <a:gd name="T91" fmla="*/ 287484 h 296503"/>
              <a:gd name="T92" fmla="*/ 4683 w 296501"/>
              <a:gd name="T93" fmla="*/ 296501 h 296503"/>
              <a:gd name="T94" fmla="*/ 4683 w 296501"/>
              <a:gd name="T95" fmla="*/ 0 h 296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6501" h="296503">
                <a:moveTo>
                  <a:pt x="255636" y="261652"/>
                </a:moveTo>
                <a:lnTo>
                  <a:pt x="265726" y="282131"/>
                </a:lnTo>
                <a:lnTo>
                  <a:pt x="275816" y="261652"/>
                </a:lnTo>
                <a:lnTo>
                  <a:pt x="255636" y="261652"/>
                </a:lnTo>
                <a:close/>
                <a:moveTo>
                  <a:pt x="88822" y="250825"/>
                </a:moveTo>
                <a:lnTo>
                  <a:pt x="138191" y="250825"/>
                </a:lnTo>
                <a:cubicBezTo>
                  <a:pt x="140713" y="250825"/>
                  <a:pt x="142515" y="252730"/>
                  <a:pt x="142515" y="255397"/>
                </a:cubicBezTo>
                <a:cubicBezTo>
                  <a:pt x="142515" y="258064"/>
                  <a:pt x="140713" y="259969"/>
                  <a:pt x="138191" y="259969"/>
                </a:cubicBezTo>
                <a:lnTo>
                  <a:pt x="88822" y="259969"/>
                </a:lnTo>
                <a:cubicBezTo>
                  <a:pt x="86299" y="259969"/>
                  <a:pt x="84137" y="258064"/>
                  <a:pt x="84137" y="255397"/>
                </a:cubicBezTo>
                <a:cubicBezTo>
                  <a:pt x="84137" y="252730"/>
                  <a:pt x="86299" y="250825"/>
                  <a:pt x="88822" y="250825"/>
                </a:cubicBezTo>
                <a:close/>
                <a:moveTo>
                  <a:pt x="39305" y="250825"/>
                </a:moveTo>
                <a:lnTo>
                  <a:pt x="61931" y="250825"/>
                </a:lnTo>
                <a:cubicBezTo>
                  <a:pt x="64486" y="250825"/>
                  <a:pt x="66310" y="252730"/>
                  <a:pt x="66310" y="255397"/>
                </a:cubicBezTo>
                <a:cubicBezTo>
                  <a:pt x="66310" y="258064"/>
                  <a:pt x="64486" y="259969"/>
                  <a:pt x="61931" y="259969"/>
                </a:cubicBezTo>
                <a:lnTo>
                  <a:pt x="39305" y="259969"/>
                </a:lnTo>
                <a:cubicBezTo>
                  <a:pt x="36750" y="259969"/>
                  <a:pt x="34925" y="258064"/>
                  <a:pt x="34925" y="255397"/>
                </a:cubicBezTo>
                <a:cubicBezTo>
                  <a:pt x="34925" y="252730"/>
                  <a:pt x="36750" y="250825"/>
                  <a:pt x="39305" y="250825"/>
                </a:cubicBezTo>
                <a:close/>
                <a:moveTo>
                  <a:pt x="132905" y="219075"/>
                </a:moveTo>
                <a:lnTo>
                  <a:pt x="204513" y="219075"/>
                </a:lnTo>
                <a:cubicBezTo>
                  <a:pt x="207031" y="219075"/>
                  <a:pt x="209190" y="221273"/>
                  <a:pt x="209190" y="223837"/>
                </a:cubicBezTo>
                <a:cubicBezTo>
                  <a:pt x="209190" y="226035"/>
                  <a:pt x="207031" y="228234"/>
                  <a:pt x="204513" y="228234"/>
                </a:cubicBezTo>
                <a:lnTo>
                  <a:pt x="132905" y="228234"/>
                </a:lnTo>
                <a:cubicBezTo>
                  <a:pt x="130386" y="228234"/>
                  <a:pt x="128587" y="226035"/>
                  <a:pt x="128587" y="223837"/>
                </a:cubicBezTo>
                <a:cubicBezTo>
                  <a:pt x="128587" y="221273"/>
                  <a:pt x="130386" y="219075"/>
                  <a:pt x="132905" y="219075"/>
                </a:cubicBezTo>
                <a:close/>
                <a:moveTo>
                  <a:pt x="39238" y="219075"/>
                </a:moveTo>
                <a:lnTo>
                  <a:pt x="106453" y="219075"/>
                </a:lnTo>
                <a:cubicBezTo>
                  <a:pt x="108609" y="219075"/>
                  <a:pt x="110766" y="221273"/>
                  <a:pt x="110766" y="223837"/>
                </a:cubicBezTo>
                <a:cubicBezTo>
                  <a:pt x="110766" y="226035"/>
                  <a:pt x="108609" y="228234"/>
                  <a:pt x="106453" y="228234"/>
                </a:cubicBezTo>
                <a:lnTo>
                  <a:pt x="39238" y="228234"/>
                </a:lnTo>
                <a:cubicBezTo>
                  <a:pt x="36722" y="228234"/>
                  <a:pt x="34925" y="226035"/>
                  <a:pt x="34925" y="223837"/>
                </a:cubicBezTo>
                <a:cubicBezTo>
                  <a:pt x="34925" y="221273"/>
                  <a:pt x="36722" y="219075"/>
                  <a:pt x="39238" y="219075"/>
                </a:cubicBezTo>
                <a:close/>
                <a:moveTo>
                  <a:pt x="106283" y="188912"/>
                </a:moveTo>
                <a:lnTo>
                  <a:pt x="182283" y="188912"/>
                </a:lnTo>
                <a:cubicBezTo>
                  <a:pt x="184804" y="188912"/>
                  <a:pt x="186965" y="190744"/>
                  <a:pt x="186965" y="193308"/>
                </a:cubicBezTo>
                <a:cubicBezTo>
                  <a:pt x="186965" y="196239"/>
                  <a:pt x="184804" y="198071"/>
                  <a:pt x="182283" y="198071"/>
                </a:cubicBezTo>
                <a:lnTo>
                  <a:pt x="106283" y="198071"/>
                </a:lnTo>
                <a:cubicBezTo>
                  <a:pt x="103761" y="198071"/>
                  <a:pt x="101600" y="196239"/>
                  <a:pt x="101600" y="193308"/>
                </a:cubicBezTo>
                <a:cubicBezTo>
                  <a:pt x="101600" y="190744"/>
                  <a:pt x="103761" y="188912"/>
                  <a:pt x="106283" y="188912"/>
                </a:cubicBezTo>
                <a:close/>
                <a:moveTo>
                  <a:pt x="39236" y="188912"/>
                </a:moveTo>
                <a:lnTo>
                  <a:pt x="79108" y="188912"/>
                </a:lnTo>
                <a:cubicBezTo>
                  <a:pt x="81982" y="188912"/>
                  <a:pt x="83778" y="190744"/>
                  <a:pt x="83778" y="193308"/>
                </a:cubicBezTo>
                <a:cubicBezTo>
                  <a:pt x="83778" y="196239"/>
                  <a:pt x="81982" y="198071"/>
                  <a:pt x="79108" y="198071"/>
                </a:cubicBezTo>
                <a:lnTo>
                  <a:pt x="39236" y="198071"/>
                </a:lnTo>
                <a:cubicBezTo>
                  <a:pt x="36721" y="198071"/>
                  <a:pt x="34925" y="196239"/>
                  <a:pt x="34925" y="193308"/>
                </a:cubicBezTo>
                <a:cubicBezTo>
                  <a:pt x="34925" y="190744"/>
                  <a:pt x="36721" y="188912"/>
                  <a:pt x="39236" y="188912"/>
                </a:cubicBezTo>
                <a:close/>
                <a:moveTo>
                  <a:pt x="147232" y="157162"/>
                </a:moveTo>
                <a:lnTo>
                  <a:pt x="206054" y="157162"/>
                </a:lnTo>
                <a:cubicBezTo>
                  <a:pt x="208596" y="157162"/>
                  <a:pt x="210774" y="159360"/>
                  <a:pt x="210774" y="161558"/>
                </a:cubicBezTo>
                <a:cubicBezTo>
                  <a:pt x="210774" y="164122"/>
                  <a:pt x="208596" y="166321"/>
                  <a:pt x="206054" y="166321"/>
                </a:cubicBezTo>
                <a:lnTo>
                  <a:pt x="147232" y="166321"/>
                </a:lnTo>
                <a:cubicBezTo>
                  <a:pt x="145054" y="166321"/>
                  <a:pt x="142875" y="164122"/>
                  <a:pt x="142875" y="161558"/>
                </a:cubicBezTo>
                <a:cubicBezTo>
                  <a:pt x="142875" y="159360"/>
                  <a:pt x="145054" y="157162"/>
                  <a:pt x="147232" y="157162"/>
                </a:cubicBezTo>
                <a:close/>
                <a:moveTo>
                  <a:pt x="39210" y="157162"/>
                </a:moveTo>
                <a:lnTo>
                  <a:pt x="119184" y="157162"/>
                </a:lnTo>
                <a:cubicBezTo>
                  <a:pt x="121683" y="157162"/>
                  <a:pt x="123468" y="159360"/>
                  <a:pt x="123468" y="161558"/>
                </a:cubicBezTo>
                <a:cubicBezTo>
                  <a:pt x="123468" y="164122"/>
                  <a:pt x="121683" y="166321"/>
                  <a:pt x="119184" y="166321"/>
                </a:cubicBezTo>
                <a:lnTo>
                  <a:pt x="39210" y="166321"/>
                </a:lnTo>
                <a:cubicBezTo>
                  <a:pt x="36710" y="166321"/>
                  <a:pt x="34925" y="164122"/>
                  <a:pt x="34925" y="161558"/>
                </a:cubicBezTo>
                <a:cubicBezTo>
                  <a:pt x="34925" y="159360"/>
                  <a:pt x="36710" y="157162"/>
                  <a:pt x="39210" y="157162"/>
                </a:cubicBezTo>
                <a:close/>
                <a:moveTo>
                  <a:pt x="187179" y="125412"/>
                </a:moveTo>
                <a:lnTo>
                  <a:pt x="204579" y="125412"/>
                </a:lnTo>
                <a:cubicBezTo>
                  <a:pt x="207065" y="125412"/>
                  <a:pt x="209195" y="127244"/>
                  <a:pt x="209195" y="129808"/>
                </a:cubicBezTo>
                <a:cubicBezTo>
                  <a:pt x="209195" y="132372"/>
                  <a:pt x="207065" y="134571"/>
                  <a:pt x="204579" y="134571"/>
                </a:cubicBezTo>
                <a:lnTo>
                  <a:pt x="187179" y="134571"/>
                </a:lnTo>
                <a:cubicBezTo>
                  <a:pt x="184693" y="134571"/>
                  <a:pt x="182562" y="132372"/>
                  <a:pt x="182562" y="129808"/>
                </a:cubicBezTo>
                <a:cubicBezTo>
                  <a:pt x="182562" y="127244"/>
                  <a:pt x="184693" y="125412"/>
                  <a:pt x="187179" y="125412"/>
                </a:cubicBezTo>
                <a:close/>
                <a:moveTo>
                  <a:pt x="120523" y="125412"/>
                </a:moveTo>
                <a:lnTo>
                  <a:pt x="160464" y="125412"/>
                </a:lnTo>
                <a:cubicBezTo>
                  <a:pt x="162961" y="125412"/>
                  <a:pt x="164744" y="127244"/>
                  <a:pt x="164744" y="129808"/>
                </a:cubicBezTo>
                <a:cubicBezTo>
                  <a:pt x="164744" y="132372"/>
                  <a:pt x="162961" y="134571"/>
                  <a:pt x="160464" y="134571"/>
                </a:cubicBezTo>
                <a:lnTo>
                  <a:pt x="120523" y="134571"/>
                </a:lnTo>
                <a:cubicBezTo>
                  <a:pt x="118027" y="134571"/>
                  <a:pt x="115887" y="132372"/>
                  <a:pt x="115887" y="129808"/>
                </a:cubicBezTo>
                <a:cubicBezTo>
                  <a:pt x="115887" y="127244"/>
                  <a:pt x="118027" y="125412"/>
                  <a:pt x="120523" y="125412"/>
                </a:cubicBezTo>
                <a:close/>
                <a:moveTo>
                  <a:pt x="61899" y="125412"/>
                </a:moveTo>
                <a:lnTo>
                  <a:pt x="93677" y="125412"/>
                </a:lnTo>
                <a:cubicBezTo>
                  <a:pt x="96234" y="125412"/>
                  <a:pt x="98060" y="127244"/>
                  <a:pt x="98060" y="129808"/>
                </a:cubicBezTo>
                <a:cubicBezTo>
                  <a:pt x="98060" y="132372"/>
                  <a:pt x="96234" y="134571"/>
                  <a:pt x="93677" y="134571"/>
                </a:cubicBezTo>
                <a:lnTo>
                  <a:pt x="61899" y="134571"/>
                </a:lnTo>
                <a:cubicBezTo>
                  <a:pt x="59342" y="134571"/>
                  <a:pt x="57150" y="132372"/>
                  <a:pt x="57150" y="129808"/>
                </a:cubicBezTo>
                <a:cubicBezTo>
                  <a:pt x="57150" y="127244"/>
                  <a:pt x="59342" y="125412"/>
                  <a:pt x="61899" y="125412"/>
                </a:cubicBezTo>
                <a:close/>
                <a:moveTo>
                  <a:pt x="245546" y="111469"/>
                </a:moveTo>
                <a:lnTo>
                  <a:pt x="245546" y="241531"/>
                </a:lnTo>
                <a:lnTo>
                  <a:pt x="250951" y="253029"/>
                </a:lnTo>
                <a:lnTo>
                  <a:pt x="280501" y="253029"/>
                </a:lnTo>
                <a:lnTo>
                  <a:pt x="285906" y="241531"/>
                </a:lnTo>
                <a:lnTo>
                  <a:pt x="285906" y="111469"/>
                </a:lnTo>
                <a:lnTo>
                  <a:pt x="270050" y="111469"/>
                </a:lnTo>
                <a:lnTo>
                  <a:pt x="270050" y="233627"/>
                </a:lnTo>
                <a:cubicBezTo>
                  <a:pt x="270050" y="236142"/>
                  <a:pt x="268249" y="237938"/>
                  <a:pt x="265726" y="237938"/>
                </a:cubicBezTo>
                <a:cubicBezTo>
                  <a:pt x="263204" y="237938"/>
                  <a:pt x="261402" y="236142"/>
                  <a:pt x="261402" y="233627"/>
                </a:cubicBezTo>
                <a:lnTo>
                  <a:pt x="261402" y="111469"/>
                </a:lnTo>
                <a:lnTo>
                  <a:pt x="245546" y="111469"/>
                </a:lnTo>
                <a:close/>
                <a:moveTo>
                  <a:pt x="254555" y="81648"/>
                </a:moveTo>
                <a:cubicBezTo>
                  <a:pt x="249870" y="81648"/>
                  <a:pt x="245546" y="85600"/>
                  <a:pt x="245546" y="90630"/>
                </a:cubicBezTo>
                <a:lnTo>
                  <a:pt x="245546" y="102127"/>
                </a:lnTo>
                <a:lnTo>
                  <a:pt x="285906" y="102127"/>
                </a:lnTo>
                <a:lnTo>
                  <a:pt x="285906" y="90630"/>
                </a:lnTo>
                <a:cubicBezTo>
                  <a:pt x="285906" y="85600"/>
                  <a:pt x="281942" y="81648"/>
                  <a:pt x="276897" y="81648"/>
                </a:cubicBezTo>
                <a:lnTo>
                  <a:pt x="254555" y="81648"/>
                </a:lnTo>
                <a:close/>
                <a:moveTo>
                  <a:pt x="254555" y="73025"/>
                </a:moveTo>
                <a:lnTo>
                  <a:pt x="276897" y="73025"/>
                </a:lnTo>
                <a:cubicBezTo>
                  <a:pt x="286987" y="73025"/>
                  <a:pt x="294915" y="80929"/>
                  <a:pt x="294915" y="90630"/>
                </a:cubicBezTo>
                <a:lnTo>
                  <a:pt x="294915" y="242969"/>
                </a:lnTo>
                <a:cubicBezTo>
                  <a:pt x="294915" y="243328"/>
                  <a:pt x="294555" y="244046"/>
                  <a:pt x="294194" y="244765"/>
                </a:cubicBezTo>
                <a:lnTo>
                  <a:pt x="269690" y="293988"/>
                </a:lnTo>
                <a:cubicBezTo>
                  <a:pt x="268969" y="295425"/>
                  <a:pt x="267528" y="296503"/>
                  <a:pt x="265726" y="296503"/>
                </a:cubicBezTo>
                <a:cubicBezTo>
                  <a:pt x="264285" y="296503"/>
                  <a:pt x="262483" y="295425"/>
                  <a:pt x="261762" y="293988"/>
                </a:cubicBezTo>
                <a:lnTo>
                  <a:pt x="237258" y="244765"/>
                </a:lnTo>
                <a:cubicBezTo>
                  <a:pt x="236898" y="244046"/>
                  <a:pt x="236537" y="243328"/>
                  <a:pt x="236537" y="242969"/>
                </a:cubicBezTo>
                <a:lnTo>
                  <a:pt x="236537" y="90630"/>
                </a:lnTo>
                <a:cubicBezTo>
                  <a:pt x="236537" y="80929"/>
                  <a:pt x="244465" y="73025"/>
                  <a:pt x="254555" y="73025"/>
                </a:cubicBezTo>
                <a:close/>
                <a:moveTo>
                  <a:pt x="264668" y="23636"/>
                </a:moveTo>
                <a:cubicBezTo>
                  <a:pt x="266573" y="22225"/>
                  <a:pt x="269621" y="22225"/>
                  <a:pt x="271526" y="23636"/>
                </a:cubicBezTo>
                <a:cubicBezTo>
                  <a:pt x="272288" y="24342"/>
                  <a:pt x="272669" y="25400"/>
                  <a:pt x="272669" y="26811"/>
                </a:cubicBezTo>
                <a:cubicBezTo>
                  <a:pt x="272669" y="27869"/>
                  <a:pt x="272288" y="28928"/>
                  <a:pt x="271526" y="29633"/>
                </a:cubicBezTo>
                <a:cubicBezTo>
                  <a:pt x="270383" y="30692"/>
                  <a:pt x="269621" y="31397"/>
                  <a:pt x="268097" y="31397"/>
                </a:cubicBezTo>
                <a:cubicBezTo>
                  <a:pt x="266954" y="31397"/>
                  <a:pt x="265811" y="30692"/>
                  <a:pt x="264668" y="29633"/>
                </a:cubicBezTo>
                <a:cubicBezTo>
                  <a:pt x="263906" y="28928"/>
                  <a:pt x="263525" y="27869"/>
                  <a:pt x="263525" y="26811"/>
                </a:cubicBezTo>
                <a:cubicBezTo>
                  <a:pt x="263525" y="25400"/>
                  <a:pt x="263906" y="24342"/>
                  <a:pt x="264668" y="23636"/>
                </a:cubicBezTo>
                <a:close/>
                <a:moveTo>
                  <a:pt x="206253" y="23636"/>
                </a:moveTo>
                <a:cubicBezTo>
                  <a:pt x="207718" y="22225"/>
                  <a:pt x="211015" y="22225"/>
                  <a:pt x="212481" y="23636"/>
                </a:cubicBezTo>
                <a:cubicBezTo>
                  <a:pt x="213213" y="24342"/>
                  <a:pt x="213946" y="25400"/>
                  <a:pt x="213946" y="26811"/>
                </a:cubicBezTo>
                <a:cubicBezTo>
                  <a:pt x="213946" y="27869"/>
                  <a:pt x="213213" y="28928"/>
                  <a:pt x="212481" y="29633"/>
                </a:cubicBezTo>
                <a:cubicBezTo>
                  <a:pt x="211381" y="30692"/>
                  <a:pt x="210649" y="31397"/>
                  <a:pt x="209183" y="31397"/>
                </a:cubicBezTo>
                <a:cubicBezTo>
                  <a:pt x="208084" y="31397"/>
                  <a:pt x="206985" y="30692"/>
                  <a:pt x="205886" y="29633"/>
                </a:cubicBezTo>
                <a:cubicBezTo>
                  <a:pt x="205154" y="28928"/>
                  <a:pt x="204787" y="27869"/>
                  <a:pt x="204787" y="26811"/>
                </a:cubicBezTo>
                <a:cubicBezTo>
                  <a:pt x="204787" y="25400"/>
                  <a:pt x="205154" y="24342"/>
                  <a:pt x="206253" y="23636"/>
                </a:cubicBezTo>
                <a:close/>
                <a:moveTo>
                  <a:pt x="237934" y="22225"/>
                </a:moveTo>
                <a:cubicBezTo>
                  <a:pt x="240601" y="22225"/>
                  <a:pt x="242506" y="24342"/>
                  <a:pt x="242506" y="26811"/>
                </a:cubicBezTo>
                <a:cubicBezTo>
                  <a:pt x="242506" y="28928"/>
                  <a:pt x="240601" y="31397"/>
                  <a:pt x="237934" y="31397"/>
                </a:cubicBezTo>
                <a:cubicBezTo>
                  <a:pt x="235648" y="31397"/>
                  <a:pt x="233362" y="28928"/>
                  <a:pt x="233362" y="26811"/>
                </a:cubicBezTo>
                <a:cubicBezTo>
                  <a:pt x="233362" y="24342"/>
                  <a:pt x="235648" y="22225"/>
                  <a:pt x="237934" y="22225"/>
                </a:cubicBezTo>
                <a:close/>
                <a:moveTo>
                  <a:pt x="145229" y="15786"/>
                </a:moveTo>
                <a:lnTo>
                  <a:pt x="145229" y="29420"/>
                </a:lnTo>
                <a:cubicBezTo>
                  <a:pt x="145229" y="30855"/>
                  <a:pt x="144510" y="32290"/>
                  <a:pt x="143792" y="33008"/>
                </a:cubicBezTo>
                <a:cubicBezTo>
                  <a:pt x="143073" y="33726"/>
                  <a:pt x="141636" y="34443"/>
                  <a:pt x="140558" y="34084"/>
                </a:cubicBezTo>
                <a:cubicBezTo>
                  <a:pt x="140199" y="34084"/>
                  <a:pt x="139840" y="34084"/>
                  <a:pt x="138762" y="34084"/>
                </a:cubicBezTo>
                <a:cubicBezTo>
                  <a:pt x="128342" y="34084"/>
                  <a:pt x="75526" y="36955"/>
                  <a:pt x="50375" y="93284"/>
                </a:cubicBezTo>
                <a:cubicBezTo>
                  <a:pt x="66184" y="80009"/>
                  <a:pt x="94928" y="64222"/>
                  <a:pt x="140917" y="65298"/>
                </a:cubicBezTo>
                <a:cubicBezTo>
                  <a:pt x="143073" y="65298"/>
                  <a:pt x="145229" y="67451"/>
                  <a:pt x="145229" y="69604"/>
                </a:cubicBezTo>
                <a:lnTo>
                  <a:pt x="145229" y="83596"/>
                </a:lnTo>
                <a:lnTo>
                  <a:pt x="179362" y="49871"/>
                </a:lnTo>
                <a:lnTo>
                  <a:pt x="145229" y="15786"/>
                </a:lnTo>
                <a:close/>
                <a:moveTo>
                  <a:pt x="138762" y="717"/>
                </a:moveTo>
                <a:cubicBezTo>
                  <a:pt x="140558" y="0"/>
                  <a:pt x="142355" y="359"/>
                  <a:pt x="143792" y="1794"/>
                </a:cubicBezTo>
                <a:lnTo>
                  <a:pt x="188704" y="46642"/>
                </a:lnTo>
                <a:cubicBezTo>
                  <a:pt x="189422" y="47359"/>
                  <a:pt x="190141" y="48436"/>
                  <a:pt x="190141" y="49871"/>
                </a:cubicBezTo>
                <a:cubicBezTo>
                  <a:pt x="190141" y="50947"/>
                  <a:pt x="189422" y="52023"/>
                  <a:pt x="188704" y="52741"/>
                </a:cubicBezTo>
                <a:lnTo>
                  <a:pt x="143792" y="97589"/>
                </a:lnTo>
                <a:cubicBezTo>
                  <a:pt x="142355" y="99024"/>
                  <a:pt x="140558" y="99383"/>
                  <a:pt x="138762" y="98665"/>
                </a:cubicBezTo>
                <a:cubicBezTo>
                  <a:pt x="137324" y="97948"/>
                  <a:pt x="136247" y="96154"/>
                  <a:pt x="136247" y="94360"/>
                </a:cubicBezTo>
                <a:lnTo>
                  <a:pt x="136247" y="74268"/>
                </a:lnTo>
                <a:cubicBezTo>
                  <a:pt x="70496" y="74268"/>
                  <a:pt x="43548" y="113017"/>
                  <a:pt x="43189" y="113375"/>
                </a:cubicBezTo>
                <a:cubicBezTo>
                  <a:pt x="42470" y="114452"/>
                  <a:pt x="41033" y="115528"/>
                  <a:pt x="39596" y="115528"/>
                </a:cubicBezTo>
                <a:cubicBezTo>
                  <a:pt x="38878" y="115528"/>
                  <a:pt x="38518" y="115169"/>
                  <a:pt x="37800" y="115169"/>
                </a:cubicBezTo>
                <a:cubicBezTo>
                  <a:pt x="35644" y="114093"/>
                  <a:pt x="34925" y="111940"/>
                  <a:pt x="35285" y="109788"/>
                </a:cubicBezTo>
                <a:cubicBezTo>
                  <a:pt x="55764" y="34802"/>
                  <a:pt x="118641" y="26191"/>
                  <a:pt x="136247" y="25115"/>
                </a:cubicBezTo>
                <a:lnTo>
                  <a:pt x="136247" y="5023"/>
                </a:lnTo>
                <a:cubicBezTo>
                  <a:pt x="136247" y="3229"/>
                  <a:pt x="137324" y="1435"/>
                  <a:pt x="138762" y="717"/>
                </a:cubicBezTo>
                <a:close/>
                <a:moveTo>
                  <a:pt x="172971" y="0"/>
                </a:moveTo>
                <a:lnTo>
                  <a:pt x="291805" y="0"/>
                </a:lnTo>
                <a:cubicBezTo>
                  <a:pt x="294334" y="0"/>
                  <a:pt x="296501" y="2145"/>
                  <a:pt x="296501" y="4647"/>
                </a:cubicBezTo>
                <a:lnTo>
                  <a:pt x="296501" y="49328"/>
                </a:lnTo>
                <a:cubicBezTo>
                  <a:pt x="296501" y="51473"/>
                  <a:pt x="294334" y="53617"/>
                  <a:pt x="291805" y="53617"/>
                </a:cubicBezTo>
                <a:lnTo>
                  <a:pt x="209091" y="53617"/>
                </a:lnTo>
                <a:cubicBezTo>
                  <a:pt x="206562" y="53617"/>
                  <a:pt x="204395" y="51473"/>
                  <a:pt x="204395" y="49328"/>
                </a:cubicBezTo>
                <a:cubicBezTo>
                  <a:pt x="204395" y="46468"/>
                  <a:pt x="206562" y="44324"/>
                  <a:pt x="209091" y="44324"/>
                </a:cubicBezTo>
                <a:lnTo>
                  <a:pt x="287471" y="44324"/>
                </a:lnTo>
                <a:lnTo>
                  <a:pt x="287471" y="8936"/>
                </a:lnTo>
                <a:lnTo>
                  <a:pt x="172971" y="8936"/>
                </a:lnTo>
                <a:cubicBezTo>
                  <a:pt x="170442" y="8936"/>
                  <a:pt x="168275" y="6791"/>
                  <a:pt x="168275" y="4647"/>
                </a:cubicBezTo>
                <a:cubicBezTo>
                  <a:pt x="168275" y="2145"/>
                  <a:pt x="170442" y="0"/>
                  <a:pt x="172971" y="0"/>
                </a:cubicBezTo>
                <a:close/>
                <a:moveTo>
                  <a:pt x="4683" y="0"/>
                </a:moveTo>
                <a:lnTo>
                  <a:pt x="118883" y="0"/>
                </a:lnTo>
                <a:cubicBezTo>
                  <a:pt x="121404" y="0"/>
                  <a:pt x="123566" y="2164"/>
                  <a:pt x="123566" y="4689"/>
                </a:cubicBezTo>
                <a:cubicBezTo>
                  <a:pt x="123566" y="6853"/>
                  <a:pt x="121404" y="9018"/>
                  <a:pt x="118883" y="9018"/>
                </a:cubicBezTo>
                <a:lnTo>
                  <a:pt x="9006" y="9018"/>
                </a:lnTo>
                <a:lnTo>
                  <a:pt x="9006" y="44728"/>
                </a:lnTo>
                <a:lnTo>
                  <a:pt x="48274" y="44728"/>
                </a:lnTo>
                <a:cubicBezTo>
                  <a:pt x="50795" y="44728"/>
                  <a:pt x="52957" y="46892"/>
                  <a:pt x="52957" y="49777"/>
                </a:cubicBezTo>
                <a:cubicBezTo>
                  <a:pt x="52957" y="51942"/>
                  <a:pt x="50795" y="54106"/>
                  <a:pt x="48274" y="54106"/>
                </a:cubicBezTo>
                <a:lnTo>
                  <a:pt x="9006" y="54106"/>
                </a:lnTo>
                <a:lnTo>
                  <a:pt x="9006" y="287484"/>
                </a:lnTo>
                <a:lnTo>
                  <a:pt x="233442" y="287484"/>
                </a:lnTo>
                <a:cubicBezTo>
                  <a:pt x="235964" y="287484"/>
                  <a:pt x="237765" y="289287"/>
                  <a:pt x="237765" y="291812"/>
                </a:cubicBezTo>
                <a:cubicBezTo>
                  <a:pt x="237765" y="294337"/>
                  <a:pt x="235964" y="296501"/>
                  <a:pt x="233442" y="296501"/>
                </a:cubicBezTo>
                <a:lnTo>
                  <a:pt x="4683" y="296501"/>
                </a:lnTo>
                <a:cubicBezTo>
                  <a:pt x="2161" y="296501"/>
                  <a:pt x="0" y="294337"/>
                  <a:pt x="0" y="291812"/>
                </a:cubicBezTo>
                <a:lnTo>
                  <a:pt x="0" y="49777"/>
                </a:lnTo>
                <a:lnTo>
                  <a:pt x="0" y="4689"/>
                </a:lnTo>
                <a:cubicBezTo>
                  <a:pt x="0" y="2164"/>
                  <a:pt x="2161" y="0"/>
                  <a:pt x="468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6" name="Freeform 701">
            <a:extLst>
              <a:ext uri="{FF2B5EF4-FFF2-40B4-BE49-F238E27FC236}">
                <a16:creationId xmlns:a16="http://schemas.microsoft.com/office/drawing/2014/main" id="{9B7989F4-0754-0549-8688-D8BFA4D6FDE4}"/>
              </a:ext>
            </a:extLst>
          </p:cNvPr>
          <p:cNvSpPr>
            <a:spLocks noChangeArrowheads="1"/>
          </p:cNvSpPr>
          <p:nvPr/>
        </p:nvSpPr>
        <p:spPr bwMode="auto">
          <a:xfrm>
            <a:off x="8762860" y="1333461"/>
            <a:ext cx="328500" cy="328499"/>
          </a:xfrm>
          <a:custGeom>
            <a:avLst/>
            <a:gdLst>
              <a:gd name="T0" fmla="*/ 217122 w 296503"/>
              <a:gd name="T1" fmla="*/ 266876 h 296502"/>
              <a:gd name="T2" fmla="*/ 209429 w 296503"/>
              <a:gd name="T3" fmla="*/ 270051 h 296502"/>
              <a:gd name="T4" fmla="*/ 191599 w 296503"/>
              <a:gd name="T5" fmla="*/ 263701 h 296502"/>
              <a:gd name="T6" fmla="*/ 198193 w 296503"/>
              <a:gd name="T7" fmla="*/ 270051 h 296502"/>
              <a:gd name="T8" fmla="*/ 190500 w 296503"/>
              <a:gd name="T9" fmla="*/ 266876 h 296502"/>
              <a:gd name="T10" fmla="*/ 169511 w 296503"/>
              <a:gd name="T11" fmla="*/ 261937 h 296502"/>
              <a:gd name="T12" fmla="*/ 137733 w 296503"/>
              <a:gd name="T13" fmla="*/ 271096 h 296502"/>
              <a:gd name="T14" fmla="*/ 122824 w 296503"/>
              <a:gd name="T15" fmla="*/ 247232 h 296502"/>
              <a:gd name="T16" fmla="*/ 122824 w 296503"/>
              <a:gd name="T17" fmla="*/ 287152 h 296502"/>
              <a:gd name="T18" fmla="*/ 235090 w 296503"/>
              <a:gd name="T19" fmla="*/ 256223 h 296502"/>
              <a:gd name="T20" fmla="*/ 209429 w 296503"/>
              <a:gd name="T21" fmla="*/ 214489 h 296502"/>
              <a:gd name="T22" fmla="*/ 216023 w 296503"/>
              <a:gd name="T23" fmla="*/ 220839 h 296502"/>
              <a:gd name="T24" fmla="*/ 207963 w 296503"/>
              <a:gd name="T25" fmla="*/ 217664 h 296502"/>
              <a:gd name="T26" fmla="*/ 198193 w 296503"/>
              <a:gd name="T27" fmla="*/ 214489 h 296502"/>
              <a:gd name="T28" fmla="*/ 194896 w 296503"/>
              <a:gd name="T29" fmla="*/ 221897 h 296502"/>
              <a:gd name="T30" fmla="*/ 191599 w 296503"/>
              <a:gd name="T31" fmla="*/ 214489 h 296502"/>
              <a:gd name="T32" fmla="*/ 174259 w 296503"/>
              <a:gd name="T33" fmla="*/ 217297 h 296502"/>
              <a:gd name="T34" fmla="*/ 133350 w 296503"/>
              <a:gd name="T35" fmla="*/ 217297 h 296502"/>
              <a:gd name="T36" fmla="*/ 113799 w 296503"/>
              <a:gd name="T37" fmla="*/ 206952 h 296502"/>
              <a:gd name="T38" fmla="*/ 226065 w 296503"/>
              <a:gd name="T39" fmla="*/ 238241 h 296502"/>
              <a:gd name="T40" fmla="*/ 226065 w 296503"/>
              <a:gd name="T41" fmla="*/ 197602 h 296502"/>
              <a:gd name="T42" fmla="*/ 216023 w 296503"/>
              <a:gd name="T43" fmla="*/ 165276 h 296502"/>
              <a:gd name="T44" fmla="*/ 212726 w 296503"/>
              <a:gd name="T45" fmla="*/ 172684 h 296502"/>
              <a:gd name="T46" fmla="*/ 209429 w 296503"/>
              <a:gd name="T47" fmla="*/ 165276 h 296502"/>
              <a:gd name="T48" fmla="*/ 199658 w 296503"/>
              <a:gd name="T49" fmla="*/ 168451 h 296502"/>
              <a:gd name="T50" fmla="*/ 191599 w 296503"/>
              <a:gd name="T51" fmla="*/ 171626 h 296502"/>
              <a:gd name="T52" fmla="*/ 137733 w 296503"/>
              <a:gd name="T53" fmla="*/ 163512 h 296502"/>
              <a:gd name="T54" fmla="*/ 169511 w 296503"/>
              <a:gd name="T55" fmla="*/ 172656 h 296502"/>
              <a:gd name="T56" fmla="*/ 137733 w 296503"/>
              <a:gd name="T57" fmla="*/ 163512 h 296502"/>
              <a:gd name="T58" fmla="*/ 113799 w 296503"/>
              <a:gd name="T59" fmla="*/ 179979 h 296502"/>
              <a:gd name="T60" fmla="*/ 235090 w 296503"/>
              <a:gd name="T61" fmla="*/ 179979 h 296502"/>
              <a:gd name="T62" fmla="*/ 122824 w 296503"/>
              <a:gd name="T63" fmla="*/ 148691 h 296502"/>
              <a:gd name="T64" fmla="*/ 244114 w 296503"/>
              <a:gd name="T65" fmla="*/ 157682 h 296502"/>
              <a:gd name="T66" fmla="*/ 244114 w 296503"/>
              <a:gd name="T67" fmla="*/ 206952 h 296502"/>
              <a:gd name="T68" fmla="*/ 244114 w 296503"/>
              <a:gd name="T69" fmla="*/ 256223 h 296502"/>
              <a:gd name="T70" fmla="*/ 122824 w 296503"/>
              <a:gd name="T71" fmla="*/ 296502 h 296502"/>
              <a:gd name="T72" fmla="*/ 110911 w 296503"/>
              <a:gd name="T73" fmla="*/ 242556 h 296502"/>
              <a:gd name="T74" fmla="*/ 110911 w 296503"/>
              <a:gd name="T75" fmla="*/ 193286 h 296502"/>
              <a:gd name="T76" fmla="*/ 122824 w 296503"/>
              <a:gd name="T77" fmla="*/ 139700 h 296502"/>
              <a:gd name="T78" fmla="*/ 58795 w 296503"/>
              <a:gd name="T79" fmla="*/ 53397 h 296502"/>
              <a:gd name="T80" fmla="*/ 9017 w 296503"/>
              <a:gd name="T81" fmla="*/ 107156 h 296502"/>
              <a:gd name="T82" fmla="*/ 98473 w 296503"/>
              <a:gd name="T83" fmla="*/ 105713 h 296502"/>
              <a:gd name="T84" fmla="*/ 146087 w 296503"/>
              <a:gd name="T85" fmla="*/ 22730 h 296502"/>
              <a:gd name="T86" fmla="*/ 124083 w 296503"/>
              <a:gd name="T87" fmla="*/ 26338 h 296502"/>
              <a:gd name="T88" fmla="*/ 129133 w 296503"/>
              <a:gd name="T89" fmla="*/ 18040 h 296502"/>
              <a:gd name="T90" fmla="*/ 217507 w 296503"/>
              <a:gd name="T91" fmla="*/ 90559 h 296502"/>
              <a:gd name="T92" fmla="*/ 268367 w 296503"/>
              <a:gd name="T93" fmla="*/ 133855 h 296502"/>
              <a:gd name="T94" fmla="*/ 250693 w 296503"/>
              <a:gd name="T95" fmla="*/ 209261 h 296502"/>
              <a:gd name="T96" fmla="*/ 261153 w 296503"/>
              <a:gd name="T97" fmla="*/ 141071 h 296502"/>
              <a:gd name="T98" fmla="*/ 261875 w 296503"/>
              <a:gd name="T99" fmla="*/ 121227 h 296502"/>
              <a:gd name="T100" fmla="*/ 212818 w 296503"/>
              <a:gd name="T101" fmla="*/ 102826 h 296502"/>
              <a:gd name="T102" fmla="*/ 107130 w 296503"/>
              <a:gd name="T103" fmla="*/ 105713 h 296502"/>
              <a:gd name="T104" fmla="*/ 102802 w 296503"/>
              <a:gd name="T105" fmla="*/ 120505 h 296502"/>
              <a:gd name="T106" fmla="*/ 94145 w 296503"/>
              <a:gd name="T107" fmla="*/ 204931 h 296502"/>
              <a:gd name="T108" fmla="*/ 42563 w 296503"/>
              <a:gd name="T109" fmla="*/ 162357 h 296502"/>
              <a:gd name="T110" fmla="*/ 48695 w 296503"/>
              <a:gd name="T111" fmla="*/ 44738 h 296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6503" h="296502">
                <a:moveTo>
                  <a:pt x="209429" y="263701"/>
                </a:moveTo>
                <a:cubicBezTo>
                  <a:pt x="210894" y="261937"/>
                  <a:pt x="214191" y="261937"/>
                  <a:pt x="216023" y="263701"/>
                </a:cubicBezTo>
                <a:cubicBezTo>
                  <a:pt x="216756" y="264407"/>
                  <a:pt x="217122" y="265465"/>
                  <a:pt x="217122" y="266876"/>
                </a:cubicBezTo>
                <a:cubicBezTo>
                  <a:pt x="217122" y="267934"/>
                  <a:pt x="216756" y="268993"/>
                  <a:pt x="215657" y="270051"/>
                </a:cubicBezTo>
                <a:cubicBezTo>
                  <a:pt x="215290" y="270757"/>
                  <a:pt x="213825" y="271109"/>
                  <a:pt x="212726" y="271109"/>
                </a:cubicBezTo>
                <a:cubicBezTo>
                  <a:pt x="211627" y="271109"/>
                  <a:pt x="210528" y="270757"/>
                  <a:pt x="209429" y="270051"/>
                </a:cubicBezTo>
                <a:cubicBezTo>
                  <a:pt x="208696" y="268993"/>
                  <a:pt x="207963" y="267934"/>
                  <a:pt x="207963" y="266876"/>
                </a:cubicBezTo>
                <a:cubicBezTo>
                  <a:pt x="207963" y="265465"/>
                  <a:pt x="208696" y="264407"/>
                  <a:pt x="209429" y="263701"/>
                </a:cubicBezTo>
                <a:close/>
                <a:moveTo>
                  <a:pt x="191599" y="263701"/>
                </a:moveTo>
                <a:cubicBezTo>
                  <a:pt x="193431" y="261937"/>
                  <a:pt x="196361" y="261937"/>
                  <a:pt x="198193" y="263701"/>
                </a:cubicBezTo>
                <a:cubicBezTo>
                  <a:pt x="198926" y="264407"/>
                  <a:pt x="199658" y="265465"/>
                  <a:pt x="199658" y="266876"/>
                </a:cubicBezTo>
                <a:cubicBezTo>
                  <a:pt x="199658" y="267934"/>
                  <a:pt x="198926" y="268993"/>
                  <a:pt x="198193" y="270051"/>
                </a:cubicBezTo>
                <a:cubicBezTo>
                  <a:pt x="197460" y="270757"/>
                  <a:pt x="195995" y="271109"/>
                  <a:pt x="194896" y="271109"/>
                </a:cubicBezTo>
                <a:cubicBezTo>
                  <a:pt x="193797" y="271109"/>
                  <a:pt x="192698" y="270757"/>
                  <a:pt x="191599" y="270051"/>
                </a:cubicBezTo>
                <a:cubicBezTo>
                  <a:pt x="190866" y="268993"/>
                  <a:pt x="190500" y="267934"/>
                  <a:pt x="190500" y="266876"/>
                </a:cubicBezTo>
                <a:cubicBezTo>
                  <a:pt x="190500" y="265465"/>
                  <a:pt x="190866" y="264407"/>
                  <a:pt x="191599" y="263701"/>
                </a:cubicBezTo>
                <a:close/>
                <a:moveTo>
                  <a:pt x="137733" y="261937"/>
                </a:moveTo>
                <a:lnTo>
                  <a:pt x="169511" y="261937"/>
                </a:lnTo>
                <a:cubicBezTo>
                  <a:pt x="172068" y="261937"/>
                  <a:pt x="174259" y="264135"/>
                  <a:pt x="174259" y="266700"/>
                </a:cubicBezTo>
                <a:cubicBezTo>
                  <a:pt x="174259" y="269264"/>
                  <a:pt x="172068" y="271096"/>
                  <a:pt x="169511" y="271096"/>
                </a:cubicBezTo>
                <a:lnTo>
                  <a:pt x="137733" y="271096"/>
                </a:lnTo>
                <a:cubicBezTo>
                  <a:pt x="135176" y="271096"/>
                  <a:pt x="133350" y="269264"/>
                  <a:pt x="133350" y="266700"/>
                </a:cubicBezTo>
                <a:cubicBezTo>
                  <a:pt x="133350" y="264135"/>
                  <a:pt x="135176" y="261937"/>
                  <a:pt x="137733" y="261937"/>
                </a:cubicBezTo>
                <a:close/>
                <a:moveTo>
                  <a:pt x="122824" y="247232"/>
                </a:moveTo>
                <a:cubicBezTo>
                  <a:pt x="117770" y="247232"/>
                  <a:pt x="113799" y="251188"/>
                  <a:pt x="113799" y="256223"/>
                </a:cubicBezTo>
                <a:lnTo>
                  <a:pt x="113799" y="278521"/>
                </a:lnTo>
                <a:cubicBezTo>
                  <a:pt x="113799" y="283196"/>
                  <a:pt x="117770" y="287152"/>
                  <a:pt x="122824" y="287152"/>
                </a:cubicBezTo>
                <a:lnTo>
                  <a:pt x="226065" y="287152"/>
                </a:lnTo>
                <a:cubicBezTo>
                  <a:pt x="231119" y="287152"/>
                  <a:pt x="235090" y="283196"/>
                  <a:pt x="235090" y="278521"/>
                </a:cubicBezTo>
                <a:lnTo>
                  <a:pt x="235090" y="256223"/>
                </a:lnTo>
                <a:cubicBezTo>
                  <a:pt x="235090" y="251188"/>
                  <a:pt x="231119" y="247232"/>
                  <a:pt x="226065" y="247232"/>
                </a:cubicBezTo>
                <a:lnTo>
                  <a:pt x="122824" y="247232"/>
                </a:lnTo>
                <a:close/>
                <a:moveTo>
                  <a:pt x="209429" y="214489"/>
                </a:moveTo>
                <a:cubicBezTo>
                  <a:pt x="210894" y="212725"/>
                  <a:pt x="214191" y="212725"/>
                  <a:pt x="216023" y="214489"/>
                </a:cubicBezTo>
                <a:cubicBezTo>
                  <a:pt x="216756" y="215194"/>
                  <a:pt x="217122" y="216253"/>
                  <a:pt x="217122" y="217664"/>
                </a:cubicBezTo>
                <a:cubicBezTo>
                  <a:pt x="217122" y="218722"/>
                  <a:pt x="216756" y="219780"/>
                  <a:pt x="216023" y="220839"/>
                </a:cubicBezTo>
                <a:cubicBezTo>
                  <a:pt x="215290" y="221544"/>
                  <a:pt x="213825" y="221897"/>
                  <a:pt x="212726" y="221897"/>
                </a:cubicBezTo>
                <a:cubicBezTo>
                  <a:pt x="211627" y="221897"/>
                  <a:pt x="210528" y="221544"/>
                  <a:pt x="209429" y="220839"/>
                </a:cubicBezTo>
                <a:cubicBezTo>
                  <a:pt x="208696" y="219780"/>
                  <a:pt x="207963" y="218722"/>
                  <a:pt x="207963" y="217664"/>
                </a:cubicBezTo>
                <a:cubicBezTo>
                  <a:pt x="207963" y="216253"/>
                  <a:pt x="208696" y="215194"/>
                  <a:pt x="209429" y="214489"/>
                </a:cubicBezTo>
                <a:close/>
                <a:moveTo>
                  <a:pt x="191599" y="214489"/>
                </a:moveTo>
                <a:cubicBezTo>
                  <a:pt x="193431" y="212725"/>
                  <a:pt x="196361" y="212725"/>
                  <a:pt x="198193" y="214489"/>
                </a:cubicBezTo>
                <a:cubicBezTo>
                  <a:pt x="198926" y="215194"/>
                  <a:pt x="199658" y="216253"/>
                  <a:pt x="199658" y="217664"/>
                </a:cubicBezTo>
                <a:cubicBezTo>
                  <a:pt x="199658" y="218722"/>
                  <a:pt x="198926" y="219780"/>
                  <a:pt x="198193" y="220839"/>
                </a:cubicBezTo>
                <a:cubicBezTo>
                  <a:pt x="197460" y="221544"/>
                  <a:pt x="195995" y="221897"/>
                  <a:pt x="194896" y="221897"/>
                </a:cubicBezTo>
                <a:cubicBezTo>
                  <a:pt x="193797" y="221897"/>
                  <a:pt x="192698" y="221544"/>
                  <a:pt x="191599" y="220839"/>
                </a:cubicBezTo>
                <a:cubicBezTo>
                  <a:pt x="190866" y="219780"/>
                  <a:pt x="190500" y="218722"/>
                  <a:pt x="190500" y="217664"/>
                </a:cubicBezTo>
                <a:cubicBezTo>
                  <a:pt x="190500" y="216253"/>
                  <a:pt x="190866" y="215194"/>
                  <a:pt x="191599" y="214489"/>
                </a:cubicBezTo>
                <a:close/>
                <a:moveTo>
                  <a:pt x="137733" y="212725"/>
                </a:moveTo>
                <a:lnTo>
                  <a:pt x="169511" y="212725"/>
                </a:lnTo>
                <a:cubicBezTo>
                  <a:pt x="172068" y="212725"/>
                  <a:pt x="174259" y="214630"/>
                  <a:pt x="174259" y="217297"/>
                </a:cubicBezTo>
                <a:cubicBezTo>
                  <a:pt x="174259" y="219964"/>
                  <a:pt x="172068" y="221869"/>
                  <a:pt x="169511" y="221869"/>
                </a:cubicBezTo>
                <a:lnTo>
                  <a:pt x="137733" y="221869"/>
                </a:lnTo>
                <a:cubicBezTo>
                  <a:pt x="135176" y="221869"/>
                  <a:pt x="133350" y="219964"/>
                  <a:pt x="133350" y="217297"/>
                </a:cubicBezTo>
                <a:cubicBezTo>
                  <a:pt x="133350" y="214630"/>
                  <a:pt x="135176" y="212725"/>
                  <a:pt x="137733" y="212725"/>
                </a:cubicBezTo>
                <a:close/>
                <a:moveTo>
                  <a:pt x="122824" y="197602"/>
                </a:moveTo>
                <a:cubicBezTo>
                  <a:pt x="117770" y="197602"/>
                  <a:pt x="113799" y="201917"/>
                  <a:pt x="113799" y="206952"/>
                </a:cubicBezTo>
                <a:lnTo>
                  <a:pt x="113799" y="229250"/>
                </a:lnTo>
                <a:cubicBezTo>
                  <a:pt x="113799" y="233925"/>
                  <a:pt x="117770" y="238241"/>
                  <a:pt x="122824" y="238241"/>
                </a:cubicBezTo>
                <a:lnTo>
                  <a:pt x="226065" y="238241"/>
                </a:lnTo>
                <a:cubicBezTo>
                  <a:pt x="231119" y="238241"/>
                  <a:pt x="235090" y="233925"/>
                  <a:pt x="235090" y="229250"/>
                </a:cubicBezTo>
                <a:lnTo>
                  <a:pt x="235090" y="206952"/>
                </a:lnTo>
                <a:cubicBezTo>
                  <a:pt x="235090" y="201917"/>
                  <a:pt x="231119" y="197602"/>
                  <a:pt x="226065" y="197602"/>
                </a:cubicBezTo>
                <a:lnTo>
                  <a:pt x="122824" y="197602"/>
                </a:lnTo>
                <a:close/>
                <a:moveTo>
                  <a:pt x="209429" y="165276"/>
                </a:moveTo>
                <a:cubicBezTo>
                  <a:pt x="210894" y="163512"/>
                  <a:pt x="214191" y="163512"/>
                  <a:pt x="216023" y="165276"/>
                </a:cubicBezTo>
                <a:cubicBezTo>
                  <a:pt x="216756" y="165981"/>
                  <a:pt x="217122" y="167040"/>
                  <a:pt x="217122" y="168451"/>
                </a:cubicBezTo>
                <a:cubicBezTo>
                  <a:pt x="217122" y="169509"/>
                  <a:pt x="216756" y="170567"/>
                  <a:pt x="216023" y="171626"/>
                </a:cubicBezTo>
                <a:cubicBezTo>
                  <a:pt x="215290" y="172331"/>
                  <a:pt x="213825" y="172684"/>
                  <a:pt x="212726" y="172684"/>
                </a:cubicBezTo>
                <a:cubicBezTo>
                  <a:pt x="211627" y="172684"/>
                  <a:pt x="210528" y="172331"/>
                  <a:pt x="209429" y="171626"/>
                </a:cubicBezTo>
                <a:cubicBezTo>
                  <a:pt x="208696" y="170567"/>
                  <a:pt x="207963" y="169509"/>
                  <a:pt x="207963" y="168451"/>
                </a:cubicBezTo>
                <a:cubicBezTo>
                  <a:pt x="207963" y="167040"/>
                  <a:pt x="208696" y="165981"/>
                  <a:pt x="209429" y="165276"/>
                </a:cubicBezTo>
                <a:close/>
                <a:moveTo>
                  <a:pt x="191599" y="165276"/>
                </a:moveTo>
                <a:cubicBezTo>
                  <a:pt x="193431" y="163512"/>
                  <a:pt x="196361" y="163512"/>
                  <a:pt x="198193" y="165276"/>
                </a:cubicBezTo>
                <a:cubicBezTo>
                  <a:pt x="198926" y="165981"/>
                  <a:pt x="199658" y="167040"/>
                  <a:pt x="199658" y="168451"/>
                </a:cubicBezTo>
                <a:cubicBezTo>
                  <a:pt x="199658" y="169509"/>
                  <a:pt x="198926" y="170567"/>
                  <a:pt x="198193" y="171626"/>
                </a:cubicBezTo>
                <a:cubicBezTo>
                  <a:pt x="197460" y="172331"/>
                  <a:pt x="195995" y="172684"/>
                  <a:pt x="194896" y="172684"/>
                </a:cubicBezTo>
                <a:cubicBezTo>
                  <a:pt x="193797" y="172684"/>
                  <a:pt x="192698" y="172331"/>
                  <a:pt x="191599" y="171626"/>
                </a:cubicBezTo>
                <a:cubicBezTo>
                  <a:pt x="190866" y="170567"/>
                  <a:pt x="190500" y="169509"/>
                  <a:pt x="190500" y="168451"/>
                </a:cubicBezTo>
                <a:cubicBezTo>
                  <a:pt x="190500" y="167040"/>
                  <a:pt x="190866" y="165981"/>
                  <a:pt x="191599" y="165276"/>
                </a:cubicBezTo>
                <a:close/>
                <a:moveTo>
                  <a:pt x="137733" y="163512"/>
                </a:moveTo>
                <a:lnTo>
                  <a:pt x="169511" y="163512"/>
                </a:lnTo>
                <a:cubicBezTo>
                  <a:pt x="172068" y="163512"/>
                  <a:pt x="174259" y="165417"/>
                  <a:pt x="174259" y="168084"/>
                </a:cubicBezTo>
                <a:cubicBezTo>
                  <a:pt x="174259" y="170370"/>
                  <a:pt x="172068" y="172656"/>
                  <a:pt x="169511" y="172656"/>
                </a:cubicBezTo>
                <a:lnTo>
                  <a:pt x="137733" y="172656"/>
                </a:lnTo>
                <a:cubicBezTo>
                  <a:pt x="135176" y="172656"/>
                  <a:pt x="133350" y="170370"/>
                  <a:pt x="133350" y="168084"/>
                </a:cubicBezTo>
                <a:cubicBezTo>
                  <a:pt x="133350" y="165417"/>
                  <a:pt x="135176" y="163512"/>
                  <a:pt x="137733" y="163512"/>
                </a:cubicBezTo>
                <a:close/>
                <a:moveTo>
                  <a:pt x="122824" y="148691"/>
                </a:moveTo>
                <a:cubicBezTo>
                  <a:pt x="117770" y="148691"/>
                  <a:pt x="113799" y="152647"/>
                  <a:pt x="113799" y="157682"/>
                </a:cubicBezTo>
                <a:lnTo>
                  <a:pt x="113799" y="179979"/>
                </a:lnTo>
                <a:cubicBezTo>
                  <a:pt x="113799" y="185014"/>
                  <a:pt x="117770" y="188970"/>
                  <a:pt x="122824" y="188970"/>
                </a:cubicBezTo>
                <a:lnTo>
                  <a:pt x="226065" y="188970"/>
                </a:lnTo>
                <a:cubicBezTo>
                  <a:pt x="231119" y="188970"/>
                  <a:pt x="235090" y="185014"/>
                  <a:pt x="235090" y="179979"/>
                </a:cubicBezTo>
                <a:lnTo>
                  <a:pt x="235090" y="157682"/>
                </a:lnTo>
                <a:cubicBezTo>
                  <a:pt x="235090" y="152647"/>
                  <a:pt x="231119" y="148691"/>
                  <a:pt x="226065" y="148691"/>
                </a:cubicBezTo>
                <a:lnTo>
                  <a:pt x="122824" y="148691"/>
                </a:lnTo>
                <a:close/>
                <a:moveTo>
                  <a:pt x="122824" y="139700"/>
                </a:moveTo>
                <a:lnTo>
                  <a:pt x="226065" y="139700"/>
                </a:lnTo>
                <a:cubicBezTo>
                  <a:pt x="236173" y="139700"/>
                  <a:pt x="244114" y="147612"/>
                  <a:pt x="244114" y="157682"/>
                </a:cubicBezTo>
                <a:lnTo>
                  <a:pt x="244114" y="179979"/>
                </a:lnTo>
                <a:cubicBezTo>
                  <a:pt x="244114" y="185374"/>
                  <a:pt x="241587" y="190049"/>
                  <a:pt x="237978" y="193286"/>
                </a:cubicBezTo>
                <a:cubicBezTo>
                  <a:pt x="241587" y="196523"/>
                  <a:pt x="244114" y="201198"/>
                  <a:pt x="244114" y="206952"/>
                </a:cubicBezTo>
                <a:lnTo>
                  <a:pt x="244114" y="229250"/>
                </a:lnTo>
                <a:cubicBezTo>
                  <a:pt x="244114" y="234644"/>
                  <a:pt x="241587" y="239320"/>
                  <a:pt x="237978" y="242556"/>
                </a:cubicBezTo>
                <a:cubicBezTo>
                  <a:pt x="241587" y="245793"/>
                  <a:pt x="244114" y="250828"/>
                  <a:pt x="244114" y="256223"/>
                </a:cubicBezTo>
                <a:lnTo>
                  <a:pt x="244114" y="278521"/>
                </a:lnTo>
                <a:cubicBezTo>
                  <a:pt x="244114" y="288231"/>
                  <a:pt x="236173" y="296502"/>
                  <a:pt x="226065" y="296502"/>
                </a:cubicBezTo>
                <a:lnTo>
                  <a:pt x="122824" y="296502"/>
                </a:lnTo>
                <a:cubicBezTo>
                  <a:pt x="112716" y="296502"/>
                  <a:pt x="104775" y="288231"/>
                  <a:pt x="104775" y="278521"/>
                </a:cubicBezTo>
                <a:lnTo>
                  <a:pt x="104775" y="256223"/>
                </a:lnTo>
                <a:cubicBezTo>
                  <a:pt x="104775" y="250828"/>
                  <a:pt x="107302" y="245793"/>
                  <a:pt x="110911" y="242556"/>
                </a:cubicBezTo>
                <a:cubicBezTo>
                  <a:pt x="107302" y="239320"/>
                  <a:pt x="104775" y="234644"/>
                  <a:pt x="104775" y="229250"/>
                </a:cubicBezTo>
                <a:lnTo>
                  <a:pt x="104775" y="206952"/>
                </a:lnTo>
                <a:cubicBezTo>
                  <a:pt x="104775" y="201198"/>
                  <a:pt x="107302" y="196523"/>
                  <a:pt x="110911" y="193286"/>
                </a:cubicBezTo>
                <a:cubicBezTo>
                  <a:pt x="107302" y="190049"/>
                  <a:pt x="104775" y="185374"/>
                  <a:pt x="104775" y="179979"/>
                </a:cubicBezTo>
                <a:lnTo>
                  <a:pt x="104775" y="157682"/>
                </a:lnTo>
                <a:cubicBezTo>
                  <a:pt x="104775" y="147612"/>
                  <a:pt x="112716" y="139700"/>
                  <a:pt x="122824" y="139700"/>
                </a:cubicBezTo>
                <a:close/>
                <a:moveTo>
                  <a:pt x="93423" y="9020"/>
                </a:moveTo>
                <a:cubicBezTo>
                  <a:pt x="73945" y="9020"/>
                  <a:pt x="57713" y="24895"/>
                  <a:pt x="57713" y="44738"/>
                </a:cubicBezTo>
                <a:cubicBezTo>
                  <a:pt x="57713" y="47625"/>
                  <a:pt x="58074" y="50150"/>
                  <a:pt x="58795" y="53397"/>
                </a:cubicBezTo>
                <a:cubicBezTo>
                  <a:pt x="59156" y="54480"/>
                  <a:pt x="58795" y="55923"/>
                  <a:pt x="58074" y="57005"/>
                </a:cubicBezTo>
                <a:cubicBezTo>
                  <a:pt x="57352" y="58088"/>
                  <a:pt x="55910" y="58809"/>
                  <a:pt x="54827" y="59170"/>
                </a:cubicBezTo>
                <a:cubicBezTo>
                  <a:pt x="29217" y="60253"/>
                  <a:pt x="9017" y="81539"/>
                  <a:pt x="9017" y="107156"/>
                </a:cubicBezTo>
                <a:cubicBezTo>
                  <a:pt x="9017" y="128443"/>
                  <a:pt x="23085" y="147204"/>
                  <a:pt x="43285" y="153338"/>
                </a:cubicBezTo>
                <a:cubicBezTo>
                  <a:pt x="47613" y="127360"/>
                  <a:pt x="71420" y="108238"/>
                  <a:pt x="98473" y="110764"/>
                </a:cubicBezTo>
                <a:cubicBezTo>
                  <a:pt x="98473" y="108960"/>
                  <a:pt x="98473" y="107156"/>
                  <a:pt x="98473" y="105713"/>
                </a:cubicBezTo>
                <a:cubicBezTo>
                  <a:pt x="98473" y="72159"/>
                  <a:pt x="125526" y="45099"/>
                  <a:pt x="158711" y="45099"/>
                </a:cubicBezTo>
                <a:cubicBezTo>
                  <a:pt x="163761" y="45099"/>
                  <a:pt x="168451" y="45821"/>
                  <a:pt x="173140" y="46903"/>
                </a:cubicBezTo>
                <a:cubicBezTo>
                  <a:pt x="171336" y="33554"/>
                  <a:pt x="160154" y="22730"/>
                  <a:pt x="146087" y="22730"/>
                </a:cubicBezTo>
                <a:cubicBezTo>
                  <a:pt x="140315" y="22730"/>
                  <a:pt x="134905" y="24173"/>
                  <a:pt x="130215" y="27420"/>
                </a:cubicBezTo>
                <a:cubicBezTo>
                  <a:pt x="129133" y="28142"/>
                  <a:pt x="128051" y="28503"/>
                  <a:pt x="126969" y="28142"/>
                </a:cubicBezTo>
                <a:cubicBezTo>
                  <a:pt x="125526" y="28142"/>
                  <a:pt x="124805" y="27059"/>
                  <a:pt x="124083" y="26338"/>
                </a:cubicBezTo>
                <a:cubicBezTo>
                  <a:pt x="117591" y="15514"/>
                  <a:pt x="106048" y="9020"/>
                  <a:pt x="93423" y="9020"/>
                </a:cubicBezTo>
                <a:close/>
                <a:moveTo>
                  <a:pt x="93423" y="0"/>
                </a:moveTo>
                <a:cubicBezTo>
                  <a:pt x="107852" y="0"/>
                  <a:pt x="120476" y="6494"/>
                  <a:pt x="129133" y="18040"/>
                </a:cubicBezTo>
                <a:cubicBezTo>
                  <a:pt x="134183" y="15153"/>
                  <a:pt x="139955" y="13710"/>
                  <a:pt x="146087" y="13710"/>
                </a:cubicBezTo>
                <a:cubicBezTo>
                  <a:pt x="165926" y="13710"/>
                  <a:pt x="182157" y="29946"/>
                  <a:pt x="182157" y="49790"/>
                </a:cubicBezTo>
                <a:cubicBezTo>
                  <a:pt x="199471" y="57005"/>
                  <a:pt x="212457" y="72159"/>
                  <a:pt x="217507" y="90559"/>
                </a:cubicBezTo>
                <a:cubicBezTo>
                  <a:pt x="222918" y="87312"/>
                  <a:pt x="229050" y="85869"/>
                  <a:pt x="235182" y="85869"/>
                </a:cubicBezTo>
                <a:cubicBezTo>
                  <a:pt x="254660" y="85869"/>
                  <a:pt x="270892" y="101744"/>
                  <a:pt x="270892" y="121227"/>
                </a:cubicBezTo>
                <a:cubicBezTo>
                  <a:pt x="270892" y="125556"/>
                  <a:pt x="270171" y="129886"/>
                  <a:pt x="268367" y="133855"/>
                </a:cubicBezTo>
                <a:cubicBezTo>
                  <a:pt x="284960" y="139267"/>
                  <a:pt x="296503" y="154781"/>
                  <a:pt x="296503" y="172460"/>
                </a:cubicBezTo>
                <a:cubicBezTo>
                  <a:pt x="296503" y="195190"/>
                  <a:pt x="278106" y="213951"/>
                  <a:pt x="255382" y="213951"/>
                </a:cubicBezTo>
                <a:cubicBezTo>
                  <a:pt x="252857" y="213951"/>
                  <a:pt x="250693" y="211786"/>
                  <a:pt x="250693" y="209261"/>
                </a:cubicBezTo>
                <a:cubicBezTo>
                  <a:pt x="250693" y="206735"/>
                  <a:pt x="252857" y="204931"/>
                  <a:pt x="255382" y="204931"/>
                </a:cubicBezTo>
                <a:cubicBezTo>
                  <a:pt x="273056" y="204931"/>
                  <a:pt x="287485" y="190499"/>
                  <a:pt x="287485" y="172460"/>
                </a:cubicBezTo>
                <a:cubicBezTo>
                  <a:pt x="287485" y="157306"/>
                  <a:pt x="276664" y="143957"/>
                  <a:pt x="261153" y="141071"/>
                </a:cubicBezTo>
                <a:cubicBezTo>
                  <a:pt x="260071" y="140710"/>
                  <a:pt x="258628" y="139988"/>
                  <a:pt x="258267" y="138545"/>
                </a:cubicBezTo>
                <a:cubicBezTo>
                  <a:pt x="257546" y="137102"/>
                  <a:pt x="257546" y="135659"/>
                  <a:pt x="258267" y="134576"/>
                </a:cubicBezTo>
                <a:cubicBezTo>
                  <a:pt x="260432" y="130247"/>
                  <a:pt x="261875" y="125917"/>
                  <a:pt x="261875" y="121227"/>
                </a:cubicBezTo>
                <a:cubicBezTo>
                  <a:pt x="261875" y="106795"/>
                  <a:pt x="249971" y="94889"/>
                  <a:pt x="235182" y="94889"/>
                </a:cubicBezTo>
                <a:cubicBezTo>
                  <a:pt x="228689" y="94889"/>
                  <a:pt x="222197" y="97414"/>
                  <a:pt x="217147" y="101744"/>
                </a:cubicBezTo>
                <a:cubicBezTo>
                  <a:pt x="216065" y="102826"/>
                  <a:pt x="214261" y="103187"/>
                  <a:pt x="212818" y="102826"/>
                </a:cubicBezTo>
                <a:cubicBezTo>
                  <a:pt x="211375" y="102105"/>
                  <a:pt x="209933" y="100662"/>
                  <a:pt x="209933" y="99218"/>
                </a:cubicBezTo>
                <a:cubicBezTo>
                  <a:pt x="206686" y="73602"/>
                  <a:pt x="184682" y="54119"/>
                  <a:pt x="158711" y="54119"/>
                </a:cubicBezTo>
                <a:cubicBezTo>
                  <a:pt x="130215" y="54119"/>
                  <a:pt x="107130" y="77210"/>
                  <a:pt x="107130" y="105713"/>
                </a:cubicBezTo>
                <a:cubicBezTo>
                  <a:pt x="107130" y="108599"/>
                  <a:pt x="107491" y="111846"/>
                  <a:pt x="108212" y="115093"/>
                </a:cubicBezTo>
                <a:cubicBezTo>
                  <a:pt x="108573" y="116537"/>
                  <a:pt x="107852" y="117980"/>
                  <a:pt x="106769" y="119062"/>
                </a:cubicBezTo>
                <a:cubicBezTo>
                  <a:pt x="105687" y="120144"/>
                  <a:pt x="104244" y="120866"/>
                  <a:pt x="102802" y="120505"/>
                </a:cubicBezTo>
                <a:cubicBezTo>
                  <a:pt x="99916" y="119784"/>
                  <a:pt x="97030" y="119423"/>
                  <a:pt x="94145" y="119423"/>
                </a:cubicBezTo>
                <a:cubicBezTo>
                  <a:pt x="70699" y="119423"/>
                  <a:pt x="51220" y="138545"/>
                  <a:pt x="51220" y="162357"/>
                </a:cubicBezTo>
                <a:cubicBezTo>
                  <a:pt x="51220" y="185809"/>
                  <a:pt x="70699" y="204931"/>
                  <a:pt x="94145" y="204931"/>
                </a:cubicBezTo>
                <a:cubicBezTo>
                  <a:pt x="96309" y="204931"/>
                  <a:pt x="98473" y="206735"/>
                  <a:pt x="98473" y="209261"/>
                </a:cubicBezTo>
                <a:cubicBezTo>
                  <a:pt x="98473" y="211786"/>
                  <a:pt x="96309" y="213951"/>
                  <a:pt x="94145" y="213951"/>
                </a:cubicBezTo>
                <a:cubicBezTo>
                  <a:pt x="65649" y="213951"/>
                  <a:pt x="42563" y="190860"/>
                  <a:pt x="42563" y="162357"/>
                </a:cubicBezTo>
                <a:cubicBezTo>
                  <a:pt x="17674" y="155502"/>
                  <a:pt x="0" y="132772"/>
                  <a:pt x="0" y="107156"/>
                </a:cubicBezTo>
                <a:cubicBezTo>
                  <a:pt x="0" y="78292"/>
                  <a:pt x="21282" y="54480"/>
                  <a:pt x="49056" y="50511"/>
                </a:cubicBezTo>
                <a:cubicBezTo>
                  <a:pt x="48695" y="48346"/>
                  <a:pt x="48695" y="46542"/>
                  <a:pt x="48695" y="44738"/>
                </a:cubicBezTo>
                <a:cubicBezTo>
                  <a:pt x="48695" y="19844"/>
                  <a:pt x="68895" y="0"/>
                  <a:pt x="9342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7" name="TextBox 46">
            <a:extLst>
              <a:ext uri="{FF2B5EF4-FFF2-40B4-BE49-F238E27FC236}">
                <a16:creationId xmlns:a16="http://schemas.microsoft.com/office/drawing/2014/main" id="{4B23A485-0800-DF41-9D05-7266FEB2B638}"/>
              </a:ext>
            </a:extLst>
          </p:cNvPr>
          <p:cNvSpPr txBox="1"/>
          <p:nvPr/>
        </p:nvSpPr>
        <p:spPr>
          <a:xfrm>
            <a:off x="2882051" y="1724250"/>
            <a:ext cx="760144"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a:t>
            </a:r>
          </a:p>
          <a:p>
            <a:pPr algn="ctr"/>
            <a:r>
              <a:rPr lang="en-US" sz="1200" b="1" dirty="0">
                <a:solidFill>
                  <a:schemeClr val="bg1"/>
                </a:solidFill>
                <a:latin typeface="Poppins" pitchFamily="2" charset="77"/>
                <a:ea typeface="League Spartan" charset="0"/>
                <a:cs typeface="Poppins" pitchFamily="2" charset="77"/>
              </a:rPr>
              <a:t>TITLE 01</a:t>
            </a:r>
          </a:p>
        </p:txBody>
      </p:sp>
      <p:sp>
        <p:nvSpPr>
          <p:cNvPr id="48" name="TextBox 47">
            <a:extLst>
              <a:ext uri="{FF2B5EF4-FFF2-40B4-BE49-F238E27FC236}">
                <a16:creationId xmlns:a16="http://schemas.microsoft.com/office/drawing/2014/main" id="{9AACCA13-CDD1-E04A-A8E6-F52915338024}"/>
              </a:ext>
            </a:extLst>
          </p:cNvPr>
          <p:cNvSpPr txBox="1"/>
          <p:nvPr/>
        </p:nvSpPr>
        <p:spPr>
          <a:xfrm>
            <a:off x="1857580" y="3190003"/>
            <a:ext cx="795411"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a:t>
            </a:r>
          </a:p>
          <a:p>
            <a:pPr algn="ctr"/>
            <a:r>
              <a:rPr lang="en-US" sz="1200" b="1" dirty="0">
                <a:solidFill>
                  <a:schemeClr val="bg1"/>
                </a:solidFill>
                <a:latin typeface="Poppins" pitchFamily="2" charset="77"/>
                <a:ea typeface="League Spartan" charset="0"/>
                <a:cs typeface="Poppins" pitchFamily="2" charset="77"/>
              </a:rPr>
              <a:t>TITLE 03</a:t>
            </a:r>
          </a:p>
        </p:txBody>
      </p:sp>
      <p:sp>
        <p:nvSpPr>
          <p:cNvPr id="49" name="TextBox 48">
            <a:extLst>
              <a:ext uri="{FF2B5EF4-FFF2-40B4-BE49-F238E27FC236}">
                <a16:creationId xmlns:a16="http://schemas.microsoft.com/office/drawing/2014/main" id="{D5735342-2338-AE42-B92B-57B2F8EA105F}"/>
              </a:ext>
            </a:extLst>
          </p:cNvPr>
          <p:cNvSpPr txBox="1"/>
          <p:nvPr/>
        </p:nvSpPr>
        <p:spPr>
          <a:xfrm>
            <a:off x="2363457" y="4609842"/>
            <a:ext cx="801823"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a:t>
            </a:r>
          </a:p>
          <a:p>
            <a:pPr algn="ctr"/>
            <a:r>
              <a:rPr lang="en-US" sz="1200" b="1" dirty="0">
                <a:solidFill>
                  <a:schemeClr val="bg1"/>
                </a:solidFill>
                <a:latin typeface="Poppins" pitchFamily="2" charset="77"/>
                <a:ea typeface="League Spartan" charset="0"/>
                <a:cs typeface="Poppins" pitchFamily="2" charset="77"/>
              </a:rPr>
              <a:t>TITLE 05</a:t>
            </a:r>
          </a:p>
        </p:txBody>
      </p:sp>
      <p:sp>
        <p:nvSpPr>
          <p:cNvPr id="50" name="TextBox 49">
            <a:extLst>
              <a:ext uri="{FF2B5EF4-FFF2-40B4-BE49-F238E27FC236}">
                <a16:creationId xmlns:a16="http://schemas.microsoft.com/office/drawing/2014/main" id="{B3F1C7B4-E3ED-3E45-927F-E749DD3CD288}"/>
              </a:ext>
            </a:extLst>
          </p:cNvPr>
          <p:cNvSpPr txBox="1"/>
          <p:nvPr/>
        </p:nvSpPr>
        <p:spPr>
          <a:xfrm>
            <a:off x="8531809" y="1724250"/>
            <a:ext cx="790601"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a:t>
            </a:r>
          </a:p>
          <a:p>
            <a:pPr algn="ctr"/>
            <a:r>
              <a:rPr lang="en-US" sz="1200" b="1" dirty="0">
                <a:solidFill>
                  <a:schemeClr val="bg1"/>
                </a:solidFill>
                <a:latin typeface="Poppins" pitchFamily="2" charset="77"/>
                <a:ea typeface="League Spartan" charset="0"/>
                <a:cs typeface="Poppins" pitchFamily="2" charset="77"/>
              </a:rPr>
              <a:t>TITLE 02</a:t>
            </a:r>
          </a:p>
        </p:txBody>
      </p:sp>
      <p:sp>
        <p:nvSpPr>
          <p:cNvPr id="51" name="TextBox 50">
            <a:extLst>
              <a:ext uri="{FF2B5EF4-FFF2-40B4-BE49-F238E27FC236}">
                <a16:creationId xmlns:a16="http://schemas.microsoft.com/office/drawing/2014/main" id="{B04CB491-AA29-AF42-B623-608D49F378F6}"/>
              </a:ext>
            </a:extLst>
          </p:cNvPr>
          <p:cNvSpPr txBox="1"/>
          <p:nvPr/>
        </p:nvSpPr>
        <p:spPr>
          <a:xfrm>
            <a:off x="9533400" y="3190003"/>
            <a:ext cx="806632"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a:t>
            </a:r>
          </a:p>
          <a:p>
            <a:pPr algn="ctr"/>
            <a:r>
              <a:rPr lang="en-US" sz="1200" b="1" dirty="0">
                <a:solidFill>
                  <a:schemeClr val="bg1"/>
                </a:solidFill>
                <a:latin typeface="Poppins" pitchFamily="2" charset="77"/>
                <a:ea typeface="League Spartan" charset="0"/>
                <a:cs typeface="Poppins" pitchFamily="2" charset="77"/>
              </a:rPr>
              <a:t>TITLE 04</a:t>
            </a:r>
          </a:p>
        </p:txBody>
      </p:sp>
      <p:sp>
        <p:nvSpPr>
          <p:cNvPr id="52" name="TextBox 51">
            <a:extLst>
              <a:ext uri="{FF2B5EF4-FFF2-40B4-BE49-F238E27FC236}">
                <a16:creationId xmlns:a16="http://schemas.microsoft.com/office/drawing/2014/main" id="{5F1F53D6-BDDB-3746-927F-3D34D22533BE}"/>
              </a:ext>
            </a:extLst>
          </p:cNvPr>
          <p:cNvSpPr txBox="1"/>
          <p:nvPr/>
        </p:nvSpPr>
        <p:spPr>
          <a:xfrm>
            <a:off x="9038853" y="4609842"/>
            <a:ext cx="800219"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a:t>
            </a:r>
          </a:p>
          <a:p>
            <a:pPr algn="ctr"/>
            <a:r>
              <a:rPr lang="en-US" sz="1200" b="1" dirty="0">
                <a:solidFill>
                  <a:schemeClr val="bg1"/>
                </a:solidFill>
                <a:latin typeface="Poppins" pitchFamily="2" charset="77"/>
                <a:ea typeface="League Spartan" charset="0"/>
                <a:cs typeface="Poppins" pitchFamily="2" charset="77"/>
              </a:rPr>
              <a:t>TITLE 06</a:t>
            </a:r>
          </a:p>
        </p:txBody>
      </p:sp>
      <p:sp>
        <p:nvSpPr>
          <p:cNvPr id="53" name="Arc 52">
            <a:extLst>
              <a:ext uri="{FF2B5EF4-FFF2-40B4-BE49-F238E27FC236}">
                <a16:creationId xmlns:a16="http://schemas.microsoft.com/office/drawing/2014/main" id="{A75D2387-5D35-B44C-8836-6847782FDAB5}"/>
              </a:ext>
            </a:extLst>
          </p:cNvPr>
          <p:cNvSpPr/>
          <p:nvPr/>
        </p:nvSpPr>
        <p:spPr>
          <a:xfrm rot="1730355">
            <a:off x="419334" y="1856071"/>
            <a:ext cx="5926823" cy="1723289"/>
          </a:xfrm>
          <a:prstGeom prst="arc">
            <a:avLst>
              <a:gd name="adj1" fmla="val 16275953"/>
              <a:gd name="adj2" fmla="val 21428834"/>
            </a:avLst>
          </a:prstGeom>
          <a:ln w="38100">
            <a:solidFill>
              <a:schemeClr val="accent1"/>
            </a:solidFill>
            <a:headEnd type="non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54" name="Arc 53">
            <a:extLst>
              <a:ext uri="{FF2B5EF4-FFF2-40B4-BE49-F238E27FC236}">
                <a16:creationId xmlns:a16="http://schemas.microsoft.com/office/drawing/2014/main" id="{B49C1861-3FE9-F842-9882-1E132D479396}"/>
              </a:ext>
            </a:extLst>
          </p:cNvPr>
          <p:cNvSpPr/>
          <p:nvPr/>
        </p:nvSpPr>
        <p:spPr>
          <a:xfrm rot="448511">
            <a:off x="-628184" y="3123991"/>
            <a:ext cx="6689882" cy="1907765"/>
          </a:xfrm>
          <a:prstGeom prst="arc">
            <a:avLst>
              <a:gd name="adj1" fmla="val 16275953"/>
              <a:gd name="adj2" fmla="val 21428834"/>
            </a:avLst>
          </a:prstGeom>
          <a:ln w="38100">
            <a:solidFill>
              <a:schemeClr val="accent2"/>
            </a:solidFill>
            <a:headEnd type="non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55" name="Arc 54">
            <a:extLst>
              <a:ext uri="{FF2B5EF4-FFF2-40B4-BE49-F238E27FC236}">
                <a16:creationId xmlns:a16="http://schemas.microsoft.com/office/drawing/2014/main" id="{E3A2B202-F705-774F-A9E2-315AA2445AAE}"/>
              </a:ext>
            </a:extLst>
          </p:cNvPr>
          <p:cNvSpPr/>
          <p:nvPr/>
        </p:nvSpPr>
        <p:spPr>
          <a:xfrm rot="20199064">
            <a:off x="1177344" y="4317544"/>
            <a:ext cx="4916082" cy="1907765"/>
          </a:xfrm>
          <a:prstGeom prst="arc">
            <a:avLst>
              <a:gd name="adj1" fmla="val 16275953"/>
              <a:gd name="adj2" fmla="val 44236"/>
            </a:avLst>
          </a:prstGeom>
          <a:ln w="38100">
            <a:solidFill>
              <a:schemeClr val="accent3"/>
            </a:solidFill>
            <a:headEnd type="none"/>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3947579849"/>
      </p:ext>
    </p:extLst>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F6C4DC3-CFFB-E44D-A5C3-F376AC54042A}"/>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3" name="TextBox 2">
            <a:extLst>
              <a:ext uri="{FF2B5EF4-FFF2-40B4-BE49-F238E27FC236}">
                <a16:creationId xmlns:a16="http://schemas.microsoft.com/office/drawing/2014/main" id="{662C6536-2D10-3B45-9CE2-7DE24EEB24C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nvGrpSpPr>
          <p:cNvPr id="81" name="Group 80">
            <a:extLst>
              <a:ext uri="{FF2B5EF4-FFF2-40B4-BE49-F238E27FC236}">
                <a16:creationId xmlns:a16="http://schemas.microsoft.com/office/drawing/2014/main" id="{0D152F62-A008-2848-B7FA-B91C03590AC8}"/>
              </a:ext>
            </a:extLst>
          </p:cNvPr>
          <p:cNvGrpSpPr/>
          <p:nvPr/>
        </p:nvGrpSpPr>
        <p:grpSpPr>
          <a:xfrm>
            <a:off x="3570968" y="1700832"/>
            <a:ext cx="5068277" cy="4430012"/>
            <a:chOff x="6859360" y="3401663"/>
            <a:chExt cx="10136554" cy="8860024"/>
          </a:xfrm>
        </p:grpSpPr>
        <p:sp>
          <p:nvSpPr>
            <p:cNvPr id="55" name="Freeform 54">
              <a:extLst>
                <a:ext uri="{FF2B5EF4-FFF2-40B4-BE49-F238E27FC236}">
                  <a16:creationId xmlns:a16="http://schemas.microsoft.com/office/drawing/2014/main" id="{B1FA480E-9705-8643-99DF-4B928DEA1DDC}"/>
                </a:ext>
              </a:extLst>
            </p:cNvPr>
            <p:cNvSpPr>
              <a:spLocks noChangeArrowheads="1"/>
            </p:cNvSpPr>
            <p:nvPr/>
          </p:nvSpPr>
          <p:spPr bwMode="auto">
            <a:xfrm>
              <a:off x="13342602" y="5742558"/>
              <a:ext cx="3653312" cy="4018682"/>
            </a:xfrm>
            <a:custGeom>
              <a:avLst/>
              <a:gdLst>
                <a:gd name="connsiteX0" fmla="*/ 597754 w 3653312"/>
                <a:gd name="connsiteY0" fmla="*/ 0 h 4018682"/>
                <a:gd name="connsiteX1" fmla="*/ 1364350 w 3653312"/>
                <a:gd name="connsiteY1" fmla="*/ 1469460 h 4018682"/>
                <a:gd name="connsiteX2" fmla="*/ 1382323 w 3653312"/>
                <a:gd name="connsiteY2" fmla="*/ 1595966 h 4018682"/>
                <a:gd name="connsiteX3" fmla="*/ 1412349 w 3653312"/>
                <a:gd name="connsiteY3" fmla="*/ 1617176 h 4018682"/>
                <a:gd name="connsiteX4" fmla="*/ 2317282 w 3653312"/>
                <a:gd name="connsiteY4" fmla="*/ 1649905 h 4018682"/>
                <a:gd name="connsiteX5" fmla="*/ 2439662 w 3653312"/>
                <a:gd name="connsiteY5" fmla="*/ 1571298 h 4018682"/>
                <a:gd name="connsiteX6" fmla="*/ 2479010 w 3653312"/>
                <a:gd name="connsiteY6" fmla="*/ 1523529 h 4018682"/>
                <a:gd name="connsiteX7" fmla="*/ 2965422 w 3653312"/>
                <a:gd name="connsiteY7" fmla="*/ 1321724 h 4018682"/>
                <a:gd name="connsiteX8" fmla="*/ 3653312 w 3653312"/>
                <a:gd name="connsiteY8" fmla="*/ 2010729 h 4018682"/>
                <a:gd name="connsiteX9" fmla="*/ 2965422 w 3653312"/>
                <a:gd name="connsiteY9" fmla="*/ 2699734 h 4018682"/>
                <a:gd name="connsiteX10" fmla="*/ 2479010 w 3653312"/>
                <a:gd name="connsiteY10" fmla="*/ 2497929 h 4018682"/>
                <a:gd name="connsiteX11" fmla="*/ 2430298 w 3653312"/>
                <a:gd name="connsiteY11" fmla="*/ 2438794 h 4018682"/>
                <a:gd name="connsiteX12" fmla="*/ 2358462 w 3653312"/>
                <a:gd name="connsiteY12" fmla="*/ 2389438 h 4018682"/>
                <a:gd name="connsiteX13" fmla="*/ 1841119 w 3653312"/>
                <a:gd name="connsiteY13" fmla="*/ 2228083 h 4018682"/>
                <a:gd name="connsiteX14" fmla="*/ 1411006 w 3653312"/>
                <a:gd name="connsiteY14" fmla="*/ 2367826 h 4018682"/>
                <a:gd name="connsiteX15" fmla="*/ 1388258 w 3653312"/>
                <a:gd name="connsiteY15" fmla="*/ 2382918 h 4018682"/>
                <a:gd name="connsiteX16" fmla="*/ 1364180 w 3653312"/>
                <a:gd name="connsiteY16" fmla="*/ 2551915 h 4018682"/>
                <a:gd name="connsiteX17" fmla="*/ 596253 w 3653312"/>
                <a:gd name="connsiteY17" fmla="*/ 4018682 h 4018682"/>
                <a:gd name="connsiteX18" fmla="*/ 0 w 3653312"/>
                <a:gd name="connsiteY18" fmla="*/ 3422429 h 4018682"/>
                <a:gd name="connsiteX19" fmla="*/ 1948 w 3653312"/>
                <a:gd name="connsiteY19" fmla="*/ 595805 h 4018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53312" h="4018682">
                  <a:moveTo>
                    <a:pt x="597754" y="0"/>
                  </a:moveTo>
                  <a:cubicBezTo>
                    <a:pt x="1006553" y="420083"/>
                    <a:pt x="1262147" y="933238"/>
                    <a:pt x="1364350" y="1469460"/>
                  </a:cubicBezTo>
                  <a:lnTo>
                    <a:pt x="1382323" y="1595966"/>
                  </a:lnTo>
                  <a:lnTo>
                    <a:pt x="1412349" y="1617176"/>
                  </a:lnTo>
                  <a:cubicBezTo>
                    <a:pt x="1762376" y="1845063"/>
                    <a:pt x="2064800" y="1792541"/>
                    <a:pt x="2317282" y="1649905"/>
                  </a:cubicBezTo>
                  <a:lnTo>
                    <a:pt x="2439662" y="1571298"/>
                  </a:lnTo>
                  <a:lnTo>
                    <a:pt x="2479010" y="1523529"/>
                  </a:lnTo>
                  <a:cubicBezTo>
                    <a:pt x="2603494" y="1398844"/>
                    <a:pt x="2775467" y="1321724"/>
                    <a:pt x="2965422" y="1321724"/>
                  </a:cubicBezTo>
                  <a:cubicBezTo>
                    <a:pt x="3345333" y="1321724"/>
                    <a:pt x="3653312" y="1630202"/>
                    <a:pt x="3653312" y="2010729"/>
                  </a:cubicBezTo>
                  <a:cubicBezTo>
                    <a:pt x="3653312" y="2391256"/>
                    <a:pt x="3345333" y="2699734"/>
                    <a:pt x="2965422" y="2699734"/>
                  </a:cubicBezTo>
                  <a:cubicBezTo>
                    <a:pt x="2775467" y="2699734"/>
                    <a:pt x="2603494" y="2622615"/>
                    <a:pt x="2479010" y="2497929"/>
                  </a:cubicBezTo>
                  <a:lnTo>
                    <a:pt x="2430298" y="2438794"/>
                  </a:lnTo>
                  <a:lnTo>
                    <a:pt x="2358462" y="2389438"/>
                  </a:lnTo>
                  <a:cubicBezTo>
                    <a:pt x="2179091" y="2274242"/>
                    <a:pt x="2010120" y="2222542"/>
                    <a:pt x="1841119" y="2228083"/>
                  </a:cubicBezTo>
                  <a:cubicBezTo>
                    <a:pt x="1698987" y="2234000"/>
                    <a:pt x="1555616" y="2280074"/>
                    <a:pt x="1411006" y="2367826"/>
                  </a:cubicBezTo>
                  <a:lnTo>
                    <a:pt x="1388258" y="2382918"/>
                  </a:lnTo>
                  <a:lnTo>
                    <a:pt x="1364180" y="2551915"/>
                  </a:lnTo>
                  <a:cubicBezTo>
                    <a:pt x="1261780" y="3087777"/>
                    <a:pt x="1005866" y="3600035"/>
                    <a:pt x="596253" y="4018682"/>
                  </a:cubicBezTo>
                  <a:cubicBezTo>
                    <a:pt x="596253" y="4018682"/>
                    <a:pt x="596253" y="4018682"/>
                    <a:pt x="0" y="3422429"/>
                  </a:cubicBezTo>
                  <a:cubicBezTo>
                    <a:pt x="761298" y="2637040"/>
                    <a:pt x="760828" y="1384776"/>
                    <a:pt x="1948" y="595805"/>
                  </a:cubicBezTo>
                  <a:close/>
                </a:path>
              </a:pathLst>
            </a:custGeom>
            <a:solidFill>
              <a:schemeClr val="accent3"/>
            </a:solidFill>
            <a:ln>
              <a:noFill/>
            </a:ln>
          </p:spPr>
          <p:txBody>
            <a:bodyPr vert="horz" wrap="square" lIns="91416" tIns="45708" rIns="91416" bIns="45708" numCol="1" anchor="t" anchorCtr="0" compatLnSpc="1">
              <a:prstTxWarp prst="textNoShape">
                <a:avLst/>
              </a:prstTxWarp>
              <a:noAutofit/>
            </a:bodyPr>
            <a:lstStyle/>
            <a:p>
              <a:endParaRPr lang="en-US" sz="3599" dirty="0">
                <a:latin typeface="Lato Light" panose="020F0502020204030203" pitchFamily="34" charset="0"/>
              </a:endParaRPr>
            </a:p>
          </p:txBody>
        </p:sp>
        <p:sp>
          <p:nvSpPr>
            <p:cNvPr id="56" name="Freeform 55">
              <a:extLst>
                <a:ext uri="{FF2B5EF4-FFF2-40B4-BE49-F238E27FC236}">
                  <a16:creationId xmlns:a16="http://schemas.microsoft.com/office/drawing/2014/main" id="{2CCE46B1-D7F9-0347-8107-2C1B0F7264F6}"/>
                </a:ext>
              </a:extLst>
            </p:cNvPr>
            <p:cNvSpPr>
              <a:spLocks noChangeArrowheads="1"/>
            </p:cNvSpPr>
            <p:nvPr/>
          </p:nvSpPr>
          <p:spPr bwMode="auto">
            <a:xfrm>
              <a:off x="6859360" y="5744059"/>
              <a:ext cx="3557542" cy="4015680"/>
            </a:xfrm>
            <a:custGeom>
              <a:avLst/>
              <a:gdLst>
                <a:gd name="connsiteX0" fmla="*/ 2960233 w 3557542"/>
                <a:gd name="connsiteY0" fmla="*/ 0 h 4015680"/>
                <a:gd name="connsiteX1" fmla="*/ 3556486 w 3557542"/>
                <a:gd name="connsiteY1" fmla="*/ 596253 h 4015680"/>
                <a:gd name="connsiteX2" fmla="*/ 3557542 w 3557542"/>
                <a:gd name="connsiteY2" fmla="*/ 3419872 h 4015680"/>
                <a:gd name="connsiteX3" fmla="*/ 2961734 w 3557542"/>
                <a:gd name="connsiteY3" fmla="*/ 4015680 h 4015680"/>
                <a:gd name="connsiteX4" fmla="*/ 2193659 w 3557542"/>
                <a:gd name="connsiteY4" fmla="*/ 2547700 h 4015680"/>
                <a:gd name="connsiteX5" fmla="*/ 2166098 w 3557542"/>
                <a:gd name="connsiteY5" fmla="*/ 2353826 h 4015680"/>
                <a:gd name="connsiteX6" fmla="*/ 2161032 w 3557542"/>
                <a:gd name="connsiteY6" fmla="*/ 2350803 h 4015680"/>
                <a:gd name="connsiteX7" fmla="*/ 1336029 w 3557542"/>
                <a:gd name="connsiteY7" fmla="*/ 2365771 h 4015680"/>
                <a:gd name="connsiteX8" fmla="*/ 1220981 w 3557542"/>
                <a:gd name="connsiteY8" fmla="*/ 2439669 h 4015680"/>
                <a:gd name="connsiteX9" fmla="*/ 1174302 w 3557542"/>
                <a:gd name="connsiteY9" fmla="*/ 2496336 h 4015680"/>
                <a:gd name="connsiteX10" fmla="*/ 687890 w 3557542"/>
                <a:gd name="connsiteY10" fmla="*/ 2698141 h 4015680"/>
                <a:gd name="connsiteX11" fmla="*/ 0 w 3557542"/>
                <a:gd name="connsiteY11" fmla="*/ 2009136 h 4015680"/>
                <a:gd name="connsiteX12" fmla="*/ 687890 w 3557542"/>
                <a:gd name="connsiteY12" fmla="*/ 1320131 h 4015680"/>
                <a:gd name="connsiteX13" fmla="*/ 1174302 w 3557542"/>
                <a:gd name="connsiteY13" fmla="*/ 1521936 h 4015680"/>
                <a:gd name="connsiteX14" fmla="*/ 1217294 w 3557542"/>
                <a:gd name="connsiteY14" fmla="*/ 1574128 h 4015680"/>
                <a:gd name="connsiteX15" fmla="*/ 1217307 w 3557542"/>
                <a:gd name="connsiteY15" fmla="*/ 1572963 h 4015680"/>
                <a:gd name="connsiteX16" fmla="*/ 1812191 w 3557542"/>
                <a:gd name="connsiteY16" fmla="*/ 1787593 h 4015680"/>
                <a:gd name="connsiteX17" fmla="*/ 2155687 w 3557542"/>
                <a:gd name="connsiteY17" fmla="*/ 1695513 h 4015680"/>
                <a:gd name="connsiteX18" fmla="*/ 2161448 w 3557542"/>
                <a:gd name="connsiteY18" fmla="*/ 1692343 h 4015680"/>
                <a:gd name="connsiteX19" fmla="*/ 2193783 w 3557542"/>
                <a:gd name="connsiteY19" fmla="*/ 1465290 h 4015680"/>
                <a:gd name="connsiteX20" fmla="*/ 2960233 w 3557542"/>
                <a:gd name="connsiteY20" fmla="*/ 0 h 4015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557542" h="4015680">
                  <a:moveTo>
                    <a:pt x="2960233" y="0"/>
                  </a:moveTo>
                  <a:cubicBezTo>
                    <a:pt x="2960233" y="0"/>
                    <a:pt x="2960233" y="0"/>
                    <a:pt x="3556486" y="596253"/>
                  </a:cubicBezTo>
                  <a:cubicBezTo>
                    <a:pt x="2795185" y="1381645"/>
                    <a:pt x="2795654" y="2633911"/>
                    <a:pt x="3557542" y="3419872"/>
                  </a:cubicBezTo>
                  <a:lnTo>
                    <a:pt x="2961734" y="4015680"/>
                  </a:lnTo>
                  <a:cubicBezTo>
                    <a:pt x="2551807" y="3596725"/>
                    <a:pt x="2295931" y="3083851"/>
                    <a:pt x="2193659" y="2547700"/>
                  </a:cubicBezTo>
                  <a:lnTo>
                    <a:pt x="2166098" y="2353826"/>
                  </a:lnTo>
                  <a:lnTo>
                    <a:pt x="2161032" y="2350803"/>
                  </a:lnTo>
                  <a:cubicBezTo>
                    <a:pt x="1844703" y="2179227"/>
                    <a:pt x="1569088" y="2234108"/>
                    <a:pt x="1336029" y="2365771"/>
                  </a:cubicBezTo>
                  <a:lnTo>
                    <a:pt x="1220981" y="2439669"/>
                  </a:lnTo>
                  <a:lnTo>
                    <a:pt x="1174302" y="2496336"/>
                  </a:lnTo>
                  <a:cubicBezTo>
                    <a:pt x="1049818" y="2621022"/>
                    <a:pt x="877846" y="2698141"/>
                    <a:pt x="687890" y="2698141"/>
                  </a:cubicBezTo>
                  <a:cubicBezTo>
                    <a:pt x="307979" y="2698141"/>
                    <a:pt x="0" y="2389663"/>
                    <a:pt x="0" y="2009136"/>
                  </a:cubicBezTo>
                  <a:cubicBezTo>
                    <a:pt x="0" y="1628609"/>
                    <a:pt x="307979" y="1320131"/>
                    <a:pt x="687890" y="1320131"/>
                  </a:cubicBezTo>
                  <a:cubicBezTo>
                    <a:pt x="877846" y="1320131"/>
                    <a:pt x="1049818" y="1397251"/>
                    <a:pt x="1174302" y="1521936"/>
                  </a:cubicBezTo>
                  <a:lnTo>
                    <a:pt x="1217294" y="1574128"/>
                  </a:lnTo>
                  <a:lnTo>
                    <a:pt x="1217307" y="1572963"/>
                  </a:lnTo>
                  <a:cubicBezTo>
                    <a:pt x="1425943" y="1725495"/>
                    <a:pt x="1619047" y="1793926"/>
                    <a:pt x="1812191" y="1787593"/>
                  </a:cubicBezTo>
                  <a:cubicBezTo>
                    <a:pt x="1925897" y="1782860"/>
                    <a:pt x="2040395" y="1752426"/>
                    <a:pt x="2155687" y="1695513"/>
                  </a:cubicBezTo>
                  <a:lnTo>
                    <a:pt x="2161448" y="1692343"/>
                  </a:lnTo>
                  <a:lnTo>
                    <a:pt x="2193783" y="1465290"/>
                  </a:lnTo>
                  <a:cubicBezTo>
                    <a:pt x="2296114" y="929497"/>
                    <a:pt x="2551747" y="417520"/>
                    <a:pt x="2960233" y="0"/>
                  </a:cubicBezTo>
                  <a:close/>
                </a:path>
              </a:pathLst>
            </a:custGeom>
            <a:solidFill>
              <a:schemeClr val="accent1"/>
            </a:solidFill>
            <a:ln>
              <a:noFill/>
            </a:ln>
          </p:spPr>
          <p:txBody>
            <a:bodyPr vert="horz" wrap="square" lIns="91416" tIns="45708" rIns="91416" bIns="45708" numCol="1" anchor="t" anchorCtr="0" compatLnSpc="1">
              <a:prstTxWarp prst="textNoShape">
                <a:avLst/>
              </a:prstTxWarp>
              <a:noAutofit/>
            </a:bodyPr>
            <a:lstStyle/>
            <a:p>
              <a:endParaRPr lang="en-US" sz="3599" dirty="0">
                <a:latin typeface="Lato Light" panose="020F0502020204030203" pitchFamily="34" charset="0"/>
              </a:endParaRPr>
            </a:p>
          </p:txBody>
        </p:sp>
        <p:sp>
          <p:nvSpPr>
            <p:cNvPr id="54" name="Freeform 53">
              <a:extLst>
                <a:ext uri="{FF2B5EF4-FFF2-40B4-BE49-F238E27FC236}">
                  <a16:creationId xmlns:a16="http://schemas.microsoft.com/office/drawing/2014/main" id="{B4E30304-1E77-2646-8124-07DFB4FF7E94}"/>
                </a:ext>
              </a:extLst>
            </p:cNvPr>
            <p:cNvSpPr>
              <a:spLocks noChangeArrowheads="1"/>
            </p:cNvSpPr>
            <p:nvPr/>
          </p:nvSpPr>
          <p:spPr bwMode="auto">
            <a:xfrm flipH="1">
              <a:off x="9231424" y="9214972"/>
              <a:ext cx="5500994" cy="3046715"/>
            </a:xfrm>
            <a:custGeom>
              <a:avLst/>
              <a:gdLst>
                <a:gd name="connsiteX0" fmla="*/ 4264476 w 5500994"/>
                <a:gd name="connsiteY0" fmla="*/ 0 h 3046715"/>
                <a:gd name="connsiteX1" fmla="*/ 1440857 w 5500994"/>
                <a:gd name="connsiteY1" fmla="*/ 1055 h 3046715"/>
                <a:gd name="connsiteX2" fmla="*/ 844604 w 5500994"/>
                <a:gd name="connsiteY2" fmla="*/ 597309 h 3046715"/>
                <a:gd name="connsiteX3" fmla="*/ 1060908 w 5500994"/>
                <a:gd name="connsiteY3" fmla="*/ 788812 h 3046715"/>
                <a:gd name="connsiteX4" fmla="*/ 1124503 w 5500994"/>
                <a:gd name="connsiteY4" fmla="*/ 834698 h 3046715"/>
                <a:gd name="connsiteX5" fmla="*/ 1128516 w 5500994"/>
                <a:gd name="connsiteY5" fmla="*/ 908577 h 3046715"/>
                <a:gd name="connsiteX6" fmla="*/ 703051 w 5500994"/>
                <a:gd name="connsiteY6" fmla="*/ 1615566 h 3046715"/>
                <a:gd name="connsiteX7" fmla="*/ 579124 w 5500994"/>
                <a:gd name="connsiteY7" fmla="*/ 1679493 h 3046715"/>
                <a:gd name="connsiteX8" fmla="*/ 552360 w 5500994"/>
                <a:gd name="connsiteY8" fmla="*/ 1682071 h 3046715"/>
                <a:gd name="connsiteX9" fmla="*/ 7 w 5500994"/>
                <a:gd name="connsiteY9" fmla="*/ 2354547 h 3046715"/>
                <a:gd name="connsiteX10" fmla="*/ 684723 w 5500994"/>
                <a:gd name="connsiteY10" fmla="*/ 3046708 h 3046715"/>
                <a:gd name="connsiteX11" fmla="*/ 1375773 w 5500994"/>
                <a:gd name="connsiteY11" fmla="*/ 2360871 h 3046715"/>
                <a:gd name="connsiteX12" fmla="*/ 1362436 w 5500994"/>
                <a:gd name="connsiteY12" fmla="*/ 2221949 h 3046715"/>
                <a:gd name="connsiteX13" fmla="*/ 1329656 w 5500994"/>
                <a:gd name="connsiteY13" fmla="*/ 2114435 h 3046715"/>
                <a:gd name="connsiteX14" fmla="*/ 1330283 w 5500994"/>
                <a:gd name="connsiteY14" fmla="*/ 2114787 h 3046715"/>
                <a:gd name="connsiteX15" fmla="*/ 1441850 w 5500994"/>
                <a:gd name="connsiteY15" fmla="*/ 1492287 h 3046715"/>
                <a:gd name="connsiteX16" fmla="*/ 1693342 w 5500994"/>
                <a:gd name="connsiteY16" fmla="*/ 1240851 h 3046715"/>
                <a:gd name="connsiteX17" fmla="*/ 1765181 w 5500994"/>
                <a:gd name="connsiteY17" fmla="*/ 1201448 h 3046715"/>
                <a:gd name="connsiteX18" fmla="*/ 1784655 w 5500994"/>
                <a:gd name="connsiteY18" fmla="*/ 1210343 h 3046715"/>
                <a:gd name="connsiteX19" fmla="*/ 3658112 w 5500994"/>
                <a:gd name="connsiteY19" fmla="*/ 1299944 h 3046715"/>
                <a:gd name="connsiteX20" fmla="*/ 3812364 w 5500994"/>
                <a:gd name="connsiteY20" fmla="*/ 1246808 h 3046715"/>
                <a:gd name="connsiteX21" fmla="*/ 3948037 w 5500994"/>
                <a:gd name="connsiteY21" fmla="*/ 1357300 h 3046715"/>
                <a:gd name="connsiteX22" fmla="*/ 4056540 w 5500994"/>
                <a:gd name="connsiteY22" fmla="*/ 1492287 h 3046715"/>
                <a:gd name="connsiteX23" fmla="*/ 4168107 w 5500994"/>
                <a:gd name="connsiteY23" fmla="*/ 2114787 h 3046715"/>
                <a:gd name="connsiteX24" fmla="*/ 4169597 w 5500994"/>
                <a:gd name="connsiteY24" fmla="*/ 2113949 h 3046715"/>
                <a:gd name="connsiteX25" fmla="*/ 4172146 w 5500994"/>
                <a:gd name="connsiteY25" fmla="*/ 2112515 h 3046715"/>
                <a:gd name="connsiteX26" fmla="*/ 4139191 w 5500994"/>
                <a:gd name="connsiteY26" fmla="*/ 2218850 h 3046715"/>
                <a:gd name="connsiteX27" fmla="*/ 4125216 w 5500994"/>
                <a:gd name="connsiteY27" fmla="*/ 2357709 h 3046715"/>
                <a:gd name="connsiteX28" fmla="*/ 4813105 w 5500994"/>
                <a:gd name="connsiteY28" fmla="*/ 3046715 h 3046715"/>
                <a:gd name="connsiteX29" fmla="*/ 5500994 w 5500994"/>
                <a:gd name="connsiteY29" fmla="*/ 2357709 h 3046715"/>
                <a:gd name="connsiteX30" fmla="*/ 4951739 w 5500994"/>
                <a:gd name="connsiteY30" fmla="*/ 1682701 h 3046715"/>
                <a:gd name="connsiteX31" fmla="*/ 4919097 w 5500994"/>
                <a:gd name="connsiteY31" fmla="*/ 1679405 h 3046715"/>
                <a:gd name="connsiteX32" fmla="*/ 4795339 w 5500994"/>
                <a:gd name="connsiteY32" fmla="*/ 1615566 h 3046715"/>
                <a:gd name="connsiteX33" fmla="*/ 4388703 w 5500994"/>
                <a:gd name="connsiteY33" fmla="*/ 1076410 h 3046715"/>
                <a:gd name="connsiteX34" fmla="*/ 4377316 w 5500994"/>
                <a:gd name="connsiteY34" fmla="*/ 974920 h 3046715"/>
                <a:gd name="connsiteX35" fmla="*/ 4412638 w 5500994"/>
                <a:gd name="connsiteY35" fmla="*/ 954400 h 3046715"/>
                <a:gd name="connsiteX36" fmla="*/ 4860283 w 5500994"/>
                <a:gd name="connsiteY36" fmla="*/ 595807 h 3046715"/>
                <a:gd name="connsiteX37" fmla="*/ 4264476 w 5500994"/>
                <a:gd name="connsiteY37" fmla="*/ 0 h 3046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5500994" h="3046715">
                  <a:moveTo>
                    <a:pt x="4264476" y="0"/>
                  </a:moveTo>
                  <a:cubicBezTo>
                    <a:pt x="3478515" y="761888"/>
                    <a:pt x="2226249" y="762356"/>
                    <a:pt x="1440857" y="1055"/>
                  </a:cubicBezTo>
                  <a:lnTo>
                    <a:pt x="844604" y="597309"/>
                  </a:lnTo>
                  <a:cubicBezTo>
                    <a:pt x="914191" y="665390"/>
                    <a:pt x="986401" y="729225"/>
                    <a:pt x="1060908" y="788812"/>
                  </a:cubicBezTo>
                  <a:lnTo>
                    <a:pt x="1124503" y="834698"/>
                  </a:lnTo>
                  <a:lnTo>
                    <a:pt x="1128516" y="908577"/>
                  </a:lnTo>
                  <a:cubicBezTo>
                    <a:pt x="1118941" y="1268313"/>
                    <a:pt x="933605" y="1479563"/>
                    <a:pt x="703051" y="1615566"/>
                  </a:cubicBezTo>
                  <a:lnTo>
                    <a:pt x="579124" y="1679493"/>
                  </a:lnTo>
                  <a:lnTo>
                    <a:pt x="552360" y="1682071"/>
                  </a:lnTo>
                  <a:cubicBezTo>
                    <a:pt x="238609" y="1744877"/>
                    <a:pt x="1538" y="2021588"/>
                    <a:pt x="7" y="2354547"/>
                  </a:cubicBezTo>
                  <a:cubicBezTo>
                    <a:pt x="-1742" y="2735071"/>
                    <a:pt x="304816" y="3044961"/>
                    <a:pt x="684723" y="3046708"/>
                  </a:cubicBezTo>
                  <a:cubicBezTo>
                    <a:pt x="1064630" y="3048454"/>
                    <a:pt x="1374023" y="2741395"/>
                    <a:pt x="1375773" y="2360871"/>
                  </a:cubicBezTo>
                  <a:cubicBezTo>
                    <a:pt x="1375992" y="2313305"/>
                    <a:pt x="1371393" y="2266844"/>
                    <a:pt x="1362436" y="2221949"/>
                  </a:cubicBezTo>
                  <a:lnTo>
                    <a:pt x="1329656" y="2114435"/>
                  </a:lnTo>
                  <a:lnTo>
                    <a:pt x="1330283" y="2114787"/>
                  </a:lnTo>
                  <a:cubicBezTo>
                    <a:pt x="1302504" y="1857837"/>
                    <a:pt x="1339793" y="1656388"/>
                    <a:pt x="1441850" y="1492287"/>
                  </a:cubicBezTo>
                  <a:cubicBezTo>
                    <a:pt x="1502802" y="1396181"/>
                    <a:pt x="1586408" y="1312239"/>
                    <a:pt x="1693342" y="1240851"/>
                  </a:cubicBezTo>
                  <a:lnTo>
                    <a:pt x="1765181" y="1201448"/>
                  </a:lnTo>
                  <a:lnTo>
                    <a:pt x="1784655" y="1210343"/>
                  </a:lnTo>
                  <a:cubicBezTo>
                    <a:pt x="2382066" y="1448906"/>
                    <a:pt x="3043943" y="1479011"/>
                    <a:pt x="3658112" y="1299944"/>
                  </a:cubicBezTo>
                  <a:lnTo>
                    <a:pt x="3812364" y="1246808"/>
                  </a:lnTo>
                  <a:lnTo>
                    <a:pt x="3948037" y="1357300"/>
                  </a:lnTo>
                  <a:cubicBezTo>
                    <a:pt x="3989924" y="1399222"/>
                    <a:pt x="4026064" y="1444234"/>
                    <a:pt x="4056540" y="1492287"/>
                  </a:cubicBezTo>
                  <a:cubicBezTo>
                    <a:pt x="4158597" y="1656388"/>
                    <a:pt x="4195886" y="1857837"/>
                    <a:pt x="4168107" y="2114787"/>
                  </a:cubicBezTo>
                  <a:cubicBezTo>
                    <a:pt x="4168107" y="2114787"/>
                    <a:pt x="4168107" y="2114787"/>
                    <a:pt x="4169597" y="2113949"/>
                  </a:cubicBezTo>
                  <a:lnTo>
                    <a:pt x="4172146" y="2112515"/>
                  </a:lnTo>
                  <a:lnTo>
                    <a:pt x="4139191" y="2218850"/>
                  </a:lnTo>
                  <a:cubicBezTo>
                    <a:pt x="4130028" y="2263703"/>
                    <a:pt x="4125216" y="2310143"/>
                    <a:pt x="4125216" y="2357709"/>
                  </a:cubicBezTo>
                  <a:cubicBezTo>
                    <a:pt x="4125216" y="2738237"/>
                    <a:pt x="4433194" y="3046715"/>
                    <a:pt x="4813105" y="3046715"/>
                  </a:cubicBezTo>
                  <a:cubicBezTo>
                    <a:pt x="5193016" y="3046715"/>
                    <a:pt x="5500994" y="2738237"/>
                    <a:pt x="5500994" y="2357709"/>
                  </a:cubicBezTo>
                  <a:cubicBezTo>
                    <a:pt x="5500994" y="2024747"/>
                    <a:pt x="5265198" y="1746948"/>
                    <a:pt x="4951739" y="1682701"/>
                  </a:cubicBezTo>
                  <a:lnTo>
                    <a:pt x="4919097" y="1679405"/>
                  </a:lnTo>
                  <a:lnTo>
                    <a:pt x="4795339" y="1615566"/>
                  </a:lnTo>
                  <a:cubicBezTo>
                    <a:pt x="4603210" y="1502230"/>
                    <a:pt x="4442483" y="1336640"/>
                    <a:pt x="4388703" y="1076410"/>
                  </a:cubicBezTo>
                  <a:lnTo>
                    <a:pt x="4377316" y="974920"/>
                  </a:lnTo>
                  <a:lnTo>
                    <a:pt x="4412638" y="954400"/>
                  </a:lnTo>
                  <a:cubicBezTo>
                    <a:pt x="4570544" y="851975"/>
                    <a:pt x="4720631" y="732450"/>
                    <a:pt x="4860283" y="595807"/>
                  </a:cubicBezTo>
                  <a:cubicBezTo>
                    <a:pt x="4860283" y="595807"/>
                    <a:pt x="4860283" y="595807"/>
                    <a:pt x="4264476"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en-US" sz="3599" dirty="0">
                <a:latin typeface="Lato Light" panose="020F0502020204030203" pitchFamily="34" charset="0"/>
              </a:endParaRPr>
            </a:p>
          </p:txBody>
        </p:sp>
        <p:sp>
          <p:nvSpPr>
            <p:cNvPr id="53" name="Freeform 52">
              <a:extLst>
                <a:ext uri="{FF2B5EF4-FFF2-40B4-BE49-F238E27FC236}">
                  <a16:creationId xmlns:a16="http://schemas.microsoft.com/office/drawing/2014/main" id="{EB1556B8-3CCB-FB4F-A37D-2FF7BEE80824}"/>
                </a:ext>
              </a:extLst>
            </p:cNvPr>
            <p:cNvSpPr>
              <a:spLocks noChangeArrowheads="1"/>
            </p:cNvSpPr>
            <p:nvPr/>
          </p:nvSpPr>
          <p:spPr bwMode="auto">
            <a:xfrm rot="21570841" flipH="1">
              <a:off x="9237790" y="3401663"/>
              <a:ext cx="5500844" cy="2896680"/>
            </a:xfrm>
            <a:custGeom>
              <a:avLst/>
              <a:gdLst>
                <a:gd name="connsiteX0" fmla="*/ 4807110 w 5500844"/>
                <a:gd name="connsiteY0" fmla="*/ 25 h 2896680"/>
                <a:gd name="connsiteX1" fmla="*/ 4125088 w 5500844"/>
                <a:gd name="connsiteY1" fmla="*/ 694841 h 2896680"/>
                <a:gd name="connsiteX2" fmla="*/ 4140241 w 5500844"/>
                <a:gd name="connsiteY2" fmla="*/ 833576 h 2896680"/>
                <a:gd name="connsiteX3" fmla="*/ 4174095 w 5500844"/>
                <a:gd name="connsiteY3" fmla="*/ 939625 h 2896680"/>
                <a:gd name="connsiteX4" fmla="*/ 4171537 w 5500844"/>
                <a:gd name="connsiteY4" fmla="*/ 938214 h 2896680"/>
                <a:gd name="connsiteX5" fmla="*/ 4170040 w 5500844"/>
                <a:gd name="connsiteY5" fmla="*/ 937388 h 2896680"/>
                <a:gd name="connsiteX6" fmla="*/ 4063757 w 5500844"/>
                <a:gd name="connsiteY6" fmla="*/ 1560812 h 2896680"/>
                <a:gd name="connsiteX7" fmla="*/ 3966465 w 5500844"/>
                <a:gd name="connsiteY7" fmla="*/ 1683977 h 2896680"/>
                <a:gd name="connsiteX8" fmla="*/ 3928532 w 5500844"/>
                <a:gd name="connsiteY8" fmla="*/ 1667022 h 2896680"/>
                <a:gd name="connsiteX9" fmla="*/ 1794808 w 5500844"/>
                <a:gd name="connsiteY9" fmla="*/ 1684699 h 2896680"/>
                <a:gd name="connsiteX10" fmla="*/ 1620103 w 5500844"/>
                <a:gd name="connsiteY10" fmla="*/ 1766113 h 2896680"/>
                <a:gd name="connsiteX11" fmla="*/ 1558805 w 5500844"/>
                <a:gd name="connsiteY11" fmla="*/ 1717052 h 2896680"/>
                <a:gd name="connsiteX12" fmla="*/ 1449161 w 5500844"/>
                <a:gd name="connsiteY12" fmla="*/ 1582990 h 2896680"/>
                <a:gd name="connsiteX13" fmla="*/ 1332318 w 5500844"/>
                <a:gd name="connsiteY13" fmla="*/ 961459 h 2896680"/>
                <a:gd name="connsiteX14" fmla="*/ 1331012 w 5500844"/>
                <a:gd name="connsiteY14" fmla="*/ 962208 h 2896680"/>
                <a:gd name="connsiteX15" fmla="*/ 1361802 w 5500844"/>
                <a:gd name="connsiteY15" fmla="*/ 862855 h 2896680"/>
                <a:gd name="connsiteX16" fmla="*/ 1375778 w 5500844"/>
                <a:gd name="connsiteY16" fmla="*/ 723996 h 2896680"/>
                <a:gd name="connsiteX17" fmla="*/ 687889 w 5500844"/>
                <a:gd name="connsiteY17" fmla="*/ 34990 h 2896680"/>
                <a:gd name="connsiteX18" fmla="*/ 0 w 5500844"/>
                <a:gd name="connsiteY18" fmla="*/ 723996 h 2896680"/>
                <a:gd name="connsiteX19" fmla="*/ 549255 w 5500844"/>
                <a:gd name="connsiteY19" fmla="*/ 1399004 h 2896680"/>
                <a:gd name="connsiteX20" fmla="*/ 583623 w 5500844"/>
                <a:gd name="connsiteY20" fmla="*/ 1402474 h 2896680"/>
                <a:gd name="connsiteX21" fmla="*/ 709343 w 5500844"/>
                <a:gd name="connsiteY21" fmla="*/ 1465981 h 2896680"/>
                <a:gd name="connsiteX22" fmla="*/ 1120538 w 5500844"/>
                <a:gd name="connsiteY22" fmla="*/ 2001669 h 2896680"/>
                <a:gd name="connsiteX23" fmla="*/ 1128923 w 5500844"/>
                <a:gd name="connsiteY23" fmla="*/ 2071089 h 2896680"/>
                <a:gd name="connsiteX24" fmla="*/ 1072365 w 5500844"/>
                <a:gd name="connsiteY24" fmla="*/ 2112480 h 2896680"/>
                <a:gd name="connsiteX25" fmla="*/ 856524 w 5500844"/>
                <a:gd name="connsiteY25" fmla="*/ 2305949 h 2896680"/>
                <a:gd name="connsiteX26" fmla="*/ 1051767 w 5500844"/>
                <a:gd name="connsiteY26" fmla="*/ 2497907 h 2896680"/>
                <a:gd name="connsiteX27" fmla="*/ 1097738 w 5500844"/>
                <a:gd name="connsiteY27" fmla="*/ 2543105 h 2896680"/>
                <a:gd name="connsiteX28" fmla="*/ 1090441 w 5500844"/>
                <a:gd name="connsiteY28" fmla="*/ 2581723 h 2896680"/>
                <a:gd name="connsiteX29" fmla="*/ 1119855 w 5500844"/>
                <a:gd name="connsiteY29" fmla="*/ 2564850 h 2896680"/>
                <a:gd name="connsiteX30" fmla="*/ 1178800 w 5500844"/>
                <a:gd name="connsiteY30" fmla="*/ 2622803 h 2896680"/>
                <a:gd name="connsiteX31" fmla="*/ 1457362 w 5500844"/>
                <a:gd name="connsiteY31" fmla="*/ 2896680 h 2896680"/>
                <a:gd name="connsiteX32" fmla="*/ 4283900 w 5500844"/>
                <a:gd name="connsiteY32" fmla="*/ 2874653 h 2896680"/>
                <a:gd name="connsiteX33" fmla="*/ 4875075 w 5500844"/>
                <a:gd name="connsiteY33" fmla="*/ 2273364 h 2896680"/>
                <a:gd name="connsiteX34" fmla="*/ 4424794 w 5500844"/>
                <a:gd name="connsiteY34" fmla="*/ 1918783 h 2896680"/>
                <a:gd name="connsiteX35" fmla="*/ 4417114 w 5500844"/>
                <a:gd name="connsiteY35" fmla="*/ 1914406 h 2896680"/>
                <a:gd name="connsiteX36" fmla="*/ 4442701 w 5500844"/>
                <a:gd name="connsiteY36" fmla="*/ 1828364 h 2896680"/>
                <a:gd name="connsiteX37" fmla="*/ 4801484 w 5500844"/>
                <a:gd name="connsiteY37" fmla="*/ 1431270 h 2896680"/>
                <a:gd name="connsiteX38" fmla="*/ 4924690 w 5500844"/>
                <a:gd name="connsiteY38" fmla="*/ 1366387 h 2896680"/>
                <a:gd name="connsiteX39" fmla="*/ 4957308 w 5500844"/>
                <a:gd name="connsiteY39" fmla="*/ 1362814 h 2896680"/>
                <a:gd name="connsiteX40" fmla="*/ 5500819 w 5500844"/>
                <a:gd name="connsiteY40" fmla="*/ 683172 h 2896680"/>
                <a:gd name="connsiteX41" fmla="*/ 4807110 w 5500844"/>
                <a:gd name="connsiteY41" fmla="*/ 25 h 2896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5500844" h="2896680">
                  <a:moveTo>
                    <a:pt x="4807110" y="25"/>
                  </a:moveTo>
                  <a:cubicBezTo>
                    <a:pt x="4427212" y="3247"/>
                    <a:pt x="4121861" y="314327"/>
                    <a:pt x="4125088" y="694841"/>
                  </a:cubicBezTo>
                  <a:cubicBezTo>
                    <a:pt x="4125492" y="742405"/>
                    <a:pt x="4130698" y="788803"/>
                    <a:pt x="4140241" y="833576"/>
                  </a:cubicBezTo>
                  <a:lnTo>
                    <a:pt x="4174095" y="939625"/>
                  </a:lnTo>
                  <a:lnTo>
                    <a:pt x="4171537" y="938214"/>
                  </a:lnTo>
                  <a:cubicBezTo>
                    <a:pt x="4170040" y="937388"/>
                    <a:pt x="4170040" y="937388"/>
                    <a:pt x="4170040" y="937388"/>
                  </a:cubicBezTo>
                  <a:cubicBezTo>
                    <a:pt x="4199998" y="1194094"/>
                    <a:pt x="4164419" y="1395851"/>
                    <a:pt x="4063757" y="1560812"/>
                  </a:cubicBezTo>
                  <a:lnTo>
                    <a:pt x="3966465" y="1683977"/>
                  </a:lnTo>
                  <a:lnTo>
                    <a:pt x="3928532" y="1667022"/>
                  </a:lnTo>
                  <a:cubicBezTo>
                    <a:pt x="3243111" y="1399808"/>
                    <a:pt x="2476560" y="1406316"/>
                    <a:pt x="1794808" y="1684699"/>
                  </a:cubicBezTo>
                  <a:lnTo>
                    <a:pt x="1620103" y="1766113"/>
                  </a:lnTo>
                  <a:lnTo>
                    <a:pt x="1558805" y="1717052"/>
                  </a:lnTo>
                  <a:cubicBezTo>
                    <a:pt x="1516563" y="1675486"/>
                    <a:pt x="1480044" y="1630783"/>
                    <a:pt x="1449161" y="1582990"/>
                  </a:cubicBezTo>
                  <a:cubicBezTo>
                    <a:pt x="1345716" y="1419760"/>
                    <a:pt x="1306720" y="1218635"/>
                    <a:pt x="1332318" y="961459"/>
                  </a:cubicBezTo>
                  <a:lnTo>
                    <a:pt x="1331012" y="962208"/>
                  </a:lnTo>
                  <a:lnTo>
                    <a:pt x="1361802" y="862855"/>
                  </a:lnTo>
                  <a:cubicBezTo>
                    <a:pt x="1370966" y="818002"/>
                    <a:pt x="1375778" y="771562"/>
                    <a:pt x="1375778" y="723996"/>
                  </a:cubicBezTo>
                  <a:cubicBezTo>
                    <a:pt x="1375778" y="343468"/>
                    <a:pt x="1067800" y="34990"/>
                    <a:pt x="687889" y="34990"/>
                  </a:cubicBezTo>
                  <a:cubicBezTo>
                    <a:pt x="307978" y="34990"/>
                    <a:pt x="0" y="343468"/>
                    <a:pt x="0" y="723996"/>
                  </a:cubicBezTo>
                  <a:cubicBezTo>
                    <a:pt x="0" y="1056958"/>
                    <a:pt x="235796" y="1334757"/>
                    <a:pt x="549255" y="1399004"/>
                  </a:cubicBezTo>
                  <a:lnTo>
                    <a:pt x="583623" y="1402474"/>
                  </a:lnTo>
                  <a:lnTo>
                    <a:pt x="709343" y="1465981"/>
                  </a:lnTo>
                  <a:cubicBezTo>
                    <a:pt x="902427" y="1577684"/>
                    <a:pt x="1064552" y="1741905"/>
                    <a:pt x="1120538" y="2001669"/>
                  </a:cubicBezTo>
                  <a:lnTo>
                    <a:pt x="1128923" y="2071089"/>
                  </a:lnTo>
                  <a:lnTo>
                    <a:pt x="1072365" y="2112480"/>
                  </a:lnTo>
                  <a:cubicBezTo>
                    <a:pt x="998012" y="2172734"/>
                    <a:pt x="925958" y="2237225"/>
                    <a:pt x="856524" y="2305949"/>
                  </a:cubicBezTo>
                  <a:cubicBezTo>
                    <a:pt x="856524" y="2305949"/>
                    <a:pt x="856524" y="2305949"/>
                    <a:pt x="1051767" y="2497907"/>
                  </a:cubicBezTo>
                  <a:lnTo>
                    <a:pt x="1097738" y="2543105"/>
                  </a:lnTo>
                  <a:lnTo>
                    <a:pt x="1090441" y="2581723"/>
                  </a:lnTo>
                  <a:lnTo>
                    <a:pt x="1119855" y="2564850"/>
                  </a:lnTo>
                  <a:lnTo>
                    <a:pt x="1178800" y="2622803"/>
                  </a:lnTo>
                  <a:cubicBezTo>
                    <a:pt x="1253171" y="2695923"/>
                    <a:pt x="1344705" y="2785918"/>
                    <a:pt x="1457362" y="2896680"/>
                  </a:cubicBezTo>
                  <a:cubicBezTo>
                    <a:pt x="2239867" y="2131136"/>
                    <a:pt x="3492082" y="2120044"/>
                    <a:pt x="4283900" y="2874653"/>
                  </a:cubicBezTo>
                  <a:lnTo>
                    <a:pt x="4875075" y="2273364"/>
                  </a:lnTo>
                  <a:cubicBezTo>
                    <a:pt x="4734373" y="2138015"/>
                    <a:pt x="4583415" y="2019831"/>
                    <a:pt x="4424794" y="1918783"/>
                  </a:cubicBezTo>
                  <a:lnTo>
                    <a:pt x="4417114" y="1914406"/>
                  </a:lnTo>
                  <a:lnTo>
                    <a:pt x="4442701" y="1828364"/>
                  </a:lnTo>
                  <a:cubicBezTo>
                    <a:pt x="4516007" y="1648481"/>
                    <a:pt x="4648556" y="1523240"/>
                    <a:pt x="4801484" y="1431270"/>
                  </a:cubicBezTo>
                  <a:lnTo>
                    <a:pt x="4924690" y="1366387"/>
                  </a:lnTo>
                  <a:lnTo>
                    <a:pt x="4957308" y="1362814"/>
                  </a:lnTo>
                  <a:cubicBezTo>
                    <a:pt x="5270212" y="1295910"/>
                    <a:pt x="5503643" y="1016122"/>
                    <a:pt x="5500819" y="683172"/>
                  </a:cubicBezTo>
                  <a:cubicBezTo>
                    <a:pt x="5497591" y="302657"/>
                    <a:pt x="5187007" y="-3197"/>
                    <a:pt x="4807110" y="25"/>
                  </a:cubicBezTo>
                  <a:close/>
                </a:path>
              </a:pathLst>
            </a:custGeom>
            <a:solidFill>
              <a:schemeClr val="accent2"/>
            </a:solidFill>
            <a:ln>
              <a:noFill/>
            </a:ln>
          </p:spPr>
          <p:txBody>
            <a:bodyPr vert="horz" wrap="square" lIns="91416" tIns="45708" rIns="91416" bIns="45708" numCol="1" anchor="t" anchorCtr="0" compatLnSpc="1">
              <a:prstTxWarp prst="textNoShape">
                <a:avLst/>
              </a:prstTxWarp>
              <a:noAutofit/>
            </a:bodyPr>
            <a:lstStyle/>
            <a:p>
              <a:endParaRPr lang="en-US" sz="3599" dirty="0">
                <a:latin typeface="Lato Light" panose="020F0502020204030203" pitchFamily="34" charset="0"/>
              </a:endParaRPr>
            </a:p>
          </p:txBody>
        </p:sp>
        <p:sp>
          <p:nvSpPr>
            <p:cNvPr id="50" name="Freeform 49">
              <a:extLst>
                <a:ext uri="{FF2B5EF4-FFF2-40B4-BE49-F238E27FC236}">
                  <a16:creationId xmlns:a16="http://schemas.microsoft.com/office/drawing/2014/main" id="{AD7CBED4-955C-A646-97B9-81EC535A639A}"/>
                </a:ext>
              </a:extLst>
            </p:cNvPr>
            <p:cNvSpPr>
              <a:spLocks/>
            </p:cNvSpPr>
            <p:nvPr/>
          </p:nvSpPr>
          <p:spPr bwMode="auto">
            <a:xfrm>
              <a:off x="10478214" y="6599162"/>
              <a:ext cx="2788084" cy="2435177"/>
            </a:xfrm>
            <a:custGeom>
              <a:avLst/>
              <a:gdLst>
                <a:gd name="connsiteX0" fmla="*/ 1482152 w 2788084"/>
                <a:gd name="connsiteY0" fmla="*/ 298690 h 2435177"/>
                <a:gd name="connsiteX1" fmla="*/ 1550259 w 2788084"/>
                <a:gd name="connsiteY1" fmla="*/ 302313 h 2435177"/>
                <a:gd name="connsiteX2" fmla="*/ 1812395 w 2788084"/>
                <a:gd name="connsiteY2" fmla="*/ 583896 h 2435177"/>
                <a:gd name="connsiteX3" fmla="*/ 1624236 w 2788084"/>
                <a:gd name="connsiteY3" fmla="*/ 931449 h 2435177"/>
                <a:gd name="connsiteX4" fmla="*/ 1442509 w 2788084"/>
                <a:gd name="connsiteY4" fmla="*/ 995811 h 2435177"/>
                <a:gd name="connsiteX5" fmla="*/ 1153033 w 2788084"/>
                <a:gd name="connsiteY5" fmla="*/ 937885 h 2435177"/>
                <a:gd name="connsiteX6" fmla="*/ 984172 w 2788084"/>
                <a:gd name="connsiteY6" fmla="*/ 1052127 h 2435177"/>
                <a:gd name="connsiteX7" fmla="*/ 763849 w 2788084"/>
                <a:gd name="connsiteY7" fmla="*/ 625731 h 2435177"/>
                <a:gd name="connsiteX8" fmla="*/ 739726 w 2788084"/>
                <a:gd name="connsiteY8" fmla="*/ 608031 h 2435177"/>
                <a:gd name="connsiteX9" fmla="*/ 934318 w 2788084"/>
                <a:gd name="connsiteY9" fmla="*/ 408510 h 2435177"/>
                <a:gd name="connsiteX10" fmla="*/ 1193238 w 2788084"/>
                <a:gd name="connsiteY10" fmla="*/ 445518 h 2435177"/>
                <a:gd name="connsiteX11" fmla="*/ 1228619 w 2788084"/>
                <a:gd name="connsiteY11" fmla="*/ 461608 h 2435177"/>
                <a:gd name="connsiteX12" fmla="*/ 1262391 w 2788084"/>
                <a:gd name="connsiteY12" fmla="*/ 440691 h 2435177"/>
                <a:gd name="connsiteX13" fmla="*/ 1482152 w 2788084"/>
                <a:gd name="connsiteY13" fmla="*/ 298690 h 2435177"/>
                <a:gd name="connsiteX14" fmla="*/ 1476947 w 2788084"/>
                <a:gd name="connsiteY14" fmla="*/ 309 h 2435177"/>
                <a:gd name="connsiteX15" fmla="*/ 1888326 w 2788084"/>
                <a:gd name="connsiteY15" fmla="*/ 189791 h 2435177"/>
                <a:gd name="connsiteX16" fmla="*/ 2412787 w 2788084"/>
                <a:gd name="connsiteY16" fmla="*/ 397213 h 2435177"/>
                <a:gd name="connsiteX17" fmla="*/ 2584926 w 2788084"/>
                <a:gd name="connsiteY17" fmla="*/ 736483 h 2435177"/>
                <a:gd name="connsiteX18" fmla="*/ 2787632 w 2788084"/>
                <a:gd name="connsiteY18" fmla="*/ 1204387 h 2435177"/>
                <a:gd name="connsiteX19" fmla="*/ 2446571 w 2788084"/>
                <a:gd name="connsiteY19" fmla="*/ 1736607 h 2435177"/>
                <a:gd name="connsiteX20" fmla="*/ 2161818 w 2788084"/>
                <a:gd name="connsiteY20" fmla="*/ 2244709 h 2435177"/>
                <a:gd name="connsiteX21" fmla="*/ 1841671 w 2788084"/>
                <a:gd name="connsiteY21" fmla="*/ 2434443 h 2435177"/>
                <a:gd name="connsiteX22" fmla="*/ 1297905 w 2788084"/>
                <a:gd name="connsiteY22" fmla="*/ 2112860 h 2435177"/>
                <a:gd name="connsiteX23" fmla="*/ 1486132 w 2788084"/>
                <a:gd name="connsiteY23" fmla="*/ 2148234 h 2435177"/>
                <a:gd name="connsiteX24" fmla="*/ 1880282 w 2788084"/>
                <a:gd name="connsiteY24" fmla="*/ 2013169 h 2435177"/>
                <a:gd name="connsiteX25" fmla="*/ 1883500 w 2788084"/>
                <a:gd name="connsiteY25" fmla="*/ 2008345 h 2435177"/>
                <a:gd name="connsiteX26" fmla="*/ 1931763 w 2788084"/>
                <a:gd name="connsiteY26" fmla="*/ 1763942 h 2435177"/>
                <a:gd name="connsiteX27" fmla="*/ 1814322 w 2788084"/>
                <a:gd name="connsiteY27" fmla="*/ 1648172 h 2435177"/>
                <a:gd name="connsiteX28" fmla="*/ 1761232 w 2788084"/>
                <a:gd name="connsiteY28" fmla="*/ 1673899 h 2435177"/>
                <a:gd name="connsiteX29" fmla="*/ 1786973 w 2788084"/>
                <a:gd name="connsiteY29" fmla="*/ 1725352 h 2435177"/>
                <a:gd name="connsiteX30" fmla="*/ 1854542 w 2788084"/>
                <a:gd name="connsiteY30" fmla="*/ 1791276 h 2435177"/>
                <a:gd name="connsiteX31" fmla="*/ 1814322 w 2788084"/>
                <a:gd name="connsiteY31" fmla="*/ 1961716 h 2435177"/>
                <a:gd name="connsiteX32" fmla="*/ 1264121 w 2788084"/>
                <a:gd name="connsiteY32" fmla="*/ 2014776 h 2435177"/>
                <a:gd name="connsiteX33" fmla="*/ 1260903 w 2788084"/>
                <a:gd name="connsiteY33" fmla="*/ 2001913 h 2435177"/>
                <a:gd name="connsiteX34" fmla="*/ 662438 w 2788084"/>
                <a:gd name="connsiteY34" fmla="*/ 1627269 h 2435177"/>
                <a:gd name="connsiteX35" fmla="*/ 678526 w 2788084"/>
                <a:gd name="connsiteY35" fmla="*/ 1591895 h 2435177"/>
                <a:gd name="connsiteX36" fmla="*/ 974541 w 2788084"/>
                <a:gd name="connsiteY36" fmla="*/ 1247801 h 2435177"/>
                <a:gd name="connsiteX37" fmla="*/ 1008325 w 2788084"/>
                <a:gd name="connsiteY37" fmla="*/ 1212427 h 2435177"/>
                <a:gd name="connsiteX38" fmla="*/ 1169203 w 2788084"/>
                <a:gd name="connsiteY38" fmla="*/ 1017869 h 2435177"/>
                <a:gd name="connsiteX39" fmla="*/ 1412128 w 2788084"/>
                <a:gd name="connsiteY39" fmla="*/ 1075754 h 2435177"/>
                <a:gd name="connsiteX40" fmla="*/ 1465218 w 2788084"/>
                <a:gd name="connsiteY40" fmla="*/ 1078970 h 2435177"/>
                <a:gd name="connsiteX41" fmla="*/ 1971982 w 2788084"/>
                <a:gd name="connsiteY41" fmla="*/ 1162581 h 2435177"/>
                <a:gd name="connsiteX42" fmla="*/ 2031507 w 2788084"/>
                <a:gd name="connsiteY42" fmla="*/ 1167405 h 2435177"/>
                <a:gd name="connsiteX43" fmla="*/ 2036333 w 2788084"/>
                <a:gd name="connsiteY43" fmla="*/ 1109520 h 2435177"/>
                <a:gd name="connsiteX44" fmla="*/ 1708143 w 2788084"/>
                <a:gd name="connsiteY44" fmla="*/ 926218 h 2435177"/>
                <a:gd name="connsiteX45" fmla="*/ 1912457 w 2788084"/>
                <a:gd name="connsiteY45" fmla="*/ 631969 h 2435177"/>
                <a:gd name="connsiteX46" fmla="*/ 2290520 w 2788084"/>
                <a:gd name="connsiteY46" fmla="*/ 730052 h 2435177"/>
                <a:gd name="connsiteX47" fmla="*/ 2351653 w 2788084"/>
                <a:gd name="connsiteY47" fmla="*/ 1024300 h 2435177"/>
                <a:gd name="connsiteX48" fmla="*/ 2367741 w 2788084"/>
                <a:gd name="connsiteY48" fmla="*/ 1069322 h 2435177"/>
                <a:gd name="connsiteX49" fmla="*/ 2451398 w 2788084"/>
                <a:gd name="connsiteY49" fmla="*/ 1323373 h 2435177"/>
                <a:gd name="connsiteX50" fmla="*/ 2358088 w 2788084"/>
                <a:gd name="connsiteY50" fmla="*/ 1456830 h 2435177"/>
                <a:gd name="connsiteX51" fmla="*/ 2089423 w 2788084"/>
                <a:gd name="connsiteY51" fmla="*/ 1423064 h 2435177"/>
                <a:gd name="connsiteX52" fmla="*/ 1478088 w 2788084"/>
                <a:gd name="connsiteY52" fmla="*/ 1418240 h 2435177"/>
                <a:gd name="connsiteX53" fmla="*/ 1243207 w 2788084"/>
                <a:gd name="connsiteY53" fmla="*/ 1534010 h 2435177"/>
                <a:gd name="connsiteX54" fmla="*/ 1165985 w 2788084"/>
                <a:gd name="connsiteY54" fmla="*/ 1458438 h 2435177"/>
                <a:gd name="connsiteX55" fmla="*/ 1111287 w 2788084"/>
                <a:gd name="connsiteY55" fmla="*/ 1437535 h 2435177"/>
                <a:gd name="connsiteX56" fmla="*/ 1090373 w 2788084"/>
                <a:gd name="connsiteY56" fmla="*/ 1493812 h 2435177"/>
                <a:gd name="connsiteX57" fmla="*/ 1225510 w 2788084"/>
                <a:gd name="connsiteY57" fmla="*/ 1614406 h 2435177"/>
                <a:gd name="connsiteX58" fmla="*/ 1248033 w 2788084"/>
                <a:gd name="connsiteY58" fmla="*/ 1617622 h 2435177"/>
                <a:gd name="connsiteX59" fmla="*/ 1531178 w 2788084"/>
                <a:gd name="connsiteY59" fmla="*/ 1480949 h 2435177"/>
                <a:gd name="connsiteX60" fmla="*/ 2044377 w 2788084"/>
                <a:gd name="connsiteY60" fmla="*/ 1492204 h 2435177"/>
                <a:gd name="connsiteX61" fmla="*/ 2391873 w 2788084"/>
                <a:gd name="connsiteY61" fmla="*/ 1530794 h 2435177"/>
                <a:gd name="connsiteX62" fmla="*/ 2533445 w 2788084"/>
                <a:gd name="connsiteY62" fmla="*/ 1334628 h 2435177"/>
                <a:gd name="connsiteX63" fmla="*/ 2436918 w 2788084"/>
                <a:gd name="connsiteY63" fmla="*/ 1021085 h 2435177"/>
                <a:gd name="connsiteX64" fmla="*/ 2350044 w 2788084"/>
                <a:gd name="connsiteY64" fmla="*/ 672167 h 2435177"/>
                <a:gd name="connsiteX65" fmla="*/ 1894761 w 2788084"/>
                <a:gd name="connsiteY65" fmla="*/ 551573 h 2435177"/>
                <a:gd name="connsiteX66" fmla="*/ 1827192 w 2788084"/>
                <a:gd name="connsiteY66" fmla="*/ 374702 h 2435177"/>
                <a:gd name="connsiteX67" fmla="*/ 1563353 w 2788084"/>
                <a:gd name="connsiteY67" fmla="*/ 220342 h 2435177"/>
                <a:gd name="connsiteX68" fmla="*/ 1217466 w 2788084"/>
                <a:gd name="connsiteY68" fmla="*/ 358623 h 2435177"/>
                <a:gd name="connsiteX69" fmla="*/ 915016 w 2788084"/>
                <a:gd name="connsiteY69" fmla="*/ 328073 h 2435177"/>
                <a:gd name="connsiteX70" fmla="*/ 660830 w 2788084"/>
                <a:gd name="connsiteY70" fmla="*/ 570868 h 2435177"/>
                <a:gd name="connsiteX71" fmla="*/ 319769 w 2788084"/>
                <a:gd name="connsiteY71" fmla="*/ 617498 h 2435177"/>
                <a:gd name="connsiteX72" fmla="*/ 236113 w 2788084"/>
                <a:gd name="connsiteY72" fmla="*/ 953552 h 2435177"/>
                <a:gd name="connsiteX73" fmla="*/ 371250 w 2788084"/>
                <a:gd name="connsiteY73" fmla="*/ 1098265 h 2435177"/>
                <a:gd name="connsiteX74" fmla="*/ 606131 w 2788084"/>
                <a:gd name="connsiteY74" fmla="*/ 1091833 h 2435177"/>
                <a:gd name="connsiteX75" fmla="*/ 627045 w 2788084"/>
                <a:gd name="connsiteY75" fmla="*/ 1038772 h 2435177"/>
                <a:gd name="connsiteX76" fmla="*/ 573956 w 2788084"/>
                <a:gd name="connsiteY76" fmla="*/ 1016261 h 2435177"/>
                <a:gd name="connsiteX77" fmla="*/ 401817 w 2788084"/>
                <a:gd name="connsiteY77" fmla="*/ 1021085 h 2435177"/>
                <a:gd name="connsiteX78" fmla="*/ 313334 w 2788084"/>
                <a:gd name="connsiteY78" fmla="*/ 923002 h 2435177"/>
                <a:gd name="connsiteX79" fmla="*/ 369641 w 2788084"/>
                <a:gd name="connsiteY79" fmla="*/ 683422 h 2435177"/>
                <a:gd name="connsiteX80" fmla="*/ 715528 w 2788084"/>
                <a:gd name="connsiteY80" fmla="*/ 691462 h 2435177"/>
                <a:gd name="connsiteX81" fmla="*/ 905364 w 2788084"/>
                <a:gd name="connsiteY81" fmla="*/ 1178660 h 2435177"/>
                <a:gd name="connsiteX82" fmla="*/ 625437 w 2788084"/>
                <a:gd name="connsiteY82" fmla="*/ 1423064 h 2435177"/>
                <a:gd name="connsiteX83" fmla="*/ 86497 w 2788084"/>
                <a:gd name="connsiteY83" fmla="*/ 1136855 h 2435177"/>
                <a:gd name="connsiteX84" fmla="*/ 422731 w 2788084"/>
                <a:gd name="connsiteY84" fmla="*/ 350584 h 2435177"/>
                <a:gd name="connsiteX85" fmla="*/ 1117722 w 2788084"/>
                <a:gd name="connsiteY85" fmla="*/ 104572 h 2435177"/>
                <a:gd name="connsiteX86" fmla="*/ 1476947 w 2788084"/>
                <a:gd name="connsiteY86" fmla="*/ 309 h 2435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788084" h="2435177">
                  <a:moveTo>
                    <a:pt x="1482152" y="298690"/>
                  </a:moveTo>
                  <a:cubicBezTo>
                    <a:pt x="1503244" y="297310"/>
                    <a:pt x="1525935" y="298291"/>
                    <a:pt x="1550259" y="302313"/>
                  </a:cubicBezTo>
                  <a:cubicBezTo>
                    <a:pt x="1760933" y="336103"/>
                    <a:pt x="1818828" y="509880"/>
                    <a:pt x="1812395" y="583896"/>
                  </a:cubicBezTo>
                  <a:cubicBezTo>
                    <a:pt x="1669265" y="662739"/>
                    <a:pt x="1627452" y="830079"/>
                    <a:pt x="1624236" y="931449"/>
                  </a:cubicBezTo>
                  <a:cubicBezTo>
                    <a:pt x="1542218" y="942712"/>
                    <a:pt x="1476281" y="974893"/>
                    <a:pt x="1442509" y="995811"/>
                  </a:cubicBezTo>
                  <a:cubicBezTo>
                    <a:pt x="1395872" y="965239"/>
                    <a:pt x="1291338" y="910531"/>
                    <a:pt x="1153033" y="937885"/>
                  </a:cubicBezTo>
                  <a:cubicBezTo>
                    <a:pt x="1071015" y="953976"/>
                    <a:pt x="1017945" y="1002247"/>
                    <a:pt x="984172" y="1052127"/>
                  </a:cubicBezTo>
                  <a:cubicBezTo>
                    <a:pt x="971307" y="926622"/>
                    <a:pt x="923061" y="739973"/>
                    <a:pt x="763849" y="625731"/>
                  </a:cubicBezTo>
                  <a:cubicBezTo>
                    <a:pt x="755808" y="619295"/>
                    <a:pt x="747767" y="614467"/>
                    <a:pt x="739726" y="608031"/>
                  </a:cubicBezTo>
                  <a:cubicBezTo>
                    <a:pt x="746159" y="564587"/>
                    <a:pt x="778323" y="445518"/>
                    <a:pt x="934318" y="408510"/>
                  </a:cubicBezTo>
                  <a:cubicBezTo>
                    <a:pt x="1127302" y="363457"/>
                    <a:pt x="1190022" y="442300"/>
                    <a:pt x="1193238" y="445518"/>
                  </a:cubicBezTo>
                  <a:cubicBezTo>
                    <a:pt x="1201279" y="456781"/>
                    <a:pt x="1214145" y="463217"/>
                    <a:pt x="1228619" y="461608"/>
                  </a:cubicBezTo>
                  <a:cubicBezTo>
                    <a:pt x="1243092" y="461608"/>
                    <a:pt x="1255958" y="453563"/>
                    <a:pt x="1262391" y="440691"/>
                  </a:cubicBezTo>
                  <a:cubicBezTo>
                    <a:pt x="1265205" y="433651"/>
                    <a:pt x="1334508" y="308347"/>
                    <a:pt x="1482152" y="298690"/>
                  </a:cubicBezTo>
                  <a:close/>
                  <a:moveTo>
                    <a:pt x="1476947" y="309"/>
                  </a:moveTo>
                  <a:cubicBezTo>
                    <a:pt x="1601235" y="4454"/>
                    <a:pt x="1745346" y="51109"/>
                    <a:pt x="1888326" y="189791"/>
                  </a:cubicBezTo>
                  <a:cubicBezTo>
                    <a:pt x="1888326" y="189791"/>
                    <a:pt x="2181123" y="144770"/>
                    <a:pt x="2412787" y="397213"/>
                  </a:cubicBezTo>
                  <a:cubicBezTo>
                    <a:pt x="2562403" y="572476"/>
                    <a:pt x="2584926" y="736483"/>
                    <a:pt x="2584926" y="736483"/>
                  </a:cubicBezTo>
                  <a:cubicBezTo>
                    <a:pt x="2584926" y="736483"/>
                    <a:pt x="2776370" y="865117"/>
                    <a:pt x="2787632" y="1204387"/>
                  </a:cubicBezTo>
                  <a:cubicBezTo>
                    <a:pt x="2798893" y="1543657"/>
                    <a:pt x="2597796" y="1714096"/>
                    <a:pt x="2446571" y="1736607"/>
                  </a:cubicBezTo>
                  <a:cubicBezTo>
                    <a:pt x="2446571" y="1736607"/>
                    <a:pt x="2525401" y="2101604"/>
                    <a:pt x="2161818" y="2244709"/>
                  </a:cubicBezTo>
                  <a:cubicBezTo>
                    <a:pt x="2161818" y="2244709"/>
                    <a:pt x="2108728" y="2448914"/>
                    <a:pt x="1841671" y="2434443"/>
                  </a:cubicBezTo>
                  <a:cubicBezTo>
                    <a:pt x="1610008" y="2423187"/>
                    <a:pt x="1394432" y="2325104"/>
                    <a:pt x="1297905" y="2112860"/>
                  </a:cubicBezTo>
                  <a:cubicBezTo>
                    <a:pt x="1342951" y="2125723"/>
                    <a:pt x="1410519" y="2141802"/>
                    <a:pt x="1486132" y="2148234"/>
                  </a:cubicBezTo>
                  <a:cubicBezTo>
                    <a:pt x="1619660" y="2159489"/>
                    <a:pt x="1777320" y="2138586"/>
                    <a:pt x="1880282" y="2013169"/>
                  </a:cubicBezTo>
                  <a:cubicBezTo>
                    <a:pt x="1881891" y="2011561"/>
                    <a:pt x="1881891" y="2009953"/>
                    <a:pt x="1883500" y="2008345"/>
                  </a:cubicBezTo>
                  <a:cubicBezTo>
                    <a:pt x="1939807" y="1915086"/>
                    <a:pt x="1955894" y="1833082"/>
                    <a:pt x="1931763" y="1763942"/>
                  </a:cubicBezTo>
                  <a:cubicBezTo>
                    <a:pt x="1901196" y="1678722"/>
                    <a:pt x="1817540" y="1648172"/>
                    <a:pt x="1814322" y="1648172"/>
                  </a:cubicBezTo>
                  <a:cubicBezTo>
                    <a:pt x="1793408" y="1640132"/>
                    <a:pt x="1769276" y="1651388"/>
                    <a:pt x="1761232" y="1673899"/>
                  </a:cubicBezTo>
                  <a:cubicBezTo>
                    <a:pt x="1754797" y="1694801"/>
                    <a:pt x="1766059" y="1718920"/>
                    <a:pt x="1786973" y="1725352"/>
                  </a:cubicBezTo>
                  <a:cubicBezTo>
                    <a:pt x="1788582" y="1725352"/>
                    <a:pt x="1836845" y="1743039"/>
                    <a:pt x="1854542" y="1791276"/>
                  </a:cubicBezTo>
                  <a:cubicBezTo>
                    <a:pt x="1869020" y="1834690"/>
                    <a:pt x="1856150" y="1894183"/>
                    <a:pt x="1814322" y="1961716"/>
                  </a:cubicBezTo>
                  <a:cubicBezTo>
                    <a:pt x="1648618" y="2159489"/>
                    <a:pt x="1278600" y="2021208"/>
                    <a:pt x="1264121" y="2014776"/>
                  </a:cubicBezTo>
                  <a:cubicBezTo>
                    <a:pt x="1262512" y="2009953"/>
                    <a:pt x="1260903" y="2005129"/>
                    <a:pt x="1260903" y="2001913"/>
                  </a:cubicBezTo>
                  <a:cubicBezTo>
                    <a:pt x="1260903" y="2001913"/>
                    <a:pt x="710702" y="2037288"/>
                    <a:pt x="662438" y="1627269"/>
                  </a:cubicBezTo>
                  <a:cubicBezTo>
                    <a:pt x="673700" y="1619229"/>
                    <a:pt x="680135" y="1606366"/>
                    <a:pt x="678526" y="1591895"/>
                  </a:cubicBezTo>
                  <a:cubicBezTo>
                    <a:pt x="676917" y="1580639"/>
                    <a:pt x="660830" y="1304078"/>
                    <a:pt x="974541" y="1247801"/>
                  </a:cubicBezTo>
                  <a:cubicBezTo>
                    <a:pt x="992238" y="1244585"/>
                    <a:pt x="1006716" y="1230114"/>
                    <a:pt x="1008325" y="1212427"/>
                  </a:cubicBezTo>
                  <a:cubicBezTo>
                    <a:pt x="1008325" y="1210819"/>
                    <a:pt x="1032457" y="1045203"/>
                    <a:pt x="1169203" y="1017869"/>
                  </a:cubicBezTo>
                  <a:cubicBezTo>
                    <a:pt x="1312384" y="988926"/>
                    <a:pt x="1408910" y="1072538"/>
                    <a:pt x="1412128" y="1075754"/>
                  </a:cubicBezTo>
                  <a:cubicBezTo>
                    <a:pt x="1428216" y="1088617"/>
                    <a:pt x="1449130" y="1090225"/>
                    <a:pt x="1465218" y="1078970"/>
                  </a:cubicBezTo>
                  <a:cubicBezTo>
                    <a:pt x="1476479" y="1070930"/>
                    <a:pt x="1740318" y="879588"/>
                    <a:pt x="1971982" y="1162581"/>
                  </a:cubicBezTo>
                  <a:cubicBezTo>
                    <a:pt x="1986461" y="1180268"/>
                    <a:pt x="2013810" y="1181876"/>
                    <a:pt x="2031507" y="1167405"/>
                  </a:cubicBezTo>
                  <a:cubicBezTo>
                    <a:pt x="2047594" y="1152934"/>
                    <a:pt x="2050812" y="1127207"/>
                    <a:pt x="2036333" y="1109520"/>
                  </a:cubicBezTo>
                  <a:cubicBezTo>
                    <a:pt x="1926936" y="977671"/>
                    <a:pt x="1811104" y="931041"/>
                    <a:pt x="1708143" y="926218"/>
                  </a:cubicBezTo>
                  <a:cubicBezTo>
                    <a:pt x="1711360" y="865117"/>
                    <a:pt x="1737101" y="676991"/>
                    <a:pt x="1912457" y="631969"/>
                  </a:cubicBezTo>
                  <a:cubicBezTo>
                    <a:pt x="2045986" y="598203"/>
                    <a:pt x="2200428" y="638401"/>
                    <a:pt x="2290520" y="730052"/>
                  </a:cubicBezTo>
                  <a:cubicBezTo>
                    <a:pt x="2364524" y="805624"/>
                    <a:pt x="2385438" y="906923"/>
                    <a:pt x="2351653" y="1024300"/>
                  </a:cubicBezTo>
                  <a:cubicBezTo>
                    <a:pt x="2346827" y="1040380"/>
                    <a:pt x="2353262" y="1058067"/>
                    <a:pt x="2367741" y="1069322"/>
                  </a:cubicBezTo>
                  <a:cubicBezTo>
                    <a:pt x="2367741" y="1069322"/>
                    <a:pt x="2475529" y="1149718"/>
                    <a:pt x="2451398" y="1323373"/>
                  </a:cubicBezTo>
                  <a:cubicBezTo>
                    <a:pt x="2443354" y="1386082"/>
                    <a:pt x="2411178" y="1432711"/>
                    <a:pt x="2358088" y="1456830"/>
                  </a:cubicBezTo>
                  <a:cubicBezTo>
                    <a:pt x="2282476" y="1492204"/>
                    <a:pt x="2176297" y="1479341"/>
                    <a:pt x="2089423" y="1423064"/>
                  </a:cubicBezTo>
                  <a:cubicBezTo>
                    <a:pt x="1897978" y="1302470"/>
                    <a:pt x="1619660" y="1300862"/>
                    <a:pt x="1478088" y="1418240"/>
                  </a:cubicBezTo>
                  <a:cubicBezTo>
                    <a:pt x="1408910" y="1474517"/>
                    <a:pt x="1310775" y="1548481"/>
                    <a:pt x="1243207" y="1534010"/>
                  </a:cubicBezTo>
                  <a:cubicBezTo>
                    <a:pt x="1212640" y="1527578"/>
                    <a:pt x="1186899" y="1501852"/>
                    <a:pt x="1165985" y="1458438"/>
                  </a:cubicBezTo>
                  <a:cubicBezTo>
                    <a:pt x="1156333" y="1437535"/>
                    <a:pt x="1130592" y="1427887"/>
                    <a:pt x="1111287" y="1437535"/>
                  </a:cubicBezTo>
                  <a:cubicBezTo>
                    <a:pt x="1090373" y="1447182"/>
                    <a:pt x="1080720" y="1472909"/>
                    <a:pt x="1090373" y="1493812"/>
                  </a:cubicBezTo>
                  <a:cubicBezTo>
                    <a:pt x="1124157" y="1561344"/>
                    <a:pt x="1169203" y="1603150"/>
                    <a:pt x="1225510" y="1614406"/>
                  </a:cubicBezTo>
                  <a:cubicBezTo>
                    <a:pt x="1231945" y="1616014"/>
                    <a:pt x="1239989" y="1617622"/>
                    <a:pt x="1248033" y="1617622"/>
                  </a:cubicBezTo>
                  <a:cubicBezTo>
                    <a:pt x="1342951" y="1625661"/>
                    <a:pt x="1442695" y="1554913"/>
                    <a:pt x="1531178" y="1480949"/>
                  </a:cubicBezTo>
                  <a:cubicBezTo>
                    <a:pt x="1642183" y="1387689"/>
                    <a:pt x="1888326" y="1394121"/>
                    <a:pt x="2044377" y="1492204"/>
                  </a:cubicBezTo>
                  <a:cubicBezTo>
                    <a:pt x="2155382" y="1562952"/>
                    <a:pt x="2292128" y="1577424"/>
                    <a:pt x="2391873" y="1530794"/>
                  </a:cubicBezTo>
                  <a:cubicBezTo>
                    <a:pt x="2470703" y="1495420"/>
                    <a:pt x="2520575" y="1424672"/>
                    <a:pt x="2533445" y="1334628"/>
                  </a:cubicBezTo>
                  <a:cubicBezTo>
                    <a:pt x="2557576" y="1162581"/>
                    <a:pt x="2478746" y="1061283"/>
                    <a:pt x="2436918" y="1021085"/>
                  </a:cubicBezTo>
                  <a:cubicBezTo>
                    <a:pt x="2469094" y="886020"/>
                    <a:pt x="2438527" y="762210"/>
                    <a:pt x="2350044" y="672167"/>
                  </a:cubicBezTo>
                  <a:cubicBezTo>
                    <a:pt x="2240648" y="561221"/>
                    <a:pt x="2055638" y="511375"/>
                    <a:pt x="1894761" y="551573"/>
                  </a:cubicBezTo>
                  <a:cubicBezTo>
                    <a:pt x="1891543" y="492080"/>
                    <a:pt x="1867412" y="429371"/>
                    <a:pt x="1827192" y="374702"/>
                  </a:cubicBezTo>
                  <a:cubicBezTo>
                    <a:pt x="1785364" y="316817"/>
                    <a:pt x="1704925" y="242853"/>
                    <a:pt x="1563353" y="220342"/>
                  </a:cubicBezTo>
                  <a:cubicBezTo>
                    <a:pt x="1394432" y="193007"/>
                    <a:pt x="1275382" y="283051"/>
                    <a:pt x="1217466" y="358623"/>
                  </a:cubicBezTo>
                  <a:cubicBezTo>
                    <a:pt x="1169203" y="326465"/>
                    <a:pt x="1074285" y="291091"/>
                    <a:pt x="915016" y="328073"/>
                  </a:cubicBezTo>
                  <a:cubicBezTo>
                    <a:pt x="749312" y="368271"/>
                    <a:pt x="681744" y="485649"/>
                    <a:pt x="660830" y="570868"/>
                  </a:cubicBezTo>
                  <a:cubicBezTo>
                    <a:pt x="543389" y="529062"/>
                    <a:pt x="414687" y="545141"/>
                    <a:pt x="319769" y="617498"/>
                  </a:cubicBezTo>
                  <a:cubicBezTo>
                    <a:pt x="216808" y="697893"/>
                    <a:pt x="186241" y="823311"/>
                    <a:pt x="236113" y="953552"/>
                  </a:cubicBezTo>
                  <a:cubicBezTo>
                    <a:pt x="265071" y="1024300"/>
                    <a:pt x="310116" y="1072538"/>
                    <a:pt x="371250" y="1098265"/>
                  </a:cubicBezTo>
                  <a:cubicBezTo>
                    <a:pt x="480647" y="1143286"/>
                    <a:pt x="599696" y="1095049"/>
                    <a:pt x="606131" y="1091833"/>
                  </a:cubicBezTo>
                  <a:cubicBezTo>
                    <a:pt x="627045" y="1083793"/>
                    <a:pt x="636698" y="1059675"/>
                    <a:pt x="627045" y="1038772"/>
                  </a:cubicBezTo>
                  <a:cubicBezTo>
                    <a:pt x="619002" y="1017869"/>
                    <a:pt x="594870" y="1008221"/>
                    <a:pt x="573956" y="1016261"/>
                  </a:cubicBezTo>
                  <a:cubicBezTo>
                    <a:pt x="572347" y="1016261"/>
                    <a:pt x="480647" y="1054851"/>
                    <a:pt x="401817" y="1021085"/>
                  </a:cubicBezTo>
                  <a:cubicBezTo>
                    <a:pt x="361597" y="1005005"/>
                    <a:pt x="332639" y="972847"/>
                    <a:pt x="313334" y="923002"/>
                  </a:cubicBezTo>
                  <a:cubicBezTo>
                    <a:pt x="276332" y="828135"/>
                    <a:pt x="297246" y="739699"/>
                    <a:pt x="369641" y="683422"/>
                  </a:cubicBezTo>
                  <a:cubicBezTo>
                    <a:pt x="448471" y="623929"/>
                    <a:pt x="588435" y="601418"/>
                    <a:pt x="715528" y="691462"/>
                  </a:cubicBezTo>
                  <a:cubicBezTo>
                    <a:pt x="927886" y="844214"/>
                    <a:pt x="906972" y="1162581"/>
                    <a:pt x="905364" y="1178660"/>
                  </a:cubicBezTo>
                  <a:cubicBezTo>
                    <a:pt x="738051" y="1225290"/>
                    <a:pt x="660830" y="1329805"/>
                    <a:pt x="625437" y="1423064"/>
                  </a:cubicBezTo>
                  <a:cubicBezTo>
                    <a:pt x="516040" y="1437535"/>
                    <a:pt x="260244" y="1434319"/>
                    <a:pt x="86497" y="1136855"/>
                  </a:cubicBezTo>
                  <a:cubicBezTo>
                    <a:pt x="-138732" y="747739"/>
                    <a:pt x="112237" y="384350"/>
                    <a:pt x="422731" y="350584"/>
                  </a:cubicBezTo>
                  <a:cubicBezTo>
                    <a:pt x="422731" y="350584"/>
                    <a:pt x="575565" y="-72299"/>
                    <a:pt x="1117722" y="104572"/>
                  </a:cubicBezTo>
                  <a:cubicBezTo>
                    <a:pt x="1117722" y="104572"/>
                    <a:pt x="1269802" y="-6600"/>
                    <a:pt x="1476947" y="309"/>
                  </a:cubicBez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noAutofit/>
            </a:bodyPr>
            <a:lstStyle/>
            <a:p>
              <a:endParaRPr lang="en-US" sz="3599" dirty="0">
                <a:latin typeface="Lato Light" panose="020F0502020204030203" pitchFamily="34" charset="0"/>
              </a:endParaRPr>
            </a:p>
          </p:txBody>
        </p:sp>
        <p:sp>
          <p:nvSpPr>
            <p:cNvPr id="57" name="Freeform 1023">
              <a:extLst>
                <a:ext uri="{FF2B5EF4-FFF2-40B4-BE49-F238E27FC236}">
                  <a16:creationId xmlns:a16="http://schemas.microsoft.com/office/drawing/2014/main" id="{DEC6B0B5-0705-3340-A0B5-ED4FAF81A381}"/>
                </a:ext>
              </a:extLst>
            </p:cNvPr>
            <p:cNvSpPr>
              <a:spLocks noChangeArrowheads="1"/>
            </p:cNvSpPr>
            <p:nvPr/>
          </p:nvSpPr>
          <p:spPr bwMode="auto">
            <a:xfrm>
              <a:off x="15978388" y="7423726"/>
              <a:ext cx="656348" cy="656346"/>
            </a:xfrm>
            <a:custGeom>
              <a:avLst/>
              <a:gdLst>
                <a:gd name="T0" fmla="*/ 159728 w 293328"/>
                <a:gd name="T1" fmla="*/ 268341 h 293327"/>
                <a:gd name="T2" fmla="*/ 159728 w 293328"/>
                <a:gd name="T3" fmla="*/ 277556 h 293327"/>
                <a:gd name="T4" fmla="*/ 130976 w 293328"/>
                <a:gd name="T5" fmla="*/ 272764 h 293327"/>
                <a:gd name="T6" fmla="*/ 8693 w 293328"/>
                <a:gd name="T7" fmla="*/ 259281 h 293327"/>
                <a:gd name="T8" fmla="*/ 16296 w 293328"/>
                <a:gd name="T9" fmla="*/ 286079 h 293327"/>
                <a:gd name="T10" fmla="*/ 286079 w 293328"/>
                <a:gd name="T11" fmla="*/ 278836 h 293327"/>
                <a:gd name="T12" fmla="*/ 8693 w 293328"/>
                <a:gd name="T13" fmla="*/ 259281 h 293327"/>
                <a:gd name="T14" fmla="*/ 11587 w 293328"/>
                <a:gd name="T15" fmla="*/ 250228 h 293327"/>
                <a:gd name="T16" fmla="*/ 263990 w 293328"/>
                <a:gd name="T17" fmla="*/ 211481 h 293327"/>
                <a:gd name="T18" fmla="*/ 138386 w 293328"/>
                <a:gd name="T19" fmla="*/ 77597 h 293327"/>
                <a:gd name="T20" fmla="*/ 165047 w 293328"/>
                <a:gd name="T21" fmla="*/ 97433 h 293327"/>
                <a:gd name="T22" fmla="*/ 131901 w 293328"/>
                <a:gd name="T23" fmla="*/ 64612 h 293327"/>
                <a:gd name="T24" fmla="*/ 175136 w 293328"/>
                <a:gd name="T25" fmla="*/ 93827 h 293327"/>
                <a:gd name="T26" fmla="*/ 175136 w 293328"/>
                <a:gd name="T27" fmla="*/ 101040 h 293327"/>
                <a:gd name="T28" fmla="*/ 134063 w 293328"/>
                <a:gd name="T29" fmla="*/ 130616 h 293327"/>
                <a:gd name="T30" fmla="*/ 129379 w 293328"/>
                <a:gd name="T31" fmla="*/ 125927 h 293327"/>
                <a:gd name="T32" fmla="*/ 131901 w 293328"/>
                <a:gd name="T33" fmla="*/ 64612 h 293327"/>
                <a:gd name="T34" fmla="*/ 101033 w 293328"/>
                <a:gd name="T35" fmla="*/ 97050 h 293327"/>
                <a:gd name="T36" fmla="*/ 193737 w 293328"/>
                <a:gd name="T37" fmla="*/ 97050 h 293327"/>
                <a:gd name="T38" fmla="*/ 235382 w 293328"/>
                <a:gd name="T39" fmla="*/ 38745 h 293327"/>
                <a:gd name="T40" fmla="*/ 230674 w 293328"/>
                <a:gd name="T41" fmla="*/ 177803 h 293327"/>
                <a:gd name="T42" fmla="*/ 151731 w 293328"/>
                <a:gd name="T43" fmla="*/ 201703 h 293327"/>
                <a:gd name="T44" fmla="*/ 262179 w 293328"/>
                <a:gd name="T45" fmla="*/ 202790 h 293327"/>
                <a:gd name="T46" fmla="*/ 254936 w 293328"/>
                <a:gd name="T47" fmla="*/ 38745 h 293327"/>
                <a:gd name="T48" fmla="*/ 40195 w 293328"/>
                <a:gd name="T49" fmla="*/ 38745 h 293327"/>
                <a:gd name="T50" fmla="*/ 32592 w 293328"/>
                <a:gd name="T51" fmla="*/ 202790 h 293327"/>
                <a:gd name="T52" fmla="*/ 143039 w 293328"/>
                <a:gd name="T53" fmla="*/ 201703 h 293327"/>
                <a:gd name="T54" fmla="*/ 63734 w 293328"/>
                <a:gd name="T55" fmla="*/ 177803 h 293327"/>
                <a:gd name="T56" fmla="*/ 59389 w 293328"/>
                <a:gd name="T57" fmla="*/ 38745 h 293327"/>
                <a:gd name="T58" fmla="*/ 175630 w 293328"/>
                <a:gd name="T59" fmla="*/ 8693 h 293327"/>
                <a:gd name="T60" fmla="*/ 151731 w 293328"/>
                <a:gd name="T61" fmla="*/ 42004 h 293327"/>
                <a:gd name="T62" fmla="*/ 151731 w 293328"/>
                <a:gd name="T63" fmla="*/ 152093 h 293327"/>
                <a:gd name="T64" fmla="*/ 175630 w 293328"/>
                <a:gd name="T65" fmla="*/ 168751 h 293327"/>
                <a:gd name="T66" fmla="*/ 226328 w 293328"/>
                <a:gd name="T67" fmla="*/ 8693 h 293327"/>
                <a:gd name="T68" fmla="*/ 68442 w 293328"/>
                <a:gd name="T69" fmla="*/ 8693 h 293327"/>
                <a:gd name="T70" fmla="*/ 118777 w 293328"/>
                <a:gd name="T71" fmla="*/ 168751 h 293327"/>
                <a:gd name="T72" fmla="*/ 143039 w 293328"/>
                <a:gd name="T73" fmla="*/ 152093 h 293327"/>
                <a:gd name="T74" fmla="*/ 143039 w 293328"/>
                <a:gd name="T75" fmla="*/ 42004 h 293327"/>
                <a:gd name="T76" fmla="*/ 118777 w 293328"/>
                <a:gd name="T77" fmla="*/ 8693 h 293327"/>
                <a:gd name="T78" fmla="*/ 63734 w 293328"/>
                <a:gd name="T79" fmla="*/ 0 h 293327"/>
                <a:gd name="T80" fmla="*/ 147385 w 293328"/>
                <a:gd name="T81" fmla="*/ 16296 h 293327"/>
                <a:gd name="T82" fmla="*/ 230674 w 293328"/>
                <a:gd name="T83" fmla="*/ 0 h 293327"/>
                <a:gd name="T84" fmla="*/ 235382 w 293328"/>
                <a:gd name="T85" fmla="*/ 29692 h 293327"/>
                <a:gd name="T86" fmla="*/ 271232 w 293328"/>
                <a:gd name="T87" fmla="*/ 45988 h 293327"/>
                <a:gd name="T88" fmla="*/ 294408 w 293328"/>
                <a:gd name="T89" fmla="*/ 252763 h 293327"/>
                <a:gd name="T90" fmla="*/ 295132 w 293328"/>
                <a:gd name="T91" fmla="*/ 278836 h 293327"/>
                <a:gd name="T92" fmla="*/ 16296 w 293328"/>
                <a:gd name="T93" fmla="*/ 295131 h 293327"/>
                <a:gd name="T94" fmla="*/ 0 w 293328"/>
                <a:gd name="T95" fmla="*/ 254935 h 293327"/>
                <a:gd name="T96" fmla="*/ 23539 w 293328"/>
                <a:gd name="T97" fmla="*/ 206049 h 293327"/>
                <a:gd name="T98" fmla="*/ 40195 w 293328"/>
                <a:gd name="T99" fmla="*/ 29692 h 293327"/>
                <a:gd name="T100" fmla="*/ 59389 w 293328"/>
                <a:gd name="T101" fmla="*/ 4344 h 2933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3328" h="293327">
                  <a:moveTo>
                    <a:pt x="134571" y="266700"/>
                  </a:moveTo>
                  <a:lnTo>
                    <a:pt x="158751" y="266700"/>
                  </a:lnTo>
                  <a:cubicBezTo>
                    <a:pt x="160949" y="266700"/>
                    <a:pt x="163147" y="268532"/>
                    <a:pt x="163147" y="271096"/>
                  </a:cubicBezTo>
                  <a:cubicBezTo>
                    <a:pt x="163147" y="273661"/>
                    <a:pt x="160949" y="275859"/>
                    <a:pt x="158751" y="275859"/>
                  </a:cubicBezTo>
                  <a:lnTo>
                    <a:pt x="134571" y="275859"/>
                  </a:lnTo>
                  <a:cubicBezTo>
                    <a:pt x="132007" y="275859"/>
                    <a:pt x="130175" y="273661"/>
                    <a:pt x="130175" y="271096"/>
                  </a:cubicBezTo>
                  <a:cubicBezTo>
                    <a:pt x="130175" y="268532"/>
                    <a:pt x="132007" y="266700"/>
                    <a:pt x="134571" y="266700"/>
                  </a:cubicBezTo>
                  <a:close/>
                  <a:moveTo>
                    <a:pt x="8638" y="257696"/>
                  </a:moveTo>
                  <a:lnTo>
                    <a:pt x="8638" y="277131"/>
                  </a:lnTo>
                  <a:cubicBezTo>
                    <a:pt x="8638" y="281090"/>
                    <a:pt x="11877" y="284330"/>
                    <a:pt x="16196" y="284330"/>
                  </a:cubicBezTo>
                  <a:lnTo>
                    <a:pt x="277132" y="284330"/>
                  </a:lnTo>
                  <a:cubicBezTo>
                    <a:pt x="281091" y="284330"/>
                    <a:pt x="284330" y="281090"/>
                    <a:pt x="284330" y="277131"/>
                  </a:cubicBezTo>
                  <a:lnTo>
                    <a:pt x="284330" y="257696"/>
                  </a:lnTo>
                  <a:lnTo>
                    <a:pt x="8638" y="257696"/>
                  </a:lnTo>
                  <a:close/>
                  <a:moveTo>
                    <a:pt x="30592" y="210188"/>
                  </a:moveTo>
                  <a:lnTo>
                    <a:pt x="11517" y="248698"/>
                  </a:lnTo>
                  <a:lnTo>
                    <a:pt x="281451" y="248698"/>
                  </a:lnTo>
                  <a:lnTo>
                    <a:pt x="262376" y="210188"/>
                  </a:lnTo>
                  <a:lnTo>
                    <a:pt x="30592" y="210188"/>
                  </a:lnTo>
                  <a:close/>
                  <a:moveTo>
                    <a:pt x="137540" y="77122"/>
                  </a:moveTo>
                  <a:lnTo>
                    <a:pt x="137540" y="116553"/>
                  </a:lnTo>
                  <a:lnTo>
                    <a:pt x="164038" y="96838"/>
                  </a:lnTo>
                  <a:lnTo>
                    <a:pt x="137540" y="77122"/>
                  </a:lnTo>
                  <a:close/>
                  <a:moveTo>
                    <a:pt x="131095" y="64217"/>
                  </a:moveTo>
                  <a:cubicBezTo>
                    <a:pt x="132527" y="63500"/>
                    <a:pt x="134317" y="63500"/>
                    <a:pt x="135750" y="64576"/>
                  </a:cubicBezTo>
                  <a:lnTo>
                    <a:pt x="174065" y="93253"/>
                  </a:lnTo>
                  <a:cubicBezTo>
                    <a:pt x="175139" y="94328"/>
                    <a:pt x="175855" y="95404"/>
                    <a:pt x="175855" y="96838"/>
                  </a:cubicBezTo>
                  <a:cubicBezTo>
                    <a:pt x="175855" y="98272"/>
                    <a:pt x="175139" y="99705"/>
                    <a:pt x="174065" y="100422"/>
                  </a:cubicBezTo>
                  <a:lnTo>
                    <a:pt x="135750" y="128741"/>
                  </a:lnTo>
                  <a:cubicBezTo>
                    <a:pt x="135034" y="129458"/>
                    <a:pt x="133959" y="129817"/>
                    <a:pt x="133243" y="129817"/>
                  </a:cubicBezTo>
                  <a:cubicBezTo>
                    <a:pt x="132169" y="129817"/>
                    <a:pt x="131811" y="129458"/>
                    <a:pt x="131095" y="129458"/>
                  </a:cubicBezTo>
                  <a:cubicBezTo>
                    <a:pt x="129662" y="128383"/>
                    <a:pt x="128588" y="126949"/>
                    <a:pt x="128588" y="125157"/>
                  </a:cubicBezTo>
                  <a:lnTo>
                    <a:pt x="128588" y="68160"/>
                  </a:lnTo>
                  <a:cubicBezTo>
                    <a:pt x="128588" y="66726"/>
                    <a:pt x="129662" y="65293"/>
                    <a:pt x="131095" y="64217"/>
                  </a:cubicBezTo>
                  <a:close/>
                  <a:moveTo>
                    <a:pt x="146484" y="50387"/>
                  </a:moveTo>
                  <a:cubicBezTo>
                    <a:pt x="121290" y="50387"/>
                    <a:pt x="100415" y="71263"/>
                    <a:pt x="100415" y="96456"/>
                  </a:cubicBezTo>
                  <a:cubicBezTo>
                    <a:pt x="100415" y="121650"/>
                    <a:pt x="121290" y="142525"/>
                    <a:pt x="146484" y="142525"/>
                  </a:cubicBezTo>
                  <a:cubicBezTo>
                    <a:pt x="172038" y="142525"/>
                    <a:pt x="192553" y="121650"/>
                    <a:pt x="192553" y="96456"/>
                  </a:cubicBezTo>
                  <a:cubicBezTo>
                    <a:pt x="192553" y="71263"/>
                    <a:pt x="172038" y="50387"/>
                    <a:pt x="146484" y="50387"/>
                  </a:cubicBezTo>
                  <a:close/>
                  <a:moveTo>
                    <a:pt x="233943" y="38510"/>
                  </a:moveTo>
                  <a:lnTo>
                    <a:pt x="233943" y="172037"/>
                  </a:lnTo>
                  <a:cubicBezTo>
                    <a:pt x="233943" y="174917"/>
                    <a:pt x="231783" y="176716"/>
                    <a:pt x="229264" y="176716"/>
                  </a:cubicBezTo>
                  <a:lnTo>
                    <a:pt x="174557" y="176716"/>
                  </a:lnTo>
                  <a:cubicBezTo>
                    <a:pt x="161601" y="176716"/>
                    <a:pt x="150803" y="187154"/>
                    <a:pt x="150803" y="200470"/>
                  </a:cubicBezTo>
                  <a:lnTo>
                    <a:pt x="150803" y="201550"/>
                  </a:lnTo>
                  <a:lnTo>
                    <a:pt x="260576" y="201550"/>
                  </a:lnTo>
                  <a:lnTo>
                    <a:pt x="260576" y="45708"/>
                  </a:lnTo>
                  <a:cubicBezTo>
                    <a:pt x="260576" y="41749"/>
                    <a:pt x="257337" y="38510"/>
                    <a:pt x="253378" y="38510"/>
                  </a:cubicBezTo>
                  <a:lnTo>
                    <a:pt x="233943" y="38510"/>
                  </a:lnTo>
                  <a:close/>
                  <a:moveTo>
                    <a:pt x="39950" y="38510"/>
                  </a:moveTo>
                  <a:cubicBezTo>
                    <a:pt x="35631" y="38510"/>
                    <a:pt x="32392" y="41749"/>
                    <a:pt x="32392" y="45708"/>
                  </a:cubicBezTo>
                  <a:lnTo>
                    <a:pt x="32392" y="201550"/>
                  </a:lnTo>
                  <a:lnTo>
                    <a:pt x="142165" y="201550"/>
                  </a:lnTo>
                  <a:lnTo>
                    <a:pt x="142165" y="200470"/>
                  </a:lnTo>
                  <a:cubicBezTo>
                    <a:pt x="142165" y="187154"/>
                    <a:pt x="131368" y="176716"/>
                    <a:pt x="118051" y="176716"/>
                  </a:cubicBezTo>
                  <a:lnTo>
                    <a:pt x="63344" y="176716"/>
                  </a:lnTo>
                  <a:cubicBezTo>
                    <a:pt x="61185" y="176716"/>
                    <a:pt x="59025" y="174917"/>
                    <a:pt x="59025" y="172037"/>
                  </a:cubicBezTo>
                  <a:lnTo>
                    <a:pt x="59025" y="38510"/>
                  </a:lnTo>
                  <a:lnTo>
                    <a:pt x="39950" y="38510"/>
                  </a:lnTo>
                  <a:close/>
                  <a:moveTo>
                    <a:pt x="174557" y="8638"/>
                  </a:moveTo>
                  <a:cubicBezTo>
                    <a:pt x="161601" y="8638"/>
                    <a:pt x="150803" y="19435"/>
                    <a:pt x="150803" y="32392"/>
                  </a:cubicBezTo>
                  <a:lnTo>
                    <a:pt x="150803" y="41749"/>
                  </a:lnTo>
                  <a:cubicBezTo>
                    <a:pt x="179236" y="44269"/>
                    <a:pt x="201191" y="67663"/>
                    <a:pt x="201191" y="96456"/>
                  </a:cubicBezTo>
                  <a:cubicBezTo>
                    <a:pt x="201191" y="125249"/>
                    <a:pt x="179236" y="148643"/>
                    <a:pt x="150803" y="151163"/>
                  </a:cubicBezTo>
                  <a:lnTo>
                    <a:pt x="150803" y="178156"/>
                  </a:lnTo>
                  <a:cubicBezTo>
                    <a:pt x="156922" y="171678"/>
                    <a:pt x="165200" y="167719"/>
                    <a:pt x="174557" y="167719"/>
                  </a:cubicBezTo>
                  <a:lnTo>
                    <a:pt x="224945" y="167719"/>
                  </a:lnTo>
                  <a:lnTo>
                    <a:pt x="224945" y="8638"/>
                  </a:lnTo>
                  <a:lnTo>
                    <a:pt x="174557" y="8638"/>
                  </a:lnTo>
                  <a:close/>
                  <a:moveTo>
                    <a:pt x="68023" y="8638"/>
                  </a:moveTo>
                  <a:lnTo>
                    <a:pt x="68023" y="167719"/>
                  </a:lnTo>
                  <a:lnTo>
                    <a:pt x="118051" y="167719"/>
                  </a:lnTo>
                  <a:cubicBezTo>
                    <a:pt x="127769" y="167719"/>
                    <a:pt x="136047" y="171678"/>
                    <a:pt x="142165" y="178156"/>
                  </a:cubicBezTo>
                  <a:lnTo>
                    <a:pt x="142165" y="151163"/>
                  </a:lnTo>
                  <a:cubicBezTo>
                    <a:pt x="114092" y="148643"/>
                    <a:pt x="91417" y="125249"/>
                    <a:pt x="91417" y="96456"/>
                  </a:cubicBezTo>
                  <a:cubicBezTo>
                    <a:pt x="91417" y="67663"/>
                    <a:pt x="114092" y="44269"/>
                    <a:pt x="142165" y="41749"/>
                  </a:cubicBezTo>
                  <a:lnTo>
                    <a:pt x="142165" y="32392"/>
                  </a:lnTo>
                  <a:cubicBezTo>
                    <a:pt x="142165" y="19435"/>
                    <a:pt x="131368" y="8638"/>
                    <a:pt x="118051" y="8638"/>
                  </a:cubicBezTo>
                  <a:lnTo>
                    <a:pt x="68023" y="8638"/>
                  </a:lnTo>
                  <a:close/>
                  <a:moveTo>
                    <a:pt x="63344" y="0"/>
                  </a:moveTo>
                  <a:lnTo>
                    <a:pt x="118051" y="0"/>
                  </a:lnTo>
                  <a:cubicBezTo>
                    <a:pt x="130288" y="0"/>
                    <a:pt x="140726" y="6478"/>
                    <a:pt x="146484" y="16196"/>
                  </a:cubicBezTo>
                  <a:cubicBezTo>
                    <a:pt x="152243" y="6478"/>
                    <a:pt x="162680" y="0"/>
                    <a:pt x="174557" y="0"/>
                  </a:cubicBezTo>
                  <a:lnTo>
                    <a:pt x="229264" y="0"/>
                  </a:lnTo>
                  <a:cubicBezTo>
                    <a:pt x="231783" y="0"/>
                    <a:pt x="233943" y="1799"/>
                    <a:pt x="233943" y="4319"/>
                  </a:cubicBezTo>
                  <a:lnTo>
                    <a:pt x="233943" y="29512"/>
                  </a:lnTo>
                  <a:lnTo>
                    <a:pt x="253378" y="29512"/>
                  </a:lnTo>
                  <a:cubicBezTo>
                    <a:pt x="262016" y="29512"/>
                    <a:pt x="269574" y="37071"/>
                    <a:pt x="269574" y="45708"/>
                  </a:cubicBezTo>
                  <a:lnTo>
                    <a:pt x="269574" y="204789"/>
                  </a:lnTo>
                  <a:lnTo>
                    <a:pt x="292608" y="251218"/>
                  </a:lnTo>
                  <a:cubicBezTo>
                    <a:pt x="292968" y="251938"/>
                    <a:pt x="293328" y="252657"/>
                    <a:pt x="293328" y="253377"/>
                  </a:cubicBezTo>
                  <a:lnTo>
                    <a:pt x="293328" y="277131"/>
                  </a:lnTo>
                  <a:cubicBezTo>
                    <a:pt x="293328" y="285769"/>
                    <a:pt x="285770" y="293327"/>
                    <a:pt x="277132" y="293327"/>
                  </a:cubicBezTo>
                  <a:lnTo>
                    <a:pt x="16196" y="293327"/>
                  </a:lnTo>
                  <a:cubicBezTo>
                    <a:pt x="7198" y="293327"/>
                    <a:pt x="0" y="285769"/>
                    <a:pt x="0" y="277131"/>
                  </a:cubicBezTo>
                  <a:lnTo>
                    <a:pt x="0" y="253377"/>
                  </a:lnTo>
                  <a:cubicBezTo>
                    <a:pt x="0" y="252657"/>
                    <a:pt x="0" y="251938"/>
                    <a:pt x="360" y="251218"/>
                  </a:cubicBezTo>
                  <a:lnTo>
                    <a:pt x="23394" y="204789"/>
                  </a:lnTo>
                  <a:lnTo>
                    <a:pt x="23394" y="45708"/>
                  </a:lnTo>
                  <a:cubicBezTo>
                    <a:pt x="23394" y="37071"/>
                    <a:pt x="30952" y="29512"/>
                    <a:pt x="39950" y="29512"/>
                  </a:cubicBezTo>
                  <a:lnTo>
                    <a:pt x="59025" y="29512"/>
                  </a:lnTo>
                  <a:lnTo>
                    <a:pt x="59025" y="4319"/>
                  </a:lnTo>
                  <a:cubicBezTo>
                    <a:pt x="59025" y="1799"/>
                    <a:pt x="61185" y="0"/>
                    <a:pt x="6334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8" name="Freeform 1022">
              <a:extLst>
                <a:ext uri="{FF2B5EF4-FFF2-40B4-BE49-F238E27FC236}">
                  <a16:creationId xmlns:a16="http://schemas.microsoft.com/office/drawing/2014/main" id="{4487A7AA-06D0-D74C-80DC-9B39A769DD34}"/>
                </a:ext>
              </a:extLst>
            </p:cNvPr>
            <p:cNvSpPr>
              <a:spLocks noChangeArrowheads="1"/>
            </p:cNvSpPr>
            <p:nvPr/>
          </p:nvSpPr>
          <p:spPr bwMode="auto">
            <a:xfrm>
              <a:off x="13712203" y="3766671"/>
              <a:ext cx="656348" cy="656346"/>
            </a:xfrm>
            <a:custGeom>
              <a:avLst/>
              <a:gdLst>
                <a:gd name="T0" fmla="*/ 137000 w 293328"/>
                <a:gd name="T1" fmla="*/ 249173 h 293327"/>
                <a:gd name="T2" fmla="*/ 59098 w 293328"/>
                <a:gd name="T3" fmla="*/ 249173 h 293327"/>
                <a:gd name="T4" fmla="*/ 39781 w 293328"/>
                <a:gd name="T5" fmla="*/ 244381 h 293327"/>
                <a:gd name="T6" fmla="*/ 33316 w 293328"/>
                <a:gd name="T7" fmla="*/ 253596 h 293327"/>
                <a:gd name="T8" fmla="*/ 241176 w 293328"/>
                <a:gd name="T9" fmla="*/ 212205 h 293327"/>
                <a:gd name="T10" fmla="*/ 241176 w 293328"/>
                <a:gd name="T11" fmla="*/ 212205 h 293327"/>
                <a:gd name="T12" fmla="*/ 189030 w 293328"/>
                <a:gd name="T13" fmla="*/ 249504 h 293327"/>
                <a:gd name="T14" fmla="*/ 205688 w 293328"/>
                <a:gd name="T15" fmla="*/ 244435 h 293327"/>
                <a:gd name="T16" fmla="*/ 196996 w 293328"/>
                <a:gd name="T17" fmla="*/ 204238 h 293327"/>
                <a:gd name="T18" fmla="*/ 196996 w 293328"/>
                <a:gd name="T19" fmla="*/ 204238 h 293327"/>
                <a:gd name="T20" fmla="*/ 106654 w 293328"/>
                <a:gd name="T21" fmla="*/ 207452 h 293327"/>
                <a:gd name="T22" fmla="*/ 59098 w 293328"/>
                <a:gd name="T23" fmla="*/ 207452 h 293327"/>
                <a:gd name="T24" fmla="*/ 39781 w 293328"/>
                <a:gd name="T25" fmla="*/ 202852 h 293327"/>
                <a:gd name="T26" fmla="*/ 33316 w 293328"/>
                <a:gd name="T27" fmla="*/ 212053 h 293327"/>
                <a:gd name="T28" fmla="*/ 253488 w 293328"/>
                <a:gd name="T29" fmla="*/ 169836 h 293327"/>
                <a:gd name="T30" fmla="*/ 286079 w 293328"/>
                <a:gd name="T31" fmla="*/ 169836 h 293327"/>
                <a:gd name="T32" fmla="*/ 205688 w 293328"/>
                <a:gd name="T33" fmla="*/ 195185 h 293327"/>
                <a:gd name="T34" fmla="*/ 205688 w 293328"/>
                <a:gd name="T35" fmla="*/ 169836 h 293327"/>
                <a:gd name="T36" fmla="*/ 196996 w 293328"/>
                <a:gd name="T37" fmla="*/ 195185 h 293327"/>
                <a:gd name="T38" fmla="*/ 116605 w 293328"/>
                <a:gd name="T39" fmla="*/ 169836 h 293327"/>
                <a:gd name="T40" fmla="*/ 149196 w 293328"/>
                <a:gd name="T41" fmla="*/ 169836 h 293327"/>
                <a:gd name="T42" fmla="*/ 89625 w 293328"/>
                <a:gd name="T43" fmla="*/ 161324 h 293327"/>
                <a:gd name="T44" fmla="*/ 63714 w 293328"/>
                <a:gd name="T45" fmla="*/ 170524 h 293327"/>
                <a:gd name="T46" fmla="*/ 33316 w 293328"/>
                <a:gd name="T47" fmla="*/ 161324 h 293327"/>
                <a:gd name="T48" fmla="*/ 39781 w 293328"/>
                <a:gd name="T49" fmla="*/ 170524 h 293327"/>
                <a:gd name="T50" fmla="*/ 33316 w 293328"/>
                <a:gd name="T51" fmla="*/ 161324 h 293327"/>
                <a:gd name="T52" fmla="*/ 205688 w 293328"/>
                <a:gd name="T53" fmla="*/ 161146 h 293327"/>
                <a:gd name="T54" fmla="*/ 166216 w 293328"/>
                <a:gd name="T55" fmla="*/ 130003 h 293327"/>
                <a:gd name="T56" fmla="*/ 196996 w 293328"/>
                <a:gd name="T57" fmla="*/ 135797 h 293327"/>
                <a:gd name="T58" fmla="*/ 102298 w 293328"/>
                <a:gd name="T59" fmla="*/ 119794 h 293327"/>
                <a:gd name="T60" fmla="*/ 63818 w 293328"/>
                <a:gd name="T61" fmla="*/ 129010 h 293327"/>
                <a:gd name="T62" fmla="*/ 33316 w 293328"/>
                <a:gd name="T63" fmla="*/ 119794 h 293327"/>
                <a:gd name="T64" fmla="*/ 39781 w 293328"/>
                <a:gd name="T65" fmla="*/ 129010 h 293327"/>
                <a:gd name="T66" fmla="*/ 33316 w 293328"/>
                <a:gd name="T67" fmla="*/ 119794 h 293327"/>
                <a:gd name="T68" fmla="*/ 253488 w 293328"/>
                <a:gd name="T69" fmla="*/ 161146 h 293327"/>
                <a:gd name="T70" fmla="*/ 133263 w 293328"/>
                <a:gd name="T71" fmla="*/ 114432 h 293327"/>
                <a:gd name="T72" fmla="*/ 157525 w 293328"/>
                <a:gd name="T73" fmla="*/ 127106 h 293327"/>
                <a:gd name="T74" fmla="*/ 205688 w 293328"/>
                <a:gd name="T75" fmla="*/ 126744 h 293327"/>
                <a:gd name="T76" fmla="*/ 196996 w 293328"/>
                <a:gd name="T77" fmla="*/ 86186 h 293327"/>
                <a:gd name="T78" fmla="*/ 196996 w 293328"/>
                <a:gd name="T79" fmla="*/ 86186 h 293327"/>
                <a:gd name="T80" fmla="*/ 263266 w 293328"/>
                <a:gd name="T81" fmla="*/ 107914 h 293327"/>
                <a:gd name="T82" fmla="*/ 139056 w 293328"/>
                <a:gd name="T83" fmla="*/ 107914 h 293327"/>
                <a:gd name="T84" fmla="*/ 63854 w 293328"/>
                <a:gd name="T85" fmla="*/ 78266 h 293327"/>
                <a:gd name="T86" fmla="*/ 132611 w 293328"/>
                <a:gd name="T87" fmla="*/ 87466 h 293327"/>
                <a:gd name="T88" fmla="*/ 63854 w 293328"/>
                <a:gd name="T89" fmla="*/ 78266 h 293327"/>
                <a:gd name="T90" fmla="*/ 44342 w 293328"/>
                <a:gd name="T91" fmla="*/ 82865 h 293327"/>
                <a:gd name="T92" fmla="*/ 28750 w 293328"/>
                <a:gd name="T93" fmla="*/ 82865 h 293327"/>
                <a:gd name="T94" fmla="*/ 68442 w 293328"/>
                <a:gd name="T95" fmla="*/ 22451 h 293327"/>
                <a:gd name="T96" fmla="*/ 166940 w 293328"/>
                <a:gd name="T97" fmla="*/ 22451 h 293327"/>
                <a:gd name="T98" fmla="*/ 22090 w 293328"/>
                <a:gd name="T99" fmla="*/ 8693 h 293327"/>
                <a:gd name="T100" fmla="*/ 22090 w 293328"/>
                <a:gd name="T101" fmla="*/ 286079 h 293327"/>
                <a:gd name="T102" fmla="*/ 226692 w 293328"/>
                <a:gd name="T103" fmla="*/ 256022 h 293327"/>
                <a:gd name="T104" fmla="*/ 201343 w 293328"/>
                <a:gd name="T105" fmla="*/ 71338 h 293327"/>
                <a:gd name="T106" fmla="*/ 213291 w 293328"/>
                <a:gd name="T107" fmla="*/ 8693 h 293327"/>
                <a:gd name="T108" fmla="*/ 153542 w 293328"/>
                <a:gd name="T109" fmla="*/ 44541 h 293327"/>
                <a:gd name="T110" fmla="*/ 59751 w 293328"/>
                <a:gd name="T111" fmla="*/ 8693 h 293327"/>
                <a:gd name="T112" fmla="*/ 213291 w 293328"/>
                <a:gd name="T113" fmla="*/ 0 h 293327"/>
                <a:gd name="T114" fmla="*/ 295132 w 293328"/>
                <a:gd name="T115" fmla="*/ 165491 h 293327"/>
                <a:gd name="T116" fmla="*/ 213291 w 293328"/>
                <a:gd name="T117" fmla="*/ 295131 h 293327"/>
                <a:gd name="T118" fmla="*/ 0 w 293328"/>
                <a:gd name="T119" fmla="*/ 22451 h 2933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293328" h="293327">
                  <a:moveTo>
                    <a:pt x="63464" y="242887"/>
                  </a:moveTo>
                  <a:lnTo>
                    <a:pt x="131800" y="242887"/>
                  </a:lnTo>
                  <a:cubicBezTo>
                    <a:pt x="134344" y="242887"/>
                    <a:pt x="136162" y="245085"/>
                    <a:pt x="136162" y="247650"/>
                  </a:cubicBezTo>
                  <a:cubicBezTo>
                    <a:pt x="136162" y="249848"/>
                    <a:pt x="134344" y="252046"/>
                    <a:pt x="131800" y="252046"/>
                  </a:cubicBezTo>
                  <a:lnTo>
                    <a:pt x="63464" y="252046"/>
                  </a:lnTo>
                  <a:cubicBezTo>
                    <a:pt x="60919" y="252046"/>
                    <a:pt x="58738" y="249848"/>
                    <a:pt x="58738" y="247650"/>
                  </a:cubicBezTo>
                  <a:cubicBezTo>
                    <a:pt x="58738" y="245085"/>
                    <a:pt x="60919" y="242887"/>
                    <a:pt x="63464" y="242887"/>
                  </a:cubicBezTo>
                  <a:close/>
                  <a:moveTo>
                    <a:pt x="33111" y="242887"/>
                  </a:moveTo>
                  <a:lnTo>
                    <a:pt x="39536" y="242887"/>
                  </a:lnTo>
                  <a:cubicBezTo>
                    <a:pt x="42182" y="242887"/>
                    <a:pt x="44072" y="245085"/>
                    <a:pt x="44072" y="247650"/>
                  </a:cubicBezTo>
                  <a:cubicBezTo>
                    <a:pt x="44072" y="249848"/>
                    <a:pt x="42182" y="252046"/>
                    <a:pt x="39536" y="252046"/>
                  </a:cubicBezTo>
                  <a:lnTo>
                    <a:pt x="33111" y="252046"/>
                  </a:lnTo>
                  <a:cubicBezTo>
                    <a:pt x="30843" y="252046"/>
                    <a:pt x="28575" y="249848"/>
                    <a:pt x="28575" y="247650"/>
                  </a:cubicBezTo>
                  <a:cubicBezTo>
                    <a:pt x="28575" y="245085"/>
                    <a:pt x="30843" y="242887"/>
                    <a:pt x="33111" y="242887"/>
                  </a:cubicBezTo>
                  <a:close/>
                  <a:moveTo>
                    <a:pt x="239701" y="210908"/>
                  </a:moveTo>
                  <a:cubicBezTo>
                    <a:pt x="231063" y="227104"/>
                    <a:pt x="219906" y="240061"/>
                    <a:pt x="212348" y="247979"/>
                  </a:cubicBezTo>
                  <a:cubicBezTo>
                    <a:pt x="231783" y="245099"/>
                    <a:pt x="249059" y="235382"/>
                    <a:pt x="261656" y="221705"/>
                  </a:cubicBezTo>
                  <a:cubicBezTo>
                    <a:pt x="255537" y="218106"/>
                    <a:pt x="247979" y="214147"/>
                    <a:pt x="239701" y="210908"/>
                  </a:cubicBezTo>
                  <a:close/>
                  <a:moveTo>
                    <a:pt x="160161" y="210908"/>
                  </a:moveTo>
                  <a:cubicBezTo>
                    <a:pt x="152243" y="214147"/>
                    <a:pt x="144685" y="218106"/>
                    <a:pt x="138206" y="221705"/>
                  </a:cubicBezTo>
                  <a:cubicBezTo>
                    <a:pt x="151163" y="235382"/>
                    <a:pt x="168439" y="245099"/>
                    <a:pt x="187874" y="247979"/>
                  </a:cubicBezTo>
                  <a:cubicBezTo>
                    <a:pt x="179956" y="240061"/>
                    <a:pt x="169159" y="227104"/>
                    <a:pt x="160161" y="210908"/>
                  </a:cubicBezTo>
                  <a:close/>
                  <a:moveTo>
                    <a:pt x="204430" y="202990"/>
                  </a:moveTo>
                  <a:lnTo>
                    <a:pt x="204430" y="242940"/>
                  </a:lnTo>
                  <a:cubicBezTo>
                    <a:pt x="211628" y="235742"/>
                    <a:pt x="222426" y="223145"/>
                    <a:pt x="231063" y="207669"/>
                  </a:cubicBezTo>
                  <a:cubicBezTo>
                    <a:pt x="222786" y="205149"/>
                    <a:pt x="213788" y="203350"/>
                    <a:pt x="204430" y="202990"/>
                  </a:cubicBezTo>
                  <a:close/>
                  <a:moveTo>
                    <a:pt x="195792" y="202990"/>
                  </a:moveTo>
                  <a:cubicBezTo>
                    <a:pt x="186434" y="203350"/>
                    <a:pt x="177437" y="205149"/>
                    <a:pt x="169159" y="207669"/>
                  </a:cubicBezTo>
                  <a:cubicBezTo>
                    <a:pt x="177437" y="223145"/>
                    <a:pt x="188594" y="235742"/>
                    <a:pt x="195792" y="242940"/>
                  </a:cubicBezTo>
                  <a:lnTo>
                    <a:pt x="195792" y="202990"/>
                  </a:lnTo>
                  <a:close/>
                  <a:moveTo>
                    <a:pt x="63428" y="201612"/>
                  </a:moveTo>
                  <a:lnTo>
                    <a:pt x="101673" y="201612"/>
                  </a:lnTo>
                  <a:cubicBezTo>
                    <a:pt x="104198" y="201612"/>
                    <a:pt x="106002" y="203898"/>
                    <a:pt x="106002" y="206184"/>
                  </a:cubicBezTo>
                  <a:cubicBezTo>
                    <a:pt x="106002" y="208851"/>
                    <a:pt x="104198" y="210756"/>
                    <a:pt x="101673" y="210756"/>
                  </a:cubicBezTo>
                  <a:lnTo>
                    <a:pt x="63428" y="210756"/>
                  </a:lnTo>
                  <a:cubicBezTo>
                    <a:pt x="60903" y="210756"/>
                    <a:pt x="58738" y="208851"/>
                    <a:pt x="58738" y="206184"/>
                  </a:cubicBezTo>
                  <a:cubicBezTo>
                    <a:pt x="58738" y="203898"/>
                    <a:pt x="60903" y="201612"/>
                    <a:pt x="63428" y="201612"/>
                  </a:cubicBezTo>
                  <a:close/>
                  <a:moveTo>
                    <a:pt x="33111" y="201612"/>
                  </a:moveTo>
                  <a:lnTo>
                    <a:pt x="39536" y="201612"/>
                  </a:lnTo>
                  <a:cubicBezTo>
                    <a:pt x="42182" y="201612"/>
                    <a:pt x="44072" y="203898"/>
                    <a:pt x="44072" y="206184"/>
                  </a:cubicBezTo>
                  <a:cubicBezTo>
                    <a:pt x="44072" y="208851"/>
                    <a:pt x="42182" y="210756"/>
                    <a:pt x="39536" y="210756"/>
                  </a:cubicBezTo>
                  <a:lnTo>
                    <a:pt x="33111" y="210756"/>
                  </a:lnTo>
                  <a:cubicBezTo>
                    <a:pt x="30843" y="210756"/>
                    <a:pt x="28575" y="208851"/>
                    <a:pt x="28575" y="206184"/>
                  </a:cubicBezTo>
                  <a:cubicBezTo>
                    <a:pt x="28575" y="203898"/>
                    <a:pt x="30843" y="201612"/>
                    <a:pt x="33111" y="201612"/>
                  </a:cubicBezTo>
                  <a:close/>
                  <a:moveTo>
                    <a:pt x="251938" y="168798"/>
                  </a:moveTo>
                  <a:cubicBezTo>
                    <a:pt x="251219" y="181035"/>
                    <a:pt x="247979" y="192192"/>
                    <a:pt x="243300" y="202630"/>
                  </a:cubicBezTo>
                  <a:cubicBezTo>
                    <a:pt x="252658" y="206229"/>
                    <a:pt x="260936" y="210908"/>
                    <a:pt x="267415" y="214867"/>
                  </a:cubicBezTo>
                  <a:cubicBezTo>
                    <a:pt x="277132" y="201910"/>
                    <a:pt x="283251" y="186074"/>
                    <a:pt x="284330" y="168798"/>
                  </a:cubicBezTo>
                  <a:lnTo>
                    <a:pt x="251938" y="168798"/>
                  </a:lnTo>
                  <a:close/>
                  <a:moveTo>
                    <a:pt x="204430" y="168798"/>
                  </a:moveTo>
                  <a:lnTo>
                    <a:pt x="204430" y="193992"/>
                  </a:lnTo>
                  <a:cubicBezTo>
                    <a:pt x="215227" y="194352"/>
                    <a:pt x="225305" y="196511"/>
                    <a:pt x="235023" y="199751"/>
                  </a:cubicBezTo>
                  <a:cubicBezTo>
                    <a:pt x="239341" y="190033"/>
                    <a:pt x="242581" y="179956"/>
                    <a:pt x="242941" y="168798"/>
                  </a:cubicBezTo>
                  <a:lnTo>
                    <a:pt x="204430" y="168798"/>
                  </a:lnTo>
                  <a:close/>
                  <a:moveTo>
                    <a:pt x="156922" y="168798"/>
                  </a:moveTo>
                  <a:cubicBezTo>
                    <a:pt x="158001" y="179596"/>
                    <a:pt x="160881" y="190033"/>
                    <a:pt x="165200" y="199751"/>
                  </a:cubicBezTo>
                  <a:cubicBezTo>
                    <a:pt x="174557" y="196511"/>
                    <a:pt x="184635" y="194352"/>
                    <a:pt x="195792" y="193992"/>
                  </a:cubicBezTo>
                  <a:lnTo>
                    <a:pt x="195792" y="168798"/>
                  </a:lnTo>
                  <a:lnTo>
                    <a:pt x="156922" y="168798"/>
                  </a:lnTo>
                  <a:close/>
                  <a:moveTo>
                    <a:pt x="115892" y="168798"/>
                  </a:moveTo>
                  <a:cubicBezTo>
                    <a:pt x="116612" y="186074"/>
                    <a:pt x="122730" y="201910"/>
                    <a:pt x="132448" y="214867"/>
                  </a:cubicBezTo>
                  <a:cubicBezTo>
                    <a:pt x="139286" y="210908"/>
                    <a:pt x="147564" y="206229"/>
                    <a:pt x="156562" y="202630"/>
                  </a:cubicBezTo>
                  <a:cubicBezTo>
                    <a:pt x="152243" y="192192"/>
                    <a:pt x="149004" y="181035"/>
                    <a:pt x="148284" y="168798"/>
                  </a:cubicBezTo>
                  <a:lnTo>
                    <a:pt x="115892" y="168798"/>
                  </a:lnTo>
                  <a:close/>
                  <a:moveTo>
                    <a:pt x="63324" y="160337"/>
                  </a:moveTo>
                  <a:lnTo>
                    <a:pt x="89077" y="160337"/>
                  </a:lnTo>
                  <a:cubicBezTo>
                    <a:pt x="91194" y="160337"/>
                    <a:pt x="93310" y="162242"/>
                    <a:pt x="93310" y="164909"/>
                  </a:cubicBezTo>
                  <a:cubicBezTo>
                    <a:pt x="93310" y="167576"/>
                    <a:pt x="91194" y="169481"/>
                    <a:pt x="89077" y="169481"/>
                  </a:cubicBezTo>
                  <a:lnTo>
                    <a:pt x="63324" y="169481"/>
                  </a:lnTo>
                  <a:cubicBezTo>
                    <a:pt x="60855" y="169481"/>
                    <a:pt x="58738" y="167576"/>
                    <a:pt x="58738" y="164909"/>
                  </a:cubicBezTo>
                  <a:cubicBezTo>
                    <a:pt x="58738" y="162242"/>
                    <a:pt x="60855" y="160337"/>
                    <a:pt x="63324" y="160337"/>
                  </a:cubicBezTo>
                  <a:close/>
                  <a:moveTo>
                    <a:pt x="33111" y="160337"/>
                  </a:moveTo>
                  <a:lnTo>
                    <a:pt x="39536" y="160337"/>
                  </a:lnTo>
                  <a:cubicBezTo>
                    <a:pt x="42182" y="160337"/>
                    <a:pt x="44072" y="162242"/>
                    <a:pt x="44072" y="164909"/>
                  </a:cubicBezTo>
                  <a:cubicBezTo>
                    <a:pt x="44072" y="167576"/>
                    <a:pt x="42182" y="169481"/>
                    <a:pt x="39536" y="169481"/>
                  </a:cubicBezTo>
                  <a:lnTo>
                    <a:pt x="33111" y="169481"/>
                  </a:lnTo>
                  <a:cubicBezTo>
                    <a:pt x="30843" y="169481"/>
                    <a:pt x="28575" y="167576"/>
                    <a:pt x="28575" y="164909"/>
                  </a:cubicBezTo>
                  <a:cubicBezTo>
                    <a:pt x="28575" y="162242"/>
                    <a:pt x="30843" y="160337"/>
                    <a:pt x="33111" y="160337"/>
                  </a:cubicBezTo>
                  <a:close/>
                  <a:moveTo>
                    <a:pt x="235023" y="129208"/>
                  </a:moveTo>
                  <a:cubicBezTo>
                    <a:pt x="225305" y="132087"/>
                    <a:pt x="215227" y="134607"/>
                    <a:pt x="204430" y="134967"/>
                  </a:cubicBezTo>
                  <a:lnTo>
                    <a:pt x="204430" y="160160"/>
                  </a:lnTo>
                  <a:lnTo>
                    <a:pt x="242941" y="160160"/>
                  </a:lnTo>
                  <a:cubicBezTo>
                    <a:pt x="242581" y="149003"/>
                    <a:pt x="239341" y="138566"/>
                    <a:pt x="235023" y="129208"/>
                  </a:cubicBezTo>
                  <a:close/>
                  <a:moveTo>
                    <a:pt x="165200" y="129208"/>
                  </a:moveTo>
                  <a:cubicBezTo>
                    <a:pt x="160881" y="138566"/>
                    <a:pt x="158001" y="149003"/>
                    <a:pt x="156922" y="160160"/>
                  </a:cubicBezTo>
                  <a:lnTo>
                    <a:pt x="195792" y="160160"/>
                  </a:lnTo>
                  <a:lnTo>
                    <a:pt x="195792" y="134967"/>
                  </a:lnTo>
                  <a:cubicBezTo>
                    <a:pt x="184635" y="134607"/>
                    <a:pt x="174557" y="132087"/>
                    <a:pt x="165200" y="129208"/>
                  </a:cubicBezTo>
                  <a:close/>
                  <a:moveTo>
                    <a:pt x="63428" y="119062"/>
                  </a:moveTo>
                  <a:lnTo>
                    <a:pt x="101673" y="119062"/>
                  </a:lnTo>
                  <a:cubicBezTo>
                    <a:pt x="104198" y="119062"/>
                    <a:pt x="106002" y="121260"/>
                    <a:pt x="106002" y="123825"/>
                  </a:cubicBezTo>
                  <a:cubicBezTo>
                    <a:pt x="106002" y="126023"/>
                    <a:pt x="104198" y="128221"/>
                    <a:pt x="101673" y="128221"/>
                  </a:cubicBezTo>
                  <a:lnTo>
                    <a:pt x="63428" y="128221"/>
                  </a:lnTo>
                  <a:cubicBezTo>
                    <a:pt x="60903" y="128221"/>
                    <a:pt x="58738" y="126023"/>
                    <a:pt x="58738" y="123825"/>
                  </a:cubicBezTo>
                  <a:cubicBezTo>
                    <a:pt x="58738" y="121260"/>
                    <a:pt x="60903" y="119062"/>
                    <a:pt x="63428" y="119062"/>
                  </a:cubicBezTo>
                  <a:close/>
                  <a:moveTo>
                    <a:pt x="33111" y="119062"/>
                  </a:moveTo>
                  <a:lnTo>
                    <a:pt x="39536" y="119062"/>
                  </a:lnTo>
                  <a:cubicBezTo>
                    <a:pt x="42182" y="119062"/>
                    <a:pt x="44072" y="121260"/>
                    <a:pt x="44072" y="123825"/>
                  </a:cubicBezTo>
                  <a:cubicBezTo>
                    <a:pt x="44072" y="126023"/>
                    <a:pt x="42182" y="128221"/>
                    <a:pt x="39536" y="128221"/>
                  </a:cubicBezTo>
                  <a:lnTo>
                    <a:pt x="33111" y="128221"/>
                  </a:lnTo>
                  <a:cubicBezTo>
                    <a:pt x="30843" y="128221"/>
                    <a:pt x="28575" y="126023"/>
                    <a:pt x="28575" y="123825"/>
                  </a:cubicBezTo>
                  <a:cubicBezTo>
                    <a:pt x="28575" y="121260"/>
                    <a:pt x="30843" y="119062"/>
                    <a:pt x="33111" y="119062"/>
                  </a:cubicBezTo>
                  <a:close/>
                  <a:moveTo>
                    <a:pt x="267774" y="113732"/>
                  </a:moveTo>
                  <a:cubicBezTo>
                    <a:pt x="260936" y="118051"/>
                    <a:pt x="252658" y="122730"/>
                    <a:pt x="243300" y="126329"/>
                  </a:cubicBezTo>
                  <a:cubicBezTo>
                    <a:pt x="247979" y="136406"/>
                    <a:pt x="251219" y="147923"/>
                    <a:pt x="251938" y="160160"/>
                  </a:cubicBezTo>
                  <a:lnTo>
                    <a:pt x="284330" y="160160"/>
                  </a:lnTo>
                  <a:cubicBezTo>
                    <a:pt x="283251" y="142885"/>
                    <a:pt x="277132" y="127049"/>
                    <a:pt x="267774" y="113732"/>
                  </a:cubicBezTo>
                  <a:close/>
                  <a:moveTo>
                    <a:pt x="132448" y="113732"/>
                  </a:moveTo>
                  <a:cubicBezTo>
                    <a:pt x="122730" y="127049"/>
                    <a:pt x="116612" y="142885"/>
                    <a:pt x="115892" y="160160"/>
                  </a:cubicBezTo>
                  <a:lnTo>
                    <a:pt x="148284" y="160160"/>
                  </a:lnTo>
                  <a:cubicBezTo>
                    <a:pt x="149004" y="147923"/>
                    <a:pt x="152243" y="136406"/>
                    <a:pt x="156562" y="126329"/>
                  </a:cubicBezTo>
                  <a:cubicBezTo>
                    <a:pt x="147564" y="122730"/>
                    <a:pt x="139286" y="118051"/>
                    <a:pt x="132448" y="113732"/>
                  </a:cubicBezTo>
                  <a:close/>
                  <a:moveTo>
                    <a:pt x="204430" y="85659"/>
                  </a:moveTo>
                  <a:lnTo>
                    <a:pt x="204430" y="125969"/>
                  </a:lnTo>
                  <a:cubicBezTo>
                    <a:pt x="213788" y="125609"/>
                    <a:pt x="222786" y="123809"/>
                    <a:pt x="231063" y="120930"/>
                  </a:cubicBezTo>
                  <a:cubicBezTo>
                    <a:pt x="222426" y="105454"/>
                    <a:pt x="211628" y="92857"/>
                    <a:pt x="204430" y="85659"/>
                  </a:cubicBezTo>
                  <a:close/>
                  <a:moveTo>
                    <a:pt x="195792" y="85659"/>
                  </a:moveTo>
                  <a:cubicBezTo>
                    <a:pt x="188594" y="92857"/>
                    <a:pt x="177437" y="105454"/>
                    <a:pt x="169159" y="120930"/>
                  </a:cubicBezTo>
                  <a:cubicBezTo>
                    <a:pt x="177437" y="123809"/>
                    <a:pt x="186434" y="125609"/>
                    <a:pt x="195792" y="125969"/>
                  </a:cubicBezTo>
                  <a:lnTo>
                    <a:pt x="195792" y="85659"/>
                  </a:lnTo>
                  <a:close/>
                  <a:moveTo>
                    <a:pt x="212348" y="80980"/>
                  </a:moveTo>
                  <a:cubicBezTo>
                    <a:pt x="219906" y="88898"/>
                    <a:pt x="231063" y="101855"/>
                    <a:pt x="239701" y="118051"/>
                  </a:cubicBezTo>
                  <a:cubicBezTo>
                    <a:pt x="247979" y="114812"/>
                    <a:pt x="255537" y="110853"/>
                    <a:pt x="261656" y="107254"/>
                  </a:cubicBezTo>
                  <a:cubicBezTo>
                    <a:pt x="249059" y="93217"/>
                    <a:pt x="231783" y="83859"/>
                    <a:pt x="212348" y="80980"/>
                  </a:cubicBezTo>
                  <a:close/>
                  <a:moveTo>
                    <a:pt x="187874" y="80980"/>
                  </a:moveTo>
                  <a:cubicBezTo>
                    <a:pt x="168439" y="83859"/>
                    <a:pt x="151163" y="93217"/>
                    <a:pt x="138206" y="107254"/>
                  </a:cubicBezTo>
                  <a:cubicBezTo>
                    <a:pt x="144685" y="110853"/>
                    <a:pt x="152243" y="114812"/>
                    <a:pt x="160161" y="118051"/>
                  </a:cubicBezTo>
                  <a:cubicBezTo>
                    <a:pt x="169159" y="101855"/>
                    <a:pt x="180316" y="88898"/>
                    <a:pt x="187874" y="80980"/>
                  </a:cubicBezTo>
                  <a:close/>
                  <a:moveTo>
                    <a:pt x="63464" y="77787"/>
                  </a:moveTo>
                  <a:lnTo>
                    <a:pt x="131800" y="77787"/>
                  </a:lnTo>
                  <a:cubicBezTo>
                    <a:pt x="134344" y="77787"/>
                    <a:pt x="136162" y="80073"/>
                    <a:pt x="136162" y="82359"/>
                  </a:cubicBezTo>
                  <a:cubicBezTo>
                    <a:pt x="136162" y="85026"/>
                    <a:pt x="134344" y="86931"/>
                    <a:pt x="131800" y="86931"/>
                  </a:cubicBezTo>
                  <a:lnTo>
                    <a:pt x="63464" y="86931"/>
                  </a:lnTo>
                  <a:cubicBezTo>
                    <a:pt x="60919" y="86931"/>
                    <a:pt x="58738" y="85026"/>
                    <a:pt x="58738" y="82359"/>
                  </a:cubicBezTo>
                  <a:cubicBezTo>
                    <a:pt x="58738" y="80073"/>
                    <a:pt x="60919" y="77787"/>
                    <a:pt x="63464" y="77787"/>
                  </a:cubicBezTo>
                  <a:close/>
                  <a:moveTo>
                    <a:pt x="33111" y="77787"/>
                  </a:moveTo>
                  <a:lnTo>
                    <a:pt x="39536" y="77787"/>
                  </a:lnTo>
                  <a:cubicBezTo>
                    <a:pt x="42182" y="77787"/>
                    <a:pt x="44072" y="80073"/>
                    <a:pt x="44072" y="82359"/>
                  </a:cubicBezTo>
                  <a:cubicBezTo>
                    <a:pt x="44072" y="85026"/>
                    <a:pt x="42182" y="86931"/>
                    <a:pt x="39536" y="86931"/>
                  </a:cubicBezTo>
                  <a:lnTo>
                    <a:pt x="33111" y="86931"/>
                  </a:lnTo>
                  <a:cubicBezTo>
                    <a:pt x="30843" y="86931"/>
                    <a:pt x="28575" y="85026"/>
                    <a:pt x="28575" y="82359"/>
                  </a:cubicBezTo>
                  <a:cubicBezTo>
                    <a:pt x="28575" y="80073"/>
                    <a:pt x="30843" y="77787"/>
                    <a:pt x="33111" y="77787"/>
                  </a:cubicBezTo>
                  <a:close/>
                  <a:moveTo>
                    <a:pt x="68023" y="8638"/>
                  </a:moveTo>
                  <a:lnTo>
                    <a:pt x="68023" y="22315"/>
                  </a:lnTo>
                  <a:cubicBezTo>
                    <a:pt x="68023" y="29513"/>
                    <a:pt x="74142" y="35631"/>
                    <a:pt x="81700" y="35631"/>
                  </a:cubicBezTo>
                  <a:lnTo>
                    <a:pt x="152603" y="35631"/>
                  </a:lnTo>
                  <a:cubicBezTo>
                    <a:pt x="159801" y="35631"/>
                    <a:pt x="165919" y="29513"/>
                    <a:pt x="165919" y="22315"/>
                  </a:cubicBezTo>
                  <a:lnTo>
                    <a:pt x="165919" y="8638"/>
                  </a:lnTo>
                  <a:lnTo>
                    <a:pt x="68023" y="8638"/>
                  </a:lnTo>
                  <a:close/>
                  <a:moveTo>
                    <a:pt x="21955" y="8638"/>
                  </a:moveTo>
                  <a:cubicBezTo>
                    <a:pt x="14757" y="8638"/>
                    <a:pt x="8998" y="14757"/>
                    <a:pt x="8998" y="22315"/>
                  </a:cubicBezTo>
                  <a:lnTo>
                    <a:pt x="8998" y="271013"/>
                  </a:lnTo>
                  <a:cubicBezTo>
                    <a:pt x="8998" y="278211"/>
                    <a:pt x="14757" y="284330"/>
                    <a:pt x="21955" y="284330"/>
                  </a:cubicBezTo>
                  <a:lnTo>
                    <a:pt x="211988" y="284330"/>
                  </a:lnTo>
                  <a:cubicBezTo>
                    <a:pt x="219186" y="284330"/>
                    <a:pt x="225305" y="278211"/>
                    <a:pt x="225305" y="271013"/>
                  </a:cubicBezTo>
                  <a:lnTo>
                    <a:pt x="225305" y="254457"/>
                  </a:lnTo>
                  <a:cubicBezTo>
                    <a:pt x="217387" y="256257"/>
                    <a:pt x="208749" y="257696"/>
                    <a:pt x="200111" y="257696"/>
                  </a:cubicBezTo>
                  <a:cubicBezTo>
                    <a:pt x="148644" y="257696"/>
                    <a:pt x="106534" y="215947"/>
                    <a:pt x="106534" y="164479"/>
                  </a:cubicBezTo>
                  <a:cubicBezTo>
                    <a:pt x="106534" y="113012"/>
                    <a:pt x="148644" y="70903"/>
                    <a:pt x="200111" y="70903"/>
                  </a:cubicBezTo>
                  <a:cubicBezTo>
                    <a:pt x="208749" y="70903"/>
                    <a:pt x="217387" y="72342"/>
                    <a:pt x="225305" y="74502"/>
                  </a:cubicBezTo>
                  <a:lnTo>
                    <a:pt x="225305" y="22315"/>
                  </a:lnTo>
                  <a:cubicBezTo>
                    <a:pt x="225305" y="14757"/>
                    <a:pt x="219186" y="8638"/>
                    <a:pt x="211988" y="8638"/>
                  </a:cubicBezTo>
                  <a:lnTo>
                    <a:pt x="174557" y="8638"/>
                  </a:lnTo>
                  <a:lnTo>
                    <a:pt x="174557" y="22315"/>
                  </a:lnTo>
                  <a:cubicBezTo>
                    <a:pt x="174557" y="34552"/>
                    <a:pt x="164840" y="44269"/>
                    <a:pt x="152603" y="44269"/>
                  </a:cubicBezTo>
                  <a:lnTo>
                    <a:pt x="81700" y="44269"/>
                  </a:lnTo>
                  <a:cubicBezTo>
                    <a:pt x="69103" y="44269"/>
                    <a:pt x="59386" y="34552"/>
                    <a:pt x="59386" y="22315"/>
                  </a:cubicBezTo>
                  <a:lnTo>
                    <a:pt x="59386" y="8638"/>
                  </a:lnTo>
                  <a:lnTo>
                    <a:pt x="21955" y="8638"/>
                  </a:lnTo>
                  <a:close/>
                  <a:moveTo>
                    <a:pt x="21955" y="0"/>
                  </a:moveTo>
                  <a:lnTo>
                    <a:pt x="211988" y="0"/>
                  </a:lnTo>
                  <a:cubicBezTo>
                    <a:pt x="224225" y="0"/>
                    <a:pt x="234303" y="10078"/>
                    <a:pt x="234303" y="22315"/>
                  </a:cubicBezTo>
                  <a:lnTo>
                    <a:pt x="234303" y="77381"/>
                  </a:lnTo>
                  <a:cubicBezTo>
                    <a:pt x="268854" y="91418"/>
                    <a:pt x="293328" y="124889"/>
                    <a:pt x="293328" y="164479"/>
                  </a:cubicBezTo>
                  <a:cubicBezTo>
                    <a:pt x="293328" y="203710"/>
                    <a:pt x="268854" y="237541"/>
                    <a:pt x="234303" y="251218"/>
                  </a:cubicBezTo>
                  <a:lnTo>
                    <a:pt x="234303" y="271013"/>
                  </a:lnTo>
                  <a:cubicBezTo>
                    <a:pt x="234303" y="283610"/>
                    <a:pt x="224225" y="293327"/>
                    <a:pt x="211988" y="293327"/>
                  </a:cubicBezTo>
                  <a:lnTo>
                    <a:pt x="21955" y="293327"/>
                  </a:lnTo>
                  <a:cubicBezTo>
                    <a:pt x="9718" y="293327"/>
                    <a:pt x="0" y="283610"/>
                    <a:pt x="0" y="271013"/>
                  </a:cubicBezTo>
                  <a:lnTo>
                    <a:pt x="0" y="22315"/>
                  </a:lnTo>
                  <a:cubicBezTo>
                    <a:pt x="0" y="10078"/>
                    <a:pt x="9718" y="0"/>
                    <a:pt x="2195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9" name="Freeform 1019">
              <a:extLst>
                <a:ext uri="{FF2B5EF4-FFF2-40B4-BE49-F238E27FC236}">
                  <a16:creationId xmlns:a16="http://schemas.microsoft.com/office/drawing/2014/main" id="{7045AC54-6850-164C-8019-3ECD18E0FEC7}"/>
                </a:ext>
              </a:extLst>
            </p:cNvPr>
            <p:cNvSpPr>
              <a:spLocks noChangeArrowheads="1"/>
            </p:cNvSpPr>
            <p:nvPr/>
          </p:nvSpPr>
          <p:spPr bwMode="auto">
            <a:xfrm>
              <a:off x="9604283" y="11245223"/>
              <a:ext cx="603130" cy="656346"/>
            </a:xfrm>
            <a:custGeom>
              <a:avLst/>
              <a:gdLst>
                <a:gd name="T0" fmla="*/ 143951 w 269953"/>
                <a:gd name="T1" fmla="*/ 260354 h 293327"/>
                <a:gd name="T2" fmla="*/ 143951 w 269953"/>
                <a:gd name="T3" fmla="*/ 269554 h 293327"/>
                <a:gd name="T4" fmla="*/ 91940 w 269953"/>
                <a:gd name="T5" fmla="*/ 264954 h 293327"/>
                <a:gd name="T6" fmla="*/ 84093 w 269953"/>
                <a:gd name="T7" fmla="*/ 218520 h 293327"/>
                <a:gd name="T8" fmla="*/ 88739 w 269953"/>
                <a:gd name="T9" fmla="*/ 236585 h 293327"/>
                <a:gd name="T10" fmla="*/ 153845 w 269953"/>
                <a:gd name="T11" fmla="*/ 232249 h 293327"/>
                <a:gd name="T12" fmla="*/ 84093 w 269953"/>
                <a:gd name="T13" fmla="*/ 218520 h 293327"/>
                <a:gd name="T14" fmla="*/ 84093 w 269953"/>
                <a:gd name="T15" fmla="*/ 196839 h 293327"/>
                <a:gd name="T16" fmla="*/ 153845 w 269953"/>
                <a:gd name="T17" fmla="*/ 209486 h 293327"/>
                <a:gd name="T18" fmla="*/ 154558 w 269953"/>
                <a:gd name="T19" fmla="*/ 191782 h 293327"/>
                <a:gd name="T20" fmla="*/ 132807 w 269953"/>
                <a:gd name="T21" fmla="*/ 141999 h 293327"/>
                <a:gd name="T22" fmla="*/ 147599 w 269953"/>
                <a:gd name="T23" fmla="*/ 158917 h 293327"/>
                <a:gd name="T24" fmla="*/ 143724 w 269953"/>
                <a:gd name="T25" fmla="*/ 165756 h 293327"/>
                <a:gd name="T26" fmla="*/ 131044 w 269953"/>
                <a:gd name="T27" fmla="*/ 148119 h 293327"/>
                <a:gd name="T28" fmla="*/ 108095 w 269953"/>
                <a:gd name="T29" fmla="*/ 141999 h 293327"/>
                <a:gd name="T30" fmla="*/ 100916 w 269953"/>
                <a:gd name="T31" fmla="*/ 163597 h 293327"/>
                <a:gd name="T32" fmla="*/ 94816 w 269953"/>
                <a:gd name="T33" fmla="*/ 165036 h 293327"/>
                <a:gd name="T34" fmla="*/ 101992 w 269953"/>
                <a:gd name="T35" fmla="*/ 143439 h 293327"/>
                <a:gd name="T36" fmla="*/ 150153 w 269953"/>
                <a:gd name="T37" fmla="*/ 116600 h 293327"/>
                <a:gd name="T38" fmla="*/ 172427 w 269953"/>
                <a:gd name="T39" fmla="*/ 121023 h 293327"/>
                <a:gd name="T40" fmla="*/ 150153 w 269953"/>
                <a:gd name="T41" fmla="*/ 125815 h 293327"/>
                <a:gd name="T42" fmla="*/ 150153 w 269953"/>
                <a:gd name="T43" fmla="*/ 116600 h 293327"/>
                <a:gd name="T44" fmla="*/ 90082 w 269953"/>
                <a:gd name="T45" fmla="*/ 116600 h 293327"/>
                <a:gd name="T46" fmla="*/ 90082 w 269953"/>
                <a:gd name="T47" fmla="*/ 125815 h 293327"/>
                <a:gd name="T48" fmla="*/ 68162 w 269953"/>
                <a:gd name="T49" fmla="*/ 121023 h 293327"/>
                <a:gd name="T50" fmla="*/ 145840 w 269953"/>
                <a:gd name="T51" fmla="*/ 76166 h 293327"/>
                <a:gd name="T52" fmla="*/ 138795 w 269953"/>
                <a:gd name="T53" fmla="*/ 98072 h 293327"/>
                <a:gd name="T54" fmla="*/ 132807 w 269953"/>
                <a:gd name="T55" fmla="*/ 99897 h 293327"/>
                <a:gd name="T56" fmla="*/ 139853 w 269953"/>
                <a:gd name="T57" fmla="*/ 77991 h 293327"/>
                <a:gd name="T58" fmla="*/ 94816 w 269953"/>
                <a:gd name="T59" fmla="*/ 76166 h 293327"/>
                <a:gd name="T60" fmla="*/ 109887 w 269953"/>
                <a:gd name="T61" fmla="*/ 93691 h 293327"/>
                <a:gd name="T62" fmla="*/ 105579 w 269953"/>
                <a:gd name="T63" fmla="*/ 100262 h 293327"/>
                <a:gd name="T64" fmla="*/ 93019 w 269953"/>
                <a:gd name="T65" fmla="*/ 82373 h 293327"/>
                <a:gd name="T66" fmla="*/ 119502 w 269953"/>
                <a:gd name="T67" fmla="*/ 53758 h 293327"/>
                <a:gd name="T68" fmla="*/ 71928 w 269953"/>
                <a:gd name="T69" fmla="*/ 167211 h 293327"/>
                <a:gd name="T70" fmla="*/ 156707 w 269953"/>
                <a:gd name="T71" fmla="*/ 183109 h 293327"/>
                <a:gd name="T72" fmla="*/ 185678 w 269953"/>
                <a:gd name="T73" fmla="*/ 120601 h 293327"/>
                <a:gd name="T74" fmla="*/ 119502 w 269953"/>
                <a:gd name="T75" fmla="*/ 44725 h 293327"/>
                <a:gd name="T76" fmla="*/ 172802 w 269953"/>
                <a:gd name="T77" fmla="*/ 174076 h 293327"/>
                <a:gd name="T78" fmla="*/ 162787 w 269953"/>
                <a:gd name="T79" fmla="*/ 232249 h 293327"/>
                <a:gd name="T80" fmla="*/ 88739 w 269953"/>
                <a:gd name="T81" fmla="*/ 245618 h 293327"/>
                <a:gd name="T82" fmla="*/ 75505 w 269953"/>
                <a:gd name="T83" fmla="*/ 196839 h 293327"/>
                <a:gd name="T84" fmla="*/ 44385 w 269953"/>
                <a:gd name="T85" fmla="*/ 120601 h 293327"/>
                <a:gd name="T86" fmla="*/ 119757 w 269953"/>
                <a:gd name="T87" fmla="*/ 0 h 293327"/>
                <a:gd name="T88" fmla="*/ 263901 w 269953"/>
                <a:gd name="T89" fmla="*/ 161146 h 293327"/>
                <a:gd name="T90" fmla="*/ 261387 w 269953"/>
                <a:gd name="T91" fmla="*/ 187581 h 293327"/>
                <a:gd name="T92" fmla="*/ 239518 w 269953"/>
                <a:gd name="T93" fmla="*/ 240451 h 293327"/>
                <a:gd name="T94" fmla="*/ 182864 w 269953"/>
                <a:gd name="T95" fmla="*/ 269059 h 293327"/>
                <a:gd name="T96" fmla="*/ 178560 w 269953"/>
                <a:gd name="T97" fmla="*/ 295131 h 293327"/>
                <a:gd name="T98" fmla="*/ 173902 w 269953"/>
                <a:gd name="T99" fmla="*/ 269059 h 293327"/>
                <a:gd name="T100" fmla="*/ 230911 w 269953"/>
                <a:gd name="T101" fmla="*/ 238640 h 293327"/>
                <a:gd name="T102" fmla="*/ 233065 w 269953"/>
                <a:gd name="T103" fmla="*/ 191202 h 293327"/>
                <a:gd name="T104" fmla="*/ 260674 w 269953"/>
                <a:gd name="T105" fmla="*/ 175630 h 293327"/>
                <a:gd name="T106" fmla="*/ 230911 w 269953"/>
                <a:gd name="T107" fmla="*/ 122036 h 293327"/>
                <a:gd name="T108" fmla="*/ 119757 w 269953"/>
                <a:gd name="T109" fmla="*/ 8693 h 293327"/>
                <a:gd name="T110" fmla="*/ 23305 w 269953"/>
                <a:gd name="T111" fmla="*/ 176718 h 293327"/>
                <a:gd name="T112" fmla="*/ 52350 w 269953"/>
                <a:gd name="T113" fmla="*/ 226327 h 293327"/>
                <a:gd name="T114" fmla="*/ 57726 w 269953"/>
                <a:gd name="T115" fmla="*/ 295131 h 293327"/>
                <a:gd name="T116" fmla="*/ 44101 w 269953"/>
                <a:gd name="T117" fmla="*/ 230311 h 293327"/>
                <a:gd name="T118" fmla="*/ 15774 w 269953"/>
                <a:gd name="T119" fmla="*/ 181424 h 293327"/>
                <a:gd name="T120" fmla="*/ 119757 w 269953"/>
                <a:gd name="T121" fmla="*/ 0 h 29332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69953" h="293327">
                  <a:moveTo>
                    <a:pt x="96416" y="258762"/>
                  </a:moveTo>
                  <a:lnTo>
                    <a:pt x="144161" y="258762"/>
                  </a:lnTo>
                  <a:cubicBezTo>
                    <a:pt x="146693" y="258762"/>
                    <a:pt x="148864" y="260667"/>
                    <a:pt x="148864" y="263334"/>
                  </a:cubicBezTo>
                  <a:cubicBezTo>
                    <a:pt x="148864" y="266001"/>
                    <a:pt x="146693" y="267906"/>
                    <a:pt x="144161" y="267906"/>
                  </a:cubicBezTo>
                  <a:lnTo>
                    <a:pt x="96416" y="267906"/>
                  </a:lnTo>
                  <a:cubicBezTo>
                    <a:pt x="94246" y="267906"/>
                    <a:pt x="92075" y="266001"/>
                    <a:pt x="92075" y="263334"/>
                  </a:cubicBezTo>
                  <a:cubicBezTo>
                    <a:pt x="92075" y="260667"/>
                    <a:pt x="94246" y="258762"/>
                    <a:pt x="96416" y="258762"/>
                  </a:cubicBezTo>
                  <a:close/>
                  <a:moveTo>
                    <a:pt x="84213" y="217183"/>
                  </a:moveTo>
                  <a:lnTo>
                    <a:pt x="84213" y="230829"/>
                  </a:lnTo>
                  <a:cubicBezTo>
                    <a:pt x="84213" y="232984"/>
                    <a:pt x="86362" y="235138"/>
                    <a:pt x="88869" y="235138"/>
                  </a:cubicBezTo>
                  <a:lnTo>
                    <a:pt x="149768" y="235138"/>
                  </a:lnTo>
                  <a:cubicBezTo>
                    <a:pt x="152275" y="235138"/>
                    <a:pt x="154067" y="232984"/>
                    <a:pt x="154067" y="230829"/>
                  </a:cubicBezTo>
                  <a:lnTo>
                    <a:pt x="154067" y="217183"/>
                  </a:lnTo>
                  <a:lnTo>
                    <a:pt x="84213" y="217183"/>
                  </a:lnTo>
                  <a:close/>
                  <a:moveTo>
                    <a:pt x="84213" y="190609"/>
                  </a:moveTo>
                  <a:cubicBezTo>
                    <a:pt x="84213" y="192404"/>
                    <a:pt x="84213" y="193841"/>
                    <a:pt x="84213" y="195636"/>
                  </a:cubicBezTo>
                  <a:lnTo>
                    <a:pt x="84213" y="208205"/>
                  </a:lnTo>
                  <a:lnTo>
                    <a:pt x="154067" y="208205"/>
                  </a:lnTo>
                  <a:lnTo>
                    <a:pt x="154067" y="195995"/>
                  </a:lnTo>
                  <a:cubicBezTo>
                    <a:pt x="154067" y="194559"/>
                    <a:pt x="154425" y="192404"/>
                    <a:pt x="154783" y="190609"/>
                  </a:cubicBezTo>
                  <a:lnTo>
                    <a:pt x="84213" y="190609"/>
                  </a:lnTo>
                  <a:close/>
                  <a:moveTo>
                    <a:pt x="132997" y="141131"/>
                  </a:moveTo>
                  <a:cubicBezTo>
                    <a:pt x="135114" y="139700"/>
                    <a:pt x="137584" y="140773"/>
                    <a:pt x="138995" y="142562"/>
                  </a:cubicBezTo>
                  <a:lnTo>
                    <a:pt x="147814" y="157945"/>
                  </a:lnTo>
                  <a:cubicBezTo>
                    <a:pt x="148872" y="160092"/>
                    <a:pt x="148167" y="162596"/>
                    <a:pt x="146050" y="164027"/>
                  </a:cubicBezTo>
                  <a:cubicBezTo>
                    <a:pt x="145345" y="164385"/>
                    <a:pt x="144639" y="164743"/>
                    <a:pt x="143934" y="164743"/>
                  </a:cubicBezTo>
                  <a:cubicBezTo>
                    <a:pt x="142170" y="164743"/>
                    <a:pt x="140759" y="163669"/>
                    <a:pt x="140053" y="162596"/>
                  </a:cubicBezTo>
                  <a:lnTo>
                    <a:pt x="131234" y="147213"/>
                  </a:lnTo>
                  <a:cubicBezTo>
                    <a:pt x="130175" y="145066"/>
                    <a:pt x="130881" y="142204"/>
                    <a:pt x="132997" y="141131"/>
                  </a:cubicBezTo>
                  <a:close/>
                  <a:moveTo>
                    <a:pt x="108250" y="141131"/>
                  </a:moveTo>
                  <a:cubicBezTo>
                    <a:pt x="110406" y="142204"/>
                    <a:pt x="110766" y="145066"/>
                    <a:pt x="110047" y="147213"/>
                  </a:cubicBezTo>
                  <a:lnTo>
                    <a:pt x="101061" y="162596"/>
                  </a:lnTo>
                  <a:cubicBezTo>
                    <a:pt x="99983" y="163669"/>
                    <a:pt x="98545" y="164743"/>
                    <a:pt x="97107" y="164743"/>
                  </a:cubicBezTo>
                  <a:cubicBezTo>
                    <a:pt x="96388" y="164743"/>
                    <a:pt x="95670" y="164385"/>
                    <a:pt x="94951" y="164027"/>
                  </a:cubicBezTo>
                  <a:cubicBezTo>
                    <a:pt x="92794" y="162596"/>
                    <a:pt x="92075" y="160092"/>
                    <a:pt x="93154" y="157945"/>
                  </a:cubicBezTo>
                  <a:lnTo>
                    <a:pt x="102139" y="142562"/>
                  </a:lnTo>
                  <a:cubicBezTo>
                    <a:pt x="103218" y="140773"/>
                    <a:pt x="106093" y="139700"/>
                    <a:pt x="108250" y="141131"/>
                  </a:cubicBezTo>
                  <a:close/>
                  <a:moveTo>
                    <a:pt x="150368" y="115887"/>
                  </a:moveTo>
                  <a:lnTo>
                    <a:pt x="168360" y="115887"/>
                  </a:lnTo>
                  <a:cubicBezTo>
                    <a:pt x="170518" y="115887"/>
                    <a:pt x="172677" y="117719"/>
                    <a:pt x="172677" y="120283"/>
                  </a:cubicBezTo>
                  <a:cubicBezTo>
                    <a:pt x="172677" y="122848"/>
                    <a:pt x="170518" y="125046"/>
                    <a:pt x="168360" y="125046"/>
                  </a:cubicBezTo>
                  <a:lnTo>
                    <a:pt x="150368" y="125046"/>
                  </a:lnTo>
                  <a:cubicBezTo>
                    <a:pt x="147849" y="125046"/>
                    <a:pt x="146050" y="122848"/>
                    <a:pt x="146050" y="120283"/>
                  </a:cubicBezTo>
                  <a:cubicBezTo>
                    <a:pt x="146050" y="117719"/>
                    <a:pt x="147849" y="115887"/>
                    <a:pt x="150368" y="115887"/>
                  </a:cubicBezTo>
                  <a:close/>
                  <a:moveTo>
                    <a:pt x="72580" y="115887"/>
                  </a:moveTo>
                  <a:lnTo>
                    <a:pt x="90212" y="115887"/>
                  </a:lnTo>
                  <a:cubicBezTo>
                    <a:pt x="92731" y="115887"/>
                    <a:pt x="94890" y="117719"/>
                    <a:pt x="94890" y="120283"/>
                  </a:cubicBezTo>
                  <a:cubicBezTo>
                    <a:pt x="94890" y="122848"/>
                    <a:pt x="92731" y="125046"/>
                    <a:pt x="90212" y="125046"/>
                  </a:cubicBezTo>
                  <a:lnTo>
                    <a:pt x="72580" y="125046"/>
                  </a:lnTo>
                  <a:cubicBezTo>
                    <a:pt x="70061" y="125046"/>
                    <a:pt x="68262" y="122848"/>
                    <a:pt x="68262" y="120283"/>
                  </a:cubicBezTo>
                  <a:cubicBezTo>
                    <a:pt x="68262" y="117719"/>
                    <a:pt x="70061" y="115887"/>
                    <a:pt x="72580" y="115887"/>
                  </a:cubicBezTo>
                  <a:close/>
                  <a:moveTo>
                    <a:pt x="146050" y="75701"/>
                  </a:moveTo>
                  <a:cubicBezTo>
                    <a:pt x="148167" y="77152"/>
                    <a:pt x="148872" y="79692"/>
                    <a:pt x="147814" y="81869"/>
                  </a:cubicBezTo>
                  <a:lnTo>
                    <a:pt x="138995" y="97472"/>
                  </a:lnTo>
                  <a:cubicBezTo>
                    <a:pt x="137936" y="98924"/>
                    <a:pt x="136525" y="99649"/>
                    <a:pt x="135114" y="99649"/>
                  </a:cubicBezTo>
                  <a:cubicBezTo>
                    <a:pt x="134409" y="99649"/>
                    <a:pt x="133703" y="99649"/>
                    <a:pt x="132997" y="99287"/>
                  </a:cubicBezTo>
                  <a:cubicBezTo>
                    <a:pt x="130881" y="97835"/>
                    <a:pt x="130175" y="95295"/>
                    <a:pt x="131234" y="93118"/>
                  </a:cubicBezTo>
                  <a:lnTo>
                    <a:pt x="140053" y="77515"/>
                  </a:lnTo>
                  <a:cubicBezTo>
                    <a:pt x="141111" y="75338"/>
                    <a:pt x="143934" y="74612"/>
                    <a:pt x="146050" y="75701"/>
                  </a:cubicBezTo>
                  <a:close/>
                  <a:moveTo>
                    <a:pt x="94951" y="75701"/>
                  </a:moveTo>
                  <a:cubicBezTo>
                    <a:pt x="97107" y="74612"/>
                    <a:pt x="99623" y="75338"/>
                    <a:pt x="101061" y="77515"/>
                  </a:cubicBezTo>
                  <a:lnTo>
                    <a:pt x="110047" y="93118"/>
                  </a:lnTo>
                  <a:cubicBezTo>
                    <a:pt x="110766" y="95295"/>
                    <a:pt x="110406" y="97835"/>
                    <a:pt x="108250" y="99287"/>
                  </a:cubicBezTo>
                  <a:cubicBezTo>
                    <a:pt x="107531" y="99649"/>
                    <a:pt x="106812" y="99649"/>
                    <a:pt x="105734" y="99649"/>
                  </a:cubicBezTo>
                  <a:cubicBezTo>
                    <a:pt x="104296" y="99649"/>
                    <a:pt x="102858" y="98924"/>
                    <a:pt x="102139" y="97472"/>
                  </a:cubicBezTo>
                  <a:lnTo>
                    <a:pt x="93154" y="81869"/>
                  </a:lnTo>
                  <a:cubicBezTo>
                    <a:pt x="92075" y="79692"/>
                    <a:pt x="92794" y="77152"/>
                    <a:pt x="94951" y="75701"/>
                  </a:cubicBezTo>
                  <a:close/>
                  <a:moveTo>
                    <a:pt x="119677" y="53428"/>
                  </a:moveTo>
                  <a:cubicBezTo>
                    <a:pt x="83138" y="53428"/>
                    <a:pt x="53405" y="83234"/>
                    <a:pt x="53405" y="119864"/>
                  </a:cubicBezTo>
                  <a:cubicBezTo>
                    <a:pt x="53405" y="137101"/>
                    <a:pt x="59853" y="153620"/>
                    <a:pt x="72033" y="166189"/>
                  </a:cubicBezTo>
                  <a:cubicBezTo>
                    <a:pt x="76332" y="170857"/>
                    <a:pt x="79556" y="176244"/>
                    <a:pt x="81705" y="181990"/>
                  </a:cubicBezTo>
                  <a:lnTo>
                    <a:pt x="156932" y="181990"/>
                  </a:lnTo>
                  <a:cubicBezTo>
                    <a:pt x="159082" y="176244"/>
                    <a:pt x="162306" y="171217"/>
                    <a:pt x="166963" y="166548"/>
                  </a:cubicBezTo>
                  <a:cubicBezTo>
                    <a:pt x="179142" y="153979"/>
                    <a:pt x="185948" y="137460"/>
                    <a:pt x="185948" y="119864"/>
                  </a:cubicBezTo>
                  <a:cubicBezTo>
                    <a:pt x="185948" y="83234"/>
                    <a:pt x="156216" y="53428"/>
                    <a:pt x="119677" y="53428"/>
                  </a:cubicBezTo>
                  <a:close/>
                  <a:moveTo>
                    <a:pt x="119677" y="44450"/>
                  </a:moveTo>
                  <a:cubicBezTo>
                    <a:pt x="161231" y="44450"/>
                    <a:pt x="194904" y="78207"/>
                    <a:pt x="194904" y="119864"/>
                  </a:cubicBezTo>
                  <a:cubicBezTo>
                    <a:pt x="194904" y="139615"/>
                    <a:pt x="187023" y="158648"/>
                    <a:pt x="173052" y="173012"/>
                  </a:cubicBezTo>
                  <a:cubicBezTo>
                    <a:pt x="166604" y="179476"/>
                    <a:pt x="163022" y="187736"/>
                    <a:pt x="163022" y="195995"/>
                  </a:cubicBezTo>
                  <a:lnTo>
                    <a:pt x="163022" y="230829"/>
                  </a:lnTo>
                  <a:cubicBezTo>
                    <a:pt x="163022" y="238011"/>
                    <a:pt x="157291" y="244116"/>
                    <a:pt x="149768" y="244116"/>
                  </a:cubicBezTo>
                  <a:lnTo>
                    <a:pt x="88869" y="244116"/>
                  </a:lnTo>
                  <a:cubicBezTo>
                    <a:pt x="81347" y="244116"/>
                    <a:pt x="75615" y="238011"/>
                    <a:pt x="75615" y="230829"/>
                  </a:cubicBezTo>
                  <a:lnTo>
                    <a:pt x="75615" y="195636"/>
                  </a:lnTo>
                  <a:cubicBezTo>
                    <a:pt x="75615" y="187377"/>
                    <a:pt x="72033" y="179117"/>
                    <a:pt x="65585" y="172294"/>
                  </a:cubicBezTo>
                  <a:cubicBezTo>
                    <a:pt x="51972" y="158289"/>
                    <a:pt x="44450" y="139615"/>
                    <a:pt x="44450" y="119864"/>
                  </a:cubicBezTo>
                  <a:cubicBezTo>
                    <a:pt x="44450" y="78207"/>
                    <a:pt x="78123" y="44450"/>
                    <a:pt x="119677" y="44450"/>
                  </a:cubicBezTo>
                  <a:close/>
                  <a:moveTo>
                    <a:pt x="119932" y="0"/>
                  </a:moveTo>
                  <a:cubicBezTo>
                    <a:pt x="186002" y="0"/>
                    <a:pt x="239863" y="53626"/>
                    <a:pt x="240223" y="119850"/>
                  </a:cubicBezTo>
                  <a:cubicBezTo>
                    <a:pt x="240941" y="122370"/>
                    <a:pt x="245609" y="137486"/>
                    <a:pt x="264281" y="160160"/>
                  </a:cubicBezTo>
                  <a:cubicBezTo>
                    <a:pt x="266794" y="163040"/>
                    <a:pt x="271103" y="169158"/>
                    <a:pt x="269667" y="175996"/>
                  </a:cubicBezTo>
                  <a:cubicBezTo>
                    <a:pt x="269308" y="178876"/>
                    <a:pt x="267512" y="183195"/>
                    <a:pt x="261767" y="186434"/>
                  </a:cubicBezTo>
                  <a:cubicBezTo>
                    <a:pt x="253867" y="191113"/>
                    <a:pt x="244531" y="195432"/>
                    <a:pt x="239863" y="197231"/>
                  </a:cubicBezTo>
                  <a:cubicBezTo>
                    <a:pt x="240582" y="205149"/>
                    <a:pt x="242377" y="224944"/>
                    <a:pt x="239863" y="238981"/>
                  </a:cubicBezTo>
                  <a:cubicBezTo>
                    <a:pt x="236632" y="254817"/>
                    <a:pt x="209701" y="257336"/>
                    <a:pt x="193543" y="257336"/>
                  </a:cubicBezTo>
                  <a:cubicBezTo>
                    <a:pt x="189952" y="257336"/>
                    <a:pt x="183129" y="258416"/>
                    <a:pt x="183129" y="267414"/>
                  </a:cubicBezTo>
                  <a:lnTo>
                    <a:pt x="183129" y="289008"/>
                  </a:lnTo>
                  <a:cubicBezTo>
                    <a:pt x="183129" y="291168"/>
                    <a:pt x="180975" y="293327"/>
                    <a:pt x="178820" y="293327"/>
                  </a:cubicBezTo>
                  <a:cubicBezTo>
                    <a:pt x="175948" y="293327"/>
                    <a:pt x="174152" y="291168"/>
                    <a:pt x="174152" y="289008"/>
                  </a:cubicBezTo>
                  <a:lnTo>
                    <a:pt x="174152" y="267414"/>
                  </a:lnTo>
                  <a:cubicBezTo>
                    <a:pt x="174152" y="255897"/>
                    <a:pt x="181693" y="248339"/>
                    <a:pt x="193543" y="248339"/>
                  </a:cubicBezTo>
                  <a:cubicBezTo>
                    <a:pt x="214728" y="248339"/>
                    <a:pt x="229809" y="244020"/>
                    <a:pt x="231246" y="237181"/>
                  </a:cubicBezTo>
                  <a:cubicBezTo>
                    <a:pt x="234118" y="221345"/>
                    <a:pt x="230887" y="195432"/>
                    <a:pt x="230527" y="194712"/>
                  </a:cubicBezTo>
                  <a:cubicBezTo>
                    <a:pt x="230168" y="192912"/>
                    <a:pt x="231605" y="190753"/>
                    <a:pt x="233400" y="190033"/>
                  </a:cubicBezTo>
                  <a:cubicBezTo>
                    <a:pt x="233400" y="190033"/>
                    <a:pt x="246686" y="184994"/>
                    <a:pt x="257458" y="178876"/>
                  </a:cubicBezTo>
                  <a:cubicBezTo>
                    <a:pt x="260690" y="176716"/>
                    <a:pt x="261049" y="174917"/>
                    <a:pt x="261049" y="174557"/>
                  </a:cubicBezTo>
                  <a:cubicBezTo>
                    <a:pt x="261767" y="170958"/>
                    <a:pt x="258535" y="166999"/>
                    <a:pt x="257458" y="165559"/>
                  </a:cubicBezTo>
                  <a:cubicBezTo>
                    <a:pt x="235555" y="139286"/>
                    <a:pt x="231605" y="122010"/>
                    <a:pt x="231246" y="121290"/>
                  </a:cubicBezTo>
                  <a:cubicBezTo>
                    <a:pt x="231246" y="120930"/>
                    <a:pt x="231246" y="120570"/>
                    <a:pt x="231246" y="120210"/>
                  </a:cubicBezTo>
                  <a:cubicBezTo>
                    <a:pt x="231246" y="58665"/>
                    <a:pt x="181334" y="8638"/>
                    <a:pt x="119932" y="8638"/>
                  </a:cubicBezTo>
                  <a:cubicBezTo>
                    <a:pt x="58529" y="8638"/>
                    <a:pt x="8618" y="58665"/>
                    <a:pt x="8618" y="120210"/>
                  </a:cubicBezTo>
                  <a:cubicBezTo>
                    <a:pt x="8618" y="139646"/>
                    <a:pt x="13645" y="159081"/>
                    <a:pt x="23340" y="175637"/>
                  </a:cubicBezTo>
                  <a:cubicBezTo>
                    <a:pt x="26931" y="182115"/>
                    <a:pt x="30880" y="188593"/>
                    <a:pt x="35189" y="194712"/>
                  </a:cubicBezTo>
                  <a:cubicBezTo>
                    <a:pt x="41653" y="205869"/>
                    <a:pt x="48475" y="216306"/>
                    <a:pt x="52425" y="224944"/>
                  </a:cubicBezTo>
                  <a:cubicBezTo>
                    <a:pt x="61761" y="245459"/>
                    <a:pt x="62120" y="287209"/>
                    <a:pt x="62120" y="289008"/>
                  </a:cubicBezTo>
                  <a:cubicBezTo>
                    <a:pt x="62120" y="291168"/>
                    <a:pt x="60325" y="293327"/>
                    <a:pt x="57811" y="293327"/>
                  </a:cubicBezTo>
                  <a:cubicBezTo>
                    <a:pt x="55657" y="293327"/>
                    <a:pt x="53502" y="291528"/>
                    <a:pt x="53502" y="289008"/>
                  </a:cubicBezTo>
                  <a:cubicBezTo>
                    <a:pt x="53502" y="288648"/>
                    <a:pt x="52784" y="247619"/>
                    <a:pt x="44166" y="228903"/>
                  </a:cubicBezTo>
                  <a:cubicBezTo>
                    <a:pt x="40575" y="220625"/>
                    <a:pt x="34112" y="210188"/>
                    <a:pt x="27290" y="199391"/>
                  </a:cubicBezTo>
                  <a:cubicBezTo>
                    <a:pt x="23340" y="193272"/>
                    <a:pt x="19749" y="186794"/>
                    <a:pt x="15799" y="180315"/>
                  </a:cubicBezTo>
                  <a:cubicBezTo>
                    <a:pt x="5386" y="161960"/>
                    <a:pt x="0" y="141445"/>
                    <a:pt x="0" y="120210"/>
                  </a:cubicBezTo>
                  <a:cubicBezTo>
                    <a:pt x="0" y="53986"/>
                    <a:pt x="53861" y="0"/>
                    <a:pt x="119932"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0" name="Freeform 1031">
              <a:extLst>
                <a:ext uri="{FF2B5EF4-FFF2-40B4-BE49-F238E27FC236}">
                  <a16:creationId xmlns:a16="http://schemas.microsoft.com/office/drawing/2014/main" id="{BA8D3CC1-F177-B840-AC19-606543138350}"/>
                </a:ext>
              </a:extLst>
            </p:cNvPr>
            <p:cNvSpPr>
              <a:spLocks noChangeArrowheads="1"/>
            </p:cNvSpPr>
            <p:nvPr/>
          </p:nvSpPr>
          <p:spPr bwMode="auto">
            <a:xfrm>
              <a:off x="13712203" y="11245223"/>
              <a:ext cx="656348" cy="656348"/>
            </a:xfrm>
            <a:custGeom>
              <a:avLst/>
              <a:gdLst>
                <a:gd name="T0" fmla="*/ 162232 w 293328"/>
                <a:gd name="T1" fmla="*/ 275578 h 293328"/>
                <a:gd name="T2" fmla="*/ 183959 w 293328"/>
                <a:gd name="T3" fmla="*/ 275578 h 293328"/>
                <a:gd name="T4" fmla="*/ 188306 w 293328"/>
                <a:gd name="T5" fmla="*/ 202791 h 293328"/>
                <a:gd name="T6" fmla="*/ 192651 w 293328"/>
                <a:gd name="T7" fmla="*/ 275578 h 293328"/>
                <a:gd name="T8" fmla="*/ 214378 w 293328"/>
                <a:gd name="T9" fmla="*/ 275578 h 293328"/>
                <a:gd name="T10" fmla="*/ 162232 w 293328"/>
                <a:gd name="T11" fmla="*/ 191566 h 293328"/>
                <a:gd name="T12" fmla="*/ 192886 w 293328"/>
                <a:gd name="T13" fmla="*/ 165924 h 293328"/>
                <a:gd name="T14" fmla="*/ 183686 w 293328"/>
                <a:gd name="T15" fmla="*/ 165924 h 293328"/>
                <a:gd name="T16" fmla="*/ 188287 w 293328"/>
                <a:gd name="T17" fmla="*/ 140559 h 293328"/>
                <a:gd name="T18" fmla="*/ 188287 w 293328"/>
                <a:gd name="T19" fmla="*/ 149775 h 293328"/>
                <a:gd name="T20" fmla="*/ 188287 w 293328"/>
                <a:gd name="T21" fmla="*/ 140559 h 293328"/>
                <a:gd name="T22" fmla="*/ 192886 w 293328"/>
                <a:gd name="T23" fmla="*/ 122798 h 293328"/>
                <a:gd name="T24" fmla="*/ 183686 w 293328"/>
                <a:gd name="T25" fmla="*/ 122798 h 293328"/>
                <a:gd name="T26" fmla="*/ 97050 w 293328"/>
                <a:gd name="T27" fmla="*/ 57941 h 293328"/>
                <a:gd name="T28" fmla="*/ 154628 w 293328"/>
                <a:gd name="T29" fmla="*/ 126744 h 293328"/>
                <a:gd name="T30" fmla="*/ 162232 w 293328"/>
                <a:gd name="T31" fmla="*/ 182512 h 293328"/>
                <a:gd name="T32" fmla="*/ 214378 w 293328"/>
                <a:gd name="T33" fmla="*/ 129642 h 293328"/>
                <a:gd name="T34" fmla="*/ 223433 w 293328"/>
                <a:gd name="T35" fmla="*/ 129642 h 293328"/>
                <a:gd name="T36" fmla="*/ 231037 w 293328"/>
                <a:gd name="T37" fmla="*/ 195549 h 293328"/>
                <a:gd name="T38" fmla="*/ 238641 w 293328"/>
                <a:gd name="T39" fmla="*/ 125658 h 293328"/>
                <a:gd name="T40" fmla="*/ 167665 w 293328"/>
                <a:gd name="T41" fmla="*/ 106103 h 293328"/>
                <a:gd name="T42" fmla="*/ 107552 w 293328"/>
                <a:gd name="T43" fmla="*/ 57941 h 293328"/>
                <a:gd name="T44" fmla="*/ 188477 w 293328"/>
                <a:gd name="T45" fmla="*/ 45736 h 293328"/>
                <a:gd name="T46" fmla="*/ 188477 w 293328"/>
                <a:gd name="T47" fmla="*/ 78491 h 293328"/>
                <a:gd name="T48" fmla="*/ 188477 w 293328"/>
                <a:gd name="T49" fmla="*/ 45736 h 293328"/>
                <a:gd name="T50" fmla="*/ 213674 w 293328"/>
                <a:gd name="T51" fmla="*/ 61935 h 293328"/>
                <a:gd name="T52" fmla="*/ 162921 w 293328"/>
                <a:gd name="T53" fmla="*/ 61935 h 293328"/>
                <a:gd name="T54" fmla="*/ 4344 w 293328"/>
                <a:gd name="T55" fmla="*/ 0 h 293328"/>
                <a:gd name="T56" fmla="*/ 295132 w 293328"/>
                <a:gd name="T57" fmla="*/ 4709 h 293328"/>
                <a:gd name="T58" fmla="*/ 277388 w 293328"/>
                <a:gd name="T59" fmla="*/ 9053 h 293328"/>
                <a:gd name="T60" fmla="*/ 272681 w 293328"/>
                <a:gd name="T61" fmla="*/ 169837 h 293328"/>
                <a:gd name="T62" fmla="*/ 247695 w 293328"/>
                <a:gd name="T63" fmla="*/ 188306 h 293328"/>
                <a:gd name="T64" fmla="*/ 223433 w 293328"/>
                <a:gd name="T65" fmla="*/ 202791 h 293328"/>
                <a:gd name="T66" fmla="*/ 203514 w 293328"/>
                <a:gd name="T67" fmla="*/ 295132 h 293328"/>
                <a:gd name="T68" fmla="*/ 173096 w 293328"/>
                <a:gd name="T69" fmla="*/ 295132 h 293328"/>
                <a:gd name="T70" fmla="*/ 153180 w 293328"/>
                <a:gd name="T71" fmla="*/ 144488 h 293328"/>
                <a:gd name="T72" fmla="*/ 90532 w 293328"/>
                <a:gd name="T73" fmla="*/ 74960 h 293328"/>
                <a:gd name="T74" fmla="*/ 114069 w 293328"/>
                <a:gd name="T75" fmla="*/ 51422 h 293328"/>
                <a:gd name="T76" fmla="*/ 167665 w 293328"/>
                <a:gd name="T77" fmla="*/ 97050 h 293328"/>
                <a:gd name="T78" fmla="*/ 247695 w 293328"/>
                <a:gd name="T79" fmla="*/ 125658 h 293328"/>
                <a:gd name="T80" fmla="*/ 268336 w 293328"/>
                <a:gd name="T81" fmla="*/ 161147 h 293328"/>
                <a:gd name="T82" fmla="*/ 26798 w 293328"/>
                <a:gd name="T83" fmla="*/ 9053 h 293328"/>
                <a:gd name="T84" fmla="*/ 139418 w 293328"/>
                <a:gd name="T85" fmla="*/ 161147 h 293328"/>
                <a:gd name="T86" fmla="*/ 139418 w 293328"/>
                <a:gd name="T87" fmla="*/ 169837 h 293328"/>
                <a:gd name="T88" fmla="*/ 17746 w 293328"/>
                <a:gd name="T89" fmla="*/ 165492 h 293328"/>
                <a:gd name="T90" fmla="*/ 4344 w 293328"/>
                <a:gd name="T91" fmla="*/ 9053 h 293328"/>
                <a:gd name="T92" fmla="*/ 4344 w 293328"/>
                <a:gd name="T93" fmla="*/ 0 h 29332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3328" h="293328">
                  <a:moveTo>
                    <a:pt x="161240" y="190394"/>
                  </a:moveTo>
                  <a:lnTo>
                    <a:pt x="161240" y="273893"/>
                  </a:lnTo>
                  <a:cubicBezTo>
                    <a:pt x="161240" y="279652"/>
                    <a:pt x="165919" y="284690"/>
                    <a:pt x="172038" y="284690"/>
                  </a:cubicBezTo>
                  <a:cubicBezTo>
                    <a:pt x="177796" y="284690"/>
                    <a:pt x="182835" y="279652"/>
                    <a:pt x="182835" y="273893"/>
                  </a:cubicBezTo>
                  <a:lnTo>
                    <a:pt x="182835" y="205870"/>
                  </a:lnTo>
                  <a:cubicBezTo>
                    <a:pt x="182835" y="203350"/>
                    <a:pt x="184635" y="201551"/>
                    <a:pt x="187154" y="201551"/>
                  </a:cubicBezTo>
                  <a:cubicBezTo>
                    <a:pt x="189674" y="201551"/>
                    <a:pt x="191473" y="203350"/>
                    <a:pt x="191473" y="205870"/>
                  </a:cubicBezTo>
                  <a:lnTo>
                    <a:pt x="191473" y="273893"/>
                  </a:lnTo>
                  <a:cubicBezTo>
                    <a:pt x="191473" y="279652"/>
                    <a:pt x="196512" y="284690"/>
                    <a:pt x="202270" y="284690"/>
                  </a:cubicBezTo>
                  <a:cubicBezTo>
                    <a:pt x="208389" y="284690"/>
                    <a:pt x="213068" y="279652"/>
                    <a:pt x="213068" y="273893"/>
                  </a:cubicBezTo>
                  <a:lnTo>
                    <a:pt x="213068" y="190394"/>
                  </a:lnTo>
                  <a:lnTo>
                    <a:pt x="161240" y="190394"/>
                  </a:lnTo>
                  <a:close/>
                  <a:moveTo>
                    <a:pt x="187135" y="160338"/>
                  </a:moveTo>
                  <a:cubicBezTo>
                    <a:pt x="189802" y="160338"/>
                    <a:pt x="191707" y="162624"/>
                    <a:pt x="191707" y="164910"/>
                  </a:cubicBezTo>
                  <a:cubicBezTo>
                    <a:pt x="191707" y="167577"/>
                    <a:pt x="189802" y="169482"/>
                    <a:pt x="187135" y="169482"/>
                  </a:cubicBezTo>
                  <a:cubicBezTo>
                    <a:pt x="184468" y="169482"/>
                    <a:pt x="182563" y="167577"/>
                    <a:pt x="182563" y="164910"/>
                  </a:cubicBezTo>
                  <a:cubicBezTo>
                    <a:pt x="182563" y="162243"/>
                    <a:pt x="184468" y="160338"/>
                    <a:pt x="187135" y="160338"/>
                  </a:cubicBezTo>
                  <a:close/>
                  <a:moveTo>
                    <a:pt x="187135" y="139700"/>
                  </a:moveTo>
                  <a:cubicBezTo>
                    <a:pt x="189802" y="139700"/>
                    <a:pt x="191707" y="141532"/>
                    <a:pt x="191707" y="144096"/>
                  </a:cubicBezTo>
                  <a:cubicBezTo>
                    <a:pt x="191707" y="146661"/>
                    <a:pt x="189802" y="148859"/>
                    <a:pt x="187135" y="148859"/>
                  </a:cubicBezTo>
                  <a:cubicBezTo>
                    <a:pt x="184468" y="148859"/>
                    <a:pt x="182563" y="146661"/>
                    <a:pt x="182563" y="144096"/>
                  </a:cubicBezTo>
                  <a:cubicBezTo>
                    <a:pt x="182563" y="141532"/>
                    <a:pt x="184468" y="139700"/>
                    <a:pt x="187135" y="139700"/>
                  </a:cubicBezTo>
                  <a:close/>
                  <a:moveTo>
                    <a:pt x="187135" y="117475"/>
                  </a:moveTo>
                  <a:cubicBezTo>
                    <a:pt x="189802" y="117475"/>
                    <a:pt x="191707" y="119761"/>
                    <a:pt x="191707" y="122047"/>
                  </a:cubicBezTo>
                  <a:cubicBezTo>
                    <a:pt x="191707" y="124714"/>
                    <a:pt x="189802" y="126619"/>
                    <a:pt x="187135" y="126619"/>
                  </a:cubicBezTo>
                  <a:cubicBezTo>
                    <a:pt x="184468" y="126619"/>
                    <a:pt x="182563" y="124714"/>
                    <a:pt x="182563" y="122047"/>
                  </a:cubicBezTo>
                  <a:cubicBezTo>
                    <a:pt x="182563" y="119761"/>
                    <a:pt x="184468" y="117475"/>
                    <a:pt x="187135" y="117475"/>
                  </a:cubicBezTo>
                  <a:close/>
                  <a:moveTo>
                    <a:pt x="96456" y="57586"/>
                  </a:moveTo>
                  <a:cubicBezTo>
                    <a:pt x="93577" y="60465"/>
                    <a:pt x="93577" y="65144"/>
                    <a:pt x="96456" y="68023"/>
                  </a:cubicBezTo>
                  <a:lnTo>
                    <a:pt x="153682" y="125969"/>
                  </a:lnTo>
                  <a:cubicBezTo>
                    <a:pt x="158361" y="130648"/>
                    <a:pt x="161240" y="136767"/>
                    <a:pt x="161240" y="143605"/>
                  </a:cubicBezTo>
                  <a:lnTo>
                    <a:pt x="161240" y="181396"/>
                  </a:lnTo>
                  <a:lnTo>
                    <a:pt x="213068" y="181396"/>
                  </a:lnTo>
                  <a:lnTo>
                    <a:pt x="213068" y="128849"/>
                  </a:lnTo>
                  <a:cubicBezTo>
                    <a:pt x="213068" y="126329"/>
                    <a:pt x="215227" y="124530"/>
                    <a:pt x="217387" y="124530"/>
                  </a:cubicBezTo>
                  <a:cubicBezTo>
                    <a:pt x="219906" y="124530"/>
                    <a:pt x="222066" y="126329"/>
                    <a:pt x="222066" y="128849"/>
                  </a:cubicBezTo>
                  <a:lnTo>
                    <a:pt x="222066" y="187154"/>
                  </a:lnTo>
                  <a:cubicBezTo>
                    <a:pt x="222066" y="191113"/>
                    <a:pt x="225305" y="194353"/>
                    <a:pt x="229624" y="194353"/>
                  </a:cubicBezTo>
                  <a:cubicBezTo>
                    <a:pt x="233943" y="194353"/>
                    <a:pt x="237182" y="191113"/>
                    <a:pt x="237182" y="187154"/>
                  </a:cubicBezTo>
                  <a:lnTo>
                    <a:pt x="237182" y="124890"/>
                  </a:lnTo>
                  <a:cubicBezTo>
                    <a:pt x="237182" y="114092"/>
                    <a:pt x="228184" y="105454"/>
                    <a:pt x="217387" y="105454"/>
                  </a:cubicBezTo>
                  <a:lnTo>
                    <a:pt x="166639" y="105454"/>
                  </a:lnTo>
                  <a:cubicBezTo>
                    <a:pt x="159081" y="105454"/>
                    <a:pt x="151883" y="102575"/>
                    <a:pt x="146124" y="96816"/>
                  </a:cubicBezTo>
                  <a:lnTo>
                    <a:pt x="106894" y="57586"/>
                  </a:lnTo>
                  <a:cubicBezTo>
                    <a:pt x="104014" y="54706"/>
                    <a:pt x="98976" y="54706"/>
                    <a:pt x="96456" y="57586"/>
                  </a:cubicBezTo>
                  <a:close/>
                  <a:moveTo>
                    <a:pt x="187325" y="45456"/>
                  </a:moveTo>
                  <a:cubicBezTo>
                    <a:pt x="178381" y="45456"/>
                    <a:pt x="170869" y="52611"/>
                    <a:pt x="170869" y="61555"/>
                  </a:cubicBezTo>
                  <a:cubicBezTo>
                    <a:pt x="170869" y="70856"/>
                    <a:pt x="178381" y="78011"/>
                    <a:pt x="187325" y="78011"/>
                  </a:cubicBezTo>
                  <a:cubicBezTo>
                    <a:pt x="196269" y="78011"/>
                    <a:pt x="203781" y="70856"/>
                    <a:pt x="203781" y="61555"/>
                  </a:cubicBezTo>
                  <a:cubicBezTo>
                    <a:pt x="203781" y="52611"/>
                    <a:pt x="196269" y="45456"/>
                    <a:pt x="187325" y="45456"/>
                  </a:cubicBezTo>
                  <a:close/>
                  <a:moveTo>
                    <a:pt x="187325" y="36513"/>
                  </a:moveTo>
                  <a:cubicBezTo>
                    <a:pt x="201277" y="36513"/>
                    <a:pt x="212367" y="47961"/>
                    <a:pt x="212367" y="61555"/>
                  </a:cubicBezTo>
                  <a:cubicBezTo>
                    <a:pt x="212367" y="75507"/>
                    <a:pt x="201277" y="86955"/>
                    <a:pt x="187325" y="86955"/>
                  </a:cubicBezTo>
                  <a:cubicBezTo>
                    <a:pt x="173373" y="86955"/>
                    <a:pt x="161925" y="75507"/>
                    <a:pt x="161925" y="61555"/>
                  </a:cubicBezTo>
                  <a:cubicBezTo>
                    <a:pt x="161925" y="47961"/>
                    <a:pt x="173373" y="36513"/>
                    <a:pt x="187325" y="36513"/>
                  </a:cubicBezTo>
                  <a:close/>
                  <a:moveTo>
                    <a:pt x="4319" y="0"/>
                  </a:moveTo>
                  <a:lnTo>
                    <a:pt x="289009" y="0"/>
                  </a:lnTo>
                  <a:cubicBezTo>
                    <a:pt x="291529" y="0"/>
                    <a:pt x="293328" y="1799"/>
                    <a:pt x="293328" y="4679"/>
                  </a:cubicBezTo>
                  <a:cubicBezTo>
                    <a:pt x="293328" y="6838"/>
                    <a:pt x="291529" y="8998"/>
                    <a:pt x="289009" y="8998"/>
                  </a:cubicBezTo>
                  <a:lnTo>
                    <a:pt x="275692" y="8998"/>
                  </a:lnTo>
                  <a:lnTo>
                    <a:pt x="275692" y="164480"/>
                  </a:lnTo>
                  <a:cubicBezTo>
                    <a:pt x="275692" y="166999"/>
                    <a:pt x="273893" y="168799"/>
                    <a:pt x="271014" y="168799"/>
                  </a:cubicBezTo>
                  <a:lnTo>
                    <a:pt x="246180" y="168799"/>
                  </a:lnTo>
                  <a:lnTo>
                    <a:pt x="246180" y="187154"/>
                  </a:lnTo>
                  <a:cubicBezTo>
                    <a:pt x="246180" y="196152"/>
                    <a:pt x="238622" y="203710"/>
                    <a:pt x="229624" y="203710"/>
                  </a:cubicBezTo>
                  <a:cubicBezTo>
                    <a:pt x="226744" y="203710"/>
                    <a:pt x="224225" y="202631"/>
                    <a:pt x="222066" y="201551"/>
                  </a:cubicBezTo>
                  <a:lnTo>
                    <a:pt x="222066" y="273893"/>
                  </a:lnTo>
                  <a:cubicBezTo>
                    <a:pt x="222066" y="284690"/>
                    <a:pt x="213068" y="293328"/>
                    <a:pt x="202270" y="293328"/>
                  </a:cubicBezTo>
                  <a:cubicBezTo>
                    <a:pt x="196152" y="293328"/>
                    <a:pt x="190753" y="290449"/>
                    <a:pt x="187154" y="286130"/>
                  </a:cubicBezTo>
                  <a:cubicBezTo>
                    <a:pt x="183555" y="290449"/>
                    <a:pt x="178156" y="293328"/>
                    <a:pt x="172038" y="293328"/>
                  </a:cubicBezTo>
                  <a:cubicBezTo>
                    <a:pt x="161240" y="293328"/>
                    <a:pt x="152243" y="284690"/>
                    <a:pt x="152243" y="273893"/>
                  </a:cubicBezTo>
                  <a:lnTo>
                    <a:pt x="152243" y="143605"/>
                  </a:lnTo>
                  <a:cubicBezTo>
                    <a:pt x="152243" y="139286"/>
                    <a:pt x="150443" y="135327"/>
                    <a:pt x="147204" y="132088"/>
                  </a:cubicBezTo>
                  <a:lnTo>
                    <a:pt x="89978" y="74501"/>
                  </a:lnTo>
                  <a:cubicBezTo>
                    <a:pt x="83859" y="68023"/>
                    <a:pt x="83859" y="57586"/>
                    <a:pt x="89978" y="51107"/>
                  </a:cubicBezTo>
                  <a:cubicBezTo>
                    <a:pt x="96456" y="44989"/>
                    <a:pt x="106894" y="44989"/>
                    <a:pt x="113372" y="51107"/>
                  </a:cubicBezTo>
                  <a:lnTo>
                    <a:pt x="152603" y="90698"/>
                  </a:lnTo>
                  <a:cubicBezTo>
                    <a:pt x="156562" y="94297"/>
                    <a:pt x="161600" y="96456"/>
                    <a:pt x="166639" y="96456"/>
                  </a:cubicBezTo>
                  <a:lnTo>
                    <a:pt x="217387" y="96456"/>
                  </a:lnTo>
                  <a:cubicBezTo>
                    <a:pt x="233223" y="96456"/>
                    <a:pt x="246180" y="109053"/>
                    <a:pt x="246180" y="124890"/>
                  </a:cubicBezTo>
                  <a:lnTo>
                    <a:pt x="246180" y="160161"/>
                  </a:lnTo>
                  <a:lnTo>
                    <a:pt x="266695" y="160161"/>
                  </a:lnTo>
                  <a:lnTo>
                    <a:pt x="266695" y="8998"/>
                  </a:lnTo>
                  <a:lnTo>
                    <a:pt x="26633" y="8998"/>
                  </a:lnTo>
                  <a:lnTo>
                    <a:pt x="26633" y="160161"/>
                  </a:lnTo>
                  <a:lnTo>
                    <a:pt x="138566" y="160161"/>
                  </a:lnTo>
                  <a:cubicBezTo>
                    <a:pt x="141085" y="160161"/>
                    <a:pt x="143245" y="161961"/>
                    <a:pt x="143245" y="164480"/>
                  </a:cubicBezTo>
                  <a:cubicBezTo>
                    <a:pt x="143245" y="166999"/>
                    <a:pt x="141085" y="168799"/>
                    <a:pt x="138566" y="168799"/>
                  </a:cubicBezTo>
                  <a:lnTo>
                    <a:pt x="22314" y="168799"/>
                  </a:lnTo>
                  <a:cubicBezTo>
                    <a:pt x="19795" y="168799"/>
                    <a:pt x="17636" y="166999"/>
                    <a:pt x="17636" y="164480"/>
                  </a:cubicBezTo>
                  <a:lnTo>
                    <a:pt x="17636" y="8998"/>
                  </a:lnTo>
                  <a:lnTo>
                    <a:pt x="4319" y="8998"/>
                  </a:lnTo>
                  <a:cubicBezTo>
                    <a:pt x="1799" y="8998"/>
                    <a:pt x="0" y="6838"/>
                    <a:pt x="0" y="4679"/>
                  </a:cubicBezTo>
                  <a:cubicBezTo>
                    <a:pt x="0" y="1799"/>
                    <a:pt x="1799" y="0"/>
                    <a:pt x="431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1" name="Freeform 1015">
              <a:extLst>
                <a:ext uri="{FF2B5EF4-FFF2-40B4-BE49-F238E27FC236}">
                  <a16:creationId xmlns:a16="http://schemas.microsoft.com/office/drawing/2014/main" id="{0C33D33F-9104-7F41-80BE-2334ED1302C6}"/>
                </a:ext>
              </a:extLst>
            </p:cNvPr>
            <p:cNvSpPr>
              <a:spLocks noChangeArrowheads="1"/>
            </p:cNvSpPr>
            <p:nvPr/>
          </p:nvSpPr>
          <p:spPr bwMode="auto">
            <a:xfrm>
              <a:off x="9577674" y="3766671"/>
              <a:ext cx="656348" cy="656346"/>
            </a:xfrm>
            <a:custGeom>
              <a:avLst/>
              <a:gdLst>
                <a:gd name="T0" fmla="*/ 213972 w 293329"/>
                <a:gd name="T1" fmla="*/ 272825 h 293332"/>
                <a:gd name="T2" fmla="*/ 81307 w 293329"/>
                <a:gd name="T3" fmla="*/ 267990 h 293332"/>
                <a:gd name="T4" fmla="*/ 239099 w 293329"/>
                <a:gd name="T5" fmla="*/ 246147 h 293332"/>
                <a:gd name="T6" fmla="*/ 235483 w 293329"/>
                <a:gd name="T7" fmla="*/ 286177 h 293332"/>
                <a:gd name="T8" fmla="*/ 282115 w 293329"/>
                <a:gd name="T9" fmla="*/ 252224 h 293332"/>
                <a:gd name="T10" fmla="*/ 295128 w 293329"/>
                <a:gd name="T11" fmla="*/ 263303 h 293332"/>
                <a:gd name="T12" fmla="*/ 231147 w 293329"/>
                <a:gd name="T13" fmla="*/ 295111 h 293332"/>
                <a:gd name="T14" fmla="*/ 232592 w 293329"/>
                <a:gd name="T15" fmla="*/ 246506 h 293332"/>
                <a:gd name="T16" fmla="*/ 12650 w 293329"/>
                <a:gd name="T17" fmla="*/ 252224 h 293332"/>
                <a:gd name="T18" fmla="*/ 59646 w 293329"/>
                <a:gd name="T19" fmla="*/ 286177 h 293332"/>
                <a:gd name="T20" fmla="*/ 56028 w 293329"/>
                <a:gd name="T21" fmla="*/ 246147 h 293332"/>
                <a:gd name="T22" fmla="*/ 68319 w 293329"/>
                <a:gd name="T23" fmla="*/ 290823 h 293332"/>
                <a:gd name="T24" fmla="*/ 0 w 293329"/>
                <a:gd name="T25" fmla="*/ 290823 h 293332"/>
                <a:gd name="T26" fmla="*/ 12290 w 293329"/>
                <a:gd name="T27" fmla="*/ 246147 h 293332"/>
                <a:gd name="T28" fmla="*/ 259995 w 293329"/>
                <a:gd name="T29" fmla="*/ 238327 h 293332"/>
                <a:gd name="T30" fmla="*/ 33187 w 293329"/>
                <a:gd name="T31" fmla="*/ 218097 h 293332"/>
                <a:gd name="T32" fmla="*/ 43481 w 293329"/>
                <a:gd name="T33" fmla="*/ 228034 h 293332"/>
                <a:gd name="T34" fmla="*/ 279162 w 293329"/>
                <a:gd name="T35" fmla="*/ 228034 h 293332"/>
                <a:gd name="T36" fmla="*/ 259995 w 293329"/>
                <a:gd name="T37" fmla="*/ 209224 h 293332"/>
                <a:gd name="T38" fmla="*/ 33187 w 293329"/>
                <a:gd name="T39" fmla="*/ 247199 h 293332"/>
                <a:gd name="T40" fmla="*/ 142075 w 293329"/>
                <a:gd name="T41" fmla="*/ 185267 h 293332"/>
                <a:gd name="T42" fmla="*/ 183763 w 293329"/>
                <a:gd name="T43" fmla="*/ 194482 h 293332"/>
                <a:gd name="T44" fmla="*/ 142075 w 293329"/>
                <a:gd name="T45" fmla="*/ 185267 h 293332"/>
                <a:gd name="T46" fmla="*/ 188112 w 293329"/>
                <a:gd name="T47" fmla="*/ 159344 h 293332"/>
                <a:gd name="T48" fmla="*/ 137362 w 293329"/>
                <a:gd name="T49" fmla="*/ 159344 h 293332"/>
                <a:gd name="T50" fmla="*/ 121687 w 293329"/>
                <a:gd name="T51" fmla="*/ 233343 h 293332"/>
                <a:gd name="T52" fmla="*/ 121687 w 293329"/>
                <a:gd name="T53" fmla="*/ 122827 h 293332"/>
                <a:gd name="T54" fmla="*/ 105287 w 293329"/>
                <a:gd name="T55" fmla="*/ 233343 h 293332"/>
                <a:gd name="T56" fmla="*/ 105287 w 293329"/>
                <a:gd name="T57" fmla="*/ 122827 h 293332"/>
                <a:gd name="T58" fmla="*/ 281729 w 293329"/>
                <a:gd name="T59" fmla="*/ 101040 h 293332"/>
                <a:gd name="T60" fmla="*/ 273620 w 293329"/>
                <a:gd name="T61" fmla="*/ 203710 h 293332"/>
                <a:gd name="T62" fmla="*/ 275832 w 293329"/>
                <a:gd name="T63" fmla="*/ 98146 h 293332"/>
                <a:gd name="T64" fmla="*/ 24439 w 293329"/>
                <a:gd name="T65" fmla="*/ 195059 h 293332"/>
                <a:gd name="T66" fmla="*/ 15864 w 293329"/>
                <a:gd name="T67" fmla="*/ 198331 h 293332"/>
                <a:gd name="T68" fmla="*/ 105287 w 293329"/>
                <a:gd name="T69" fmla="*/ 86956 h 293332"/>
                <a:gd name="T70" fmla="*/ 193847 w 293329"/>
                <a:gd name="T71" fmla="*/ 114131 h 293332"/>
                <a:gd name="T72" fmla="*/ 105287 w 293329"/>
                <a:gd name="T73" fmla="*/ 78258 h 293332"/>
                <a:gd name="T74" fmla="*/ 207331 w 293329"/>
                <a:gd name="T75" fmla="*/ 86956 h 293332"/>
                <a:gd name="T76" fmla="*/ 207331 w 293329"/>
                <a:gd name="T77" fmla="*/ 114131 h 293332"/>
                <a:gd name="T78" fmla="*/ 207331 w 293329"/>
                <a:gd name="T79" fmla="*/ 242402 h 293332"/>
                <a:gd name="T80" fmla="*/ 83056 w 293329"/>
                <a:gd name="T81" fmla="*/ 100362 h 293332"/>
                <a:gd name="T82" fmla="*/ 239460 w 293329"/>
                <a:gd name="T83" fmla="*/ 43055 h 293332"/>
                <a:gd name="T84" fmla="*/ 286091 w 293329"/>
                <a:gd name="T85" fmla="*/ 77246 h 293332"/>
                <a:gd name="T86" fmla="*/ 282837 w 293329"/>
                <a:gd name="T87" fmla="*/ 36936 h 293332"/>
                <a:gd name="T88" fmla="*/ 295128 w 293329"/>
                <a:gd name="T89" fmla="*/ 81565 h 293332"/>
                <a:gd name="T90" fmla="*/ 226808 w 293329"/>
                <a:gd name="T91" fmla="*/ 81565 h 293332"/>
                <a:gd name="T92" fmla="*/ 239099 w 293329"/>
                <a:gd name="T93" fmla="*/ 36936 h 293332"/>
                <a:gd name="T94" fmla="*/ 8677 w 293329"/>
                <a:gd name="T95" fmla="*/ 54211 h 293332"/>
                <a:gd name="T96" fmla="*/ 59646 w 293329"/>
                <a:gd name="T97" fmla="*/ 54211 h 293332"/>
                <a:gd name="T98" fmla="*/ 62176 w 293329"/>
                <a:gd name="T99" fmla="*/ 37296 h 293332"/>
                <a:gd name="T100" fmla="*/ 63982 w 293329"/>
                <a:gd name="T101" fmla="*/ 85885 h 293332"/>
                <a:gd name="T102" fmla="*/ 0 w 293329"/>
                <a:gd name="T103" fmla="*/ 54211 h 293332"/>
                <a:gd name="T104" fmla="*/ 259995 w 293329"/>
                <a:gd name="T105" fmla="*/ 8516 h 293332"/>
                <a:gd name="T106" fmla="*/ 270289 w 293329"/>
                <a:gd name="T107" fmla="*/ 18812 h 293332"/>
                <a:gd name="T108" fmla="*/ 22894 w 293329"/>
                <a:gd name="T109" fmla="*/ 18812 h 293332"/>
                <a:gd name="T110" fmla="*/ 33187 w 293329"/>
                <a:gd name="T111" fmla="*/ 8516 h 293332"/>
                <a:gd name="T112" fmla="*/ 222168 w 293329"/>
                <a:gd name="T113" fmla="*/ 33458 h 293332"/>
                <a:gd name="T114" fmla="*/ 75342 w 293329"/>
                <a:gd name="T115" fmla="*/ 35642 h 293332"/>
                <a:gd name="T116" fmla="*/ 146585 w 293329"/>
                <a:gd name="T117" fmla="*/ 6818 h 293332"/>
                <a:gd name="T118" fmla="*/ 259995 w 293329"/>
                <a:gd name="T119" fmla="*/ 37977 h 293332"/>
                <a:gd name="T120" fmla="*/ 33187 w 293329"/>
                <a:gd name="T121" fmla="*/ 0 h 293332"/>
                <a:gd name="T122" fmla="*/ 14377 w 293329"/>
                <a:gd name="T123" fmla="*/ 18812 h 29333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3329" h="293332">
                  <a:moveTo>
                    <a:pt x="208355" y="263416"/>
                  </a:moveTo>
                  <a:cubicBezTo>
                    <a:pt x="210511" y="261937"/>
                    <a:pt x="213385" y="262677"/>
                    <a:pt x="214822" y="264895"/>
                  </a:cubicBezTo>
                  <a:cubicBezTo>
                    <a:pt x="215541" y="267483"/>
                    <a:pt x="214822" y="270071"/>
                    <a:pt x="212667" y="271180"/>
                  </a:cubicBezTo>
                  <a:cubicBezTo>
                    <a:pt x="192188" y="282640"/>
                    <a:pt x="169194" y="288556"/>
                    <a:pt x="146201" y="288556"/>
                  </a:cubicBezTo>
                  <a:cubicBezTo>
                    <a:pt x="124284" y="288556"/>
                    <a:pt x="102728" y="283010"/>
                    <a:pt x="82608" y="272659"/>
                  </a:cubicBezTo>
                  <a:cubicBezTo>
                    <a:pt x="80093" y="271549"/>
                    <a:pt x="79375" y="268592"/>
                    <a:pt x="80812" y="266374"/>
                  </a:cubicBezTo>
                  <a:cubicBezTo>
                    <a:pt x="81530" y="264155"/>
                    <a:pt x="84405" y="263416"/>
                    <a:pt x="86560" y="264525"/>
                  </a:cubicBezTo>
                  <a:cubicBezTo>
                    <a:pt x="125003" y="284859"/>
                    <a:pt x="170631" y="284119"/>
                    <a:pt x="208355" y="263416"/>
                  </a:cubicBezTo>
                  <a:close/>
                  <a:moveTo>
                    <a:pt x="237641" y="244663"/>
                  </a:moveTo>
                  <a:cubicBezTo>
                    <a:pt x="239437" y="246084"/>
                    <a:pt x="239796" y="248926"/>
                    <a:pt x="238000" y="250703"/>
                  </a:cubicBezTo>
                  <a:cubicBezTo>
                    <a:pt x="235485" y="253900"/>
                    <a:pt x="234048" y="257808"/>
                    <a:pt x="234048" y="261715"/>
                  </a:cubicBezTo>
                  <a:lnTo>
                    <a:pt x="234048" y="284451"/>
                  </a:lnTo>
                  <a:lnTo>
                    <a:pt x="284347" y="284451"/>
                  </a:lnTo>
                  <a:lnTo>
                    <a:pt x="284347" y="261715"/>
                  </a:lnTo>
                  <a:cubicBezTo>
                    <a:pt x="284347" y="257808"/>
                    <a:pt x="283269" y="253900"/>
                    <a:pt x="280395" y="250703"/>
                  </a:cubicBezTo>
                  <a:cubicBezTo>
                    <a:pt x="278958" y="248926"/>
                    <a:pt x="278958" y="246084"/>
                    <a:pt x="281113" y="244663"/>
                  </a:cubicBezTo>
                  <a:cubicBezTo>
                    <a:pt x="282910" y="242887"/>
                    <a:pt x="285784" y="243242"/>
                    <a:pt x="287221" y="245019"/>
                  </a:cubicBezTo>
                  <a:cubicBezTo>
                    <a:pt x="291173" y="249992"/>
                    <a:pt x="293329" y="255676"/>
                    <a:pt x="293329" y="261715"/>
                  </a:cubicBezTo>
                  <a:lnTo>
                    <a:pt x="293329" y="289069"/>
                  </a:lnTo>
                  <a:cubicBezTo>
                    <a:pt x="293329" y="291201"/>
                    <a:pt x="291533" y="293332"/>
                    <a:pt x="288658" y="293332"/>
                  </a:cubicBezTo>
                  <a:lnTo>
                    <a:pt x="229737" y="293332"/>
                  </a:lnTo>
                  <a:cubicBezTo>
                    <a:pt x="227222" y="293332"/>
                    <a:pt x="225425" y="291201"/>
                    <a:pt x="225425" y="289069"/>
                  </a:cubicBezTo>
                  <a:lnTo>
                    <a:pt x="225425" y="261715"/>
                  </a:lnTo>
                  <a:cubicBezTo>
                    <a:pt x="225425" y="255676"/>
                    <a:pt x="227222" y="249992"/>
                    <a:pt x="231174" y="245019"/>
                  </a:cubicBezTo>
                  <a:cubicBezTo>
                    <a:pt x="232611" y="243242"/>
                    <a:pt x="235844" y="242887"/>
                    <a:pt x="237641" y="244663"/>
                  </a:cubicBezTo>
                  <a:close/>
                  <a:moveTo>
                    <a:pt x="12215" y="244663"/>
                  </a:moveTo>
                  <a:cubicBezTo>
                    <a:pt x="14012" y="246084"/>
                    <a:pt x="14371" y="248926"/>
                    <a:pt x="12575" y="250703"/>
                  </a:cubicBezTo>
                  <a:cubicBezTo>
                    <a:pt x="10419" y="253900"/>
                    <a:pt x="8622" y="257808"/>
                    <a:pt x="8622" y="261715"/>
                  </a:cubicBezTo>
                  <a:lnTo>
                    <a:pt x="8622" y="284451"/>
                  </a:lnTo>
                  <a:lnTo>
                    <a:pt x="59281" y="284451"/>
                  </a:lnTo>
                  <a:lnTo>
                    <a:pt x="59281" y="261715"/>
                  </a:lnTo>
                  <a:cubicBezTo>
                    <a:pt x="59281" y="257808"/>
                    <a:pt x="57844" y="253900"/>
                    <a:pt x="54969" y="250703"/>
                  </a:cubicBezTo>
                  <a:cubicBezTo>
                    <a:pt x="53532" y="248926"/>
                    <a:pt x="53892" y="246084"/>
                    <a:pt x="55688" y="244663"/>
                  </a:cubicBezTo>
                  <a:cubicBezTo>
                    <a:pt x="57844" y="242887"/>
                    <a:pt x="60359" y="243242"/>
                    <a:pt x="61796" y="245019"/>
                  </a:cubicBezTo>
                  <a:cubicBezTo>
                    <a:pt x="65748" y="249992"/>
                    <a:pt x="67903" y="255676"/>
                    <a:pt x="67903" y="261715"/>
                  </a:cubicBezTo>
                  <a:lnTo>
                    <a:pt x="67903" y="289069"/>
                  </a:lnTo>
                  <a:cubicBezTo>
                    <a:pt x="67903" y="291201"/>
                    <a:pt x="65748" y="293332"/>
                    <a:pt x="63592" y="293332"/>
                  </a:cubicBezTo>
                  <a:lnTo>
                    <a:pt x="4311" y="293332"/>
                  </a:lnTo>
                  <a:cubicBezTo>
                    <a:pt x="1796" y="293332"/>
                    <a:pt x="0" y="291201"/>
                    <a:pt x="0" y="289069"/>
                  </a:cubicBezTo>
                  <a:lnTo>
                    <a:pt x="0" y="261715"/>
                  </a:lnTo>
                  <a:cubicBezTo>
                    <a:pt x="0" y="255676"/>
                    <a:pt x="1796" y="249992"/>
                    <a:pt x="6107" y="245019"/>
                  </a:cubicBezTo>
                  <a:cubicBezTo>
                    <a:pt x="7545" y="243242"/>
                    <a:pt x="10419" y="242887"/>
                    <a:pt x="12215" y="244663"/>
                  </a:cubicBezTo>
                  <a:close/>
                  <a:moveTo>
                    <a:pt x="258410" y="216782"/>
                  </a:moveTo>
                  <a:cubicBezTo>
                    <a:pt x="252766" y="216782"/>
                    <a:pt x="248180" y="221368"/>
                    <a:pt x="248180" y="226659"/>
                  </a:cubicBezTo>
                  <a:cubicBezTo>
                    <a:pt x="248180" y="232304"/>
                    <a:pt x="252766" y="236890"/>
                    <a:pt x="258410" y="236890"/>
                  </a:cubicBezTo>
                  <a:cubicBezTo>
                    <a:pt x="264055" y="236890"/>
                    <a:pt x="268641" y="232304"/>
                    <a:pt x="268641" y="226659"/>
                  </a:cubicBezTo>
                  <a:cubicBezTo>
                    <a:pt x="268641" y="221368"/>
                    <a:pt x="264055" y="216782"/>
                    <a:pt x="258410" y="216782"/>
                  </a:cubicBezTo>
                  <a:close/>
                  <a:moveTo>
                    <a:pt x="32985" y="216782"/>
                  </a:moveTo>
                  <a:cubicBezTo>
                    <a:pt x="27341" y="216782"/>
                    <a:pt x="22754" y="221368"/>
                    <a:pt x="22754" y="226659"/>
                  </a:cubicBezTo>
                  <a:cubicBezTo>
                    <a:pt x="22754" y="232304"/>
                    <a:pt x="27341" y="236890"/>
                    <a:pt x="32985" y="236890"/>
                  </a:cubicBezTo>
                  <a:cubicBezTo>
                    <a:pt x="38629" y="236890"/>
                    <a:pt x="43216" y="232304"/>
                    <a:pt x="43216" y="226659"/>
                  </a:cubicBezTo>
                  <a:cubicBezTo>
                    <a:pt x="43216" y="221368"/>
                    <a:pt x="38629" y="216782"/>
                    <a:pt x="32985" y="216782"/>
                  </a:cubicBezTo>
                  <a:close/>
                  <a:moveTo>
                    <a:pt x="258410" y="207962"/>
                  </a:moveTo>
                  <a:cubicBezTo>
                    <a:pt x="268994" y="207962"/>
                    <a:pt x="277460" y="216429"/>
                    <a:pt x="277460" y="226659"/>
                  </a:cubicBezTo>
                  <a:cubicBezTo>
                    <a:pt x="277460" y="237243"/>
                    <a:pt x="268994" y="245709"/>
                    <a:pt x="258410" y="245709"/>
                  </a:cubicBezTo>
                  <a:cubicBezTo>
                    <a:pt x="248180" y="245709"/>
                    <a:pt x="239713" y="237243"/>
                    <a:pt x="239713" y="226659"/>
                  </a:cubicBezTo>
                  <a:cubicBezTo>
                    <a:pt x="239713" y="216429"/>
                    <a:pt x="248180" y="207962"/>
                    <a:pt x="258410" y="207962"/>
                  </a:cubicBezTo>
                  <a:close/>
                  <a:moveTo>
                    <a:pt x="32985" y="207962"/>
                  </a:moveTo>
                  <a:cubicBezTo>
                    <a:pt x="43568" y="207962"/>
                    <a:pt x="52035" y="216429"/>
                    <a:pt x="52035" y="226659"/>
                  </a:cubicBezTo>
                  <a:cubicBezTo>
                    <a:pt x="52035" y="237243"/>
                    <a:pt x="43568" y="245709"/>
                    <a:pt x="32985" y="245709"/>
                  </a:cubicBezTo>
                  <a:cubicBezTo>
                    <a:pt x="22754" y="245709"/>
                    <a:pt x="14288" y="237243"/>
                    <a:pt x="14288" y="226659"/>
                  </a:cubicBezTo>
                  <a:cubicBezTo>
                    <a:pt x="14288" y="216429"/>
                    <a:pt x="22754" y="207962"/>
                    <a:pt x="32985" y="207962"/>
                  </a:cubicBezTo>
                  <a:close/>
                  <a:moveTo>
                    <a:pt x="141209" y="184150"/>
                  </a:moveTo>
                  <a:lnTo>
                    <a:pt x="182642" y="184150"/>
                  </a:lnTo>
                  <a:cubicBezTo>
                    <a:pt x="185164" y="184150"/>
                    <a:pt x="186965" y="186348"/>
                    <a:pt x="186965" y="188913"/>
                  </a:cubicBezTo>
                  <a:cubicBezTo>
                    <a:pt x="186965" y="191477"/>
                    <a:pt x="185164" y="193309"/>
                    <a:pt x="182642" y="193309"/>
                  </a:cubicBezTo>
                  <a:lnTo>
                    <a:pt x="141209" y="193309"/>
                  </a:lnTo>
                  <a:cubicBezTo>
                    <a:pt x="138687" y="193309"/>
                    <a:pt x="136525" y="191477"/>
                    <a:pt x="136525" y="188913"/>
                  </a:cubicBezTo>
                  <a:cubicBezTo>
                    <a:pt x="136525" y="186348"/>
                    <a:pt x="138687" y="184150"/>
                    <a:pt x="141209" y="184150"/>
                  </a:cubicBezTo>
                  <a:close/>
                  <a:moveTo>
                    <a:pt x="141209" y="153987"/>
                  </a:moveTo>
                  <a:lnTo>
                    <a:pt x="182642" y="153987"/>
                  </a:lnTo>
                  <a:cubicBezTo>
                    <a:pt x="185164" y="153987"/>
                    <a:pt x="186965" y="155818"/>
                    <a:pt x="186965" y="158383"/>
                  </a:cubicBezTo>
                  <a:cubicBezTo>
                    <a:pt x="186965" y="160947"/>
                    <a:pt x="185164" y="163145"/>
                    <a:pt x="182642" y="163145"/>
                  </a:cubicBezTo>
                  <a:lnTo>
                    <a:pt x="141209" y="163145"/>
                  </a:lnTo>
                  <a:cubicBezTo>
                    <a:pt x="138687" y="163145"/>
                    <a:pt x="136525" y="160947"/>
                    <a:pt x="136525" y="158383"/>
                  </a:cubicBezTo>
                  <a:cubicBezTo>
                    <a:pt x="136525" y="155818"/>
                    <a:pt x="138687" y="153987"/>
                    <a:pt x="141209" y="153987"/>
                  </a:cubicBezTo>
                  <a:close/>
                  <a:moveTo>
                    <a:pt x="120945" y="122087"/>
                  </a:moveTo>
                  <a:lnTo>
                    <a:pt x="120945" y="231936"/>
                  </a:lnTo>
                  <a:lnTo>
                    <a:pt x="201721" y="231936"/>
                  </a:lnTo>
                  <a:lnTo>
                    <a:pt x="201721" y="122087"/>
                  </a:lnTo>
                  <a:lnTo>
                    <a:pt x="120945" y="122087"/>
                  </a:lnTo>
                  <a:close/>
                  <a:moveTo>
                    <a:pt x="91243" y="117765"/>
                  </a:moveTo>
                  <a:lnTo>
                    <a:pt x="91243" y="218610"/>
                  </a:lnTo>
                  <a:cubicBezTo>
                    <a:pt x="91243" y="225813"/>
                    <a:pt x="97401" y="231936"/>
                    <a:pt x="104645" y="231936"/>
                  </a:cubicBezTo>
                  <a:lnTo>
                    <a:pt x="112252" y="231936"/>
                  </a:lnTo>
                  <a:lnTo>
                    <a:pt x="112252" y="122087"/>
                  </a:lnTo>
                  <a:lnTo>
                    <a:pt x="104645" y="122087"/>
                  </a:lnTo>
                  <a:cubicBezTo>
                    <a:pt x="99574" y="122087"/>
                    <a:pt x="94865" y="120286"/>
                    <a:pt x="91243" y="117765"/>
                  </a:cubicBezTo>
                  <a:close/>
                  <a:moveTo>
                    <a:pt x="274150" y="97555"/>
                  </a:moveTo>
                  <a:cubicBezTo>
                    <a:pt x="276714" y="96837"/>
                    <a:pt x="279278" y="98274"/>
                    <a:pt x="280011" y="100430"/>
                  </a:cubicBezTo>
                  <a:cubicBezTo>
                    <a:pt x="291734" y="132770"/>
                    <a:pt x="291001" y="168344"/>
                    <a:pt x="277813" y="199966"/>
                  </a:cubicBezTo>
                  <a:cubicBezTo>
                    <a:pt x="277080" y="201763"/>
                    <a:pt x="275249" y="202841"/>
                    <a:pt x="273783" y="202841"/>
                  </a:cubicBezTo>
                  <a:cubicBezTo>
                    <a:pt x="273051" y="202841"/>
                    <a:pt x="272684" y="202841"/>
                    <a:pt x="271952" y="202482"/>
                  </a:cubicBezTo>
                  <a:cubicBezTo>
                    <a:pt x="269387" y="201404"/>
                    <a:pt x="268288" y="198888"/>
                    <a:pt x="269387" y="196732"/>
                  </a:cubicBezTo>
                  <a:cubicBezTo>
                    <a:pt x="281843" y="166907"/>
                    <a:pt x="282209" y="133848"/>
                    <a:pt x="271585" y="103305"/>
                  </a:cubicBezTo>
                  <a:cubicBezTo>
                    <a:pt x="270853" y="101149"/>
                    <a:pt x="271952" y="98633"/>
                    <a:pt x="274150" y="97555"/>
                  </a:cubicBezTo>
                  <a:close/>
                  <a:moveTo>
                    <a:pt x="20584" y="95972"/>
                  </a:moveTo>
                  <a:cubicBezTo>
                    <a:pt x="22807" y="96695"/>
                    <a:pt x="24289" y="99224"/>
                    <a:pt x="23177" y="101753"/>
                  </a:cubicBezTo>
                  <a:cubicBezTo>
                    <a:pt x="12435" y="131379"/>
                    <a:pt x="12806" y="164257"/>
                    <a:pt x="24289" y="193883"/>
                  </a:cubicBezTo>
                  <a:cubicBezTo>
                    <a:pt x="25029" y="196051"/>
                    <a:pt x="23918" y="198580"/>
                    <a:pt x="21696" y="199664"/>
                  </a:cubicBezTo>
                  <a:cubicBezTo>
                    <a:pt x="20955" y="199664"/>
                    <a:pt x="20584" y="199664"/>
                    <a:pt x="19844" y="199664"/>
                  </a:cubicBezTo>
                  <a:cubicBezTo>
                    <a:pt x="17991" y="199664"/>
                    <a:pt x="16510" y="198580"/>
                    <a:pt x="15769" y="197135"/>
                  </a:cubicBezTo>
                  <a:cubicBezTo>
                    <a:pt x="3545" y="165341"/>
                    <a:pt x="3175" y="130656"/>
                    <a:pt x="14658" y="98863"/>
                  </a:cubicBezTo>
                  <a:cubicBezTo>
                    <a:pt x="15399" y="96334"/>
                    <a:pt x="17991" y="95250"/>
                    <a:pt x="20584" y="95972"/>
                  </a:cubicBezTo>
                  <a:close/>
                  <a:moveTo>
                    <a:pt x="104645" y="86431"/>
                  </a:moveTo>
                  <a:cubicBezTo>
                    <a:pt x="97401" y="86431"/>
                    <a:pt x="91243" y="92553"/>
                    <a:pt x="91243" y="99757"/>
                  </a:cubicBezTo>
                  <a:cubicBezTo>
                    <a:pt x="91243" y="107320"/>
                    <a:pt x="97401" y="113443"/>
                    <a:pt x="104645" y="113443"/>
                  </a:cubicBezTo>
                  <a:lnTo>
                    <a:pt x="192665" y="113443"/>
                  </a:lnTo>
                  <a:cubicBezTo>
                    <a:pt x="189405" y="104799"/>
                    <a:pt x="189405" y="95435"/>
                    <a:pt x="192665" y="86431"/>
                  </a:cubicBezTo>
                  <a:lnTo>
                    <a:pt x="104645" y="86431"/>
                  </a:lnTo>
                  <a:close/>
                  <a:moveTo>
                    <a:pt x="104645" y="77787"/>
                  </a:moveTo>
                  <a:lnTo>
                    <a:pt x="206067" y="77787"/>
                  </a:lnTo>
                  <a:cubicBezTo>
                    <a:pt x="208603" y="77787"/>
                    <a:pt x="210776" y="79948"/>
                    <a:pt x="210776" y="82109"/>
                  </a:cubicBezTo>
                  <a:cubicBezTo>
                    <a:pt x="210776" y="84630"/>
                    <a:pt x="208603" y="86431"/>
                    <a:pt x="206067" y="86431"/>
                  </a:cubicBezTo>
                  <a:lnTo>
                    <a:pt x="202807" y="86431"/>
                  </a:lnTo>
                  <a:cubicBezTo>
                    <a:pt x="198098" y="95074"/>
                    <a:pt x="198098" y="104799"/>
                    <a:pt x="202807" y="113443"/>
                  </a:cubicBezTo>
                  <a:lnTo>
                    <a:pt x="206067" y="113443"/>
                  </a:lnTo>
                  <a:cubicBezTo>
                    <a:pt x="208603" y="113443"/>
                    <a:pt x="210776" y="115243"/>
                    <a:pt x="210776" y="117765"/>
                  </a:cubicBezTo>
                  <a:lnTo>
                    <a:pt x="210776" y="236258"/>
                  </a:lnTo>
                  <a:cubicBezTo>
                    <a:pt x="210776" y="238779"/>
                    <a:pt x="208603" y="240940"/>
                    <a:pt x="206067" y="240940"/>
                  </a:cubicBezTo>
                  <a:lnTo>
                    <a:pt x="104645" y="240940"/>
                  </a:lnTo>
                  <a:cubicBezTo>
                    <a:pt x="92330" y="240940"/>
                    <a:pt x="82550" y="230856"/>
                    <a:pt x="82550" y="218610"/>
                  </a:cubicBezTo>
                  <a:lnTo>
                    <a:pt x="82550" y="99757"/>
                  </a:lnTo>
                  <a:cubicBezTo>
                    <a:pt x="82550" y="87511"/>
                    <a:pt x="92330" y="77787"/>
                    <a:pt x="104645" y="77787"/>
                  </a:cubicBezTo>
                  <a:close/>
                  <a:moveTo>
                    <a:pt x="237641" y="36713"/>
                  </a:moveTo>
                  <a:cubicBezTo>
                    <a:pt x="239437" y="37787"/>
                    <a:pt x="239796" y="40649"/>
                    <a:pt x="238000" y="42795"/>
                  </a:cubicBezTo>
                  <a:cubicBezTo>
                    <a:pt x="235485" y="45657"/>
                    <a:pt x="234048" y="49950"/>
                    <a:pt x="234048" y="53885"/>
                  </a:cubicBezTo>
                  <a:lnTo>
                    <a:pt x="234048" y="76781"/>
                  </a:lnTo>
                  <a:lnTo>
                    <a:pt x="284347" y="76781"/>
                  </a:lnTo>
                  <a:lnTo>
                    <a:pt x="284347" y="53885"/>
                  </a:lnTo>
                  <a:cubicBezTo>
                    <a:pt x="284347" y="49950"/>
                    <a:pt x="282910" y="45657"/>
                    <a:pt x="280395" y="42795"/>
                  </a:cubicBezTo>
                  <a:cubicBezTo>
                    <a:pt x="278958" y="40649"/>
                    <a:pt x="278958" y="37787"/>
                    <a:pt x="281113" y="36713"/>
                  </a:cubicBezTo>
                  <a:cubicBezTo>
                    <a:pt x="282910" y="34925"/>
                    <a:pt x="285784" y="35282"/>
                    <a:pt x="287221" y="37071"/>
                  </a:cubicBezTo>
                  <a:cubicBezTo>
                    <a:pt x="291173" y="41722"/>
                    <a:pt x="293329" y="47804"/>
                    <a:pt x="293329" y="53885"/>
                  </a:cubicBezTo>
                  <a:lnTo>
                    <a:pt x="293329" y="81074"/>
                  </a:lnTo>
                  <a:cubicBezTo>
                    <a:pt x="293329" y="83578"/>
                    <a:pt x="291533" y="85367"/>
                    <a:pt x="288658" y="85367"/>
                  </a:cubicBezTo>
                  <a:lnTo>
                    <a:pt x="229737" y="85367"/>
                  </a:lnTo>
                  <a:cubicBezTo>
                    <a:pt x="227222" y="85367"/>
                    <a:pt x="225425" y="83578"/>
                    <a:pt x="225425" y="81074"/>
                  </a:cubicBezTo>
                  <a:lnTo>
                    <a:pt x="225425" y="53885"/>
                  </a:lnTo>
                  <a:cubicBezTo>
                    <a:pt x="225425" y="47804"/>
                    <a:pt x="227222" y="41722"/>
                    <a:pt x="231174" y="37071"/>
                  </a:cubicBezTo>
                  <a:cubicBezTo>
                    <a:pt x="232970" y="35282"/>
                    <a:pt x="235844" y="34925"/>
                    <a:pt x="237641" y="36713"/>
                  </a:cubicBezTo>
                  <a:close/>
                  <a:moveTo>
                    <a:pt x="12215" y="36713"/>
                  </a:moveTo>
                  <a:cubicBezTo>
                    <a:pt x="14012" y="37787"/>
                    <a:pt x="14371" y="40649"/>
                    <a:pt x="12575" y="42795"/>
                  </a:cubicBezTo>
                  <a:cubicBezTo>
                    <a:pt x="10419" y="45657"/>
                    <a:pt x="8622" y="49950"/>
                    <a:pt x="8622" y="53885"/>
                  </a:cubicBezTo>
                  <a:lnTo>
                    <a:pt x="8622" y="76781"/>
                  </a:lnTo>
                  <a:lnTo>
                    <a:pt x="59281" y="76781"/>
                  </a:lnTo>
                  <a:lnTo>
                    <a:pt x="59281" y="53885"/>
                  </a:lnTo>
                  <a:cubicBezTo>
                    <a:pt x="59281" y="49950"/>
                    <a:pt x="57844" y="45657"/>
                    <a:pt x="54969" y="42795"/>
                  </a:cubicBezTo>
                  <a:cubicBezTo>
                    <a:pt x="53532" y="40649"/>
                    <a:pt x="53892" y="37787"/>
                    <a:pt x="55688" y="36713"/>
                  </a:cubicBezTo>
                  <a:cubicBezTo>
                    <a:pt x="57844" y="34925"/>
                    <a:pt x="60359" y="35282"/>
                    <a:pt x="61796" y="37071"/>
                  </a:cubicBezTo>
                  <a:cubicBezTo>
                    <a:pt x="65748" y="41722"/>
                    <a:pt x="67903" y="47804"/>
                    <a:pt x="67903" y="53885"/>
                  </a:cubicBezTo>
                  <a:lnTo>
                    <a:pt x="67903" y="81074"/>
                  </a:lnTo>
                  <a:cubicBezTo>
                    <a:pt x="67903" y="83578"/>
                    <a:pt x="65748" y="85367"/>
                    <a:pt x="63592" y="85367"/>
                  </a:cubicBezTo>
                  <a:lnTo>
                    <a:pt x="4311" y="85367"/>
                  </a:lnTo>
                  <a:cubicBezTo>
                    <a:pt x="1796" y="85367"/>
                    <a:pt x="0" y="83578"/>
                    <a:pt x="0" y="81074"/>
                  </a:cubicBezTo>
                  <a:lnTo>
                    <a:pt x="0" y="53885"/>
                  </a:lnTo>
                  <a:cubicBezTo>
                    <a:pt x="0" y="47804"/>
                    <a:pt x="1796" y="41722"/>
                    <a:pt x="6107" y="37071"/>
                  </a:cubicBezTo>
                  <a:cubicBezTo>
                    <a:pt x="7545" y="35282"/>
                    <a:pt x="10419" y="34925"/>
                    <a:pt x="12215" y="36713"/>
                  </a:cubicBezTo>
                  <a:close/>
                  <a:moveTo>
                    <a:pt x="258410" y="8466"/>
                  </a:moveTo>
                  <a:cubicBezTo>
                    <a:pt x="252766" y="8466"/>
                    <a:pt x="248180" y="13405"/>
                    <a:pt x="248180" y="18697"/>
                  </a:cubicBezTo>
                  <a:cubicBezTo>
                    <a:pt x="248180" y="24341"/>
                    <a:pt x="252766" y="28928"/>
                    <a:pt x="258410" y="28928"/>
                  </a:cubicBezTo>
                  <a:cubicBezTo>
                    <a:pt x="264055" y="28928"/>
                    <a:pt x="268641" y="24341"/>
                    <a:pt x="268641" y="18697"/>
                  </a:cubicBezTo>
                  <a:cubicBezTo>
                    <a:pt x="268641" y="13405"/>
                    <a:pt x="264055" y="8466"/>
                    <a:pt x="258410" y="8466"/>
                  </a:cubicBezTo>
                  <a:close/>
                  <a:moveTo>
                    <a:pt x="32985" y="8466"/>
                  </a:moveTo>
                  <a:cubicBezTo>
                    <a:pt x="27341" y="8466"/>
                    <a:pt x="22754" y="13405"/>
                    <a:pt x="22754" y="18697"/>
                  </a:cubicBezTo>
                  <a:cubicBezTo>
                    <a:pt x="22754" y="24341"/>
                    <a:pt x="27341" y="28928"/>
                    <a:pt x="32985" y="28928"/>
                  </a:cubicBezTo>
                  <a:cubicBezTo>
                    <a:pt x="38629" y="28928"/>
                    <a:pt x="43216" y="24341"/>
                    <a:pt x="43216" y="18697"/>
                  </a:cubicBezTo>
                  <a:cubicBezTo>
                    <a:pt x="43216" y="13405"/>
                    <a:pt x="38629" y="8466"/>
                    <a:pt x="32985" y="8466"/>
                  </a:cubicBezTo>
                  <a:close/>
                  <a:moveTo>
                    <a:pt x="145691" y="6778"/>
                  </a:moveTo>
                  <a:cubicBezTo>
                    <a:pt x="171211" y="6778"/>
                    <a:pt x="196731" y="13556"/>
                    <a:pt x="219015" y="27113"/>
                  </a:cubicBezTo>
                  <a:cubicBezTo>
                    <a:pt x="221531" y="28559"/>
                    <a:pt x="221891" y="31089"/>
                    <a:pt x="220813" y="33258"/>
                  </a:cubicBezTo>
                  <a:cubicBezTo>
                    <a:pt x="219015" y="35427"/>
                    <a:pt x="216499" y="36150"/>
                    <a:pt x="214702" y="34704"/>
                  </a:cubicBezTo>
                  <a:cubicBezTo>
                    <a:pt x="172648" y="9037"/>
                    <a:pt x="118733" y="9037"/>
                    <a:pt x="77038" y="34704"/>
                  </a:cubicBezTo>
                  <a:cubicBezTo>
                    <a:pt x="76320" y="35427"/>
                    <a:pt x="75601" y="35427"/>
                    <a:pt x="74882" y="35427"/>
                  </a:cubicBezTo>
                  <a:cubicBezTo>
                    <a:pt x="73444" y="35427"/>
                    <a:pt x="72006" y="34704"/>
                    <a:pt x="70928" y="33258"/>
                  </a:cubicBezTo>
                  <a:cubicBezTo>
                    <a:pt x="69850" y="31089"/>
                    <a:pt x="70209" y="28559"/>
                    <a:pt x="72366" y="27113"/>
                  </a:cubicBezTo>
                  <a:cubicBezTo>
                    <a:pt x="94651" y="13556"/>
                    <a:pt x="120171" y="6778"/>
                    <a:pt x="145691" y="6778"/>
                  </a:cubicBezTo>
                  <a:close/>
                  <a:moveTo>
                    <a:pt x="258410" y="0"/>
                  </a:moveTo>
                  <a:cubicBezTo>
                    <a:pt x="268994" y="0"/>
                    <a:pt x="277460" y="8466"/>
                    <a:pt x="277460" y="18697"/>
                  </a:cubicBezTo>
                  <a:cubicBezTo>
                    <a:pt x="277460" y="29280"/>
                    <a:pt x="268994" y="37747"/>
                    <a:pt x="258410" y="37747"/>
                  </a:cubicBezTo>
                  <a:cubicBezTo>
                    <a:pt x="248180" y="37747"/>
                    <a:pt x="239713" y="29280"/>
                    <a:pt x="239713" y="18697"/>
                  </a:cubicBezTo>
                  <a:cubicBezTo>
                    <a:pt x="239713" y="8466"/>
                    <a:pt x="248180" y="0"/>
                    <a:pt x="258410" y="0"/>
                  </a:cubicBezTo>
                  <a:close/>
                  <a:moveTo>
                    <a:pt x="32985" y="0"/>
                  </a:moveTo>
                  <a:cubicBezTo>
                    <a:pt x="43568" y="0"/>
                    <a:pt x="52035" y="8466"/>
                    <a:pt x="52035" y="18697"/>
                  </a:cubicBezTo>
                  <a:cubicBezTo>
                    <a:pt x="52035" y="29280"/>
                    <a:pt x="43568" y="37747"/>
                    <a:pt x="32985" y="37747"/>
                  </a:cubicBezTo>
                  <a:cubicBezTo>
                    <a:pt x="22754" y="37747"/>
                    <a:pt x="14288" y="29280"/>
                    <a:pt x="14288" y="18697"/>
                  </a:cubicBezTo>
                  <a:cubicBezTo>
                    <a:pt x="14288" y="8466"/>
                    <a:pt x="22754" y="0"/>
                    <a:pt x="3298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2" name="Freeform 1009">
              <a:extLst>
                <a:ext uri="{FF2B5EF4-FFF2-40B4-BE49-F238E27FC236}">
                  <a16:creationId xmlns:a16="http://schemas.microsoft.com/office/drawing/2014/main" id="{3AEBB301-3184-CC4A-9E8E-AB8B9C5A4437}"/>
                </a:ext>
              </a:extLst>
            </p:cNvPr>
            <p:cNvSpPr>
              <a:spLocks noChangeArrowheads="1"/>
            </p:cNvSpPr>
            <p:nvPr/>
          </p:nvSpPr>
          <p:spPr bwMode="auto">
            <a:xfrm>
              <a:off x="7207408" y="7404352"/>
              <a:ext cx="656348" cy="659895"/>
            </a:xfrm>
            <a:custGeom>
              <a:avLst/>
              <a:gdLst>
                <a:gd name="T0" fmla="*/ 234616 w 293328"/>
                <a:gd name="T1" fmla="*/ 250828 h 294914"/>
                <a:gd name="T2" fmla="*/ 136823 w 293328"/>
                <a:gd name="T3" fmla="*/ 209328 h 294914"/>
                <a:gd name="T4" fmla="*/ 148521 w 293328"/>
                <a:gd name="T5" fmla="*/ 221484 h 294914"/>
                <a:gd name="T6" fmla="*/ 88436 w 293328"/>
                <a:gd name="T7" fmla="*/ 221484 h 294914"/>
                <a:gd name="T8" fmla="*/ 118660 w 293328"/>
                <a:gd name="T9" fmla="*/ 214385 h 294914"/>
                <a:gd name="T10" fmla="*/ 263183 w 293328"/>
                <a:gd name="T11" fmla="*/ 231417 h 294914"/>
                <a:gd name="T12" fmla="*/ 234616 w 293328"/>
                <a:gd name="T13" fmla="*/ 202849 h 294914"/>
                <a:gd name="T14" fmla="*/ 181724 w 293328"/>
                <a:gd name="T15" fmla="*/ 183491 h 294914"/>
                <a:gd name="T16" fmla="*/ 124587 w 293328"/>
                <a:gd name="T17" fmla="*/ 183491 h 294914"/>
                <a:gd name="T18" fmla="*/ 105597 w 293328"/>
                <a:gd name="T19" fmla="*/ 178891 h 294914"/>
                <a:gd name="T20" fmla="*/ 76492 w 293328"/>
                <a:gd name="T21" fmla="*/ 188091 h 294914"/>
                <a:gd name="T22" fmla="*/ 233820 w 293328"/>
                <a:gd name="T23" fmla="*/ 178249 h 294914"/>
                <a:gd name="T24" fmla="*/ 202441 w 293328"/>
                <a:gd name="T25" fmla="*/ 188424 h 294914"/>
                <a:gd name="T26" fmla="*/ 182963 w 293328"/>
                <a:gd name="T27" fmla="*/ 215681 h 294914"/>
                <a:gd name="T28" fmla="*/ 182963 w 293328"/>
                <a:gd name="T29" fmla="*/ 249116 h 294914"/>
                <a:gd name="T30" fmla="*/ 202441 w 293328"/>
                <a:gd name="T31" fmla="*/ 276009 h 294914"/>
                <a:gd name="T32" fmla="*/ 233820 w 293328"/>
                <a:gd name="T33" fmla="*/ 286547 h 294914"/>
                <a:gd name="T34" fmla="*/ 265198 w 293328"/>
                <a:gd name="T35" fmla="*/ 276009 h 294914"/>
                <a:gd name="T36" fmla="*/ 285035 w 293328"/>
                <a:gd name="T37" fmla="*/ 249116 h 294914"/>
                <a:gd name="T38" fmla="*/ 285035 w 293328"/>
                <a:gd name="T39" fmla="*/ 215681 h 294914"/>
                <a:gd name="T40" fmla="*/ 265198 w 293328"/>
                <a:gd name="T41" fmla="*/ 188424 h 294914"/>
                <a:gd name="T42" fmla="*/ 233820 w 293328"/>
                <a:gd name="T43" fmla="*/ 178249 h 294914"/>
                <a:gd name="T44" fmla="*/ 250771 w 293328"/>
                <a:gd name="T45" fmla="*/ 180430 h 294914"/>
                <a:gd name="T46" fmla="*/ 277822 w 293328"/>
                <a:gd name="T47" fmla="*/ 200417 h 294914"/>
                <a:gd name="T48" fmla="*/ 288282 w 293328"/>
                <a:gd name="T49" fmla="*/ 232398 h 294914"/>
                <a:gd name="T50" fmla="*/ 277822 w 293328"/>
                <a:gd name="T51" fmla="*/ 264379 h 294914"/>
                <a:gd name="T52" fmla="*/ 250771 w 293328"/>
                <a:gd name="T53" fmla="*/ 284367 h 294914"/>
                <a:gd name="T54" fmla="*/ 230934 w 293328"/>
                <a:gd name="T55" fmla="*/ 295633 h 294914"/>
                <a:gd name="T56" fmla="*/ 194506 w 293328"/>
                <a:gd name="T57" fmla="*/ 281824 h 294914"/>
                <a:gd name="T58" fmla="*/ 173226 w 293328"/>
                <a:gd name="T59" fmla="*/ 249480 h 294914"/>
                <a:gd name="T60" fmla="*/ 174669 w 293328"/>
                <a:gd name="T61" fmla="*/ 210230 h 294914"/>
                <a:gd name="T62" fmla="*/ 199195 w 293328"/>
                <a:gd name="T63" fmla="*/ 179702 h 294914"/>
                <a:gd name="T64" fmla="*/ 170510 w 293328"/>
                <a:gd name="T65" fmla="*/ 143752 h 294914"/>
                <a:gd name="T66" fmla="*/ 218856 w 293328"/>
                <a:gd name="T67" fmla="*/ 152966 h 294914"/>
                <a:gd name="T68" fmla="*/ 170510 w 293328"/>
                <a:gd name="T69" fmla="*/ 143752 h 294914"/>
                <a:gd name="T70" fmla="*/ 152973 w 293328"/>
                <a:gd name="T71" fmla="*/ 148174 h 294914"/>
                <a:gd name="T72" fmla="*/ 71878 w 293328"/>
                <a:gd name="T73" fmla="*/ 148174 h 294914"/>
                <a:gd name="T74" fmla="*/ 218901 w 293328"/>
                <a:gd name="T75" fmla="*/ 107015 h 294914"/>
                <a:gd name="T76" fmla="*/ 129302 w 293328"/>
                <a:gd name="T77" fmla="*/ 116229 h 294914"/>
                <a:gd name="T78" fmla="*/ 76492 w 293328"/>
                <a:gd name="T79" fmla="*/ 107015 h 294914"/>
                <a:gd name="T80" fmla="*/ 105597 w 293328"/>
                <a:gd name="T81" fmla="*/ 116229 h 294914"/>
                <a:gd name="T82" fmla="*/ 76492 w 293328"/>
                <a:gd name="T83" fmla="*/ 107015 h 294914"/>
                <a:gd name="T84" fmla="*/ 188112 w 293328"/>
                <a:gd name="T85" fmla="*/ 76667 h 294914"/>
                <a:gd name="T86" fmla="*/ 107018 w 293328"/>
                <a:gd name="T87" fmla="*/ 76667 h 294914"/>
                <a:gd name="T88" fmla="*/ 218297 w 293328"/>
                <a:gd name="T89" fmla="*/ 36737 h 294914"/>
                <a:gd name="T90" fmla="*/ 258396 w 293328"/>
                <a:gd name="T91" fmla="*/ 76900 h 294914"/>
                <a:gd name="T92" fmla="*/ 249365 w 293328"/>
                <a:gd name="T93" fmla="*/ 166273 h 294914"/>
                <a:gd name="T94" fmla="*/ 79937 w 293328"/>
                <a:gd name="T95" fmla="*/ 45419 h 294914"/>
                <a:gd name="T96" fmla="*/ 79937 w 293328"/>
                <a:gd name="T97" fmla="*/ 250942 h 294914"/>
                <a:gd name="T98" fmla="*/ 158690 w 293328"/>
                <a:gd name="T99" fmla="*/ 259988 h 294914"/>
                <a:gd name="T100" fmla="*/ 39837 w 293328"/>
                <a:gd name="T101" fmla="*/ 224166 h 294914"/>
                <a:gd name="T102" fmla="*/ 39837 w 293328"/>
                <a:gd name="T103" fmla="*/ 72195 h 294914"/>
                <a:gd name="T104" fmla="*/ 4344 w 293328"/>
                <a:gd name="T105" fmla="*/ 0 h 294914"/>
                <a:gd name="T106" fmla="*/ 295132 w 293328"/>
                <a:gd name="T107" fmla="*/ 183231 h 294914"/>
                <a:gd name="T108" fmla="*/ 286079 w 293328"/>
                <a:gd name="T109" fmla="*/ 8693 h 294914"/>
                <a:gd name="T110" fmla="*/ 183236 w 293328"/>
                <a:gd name="T111" fmla="*/ 286074 h 294914"/>
                <a:gd name="T112" fmla="*/ 4344 w 293328"/>
                <a:gd name="T113" fmla="*/ 295126 h 294914"/>
                <a:gd name="T114" fmla="*/ 4344 w 293328"/>
                <a:gd name="T115" fmla="*/ 0 h 2949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93328" h="294914">
                  <a:moveTo>
                    <a:pt x="233181" y="210349"/>
                  </a:moveTo>
                  <a:cubicBezTo>
                    <a:pt x="222261" y="210349"/>
                    <a:pt x="213524" y="219085"/>
                    <a:pt x="213524" y="230005"/>
                  </a:cubicBezTo>
                  <a:cubicBezTo>
                    <a:pt x="213524" y="240926"/>
                    <a:pt x="222261" y="249298"/>
                    <a:pt x="233181" y="249298"/>
                  </a:cubicBezTo>
                  <a:cubicBezTo>
                    <a:pt x="244101" y="249298"/>
                    <a:pt x="252838" y="240926"/>
                    <a:pt x="252838" y="230005"/>
                  </a:cubicBezTo>
                  <a:cubicBezTo>
                    <a:pt x="252838" y="219085"/>
                    <a:pt x="244101" y="210349"/>
                    <a:pt x="233181" y="210349"/>
                  </a:cubicBezTo>
                  <a:close/>
                  <a:moveTo>
                    <a:pt x="135986" y="208051"/>
                  </a:moveTo>
                  <a:cubicBezTo>
                    <a:pt x="142184" y="208051"/>
                    <a:pt x="148155" y="209727"/>
                    <a:pt x="152679" y="213078"/>
                  </a:cubicBezTo>
                  <a:cubicBezTo>
                    <a:pt x="154851" y="214489"/>
                    <a:pt x="155213" y="216959"/>
                    <a:pt x="153765" y="219075"/>
                  </a:cubicBezTo>
                  <a:cubicBezTo>
                    <a:pt x="152318" y="220839"/>
                    <a:pt x="149422" y="221545"/>
                    <a:pt x="147613" y="220134"/>
                  </a:cubicBezTo>
                  <a:cubicBezTo>
                    <a:pt x="141460" y="215547"/>
                    <a:pt x="130602" y="215547"/>
                    <a:pt x="122640" y="220134"/>
                  </a:cubicBezTo>
                  <a:cubicBezTo>
                    <a:pt x="117212" y="223309"/>
                    <a:pt x="111059" y="225072"/>
                    <a:pt x="104906" y="225072"/>
                  </a:cubicBezTo>
                  <a:cubicBezTo>
                    <a:pt x="98754" y="225072"/>
                    <a:pt x="92601" y="223309"/>
                    <a:pt x="87896" y="220134"/>
                  </a:cubicBezTo>
                  <a:cubicBezTo>
                    <a:pt x="86087" y="218722"/>
                    <a:pt x="85725" y="215900"/>
                    <a:pt x="87172" y="213784"/>
                  </a:cubicBezTo>
                  <a:cubicBezTo>
                    <a:pt x="88258" y="212020"/>
                    <a:pt x="91154" y="211667"/>
                    <a:pt x="93325" y="213078"/>
                  </a:cubicBezTo>
                  <a:cubicBezTo>
                    <a:pt x="99478" y="217311"/>
                    <a:pt x="110335" y="217311"/>
                    <a:pt x="117935" y="213078"/>
                  </a:cubicBezTo>
                  <a:cubicBezTo>
                    <a:pt x="123364" y="209727"/>
                    <a:pt x="129788" y="208051"/>
                    <a:pt x="135986" y="208051"/>
                  </a:cubicBezTo>
                  <a:close/>
                  <a:moveTo>
                    <a:pt x="233181" y="201612"/>
                  </a:moveTo>
                  <a:cubicBezTo>
                    <a:pt x="248834" y="201612"/>
                    <a:pt x="261574" y="214353"/>
                    <a:pt x="261574" y="230005"/>
                  </a:cubicBezTo>
                  <a:cubicBezTo>
                    <a:pt x="261574" y="245658"/>
                    <a:pt x="248834" y="258398"/>
                    <a:pt x="233181" y="258398"/>
                  </a:cubicBezTo>
                  <a:cubicBezTo>
                    <a:pt x="217528" y="258398"/>
                    <a:pt x="204788" y="245658"/>
                    <a:pt x="204788" y="230005"/>
                  </a:cubicBezTo>
                  <a:cubicBezTo>
                    <a:pt x="204788" y="214353"/>
                    <a:pt x="217528" y="201612"/>
                    <a:pt x="233181" y="201612"/>
                  </a:cubicBezTo>
                  <a:close/>
                  <a:moveTo>
                    <a:pt x="128527" y="177800"/>
                  </a:moveTo>
                  <a:lnTo>
                    <a:pt x="175911" y="177800"/>
                  </a:lnTo>
                  <a:cubicBezTo>
                    <a:pt x="178443" y="177800"/>
                    <a:pt x="180613" y="179705"/>
                    <a:pt x="180613" y="182372"/>
                  </a:cubicBezTo>
                  <a:cubicBezTo>
                    <a:pt x="180613" y="185039"/>
                    <a:pt x="178443" y="186944"/>
                    <a:pt x="175911" y="186944"/>
                  </a:cubicBezTo>
                  <a:lnTo>
                    <a:pt x="128527" y="186944"/>
                  </a:lnTo>
                  <a:cubicBezTo>
                    <a:pt x="125995" y="186944"/>
                    <a:pt x="123825" y="185039"/>
                    <a:pt x="123825" y="182372"/>
                  </a:cubicBezTo>
                  <a:cubicBezTo>
                    <a:pt x="123825" y="179705"/>
                    <a:pt x="125995" y="177800"/>
                    <a:pt x="128527" y="177800"/>
                  </a:cubicBezTo>
                  <a:close/>
                  <a:moveTo>
                    <a:pt x="76024" y="177800"/>
                  </a:moveTo>
                  <a:lnTo>
                    <a:pt x="104952" y="177800"/>
                  </a:lnTo>
                  <a:cubicBezTo>
                    <a:pt x="107421" y="177800"/>
                    <a:pt x="109185" y="179705"/>
                    <a:pt x="109185" y="182372"/>
                  </a:cubicBezTo>
                  <a:cubicBezTo>
                    <a:pt x="109185" y="185039"/>
                    <a:pt x="107421" y="186944"/>
                    <a:pt x="104952" y="186944"/>
                  </a:cubicBezTo>
                  <a:lnTo>
                    <a:pt x="76024" y="186944"/>
                  </a:lnTo>
                  <a:cubicBezTo>
                    <a:pt x="73554" y="186944"/>
                    <a:pt x="71438" y="185039"/>
                    <a:pt x="71438" y="182372"/>
                  </a:cubicBezTo>
                  <a:cubicBezTo>
                    <a:pt x="71438" y="179705"/>
                    <a:pt x="73554" y="177800"/>
                    <a:pt x="76024" y="177800"/>
                  </a:cubicBezTo>
                  <a:close/>
                  <a:moveTo>
                    <a:pt x="232390" y="177162"/>
                  </a:moveTo>
                  <a:lnTo>
                    <a:pt x="219843" y="187275"/>
                  </a:lnTo>
                  <a:cubicBezTo>
                    <a:pt x="219126" y="187998"/>
                    <a:pt x="218051" y="188359"/>
                    <a:pt x="216976" y="188359"/>
                  </a:cubicBezTo>
                  <a:lnTo>
                    <a:pt x="201203" y="187275"/>
                  </a:lnTo>
                  <a:lnTo>
                    <a:pt x="196901" y="203169"/>
                  </a:lnTo>
                  <a:cubicBezTo>
                    <a:pt x="196543" y="204252"/>
                    <a:pt x="195826" y="204975"/>
                    <a:pt x="195109" y="205697"/>
                  </a:cubicBezTo>
                  <a:lnTo>
                    <a:pt x="181845" y="214366"/>
                  </a:lnTo>
                  <a:lnTo>
                    <a:pt x="187222" y="229536"/>
                  </a:lnTo>
                  <a:cubicBezTo>
                    <a:pt x="187581" y="230620"/>
                    <a:pt x="187581" y="231342"/>
                    <a:pt x="187222" y="232426"/>
                  </a:cubicBezTo>
                  <a:lnTo>
                    <a:pt x="181845" y="247597"/>
                  </a:lnTo>
                  <a:lnTo>
                    <a:pt x="195109" y="256265"/>
                  </a:lnTo>
                  <a:cubicBezTo>
                    <a:pt x="195826" y="256988"/>
                    <a:pt x="196543" y="257710"/>
                    <a:pt x="196901" y="258794"/>
                  </a:cubicBezTo>
                  <a:lnTo>
                    <a:pt x="201203" y="274326"/>
                  </a:lnTo>
                  <a:lnTo>
                    <a:pt x="216976" y="273603"/>
                  </a:lnTo>
                  <a:cubicBezTo>
                    <a:pt x="218051" y="273603"/>
                    <a:pt x="219126" y="273964"/>
                    <a:pt x="219843" y="274687"/>
                  </a:cubicBezTo>
                  <a:lnTo>
                    <a:pt x="232390" y="284800"/>
                  </a:lnTo>
                  <a:lnTo>
                    <a:pt x="244936" y="274687"/>
                  </a:lnTo>
                  <a:cubicBezTo>
                    <a:pt x="245653" y="273964"/>
                    <a:pt x="246729" y="273603"/>
                    <a:pt x="247804" y="273603"/>
                  </a:cubicBezTo>
                  <a:lnTo>
                    <a:pt x="263577" y="274326"/>
                  </a:lnTo>
                  <a:lnTo>
                    <a:pt x="267878" y="258794"/>
                  </a:lnTo>
                  <a:cubicBezTo>
                    <a:pt x="268237" y="257710"/>
                    <a:pt x="268954" y="256988"/>
                    <a:pt x="269671" y="256265"/>
                  </a:cubicBezTo>
                  <a:lnTo>
                    <a:pt x="283292" y="247597"/>
                  </a:lnTo>
                  <a:lnTo>
                    <a:pt x="277557" y="232426"/>
                  </a:lnTo>
                  <a:cubicBezTo>
                    <a:pt x="277198" y="231342"/>
                    <a:pt x="277198" y="230620"/>
                    <a:pt x="277557" y="229536"/>
                  </a:cubicBezTo>
                  <a:lnTo>
                    <a:pt x="283292" y="214366"/>
                  </a:lnTo>
                  <a:lnTo>
                    <a:pt x="269671" y="205697"/>
                  </a:lnTo>
                  <a:cubicBezTo>
                    <a:pt x="268954" y="204975"/>
                    <a:pt x="268237" y="203891"/>
                    <a:pt x="267878" y="202807"/>
                  </a:cubicBezTo>
                  <a:lnTo>
                    <a:pt x="263577" y="187275"/>
                  </a:lnTo>
                  <a:lnTo>
                    <a:pt x="247804" y="188359"/>
                  </a:lnTo>
                  <a:cubicBezTo>
                    <a:pt x="246729" y="188359"/>
                    <a:pt x="245653" y="187998"/>
                    <a:pt x="244936" y="187275"/>
                  </a:cubicBezTo>
                  <a:lnTo>
                    <a:pt x="232390" y="177162"/>
                  </a:lnTo>
                  <a:close/>
                  <a:moveTo>
                    <a:pt x="229522" y="168132"/>
                  </a:moveTo>
                  <a:cubicBezTo>
                    <a:pt x="231314" y="166687"/>
                    <a:pt x="233465" y="166687"/>
                    <a:pt x="235258" y="168132"/>
                  </a:cubicBezTo>
                  <a:lnTo>
                    <a:pt x="249238" y="179329"/>
                  </a:lnTo>
                  <a:lnTo>
                    <a:pt x="266803" y="178606"/>
                  </a:lnTo>
                  <a:cubicBezTo>
                    <a:pt x="268954" y="178245"/>
                    <a:pt x="270746" y="179690"/>
                    <a:pt x="271463" y="181496"/>
                  </a:cubicBezTo>
                  <a:lnTo>
                    <a:pt x="276123" y="199195"/>
                  </a:lnTo>
                  <a:lnTo>
                    <a:pt x="291179" y="208948"/>
                  </a:lnTo>
                  <a:cubicBezTo>
                    <a:pt x="292613" y="210032"/>
                    <a:pt x="293330" y="212199"/>
                    <a:pt x="292613" y="214005"/>
                  </a:cubicBezTo>
                  <a:lnTo>
                    <a:pt x="286519" y="230981"/>
                  </a:lnTo>
                  <a:lnTo>
                    <a:pt x="292613" y="247958"/>
                  </a:lnTo>
                  <a:cubicBezTo>
                    <a:pt x="293330" y="249764"/>
                    <a:pt x="292613" y="251931"/>
                    <a:pt x="291179" y="253015"/>
                  </a:cubicBezTo>
                  <a:lnTo>
                    <a:pt x="276123" y="262767"/>
                  </a:lnTo>
                  <a:lnTo>
                    <a:pt x="271463" y="280105"/>
                  </a:lnTo>
                  <a:cubicBezTo>
                    <a:pt x="270746" y="282272"/>
                    <a:pt x="268954" y="283717"/>
                    <a:pt x="266803" y="283356"/>
                  </a:cubicBezTo>
                  <a:lnTo>
                    <a:pt x="249238" y="282633"/>
                  </a:lnTo>
                  <a:lnTo>
                    <a:pt x="235258" y="293830"/>
                  </a:lnTo>
                  <a:cubicBezTo>
                    <a:pt x="234182" y="294553"/>
                    <a:pt x="233465" y="294914"/>
                    <a:pt x="232390" y="294914"/>
                  </a:cubicBezTo>
                  <a:cubicBezTo>
                    <a:pt x="231314" y="294914"/>
                    <a:pt x="230239" y="294553"/>
                    <a:pt x="229522" y="293830"/>
                  </a:cubicBezTo>
                  <a:lnTo>
                    <a:pt x="215542" y="282633"/>
                  </a:lnTo>
                  <a:lnTo>
                    <a:pt x="197977" y="283356"/>
                  </a:lnTo>
                  <a:cubicBezTo>
                    <a:pt x="195826" y="283717"/>
                    <a:pt x="194034" y="282272"/>
                    <a:pt x="193317" y="280105"/>
                  </a:cubicBezTo>
                  <a:lnTo>
                    <a:pt x="188657" y="262767"/>
                  </a:lnTo>
                  <a:lnTo>
                    <a:pt x="173601" y="253015"/>
                  </a:lnTo>
                  <a:cubicBezTo>
                    <a:pt x="172167" y="251931"/>
                    <a:pt x="171450" y="249764"/>
                    <a:pt x="172167" y="247958"/>
                  </a:cubicBezTo>
                  <a:lnTo>
                    <a:pt x="178261" y="230981"/>
                  </a:lnTo>
                  <a:lnTo>
                    <a:pt x="172167" y="214005"/>
                  </a:lnTo>
                  <a:cubicBezTo>
                    <a:pt x="171450" y="212199"/>
                    <a:pt x="172167" y="210032"/>
                    <a:pt x="173601" y="208948"/>
                  </a:cubicBezTo>
                  <a:lnTo>
                    <a:pt x="188657" y="199195"/>
                  </a:lnTo>
                  <a:lnTo>
                    <a:pt x="193317" y="181496"/>
                  </a:lnTo>
                  <a:cubicBezTo>
                    <a:pt x="194034" y="179690"/>
                    <a:pt x="195826" y="177884"/>
                    <a:pt x="197977" y="178606"/>
                  </a:cubicBezTo>
                  <a:lnTo>
                    <a:pt x="215542" y="179329"/>
                  </a:lnTo>
                  <a:lnTo>
                    <a:pt x="229522" y="168132"/>
                  </a:lnTo>
                  <a:close/>
                  <a:moveTo>
                    <a:pt x="169468" y="142875"/>
                  </a:moveTo>
                  <a:lnTo>
                    <a:pt x="217518" y="142875"/>
                  </a:lnTo>
                  <a:cubicBezTo>
                    <a:pt x="219702" y="142875"/>
                    <a:pt x="221886" y="144706"/>
                    <a:pt x="221886" y="147271"/>
                  </a:cubicBezTo>
                  <a:cubicBezTo>
                    <a:pt x="221886" y="149835"/>
                    <a:pt x="219702" y="152033"/>
                    <a:pt x="217518" y="152033"/>
                  </a:cubicBezTo>
                  <a:lnTo>
                    <a:pt x="169468" y="152033"/>
                  </a:lnTo>
                  <a:cubicBezTo>
                    <a:pt x="167284" y="152033"/>
                    <a:pt x="165100" y="149835"/>
                    <a:pt x="165100" y="147271"/>
                  </a:cubicBezTo>
                  <a:cubicBezTo>
                    <a:pt x="165100" y="144706"/>
                    <a:pt x="167284" y="142875"/>
                    <a:pt x="169468" y="142875"/>
                  </a:cubicBezTo>
                  <a:close/>
                  <a:moveTo>
                    <a:pt x="76158" y="142875"/>
                  </a:moveTo>
                  <a:lnTo>
                    <a:pt x="147680" y="142875"/>
                  </a:lnTo>
                  <a:cubicBezTo>
                    <a:pt x="150221" y="142875"/>
                    <a:pt x="152037" y="144706"/>
                    <a:pt x="152037" y="147271"/>
                  </a:cubicBezTo>
                  <a:cubicBezTo>
                    <a:pt x="152037" y="149835"/>
                    <a:pt x="150221" y="152033"/>
                    <a:pt x="147680" y="152033"/>
                  </a:cubicBezTo>
                  <a:lnTo>
                    <a:pt x="76158" y="152033"/>
                  </a:lnTo>
                  <a:cubicBezTo>
                    <a:pt x="73616" y="152033"/>
                    <a:pt x="71438" y="149835"/>
                    <a:pt x="71438" y="147271"/>
                  </a:cubicBezTo>
                  <a:cubicBezTo>
                    <a:pt x="71438" y="144706"/>
                    <a:pt x="73616" y="142875"/>
                    <a:pt x="76158" y="142875"/>
                  </a:cubicBezTo>
                  <a:close/>
                  <a:moveTo>
                    <a:pt x="128512" y="106362"/>
                  </a:moveTo>
                  <a:lnTo>
                    <a:pt x="217563" y="106362"/>
                  </a:lnTo>
                  <a:cubicBezTo>
                    <a:pt x="219726" y="106362"/>
                    <a:pt x="221889" y="108560"/>
                    <a:pt x="221889" y="110758"/>
                  </a:cubicBezTo>
                  <a:cubicBezTo>
                    <a:pt x="221889" y="113322"/>
                    <a:pt x="219726" y="115520"/>
                    <a:pt x="217563" y="115520"/>
                  </a:cubicBezTo>
                  <a:lnTo>
                    <a:pt x="128512" y="115520"/>
                  </a:lnTo>
                  <a:cubicBezTo>
                    <a:pt x="125988" y="115520"/>
                    <a:pt x="123825" y="113322"/>
                    <a:pt x="123825" y="110758"/>
                  </a:cubicBezTo>
                  <a:cubicBezTo>
                    <a:pt x="123825" y="108560"/>
                    <a:pt x="125988" y="106362"/>
                    <a:pt x="128512" y="106362"/>
                  </a:cubicBezTo>
                  <a:close/>
                  <a:moveTo>
                    <a:pt x="76024" y="106362"/>
                  </a:moveTo>
                  <a:lnTo>
                    <a:pt x="104952" y="106362"/>
                  </a:lnTo>
                  <a:cubicBezTo>
                    <a:pt x="107421" y="106362"/>
                    <a:pt x="109185" y="108560"/>
                    <a:pt x="109185" y="110758"/>
                  </a:cubicBezTo>
                  <a:cubicBezTo>
                    <a:pt x="109185" y="113322"/>
                    <a:pt x="107421" y="115520"/>
                    <a:pt x="104952" y="115520"/>
                  </a:cubicBezTo>
                  <a:lnTo>
                    <a:pt x="76024" y="115520"/>
                  </a:lnTo>
                  <a:cubicBezTo>
                    <a:pt x="73554" y="115520"/>
                    <a:pt x="71438" y="113322"/>
                    <a:pt x="71438" y="110758"/>
                  </a:cubicBezTo>
                  <a:cubicBezTo>
                    <a:pt x="71438" y="108560"/>
                    <a:pt x="73554" y="106362"/>
                    <a:pt x="76024" y="106362"/>
                  </a:cubicBezTo>
                  <a:close/>
                  <a:moveTo>
                    <a:pt x="110719" y="71437"/>
                  </a:moveTo>
                  <a:lnTo>
                    <a:pt x="182605" y="71437"/>
                  </a:lnTo>
                  <a:cubicBezTo>
                    <a:pt x="185146" y="71437"/>
                    <a:pt x="186962" y="73635"/>
                    <a:pt x="186962" y="76199"/>
                  </a:cubicBezTo>
                  <a:cubicBezTo>
                    <a:pt x="186962" y="78397"/>
                    <a:pt x="185146" y="80595"/>
                    <a:pt x="182605" y="80595"/>
                  </a:cubicBezTo>
                  <a:lnTo>
                    <a:pt x="110719" y="80595"/>
                  </a:lnTo>
                  <a:cubicBezTo>
                    <a:pt x="108541" y="80595"/>
                    <a:pt x="106363" y="78397"/>
                    <a:pt x="106363" y="76199"/>
                  </a:cubicBezTo>
                  <a:cubicBezTo>
                    <a:pt x="106363" y="73635"/>
                    <a:pt x="108541" y="71437"/>
                    <a:pt x="110719" y="71437"/>
                  </a:cubicBezTo>
                  <a:close/>
                  <a:moveTo>
                    <a:pt x="75138" y="36512"/>
                  </a:moveTo>
                  <a:lnTo>
                    <a:pt x="216962" y="36512"/>
                  </a:lnTo>
                  <a:cubicBezTo>
                    <a:pt x="219116" y="36512"/>
                    <a:pt x="221270" y="38310"/>
                    <a:pt x="221270" y="40827"/>
                  </a:cubicBezTo>
                  <a:cubicBezTo>
                    <a:pt x="221270" y="57730"/>
                    <a:pt x="235273" y="71755"/>
                    <a:pt x="252507" y="71755"/>
                  </a:cubicBezTo>
                  <a:cubicBezTo>
                    <a:pt x="255021" y="71755"/>
                    <a:pt x="256816" y="73913"/>
                    <a:pt x="256816" y="76430"/>
                  </a:cubicBezTo>
                  <a:lnTo>
                    <a:pt x="256816" y="165259"/>
                  </a:lnTo>
                  <a:cubicBezTo>
                    <a:pt x="256816" y="167416"/>
                    <a:pt x="255021" y="169574"/>
                    <a:pt x="252507" y="169574"/>
                  </a:cubicBezTo>
                  <a:cubicBezTo>
                    <a:pt x="249994" y="169574"/>
                    <a:pt x="247840" y="167416"/>
                    <a:pt x="247840" y="165259"/>
                  </a:cubicBezTo>
                  <a:lnTo>
                    <a:pt x="247840" y="80386"/>
                  </a:lnTo>
                  <a:cubicBezTo>
                    <a:pt x="229528" y="78229"/>
                    <a:pt x="214807" y="63843"/>
                    <a:pt x="212653" y="45143"/>
                  </a:cubicBezTo>
                  <a:lnTo>
                    <a:pt x="79447" y="45143"/>
                  </a:lnTo>
                  <a:cubicBezTo>
                    <a:pt x="77292" y="63843"/>
                    <a:pt x="62571" y="78229"/>
                    <a:pt x="43901" y="80386"/>
                  </a:cubicBezTo>
                  <a:lnTo>
                    <a:pt x="43901" y="214168"/>
                  </a:lnTo>
                  <a:cubicBezTo>
                    <a:pt x="62571" y="216326"/>
                    <a:pt x="77292" y="231071"/>
                    <a:pt x="79447" y="249412"/>
                  </a:cubicBezTo>
                  <a:lnTo>
                    <a:pt x="157719" y="249412"/>
                  </a:lnTo>
                  <a:cubicBezTo>
                    <a:pt x="160232" y="249412"/>
                    <a:pt x="162027" y="251570"/>
                    <a:pt x="162027" y="254087"/>
                  </a:cubicBezTo>
                  <a:cubicBezTo>
                    <a:pt x="162027" y="256604"/>
                    <a:pt x="160232" y="258403"/>
                    <a:pt x="157719" y="258403"/>
                  </a:cubicBezTo>
                  <a:lnTo>
                    <a:pt x="75138" y="258403"/>
                  </a:lnTo>
                  <a:cubicBezTo>
                    <a:pt x="72625" y="258403"/>
                    <a:pt x="70470" y="256604"/>
                    <a:pt x="70470" y="254087"/>
                  </a:cubicBezTo>
                  <a:cubicBezTo>
                    <a:pt x="70470" y="236825"/>
                    <a:pt x="56827" y="222799"/>
                    <a:pt x="39592" y="222799"/>
                  </a:cubicBezTo>
                  <a:cubicBezTo>
                    <a:pt x="37079" y="222799"/>
                    <a:pt x="34925" y="221001"/>
                    <a:pt x="34925" y="218484"/>
                  </a:cubicBezTo>
                  <a:lnTo>
                    <a:pt x="34925" y="76430"/>
                  </a:lnTo>
                  <a:cubicBezTo>
                    <a:pt x="34925" y="73913"/>
                    <a:pt x="37079" y="71755"/>
                    <a:pt x="39592" y="71755"/>
                  </a:cubicBezTo>
                  <a:cubicBezTo>
                    <a:pt x="56827" y="71755"/>
                    <a:pt x="70470" y="57730"/>
                    <a:pt x="70470" y="40827"/>
                  </a:cubicBezTo>
                  <a:cubicBezTo>
                    <a:pt x="70470" y="38310"/>
                    <a:pt x="72625" y="36512"/>
                    <a:pt x="75138" y="36512"/>
                  </a:cubicBezTo>
                  <a:close/>
                  <a:moveTo>
                    <a:pt x="4319" y="0"/>
                  </a:moveTo>
                  <a:lnTo>
                    <a:pt x="288649" y="0"/>
                  </a:lnTo>
                  <a:cubicBezTo>
                    <a:pt x="291529" y="0"/>
                    <a:pt x="293328" y="1799"/>
                    <a:pt x="293328" y="4319"/>
                  </a:cubicBezTo>
                  <a:lnTo>
                    <a:pt x="293328" y="182114"/>
                  </a:lnTo>
                  <a:cubicBezTo>
                    <a:pt x="293328" y="184634"/>
                    <a:pt x="291529" y="186433"/>
                    <a:pt x="288649" y="186433"/>
                  </a:cubicBezTo>
                  <a:cubicBezTo>
                    <a:pt x="286490" y="186433"/>
                    <a:pt x="284330" y="184634"/>
                    <a:pt x="284330" y="182114"/>
                  </a:cubicBezTo>
                  <a:lnTo>
                    <a:pt x="284330" y="8638"/>
                  </a:lnTo>
                  <a:lnTo>
                    <a:pt x="8638" y="8638"/>
                  </a:lnTo>
                  <a:lnTo>
                    <a:pt x="8638" y="284330"/>
                  </a:lnTo>
                  <a:lnTo>
                    <a:pt x="182115" y="284330"/>
                  </a:lnTo>
                  <a:cubicBezTo>
                    <a:pt x="184634" y="284330"/>
                    <a:pt x="186794" y="286489"/>
                    <a:pt x="186794" y="289008"/>
                  </a:cubicBezTo>
                  <a:cubicBezTo>
                    <a:pt x="186794" y="291168"/>
                    <a:pt x="184634" y="293327"/>
                    <a:pt x="182115" y="293327"/>
                  </a:cubicBezTo>
                  <a:lnTo>
                    <a:pt x="4319" y="293327"/>
                  </a:lnTo>
                  <a:cubicBezTo>
                    <a:pt x="1799" y="293327"/>
                    <a:pt x="0" y="291168"/>
                    <a:pt x="0" y="289008"/>
                  </a:cubicBezTo>
                  <a:lnTo>
                    <a:pt x="0" y="4319"/>
                  </a:lnTo>
                  <a:cubicBezTo>
                    <a:pt x="0" y="1799"/>
                    <a:pt x="1799" y="0"/>
                    <a:pt x="431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grpSp>
      <p:sp>
        <p:nvSpPr>
          <p:cNvPr id="63" name="TextBox 62">
            <a:extLst>
              <a:ext uri="{FF2B5EF4-FFF2-40B4-BE49-F238E27FC236}">
                <a16:creationId xmlns:a16="http://schemas.microsoft.com/office/drawing/2014/main" id="{53A2C806-5C63-F049-BEB2-7E3E45B76638}"/>
              </a:ext>
            </a:extLst>
          </p:cNvPr>
          <p:cNvSpPr txBox="1"/>
          <p:nvPr/>
        </p:nvSpPr>
        <p:spPr>
          <a:xfrm>
            <a:off x="7641933" y="1535945"/>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64" name="Subtitle 2">
            <a:extLst>
              <a:ext uri="{FF2B5EF4-FFF2-40B4-BE49-F238E27FC236}">
                <a16:creationId xmlns:a16="http://schemas.microsoft.com/office/drawing/2014/main" id="{D1DCC815-BA19-7C4F-95B6-2C9303DF85EE}"/>
              </a:ext>
            </a:extLst>
          </p:cNvPr>
          <p:cNvSpPr txBox="1">
            <a:spLocks/>
          </p:cNvSpPr>
          <p:nvPr/>
        </p:nvSpPr>
        <p:spPr>
          <a:xfrm>
            <a:off x="7641933" y="1869121"/>
            <a:ext cx="265077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65" name="TextBox 64">
            <a:extLst>
              <a:ext uri="{FF2B5EF4-FFF2-40B4-BE49-F238E27FC236}">
                <a16:creationId xmlns:a16="http://schemas.microsoft.com/office/drawing/2014/main" id="{2A54D55F-0EE3-1440-BB7A-CD8277B7225E}"/>
              </a:ext>
            </a:extLst>
          </p:cNvPr>
          <p:cNvSpPr txBox="1"/>
          <p:nvPr/>
        </p:nvSpPr>
        <p:spPr>
          <a:xfrm>
            <a:off x="8779226" y="3463114"/>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66" name="Subtitle 2">
            <a:extLst>
              <a:ext uri="{FF2B5EF4-FFF2-40B4-BE49-F238E27FC236}">
                <a16:creationId xmlns:a16="http://schemas.microsoft.com/office/drawing/2014/main" id="{C83B7490-9BD2-884B-852F-D06D8A282153}"/>
              </a:ext>
            </a:extLst>
          </p:cNvPr>
          <p:cNvSpPr txBox="1">
            <a:spLocks/>
          </p:cNvSpPr>
          <p:nvPr/>
        </p:nvSpPr>
        <p:spPr>
          <a:xfrm>
            <a:off x="8779226" y="3796290"/>
            <a:ext cx="265077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67" name="TextBox 66">
            <a:extLst>
              <a:ext uri="{FF2B5EF4-FFF2-40B4-BE49-F238E27FC236}">
                <a16:creationId xmlns:a16="http://schemas.microsoft.com/office/drawing/2014/main" id="{5278D17B-4D27-7B43-8321-E7B92C79EE0B}"/>
              </a:ext>
            </a:extLst>
          </p:cNvPr>
          <p:cNvSpPr txBox="1"/>
          <p:nvPr/>
        </p:nvSpPr>
        <p:spPr>
          <a:xfrm>
            <a:off x="7641933" y="5388028"/>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68" name="Subtitle 2">
            <a:extLst>
              <a:ext uri="{FF2B5EF4-FFF2-40B4-BE49-F238E27FC236}">
                <a16:creationId xmlns:a16="http://schemas.microsoft.com/office/drawing/2014/main" id="{A4DC21B9-8B7F-AB47-A256-BDEEE1E4D0B5}"/>
              </a:ext>
            </a:extLst>
          </p:cNvPr>
          <p:cNvSpPr txBox="1">
            <a:spLocks/>
          </p:cNvSpPr>
          <p:nvPr/>
        </p:nvSpPr>
        <p:spPr>
          <a:xfrm>
            <a:off x="7641933" y="5721204"/>
            <a:ext cx="265077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82" name="TextBox 81">
            <a:extLst>
              <a:ext uri="{FF2B5EF4-FFF2-40B4-BE49-F238E27FC236}">
                <a16:creationId xmlns:a16="http://schemas.microsoft.com/office/drawing/2014/main" id="{BF95BF31-1925-1F40-B336-766113FF13D0}"/>
              </a:ext>
            </a:extLst>
          </p:cNvPr>
          <p:cNvSpPr txBox="1"/>
          <p:nvPr/>
        </p:nvSpPr>
        <p:spPr>
          <a:xfrm>
            <a:off x="3292786" y="1535945"/>
            <a:ext cx="1317990"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YOUR TITLE</a:t>
            </a:r>
          </a:p>
        </p:txBody>
      </p:sp>
      <p:sp>
        <p:nvSpPr>
          <p:cNvPr id="83" name="Subtitle 2">
            <a:extLst>
              <a:ext uri="{FF2B5EF4-FFF2-40B4-BE49-F238E27FC236}">
                <a16:creationId xmlns:a16="http://schemas.microsoft.com/office/drawing/2014/main" id="{9BF652D9-866A-8546-85EF-B1805C69A790}"/>
              </a:ext>
            </a:extLst>
          </p:cNvPr>
          <p:cNvSpPr txBox="1">
            <a:spLocks/>
          </p:cNvSpPr>
          <p:nvPr/>
        </p:nvSpPr>
        <p:spPr>
          <a:xfrm>
            <a:off x="1959570" y="1869121"/>
            <a:ext cx="265077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84" name="TextBox 83">
            <a:extLst>
              <a:ext uri="{FF2B5EF4-FFF2-40B4-BE49-F238E27FC236}">
                <a16:creationId xmlns:a16="http://schemas.microsoft.com/office/drawing/2014/main" id="{7B46E24C-DCF8-AF40-94F9-5CCFC8FFDD94}"/>
              </a:ext>
            </a:extLst>
          </p:cNvPr>
          <p:cNvSpPr txBox="1"/>
          <p:nvPr/>
        </p:nvSpPr>
        <p:spPr>
          <a:xfrm>
            <a:off x="2115946" y="3463114"/>
            <a:ext cx="1317990"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YOUR TITLE</a:t>
            </a:r>
          </a:p>
        </p:txBody>
      </p:sp>
      <p:sp>
        <p:nvSpPr>
          <p:cNvPr id="85" name="Subtitle 2">
            <a:extLst>
              <a:ext uri="{FF2B5EF4-FFF2-40B4-BE49-F238E27FC236}">
                <a16:creationId xmlns:a16="http://schemas.microsoft.com/office/drawing/2014/main" id="{CD455986-3EF7-4040-A897-55B8BE021FBE}"/>
              </a:ext>
            </a:extLst>
          </p:cNvPr>
          <p:cNvSpPr txBox="1">
            <a:spLocks/>
          </p:cNvSpPr>
          <p:nvPr/>
        </p:nvSpPr>
        <p:spPr>
          <a:xfrm>
            <a:off x="782730" y="3796290"/>
            <a:ext cx="265077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86" name="TextBox 85">
            <a:extLst>
              <a:ext uri="{FF2B5EF4-FFF2-40B4-BE49-F238E27FC236}">
                <a16:creationId xmlns:a16="http://schemas.microsoft.com/office/drawing/2014/main" id="{FD536A56-882B-7F46-9072-384D8A534E6E}"/>
              </a:ext>
            </a:extLst>
          </p:cNvPr>
          <p:cNvSpPr txBox="1"/>
          <p:nvPr/>
        </p:nvSpPr>
        <p:spPr>
          <a:xfrm>
            <a:off x="3292786" y="5388028"/>
            <a:ext cx="1317990"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YOUR TITLE</a:t>
            </a:r>
          </a:p>
        </p:txBody>
      </p:sp>
      <p:sp>
        <p:nvSpPr>
          <p:cNvPr id="87" name="Subtitle 2">
            <a:extLst>
              <a:ext uri="{FF2B5EF4-FFF2-40B4-BE49-F238E27FC236}">
                <a16:creationId xmlns:a16="http://schemas.microsoft.com/office/drawing/2014/main" id="{CAE5A3D2-0D5C-F045-B5B2-955CC3645E0B}"/>
              </a:ext>
            </a:extLst>
          </p:cNvPr>
          <p:cNvSpPr txBox="1">
            <a:spLocks/>
          </p:cNvSpPr>
          <p:nvPr/>
        </p:nvSpPr>
        <p:spPr>
          <a:xfrm>
            <a:off x="1959570" y="5721204"/>
            <a:ext cx="265077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Tree>
    <p:extLst>
      <p:ext uri="{BB962C8B-B14F-4D97-AF65-F5344CB8AC3E}">
        <p14:creationId xmlns:p14="http://schemas.microsoft.com/office/powerpoint/2010/main" val="2637957425"/>
      </p:ext>
    </p:extLst>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 name="TextBox 99">
            <a:extLst>
              <a:ext uri="{FF2B5EF4-FFF2-40B4-BE49-F238E27FC236}">
                <a16:creationId xmlns:a16="http://schemas.microsoft.com/office/drawing/2014/main" id="{59068603-32EF-B44A-891E-E45FE9789CF8}"/>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101" name="TextBox 100">
            <a:extLst>
              <a:ext uri="{FF2B5EF4-FFF2-40B4-BE49-F238E27FC236}">
                <a16:creationId xmlns:a16="http://schemas.microsoft.com/office/drawing/2014/main" id="{5A461CDB-905F-B243-AC48-E87C4BCDAD4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 name="Freeform 5">
            <a:extLst>
              <a:ext uri="{FF2B5EF4-FFF2-40B4-BE49-F238E27FC236}">
                <a16:creationId xmlns:a16="http://schemas.microsoft.com/office/drawing/2014/main" id="{1ED4AC6E-1EF9-EB40-B64A-7A429CC0D0CF}"/>
              </a:ext>
            </a:extLst>
          </p:cNvPr>
          <p:cNvSpPr>
            <a:spLocks/>
          </p:cNvSpPr>
          <p:nvPr/>
        </p:nvSpPr>
        <p:spPr bwMode="auto">
          <a:xfrm rot="18900000" flipH="1">
            <a:off x="2914135" y="3895292"/>
            <a:ext cx="786821" cy="785530"/>
          </a:xfrm>
          <a:custGeom>
            <a:avLst/>
            <a:gdLst>
              <a:gd name="T0" fmla="*/ 0 w 370"/>
              <a:gd name="T1" fmla="*/ 181 h 369"/>
              <a:gd name="T2" fmla="*/ 231 w 370"/>
              <a:gd name="T3" fmla="*/ 0 h 369"/>
              <a:gd name="T4" fmla="*/ 370 w 370"/>
              <a:gd name="T5" fmla="*/ 142 h 369"/>
              <a:gd name="T6" fmla="*/ 240 w 370"/>
              <a:gd name="T7" fmla="*/ 203 h 369"/>
              <a:gd name="T8" fmla="*/ 184 w 370"/>
              <a:gd name="T9" fmla="*/ 369 h 369"/>
              <a:gd name="T10" fmla="*/ 0 w 370"/>
              <a:gd name="T11" fmla="*/ 181 h 369"/>
            </a:gdLst>
            <a:ahLst/>
            <a:cxnLst>
              <a:cxn ang="0">
                <a:pos x="T0" y="T1"/>
              </a:cxn>
              <a:cxn ang="0">
                <a:pos x="T2" y="T3"/>
              </a:cxn>
              <a:cxn ang="0">
                <a:pos x="T4" y="T5"/>
              </a:cxn>
              <a:cxn ang="0">
                <a:pos x="T6" y="T7"/>
              </a:cxn>
              <a:cxn ang="0">
                <a:pos x="T8" y="T9"/>
              </a:cxn>
              <a:cxn ang="0">
                <a:pos x="T10" y="T11"/>
              </a:cxn>
            </a:cxnLst>
            <a:rect l="0" t="0" r="r" b="b"/>
            <a:pathLst>
              <a:path w="370" h="369">
                <a:moveTo>
                  <a:pt x="0" y="181"/>
                </a:moveTo>
                <a:cubicBezTo>
                  <a:pt x="167" y="180"/>
                  <a:pt x="216" y="91"/>
                  <a:pt x="231" y="0"/>
                </a:cubicBezTo>
                <a:cubicBezTo>
                  <a:pt x="370" y="142"/>
                  <a:pt x="370" y="142"/>
                  <a:pt x="370" y="142"/>
                </a:cubicBezTo>
                <a:cubicBezTo>
                  <a:pt x="312" y="151"/>
                  <a:pt x="270" y="171"/>
                  <a:pt x="240" y="203"/>
                </a:cubicBezTo>
                <a:cubicBezTo>
                  <a:pt x="205" y="241"/>
                  <a:pt x="186" y="296"/>
                  <a:pt x="184" y="369"/>
                </a:cubicBezTo>
                <a:lnTo>
                  <a:pt x="0" y="181"/>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3" name="Oval 6">
            <a:extLst>
              <a:ext uri="{FF2B5EF4-FFF2-40B4-BE49-F238E27FC236}">
                <a16:creationId xmlns:a16="http://schemas.microsoft.com/office/drawing/2014/main" id="{9714AE33-A171-574F-BF32-9B71CAC7288B}"/>
              </a:ext>
            </a:extLst>
          </p:cNvPr>
          <p:cNvSpPr>
            <a:spLocks noChangeArrowheads="1"/>
          </p:cNvSpPr>
          <p:nvPr/>
        </p:nvSpPr>
        <p:spPr bwMode="auto">
          <a:xfrm flipH="1">
            <a:off x="2260976" y="3894046"/>
            <a:ext cx="795865" cy="797156"/>
          </a:xfrm>
          <a:prstGeom prst="ellipse">
            <a:avLst/>
          </a:prstGeom>
          <a:solidFill>
            <a:schemeClr val="accent4"/>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4" name="Freeform 5">
            <a:extLst>
              <a:ext uri="{FF2B5EF4-FFF2-40B4-BE49-F238E27FC236}">
                <a16:creationId xmlns:a16="http://schemas.microsoft.com/office/drawing/2014/main" id="{673A159B-8A23-504A-88A7-E24896DC596A}"/>
              </a:ext>
            </a:extLst>
          </p:cNvPr>
          <p:cNvSpPr>
            <a:spLocks/>
          </p:cNvSpPr>
          <p:nvPr/>
        </p:nvSpPr>
        <p:spPr bwMode="auto">
          <a:xfrm rot="10800000" flipH="1">
            <a:off x="8677795" y="2515278"/>
            <a:ext cx="786821" cy="785530"/>
          </a:xfrm>
          <a:custGeom>
            <a:avLst/>
            <a:gdLst>
              <a:gd name="T0" fmla="*/ 0 w 370"/>
              <a:gd name="T1" fmla="*/ 181 h 369"/>
              <a:gd name="T2" fmla="*/ 231 w 370"/>
              <a:gd name="T3" fmla="*/ 0 h 369"/>
              <a:gd name="T4" fmla="*/ 370 w 370"/>
              <a:gd name="T5" fmla="*/ 142 h 369"/>
              <a:gd name="T6" fmla="*/ 240 w 370"/>
              <a:gd name="T7" fmla="*/ 203 h 369"/>
              <a:gd name="T8" fmla="*/ 184 w 370"/>
              <a:gd name="T9" fmla="*/ 369 h 369"/>
              <a:gd name="T10" fmla="*/ 0 w 370"/>
              <a:gd name="T11" fmla="*/ 181 h 369"/>
            </a:gdLst>
            <a:ahLst/>
            <a:cxnLst>
              <a:cxn ang="0">
                <a:pos x="T0" y="T1"/>
              </a:cxn>
              <a:cxn ang="0">
                <a:pos x="T2" y="T3"/>
              </a:cxn>
              <a:cxn ang="0">
                <a:pos x="T4" y="T5"/>
              </a:cxn>
              <a:cxn ang="0">
                <a:pos x="T6" y="T7"/>
              </a:cxn>
              <a:cxn ang="0">
                <a:pos x="T8" y="T9"/>
              </a:cxn>
              <a:cxn ang="0">
                <a:pos x="T10" y="T11"/>
              </a:cxn>
            </a:cxnLst>
            <a:rect l="0" t="0" r="r" b="b"/>
            <a:pathLst>
              <a:path w="370" h="369">
                <a:moveTo>
                  <a:pt x="0" y="181"/>
                </a:moveTo>
                <a:cubicBezTo>
                  <a:pt x="167" y="180"/>
                  <a:pt x="216" y="91"/>
                  <a:pt x="231" y="0"/>
                </a:cubicBezTo>
                <a:cubicBezTo>
                  <a:pt x="370" y="142"/>
                  <a:pt x="370" y="142"/>
                  <a:pt x="370" y="142"/>
                </a:cubicBezTo>
                <a:cubicBezTo>
                  <a:pt x="312" y="151"/>
                  <a:pt x="270" y="171"/>
                  <a:pt x="240" y="203"/>
                </a:cubicBezTo>
                <a:cubicBezTo>
                  <a:pt x="205" y="241"/>
                  <a:pt x="186" y="296"/>
                  <a:pt x="184" y="369"/>
                </a:cubicBezTo>
                <a:lnTo>
                  <a:pt x="0" y="181"/>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 name="Oval 6">
            <a:extLst>
              <a:ext uri="{FF2B5EF4-FFF2-40B4-BE49-F238E27FC236}">
                <a16:creationId xmlns:a16="http://schemas.microsoft.com/office/drawing/2014/main" id="{2A71DD98-F6E9-9047-A31D-56EE53D00DB3}"/>
              </a:ext>
            </a:extLst>
          </p:cNvPr>
          <p:cNvSpPr>
            <a:spLocks noChangeArrowheads="1"/>
          </p:cNvSpPr>
          <p:nvPr/>
        </p:nvSpPr>
        <p:spPr bwMode="auto">
          <a:xfrm flipH="1">
            <a:off x="9135159" y="2964891"/>
            <a:ext cx="795865" cy="797156"/>
          </a:xfrm>
          <a:prstGeom prst="ellipse">
            <a:avLst/>
          </a:prstGeom>
          <a:solidFill>
            <a:schemeClr val="accent4"/>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6" name="Freeform 5">
            <a:extLst>
              <a:ext uri="{FF2B5EF4-FFF2-40B4-BE49-F238E27FC236}">
                <a16:creationId xmlns:a16="http://schemas.microsoft.com/office/drawing/2014/main" id="{31138456-D6EC-2540-A4FF-563773CA4D56}"/>
              </a:ext>
            </a:extLst>
          </p:cNvPr>
          <p:cNvSpPr>
            <a:spLocks/>
          </p:cNvSpPr>
          <p:nvPr/>
        </p:nvSpPr>
        <p:spPr bwMode="auto">
          <a:xfrm rot="10800000" flipH="1">
            <a:off x="7486506" y="5295001"/>
            <a:ext cx="786821" cy="785530"/>
          </a:xfrm>
          <a:custGeom>
            <a:avLst/>
            <a:gdLst>
              <a:gd name="T0" fmla="*/ 0 w 370"/>
              <a:gd name="T1" fmla="*/ 181 h 369"/>
              <a:gd name="T2" fmla="*/ 231 w 370"/>
              <a:gd name="T3" fmla="*/ 0 h 369"/>
              <a:gd name="T4" fmla="*/ 370 w 370"/>
              <a:gd name="T5" fmla="*/ 142 h 369"/>
              <a:gd name="T6" fmla="*/ 240 w 370"/>
              <a:gd name="T7" fmla="*/ 203 h 369"/>
              <a:gd name="T8" fmla="*/ 184 w 370"/>
              <a:gd name="T9" fmla="*/ 369 h 369"/>
              <a:gd name="T10" fmla="*/ 0 w 370"/>
              <a:gd name="T11" fmla="*/ 181 h 369"/>
            </a:gdLst>
            <a:ahLst/>
            <a:cxnLst>
              <a:cxn ang="0">
                <a:pos x="T0" y="T1"/>
              </a:cxn>
              <a:cxn ang="0">
                <a:pos x="T2" y="T3"/>
              </a:cxn>
              <a:cxn ang="0">
                <a:pos x="T4" y="T5"/>
              </a:cxn>
              <a:cxn ang="0">
                <a:pos x="T6" y="T7"/>
              </a:cxn>
              <a:cxn ang="0">
                <a:pos x="T8" y="T9"/>
              </a:cxn>
              <a:cxn ang="0">
                <a:pos x="T10" y="T11"/>
              </a:cxn>
            </a:cxnLst>
            <a:rect l="0" t="0" r="r" b="b"/>
            <a:pathLst>
              <a:path w="370" h="369">
                <a:moveTo>
                  <a:pt x="0" y="181"/>
                </a:moveTo>
                <a:cubicBezTo>
                  <a:pt x="167" y="180"/>
                  <a:pt x="216" y="91"/>
                  <a:pt x="231" y="0"/>
                </a:cubicBezTo>
                <a:cubicBezTo>
                  <a:pt x="370" y="142"/>
                  <a:pt x="370" y="142"/>
                  <a:pt x="370" y="142"/>
                </a:cubicBezTo>
                <a:cubicBezTo>
                  <a:pt x="312" y="151"/>
                  <a:pt x="270" y="171"/>
                  <a:pt x="240" y="203"/>
                </a:cubicBezTo>
                <a:cubicBezTo>
                  <a:pt x="205" y="241"/>
                  <a:pt x="186" y="296"/>
                  <a:pt x="184" y="369"/>
                </a:cubicBezTo>
                <a:lnTo>
                  <a:pt x="0" y="181"/>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7" name="Oval 6">
            <a:extLst>
              <a:ext uri="{FF2B5EF4-FFF2-40B4-BE49-F238E27FC236}">
                <a16:creationId xmlns:a16="http://schemas.microsoft.com/office/drawing/2014/main" id="{982716D3-FC2D-9D43-8D9E-1805684C609A}"/>
              </a:ext>
            </a:extLst>
          </p:cNvPr>
          <p:cNvSpPr>
            <a:spLocks noChangeArrowheads="1"/>
          </p:cNvSpPr>
          <p:nvPr/>
        </p:nvSpPr>
        <p:spPr bwMode="auto">
          <a:xfrm flipH="1">
            <a:off x="7943869" y="5744614"/>
            <a:ext cx="795865" cy="797156"/>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8" name="Freeform 5">
            <a:extLst>
              <a:ext uri="{FF2B5EF4-FFF2-40B4-BE49-F238E27FC236}">
                <a16:creationId xmlns:a16="http://schemas.microsoft.com/office/drawing/2014/main" id="{1DDDDCDF-5010-C949-9286-9C5AD09FD40F}"/>
              </a:ext>
            </a:extLst>
          </p:cNvPr>
          <p:cNvSpPr>
            <a:spLocks/>
          </p:cNvSpPr>
          <p:nvPr/>
        </p:nvSpPr>
        <p:spPr bwMode="auto">
          <a:xfrm rot="10800000">
            <a:off x="3858648" y="5243714"/>
            <a:ext cx="786821" cy="785530"/>
          </a:xfrm>
          <a:custGeom>
            <a:avLst/>
            <a:gdLst>
              <a:gd name="T0" fmla="*/ 0 w 370"/>
              <a:gd name="T1" fmla="*/ 181 h 369"/>
              <a:gd name="T2" fmla="*/ 231 w 370"/>
              <a:gd name="T3" fmla="*/ 0 h 369"/>
              <a:gd name="T4" fmla="*/ 370 w 370"/>
              <a:gd name="T5" fmla="*/ 142 h 369"/>
              <a:gd name="T6" fmla="*/ 240 w 370"/>
              <a:gd name="T7" fmla="*/ 203 h 369"/>
              <a:gd name="T8" fmla="*/ 184 w 370"/>
              <a:gd name="T9" fmla="*/ 369 h 369"/>
              <a:gd name="T10" fmla="*/ 0 w 370"/>
              <a:gd name="T11" fmla="*/ 181 h 369"/>
            </a:gdLst>
            <a:ahLst/>
            <a:cxnLst>
              <a:cxn ang="0">
                <a:pos x="T0" y="T1"/>
              </a:cxn>
              <a:cxn ang="0">
                <a:pos x="T2" y="T3"/>
              </a:cxn>
              <a:cxn ang="0">
                <a:pos x="T4" y="T5"/>
              </a:cxn>
              <a:cxn ang="0">
                <a:pos x="T6" y="T7"/>
              </a:cxn>
              <a:cxn ang="0">
                <a:pos x="T8" y="T9"/>
              </a:cxn>
              <a:cxn ang="0">
                <a:pos x="T10" y="T11"/>
              </a:cxn>
            </a:cxnLst>
            <a:rect l="0" t="0" r="r" b="b"/>
            <a:pathLst>
              <a:path w="370" h="369">
                <a:moveTo>
                  <a:pt x="0" y="181"/>
                </a:moveTo>
                <a:cubicBezTo>
                  <a:pt x="167" y="180"/>
                  <a:pt x="216" y="91"/>
                  <a:pt x="231" y="0"/>
                </a:cubicBezTo>
                <a:cubicBezTo>
                  <a:pt x="370" y="142"/>
                  <a:pt x="370" y="142"/>
                  <a:pt x="370" y="142"/>
                </a:cubicBezTo>
                <a:cubicBezTo>
                  <a:pt x="312" y="151"/>
                  <a:pt x="270" y="171"/>
                  <a:pt x="240" y="203"/>
                </a:cubicBezTo>
                <a:cubicBezTo>
                  <a:pt x="205" y="241"/>
                  <a:pt x="186" y="296"/>
                  <a:pt x="184" y="369"/>
                </a:cubicBezTo>
                <a:lnTo>
                  <a:pt x="0" y="181"/>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9" name="Oval 6">
            <a:extLst>
              <a:ext uri="{FF2B5EF4-FFF2-40B4-BE49-F238E27FC236}">
                <a16:creationId xmlns:a16="http://schemas.microsoft.com/office/drawing/2014/main" id="{DFD056CA-A734-B646-A085-64E45D98E852}"/>
              </a:ext>
            </a:extLst>
          </p:cNvPr>
          <p:cNvSpPr>
            <a:spLocks noChangeArrowheads="1"/>
          </p:cNvSpPr>
          <p:nvPr/>
        </p:nvSpPr>
        <p:spPr bwMode="auto">
          <a:xfrm>
            <a:off x="3392239" y="5693327"/>
            <a:ext cx="795865" cy="797156"/>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0" name="Freeform 5">
            <a:extLst>
              <a:ext uri="{FF2B5EF4-FFF2-40B4-BE49-F238E27FC236}">
                <a16:creationId xmlns:a16="http://schemas.microsoft.com/office/drawing/2014/main" id="{94A405AD-ADFF-2942-9CA0-8459F3B2BA7B}"/>
              </a:ext>
            </a:extLst>
          </p:cNvPr>
          <p:cNvSpPr>
            <a:spLocks/>
          </p:cNvSpPr>
          <p:nvPr/>
        </p:nvSpPr>
        <p:spPr bwMode="auto">
          <a:xfrm rot="16200000">
            <a:off x="3891089" y="4349818"/>
            <a:ext cx="786821" cy="785530"/>
          </a:xfrm>
          <a:custGeom>
            <a:avLst/>
            <a:gdLst>
              <a:gd name="T0" fmla="*/ 0 w 370"/>
              <a:gd name="T1" fmla="*/ 181 h 369"/>
              <a:gd name="T2" fmla="*/ 231 w 370"/>
              <a:gd name="T3" fmla="*/ 0 h 369"/>
              <a:gd name="T4" fmla="*/ 370 w 370"/>
              <a:gd name="T5" fmla="*/ 142 h 369"/>
              <a:gd name="T6" fmla="*/ 240 w 370"/>
              <a:gd name="T7" fmla="*/ 203 h 369"/>
              <a:gd name="T8" fmla="*/ 184 w 370"/>
              <a:gd name="T9" fmla="*/ 369 h 369"/>
              <a:gd name="T10" fmla="*/ 0 w 370"/>
              <a:gd name="T11" fmla="*/ 181 h 369"/>
            </a:gdLst>
            <a:ahLst/>
            <a:cxnLst>
              <a:cxn ang="0">
                <a:pos x="T0" y="T1"/>
              </a:cxn>
              <a:cxn ang="0">
                <a:pos x="T2" y="T3"/>
              </a:cxn>
              <a:cxn ang="0">
                <a:pos x="T4" y="T5"/>
              </a:cxn>
              <a:cxn ang="0">
                <a:pos x="T6" y="T7"/>
              </a:cxn>
              <a:cxn ang="0">
                <a:pos x="T8" y="T9"/>
              </a:cxn>
              <a:cxn ang="0">
                <a:pos x="T10" y="T11"/>
              </a:cxn>
            </a:cxnLst>
            <a:rect l="0" t="0" r="r" b="b"/>
            <a:pathLst>
              <a:path w="370" h="369">
                <a:moveTo>
                  <a:pt x="0" y="181"/>
                </a:moveTo>
                <a:cubicBezTo>
                  <a:pt x="167" y="180"/>
                  <a:pt x="216" y="91"/>
                  <a:pt x="231" y="0"/>
                </a:cubicBezTo>
                <a:cubicBezTo>
                  <a:pt x="370" y="142"/>
                  <a:pt x="370" y="142"/>
                  <a:pt x="370" y="142"/>
                </a:cubicBezTo>
                <a:cubicBezTo>
                  <a:pt x="312" y="151"/>
                  <a:pt x="270" y="171"/>
                  <a:pt x="240" y="203"/>
                </a:cubicBezTo>
                <a:cubicBezTo>
                  <a:pt x="205" y="241"/>
                  <a:pt x="186" y="296"/>
                  <a:pt x="184" y="369"/>
                </a:cubicBezTo>
                <a:lnTo>
                  <a:pt x="0" y="181"/>
                </a:lnTo>
                <a:close/>
              </a:path>
            </a:pathLst>
          </a:custGeom>
          <a:solidFill>
            <a:srgbClr val="D9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1" name="Oval 6">
            <a:extLst>
              <a:ext uri="{FF2B5EF4-FFF2-40B4-BE49-F238E27FC236}">
                <a16:creationId xmlns:a16="http://schemas.microsoft.com/office/drawing/2014/main" id="{342E1ECA-261C-704E-A81D-5A716CE849D9}"/>
              </a:ext>
            </a:extLst>
          </p:cNvPr>
          <p:cNvSpPr>
            <a:spLocks noChangeArrowheads="1"/>
          </p:cNvSpPr>
          <p:nvPr/>
        </p:nvSpPr>
        <p:spPr bwMode="auto">
          <a:xfrm>
            <a:off x="3431141" y="3882119"/>
            <a:ext cx="795865" cy="797156"/>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2" name="Freeform 5">
            <a:extLst>
              <a:ext uri="{FF2B5EF4-FFF2-40B4-BE49-F238E27FC236}">
                <a16:creationId xmlns:a16="http://schemas.microsoft.com/office/drawing/2014/main" id="{F17CD483-3526-9345-89F9-0B62238A4BEF}"/>
              </a:ext>
            </a:extLst>
          </p:cNvPr>
          <p:cNvSpPr>
            <a:spLocks/>
          </p:cNvSpPr>
          <p:nvPr/>
        </p:nvSpPr>
        <p:spPr bwMode="auto">
          <a:xfrm rot="16200000">
            <a:off x="4003315" y="1705949"/>
            <a:ext cx="786821" cy="785530"/>
          </a:xfrm>
          <a:custGeom>
            <a:avLst/>
            <a:gdLst>
              <a:gd name="T0" fmla="*/ 0 w 370"/>
              <a:gd name="T1" fmla="*/ 181 h 369"/>
              <a:gd name="T2" fmla="*/ 231 w 370"/>
              <a:gd name="T3" fmla="*/ 0 h 369"/>
              <a:gd name="T4" fmla="*/ 370 w 370"/>
              <a:gd name="T5" fmla="*/ 142 h 369"/>
              <a:gd name="T6" fmla="*/ 240 w 370"/>
              <a:gd name="T7" fmla="*/ 203 h 369"/>
              <a:gd name="T8" fmla="*/ 184 w 370"/>
              <a:gd name="T9" fmla="*/ 369 h 369"/>
              <a:gd name="T10" fmla="*/ 0 w 370"/>
              <a:gd name="T11" fmla="*/ 181 h 369"/>
            </a:gdLst>
            <a:ahLst/>
            <a:cxnLst>
              <a:cxn ang="0">
                <a:pos x="T0" y="T1"/>
              </a:cxn>
              <a:cxn ang="0">
                <a:pos x="T2" y="T3"/>
              </a:cxn>
              <a:cxn ang="0">
                <a:pos x="T4" y="T5"/>
              </a:cxn>
              <a:cxn ang="0">
                <a:pos x="T6" y="T7"/>
              </a:cxn>
              <a:cxn ang="0">
                <a:pos x="T8" y="T9"/>
              </a:cxn>
              <a:cxn ang="0">
                <a:pos x="T10" y="T11"/>
              </a:cxn>
            </a:cxnLst>
            <a:rect l="0" t="0" r="r" b="b"/>
            <a:pathLst>
              <a:path w="370" h="369">
                <a:moveTo>
                  <a:pt x="0" y="181"/>
                </a:moveTo>
                <a:cubicBezTo>
                  <a:pt x="167" y="180"/>
                  <a:pt x="216" y="91"/>
                  <a:pt x="231" y="0"/>
                </a:cubicBezTo>
                <a:cubicBezTo>
                  <a:pt x="370" y="142"/>
                  <a:pt x="370" y="142"/>
                  <a:pt x="370" y="142"/>
                </a:cubicBezTo>
                <a:cubicBezTo>
                  <a:pt x="312" y="151"/>
                  <a:pt x="270" y="171"/>
                  <a:pt x="240" y="203"/>
                </a:cubicBezTo>
                <a:cubicBezTo>
                  <a:pt x="205" y="241"/>
                  <a:pt x="186" y="296"/>
                  <a:pt x="184" y="369"/>
                </a:cubicBezTo>
                <a:lnTo>
                  <a:pt x="0" y="181"/>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3" name="Oval 6">
            <a:extLst>
              <a:ext uri="{FF2B5EF4-FFF2-40B4-BE49-F238E27FC236}">
                <a16:creationId xmlns:a16="http://schemas.microsoft.com/office/drawing/2014/main" id="{9584A732-B1A9-6740-89E4-2664451D2B9F}"/>
              </a:ext>
            </a:extLst>
          </p:cNvPr>
          <p:cNvSpPr>
            <a:spLocks noChangeArrowheads="1"/>
          </p:cNvSpPr>
          <p:nvPr/>
        </p:nvSpPr>
        <p:spPr bwMode="auto">
          <a:xfrm>
            <a:off x="3543367" y="1238250"/>
            <a:ext cx="795865" cy="797156"/>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4" name="Freeform 5">
            <a:extLst>
              <a:ext uri="{FF2B5EF4-FFF2-40B4-BE49-F238E27FC236}">
                <a16:creationId xmlns:a16="http://schemas.microsoft.com/office/drawing/2014/main" id="{1D1CCA92-D5B9-5D47-98BC-9C67CCE23E00}"/>
              </a:ext>
            </a:extLst>
          </p:cNvPr>
          <p:cNvSpPr>
            <a:spLocks/>
          </p:cNvSpPr>
          <p:nvPr/>
        </p:nvSpPr>
        <p:spPr bwMode="auto">
          <a:xfrm rot="10800000">
            <a:off x="3912947" y="2571171"/>
            <a:ext cx="786821" cy="785530"/>
          </a:xfrm>
          <a:custGeom>
            <a:avLst/>
            <a:gdLst>
              <a:gd name="T0" fmla="*/ 0 w 370"/>
              <a:gd name="T1" fmla="*/ 181 h 369"/>
              <a:gd name="T2" fmla="*/ 231 w 370"/>
              <a:gd name="T3" fmla="*/ 0 h 369"/>
              <a:gd name="T4" fmla="*/ 370 w 370"/>
              <a:gd name="T5" fmla="*/ 142 h 369"/>
              <a:gd name="T6" fmla="*/ 240 w 370"/>
              <a:gd name="T7" fmla="*/ 203 h 369"/>
              <a:gd name="T8" fmla="*/ 184 w 370"/>
              <a:gd name="T9" fmla="*/ 369 h 369"/>
              <a:gd name="T10" fmla="*/ 0 w 370"/>
              <a:gd name="T11" fmla="*/ 181 h 369"/>
            </a:gdLst>
            <a:ahLst/>
            <a:cxnLst>
              <a:cxn ang="0">
                <a:pos x="T0" y="T1"/>
              </a:cxn>
              <a:cxn ang="0">
                <a:pos x="T2" y="T3"/>
              </a:cxn>
              <a:cxn ang="0">
                <a:pos x="T4" y="T5"/>
              </a:cxn>
              <a:cxn ang="0">
                <a:pos x="T6" y="T7"/>
              </a:cxn>
              <a:cxn ang="0">
                <a:pos x="T8" y="T9"/>
              </a:cxn>
              <a:cxn ang="0">
                <a:pos x="T10" y="T11"/>
              </a:cxn>
            </a:cxnLst>
            <a:rect l="0" t="0" r="r" b="b"/>
            <a:pathLst>
              <a:path w="370" h="369">
                <a:moveTo>
                  <a:pt x="0" y="181"/>
                </a:moveTo>
                <a:cubicBezTo>
                  <a:pt x="167" y="180"/>
                  <a:pt x="216" y="91"/>
                  <a:pt x="231" y="0"/>
                </a:cubicBezTo>
                <a:cubicBezTo>
                  <a:pt x="370" y="142"/>
                  <a:pt x="370" y="142"/>
                  <a:pt x="370" y="142"/>
                </a:cubicBezTo>
                <a:cubicBezTo>
                  <a:pt x="312" y="151"/>
                  <a:pt x="270" y="171"/>
                  <a:pt x="240" y="203"/>
                </a:cubicBezTo>
                <a:cubicBezTo>
                  <a:pt x="205" y="241"/>
                  <a:pt x="186" y="296"/>
                  <a:pt x="184" y="369"/>
                </a:cubicBezTo>
                <a:lnTo>
                  <a:pt x="0" y="181"/>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5" name="Oval 6">
            <a:extLst>
              <a:ext uri="{FF2B5EF4-FFF2-40B4-BE49-F238E27FC236}">
                <a16:creationId xmlns:a16="http://schemas.microsoft.com/office/drawing/2014/main" id="{595C72E2-FC09-954D-A2C6-45D4CAD23E61}"/>
              </a:ext>
            </a:extLst>
          </p:cNvPr>
          <p:cNvSpPr>
            <a:spLocks noChangeArrowheads="1"/>
          </p:cNvSpPr>
          <p:nvPr/>
        </p:nvSpPr>
        <p:spPr bwMode="auto">
          <a:xfrm>
            <a:off x="3446539" y="3020784"/>
            <a:ext cx="795865" cy="797156"/>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6" name="Freeform 5">
            <a:extLst>
              <a:ext uri="{FF2B5EF4-FFF2-40B4-BE49-F238E27FC236}">
                <a16:creationId xmlns:a16="http://schemas.microsoft.com/office/drawing/2014/main" id="{567B8575-09A0-1E47-BCF1-540A858F9E69}"/>
              </a:ext>
            </a:extLst>
          </p:cNvPr>
          <p:cNvSpPr>
            <a:spLocks/>
          </p:cNvSpPr>
          <p:nvPr/>
        </p:nvSpPr>
        <p:spPr bwMode="auto">
          <a:xfrm rot="2700000">
            <a:off x="7675669" y="2146794"/>
            <a:ext cx="786821" cy="785530"/>
          </a:xfrm>
          <a:custGeom>
            <a:avLst/>
            <a:gdLst>
              <a:gd name="T0" fmla="*/ 0 w 370"/>
              <a:gd name="T1" fmla="*/ 181 h 369"/>
              <a:gd name="T2" fmla="*/ 231 w 370"/>
              <a:gd name="T3" fmla="*/ 0 h 369"/>
              <a:gd name="T4" fmla="*/ 370 w 370"/>
              <a:gd name="T5" fmla="*/ 142 h 369"/>
              <a:gd name="T6" fmla="*/ 240 w 370"/>
              <a:gd name="T7" fmla="*/ 203 h 369"/>
              <a:gd name="T8" fmla="*/ 184 w 370"/>
              <a:gd name="T9" fmla="*/ 369 h 369"/>
              <a:gd name="T10" fmla="*/ 0 w 370"/>
              <a:gd name="T11" fmla="*/ 181 h 369"/>
            </a:gdLst>
            <a:ahLst/>
            <a:cxnLst>
              <a:cxn ang="0">
                <a:pos x="T0" y="T1"/>
              </a:cxn>
              <a:cxn ang="0">
                <a:pos x="T2" y="T3"/>
              </a:cxn>
              <a:cxn ang="0">
                <a:pos x="T4" y="T5"/>
              </a:cxn>
              <a:cxn ang="0">
                <a:pos x="T6" y="T7"/>
              </a:cxn>
              <a:cxn ang="0">
                <a:pos x="T8" y="T9"/>
              </a:cxn>
              <a:cxn ang="0">
                <a:pos x="T10" y="T11"/>
              </a:cxn>
            </a:cxnLst>
            <a:rect l="0" t="0" r="r" b="b"/>
            <a:pathLst>
              <a:path w="370" h="369">
                <a:moveTo>
                  <a:pt x="0" y="181"/>
                </a:moveTo>
                <a:cubicBezTo>
                  <a:pt x="167" y="180"/>
                  <a:pt x="216" y="91"/>
                  <a:pt x="231" y="0"/>
                </a:cubicBezTo>
                <a:cubicBezTo>
                  <a:pt x="370" y="142"/>
                  <a:pt x="370" y="142"/>
                  <a:pt x="370" y="142"/>
                </a:cubicBezTo>
                <a:cubicBezTo>
                  <a:pt x="312" y="151"/>
                  <a:pt x="270" y="171"/>
                  <a:pt x="240" y="203"/>
                </a:cubicBezTo>
                <a:cubicBezTo>
                  <a:pt x="205" y="241"/>
                  <a:pt x="186" y="296"/>
                  <a:pt x="184" y="369"/>
                </a:cubicBezTo>
                <a:lnTo>
                  <a:pt x="0" y="181"/>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7" name="Oval 6">
            <a:extLst>
              <a:ext uri="{FF2B5EF4-FFF2-40B4-BE49-F238E27FC236}">
                <a16:creationId xmlns:a16="http://schemas.microsoft.com/office/drawing/2014/main" id="{489526FC-1439-F34F-9D83-88ED3928404F}"/>
              </a:ext>
            </a:extLst>
          </p:cNvPr>
          <p:cNvSpPr>
            <a:spLocks noChangeArrowheads="1"/>
          </p:cNvSpPr>
          <p:nvPr/>
        </p:nvSpPr>
        <p:spPr bwMode="auto">
          <a:xfrm>
            <a:off x="8319784" y="2145548"/>
            <a:ext cx="795865" cy="797156"/>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8" name="Freeform 5">
            <a:extLst>
              <a:ext uri="{FF2B5EF4-FFF2-40B4-BE49-F238E27FC236}">
                <a16:creationId xmlns:a16="http://schemas.microsoft.com/office/drawing/2014/main" id="{BB2D28C2-C0B9-5345-A956-8DD4D35B2E10}"/>
              </a:ext>
            </a:extLst>
          </p:cNvPr>
          <p:cNvSpPr>
            <a:spLocks/>
          </p:cNvSpPr>
          <p:nvPr/>
        </p:nvSpPr>
        <p:spPr bwMode="auto">
          <a:xfrm>
            <a:off x="7486506" y="4331036"/>
            <a:ext cx="786821" cy="785530"/>
          </a:xfrm>
          <a:custGeom>
            <a:avLst/>
            <a:gdLst>
              <a:gd name="T0" fmla="*/ 0 w 370"/>
              <a:gd name="T1" fmla="*/ 181 h 369"/>
              <a:gd name="T2" fmla="*/ 231 w 370"/>
              <a:gd name="T3" fmla="*/ 0 h 369"/>
              <a:gd name="T4" fmla="*/ 370 w 370"/>
              <a:gd name="T5" fmla="*/ 142 h 369"/>
              <a:gd name="T6" fmla="*/ 240 w 370"/>
              <a:gd name="T7" fmla="*/ 203 h 369"/>
              <a:gd name="T8" fmla="*/ 184 w 370"/>
              <a:gd name="T9" fmla="*/ 369 h 369"/>
              <a:gd name="T10" fmla="*/ 0 w 370"/>
              <a:gd name="T11" fmla="*/ 181 h 369"/>
            </a:gdLst>
            <a:ahLst/>
            <a:cxnLst>
              <a:cxn ang="0">
                <a:pos x="T0" y="T1"/>
              </a:cxn>
              <a:cxn ang="0">
                <a:pos x="T2" y="T3"/>
              </a:cxn>
              <a:cxn ang="0">
                <a:pos x="T4" y="T5"/>
              </a:cxn>
              <a:cxn ang="0">
                <a:pos x="T6" y="T7"/>
              </a:cxn>
              <a:cxn ang="0">
                <a:pos x="T8" y="T9"/>
              </a:cxn>
              <a:cxn ang="0">
                <a:pos x="T10" y="T11"/>
              </a:cxn>
            </a:cxnLst>
            <a:rect l="0" t="0" r="r" b="b"/>
            <a:pathLst>
              <a:path w="370" h="369">
                <a:moveTo>
                  <a:pt x="0" y="181"/>
                </a:moveTo>
                <a:cubicBezTo>
                  <a:pt x="167" y="180"/>
                  <a:pt x="216" y="91"/>
                  <a:pt x="231" y="0"/>
                </a:cubicBezTo>
                <a:cubicBezTo>
                  <a:pt x="370" y="142"/>
                  <a:pt x="370" y="142"/>
                  <a:pt x="370" y="142"/>
                </a:cubicBezTo>
                <a:cubicBezTo>
                  <a:pt x="312" y="151"/>
                  <a:pt x="270" y="171"/>
                  <a:pt x="240" y="203"/>
                </a:cubicBezTo>
                <a:cubicBezTo>
                  <a:pt x="205" y="241"/>
                  <a:pt x="186" y="296"/>
                  <a:pt x="184" y="369"/>
                </a:cubicBezTo>
                <a:lnTo>
                  <a:pt x="0" y="181"/>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19" name="Oval 6">
            <a:extLst>
              <a:ext uri="{FF2B5EF4-FFF2-40B4-BE49-F238E27FC236}">
                <a16:creationId xmlns:a16="http://schemas.microsoft.com/office/drawing/2014/main" id="{BFCEEF05-B417-8B4C-8F83-817B745B3440}"/>
              </a:ext>
            </a:extLst>
          </p:cNvPr>
          <p:cNvSpPr>
            <a:spLocks noChangeArrowheads="1"/>
          </p:cNvSpPr>
          <p:nvPr/>
        </p:nvSpPr>
        <p:spPr bwMode="auto">
          <a:xfrm>
            <a:off x="7943869" y="3869798"/>
            <a:ext cx="795865" cy="797156"/>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21" name="Freeform 10">
            <a:extLst>
              <a:ext uri="{FF2B5EF4-FFF2-40B4-BE49-F238E27FC236}">
                <a16:creationId xmlns:a16="http://schemas.microsoft.com/office/drawing/2014/main" id="{07DA78FB-4071-B24A-A4C5-1B5DF6FB1D77}"/>
              </a:ext>
            </a:extLst>
          </p:cNvPr>
          <p:cNvSpPr>
            <a:spLocks/>
          </p:cNvSpPr>
          <p:nvPr/>
        </p:nvSpPr>
        <p:spPr bwMode="auto">
          <a:xfrm rot="16200000">
            <a:off x="6119683" y="3946599"/>
            <a:ext cx="1366822" cy="1366822"/>
          </a:xfrm>
          <a:custGeom>
            <a:avLst/>
            <a:gdLst>
              <a:gd name="T0" fmla="*/ 487 w 487"/>
              <a:gd name="T1" fmla="*/ 274 h 487"/>
              <a:gd name="T2" fmla="*/ 207 w 487"/>
              <a:gd name="T3" fmla="*/ 487 h 487"/>
              <a:gd name="T4" fmla="*/ 0 w 487"/>
              <a:gd name="T5" fmla="*/ 275 h 487"/>
              <a:gd name="T6" fmla="*/ 220 w 487"/>
              <a:gd name="T7" fmla="*/ 0 h 487"/>
              <a:gd name="T8" fmla="*/ 487 w 487"/>
              <a:gd name="T9" fmla="*/ 274 h 487"/>
            </a:gdLst>
            <a:ahLst/>
            <a:cxnLst>
              <a:cxn ang="0">
                <a:pos x="T0" y="T1"/>
              </a:cxn>
              <a:cxn ang="0">
                <a:pos x="T2" y="T3"/>
              </a:cxn>
              <a:cxn ang="0">
                <a:pos x="T4" y="T5"/>
              </a:cxn>
              <a:cxn ang="0">
                <a:pos x="T6" y="T7"/>
              </a:cxn>
              <a:cxn ang="0">
                <a:pos x="T8" y="T9"/>
              </a:cxn>
            </a:cxnLst>
            <a:rect l="0" t="0" r="r" b="b"/>
            <a:pathLst>
              <a:path w="487" h="487">
                <a:moveTo>
                  <a:pt x="487" y="274"/>
                </a:moveTo>
                <a:cubicBezTo>
                  <a:pt x="278" y="257"/>
                  <a:pt x="219" y="345"/>
                  <a:pt x="207" y="487"/>
                </a:cubicBezTo>
                <a:cubicBezTo>
                  <a:pt x="0" y="275"/>
                  <a:pt x="0" y="275"/>
                  <a:pt x="0" y="275"/>
                </a:cubicBezTo>
                <a:cubicBezTo>
                  <a:pt x="142" y="267"/>
                  <a:pt x="231" y="209"/>
                  <a:pt x="220" y="0"/>
                </a:cubicBezTo>
                <a:lnTo>
                  <a:pt x="487" y="274"/>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22" name="Oval 9">
            <a:extLst>
              <a:ext uri="{FF2B5EF4-FFF2-40B4-BE49-F238E27FC236}">
                <a16:creationId xmlns:a16="http://schemas.microsoft.com/office/drawing/2014/main" id="{630E20FA-8245-7D41-8770-930FB9D352BA}"/>
              </a:ext>
            </a:extLst>
          </p:cNvPr>
          <p:cNvSpPr>
            <a:spLocks noChangeArrowheads="1"/>
          </p:cNvSpPr>
          <p:nvPr/>
        </p:nvSpPr>
        <p:spPr bwMode="auto">
          <a:xfrm>
            <a:off x="6889985" y="4728615"/>
            <a:ext cx="1107127" cy="1109078"/>
          </a:xfrm>
          <a:prstGeom prst="ellipse">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23" name="Freeform 10">
            <a:extLst>
              <a:ext uri="{FF2B5EF4-FFF2-40B4-BE49-F238E27FC236}">
                <a16:creationId xmlns:a16="http://schemas.microsoft.com/office/drawing/2014/main" id="{E805BCDB-0C44-4C4A-951C-90D276E56ADF}"/>
              </a:ext>
            </a:extLst>
          </p:cNvPr>
          <p:cNvSpPr>
            <a:spLocks/>
          </p:cNvSpPr>
          <p:nvPr/>
        </p:nvSpPr>
        <p:spPr bwMode="auto">
          <a:xfrm>
            <a:off x="4645469" y="3929022"/>
            <a:ext cx="1366822" cy="1366822"/>
          </a:xfrm>
          <a:custGeom>
            <a:avLst/>
            <a:gdLst>
              <a:gd name="T0" fmla="*/ 487 w 487"/>
              <a:gd name="T1" fmla="*/ 274 h 487"/>
              <a:gd name="T2" fmla="*/ 207 w 487"/>
              <a:gd name="T3" fmla="*/ 487 h 487"/>
              <a:gd name="T4" fmla="*/ 0 w 487"/>
              <a:gd name="T5" fmla="*/ 275 h 487"/>
              <a:gd name="T6" fmla="*/ 220 w 487"/>
              <a:gd name="T7" fmla="*/ 0 h 487"/>
              <a:gd name="T8" fmla="*/ 487 w 487"/>
              <a:gd name="T9" fmla="*/ 274 h 487"/>
            </a:gdLst>
            <a:ahLst/>
            <a:cxnLst>
              <a:cxn ang="0">
                <a:pos x="T0" y="T1"/>
              </a:cxn>
              <a:cxn ang="0">
                <a:pos x="T2" y="T3"/>
              </a:cxn>
              <a:cxn ang="0">
                <a:pos x="T4" y="T5"/>
              </a:cxn>
              <a:cxn ang="0">
                <a:pos x="T6" y="T7"/>
              </a:cxn>
              <a:cxn ang="0">
                <a:pos x="T8" y="T9"/>
              </a:cxn>
            </a:cxnLst>
            <a:rect l="0" t="0" r="r" b="b"/>
            <a:pathLst>
              <a:path w="487" h="487">
                <a:moveTo>
                  <a:pt x="487" y="274"/>
                </a:moveTo>
                <a:cubicBezTo>
                  <a:pt x="278" y="257"/>
                  <a:pt x="219" y="345"/>
                  <a:pt x="207" y="487"/>
                </a:cubicBezTo>
                <a:cubicBezTo>
                  <a:pt x="0" y="275"/>
                  <a:pt x="0" y="275"/>
                  <a:pt x="0" y="275"/>
                </a:cubicBezTo>
                <a:cubicBezTo>
                  <a:pt x="142" y="267"/>
                  <a:pt x="231" y="209"/>
                  <a:pt x="220" y="0"/>
                </a:cubicBezTo>
                <a:lnTo>
                  <a:pt x="487" y="274"/>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24" name="Oval 9">
            <a:extLst>
              <a:ext uri="{FF2B5EF4-FFF2-40B4-BE49-F238E27FC236}">
                <a16:creationId xmlns:a16="http://schemas.microsoft.com/office/drawing/2014/main" id="{5FAAF369-BA7B-4040-8A4E-D2708B2F8FF9}"/>
              </a:ext>
            </a:extLst>
          </p:cNvPr>
          <p:cNvSpPr>
            <a:spLocks noChangeArrowheads="1"/>
          </p:cNvSpPr>
          <p:nvPr/>
        </p:nvSpPr>
        <p:spPr bwMode="auto">
          <a:xfrm>
            <a:off x="4122172" y="4698348"/>
            <a:ext cx="1107127" cy="1109078"/>
          </a:xfrm>
          <a:prstGeom prst="ellipse">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25" name="Freeform 10">
            <a:extLst>
              <a:ext uri="{FF2B5EF4-FFF2-40B4-BE49-F238E27FC236}">
                <a16:creationId xmlns:a16="http://schemas.microsoft.com/office/drawing/2014/main" id="{0C480C38-37C0-EC4F-A8EA-4A92B7FC662B}"/>
              </a:ext>
            </a:extLst>
          </p:cNvPr>
          <p:cNvSpPr>
            <a:spLocks/>
          </p:cNvSpPr>
          <p:nvPr/>
        </p:nvSpPr>
        <p:spPr bwMode="auto">
          <a:xfrm rot="5400000">
            <a:off x="4693308" y="2471735"/>
            <a:ext cx="1366822" cy="1366822"/>
          </a:xfrm>
          <a:custGeom>
            <a:avLst/>
            <a:gdLst>
              <a:gd name="T0" fmla="*/ 487 w 487"/>
              <a:gd name="T1" fmla="*/ 274 h 487"/>
              <a:gd name="T2" fmla="*/ 207 w 487"/>
              <a:gd name="T3" fmla="*/ 487 h 487"/>
              <a:gd name="T4" fmla="*/ 0 w 487"/>
              <a:gd name="T5" fmla="*/ 275 h 487"/>
              <a:gd name="T6" fmla="*/ 220 w 487"/>
              <a:gd name="T7" fmla="*/ 0 h 487"/>
              <a:gd name="T8" fmla="*/ 487 w 487"/>
              <a:gd name="T9" fmla="*/ 274 h 487"/>
            </a:gdLst>
            <a:ahLst/>
            <a:cxnLst>
              <a:cxn ang="0">
                <a:pos x="T0" y="T1"/>
              </a:cxn>
              <a:cxn ang="0">
                <a:pos x="T2" y="T3"/>
              </a:cxn>
              <a:cxn ang="0">
                <a:pos x="T4" y="T5"/>
              </a:cxn>
              <a:cxn ang="0">
                <a:pos x="T6" y="T7"/>
              </a:cxn>
              <a:cxn ang="0">
                <a:pos x="T8" y="T9"/>
              </a:cxn>
            </a:cxnLst>
            <a:rect l="0" t="0" r="r" b="b"/>
            <a:pathLst>
              <a:path w="487" h="487">
                <a:moveTo>
                  <a:pt x="487" y="274"/>
                </a:moveTo>
                <a:cubicBezTo>
                  <a:pt x="278" y="257"/>
                  <a:pt x="219" y="345"/>
                  <a:pt x="207" y="487"/>
                </a:cubicBezTo>
                <a:cubicBezTo>
                  <a:pt x="0" y="275"/>
                  <a:pt x="0" y="275"/>
                  <a:pt x="0" y="275"/>
                </a:cubicBezTo>
                <a:cubicBezTo>
                  <a:pt x="142" y="267"/>
                  <a:pt x="231" y="209"/>
                  <a:pt x="220" y="0"/>
                </a:cubicBezTo>
                <a:lnTo>
                  <a:pt x="487" y="274"/>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26" name="Oval 9">
            <a:extLst>
              <a:ext uri="{FF2B5EF4-FFF2-40B4-BE49-F238E27FC236}">
                <a16:creationId xmlns:a16="http://schemas.microsoft.com/office/drawing/2014/main" id="{1DD80FAD-5A25-ED43-811D-8AFFDCE31923}"/>
              </a:ext>
            </a:extLst>
          </p:cNvPr>
          <p:cNvSpPr>
            <a:spLocks noChangeArrowheads="1"/>
          </p:cNvSpPr>
          <p:nvPr/>
        </p:nvSpPr>
        <p:spPr bwMode="auto">
          <a:xfrm>
            <a:off x="4182701" y="1947461"/>
            <a:ext cx="1107127" cy="1109078"/>
          </a:xfrm>
          <a:prstGeom prst="ellipse">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28" name="Freeform 10">
            <a:extLst>
              <a:ext uri="{FF2B5EF4-FFF2-40B4-BE49-F238E27FC236}">
                <a16:creationId xmlns:a16="http://schemas.microsoft.com/office/drawing/2014/main" id="{4E61B938-9C7D-A04B-A540-80228ECDFB8A}"/>
              </a:ext>
            </a:extLst>
          </p:cNvPr>
          <p:cNvSpPr>
            <a:spLocks/>
          </p:cNvSpPr>
          <p:nvPr/>
        </p:nvSpPr>
        <p:spPr bwMode="auto">
          <a:xfrm rot="10800000">
            <a:off x="6167522" y="2489310"/>
            <a:ext cx="1366822" cy="1366822"/>
          </a:xfrm>
          <a:custGeom>
            <a:avLst/>
            <a:gdLst>
              <a:gd name="T0" fmla="*/ 487 w 487"/>
              <a:gd name="T1" fmla="*/ 274 h 487"/>
              <a:gd name="T2" fmla="*/ 207 w 487"/>
              <a:gd name="T3" fmla="*/ 487 h 487"/>
              <a:gd name="T4" fmla="*/ 0 w 487"/>
              <a:gd name="T5" fmla="*/ 275 h 487"/>
              <a:gd name="T6" fmla="*/ 220 w 487"/>
              <a:gd name="T7" fmla="*/ 0 h 487"/>
              <a:gd name="T8" fmla="*/ 487 w 487"/>
              <a:gd name="T9" fmla="*/ 274 h 487"/>
            </a:gdLst>
            <a:ahLst/>
            <a:cxnLst>
              <a:cxn ang="0">
                <a:pos x="T0" y="T1"/>
              </a:cxn>
              <a:cxn ang="0">
                <a:pos x="T2" y="T3"/>
              </a:cxn>
              <a:cxn ang="0">
                <a:pos x="T4" y="T5"/>
              </a:cxn>
              <a:cxn ang="0">
                <a:pos x="T6" y="T7"/>
              </a:cxn>
              <a:cxn ang="0">
                <a:pos x="T8" y="T9"/>
              </a:cxn>
            </a:cxnLst>
            <a:rect l="0" t="0" r="r" b="b"/>
            <a:pathLst>
              <a:path w="487" h="487">
                <a:moveTo>
                  <a:pt x="487" y="274"/>
                </a:moveTo>
                <a:cubicBezTo>
                  <a:pt x="278" y="257"/>
                  <a:pt x="219" y="345"/>
                  <a:pt x="207" y="487"/>
                </a:cubicBezTo>
                <a:cubicBezTo>
                  <a:pt x="0" y="275"/>
                  <a:pt x="0" y="275"/>
                  <a:pt x="0" y="275"/>
                </a:cubicBezTo>
                <a:cubicBezTo>
                  <a:pt x="142" y="267"/>
                  <a:pt x="231" y="209"/>
                  <a:pt x="220" y="0"/>
                </a:cubicBezTo>
                <a:lnTo>
                  <a:pt x="487" y="274"/>
                </a:ln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29" name="Oval 9">
            <a:extLst>
              <a:ext uri="{FF2B5EF4-FFF2-40B4-BE49-F238E27FC236}">
                <a16:creationId xmlns:a16="http://schemas.microsoft.com/office/drawing/2014/main" id="{196F2C93-2863-BF45-BAA3-03AF8590F353}"/>
              </a:ext>
            </a:extLst>
          </p:cNvPr>
          <p:cNvSpPr>
            <a:spLocks noChangeArrowheads="1"/>
          </p:cNvSpPr>
          <p:nvPr/>
        </p:nvSpPr>
        <p:spPr bwMode="auto">
          <a:xfrm>
            <a:off x="6950513" y="1977727"/>
            <a:ext cx="1107127" cy="1109078"/>
          </a:xfrm>
          <a:prstGeom prst="ellipse">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30" name="Oval 8">
            <a:extLst>
              <a:ext uri="{FF2B5EF4-FFF2-40B4-BE49-F238E27FC236}">
                <a16:creationId xmlns:a16="http://schemas.microsoft.com/office/drawing/2014/main" id="{7F0C7497-06FB-2C4C-AD7A-2E5BE40834BB}"/>
              </a:ext>
            </a:extLst>
          </p:cNvPr>
          <p:cNvSpPr>
            <a:spLocks noChangeArrowheads="1"/>
          </p:cNvSpPr>
          <p:nvPr/>
        </p:nvSpPr>
        <p:spPr bwMode="auto">
          <a:xfrm>
            <a:off x="5289827" y="3085828"/>
            <a:ext cx="1630423" cy="1628471"/>
          </a:xfrm>
          <a:prstGeom prst="ellipse">
            <a:avLst/>
          </a:prstGeom>
          <a:solidFill>
            <a:schemeClr val="accent1"/>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102" name="Freeform 199">
            <a:extLst>
              <a:ext uri="{FF2B5EF4-FFF2-40B4-BE49-F238E27FC236}">
                <a16:creationId xmlns:a16="http://schemas.microsoft.com/office/drawing/2014/main" id="{A3B0379E-E89E-4842-AB66-44EF2041C3AE}"/>
              </a:ext>
            </a:extLst>
          </p:cNvPr>
          <p:cNvSpPr>
            <a:spLocks noChangeArrowheads="1"/>
          </p:cNvSpPr>
          <p:nvPr/>
        </p:nvSpPr>
        <p:spPr bwMode="auto">
          <a:xfrm>
            <a:off x="8127629" y="5952882"/>
            <a:ext cx="427401" cy="425163"/>
          </a:xfrm>
          <a:custGeom>
            <a:avLst/>
            <a:gdLst>
              <a:gd name="T0" fmla="*/ 2147483646 w 844"/>
              <a:gd name="T1" fmla="*/ 2147483646 h 836"/>
              <a:gd name="T2" fmla="*/ 2147483646 w 844"/>
              <a:gd name="T3" fmla="*/ 2147483646 h 836"/>
              <a:gd name="T4" fmla="*/ 2147483646 w 844"/>
              <a:gd name="T5" fmla="*/ 2147483646 h 836"/>
              <a:gd name="T6" fmla="*/ 2147483646 w 844"/>
              <a:gd name="T7" fmla="*/ 2147483646 h 836"/>
              <a:gd name="T8" fmla="*/ 2147483646 w 844"/>
              <a:gd name="T9" fmla="*/ 2147483646 h 836"/>
              <a:gd name="T10" fmla="*/ 2147483646 w 844"/>
              <a:gd name="T11" fmla="*/ 2147483646 h 836"/>
              <a:gd name="T12" fmla="*/ 2147483646 w 844"/>
              <a:gd name="T13" fmla="*/ 2147483646 h 836"/>
              <a:gd name="T14" fmla="*/ 2147483646 w 844"/>
              <a:gd name="T15" fmla="*/ 2147483646 h 836"/>
              <a:gd name="T16" fmla="*/ 2147483646 w 844"/>
              <a:gd name="T17" fmla="*/ 2147483646 h 836"/>
              <a:gd name="T18" fmla="*/ 2147483646 w 844"/>
              <a:gd name="T19" fmla="*/ 2147483646 h 836"/>
              <a:gd name="T20" fmla="*/ 2147483646 w 844"/>
              <a:gd name="T21" fmla="*/ 2147483646 h 836"/>
              <a:gd name="T22" fmla="*/ 2147483646 w 844"/>
              <a:gd name="T23" fmla="*/ 2147483646 h 836"/>
              <a:gd name="T24" fmla="*/ 2147483646 w 844"/>
              <a:gd name="T25" fmla="*/ 2147483646 h 836"/>
              <a:gd name="T26" fmla="*/ 2147483646 w 844"/>
              <a:gd name="T27" fmla="*/ 2147483646 h 836"/>
              <a:gd name="T28" fmla="*/ 2147483646 w 844"/>
              <a:gd name="T29" fmla="*/ 2147483646 h 836"/>
              <a:gd name="T30" fmla="*/ 2147483646 w 844"/>
              <a:gd name="T31" fmla="*/ 2147483646 h 836"/>
              <a:gd name="T32" fmla="*/ 2147483646 w 844"/>
              <a:gd name="T33" fmla="*/ 2147483646 h 836"/>
              <a:gd name="T34" fmla="*/ 2147483646 w 844"/>
              <a:gd name="T35" fmla="*/ 2147483646 h 836"/>
              <a:gd name="T36" fmla="*/ 2147483646 w 844"/>
              <a:gd name="T37" fmla="*/ 2147483646 h 836"/>
              <a:gd name="T38" fmla="*/ 2147483646 w 844"/>
              <a:gd name="T39" fmla="*/ 2147483646 h 836"/>
              <a:gd name="T40" fmla="*/ 2147483646 w 844"/>
              <a:gd name="T41" fmla="*/ 2147483646 h 836"/>
              <a:gd name="T42" fmla="*/ 2147483646 w 844"/>
              <a:gd name="T43" fmla="*/ 2147483646 h 836"/>
              <a:gd name="T44" fmla="*/ 2147483646 w 844"/>
              <a:gd name="T45" fmla="*/ 2147483646 h 836"/>
              <a:gd name="T46" fmla="*/ 2147483646 w 844"/>
              <a:gd name="T47" fmla="*/ 2147483646 h 836"/>
              <a:gd name="T48" fmla="*/ 2147483646 w 844"/>
              <a:gd name="T49" fmla="*/ 2147483646 h 836"/>
              <a:gd name="T50" fmla="*/ 2147483646 w 844"/>
              <a:gd name="T51" fmla="*/ 2147483646 h 836"/>
              <a:gd name="T52" fmla="*/ 2147483646 w 844"/>
              <a:gd name="T53" fmla="*/ 2147483646 h 836"/>
              <a:gd name="T54" fmla="*/ 2147483646 w 844"/>
              <a:gd name="T55" fmla="*/ 2147483646 h 836"/>
              <a:gd name="T56" fmla="*/ 2147483646 w 844"/>
              <a:gd name="T57" fmla="*/ 2147483646 h 836"/>
              <a:gd name="T58" fmla="*/ 2147483646 w 844"/>
              <a:gd name="T59" fmla="*/ 2147483646 h 836"/>
              <a:gd name="T60" fmla="*/ 2147483646 w 844"/>
              <a:gd name="T61" fmla="*/ 2147483646 h 836"/>
              <a:gd name="T62" fmla="*/ 2147483646 w 844"/>
              <a:gd name="T63" fmla="*/ 2147483646 h 836"/>
              <a:gd name="T64" fmla="*/ 2147483646 w 844"/>
              <a:gd name="T65" fmla="*/ 2147483646 h 836"/>
              <a:gd name="T66" fmla="*/ 2147483646 w 844"/>
              <a:gd name="T67" fmla="*/ 2147483646 h 836"/>
              <a:gd name="T68" fmla="*/ 2147483646 w 844"/>
              <a:gd name="T69" fmla="*/ 2147483646 h 836"/>
              <a:gd name="T70" fmla="*/ 2147483646 w 844"/>
              <a:gd name="T71" fmla="*/ 2147483646 h 836"/>
              <a:gd name="T72" fmla="*/ 2147483646 w 844"/>
              <a:gd name="T73" fmla="*/ 2147483646 h 836"/>
              <a:gd name="T74" fmla="*/ 2147483646 w 844"/>
              <a:gd name="T75" fmla="*/ 2147483646 h 836"/>
              <a:gd name="T76" fmla="*/ 2147483646 w 844"/>
              <a:gd name="T77" fmla="*/ 2147483646 h 836"/>
              <a:gd name="T78" fmla="*/ 2147483646 w 844"/>
              <a:gd name="T79" fmla="*/ 2147483646 h 836"/>
              <a:gd name="T80" fmla="*/ 2147483646 w 844"/>
              <a:gd name="T81" fmla="*/ 2147483646 h 836"/>
              <a:gd name="T82" fmla="*/ 2147483646 w 844"/>
              <a:gd name="T83" fmla="*/ 2147483646 h 836"/>
              <a:gd name="T84" fmla="*/ 2147483646 w 844"/>
              <a:gd name="T85" fmla="*/ 2147483646 h 836"/>
              <a:gd name="T86" fmla="*/ 2147483646 w 844"/>
              <a:gd name="T87" fmla="*/ 2147483646 h 836"/>
              <a:gd name="T88" fmla="*/ 2147483646 w 844"/>
              <a:gd name="T89" fmla="*/ 2147483646 h 836"/>
              <a:gd name="T90" fmla="*/ 2147483646 w 844"/>
              <a:gd name="T91" fmla="*/ 2147483646 h 836"/>
              <a:gd name="T92" fmla="*/ 2147483646 w 844"/>
              <a:gd name="T93" fmla="*/ 2147483646 h 836"/>
              <a:gd name="T94" fmla="*/ 2147483646 w 844"/>
              <a:gd name="T95" fmla="*/ 2147483646 h 8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4" h="836">
                <a:moveTo>
                  <a:pt x="791" y="791"/>
                </a:moveTo>
                <a:lnTo>
                  <a:pt x="791" y="791"/>
                </a:lnTo>
                <a:cubicBezTo>
                  <a:pt x="779" y="803"/>
                  <a:pt x="763" y="809"/>
                  <a:pt x="747" y="809"/>
                </a:cubicBezTo>
                <a:cubicBezTo>
                  <a:pt x="730" y="809"/>
                  <a:pt x="714" y="803"/>
                  <a:pt x="702" y="791"/>
                </a:cubicBezTo>
                <a:lnTo>
                  <a:pt x="458" y="546"/>
                </a:lnTo>
                <a:lnTo>
                  <a:pt x="547" y="456"/>
                </a:lnTo>
                <a:lnTo>
                  <a:pt x="791" y="701"/>
                </a:lnTo>
                <a:cubicBezTo>
                  <a:pt x="816" y="726"/>
                  <a:pt x="816" y="767"/>
                  <a:pt x="791" y="791"/>
                </a:cubicBezTo>
                <a:close/>
                <a:moveTo>
                  <a:pt x="239" y="729"/>
                </a:moveTo>
                <a:lnTo>
                  <a:pt x="186" y="677"/>
                </a:lnTo>
                <a:lnTo>
                  <a:pt x="697" y="166"/>
                </a:lnTo>
                <a:lnTo>
                  <a:pt x="750" y="219"/>
                </a:lnTo>
                <a:lnTo>
                  <a:pt x="239" y="729"/>
                </a:lnTo>
                <a:close/>
                <a:moveTo>
                  <a:pt x="168" y="800"/>
                </a:moveTo>
                <a:lnTo>
                  <a:pt x="168" y="800"/>
                </a:lnTo>
                <a:cubicBezTo>
                  <a:pt x="155" y="812"/>
                  <a:pt x="135" y="812"/>
                  <a:pt x="123" y="800"/>
                </a:cubicBezTo>
                <a:lnTo>
                  <a:pt x="46" y="723"/>
                </a:lnTo>
                <a:cubicBezTo>
                  <a:pt x="40" y="717"/>
                  <a:pt x="37" y="709"/>
                  <a:pt x="37" y="701"/>
                </a:cubicBezTo>
                <a:cubicBezTo>
                  <a:pt x="37" y="693"/>
                  <a:pt x="40" y="684"/>
                  <a:pt x="46" y="678"/>
                </a:cubicBezTo>
                <a:lnTo>
                  <a:pt x="99" y="625"/>
                </a:lnTo>
                <a:lnTo>
                  <a:pt x="221" y="747"/>
                </a:lnTo>
                <a:lnTo>
                  <a:pt x="168" y="800"/>
                </a:lnTo>
                <a:close/>
                <a:moveTo>
                  <a:pt x="628" y="96"/>
                </a:moveTo>
                <a:lnTo>
                  <a:pt x="680" y="149"/>
                </a:lnTo>
                <a:lnTo>
                  <a:pt x="169" y="659"/>
                </a:lnTo>
                <a:lnTo>
                  <a:pt x="117" y="607"/>
                </a:lnTo>
                <a:lnTo>
                  <a:pt x="628" y="96"/>
                </a:lnTo>
                <a:close/>
                <a:moveTo>
                  <a:pt x="223" y="310"/>
                </a:moveTo>
                <a:lnTo>
                  <a:pt x="223" y="310"/>
                </a:lnTo>
                <a:cubicBezTo>
                  <a:pt x="221" y="307"/>
                  <a:pt x="217" y="305"/>
                  <a:pt x="214" y="305"/>
                </a:cubicBezTo>
                <a:cubicBezTo>
                  <a:pt x="211" y="305"/>
                  <a:pt x="208" y="307"/>
                  <a:pt x="205" y="310"/>
                </a:cubicBezTo>
                <a:lnTo>
                  <a:pt x="178" y="336"/>
                </a:lnTo>
                <a:cubicBezTo>
                  <a:pt x="161" y="354"/>
                  <a:pt x="138" y="363"/>
                  <a:pt x="114" y="363"/>
                </a:cubicBezTo>
                <a:cubicBezTo>
                  <a:pt x="93" y="363"/>
                  <a:pt x="74" y="356"/>
                  <a:pt x="58" y="344"/>
                </a:cubicBezTo>
                <a:lnTo>
                  <a:pt x="246" y="155"/>
                </a:lnTo>
                <a:cubicBezTo>
                  <a:pt x="251" y="150"/>
                  <a:pt x="251" y="143"/>
                  <a:pt x="246" y="138"/>
                </a:cubicBezTo>
                <a:lnTo>
                  <a:pt x="148" y="39"/>
                </a:lnTo>
                <a:cubicBezTo>
                  <a:pt x="192" y="30"/>
                  <a:pt x="239" y="44"/>
                  <a:pt x="272" y="77"/>
                </a:cubicBezTo>
                <a:cubicBezTo>
                  <a:pt x="306" y="111"/>
                  <a:pt x="320" y="159"/>
                  <a:pt x="309" y="206"/>
                </a:cubicBezTo>
                <a:cubicBezTo>
                  <a:pt x="308" y="208"/>
                  <a:pt x="308" y="209"/>
                  <a:pt x="308" y="211"/>
                </a:cubicBezTo>
                <a:cubicBezTo>
                  <a:pt x="308" y="214"/>
                  <a:pt x="309" y="217"/>
                  <a:pt x="312" y="220"/>
                </a:cubicBezTo>
                <a:lnTo>
                  <a:pt x="390" y="299"/>
                </a:lnTo>
                <a:lnTo>
                  <a:pt x="301" y="388"/>
                </a:lnTo>
                <a:lnTo>
                  <a:pt x="223" y="310"/>
                </a:lnTo>
                <a:close/>
                <a:moveTo>
                  <a:pt x="39" y="148"/>
                </a:moveTo>
                <a:lnTo>
                  <a:pt x="128" y="238"/>
                </a:lnTo>
                <a:lnTo>
                  <a:pt x="85" y="281"/>
                </a:lnTo>
                <a:cubicBezTo>
                  <a:pt x="82" y="279"/>
                  <a:pt x="80" y="276"/>
                  <a:pt x="77" y="273"/>
                </a:cubicBezTo>
                <a:cubicBezTo>
                  <a:pt x="44" y="240"/>
                  <a:pt x="30" y="193"/>
                  <a:pt x="39" y="148"/>
                </a:cubicBezTo>
                <a:close/>
                <a:moveTo>
                  <a:pt x="761" y="194"/>
                </a:moveTo>
                <a:lnTo>
                  <a:pt x="652" y="85"/>
                </a:lnTo>
                <a:lnTo>
                  <a:pt x="804" y="42"/>
                </a:lnTo>
                <a:lnTo>
                  <a:pt x="761" y="194"/>
                </a:lnTo>
                <a:close/>
                <a:moveTo>
                  <a:pt x="809" y="684"/>
                </a:moveTo>
                <a:lnTo>
                  <a:pt x="565" y="439"/>
                </a:lnTo>
                <a:lnTo>
                  <a:pt x="776" y="227"/>
                </a:lnTo>
                <a:cubicBezTo>
                  <a:pt x="777" y="226"/>
                  <a:pt x="779" y="224"/>
                  <a:pt x="779" y="221"/>
                </a:cubicBezTo>
                <a:lnTo>
                  <a:pt x="834" y="27"/>
                </a:lnTo>
                <a:cubicBezTo>
                  <a:pt x="835" y="23"/>
                  <a:pt x="834" y="18"/>
                  <a:pt x="831" y="15"/>
                </a:cubicBezTo>
                <a:cubicBezTo>
                  <a:pt x="828" y="12"/>
                  <a:pt x="823" y="11"/>
                  <a:pt x="819" y="12"/>
                </a:cubicBezTo>
                <a:lnTo>
                  <a:pt x="624" y="67"/>
                </a:lnTo>
                <a:cubicBezTo>
                  <a:pt x="622" y="68"/>
                  <a:pt x="620" y="69"/>
                  <a:pt x="619" y="70"/>
                </a:cubicBezTo>
                <a:lnTo>
                  <a:pt x="408" y="281"/>
                </a:lnTo>
                <a:lnTo>
                  <a:pt x="334" y="207"/>
                </a:lnTo>
                <a:cubicBezTo>
                  <a:pt x="345" y="153"/>
                  <a:pt x="329" y="98"/>
                  <a:pt x="290" y="59"/>
                </a:cubicBezTo>
                <a:cubicBezTo>
                  <a:pt x="246" y="15"/>
                  <a:pt x="179" y="0"/>
                  <a:pt x="120" y="21"/>
                </a:cubicBezTo>
                <a:cubicBezTo>
                  <a:pt x="115" y="22"/>
                  <a:pt x="112" y="26"/>
                  <a:pt x="112" y="30"/>
                </a:cubicBezTo>
                <a:cubicBezTo>
                  <a:pt x="111" y="34"/>
                  <a:pt x="112" y="39"/>
                  <a:pt x="115" y="42"/>
                </a:cubicBezTo>
                <a:lnTo>
                  <a:pt x="219" y="146"/>
                </a:lnTo>
                <a:lnTo>
                  <a:pt x="146" y="220"/>
                </a:lnTo>
                <a:lnTo>
                  <a:pt x="41" y="115"/>
                </a:lnTo>
                <a:cubicBezTo>
                  <a:pt x="39" y="112"/>
                  <a:pt x="34" y="111"/>
                  <a:pt x="30" y="112"/>
                </a:cubicBezTo>
                <a:cubicBezTo>
                  <a:pt x="26" y="113"/>
                  <a:pt x="23" y="116"/>
                  <a:pt x="21" y="120"/>
                </a:cubicBezTo>
                <a:cubicBezTo>
                  <a:pt x="0" y="179"/>
                  <a:pt x="15" y="247"/>
                  <a:pt x="59" y="291"/>
                </a:cubicBezTo>
                <a:cubicBezTo>
                  <a:pt x="62" y="294"/>
                  <a:pt x="65" y="296"/>
                  <a:pt x="68" y="298"/>
                </a:cubicBezTo>
                <a:lnTo>
                  <a:pt x="31" y="336"/>
                </a:lnTo>
                <a:cubicBezTo>
                  <a:pt x="26" y="341"/>
                  <a:pt x="26" y="349"/>
                  <a:pt x="31" y="354"/>
                </a:cubicBezTo>
                <a:cubicBezTo>
                  <a:pt x="52" y="376"/>
                  <a:pt x="82" y="388"/>
                  <a:pt x="114" y="388"/>
                </a:cubicBezTo>
                <a:cubicBezTo>
                  <a:pt x="145" y="388"/>
                  <a:pt x="174" y="376"/>
                  <a:pt x="196" y="354"/>
                </a:cubicBezTo>
                <a:lnTo>
                  <a:pt x="214" y="336"/>
                </a:lnTo>
                <a:lnTo>
                  <a:pt x="283" y="405"/>
                </a:lnTo>
                <a:lnTo>
                  <a:pt x="99" y="590"/>
                </a:lnTo>
                <a:lnTo>
                  <a:pt x="92" y="583"/>
                </a:lnTo>
                <a:cubicBezTo>
                  <a:pt x="87" y="577"/>
                  <a:pt x="79" y="577"/>
                  <a:pt x="74" y="583"/>
                </a:cubicBezTo>
                <a:cubicBezTo>
                  <a:pt x="69" y="587"/>
                  <a:pt x="69" y="595"/>
                  <a:pt x="74" y="600"/>
                </a:cubicBezTo>
                <a:lnTo>
                  <a:pt x="81" y="607"/>
                </a:lnTo>
                <a:lnTo>
                  <a:pt x="28" y="661"/>
                </a:lnTo>
                <a:cubicBezTo>
                  <a:pt x="17" y="671"/>
                  <a:pt x="11" y="686"/>
                  <a:pt x="11" y="701"/>
                </a:cubicBezTo>
                <a:cubicBezTo>
                  <a:pt x="11" y="716"/>
                  <a:pt x="17" y="730"/>
                  <a:pt x="28" y="741"/>
                </a:cubicBezTo>
                <a:lnTo>
                  <a:pt x="105" y="818"/>
                </a:lnTo>
                <a:cubicBezTo>
                  <a:pt x="117" y="829"/>
                  <a:pt x="131" y="835"/>
                  <a:pt x="145" y="835"/>
                </a:cubicBezTo>
                <a:cubicBezTo>
                  <a:pt x="160" y="835"/>
                  <a:pt x="174" y="829"/>
                  <a:pt x="185" y="818"/>
                </a:cubicBezTo>
                <a:lnTo>
                  <a:pt x="239" y="765"/>
                </a:lnTo>
                <a:lnTo>
                  <a:pt x="245" y="771"/>
                </a:lnTo>
                <a:cubicBezTo>
                  <a:pt x="248" y="774"/>
                  <a:pt x="251" y="775"/>
                  <a:pt x="254" y="775"/>
                </a:cubicBezTo>
                <a:cubicBezTo>
                  <a:pt x="258" y="775"/>
                  <a:pt x="261" y="774"/>
                  <a:pt x="263" y="771"/>
                </a:cubicBezTo>
                <a:cubicBezTo>
                  <a:pt x="267" y="766"/>
                  <a:pt x="267" y="758"/>
                  <a:pt x="263" y="754"/>
                </a:cubicBezTo>
                <a:lnTo>
                  <a:pt x="256" y="747"/>
                </a:lnTo>
                <a:lnTo>
                  <a:pt x="440" y="563"/>
                </a:lnTo>
                <a:lnTo>
                  <a:pt x="685" y="809"/>
                </a:lnTo>
                <a:cubicBezTo>
                  <a:pt x="701" y="825"/>
                  <a:pt x="723" y="835"/>
                  <a:pt x="747" y="835"/>
                </a:cubicBezTo>
                <a:cubicBezTo>
                  <a:pt x="770" y="835"/>
                  <a:pt x="792" y="825"/>
                  <a:pt x="809" y="809"/>
                </a:cubicBezTo>
                <a:cubicBezTo>
                  <a:pt x="843" y="774"/>
                  <a:pt x="843" y="718"/>
                  <a:pt x="809" y="68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103" name="Freeform 200">
            <a:extLst>
              <a:ext uri="{FF2B5EF4-FFF2-40B4-BE49-F238E27FC236}">
                <a16:creationId xmlns:a16="http://schemas.microsoft.com/office/drawing/2014/main" id="{F7A7A35A-71C6-EB43-BE4C-5B0C3D1B4693}"/>
              </a:ext>
            </a:extLst>
          </p:cNvPr>
          <p:cNvSpPr>
            <a:spLocks noChangeArrowheads="1"/>
          </p:cNvSpPr>
          <p:nvPr/>
        </p:nvSpPr>
        <p:spPr bwMode="auto">
          <a:xfrm>
            <a:off x="5804520" y="3590235"/>
            <a:ext cx="625588" cy="622260"/>
          </a:xfrm>
          <a:custGeom>
            <a:avLst/>
            <a:gdLst>
              <a:gd name="T0" fmla="*/ 2147483646 w 830"/>
              <a:gd name="T1" fmla="*/ 2147483646 h 826"/>
              <a:gd name="T2" fmla="*/ 2147483646 w 830"/>
              <a:gd name="T3" fmla="*/ 2147483646 h 826"/>
              <a:gd name="T4" fmla="*/ 2147483646 w 830"/>
              <a:gd name="T5" fmla="*/ 2147483646 h 826"/>
              <a:gd name="T6" fmla="*/ 2147483646 w 830"/>
              <a:gd name="T7" fmla="*/ 2147483646 h 826"/>
              <a:gd name="T8" fmla="*/ 2147483646 w 830"/>
              <a:gd name="T9" fmla="*/ 2147483646 h 826"/>
              <a:gd name="T10" fmla="*/ 2147483646 w 830"/>
              <a:gd name="T11" fmla="*/ 2147483646 h 826"/>
              <a:gd name="T12" fmla="*/ 2147483646 w 830"/>
              <a:gd name="T13" fmla="*/ 2147483646 h 826"/>
              <a:gd name="T14" fmla="*/ 2147483646 w 830"/>
              <a:gd name="T15" fmla="*/ 2147483646 h 826"/>
              <a:gd name="T16" fmla="*/ 2147483646 w 830"/>
              <a:gd name="T17" fmla="*/ 2147483646 h 826"/>
              <a:gd name="T18" fmla="*/ 2147483646 w 830"/>
              <a:gd name="T19" fmla="*/ 2147483646 h 826"/>
              <a:gd name="T20" fmla="*/ 2147483646 w 830"/>
              <a:gd name="T21" fmla="*/ 2147483646 h 826"/>
              <a:gd name="T22" fmla="*/ 2147483646 w 830"/>
              <a:gd name="T23" fmla="*/ 2147483646 h 826"/>
              <a:gd name="T24" fmla="*/ 2147483646 w 830"/>
              <a:gd name="T25" fmla="*/ 2147483646 h 826"/>
              <a:gd name="T26" fmla="*/ 2147483646 w 830"/>
              <a:gd name="T27" fmla="*/ 2147483646 h 826"/>
              <a:gd name="T28" fmla="*/ 2147483646 w 830"/>
              <a:gd name="T29" fmla="*/ 2147483646 h 826"/>
              <a:gd name="T30" fmla="*/ 2147483646 w 830"/>
              <a:gd name="T31" fmla="*/ 2147483646 h 826"/>
              <a:gd name="T32" fmla="*/ 2147483646 w 830"/>
              <a:gd name="T33" fmla="*/ 2147483646 h 826"/>
              <a:gd name="T34" fmla="*/ 2147483646 w 830"/>
              <a:gd name="T35" fmla="*/ 2147483646 h 826"/>
              <a:gd name="T36" fmla="*/ 2147483646 w 830"/>
              <a:gd name="T37" fmla="*/ 2147483646 h 826"/>
              <a:gd name="T38" fmla="*/ 2147483646 w 830"/>
              <a:gd name="T39" fmla="*/ 2147483646 h 826"/>
              <a:gd name="T40" fmla="*/ 2147483646 w 830"/>
              <a:gd name="T41" fmla="*/ 2147483646 h 826"/>
              <a:gd name="T42" fmla="*/ 2147483646 w 830"/>
              <a:gd name="T43" fmla="*/ 2147483646 h 826"/>
              <a:gd name="T44" fmla="*/ 2147483646 w 830"/>
              <a:gd name="T45" fmla="*/ 2147483646 h 826"/>
              <a:gd name="T46" fmla="*/ 2147483646 w 830"/>
              <a:gd name="T47" fmla="*/ 2147483646 h 826"/>
              <a:gd name="T48" fmla="*/ 2147483646 w 830"/>
              <a:gd name="T49" fmla="*/ 2147483646 h 826"/>
              <a:gd name="T50" fmla="*/ 2147483646 w 830"/>
              <a:gd name="T51" fmla="*/ 2147483646 h 826"/>
              <a:gd name="T52" fmla="*/ 2147483646 w 830"/>
              <a:gd name="T53" fmla="*/ 2147483646 h 826"/>
              <a:gd name="T54" fmla="*/ 2147483646 w 830"/>
              <a:gd name="T55" fmla="*/ 2147483646 h 826"/>
              <a:gd name="T56" fmla="*/ 2147483646 w 830"/>
              <a:gd name="T57" fmla="*/ 2147483646 h 826"/>
              <a:gd name="T58" fmla="*/ 2147483646 w 830"/>
              <a:gd name="T59" fmla="*/ 2147483646 h 826"/>
              <a:gd name="T60" fmla="*/ 2147483646 w 830"/>
              <a:gd name="T61" fmla="*/ 2147483646 h 826"/>
              <a:gd name="T62" fmla="*/ 2147483646 w 830"/>
              <a:gd name="T63" fmla="*/ 2147483646 h 826"/>
              <a:gd name="T64" fmla="*/ 2147483646 w 830"/>
              <a:gd name="T65" fmla="*/ 2147483646 h 826"/>
              <a:gd name="T66" fmla="*/ 2147483646 w 830"/>
              <a:gd name="T67" fmla="*/ 2147483646 h 826"/>
              <a:gd name="T68" fmla="*/ 2147483646 w 830"/>
              <a:gd name="T69" fmla="*/ 2147483646 h 826"/>
              <a:gd name="T70" fmla="*/ 2147483646 w 830"/>
              <a:gd name="T71" fmla="*/ 2147483646 h 826"/>
              <a:gd name="T72" fmla="*/ 2147483646 w 830"/>
              <a:gd name="T73" fmla="*/ 2147483646 h 826"/>
              <a:gd name="T74" fmla="*/ 2147483646 w 830"/>
              <a:gd name="T75" fmla="*/ 2147483646 h 826"/>
              <a:gd name="T76" fmla="*/ 2147483646 w 830"/>
              <a:gd name="T77" fmla="*/ 2147483646 h 826"/>
              <a:gd name="T78" fmla="*/ 2147483646 w 830"/>
              <a:gd name="T79" fmla="*/ 2147483646 h 826"/>
              <a:gd name="T80" fmla="*/ 2147483646 w 830"/>
              <a:gd name="T81" fmla="*/ 2147483646 h 826"/>
              <a:gd name="T82" fmla="*/ 2147483646 w 830"/>
              <a:gd name="T83" fmla="*/ 2147483646 h 826"/>
              <a:gd name="T84" fmla="*/ 2147483646 w 830"/>
              <a:gd name="T85" fmla="*/ 2147483646 h 826"/>
              <a:gd name="T86" fmla="*/ 2147483646 w 830"/>
              <a:gd name="T87" fmla="*/ 2147483646 h 826"/>
              <a:gd name="T88" fmla="*/ 2147483646 w 830"/>
              <a:gd name="T89" fmla="*/ 2147483646 h 8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30" h="826">
                <a:moveTo>
                  <a:pt x="585" y="447"/>
                </a:moveTo>
                <a:lnTo>
                  <a:pt x="436" y="126"/>
                </a:lnTo>
                <a:lnTo>
                  <a:pt x="643" y="30"/>
                </a:lnTo>
                <a:lnTo>
                  <a:pt x="681" y="115"/>
                </a:lnTo>
                <a:lnTo>
                  <a:pt x="543" y="179"/>
                </a:lnTo>
                <a:cubicBezTo>
                  <a:pt x="537" y="181"/>
                  <a:pt x="534" y="189"/>
                  <a:pt x="537" y="195"/>
                </a:cubicBezTo>
                <a:cubicBezTo>
                  <a:pt x="539" y="200"/>
                  <a:pt x="543" y="203"/>
                  <a:pt x="548" y="203"/>
                </a:cubicBezTo>
                <a:cubicBezTo>
                  <a:pt x="550" y="203"/>
                  <a:pt x="552" y="202"/>
                  <a:pt x="553" y="201"/>
                </a:cubicBezTo>
                <a:lnTo>
                  <a:pt x="692" y="137"/>
                </a:lnTo>
                <a:lnTo>
                  <a:pt x="792" y="352"/>
                </a:lnTo>
                <a:lnTo>
                  <a:pt x="585" y="447"/>
                </a:lnTo>
                <a:close/>
                <a:moveTo>
                  <a:pt x="336" y="511"/>
                </a:moveTo>
                <a:lnTo>
                  <a:pt x="227" y="275"/>
                </a:lnTo>
                <a:lnTo>
                  <a:pt x="433" y="180"/>
                </a:lnTo>
                <a:lnTo>
                  <a:pt x="472" y="264"/>
                </a:lnTo>
                <a:lnTo>
                  <a:pt x="329" y="330"/>
                </a:lnTo>
                <a:cubicBezTo>
                  <a:pt x="323" y="333"/>
                  <a:pt x="321" y="340"/>
                  <a:pt x="323" y="346"/>
                </a:cubicBezTo>
                <a:cubicBezTo>
                  <a:pt x="325" y="351"/>
                  <a:pt x="330" y="354"/>
                  <a:pt x="335" y="354"/>
                </a:cubicBezTo>
                <a:cubicBezTo>
                  <a:pt x="337" y="354"/>
                  <a:pt x="338" y="353"/>
                  <a:pt x="340" y="352"/>
                </a:cubicBezTo>
                <a:lnTo>
                  <a:pt x="483" y="286"/>
                </a:lnTo>
                <a:lnTo>
                  <a:pt x="543" y="415"/>
                </a:lnTo>
                <a:lnTo>
                  <a:pt x="336" y="511"/>
                </a:lnTo>
                <a:close/>
                <a:moveTo>
                  <a:pt x="443" y="543"/>
                </a:moveTo>
                <a:lnTo>
                  <a:pt x="443" y="543"/>
                </a:lnTo>
                <a:cubicBezTo>
                  <a:pt x="422" y="543"/>
                  <a:pt x="405" y="528"/>
                  <a:pt x="399" y="509"/>
                </a:cubicBezTo>
                <a:lnTo>
                  <a:pt x="480" y="472"/>
                </a:lnTo>
                <a:cubicBezTo>
                  <a:pt x="486" y="479"/>
                  <a:pt x="489" y="487"/>
                  <a:pt x="489" y="497"/>
                </a:cubicBezTo>
                <a:cubicBezTo>
                  <a:pt x="489" y="522"/>
                  <a:pt x="468" y="543"/>
                  <a:pt x="443" y="543"/>
                </a:cubicBezTo>
                <a:close/>
                <a:moveTo>
                  <a:pt x="61" y="519"/>
                </a:moveTo>
                <a:lnTo>
                  <a:pt x="43" y="480"/>
                </a:lnTo>
                <a:lnTo>
                  <a:pt x="226" y="332"/>
                </a:lnTo>
                <a:lnTo>
                  <a:pt x="258" y="404"/>
                </a:lnTo>
                <a:lnTo>
                  <a:pt x="292" y="475"/>
                </a:lnTo>
                <a:lnTo>
                  <a:pt x="61" y="519"/>
                </a:lnTo>
                <a:close/>
                <a:moveTo>
                  <a:pt x="789" y="158"/>
                </a:moveTo>
                <a:lnTo>
                  <a:pt x="789" y="158"/>
                </a:lnTo>
                <a:cubicBezTo>
                  <a:pt x="802" y="186"/>
                  <a:pt x="803" y="217"/>
                  <a:pt x="792" y="245"/>
                </a:cubicBezTo>
                <a:cubicBezTo>
                  <a:pt x="789" y="253"/>
                  <a:pt x="785" y="261"/>
                  <a:pt x="781" y="269"/>
                </a:cubicBezTo>
                <a:lnTo>
                  <a:pt x="699" y="93"/>
                </a:lnTo>
                <a:cubicBezTo>
                  <a:pt x="737" y="98"/>
                  <a:pt x="772" y="121"/>
                  <a:pt x="789" y="158"/>
                </a:cubicBezTo>
                <a:close/>
                <a:moveTo>
                  <a:pt x="792" y="294"/>
                </a:moveTo>
                <a:lnTo>
                  <a:pt x="792" y="294"/>
                </a:lnTo>
                <a:cubicBezTo>
                  <a:pt x="802" y="283"/>
                  <a:pt x="811" y="269"/>
                  <a:pt x="816" y="254"/>
                </a:cubicBezTo>
                <a:cubicBezTo>
                  <a:pt x="829" y="219"/>
                  <a:pt x="827" y="181"/>
                  <a:pt x="812" y="148"/>
                </a:cubicBezTo>
                <a:cubicBezTo>
                  <a:pt x="788" y="98"/>
                  <a:pt x="739" y="68"/>
                  <a:pt x="687" y="68"/>
                </a:cubicBezTo>
                <a:lnTo>
                  <a:pt x="660" y="9"/>
                </a:lnTo>
                <a:cubicBezTo>
                  <a:pt x="657" y="2"/>
                  <a:pt x="650" y="0"/>
                  <a:pt x="644" y="2"/>
                </a:cubicBezTo>
                <a:lnTo>
                  <a:pt x="414" y="109"/>
                </a:lnTo>
                <a:cubicBezTo>
                  <a:pt x="411" y="110"/>
                  <a:pt x="409" y="113"/>
                  <a:pt x="408" y="116"/>
                </a:cubicBezTo>
                <a:cubicBezTo>
                  <a:pt x="406" y="119"/>
                  <a:pt x="407" y="123"/>
                  <a:pt x="408" y="126"/>
                </a:cubicBezTo>
                <a:lnTo>
                  <a:pt x="423" y="158"/>
                </a:lnTo>
                <a:lnTo>
                  <a:pt x="205" y="259"/>
                </a:lnTo>
                <a:cubicBezTo>
                  <a:pt x="198" y="261"/>
                  <a:pt x="196" y="269"/>
                  <a:pt x="198" y="275"/>
                </a:cubicBezTo>
                <a:lnTo>
                  <a:pt x="214" y="309"/>
                </a:lnTo>
                <a:lnTo>
                  <a:pt x="32" y="456"/>
                </a:lnTo>
                <a:lnTo>
                  <a:pt x="25" y="442"/>
                </a:lnTo>
                <a:cubicBezTo>
                  <a:pt x="22" y="436"/>
                  <a:pt x="15" y="434"/>
                  <a:pt x="9" y="436"/>
                </a:cubicBezTo>
                <a:cubicBezTo>
                  <a:pt x="2" y="439"/>
                  <a:pt x="0" y="446"/>
                  <a:pt x="3" y="453"/>
                </a:cubicBezTo>
                <a:lnTo>
                  <a:pt x="56" y="567"/>
                </a:lnTo>
                <a:cubicBezTo>
                  <a:pt x="58" y="572"/>
                  <a:pt x="62" y="575"/>
                  <a:pt x="67" y="575"/>
                </a:cubicBezTo>
                <a:cubicBezTo>
                  <a:pt x="69" y="575"/>
                  <a:pt x="70" y="575"/>
                  <a:pt x="72" y="573"/>
                </a:cubicBezTo>
                <a:cubicBezTo>
                  <a:pt x="79" y="570"/>
                  <a:pt x="81" y="563"/>
                  <a:pt x="79" y="557"/>
                </a:cubicBezTo>
                <a:lnTo>
                  <a:pt x="72" y="543"/>
                </a:lnTo>
                <a:lnTo>
                  <a:pt x="302" y="499"/>
                </a:lnTo>
                <a:lnTo>
                  <a:pt x="318" y="533"/>
                </a:lnTo>
                <a:cubicBezTo>
                  <a:pt x="319" y="536"/>
                  <a:pt x="322" y="538"/>
                  <a:pt x="325" y="539"/>
                </a:cubicBezTo>
                <a:cubicBezTo>
                  <a:pt x="327" y="540"/>
                  <a:pt x="328" y="540"/>
                  <a:pt x="329" y="540"/>
                </a:cubicBezTo>
                <a:cubicBezTo>
                  <a:pt x="331" y="540"/>
                  <a:pt x="333" y="540"/>
                  <a:pt x="335" y="539"/>
                </a:cubicBezTo>
                <a:lnTo>
                  <a:pt x="376" y="520"/>
                </a:lnTo>
                <a:cubicBezTo>
                  <a:pt x="385" y="543"/>
                  <a:pt x="405" y="562"/>
                  <a:pt x="430" y="566"/>
                </a:cubicBezTo>
                <a:lnTo>
                  <a:pt x="430" y="616"/>
                </a:lnTo>
                <a:lnTo>
                  <a:pt x="234" y="803"/>
                </a:lnTo>
                <a:cubicBezTo>
                  <a:pt x="230" y="808"/>
                  <a:pt x="230" y="815"/>
                  <a:pt x="234" y="820"/>
                </a:cubicBezTo>
                <a:cubicBezTo>
                  <a:pt x="237" y="823"/>
                  <a:pt x="240" y="825"/>
                  <a:pt x="243" y="825"/>
                </a:cubicBezTo>
                <a:cubicBezTo>
                  <a:pt x="246" y="825"/>
                  <a:pt x="250" y="823"/>
                  <a:pt x="252" y="821"/>
                </a:cubicBezTo>
                <a:lnTo>
                  <a:pt x="430" y="651"/>
                </a:lnTo>
                <a:lnTo>
                  <a:pt x="430" y="812"/>
                </a:lnTo>
                <a:cubicBezTo>
                  <a:pt x="430" y="819"/>
                  <a:pt x="436" y="825"/>
                  <a:pt x="443" y="825"/>
                </a:cubicBezTo>
                <a:cubicBezTo>
                  <a:pt x="449" y="825"/>
                  <a:pt x="455" y="819"/>
                  <a:pt x="455" y="812"/>
                </a:cubicBezTo>
                <a:lnTo>
                  <a:pt x="455" y="651"/>
                </a:lnTo>
                <a:lnTo>
                  <a:pt x="634" y="821"/>
                </a:lnTo>
                <a:cubicBezTo>
                  <a:pt x="636" y="823"/>
                  <a:pt x="639" y="825"/>
                  <a:pt x="642" y="825"/>
                </a:cubicBezTo>
                <a:cubicBezTo>
                  <a:pt x="645" y="825"/>
                  <a:pt x="649" y="823"/>
                  <a:pt x="651" y="820"/>
                </a:cubicBezTo>
                <a:cubicBezTo>
                  <a:pt x="656" y="815"/>
                  <a:pt x="656" y="808"/>
                  <a:pt x="651" y="803"/>
                </a:cubicBezTo>
                <a:lnTo>
                  <a:pt x="455" y="616"/>
                </a:lnTo>
                <a:lnTo>
                  <a:pt x="455" y="566"/>
                </a:lnTo>
                <a:cubicBezTo>
                  <a:pt x="488" y="560"/>
                  <a:pt x="513" y="532"/>
                  <a:pt x="513" y="497"/>
                </a:cubicBezTo>
                <a:cubicBezTo>
                  <a:pt x="513" y="483"/>
                  <a:pt x="509" y="472"/>
                  <a:pt x="503" y="461"/>
                </a:cubicBezTo>
                <a:lnTo>
                  <a:pt x="553" y="437"/>
                </a:lnTo>
                <a:lnTo>
                  <a:pt x="567" y="469"/>
                </a:lnTo>
                <a:cubicBezTo>
                  <a:pt x="569" y="472"/>
                  <a:pt x="571" y="475"/>
                  <a:pt x="574" y="476"/>
                </a:cubicBezTo>
                <a:cubicBezTo>
                  <a:pt x="576" y="476"/>
                  <a:pt x="577" y="477"/>
                  <a:pt x="579" y="477"/>
                </a:cubicBezTo>
                <a:cubicBezTo>
                  <a:pt x="581" y="477"/>
                  <a:pt x="583" y="476"/>
                  <a:pt x="584" y="476"/>
                </a:cubicBezTo>
                <a:lnTo>
                  <a:pt x="814" y="370"/>
                </a:lnTo>
                <a:cubicBezTo>
                  <a:pt x="820" y="366"/>
                  <a:pt x="822" y="359"/>
                  <a:pt x="819" y="352"/>
                </a:cubicBezTo>
                <a:lnTo>
                  <a:pt x="792" y="294"/>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104" name="Freeform 942">
            <a:extLst>
              <a:ext uri="{FF2B5EF4-FFF2-40B4-BE49-F238E27FC236}">
                <a16:creationId xmlns:a16="http://schemas.microsoft.com/office/drawing/2014/main" id="{DB25005C-B5E1-6845-BDA0-76CEB1EF50A4}"/>
              </a:ext>
            </a:extLst>
          </p:cNvPr>
          <p:cNvSpPr>
            <a:spLocks noChangeArrowheads="1"/>
          </p:cNvSpPr>
          <p:nvPr/>
        </p:nvSpPr>
        <p:spPr bwMode="auto">
          <a:xfrm>
            <a:off x="8132104" y="4058330"/>
            <a:ext cx="418451" cy="418448"/>
          </a:xfrm>
          <a:custGeom>
            <a:avLst/>
            <a:gdLst>
              <a:gd name="T0" fmla="*/ 230594 w 296502"/>
              <a:gd name="T1" fmla="*/ 170481 h 296502"/>
              <a:gd name="T2" fmla="*/ 132910 w 296502"/>
              <a:gd name="T3" fmla="*/ 263808 h 296502"/>
              <a:gd name="T4" fmla="*/ 66818 w 296502"/>
              <a:gd name="T5" fmla="*/ 238388 h 296502"/>
              <a:gd name="T6" fmla="*/ 48661 w 296502"/>
              <a:gd name="T7" fmla="*/ 256182 h 296502"/>
              <a:gd name="T8" fmla="*/ 132910 w 296502"/>
              <a:gd name="T9" fmla="*/ 289227 h 296502"/>
              <a:gd name="T10" fmla="*/ 256014 w 296502"/>
              <a:gd name="T11" fmla="*/ 170481 h 296502"/>
              <a:gd name="T12" fmla="*/ 197549 w 296502"/>
              <a:gd name="T13" fmla="*/ 170481 h 296502"/>
              <a:gd name="T14" fmla="*/ 132910 w 296502"/>
              <a:gd name="T15" fmla="*/ 231126 h 296502"/>
              <a:gd name="T16" fmla="*/ 90059 w 296502"/>
              <a:gd name="T17" fmla="*/ 215148 h 296502"/>
              <a:gd name="T18" fmla="*/ 72992 w 296502"/>
              <a:gd name="T19" fmla="*/ 231851 h 296502"/>
              <a:gd name="T20" fmla="*/ 132910 w 296502"/>
              <a:gd name="T21" fmla="*/ 255092 h 296502"/>
              <a:gd name="T22" fmla="*/ 221516 w 296502"/>
              <a:gd name="T23" fmla="*/ 170481 h 296502"/>
              <a:gd name="T24" fmla="*/ 42488 w 296502"/>
              <a:gd name="T25" fmla="*/ 81877 h 296502"/>
              <a:gd name="T26" fmla="*/ 9079 w 296502"/>
              <a:gd name="T27" fmla="*/ 165762 h 296502"/>
              <a:gd name="T28" fmla="*/ 42488 w 296502"/>
              <a:gd name="T29" fmla="*/ 250008 h 296502"/>
              <a:gd name="T30" fmla="*/ 83522 w 296502"/>
              <a:gd name="T31" fmla="*/ 208611 h 296502"/>
              <a:gd name="T32" fmla="*/ 67545 w 296502"/>
              <a:gd name="T33" fmla="*/ 165762 h 296502"/>
              <a:gd name="T34" fmla="*/ 83522 w 296502"/>
              <a:gd name="T35" fmla="*/ 123274 h 296502"/>
              <a:gd name="T36" fmla="*/ 128190 w 296502"/>
              <a:gd name="T37" fmla="*/ 42660 h 296502"/>
              <a:gd name="T38" fmla="*/ 48661 w 296502"/>
              <a:gd name="T39" fmla="*/ 75340 h 296502"/>
              <a:gd name="T40" fmla="*/ 128190 w 296502"/>
              <a:gd name="T41" fmla="*/ 154868 h 296502"/>
              <a:gd name="T42" fmla="*/ 132910 w 296502"/>
              <a:gd name="T43" fmla="*/ 33582 h 296502"/>
              <a:gd name="T44" fmla="*/ 137268 w 296502"/>
              <a:gd name="T45" fmla="*/ 37939 h 296502"/>
              <a:gd name="T46" fmla="*/ 137268 w 296502"/>
              <a:gd name="T47" fmla="*/ 165762 h 296502"/>
              <a:gd name="T48" fmla="*/ 134362 w 296502"/>
              <a:gd name="T49" fmla="*/ 170119 h 296502"/>
              <a:gd name="T50" fmla="*/ 132910 w 296502"/>
              <a:gd name="T51" fmla="*/ 170481 h 296502"/>
              <a:gd name="T52" fmla="*/ 129642 w 296502"/>
              <a:gd name="T53" fmla="*/ 169029 h 296502"/>
              <a:gd name="T54" fmla="*/ 90059 w 296502"/>
              <a:gd name="T55" fmla="*/ 129810 h 296502"/>
              <a:gd name="T56" fmla="*/ 76624 w 296502"/>
              <a:gd name="T57" fmla="*/ 165762 h 296502"/>
              <a:gd name="T58" fmla="*/ 132910 w 296502"/>
              <a:gd name="T59" fmla="*/ 222047 h 296502"/>
              <a:gd name="T60" fmla="*/ 188834 w 296502"/>
              <a:gd name="T61" fmla="*/ 165762 h 296502"/>
              <a:gd name="T62" fmla="*/ 193192 w 296502"/>
              <a:gd name="T63" fmla="*/ 161404 h 296502"/>
              <a:gd name="T64" fmla="*/ 260736 w 296502"/>
              <a:gd name="T65" fmla="*/ 161404 h 296502"/>
              <a:gd name="T66" fmla="*/ 265093 w 296502"/>
              <a:gd name="T67" fmla="*/ 165762 h 296502"/>
              <a:gd name="T68" fmla="*/ 132910 w 296502"/>
              <a:gd name="T69" fmla="*/ 298668 h 296502"/>
              <a:gd name="T70" fmla="*/ 0 w 296502"/>
              <a:gd name="T71" fmla="*/ 165762 h 296502"/>
              <a:gd name="T72" fmla="*/ 132910 w 296502"/>
              <a:gd name="T73" fmla="*/ 33582 h 296502"/>
              <a:gd name="T74" fmla="*/ 170608 w 296502"/>
              <a:gd name="T75" fmla="*/ 9432 h 296502"/>
              <a:gd name="T76" fmla="*/ 170608 w 296502"/>
              <a:gd name="T77" fmla="*/ 67492 h 296502"/>
              <a:gd name="T78" fmla="*/ 231004 w 296502"/>
              <a:gd name="T79" fmla="*/ 128088 h 296502"/>
              <a:gd name="T80" fmla="*/ 289579 w 296502"/>
              <a:gd name="T81" fmla="*/ 128088 h 296502"/>
              <a:gd name="T82" fmla="*/ 170608 w 296502"/>
              <a:gd name="T83" fmla="*/ 9432 h 296502"/>
              <a:gd name="T84" fmla="*/ 165878 w 296502"/>
              <a:gd name="T85" fmla="*/ 0 h 296502"/>
              <a:gd name="T86" fmla="*/ 298674 w 296502"/>
              <a:gd name="T87" fmla="*/ 132443 h 296502"/>
              <a:gd name="T88" fmla="*/ 294309 w 296502"/>
              <a:gd name="T89" fmla="*/ 137160 h 296502"/>
              <a:gd name="T90" fmla="*/ 226638 w 296502"/>
              <a:gd name="T91" fmla="*/ 137160 h 296502"/>
              <a:gd name="T92" fmla="*/ 222272 w 296502"/>
              <a:gd name="T93" fmla="*/ 132443 h 296502"/>
              <a:gd name="T94" fmla="*/ 165878 w 296502"/>
              <a:gd name="T95" fmla="*/ 76563 h 296502"/>
              <a:gd name="T96" fmla="*/ 161512 w 296502"/>
              <a:gd name="T97" fmla="*/ 72208 h 296502"/>
              <a:gd name="T98" fmla="*/ 161512 w 296502"/>
              <a:gd name="T99" fmla="*/ 4719 h 296502"/>
              <a:gd name="T100" fmla="*/ 165878 w 296502"/>
              <a:gd name="T101" fmla="*/ 0 h 2965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6502" h="296502">
                <a:moveTo>
                  <a:pt x="228917" y="169245"/>
                </a:moveTo>
                <a:cubicBezTo>
                  <a:pt x="226394" y="220797"/>
                  <a:pt x="183855" y="261894"/>
                  <a:pt x="131943" y="261894"/>
                </a:cubicBezTo>
                <a:cubicBezTo>
                  <a:pt x="107069" y="261894"/>
                  <a:pt x="84357" y="252881"/>
                  <a:pt x="66332" y="236659"/>
                </a:cubicBezTo>
                <a:lnTo>
                  <a:pt x="48307" y="254323"/>
                </a:lnTo>
                <a:cubicBezTo>
                  <a:pt x="70298" y="274872"/>
                  <a:pt x="99498" y="287129"/>
                  <a:pt x="131943" y="287129"/>
                </a:cubicBezTo>
                <a:cubicBezTo>
                  <a:pt x="197914" y="287129"/>
                  <a:pt x="251989" y="234856"/>
                  <a:pt x="254152" y="169245"/>
                </a:cubicBezTo>
                <a:lnTo>
                  <a:pt x="228917" y="169245"/>
                </a:lnTo>
                <a:close/>
                <a:moveTo>
                  <a:pt x="196112" y="169245"/>
                </a:moveTo>
                <a:cubicBezTo>
                  <a:pt x="193949" y="202772"/>
                  <a:pt x="165830" y="229449"/>
                  <a:pt x="131943" y="229449"/>
                </a:cubicBezTo>
                <a:cubicBezTo>
                  <a:pt x="115360" y="229449"/>
                  <a:pt x="100580" y="223320"/>
                  <a:pt x="89404" y="213587"/>
                </a:cubicBezTo>
                <a:lnTo>
                  <a:pt x="72461" y="230170"/>
                </a:lnTo>
                <a:cubicBezTo>
                  <a:pt x="88683" y="244950"/>
                  <a:pt x="109592" y="253242"/>
                  <a:pt x="131943" y="253242"/>
                </a:cubicBezTo>
                <a:cubicBezTo>
                  <a:pt x="179168" y="253242"/>
                  <a:pt x="217381" y="215750"/>
                  <a:pt x="219905" y="169245"/>
                </a:cubicBezTo>
                <a:lnTo>
                  <a:pt x="196112" y="169245"/>
                </a:lnTo>
                <a:close/>
                <a:moveTo>
                  <a:pt x="42179" y="81283"/>
                </a:moveTo>
                <a:cubicBezTo>
                  <a:pt x="21630" y="103274"/>
                  <a:pt x="9013" y="132474"/>
                  <a:pt x="9013" y="164559"/>
                </a:cubicBezTo>
                <a:cubicBezTo>
                  <a:pt x="9013" y="196643"/>
                  <a:pt x="21630" y="226204"/>
                  <a:pt x="42179" y="248195"/>
                </a:cubicBezTo>
                <a:lnTo>
                  <a:pt x="82915" y="207098"/>
                </a:lnTo>
                <a:cubicBezTo>
                  <a:pt x="72821" y="195922"/>
                  <a:pt x="67053" y="181142"/>
                  <a:pt x="67053" y="164559"/>
                </a:cubicBezTo>
                <a:cubicBezTo>
                  <a:pt x="67053" y="149057"/>
                  <a:pt x="72821" y="133916"/>
                  <a:pt x="82915" y="122380"/>
                </a:cubicBezTo>
                <a:lnTo>
                  <a:pt x="42179" y="81283"/>
                </a:lnTo>
                <a:close/>
                <a:moveTo>
                  <a:pt x="127257" y="42350"/>
                </a:moveTo>
                <a:cubicBezTo>
                  <a:pt x="96975" y="43431"/>
                  <a:pt x="69577" y="55688"/>
                  <a:pt x="48307" y="74794"/>
                </a:cubicBezTo>
                <a:lnTo>
                  <a:pt x="127257" y="153744"/>
                </a:lnTo>
                <a:lnTo>
                  <a:pt x="127257" y="42350"/>
                </a:lnTo>
                <a:close/>
                <a:moveTo>
                  <a:pt x="131943" y="33337"/>
                </a:moveTo>
                <a:cubicBezTo>
                  <a:pt x="134106" y="33337"/>
                  <a:pt x="136269" y="35140"/>
                  <a:pt x="136269" y="37663"/>
                </a:cubicBezTo>
                <a:lnTo>
                  <a:pt x="136269" y="164559"/>
                </a:lnTo>
                <a:cubicBezTo>
                  <a:pt x="136269" y="166722"/>
                  <a:pt x="135187" y="168164"/>
                  <a:pt x="133385" y="168885"/>
                </a:cubicBezTo>
                <a:cubicBezTo>
                  <a:pt x="133024" y="169245"/>
                  <a:pt x="132303" y="169245"/>
                  <a:pt x="131943" y="169245"/>
                </a:cubicBezTo>
                <a:cubicBezTo>
                  <a:pt x="130501" y="169245"/>
                  <a:pt x="129420" y="168885"/>
                  <a:pt x="128699" y="167803"/>
                </a:cubicBezTo>
                <a:lnTo>
                  <a:pt x="89404" y="128869"/>
                </a:lnTo>
                <a:cubicBezTo>
                  <a:pt x="80752" y="138603"/>
                  <a:pt x="76066" y="151220"/>
                  <a:pt x="76066" y="164559"/>
                </a:cubicBezTo>
                <a:cubicBezTo>
                  <a:pt x="76066" y="195562"/>
                  <a:pt x="100940" y="220436"/>
                  <a:pt x="131943" y="220436"/>
                </a:cubicBezTo>
                <a:cubicBezTo>
                  <a:pt x="162585" y="220436"/>
                  <a:pt x="187460" y="195562"/>
                  <a:pt x="187460" y="164559"/>
                </a:cubicBezTo>
                <a:cubicBezTo>
                  <a:pt x="187460" y="162035"/>
                  <a:pt x="189262" y="160233"/>
                  <a:pt x="191786" y="160233"/>
                </a:cubicBezTo>
                <a:lnTo>
                  <a:pt x="258839" y="160233"/>
                </a:lnTo>
                <a:cubicBezTo>
                  <a:pt x="261362" y="160233"/>
                  <a:pt x="263165" y="162035"/>
                  <a:pt x="263165" y="164559"/>
                </a:cubicBezTo>
                <a:cubicBezTo>
                  <a:pt x="263165" y="237380"/>
                  <a:pt x="204403" y="296502"/>
                  <a:pt x="131943" y="296502"/>
                </a:cubicBezTo>
                <a:cubicBezTo>
                  <a:pt x="59122" y="296502"/>
                  <a:pt x="0" y="237380"/>
                  <a:pt x="0" y="164559"/>
                </a:cubicBezTo>
                <a:cubicBezTo>
                  <a:pt x="0" y="92098"/>
                  <a:pt x="59122" y="33337"/>
                  <a:pt x="131943" y="33337"/>
                </a:cubicBezTo>
                <a:close/>
                <a:moveTo>
                  <a:pt x="169368" y="9366"/>
                </a:moveTo>
                <a:lnTo>
                  <a:pt x="169368" y="67002"/>
                </a:lnTo>
                <a:cubicBezTo>
                  <a:pt x="201151" y="69523"/>
                  <a:pt x="227156" y="95099"/>
                  <a:pt x="229323" y="127159"/>
                </a:cubicBezTo>
                <a:lnTo>
                  <a:pt x="287473" y="127159"/>
                </a:lnTo>
                <a:cubicBezTo>
                  <a:pt x="285306" y="63039"/>
                  <a:pt x="233296" y="11527"/>
                  <a:pt x="169368" y="9366"/>
                </a:cubicBezTo>
                <a:close/>
                <a:moveTo>
                  <a:pt x="164672" y="0"/>
                </a:moveTo>
                <a:cubicBezTo>
                  <a:pt x="237269" y="0"/>
                  <a:pt x="296502" y="59077"/>
                  <a:pt x="296502" y="131482"/>
                </a:cubicBezTo>
                <a:cubicBezTo>
                  <a:pt x="296502" y="134364"/>
                  <a:pt x="294696" y="136165"/>
                  <a:pt x="292168" y="136165"/>
                </a:cubicBezTo>
                <a:lnTo>
                  <a:pt x="224989" y="136165"/>
                </a:lnTo>
                <a:cubicBezTo>
                  <a:pt x="222461" y="136165"/>
                  <a:pt x="220655" y="134364"/>
                  <a:pt x="220655" y="131482"/>
                </a:cubicBezTo>
                <a:cubicBezTo>
                  <a:pt x="220655" y="100863"/>
                  <a:pt x="195734" y="76007"/>
                  <a:pt x="164672" y="76007"/>
                </a:cubicBezTo>
                <a:cubicBezTo>
                  <a:pt x="162144" y="76007"/>
                  <a:pt x="160338" y="73846"/>
                  <a:pt x="160338" y="71685"/>
                </a:cubicBezTo>
                <a:lnTo>
                  <a:pt x="160338" y="4683"/>
                </a:lnTo>
                <a:cubicBezTo>
                  <a:pt x="160338" y="2161"/>
                  <a:pt x="162144" y="0"/>
                  <a:pt x="164672"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5" name="Freeform 943">
            <a:extLst>
              <a:ext uri="{FF2B5EF4-FFF2-40B4-BE49-F238E27FC236}">
                <a16:creationId xmlns:a16="http://schemas.microsoft.com/office/drawing/2014/main" id="{A05037E2-7E2F-364A-8FD9-0E0FC260CD6D}"/>
              </a:ext>
            </a:extLst>
          </p:cNvPr>
          <p:cNvSpPr>
            <a:spLocks noChangeArrowheads="1"/>
          </p:cNvSpPr>
          <p:nvPr/>
        </p:nvSpPr>
        <p:spPr bwMode="auto">
          <a:xfrm>
            <a:off x="8507606" y="2334903"/>
            <a:ext cx="418451" cy="418448"/>
          </a:xfrm>
          <a:custGeom>
            <a:avLst/>
            <a:gdLst>
              <a:gd name="T0" fmla="*/ 125450 w 296142"/>
              <a:gd name="T1" fmla="*/ 226436 h 296500"/>
              <a:gd name="T2" fmla="*/ 34914 w 296142"/>
              <a:gd name="T3" fmla="*/ 217222 h 296500"/>
              <a:gd name="T4" fmla="*/ 34914 w 296142"/>
              <a:gd name="T5" fmla="*/ 226436 h 296500"/>
              <a:gd name="T6" fmla="*/ 102471 w 296142"/>
              <a:gd name="T7" fmla="*/ 185277 h 296500"/>
              <a:gd name="T8" fmla="*/ 67491 w 296142"/>
              <a:gd name="T9" fmla="*/ 180485 h 296500"/>
              <a:gd name="T10" fmla="*/ 67491 w 296142"/>
              <a:gd name="T11" fmla="*/ 180485 h 296500"/>
              <a:gd name="T12" fmla="*/ 30532 w 296142"/>
              <a:gd name="T13" fmla="*/ 185277 h 296500"/>
              <a:gd name="T14" fmla="*/ 200474 w 296142"/>
              <a:gd name="T15" fmla="*/ 205477 h 296500"/>
              <a:gd name="T16" fmla="*/ 183317 w 296142"/>
              <a:gd name="T17" fmla="*/ 285208 h 296500"/>
              <a:gd name="T18" fmla="*/ 261070 w 296142"/>
              <a:gd name="T19" fmla="*/ 285208 h 296500"/>
              <a:gd name="T20" fmla="*/ 244279 w 296142"/>
              <a:gd name="T21" fmla="*/ 205477 h 296500"/>
              <a:gd name="T22" fmla="*/ 226393 w 296142"/>
              <a:gd name="T23" fmla="*/ 153415 h 296500"/>
              <a:gd name="T24" fmla="*/ 298303 w 296142"/>
              <a:gd name="T25" fmla="*/ 211302 h 296500"/>
              <a:gd name="T26" fmla="*/ 265086 w 296142"/>
              <a:gd name="T27" fmla="*/ 297587 h 296500"/>
              <a:gd name="T28" fmla="*/ 174557 w 296142"/>
              <a:gd name="T29" fmla="*/ 297223 h 296500"/>
              <a:gd name="T30" fmla="*/ 144988 w 296142"/>
              <a:gd name="T31" fmla="*/ 206933 h 296500"/>
              <a:gd name="T32" fmla="*/ 191223 w 296142"/>
              <a:gd name="T33" fmla="*/ 150138 h 296500"/>
              <a:gd name="T34" fmla="*/ 191223 w 296142"/>
              <a:gd name="T35" fmla="*/ 150138 h 296500"/>
              <a:gd name="T36" fmla="*/ 155873 w 296142"/>
              <a:gd name="T37" fmla="*/ 154561 h 296500"/>
              <a:gd name="T38" fmla="*/ 128376 w 296142"/>
              <a:gd name="T39" fmla="*/ 159353 h 296500"/>
              <a:gd name="T40" fmla="*/ 102471 w 296142"/>
              <a:gd name="T41" fmla="*/ 154561 h 296500"/>
              <a:gd name="T42" fmla="*/ 67491 w 296142"/>
              <a:gd name="T43" fmla="*/ 150138 h 296500"/>
              <a:gd name="T44" fmla="*/ 67491 w 296142"/>
              <a:gd name="T45" fmla="*/ 150138 h 296500"/>
              <a:gd name="T46" fmla="*/ 30532 w 296142"/>
              <a:gd name="T47" fmla="*/ 154561 h 296500"/>
              <a:gd name="T48" fmla="*/ 221756 w 296142"/>
              <a:gd name="T49" fmla="*/ 129006 h 296500"/>
              <a:gd name="T50" fmla="*/ 195674 w 296142"/>
              <a:gd name="T51" fmla="*/ 124213 h 296500"/>
              <a:gd name="T52" fmla="*/ 160321 w 296142"/>
              <a:gd name="T53" fmla="*/ 119791 h 296500"/>
              <a:gd name="T54" fmla="*/ 160321 w 296142"/>
              <a:gd name="T55" fmla="*/ 119791 h 296500"/>
              <a:gd name="T56" fmla="*/ 123734 w 296142"/>
              <a:gd name="T57" fmla="*/ 124213 h 296500"/>
              <a:gd name="T58" fmla="*/ 98021 w 296142"/>
              <a:gd name="T59" fmla="*/ 129006 h 296500"/>
              <a:gd name="T60" fmla="*/ 71940 w 296142"/>
              <a:gd name="T61" fmla="*/ 124213 h 296500"/>
              <a:gd name="T62" fmla="*/ 34982 w 296142"/>
              <a:gd name="T63" fmla="*/ 119791 h 296500"/>
              <a:gd name="T64" fmla="*/ 34982 w 296142"/>
              <a:gd name="T65" fmla="*/ 119791 h 296500"/>
              <a:gd name="T66" fmla="*/ 216935 w 296142"/>
              <a:gd name="T67" fmla="*/ 93866 h 296500"/>
              <a:gd name="T68" fmla="*/ 191223 w 296142"/>
              <a:gd name="T69" fmla="*/ 98659 h 296500"/>
              <a:gd name="T70" fmla="*/ 165142 w 296142"/>
              <a:gd name="T71" fmla="*/ 93866 h 296500"/>
              <a:gd name="T72" fmla="*/ 128376 w 296142"/>
              <a:gd name="T73" fmla="*/ 89445 h 296500"/>
              <a:gd name="T74" fmla="*/ 128376 w 296142"/>
              <a:gd name="T75" fmla="*/ 89445 h 296500"/>
              <a:gd name="T76" fmla="*/ 93201 w 296142"/>
              <a:gd name="T77" fmla="*/ 93866 h 296500"/>
              <a:gd name="T78" fmla="*/ 8727 w 296142"/>
              <a:gd name="T79" fmla="*/ 54195 h 296500"/>
              <a:gd name="T80" fmla="*/ 217104 w 296142"/>
              <a:gd name="T81" fmla="*/ 21317 h 296500"/>
              <a:gd name="T82" fmla="*/ 207649 w 296142"/>
              <a:gd name="T83" fmla="*/ 21317 h 296500"/>
              <a:gd name="T84" fmla="*/ 165101 w 296142"/>
              <a:gd name="T85" fmla="*/ 28544 h 296500"/>
              <a:gd name="T86" fmla="*/ 127280 w 296142"/>
              <a:gd name="T87" fmla="*/ 33238 h 296500"/>
              <a:gd name="T88" fmla="*/ 89096 w 296142"/>
              <a:gd name="T89" fmla="*/ 28544 h 296500"/>
              <a:gd name="T90" fmla="*/ 46549 w 296142"/>
              <a:gd name="T91" fmla="*/ 21317 h 296500"/>
              <a:gd name="T92" fmla="*/ 37457 w 296142"/>
              <a:gd name="T93" fmla="*/ 21317 h 296500"/>
              <a:gd name="T94" fmla="*/ 46549 w 296142"/>
              <a:gd name="T95" fmla="*/ 12284 h 296500"/>
              <a:gd name="T96" fmla="*/ 89096 w 296142"/>
              <a:gd name="T97" fmla="*/ 4698 h 296500"/>
              <a:gd name="T98" fmla="*/ 127280 w 296142"/>
              <a:gd name="T99" fmla="*/ 0 h 296500"/>
              <a:gd name="T100" fmla="*/ 165101 w 296142"/>
              <a:gd name="T101" fmla="*/ 4698 h 296500"/>
              <a:gd name="T102" fmla="*/ 207649 w 296142"/>
              <a:gd name="T103" fmla="*/ 12284 h 296500"/>
              <a:gd name="T104" fmla="*/ 217104 w 296142"/>
              <a:gd name="T105" fmla="*/ 12284 h 296500"/>
              <a:gd name="T106" fmla="*/ 252380 w 296142"/>
              <a:gd name="T107" fmla="*/ 176676 h 296500"/>
              <a:gd name="T108" fmla="*/ 8727 w 296142"/>
              <a:gd name="T109" fmla="*/ 239182 h 296500"/>
              <a:gd name="T110" fmla="*/ 159283 w 296142"/>
              <a:gd name="T111" fmla="*/ 261582 h 296500"/>
              <a:gd name="T112" fmla="*/ 22546 w 296142"/>
              <a:gd name="T113" fmla="*/ 12284 h 2965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96142" h="296500">
                <a:moveTo>
                  <a:pt x="96370" y="215900"/>
                </a:moveTo>
                <a:lnTo>
                  <a:pt x="123934" y="215900"/>
                </a:lnTo>
                <a:cubicBezTo>
                  <a:pt x="126440" y="215900"/>
                  <a:pt x="128230" y="218098"/>
                  <a:pt x="128230" y="220663"/>
                </a:cubicBezTo>
                <a:cubicBezTo>
                  <a:pt x="128230" y="223227"/>
                  <a:pt x="126440" y="225059"/>
                  <a:pt x="123934" y="225059"/>
                </a:cubicBezTo>
                <a:lnTo>
                  <a:pt x="96370" y="225059"/>
                </a:lnTo>
                <a:cubicBezTo>
                  <a:pt x="93865" y="225059"/>
                  <a:pt x="92075" y="223227"/>
                  <a:pt x="92075" y="220663"/>
                </a:cubicBezTo>
                <a:cubicBezTo>
                  <a:pt x="92075" y="218098"/>
                  <a:pt x="93865" y="215900"/>
                  <a:pt x="96370" y="215900"/>
                </a:cubicBezTo>
                <a:close/>
                <a:moveTo>
                  <a:pt x="34492" y="215900"/>
                </a:moveTo>
                <a:lnTo>
                  <a:pt x="73097" y="215900"/>
                </a:lnTo>
                <a:cubicBezTo>
                  <a:pt x="75623" y="215900"/>
                  <a:pt x="77427" y="218098"/>
                  <a:pt x="77427" y="220663"/>
                </a:cubicBezTo>
                <a:cubicBezTo>
                  <a:pt x="77427" y="223227"/>
                  <a:pt x="75623" y="225059"/>
                  <a:pt x="73097" y="225059"/>
                </a:cubicBezTo>
                <a:lnTo>
                  <a:pt x="34492" y="225059"/>
                </a:lnTo>
                <a:cubicBezTo>
                  <a:pt x="31967" y="225059"/>
                  <a:pt x="30163" y="223227"/>
                  <a:pt x="30163" y="220663"/>
                </a:cubicBezTo>
                <a:cubicBezTo>
                  <a:pt x="30163" y="218098"/>
                  <a:pt x="31967" y="215900"/>
                  <a:pt x="34492" y="215900"/>
                </a:cubicBezTo>
                <a:close/>
                <a:moveTo>
                  <a:pt x="96837" y="179387"/>
                </a:moveTo>
                <a:cubicBezTo>
                  <a:pt x="99402" y="179387"/>
                  <a:pt x="101233" y="181585"/>
                  <a:pt x="101233" y="184150"/>
                </a:cubicBezTo>
                <a:cubicBezTo>
                  <a:pt x="101233" y="186714"/>
                  <a:pt x="99402" y="188546"/>
                  <a:pt x="96837" y="188546"/>
                </a:cubicBezTo>
                <a:cubicBezTo>
                  <a:pt x="94273" y="188546"/>
                  <a:pt x="92075" y="186714"/>
                  <a:pt x="92075" y="184150"/>
                </a:cubicBezTo>
                <a:cubicBezTo>
                  <a:pt x="92075" y="181585"/>
                  <a:pt x="94273" y="179387"/>
                  <a:pt x="96837" y="179387"/>
                </a:cubicBezTo>
                <a:close/>
                <a:moveTo>
                  <a:pt x="66675" y="179387"/>
                </a:moveTo>
                <a:cubicBezTo>
                  <a:pt x="68873" y="179387"/>
                  <a:pt x="71071" y="181585"/>
                  <a:pt x="71071" y="184150"/>
                </a:cubicBezTo>
                <a:cubicBezTo>
                  <a:pt x="71071" y="186714"/>
                  <a:pt x="68873" y="188546"/>
                  <a:pt x="66675" y="188546"/>
                </a:cubicBezTo>
                <a:cubicBezTo>
                  <a:pt x="64111" y="188546"/>
                  <a:pt x="61913" y="186714"/>
                  <a:pt x="61913" y="184150"/>
                </a:cubicBezTo>
                <a:cubicBezTo>
                  <a:pt x="61913" y="181585"/>
                  <a:pt x="64111" y="179387"/>
                  <a:pt x="66675" y="179387"/>
                </a:cubicBezTo>
                <a:close/>
                <a:moveTo>
                  <a:pt x="34559" y="179387"/>
                </a:moveTo>
                <a:cubicBezTo>
                  <a:pt x="37123" y="179387"/>
                  <a:pt x="39321" y="181585"/>
                  <a:pt x="39321" y="184150"/>
                </a:cubicBezTo>
                <a:cubicBezTo>
                  <a:pt x="39321" y="186714"/>
                  <a:pt x="37123" y="188546"/>
                  <a:pt x="34559" y="188546"/>
                </a:cubicBezTo>
                <a:cubicBezTo>
                  <a:pt x="32361" y="188546"/>
                  <a:pt x="30163" y="186714"/>
                  <a:pt x="30163" y="184150"/>
                </a:cubicBezTo>
                <a:cubicBezTo>
                  <a:pt x="30163" y="181585"/>
                  <a:pt x="32361" y="179387"/>
                  <a:pt x="34559" y="179387"/>
                </a:cubicBezTo>
                <a:close/>
                <a:moveTo>
                  <a:pt x="219689" y="164785"/>
                </a:moveTo>
                <a:lnTo>
                  <a:pt x="201297" y="201694"/>
                </a:lnTo>
                <a:cubicBezTo>
                  <a:pt x="200576" y="203142"/>
                  <a:pt x="199494" y="203865"/>
                  <a:pt x="198051" y="204227"/>
                </a:cubicBezTo>
                <a:lnTo>
                  <a:pt x="157300" y="210017"/>
                </a:lnTo>
                <a:lnTo>
                  <a:pt x="186872" y="238965"/>
                </a:lnTo>
                <a:cubicBezTo>
                  <a:pt x="187593" y="239689"/>
                  <a:pt x="188314" y="241498"/>
                  <a:pt x="187954" y="242946"/>
                </a:cubicBezTo>
                <a:lnTo>
                  <a:pt x="181102" y="283473"/>
                </a:lnTo>
                <a:lnTo>
                  <a:pt x="217525" y="264295"/>
                </a:lnTo>
                <a:cubicBezTo>
                  <a:pt x="218246" y="264295"/>
                  <a:pt x="218968" y="263933"/>
                  <a:pt x="219689" y="263933"/>
                </a:cubicBezTo>
                <a:cubicBezTo>
                  <a:pt x="220410" y="263933"/>
                  <a:pt x="221131" y="264295"/>
                  <a:pt x="221492" y="264295"/>
                </a:cubicBezTo>
                <a:lnTo>
                  <a:pt x="257915" y="283473"/>
                </a:lnTo>
                <a:lnTo>
                  <a:pt x="251064" y="242946"/>
                </a:lnTo>
                <a:cubicBezTo>
                  <a:pt x="251064" y="241498"/>
                  <a:pt x="251424" y="239689"/>
                  <a:pt x="252506" y="238965"/>
                </a:cubicBezTo>
                <a:lnTo>
                  <a:pt x="281717" y="210017"/>
                </a:lnTo>
                <a:lnTo>
                  <a:pt x="241327" y="204227"/>
                </a:lnTo>
                <a:cubicBezTo>
                  <a:pt x="239523" y="203865"/>
                  <a:pt x="238442" y="203142"/>
                  <a:pt x="237720" y="201694"/>
                </a:cubicBezTo>
                <a:lnTo>
                  <a:pt x="219689" y="164785"/>
                </a:lnTo>
                <a:close/>
                <a:moveTo>
                  <a:pt x="215361" y="152482"/>
                </a:moveTo>
                <a:cubicBezTo>
                  <a:pt x="216804" y="149225"/>
                  <a:pt x="222213" y="149225"/>
                  <a:pt x="223656" y="152482"/>
                </a:cubicBezTo>
                <a:lnTo>
                  <a:pt x="244933" y="195543"/>
                </a:lnTo>
                <a:lnTo>
                  <a:pt x="292175" y="202418"/>
                </a:lnTo>
                <a:cubicBezTo>
                  <a:pt x="293978" y="202780"/>
                  <a:pt x="295421" y="203865"/>
                  <a:pt x="295781" y="205675"/>
                </a:cubicBezTo>
                <a:cubicBezTo>
                  <a:pt x="296503" y="207122"/>
                  <a:pt x="296142" y="208931"/>
                  <a:pt x="294699" y="210017"/>
                </a:cubicBezTo>
                <a:lnTo>
                  <a:pt x="260440" y="243669"/>
                </a:lnTo>
                <a:lnTo>
                  <a:pt x="268374" y="291072"/>
                </a:lnTo>
                <a:cubicBezTo>
                  <a:pt x="268734" y="292882"/>
                  <a:pt x="268013" y="294329"/>
                  <a:pt x="266931" y="295415"/>
                </a:cubicBezTo>
                <a:cubicBezTo>
                  <a:pt x="265128" y="296500"/>
                  <a:pt x="263325" y="296500"/>
                  <a:pt x="261882" y="295777"/>
                </a:cubicBezTo>
                <a:lnTo>
                  <a:pt x="219689" y="273341"/>
                </a:lnTo>
                <a:lnTo>
                  <a:pt x="177135" y="295777"/>
                </a:lnTo>
                <a:cubicBezTo>
                  <a:pt x="176414" y="296138"/>
                  <a:pt x="176053" y="296500"/>
                  <a:pt x="174971" y="296500"/>
                </a:cubicBezTo>
                <a:cubicBezTo>
                  <a:pt x="174250" y="296500"/>
                  <a:pt x="173168" y="295777"/>
                  <a:pt x="172447" y="295415"/>
                </a:cubicBezTo>
                <a:cubicBezTo>
                  <a:pt x="171004" y="294329"/>
                  <a:pt x="170283" y="292882"/>
                  <a:pt x="170644" y="291072"/>
                </a:cubicBezTo>
                <a:lnTo>
                  <a:pt x="178938" y="243669"/>
                </a:lnTo>
                <a:lnTo>
                  <a:pt x="144678" y="210017"/>
                </a:lnTo>
                <a:cubicBezTo>
                  <a:pt x="143236" y="208931"/>
                  <a:pt x="142875" y="207122"/>
                  <a:pt x="143236" y="205675"/>
                </a:cubicBezTo>
                <a:cubicBezTo>
                  <a:pt x="143957" y="203865"/>
                  <a:pt x="145400" y="202780"/>
                  <a:pt x="147203" y="202418"/>
                </a:cubicBezTo>
                <a:lnTo>
                  <a:pt x="194445" y="195543"/>
                </a:lnTo>
                <a:lnTo>
                  <a:pt x="215361" y="152482"/>
                </a:lnTo>
                <a:close/>
                <a:moveTo>
                  <a:pt x="188913" y="149225"/>
                </a:moveTo>
                <a:cubicBezTo>
                  <a:pt x="191111" y="149225"/>
                  <a:pt x="193309" y="151423"/>
                  <a:pt x="193309" y="153621"/>
                </a:cubicBezTo>
                <a:cubicBezTo>
                  <a:pt x="193309" y="156186"/>
                  <a:pt x="191111" y="158384"/>
                  <a:pt x="188913" y="158384"/>
                </a:cubicBezTo>
                <a:cubicBezTo>
                  <a:pt x="186348" y="158384"/>
                  <a:pt x="184150" y="156186"/>
                  <a:pt x="184150" y="153621"/>
                </a:cubicBezTo>
                <a:cubicBezTo>
                  <a:pt x="184150" y="151423"/>
                  <a:pt x="186348" y="149225"/>
                  <a:pt x="188913" y="149225"/>
                </a:cubicBezTo>
                <a:close/>
                <a:moveTo>
                  <a:pt x="158384" y="149225"/>
                </a:moveTo>
                <a:cubicBezTo>
                  <a:pt x="160949" y="149225"/>
                  <a:pt x="163147" y="151423"/>
                  <a:pt x="163147" y="153621"/>
                </a:cubicBezTo>
                <a:cubicBezTo>
                  <a:pt x="163147" y="156186"/>
                  <a:pt x="160949" y="158384"/>
                  <a:pt x="158384" y="158384"/>
                </a:cubicBezTo>
                <a:cubicBezTo>
                  <a:pt x="155820" y="158384"/>
                  <a:pt x="153988" y="156186"/>
                  <a:pt x="153988" y="153621"/>
                </a:cubicBezTo>
                <a:cubicBezTo>
                  <a:pt x="153988" y="151423"/>
                  <a:pt x="155820" y="149225"/>
                  <a:pt x="158384" y="149225"/>
                </a:cubicBezTo>
                <a:close/>
                <a:moveTo>
                  <a:pt x="126824" y="149225"/>
                </a:moveTo>
                <a:cubicBezTo>
                  <a:pt x="129293" y="149225"/>
                  <a:pt x="131410" y="151423"/>
                  <a:pt x="131410" y="153621"/>
                </a:cubicBezTo>
                <a:cubicBezTo>
                  <a:pt x="131410" y="156186"/>
                  <a:pt x="129293" y="158384"/>
                  <a:pt x="126824" y="158384"/>
                </a:cubicBezTo>
                <a:cubicBezTo>
                  <a:pt x="124354" y="158384"/>
                  <a:pt x="122238" y="156186"/>
                  <a:pt x="122238" y="153621"/>
                </a:cubicBezTo>
                <a:cubicBezTo>
                  <a:pt x="122238" y="151423"/>
                  <a:pt x="124354" y="149225"/>
                  <a:pt x="126824" y="149225"/>
                </a:cubicBezTo>
                <a:close/>
                <a:moveTo>
                  <a:pt x="96837" y="149225"/>
                </a:moveTo>
                <a:cubicBezTo>
                  <a:pt x="99402" y="149225"/>
                  <a:pt x="101233" y="151423"/>
                  <a:pt x="101233" y="153621"/>
                </a:cubicBezTo>
                <a:cubicBezTo>
                  <a:pt x="101233" y="156186"/>
                  <a:pt x="99402" y="158384"/>
                  <a:pt x="96837" y="158384"/>
                </a:cubicBezTo>
                <a:cubicBezTo>
                  <a:pt x="94273" y="158384"/>
                  <a:pt x="92075" y="156186"/>
                  <a:pt x="92075" y="153621"/>
                </a:cubicBezTo>
                <a:cubicBezTo>
                  <a:pt x="92075" y="151423"/>
                  <a:pt x="94273" y="149225"/>
                  <a:pt x="96837" y="149225"/>
                </a:cubicBezTo>
                <a:close/>
                <a:moveTo>
                  <a:pt x="66675" y="149225"/>
                </a:moveTo>
                <a:cubicBezTo>
                  <a:pt x="68873" y="149225"/>
                  <a:pt x="71071" y="151423"/>
                  <a:pt x="71071" y="153621"/>
                </a:cubicBezTo>
                <a:cubicBezTo>
                  <a:pt x="71071" y="156186"/>
                  <a:pt x="68873" y="158384"/>
                  <a:pt x="66675" y="158384"/>
                </a:cubicBezTo>
                <a:cubicBezTo>
                  <a:pt x="64111" y="158384"/>
                  <a:pt x="61913" y="156186"/>
                  <a:pt x="61913" y="153621"/>
                </a:cubicBezTo>
                <a:cubicBezTo>
                  <a:pt x="61913" y="151423"/>
                  <a:pt x="64111" y="149225"/>
                  <a:pt x="66675" y="149225"/>
                </a:cubicBezTo>
                <a:close/>
                <a:moveTo>
                  <a:pt x="34559" y="149225"/>
                </a:moveTo>
                <a:cubicBezTo>
                  <a:pt x="37123" y="149225"/>
                  <a:pt x="39321" y="151423"/>
                  <a:pt x="39321" y="153621"/>
                </a:cubicBezTo>
                <a:cubicBezTo>
                  <a:pt x="39321" y="156186"/>
                  <a:pt x="37123" y="158384"/>
                  <a:pt x="34559" y="158384"/>
                </a:cubicBezTo>
                <a:cubicBezTo>
                  <a:pt x="32361" y="158384"/>
                  <a:pt x="30163" y="156186"/>
                  <a:pt x="30163" y="153621"/>
                </a:cubicBezTo>
                <a:cubicBezTo>
                  <a:pt x="30163" y="151423"/>
                  <a:pt x="32361" y="149225"/>
                  <a:pt x="34559" y="149225"/>
                </a:cubicBezTo>
                <a:close/>
                <a:moveTo>
                  <a:pt x="219076" y="119062"/>
                </a:moveTo>
                <a:cubicBezTo>
                  <a:pt x="221640" y="119062"/>
                  <a:pt x="223472" y="121260"/>
                  <a:pt x="223472" y="123458"/>
                </a:cubicBezTo>
                <a:cubicBezTo>
                  <a:pt x="223472" y="126389"/>
                  <a:pt x="221640" y="128221"/>
                  <a:pt x="219076" y="128221"/>
                </a:cubicBezTo>
                <a:cubicBezTo>
                  <a:pt x="216511" y="128221"/>
                  <a:pt x="214313" y="126389"/>
                  <a:pt x="214313" y="123458"/>
                </a:cubicBezTo>
                <a:cubicBezTo>
                  <a:pt x="214313" y="121260"/>
                  <a:pt x="216511" y="119062"/>
                  <a:pt x="219076" y="119062"/>
                </a:cubicBezTo>
                <a:close/>
                <a:moveTo>
                  <a:pt x="188913" y="119062"/>
                </a:moveTo>
                <a:cubicBezTo>
                  <a:pt x="191111" y="119062"/>
                  <a:pt x="193309" y="121260"/>
                  <a:pt x="193309" y="123458"/>
                </a:cubicBezTo>
                <a:cubicBezTo>
                  <a:pt x="193309" y="126389"/>
                  <a:pt x="191111" y="128221"/>
                  <a:pt x="188913" y="128221"/>
                </a:cubicBezTo>
                <a:cubicBezTo>
                  <a:pt x="186348" y="128221"/>
                  <a:pt x="184150" y="126389"/>
                  <a:pt x="184150" y="123458"/>
                </a:cubicBezTo>
                <a:cubicBezTo>
                  <a:pt x="184150" y="121260"/>
                  <a:pt x="186348" y="119062"/>
                  <a:pt x="188913" y="119062"/>
                </a:cubicBezTo>
                <a:close/>
                <a:moveTo>
                  <a:pt x="158384" y="119062"/>
                </a:moveTo>
                <a:cubicBezTo>
                  <a:pt x="160949" y="119062"/>
                  <a:pt x="163147" y="121260"/>
                  <a:pt x="163147" y="123458"/>
                </a:cubicBezTo>
                <a:cubicBezTo>
                  <a:pt x="163147" y="126389"/>
                  <a:pt x="160949" y="128221"/>
                  <a:pt x="158384" y="128221"/>
                </a:cubicBezTo>
                <a:cubicBezTo>
                  <a:pt x="155820" y="128221"/>
                  <a:pt x="153988" y="126389"/>
                  <a:pt x="153988" y="123458"/>
                </a:cubicBezTo>
                <a:cubicBezTo>
                  <a:pt x="153988" y="121260"/>
                  <a:pt x="155820" y="119062"/>
                  <a:pt x="158384" y="119062"/>
                </a:cubicBezTo>
                <a:close/>
                <a:moveTo>
                  <a:pt x="126824" y="119062"/>
                </a:moveTo>
                <a:cubicBezTo>
                  <a:pt x="129293" y="119062"/>
                  <a:pt x="131410" y="121260"/>
                  <a:pt x="131410" y="123458"/>
                </a:cubicBezTo>
                <a:cubicBezTo>
                  <a:pt x="131410" y="126389"/>
                  <a:pt x="129293" y="128221"/>
                  <a:pt x="126824" y="128221"/>
                </a:cubicBezTo>
                <a:cubicBezTo>
                  <a:pt x="124354" y="128221"/>
                  <a:pt x="122238" y="126389"/>
                  <a:pt x="122238" y="123458"/>
                </a:cubicBezTo>
                <a:cubicBezTo>
                  <a:pt x="122238" y="121260"/>
                  <a:pt x="124354" y="119062"/>
                  <a:pt x="126824" y="119062"/>
                </a:cubicBezTo>
                <a:close/>
                <a:moveTo>
                  <a:pt x="96837" y="119062"/>
                </a:moveTo>
                <a:cubicBezTo>
                  <a:pt x="99402" y="119062"/>
                  <a:pt x="101233" y="121260"/>
                  <a:pt x="101233" y="123458"/>
                </a:cubicBezTo>
                <a:cubicBezTo>
                  <a:pt x="101233" y="126023"/>
                  <a:pt x="99402" y="128221"/>
                  <a:pt x="96837" y="128221"/>
                </a:cubicBezTo>
                <a:cubicBezTo>
                  <a:pt x="94273" y="128221"/>
                  <a:pt x="92075" y="126023"/>
                  <a:pt x="92075" y="123458"/>
                </a:cubicBezTo>
                <a:cubicBezTo>
                  <a:pt x="92075" y="121260"/>
                  <a:pt x="94273" y="119062"/>
                  <a:pt x="96837" y="119062"/>
                </a:cubicBezTo>
                <a:close/>
                <a:moveTo>
                  <a:pt x="66675" y="119062"/>
                </a:moveTo>
                <a:cubicBezTo>
                  <a:pt x="68873" y="119062"/>
                  <a:pt x="71071" y="121260"/>
                  <a:pt x="71071" y="123458"/>
                </a:cubicBezTo>
                <a:cubicBezTo>
                  <a:pt x="71071" y="126023"/>
                  <a:pt x="68873" y="128221"/>
                  <a:pt x="66675" y="128221"/>
                </a:cubicBezTo>
                <a:cubicBezTo>
                  <a:pt x="64111" y="128221"/>
                  <a:pt x="61913" y="126023"/>
                  <a:pt x="61913" y="123458"/>
                </a:cubicBezTo>
                <a:cubicBezTo>
                  <a:pt x="61913" y="121260"/>
                  <a:pt x="64111" y="119062"/>
                  <a:pt x="66675" y="119062"/>
                </a:cubicBezTo>
                <a:close/>
                <a:moveTo>
                  <a:pt x="34559" y="119062"/>
                </a:moveTo>
                <a:cubicBezTo>
                  <a:pt x="37123" y="119062"/>
                  <a:pt x="39321" y="121260"/>
                  <a:pt x="39321" y="123458"/>
                </a:cubicBezTo>
                <a:cubicBezTo>
                  <a:pt x="39321" y="126023"/>
                  <a:pt x="37123" y="128221"/>
                  <a:pt x="34559" y="128221"/>
                </a:cubicBezTo>
                <a:cubicBezTo>
                  <a:pt x="32361" y="128221"/>
                  <a:pt x="30163" y="126023"/>
                  <a:pt x="30163" y="123458"/>
                </a:cubicBezTo>
                <a:cubicBezTo>
                  <a:pt x="30163" y="121260"/>
                  <a:pt x="32361" y="119062"/>
                  <a:pt x="34559" y="119062"/>
                </a:cubicBezTo>
                <a:close/>
                <a:moveTo>
                  <a:pt x="219076" y="88900"/>
                </a:moveTo>
                <a:cubicBezTo>
                  <a:pt x="221640" y="88900"/>
                  <a:pt x="223472" y="90732"/>
                  <a:pt x="223472" y="93296"/>
                </a:cubicBezTo>
                <a:cubicBezTo>
                  <a:pt x="223472" y="95861"/>
                  <a:pt x="221640" y="98059"/>
                  <a:pt x="219076" y="98059"/>
                </a:cubicBezTo>
                <a:cubicBezTo>
                  <a:pt x="216511" y="98059"/>
                  <a:pt x="214313" y="95861"/>
                  <a:pt x="214313" y="93296"/>
                </a:cubicBezTo>
                <a:cubicBezTo>
                  <a:pt x="214313" y="90732"/>
                  <a:pt x="216511" y="88900"/>
                  <a:pt x="219076" y="88900"/>
                </a:cubicBezTo>
                <a:close/>
                <a:moveTo>
                  <a:pt x="188913" y="88900"/>
                </a:moveTo>
                <a:cubicBezTo>
                  <a:pt x="191111" y="88900"/>
                  <a:pt x="193309" y="90732"/>
                  <a:pt x="193309" y="93296"/>
                </a:cubicBezTo>
                <a:cubicBezTo>
                  <a:pt x="193309" y="95861"/>
                  <a:pt x="191111" y="98059"/>
                  <a:pt x="188913" y="98059"/>
                </a:cubicBezTo>
                <a:cubicBezTo>
                  <a:pt x="186348" y="98059"/>
                  <a:pt x="184150" y="95861"/>
                  <a:pt x="184150" y="93296"/>
                </a:cubicBezTo>
                <a:cubicBezTo>
                  <a:pt x="184150" y="90732"/>
                  <a:pt x="186348" y="88900"/>
                  <a:pt x="188913" y="88900"/>
                </a:cubicBezTo>
                <a:close/>
                <a:moveTo>
                  <a:pt x="158384" y="88900"/>
                </a:moveTo>
                <a:cubicBezTo>
                  <a:pt x="160949" y="88900"/>
                  <a:pt x="163147" y="90732"/>
                  <a:pt x="163147" y="93296"/>
                </a:cubicBezTo>
                <a:cubicBezTo>
                  <a:pt x="163147" y="95861"/>
                  <a:pt x="160949" y="98059"/>
                  <a:pt x="158384" y="98059"/>
                </a:cubicBezTo>
                <a:cubicBezTo>
                  <a:pt x="155820" y="98059"/>
                  <a:pt x="153988" y="95861"/>
                  <a:pt x="153988" y="93296"/>
                </a:cubicBezTo>
                <a:cubicBezTo>
                  <a:pt x="153988" y="90732"/>
                  <a:pt x="155820" y="88900"/>
                  <a:pt x="158384" y="88900"/>
                </a:cubicBezTo>
                <a:close/>
                <a:moveTo>
                  <a:pt x="126824" y="88900"/>
                </a:moveTo>
                <a:cubicBezTo>
                  <a:pt x="129293" y="88900"/>
                  <a:pt x="131410" y="90732"/>
                  <a:pt x="131410" y="93296"/>
                </a:cubicBezTo>
                <a:cubicBezTo>
                  <a:pt x="131410" y="95861"/>
                  <a:pt x="129293" y="98059"/>
                  <a:pt x="126824" y="98059"/>
                </a:cubicBezTo>
                <a:cubicBezTo>
                  <a:pt x="124354" y="98059"/>
                  <a:pt x="122238" y="95861"/>
                  <a:pt x="122238" y="93296"/>
                </a:cubicBezTo>
                <a:cubicBezTo>
                  <a:pt x="122238" y="90732"/>
                  <a:pt x="124354" y="88900"/>
                  <a:pt x="126824" y="88900"/>
                </a:cubicBezTo>
                <a:close/>
                <a:moveTo>
                  <a:pt x="96837" y="88900"/>
                </a:moveTo>
                <a:cubicBezTo>
                  <a:pt x="99402" y="88900"/>
                  <a:pt x="101233" y="90732"/>
                  <a:pt x="101233" y="93296"/>
                </a:cubicBezTo>
                <a:cubicBezTo>
                  <a:pt x="101233" y="95861"/>
                  <a:pt x="99402" y="98059"/>
                  <a:pt x="96837" y="98059"/>
                </a:cubicBezTo>
                <a:cubicBezTo>
                  <a:pt x="94273" y="98059"/>
                  <a:pt x="92075" y="95861"/>
                  <a:pt x="92075" y="93296"/>
                </a:cubicBezTo>
                <a:cubicBezTo>
                  <a:pt x="92075" y="90732"/>
                  <a:pt x="94273" y="88900"/>
                  <a:pt x="96837" y="88900"/>
                </a:cubicBezTo>
                <a:close/>
                <a:moveTo>
                  <a:pt x="22274" y="21187"/>
                </a:moveTo>
                <a:cubicBezTo>
                  <a:pt x="15089" y="21187"/>
                  <a:pt x="8622" y="26933"/>
                  <a:pt x="8622" y="34474"/>
                </a:cubicBezTo>
                <a:lnTo>
                  <a:pt x="8622" y="53865"/>
                </a:lnTo>
                <a:lnTo>
                  <a:pt x="245019" y="53865"/>
                </a:lnTo>
                <a:lnTo>
                  <a:pt x="245019" y="34474"/>
                </a:lnTo>
                <a:cubicBezTo>
                  <a:pt x="245019" y="26933"/>
                  <a:pt x="238911" y="21187"/>
                  <a:pt x="231367" y="21187"/>
                </a:cubicBezTo>
                <a:lnTo>
                  <a:pt x="214481" y="21187"/>
                </a:lnTo>
                <a:lnTo>
                  <a:pt x="214481" y="28369"/>
                </a:lnTo>
                <a:cubicBezTo>
                  <a:pt x="214481" y="31242"/>
                  <a:pt x="212326" y="33037"/>
                  <a:pt x="209811" y="33037"/>
                </a:cubicBezTo>
                <a:cubicBezTo>
                  <a:pt x="207296" y="33037"/>
                  <a:pt x="205140" y="31242"/>
                  <a:pt x="205140" y="28369"/>
                </a:cubicBezTo>
                <a:lnTo>
                  <a:pt x="205140" y="21187"/>
                </a:lnTo>
                <a:lnTo>
                  <a:pt x="172088" y="21187"/>
                </a:lnTo>
                <a:lnTo>
                  <a:pt x="172088" y="28369"/>
                </a:lnTo>
                <a:cubicBezTo>
                  <a:pt x="172088" y="31242"/>
                  <a:pt x="170292" y="33037"/>
                  <a:pt x="167777" y="33037"/>
                </a:cubicBezTo>
                <a:cubicBezTo>
                  <a:pt x="165262" y="33037"/>
                  <a:pt x="163106" y="31242"/>
                  <a:pt x="163106" y="28369"/>
                </a:cubicBezTo>
                <a:lnTo>
                  <a:pt x="163106" y="21187"/>
                </a:lnTo>
                <a:lnTo>
                  <a:pt x="130054" y="21187"/>
                </a:lnTo>
                <a:lnTo>
                  <a:pt x="130054" y="28369"/>
                </a:lnTo>
                <a:cubicBezTo>
                  <a:pt x="130054" y="31242"/>
                  <a:pt x="127898" y="33037"/>
                  <a:pt x="125742" y="33037"/>
                </a:cubicBezTo>
                <a:cubicBezTo>
                  <a:pt x="123227" y="33037"/>
                  <a:pt x="121072" y="31242"/>
                  <a:pt x="121072" y="28369"/>
                </a:cubicBezTo>
                <a:lnTo>
                  <a:pt x="121072" y="21187"/>
                </a:lnTo>
                <a:lnTo>
                  <a:pt x="88020" y="21187"/>
                </a:lnTo>
                <a:lnTo>
                  <a:pt x="88020" y="28369"/>
                </a:lnTo>
                <a:cubicBezTo>
                  <a:pt x="88020" y="31242"/>
                  <a:pt x="85864" y="33037"/>
                  <a:pt x="83349" y="33037"/>
                </a:cubicBezTo>
                <a:cubicBezTo>
                  <a:pt x="80834" y="33037"/>
                  <a:pt x="79038" y="31242"/>
                  <a:pt x="79038" y="28369"/>
                </a:cubicBezTo>
                <a:lnTo>
                  <a:pt x="79038" y="21187"/>
                </a:lnTo>
                <a:lnTo>
                  <a:pt x="45986" y="21187"/>
                </a:lnTo>
                <a:lnTo>
                  <a:pt x="45986" y="28369"/>
                </a:lnTo>
                <a:cubicBezTo>
                  <a:pt x="45986" y="31242"/>
                  <a:pt x="43830" y="33037"/>
                  <a:pt x="41315" y="33037"/>
                </a:cubicBezTo>
                <a:cubicBezTo>
                  <a:pt x="38800" y="33037"/>
                  <a:pt x="37004" y="31242"/>
                  <a:pt x="37004" y="28369"/>
                </a:cubicBezTo>
                <a:lnTo>
                  <a:pt x="37004" y="21187"/>
                </a:lnTo>
                <a:lnTo>
                  <a:pt x="22274" y="21187"/>
                </a:lnTo>
                <a:close/>
                <a:moveTo>
                  <a:pt x="41315" y="0"/>
                </a:moveTo>
                <a:cubicBezTo>
                  <a:pt x="43830" y="0"/>
                  <a:pt x="45986" y="2155"/>
                  <a:pt x="45986" y="4668"/>
                </a:cubicBezTo>
                <a:lnTo>
                  <a:pt x="45986" y="12209"/>
                </a:lnTo>
                <a:lnTo>
                  <a:pt x="79038" y="12209"/>
                </a:lnTo>
                <a:lnTo>
                  <a:pt x="79038" y="4668"/>
                </a:lnTo>
                <a:cubicBezTo>
                  <a:pt x="79038" y="2155"/>
                  <a:pt x="80834" y="0"/>
                  <a:pt x="83349" y="0"/>
                </a:cubicBezTo>
                <a:cubicBezTo>
                  <a:pt x="85864" y="0"/>
                  <a:pt x="88020" y="2155"/>
                  <a:pt x="88020" y="4668"/>
                </a:cubicBezTo>
                <a:lnTo>
                  <a:pt x="88020" y="12209"/>
                </a:lnTo>
                <a:lnTo>
                  <a:pt x="121072" y="12209"/>
                </a:lnTo>
                <a:lnTo>
                  <a:pt x="121072" y="4668"/>
                </a:lnTo>
                <a:cubicBezTo>
                  <a:pt x="121072" y="2155"/>
                  <a:pt x="123227" y="0"/>
                  <a:pt x="125742" y="0"/>
                </a:cubicBezTo>
                <a:cubicBezTo>
                  <a:pt x="127898" y="0"/>
                  <a:pt x="130054" y="2155"/>
                  <a:pt x="130054" y="4668"/>
                </a:cubicBezTo>
                <a:lnTo>
                  <a:pt x="130054" y="12209"/>
                </a:lnTo>
                <a:lnTo>
                  <a:pt x="163106" y="12209"/>
                </a:lnTo>
                <a:lnTo>
                  <a:pt x="163106" y="4668"/>
                </a:lnTo>
                <a:cubicBezTo>
                  <a:pt x="163106" y="2155"/>
                  <a:pt x="165262" y="0"/>
                  <a:pt x="167777" y="0"/>
                </a:cubicBezTo>
                <a:cubicBezTo>
                  <a:pt x="170292" y="0"/>
                  <a:pt x="172088" y="2155"/>
                  <a:pt x="172088" y="4668"/>
                </a:cubicBezTo>
                <a:lnTo>
                  <a:pt x="172088" y="12209"/>
                </a:lnTo>
                <a:lnTo>
                  <a:pt x="205140" y="12209"/>
                </a:lnTo>
                <a:lnTo>
                  <a:pt x="205140" y="4668"/>
                </a:lnTo>
                <a:cubicBezTo>
                  <a:pt x="205140" y="2155"/>
                  <a:pt x="207296" y="0"/>
                  <a:pt x="209811" y="0"/>
                </a:cubicBezTo>
                <a:cubicBezTo>
                  <a:pt x="212326" y="0"/>
                  <a:pt x="214481" y="2155"/>
                  <a:pt x="214481" y="4668"/>
                </a:cubicBezTo>
                <a:lnTo>
                  <a:pt x="214481" y="12209"/>
                </a:lnTo>
                <a:lnTo>
                  <a:pt x="231367" y="12209"/>
                </a:lnTo>
                <a:cubicBezTo>
                  <a:pt x="243582" y="12209"/>
                  <a:pt x="253641" y="22264"/>
                  <a:pt x="253641" y="34474"/>
                </a:cubicBezTo>
                <a:lnTo>
                  <a:pt x="253641" y="170933"/>
                </a:lnTo>
                <a:cubicBezTo>
                  <a:pt x="253641" y="173447"/>
                  <a:pt x="251485" y="175602"/>
                  <a:pt x="249330" y="175602"/>
                </a:cubicBezTo>
                <a:cubicBezTo>
                  <a:pt x="246815" y="175602"/>
                  <a:pt x="245019" y="173447"/>
                  <a:pt x="245019" y="170933"/>
                </a:cubicBezTo>
                <a:lnTo>
                  <a:pt x="245019" y="62843"/>
                </a:lnTo>
                <a:lnTo>
                  <a:pt x="8622" y="62843"/>
                </a:lnTo>
                <a:lnTo>
                  <a:pt x="8622" y="237727"/>
                </a:lnTo>
                <a:cubicBezTo>
                  <a:pt x="8622" y="244909"/>
                  <a:pt x="15089" y="250654"/>
                  <a:pt x="22274" y="250654"/>
                </a:cubicBezTo>
                <a:lnTo>
                  <a:pt x="157358" y="250654"/>
                </a:lnTo>
                <a:cubicBezTo>
                  <a:pt x="159873" y="250654"/>
                  <a:pt x="161669" y="253168"/>
                  <a:pt x="161669" y="255323"/>
                </a:cubicBezTo>
                <a:cubicBezTo>
                  <a:pt x="161669" y="257836"/>
                  <a:pt x="159873" y="259991"/>
                  <a:pt x="157358" y="259991"/>
                </a:cubicBezTo>
                <a:lnTo>
                  <a:pt x="22274" y="259991"/>
                </a:lnTo>
                <a:cubicBezTo>
                  <a:pt x="10059" y="259991"/>
                  <a:pt x="0" y="249936"/>
                  <a:pt x="0" y="237727"/>
                </a:cubicBezTo>
                <a:lnTo>
                  <a:pt x="0" y="34474"/>
                </a:lnTo>
                <a:cubicBezTo>
                  <a:pt x="0" y="22264"/>
                  <a:pt x="10059" y="12209"/>
                  <a:pt x="22274" y="12209"/>
                </a:cubicBezTo>
                <a:lnTo>
                  <a:pt x="37004" y="12209"/>
                </a:lnTo>
                <a:lnTo>
                  <a:pt x="37004" y="4668"/>
                </a:lnTo>
                <a:cubicBezTo>
                  <a:pt x="37004" y="2155"/>
                  <a:pt x="38800" y="0"/>
                  <a:pt x="4131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6" name="Freeform 944">
            <a:extLst>
              <a:ext uri="{FF2B5EF4-FFF2-40B4-BE49-F238E27FC236}">
                <a16:creationId xmlns:a16="http://schemas.microsoft.com/office/drawing/2014/main" id="{3FEBD261-C742-8A4D-A61D-61B57EE75236}"/>
              </a:ext>
            </a:extLst>
          </p:cNvPr>
          <p:cNvSpPr>
            <a:spLocks noChangeArrowheads="1"/>
          </p:cNvSpPr>
          <p:nvPr/>
        </p:nvSpPr>
        <p:spPr bwMode="auto">
          <a:xfrm>
            <a:off x="2492200" y="4083401"/>
            <a:ext cx="333417" cy="418447"/>
          </a:xfrm>
          <a:custGeom>
            <a:avLst/>
            <a:gdLst>
              <a:gd name="T0" fmla="*/ 80412 w 236178"/>
              <a:gd name="T1" fmla="*/ 265724 h 296502"/>
              <a:gd name="T2" fmla="*/ 152494 w 236178"/>
              <a:gd name="T3" fmla="*/ 265724 h 296502"/>
              <a:gd name="T4" fmla="*/ 186905 w 236178"/>
              <a:gd name="T5" fmla="*/ 216490 h 296502"/>
              <a:gd name="T6" fmla="*/ 107122 w 236178"/>
              <a:gd name="T7" fmla="*/ 78261 h 296502"/>
              <a:gd name="T8" fmla="*/ 131220 w 236178"/>
              <a:gd name="T9" fmla="*/ 87631 h 296502"/>
              <a:gd name="T10" fmla="*/ 131220 w 236178"/>
              <a:gd name="T11" fmla="*/ 150345 h 296502"/>
              <a:gd name="T12" fmla="*/ 107122 w 236178"/>
              <a:gd name="T13" fmla="*/ 159356 h 296502"/>
              <a:gd name="T14" fmla="*/ 114424 w 236178"/>
              <a:gd name="T15" fmla="*/ 150345 h 296502"/>
              <a:gd name="T16" fmla="*/ 102374 w 236178"/>
              <a:gd name="T17" fmla="*/ 82945 h 296502"/>
              <a:gd name="T18" fmla="*/ 104629 w 236178"/>
              <a:gd name="T19" fmla="*/ 52309 h 296502"/>
              <a:gd name="T20" fmla="*/ 77865 w 236178"/>
              <a:gd name="T21" fmla="*/ 64583 h 296502"/>
              <a:gd name="T22" fmla="*/ 58699 w 236178"/>
              <a:gd name="T23" fmla="*/ 87327 h 296502"/>
              <a:gd name="T24" fmla="*/ 51466 w 236178"/>
              <a:gd name="T25" fmla="*/ 116204 h 296502"/>
              <a:gd name="T26" fmla="*/ 57251 w 236178"/>
              <a:gd name="T27" fmla="*/ 145444 h 296502"/>
              <a:gd name="T28" fmla="*/ 75334 w 236178"/>
              <a:gd name="T29" fmla="*/ 169268 h 296502"/>
              <a:gd name="T30" fmla="*/ 101734 w 236178"/>
              <a:gd name="T31" fmla="*/ 182624 h 296502"/>
              <a:gd name="T32" fmla="*/ 118371 w 236178"/>
              <a:gd name="T33" fmla="*/ 192370 h 296502"/>
              <a:gd name="T34" fmla="*/ 150557 w 236178"/>
              <a:gd name="T35" fmla="*/ 185151 h 296502"/>
              <a:gd name="T36" fmla="*/ 176958 w 236178"/>
              <a:gd name="T37" fmla="*/ 164576 h 296502"/>
              <a:gd name="T38" fmla="*/ 191424 w 236178"/>
              <a:gd name="T39" fmla="*/ 134614 h 296502"/>
              <a:gd name="T40" fmla="*/ 191424 w 236178"/>
              <a:gd name="T41" fmla="*/ 101405 h 296502"/>
              <a:gd name="T42" fmla="*/ 176958 w 236178"/>
              <a:gd name="T43" fmla="*/ 71442 h 296502"/>
              <a:gd name="T44" fmla="*/ 150557 w 236178"/>
              <a:gd name="T45" fmla="*/ 50867 h 296502"/>
              <a:gd name="T46" fmla="*/ 118371 w 236178"/>
              <a:gd name="T47" fmla="*/ 43284 h 296502"/>
              <a:gd name="T48" fmla="*/ 135368 w 236178"/>
              <a:gd name="T49" fmla="*/ 44007 h 296502"/>
              <a:gd name="T50" fmla="*/ 165747 w 236178"/>
              <a:gd name="T51" fmla="*/ 58808 h 296502"/>
              <a:gd name="T52" fmla="*/ 186723 w 236178"/>
              <a:gd name="T53" fmla="*/ 85160 h 296502"/>
              <a:gd name="T54" fmla="*/ 194317 w 236178"/>
              <a:gd name="T55" fmla="*/ 118009 h 296502"/>
              <a:gd name="T56" fmla="*/ 186723 w 236178"/>
              <a:gd name="T57" fmla="*/ 150858 h 296502"/>
              <a:gd name="T58" fmla="*/ 165747 w 236178"/>
              <a:gd name="T59" fmla="*/ 177210 h 296502"/>
              <a:gd name="T60" fmla="*/ 135368 w 236178"/>
              <a:gd name="T61" fmla="*/ 192010 h 296502"/>
              <a:gd name="T62" fmla="*/ 115477 w 236178"/>
              <a:gd name="T63" fmla="*/ 201756 h 296502"/>
              <a:gd name="T64" fmla="*/ 79674 w 236178"/>
              <a:gd name="T65" fmla="*/ 192370 h 296502"/>
              <a:gd name="T66" fmla="*/ 51103 w 236178"/>
              <a:gd name="T67" fmla="*/ 168185 h 296502"/>
              <a:gd name="T68" fmla="*/ 35914 w 236178"/>
              <a:gd name="T69" fmla="*/ 134253 h 296502"/>
              <a:gd name="T70" fmla="*/ 36999 w 236178"/>
              <a:gd name="T71" fmla="*/ 96711 h 296502"/>
              <a:gd name="T72" fmla="*/ 54358 w 236178"/>
              <a:gd name="T73" fmla="*/ 63861 h 296502"/>
              <a:gd name="T74" fmla="*/ 84375 w 236178"/>
              <a:gd name="T75" fmla="*/ 41480 h 296502"/>
              <a:gd name="T76" fmla="*/ 118371 w 236178"/>
              <a:gd name="T77" fmla="*/ 33541 h 296502"/>
              <a:gd name="T78" fmla="*/ 119171 w 236178"/>
              <a:gd name="T79" fmla="*/ 228797 h 296502"/>
              <a:gd name="T80" fmla="*/ 119171 w 236178"/>
              <a:gd name="T81" fmla="*/ 0 h 296502"/>
              <a:gd name="T82" fmla="*/ 195961 w 236178"/>
              <a:gd name="T83" fmla="*/ 293600 h 296502"/>
              <a:gd name="T84" fmla="*/ 188716 w 236178"/>
              <a:gd name="T85" fmla="*/ 297221 h 296502"/>
              <a:gd name="T86" fmla="*/ 116272 w 236178"/>
              <a:gd name="T87" fmla="*/ 297221 h 296502"/>
              <a:gd name="T88" fmla="*/ 44553 w 236178"/>
              <a:gd name="T89" fmla="*/ 297583 h 296502"/>
              <a:gd name="T90" fmla="*/ 42017 w 236178"/>
              <a:gd name="T91" fmla="*/ 209611 h 2965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36178" h="296502">
                <a:moveTo>
                  <a:pt x="51046" y="215180"/>
                </a:moveTo>
                <a:lnTo>
                  <a:pt x="51046" y="283548"/>
                </a:lnTo>
                <a:lnTo>
                  <a:pt x="79804" y="264117"/>
                </a:lnTo>
                <a:cubicBezTo>
                  <a:pt x="81242" y="263038"/>
                  <a:pt x="83399" y="263038"/>
                  <a:pt x="84837" y="264117"/>
                </a:cubicBezTo>
                <a:lnTo>
                  <a:pt x="118269" y="286427"/>
                </a:lnTo>
                <a:lnTo>
                  <a:pt x="151341" y="264117"/>
                </a:lnTo>
                <a:cubicBezTo>
                  <a:pt x="153138" y="263038"/>
                  <a:pt x="154935" y="263038"/>
                  <a:pt x="156373" y="264117"/>
                </a:cubicBezTo>
                <a:lnTo>
                  <a:pt x="185491" y="283548"/>
                </a:lnTo>
                <a:lnTo>
                  <a:pt x="185491" y="215180"/>
                </a:lnTo>
                <a:cubicBezTo>
                  <a:pt x="166079" y="228494"/>
                  <a:pt x="143073" y="236410"/>
                  <a:pt x="118269" y="236410"/>
                </a:cubicBezTo>
                <a:cubicBezTo>
                  <a:pt x="93105" y="236410"/>
                  <a:pt x="70098" y="228494"/>
                  <a:pt x="51046" y="215180"/>
                </a:cubicBezTo>
                <a:close/>
                <a:moveTo>
                  <a:pt x="106311" y="77787"/>
                </a:moveTo>
                <a:lnTo>
                  <a:pt x="130227" y="77787"/>
                </a:lnTo>
                <a:cubicBezTo>
                  <a:pt x="132401" y="77787"/>
                  <a:pt x="134575" y="79937"/>
                  <a:pt x="134575" y="82444"/>
                </a:cubicBezTo>
                <a:cubicBezTo>
                  <a:pt x="134575" y="84952"/>
                  <a:pt x="132401" y="87101"/>
                  <a:pt x="130227" y="87101"/>
                </a:cubicBezTo>
                <a:lnTo>
                  <a:pt x="122617" y="87101"/>
                </a:lnTo>
                <a:lnTo>
                  <a:pt x="122617" y="149436"/>
                </a:lnTo>
                <a:lnTo>
                  <a:pt x="130227" y="149436"/>
                </a:lnTo>
                <a:cubicBezTo>
                  <a:pt x="132401" y="149436"/>
                  <a:pt x="134575" y="151585"/>
                  <a:pt x="134575" y="153735"/>
                </a:cubicBezTo>
                <a:cubicBezTo>
                  <a:pt x="134575" y="156242"/>
                  <a:pt x="132401" y="158392"/>
                  <a:pt x="130227" y="158392"/>
                </a:cubicBezTo>
                <a:lnTo>
                  <a:pt x="106311" y="158392"/>
                </a:lnTo>
                <a:cubicBezTo>
                  <a:pt x="103774" y="158392"/>
                  <a:pt x="101600" y="156242"/>
                  <a:pt x="101600" y="153735"/>
                </a:cubicBezTo>
                <a:cubicBezTo>
                  <a:pt x="101600" y="151585"/>
                  <a:pt x="103774" y="149436"/>
                  <a:pt x="106311" y="149436"/>
                </a:cubicBezTo>
                <a:lnTo>
                  <a:pt x="113558" y="149436"/>
                </a:lnTo>
                <a:lnTo>
                  <a:pt x="113558" y="87101"/>
                </a:lnTo>
                <a:lnTo>
                  <a:pt x="106311" y="87101"/>
                </a:lnTo>
                <a:cubicBezTo>
                  <a:pt x="103774" y="87101"/>
                  <a:pt x="101600" y="84952"/>
                  <a:pt x="101600" y="82444"/>
                </a:cubicBezTo>
                <a:cubicBezTo>
                  <a:pt x="101600" y="79937"/>
                  <a:pt x="103774" y="77787"/>
                  <a:pt x="106311" y="77787"/>
                </a:cubicBezTo>
                <a:close/>
                <a:moveTo>
                  <a:pt x="117475" y="43024"/>
                </a:moveTo>
                <a:lnTo>
                  <a:pt x="103837" y="51994"/>
                </a:lnTo>
                <a:cubicBezTo>
                  <a:pt x="103119" y="52712"/>
                  <a:pt x="102042" y="53071"/>
                  <a:pt x="100965" y="52712"/>
                </a:cubicBezTo>
                <a:lnTo>
                  <a:pt x="85173" y="50559"/>
                </a:lnTo>
                <a:lnTo>
                  <a:pt x="77276" y="64193"/>
                </a:lnTo>
                <a:cubicBezTo>
                  <a:pt x="76559" y="65270"/>
                  <a:pt x="75841" y="65987"/>
                  <a:pt x="74764" y="66346"/>
                </a:cubicBezTo>
                <a:lnTo>
                  <a:pt x="59331" y="71010"/>
                </a:lnTo>
                <a:lnTo>
                  <a:pt x="58254" y="86798"/>
                </a:lnTo>
                <a:cubicBezTo>
                  <a:pt x="58254" y="88233"/>
                  <a:pt x="57536" y="88950"/>
                  <a:pt x="56818" y="90027"/>
                </a:cubicBezTo>
                <a:lnTo>
                  <a:pt x="45333" y="100791"/>
                </a:lnTo>
                <a:lnTo>
                  <a:pt x="51076" y="115501"/>
                </a:lnTo>
                <a:cubicBezTo>
                  <a:pt x="51435" y="116578"/>
                  <a:pt x="51435" y="117654"/>
                  <a:pt x="51076" y="118730"/>
                </a:cubicBezTo>
                <a:lnTo>
                  <a:pt x="45333" y="133800"/>
                </a:lnTo>
                <a:lnTo>
                  <a:pt x="56818" y="144564"/>
                </a:lnTo>
                <a:cubicBezTo>
                  <a:pt x="57536" y="145281"/>
                  <a:pt x="58254" y="146358"/>
                  <a:pt x="58254" y="147434"/>
                </a:cubicBezTo>
                <a:lnTo>
                  <a:pt x="59331" y="163580"/>
                </a:lnTo>
                <a:lnTo>
                  <a:pt x="74764" y="168244"/>
                </a:lnTo>
                <a:cubicBezTo>
                  <a:pt x="75841" y="168603"/>
                  <a:pt x="76559" y="169320"/>
                  <a:pt x="77276" y="170038"/>
                </a:cubicBezTo>
                <a:lnTo>
                  <a:pt x="85173" y="184031"/>
                </a:lnTo>
                <a:lnTo>
                  <a:pt x="100965" y="181520"/>
                </a:lnTo>
                <a:cubicBezTo>
                  <a:pt x="101324" y="181520"/>
                  <a:pt x="101683" y="181520"/>
                  <a:pt x="101683" y="181520"/>
                </a:cubicBezTo>
                <a:cubicBezTo>
                  <a:pt x="102401" y="181520"/>
                  <a:pt x="103478" y="181878"/>
                  <a:pt x="103837" y="182596"/>
                </a:cubicBezTo>
                <a:lnTo>
                  <a:pt x="117475" y="191207"/>
                </a:lnTo>
                <a:lnTo>
                  <a:pt x="130755" y="182596"/>
                </a:lnTo>
                <a:cubicBezTo>
                  <a:pt x="131473" y="181878"/>
                  <a:pt x="132550" y="181520"/>
                  <a:pt x="133985" y="181520"/>
                </a:cubicBezTo>
                <a:lnTo>
                  <a:pt x="149418" y="184031"/>
                </a:lnTo>
                <a:lnTo>
                  <a:pt x="157673" y="170038"/>
                </a:lnTo>
                <a:cubicBezTo>
                  <a:pt x="158032" y="169320"/>
                  <a:pt x="159109" y="168603"/>
                  <a:pt x="160186" y="168244"/>
                </a:cubicBezTo>
                <a:lnTo>
                  <a:pt x="175619" y="163580"/>
                </a:lnTo>
                <a:lnTo>
                  <a:pt x="176696" y="147434"/>
                </a:lnTo>
                <a:cubicBezTo>
                  <a:pt x="176696" y="146358"/>
                  <a:pt x="177055" y="145281"/>
                  <a:pt x="178131" y="144564"/>
                </a:cubicBezTo>
                <a:lnTo>
                  <a:pt x="189975" y="133800"/>
                </a:lnTo>
                <a:lnTo>
                  <a:pt x="183874" y="118730"/>
                </a:lnTo>
                <a:cubicBezTo>
                  <a:pt x="183515" y="117654"/>
                  <a:pt x="183515" y="116578"/>
                  <a:pt x="183874" y="115501"/>
                </a:cubicBezTo>
                <a:lnTo>
                  <a:pt x="189975" y="100791"/>
                </a:lnTo>
                <a:lnTo>
                  <a:pt x="178131" y="90027"/>
                </a:lnTo>
                <a:cubicBezTo>
                  <a:pt x="177055" y="88950"/>
                  <a:pt x="176696" y="88233"/>
                  <a:pt x="176696" y="86798"/>
                </a:cubicBezTo>
                <a:lnTo>
                  <a:pt x="175619" y="71010"/>
                </a:lnTo>
                <a:lnTo>
                  <a:pt x="160186" y="66346"/>
                </a:lnTo>
                <a:cubicBezTo>
                  <a:pt x="159109" y="65987"/>
                  <a:pt x="158032" y="65270"/>
                  <a:pt x="157673" y="64193"/>
                </a:cubicBezTo>
                <a:lnTo>
                  <a:pt x="149418" y="50559"/>
                </a:lnTo>
                <a:lnTo>
                  <a:pt x="133985" y="52712"/>
                </a:lnTo>
                <a:cubicBezTo>
                  <a:pt x="132550" y="53071"/>
                  <a:pt x="131473" y="52712"/>
                  <a:pt x="130755" y="51994"/>
                </a:cubicBezTo>
                <a:lnTo>
                  <a:pt x="117475" y="43024"/>
                </a:lnTo>
                <a:close/>
                <a:moveTo>
                  <a:pt x="117475" y="33337"/>
                </a:moveTo>
                <a:cubicBezTo>
                  <a:pt x="118193" y="33337"/>
                  <a:pt x="119270" y="33337"/>
                  <a:pt x="119988" y="34055"/>
                </a:cubicBezTo>
                <a:lnTo>
                  <a:pt x="134344" y="43742"/>
                </a:lnTo>
                <a:lnTo>
                  <a:pt x="151213" y="41230"/>
                </a:lnTo>
                <a:cubicBezTo>
                  <a:pt x="153007" y="40872"/>
                  <a:pt x="154802" y="41948"/>
                  <a:pt x="155879" y="43383"/>
                </a:cubicBezTo>
                <a:lnTo>
                  <a:pt x="164493" y="58453"/>
                </a:lnTo>
                <a:lnTo>
                  <a:pt x="181003" y="63476"/>
                </a:lnTo>
                <a:cubicBezTo>
                  <a:pt x="182797" y="63835"/>
                  <a:pt x="183874" y="65629"/>
                  <a:pt x="184233" y="67422"/>
                </a:cubicBezTo>
                <a:lnTo>
                  <a:pt x="185310" y="84645"/>
                </a:lnTo>
                <a:lnTo>
                  <a:pt x="197872" y="96126"/>
                </a:lnTo>
                <a:cubicBezTo>
                  <a:pt x="199307" y="97561"/>
                  <a:pt x="199666" y="99355"/>
                  <a:pt x="198948" y="101149"/>
                </a:cubicBezTo>
                <a:lnTo>
                  <a:pt x="192847" y="117295"/>
                </a:lnTo>
                <a:lnTo>
                  <a:pt x="198948" y="133441"/>
                </a:lnTo>
                <a:cubicBezTo>
                  <a:pt x="199666" y="135235"/>
                  <a:pt x="199307" y="137029"/>
                  <a:pt x="197872" y="138105"/>
                </a:cubicBezTo>
                <a:lnTo>
                  <a:pt x="185310" y="149946"/>
                </a:lnTo>
                <a:lnTo>
                  <a:pt x="184233" y="167168"/>
                </a:lnTo>
                <a:cubicBezTo>
                  <a:pt x="183874" y="168962"/>
                  <a:pt x="182797" y="170397"/>
                  <a:pt x="181003" y="171114"/>
                </a:cubicBezTo>
                <a:lnTo>
                  <a:pt x="164493" y="176138"/>
                </a:lnTo>
                <a:lnTo>
                  <a:pt x="155879" y="191207"/>
                </a:lnTo>
                <a:cubicBezTo>
                  <a:pt x="154802" y="192642"/>
                  <a:pt x="153007" y="193360"/>
                  <a:pt x="151213" y="193360"/>
                </a:cubicBezTo>
                <a:lnTo>
                  <a:pt x="134344" y="190848"/>
                </a:lnTo>
                <a:lnTo>
                  <a:pt x="119988" y="200536"/>
                </a:lnTo>
                <a:cubicBezTo>
                  <a:pt x="119270" y="200894"/>
                  <a:pt x="118193" y="201253"/>
                  <a:pt x="117475" y="201253"/>
                </a:cubicBezTo>
                <a:cubicBezTo>
                  <a:pt x="116757" y="201253"/>
                  <a:pt x="115681" y="200894"/>
                  <a:pt x="114604" y="200536"/>
                </a:cubicBezTo>
                <a:lnTo>
                  <a:pt x="100606" y="190848"/>
                </a:lnTo>
                <a:lnTo>
                  <a:pt x="83737" y="193360"/>
                </a:lnTo>
                <a:cubicBezTo>
                  <a:pt x="81583" y="193360"/>
                  <a:pt x="80148" y="192642"/>
                  <a:pt x="79071" y="191207"/>
                </a:cubicBezTo>
                <a:lnTo>
                  <a:pt x="70457" y="176138"/>
                </a:lnTo>
                <a:lnTo>
                  <a:pt x="53947" y="171114"/>
                </a:lnTo>
                <a:cubicBezTo>
                  <a:pt x="52153" y="170397"/>
                  <a:pt x="51076" y="168962"/>
                  <a:pt x="50717" y="167168"/>
                </a:cubicBezTo>
                <a:lnTo>
                  <a:pt x="49281" y="149946"/>
                </a:lnTo>
                <a:lnTo>
                  <a:pt x="36719" y="138105"/>
                </a:lnTo>
                <a:cubicBezTo>
                  <a:pt x="35643" y="137029"/>
                  <a:pt x="34925" y="135235"/>
                  <a:pt x="35643" y="133441"/>
                </a:cubicBezTo>
                <a:lnTo>
                  <a:pt x="41744" y="117295"/>
                </a:lnTo>
                <a:lnTo>
                  <a:pt x="35643" y="101149"/>
                </a:lnTo>
                <a:cubicBezTo>
                  <a:pt x="34925" y="99355"/>
                  <a:pt x="35643" y="97561"/>
                  <a:pt x="36719" y="96126"/>
                </a:cubicBezTo>
                <a:lnTo>
                  <a:pt x="49281" y="84645"/>
                </a:lnTo>
                <a:lnTo>
                  <a:pt x="50717" y="67422"/>
                </a:lnTo>
                <a:cubicBezTo>
                  <a:pt x="51076" y="65629"/>
                  <a:pt x="52153" y="63835"/>
                  <a:pt x="53947" y="63476"/>
                </a:cubicBezTo>
                <a:lnTo>
                  <a:pt x="70457" y="58453"/>
                </a:lnTo>
                <a:lnTo>
                  <a:pt x="79071" y="43383"/>
                </a:lnTo>
                <a:cubicBezTo>
                  <a:pt x="80148" y="41948"/>
                  <a:pt x="81583" y="40872"/>
                  <a:pt x="83737" y="41230"/>
                </a:cubicBezTo>
                <a:lnTo>
                  <a:pt x="100606" y="43742"/>
                </a:lnTo>
                <a:lnTo>
                  <a:pt x="114604" y="34055"/>
                </a:lnTo>
                <a:cubicBezTo>
                  <a:pt x="115681" y="33337"/>
                  <a:pt x="116757" y="33337"/>
                  <a:pt x="117475" y="33337"/>
                </a:cubicBezTo>
                <a:close/>
                <a:moveTo>
                  <a:pt x="118269" y="9356"/>
                </a:moveTo>
                <a:cubicBezTo>
                  <a:pt x="57876" y="9356"/>
                  <a:pt x="8987" y="58293"/>
                  <a:pt x="8987" y="118385"/>
                </a:cubicBezTo>
                <a:cubicBezTo>
                  <a:pt x="8987" y="178477"/>
                  <a:pt x="57876" y="227414"/>
                  <a:pt x="118269" y="227414"/>
                </a:cubicBezTo>
                <a:cubicBezTo>
                  <a:pt x="178301" y="227414"/>
                  <a:pt x="227191" y="178477"/>
                  <a:pt x="227191" y="118385"/>
                </a:cubicBezTo>
                <a:cubicBezTo>
                  <a:pt x="227191" y="58293"/>
                  <a:pt x="178301" y="9356"/>
                  <a:pt x="118269" y="9356"/>
                </a:cubicBezTo>
                <a:close/>
                <a:moveTo>
                  <a:pt x="118269" y="0"/>
                </a:moveTo>
                <a:cubicBezTo>
                  <a:pt x="182975" y="0"/>
                  <a:pt x="236178" y="53255"/>
                  <a:pt x="236178" y="118385"/>
                </a:cubicBezTo>
                <a:cubicBezTo>
                  <a:pt x="236178" y="154368"/>
                  <a:pt x="220001" y="186753"/>
                  <a:pt x="194478" y="208343"/>
                </a:cubicBezTo>
                <a:lnTo>
                  <a:pt x="194478" y="291824"/>
                </a:lnTo>
                <a:cubicBezTo>
                  <a:pt x="194478" y="293624"/>
                  <a:pt x="193400" y="294703"/>
                  <a:pt x="191962" y="295783"/>
                </a:cubicBezTo>
                <a:cubicBezTo>
                  <a:pt x="191243" y="296142"/>
                  <a:pt x="190524" y="296502"/>
                  <a:pt x="189805" y="296502"/>
                </a:cubicBezTo>
                <a:cubicBezTo>
                  <a:pt x="189086" y="296502"/>
                  <a:pt x="188007" y="295783"/>
                  <a:pt x="187288" y="295423"/>
                </a:cubicBezTo>
                <a:lnTo>
                  <a:pt x="153857" y="273473"/>
                </a:lnTo>
                <a:lnTo>
                  <a:pt x="120785" y="295423"/>
                </a:lnTo>
                <a:cubicBezTo>
                  <a:pt x="118988" y="296502"/>
                  <a:pt x="117190" y="296502"/>
                  <a:pt x="115393" y="295423"/>
                </a:cubicBezTo>
                <a:lnTo>
                  <a:pt x="82320" y="273473"/>
                </a:lnTo>
                <a:lnTo>
                  <a:pt x="48889" y="295423"/>
                </a:lnTo>
                <a:cubicBezTo>
                  <a:pt x="47451" y="296502"/>
                  <a:pt x="45654" y="296502"/>
                  <a:pt x="44216" y="295783"/>
                </a:cubicBezTo>
                <a:cubicBezTo>
                  <a:pt x="42778" y="294703"/>
                  <a:pt x="41699" y="293624"/>
                  <a:pt x="41699" y="291824"/>
                </a:cubicBezTo>
                <a:lnTo>
                  <a:pt x="41699" y="208703"/>
                </a:lnTo>
                <a:cubicBezTo>
                  <a:pt x="41699" y="208343"/>
                  <a:pt x="41699" y="208343"/>
                  <a:pt x="41699" y="208343"/>
                </a:cubicBezTo>
                <a:cubicBezTo>
                  <a:pt x="16176" y="186753"/>
                  <a:pt x="0" y="154368"/>
                  <a:pt x="0" y="118385"/>
                </a:cubicBezTo>
                <a:cubicBezTo>
                  <a:pt x="0" y="53255"/>
                  <a:pt x="53203" y="0"/>
                  <a:pt x="11826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7" name="Freeform 950">
            <a:extLst>
              <a:ext uri="{FF2B5EF4-FFF2-40B4-BE49-F238E27FC236}">
                <a16:creationId xmlns:a16="http://schemas.microsoft.com/office/drawing/2014/main" id="{596E6630-A405-2643-BB4B-6F7AAB68CC5D}"/>
              </a:ext>
            </a:extLst>
          </p:cNvPr>
          <p:cNvSpPr>
            <a:spLocks noChangeArrowheads="1"/>
          </p:cNvSpPr>
          <p:nvPr/>
        </p:nvSpPr>
        <p:spPr bwMode="auto">
          <a:xfrm>
            <a:off x="3606681" y="5882681"/>
            <a:ext cx="366982" cy="418448"/>
          </a:xfrm>
          <a:custGeom>
            <a:avLst/>
            <a:gdLst>
              <a:gd name="T0" fmla="*/ 159960 w 259991"/>
              <a:gd name="T1" fmla="*/ 217213 h 296502"/>
              <a:gd name="T2" fmla="*/ 159960 w 259991"/>
              <a:gd name="T3" fmla="*/ 226414 h 296502"/>
              <a:gd name="T4" fmla="*/ 65538 w 259991"/>
              <a:gd name="T5" fmla="*/ 221814 h 296502"/>
              <a:gd name="T6" fmla="*/ 130971 w 259991"/>
              <a:gd name="T7" fmla="*/ 180479 h 296502"/>
              <a:gd name="T8" fmla="*/ 196254 w 259991"/>
              <a:gd name="T9" fmla="*/ 185078 h 296502"/>
              <a:gd name="T10" fmla="*/ 130971 w 259991"/>
              <a:gd name="T11" fmla="*/ 189678 h 296502"/>
              <a:gd name="T12" fmla="*/ 130971 w 259991"/>
              <a:gd name="T13" fmla="*/ 180479 h 296502"/>
              <a:gd name="T14" fmla="*/ 105244 w 259991"/>
              <a:gd name="T15" fmla="*/ 180479 h 296502"/>
              <a:gd name="T16" fmla="*/ 105244 w 259991"/>
              <a:gd name="T17" fmla="*/ 189678 h 296502"/>
              <a:gd name="T18" fmla="*/ 65538 w 259991"/>
              <a:gd name="T19" fmla="*/ 185078 h 296502"/>
              <a:gd name="T20" fmla="*/ 165799 w 259991"/>
              <a:gd name="T21" fmla="*/ 145341 h 296502"/>
              <a:gd name="T22" fmla="*/ 196252 w 259991"/>
              <a:gd name="T23" fmla="*/ 149764 h 296502"/>
              <a:gd name="T24" fmla="*/ 165799 w 259991"/>
              <a:gd name="T25" fmla="*/ 154556 h 296502"/>
              <a:gd name="T26" fmla="*/ 165799 w 259991"/>
              <a:gd name="T27" fmla="*/ 145341 h 296502"/>
              <a:gd name="T28" fmla="*/ 140762 w 259991"/>
              <a:gd name="T29" fmla="*/ 145341 h 296502"/>
              <a:gd name="T30" fmla="*/ 140762 w 259991"/>
              <a:gd name="T31" fmla="*/ 154556 h 296502"/>
              <a:gd name="T32" fmla="*/ 65538 w 259991"/>
              <a:gd name="T33" fmla="*/ 149764 h 296502"/>
              <a:gd name="T34" fmla="*/ 130971 w 259991"/>
              <a:gd name="T35" fmla="*/ 108607 h 296502"/>
              <a:gd name="T36" fmla="*/ 196254 w 259991"/>
              <a:gd name="T37" fmla="*/ 112866 h 296502"/>
              <a:gd name="T38" fmla="*/ 130971 w 259991"/>
              <a:gd name="T39" fmla="*/ 117835 h 296502"/>
              <a:gd name="T40" fmla="*/ 130971 w 259991"/>
              <a:gd name="T41" fmla="*/ 108607 h 296502"/>
              <a:gd name="T42" fmla="*/ 105244 w 259991"/>
              <a:gd name="T43" fmla="*/ 108607 h 296502"/>
              <a:gd name="T44" fmla="*/ 105244 w 259991"/>
              <a:gd name="T45" fmla="*/ 117835 h 296502"/>
              <a:gd name="T46" fmla="*/ 65538 w 259991"/>
              <a:gd name="T47" fmla="*/ 112866 h 296502"/>
              <a:gd name="T48" fmla="*/ 165799 w 259991"/>
              <a:gd name="T49" fmla="*/ 71872 h 296502"/>
              <a:gd name="T50" fmla="*/ 196252 w 259991"/>
              <a:gd name="T51" fmla="*/ 76486 h 296502"/>
              <a:gd name="T52" fmla="*/ 165799 w 259991"/>
              <a:gd name="T53" fmla="*/ 81099 h 296502"/>
              <a:gd name="T54" fmla="*/ 165799 w 259991"/>
              <a:gd name="T55" fmla="*/ 71872 h 296502"/>
              <a:gd name="T56" fmla="*/ 140762 w 259991"/>
              <a:gd name="T57" fmla="*/ 71872 h 296502"/>
              <a:gd name="T58" fmla="*/ 140762 w 259991"/>
              <a:gd name="T59" fmla="*/ 81099 h 296502"/>
              <a:gd name="T60" fmla="*/ 65538 w 259991"/>
              <a:gd name="T61" fmla="*/ 76486 h 296502"/>
              <a:gd name="T62" fmla="*/ 41114 w 259991"/>
              <a:gd name="T63" fmla="*/ 30347 h 296502"/>
              <a:gd name="T64" fmla="*/ 45824 w 259991"/>
              <a:gd name="T65" fmla="*/ 252902 h 296502"/>
              <a:gd name="T66" fmla="*/ 217566 w 259991"/>
              <a:gd name="T67" fmla="*/ 35040 h 296502"/>
              <a:gd name="T68" fmla="*/ 226623 w 259991"/>
              <a:gd name="T69" fmla="*/ 35040 h 296502"/>
              <a:gd name="T70" fmla="*/ 221914 w 259991"/>
              <a:gd name="T71" fmla="*/ 261573 h 296502"/>
              <a:gd name="T72" fmla="*/ 36766 w 259991"/>
              <a:gd name="T73" fmla="*/ 257238 h 296502"/>
              <a:gd name="T74" fmla="*/ 41114 w 259991"/>
              <a:gd name="T75" fmla="*/ 30347 h 296502"/>
              <a:gd name="T76" fmla="*/ 69521 w 259991"/>
              <a:gd name="T77" fmla="*/ 22837 h 296502"/>
              <a:gd name="T78" fmla="*/ 179234 w 259991"/>
              <a:gd name="T79" fmla="*/ 36247 h 296502"/>
              <a:gd name="T80" fmla="*/ 192994 w 259991"/>
              <a:gd name="T81" fmla="*/ 9062 h 296502"/>
              <a:gd name="T82" fmla="*/ 22810 w 259991"/>
              <a:gd name="T83" fmla="*/ 9062 h 296502"/>
              <a:gd name="T84" fmla="*/ 9414 w 259991"/>
              <a:gd name="T85" fmla="*/ 275833 h 296502"/>
              <a:gd name="T86" fmla="*/ 239341 w 259991"/>
              <a:gd name="T87" fmla="*/ 289244 h 296502"/>
              <a:gd name="T88" fmla="*/ 253101 w 259991"/>
              <a:gd name="T89" fmla="*/ 22837 h 296502"/>
              <a:gd name="T90" fmla="*/ 201684 w 259991"/>
              <a:gd name="T91" fmla="*/ 9062 h 296502"/>
              <a:gd name="T92" fmla="*/ 179234 w 259991"/>
              <a:gd name="T93" fmla="*/ 45309 h 296502"/>
              <a:gd name="T94" fmla="*/ 60468 w 259991"/>
              <a:gd name="T95" fmla="*/ 22837 h 296502"/>
              <a:gd name="T96" fmla="*/ 22810 w 259991"/>
              <a:gd name="T97" fmla="*/ 9062 h 296502"/>
              <a:gd name="T98" fmla="*/ 239341 w 259991"/>
              <a:gd name="T99" fmla="*/ 0 h 296502"/>
              <a:gd name="T100" fmla="*/ 261790 w 259991"/>
              <a:gd name="T101" fmla="*/ 275833 h 296502"/>
              <a:gd name="T102" fmla="*/ 22810 w 259991"/>
              <a:gd name="T103" fmla="*/ 298306 h 296502"/>
              <a:gd name="T104" fmla="*/ 0 w 259991"/>
              <a:gd name="T105" fmla="*/ 22837 h 29650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59991" h="296502">
                <a:moveTo>
                  <a:pt x="69741" y="215900"/>
                </a:moveTo>
                <a:lnTo>
                  <a:pt x="158860" y="215900"/>
                </a:lnTo>
                <a:cubicBezTo>
                  <a:pt x="161366" y="215900"/>
                  <a:pt x="163155" y="217805"/>
                  <a:pt x="163155" y="220472"/>
                </a:cubicBezTo>
                <a:cubicBezTo>
                  <a:pt x="163155" y="223139"/>
                  <a:pt x="161366" y="225044"/>
                  <a:pt x="158860" y="225044"/>
                </a:cubicBezTo>
                <a:lnTo>
                  <a:pt x="69741" y="225044"/>
                </a:lnTo>
                <a:cubicBezTo>
                  <a:pt x="67236" y="225044"/>
                  <a:pt x="65088" y="223139"/>
                  <a:pt x="65088" y="220472"/>
                </a:cubicBezTo>
                <a:cubicBezTo>
                  <a:pt x="65088" y="217805"/>
                  <a:pt x="67236" y="215900"/>
                  <a:pt x="69741" y="215900"/>
                </a:cubicBezTo>
                <a:close/>
                <a:moveTo>
                  <a:pt x="130070" y="179387"/>
                </a:moveTo>
                <a:lnTo>
                  <a:pt x="190248" y="179387"/>
                </a:lnTo>
                <a:cubicBezTo>
                  <a:pt x="192756" y="179387"/>
                  <a:pt x="194905" y="181292"/>
                  <a:pt x="194905" y="183959"/>
                </a:cubicBezTo>
                <a:cubicBezTo>
                  <a:pt x="194905" y="186626"/>
                  <a:pt x="192756" y="188531"/>
                  <a:pt x="190248" y="188531"/>
                </a:cubicBezTo>
                <a:lnTo>
                  <a:pt x="130070" y="188531"/>
                </a:lnTo>
                <a:cubicBezTo>
                  <a:pt x="127562" y="188531"/>
                  <a:pt x="125413" y="186626"/>
                  <a:pt x="125413" y="183959"/>
                </a:cubicBezTo>
                <a:cubicBezTo>
                  <a:pt x="125413" y="181292"/>
                  <a:pt x="127562" y="179387"/>
                  <a:pt x="130070" y="179387"/>
                </a:cubicBezTo>
                <a:close/>
                <a:moveTo>
                  <a:pt x="69748" y="179387"/>
                </a:moveTo>
                <a:lnTo>
                  <a:pt x="104520" y="179387"/>
                </a:lnTo>
                <a:cubicBezTo>
                  <a:pt x="107387" y="179387"/>
                  <a:pt x="109180" y="181292"/>
                  <a:pt x="109180" y="183959"/>
                </a:cubicBezTo>
                <a:cubicBezTo>
                  <a:pt x="109180" y="186626"/>
                  <a:pt x="107387" y="188531"/>
                  <a:pt x="104520" y="188531"/>
                </a:cubicBezTo>
                <a:lnTo>
                  <a:pt x="69748" y="188531"/>
                </a:lnTo>
                <a:cubicBezTo>
                  <a:pt x="67239" y="188531"/>
                  <a:pt x="65088" y="186626"/>
                  <a:pt x="65088" y="183959"/>
                </a:cubicBezTo>
                <a:cubicBezTo>
                  <a:pt x="65088" y="181292"/>
                  <a:pt x="67239" y="179387"/>
                  <a:pt x="69748" y="179387"/>
                </a:cubicBezTo>
                <a:close/>
                <a:moveTo>
                  <a:pt x="164659" y="144462"/>
                </a:moveTo>
                <a:lnTo>
                  <a:pt x="190223" y="144462"/>
                </a:lnTo>
                <a:cubicBezTo>
                  <a:pt x="192743" y="144462"/>
                  <a:pt x="194903" y="146660"/>
                  <a:pt x="194903" y="148858"/>
                </a:cubicBezTo>
                <a:cubicBezTo>
                  <a:pt x="194903" y="151423"/>
                  <a:pt x="192743" y="153621"/>
                  <a:pt x="190223" y="153621"/>
                </a:cubicBezTo>
                <a:lnTo>
                  <a:pt x="164659" y="153621"/>
                </a:lnTo>
                <a:cubicBezTo>
                  <a:pt x="162499" y="153621"/>
                  <a:pt x="160338" y="151423"/>
                  <a:pt x="160338" y="148858"/>
                </a:cubicBezTo>
                <a:cubicBezTo>
                  <a:pt x="160338" y="146660"/>
                  <a:pt x="162499" y="144462"/>
                  <a:pt x="164659" y="144462"/>
                </a:cubicBezTo>
                <a:close/>
                <a:moveTo>
                  <a:pt x="69757" y="144462"/>
                </a:moveTo>
                <a:lnTo>
                  <a:pt x="139794" y="144462"/>
                </a:lnTo>
                <a:cubicBezTo>
                  <a:pt x="142308" y="144462"/>
                  <a:pt x="144104" y="146660"/>
                  <a:pt x="144104" y="148858"/>
                </a:cubicBezTo>
                <a:cubicBezTo>
                  <a:pt x="144104" y="151423"/>
                  <a:pt x="142308" y="153621"/>
                  <a:pt x="139794" y="153621"/>
                </a:cubicBezTo>
                <a:lnTo>
                  <a:pt x="69757" y="153621"/>
                </a:lnTo>
                <a:cubicBezTo>
                  <a:pt x="67243" y="153621"/>
                  <a:pt x="65088" y="151423"/>
                  <a:pt x="65088" y="148858"/>
                </a:cubicBezTo>
                <a:cubicBezTo>
                  <a:pt x="65088" y="146660"/>
                  <a:pt x="67243" y="144462"/>
                  <a:pt x="69757" y="144462"/>
                </a:cubicBezTo>
                <a:close/>
                <a:moveTo>
                  <a:pt x="130070" y="107950"/>
                </a:moveTo>
                <a:lnTo>
                  <a:pt x="190248" y="107950"/>
                </a:lnTo>
                <a:cubicBezTo>
                  <a:pt x="192756" y="107950"/>
                  <a:pt x="194905" y="110067"/>
                  <a:pt x="194905" y="112183"/>
                </a:cubicBezTo>
                <a:cubicBezTo>
                  <a:pt x="194905" y="115006"/>
                  <a:pt x="192756" y="117122"/>
                  <a:pt x="190248" y="117122"/>
                </a:cubicBezTo>
                <a:lnTo>
                  <a:pt x="130070" y="117122"/>
                </a:lnTo>
                <a:cubicBezTo>
                  <a:pt x="127562" y="117122"/>
                  <a:pt x="125413" y="115006"/>
                  <a:pt x="125413" y="112183"/>
                </a:cubicBezTo>
                <a:cubicBezTo>
                  <a:pt x="125413" y="110067"/>
                  <a:pt x="127562" y="107950"/>
                  <a:pt x="130070" y="107950"/>
                </a:cubicBezTo>
                <a:close/>
                <a:moveTo>
                  <a:pt x="69748" y="107950"/>
                </a:moveTo>
                <a:lnTo>
                  <a:pt x="104520" y="107950"/>
                </a:lnTo>
                <a:cubicBezTo>
                  <a:pt x="107387" y="107950"/>
                  <a:pt x="109180" y="110067"/>
                  <a:pt x="109180" y="112183"/>
                </a:cubicBezTo>
                <a:cubicBezTo>
                  <a:pt x="109180" y="115006"/>
                  <a:pt x="107387" y="117122"/>
                  <a:pt x="104520" y="117122"/>
                </a:cubicBezTo>
                <a:lnTo>
                  <a:pt x="69748" y="117122"/>
                </a:lnTo>
                <a:cubicBezTo>
                  <a:pt x="67239" y="117122"/>
                  <a:pt x="65088" y="115006"/>
                  <a:pt x="65088" y="112183"/>
                </a:cubicBezTo>
                <a:cubicBezTo>
                  <a:pt x="65088" y="110067"/>
                  <a:pt x="67239" y="107950"/>
                  <a:pt x="69748" y="107950"/>
                </a:cubicBezTo>
                <a:close/>
                <a:moveTo>
                  <a:pt x="164659" y="71437"/>
                </a:moveTo>
                <a:lnTo>
                  <a:pt x="190223" y="71437"/>
                </a:lnTo>
                <a:cubicBezTo>
                  <a:pt x="192743" y="71437"/>
                  <a:pt x="194903" y="73554"/>
                  <a:pt x="194903" y="76023"/>
                </a:cubicBezTo>
                <a:cubicBezTo>
                  <a:pt x="194903" y="78493"/>
                  <a:pt x="192743" y="80609"/>
                  <a:pt x="190223" y="80609"/>
                </a:cubicBezTo>
                <a:lnTo>
                  <a:pt x="164659" y="80609"/>
                </a:lnTo>
                <a:cubicBezTo>
                  <a:pt x="162499" y="80609"/>
                  <a:pt x="160338" y="78493"/>
                  <a:pt x="160338" y="76023"/>
                </a:cubicBezTo>
                <a:cubicBezTo>
                  <a:pt x="160338" y="73554"/>
                  <a:pt x="162499" y="71437"/>
                  <a:pt x="164659" y="71437"/>
                </a:cubicBezTo>
                <a:close/>
                <a:moveTo>
                  <a:pt x="69757" y="71437"/>
                </a:moveTo>
                <a:lnTo>
                  <a:pt x="139794" y="71437"/>
                </a:lnTo>
                <a:cubicBezTo>
                  <a:pt x="142308" y="71437"/>
                  <a:pt x="144104" y="73554"/>
                  <a:pt x="144104" y="76023"/>
                </a:cubicBezTo>
                <a:cubicBezTo>
                  <a:pt x="144104" y="78493"/>
                  <a:pt x="142308" y="80609"/>
                  <a:pt x="139794" y="80609"/>
                </a:cubicBezTo>
                <a:lnTo>
                  <a:pt x="69757" y="80609"/>
                </a:lnTo>
                <a:cubicBezTo>
                  <a:pt x="67243" y="80609"/>
                  <a:pt x="65088" y="78493"/>
                  <a:pt x="65088" y="76023"/>
                </a:cubicBezTo>
                <a:cubicBezTo>
                  <a:pt x="65088" y="73554"/>
                  <a:pt x="67243" y="71437"/>
                  <a:pt x="69757" y="71437"/>
                </a:cubicBezTo>
                <a:close/>
                <a:moveTo>
                  <a:pt x="40831" y="30162"/>
                </a:moveTo>
                <a:cubicBezTo>
                  <a:pt x="43709" y="30162"/>
                  <a:pt x="45509" y="32317"/>
                  <a:pt x="45509" y="34830"/>
                </a:cubicBezTo>
                <a:lnTo>
                  <a:pt x="45509" y="251372"/>
                </a:lnTo>
                <a:lnTo>
                  <a:pt x="216070" y="251372"/>
                </a:lnTo>
                <a:lnTo>
                  <a:pt x="216070" y="34830"/>
                </a:lnTo>
                <a:cubicBezTo>
                  <a:pt x="216070" y="32317"/>
                  <a:pt x="218229" y="30162"/>
                  <a:pt x="220388" y="30162"/>
                </a:cubicBezTo>
                <a:cubicBezTo>
                  <a:pt x="222906" y="30162"/>
                  <a:pt x="225065" y="32317"/>
                  <a:pt x="225065" y="34830"/>
                </a:cubicBezTo>
                <a:lnTo>
                  <a:pt x="225065" y="255682"/>
                </a:lnTo>
                <a:cubicBezTo>
                  <a:pt x="225065" y="258195"/>
                  <a:pt x="222906" y="259991"/>
                  <a:pt x="220388" y="259991"/>
                </a:cubicBezTo>
                <a:lnTo>
                  <a:pt x="40831" y="259991"/>
                </a:lnTo>
                <a:cubicBezTo>
                  <a:pt x="38312" y="259991"/>
                  <a:pt x="36513" y="258195"/>
                  <a:pt x="36513" y="255682"/>
                </a:cubicBezTo>
                <a:lnTo>
                  <a:pt x="36513" y="34830"/>
                </a:lnTo>
                <a:cubicBezTo>
                  <a:pt x="36513" y="32317"/>
                  <a:pt x="38312" y="30162"/>
                  <a:pt x="40831" y="30162"/>
                </a:cubicBezTo>
                <a:close/>
                <a:moveTo>
                  <a:pt x="69043" y="9007"/>
                </a:moveTo>
                <a:lnTo>
                  <a:pt x="69043" y="22697"/>
                </a:lnTo>
                <a:cubicBezTo>
                  <a:pt x="69043" y="29902"/>
                  <a:pt x="74797" y="36027"/>
                  <a:pt x="82349" y="36027"/>
                </a:cubicBezTo>
                <a:lnTo>
                  <a:pt x="178002" y="36027"/>
                </a:lnTo>
                <a:cubicBezTo>
                  <a:pt x="185194" y="36027"/>
                  <a:pt x="191667" y="29902"/>
                  <a:pt x="191667" y="22697"/>
                </a:cubicBezTo>
                <a:lnTo>
                  <a:pt x="191667" y="9007"/>
                </a:lnTo>
                <a:lnTo>
                  <a:pt x="69043" y="9007"/>
                </a:lnTo>
                <a:close/>
                <a:moveTo>
                  <a:pt x="22655" y="9007"/>
                </a:moveTo>
                <a:cubicBezTo>
                  <a:pt x="15103" y="9007"/>
                  <a:pt x="9349" y="15131"/>
                  <a:pt x="9349" y="22697"/>
                </a:cubicBezTo>
                <a:lnTo>
                  <a:pt x="9349" y="274165"/>
                </a:lnTo>
                <a:cubicBezTo>
                  <a:pt x="9349" y="281371"/>
                  <a:pt x="15103" y="287495"/>
                  <a:pt x="22655" y="287495"/>
                </a:cubicBezTo>
                <a:lnTo>
                  <a:pt x="237695" y="287495"/>
                </a:lnTo>
                <a:cubicBezTo>
                  <a:pt x="245247" y="287495"/>
                  <a:pt x="251360" y="281371"/>
                  <a:pt x="251360" y="274165"/>
                </a:cubicBezTo>
                <a:lnTo>
                  <a:pt x="251360" y="22697"/>
                </a:lnTo>
                <a:cubicBezTo>
                  <a:pt x="251360" y="15131"/>
                  <a:pt x="245247" y="9007"/>
                  <a:pt x="237695" y="9007"/>
                </a:cubicBezTo>
                <a:lnTo>
                  <a:pt x="200297" y="9007"/>
                </a:lnTo>
                <a:lnTo>
                  <a:pt x="200297" y="22697"/>
                </a:lnTo>
                <a:cubicBezTo>
                  <a:pt x="200297" y="34586"/>
                  <a:pt x="190228" y="45034"/>
                  <a:pt x="178002" y="45034"/>
                </a:cubicBezTo>
                <a:lnTo>
                  <a:pt x="82349" y="45034"/>
                </a:lnTo>
                <a:cubicBezTo>
                  <a:pt x="70122" y="45034"/>
                  <a:pt x="60053" y="34586"/>
                  <a:pt x="60053" y="22697"/>
                </a:cubicBezTo>
                <a:lnTo>
                  <a:pt x="60053" y="9007"/>
                </a:lnTo>
                <a:lnTo>
                  <a:pt x="22655" y="9007"/>
                </a:lnTo>
                <a:close/>
                <a:moveTo>
                  <a:pt x="22655" y="0"/>
                </a:moveTo>
                <a:lnTo>
                  <a:pt x="237695" y="0"/>
                </a:lnTo>
                <a:cubicBezTo>
                  <a:pt x="250281" y="0"/>
                  <a:pt x="259991" y="10087"/>
                  <a:pt x="259991" y="22697"/>
                </a:cubicBezTo>
                <a:lnTo>
                  <a:pt x="259991" y="274165"/>
                </a:lnTo>
                <a:cubicBezTo>
                  <a:pt x="259991" y="286414"/>
                  <a:pt x="250281" y="296502"/>
                  <a:pt x="237695" y="296502"/>
                </a:cubicBezTo>
                <a:lnTo>
                  <a:pt x="22655" y="296502"/>
                </a:lnTo>
                <a:cubicBezTo>
                  <a:pt x="10428" y="296502"/>
                  <a:pt x="0" y="286414"/>
                  <a:pt x="0" y="274165"/>
                </a:cubicBezTo>
                <a:lnTo>
                  <a:pt x="0" y="22697"/>
                </a:lnTo>
                <a:cubicBezTo>
                  <a:pt x="0" y="10087"/>
                  <a:pt x="10428" y="0"/>
                  <a:pt x="2265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8" name="Freeform 951">
            <a:extLst>
              <a:ext uri="{FF2B5EF4-FFF2-40B4-BE49-F238E27FC236}">
                <a16:creationId xmlns:a16="http://schemas.microsoft.com/office/drawing/2014/main" id="{D3F2A338-C2BD-4043-8639-65D26921CDBF}"/>
              </a:ext>
            </a:extLst>
          </p:cNvPr>
          <p:cNvSpPr>
            <a:spLocks noChangeArrowheads="1"/>
          </p:cNvSpPr>
          <p:nvPr/>
        </p:nvSpPr>
        <p:spPr bwMode="auto">
          <a:xfrm>
            <a:off x="9323866" y="3147478"/>
            <a:ext cx="418451" cy="418448"/>
          </a:xfrm>
          <a:custGeom>
            <a:avLst/>
            <a:gdLst>
              <a:gd name="T0" fmla="*/ 52406 w 296503"/>
              <a:gd name="T1" fmla="*/ 247798 h 296019"/>
              <a:gd name="T2" fmla="*/ 62924 w 296503"/>
              <a:gd name="T3" fmla="*/ 197745 h 296019"/>
              <a:gd name="T4" fmla="*/ 91938 w 296503"/>
              <a:gd name="T5" fmla="*/ 214184 h 296019"/>
              <a:gd name="T6" fmla="*/ 266028 w 296503"/>
              <a:gd name="T7" fmla="*/ 76815 h 296019"/>
              <a:gd name="T8" fmla="*/ 60241 w 296503"/>
              <a:gd name="T9" fmla="*/ 39375 h 296019"/>
              <a:gd name="T10" fmla="*/ 60241 w 296503"/>
              <a:gd name="T11" fmla="*/ 84682 h 296019"/>
              <a:gd name="T12" fmla="*/ 221781 w 296503"/>
              <a:gd name="T13" fmla="*/ 32608 h 296019"/>
              <a:gd name="T14" fmla="*/ 85411 w 296503"/>
              <a:gd name="T15" fmla="*/ 207975 h 296019"/>
              <a:gd name="T16" fmla="*/ 221781 w 296503"/>
              <a:gd name="T17" fmla="*/ 32608 h 296019"/>
              <a:gd name="T18" fmla="*/ 191246 w 296503"/>
              <a:gd name="T19" fmla="*/ 23663 h 296019"/>
              <a:gd name="T20" fmla="*/ 191246 w 296503"/>
              <a:gd name="T21" fmla="*/ 32798 h 296019"/>
              <a:gd name="T22" fmla="*/ 69314 w 296503"/>
              <a:gd name="T23" fmla="*/ 89066 h 296019"/>
              <a:gd name="T24" fmla="*/ 8712 w 296503"/>
              <a:gd name="T25" fmla="*/ 93816 h 296019"/>
              <a:gd name="T26" fmla="*/ 265277 w 296503"/>
              <a:gd name="T27" fmla="*/ 291123 h 296019"/>
              <a:gd name="T28" fmla="*/ 269631 w 296503"/>
              <a:gd name="T29" fmla="*/ 102952 h 296019"/>
              <a:gd name="T30" fmla="*/ 274349 w 296503"/>
              <a:gd name="T31" fmla="*/ 295873 h 296019"/>
              <a:gd name="T32" fmla="*/ 4354 w 296503"/>
              <a:gd name="T33" fmla="*/ 300258 h 296019"/>
              <a:gd name="T34" fmla="*/ 0 w 296503"/>
              <a:gd name="T35" fmla="*/ 89066 h 296019"/>
              <a:gd name="T36" fmla="*/ 61329 w 296503"/>
              <a:gd name="T37" fmla="*/ 25125 h 296019"/>
              <a:gd name="T38" fmla="*/ 241366 w 296503"/>
              <a:gd name="T39" fmla="*/ 12512 h 296019"/>
              <a:gd name="T40" fmla="*/ 272557 w 296503"/>
              <a:gd name="T41" fmla="*/ 70603 h 296019"/>
              <a:gd name="T42" fmla="*/ 288877 w 296503"/>
              <a:gd name="T43" fmla="*/ 49048 h 296019"/>
              <a:gd name="T44" fmla="*/ 257686 w 296503"/>
              <a:gd name="T45" fmla="*/ 12512 h 296019"/>
              <a:gd name="T46" fmla="*/ 249572 w 296503"/>
              <a:gd name="T47" fmla="*/ 0 h 296019"/>
              <a:gd name="T48" fmla="*/ 292141 w 296503"/>
              <a:gd name="T49" fmla="*/ 34435 h 296019"/>
              <a:gd name="T50" fmla="*/ 292141 w 296503"/>
              <a:gd name="T51" fmla="*/ 63662 h 296019"/>
              <a:gd name="T52" fmla="*/ 281261 w 296503"/>
              <a:gd name="T53" fmla="*/ 79371 h 296019"/>
              <a:gd name="T54" fmla="*/ 278360 w 296503"/>
              <a:gd name="T55" fmla="*/ 87409 h 296019"/>
              <a:gd name="T56" fmla="*/ 272557 w 296503"/>
              <a:gd name="T57" fmla="*/ 83390 h 296019"/>
              <a:gd name="T58" fmla="*/ 111887 w 296503"/>
              <a:gd name="T59" fmla="*/ 244142 h 296019"/>
              <a:gd name="T60" fmla="*/ 46242 w 296503"/>
              <a:gd name="T61" fmla="*/ 258393 h 296019"/>
              <a:gd name="T62" fmla="*/ 41891 w 296503"/>
              <a:gd name="T63" fmla="*/ 252911 h 296019"/>
              <a:gd name="T64" fmla="*/ 57121 w 296503"/>
              <a:gd name="T65" fmla="*/ 185687 h 296019"/>
              <a:gd name="T66" fmla="*/ 213075 w 296503"/>
              <a:gd name="T67" fmla="*/ 23473 h 296019"/>
              <a:gd name="T68" fmla="*/ 219243 w 296503"/>
              <a:gd name="T69" fmla="*/ 17263 h 296019"/>
              <a:gd name="T70" fmla="*/ 235200 w 296503"/>
              <a:gd name="T71" fmla="*/ 6303 h 29601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96503" h="296019">
                <a:moveTo>
                  <a:pt x="62544" y="194953"/>
                </a:moveTo>
                <a:lnTo>
                  <a:pt x="52090" y="244298"/>
                </a:lnTo>
                <a:lnTo>
                  <a:pt x="101117" y="233853"/>
                </a:lnTo>
                <a:lnTo>
                  <a:pt x="62544" y="194953"/>
                </a:lnTo>
                <a:close/>
                <a:moveTo>
                  <a:pt x="245674" y="57000"/>
                </a:moveTo>
                <a:lnTo>
                  <a:pt x="91383" y="211161"/>
                </a:lnTo>
                <a:lnTo>
                  <a:pt x="110129" y="229891"/>
                </a:lnTo>
                <a:lnTo>
                  <a:pt x="264419" y="75730"/>
                </a:lnTo>
                <a:lnTo>
                  <a:pt x="245674" y="57000"/>
                </a:lnTo>
                <a:close/>
                <a:moveTo>
                  <a:pt x="59876" y="38819"/>
                </a:moveTo>
                <a:lnTo>
                  <a:pt x="15150" y="83487"/>
                </a:lnTo>
                <a:lnTo>
                  <a:pt x="59876" y="83487"/>
                </a:lnTo>
                <a:lnTo>
                  <a:pt x="59876" y="38819"/>
                </a:lnTo>
                <a:close/>
                <a:moveTo>
                  <a:pt x="220439" y="32147"/>
                </a:moveTo>
                <a:lnTo>
                  <a:pt x="66149" y="186308"/>
                </a:lnTo>
                <a:lnTo>
                  <a:pt x="84895" y="205038"/>
                </a:lnTo>
                <a:lnTo>
                  <a:pt x="239185" y="50877"/>
                </a:lnTo>
                <a:lnTo>
                  <a:pt x="220439" y="32147"/>
                </a:lnTo>
                <a:close/>
                <a:moveTo>
                  <a:pt x="64205" y="23329"/>
                </a:moveTo>
                <a:lnTo>
                  <a:pt x="190089" y="23329"/>
                </a:lnTo>
                <a:cubicBezTo>
                  <a:pt x="192614" y="23329"/>
                  <a:pt x="194778" y="25851"/>
                  <a:pt x="194778" y="28012"/>
                </a:cubicBezTo>
                <a:cubicBezTo>
                  <a:pt x="194778" y="30534"/>
                  <a:pt x="192614" y="32335"/>
                  <a:pt x="190089" y="32335"/>
                </a:cubicBezTo>
                <a:lnTo>
                  <a:pt x="68894" y="32335"/>
                </a:lnTo>
                <a:lnTo>
                  <a:pt x="68894" y="87809"/>
                </a:lnTo>
                <a:cubicBezTo>
                  <a:pt x="68894" y="90331"/>
                  <a:pt x="66730" y="92492"/>
                  <a:pt x="64205" y="92492"/>
                </a:cubicBezTo>
                <a:lnTo>
                  <a:pt x="8657" y="92492"/>
                </a:lnTo>
                <a:lnTo>
                  <a:pt x="8657" y="287013"/>
                </a:lnTo>
                <a:lnTo>
                  <a:pt x="263672" y="287013"/>
                </a:lnTo>
                <a:lnTo>
                  <a:pt x="263672" y="105820"/>
                </a:lnTo>
                <a:cubicBezTo>
                  <a:pt x="263672" y="103659"/>
                  <a:pt x="265836" y="101498"/>
                  <a:pt x="268000" y="101498"/>
                </a:cubicBezTo>
                <a:cubicBezTo>
                  <a:pt x="270525" y="101498"/>
                  <a:pt x="272690" y="103659"/>
                  <a:pt x="272690" y="105820"/>
                </a:cubicBezTo>
                <a:lnTo>
                  <a:pt x="272690" y="291696"/>
                </a:lnTo>
                <a:cubicBezTo>
                  <a:pt x="272690" y="293858"/>
                  <a:pt x="270525" y="296019"/>
                  <a:pt x="268000" y="296019"/>
                </a:cubicBezTo>
                <a:lnTo>
                  <a:pt x="4329" y="296019"/>
                </a:lnTo>
                <a:cubicBezTo>
                  <a:pt x="1804" y="296019"/>
                  <a:pt x="0" y="293858"/>
                  <a:pt x="0" y="291696"/>
                </a:cubicBezTo>
                <a:lnTo>
                  <a:pt x="0" y="87809"/>
                </a:lnTo>
                <a:cubicBezTo>
                  <a:pt x="0" y="86729"/>
                  <a:pt x="361" y="85648"/>
                  <a:pt x="1082" y="84567"/>
                </a:cubicBezTo>
                <a:lnTo>
                  <a:pt x="60959" y="24770"/>
                </a:lnTo>
                <a:cubicBezTo>
                  <a:pt x="62041" y="24050"/>
                  <a:pt x="63123" y="23329"/>
                  <a:pt x="64205" y="23329"/>
                </a:cubicBezTo>
                <a:close/>
                <a:moveTo>
                  <a:pt x="239906" y="12336"/>
                </a:moveTo>
                <a:lnTo>
                  <a:pt x="226568" y="25664"/>
                </a:lnTo>
                <a:lnTo>
                  <a:pt x="270908" y="69607"/>
                </a:lnTo>
                <a:lnTo>
                  <a:pt x="284246" y="56280"/>
                </a:lnTo>
                <a:cubicBezTo>
                  <a:pt x="286049" y="54119"/>
                  <a:pt x="287130" y="51237"/>
                  <a:pt x="287130" y="48356"/>
                </a:cubicBezTo>
                <a:cubicBezTo>
                  <a:pt x="287130" y="45114"/>
                  <a:pt x="286049" y="42232"/>
                  <a:pt x="284246" y="40071"/>
                </a:cubicBezTo>
                <a:lnTo>
                  <a:pt x="256128" y="12336"/>
                </a:lnTo>
                <a:cubicBezTo>
                  <a:pt x="251802" y="8014"/>
                  <a:pt x="244592" y="8014"/>
                  <a:pt x="239906" y="12336"/>
                </a:cubicBezTo>
                <a:close/>
                <a:moveTo>
                  <a:pt x="248062" y="0"/>
                </a:moveTo>
                <a:cubicBezTo>
                  <a:pt x="253244" y="0"/>
                  <a:pt x="258471" y="2071"/>
                  <a:pt x="262617" y="6213"/>
                </a:cubicBezTo>
                <a:lnTo>
                  <a:pt x="290374" y="33948"/>
                </a:lnTo>
                <a:cubicBezTo>
                  <a:pt x="294340" y="37550"/>
                  <a:pt x="296503" y="42953"/>
                  <a:pt x="296503" y="48356"/>
                </a:cubicBezTo>
                <a:cubicBezTo>
                  <a:pt x="296503" y="53758"/>
                  <a:pt x="294340" y="58801"/>
                  <a:pt x="290374" y="62763"/>
                </a:cubicBezTo>
                <a:lnTo>
                  <a:pt x="277036" y="75730"/>
                </a:lnTo>
                <a:lnTo>
                  <a:pt x="279560" y="78251"/>
                </a:lnTo>
                <a:cubicBezTo>
                  <a:pt x="281723" y="80412"/>
                  <a:pt x="281723" y="82934"/>
                  <a:pt x="279920" y="84735"/>
                </a:cubicBezTo>
                <a:cubicBezTo>
                  <a:pt x="278839" y="85815"/>
                  <a:pt x="277757" y="86175"/>
                  <a:pt x="276676" y="86175"/>
                </a:cubicBezTo>
                <a:cubicBezTo>
                  <a:pt x="275234" y="86175"/>
                  <a:pt x="274513" y="85815"/>
                  <a:pt x="273431" y="84735"/>
                </a:cubicBezTo>
                <a:lnTo>
                  <a:pt x="270908" y="82213"/>
                </a:lnTo>
                <a:lnTo>
                  <a:pt x="113373" y="239256"/>
                </a:lnTo>
                <a:cubicBezTo>
                  <a:pt x="112652" y="239976"/>
                  <a:pt x="111931" y="240336"/>
                  <a:pt x="111210" y="240697"/>
                </a:cubicBezTo>
                <a:lnTo>
                  <a:pt x="47043" y="254384"/>
                </a:lnTo>
                <a:cubicBezTo>
                  <a:pt x="46683" y="254744"/>
                  <a:pt x="46322" y="254744"/>
                  <a:pt x="45962" y="254744"/>
                </a:cubicBezTo>
                <a:cubicBezTo>
                  <a:pt x="44880" y="254744"/>
                  <a:pt x="43799" y="254024"/>
                  <a:pt x="43078" y="253303"/>
                </a:cubicBezTo>
                <a:cubicBezTo>
                  <a:pt x="41996" y="252223"/>
                  <a:pt x="41275" y="250782"/>
                  <a:pt x="41636" y="249341"/>
                </a:cubicBezTo>
                <a:lnTo>
                  <a:pt x="55334" y="185227"/>
                </a:lnTo>
                <a:cubicBezTo>
                  <a:pt x="55695" y="184507"/>
                  <a:pt x="56055" y="183427"/>
                  <a:pt x="56776" y="183066"/>
                </a:cubicBezTo>
                <a:lnTo>
                  <a:pt x="213950" y="25664"/>
                </a:lnTo>
                <a:lnTo>
                  <a:pt x="211787" y="23142"/>
                </a:lnTo>
                <a:cubicBezTo>
                  <a:pt x="209985" y="21701"/>
                  <a:pt x="209985" y="18820"/>
                  <a:pt x="211787" y="17019"/>
                </a:cubicBezTo>
                <a:cubicBezTo>
                  <a:pt x="213229" y="15218"/>
                  <a:pt x="216474" y="15218"/>
                  <a:pt x="217916" y="17019"/>
                </a:cubicBezTo>
                <a:lnTo>
                  <a:pt x="220439" y="19180"/>
                </a:lnTo>
                <a:lnTo>
                  <a:pt x="233777" y="6213"/>
                </a:lnTo>
                <a:cubicBezTo>
                  <a:pt x="237743" y="2071"/>
                  <a:pt x="242880" y="0"/>
                  <a:pt x="248062"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09" name="Freeform 952">
            <a:extLst>
              <a:ext uri="{FF2B5EF4-FFF2-40B4-BE49-F238E27FC236}">
                <a16:creationId xmlns:a16="http://schemas.microsoft.com/office/drawing/2014/main" id="{09AEF5EC-C14D-5A4D-86AA-35E12F6A9430}"/>
              </a:ext>
            </a:extLst>
          </p:cNvPr>
          <p:cNvSpPr>
            <a:spLocks noChangeArrowheads="1"/>
          </p:cNvSpPr>
          <p:nvPr/>
        </p:nvSpPr>
        <p:spPr bwMode="auto">
          <a:xfrm>
            <a:off x="3732074" y="1427604"/>
            <a:ext cx="418451" cy="418448"/>
          </a:xfrm>
          <a:custGeom>
            <a:avLst/>
            <a:gdLst>
              <a:gd name="T0" fmla="*/ 239588 w 296503"/>
              <a:gd name="T1" fmla="*/ 289244 h 296502"/>
              <a:gd name="T2" fmla="*/ 215617 w 296503"/>
              <a:gd name="T3" fmla="*/ 174090 h 296502"/>
              <a:gd name="T4" fmla="*/ 210825 w 296503"/>
              <a:gd name="T5" fmla="*/ 178882 h 296502"/>
              <a:gd name="T6" fmla="*/ 248891 w 296503"/>
              <a:gd name="T7" fmla="*/ 168589 h 296502"/>
              <a:gd name="T8" fmla="*/ 241065 w 296503"/>
              <a:gd name="T9" fmla="*/ 173204 h 296502"/>
              <a:gd name="T10" fmla="*/ 191714 w 296503"/>
              <a:gd name="T11" fmla="*/ 173204 h 296502"/>
              <a:gd name="T12" fmla="*/ 183232 w 296503"/>
              <a:gd name="T13" fmla="*/ 168589 h 296502"/>
              <a:gd name="T14" fmla="*/ 170566 w 296503"/>
              <a:gd name="T15" fmla="*/ 148180 h 296502"/>
              <a:gd name="T16" fmla="*/ 162470 w 296503"/>
              <a:gd name="T17" fmla="*/ 152440 h 296502"/>
              <a:gd name="T18" fmla="*/ 269654 w 296503"/>
              <a:gd name="T19" fmla="*/ 152529 h 296502"/>
              <a:gd name="T20" fmla="*/ 261829 w 296503"/>
              <a:gd name="T21" fmla="*/ 148422 h 296502"/>
              <a:gd name="T22" fmla="*/ 277538 w 296503"/>
              <a:gd name="T23" fmla="*/ 122613 h 296502"/>
              <a:gd name="T24" fmla="*/ 268323 w 296503"/>
              <a:gd name="T25" fmla="*/ 122982 h 296502"/>
              <a:gd name="T26" fmla="*/ 158119 w 296503"/>
              <a:gd name="T27" fmla="*/ 118190 h 296502"/>
              <a:gd name="T28" fmla="*/ 153327 w 296503"/>
              <a:gd name="T29" fmla="*/ 122613 h 296502"/>
              <a:gd name="T30" fmla="*/ 170630 w 296503"/>
              <a:gd name="T31" fmla="*/ 95296 h 296502"/>
              <a:gd name="T32" fmla="*/ 162803 w 296503"/>
              <a:gd name="T33" fmla="*/ 90683 h 296502"/>
              <a:gd name="T34" fmla="*/ 269976 w 296503"/>
              <a:gd name="T35" fmla="*/ 90582 h 296502"/>
              <a:gd name="T36" fmla="*/ 261495 w 296503"/>
              <a:gd name="T37" fmla="*/ 94689 h 296502"/>
              <a:gd name="T38" fmla="*/ 219939 w 296503"/>
              <a:gd name="T39" fmla="*/ 85748 h 296502"/>
              <a:gd name="T40" fmla="*/ 244002 w 296503"/>
              <a:gd name="T41" fmla="*/ 121524 h 296502"/>
              <a:gd name="T42" fmla="*/ 210825 w 296503"/>
              <a:gd name="T43" fmla="*/ 121524 h 296502"/>
              <a:gd name="T44" fmla="*/ 247028 w 296503"/>
              <a:gd name="T45" fmla="*/ 68451 h 296502"/>
              <a:gd name="T46" fmla="*/ 242556 w 296503"/>
              <a:gd name="T47" fmla="*/ 75637 h 296502"/>
              <a:gd name="T48" fmla="*/ 185057 w 296503"/>
              <a:gd name="T49" fmla="*/ 68106 h 296502"/>
              <a:gd name="T50" fmla="*/ 187294 w 296503"/>
              <a:gd name="T51" fmla="*/ 76321 h 296502"/>
              <a:gd name="T52" fmla="*/ 215425 w 296503"/>
              <a:gd name="T53" fmla="*/ 60692 h 296502"/>
              <a:gd name="T54" fmla="*/ 210825 w 296503"/>
              <a:gd name="T55" fmla="*/ 65482 h 296502"/>
              <a:gd name="T56" fmla="*/ 141723 w 296503"/>
              <a:gd name="T57" fmla="*/ 122150 h 296502"/>
              <a:gd name="T58" fmla="*/ 215666 w 296503"/>
              <a:gd name="T59" fmla="*/ 48206 h 296502"/>
              <a:gd name="T60" fmla="*/ 9062 w 296503"/>
              <a:gd name="T61" fmla="*/ 176519 h 296502"/>
              <a:gd name="T62" fmla="*/ 54370 w 296503"/>
              <a:gd name="T63" fmla="*/ 48206 h 296502"/>
              <a:gd name="T64" fmla="*/ 63432 w 296503"/>
              <a:gd name="T65" fmla="*/ 215665 h 296502"/>
              <a:gd name="T66" fmla="*/ 102576 w 296503"/>
              <a:gd name="T67" fmla="*/ 215665 h 296502"/>
              <a:gd name="T68" fmla="*/ 111638 w 296503"/>
              <a:gd name="T69" fmla="*/ 40958 h 296502"/>
              <a:gd name="T70" fmla="*/ 191381 w 296503"/>
              <a:gd name="T71" fmla="*/ 259161 h 296502"/>
              <a:gd name="T72" fmla="*/ 215666 w 296503"/>
              <a:gd name="T73" fmla="*/ 204790 h 296502"/>
              <a:gd name="T74" fmla="*/ 235239 w 296503"/>
              <a:gd name="T75" fmla="*/ 41682 h 296502"/>
              <a:gd name="T76" fmla="*/ 59081 w 296503"/>
              <a:gd name="T77" fmla="*/ 0 h 296502"/>
              <a:gd name="T78" fmla="*/ 243937 w 296503"/>
              <a:gd name="T79" fmla="*/ 44583 h 296502"/>
              <a:gd name="T80" fmla="*/ 243937 w 296503"/>
              <a:gd name="T81" fmla="*/ 215665 h 296502"/>
              <a:gd name="T82" fmla="*/ 298307 w 296503"/>
              <a:gd name="T83" fmla="*/ 263510 h 296502"/>
              <a:gd name="T84" fmla="*/ 239588 w 296503"/>
              <a:gd name="T85" fmla="*/ 298306 h 296502"/>
              <a:gd name="T86" fmla="*/ 4713 w 296503"/>
              <a:gd name="T87" fmla="*/ 268222 h 296502"/>
              <a:gd name="T88" fmla="*/ 77568 w 296503"/>
              <a:gd name="T89" fmla="*/ 259161 h 296502"/>
              <a:gd name="T90" fmla="*/ 28636 w 296503"/>
              <a:gd name="T91" fmla="*/ 204790 h 296502"/>
              <a:gd name="T92" fmla="*/ 28636 w 296503"/>
              <a:gd name="T93" fmla="*/ 39144 h 296502"/>
              <a:gd name="T94" fmla="*/ 59081 w 296503"/>
              <a:gd name="T95" fmla="*/ 0 h 29650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6503" h="296502">
                <a:moveTo>
                  <a:pt x="33505" y="266600"/>
                </a:moveTo>
                <a:cubicBezTo>
                  <a:pt x="35667" y="278488"/>
                  <a:pt x="46114" y="287495"/>
                  <a:pt x="58724" y="287495"/>
                </a:cubicBezTo>
                <a:lnTo>
                  <a:pt x="238139" y="287495"/>
                </a:lnTo>
                <a:cubicBezTo>
                  <a:pt x="250749" y="287495"/>
                  <a:pt x="260836" y="278488"/>
                  <a:pt x="262998" y="266600"/>
                </a:cubicBezTo>
                <a:lnTo>
                  <a:pt x="33505" y="266600"/>
                </a:lnTo>
                <a:close/>
                <a:moveTo>
                  <a:pt x="214313" y="173037"/>
                </a:moveTo>
                <a:cubicBezTo>
                  <a:pt x="216877" y="173037"/>
                  <a:pt x="218709" y="175235"/>
                  <a:pt x="218709" y="177800"/>
                </a:cubicBezTo>
                <a:cubicBezTo>
                  <a:pt x="218709" y="179998"/>
                  <a:pt x="216877" y="182196"/>
                  <a:pt x="214313" y="182196"/>
                </a:cubicBezTo>
                <a:cubicBezTo>
                  <a:pt x="211748" y="182196"/>
                  <a:pt x="209550" y="179998"/>
                  <a:pt x="209550" y="177800"/>
                </a:cubicBezTo>
                <a:cubicBezTo>
                  <a:pt x="209550" y="175235"/>
                  <a:pt x="211748" y="173037"/>
                  <a:pt x="214313" y="173037"/>
                </a:cubicBezTo>
                <a:close/>
                <a:moveTo>
                  <a:pt x="241459" y="166158"/>
                </a:moveTo>
                <a:cubicBezTo>
                  <a:pt x="243311" y="165100"/>
                  <a:pt x="246275" y="165453"/>
                  <a:pt x="247386" y="167570"/>
                </a:cubicBezTo>
                <a:cubicBezTo>
                  <a:pt x="248868" y="169686"/>
                  <a:pt x="248127" y="172508"/>
                  <a:pt x="245904" y="173567"/>
                </a:cubicBezTo>
                <a:cubicBezTo>
                  <a:pt x="245163" y="173920"/>
                  <a:pt x="244423" y="174272"/>
                  <a:pt x="243311" y="174272"/>
                </a:cubicBezTo>
                <a:cubicBezTo>
                  <a:pt x="241830" y="174272"/>
                  <a:pt x="240348" y="173567"/>
                  <a:pt x="239607" y="172156"/>
                </a:cubicBezTo>
                <a:cubicBezTo>
                  <a:pt x="238125" y="170039"/>
                  <a:pt x="239237" y="167217"/>
                  <a:pt x="241459" y="166158"/>
                </a:cubicBezTo>
                <a:close/>
                <a:moveTo>
                  <a:pt x="188639" y="166158"/>
                </a:moveTo>
                <a:cubicBezTo>
                  <a:pt x="190938" y="167217"/>
                  <a:pt x="191705" y="170039"/>
                  <a:pt x="190555" y="172156"/>
                </a:cubicBezTo>
                <a:cubicBezTo>
                  <a:pt x="189405" y="173567"/>
                  <a:pt x="187872" y="174272"/>
                  <a:pt x="186340" y="174272"/>
                </a:cubicBezTo>
                <a:cubicBezTo>
                  <a:pt x="185573" y="174272"/>
                  <a:pt x="184424" y="173920"/>
                  <a:pt x="184040" y="173920"/>
                </a:cubicBezTo>
                <a:cubicBezTo>
                  <a:pt x="181741" y="172508"/>
                  <a:pt x="180975" y="170039"/>
                  <a:pt x="182124" y="167570"/>
                </a:cubicBezTo>
                <a:cubicBezTo>
                  <a:pt x="183274" y="165453"/>
                  <a:pt x="186340" y="165100"/>
                  <a:pt x="188639" y="166158"/>
                </a:cubicBezTo>
                <a:close/>
                <a:moveTo>
                  <a:pt x="163403" y="145873"/>
                </a:moveTo>
                <a:cubicBezTo>
                  <a:pt x="165702" y="144462"/>
                  <a:pt x="168768" y="145168"/>
                  <a:pt x="169534" y="147284"/>
                </a:cubicBezTo>
                <a:cubicBezTo>
                  <a:pt x="171067" y="149401"/>
                  <a:pt x="170300" y="151870"/>
                  <a:pt x="168001" y="153282"/>
                </a:cubicBezTo>
                <a:cubicBezTo>
                  <a:pt x="167235" y="153634"/>
                  <a:pt x="166469" y="153634"/>
                  <a:pt x="165702" y="153634"/>
                </a:cubicBezTo>
                <a:cubicBezTo>
                  <a:pt x="164169" y="153634"/>
                  <a:pt x="162637" y="152929"/>
                  <a:pt x="161487" y="151518"/>
                </a:cubicBezTo>
                <a:cubicBezTo>
                  <a:pt x="160338" y="149401"/>
                  <a:pt x="161104" y="146579"/>
                  <a:pt x="163403" y="145873"/>
                </a:cubicBezTo>
                <a:close/>
                <a:moveTo>
                  <a:pt x="266171" y="145823"/>
                </a:moveTo>
                <a:cubicBezTo>
                  <a:pt x="268764" y="146843"/>
                  <a:pt x="269505" y="149565"/>
                  <a:pt x="268023" y="151606"/>
                </a:cubicBezTo>
                <a:cubicBezTo>
                  <a:pt x="267282" y="152967"/>
                  <a:pt x="265801" y="153647"/>
                  <a:pt x="264319" y="153647"/>
                </a:cubicBezTo>
                <a:cubicBezTo>
                  <a:pt x="263208" y="153647"/>
                  <a:pt x="262467" y="153647"/>
                  <a:pt x="261726" y="153307"/>
                </a:cubicBezTo>
                <a:cubicBezTo>
                  <a:pt x="259504" y="151946"/>
                  <a:pt x="258763" y="149565"/>
                  <a:pt x="260245" y="147524"/>
                </a:cubicBezTo>
                <a:cubicBezTo>
                  <a:pt x="261356" y="145142"/>
                  <a:pt x="264319" y="144462"/>
                  <a:pt x="266171" y="145823"/>
                </a:cubicBezTo>
                <a:close/>
                <a:moveTo>
                  <a:pt x="271463" y="117475"/>
                </a:moveTo>
                <a:cubicBezTo>
                  <a:pt x="274027" y="117475"/>
                  <a:pt x="275859" y="119307"/>
                  <a:pt x="275859" y="121871"/>
                </a:cubicBezTo>
                <a:lnTo>
                  <a:pt x="275859" y="122238"/>
                </a:lnTo>
                <a:cubicBezTo>
                  <a:pt x="275859" y="124802"/>
                  <a:pt x="274027" y="126634"/>
                  <a:pt x="271463" y="126634"/>
                </a:cubicBezTo>
                <a:cubicBezTo>
                  <a:pt x="268898" y="126634"/>
                  <a:pt x="266700" y="124802"/>
                  <a:pt x="266700" y="122238"/>
                </a:cubicBezTo>
                <a:lnTo>
                  <a:pt x="266700" y="121871"/>
                </a:lnTo>
                <a:cubicBezTo>
                  <a:pt x="266700" y="119307"/>
                  <a:pt x="268898" y="117475"/>
                  <a:pt x="271463" y="117475"/>
                </a:cubicBezTo>
                <a:close/>
                <a:moveTo>
                  <a:pt x="157162" y="117475"/>
                </a:moveTo>
                <a:cubicBezTo>
                  <a:pt x="159727" y="117475"/>
                  <a:pt x="161558" y="119307"/>
                  <a:pt x="161558" y="121871"/>
                </a:cubicBezTo>
                <a:cubicBezTo>
                  <a:pt x="161558" y="124436"/>
                  <a:pt x="159727" y="126634"/>
                  <a:pt x="157162" y="126634"/>
                </a:cubicBezTo>
                <a:cubicBezTo>
                  <a:pt x="154598" y="126634"/>
                  <a:pt x="152400" y="124436"/>
                  <a:pt x="152400" y="121871"/>
                </a:cubicBezTo>
                <a:cubicBezTo>
                  <a:pt x="152400" y="119307"/>
                  <a:pt x="154598" y="117475"/>
                  <a:pt x="157162" y="117475"/>
                </a:cubicBezTo>
                <a:close/>
                <a:moveTo>
                  <a:pt x="168116" y="88370"/>
                </a:moveTo>
                <a:cubicBezTo>
                  <a:pt x="170339" y="89782"/>
                  <a:pt x="171079" y="92604"/>
                  <a:pt x="169598" y="94720"/>
                </a:cubicBezTo>
                <a:cubicBezTo>
                  <a:pt x="168857" y="96132"/>
                  <a:pt x="167375" y="96484"/>
                  <a:pt x="165523" y="96484"/>
                </a:cubicBezTo>
                <a:cubicBezTo>
                  <a:pt x="165153" y="96484"/>
                  <a:pt x="164042" y="96484"/>
                  <a:pt x="163301" y="96132"/>
                </a:cubicBezTo>
                <a:cubicBezTo>
                  <a:pt x="161449" y="95073"/>
                  <a:pt x="160338" y="92251"/>
                  <a:pt x="161819" y="90134"/>
                </a:cubicBezTo>
                <a:cubicBezTo>
                  <a:pt x="162931" y="88018"/>
                  <a:pt x="165894" y="87312"/>
                  <a:pt x="168116" y="88370"/>
                </a:cubicBezTo>
                <a:close/>
                <a:moveTo>
                  <a:pt x="261829" y="88333"/>
                </a:moveTo>
                <a:cubicBezTo>
                  <a:pt x="264128" y="87312"/>
                  <a:pt x="267193" y="87992"/>
                  <a:pt x="268343" y="90034"/>
                </a:cubicBezTo>
                <a:cubicBezTo>
                  <a:pt x="269492" y="92075"/>
                  <a:pt x="268726" y="94796"/>
                  <a:pt x="266427" y="95817"/>
                </a:cubicBezTo>
                <a:cubicBezTo>
                  <a:pt x="265660" y="96157"/>
                  <a:pt x="264894" y="96497"/>
                  <a:pt x="264128" y="96497"/>
                </a:cubicBezTo>
                <a:cubicBezTo>
                  <a:pt x="262595" y="96497"/>
                  <a:pt x="261062" y="95476"/>
                  <a:pt x="259913" y="94116"/>
                </a:cubicBezTo>
                <a:cubicBezTo>
                  <a:pt x="258763" y="92075"/>
                  <a:pt x="259530" y="89693"/>
                  <a:pt x="261829" y="88333"/>
                </a:cubicBezTo>
                <a:close/>
                <a:moveTo>
                  <a:pt x="214261" y="80962"/>
                </a:moveTo>
                <a:cubicBezTo>
                  <a:pt x="216798" y="80962"/>
                  <a:pt x="218609" y="82740"/>
                  <a:pt x="218609" y="85229"/>
                </a:cubicBezTo>
                <a:lnTo>
                  <a:pt x="218609" y="116522"/>
                </a:lnTo>
                <a:lnTo>
                  <a:pt x="238177" y="116522"/>
                </a:lnTo>
                <a:cubicBezTo>
                  <a:pt x="240714" y="116522"/>
                  <a:pt x="242526" y="118300"/>
                  <a:pt x="242526" y="120789"/>
                </a:cubicBezTo>
                <a:cubicBezTo>
                  <a:pt x="242526" y="123279"/>
                  <a:pt x="240714" y="125057"/>
                  <a:pt x="238177" y="125057"/>
                </a:cubicBezTo>
                <a:lnTo>
                  <a:pt x="214261" y="125057"/>
                </a:lnTo>
                <a:cubicBezTo>
                  <a:pt x="211724" y="125057"/>
                  <a:pt x="209550" y="123279"/>
                  <a:pt x="209550" y="120789"/>
                </a:cubicBezTo>
                <a:lnTo>
                  <a:pt x="209550" y="85229"/>
                </a:lnTo>
                <a:cubicBezTo>
                  <a:pt x="209550" y="82740"/>
                  <a:pt x="211724" y="80962"/>
                  <a:pt x="214261" y="80962"/>
                </a:cubicBezTo>
                <a:close/>
                <a:moveTo>
                  <a:pt x="245534" y="68036"/>
                </a:moveTo>
                <a:cubicBezTo>
                  <a:pt x="247757" y="69056"/>
                  <a:pt x="248868" y="71778"/>
                  <a:pt x="247386" y="73819"/>
                </a:cubicBezTo>
                <a:cubicBezTo>
                  <a:pt x="246645" y="75179"/>
                  <a:pt x="245163" y="75860"/>
                  <a:pt x="243311" y="75860"/>
                </a:cubicBezTo>
                <a:cubicBezTo>
                  <a:pt x="242570" y="75860"/>
                  <a:pt x="241830" y="75860"/>
                  <a:pt x="241089" y="75179"/>
                </a:cubicBezTo>
                <a:cubicBezTo>
                  <a:pt x="238866" y="74159"/>
                  <a:pt x="238125" y="71437"/>
                  <a:pt x="239237" y="69736"/>
                </a:cubicBezTo>
                <a:cubicBezTo>
                  <a:pt x="240718" y="67695"/>
                  <a:pt x="243311" y="66675"/>
                  <a:pt x="245534" y="68036"/>
                </a:cubicBezTo>
                <a:close/>
                <a:moveTo>
                  <a:pt x="183938" y="67695"/>
                </a:moveTo>
                <a:cubicBezTo>
                  <a:pt x="186161" y="66675"/>
                  <a:pt x="188754" y="67355"/>
                  <a:pt x="190236" y="69396"/>
                </a:cubicBezTo>
                <a:cubicBezTo>
                  <a:pt x="191717" y="71437"/>
                  <a:pt x="190976" y="73819"/>
                  <a:pt x="188383" y="75179"/>
                </a:cubicBezTo>
                <a:cubicBezTo>
                  <a:pt x="188013" y="75520"/>
                  <a:pt x="186902" y="75860"/>
                  <a:pt x="186161" y="75860"/>
                </a:cubicBezTo>
                <a:cubicBezTo>
                  <a:pt x="184679" y="75860"/>
                  <a:pt x="183197" y="74839"/>
                  <a:pt x="182086" y="73478"/>
                </a:cubicBezTo>
                <a:cubicBezTo>
                  <a:pt x="180975" y="71437"/>
                  <a:pt x="181716" y="69056"/>
                  <a:pt x="183938" y="67695"/>
                </a:cubicBezTo>
                <a:close/>
                <a:moveTo>
                  <a:pt x="214122" y="60325"/>
                </a:moveTo>
                <a:cubicBezTo>
                  <a:pt x="216789" y="60325"/>
                  <a:pt x="218694" y="62523"/>
                  <a:pt x="218694" y="65087"/>
                </a:cubicBezTo>
                <a:cubicBezTo>
                  <a:pt x="218694" y="67652"/>
                  <a:pt x="216789" y="69484"/>
                  <a:pt x="214122" y="69484"/>
                </a:cubicBezTo>
                <a:cubicBezTo>
                  <a:pt x="211455" y="69484"/>
                  <a:pt x="209550" y="67652"/>
                  <a:pt x="209550" y="65087"/>
                </a:cubicBezTo>
                <a:cubicBezTo>
                  <a:pt x="209550" y="62523"/>
                  <a:pt x="211455" y="60325"/>
                  <a:pt x="214122" y="60325"/>
                </a:cubicBezTo>
                <a:close/>
                <a:moveTo>
                  <a:pt x="214361" y="47916"/>
                </a:moveTo>
                <a:cubicBezTo>
                  <a:pt x="173650" y="47916"/>
                  <a:pt x="140866" y="81061"/>
                  <a:pt x="140866" y="121411"/>
                </a:cubicBezTo>
                <a:cubicBezTo>
                  <a:pt x="140866" y="161761"/>
                  <a:pt x="173650" y="194906"/>
                  <a:pt x="214361" y="194906"/>
                </a:cubicBezTo>
                <a:cubicBezTo>
                  <a:pt x="254712" y="194906"/>
                  <a:pt x="287856" y="161761"/>
                  <a:pt x="287856" y="121411"/>
                </a:cubicBezTo>
                <a:cubicBezTo>
                  <a:pt x="287856" y="81061"/>
                  <a:pt x="254712" y="47916"/>
                  <a:pt x="214361" y="47916"/>
                </a:cubicBezTo>
                <a:close/>
                <a:moveTo>
                  <a:pt x="28461" y="47916"/>
                </a:moveTo>
                <a:cubicBezTo>
                  <a:pt x="18013" y="47916"/>
                  <a:pt x="9007" y="56922"/>
                  <a:pt x="9007" y="67370"/>
                </a:cubicBezTo>
                <a:lnTo>
                  <a:pt x="9007" y="175451"/>
                </a:lnTo>
                <a:cubicBezTo>
                  <a:pt x="9007" y="185899"/>
                  <a:pt x="18013" y="194906"/>
                  <a:pt x="28461" y="194906"/>
                </a:cubicBezTo>
                <a:lnTo>
                  <a:pt x="54040" y="194906"/>
                </a:lnTo>
                <a:lnTo>
                  <a:pt x="54040" y="47916"/>
                </a:lnTo>
                <a:lnTo>
                  <a:pt x="28461" y="47916"/>
                </a:lnTo>
                <a:close/>
                <a:moveTo>
                  <a:pt x="63047" y="9007"/>
                </a:moveTo>
                <a:lnTo>
                  <a:pt x="63047" y="214360"/>
                </a:lnTo>
                <a:cubicBezTo>
                  <a:pt x="63047" y="238138"/>
                  <a:pt x="82502" y="257593"/>
                  <a:pt x="106280" y="257593"/>
                </a:cubicBezTo>
                <a:lnTo>
                  <a:pt x="113485" y="257593"/>
                </a:lnTo>
                <a:cubicBezTo>
                  <a:pt x="106280" y="248226"/>
                  <a:pt x="101956" y="232734"/>
                  <a:pt x="101956" y="214360"/>
                </a:cubicBezTo>
                <a:lnTo>
                  <a:pt x="101956" y="40710"/>
                </a:lnTo>
                <a:cubicBezTo>
                  <a:pt x="101956" y="37828"/>
                  <a:pt x="104118" y="36027"/>
                  <a:pt x="106280" y="36027"/>
                </a:cubicBezTo>
                <a:cubicBezTo>
                  <a:pt x="108801" y="36027"/>
                  <a:pt x="110963" y="37828"/>
                  <a:pt x="110963" y="40710"/>
                </a:cubicBezTo>
                <a:lnTo>
                  <a:pt x="110963" y="214360"/>
                </a:lnTo>
                <a:cubicBezTo>
                  <a:pt x="110963" y="239940"/>
                  <a:pt x="120330" y="257593"/>
                  <a:pt x="128616" y="257593"/>
                </a:cubicBezTo>
                <a:lnTo>
                  <a:pt x="190223" y="257593"/>
                </a:lnTo>
                <a:cubicBezTo>
                  <a:pt x="214361" y="257593"/>
                  <a:pt x="233816" y="238138"/>
                  <a:pt x="233816" y="214360"/>
                </a:cubicBezTo>
                <a:lnTo>
                  <a:pt x="233816" y="201391"/>
                </a:lnTo>
                <a:cubicBezTo>
                  <a:pt x="227331" y="202832"/>
                  <a:pt x="220846" y="203552"/>
                  <a:pt x="214361" y="203552"/>
                </a:cubicBezTo>
                <a:cubicBezTo>
                  <a:pt x="168606" y="203552"/>
                  <a:pt x="131859" y="166805"/>
                  <a:pt x="131859" y="121411"/>
                </a:cubicBezTo>
                <a:cubicBezTo>
                  <a:pt x="131859" y="75656"/>
                  <a:pt x="168606" y="38909"/>
                  <a:pt x="214361" y="38909"/>
                </a:cubicBezTo>
                <a:cubicBezTo>
                  <a:pt x="220846" y="38909"/>
                  <a:pt x="227331" y="39990"/>
                  <a:pt x="233816" y="41431"/>
                </a:cubicBezTo>
                <a:lnTo>
                  <a:pt x="233816" y="9007"/>
                </a:lnTo>
                <a:lnTo>
                  <a:pt x="63047" y="9007"/>
                </a:lnTo>
                <a:close/>
                <a:moveTo>
                  <a:pt x="58724" y="0"/>
                </a:moveTo>
                <a:lnTo>
                  <a:pt x="238139" y="0"/>
                </a:lnTo>
                <a:cubicBezTo>
                  <a:pt x="240661" y="0"/>
                  <a:pt x="242462" y="1801"/>
                  <a:pt x="242462" y="4683"/>
                </a:cubicBezTo>
                <a:lnTo>
                  <a:pt x="242462" y="44313"/>
                </a:lnTo>
                <a:cubicBezTo>
                  <a:pt x="274166" y="55842"/>
                  <a:pt x="296503" y="86105"/>
                  <a:pt x="296503" y="121411"/>
                </a:cubicBezTo>
                <a:cubicBezTo>
                  <a:pt x="296503" y="156717"/>
                  <a:pt x="274166" y="186980"/>
                  <a:pt x="242462" y="198509"/>
                </a:cubicBezTo>
                <a:lnTo>
                  <a:pt x="242462" y="214360"/>
                </a:lnTo>
                <a:cubicBezTo>
                  <a:pt x="242462" y="232014"/>
                  <a:pt x="233456" y="248226"/>
                  <a:pt x="219405" y="257593"/>
                </a:cubicBezTo>
                <a:lnTo>
                  <a:pt x="292180" y="257593"/>
                </a:lnTo>
                <a:cubicBezTo>
                  <a:pt x="294702" y="257593"/>
                  <a:pt x="296503" y="259394"/>
                  <a:pt x="296503" y="261916"/>
                </a:cubicBezTo>
                <a:cubicBezTo>
                  <a:pt x="296503" y="264438"/>
                  <a:pt x="294702" y="266600"/>
                  <a:pt x="292180" y="266600"/>
                </a:cubicBezTo>
                <a:lnTo>
                  <a:pt x="272365" y="266600"/>
                </a:lnTo>
                <a:cubicBezTo>
                  <a:pt x="270203" y="283532"/>
                  <a:pt x="255792" y="296502"/>
                  <a:pt x="238139" y="296502"/>
                </a:cubicBezTo>
                <a:lnTo>
                  <a:pt x="58724" y="296502"/>
                </a:lnTo>
                <a:cubicBezTo>
                  <a:pt x="41071" y="296502"/>
                  <a:pt x="26660" y="283532"/>
                  <a:pt x="24498" y="266600"/>
                </a:cubicBezTo>
                <a:lnTo>
                  <a:pt x="4683" y="266600"/>
                </a:lnTo>
                <a:cubicBezTo>
                  <a:pt x="2161" y="266600"/>
                  <a:pt x="0" y="264438"/>
                  <a:pt x="0" y="261916"/>
                </a:cubicBezTo>
                <a:cubicBezTo>
                  <a:pt x="0" y="259394"/>
                  <a:pt x="2161" y="257593"/>
                  <a:pt x="4683" y="257593"/>
                </a:cubicBezTo>
                <a:lnTo>
                  <a:pt x="77098" y="257593"/>
                </a:lnTo>
                <a:cubicBezTo>
                  <a:pt x="63047" y="248226"/>
                  <a:pt x="54040" y="232014"/>
                  <a:pt x="54040" y="214360"/>
                </a:cubicBezTo>
                <a:lnTo>
                  <a:pt x="54040" y="203552"/>
                </a:lnTo>
                <a:lnTo>
                  <a:pt x="28461" y="203552"/>
                </a:lnTo>
                <a:cubicBezTo>
                  <a:pt x="12609" y="203552"/>
                  <a:pt x="0" y="190943"/>
                  <a:pt x="0" y="175451"/>
                </a:cubicBezTo>
                <a:lnTo>
                  <a:pt x="0" y="67370"/>
                </a:lnTo>
                <a:cubicBezTo>
                  <a:pt x="0" y="51879"/>
                  <a:pt x="12609" y="38909"/>
                  <a:pt x="28461" y="38909"/>
                </a:cubicBezTo>
                <a:lnTo>
                  <a:pt x="54040" y="38909"/>
                </a:lnTo>
                <a:lnTo>
                  <a:pt x="54040" y="4683"/>
                </a:lnTo>
                <a:cubicBezTo>
                  <a:pt x="54040" y="1801"/>
                  <a:pt x="55842" y="0"/>
                  <a:pt x="5872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10" name="Freeform 953">
            <a:extLst>
              <a:ext uri="{FF2B5EF4-FFF2-40B4-BE49-F238E27FC236}">
                <a16:creationId xmlns:a16="http://schemas.microsoft.com/office/drawing/2014/main" id="{7DFC4D10-A6B7-6E41-BBF2-56C405F2A268}"/>
              </a:ext>
            </a:extLst>
          </p:cNvPr>
          <p:cNvSpPr>
            <a:spLocks noChangeArrowheads="1"/>
          </p:cNvSpPr>
          <p:nvPr/>
        </p:nvSpPr>
        <p:spPr bwMode="auto">
          <a:xfrm>
            <a:off x="3619848" y="4058330"/>
            <a:ext cx="418451" cy="418448"/>
          </a:xfrm>
          <a:custGeom>
            <a:avLst/>
            <a:gdLst>
              <a:gd name="T0" fmla="*/ 169329 w 296503"/>
              <a:gd name="T1" fmla="*/ 216180 h 296502"/>
              <a:gd name="T2" fmla="*/ 262061 w 296503"/>
              <a:gd name="T3" fmla="*/ 153683 h 296502"/>
              <a:gd name="T4" fmla="*/ 289245 w 296503"/>
              <a:gd name="T5" fmla="*/ 203341 h 296502"/>
              <a:gd name="T6" fmla="*/ 262061 w 296503"/>
              <a:gd name="T7" fmla="*/ 153683 h 296502"/>
              <a:gd name="T8" fmla="*/ 133048 w 296503"/>
              <a:gd name="T9" fmla="*/ 216180 h 296502"/>
              <a:gd name="T10" fmla="*/ 173684 w 296503"/>
              <a:gd name="T11" fmla="*/ 162065 h 296502"/>
              <a:gd name="T12" fmla="*/ 205249 w 296503"/>
              <a:gd name="T13" fmla="*/ 216180 h 296502"/>
              <a:gd name="T14" fmla="*/ 155542 w 296503"/>
              <a:gd name="T15" fmla="*/ 82334 h 296502"/>
              <a:gd name="T16" fmla="*/ 155542 w 296503"/>
              <a:gd name="T17" fmla="*/ 82334 h 296502"/>
              <a:gd name="T18" fmla="*/ 275472 w 296503"/>
              <a:gd name="T19" fmla="*/ 144623 h 296502"/>
              <a:gd name="T20" fmla="*/ 275472 w 296503"/>
              <a:gd name="T21" fmla="*/ 81555 h 296502"/>
              <a:gd name="T22" fmla="*/ 158444 w 296503"/>
              <a:gd name="T23" fmla="*/ 72953 h 296502"/>
              <a:gd name="T24" fmla="*/ 228106 w 296503"/>
              <a:gd name="T25" fmla="*/ 141140 h 296502"/>
              <a:gd name="T26" fmla="*/ 209965 w 296503"/>
              <a:gd name="T27" fmla="*/ 224839 h 296502"/>
              <a:gd name="T28" fmla="*/ 96765 w 296503"/>
              <a:gd name="T29" fmla="*/ 141140 h 296502"/>
              <a:gd name="T30" fmla="*/ 80438 w 296503"/>
              <a:gd name="T31" fmla="*/ 132843 h 296502"/>
              <a:gd name="T32" fmla="*/ 57268 w 296503"/>
              <a:gd name="T33" fmla="*/ 289244 h 296502"/>
              <a:gd name="T34" fmla="*/ 252999 w 296503"/>
              <a:gd name="T35" fmla="*/ 76842 h 296502"/>
              <a:gd name="T36" fmla="*/ 289245 w 296503"/>
              <a:gd name="T37" fmla="*/ 58719 h 296502"/>
              <a:gd name="T38" fmla="*/ 57268 w 296503"/>
              <a:gd name="T39" fmla="*/ 9062 h 296502"/>
              <a:gd name="T40" fmla="*/ 28271 w 296503"/>
              <a:gd name="T41" fmla="*/ 48206 h 296502"/>
              <a:gd name="T42" fmla="*/ 21021 w 296503"/>
              <a:gd name="T43" fmla="*/ 57268 h 296502"/>
              <a:gd name="T44" fmla="*/ 33345 w 296503"/>
              <a:gd name="T45" fmla="*/ 101126 h 296502"/>
              <a:gd name="T46" fmla="*/ 21021 w 296503"/>
              <a:gd name="T47" fmla="*/ 144623 h 296502"/>
              <a:gd name="T48" fmla="*/ 28271 w 296503"/>
              <a:gd name="T49" fmla="*/ 153683 h 296502"/>
              <a:gd name="T50" fmla="*/ 28271 w 296503"/>
              <a:gd name="T51" fmla="*/ 192830 h 296502"/>
              <a:gd name="T52" fmla="*/ 21021 w 296503"/>
              <a:gd name="T53" fmla="*/ 201892 h 296502"/>
              <a:gd name="T54" fmla="*/ 33345 w 296503"/>
              <a:gd name="T55" fmla="*/ 245387 h 296502"/>
              <a:gd name="T56" fmla="*/ 21021 w 296503"/>
              <a:gd name="T57" fmla="*/ 289244 h 296502"/>
              <a:gd name="T58" fmla="*/ 21021 w 296503"/>
              <a:gd name="T59" fmla="*/ 9062 h 296502"/>
              <a:gd name="T60" fmla="*/ 298307 w 296503"/>
              <a:gd name="T61" fmla="*/ 22837 h 296502"/>
              <a:gd name="T62" fmla="*/ 298307 w 296503"/>
              <a:gd name="T63" fmla="*/ 94966 h 296502"/>
              <a:gd name="T64" fmla="*/ 298307 w 296503"/>
              <a:gd name="T65" fmla="*/ 167095 h 296502"/>
              <a:gd name="T66" fmla="*/ 262061 w 296503"/>
              <a:gd name="T67" fmla="*/ 225815 h 296502"/>
              <a:gd name="T68" fmla="*/ 16312 w 296503"/>
              <a:gd name="T69" fmla="*/ 298306 h 296502"/>
              <a:gd name="T70" fmla="*/ 4348 w 296503"/>
              <a:gd name="T71" fmla="*/ 250099 h 296502"/>
              <a:gd name="T72" fmla="*/ 11960 w 296503"/>
              <a:gd name="T73" fmla="*/ 241037 h 296502"/>
              <a:gd name="T74" fmla="*/ 0 w 296503"/>
              <a:gd name="T75" fmla="*/ 197542 h 296502"/>
              <a:gd name="T76" fmla="*/ 11960 w 296503"/>
              <a:gd name="T77" fmla="*/ 153683 h 296502"/>
              <a:gd name="T78" fmla="*/ 4348 w 296503"/>
              <a:gd name="T79" fmla="*/ 144623 h 296502"/>
              <a:gd name="T80" fmla="*/ 4348 w 296503"/>
              <a:gd name="T81" fmla="*/ 105477 h 296502"/>
              <a:gd name="T82" fmla="*/ 11960 w 296503"/>
              <a:gd name="T83" fmla="*/ 96415 h 296502"/>
              <a:gd name="T84" fmla="*/ 0 w 296503"/>
              <a:gd name="T85" fmla="*/ 52558 h 296502"/>
              <a:gd name="T86" fmla="*/ 11960 w 296503"/>
              <a:gd name="T87" fmla="*/ 4714 h 29650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96503" h="296502">
                <a:moveTo>
                  <a:pt x="140898" y="170049"/>
                </a:moveTo>
                <a:lnTo>
                  <a:pt x="140898" y="214872"/>
                </a:lnTo>
                <a:lnTo>
                  <a:pt x="168305" y="214872"/>
                </a:lnTo>
                <a:lnTo>
                  <a:pt x="168305" y="170049"/>
                </a:lnTo>
                <a:lnTo>
                  <a:pt x="140898" y="170049"/>
                </a:lnTo>
                <a:close/>
                <a:moveTo>
                  <a:pt x="260476" y="152754"/>
                </a:moveTo>
                <a:lnTo>
                  <a:pt x="260476" y="215802"/>
                </a:lnTo>
                <a:lnTo>
                  <a:pt x="273806" y="215802"/>
                </a:lnTo>
                <a:cubicBezTo>
                  <a:pt x="281372" y="215802"/>
                  <a:pt x="287496" y="209677"/>
                  <a:pt x="287496" y="202111"/>
                </a:cubicBezTo>
                <a:lnTo>
                  <a:pt x="287496" y="166084"/>
                </a:lnTo>
                <a:cubicBezTo>
                  <a:pt x="287496" y="158879"/>
                  <a:pt x="281372" y="152754"/>
                  <a:pt x="273806" y="152754"/>
                </a:cubicBezTo>
                <a:lnTo>
                  <a:pt x="260476" y="152754"/>
                </a:lnTo>
                <a:close/>
                <a:moveTo>
                  <a:pt x="104835" y="140286"/>
                </a:moveTo>
                <a:lnTo>
                  <a:pt x="104835" y="214872"/>
                </a:lnTo>
                <a:lnTo>
                  <a:pt x="132243" y="214872"/>
                </a:lnTo>
                <a:lnTo>
                  <a:pt x="132243" y="165387"/>
                </a:lnTo>
                <a:cubicBezTo>
                  <a:pt x="132243" y="163236"/>
                  <a:pt x="134046" y="161084"/>
                  <a:pt x="136570" y="161084"/>
                </a:cubicBezTo>
                <a:lnTo>
                  <a:pt x="172633" y="161084"/>
                </a:lnTo>
                <a:cubicBezTo>
                  <a:pt x="175157" y="161084"/>
                  <a:pt x="176960" y="163236"/>
                  <a:pt x="176960" y="165387"/>
                </a:cubicBezTo>
                <a:lnTo>
                  <a:pt x="176960" y="214872"/>
                </a:lnTo>
                <a:lnTo>
                  <a:pt x="204007" y="214872"/>
                </a:lnTo>
                <a:lnTo>
                  <a:pt x="204007" y="140286"/>
                </a:lnTo>
                <a:lnTo>
                  <a:pt x="104835" y="140286"/>
                </a:lnTo>
                <a:close/>
                <a:moveTo>
                  <a:pt x="154601" y="81836"/>
                </a:moveTo>
                <a:lnTo>
                  <a:pt x="95098" y="131321"/>
                </a:lnTo>
                <a:lnTo>
                  <a:pt x="214105" y="131321"/>
                </a:lnTo>
                <a:lnTo>
                  <a:pt x="154601" y="81836"/>
                </a:lnTo>
                <a:close/>
                <a:moveTo>
                  <a:pt x="260476" y="81061"/>
                </a:moveTo>
                <a:lnTo>
                  <a:pt x="260476" y="143748"/>
                </a:lnTo>
                <a:lnTo>
                  <a:pt x="273806" y="143748"/>
                </a:lnTo>
                <a:cubicBezTo>
                  <a:pt x="281372" y="143748"/>
                  <a:pt x="287496" y="137983"/>
                  <a:pt x="287496" y="130057"/>
                </a:cubicBezTo>
                <a:lnTo>
                  <a:pt x="287496" y="94391"/>
                </a:lnTo>
                <a:cubicBezTo>
                  <a:pt x="287496" y="87185"/>
                  <a:pt x="281372" y="81061"/>
                  <a:pt x="273806" y="81061"/>
                </a:cubicBezTo>
                <a:lnTo>
                  <a:pt x="260476" y="81061"/>
                </a:lnTo>
                <a:close/>
                <a:moveTo>
                  <a:pt x="151716" y="72513"/>
                </a:moveTo>
                <a:cubicBezTo>
                  <a:pt x="153159" y="71437"/>
                  <a:pt x="155683" y="71437"/>
                  <a:pt x="157486" y="72513"/>
                </a:cubicBezTo>
                <a:lnTo>
                  <a:pt x="229251" y="132039"/>
                </a:lnTo>
                <a:cubicBezTo>
                  <a:pt x="230693" y="133473"/>
                  <a:pt x="231415" y="135624"/>
                  <a:pt x="230693" y="137417"/>
                </a:cubicBezTo>
                <a:cubicBezTo>
                  <a:pt x="229972" y="138852"/>
                  <a:pt x="228169" y="140286"/>
                  <a:pt x="226726" y="140286"/>
                </a:cubicBezTo>
                <a:lnTo>
                  <a:pt x="213023" y="140286"/>
                </a:lnTo>
                <a:lnTo>
                  <a:pt x="213023" y="219175"/>
                </a:lnTo>
                <a:cubicBezTo>
                  <a:pt x="213023" y="221686"/>
                  <a:pt x="210859" y="223479"/>
                  <a:pt x="208695" y="223479"/>
                </a:cubicBezTo>
                <a:lnTo>
                  <a:pt x="100508" y="223479"/>
                </a:lnTo>
                <a:cubicBezTo>
                  <a:pt x="97983" y="223479"/>
                  <a:pt x="96180" y="221686"/>
                  <a:pt x="96180" y="219175"/>
                </a:cubicBezTo>
                <a:lnTo>
                  <a:pt x="96180" y="140286"/>
                </a:lnTo>
                <a:lnTo>
                  <a:pt x="82476" y="140286"/>
                </a:lnTo>
                <a:cubicBezTo>
                  <a:pt x="80673" y="140286"/>
                  <a:pt x="78870" y="138852"/>
                  <a:pt x="78149" y="137417"/>
                </a:cubicBezTo>
                <a:cubicBezTo>
                  <a:pt x="77788" y="135624"/>
                  <a:pt x="78149" y="133473"/>
                  <a:pt x="79952" y="132039"/>
                </a:cubicBezTo>
                <a:lnTo>
                  <a:pt x="151716" y="72513"/>
                </a:lnTo>
                <a:close/>
                <a:moveTo>
                  <a:pt x="56923" y="9007"/>
                </a:moveTo>
                <a:lnTo>
                  <a:pt x="56923" y="287495"/>
                </a:lnTo>
                <a:lnTo>
                  <a:pt x="238139" y="287495"/>
                </a:lnTo>
                <a:cubicBezTo>
                  <a:pt x="245345" y="287495"/>
                  <a:pt x="251469" y="281371"/>
                  <a:pt x="251469" y="274165"/>
                </a:cubicBezTo>
                <a:lnTo>
                  <a:pt x="251469" y="76377"/>
                </a:lnTo>
                <a:cubicBezTo>
                  <a:pt x="251469" y="73855"/>
                  <a:pt x="253270" y="71694"/>
                  <a:pt x="255792" y="71694"/>
                </a:cubicBezTo>
                <a:lnTo>
                  <a:pt x="273806" y="71694"/>
                </a:lnTo>
                <a:cubicBezTo>
                  <a:pt x="281372" y="71694"/>
                  <a:pt x="287496" y="65929"/>
                  <a:pt x="287496" y="58364"/>
                </a:cubicBezTo>
                <a:lnTo>
                  <a:pt x="287496" y="22697"/>
                </a:lnTo>
                <a:cubicBezTo>
                  <a:pt x="287496" y="15131"/>
                  <a:pt x="281372" y="9007"/>
                  <a:pt x="273806" y="9007"/>
                </a:cubicBezTo>
                <a:lnTo>
                  <a:pt x="56923" y="9007"/>
                </a:lnTo>
                <a:close/>
                <a:moveTo>
                  <a:pt x="20896" y="9007"/>
                </a:moveTo>
                <a:lnTo>
                  <a:pt x="20896" y="47916"/>
                </a:lnTo>
                <a:lnTo>
                  <a:pt x="28101" y="47916"/>
                </a:lnTo>
                <a:cubicBezTo>
                  <a:pt x="30623" y="47916"/>
                  <a:pt x="33145" y="50078"/>
                  <a:pt x="33145" y="52239"/>
                </a:cubicBezTo>
                <a:cubicBezTo>
                  <a:pt x="33145" y="54761"/>
                  <a:pt x="30623" y="56923"/>
                  <a:pt x="28101" y="56923"/>
                </a:cubicBezTo>
                <a:lnTo>
                  <a:pt x="20896" y="56923"/>
                </a:lnTo>
                <a:lnTo>
                  <a:pt x="20896" y="95832"/>
                </a:lnTo>
                <a:lnTo>
                  <a:pt x="28101" y="95832"/>
                </a:lnTo>
                <a:cubicBezTo>
                  <a:pt x="30623" y="95832"/>
                  <a:pt x="33145" y="97993"/>
                  <a:pt x="33145" y="100515"/>
                </a:cubicBezTo>
                <a:cubicBezTo>
                  <a:pt x="33145" y="103037"/>
                  <a:pt x="30623" y="104839"/>
                  <a:pt x="28101" y="104839"/>
                </a:cubicBezTo>
                <a:lnTo>
                  <a:pt x="20896" y="104839"/>
                </a:lnTo>
                <a:lnTo>
                  <a:pt x="20896" y="143748"/>
                </a:lnTo>
                <a:lnTo>
                  <a:pt x="28101" y="143748"/>
                </a:lnTo>
                <a:cubicBezTo>
                  <a:pt x="30623" y="143748"/>
                  <a:pt x="33145" y="145909"/>
                  <a:pt x="33145" y="148071"/>
                </a:cubicBezTo>
                <a:cubicBezTo>
                  <a:pt x="33145" y="150593"/>
                  <a:pt x="30623" y="152754"/>
                  <a:pt x="28101" y="152754"/>
                </a:cubicBezTo>
                <a:lnTo>
                  <a:pt x="20896" y="152754"/>
                </a:lnTo>
                <a:lnTo>
                  <a:pt x="20896" y="191663"/>
                </a:lnTo>
                <a:lnTo>
                  <a:pt x="28101" y="191663"/>
                </a:lnTo>
                <a:cubicBezTo>
                  <a:pt x="30623" y="191663"/>
                  <a:pt x="33145" y="193825"/>
                  <a:pt x="33145" y="196347"/>
                </a:cubicBezTo>
                <a:cubicBezTo>
                  <a:pt x="33145" y="198869"/>
                  <a:pt x="30623" y="200670"/>
                  <a:pt x="28101" y="200670"/>
                </a:cubicBezTo>
                <a:lnTo>
                  <a:pt x="20896" y="200670"/>
                </a:lnTo>
                <a:lnTo>
                  <a:pt x="20896" y="239579"/>
                </a:lnTo>
                <a:lnTo>
                  <a:pt x="28101" y="239579"/>
                </a:lnTo>
                <a:cubicBezTo>
                  <a:pt x="30623" y="239579"/>
                  <a:pt x="33145" y="241741"/>
                  <a:pt x="33145" y="243903"/>
                </a:cubicBezTo>
                <a:cubicBezTo>
                  <a:pt x="33145" y="246424"/>
                  <a:pt x="30623" y="248586"/>
                  <a:pt x="28101" y="248586"/>
                </a:cubicBezTo>
                <a:lnTo>
                  <a:pt x="20896" y="248586"/>
                </a:lnTo>
                <a:lnTo>
                  <a:pt x="20896" y="287495"/>
                </a:lnTo>
                <a:lnTo>
                  <a:pt x="47916" y="287495"/>
                </a:lnTo>
                <a:lnTo>
                  <a:pt x="47916" y="9007"/>
                </a:lnTo>
                <a:lnTo>
                  <a:pt x="20896" y="9007"/>
                </a:lnTo>
                <a:close/>
                <a:moveTo>
                  <a:pt x="16212" y="0"/>
                </a:moveTo>
                <a:lnTo>
                  <a:pt x="273806" y="0"/>
                </a:lnTo>
                <a:cubicBezTo>
                  <a:pt x="286415" y="0"/>
                  <a:pt x="296503" y="10088"/>
                  <a:pt x="296503" y="22697"/>
                </a:cubicBezTo>
                <a:lnTo>
                  <a:pt x="296503" y="58364"/>
                </a:lnTo>
                <a:cubicBezTo>
                  <a:pt x="296503" y="65929"/>
                  <a:pt x="292900" y="72054"/>
                  <a:pt x="287136" y="76377"/>
                </a:cubicBezTo>
                <a:cubicBezTo>
                  <a:pt x="292900" y="80700"/>
                  <a:pt x="296503" y="87185"/>
                  <a:pt x="296503" y="94391"/>
                </a:cubicBezTo>
                <a:lnTo>
                  <a:pt x="296503" y="130057"/>
                </a:lnTo>
                <a:cubicBezTo>
                  <a:pt x="296503" y="137623"/>
                  <a:pt x="292900" y="144108"/>
                  <a:pt x="287136" y="148071"/>
                </a:cubicBezTo>
                <a:cubicBezTo>
                  <a:pt x="292900" y="152394"/>
                  <a:pt x="296503" y="158879"/>
                  <a:pt x="296503" y="166084"/>
                </a:cubicBezTo>
                <a:lnTo>
                  <a:pt x="296503" y="202111"/>
                </a:lnTo>
                <a:cubicBezTo>
                  <a:pt x="296503" y="214721"/>
                  <a:pt x="286415" y="224448"/>
                  <a:pt x="273806" y="224448"/>
                </a:cubicBezTo>
                <a:lnTo>
                  <a:pt x="260476" y="224448"/>
                </a:lnTo>
                <a:lnTo>
                  <a:pt x="260476" y="274165"/>
                </a:lnTo>
                <a:cubicBezTo>
                  <a:pt x="260476" y="286414"/>
                  <a:pt x="250388" y="296502"/>
                  <a:pt x="238139" y="296502"/>
                </a:cubicBezTo>
                <a:lnTo>
                  <a:pt x="16212" y="296502"/>
                </a:lnTo>
                <a:cubicBezTo>
                  <a:pt x="14051" y="296502"/>
                  <a:pt x="11889" y="294340"/>
                  <a:pt x="11889" y="292179"/>
                </a:cubicBezTo>
                <a:lnTo>
                  <a:pt x="11889" y="248586"/>
                </a:lnTo>
                <a:lnTo>
                  <a:pt x="4323" y="248586"/>
                </a:lnTo>
                <a:cubicBezTo>
                  <a:pt x="2162" y="248586"/>
                  <a:pt x="0" y="246424"/>
                  <a:pt x="0" y="243903"/>
                </a:cubicBezTo>
                <a:cubicBezTo>
                  <a:pt x="0" y="241741"/>
                  <a:pt x="2162" y="239579"/>
                  <a:pt x="4323" y="239579"/>
                </a:cubicBezTo>
                <a:lnTo>
                  <a:pt x="11889" y="239579"/>
                </a:lnTo>
                <a:lnTo>
                  <a:pt x="11889" y="200670"/>
                </a:lnTo>
                <a:lnTo>
                  <a:pt x="4323" y="200670"/>
                </a:lnTo>
                <a:cubicBezTo>
                  <a:pt x="2162" y="200670"/>
                  <a:pt x="0" y="198869"/>
                  <a:pt x="0" y="196347"/>
                </a:cubicBezTo>
                <a:cubicBezTo>
                  <a:pt x="0" y="193825"/>
                  <a:pt x="2162" y="191663"/>
                  <a:pt x="4323" y="191663"/>
                </a:cubicBezTo>
                <a:lnTo>
                  <a:pt x="11889" y="191663"/>
                </a:lnTo>
                <a:lnTo>
                  <a:pt x="11889" y="152754"/>
                </a:lnTo>
                <a:lnTo>
                  <a:pt x="4323" y="152754"/>
                </a:lnTo>
                <a:cubicBezTo>
                  <a:pt x="2162" y="152754"/>
                  <a:pt x="0" y="150593"/>
                  <a:pt x="0" y="148071"/>
                </a:cubicBezTo>
                <a:cubicBezTo>
                  <a:pt x="0" y="145909"/>
                  <a:pt x="2162" y="143748"/>
                  <a:pt x="4323" y="143748"/>
                </a:cubicBezTo>
                <a:lnTo>
                  <a:pt x="11889" y="143748"/>
                </a:lnTo>
                <a:lnTo>
                  <a:pt x="11889" y="104839"/>
                </a:lnTo>
                <a:lnTo>
                  <a:pt x="4323" y="104839"/>
                </a:lnTo>
                <a:cubicBezTo>
                  <a:pt x="2162" y="104839"/>
                  <a:pt x="0" y="103037"/>
                  <a:pt x="0" y="100515"/>
                </a:cubicBezTo>
                <a:cubicBezTo>
                  <a:pt x="0" y="97993"/>
                  <a:pt x="2162" y="95832"/>
                  <a:pt x="4323" y="95832"/>
                </a:cubicBezTo>
                <a:lnTo>
                  <a:pt x="11889" y="95832"/>
                </a:lnTo>
                <a:lnTo>
                  <a:pt x="11889" y="56923"/>
                </a:lnTo>
                <a:lnTo>
                  <a:pt x="4323" y="56923"/>
                </a:lnTo>
                <a:cubicBezTo>
                  <a:pt x="2162" y="56923"/>
                  <a:pt x="0" y="54761"/>
                  <a:pt x="0" y="52239"/>
                </a:cubicBezTo>
                <a:cubicBezTo>
                  <a:pt x="0" y="50078"/>
                  <a:pt x="2162" y="47916"/>
                  <a:pt x="4323" y="47916"/>
                </a:cubicBezTo>
                <a:lnTo>
                  <a:pt x="11889" y="47916"/>
                </a:lnTo>
                <a:lnTo>
                  <a:pt x="11889" y="4684"/>
                </a:lnTo>
                <a:cubicBezTo>
                  <a:pt x="11889" y="1801"/>
                  <a:pt x="14051" y="0"/>
                  <a:pt x="16212"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11" name="Freeform 954">
            <a:extLst>
              <a:ext uri="{FF2B5EF4-FFF2-40B4-BE49-F238E27FC236}">
                <a16:creationId xmlns:a16="http://schemas.microsoft.com/office/drawing/2014/main" id="{5A5F2A79-62A9-F144-9CE0-BA4C59342055}"/>
              </a:ext>
            </a:extLst>
          </p:cNvPr>
          <p:cNvSpPr>
            <a:spLocks noChangeArrowheads="1"/>
          </p:cNvSpPr>
          <p:nvPr/>
        </p:nvSpPr>
        <p:spPr bwMode="auto">
          <a:xfrm>
            <a:off x="3635245" y="3211332"/>
            <a:ext cx="418451" cy="418448"/>
          </a:xfrm>
          <a:custGeom>
            <a:avLst/>
            <a:gdLst>
              <a:gd name="T0" fmla="*/ 175320 w 296503"/>
              <a:gd name="T1" fmla="*/ 265129 h 296502"/>
              <a:gd name="T2" fmla="*/ 148536 w 296503"/>
              <a:gd name="T3" fmla="*/ 265129 h 296502"/>
              <a:gd name="T4" fmla="*/ 121385 w 296503"/>
              <a:gd name="T5" fmla="*/ 265129 h 296502"/>
              <a:gd name="T6" fmla="*/ 68678 w 296503"/>
              <a:gd name="T7" fmla="*/ 265129 h 296502"/>
              <a:gd name="T8" fmla="*/ 42932 w 296503"/>
              <a:gd name="T9" fmla="*/ 265129 h 296502"/>
              <a:gd name="T10" fmla="*/ 175320 w 296503"/>
              <a:gd name="T11" fmla="*/ 241170 h 296502"/>
              <a:gd name="T12" fmla="*/ 148536 w 296503"/>
              <a:gd name="T13" fmla="*/ 241170 h 296502"/>
              <a:gd name="T14" fmla="*/ 121385 w 296503"/>
              <a:gd name="T15" fmla="*/ 241170 h 296502"/>
              <a:gd name="T16" fmla="*/ 68678 w 296503"/>
              <a:gd name="T17" fmla="*/ 241170 h 296502"/>
              <a:gd name="T18" fmla="*/ 42932 w 296503"/>
              <a:gd name="T19" fmla="*/ 241170 h 296502"/>
              <a:gd name="T20" fmla="*/ 175320 w 296503"/>
              <a:gd name="T21" fmla="*/ 217213 h 296502"/>
              <a:gd name="T22" fmla="*/ 148536 w 296503"/>
              <a:gd name="T23" fmla="*/ 217213 h 296502"/>
              <a:gd name="T24" fmla="*/ 121385 w 296503"/>
              <a:gd name="T25" fmla="*/ 217213 h 296502"/>
              <a:gd name="T26" fmla="*/ 68678 w 296503"/>
              <a:gd name="T27" fmla="*/ 217213 h 296502"/>
              <a:gd name="T28" fmla="*/ 42932 w 296503"/>
              <a:gd name="T29" fmla="*/ 217213 h 296502"/>
              <a:gd name="T30" fmla="*/ 175320 w 296503"/>
              <a:gd name="T31" fmla="*/ 193256 h 296502"/>
              <a:gd name="T32" fmla="*/ 148536 w 296503"/>
              <a:gd name="T33" fmla="*/ 193256 h 296502"/>
              <a:gd name="T34" fmla="*/ 121385 w 296503"/>
              <a:gd name="T35" fmla="*/ 193256 h 296502"/>
              <a:gd name="T36" fmla="*/ 68678 w 296503"/>
              <a:gd name="T37" fmla="*/ 193256 h 296502"/>
              <a:gd name="T38" fmla="*/ 42932 w 296503"/>
              <a:gd name="T39" fmla="*/ 193256 h 296502"/>
              <a:gd name="T40" fmla="*/ 175320 w 296503"/>
              <a:gd name="T41" fmla="*/ 167701 h 296502"/>
              <a:gd name="T42" fmla="*/ 148536 w 296503"/>
              <a:gd name="T43" fmla="*/ 167701 h 296502"/>
              <a:gd name="T44" fmla="*/ 121385 w 296503"/>
              <a:gd name="T45" fmla="*/ 167701 h 296502"/>
              <a:gd name="T46" fmla="*/ 68678 w 296503"/>
              <a:gd name="T47" fmla="*/ 167701 h 296502"/>
              <a:gd name="T48" fmla="*/ 42932 w 296503"/>
              <a:gd name="T49" fmla="*/ 167701 h 296502"/>
              <a:gd name="T50" fmla="*/ 175320 w 296503"/>
              <a:gd name="T51" fmla="*/ 145341 h 296502"/>
              <a:gd name="T52" fmla="*/ 148536 w 296503"/>
              <a:gd name="T53" fmla="*/ 145341 h 296502"/>
              <a:gd name="T54" fmla="*/ 121385 w 296503"/>
              <a:gd name="T55" fmla="*/ 145341 h 296502"/>
              <a:gd name="T56" fmla="*/ 68678 w 296503"/>
              <a:gd name="T57" fmla="*/ 145341 h 296502"/>
              <a:gd name="T58" fmla="*/ 42932 w 296503"/>
              <a:gd name="T59" fmla="*/ 145341 h 296502"/>
              <a:gd name="T60" fmla="*/ 175320 w 296503"/>
              <a:gd name="T61" fmla="*/ 121384 h 296502"/>
              <a:gd name="T62" fmla="*/ 148536 w 296503"/>
              <a:gd name="T63" fmla="*/ 121384 h 296502"/>
              <a:gd name="T64" fmla="*/ 121385 w 296503"/>
              <a:gd name="T65" fmla="*/ 121384 h 296502"/>
              <a:gd name="T66" fmla="*/ 68678 w 296503"/>
              <a:gd name="T67" fmla="*/ 121384 h 296502"/>
              <a:gd name="T68" fmla="*/ 42932 w 296503"/>
              <a:gd name="T69" fmla="*/ 121384 h 296502"/>
              <a:gd name="T70" fmla="*/ 254449 w 296503"/>
              <a:gd name="T71" fmla="*/ 147522 h 296502"/>
              <a:gd name="T72" fmla="*/ 254449 w 296503"/>
              <a:gd name="T73" fmla="*/ 177969 h 296502"/>
              <a:gd name="T74" fmla="*/ 254449 w 296503"/>
              <a:gd name="T75" fmla="*/ 207692 h 296502"/>
              <a:gd name="T76" fmla="*/ 254449 w 296503"/>
              <a:gd name="T77" fmla="*/ 238137 h 296502"/>
              <a:gd name="T78" fmla="*/ 254449 w 296503"/>
              <a:gd name="T79" fmla="*/ 268222 h 296502"/>
              <a:gd name="T80" fmla="*/ 208053 w 296503"/>
              <a:gd name="T81" fmla="*/ 117801 h 296502"/>
              <a:gd name="T82" fmla="*/ 175320 w 296503"/>
              <a:gd name="T83" fmla="*/ 95830 h 296502"/>
              <a:gd name="T84" fmla="*/ 148536 w 296503"/>
              <a:gd name="T85" fmla="*/ 95830 h 296502"/>
              <a:gd name="T86" fmla="*/ 121385 w 296503"/>
              <a:gd name="T87" fmla="*/ 95830 h 296502"/>
              <a:gd name="T88" fmla="*/ 68678 w 296503"/>
              <a:gd name="T89" fmla="*/ 95830 h 296502"/>
              <a:gd name="T90" fmla="*/ 42932 w 296503"/>
              <a:gd name="T91" fmla="*/ 95830 h 296502"/>
              <a:gd name="T92" fmla="*/ 21021 w 296503"/>
              <a:gd name="T93" fmla="*/ 81555 h 296502"/>
              <a:gd name="T94" fmla="*/ 175320 w 296503"/>
              <a:gd name="T95" fmla="*/ 71872 h 296502"/>
              <a:gd name="T96" fmla="*/ 148536 w 296503"/>
              <a:gd name="T97" fmla="*/ 71872 h 296502"/>
              <a:gd name="T98" fmla="*/ 121385 w 296503"/>
              <a:gd name="T99" fmla="*/ 71872 h 296502"/>
              <a:gd name="T100" fmla="*/ 175320 w 296503"/>
              <a:gd name="T101" fmla="*/ 47915 h 296502"/>
              <a:gd name="T102" fmla="*/ 148536 w 296503"/>
              <a:gd name="T103" fmla="*/ 47915 h 296502"/>
              <a:gd name="T104" fmla="*/ 121385 w 296503"/>
              <a:gd name="T105" fmla="*/ 47915 h 296502"/>
              <a:gd name="T106" fmla="*/ 175320 w 296503"/>
              <a:gd name="T107" fmla="*/ 23957 h 296502"/>
              <a:gd name="T108" fmla="*/ 148536 w 296503"/>
              <a:gd name="T109" fmla="*/ 23957 h 296502"/>
              <a:gd name="T110" fmla="*/ 121385 w 296503"/>
              <a:gd name="T111" fmla="*/ 23957 h 296502"/>
              <a:gd name="T112" fmla="*/ 99678 w 296503"/>
              <a:gd name="T113" fmla="*/ 9062 h 296502"/>
              <a:gd name="T114" fmla="*/ 208053 w 296503"/>
              <a:gd name="T115" fmla="*/ 9062 h 296502"/>
              <a:gd name="T116" fmla="*/ 286346 w 296503"/>
              <a:gd name="T117" fmla="*/ 117801 h 296502"/>
              <a:gd name="T118" fmla="*/ 4714 w 296503"/>
              <a:gd name="T119" fmla="*/ 298306 h 296502"/>
              <a:gd name="T120" fmla="*/ 4714 w 296503"/>
              <a:gd name="T121" fmla="*/ 81555 h 296502"/>
              <a:gd name="T122" fmla="*/ 83004 w 296503"/>
              <a:gd name="T123" fmla="*/ 9062 h 29650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6503" h="296502">
                <a:moveTo>
                  <a:pt x="174259" y="263525"/>
                </a:moveTo>
                <a:cubicBezTo>
                  <a:pt x="176824" y="263525"/>
                  <a:pt x="179022" y="265357"/>
                  <a:pt x="179022" y="267921"/>
                </a:cubicBezTo>
                <a:cubicBezTo>
                  <a:pt x="179022" y="270486"/>
                  <a:pt x="176824" y="272684"/>
                  <a:pt x="174259" y="272684"/>
                </a:cubicBezTo>
                <a:cubicBezTo>
                  <a:pt x="172061" y="272684"/>
                  <a:pt x="169863" y="270486"/>
                  <a:pt x="169863" y="267921"/>
                </a:cubicBezTo>
                <a:cubicBezTo>
                  <a:pt x="169863" y="265357"/>
                  <a:pt x="172061" y="263525"/>
                  <a:pt x="174259" y="263525"/>
                </a:cubicBezTo>
                <a:close/>
                <a:moveTo>
                  <a:pt x="147638" y="263525"/>
                </a:moveTo>
                <a:cubicBezTo>
                  <a:pt x="150202" y="263525"/>
                  <a:pt x="152034" y="265357"/>
                  <a:pt x="152034" y="267921"/>
                </a:cubicBezTo>
                <a:cubicBezTo>
                  <a:pt x="152034" y="270486"/>
                  <a:pt x="150202" y="272684"/>
                  <a:pt x="147638" y="272684"/>
                </a:cubicBezTo>
                <a:cubicBezTo>
                  <a:pt x="144707" y="272684"/>
                  <a:pt x="142875" y="270486"/>
                  <a:pt x="142875" y="267921"/>
                </a:cubicBezTo>
                <a:cubicBezTo>
                  <a:pt x="142875" y="265357"/>
                  <a:pt x="144707" y="263525"/>
                  <a:pt x="147638" y="263525"/>
                </a:cubicBezTo>
                <a:close/>
                <a:moveTo>
                  <a:pt x="120651" y="263525"/>
                </a:moveTo>
                <a:cubicBezTo>
                  <a:pt x="122849" y="263525"/>
                  <a:pt x="125047" y="265357"/>
                  <a:pt x="125047" y="267921"/>
                </a:cubicBezTo>
                <a:cubicBezTo>
                  <a:pt x="125047" y="270486"/>
                  <a:pt x="122849" y="272684"/>
                  <a:pt x="120651" y="272684"/>
                </a:cubicBezTo>
                <a:cubicBezTo>
                  <a:pt x="118086" y="272684"/>
                  <a:pt x="115888" y="270486"/>
                  <a:pt x="115888" y="267921"/>
                </a:cubicBezTo>
                <a:cubicBezTo>
                  <a:pt x="115888" y="265357"/>
                  <a:pt x="118086" y="263525"/>
                  <a:pt x="120651" y="263525"/>
                </a:cubicBezTo>
                <a:close/>
                <a:moveTo>
                  <a:pt x="68263" y="263525"/>
                </a:moveTo>
                <a:cubicBezTo>
                  <a:pt x="70827" y="263525"/>
                  <a:pt x="72659" y="265357"/>
                  <a:pt x="72659" y="267921"/>
                </a:cubicBezTo>
                <a:cubicBezTo>
                  <a:pt x="72659" y="270486"/>
                  <a:pt x="70827" y="272684"/>
                  <a:pt x="68263" y="272684"/>
                </a:cubicBezTo>
                <a:cubicBezTo>
                  <a:pt x="65698" y="272684"/>
                  <a:pt x="63500" y="270486"/>
                  <a:pt x="63500" y="267921"/>
                </a:cubicBezTo>
                <a:cubicBezTo>
                  <a:pt x="63500" y="265357"/>
                  <a:pt x="65698" y="263525"/>
                  <a:pt x="68263" y="263525"/>
                </a:cubicBezTo>
                <a:close/>
                <a:moveTo>
                  <a:pt x="42672" y="263525"/>
                </a:moveTo>
                <a:cubicBezTo>
                  <a:pt x="45339" y="263525"/>
                  <a:pt x="47244" y="265357"/>
                  <a:pt x="47244" y="267921"/>
                </a:cubicBezTo>
                <a:cubicBezTo>
                  <a:pt x="47244" y="270486"/>
                  <a:pt x="45339" y="272684"/>
                  <a:pt x="42672" y="272684"/>
                </a:cubicBezTo>
                <a:cubicBezTo>
                  <a:pt x="40005" y="272684"/>
                  <a:pt x="38100" y="270486"/>
                  <a:pt x="38100" y="267921"/>
                </a:cubicBezTo>
                <a:cubicBezTo>
                  <a:pt x="38100" y="265357"/>
                  <a:pt x="40005" y="263525"/>
                  <a:pt x="42672" y="263525"/>
                </a:cubicBezTo>
                <a:close/>
                <a:moveTo>
                  <a:pt x="174259" y="239712"/>
                </a:moveTo>
                <a:cubicBezTo>
                  <a:pt x="176824" y="239712"/>
                  <a:pt x="179022" y="241910"/>
                  <a:pt x="179022" y="244108"/>
                </a:cubicBezTo>
                <a:cubicBezTo>
                  <a:pt x="179022" y="246673"/>
                  <a:pt x="176824" y="248871"/>
                  <a:pt x="174259" y="248871"/>
                </a:cubicBezTo>
                <a:cubicBezTo>
                  <a:pt x="172061" y="248871"/>
                  <a:pt x="169863" y="246673"/>
                  <a:pt x="169863" y="244108"/>
                </a:cubicBezTo>
                <a:cubicBezTo>
                  <a:pt x="169863" y="241910"/>
                  <a:pt x="172061" y="239712"/>
                  <a:pt x="174259" y="239712"/>
                </a:cubicBezTo>
                <a:close/>
                <a:moveTo>
                  <a:pt x="147638" y="239712"/>
                </a:moveTo>
                <a:cubicBezTo>
                  <a:pt x="150202" y="239712"/>
                  <a:pt x="152034" y="241910"/>
                  <a:pt x="152034" y="244108"/>
                </a:cubicBezTo>
                <a:cubicBezTo>
                  <a:pt x="152034" y="246673"/>
                  <a:pt x="150202" y="248871"/>
                  <a:pt x="147638" y="248871"/>
                </a:cubicBezTo>
                <a:cubicBezTo>
                  <a:pt x="144707" y="248871"/>
                  <a:pt x="142875" y="246673"/>
                  <a:pt x="142875" y="244108"/>
                </a:cubicBezTo>
                <a:cubicBezTo>
                  <a:pt x="142875" y="241910"/>
                  <a:pt x="144707" y="239712"/>
                  <a:pt x="147638" y="239712"/>
                </a:cubicBezTo>
                <a:close/>
                <a:moveTo>
                  <a:pt x="120651" y="239712"/>
                </a:moveTo>
                <a:cubicBezTo>
                  <a:pt x="122849" y="239712"/>
                  <a:pt x="125047" y="241910"/>
                  <a:pt x="125047" y="244108"/>
                </a:cubicBezTo>
                <a:cubicBezTo>
                  <a:pt x="125047" y="246673"/>
                  <a:pt x="122849" y="248871"/>
                  <a:pt x="120651" y="248871"/>
                </a:cubicBezTo>
                <a:cubicBezTo>
                  <a:pt x="118086" y="248871"/>
                  <a:pt x="115888" y="246673"/>
                  <a:pt x="115888" y="244108"/>
                </a:cubicBezTo>
                <a:cubicBezTo>
                  <a:pt x="115888" y="241910"/>
                  <a:pt x="118086" y="239712"/>
                  <a:pt x="120651" y="239712"/>
                </a:cubicBezTo>
                <a:close/>
                <a:moveTo>
                  <a:pt x="68263" y="239712"/>
                </a:moveTo>
                <a:cubicBezTo>
                  <a:pt x="70827" y="239712"/>
                  <a:pt x="72659" y="241910"/>
                  <a:pt x="72659" y="244108"/>
                </a:cubicBezTo>
                <a:cubicBezTo>
                  <a:pt x="72659" y="246673"/>
                  <a:pt x="70827" y="248871"/>
                  <a:pt x="68263" y="248871"/>
                </a:cubicBezTo>
                <a:cubicBezTo>
                  <a:pt x="65698" y="248871"/>
                  <a:pt x="63500" y="246673"/>
                  <a:pt x="63500" y="244108"/>
                </a:cubicBezTo>
                <a:cubicBezTo>
                  <a:pt x="63500" y="241910"/>
                  <a:pt x="65698" y="239712"/>
                  <a:pt x="68263" y="239712"/>
                </a:cubicBezTo>
                <a:close/>
                <a:moveTo>
                  <a:pt x="42672" y="239712"/>
                </a:moveTo>
                <a:cubicBezTo>
                  <a:pt x="45339" y="239712"/>
                  <a:pt x="47244" y="241910"/>
                  <a:pt x="47244" y="244108"/>
                </a:cubicBezTo>
                <a:cubicBezTo>
                  <a:pt x="47244" y="246673"/>
                  <a:pt x="45339" y="248871"/>
                  <a:pt x="42672" y="248871"/>
                </a:cubicBezTo>
                <a:cubicBezTo>
                  <a:pt x="40005" y="248871"/>
                  <a:pt x="38100" y="246673"/>
                  <a:pt x="38100" y="244108"/>
                </a:cubicBezTo>
                <a:cubicBezTo>
                  <a:pt x="38100" y="241910"/>
                  <a:pt x="40005" y="239712"/>
                  <a:pt x="42672" y="239712"/>
                </a:cubicBezTo>
                <a:close/>
                <a:moveTo>
                  <a:pt x="174259" y="215900"/>
                </a:moveTo>
                <a:cubicBezTo>
                  <a:pt x="176824" y="215900"/>
                  <a:pt x="179022" y="217805"/>
                  <a:pt x="179022" y="220472"/>
                </a:cubicBezTo>
                <a:cubicBezTo>
                  <a:pt x="179022" y="223139"/>
                  <a:pt x="176824" y="225044"/>
                  <a:pt x="174259" y="225044"/>
                </a:cubicBezTo>
                <a:cubicBezTo>
                  <a:pt x="172061" y="225044"/>
                  <a:pt x="169863" y="223139"/>
                  <a:pt x="169863" y="220472"/>
                </a:cubicBezTo>
                <a:cubicBezTo>
                  <a:pt x="169863" y="217805"/>
                  <a:pt x="172061" y="215900"/>
                  <a:pt x="174259" y="215900"/>
                </a:cubicBezTo>
                <a:close/>
                <a:moveTo>
                  <a:pt x="147638" y="215900"/>
                </a:moveTo>
                <a:cubicBezTo>
                  <a:pt x="150202" y="215900"/>
                  <a:pt x="152034" y="217805"/>
                  <a:pt x="152034" y="220472"/>
                </a:cubicBezTo>
                <a:cubicBezTo>
                  <a:pt x="152034" y="223139"/>
                  <a:pt x="150202" y="225044"/>
                  <a:pt x="147638" y="225044"/>
                </a:cubicBezTo>
                <a:cubicBezTo>
                  <a:pt x="144707" y="225044"/>
                  <a:pt x="142875" y="223139"/>
                  <a:pt x="142875" y="220472"/>
                </a:cubicBezTo>
                <a:cubicBezTo>
                  <a:pt x="142875" y="217805"/>
                  <a:pt x="144707" y="215900"/>
                  <a:pt x="147638" y="215900"/>
                </a:cubicBezTo>
                <a:close/>
                <a:moveTo>
                  <a:pt x="120651" y="215900"/>
                </a:moveTo>
                <a:cubicBezTo>
                  <a:pt x="122849" y="215900"/>
                  <a:pt x="125047" y="217805"/>
                  <a:pt x="125047" y="220472"/>
                </a:cubicBezTo>
                <a:cubicBezTo>
                  <a:pt x="125047" y="223139"/>
                  <a:pt x="122849" y="225044"/>
                  <a:pt x="120651" y="225044"/>
                </a:cubicBezTo>
                <a:cubicBezTo>
                  <a:pt x="118086" y="225044"/>
                  <a:pt x="115888" y="223139"/>
                  <a:pt x="115888" y="220472"/>
                </a:cubicBezTo>
                <a:cubicBezTo>
                  <a:pt x="115888" y="217805"/>
                  <a:pt x="118086" y="215900"/>
                  <a:pt x="120651" y="215900"/>
                </a:cubicBezTo>
                <a:close/>
                <a:moveTo>
                  <a:pt x="68263" y="215900"/>
                </a:moveTo>
                <a:cubicBezTo>
                  <a:pt x="70827" y="215900"/>
                  <a:pt x="72659" y="217805"/>
                  <a:pt x="72659" y="220472"/>
                </a:cubicBezTo>
                <a:cubicBezTo>
                  <a:pt x="72659" y="223139"/>
                  <a:pt x="70827" y="225044"/>
                  <a:pt x="68263" y="225044"/>
                </a:cubicBezTo>
                <a:cubicBezTo>
                  <a:pt x="65698" y="225044"/>
                  <a:pt x="63500" y="223139"/>
                  <a:pt x="63500" y="220472"/>
                </a:cubicBezTo>
                <a:cubicBezTo>
                  <a:pt x="63500" y="217805"/>
                  <a:pt x="65698" y="215900"/>
                  <a:pt x="68263" y="215900"/>
                </a:cubicBezTo>
                <a:close/>
                <a:moveTo>
                  <a:pt x="42672" y="215900"/>
                </a:moveTo>
                <a:cubicBezTo>
                  <a:pt x="45339" y="215900"/>
                  <a:pt x="47244" y="217805"/>
                  <a:pt x="47244" y="220472"/>
                </a:cubicBezTo>
                <a:cubicBezTo>
                  <a:pt x="47244" y="223139"/>
                  <a:pt x="45339" y="225044"/>
                  <a:pt x="42672" y="225044"/>
                </a:cubicBezTo>
                <a:cubicBezTo>
                  <a:pt x="40005" y="225044"/>
                  <a:pt x="38100" y="223139"/>
                  <a:pt x="38100" y="220472"/>
                </a:cubicBezTo>
                <a:cubicBezTo>
                  <a:pt x="38100" y="217805"/>
                  <a:pt x="40005" y="215900"/>
                  <a:pt x="42672" y="215900"/>
                </a:cubicBezTo>
                <a:close/>
                <a:moveTo>
                  <a:pt x="174259" y="192087"/>
                </a:moveTo>
                <a:cubicBezTo>
                  <a:pt x="176824" y="192087"/>
                  <a:pt x="179022" y="194285"/>
                  <a:pt x="179022" y="196850"/>
                </a:cubicBezTo>
                <a:cubicBezTo>
                  <a:pt x="179022" y="199414"/>
                  <a:pt x="176824" y="201246"/>
                  <a:pt x="174259" y="201246"/>
                </a:cubicBezTo>
                <a:cubicBezTo>
                  <a:pt x="172061" y="201246"/>
                  <a:pt x="169863" y="199414"/>
                  <a:pt x="169863" y="196850"/>
                </a:cubicBezTo>
                <a:cubicBezTo>
                  <a:pt x="169863" y="194285"/>
                  <a:pt x="172061" y="192087"/>
                  <a:pt x="174259" y="192087"/>
                </a:cubicBezTo>
                <a:close/>
                <a:moveTo>
                  <a:pt x="147638" y="192087"/>
                </a:moveTo>
                <a:cubicBezTo>
                  <a:pt x="150202" y="192087"/>
                  <a:pt x="152034" y="194285"/>
                  <a:pt x="152034" y="196850"/>
                </a:cubicBezTo>
                <a:cubicBezTo>
                  <a:pt x="152034" y="199414"/>
                  <a:pt x="150202" y="201246"/>
                  <a:pt x="147638" y="201246"/>
                </a:cubicBezTo>
                <a:cubicBezTo>
                  <a:pt x="144707" y="201246"/>
                  <a:pt x="142875" y="199414"/>
                  <a:pt x="142875" y="196850"/>
                </a:cubicBezTo>
                <a:cubicBezTo>
                  <a:pt x="142875" y="194285"/>
                  <a:pt x="144707" y="192087"/>
                  <a:pt x="147638" y="192087"/>
                </a:cubicBezTo>
                <a:close/>
                <a:moveTo>
                  <a:pt x="120651" y="192087"/>
                </a:moveTo>
                <a:cubicBezTo>
                  <a:pt x="122849" y="192087"/>
                  <a:pt x="125047" y="194285"/>
                  <a:pt x="125047" y="196850"/>
                </a:cubicBezTo>
                <a:cubicBezTo>
                  <a:pt x="125047" y="199414"/>
                  <a:pt x="122849" y="201246"/>
                  <a:pt x="120651" y="201246"/>
                </a:cubicBezTo>
                <a:cubicBezTo>
                  <a:pt x="118086" y="201246"/>
                  <a:pt x="115888" y="199414"/>
                  <a:pt x="115888" y="196850"/>
                </a:cubicBezTo>
                <a:cubicBezTo>
                  <a:pt x="115888" y="194285"/>
                  <a:pt x="118086" y="192087"/>
                  <a:pt x="120651" y="192087"/>
                </a:cubicBezTo>
                <a:close/>
                <a:moveTo>
                  <a:pt x="68263" y="192087"/>
                </a:moveTo>
                <a:cubicBezTo>
                  <a:pt x="70827" y="192087"/>
                  <a:pt x="72659" y="194285"/>
                  <a:pt x="72659" y="196850"/>
                </a:cubicBezTo>
                <a:cubicBezTo>
                  <a:pt x="72659" y="199414"/>
                  <a:pt x="70827" y="201246"/>
                  <a:pt x="68263" y="201246"/>
                </a:cubicBezTo>
                <a:cubicBezTo>
                  <a:pt x="65698" y="201246"/>
                  <a:pt x="63500" y="199414"/>
                  <a:pt x="63500" y="196850"/>
                </a:cubicBezTo>
                <a:cubicBezTo>
                  <a:pt x="63500" y="194285"/>
                  <a:pt x="65698" y="192087"/>
                  <a:pt x="68263" y="192087"/>
                </a:cubicBezTo>
                <a:close/>
                <a:moveTo>
                  <a:pt x="42672" y="192087"/>
                </a:moveTo>
                <a:cubicBezTo>
                  <a:pt x="45339" y="192087"/>
                  <a:pt x="47244" y="194285"/>
                  <a:pt x="47244" y="196850"/>
                </a:cubicBezTo>
                <a:cubicBezTo>
                  <a:pt x="47244" y="199414"/>
                  <a:pt x="45339" y="201246"/>
                  <a:pt x="42672" y="201246"/>
                </a:cubicBezTo>
                <a:cubicBezTo>
                  <a:pt x="40005" y="201246"/>
                  <a:pt x="38100" y="199414"/>
                  <a:pt x="38100" y="196850"/>
                </a:cubicBezTo>
                <a:cubicBezTo>
                  <a:pt x="38100" y="194285"/>
                  <a:pt x="40005" y="192087"/>
                  <a:pt x="42672" y="192087"/>
                </a:cubicBezTo>
                <a:close/>
                <a:moveTo>
                  <a:pt x="174259" y="166687"/>
                </a:moveTo>
                <a:cubicBezTo>
                  <a:pt x="176824" y="166687"/>
                  <a:pt x="179022" y="168804"/>
                  <a:pt x="179022" y="171273"/>
                </a:cubicBezTo>
                <a:cubicBezTo>
                  <a:pt x="179022" y="173743"/>
                  <a:pt x="176824" y="175859"/>
                  <a:pt x="174259" y="175859"/>
                </a:cubicBezTo>
                <a:cubicBezTo>
                  <a:pt x="172061" y="175859"/>
                  <a:pt x="169863" y="173743"/>
                  <a:pt x="169863" y="171273"/>
                </a:cubicBezTo>
                <a:cubicBezTo>
                  <a:pt x="169863" y="168804"/>
                  <a:pt x="172061" y="166687"/>
                  <a:pt x="174259" y="166687"/>
                </a:cubicBezTo>
                <a:close/>
                <a:moveTo>
                  <a:pt x="147638" y="166687"/>
                </a:moveTo>
                <a:cubicBezTo>
                  <a:pt x="150202" y="166687"/>
                  <a:pt x="152034" y="168804"/>
                  <a:pt x="152034" y="171273"/>
                </a:cubicBezTo>
                <a:cubicBezTo>
                  <a:pt x="152034" y="173743"/>
                  <a:pt x="150202" y="175859"/>
                  <a:pt x="147638" y="175859"/>
                </a:cubicBezTo>
                <a:cubicBezTo>
                  <a:pt x="144707" y="175859"/>
                  <a:pt x="142875" y="173743"/>
                  <a:pt x="142875" y="171273"/>
                </a:cubicBezTo>
                <a:cubicBezTo>
                  <a:pt x="142875" y="168804"/>
                  <a:pt x="144707" y="166687"/>
                  <a:pt x="147638" y="166687"/>
                </a:cubicBezTo>
                <a:close/>
                <a:moveTo>
                  <a:pt x="120651" y="166687"/>
                </a:moveTo>
                <a:cubicBezTo>
                  <a:pt x="122849" y="166687"/>
                  <a:pt x="125047" y="168804"/>
                  <a:pt x="125047" y="171273"/>
                </a:cubicBezTo>
                <a:cubicBezTo>
                  <a:pt x="125047" y="173743"/>
                  <a:pt x="122849" y="175859"/>
                  <a:pt x="120651" y="175859"/>
                </a:cubicBezTo>
                <a:cubicBezTo>
                  <a:pt x="118086" y="175859"/>
                  <a:pt x="115888" y="173743"/>
                  <a:pt x="115888" y="171273"/>
                </a:cubicBezTo>
                <a:cubicBezTo>
                  <a:pt x="115888" y="168804"/>
                  <a:pt x="118086" y="166687"/>
                  <a:pt x="120651" y="166687"/>
                </a:cubicBezTo>
                <a:close/>
                <a:moveTo>
                  <a:pt x="68263" y="166687"/>
                </a:moveTo>
                <a:cubicBezTo>
                  <a:pt x="70827" y="166687"/>
                  <a:pt x="72659" y="168804"/>
                  <a:pt x="72659" y="171273"/>
                </a:cubicBezTo>
                <a:cubicBezTo>
                  <a:pt x="72659" y="173743"/>
                  <a:pt x="70827" y="175859"/>
                  <a:pt x="68263" y="175859"/>
                </a:cubicBezTo>
                <a:cubicBezTo>
                  <a:pt x="65698" y="175859"/>
                  <a:pt x="63500" y="173743"/>
                  <a:pt x="63500" y="171273"/>
                </a:cubicBezTo>
                <a:cubicBezTo>
                  <a:pt x="63500" y="168804"/>
                  <a:pt x="65698" y="166687"/>
                  <a:pt x="68263" y="166687"/>
                </a:cubicBezTo>
                <a:close/>
                <a:moveTo>
                  <a:pt x="42672" y="166687"/>
                </a:moveTo>
                <a:cubicBezTo>
                  <a:pt x="45339" y="166687"/>
                  <a:pt x="47244" y="168804"/>
                  <a:pt x="47244" y="171273"/>
                </a:cubicBezTo>
                <a:cubicBezTo>
                  <a:pt x="47244" y="173743"/>
                  <a:pt x="45339" y="175859"/>
                  <a:pt x="42672" y="175859"/>
                </a:cubicBezTo>
                <a:cubicBezTo>
                  <a:pt x="40005" y="175859"/>
                  <a:pt x="38100" y="173743"/>
                  <a:pt x="38100" y="171273"/>
                </a:cubicBezTo>
                <a:cubicBezTo>
                  <a:pt x="38100" y="168804"/>
                  <a:pt x="40005" y="166687"/>
                  <a:pt x="42672" y="166687"/>
                </a:cubicBezTo>
                <a:close/>
                <a:moveTo>
                  <a:pt x="174259" y="144462"/>
                </a:moveTo>
                <a:cubicBezTo>
                  <a:pt x="176824" y="144462"/>
                  <a:pt x="179022" y="146660"/>
                  <a:pt x="179022" y="148858"/>
                </a:cubicBezTo>
                <a:cubicBezTo>
                  <a:pt x="179022" y="151423"/>
                  <a:pt x="176824" y="153621"/>
                  <a:pt x="174259" y="153621"/>
                </a:cubicBezTo>
                <a:cubicBezTo>
                  <a:pt x="172061" y="153621"/>
                  <a:pt x="169863" y="151423"/>
                  <a:pt x="169863" y="148858"/>
                </a:cubicBezTo>
                <a:cubicBezTo>
                  <a:pt x="169863" y="146660"/>
                  <a:pt x="172061" y="144462"/>
                  <a:pt x="174259" y="144462"/>
                </a:cubicBezTo>
                <a:close/>
                <a:moveTo>
                  <a:pt x="147638" y="144462"/>
                </a:moveTo>
                <a:cubicBezTo>
                  <a:pt x="150202" y="144462"/>
                  <a:pt x="152034" y="146660"/>
                  <a:pt x="152034" y="148858"/>
                </a:cubicBezTo>
                <a:cubicBezTo>
                  <a:pt x="152034" y="151423"/>
                  <a:pt x="150202" y="153621"/>
                  <a:pt x="147638" y="153621"/>
                </a:cubicBezTo>
                <a:cubicBezTo>
                  <a:pt x="144707" y="153621"/>
                  <a:pt x="142875" y="151423"/>
                  <a:pt x="142875" y="148858"/>
                </a:cubicBezTo>
                <a:cubicBezTo>
                  <a:pt x="142875" y="146660"/>
                  <a:pt x="144707" y="144462"/>
                  <a:pt x="147638" y="144462"/>
                </a:cubicBezTo>
                <a:close/>
                <a:moveTo>
                  <a:pt x="120651" y="144462"/>
                </a:moveTo>
                <a:cubicBezTo>
                  <a:pt x="122849" y="144462"/>
                  <a:pt x="125047" y="146660"/>
                  <a:pt x="125047" y="148858"/>
                </a:cubicBezTo>
                <a:cubicBezTo>
                  <a:pt x="125047" y="151423"/>
                  <a:pt x="122849" y="153621"/>
                  <a:pt x="120651" y="153621"/>
                </a:cubicBezTo>
                <a:cubicBezTo>
                  <a:pt x="118086" y="153621"/>
                  <a:pt x="115888" y="151423"/>
                  <a:pt x="115888" y="148858"/>
                </a:cubicBezTo>
                <a:cubicBezTo>
                  <a:pt x="115888" y="146660"/>
                  <a:pt x="118086" y="144462"/>
                  <a:pt x="120651" y="144462"/>
                </a:cubicBezTo>
                <a:close/>
                <a:moveTo>
                  <a:pt x="68263" y="144462"/>
                </a:moveTo>
                <a:cubicBezTo>
                  <a:pt x="70827" y="144462"/>
                  <a:pt x="72659" y="146660"/>
                  <a:pt x="72659" y="148858"/>
                </a:cubicBezTo>
                <a:cubicBezTo>
                  <a:pt x="72659" y="151423"/>
                  <a:pt x="70827" y="153621"/>
                  <a:pt x="68263" y="153621"/>
                </a:cubicBezTo>
                <a:cubicBezTo>
                  <a:pt x="65698" y="153621"/>
                  <a:pt x="63500" y="151423"/>
                  <a:pt x="63500" y="148858"/>
                </a:cubicBezTo>
                <a:cubicBezTo>
                  <a:pt x="63500" y="146660"/>
                  <a:pt x="65698" y="144462"/>
                  <a:pt x="68263" y="144462"/>
                </a:cubicBezTo>
                <a:close/>
                <a:moveTo>
                  <a:pt x="42672" y="144462"/>
                </a:moveTo>
                <a:cubicBezTo>
                  <a:pt x="45339" y="144462"/>
                  <a:pt x="47244" y="146660"/>
                  <a:pt x="47244" y="148858"/>
                </a:cubicBezTo>
                <a:cubicBezTo>
                  <a:pt x="47244" y="151423"/>
                  <a:pt x="45339" y="153621"/>
                  <a:pt x="42672" y="153621"/>
                </a:cubicBezTo>
                <a:cubicBezTo>
                  <a:pt x="40005" y="153621"/>
                  <a:pt x="38100" y="151423"/>
                  <a:pt x="38100" y="148858"/>
                </a:cubicBezTo>
                <a:cubicBezTo>
                  <a:pt x="38100" y="146660"/>
                  <a:pt x="40005" y="144462"/>
                  <a:pt x="42672" y="144462"/>
                </a:cubicBezTo>
                <a:close/>
                <a:moveTo>
                  <a:pt x="174259" y="120650"/>
                </a:moveTo>
                <a:cubicBezTo>
                  <a:pt x="176824" y="120650"/>
                  <a:pt x="179022" y="122555"/>
                  <a:pt x="179022" y="125222"/>
                </a:cubicBezTo>
                <a:cubicBezTo>
                  <a:pt x="179022" y="127889"/>
                  <a:pt x="176824" y="129794"/>
                  <a:pt x="174259" y="129794"/>
                </a:cubicBezTo>
                <a:cubicBezTo>
                  <a:pt x="172061" y="129794"/>
                  <a:pt x="169863" y="127889"/>
                  <a:pt x="169863" y="125222"/>
                </a:cubicBezTo>
                <a:cubicBezTo>
                  <a:pt x="169863" y="122555"/>
                  <a:pt x="172061" y="120650"/>
                  <a:pt x="174259" y="120650"/>
                </a:cubicBezTo>
                <a:close/>
                <a:moveTo>
                  <a:pt x="147638" y="120650"/>
                </a:moveTo>
                <a:cubicBezTo>
                  <a:pt x="150202" y="120650"/>
                  <a:pt x="152034" y="122555"/>
                  <a:pt x="152034" y="125222"/>
                </a:cubicBezTo>
                <a:cubicBezTo>
                  <a:pt x="152034" y="127889"/>
                  <a:pt x="150202" y="129794"/>
                  <a:pt x="147638" y="129794"/>
                </a:cubicBezTo>
                <a:cubicBezTo>
                  <a:pt x="144707" y="129794"/>
                  <a:pt x="142875" y="127889"/>
                  <a:pt x="142875" y="125222"/>
                </a:cubicBezTo>
                <a:cubicBezTo>
                  <a:pt x="142875" y="122555"/>
                  <a:pt x="144707" y="120650"/>
                  <a:pt x="147638" y="120650"/>
                </a:cubicBezTo>
                <a:close/>
                <a:moveTo>
                  <a:pt x="120651" y="120650"/>
                </a:moveTo>
                <a:cubicBezTo>
                  <a:pt x="122849" y="120650"/>
                  <a:pt x="125047" y="122555"/>
                  <a:pt x="125047" y="125222"/>
                </a:cubicBezTo>
                <a:cubicBezTo>
                  <a:pt x="125047" y="127889"/>
                  <a:pt x="122849" y="129794"/>
                  <a:pt x="120651" y="129794"/>
                </a:cubicBezTo>
                <a:cubicBezTo>
                  <a:pt x="118086" y="129794"/>
                  <a:pt x="115888" y="127889"/>
                  <a:pt x="115888" y="125222"/>
                </a:cubicBezTo>
                <a:cubicBezTo>
                  <a:pt x="115888" y="122555"/>
                  <a:pt x="118086" y="120650"/>
                  <a:pt x="120651" y="120650"/>
                </a:cubicBezTo>
                <a:close/>
                <a:moveTo>
                  <a:pt x="68263" y="120650"/>
                </a:moveTo>
                <a:cubicBezTo>
                  <a:pt x="70827" y="120650"/>
                  <a:pt x="72659" y="122555"/>
                  <a:pt x="72659" y="125222"/>
                </a:cubicBezTo>
                <a:cubicBezTo>
                  <a:pt x="72659" y="127889"/>
                  <a:pt x="70827" y="129794"/>
                  <a:pt x="68263" y="129794"/>
                </a:cubicBezTo>
                <a:cubicBezTo>
                  <a:pt x="65698" y="129794"/>
                  <a:pt x="63500" y="127889"/>
                  <a:pt x="63500" y="125222"/>
                </a:cubicBezTo>
                <a:cubicBezTo>
                  <a:pt x="63500" y="122555"/>
                  <a:pt x="65698" y="120650"/>
                  <a:pt x="68263" y="120650"/>
                </a:cubicBezTo>
                <a:close/>
                <a:moveTo>
                  <a:pt x="42672" y="120650"/>
                </a:moveTo>
                <a:cubicBezTo>
                  <a:pt x="45339" y="120650"/>
                  <a:pt x="47244" y="122555"/>
                  <a:pt x="47244" y="125222"/>
                </a:cubicBezTo>
                <a:cubicBezTo>
                  <a:pt x="47244" y="127889"/>
                  <a:pt x="45339" y="129794"/>
                  <a:pt x="42672" y="129794"/>
                </a:cubicBezTo>
                <a:cubicBezTo>
                  <a:pt x="40005" y="129794"/>
                  <a:pt x="38100" y="127889"/>
                  <a:pt x="38100" y="125222"/>
                </a:cubicBezTo>
                <a:cubicBezTo>
                  <a:pt x="38100" y="122555"/>
                  <a:pt x="40005" y="120650"/>
                  <a:pt x="42672" y="120650"/>
                </a:cubicBezTo>
                <a:close/>
                <a:moveTo>
                  <a:pt x="206795" y="117088"/>
                </a:moveTo>
                <a:lnTo>
                  <a:pt x="206795" y="137983"/>
                </a:lnTo>
                <a:lnTo>
                  <a:pt x="252910" y="137983"/>
                </a:lnTo>
                <a:cubicBezTo>
                  <a:pt x="255432" y="137983"/>
                  <a:pt x="257593" y="139785"/>
                  <a:pt x="257593" y="142307"/>
                </a:cubicBezTo>
                <a:cubicBezTo>
                  <a:pt x="257593" y="144828"/>
                  <a:pt x="255432" y="146630"/>
                  <a:pt x="252910" y="146630"/>
                </a:cubicBezTo>
                <a:lnTo>
                  <a:pt x="206795" y="146630"/>
                </a:lnTo>
                <a:lnTo>
                  <a:pt x="206795" y="167525"/>
                </a:lnTo>
                <a:lnTo>
                  <a:pt x="252910" y="167525"/>
                </a:lnTo>
                <a:cubicBezTo>
                  <a:pt x="255432" y="167525"/>
                  <a:pt x="257593" y="169687"/>
                  <a:pt x="257593" y="172209"/>
                </a:cubicBezTo>
                <a:cubicBezTo>
                  <a:pt x="257593" y="174731"/>
                  <a:pt x="255432" y="176892"/>
                  <a:pt x="252910" y="176892"/>
                </a:cubicBezTo>
                <a:lnTo>
                  <a:pt x="206795" y="176892"/>
                </a:lnTo>
                <a:lnTo>
                  <a:pt x="206795" y="197788"/>
                </a:lnTo>
                <a:lnTo>
                  <a:pt x="252910" y="197788"/>
                </a:lnTo>
                <a:cubicBezTo>
                  <a:pt x="255432" y="197788"/>
                  <a:pt x="257593" y="199589"/>
                  <a:pt x="257593" y="202111"/>
                </a:cubicBezTo>
                <a:cubicBezTo>
                  <a:pt x="257593" y="204633"/>
                  <a:pt x="255432" y="206435"/>
                  <a:pt x="252910" y="206435"/>
                </a:cubicBezTo>
                <a:lnTo>
                  <a:pt x="206795" y="206435"/>
                </a:lnTo>
                <a:lnTo>
                  <a:pt x="206795" y="227690"/>
                </a:lnTo>
                <a:lnTo>
                  <a:pt x="252910" y="227690"/>
                </a:lnTo>
                <a:cubicBezTo>
                  <a:pt x="255432" y="227690"/>
                  <a:pt x="257593" y="229852"/>
                  <a:pt x="257593" y="232014"/>
                </a:cubicBezTo>
                <a:cubicBezTo>
                  <a:pt x="257593" y="234536"/>
                  <a:pt x="255432" y="236697"/>
                  <a:pt x="252910" y="236697"/>
                </a:cubicBezTo>
                <a:lnTo>
                  <a:pt x="206795" y="236697"/>
                </a:lnTo>
                <a:lnTo>
                  <a:pt x="206795" y="257593"/>
                </a:lnTo>
                <a:lnTo>
                  <a:pt x="252910" y="257593"/>
                </a:lnTo>
                <a:cubicBezTo>
                  <a:pt x="255432" y="257593"/>
                  <a:pt x="257593" y="259754"/>
                  <a:pt x="257593" y="261916"/>
                </a:cubicBezTo>
                <a:cubicBezTo>
                  <a:pt x="257593" y="264438"/>
                  <a:pt x="255432" y="266600"/>
                  <a:pt x="252910" y="266600"/>
                </a:cubicBezTo>
                <a:lnTo>
                  <a:pt x="206795" y="266600"/>
                </a:lnTo>
                <a:lnTo>
                  <a:pt x="206795" y="287495"/>
                </a:lnTo>
                <a:lnTo>
                  <a:pt x="275607" y="287495"/>
                </a:lnTo>
                <a:lnTo>
                  <a:pt x="275607" y="117088"/>
                </a:lnTo>
                <a:lnTo>
                  <a:pt x="206795" y="117088"/>
                </a:lnTo>
                <a:close/>
                <a:moveTo>
                  <a:pt x="174259" y="95250"/>
                </a:moveTo>
                <a:cubicBezTo>
                  <a:pt x="176824" y="95250"/>
                  <a:pt x="179022" y="97448"/>
                  <a:pt x="179022" y="100013"/>
                </a:cubicBezTo>
                <a:cubicBezTo>
                  <a:pt x="179022" y="102577"/>
                  <a:pt x="176824" y="104409"/>
                  <a:pt x="174259" y="104409"/>
                </a:cubicBezTo>
                <a:cubicBezTo>
                  <a:pt x="172061" y="104409"/>
                  <a:pt x="169863" y="102577"/>
                  <a:pt x="169863" y="100013"/>
                </a:cubicBezTo>
                <a:cubicBezTo>
                  <a:pt x="169863" y="97448"/>
                  <a:pt x="172061" y="95250"/>
                  <a:pt x="174259" y="95250"/>
                </a:cubicBezTo>
                <a:close/>
                <a:moveTo>
                  <a:pt x="147638" y="95250"/>
                </a:moveTo>
                <a:cubicBezTo>
                  <a:pt x="150202" y="95250"/>
                  <a:pt x="152034" y="97448"/>
                  <a:pt x="152034" y="100013"/>
                </a:cubicBezTo>
                <a:cubicBezTo>
                  <a:pt x="152034" y="102577"/>
                  <a:pt x="150202" y="104409"/>
                  <a:pt x="147638" y="104409"/>
                </a:cubicBezTo>
                <a:cubicBezTo>
                  <a:pt x="144707" y="104409"/>
                  <a:pt x="142875" y="102577"/>
                  <a:pt x="142875" y="100013"/>
                </a:cubicBezTo>
                <a:cubicBezTo>
                  <a:pt x="142875" y="97448"/>
                  <a:pt x="144707" y="95250"/>
                  <a:pt x="147638" y="95250"/>
                </a:cubicBezTo>
                <a:close/>
                <a:moveTo>
                  <a:pt x="120651" y="95250"/>
                </a:moveTo>
                <a:cubicBezTo>
                  <a:pt x="122849" y="95250"/>
                  <a:pt x="125047" y="97448"/>
                  <a:pt x="125047" y="100013"/>
                </a:cubicBezTo>
                <a:cubicBezTo>
                  <a:pt x="125047" y="102577"/>
                  <a:pt x="122849" y="104409"/>
                  <a:pt x="120651" y="104409"/>
                </a:cubicBezTo>
                <a:cubicBezTo>
                  <a:pt x="118086" y="104409"/>
                  <a:pt x="115888" y="102577"/>
                  <a:pt x="115888" y="100013"/>
                </a:cubicBezTo>
                <a:cubicBezTo>
                  <a:pt x="115888" y="97448"/>
                  <a:pt x="118086" y="95250"/>
                  <a:pt x="120651" y="95250"/>
                </a:cubicBezTo>
                <a:close/>
                <a:moveTo>
                  <a:pt x="68263" y="95250"/>
                </a:moveTo>
                <a:cubicBezTo>
                  <a:pt x="70827" y="95250"/>
                  <a:pt x="72659" y="97448"/>
                  <a:pt x="72659" y="100013"/>
                </a:cubicBezTo>
                <a:cubicBezTo>
                  <a:pt x="72659" y="102577"/>
                  <a:pt x="70827" y="104409"/>
                  <a:pt x="68263" y="104409"/>
                </a:cubicBezTo>
                <a:cubicBezTo>
                  <a:pt x="65698" y="104409"/>
                  <a:pt x="63500" y="102577"/>
                  <a:pt x="63500" y="100013"/>
                </a:cubicBezTo>
                <a:cubicBezTo>
                  <a:pt x="63500" y="97448"/>
                  <a:pt x="65698" y="95250"/>
                  <a:pt x="68263" y="95250"/>
                </a:cubicBezTo>
                <a:close/>
                <a:moveTo>
                  <a:pt x="42672" y="95250"/>
                </a:moveTo>
                <a:cubicBezTo>
                  <a:pt x="45339" y="95250"/>
                  <a:pt x="47244" y="97448"/>
                  <a:pt x="47244" y="100013"/>
                </a:cubicBezTo>
                <a:cubicBezTo>
                  <a:pt x="47244" y="102577"/>
                  <a:pt x="45339" y="104409"/>
                  <a:pt x="42672" y="104409"/>
                </a:cubicBezTo>
                <a:cubicBezTo>
                  <a:pt x="40005" y="104409"/>
                  <a:pt x="38100" y="102577"/>
                  <a:pt x="38100" y="100013"/>
                </a:cubicBezTo>
                <a:cubicBezTo>
                  <a:pt x="38100" y="97448"/>
                  <a:pt x="40005" y="95250"/>
                  <a:pt x="42672" y="95250"/>
                </a:cubicBezTo>
                <a:close/>
                <a:moveTo>
                  <a:pt x="20896" y="81061"/>
                </a:moveTo>
                <a:lnTo>
                  <a:pt x="20896" y="287495"/>
                </a:lnTo>
                <a:lnTo>
                  <a:pt x="89708" y="287495"/>
                </a:lnTo>
                <a:lnTo>
                  <a:pt x="89708" y="81061"/>
                </a:lnTo>
                <a:lnTo>
                  <a:pt x="20896" y="81061"/>
                </a:lnTo>
                <a:close/>
                <a:moveTo>
                  <a:pt x="174259" y="71437"/>
                </a:moveTo>
                <a:cubicBezTo>
                  <a:pt x="176824" y="71437"/>
                  <a:pt x="179022" y="73269"/>
                  <a:pt x="179022" y="75833"/>
                </a:cubicBezTo>
                <a:cubicBezTo>
                  <a:pt x="179022" y="78398"/>
                  <a:pt x="176824" y="80596"/>
                  <a:pt x="174259" y="80596"/>
                </a:cubicBezTo>
                <a:cubicBezTo>
                  <a:pt x="172061" y="80596"/>
                  <a:pt x="169863" y="78398"/>
                  <a:pt x="169863" y="75833"/>
                </a:cubicBezTo>
                <a:cubicBezTo>
                  <a:pt x="169863" y="73269"/>
                  <a:pt x="172061" y="71437"/>
                  <a:pt x="174259" y="71437"/>
                </a:cubicBezTo>
                <a:close/>
                <a:moveTo>
                  <a:pt x="147638" y="71437"/>
                </a:moveTo>
                <a:cubicBezTo>
                  <a:pt x="150202" y="71437"/>
                  <a:pt x="152034" y="73269"/>
                  <a:pt x="152034" y="75833"/>
                </a:cubicBezTo>
                <a:cubicBezTo>
                  <a:pt x="152034" y="78398"/>
                  <a:pt x="150202" y="80596"/>
                  <a:pt x="147638" y="80596"/>
                </a:cubicBezTo>
                <a:cubicBezTo>
                  <a:pt x="144707" y="80596"/>
                  <a:pt x="142875" y="78398"/>
                  <a:pt x="142875" y="75833"/>
                </a:cubicBezTo>
                <a:cubicBezTo>
                  <a:pt x="142875" y="73269"/>
                  <a:pt x="144707" y="71437"/>
                  <a:pt x="147638" y="71437"/>
                </a:cubicBezTo>
                <a:close/>
                <a:moveTo>
                  <a:pt x="120651" y="71437"/>
                </a:moveTo>
                <a:cubicBezTo>
                  <a:pt x="122849" y="71437"/>
                  <a:pt x="125047" y="73269"/>
                  <a:pt x="125047" y="75833"/>
                </a:cubicBezTo>
                <a:cubicBezTo>
                  <a:pt x="125047" y="78398"/>
                  <a:pt x="122849" y="80596"/>
                  <a:pt x="120651" y="80596"/>
                </a:cubicBezTo>
                <a:cubicBezTo>
                  <a:pt x="118086" y="80596"/>
                  <a:pt x="115888" y="78398"/>
                  <a:pt x="115888" y="75833"/>
                </a:cubicBezTo>
                <a:cubicBezTo>
                  <a:pt x="115888" y="73269"/>
                  <a:pt x="118086" y="71437"/>
                  <a:pt x="120651" y="71437"/>
                </a:cubicBezTo>
                <a:close/>
                <a:moveTo>
                  <a:pt x="174259" y="47625"/>
                </a:moveTo>
                <a:cubicBezTo>
                  <a:pt x="176824" y="47625"/>
                  <a:pt x="179022" y="49823"/>
                  <a:pt x="179022" y="52388"/>
                </a:cubicBezTo>
                <a:cubicBezTo>
                  <a:pt x="179022" y="54586"/>
                  <a:pt x="176824" y="56784"/>
                  <a:pt x="174259" y="56784"/>
                </a:cubicBezTo>
                <a:cubicBezTo>
                  <a:pt x="172061" y="56784"/>
                  <a:pt x="169863" y="54586"/>
                  <a:pt x="169863" y="52388"/>
                </a:cubicBezTo>
                <a:cubicBezTo>
                  <a:pt x="169863" y="49823"/>
                  <a:pt x="172061" y="47625"/>
                  <a:pt x="174259" y="47625"/>
                </a:cubicBezTo>
                <a:close/>
                <a:moveTo>
                  <a:pt x="147638" y="47625"/>
                </a:moveTo>
                <a:cubicBezTo>
                  <a:pt x="150202" y="47625"/>
                  <a:pt x="152034" y="49823"/>
                  <a:pt x="152034" y="52388"/>
                </a:cubicBezTo>
                <a:cubicBezTo>
                  <a:pt x="152034" y="54586"/>
                  <a:pt x="150202" y="56784"/>
                  <a:pt x="147638" y="56784"/>
                </a:cubicBezTo>
                <a:cubicBezTo>
                  <a:pt x="144707" y="56784"/>
                  <a:pt x="142875" y="54586"/>
                  <a:pt x="142875" y="52388"/>
                </a:cubicBezTo>
                <a:cubicBezTo>
                  <a:pt x="142875" y="49823"/>
                  <a:pt x="144707" y="47625"/>
                  <a:pt x="147638" y="47625"/>
                </a:cubicBezTo>
                <a:close/>
                <a:moveTo>
                  <a:pt x="120651" y="47625"/>
                </a:moveTo>
                <a:cubicBezTo>
                  <a:pt x="122849" y="47625"/>
                  <a:pt x="125047" y="49823"/>
                  <a:pt x="125047" y="52388"/>
                </a:cubicBezTo>
                <a:cubicBezTo>
                  <a:pt x="125047" y="54586"/>
                  <a:pt x="122849" y="56784"/>
                  <a:pt x="120651" y="56784"/>
                </a:cubicBezTo>
                <a:cubicBezTo>
                  <a:pt x="118086" y="56784"/>
                  <a:pt x="115888" y="54586"/>
                  <a:pt x="115888" y="52388"/>
                </a:cubicBezTo>
                <a:cubicBezTo>
                  <a:pt x="115888" y="49823"/>
                  <a:pt x="118086" y="47625"/>
                  <a:pt x="120651" y="47625"/>
                </a:cubicBezTo>
                <a:close/>
                <a:moveTo>
                  <a:pt x="174259" y="23812"/>
                </a:moveTo>
                <a:cubicBezTo>
                  <a:pt x="176824" y="23812"/>
                  <a:pt x="179022" y="25929"/>
                  <a:pt x="179022" y="28398"/>
                </a:cubicBezTo>
                <a:cubicBezTo>
                  <a:pt x="179022" y="30868"/>
                  <a:pt x="176824" y="32984"/>
                  <a:pt x="174259" y="32984"/>
                </a:cubicBezTo>
                <a:cubicBezTo>
                  <a:pt x="172061" y="32984"/>
                  <a:pt x="169863" y="30868"/>
                  <a:pt x="169863" y="28398"/>
                </a:cubicBezTo>
                <a:cubicBezTo>
                  <a:pt x="169863" y="25929"/>
                  <a:pt x="172061" y="23812"/>
                  <a:pt x="174259" y="23812"/>
                </a:cubicBezTo>
                <a:close/>
                <a:moveTo>
                  <a:pt x="147638" y="23812"/>
                </a:moveTo>
                <a:cubicBezTo>
                  <a:pt x="150202" y="23812"/>
                  <a:pt x="152034" y="25929"/>
                  <a:pt x="152034" y="28398"/>
                </a:cubicBezTo>
                <a:cubicBezTo>
                  <a:pt x="152034" y="30868"/>
                  <a:pt x="150202" y="32984"/>
                  <a:pt x="147638" y="32984"/>
                </a:cubicBezTo>
                <a:cubicBezTo>
                  <a:pt x="144707" y="32984"/>
                  <a:pt x="142875" y="30868"/>
                  <a:pt x="142875" y="28398"/>
                </a:cubicBezTo>
                <a:cubicBezTo>
                  <a:pt x="142875" y="25929"/>
                  <a:pt x="144707" y="23812"/>
                  <a:pt x="147638" y="23812"/>
                </a:cubicBezTo>
                <a:close/>
                <a:moveTo>
                  <a:pt x="120651" y="23812"/>
                </a:moveTo>
                <a:cubicBezTo>
                  <a:pt x="122849" y="23812"/>
                  <a:pt x="125047" y="25929"/>
                  <a:pt x="125047" y="28398"/>
                </a:cubicBezTo>
                <a:cubicBezTo>
                  <a:pt x="125047" y="30868"/>
                  <a:pt x="122849" y="32984"/>
                  <a:pt x="120651" y="32984"/>
                </a:cubicBezTo>
                <a:cubicBezTo>
                  <a:pt x="118086" y="32984"/>
                  <a:pt x="115888" y="30868"/>
                  <a:pt x="115888" y="28398"/>
                </a:cubicBezTo>
                <a:cubicBezTo>
                  <a:pt x="115888" y="25929"/>
                  <a:pt x="118086" y="23812"/>
                  <a:pt x="120651" y="23812"/>
                </a:cubicBezTo>
                <a:close/>
                <a:moveTo>
                  <a:pt x="99075" y="9007"/>
                </a:moveTo>
                <a:lnTo>
                  <a:pt x="99075" y="287495"/>
                </a:lnTo>
                <a:lnTo>
                  <a:pt x="197789" y="287495"/>
                </a:lnTo>
                <a:lnTo>
                  <a:pt x="197789" y="9007"/>
                </a:lnTo>
                <a:lnTo>
                  <a:pt x="99075" y="9007"/>
                </a:lnTo>
                <a:close/>
                <a:moveTo>
                  <a:pt x="82502" y="0"/>
                </a:moveTo>
                <a:lnTo>
                  <a:pt x="214001" y="0"/>
                </a:lnTo>
                <a:cubicBezTo>
                  <a:pt x="216523" y="0"/>
                  <a:pt x="218684" y="1801"/>
                  <a:pt x="218684" y="4684"/>
                </a:cubicBezTo>
                <a:cubicBezTo>
                  <a:pt x="218684" y="7205"/>
                  <a:pt x="216523" y="9007"/>
                  <a:pt x="214001" y="9007"/>
                </a:cubicBezTo>
                <a:lnTo>
                  <a:pt x="206795" y="9007"/>
                </a:lnTo>
                <a:lnTo>
                  <a:pt x="206795" y="107721"/>
                </a:lnTo>
                <a:lnTo>
                  <a:pt x="291819" y="107721"/>
                </a:lnTo>
                <a:cubicBezTo>
                  <a:pt x="294341" y="107721"/>
                  <a:pt x="296503" y="109882"/>
                  <a:pt x="296503" y="112404"/>
                </a:cubicBezTo>
                <a:cubicBezTo>
                  <a:pt x="296503" y="114926"/>
                  <a:pt x="294341" y="117088"/>
                  <a:pt x="291819" y="117088"/>
                </a:cubicBezTo>
                <a:lnTo>
                  <a:pt x="284614" y="117088"/>
                </a:lnTo>
                <a:lnTo>
                  <a:pt x="284614" y="287495"/>
                </a:lnTo>
                <a:lnTo>
                  <a:pt x="291819" y="287495"/>
                </a:lnTo>
                <a:cubicBezTo>
                  <a:pt x="294341" y="287495"/>
                  <a:pt x="296503" y="289657"/>
                  <a:pt x="296503" y="292179"/>
                </a:cubicBezTo>
                <a:cubicBezTo>
                  <a:pt x="296503" y="294340"/>
                  <a:pt x="294341" y="296502"/>
                  <a:pt x="291819" y="296502"/>
                </a:cubicBezTo>
                <a:lnTo>
                  <a:pt x="4684" y="296502"/>
                </a:lnTo>
                <a:cubicBezTo>
                  <a:pt x="2162" y="296502"/>
                  <a:pt x="0" y="294340"/>
                  <a:pt x="0" y="292179"/>
                </a:cubicBezTo>
                <a:cubicBezTo>
                  <a:pt x="0" y="289657"/>
                  <a:pt x="2162" y="287495"/>
                  <a:pt x="4684" y="287495"/>
                </a:cubicBezTo>
                <a:lnTo>
                  <a:pt x="11889" y="287495"/>
                </a:lnTo>
                <a:lnTo>
                  <a:pt x="11889" y="81061"/>
                </a:lnTo>
                <a:lnTo>
                  <a:pt x="4684" y="81061"/>
                </a:lnTo>
                <a:cubicBezTo>
                  <a:pt x="2162" y="81061"/>
                  <a:pt x="0" y="78899"/>
                  <a:pt x="0" y="76377"/>
                </a:cubicBezTo>
                <a:cubicBezTo>
                  <a:pt x="0" y="73855"/>
                  <a:pt x="2162" y="72054"/>
                  <a:pt x="4684" y="72054"/>
                </a:cubicBezTo>
                <a:lnTo>
                  <a:pt x="89708" y="72054"/>
                </a:lnTo>
                <a:lnTo>
                  <a:pt x="89708" y="9007"/>
                </a:lnTo>
                <a:lnTo>
                  <a:pt x="82502" y="9007"/>
                </a:lnTo>
                <a:cubicBezTo>
                  <a:pt x="79980" y="9007"/>
                  <a:pt x="78179" y="7205"/>
                  <a:pt x="78179" y="4684"/>
                </a:cubicBezTo>
                <a:cubicBezTo>
                  <a:pt x="78179" y="1801"/>
                  <a:pt x="79980" y="0"/>
                  <a:pt x="82502"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12" name="Freeform 927">
            <a:extLst>
              <a:ext uri="{FF2B5EF4-FFF2-40B4-BE49-F238E27FC236}">
                <a16:creationId xmlns:a16="http://schemas.microsoft.com/office/drawing/2014/main" id="{37827B32-B7CD-8C4D-99DE-7531712B3466}"/>
              </a:ext>
            </a:extLst>
          </p:cNvPr>
          <p:cNvSpPr>
            <a:spLocks noChangeArrowheads="1"/>
          </p:cNvSpPr>
          <p:nvPr/>
        </p:nvSpPr>
        <p:spPr bwMode="auto">
          <a:xfrm>
            <a:off x="4426422" y="4938070"/>
            <a:ext cx="501686" cy="629635"/>
          </a:xfrm>
          <a:custGeom>
            <a:avLst/>
            <a:gdLst>
              <a:gd name="T0" fmla="*/ 73530 w 236178"/>
              <a:gd name="T1" fmla="*/ 289601 h 296502"/>
              <a:gd name="T2" fmla="*/ 184007 w 236178"/>
              <a:gd name="T3" fmla="*/ 248956 h 296502"/>
              <a:gd name="T4" fmla="*/ 119601 w 236178"/>
              <a:gd name="T5" fmla="*/ 226800 h 296502"/>
              <a:gd name="T6" fmla="*/ 119601 w 236178"/>
              <a:gd name="T7" fmla="*/ 251985 h 296502"/>
              <a:gd name="T8" fmla="*/ 119601 w 236178"/>
              <a:gd name="T9" fmla="*/ 226800 h 296502"/>
              <a:gd name="T10" fmla="*/ 171349 w 236178"/>
              <a:gd name="T11" fmla="*/ 230609 h 296502"/>
              <a:gd name="T12" fmla="*/ 163959 w 236178"/>
              <a:gd name="T13" fmla="*/ 235402 h 296502"/>
              <a:gd name="T14" fmla="*/ 81391 w 236178"/>
              <a:gd name="T15" fmla="*/ 215497 h 296502"/>
              <a:gd name="T16" fmla="*/ 70852 w 236178"/>
              <a:gd name="T17" fmla="*/ 237614 h 296502"/>
              <a:gd name="T18" fmla="*/ 74992 w 236178"/>
              <a:gd name="T19" fmla="*/ 217340 h 296502"/>
              <a:gd name="T20" fmla="*/ 204677 w 236178"/>
              <a:gd name="T21" fmla="*/ 194424 h 296502"/>
              <a:gd name="T22" fmla="*/ 199951 w 236178"/>
              <a:gd name="T23" fmla="*/ 202111 h 296502"/>
              <a:gd name="T24" fmla="*/ 191224 w 236178"/>
              <a:gd name="T25" fmla="*/ 186372 h 296502"/>
              <a:gd name="T26" fmla="*/ 51163 w 236178"/>
              <a:gd name="T27" fmla="*/ 194424 h 296502"/>
              <a:gd name="T28" fmla="*/ 31823 w 236178"/>
              <a:gd name="T29" fmla="*/ 200647 h 296502"/>
              <a:gd name="T30" fmla="*/ 199975 w 236178"/>
              <a:gd name="T31" fmla="*/ 145345 h 296502"/>
              <a:gd name="T32" fmla="*/ 215553 w 236178"/>
              <a:gd name="T33" fmla="*/ 154559 h 296502"/>
              <a:gd name="T34" fmla="*/ 199975 w 236178"/>
              <a:gd name="T35" fmla="*/ 145345 h 296502"/>
              <a:gd name="T36" fmla="*/ 41236 w 236178"/>
              <a:gd name="T37" fmla="*/ 149767 h 296502"/>
              <a:gd name="T38" fmla="*/ 17597 w 236178"/>
              <a:gd name="T39" fmla="*/ 149767 h 296502"/>
              <a:gd name="T40" fmla="*/ 206130 w 236178"/>
              <a:gd name="T41" fmla="*/ 98700 h 296502"/>
              <a:gd name="T42" fmla="*/ 189043 w 236178"/>
              <a:gd name="T43" fmla="*/ 113042 h 296502"/>
              <a:gd name="T44" fmla="*/ 199951 w 236178"/>
              <a:gd name="T45" fmla="*/ 96907 h 296502"/>
              <a:gd name="T46" fmla="*/ 52596 w 236178"/>
              <a:gd name="T47" fmla="*/ 110891 h 296502"/>
              <a:gd name="T48" fmla="*/ 33616 w 236178"/>
              <a:gd name="T49" fmla="*/ 104795 h 296502"/>
              <a:gd name="T50" fmla="*/ 119541 w 236178"/>
              <a:gd name="T51" fmla="*/ 87846 h 296502"/>
              <a:gd name="T52" fmla="*/ 154863 w 236178"/>
              <a:gd name="T53" fmla="*/ 145500 h 296502"/>
              <a:gd name="T54" fmla="*/ 119541 w 236178"/>
              <a:gd name="T55" fmla="*/ 154566 h 296502"/>
              <a:gd name="T56" fmla="*/ 119541 w 236178"/>
              <a:gd name="T57" fmla="*/ 87846 h 296502"/>
              <a:gd name="T58" fmla="*/ 163959 w 236178"/>
              <a:gd name="T59" fmla="*/ 82072 h 296502"/>
              <a:gd name="T60" fmla="*/ 156217 w 236178"/>
              <a:gd name="T61" fmla="*/ 77647 h 296502"/>
              <a:gd name="T62" fmla="*/ 68594 w 236178"/>
              <a:gd name="T63" fmla="*/ 62167 h 296502"/>
              <a:gd name="T64" fmla="*/ 81391 w 236178"/>
              <a:gd name="T65" fmla="*/ 83915 h 296502"/>
              <a:gd name="T66" fmla="*/ 67089 w 236178"/>
              <a:gd name="T67" fmla="*/ 68433 h 296502"/>
              <a:gd name="T68" fmla="*/ 124401 w 236178"/>
              <a:gd name="T69" fmla="*/ 53740 h 296502"/>
              <a:gd name="T70" fmla="*/ 115172 w 236178"/>
              <a:gd name="T71" fmla="*/ 68891 h 296502"/>
              <a:gd name="T72" fmla="*/ 118807 w 236178"/>
              <a:gd name="T73" fmla="*/ 39194 h 296502"/>
              <a:gd name="T74" fmla="*/ 228560 w 236178"/>
              <a:gd name="T75" fmla="*/ 149156 h 296502"/>
              <a:gd name="T76" fmla="*/ 60128 w 236178"/>
              <a:gd name="T77" fmla="*/ 19598 h 296502"/>
              <a:gd name="T78" fmla="*/ 184007 w 236178"/>
              <a:gd name="T79" fmla="*/ 49717 h 296502"/>
              <a:gd name="T80" fmla="*/ 73530 w 236178"/>
              <a:gd name="T81" fmla="*/ 9073 h 296502"/>
              <a:gd name="T82" fmla="*/ 186543 w 236178"/>
              <a:gd name="T83" fmla="*/ 17785 h 296502"/>
              <a:gd name="T84" fmla="*/ 194874 w 236178"/>
              <a:gd name="T85" fmla="*/ 240972 h 296502"/>
              <a:gd name="T86" fmla="*/ 73530 w 236178"/>
              <a:gd name="T87" fmla="*/ 298311 h 296502"/>
              <a:gd name="T88" fmla="*/ 0 w 236178"/>
              <a:gd name="T89" fmla="*/ 149156 h 296502"/>
              <a:gd name="T90" fmla="*/ 73530 w 236178"/>
              <a:gd name="T91" fmla="*/ 0 h 2965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36178" h="296502">
                <a:moveTo>
                  <a:pt x="53562" y="247446"/>
                </a:moveTo>
                <a:lnTo>
                  <a:pt x="59673" y="277024"/>
                </a:lnTo>
                <a:cubicBezTo>
                  <a:pt x="60752" y="283517"/>
                  <a:pt x="66503" y="287845"/>
                  <a:pt x="72974" y="287845"/>
                </a:cubicBezTo>
                <a:lnTo>
                  <a:pt x="163204" y="287845"/>
                </a:lnTo>
                <a:cubicBezTo>
                  <a:pt x="169674" y="287845"/>
                  <a:pt x="175066" y="283517"/>
                  <a:pt x="176145" y="277024"/>
                </a:cubicBezTo>
                <a:lnTo>
                  <a:pt x="182615" y="247446"/>
                </a:lnTo>
                <a:cubicBezTo>
                  <a:pt x="163923" y="259710"/>
                  <a:pt x="141635" y="266924"/>
                  <a:pt x="117909" y="266924"/>
                </a:cubicBezTo>
                <a:cubicBezTo>
                  <a:pt x="94183" y="266924"/>
                  <a:pt x="72255" y="259710"/>
                  <a:pt x="53562" y="247446"/>
                </a:cubicBezTo>
                <a:close/>
                <a:moveTo>
                  <a:pt x="118696" y="225425"/>
                </a:moveTo>
                <a:cubicBezTo>
                  <a:pt x="121261" y="225425"/>
                  <a:pt x="123459" y="227266"/>
                  <a:pt x="123459" y="230211"/>
                </a:cubicBezTo>
                <a:lnTo>
                  <a:pt x="123459" y="245671"/>
                </a:lnTo>
                <a:cubicBezTo>
                  <a:pt x="123459" y="248248"/>
                  <a:pt x="121261" y="250457"/>
                  <a:pt x="118696" y="250457"/>
                </a:cubicBezTo>
                <a:cubicBezTo>
                  <a:pt x="116498" y="250457"/>
                  <a:pt x="114300" y="248248"/>
                  <a:pt x="114300" y="245671"/>
                </a:cubicBezTo>
                <a:lnTo>
                  <a:pt x="114300" y="230211"/>
                </a:lnTo>
                <a:cubicBezTo>
                  <a:pt x="114300" y="227266"/>
                  <a:pt x="116498" y="225425"/>
                  <a:pt x="118696" y="225425"/>
                </a:cubicBezTo>
                <a:close/>
                <a:moveTo>
                  <a:pt x="156781" y="214190"/>
                </a:moveTo>
                <a:cubicBezTo>
                  <a:pt x="158528" y="212725"/>
                  <a:pt x="161322" y="213458"/>
                  <a:pt x="162719" y="216022"/>
                </a:cubicBezTo>
                <a:lnTo>
                  <a:pt x="170053" y="229211"/>
                </a:lnTo>
                <a:cubicBezTo>
                  <a:pt x="171101" y="231409"/>
                  <a:pt x="170752" y="233974"/>
                  <a:pt x="168656" y="235439"/>
                </a:cubicBezTo>
                <a:cubicBezTo>
                  <a:pt x="167608" y="235805"/>
                  <a:pt x="167259" y="236172"/>
                  <a:pt x="166211" y="236172"/>
                </a:cubicBezTo>
                <a:cubicBezTo>
                  <a:pt x="164814" y="236172"/>
                  <a:pt x="163417" y="235439"/>
                  <a:pt x="162719" y="233974"/>
                </a:cubicBezTo>
                <a:lnTo>
                  <a:pt x="155035" y="220418"/>
                </a:lnTo>
                <a:cubicBezTo>
                  <a:pt x="153987" y="218220"/>
                  <a:pt x="154686" y="215290"/>
                  <a:pt x="156781" y="214190"/>
                </a:cubicBezTo>
                <a:close/>
                <a:moveTo>
                  <a:pt x="80775" y="214190"/>
                </a:moveTo>
                <a:cubicBezTo>
                  <a:pt x="83016" y="215290"/>
                  <a:pt x="83763" y="218220"/>
                  <a:pt x="82269" y="220418"/>
                </a:cubicBezTo>
                <a:lnTo>
                  <a:pt x="74425" y="233974"/>
                </a:lnTo>
                <a:cubicBezTo>
                  <a:pt x="73678" y="235439"/>
                  <a:pt x="71810" y="236172"/>
                  <a:pt x="70316" y="236172"/>
                </a:cubicBezTo>
                <a:cubicBezTo>
                  <a:pt x="69569" y="236172"/>
                  <a:pt x="68822" y="235805"/>
                  <a:pt x="68075" y="235439"/>
                </a:cubicBezTo>
                <a:cubicBezTo>
                  <a:pt x="65834" y="233974"/>
                  <a:pt x="65087" y="231409"/>
                  <a:pt x="66581" y="229211"/>
                </a:cubicBezTo>
                <a:lnTo>
                  <a:pt x="74425" y="216022"/>
                </a:lnTo>
                <a:cubicBezTo>
                  <a:pt x="75546" y="213458"/>
                  <a:pt x="78534" y="212725"/>
                  <a:pt x="80775" y="214190"/>
                </a:cubicBezTo>
                <a:close/>
                <a:moveTo>
                  <a:pt x="189778" y="185241"/>
                </a:moveTo>
                <a:lnTo>
                  <a:pt x="203128" y="193245"/>
                </a:lnTo>
                <a:cubicBezTo>
                  <a:pt x="205293" y="194337"/>
                  <a:pt x="206014" y="197247"/>
                  <a:pt x="204571" y="199430"/>
                </a:cubicBezTo>
                <a:cubicBezTo>
                  <a:pt x="203850" y="200885"/>
                  <a:pt x="202406" y="201249"/>
                  <a:pt x="200963" y="201249"/>
                </a:cubicBezTo>
                <a:cubicBezTo>
                  <a:pt x="199881" y="201249"/>
                  <a:pt x="199520" y="201249"/>
                  <a:pt x="198438" y="200885"/>
                </a:cubicBezTo>
                <a:lnTo>
                  <a:pt x="185088" y="193245"/>
                </a:lnTo>
                <a:cubicBezTo>
                  <a:pt x="182923" y="191790"/>
                  <a:pt x="182562" y="189243"/>
                  <a:pt x="183645" y="186697"/>
                </a:cubicBezTo>
                <a:cubicBezTo>
                  <a:pt x="185088" y="184878"/>
                  <a:pt x="187613" y="184150"/>
                  <a:pt x="189778" y="185241"/>
                </a:cubicBezTo>
                <a:close/>
                <a:moveTo>
                  <a:pt x="46156" y="185241"/>
                </a:moveTo>
                <a:cubicBezTo>
                  <a:pt x="48643" y="184150"/>
                  <a:pt x="51131" y="184878"/>
                  <a:pt x="52198" y="186697"/>
                </a:cubicBezTo>
                <a:cubicBezTo>
                  <a:pt x="53619" y="189243"/>
                  <a:pt x="52908" y="191790"/>
                  <a:pt x="50776" y="193245"/>
                </a:cubicBezTo>
                <a:lnTo>
                  <a:pt x="37626" y="200885"/>
                </a:lnTo>
                <a:cubicBezTo>
                  <a:pt x="36915" y="201249"/>
                  <a:pt x="36204" y="201249"/>
                  <a:pt x="35493" y="201249"/>
                </a:cubicBezTo>
                <a:cubicBezTo>
                  <a:pt x="33716" y="201249"/>
                  <a:pt x="32650" y="200885"/>
                  <a:pt x="31583" y="199430"/>
                </a:cubicBezTo>
                <a:cubicBezTo>
                  <a:pt x="30162" y="197247"/>
                  <a:pt x="31228" y="194337"/>
                  <a:pt x="33361" y="193245"/>
                </a:cubicBezTo>
                <a:lnTo>
                  <a:pt x="46156" y="185241"/>
                </a:lnTo>
                <a:close/>
                <a:moveTo>
                  <a:pt x="198461" y="144463"/>
                </a:moveTo>
                <a:lnTo>
                  <a:pt x="213922" y="144463"/>
                </a:lnTo>
                <a:cubicBezTo>
                  <a:pt x="216498" y="144463"/>
                  <a:pt x="218707" y="146295"/>
                  <a:pt x="218707" y="148859"/>
                </a:cubicBezTo>
                <a:cubicBezTo>
                  <a:pt x="218707" y="151424"/>
                  <a:pt x="216498" y="153622"/>
                  <a:pt x="213922" y="153622"/>
                </a:cubicBezTo>
                <a:lnTo>
                  <a:pt x="198461" y="153622"/>
                </a:lnTo>
                <a:cubicBezTo>
                  <a:pt x="195884" y="153622"/>
                  <a:pt x="193675" y="151424"/>
                  <a:pt x="193675" y="148859"/>
                </a:cubicBezTo>
                <a:cubicBezTo>
                  <a:pt x="193675" y="146295"/>
                  <a:pt x="195884" y="144463"/>
                  <a:pt x="198461" y="144463"/>
                </a:cubicBezTo>
                <a:close/>
                <a:moveTo>
                  <a:pt x="21664" y="144463"/>
                </a:moveTo>
                <a:lnTo>
                  <a:pt x="36722" y="144463"/>
                </a:lnTo>
                <a:cubicBezTo>
                  <a:pt x="39174" y="144463"/>
                  <a:pt x="40925" y="146295"/>
                  <a:pt x="40925" y="148859"/>
                </a:cubicBezTo>
                <a:cubicBezTo>
                  <a:pt x="40925" y="151424"/>
                  <a:pt x="39174" y="153622"/>
                  <a:pt x="36722" y="153622"/>
                </a:cubicBezTo>
                <a:lnTo>
                  <a:pt x="21664" y="153622"/>
                </a:lnTo>
                <a:cubicBezTo>
                  <a:pt x="19213" y="153622"/>
                  <a:pt x="17462" y="151424"/>
                  <a:pt x="17462" y="148859"/>
                </a:cubicBezTo>
                <a:cubicBezTo>
                  <a:pt x="17462" y="146295"/>
                  <a:pt x="19213" y="144463"/>
                  <a:pt x="21664" y="144463"/>
                </a:cubicBezTo>
                <a:close/>
                <a:moveTo>
                  <a:pt x="198438" y="96319"/>
                </a:moveTo>
                <a:cubicBezTo>
                  <a:pt x="200602" y="95250"/>
                  <a:pt x="203489" y="95963"/>
                  <a:pt x="204571" y="98101"/>
                </a:cubicBezTo>
                <a:cubicBezTo>
                  <a:pt x="206014" y="100239"/>
                  <a:pt x="205293" y="103091"/>
                  <a:pt x="203128" y="104160"/>
                </a:cubicBezTo>
                <a:lnTo>
                  <a:pt x="189778" y="111644"/>
                </a:lnTo>
                <a:cubicBezTo>
                  <a:pt x="189057" y="112000"/>
                  <a:pt x="188335" y="112357"/>
                  <a:pt x="187613" y="112357"/>
                </a:cubicBezTo>
                <a:cubicBezTo>
                  <a:pt x="186170" y="112357"/>
                  <a:pt x="184727" y="111644"/>
                  <a:pt x="183645" y="110218"/>
                </a:cubicBezTo>
                <a:cubicBezTo>
                  <a:pt x="182562" y="108080"/>
                  <a:pt x="182923" y="105229"/>
                  <a:pt x="185088" y="104160"/>
                </a:cubicBezTo>
                <a:lnTo>
                  <a:pt x="198438" y="96319"/>
                </a:lnTo>
                <a:close/>
                <a:moveTo>
                  <a:pt x="37626" y="96319"/>
                </a:moveTo>
                <a:lnTo>
                  <a:pt x="50776" y="104160"/>
                </a:lnTo>
                <a:cubicBezTo>
                  <a:pt x="52908" y="105229"/>
                  <a:pt x="53619" y="108080"/>
                  <a:pt x="52198" y="110218"/>
                </a:cubicBezTo>
                <a:cubicBezTo>
                  <a:pt x="51487" y="111644"/>
                  <a:pt x="50065" y="112357"/>
                  <a:pt x="48643" y="112357"/>
                </a:cubicBezTo>
                <a:cubicBezTo>
                  <a:pt x="47577" y="112357"/>
                  <a:pt x="47222" y="112000"/>
                  <a:pt x="46156" y="111644"/>
                </a:cubicBezTo>
                <a:lnTo>
                  <a:pt x="33361" y="104160"/>
                </a:lnTo>
                <a:cubicBezTo>
                  <a:pt x="31228" y="103091"/>
                  <a:pt x="30162" y="100239"/>
                  <a:pt x="31583" y="98101"/>
                </a:cubicBezTo>
                <a:cubicBezTo>
                  <a:pt x="33005" y="95963"/>
                  <a:pt x="35493" y="95250"/>
                  <a:pt x="37626" y="96319"/>
                </a:cubicBezTo>
                <a:close/>
                <a:moveTo>
                  <a:pt x="118637" y="87313"/>
                </a:moveTo>
                <a:cubicBezTo>
                  <a:pt x="121167" y="87313"/>
                  <a:pt x="123335" y="89115"/>
                  <a:pt x="123335" y="91638"/>
                </a:cubicBezTo>
                <a:lnTo>
                  <a:pt x="123335" y="144617"/>
                </a:lnTo>
                <a:lnTo>
                  <a:pt x="153691" y="144617"/>
                </a:lnTo>
                <a:cubicBezTo>
                  <a:pt x="156221" y="144617"/>
                  <a:pt x="158389" y="146420"/>
                  <a:pt x="158389" y="148942"/>
                </a:cubicBezTo>
                <a:cubicBezTo>
                  <a:pt x="158389" y="151465"/>
                  <a:pt x="156221" y="153628"/>
                  <a:pt x="153691" y="153628"/>
                </a:cubicBezTo>
                <a:lnTo>
                  <a:pt x="118637" y="153628"/>
                </a:lnTo>
                <a:cubicBezTo>
                  <a:pt x="116469" y="153628"/>
                  <a:pt x="114300" y="151465"/>
                  <a:pt x="114300" y="148942"/>
                </a:cubicBezTo>
                <a:lnTo>
                  <a:pt x="114300" y="91638"/>
                </a:lnTo>
                <a:cubicBezTo>
                  <a:pt x="114300" y="89115"/>
                  <a:pt x="116469" y="87313"/>
                  <a:pt x="118637" y="87313"/>
                </a:cubicBezTo>
                <a:close/>
                <a:moveTo>
                  <a:pt x="168656" y="61790"/>
                </a:moveTo>
                <a:cubicBezTo>
                  <a:pt x="170752" y="62889"/>
                  <a:pt x="171101" y="65820"/>
                  <a:pt x="170053" y="68018"/>
                </a:cubicBezTo>
                <a:lnTo>
                  <a:pt x="162719" y="81574"/>
                </a:lnTo>
                <a:cubicBezTo>
                  <a:pt x="161671" y="83039"/>
                  <a:pt x="160274" y="83772"/>
                  <a:pt x="158877" y="83772"/>
                </a:cubicBezTo>
                <a:cubicBezTo>
                  <a:pt x="158178" y="83772"/>
                  <a:pt x="157480" y="83772"/>
                  <a:pt x="156781" y="83405"/>
                </a:cubicBezTo>
                <a:cubicBezTo>
                  <a:pt x="154686" y="81940"/>
                  <a:pt x="153987" y="79375"/>
                  <a:pt x="155035" y="77177"/>
                </a:cubicBezTo>
                <a:lnTo>
                  <a:pt x="162719" y="63622"/>
                </a:lnTo>
                <a:cubicBezTo>
                  <a:pt x="163767" y="61424"/>
                  <a:pt x="166211" y="60325"/>
                  <a:pt x="168656" y="61790"/>
                </a:cubicBezTo>
                <a:close/>
                <a:moveTo>
                  <a:pt x="68075" y="61790"/>
                </a:moveTo>
                <a:cubicBezTo>
                  <a:pt x="70316" y="60325"/>
                  <a:pt x="73304" y="61424"/>
                  <a:pt x="74425" y="63622"/>
                </a:cubicBezTo>
                <a:lnTo>
                  <a:pt x="82269" y="77177"/>
                </a:lnTo>
                <a:cubicBezTo>
                  <a:pt x="83763" y="79375"/>
                  <a:pt x="83016" y="81940"/>
                  <a:pt x="80775" y="83405"/>
                </a:cubicBezTo>
                <a:cubicBezTo>
                  <a:pt x="80028" y="83772"/>
                  <a:pt x="79281" y="83772"/>
                  <a:pt x="78160" y="83772"/>
                </a:cubicBezTo>
                <a:cubicBezTo>
                  <a:pt x="76666" y="83772"/>
                  <a:pt x="75172" y="83039"/>
                  <a:pt x="74425" y="81574"/>
                </a:cubicBezTo>
                <a:lnTo>
                  <a:pt x="66581" y="68018"/>
                </a:lnTo>
                <a:cubicBezTo>
                  <a:pt x="65087" y="65820"/>
                  <a:pt x="65834" y="62889"/>
                  <a:pt x="68075" y="61790"/>
                </a:cubicBezTo>
                <a:close/>
                <a:moveTo>
                  <a:pt x="118696" y="49213"/>
                </a:moveTo>
                <a:cubicBezTo>
                  <a:pt x="121261" y="49213"/>
                  <a:pt x="123459" y="50964"/>
                  <a:pt x="123459" y="53415"/>
                </a:cubicBezTo>
                <a:lnTo>
                  <a:pt x="123459" y="68473"/>
                </a:lnTo>
                <a:cubicBezTo>
                  <a:pt x="123459" y="70924"/>
                  <a:pt x="121261" y="72675"/>
                  <a:pt x="118696" y="72675"/>
                </a:cubicBezTo>
                <a:cubicBezTo>
                  <a:pt x="116498" y="72675"/>
                  <a:pt x="114300" y="70924"/>
                  <a:pt x="114300" y="68473"/>
                </a:cubicBezTo>
                <a:lnTo>
                  <a:pt x="114300" y="53415"/>
                </a:lnTo>
                <a:cubicBezTo>
                  <a:pt x="114300" y="50964"/>
                  <a:pt x="116498" y="49213"/>
                  <a:pt x="118696" y="49213"/>
                </a:cubicBezTo>
                <a:close/>
                <a:moveTo>
                  <a:pt x="117909" y="38956"/>
                </a:moveTo>
                <a:cubicBezTo>
                  <a:pt x="57876" y="38956"/>
                  <a:pt x="8987" y="88013"/>
                  <a:pt x="8987" y="148251"/>
                </a:cubicBezTo>
                <a:cubicBezTo>
                  <a:pt x="8987" y="208850"/>
                  <a:pt x="57876" y="257907"/>
                  <a:pt x="117909" y="257907"/>
                </a:cubicBezTo>
                <a:cubicBezTo>
                  <a:pt x="177942" y="257907"/>
                  <a:pt x="226831" y="208850"/>
                  <a:pt x="226831" y="148251"/>
                </a:cubicBezTo>
                <a:cubicBezTo>
                  <a:pt x="226831" y="88013"/>
                  <a:pt x="177942" y="38956"/>
                  <a:pt x="117909" y="38956"/>
                </a:cubicBezTo>
                <a:close/>
                <a:moveTo>
                  <a:pt x="72974" y="9018"/>
                </a:moveTo>
                <a:cubicBezTo>
                  <a:pt x="66503" y="9018"/>
                  <a:pt x="60752" y="13346"/>
                  <a:pt x="59673" y="19478"/>
                </a:cubicBezTo>
                <a:lnTo>
                  <a:pt x="53562" y="49417"/>
                </a:lnTo>
                <a:cubicBezTo>
                  <a:pt x="72255" y="37153"/>
                  <a:pt x="94183" y="29939"/>
                  <a:pt x="117909" y="29939"/>
                </a:cubicBezTo>
                <a:cubicBezTo>
                  <a:pt x="141635" y="29939"/>
                  <a:pt x="163923" y="37153"/>
                  <a:pt x="182615" y="49417"/>
                </a:cubicBezTo>
                <a:lnTo>
                  <a:pt x="176145" y="19478"/>
                </a:lnTo>
                <a:cubicBezTo>
                  <a:pt x="175066" y="13346"/>
                  <a:pt x="169674" y="9018"/>
                  <a:pt x="163204" y="9018"/>
                </a:cubicBezTo>
                <a:lnTo>
                  <a:pt x="72974" y="9018"/>
                </a:lnTo>
                <a:close/>
                <a:moveTo>
                  <a:pt x="72974" y="0"/>
                </a:moveTo>
                <a:lnTo>
                  <a:pt x="163204" y="0"/>
                </a:lnTo>
                <a:cubicBezTo>
                  <a:pt x="173988" y="0"/>
                  <a:pt x="182975" y="7575"/>
                  <a:pt x="185132" y="17675"/>
                </a:cubicBezTo>
                <a:lnTo>
                  <a:pt x="193400" y="57353"/>
                </a:lnTo>
                <a:cubicBezTo>
                  <a:pt x="219282" y="78995"/>
                  <a:pt x="236178" y="111820"/>
                  <a:pt x="236178" y="148251"/>
                </a:cubicBezTo>
                <a:cubicBezTo>
                  <a:pt x="236178" y="185043"/>
                  <a:pt x="219282" y="217507"/>
                  <a:pt x="193400" y="239510"/>
                </a:cubicBezTo>
                <a:lnTo>
                  <a:pt x="185132" y="278828"/>
                </a:lnTo>
                <a:cubicBezTo>
                  <a:pt x="182975" y="289288"/>
                  <a:pt x="173988" y="296502"/>
                  <a:pt x="163204" y="296502"/>
                </a:cubicBezTo>
                <a:lnTo>
                  <a:pt x="72974" y="296502"/>
                </a:lnTo>
                <a:cubicBezTo>
                  <a:pt x="62190" y="296502"/>
                  <a:pt x="53203" y="289288"/>
                  <a:pt x="51046" y="278828"/>
                </a:cubicBezTo>
                <a:lnTo>
                  <a:pt x="42778" y="239510"/>
                </a:lnTo>
                <a:cubicBezTo>
                  <a:pt x="16536" y="217507"/>
                  <a:pt x="0" y="185043"/>
                  <a:pt x="0" y="148251"/>
                </a:cubicBezTo>
                <a:cubicBezTo>
                  <a:pt x="0" y="111820"/>
                  <a:pt x="16536" y="78995"/>
                  <a:pt x="42778" y="57353"/>
                </a:cubicBezTo>
                <a:lnTo>
                  <a:pt x="51046" y="17675"/>
                </a:lnTo>
                <a:cubicBezTo>
                  <a:pt x="53203" y="7575"/>
                  <a:pt x="62190" y="0"/>
                  <a:pt x="7297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13" name="Freeform 928">
            <a:extLst>
              <a:ext uri="{FF2B5EF4-FFF2-40B4-BE49-F238E27FC236}">
                <a16:creationId xmlns:a16="http://schemas.microsoft.com/office/drawing/2014/main" id="{E2FD663C-D647-394C-86D3-E0E9B500F212}"/>
              </a:ext>
            </a:extLst>
          </p:cNvPr>
          <p:cNvSpPr>
            <a:spLocks noChangeArrowheads="1"/>
          </p:cNvSpPr>
          <p:nvPr/>
        </p:nvSpPr>
        <p:spPr bwMode="auto">
          <a:xfrm>
            <a:off x="7112662" y="5053710"/>
            <a:ext cx="629635" cy="629635"/>
          </a:xfrm>
          <a:custGeom>
            <a:avLst/>
            <a:gdLst>
              <a:gd name="T0" fmla="*/ 244300 w 296503"/>
              <a:gd name="T1" fmla="*/ 289601 h 296502"/>
              <a:gd name="T2" fmla="*/ 23509 w 296503"/>
              <a:gd name="T3" fmla="*/ 157944 h 296502"/>
              <a:gd name="T4" fmla="*/ 30411 w 296503"/>
              <a:gd name="T5" fmla="*/ 164333 h 296502"/>
              <a:gd name="T6" fmla="*/ 22360 w 296503"/>
              <a:gd name="T7" fmla="*/ 161138 h 296502"/>
              <a:gd name="T8" fmla="*/ 31559 w 296503"/>
              <a:gd name="T9" fmla="*/ 113031 h 296502"/>
              <a:gd name="T10" fmla="*/ 26962 w 296503"/>
              <a:gd name="T11" fmla="*/ 108609 h 296502"/>
              <a:gd name="T12" fmla="*/ 155497 w 296503"/>
              <a:gd name="T13" fmla="*/ 210850 h 296502"/>
              <a:gd name="T14" fmla="*/ 123601 w 296503"/>
              <a:gd name="T15" fmla="*/ 212665 h 296502"/>
              <a:gd name="T16" fmla="*/ 119250 w 296503"/>
              <a:gd name="T17" fmla="*/ 232988 h 296502"/>
              <a:gd name="T18" fmla="*/ 176882 w 296503"/>
              <a:gd name="T19" fmla="*/ 265287 h 296502"/>
              <a:gd name="T20" fmla="*/ 233789 w 296503"/>
              <a:gd name="T21" fmla="*/ 168391 h 296502"/>
              <a:gd name="T22" fmla="*/ 222189 w 296503"/>
              <a:gd name="T23" fmla="*/ 166939 h 296502"/>
              <a:gd name="T24" fmla="*/ 201167 w 296503"/>
              <a:gd name="T25" fmla="*/ 162583 h 296502"/>
              <a:gd name="T26" fmla="*/ 176520 w 296503"/>
              <a:gd name="T27" fmla="*/ 162221 h 296502"/>
              <a:gd name="T28" fmla="*/ 164559 w 296503"/>
              <a:gd name="T29" fmla="*/ 99437 h 296502"/>
              <a:gd name="T30" fmla="*/ 275941 w 296503"/>
              <a:gd name="T31" fmla="*/ 134276 h 296502"/>
              <a:gd name="T32" fmla="*/ 266726 w 296503"/>
              <a:gd name="T33" fmla="*/ 92166 h 296502"/>
              <a:gd name="T34" fmla="*/ 30411 w 296503"/>
              <a:gd name="T35" fmla="*/ 62469 h 296502"/>
              <a:gd name="T36" fmla="*/ 26962 w 296503"/>
              <a:gd name="T37" fmla="*/ 69922 h 296502"/>
              <a:gd name="T38" fmla="*/ 23509 w 296503"/>
              <a:gd name="T39" fmla="*/ 62469 h 296502"/>
              <a:gd name="T40" fmla="*/ 213658 w 296503"/>
              <a:gd name="T41" fmla="*/ 78062 h 296502"/>
              <a:gd name="T42" fmla="*/ 204624 w 296503"/>
              <a:gd name="T43" fmla="*/ 136966 h 296502"/>
              <a:gd name="T44" fmla="*/ 113199 w 296503"/>
              <a:gd name="T45" fmla="*/ 58548 h 296502"/>
              <a:gd name="T46" fmla="*/ 113199 w 296503"/>
              <a:gd name="T47" fmla="*/ 169489 h 296502"/>
              <a:gd name="T48" fmla="*/ 133074 w 296503"/>
              <a:gd name="T49" fmla="*/ 178524 h 296502"/>
              <a:gd name="T50" fmla="*/ 84650 w 296503"/>
              <a:gd name="T51" fmla="*/ 78062 h 296502"/>
              <a:gd name="T52" fmla="*/ 54370 w 296503"/>
              <a:gd name="T53" fmla="*/ 217021 h 296502"/>
              <a:gd name="T54" fmla="*/ 146436 w 296503"/>
              <a:gd name="T55" fmla="*/ 205043 h 296502"/>
              <a:gd name="T56" fmla="*/ 182319 w 296503"/>
              <a:gd name="T57" fmla="*/ 105970 h 296502"/>
              <a:gd name="T58" fmla="*/ 212041 w 296503"/>
              <a:gd name="T59" fmla="*/ 149519 h 296502"/>
              <a:gd name="T60" fmla="*/ 252999 w 296503"/>
              <a:gd name="T61" fmla="*/ 177100 h 296502"/>
              <a:gd name="T62" fmla="*/ 271122 w 296503"/>
              <a:gd name="T63" fmla="*/ 217021 h 296502"/>
              <a:gd name="T64" fmla="*/ 271122 w 296503"/>
              <a:gd name="T65" fmla="*/ 9073 h 296502"/>
              <a:gd name="T66" fmla="*/ 248650 w 296503"/>
              <a:gd name="T67" fmla="*/ 153873 h 296502"/>
              <a:gd name="T68" fmla="*/ 54370 w 296503"/>
              <a:gd name="T69" fmla="*/ 9073 h 296502"/>
              <a:gd name="T70" fmla="*/ 9062 w 296503"/>
              <a:gd name="T71" fmla="*/ 198875 h 296502"/>
              <a:gd name="T72" fmla="*/ 45309 w 296503"/>
              <a:gd name="T73" fmla="*/ 9073 h 296502"/>
              <a:gd name="T74" fmla="*/ 271122 w 296503"/>
              <a:gd name="T75" fmla="*/ 0 h 296502"/>
              <a:gd name="T76" fmla="*/ 271122 w 296503"/>
              <a:gd name="T77" fmla="*/ 226093 h 296502"/>
              <a:gd name="T78" fmla="*/ 248650 w 296503"/>
              <a:gd name="T79" fmla="*/ 298311 h 296502"/>
              <a:gd name="T80" fmla="*/ 172171 w 296503"/>
              <a:gd name="T81" fmla="*/ 273634 h 296502"/>
              <a:gd name="T82" fmla="*/ 97141 w 296503"/>
              <a:gd name="T83" fmla="*/ 244600 h 296502"/>
              <a:gd name="T84" fmla="*/ 90253 w 296503"/>
              <a:gd name="T85" fmla="*/ 226093 h 296502"/>
              <a:gd name="T86" fmla="*/ 0 w 296503"/>
              <a:gd name="T87" fmla="*/ 27218 h 29650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296503" h="296502">
                <a:moveTo>
                  <a:pt x="180496" y="272696"/>
                </a:moveTo>
                <a:lnTo>
                  <a:pt x="180496" y="287845"/>
                </a:lnTo>
                <a:lnTo>
                  <a:pt x="242822" y="287845"/>
                </a:lnTo>
                <a:lnTo>
                  <a:pt x="242822" y="272696"/>
                </a:lnTo>
                <a:lnTo>
                  <a:pt x="180496" y="272696"/>
                </a:lnTo>
                <a:close/>
                <a:moveTo>
                  <a:pt x="23368" y="156986"/>
                </a:moveTo>
                <a:cubicBezTo>
                  <a:pt x="25273" y="155575"/>
                  <a:pt x="28321" y="155575"/>
                  <a:pt x="30226" y="156986"/>
                </a:cubicBezTo>
                <a:cubicBezTo>
                  <a:pt x="30988" y="158044"/>
                  <a:pt x="31369" y="159103"/>
                  <a:pt x="31369" y="160161"/>
                </a:cubicBezTo>
                <a:cubicBezTo>
                  <a:pt x="31369" y="161572"/>
                  <a:pt x="30988" y="162631"/>
                  <a:pt x="30226" y="163336"/>
                </a:cubicBezTo>
                <a:cubicBezTo>
                  <a:pt x="29083" y="164042"/>
                  <a:pt x="27940" y="164747"/>
                  <a:pt x="26797" y="164747"/>
                </a:cubicBezTo>
                <a:cubicBezTo>
                  <a:pt x="25654" y="164747"/>
                  <a:pt x="24130" y="164042"/>
                  <a:pt x="23368" y="163336"/>
                </a:cubicBezTo>
                <a:cubicBezTo>
                  <a:pt x="22606" y="162631"/>
                  <a:pt x="22225" y="161572"/>
                  <a:pt x="22225" y="160161"/>
                </a:cubicBezTo>
                <a:cubicBezTo>
                  <a:pt x="22225" y="159103"/>
                  <a:pt x="22606" y="158044"/>
                  <a:pt x="23368" y="156986"/>
                </a:cubicBezTo>
                <a:close/>
                <a:moveTo>
                  <a:pt x="26797" y="107950"/>
                </a:moveTo>
                <a:cubicBezTo>
                  <a:pt x="29464" y="107950"/>
                  <a:pt x="31369" y="109782"/>
                  <a:pt x="31369" y="112346"/>
                </a:cubicBezTo>
                <a:cubicBezTo>
                  <a:pt x="31369" y="115277"/>
                  <a:pt x="29464" y="117109"/>
                  <a:pt x="26797" y="117109"/>
                </a:cubicBezTo>
                <a:cubicBezTo>
                  <a:pt x="24130" y="117109"/>
                  <a:pt x="22225" y="115277"/>
                  <a:pt x="22225" y="112346"/>
                </a:cubicBezTo>
                <a:cubicBezTo>
                  <a:pt x="22225" y="109782"/>
                  <a:pt x="24130" y="107950"/>
                  <a:pt x="26797" y="107950"/>
                </a:cubicBezTo>
                <a:close/>
                <a:moveTo>
                  <a:pt x="163563" y="98834"/>
                </a:moveTo>
                <a:cubicBezTo>
                  <a:pt x="158880" y="98834"/>
                  <a:pt x="154556" y="101720"/>
                  <a:pt x="154556" y="105327"/>
                </a:cubicBezTo>
                <a:lnTo>
                  <a:pt x="154556" y="209572"/>
                </a:lnTo>
                <a:cubicBezTo>
                  <a:pt x="154556" y="211014"/>
                  <a:pt x="153836" y="212457"/>
                  <a:pt x="152755" y="213179"/>
                </a:cubicBezTo>
                <a:cubicBezTo>
                  <a:pt x="152034" y="213900"/>
                  <a:pt x="150233" y="214261"/>
                  <a:pt x="148792" y="213900"/>
                </a:cubicBezTo>
                <a:cubicBezTo>
                  <a:pt x="145189" y="212818"/>
                  <a:pt x="134741" y="210654"/>
                  <a:pt x="122853" y="211375"/>
                </a:cubicBezTo>
                <a:cubicBezTo>
                  <a:pt x="109162" y="212818"/>
                  <a:pt x="99075" y="218950"/>
                  <a:pt x="98354" y="226164"/>
                </a:cubicBezTo>
                <a:cubicBezTo>
                  <a:pt x="98354" y="229411"/>
                  <a:pt x="98714" y="231936"/>
                  <a:pt x="99075" y="233378"/>
                </a:cubicBezTo>
                <a:cubicBezTo>
                  <a:pt x="103758" y="232657"/>
                  <a:pt x="112044" y="231575"/>
                  <a:pt x="118529" y="231575"/>
                </a:cubicBezTo>
                <a:cubicBezTo>
                  <a:pt x="121772" y="231575"/>
                  <a:pt x="124654" y="231575"/>
                  <a:pt x="126816" y="232296"/>
                </a:cubicBezTo>
                <a:cubicBezTo>
                  <a:pt x="138344" y="236264"/>
                  <a:pt x="148792" y="244560"/>
                  <a:pt x="158519" y="252496"/>
                </a:cubicBezTo>
                <a:cubicBezTo>
                  <a:pt x="165004" y="257907"/>
                  <a:pt x="172570" y="263678"/>
                  <a:pt x="175812" y="263678"/>
                </a:cubicBezTo>
                <a:lnTo>
                  <a:pt x="242822" y="263678"/>
                </a:lnTo>
                <a:lnTo>
                  <a:pt x="242822" y="177108"/>
                </a:lnTo>
                <a:cubicBezTo>
                  <a:pt x="242102" y="171337"/>
                  <a:pt x="237418" y="167369"/>
                  <a:pt x="232375" y="167369"/>
                </a:cubicBezTo>
                <a:cubicBezTo>
                  <a:pt x="230573" y="167369"/>
                  <a:pt x="228772" y="167729"/>
                  <a:pt x="227331" y="168812"/>
                </a:cubicBezTo>
                <a:cubicBezTo>
                  <a:pt x="226250" y="169533"/>
                  <a:pt x="224809" y="169533"/>
                  <a:pt x="223368" y="168812"/>
                </a:cubicBezTo>
                <a:cubicBezTo>
                  <a:pt x="221927" y="168090"/>
                  <a:pt x="221206" y="167008"/>
                  <a:pt x="220846" y="165926"/>
                </a:cubicBezTo>
                <a:cubicBezTo>
                  <a:pt x="219765" y="160876"/>
                  <a:pt x="215442" y="157269"/>
                  <a:pt x="210758" y="157269"/>
                </a:cubicBezTo>
                <a:cubicBezTo>
                  <a:pt x="208236" y="157269"/>
                  <a:pt x="205715" y="158712"/>
                  <a:pt x="203553" y="160515"/>
                </a:cubicBezTo>
                <a:cubicBezTo>
                  <a:pt x="202832" y="161237"/>
                  <a:pt x="201391" y="161597"/>
                  <a:pt x="199950" y="161597"/>
                </a:cubicBezTo>
                <a:cubicBezTo>
                  <a:pt x="198869" y="161597"/>
                  <a:pt x="197789" y="160876"/>
                  <a:pt x="197068" y="159794"/>
                </a:cubicBezTo>
                <a:cubicBezTo>
                  <a:pt x="193105" y="154383"/>
                  <a:pt x="184459" y="154383"/>
                  <a:pt x="180496" y="159794"/>
                </a:cubicBezTo>
                <a:cubicBezTo>
                  <a:pt x="179415" y="161237"/>
                  <a:pt x="177253" y="161958"/>
                  <a:pt x="175452" y="161237"/>
                </a:cubicBezTo>
                <a:cubicBezTo>
                  <a:pt x="173651" y="160515"/>
                  <a:pt x="172570" y="159072"/>
                  <a:pt x="172570" y="156908"/>
                </a:cubicBezTo>
                <a:lnTo>
                  <a:pt x="172570" y="105327"/>
                </a:lnTo>
                <a:cubicBezTo>
                  <a:pt x="172570" y="101720"/>
                  <a:pt x="168247" y="98834"/>
                  <a:pt x="163563" y="98834"/>
                </a:cubicBezTo>
                <a:close/>
                <a:moveTo>
                  <a:pt x="269509" y="87313"/>
                </a:moveTo>
                <a:cubicBezTo>
                  <a:pt x="272074" y="87313"/>
                  <a:pt x="274272" y="89102"/>
                  <a:pt x="274272" y="91606"/>
                </a:cubicBezTo>
                <a:lnTo>
                  <a:pt x="274272" y="133462"/>
                </a:lnTo>
                <a:cubicBezTo>
                  <a:pt x="274272" y="135967"/>
                  <a:pt x="272074" y="137755"/>
                  <a:pt x="269509" y="137755"/>
                </a:cubicBezTo>
                <a:cubicBezTo>
                  <a:pt x="267311" y="137755"/>
                  <a:pt x="265113" y="135967"/>
                  <a:pt x="265113" y="133462"/>
                </a:cubicBezTo>
                <a:lnTo>
                  <a:pt x="265113" y="91606"/>
                </a:lnTo>
                <a:cubicBezTo>
                  <a:pt x="265113" y="89102"/>
                  <a:pt x="267311" y="87313"/>
                  <a:pt x="269509" y="87313"/>
                </a:cubicBezTo>
                <a:close/>
                <a:moveTo>
                  <a:pt x="23368" y="62089"/>
                </a:moveTo>
                <a:cubicBezTo>
                  <a:pt x="25273" y="60325"/>
                  <a:pt x="28321" y="60325"/>
                  <a:pt x="30226" y="62089"/>
                </a:cubicBezTo>
                <a:cubicBezTo>
                  <a:pt x="30988" y="62794"/>
                  <a:pt x="31369" y="63853"/>
                  <a:pt x="31369" y="65264"/>
                </a:cubicBezTo>
                <a:cubicBezTo>
                  <a:pt x="31369" y="66322"/>
                  <a:pt x="30988" y="67381"/>
                  <a:pt x="30226" y="68439"/>
                </a:cubicBezTo>
                <a:cubicBezTo>
                  <a:pt x="29083" y="68792"/>
                  <a:pt x="27940" y="69497"/>
                  <a:pt x="26797" y="69497"/>
                </a:cubicBezTo>
                <a:cubicBezTo>
                  <a:pt x="25273" y="69497"/>
                  <a:pt x="24130" y="68792"/>
                  <a:pt x="23368" y="68439"/>
                </a:cubicBezTo>
                <a:cubicBezTo>
                  <a:pt x="22606" y="67381"/>
                  <a:pt x="22225" y="66322"/>
                  <a:pt x="22225" y="65264"/>
                </a:cubicBezTo>
                <a:cubicBezTo>
                  <a:pt x="22225" y="63853"/>
                  <a:pt x="22606" y="62794"/>
                  <a:pt x="23368" y="62089"/>
                </a:cubicBezTo>
                <a:close/>
                <a:moveTo>
                  <a:pt x="112514" y="49213"/>
                </a:moveTo>
                <a:lnTo>
                  <a:pt x="183990" y="49213"/>
                </a:lnTo>
                <a:cubicBezTo>
                  <a:pt x="199794" y="49213"/>
                  <a:pt x="212366" y="61784"/>
                  <a:pt x="212366" y="77588"/>
                </a:cubicBezTo>
                <a:lnTo>
                  <a:pt x="212366" y="136135"/>
                </a:lnTo>
                <a:cubicBezTo>
                  <a:pt x="212366" y="138649"/>
                  <a:pt x="210570" y="140445"/>
                  <a:pt x="208056" y="140445"/>
                </a:cubicBezTo>
                <a:cubicBezTo>
                  <a:pt x="205541" y="140445"/>
                  <a:pt x="203386" y="138649"/>
                  <a:pt x="203386" y="136135"/>
                </a:cubicBezTo>
                <a:lnTo>
                  <a:pt x="203386" y="77588"/>
                </a:lnTo>
                <a:cubicBezTo>
                  <a:pt x="203386" y="66813"/>
                  <a:pt x="194766" y="58193"/>
                  <a:pt x="183990" y="58193"/>
                </a:cubicBezTo>
                <a:lnTo>
                  <a:pt x="112514" y="58193"/>
                </a:lnTo>
                <a:cubicBezTo>
                  <a:pt x="101738" y="58193"/>
                  <a:pt x="93118" y="66813"/>
                  <a:pt x="93118" y="77588"/>
                </a:cubicBezTo>
                <a:lnTo>
                  <a:pt x="93118" y="149065"/>
                </a:lnTo>
                <a:cubicBezTo>
                  <a:pt x="93118" y="159841"/>
                  <a:pt x="101738" y="168461"/>
                  <a:pt x="112514" y="168461"/>
                </a:cubicBezTo>
                <a:lnTo>
                  <a:pt x="132269" y="168461"/>
                </a:lnTo>
                <a:cubicBezTo>
                  <a:pt x="134783" y="168461"/>
                  <a:pt x="136579" y="170616"/>
                  <a:pt x="136579" y="173131"/>
                </a:cubicBezTo>
                <a:cubicBezTo>
                  <a:pt x="136579" y="175645"/>
                  <a:pt x="134783" y="177441"/>
                  <a:pt x="132269" y="177441"/>
                </a:cubicBezTo>
                <a:lnTo>
                  <a:pt x="112514" y="177441"/>
                </a:lnTo>
                <a:cubicBezTo>
                  <a:pt x="96710" y="177441"/>
                  <a:pt x="84138" y="164869"/>
                  <a:pt x="84138" y="149065"/>
                </a:cubicBezTo>
                <a:lnTo>
                  <a:pt x="84138" y="77588"/>
                </a:lnTo>
                <a:cubicBezTo>
                  <a:pt x="84138" y="61784"/>
                  <a:pt x="96710" y="49213"/>
                  <a:pt x="112514" y="49213"/>
                </a:cubicBezTo>
                <a:close/>
                <a:moveTo>
                  <a:pt x="54040" y="9018"/>
                </a:moveTo>
                <a:lnTo>
                  <a:pt x="54040" y="215704"/>
                </a:lnTo>
                <a:lnTo>
                  <a:pt x="93310" y="215704"/>
                </a:lnTo>
                <a:cubicBezTo>
                  <a:pt x="98354" y="208850"/>
                  <a:pt x="108802" y="203800"/>
                  <a:pt x="122132" y="202718"/>
                </a:cubicBezTo>
                <a:cubicBezTo>
                  <a:pt x="131499" y="201636"/>
                  <a:pt x="139785" y="202718"/>
                  <a:pt x="145550" y="203800"/>
                </a:cubicBezTo>
                <a:lnTo>
                  <a:pt x="145550" y="105327"/>
                </a:lnTo>
                <a:cubicBezTo>
                  <a:pt x="145550" y="97031"/>
                  <a:pt x="153836" y="89816"/>
                  <a:pt x="163563" y="89816"/>
                </a:cubicBezTo>
                <a:cubicBezTo>
                  <a:pt x="173290" y="89816"/>
                  <a:pt x="181216" y="97031"/>
                  <a:pt x="181216" y="105327"/>
                </a:cubicBezTo>
                <a:lnTo>
                  <a:pt x="181216" y="147890"/>
                </a:lnTo>
                <a:cubicBezTo>
                  <a:pt x="187701" y="145366"/>
                  <a:pt x="195627" y="146808"/>
                  <a:pt x="201031" y="151137"/>
                </a:cubicBezTo>
                <a:cubicBezTo>
                  <a:pt x="203913" y="149333"/>
                  <a:pt x="207156" y="148612"/>
                  <a:pt x="210758" y="148612"/>
                </a:cubicBezTo>
                <a:cubicBezTo>
                  <a:pt x="217964" y="148612"/>
                  <a:pt x="224449" y="152940"/>
                  <a:pt x="227691" y="159072"/>
                </a:cubicBezTo>
                <a:cubicBezTo>
                  <a:pt x="229132" y="158712"/>
                  <a:pt x="230933" y="158351"/>
                  <a:pt x="232375" y="158351"/>
                </a:cubicBezTo>
                <a:cubicBezTo>
                  <a:pt x="242102" y="158351"/>
                  <a:pt x="250388" y="165926"/>
                  <a:pt x="251469" y="176026"/>
                </a:cubicBezTo>
                <a:cubicBezTo>
                  <a:pt x="251469" y="176026"/>
                  <a:pt x="251469" y="176747"/>
                  <a:pt x="251469" y="177108"/>
                </a:cubicBezTo>
                <a:lnTo>
                  <a:pt x="251469" y="215704"/>
                </a:lnTo>
                <a:lnTo>
                  <a:pt x="269482" y="215704"/>
                </a:lnTo>
                <a:cubicBezTo>
                  <a:pt x="279570" y="215704"/>
                  <a:pt x="287496" y="207768"/>
                  <a:pt x="287496" y="197668"/>
                </a:cubicBezTo>
                <a:lnTo>
                  <a:pt x="287496" y="27053"/>
                </a:lnTo>
                <a:cubicBezTo>
                  <a:pt x="287496" y="16953"/>
                  <a:pt x="279570" y="9018"/>
                  <a:pt x="269482" y="9018"/>
                </a:cubicBezTo>
                <a:lnTo>
                  <a:pt x="251469" y="9018"/>
                </a:lnTo>
                <a:lnTo>
                  <a:pt x="251469" y="148251"/>
                </a:lnTo>
                <a:cubicBezTo>
                  <a:pt x="251469" y="150776"/>
                  <a:pt x="249668" y="152940"/>
                  <a:pt x="247146" y="152940"/>
                </a:cubicBezTo>
                <a:cubicBezTo>
                  <a:pt x="244624" y="152940"/>
                  <a:pt x="242822" y="150776"/>
                  <a:pt x="242822" y="148251"/>
                </a:cubicBezTo>
                <a:lnTo>
                  <a:pt x="242822" y="9018"/>
                </a:lnTo>
                <a:lnTo>
                  <a:pt x="54040" y="9018"/>
                </a:lnTo>
                <a:close/>
                <a:moveTo>
                  <a:pt x="27020" y="9018"/>
                </a:moveTo>
                <a:cubicBezTo>
                  <a:pt x="16932" y="9018"/>
                  <a:pt x="9007" y="16953"/>
                  <a:pt x="9007" y="27053"/>
                </a:cubicBezTo>
                <a:lnTo>
                  <a:pt x="9007" y="197668"/>
                </a:lnTo>
                <a:cubicBezTo>
                  <a:pt x="9007" y="207768"/>
                  <a:pt x="16932" y="215704"/>
                  <a:pt x="27020" y="215704"/>
                </a:cubicBezTo>
                <a:lnTo>
                  <a:pt x="45034" y="215704"/>
                </a:lnTo>
                <a:lnTo>
                  <a:pt x="45034" y="9018"/>
                </a:lnTo>
                <a:lnTo>
                  <a:pt x="27020" y="9018"/>
                </a:lnTo>
                <a:close/>
                <a:moveTo>
                  <a:pt x="27020" y="0"/>
                </a:moveTo>
                <a:lnTo>
                  <a:pt x="269482" y="0"/>
                </a:lnTo>
                <a:cubicBezTo>
                  <a:pt x="284614" y="0"/>
                  <a:pt x="296503" y="11903"/>
                  <a:pt x="296503" y="27053"/>
                </a:cubicBezTo>
                <a:lnTo>
                  <a:pt x="296503" y="197668"/>
                </a:lnTo>
                <a:cubicBezTo>
                  <a:pt x="296503" y="212457"/>
                  <a:pt x="284614" y="224721"/>
                  <a:pt x="269482" y="224721"/>
                </a:cubicBezTo>
                <a:lnTo>
                  <a:pt x="251469" y="224721"/>
                </a:lnTo>
                <a:lnTo>
                  <a:pt x="251469" y="292174"/>
                </a:lnTo>
                <a:cubicBezTo>
                  <a:pt x="251469" y="294699"/>
                  <a:pt x="249668" y="296502"/>
                  <a:pt x="247146" y="296502"/>
                </a:cubicBezTo>
                <a:lnTo>
                  <a:pt x="175812" y="296502"/>
                </a:lnTo>
                <a:cubicBezTo>
                  <a:pt x="173290" y="296502"/>
                  <a:pt x="171129" y="294699"/>
                  <a:pt x="171129" y="292174"/>
                </a:cubicBezTo>
                <a:lnTo>
                  <a:pt x="171129" y="271974"/>
                </a:lnTo>
                <a:cubicBezTo>
                  <a:pt x="165725" y="269810"/>
                  <a:pt x="159960" y="265121"/>
                  <a:pt x="152755" y="259349"/>
                </a:cubicBezTo>
                <a:cubicBezTo>
                  <a:pt x="143748" y="252135"/>
                  <a:pt x="134021" y="244200"/>
                  <a:pt x="123933" y="240953"/>
                </a:cubicBezTo>
                <a:cubicBezTo>
                  <a:pt x="119610" y="239510"/>
                  <a:pt x="105199" y="241314"/>
                  <a:pt x="96553" y="243117"/>
                </a:cubicBezTo>
                <a:cubicBezTo>
                  <a:pt x="94751" y="243478"/>
                  <a:pt x="92950" y="242757"/>
                  <a:pt x="91869" y="240953"/>
                </a:cubicBezTo>
                <a:cubicBezTo>
                  <a:pt x="91509" y="240232"/>
                  <a:pt x="89347" y="235903"/>
                  <a:pt x="89708" y="225803"/>
                </a:cubicBezTo>
                <a:cubicBezTo>
                  <a:pt x="89708" y="225443"/>
                  <a:pt x="89708" y="225082"/>
                  <a:pt x="89708" y="224721"/>
                </a:cubicBezTo>
                <a:lnTo>
                  <a:pt x="27020" y="224721"/>
                </a:lnTo>
                <a:cubicBezTo>
                  <a:pt x="12249" y="224721"/>
                  <a:pt x="0" y="212457"/>
                  <a:pt x="0" y="197668"/>
                </a:cubicBezTo>
                <a:lnTo>
                  <a:pt x="0" y="27053"/>
                </a:lnTo>
                <a:cubicBezTo>
                  <a:pt x="0" y="11903"/>
                  <a:pt x="12249" y="0"/>
                  <a:pt x="2702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14" name="Freeform 935">
            <a:extLst>
              <a:ext uri="{FF2B5EF4-FFF2-40B4-BE49-F238E27FC236}">
                <a16:creationId xmlns:a16="http://schemas.microsoft.com/office/drawing/2014/main" id="{9D0D8ECA-72E3-9547-92DC-BEC3D839EF47}"/>
              </a:ext>
            </a:extLst>
          </p:cNvPr>
          <p:cNvSpPr>
            <a:spLocks noChangeArrowheads="1"/>
          </p:cNvSpPr>
          <p:nvPr/>
        </p:nvSpPr>
        <p:spPr bwMode="auto">
          <a:xfrm>
            <a:off x="4420991" y="2187182"/>
            <a:ext cx="629635" cy="629635"/>
          </a:xfrm>
          <a:custGeom>
            <a:avLst/>
            <a:gdLst>
              <a:gd name="T0" fmla="*/ 148178 w 296503"/>
              <a:gd name="T1" fmla="*/ 236431 h 296502"/>
              <a:gd name="T2" fmla="*/ 148178 w 296503"/>
              <a:gd name="T3" fmla="*/ 196455 h 296502"/>
              <a:gd name="T4" fmla="*/ 124579 w 296503"/>
              <a:gd name="T5" fmla="*/ 221027 h 296502"/>
              <a:gd name="T6" fmla="*/ 137173 w 296503"/>
              <a:gd name="T7" fmla="*/ 175024 h 296502"/>
              <a:gd name="T8" fmla="*/ 123823 w 296503"/>
              <a:gd name="T9" fmla="*/ 180478 h 296502"/>
              <a:gd name="T10" fmla="*/ 108310 w 296503"/>
              <a:gd name="T11" fmla="*/ 196481 h 296502"/>
              <a:gd name="T12" fmla="*/ 102538 w 296503"/>
              <a:gd name="T13" fmla="*/ 209936 h 296502"/>
              <a:gd name="T14" fmla="*/ 81252 w 296503"/>
              <a:gd name="T15" fmla="*/ 229211 h 296502"/>
              <a:gd name="T16" fmla="*/ 108310 w 296503"/>
              <a:gd name="T17" fmla="*/ 241213 h 296502"/>
              <a:gd name="T18" fmla="*/ 106507 w 296503"/>
              <a:gd name="T19" fmla="*/ 274672 h 296502"/>
              <a:gd name="T20" fmla="*/ 134286 w 296503"/>
              <a:gd name="T21" fmla="*/ 263762 h 296502"/>
              <a:gd name="T22" fmla="*/ 156294 w 296503"/>
              <a:gd name="T23" fmla="*/ 288855 h 296502"/>
              <a:gd name="T24" fmla="*/ 168198 w 296503"/>
              <a:gd name="T25" fmla="*/ 261580 h 296502"/>
              <a:gd name="T26" fmla="*/ 201389 w 296503"/>
              <a:gd name="T27" fmla="*/ 263398 h 296502"/>
              <a:gd name="T28" fmla="*/ 190567 w 296503"/>
              <a:gd name="T29" fmla="*/ 235395 h 296502"/>
              <a:gd name="T30" fmla="*/ 215820 w 296503"/>
              <a:gd name="T31" fmla="*/ 221574 h 296502"/>
              <a:gd name="T32" fmla="*/ 190567 w 296503"/>
              <a:gd name="T33" fmla="*/ 207028 h 296502"/>
              <a:gd name="T34" fmla="*/ 201389 w 296503"/>
              <a:gd name="T35" fmla="*/ 179024 h 296502"/>
              <a:gd name="T36" fmla="*/ 168198 w 296503"/>
              <a:gd name="T37" fmla="*/ 180842 h 296502"/>
              <a:gd name="T38" fmla="*/ 156294 w 296503"/>
              <a:gd name="T39" fmla="*/ 153567 h 296502"/>
              <a:gd name="T40" fmla="*/ 160984 w 296503"/>
              <a:gd name="T41" fmla="*/ 145202 h 296502"/>
              <a:gd name="T42" fmla="*/ 169642 w 296503"/>
              <a:gd name="T43" fmla="*/ 171750 h 296502"/>
              <a:gd name="T44" fmla="*/ 210409 w 296503"/>
              <a:gd name="T45" fmla="*/ 176479 h 296502"/>
              <a:gd name="T46" fmla="*/ 198504 w 296503"/>
              <a:gd name="T47" fmla="*/ 201572 h 296502"/>
              <a:gd name="T48" fmla="*/ 224840 w 296503"/>
              <a:gd name="T49" fmla="*/ 221574 h 296502"/>
              <a:gd name="T50" fmla="*/ 198504 w 296503"/>
              <a:gd name="T51" fmla="*/ 240850 h 296502"/>
              <a:gd name="T52" fmla="*/ 210409 w 296503"/>
              <a:gd name="T53" fmla="*/ 266307 h 296502"/>
              <a:gd name="T54" fmla="*/ 169642 w 296503"/>
              <a:gd name="T55" fmla="*/ 270672 h 296502"/>
              <a:gd name="T56" fmla="*/ 160984 w 296503"/>
              <a:gd name="T57" fmla="*/ 297584 h 296502"/>
              <a:gd name="T58" fmla="*/ 132482 w 296503"/>
              <a:gd name="T59" fmla="*/ 293583 h 296502"/>
              <a:gd name="T60" fmla="*/ 109032 w 296503"/>
              <a:gd name="T61" fmla="*/ 284128 h 296502"/>
              <a:gd name="T62" fmla="*/ 86303 w 296503"/>
              <a:gd name="T63" fmla="*/ 260852 h 296502"/>
              <a:gd name="T64" fmla="*/ 76563 w 296503"/>
              <a:gd name="T65" fmla="*/ 237577 h 296502"/>
              <a:gd name="T66" fmla="*/ 72954 w 296503"/>
              <a:gd name="T67" fmla="*/ 208846 h 296502"/>
              <a:gd name="T68" fmla="*/ 99290 w 296503"/>
              <a:gd name="T69" fmla="*/ 199754 h 296502"/>
              <a:gd name="T70" fmla="*/ 103981 w 296503"/>
              <a:gd name="T71" fmla="*/ 158657 h 296502"/>
              <a:gd name="T72" fmla="*/ 128875 w 296503"/>
              <a:gd name="T73" fmla="*/ 171022 h 296502"/>
              <a:gd name="T74" fmla="*/ 34729 w 296503"/>
              <a:gd name="T75" fmla="*/ 108609 h 296502"/>
              <a:gd name="T76" fmla="*/ 107053 w 296503"/>
              <a:gd name="T77" fmla="*/ 117809 h 296502"/>
              <a:gd name="T78" fmla="*/ 34729 w 296503"/>
              <a:gd name="T79" fmla="*/ 108609 h 296502"/>
              <a:gd name="T80" fmla="*/ 232822 w 296503"/>
              <a:gd name="T81" fmla="*/ 76475 h 296502"/>
              <a:gd name="T82" fmla="*/ 151731 w 296503"/>
              <a:gd name="T83" fmla="*/ 76475 h 296502"/>
              <a:gd name="T84" fmla="*/ 44944 w 296503"/>
              <a:gd name="T85" fmla="*/ 72260 h 296502"/>
              <a:gd name="T86" fmla="*/ 143535 w 296503"/>
              <a:gd name="T87" fmla="*/ 100801 h 296502"/>
              <a:gd name="T88" fmla="*/ 252999 w 296503"/>
              <a:gd name="T89" fmla="*/ 45163 h 296502"/>
              <a:gd name="T90" fmla="*/ 8700 w 296503"/>
              <a:gd name="T91" fmla="*/ 28544 h 296502"/>
              <a:gd name="T92" fmla="*/ 36247 w 296503"/>
              <a:gd name="T93" fmla="*/ 72260 h 296502"/>
              <a:gd name="T94" fmla="*/ 257349 w 296503"/>
              <a:gd name="T95" fmla="*/ 36130 h 296502"/>
              <a:gd name="T96" fmla="*/ 269673 w 296503"/>
              <a:gd name="T97" fmla="*/ 108388 h 296502"/>
              <a:gd name="T98" fmla="*/ 269673 w 296503"/>
              <a:gd name="T99" fmla="*/ 9033 h 296502"/>
              <a:gd name="T100" fmla="*/ 269673 w 296503"/>
              <a:gd name="T101" fmla="*/ 0 h 296502"/>
              <a:gd name="T102" fmla="*/ 269673 w 296503"/>
              <a:gd name="T103" fmla="*/ 261578 h 296502"/>
              <a:gd name="T104" fmla="*/ 227627 w 296503"/>
              <a:gd name="T105" fmla="*/ 252184 h 296502"/>
              <a:gd name="T106" fmla="*/ 289245 w 296503"/>
              <a:gd name="T107" fmla="*/ 136569 h 296502"/>
              <a:gd name="T108" fmla="*/ 137012 w 296503"/>
              <a:gd name="T109" fmla="*/ 107304 h 296502"/>
              <a:gd name="T110" fmla="*/ 28271 w 296503"/>
              <a:gd name="T111" fmla="*/ 80929 h 296502"/>
              <a:gd name="T112" fmla="*/ 28271 w 296503"/>
              <a:gd name="T113" fmla="*/ 252184 h 296502"/>
              <a:gd name="T114" fmla="*/ 70681 w 296503"/>
              <a:gd name="T115" fmla="*/ 261578 h 296502"/>
              <a:gd name="T116" fmla="*/ 0 w 296503"/>
              <a:gd name="T117" fmla="*/ 28544 h 2965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6503" h="296502">
                <a:moveTo>
                  <a:pt x="147282" y="204741"/>
                </a:moveTo>
                <a:cubicBezTo>
                  <a:pt x="139463" y="204741"/>
                  <a:pt x="132711" y="211303"/>
                  <a:pt x="132711" y="219687"/>
                </a:cubicBezTo>
                <a:cubicBezTo>
                  <a:pt x="132711" y="228071"/>
                  <a:pt x="139463" y="234997"/>
                  <a:pt x="147282" y="234997"/>
                </a:cubicBezTo>
                <a:cubicBezTo>
                  <a:pt x="155457" y="234997"/>
                  <a:pt x="162210" y="228071"/>
                  <a:pt x="162210" y="219687"/>
                </a:cubicBezTo>
                <a:cubicBezTo>
                  <a:pt x="162210" y="211303"/>
                  <a:pt x="155457" y="204741"/>
                  <a:pt x="147282" y="204741"/>
                </a:cubicBezTo>
                <a:close/>
                <a:moveTo>
                  <a:pt x="147282" y="195263"/>
                </a:moveTo>
                <a:cubicBezTo>
                  <a:pt x="160433" y="195263"/>
                  <a:pt x="171095" y="206199"/>
                  <a:pt x="171095" y="219687"/>
                </a:cubicBezTo>
                <a:cubicBezTo>
                  <a:pt x="171095" y="233175"/>
                  <a:pt x="160433" y="244111"/>
                  <a:pt x="147282" y="244111"/>
                </a:cubicBezTo>
                <a:cubicBezTo>
                  <a:pt x="134488" y="244111"/>
                  <a:pt x="123825" y="233175"/>
                  <a:pt x="123825" y="219687"/>
                </a:cubicBezTo>
                <a:cubicBezTo>
                  <a:pt x="123825" y="206199"/>
                  <a:pt x="134488" y="195263"/>
                  <a:pt x="147282" y="195263"/>
                </a:cubicBezTo>
                <a:close/>
                <a:moveTo>
                  <a:pt x="139929" y="152635"/>
                </a:moveTo>
                <a:lnTo>
                  <a:pt x="136343" y="173962"/>
                </a:lnTo>
                <a:cubicBezTo>
                  <a:pt x="136343" y="175769"/>
                  <a:pt x="134908" y="177215"/>
                  <a:pt x="133474" y="177576"/>
                </a:cubicBezTo>
                <a:cubicBezTo>
                  <a:pt x="131681" y="178299"/>
                  <a:pt x="129530" y="179022"/>
                  <a:pt x="127737" y="179745"/>
                </a:cubicBezTo>
                <a:cubicBezTo>
                  <a:pt x="126302" y="180830"/>
                  <a:pt x="124509" y="180468"/>
                  <a:pt x="123074" y="179384"/>
                </a:cubicBezTo>
                <a:lnTo>
                  <a:pt x="105862" y="167094"/>
                </a:lnTo>
                <a:cubicBezTo>
                  <a:pt x="101918" y="169985"/>
                  <a:pt x="98332" y="173962"/>
                  <a:pt x="95105" y="177938"/>
                </a:cubicBezTo>
                <a:lnTo>
                  <a:pt x="107655" y="195289"/>
                </a:lnTo>
                <a:cubicBezTo>
                  <a:pt x="108372" y="196735"/>
                  <a:pt x="108731" y="198542"/>
                  <a:pt x="107655" y="199988"/>
                </a:cubicBezTo>
                <a:cubicBezTo>
                  <a:pt x="106938" y="202157"/>
                  <a:pt x="106221" y="203964"/>
                  <a:pt x="105504" y="205772"/>
                </a:cubicBezTo>
                <a:cubicBezTo>
                  <a:pt x="105145" y="207217"/>
                  <a:pt x="103711" y="208663"/>
                  <a:pt x="101918" y="208663"/>
                </a:cubicBezTo>
                <a:lnTo>
                  <a:pt x="80761" y="212278"/>
                </a:lnTo>
                <a:cubicBezTo>
                  <a:pt x="80761" y="214808"/>
                  <a:pt x="80402" y="217339"/>
                  <a:pt x="80402" y="220231"/>
                </a:cubicBezTo>
                <a:cubicBezTo>
                  <a:pt x="80402" y="222761"/>
                  <a:pt x="80761" y="224930"/>
                  <a:pt x="80761" y="227821"/>
                </a:cubicBezTo>
                <a:lnTo>
                  <a:pt x="101918" y="231075"/>
                </a:lnTo>
                <a:cubicBezTo>
                  <a:pt x="103711" y="231436"/>
                  <a:pt x="105145" y="232521"/>
                  <a:pt x="105504" y="233967"/>
                </a:cubicBezTo>
                <a:cubicBezTo>
                  <a:pt x="106221" y="235774"/>
                  <a:pt x="106938" y="237943"/>
                  <a:pt x="107655" y="239750"/>
                </a:cubicBezTo>
                <a:cubicBezTo>
                  <a:pt x="108731" y="241196"/>
                  <a:pt x="108372" y="243003"/>
                  <a:pt x="107655" y="244449"/>
                </a:cubicBezTo>
                <a:lnTo>
                  <a:pt x="95105" y="261800"/>
                </a:lnTo>
                <a:cubicBezTo>
                  <a:pt x="98332" y="265776"/>
                  <a:pt x="101918" y="269753"/>
                  <a:pt x="105862" y="273006"/>
                </a:cubicBezTo>
                <a:lnTo>
                  <a:pt x="123074" y="260354"/>
                </a:lnTo>
                <a:cubicBezTo>
                  <a:pt x="124509" y="259270"/>
                  <a:pt x="126302" y="259270"/>
                  <a:pt x="127737" y="259993"/>
                </a:cubicBezTo>
                <a:cubicBezTo>
                  <a:pt x="129530" y="260716"/>
                  <a:pt x="131322" y="261439"/>
                  <a:pt x="133474" y="262162"/>
                </a:cubicBezTo>
                <a:cubicBezTo>
                  <a:pt x="134908" y="262523"/>
                  <a:pt x="136343" y="264330"/>
                  <a:pt x="136343" y="265776"/>
                </a:cubicBezTo>
                <a:lnTo>
                  <a:pt x="139929" y="287103"/>
                </a:lnTo>
                <a:cubicBezTo>
                  <a:pt x="144949" y="287826"/>
                  <a:pt x="150328" y="287826"/>
                  <a:pt x="155348" y="287103"/>
                </a:cubicBezTo>
                <a:lnTo>
                  <a:pt x="158575" y="265776"/>
                </a:lnTo>
                <a:cubicBezTo>
                  <a:pt x="158934" y="264330"/>
                  <a:pt x="160010" y="262523"/>
                  <a:pt x="161444" y="262162"/>
                </a:cubicBezTo>
                <a:cubicBezTo>
                  <a:pt x="163595" y="261439"/>
                  <a:pt x="165388" y="260716"/>
                  <a:pt x="167181" y="259993"/>
                </a:cubicBezTo>
                <a:cubicBezTo>
                  <a:pt x="168616" y="259270"/>
                  <a:pt x="170767" y="259270"/>
                  <a:pt x="171843" y="260354"/>
                </a:cubicBezTo>
                <a:lnTo>
                  <a:pt x="189055" y="273006"/>
                </a:lnTo>
                <a:cubicBezTo>
                  <a:pt x="193358" y="269753"/>
                  <a:pt x="196944" y="265776"/>
                  <a:pt x="200171" y="261800"/>
                </a:cubicBezTo>
                <a:lnTo>
                  <a:pt x="187262" y="244449"/>
                </a:lnTo>
                <a:cubicBezTo>
                  <a:pt x="186545" y="243003"/>
                  <a:pt x="186545" y="241196"/>
                  <a:pt x="187262" y="239750"/>
                </a:cubicBezTo>
                <a:cubicBezTo>
                  <a:pt x="187979" y="237943"/>
                  <a:pt x="189055" y="235774"/>
                  <a:pt x="189414" y="233967"/>
                </a:cubicBezTo>
                <a:cubicBezTo>
                  <a:pt x="190131" y="232521"/>
                  <a:pt x="191565" y="231436"/>
                  <a:pt x="193000" y="231075"/>
                </a:cubicBezTo>
                <a:lnTo>
                  <a:pt x="214156" y="227821"/>
                </a:lnTo>
                <a:cubicBezTo>
                  <a:pt x="214515" y="224930"/>
                  <a:pt x="214515" y="222399"/>
                  <a:pt x="214515" y="220231"/>
                </a:cubicBezTo>
                <a:cubicBezTo>
                  <a:pt x="214515" y="217339"/>
                  <a:pt x="214515" y="214808"/>
                  <a:pt x="214156" y="212278"/>
                </a:cubicBezTo>
                <a:lnTo>
                  <a:pt x="193000" y="208663"/>
                </a:lnTo>
                <a:cubicBezTo>
                  <a:pt x="191565" y="208663"/>
                  <a:pt x="190131" y="207217"/>
                  <a:pt x="189414" y="205772"/>
                </a:cubicBezTo>
                <a:cubicBezTo>
                  <a:pt x="189055" y="203964"/>
                  <a:pt x="187979" y="202157"/>
                  <a:pt x="187262" y="199988"/>
                </a:cubicBezTo>
                <a:cubicBezTo>
                  <a:pt x="186545" y="198542"/>
                  <a:pt x="186545" y="196735"/>
                  <a:pt x="187262" y="195289"/>
                </a:cubicBezTo>
                <a:lnTo>
                  <a:pt x="200171" y="177938"/>
                </a:lnTo>
                <a:cubicBezTo>
                  <a:pt x="196944" y="173962"/>
                  <a:pt x="193358" y="169985"/>
                  <a:pt x="189055" y="167094"/>
                </a:cubicBezTo>
                <a:lnTo>
                  <a:pt x="171843" y="179745"/>
                </a:lnTo>
                <a:cubicBezTo>
                  <a:pt x="170767" y="180468"/>
                  <a:pt x="168616" y="180830"/>
                  <a:pt x="167181" y="179745"/>
                </a:cubicBezTo>
                <a:cubicBezTo>
                  <a:pt x="165388" y="179022"/>
                  <a:pt x="163595" y="178299"/>
                  <a:pt x="161444" y="177576"/>
                </a:cubicBezTo>
                <a:cubicBezTo>
                  <a:pt x="160010" y="177215"/>
                  <a:pt x="158934" y="175769"/>
                  <a:pt x="158575" y="173962"/>
                </a:cubicBezTo>
                <a:lnTo>
                  <a:pt x="155348" y="152635"/>
                </a:lnTo>
                <a:cubicBezTo>
                  <a:pt x="150328" y="151912"/>
                  <a:pt x="144949" y="151912"/>
                  <a:pt x="139929" y="152635"/>
                </a:cubicBezTo>
                <a:close/>
                <a:moveTo>
                  <a:pt x="135267" y="144321"/>
                </a:moveTo>
                <a:cubicBezTo>
                  <a:pt x="143514" y="142875"/>
                  <a:pt x="151762" y="142875"/>
                  <a:pt x="160010" y="144321"/>
                </a:cubicBezTo>
                <a:cubicBezTo>
                  <a:pt x="161802" y="144682"/>
                  <a:pt x="163237" y="146128"/>
                  <a:pt x="163595" y="147936"/>
                </a:cubicBezTo>
                <a:lnTo>
                  <a:pt x="167181" y="169985"/>
                </a:lnTo>
                <a:cubicBezTo>
                  <a:pt x="167540" y="169985"/>
                  <a:pt x="168257" y="170347"/>
                  <a:pt x="168616" y="170708"/>
                </a:cubicBezTo>
                <a:lnTo>
                  <a:pt x="186545" y="157695"/>
                </a:lnTo>
                <a:cubicBezTo>
                  <a:pt x="187979" y="156611"/>
                  <a:pt x="190131" y="156611"/>
                  <a:pt x="191924" y="157695"/>
                </a:cubicBezTo>
                <a:cubicBezTo>
                  <a:pt x="198737" y="162395"/>
                  <a:pt x="204474" y="168540"/>
                  <a:pt x="209136" y="175408"/>
                </a:cubicBezTo>
                <a:cubicBezTo>
                  <a:pt x="210570" y="176854"/>
                  <a:pt x="210570" y="179022"/>
                  <a:pt x="209136" y="180468"/>
                </a:cubicBezTo>
                <a:lnTo>
                  <a:pt x="196227" y="198542"/>
                </a:lnTo>
                <a:cubicBezTo>
                  <a:pt x="196586" y="198904"/>
                  <a:pt x="196944" y="199627"/>
                  <a:pt x="197303" y="200349"/>
                </a:cubicBezTo>
                <a:lnTo>
                  <a:pt x="218818" y="203603"/>
                </a:lnTo>
                <a:cubicBezTo>
                  <a:pt x="220611" y="203964"/>
                  <a:pt x="222045" y="205772"/>
                  <a:pt x="222762" y="207579"/>
                </a:cubicBezTo>
                <a:cubicBezTo>
                  <a:pt x="223121" y="211917"/>
                  <a:pt x="223480" y="215893"/>
                  <a:pt x="223480" y="220231"/>
                </a:cubicBezTo>
                <a:cubicBezTo>
                  <a:pt x="223480" y="224207"/>
                  <a:pt x="223121" y="228183"/>
                  <a:pt x="222762" y="232159"/>
                </a:cubicBezTo>
                <a:cubicBezTo>
                  <a:pt x="222045" y="234328"/>
                  <a:pt x="220611" y="235774"/>
                  <a:pt x="218818" y="236135"/>
                </a:cubicBezTo>
                <a:lnTo>
                  <a:pt x="197303" y="239389"/>
                </a:lnTo>
                <a:cubicBezTo>
                  <a:pt x="196944" y="240112"/>
                  <a:pt x="196586" y="240835"/>
                  <a:pt x="196227" y="241196"/>
                </a:cubicBezTo>
                <a:lnTo>
                  <a:pt x="209136" y="259270"/>
                </a:lnTo>
                <a:cubicBezTo>
                  <a:pt x="210570" y="260716"/>
                  <a:pt x="210570" y="262884"/>
                  <a:pt x="209136" y="264692"/>
                </a:cubicBezTo>
                <a:cubicBezTo>
                  <a:pt x="204474" y="271560"/>
                  <a:pt x="198737" y="277343"/>
                  <a:pt x="191924" y="282404"/>
                </a:cubicBezTo>
                <a:cubicBezTo>
                  <a:pt x="190131" y="283127"/>
                  <a:pt x="187979" y="283127"/>
                  <a:pt x="186545" y="282404"/>
                </a:cubicBezTo>
                <a:lnTo>
                  <a:pt x="168616" y="269030"/>
                </a:lnTo>
                <a:cubicBezTo>
                  <a:pt x="168257" y="269391"/>
                  <a:pt x="167540" y="269753"/>
                  <a:pt x="167181" y="269753"/>
                </a:cubicBezTo>
                <a:lnTo>
                  <a:pt x="163595" y="291802"/>
                </a:lnTo>
                <a:cubicBezTo>
                  <a:pt x="163237" y="293610"/>
                  <a:pt x="161802" y="295056"/>
                  <a:pt x="160010" y="295779"/>
                </a:cubicBezTo>
                <a:cubicBezTo>
                  <a:pt x="155706" y="296140"/>
                  <a:pt x="151762" y="296502"/>
                  <a:pt x="147459" y="296502"/>
                </a:cubicBezTo>
                <a:cubicBezTo>
                  <a:pt x="143514" y="296502"/>
                  <a:pt x="139211" y="296140"/>
                  <a:pt x="135267" y="295779"/>
                </a:cubicBezTo>
                <a:cubicBezTo>
                  <a:pt x="133115" y="295056"/>
                  <a:pt x="131681" y="293610"/>
                  <a:pt x="131681" y="291802"/>
                </a:cubicBezTo>
                <a:lnTo>
                  <a:pt x="128095" y="269753"/>
                </a:lnTo>
                <a:cubicBezTo>
                  <a:pt x="127378" y="269753"/>
                  <a:pt x="126661" y="269391"/>
                  <a:pt x="126302" y="269030"/>
                </a:cubicBezTo>
                <a:lnTo>
                  <a:pt x="108372" y="282404"/>
                </a:lnTo>
                <a:cubicBezTo>
                  <a:pt x="106938" y="283127"/>
                  <a:pt x="104786" y="283127"/>
                  <a:pt x="103352" y="282404"/>
                </a:cubicBezTo>
                <a:cubicBezTo>
                  <a:pt x="96539" y="277343"/>
                  <a:pt x="90443" y="271560"/>
                  <a:pt x="85781" y="264692"/>
                </a:cubicBezTo>
                <a:cubicBezTo>
                  <a:pt x="84706" y="262884"/>
                  <a:pt x="84706" y="260716"/>
                  <a:pt x="85781" y="259270"/>
                </a:cubicBezTo>
                <a:lnTo>
                  <a:pt x="98690" y="241196"/>
                </a:lnTo>
                <a:cubicBezTo>
                  <a:pt x="98690" y="240835"/>
                  <a:pt x="98332" y="240112"/>
                  <a:pt x="97973" y="239389"/>
                </a:cubicBezTo>
                <a:lnTo>
                  <a:pt x="76099" y="236135"/>
                </a:lnTo>
                <a:cubicBezTo>
                  <a:pt x="74306" y="235774"/>
                  <a:pt x="72872" y="234328"/>
                  <a:pt x="72514" y="232159"/>
                </a:cubicBezTo>
                <a:cubicBezTo>
                  <a:pt x="71796" y="228183"/>
                  <a:pt x="71438" y="224207"/>
                  <a:pt x="71438" y="220231"/>
                </a:cubicBezTo>
                <a:cubicBezTo>
                  <a:pt x="71438" y="215893"/>
                  <a:pt x="71796" y="211555"/>
                  <a:pt x="72514" y="207579"/>
                </a:cubicBezTo>
                <a:cubicBezTo>
                  <a:pt x="72872" y="205772"/>
                  <a:pt x="74306" y="203964"/>
                  <a:pt x="76099" y="203603"/>
                </a:cubicBezTo>
                <a:lnTo>
                  <a:pt x="97973" y="200349"/>
                </a:lnTo>
                <a:cubicBezTo>
                  <a:pt x="98332" y="199627"/>
                  <a:pt x="98690" y="198904"/>
                  <a:pt x="98690" y="198542"/>
                </a:cubicBezTo>
                <a:lnTo>
                  <a:pt x="85781" y="180468"/>
                </a:lnTo>
                <a:cubicBezTo>
                  <a:pt x="84706" y="179022"/>
                  <a:pt x="84706" y="176854"/>
                  <a:pt x="85781" y="175408"/>
                </a:cubicBezTo>
                <a:cubicBezTo>
                  <a:pt x="90443" y="168540"/>
                  <a:pt x="96539" y="162395"/>
                  <a:pt x="103352" y="157695"/>
                </a:cubicBezTo>
                <a:cubicBezTo>
                  <a:pt x="104786" y="156611"/>
                  <a:pt x="106938" y="156611"/>
                  <a:pt x="108372" y="157695"/>
                </a:cubicBezTo>
                <a:lnTo>
                  <a:pt x="126302" y="170708"/>
                </a:lnTo>
                <a:cubicBezTo>
                  <a:pt x="127019" y="170347"/>
                  <a:pt x="127378" y="169985"/>
                  <a:pt x="128095" y="169985"/>
                </a:cubicBezTo>
                <a:lnTo>
                  <a:pt x="131681" y="147936"/>
                </a:lnTo>
                <a:cubicBezTo>
                  <a:pt x="131681" y="146128"/>
                  <a:pt x="133115" y="144682"/>
                  <a:pt x="135267" y="144321"/>
                </a:cubicBezTo>
                <a:close/>
                <a:moveTo>
                  <a:pt x="34519" y="107950"/>
                </a:moveTo>
                <a:lnTo>
                  <a:pt x="106405" y="107950"/>
                </a:lnTo>
                <a:cubicBezTo>
                  <a:pt x="108946" y="107950"/>
                  <a:pt x="110762" y="109855"/>
                  <a:pt x="110762" y="112522"/>
                </a:cubicBezTo>
                <a:cubicBezTo>
                  <a:pt x="110762" y="115189"/>
                  <a:pt x="108946" y="117094"/>
                  <a:pt x="106405" y="117094"/>
                </a:cubicBezTo>
                <a:lnTo>
                  <a:pt x="34519" y="117094"/>
                </a:lnTo>
                <a:cubicBezTo>
                  <a:pt x="32341" y="117094"/>
                  <a:pt x="30163" y="115189"/>
                  <a:pt x="30163" y="112522"/>
                </a:cubicBezTo>
                <a:cubicBezTo>
                  <a:pt x="30163" y="109855"/>
                  <a:pt x="32341" y="107950"/>
                  <a:pt x="34519" y="107950"/>
                </a:cubicBezTo>
                <a:close/>
                <a:moveTo>
                  <a:pt x="155512" y="71438"/>
                </a:moveTo>
                <a:lnTo>
                  <a:pt x="227077" y="71438"/>
                </a:lnTo>
                <a:cubicBezTo>
                  <a:pt x="229245" y="71438"/>
                  <a:pt x="231414" y="73343"/>
                  <a:pt x="231414" y="76010"/>
                </a:cubicBezTo>
                <a:cubicBezTo>
                  <a:pt x="231414" y="78677"/>
                  <a:pt x="229245" y="80582"/>
                  <a:pt x="227077" y="80582"/>
                </a:cubicBezTo>
                <a:lnTo>
                  <a:pt x="155512" y="80582"/>
                </a:lnTo>
                <a:cubicBezTo>
                  <a:pt x="152982" y="80582"/>
                  <a:pt x="150813" y="78677"/>
                  <a:pt x="150813" y="76010"/>
                </a:cubicBezTo>
                <a:cubicBezTo>
                  <a:pt x="150813" y="73343"/>
                  <a:pt x="152982" y="71438"/>
                  <a:pt x="155512" y="71438"/>
                </a:cubicBezTo>
                <a:close/>
                <a:moveTo>
                  <a:pt x="44673" y="44888"/>
                </a:moveTo>
                <a:lnTo>
                  <a:pt x="44673" y="71821"/>
                </a:lnTo>
                <a:lnTo>
                  <a:pt x="99795" y="71821"/>
                </a:lnTo>
                <a:cubicBezTo>
                  <a:pt x="109162" y="71821"/>
                  <a:pt x="117448" y="75412"/>
                  <a:pt x="124294" y="81876"/>
                </a:cubicBezTo>
                <a:lnTo>
                  <a:pt x="142667" y="100190"/>
                </a:lnTo>
                <a:cubicBezTo>
                  <a:pt x="147351" y="104858"/>
                  <a:pt x="153836" y="107731"/>
                  <a:pt x="160681" y="107731"/>
                </a:cubicBezTo>
                <a:lnTo>
                  <a:pt x="251469" y="107731"/>
                </a:lnTo>
                <a:lnTo>
                  <a:pt x="251469" y="44888"/>
                </a:lnTo>
                <a:lnTo>
                  <a:pt x="44673" y="44888"/>
                </a:lnTo>
                <a:close/>
                <a:moveTo>
                  <a:pt x="28101" y="8978"/>
                </a:moveTo>
                <a:cubicBezTo>
                  <a:pt x="17653" y="8978"/>
                  <a:pt x="8646" y="17596"/>
                  <a:pt x="8646" y="28369"/>
                </a:cubicBezTo>
                <a:lnTo>
                  <a:pt x="8646" y="79362"/>
                </a:lnTo>
                <a:cubicBezTo>
                  <a:pt x="14050" y="74693"/>
                  <a:pt x="20895" y="71821"/>
                  <a:pt x="28101" y="71821"/>
                </a:cubicBezTo>
                <a:lnTo>
                  <a:pt x="36027" y="71821"/>
                </a:lnTo>
                <a:lnTo>
                  <a:pt x="36027" y="40220"/>
                </a:lnTo>
                <a:cubicBezTo>
                  <a:pt x="36027" y="38065"/>
                  <a:pt x="37828" y="35910"/>
                  <a:pt x="40350" y="35910"/>
                </a:cubicBezTo>
                <a:lnTo>
                  <a:pt x="255792" y="35910"/>
                </a:lnTo>
                <a:cubicBezTo>
                  <a:pt x="258314" y="35910"/>
                  <a:pt x="260476" y="38065"/>
                  <a:pt x="260476" y="40220"/>
                </a:cubicBezTo>
                <a:lnTo>
                  <a:pt x="260476" y="107731"/>
                </a:lnTo>
                <a:lnTo>
                  <a:pt x="268042" y="107731"/>
                </a:lnTo>
                <a:cubicBezTo>
                  <a:pt x="275247" y="107731"/>
                  <a:pt x="282452" y="110604"/>
                  <a:pt x="287496" y="115272"/>
                </a:cubicBezTo>
                <a:lnTo>
                  <a:pt x="287496" y="28369"/>
                </a:lnTo>
                <a:cubicBezTo>
                  <a:pt x="287496" y="17596"/>
                  <a:pt x="278489" y="8978"/>
                  <a:pt x="268042" y="8978"/>
                </a:cubicBezTo>
                <a:lnTo>
                  <a:pt x="28101" y="8978"/>
                </a:lnTo>
                <a:close/>
                <a:moveTo>
                  <a:pt x="28101" y="0"/>
                </a:moveTo>
                <a:lnTo>
                  <a:pt x="268042" y="0"/>
                </a:lnTo>
                <a:cubicBezTo>
                  <a:pt x="283533" y="0"/>
                  <a:pt x="296503" y="12928"/>
                  <a:pt x="296503" y="28369"/>
                </a:cubicBezTo>
                <a:lnTo>
                  <a:pt x="296503" y="231263"/>
                </a:lnTo>
                <a:cubicBezTo>
                  <a:pt x="296503" y="247063"/>
                  <a:pt x="283533" y="259991"/>
                  <a:pt x="268042" y="259991"/>
                </a:cubicBezTo>
                <a:lnTo>
                  <a:pt x="226250" y="259991"/>
                </a:lnTo>
                <a:cubicBezTo>
                  <a:pt x="223728" y="259991"/>
                  <a:pt x="221567" y="257836"/>
                  <a:pt x="221567" y="255323"/>
                </a:cubicBezTo>
                <a:cubicBezTo>
                  <a:pt x="221567" y="252809"/>
                  <a:pt x="223728" y="250654"/>
                  <a:pt x="226250" y="250654"/>
                </a:cubicBezTo>
                <a:lnTo>
                  <a:pt x="268042" y="250654"/>
                </a:lnTo>
                <a:cubicBezTo>
                  <a:pt x="278489" y="250654"/>
                  <a:pt x="287496" y="242036"/>
                  <a:pt x="287496" y="231263"/>
                </a:cubicBezTo>
                <a:lnTo>
                  <a:pt x="287496" y="135741"/>
                </a:lnTo>
                <a:cubicBezTo>
                  <a:pt x="287496" y="124968"/>
                  <a:pt x="278489" y="116349"/>
                  <a:pt x="268042" y="116349"/>
                </a:cubicBezTo>
                <a:lnTo>
                  <a:pt x="160681" y="116349"/>
                </a:lnTo>
                <a:cubicBezTo>
                  <a:pt x="151314" y="116349"/>
                  <a:pt x="142667" y="112758"/>
                  <a:pt x="136183" y="106654"/>
                </a:cubicBezTo>
                <a:lnTo>
                  <a:pt x="117808" y="88339"/>
                </a:lnTo>
                <a:cubicBezTo>
                  <a:pt x="112764" y="83312"/>
                  <a:pt x="106640" y="80439"/>
                  <a:pt x="99795" y="80439"/>
                </a:cubicBezTo>
                <a:lnTo>
                  <a:pt x="28101" y="80439"/>
                </a:lnTo>
                <a:cubicBezTo>
                  <a:pt x="17653" y="80439"/>
                  <a:pt x="8646" y="89417"/>
                  <a:pt x="8646" y="99831"/>
                </a:cubicBezTo>
                <a:lnTo>
                  <a:pt x="8646" y="231263"/>
                </a:lnTo>
                <a:cubicBezTo>
                  <a:pt x="8646" y="242036"/>
                  <a:pt x="17653" y="250654"/>
                  <a:pt x="28101" y="250654"/>
                </a:cubicBezTo>
                <a:lnTo>
                  <a:pt x="70253" y="250654"/>
                </a:lnTo>
                <a:cubicBezTo>
                  <a:pt x="72774" y="250654"/>
                  <a:pt x="74936" y="252809"/>
                  <a:pt x="74936" y="255323"/>
                </a:cubicBezTo>
                <a:cubicBezTo>
                  <a:pt x="74936" y="257836"/>
                  <a:pt x="72774" y="259991"/>
                  <a:pt x="70253" y="259991"/>
                </a:cubicBezTo>
                <a:lnTo>
                  <a:pt x="28101" y="259991"/>
                </a:lnTo>
                <a:cubicBezTo>
                  <a:pt x="12609" y="259991"/>
                  <a:pt x="0" y="247063"/>
                  <a:pt x="0" y="231263"/>
                </a:cubicBezTo>
                <a:lnTo>
                  <a:pt x="0" y="28369"/>
                </a:lnTo>
                <a:cubicBezTo>
                  <a:pt x="0" y="12928"/>
                  <a:pt x="12609" y="0"/>
                  <a:pt x="2810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15" name="Freeform 936">
            <a:extLst>
              <a:ext uri="{FF2B5EF4-FFF2-40B4-BE49-F238E27FC236}">
                <a16:creationId xmlns:a16="http://schemas.microsoft.com/office/drawing/2014/main" id="{3A0D45AC-1412-A549-BCB7-DD02B2D5CF3B}"/>
              </a:ext>
            </a:extLst>
          </p:cNvPr>
          <p:cNvSpPr>
            <a:spLocks noChangeArrowheads="1"/>
          </p:cNvSpPr>
          <p:nvPr/>
        </p:nvSpPr>
        <p:spPr bwMode="auto">
          <a:xfrm>
            <a:off x="7188383" y="2217449"/>
            <a:ext cx="629635" cy="629635"/>
          </a:xfrm>
          <a:custGeom>
            <a:avLst/>
            <a:gdLst>
              <a:gd name="T0" fmla="*/ 166384 w 296503"/>
              <a:gd name="T1" fmla="*/ 230760 h 296053"/>
              <a:gd name="T2" fmla="*/ 159150 w 296503"/>
              <a:gd name="T3" fmla="*/ 233316 h 296053"/>
              <a:gd name="T4" fmla="*/ 136001 w 296503"/>
              <a:gd name="T5" fmla="*/ 243537 h 296053"/>
              <a:gd name="T6" fmla="*/ 138171 w 296503"/>
              <a:gd name="T7" fmla="*/ 254490 h 296053"/>
              <a:gd name="T8" fmla="*/ 121171 w 296503"/>
              <a:gd name="T9" fmla="*/ 273839 h 296053"/>
              <a:gd name="T10" fmla="*/ 232576 w 296503"/>
              <a:gd name="T11" fmla="*/ 290999 h 296053"/>
              <a:gd name="T12" fmla="*/ 227512 w 296503"/>
              <a:gd name="T13" fmla="*/ 244632 h 296053"/>
              <a:gd name="T14" fmla="*/ 222447 w 296503"/>
              <a:gd name="T15" fmla="*/ 239522 h 296053"/>
              <a:gd name="T16" fmla="*/ 194596 w 296503"/>
              <a:gd name="T17" fmla="*/ 205569 h 296053"/>
              <a:gd name="T18" fmla="*/ 57149 w 296503"/>
              <a:gd name="T19" fmla="*/ 178553 h 296053"/>
              <a:gd name="T20" fmla="*/ 56789 w 296503"/>
              <a:gd name="T21" fmla="*/ 190601 h 296053"/>
              <a:gd name="T22" fmla="*/ 45215 w 296503"/>
              <a:gd name="T23" fmla="*/ 190966 h 296053"/>
              <a:gd name="T24" fmla="*/ 45215 w 296503"/>
              <a:gd name="T25" fmla="*/ 263980 h 296053"/>
              <a:gd name="T26" fmla="*/ 128044 w 296503"/>
              <a:gd name="T27" fmla="*/ 249744 h 296053"/>
              <a:gd name="T28" fmla="*/ 149746 w 296503"/>
              <a:gd name="T29" fmla="*/ 220537 h 296053"/>
              <a:gd name="T30" fmla="*/ 188809 w 296503"/>
              <a:gd name="T31" fmla="*/ 197173 h 296053"/>
              <a:gd name="T32" fmla="*/ 166745 w 296503"/>
              <a:gd name="T33" fmla="*/ 169790 h 296053"/>
              <a:gd name="T34" fmla="*/ 147214 w 296503"/>
              <a:gd name="T35" fmla="*/ 176363 h 296053"/>
              <a:gd name="T36" fmla="*/ 100915 w 296503"/>
              <a:gd name="T37" fmla="*/ 134015 h 296053"/>
              <a:gd name="T38" fmla="*/ 112852 w 296503"/>
              <a:gd name="T39" fmla="*/ 126347 h 296053"/>
              <a:gd name="T40" fmla="*/ 166745 w 296503"/>
              <a:gd name="T41" fmla="*/ 160664 h 296053"/>
              <a:gd name="T42" fmla="*/ 225341 w 296503"/>
              <a:gd name="T43" fmla="*/ 129633 h 296053"/>
              <a:gd name="T44" fmla="*/ 168916 w 296503"/>
              <a:gd name="T45" fmla="*/ 63917 h 296053"/>
              <a:gd name="T46" fmla="*/ 197852 w 296503"/>
              <a:gd name="T47" fmla="*/ 188410 h 296053"/>
              <a:gd name="T48" fmla="*/ 197852 w 296503"/>
              <a:gd name="T49" fmla="*/ 196808 h 296053"/>
              <a:gd name="T50" fmla="*/ 231852 w 296503"/>
              <a:gd name="T51" fmla="*/ 235141 h 296053"/>
              <a:gd name="T52" fmla="*/ 232576 w 296503"/>
              <a:gd name="T53" fmla="*/ 300125 h 296053"/>
              <a:gd name="T54" fmla="*/ 112128 w 296503"/>
              <a:gd name="T55" fmla="*/ 273839 h 296053"/>
              <a:gd name="T56" fmla="*/ 45215 w 296503"/>
              <a:gd name="T57" fmla="*/ 273108 h 296053"/>
              <a:gd name="T58" fmla="*/ 48469 w 296503"/>
              <a:gd name="T59" fmla="*/ 182204 h 296053"/>
              <a:gd name="T60" fmla="*/ 100915 w 296503"/>
              <a:gd name="T61" fmla="*/ 125252 h 296053"/>
              <a:gd name="T62" fmla="*/ 168916 w 296503"/>
              <a:gd name="T63" fmla="*/ 63917 h 296053"/>
              <a:gd name="T64" fmla="*/ 172561 w 296503"/>
              <a:gd name="T65" fmla="*/ 1367 h 296053"/>
              <a:gd name="T66" fmla="*/ 257358 w 296503"/>
              <a:gd name="T67" fmla="*/ 36705 h 296053"/>
              <a:gd name="T68" fmla="*/ 261707 w 296503"/>
              <a:gd name="T69" fmla="*/ 90991 h 296053"/>
              <a:gd name="T70" fmla="*/ 298307 w 296503"/>
              <a:gd name="T71" fmla="*/ 129611 h 296053"/>
              <a:gd name="T72" fmla="*/ 261707 w 296503"/>
              <a:gd name="T73" fmla="*/ 168229 h 296053"/>
              <a:gd name="T74" fmla="*/ 257358 w 296503"/>
              <a:gd name="T75" fmla="*/ 222878 h 296053"/>
              <a:gd name="T76" fmla="*/ 237428 w 296503"/>
              <a:gd name="T77" fmla="*/ 218142 h 296053"/>
              <a:gd name="T78" fmla="*/ 252647 w 296503"/>
              <a:gd name="T79" fmla="*/ 213770 h 296053"/>
              <a:gd name="T80" fmla="*/ 254097 w 296503"/>
              <a:gd name="T81" fmla="*/ 163127 h 296053"/>
              <a:gd name="T82" fmla="*/ 254097 w 296503"/>
              <a:gd name="T83" fmla="*/ 96090 h 296053"/>
              <a:gd name="T84" fmla="*/ 252647 w 296503"/>
              <a:gd name="T85" fmla="*/ 45814 h 296053"/>
              <a:gd name="T86" fmla="*/ 202639 w 296503"/>
              <a:gd name="T87" fmla="*/ 44356 h 296053"/>
              <a:gd name="T88" fmla="*/ 135960 w 296503"/>
              <a:gd name="T89" fmla="*/ 44356 h 296053"/>
              <a:gd name="T90" fmla="*/ 85952 w 296503"/>
              <a:gd name="T91" fmla="*/ 45814 h 296053"/>
              <a:gd name="T92" fmla="*/ 84502 w 296503"/>
              <a:gd name="T93" fmla="*/ 96090 h 296053"/>
              <a:gd name="T94" fmla="*/ 54426 w 296503"/>
              <a:gd name="T95" fmla="*/ 132890 h 296053"/>
              <a:gd name="T96" fmla="*/ 48264 w 296503"/>
              <a:gd name="T97" fmla="*/ 139080 h 296053"/>
              <a:gd name="T98" fmla="*/ 41741 w 296503"/>
              <a:gd name="T99" fmla="*/ 126331 h 296053"/>
              <a:gd name="T100" fmla="*/ 76893 w 296503"/>
              <a:gd name="T101" fmla="*/ 41077 h 296053"/>
              <a:gd name="T102" fmla="*/ 131250 w 296503"/>
              <a:gd name="T103" fmla="*/ 36705 h 29605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6503" h="296053">
                <a:moveTo>
                  <a:pt x="193419" y="202780"/>
                </a:moveTo>
                <a:cubicBezTo>
                  <a:pt x="179398" y="202780"/>
                  <a:pt x="167175" y="213584"/>
                  <a:pt x="165377" y="227629"/>
                </a:cubicBezTo>
                <a:cubicBezTo>
                  <a:pt x="165377" y="229069"/>
                  <a:pt x="164299" y="230510"/>
                  <a:pt x="162501" y="231230"/>
                </a:cubicBezTo>
                <a:cubicBezTo>
                  <a:pt x="161063" y="231590"/>
                  <a:pt x="159266" y="231230"/>
                  <a:pt x="158187" y="230150"/>
                </a:cubicBezTo>
                <a:cubicBezTo>
                  <a:pt x="155671" y="227989"/>
                  <a:pt x="152075" y="226548"/>
                  <a:pt x="148840" y="226548"/>
                </a:cubicBezTo>
                <a:cubicBezTo>
                  <a:pt x="141290" y="226548"/>
                  <a:pt x="135178" y="232670"/>
                  <a:pt x="135178" y="240233"/>
                </a:cubicBezTo>
                <a:cubicBezTo>
                  <a:pt x="135178" y="242754"/>
                  <a:pt x="135897" y="244915"/>
                  <a:pt x="136976" y="246715"/>
                </a:cubicBezTo>
                <a:cubicBezTo>
                  <a:pt x="137695" y="248156"/>
                  <a:pt x="137695" y="249596"/>
                  <a:pt x="137335" y="251037"/>
                </a:cubicBezTo>
                <a:cubicBezTo>
                  <a:pt x="136616" y="252477"/>
                  <a:pt x="135538" y="253198"/>
                  <a:pt x="134100" y="253558"/>
                </a:cubicBezTo>
                <a:cubicBezTo>
                  <a:pt x="125831" y="255358"/>
                  <a:pt x="120438" y="262201"/>
                  <a:pt x="120438" y="270124"/>
                </a:cubicBezTo>
                <a:cubicBezTo>
                  <a:pt x="120438" y="279487"/>
                  <a:pt x="127988" y="287050"/>
                  <a:pt x="137335" y="287050"/>
                </a:cubicBezTo>
                <a:lnTo>
                  <a:pt x="231169" y="287050"/>
                </a:lnTo>
                <a:cubicBezTo>
                  <a:pt x="243752" y="287050"/>
                  <a:pt x="254178" y="276606"/>
                  <a:pt x="254178" y="264002"/>
                </a:cubicBezTo>
                <a:cubicBezTo>
                  <a:pt x="254178" y="249957"/>
                  <a:pt x="241235" y="238432"/>
                  <a:pt x="226135" y="241313"/>
                </a:cubicBezTo>
                <a:cubicBezTo>
                  <a:pt x="224697" y="242034"/>
                  <a:pt x="223259" y="241313"/>
                  <a:pt x="222181" y="240233"/>
                </a:cubicBezTo>
                <a:cubicBezTo>
                  <a:pt x="221102" y="239153"/>
                  <a:pt x="220743" y="237712"/>
                  <a:pt x="221102" y="236272"/>
                </a:cubicBezTo>
                <a:cubicBezTo>
                  <a:pt x="221462" y="234471"/>
                  <a:pt x="221462" y="232670"/>
                  <a:pt x="221462" y="231230"/>
                </a:cubicBezTo>
                <a:cubicBezTo>
                  <a:pt x="221462" y="215744"/>
                  <a:pt x="208879" y="202780"/>
                  <a:pt x="193419" y="202780"/>
                </a:cubicBezTo>
                <a:close/>
                <a:moveTo>
                  <a:pt x="100305" y="132195"/>
                </a:moveTo>
                <a:cubicBezTo>
                  <a:pt x="76577" y="132195"/>
                  <a:pt x="56804" y="152002"/>
                  <a:pt x="56804" y="176130"/>
                </a:cubicBezTo>
                <a:cubicBezTo>
                  <a:pt x="56804" y="178651"/>
                  <a:pt x="57163" y="181172"/>
                  <a:pt x="57882" y="184053"/>
                </a:cubicBezTo>
                <a:cubicBezTo>
                  <a:pt x="57882" y="185494"/>
                  <a:pt x="57523" y="186934"/>
                  <a:pt x="56444" y="188015"/>
                </a:cubicBezTo>
                <a:cubicBezTo>
                  <a:pt x="55366" y="189095"/>
                  <a:pt x="53928" y="189455"/>
                  <a:pt x="52490" y="189095"/>
                </a:cubicBezTo>
                <a:cubicBezTo>
                  <a:pt x="49973" y="188735"/>
                  <a:pt x="47456" y="188375"/>
                  <a:pt x="44940" y="188375"/>
                </a:cubicBezTo>
                <a:cubicBezTo>
                  <a:pt x="25166" y="188375"/>
                  <a:pt x="8988" y="204580"/>
                  <a:pt x="8988" y="224387"/>
                </a:cubicBezTo>
                <a:cubicBezTo>
                  <a:pt x="8988" y="244555"/>
                  <a:pt x="25166" y="260400"/>
                  <a:pt x="44940" y="260400"/>
                </a:cubicBezTo>
                <a:lnTo>
                  <a:pt x="113248" y="260400"/>
                </a:lnTo>
                <a:cubicBezTo>
                  <a:pt x="115764" y="254278"/>
                  <a:pt x="120798" y="249236"/>
                  <a:pt x="127269" y="246355"/>
                </a:cubicBezTo>
                <a:cubicBezTo>
                  <a:pt x="126550" y="244555"/>
                  <a:pt x="126550" y="242394"/>
                  <a:pt x="126550" y="240233"/>
                </a:cubicBezTo>
                <a:cubicBezTo>
                  <a:pt x="126550" y="227989"/>
                  <a:pt x="136616" y="217545"/>
                  <a:pt x="148840" y="217545"/>
                </a:cubicBezTo>
                <a:cubicBezTo>
                  <a:pt x="152075" y="217545"/>
                  <a:pt x="155311" y="218265"/>
                  <a:pt x="158187" y="219706"/>
                </a:cubicBezTo>
                <a:cubicBezTo>
                  <a:pt x="162142" y="206381"/>
                  <a:pt x="174006" y="196658"/>
                  <a:pt x="187667" y="194497"/>
                </a:cubicBezTo>
                <a:cubicBezTo>
                  <a:pt x="188027" y="192696"/>
                  <a:pt x="188027" y="191256"/>
                  <a:pt x="188027" y="189455"/>
                </a:cubicBezTo>
                <a:cubicBezTo>
                  <a:pt x="188027" y="177211"/>
                  <a:pt x="177960" y="167487"/>
                  <a:pt x="165737" y="167487"/>
                </a:cubicBezTo>
                <a:cubicBezTo>
                  <a:pt x="160344" y="167487"/>
                  <a:pt x="155311" y="169288"/>
                  <a:pt x="150997" y="173249"/>
                </a:cubicBezTo>
                <a:cubicBezTo>
                  <a:pt x="149918" y="173970"/>
                  <a:pt x="148121" y="174690"/>
                  <a:pt x="146323" y="173970"/>
                </a:cubicBezTo>
                <a:cubicBezTo>
                  <a:pt x="144885" y="173609"/>
                  <a:pt x="143807" y="172169"/>
                  <a:pt x="143807" y="170368"/>
                </a:cubicBezTo>
                <a:cubicBezTo>
                  <a:pt x="140930" y="148761"/>
                  <a:pt x="122236" y="132195"/>
                  <a:pt x="100305" y="132195"/>
                </a:cubicBezTo>
                <a:close/>
                <a:moveTo>
                  <a:pt x="167894" y="71693"/>
                </a:moveTo>
                <a:cubicBezTo>
                  <a:pt x="138054" y="71693"/>
                  <a:pt x="113607" y="95462"/>
                  <a:pt x="112169" y="124632"/>
                </a:cubicBezTo>
                <a:cubicBezTo>
                  <a:pt x="130864" y="128954"/>
                  <a:pt x="145964" y="143359"/>
                  <a:pt x="150997" y="162085"/>
                </a:cubicBezTo>
                <a:cubicBezTo>
                  <a:pt x="155671" y="159564"/>
                  <a:pt x="160704" y="158484"/>
                  <a:pt x="165737" y="158484"/>
                </a:cubicBezTo>
                <a:cubicBezTo>
                  <a:pt x="178679" y="158484"/>
                  <a:pt x="189465" y="166047"/>
                  <a:pt x="194498" y="176851"/>
                </a:cubicBezTo>
                <a:cubicBezTo>
                  <a:pt x="212114" y="167487"/>
                  <a:pt x="223978" y="149121"/>
                  <a:pt x="223978" y="127873"/>
                </a:cubicBezTo>
                <a:cubicBezTo>
                  <a:pt x="223978" y="96902"/>
                  <a:pt x="198812" y="71693"/>
                  <a:pt x="167894" y="71693"/>
                </a:cubicBezTo>
                <a:close/>
                <a:moveTo>
                  <a:pt x="167894" y="63050"/>
                </a:moveTo>
                <a:cubicBezTo>
                  <a:pt x="203486" y="63050"/>
                  <a:pt x="232966" y="92220"/>
                  <a:pt x="232966" y="127873"/>
                </a:cubicBezTo>
                <a:cubicBezTo>
                  <a:pt x="232966" y="153442"/>
                  <a:pt x="217867" y="175410"/>
                  <a:pt x="196655" y="185854"/>
                </a:cubicBezTo>
                <a:cubicBezTo>
                  <a:pt x="197015" y="187294"/>
                  <a:pt x="197015" y="188375"/>
                  <a:pt x="197015" y="189455"/>
                </a:cubicBezTo>
                <a:cubicBezTo>
                  <a:pt x="197015" y="191256"/>
                  <a:pt x="197015" y="192696"/>
                  <a:pt x="196655" y="194137"/>
                </a:cubicBezTo>
                <a:cubicBezTo>
                  <a:pt x="215709" y="195577"/>
                  <a:pt x="230450" y="211783"/>
                  <a:pt x="230450" y="231230"/>
                </a:cubicBezTo>
                <a:cubicBezTo>
                  <a:pt x="230450" y="231590"/>
                  <a:pt x="230450" y="231590"/>
                  <a:pt x="230450" y="231950"/>
                </a:cubicBezTo>
                <a:cubicBezTo>
                  <a:pt x="248425" y="231950"/>
                  <a:pt x="263165" y="246355"/>
                  <a:pt x="263165" y="264002"/>
                </a:cubicBezTo>
                <a:cubicBezTo>
                  <a:pt x="263165" y="281648"/>
                  <a:pt x="248785" y="296053"/>
                  <a:pt x="231169" y="296053"/>
                </a:cubicBezTo>
                <a:lnTo>
                  <a:pt x="137335" y="296053"/>
                </a:lnTo>
                <a:cubicBezTo>
                  <a:pt x="122955" y="296053"/>
                  <a:pt x="111450" y="284529"/>
                  <a:pt x="111450" y="270124"/>
                </a:cubicBezTo>
                <a:cubicBezTo>
                  <a:pt x="111450" y="270124"/>
                  <a:pt x="111450" y="269764"/>
                  <a:pt x="111450" y="269403"/>
                </a:cubicBezTo>
                <a:lnTo>
                  <a:pt x="44940" y="269403"/>
                </a:lnTo>
                <a:cubicBezTo>
                  <a:pt x="20133" y="269403"/>
                  <a:pt x="0" y="249236"/>
                  <a:pt x="0" y="224387"/>
                </a:cubicBezTo>
                <a:cubicBezTo>
                  <a:pt x="0" y="198818"/>
                  <a:pt x="21931" y="177571"/>
                  <a:pt x="48175" y="179732"/>
                </a:cubicBezTo>
                <a:cubicBezTo>
                  <a:pt x="48175" y="178291"/>
                  <a:pt x="48175" y="177211"/>
                  <a:pt x="48175" y="176130"/>
                </a:cubicBezTo>
                <a:cubicBezTo>
                  <a:pt x="48175" y="146960"/>
                  <a:pt x="71544" y="123552"/>
                  <a:pt x="100305" y="123552"/>
                </a:cubicBezTo>
                <a:cubicBezTo>
                  <a:pt x="101384" y="123552"/>
                  <a:pt x="102462" y="123552"/>
                  <a:pt x="103181" y="123552"/>
                </a:cubicBezTo>
                <a:cubicBezTo>
                  <a:pt x="105338" y="89700"/>
                  <a:pt x="133740" y="63050"/>
                  <a:pt x="167894" y="63050"/>
                </a:cubicBezTo>
                <a:close/>
                <a:moveTo>
                  <a:pt x="165394" y="1347"/>
                </a:moveTo>
                <a:cubicBezTo>
                  <a:pt x="166835" y="-450"/>
                  <a:pt x="169717" y="-450"/>
                  <a:pt x="171517" y="1347"/>
                </a:cubicBezTo>
                <a:lnTo>
                  <a:pt x="206456" y="36207"/>
                </a:lnTo>
                <a:lnTo>
                  <a:pt x="255801" y="36207"/>
                </a:lnTo>
                <a:cubicBezTo>
                  <a:pt x="258323" y="36207"/>
                  <a:pt x="260124" y="38004"/>
                  <a:pt x="260124" y="40520"/>
                </a:cubicBezTo>
                <a:lnTo>
                  <a:pt x="260124" y="89756"/>
                </a:lnTo>
                <a:lnTo>
                  <a:pt x="295062" y="124616"/>
                </a:lnTo>
                <a:cubicBezTo>
                  <a:pt x="295782" y="125335"/>
                  <a:pt x="296503" y="126773"/>
                  <a:pt x="296503" y="127851"/>
                </a:cubicBezTo>
                <a:cubicBezTo>
                  <a:pt x="296503" y="128929"/>
                  <a:pt x="295782" y="130007"/>
                  <a:pt x="295062" y="131085"/>
                </a:cubicBezTo>
                <a:lnTo>
                  <a:pt x="260124" y="165946"/>
                </a:lnTo>
                <a:lnTo>
                  <a:pt x="260124" y="215182"/>
                </a:lnTo>
                <a:cubicBezTo>
                  <a:pt x="260124" y="217697"/>
                  <a:pt x="258323" y="219854"/>
                  <a:pt x="255801" y="219854"/>
                </a:cubicBezTo>
                <a:lnTo>
                  <a:pt x="240313" y="219854"/>
                </a:lnTo>
                <a:cubicBezTo>
                  <a:pt x="238152" y="219854"/>
                  <a:pt x="235991" y="217697"/>
                  <a:pt x="235991" y="215182"/>
                </a:cubicBezTo>
                <a:cubicBezTo>
                  <a:pt x="235991" y="212666"/>
                  <a:pt x="238152" y="210869"/>
                  <a:pt x="240313" y="210869"/>
                </a:cubicBezTo>
                <a:lnTo>
                  <a:pt x="251119" y="210869"/>
                </a:lnTo>
                <a:lnTo>
                  <a:pt x="251119" y="164149"/>
                </a:lnTo>
                <a:cubicBezTo>
                  <a:pt x="251119" y="162711"/>
                  <a:pt x="251839" y="161993"/>
                  <a:pt x="252560" y="160914"/>
                </a:cubicBezTo>
                <a:lnTo>
                  <a:pt x="285697" y="127851"/>
                </a:lnTo>
                <a:lnTo>
                  <a:pt x="252560" y="94787"/>
                </a:lnTo>
                <a:cubicBezTo>
                  <a:pt x="251839" y="94069"/>
                  <a:pt x="251119" y="92990"/>
                  <a:pt x="251119" y="91912"/>
                </a:cubicBezTo>
                <a:lnTo>
                  <a:pt x="251119" y="45192"/>
                </a:lnTo>
                <a:lnTo>
                  <a:pt x="204655" y="45192"/>
                </a:lnTo>
                <a:cubicBezTo>
                  <a:pt x="203214" y="45192"/>
                  <a:pt x="202133" y="44833"/>
                  <a:pt x="201413" y="43754"/>
                </a:cubicBezTo>
                <a:lnTo>
                  <a:pt x="168276" y="10691"/>
                </a:lnTo>
                <a:lnTo>
                  <a:pt x="135138" y="43754"/>
                </a:lnTo>
                <a:cubicBezTo>
                  <a:pt x="134418" y="44833"/>
                  <a:pt x="133337" y="45192"/>
                  <a:pt x="131897" y="45192"/>
                </a:cubicBezTo>
                <a:lnTo>
                  <a:pt x="85432" y="45192"/>
                </a:lnTo>
                <a:lnTo>
                  <a:pt x="85432" y="91912"/>
                </a:lnTo>
                <a:cubicBezTo>
                  <a:pt x="85432" y="92990"/>
                  <a:pt x="84712" y="94069"/>
                  <a:pt x="83992" y="94787"/>
                </a:cubicBezTo>
                <a:lnTo>
                  <a:pt x="50854" y="127851"/>
                </a:lnTo>
                <a:lnTo>
                  <a:pt x="54096" y="131085"/>
                </a:lnTo>
                <a:cubicBezTo>
                  <a:pt x="55897" y="132523"/>
                  <a:pt x="55897" y="135757"/>
                  <a:pt x="54096" y="137195"/>
                </a:cubicBezTo>
                <a:cubicBezTo>
                  <a:pt x="52295" y="138992"/>
                  <a:pt x="49413" y="138992"/>
                  <a:pt x="47973" y="137195"/>
                </a:cubicBezTo>
                <a:lnTo>
                  <a:pt x="41489" y="131085"/>
                </a:lnTo>
                <a:cubicBezTo>
                  <a:pt x="39688" y="129288"/>
                  <a:pt x="39688" y="126413"/>
                  <a:pt x="41489" y="124616"/>
                </a:cubicBezTo>
                <a:lnTo>
                  <a:pt x="76428" y="89756"/>
                </a:lnTo>
                <a:lnTo>
                  <a:pt x="76428" y="40520"/>
                </a:lnTo>
                <a:cubicBezTo>
                  <a:pt x="76428" y="38004"/>
                  <a:pt x="78228" y="36207"/>
                  <a:pt x="80750" y="36207"/>
                </a:cubicBezTo>
                <a:lnTo>
                  <a:pt x="130456" y="36207"/>
                </a:lnTo>
                <a:lnTo>
                  <a:pt x="165394" y="1347"/>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6" name="Subtitle 2">
            <a:extLst>
              <a:ext uri="{FF2B5EF4-FFF2-40B4-BE49-F238E27FC236}">
                <a16:creationId xmlns:a16="http://schemas.microsoft.com/office/drawing/2014/main" id="{DD7EAF2E-2D62-1746-B5C7-EBC2DB85D5AB}"/>
              </a:ext>
            </a:extLst>
          </p:cNvPr>
          <p:cNvSpPr txBox="1">
            <a:spLocks/>
          </p:cNvSpPr>
          <p:nvPr/>
        </p:nvSpPr>
        <p:spPr>
          <a:xfrm>
            <a:off x="2270019" y="473273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47" name="Subtitle 2">
            <a:extLst>
              <a:ext uri="{FF2B5EF4-FFF2-40B4-BE49-F238E27FC236}">
                <a16:creationId xmlns:a16="http://schemas.microsoft.com/office/drawing/2014/main" id="{A959126C-E64D-9446-8562-E702F3BCDFFB}"/>
              </a:ext>
            </a:extLst>
          </p:cNvPr>
          <p:cNvSpPr txBox="1">
            <a:spLocks/>
          </p:cNvSpPr>
          <p:nvPr/>
        </p:nvSpPr>
        <p:spPr>
          <a:xfrm>
            <a:off x="3259482" y="4719089"/>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48" name="Subtitle 2">
            <a:extLst>
              <a:ext uri="{FF2B5EF4-FFF2-40B4-BE49-F238E27FC236}">
                <a16:creationId xmlns:a16="http://schemas.microsoft.com/office/drawing/2014/main" id="{376F8F1E-D3D7-A343-B414-B514BE42730B}"/>
              </a:ext>
            </a:extLst>
          </p:cNvPr>
          <p:cNvSpPr txBox="1">
            <a:spLocks/>
          </p:cNvSpPr>
          <p:nvPr/>
        </p:nvSpPr>
        <p:spPr>
          <a:xfrm>
            <a:off x="4399070" y="5865501"/>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49" name="Subtitle 2">
            <a:extLst>
              <a:ext uri="{FF2B5EF4-FFF2-40B4-BE49-F238E27FC236}">
                <a16:creationId xmlns:a16="http://schemas.microsoft.com/office/drawing/2014/main" id="{296331DE-FDB6-5C40-A670-0FA4B57D19B0}"/>
              </a:ext>
            </a:extLst>
          </p:cNvPr>
          <p:cNvSpPr txBox="1">
            <a:spLocks/>
          </p:cNvSpPr>
          <p:nvPr/>
        </p:nvSpPr>
        <p:spPr>
          <a:xfrm>
            <a:off x="2556622" y="6022450"/>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50" name="Subtitle 2">
            <a:extLst>
              <a:ext uri="{FF2B5EF4-FFF2-40B4-BE49-F238E27FC236}">
                <a16:creationId xmlns:a16="http://schemas.microsoft.com/office/drawing/2014/main" id="{331EA6EA-F36B-4348-AB45-89DF8562A150}"/>
              </a:ext>
            </a:extLst>
          </p:cNvPr>
          <p:cNvSpPr txBox="1">
            <a:spLocks/>
          </p:cNvSpPr>
          <p:nvPr/>
        </p:nvSpPr>
        <p:spPr>
          <a:xfrm>
            <a:off x="2549798" y="336113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51" name="Subtitle 2">
            <a:extLst>
              <a:ext uri="{FF2B5EF4-FFF2-40B4-BE49-F238E27FC236}">
                <a16:creationId xmlns:a16="http://schemas.microsoft.com/office/drawing/2014/main" id="{4C7A7247-D9CA-6340-8478-CFE41429E2FA}"/>
              </a:ext>
            </a:extLst>
          </p:cNvPr>
          <p:cNvSpPr txBox="1">
            <a:spLocks/>
          </p:cNvSpPr>
          <p:nvPr/>
        </p:nvSpPr>
        <p:spPr>
          <a:xfrm>
            <a:off x="3314073" y="2392146"/>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52" name="Subtitle 2">
            <a:extLst>
              <a:ext uri="{FF2B5EF4-FFF2-40B4-BE49-F238E27FC236}">
                <a16:creationId xmlns:a16="http://schemas.microsoft.com/office/drawing/2014/main" id="{23AEC6B6-8E8D-DE40-8401-83024F1230C4}"/>
              </a:ext>
            </a:extLst>
          </p:cNvPr>
          <p:cNvSpPr txBox="1">
            <a:spLocks/>
          </p:cNvSpPr>
          <p:nvPr/>
        </p:nvSpPr>
        <p:spPr>
          <a:xfrm>
            <a:off x="2672628" y="153233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53" name="Subtitle 2">
            <a:extLst>
              <a:ext uri="{FF2B5EF4-FFF2-40B4-BE49-F238E27FC236}">
                <a16:creationId xmlns:a16="http://schemas.microsoft.com/office/drawing/2014/main" id="{E2E4B418-032D-5843-AFD6-0000E3204FCE}"/>
              </a:ext>
            </a:extLst>
          </p:cNvPr>
          <p:cNvSpPr txBox="1">
            <a:spLocks/>
          </p:cNvSpPr>
          <p:nvPr/>
        </p:nvSpPr>
        <p:spPr>
          <a:xfrm>
            <a:off x="7135446" y="165516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54" name="Subtitle 2">
            <a:extLst>
              <a:ext uri="{FF2B5EF4-FFF2-40B4-BE49-F238E27FC236}">
                <a16:creationId xmlns:a16="http://schemas.microsoft.com/office/drawing/2014/main" id="{D2D47AF5-889A-CC41-8064-00053BD9FFBF}"/>
              </a:ext>
            </a:extLst>
          </p:cNvPr>
          <p:cNvSpPr txBox="1">
            <a:spLocks/>
          </p:cNvSpPr>
          <p:nvPr/>
        </p:nvSpPr>
        <p:spPr>
          <a:xfrm>
            <a:off x="8363744" y="1825764"/>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55" name="Subtitle 2">
            <a:extLst>
              <a:ext uri="{FF2B5EF4-FFF2-40B4-BE49-F238E27FC236}">
                <a16:creationId xmlns:a16="http://schemas.microsoft.com/office/drawing/2014/main" id="{2E151D04-9904-E843-BACB-4E35279C8FE5}"/>
              </a:ext>
            </a:extLst>
          </p:cNvPr>
          <p:cNvSpPr txBox="1">
            <a:spLocks/>
          </p:cNvSpPr>
          <p:nvPr/>
        </p:nvSpPr>
        <p:spPr>
          <a:xfrm>
            <a:off x="10021947" y="327242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56" name="Subtitle 2">
            <a:extLst>
              <a:ext uri="{FF2B5EF4-FFF2-40B4-BE49-F238E27FC236}">
                <a16:creationId xmlns:a16="http://schemas.microsoft.com/office/drawing/2014/main" id="{9EA5AB24-72D4-D347-BDC0-F3B10E67472F}"/>
              </a:ext>
            </a:extLst>
          </p:cNvPr>
          <p:cNvSpPr txBox="1">
            <a:spLocks/>
          </p:cNvSpPr>
          <p:nvPr/>
        </p:nvSpPr>
        <p:spPr>
          <a:xfrm>
            <a:off x="8841416" y="4180003"/>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57" name="Subtitle 2">
            <a:extLst>
              <a:ext uri="{FF2B5EF4-FFF2-40B4-BE49-F238E27FC236}">
                <a16:creationId xmlns:a16="http://schemas.microsoft.com/office/drawing/2014/main" id="{F23C7792-7510-3C4E-83AA-D3955C5335E3}"/>
              </a:ext>
            </a:extLst>
          </p:cNvPr>
          <p:cNvSpPr txBox="1">
            <a:spLocks/>
          </p:cNvSpPr>
          <p:nvPr/>
        </p:nvSpPr>
        <p:spPr>
          <a:xfrm>
            <a:off x="8834592" y="6056570"/>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58" name="Subtitle 2">
            <a:extLst>
              <a:ext uri="{FF2B5EF4-FFF2-40B4-BE49-F238E27FC236}">
                <a16:creationId xmlns:a16="http://schemas.microsoft.com/office/drawing/2014/main" id="{66ACF3EB-3CF1-7841-A17B-ADB49CCC0A9B}"/>
              </a:ext>
            </a:extLst>
          </p:cNvPr>
          <p:cNvSpPr txBox="1">
            <a:spLocks/>
          </p:cNvSpPr>
          <p:nvPr/>
        </p:nvSpPr>
        <p:spPr>
          <a:xfrm>
            <a:off x="6992144" y="5933740"/>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59" name="Subtitle 2">
            <a:extLst>
              <a:ext uri="{FF2B5EF4-FFF2-40B4-BE49-F238E27FC236}">
                <a16:creationId xmlns:a16="http://schemas.microsoft.com/office/drawing/2014/main" id="{11071A5B-BD5C-484D-A28B-DE9AF0DBA92C}"/>
              </a:ext>
            </a:extLst>
          </p:cNvPr>
          <p:cNvSpPr txBox="1">
            <a:spLocks/>
          </p:cNvSpPr>
          <p:nvPr/>
        </p:nvSpPr>
        <p:spPr>
          <a:xfrm>
            <a:off x="5704257" y="4832596"/>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Tree>
    <p:extLst>
      <p:ext uri="{BB962C8B-B14F-4D97-AF65-F5344CB8AC3E}">
        <p14:creationId xmlns:p14="http://schemas.microsoft.com/office/powerpoint/2010/main" val="274764252"/>
      </p:ext>
    </p:extLst>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83">
            <a:extLst>
              <a:ext uri="{FF2B5EF4-FFF2-40B4-BE49-F238E27FC236}">
                <a16:creationId xmlns:a16="http://schemas.microsoft.com/office/drawing/2014/main" id="{26D3912D-E712-BF40-B57A-F1EFEC083B60}"/>
              </a:ext>
            </a:extLst>
          </p:cNvPr>
          <p:cNvSpPr>
            <a:spLocks/>
          </p:cNvSpPr>
          <p:nvPr/>
        </p:nvSpPr>
        <p:spPr bwMode="auto">
          <a:xfrm>
            <a:off x="6399056" y="4610122"/>
            <a:ext cx="4891886" cy="1139480"/>
          </a:xfrm>
          <a:custGeom>
            <a:avLst/>
            <a:gdLst>
              <a:gd name="connsiteX0" fmla="*/ 90618 w 3522100"/>
              <a:gd name="connsiteY0" fmla="*/ 0 h 845384"/>
              <a:gd name="connsiteX1" fmla="*/ 102676 w 3522100"/>
              <a:gd name="connsiteY1" fmla="*/ 9246 h 845384"/>
              <a:gd name="connsiteX2" fmla="*/ 123580 w 3522100"/>
              <a:gd name="connsiteY2" fmla="*/ 25275 h 845384"/>
              <a:gd name="connsiteX3" fmla="*/ 173129 w 3522100"/>
              <a:gd name="connsiteY3" fmla="*/ 63269 h 845384"/>
              <a:gd name="connsiteX4" fmla="*/ 225594 w 3522100"/>
              <a:gd name="connsiteY4" fmla="*/ 98340 h 845384"/>
              <a:gd name="connsiteX5" fmla="*/ 280973 w 3522100"/>
              <a:gd name="connsiteY5" fmla="*/ 130489 h 845384"/>
              <a:gd name="connsiteX6" fmla="*/ 307205 w 3522100"/>
              <a:gd name="connsiteY6" fmla="*/ 148025 h 845384"/>
              <a:gd name="connsiteX7" fmla="*/ 336351 w 3522100"/>
              <a:gd name="connsiteY7" fmla="*/ 162638 h 845384"/>
              <a:gd name="connsiteX8" fmla="*/ 391730 w 3522100"/>
              <a:gd name="connsiteY8" fmla="*/ 191864 h 845384"/>
              <a:gd name="connsiteX9" fmla="*/ 450024 w 3522100"/>
              <a:gd name="connsiteY9" fmla="*/ 218167 h 845384"/>
              <a:gd name="connsiteX10" fmla="*/ 566611 w 3522100"/>
              <a:gd name="connsiteY10" fmla="*/ 267852 h 845384"/>
              <a:gd name="connsiteX11" fmla="*/ 686113 w 3522100"/>
              <a:gd name="connsiteY11" fmla="*/ 311691 h 845384"/>
              <a:gd name="connsiteX12" fmla="*/ 747322 w 3522100"/>
              <a:gd name="connsiteY12" fmla="*/ 329227 h 845384"/>
              <a:gd name="connsiteX13" fmla="*/ 808530 w 3522100"/>
              <a:gd name="connsiteY13" fmla="*/ 346762 h 845384"/>
              <a:gd name="connsiteX14" fmla="*/ 872653 w 3522100"/>
              <a:gd name="connsiteY14" fmla="*/ 361376 h 845384"/>
              <a:gd name="connsiteX15" fmla="*/ 933862 w 3522100"/>
              <a:gd name="connsiteY15" fmla="*/ 373066 h 845384"/>
              <a:gd name="connsiteX16" fmla="*/ 997985 w 3522100"/>
              <a:gd name="connsiteY16" fmla="*/ 384756 h 845384"/>
              <a:gd name="connsiteX17" fmla="*/ 1062108 w 3522100"/>
              <a:gd name="connsiteY17" fmla="*/ 396447 h 845384"/>
              <a:gd name="connsiteX18" fmla="*/ 1094169 w 3522100"/>
              <a:gd name="connsiteY18" fmla="*/ 399370 h 845384"/>
              <a:gd name="connsiteX19" fmla="*/ 1126231 w 3522100"/>
              <a:gd name="connsiteY19" fmla="*/ 405215 h 845384"/>
              <a:gd name="connsiteX20" fmla="*/ 1187439 w 3522100"/>
              <a:gd name="connsiteY20" fmla="*/ 411060 h 845384"/>
              <a:gd name="connsiteX21" fmla="*/ 1251562 w 3522100"/>
              <a:gd name="connsiteY21" fmla="*/ 413983 h 845384"/>
              <a:gd name="connsiteX22" fmla="*/ 1318600 w 3522100"/>
              <a:gd name="connsiteY22" fmla="*/ 419828 h 845384"/>
              <a:gd name="connsiteX23" fmla="*/ 1446846 w 3522100"/>
              <a:gd name="connsiteY23" fmla="*/ 422750 h 845384"/>
              <a:gd name="connsiteX24" fmla="*/ 1449760 w 3522100"/>
              <a:gd name="connsiteY24" fmla="*/ 422750 h 845384"/>
              <a:gd name="connsiteX25" fmla="*/ 1586751 w 3522100"/>
              <a:gd name="connsiteY25" fmla="*/ 437363 h 845384"/>
              <a:gd name="connsiteX26" fmla="*/ 1720826 w 3522100"/>
              <a:gd name="connsiteY26" fmla="*/ 457822 h 845384"/>
              <a:gd name="connsiteX27" fmla="*/ 1854901 w 3522100"/>
              <a:gd name="connsiteY27" fmla="*/ 481203 h 845384"/>
              <a:gd name="connsiteX28" fmla="*/ 1988977 w 3522100"/>
              <a:gd name="connsiteY28" fmla="*/ 510429 h 845384"/>
              <a:gd name="connsiteX29" fmla="*/ 2123052 w 3522100"/>
              <a:gd name="connsiteY29" fmla="*/ 542578 h 845384"/>
              <a:gd name="connsiteX30" fmla="*/ 2254213 w 3522100"/>
              <a:gd name="connsiteY30" fmla="*/ 583494 h 845384"/>
              <a:gd name="connsiteX31" fmla="*/ 2286274 w 3522100"/>
              <a:gd name="connsiteY31" fmla="*/ 592262 h 845384"/>
              <a:gd name="connsiteX32" fmla="*/ 2318336 w 3522100"/>
              <a:gd name="connsiteY32" fmla="*/ 603953 h 845384"/>
              <a:gd name="connsiteX33" fmla="*/ 2353312 w 3522100"/>
              <a:gd name="connsiteY33" fmla="*/ 615643 h 845384"/>
              <a:gd name="connsiteX34" fmla="*/ 2382459 w 3522100"/>
              <a:gd name="connsiteY34" fmla="*/ 630256 h 845384"/>
              <a:gd name="connsiteX35" fmla="*/ 2446582 w 3522100"/>
              <a:gd name="connsiteY35" fmla="*/ 659482 h 845384"/>
              <a:gd name="connsiteX36" fmla="*/ 2507790 w 3522100"/>
              <a:gd name="connsiteY36" fmla="*/ 691631 h 845384"/>
              <a:gd name="connsiteX37" fmla="*/ 2627292 w 3522100"/>
              <a:gd name="connsiteY37" fmla="*/ 753006 h 845384"/>
              <a:gd name="connsiteX38" fmla="*/ 2752624 w 3522100"/>
              <a:gd name="connsiteY38" fmla="*/ 793923 h 845384"/>
              <a:gd name="connsiteX39" fmla="*/ 3020775 w 3522100"/>
              <a:gd name="connsiteY39" fmla="*/ 823149 h 845384"/>
              <a:gd name="connsiteX40" fmla="*/ 3154850 w 3522100"/>
              <a:gd name="connsiteY40" fmla="*/ 808536 h 845384"/>
              <a:gd name="connsiteX41" fmla="*/ 3283096 w 3522100"/>
              <a:gd name="connsiteY41" fmla="*/ 773464 h 845384"/>
              <a:gd name="connsiteX42" fmla="*/ 3347219 w 3522100"/>
              <a:gd name="connsiteY42" fmla="*/ 747161 h 845384"/>
              <a:gd name="connsiteX43" fmla="*/ 3376366 w 3522100"/>
              <a:gd name="connsiteY43" fmla="*/ 732548 h 845384"/>
              <a:gd name="connsiteX44" fmla="*/ 3408427 w 3522100"/>
              <a:gd name="connsiteY44" fmla="*/ 717935 h 845384"/>
              <a:gd name="connsiteX45" fmla="*/ 3466721 w 3522100"/>
              <a:gd name="connsiteY45" fmla="*/ 682863 h 845384"/>
              <a:gd name="connsiteX46" fmla="*/ 3522100 w 3522100"/>
              <a:gd name="connsiteY46" fmla="*/ 644869 h 845384"/>
              <a:gd name="connsiteX47" fmla="*/ 3466721 w 3522100"/>
              <a:gd name="connsiteY47" fmla="*/ 685786 h 845384"/>
              <a:gd name="connsiteX48" fmla="*/ 3408427 w 3522100"/>
              <a:gd name="connsiteY48" fmla="*/ 720857 h 845384"/>
              <a:gd name="connsiteX49" fmla="*/ 3379281 w 3522100"/>
              <a:gd name="connsiteY49" fmla="*/ 738393 h 845384"/>
              <a:gd name="connsiteX50" fmla="*/ 3350134 w 3522100"/>
              <a:gd name="connsiteY50" fmla="*/ 753006 h 845384"/>
              <a:gd name="connsiteX51" fmla="*/ 3286011 w 3522100"/>
              <a:gd name="connsiteY51" fmla="*/ 782232 h 845384"/>
              <a:gd name="connsiteX52" fmla="*/ 3157765 w 3522100"/>
              <a:gd name="connsiteY52" fmla="*/ 823149 h 845384"/>
              <a:gd name="connsiteX53" fmla="*/ 3020775 w 3522100"/>
              <a:gd name="connsiteY53" fmla="*/ 843607 h 845384"/>
              <a:gd name="connsiteX54" fmla="*/ 2746794 w 3522100"/>
              <a:gd name="connsiteY54" fmla="*/ 820226 h 845384"/>
              <a:gd name="connsiteX55" fmla="*/ 2615634 w 3522100"/>
              <a:gd name="connsiteY55" fmla="*/ 782232 h 845384"/>
              <a:gd name="connsiteX56" fmla="*/ 2490302 w 3522100"/>
              <a:gd name="connsiteY56" fmla="*/ 723780 h 845384"/>
              <a:gd name="connsiteX57" fmla="*/ 2429094 w 3522100"/>
              <a:gd name="connsiteY57" fmla="*/ 691631 h 845384"/>
              <a:gd name="connsiteX58" fmla="*/ 2367886 w 3522100"/>
              <a:gd name="connsiteY58" fmla="*/ 668250 h 845384"/>
              <a:gd name="connsiteX59" fmla="*/ 2338739 w 3522100"/>
              <a:gd name="connsiteY59" fmla="*/ 656560 h 845384"/>
              <a:gd name="connsiteX60" fmla="*/ 2306677 w 3522100"/>
              <a:gd name="connsiteY60" fmla="*/ 644869 h 845384"/>
              <a:gd name="connsiteX61" fmla="*/ 2274616 w 3522100"/>
              <a:gd name="connsiteY61" fmla="*/ 633179 h 845384"/>
              <a:gd name="connsiteX62" fmla="*/ 2242554 w 3522100"/>
              <a:gd name="connsiteY62" fmla="*/ 624411 h 845384"/>
              <a:gd name="connsiteX63" fmla="*/ 2111393 w 3522100"/>
              <a:gd name="connsiteY63" fmla="*/ 589339 h 845384"/>
              <a:gd name="connsiteX64" fmla="*/ 1980233 w 3522100"/>
              <a:gd name="connsiteY64" fmla="*/ 563036 h 845384"/>
              <a:gd name="connsiteX65" fmla="*/ 1846157 w 3522100"/>
              <a:gd name="connsiteY65" fmla="*/ 539655 h 845384"/>
              <a:gd name="connsiteX66" fmla="*/ 1712082 w 3522100"/>
              <a:gd name="connsiteY66" fmla="*/ 522119 h 845384"/>
              <a:gd name="connsiteX67" fmla="*/ 1578006 w 3522100"/>
              <a:gd name="connsiteY67" fmla="*/ 504584 h 845384"/>
              <a:gd name="connsiteX68" fmla="*/ 1444525 w 3522100"/>
              <a:gd name="connsiteY68" fmla="*/ 492945 h 845384"/>
              <a:gd name="connsiteX69" fmla="*/ 1446846 w 3522100"/>
              <a:gd name="connsiteY69" fmla="*/ 492893 h 845384"/>
              <a:gd name="connsiteX70" fmla="*/ 1443931 w 3522100"/>
              <a:gd name="connsiteY70" fmla="*/ 492893 h 845384"/>
              <a:gd name="connsiteX71" fmla="*/ 1444525 w 3522100"/>
              <a:gd name="connsiteY71" fmla="*/ 492945 h 845384"/>
              <a:gd name="connsiteX72" fmla="*/ 1315685 w 3522100"/>
              <a:gd name="connsiteY72" fmla="*/ 495816 h 845384"/>
              <a:gd name="connsiteX73" fmla="*/ 1248647 w 3522100"/>
              <a:gd name="connsiteY73" fmla="*/ 492893 h 845384"/>
              <a:gd name="connsiteX74" fmla="*/ 1181610 w 3522100"/>
              <a:gd name="connsiteY74" fmla="*/ 489971 h 845384"/>
              <a:gd name="connsiteX75" fmla="*/ 1117487 w 3522100"/>
              <a:gd name="connsiteY75" fmla="*/ 487048 h 845384"/>
              <a:gd name="connsiteX76" fmla="*/ 1082510 w 3522100"/>
              <a:gd name="connsiteY76" fmla="*/ 484125 h 845384"/>
              <a:gd name="connsiteX77" fmla="*/ 1050449 w 3522100"/>
              <a:gd name="connsiteY77" fmla="*/ 478280 h 845384"/>
              <a:gd name="connsiteX78" fmla="*/ 983411 w 3522100"/>
              <a:gd name="connsiteY78" fmla="*/ 472435 h 845384"/>
              <a:gd name="connsiteX79" fmla="*/ 919288 w 3522100"/>
              <a:gd name="connsiteY79" fmla="*/ 460744 h 845384"/>
              <a:gd name="connsiteX80" fmla="*/ 852250 w 3522100"/>
              <a:gd name="connsiteY80" fmla="*/ 449054 h 845384"/>
              <a:gd name="connsiteX81" fmla="*/ 788127 w 3522100"/>
              <a:gd name="connsiteY81" fmla="*/ 437363 h 845384"/>
              <a:gd name="connsiteX82" fmla="*/ 724004 w 3522100"/>
              <a:gd name="connsiteY82" fmla="*/ 422750 h 845384"/>
              <a:gd name="connsiteX83" fmla="*/ 659881 w 3522100"/>
              <a:gd name="connsiteY83" fmla="*/ 405215 h 845384"/>
              <a:gd name="connsiteX84" fmla="*/ 531635 w 3522100"/>
              <a:gd name="connsiteY84" fmla="*/ 364298 h 845384"/>
              <a:gd name="connsiteX85" fmla="*/ 406304 w 3522100"/>
              <a:gd name="connsiteY85" fmla="*/ 317536 h 845384"/>
              <a:gd name="connsiteX86" fmla="*/ 345096 w 3522100"/>
              <a:gd name="connsiteY86" fmla="*/ 288310 h 845384"/>
              <a:gd name="connsiteX87" fmla="*/ 283887 w 3522100"/>
              <a:gd name="connsiteY87" fmla="*/ 259084 h 845384"/>
              <a:gd name="connsiteX88" fmla="*/ 254740 w 3522100"/>
              <a:gd name="connsiteY88" fmla="*/ 244471 h 845384"/>
              <a:gd name="connsiteX89" fmla="*/ 225594 w 3522100"/>
              <a:gd name="connsiteY89" fmla="*/ 226935 h 845384"/>
              <a:gd name="connsiteX90" fmla="*/ 167300 w 3522100"/>
              <a:gd name="connsiteY90" fmla="*/ 194786 h 845384"/>
              <a:gd name="connsiteX91" fmla="*/ 109006 w 3522100"/>
              <a:gd name="connsiteY91" fmla="*/ 159715 h 845384"/>
              <a:gd name="connsiteX92" fmla="*/ 53627 w 3522100"/>
              <a:gd name="connsiteY92" fmla="*/ 121721 h 845384"/>
              <a:gd name="connsiteX93" fmla="*/ 0 w 3522100"/>
              <a:gd name="connsiteY93" fmla="*/ 82098 h 845384"/>
              <a:gd name="connsiteX94" fmla="*/ 20062 w 3522100"/>
              <a:gd name="connsiteY94" fmla="*/ 68783 h 845384"/>
              <a:gd name="connsiteX95" fmla="*/ 90618 w 3522100"/>
              <a:gd name="connsiteY95" fmla="*/ 0 h 8453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3522100" h="845384">
                <a:moveTo>
                  <a:pt x="90618" y="0"/>
                </a:moveTo>
                <a:lnTo>
                  <a:pt x="102676" y="9246"/>
                </a:lnTo>
                <a:cubicBezTo>
                  <a:pt x="123580" y="25275"/>
                  <a:pt x="123580" y="25275"/>
                  <a:pt x="123580" y="25275"/>
                </a:cubicBezTo>
                <a:cubicBezTo>
                  <a:pt x="138153" y="36965"/>
                  <a:pt x="155641" y="48656"/>
                  <a:pt x="173129" y="63269"/>
                </a:cubicBezTo>
                <a:cubicBezTo>
                  <a:pt x="190617" y="74959"/>
                  <a:pt x="208105" y="86650"/>
                  <a:pt x="225594" y="98340"/>
                </a:cubicBezTo>
                <a:cubicBezTo>
                  <a:pt x="243082" y="110031"/>
                  <a:pt x="263484" y="118798"/>
                  <a:pt x="280973" y="130489"/>
                </a:cubicBezTo>
                <a:cubicBezTo>
                  <a:pt x="307205" y="148025"/>
                  <a:pt x="307205" y="148025"/>
                  <a:pt x="307205" y="148025"/>
                </a:cubicBezTo>
                <a:cubicBezTo>
                  <a:pt x="336351" y="162638"/>
                  <a:pt x="336351" y="162638"/>
                  <a:pt x="336351" y="162638"/>
                </a:cubicBezTo>
                <a:cubicBezTo>
                  <a:pt x="353840" y="171405"/>
                  <a:pt x="371328" y="183096"/>
                  <a:pt x="391730" y="191864"/>
                </a:cubicBezTo>
                <a:cubicBezTo>
                  <a:pt x="450024" y="218167"/>
                  <a:pt x="450024" y="218167"/>
                  <a:pt x="450024" y="218167"/>
                </a:cubicBezTo>
                <a:cubicBezTo>
                  <a:pt x="487915" y="235703"/>
                  <a:pt x="525806" y="253239"/>
                  <a:pt x="566611" y="267852"/>
                </a:cubicBezTo>
                <a:cubicBezTo>
                  <a:pt x="604502" y="285387"/>
                  <a:pt x="645308" y="297078"/>
                  <a:pt x="686113" y="311691"/>
                </a:cubicBezTo>
                <a:cubicBezTo>
                  <a:pt x="706516" y="317536"/>
                  <a:pt x="726919" y="323381"/>
                  <a:pt x="747322" y="329227"/>
                </a:cubicBezTo>
                <a:cubicBezTo>
                  <a:pt x="767725" y="335072"/>
                  <a:pt x="788127" y="340917"/>
                  <a:pt x="808530" y="346762"/>
                </a:cubicBezTo>
                <a:cubicBezTo>
                  <a:pt x="872653" y="361376"/>
                  <a:pt x="872653" y="361376"/>
                  <a:pt x="872653" y="361376"/>
                </a:cubicBezTo>
                <a:cubicBezTo>
                  <a:pt x="893056" y="367221"/>
                  <a:pt x="913459" y="370143"/>
                  <a:pt x="933862" y="373066"/>
                </a:cubicBezTo>
                <a:cubicBezTo>
                  <a:pt x="954264" y="378911"/>
                  <a:pt x="977582" y="381834"/>
                  <a:pt x="997985" y="384756"/>
                </a:cubicBezTo>
                <a:cubicBezTo>
                  <a:pt x="1062108" y="396447"/>
                  <a:pt x="1062108" y="396447"/>
                  <a:pt x="1062108" y="396447"/>
                </a:cubicBezTo>
                <a:cubicBezTo>
                  <a:pt x="1094169" y="399370"/>
                  <a:pt x="1094169" y="399370"/>
                  <a:pt x="1094169" y="399370"/>
                </a:cubicBezTo>
                <a:cubicBezTo>
                  <a:pt x="1126231" y="405215"/>
                  <a:pt x="1126231" y="405215"/>
                  <a:pt x="1126231" y="405215"/>
                </a:cubicBezTo>
                <a:cubicBezTo>
                  <a:pt x="1187439" y="411060"/>
                  <a:pt x="1187439" y="411060"/>
                  <a:pt x="1187439" y="411060"/>
                </a:cubicBezTo>
                <a:cubicBezTo>
                  <a:pt x="1210756" y="413983"/>
                  <a:pt x="1231159" y="413983"/>
                  <a:pt x="1251562" y="413983"/>
                </a:cubicBezTo>
                <a:cubicBezTo>
                  <a:pt x="1318600" y="419828"/>
                  <a:pt x="1318600" y="419828"/>
                  <a:pt x="1318600" y="419828"/>
                </a:cubicBezTo>
                <a:cubicBezTo>
                  <a:pt x="1359405" y="419828"/>
                  <a:pt x="1403126" y="419828"/>
                  <a:pt x="1446846" y="422750"/>
                </a:cubicBezTo>
                <a:cubicBezTo>
                  <a:pt x="1449760" y="422750"/>
                  <a:pt x="1449760" y="422750"/>
                  <a:pt x="1449760" y="422750"/>
                </a:cubicBezTo>
                <a:cubicBezTo>
                  <a:pt x="1496395" y="425673"/>
                  <a:pt x="1540116" y="431518"/>
                  <a:pt x="1586751" y="437363"/>
                </a:cubicBezTo>
                <a:cubicBezTo>
                  <a:pt x="1630471" y="446131"/>
                  <a:pt x="1677106" y="451977"/>
                  <a:pt x="1720826" y="457822"/>
                </a:cubicBezTo>
                <a:cubicBezTo>
                  <a:pt x="1767461" y="466590"/>
                  <a:pt x="1811181" y="475357"/>
                  <a:pt x="1854901" y="481203"/>
                </a:cubicBezTo>
                <a:cubicBezTo>
                  <a:pt x="1901536" y="489971"/>
                  <a:pt x="1945257" y="498738"/>
                  <a:pt x="1988977" y="510429"/>
                </a:cubicBezTo>
                <a:cubicBezTo>
                  <a:pt x="2035612" y="519197"/>
                  <a:pt x="2079332" y="530887"/>
                  <a:pt x="2123052" y="542578"/>
                </a:cubicBezTo>
                <a:cubicBezTo>
                  <a:pt x="2166772" y="554268"/>
                  <a:pt x="2210493" y="565959"/>
                  <a:pt x="2254213" y="583494"/>
                </a:cubicBezTo>
                <a:cubicBezTo>
                  <a:pt x="2286274" y="592262"/>
                  <a:pt x="2286274" y="592262"/>
                  <a:pt x="2286274" y="592262"/>
                </a:cubicBezTo>
                <a:cubicBezTo>
                  <a:pt x="2297933" y="595185"/>
                  <a:pt x="2309592" y="601030"/>
                  <a:pt x="2318336" y="603953"/>
                </a:cubicBezTo>
                <a:cubicBezTo>
                  <a:pt x="2353312" y="615643"/>
                  <a:pt x="2353312" y="615643"/>
                  <a:pt x="2353312" y="615643"/>
                </a:cubicBezTo>
                <a:cubicBezTo>
                  <a:pt x="2362056" y="621488"/>
                  <a:pt x="2373715" y="624411"/>
                  <a:pt x="2382459" y="630256"/>
                </a:cubicBezTo>
                <a:cubicBezTo>
                  <a:pt x="2405776" y="639024"/>
                  <a:pt x="2426179" y="647792"/>
                  <a:pt x="2446582" y="659482"/>
                </a:cubicBezTo>
                <a:cubicBezTo>
                  <a:pt x="2507790" y="691631"/>
                  <a:pt x="2507790" y="691631"/>
                  <a:pt x="2507790" y="691631"/>
                </a:cubicBezTo>
                <a:cubicBezTo>
                  <a:pt x="2545681" y="715012"/>
                  <a:pt x="2586487" y="735470"/>
                  <a:pt x="2627292" y="753006"/>
                </a:cubicBezTo>
                <a:cubicBezTo>
                  <a:pt x="2668098" y="767619"/>
                  <a:pt x="2711818" y="782232"/>
                  <a:pt x="2752624" y="793923"/>
                </a:cubicBezTo>
                <a:cubicBezTo>
                  <a:pt x="2840064" y="817303"/>
                  <a:pt x="2930419" y="826071"/>
                  <a:pt x="3020775" y="823149"/>
                </a:cubicBezTo>
                <a:cubicBezTo>
                  <a:pt x="3064495" y="823149"/>
                  <a:pt x="3108215" y="817303"/>
                  <a:pt x="3154850" y="808536"/>
                </a:cubicBezTo>
                <a:cubicBezTo>
                  <a:pt x="3198570" y="799768"/>
                  <a:pt x="3242291" y="788077"/>
                  <a:pt x="3283096" y="773464"/>
                </a:cubicBezTo>
                <a:cubicBezTo>
                  <a:pt x="3303499" y="764696"/>
                  <a:pt x="3326816" y="755929"/>
                  <a:pt x="3347219" y="747161"/>
                </a:cubicBezTo>
                <a:cubicBezTo>
                  <a:pt x="3376366" y="732548"/>
                  <a:pt x="3376366" y="732548"/>
                  <a:pt x="3376366" y="732548"/>
                </a:cubicBezTo>
                <a:cubicBezTo>
                  <a:pt x="3408427" y="717935"/>
                  <a:pt x="3408427" y="717935"/>
                  <a:pt x="3408427" y="717935"/>
                </a:cubicBezTo>
                <a:cubicBezTo>
                  <a:pt x="3428830" y="706244"/>
                  <a:pt x="3446318" y="694554"/>
                  <a:pt x="3466721" y="682863"/>
                </a:cubicBezTo>
                <a:cubicBezTo>
                  <a:pt x="3484209" y="671173"/>
                  <a:pt x="3504612" y="656560"/>
                  <a:pt x="3522100" y="644869"/>
                </a:cubicBezTo>
                <a:cubicBezTo>
                  <a:pt x="3504612" y="659482"/>
                  <a:pt x="3487124" y="671173"/>
                  <a:pt x="3466721" y="685786"/>
                </a:cubicBezTo>
                <a:cubicBezTo>
                  <a:pt x="3449233" y="697476"/>
                  <a:pt x="3428830" y="709167"/>
                  <a:pt x="3408427" y="720857"/>
                </a:cubicBezTo>
                <a:cubicBezTo>
                  <a:pt x="3379281" y="738393"/>
                  <a:pt x="3379281" y="738393"/>
                  <a:pt x="3379281" y="738393"/>
                </a:cubicBezTo>
                <a:cubicBezTo>
                  <a:pt x="3350134" y="753006"/>
                  <a:pt x="3350134" y="753006"/>
                  <a:pt x="3350134" y="753006"/>
                </a:cubicBezTo>
                <a:cubicBezTo>
                  <a:pt x="3329731" y="764696"/>
                  <a:pt x="3306413" y="773464"/>
                  <a:pt x="3286011" y="782232"/>
                </a:cubicBezTo>
                <a:cubicBezTo>
                  <a:pt x="3245205" y="796845"/>
                  <a:pt x="3201485" y="811458"/>
                  <a:pt x="3157765" y="823149"/>
                </a:cubicBezTo>
                <a:cubicBezTo>
                  <a:pt x="3111130" y="831916"/>
                  <a:pt x="3067410" y="840684"/>
                  <a:pt x="3020775" y="843607"/>
                </a:cubicBezTo>
                <a:cubicBezTo>
                  <a:pt x="2930419" y="849452"/>
                  <a:pt x="2837150" y="840684"/>
                  <a:pt x="2746794" y="820226"/>
                </a:cubicBezTo>
                <a:cubicBezTo>
                  <a:pt x="2703074" y="811458"/>
                  <a:pt x="2659354" y="796845"/>
                  <a:pt x="2615634" y="782232"/>
                </a:cubicBezTo>
                <a:cubicBezTo>
                  <a:pt x="2571913" y="764696"/>
                  <a:pt x="2531108" y="747161"/>
                  <a:pt x="2490302" y="723780"/>
                </a:cubicBezTo>
                <a:cubicBezTo>
                  <a:pt x="2429094" y="691631"/>
                  <a:pt x="2429094" y="691631"/>
                  <a:pt x="2429094" y="691631"/>
                </a:cubicBezTo>
                <a:cubicBezTo>
                  <a:pt x="2408691" y="682863"/>
                  <a:pt x="2388288" y="677018"/>
                  <a:pt x="2367886" y="668250"/>
                </a:cubicBezTo>
                <a:cubicBezTo>
                  <a:pt x="2359142" y="662405"/>
                  <a:pt x="2347483" y="659482"/>
                  <a:pt x="2338739" y="656560"/>
                </a:cubicBezTo>
                <a:cubicBezTo>
                  <a:pt x="2306677" y="644869"/>
                  <a:pt x="2306677" y="644869"/>
                  <a:pt x="2306677" y="644869"/>
                </a:cubicBezTo>
                <a:cubicBezTo>
                  <a:pt x="2295018" y="641947"/>
                  <a:pt x="2283360" y="636101"/>
                  <a:pt x="2274616" y="633179"/>
                </a:cubicBezTo>
                <a:cubicBezTo>
                  <a:pt x="2242554" y="624411"/>
                  <a:pt x="2242554" y="624411"/>
                  <a:pt x="2242554" y="624411"/>
                </a:cubicBezTo>
                <a:cubicBezTo>
                  <a:pt x="2198834" y="612720"/>
                  <a:pt x="2155114" y="601030"/>
                  <a:pt x="2111393" y="589339"/>
                </a:cubicBezTo>
                <a:cubicBezTo>
                  <a:pt x="2067673" y="580572"/>
                  <a:pt x="2023953" y="571804"/>
                  <a:pt x="1980233" y="563036"/>
                </a:cubicBezTo>
                <a:cubicBezTo>
                  <a:pt x="1936512" y="554268"/>
                  <a:pt x="1889878" y="548423"/>
                  <a:pt x="1846157" y="539655"/>
                </a:cubicBezTo>
                <a:cubicBezTo>
                  <a:pt x="1802437" y="533810"/>
                  <a:pt x="1755802" y="525042"/>
                  <a:pt x="1712082" y="522119"/>
                </a:cubicBezTo>
                <a:cubicBezTo>
                  <a:pt x="1668362" y="516274"/>
                  <a:pt x="1621727" y="510429"/>
                  <a:pt x="1578006" y="504584"/>
                </a:cubicBezTo>
                <a:lnTo>
                  <a:pt x="1444525" y="492945"/>
                </a:lnTo>
                <a:lnTo>
                  <a:pt x="1446846" y="492893"/>
                </a:lnTo>
                <a:cubicBezTo>
                  <a:pt x="1446846" y="492893"/>
                  <a:pt x="1446846" y="492893"/>
                  <a:pt x="1443931" y="492893"/>
                </a:cubicBezTo>
                <a:lnTo>
                  <a:pt x="1444525" y="492945"/>
                </a:lnTo>
                <a:lnTo>
                  <a:pt x="1315685" y="495816"/>
                </a:lnTo>
                <a:cubicBezTo>
                  <a:pt x="1248647" y="492893"/>
                  <a:pt x="1248647" y="492893"/>
                  <a:pt x="1248647" y="492893"/>
                </a:cubicBezTo>
                <a:cubicBezTo>
                  <a:pt x="1228245" y="492893"/>
                  <a:pt x="1204927" y="492893"/>
                  <a:pt x="1181610" y="489971"/>
                </a:cubicBezTo>
                <a:cubicBezTo>
                  <a:pt x="1117487" y="487048"/>
                  <a:pt x="1117487" y="487048"/>
                  <a:pt x="1117487" y="487048"/>
                </a:cubicBezTo>
                <a:cubicBezTo>
                  <a:pt x="1082510" y="484125"/>
                  <a:pt x="1082510" y="484125"/>
                  <a:pt x="1082510" y="484125"/>
                </a:cubicBezTo>
                <a:cubicBezTo>
                  <a:pt x="1050449" y="478280"/>
                  <a:pt x="1050449" y="478280"/>
                  <a:pt x="1050449" y="478280"/>
                </a:cubicBezTo>
                <a:cubicBezTo>
                  <a:pt x="983411" y="472435"/>
                  <a:pt x="983411" y="472435"/>
                  <a:pt x="983411" y="472435"/>
                </a:cubicBezTo>
                <a:cubicBezTo>
                  <a:pt x="963008" y="469512"/>
                  <a:pt x="939691" y="463667"/>
                  <a:pt x="919288" y="460744"/>
                </a:cubicBezTo>
                <a:cubicBezTo>
                  <a:pt x="895971" y="457822"/>
                  <a:pt x="875568" y="454899"/>
                  <a:pt x="852250" y="449054"/>
                </a:cubicBezTo>
                <a:cubicBezTo>
                  <a:pt x="788127" y="437363"/>
                  <a:pt x="788127" y="437363"/>
                  <a:pt x="788127" y="437363"/>
                </a:cubicBezTo>
                <a:cubicBezTo>
                  <a:pt x="767725" y="434441"/>
                  <a:pt x="744407" y="425673"/>
                  <a:pt x="724004" y="422750"/>
                </a:cubicBezTo>
                <a:cubicBezTo>
                  <a:pt x="700687" y="416905"/>
                  <a:pt x="680284" y="411060"/>
                  <a:pt x="659881" y="405215"/>
                </a:cubicBezTo>
                <a:cubicBezTo>
                  <a:pt x="616161" y="390602"/>
                  <a:pt x="572441" y="378911"/>
                  <a:pt x="531635" y="364298"/>
                </a:cubicBezTo>
                <a:cubicBezTo>
                  <a:pt x="487915" y="349685"/>
                  <a:pt x="447109" y="332149"/>
                  <a:pt x="406304" y="317536"/>
                </a:cubicBezTo>
                <a:cubicBezTo>
                  <a:pt x="345096" y="288310"/>
                  <a:pt x="345096" y="288310"/>
                  <a:pt x="345096" y="288310"/>
                </a:cubicBezTo>
                <a:cubicBezTo>
                  <a:pt x="324693" y="279542"/>
                  <a:pt x="304290" y="267852"/>
                  <a:pt x="283887" y="259084"/>
                </a:cubicBezTo>
                <a:cubicBezTo>
                  <a:pt x="254740" y="244471"/>
                  <a:pt x="254740" y="244471"/>
                  <a:pt x="254740" y="244471"/>
                </a:cubicBezTo>
                <a:cubicBezTo>
                  <a:pt x="225594" y="226935"/>
                  <a:pt x="225594" y="226935"/>
                  <a:pt x="225594" y="226935"/>
                </a:cubicBezTo>
                <a:cubicBezTo>
                  <a:pt x="205191" y="218167"/>
                  <a:pt x="184788" y="206477"/>
                  <a:pt x="167300" y="194786"/>
                </a:cubicBezTo>
                <a:cubicBezTo>
                  <a:pt x="146897" y="183096"/>
                  <a:pt x="129409" y="171405"/>
                  <a:pt x="109006" y="159715"/>
                </a:cubicBezTo>
                <a:cubicBezTo>
                  <a:pt x="91518" y="148025"/>
                  <a:pt x="71115" y="133411"/>
                  <a:pt x="53627" y="121721"/>
                </a:cubicBezTo>
                <a:lnTo>
                  <a:pt x="0" y="82098"/>
                </a:lnTo>
                <a:lnTo>
                  <a:pt x="20062" y="68783"/>
                </a:lnTo>
                <a:lnTo>
                  <a:pt x="90618" y="0"/>
                </a:lnTo>
                <a:close/>
              </a:path>
            </a:pathLst>
          </a:custGeom>
          <a:solidFill>
            <a:schemeClr val="accent4"/>
          </a:solidFill>
          <a:ln>
            <a:noFill/>
          </a:ln>
        </p:spPr>
        <p:txBody>
          <a:bodyPr vert="horz" wrap="square" lIns="121889" tIns="60944" rIns="121889" bIns="60944" numCol="1" anchor="t" anchorCtr="0" compatLnSpc="1">
            <a:prstTxWarp prst="textNoShape">
              <a:avLst/>
            </a:prstTxWarp>
            <a:noAutofit/>
          </a:bodyPr>
          <a:lstStyle/>
          <a:p>
            <a:endParaRPr lang="id-ID" sz="1400" dirty="0">
              <a:latin typeface="Lato Light" panose="020F0502020204030203" pitchFamily="34" charset="0"/>
            </a:endParaRPr>
          </a:p>
        </p:txBody>
      </p:sp>
      <p:sp>
        <p:nvSpPr>
          <p:cNvPr id="3" name="Freeform 29">
            <a:extLst>
              <a:ext uri="{FF2B5EF4-FFF2-40B4-BE49-F238E27FC236}">
                <a16:creationId xmlns:a16="http://schemas.microsoft.com/office/drawing/2014/main" id="{3AB67126-684E-4C41-8388-F5CA9F1BA2E2}"/>
              </a:ext>
            </a:extLst>
          </p:cNvPr>
          <p:cNvSpPr>
            <a:spLocks/>
          </p:cNvSpPr>
          <p:nvPr/>
        </p:nvSpPr>
        <p:spPr bwMode="auto">
          <a:xfrm>
            <a:off x="8164866" y="5202777"/>
            <a:ext cx="1576953" cy="881238"/>
          </a:xfrm>
          <a:custGeom>
            <a:avLst/>
            <a:gdLst>
              <a:gd name="T0" fmla="*/ 34 w 431"/>
              <a:gd name="T1" fmla="*/ 0 h 240"/>
              <a:gd name="T2" fmla="*/ 35 w 431"/>
              <a:gd name="T3" fmla="*/ 4 h 240"/>
              <a:gd name="T4" fmla="*/ 41 w 431"/>
              <a:gd name="T5" fmla="*/ 17 h 240"/>
              <a:gd name="T6" fmla="*/ 53 w 431"/>
              <a:gd name="T7" fmla="*/ 37 h 240"/>
              <a:gd name="T8" fmla="*/ 70 w 431"/>
              <a:gd name="T9" fmla="*/ 62 h 240"/>
              <a:gd name="T10" fmla="*/ 93 w 431"/>
              <a:gd name="T11" fmla="*/ 90 h 240"/>
              <a:gd name="T12" fmla="*/ 122 w 431"/>
              <a:gd name="T13" fmla="*/ 118 h 240"/>
              <a:gd name="T14" fmla="*/ 157 w 431"/>
              <a:gd name="T15" fmla="*/ 145 h 240"/>
              <a:gd name="T16" fmla="*/ 196 w 431"/>
              <a:gd name="T17" fmla="*/ 169 h 240"/>
              <a:gd name="T18" fmla="*/ 216 w 431"/>
              <a:gd name="T19" fmla="*/ 180 h 240"/>
              <a:gd name="T20" fmla="*/ 226 w 431"/>
              <a:gd name="T21" fmla="*/ 185 h 240"/>
              <a:gd name="T22" fmla="*/ 237 w 431"/>
              <a:gd name="T23" fmla="*/ 190 h 240"/>
              <a:gd name="T24" fmla="*/ 247 w 431"/>
              <a:gd name="T25" fmla="*/ 194 h 240"/>
              <a:gd name="T26" fmla="*/ 257 w 431"/>
              <a:gd name="T27" fmla="*/ 198 h 240"/>
              <a:gd name="T28" fmla="*/ 268 w 431"/>
              <a:gd name="T29" fmla="*/ 202 h 240"/>
              <a:gd name="T30" fmla="*/ 278 w 431"/>
              <a:gd name="T31" fmla="*/ 206 h 240"/>
              <a:gd name="T32" fmla="*/ 318 w 431"/>
              <a:gd name="T33" fmla="*/ 219 h 240"/>
              <a:gd name="T34" fmla="*/ 354 w 431"/>
              <a:gd name="T35" fmla="*/ 227 h 240"/>
              <a:gd name="T36" fmla="*/ 371 w 431"/>
              <a:gd name="T37" fmla="*/ 231 h 240"/>
              <a:gd name="T38" fmla="*/ 385 w 431"/>
              <a:gd name="T39" fmla="*/ 233 h 240"/>
              <a:gd name="T40" fmla="*/ 399 w 431"/>
              <a:gd name="T41" fmla="*/ 236 h 240"/>
              <a:gd name="T42" fmla="*/ 410 w 431"/>
              <a:gd name="T43" fmla="*/ 237 h 240"/>
              <a:gd name="T44" fmla="*/ 431 w 431"/>
              <a:gd name="T45" fmla="*/ 240 h 240"/>
              <a:gd name="T46" fmla="*/ 410 w 431"/>
              <a:gd name="T47" fmla="*/ 239 h 240"/>
              <a:gd name="T48" fmla="*/ 398 w 431"/>
              <a:gd name="T49" fmla="*/ 238 h 240"/>
              <a:gd name="T50" fmla="*/ 385 w 431"/>
              <a:gd name="T51" fmla="*/ 237 h 240"/>
              <a:gd name="T52" fmla="*/ 370 w 431"/>
              <a:gd name="T53" fmla="*/ 235 h 240"/>
              <a:gd name="T54" fmla="*/ 353 w 431"/>
              <a:gd name="T55" fmla="*/ 233 h 240"/>
              <a:gd name="T56" fmla="*/ 316 w 431"/>
              <a:gd name="T57" fmla="*/ 227 h 240"/>
              <a:gd name="T58" fmla="*/ 275 w 431"/>
              <a:gd name="T59" fmla="*/ 217 h 240"/>
              <a:gd name="T60" fmla="*/ 264 w 431"/>
              <a:gd name="T61" fmla="*/ 214 h 240"/>
              <a:gd name="T62" fmla="*/ 253 w 431"/>
              <a:gd name="T63" fmla="*/ 211 h 240"/>
              <a:gd name="T64" fmla="*/ 242 w 431"/>
              <a:gd name="T65" fmla="*/ 207 h 240"/>
              <a:gd name="T66" fmla="*/ 231 w 431"/>
              <a:gd name="T67" fmla="*/ 203 h 240"/>
              <a:gd name="T68" fmla="*/ 220 w 431"/>
              <a:gd name="T69" fmla="*/ 199 h 240"/>
              <a:gd name="T70" fmla="*/ 209 w 431"/>
              <a:gd name="T71" fmla="*/ 195 h 240"/>
              <a:gd name="T72" fmla="*/ 187 w 431"/>
              <a:gd name="T73" fmla="*/ 185 h 240"/>
              <a:gd name="T74" fmla="*/ 145 w 431"/>
              <a:gd name="T75" fmla="*/ 163 h 240"/>
              <a:gd name="T76" fmla="*/ 107 w 431"/>
              <a:gd name="T77" fmla="*/ 138 h 240"/>
              <a:gd name="T78" fmla="*/ 73 w 431"/>
              <a:gd name="T79" fmla="*/ 110 h 240"/>
              <a:gd name="T80" fmla="*/ 46 w 431"/>
              <a:gd name="T81" fmla="*/ 82 h 240"/>
              <a:gd name="T82" fmla="*/ 25 w 431"/>
              <a:gd name="T83" fmla="*/ 55 h 240"/>
              <a:gd name="T84" fmla="*/ 11 w 431"/>
              <a:gd name="T85" fmla="*/ 34 h 240"/>
              <a:gd name="T86" fmla="*/ 3 w 431"/>
              <a:gd name="T87" fmla="*/ 18 h 240"/>
              <a:gd name="T88" fmla="*/ 0 w 431"/>
              <a:gd name="T89" fmla="*/ 12 h 240"/>
              <a:gd name="T90" fmla="*/ 34 w 431"/>
              <a:gd name="T91"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1" h="240">
                <a:moveTo>
                  <a:pt x="34" y="0"/>
                </a:moveTo>
                <a:cubicBezTo>
                  <a:pt x="34" y="0"/>
                  <a:pt x="34" y="1"/>
                  <a:pt x="35" y="4"/>
                </a:cubicBezTo>
                <a:cubicBezTo>
                  <a:pt x="37" y="7"/>
                  <a:pt x="39" y="11"/>
                  <a:pt x="41" y="17"/>
                </a:cubicBezTo>
                <a:cubicBezTo>
                  <a:pt x="44" y="23"/>
                  <a:pt x="48" y="30"/>
                  <a:pt x="53" y="37"/>
                </a:cubicBezTo>
                <a:cubicBezTo>
                  <a:pt x="57" y="45"/>
                  <a:pt x="63" y="53"/>
                  <a:pt x="70" y="62"/>
                </a:cubicBezTo>
                <a:cubicBezTo>
                  <a:pt x="77" y="71"/>
                  <a:pt x="84" y="81"/>
                  <a:pt x="93" y="90"/>
                </a:cubicBezTo>
                <a:cubicBezTo>
                  <a:pt x="102" y="100"/>
                  <a:pt x="112" y="109"/>
                  <a:pt x="122" y="118"/>
                </a:cubicBezTo>
                <a:cubicBezTo>
                  <a:pt x="133" y="128"/>
                  <a:pt x="145" y="137"/>
                  <a:pt x="157" y="145"/>
                </a:cubicBezTo>
                <a:cubicBezTo>
                  <a:pt x="169" y="154"/>
                  <a:pt x="182" y="162"/>
                  <a:pt x="196" y="169"/>
                </a:cubicBezTo>
                <a:cubicBezTo>
                  <a:pt x="202" y="173"/>
                  <a:pt x="209" y="177"/>
                  <a:pt x="216" y="180"/>
                </a:cubicBezTo>
                <a:cubicBezTo>
                  <a:pt x="219" y="182"/>
                  <a:pt x="223" y="183"/>
                  <a:pt x="226" y="185"/>
                </a:cubicBezTo>
                <a:cubicBezTo>
                  <a:pt x="230" y="187"/>
                  <a:pt x="233" y="188"/>
                  <a:pt x="237" y="190"/>
                </a:cubicBezTo>
                <a:cubicBezTo>
                  <a:pt x="240" y="191"/>
                  <a:pt x="243" y="193"/>
                  <a:pt x="247" y="194"/>
                </a:cubicBezTo>
                <a:cubicBezTo>
                  <a:pt x="250" y="196"/>
                  <a:pt x="254" y="197"/>
                  <a:pt x="257" y="198"/>
                </a:cubicBezTo>
                <a:cubicBezTo>
                  <a:pt x="261" y="200"/>
                  <a:pt x="264" y="201"/>
                  <a:pt x="268" y="202"/>
                </a:cubicBezTo>
                <a:cubicBezTo>
                  <a:pt x="271" y="204"/>
                  <a:pt x="274" y="205"/>
                  <a:pt x="278" y="206"/>
                </a:cubicBezTo>
                <a:cubicBezTo>
                  <a:pt x="292" y="211"/>
                  <a:pt x="305" y="215"/>
                  <a:pt x="318" y="219"/>
                </a:cubicBezTo>
                <a:cubicBezTo>
                  <a:pt x="331" y="222"/>
                  <a:pt x="343" y="225"/>
                  <a:pt x="354" y="227"/>
                </a:cubicBezTo>
                <a:cubicBezTo>
                  <a:pt x="360" y="229"/>
                  <a:pt x="365" y="230"/>
                  <a:pt x="371" y="231"/>
                </a:cubicBezTo>
                <a:cubicBezTo>
                  <a:pt x="376" y="232"/>
                  <a:pt x="381" y="233"/>
                  <a:pt x="385" y="233"/>
                </a:cubicBezTo>
                <a:cubicBezTo>
                  <a:pt x="390" y="234"/>
                  <a:pt x="395" y="235"/>
                  <a:pt x="399" y="236"/>
                </a:cubicBezTo>
                <a:cubicBezTo>
                  <a:pt x="403" y="236"/>
                  <a:pt x="406" y="237"/>
                  <a:pt x="410" y="237"/>
                </a:cubicBezTo>
                <a:cubicBezTo>
                  <a:pt x="423" y="239"/>
                  <a:pt x="431" y="240"/>
                  <a:pt x="431" y="240"/>
                </a:cubicBezTo>
                <a:cubicBezTo>
                  <a:pt x="431" y="240"/>
                  <a:pt x="423" y="240"/>
                  <a:pt x="410" y="239"/>
                </a:cubicBezTo>
                <a:cubicBezTo>
                  <a:pt x="406" y="239"/>
                  <a:pt x="402" y="238"/>
                  <a:pt x="398" y="238"/>
                </a:cubicBezTo>
                <a:cubicBezTo>
                  <a:pt x="394" y="238"/>
                  <a:pt x="390" y="237"/>
                  <a:pt x="385" y="237"/>
                </a:cubicBezTo>
                <a:cubicBezTo>
                  <a:pt x="380" y="236"/>
                  <a:pt x="375" y="236"/>
                  <a:pt x="370" y="235"/>
                </a:cubicBezTo>
                <a:cubicBezTo>
                  <a:pt x="365" y="234"/>
                  <a:pt x="359" y="234"/>
                  <a:pt x="353" y="233"/>
                </a:cubicBezTo>
                <a:cubicBezTo>
                  <a:pt x="342" y="232"/>
                  <a:pt x="329" y="229"/>
                  <a:pt x="316" y="227"/>
                </a:cubicBezTo>
                <a:cubicBezTo>
                  <a:pt x="303" y="224"/>
                  <a:pt x="289" y="221"/>
                  <a:pt x="275" y="217"/>
                </a:cubicBezTo>
                <a:cubicBezTo>
                  <a:pt x="271" y="216"/>
                  <a:pt x="267" y="215"/>
                  <a:pt x="264" y="214"/>
                </a:cubicBezTo>
                <a:cubicBezTo>
                  <a:pt x="260" y="213"/>
                  <a:pt x="257" y="212"/>
                  <a:pt x="253" y="211"/>
                </a:cubicBezTo>
                <a:cubicBezTo>
                  <a:pt x="249" y="209"/>
                  <a:pt x="246" y="208"/>
                  <a:pt x="242" y="207"/>
                </a:cubicBezTo>
                <a:cubicBezTo>
                  <a:pt x="238" y="206"/>
                  <a:pt x="235" y="205"/>
                  <a:pt x="231" y="203"/>
                </a:cubicBezTo>
                <a:cubicBezTo>
                  <a:pt x="227" y="202"/>
                  <a:pt x="224" y="201"/>
                  <a:pt x="220" y="199"/>
                </a:cubicBezTo>
                <a:cubicBezTo>
                  <a:pt x="216" y="198"/>
                  <a:pt x="213" y="196"/>
                  <a:pt x="209" y="195"/>
                </a:cubicBezTo>
                <a:cubicBezTo>
                  <a:pt x="202" y="192"/>
                  <a:pt x="195" y="189"/>
                  <a:pt x="187" y="185"/>
                </a:cubicBezTo>
                <a:cubicBezTo>
                  <a:pt x="173" y="179"/>
                  <a:pt x="159" y="171"/>
                  <a:pt x="145" y="163"/>
                </a:cubicBezTo>
                <a:cubicBezTo>
                  <a:pt x="132" y="155"/>
                  <a:pt x="119" y="147"/>
                  <a:pt x="107" y="138"/>
                </a:cubicBezTo>
                <a:cubicBezTo>
                  <a:pt x="95" y="129"/>
                  <a:pt x="84" y="119"/>
                  <a:pt x="73" y="110"/>
                </a:cubicBezTo>
                <a:cubicBezTo>
                  <a:pt x="63" y="100"/>
                  <a:pt x="54" y="91"/>
                  <a:pt x="46" y="82"/>
                </a:cubicBezTo>
                <a:cubicBezTo>
                  <a:pt x="38" y="72"/>
                  <a:pt x="31" y="63"/>
                  <a:pt x="25" y="55"/>
                </a:cubicBezTo>
                <a:cubicBezTo>
                  <a:pt x="20" y="47"/>
                  <a:pt x="15" y="40"/>
                  <a:pt x="11" y="34"/>
                </a:cubicBezTo>
                <a:cubicBezTo>
                  <a:pt x="7" y="27"/>
                  <a:pt x="5" y="22"/>
                  <a:pt x="3" y="18"/>
                </a:cubicBezTo>
                <a:cubicBezTo>
                  <a:pt x="1" y="15"/>
                  <a:pt x="0" y="12"/>
                  <a:pt x="0" y="12"/>
                </a:cubicBezTo>
                <a:lnTo>
                  <a:pt x="34" y="0"/>
                </a:lnTo>
                <a:close/>
              </a:path>
            </a:pathLst>
          </a:custGeom>
          <a:solidFill>
            <a:schemeClr val="accent4"/>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4" name="Freeform 30">
            <a:extLst>
              <a:ext uri="{FF2B5EF4-FFF2-40B4-BE49-F238E27FC236}">
                <a16:creationId xmlns:a16="http://schemas.microsoft.com/office/drawing/2014/main" id="{34F2896F-FBCA-1042-BD3A-84326BD92D2C}"/>
              </a:ext>
            </a:extLst>
          </p:cNvPr>
          <p:cNvSpPr>
            <a:spLocks/>
          </p:cNvSpPr>
          <p:nvPr/>
        </p:nvSpPr>
        <p:spPr bwMode="auto">
          <a:xfrm>
            <a:off x="7996349" y="4830709"/>
            <a:ext cx="3020386" cy="421539"/>
          </a:xfrm>
          <a:custGeom>
            <a:avLst/>
            <a:gdLst>
              <a:gd name="T0" fmla="*/ 632 w 660"/>
              <a:gd name="T1" fmla="*/ 22 h 92"/>
              <a:gd name="T2" fmla="*/ 600 w 660"/>
              <a:gd name="T3" fmla="*/ 16 h 92"/>
              <a:gd name="T4" fmla="*/ 557 w 660"/>
              <a:gd name="T5" fmla="*/ 10 h 92"/>
              <a:gd name="T6" fmla="*/ 533 w 660"/>
              <a:gd name="T7" fmla="*/ 7 h 92"/>
              <a:gd name="T8" fmla="*/ 520 w 660"/>
              <a:gd name="T9" fmla="*/ 5 h 92"/>
              <a:gd name="T10" fmla="*/ 507 w 660"/>
              <a:gd name="T11" fmla="*/ 4 h 92"/>
              <a:gd name="T12" fmla="*/ 451 w 660"/>
              <a:gd name="T13" fmla="*/ 1 h 92"/>
              <a:gd name="T14" fmla="*/ 421 w 660"/>
              <a:gd name="T15" fmla="*/ 0 h 92"/>
              <a:gd name="T16" fmla="*/ 390 w 660"/>
              <a:gd name="T17" fmla="*/ 0 h 92"/>
              <a:gd name="T18" fmla="*/ 359 w 660"/>
              <a:gd name="T19" fmla="*/ 1 h 92"/>
              <a:gd name="T20" fmla="*/ 328 w 660"/>
              <a:gd name="T21" fmla="*/ 3 h 92"/>
              <a:gd name="T22" fmla="*/ 296 w 660"/>
              <a:gd name="T23" fmla="*/ 6 h 92"/>
              <a:gd name="T24" fmla="*/ 281 w 660"/>
              <a:gd name="T25" fmla="*/ 8 h 92"/>
              <a:gd name="T26" fmla="*/ 265 w 660"/>
              <a:gd name="T27" fmla="*/ 10 h 92"/>
              <a:gd name="T28" fmla="*/ 205 w 660"/>
              <a:gd name="T29" fmla="*/ 20 h 92"/>
              <a:gd name="T30" fmla="*/ 149 w 660"/>
              <a:gd name="T31" fmla="*/ 33 h 92"/>
              <a:gd name="T32" fmla="*/ 100 w 660"/>
              <a:gd name="T33" fmla="*/ 47 h 92"/>
              <a:gd name="T34" fmla="*/ 28 w 660"/>
              <a:gd name="T35" fmla="*/ 74 h 92"/>
              <a:gd name="T36" fmla="*/ 8 w 660"/>
              <a:gd name="T37" fmla="*/ 83 h 92"/>
              <a:gd name="T38" fmla="*/ 1 w 660"/>
              <a:gd name="T39" fmla="*/ 87 h 92"/>
              <a:gd name="T40" fmla="*/ 4 w 660"/>
              <a:gd name="T41" fmla="*/ 92 h 92"/>
              <a:gd name="T42" fmla="*/ 10 w 660"/>
              <a:gd name="T43" fmla="*/ 91 h 92"/>
              <a:gd name="T44" fmla="*/ 52 w 660"/>
              <a:gd name="T45" fmla="*/ 88 h 92"/>
              <a:gd name="T46" fmla="*/ 71 w 660"/>
              <a:gd name="T47" fmla="*/ 91 h 92"/>
              <a:gd name="T48" fmla="*/ 110 w 660"/>
              <a:gd name="T49" fmla="*/ 75 h 92"/>
              <a:gd name="T50" fmla="*/ 157 w 660"/>
              <a:gd name="T51" fmla="*/ 59 h 92"/>
              <a:gd name="T52" fmla="*/ 210 w 660"/>
              <a:gd name="T53" fmla="*/ 44 h 92"/>
              <a:gd name="T54" fmla="*/ 269 w 660"/>
              <a:gd name="T55" fmla="*/ 31 h 92"/>
              <a:gd name="T56" fmla="*/ 284 w 660"/>
              <a:gd name="T57" fmla="*/ 28 h 92"/>
              <a:gd name="T58" fmla="*/ 299 w 660"/>
              <a:gd name="T59" fmla="*/ 26 h 92"/>
              <a:gd name="T60" fmla="*/ 329 w 660"/>
              <a:gd name="T61" fmla="*/ 21 h 92"/>
              <a:gd name="T62" fmla="*/ 360 w 660"/>
              <a:gd name="T63" fmla="*/ 18 h 92"/>
              <a:gd name="T64" fmla="*/ 391 w 660"/>
              <a:gd name="T65" fmla="*/ 15 h 92"/>
              <a:gd name="T66" fmla="*/ 421 w 660"/>
              <a:gd name="T67" fmla="*/ 13 h 92"/>
              <a:gd name="T68" fmla="*/ 451 w 660"/>
              <a:gd name="T69" fmla="*/ 12 h 92"/>
              <a:gd name="T70" fmla="*/ 507 w 660"/>
              <a:gd name="T71" fmla="*/ 13 h 92"/>
              <a:gd name="T72" fmla="*/ 520 w 660"/>
              <a:gd name="T73" fmla="*/ 13 h 92"/>
              <a:gd name="T74" fmla="*/ 533 w 660"/>
              <a:gd name="T75" fmla="*/ 14 h 92"/>
              <a:gd name="T76" fmla="*/ 557 w 660"/>
              <a:gd name="T77" fmla="*/ 15 h 92"/>
              <a:gd name="T78" fmla="*/ 599 w 660"/>
              <a:gd name="T79" fmla="*/ 19 h 92"/>
              <a:gd name="T80" fmla="*/ 632 w 660"/>
              <a:gd name="T81" fmla="*/ 23 h 92"/>
              <a:gd name="T82" fmla="*/ 660 w 660"/>
              <a:gd name="T83" fmla="*/ 27 h 92"/>
              <a:gd name="T84" fmla="*/ 632 w 660"/>
              <a:gd name="T85" fmla="*/ 2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0" h="92">
                <a:moveTo>
                  <a:pt x="632" y="22"/>
                </a:moveTo>
                <a:cubicBezTo>
                  <a:pt x="623" y="20"/>
                  <a:pt x="612" y="18"/>
                  <a:pt x="600" y="16"/>
                </a:cubicBezTo>
                <a:cubicBezTo>
                  <a:pt x="587" y="14"/>
                  <a:pt x="573" y="12"/>
                  <a:pt x="557" y="10"/>
                </a:cubicBezTo>
                <a:cubicBezTo>
                  <a:pt x="550" y="9"/>
                  <a:pt x="542" y="8"/>
                  <a:pt x="533" y="7"/>
                </a:cubicBezTo>
                <a:cubicBezTo>
                  <a:pt x="529" y="6"/>
                  <a:pt x="525" y="6"/>
                  <a:pt x="520" y="5"/>
                </a:cubicBezTo>
                <a:cubicBezTo>
                  <a:pt x="516" y="5"/>
                  <a:pt x="512" y="5"/>
                  <a:pt x="507" y="4"/>
                </a:cubicBezTo>
                <a:cubicBezTo>
                  <a:pt x="489" y="3"/>
                  <a:pt x="470" y="2"/>
                  <a:pt x="451" y="1"/>
                </a:cubicBezTo>
                <a:cubicBezTo>
                  <a:pt x="441" y="1"/>
                  <a:pt x="431" y="0"/>
                  <a:pt x="421" y="0"/>
                </a:cubicBezTo>
                <a:cubicBezTo>
                  <a:pt x="411" y="0"/>
                  <a:pt x="400" y="0"/>
                  <a:pt x="390" y="0"/>
                </a:cubicBezTo>
                <a:cubicBezTo>
                  <a:pt x="380" y="1"/>
                  <a:pt x="369" y="1"/>
                  <a:pt x="359" y="1"/>
                </a:cubicBezTo>
                <a:cubicBezTo>
                  <a:pt x="349" y="2"/>
                  <a:pt x="338" y="2"/>
                  <a:pt x="328" y="3"/>
                </a:cubicBezTo>
                <a:cubicBezTo>
                  <a:pt x="317" y="4"/>
                  <a:pt x="307" y="5"/>
                  <a:pt x="296" y="6"/>
                </a:cubicBezTo>
                <a:cubicBezTo>
                  <a:pt x="291" y="7"/>
                  <a:pt x="286" y="7"/>
                  <a:pt x="281" y="8"/>
                </a:cubicBezTo>
                <a:cubicBezTo>
                  <a:pt x="275" y="9"/>
                  <a:pt x="270" y="9"/>
                  <a:pt x="265" y="10"/>
                </a:cubicBezTo>
                <a:cubicBezTo>
                  <a:pt x="245" y="13"/>
                  <a:pt x="224" y="16"/>
                  <a:pt x="205" y="20"/>
                </a:cubicBezTo>
                <a:cubicBezTo>
                  <a:pt x="186" y="24"/>
                  <a:pt x="167" y="28"/>
                  <a:pt x="149" y="33"/>
                </a:cubicBezTo>
                <a:cubicBezTo>
                  <a:pt x="132" y="37"/>
                  <a:pt x="115" y="42"/>
                  <a:pt x="100" y="47"/>
                </a:cubicBezTo>
                <a:cubicBezTo>
                  <a:pt x="70" y="56"/>
                  <a:pt x="45" y="66"/>
                  <a:pt x="28" y="74"/>
                </a:cubicBezTo>
                <a:cubicBezTo>
                  <a:pt x="19" y="77"/>
                  <a:pt x="12" y="81"/>
                  <a:pt x="8" y="83"/>
                </a:cubicBezTo>
                <a:cubicBezTo>
                  <a:pt x="3" y="85"/>
                  <a:pt x="0" y="87"/>
                  <a:pt x="1" y="87"/>
                </a:cubicBezTo>
                <a:cubicBezTo>
                  <a:pt x="4" y="92"/>
                  <a:pt x="4" y="92"/>
                  <a:pt x="4" y="92"/>
                </a:cubicBezTo>
                <a:cubicBezTo>
                  <a:pt x="6" y="91"/>
                  <a:pt x="8" y="91"/>
                  <a:pt x="10" y="91"/>
                </a:cubicBezTo>
                <a:cubicBezTo>
                  <a:pt x="24" y="90"/>
                  <a:pt x="38" y="89"/>
                  <a:pt x="52" y="88"/>
                </a:cubicBezTo>
                <a:cubicBezTo>
                  <a:pt x="59" y="87"/>
                  <a:pt x="65" y="89"/>
                  <a:pt x="71" y="91"/>
                </a:cubicBezTo>
                <a:cubicBezTo>
                  <a:pt x="83" y="86"/>
                  <a:pt x="96" y="81"/>
                  <a:pt x="110" y="75"/>
                </a:cubicBezTo>
                <a:cubicBezTo>
                  <a:pt x="124" y="70"/>
                  <a:pt x="140" y="65"/>
                  <a:pt x="157" y="59"/>
                </a:cubicBezTo>
                <a:cubicBezTo>
                  <a:pt x="174" y="54"/>
                  <a:pt x="192" y="49"/>
                  <a:pt x="210" y="44"/>
                </a:cubicBezTo>
                <a:cubicBezTo>
                  <a:pt x="229" y="39"/>
                  <a:pt x="249" y="35"/>
                  <a:pt x="269" y="31"/>
                </a:cubicBezTo>
                <a:cubicBezTo>
                  <a:pt x="274" y="30"/>
                  <a:pt x="279" y="29"/>
                  <a:pt x="284" y="28"/>
                </a:cubicBezTo>
                <a:cubicBezTo>
                  <a:pt x="289" y="27"/>
                  <a:pt x="294" y="27"/>
                  <a:pt x="299" y="26"/>
                </a:cubicBezTo>
                <a:cubicBezTo>
                  <a:pt x="309" y="24"/>
                  <a:pt x="319" y="23"/>
                  <a:pt x="329" y="21"/>
                </a:cubicBezTo>
                <a:cubicBezTo>
                  <a:pt x="340" y="20"/>
                  <a:pt x="350" y="19"/>
                  <a:pt x="360" y="18"/>
                </a:cubicBezTo>
                <a:cubicBezTo>
                  <a:pt x="370" y="17"/>
                  <a:pt x="381" y="16"/>
                  <a:pt x="391" y="15"/>
                </a:cubicBezTo>
                <a:cubicBezTo>
                  <a:pt x="401" y="14"/>
                  <a:pt x="411" y="14"/>
                  <a:pt x="421" y="13"/>
                </a:cubicBezTo>
                <a:cubicBezTo>
                  <a:pt x="431" y="13"/>
                  <a:pt x="441" y="13"/>
                  <a:pt x="451" y="12"/>
                </a:cubicBezTo>
                <a:cubicBezTo>
                  <a:pt x="470" y="12"/>
                  <a:pt x="489" y="12"/>
                  <a:pt x="507" y="13"/>
                </a:cubicBezTo>
                <a:cubicBezTo>
                  <a:pt x="511" y="13"/>
                  <a:pt x="515" y="13"/>
                  <a:pt x="520" y="13"/>
                </a:cubicBezTo>
                <a:cubicBezTo>
                  <a:pt x="524" y="13"/>
                  <a:pt x="528" y="14"/>
                  <a:pt x="533" y="14"/>
                </a:cubicBezTo>
                <a:cubicBezTo>
                  <a:pt x="541" y="14"/>
                  <a:pt x="549" y="15"/>
                  <a:pt x="557" y="15"/>
                </a:cubicBezTo>
                <a:cubicBezTo>
                  <a:pt x="572" y="17"/>
                  <a:pt x="587" y="18"/>
                  <a:pt x="599" y="19"/>
                </a:cubicBezTo>
                <a:cubicBezTo>
                  <a:pt x="612" y="21"/>
                  <a:pt x="623" y="22"/>
                  <a:pt x="632" y="23"/>
                </a:cubicBezTo>
                <a:cubicBezTo>
                  <a:pt x="650" y="26"/>
                  <a:pt x="660" y="27"/>
                  <a:pt x="660" y="27"/>
                </a:cubicBezTo>
                <a:cubicBezTo>
                  <a:pt x="660" y="27"/>
                  <a:pt x="650" y="25"/>
                  <a:pt x="632" y="22"/>
                </a:cubicBezTo>
                <a:close/>
              </a:path>
            </a:pathLst>
          </a:custGeom>
          <a:solidFill>
            <a:schemeClr val="accent4"/>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9" name="Freeform 30">
            <a:extLst>
              <a:ext uri="{FF2B5EF4-FFF2-40B4-BE49-F238E27FC236}">
                <a16:creationId xmlns:a16="http://schemas.microsoft.com/office/drawing/2014/main" id="{71F5D1C7-4D96-8C4F-8310-F1A152CAA199}"/>
              </a:ext>
            </a:extLst>
          </p:cNvPr>
          <p:cNvSpPr>
            <a:spLocks/>
          </p:cNvSpPr>
          <p:nvPr/>
        </p:nvSpPr>
        <p:spPr bwMode="auto">
          <a:xfrm rot="21163103">
            <a:off x="9257908" y="4489964"/>
            <a:ext cx="2094305" cy="292292"/>
          </a:xfrm>
          <a:custGeom>
            <a:avLst/>
            <a:gdLst>
              <a:gd name="T0" fmla="*/ 632 w 660"/>
              <a:gd name="T1" fmla="*/ 22 h 92"/>
              <a:gd name="T2" fmla="*/ 600 w 660"/>
              <a:gd name="T3" fmla="*/ 16 h 92"/>
              <a:gd name="T4" fmla="*/ 557 w 660"/>
              <a:gd name="T5" fmla="*/ 10 h 92"/>
              <a:gd name="T6" fmla="*/ 533 w 660"/>
              <a:gd name="T7" fmla="*/ 7 h 92"/>
              <a:gd name="T8" fmla="*/ 520 w 660"/>
              <a:gd name="T9" fmla="*/ 5 h 92"/>
              <a:gd name="T10" fmla="*/ 507 w 660"/>
              <a:gd name="T11" fmla="*/ 4 h 92"/>
              <a:gd name="T12" fmla="*/ 451 w 660"/>
              <a:gd name="T13" fmla="*/ 1 h 92"/>
              <a:gd name="T14" fmla="*/ 421 w 660"/>
              <a:gd name="T15" fmla="*/ 0 h 92"/>
              <a:gd name="T16" fmla="*/ 390 w 660"/>
              <a:gd name="T17" fmla="*/ 0 h 92"/>
              <a:gd name="T18" fmla="*/ 359 w 660"/>
              <a:gd name="T19" fmla="*/ 1 h 92"/>
              <a:gd name="T20" fmla="*/ 328 w 660"/>
              <a:gd name="T21" fmla="*/ 3 h 92"/>
              <a:gd name="T22" fmla="*/ 296 w 660"/>
              <a:gd name="T23" fmla="*/ 6 h 92"/>
              <a:gd name="T24" fmla="*/ 281 w 660"/>
              <a:gd name="T25" fmla="*/ 8 h 92"/>
              <a:gd name="T26" fmla="*/ 265 w 660"/>
              <a:gd name="T27" fmla="*/ 10 h 92"/>
              <a:gd name="T28" fmla="*/ 205 w 660"/>
              <a:gd name="T29" fmla="*/ 20 h 92"/>
              <a:gd name="T30" fmla="*/ 149 w 660"/>
              <a:gd name="T31" fmla="*/ 33 h 92"/>
              <a:gd name="T32" fmla="*/ 100 w 660"/>
              <a:gd name="T33" fmla="*/ 47 h 92"/>
              <a:gd name="T34" fmla="*/ 28 w 660"/>
              <a:gd name="T35" fmla="*/ 74 h 92"/>
              <a:gd name="T36" fmla="*/ 8 w 660"/>
              <a:gd name="T37" fmla="*/ 83 h 92"/>
              <a:gd name="T38" fmla="*/ 1 w 660"/>
              <a:gd name="T39" fmla="*/ 87 h 92"/>
              <a:gd name="T40" fmla="*/ 4 w 660"/>
              <a:gd name="T41" fmla="*/ 92 h 92"/>
              <a:gd name="T42" fmla="*/ 10 w 660"/>
              <a:gd name="T43" fmla="*/ 91 h 92"/>
              <a:gd name="T44" fmla="*/ 52 w 660"/>
              <a:gd name="T45" fmla="*/ 88 h 92"/>
              <a:gd name="T46" fmla="*/ 71 w 660"/>
              <a:gd name="T47" fmla="*/ 91 h 92"/>
              <a:gd name="T48" fmla="*/ 110 w 660"/>
              <a:gd name="T49" fmla="*/ 75 h 92"/>
              <a:gd name="T50" fmla="*/ 157 w 660"/>
              <a:gd name="T51" fmla="*/ 59 h 92"/>
              <a:gd name="T52" fmla="*/ 210 w 660"/>
              <a:gd name="T53" fmla="*/ 44 h 92"/>
              <a:gd name="T54" fmla="*/ 269 w 660"/>
              <a:gd name="T55" fmla="*/ 31 h 92"/>
              <a:gd name="T56" fmla="*/ 284 w 660"/>
              <a:gd name="T57" fmla="*/ 28 h 92"/>
              <a:gd name="T58" fmla="*/ 299 w 660"/>
              <a:gd name="T59" fmla="*/ 26 h 92"/>
              <a:gd name="T60" fmla="*/ 329 w 660"/>
              <a:gd name="T61" fmla="*/ 21 h 92"/>
              <a:gd name="T62" fmla="*/ 360 w 660"/>
              <a:gd name="T63" fmla="*/ 18 h 92"/>
              <a:gd name="T64" fmla="*/ 391 w 660"/>
              <a:gd name="T65" fmla="*/ 15 h 92"/>
              <a:gd name="T66" fmla="*/ 421 w 660"/>
              <a:gd name="T67" fmla="*/ 13 h 92"/>
              <a:gd name="T68" fmla="*/ 451 w 660"/>
              <a:gd name="T69" fmla="*/ 12 h 92"/>
              <a:gd name="T70" fmla="*/ 507 w 660"/>
              <a:gd name="T71" fmla="*/ 13 h 92"/>
              <a:gd name="T72" fmla="*/ 520 w 660"/>
              <a:gd name="T73" fmla="*/ 13 h 92"/>
              <a:gd name="T74" fmla="*/ 533 w 660"/>
              <a:gd name="T75" fmla="*/ 14 h 92"/>
              <a:gd name="T76" fmla="*/ 557 w 660"/>
              <a:gd name="T77" fmla="*/ 15 h 92"/>
              <a:gd name="T78" fmla="*/ 599 w 660"/>
              <a:gd name="T79" fmla="*/ 19 h 92"/>
              <a:gd name="T80" fmla="*/ 632 w 660"/>
              <a:gd name="T81" fmla="*/ 23 h 92"/>
              <a:gd name="T82" fmla="*/ 660 w 660"/>
              <a:gd name="T83" fmla="*/ 27 h 92"/>
              <a:gd name="T84" fmla="*/ 632 w 660"/>
              <a:gd name="T85" fmla="*/ 2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0" h="92">
                <a:moveTo>
                  <a:pt x="632" y="22"/>
                </a:moveTo>
                <a:cubicBezTo>
                  <a:pt x="623" y="20"/>
                  <a:pt x="612" y="18"/>
                  <a:pt x="600" y="16"/>
                </a:cubicBezTo>
                <a:cubicBezTo>
                  <a:pt x="587" y="14"/>
                  <a:pt x="573" y="12"/>
                  <a:pt x="557" y="10"/>
                </a:cubicBezTo>
                <a:cubicBezTo>
                  <a:pt x="550" y="9"/>
                  <a:pt x="542" y="8"/>
                  <a:pt x="533" y="7"/>
                </a:cubicBezTo>
                <a:cubicBezTo>
                  <a:pt x="529" y="6"/>
                  <a:pt x="525" y="6"/>
                  <a:pt x="520" y="5"/>
                </a:cubicBezTo>
                <a:cubicBezTo>
                  <a:pt x="516" y="5"/>
                  <a:pt x="512" y="5"/>
                  <a:pt x="507" y="4"/>
                </a:cubicBezTo>
                <a:cubicBezTo>
                  <a:pt x="489" y="3"/>
                  <a:pt x="470" y="2"/>
                  <a:pt x="451" y="1"/>
                </a:cubicBezTo>
                <a:cubicBezTo>
                  <a:pt x="441" y="1"/>
                  <a:pt x="431" y="0"/>
                  <a:pt x="421" y="0"/>
                </a:cubicBezTo>
                <a:cubicBezTo>
                  <a:pt x="411" y="0"/>
                  <a:pt x="400" y="0"/>
                  <a:pt x="390" y="0"/>
                </a:cubicBezTo>
                <a:cubicBezTo>
                  <a:pt x="380" y="1"/>
                  <a:pt x="369" y="1"/>
                  <a:pt x="359" y="1"/>
                </a:cubicBezTo>
                <a:cubicBezTo>
                  <a:pt x="349" y="2"/>
                  <a:pt x="338" y="2"/>
                  <a:pt x="328" y="3"/>
                </a:cubicBezTo>
                <a:cubicBezTo>
                  <a:pt x="317" y="4"/>
                  <a:pt x="307" y="5"/>
                  <a:pt x="296" y="6"/>
                </a:cubicBezTo>
                <a:cubicBezTo>
                  <a:pt x="291" y="7"/>
                  <a:pt x="286" y="7"/>
                  <a:pt x="281" y="8"/>
                </a:cubicBezTo>
                <a:cubicBezTo>
                  <a:pt x="275" y="9"/>
                  <a:pt x="270" y="9"/>
                  <a:pt x="265" y="10"/>
                </a:cubicBezTo>
                <a:cubicBezTo>
                  <a:pt x="245" y="13"/>
                  <a:pt x="224" y="16"/>
                  <a:pt x="205" y="20"/>
                </a:cubicBezTo>
                <a:cubicBezTo>
                  <a:pt x="186" y="24"/>
                  <a:pt x="167" y="28"/>
                  <a:pt x="149" y="33"/>
                </a:cubicBezTo>
                <a:cubicBezTo>
                  <a:pt x="132" y="37"/>
                  <a:pt x="115" y="42"/>
                  <a:pt x="100" y="47"/>
                </a:cubicBezTo>
                <a:cubicBezTo>
                  <a:pt x="70" y="56"/>
                  <a:pt x="45" y="66"/>
                  <a:pt x="28" y="74"/>
                </a:cubicBezTo>
                <a:cubicBezTo>
                  <a:pt x="19" y="77"/>
                  <a:pt x="12" y="81"/>
                  <a:pt x="8" y="83"/>
                </a:cubicBezTo>
                <a:cubicBezTo>
                  <a:pt x="3" y="85"/>
                  <a:pt x="0" y="87"/>
                  <a:pt x="1" y="87"/>
                </a:cubicBezTo>
                <a:cubicBezTo>
                  <a:pt x="4" y="92"/>
                  <a:pt x="4" y="92"/>
                  <a:pt x="4" y="92"/>
                </a:cubicBezTo>
                <a:cubicBezTo>
                  <a:pt x="6" y="91"/>
                  <a:pt x="8" y="91"/>
                  <a:pt x="10" y="91"/>
                </a:cubicBezTo>
                <a:cubicBezTo>
                  <a:pt x="24" y="90"/>
                  <a:pt x="38" y="89"/>
                  <a:pt x="52" y="88"/>
                </a:cubicBezTo>
                <a:cubicBezTo>
                  <a:pt x="59" y="87"/>
                  <a:pt x="65" y="89"/>
                  <a:pt x="71" y="91"/>
                </a:cubicBezTo>
                <a:cubicBezTo>
                  <a:pt x="83" y="86"/>
                  <a:pt x="96" y="81"/>
                  <a:pt x="110" y="75"/>
                </a:cubicBezTo>
                <a:cubicBezTo>
                  <a:pt x="124" y="70"/>
                  <a:pt x="140" y="65"/>
                  <a:pt x="157" y="59"/>
                </a:cubicBezTo>
                <a:cubicBezTo>
                  <a:pt x="174" y="54"/>
                  <a:pt x="192" y="49"/>
                  <a:pt x="210" y="44"/>
                </a:cubicBezTo>
                <a:cubicBezTo>
                  <a:pt x="229" y="39"/>
                  <a:pt x="249" y="35"/>
                  <a:pt x="269" y="31"/>
                </a:cubicBezTo>
                <a:cubicBezTo>
                  <a:pt x="274" y="30"/>
                  <a:pt x="279" y="29"/>
                  <a:pt x="284" y="28"/>
                </a:cubicBezTo>
                <a:cubicBezTo>
                  <a:pt x="289" y="27"/>
                  <a:pt x="294" y="27"/>
                  <a:pt x="299" y="26"/>
                </a:cubicBezTo>
                <a:cubicBezTo>
                  <a:pt x="309" y="24"/>
                  <a:pt x="319" y="23"/>
                  <a:pt x="329" y="21"/>
                </a:cubicBezTo>
                <a:cubicBezTo>
                  <a:pt x="340" y="20"/>
                  <a:pt x="350" y="19"/>
                  <a:pt x="360" y="18"/>
                </a:cubicBezTo>
                <a:cubicBezTo>
                  <a:pt x="370" y="17"/>
                  <a:pt x="381" y="16"/>
                  <a:pt x="391" y="15"/>
                </a:cubicBezTo>
                <a:cubicBezTo>
                  <a:pt x="401" y="14"/>
                  <a:pt x="411" y="14"/>
                  <a:pt x="421" y="13"/>
                </a:cubicBezTo>
                <a:cubicBezTo>
                  <a:pt x="431" y="13"/>
                  <a:pt x="441" y="13"/>
                  <a:pt x="451" y="12"/>
                </a:cubicBezTo>
                <a:cubicBezTo>
                  <a:pt x="470" y="12"/>
                  <a:pt x="489" y="12"/>
                  <a:pt x="507" y="13"/>
                </a:cubicBezTo>
                <a:cubicBezTo>
                  <a:pt x="511" y="13"/>
                  <a:pt x="515" y="13"/>
                  <a:pt x="520" y="13"/>
                </a:cubicBezTo>
                <a:cubicBezTo>
                  <a:pt x="524" y="13"/>
                  <a:pt x="528" y="14"/>
                  <a:pt x="533" y="14"/>
                </a:cubicBezTo>
                <a:cubicBezTo>
                  <a:pt x="541" y="14"/>
                  <a:pt x="549" y="15"/>
                  <a:pt x="557" y="15"/>
                </a:cubicBezTo>
                <a:cubicBezTo>
                  <a:pt x="572" y="17"/>
                  <a:pt x="587" y="18"/>
                  <a:pt x="599" y="19"/>
                </a:cubicBezTo>
                <a:cubicBezTo>
                  <a:pt x="612" y="21"/>
                  <a:pt x="623" y="22"/>
                  <a:pt x="632" y="23"/>
                </a:cubicBezTo>
                <a:cubicBezTo>
                  <a:pt x="650" y="26"/>
                  <a:pt x="660" y="27"/>
                  <a:pt x="660" y="27"/>
                </a:cubicBezTo>
                <a:cubicBezTo>
                  <a:pt x="660" y="27"/>
                  <a:pt x="650" y="25"/>
                  <a:pt x="632" y="22"/>
                </a:cubicBezTo>
                <a:close/>
              </a:path>
            </a:pathLst>
          </a:custGeom>
          <a:solidFill>
            <a:schemeClr val="accent4"/>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12" name="Freeform 74">
            <a:extLst>
              <a:ext uri="{FF2B5EF4-FFF2-40B4-BE49-F238E27FC236}">
                <a16:creationId xmlns:a16="http://schemas.microsoft.com/office/drawing/2014/main" id="{99AE9511-4AC4-644A-B64C-25FE9C8F63B8}"/>
              </a:ext>
            </a:extLst>
          </p:cNvPr>
          <p:cNvSpPr/>
          <p:nvPr/>
        </p:nvSpPr>
        <p:spPr>
          <a:xfrm rot="372813">
            <a:off x="6676506" y="2737910"/>
            <a:ext cx="3151812" cy="1016890"/>
          </a:xfrm>
          <a:custGeom>
            <a:avLst/>
            <a:gdLst>
              <a:gd name="connsiteX0" fmla="*/ 2215581 w 2215581"/>
              <a:gd name="connsiteY0" fmla="*/ 0 h 809885"/>
              <a:gd name="connsiteX1" fmla="*/ 2187755 w 2215581"/>
              <a:gd name="connsiteY1" fmla="*/ 20922 h 809885"/>
              <a:gd name="connsiteX2" fmla="*/ 2166887 w 2215581"/>
              <a:gd name="connsiteY2" fmla="*/ 32545 h 809885"/>
              <a:gd name="connsiteX3" fmla="*/ 2146018 w 2215581"/>
              <a:gd name="connsiteY3" fmla="*/ 46493 h 809885"/>
              <a:gd name="connsiteX4" fmla="*/ 2120511 w 2215581"/>
              <a:gd name="connsiteY4" fmla="*/ 60440 h 809885"/>
              <a:gd name="connsiteX5" fmla="*/ 2092686 w 2215581"/>
              <a:gd name="connsiteY5" fmla="*/ 74388 h 809885"/>
              <a:gd name="connsiteX6" fmla="*/ 2027760 w 2215581"/>
              <a:gd name="connsiteY6" fmla="*/ 104608 h 809885"/>
              <a:gd name="connsiteX7" fmla="*/ 1865447 w 2215581"/>
              <a:gd name="connsiteY7" fmla="*/ 155749 h 809885"/>
              <a:gd name="connsiteX8" fmla="*/ 1663714 w 2215581"/>
              <a:gd name="connsiteY8" fmla="*/ 178995 h 809885"/>
              <a:gd name="connsiteX9" fmla="*/ 1438793 w 2215581"/>
              <a:gd name="connsiteY9" fmla="*/ 165048 h 809885"/>
              <a:gd name="connsiteX10" fmla="*/ 1322855 w 2215581"/>
              <a:gd name="connsiteY10" fmla="*/ 151100 h 809885"/>
              <a:gd name="connsiteX11" fmla="*/ 1202279 w 2215581"/>
              <a:gd name="connsiteY11" fmla="*/ 139477 h 809885"/>
              <a:gd name="connsiteX12" fmla="*/ 1141991 w 2215581"/>
              <a:gd name="connsiteY12" fmla="*/ 137152 h 809885"/>
              <a:gd name="connsiteX13" fmla="*/ 1081703 w 2215581"/>
              <a:gd name="connsiteY13" fmla="*/ 134828 h 809885"/>
              <a:gd name="connsiteX14" fmla="*/ 1019096 w 2215581"/>
              <a:gd name="connsiteY14" fmla="*/ 134828 h 809885"/>
              <a:gd name="connsiteX15" fmla="*/ 958808 w 2215581"/>
              <a:gd name="connsiteY15" fmla="*/ 137152 h 809885"/>
              <a:gd name="connsiteX16" fmla="*/ 726932 w 2215581"/>
              <a:gd name="connsiteY16" fmla="*/ 183644 h 809885"/>
              <a:gd name="connsiteX17" fmla="*/ 629543 w 2215581"/>
              <a:gd name="connsiteY17" fmla="*/ 239435 h 809885"/>
              <a:gd name="connsiteX18" fmla="*/ 550705 w 2215581"/>
              <a:gd name="connsiteY18" fmla="*/ 316147 h 809885"/>
              <a:gd name="connsiteX19" fmla="*/ 511286 w 2215581"/>
              <a:gd name="connsiteY19" fmla="*/ 357990 h 809885"/>
              <a:gd name="connsiteX20" fmla="*/ 492736 w 2215581"/>
              <a:gd name="connsiteY20" fmla="*/ 381236 h 809885"/>
              <a:gd name="connsiteX21" fmla="*/ 474186 w 2215581"/>
              <a:gd name="connsiteY21" fmla="*/ 402158 h 809885"/>
              <a:gd name="connsiteX22" fmla="*/ 397666 w 2215581"/>
              <a:gd name="connsiteY22" fmla="*/ 483519 h 809885"/>
              <a:gd name="connsiteX23" fmla="*/ 360566 w 2215581"/>
              <a:gd name="connsiteY23" fmla="*/ 520713 h 809885"/>
              <a:gd name="connsiteX24" fmla="*/ 323466 w 2215581"/>
              <a:gd name="connsiteY24" fmla="*/ 557906 h 809885"/>
              <a:gd name="connsiteX25" fmla="*/ 288684 w 2215581"/>
              <a:gd name="connsiteY25" fmla="*/ 592775 h 809885"/>
              <a:gd name="connsiteX26" fmla="*/ 279409 w 2215581"/>
              <a:gd name="connsiteY26" fmla="*/ 602074 h 809885"/>
              <a:gd name="connsiteX27" fmla="*/ 270134 w 2215581"/>
              <a:gd name="connsiteY27" fmla="*/ 609048 h 809885"/>
              <a:gd name="connsiteX28" fmla="*/ 251584 w 2215581"/>
              <a:gd name="connsiteY28" fmla="*/ 625320 h 809885"/>
              <a:gd name="connsiteX29" fmla="*/ 184340 w 2215581"/>
              <a:gd name="connsiteY29" fmla="*/ 685760 h 809885"/>
              <a:gd name="connsiteX30" fmla="*/ 119414 w 2215581"/>
              <a:gd name="connsiteY30" fmla="*/ 736901 h 809885"/>
              <a:gd name="connsiteX31" fmla="*/ 89270 w 2215581"/>
              <a:gd name="connsiteY31" fmla="*/ 760147 h 809885"/>
              <a:gd name="connsiteX32" fmla="*/ 61445 w 2215581"/>
              <a:gd name="connsiteY32" fmla="*/ 781069 h 809885"/>
              <a:gd name="connsiteX33" fmla="*/ 21205 w 2215581"/>
              <a:gd name="connsiteY33" fmla="*/ 809885 h 809885"/>
              <a:gd name="connsiteX34" fmla="*/ 18624 w 2215581"/>
              <a:gd name="connsiteY34" fmla="*/ 775582 h 809885"/>
              <a:gd name="connsiteX35" fmla="*/ 351 w 2215581"/>
              <a:gd name="connsiteY35" fmla="*/ 696698 h 809885"/>
              <a:gd name="connsiteX36" fmla="*/ 0 w 2215581"/>
              <a:gd name="connsiteY36" fmla="*/ 695831 h 809885"/>
              <a:gd name="connsiteX37" fmla="*/ 1157 w 2215581"/>
              <a:gd name="connsiteY37" fmla="*/ 695058 h 809885"/>
              <a:gd name="connsiteX38" fmla="*/ 28982 w 2215581"/>
              <a:gd name="connsiteY38" fmla="*/ 676461 h 809885"/>
              <a:gd name="connsiteX39" fmla="*/ 59126 w 2215581"/>
              <a:gd name="connsiteY39" fmla="*/ 655540 h 809885"/>
              <a:gd name="connsiteX40" fmla="*/ 121733 w 2215581"/>
              <a:gd name="connsiteY40" fmla="*/ 609048 h 809885"/>
              <a:gd name="connsiteX41" fmla="*/ 191296 w 2215581"/>
              <a:gd name="connsiteY41" fmla="*/ 553257 h 809885"/>
              <a:gd name="connsiteX42" fmla="*/ 209846 w 2215581"/>
              <a:gd name="connsiteY42" fmla="*/ 539309 h 809885"/>
              <a:gd name="connsiteX43" fmla="*/ 216803 w 2215581"/>
              <a:gd name="connsiteY43" fmla="*/ 532336 h 809885"/>
              <a:gd name="connsiteX44" fmla="*/ 226078 w 2215581"/>
              <a:gd name="connsiteY44" fmla="*/ 523037 h 809885"/>
              <a:gd name="connsiteX45" fmla="*/ 263178 w 2215581"/>
              <a:gd name="connsiteY45" fmla="*/ 490493 h 809885"/>
              <a:gd name="connsiteX46" fmla="*/ 300278 w 2215581"/>
              <a:gd name="connsiteY46" fmla="*/ 457948 h 809885"/>
              <a:gd name="connsiteX47" fmla="*/ 337378 w 2215581"/>
              <a:gd name="connsiteY47" fmla="*/ 423079 h 809885"/>
              <a:gd name="connsiteX48" fmla="*/ 413898 w 2215581"/>
              <a:gd name="connsiteY48" fmla="*/ 346367 h 809885"/>
              <a:gd name="connsiteX49" fmla="*/ 434767 w 2215581"/>
              <a:gd name="connsiteY49" fmla="*/ 325445 h 809885"/>
              <a:gd name="connsiteX50" fmla="*/ 453317 w 2215581"/>
              <a:gd name="connsiteY50" fmla="*/ 306849 h 809885"/>
              <a:gd name="connsiteX51" fmla="*/ 495055 w 2215581"/>
              <a:gd name="connsiteY51" fmla="*/ 262681 h 809885"/>
              <a:gd name="connsiteX52" fmla="*/ 587805 w 2215581"/>
              <a:gd name="connsiteY52" fmla="*/ 181320 h 809885"/>
              <a:gd name="connsiteX53" fmla="*/ 703744 w 2215581"/>
              <a:gd name="connsiteY53" fmla="*/ 120880 h 809885"/>
              <a:gd name="connsiteX54" fmla="*/ 956490 w 2215581"/>
              <a:gd name="connsiteY54" fmla="*/ 81362 h 809885"/>
              <a:gd name="connsiteX55" fmla="*/ 1019096 w 2215581"/>
              <a:gd name="connsiteY55" fmla="*/ 81362 h 809885"/>
              <a:gd name="connsiteX56" fmla="*/ 1081703 w 2215581"/>
              <a:gd name="connsiteY56" fmla="*/ 83686 h 809885"/>
              <a:gd name="connsiteX57" fmla="*/ 1144310 w 2215581"/>
              <a:gd name="connsiteY57" fmla="*/ 88335 h 809885"/>
              <a:gd name="connsiteX58" fmla="*/ 1206917 w 2215581"/>
              <a:gd name="connsiteY58" fmla="*/ 95309 h 809885"/>
              <a:gd name="connsiteX59" fmla="*/ 1327492 w 2215581"/>
              <a:gd name="connsiteY59" fmla="*/ 111582 h 809885"/>
              <a:gd name="connsiteX60" fmla="*/ 1443431 w 2215581"/>
              <a:gd name="connsiteY60" fmla="*/ 130178 h 809885"/>
              <a:gd name="connsiteX61" fmla="*/ 1663714 w 2215581"/>
              <a:gd name="connsiteY61" fmla="*/ 153425 h 809885"/>
              <a:gd name="connsiteX62" fmla="*/ 1860809 w 2215581"/>
              <a:gd name="connsiteY62" fmla="*/ 139477 h 809885"/>
              <a:gd name="connsiteX63" fmla="*/ 2023123 w 2215581"/>
              <a:gd name="connsiteY63" fmla="*/ 95309 h 809885"/>
              <a:gd name="connsiteX64" fmla="*/ 2088048 w 2215581"/>
              <a:gd name="connsiteY64" fmla="*/ 67414 h 809885"/>
              <a:gd name="connsiteX65" fmla="*/ 2118192 w 2215581"/>
              <a:gd name="connsiteY65" fmla="*/ 53466 h 809885"/>
              <a:gd name="connsiteX66" fmla="*/ 2143699 w 2215581"/>
              <a:gd name="connsiteY66" fmla="*/ 41843 h 809885"/>
              <a:gd name="connsiteX67" fmla="*/ 2166887 w 2215581"/>
              <a:gd name="connsiteY67" fmla="*/ 30220 h 809885"/>
              <a:gd name="connsiteX68" fmla="*/ 2185437 w 2215581"/>
              <a:gd name="connsiteY68" fmla="*/ 18597 h 809885"/>
              <a:gd name="connsiteX69" fmla="*/ 2215581 w 2215581"/>
              <a:gd name="connsiteY69" fmla="*/ 0 h 809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2215581" h="809885">
                <a:moveTo>
                  <a:pt x="2215581" y="0"/>
                </a:moveTo>
                <a:cubicBezTo>
                  <a:pt x="2208624" y="6974"/>
                  <a:pt x="2199349" y="13948"/>
                  <a:pt x="2187755" y="20922"/>
                </a:cubicBezTo>
                <a:cubicBezTo>
                  <a:pt x="2180799" y="25571"/>
                  <a:pt x="2173843" y="27896"/>
                  <a:pt x="2166887" y="32545"/>
                </a:cubicBezTo>
                <a:cubicBezTo>
                  <a:pt x="2159930" y="37194"/>
                  <a:pt x="2152974" y="41843"/>
                  <a:pt x="2146018" y="46493"/>
                </a:cubicBezTo>
                <a:cubicBezTo>
                  <a:pt x="2136743" y="51142"/>
                  <a:pt x="2129786" y="55791"/>
                  <a:pt x="2120511" y="60440"/>
                </a:cubicBezTo>
                <a:cubicBezTo>
                  <a:pt x="2111236" y="65089"/>
                  <a:pt x="2101961" y="69739"/>
                  <a:pt x="2092686" y="74388"/>
                </a:cubicBezTo>
                <a:cubicBezTo>
                  <a:pt x="2071817" y="83686"/>
                  <a:pt x="2050948" y="95309"/>
                  <a:pt x="2027760" y="104608"/>
                </a:cubicBezTo>
                <a:cubicBezTo>
                  <a:pt x="1981385" y="123205"/>
                  <a:pt x="1925735" y="144126"/>
                  <a:pt x="1865447" y="155749"/>
                </a:cubicBezTo>
                <a:cubicBezTo>
                  <a:pt x="1805159" y="169697"/>
                  <a:pt x="1735596" y="178995"/>
                  <a:pt x="1663714" y="178995"/>
                </a:cubicBezTo>
                <a:cubicBezTo>
                  <a:pt x="1591832" y="181320"/>
                  <a:pt x="1517631" y="174346"/>
                  <a:pt x="1438793" y="165048"/>
                </a:cubicBezTo>
                <a:cubicBezTo>
                  <a:pt x="1399374" y="160398"/>
                  <a:pt x="1362274" y="155749"/>
                  <a:pt x="1322855" y="151100"/>
                </a:cubicBezTo>
                <a:cubicBezTo>
                  <a:pt x="1283436" y="146451"/>
                  <a:pt x="1241698" y="144126"/>
                  <a:pt x="1202279" y="139477"/>
                </a:cubicBezTo>
                <a:cubicBezTo>
                  <a:pt x="1181410" y="139477"/>
                  <a:pt x="1162860" y="137152"/>
                  <a:pt x="1141991" y="137152"/>
                </a:cubicBezTo>
                <a:cubicBezTo>
                  <a:pt x="1121122" y="134828"/>
                  <a:pt x="1100253" y="134828"/>
                  <a:pt x="1081703" y="134828"/>
                </a:cubicBezTo>
                <a:cubicBezTo>
                  <a:pt x="1060834" y="134828"/>
                  <a:pt x="1039965" y="134828"/>
                  <a:pt x="1019096" y="134828"/>
                </a:cubicBezTo>
                <a:cubicBezTo>
                  <a:pt x="958808" y="137152"/>
                  <a:pt x="958808" y="137152"/>
                  <a:pt x="958808" y="137152"/>
                </a:cubicBezTo>
                <a:cubicBezTo>
                  <a:pt x="877651" y="141801"/>
                  <a:pt x="798813" y="153425"/>
                  <a:pt x="726932" y="183644"/>
                </a:cubicBezTo>
                <a:cubicBezTo>
                  <a:pt x="692150" y="197592"/>
                  <a:pt x="659687" y="216189"/>
                  <a:pt x="629543" y="239435"/>
                </a:cubicBezTo>
                <a:cubicBezTo>
                  <a:pt x="601718" y="262681"/>
                  <a:pt x="573893" y="288252"/>
                  <a:pt x="550705" y="316147"/>
                </a:cubicBezTo>
                <a:cubicBezTo>
                  <a:pt x="536793" y="330095"/>
                  <a:pt x="525199" y="344042"/>
                  <a:pt x="511286" y="357990"/>
                </a:cubicBezTo>
                <a:cubicBezTo>
                  <a:pt x="506649" y="364964"/>
                  <a:pt x="499692" y="374262"/>
                  <a:pt x="492736" y="381236"/>
                </a:cubicBezTo>
                <a:cubicBezTo>
                  <a:pt x="488098" y="388210"/>
                  <a:pt x="481142" y="395184"/>
                  <a:pt x="474186" y="402158"/>
                </a:cubicBezTo>
                <a:cubicBezTo>
                  <a:pt x="448679" y="430053"/>
                  <a:pt x="423173" y="455624"/>
                  <a:pt x="397666" y="483519"/>
                </a:cubicBezTo>
                <a:cubicBezTo>
                  <a:pt x="386073" y="497466"/>
                  <a:pt x="374479" y="509090"/>
                  <a:pt x="360566" y="520713"/>
                </a:cubicBezTo>
                <a:cubicBezTo>
                  <a:pt x="348972" y="534660"/>
                  <a:pt x="335060" y="546283"/>
                  <a:pt x="323466" y="557906"/>
                </a:cubicBezTo>
                <a:cubicBezTo>
                  <a:pt x="311872" y="569529"/>
                  <a:pt x="300278" y="581152"/>
                  <a:pt x="288684" y="592775"/>
                </a:cubicBezTo>
                <a:cubicBezTo>
                  <a:pt x="279409" y="602074"/>
                  <a:pt x="279409" y="602074"/>
                  <a:pt x="279409" y="602074"/>
                </a:cubicBezTo>
                <a:cubicBezTo>
                  <a:pt x="270134" y="609048"/>
                  <a:pt x="270134" y="609048"/>
                  <a:pt x="270134" y="609048"/>
                </a:cubicBezTo>
                <a:cubicBezTo>
                  <a:pt x="263178" y="613697"/>
                  <a:pt x="258540" y="620671"/>
                  <a:pt x="251584" y="625320"/>
                </a:cubicBezTo>
                <a:cubicBezTo>
                  <a:pt x="228396" y="646241"/>
                  <a:pt x="205209" y="664838"/>
                  <a:pt x="184340" y="685760"/>
                </a:cubicBezTo>
                <a:cubicBezTo>
                  <a:pt x="161152" y="702032"/>
                  <a:pt x="140283" y="720629"/>
                  <a:pt x="119414" y="736901"/>
                </a:cubicBezTo>
                <a:cubicBezTo>
                  <a:pt x="110139" y="743875"/>
                  <a:pt x="100864" y="753173"/>
                  <a:pt x="89270" y="760147"/>
                </a:cubicBezTo>
                <a:cubicBezTo>
                  <a:pt x="79995" y="767121"/>
                  <a:pt x="70720" y="774095"/>
                  <a:pt x="61445" y="781069"/>
                </a:cubicBezTo>
                <a:lnTo>
                  <a:pt x="21205" y="809885"/>
                </a:lnTo>
                <a:lnTo>
                  <a:pt x="18624" y="775582"/>
                </a:lnTo>
                <a:cubicBezTo>
                  <a:pt x="14447" y="748226"/>
                  <a:pt x="8286" y="721837"/>
                  <a:pt x="351" y="696698"/>
                </a:cubicBezTo>
                <a:lnTo>
                  <a:pt x="0" y="695831"/>
                </a:lnTo>
                <a:lnTo>
                  <a:pt x="1157" y="695058"/>
                </a:lnTo>
                <a:cubicBezTo>
                  <a:pt x="10432" y="688084"/>
                  <a:pt x="19707" y="683435"/>
                  <a:pt x="28982" y="676461"/>
                </a:cubicBezTo>
                <a:cubicBezTo>
                  <a:pt x="40576" y="669487"/>
                  <a:pt x="49851" y="662514"/>
                  <a:pt x="59126" y="655540"/>
                </a:cubicBezTo>
                <a:cubicBezTo>
                  <a:pt x="79995" y="639268"/>
                  <a:pt x="100864" y="625320"/>
                  <a:pt x="121733" y="609048"/>
                </a:cubicBezTo>
                <a:cubicBezTo>
                  <a:pt x="144921" y="590451"/>
                  <a:pt x="168108" y="571854"/>
                  <a:pt x="191296" y="553257"/>
                </a:cubicBezTo>
                <a:cubicBezTo>
                  <a:pt x="195934" y="548608"/>
                  <a:pt x="202890" y="543959"/>
                  <a:pt x="209846" y="539309"/>
                </a:cubicBezTo>
                <a:cubicBezTo>
                  <a:pt x="216803" y="532336"/>
                  <a:pt x="216803" y="532336"/>
                  <a:pt x="216803" y="532336"/>
                </a:cubicBezTo>
                <a:cubicBezTo>
                  <a:pt x="226078" y="523037"/>
                  <a:pt x="226078" y="523037"/>
                  <a:pt x="226078" y="523037"/>
                </a:cubicBezTo>
                <a:cubicBezTo>
                  <a:pt x="237671" y="513739"/>
                  <a:pt x="251584" y="502116"/>
                  <a:pt x="263178" y="490493"/>
                </a:cubicBezTo>
                <a:cubicBezTo>
                  <a:pt x="274772" y="481194"/>
                  <a:pt x="288684" y="469571"/>
                  <a:pt x="300278" y="457948"/>
                </a:cubicBezTo>
                <a:cubicBezTo>
                  <a:pt x="314191" y="446325"/>
                  <a:pt x="325785" y="434702"/>
                  <a:pt x="337378" y="423079"/>
                </a:cubicBezTo>
                <a:cubicBezTo>
                  <a:pt x="362885" y="397508"/>
                  <a:pt x="388391" y="371938"/>
                  <a:pt x="413898" y="346367"/>
                </a:cubicBezTo>
                <a:cubicBezTo>
                  <a:pt x="420854" y="339393"/>
                  <a:pt x="427810" y="332419"/>
                  <a:pt x="434767" y="325445"/>
                </a:cubicBezTo>
                <a:cubicBezTo>
                  <a:pt x="441723" y="320796"/>
                  <a:pt x="446361" y="313822"/>
                  <a:pt x="453317" y="306849"/>
                </a:cubicBezTo>
                <a:cubicBezTo>
                  <a:pt x="467230" y="292901"/>
                  <a:pt x="481142" y="276629"/>
                  <a:pt x="495055" y="262681"/>
                </a:cubicBezTo>
                <a:cubicBezTo>
                  <a:pt x="522880" y="234786"/>
                  <a:pt x="553024" y="206890"/>
                  <a:pt x="587805" y="181320"/>
                </a:cubicBezTo>
                <a:cubicBezTo>
                  <a:pt x="622587" y="155749"/>
                  <a:pt x="662006" y="137152"/>
                  <a:pt x="703744" y="120880"/>
                </a:cubicBezTo>
                <a:cubicBezTo>
                  <a:pt x="784901" y="92985"/>
                  <a:pt x="873014" y="83686"/>
                  <a:pt x="956490" y="81362"/>
                </a:cubicBezTo>
                <a:cubicBezTo>
                  <a:pt x="1019096" y="81362"/>
                  <a:pt x="1019096" y="81362"/>
                  <a:pt x="1019096" y="81362"/>
                </a:cubicBezTo>
                <a:cubicBezTo>
                  <a:pt x="1039965" y="81362"/>
                  <a:pt x="1060834" y="83686"/>
                  <a:pt x="1081703" y="83686"/>
                </a:cubicBezTo>
                <a:cubicBezTo>
                  <a:pt x="1102572" y="83686"/>
                  <a:pt x="1123441" y="86011"/>
                  <a:pt x="1144310" y="88335"/>
                </a:cubicBezTo>
                <a:cubicBezTo>
                  <a:pt x="1165179" y="90660"/>
                  <a:pt x="1186048" y="92985"/>
                  <a:pt x="1206917" y="95309"/>
                </a:cubicBezTo>
                <a:cubicBezTo>
                  <a:pt x="1246336" y="99959"/>
                  <a:pt x="1288073" y="104608"/>
                  <a:pt x="1327492" y="111582"/>
                </a:cubicBezTo>
                <a:cubicBezTo>
                  <a:pt x="1366912" y="118555"/>
                  <a:pt x="1406331" y="125529"/>
                  <a:pt x="1443431" y="130178"/>
                </a:cubicBezTo>
                <a:cubicBezTo>
                  <a:pt x="1519950" y="144126"/>
                  <a:pt x="1594151" y="151100"/>
                  <a:pt x="1663714" y="153425"/>
                </a:cubicBezTo>
                <a:cubicBezTo>
                  <a:pt x="1735596" y="155749"/>
                  <a:pt x="1800521" y="148775"/>
                  <a:pt x="1860809" y="139477"/>
                </a:cubicBezTo>
                <a:cubicBezTo>
                  <a:pt x="1923416" y="127854"/>
                  <a:pt x="1976748" y="111582"/>
                  <a:pt x="2023123" y="95309"/>
                </a:cubicBezTo>
                <a:cubicBezTo>
                  <a:pt x="2048629" y="86011"/>
                  <a:pt x="2069498" y="76712"/>
                  <a:pt x="2088048" y="67414"/>
                </a:cubicBezTo>
                <a:cubicBezTo>
                  <a:pt x="2099642" y="65089"/>
                  <a:pt x="2108917" y="58116"/>
                  <a:pt x="2118192" y="53466"/>
                </a:cubicBezTo>
                <a:cubicBezTo>
                  <a:pt x="2127467" y="48817"/>
                  <a:pt x="2134424" y="46493"/>
                  <a:pt x="2143699" y="41843"/>
                </a:cubicBezTo>
                <a:cubicBezTo>
                  <a:pt x="2150655" y="37194"/>
                  <a:pt x="2157611" y="32545"/>
                  <a:pt x="2166887" y="30220"/>
                </a:cubicBezTo>
                <a:cubicBezTo>
                  <a:pt x="2173843" y="25571"/>
                  <a:pt x="2178480" y="20922"/>
                  <a:pt x="2185437" y="18597"/>
                </a:cubicBezTo>
                <a:cubicBezTo>
                  <a:pt x="2197031" y="11623"/>
                  <a:pt x="2208624" y="4650"/>
                  <a:pt x="221558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400" dirty="0">
              <a:solidFill>
                <a:schemeClr val="tx1"/>
              </a:solidFill>
              <a:latin typeface="Lato Light" panose="020F0502020204030203" pitchFamily="34" charset="0"/>
            </a:endParaRPr>
          </a:p>
        </p:txBody>
      </p:sp>
      <p:sp>
        <p:nvSpPr>
          <p:cNvPr id="17" name="Freeform 20">
            <a:extLst>
              <a:ext uri="{FF2B5EF4-FFF2-40B4-BE49-F238E27FC236}">
                <a16:creationId xmlns:a16="http://schemas.microsoft.com/office/drawing/2014/main" id="{0CFF17EC-00CC-034A-B485-CE2EE3319A05}"/>
              </a:ext>
            </a:extLst>
          </p:cNvPr>
          <p:cNvSpPr>
            <a:spLocks/>
          </p:cNvSpPr>
          <p:nvPr/>
        </p:nvSpPr>
        <p:spPr bwMode="auto">
          <a:xfrm rot="10783331" flipH="1">
            <a:off x="7603779" y="2879582"/>
            <a:ext cx="2449122" cy="920435"/>
          </a:xfrm>
          <a:custGeom>
            <a:avLst/>
            <a:gdLst>
              <a:gd name="T0" fmla="*/ 3 w 1027"/>
              <a:gd name="T1" fmla="*/ 342 h 385"/>
              <a:gd name="T2" fmla="*/ 23 w 1027"/>
              <a:gd name="T3" fmla="*/ 330 h 385"/>
              <a:gd name="T4" fmla="*/ 61 w 1027"/>
              <a:gd name="T5" fmla="*/ 306 h 385"/>
              <a:gd name="T6" fmla="*/ 86 w 1027"/>
              <a:gd name="T7" fmla="*/ 289 h 385"/>
              <a:gd name="T8" fmla="*/ 143 w 1027"/>
              <a:gd name="T9" fmla="*/ 245 h 385"/>
              <a:gd name="T10" fmla="*/ 154 w 1027"/>
              <a:gd name="T11" fmla="*/ 236 h 385"/>
              <a:gd name="T12" fmla="*/ 174 w 1027"/>
              <a:gd name="T13" fmla="*/ 218 h 385"/>
              <a:gd name="T14" fmla="*/ 206 w 1027"/>
              <a:gd name="T15" fmla="*/ 189 h 385"/>
              <a:gd name="T16" fmla="*/ 248 w 1027"/>
              <a:gd name="T17" fmla="*/ 147 h 385"/>
              <a:gd name="T18" fmla="*/ 274 w 1027"/>
              <a:gd name="T19" fmla="*/ 120 h 385"/>
              <a:gd name="T20" fmla="*/ 364 w 1027"/>
              <a:gd name="T21" fmla="*/ 59 h 385"/>
              <a:gd name="T22" fmla="*/ 500 w 1027"/>
              <a:gd name="T23" fmla="*/ 42 h 385"/>
              <a:gd name="T24" fmla="*/ 554 w 1027"/>
              <a:gd name="T25" fmla="*/ 45 h 385"/>
              <a:gd name="T26" fmla="*/ 633 w 1027"/>
              <a:gd name="T27" fmla="*/ 55 h 385"/>
              <a:gd name="T28" fmla="*/ 778 w 1027"/>
              <a:gd name="T29" fmla="*/ 73 h 385"/>
              <a:gd name="T30" fmla="*/ 933 w 1027"/>
              <a:gd name="T31" fmla="*/ 48 h 385"/>
              <a:gd name="T32" fmla="*/ 974 w 1027"/>
              <a:gd name="T33" fmla="*/ 30 h 385"/>
              <a:gd name="T34" fmla="*/ 995 w 1027"/>
              <a:gd name="T35" fmla="*/ 20 h 385"/>
              <a:gd name="T36" fmla="*/ 1016 w 1027"/>
              <a:gd name="T37" fmla="*/ 7 h 385"/>
              <a:gd name="T38" fmla="*/ 1016 w 1027"/>
              <a:gd name="T39" fmla="*/ 7 h 385"/>
              <a:gd name="T40" fmla="*/ 995 w 1027"/>
              <a:gd name="T41" fmla="*/ 21 h 385"/>
              <a:gd name="T42" fmla="*/ 975 w 1027"/>
              <a:gd name="T43" fmla="*/ 33 h 385"/>
              <a:gd name="T44" fmla="*/ 935 w 1027"/>
              <a:gd name="T45" fmla="*/ 52 h 385"/>
              <a:gd name="T46" fmla="*/ 778 w 1027"/>
              <a:gd name="T47" fmla="*/ 84 h 385"/>
              <a:gd name="T48" fmla="*/ 631 w 1027"/>
              <a:gd name="T49" fmla="*/ 72 h 385"/>
              <a:gd name="T50" fmla="*/ 553 w 1027"/>
              <a:gd name="T51" fmla="*/ 66 h 385"/>
              <a:gd name="T52" fmla="*/ 500 w 1027"/>
              <a:gd name="T53" fmla="*/ 65 h 385"/>
              <a:gd name="T54" fmla="*/ 374 w 1027"/>
              <a:gd name="T55" fmla="*/ 86 h 385"/>
              <a:gd name="T56" fmla="*/ 298 w 1027"/>
              <a:gd name="T57" fmla="*/ 143 h 385"/>
              <a:gd name="T58" fmla="*/ 273 w 1027"/>
              <a:gd name="T59" fmla="*/ 171 h 385"/>
              <a:gd name="T60" fmla="*/ 232 w 1027"/>
              <a:gd name="T61" fmla="*/ 215 h 385"/>
              <a:gd name="T62" fmla="*/ 200 w 1027"/>
              <a:gd name="T63" fmla="*/ 247 h 385"/>
              <a:gd name="T64" fmla="*/ 181 w 1027"/>
              <a:gd name="T65" fmla="*/ 266 h 385"/>
              <a:gd name="T66" fmla="*/ 169 w 1027"/>
              <a:gd name="T67" fmla="*/ 276 h 385"/>
              <a:gd name="T68" fmla="*/ 112 w 1027"/>
              <a:gd name="T69" fmla="*/ 324 h 385"/>
              <a:gd name="T70" fmla="*/ 87 w 1027"/>
              <a:gd name="T71" fmla="*/ 343 h 385"/>
              <a:gd name="T72" fmla="*/ 48 w 1027"/>
              <a:gd name="T73" fmla="*/ 370 h 385"/>
              <a:gd name="T74" fmla="*/ 26 w 1027"/>
              <a:gd name="T75" fmla="*/ 384 h 385"/>
              <a:gd name="T76" fmla="*/ 0 w 1027"/>
              <a:gd name="T77" fmla="*/ 343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27" h="385">
                <a:moveTo>
                  <a:pt x="0" y="343"/>
                </a:moveTo>
                <a:cubicBezTo>
                  <a:pt x="0" y="343"/>
                  <a:pt x="1" y="343"/>
                  <a:pt x="3" y="342"/>
                </a:cubicBezTo>
                <a:cubicBezTo>
                  <a:pt x="5" y="341"/>
                  <a:pt x="7" y="339"/>
                  <a:pt x="11" y="337"/>
                </a:cubicBezTo>
                <a:cubicBezTo>
                  <a:pt x="14" y="335"/>
                  <a:pt x="18" y="333"/>
                  <a:pt x="23" y="330"/>
                </a:cubicBezTo>
                <a:cubicBezTo>
                  <a:pt x="28" y="327"/>
                  <a:pt x="34" y="324"/>
                  <a:pt x="40" y="320"/>
                </a:cubicBezTo>
                <a:cubicBezTo>
                  <a:pt x="47" y="316"/>
                  <a:pt x="54" y="311"/>
                  <a:pt x="61" y="306"/>
                </a:cubicBezTo>
                <a:cubicBezTo>
                  <a:pt x="65" y="303"/>
                  <a:pt x="69" y="301"/>
                  <a:pt x="73" y="298"/>
                </a:cubicBezTo>
                <a:cubicBezTo>
                  <a:pt x="78" y="295"/>
                  <a:pt x="82" y="292"/>
                  <a:pt x="86" y="289"/>
                </a:cubicBezTo>
                <a:cubicBezTo>
                  <a:pt x="95" y="282"/>
                  <a:pt x="104" y="276"/>
                  <a:pt x="113" y="269"/>
                </a:cubicBezTo>
                <a:cubicBezTo>
                  <a:pt x="123" y="261"/>
                  <a:pt x="133" y="253"/>
                  <a:pt x="143" y="245"/>
                </a:cubicBezTo>
                <a:cubicBezTo>
                  <a:pt x="145" y="243"/>
                  <a:pt x="148" y="241"/>
                  <a:pt x="151" y="239"/>
                </a:cubicBezTo>
                <a:cubicBezTo>
                  <a:pt x="154" y="236"/>
                  <a:pt x="154" y="236"/>
                  <a:pt x="154" y="236"/>
                </a:cubicBezTo>
                <a:cubicBezTo>
                  <a:pt x="158" y="232"/>
                  <a:pt x="158" y="232"/>
                  <a:pt x="158" y="232"/>
                </a:cubicBezTo>
                <a:cubicBezTo>
                  <a:pt x="163" y="228"/>
                  <a:pt x="169" y="223"/>
                  <a:pt x="174" y="218"/>
                </a:cubicBezTo>
                <a:cubicBezTo>
                  <a:pt x="179" y="214"/>
                  <a:pt x="185" y="209"/>
                  <a:pt x="190" y="204"/>
                </a:cubicBezTo>
                <a:cubicBezTo>
                  <a:pt x="196" y="199"/>
                  <a:pt x="201" y="194"/>
                  <a:pt x="206" y="189"/>
                </a:cubicBezTo>
                <a:cubicBezTo>
                  <a:pt x="217" y="178"/>
                  <a:pt x="228" y="167"/>
                  <a:pt x="239" y="156"/>
                </a:cubicBezTo>
                <a:cubicBezTo>
                  <a:pt x="242" y="153"/>
                  <a:pt x="245" y="150"/>
                  <a:pt x="248" y="147"/>
                </a:cubicBezTo>
                <a:cubicBezTo>
                  <a:pt x="251" y="145"/>
                  <a:pt x="253" y="142"/>
                  <a:pt x="256" y="139"/>
                </a:cubicBezTo>
                <a:cubicBezTo>
                  <a:pt x="262" y="133"/>
                  <a:pt x="268" y="126"/>
                  <a:pt x="274" y="120"/>
                </a:cubicBezTo>
                <a:cubicBezTo>
                  <a:pt x="286" y="108"/>
                  <a:pt x="299" y="96"/>
                  <a:pt x="314" y="85"/>
                </a:cubicBezTo>
                <a:cubicBezTo>
                  <a:pt x="329" y="74"/>
                  <a:pt x="346" y="66"/>
                  <a:pt x="364" y="59"/>
                </a:cubicBezTo>
                <a:cubicBezTo>
                  <a:pt x="399" y="47"/>
                  <a:pt x="437" y="43"/>
                  <a:pt x="473" y="42"/>
                </a:cubicBezTo>
                <a:cubicBezTo>
                  <a:pt x="500" y="42"/>
                  <a:pt x="500" y="42"/>
                  <a:pt x="500" y="42"/>
                </a:cubicBezTo>
                <a:cubicBezTo>
                  <a:pt x="509" y="42"/>
                  <a:pt x="518" y="43"/>
                  <a:pt x="527" y="43"/>
                </a:cubicBezTo>
                <a:cubicBezTo>
                  <a:pt x="536" y="43"/>
                  <a:pt x="545" y="44"/>
                  <a:pt x="554" y="45"/>
                </a:cubicBezTo>
                <a:cubicBezTo>
                  <a:pt x="563" y="46"/>
                  <a:pt x="572" y="47"/>
                  <a:pt x="581" y="48"/>
                </a:cubicBezTo>
                <a:cubicBezTo>
                  <a:pt x="598" y="50"/>
                  <a:pt x="616" y="52"/>
                  <a:pt x="633" y="55"/>
                </a:cubicBezTo>
                <a:cubicBezTo>
                  <a:pt x="650" y="58"/>
                  <a:pt x="667" y="61"/>
                  <a:pt x="683" y="63"/>
                </a:cubicBezTo>
                <a:cubicBezTo>
                  <a:pt x="716" y="69"/>
                  <a:pt x="748" y="72"/>
                  <a:pt x="778" y="73"/>
                </a:cubicBezTo>
                <a:cubicBezTo>
                  <a:pt x="809" y="74"/>
                  <a:pt x="837" y="71"/>
                  <a:pt x="863" y="67"/>
                </a:cubicBezTo>
                <a:cubicBezTo>
                  <a:pt x="890" y="62"/>
                  <a:pt x="913" y="55"/>
                  <a:pt x="933" y="48"/>
                </a:cubicBezTo>
                <a:cubicBezTo>
                  <a:pt x="944" y="44"/>
                  <a:pt x="953" y="40"/>
                  <a:pt x="961" y="36"/>
                </a:cubicBezTo>
                <a:cubicBezTo>
                  <a:pt x="966" y="35"/>
                  <a:pt x="970" y="32"/>
                  <a:pt x="974" y="30"/>
                </a:cubicBezTo>
                <a:cubicBezTo>
                  <a:pt x="978" y="28"/>
                  <a:pt x="981" y="27"/>
                  <a:pt x="985" y="25"/>
                </a:cubicBezTo>
                <a:cubicBezTo>
                  <a:pt x="988" y="23"/>
                  <a:pt x="991" y="21"/>
                  <a:pt x="995" y="20"/>
                </a:cubicBezTo>
                <a:cubicBezTo>
                  <a:pt x="998" y="18"/>
                  <a:pt x="1000" y="16"/>
                  <a:pt x="1003" y="15"/>
                </a:cubicBezTo>
                <a:cubicBezTo>
                  <a:pt x="1008" y="12"/>
                  <a:pt x="1013" y="9"/>
                  <a:pt x="1016" y="7"/>
                </a:cubicBezTo>
                <a:cubicBezTo>
                  <a:pt x="1023" y="3"/>
                  <a:pt x="1027" y="0"/>
                  <a:pt x="1027" y="0"/>
                </a:cubicBezTo>
                <a:cubicBezTo>
                  <a:pt x="1027" y="0"/>
                  <a:pt x="1023" y="3"/>
                  <a:pt x="1016" y="7"/>
                </a:cubicBezTo>
                <a:cubicBezTo>
                  <a:pt x="1013" y="10"/>
                  <a:pt x="1009" y="13"/>
                  <a:pt x="1004" y="16"/>
                </a:cubicBezTo>
                <a:cubicBezTo>
                  <a:pt x="1001" y="18"/>
                  <a:pt x="998" y="19"/>
                  <a:pt x="995" y="21"/>
                </a:cubicBezTo>
                <a:cubicBezTo>
                  <a:pt x="992" y="23"/>
                  <a:pt x="989" y="25"/>
                  <a:pt x="986" y="27"/>
                </a:cubicBezTo>
                <a:cubicBezTo>
                  <a:pt x="982" y="29"/>
                  <a:pt x="979" y="31"/>
                  <a:pt x="975" y="33"/>
                </a:cubicBezTo>
                <a:cubicBezTo>
                  <a:pt x="971" y="35"/>
                  <a:pt x="967" y="37"/>
                  <a:pt x="963" y="39"/>
                </a:cubicBezTo>
                <a:cubicBezTo>
                  <a:pt x="954" y="43"/>
                  <a:pt x="945" y="48"/>
                  <a:pt x="935" y="52"/>
                </a:cubicBezTo>
                <a:cubicBezTo>
                  <a:pt x="915" y="60"/>
                  <a:pt x="891" y="69"/>
                  <a:pt x="865" y="74"/>
                </a:cubicBezTo>
                <a:cubicBezTo>
                  <a:pt x="839" y="80"/>
                  <a:pt x="809" y="84"/>
                  <a:pt x="778" y="84"/>
                </a:cubicBezTo>
                <a:cubicBezTo>
                  <a:pt x="747" y="85"/>
                  <a:pt x="715" y="82"/>
                  <a:pt x="681" y="78"/>
                </a:cubicBezTo>
                <a:cubicBezTo>
                  <a:pt x="664" y="76"/>
                  <a:pt x="648" y="74"/>
                  <a:pt x="631" y="72"/>
                </a:cubicBezTo>
                <a:cubicBezTo>
                  <a:pt x="614" y="70"/>
                  <a:pt x="596" y="69"/>
                  <a:pt x="579" y="67"/>
                </a:cubicBezTo>
                <a:cubicBezTo>
                  <a:pt x="570" y="67"/>
                  <a:pt x="562" y="66"/>
                  <a:pt x="553" y="66"/>
                </a:cubicBezTo>
                <a:cubicBezTo>
                  <a:pt x="544" y="65"/>
                  <a:pt x="535" y="65"/>
                  <a:pt x="527" y="65"/>
                </a:cubicBezTo>
                <a:cubicBezTo>
                  <a:pt x="518" y="65"/>
                  <a:pt x="509" y="65"/>
                  <a:pt x="500" y="65"/>
                </a:cubicBezTo>
                <a:cubicBezTo>
                  <a:pt x="474" y="66"/>
                  <a:pt x="474" y="66"/>
                  <a:pt x="474" y="66"/>
                </a:cubicBezTo>
                <a:cubicBezTo>
                  <a:pt x="439" y="68"/>
                  <a:pt x="405" y="73"/>
                  <a:pt x="374" y="86"/>
                </a:cubicBezTo>
                <a:cubicBezTo>
                  <a:pt x="359" y="92"/>
                  <a:pt x="345" y="100"/>
                  <a:pt x="332" y="110"/>
                </a:cubicBezTo>
                <a:cubicBezTo>
                  <a:pt x="320" y="120"/>
                  <a:pt x="308" y="131"/>
                  <a:pt x="298" y="143"/>
                </a:cubicBezTo>
                <a:cubicBezTo>
                  <a:pt x="292" y="149"/>
                  <a:pt x="287" y="155"/>
                  <a:pt x="281" y="161"/>
                </a:cubicBezTo>
                <a:cubicBezTo>
                  <a:pt x="279" y="164"/>
                  <a:pt x="276" y="168"/>
                  <a:pt x="273" y="171"/>
                </a:cubicBezTo>
                <a:cubicBezTo>
                  <a:pt x="271" y="174"/>
                  <a:pt x="268" y="177"/>
                  <a:pt x="265" y="180"/>
                </a:cubicBezTo>
                <a:cubicBezTo>
                  <a:pt x="254" y="192"/>
                  <a:pt x="243" y="203"/>
                  <a:pt x="232" y="215"/>
                </a:cubicBezTo>
                <a:cubicBezTo>
                  <a:pt x="227" y="221"/>
                  <a:pt x="222" y="226"/>
                  <a:pt x="216" y="231"/>
                </a:cubicBezTo>
                <a:cubicBezTo>
                  <a:pt x="211" y="237"/>
                  <a:pt x="205" y="242"/>
                  <a:pt x="200" y="247"/>
                </a:cubicBezTo>
                <a:cubicBezTo>
                  <a:pt x="195" y="252"/>
                  <a:pt x="190" y="257"/>
                  <a:pt x="185" y="262"/>
                </a:cubicBezTo>
                <a:cubicBezTo>
                  <a:pt x="181" y="266"/>
                  <a:pt x="181" y="266"/>
                  <a:pt x="181" y="266"/>
                </a:cubicBezTo>
                <a:cubicBezTo>
                  <a:pt x="177" y="269"/>
                  <a:pt x="177" y="269"/>
                  <a:pt x="177" y="269"/>
                </a:cubicBezTo>
                <a:cubicBezTo>
                  <a:pt x="174" y="271"/>
                  <a:pt x="172" y="274"/>
                  <a:pt x="169" y="276"/>
                </a:cubicBezTo>
                <a:cubicBezTo>
                  <a:pt x="159" y="285"/>
                  <a:pt x="149" y="293"/>
                  <a:pt x="140" y="302"/>
                </a:cubicBezTo>
                <a:cubicBezTo>
                  <a:pt x="130" y="309"/>
                  <a:pt x="121" y="317"/>
                  <a:pt x="112" y="324"/>
                </a:cubicBezTo>
                <a:cubicBezTo>
                  <a:pt x="108" y="327"/>
                  <a:pt x="104" y="331"/>
                  <a:pt x="99" y="334"/>
                </a:cubicBezTo>
                <a:cubicBezTo>
                  <a:pt x="95" y="337"/>
                  <a:pt x="91" y="340"/>
                  <a:pt x="87" y="343"/>
                </a:cubicBezTo>
                <a:cubicBezTo>
                  <a:pt x="79" y="348"/>
                  <a:pt x="72" y="354"/>
                  <a:pt x="66" y="358"/>
                </a:cubicBezTo>
                <a:cubicBezTo>
                  <a:pt x="59" y="362"/>
                  <a:pt x="53" y="366"/>
                  <a:pt x="48" y="370"/>
                </a:cubicBezTo>
                <a:cubicBezTo>
                  <a:pt x="43" y="373"/>
                  <a:pt x="38" y="376"/>
                  <a:pt x="34" y="379"/>
                </a:cubicBezTo>
                <a:cubicBezTo>
                  <a:pt x="30" y="381"/>
                  <a:pt x="27" y="383"/>
                  <a:pt x="26" y="384"/>
                </a:cubicBezTo>
                <a:cubicBezTo>
                  <a:pt x="24" y="385"/>
                  <a:pt x="23" y="385"/>
                  <a:pt x="23" y="385"/>
                </a:cubicBezTo>
                <a:lnTo>
                  <a:pt x="0" y="343"/>
                </a:lnTo>
                <a:close/>
              </a:path>
            </a:pathLst>
          </a:custGeom>
          <a:solidFill>
            <a:schemeClr val="accent2"/>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18" name="Freeform 20">
            <a:extLst>
              <a:ext uri="{FF2B5EF4-FFF2-40B4-BE49-F238E27FC236}">
                <a16:creationId xmlns:a16="http://schemas.microsoft.com/office/drawing/2014/main" id="{2B032637-681E-394E-A892-8627C78B792B}"/>
              </a:ext>
            </a:extLst>
          </p:cNvPr>
          <p:cNvSpPr>
            <a:spLocks/>
          </p:cNvSpPr>
          <p:nvPr/>
        </p:nvSpPr>
        <p:spPr bwMode="auto">
          <a:xfrm rot="20275705">
            <a:off x="7296883" y="1669541"/>
            <a:ext cx="2498840" cy="920435"/>
          </a:xfrm>
          <a:custGeom>
            <a:avLst/>
            <a:gdLst>
              <a:gd name="T0" fmla="*/ 3 w 1027"/>
              <a:gd name="T1" fmla="*/ 342 h 385"/>
              <a:gd name="T2" fmla="*/ 23 w 1027"/>
              <a:gd name="T3" fmla="*/ 330 h 385"/>
              <a:gd name="T4" fmla="*/ 61 w 1027"/>
              <a:gd name="T5" fmla="*/ 306 h 385"/>
              <a:gd name="T6" fmla="*/ 86 w 1027"/>
              <a:gd name="T7" fmla="*/ 289 h 385"/>
              <a:gd name="T8" fmla="*/ 143 w 1027"/>
              <a:gd name="T9" fmla="*/ 245 h 385"/>
              <a:gd name="T10" fmla="*/ 154 w 1027"/>
              <a:gd name="T11" fmla="*/ 236 h 385"/>
              <a:gd name="T12" fmla="*/ 174 w 1027"/>
              <a:gd name="T13" fmla="*/ 218 h 385"/>
              <a:gd name="T14" fmla="*/ 206 w 1027"/>
              <a:gd name="T15" fmla="*/ 189 h 385"/>
              <a:gd name="T16" fmla="*/ 248 w 1027"/>
              <a:gd name="T17" fmla="*/ 147 h 385"/>
              <a:gd name="T18" fmla="*/ 274 w 1027"/>
              <a:gd name="T19" fmla="*/ 120 h 385"/>
              <a:gd name="T20" fmla="*/ 364 w 1027"/>
              <a:gd name="T21" fmla="*/ 59 h 385"/>
              <a:gd name="T22" fmla="*/ 500 w 1027"/>
              <a:gd name="T23" fmla="*/ 42 h 385"/>
              <a:gd name="T24" fmla="*/ 554 w 1027"/>
              <a:gd name="T25" fmla="*/ 45 h 385"/>
              <a:gd name="T26" fmla="*/ 633 w 1027"/>
              <a:gd name="T27" fmla="*/ 55 h 385"/>
              <a:gd name="T28" fmla="*/ 778 w 1027"/>
              <a:gd name="T29" fmla="*/ 73 h 385"/>
              <a:gd name="T30" fmla="*/ 933 w 1027"/>
              <a:gd name="T31" fmla="*/ 48 h 385"/>
              <a:gd name="T32" fmla="*/ 974 w 1027"/>
              <a:gd name="T33" fmla="*/ 30 h 385"/>
              <a:gd name="T34" fmla="*/ 995 w 1027"/>
              <a:gd name="T35" fmla="*/ 20 h 385"/>
              <a:gd name="T36" fmla="*/ 1016 w 1027"/>
              <a:gd name="T37" fmla="*/ 7 h 385"/>
              <a:gd name="T38" fmla="*/ 1016 w 1027"/>
              <a:gd name="T39" fmla="*/ 7 h 385"/>
              <a:gd name="T40" fmla="*/ 995 w 1027"/>
              <a:gd name="T41" fmla="*/ 21 h 385"/>
              <a:gd name="T42" fmla="*/ 975 w 1027"/>
              <a:gd name="T43" fmla="*/ 33 h 385"/>
              <a:gd name="T44" fmla="*/ 935 w 1027"/>
              <a:gd name="T45" fmla="*/ 52 h 385"/>
              <a:gd name="T46" fmla="*/ 778 w 1027"/>
              <a:gd name="T47" fmla="*/ 84 h 385"/>
              <a:gd name="T48" fmla="*/ 631 w 1027"/>
              <a:gd name="T49" fmla="*/ 72 h 385"/>
              <a:gd name="T50" fmla="*/ 553 w 1027"/>
              <a:gd name="T51" fmla="*/ 66 h 385"/>
              <a:gd name="T52" fmla="*/ 500 w 1027"/>
              <a:gd name="T53" fmla="*/ 65 h 385"/>
              <a:gd name="T54" fmla="*/ 374 w 1027"/>
              <a:gd name="T55" fmla="*/ 86 h 385"/>
              <a:gd name="T56" fmla="*/ 298 w 1027"/>
              <a:gd name="T57" fmla="*/ 143 h 385"/>
              <a:gd name="T58" fmla="*/ 273 w 1027"/>
              <a:gd name="T59" fmla="*/ 171 h 385"/>
              <a:gd name="T60" fmla="*/ 232 w 1027"/>
              <a:gd name="T61" fmla="*/ 215 h 385"/>
              <a:gd name="T62" fmla="*/ 200 w 1027"/>
              <a:gd name="T63" fmla="*/ 247 h 385"/>
              <a:gd name="T64" fmla="*/ 181 w 1027"/>
              <a:gd name="T65" fmla="*/ 266 h 385"/>
              <a:gd name="T66" fmla="*/ 169 w 1027"/>
              <a:gd name="T67" fmla="*/ 276 h 385"/>
              <a:gd name="T68" fmla="*/ 112 w 1027"/>
              <a:gd name="T69" fmla="*/ 324 h 385"/>
              <a:gd name="T70" fmla="*/ 87 w 1027"/>
              <a:gd name="T71" fmla="*/ 343 h 385"/>
              <a:gd name="T72" fmla="*/ 48 w 1027"/>
              <a:gd name="T73" fmla="*/ 370 h 385"/>
              <a:gd name="T74" fmla="*/ 26 w 1027"/>
              <a:gd name="T75" fmla="*/ 384 h 385"/>
              <a:gd name="T76" fmla="*/ 0 w 1027"/>
              <a:gd name="T77" fmla="*/ 343 h 385"/>
              <a:gd name="connsiteX0" fmla="*/ 0 w 10203"/>
              <a:gd name="connsiteY0" fmla="*/ 9534 h 10000"/>
              <a:gd name="connsiteX1" fmla="*/ 232 w 10203"/>
              <a:gd name="connsiteY1" fmla="*/ 8883 h 10000"/>
              <a:gd name="connsiteX2" fmla="*/ 310 w 10203"/>
              <a:gd name="connsiteY2" fmla="*/ 8753 h 10000"/>
              <a:gd name="connsiteX3" fmla="*/ 427 w 10203"/>
              <a:gd name="connsiteY3" fmla="*/ 8571 h 10000"/>
              <a:gd name="connsiteX4" fmla="*/ 592 w 10203"/>
              <a:gd name="connsiteY4" fmla="*/ 8312 h 10000"/>
              <a:gd name="connsiteX5" fmla="*/ 797 w 10203"/>
              <a:gd name="connsiteY5" fmla="*/ 7948 h 10000"/>
              <a:gd name="connsiteX6" fmla="*/ 914 w 10203"/>
              <a:gd name="connsiteY6" fmla="*/ 7740 h 10000"/>
              <a:gd name="connsiteX7" fmla="*/ 1040 w 10203"/>
              <a:gd name="connsiteY7" fmla="*/ 7506 h 10000"/>
              <a:gd name="connsiteX8" fmla="*/ 1303 w 10203"/>
              <a:gd name="connsiteY8" fmla="*/ 6987 h 10000"/>
              <a:gd name="connsiteX9" fmla="*/ 1595 w 10203"/>
              <a:gd name="connsiteY9" fmla="*/ 6364 h 10000"/>
              <a:gd name="connsiteX10" fmla="*/ 1673 w 10203"/>
              <a:gd name="connsiteY10" fmla="*/ 6208 h 10000"/>
              <a:gd name="connsiteX11" fmla="*/ 1703 w 10203"/>
              <a:gd name="connsiteY11" fmla="*/ 6130 h 10000"/>
              <a:gd name="connsiteX12" fmla="*/ 1741 w 10203"/>
              <a:gd name="connsiteY12" fmla="*/ 6026 h 10000"/>
              <a:gd name="connsiteX13" fmla="*/ 1897 w 10203"/>
              <a:gd name="connsiteY13" fmla="*/ 5662 h 10000"/>
              <a:gd name="connsiteX14" fmla="*/ 2053 w 10203"/>
              <a:gd name="connsiteY14" fmla="*/ 5299 h 10000"/>
              <a:gd name="connsiteX15" fmla="*/ 2209 w 10203"/>
              <a:gd name="connsiteY15" fmla="*/ 4909 h 10000"/>
              <a:gd name="connsiteX16" fmla="*/ 2530 w 10203"/>
              <a:gd name="connsiteY16" fmla="*/ 4052 h 10000"/>
              <a:gd name="connsiteX17" fmla="*/ 2618 w 10203"/>
              <a:gd name="connsiteY17" fmla="*/ 3818 h 10000"/>
              <a:gd name="connsiteX18" fmla="*/ 2696 w 10203"/>
              <a:gd name="connsiteY18" fmla="*/ 3610 h 10000"/>
              <a:gd name="connsiteX19" fmla="*/ 2871 w 10203"/>
              <a:gd name="connsiteY19" fmla="*/ 3117 h 10000"/>
              <a:gd name="connsiteX20" fmla="*/ 3260 w 10203"/>
              <a:gd name="connsiteY20" fmla="*/ 2208 h 10000"/>
              <a:gd name="connsiteX21" fmla="*/ 3747 w 10203"/>
              <a:gd name="connsiteY21" fmla="*/ 1532 h 10000"/>
              <a:gd name="connsiteX22" fmla="*/ 4809 w 10203"/>
              <a:gd name="connsiteY22" fmla="*/ 1091 h 10000"/>
              <a:gd name="connsiteX23" fmla="*/ 5072 w 10203"/>
              <a:gd name="connsiteY23" fmla="*/ 1091 h 10000"/>
              <a:gd name="connsiteX24" fmla="*/ 5334 w 10203"/>
              <a:gd name="connsiteY24" fmla="*/ 1117 h 10000"/>
              <a:gd name="connsiteX25" fmla="*/ 5597 w 10203"/>
              <a:gd name="connsiteY25" fmla="*/ 1169 h 10000"/>
              <a:gd name="connsiteX26" fmla="*/ 5860 w 10203"/>
              <a:gd name="connsiteY26" fmla="*/ 1247 h 10000"/>
              <a:gd name="connsiteX27" fmla="*/ 6367 w 10203"/>
              <a:gd name="connsiteY27" fmla="*/ 1429 h 10000"/>
              <a:gd name="connsiteX28" fmla="*/ 6853 w 10203"/>
              <a:gd name="connsiteY28" fmla="*/ 1636 h 10000"/>
              <a:gd name="connsiteX29" fmla="*/ 7778 w 10203"/>
              <a:gd name="connsiteY29" fmla="*/ 1896 h 10000"/>
              <a:gd name="connsiteX30" fmla="*/ 8606 w 10203"/>
              <a:gd name="connsiteY30" fmla="*/ 1740 h 10000"/>
              <a:gd name="connsiteX31" fmla="*/ 9288 w 10203"/>
              <a:gd name="connsiteY31" fmla="*/ 1247 h 10000"/>
              <a:gd name="connsiteX32" fmla="*/ 9560 w 10203"/>
              <a:gd name="connsiteY32" fmla="*/ 935 h 10000"/>
              <a:gd name="connsiteX33" fmla="*/ 9687 w 10203"/>
              <a:gd name="connsiteY33" fmla="*/ 779 h 10000"/>
              <a:gd name="connsiteX34" fmla="*/ 9794 w 10203"/>
              <a:gd name="connsiteY34" fmla="*/ 649 h 10000"/>
              <a:gd name="connsiteX35" fmla="*/ 9891 w 10203"/>
              <a:gd name="connsiteY35" fmla="*/ 519 h 10000"/>
              <a:gd name="connsiteX36" fmla="*/ 9969 w 10203"/>
              <a:gd name="connsiteY36" fmla="*/ 390 h 10000"/>
              <a:gd name="connsiteX37" fmla="*/ 10096 w 10203"/>
              <a:gd name="connsiteY37" fmla="*/ 182 h 10000"/>
              <a:gd name="connsiteX38" fmla="*/ 10203 w 10203"/>
              <a:gd name="connsiteY38" fmla="*/ 0 h 10000"/>
              <a:gd name="connsiteX39" fmla="*/ 10096 w 10203"/>
              <a:gd name="connsiteY39" fmla="*/ 182 h 10000"/>
              <a:gd name="connsiteX40" fmla="*/ 9979 w 10203"/>
              <a:gd name="connsiteY40" fmla="*/ 416 h 10000"/>
              <a:gd name="connsiteX41" fmla="*/ 9891 w 10203"/>
              <a:gd name="connsiteY41" fmla="*/ 545 h 10000"/>
              <a:gd name="connsiteX42" fmla="*/ 9804 w 10203"/>
              <a:gd name="connsiteY42" fmla="*/ 701 h 10000"/>
              <a:gd name="connsiteX43" fmla="*/ 9697 w 10203"/>
              <a:gd name="connsiteY43" fmla="*/ 857 h 10000"/>
              <a:gd name="connsiteX44" fmla="*/ 9580 w 10203"/>
              <a:gd name="connsiteY44" fmla="*/ 1013 h 10000"/>
              <a:gd name="connsiteX45" fmla="*/ 9307 w 10203"/>
              <a:gd name="connsiteY45" fmla="*/ 1351 h 10000"/>
              <a:gd name="connsiteX46" fmla="*/ 8626 w 10203"/>
              <a:gd name="connsiteY46" fmla="*/ 1922 h 10000"/>
              <a:gd name="connsiteX47" fmla="*/ 7778 w 10203"/>
              <a:gd name="connsiteY47" fmla="*/ 2182 h 10000"/>
              <a:gd name="connsiteX48" fmla="*/ 6834 w 10203"/>
              <a:gd name="connsiteY48" fmla="*/ 2026 h 10000"/>
              <a:gd name="connsiteX49" fmla="*/ 6347 w 10203"/>
              <a:gd name="connsiteY49" fmla="*/ 1870 h 10000"/>
              <a:gd name="connsiteX50" fmla="*/ 5841 w 10203"/>
              <a:gd name="connsiteY50" fmla="*/ 1740 h 10000"/>
              <a:gd name="connsiteX51" fmla="*/ 5588 w 10203"/>
              <a:gd name="connsiteY51" fmla="*/ 1714 h 10000"/>
              <a:gd name="connsiteX52" fmla="*/ 5334 w 10203"/>
              <a:gd name="connsiteY52" fmla="*/ 1688 h 10000"/>
              <a:gd name="connsiteX53" fmla="*/ 5072 w 10203"/>
              <a:gd name="connsiteY53" fmla="*/ 1688 h 10000"/>
              <a:gd name="connsiteX54" fmla="*/ 4818 w 10203"/>
              <a:gd name="connsiteY54" fmla="*/ 1714 h 10000"/>
              <a:gd name="connsiteX55" fmla="*/ 3845 w 10203"/>
              <a:gd name="connsiteY55" fmla="*/ 2234 h 10000"/>
              <a:gd name="connsiteX56" fmla="*/ 3436 w 10203"/>
              <a:gd name="connsiteY56" fmla="*/ 2857 h 10000"/>
              <a:gd name="connsiteX57" fmla="*/ 3105 w 10203"/>
              <a:gd name="connsiteY57" fmla="*/ 3714 h 10000"/>
              <a:gd name="connsiteX58" fmla="*/ 2939 w 10203"/>
              <a:gd name="connsiteY58" fmla="*/ 4182 h 10000"/>
              <a:gd name="connsiteX59" fmla="*/ 2861 w 10203"/>
              <a:gd name="connsiteY59" fmla="*/ 4442 h 10000"/>
              <a:gd name="connsiteX60" fmla="*/ 2783 w 10203"/>
              <a:gd name="connsiteY60" fmla="*/ 4675 h 10000"/>
              <a:gd name="connsiteX61" fmla="*/ 2462 w 10203"/>
              <a:gd name="connsiteY61" fmla="*/ 5584 h 10000"/>
              <a:gd name="connsiteX62" fmla="*/ 2306 w 10203"/>
              <a:gd name="connsiteY62" fmla="*/ 6000 h 10000"/>
              <a:gd name="connsiteX63" fmla="*/ 2150 w 10203"/>
              <a:gd name="connsiteY63" fmla="*/ 6416 h 10000"/>
              <a:gd name="connsiteX64" fmla="*/ 2004 w 10203"/>
              <a:gd name="connsiteY64" fmla="*/ 6805 h 10000"/>
              <a:gd name="connsiteX65" fmla="*/ 1965 w 10203"/>
              <a:gd name="connsiteY65" fmla="*/ 6909 h 10000"/>
              <a:gd name="connsiteX66" fmla="*/ 1926 w 10203"/>
              <a:gd name="connsiteY66" fmla="*/ 6987 h 10000"/>
              <a:gd name="connsiteX67" fmla="*/ 1849 w 10203"/>
              <a:gd name="connsiteY67" fmla="*/ 7169 h 10000"/>
              <a:gd name="connsiteX68" fmla="*/ 1566 w 10203"/>
              <a:gd name="connsiteY68" fmla="*/ 7844 h 10000"/>
              <a:gd name="connsiteX69" fmla="*/ 1294 w 10203"/>
              <a:gd name="connsiteY69" fmla="*/ 8416 h 10000"/>
              <a:gd name="connsiteX70" fmla="*/ 1167 w 10203"/>
              <a:gd name="connsiteY70" fmla="*/ 8675 h 10000"/>
              <a:gd name="connsiteX71" fmla="*/ 1050 w 10203"/>
              <a:gd name="connsiteY71" fmla="*/ 8909 h 10000"/>
              <a:gd name="connsiteX72" fmla="*/ 846 w 10203"/>
              <a:gd name="connsiteY72" fmla="*/ 9299 h 10000"/>
              <a:gd name="connsiteX73" fmla="*/ 670 w 10203"/>
              <a:gd name="connsiteY73" fmla="*/ 9610 h 10000"/>
              <a:gd name="connsiteX74" fmla="*/ 534 w 10203"/>
              <a:gd name="connsiteY74" fmla="*/ 9844 h 10000"/>
              <a:gd name="connsiteX75" fmla="*/ 456 w 10203"/>
              <a:gd name="connsiteY75" fmla="*/ 9974 h 10000"/>
              <a:gd name="connsiteX76" fmla="*/ 427 w 10203"/>
              <a:gd name="connsiteY76" fmla="*/ 10000 h 10000"/>
              <a:gd name="connsiteX77" fmla="*/ 0 w 10203"/>
              <a:gd name="connsiteY77" fmla="*/ 9534 h 10000"/>
              <a:gd name="connsiteX0" fmla="*/ 0 w 10203"/>
              <a:gd name="connsiteY0" fmla="*/ 9534 h 10000"/>
              <a:gd name="connsiteX1" fmla="*/ 51 w 10203"/>
              <a:gd name="connsiteY1" fmla="*/ 9139 h 10000"/>
              <a:gd name="connsiteX2" fmla="*/ 310 w 10203"/>
              <a:gd name="connsiteY2" fmla="*/ 8753 h 10000"/>
              <a:gd name="connsiteX3" fmla="*/ 427 w 10203"/>
              <a:gd name="connsiteY3" fmla="*/ 8571 h 10000"/>
              <a:gd name="connsiteX4" fmla="*/ 592 w 10203"/>
              <a:gd name="connsiteY4" fmla="*/ 8312 h 10000"/>
              <a:gd name="connsiteX5" fmla="*/ 797 w 10203"/>
              <a:gd name="connsiteY5" fmla="*/ 7948 h 10000"/>
              <a:gd name="connsiteX6" fmla="*/ 914 w 10203"/>
              <a:gd name="connsiteY6" fmla="*/ 7740 h 10000"/>
              <a:gd name="connsiteX7" fmla="*/ 1040 w 10203"/>
              <a:gd name="connsiteY7" fmla="*/ 7506 h 10000"/>
              <a:gd name="connsiteX8" fmla="*/ 1303 w 10203"/>
              <a:gd name="connsiteY8" fmla="*/ 6987 h 10000"/>
              <a:gd name="connsiteX9" fmla="*/ 1595 w 10203"/>
              <a:gd name="connsiteY9" fmla="*/ 6364 h 10000"/>
              <a:gd name="connsiteX10" fmla="*/ 1673 w 10203"/>
              <a:gd name="connsiteY10" fmla="*/ 6208 h 10000"/>
              <a:gd name="connsiteX11" fmla="*/ 1703 w 10203"/>
              <a:gd name="connsiteY11" fmla="*/ 6130 h 10000"/>
              <a:gd name="connsiteX12" fmla="*/ 1741 w 10203"/>
              <a:gd name="connsiteY12" fmla="*/ 6026 h 10000"/>
              <a:gd name="connsiteX13" fmla="*/ 1897 w 10203"/>
              <a:gd name="connsiteY13" fmla="*/ 5662 h 10000"/>
              <a:gd name="connsiteX14" fmla="*/ 2053 w 10203"/>
              <a:gd name="connsiteY14" fmla="*/ 5299 h 10000"/>
              <a:gd name="connsiteX15" fmla="*/ 2209 w 10203"/>
              <a:gd name="connsiteY15" fmla="*/ 4909 h 10000"/>
              <a:gd name="connsiteX16" fmla="*/ 2530 w 10203"/>
              <a:gd name="connsiteY16" fmla="*/ 4052 h 10000"/>
              <a:gd name="connsiteX17" fmla="*/ 2618 w 10203"/>
              <a:gd name="connsiteY17" fmla="*/ 3818 h 10000"/>
              <a:gd name="connsiteX18" fmla="*/ 2696 w 10203"/>
              <a:gd name="connsiteY18" fmla="*/ 3610 h 10000"/>
              <a:gd name="connsiteX19" fmla="*/ 2871 w 10203"/>
              <a:gd name="connsiteY19" fmla="*/ 3117 h 10000"/>
              <a:gd name="connsiteX20" fmla="*/ 3260 w 10203"/>
              <a:gd name="connsiteY20" fmla="*/ 2208 h 10000"/>
              <a:gd name="connsiteX21" fmla="*/ 3747 w 10203"/>
              <a:gd name="connsiteY21" fmla="*/ 1532 h 10000"/>
              <a:gd name="connsiteX22" fmla="*/ 4809 w 10203"/>
              <a:gd name="connsiteY22" fmla="*/ 1091 h 10000"/>
              <a:gd name="connsiteX23" fmla="*/ 5072 w 10203"/>
              <a:gd name="connsiteY23" fmla="*/ 1091 h 10000"/>
              <a:gd name="connsiteX24" fmla="*/ 5334 w 10203"/>
              <a:gd name="connsiteY24" fmla="*/ 1117 h 10000"/>
              <a:gd name="connsiteX25" fmla="*/ 5597 w 10203"/>
              <a:gd name="connsiteY25" fmla="*/ 1169 h 10000"/>
              <a:gd name="connsiteX26" fmla="*/ 5860 w 10203"/>
              <a:gd name="connsiteY26" fmla="*/ 1247 h 10000"/>
              <a:gd name="connsiteX27" fmla="*/ 6367 w 10203"/>
              <a:gd name="connsiteY27" fmla="*/ 1429 h 10000"/>
              <a:gd name="connsiteX28" fmla="*/ 6853 w 10203"/>
              <a:gd name="connsiteY28" fmla="*/ 1636 h 10000"/>
              <a:gd name="connsiteX29" fmla="*/ 7778 w 10203"/>
              <a:gd name="connsiteY29" fmla="*/ 1896 h 10000"/>
              <a:gd name="connsiteX30" fmla="*/ 8606 w 10203"/>
              <a:gd name="connsiteY30" fmla="*/ 1740 h 10000"/>
              <a:gd name="connsiteX31" fmla="*/ 9288 w 10203"/>
              <a:gd name="connsiteY31" fmla="*/ 1247 h 10000"/>
              <a:gd name="connsiteX32" fmla="*/ 9560 w 10203"/>
              <a:gd name="connsiteY32" fmla="*/ 935 h 10000"/>
              <a:gd name="connsiteX33" fmla="*/ 9687 w 10203"/>
              <a:gd name="connsiteY33" fmla="*/ 779 h 10000"/>
              <a:gd name="connsiteX34" fmla="*/ 9794 w 10203"/>
              <a:gd name="connsiteY34" fmla="*/ 649 h 10000"/>
              <a:gd name="connsiteX35" fmla="*/ 9891 w 10203"/>
              <a:gd name="connsiteY35" fmla="*/ 519 h 10000"/>
              <a:gd name="connsiteX36" fmla="*/ 9969 w 10203"/>
              <a:gd name="connsiteY36" fmla="*/ 390 h 10000"/>
              <a:gd name="connsiteX37" fmla="*/ 10096 w 10203"/>
              <a:gd name="connsiteY37" fmla="*/ 182 h 10000"/>
              <a:gd name="connsiteX38" fmla="*/ 10203 w 10203"/>
              <a:gd name="connsiteY38" fmla="*/ 0 h 10000"/>
              <a:gd name="connsiteX39" fmla="*/ 10096 w 10203"/>
              <a:gd name="connsiteY39" fmla="*/ 182 h 10000"/>
              <a:gd name="connsiteX40" fmla="*/ 9979 w 10203"/>
              <a:gd name="connsiteY40" fmla="*/ 416 h 10000"/>
              <a:gd name="connsiteX41" fmla="*/ 9891 w 10203"/>
              <a:gd name="connsiteY41" fmla="*/ 545 h 10000"/>
              <a:gd name="connsiteX42" fmla="*/ 9804 w 10203"/>
              <a:gd name="connsiteY42" fmla="*/ 701 h 10000"/>
              <a:gd name="connsiteX43" fmla="*/ 9697 w 10203"/>
              <a:gd name="connsiteY43" fmla="*/ 857 h 10000"/>
              <a:gd name="connsiteX44" fmla="*/ 9580 w 10203"/>
              <a:gd name="connsiteY44" fmla="*/ 1013 h 10000"/>
              <a:gd name="connsiteX45" fmla="*/ 9307 w 10203"/>
              <a:gd name="connsiteY45" fmla="*/ 1351 h 10000"/>
              <a:gd name="connsiteX46" fmla="*/ 8626 w 10203"/>
              <a:gd name="connsiteY46" fmla="*/ 1922 h 10000"/>
              <a:gd name="connsiteX47" fmla="*/ 7778 w 10203"/>
              <a:gd name="connsiteY47" fmla="*/ 2182 h 10000"/>
              <a:gd name="connsiteX48" fmla="*/ 6834 w 10203"/>
              <a:gd name="connsiteY48" fmla="*/ 2026 h 10000"/>
              <a:gd name="connsiteX49" fmla="*/ 6347 w 10203"/>
              <a:gd name="connsiteY49" fmla="*/ 1870 h 10000"/>
              <a:gd name="connsiteX50" fmla="*/ 5841 w 10203"/>
              <a:gd name="connsiteY50" fmla="*/ 1740 h 10000"/>
              <a:gd name="connsiteX51" fmla="*/ 5588 w 10203"/>
              <a:gd name="connsiteY51" fmla="*/ 1714 h 10000"/>
              <a:gd name="connsiteX52" fmla="*/ 5334 w 10203"/>
              <a:gd name="connsiteY52" fmla="*/ 1688 h 10000"/>
              <a:gd name="connsiteX53" fmla="*/ 5072 w 10203"/>
              <a:gd name="connsiteY53" fmla="*/ 1688 h 10000"/>
              <a:gd name="connsiteX54" fmla="*/ 4818 w 10203"/>
              <a:gd name="connsiteY54" fmla="*/ 1714 h 10000"/>
              <a:gd name="connsiteX55" fmla="*/ 3845 w 10203"/>
              <a:gd name="connsiteY55" fmla="*/ 2234 h 10000"/>
              <a:gd name="connsiteX56" fmla="*/ 3436 w 10203"/>
              <a:gd name="connsiteY56" fmla="*/ 2857 h 10000"/>
              <a:gd name="connsiteX57" fmla="*/ 3105 w 10203"/>
              <a:gd name="connsiteY57" fmla="*/ 3714 h 10000"/>
              <a:gd name="connsiteX58" fmla="*/ 2939 w 10203"/>
              <a:gd name="connsiteY58" fmla="*/ 4182 h 10000"/>
              <a:gd name="connsiteX59" fmla="*/ 2861 w 10203"/>
              <a:gd name="connsiteY59" fmla="*/ 4442 h 10000"/>
              <a:gd name="connsiteX60" fmla="*/ 2783 w 10203"/>
              <a:gd name="connsiteY60" fmla="*/ 4675 h 10000"/>
              <a:gd name="connsiteX61" fmla="*/ 2462 w 10203"/>
              <a:gd name="connsiteY61" fmla="*/ 5584 h 10000"/>
              <a:gd name="connsiteX62" fmla="*/ 2306 w 10203"/>
              <a:gd name="connsiteY62" fmla="*/ 6000 h 10000"/>
              <a:gd name="connsiteX63" fmla="*/ 2150 w 10203"/>
              <a:gd name="connsiteY63" fmla="*/ 6416 h 10000"/>
              <a:gd name="connsiteX64" fmla="*/ 2004 w 10203"/>
              <a:gd name="connsiteY64" fmla="*/ 6805 h 10000"/>
              <a:gd name="connsiteX65" fmla="*/ 1965 w 10203"/>
              <a:gd name="connsiteY65" fmla="*/ 6909 h 10000"/>
              <a:gd name="connsiteX66" fmla="*/ 1926 w 10203"/>
              <a:gd name="connsiteY66" fmla="*/ 6987 h 10000"/>
              <a:gd name="connsiteX67" fmla="*/ 1849 w 10203"/>
              <a:gd name="connsiteY67" fmla="*/ 7169 h 10000"/>
              <a:gd name="connsiteX68" fmla="*/ 1566 w 10203"/>
              <a:gd name="connsiteY68" fmla="*/ 7844 h 10000"/>
              <a:gd name="connsiteX69" fmla="*/ 1294 w 10203"/>
              <a:gd name="connsiteY69" fmla="*/ 8416 h 10000"/>
              <a:gd name="connsiteX70" fmla="*/ 1167 w 10203"/>
              <a:gd name="connsiteY70" fmla="*/ 8675 h 10000"/>
              <a:gd name="connsiteX71" fmla="*/ 1050 w 10203"/>
              <a:gd name="connsiteY71" fmla="*/ 8909 h 10000"/>
              <a:gd name="connsiteX72" fmla="*/ 846 w 10203"/>
              <a:gd name="connsiteY72" fmla="*/ 9299 h 10000"/>
              <a:gd name="connsiteX73" fmla="*/ 670 w 10203"/>
              <a:gd name="connsiteY73" fmla="*/ 9610 h 10000"/>
              <a:gd name="connsiteX74" fmla="*/ 534 w 10203"/>
              <a:gd name="connsiteY74" fmla="*/ 9844 h 10000"/>
              <a:gd name="connsiteX75" fmla="*/ 456 w 10203"/>
              <a:gd name="connsiteY75" fmla="*/ 9974 h 10000"/>
              <a:gd name="connsiteX76" fmla="*/ 427 w 10203"/>
              <a:gd name="connsiteY76" fmla="*/ 10000 h 10000"/>
              <a:gd name="connsiteX77" fmla="*/ 0 w 10203"/>
              <a:gd name="connsiteY77" fmla="*/ 9534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0203" h="10000">
                <a:moveTo>
                  <a:pt x="0" y="9534"/>
                </a:moveTo>
                <a:cubicBezTo>
                  <a:pt x="0" y="9534"/>
                  <a:pt x="-1" y="9269"/>
                  <a:pt x="51" y="9139"/>
                </a:cubicBezTo>
                <a:cubicBezTo>
                  <a:pt x="103" y="9009"/>
                  <a:pt x="271" y="8805"/>
                  <a:pt x="310" y="8753"/>
                </a:cubicBezTo>
                <a:cubicBezTo>
                  <a:pt x="339" y="8701"/>
                  <a:pt x="378" y="8649"/>
                  <a:pt x="427" y="8571"/>
                </a:cubicBezTo>
                <a:cubicBezTo>
                  <a:pt x="476" y="8494"/>
                  <a:pt x="534" y="8416"/>
                  <a:pt x="592" y="8312"/>
                </a:cubicBezTo>
                <a:cubicBezTo>
                  <a:pt x="661" y="8208"/>
                  <a:pt x="729" y="8078"/>
                  <a:pt x="797" y="7948"/>
                </a:cubicBezTo>
                <a:cubicBezTo>
                  <a:pt x="836" y="7870"/>
                  <a:pt x="875" y="7818"/>
                  <a:pt x="914" y="7740"/>
                </a:cubicBezTo>
                <a:cubicBezTo>
                  <a:pt x="962" y="7662"/>
                  <a:pt x="1001" y="7584"/>
                  <a:pt x="1040" y="7506"/>
                </a:cubicBezTo>
                <a:cubicBezTo>
                  <a:pt x="1128" y="7325"/>
                  <a:pt x="1216" y="7169"/>
                  <a:pt x="1303" y="6987"/>
                </a:cubicBezTo>
                <a:cubicBezTo>
                  <a:pt x="1401" y="6779"/>
                  <a:pt x="1498" y="6571"/>
                  <a:pt x="1595" y="6364"/>
                </a:cubicBezTo>
                <a:cubicBezTo>
                  <a:pt x="1615" y="6312"/>
                  <a:pt x="1644" y="6260"/>
                  <a:pt x="1673" y="6208"/>
                </a:cubicBezTo>
                <a:lnTo>
                  <a:pt x="1703" y="6130"/>
                </a:lnTo>
                <a:cubicBezTo>
                  <a:pt x="1716" y="6095"/>
                  <a:pt x="1728" y="6061"/>
                  <a:pt x="1741" y="6026"/>
                </a:cubicBezTo>
                <a:cubicBezTo>
                  <a:pt x="1790" y="5922"/>
                  <a:pt x="1849" y="5792"/>
                  <a:pt x="1897" y="5662"/>
                </a:cubicBezTo>
                <a:cubicBezTo>
                  <a:pt x="1946" y="5558"/>
                  <a:pt x="2004" y="5429"/>
                  <a:pt x="2053" y="5299"/>
                </a:cubicBezTo>
                <a:cubicBezTo>
                  <a:pt x="2111" y="5169"/>
                  <a:pt x="2160" y="5039"/>
                  <a:pt x="2209" y="4909"/>
                </a:cubicBezTo>
                <a:lnTo>
                  <a:pt x="2530" y="4052"/>
                </a:lnTo>
                <a:cubicBezTo>
                  <a:pt x="2559" y="3974"/>
                  <a:pt x="2589" y="3896"/>
                  <a:pt x="2618" y="3818"/>
                </a:cubicBezTo>
                <a:cubicBezTo>
                  <a:pt x="2647" y="3766"/>
                  <a:pt x="2666" y="3688"/>
                  <a:pt x="2696" y="3610"/>
                </a:cubicBezTo>
                <a:cubicBezTo>
                  <a:pt x="2754" y="3455"/>
                  <a:pt x="2813" y="3273"/>
                  <a:pt x="2871" y="3117"/>
                </a:cubicBezTo>
                <a:cubicBezTo>
                  <a:pt x="2988" y="2805"/>
                  <a:pt x="3114" y="2494"/>
                  <a:pt x="3260" y="2208"/>
                </a:cubicBezTo>
                <a:cubicBezTo>
                  <a:pt x="3407" y="1922"/>
                  <a:pt x="3572" y="1714"/>
                  <a:pt x="3747" y="1532"/>
                </a:cubicBezTo>
                <a:cubicBezTo>
                  <a:pt x="4088" y="1221"/>
                  <a:pt x="4458" y="1117"/>
                  <a:pt x="4809" y="1091"/>
                </a:cubicBezTo>
                <a:lnTo>
                  <a:pt x="5072" y="1091"/>
                </a:lnTo>
                <a:cubicBezTo>
                  <a:pt x="5159" y="1091"/>
                  <a:pt x="5247" y="1117"/>
                  <a:pt x="5334" y="1117"/>
                </a:cubicBezTo>
                <a:cubicBezTo>
                  <a:pt x="5422" y="1117"/>
                  <a:pt x="5510" y="1143"/>
                  <a:pt x="5597" y="1169"/>
                </a:cubicBezTo>
                <a:lnTo>
                  <a:pt x="5860" y="1247"/>
                </a:lnTo>
                <a:cubicBezTo>
                  <a:pt x="6026" y="1299"/>
                  <a:pt x="6201" y="1351"/>
                  <a:pt x="6367" y="1429"/>
                </a:cubicBezTo>
                <a:cubicBezTo>
                  <a:pt x="6532" y="1506"/>
                  <a:pt x="6698" y="1584"/>
                  <a:pt x="6853" y="1636"/>
                </a:cubicBezTo>
                <a:cubicBezTo>
                  <a:pt x="7175" y="1792"/>
                  <a:pt x="7486" y="1870"/>
                  <a:pt x="7778" y="1896"/>
                </a:cubicBezTo>
                <a:cubicBezTo>
                  <a:pt x="8080" y="1922"/>
                  <a:pt x="8353" y="1844"/>
                  <a:pt x="8606" y="1740"/>
                </a:cubicBezTo>
                <a:cubicBezTo>
                  <a:pt x="8869" y="1610"/>
                  <a:pt x="9093" y="1429"/>
                  <a:pt x="9288" y="1247"/>
                </a:cubicBezTo>
                <a:cubicBezTo>
                  <a:pt x="9395" y="1143"/>
                  <a:pt x="9482" y="1039"/>
                  <a:pt x="9560" y="935"/>
                </a:cubicBezTo>
                <a:cubicBezTo>
                  <a:pt x="9609" y="909"/>
                  <a:pt x="9648" y="831"/>
                  <a:pt x="9687" y="779"/>
                </a:cubicBezTo>
                <a:cubicBezTo>
                  <a:pt x="9726" y="727"/>
                  <a:pt x="9755" y="701"/>
                  <a:pt x="9794" y="649"/>
                </a:cubicBezTo>
                <a:cubicBezTo>
                  <a:pt x="9823" y="597"/>
                  <a:pt x="9852" y="545"/>
                  <a:pt x="9891" y="519"/>
                </a:cubicBezTo>
                <a:cubicBezTo>
                  <a:pt x="9921" y="468"/>
                  <a:pt x="9940" y="416"/>
                  <a:pt x="9969" y="390"/>
                </a:cubicBezTo>
                <a:cubicBezTo>
                  <a:pt x="10018" y="312"/>
                  <a:pt x="10067" y="234"/>
                  <a:pt x="10096" y="182"/>
                </a:cubicBezTo>
                <a:cubicBezTo>
                  <a:pt x="10164" y="78"/>
                  <a:pt x="10203" y="0"/>
                  <a:pt x="10203" y="0"/>
                </a:cubicBezTo>
                <a:cubicBezTo>
                  <a:pt x="10203" y="0"/>
                  <a:pt x="10164" y="78"/>
                  <a:pt x="10096" y="182"/>
                </a:cubicBezTo>
                <a:cubicBezTo>
                  <a:pt x="10067" y="260"/>
                  <a:pt x="10028" y="338"/>
                  <a:pt x="9979" y="416"/>
                </a:cubicBezTo>
                <a:cubicBezTo>
                  <a:pt x="9950" y="468"/>
                  <a:pt x="9921" y="494"/>
                  <a:pt x="9891" y="545"/>
                </a:cubicBezTo>
                <a:lnTo>
                  <a:pt x="9804" y="701"/>
                </a:lnTo>
                <a:cubicBezTo>
                  <a:pt x="9765" y="753"/>
                  <a:pt x="9736" y="805"/>
                  <a:pt x="9697" y="857"/>
                </a:cubicBezTo>
                <a:lnTo>
                  <a:pt x="9580" y="1013"/>
                </a:lnTo>
                <a:cubicBezTo>
                  <a:pt x="9492" y="1117"/>
                  <a:pt x="9405" y="1247"/>
                  <a:pt x="9307" y="1351"/>
                </a:cubicBezTo>
                <a:cubicBezTo>
                  <a:pt x="9112" y="1558"/>
                  <a:pt x="8879" y="1792"/>
                  <a:pt x="8626" y="1922"/>
                </a:cubicBezTo>
                <a:cubicBezTo>
                  <a:pt x="8372" y="2078"/>
                  <a:pt x="8080" y="2182"/>
                  <a:pt x="7778" y="2182"/>
                </a:cubicBezTo>
                <a:cubicBezTo>
                  <a:pt x="7477" y="2208"/>
                  <a:pt x="7165" y="2130"/>
                  <a:pt x="6834" y="2026"/>
                </a:cubicBezTo>
                <a:lnTo>
                  <a:pt x="6347" y="1870"/>
                </a:lnTo>
                <a:cubicBezTo>
                  <a:pt x="6182" y="1818"/>
                  <a:pt x="6006" y="1792"/>
                  <a:pt x="5841" y="1740"/>
                </a:cubicBezTo>
                <a:cubicBezTo>
                  <a:pt x="5753" y="1740"/>
                  <a:pt x="5675" y="1714"/>
                  <a:pt x="5588" y="1714"/>
                </a:cubicBezTo>
                <a:cubicBezTo>
                  <a:pt x="5500" y="1688"/>
                  <a:pt x="5412" y="1688"/>
                  <a:pt x="5334" y="1688"/>
                </a:cubicBezTo>
                <a:lnTo>
                  <a:pt x="5072" y="1688"/>
                </a:lnTo>
                <a:lnTo>
                  <a:pt x="4818" y="1714"/>
                </a:lnTo>
                <a:cubicBezTo>
                  <a:pt x="4478" y="1766"/>
                  <a:pt x="4147" y="1896"/>
                  <a:pt x="3845" y="2234"/>
                </a:cubicBezTo>
                <a:cubicBezTo>
                  <a:pt x="3699" y="2390"/>
                  <a:pt x="3562" y="2597"/>
                  <a:pt x="3436" y="2857"/>
                </a:cubicBezTo>
                <a:cubicBezTo>
                  <a:pt x="3319" y="3117"/>
                  <a:pt x="3202" y="3403"/>
                  <a:pt x="3105" y="3714"/>
                </a:cubicBezTo>
                <a:cubicBezTo>
                  <a:pt x="3046" y="3870"/>
                  <a:pt x="2998" y="4026"/>
                  <a:pt x="2939" y="4182"/>
                </a:cubicBezTo>
                <a:cubicBezTo>
                  <a:pt x="2920" y="4260"/>
                  <a:pt x="2890" y="4364"/>
                  <a:pt x="2861" y="4442"/>
                </a:cubicBezTo>
                <a:cubicBezTo>
                  <a:pt x="2842" y="4519"/>
                  <a:pt x="2813" y="4597"/>
                  <a:pt x="2783" y="4675"/>
                </a:cubicBezTo>
                <a:cubicBezTo>
                  <a:pt x="2676" y="4987"/>
                  <a:pt x="2569" y="5273"/>
                  <a:pt x="2462" y="5584"/>
                </a:cubicBezTo>
                <a:cubicBezTo>
                  <a:pt x="2413" y="5740"/>
                  <a:pt x="2365" y="5870"/>
                  <a:pt x="2306" y="6000"/>
                </a:cubicBezTo>
                <a:cubicBezTo>
                  <a:pt x="2258" y="6156"/>
                  <a:pt x="2199" y="6286"/>
                  <a:pt x="2150" y="6416"/>
                </a:cubicBezTo>
                <a:cubicBezTo>
                  <a:pt x="2102" y="6545"/>
                  <a:pt x="2053" y="6675"/>
                  <a:pt x="2004" y="6805"/>
                </a:cubicBezTo>
                <a:cubicBezTo>
                  <a:pt x="1991" y="6840"/>
                  <a:pt x="1978" y="6874"/>
                  <a:pt x="1965" y="6909"/>
                </a:cubicBezTo>
                <a:lnTo>
                  <a:pt x="1926" y="6987"/>
                </a:lnTo>
                <a:cubicBezTo>
                  <a:pt x="1897" y="7039"/>
                  <a:pt x="1878" y="7117"/>
                  <a:pt x="1849" y="7169"/>
                </a:cubicBezTo>
                <a:cubicBezTo>
                  <a:pt x="1751" y="7403"/>
                  <a:pt x="1654" y="7610"/>
                  <a:pt x="1566" y="7844"/>
                </a:cubicBezTo>
                <a:cubicBezTo>
                  <a:pt x="1469" y="8026"/>
                  <a:pt x="1381" y="8234"/>
                  <a:pt x="1294" y="8416"/>
                </a:cubicBezTo>
                <a:cubicBezTo>
                  <a:pt x="1255" y="8494"/>
                  <a:pt x="1216" y="8597"/>
                  <a:pt x="1167" y="8675"/>
                </a:cubicBezTo>
                <a:lnTo>
                  <a:pt x="1050" y="8909"/>
                </a:lnTo>
                <a:cubicBezTo>
                  <a:pt x="972" y="9039"/>
                  <a:pt x="904" y="9195"/>
                  <a:pt x="846" y="9299"/>
                </a:cubicBezTo>
                <a:cubicBezTo>
                  <a:pt x="777" y="9403"/>
                  <a:pt x="719" y="9506"/>
                  <a:pt x="670" y="9610"/>
                </a:cubicBezTo>
                <a:cubicBezTo>
                  <a:pt x="622" y="9688"/>
                  <a:pt x="573" y="9766"/>
                  <a:pt x="534" y="9844"/>
                </a:cubicBezTo>
                <a:cubicBezTo>
                  <a:pt x="495" y="9896"/>
                  <a:pt x="466" y="9948"/>
                  <a:pt x="456" y="9974"/>
                </a:cubicBezTo>
                <a:cubicBezTo>
                  <a:pt x="437" y="10000"/>
                  <a:pt x="427" y="10000"/>
                  <a:pt x="427" y="10000"/>
                </a:cubicBezTo>
                <a:cubicBezTo>
                  <a:pt x="352" y="9636"/>
                  <a:pt x="75" y="9898"/>
                  <a:pt x="0" y="9534"/>
                </a:cubicBezTo>
                <a:close/>
              </a:path>
            </a:pathLst>
          </a:custGeom>
          <a:solidFill>
            <a:schemeClr val="accent2"/>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20" name="Freeform 21">
            <a:extLst>
              <a:ext uri="{FF2B5EF4-FFF2-40B4-BE49-F238E27FC236}">
                <a16:creationId xmlns:a16="http://schemas.microsoft.com/office/drawing/2014/main" id="{E6FAFCEE-E5B3-0348-98F1-6EBB89FE05B3}"/>
              </a:ext>
            </a:extLst>
          </p:cNvPr>
          <p:cNvSpPr>
            <a:spLocks/>
          </p:cNvSpPr>
          <p:nvPr/>
        </p:nvSpPr>
        <p:spPr bwMode="auto">
          <a:xfrm rot="372813">
            <a:off x="8032522" y="1971607"/>
            <a:ext cx="1713878" cy="323857"/>
          </a:xfrm>
          <a:custGeom>
            <a:avLst/>
            <a:gdLst>
              <a:gd name="T0" fmla="*/ 820 w 849"/>
              <a:gd name="T1" fmla="*/ 85 h 160"/>
              <a:gd name="T2" fmla="*/ 762 w 849"/>
              <a:gd name="T3" fmla="*/ 116 h 160"/>
              <a:gd name="T4" fmla="*/ 737 w 849"/>
              <a:gd name="T5" fmla="*/ 127 h 160"/>
              <a:gd name="T6" fmla="*/ 609 w 849"/>
              <a:gd name="T7" fmla="*/ 149 h 160"/>
              <a:gd name="T8" fmla="*/ 502 w 849"/>
              <a:gd name="T9" fmla="*/ 124 h 160"/>
              <a:gd name="T10" fmla="*/ 477 w 849"/>
              <a:gd name="T11" fmla="*/ 111 h 160"/>
              <a:gd name="T12" fmla="*/ 469 w 849"/>
              <a:gd name="T13" fmla="*/ 106 h 160"/>
              <a:gd name="T14" fmla="*/ 419 w 849"/>
              <a:gd name="T15" fmla="*/ 76 h 160"/>
              <a:gd name="T16" fmla="*/ 367 w 849"/>
              <a:gd name="T17" fmla="*/ 51 h 160"/>
              <a:gd name="T18" fmla="*/ 332 w 849"/>
              <a:gd name="T19" fmla="*/ 37 h 160"/>
              <a:gd name="T20" fmla="*/ 298 w 849"/>
              <a:gd name="T21" fmla="*/ 25 h 160"/>
              <a:gd name="T22" fmla="*/ 264 w 849"/>
              <a:gd name="T23" fmla="*/ 16 h 160"/>
              <a:gd name="T24" fmla="*/ 232 w 849"/>
              <a:gd name="T25" fmla="*/ 9 h 160"/>
              <a:gd name="T26" fmla="*/ 201 w 849"/>
              <a:gd name="T27" fmla="*/ 4 h 160"/>
              <a:gd name="T28" fmla="*/ 173 w 849"/>
              <a:gd name="T29" fmla="*/ 1 h 160"/>
              <a:gd name="T30" fmla="*/ 147 w 849"/>
              <a:gd name="T31" fmla="*/ 0 h 160"/>
              <a:gd name="T32" fmla="*/ 120 w 849"/>
              <a:gd name="T33" fmla="*/ 0 h 160"/>
              <a:gd name="T34" fmla="*/ 0 w 849"/>
              <a:gd name="T35" fmla="*/ 94 h 160"/>
              <a:gd name="T36" fmla="*/ 152 w 849"/>
              <a:gd name="T37" fmla="*/ 32 h 160"/>
              <a:gd name="T38" fmla="*/ 171 w 849"/>
              <a:gd name="T39" fmla="*/ 33 h 160"/>
              <a:gd name="T40" fmla="*/ 198 w 849"/>
              <a:gd name="T41" fmla="*/ 34 h 160"/>
              <a:gd name="T42" fmla="*/ 227 w 849"/>
              <a:gd name="T43" fmla="*/ 37 h 160"/>
              <a:gd name="T44" fmla="*/ 258 w 849"/>
              <a:gd name="T45" fmla="*/ 43 h 160"/>
              <a:gd name="T46" fmla="*/ 291 w 849"/>
              <a:gd name="T47" fmla="*/ 50 h 160"/>
              <a:gd name="T48" fmla="*/ 324 w 849"/>
              <a:gd name="T49" fmla="*/ 60 h 160"/>
              <a:gd name="T50" fmla="*/ 358 w 849"/>
              <a:gd name="T51" fmla="*/ 72 h 160"/>
              <a:gd name="T52" fmla="*/ 409 w 849"/>
              <a:gd name="T53" fmla="*/ 94 h 160"/>
              <a:gd name="T54" fmla="*/ 460 w 849"/>
              <a:gd name="T55" fmla="*/ 121 h 160"/>
              <a:gd name="T56" fmla="*/ 468 w 849"/>
              <a:gd name="T57" fmla="*/ 126 h 160"/>
              <a:gd name="T58" fmla="*/ 496 w 849"/>
              <a:gd name="T59" fmla="*/ 139 h 160"/>
              <a:gd name="T60" fmla="*/ 609 w 849"/>
              <a:gd name="T61" fmla="*/ 160 h 160"/>
              <a:gd name="T62" fmla="*/ 739 w 849"/>
              <a:gd name="T63" fmla="*/ 132 h 160"/>
              <a:gd name="T64" fmla="*/ 764 w 849"/>
              <a:gd name="T65" fmla="*/ 120 h 160"/>
              <a:gd name="T66" fmla="*/ 821 w 849"/>
              <a:gd name="T67" fmla="*/ 86 h 160"/>
              <a:gd name="T68" fmla="*/ 849 w 849"/>
              <a:gd name="T69" fmla="*/ 6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49" h="160">
                <a:moveTo>
                  <a:pt x="841" y="70"/>
                </a:moveTo>
                <a:cubicBezTo>
                  <a:pt x="836" y="74"/>
                  <a:pt x="829" y="79"/>
                  <a:pt x="820" y="85"/>
                </a:cubicBezTo>
                <a:cubicBezTo>
                  <a:pt x="810" y="91"/>
                  <a:pt x="798" y="98"/>
                  <a:pt x="785" y="105"/>
                </a:cubicBezTo>
                <a:cubicBezTo>
                  <a:pt x="778" y="109"/>
                  <a:pt x="770" y="113"/>
                  <a:pt x="762" y="116"/>
                </a:cubicBezTo>
                <a:cubicBezTo>
                  <a:pt x="758" y="118"/>
                  <a:pt x="754" y="120"/>
                  <a:pt x="750" y="122"/>
                </a:cubicBezTo>
                <a:cubicBezTo>
                  <a:pt x="746" y="123"/>
                  <a:pt x="741" y="125"/>
                  <a:pt x="737" y="127"/>
                </a:cubicBezTo>
                <a:cubicBezTo>
                  <a:pt x="719" y="134"/>
                  <a:pt x="699" y="140"/>
                  <a:pt x="677" y="144"/>
                </a:cubicBezTo>
                <a:cubicBezTo>
                  <a:pt x="656" y="148"/>
                  <a:pt x="633" y="150"/>
                  <a:pt x="609" y="149"/>
                </a:cubicBezTo>
                <a:cubicBezTo>
                  <a:pt x="585" y="148"/>
                  <a:pt x="561" y="144"/>
                  <a:pt x="537" y="137"/>
                </a:cubicBezTo>
                <a:cubicBezTo>
                  <a:pt x="525" y="134"/>
                  <a:pt x="513" y="129"/>
                  <a:pt x="502" y="124"/>
                </a:cubicBezTo>
                <a:cubicBezTo>
                  <a:pt x="496" y="122"/>
                  <a:pt x="491" y="119"/>
                  <a:pt x="485" y="116"/>
                </a:cubicBezTo>
                <a:cubicBezTo>
                  <a:pt x="483" y="114"/>
                  <a:pt x="480" y="113"/>
                  <a:pt x="477" y="111"/>
                </a:cubicBezTo>
                <a:cubicBezTo>
                  <a:pt x="473" y="109"/>
                  <a:pt x="473" y="109"/>
                  <a:pt x="473" y="109"/>
                </a:cubicBezTo>
                <a:cubicBezTo>
                  <a:pt x="469" y="106"/>
                  <a:pt x="469" y="106"/>
                  <a:pt x="469" y="106"/>
                </a:cubicBezTo>
                <a:cubicBezTo>
                  <a:pt x="458" y="99"/>
                  <a:pt x="447" y="93"/>
                  <a:pt x="436" y="86"/>
                </a:cubicBezTo>
                <a:cubicBezTo>
                  <a:pt x="430" y="82"/>
                  <a:pt x="425" y="79"/>
                  <a:pt x="419" y="76"/>
                </a:cubicBezTo>
                <a:cubicBezTo>
                  <a:pt x="413" y="73"/>
                  <a:pt x="407" y="70"/>
                  <a:pt x="402" y="67"/>
                </a:cubicBezTo>
                <a:cubicBezTo>
                  <a:pt x="390" y="61"/>
                  <a:pt x="379" y="56"/>
                  <a:pt x="367" y="51"/>
                </a:cubicBezTo>
                <a:cubicBezTo>
                  <a:pt x="361" y="48"/>
                  <a:pt x="356" y="46"/>
                  <a:pt x="350" y="43"/>
                </a:cubicBezTo>
                <a:cubicBezTo>
                  <a:pt x="344" y="41"/>
                  <a:pt x="338" y="39"/>
                  <a:pt x="332" y="37"/>
                </a:cubicBezTo>
                <a:cubicBezTo>
                  <a:pt x="326" y="35"/>
                  <a:pt x="321" y="32"/>
                  <a:pt x="315" y="30"/>
                </a:cubicBezTo>
                <a:cubicBezTo>
                  <a:pt x="309" y="29"/>
                  <a:pt x="304" y="27"/>
                  <a:pt x="298" y="25"/>
                </a:cubicBezTo>
                <a:cubicBezTo>
                  <a:pt x="292" y="23"/>
                  <a:pt x="287" y="22"/>
                  <a:pt x="281" y="20"/>
                </a:cubicBezTo>
                <a:cubicBezTo>
                  <a:pt x="275" y="18"/>
                  <a:pt x="270" y="17"/>
                  <a:pt x="264" y="16"/>
                </a:cubicBezTo>
                <a:cubicBezTo>
                  <a:pt x="259" y="14"/>
                  <a:pt x="253" y="13"/>
                  <a:pt x="248" y="12"/>
                </a:cubicBezTo>
                <a:cubicBezTo>
                  <a:pt x="242" y="11"/>
                  <a:pt x="237" y="10"/>
                  <a:pt x="232" y="9"/>
                </a:cubicBezTo>
                <a:cubicBezTo>
                  <a:pt x="227" y="8"/>
                  <a:pt x="221" y="7"/>
                  <a:pt x="216" y="6"/>
                </a:cubicBezTo>
                <a:cubicBezTo>
                  <a:pt x="211" y="5"/>
                  <a:pt x="206" y="5"/>
                  <a:pt x="201" y="4"/>
                </a:cubicBezTo>
                <a:cubicBezTo>
                  <a:pt x="196" y="3"/>
                  <a:pt x="191" y="3"/>
                  <a:pt x="187" y="2"/>
                </a:cubicBezTo>
                <a:cubicBezTo>
                  <a:pt x="182" y="2"/>
                  <a:pt x="177" y="1"/>
                  <a:pt x="173" y="1"/>
                </a:cubicBezTo>
                <a:cubicBezTo>
                  <a:pt x="168" y="1"/>
                  <a:pt x="164" y="0"/>
                  <a:pt x="159" y="0"/>
                </a:cubicBezTo>
                <a:cubicBezTo>
                  <a:pt x="155" y="0"/>
                  <a:pt x="151" y="0"/>
                  <a:pt x="147" y="0"/>
                </a:cubicBezTo>
                <a:cubicBezTo>
                  <a:pt x="139" y="0"/>
                  <a:pt x="131" y="0"/>
                  <a:pt x="124" y="0"/>
                </a:cubicBezTo>
                <a:cubicBezTo>
                  <a:pt x="123" y="0"/>
                  <a:pt x="121" y="0"/>
                  <a:pt x="120" y="0"/>
                </a:cubicBezTo>
                <a:cubicBezTo>
                  <a:pt x="117" y="4"/>
                  <a:pt x="114" y="7"/>
                  <a:pt x="111" y="10"/>
                </a:cubicBezTo>
                <a:cubicBezTo>
                  <a:pt x="9" y="27"/>
                  <a:pt x="0" y="94"/>
                  <a:pt x="0" y="94"/>
                </a:cubicBezTo>
                <a:cubicBezTo>
                  <a:pt x="71" y="36"/>
                  <a:pt x="152" y="32"/>
                  <a:pt x="152" y="32"/>
                </a:cubicBezTo>
                <a:cubicBezTo>
                  <a:pt x="152" y="32"/>
                  <a:pt x="152" y="32"/>
                  <a:pt x="152" y="32"/>
                </a:cubicBezTo>
                <a:cubicBezTo>
                  <a:pt x="154" y="32"/>
                  <a:pt x="156" y="32"/>
                  <a:pt x="159" y="32"/>
                </a:cubicBezTo>
                <a:cubicBezTo>
                  <a:pt x="163" y="32"/>
                  <a:pt x="167" y="33"/>
                  <a:pt x="171" y="33"/>
                </a:cubicBezTo>
                <a:cubicBezTo>
                  <a:pt x="175" y="33"/>
                  <a:pt x="180" y="33"/>
                  <a:pt x="184" y="33"/>
                </a:cubicBezTo>
                <a:cubicBezTo>
                  <a:pt x="189" y="33"/>
                  <a:pt x="193" y="34"/>
                  <a:pt x="198" y="34"/>
                </a:cubicBezTo>
                <a:cubicBezTo>
                  <a:pt x="203" y="35"/>
                  <a:pt x="207" y="35"/>
                  <a:pt x="212" y="35"/>
                </a:cubicBezTo>
                <a:cubicBezTo>
                  <a:pt x="217" y="36"/>
                  <a:pt x="222" y="37"/>
                  <a:pt x="227" y="37"/>
                </a:cubicBezTo>
                <a:cubicBezTo>
                  <a:pt x="232" y="38"/>
                  <a:pt x="237" y="39"/>
                  <a:pt x="243" y="40"/>
                </a:cubicBezTo>
                <a:cubicBezTo>
                  <a:pt x="248" y="41"/>
                  <a:pt x="253" y="42"/>
                  <a:pt x="258" y="43"/>
                </a:cubicBezTo>
                <a:cubicBezTo>
                  <a:pt x="264" y="44"/>
                  <a:pt x="269" y="45"/>
                  <a:pt x="274" y="46"/>
                </a:cubicBezTo>
                <a:cubicBezTo>
                  <a:pt x="280" y="47"/>
                  <a:pt x="285" y="49"/>
                  <a:pt x="291" y="50"/>
                </a:cubicBezTo>
                <a:cubicBezTo>
                  <a:pt x="296" y="52"/>
                  <a:pt x="302" y="53"/>
                  <a:pt x="307" y="55"/>
                </a:cubicBezTo>
                <a:cubicBezTo>
                  <a:pt x="313" y="56"/>
                  <a:pt x="319" y="58"/>
                  <a:pt x="324" y="60"/>
                </a:cubicBezTo>
                <a:cubicBezTo>
                  <a:pt x="330" y="62"/>
                  <a:pt x="336" y="64"/>
                  <a:pt x="341" y="65"/>
                </a:cubicBezTo>
                <a:cubicBezTo>
                  <a:pt x="347" y="67"/>
                  <a:pt x="353" y="70"/>
                  <a:pt x="358" y="72"/>
                </a:cubicBezTo>
                <a:cubicBezTo>
                  <a:pt x="370" y="77"/>
                  <a:pt x="381" y="81"/>
                  <a:pt x="392" y="86"/>
                </a:cubicBezTo>
                <a:cubicBezTo>
                  <a:pt x="398" y="89"/>
                  <a:pt x="404" y="92"/>
                  <a:pt x="409" y="94"/>
                </a:cubicBezTo>
                <a:cubicBezTo>
                  <a:pt x="415" y="97"/>
                  <a:pt x="421" y="100"/>
                  <a:pt x="426" y="103"/>
                </a:cubicBezTo>
                <a:cubicBezTo>
                  <a:pt x="438" y="109"/>
                  <a:pt x="449" y="115"/>
                  <a:pt x="460" y="121"/>
                </a:cubicBezTo>
                <a:cubicBezTo>
                  <a:pt x="464" y="124"/>
                  <a:pt x="464" y="124"/>
                  <a:pt x="464" y="124"/>
                </a:cubicBezTo>
                <a:cubicBezTo>
                  <a:pt x="468" y="126"/>
                  <a:pt x="468" y="126"/>
                  <a:pt x="468" y="126"/>
                </a:cubicBezTo>
                <a:cubicBezTo>
                  <a:pt x="471" y="128"/>
                  <a:pt x="474" y="130"/>
                  <a:pt x="477" y="131"/>
                </a:cubicBezTo>
                <a:cubicBezTo>
                  <a:pt x="483" y="134"/>
                  <a:pt x="489" y="137"/>
                  <a:pt x="496" y="139"/>
                </a:cubicBezTo>
                <a:cubicBezTo>
                  <a:pt x="508" y="144"/>
                  <a:pt x="520" y="148"/>
                  <a:pt x="533" y="151"/>
                </a:cubicBezTo>
                <a:cubicBezTo>
                  <a:pt x="558" y="158"/>
                  <a:pt x="584" y="160"/>
                  <a:pt x="609" y="160"/>
                </a:cubicBezTo>
                <a:cubicBezTo>
                  <a:pt x="633" y="160"/>
                  <a:pt x="657" y="157"/>
                  <a:pt x="679" y="152"/>
                </a:cubicBezTo>
                <a:cubicBezTo>
                  <a:pt x="701" y="147"/>
                  <a:pt x="721" y="140"/>
                  <a:pt x="739" y="132"/>
                </a:cubicBezTo>
                <a:cubicBezTo>
                  <a:pt x="743" y="130"/>
                  <a:pt x="748" y="128"/>
                  <a:pt x="752" y="126"/>
                </a:cubicBezTo>
                <a:cubicBezTo>
                  <a:pt x="756" y="124"/>
                  <a:pt x="760" y="122"/>
                  <a:pt x="764" y="120"/>
                </a:cubicBezTo>
                <a:cubicBezTo>
                  <a:pt x="772" y="117"/>
                  <a:pt x="779" y="112"/>
                  <a:pt x="786" y="108"/>
                </a:cubicBezTo>
                <a:cubicBezTo>
                  <a:pt x="800" y="100"/>
                  <a:pt x="811" y="93"/>
                  <a:pt x="821" y="86"/>
                </a:cubicBezTo>
                <a:cubicBezTo>
                  <a:pt x="830" y="80"/>
                  <a:pt x="837" y="74"/>
                  <a:pt x="842" y="71"/>
                </a:cubicBezTo>
                <a:cubicBezTo>
                  <a:pt x="846" y="67"/>
                  <a:pt x="849" y="65"/>
                  <a:pt x="849" y="65"/>
                </a:cubicBezTo>
                <a:cubicBezTo>
                  <a:pt x="849" y="65"/>
                  <a:pt x="846" y="67"/>
                  <a:pt x="841" y="70"/>
                </a:cubicBezTo>
                <a:close/>
              </a:path>
            </a:pathLst>
          </a:custGeom>
          <a:solidFill>
            <a:schemeClr val="accent2"/>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23" name="Freeform 30">
            <a:extLst>
              <a:ext uri="{FF2B5EF4-FFF2-40B4-BE49-F238E27FC236}">
                <a16:creationId xmlns:a16="http://schemas.microsoft.com/office/drawing/2014/main" id="{64EC182C-0981-3643-89BE-5A92DB059AAF}"/>
              </a:ext>
            </a:extLst>
          </p:cNvPr>
          <p:cNvSpPr>
            <a:spLocks/>
          </p:cNvSpPr>
          <p:nvPr/>
        </p:nvSpPr>
        <p:spPr bwMode="auto">
          <a:xfrm rot="12072813" flipH="1">
            <a:off x="8394024" y="3166226"/>
            <a:ext cx="1559379" cy="217634"/>
          </a:xfrm>
          <a:custGeom>
            <a:avLst/>
            <a:gdLst>
              <a:gd name="T0" fmla="*/ 632 w 660"/>
              <a:gd name="T1" fmla="*/ 22 h 92"/>
              <a:gd name="T2" fmla="*/ 600 w 660"/>
              <a:gd name="T3" fmla="*/ 16 h 92"/>
              <a:gd name="T4" fmla="*/ 557 w 660"/>
              <a:gd name="T5" fmla="*/ 10 h 92"/>
              <a:gd name="T6" fmla="*/ 533 w 660"/>
              <a:gd name="T7" fmla="*/ 7 h 92"/>
              <a:gd name="T8" fmla="*/ 520 w 660"/>
              <a:gd name="T9" fmla="*/ 5 h 92"/>
              <a:gd name="T10" fmla="*/ 507 w 660"/>
              <a:gd name="T11" fmla="*/ 4 h 92"/>
              <a:gd name="T12" fmla="*/ 451 w 660"/>
              <a:gd name="T13" fmla="*/ 1 h 92"/>
              <a:gd name="T14" fmla="*/ 421 w 660"/>
              <a:gd name="T15" fmla="*/ 0 h 92"/>
              <a:gd name="T16" fmla="*/ 390 w 660"/>
              <a:gd name="T17" fmla="*/ 0 h 92"/>
              <a:gd name="T18" fmla="*/ 359 w 660"/>
              <a:gd name="T19" fmla="*/ 1 h 92"/>
              <a:gd name="T20" fmla="*/ 328 w 660"/>
              <a:gd name="T21" fmla="*/ 3 h 92"/>
              <a:gd name="T22" fmla="*/ 296 w 660"/>
              <a:gd name="T23" fmla="*/ 6 h 92"/>
              <a:gd name="T24" fmla="*/ 281 w 660"/>
              <a:gd name="T25" fmla="*/ 8 h 92"/>
              <a:gd name="T26" fmla="*/ 265 w 660"/>
              <a:gd name="T27" fmla="*/ 10 h 92"/>
              <a:gd name="T28" fmla="*/ 205 w 660"/>
              <a:gd name="T29" fmla="*/ 20 h 92"/>
              <a:gd name="T30" fmla="*/ 149 w 660"/>
              <a:gd name="T31" fmla="*/ 33 h 92"/>
              <a:gd name="T32" fmla="*/ 100 w 660"/>
              <a:gd name="T33" fmla="*/ 47 h 92"/>
              <a:gd name="T34" fmla="*/ 28 w 660"/>
              <a:gd name="T35" fmla="*/ 74 h 92"/>
              <a:gd name="T36" fmla="*/ 8 w 660"/>
              <a:gd name="T37" fmla="*/ 83 h 92"/>
              <a:gd name="T38" fmla="*/ 1 w 660"/>
              <a:gd name="T39" fmla="*/ 87 h 92"/>
              <a:gd name="T40" fmla="*/ 4 w 660"/>
              <a:gd name="T41" fmla="*/ 92 h 92"/>
              <a:gd name="T42" fmla="*/ 10 w 660"/>
              <a:gd name="T43" fmla="*/ 91 h 92"/>
              <a:gd name="T44" fmla="*/ 52 w 660"/>
              <a:gd name="T45" fmla="*/ 88 h 92"/>
              <a:gd name="T46" fmla="*/ 71 w 660"/>
              <a:gd name="T47" fmla="*/ 91 h 92"/>
              <a:gd name="T48" fmla="*/ 110 w 660"/>
              <a:gd name="T49" fmla="*/ 75 h 92"/>
              <a:gd name="T50" fmla="*/ 157 w 660"/>
              <a:gd name="T51" fmla="*/ 59 h 92"/>
              <a:gd name="T52" fmla="*/ 210 w 660"/>
              <a:gd name="T53" fmla="*/ 44 h 92"/>
              <a:gd name="T54" fmla="*/ 269 w 660"/>
              <a:gd name="T55" fmla="*/ 31 h 92"/>
              <a:gd name="T56" fmla="*/ 284 w 660"/>
              <a:gd name="T57" fmla="*/ 28 h 92"/>
              <a:gd name="T58" fmla="*/ 299 w 660"/>
              <a:gd name="T59" fmla="*/ 26 h 92"/>
              <a:gd name="T60" fmla="*/ 329 w 660"/>
              <a:gd name="T61" fmla="*/ 21 h 92"/>
              <a:gd name="T62" fmla="*/ 360 w 660"/>
              <a:gd name="T63" fmla="*/ 18 h 92"/>
              <a:gd name="T64" fmla="*/ 391 w 660"/>
              <a:gd name="T65" fmla="*/ 15 h 92"/>
              <a:gd name="T66" fmla="*/ 421 w 660"/>
              <a:gd name="T67" fmla="*/ 13 h 92"/>
              <a:gd name="T68" fmla="*/ 451 w 660"/>
              <a:gd name="T69" fmla="*/ 12 h 92"/>
              <a:gd name="T70" fmla="*/ 507 w 660"/>
              <a:gd name="T71" fmla="*/ 13 h 92"/>
              <a:gd name="T72" fmla="*/ 520 w 660"/>
              <a:gd name="T73" fmla="*/ 13 h 92"/>
              <a:gd name="T74" fmla="*/ 533 w 660"/>
              <a:gd name="T75" fmla="*/ 14 h 92"/>
              <a:gd name="T76" fmla="*/ 557 w 660"/>
              <a:gd name="T77" fmla="*/ 15 h 92"/>
              <a:gd name="T78" fmla="*/ 599 w 660"/>
              <a:gd name="T79" fmla="*/ 19 h 92"/>
              <a:gd name="T80" fmla="*/ 632 w 660"/>
              <a:gd name="T81" fmla="*/ 23 h 92"/>
              <a:gd name="T82" fmla="*/ 660 w 660"/>
              <a:gd name="T83" fmla="*/ 27 h 92"/>
              <a:gd name="T84" fmla="*/ 632 w 660"/>
              <a:gd name="T85" fmla="*/ 2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0" h="92">
                <a:moveTo>
                  <a:pt x="632" y="22"/>
                </a:moveTo>
                <a:cubicBezTo>
                  <a:pt x="623" y="20"/>
                  <a:pt x="612" y="18"/>
                  <a:pt x="600" y="16"/>
                </a:cubicBezTo>
                <a:cubicBezTo>
                  <a:pt x="587" y="14"/>
                  <a:pt x="573" y="12"/>
                  <a:pt x="557" y="10"/>
                </a:cubicBezTo>
                <a:cubicBezTo>
                  <a:pt x="550" y="9"/>
                  <a:pt x="542" y="8"/>
                  <a:pt x="533" y="7"/>
                </a:cubicBezTo>
                <a:cubicBezTo>
                  <a:pt x="529" y="6"/>
                  <a:pt x="525" y="6"/>
                  <a:pt x="520" y="5"/>
                </a:cubicBezTo>
                <a:cubicBezTo>
                  <a:pt x="516" y="5"/>
                  <a:pt x="512" y="5"/>
                  <a:pt x="507" y="4"/>
                </a:cubicBezTo>
                <a:cubicBezTo>
                  <a:pt x="489" y="3"/>
                  <a:pt x="470" y="2"/>
                  <a:pt x="451" y="1"/>
                </a:cubicBezTo>
                <a:cubicBezTo>
                  <a:pt x="441" y="1"/>
                  <a:pt x="431" y="0"/>
                  <a:pt x="421" y="0"/>
                </a:cubicBezTo>
                <a:cubicBezTo>
                  <a:pt x="411" y="0"/>
                  <a:pt x="400" y="0"/>
                  <a:pt x="390" y="0"/>
                </a:cubicBezTo>
                <a:cubicBezTo>
                  <a:pt x="380" y="1"/>
                  <a:pt x="369" y="1"/>
                  <a:pt x="359" y="1"/>
                </a:cubicBezTo>
                <a:cubicBezTo>
                  <a:pt x="349" y="2"/>
                  <a:pt x="338" y="2"/>
                  <a:pt x="328" y="3"/>
                </a:cubicBezTo>
                <a:cubicBezTo>
                  <a:pt x="317" y="4"/>
                  <a:pt x="307" y="5"/>
                  <a:pt x="296" y="6"/>
                </a:cubicBezTo>
                <a:cubicBezTo>
                  <a:pt x="291" y="7"/>
                  <a:pt x="286" y="7"/>
                  <a:pt x="281" y="8"/>
                </a:cubicBezTo>
                <a:cubicBezTo>
                  <a:pt x="275" y="9"/>
                  <a:pt x="270" y="9"/>
                  <a:pt x="265" y="10"/>
                </a:cubicBezTo>
                <a:cubicBezTo>
                  <a:pt x="245" y="13"/>
                  <a:pt x="224" y="16"/>
                  <a:pt x="205" y="20"/>
                </a:cubicBezTo>
                <a:cubicBezTo>
                  <a:pt x="186" y="24"/>
                  <a:pt x="167" y="28"/>
                  <a:pt x="149" y="33"/>
                </a:cubicBezTo>
                <a:cubicBezTo>
                  <a:pt x="132" y="37"/>
                  <a:pt x="115" y="42"/>
                  <a:pt x="100" y="47"/>
                </a:cubicBezTo>
                <a:cubicBezTo>
                  <a:pt x="70" y="56"/>
                  <a:pt x="45" y="66"/>
                  <a:pt x="28" y="74"/>
                </a:cubicBezTo>
                <a:cubicBezTo>
                  <a:pt x="19" y="77"/>
                  <a:pt x="12" y="81"/>
                  <a:pt x="8" y="83"/>
                </a:cubicBezTo>
                <a:cubicBezTo>
                  <a:pt x="3" y="85"/>
                  <a:pt x="0" y="87"/>
                  <a:pt x="1" y="87"/>
                </a:cubicBezTo>
                <a:cubicBezTo>
                  <a:pt x="4" y="92"/>
                  <a:pt x="4" y="92"/>
                  <a:pt x="4" y="92"/>
                </a:cubicBezTo>
                <a:cubicBezTo>
                  <a:pt x="6" y="91"/>
                  <a:pt x="8" y="91"/>
                  <a:pt x="10" y="91"/>
                </a:cubicBezTo>
                <a:cubicBezTo>
                  <a:pt x="24" y="90"/>
                  <a:pt x="38" y="89"/>
                  <a:pt x="52" y="88"/>
                </a:cubicBezTo>
                <a:cubicBezTo>
                  <a:pt x="59" y="87"/>
                  <a:pt x="65" y="89"/>
                  <a:pt x="71" y="91"/>
                </a:cubicBezTo>
                <a:cubicBezTo>
                  <a:pt x="83" y="86"/>
                  <a:pt x="96" y="81"/>
                  <a:pt x="110" y="75"/>
                </a:cubicBezTo>
                <a:cubicBezTo>
                  <a:pt x="124" y="70"/>
                  <a:pt x="140" y="65"/>
                  <a:pt x="157" y="59"/>
                </a:cubicBezTo>
                <a:cubicBezTo>
                  <a:pt x="174" y="54"/>
                  <a:pt x="192" y="49"/>
                  <a:pt x="210" y="44"/>
                </a:cubicBezTo>
                <a:cubicBezTo>
                  <a:pt x="229" y="39"/>
                  <a:pt x="249" y="35"/>
                  <a:pt x="269" y="31"/>
                </a:cubicBezTo>
                <a:cubicBezTo>
                  <a:pt x="274" y="30"/>
                  <a:pt x="279" y="29"/>
                  <a:pt x="284" y="28"/>
                </a:cubicBezTo>
                <a:cubicBezTo>
                  <a:pt x="289" y="27"/>
                  <a:pt x="294" y="27"/>
                  <a:pt x="299" y="26"/>
                </a:cubicBezTo>
                <a:cubicBezTo>
                  <a:pt x="309" y="24"/>
                  <a:pt x="319" y="23"/>
                  <a:pt x="329" y="21"/>
                </a:cubicBezTo>
                <a:cubicBezTo>
                  <a:pt x="340" y="20"/>
                  <a:pt x="350" y="19"/>
                  <a:pt x="360" y="18"/>
                </a:cubicBezTo>
                <a:cubicBezTo>
                  <a:pt x="370" y="17"/>
                  <a:pt x="381" y="16"/>
                  <a:pt x="391" y="15"/>
                </a:cubicBezTo>
                <a:cubicBezTo>
                  <a:pt x="401" y="14"/>
                  <a:pt x="411" y="14"/>
                  <a:pt x="421" y="13"/>
                </a:cubicBezTo>
                <a:cubicBezTo>
                  <a:pt x="431" y="13"/>
                  <a:pt x="441" y="13"/>
                  <a:pt x="451" y="12"/>
                </a:cubicBezTo>
                <a:cubicBezTo>
                  <a:pt x="470" y="12"/>
                  <a:pt x="489" y="12"/>
                  <a:pt x="507" y="13"/>
                </a:cubicBezTo>
                <a:cubicBezTo>
                  <a:pt x="511" y="13"/>
                  <a:pt x="515" y="13"/>
                  <a:pt x="520" y="13"/>
                </a:cubicBezTo>
                <a:cubicBezTo>
                  <a:pt x="524" y="13"/>
                  <a:pt x="528" y="14"/>
                  <a:pt x="533" y="14"/>
                </a:cubicBezTo>
                <a:cubicBezTo>
                  <a:pt x="541" y="14"/>
                  <a:pt x="549" y="15"/>
                  <a:pt x="557" y="15"/>
                </a:cubicBezTo>
                <a:cubicBezTo>
                  <a:pt x="572" y="17"/>
                  <a:pt x="587" y="18"/>
                  <a:pt x="599" y="19"/>
                </a:cubicBezTo>
                <a:cubicBezTo>
                  <a:pt x="612" y="21"/>
                  <a:pt x="623" y="22"/>
                  <a:pt x="632" y="23"/>
                </a:cubicBezTo>
                <a:cubicBezTo>
                  <a:pt x="650" y="26"/>
                  <a:pt x="660" y="27"/>
                  <a:pt x="660" y="27"/>
                </a:cubicBezTo>
                <a:cubicBezTo>
                  <a:pt x="660" y="27"/>
                  <a:pt x="650" y="25"/>
                  <a:pt x="632" y="22"/>
                </a:cubicBezTo>
                <a:close/>
              </a:path>
            </a:pathLst>
          </a:custGeom>
          <a:solidFill>
            <a:schemeClr val="accent2"/>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27" name="Freeform 30">
            <a:extLst>
              <a:ext uri="{FF2B5EF4-FFF2-40B4-BE49-F238E27FC236}">
                <a16:creationId xmlns:a16="http://schemas.microsoft.com/office/drawing/2014/main" id="{658259F5-9E54-6A43-9B16-092ADD4FA480}"/>
              </a:ext>
            </a:extLst>
          </p:cNvPr>
          <p:cNvSpPr>
            <a:spLocks/>
          </p:cNvSpPr>
          <p:nvPr/>
        </p:nvSpPr>
        <p:spPr bwMode="auto">
          <a:xfrm rot="12072813" flipH="1">
            <a:off x="8590953" y="3910098"/>
            <a:ext cx="1559379" cy="217634"/>
          </a:xfrm>
          <a:custGeom>
            <a:avLst/>
            <a:gdLst>
              <a:gd name="T0" fmla="*/ 632 w 660"/>
              <a:gd name="T1" fmla="*/ 22 h 92"/>
              <a:gd name="T2" fmla="*/ 600 w 660"/>
              <a:gd name="T3" fmla="*/ 16 h 92"/>
              <a:gd name="T4" fmla="*/ 557 w 660"/>
              <a:gd name="T5" fmla="*/ 10 h 92"/>
              <a:gd name="T6" fmla="*/ 533 w 660"/>
              <a:gd name="T7" fmla="*/ 7 h 92"/>
              <a:gd name="T8" fmla="*/ 520 w 660"/>
              <a:gd name="T9" fmla="*/ 5 h 92"/>
              <a:gd name="T10" fmla="*/ 507 w 660"/>
              <a:gd name="T11" fmla="*/ 4 h 92"/>
              <a:gd name="T12" fmla="*/ 451 w 660"/>
              <a:gd name="T13" fmla="*/ 1 h 92"/>
              <a:gd name="T14" fmla="*/ 421 w 660"/>
              <a:gd name="T15" fmla="*/ 0 h 92"/>
              <a:gd name="T16" fmla="*/ 390 w 660"/>
              <a:gd name="T17" fmla="*/ 0 h 92"/>
              <a:gd name="T18" fmla="*/ 359 w 660"/>
              <a:gd name="T19" fmla="*/ 1 h 92"/>
              <a:gd name="T20" fmla="*/ 328 w 660"/>
              <a:gd name="T21" fmla="*/ 3 h 92"/>
              <a:gd name="T22" fmla="*/ 296 w 660"/>
              <a:gd name="T23" fmla="*/ 6 h 92"/>
              <a:gd name="T24" fmla="*/ 281 w 660"/>
              <a:gd name="T25" fmla="*/ 8 h 92"/>
              <a:gd name="T26" fmla="*/ 265 w 660"/>
              <a:gd name="T27" fmla="*/ 10 h 92"/>
              <a:gd name="T28" fmla="*/ 205 w 660"/>
              <a:gd name="T29" fmla="*/ 20 h 92"/>
              <a:gd name="T30" fmla="*/ 149 w 660"/>
              <a:gd name="T31" fmla="*/ 33 h 92"/>
              <a:gd name="T32" fmla="*/ 100 w 660"/>
              <a:gd name="T33" fmla="*/ 47 h 92"/>
              <a:gd name="T34" fmla="*/ 28 w 660"/>
              <a:gd name="T35" fmla="*/ 74 h 92"/>
              <a:gd name="T36" fmla="*/ 8 w 660"/>
              <a:gd name="T37" fmla="*/ 83 h 92"/>
              <a:gd name="T38" fmla="*/ 1 w 660"/>
              <a:gd name="T39" fmla="*/ 87 h 92"/>
              <a:gd name="T40" fmla="*/ 4 w 660"/>
              <a:gd name="T41" fmla="*/ 92 h 92"/>
              <a:gd name="T42" fmla="*/ 10 w 660"/>
              <a:gd name="T43" fmla="*/ 91 h 92"/>
              <a:gd name="T44" fmla="*/ 52 w 660"/>
              <a:gd name="T45" fmla="*/ 88 h 92"/>
              <a:gd name="T46" fmla="*/ 71 w 660"/>
              <a:gd name="T47" fmla="*/ 91 h 92"/>
              <a:gd name="T48" fmla="*/ 110 w 660"/>
              <a:gd name="T49" fmla="*/ 75 h 92"/>
              <a:gd name="T50" fmla="*/ 157 w 660"/>
              <a:gd name="T51" fmla="*/ 59 h 92"/>
              <a:gd name="T52" fmla="*/ 210 w 660"/>
              <a:gd name="T53" fmla="*/ 44 h 92"/>
              <a:gd name="T54" fmla="*/ 269 w 660"/>
              <a:gd name="T55" fmla="*/ 31 h 92"/>
              <a:gd name="T56" fmla="*/ 284 w 660"/>
              <a:gd name="T57" fmla="*/ 28 h 92"/>
              <a:gd name="T58" fmla="*/ 299 w 660"/>
              <a:gd name="T59" fmla="*/ 26 h 92"/>
              <a:gd name="T60" fmla="*/ 329 w 660"/>
              <a:gd name="T61" fmla="*/ 21 h 92"/>
              <a:gd name="T62" fmla="*/ 360 w 660"/>
              <a:gd name="T63" fmla="*/ 18 h 92"/>
              <a:gd name="T64" fmla="*/ 391 w 660"/>
              <a:gd name="T65" fmla="*/ 15 h 92"/>
              <a:gd name="T66" fmla="*/ 421 w 660"/>
              <a:gd name="T67" fmla="*/ 13 h 92"/>
              <a:gd name="T68" fmla="*/ 451 w 660"/>
              <a:gd name="T69" fmla="*/ 12 h 92"/>
              <a:gd name="T70" fmla="*/ 507 w 660"/>
              <a:gd name="T71" fmla="*/ 13 h 92"/>
              <a:gd name="T72" fmla="*/ 520 w 660"/>
              <a:gd name="T73" fmla="*/ 13 h 92"/>
              <a:gd name="T74" fmla="*/ 533 w 660"/>
              <a:gd name="T75" fmla="*/ 14 h 92"/>
              <a:gd name="T76" fmla="*/ 557 w 660"/>
              <a:gd name="T77" fmla="*/ 15 h 92"/>
              <a:gd name="T78" fmla="*/ 599 w 660"/>
              <a:gd name="T79" fmla="*/ 19 h 92"/>
              <a:gd name="T80" fmla="*/ 632 w 660"/>
              <a:gd name="T81" fmla="*/ 23 h 92"/>
              <a:gd name="T82" fmla="*/ 660 w 660"/>
              <a:gd name="T83" fmla="*/ 27 h 92"/>
              <a:gd name="T84" fmla="*/ 632 w 660"/>
              <a:gd name="T85" fmla="*/ 2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60" h="92">
                <a:moveTo>
                  <a:pt x="632" y="22"/>
                </a:moveTo>
                <a:cubicBezTo>
                  <a:pt x="623" y="20"/>
                  <a:pt x="612" y="18"/>
                  <a:pt x="600" y="16"/>
                </a:cubicBezTo>
                <a:cubicBezTo>
                  <a:pt x="587" y="14"/>
                  <a:pt x="573" y="12"/>
                  <a:pt x="557" y="10"/>
                </a:cubicBezTo>
                <a:cubicBezTo>
                  <a:pt x="550" y="9"/>
                  <a:pt x="542" y="8"/>
                  <a:pt x="533" y="7"/>
                </a:cubicBezTo>
                <a:cubicBezTo>
                  <a:pt x="529" y="6"/>
                  <a:pt x="525" y="6"/>
                  <a:pt x="520" y="5"/>
                </a:cubicBezTo>
                <a:cubicBezTo>
                  <a:pt x="516" y="5"/>
                  <a:pt x="512" y="5"/>
                  <a:pt x="507" y="4"/>
                </a:cubicBezTo>
                <a:cubicBezTo>
                  <a:pt x="489" y="3"/>
                  <a:pt x="470" y="2"/>
                  <a:pt x="451" y="1"/>
                </a:cubicBezTo>
                <a:cubicBezTo>
                  <a:pt x="441" y="1"/>
                  <a:pt x="431" y="0"/>
                  <a:pt x="421" y="0"/>
                </a:cubicBezTo>
                <a:cubicBezTo>
                  <a:pt x="411" y="0"/>
                  <a:pt x="400" y="0"/>
                  <a:pt x="390" y="0"/>
                </a:cubicBezTo>
                <a:cubicBezTo>
                  <a:pt x="380" y="1"/>
                  <a:pt x="369" y="1"/>
                  <a:pt x="359" y="1"/>
                </a:cubicBezTo>
                <a:cubicBezTo>
                  <a:pt x="349" y="2"/>
                  <a:pt x="338" y="2"/>
                  <a:pt x="328" y="3"/>
                </a:cubicBezTo>
                <a:cubicBezTo>
                  <a:pt x="317" y="4"/>
                  <a:pt x="307" y="5"/>
                  <a:pt x="296" y="6"/>
                </a:cubicBezTo>
                <a:cubicBezTo>
                  <a:pt x="291" y="7"/>
                  <a:pt x="286" y="7"/>
                  <a:pt x="281" y="8"/>
                </a:cubicBezTo>
                <a:cubicBezTo>
                  <a:pt x="275" y="9"/>
                  <a:pt x="270" y="9"/>
                  <a:pt x="265" y="10"/>
                </a:cubicBezTo>
                <a:cubicBezTo>
                  <a:pt x="245" y="13"/>
                  <a:pt x="224" y="16"/>
                  <a:pt x="205" y="20"/>
                </a:cubicBezTo>
                <a:cubicBezTo>
                  <a:pt x="186" y="24"/>
                  <a:pt x="167" y="28"/>
                  <a:pt x="149" y="33"/>
                </a:cubicBezTo>
                <a:cubicBezTo>
                  <a:pt x="132" y="37"/>
                  <a:pt x="115" y="42"/>
                  <a:pt x="100" y="47"/>
                </a:cubicBezTo>
                <a:cubicBezTo>
                  <a:pt x="70" y="56"/>
                  <a:pt x="45" y="66"/>
                  <a:pt x="28" y="74"/>
                </a:cubicBezTo>
                <a:cubicBezTo>
                  <a:pt x="19" y="77"/>
                  <a:pt x="12" y="81"/>
                  <a:pt x="8" y="83"/>
                </a:cubicBezTo>
                <a:cubicBezTo>
                  <a:pt x="3" y="85"/>
                  <a:pt x="0" y="87"/>
                  <a:pt x="1" y="87"/>
                </a:cubicBezTo>
                <a:cubicBezTo>
                  <a:pt x="4" y="92"/>
                  <a:pt x="4" y="92"/>
                  <a:pt x="4" y="92"/>
                </a:cubicBezTo>
                <a:cubicBezTo>
                  <a:pt x="6" y="91"/>
                  <a:pt x="8" y="91"/>
                  <a:pt x="10" y="91"/>
                </a:cubicBezTo>
                <a:cubicBezTo>
                  <a:pt x="24" y="90"/>
                  <a:pt x="38" y="89"/>
                  <a:pt x="52" y="88"/>
                </a:cubicBezTo>
                <a:cubicBezTo>
                  <a:pt x="59" y="87"/>
                  <a:pt x="65" y="89"/>
                  <a:pt x="71" y="91"/>
                </a:cubicBezTo>
                <a:cubicBezTo>
                  <a:pt x="83" y="86"/>
                  <a:pt x="96" y="81"/>
                  <a:pt x="110" y="75"/>
                </a:cubicBezTo>
                <a:cubicBezTo>
                  <a:pt x="124" y="70"/>
                  <a:pt x="140" y="65"/>
                  <a:pt x="157" y="59"/>
                </a:cubicBezTo>
                <a:cubicBezTo>
                  <a:pt x="174" y="54"/>
                  <a:pt x="192" y="49"/>
                  <a:pt x="210" y="44"/>
                </a:cubicBezTo>
                <a:cubicBezTo>
                  <a:pt x="229" y="39"/>
                  <a:pt x="249" y="35"/>
                  <a:pt x="269" y="31"/>
                </a:cubicBezTo>
                <a:cubicBezTo>
                  <a:pt x="274" y="30"/>
                  <a:pt x="279" y="29"/>
                  <a:pt x="284" y="28"/>
                </a:cubicBezTo>
                <a:cubicBezTo>
                  <a:pt x="289" y="27"/>
                  <a:pt x="294" y="27"/>
                  <a:pt x="299" y="26"/>
                </a:cubicBezTo>
                <a:cubicBezTo>
                  <a:pt x="309" y="24"/>
                  <a:pt x="319" y="23"/>
                  <a:pt x="329" y="21"/>
                </a:cubicBezTo>
                <a:cubicBezTo>
                  <a:pt x="340" y="20"/>
                  <a:pt x="350" y="19"/>
                  <a:pt x="360" y="18"/>
                </a:cubicBezTo>
                <a:cubicBezTo>
                  <a:pt x="370" y="17"/>
                  <a:pt x="381" y="16"/>
                  <a:pt x="391" y="15"/>
                </a:cubicBezTo>
                <a:cubicBezTo>
                  <a:pt x="401" y="14"/>
                  <a:pt x="411" y="14"/>
                  <a:pt x="421" y="13"/>
                </a:cubicBezTo>
                <a:cubicBezTo>
                  <a:pt x="431" y="13"/>
                  <a:pt x="441" y="13"/>
                  <a:pt x="451" y="12"/>
                </a:cubicBezTo>
                <a:cubicBezTo>
                  <a:pt x="470" y="12"/>
                  <a:pt x="489" y="12"/>
                  <a:pt x="507" y="13"/>
                </a:cubicBezTo>
                <a:cubicBezTo>
                  <a:pt x="511" y="13"/>
                  <a:pt x="515" y="13"/>
                  <a:pt x="520" y="13"/>
                </a:cubicBezTo>
                <a:cubicBezTo>
                  <a:pt x="524" y="13"/>
                  <a:pt x="528" y="14"/>
                  <a:pt x="533" y="14"/>
                </a:cubicBezTo>
                <a:cubicBezTo>
                  <a:pt x="541" y="14"/>
                  <a:pt x="549" y="15"/>
                  <a:pt x="557" y="15"/>
                </a:cubicBezTo>
                <a:cubicBezTo>
                  <a:pt x="572" y="17"/>
                  <a:pt x="587" y="18"/>
                  <a:pt x="599" y="19"/>
                </a:cubicBezTo>
                <a:cubicBezTo>
                  <a:pt x="612" y="21"/>
                  <a:pt x="623" y="22"/>
                  <a:pt x="632" y="23"/>
                </a:cubicBezTo>
                <a:cubicBezTo>
                  <a:pt x="650" y="26"/>
                  <a:pt x="660" y="27"/>
                  <a:pt x="660" y="27"/>
                </a:cubicBezTo>
                <a:cubicBezTo>
                  <a:pt x="660" y="27"/>
                  <a:pt x="650" y="25"/>
                  <a:pt x="632" y="22"/>
                </a:cubicBezTo>
                <a:close/>
              </a:path>
            </a:pathLst>
          </a:custGeom>
          <a:solidFill>
            <a:schemeClr val="accent2"/>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31" name="Freeform 72">
            <a:extLst>
              <a:ext uri="{FF2B5EF4-FFF2-40B4-BE49-F238E27FC236}">
                <a16:creationId xmlns:a16="http://schemas.microsoft.com/office/drawing/2014/main" id="{F9E63023-1230-BA4F-B663-4B9E42B5D28A}"/>
              </a:ext>
            </a:extLst>
          </p:cNvPr>
          <p:cNvSpPr/>
          <p:nvPr/>
        </p:nvSpPr>
        <p:spPr>
          <a:xfrm rot="514439">
            <a:off x="2015420" y="2427019"/>
            <a:ext cx="3457666" cy="1092999"/>
          </a:xfrm>
          <a:custGeom>
            <a:avLst/>
            <a:gdLst>
              <a:gd name="connsiteX0" fmla="*/ 0 w 2753803"/>
              <a:gd name="connsiteY0" fmla="*/ 0 h 870502"/>
              <a:gd name="connsiteX1" fmla="*/ 86240 w 2753803"/>
              <a:gd name="connsiteY1" fmla="*/ 20961 h 870502"/>
              <a:gd name="connsiteX2" fmla="*/ 172481 w 2753803"/>
              <a:gd name="connsiteY2" fmla="*/ 41921 h 870502"/>
              <a:gd name="connsiteX3" fmla="*/ 258721 w 2753803"/>
              <a:gd name="connsiteY3" fmla="*/ 62882 h 870502"/>
              <a:gd name="connsiteX4" fmla="*/ 300535 w 2753803"/>
              <a:gd name="connsiteY4" fmla="*/ 73362 h 870502"/>
              <a:gd name="connsiteX5" fmla="*/ 344962 w 2753803"/>
              <a:gd name="connsiteY5" fmla="*/ 81222 h 870502"/>
              <a:gd name="connsiteX6" fmla="*/ 431202 w 2753803"/>
              <a:gd name="connsiteY6" fmla="*/ 99563 h 870502"/>
              <a:gd name="connsiteX7" fmla="*/ 517442 w 2753803"/>
              <a:gd name="connsiteY7" fmla="*/ 112663 h 870502"/>
              <a:gd name="connsiteX8" fmla="*/ 606296 w 2753803"/>
              <a:gd name="connsiteY8" fmla="*/ 128383 h 870502"/>
              <a:gd name="connsiteX9" fmla="*/ 692536 w 2753803"/>
              <a:gd name="connsiteY9" fmla="*/ 141484 h 870502"/>
              <a:gd name="connsiteX10" fmla="*/ 781390 w 2753803"/>
              <a:gd name="connsiteY10" fmla="*/ 151964 h 870502"/>
              <a:gd name="connsiteX11" fmla="*/ 867630 w 2753803"/>
              <a:gd name="connsiteY11" fmla="*/ 162444 h 870502"/>
              <a:gd name="connsiteX12" fmla="*/ 956484 w 2753803"/>
              <a:gd name="connsiteY12" fmla="*/ 170305 h 870502"/>
              <a:gd name="connsiteX13" fmla="*/ 1042724 w 2753803"/>
              <a:gd name="connsiteY13" fmla="*/ 178165 h 870502"/>
              <a:gd name="connsiteX14" fmla="*/ 1131578 w 2753803"/>
              <a:gd name="connsiteY14" fmla="*/ 183405 h 870502"/>
              <a:gd name="connsiteX15" fmla="*/ 1176005 w 2753803"/>
              <a:gd name="connsiteY15" fmla="*/ 183405 h 870502"/>
              <a:gd name="connsiteX16" fmla="*/ 1220432 w 2753803"/>
              <a:gd name="connsiteY16" fmla="*/ 186025 h 870502"/>
              <a:gd name="connsiteX17" fmla="*/ 1306672 w 2753803"/>
              <a:gd name="connsiteY17" fmla="*/ 186025 h 870502"/>
              <a:gd name="connsiteX18" fmla="*/ 1392913 w 2753803"/>
              <a:gd name="connsiteY18" fmla="*/ 183405 h 870502"/>
              <a:gd name="connsiteX19" fmla="*/ 1395526 w 2753803"/>
              <a:gd name="connsiteY19" fmla="*/ 183405 h 870502"/>
              <a:gd name="connsiteX20" fmla="*/ 1515740 w 2753803"/>
              <a:gd name="connsiteY20" fmla="*/ 186025 h 870502"/>
              <a:gd name="connsiteX21" fmla="*/ 1573233 w 2753803"/>
              <a:gd name="connsiteY21" fmla="*/ 191265 h 870502"/>
              <a:gd name="connsiteX22" fmla="*/ 1633340 w 2753803"/>
              <a:gd name="connsiteY22" fmla="*/ 196505 h 870502"/>
              <a:gd name="connsiteX23" fmla="*/ 1690834 w 2753803"/>
              <a:gd name="connsiteY23" fmla="*/ 201745 h 870502"/>
              <a:gd name="connsiteX24" fmla="*/ 1750941 w 2753803"/>
              <a:gd name="connsiteY24" fmla="*/ 209606 h 870502"/>
              <a:gd name="connsiteX25" fmla="*/ 1808434 w 2753803"/>
              <a:gd name="connsiteY25" fmla="*/ 220086 h 870502"/>
              <a:gd name="connsiteX26" fmla="*/ 1837181 w 2753803"/>
              <a:gd name="connsiteY26" fmla="*/ 225326 h 870502"/>
              <a:gd name="connsiteX27" fmla="*/ 1868541 w 2753803"/>
              <a:gd name="connsiteY27" fmla="*/ 230566 h 870502"/>
              <a:gd name="connsiteX28" fmla="*/ 1926035 w 2753803"/>
              <a:gd name="connsiteY28" fmla="*/ 243666 h 870502"/>
              <a:gd name="connsiteX29" fmla="*/ 1983528 w 2753803"/>
              <a:gd name="connsiteY29" fmla="*/ 259387 h 870502"/>
              <a:gd name="connsiteX30" fmla="*/ 1999208 w 2753803"/>
              <a:gd name="connsiteY30" fmla="*/ 264627 h 870502"/>
              <a:gd name="connsiteX31" fmla="*/ 2012275 w 2753803"/>
              <a:gd name="connsiteY31" fmla="*/ 267247 h 870502"/>
              <a:gd name="connsiteX32" fmla="*/ 2041022 w 2753803"/>
              <a:gd name="connsiteY32" fmla="*/ 277727 h 870502"/>
              <a:gd name="connsiteX33" fmla="*/ 2098515 w 2753803"/>
              <a:gd name="connsiteY33" fmla="*/ 298688 h 870502"/>
              <a:gd name="connsiteX34" fmla="*/ 2153396 w 2753803"/>
              <a:gd name="connsiteY34" fmla="*/ 324888 h 870502"/>
              <a:gd name="connsiteX35" fmla="*/ 2169076 w 2753803"/>
              <a:gd name="connsiteY35" fmla="*/ 330129 h 870502"/>
              <a:gd name="connsiteX36" fmla="*/ 2182142 w 2753803"/>
              <a:gd name="connsiteY36" fmla="*/ 337989 h 870502"/>
              <a:gd name="connsiteX37" fmla="*/ 2208276 w 2753803"/>
              <a:gd name="connsiteY37" fmla="*/ 351089 h 870502"/>
              <a:gd name="connsiteX38" fmla="*/ 2237023 w 2753803"/>
              <a:gd name="connsiteY38" fmla="*/ 369430 h 870502"/>
              <a:gd name="connsiteX39" fmla="*/ 2263156 w 2753803"/>
              <a:gd name="connsiteY39" fmla="*/ 387770 h 870502"/>
              <a:gd name="connsiteX40" fmla="*/ 2286676 w 2753803"/>
              <a:gd name="connsiteY40" fmla="*/ 406111 h 870502"/>
              <a:gd name="connsiteX41" fmla="*/ 2299743 w 2753803"/>
              <a:gd name="connsiteY41" fmla="*/ 419211 h 870502"/>
              <a:gd name="connsiteX42" fmla="*/ 2307583 w 2753803"/>
              <a:gd name="connsiteY42" fmla="*/ 424451 h 870502"/>
              <a:gd name="connsiteX43" fmla="*/ 2310196 w 2753803"/>
              <a:gd name="connsiteY43" fmla="*/ 429691 h 870502"/>
              <a:gd name="connsiteX44" fmla="*/ 2315423 w 2753803"/>
              <a:gd name="connsiteY44" fmla="*/ 434931 h 870502"/>
              <a:gd name="connsiteX45" fmla="*/ 2310196 w 2753803"/>
              <a:gd name="connsiteY45" fmla="*/ 429691 h 870502"/>
              <a:gd name="connsiteX46" fmla="*/ 2352010 w 2753803"/>
              <a:gd name="connsiteY46" fmla="*/ 466372 h 870502"/>
              <a:gd name="connsiteX47" fmla="*/ 2396437 w 2753803"/>
              <a:gd name="connsiteY47" fmla="*/ 505673 h 870502"/>
              <a:gd name="connsiteX48" fmla="*/ 2440864 w 2753803"/>
              <a:gd name="connsiteY48" fmla="*/ 542354 h 870502"/>
              <a:gd name="connsiteX49" fmla="*/ 2485290 w 2753803"/>
              <a:gd name="connsiteY49" fmla="*/ 579035 h 870502"/>
              <a:gd name="connsiteX50" fmla="*/ 2529717 w 2753803"/>
              <a:gd name="connsiteY50" fmla="*/ 615716 h 870502"/>
              <a:gd name="connsiteX51" fmla="*/ 2576757 w 2753803"/>
              <a:gd name="connsiteY51" fmla="*/ 649777 h 870502"/>
              <a:gd name="connsiteX52" fmla="*/ 2623798 w 2753803"/>
              <a:gd name="connsiteY52" fmla="*/ 683838 h 870502"/>
              <a:gd name="connsiteX53" fmla="*/ 2670838 w 2753803"/>
              <a:gd name="connsiteY53" fmla="*/ 717899 h 870502"/>
              <a:gd name="connsiteX54" fmla="*/ 2717878 w 2753803"/>
              <a:gd name="connsiteY54" fmla="*/ 749339 h 870502"/>
              <a:gd name="connsiteX55" fmla="*/ 2753803 w 2753803"/>
              <a:gd name="connsiteY55" fmla="*/ 772087 h 870502"/>
              <a:gd name="connsiteX56" fmla="*/ 2698104 w 2753803"/>
              <a:gd name="connsiteY56" fmla="*/ 772087 h 870502"/>
              <a:gd name="connsiteX57" fmla="*/ 2698104 w 2753803"/>
              <a:gd name="connsiteY57" fmla="*/ 870502 h 870502"/>
              <a:gd name="connsiteX58" fmla="*/ 2655158 w 2753803"/>
              <a:gd name="connsiteY58" fmla="*/ 841042 h 870502"/>
              <a:gd name="connsiteX59" fmla="*/ 2608118 w 2753803"/>
              <a:gd name="connsiteY59" fmla="*/ 804361 h 870502"/>
              <a:gd name="connsiteX60" fmla="*/ 2561077 w 2753803"/>
              <a:gd name="connsiteY60" fmla="*/ 770300 h 870502"/>
              <a:gd name="connsiteX61" fmla="*/ 2514037 w 2753803"/>
              <a:gd name="connsiteY61" fmla="*/ 730999 h 870502"/>
              <a:gd name="connsiteX62" fmla="*/ 2466997 w 2753803"/>
              <a:gd name="connsiteY62" fmla="*/ 694318 h 870502"/>
              <a:gd name="connsiteX63" fmla="*/ 2422570 w 2753803"/>
              <a:gd name="connsiteY63" fmla="*/ 655017 h 870502"/>
              <a:gd name="connsiteX64" fmla="*/ 2378143 w 2753803"/>
              <a:gd name="connsiteY64" fmla="*/ 615716 h 870502"/>
              <a:gd name="connsiteX65" fmla="*/ 2333716 w 2753803"/>
              <a:gd name="connsiteY65" fmla="*/ 576415 h 870502"/>
              <a:gd name="connsiteX66" fmla="*/ 2289290 w 2753803"/>
              <a:gd name="connsiteY66" fmla="*/ 534494 h 870502"/>
              <a:gd name="connsiteX67" fmla="*/ 2247476 w 2753803"/>
              <a:gd name="connsiteY67" fmla="*/ 492573 h 870502"/>
              <a:gd name="connsiteX68" fmla="*/ 2242249 w 2753803"/>
              <a:gd name="connsiteY68" fmla="*/ 487333 h 870502"/>
              <a:gd name="connsiteX69" fmla="*/ 2242249 w 2753803"/>
              <a:gd name="connsiteY69" fmla="*/ 484713 h 870502"/>
              <a:gd name="connsiteX70" fmla="*/ 2237023 w 2753803"/>
              <a:gd name="connsiteY70" fmla="*/ 482093 h 870502"/>
              <a:gd name="connsiteX71" fmla="*/ 2229183 w 2753803"/>
              <a:gd name="connsiteY71" fmla="*/ 474232 h 870502"/>
              <a:gd name="connsiteX72" fmla="*/ 2208276 w 2753803"/>
              <a:gd name="connsiteY72" fmla="*/ 455892 h 870502"/>
              <a:gd name="connsiteX73" fmla="*/ 2187369 w 2753803"/>
              <a:gd name="connsiteY73" fmla="*/ 440171 h 870502"/>
              <a:gd name="connsiteX74" fmla="*/ 2166462 w 2753803"/>
              <a:gd name="connsiteY74" fmla="*/ 424451 h 870502"/>
              <a:gd name="connsiteX75" fmla="*/ 2140329 w 2753803"/>
              <a:gd name="connsiteY75" fmla="*/ 411351 h 870502"/>
              <a:gd name="connsiteX76" fmla="*/ 2129876 w 2753803"/>
              <a:gd name="connsiteY76" fmla="*/ 403491 h 870502"/>
              <a:gd name="connsiteX77" fmla="*/ 2116809 w 2753803"/>
              <a:gd name="connsiteY77" fmla="*/ 398250 h 870502"/>
              <a:gd name="connsiteX78" fmla="*/ 2067155 w 2753803"/>
              <a:gd name="connsiteY78" fmla="*/ 374670 h 870502"/>
              <a:gd name="connsiteX79" fmla="*/ 2014889 w 2753803"/>
              <a:gd name="connsiteY79" fmla="*/ 351089 h 870502"/>
              <a:gd name="connsiteX80" fmla="*/ 1988755 w 2753803"/>
              <a:gd name="connsiteY80" fmla="*/ 343229 h 870502"/>
              <a:gd name="connsiteX81" fmla="*/ 1975688 w 2753803"/>
              <a:gd name="connsiteY81" fmla="*/ 337989 h 870502"/>
              <a:gd name="connsiteX82" fmla="*/ 1962622 w 2753803"/>
              <a:gd name="connsiteY82" fmla="*/ 332749 h 870502"/>
              <a:gd name="connsiteX83" fmla="*/ 1907741 w 2753803"/>
              <a:gd name="connsiteY83" fmla="*/ 317028 h 870502"/>
              <a:gd name="connsiteX84" fmla="*/ 1852861 w 2753803"/>
              <a:gd name="connsiteY84" fmla="*/ 301308 h 870502"/>
              <a:gd name="connsiteX85" fmla="*/ 1824114 w 2753803"/>
              <a:gd name="connsiteY85" fmla="*/ 293448 h 870502"/>
              <a:gd name="connsiteX86" fmla="*/ 1795368 w 2753803"/>
              <a:gd name="connsiteY86" fmla="*/ 288208 h 870502"/>
              <a:gd name="connsiteX87" fmla="*/ 1740487 w 2753803"/>
              <a:gd name="connsiteY87" fmla="*/ 277727 h 870502"/>
              <a:gd name="connsiteX88" fmla="*/ 1682994 w 2753803"/>
              <a:gd name="connsiteY88" fmla="*/ 267247 h 870502"/>
              <a:gd name="connsiteX89" fmla="*/ 1625500 w 2753803"/>
              <a:gd name="connsiteY89" fmla="*/ 259387 h 870502"/>
              <a:gd name="connsiteX90" fmla="*/ 1568007 w 2753803"/>
              <a:gd name="connsiteY90" fmla="*/ 251527 h 870502"/>
              <a:gd name="connsiteX91" fmla="*/ 1510513 w 2753803"/>
              <a:gd name="connsiteY91" fmla="*/ 246286 h 870502"/>
              <a:gd name="connsiteX92" fmla="*/ 1397323 w 2753803"/>
              <a:gd name="connsiteY92" fmla="*/ 235970 h 870502"/>
              <a:gd name="connsiteX93" fmla="*/ 1396024 w 2753803"/>
              <a:gd name="connsiteY93" fmla="*/ 235851 h 870502"/>
              <a:gd name="connsiteX94" fmla="*/ 1398139 w 2753803"/>
              <a:gd name="connsiteY94" fmla="*/ 235806 h 870502"/>
              <a:gd name="connsiteX95" fmla="*/ 1395526 w 2753803"/>
              <a:gd name="connsiteY95" fmla="*/ 235806 h 870502"/>
              <a:gd name="connsiteX96" fmla="*/ 1396024 w 2753803"/>
              <a:gd name="connsiteY96" fmla="*/ 235851 h 870502"/>
              <a:gd name="connsiteX97" fmla="*/ 1352406 w 2753803"/>
              <a:gd name="connsiteY97" fmla="*/ 236789 h 870502"/>
              <a:gd name="connsiteX98" fmla="*/ 1306672 w 2753803"/>
              <a:gd name="connsiteY98" fmla="*/ 235806 h 870502"/>
              <a:gd name="connsiteX99" fmla="*/ 1217819 w 2753803"/>
              <a:gd name="connsiteY99" fmla="*/ 233186 h 870502"/>
              <a:gd name="connsiteX100" fmla="*/ 1173392 w 2753803"/>
              <a:gd name="connsiteY100" fmla="*/ 230566 h 870502"/>
              <a:gd name="connsiteX101" fmla="*/ 1128965 w 2753803"/>
              <a:gd name="connsiteY101" fmla="*/ 225326 h 870502"/>
              <a:gd name="connsiteX102" fmla="*/ 1040111 w 2753803"/>
              <a:gd name="connsiteY102" fmla="*/ 217466 h 870502"/>
              <a:gd name="connsiteX103" fmla="*/ 951257 w 2753803"/>
              <a:gd name="connsiteY103" fmla="*/ 206985 h 870502"/>
              <a:gd name="connsiteX104" fmla="*/ 865017 w 2753803"/>
              <a:gd name="connsiteY104" fmla="*/ 196505 h 870502"/>
              <a:gd name="connsiteX105" fmla="*/ 776163 w 2753803"/>
              <a:gd name="connsiteY105" fmla="*/ 183405 h 870502"/>
              <a:gd name="connsiteX106" fmla="*/ 687310 w 2753803"/>
              <a:gd name="connsiteY106" fmla="*/ 167684 h 870502"/>
              <a:gd name="connsiteX107" fmla="*/ 601069 w 2753803"/>
              <a:gd name="connsiteY107" fmla="*/ 151964 h 870502"/>
              <a:gd name="connsiteX108" fmla="*/ 514829 w 2753803"/>
              <a:gd name="connsiteY108" fmla="*/ 133624 h 870502"/>
              <a:gd name="connsiteX109" fmla="*/ 428589 w 2753803"/>
              <a:gd name="connsiteY109" fmla="*/ 115283 h 870502"/>
              <a:gd name="connsiteX110" fmla="*/ 342348 w 2753803"/>
              <a:gd name="connsiteY110" fmla="*/ 94323 h 870502"/>
              <a:gd name="connsiteX111" fmla="*/ 297921 w 2753803"/>
              <a:gd name="connsiteY111" fmla="*/ 83842 h 870502"/>
              <a:gd name="connsiteX112" fmla="*/ 256108 w 2753803"/>
              <a:gd name="connsiteY112" fmla="*/ 73362 h 870502"/>
              <a:gd name="connsiteX113" fmla="*/ 169867 w 2753803"/>
              <a:gd name="connsiteY113" fmla="*/ 49781 h 870502"/>
              <a:gd name="connsiteX114" fmla="*/ 83627 w 2753803"/>
              <a:gd name="connsiteY114" fmla="*/ 26201 h 870502"/>
              <a:gd name="connsiteX115" fmla="*/ 0 w 2753803"/>
              <a:gd name="connsiteY115" fmla="*/ 0 h 870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Lst>
            <a:rect l="l" t="t" r="r" b="b"/>
            <a:pathLst>
              <a:path w="2753803" h="870502">
                <a:moveTo>
                  <a:pt x="0" y="0"/>
                </a:moveTo>
                <a:cubicBezTo>
                  <a:pt x="86240" y="20961"/>
                  <a:pt x="86240" y="20961"/>
                  <a:pt x="86240" y="20961"/>
                </a:cubicBezTo>
                <a:cubicBezTo>
                  <a:pt x="114987" y="28821"/>
                  <a:pt x="143734" y="36681"/>
                  <a:pt x="172481" y="41921"/>
                </a:cubicBezTo>
                <a:cubicBezTo>
                  <a:pt x="258721" y="62882"/>
                  <a:pt x="258721" y="62882"/>
                  <a:pt x="258721" y="62882"/>
                </a:cubicBezTo>
                <a:cubicBezTo>
                  <a:pt x="300535" y="73362"/>
                  <a:pt x="300535" y="73362"/>
                  <a:pt x="300535" y="73362"/>
                </a:cubicBezTo>
                <a:cubicBezTo>
                  <a:pt x="344962" y="81222"/>
                  <a:pt x="344962" y="81222"/>
                  <a:pt x="344962" y="81222"/>
                </a:cubicBezTo>
                <a:cubicBezTo>
                  <a:pt x="431202" y="99563"/>
                  <a:pt x="431202" y="99563"/>
                  <a:pt x="431202" y="99563"/>
                </a:cubicBezTo>
                <a:cubicBezTo>
                  <a:pt x="459949" y="104803"/>
                  <a:pt x="488695" y="107423"/>
                  <a:pt x="517442" y="112663"/>
                </a:cubicBezTo>
                <a:cubicBezTo>
                  <a:pt x="546189" y="117903"/>
                  <a:pt x="574936" y="123143"/>
                  <a:pt x="606296" y="128383"/>
                </a:cubicBezTo>
                <a:cubicBezTo>
                  <a:pt x="692536" y="141484"/>
                  <a:pt x="692536" y="141484"/>
                  <a:pt x="692536" y="141484"/>
                </a:cubicBezTo>
                <a:cubicBezTo>
                  <a:pt x="781390" y="151964"/>
                  <a:pt x="781390" y="151964"/>
                  <a:pt x="781390" y="151964"/>
                </a:cubicBezTo>
                <a:cubicBezTo>
                  <a:pt x="810137" y="157204"/>
                  <a:pt x="838884" y="159824"/>
                  <a:pt x="867630" y="162444"/>
                </a:cubicBezTo>
                <a:cubicBezTo>
                  <a:pt x="896377" y="165064"/>
                  <a:pt x="925124" y="167684"/>
                  <a:pt x="956484" y="170305"/>
                </a:cubicBezTo>
                <a:cubicBezTo>
                  <a:pt x="985231" y="172925"/>
                  <a:pt x="1013978" y="175545"/>
                  <a:pt x="1042724" y="178165"/>
                </a:cubicBezTo>
                <a:cubicBezTo>
                  <a:pt x="1074085" y="178165"/>
                  <a:pt x="1102831" y="180785"/>
                  <a:pt x="1131578" y="183405"/>
                </a:cubicBezTo>
                <a:cubicBezTo>
                  <a:pt x="1176005" y="183405"/>
                  <a:pt x="1176005" y="183405"/>
                  <a:pt x="1176005" y="183405"/>
                </a:cubicBezTo>
                <a:cubicBezTo>
                  <a:pt x="1220432" y="186025"/>
                  <a:pt x="1220432" y="186025"/>
                  <a:pt x="1220432" y="186025"/>
                </a:cubicBezTo>
                <a:cubicBezTo>
                  <a:pt x="1249179" y="186025"/>
                  <a:pt x="1277925" y="186025"/>
                  <a:pt x="1306672" y="186025"/>
                </a:cubicBezTo>
                <a:cubicBezTo>
                  <a:pt x="1335419" y="186025"/>
                  <a:pt x="1366779" y="183405"/>
                  <a:pt x="1392913" y="183405"/>
                </a:cubicBezTo>
                <a:cubicBezTo>
                  <a:pt x="1395526" y="183405"/>
                  <a:pt x="1395526" y="183405"/>
                  <a:pt x="1395526" y="183405"/>
                </a:cubicBezTo>
                <a:cubicBezTo>
                  <a:pt x="1515740" y="186025"/>
                  <a:pt x="1515740" y="186025"/>
                  <a:pt x="1515740" y="186025"/>
                </a:cubicBezTo>
                <a:cubicBezTo>
                  <a:pt x="1534033" y="188645"/>
                  <a:pt x="1554940" y="188645"/>
                  <a:pt x="1573233" y="191265"/>
                </a:cubicBezTo>
                <a:cubicBezTo>
                  <a:pt x="1633340" y="196505"/>
                  <a:pt x="1633340" y="196505"/>
                  <a:pt x="1633340" y="196505"/>
                </a:cubicBezTo>
                <a:cubicBezTo>
                  <a:pt x="1651634" y="196505"/>
                  <a:pt x="1672540" y="199125"/>
                  <a:pt x="1690834" y="201745"/>
                </a:cubicBezTo>
                <a:cubicBezTo>
                  <a:pt x="1711741" y="204365"/>
                  <a:pt x="1730034" y="206985"/>
                  <a:pt x="1750941" y="209606"/>
                </a:cubicBezTo>
                <a:cubicBezTo>
                  <a:pt x="1808434" y="220086"/>
                  <a:pt x="1808434" y="220086"/>
                  <a:pt x="1808434" y="220086"/>
                </a:cubicBezTo>
                <a:cubicBezTo>
                  <a:pt x="1837181" y="225326"/>
                  <a:pt x="1837181" y="225326"/>
                  <a:pt x="1837181" y="225326"/>
                </a:cubicBezTo>
                <a:cubicBezTo>
                  <a:pt x="1847634" y="227946"/>
                  <a:pt x="1858088" y="227946"/>
                  <a:pt x="1868541" y="230566"/>
                </a:cubicBezTo>
                <a:cubicBezTo>
                  <a:pt x="1926035" y="243666"/>
                  <a:pt x="1926035" y="243666"/>
                  <a:pt x="1926035" y="243666"/>
                </a:cubicBezTo>
                <a:cubicBezTo>
                  <a:pt x="1983528" y="259387"/>
                  <a:pt x="1983528" y="259387"/>
                  <a:pt x="1983528" y="259387"/>
                </a:cubicBezTo>
                <a:cubicBezTo>
                  <a:pt x="1999208" y="264627"/>
                  <a:pt x="1999208" y="264627"/>
                  <a:pt x="1999208" y="264627"/>
                </a:cubicBezTo>
                <a:cubicBezTo>
                  <a:pt x="2012275" y="267247"/>
                  <a:pt x="2012275" y="267247"/>
                  <a:pt x="2012275" y="267247"/>
                </a:cubicBezTo>
                <a:cubicBezTo>
                  <a:pt x="2041022" y="277727"/>
                  <a:pt x="2041022" y="277727"/>
                  <a:pt x="2041022" y="277727"/>
                </a:cubicBezTo>
                <a:cubicBezTo>
                  <a:pt x="2061929" y="282967"/>
                  <a:pt x="2080222" y="290828"/>
                  <a:pt x="2098515" y="298688"/>
                </a:cubicBezTo>
                <a:cubicBezTo>
                  <a:pt x="2116809" y="306548"/>
                  <a:pt x="2135102" y="314408"/>
                  <a:pt x="2153396" y="324888"/>
                </a:cubicBezTo>
                <a:cubicBezTo>
                  <a:pt x="2169076" y="330129"/>
                  <a:pt x="2169076" y="330129"/>
                  <a:pt x="2169076" y="330129"/>
                </a:cubicBezTo>
                <a:cubicBezTo>
                  <a:pt x="2182142" y="337989"/>
                  <a:pt x="2182142" y="337989"/>
                  <a:pt x="2182142" y="337989"/>
                </a:cubicBezTo>
                <a:cubicBezTo>
                  <a:pt x="2208276" y="351089"/>
                  <a:pt x="2208276" y="351089"/>
                  <a:pt x="2208276" y="351089"/>
                </a:cubicBezTo>
                <a:cubicBezTo>
                  <a:pt x="2237023" y="369430"/>
                  <a:pt x="2237023" y="369430"/>
                  <a:pt x="2237023" y="369430"/>
                </a:cubicBezTo>
                <a:cubicBezTo>
                  <a:pt x="2244863" y="374670"/>
                  <a:pt x="2252703" y="379910"/>
                  <a:pt x="2263156" y="387770"/>
                </a:cubicBezTo>
                <a:cubicBezTo>
                  <a:pt x="2270996" y="393010"/>
                  <a:pt x="2278836" y="400870"/>
                  <a:pt x="2286676" y="406111"/>
                </a:cubicBezTo>
                <a:cubicBezTo>
                  <a:pt x="2299743" y="419211"/>
                  <a:pt x="2299743" y="419211"/>
                  <a:pt x="2299743" y="419211"/>
                </a:cubicBezTo>
                <a:cubicBezTo>
                  <a:pt x="2302356" y="421831"/>
                  <a:pt x="2304970" y="424451"/>
                  <a:pt x="2307583" y="424451"/>
                </a:cubicBezTo>
                <a:cubicBezTo>
                  <a:pt x="2310196" y="429691"/>
                  <a:pt x="2310196" y="429691"/>
                  <a:pt x="2310196" y="429691"/>
                </a:cubicBezTo>
                <a:cubicBezTo>
                  <a:pt x="2310196" y="429691"/>
                  <a:pt x="2310196" y="429691"/>
                  <a:pt x="2315423" y="434931"/>
                </a:cubicBezTo>
                <a:cubicBezTo>
                  <a:pt x="2315423" y="434931"/>
                  <a:pt x="2315423" y="434931"/>
                  <a:pt x="2310196" y="429691"/>
                </a:cubicBezTo>
                <a:cubicBezTo>
                  <a:pt x="2352010" y="466372"/>
                  <a:pt x="2352010" y="466372"/>
                  <a:pt x="2352010" y="466372"/>
                </a:cubicBezTo>
                <a:cubicBezTo>
                  <a:pt x="2367690" y="479472"/>
                  <a:pt x="2380757" y="492573"/>
                  <a:pt x="2396437" y="505673"/>
                </a:cubicBezTo>
                <a:cubicBezTo>
                  <a:pt x="2440864" y="542354"/>
                  <a:pt x="2440864" y="542354"/>
                  <a:pt x="2440864" y="542354"/>
                </a:cubicBezTo>
                <a:cubicBezTo>
                  <a:pt x="2456544" y="555454"/>
                  <a:pt x="2469610" y="568555"/>
                  <a:pt x="2485290" y="579035"/>
                </a:cubicBezTo>
                <a:cubicBezTo>
                  <a:pt x="2529717" y="615716"/>
                  <a:pt x="2529717" y="615716"/>
                  <a:pt x="2529717" y="615716"/>
                </a:cubicBezTo>
                <a:cubicBezTo>
                  <a:pt x="2545397" y="628816"/>
                  <a:pt x="2561077" y="639297"/>
                  <a:pt x="2576757" y="649777"/>
                </a:cubicBezTo>
                <a:cubicBezTo>
                  <a:pt x="2592437" y="662877"/>
                  <a:pt x="2608118" y="673357"/>
                  <a:pt x="2623798" y="683838"/>
                </a:cubicBezTo>
                <a:cubicBezTo>
                  <a:pt x="2670838" y="717899"/>
                  <a:pt x="2670838" y="717899"/>
                  <a:pt x="2670838" y="717899"/>
                </a:cubicBezTo>
                <a:cubicBezTo>
                  <a:pt x="2686518" y="728379"/>
                  <a:pt x="2702198" y="738859"/>
                  <a:pt x="2717878" y="749339"/>
                </a:cubicBezTo>
                <a:lnTo>
                  <a:pt x="2753803" y="772087"/>
                </a:lnTo>
                <a:lnTo>
                  <a:pt x="2698104" y="772087"/>
                </a:lnTo>
                <a:lnTo>
                  <a:pt x="2698104" y="870502"/>
                </a:lnTo>
                <a:lnTo>
                  <a:pt x="2655158" y="841042"/>
                </a:lnTo>
                <a:cubicBezTo>
                  <a:pt x="2639478" y="827941"/>
                  <a:pt x="2623798" y="817461"/>
                  <a:pt x="2608118" y="804361"/>
                </a:cubicBezTo>
                <a:cubicBezTo>
                  <a:pt x="2561077" y="770300"/>
                  <a:pt x="2561077" y="770300"/>
                  <a:pt x="2561077" y="770300"/>
                </a:cubicBezTo>
                <a:cubicBezTo>
                  <a:pt x="2545397" y="757200"/>
                  <a:pt x="2529717" y="744099"/>
                  <a:pt x="2514037" y="730999"/>
                </a:cubicBezTo>
                <a:cubicBezTo>
                  <a:pt x="2498357" y="720519"/>
                  <a:pt x="2482677" y="707418"/>
                  <a:pt x="2466997" y="694318"/>
                </a:cubicBezTo>
                <a:cubicBezTo>
                  <a:pt x="2422570" y="655017"/>
                  <a:pt x="2422570" y="655017"/>
                  <a:pt x="2422570" y="655017"/>
                </a:cubicBezTo>
                <a:cubicBezTo>
                  <a:pt x="2406890" y="641917"/>
                  <a:pt x="2391210" y="628816"/>
                  <a:pt x="2378143" y="615716"/>
                </a:cubicBezTo>
                <a:cubicBezTo>
                  <a:pt x="2333716" y="576415"/>
                  <a:pt x="2333716" y="576415"/>
                  <a:pt x="2333716" y="576415"/>
                </a:cubicBezTo>
                <a:cubicBezTo>
                  <a:pt x="2318036" y="563315"/>
                  <a:pt x="2304970" y="547594"/>
                  <a:pt x="2289290" y="534494"/>
                </a:cubicBezTo>
                <a:cubicBezTo>
                  <a:pt x="2247476" y="492573"/>
                  <a:pt x="2247476" y="492573"/>
                  <a:pt x="2247476" y="492573"/>
                </a:cubicBezTo>
                <a:cubicBezTo>
                  <a:pt x="2242249" y="487333"/>
                  <a:pt x="2242249" y="487333"/>
                  <a:pt x="2242249" y="487333"/>
                </a:cubicBezTo>
                <a:cubicBezTo>
                  <a:pt x="2242249" y="484713"/>
                  <a:pt x="2242249" y="484713"/>
                  <a:pt x="2242249" y="484713"/>
                </a:cubicBezTo>
                <a:cubicBezTo>
                  <a:pt x="2239636" y="484713"/>
                  <a:pt x="2239636" y="482093"/>
                  <a:pt x="2237023" y="482093"/>
                </a:cubicBezTo>
                <a:cubicBezTo>
                  <a:pt x="2229183" y="474232"/>
                  <a:pt x="2229183" y="474232"/>
                  <a:pt x="2229183" y="474232"/>
                </a:cubicBezTo>
                <a:cubicBezTo>
                  <a:pt x="2221343" y="468992"/>
                  <a:pt x="2216116" y="461132"/>
                  <a:pt x="2208276" y="455892"/>
                </a:cubicBezTo>
                <a:cubicBezTo>
                  <a:pt x="2203049" y="450652"/>
                  <a:pt x="2195209" y="445412"/>
                  <a:pt x="2187369" y="440171"/>
                </a:cubicBezTo>
                <a:cubicBezTo>
                  <a:pt x="2166462" y="424451"/>
                  <a:pt x="2166462" y="424451"/>
                  <a:pt x="2166462" y="424451"/>
                </a:cubicBezTo>
                <a:cubicBezTo>
                  <a:pt x="2140329" y="411351"/>
                  <a:pt x="2140329" y="411351"/>
                  <a:pt x="2140329" y="411351"/>
                </a:cubicBezTo>
                <a:cubicBezTo>
                  <a:pt x="2129876" y="403491"/>
                  <a:pt x="2129876" y="403491"/>
                  <a:pt x="2129876" y="403491"/>
                </a:cubicBezTo>
                <a:cubicBezTo>
                  <a:pt x="2116809" y="398250"/>
                  <a:pt x="2116809" y="398250"/>
                  <a:pt x="2116809" y="398250"/>
                </a:cubicBezTo>
                <a:cubicBezTo>
                  <a:pt x="2101129" y="390390"/>
                  <a:pt x="2085449" y="379910"/>
                  <a:pt x="2067155" y="374670"/>
                </a:cubicBezTo>
                <a:cubicBezTo>
                  <a:pt x="2048862" y="366810"/>
                  <a:pt x="2033182" y="358949"/>
                  <a:pt x="2014889" y="351089"/>
                </a:cubicBezTo>
                <a:cubicBezTo>
                  <a:pt x="1988755" y="343229"/>
                  <a:pt x="1988755" y="343229"/>
                  <a:pt x="1988755" y="343229"/>
                </a:cubicBezTo>
                <a:cubicBezTo>
                  <a:pt x="1975688" y="337989"/>
                  <a:pt x="1975688" y="337989"/>
                  <a:pt x="1975688" y="337989"/>
                </a:cubicBezTo>
                <a:cubicBezTo>
                  <a:pt x="1962622" y="332749"/>
                  <a:pt x="1962622" y="332749"/>
                  <a:pt x="1962622" y="332749"/>
                </a:cubicBezTo>
                <a:cubicBezTo>
                  <a:pt x="1907741" y="317028"/>
                  <a:pt x="1907741" y="317028"/>
                  <a:pt x="1907741" y="317028"/>
                </a:cubicBezTo>
                <a:cubicBezTo>
                  <a:pt x="1852861" y="301308"/>
                  <a:pt x="1852861" y="301308"/>
                  <a:pt x="1852861" y="301308"/>
                </a:cubicBezTo>
                <a:cubicBezTo>
                  <a:pt x="1842408" y="298688"/>
                  <a:pt x="1831954" y="296068"/>
                  <a:pt x="1824114" y="293448"/>
                </a:cubicBezTo>
                <a:cubicBezTo>
                  <a:pt x="1795368" y="288208"/>
                  <a:pt x="1795368" y="288208"/>
                  <a:pt x="1795368" y="288208"/>
                </a:cubicBezTo>
                <a:cubicBezTo>
                  <a:pt x="1740487" y="277727"/>
                  <a:pt x="1740487" y="277727"/>
                  <a:pt x="1740487" y="277727"/>
                </a:cubicBezTo>
                <a:cubicBezTo>
                  <a:pt x="1719581" y="272487"/>
                  <a:pt x="1701287" y="269867"/>
                  <a:pt x="1682994" y="267247"/>
                </a:cubicBezTo>
                <a:cubicBezTo>
                  <a:pt x="1662087" y="264627"/>
                  <a:pt x="1643794" y="262007"/>
                  <a:pt x="1625500" y="259387"/>
                </a:cubicBezTo>
                <a:cubicBezTo>
                  <a:pt x="1568007" y="251527"/>
                  <a:pt x="1568007" y="251527"/>
                  <a:pt x="1568007" y="251527"/>
                </a:cubicBezTo>
                <a:cubicBezTo>
                  <a:pt x="1549713" y="248907"/>
                  <a:pt x="1528806" y="246286"/>
                  <a:pt x="1510513" y="246286"/>
                </a:cubicBezTo>
                <a:cubicBezTo>
                  <a:pt x="1424273" y="238426"/>
                  <a:pt x="1402713" y="236461"/>
                  <a:pt x="1397323" y="235970"/>
                </a:cubicBezTo>
                <a:lnTo>
                  <a:pt x="1396024" y="235851"/>
                </a:lnTo>
                <a:lnTo>
                  <a:pt x="1398139" y="235806"/>
                </a:lnTo>
                <a:cubicBezTo>
                  <a:pt x="1398139" y="235806"/>
                  <a:pt x="1398139" y="235806"/>
                  <a:pt x="1395526" y="235806"/>
                </a:cubicBezTo>
                <a:lnTo>
                  <a:pt x="1396024" y="235851"/>
                </a:lnTo>
                <a:lnTo>
                  <a:pt x="1352406" y="236789"/>
                </a:lnTo>
                <a:cubicBezTo>
                  <a:pt x="1337379" y="236461"/>
                  <a:pt x="1322352" y="235806"/>
                  <a:pt x="1306672" y="235806"/>
                </a:cubicBezTo>
                <a:cubicBezTo>
                  <a:pt x="1277925" y="235806"/>
                  <a:pt x="1246565" y="233186"/>
                  <a:pt x="1217819" y="233186"/>
                </a:cubicBezTo>
                <a:cubicBezTo>
                  <a:pt x="1173392" y="230566"/>
                  <a:pt x="1173392" y="230566"/>
                  <a:pt x="1173392" y="230566"/>
                </a:cubicBezTo>
                <a:cubicBezTo>
                  <a:pt x="1128965" y="225326"/>
                  <a:pt x="1128965" y="225326"/>
                  <a:pt x="1128965" y="225326"/>
                </a:cubicBezTo>
                <a:cubicBezTo>
                  <a:pt x="1100218" y="222706"/>
                  <a:pt x="1068858" y="220086"/>
                  <a:pt x="1040111" y="217466"/>
                </a:cubicBezTo>
                <a:cubicBezTo>
                  <a:pt x="1011364" y="214846"/>
                  <a:pt x="980004" y="212226"/>
                  <a:pt x="951257" y="206985"/>
                </a:cubicBezTo>
                <a:cubicBezTo>
                  <a:pt x="922511" y="204365"/>
                  <a:pt x="893764" y="199125"/>
                  <a:pt x="865017" y="196505"/>
                </a:cubicBezTo>
                <a:cubicBezTo>
                  <a:pt x="833657" y="191265"/>
                  <a:pt x="804910" y="188645"/>
                  <a:pt x="776163" y="183405"/>
                </a:cubicBezTo>
                <a:cubicBezTo>
                  <a:pt x="687310" y="167684"/>
                  <a:pt x="687310" y="167684"/>
                  <a:pt x="687310" y="167684"/>
                </a:cubicBezTo>
                <a:cubicBezTo>
                  <a:pt x="601069" y="151964"/>
                  <a:pt x="601069" y="151964"/>
                  <a:pt x="601069" y="151964"/>
                </a:cubicBezTo>
                <a:cubicBezTo>
                  <a:pt x="572322" y="146724"/>
                  <a:pt x="543576" y="138864"/>
                  <a:pt x="514829" y="133624"/>
                </a:cubicBezTo>
                <a:cubicBezTo>
                  <a:pt x="486082" y="128383"/>
                  <a:pt x="457335" y="120523"/>
                  <a:pt x="428589" y="115283"/>
                </a:cubicBezTo>
                <a:cubicBezTo>
                  <a:pt x="342348" y="94323"/>
                  <a:pt x="342348" y="94323"/>
                  <a:pt x="342348" y="94323"/>
                </a:cubicBezTo>
                <a:cubicBezTo>
                  <a:pt x="297921" y="83842"/>
                  <a:pt x="297921" y="83842"/>
                  <a:pt x="297921" y="83842"/>
                </a:cubicBezTo>
                <a:cubicBezTo>
                  <a:pt x="256108" y="73362"/>
                  <a:pt x="256108" y="73362"/>
                  <a:pt x="256108" y="73362"/>
                </a:cubicBezTo>
                <a:cubicBezTo>
                  <a:pt x="169867" y="49781"/>
                  <a:pt x="169867" y="49781"/>
                  <a:pt x="169867" y="49781"/>
                </a:cubicBezTo>
                <a:cubicBezTo>
                  <a:pt x="141121" y="41921"/>
                  <a:pt x="112374" y="34061"/>
                  <a:pt x="83627" y="26201"/>
                </a:cubicBezTo>
                <a:cubicBezTo>
                  <a:pt x="0" y="0"/>
                  <a:pt x="0" y="0"/>
                  <a:pt x="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400" dirty="0">
              <a:solidFill>
                <a:schemeClr val="tx1"/>
              </a:solidFill>
              <a:latin typeface="Lato Light" panose="020F0502020204030203" pitchFamily="34" charset="0"/>
            </a:endParaRPr>
          </a:p>
        </p:txBody>
      </p:sp>
      <p:sp>
        <p:nvSpPr>
          <p:cNvPr id="36" name="Freeform 6">
            <a:extLst>
              <a:ext uri="{FF2B5EF4-FFF2-40B4-BE49-F238E27FC236}">
                <a16:creationId xmlns:a16="http://schemas.microsoft.com/office/drawing/2014/main" id="{5E735138-2010-1D49-9C88-D841D4C8FF5D}"/>
              </a:ext>
            </a:extLst>
          </p:cNvPr>
          <p:cNvSpPr>
            <a:spLocks/>
          </p:cNvSpPr>
          <p:nvPr/>
        </p:nvSpPr>
        <p:spPr bwMode="auto">
          <a:xfrm rot="514439">
            <a:off x="2505017" y="1879773"/>
            <a:ext cx="2657777" cy="806480"/>
          </a:xfrm>
          <a:custGeom>
            <a:avLst/>
            <a:gdLst>
              <a:gd name="T0" fmla="*/ 787 w 810"/>
              <a:gd name="T1" fmla="*/ 129 h 245"/>
              <a:gd name="T2" fmla="*/ 765 w 810"/>
              <a:gd name="T3" fmla="*/ 133 h 245"/>
              <a:gd name="T4" fmla="*/ 742 w 810"/>
              <a:gd name="T5" fmla="*/ 135 h 245"/>
              <a:gd name="T6" fmla="*/ 719 w 810"/>
              <a:gd name="T7" fmla="*/ 137 h 245"/>
              <a:gd name="T8" fmla="*/ 689 w 810"/>
              <a:gd name="T9" fmla="*/ 138 h 245"/>
              <a:gd name="T10" fmla="*/ 658 w 810"/>
              <a:gd name="T11" fmla="*/ 138 h 245"/>
              <a:gd name="T12" fmla="*/ 598 w 810"/>
              <a:gd name="T13" fmla="*/ 134 h 245"/>
              <a:gd name="T14" fmla="*/ 537 w 810"/>
              <a:gd name="T15" fmla="*/ 128 h 245"/>
              <a:gd name="T16" fmla="*/ 522 w 810"/>
              <a:gd name="T17" fmla="*/ 126 h 245"/>
              <a:gd name="T18" fmla="*/ 505 w 810"/>
              <a:gd name="T19" fmla="*/ 124 h 245"/>
              <a:gd name="T20" fmla="*/ 472 w 810"/>
              <a:gd name="T21" fmla="*/ 126 h 245"/>
              <a:gd name="T22" fmla="*/ 408 w 810"/>
              <a:gd name="T23" fmla="*/ 153 h 245"/>
              <a:gd name="T24" fmla="*/ 389 w 810"/>
              <a:gd name="T25" fmla="*/ 165 h 245"/>
              <a:gd name="T26" fmla="*/ 374 w 810"/>
              <a:gd name="T27" fmla="*/ 144 h 245"/>
              <a:gd name="T28" fmla="*/ 357 w 810"/>
              <a:gd name="T29" fmla="*/ 125 h 245"/>
              <a:gd name="T30" fmla="*/ 332 w 810"/>
              <a:gd name="T31" fmla="*/ 104 h 245"/>
              <a:gd name="T32" fmla="*/ 297 w 810"/>
              <a:gd name="T33" fmla="*/ 82 h 245"/>
              <a:gd name="T34" fmla="*/ 276 w 810"/>
              <a:gd name="T35" fmla="*/ 70 h 245"/>
              <a:gd name="T36" fmla="*/ 232 w 810"/>
              <a:gd name="T37" fmla="*/ 51 h 245"/>
              <a:gd name="T38" fmla="*/ 186 w 810"/>
              <a:gd name="T39" fmla="*/ 36 h 245"/>
              <a:gd name="T40" fmla="*/ 171 w 810"/>
              <a:gd name="T41" fmla="*/ 31 h 245"/>
              <a:gd name="T42" fmla="*/ 140 w 810"/>
              <a:gd name="T43" fmla="*/ 23 h 245"/>
              <a:gd name="T44" fmla="*/ 94 w 810"/>
              <a:gd name="T45" fmla="*/ 13 h 245"/>
              <a:gd name="T46" fmla="*/ 63 w 810"/>
              <a:gd name="T47" fmla="*/ 8 h 245"/>
              <a:gd name="T48" fmla="*/ 0 w 810"/>
              <a:gd name="T49" fmla="*/ 0 h 245"/>
              <a:gd name="T50" fmla="*/ 61 w 810"/>
              <a:gd name="T51" fmla="*/ 17 h 245"/>
              <a:gd name="T52" fmla="*/ 91 w 810"/>
              <a:gd name="T53" fmla="*/ 25 h 245"/>
              <a:gd name="T54" fmla="*/ 150 w 810"/>
              <a:gd name="T55" fmla="*/ 45 h 245"/>
              <a:gd name="T56" fmla="*/ 172 w 810"/>
              <a:gd name="T57" fmla="*/ 53 h 245"/>
              <a:gd name="T58" fmla="*/ 208 w 810"/>
              <a:gd name="T59" fmla="*/ 67 h 245"/>
              <a:gd name="T60" fmla="*/ 236 w 810"/>
              <a:gd name="T61" fmla="*/ 80 h 245"/>
              <a:gd name="T62" fmla="*/ 276 w 810"/>
              <a:gd name="T63" fmla="*/ 102 h 245"/>
              <a:gd name="T64" fmla="*/ 289 w 810"/>
              <a:gd name="T65" fmla="*/ 110 h 245"/>
              <a:gd name="T66" fmla="*/ 325 w 810"/>
              <a:gd name="T67" fmla="*/ 137 h 245"/>
              <a:gd name="T68" fmla="*/ 345 w 810"/>
              <a:gd name="T69" fmla="*/ 158 h 245"/>
              <a:gd name="T70" fmla="*/ 354 w 810"/>
              <a:gd name="T71" fmla="*/ 169 h 245"/>
              <a:gd name="T72" fmla="*/ 368 w 810"/>
              <a:gd name="T73" fmla="*/ 193 h 245"/>
              <a:gd name="T74" fmla="*/ 372 w 810"/>
              <a:gd name="T75" fmla="*/ 232 h 245"/>
              <a:gd name="T76" fmla="*/ 372 w 810"/>
              <a:gd name="T77" fmla="*/ 242 h 245"/>
              <a:gd name="T78" fmla="*/ 405 w 810"/>
              <a:gd name="T79" fmla="*/ 245 h 245"/>
              <a:gd name="T80" fmla="*/ 407 w 810"/>
              <a:gd name="T81" fmla="*/ 234 h 245"/>
              <a:gd name="T82" fmla="*/ 414 w 810"/>
              <a:gd name="T83" fmla="*/ 196 h 245"/>
              <a:gd name="T84" fmla="*/ 476 w 810"/>
              <a:gd name="T85" fmla="*/ 155 h 245"/>
              <a:gd name="T86" fmla="*/ 490 w 810"/>
              <a:gd name="T87" fmla="*/ 153 h 245"/>
              <a:gd name="T88" fmla="*/ 512 w 810"/>
              <a:gd name="T89" fmla="*/ 152 h 245"/>
              <a:gd name="T90" fmla="*/ 523 w 810"/>
              <a:gd name="T91" fmla="*/ 153 h 245"/>
              <a:gd name="T92" fmla="*/ 526 w 810"/>
              <a:gd name="T93" fmla="*/ 153 h 245"/>
              <a:gd name="T94" fmla="*/ 527 w 810"/>
              <a:gd name="T95" fmla="*/ 153 h 245"/>
              <a:gd name="T96" fmla="*/ 526 w 810"/>
              <a:gd name="T97" fmla="*/ 153 h 245"/>
              <a:gd name="T98" fmla="*/ 565 w 810"/>
              <a:gd name="T99" fmla="*/ 156 h 245"/>
              <a:gd name="T100" fmla="*/ 628 w 810"/>
              <a:gd name="T101" fmla="*/ 157 h 245"/>
              <a:gd name="T102" fmla="*/ 690 w 810"/>
              <a:gd name="T103" fmla="*/ 153 h 245"/>
              <a:gd name="T104" fmla="*/ 721 w 810"/>
              <a:gd name="T105" fmla="*/ 149 h 245"/>
              <a:gd name="T106" fmla="*/ 744 w 810"/>
              <a:gd name="T107" fmla="*/ 145 h 245"/>
              <a:gd name="T108" fmla="*/ 766 w 810"/>
              <a:gd name="T109" fmla="*/ 140 h 245"/>
              <a:gd name="T110" fmla="*/ 789 w 810"/>
              <a:gd name="T111" fmla="*/ 133 h 245"/>
              <a:gd name="T112" fmla="*/ 810 w 810"/>
              <a:gd name="T113" fmla="*/ 124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10" h="245">
                <a:moveTo>
                  <a:pt x="795" y="127"/>
                </a:moveTo>
                <a:cubicBezTo>
                  <a:pt x="787" y="129"/>
                  <a:pt x="787" y="129"/>
                  <a:pt x="787" y="129"/>
                </a:cubicBezTo>
                <a:cubicBezTo>
                  <a:pt x="780" y="130"/>
                  <a:pt x="780" y="130"/>
                  <a:pt x="780" y="130"/>
                </a:cubicBezTo>
                <a:cubicBezTo>
                  <a:pt x="765" y="133"/>
                  <a:pt x="765" y="133"/>
                  <a:pt x="765" y="133"/>
                </a:cubicBezTo>
                <a:cubicBezTo>
                  <a:pt x="750" y="135"/>
                  <a:pt x="750" y="135"/>
                  <a:pt x="750" y="135"/>
                </a:cubicBezTo>
                <a:cubicBezTo>
                  <a:pt x="742" y="135"/>
                  <a:pt x="742" y="135"/>
                  <a:pt x="742" y="135"/>
                </a:cubicBezTo>
                <a:cubicBezTo>
                  <a:pt x="734" y="136"/>
                  <a:pt x="734" y="136"/>
                  <a:pt x="734" y="136"/>
                </a:cubicBezTo>
                <a:cubicBezTo>
                  <a:pt x="719" y="137"/>
                  <a:pt x="719" y="137"/>
                  <a:pt x="719" y="137"/>
                </a:cubicBezTo>
                <a:cubicBezTo>
                  <a:pt x="714" y="137"/>
                  <a:pt x="709" y="138"/>
                  <a:pt x="704" y="138"/>
                </a:cubicBezTo>
                <a:cubicBezTo>
                  <a:pt x="699" y="138"/>
                  <a:pt x="694" y="138"/>
                  <a:pt x="689" y="138"/>
                </a:cubicBezTo>
                <a:cubicBezTo>
                  <a:pt x="674" y="138"/>
                  <a:pt x="674" y="138"/>
                  <a:pt x="674" y="138"/>
                </a:cubicBezTo>
                <a:cubicBezTo>
                  <a:pt x="668" y="138"/>
                  <a:pt x="663" y="138"/>
                  <a:pt x="658" y="138"/>
                </a:cubicBezTo>
                <a:cubicBezTo>
                  <a:pt x="648" y="138"/>
                  <a:pt x="638" y="137"/>
                  <a:pt x="628" y="137"/>
                </a:cubicBezTo>
                <a:cubicBezTo>
                  <a:pt x="618" y="136"/>
                  <a:pt x="608" y="135"/>
                  <a:pt x="598" y="134"/>
                </a:cubicBezTo>
                <a:cubicBezTo>
                  <a:pt x="587" y="134"/>
                  <a:pt x="577" y="133"/>
                  <a:pt x="567" y="132"/>
                </a:cubicBezTo>
                <a:cubicBezTo>
                  <a:pt x="557" y="130"/>
                  <a:pt x="547" y="129"/>
                  <a:pt x="537" y="128"/>
                </a:cubicBezTo>
                <a:cubicBezTo>
                  <a:pt x="530" y="127"/>
                  <a:pt x="530" y="127"/>
                  <a:pt x="530" y="127"/>
                </a:cubicBezTo>
                <a:cubicBezTo>
                  <a:pt x="522" y="126"/>
                  <a:pt x="522" y="126"/>
                  <a:pt x="522" y="126"/>
                </a:cubicBezTo>
                <a:cubicBezTo>
                  <a:pt x="519" y="125"/>
                  <a:pt x="517" y="125"/>
                  <a:pt x="514" y="125"/>
                </a:cubicBezTo>
                <a:cubicBezTo>
                  <a:pt x="505" y="124"/>
                  <a:pt x="505" y="124"/>
                  <a:pt x="505" y="124"/>
                </a:cubicBezTo>
                <a:cubicBezTo>
                  <a:pt x="500" y="124"/>
                  <a:pt x="494" y="124"/>
                  <a:pt x="489" y="124"/>
                </a:cubicBezTo>
                <a:cubicBezTo>
                  <a:pt x="483" y="125"/>
                  <a:pt x="478" y="125"/>
                  <a:pt x="472" y="126"/>
                </a:cubicBezTo>
                <a:cubicBezTo>
                  <a:pt x="461" y="127"/>
                  <a:pt x="450" y="130"/>
                  <a:pt x="439" y="134"/>
                </a:cubicBezTo>
                <a:cubicBezTo>
                  <a:pt x="428" y="139"/>
                  <a:pt x="417" y="145"/>
                  <a:pt x="408" y="153"/>
                </a:cubicBezTo>
                <a:cubicBezTo>
                  <a:pt x="402" y="159"/>
                  <a:pt x="397" y="165"/>
                  <a:pt x="392" y="172"/>
                </a:cubicBezTo>
                <a:cubicBezTo>
                  <a:pt x="391" y="170"/>
                  <a:pt x="390" y="167"/>
                  <a:pt x="389" y="165"/>
                </a:cubicBezTo>
                <a:cubicBezTo>
                  <a:pt x="386" y="160"/>
                  <a:pt x="383" y="155"/>
                  <a:pt x="379" y="151"/>
                </a:cubicBezTo>
                <a:cubicBezTo>
                  <a:pt x="378" y="149"/>
                  <a:pt x="376" y="146"/>
                  <a:pt x="374" y="144"/>
                </a:cubicBezTo>
                <a:cubicBezTo>
                  <a:pt x="369" y="137"/>
                  <a:pt x="369" y="137"/>
                  <a:pt x="369" y="137"/>
                </a:cubicBezTo>
                <a:cubicBezTo>
                  <a:pt x="365" y="133"/>
                  <a:pt x="361" y="129"/>
                  <a:pt x="357" y="125"/>
                </a:cubicBezTo>
                <a:cubicBezTo>
                  <a:pt x="353" y="121"/>
                  <a:pt x="349" y="118"/>
                  <a:pt x="345" y="114"/>
                </a:cubicBezTo>
                <a:cubicBezTo>
                  <a:pt x="340" y="110"/>
                  <a:pt x="336" y="107"/>
                  <a:pt x="332" y="104"/>
                </a:cubicBezTo>
                <a:cubicBezTo>
                  <a:pt x="323" y="97"/>
                  <a:pt x="314" y="91"/>
                  <a:pt x="304" y="86"/>
                </a:cubicBezTo>
                <a:cubicBezTo>
                  <a:pt x="297" y="82"/>
                  <a:pt x="297" y="82"/>
                  <a:pt x="297" y="82"/>
                </a:cubicBezTo>
                <a:cubicBezTo>
                  <a:pt x="295" y="80"/>
                  <a:pt x="293" y="79"/>
                  <a:pt x="290" y="78"/>
                </a:cubicBezTo>
                <a:cubicBezTo>
                  <a:pt x="285" y="75"/>
                  <a:pt x="281" y="73"/>
                  <a:pt x="276" y="70"/>
                </a:cubicBezTo>
                <a:cubicBezTo>
                  <a:pt x="266" y="66"/>
                  <a:pt x="256" y="61"/>
                  <a:pt x="246" y="57"/>
                </a:cubicBezTo>
                <a:cubicBezTo>
                  <a:pt x="241" y="55"/>
                  <a:pt x="237" y="53"/>
                  <a:pt x="232" y="51"/>
                </a:cubicBezTo>
                <a:cubicBezTo>
                  <a:pt x="217" y="45"/>
                  <a:pt x="217" y="45"/>
                  <a:pt x="217" y="45"/>
                </a:cubicBezTo>
                <a:cubicBezTo>
                  <a:pt x="207" y="42"/>
                  <a:pt x="196" y="39"/>
                  <a:pt x="186" y="36"/>
                </a:cubicBezTo>
                <a:cubicBezTo>
                  <a:pt x="179" y="33"/>
                  <a:pt x="179" y="33"/>
                  <a:pt x="179" y="33"/>
                </a:cubicBezTo>
                <a:cubicBezTo>
                  <a:pt x="171" y="31"/>
                  <a:pt x="171" y="31"/>
                  <a:pt x="171" y="31"/>
                </a:cubicBezTo>
                <a:cubicBezTo>
                  <a:pt x="156" y="27"/>
                  <a:pt x="156" y="27"/>
                  <a:pt x="156" y="27"/>
                </a:cubicBezTo>
                <a:cubicBezTo>
                  <a:pt x="150" y="26"/>
                  <a:pt x="145" y="24"/>
                  <a:pt x="140" y="23"/>
                </a:cubicBezTo>
                <a:cubicBezTo>
                  <a:pt x="125" y="20"/>
                  <a:pt x="125" y="20"/>
                  <a:pt x="125" y="20"/>
                </a:cubicBezTo>
                <a:cubicBezTo>
                  <a:pt x="114" y="17"/>
                  <a:pt x="104" y="15"/>
                  <a:pt x="94" y="13"/>
                </a:cubicBezTo>
                <a:cubicBezTo>
                  <a:pt x="78" y="10"/>
                  <a:pt x="78" y="10"/>
                  <a:pt x="78" y="10"/>
                </a:cubicBezTo>
                <a:cubicBezTo>
                  <a:pt x="63" y="8"/>
                  <a:pt x="63" y="8"/>
                  <a:pt x="63" y="8"/>
                </a:cubicBezTo>
                <a:cubicBezTo>
                  <a:pt x="52" y="6"/>
                  <a:pt x="42" y="5"/>
                  <a:pt x="31" y="3"/>
                </a:cubicBezTo>
                <a:cubicBezTo>
                  <a:pt x="21" y="2"/>
                  <a:pt x="10" y="1"/>
                  <a:pt x="0" y="0"/>
                </a:cubicBezTo>
                <a:cubicBezTo>
                  <a:pt x="10" y="3"/>
                  <a:pt x="20" y="6"/>
                  <a:pt x="30" y="8"/>
                </a:cubicBezTo>
                <a:cubicBezTo>
                  <a:pt x="41" y="11"/>
                  <a:pt x="51" y="14"/>
                  <a:pt x="61" y="17"/>
                </a:cubicBezTo>
                <a:cubicBezTo>
                  <a:pt x="76" y="21"/>
                  <a:pt x="76" y="21"/>
                  <a:pt x="76" y="21"/>
                </a:cubicBezTo>
                <a:cubicBezTo>
                  <a:pt x="91" y="25"/>
                  <a:pt x="91" y="25"/>
                  <a:pt x="91" y="25"/>
                </a:cubicBezTo>
                <a:cubicBezTo>
                  <a:pt x="101" y="29"/>
                  <a:pt x="111" y="31"/>
                  <a:pt x="121" y="35"/>
                </a:cubicBezTo>
                <a:cubicBezTo>
                  <a:pt x="130" y="38"/>
                  <a:pt x="140" y="41"/>
                  <a:pt x="150" y="45"/>
                </a:cubicBezTo>
                <a:cubicBezTo>
                  <a:pt x="165" y="50"/>
                  <a:pt x="165" y="50"/>
                  <a:pt x="165" y="50"/>
                </a:cubicBezTo>
                <a:cubicBezTo>
                  <a:pt x="172" y="53"/>
                  <a:pt x="172" y="53"/>
                  <a:pt x="172" y="53"/>
                </a:cubicBezTo>
                <a:cubicBezTo>
                  <a:pt x="179" y="56"/>
                  <a:pt x="179" y="56"/>
                  <a:pt x="179" y="56"/>
                </a:cubicBezTo>
                <a:cubicBezTo>
                  <a:pt x="189" y="59"/>
                  <a:pt x="199" y="63"/>
                  <a:pt x="208" y="67"/>
                </a:cubicBezTo>
                <a:cubicBezTo>
                  <a:pt x="222" y="73"/>
                  <a:pt x="222" y="73"/>
                  <a:pt x="222" y="73"/>
                </a:cubicBezTo>
                <a:cubicBezTo>
                  <a:pt x="236" y="80"/>
                  <a:pt x="236" y="80"/>
                  <a:pt x="236" y="80"/>
                </a:cubicBezTo>
                <a:cubicBezTo>
                  <a:pt x="245" y="84"/>
                  <a:pt x="254" y="89"/>
                  <a:pt x="263" y="94"/>
                </a:cubicBezTo>
                <a:cubicBezTo>
                  <a:pt x="268" y="96"/>
                  <a:pt x="272" y="99"/>
                  <a:pt x="276" y="102"/>
                </a:cubicBezTo>
                <a:cubicBezTo>
                  <a:pt x="279" y="103"/>
                  <a:pt x="281" y="104"/>
                  <a:pt x="283" y="106"/>
                </a:cubicBezTo>
                <a:cubicBezTo>
                  <a:pt x="289" y="110"/>
                  <a:pt x="289" y="110"/>
                  <a:pt x="289" y="110"/>
                </a:cubicBezTo>
                <a:cubicBezTo>
                  <a:pt x="298" y="115"/>
                  <a:pt x="306" y="121"/>
                  <a:pt x="314" y="127"/>
                </a:cubicBezTo>
                <a:cubicBezTo>
                  <a:pt x="317" y="130"/>
                  <a:pt x="321" y="133"/>
                  <a:pt x="325" y="137"/>
                </a:cubicBezTo>
                <a:cubicBezTo>
                  <a:pt x="329" y="140"/>
                  <a:pt x="332" y="143"/>
                  <a:pt x="336" y="147"/>
                </a:cubicBezTo>
                <a:cubicBezTo>
                  <a:pt x="339" y="151"/>
                  <a:pt x="343" y="154"/>
                  <a:pt x="345" y="158"/>
                </a:cubicBezTo>
                <a:cubicBezTo>
                  <a:pt x="350" y="163"/>
                  <a:pt x="350" y="163"/>
                  <a:pt x="350" y="163"/>
                </a:cubicBezTo>
                <a:cubicBezTo>
                  <a:pt x="351" y="165"/>
                  <a:pt x="353" y="167"/>
                  <a:pt x="354" y="169"/>
                </a:cubicBezTo>
                <a:cubicBezTo>
                  <a:pt x="357" y="173"/>
                  <a:pt x="359" y="177"/>
                  <a:pt x="362" y="181"/>
                </a:cubicBezTo>
                <a:cubicBezTo>
                  <a:pt x="364" y="185"/>
                  <a:pt x="366" y="189"/>
                  <a:pt x="368" y="193"/>
                </a:cubicBezTo>
                <a:cubicBezTo>
                  <a:pt x="371" y="201"/>
                  <a:pt x="373" y="209"/>
                  <a:pt x="374" y="217"/>
                </a:cubicBezTo>
                <a:cubicBezTo>
                  <a:pt x="373" y="222"/>
                  <a:pt x="373" y="227"/>
                  <a:pt x="372" y="232"/>
                </a:cubicBezTo>
                <a:cubicBezTo>
                  <a:pt x="372" y="235"/>
                  <a:pt x="372" y="238"/>
                  <a:pt x="372" y="241"/>
                </a:cubicBezTo>
                <a:cubicBezTo>
                  <a:pt x="372" y="241"/>
                  <a:pt x="372" y="241"/>
                  <a:pt x="372" y="242"/>
                </a:cubicBezTo>
                <a:cubicBezTo>
                  <a:pt x="376" y="241"/>
                  <a:pt x="380" y="240"/>
                  <a:pt x="385" y="240"/>
                </a:cubicBezTo>
                <a:cubicBezTo>
                  <a:pt x="392" y="240"/>
                  <a:pt x="399" y="242"/>
                  <a:pt x="405" y="245"/>
                </a:cubicBezTo>
                <a:cubicBezTo>
                  <a:pt x="405" y="244"/>
                  <a:pt x="406" y="244"/>
                  <a:pt x="406" y="244"/>
                </a:cubicBezTo>
                <a:cubicBezTo>
                  <a:pt x="406" y="240"/>
                  <a:pt x="406" y="237"/>
                  <a:pt x="407" y="234"/>
                </a:cubicBezTo>
                <a:cubicBezTo>
                  <a:pt x="407" y="229"/>
                  <a:pt x="407" y="224"/>
                  <a:pt x="406" y="218"/>
                </a:cubicBezTo>
                <a:cubicBezTo>
                  <a:pt x="408" y="211"/>
                  <a:pt x="411" y="203"/>
                  <a:pt x="414" y="196"/>
                </a:cubicBezTo>
                <a:cubicBezTo>
                  <a:pt x="422" y="181"/>
                  <a:pt x="435" y="169"/>
                  <a:pt x="451" y="162"/>
                </a:cubicBezTo>
                <a:cubicBezTo>
                  <a:pt x="459" y="159"/>
                  <a:pt x="467" y="156"/>
                  <a:pt x="476" y="155"/>
                </a:cubicBezTo>
                <a:cubicBezTo>
                  <a:pt x="479" y="154"/>
                  <a:pt x="481" y="154"/>
                  <a:pt x="483" y="154"/>
                </a:cubicBezTo>
                <a:cubicBezTo>
                  <a:pt x="490" y="153"/>
                  <a:pt x="490" y="153"/>
                  <a:pt x="490" y="153"/>
                </a:cubicBezTo>
                <a:cubicBezTo>
                  <a:pt x="495" y="153"/>
                  <a:pt x="500" y="152"/>
                  <a:pt x="505" y="152"/>
                </a:cubicBezTo>
                <a:cubicBezTo>
                  <a:pt x="512" y="152"/>
                  <a:pt x="512" y="152"/>
                  <a:pt x="512" y="152"/>
                </a:cubicBezTo>
                <a:cubicBezTo>
                  <a:pt x="514" y="152"/>
                  <a:pt x="517" y="153"/>
                  <a:pt x="519" y="153"/>
                </a:cubicBezTo>
                <a:cubicBezTo>
                  <a:pt x="523" y="153"/>
                  <a:pt x="523" y="153"/>
                  <a:pt x="523" y="153"/>
                </a:cubicBezTo>
                <a:cubicBezTo>
                  <a:pt x="525" y="153"/>
                  <a:pt x="525" y="153"/>
                  <a:pt x="525" y="153"/>
                </a:cubicBezTo>
                <a:cubicBezTo>
                  <a:pt x="526" y="153"/>
                  <a:pt x="526" y="153"/>
                  <a:pt x="526" y="153"/>
                </a:cubicBezTo>
                <a:cubicBezTo>
                  <a:pt x="526" y="153"/>
                  <a:pt x="526" y="153"/>
                  <a:pt x="526" y="153"/>
                </a:cubicBezTo>
                <a:cubicBezTo>
                  <a:pt x="527" y="153"/>
                  <a:pt x="527" y="153"/>
                  <a:pt x="527" y="153"/>
                </a:cubicBezTo>
                <a:cubicBezTo>
                  <a:pt x="527" y="153"/>
                  <a:pt x="527" y="153"/>
                  <a:pt x="527" y="153"/>
                </a:cubicBezTo>
                <a:cubicBezTo>
                  <a:pt x="526" y="153"/>
                  <a:pt x="527" y="154"/>
                  <a:pt x="526" y="153"/>
                </a:cubicBezTo>
                <a:cubicBezTo>
                  <a:pt x="534" y="154"/>
                  <a:pt x="534" y="154"/>
                  <a:pt x="534" y="154"/>
                </a:cubicBezTo>
                <a:cubicBezTo>
                  <a:pt x="544" y="155"/>
                  <a:pt x="555" y="156"/>
                  <a:pt x="565" y="156"/>
                </a:cubicBezTo>
                <a:cubicBezTo>
                  <a:pt x="576" y="157"/>
                  <a:pt x="586" y="157"/>
                  <a:pt x="596" y="157"/>
                </a:cubicBezTo>
                <a:cubicBezTo>
                  <a:pt x="607" y="158"/>
                  <a:pt x="617" y="158"/>
                  <a:pt x="628" y="157"/>
                </a:cubicBezTo>
                <a:cubicBezTo>
                  <a:pt x="638" y="157"/>
                  <a:pt x="648" y="157"/>
                  <a:pt x="659" y="156"/>
                </a:cubicBezTo>
                <a:cubicBezTo>
                  <a:pt x="669" y="155"/>
                  <a:pt x="679" y="155"/>
                  <a:pt x="690" y="153"/>
                </a:cubicBezTo>
                <a:cubicBezTo>
                  <a:pt x="695" y="153"/>
                  <a:pt x="700" y="152"/>
                  <a:pt x="705" y="152"/>
                </a:cubicBezTo>
                <a:cubicBezTo>
                  <a:pt x="710" y="151"/>
                  <a:pt x="715" y="150"/>
                  <a:pt x="721" y="149"/>
                </a:cubicBezTo>
                <a:cubicBezTo>
                  <a:pt x="736" y="147"/>
                  <a:pt x="736" y="147"/>
                  <a:pt x="736" y="147"/>
                </a:cubicBezTo>
                <a:cubicBezTo>
                  <a:pt x="738" y="146"/>
                  <a:pt x="741" y="146"/>
                  <a:pt x="744" y="145"/>
                </a:cubicBezTo>
                <a:cubicBezTo>
                  <a:pt x="751" y="143"/>
                  <a:pt x="751" y="143"/>
                  <a:pt x="751" y="143"/>
                </a:cubicBezTo>
                <a:cubicBezTo>
                  <a:pt x="766" y="140"/>
                  <a:pt x="766" y="140"/>
                  <a:pt x="766" y="140"/>
                </a:cubicBezTo>
                <a:cubicBezTo>
                  <a:pt x="781" y="135"/>
                  <a:pt x="781" y="135"/>
                  <a:pt x="781" y="135"/>
                </a:cubicBezTo>
                <a:cubicBezTo>
                  <a:pt x="789" y="133"/>
                  <a:pt x="789" y="133"/>
                  <a:pt x="789" y="133"/>
                </a:cubicBezTo>
                <a:cubicBezTo>
                  <a:pt x="796" y="130"/>
                  <a:pt x="796" y="130"/>
                  <a:pt x="796" y="130"/>
                </a:cubicBezTo>
                <a:cubicBezTo>
                  <a:pt x="810" y="124"/>
                  <a:pt x="810" y="124"/>
                  <a:pt x="810" y="124"/>
                </a:cubicBezTo>
                <a:lnTo>
                  <a:pt x="795" y="127"/>
                </a:lnTo>
                <a:close/>
              </a:path>
            </a:pathLst>
          </a:custGeom>
          <a:solidFill>
            <a:schemeClr val="accent1"/>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37" name="Freeform 7">
            <a:extLst>
              <a:ext uri="{FF2B5EF4-FFF2-40B4-BE49-F238E27FC236}">
                <a16:creationId xmlns:a16="http://schemas.microsoft.com/office/drawing/2014/main" id="{1B653B40-D3C4-E742-A659-762AE00AE6D3}"/>
              </a:ext>
            </a:extLst>
          </p:cNvPr>
          <p:cNvSpPr>
            <a:spLocks/>
          </p:cNvSpPr>
          <p:nvPr/>
        </p:nvSpPr>
        <p:spPr bwMode="auto">
          <a:xfrm rot="91717">
            <a:off x="1396572" y="2639034"/>
            <a:ext cx="2378901" cy="550268"/>
          </a:xfrm>
          <a:custGeom>
            <a:avLst/>
            <a:gdLst>
              <a:gd name="T0" fmla="*/ 599 w 599"/>
              <a:gd name="T1" fmla="*/ 1 h 138"/>
              <a:gd name="T2" fmla="*/ 599 w 599"/>
              <a:gd name="T3" fmla="*/ 4 h 138"/>
              <a:gd name="T4" fmla="*/ 598 w 599"/>
              <a:gd name="T5" fmla="*/ 10 h 138"/>
              <a:gd name="T6" fmla="*/ 591 w 599"/>
              <a:gd name="T7" fmla="*/ 34 h 138"/>
              <a:gd name="T8" fmla="*/ 574 w 599"/>
              <a:gd name="T9" fmla="*/ 65 h 138"/>
              <a:gd name="T10" fmla="*/ 540 w 599"/>
              <a:gd name="T11" fmla="*/ 97 h 138"/>
              <a:gd name="T12" fmla="*/ 493 w 599"/>
              <a:gd name="T13" fmla="*/ 121 h 138"/>
              <a:gd name="T14" fmla="*/ 437 w 599"/>
              <a:gd name="T15" fmla="*/ 134 h 138"/>
              <a:gd name="T16" fmla="*/ 407 w 599"/>
              <a:gd name="T17" fmla="*/ 137 h 138"/>
              <a:gd name="T18" fmla="*/ 377 w 599"/>
              <a:gd name="T19" fmla="*/ 138 h 138"/>
              <a:gd name="T20" fmla="*/ 346 w 599"/>
              <a:gd name="T21" fmla="*/ 137 h 138"/>
              <a:gd name="T22" fmla="*/ 316 w 599"/>
              <a:gd name="T23" fmla="*/ 135 h 138"/>
              <a:gd name="T24" fmla="*/ 285 w 599"/>
              <a:gd name="T25" fmla="*/ 131 h 138"/>
              <a:gd name="T26" fmla="*/ 255 w 599"/>
              <a:gd name="T27" fmla="*/ 125 h 138"/>
              <a:gd name="T28" fmla="*/ 225 w 599"/>
              <a:gd name="T29" fmla="*/ 119 h 138"/>
              <a:gd name="T30" fmla="*/ 197 w 599"/>
              <a:gd name="T31" fmla="*/ 112 h 138"/>
              <a:gd name="T32" fmla="*/ 144 w 599"/>
              <a:gd name="T33" fmla="*/ 98 h 138"/>
              <a:gd name="T34" fmla="*/ 96 w 599"/>
              <a:gd name="T35" fmla="*/ 84 h 138"/>
              <a:gd name="T36" fmla="*/ 57 w 599"/>
              <a:gd name="T37" fmla="*/ 72 h 138"/>
              <a:gd name="T38" fmla="*/ 26 w 599"/>
              <a:gd name="T39" fmla="*/ 62 h 138"/>
              <a:gd name="T40" fmla="*/ 0 w 599"/>
              <a:gd name="T41" fmla="*/ 54 h 138"/>
              <a:gd name="T42" fmla="*/ 27 w 599"/>
              <a:gd name="T43" fmla="*/ 61 h 138"/>
              <a:gd name="T44" fmla="*/ 58 w 599"/>
              <a:gd name="T45" fmla="*/ 69 h 138"/>
              <a:gd name="T46" fmla="*/ 98 w 599"/>
              <a:gd name="T47" fmla="*/ 79 h 138"/>
              <a:gd name="T48" fmla="*/ 146 w 599"/>
              <a:gd name="T49" fmla="*/ 90 h 138"/>
              <a:gd name="T50" fmla="*/ 199 w 599"/>
              <a:gd name="T51" fmla="*/ 101 h 138"/>
              <a:gd name="T52" fmla="*/ 228 w 599"/>
              <a:gd name="T53" fmla="*/ 106 h 138"/>
              <a:gd name="T54" fmla="*/ 257 w 599"/>
              <a:gd name="T55" fmla="*/ 111 h 138"/>
              <a:gd name="T56" fmla="*/ 287 w 599"/>
              <a:gd name="T57" fmla="*/ 115 h 138"/>
              <a:gd name="T58" fmla="*/ 316 w 599"/>
              <a:gd name="T59" fmla="*/ 117 h 138"/>
              <a:gd name="T60" fmla="*/ 347 w 599"/>
              <a:gd name="T61" fmla="*/ 117 h 138"/>
              <a:gd name="T62" fmla="*/ 376 w 599"/>
              <a:gd name="T63" fmla="*/ 117 h 138"/>
              <a:gd name="T64" fmla="*/ 405 w 599"/>
              <a:gd name="T65" fmla="*/ 114 h 138"/>
              <a:gd name="T66" fmla="*/ 433 w 599"/>
              <a:gd name="T67" fmla="*/ 110 h 138"/>
              <a:gd name="T68" fmla="*/ 483 w 599"/>
              <a:gd name="T69" fmla="*/ 95 h 138"/>
              <a:gd name="T70" fmla="*/ 522 w 599"/>
              <a:gd name="T71" fmla="*/ 73 h 138"/>
              <a:gd name="T72" fmla="*/ 547 w 599"/>
              <a:gd name="T73" fmla="*/ 46 h 138"/>
              <a:gd name="T74" fmla="*/ 559 w 599"/>
              <a:gd name="T75" fmla="*/ 22 h 138"/>
              <a:gd name="T76" fmla="*/ 563 w 599"/>
              <a:gd name="T77" fmla="*/ 5 h 138"/>
              <a:gd name="T78" fmla="*/ 563 w 599"/>
              <a:gd name="T79" fmla="*/ 1 h 138"/>
              <a:gd name="T80" fmla="*/ 563 w 599"/>
              <a:gd name="T81" fmla="*/ 0 h 138"/>
              <a:gd name="T82" fmla="*/ 599 w 599"/>
              <a:gd name="T83" fmla="*/ 1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9" h="138">
                <a:moveTo>
                  <a:pt x="599" y="1"/>
                </a:moveTo>
                <a:cubicBezTo>
                  <a:pt x="599" y="1"/>
                  <a:pt x="599" y="2"/>
                  <a:pt x="599" y="4"/>
                </a:cubicBezTo>
                <a:cubicBezTo>
                  <a:pt x="599" y="5"/>
                  <a:pt x="598" y="7"/>
                  <a:pt x="598" y="10"/>
                </a:cubicBezTo>
                <a:cubicBezTo>
                  <a:pt x="597" y="16"/>
                  <a:pt x="595" y="24"/>
                  <a:pt x="591" y="34"/>
                </a:cubicBezTo>
                <a:cubicBezTo>
                  <a:pt x="588" y="43"/>
                  <a:pt x="582" y="54"/>
                  <a:pt x="574" y="65"/>
                </a:cubicBezTo>
                <a:cubicBezTo>
                  <a:pt x="565" y="77"/>
                  <a:pt x="554" y="88"/>
                  <a:pt x="540" y="97"/>
                </a:cubicBezTo>
                <a:cubicBezTo>
                  <a:pt x="526" y="107"/>
                  <a:pt x="510" y="115"/>
                  <a:pt x="493" y="121"/>
                </a:cubicBezTo>
                <a:cubicBezTo>
                  <a:pt x="475" y="127"/>
                  <a:pt x="456" y="132"/>
                  <a:pt x="437" y="134"/>
                </a:cubicBezTo>
                <a:cubicBezTo>
                  <a:pt x="427" y="136"/>
                  <a:pt x="417" y="136"/>
                  <a:pt x="407" y="137"/>
                </a:cubicBezTo>
                <a:cubicBezTo>
                  <a:pt x="397" y="138"/>
                  <a:pt x="387" y="138"/>
                  <a:pt x="377" y="138"/>
                </a:cubicBezTo>
                <a:cubicBezTo>
                  <a:pt x="366" y="138"/>
                  <a:pt x="356" y="137"/>
                  <a:pt x="346" y="137"/>
                </a:cubicBezTo>
                <a:cubicBezTo>
                  <a:pt x="336" y="136"/>
                  <a:pt x="326" y="136"/>
                  <a:pt x="316" y="135"/>
                </a:cubicBezTo>
                <a:cubicBezTo>
                  <a:pt x="305" y="134"/>
                  <a:pt x="295" y="132"/>
                  <a:pt x="285" y="131"/>
                </a:cubicBezTo>
                <a:cubicBezTo>
                  <a:pt x="274" y="129"/>
                  <a:pt x="264" y="127"/>
                  <a:pt x="255" y="125"/>
                </a:cubicBezTo>
                <a:cubicBezTo>
                  <a:pt x="245" y="123"/>
                  <a:pt x="235" y="121"/>
                  <a:pt x="225" y="119"/>
                </a:cubicBezTo>
                <a:cubicBezTo>
                  <a:pt x="216" y="117"/>
                  <a:pt x="206" y="115"/>
                  <a:pt x="197" y="112"/>
                </a:cubicBezTo>
                <a:cubicBezTo>
                  <a:pt x="179" y="107"/>
                  <a:pt x="161" y="103"/>
                  <a:pt x="144" y="98"/>
                </a:cubicBezTo>
                <a:cubicBezTo>
                  <a:pt x="127" y="93"/>
                  <a:pt x="111" y="89"/>
                  <a:pt x="96" y="84"/>
                </a:cubicBezTo>
                <a:cubicBezTo>
                  <a:pt x="82" y="80"/>
                  <a:pt x="69" y="76"/>
                  <a:pt x="57" y="72"/>
                </a:cubicBezTo>
                <a:cubicBezTo>
                  <a:pt x="45" y="68"/>
                  <a:pt x="35" y="65"/>
                  <a:pt x="26" y="62"/>
                </a:cubicBezTo>
                <a:cubicBezTo>
                  <a:pt x="9" y="57"/>
                  <a:pt x="0" y="54"/>
                  <a:pt x="0" y="54"/>
                </a:cubicBezTo>
                <a:cubicBezTo>
                  <a:pt x="0" y="54"/>
                  <a:pt x="9" y="57"/>
                  <a:pt x="27" y="61"/>
                </a:cubicBezTo>
                <a:cubicBezTo>
                  <a:pt x="35" y="63"/>
                  <a:pt x="46" y="66"/>
                  <a:pt x="58" y="69"/>
                </a:cubicBezTo>
                <a:cubicBezTo>
                  <a:pt x="70" y="72"/>
                  <a:pt x="83" y="76"/>
                  <a:pt x="98" y="79"/>
                </a:cubicBezTo>
                <a:cubicBezTo>
                  <a:pt x="113" y="82"/>
                  <a:pt x="129" y="86"/>
                  <a:pt x="146" y="90"/>
                </a:cubicBezTo>
                <a:cubicBezTo>
                  <a:pt x="163" y="94"/>
                  <a:pt x="181" y="97"/>
                  <a:pt x="199" y="101"/>
                </a:cubicBezTo>
                <a:cubicBezTo>
                  <a:pt x="209" y="103"/>
                  <a:pt x="218" y="104"/>
                  <a:pt x="228" y="106"/>
                </a:cubicBezTo>
                <a:cubicBezTo>
                  <a:pt x="237" y="108"/>
                  <a:pt x="247" y="110"/>
                  <a:pt x="257" y="111"/>
                </a:cubicBezTo>
                <a:cubicBezTo>
                  <a:pt x="267" y="112"/>
                  <a:pt x="277" y="113"/>
                  <a:pt x="287" y="115"/>
                </a:cubicBezTo>
                <a:cubicBezTo>
                  <a:pt x="297" y="115"/>
                  <a:pt x="307" y="116"/>
                  <a:pt x="316" y="117"/>
                </a:cubicBezTo>
                <a:cubicBezTo>
                  <a:pt x="326" y="117"/>
                  <a:pt x="336" y="117"/>
                  <a:pt x="347" y="117"/>
                </a:cubicBezTo>
                <a:cubicBezTo>
                  <a:pt x="356" y="117"/>
                  <a:pt x="366" y="117"/>
                  <a:pt x="376" y="117"/>
                </a:cubicBezTo>
                <a:cubicBezTo>
                  <a:pt x="386" y="116"/>
                  <a:pt x="396" y="115"/>
                  <a:pt x="405" y="114"/>
                </a:cubicBezTo>
                <a:cubicBezTo>
                  <a:pt x="414" y="113"/>
                  <a:pt x="424" y="112"/>
                  <a:pt x="433" y="110"/>
                </a:cubicBezTo>
                <a:cubicBezTo>
                  <a:pt x="451" y="107"/>
                  <a:pt x="468" y="102"/>
                  <a:pt x="483" y="95"/>
                </a:cubicBezTo>
                <a:cubicBezTo>
                  <a:pt x="498" y="89"/>
                  <a:pt x="511" y="81"/>
                  <a:pt x="522" y="73"/>
                </a:cubicBezTo>
                <a:cubicBezTo>
                  <a:pt x="533" y="64"/>
                  <a:pt x="541" y="55"/>
                  <a:pt x="547" y="46"/>
                </a:cubicBezTo>
                <a:cubicBezTo>
                  <a:pt x="553" y="37"/>
                  <a:pt x="557" y="29"/>
                  <a:pt x="559" y="22"/>
                </a:cubicBezTo>
                <a:cubicBezTo>
                  <a:pt x="561" y="15"/>
                  <a:pt x="562" y="9"/>
                  <a:pt x="563" y="5"/>
                </a:cubicBezTo>
                <a:cubicBezTo>
                  <a:pt x="563" y="3"/>
                  <a:pt x="563" y="2"/>
                  <a:pt x="563" y="1"/>
                </a:cubicBezTo>
                <a:cubicBezTo>
                  <a:pt x="563" y="1"/>
                  <a:pt x="563" y="0"/>
                  <a:pt x="563" y="0"/>
                </a:cubicBezTo>
                <a:lnTo>
                  <a:pt x="599" y="1"/>
                </a:lnTo>
                <a:close/>
              </a:path>
            </a:pathLst>
          </a:custGeom>
          <a:solidFill>
            <a:schemeClr val="accent1"/>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38" name="Freeform 27">
            <a:extLst>
              <a:ext uri="{FF2B5EF4-FFF2-40B4-BE49-F238E27FC236}">
                <a16:creationId xmlns:a16="http://schemas.microsoft.com/office/drawing/2014/main" id="{32E7D5A1-140E-2248-B99C-4F57C98A7DAB}"/>
              </a:ext>
            </a:extLst>
          </p:cNvPr>
          <p:cNvSpPr>
            <a:spLocks/>
          </p:cNvSpPr>
          <p:nvPr/>
        </p:nvSpPr>
        <p:spPr bwMode="auto">
          <a:xfrm rot="514439" flipH="1">
            <a:off x="1110933" y="2990918"/>
            <a:ext cx="1528771" cy="609210"/>
          </a:xfrm>
          <a:custGeom>
            <a:avLst/>
            <a:gdLst>
              <a:gd name="T0" fmla="*/ 30 w 506"/>
              <a:gd name="T1" fmla="*/ 0 h 201"/>
              <a:gd name="T2" fmla="*/ 33 w 506"/>
              <a:gd name="T3" fmla="*/ 4 h 201"/>
              <a:gd name="T4" fmla="*/ 43 w 506"/>
              <a:gd name="T5" fmla="*/ 17 h 201"/>
              <a:gd name="T6" fmla="*/ 60 w 506"/>
              <a:gd name="T7" fmla="*/ 36 h 201"/>
              <a:gd name="T8" fmla="*/ 84 w 506"/>
              <a:gd name="T9" fmla="*/ 58 h 201"/>
              <a:gd name="T10" fmla="*/ 116 w 506"/>
              <a:gd name="T11" fmla="*/ 82 h 201"/>
              <a:gd name="T12" fmla="*/ 154 w 506"/>
              <a:gd name="T13" fmla="*/ 107 h 201"/>
              <a:gd name="T14" fmla="*/ 174 w 506"/>
              <a:gd name="T15" fmla="*/ 118 h 201"/>
              <a:gd name="T16" fmla="*/ 196 w 506"/>
              <a:gd name="T17" fmla="*/ 129 h 201"/>
              <a:gd name="T18" fmla="*/ 219 w 506"/>
              <a:gd name="T19" fmla="*/ 139 h 201"/>
              <a:gd name="T20" fmla="*/ 231 w 506"/>
              <a:gd name="T21" fmla="*/ 144 h 201"/>
              <a:gd name="T22" fmla="*/ 242 w 506"/>
              <a:gd name="T23" fmla="*/ 148 h 201"/>
              <a:gd name="T24" fmla="*/ 254 w 506"/>
              <a:gd name="T25" fmla="*/ 153 h 201"/>
              <a:gd name="T26" fmla="*/ 266 w 506"/>
              <a:gd name="T27" fmla="*/ 157 h 201"/>
              <a:gd name="T28" fmla="*/ 290 w 506"/>
              <a:gd name="T29" fmla="*/ 165 h 201"/>
              <a:gd name="T30" fmla="*/ 313 w 506"/>
              <a:gd name="T31" fmla="*/ 171 h 201"/>
              <a:gd name="T32" fmla="*/ 325 w 506"/>
              <a:gd name="T33" fmla="*/ 175 h 201"/>
              <a:gd name="T34" fmla="*/ 337 w 506"/>
              <a:gd name="T35" fmla="*/ 177 h 201"/>
              <a:gd name="T36" fmla="*/ 381 w 506"/>
              <a:gd name="T37" fmla="*/ 187 h 201"/>
              <a:gd name="T38" fmla="*/ 422 w 506"/>
              <a:gd name="T39" fmla="*/ 193 h 201"/>
              <a:gd name="T40" fmla="*/ 440 w 506"/>
              <a:gd name="T41" fmla="*/ 195 h 201"/>
              <a:gd name="T42" fmla="*/ 456 w 506"/>
              <a:gd name="T43" fmla="*/ 197 h 201"/>
              <a:gd name="T44" fmla="*/ 471 w 506"/>
              <a:gd name="T45" fmla="*/ 198 h 201"/>
              <a:gd name="T46" fmla="*/ 483 w 506"/>
              <a:gd name="T47" fmla="*/ 199 h 201"/>
              <a:gd name="T48" fmla="*/ 506 w 506"/>
              <a:gd name="T49" fmla="*/ 201 h 201"/>
              <a:gd name="T50" fmla="*/ 483 w 506"/>
              <a:gd name="T51" fmla="*/ 201 h 201"/>
              <a:gd name="T52" fmla="*/ 471 w 506"/>
              <a:gd name="T53" fmla="*/ 201 h 201"/>
              <a:gd name="T54" fmla="*/ 456 w 506"/>
              <a:gd name="T55" fmla="*/ 200 h 201"/>
              <a:gd name="T56" fmla="*/ 439 w 506"/>
              <a:gd name="T57" fmla="*/ 200 h 201"/>
              <a:gd name="T58" fmla="*/ 421 w 506"/>
              <a:gd name="T59" fmla="*/ 199 h 201"/>
              <a:gd name="T60" fmla="*/ 380 w 506"/>
              <a:gd name="T61" fmla="*/ 195 h 201"/>
              <a:gd name="T62" fmla="*/ 334 w 506"/>
              <a:gd name="T63" fmla="*/ 188 h 201"/>
              <a:gd name="T64" fmla="*/ 322 w 506"/>
              <a:gd name="T65" fmla="*/ 186 h 201"/>
              <a:gd name="T66" fmla="*/ 310 w 506"/>
              <a:gd name="T67" fmla="*/ 184 h 201"/>
              <a:gd name="T68" fmla="*/ 286 w 506"/>
              <a:gd name="T69" fmla="*/ 179 h 201"/>
              <a:gd name="T70" fmla="*/ 261 w 506"/>
              <a:gd name="T71" fmla="*/ 173 h 201"/>
              <a:gd name="T72" fmla="*/ 249 w 506"/>
              <a:gd name="T73" fmla="*/ 169 h 201"/>
              <a:gd name="T74" fmla="*/ 236 w 506"/>
              <a:gd name="T75" fmla="*/ 165 h 201"/>
              <a:gd name="T76" fmla="*/ 224 w 506"/>
              <a:gd name="T77" fmla="*/ 162 h 201"/>
              <a:gd name="T78" fmla="*/ 212 w 506"/>
              <a:gd name="T79" fmla="*/ 157 h 201"/>
              <a:gd name="T80" fmla="*/ 188 w 506"/>
              <a:gd name="T81" fmla="*/ 149 h 201"/>
              <a:gd name="T82" fmla="*/ 164 w 506"/>
              <a:gd name="T83" fmla="*/ 139 h 201"/>
              <a:gd name="T84" fmla="*/ 142 w 506"/>
              <a:gd name="T85" fmla="*/ 128 h 201"/>
              <a:gd name="T86" fmla="*/ 101 w 506"/>
              <a:gd name="T87" fmla="*/ 106 h 201"/>
              <a:gd name="T88" fmla="*/ 66 w 506"/>
              <a:gd name="T89" fmla="*/ 82 h 201"/>
              <a:gd name="T90" fmla="*/ 38 w 506"/>
              <a:gd name="T91" fmla="*/ 59 h 201"/>
              <a:gd name="T92" fmla="*/ 17 w 506"/>
              <a:gd name="T93" fmla="*/ 40 h 201"/>
              <a:gd name="T94" fmla="*/ 5 w 506"/>
              <a:gd name="T95" fmla="*/ 26 h 201"/>
              <a:gd name="T96" fmla="*/ 0 w 506"/>
              <a:gd name="T97" fmla="*/ 20 h 201"/>
              <a:gd name="T98" fmla="*/ 30 w 506"/>
              <a:gd name="T99"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06" h="201">
                <a:moveTo>
                  <a:pt x="30" y="0"/>
                </a:moveTo>
                <a:cubicBezTo>
                  <a:pt x="30" y="0"/>
                  <a:pt x="31" y="1"/>
                  <a:pt x="33" y="4"/>
                </a:cubicBezTo>
                <a:cubicBezTo>
                  <a:pt x="35" y="7"/>
                  <a:pt x="38" y="12"/>
                  <a:pt x="43" y="17"/>
                </a:cubicBezTo>
                <a:cubicBezTo>
                  <a:pt x="47" y="22"/>
                  <a:pt x="53" y="29"/>
                  <a:pt x="60" y="36"/>
                </a:cubicBezTo>
                <a:cubicBezTo>
                  <a:pt x="67" y="43"/>
                  <a:pt x="75" y="50"/>
                  <a:pt x="84" y="58"/>
                </a:cubicBezTo>
                <a:cubicBezTo>
                  <a:pt x="94" y="66"/>
                  <a:pt x="104" y="74"/>
                  <a:pt x="116" y="82"/>
                </a:cubicBezTo>
                <a:cubicBezTo>
                  <a:pt x="128" y="91"/>
                  <a:pt x="140" y="99"/>
                  <a:pt x="154" y="107"/>
                </a:cubicBezTo>
                <a:cubicBezTo>
                  <a:pt x="160" y="111"/>
                  <a:pt x="167" y="114"/>
                  <a:pt x="174" y="118"/>
                </a:cubicBezTo>
                <a:cubicBezTo>
                  <a:pt x="182" y="122"/>
                  <a:pt x="189" y="125"/>
                  <a:pt x="196" y="129"/>
                </a:cubicBezTo>
                <a:cubicBezTo>
                  <a:pt x="204" y="132"/>
                  <a:pt x="211" y="136"/>
                  <a:pt x="219" y="139"/>
                </a:cubicBezTo>
                <a:cubicBezTo>
                  <a:pt x="231" y="144"/>
                  <a:pt x="231" y="144"/>
                  <a:pt x="231" y="144"/>
                </a:cubicBezTo>
                <a:cubicBezTo>
                  <a:pt x="242" y="148"/>
                  <a:pt x="242" y="148"/>
                  <a:pt x="242" y="148"/>
                </a:cubicBezTo>
                <a:cubicBezTo>
                  <a:pt x="254" y="153"/>
                  <a:pt x="254" y="153"/>
                  <a:pt x="254" y="153"/>
                </a:cubicBezTo>
                <a:cubicBezTo>
                  <a:pt x="266" y="157"/>
                  <a:pt x="266" y="157"/>
                  <a:pt x="266" y="157"/>
                </a:cubicBezTo>
                <a:cubicBezTo>
                  <a:pt x="274" y="160"/>
                  <a:pt x="282" y="162"/>
                  <a:pt x="290" y="165"/>
                </a:cubicBezTo>
                <a:cubicBezTo>
                  <a:pt x="298" y="167"/>
                  <a:pt x="305" y="169"/>
                  <a:pt x="313" y="171"/>
                </a:cubicBezTo>
                <a:cubicBezTo>
                  <a:pt x="317" y="172"/>
                  <a:pt x="321" y="173"/>
                  <a:pt x="325" y="175"/>
                </a:cubicBezTo>
                <a:cubicBezTo>
                  <a:pt x="329" y="175"/>
                  <a:pt x="333" y="176"/>
                  <a:pt x="337" y="177"/>
                </a:cubicBezTo>
                <a:cubicBezTo>
                  <a:pt x="352" y="181"/>
                  <a:pt x="367" y="184"/>
                  <a:pt x="381" y="187"/>
                </a:cubicBezTo>
                <a:cubicBezTo>
                  <a:pt x="396" y="189"/>
                  <a:pt x="409" y="191"/>
                  <a:pt x="422" y="193"/>
                </a:cubicBezTo>
                <a:cubicBezTo>
                  <a:pt x="428" y="194"/>
                  <a:pt x="434" y="195"/>
                  <a:pt x="440" y="195"/>
                </a:cubicBezTo>
                <a:cubicBezTo>
                  <a:pt x="446" y="196"/>
                  <a:pt x="451" y="196"/>
                  <a:pt x="456" y="197"/>
                </a:cubicBezTo>
                <a:cubicBezTo>
                  <a:pt x="461" y="198"/>
                  <a:pt x="466" y="198"/>
                  <a:pt x="471" y="198"/>
                </a:cubicBezTo>
                <a:cubicBezTo>
                  <a:pt x="475" y="199"/>
                  <a:pt x="479" y="199"/>
                  <a:pt x="483" y="199"/>
                </a:cubicBezTo>
                <a:cubicBezTo>
                  <a:pt x="498" y="200"/>
                  <a:pt x="506" y="201"/>
                  <a:pt x="506" y="201"/>
                </a:cubicBezTo>
                <a:cubicBezTo>
                  <a:pt x="506" y="201"/>
                  <a:pt x="498" y="201"/>
                  <a:pt x="483" y="201"/>
                </a:cubicBezTo>
                <a:cubicBezTo>
                  <a:pt x="479" y="201"/>
                  <a:pt x="475" y="201"/>
                  <a:pt x="471" y="201"/>
                </a:cubicBezTo>
                <a:cubicBezTo>
                  <a:pt x="466" y="201"/>
                  <a:pt x="461" y="200"/>
                  <a:pt x="456" y="200"/>
                </a:cubicBezTo>
                <a:cubicBezTo>
                  <a:pt x="451" y="200"/>
                  <a:pt x="445" y="200"/>
                  <a:pt x="439" y="200"/>
                </a:cubicBezTo>
                <a:cubicBezTo>
                  <a:pt x="434" y="199"/>
                  <a:pt x="428" y="199"/>
                  <a:pt x="421" y="199"/>
                </a:cubicBezTo>
                <a:cubicBezTo>
                  <a:pt x="408" y="198"/>
                  <a:pt x="395" y="196"/>
                  <a:pt x="380" y="195"/>
                </a:cubicBezTo>
                <a:cubicBezTo>
                  <a:pt x="366" y="193"/>
                  <a:pt x="350" y="191"/>
                  <a:pt x="334" y="188"/>
                </a:cubicBezTo>
                <a:cubicBezTo>
                  <a:pt x="330" y="188"/>
                  <a:pt x="326" y="187"/>
                  <a:pt x="322" y="186"/>
                </a:cubicBezTo>
                <a:cubicBezTo>
                  <a:pt x="318" y="186"/>
                  <a:pt x="314" y="185"/>
                  <a:pt x="310" y="184"/>
                </a:cubicBezTo>
                <a:cubicBezTo>
                  <a:pt x="302" y="182"/>
                  <a:pt x="294" y="181"/>
                  <a:pt x="286" y="179"/>
                </a:cubicBezTo>
                <a:cubicBezTo>
                  <a:pt x="278" y="177"/>
                  <a:pt x="269" y="175"/>
                  <a:pt x="261" y="173"/>
                </a:cubicBezTo>
                <a:cubicBezTo>
                  <a:pt x="257" y="171"/>
                  <a:pt x="253" y="170"/>
                  <a:pt x="249" y="169"/>
                </a:cubicBezTo>
                <a:cubicBezTo>
                  <a:pt x="236" y="165"/>
                  <a:pt x="236" y="165"/>
                  <a:pt x="236" y="165"/>
                </a:cubicBezTo>
                <a:cubicBezTo>
                  <a:pt x="232" y="164"/>
                  <a:pt x="228" y="163"/>
                  <a:pt x="224" y="162"/>
                </a:cubicBezTo>
                <a:cubicBezTo>
                  <a:pt x="212" y="157"/>
                  <a:pt x="212" y="157"/>
                  <a:pt x="212" y="157"/>
                </a:cubicBezTo>
                <a:cubicBezTo>
                  <a:pt x="204" y="155"/>
                  <a:pt x="196" y="152"/>
                  <a:pt x="188" y="149"/>
                </a:cubicBezTo>
                <a:cubicBezTo>
                  <a:pt x="180" y="145"/>
                  <a:pt x="172" y="142"/>
                  <a:pt x="164" y="139"/>
                </a:cubicBezTo>
                <a:cubicBezTo>
                  <a:pt x="157" y="135"/>
                  <a:pt x="149" y="132"/>
                  <a:pt x="142" y="128"/>
                </a:cubicBezTo>
                <a:cubicBezTo>
                  <a:pt x="127" y="121"/>
                  <a:pt x="114" y="113"/>
                  <a:pt x="101" y="106"/>
                </a:cubicBezTo>
                <a:cubicBezTo>
                  <a:pt x="88" y="98"/>
                  <a:pt x="76" y="90"/>
                  <a:pt x="66" y="82"/>
                </a:cubicBezTo>
                <a:cubicBezTo>
                  <a:pt x="55" y="74"/>
                  <a:pt x="46" y="67"/>
                  <a:pt x="38" y="59"/>
                </a:cubicBezTo>
                <a:cubicBezTo>
                  <a:pt x="29" y="52"/>
                  <a:pt x="23" y="46"/>
                  <a:pt x="17" y="40"/>
                </a:cubicBezTo>
                <a:cubicBezTo>
                  <a:pt x="12" y="34"/>
                  <a:pt x="8" y="29"/>
                  <a:pt x="5" y="26"/>
                </a:cubicBezTo>
                <a:cubicBezTo>
                  <a:pt x="2" y="23"/>
                  <a:pt x="0" y="20"/>
                  <a:pt x="0" y="20"/>
                </a:cubicBezTo>
                <a:lnTo>
                  <a:pt x="30" y="0"/>
                </a:lnTo>
                <a:close/>
              </a:path>
            </a:pathLst>
          </a:custGeom>
          <a:solidFill>
            <a:schemeClr val="accent1"/>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39" name="Freeform 27">
            <a:extLst>
              <a:ext uri="{FF2B5EF4-FFF2-40B4-BE49-F238E27FC236}">
                <a16:creationId xmlns:a16="http://schemas.microsoft.com/office/drawing/2014/main" id="{25D528D1-2532-BC46-89D6-6601FB2533DE}"/>
              </a:ext>
            </a:extLst>
          </p:cNvPr>
          <p:cNvSpPr>
            <a:spLocks/>
          </p:cNvSpPr>
          <p:nvPr/>
        </p:nvSpPr>
        <p:spPr bwMode="auto">
          <a:xfrm rot="12048572">
            <a:off x="1347733" y="2472150"/>
            <a:ext cx="1177517" cy="469237"/>
          </a:xfrm>
          <a:custGeom>
            <a:avLst/>
            <a:gdLst>
              <a:gd name="T0" fmla="*/ 30 w 506"/>
              <a:gd name="T1" fmla="*/ 0 h 201"/>
              <a:gd name="T2" fmla="*/ 33 w 506"/>
              <a:gd name="T3" fmla="*/ 4 h 201"/>
              <a:gd name="T4" fmla="*/ 43 w 506"/>
              <a:gd name="T5" fmla="*/ 17 h 201"/>
              <a:gd name="T6" fmla="*/ 60 w 506"/>
              <a:gd name="T7" fmla="*/ 36 h 201"/>
              <a:gd name="T8" fmla="*/ 84 w 506"/>
              <a:gd name="T9" fmla="*/ 58 h 201"/>
              <a:gd name="T10" fmla="*/ 116 w 506"/>
              <a:gd name="T11" fmla="*/ 82 h 201"/>
              <a:gd name="T12" fmla="*/ 154 w 506"/>
              <a:gd name="T13" fmla="*/ 107 h 201"/>
              <a:gd name="T14" fmla="*/ 174 w 506"/>
              <a:gd name="T15" fmla="*/ 118 h 201"/>
              <a:gd name="T16" fmla="*/ 196 w 506"/>
              <a:gd name="T17" fmla="*/ 129 h 201"/>
              <a:gd name="T18" fmla="*/ 219 w 506"/>
              <a:gd name="T19" fmla="*/ 139 h 201"/>
              <a:gd name="T20" fmla="*/ 231 w 506"/>
              <a:gd name="T21" fmla="*/ 144 h 201"/>
              <a:gd name="T22" fmla="*/ 242 w 506"/>
              <a:gd name="T23" fmla="*/ 148 h 201"/>
              <a:gd name="T24" fmla="*/ 254 w 506"/>
              <a:gd name="T25" fmla="*/ 153 h 201"/>
              <a:gd name="T26" fmla="*/ 266 w 506"/>
              <a:gd name="T27" fmla="*/ 157 h 201"/>
              <a:gd name="T28" fmla="*/ 290 w 506"/>
              <a:gd name="T29" fmla="*/ 165 h 201"/>
              <a:gd name="T30" fmla="*/ 313 w 506"/>
              <a:gd name="T31" fmla="*/ 171 h 201"/>
              <a:gd name="T32" fmla="*/ 325 w 506"/>
              <a:gd name="T33" fmla="*/ 175 h 201"/>
              <a:gd name="T34" fmla="*/ 337 w 506"/>
              <a:gd name="T35" fmla="*/ 177 h 201"/>
              <a:gd name="T36" fmla="*/ 381 w 506"/>
              <a:gd name="T37" fmla="*/ 187 h 201"/>
              <a:gd name="T38" fmla="*/ 422 w 506"/>
              <a:gd name="T39" fmla="*/ 193 h 201"/>
              <a:gd name="T40" fmla="*/ 440 w 506"/>
              <a:gd name="T41" fmla="*/ 195 h 201"/>
              <a:gd name="T42" fmla="*/ 456 w 506"/>
              <a:gd name="T43" fmla="*/ 197 h 201"/>
              <a:gd name="T44" fmla="*/ 471 w 506"/>
              <a:gd name="T45" fmla="*/ 198 h 201"/>
              <a:gd name="T46" fmla="*/ 483 w 506"/>
              <a:gd name="T47" fmla="*/ 199 h 201"/>
              <a:gd name="T48" fmla="*/ 506 w 506"/>
              <a:gd name="T49" fmla="*/ 201 h 201"/>
              <a:gd name="T50" fmla="*/ 483 w 506"/>
              <a:gd name="T51" fmla="*/ 201 h 201"/>
              <a:gd name="T52" fmla="*/ 471 w 506"/>
              <a:gd name="T53" fmla="*/ 201 h 201"/>
              <a:gd name="T54" fmla="*/ 456 w 506"/>
              <a:gd name="T55" fmla="*/ 200 h 201"/>
              <a:gd name="T56" fmla="*/ 439 w 506"/>
              <a:gd name="T57" fmla="*/ 200 h 201"/>
              <a:gd name="T58" fmla="*/ 421 w 506"/>
              <a:gd name="T59" fmla="*/ 199 h 201"/>
              <a:gd name="T60" fmla="*/ 380 w 506"/>
              <a:gd name="T61" fmla="*/ 195 h 201"/>
              <a:gd name="T62" fmla="*/ 334 w 506"/>
              <a:gd name="T63" fmla="*/ 188 h 201"/>
              <a:gd name="T64" fmla="*/ 322 w 506"/>
              <a:gd name="T65" fmla="*/ 186 h 201"/>
              <a:gd name="T66" fmla="*/ 310 w 506"/>
              <a:gd name="T67" fmla="*/ 184 h 201"/>
              <a:gd name="T68" fmla="*/ 286 w 506"/>
              <a:gd name="T69" fmla="*/ 179 h 201"/>
              <a:gd name="T70" fmla="*/ 261 w 506"/>
              <a:gd name="T71" fmla="*/ 173 h 201"/>
              <a:gd name="T72" fmla="*/ 249 w 506"/>
              <a:gd name="T73" fmla="*/ 169 h 201"/>
              <a:gd name="T74" fmla="*/ 236 w 506"/>
              <a:gd name="T75" fmla="*/ 165 h 201"/>
              <a:gd name="T76" fmla="*/ 224 w 506"/>
              <a:gd name="T77" fmla="*/ 162 h 201"/>
              <a:gd name="T78" fmla="*/ 212 w 506"/>
              <a:gd name="T79" fmla="*/ 157 h 201"/>
              <a:gd name="T80" fmla="*/ 188 w 506"/>
              <a:gd name="T81" fmla="*/ 149 h 201"/>
              <a:gd name="T82" fmla="*/ 164 w 506"/>
              <a:gd name="T83" fmla="*/ 139 h 201"/>
              <a:gd name="T84" fmla="*/ 142 w 506"/>
              <a:gd name="T85" fmla="*/ 128 h 201"/>
              <a:gd name="T86" fmla="*/ 101 w 506"/>
              <a:gd name="T87" fmla="*/ 106 h 201"/>
              <a:gd name="T88" fmla="*/ 66 w 506"/>
              <a:gd name="T89" fmla="*/ 82 h 201"/>
              <a:gd name="T90" fmla="*/ 38 w 506"/>
              <a:gd name="T91" fmla="*/ 59 h 201"/>
              <a:gd name="T92" fmla="*/ 17 w 506"/>
              <a:gd name="T93" fmla="*/ 40 h 201"/>
              <a:gd name="T94" fmla="*/ 5 w 506"/>
              <a:gd name="T95" fmla="*/ 26 h 201"/>
              <a:gd name="T96" fmla="*/ 0 w 506"/>
              <a:gd name="T97" fmla="*/ 20 h 201"/>
              <a:gd name="T98" fmla="*/ 30 w 506"/>
              <a:gd name="T99"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06" h="201">
                <a:moveTo>
                  <a:pt x="30" y="0"/>
                </a:moveTo>
                <a:cubicBezTo>
                  <a:pt x="30" y="0"/>
                  <a:pt x="31" y="1"/>
                  <a:pt x="33" y="4"/>
                </a:cubicBezTo>
                <a:cubicBezTo>
                  <a:pt x="35" y="7"/>
                  <a:pt x="38" y="12"/>
                  <a:pt x="43" y="17"/>
                </a:cubicBezTo>
                <a:cubicBezTo>
                  <a:pt x="47" y="22"/>
                  <a:pt x="53" y="29"/>
                  <a:pt x="60" y="36"/>
                </a:cubicBezTo>
                <a:cubicBezTo>
                  <a:pt x="67" y="43"/>
                  <a:pt x="75" y="50"/>
                  <a:pt x="84" y="58"/>
                </a:cubicBezTo>
                <a:cubicBezTo>
                  <a:pt x="94" y="66"/>
                  <a:pt x="104" y="74"/>
                  <a:pt x="116" y="82"/>
                </a:cubicBezTo>
                <a:cubicBezTo>
                  <a:pt x="128" y="91"/>
                  <a:pt x="140" y="99"/>
                  <a:pt x="154" y="107"/>
                </a:cubicBezTo>
                <a:cubicBezTo>
                  <a:pt x="160" y="111"/>
                  <a:pt x="167" y="114"/>
                  <a:pt x="174" y="118"/>
                </a:cubicBezTo>
                <a:cubicBezTo>
                  <a:pt x="182" y="122"/>
                  <a:pt x="189" y="125"/>
                  <a:pt x="196" y="129"/>
                </a:cubicBezTo>
                <a:cubicBezTo>
                  <a:pt x="204" y="132"/>
                  <a:pt x="211" y="136"/>
                  <a:pt x="219" y="139"/>
                </a:cubicBezTo>
                <a:cubicBezTo>
                  <a:pt x="231" y="144"/>
                  <a:pt x="231" y="144"/>
                  <a:pt x="231" y="144"/>
                </a:cubicBezTo>
                <a:cubicBezTo>
                  <a:pt x="242" y="148"/>
                  <a:pt x="242" y="148"/>
                  <a:pt x="242" y="148"/>
                </a:cubicBezTo>
                <a:cubicBezTo>
                  <a:pt x="254" y="153"/>
                  <a:pt x="254" y="153"/>
                  <a:pt x="254" y="153"/>
                </a:cubicBezTo>
                <a:cubicBezTo>
                  <a:pt x="266" y="157"/>
                  <a:pt x="266" y="157"/>
                  <a:pt x="266" y="157"/>
                </a:cubicBezTo>
                <a:cubicBezTo>
                  <a:pt x="274" y="160"/>
                  <a:pt x="282" y="162"/>
                  <a:pt x="290" y="165"/>
                </a:cubicBezTo>
                <a:cubicBezTo>
                  <a:pt x="298" y="167"/>
                  <a:pt x="305" y="169"/>
                  <a:pt x="313" y="171"/>
                </a:cubicBezTo>
                <a:cubicBezTo>
                  <a:pt x="317" y="172"/>
                  <a:pt x="321" y="173"/>
                  <a:pt x="325" y="175"/>
                </a:cubicBezTo>
                <a:cubicBezTo>
                  <a:pt x="329" y="175"/>
                  <a:pt x="333" y="176"/>
                  <a:pt x="337" y="177"/>
                </a:cubicBezTo>
                <a:cubicBezTo>
                  <a:pt x="352" y="181"/>
                  <a:pt x="367" y="184"/>
                  <a:pt x="381" y="187"/>
                </a:cubicBezTo>
                <a:cubicBezTo>
                  <a:pt x="396" y="189"/>
                  <a:pt x="409" y="191"/>
                  <a:pt x="422" y="193"/>
                </a:cubicBezTo>
                <a:cubicBezTo>
                  <a:pt x="428" y="194"/>
                  <a:pt x="434" y="195"/>
                  <a:pt x="440" y="195"/>
                </a:cubicBezTo>
                <a:cubicBezTo>
                  <a:pt x="446" y="196"/>
                  <a:pt x="451" y="196"/>
                  <a:pt x="456" y="197"/>
                </a:cubicBezTo>
                <a:cubicBezTo>
                  <a:pt x="461" y="198"/>
                  <a:pt x="466" y="198"/>
                  <a:pt x="471" y="198"/>
                </a:cubicBezTo>
                <a:cubicBezTo>
                  <a:pt x="475" y="199"/>
                  <a:pt x="479" y="199"/>
                  <a:pt x="483" y="199"/>
                </a:cubicBezTo>
                <a:cubicBezTo>
                  <a:pt x="498" y="200"/>
                  <a:pt x="506" y="201"/>
                  <a:pt x="506" y="201"/>
                </a:cubicBezTo>
                <a:cubicBezTo>
                  <a:pt x="506" y="201"/>
                  <a:pt x="498" y="201"/>
                  <a:pt x="483" y="201"/>
                </a:cubicBezTo>
                <a:cubicBezTo>
                  <a:pt x="479" y="201"/>
                  <a:pt x="475" y="201"/>
                  <a:pt x="471" y="201"/>
                </a:cubicBezTo>
                <a:cubicBezTo>
                  <a:pt x="466" y="201"/>
                  <a:pt x="461" y="200"/>
                  <a:pt x="456" y="200"/>
                </a:cubicBezTo>
                <a:cubicBezTo>
                  <a:pt x="451" y="200"/>
                  <a:pt x="445" y="200"/>
                  <a:pt x="439" y="200"/>
                </a:cubicBezTo>
                <a:cubicBezTo>
                  <a:pt x="434" y="199"/>
                  <a:pt x="428" y="199"/>
                  <a:pt x="421" y="199"/>
                </a:cubicBezTo>
                <a:cubicBezTo>
                  <a:pt x="408" y="198"/>
                  <a:pt x="395" y="196"/>
                  <a:pt x="380" y="195"/>
                </a:cubicBezTo>
                <a:cubicBezTo>
                  <a:pt x="366" y="193"/>
                  <a:pt x="350" y="191"/>
                  <a:pt x="334" y="188"/>
                </a:cubicBezTo>
                <a:cubicBezTo>
                  <a:pt x="330" y="188"/>
                  <a:pt x="326" y="187"/>
                  <a:pt x="322" y="186"/>
                </a:cubicBezTo>
                <a:cubicBezTo>
                  <a:pt x="318" y="186"/>
                  <a:pt x="314" y="185"/>
                  <a:pt x="310" y="184"/>
                </a:cubicBezTo>
                <a:cubicBezTo>
                  <a:pt x="302" y="182"/>
                  <a:pt x="294" y="181"/>
                  <a:pt x="286" y="179"/>
                </a:cubicBezTo>
                <a:cubicBezTo>
                  <a:pt x="278" y="177"/>
                  <a:pt x="269" y="175"/>
                  <a:pt x="261" y="173"/>
                </a:cubicBezTo>
                <a:cubicBezTo>
                  <a:pt x="257" y="171"/>
                  <a:pt x="253" y="170"/>
                  <a:pt x="249" y="169"/>
                </a:cubicBezTo>
                <a:cubicBezTo>
                  <a:pt x="236" y="165"/>
                  <a:pt x="236" y="165"/>
                  <a:pt x="236" y="165"/>
                </a:cubicBezTo>
                <a:cubicBezTo>
                  <a:pt x="232" y="164"/>
                  <a:pt x="228" y="163"/>
                  <a:pt x="224" y="162"/>
                </a:cubicBezTo>
                <a:cubicBezTo>
                  <a:pt x="212" y="157"/>
                  <a:pt x="212" y="157"/>
                  <a:pt x="212" y="157"/>
                </a:cubicBezTo>
                <a:cubicBezTo>
                  <a:pt x="204" y="155"/>
                  <a:pt x="196" y="152"/>
                  <a:pt x="188" y="149"/>
                </a:cubicBezTo>
                <a:cubicBezTo>
                  <a:pt x="180" y="145"/>
                  <a:pt x="172" y="142"/>
                  <a:pt x="164" y="139"/>
                </a:cubicBezTo>
                <a:cubicBezTo>
                  <a:pt x="157" y="135"/>
                  <a:pt x="149" y="132"/>
                  <a:pt x="142" y="128"/>
                </a:cubicBezTo>
                <a:cubicBezTo>
                  <a:pt x="127" y="121"/>
                  <a:pt x="114" y="113"/>
                  <a:pt x="101" y="106"/>
                </a:cubicBezTo>
                <a:cubicBezTo>
                  <a:pt x="88" y="98"/>
                  <a:pt x="76" y="90"/>
                  <a:pt x="66" y="82"/>
                </a:cubicBezTo>
                <a:cubicBezTo>
                  <a:pt x="55" y="74"/>
                  <a:pt x="46" y="67"/>
                  <a:pt x="38" y="59"/>
                </a:cubicBezTo>
                <a:cubicBezTo>
                  <a:pt x="29" y="52"/>
                  <a:pt x="23" y="46"/>
                  <a:pt x="17" y="40"/>
                </a:cubicBezTo>
                <a:cubicBezTo>
                  <a:pt x="12" y="34"/>
                  <a:pt x="8" y="29"/>
                  <a:pt x="5" y="26"/>
                </a:cubicBezTo>
                <a:cubicBezTo>
                  <a:pt x="2" y="23"/>
                  <a:pt x="0" y="20"/>
                  <a:pt x="0" y="20"/>
                </a:cubicBezTo>
                <a:lnTo>
                  <a:pt x="30" y="0"/>
                </a:lnTo>
                <a:close/>
              </a:path>
            </a:pathLst>
          </a:custGeom>
          <a:solidFill>
            <a:schemeClr val="accent1"/>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44" name="Freeform 73">
            <a:extLst>
              <a:ext uri="{FF2B5EF4-FFF2-40B4-BE49-F238E27FC236}">
                <a16:creationId xmlns:a16="http://schemas.microsoft.com/office/drawing/2014/main" id="{493DE8F4-B821-394E-BFDA-2D96AA95F016}"/>
              </a:ext>
            </a:extLst>
          </p:cNvPr>
          <p:cNvSpPr/>
          <p:nvPr/>
        </p:nvSpPr>
        <p:spPr>
          <a:xfrm rot="21329688">
            <a:off x="1330851" y="4672656"/>
            <a:ext cx="4112996" cy="851754"/>
          </a:xfrm>
          <a:custGeom>
            <a:avLst/>
            <a:gdLst>
              <a:gd name="connsiteX0" fmla="*/ 2972632 w 3079875"/>
              <a:gd name="connsiteY0" fmla="*/ 0 h 678366"/>
              <a:gd name="connsiteX1" fmla="*/ 3015210 w 3079875"/>
              <a:gd name="connsiteY1" fmla="*/ 56099 h 678366"/>
              <a:gd name="connsiteX2" fmla="*/ 3079875 w 3079875"/>
              <a:gd name="connsiteY2" fmla="*/ 112147 h 678366"/>
              <a:gd name="connsiteX3" fmla="*/ 2975632 w 3079875"/>
              <a:gd name="connsiteY3" fmla="*/ 140782 h 678366"/>
              <a:gd name="connsiteX4" fmla="*/ 2855879 w 3079875"/>
              <a:gd name="connsiteY4" fmla="*/ 169804 h 678366"/>
              <a:gd name="connsiteX5" fmla="*/ 2794940 w 3079875"/>
              <a:gd name="connsiteY5" fmla="*/ 180840 h 678366"/>
              <a:gd name="connsiteX6" fmla="*/ 2734001 w 3079875"/>
              <a:gd name="connsiteY6" fmla="*/ 191876 h 678366"/>
              <a:gd name="connsiteX7" fmla="*/ 2612123 w 3079875"/>
              <a:gd name="connsiteY7" fmla="*/ 213947 h 678366"/>
              <a:gd name="connsiteX8" fmla="*/ 2488120 w 3079875"/>
              <a:gd name="connsiteY8" fmla="*/ 229069 h 678366"/>
              <a:gd name="connsiteX9" fmla="*/ 2363054 w 3079875"/>
              <a:gd name="connsiteY9" fmla="*/ 240716 h 678366"/>
              <a:gd name="connsiteX10" fmla="*/ 2240385 w 3079875"/>
              <a:gd name="connsiteY10" fmla="*/ 247830 h 678366"/>
              <a:gd name="connsiteX11" fmla="*/ 2117716 w 3079875"/>
              <a:gd name="connsiteY11" fmla="*/ 254945 h 678366"/>
              <a:gd name="connsiteX12" fmla="*/ 1873712 w 3079875"/>
              <a:gd name="connsiteY12" fmla="*/ 261165 h 678366"/>
              <a:gd name="connsiteX13" fmla="*/ 1869190 w 3079875"/>
              <a:gd name="connsiteY13" fmla="*/ 258748 h 678366"/>
              <a:gd name="connsiteX14" fmla="*/ 1745730 w 3079875"/>
              <a:gd name="connsiteY14" fmla="*/ 250905 h 678366"/>
              <a:gd name="connsiteX15" fmla="*/ 1623333 w 3079875"/>
              <a:gd name="connsiteY15" fmla="*/ 246536 h 678366"/>
              <a:gd name="connsiteX16" fmla="*/ 1500935 w 3079875"/>
              <a:gd name="connsiteY16" fmla="*/ 242168 h 678366"/>
              <a:gd name="connsiteX17" fmla="*/ 1377204 w 3079875"/>
              <a:gd name="connsiteY17" fmla="*/ 245807 h 678366"/>
              <a:gd name="connsiteX18" fmla="*/ 1253472 w 3079875"/>
              <a:gd name="connsiteY18" fmla="*/ 249446 h 678366"/>
              <a:gd name="connsiteX19" fmla="*/ 1130803 w 3079875"/>
              <a:gd name="connsiteY19" fmla="*/ 256560 h 678366"/>
              <a:gd name="connsiteX20" fmla="*/ 1010259 w 3079875"/>
              <a:gd name="connsiteY20" fmla="*/ 270624 h 678366"/>
              <a:gd name="connsiteX21" fmla="*/ 886256 w 3079875"/>
              <a:gd name="connsiteY21" fmla="*/ 285746 h 678366"/>
              <a:gd name="connsiteX22" fmla="*/ 764378 w 3079875"/>
              <a:gd name="connsiteY22" fmla="*/ 307818 h 678366"/>
              <a:gd name="connsiteX23" fmla="*/ 704502 w 3079875"/>
              <a:gd name="connsiteY23" fmla="*/ 322329 h 678366"/>
              <a:gd name="connsiteX24" fmla="*/ 644626 w 3079875"/>
              <a:gd name="connsiteY24" fmla="*/ 336839 h 678366"/>
              <a:gd name="connsiteX25" fmla="*/ 584749 w 3079875"/>
              <a:gd name="connsiteY25" fmla="*/ 351350 h 678366"/>
              <a:gd name="connsiteX26" fmla="*/ 525936 w 3079875"/>
              <a:gd name="connsiteY26" fmla="*/ 369336 h 678366"/>
              <a:gd name="connsiteX27" fmla="*/ 468184 w 3079875"/>
              <a:gd name="connsiteY27" fmla="*/ 390797 h 678366"/>
              <a:gd name="connsiteX28" fmla="*/ 410433 w 3079875"/>
              <a:gd name="connsiteY28" fmla="*/ 412257 h 678366"/>
              <a:gd name="connsiteX29" fmla="*/ 352683 w 3079875"/>
              <a:gd name="connsiteY29" fmla="*/ 433718 h 678366"/>
              <a:gd name="connsiteX30" fmla="*/ 297057 w 3079875"/>
              <a:gd name="connsiteY30" fmla="*/ 462128 h 678366"/>
              <a:gd name="connsiteX31" fmla="*/ 190328 w 3079875"/>
              <a:gd name="connsiteY31" fmla="*/ 521366 h 678366"/>
              <a:gd name="connsiteX32" fmla="*/ 164776 w 3079875"/>
              <a:gd name="connsiteY32" fmla="*/ 536780 h 678366"/>
              <a:gd name="connsiteX33" fmla="*/ 140287 w 3079875"/>
              <a:gd name="connsiteY33" fmla="*/ 555668 h 678366"/>
              <a:gd name="connsiteX34" fmla="*/ 91309 w 3079875"/>
              <a:gd name="connsiteY34" fmla="*/ 593445 h 678366"/>
              <a:gd name="connsiteX35" fmla="*/ 43393 w 3079875"/>
              <a:gd name="connsiteY35" fmla="*/ 634697 h 678366"/>
              <a:gd name="connsiteX36" fmla="*/ 0 w 3079875"/>
              <a:gd name="connsiteY36" fmla="*/ 678366 h 678366"/>
              <a:gd name="connsiteX37" fmla="*/ 42331 w 3079875"/>
              <a:gd name="connsiteY37" fmla="*/ 631223 h 678366"/>
              <a:gd name="connsiteX38" fmla="*/ 85724 w 3079875"/>
              <a:gd name="connsiteY38" fmla="*/ 587554 h 678366"/>
              <a:gd name="connsiteX39" fmla="*/ 134702 w 3079875"/>
              <a:gd name="connsiteY39" fmla="*/ 549776 h 678366"/>
              <a:gd name="connsiteX40" fmla="*/ 159191 w 3079875"/>
              <a:gd name="connsiteY40" fmla="*/ 530888 h 678366"/>
              <a:gd name="connsiteX41" fmla="*/ 183680 w 3079875"/>
              <a:gd name="connsiteY41" fmla="*/ 511999 h 678366"/>
              <a:gd name="connsiteX42" fmla="*/ 288284 w 3079875"/>
              <a:gd name="connsiteY42" fmla="*/ 445812 h 678366"/>
              <a:gd name="connsiteX43" fmla="*/ 343910 w 3079875"/>
              <a:gd name="connsiteY43" fmla="*/ 417401 h 678366"/>
              <a:gd name="connsiteX44" fmla="*/ 404058 w 3079875"/>
              <a:gd name="connsiteY44" fmla="*/ 391408 h 678366"/>
              <a:gd name="connsiteX45" fmla="*/ 460746 w 3079875"/>
              <a:gd name="connsiteY45" fmla="*/ 366472 h 678366"/>
              <a:gd name="connsiteX46" fmla="*/ 518497 w 3079875"/>
              <a:gd name="connsiteY46" fmla="*/ 345012 h 678366"/>
              <a:gd name="connsiteX47" fmla="*/ 576248 w 3079875"/>
              <a:gd name="connsiteY47" fmla="*/ 323551 h 678366"/>
              <a:gd name="connsiteX48" fmla="*/ 635062 w 3079875"/>
              <a:gd name="connsiteY48" fmla="*/ 305565 h 678366"/>
              <a:gd name="connsiteX49" fmla="*/ 697335 w 3079875"/>
              <a:gd name="connsiteY49" fmla="*/ 286522 h 678366"/>
              <a:gd name="connsiteX50" fmla="*/ 757211 w 3079875"/>
              <a:gd name="connsiteY50" fmla="*/ 272011 h 678366"/>
              <a:gd name="connsiteX51" fmla="*/ 876964 w 3079875"/>
              <a:gd name="connsiteY51" fmla="*/ 242989 h 678366"/>
              <a:gd name="connsiteX52" fmla="*/ 1002302 w 3079875"/>
              <a:gd name="connsiteY52" fmla="*/ 219859 h 678366"/>
              <a:gd name="connsiteX53" fmla="*/ 1126305 w 3079875"/>
              <a:gd name="connsiteY53" fmla="*/ 204738 h 678366"/>
              <a:gd name="connsiteX54" fmla="*/ 1250308 w 3079875"/>
              <a:gd name="connsiteY54" fmla="*/ 189616 h 678366"/>
              <a:gd name="connsiteX55" fmla="*/ 1371915 w 3079875"/>
              <a:gd name="connsiteY55" fmla="*/ 179027 h 678366"/>
              <a:gd name="connsiteX56" fmla="*/ 1498043 w 3079875"/>
              <a:gd name="connsiteY56" fmla="*/ 170854 h 678366"/>
              <a:gd name="connsiteX57" fmla="*/ 1622837 w 3079875"/>
              <a:gd name="connsiteY57" fmla="*/ 170690 h 678366"/>
              <a:gd name="connsiteX58" fmla="*/ 1747632 w 3079875"/>
              <a:gd name="connsiteY58" fmla="*/ 170526 h 678366"/>
              <a:gd name="connsiteX59" fmla="*/ 1873489 w 3079875"/>
              <a:gd name="connsiteY59" fmla="*/ 173836 h 678366"/>
              <a:gd name="connsiteX60" fmla="*/ 1868966 w 3079875"/>
              <a:gd name="connsiteY60" fmla="*/ 171419 h 678366"/>
              <a:gd name="connsiteX61" fmla="*/ 2110845 w 3079875"/>
              <a:gd name="connsiteY61" fmla="*/ 158249 h 678366"/>
              <a:gd name="connsiteX62" fmla="*/ 2231388 w 3079875"/>
              <a:gd name="connsiteY62" fmla="*/ 144185 h 678366"/>
              <a:gd name="connsiteX63" fmla="*/ 2352995 w 3079875"/>
              <a:gd name="connsiteY63" fmla="*/ 133596 h 678366"/>
              <a:gd name="connsiteX64" fmla="*/ 2471413 w 3079875"/>
              <a:gd name="connsiteY64" fmla="*/ 112582 h 678366"/>
              <a:gd name="connsiteX65" fmla="*/ 2590894 w 3079875"/>
              <a:gd name="connsiteY65" fmla="*/ 95044 h 678366"/>
              <a:gd name="connsiteX66" fmla="*/ 2708250 w 3079875"/>
              <a:gd name="connsiteY66" fmla="*/ 70555 h 678366"/>
              <a:gd name="connsiteX67" fmla="*/ 2768126 w 3079875"/>
              <a:gd name="connsiteY67" fmla="*/ 56044 h 678366"/>
              <a:gd name="connsiteX68" fmla="*/ 2824543 w 3079875"/>
              <a:gd name="connsiteY68" fmla="*/ 42591 h 678366"/>
              <a:gd name="connsiteX69" fmla="*/ 2939773 w 3079875"/>
              <a:gd name="connsiteY69" fmla="*/ 11153 h 678366"/>
              <a:gd name="connsiteX70" fmla="*/ 2972632 w 3079875"/>
              <a:gd name="connsiteY70" fmla="*/ 0 h 67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3079875" h="678366">
                <a:moveTo>
                  <a:pt x="2972632" y="0"/>
                </a:moveTo>
                <a:lnTo>
                  <a:pt x="3015210" y="56099"/>
                </a:lnTo>
                <a:lnTo>
                  <a:pt x="3079875" y="112147"/>
                </a:lnTo>
                <a:lnTo>
                  <a:pt x="2975632" y="140782"/>
                </a:lnTo>
                <a:cubicBezTo>
                  <a:pt x="2937576" y="152420"/>
                  <a:pt x="2894997" y="161641"/>
                  <a:pt x="2855879" y="169804"/>
                </a:cubicBezTo>
                <a:cubicBezTo>
                  <a:pt x="2855879" y="169804"/>
                  <a:pt x="2855879" y="169804"/>
                  <a:pt x="2794940" y="180840"/>
                </a:cubicBezTo>
                <a:cubicBezTo>
                  <a:pt x="2774182" y="187188"/>
                  <a:pt x="2752362" y="190061"/>
                  <a:pt x="2734001" y="191876"/>
                </a:cubicBezTo>
                <a:cubicBezTo>
                  <a:pt x="2734001" y="191876"/>
                  <a:pt x="2734001" y="191876"/>
                  <a:pt x="2612123" y="213947"/>
                </a:cubicBezTo>
                <a:cubicBezTo>
                  <a:pt x="2568482" y="219693"/>
                  <a:pt x="2528301" y="224381"/>
                  <a:pt x="2488120" y="229069"/>
                </a:cubicBezTo>
                <a:cubicBezTo>
                  <a:pt x="2488120" y="229069"/>
                  <a:pt x="2488120" y="229069"/>
                  <a:pt x="2363054" y="240716"/>
                </a:cubicBezTo>
                <a:cubicBezTo>
                  <a:pt x="2322873" y="245404"/>
                  <a:pt x="2281629" y="246617"/>
                  <a:pt x="2240385" y="247830"/>
                </a:cubicBezTo>
                <a:cubicBezTo>
                  <a:pt x="2240385" y="247830"/>
                  <a:pt x="2240385" y="247830"/>
                  <a:pt x="2117716" y="254945"/>
                </a:cubicBezTo>
                <a:cubicBezTo>
                  <a:pt x="2117716" y="254945"/>
                  <a:pt x="2117716" y="254945"/>
                  <a:pt x="1873712" y="261165"/>
                </a:cubicBezTo>
                <a:cubicBezTo>
                  <a:pt x="1873712" y="261165"/>
                  <a:pt x="1873712" y="261165"/>
                  <a:pt x="1869190" y="258748"/>
                </a:cubicBezTo>
                <a:cubicBezTo>
                  <a:pt x="1826883" y="256486"/>
                  <a:pt x="1788036" y="253167"/>
                  <a:pt x="1745730" y="250905"/>
                </a:cubicBezTo>
                <a:cubicBezTo>
                  <a:pt x="1703424" y="248643"/>
                  <a:pt x="1664576" y="245323"/>
                  <a:pt x="1623333" y="246536"/>
                </a:cubicBezTo>
                <a:cubicBezTo>
                  <a:pt x="1581026" y="244274"/>
                  <a:pt x="1539782" y="245487"/>
                  <a:pt x="1500935" y="242168"/>
                </a:cubicBezTo>
                <a:cubicBezTo>
                  <a:pt x="1459691" y="243381"/>
                  <a:pt x="1418448" y="244594"/>
                  <a:pt x="1377204" y="245807"/>
                </a:cubicBezTo>
                <a:cubicBezTo>
                  <a:pt x="1335960" y="247020"/>
                  <a:pt x="1294716" y="248233"/>
                  <a:pt x="1253472" y="249446"/>
                </a:cubicBezTo>
                <a:cubicBezTo>
                  <a:pt x="1212228" y="250659"/>
                  <a:pt x="1172047" y="255347"/>
                  <a:pt x="1130803" y="256560"/>
                </a:cubicBezTo>
                <a:cubicBezTo>
                  <a:pt x="1090622" y="261248"/>
                  <a:pt x="1050441" y="265936"/>
                  <a:pt x="1010259" y="270624"/>
                </a:cubicBezTo>
                <a:cubicBezTo>
                  <a:pt x="966619" y="276370"/>
                  <a:pt x="926437" y="281058"/>
                  <a:pt x="886256" y="285746"/>
                </a:cubicBezTo>
                <a:cubicBezTo>
                  <a:pt x="847138" y="293909"/>
                  <a:pt x="803497" y="299655"/>
                  <a:pt x="764378" y="307818"/>
                </a:cubicBezTo>
                <a:cubicBezTo>
                  <a:pt x="743621" y="314166"/>
                  <a:pt x="725260" y="315981"/>
                  <a:pt x="704502" y="322329"/>
                </a:cubicBezTo>
                <a:cubicBezTo>
                  <a:pt x="687204" y="327619"/>
                  <a:pt x="665383" y="330492"/>
                  <a:pt x="644626" y="336839"/>
                </a:cubicBezTo>
                <a:cubicBezTo>
                  <a:pt x="644626" y="336839"/>
                  <a:pt x="644626" y="336839"/>
                  <a:pt x="584749" y="351350"/>
                </a:cubicBezTo>
                <a:cubicBezTo>
                  <a:pt x="584749" y="351350"/>
                  <a:pt x="584749" y="351350"/>
                  <a:pt x="525936" y="369336"/>
                </a:cubicBezTo>
                <a:cubicBezTo>
                  <a:pt x="505178" y="375684"/>
                  <a:pt x="487880" y="380974"/>
                  <a:pt x="468184" y="390797"/>
                </a:cubicBezTo>
                <a:cubicBezTo>
                  <a:pt x="447427" y="397144"/>
                  <a:pt x="430129" y="402434"/>
                  <a:pt x="410433" y="412257"/>
                </a:cubicBezTo>
                <a:cubicBezTo>
                  <a:pt x="393135" y="417547"/>
                  <a:pt x="372378" y="423895"/>
                  <a:pt x="352683" y="433718"/>
                </a:cubicBezTo>
                <a:cubicBezTo>
                  <a:pt x="352683" y="433718"/>
                  <a:pt x="352683" y="433718"/>
                  <a:pt x="297057" y="462128"/>
                </a:cubicBezTo>
                <a:cubicBezTo>
                  <a:pt x="261126" y="480716"/>
                  <a:pt x="225196" y="499303"/>
                  <a:pt x="190328" y="521366"/>
                </a:cubicBezTo>
                <a:cubicBezTo>
                  <a:pt x="190328" y="521366"/>
                  <a:pt x="190328" y="521366"/>
                  <a:pt x="164776" y="536780"/>
                </a:cubicBezTo>
                <a:cubicBezTo>
                  <a:pt x="164776" y="536780"/>
                  <a:pt x="164776" y="536780"/>
                  <a:pt x="140287" y="555668"/>
                </a:cubicBezTo>
                <a:cubicBezTo>
                  <a:pt x="121654" y="568966"/>
                  <a:pt x="105419" y="577731"/>
                  <a:pt x="91309" y="593445"/>
                </a:cubicBezTo>
                <a:cubicBezTo>
                  <a:pt x="76136" y="605685"/>
                  <a:pt x="57503" y="618983"/>
                  <a:pt x="43393" y="634697"/>
                </a:cubicBezTo>
                <a:cubicBezTo>
                  <a:pt x="43393" y="634697"/>
                  <a:pt x="43393" y="634697"/>
                  <a:pt x="0" y="678366"/>
                </a:cubicBezTo>
                <a:cubicBezTo>
                  <a:pt x="0" y="678366"/>
                  <a:pt x="0" y="678366"/>
                  <a:pt x="42331" y="631223"/>
                </a:cubicBezTo>
                <a:cubicBezTo>
                  <a:pt x="56441" y="615508"/>
                  <a:pt x="71613" y="603268"/>
                  <a:pt x="85724" y="587554"/>
                </a:cubicBezTo>
                <a:cubicBezTo>
                  <a:pt x="100897" y="575314"/>
                  <a:pt x="119529" y="562016"/>
                  <a:pt x="134702" y="549776"/>
                </a:cubicBezTo>
                <a:cubicBezTo>
                  <a:pt x="134702" y="549776"/>
                  <a:pt x="134702" y="549776"/>
                  <a:pt x="159191" y="530888"/>
                </a:cubicBezTo>
                <a:cubicBezTo>
                  <a:pt x="159191" y="530888"/>
                  <a:pt x="159191" y="530888"/>
                  <a:pt x="183680" y="511999"/>
                </a:cubicBezTo>
                <a:cubicBezTo>
                  <a:pt x="217485" y="486462"/>
                  <a:pt x="253416" y="467874"/>
                  <a:pt x="288284" y="445812"/>
                </a:cubicBezTo>
                <a:cubicBezTo>
                  <a:pt x="288284" y="445812"/>
                  <a:pt x="288284" y="445812"/>
                  <a:pt x="343910" y="417401"/>
                </a:cubicBezTo>
                <a:cubicBezTo>
                  <a:pt x="363605" y="407578"/>
                  <a:pt x="383300" y="397756"/>
                  <a:pt x="404058" y="391408"/>
                </a:cubicBezTo>
                <a:cubicBezTo>
                  <a:pt x="420293" y="382643"/>
                  <a:pt x="439988" y="372820"/>
                  <a:pt x="460746" y="366472"/>
                </a:cubicBezTo>
                <a:cubicBezTo>
                  <a:pt x="476981" y="357707"/>
                  <a:pt x="497739" y="351359"/>
                  <a:pt x="518497" y="345012"/>
                </a:cubicBezTo>
                <a:cubicBezTo>
                  <a:pt x="518497" y="345012"/>
                  <a:pt x="518497" y="345012"/>
                  <a:pt x="576248" y="323551"/>
                </a:cubicBezTo>
                <a:cubicBezTo>
                  <a:pt x="576248" y="323551"/>
                  <a:pt x="576248" y="323551"/>
                  <a:pt x="635062" y="305565"/>
                </a:cubicBezTo>
                <a:cubicBezTo>
                  <a:pt x="655819" y="299217"/>
                  <a:pt x="676577" y="292869"/>
                  <a:pt x="697335" y="286522"/>
                </a:cubicBezTo>
                <a:cubicBezTo>
                  <a:pt x="714633" y="281232"/>
                  <a:pt x="735391" y="274884"/>
                  <a:pt x="757211" y="272011"/>
                </a:cubicBezTo>
                <a:cubicBezTo>
                  <a:pt x="795267" y="260373"/>
                  <a:pt x="837845" y="251152"/>
                  <a:pt x="876964" y="242989"/>
                </a:cubicBezTo>
                <a:cubicBezTo>
                  <a:pt x="920605" y="237243"/>
                  <a:pt x="959723" y="229080"/>
                  <a:pt x="1002302" y="219859"/>
                </a:cubicBezTo>
                <a:cubicBezTo>
                  <a:pt x="1042483" y="215172"/>
                  <a:pt x="1082664" y="210484"/>
                  <a:pt x="1126305" y="204738"/>
                </a:cubicBezTo>
                <a:cubicBezTo>
                  <a:pt x="1166486" y="200050"/>
                  <a:pt x="1206667" y="195362"/>
                  <a:pt x="1250308" y="189616"/>
                </a:cubicBezTo>
                <a:cubicBezTo>
                  <a:pt x="1290489" y="184928"/>
                  <a:pt x="1331733" y="183715"/>
                  <a:pt x="1371915" y="179027"/>
                </a:cubicBezTo>
                <a:cubicBezTo>
                  <a:pt x="1416618" y="176755"/>
                  <a:pt x="1457862" y="175542"/>
                  <a:pt x="1498043" y="170854"/>
                </a:cubicBezTo>
                <a:cubicBezTo>
                  <a:pt x="1539287" y="169641"/>
                  <a:pt x="1580531" y="168428"/>
                  <a:pt x="1622837" y="170690"/>
                </a:cubicBezTo>
                <a:cubicBezTo>
                  <a:pt x="1664081" y="169477"/>
                  <a:pt x="1705325" y="168264"/>
                  <a:pt x="1747632" y="170526"/>
                </a:cubicBezTo>
                <a:cubicBezTo>
                  <a:pt x="1788876" y="169313"/>
                  <a:pt x="1831182" y="171575"/>
                  <a:pt x="1873489" y="173836"/>
                </a:cubicBezTo>
                <a:cubicBezTo>
                  <a:pt x="1873489" y="173836"/>
                  <a:pt x="1873489" y="173836"/>
                  <a:pt x="1868966" y="171419"/>
                </a:cubicBezTo>
                <a:cubicBezTo>
                  <a:pt x="1868966" y="171419"/>
                  <a:pt x="1868966" y="171419"/>
                  <a:pt x="2110845" y="158249"/>
                </a:cubicBezTo>
                <a:cubicBezTo>
                  <a:pt x="2110845" y="158249"/>
                  <a:pt x="2110845" y="158249"/>
                  <a:pt x="2231388" y="144185"/>
                </a:cubicBezTo>
                <a:cubicBezTo>
                  <a:pt x="2272632" y="142972"/>
                  <a:pt x="2312813" y="138284"/>
                  <a:pt x="2352995" y="133596"/>
                </a:cubicBezTo>
                <a:cubicBezTo>
                  <a:pt x="2352995" y="133596"/>
                  <a:pt x="2352995" y="133596"/>
                  <a:pt x="2471413" y="112582"/>
                </a:cubicBezTo>
                <a:cubicBezTo>
                  <a:pt x="2511594" y="107894"/>
                  <a:pt x="2551775" y="103206"/>
                  <a:pt x="2590894" y="95044"/>
                </a:cubicBezTo>
                <a:cubicBezTo>
                  <a:pt x="2590894" y="95044"/>
                  <a:pt x="2590894" y="95044"/>
                  <a:pt x="2708250" y="70555"/>
                </a:cubicBezTo>
                <a:cubicBezTo>
                  <a:pt x="2730070" y="67682"/>
                  <a:pt x="2747368" y="62392"/>
                  <a:pt x="2768126" y="56044"/>
                </a:cubicBezTo>
                <a:cubicBezTo>
                  <a:pt x="2768126" y="56044"/>
                  <a:pt x="2768126" y="56044"/>
                  <a:pt x="2824543" y="42591"/>
                </a:cubicBezTo>
                <a:cubicBezTo>
                  <a:pt x="2862599" y="30953"/>
                  <a:pt x="2901717" y="22791"/>
                  <a:pt x="2939773" y="11153"/>
                </a:cubicBezTo>
                <a:lnTo>
                  <a:pt x="2972632"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400" dirty="0">
              <a:solidFill>
                <a:schemeClr val="tx1"/>
              </a:solidFill>
              <a:latin typeface="Lato Light" panose="020F0502020204030203" pitchFamily="34" charset="0"/>
            </a:endParaRPr>
          </a:p>
        </p:txBody>
      </p:sp>
      <p:sp>
        <p:nvSpPr>
          <p:cNvPr id="45" name="Freeform 27">
            <a:extLst>
              <a:ext uri="{FF2B5EF4-FFF2-40B4-BE49-F238E27FC236}">
                <a16:creationId xmlns:a16="http://schemas.microsoft.com/office/drawing/2014/main" id="{D5CEB3DE-3A2A-AC49-A9AB-7641E6C0DECB}"/>
              </a:ext>
            </a:extLst>
          </p:cNvPr>
          <p:cNvSpPr>
            <a:spLocks/>
          </p:cNvSpPr>
          <p:nvPr/>
        </p:nvSpPr>
        <p:spPr bwMode="auto">
          <a:xfrm rot="21329688" flipH="1">
            <a:off x="2383364" y="4885264"/>
            <a:ext cx="1850601" cy="737458"/>
          </a:xfrm>
          <a:custGeom>
            <a:avLst/>
            <a:gdLst>
              <a:gd name="T0" fmla="*/ 30 w 506"/>
              <a:gd name="T1" fmla="*/ 0 h 201"/>
              <a:gd name="T2" fmla="*/ 33 w 506"/>
              <a:gd name="T3" fmla="*/ 4 h 201"/>
              <a:gd name="T4" fmla="*/ 43 w 506"/>
              <a:gd name="T5" fmla="*/ 17 h 201"/>
              <a:gd name="T6" fmla="*/ 60 w 506"/>
              <a:gd name="T7" fmla="*/ 36 h 201"/>
              <a:gd name="T8" fmla="*/ 84 w 506"/>
              <a:gd name="T9" fmla="*/ 58 h 201"/>
              <a:gd name="T10" fmla="*/ 116 w 506"/>
              <a:gd name="T11" fmla="*/ 82 h 201"/>
              <a:gd name="T12" fmla="*/ 154 w 506"/>
              <a:gd name="T13" fmla="*/ 107 h 201"/>
              <a:gd name="T14" fmla="*/ 174 w 506"/>
              <a:gd name="T15" fmla="*/ 118 h 201"/>
              <a:gd name="T16" fmla="*/ 196 w 506"/>
              <a:gd name="T17" fmla="*/ 129 h 201"/>
              <a:gd name="T18" fmla="*/ 219 w 506"/>
              <a:gd name="T19" fmla="*/ 139 h 201"/>
              <a:gd name="T20" fmla="*/ 231 w 506"/>
              <a:gd name="T21" fmla="*/ 144 h 201"/>
              <a:gd name="T22" fmla="*/ 242 w 506"/>
              <a:gd name="T23" fmla="*/ 148 h 201"/>
              <a:gd name="T24" fmla="*/ 254 w 506"/>
              <a:gd name="T25" fmla="*/ 153 h 201"/>
              <a:gd name="T26" fmla="*/ 266 w 506"/>
              <a:gd name="T27" fmla="*/ 157 h 201"/>
              <a:gd name="T28" fmla="*/ 290 w 506"/>
              <a:gd name="T29" fmla="*/ 165 h 201"/>
              <a:gd name="T30" fmla="*/ 313 w 506"/>
              <a:gd name="T31" fmla="*/ 171 h 201"/>
              <a:gd name="T32" fmla="*/ 325 w 506"/>
              <a:gd name="T33" fmla="*/ 175 h 201"/>
              <a:gd name="T34" fmla="*/ 337 w 506"/>
              <a:gd name="T35" fmla="*/ 177 h 201"/>
              <a:gd name="T36" fmla="*/ 381 w 506"/>
              <a:gd name="T37" fmla="*/ 187 h 201"/>
              <a:gd name="T38" fmla="*/ 422 w 506"/>
              <a:gd name="T39" fmla="*/ 193 h 201"/>
              <a:gd name="T40" fmla="*/ 440 w 506"/>
              <a:gd name="T41" fmla="*/ 195 h 201"/>
              <a:gd name="T42" fmla="*/ 456 w 506"/>
              <a:gd name="T43" fmla="*/ 197 h 201"/>
              <a:gd name="T44" fmla="*/ 471 w 506"/>
              <a:gd name="T45" fmla="*/ 198 h 201"/>
              <a:gd name="T46" fmla="*/ 483 w 506"/>
              <a:gd name="T47" fmla="*/ 199 h 201"/>
              <a:gd name="T48" fmla="*/ 506 w 506"/>
              <a:gd name="T49" fmla="*/ 201 h 201"/>
              <a:gd name="T50" fmla="*/ 483 w 506"/>
              <a:gd name="T51" fmla="*/ 201 h 201"/>
              <a:gd name="T52" fmla="*/ 471 w 506"/>
              <a:gd name="T53" fmla="*/ 201 h 201"/>
              <a:gd name="T54" fmla="*/ 456 w 506"/>
              <a:gd name="T55" fmla="*/ 200 h 201"/>
              <a:gd name="T56" fmla="*/ 439 w 506"/>
              <a:gd name="T57" fmla="*/ 200 h 201"/>
              <a:gd name="T58" fmla="*/ 421 w 506"/>
              <a:gd name="T59" fmla="*/ 199 h 201"/>
              <a:gd name="T60" fmla="*/ 380 w 506"/>
              <a:gd name="T61" fmla="*/ 195 h 201"/>
              <a:gd name="T62" fmla="*/ 334 w 506"/>
              <a:gd name="T63" fmla="*/ 188 h 201"/>
              <a:gd name="T64" fmla="*/ 322 w 506"/>
              <a:gd name="T65" fmla="*/ 186 h 201"/>
              <a:gd name="T66" fmla="*/ 310 w 506"/>
              <a:gd name="T67" fmla="*/ 184 h 201"/>
              <a:gd name="T68" fmla="*/ 286 w 506"/>
              <a:gd name="T69" fmla="*/ 179 h 201"/>
              <a:gd name="T70" fmla="*/ 261 w 506"/>
              <a:gd name="T71" fmla="*/ 173 h 201"/>
              <a:gd name="T72" fmla="*/ 249 w 506"/>
              <a:gd name="T73" fmla="*/ 169 h 201"/>
              <a:gd name="T74" fmla="*/ 236 w 506"/>
              <a:gd name="T75" fmla="*/ 165 h 201"/>
              <a:gd name="T76" fmla="*/ 224 w 506"/>
              <a:gd name="T77" fmla="*/ 162 h 201"/>
              <a:gd name="T78" fmla="*/ 212 w 506"/>
              <a:gd name="T79" fmla="*/ 157 h 201"/>
              <a:gd name="T80" fmla="*/ 188 w 506"/>
              <a:gd name="T81" fmla="*/ 149 h 201"/>
              <a:gd name="T82" fmla="*/ 164 w 506"/>
              <a:gd name="T83" fmla="*/ 139 h 201"/>
              <a:gd name="T84" fmla="*/ 142 w 506"/>
              <a:gd name="T85" fmla="*/ 128 h 201"/>
              <a:gd name="T86" fmla="*/ 101 w 506"/>
              <a:gd name="T87" fmla="*/ 106 h 201"/>
              <a:gd name="T88" fmla="*/ 66 w 506"/>
              <a:gd name="T89" fmla="*/ 82 h 201"/>
              <a:gd name="T90" fmla="*/ 38 w 506"/>
              <a:gd name="T91" fmla="*/ 59 h 201"/>
              <a:gd name="T92" fmla="*/ 17 w 506"/>
              <a:gd name="T93" fmla="*/ 40 h 201"/>
              <a:gd name="T94" fmla="*/ 5 w 506"/>
              <a:gd name="T95" fmla="*/ 26 h 201"/>
              <a:gd name="T96" fmla="*/ 0 w 506"/>
              <a:gd name="T97" fmla="*/ 20 h 201"/>
              <a:gd name="T98" fmla="*/ 30 w 506"/>
              <a:gd name="T99"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06" h="201">
                <a:moveTo>
                  <a:pt x="30" y="0"/>
                </a:moveTo>
                <a:cubicBezTo>
                  <a:pt x="30" y="0"/>
                  <a:pt x="31" y="1"/>
                  <a:pt x="33" y="4"/>
                </a:cubicBezTo>
                <a:cubicBezTo>
                  <a:pt x="35" y="7"/>
                  <a:pt x="38" y="12"/>
                  <a:pt x="43" y="17"/>
                </a:cubicBezTo>
                <a:cubicBezTo>
                  <a:pt x="47" y="22"/>
                  <a:pt x="53" y="29"/>
                  <a:pt x="60" y="36"/>
                </a:cubicBezTo>
                <a:cubicBezTo>
                  <a:pt x="67" y="43"/>
                  <a:pt x="75" y="50"/>
                  <a:pt x="84" y="58"/>
                </a:cubicBezTo>
                <a:cubicBezTo>
                  <a:pt x="94" y="66"/>
                  <a:pt x="104" y="74"/>
                  <a:pt x="116" y="82"/>
                </a:cubicBezTo>
                <a:cubicBezTo>
                  <a:pt x="128" y="91"/>
                  <a:pt x="140" y="99"/>
                  <a:pt x="154" y="107"/>
                </a:cubicBezTo>
                <a:cubicBezTo>
                  <a:pt x="160" y="111"/>
                  <a:pt x="167" y="114"/>
                  <a:pt x="174" y="118"/>
                </a:cubicBezTo>
                <a:cubicBezTo>
                  <a:pt x="182" y="122"/>
                  <a:pt x="189" y="125"/>
                  <a:pt x="196" y="129"/>
                </a:cubicBezTo>
                <a:cubicBezTo>
                  <a:pt x="204" y="132"/>
                  <a:pt x="211" y="136"/>
                  <a:pt x="219" y="139"/>
                </a:cubicBezTo>
                <a:cubicBezTo>
                  <a:pt x="231" y="144"/>
                  <a:pt x="231" y="144"/>
                  <a:pt x="231" y="144"/>
                </a:cubicBezTo>
                <a:cubicBezTo>
                  <a:pt x="242" y="148"/>
                  <a:pt x="242" y="148"/>
                  <a:pt x="242" y="148"/>
                </a:cubicBezTo>
                <a:cubicBezTo>
                  <a:pt x="254" y="153"/>
                  <a:pt x="254" y="153"/>
                  <a:pt x="254" y="153"/>
                </a:cubicBezTo>
                <a:cubicBezTo>
                  <a:pt x="266" y="157"/>
                  <a:pt x="266" y="157"/>
                  <a:pt x="266" y="157"/>
                </a:cubicBezTo>
                <a:cubicBezTo>
                  <a:pt x="274" y="160"/>
                  <a:pt x="282" y="162"/>
                  <a:pt x="290" y="165"/>
                </a:cubicBezTo>
                <a:cubicBezTo>
                  <a:pt x="298" y="167"/>
                  <a:pt x="305" y="169"/>
                  <a:pt x="313" y="171"/>
                </a:cubicBezTo>
                <a:cubicBezTo>
                  <a:pt x="317" y="172"/>
                  <a:pt x="321" y="173"/>
                  <a:pt x="325" y="175"/>
                </a:cubicBezTo>
                <a:cubicBezTo>
                  <a:pt x="329" y="175"/>
                  <a:pt x="333" y="176"/>
                  <a:pt x="337" y="177"/>
                </a:cubicBezTo>
                <a:cubicBezTo>
                  <a:pt x="352" y="181"/>
                  <a:pt x="367" y="184"/>
                  <a:pt x="381" y="187"/>
                </a:cubicBezTo>
                <a:cubicBezTo>
                  <a:pt x="396" y="189"/>
                  <a:pt x="409" y="191"/>
                  <a:pt x="422" y="193"/>
                </a:cubicBezTo>
                <a:cubicBezTo>
                  <a:pt x="428" y="194"/>
                  <a:pt x="434" y="195"/>
                  <a:pt x="440" y="195"/>
                </a:cubicBezTo>
                <a:cubicBezTo>
                  <a:pt x="446" y="196"/>
                  <a:pt x="451" y="196"/>
                  <a:pt x="456" y="197"/>
                </a:cubicBezTo>
                <a:cubicBezTo>
                  <a:pt x="461" y="198"/>
                  <a:pt x="466" y="198"/>
                  <a:pt x="471" y="198"/>
                </a:cubicBezTo>
                <a:cubicBezTo>
                  <a:pt x="475" y="199"/>
                  <a:pt x="479" y="199"/>
                  <a:pt x="483" y="199"/>
                </a:cubicBezTo>
                <a:cubicBezTo>
                  <a:pt x="498" y="200"/>
                  <a:pt x="506" y="201"/>
                  <a:pt x="506" y="201"/>
                </a:cubicBezTo>
                <a:cubicBezTo>
                  <a:pt x="506" y="201"/>
                  <a:pt x="498" y="201"/>
                  <a:pt x="483" y="201"/>
                </a:cubicBezTo>
                <a:cubicBezTo>
                  <a:pt x="479" y="201"/>
                  <a:pt x="475" y="201"/>
                  <a:pt x="471" y="201"/>
                </a:cubicBezTo>
                <a:cubicBezTo>
                  <a:pt x="466" y="201"/>
                  <a:pt x="461" y="200"/>
                  <a:pt x="456" y="200"/>
                </a:cubicBezTo>
                <a:cubicBezTo>
                  <a:pt x="451" y="200"/>
                  <a:pt x="445" y="200"/>
                  <a:pt x="439" y="200"/>
                </a:cubicBezTo>
                <a:cubicBezTo>
                  <a:pt x="434" y="199"/>
                  <a:pt x="428" y="199"/>
                  <a:pt x="421" y="199"/>
                </a:cubicBezTo>
                <a:cubicBezTo>
                  <a:pt x="408" y="198"/>
                  <a:pt x="395" y="196"/>
                  <a:pt x="380" y="195"/>
                </a:cubicBezTo>
                <a:cubicBezTo>
                  <a:pt x="366" y="193"/>
                  <a:pt x="350" y="191"/>
                  <a:pt x="334" y="188"/>
                </a:cubicBezTo>
                <a:cubicBezTo>
                  <a:pt x="330" y="188"/>
                  <a:pt x="326" y="187"/>
                  <a:pt x="322" y="186"/>
                </a:cubicBezTo>
                <a:cubicBezTo>
                  <a:pt x="318" y="186"/>
                  <a:pt x="314" y="185"/>
                  <a:pt x="310" y="184"/>
                </a:cubicBezTo>
                <a:cubicBezTo>
                  <a:pt x="302" y="182"/>
                  <a:pt x="294" y="181"/>
                  <a:pt x="286" y="179"/>
                </a:cubicBezTo>
                <a:cubicBezTo>
                  <a:pt x="278" y="177"/>
                  <a:pt x="269" y="175"/>
                  <a:pt x="261" y="173"/>
                </a:cubicBezTo>
                <a:cubicBezTo>
                  <a:pt x="257" y="171"/>
                  <a:pt x="253" y="170"/>
                  <a:pt x="249" y="169"/>
                </a:cubicBezTo>
                <a:cubicBezTo>
                  <a:pt x="236" y="165"/>
                  <a:pt x="236" y="165"/>
                  <a:pt x="236" y="165"/>
                </a:cubicBezTo>
                <a:cubicBezTo>
                  <a:pt x="232" y="164"/>
                  <a:pt x="228" y="163"/>
                  <a:pt x="224" y="162"/>
                </a:cubicBezTo>
                <a:cubicBezTo>
                  <a:pt x="212" y="157"/>
                  <a:pt x="212" y="157"/>
                  <a:pt x="212" y="157"/>
                </a:cubicBezTo>
                <a:cubicBezTo>
                  <a:pt x="204" y="155"/>
                  <a:pt x="196" y="152"/>
                  <a:pt x="188" y="149"/>
                </a:cubicBezTo>
                <a:cubicBezTo>
                  <a:pt x="180" y="145"/>
                  <a:pt x="172" y="142"/>
                  <a:pt x="164" y="139"/>
                </a:cubicBezTo>
                <a:cubicBezTo>
                  <a:pt x="157" y="135"/>
                  <a:pt x="149" y="132"/>
                  <a:pt x="142" y="128"/>
                </a:cubicBezTo>
                <a:cubicBezTo>
                  <a:pt x="127" y="121"/>
                  <a:pt x="114" y="113"/>
                  <a:pt x="101" y="106"/>
                </a:cubicBezTo>
                <a:cubicBezTo>
                  <a:pt x="88" y="98"/>
                  <a:pt x="76" y="90"/>
                  <a:pt x="66" y="82"/>
                </a:cubicBezTo>
                <a:cubicBezTo>
                  <a:pt x="55" y="74"/>
                  <a:pt x="46" y="67"/>
                  <a:pt x="38" y="59"/>
                </a:cubicBezTo>
                <a:cubicBezTo>
                  <a:pt x="29" y="52"/>
                  <a:pt x="23" y="46"/>
                  <a:pt x="17" y="40"/>
                </a:cubicBezTo>
                <a:cubicBezTo>
                  <a:pt x="12" y="34"/>
                  <a:pt x="8" y="29"/>
                  <a:pt x="5" y="26"/>
                </a:cubicBezTo>
                <a:cubicBezTo>
                  <a:pt x="2" y="23"/>
                  <a:pt x="0" y="20"/>
                  <a:pt x="0" y="20"/>
                </a:cubicBezTo>
                <a:lnTo>
                  <a:pt x="30" y="0"/>
                </a:lnTo>
                <a:close/>
              </a:path>
            </a:pathLst>
          </a:custGeom>
          <a:solidFill>
            <a:schemeClr val="accent3"/>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50" name="Freeform 27">
            <a:extLst>
              <a:ext uri="{FF2B5EF4-FFF2-40B4-BE49-F238E27FC236}">
                <a16:creationId xmlns:a16="http://schemas.microsoft.com/office/drawing/2014/main" id="{3512D4F0-607A-4B4B-9FD4-3F1E37372C52}"/>
              </a:ext>
            </a:extLst>
          </p:cNvPr>
          <p:cNvSpPr>
            <a:spLocks/>
          </p:cNvSpPr>
          <p:nvPr/>
        </p:nvSpPr>
        <p:spPr bwMode="auto">
          <a:xfrm rot="11263821">
            <a:off x="1387140" y="4674388"/>
            <a:ext cx="982006" cy="391326"/>
          </a:xfrm>
          <a:custGeom>
            <a:avLst/>
            <a:gdLst>
              <a:gd name="T0" fmla="*/ 30 w 506"/>
              <a:gd name="T1" fmla="*/ 0 h 201"/>
              <a:gd name="T2" fmla="*/ 33 w 506"/>
              <a:gd name="T3" fmla="*/ 4 h 201"/>
              <a:gd name="T4" fmla="*/ 43 w 506"/>
              <a:gd name="T5" fmla="*/ 17 h 201"/>
              <a:gd name="T6" fmla="*/ 60 w 506"/>
              <a:gd name="T7" fmla="*/ 36 h 201"/>
              <a:gd name="T8" fmla="*/ 84 w 506"/>
              <a:gd name="T9" fmla="*/ 58 h 201"/>
              <a:gd name="T10" fmla="*/ 116 w 506"/>
              <a:gd name="T11" fmla="*/ 82 h 201"/>
              <a:gd name="T12" fmla="*/ 154 w 506"/>
              <a:gd name="T13" fmla="*/ 107 h 201"/>
              <a:gd name="T14" fmla="*/ 174 w 506"/>
              <a:gd name="T15" fmla="*/ 118 h 201"/>
              <a:gd name="T16" fmla="*/ 196 w 506"/>
              <a:gd name="T17" fmla="*/ 129 h 201"/>
              <a:gd name="T18" fmla="*/ 219 w 506"/>
              <a:gd name="T19" fmla="*/ 139 h 201"/>
              <a:gd name="T20" fmla="*/ 231 w 506"/>
              <a:gd name="T21" fmla="*/ 144 h 201"/>
              <a:gd name="T22" fmla="*/ 242 w 506"/>
              <a:gd name="T23" fmla="*/ 148 h 201"/>
              <a:gd name="T24" fmla="*/ 254 w 506"/>
              <a:gd name="T25" fmla="*/ 153 h 201"/>
              <a:gd name="T26" fmla="*/ 266 w 506"/>
              <a:gd name="T27" fmla="*/ 157 h 201"/>
              <a:gd name="T28" fmla="*/ 290 w 506"/>
              <a:gd name="T29" fmla="*/ 165 h 201"/>
              <a:gd name="T30" fmla="*/ 313 w 506"/>
              <a:gd name="T31" fmla="*/ 171 h 201"/>
              <a:gd name="T32" fmla="*/ 325 w 506"/>
              <a:gd name="T33" fmla="*/ 175 h 201"/>
              <a:gd name="T34" fmla="*/ 337 w 506"/>
              <a:gd name="T35" fmla="*/ 177 h 201"/>
              <a:gd name="T36" fmla="*/ 381 w 506"/>
              <a:gd name="T37" fmla="*/ 187 h 201"/>
              <a:gd name="T38" fmla="*/ 422 w 506"/>
              <a:gd name="T39" fmla="*/ 193 h 201"/>
              <a:gd name="T40" fmla="*/ 440 w 506"/>
              <a:gd name="T41" fmla="*/ 195 h 201"/>
              <a:gd name="T42" fmla="*/ 456 w 506"/>
              <a:gd name="T43" fmla="*/ 197 h 201"/>
              <a:gd name="T44" fmla="*/ 471 w 506"/>
              <a:gd name="T45" fmla="*/ 198 h 201"/>
              <a:gd name="T46" fmla="*/ 483 w 506"/>
              <a:gd name="T47" fmla="*/ 199 h 201"/>
              <a:gd name="T48" fmla="*/ 506 w 506"/>
              <a:gd name="T49" fmla="*/ 201 h 201"/>
              <a:gd name="T50" fmla="*/ 483 w 506"/>
              <a:gd name="T51" fmla="*/ 201 h 201"/>
              <a:gd name="T52" fmla="*/ 471 w 506"/>
              <a:gd name="T53" fmla="*/ 201 h 201"/>
              <a:gd name="T54" fmla="*/ 456 w 506"/>
              <a:gd name="T55" fmla="*/ 200 h 201"/>
              <a:gd name="T56" fmla="*/ 439 w 506"/>
              <a:gd name="T57" fmla="*/ 200 h 201"/>
              <a:gd name="T58" fmla="*/ 421 w 506"/>
              <a:gd name="T59" fmla="*/ 199 h 201"/>
              <a:gd name="T60" fmla="*/ 380 w 506"/>
              <a:gd name="T61" fmla="*/ 195 h 201"/>
              <a:gd name="T62" fmla="*/ 334 w 506"/>
              <a:gd name="T63" fmla="*/ 188 h 201"/>
              <a:gd name="T64" fmla="*/ 322 w 506"/>
              <a:gd name="T65" fmla="*/ 186 h 201"/>
              <a:gd name="T66" fmla="*/ 310 w 506"/>
              <a:gd name="T67" fmla="*/ 184 h 201"/>
              <a:gd name="T68" fmla="*/ 286 w 506"/>
              <a:gd name="T69" fmla="*/ 179 h 201"/>
              <a:gd name="T70" fmla="*/ 261 w 506"/>
              <a:gd name="T71" fmla="*/ 173 h 201"/>
              <a:gd name="T72" fmla="*/ 249 w 506"/>
              <a:gd name="T73" fmla="*/ 169 h 201"/>
              <a:gd name="T74" fmla="*/ 236 w 506"/>
              <a:gd name="T75" fmla="*/ 165 h 201"/>
              <a:gd name="T76" fmla="*/ 224 w 506"/>
              <a:gd name="T77" fmla="*/ 162 h 201"/>
              <a:gd name="T78" fmla="*/ 212 w 506"/>
              <a:gd name="T79" fmla="*/ 157 h 201"/>
              <a:gd name="T80" fmla="*/ 188 w 506"/>
              <a:gd name="T81" fmla="*/ 149 h 201"/>
              <a:gd name="T82" fmla="*/ 164 w 506"/>
              <a:gd name="T83" fmla="*/ 139 h 201"/>
              <a:gd name="T84" fmla="*/ 142 w 506"/>
              <a:gd name="T85" fmla="*/ 128 h 201"/>
              <a:gd name="T86" fmla="*/ 101 w 506"/>
              <a:gd name="T87" fmla="*/ 106 h 201"/>
              <a:gd name="T88" fmla="*/ 66 w 506"/>
              <a:gd name="T89" fmla="*/ 82 h 201"/>
              <a:gd name="T90" fmla="*/ 38 w 506"/>
              <a:gd name="T91" fmla="*/ 59 h 201"/>
              <a:gd name="T92" fmla="*/ 17 w 506"/>
              <a:gd name="T93" fmla="*/ 40 h 201"/>
              <a:gd name="T94" fmla="*/ 5 w 506"/>
              <a:gd name="T95" fmla="*/ 26 h 201"/>
              <a:gd name="T96" fmla="*/ 0 w 506"/>
              <a:gd name="T97" fmla="*/ 20 h 201"/>
              <a:gd name="T98" fmla="*/ 30 w 506"/>
              <a:gd name="T99"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06" h="201">
                <a:moveTo>
                  <a:pt x="30" y="0"/>
                </a:moveTo>
                <a:cubicBezTo>
                  <a:pt x="30" y="0"/>
                  <a:pt x="31" y="1"/>
                  <a:pt x="33" y="4"/>
                </a:cubicBezTo>
                <a:cubicBezTo>
                  <a:pt x="35" y="7"/>
                  <a:pt x="38" y="12"/>
                  <a:pt x="43" y="17"/>
                </a:cubicBezTo>
                <a:cubicBezTo>
                  <a:pt x="47" y="22"/>
                  <a:pt x="53" y="29"/>
                  <a:pt x="60" y="36"/>
                </a:cubicBezTo>
                <a:cubicBezTo>
                  <a:pt x="67" y="43"/>
                  <a:pt x="75" y="50"/>
                  <a:pt x="84" y="58"/>
                </a:cubicBezTo>
                <a:cubicBezTo>
                  <a:pt x="94" y="66"/>
                  <a:pt x="104" y="74"/>
                  <a:pt x="116" y="82"/>
                </a:cubicBezTo>
                <a:cubicBezTo>
                  <a:pt x="128" y="91"/>
                  <a:pt x="140" y="99"/>
                  <a:pt x="154" y="107"/>
                </a:cubicBezTo>
                <a:cubicBezTo>
                  <a:pt x="160" y="111"/>
                  <a:pt x="167" y="114"/>
                  <a:pt x="174" y="118"/>
                </a:cubicBezTo>
                <a:cubicBezTo>
                  <a:pt x="182" y="122"/>
                  <a:pt x="189" y="125"/>
                  <a:pt x="196" y="129"/>
                </a:cubicBezTo>
                <a:cubicBezTo>
                  <a:pt x="204" y="132"/>
                  <a:pt x="211" y="136"/>
                  <a:pt x="219" y="139"/>
                </a:cubicBezTo>
                <a:cubicBezTo>
                  <a:pt x="231" y="144"/>
                  <a:pt x="231" y="144"/>
                  <a:pt x="231" y="144"/>
                </a:cubicBezTo>
                <a:cubicBezTo>
                  <a:pt x="242" y="148"/>
                  <a:pt x="242" y="148"/>
                  <a:pt x="242" y="148"/>
                </a:cubicBezTo>
                <a:cubicBezTo>
                  <a:pt x="254" y="153"/>
                  <a:pt x="254" y="153"/>
                  <a:pt x="254" y="153"/>
                </a:cubicBezTo>
                <a:cubicBezTo>
                  <a:pt x="266" y="157"/>
                  <a:pt x="266" y="157"/>
                  <a:pt x="266" y="157"/>
                </a:cubicBezTo>
                <a:cubicBezTo>
                  <a:pt x="274" y="160"/>
                  <a:pt x="282" y="162"/>
                  <a:pt x="290" y="165"/>
                </a:cubicBezTo>
                <a:cubicBezTo>
                  <a:pt x="298" y="167"/>
                  <a:pt x="305" y="169"/>
                  <a:pt x="313" y="171"/>
                </a:cubicBezTo>
                <a:cubicBezTo>
                  <a:pt x="317" y="172"/>
                  <a:pt x="321" y="173"/>
                  <a:pt x="325" y="175"/>
                </a:cubicBezTo>
                <a:cubicBezTo>
                  <a:pt x="329" y="175"/>
                  <a:pt x="333" y="176"/>
                  <a:pt x="337" y="177"/>
                </a:cubicBezTo>
                <a:cubicBezTo>
                  <a:pt x="352" y="181"/>
                  <a:pt x="367" y="184"/>
                  <a:pt x="381" y="187"/>
                </a:cubicBezTo>
                <a:cubicBezTo>
                  <a:pt x="396" y="189"/>
                  <a:pt x="409" y="191"/>
                  <a:pt x="422" y="193"/>
                </a:cubicBezTo>
                <a:cubicBezTo>
                  <a:pt x="428" y="194"/>
                  <a:pt x="434" y="195"/>
                  <a:pt x="440" y="195"/>
                </a:cubicBezTo>
                <a:cubicBezTo>
                  <a:pt x="446" y="196"/>
                  <a:pt x="451" y="196"/>
                  <a:pt x="456" y="197"/>
                </a:cubicBezTo>
                <a:cubicBezTo>
                  <a:pt x="461" y="198"/>
                  <a:pt x="466" y="198"/>
                  <a:pt x="471" y="198"/>
                </a:cubicBezTo>
                <a:cubicBezTo>
                  <a:pt x="475" y="199"/>
                  <a:pt x="479" y="199"/>
                  <a:pt x="483" y="199"/>
                </a:cubicBezTo>
                <a:cubicBezTo>
                  <a:pt x="498" y="200"/>
                  <a:pt x="506" y="201"/>
                  <a:pt x="506" y="201"/>
                </a:cubicBezTo>
                <a:cubicBezTo>
                  <a:pt x="506" y="201"/>
                  <a:pt x="498" y="201"/>
                  <a:pt x="483" y="201"/>
                </a:cubicBezTo>
                <a:cubicBezTo>
                  <a:pt x="479" y="201"/>
                  <a:pt x="475" y="201"/>
                  <a:pt x="471" y="201"/>
                </a:cubicBezTo>
                <a:cubicBezTo>
                  <a:pt x="466" y="201"/>
                  <a:pt x="461" y="200"/>
                  <a:pt x="456" y="200"/>
                </a:cubicBezTo>
                <a:cubicBezTo>
                  <a:pt x="451" y="200"/>
                  <a:pt x="445" y="200"/>
                  <a:pt x="439" y="200"/>
                </a:cubicBezTo>
                <a:cubicBezTo>
                  <a:pt x="434" y="199"/>
                  <a:pt x="428" y="199"/>
                  <a:pt x="421" y="199"/>
                </a:cubicBezTo>
                <a:cubicBezTo>
                  <a:pt x="408" y="198"/>
                  <a:pt x="395" y="196"/>
                  <a:pt x="380" y="195"/>
                </a:cubicBezTo>
                <a:cubicBezTo>
                  <a:pt x="366" y="193"/>
                  <a:pt x="350" y="191"/>
                  <a:pt x="334" y="188"/>
                </a:cubicBezTo>
                <a:cubicBezTo>
                  <a:pt x="330" y="188"/>
                  <a:pt x="326" y="187"/>
                  <a:pt x="322" y="186"/>
                </a:cubicBezTo>
                <a:cubicBezTo>
                  <a:pt x="318" y="186"/>
                  <a:pt x="314" y="185"/>
                  <a:pt x="310" y="184"/>
                </a:cubicBezTo>
                <a:cubicBezTo>
                  <a:pt x="302" y="182"/>
                  <a:pt x="294" y="181"/>
                  <a:pt x="286" y="179"/>
                </a:cubicBezTo>
                <a:cubicBezTo>
                  <a:pt x="278" y="177"/>
                  <a:pt x="269" y="175"/>
                  <a:pt x="261" y="173"/>
                </a:cubicBezTo>
                <a:cubicBezTo>
                  <a:pt x="257" y="171"/>
                  <a:pt x="253" y="170"/>
                  <a:pt x="249" y="169"/>
                </a:cubicBezTo>
                <a:cubicBezTo>
                  <a:pt x="236" y="165"/>
                  <a:pt x="236" y="165"/>
                  <a:pt x="236" y="165"/>
                </a:cubicBezTo>
                <a:cubicBezTo>
                  <a:pt x="232" y="164"/>
                  <a:pt x="228" y="163"/>
                  <a:pt x="224" y="162"/>
                </a:cubicBezTo>
                <a:cubicBezTo>
                  <a:pt x="212" y="157"/>
                  <a:pt x="212" y="157"/>
                  <a:pt x="212" y="157"/>
                </a:cubicBezTo>
                <a:cubicBezTo>
                  <a:pt x="204" y="155"/>
                  <a:pt x="196" y="152"/>
                  <a:pt x="188" y="149"/>
                </a:cubicBezTo>
                <a:cubicBezTo>
                  <a:pt x="180" y="145"/>
                  <a:pt x="172" y="142"/>
                  <a:pt x="164" y="139"/>
                </a:cubicBezTo>
                <a:cubicBezTo>
                  <a:pt x="157" y="135"/>
                  <a:pt x="149" y="132"/>
                  <a:pt x="142" y="128"/>
                </a:cubicBezTo>
                <a:cubicBezTo>
                  <a:pt x="127" y="121"/>
                  <a:pt x="114" y="113"/>
                  <a:pt x="101" y="106"/>
                </a:cubicBezTo>
                <a:cubicBezTo>
                  <a:pt x="88" y="98"/>
                  <a:pt x="76" y="90"/>
                  <a:pt x="66" y="82"/>
                </a:cubicBezTo>
                <a:cubicBezTo>
                  <a:pt x="55" y="74"/>
                  <a:pt x="46" y="67"/>
                  <a:pt x="38" y="59"/>
                </a:cubicBezTo>
                <a:cubicBezTo>
                  <a:pt x="29" y="52"/>
                  <a:pt x="23" y="46"/>
                  <a:pt x="17" y="40"/>
                </a:cubicBezTo>
                <a:cubicBezTo>
                  <a:pt x="12" y="34"/>
                  <a:pt x="8" y="29"/>
                  <a:pt x="5" y="26"/>
                </a:cubicBezTo>
                <a:cubicBezTo>
                  <a:pt x="2" y="23"/>
                  <a:pt x="0" y="20"/>
                  <a:pt x="0" y="20"/>
                </a:cubicBezTo>
                <a:lnTo>
                  <a:pt x="30" y="0"/>
                </a:lnTo>
                <a:close/>
              </a:path>
            </a:pathLst>
          </a:custGeom>
          <a:solidFill>
            <a:schemeClr val="accent3"/>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51" name="Freeform 27">
            <a:extLst>
              <a:ext uri="{FF2B5EF4-FFF2-40B4-BE49-F238E27FC236}">
                <a16:creationId xmlns:a16="http://schemas.microsoft.com/office/drawing/2014/main" id="{5E8D2C1A-8893-074F-9480-6F5A7C310824}"/>
              </a:ext>
            </a:extLst>
          </p:cNvPr>
          <p:cNvSpPr>
            <a:spLocks/>
          </p:cNvSpPr>
          <p:nvPr/>
        </p:nvSpPr>
        <p:spPr bwMode="auto">
          <a:xfrm rot="11263821">
            <a:off x="2636194" y="4297978"/>
            <a:ext cx="1473598" cy="587224"/>
          </a:xfrm>
          <a:custGeom>
            <a:avLst/>
            <a:gdLst>
              <a:gd name="T0" fmla="*/ 30 w 506"/>
              <a:gd name="T1" fmla="*/ 0 h 201"/>
              <a:gd name="T2" fmla="*/ 33 w 506"/>
              <a:gd name="T3" fmla="*/ 4 h 201"/>
              <a:gd name="T4" fmla="*/ 43 w 506"/>
              <a:gd name="T5" fmla="*/ 17 h 201"/>
              <a:gd name="T6" fmla="*/ 60 w 506"/>
              <a:gd name="T7" fmla="*/ 36 h 201"/>
              <a:gd name="T8" fmla="*/ 84 w 506"/>
              <a:gd name="T9" fmla="*/ 58 h 201"/>
              <a:gd name="T10" fmla="*/ 116 w 506"/>
              <a:gd name="T11" fmla="*/ 82 h 201"/>
              <a:gd name="T12" fmla="*/ 154 w 506"/>
              <a:gd name="T13" fmla="*/ 107 h 201"/>
              <a:gd name="T14" fmla="*/ 174 w 506"/>
              <a:gd name="T15" fmla="*/ 118 h 201"/>
              <a:gd name="T16" fmla="*/ 196 w 506"/>
              <a:gd name="T17" fmla="*/ 129 h 201"/>
              <a:gd name="T18" fmla="*/ 219 w 506"/>
              <a:gd name="T19" fmla="*/ 139 h 201"/>
              <a:gd name="T20" fmla="*/ 231 w 506"/>
              <a:gd name="T21" fmla="*/ 144 h 201"/>
              <a:gd name="T22" fmla="*/ 242 w 506"/>
              <a:gd name="T23" fmla="*/ 148 h 201"/>
              <a:gd name="T24" fmla="*/ 254 w 506"/>
              <a:gd name="T25" fmla="*/ 153 h 201"/>
              <a:gd name="T26" fmla="*/ 266 w 506"/>
              <a:gd name="T27" fmla="*/ 157 h 201"/>
              <a:gd name="T28" fmla="*/ 290 w 506"/>
              <a:gd name="T29" fmla="*/ 165 h 201"/>
              <a:gd name="T30" fmla="*/ 313 w 506"/>
              <a:gd name="T31" fmla="*/ 171 h 201"/>
              <a:gd name="T32" fmla="*/ 325 w 506"/>
              <a:gd name="T33" fmla="*/ 175 h 201"/>
              <a:gd name="T34" fmla="*/ 337 w 506"/>
              <a:gd name="T35" fmla="*/ 177 h 201"/>
              <a:gd name="T36" fmla="*/ 381 w 506"/>
              <a:gd name="T37" fmla="*/ 187 h 201"/>
              <a:gd name="T38" fmla="*/ 422 w 506"/>
              <a:gd name="T39" fmla="*/ 193 h 201"/>
              <a:gd name="T40" fmla="*/ 440 w 506"/>
              <a:gd name="T41" fmla="*/ 195 h 201"/>
              <a:gd name="T42" fmla="*/ 456 w 506"/>
              <a:gd name="T43" fmla="*/ 197 h 201"/>
              <a:gd name="T44" fmla="*/ 471 w 506"/>
              <a:gd name="T45" fmla="*/ 198 h 201"/>
              <a:gd name="T46" fmla="*/ 483 w 506"/>
              <a:gd name="T47" fmla="*/ 199 h 201"/>
              <a:gd name="T48" fmla="*/ 506 w 506"/>
              <a:gd name="T49" fmla="*/ 201 h 201"/>
              <a:gd name="T50" fmla="*/ 483 w 506"/>
              <a:gd name="T51" fmla="*/ 201 h 201"/>
              <a:gd name="T52" fmla="*/ 471 w 506"/>
              <a:gd name="T53" fmla="*/ 201 h 201"/>
              <a:gd name="T54" fmla="*/ 456 w 506"/>
              <a:gd name="T55" fmla="*/ 200 h 201"/>
              <a:gd name="T56" fmla="*/ 439 w 506"/>
              <a:gd name="T57" fmla="*/ 200 h 201"/>
              <a:gd name="T58" fmla="*/ 421 w 506"/>
              <a:gd name="T59" fmla="*/ 199 h 201"/>
              <a:gd name="T60" fmla="*/ 380 w 506"/>
              <a:gd name="T61" fmla="*/ 195 h 201"/>
              <a:gd name="T62" fmla="*/ 334 w 506"/>
              <a:gd name="T63" fmla="*/ 188 h 201"/>
              <a:gd name="T64" fmla="*/ 322 w 506"/>
              <a:gd name="T65" fmla="*/ 186 h 201"/>
              <a:gd name="T66" fmla="*/ 310 w 506"/>
              <a:gd name="T67" fmla="*/ 184 h 201"/>
              <a:gd name="T68" fmla="*/ 286 w 506"/>
              <a:gd name="T69" fmla="*/ 179 h 201"/>
              <a:gd name="T70" fmla="*/ 261 w 506"/>
              <a:gd name="T71" fmla="*/ 173 h 201"/>
              <a:gd name="T72" fmla="*/ 249 w 506"/>
              <a:gd name="T73" fmla="*/ 169 h 201"/>
              <a:gd name="T74" fmla="*/ 236 w 506"/>
              <a:gd name="T75" fmla="*/ 165 h 201"/>
              <a:gd name="T76" fmla="*/ 224 w 506"/>
              <a:gd name="T77" fmla="*/ 162 h 201"/>
              <a:gd name="T78" fmla="*/ 212 w 506"/>
              <a:gd name="T79" fmla="*/ 157 h 201"/>
              <a:gd name="T80" fmla="*/ 188 w 506"/>
              <a:gd name="T81" fmla="*/ 149 h 201"/>
              <a:gd name="T82" fmla="*/ 164 w 506"/>
              <a:gd name="T83" fmla="*/ 139 h 201"/>
              <a:gd name="T84" fmla="*/ 142 w 506"/>
              <a:gd name="T85" fmla="*/ 128 h 201"/>
              <a:gd name="T86" fmla="*/ 101 w 506"/>
              <a:gd name="T87" fmla="*/ 106 h 201"/>
              <a:gd name="T88" fmla="*/ 66 w 506"/>
              <a:gd name="T89" fmla="*/ 82 h 201"/>
              <a:gd name="T90" fmla="*/ 38 w 506"/>
              <a:gd name="T91" fmla="*/ 59 h 201"/>
              <a:gd name="T92" fmla="*/ 17 w 506"/>
              <a:gd name="T93" fmla="*/ 40 h 201"/>
              <a:gd name="T94" fmla="*/ 5 w 506"/>
              <a:gd name="T95" fmla="*/ 26 h 201"/>
              <a:gd name="T96" fmla="*/ 0 w 506"/>
              <a:gd name="T97" fmla="*/ 20 h 201"/>
              <a:gd name="T98" fmla="*/ 30 w 506"/>
              <a:gd name="T99"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06" h="201">
                <a:moveTo>
                  <a:pt x="30" y="0"/>
                </a:moveTo>
                <a:cubicBezTo>
                  <a:pt x="30" y="0"/>
                  <a:pt x="31" y="1"/>
                  <a:pt x="33" y="4"/>
                </a:cubicBezTo>
                <a:cubicBezTo>
                  <a:pt x="35" y="7"/>
                  <a:pt x="38" y="12"/>
                  <a:pt x="43" y="17"/>
                </a:cubicBezTo>
                <a:cubicBezTo>
                  <a:pt x="47" y="22"/>
                  <a:pt x="53" y="29"/>
                  <a:pt x="60" y="36"/>
                </a:cubicBezTo>
                <a:cubicBezTo>
                  <a:pt x="67" y="43"/>
                  <a:pt x="75" y="50"/>
                  <a:pt x="84" y="58"/>
                </a:cubicBezTo>
                <a:cubicBezTo>
                  <a:pt x="94" y="66"/>
                  <a:pt x="104" y="74"/>
                  <a:pt x="116" y="82"/>
                </a:cubicBezTo>
                <a:cubicBezTo>
                  <a:pt x="128" y="91"/>
                  <a:pt x="140" y="99"/>
                  <a:pt x="154" y="107"/>
                </a:cubicBezTo>
                <a:cubicBezTo>
                  <a:pt x="160" y="111"/>
                  <a:pt x="167" y="114"/>
                  <a:pt x="174" y="118"/>
                </a:cubicBezTo>
                <a:cubicBezTo>
                  <a:pt x="182" y="122"/>
                  <a:pt x="189" y="125"/>
                  <a:pt x="196" y="129"/>
                </a:cubicBezTo>
                <a:cubicBezTo>
                  <a:pt x="204" y="132"/>
                  <a:pt x="211" y="136"/>
                  <a:pt x="219" y="139"/>
                </a:cubicBezTo>
                <a:cubicBezTo>
                  <a:pt x="231" y="144"/>
                  <a:pt x="231" y="144"/>
                  <a:pt x="231" y="144"/>
                </a:cubicBezTo>
                <a:cubicBezTo>
                  <a:pt x="242" y="148"/>
                  <a:pt x="242" y="148"/>
                  <a:pt x="242" y="148"/>
                </a:cubicBezTo>
                <a:cubicBezTo>
                  <a:pt x="254" y="153"/>
                  <a:pt x="254" y="153"/>
                  <a:pt x="254" y="153"/>
                </a:cubicBezTo>
                <a:cubicBezTo>
                  <a:pt x="266" y="157"/>
                  <a:pt x="266" y="157"/>
                  <a:pt x="266" y="157"/>
                </a:cubicBezTo>
                <a:cubicBezTo>
                  <a:pt x="274" y="160"/>
                  <a:pt x="282" y="162"/>
                  <a:pt x="290" y="165"/>
                </a:cubicBezTo>
                <a:cubicBezTo>
                  <a:pt x="298" y="167"/>
                  <a:pt x="305" y="169"/>
                  <a:pt x="313" y="171"/>
                </a:cubicBezTo>
                <a:cubicBezTo>
                  <a:pt x="317" y="172"/>
                  <a:pt x="321" y="173"/>
                  <a:pt x="325" y="175"/>
                </a:cubicBezTo>
                <a:cubicBezTo>
                  <a:pt x="329" y="175"/>
                  <a:pt x="333" y="176"/>
                  <a:pt x="337" y="177"/>
                </a:cubicBezTo>
                <a:cubicBezTo>
                  <a:pt x="352" y="181"/>
                  <a:pt x="367" y="184"/>
                  <a:pt x="381" y="187"/>
                </a:cubicBezTo>
                <a:cubicBezTo>
                  <a:pt x="396" y="189"/>
                  <a:pt x="409" y="191"/>
                  <a:pt x="422" y="193"/>
                </a:cubicBezTo>
                <a:cubicBezTo>
                  <a:pt x="428" y="194"/>
                  <a:pt x="434" y="195"/>
                  <a:pt x="440" y="195"/>
                </a:cubicBezTo>
                <a:cubicBezTo>
                  <a:pt x="446" y="196"/>
                  <a:pt x="451" y="196"/>
                  <a:pt x="456" y="197"/>
                </a:cubicBezTo>
                <a:cubicBezTo>
                  <a:pt x="461" y="198"/>
                  <a:pt x="466" y="198"/>
                  <a:pt x="471" y="198"/>
                </a:cubicBezTo>
                <a:cubicBezTo>
                  <a:pt x="475" y="199"/>
                  <a:pt x="479" y="199"/>
                  <a:pt x="483" y="199"/>
                </a:cubicBezTo>
                <a:cubicBezTo>
                  <a:pt x="498" y="200"/>
                  <a:pt x="506" y="201"/>
                  <a:pt x="506" y="201"/>
                </a:cubicBezTo>
                <a:cubicBezTo>
                  <a:pt x="506" y="201"/>
                  <a:pt x="498" y="201"/>
                  <a:pt x="483" y="201"/>
                </a:cubicBezTo>
                <a:cubicBezTo>
                  <a:pt x="479" y="201"/>
                  <a:pt x="475" y="201"/>
                  <a:pt x="471" y="201"/>
                </a:cubicBezTo>
                <a:cubicBezTo>
                  <a:pt x="466" y="201"/>
                  <a:pt x="461" y="200"/>
                  <a:pt x="456" y="200"/>
                </a:cubicBezTo>
                <a:cubicBezTo>
                  <a:pt x="451" y="200"/>
                  <a:pt x="445" y="200"/>
                  <a:pt x="439" y="200"/>
                </a:cubicBezTo>
                <a:cubicBezTo>
                  <a:pt x="434" y="199"/>
                  <a:pt x="428" y="199"/>
                  <a:pt x="421" y="199"/>
                </a:cubicBezTo>
                <a:cubicBezTo>
                  <a:pt x="408" y="198"/>
                  <a:pt x="395" y="196"/>
                  <a:pt x="380" y="195"/>
                </a:cubicBezTo>
                <a:cubicBezTo>
                  <a:pt x="366" y="193"/>
                  <a:pt x="350" y="191"/>
                  <a:pt x="334" y="188"/>
                </a:cubicBezTo>
                <a:cubicBezTo>
                  <a:pt x="330" y="188"/>
                  <a:pt x="326" y="187"/>
                  <a:pt x="322" y="186"/>
                </a:cubicBezTo>
                <a:cubicBezTo>
                  <a:pt x="318" y="186"/>
                  <a:pt x="314" y="185"/>
                  <a:pt x="310" y="184"/>
                </a:cubicBezTo>
                <a:cubicBezTo>
                  <a:pt x="302" y="182"/>
                  <a:pt x="294" y="181"/>
                  <a:pt x="286" y="179"/>
                </a:cubicBezTo>
                <a:cubicBezTo>
                  <a:pt x="278" y="177"/>
                  <a:pt x="269" y="175"/>
                  <a:pt x="261" y="173"/>
                </a:cubicBezTo>
                <a:cubicBezTo>
                  <a:pt x="257" y="171"/>
                  <a:pt x="253" y="170"/>
                  <a:pt x="249" y="169"/>
                </a:cubicBezTo>
                <a:cubicBezTo>
                  <a:pt x="236" y="165"/>
                  <a:pt x="236" y="165"/>
                  <a:pt x="236" y="165"/>
                </a:cubicBezTo>
                <a:cubicBezTo>
                  <a:pt x="232" y="164"/>
                  <a:pt x="228" y="163"/>
                  <a:pt x="224" y="162"/>
                </a:cubicBezTo>
                <a:cubicBezTo>
                  <a:pt x="212" y="157"/>
                  <a:pt x="212" y="157"/>
                  <a:pt x="212" y="157"/>
                </a:cubicBezTo>
                <a:cubicBezTo>
                  <a:pt x="204" y="155"/>
                  <a:pt x="196" y="152"/>
                  <a:pt x="188" y="149"/>
                </a:cubicBezTo>
                <a:cubicBezTo>
                  <a:pt x="180" y="145"/>
                  <a:pt x="172" y="142"/>
                  <a:pt x="164" y="139"/>
                </a:cubicBezTo>
                <a:cubicBezTo>
                  <a:pt x="157" y="135"/>
                  <a:pt x="149" y="132"/>
                  <a:pt x="142" y="128"/>
                </a:cubicBezTo>
                <a:cubicBezTo>
                  <a:pt x="127" y="121"/>
                  <a:pt x="114" y="113"/>
                  <a:pt x="101" y="106"/>
                </a:cubicBezTo>
                <a:cubicBezTo>
                  <a:pt x="88" y="98"/>
                  <a:pt x="76" y="90"/>
                  <a:pt x="66" y="82"/>
                </a:cubicBezTo>
                <a:cubicBezTo>
                  <a:pt x="55" y="74"/>
                  <a:pt x="46" y="67"/>
                  <a:pt x="38" y="59"/>
                </a:cubicBezTo>
                <a:cubicBezTo>
                  <a:pt x="29" y="52"/>
                  <a:pt x="23" y="46"/>
                  <a:pt x="17" y="40"/>
                </a:cubicBezTo>
                <a:cubicBezTo>
                  <a:pt x="12" y="34"/>
                  <a:pt x="8" y="29"/>
                  <a:pt x="5" y="26"/>
                </a:cubicBezTo>
                <a:cubicBezTo>
                  <a:pt x="2" y="23"/>
                  <a:pt x="0" y="20"/>
                  <a:pt x="0" y="20"/>
                </a:cubicBezTo>
                <a:lnTo>
                  <a:pt x="30" y="0"/>
                </a:lnTo>
                <a:close/>
              </a:path>
            </a:pathLst>
          </a:custGeom>
          <a:solidFill>
            <a:schemeClr val="accent3"/>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52" name="Freeform 29">
            <a:extLst>
              <a:ext uri="{FF2B5EF4-FFF2-40B4-BE49-F238E27FC236}">
                <a16:creationId xmlns:a16="http://schemas.microsoft.com/office/drawing/2014/main" id="{765C334E-3D83-CB43-B585-09185609686A}"/>
              </a:ext>
            </a:extLst>
          </p:cNvPr>
          <p:cNvSpPr>
            <a:spLocks/>
          </p:cNvSpPr>
          <p:nvPr/>
        </p:nvSpPr>
        <p:spPr bwMode="auto">
          <a:xfrm rot="20427389" flipH="1">
            <a:off x="1309063" y="5244777"/>
            <a:ext cx="1215475" cy="679235"/>
          </a:xfrm>
          <a:custGeom>
            <a:avLst/>
            <a:gdLst>
              <a:gd name="T0" fmla="*/ 34 w 431"/>
              <a:gd name="T1" fmla="*/ 0 h 240"/>
              <a:gd name="T2" fmla="*/ 35 w 431"/>
              <a:gd name="T3" fmla="*/ 4 h 240"/>
              <a:gd name="T4" fmla="*/ 41 w 431"/>
              <a:gd name="T5" fmla="*/ 17 h 240"/>
              <a:gd name="T6" fmla="*/ 53 w 431"/>
              <a:gd name="T7" fmla="*/ 37 h 240"/>
              <a:gd name="T8" fmla="*/ 70 w 431"/>
              <a:gd name="T9" fmla="*/ 62 h 240"/>
              <a:gd name="T10" fmla="*/ 93 w 431"/>
              <a:gd name="T11" fmla="*/ 90 h 240"/>
              <a:gd name="T12" fmla="*/ 122 w 431"/>
              <a:gd name="T13" fmla="*/ 118 h 240"/>
              <a:gd name="T14" fmla="*/ 157 w 431"/>
              <a:gd name="T15" fmla="*/ 145 h 240"/>
              <a:gd name="T16" fmla="*/ 196 w 431"/>
              <a:gd name="T17" fmla="*/ 169 h 240"/>
              <a:gd name="T18" fmla="*/ 216 w 431"/>
              <a:gd name="T19" fmla="*/ 180 h 240"/>
              <a:gd name="T20" fmla="*/ 226 w 431"/>
              <a:gd name="T21" fmla="*/ 185 h 240"/>
              <a:gd name="T22" fmla="*/ 237 w 431"/>
              <a:gd name="T23" fmla="*/ 190 h 240"/>
              <a:gd name="T24" fmla="*/ 247 w 431"/>
              <a:gd name="T25" fmla="*/ 194 h 240"/>
              <a:gd name="T26" fmla="*/ 257 w 431"/>
              <a:gd name="T27" fmla="*/ 198 h 240"/>
              <a:gd name="T28" fmla="*/ 268 w 431"/>
              <a:gd name="T29" fmla="*/ 202 h 240"/>
              <a:gd name="T30" fmla="*/ 278 w 431"/>
              <a:gd name="T31" fmla="*/ 206 h 240"/>
              <a:gd name="T32" fmla="*/ 318 w 431"/>
              <a:gd name="T33" fmla="*/ 219 h 240"/>
              <a:gd name="T34" fmla="*/ 354 w 431"/>
              <a:gd name="T35" fmla="*/ 227 h 240"/>
              <a:gd name="T36" fmla="*/ 371 w 431"/>
              <a:gd name="T37" fmla="*/ 231 h 240"/>
              <a:gd name="T38" fmla="*/ 385 w 431"/>
              <a:gd name="T39" fmla="*/ 233 h 240"/>
              <a:gd name="T40" fmla="*/ 399 w 431"/>
              <a:gd name="T41" fmla="*/ 236 h 240"/>
              <a:gd name="T42" fmla="*/ 410 w 431"/>
              <a:gd name="T43" fmla="*/ 237 h 240"/>
              <a:gd name="T44" fmla="*/ 431 w 431"/>
              <a:gd name="T45" fmla="*/ 240 h 240"/>
              <a:gd name="T46" fmla="*/ 410 w 431"/>
              <a:gd name="T47" fmla="*/ 239 h 240"/>
              <a:gd name="T48" fmla="*/ 398 w 431"/>
              <a:gd name="T49" fmla="*/ 238 h 240"/>
              <a:gd name="T50" fmla="*/ 385 w 431"/>
              <a:gd name="T51" fmla="*/ 237 h 240"/>
              <a:gd name="T52" fmla="*/ 370 w 431"/>
              <a:gd name="T53" fmla="*/ 235 h 240"/>
              <a:gd name="T54" fmla="*/ 353 w 431"/>
              <a:gd name="T55" fmla="*/ 233 h 240"/>
              <a:gd name="T56" fmla="*/ 316 w 431"/>
              <a:gd name="T57" fmla="*/ 227 h 240"/>
              <a:gd name="T58" fmla="*/ 275 w 431"/>
              <a:gd name="T59" fmla="*/ 217 h 240"/>
              <a:gd name="T60" fmla="*/ 264 w 431"/>
              <a:gd name="T61" fmla="*/ 214 h 240"/>
              <a:gd name="T62" fmla="*/ 253 w 431"/>
              <a:gd name="T63" fmla="*/ 211 h 240"/>
              <a:gd name="T64" fmla="*/ 242 w 431"/>
              <a:gd name="T65" fmla="*/ 207 h 240"/>
              <a:gd name="T66" fmla="*/ 231 w 431"/>
              <a:gd name="T67" fmla="*/ 203 h 240"/>
              <a:gd name="T68" fmla="*/ 220 w 431"/>
              <a:gd name="T69" fmla="*/ 199 h 240"/>
              <a:gd name="T70" fmla="*/ 209 w 431"/>
              <a:gd name="T71" fmla="*/ 195 h 240"/>
              <a:gd name="T72" fmla="*/ 187 w 431"/>
              <a:gd name="T73" fmla="*/ 185 h 240"/>
              <a:gd name="T74" fmla="*/ 145 w 431"/>
              <a:gd name="T75" fmla="*/ 163 h 240"/>
              <a:gd name="T76" fmla="*/ 107 w 431"/>
              <a:gd name="T77" fmla="*/ 138 h 240"/>
              <a:gd name="T78" fmla="*/ 73 w 431"/>
              <a:gd name="T79" fmla="*/ 110 h 240"/>
              <a:gd name="T80" fmla="*/ 46 w 431"/>
              <a:gd name="T81" fmla="*/ 82 h 240"/>
              <a:gd name="T82" fmla="*/ 25 w 431"/>
              <a:gd name="T83" fmla="*/ 55 h 240"/>
              <a:gd name="T84" fmla="*/ 11 w 431"/>
              <a:gd name="T85" fmla="*/ 34 h 240"/>
              <a:gd name="T86" fmla="*/ 3 w 431"/>
              <a:gd name="T87" fmla="*/ 18 h 240"/>
              <a:gd name="T88" fmla="*/ 0 w 431"/>
              <a:gd name="T89" fmla="*/ 12 h 240"/>
              <a:gd name="T90" fmla="*/ 34 w 431"/>
              <a:gd name="T91"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31" h="240">
                <a:moveTo>
                  <a:pt x="34" y="0"/>
                </a:moveTo>
                <a:cubicBezTo>
                  <a:pt x="34" y="0"/>
                  <a:pt x="34" y="1"/>
                  <a:pt x="35" y="4"/>
                </a:cubicBezTo>
                <a:cubicBezTo>
                  <a:pt x="37" y="7"/>
                  <a:pt x="39" y="11"/>
                  <a:pt x="41" y="17"/>
                </a:cubicBezTo>
                <a:cubicBezTo>
                  <a:pt x="44" y="23"/>
                  <a:pt x="48" y="30"/>
                  <a:pt x="53" y="37"/>
                </a:cubicBezTo>
                <a:cubicBezTo>
                  <a:pt x="57" y="45"/>
                  <a:pt x="63" y="53"/>
                  <a:pt x="70" y="62"/>
                </a:cubicBezTo>
                <a:cubicBezTo>
                  <a:pt x="77" y="71"/>
                  <a:pt x="84" y="81"/>
                  <a:pt x="93" y="90"/>
                </a:cubicBezTo>
                <a:cubicBezTo>
                  <a:pt x="102" y="100"/>
                  <a:pt x="112" y="109"/>
                  <a:pt x="122" y="118"/>
                </a:cubicBezTo>
                <a:cubicBezTo>
                  <a:pt x="133" y="128"/>
                  <a:pt x="145" y="137"/>
                  <a:pt x="157" y="145"/>
                </a:cubicBezTo>
                <a:cubicBezTo>
                  <a:pt x="169" y="154"/>
                  <a:pt x="182" y="162"/>
                  <a:pt x="196" y="169"/>
                </a:cubicBezTo>
                <a:cubicBezTo>
                  <a:pt x="202" y="173"/>
                  <a:pt x="209" y="177"/>
                  <a:pt x="216" y="180"/>
                </a:cubicBezTo>
                <a:cubicBezTo>
                  <a:pt x="219" y="182"/>
                  <a:pt x="223" y="183"/>
                  <a:pt x="226" y="185"/>
                </a:cubicBezTo>
                <a:cubicBezTo>
                  <a:pt x="230" y="187"/>
                  <a:pt x="233" y="188"/>
                  <a:pt x="237" y="190"/>
                </a:cubicBezTo>
                <a:cubicBezTo>
                  <a:pt x="240" y="191"/>
                  <a:pt x="243" y="193"/>
                  <a:pt x="247" y="194"/>
                </a:cubicBezTo>
                <a:cubicBezTo>
                  <a:pt x="250" y="196"/>
                  <a:pt x="254" y="197"/>
                  <a:pt x="257" y="198"/>
                </a:cubicBezTo>
                <a:cubicBezTo>
                  <a:pt x="261" y="200"/>
                  <a:pt x="264" y="201"/>
                  <a:pt x="268" y="202"/>
                </a:cubicBezTo>
                <a:cubicBezTo>
                  <a:pt x="271" y="204"/>
                  <a:pt x="274" y="205"/>
                  <a:pt x="278" y="206"/>
                </a:cubicBezTo>
                <a:cubicBezTo>
                  <a:pt x="292" y="211"/>
                  <a:pt x="305" y="215"/>
                  <a:pt x="318" y="219"/>
                </a:cubicBezTo>
                <a:cubicBezTo>
                  <a:pt x="331" y="222"/>
                  <a:pt x="343" y="225"/>
                  <a:pt x="354" y="227"/>
                </a:cubicBezTo>
                <a:cubicBezTo>
                  <a:pt x="360" y="229"/>
                  <a:pt x="365" y="230"/>
                  <a:pt x="371" y="231"/>
                </a:cubicBezTo>
                <a:cubicBezTo>
                  <a:pt x="376" y="232"/>
                  <a:pt x="381" y="233"/>
                  <a:pt x="385" y="233"/>
                </a:cubicBezTo>
                <a:cubicBezTo>
                  <a:pt x="390" y="234"/>
                  <a:pt x="395" y="235"/>
                  <a:pt x="399" y="236"/>
                </a:cubicBezTo>
                <a:cubicBezTo>
                  <a:pt x="403" y="236"/>
                  <a:pt x="406" y="237"/>
                  <a:pt x="410" y="237"/>
                </a:cubicBezTo>
                <a:cubicBezTo>
                  <a:pt x="423" y="239"/>
                  <a:pt x="431" y="240"/>
                  <a:pt x="431" y="240"/>
                </a:cubicBezTo>
                <a:cubicBezTo>
                  <a:pt x="431" y="240"/>
                  <a:pt x="423" y="240"/>
                  <a:pt x="410" y="239"/>
                </a:cubicBezTo>
                <a:cubicBezTo>
                  <a:pt x="406" y="239"/>
                  <a:pt x="402" y="238"/>
                  <a:pt x="398" y="238"/>
                </a:cubicBezTo>
                <a:cubicBezTo>
                  <a:pt x="394" y="238"/>
                  <a:pt x="390" y="237"/>
                  <a:pt x="385" y="237"/>
                </a:cubicBezTo>
                <a:cubicBezTo>
                  <a:pt x="380" y="236"/>
                  <a:pt x="375" y="236"/>
                  <a:pt x="370" y="235"/>
                </a:cubicBezTo>
                <a:cubicBezTo>
                  <a:pt x="365" y="234"/>
                  <a:pt x="359" y="234"/>
                  <a:pt x="353" y="233"/>
                </a:cubicBezTo>
                <a:cubicBezTo>
                  <a:pt x="342" y="232"/>
                  <a:pt x="329" y="229"/>
                  <a:pt x="316" y="227"/>
                </a:cubicBezTo>
                <a:cubicBezTo>
                  <a:pt x="303" y="224"/>
                  <a:pt x="289" y="221"/>
                  <a:pt x="275" y="217"/>
                </a:cubicBezTo>
                <a:cubicBezTo>
                  <a:pt x="271" y="216"/>
                  <a:pt x="267" y="215"/>
                  <a:pt x="264" y="214"/>
                </a:cubicBezTo>
                <a:cubicBezTo>
                  <a:pt x="260" y="213"/>
                  <a:pt x="257" y="212"/>
                  <a:pt x="253" y="211"/>
                </a:cubicBezTo>
                <a:cubicBezTo>
                  <a:pt x="249" y="209"/>
                  <a:pt x="246" y="208"/>
                  <a:pt x="242" y="207"/>
                </a:cubicBezTo>
                <a:cubicBezTo>
                  <a:pt x="238" y="206"/>
                  <a:pt x="235" y="205"/>
                  <a:pt x="231" y="203"/>
                </a:cubicBezTo>
                <a:cubicBezTo>
                  <a:pt x="227" y="202"/>
                  <a:pt x="224" y="201"/>
                  <a:pt x="220" y="199"/>
                </a:cubicBezTo>
                <a:cubicBezTo>
                  <a:pt x="216" y="198"/>
                  <a:pt x="213" y="196"/>
                  <a:pt x="209" y="195"/>
                </a:cubicBezTo>
                <a:cubicBezTo>
                  <a:pt x="202" y="192"/>
                  <a:pt x="195" y="189"/>
                  <a:pt x="187" y="185"/>
                </a:cubicBezTo>
                <a:cubicBezTo>
                  <a:pt x="173" y="179"/>
                  <a:pt x="159" y="171"/>
                  <a:pt x="145" y="163"/>
                </a:cubicBezTo>
                <a:cubicBezTo>
                  <a:pt x="132" y="155"/>
                  <a:pt x="119" y="147"/>
                  <a:pt x="107" y="138"/>
                </a:cubicBezTo>
                <a:cubicBezTo>
                  <a:pt x="95" y="129"/>
                  <a:pt x="84" y="119"/>
                  <a:pt x="73" y="110"/>
                </a:cubicBezTo>
                <a:cubicBezTo>
                  <a:pt x="63" y="100"/>
                  <a:pt x="54" y="91"/>
                  <a:pt x="46" y="82"/>
                </a:cubicBezTo>
                <a:cubicBezTo>
                  <a:pt x="38" y="72"/>
                  <a:pt x="31" y="63"/>
                  <a:pt x="25" y="55"/>
                </a:cubicBezTo>
                <a:cubicBezTo>
                  <a:pt x="20" y="47"/>
                  <a:pt x="15" y="40"/>
                  <a:pt x="11" y="34"/>
                </a:cubicBezTo>
                <a:cubicBezTo>
                  <a:pt x="7" y="27"/>
                  <a:pt x="5" y="22"/>
                  <a:pt x="3" y="18"/>
                </a:cubicBezTo>
                <a:cubicBezTo>
                  <a:pt x="1" y="15"/>
                  <a:pt x="0" y="12"/>
                  <a:pt x="0" y="12"/>
                </a:cubicBezTo>
                <a:lnTo>
                  <a:pt x="34" y="0"/>
                </a:lnTo>
                <a:close/>
              </a:path>
            </a:pathLst>
          </a:custGeom>
          <a:solidFill>
            <a:schemeClr val="accent3"/>
          </a:solidFill>
          <a:ln>
            <a:noFill/>
          </a:ln>
        </p:spPr>
        <p:txBody>
          <a:bodyPr vert="horz" wrap="square" lIns="121889" tIns="60944" rIns="121889" bIns="60944" numCol="1" anchor="t" anchorCtr="0" compatLnSpc="1">
            <a:prstTxWarp prst="textNoShape">
              <a:avLst/>
            </a:prstTxWarp>
          </a:bodyPr>
          <a:lstStyle/>
          <a:p>
            <a:endParaRPr lang="id-ID" sz="1400" dirty="0">
              <a:latin typeface="Lato Light" panose="020F0502020204030203" pitchFamily="34" charset="0"/>
            </a:endParaRPr>
          </a:p>
        </p:txBody>
      </p:sp>
      <p:sp>
        <p:nvSpPr>
          <p:cNvPr id="56" name="Freeform 55">
            <a:extLst>
              <a:ext uri="{FF2B5EF4-FFF2-40B4-BE49-F238E27FC236}">
                <a16:creationId xmlns:a16="http://schemas.microsoft.com/office/drawing/2014/main" id="{A237DB7E-5915-3445-B8B2-98ABCA27D382}"/>
              </a:ext>
            </a:extLst>
          </p:cNvPr>
          <p:cNvSpPr>
            <a:spLocks/>
          </p:cNvSpPr>
          <p:nvPr/>
        </p:nvSpPr>
        <p:spPr bwMode="auto">
          <a:xfrm>
            <a:off x="4528130" y="2976328"/>
            <a:ext cx="2911168" cy="1948790"/>
          </a:xfrm>
          <a:custGeom>
            <a:avLst/>
            <a:gdLst>
              <a:gd name="T0" fmla="*/ 469 w 602"/>
              <a:gd name="T1" fmla="*/ 109 h 417"/>
              <a:gd name="T2" fmla="*/ 463 w 602"/>
              <a:gd name="T3" fmla="*/ 109 h 417"/>
              <a:gd name="T4" fmla="*/ 336 w 602"/>
              <a:gd name="T5" fmla="*/ 0 h 417"/>
              <a:gd name="T6" fmla="*/ 225 w 602"/>
              <a:gd name="T7" fmla="*/ 64 h 417"/>
              <a:gd name="T8" fmla="*/ 175 w 602"/>
              <a:gd name="T9" fmla="*/ 46 h 417"/>
              <a:gd name="T10" fmla="*/ 93 w 602"/>
              <a:gd name="T11" fmla="*/ 128 h 417"/>
              <a:gd name="T12" fmla="*/ 93 w 602"/>
              <a:gd name="T13" fmla="*/ 129 h 417"/>
              <a:gd name="T14" fmla="*/ 0 w 602"/>
              <a:gd name="T15" fmla="*/ 223 h 417"/>
              <a:gd name="T16" fmla="*/ 88 w 602"/>
              <a:gd name="T17" fmla="*/ 318 h 417"/>
              <a:gd name="T18" fmla="*/ 209 w 602"/>
              <a:gd name="T19" fmla="*/ 408 h 417"/>
              <a:gd name="T20" fmla="*/ 265 w 602"/>
              <a:gd name="T21" fmla="*/ 395 h 417"/>
              <a:gd name="T22" fmla="*/ 326 w 602"/>
              <a:gd name="T23" fmla="*/ 417 h 417"/>
              <a:gd name="T24" fmla="*/ 413 w 602"/>
              <a:gd name="T25" fmla="*/ 363 h 417"/>
              <a:gd name="T26" fmla="*/ 469 w 602"/>
              <a:gd name="T27" fmla="*/ 376 h 417"/>
              <a:gd name="T28" fmla="*/ 602 w 602"/>
              <a:gd name="T29" fmla="*/ 242 h 417"/>
              <a:gd name="T30" fmla="*/ 469 w 602"/>
              <a:gd name="T31" fmla="*/ 109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02" h="417">
                <a:moveTo>
                  <a:pt x="469" y="109"/>
                </a:moveTo>
                <a:cubicBezTo>
                  <a:pt x="467" y="109"/>
                  <a:pt x="465" y="109"/>
                  <a:pt x="463" y="109"/>
                </a:cubicBezTo>
                <a:cubicBezTo>
                  <a:pt x="453" y="47"/>
                  <a:pt x="400" y="0"/>
                  <a:pt x="336" y="0"/>
                </a:cubicBezTo>
                <a:cubicBezTo>
                  <a:pt x="288" y="0"/>
                  <a:pt x="247" y="26"/>
                  <a:pt x="225" y="64"/>
                </a:cubicBezTo>
                <a:cubicBezTo>
                  <a:pt x="211" y="53"/>
                  <a:pt x="194" y="46"/>
                  <a:pt x="175" y="46"/>
                </a:cubicBezTo>
                <a:cubicBezTo>
                  <a:pt x="130" y="46"/>
                  <a:pt x="93" y="83"/>
                  <a:pt x="93" y="128"/>
                </a:cubicBezTo>
                <a:cubicBezTo>
                  <a:pt x="93" y="128"/>
                  <a:pt x="93" y="128"/>
                  <a:pt x="93" y="129"/>
                </a:cubicBezTo>
                <a:cubicBezTo>
                  <a:pt x="42" y="130"/>
                  <a:pt x="0" y="172"/>
                  <a:pt x="0" y="223"/>
                </a:cubicBezTo>
                <a:cubicBezTo>
                  <a:pt x="0" y="273"/>
                  <a:pt x="39" y="314"/>
                  <a:pt x="88" y="318"/>
                </a:cubicBezTo>
                <a:cubicBezTo>
                  <a:pt x="104" y="370"/>
                  <a:pt x="152" y="408"/>
                  <a:pt x="209" y="408"/>
                </a:cubicBezTo>
                <a:cubicBezTo>
                  <a:pt x="229" y="408"/>
                  <a:pt x="248" y="403"/>
                  <a:pt x="265" y="395"/>
                </a:cubicBezTo>
                <a:cubicBezTo>
                  <a:pt x="282" y="408"/>
                  <a:pt x="303" y="417"/>
                  <a:pt x="326" y="417"/>
                </a:cubicBezTo>
                <a:cubicBezTo>
                  <a:pt x="364" y="417"/>
                  <a:pt x="397" y="395"/>
                  <a:pt x="413" y="363"/>
                </a:cubicBezTo>
                <a:cubicBezTo>
                  <a:pt x="430" y="371"/>
                  <a:pt x="449" y="376"/>
                  <a:pt x="469" y="376"/>
                </a:cubicBezTo>
                <a:cubicBezTo>
                  <a:pt x="542" y="376"/>
                  <a:pt x="602" y="316"/>
                  <a:pt x="602" y="242"/>
                </a:cubicBezTo>
                <a:cubicBezTo>
                  <a:pt x="602" y="169"/>
                  <a:pt x="542" y="109"/>
                  <a:pt x="469" y="109"/>
                </a:cubicBezTo>
                <a:close/>
              </a:path>
            </a:pathLst>
          </a:custGeom>
          <a:solidFill>
            <a:schemeClr val="bg1">
              <a:lumMod val="85000"/>
            </a:schemeClr>
          </a:solidFill>
          <a:ln>
            <a:noFill/>
          </a:ln>
        </p:spPr>
        <p:txBody>
          <a:bodyPr vert="horz" wrap="square" lIns="91416" tIns="45708" rIns="91416" bIns="45708" numCol="1" anchor="t" anchorCtr="0" compatLnSpc="1">
            <a:prstTxWarp prst="textNoShape">
              <a:avLst/>
            </a:prstTxWarp>
          </a:bodyPr>
          <a:lstStyle/>
          <a:p>
            <a:endParaRPr lang="en-US" sz="3599" dirty="0">
              <a:latin typeface="Lato Light" panose="020F0502020204030203" pitchFamily="34" charset="0"/>
            </a:endParaRPr>
          </a:p>
        </p:txBody>
      </p:sp>
      <p:sp>
        <p:nvSpPr>
          <p:cNvPr id="58" name="TextBox 57">
            <a:extLst>
              <a:ext uri="{FF2B5EF4-FFF2-40B4-BE49-F238E27FC236}">
                <a16:creationId xmlns:a16="http://schemas.microsoft.com/office/drawing/2014/main" id="{66C6211E-E1AF-084C-B465-CAE931C92C7B}"/>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59" name="TextBox 58">
            <a:extLst>
              <a:ext uri="{FF2B5EF4-FFF2-40B4-BE49-F238E27FC236}">
                <a16:creationId xmlns:a16="http://schemas.microsoft.com/office/drawing/2014/main" id="{86DCF9E2-7A79-6B48-84BE-0E981D68E3C5}"/>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5" name="Subtitle 2">
            <a:extLst>
              <a:ext uri="{FF2B5EF4-FFF2-40B4-BE49-F238E27FC236}">
                <a16:creationId xmlns:a16="http://schemas.microsoft.com/office/drawing/2014/main" id="{54F42E39-331D-CE49-81B8-85B13D037F01}"/>
              </a:ext>
            </a:extLst>
          </p:cNvPr>
          <p:cNvSpPr txBox="1">
            <a:spLocks/>
          </p:cNvSpPr>
          <p:nvPr/>
        </p:nvSpPr>
        <p:spPr>
          <a:xfrm rot="1066737">
            <a:off x="1609988" y="4502130"/>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66" name="Subtitle 2">
            <a:extLst>
              <a:ext uri="{FF2B5EF4-FFF2-40B4-BE49-F238E27FC236}">
                <a16:creationId xmlns:a16="http://schemas.microsoft.com/office/drawing/2014/main" id="{79EAD8E2-2D1B-D441-A8DC-B20A18C62671}"/>
              </a:ext>
            </a:extLst>
          </p:cNvPr>
          <p:cNvSpPr txBox="1">
            <a:spLocks/>
          </p:cNvSpPr>
          <p:nvPr/>
        </p:nvSpPr>
        <p:spPr>
          <a:xfrm rot="1066737">
            <a:off x="2839097" y="4445678"/>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67" name="Subtitle 2">
            <a:extLst>
              <a:ext uri="{FF2B5EF4-FFF2-40B4-BE49-F238E27FC236}">
                <a16:creationId xmlns:a16="http://schemas.microsoft.com/office/drawing/2014/main" id="{879E9376-3F0D-1C4B-B8E6-F7AE8C45D606}"/>
              </a:ext>
            </a:extLst>
          </p:cNvPr>
          <p:cNvSpPr txBox="1">
            <a:spLocks/>
          </p:cNvSpPr>
          <p:nvPr/>
        </p:nvSpPr>
        <p:spPr>
          <a:xfrm rot="20073161">
            <a:off x="3204683" y="5499008"/>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68" name="Subtitle 2">
            <a:extLst>
              <a:ext uri="{FF2B5EF4-FFF2-40B4-BE49-F238E27FC236}">
                <a16:creationId xmlns:a16="http://schemas.microsoft.com/office/drawing/2014/main" id="{3FAA2D77-5DB9-5B49-A34B-260E6E6E02F4}"/>
              </a:ext>
            </a:extLst>
          </p:cNvPr>
          <p:cNvSpPr txBox="1">
            <a:spLocks/>
          </p:cNvSpPr>
          <p:nvPr/>
        </p:nvSpPr>
        <p:spPr>
          <a:xfrm rot="20073161">
            <a:off x="1205154" y="5130340"/>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69" name="Subtitle 2">
            <a:extLst>
              <a:ext uri="{FF2B5EF4-FFF2-40B4-BE49-F238E27FC236}">
                <a16:creationId xmlns:a16="http://schemas.microsoft.com/office/drawing/2014/main" id="{BFAF9DB3-5E94-6E4E-9E67-F42FDEF73C02}"/>
              </a:ext>
            </a:extLst>
          </p:cNvPr>
          <p:cNvSpPr txBox="1">
            <a:spLocks/>
          </p:cNvSpPr>
          <p:nvPr/>
        </p:nvSpPr>
        <p:spPr>
          <a:xfrm rot="19614843">
            <a:off x="1568357" y="5881674"/>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70" name="Subtitle 2">
            <a:extLst>
              <a:ext uri="{FF2B5EF4-FFF2-40B4-BE49-F238E27FC236}">
                <a16:creationId xmlns:a16="http://schemas.microsoft.com/office/drawing/2014/main" id="{E9811D56-A6B7-3C4D-96C6-2768514FA39A}"/>
              </a:ext>
            </a:extLst>
          </p:cNvPr>
          <p:cNvSpPr txBox="1">
            <a:spLocks/>
          </p:cNvSpPr>
          <p:nvPr/>
        </p:nvSpPr>
        <p:spPr>
          <a:xfrm rot="1194987">
            <a:off x="8703934" y="566833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71" name="Subtitle 2">
            <a:extLst>
              <a:ext uri="{FF2B5EF4-FFF2-40B4-BE49-F238E27FC236}">
                <a16:creationId xmlns:a16="http://schemas.microsoft.com/office/drawing/2014/main" id="{9FBEAA8C-173F-E64B-AB95-6E0F626CDE7A}"/>
              </a:ext>
            </a:extLst>
          </p:cNvPr>
          <p:cNvSpPr txBox="1">
            <a:spLocks/>
          </p:cNvSpPr>
          <p:nvPr/>
        </p:nvSpPr>
        <p:spPr>
          <a:xfrm>
            <a:off x="10229448" y="5772526"/>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72" name="Subtitle 2">
            <a:extLst>
              <a:ext uri="{FF2B5EF4-FFF2-40B4-BE49-F238E27FC236}">
                <a16:creationId xmlns:a16="http://schemas.microsoft.com/office/drawing/2014/main" id="{7BFF7AC2-D46A-A14C-B589-D586989F2820}"/>
              </a:ext>
            </a:extLst>
          </p:cNvPr>
          <p:cNvSpPr txBox="1">
            <a:spLocks/>
          </p:cNvSpPr>
          <p:nvPr/>
        </p:nvSpPr>
        <p:spPr>
          <a:xfrm>
            <a:off x="10504121" y="4520693"/>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73" name="Subtitle 2">
            <a:extLst>
              <a:ext uri="{FF2B5EF4-FFF2-40B4-BE49-F238E27FC236}">
                <a16:creationId xmlns:a16="http://schemas.microsoft.com/office/drawing/2014/main" id="{6ED1C725-5485-BF47-9CEA-B2B62EF9A2A8}"/>
              </a:ext>
            </a:extLst>
          </p:cNvPr>
          <p:cNvSpPr txBox="1">
            <a:spLocks/>
          </p:cNvSpPr>
          <p:nvPr/>
        </p:nvSpPr>
        <p:spPr>
          <a:xfrm>
            <a:off x="9905459" y="498077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74" name="Subtitle 2">
            <a:extLst>
              <a:ext uri="{FF2B5EF4-FFF2-40B4-BE49-F238E27FC236}">
                <a16:creationId xmlns:a16="http://schemas.microsoft.com/office/drawing/2014/main" id="{B73DBACA-879A-944A-A407-8601C18D8EDF}"/>
              </a:ext>
            </a:extLst>
          </p:cNvPr>
          <p:cNvSpPr txBox="1">
            <a:spLocks/>
          </p:cNvSpPr>
          <p:nvPr/>
        </p:nvSpPr>
        <p:spPr>
          <a:xfrm rot="1106485">
            <a:off x="8805272" y="411981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75" name="Subtitle 2">
            <a:extLst>
              <a:ext uri="{FF2B5EF4-FFF2-40B4-BE49-F238E27FC236}">
                <a16:creationId xmlns:a16="http://schemas.microsoft.com/office/drawing/2014/main" id="{8962FEC6-588B-2A40-B88B-CBAC28AE5F23}"/>
              </a:ext>
            </a:extLst>
          </p:cNvPr>
          <p:cNvSpPr txBox="1">
            <a:spLocks/>
          </p:cNvSpPr>
          <p:nvPr/>
        </p:nvSpPr>
        <p:spPr>
          <a:xfrm rot="1106485">
            <a:off x="8370584" y="2246499"/>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76" name="Subtitle 2">
            <a:extLst>
              <a:ext uri="{FF2B5EF4-FFF2-40B4-BE49-F238E27FC236}">
                <a16:creationId xmlns:a16="http://schemas.microsoft.com/office/drawing/2014/main" id="{828F2A47-CF58-5648-9894-9FFE04E7784C}"/>
              </a:ext>
            </a:extLst>
          </p:cNvPr>
          <p:cNvSpPr txBox="1">
            <a:spLocks/>
          </p:cNvSpPr>
          <p:nvPr/>
        </p:nvSpPr>
        <p:spPr>
          <a:xfrm rot="20903010">
            <a:off x="8807814" y="1625494"/>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77" name="Subtitle 2">
            <a:extLst>
              <a:ext uri="{FF2B5EF4-FFF2-40B4-BE49-F238E27FC236}">
                <a16:creationId xmlns:a16="http://schemas.microsoft.com/office/drawing/2014/main" id="{1CCDF356-AC38-7A4F-9C68-B397E98648D2}"/>
              </a:ext>
            </a:extLst>
          </p:cNvPr>
          <p:cNvSpPr txBox="1">
            <a:spLocks/>
          </p:cNvSpPr>
          <p:nvPr/>
        </p:nvSpPr>
        <p:spPr>
          <a:xfrm>
            <a:off x="8956889" y="2735874"/>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78" name="Subtitle 2">
            <a:extLst>
              <a:ext uri="{FF2B5EF4-FFF2-40B4-BE49-F238E27FC236}">
                <a16:creationId xmlns:a16="http://schemas.microsoft.com/office/drawing/2014/main" id="{619727E8-5418-9346-9E2A-6444BFF1802E}"/>
              </a:ext>
            </a:extLst>
          </p:cNvPr>
          <p:cNvSpPr txBox="1">
            <a:spLocks/>
          </p:cNvSpPr>
          <p:nvPr/>
        </p:nvSpPr>
        <p:spPr>
          <a:xfrm>
            <a:off x="9128148" y="3697815"/>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79" name="Subtitle 2">
            <a:extLst>
              <a:ext uri="{FF2B5EF4-FFF2-40B4-BE49-F238E27FC236}">
                <a16:creationId xmlns:a16="http://schemas.microsoft.com/office/drawing/2014/main" id="{C0B07A93-331F-5A4B-AAB0-56E085462E9E}"/>
              </a:ext>
            </a:extLst>
          </p:cNvPr>
          <p:cNvSpPr txBox="1">
            <a:spLocks/>
          </p:cNvSpPr>
          <p:nvPr/>
        </p:nvSpPr>
        <p:spPr>
          <a:xfrm rot="851639">
            <a:off x="9275734" y="3239240"/>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80" name="Subtitle 2">
            <a:extLst>
              <a:ext uri="{FF2B5EF4-FFF2-40B4-BE49-F238E27FC236}">
                <a16:creationId xmlns:a16="http://schemas.microsoft.com/office/drawing/2014/main" id="{66DD74F9-5216-1B42-B7F6-88F917147AC4}"/>
              </a:ext>
            </a:extLst>
          </p:cNvPr>
          <p:cNvSpPr txBox="1">
            <a:spLocks/>
          </p:cNvSpPr>
          <p:nvPr/>
        </p:nvSpPr>
        <p:spPr>
          <a:xfrm>
            <a:off x="1088497" y="3198779"/>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81" name="Subtitle 2">
            <a:extLst>
              <a:ext uri="{FF2B5EF4-FFF2-40B4-BE49-F238E27FC236}">
                <a16:creationId xmlns:a16="http://schemas.microsoft.com/office/drawing/2014/main" id="{B7871DF7-FAB6-9144-83A3-D177537576C9}"/>
              </a:ext>
            </a:extLst>
          </p:cNvPr>
          <p:cNvSpPr txBox="1">
            <a:spLocks/>
          </p:cNvSpPr>
          <p:nvPr/>
        </p:nvSpPr>
        <p:spPr>
          <a:xfrm rot="961101">
            <a:off x="2254730" y="2434203"/>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82" name="Subtitle 2">
            <a:extLst>
              <a:ext uri="{FF2B5EF4-FFF2-40B4-BE49-F238E27FC236}">
                <a16:creationId xmlns:a16="http://schemas.microsoft.com/office/drawing/2014/main" id="{03BD4E48-E6EF-7749-A242-9285323CA406}"/>
              </a:ext>
            </a:extLst>
          </p:cNvPr>
          <p:cNvSpPr txBox="1">
            <a:spLocks/>
          </p:cNvSpPr>
          <p:nvPr/>
        </p:nvSpPr>
        <p:spPr>
          <a:xfrm rot="961101">
            <a:off x="2334939" y="1782743"/>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83" name="Subtitle 2">
            <a:extLst>
              <a:ext uri="{FF2B5EF4-FFF2-40B4-BE49-F238E27FC236}">
                <a16:creationId xmlns:a16="http://schemas.microsoft.com/office/drawing/2014/main" id="{565F2BE8-947D-6244-955E-7C9A3A43E133}"/>
              </a:ext>
            </a:extLst>
          </p:cNvPr>
          <p:cNvSpPr txBox="1">
            <a:spLocks/>
          </p:cNvSpPr>
          <p:nvPr/>
        </p:nvSpPr>
        <p:spPr>
          <a:xfrm rot="961101">
            <a:off x="1138335" y="2422755"/>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84" name="Subtitle 2">
            <a:extLst>
              <a:ext uri="{FF2B5EF4-FFF2-40B4-BE49-F238E27FC236}">
                <a16:creationId xmlns:a16="http://schemas.microsoft.com/office/drawing/2014/main" id="{C6DC2BBB-81D2-2544-A694-0F1FAF20D1AF}"/>
              </a:ext>
            </a:extLst>
          </p:cNvPr>
          <p:cNvSpPr txBox="1">
            <a:spLocks/>
          </p:cNvSpPr>
          <p:nvPr/>
        </p:nvSpPr>
        <p:spPr>
          <a:xfrm rot="484757">
            <a:off x="4400877" y="2177312"/>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85" name="TextBox 84">
            <a:extLst>
              <a:ext uri="{FF2B5EF4-FFF2-40B4-BE49-F238E27FC236}">
                <a16:creationId xmlns:a16="http://schemas.microsoft.com/office/drawing/2014/main" id="{D015499B-3DFE-6848-A6B3-6D1597B6D686}"/>
              </a:ext>
            </a:extLst>
          </p:cNvPr>
          <p:cNvSpPr txBox="1"/>
          <p:nvPr/>
        </p:nvSpPr>
        <p:spPr>
          <a:xfrm>
            <a:off x="5146233" y="3556769"/>
            <a:ext cx="1709122" cy="1015663"/>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YOUR </a:t>
            </a:r>
          </a:p>
          <a:p>
            <a:pPr algn="ctr"/>
            <a:r>
              <a:rPr lang="en-US" sz="3000" b="1" dirty="0">
                <a:solidFill>
                  <a:schemeClr val="tx2"/>
                </a:solidFill>
                <a:latin typeface="Poppins" pitchFamily="2" charset="77"/>
                <a:ea typeface="League Spartan" charset="0"/>
                <a:cs typeface="Poppins" pitchFamily="2" charset="77"/>
              </a:rPr>
              <a:t>TITLE 03</a:t>
            </a:r>
          </a:p>
        </p:txBody>
      </p:sp>
    </p:spTree>
    <p:extLst>
      <p:ext uri="{BB962C8B-B14F-4D97-AF65-F5344CB8AC3E}">
        <p14:creationId xmlns:p14="http://schemas.microsoft.com/office/powerpoint/2010/main" val="3348874244"/>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Box 37">
            <a:extLst>
              <a:ext uri="{FF2B5EF4-FFF2-40B4-BE49-F238E27FC236}">
                <a16:creationId xmlns:a16="http://schemas.microsoft.com/office/drawing/2014/main" id="{F754E068-F141-8941-8E23-85DF2E65C422}"/>
              </a:ext>
            </a:extLst>
          </p:cNvPr>
          <p:cNvSpPr txBox="1"/>
          <p:nvPr/>
        </p:nvSpPr>
        <p:spPr>
          <a:xfrm>
            <a:off x="4893965" y="2471648"/>
            <a:ext cx="2404073" cy="1200329"/>
          </a:xfrm>
          <a:prstGeom prst="rect">
            <a:avLst/>
          </a:prstGeom>
          <a:noFill/>
        </p:spPr>
        <p:txBody>
          <a:bodyPr wrap="square" rtlCol="0" anchor="ctr">
            <a:spAutoFit/>
          </a:bodyPr>
          <a:lstStyle/>
          <a:p>
            <a:pPr algn="ctr"/>
            <a:r>
              <a:rPr lang="en-US" sz="2400" b="1" dirty="0">
                <a:solidFill>
                  <a:schemeClr val="tx2"/>
                </a:solidFill>
                <a:latin typeface="Poppins" pitchFamily="2" charset="77"/>
                <a:cs typeface="Poppins" pitchFamily="2" charset="77"/>
              </a:rPr>
              <a:t>BUSINESS PLAN INFOGRAPHIC</a:t>
            </a:r>
          </a:p>
        </p:txBody>
      </p:sp>
      <p:sp>
        <p:nvSpPr>
          <p:cNvPr id="21" name="Shape 15009">
            <a:extLst>
              <a:ext uri="{FF2B5EF4-FFF2-40B4-BE49-F238E27FC236}">
                <a16:creationId xmlns:a16="http://schemas.microsoft.com/office/drawing/2014/main" id="{F355FE29-D300-0C46-897D-2D87786C7A6C}"/>
              </a:ext>
            </a:extLst>
          </p:cNvPr>
          <p:cNvSpPr/>
          <p:nvPr/>
        </p:nvSpPr>
        <p:spPr>
          <a:xfrm>
            <a:off x="4850877" y="4220831"/>
            <a:ext cx="2490250" cy="1010075"/>
          </a:xfrm>
          <a:custGeom>
            <a:avLst/>
            <a:gdLst/>
            <a:ahLst/>
            <a:cxnLst>
              <a:cxn ang="0">
                <a:pos x="wd2" y="hd2"/>
              </a:cxn>
              <a:cxn ang="5400000">
                <a:pos x="wd2" y="hd2"/>
              </a:cxn>
              <a:cxn ang="10800000">
                <a:pos x="wd2" y="hd2"/>
              </a:cxn>
              <a:cxn ang="16200000">
                <a:pos x="wd2" y="hd2"/>
              </a:cxn>
            </a:cxnLst>
            <a:rect l="0" t="0" r="r" b="b"/>
            <a:pathLst>
              <a:path w="21600" h="19278" extrusionOk="0">
                <a:moveTo>
                  <a:pt x="10802" y="0"/>
                </a:moveTo>
                <a:lnTo>
                  <a:pt x="0" y="12311"/>
                </a:lnTo>
                <a:cubicBezTo>
                  <a:pt x="6560" y="21600"/>
                  <a:pt x="15040" y="21600"/>
                  <a:pt x="21600" y="12311"/>
                </a:cubicBezTo>
                <a:lnTo>
                  <a:pt x="10802" y="0"/>
                </a:lnTo>
                <a:close/>
              </a:path>
            </a:pathLst>
          </a:cu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9" name="Shape 15012">
            <a:extLst>
              <a:ext uri="{FF2B5EF4-FFF2-40B4-BE49-F238E27FC236}">
                <a16:creationId xmlns:a16="http://schemas.microsoft.com/office/drawing/2014/main" id="{8A25DA2B-39E1-4641-813B-97D48BEE475A}"/>
              </a:ext>
            </a:extLst>
          </p:cNvPr>
          <p:cNvSpPr/>
          <p:nvPr/>
        </p:nvSpPr>
        <p:spPr>
          <a:xfrm>
            <a:off x="7207139" y="2446633"/>
            <a:ext cx="1046749" cy="2340291"/>
          </a:xfrm>
          <a:custGeom>
            <a:avLst/>
            <a:gdLst/>
            <a:ahLst/>
            <a:cxnLst>
              <a:cxn ang="0">
                <a:pos x="wd2" y="hd2"/>
              </a:cxn>
              <a:cxn ang="5400000">
                <a:pos x="wd2" y="hd2"/>
              </a:cxn>
              <a:cxn ang="10800000">
                <a:pos x="wd2" y="hd2"/>
              </a:cxn>
              <a:cxn ang="16200000">
                <a:pos x="wd2" y="hd2"/>
              </a:cxn>
            </a:cxnLst>
            <a:rect l="0" t="0" r="r" b="b"/>
            <a:pathLst>
              <a:path w="19317" h="21600" extrusionOk="0">
                <a:moveTo>
                  <a:pt x="17953" y="0"/>
                </a:moveTo>
                <a:lnTo>
                  <a:pt x="0" y="8859"/>
                </a:lnTo>
                <a:lnTo>
                  <a:pt x="4204" y="21600"/>
                </a:lnTo>
                <a:cubicBezTo>
                  <a:pt x="5122" y="21213"/>
                  <a:pt x="6028" y="20817"/>
                  <a:pt x="6892" y="20384"/>
                </a:cubicBezTo>
                <a:cubicBezTo>
                  <a:pt x="17939" y="14859"/>
                  <a:pt x="21600" y="7055"/>
                  <a:pt x="17953" y="0"/>
                </a:cubicBez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7" name="Shape 15015">
            <a:extLst>
              <a:ext uri="{FF2B5EF4-FFF2-40B4-BE49-F238E27FC236}">
                <a16:creationId xmlns:a16="http://schemas.microsoft.com/office/drawing/2014/main" id="{E1552062-70E9-844B-9E78-4FAABBD8F521}"/>
              </a:ext>
            </a:extLst>
          </p:cNvPr>
          <p:cNvSpPr/>
          <p:nvPr/>
        </p:nvSpPr>
        <p:spPr>
          <a:xfrm>
            <a:off x="6176991" y="906876"/>
            <a:ext cx="1950482" cy="140590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664" y="18454"/>
                </a:lnTo>
                <a:lnTo>
                  <a:pt x="21600" y="21600"/>
                </a:lnTo>
                <a:cubicBezTo>
                  <a:pt x="20355" y="17475"/>
                  <a:pt x="18532" y="13608"/>
                  <a:pt x="16112" y="10250"/>
                </a:cubicBezTo>
                <a:cubicBezTo>
                  <a:pt x="11621" y="4019"/>
                  <a:pt x="5873" y="616"/>
                  <a:pt x="0" y="0"/>
                </a:cubicBez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5" name="Shape 15018">
            <a:extLst>
              <a:ext uri="{FF2B5EF4-FFF2-40B4-BE49-F238E27FC236}">
                <a16:creationId xmlns:a16="http://schemas.microsoft.com/office/drawing/2014/main" id="{F41091B7-D137-9A42-9671-2BE742F56FBC}"/>
              </a:ext>
            </a:extLst>
          </p:cNvPr>
          <p:cNvSpPr/>
          <p:nvPr/>
        </p:nvSpPr>
        <p:spPr>
          <a:xfrm>
            <a:off x="4064512" y="906876"/>
            <a:ext cx="1950962" cy="140590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727" y="615"/>
                  <a:pt x="9978" y="4017"/>
                  <a:pt x="5486" y="10250"/>
                </a:cubicBezTo>
                <a:cubicBezTo>
                  <a:pt x="3067" y="13608"/>
                  <a:pt x="1245" y="17475"/>
                  <a:pt x="0" y="21600"/>
                </a:cubicBezTo>
                <a:lnTo>
                  <a:pt x="14932" y="18454"/>
                </a:lnTo>
                <a:lnTo>
                  <a:pt x="21600" y="0"/>
                </a:ln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3" name="Shape 15021">
            <a:extLst>
              <a:ext uri="{FF2B5EF4-FFF2-40B4-BE49-F238E27FC236}">
                <a16:creationId xmlns:a16="http://schemas.microsoft.com/office/drawing/2014/main" id="{54AB7CA5-067E-1B46-ACF2-4E0D934482D4}"/>
              </a:ext>
            </a:extLst>
          </p:cNvPr>
          <p:cNvSpPr/>
          <p:nvPr/>
        </p:nvSpPr>
        <p:spPr>
          <a:xfrm>
            <a:off x="3938113" y="2446633"/>
            <a:ext cx="1046751" cy="2340291"/>
          </a:xfrm>
          <a:custGeom>
            <a:avLst/>
            <a:gdLst/>
            <a:ahLst/>
            <a:cxnLst>
              <a:cxn ang="0">
                <a:pos x="wd2" y="hd2"/>
              </a:cxn>
              <a:cxn ang="5400000">
                <a:pos x="wd2" y="hd2"/>
              </a:cxn>
              <a:cxn ang="10800000">
                <a:pos x="wd2" y="hd2"/>
              </a:cxn>
              <a:cxn ang="16200000">
                <a:pos x="wd2" y="hd2"/>
              </a:cxn>
            </a:cxnLst>
            <a:rect l="0" t="0" r="r" b="b"/>
            <a:pathLst>
              <a:path w="19317" h="21600" extrusionOk="0">
                <a:moveTo>
                  <a:pt x="1364" y="0"/>
                </a:moveTo>
                <a:cubicBezTo>
                  <a:pt x="-2283" y="7055"/>
                  <a:pt x="1378" y="14859"/>
                  <a:pt x="12425" y="20384"/>
                </a:cubicBezTo>
                <a:cubicBezTo>
                  <a:pt x="13289" y="20817"/>
                  <a:pt x="14195" y="21213"/>
                  <a:pt x="15113" y="21600"/>
                </a:cubicBezTo>
                <a:lnTo>
                  <a:pt x="19317" y="8859"/>
                </a:lnTo>
                <a:lnTo>
                  <a:pt x="1364" y="0"/>
                </a:lnTo>
                <a:close/>
              </a:path>
            </a:pathLst>
          </a:cu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0" name="Freeform 82">
            <a:extLst>
              <a:ext uri="{FF2B5EF4-FFF2-40B4-BE49-F238E27FC236}">
                <a16:creationId xmlns:a16="http://schemas.microsoft.com/office/drawing/2014/main" id="{C5103CB2-AB91-1443-9A85-FFDA797E2D97}"/>
              </a:ext>
            </a:extLst>
          </p:cNvPr>
          <p:cNvSpPr>
            <a:spLocks noChangeArrowheads="1"/>
          </p:cNvSpPr>
          <p:nvPr/>
        </p:nvSpPr>
        <p:spPr bwMode="auto">
          <a:xfrm>
            <a:off x="6933214" y="1493112"/>
            <a:ext cx="438034" cy="410222"/>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1" name="Freeform 41">
            <a:extLst>
              <a:ext uri="{FF2B5EF4-FFF2-40B4-BE49-F238E27FC236}">
                <a16:creationId xmlns:a16="http://schemas.microsoft.com/office/drawing/2014/main" id="{C8B8B1F9-B49C-8343-9596-F2A2835E8A30}"/>
              </a:ext>
            </a:extLst>
          </p:cNvPr>
          <p:cNvSpPr>
            <a:spLocks noChangeArrowheads="1"/>
          </p:cNvSpPr>
          <p:nvPr/>
        </p:nvSpPr>
        <p:spPr bwMode="auto">
          <a:xfrm>
            <a:off x="4834495" y="1479207"/>
            <a:ext cx="410995" cy="438034"/>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2" name="Freeform 89">
            <a:extLst>
              <a:ext uri="{FF2B5EF4-FFF2-40B4-BE49-F238E27FC236}">
                <a16:creationId xmlns:a16="http://schemas.microsoft.com/office/drawing/2014/main" id="{8AA626A2-425D-BA43-8E72-63EC40A2B98F}"/>
              </a:ext>
            </a:extLst>
          </p:cNvPr>
          <p:cNvSpPr>
            <a:spLocks noChangeArrowheads="1"/>
          </p:cNvSpPr>
          <p:nvPr/>
        </p:nvSpPr>
        <p:spPr bwMode="auto">
          <a:xfrm>
            <a:off x="4242086" y="3452612"/>
            <a:ext cx="438806" cy="328333"/>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3" name="Freeform 90">
            <a:extLst>
              <a:ext uri="{FF2B5EF4-FFF2-40B4-BE49-F238E27FC236}">
                <a16:creationId xmlns:a16="http://schemas.microsoft.com/office/drawing/2014/main" id="{FE130D58-699C-124A-9349-539AACA4B727}"/>
              </a:ext>
            </a:extLst>
          </p:cNvPr>
          <p:cNvSpPr>
            <a:spLocks noChangeArrowheads="1"/>
          </p:cNvSpPr>
          <p:nvPr/>
        </p:nvSpPr>
        <p:spPr bwMode="auto">
          <a:xfrm>
            <a:off x="5876597" y="4520758"/>
            <a:ext cx="438806" cy="410222"/>
          </a:xfrm>
          <a:custGeom>
            <a:avLst/>
            <a:gdLst>
              <a:gd name="T0" fmla="*/ 619798 w 901340"/>
              <a:gd name="T1" fmla="*/ 730250 h 842602"/>
              <a:gd name="T2" fmla="*/ 845104 w 901340"/>
              <a:gd name="T3" fmla="*/ 730250 h 842602"/>
              <a:gd name="T4" fmla="*/ 901340 w 901340"/>
              <a:gd name="T5" fmla="*/ 786426 h 842602"/>
              <a:gd name="T6" fmla="*/ 901340 w 901340"/>
              <a:gd name="T7" fmla="*/ 842602 h 842602"/>
              <a:gd name="T8" fmla="*/ 563562 w 901340"/>
              <a:gd name="T9" fmla="*/ 842602 h 842602"/>
              <a:gd name="T10" fmla="*/ 563562 w 901340"/>
              <a:gd name="T11" fmla="*/ 786426 h 842602"/>
              <a:gd name="T12" fmla="*/ 56536 w 901340"/>
              <a:gd name="T13" fmla="*/ 730250 h 842602"/>
              <a:gd name="T14" fmla="*/ 281241 w 901340"/>
              <a:gd name="T15" fmla="*/ 730250 h 842602"/>
              <a:gd name="T16" fmla="*/ 337777 w 901340"/>
              <a:gd name="T17" fmla="*/ 786426 h 842602"/>
              <a:gd name="T18" fmla="*/ 337777 w 901340"/>
              <a:gd name="T19" fmla="*/ 842602 h 842602"/>
              <a:gd name="T20" fmla="*/ 0 w 901340"/>
              <a:gd name="T21" fmla="*/ 842602 h 842602"/>
              <a:gd name="T22" fmla="*/ 0 w 901340"/>
              <a:gd name="T23" fmla="*/ 786426 h 842602"/>
              <a:gd name="T24" fmla="*/ 318349 w 901340"/>
              <a:gd name="T25" fmla="*/ 612775 h 842602"/>
              <a:gd name="T26" fmla="*/ 582992 w 901340"/>
              <a:gd name="T27" fmla="*/ 612775 h 842602"/>
              <a:gd name="T28" fmla="*/ 609241 w 901340"/>
              <a:gd name="T29" fmla="*/ 662402 h 842602"/>
              <a:gd name="T30" fmla="*/ 450670 w 901340"/>
              <a:gd name="T31" fmla="*/ 701318 h 842602"/>
              <a:gd name="T32" fmla="*/ 292100 w 901340"/>
              <a:gd name="T33" fmla="*/ 662402 h 842602"/>
              <a:gd name="T34" fmla="*/ 732270 w 901340"/>
              <a:gd name="T35" fmla="*/ 504825 h 842602"/>
              <a:gd name="T36" fmla="*/ 817201 w 901340"/>
              <a:gd name="T37" fmla="*/ 588881 h 842602"/>
              <a:gd name="T38" fmla="*/ 817201 w 901340"/>
              <a:gd name="T39" fmla="*/ 616900 h 842602"/>
              <a:gd name="T40" fmla="*/ 732270 w 901340"/>
              <a:gd name="T41" fmla="*/ 701316 h 842602"/>
              <a:gd name="T42" fmla="*/ 647700 w 901340"/>
              <a:gd name="T43" fmla="*/ 616900 h 842602"/>
              <a:gd name="T44" fmla="*/ 647700 w 901340"/>
              <a:gd name="T45" fmla="*/ 588881 h 842602"/>
              <a:gd name="T46" fmla="*/ 732270 w 901340"/>
              <a:gd name="T47" fmla="*/ 504825 h 842602"/>
              <a:gd name="T48" fmla="*/ 168095 w 901340"/>
              <a:gd name="T49" fmla="*/ 504825 h 842602"/>
              <a:gd name="T50" fmla="*/ 252053 w 901340"/>
              <a:gd name="T51" fmla="*/ 588881 h 842602"/>
              <a:gd name="T52" fmla="*/ 252053 w 901340"/>
              <a:gd name="T53" fmla="*/ 616900 h 842602"/>
              <a:gd name="T54" fmla="*/ 168095 w 901340"/>
              <a:gd name="T55" fmla="*/ 701316 h 842602"/>
              <a:gd name="T56" fmla="*/ 84137 w 901340"/>
              <a:gd name="T57" fmla="*/ 616900 h 842602"/>
              <a:gd name="T58" fmla="*/ 84137 w 901340"/>
              <a:gd name="T59" fmla="*/ 588881 h 842602"/>
              <a:gd name="T60" fmla="*/ 168095 w 901340"/>
              <a:gd name="T61" fmla="*/ 504825 h 842602"/>
              <a:gd name="T62" fmla="*/ 337524 w 901340"/>
              <a:gd name="T63" fmla="*/ 223837 h 842602"/>
              <a:gd name="T64" fmla="*/ 562589 w 901340"/>
              <a:gd name="T65" fmla="*/ 223837 h 842602"/>
              <a:gd name="T66" fmla="*/ 618765 w 901340"/>
              <a:gd name="T67" fmla="*/ 280013 h 842602"/>
              <a:gd name="T68" fmla="*/ 618765 w 901340"/>
              <a:gd name="T69" fmla="*/ 336190 h 842602"/>
              <a:gd name="T70" fmla="*/ 280987 w 901340"/>
              <a:gd name="T71" fmla="*/ 336190 h 842602"/>
              <a:gd name="T72" fmla="*/ 280987 w 901340"/>
              <a:gd name="T73" fmla="*/ 280013 h 842602"/>
              <a:gd name="T74" fmla="*/ 337524 w 901340"/>
              <a:gd name="T75" fmla="*/ 223837 h 842602"/>
              <a:gd name="T76" fmla="*/ 637877 w 901340"/>
              <a:gd name="T77" fmla="*/ 142875 h 842602"/>
              <a:gd name="T78" fmla="*/ 788626 w 901340"/>
              <a:gd name="T79" fmla="*/ 421914 h 842602"/>
              <a:gd name="T80" fmla="*/ 732230 w 901340"/>
              <a:gd name="T81" fmla="*/ 421914 h 842602"/>
              <a:gd name="T82" fmla="*/ 606425 w 901340"/>
              <a:gd name="T83" fmla="*/ 189742 h 842602"/>
              <a:gd name="T84" fmla="*/ 261899 w 901340"/>
              <a:gd name="T85" fmla="*/ 142875 h 842602"/>
              <a:gd name="T86" fmla="*/ 293326 w 901340"/>
              <a:gd name="T87" fmla="*/ 189657 h 842602"/>
              <a:gd name="T88" fmla="*/ 169064 w 901340"/>
              <a:gd name="T89" fmla="*/ 420327 h 842602"/>
              <a:gd name="T90" fmla="*/ 112712 w 901340"/>
              <a:gd name="T91" fmla="*/ 420327 h 842602"/>
              <a:gd name="T92" fmla="*/ 261899 w 901340"/>
              <a:gd name="T93" fmla="*/ 142875 h 842602"/>
              <a:gd name="T94" fmla="*/ 450670 w 901340"/>
              <a:gd name="T95" fmla="*/ 0 h 842602"/>
              <a:gd name="T96" fmla="*/ 534628 w 901340"/>
              <a:gd name="T97" fmla="*/ 84415 h 842602"/>
              <a:gd name="T98" fmla="*/ 534628 w 901340"/>
              <a:gd name="T99" fmla="*/ 112434 h 842602"/>
              <a:gd name="T100" fmla="*/ 450670 w 901340"/>
              <a:gd name="T101" fmla="*/ 196491 h 842602"/>
              <a:gd name="T102" fmla="*/ 366712 w 901340"/>
              <a:gd name="T103" fmla="*/ 112434 h 842602"/>
              <a:gd name="T104" fmla="*/ 366712 w 901340"/>
              <a:gd name="T105" fmla="*/ 84415 h 842602"/>
              <a:gd name="T106" fmla="*/ 450670 w 901340"/>
              <a:gd name="T107" fmla="*/ 0 h 842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lnTo>
                  <a:pt x="619798" y="730250"/>
                </a:lnTo>
                <a:close/>
                <a:moveTo>
                  <a:pt x="56536" y="730250"/>
                </a:moveTo>
                <a:lnTo>
                  <a:pt x="281241" y="730250"/>
                </a:lnTo>
                <a:lnTo>
                  <a:pt x="337777" y="786426"/>
                </a:lnTo>
                <a:lnTo>
                  <a:pt x="337777" y="842602"/>
                </a:lnTo>
                <a:lnTo>
                  <a:pt x="0" y="842602"/>
                </a:lnTo>
                <a:lnTo>
                  <a:pt x="0" y="786426"/>
                </a:lnTo>
                <a:lnTo>
                  <a:pt x="56536" y="730250"/>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lnTo>
                  <a:pt x="318349" y="612775"/>
                </a:ln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lnTo>
                  <a:pt x="637877" y="142875"/>
                </a:ln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4" name="Freeform 91">
            <a:extLst>
              <a:ext uri="{FF2B5EF4-FFF2-40B4-BE49-F238E27FC236}">
                <a16:creationId xmlns:a16="http://schemas.microsoft.com/office/drawing/2014/main" id="{1554D49A-81F5-354A-BB78-D13C431A652A}"/>
              </a:ext>
            </a:extLst>
          </p:cNvPr>
          <p:cNvSpPr>
            <a:spLocks noChangeArrowheads="1"/>
          </p:cNvSpPr>
          <p:nvPr/>
        </p:nvSpPr>
        <p:spPr bwMode="auto">
          <a:xfrm>
            <a:off x="7511497" y="3411667"/>
            <a:ext cx="438034" cy="410222"/>
          </a:xfrm>
          <a:custGeom>
            <a:avLst/>
            <a:gdLst>
              <a:gd name="T0" fmla="*/ 642085 w 899753"/>
              <a:gd name="T1" fmla="*/ 505575 h 842602"/>
              <a:gd name="T2" fmla="*/ 781355 w 899753"/>
              <a:gd name="T3" fmla="*/ 645275 h 842602"/>
              <a:gd name="T4" fmla="*/ 838935 w 899753"/>
              <a:gd name="T5" fmla="*/ 505575 h 842602"/>
              <a:gd name="T6" fmla="*/ 506413 w 899753"/>
              <a:gd name="T7" fmla="*/ 449262 h 842602"/>
              <a:gd name="T8" fmla="*/ 899753 w 899753"/>
              <a:gd name="T9" fmla="*/ 449262 h 842602"/>
              <a:gd name="T10" fmla="*/ 784594 w 899753"/>
              <a:gd name="T11" fmla="*/ 728301 h 842602"/>
              <a:gd name="T12" fmla="*/ 506990 w 899753"/>
              <a:gd name="T13" fmla="*/ 61123 h 842602"/>
              <a:gd name="T14" fmla="*/ 506990 w 899753"/>
              <a:gd name="T15" fmla="*/ 336892 h 842602"/>
              <a:gd name="T16" fmla="*/ 783372 w 899753"/>
              <a:gd name="T17" fmla="*/ 336892 h 842602"/>
              <a:gd name="T18" fmla="*/ 506990 w 899753"/>
              <a:gd name="T19" fmla="*/ 61123 h 842602"/>
              <a:gd name="T20" fmla="*/ 394203 w 899753"/>
              <a:gd name="T21" fmla="*/ 55562 h 842602"/>
              <a:gd name="T22" fmla="*/ 394203 w 899753"/>
              <a:gd name="T23" fmla="*/ 449082 h 842602"/>
              <a:gd name="T24" fmla="*/ 672740 w 899753"/>
              <a:gd name="T25" fmla="*/ 727390 h 842602"/>
              <a:gd name="T26" fmla="*/ 394203 w 899753"/>
              <a:gd name="T27" fmla="*/ 842602 h 842602"/>
              <a:gd name="T28" fmla="*/ 0 w 899753"/>
              <a:gd name="T29" fmla="*/ 449082 h 842602"/>
              <a:gd name="T30" fmla="*/ 394203 w 899753"/>
              <a:gd name="T31" fmla="*/ 55562 h 842602"/>
              <a:gd name="T32" fmla="*/ 450850 w 899753"/>
              <a:gd name="T33" fmla="*/ 0 h 842602"/>
              <a:gd name="T34" fmla="*/ 844190 w 899753"/>
              <a:gd name="T35" fmla="*/ 393341 h 842602"/>
              <a:gd name="T36" fmla="*/ 450850 w 899753"/>
              <a:gd name="T37" fmla="*/ 393341 h 8426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9753" h="842602">
                <a:moveTo>
                  <a:pt x="642085" y="505575"/>
                </a:moveTo>
                <a:lnTo>
                  <a:pt x="781355" y="645275"/>
                </a:lnTo>
                <a:cubicBezTo>
                  <a:pt x="810865" y="603763"/>
                  <a:pt x="830658" y="556113"/>
                  <a:pt x="838935" y="505575"/>
                </a:cubicBezTo>
                <a:lnTo>
                  <a:pt x="642085" y="505575"/>
                </a:lnTo>
                <a:close/>
                <a:moveTo>
                  <a:pt x="506413" y="449262"/>
                </a:moveTo>
                <a:lnTo>
                  <a:pt x="899753" y="449262"/>
                </a:lnTo>
                <a:cubicBezTo>
                  <a:pt x="899753" y="558279"/>
                  <a:pt x="855849" y="656827"/>
                  <a:pt x="784594" y="728301"/>
                </a:cubicBezTo>
                <a:lnTo>
                  <a:pt x="506413" y="449262"/>
                </a:lnTo>
                <a:close/>
                <a:moveTo>
                  <a:pt x="506990" y="61123"/>
                </a:moveTo>
                <a:lnTo>
                  <a:pt x="506990" y="336892"/>
                </a:lnTo>
                <a:lnTo>
                  <a:pt x="783372" y="336892"/>
                </a:lnTo>
                <a:cubicBezTo>
                  <a:pt x="759620" y="195951"/>
                  <a:pt x="648060" y="84493"/>
                  <a:pt x="506990" y="61123"/>
                </a:cubicBezTo>
                <a:close/>
                <a:moveTo>
                  <a:pt x="394203" y="55562"/>
                </a:moveTo>
                <a:lnTo>
                  <a:pt x="394203" y="449082"/>
                </a:lnTo>
                <a:lnTo>
                  <a:pt x="672740" y="727390"/>
                </a:lnTo>
                <a:cubicBezTo>
                  <a:pt x="601394" y="798678"/>
                  <a:pt x="502663" y="842602"/>
                  <a:pt x="394203" y="842602"/>
                </a:cubicBezTo>
                <a:cubicBezTo>
                  <a:pt x="176203" y="842602"/>
                  <a:pt x="0" y="666544"/>
                  <a:pt x="0" y="449082"/>
                </a:cubicBezTo>
                <a:cubicBezTo>
                  <a:pt x="0" y="231620"/>
                  <a:pt x="176203" y="55562"/>
                  <a:pt x="394203" y="55562"/>
                </a:cubicBezTo>
                <a:close/>
                <a:moveTo>
                  <a:pt x="450850" y="0"/>
                </a:moveTo>
                <a:cubicBezTo>
                  <a:pt x="668213" y="0"/>
                  <a:pt x="844190" y="176176"/>
                  <a:pt x="844190" y="393341"/>
                </a:cubicBezTo>
                <a:lnTo>
                  <a:pt x="450850" y="393341"/>
                </a:lnTo>
                <a:lnTo>
                  <a:pt x="45085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7" name="TextBox 46">
            <a:extLst>
              <a:ext uri="{FF2B5EF4-FFF2-40B4-BE49-F238E27FC236}">
                <a16:creationId xmlns:a16="http://schemas.microsoft.com/office/drawing/2014/main" id="{3D6C4D0E-464D-7243-ADFF-18C82E346A6F}"/>
              </a:ext>
            </a:extLst>
          </p:cNvPr>
          <p:cNvSpPr txBox="1"/>
          <p:nvPr/>
        </p:nvSpPr>
        <p:spPr>
          <a:xfrm>
            <a:off x="1562146" y="877543"/>
            <a:ext cx="2542710" cy="338554"/>
          </a:xfrm>
          <a:prstGeom prst="rect">
            <a:avLst/>
          </a:prstGeom>
          <a:noFill/>
        </p:spPr>
        <p:txBody>
          <a:bodyPr wrap="square" rtlCol="0" anchor="b">
            <a:spAutoFit/>
          </a:bodyPr>
          <a:lstStyle/>
          <a:p>
            <a:pPr algn="r"/>
            <a:r>
              <a:rPr lang="en-US" sz="1600" b="1" dirty="0">
                <a:solidFill>
                  <a:schemeClr val="accent1"/>
                </a:solidFill>
                <a:latin typeface="Poppins" pitchFamily="2" charset="77"/>
                <a:cs typeface="Poppins" pitchFamily="2" charset="77"/>
              </a:rPr>
              <a:t>EXECUTIVE SUMMARY</a:t>
            </a:r>
          </a:p>
        </p:txBody>
      </p:sp>
      <p:sp>
        <p:nvSpPr>
          <p:cNvPr id="48" name="TextBox 47">
            <a:extLst>
              <a:ext uri="{FF2B5EF4-FFF2-40B4-BE49-F238E27FC236}">
                <a16:creationId xmlns:a16="http://schemas.microsoft.com/office/drawing/2014/main" id="{3FBEFE94-5702-594B-A48C-8216D39ABE5D}"/>
              </a:ext>
            </a:extLst>
          </p:cNvPr>
          <p:cNvSpPr txBox="1"/>
          <p:nvPr/>
        </p:nvSpPr>
        <p:spPr>
          <a:xfrm>
            <a:off x="1562146" y="1221153"/>
            <a:ext cx="2542710" cy="759888"/>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51" name="TextBox 50">
            <a:extLst>
              <a:ext uri="{FF2B5EF4-FFF2-40B4-BE49-F238E27FC236}">
                <a16:creationId xmlns:a16="http://schemas.microsoft.com/office/drawing/2014/main" id="{2257E6AD-3CF6-CB4A-8DF4-8FB01A18C429}"/>
              </a:ext>
            </a:extLst>
          </p:cNvPr>
          <p:cNvSpPr txBox="1"/>
          <p:nvPr/>
        </p:nvSpPr>
        <p:spPr>
          <a:xfrm>
            <a:off x="8087129" y="877543"/>
            <a:ext cx="2542710" cy="338554"/>
          </a:xfrm>
          <a:prstGeom prst="rect">
            <a:avLst/>
          </a:prstGeom>
          <a:noFill/>
        </p:spPr>
        <p:txBody>
          <a:bodyPr wrap="square" rtlCol="0" anchor="b">
            <a:spAutoFit/>
          </a:bodyPr>
          <a:lstStyle/>
          <a:p>
            <a:r>
              <a:rPr lang="en-US" sz="1600" b="1" dirty="0">
                <a:solidFill>
                  <a:schemeClr val="accent2"/>
                </a:solidFill>
                <a:latin typeface="Poppins" pitchFamily="2" charset="77"/>
                <a:cs typeface="Poppins" pitchFamily="2" charset="77"/>
              </a:rPr>
              <a:t>PRODUCTS &amp; SERVICES</a:t>
            </a:r>
          </a:p>
        </p:txBody>
      </p:sp>
      <p:sp>
        <p:nvSpPr>
          <p:cNvPr id="52" name="TextBox 51">
            <a:extLst>
              <a:ext uri="{FF2B5EF4-FFF2-40B4-BE49-F238E27FC236}">
                <a16:creationId xmlns:a16="http://schemas.microsoft.com/office/drawing/2014/main" id="{CE011217-F933-1F48-B56E-EF40F8896D2E}"/>
              </a:ext>
            </a:extLst>
          </p:cNvPr>
          <p:cNvSpPr txBox="1"/>
          <p:nvPr/>
        </p:nvSpPr>
        <p:spPr>
          <a:xfrm>
            <a:off x="8087129" y="1221153"/>
            <a:ext cx="2542710" cy="759888"/>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60" name="TextBox 59">
            <a:extLst>
              <a:ext uri="{FF2B5EF4-FFF2-40B4-BE49-F238E27FC236}">
                <a16:creationId xmlns:a16="http://schemas.microsoft.com/office/drawing/2014/main" id="{F946A73A-C07C-C44A-88CE-A272E34AAEC8}"/>
              </a:ext>
            </a:extLst>
          </p:cNvPr>
          <p:cNvSpPr txBox="1"/>
          <p:nvPr/>
        </p:nvSpPr>
        <p:spPr>
          <a:xfrm>
            <a:off x="1221450" y="3278890"/>
            <a:ext cx="2542710" cy="338554"/>
          </a:xfrm>
          <a:prstGeom prst="rect">
            <a:avLst/>
          </a:prstGeom>
          <a:noFill/>
        </p:spPr>
        <p:txBody>
          <a:bodyPr wrap="square" rtlCol="0" anchor="b">
            <a:spAutoFit/>
          </a:bodyPr>
          <a:lstStyle/>
          <a:p>
            <a:pPr algn="r"/>
            <a:r>
              <a:rPr lang="en-US" sz="1600" b="1" dirty="0">
                <a:solidFill>
                  <a:schemeClr val="accent5"/>
                </a:solidFill>
                <a:latin typeface="Poppins" pitchFamily="2" charset="77"/>
                <a:cs typeface="Poppins" pitchFamily="2" charset="77"/>
              </a:rPr>
              <a:t>FINANCIAL PLANNING</a:t>
            </a:r>
          </a:p>
        </p:txBody>
      </p:sp>
      <p:sp>
        <p:nvSpPr>
          <p:cNvPr id="61" name="TextBox 60">
            <a:extLst>
              <a:ext uri="{FF2B5EF4-FFF2-40B4-BE49-F238E27FC236}">
                <a16:creationId xmlns:a16="http://schemas.microsoft.com/office/drawing/2014/main" id="{AE0FFAEE-2DB9-B84B-ABC0-7D9C5CE4CDA2}"/>
              </a:ext>
            </a:extLst>
          </p:cNvPr>
          <p:cNvSpPr txBox="1"/>
          <p:nvPr/>
        </p:nvSpPr>
        <p:spPr>
          <a:xfrm>
            <a:off x="1221450" y="3622501"/>
            <a:ext cx="2542710" cy="759888"/>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63" name="TextBox 62">
            <a:extLst>
              <a:ext uri="{FF2B5EF4-FFF2-40B4-BE49-F238E27FC236}">
                <a16:creationId xmlns:a16="http://schemas.microsoft.com/office/drawing/2014/main" id="{0DC73E54-AE34-5D44-AEDC-BDFD6CC89D0B}"/>
              </a:ext>
            </a:extLst>
          </p:cNvPr>
          <p:cNvSpPr txBox="1"/>
          <p:nvPr/>
        </p:nvSpPr>
        <p:spPr>
          <a:xfrm>
            <a:off x="8427840" y="3278890"/>
            <a:ext cx="2542710" cy="338554"/>
          </a:xfrm>
          <a:prstGeom prst="rect">
            <a:avLst/>
          </a:prstGeom>
          <a:noFill/>
        </p:spPr>
        <p:txBody>
          <a:bodyPr wrap="square" rtlCol="0" anchor="b">
            <a:spAutoFit/>
          </a:bodyPr>
          <a:lstStyle/>
          <a:p>
            <a:r>
              <a:rPr lang="en-US" sz="1600" b="1" dirty="0">
                <a:solidFill>
                  <a:schemeClr val="accent3"/>
                </a:solidFill>
                <a:latin typeface="Poppins" pitchFamily="2" charset="77"/>
                <a:cs typeface="Poppins" pitchFamily="2" charset="77"/>
              </a:rPr>
              <a:t>MARKET ANALYSIS</a:t>
            </a:r>
          </a:p>
        </p:txBody>
      </p:sp>
      <p:sp>
        <p:nvSpPr>
          <p:cNvPr id="64" name="TextBox 63">
            <a:extLst>
              <a:ext uri="{FF2B5EF4-FFF2-40B4-BE49-F238E27FC236}">
                <a16:creationId xmlns:a16="http://schemas.microsoft.com/office/drawing/2014/main" id="{FED20C26-71BD-6C4C-9246-CB3CE29F400F}"/>
              </a:ext>
            </a:extLst>
          </p:cNvPr>
          <p:cNvSpPr txBox="1"/>
          <p:nvPr/>
        </p:nvSpPr>
        <p:spPr>
          <a:xfrm>
            <a:off x="8427840" y="3622501"/>
            <a:ext cx="2542710" cy="759888"/>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66" name="TextBox 65">
            <a:extLst>
              <a:ext uri="{FF2B5EF4-FFF2-40B4-BE49-F238E27FC236}">
                <a16:creationId xmlns:a16="http://schemas.microsoft.com/office/drawing/2014/main" id="{46A96116-89F2-DC45-A60B-34369ACC5804}"/>
              </a:ext>
            </a:extLst>
          </p:cNvPr>
          <p:cNvSpPr txBox="1"/>
          <p:nvPr/>
        </p:nvSpPr>
        <p:spPr>
          <a:xfrm>
            <a:off x="4824954" y="5492140"/>
            <a:ext cx="2542710" cy="338554"/>
          </a:xfrm>
          <a:prstGeom prst="rect">
            <a:avLst/>
          </a:prstGeom>
          <a:noFill/>
        </p:spPr>
        <p:txBody>
          <a:bodyPr wrap="square" rtlCol="0" anchor="b">
            <a:spAutoFit/>
          </a:bodyPr>
          <a:lstStyle/>
          <a:p>
            <a:r>
              <a:rPr lang="en-US" sz="1600" b="1" dirty="0">
                <a:solidFill>
                  <a:schemeClr val="accent4"/>
                </a:solidFill>
                <a:latin typeface="Poppins" pitchFamily="2" charset="77"/>
                <a:cs typeface="Poppins" pitchFamily="2" charset="77"/>
              </a:rPr>
              <a:t>MARKETING STRATEGY</a:t>
            </a:r>
          </a:p>
        </p:txBody>
      </p:sp>
      <p:sp>
        <p:nvSpPr>
          <p:cNvPr id="67" name="TextBox 66">
            <a:extLst>
              <a:ext uri="{FF2B5EF4-FFF2-40B4-BE49-F238E27FC236}">
                <a16:creationId xmlns:a16="http://schemas.microsoft.com/office/drawing/2014/main" id="{FA2C780B-E38B-9548-A501-B880A10C8A8B}"/>
              </a:ext>
            </a:extLst>
          </p:cNvPr>
          <p:cNvSpPr txBox="1"/>
          <p:nvPr/>
        </p:nvSpPr>
        <p:spPr>
          <a:xfrm>
            <a:off x="4824954" y="5835751"/>
            <a:ext cx="2542710" cy="759888"/>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Tree>
    <p:extLst>
      <p:ext uri="{BB962C8B-B14F-4D97-AF65-F5344CB8AC3E}">
        <p14:creationId xmlns:p14="http://schemas.microsoft.com/office/powerpoint/2010/main" val="3602198012"/>
      </p:ext>
    </p:extLst>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6F40AF4-9380-024E-A043-FDC56751A7E1}"/>
              </a:ext>
            </a:extLst>
          </p:cNvPr>
          <p:cNvSpPr txBox="1"/>
          <p:nvPr/>
        </p:nvSpPr>
        <p:spPr>
          <a:xfrm>
            <a:off x="3591156" y="306186"/>
            <a:ext cx="50097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TREE MINDMAP DIAGRAM</a:t>
            </a:r>
          </a:p>
        </p:txBody>
      </p:sp>
      <p:sp>
        <p:nvSpPr>
          <p:cNvPr id="3" name="TextBox 2">
            <a:extLst>
              <a:ext uri="{FF2B5EF4-FFF2-40B4-BE49-F238E27FC236}">
                <a16:creationId xmlns:a16="http://schemas.microsoft.com/office/drawing/2014/main" id="{EB38B858-28E6-6645-8E37-EDB4B48BF68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4366C1CE-F922-4C49-AB6A-31E4849935D2}"/>
              </a:ext>
            </a:extLst>
          </p:cNvPr>
          <p:cNvSpPr/>
          <p:nvPr/>
        </p:nvSpPr>
        <p:spPr>
          <a:xfrm>
            <a:off x="1588" y="6248559"/>
            <a:ext cx="12188825" cy="609442"/>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Lato Light" panose="020F0502020204030203" pitchFamily="34" charset="0"/>
            </a:endParaRPr>
          </a:p>
        </p:txBody>
      </p:sp>
      <p:sp>
        <p:nvSpPr>
          <p:cNvPr id="23" name="Freeform 22">
            <a:extLst>
              <a:ext uri="{FF2B5EF4-FFF2-40B4-BE49-F238E27FC236}">
                <a16:creationId xmlns:a16="http://schemas.microsoft.com/office/drawing/2014/main" id="{DA9C9B50-1ECD-F144-9CFB-AFD53100D96A}"/>
              </a:ext>
            </a:extLst>
          </p:cNvPr>
          <p:cNvSpPr>
            <a:spLocks noChangeArrowheads="1"/>
          </p:cNvSpPr>
          <p:nvPr/>
        </p:nvSpPr>
        <p:spPr bwMode="auto">
          <a:xfrm>
            <a:off x="2105615" y="1462098"/>
            <a:ext cx="7980770" cy="5395902"/>
          </a:xfrm>
          <a:custGeom>
            <a:avLst/>
            <a:gdLst>
              <a:gd name="connsiteX0" fmla="*/ 16242068 w 16931862"/>
              <a:gd name="connsiteY0" fmla="*/ 7472036 h 11447852"/>
              <a:gd name="connsiteX1" fmla="*/ 16245872 w 16931862"/>
              <a:gd name="connsiteY1" fmla="*/ 7481966 h 11447852"/>
              <a:gd name="connsiteX2" fmla="*/ 16243226 w 16931862"/>
              <a:gd name="connsiteY2" fmla="*/ 7476674 h 11447852"/>
              <a:gd name="connsiteX3" fmla="*/ 16242068 w 16931862"/>
              <a:gd name="connsiteY3" fmla="*/ 7472036 h 11447852"/>
              <a:gd name="connsiteX4" fmla="*/ 5801586 w 16931862"/>
              <a:gd name="connsiteY4" fmla="*/ 7225974 h 11447852"/>
              <a:gd name="connsiteX5" fmla="*/ 5801621 w 16931862"/>
              <a:gd name="connsiteY5" fmla="*/ 7226193 h 11447852"/>
              <a:gd name="connsiteX6" fmla="*/ 5349100 w 16931862"/>
              <a:gd name="connsiteY6" fmla="*/ 7514936 h 11447852"/>
              <a:gd name="connsiteX7" fmla="*/ 7187613 w 16931862"/>
              <a:gd name="connsiteY7" fmla="*/ 6340844 h 11447852"/>
              <a:gd name="connsiteX8" fmla="*/ 7188232 w 16931862"/>
              <a:gd name="connsiteY8" fmla="*/ 6341426 h 11447852"/>
              <a:gd name="connsiteX9" fmla="*/ 6127496 w 16931862"/>
              <a:gd name="connsiteY9" fmla="*/ 7018259 h 11447852"/>
              <a:gd name="connsiteX10" fmla="*/ 6127433 w 16931862"/>
              <a:gd name="connsiteY10" fmla="*/ 7017885 h 11447852"/>
              <a:gd name="connsiteX11" fmla="*/ 12580936 w 16931862"/>
              <a:gd name="connsiteY11" fmla="*/ 6215160 h 11447852"/>
              <a:gd name="connsiteX12" fmla="*/ 12358347 w 16931862"/>
              <a:gd name="connsiteY12" fmla="*/ 6495754 h 11447852"/>
              <a:gd name="connsiteX13" fmla="*/ 12509058 w 16931862"/>
              <a:gd name="connsiteY13" fmla="*/ 6399517 h 11447852"/>
              <a:gd name="connsiteX14" fmla="*/ 12899749 w 16931862"/>
              <a:gd name="connsiteY14" fmla="*/ 6335746 h 11447852"/>
              <a:gd name="connsiteX15" fmla="*/ 12580936 w 16931862"/>
              <a:gd name="connsiteY15" fmla="*/ 6215160 h 11447852"/>
              <a:gd name="connsiteX16" fmla="*/ 11759884 w 16931862"/>
              <a:gd name="connsiteY16" fmla="*/ 5688702 h 11447852"/>
              <a:gd name="connsiteX17" fmla="*/ 11190912 w 16931862"/>
              <a:gd name="connsiteY17" fmla="*/ 5820937 h 11447852"/>
              <a:gd name="connsiteX18" fmla="*/ 11179319 w 16931862"/>
              <a:gd name="connsiteY18" fmla="*/ 5820937 h 11447852"/>
              <a:gd name="connsiteX19" fmla="*/ 11068024 w 16931862"/>
              <a:gd name="connsiteY19" fmla="*/ 5848764 h 11447852"/>
              <a:gd name="connsiteX20" fmla="*/ 11000784 w 16931862"/>
              <a:gd name="connsiteY20" fmla="*/ 5859200 h 11447852"/>
              <a:gd name="connsiteX21" fmla="*/ 9704664 w 16931862"/>
              <a:gd name="connsiteY21" fmla="*/ 6280090 h 11447852"/>
              <a:gd name="connsiteX22" fmla="*/ 9210794 w 16931862"/>
              <a:gd name="connsiteY22" fmla="*/ 6669676 h 11447852"/>
              <a:gd name="connsiteX23" fmla="*/ 9213113 w 16931862"/>
              <a:gd name="connsiteY23" fmla="*/ 6673154 h 11447852"/>
              <a:gd name="connsiteX24" fmla="*/ 9204998 w 16931862"/>
              <a:gd name="connsiteY24" fmla="*/ 6674314 h 11447852"/>
              <a:gd name="connsiteX25" fmla="*/ 9204998 w 16931862"/>
              <a:gd name="connsiteY25" fmla="*/ 6671995 h 11447852"/>
              <a:gd name="connsiteX26" fmla="*/ 9196882 w 16931862"/>
              <a:gd name="connsiteY26" fmla="*/ 6676632 h 11447852"/>
              <a:gd name="connsiteX27" fmla="*/ 9169059 w 16931862"/>
              <a:gd name="connsiteY27" fmla="*/ 6681270 h 11447852"/>
              <a:gd name="connsiteX28" fmla="*/ 8900097 w 16931862"/>
              <a:gd name="connsiteY28" fmla="*/ 6755478 h 11447852"/>
              <a:gd name="connsiteX29" fmla="*/ 8770253 w 16931862"/>
              <a:gd name="connsiteY29" fmla="*/ 6767072 h 11447852"/>
              <a:gd name="connsiteX30" fmla="*/ 8184796 w 16931862"/>
              <a:gd name="connsiteY30" fmla="*/ 7249416 h 11447852"/>
              <a:gd name="connsiteX31" fmla="*/ 8165088 w 16931862"/>
              <a:gd name="connsiteY31" fmla="*/ 7398988 h 11447852"/>
              <a:gd name="connsiteX32" fmla="*/ 8127990 w 16931862"/>
              <a:gd name="connsiteY32" fmla="*/ 8103952 h 11447852"/>
              <a:gd name="connsiteX33" fmla="*/ 8111759 w 16931862"/>
              <a:gd name="connsiteY33" fmla="*/ 8153810 h 11447852"/>
              <a:gd name="connsiteX34" fmla="*/ 7809177 w 16931862"/>
              <a:gd name="connsiteY34" fmla="*/ 8842541 h 11447852"/>
              <a:gd name="connsiteX35" fmla="*/ 7776716 w 16931862"/>
              <a:gd name="connsiteY35" fmla="*/ 8858774 h 11447852"/>
              <a:gd name="connsiteX36" fmla="*/ 7816132 w 16931862"/>
              <a:gd name="connsiteY36" fmla="*/ 8858774 h 11447852"/>
              <a:gd name="connsiteX37" fmla="*/ 7809177 w 16931862"/>
              <a:gd name="connsiteY37" fmla="*/ 8842541 h 11447852"/>
              <a:gd name="connsiteX38" fmla="*/ 8281020 w 16931862"/>
              <a:gd name="connsiteY38" fmla="*/ 8769494 h 11447852"/>
              <a:gd name="connsiteX39" fmla="*/ 8553460 w 16931862"/>
              <a:gd name="connsiteY39" fmla="*/ 8531800 h 11447852"/>
              <a:gd name="connsiteX40" fmla="*/ 9093703 w 16931862"/>
              <a:gd name="connsiteY40" fmla="*/ 8314978 h 11447852"/>
              <a:gd name="connsiteX41" fmla="*/ 9376577 w 16931862"/>
              <a:gd name="connsiteY41" fmla="*/ 7999599 h 11447852"/>
              <a:gd name="connsiteX42" fmla="*/ 9528448 w 16931862"/>
              <a:gd name="connsiteY42" fmla="*/ 7803647 h 11447852"/>
              <a:gd name="connsiteX43" fmla="*/ 9516855 w 16931862"/>
              <a:gd name="connsiteY43" fmla="*/ 7802488 h 11447852"/>
              <a:gd name="connsiteX44" fmla="*/ 9527288 w 16931862"/>
              <a:gd name="connsiteY44" fmla="*/ 7781617 h 11447852"/>
              <a:gd name="connsiteX45" fmla="*/ 9531926 w 16931862"/>
              <a:gd name="connsiteY45" fmla="*/ 7799009 h 11447852"/>
              <a:gd name="connsiteX46" fmla="*/ 9535404 w 16931862"/>
              <a:gd name="connsiteY46" fmla="*/ 7792052 h 11447852"/>
              <a:gd name="connsiteX47" fmla="*/ 9637424 w 16931862"/>
              <a:gd name="connsiteY47" fmla="*/ 7630884 h 11447852"/>
              <a:gd name="connsiteX48" fmla="*/ 9749878 w 16931862"/>
              <a:gd name="connsiteY48" fmla="*/ 7481312 h 11447852"/>
              <a:gd name="connsiteX49" fmla="*/ 9749878 w 16931862"/>
              <a:gd name="connsiteY49" fmla="*/ 7480152 h 11447852"/>
              <a:gd name="connsiteX50" fmla="*/ 9769586 w 16931862"/>
              <a:gd name="connsiteY50" fmla="*/ 7460441 h 11447852"/>
              <a:gd name="connsiteX51" fmla="*/ 9991016 w 16931862"/>
              <a:gd name="connsiteY51" fmla="*/ 7272606 h 11447852"/>
              <a:gd name="connsiteX52" fmla="*/ 10151002 w 16931862"/>
              <a:gd name="connsiteY52" fmla="*/ 7197239 h 11447852"/>
              <a:gd name="connsiteX53" fmla="*/ 10226358 w 16931862"/>
              <a:gd name="connsiteY53" fmla="*/ 7150860 h 11447852"/>
              <a:gd name="connsiteX54" fmla="*/ 10264616 w 16931862"/>
              <a:gd name="connsiteY54" fmla="*/ 7131148 h 11447852"/>
              <a:gd name="connsiteX55" fmla="*/ 10578791 w 16931862"/>
              <a:gd name="connsiteY55" fmla="*/ 7046506 h 11447852"/>
              <a:gd name="connsiteX56" fmla="*/ 10950933 w 16931862"/>
              <a:gd name="connsiteY56" fmla="*/ 6966502 h 11447852"/>
              <a:gd name="connsiteX57" fmla="*/ 11173522 w 16931862"/>
              <a:gd name="connsiteY57" fmla="*/ 6987374 h 11447852"/>
              <a:gd name="connsiteX58" fmla="*/ 11238444 w 16931862"/>
              <a:gd name="connsiteY58" fmla="*/ 7010563 h 11447852"/>
              <a:gd name="connsiteX59" fmla="*/ 11393793 w 16931862"/>
              <a:gd name="connsiteY59" fmla="*/ 7004766 h 11447852"/>
              <a:gd name="connsiteX60" fmla="*/ 11415820 w 16931862"/>
              <a:gd name="connsiteY60" fmla="*/ 6998968 h 11447852"/>
              <a:gd name="connsiteX61" fmla="*/ 11767094 w 16931862"/>
              <a:gd name="connsiteY61" fmla="*/ 6653443 h 11447852"/>
              <a:gd name="connsiteX62" fmla="*/ 11983887 w 16931862"/>
              <a:gd name="connsiteY62" fmla="*/ 6494594 h 11447852"/>
              <a:gd name="connsiteX63" fmla="*/ 12097500 w 16931862"/>
              <a:gd name="connsiteY63" fmla="*/ 6329948 h 11447852"/>
              <a:gd name="connsiteX64" fmla="*/ 12314293 w 16931862"/>
              <a:gd name="connsiteY64" fmla="*/ 5976308 h 11447852"/>
              <a:gd name="connsiteX65" fmla="*/ 11964178 w 16931862"/>
              <a:gd name="connsiteY65" fmla="*/ 5727020 h 11447852"/>
              <a:gd name="connsiteX66" fmla="*/ 11759884 w 16931862"/>
              <a:gd name="connsiteY66" fmla="*/ 5688702 h 11447852"/>
              <a:gd name="connsiteX67" fmla="*/ 8210356 w 16931862"/>
              <a:gd name="connsiteY67" fmla="*/ 5687710 h 11447852"/>
              <a:gd name="connsiteX68" fmla="*/ 8210540 w 16931862"/>
              <a:gd name="connsiteY68" fmla="*/ 5689115 h 11447852"/>
              <a:gd name="connsiteX69" fmla="*/ 7493560 w 16931862"/>
              <a:gd name="connsiteY69" fmla="*/ 6146604 h 11447852"/>
              <a:gd name="connsiteX70" fmla="*/ 7492757 w 16931862"/>
              <a:gd name="connsiteY70" fmla="*/ 6145976 h 11447852"/>
              <a:gd name="connsiteX71" fmla="*/ 6352764 w 16931862"/>
              <a:gd name="connsiteY71" fmla="*/ 4598447 h 11447852"/>
              <a:gd name="connsiteX72" fmla="*/ 6802888 w 16931862"/>
              <a:gd name="connsiteY72" fmla="*/ 4667255 h 11447852"/>
              <a:gd name="connsiteX73" fmla="*/ 6870128 w 16931862"/>
              <a:gd name="connsiteY73" fmla="*/ 4693923 h 11447852"/>
              <a:gd name="connsiteX74" fmla="*/ 6923456 w 16931862"/>
              <a:gd name="connsiteY74" fmla="*/ 4721751 h 11447852"/>
              <a:gd name="connsiteX75" fmla="*/ 7122860 w 16931862"/>
              <a:gd name="connsiteY75" fmla="*/ 4895673 h 11447852"/>
              <a:gd name="connsiteX76" fmla="*/ 7127497 w 16931862"/>
              <a:gd name="connsiteY76" fmla="*/ 4899151 h 11447852"/>
              <a:gd name="connsiteX77" fmla="*/ 7251544 w 16931862"/>
              <a:gd name="connsiteY77" fmla="*/ 5045245 h 11447852"/>
              <a:gd name="connsiteX78" fmla="*/ 7268934 w 16931862"/>
              <a:gd name="connsiteY78" fmla="*/ 5063797 h 11447852"/>
              <a:gd name="connsiteX79" fmla="*/ 7277049 w 16931862"/>
              <a:gd name="connsiteY79" fmla="*/ 5075392 h 11447852"/>
              <a:gd name="connsiteX80" fmla="*/ 7307192 w 16931862"/>
              <a:gd name="connsiteY80" fmla="*/ 5115973 h 11447852"/>
              <a:gd name="connsiteX81" fmla="*/ 7309510 w 16931862"/>
              <a:gd name="connsiteY81" fmla="*/ 5119452 h 11447852"/>
              <a:gd name="connsiteX82" fmla="*/ 7310670 w 16931862"/>
              <a:gd name="connsiteY82" fmla="*/ 5119452 h 11447852"/>
              <a:gd name="connsiteX83" fmla="*/ 7324581 w 16931862"/>
              <a:gd name="connsiteY83" fmla="*/ 5136844 h 11447852"/>
              <a:gd name="connsiteX84" fmla="*/ 7326900 w 16931862"/>
              <a:gd name="connsiteY84" fmla="*/ 5136844 h 11447852"/>
              <a:gd name="connsiteX85" fmla="*/ 7329218 w 16931862"/>
              <a:gd name="connsiteY85" fmla="*/ 5149599 h 11447852"/>
              <a:gd name="connsiteX86" fmla="*/ 7383706 w 16931862"/>
              <a:gd name="connsiteY86" fmla="*/ 5265546 h 11447852"/>
              <a:gd name="connsiteX87" fmla="*/ 7280527 w 16931862"/>
              <a:gd name="connsiteY87" fmla="*/ 5922971 h 11447852"/>
              <a:gd name="connsiteX88" fmla="*/ 7445227 w 16931862"/>
              <a:gd name="connsiteY88" fmla="*/ 6108850 h 11447852"/>
              <a:gd name="connsiteX89" fmla="*/ 7492757 w 16931862"/>
              <a:gd name="connsiteY89" fmla="*/ 6145976 h 11447852"/>
              <a:gd name="connsiteX90" fmla="*/ 7187613 w 16931862"/>
              <a:gd name="connsiteY90" fmla="*/ 6340844 h 11447852"/>
              <a:gd name="connsiteX91" fmla="*/ 7166334 w 16931862"/>
              <a:gd name="connsiteY91" fmla="*/ 6320817 h 11447852"/>
              <a:gd name="connsiteX92" fmla="*/ 7107788 w 16931862"/>
              <a:gd name="connsiteY92" fmla="*/ 6287048 h 11447852"/>
              <a:gd name="connsiteX93" fmla="*/ 7060256 w 16931862"/>
              <a:gd name="connsiteY93" fmla="*/ 6271974 h 11447852"/>
              <a:gd name="connsiteX94" fmla="*/ 7015043 w 16931862"/>
              <a:gd name="connsiteY94" fmla="*/ 6255742 h 11447852"/>
              <a:gd name="connsiteX95" fmla="*/ 6975626 w 16931862"/>
              <a:gd name="connsiteY95" fmla="*/ 6238350 h 11447852"/>
              <a:gd name="connsiteX96" fmla="*/ 6921138 w 16931862"/>
              <a:gd name="connsiteY96" fmla="*/ 6229074 h 11447852"/>
              <a:gd name="connsiteX97" fmla="*/ 6632468 w 16931862"/>
              <a:gd name="connsiteY97" fmla="*/ 6166462 h 11447852"/>
              <a:gd name="connsiteX98" fmla="*/ 6472482 w 16931862"/>
              <a:gd name="connsiteY98" fmla="*/ 6136315 h 11447852"/>
              <a:gd name="connsiteX99" fmla="*/ 6469004 w 16931862"/>
              <a:gd name="connsiteY99" fmla="*/ 6137474 h 11447852"/>
              <a:gd name="connsiteX100" fmla="*/ 6303220 w 16931862"/>
              <a:gd name="connsiteY100" fmla="*/ 6093415 h 11447852"/>
              <a:gd name="connsiteX101" fmla="*/ 6304380 w 16931862"/>
              <a:gd name="connsiteY101" fmla="*/ 6092255 h 11447852"/>
              <a:gd name="connsiteX102" fmla="*/ 5789642 w 16931862"/>
              <a:gd name="connsiteY102" fmla="*/ 5890506 h 11447852"/>
              <a:gd name="connsiteX103" fmla="*/ 5706171 w 16931862"/>
              <a:gd name="connsiteY103" fmla="*/ 5841808 h 11447852"/>
              <a:gd name="connsiteX104" fmla="*/ 5660958 w 16931862"/>
              <a:gd name="connsiteY104" fmla="*/ 5808183 h 11447852"/>
              <a:gd name="connsiteX105" fmla="*/ 5633134 w 16931862"/>
              <a:gd name="connsiteY105" fmla="*/ 5796588 h 11447852"/>
              <a:gd name="connsiteX106" fmla="*/ 5315480 w 16931862"/>
              <a:gd name="connsiteY106" fmla="*/ 5594838 h 11447852"/>
              <a:gd name="connsiteX107" fmla="*/ 5255196 w 16931862"/>
              <a:gd name="connsiteY107" fmla="*/ 5562373 h 11447852"/>
              <a:gd name="connsiteX108" fmla="*/ 5088254 w 16931862"/>
              <a:gd name="connsiteY108" fmla="*/ 5489326 h 11447852"/>
              <a:gd name="connsiteX109" fmla="*/ 5083616 w 16931862"/>
              <a:gd name="connsiteY109" fmla="*/ 5489326 h 11447852"/>
              <a:gd name="connsiteX110" fmla="*/ 5082457 w 16931862"/>
              <a:gd name="connsiteY110" fmla="*/ 5489326 h 11447852"/>
              <a:gd name="connsiteX111" fmla="*/ 5046518 w 16931862"/>
              <a:gd name="connsiteY111" fmla="*/ 5477731 h 11447852"/>
              <a:gd name="connsiteX112" fmla="*/ 4794946 w 16931862"/>
              <a:gd name="connsiteY112" fmla="*/ 5446425 h 11447852"/>
              <a:gd name="connsiteX113" fmla="*/ 3606644 w 16931862"/>
              <a:gd name="connsiteY113" fmla="*/ 5372218 h 11447852"/>
              <a:gd name="connsiteX114" fmla="*/ 3299424 w 16931862"/>
              <a:gd name="connsiteY114" fmla="*/ 5645855 h 11447852"/>
              <a:gd name="connsiteX115" fmla="*/ 2984089 w 16931862"/>
              <a:gd name="connsiteY115" fmla="*/ 5832532 h 11447852"/>
              <a:gd name="connsiteX116" fmla="*/ 2529635 w 16931862"/>
              <a:gd name="connsiteY116" fmla="*/ 5962394 h 11447852"/>
              <a:gd name="connsiteX117" fmla="*/ 3052489 w 16931862"/>
              <a:gd name="connsiteY117" fmla="*/ 5704989 h 11447852"/>
              <a:gd name="connsiteX118" fmla="*/ 3408400 w 16931862"/>
              <a:gd name="connsiteY118" fmla="*/ 5330477 h 11447852"/>
              <a:gd name="connsiteX119" fmla="*/ 3054807 w 16931862"/>
              <a:gd name="connsiteY119" fmla="*/ 5300331 h 11447852"/>
              <a:gd name="connsiteX120" fmla="*/ 2818307 w 16931862"/>
              <a:gd name="connsiteY120" fmla="*/ 5201775 h 11447852"/>
              <a:gd name="connsiteX121" fmla="*/ 2268789 w 16931862"/>
              <a:gd name="connsiteY121" fmla="*/ 5004664 h 11447852"/>
              <a:gd name="connsiteX122" fmla="*/ 2287338 w 16931862"/>
              <a:gd name="connsiteY122" fmla="*/ 5019736 h 11447852"/>
              <a:gd name="connsiteX123" fmla="*/ 2433413 w 16931862"/>
              <a:gd name="connsiteY123" fmla="*/ 5103219 h 11447852"/>
              <a:gd name="connsiteX124" fmla="*/ 2428775 w 16931862"/>
              <a:gd name="connsiteY124" fmla="*/ 5096263 h 11447852"/>
              <a:gd name="connsiteX125" fmla="*/ 2494857 w 16931862"/>
              <a:gd name="connsiteY125" fmla="*/ 5113654 h 11447852"/>
              <a:gd name="connsiteX126" fmla="*/ 2752226 w 16931862"/>
              <a:gd name="connsiteY126" fmla="*/ 5089305 h 11447852"/>
              <a:gd name="connsiteX127" fmla="*/ 2858882 w 16931862"/>
              <a:gd name="connsiteY127" fmla="*/ 5086987 h 11447852"/>
              <a:gd name="connsiteX128" fmla="*/ 2858882 w 16931862"/>
              <a:gd name="connsiteY128" fmla="*/ 5084668 h 11447852"/>
              <a:gd name="connsiteX129" fmla="*/ 2977134 w 16931862"/>
              <a:gd name="connsiteY129" fmla="*/ 5114814 h 11447852"/>
              <a:gd name="connsiteX130" fmla="*/ 3017709 w 16931862"/>
              <a:gd name="connsiteY130" fmla="*/ 5121771 h 11447852"/>
              <a:gd name="connsiteX131" fmla="*/ 3384055 w 16931862"/>
              <a:gd name="connsiteY131" fmla="*/ 5166990 h 11447852"/>
              <a:gd name="connsiteX132" fmla="*/ 3498827 w 16931862"/>
              <a:gd name="connsiteY132" fmla="*/ 5173948 h 11447852"/>
              <a:gd name="connsiteX133" fmla="*/ 3636786 w 16931862"/>
              <a:gd name="connsiteY133" fmla="*/ 5157715 h 11447852"/>
              <a:gd name="connsiteX134" fmla="*/ 3677362 w 16931862"/>
              <a:gd name="connsiteY134" fmla="*/ 5151918 h 11447852"/>
              <a:gd name="connsiteX135" fmla="*/ 3699389 w 16931862"/>
              <a:gd name="connsiteY135" fmla="*/ 5148439 h 11447852"/>
              <a:gd name="connsiteX136" fmla="*/ 3701708 w 16931862"/>
              <a:gd name="connsiteY136" fmla="*/ 5148439 h 11447852"/>
              <a:gd name="connsiteX137" fmla="*/ 3708664 w 16931862"/>
              <a:gd name="connsiteY137" fmla="*/ 5148439 h 11447852"/>
              <a:gd name="connsiteX138" fmla="*/ 3993857 w 16931862"/>
              <a:gd name="connsiteY138" fmla="*/ 5189021 h 11447852"/>
              <a:gd name="connsiteX139" fmla="*/ 4541056 w 16931862"/>
              <a:gd name="connsiteY139" fmla="*/ 5176267 h 11447852"/>
              <a:gd name="connsiteX140" fmla="*/ 4570039 w 16931862"/>
              <a:gd name="connsiteY140" fmla="*/ 5170469 h 11447852"/>
              <a:gd name="connsiteX141" fmla="*/ 4611774 w 16931862"/>
              <a:gd name="connsiteY141" fmla="*/ 5173948 h 11447852"/>
              <a:gd name="connsiteX142" fmla="*/ 4704520 w 16931862"/>
              <a:gd name="connsiteY142" fmla="*/ 5156556 h 11447852"/>
              <a:gd name="connsiteX143" fmla="*/ 5095210 w 16931862"/>
              <a:gd name="connsiteY143" fmla="*/ 5194818 h 11447852"/>
              <a:gd name="connsiteX144" fmla="*/ 5172884 w 16931862"/>
              <a:gd name="connsiteY144" fmla="*/ 5234241 h 11447852"/>
              <a:gd name="connsiteX145" fmla="*/ 5301568 w 16931862"/>
              <a:gd name="connsiteY145" fmla="*/ 5270184 h 11447852"/>
              <a:gd name="connsiteX146" fmla="*/ 5353738 w 16931862"/>
              <a:gd name="connsiteY146" fmla="*/ 5285258 h 11447852"/>
              <a:gd name="connsiteX147" fmla="*/ 5374606 w 16931862"/>
              <a:gd name="connsiteY147" fmla="*/ 5298012 h 11447852"/>
              <a:gd name="connsiteX148" fmla="*/ 5478944 w 16931862"/>
              <a:gd name="connsiteY148" fmla="*/ 5333956 h 11447852"/>
              <a:gd name="connsiteX149" fmla="*/ 5541548 w 16931862"/>
              <a:gd name="connsiteY149" fmla="*/ 5357146 h 11447852"/>
              <a:gd name="connsiteX150" fmla="*/ 5878910 w 16931862"/>
              <a:gd name="connsiteY150" fmla="*/ 5548460 h 11447852"/>
              <a:gd name="connsiteX151" fmla="*/ 5956584 w 16931862"/>
              <a:gd name="connsiteY151" fmla="*/ 5604115 h 11447852"/>
              <a:gd name="connsiteX152" fmla="*/ 5985567 w 16931862"/>
              <a:gd name="connsiteY152" fmla="*/ 5619187 h 11447852"/>
              <a:gd name="connsiteX153" fmla="*/ 6111933 w 16931862"/>
              <a:gd name="connsiteY153" fmla="*/ 5659770 h 11447852"/>
              <a:gd name="connsiteX154" fmla="*/ 6217431 w 16931862"/>
              <a:gd name="connsiteY154" fmla="*/ 5715425 h 11447852"/>
              <a:gd name="connsiteX155" fmla="*/ 6269600 w 16931862"/>
              <a:gd name="connsiteY155" fmla="*/ 5738614 h 11447852"/>
              <a:gd name="connsiteX156" fmla="*/ 6366983 w 16931862"/>
              <a:gd name="connsiteY156" fmla="*/ 5780356 h 11447852"/>
              <a:gd name="connsiteX157" fmla="*/ 6375098 w 16931862"/>
              <a:gd name="connsiteY157" fmla="*/ 5783834 h 11447852"/>
              <a:gd name="connsiteX158" fmla="*/ 6474800 w 16931862"/>
              <a:gd name="connsiteY158" fmla="*/ 5826735 h 11447852"/>
              <a:gd name="connsiteX159" fmla="*/ 6553634 w 16931862"/>
              <a:gd name="connsiteY159" fmla="*/ 5851083 h 11447852"/>
              <a:gd name="connsiteX160" fmla="*/ 6804046 w 16931862"/>
              <a:gd name="connsiteY160" fmla="*/ 5900942 h 11447852"/>
              <a:gd name="connsiteX161" fmla="*/ 6819118 w 16931862"/>
              <a:gd name="connsiteY161" fmla="*/ 5902100 h 11447852"/>
              <a:gd name="connsiteX162" fmla="*/ 6885199 w 16931862"/>
              <a:gd name="connsiteY162" fmla="*/ 5914855 h 11447852"/>
              <a:gd name="connsiteX163" fmla="*/ 6908386 w 16931862"/>
              <a:gd name="connsiteY163" fmla="*/ 5918333 h 11447852"/>
              <a:gd name="connsiteX164" fmla="*/ 7035910 w 16931862"/>
              <a:gd name="connsiteY164" fmla="*/ 5881230 h 11447852"/>
              <a:gd name="connsiteX165" fmla="*/ 7115904 w 16931862"/>
              <a:gd name="connsiteY165" fmla="*/ 5653972 h 11447852"/>
              <a:gd name="connsiteX166" fmla="*/ 7173870 w 16931862"/>
              <a:gd name="connsiteY166" fmla="*/ 5417438 h 11447852"/>
              <a:gd name="connsiteX167" fmla="*/ 7175029 w 16931862"/>
              <a:gd name="connsiteY167" fmla="*/ 5351348 h 11447852"/>
              <a:gd name="connsiteX168" fmla="*/ 7178507 w 16931862"/>
              <a:gd name="connsiteY168" fmla="*/ 5358305 h 11447852"/>
              <a:gd name="connsiteX169" fmla="*/ 7176188 w 16931862"/>
              <a:gd name="connsiteY169" fmla="*/ 5320042 h 11447852"/>
              <a:gd name="connsiteX170" fmla="*/ 7171551 w 16931862"/>
              <a:gd name="connsiteY170" fmla="*/ 5321201 h 11447852"/>
              <a:gd name="connsiteX171" fmla="*/ 7136772 w 16931862"/>
              <a:gd name="connsiteY171" fmla="*/ 5187861 h 11447852"/>
              <a:gd name="connsiteX172" fmla="*/ 7111266 w 16931862"/>
              <a:gd name="connsiteY172" fmla="*/ 5138004 h 11447852"/>
              <a:gd name="connsiteX173" fmla="*/ 7114744 w 16931862"/>
              <a:gd name="connsiteY173" fmla="*/ 5134525 h 11447852"/>
              <a:gd name="connsiteX174" fmla="*/ 7052141 w 16931862"/>
              <a:gd name="connsiteY174" fmla="*/ 5032491 h 11447852"/>
              <a:gd name="connsiteX175" fmla="*/ 7006928 w 16931862"/>
              <a:gd name="connsiteY175" fmla="*/ 4961763 h 11447852"/>
              <a:gd name="connsiteX176" fmla="*/ 6921138 w 16931862"/>
              <a:gd name="connsiteY176" fmla="*/ 4906108 h 11447852"/>
              <a:gd name="connsiteX177" fmla="*/ 6877084 w 16931862"/>
              <a:gd name="connsiteY177" fmla="*/ 4916543 h 11447852"/>
              <a:gd name="connsiteX178" fmla="*/ 6416834 w 16931862"/>
              <a:gd name="connsiteY178" fmla="*/ 5139163 h 11447852"/>
              <a:gd name="connsiteX179" fmla="*/ 6853898 w 16931862"/>
              <a:gd name="connsiteY179" fmla="*/ 4816827 h 11447852"/>
              <a:gd name="connsiteX180" fmla="*/ 6208156 w 16931862"/>
              <a:gd name="connsiteY180" fmla="*/ 4608122 h 11447852"/>
              <a:gd name="connsiteX181" fmla="*/ 6206997 w 16931862"/>
              <a:gd name="connsiteY181" fmla="*/ 4604643 h 11447852"/>
              <a:gd name="connsiteX182" fmla="*/ 6352764 w 16931862"/>
              <a:gd name="connsiteY182" fmla="*/ 4598447 h 11447852"/>
              <a:gd name="connsiteX183" fmla="*/ 10004732 w 16931862"/>
              <a:gd name="connsiteY183" fmla="*/ 4541804 h 11447852"/>
              <a:gd name="connsiteX184" fmla="*/ 10001023 w 16931862"/>
              <a:gd name="connsiteY184" fmla="*/ 4546647 h 11447852"/>
              <a:gd name="connsiteX185" fmla="*/ 8635652 w 16931862"/>
              <a:gd name="connsiteY185" fmla="*/ 5417860 h 11447852"/>
              <a:gd name="connsiteX186" fmla="*/ 8636635 w 16931862"/>
              <a:gd name="connsiteY186" fmla="*/ 5415484 h 11447852"/>
              <a:gd name="connsiteX187" fmla="*/ 6789473 w 16931862"/>
              <a:gd name="connsiteY187" fmla="*/ 3919225 h 11447852"/>
              <a:gd name="connsiteX188" fmla="*/ 6788976 w 16931862"/>
              <a:gd name="connsiteY188" fmla="*/ 3919391 h 11447852"/>
              <a:gd name="connsiteX189" fmla="*/ 6788866 w 16931862"/>
              <a:gd name="connsiteY189" fmla="*/ 3919428 h 11447852"/>
              <a:gd name="connsiteX190" fmla="*/ 6787816 w 16931862"/>
              <a:gd name="connsiteY190" fmla="*/ 3919391 h 11447852"/>
              <a:gd name="connsiteX191" fmla="*/ 6792454 w 16931862"/>
              <a:gd name="connsiteY191" fmla="*/ 3918231 h 11447852"/>
              <a:gd name="connsiteX192" fmla="*/ 6799410 w 16931862"/>
              <a:gd name="connsiteY192" fmla="*/ 3918231 h 11447852"/>
              <a:gd name="connsiteX193" fmla="*/ 6789473 w 16931862"/>
              <a:gd name="connsiteY193" fmla="*/ 3919225 h 11447852"/>
              <a:gd name="connsiteX194" fmla="*/ 14639888 w 16931862"/>
              <a:gd name="connsiteY194" fmla="*/ 2748316 h 11447852"/>
              <a:gd name="connsiteX195" fmla="*/ 14676986 w 16931862"/>
              <a:gd name="connsiteY195" fmla="*/ 3543719 h 11447852"/>
              <a:gd name="connsiteX196" fmla="*/ 14678146 w 16931862"/>
              <a:gd name="connsiteY196" fmla="*/ 3661986 h 11447852"/>
              <a:gd name="connsiteX197" fmla="*/ 14740750 w 16931862"/>
              <a:gd name="connsiteY197" fmla="*/ 3697930 h 11447852"/>
              <a:gd name="connsiteX198" fmla="*/ 14770890 w 16931862"/>
              <a:gd name="connsiteY198" fmla="*/ 3673581 h 11447852"/>
              <a:gd name="connsiteX199" fmla="*/ 15096660 w 16931862"/>
              <a:gd name="connsiteY199" fmla="*/ 3457917 h 11447852"/>
              <a:gd name="connsiteX200" fmla="*/ 15149988 w 16931862"/>
              <a:gd name="connsiteY200" fmla="*/ 3453280 h 11447852"/>
              <a:gd name="connsiteX201" fmla="*/ 15167378 w 16931862"/>
              <a:gd name="connsiteY201" fmla="*/ 3454439 h 11447852"/>
              <a:gd name="connsiteX202" fmla="*/ 15187086 w 16931862"/>
              <a:gd name="connsiteY202" fmla="*/ 3453280 h 11447852"/>
              <a:gd name="connsiteX203" fmla="*/ 15172016 w 16931862"/>
              <a:gd name="connsiteY203" fmla="*/ 3491543 h 11447852"/>
              <a:gd name="connsiteX204" fmla="*/ 14814946 w 16931862"/>
              <a:gd name="connsiteY204" fmla="*/ 3801124 h 11447852"/>
              <a:gd name="connsiteX205" fmla="*/ 14705970 w 16931862"/>
              <a:gd name="connsiteY205" fmla="*/ 3898520 h 11447852"/>
              <a:gd name="connsiteX206" fmla="*/ 14681622 w 16931862"/>
              <a:gd name="connsiteY206" fmla="*/ 3928667 h 11447852"/>
              <a:gd name="connsiteX207" fmla="*/ 14666552 w 16931862"/>
              <a:gd name="connsiteY207" fmla="*/ 3947218 h 11447852"/>
              <a:gd name="connsiteX208" fmla="*/ 14490336 w 16931862"/>
              <a:gd name="connsiteY208" fmla="*/ 4273032 h 11447852"/>
              <a:gd name="connsiteX209" fmla="*/ 14112398 w 16931862"/>
              <a:gd name="connsiteY209" fmla="*/ 4589569 h 11447852"/>
              <a:gd name="connsiteX210" fmla="*/ 14020810 w 16931862"/>
              <a:gd name="connsiteY210" fmla="*/ 4670734 h 11447852"/>
              <a:gd name="connsiteX211" fmla="*/ 13276528 w 16931862"/>
              <a:gd name="connsiteY211" fmla="*/ 5320042 h 11447852"/>
              <a:gd name="connsiteX212" fmla="*/ 12716577 w 16931862"/>
              <a:gd name="connsiteY212" fmla="*/ 5962394 h 11447852"/>
              <a:gd name="connsiteX213" fmla="*/ 13518826 w 16931862"/>
              <a:gd name="connsiteY213" fmla="*/ 6346181 h 11447852"/>
              <a:gd name="connsiteX214" fmla="*/ 13522304 w 16931862"/>
              <a:gd name="connsiteY214" fmla="*/ 6346181 h 11447852"/>
              <a:gd name="connsiteX215" fmla="*/ 13526942 w 16931862"/>
              <a:gd name="connsiteY215" fmla="*/ 6347340 h 11447852"/>
              <a:gd name="connsiteX216" fmla="*/ 13582588 w 16931862"/>
              <a:gd name="connsiteY216" fmla="*/ 6368211 h 11447852"/>
              <a:gd name="connsiteX217" fmla="*/ 13583748 w 16931862"/>
              <a:gd name="connsiteY217" fmla="*/ 6369370 h 11447852"/>
              <a:gd name="connsiteX218" fmla="*/ 13581430 w 16931862"/>
              <a:gd name="connsiteY218" fmla="*/ 6369370 h 11447852"/>
              <a:gd name="connsiteX219" fmla="*/ 13590704 w 16931862"/>
              <a:gd name="connsiteY219" fmla="*/ 6372849 h 11447852"/>
              <a:gd name="connsiteX220" fmla="*/ 13708954 w 16931862"/>
              <a:gd name="connsiteY220" fmla="*/ 6425026 h 11447852"/>
              <a:gd name="connsiteX221" fmla="*/ 13792426 w 16931862"/>
              <a:gd name="connsiteY221" fmla="*/ 6442418 h 11447852"/>
              <a:gd name="connsiteX222" fmla="*/ 14030086 w 16931862"/>
              <a:gd name="connsiteY222" fmla="*/ 6506189 h 11447852"/>
              <a:gd name="connsiteX223" fmla="*/ 14450918 w 16931862"/>
              <a:gd name="connsiteY223" fmla="*/ 6560684 h 11447852"/>
              <a:gd name="connsiteX224" fmla="*/ 14552938 w 16931862"/>
              <a:gd name="connsiteY224" fmla="*/ 6553728 h 11447852"/>
              <a:gd name="connsiteX225" fmla="*/ 14846246 w 16931862"/>
              <a:gd name="connsiteY225" fmla="*/ 6611702 h 11447852"/>
              <a:gd name="connsiteX226" fmla="*/ 14850884 w 16931862"/>
              <a:gd name="connsiteY226" fmla="*/ 6609383 h 11447852"/>
              <a:gd name="connsiteX227" fmla="*/ 14857840 w 16931862"/>
              <a:gd name="connsiteY227" fmla="*/ 6611702 h 11447852"/>
              <a:gd name="connsiteX228" fmla="*/ 14858998 w 16931862"/>
              <a:gd name="connsiteY228" fmla="*/ 6611702 h 11447852"/>
              <a:gd name="connsiteX229" fmla="*/ 14864796 w 16931862"/>
              <a:gd name="connsiteY229" fmla="*/ 6615180 h 11447852"/>
              <a:gd name="connsiteX230" fmla="*/ 14898416 w 16931862"/>
              <a:gd name="connsiteY230" fmla="*/ 6629094 h 11447852"/>
              <a:gd name="connsiteX231" fmla="*/ 14897258 w 16931862"/>
              <a:gd name="connsiteY231" fmla="*/ 6629094 h 11447852"/>
              <a:gd name="connsiteX232" fmla="*/ 14900734 w 16931862"/>
              <a:gd name="connsiteY232" fmla="*/ 6630254 h 11447852"/>
              <a:gd name="connsiteX233" fmla="*/ 14901894 w 16931862"/>
              <a:gd name="connsiteY233" fmla="*/ 6631413 h 11447852"/>
              <a:gd name="connsiteX234" fmla="*/ 14903054 w 16931862"/>
              <a:gd name="connsiteY234" fmla="*/ 6631413 h 11447852"/>
              <a:gd name="connsiteX235" fmla="*/ 14986524 w 16931862"/>
              <a:gd name="connsiteY235" fmla="*/ 6659240 h 11447852"/>
              <a:gd name="connsiteX236" fmla="*/ 15301858 w 16931862"/>
              <a:gd name="connsiteY236" fmla="*/ 6799538 h 11447852"/>
              <a:gd name="connsiteX237" fmla="*/ 15571982 w 16931862"/>
              <a:gd name="connsiteY237" fmla="*/ 6909688 h 11447852"/>
              <a:gd name="connsiteX238" fmla="*/ 16159756 w 16931862"/>
              <a:gd name="connsiteY238" fmla="*/ 6818089 h 11447852"/>
              <a:gd name="connsiteX239" fmla="*/ 16346406 w 16931862"/>
              <a:gd name="connsiteY239" fmla="*/ 6567642 h 11447852"/>
              <a:gd name="connsiteX240" fmla="*/ 16615368 w 16931862"/>
              <a:gd name="connsiteY240" fmla="*/ 6382125 h 11447852"/>
              <a:gd name="connsiteX241" fmla="*/ 16458860 w 16931862"/>
              <a:gd name="connsiteY241" fmla="*/ 6560684 h 11447852"/>
              <a:gd name="connsiteX242" fmla="*/ 16435674 w 16931862"/>
              <a:gd name="connsiteY242" fmla="*/ 6580396 h 11447852"/>
              <a:gd name="connsiteX243" fmla="*/ 16360318 w 16931862"/>
              <a:gd name="connsiteY243" fmla="*/ 6705620 h 11447852"/>
              <a:gd name="connsiteX244" fmla="*/ 16282644 w 16931862"/>
              <a:gd name="connsiteY244" fmla="*/ 6857512 h 11447852"/>
              <a:gd name="connsiteX245" fmla="*/ 16262934 w 16931862"/>
              <a:gd name="connsiteY245" fmla="*/ 6895774 h 11447852"/>
              <a:gd name="connsiteX246" fmla="*/ 16272210 w 16931862"/>
              <a:gd name="connsiteY246" fmla="*/ 6954908 h 11447852"/>
              <a:gd name="connsiteX247" fmla="*/ 16246706 w 16931862"/>
              <a:gd name="connsiteY247" fmla="*/ 6965343 h 11447852"/>
              <a:gd name="connsiteX248" fmla="*/ 16245546 w 16931862"/>
              <a:gd name="connsiteY248" fmla="*/ 6969981 h 11447852"/>
              <a:gd name="connsiteX249" fmla="*/ 16290758 w 16931862"/>
              <a:gd name="connsiteY249" fmla="*/ 6968822 h 11447852"/>
              <a:gd name="connsiteX250" fmla="*/ 16330176 w 16931862"/>
              <a:gd name="connsiteY250" fmla="*/ 6968822 h 11447852"/>
              <a:gd name="connsiteX251" fmla="*/ 16613050 w 16931862"/>
              <a:gd name="connsiteY251" fmla="*/ 6994330 h 11447852"/>
              <a:gd name="connsiteX252" fmla="*/ 16667538 w 16931862"/>
              <a:gd name="connsiteY252" fmla="*/ 7015201 h 11447852"/>
              <a:gd name="connsiteX253" fmla="*/ 16697680 w 16931862"/>
              <a:gd name="connsiteY253" fmla="*/ 7017520 h 11447852"/>
              <a:gd name="connsiteX254" fmla="*/ 16716230 w 16931862"/>
              <a:gd name="connsiteY254" fmla="*/ 7016360 h 11447852"/>
              <a:gd name="connsiteX255" fmla="*/ 16788108 w 16931862"/>
              <a:gd name="connsiteY255" fmla="*/ 7039550 h 11447852"/>
              <a:gd name="connsiteX256" fmla="*/ 16931862 w 16931862"/>
              <a:gd name="connsiteY256" fmla="*/ 7105640 h 11447852"/>
              <a:gd name="connsiteX257" fmla="*/ 16931862 w 16931862"/>
              <a:gd name="connsiteY257" fmla="*/ 7106800 h 11447852"/>
              <a:gd name="connsiteX258" fmla="*/ 16646670 w 16931862"/>
              <a:gd name="connsiteY258" fmla="*/ 7062740 h 11447852"/>
              <a:gd name="connsiteX259" fmla="*/ 16507552 w 16931862"/>
              <a:gd name="connsiteY259" fmla="*/ 7056942 h 11447852"/>
              <a:gd name="connsiteX260" fmla="*/ 16186420 w 16931862"/>
              <a:gd name="connsiteY260" fmla="*/ 7128830 h 11447852"/>
              <a:gd name="connsiteX261" fmla="*/ 16185262 w 16931862"/>
              <a:gd name="connsiteY261" fmla="*/ 7316666 h 11447852"/>
              <a:gd name="connsiteX262" fmla="*/ 16185262 w 16931862"/>
              <a:gd name="connsiteY262" fmla="*/ 7317825 h 11447852"/>
              <a:gd name="connsiteX263" fmla="*/ 16226996 w 16931862"/>
              <a:gd name="connsiteY263" fmla="*/ 7443049 h 11447852"/>
              <a:gd name="connsiteX264" fmla="*/ 16245546 w 16931862"/>
              <a:gd name="connsiteY264" fmla="*/ 7483630 h 11447852"/>
              <a:gd name="connsiteX265" fmla="*/ 16254820 w 16931862"/>
              <a:gd name="connsiteY265" fmla="*/ 7507980 h 11447852"/>
              <a:gd name="connsiteX266" fmla="*/ 16250618 w 16931862"/>
              <a:gd name="connsiteY266" fmla="*/ 7494356 h 11447852"/>
              <a:gd name="connsiteX267" fmla="*/ 16245872 w 16931862"/>
              <a:gd name="connsiteY267" fmla="*/ 7481966 h 11447852"/>
              <a:gd name="connsiteX268" fmla="*/ 16257138 w 16931862"/>
              <a:gd name="connsiteY268" fmla="*/ 7504501 h 11447852"/>
              <a:gd name="connsiteX269" fmla="*/ 16278006 w 16931862"/>
              <a:gd name="connsiteY269" fmla="*/ 7552040 h 11447852"/>
              <a:gd name="connsiteX270" fmla="*/ 16337132 w 16931862"/>
              <a:gd name="connsiteY270" fmla="*/ 7757268 h 11447852"/>
              <a:gd name="connsiteX271" fmla="*/ 16333654 w 16931862"/>
              <a:gd name="connsiteY271" fmla="*/ 7788574 h 11447852"/>
              <a:gd name="connsiteX272" fmla="*/ 16312786 w 16931862"/>
              <a:gd name="connsiteY272" fmla="*/ 7785096 h 11447852"/>
              <a:gd name="connsiteX273" fmla="*/ 16145844 w 16931862"/>
              <a:gd name="connsiteY273" fmla="*/ 7445368 h 11447852"/>
              <a:gd name="connsiteX274" fmla="*/ 16097154 w 16931862"/>
              <a:gd name="connsiteY274" fmla="*/ 7387394 h 11447852"/>
              <a:gd name="connsiteX275" fmla="*/ 15964990 w 16931862"/>
              <a:gd name="connsiteY275" fmla="*/ 7318984 h 11447852"/>
              <a:gd name="connsiteX276" fmla="*/ 15932530 w 16931862"/>
              <a:gd name="connsiteY276" fmla="*/ 7302752 h 11447852"/>
              <a:gd name="connsiteX277" fmla="*/ 15728490 w 16931862"/>
              <a:gd name="connsiteY277" fmla="*/ 7203036 h 11447852"/>
              <a:gd name="connsiteX278" fmla="*/ 15515174 w 16931862"/>
              <a:gd name="connsiteY278" fmla="*/ 7167092 h 11447852"/>
              <a:gd name="connsiteX279" fmla="*/ 14739590 w 16931862"/>
              <a:gd name="connsiteY279" fmla="*/ 6867947 h 11447852"/>
              <a:gd name="connsiteX280" fmla="*/ 13895606 w 16931862"/>
              <a:gd name="connsiteY280" fmla="*/ 6801856 h 11447852"/>
              <a:gd name="connsiteX281" fmla="*/ 12943803 w 16931862"/>
              <a:gd name="connsiteY281" fmla="*/ 6589672 h 11447852"/>
              <a:gd name="connsiteX282" fmla="*/ 12016348 w 16931862"/>
              <a:gd name="connsiteY282" fmla="*/ 6950270 h 11447852"/>
              <a:gd name="connsiteX283" fmla="*/ 13238270 w 16931862"/>
              <a:gd name="connsiteY283" fmla="*/ 7313187 h 11447852"/>
              <a:gd name="connsiteX284" fmla="*/ 13751850 w 16931862"/>
              <a:gd name="connsiteY284" fmla="*/ 7336376 h 11447852"/>
              <a:gd name="connsiteX285" fmla="*/ 14203984 w 16931862"/>
              <a:gd name="connsiteY285" fmla="*/ 7402467 h 11447852"/>
              <a:gd name="connsiteX286" fmla="*/ 13139728 w 16931862"/>
              <a:gd name="connsiteY286" fmla="*/ 7411743 h 11447852"/>
              <a:gd name="connsiteX287" fmla="*/ 13278846 w 16931862"/>
              <a:gd name="connsiteY287" fmla="*/ 7614652 h 11447852"/>
              <a:gd name="connsiteX288" fmla="*/ 13293918 w 16931862"/>
              <a:gd name="connsiteY288" fmla="*/ 7679582 h 11447852"/>
              <a:gd name="connsiteX289" fmla="*/ 13468974 w 16931862"/>
              <a:gd name="connsiteY289" fmla="*/ 7984526 h 11447852"/>
              <a:gd name="connsiteX290" fmla="*/ 13554766 w 16931862"/>
              <a:gd name="connsiteY290" fmla="*/ 8236133 h 11447852"/>
              <a:gd name="connsiteX291" fmla="*/ 13547810 w 16931862"/>
              <a:gd name="connsiteY291" fmla="*/ 8308020 h 11447852"/>
              <a:gd name="connsiteX292" fmla="*/ 13538534 w 16931862"/>
              <a:gd name="connsiteY292" fmla="*/ 8287150 h 11447852"/>
              <a:gd name="connsiteX293" fmla="*/ 13420284 w 16931862"/>
              <a:gd name="connsiteY293" fmla="*/ 8003078 h 11447852"/>
              <a:gd name="connsiteX294" fmla="*/ 13385504 w 16931862"/>
              <a:gd name="connsiteY294" fmla="*/ 7960176 h 11447852"/>
              <a:gd name="connsiteX295" fmla="*/ 12866129 w 16931862"/>
              <a:gd name="connsiteY295" fmla="*/ 7341014 h 11447852"/>
              <a:gd name="connsiteX296" fmla="*/ 11684782 w 16931862"/>
              <a:gd name="connsiteY296" fmla="*/ 7301592 h 11447852"/>
              <a:gd name="connsiteX297" fmla="*/ 11127149 w 16931862"/>
              <a:gd name="connsiteY297" fmla="*/ 7429135 h 11447852"/>
              <a:gd name="connsiteX298" fmla="*/ 10814133 w 16931862"/>
              <a:gd name="connsiteY298" fmla="*/ 7567113 h 11447852"/>
              <a:gd name="connsiteX299" fmla="*/ 10610093 w 16931862"/>
              <a:gd name="connsiteY299" fmla="*/ 7530010 h 11447852"/>
              <a:gd name="connsiteX300" fmla="*/ 10483727 w 16931862"/>
              <a:gd name="connsiteY300" fmla="*/ 7517256 h 11447852"/>
              <a:gd name="connsiteX301" fmla="*/ 10298236 w 16931862"/>
              <a:gd name="connsiteY301" fmla="*/ 7628566 h 11447852"/>
              <a:gd name="connsiteX302" fmla="*/ 10300555 w 16931862"/>
              <a:gd name="connsiteY302" fmla="*/ 7634363 h 11447852"/>
              <a:gd name="connsiteX303" fmla="*/ 10134772 w 16931862"/>
              <a:gd name="connsiteY303" fmla="*/ 7830315 h 11447852"/>
              <a:gd name="connsiteX304" fmla="*/ 10125497 w 16931862"/>
              <a:gd name="connsiteY304" fmla="*/ 7854664 h 11447852"/>
              <a:gd name="connsiteX305" fmla="*/ 9836827 w 16931862"/>
              <a:gd name="connsiteY305" fmla="*/ 8316137 h 11447852"/>
              <a:gd name="connsiteX306" fmla="*/ 10015362 w 16931862"/>
              <a:gd name="connsiteY306" fmla="*/ 8318456 h 11447852"/>
              <a:gd name="connsiteX307" fmla="*/ 10017681 w 16931862"/>
              <a:gd name="connsiteY307" fmla="*/ 8317296 h 11447852"/>
              <a:gd name="connsiteX308" fmla="*/ 10026955 w 16931862"/>
              <a:gd name="connsiteY308" fmla="*/ 8316137 h 11447852"/>
              <a:gd name="connsiteX309" fmla="*/ 10028114 w 16931862"/>
              <a:gd name="connsiteY309" fmla="*/ 8316137 h 11447852"/>
              <a:gd name="connsiteX310" fmla="*/ 10038548 w 16931862"/>
              <a:gd name="connsiteY310" fmla="*/ 8314978 h 11447852"/>
              <a:gd name="connsiteX311" fmla="*/ 10053620 w 16931862"/>
              <a:gd name="connsiteY311" fmla="*/ 8312658 h 11447852"/>
              <a:gd name="connsiteX312" fmla="*/ 10050142 w 16931862"/>
              <a:gd name="connsiteY312" fmla="*/ 8316137 h 11447852"/>
              <a:gd name="connsiteX313" fmla="*/ 10202012 w 16931862"/>
              <a:gd name="connsiteY313" fmla="*/ 8291788 h 11447852"/>
              <a:gd name="connsiteX314" fmla="*/ 10230995 w 16931862"/>
              <a:gd name="connsiteY314" fmla="*/ 8284831 h 11447852"/>
              <a:gd name="connsiteX315" fmla="*/ 10807177 w 16931862"/>
              <a:gd name="connsiteY315" fmla="*/ 8101634 h 11447852"/>
              <a:gd name="connsiteX316" fmla="*/ 10090718 w 16931862"/>
              <a:gd name="connsiteY316" fmla="*/ 8417012 h 11447852"/>
              <a:gd name="connsiteX317" fmla="*/ 10051301 w 16931862"/>
              <a:gd name="connsiteY317" fmla="*/ 8420490 h 11447852"/>
              <a:gd name="connsiteX318" fmla="*/ 9782339 w 16931862"/>
              <a:gd name="connsiteY318" fmla="*/ 8499335 h 11447852"/>
              <a:gd name="connsiteX319" fmla="*/ 9424109 w 16931862"/>
              <a:gd name="connsiteY319" fmla="*/ 8580498 h 11447852"/>
              <a:gd name="connsiteX320" fmla="*/ 8342464 w 16931862"/>
              <a:gd name="connsiteY320" fmla="*/ 10156231 h 11447852"/>
              <a:gd name="connsiteX321" fmla="*/ 8659683 w 16931862"/>
              <a:gd name="connsiteY321" fmla="*/ 11226576 h 11447852"/>
              <a:gd name="connsiteX322" fmla="*/ 8734206 w 16931862"/>
              <a:gd name="connsiteY322" fmla="*/ 11447852 h 11447852"/>
              <a:gd name="connsiteX323" fmla="*/ 7921685 w 16931862"/>
              <a:gd name="connsiteY323" fmla="*/ 11447852 h 11447852"/>
              <a:gd name="connsiteX324" fmla="*/ 7916269 w 16931862"/>
              <a:gd name="connsiteY324" fmla="*/ 11414557 h 11447852"/>
              <a:gd name="connsiteX325" fmla="*/ 7740777 w 16931862"/>
              <a:gd name="connsiteY325" fmla="*/ 10793945 h 11447852"/>
              <a:gd name="connsiteX326" fmla="*/ 7571516 w 16931862"/>
              <a:gd name="connsiteY326" fmla="*/ 10306964 h 11447852"/>
              <a:gd name="connsiteX327" fmla="*/ 7361680 w 16931862"/>
              <a:gd name="connsiteY327" fmla="*/ 9788676 h 11447852"/>
              <a:gd name="connsiteX328" fmla="*/ 7287483 w 16931862"/>
              <a:gd name="connsiteY328" fmla="*/ 9272708 h 11447852"/>
              <a:gd name="connsiteX329" fmla="*/ 6968670 w 16931862"/>
              <a:gd name="connsiteY329" fmla="*/ 8813554 h 11447852"/>
              <a:gd name="connsiteX330" fmla="*/ 6606962 w 16931862"/>
              <a:gd name="connsiteY330" fmla="*/ 8226857 h 11447852"/>
              <a:gd name="connsiteX331" fmla="*/ 5973974 w 16931862"/>
              <a:gd name="connsiteY331" fmla="*/ 8131780 h 11447852"/>
              <a:gd name="connsiteX332" fmla="*/ 5498653 w 16931862"/>
              <a:gd name="connsiteY332" fmla="*/ 8529481 h 11447852"/>
              <a:gd name="connsiteX333" fmla="*/ 5045359 w 16931862"/>
              <a:gd name="connsiteY333" fmla="*/ 8988635 h 11447852"/>
              <a:gd name="connsiteX334" fmla="*/ 5043040 w 16931862"/>
              <a:gd name="connsiteY334" fmla="*/ 8985157 h 11447852"/>
              <a:gd name="connsiteX335" fmla="*/ 5390836 w 16931862"/>
              <a:gd name="connsiteY335" fmla="*/ 8543395 h 11447852"/>
              <a:gd name="connsiteX336" fmla="*/ 5400110 w 16931862"/>
              <a:gd name="connsiteY336" fmla="*/ 8532960 h 11447852"/>
              <a:gd name="connsiteX337" fmla="*/ 5509086 w 16931862"/>
              <a:gd name="connsiteY337" fmla="*/ 8378749 h 11447852"/>
              <a:gd name="connsiteX338" fmla="*/ 6022666 w 16931862"/>
              <a:gd name="connsiteY338" fmla="*/ 7881332 h 11447852"/>
              <a:gd name="connsiteX339" fmla="*/ 5424456 w 16931862"/>
              <a:gd name="connsiteY339" fmla="*/ 7830315 h 11447852"/>
              <a:gd name="connsiteX340" fmla="*/ 5060430 w 16931862"/>
              <a:gd name="connsiteY340" fmla="*/ 7767703 h 11447852"/>
              <a:gd name="connsiteX341" fmla="*/ 4646554 w 16931862"/>
              <a:gd name="connsiteY341" fmla="*/ 7812923 h 11447852"/>
              <a:gd name="connsiteX342" fmla="*/ 4110947 w 16931862"/>
              <a:gd name="connsiteY342" fmla="*/ 7642480 h 11447852"/>
              <a:gd name="connsiteX343" fmla="*/ 3780542 w 16931862"/>
              <a:gd name="connsiteY343" fmla="*/ 7734078 h 11447852"/>
              <a:gd name="connsiteX344" fmla="*/ 3042055 w 16931862"/>
              <a:gd name="connsiteY344" fmla="*/ 8065690 h 11447852"/>
              <a:gd name="connsiteX345" fmla="*/ 3738806 w 16931862"/>
              <a:gd name="connsiteY345" fmla="*/ 7517256 h 11447852"/>
              <a:gd name="connsiteX346" fmla="*/ 3589254 w 16931862"/>
              <a:gd name="connsiteY346" fmla="*/ 7447686 h 11447852"/>
              <a:gd name="connsiteX347" fmla="*/ 3474482 w 16931862"/>
              <a:gd name="connsiteY347" fmla="*/ 7366523 h 11447852"/>
              <a:gd name="connsiteX348" fmla="*/ 3153350 w 16931862"/>
              <a:gd name="connsiteY348" fmla="*/ 7527691 h 11447852"/>
              <a:gd name="connsiteX349" fmla="*/ 2858882 w 16931862"/>
              <a:gd name="connsiteY349" fmla="*/ 7612333 h 11447852"/>
              <a:gd name="connsiteX350" fmla="*/ 2774253 w 16931862"/>
              <a:gd name="connsiteY350" fmla="*/ 7619290 h 11447852"/>
              <a:gd name="connsiteX351" fmla="*/ 2771934 w 16931862"/>
              <a:gd name="connsiteY351" fmla="*/ 7620449 h 11447852"/>
              <a:gd name="connsiteX352" fmla="*/ 2773093 w 16931862"/>
              <a:gd name="connsiteY352" fmla="*/ 7620449 h 11447852"/>
              <a:gd name="connsiteX353" fmla="*/ 2564415 w 16931862"/>
              <a:gd name="connsiteY353" fmla="*/ 7610014 h 11447852"/>
              <a:gd name="connsiteX354" fmla="*/ 1880417 w 16931862"/>
              <a:gd name="connsiteY354" fmla="*/ 7419859 h 11447852"/>
              <a:gd name="connsiteX355" fmla="*/ 1645075 w 16931862"/>
              <a:gd name="connsiteY355" fmla="*/ 7579868 h 11447852"/>
              <a:gd name="connsiteX356" fmla="*/ 1415529 w 16931862"/>
              <a:gd name="connsiteY356" fmla="*/ 7734078 h 11447852"/>
              <a:gd name="connsiteX357" fmla="*/ 1158160 w 16931862"/>
              <a:gd name="connsiteY357" fmla="*/ 7921914 h 11447852"/>
              <a:gd name="connsiteX358" fmla="*/ 1134975 w 16931862"/>
              <a:gd name="connsiteY358" fmla="*/ 7936987 h 11447852"/>
              <a:gd name="connsiteX359" fmla="*/ 1016724 w 16931862"/>
              <a:gd name="connsiteY359" fmla="*/ 8013513 h 11447852"/>
              <a:gd name="connsiteX360" fmla="*/ 997016 w 16931862"/>
              <a:gd name="connsiteY360" fmla="*/ 8019310 h 11447852"/>
              <a:gd name="connsiteX361" fmla="*/ 1010927 w 16931862"/>
              <a:gd name="connsiteY361" fmla="*/ 8007716 h 11447852"/>
              <a:gd name="connsiteX362" fmla="*/ 1022521 w 16931862"/>
              <a:gd name="connsiteY362" fmla="*/ 7998440 h 11447852"/>
              <a:gd name="connsiteX363" fmla="*/ 933253 w 16931862"/>
              <a:gd name="connsiteY363" fmla="*/ 8016992 h 11447852"/>
              <a:gd name="connsiteX364" fmla="*/ 779064 w 16931862"/>
              <a:gd name="connsiteY364" fmla="*/ 7999599 h 11447852"/>
              <a:gd name="connsiteX365" fmla="*/ 757036 w 16931862"/>
              <a:gd name="connsiteY365" fmla="*/ 7999599 h 11447852"/>
              <a:gd name="connsiteX366" fmla="*/ 752399 w 16931862"/>
              <a:gd name="connsiteY366" fmla="*/ 7998440 h 11447852"/>
              <a:gd name="connsiteX367" fmla="*/ 751239 w 16931862"/>
              <a:gd name="connsiteY367" fmla="*/ 7998440 h 11447852"/>
              <a:gd name="connsiteX368" fmla="*/ 715301 w 16931862"/>
              <a:gd name="connsiteY368" fmla="*/ 8003078 h 11447852"/>
              <a:gd name="connsiteX369" fmla="*/ 564589 w 16931862"/>
              <a:gd name="connsiteY369" fmla="*/ 8042500 h 11447852"/>
              <a:gd name="connsiteX370" fmla="*/ 513579 w 16931862"/>
              <a:gd name="connsiteY370" fmla="*/ 8054094 h 11447852"/>
              <a:gd name="connsiteX371" fmla="*/ 521694 w 16931862"/>
              <a:gd name="connsiteY371" fmla="*/ 8056414 h 11447852"/>
              <a:gd name="connsiteX372" fmla="*/ 495030 w 16931862"/>
              <a:gd name="connsiteY372" fmla="*/ 8064530 h 11447852"/>
              <a:gd name="connsiteX373" fmla="*/ 492711 w 16931862"/>
              <a:gd name="connsiteY373" fmla="*/ 8065690 h 11447852"/>
              <a:gd name="connsiteX374" fmla="*/ 477640 w 16931862"/>
              <a:gd name="connsiteY374" fmla="*/ 8059892 h 11447852"/>
              <a:gd name="connsiteX375" fmla="*/ 346637 w 16931862"/>
              <a:gd name="connsiteY375" fmla="*/ 8045978 h 11447852"/>
              <a:gd name="connsiteX376" fmla="*/ 304901 w 16931862"/>
              <a:gd name="connsiteY376" fmla="*/ 8028586 h 11447852"/>
              <a:gd name="connsiteX377" fmla="*/ 396488 w 16931862"/>
              <a:gd name="connsiteY377" fmla="*/ 8008875 h 11447852"/>
              <a:gd name="connsiteX378" fmla="*/ 432427 w 16931862"/>
              <a:gd name="connsiteY378" fmla="*/ 8003078 h 11447852"/>
              <a:gd name="connsiteX379" fmla="*/ 461410 w 16931862"/>
              <a:gd name="connsiteY379" fmla="*/ 7992642 h 11447852"/>
              <a:gd name="connsiteX380" fmla="*/ 469525 w 16931862"/>
              <a:gd name="connsiteY380" fmla="*/ 7989164 h 11447852"/>
              <a:gd name="connsiteX381" fmla="*/ 585457 w 16931862"/>
              <a:gd name="connsiteY381" fmla="*/ 7947422 h 11447852"/>
              <a:gd name="connsiteX382" fmla="*/ 648060 w 16931862"/>
              <a:gd name="connsiteY382" fmla="*/ 7935828 h 11447852"/>
              <a:gd name="connsiteX383" fmla="*/ 792975 w 16931862"/>
              <a:gd name="connsiteY383" fmla="*/ 7894086 h 11447852"/>
              <a:gd name="connsiteX384" fmla="*/ 805728 w 16931862"/>
              <a:gd name="connsiteY384" fmla="*/ 7894086 h 11447852"/>
              <a:gd name="connsiteX385" fmla="*/ 1103672 w 16931862"/>
              <a:gd name="connsiteY385" fmla="*/ 7761906 h 11447852"/>
              <a:gd name="connsiteX386" fmla="*/ 1359883 w 16931862"/>
              <a:gd name="connsiteY386" fmla="*/ 7540445 h 11447852"/>
              <a:gd name="connsiteX387" fmla="*/ 1502479 w 16931862"/>
              <a:gd name="connsiteY387" fmla="*/ 7267968 h 11447852"/>
              <a:gd name="connsiteX388" fmla="*/ 757036 w 16931862"/>
              <a:gd name="connsiteY388" fmla="*/ 7062740 h 11447852"/>
              <a:gd name="connsiteX389" fmla="*/ 520535 w 16931862"/>
              <a:gd name="connsiteY389" fmla="*/ 6789102 h 11447852"/>
              <a:gd name="connsiteX390" fmla="*/ 0 w 16931862"/>
              <a:gd name="connsiteY390" fmla="*/ 6821568 h 11447852"/>
              <a:gd name="connsiteX391" fmla="*/ 338522 w 16931862"/>
              <a:gd name="connsiteY391" fmla="*/ 6667357 h 11447852"/>
              <a:gd name="connsiteX392" fmla="*/ 425471 w 16931862"/>
              <a:gd name="connsiteY392" fmla="*/ 6666198 h 11447852"/>
              <a:gd name="connsiteX393" fmla="*/ 454454 w 16931862"/>
              <a:gd name="connsiteY393" fmla="*/ 6662719 h 11447852"/>
              <a:gd name="connsiteX394" fmla="*/ 925137 w 16931862"/>
              <a:gd name="connsiteY394" fmla="*/ 6940994 h 11447852"/>
              <a:gd name="connsiteX395" fmla="*/ 1478133 w 16931862"/>
              <a:gd name="connsiteY395" fmla="*/ 7060420 h 11447852"/>
              <a:gd name="connsiteX396" fmla="*/ 1825929 w 16931862"/>
              <a:gd name="connsiteY396" fmla="*/ 7112597 h 11447852"/>
              <a:gd name="connsiteX397" fmla="*/ 1863027 w 16931862"/>
              <a:gd name="connsiteY397" fmla="*/ 7123032 h 11447852"/>
              <a:gd name="connsiteX398" fmla="*/ 1890850 w 16931862"/>
              <a:gd name="connsiteY398" fmla="*/ 7126511 h 11447852"/>
              <a:gd name="connsiteX399" fmla="*/ 2421820 w 16931862"/>
              <a:gd name="connsiteY399" fmla="*/ 7289998 h 11447852"/>
              <a:gd name="connsiteX400" fmla="*/ 3101180 w 16931862"/>
              <a:gd name="connsiteY400" fmla="*/ 7168252 h 11447852"/>
              <a:gd name="connsiteX401" fmla="*/ 4228039 w 16931862"/>
              <a:gd name="connsiteY401" fmla="*/ 6661560 h 11447852"/>
              <a:gd name="connsiteX402" fmla="*/ 4246588 w 16931862"/>
              <a:gd name="connsiteY402" fmla="*/ 6668516 h 11447852"/>
              <a:gd name="connsiteX403" fmla="*/ 4340493 w 16931862"/>
              <a:gd name="connsiteY403" fmla="*/ 6688228 h 11447852"/>
              <a:gd name="connsiteX404" fmla="*/ 4374114 w 16931862"/>
              <a:gd name="connsiteY404" fmla="*/ 6694025 h 11447852"/>
              <a:gd name="connsiteX405" fmla="*/ 4646554 w 16931862"/>
              <a:gd name="connsiteY405" fmla="*/ 6694025 h 11447852"/>
              <a:gd name="connsiteX406" fmla="*/ 4646554 w 16931862"/>
              <a:gd name="connsiteY406" fmla="*/ 6689387 h 11447852"/>
              <a:gd name="connsiteX407" fmla="*/ 4684811 w 16931862"/>
              <a:gd name="connsiteY407" fmla="*/ 6689387 h 11447852"/>
              <a:gd name="connsiteX408" fmla="*/ 4811177 w 16931862"/>
              <a:gd name="connsiteY408" fmla="*/ 6674314 h 11447852"/>
              <a:gd name="connsiteX409" fmla="*/ 4844796 w 16931862"/>
              <a:gd name="connsiteY409" fmla="*/ 6670836 h 11447852"/>
              <a:gd name="connsiteX410" fmla="*/ 4850593 w 16931862"/>
              <a:gd name="connsiteY410" fmla="*/ 6669676 h 11447852"/>
              <a:gd name="connsiteX411" fmla="*/ 4852912 w 16931862"/>
              <a:gd name="connsiteY411" fmla="*/ 6669676 h 11447852"/>
              <a:gd name="connsiteX412" fmla="*/ 4898126 w 16931862"/>
              <a:gd name="connsiteY412" fmla="*/ 6665038 h 11447852"/>
              <a:gd name="connsiteX413" fmla="*/ 5021013 w 16931862"/>
              <a:gd name="connsiteY413" fmla="*/ 6648805 h 11447852"/>
              <a:gd name="connsiteX414" fmla="*/ 5102166 w 16931862"/>
              <a:gd name="connsiteY414" fmla="*/ 6627934 h 11447852"/>
              <a:gd name="connsiteX415" fmla="*/ 5563574 w 16931862"/>
              <a:gd name="connsiteY415" fmla="*/ 6579236 h 11447852"/>
              <a:gd name="connsiteX416" fmla="*/ 5640090 w 16931862"/>
              <a:gd name="connsiteY416" fmla="*/ 6574598 h 11447852"/>
              <a:gd name="connsiteX417" fmla="*/ 5631974 w 16931862"/>
              <a:gd name="connsiteY417" fmla="*/ 6571120 h 11447852"/>
              <a:gd name="connsiteX418" fmla="*/ 5640090 w 16931862"/>
              <a:gd name="connsiteY418" fmla="*/ 6571120 h 11447852"/>
              <a:gd name="connsiteX419" fmla="*/ 5638930 w 16931862"/>
              <a:gd name="connsiteY419" fmla="*/ 6569960 h 11447852"/>
              <a:gd name="connsiteX420" fmla="*/ 5676028 w 16931862"/>
              <a:gd name="connsiteY420" fmla="*/ 6565322 h 11447852"/>
              <a:gd name="connsiteX421" fmla="*/ 5689940 w 16931862"/>
              <a:gd name="connsiteY421" fmla="*/ 6573439 h 11447852"/>
              <a:gd name="connsiteX422" fmla="*/ 6123526 w 16931862"/>
              <a:gd name="connsiteY422" fmla="*/ 6994330 h 11447852"/>
              <a:gd name="connsiteX423" fmla="*/ 6127433 w 16931862"/>
              <a:gd name="connsiteY423" fmla="*/ 7017885 h 11447852"/>
              <a:gd name="connsiteX424" fmla="*/ 5801586 w 16931862"/>
              <a:gd name="connsiteY424" fmla="*/ 7225974 h 11447852"/>
              <a:gd name="connsiteX425" fmla="*/ 5789352 w 16931862"/>
              <a:gd name="connsiteY425" fmla="*/ 7149845 h 11447852"/>
              <a:gd name="connsiteX426" fmla="*/ 5714286 w 16931862"/>
              <a:gd name="connsiteY426" fmla="*/ 6931718 h 11447852"/>
              <a:gd name="connsiteX427" fmla="*/ 5009420 w 16931862"/>
              <a:gd name="connsiteY427" fmla="*/ 6931718 h 11447852"/>
              <a:gd name="connsiteX428" fmla="*/ 4317307 w 16931862"/>
              <a:gd name="connsiteY428" fmla="*/ 6982736 h 11447852"/>
              <a:gd name="connsiteX429" fmla="*/ 4010087 w 16931862"/>
              <a:gd name="connsiteY429" fmla="*/ 6957227 h 11447852"/>
              <a:gd name="connsiteX430" fmla="*/ 3701708 w 16931862"/>
              <a:gd name="connsiteY430" fmla="*/ 7176368 h 11447852"/>
              <a:gd name="connsiteX431" fmla="*/ 3954440 w 16931862"/>
              <a:gd name="connsiteY431" fmla="*/ 7300433 h 11447852"/>
              <a:gd name="connsiteX432" fmla="*/ 4025158 w 16931862"/>
              <a:gd name="connsiteY432" fmla="*/ 7422178 h 11447852"/>
              <a:gd name="connsiteX433" fmla="*/ 4190940 w 16931862"/>
              <a:gd name="connsiteY433" fmla="*/ 7448846 h 11447852"/>
              <a:gd name="connsiteX434" fmla="*/ 4830885 w 16931862"/>
              <a:gd name="connsiteY434" fmla="*/ 7517256 h 11447852"/>
              <a:gd name="connsiteX435" fmla="*/ 4825088 w 16931862"/>
              <a:gd name="connsiteY435" fmla="*/ 7512618 h 11447852"/>
              <a:gd name="connsiteX436" fmla="*/ 4874939 w 16931862"/>
              <a:gd name="connsiteY436" fmla="*/ 7501023 h 11447852"/>
              <a:gd name="connsiteX437" fmla="*/ 4890010 w 16931862"/>
              <a:gd name="connsiteY437" fmla="*/ 7502182 h 11447852"/>
              <a:gd name="connsiteX438" fmla="*/ 4892328 w 16931862"/>
              <a:gd name="connsiteY438" fmla="*/ 7502182 h 11447852"/>
              <a:gd name="connsiteX439" fmla="*/ 4908559 w 16931862"/>
              <a:gd name="connsiteY439" fmla="*/ 7505660 h 11447852"/>
              <a:gd name="connsiteX440" fmla="*/ 5349100 w 16931862"/>
              <a:gd name="connsiteY440" fmla="*/ 7514936 h 11447852"/>
              <a:gd name="connsiteX441" fmla="*/ 5904414 w 16931862"/>
              <a:gd name="connsiteY441" fmla="*/ 7490588 h 11447852"/>
              <a:gd name="connsiteX442" fmla="*/ 5803296 w 16931862"/>
              <a:gd name="connsiteY442" fmla="*/ 7236614 h 11447852"/>
              <a:gd name="connsiteX443" fmla="*/ 5801621 w 16931862"/>
              <a:gd name="connsiteY443" fmla="*/ 7226193 h 11447852"/>
              <a:gd name="connsiteX444" fmla="*/ 6127496 w 16931862"/>
              <a:gd name="connsiteY444" fmla="*/ 7018259 h 11447852"/>
              <a:gd name="connsiteX445" fmla="*/ 6147600 w 16931862"/>
              <a:gd name="connsiteY445" fmla="*/ 7139464 h 11447852"/>
              <a:gd name="connsiteX446" fmla="*/ 6276556 w 16931862"/>
              <a:gd name="connsiteY446" fmla="*/ 7485950 h 11447852"/>
              <a:gd name="connsiteX447" fmla="*/ 6284672 w 16931862"/>
              <a:gd name="connsiteY447" fmla="*/ 7495226 h 11447852"/>
              <a:gd name="connsiteX448" fmla="*/ 6300902 w 16931862"/>
              <a:gd name="connsiteY448" fmla="*/ 7518415 h 11447852"/>
              <a:gd name="connsiteX449" fmla="*/ 6297424 w 16931862"/>
              <a:gd name="connsiteY449" fmla="*/ 7518415 h 11447852"/>
              <a:gd name="connsiteX450" fmla="*/ 6463206 w 16931862"/>
              <a:gd name="connsiteY450" fmla="*/ 7699294 h 11447852"/>
              <a:gd name="connsiteX451" fmla="*/ 6777382 w 16931862"/>
              <a:gd name="connsiteY451" fmla="*/ 7888289 h 11447852"/>
              <a:gd name="connsiteX452" fmla="*/ 7026636 w 16931862"/>
              <a:gd name="connsiteY452" fmla="*/ 8064530 h 11447852"/>
              <a:gd name="connsiteX453" fmla="*/ 7025476 w 16931862"/>
              <a:gd name="connsiteY453" fmla="*/ 8063370 h 11447852"/>
              <a:gd name="connsiteX454" fmla="*/ 7052141 w 16931862"/>
              <a:gd name="connsiteY454" fmla="*/ 8085400 h 11447852"/>
              <a:gd name="connsiteX455" fmla="*/ 7061416 w 16931862"/>
              <a:gd name="connsiteY455" fmla="*/ 8091198 h 11447852"/>
              <a:gd name="connsiteX456" fmla="*/ 7068372 w 16931862"/>
              <a:gd name="connsiteY456" fmla="*/ 8095836 h 11447852"/>
              <a:gd name="connsiteX457" fmla="*/ 7077646 w 16931862"/>
              <a:gd name="connsiteY457" fmla="*/ 8123664 h 11447852"/>
              <a:gd name="connsiteX458" fmla="*/ 7217924 w 16931862"/>
              <a:gd name="connsiteY458" fmla="*/ 8371792 h 11447852"/>
              <a:gd name="connsiteX459" fmla="*/ 7449788 w 16931862"/>
              <a:gd name="connsiteY459" fmla="*/ 8347443 h 11447852"/>
              <a:gd name="connsiteX460" fmla="*/ 7665421 w 16931862"/>
              <a:gd name="connsiteY460" fmla="*/ 7105640 h 11447852"/>
              <a:gd name="connsiteX461" fmla="*/ 7527462 w 16931862"/>
              <a:gd name="connsiteY461" fmla="*/ 6632572 h 11447852"/>
              <a:gd name="connsiteX462" fmla="*/ 7217924 w 16931862"/>
              <a:gd name="connsiteY462" fmla="*/ 6369370 h 11447852"/>
              <a:gd name="connsiteX463" fmla="*/ 7188232 w 16931862"/>
              <a:gd name="connsiteY463" fmla="*/ 6341426 h 11447852"/>
              <a:gd name="connsiteX464" fmla="*/ 7493560 w 16931862"/>
              <a:gd name="connsiteY464" fmla="*/ 6146604 h 11447852"/>
              <a:gd name="connsiteX465" fmla="*/ 7531230 w 16931862"/>
              <a:gd name="connsiteY465" fmla="*/ 6176028 h 11447852"/>
              <a:gd name="connsiteX466" fmla="*/ 7870620 w 16931862"/>
              <a:gd name="connsiteY466" fmla="*/ 6340384 h 11447852"/>
              <a:gd name="connsiteX467" fmla="*/ 7945976 w 16931862"/>
              <a:gd name="connsiteY467" fmla="*/ 6333426 h 11447852"/>
              <a:gd name="connsiteX468" fmla="*/ 8132627 w 16931862"/>
              <a:gd name="connsiteY468" fmla="*/ 6106169 h 11447852"/>
              <a:gd name="connsiteX469" fmla="*/ 8214938 w 16931862"/>
              <a:gd name="connsiteY469" fmla="*/ 5823256 h 11447852"/>
              <a:gd name="connsiteX470" fmla="*/ 8216098 w 16931862"/>
              <a:gd name="connsiteY470" fmla="*/ 5810502 h 11447852"/>
              <a:gd name="connsiteX471" fmla="*/ 8217258 w 16931862"/>
              <a:gd name="connsiteY471" fmla="*/ 5794269 h 11447852"/>
              <a:gd name="connsiteX472" fmla="*/ 8216678 w 16931862"/>
              <a:gd name="connsiteY472" fmla="*/ 5735878 h 11447852"/>
              <a:gd name="connsiteX473" fmla="*/ 8210540 w 16931862"/>
              <a:gd name="connsiteY473" fmla="*/ 5689115 h 11447852"/>
              <a:gd name="connsiteX474" fmla="*/ 8635652 w 16931862"/>
              <a:gd name="connsiteY474" fmla="*/ 5417860 h 11447852"/>
              <a:gd name="connsiteX475" fmla="*/ 8635047 w 16931862"/>
              <a:gd name="connsiteY475" fmla="*/ 5419322 h 11447852"/>
              <a:gd name="connsiteX476" fmla="*/ 8576646 w 16931862"/>
              <a:gd name="connsiteY476" fmla="*/ 5587882 h 11447852"/>
              <a:gd name="connsiteX477" fmla="*/ 8961540 w 16931862"/>
              <a:gd name="connsiteY477" fmla="*/ 5403525 h 11447852"/>
              <a:gd name="connsiteX478" fmla="*/ 9178333 w 16931862"/>
              <a:gd name="connsiteY478" fmla="*/ 5328159 h 11447852"/>
              <a:gd name="connsiteX479" fmla="*/ 9196882 w 16931862"/>
              <a:gd name="connsiteY479" fmla="*/ 5317723 h 11447852"/>
              <a:gd name="connsiteX480" fmla="*/ 9227025 w 16931862"/>
              <a:gd name="connsiteY480" fmla="*/ 5310766 h 11447852"/>
              <a:gd name="connsiteX481" fmla="*/ 9356868 w 16931862"/>
              <a:gd name="connsiteY481" fmla="*/ 5224965 h 11447852"/>
              <a:gd name="connsiteX482" fmla="*/ 9395126 w 16931862"/>
              <a:gd name="connsiteY482" fmla="*/ 5207573 h 11447852"/>
              <a:gd name="connsiteX483" fmla="*/ 9508739 w 16931862"/>
              <a:gd name="connsiteY483" fmla="*/ 5100900 h 11447852"/>
              <a:gd name="connsiteX484" fmla="*/ 9898271 w 16931862"/>
              <a:gd name="connsiteY484" fmla="*/ 4689285 h 11447852"/>
              <a:gd name="connsiteX485" fmla="*/ 9980582 w 16931862"/>
              <a:gd name="connsiteY485" fmla="*/ 4573337 h 11447852"/>
              <a:gd name="connsiteX486" fmla="*/ 10001023 w 16931862"/>
              <a:gd name="connsiteY486" fmla="*/ 4546647 h 11447852"/>
              <a:gd name="connsiteX487" fmla="*/ 10079125 w 16931862"/>
              <a:gd name="connsiteY487" fmla="*/ 4496812 h 11447852"/>
              <a:gd name="connsiteX488" fmla="*/ 10151002 w 16931862"/>
              <a:gd name="connsiteY488" fmla="*/ 4436518 h 11447852"/>
              <a:gd name="connsiteX489" fmla="*/ 10111586 w 16931862"/>
              <a:gd name="connsiteY489" fmla="*/ 4465505 h 11447852"/>
              <a:gd name="connsiteX490" fmla="*/ 10102311 w 16931862"/>
              <a:gd name="connsiteY490" fmla="*/ 4472462 h 11447852"/>
              <a:gd name="connsiteX491" fmla="*/ 10094196 w 16931862"/>
              <a:gd name="connsiteY491" fmla="*/ 4481738 h 11447852"/>
              <a:gd name="connsiteX492" fmla="*/ 10089558 w 16931862"/>
              <a:gd name="connsiteY492" fmla="*/ 4485216 h 11447852"/>
              <a:gd name="connsiteX493" fmla="*/ 10088399 w 16931862"/>
              <a:gd name="connsiteY493" fmla="*/ 4487535 h 11447852"/>
              <a:gd name="connsiteX494" fmla="*/ 10086080 w 16931862"/>
              <a:gd name="connsiteY494" fmla="*/ 4489854 h 11447852"/>
              <a:gd name="connsiteX495" fmla="*/ 10004732 w 16931862"/>
              <a:gd name="connsiteY495" fmla="*/ 4541804 h 11447852"/>
              <a:gd name="connsiteX496" fmla="*/ 10022318 w 16931862"/>
              <a:gd name="connsiteY496" fmla="*/ 4518842 h 11447852"/>
              <a:gd name="connsiteX497" fmla="*/ 10038548 w 16931862"/>
              <a:gd name="connsiteY497" fmla="*/ 4499131 h 11447852"/>
              <a:gd name="connsiteX498" fmla="*/ 10054779 w 16931862"/>
              <a:gd name="connsiteY498" fmla="*/ 4479419 h 11447852"/>
              <a:gd name="connsiteX499" fmla="*/ 10062894 w 16931862"/>
              <a:gd name="connsiteY499" fmla="*/ 4470144 h 11447852"/>
              <a:gd name="connsiteX500" fmla="*/ 10064053 w 16931862"/>
              <a:gd name="connsiteY500" fmla="*/ 4468984 h 11447852"/>
              <a:gd name="connsiteX501" fmla="*/ 10065213 w 16931862"/>
              <a:gd name="connsiteY501" fmla="*/ 4467825 h 11447852"/>
              <a:gd name="connsiteX502" fmla="*/ 10067531 w 16931862"/>
              <a:gd name="connsiteY502" fmla="*/ 4465505 h 11447852"/>
              <a:gd name="connsiteX503" fmla="*/ 10069850 w 16931862"/>
              <a:gd name="connsiteY503" fmla="*/ 4463186 h 11447852"/>
              <a:gd name="connsiteX504" fmla="*/ 10074487 w 16931862"/>
              <a:gd name="connsiteY504" fmla="*/ 4456230 h 11447852"/>
              <a:gd name="connsiteX505" fmla="*/ 10079125 w 16931862"/>
              <a:gd name="connsiteY505" fmla="*/ 4451592 h 11447852"/>
              <a:gd name="connsiteX506" fmla="*/ 10134772 w 16931862"/>
              <a:gd name="connsiteY506" fmla="*/ 4415647 h 11447852"/>
              <a:gd name="connsiteX507" fmla="*/ 10175348 w 16931862"/>
              <a:gd name="connsiteY507" fmla="*/ 4390139 h 11447852"/>
              <a:gd name="connsiteX508" fmla="*/ 10183463 w 16931862"/>
              <a:gd name="connsiteY508" fmla="*/ 4385501 h 11447852"/>
              <a:gd name="connsiteX509" fmla="*/ 10279687 w 16931862"/>
              <a:gd name="connsiteY509" fmla="*/ 4343760 h 11447852"/>
              <a:gd name="connsiteX510" fmla="*/ 10316785 w 16931862"/>
              <a:gd name="connsiteY510" fmla="*/ 4325209 h 11447852"/>
              <a:gd name="connsiteX511" fmla="*/ 10305192 w 16931862"/>
              <a:gd name="connsiteY511" fmla="*/ 4364630 h 11447852"/>
              <a:gd name="connsiteX512" fmla="*/ 10292439 w 16931862"/>
              <a:gd name="connsiteY512" fmla="*/ 4370428 h 11447852"/>
              <a:gd name="connsiteX513" fmla="*/ 10253022 w 16931862"/>
              <a:gd name="connsiteY513" fmla="*/ 4387820 h 11447852"/>
              <a:gd name="connsiteX514" fmla="*/ 10048982 w 16931862"/>
              <a:gd name="connsiteY514" fmla="*/ 4962922 h 11447852"/>
              <a:gd name="connsiteX515" fmla="*/ 10515029 w 16931862"/>
              <a:gd name="connsiteY515" fmla="*/ 5054521 h 11447852"/>
              <a:gd name="connsiteX516" fmla="*/ 11376403 w 16931862"/>
              <a:gd name="connsiteY516" fmla="*/ 4838858 h 11447852"/>
              <a:gd name="connsiteX517" fmla="*/ 10601978 w 16931862"/>
              <a:gd name="connsiteY517" fmla="*/ 5121771 h 11447852"/>
              <a:gd name="connsiteX518" fmla="*/ 11130627 w 16931862"/>
              <a:gd name="connsiteY518" fmla="*/ 5220326 h 11447852"/>
              <a:gd name="connsiteX519" fmla="*/ 10161436 w 16931862"/>
              <a:gd name="connsiteY519" fmla="*/ 5135685 h 11447852"/>
              <a:gd name="connsiteX520" fmla="*/ 9519173 w 16931862"/>
              <a:gd name="connsiteY520" fmla="*/ 5266706 h 11447852"/>
              <a:gd name="connsiteX521" fmla="*/ 9511058 w 16931862"/>
              <a:gd name="connsiteY521" fmla="*/ 5272503 h 11447852"/>
              <a:gd name="connsiteX522" fmla="*/ 9473960 w 16931862"/>
              <a:gd name="connsiteY522" fmla="*/ 5293374 h 11447852"/>
              <a:gd name="connsiteX523" fmla="*/ 8824741 w 16931862"/>
              <a:gd name="connsiteY523" fmla="*/ 5631942 h 11447852"/>
              <a:gd name="connsiteX524" fmla="*/ 8829378 w 16931862"/>
              <a:gd name="connsiteY524" fmla="*/ 5631942 h 11447852"/>
              <a:gd name="connsiteX525" fmla="*/ 8816626 w 16931862"/>
              <a:gd name="connsiteY525" fmla="*/ 5638899 h 11447852"/>
              <a:gd name="connsiteX526" fmla="*/ 8795758 w 16931862"/>
              <a:gd name="connsiteY526" fmla="*/ 5655132 h 11447852"/>
              <a:gd name="connsiteX527" fmla="*/ 8794598 w 16931862"/>
              <a:gd name="connsiteY527" fmla="*/ 5655132 h 11447852"/>
              <a:gd name="connsiteX528" fmla="*/ 8667073 w 16931862"/>
              <a:gd name="connsiteY528" fmla="*/ 5788472 h 11447852"/>
              <a:gd name="connsiteX529" fmla="*/ 8436369 w 16931862"/>
              <a:gd name="connsiteY529" fmla="*/ 6443578 h 11447852"/>
              <a:gd name="connsiteX530" fmla="*/ 8813148 w 16931862"/>
              <a:gd name="connsiteY530" fmla="*/ 6349660 h 11447852"/>
              <a:gd name="connsiteX531" fmla="*/ 9227025 w 16931862"/>
              <a:gd name="connsiteY531" fmla="*/ 6217478 h 11447852"/>
              <a:gd name="connsiteX532" fmla="*/ 9433384 w 16931862"/>
              <a:gd name="connsiteY532" fmla="*/ 6066747 h 11447852"/>
              <a:gd name="connsiteX533" fmla="*/ 9776542 w 16931862"/>
              <a:gd name="connsiteY533" fmla="*/ 5852243 h 11447852"/>
              <a:gd name="connsiteX534" fmla="*/ 9778861 w 16931862"/>
              <a:gd name="connsiteY534" fmla="*/ 5849924 h 11447852"/>
              <a:gd name="connsiteX535" fmla="*/ 10359680 w 16931862"/>
              <a:gd name="connsiteY535" fmla="*/ 5669045 h 11447852"/>
              <a:gd name="connsiteX536" fmla="*/ 11165407 w 16931862"/>
              <a:gd name="connsiteY536" fmla="*/ 5511356 h 11447852"/>
              <a:gd name="connsiteX537" fmla="*/ 11168885 w 16931862"/>
              <a:gd name="connsiteY537" fmla="*/ 5509037 h 11447852"/>
              <a:gd name="connsiteX538" fmla="*/ 11218736 w 16931862"/>
              <a:gd name="connsiteY538" fmla="*/ 5495123 h 11447852"/>
              <a:gd name="connsiteX539" fmla="*/ 11332349 w 16931862"/>
              <a:gd name="connsiteY539" fmla="*/ 5469615 h 11447852"/>
              <a:gd name="connsiteX540" fmla="*/ 11320756 w 16931862"/>
              <a:gd name="connsiteY540" fmla="*/ 5476572 h 11447852"/>
              <a:gd name="connsiteX541" fmla="*/ 11495813 w 16931862"/>
              <a:gd name="connsiteY541" fmla="*/ 5422076 h 11447852"/>
              <a:gd name="connsiteX542" fmla="*/ 11690579 w 16931862"/>
              <a:gd name="connsiteY542" fmla="*/ 5302650 h 11447852"/>
              <a:gd name="connsiteX543" fmla="*/ 11676667 w 16931862"/>
              <a:gd name="connsiteY543" fmla="*/ 5304969 h 11447852"/>
              <a:gd name="connsiteX544" fmla="*/ 11834334 w 16931862"/>
              <a:gd name="connsiteY544" fmla="*/ 5209892 h 11447852"/>
              <a:gd name="connsiteX545" fmla="*/ 12088225 w 16931862"/>
              <a:gd name="connsiteY545" fmla="*/ 5039448 h 11447852"/>
              <a:gd name="connsiteX546" fmla="*/ 12123005 w 16931862"/>
              <a:gd name="connsiteY546" fmla="*/ 5006983 h 11447852"/>
              <a:gd name="connsiteX547" fmla="*/ 12358347 w 16931862"/>
              <a:gd name="connsiteY547" fmla="*/ 4835379 h 11447852"/>
              <a:gd name="connsiteX548" fmla="*/ 12359506 w 16931862"/>
              <a:gd name="connsiteY548" fmla="*/ 4835379 h 11447852"/>
              <a:gd name="connsiteX549" fmla="*/ 11881867 w 16931862"/>
              <a:gd name="connsiteY549" fmla="*/ 5243516 h 11447852"/>
              <a:gd name="connsiteX550" fmla="*/ 11867955 w 16931862"/>
              <a:gd name="connsiteY550" fmla="*/ 5255111 h 11447852"/>
              <a:gd name="connsiteX551" fmla="*/ 11841290 w 16931862"/>
              <a:gd name="connsiteY551" fmla="*/ 5274822 h 11447852"/>
              <a:gd name="connsiteX552" fmla="*/ 11849406 w 16931862"/>
              <a:gd name="connsiteY552" fmla="*/ 5277141 h 11447852"/>
              <a:gd name="connsiteX553" fmla="*/ 11838972 w 16931862"/>
              <a:gd name="connsiteY553" fmla="*/ 5304969 h 11447852"/>
              <a:gd name="connsiteX554" fmla="*/ 11812307 w 16931862"/>
              <a:gd name="connsiteY554" fmla="*/ 5300331 h 11447852"/>
              <a:gd name="connsiteX555" fmla="*/ 11688260 w 16931862"/>
              <a:gd name="connsiteY555" fmla="*/ 5419757 h 11447852"/>
              <a:gd name="connsiteX556" fmla="*/ 11874911 w 16931862"/>
              <a:gd name="connsiteY556" fmla="*/ 5408163 h 11447852"/>
              <a:gd name="connsiteX557" fmla="*/ 11902734 w 16931862"/>
              <a:gd name="connsiteY557" fmla="*/ 5422076 h 11447852"/>
              <a:gd name="connsiteX558" fmla="*/ 12071995 w 16931862"/>
              <a:gd name="connsiteY558" fmla="*/ 5459180 h 11447852"/>
              <a:gd name="connsiteX559" fmla="*/ 12263283 w 16931862"/>
              <a:gd name="connsiteY559" fmla="*/ 5555417 h 11447852"/>
              <a:gd name="connsiteX560" fmla="*/ 12281832 w 16931862"/>
              <a:gd name="connsiteY560" fmla="*/ 5564692 h 11447852"/>
              <a:gd name="connsiteX561" fmla="*/ 12282991 w 16931862"/>
              <a:gd name="connsiteY561" fmla="*/ 5564692 h 11447852"/>
              <a:gd name="connsiteX562" fmla="*/ 12285310 w 16931862"/>
              <a:gd name="connsiteY562" fmla="*/ 5565852 h 11447852"/>
              <a:gd name="connsiteX563" fmla="*/ 12300381 w 16931862"/>
              <a:gd name="connsiteY563" fmla="*/ 5569330 h 11447852"/>
              <a:gd name="connsiteX564" fmla="*/ 12308496 w 16931862"/>
              <a:gd name="connsiteY564" fmla="*/ 5570489 h 11447852"/>
              <a:gd name="connsiteX565" fmla="*/ 12376896 w 16931862"/>
              <a:gd name="connsiteY565" fmla="*/ 5606434 h 11447852"/>
              <a:gd name="connsiteX566" fmla="*/ 12375737 w 16931862"/>
              <a:gd name="connsiteY566" fmla="*/ 5606434 h 11447852"/>
              <a:gd name="connsiteX567" fmla="*/ 12365303 w 16931862"/>
              <a:gd name="connsiteY567" fmla="*/ 5606434 h 11447852"/>
              <a:gd name="connsiteX568" fmla="*/ 12491669 w 16931862"/>
              <a:gd name="connsiteY568" fmla="*/ 5669045 h 11447852"/>
              <a:gd name="connsiteX569" fmla="*/ 12582096 w 16931862"/>
              <a:gd name="connsiteY569" fmla="*/ 5608753 h 11447852"/>
              <a:gd name="connsiteX570" fmla="*/ 12682956 w 16931862"/>
              <a:gd name="connsiteY570" fmla="*/ 5544981 h 11447852"/>
              <a:gd name="connsiteX571" fmla="*/ 12708461 w 16931862"/>
              <a:gd name="connsiteY571" fmla="*/ 5512516 h 11447852"/>
              <a:gd name="connsiteX572" fmla="*/ 12893953 w 16931862"/>
              <a:gd name="connsiteY572" fmla="*/ 5350189 h 11447852"/>
              <a:gd name="connsiteX573" fmla="*/ 13676494 w 16931862"/>
              <a:gd name="connsiteY573" fmla="*/ 4695083 h 11447852"/>
              <a:gd name="connsiteX574" fmla="*/ 13154799 w 16931862"/>
              <a:gd name="connsiteY574" fmla="*/ 3893881 h 11447852"/>
              <a:gd name="connsiteX575" fmla="*/ 13171030 w 16931862"/>
              <a:gd name="connsiteY575" fmla="*/ 3901999 h 11447852"/>
              <a:gd name="connsiteX576" fmla="*/ 13581430 w 16931862"/>
              <a:gd name="connsiteY576" fmla="*/ 4327528 h 11447852"/>
              <a:gd name="connsiteX577" fmla="*/ 13699680 w 16931862"/>
              <a:gd name="connsiteY577" fmla="*/ 4446954 h 11447852"/>
              <a:gd name="connsiteX578" fmla="*/ 13699680 w 16931862"/>
              <a:gd name="connsiteY578" fmla="*/ 4438837 h 11447852"/>
              <a:gd name="connsiteX579" fmla="*/ 13728662 w 16931862"/>
              <a:gd name="connsiteY579" fmla="*/ 4459708 h 11447852"/>
              <a:gd name="connsiteX580" fmla="*/ 13729822 w 16931862"/>
              <a:gd name="connsiteY580" fmla="*/ 4477100 h 11447852"/>
              <a:gd name="connsiteX581" fmla="*/ 14057910 w 16931862"/>
              <a:gd name="connsiteY581" fmla="*/ 4436518 h 11447852"/>
              <a:gd name="connsiteX582" fmla="*/ 14557576 w 16931862"/>
              <a:gd name="connsiteY582" fmla="*/ 3741990 h 11447852"/>
              <a:gd name="connsiteX583" fmla="*/ 14563374 w 16931862"/>
              <a:gd name="connsiteY583" fmla="*/ 2871221 h 11447852"/>
              <a:gd name="connsiteX584" fmla="*/ 14639888 w 16931862"/>
              <a:gd name="connsiteY584" fmla="*/ 2748316 h 11447852"/>
              <a:gd name="connsiteX585" fmla="*/ 8532277 w 16931862"/>
              <a:gd name="connsiteY585" fmla="*/ 0 h 11447852"/>
              <a:gd name="connsiteX586" fmla="*/ 8562473 w 16931862"/>
              <a:gd name="connsiteY586" fmla="*/ 0 h 11447852"/>
              <a:gd name="connsiteX587" fmla="*/ 8559622 w 16931862"/>
              <a:gd name="connsiteY587" fmla="*/ 16291 h 11447852"/>
              <a:gd name="connsiteX588" fmla="*/ 8909371 w 16931862"/>
              <a:gd name="connsiteY588" fmla="*/ 1018372 h 11447852"/>
              <a:gd name="connsiteX589" fmla="*/ 9231662 w 16931862"/>
              <a:gd name="connsiteY589" fmla="*/ 483852 h 11447852"/>
              <a:gd name="connsiteX590" fmla="*/ 9230503 w 16931862"/>
              <a:gd name="connsiteY590" fmla="*/ 589364 h 11447852"/>
              <a:gd name="connsiteX591" fmla="*/ 9167899 w 16931862"/>
              <a:gd name="connsiteY591" fmla="*/ 838653 h 11447852"/>
              <a:gd name="connsiteX592" fmla="*/ 9086747 w 16931862"/>
              <a:gd name="connsiteY592" fmla="*/ 1566806 h 11447852"/>
              <a:gd name="connsiteX593" fmla="*/ 9213113 w 16931862"/>
              <a:gd name="connsiteY593" fmla="*/ 1986538 h 11447852"/>
              <a:gd name="connsiteX594" fmla="*/ 9214272 w 16931862"/>
              <a:gd name="connsiteY594" fmla="*/ 1990016 h 11447852"/>
              <a:gd name="connsiteX595" fmla="*/ 9236299 w 16931862"/>
              <a:gd name="connsiteY595" fmla="*/ 2053787 h 11447852"/>
              <a:gd name="connsiteX596" fmla="*/ 9272238 w 16931862"/>
              <a:gd name="connsiteY596" fmla="*/ 2181331 h 11447852"/>
              <a:gd name="connsiteX597" fmla="*/ 9274557 w 16931862"/>
              <a:gd name="connsiteY597" fmla="*/ 2184808 h 11447852"/>
              <a:gd name="connsiteX598" fmla="*/ 9304699 w 16931862"/>
              <a:gd name="connsiteY598" fmla="*/ 2370326 h 11447852"/>
              <a:gd name="connsiteX599" fmla="*/ 9819437 w 16931862"/>
              <a:gd name="connsiteY599" fmla="*/ 1999292 h 11447852"/>
              <a:gd name="connsiteX600" fmla="*/ 9821756 w 16931862"/>
              <a:gd name="connsiteY600" fmla="*/ 2003930 h 11447852"/>
              <a:gd name="connsiteX601" fmla="*/ 9366143 w 16931862"/>
              <a:gd name="connsiteY601" fmla="*/ 2489752 h 11447852"/>
              <a:gd name="connsiteX602" fmla="*/ 9342957 w 16931862"/>
              <a:gd name="connsiteY602" fmla="*/ 2548885 h 11447852"/>
              <a:gd name="connsiteX603" fmla="*/ 9342957 w 16931862"/>
              <a:gd name="connsiteY603" fmla="*/ 2552364 h 11447852"/>
              <a:gd name="connsiteX604" fmla="*/ 9340638 w 16931862"/>
              <a:gd name="connsiteY604" fmla="*/ 2569756 h 11447852"/>
              <a:gd name="connsiteX605" fmla="*/ 9336001 w 16931862"/>
              <a:gd name="connsiteY605" fmla="*/ 2628889 h 11447852"/>
              <a:gd name="connsiteX606" fmla="*/ 9337160 w 16931862"/>
              <a:gd name="connsiteY606" fmla="*/ 2631208 h 11447852"/>
              <a:gd name="connsiteX607" fmla="*/ 9334841 w 16931862"/>
              <a:gd name="connsiteY607" fmla="*/ 2630049 h 11447852"/>
              <a:gd name="connsiteX608" fmla="*/ 9310496 w 16931862"/>
              <a:gd name="connsiteY608" fmla="*/ 3471832 h 11447852"/>
              <a:gd name="connsiteX609" fmla="*/ 10018840 w 16931862"/>
              <a:gd name="connsiteY609" fmla="*/ 2345977 h 11447852"/>
              <a:gd name="connsiteX610" fmla="*/ 10113904 w 16931862"/>
              <a:gd name="connsiteY610" fmla="*/ 2218434 h 11447852"/>
              <a:gd name="connsiteX611" fmla="*/ 10117382 w 16931862"/>
              <a:gd name="connsiteY611" fmla="*/ 2214956 h 11447852"/>
              <a:gd name="connsiteX612" fmla="*/ 10151002 w 16931862"/>
              <a:gd name="connsiteY612" fmla="*/ 2173214 h 11447852"/>
              <a:gd name="connsiteX613" fmla="*/ 10149843 w 16931862"/>
              <a:gd name="connsiteY613" fmla="*/ 2174373 h 11447852"/>
              <a:gd name="connsiteX614" fmla="*/ 10686608 w 16931862"/>
              <a:gd name="connsiteY614" fmla="*/ 1776672 h 11447852"/>
              <a:gd name="connsiteX615" fmla="*/ 10072169 w 16931862"/>
              <a:gd name="connsiteY615" fmla="*/ 2502506 h 11447852"/>
              <a:gd name="connsiteX616" fmla="*/ 10521985 w 16931862"/>
              <a:gd name="connsiteY616" fmla="*/ 2289162 h 11447852"/>
              <a:gd name="connsiteX617" fmla="*/ 10883692 w 16931862"/>
              <a:gd name="connsiteY617" fmla="*/ 2264813 h 11447852"/>
              <a:gd name="connsiteX618" fmla="*/ 10017681 w 16931862"/>
              <a:gd name="connsiteY618" fmla="*/ 2751794 h 11447852"/>
              <a:gd name="connsiteX619" fmla="*/ 9594529 w 16931862"/>
              <a:gd name="connsiteY619" fmla="*/ 3457917 h 11447852"/>
              <a:gd name="connsiteX620" fmla="*/ 11419298 w 16931862"/>
              <a:gd name="connsiteY620" fmla="*/ 2638166 h 11447852"/>
              <a:gd name="connsiteX621" fmla="*/ 10773557 w 16931862"/>
              <a:gd name="connsiteY621" fmla="*/ 2896730 h 11447852"/>
              <a:gd name="connsiteX622" fmla="*/ 11018173 w 16931862"/>
              <a:gd name="connsiteY622" fmla="*/ 2941949 h 11447852"/>
              <a:gd name="connsiteX623" fmla="*/ 11018173 w 16931862"/>
              <a:gd name="connsiteY623" fmla="*/ 2940790 h 11447852"/>
              <a:gd name="connsiteX624" fmla="*/ 11107441 w 16931862"/>
              <a:gd name="connsiteY624" fmla="*/ 2980212 h 11447852"/>
              <a:gd name="connsiteX625" fmla="*/ 11171204 w 16931862"/>
              <a:gd name="connsiteY625" fmla="*/ 3009198 h 11447852"/>
              <a:gd name="connsiteX626" fmla="*/ 11171204 w 16931862"/>
              <a:gd name="connsiteY626" fmla="*/ 3012678 h 11447852"/>
              <a:gd name="connsiteX627" fmla="*/ 11251197 w 16931862"/>
              <a:gd name="connsiteY627" fmla="*/ 3059056 h 11447852"/>
              <a:gd name="connsiteX628" fmla="*/ 11165407 w 16931862"/>
              <a:gd name="connsiteY628" fmla="*/ 3032388 h 11447852"/>
              <a:gd name="connsiteX629" fmla="*/ 11028607 w 16931862"/>
              <a:gd name="connsiteY629" fmla="*/ 3002242 h 11447852"/>
              <a:gd name="connsiteX630" fmla="*/ 10954411 w 16931862"/>
              <a:gd name="connsiteY630" fmla="*/ 2994126 h 11447852"/>
              <a:gd name="connsiteX631" fmla="*/ 10647191 w 16931862"/>
              <a:gd name="connsiteY631" fmla="*/ 2989488 h 11447852"/>
              <a:gd name="connsiteX632" fmla="*/ 10048982 w 16931862"/>
              <a:gd name="connsiteY632" fmla="*/ 3355883 h 11447852"/>
              <a:gd name="connsiteX633" fmla="*/ 10585747 w 16931862"/>
              <a:gd name="connsiteY633" fmla="*/ 3496181 h 11447852"/>
              <a:gd name="connsiteX634" fmla="*/ 10672696 w 16931862"/>
              <a:gd name="connsiteY634" fmla="*/ 3535602 h 11447852"/>
              <a:gd name="connsiteX635" fmla="*/ 10739937 w 16931862"/>
              <a:gd name="connsiteY635" fmla="*/ 3558792 h 11447852"/>
              <a:gd name="connsiteX636" fmla="*/ 10756167 w 16931862"/>
              <a:gd name="connsiteY636" fmla="*/ 3566909 h 11447852"/>
              <a:gd name="connsiteX637" fmla="*/ 10877896 w 16931862"/>
              <a:gd name="connsiteY637" fmla="*/ 3638797 h 11447852"/>
              <a:gd name="connsiteX638" fmla="*/ 10932384 w 16931862"/>
              <a:gd name="connsiteY638" fmla="*/ 3689814 h 11447852"/>
              <a:gd name="connsiteX639" fmla="*/ 10940499 w 16931862"/>
              <a:gd name="connsiteY639" fmla="*/ 3700249 h 11447852"/>
              <a:gd name="connsiteX640" fmla="*/ 10957889 w 16931862"/>
              <a:gd name="connsiteY640" fmla="*/ 3723439 h 11447852"/>
              <a:gd name="connsiteX641" fmla="*/ 11017014 w 16931862"/>
              <a:gd name="connsiteY641" fmla="*/ 3813877 h 11447852"/>
              <a:gd name="connsiteX642" fmla="*/ 11022811 w 16931862"/>
              <a:gd name="connsiteY642" fmla="*/ 3823154 h 11447852"/>
              <a:gd name="connsiteX643" fmla="*/ 10716750 w 16931862"/>
              <a:gd name="connsiteY643" fmla="*/ 3659667 h 11447852"/>
              <a:gd name="connsiteX644" fmla="*/ 10698201 w 16931862"/>
              <a:gd name="connsiteY644" fmla="*/ 3651551 h 11447852"/>
              <a:gd name="connsiteX645" fmla="*/ 10664581 w 16931862"/>
              <a:gd name="connsiteY645" fmla="*/ 3639955 h 11447852"/>
              <a:gd name="connsiteX646" fmla="*/ 10665740 w 16931862"/>
              <a:gd name="connsiteY646" fmla="*/ 3639955 h 11447852"/>
              <a:gd name="connsiteX647" fmla="*/ 10329538 w 16931862"/>
              <a:gd name="connsiteY647" fmla="*/ 3542560 h 11447852"/>
              <a:gd name="connsiteX648" fmla="*/ 10279687 w 16931862"/>
              <a:gd name="connsiteY648" fmla="*/ 3528646 h 11447852"/>
              <a:gd name="connsiteX649" fmla="*/ 10195057 w 16931862"/>
              <a:gd name="connsiteY649" fmla="*/ 3513572 h 11447852"/>
              <a:gd name="connsiteX650" fmla="*/ 10191579 w 16931862"/>
              <a:gd name="connsiteY650" fmla="*/ 3512413 h 11447852"/>
              <a:gd name="connsiteX651" fmla="*/ 10173029 w 16931862"/>
              <a:gd name="connsiteY651" fmla="*/ 3508934 h 11447852"/>
              <a:gd name="connsiteX652" fmla="*/ 9987538 w 16931862"/>
              <a:gd name="connsiteY652" fmla="*/ 3496181 h 11447852"/>
              <a:gd name="connsiteX653" fmla="*/ 9839145 w 16931862"/>
              <a:gd name="connsiteY653" fmla="*/ 3527486 h 11447852"/>
              <a:gd name="connsiteX654" fmla="*/ 9256008 w 16931862"/>
              <a:gd name="connsiteY654" fmla="*/ 4128097 h 11447852"/>
              <a:gd name="connsiteX655" fmla="*/ 9160943 w 16931862"/>
              <a:gd name="connsiteY655" fmla="*/ 4269554 h 11447852"/>
              <a:gd name="connsiteX656" fmla="*/ 9106455 w 16931862"/>
              <a:gd name="connsiteY656" fmla="*/ 4439997 h 11447852"/>
              <a:gd name="connsiteX657" fmla="*/ 9102977 w 16931862"/>
              <a:gd name="connsiteY657" fmla="*/ 4448113 h 11447852"/>
              <a:gd name="connsiteX658" fmla="*/ 9087906 w 16931862"/>
              <a:gd name="connsiteY658" fmla="*/ 4481738 h 11447852"/>
              <a:gd name="connsiteX659" fmla="*/ 9041534 w 16931862"/>
              <a:gd name="connsiteY659" fmla="*/ 4577975 h 11447852"/>
              <a:gd name="connsiteX660" fmla="*/ 8905893 w 16931862"/>
              <a:gd name="connsiteY660" fmla="*/ 4833061 h 11447852"/>
              <a:gd name="connsiteX661" fmla="*/ 8831697 w 16931862"/>
              <a:gd name="connsiteY661" fmla="*/ 4982634 h 11447852"/>
              <a:gd name="connsiteX662" fmla="*/ 8827059 w 16931862"/>
              <a:gd name="connsiteY662" fmla="*/ 4995387 h 11447852"/>
              <a:gd name="connsiteX663" fmla="*/ 8789961 w 16931862"/>
              <a:gd name="connsiteY663" fmla="*/ 5069595 h 11447852"/>
              <a:gd name="connsiteX664" fmla="*/ 8707649 w 16931862"/>
              <a:gd name="connsiteY664" fmla="*/ 5222645 h 11447852"/>
              <a:gd name="connsiteX665" fmla="*/ 8703012 w 16931862"/>
              <a:gd name="connsiteY665" fmla="*/ 5255111 h 11447852"/>
              <a:gd name="connsiteX666" fmla="*/ 8636635 w 16931862"/>
              <a:gd name="connsiteY666" fmla="*/ 5415484 h 11447852"/>
              <a:gd name="connsiteX667" fmla="*/ 8210356 w 16931862"/>
              <a:gd name="connsiteY667" fmla="*/ 5687710 h 11447852"/>
              <a:gd name="connsiteX668" fmla="*/ 8209142 w 16931862"/>
              <a:gd name="connsiteY668" fmla="*/ 5678466 h 11447852"/>
              <a:gd name="connsiteX669" fmla="*/ 8190593 w 16931862"/>
              <a:gd name="connsiteY669" fmla="*/ 5563533 h 11447852"/>
              <a:gd name="connsiteX670" fmla="*/ 8183637 w 16931862"/>
              <a:gd name="connsiteY670" fmla="*/ 5533386 h 11447852"/>
              <a:gd name="connsiteX671" fmla="*/ 8180159 w 16931862"/>
              <a:gd name="connsiteY671" fmla="*/ 5496283 h 11447852"/>
              <a:gd name="connsiteX672" fmla="*/ 7569198 w 16931862"/>
              <a:gd name="connsiteY672" fmla="*/ 5069595 h 11447852"/>
              <a:gd name="connsiteX673" fmla="*/ 7534418 w 16931862"/>
              <a:gd name="connsiteY673" fmla="*/ 5002345 h 11447852"/>
              <a:gd name="connsiteX674" fmla="*/ 7513550 w 16931862"/>
              <a:gd name="connsiteY674" fmla="*/ 4974517 h 11447852"/>
              <a:gd name="connsiteX675" fmla="*/ 7486886 w 16931862"/>
              <a:gd name="connsiteY675" fmla="*/ 4699721 h 11447852"/>
              <a:gd name="connsiteX676" fmla="*/ 7496160 w 16931862"/>
              <a:gd name="connsiteY676" fmla="*/ 4626673 h 11447852"/>
              <a:gd name="connsiteX677" fmla="*/ 7496160 w 16931862"/>
              <a:gd name="connsiteY677" fmla="*/ 4619716 h 11447852"/>
              <a:gd name="connsiteX678" fmla="*/ 7504276 w 16931862"/>
              <a:gd name="connsiteY678" fmla="*/ 4538552 h 11447852"/>
              <a:gd name="connsiteX679" fmla="*/ 7511232 w 16931862"/>
              <a:gd name="connsiteY679" fmla="*/ 4471303 h 11447852"/>
              <a:gd name="connsiteX680" fmla="*/ 7486886 w 16931862"/>
              <a:gd name="connsiteY680" fmla="*/ 4365790 h 11447852"/>
              <a:gd name="connsiteX681" fmla="*/ 7490364 w 16931862"/>
              <a:gd name="connsiteY681" fmla="*/ 4363471 h 11447852"/>
              <a:gd name="connsiteX682" fmla="*/ 7412690 w 16931862"/>
              <a:gd name="connsiteY682" fmla="*/ 4264915 h 11447852"/>
              <a:gd name="connsiteX683" fmla="*/ 7409212 w 16931862"/>
              <a:gd name="connsiteY683" fmla="*/ 4262596 h 11447852"/>
              <a:gd name="connsiteX684" fmla="*/ 7286324 w 16931862"/>
              <a:gd name="connsiteY684" fmla="*/ 4208101 h 11447852"/>
              <a:gd name="connsiteX685" fmla="*/ 7017362 w 16931862"/>
              <a:gd name="connsiteY685" fmla="*/ 4169838 h 11447852"/>
              <a:gd name="connsiteX686" fmla="*/ 7017362 w 16931862"/>
              <a:gd name="connsiteY686" fmla="*/ 4170998 h 11447852"/>
              <a:gd name="connsiteX687" fmla="*/ 6997653 w 16931862"/>
              <a:gd name="connsiteY687" fmla="*/ 4169838 h 11447852"/>
              <a:gd name="connsiteX688" fmla="*/ 6989538 w 16931862"/>
              <a:gd name="connsiteY688" fmla="*/ 4168679 h 11447852"/>
              <a:gd name="connsiteX689" fmla="*/ 6962874 w 16931862"/>
              <a:gd name="connsiteY689" fmla="*/ 4170998 h 11447852"/>
              <a:gd name="connsiteX690" fmla="*/ 6957077 w 16931862"/>
              <a:gd name="connsiteY690" fmla="*/ 4169838 h 11447852"/>
              <a:gd name="connsiteX691" fmla="*/ 6955918 w 16931862"/>
              <a:gd name="connsiteY691" fmla="*/ 4168679 h 11447852"/>
              <a:gd name="connsiteX692" fmla="*/ 6721735 w 16931862"/>
              <a:gd name="connsiteY692" fmla="*/ 4177955 h 11447852"/>
              <a:gd name="connsiteX693" fmla="*/ 6722894 w 16931862"/>
              <a:gd name="connsiteY693" fmla="*/ 4186070 h 11447852"/>
              <a:gd name="connsiteX694" fmla="*/ 6722894 w 16931862"/>
              <a:gd name="connsiteY694" fmla="*/ 4188389 h 11447852"/>
              <a:gd name="connsiteX695" fmla="*/ 6705504 w 16931862"/>
              <a:gd name="connsiteY695" fmla="*/ 4187230 h 11447852"/>
              <a:gd name="connsiteX696" fmla="*/ 6704345 w 16931862"/>
              <a:gd name="connsiteY696" fmla="*/ 4179114 h 11447852"/>
              <a:gd name="connsiteX697" fmla="*/ 6639424 w 16931862"/>
              <a:gd name="connsiteY697" fmla="*/ 4184911 h 11447852"/>
              <a:gd name="connsiteX698" fmla="*/ 6647538 w 16931862"/>
              <a:gd name="connsiteY698" fmla="*/ 4189549 h 11447852"/>
              <a:gd name="connsiteX699" fmla="*/ 6619715 w 16931862"/>
              <a:gd name="connsiteY699" fmla="*/ 4193027 h 11447852"/>
              <a:gd name="connsiteX700" fmla="*/ 6615078 w 16931862"/>
              <a:gd name="connsiteY700" fmla="*/ 4189549 h 11447852"/>
              <a:gd name="connsiteX701" fmla="*/ 6610440 w 16931862"/>
              <a:gd name="connsiteY701" fmla="*/ 4187230 h 11447852"/>
              <a:gd name="connsiteX702" fmla="*/ 6407560 w 16931862"/>
              <a:gd name="connsiteY702" fmla="*/ 4202304 h 11447852"/>
              <a:gd name="connsiteX703" fmla="*/ 5415182 w 16931862"/>
              <a:gd name="connsiteY703" fmla="*/ 4415647 h 11447852"/>
              <a:gd name="connsiteX704" fmla="*/ 5097528 w 16931862"/>
              <a:gd name="connsiteY704" fmla="*/ 4758854 h 11447852"/>
              <a:gd name="connsiteX705" fmla="*/ 5017535 w 16931862"/>
              <a:gd name="connsiteY705" fmla="*/ 4838858 h 11447852"/>
              <a:gd name="connsiteX706" fmla="*/ 4971162 w 16931862"/>
              <a:gd name="connsiteY706" fmla="*/ 4870164 h 11447852"/>
              <a:gd name="connsiteX707" fmla="*/ 4924790 w 16931862"/>
              <a:gd name="connsiteY707" fmla="*/ 4895673 h 11447852"/>
              <a:gd name="connsiteX708" fmla="*/ 4918993 w 16931862"/>
              <a:gd name="connsiteY708" fmla="*/ 4896832 h 11447852"/>
              <a:gd name="connsiteX709" fmla="*/ 4931746 w 16931862"/>
              <a:gd name="connsiteY709" fmla="*/ 4862047 h 11447852"/>
              <a:gd name="connsiteX710" fmla="*/ 5078979 w 16931862"/>
              <a:gd name="connsiteY710" fmla="*/ 4654501 h 11447852"/>
              <a:gd name="connsiteX711" fmla="*/ 5094050 w 16931862"/>
              <a:gd name="connsiteY711" fmla="*/ 4615078 h 11447852"/>
              <a:gd name="connsiteX712" fmla="*/ 5134626 w 16931862"/>
              <a:gd name="connsiteY712" fmla="*/ 4406372 h 11447852"/>
              <a:gd name="connsiteX713" fmla="*/ 4994349 w 16931862"/>
              <a:gd name="connsiteY713" fmla="*/ 4430721 h 11447852"/>
              <a:gd name="connsiteX714" fmla="*/ 4973481 w 16931862"/>
              <a:gd name="connsiteY714" fmla="*/ 4431881 h 11447852"/>
              <a:gd name="connsiteX715" fmla="*/ 4956092 w 16931862"/>
              <a:gd name="connsiteY715" fmla="*/ 4437678 h 11447852"/>
              <a:gd name="connsiteX716" fmla="*/ 4353245 w 16931862"/>
              <a:gd name="connsiteY716" fmla="*/ 4596527 h 11447852"/>
              <a:gd name="connsiteX717" fmla="*/ 4143409 w 16931862"/>
              <a:gd name="connsiteY717" fmla="*/ 4619716 h 11447852"/>
              <a:gd name="connsiteX718" fmla="*/ 4099355 w 16931862"/>
              <a:gd name="connsiteY718" fmla="*/ 4615078 h 11447852"/>
              <a:gd name="connsiteX719" fmla="*/ 4069212 w 16931862"/>
              <a:gd name="connsiteY719" fmla="*/ 4613919 h 11447852"/>
              <a:gd name="connsiteX720" fmla="*/ 3614759 w 16931862"/>
              <a:gd name="connsiteY720" fmla="*/ 4562901 h 11447852"/>
              <a:gd name="connsiteX721" fmla="*/ 3619397 w 16931862"/>
              <a:gd name="connsiteY721" fmla="*/ 4552467 h 11447852"/>
              <a:gd name="connsiteX722" fmla="*/ 4020521 w 16931862"/>
              <a:gd name="connsiteY722" fmla="*/ 4547829 h 11447852"/>
              <a:gd name="connsiteX723" fmla="*/ 4080806 w 16931862"/>
              <a:gd name="connsiteY723" fmla="*/ 4552467 h 11447852"/>
              <a:gd name="connsiteX724" fmla="*/ 4091239 w 16931862"/>
              <a:gd name="connsiteY724" fmla="*/ 4550148 h 11447852"/>
              <a:gd name="connsiteX725" fmla="*/ 4145728 w 16931862"/>
              <a:gd name="connsiteY725" fmla="*/ 4548988 h 11447852"/>
              <a:gd name="connsiteX726" fmla="*/ 4362520 w 16931862"/>
              <a:gd name="connsiteY726" fmla="*/ 4499131 h 11447852"/>
              <a:gd name="connsiteX727" fmla="*/ 5351419 w 16931862"/>
              <a:gd name="connsiteY727" fmla="*/ 4248683 h 11447852"/>
              <a:gd name="connsiteX728" fmla="*/ 5204186 w 16931862"/>
              <a:gd name="connsiteY728" fmla="*/ 4188389 h 11447852"/>
              <a:gd name="connsiteX729" fmla="*/ 4614093 w 16931862"/>
              <a:gd name="connsiteY729" fmla="*/ 4169838 h 11447852"/>
              <a:gd name="connsiteX730" fmla="*/ 4632641 w 16931862"/>
              <a:gd name="connsiteY730" fmla="*/ 4155924 h 11447852"/>
              <a:gd name="connsiteX731" fmla="*/ 5329392 w 16931862"/>
              <a:gd name="connsiteY731" fmla="*/ 4148968 h 11447852"/>
              <a:gd name="connsiteX732" fmla="*/ 5438368 w 16931862"/>
              <a:gd name="connsiteY732" fmla="*/ 4165200 h 11447852"/>
              <a:gd name="connsiteX733" fmla="*/ 5438368 w 16931862"/>
              <a:gd name="connsiteY733" fmla="*/ 4166359 h 11447852"/>
              <a:gd name="connsiteX734" fmla="*/ 5446484 w 16931862"/>
              <a:gd name="connsiteY734" fmla="*/ 4173317 h 11447852"/>
              <a:gd name="connsiteX735" fmla="*/ 5547344 w 16931862"/>
              <a:gd name="connsiteY735" fmla="*/ 4197666 h 11447852"/>
              <a:gd name="connsiteX736" fmla="*/ 6060923 w 16931862"/>
              <a:gd name="connsiteY736" fmla="*/ 4038816 h 11447852"/>
              <a:gd name="connsiteX737" fmla="*/ 6260326 w 16931862"/>
              <a:gd name="connsiteY737" fmla="*/ 3999395 h 11447852"/>
              <a:gd name="connsiteX738" fmla="*/ 6377417 w 16931862"/>
              <a:gd name="connsiteY738" fmla="*/ 3980843 h 11447852"/>
              <a:gd name="connsiteX739" fmla="*/ 6423790 w 16931862"/>
              <a:gd name="connsiteY739" fmla="*/ 3973886 h 11447852"/>
              <a:gd name="connsiteX740" fmla="*/ 6444658 w 16931862"/>
              <a:gd name="connsiteY740" fmla="*/ 3971567 h 11447852"/>
              <a:gd name="connsiteX741" fmla="*/ 6688114 w 16931862"/>
              <a:gd name="connsiteY741" fmla="*/ 3944899 h 11447852"/>
              <a:gd name="connsiteX742" fmla="*/ 6739849 w 16931862"/>
              <a:gd name="connsiteY742" fmla="*/ 3936058 h 11447852"/>
              <a:gd name="connsiteX743" fmla="*/ 6788866 w 16931862"/>
              <a:gd name="connsiteY743" fmla="*/ 3919428 h 11447852"/>
              <a:gd name="connsiteX744" fmla="*/ 6820277 w 16931862"/>
              <a:gd name="connsiteY744" fmla="*/ 3920550 h 11447852"/>
              <a:gd name="connsiteX745" fmla="*/ 7067212 w 16931862"/>
              <a:gd name="connsiteY745" fmla="*/ 3929826 h 11447852"/>
              <a:gd name="connsiteX746" fmla="*/ 7301395 w 16931862"/>
              <a:gd name="connsiteY746" fmla="*/ 3912433 h 11447852"/>
              <a:gd name="connsiteX747" fmla="*/ 7365158 w 16931862"/>
              <a:gd name="connsiteY747" fmla="*/ 3910114 h 11447852"/>
              <a:gd name="connsiteX748" fmla="*/ 7368636 w 16931862"/>
              <a:gd name="connsiteY748" fmla="*/ 3910114 h 11447852"/>
              <a:gd name="connsiteX749" fmla="*/ 7370954 w 16931862"/>
              <a:gd name="connsiteY749" fmla="*/ 3913593 h 11447852"/>
              <a:gd name="connsiteX750" fmla="*/ 7373272 w 16931862"/>
              <a:gd name="connsiteY750" fmla="*/ 3917072 h 11447852"/>
              <a:gd name="connsiteX751" fmla="*/ 7396459 w 16931862"/>
              <a:gd name="connsiteY751" fmla="*/ 3922869 h 11447852"/>
              <a:gd name="connsiteX752" fmla="*/ 7396459 w 16931862"/>
              <a:gd name="connsiteY752" fmla="*/ 3919391 h 11447852"/>
              <a:gd name="connsiteX753" fmla="*/ 7396459 w 16931862"/>
              <a:gd name="connsiteY753" fmla="*/ 3917072 h 11447852"/>
              <a:gd name="connsiteX754" fmla="*/ 7417327 w 16931862"/>
              <a:gd name="connsiteY754" fmla="*/ 3924029 h 11447852"/>
              <a:gd name="connsiteX755" fmla="*/ 7417327 w 16931862"/>
              <a:gd name="connsiteY755" fmla="*/ 3925188 h 11447852"/>
              <a:gd name="connsiteX756" fmla="*/ 7417327 w 16931862"/>
              <a:gd name="connsiteY756" fmla="*/ 3928667 h 11447852"/>
              <a:gd name="connsiteX757" fmla="*/ 7753530 w 16931862"/>
              <a:gd name="connsiteY757" fmla="*/ 4140851 h 11447852"/>
              <a:gd name="connsiteX758" fmla="*/ 7759326 w 16931862"/>
              <a:gd name="connsiteY758" fmla="*/ 4153606 h 11447852"/>
              <a:gd name="connsiteX759" fmla="*/ 7762804 w 16931862"/>
              <a:gd name="connsiteY759" fmla="*/ 4166359 h 11447852"/>
              <a:gd name="connsiteX760" fmla="*/ 7777875 w 16931862"/>
              <a:gd name="connsiteY760" fmla="*/ 4210420 h 11447852"/>
              <a:gd name="connsiteX761" fmla="*/ 7802221 w 16931862"/>
              <a:gd name="connsiteY761" fmla="*/ 4290424 h 11447852"/>
              <a:gd name="connsiteX762" fmla="*/ 7819610 w 16931862"/>
              <a:gd name="connsiteY762" fmla="*/ 4362311 h 11447852"/>
              <a:gd name="connsiteX763" fmla="*/ 7825408 w 16931862"/>
              <a:gd name="connsiteY763" fmla="*/ 4395937 h 11447852"/>
              <a:gd name="connsiteX764" fmla="*/ 7830044 w 16931862"/>
              <a:gd name="connsiteY764" fmla="*/ 4575656 h 11447852"/>
              <a:gd name="connsiteX765" fmla="*/ 7830044 w 16931862"/>
              <a:gd name="connsiteY765" fmla="*/ 4582613 h 11447852"/>
              <a:gd name="connsiteX766" fmla="*/ 7978438 w 16931862"/>
              <a:gd name="connsiteY766" fmla="*/ 4957125 h 11447852"/>
              <a:gd name="connsiteX767" fmla="*/ 8052634 w 16931862"/>
              <a:gd name="connsiteY767" fmla="*/ 4967560 h 11447852"/>
              <a:gd name="connsiteX768" fmla="*/ 8117556 w 16931862"/>
              <a:gd name="connsiteY768" fmla="*/ 4994228 h 11447852"/>
              <a:gd name="connsiteX769" fmla="*/ 8150017 w 16931862"/>
              <a:gd name="connsiteY769" fmla="*/ 4998866 h 11447852"/>
              <a:gd name="connsiteX770" fmla="*/ 8163928 w 16931862"/>
              <a:gd name="connsiteY770" fmla="*/ 5001185 h 11447852"/>
              <a:gd name="connsiteX771" fmla="*/ 8166247 w 16931862"/>
              <a:gd name="connsiteY771" fmla="*/ 5002345 h 11447852"/>
              <a:gd name="connsiteX772" fmla="*/ 8187115 w 16931862"/>
              <a:gd name="connsiteY772" fmla="*/ 5008142 h 11447852"/>
              <a:gd name="connsiteX773" fmla="*/ 8191752 w 16931862"/>
              <a:gd name="connsiteY773" fmla="*/ 5009302 h 11447852"/>
              <a:gd name="connsiteX774" fmla="*/ 8192912 w 16931862"/>
              <a:gd name="connsiteY774" fmla="*/ 5008142 h 11447852"/>
              <a:gd name="connsiteX775" fmla="*/ 8289135 w 16931862"/>
              <a:gd name="connsiteY775" fmla="*/ 5032491 h 11447852"/>
              <a:gd name="connsiteX776" fmla="*/ 8305366 w 16931862"/>
              <a:gd name="connsiteY776" fmla="*/ 5038288 h 11447852"/>
              <a:gd name="connsiteX777" fmla="*/ 8314640 w 16931862"/>
              <a:gd name="connsiteY777" fmla="*/ 5020896 h 11447852"/>
              <a:gd name="connsiteX778" fmla="*/ 8330870 w 16931862"/>
              <a:gd name="connsiteY778" fmla="*/ 5008142 h 11447852"/>
              <a:gd name="connsiteX779" fmla="*/ 8396952 w 16931862"/>
              <a:gd name="connsiteY779" fmla="*/ 4899151 h 11447852"/>
              <a:gd name="connsiteX780" fmla="*/ 8444484 w 16931862"/>
              <a:gd name="connsiteY780" fmla="*/ 4807552 h 11447852"/>
              <a:gd name="connsiteX781" fmla="*/ 8482741 w 16931862"/>
              <a:gd name="connsiteY781" fmla="*/ 4625514 h 11447852"/>
              <a:gd name="connsiteX782" fmla="*/ 8518680 w 16931862"/>
              <a:gd name="connsiteY782" fmla="*/ 4288105 h 11447852"/>
              <a:gd name="connsiteX783" fmla="*/ 8501291 w 16931862"/>
              <a:gd name="connsiteY783" fmla="*/ 4059687 h 11447852"/>
              <a:gd name="connsiteX784" fmla="*/ 8431731 w 16931862"/>
              <a:gd name="connsiteY784" fmla="*/ 3798805 h 11447852"/>
              <a:gd name="connsiteX785" fmla="*/ 8217258 w 16931862"/>
              <a:gd name="connsiteY785" fmla="*/ 3642274 h 11447852"/>
              <a:gd name="connsiteX786" fmla="*/ 8104804 w 16931862"/>
              <a:gd name="connsiteY786" fmla="*/ 3554154 h 11447852"/>
              <a:gd name="connsiteX787" fmla="*/ 7907719 w 16931862"/>
              <a:gd name="connsiteY787" fmla="*/ 3353564 h 11447852"/>
              <a:gd name="connsiteX788" fmla="*/ 7195896 w 16931862"/>
              <a:gd name="connsiteY788" fmla="*/ 3082246 h 11447852"/>
              <a:gd name="connsiteX789" fmla="*/ 7194738 w 16931862"/>
              <a:gd name="connsiteY789" fmla="*/ 3078767 h 11447852"/>
              <a:gd name="connsiteX790" fmla="*/ 7193578 w 16931862"/>
              <a:gd name="connsiteY790" fmla="*/ 3075289 h 11447852"/>
              <a:gd name="connsiteX791" fmla="*/ 7194738 w 16931862"/>
              <a:gd name="connsiteY791" fmla="*/ 3071811 h 11447852"/>
              <a:gd name="connsiteX792" fmla="*/ 7522825 w 16931862"/>
              <a:gd name="connsiteY792" fmla="*/ 2972096 h 11447852"/>
              <a:gd name="connsiteX793" fmla="*/ 7503116 w 16931862"/>
              <a:gd name="connsiteY793" fmla="*/ 2868902 h 11447852"/>
              <a:gd name="connsiteX794" fmla="*/ 7674696 w 16931862"/>
              <a:gd name="connsiteY794" fmla="*/ 3053259 h 11447852"/>
              <a:gd name="connsiteX795" fmla="*/ 7680492 w 16931862"/>
              <a:gd name="connsiteY795" fmla="*/ 3050940 h 11447852"/>
              <a:gd name="connsiteX796" fmla="*/ 7695564 w 16931862"/>
              <a:gd name="connsiteY796" fmla="*/ 3064853 h 11447852"/>
              <a:gd name="connsiteX797" fmla="*/ 7692086 w 16931862"/>
              <a:gd name="connsiteY797" fmla="*/ 3064853 h 11447852"/>
              <a:gd name="connsiteX798" fmla="*/ 7700200 w 16931862"/>
              <a:gd name="connsiteY798" fmla="*/ 3069492 h 11447852"/>
              <a:gd name="connsiteX799" fmla="*/ 7879896 w 16931862"/>
              <a:gd name="connsiteY799" fmla="*/ 3193556 h 11447852"/>
              <a:gd name="connsiteX800" fmla="*/ 8064227 w 16931862"/>
              <a:gd name="connsiteY800" fmla="*/ 3345448 h 11447852"/>
              <a:gd name="connsiteX801" fmla="*/ 8234647 w 16931862"/>
              <a:gd name="connsiteY801" fmla="*/ 3543719 h 11447852"/>
              <a:gd name="connsiteX802" fmla="*/ 8231169 w 16931862"/>
              <a:gd name="connsiteY802" fmla="*/ 3539081 h 11447852"/>
              <a:gd name="connsiteX803" fmla="*/ 8269426 w 16931862"/>
              <a:gd name="connsiteY803" fmla="*/ 3559951 h 11447852"/>
              <a:gd name="connsiteX804" fmla="*/ 8271746 w 16931862"/>
              <a:gd name="connsiteY804" fmla="*/ 3563430 h 11447852"/>
              <a:gd name="connsiteX805" fmla="*/ 8380722 w 16931862"/>
              <a:gd name="connsiteY805" fmla="*/ 3591258 h 11447852"/>
              <a:gd name="connsiteX806" fmla="*/ 8249718 w 16931862"/>
              <a:gd name="connsiteY806" fmla="*/ 3308344 h 11447852"/>
              <a:gd name="connsiteX807" fmla="*/ 8173203 w 16931862"/>
              <a:gd name="connsiteY807" fmla="*/ 3019635 h 11447852"/>
              <a:gd name="connsiteX808" fmla="*/ 7680492 w 16931862"/>
              <a:gd name="connsiteY808" fmla="*/ 2743678 h 11447852"/>
              <a:gd name="connsiteX809" fmla="*/ 7114744 w 16931862"/>
              <a:gd name="connsiteY809" fmla="*/ 2725126 h 11447852"/>
              <a:gd name="connsiteX810" fmla="*/ 6609281 w 16931862"/>
              <a:gd name="connsiteY810" fmla="*/ 2882815 h 11447852"/>
              <a:gd name="connsiteX811" fmla="*/ 6616237 w 16931862"/>
              <a:gd name="connsiteY811" fmla="*/ 2890932 h 11447852"/>
              <a:gd name="connsiteX812" fmla="*/ 6610440 w 16931862"/>
              <a:gd name="connsiteY812" fmla="*/ 2892092 h 11447852"/>
              <a:gd name="connsiteX813" fmla="*/ 6605803 w 16931862"/>
              <a:gd name="connsiteY813" fmla="*/ 2885134 h 11447852"/>
              <a:gd name="connsiteX814" fmla="*/ 6550156 w 16931862"/>
              <a:gd name="connsiteY814" fmla="*/ 2916441 h 11447852"/>
              <a:gd name="connsiteX815" fmla="*/ 6470162 w 16931862"/>
              <a:gd name="connsiteY815" fmla="*/ 2961661 h 11447852"/>
              <a:gd name="connsiteX816" fmla="*/ 6446976 w 16931862"/>
              <a:gd name="connsiteY816" fmla="*/ 2979052 h 11447852"/>
              <a:gd name="connsiteX817" fmla="*/ 6413356 w 16931862"/>
              <a:gd name="connsiteY817" fmla="*/ 3001083 h 11447852"/>
              <a:gd name="connsiteX818" fmla="*/ 6413356 w 16931862"/>
              <a:gd name="connsiteY818" fmla="*/ 2991807 h 11447852"/>
              <a:gd name="connsiteX819" fmla="*/ 6733328 w 16931862"/>
              <a:gd name="connsiteY819" fmla="*/ 2748316 h 11447852"/>
              <a:gd name="connsiteX820" fmla="*/ 7067212 w 16931862"/>
              <a:gd name="connsiteY820" fmla="*/ 2628889 h 11447852"/>
              <a:gd name="connsiteX821" fmla="*/ 6856216 w 16931862"/>
              <a:gd name="connsiteY821" fmla="*/ 2403950 h 11447852"/>
              <a:gd name="connsiteX822" fmla="*/ 7198216 w 16931862"/>
              <a:gd name="connsiteY822" fmla="*/ 2584830 h 11447852"/>
              <a:gd name="connsiteX823" fmla="*/ 7474134 w 16931862"/>
              <a:gd name="connsiteY823" fmla="*/ 2583669 h 11447852"/>
              <a:gd name="connsiteX824" fmla="*/ 7821930 w 16931862"/>
              <a:gd name="connsiteY824" fmla="*/ 2603381 h 11447852"/>
              <a:gd name="connsiteX825" fmla="*/ 8066546 w 16931862"/>
              <a:gd name="connsiteY825" fmla="*/ 2679906 h 11447852"/>
              <a:gd name="connsiteX826" fmla="*/ 7809177 w 16931862"/>
              <a:gd name="connsiteY826" fmla="*/ 2421343 h 11447852"/>
              <a:gd name="connsiteX827" fmla="*/ 7686289 w 16931862"/>
              <a:gd name="connsiteY827" fmla="*/ 2369166 h 11447852"/>
              <a:gd name="connsiteX828" fmla="*/ 7653828 w 16931862"/>
              <a:gd name="connsiteY828" fmla="*/ 2354092 h 11447852"/>
              <a:gd name="connsiteX829" fmla="*/ 7478770 w 16931862"/>
              <a:gd name="connsiteY829" fmla="*/ 2347136 h 11447852"/>
              <a:gd name="connsiteX830" fmla="*/ 7321103 w 16931862"/>
              <a:gd name="connsiteY830" fmla="*/ 2315830 h 11447852"/>
              <a:gd name="connsiteX831" fmla="*/ 6966352 w 16931862"/>
              <a:gd name="connsiteY831" fmla="*/ 2172055 h 11447852"/>
              <a:gd name="connsiteX832" fmla="*/ 6959396 w 16931862"/>
              <a:gd name="connsiteY832" fmla="*/ 2156982 h 11447852"/>
              <a:gd name="connsiteX833" fmla="*/ 6904908 w 16931862"/>
              <a:gd name="connsiteY833" fmla="*/ 2103646 h 11447852"/>
              <a:gd name="connsiteX834" fmla="*/ 6843464 w 16931862"/>
              <a:gd name="connsiteY834" fmla="*/ 2021322 h 11447852"/>
              <a:gd name="connsiteX835" fmla="*/ 6743762 w 16931862"/>
              <a:gd name="connsiteY835" fmla="*/ 1805659 h 11447852"/>
              <a:gd name="connsiteX836" fmla="*/ 6443498 w 16931862"/>
              <a:gd name="connsiteY836" fmla="*/ 1602750 h 11447852"/>
              <a:gd name="connsiteX837" fmla="*/ 5911370 w 16931862"/>
              <a:gd name="connsiteY837" fmla="*/ 1548254 h 11447852"/>
              <a:gd name="connsiteX838" fmla="*/ 5371128 w 16931862"/>
              <a:gd name="connsiteY838" fmla="*/ 1583039 h 11447852"/>
              <a:gd name="connsiteX839" fmla="*/ 5868476 w 16931862"/>
              <a:gd name="connsiteY839" fmla="*/ 1404479 h 11447852"/>
              <a:gd name="connsiteX840" fmla="*/ 5761818 w 16931862"/>
              <a:gd name="connsiteY840" fmla="*/ 1176062 h 11447852"/>
              <a:gd name="connsiteX841" fmla="*/ 6079472 w 16931862"/>
              <a:gd name="connsiteY841" fmla="*/ 1402160 h 11447852"/>
              <a:gd name="connsiteX842" fmla="*/ 6639424 w 16931862"/>
              <a:gd name="connsiteY842" fmla="*/ 1521586 h 11447852"/>
              <a:gd name="connsiteX843" fmla="*/ 7034752 w 16931862"/>
              <a:gd name="connsiteY843" fmla="*/ 1922766 h 11447852"/>
              <a:gd name="connsiteX844" fmla="*/ 7374432 w 16931862"/>
              <a:gd name="connsiteY844" fmla="*/ 2119878 h 11447852"/>
              <a:gd name="connsiteX845" fmla="*/ 7482248 w 16931862"/>
              <a:gd name="connsiteY845" fmla="*/ 2107123 h 11447852"/>
              <a:gd name="connsiteX846" fmla="*/ 6984900 w 16931862"/>
              <a:gd name="connsiteY846" fmla="*/ 1468250 h 11447852"/>
              <a:gd name="connsiteX847" fmla="*/ 6659132 w 16931862"/>
              <a:gd name="connsiteY847" fmla="*/ 1317518 h 11447852"/>
              <a:gd name="connsiteX848" fmla="*/ 6649857 w 16931862"/>
              <a:gd name="connsiteY848" fmla="*/ 1304764 h 11447852"/>
              <a:gd name="connsiteX849" fmla="*/ 6523492 w 16931862"/>
              <a:gd name="connsiteY849" fmla="*/ 1199251 h 11447852"/>
              <a:gd name="connsiteX850" fmla="*/ 6378576 w 16931862"/>
              <a:gd name="connsiteY850" fmla="*/ 1070549 h 11447852"/>
              <a:gd name="connsiteX851" fmla="*/ 6080632 w 16931862"/>
              <a:gd name="connsiteY851" fmla="*/ 886191 h 11447852"/>
              <a:gd name="connsiteX852" fmla="*/ 6050489 w 16931862"/>
              <a:gd name="connsiteY852" fmla="*/ 867640 h 11447852"/>
              <a:gd name="connsiteX853" fmla="*/ 5848768 w 16931862"/>
              <a:gd name="connsiteY853" fmla="*/ 730821 h 11447852"/>
              <a:gd name="connsiteX854" fmla="*/ 5222735 w 16931862"/>
              <a:gd name="connsiteY854" fmla="*/ 680963 h 11447852"/>
              <a:gd name="connsiteX855" fmla="*/ 5837174 w 16931862"/>
              <a:gd name="connsiteY855" fmla="*/ 599800 h 11447852"/>
              <a:gd name="connsiteX856" fmla="*/ 5711968 w 16931862"/>
              <a:gd name="connsiteY856" fmla="*/ 385296 h 11447852"/>
              <a:gd name="connsiteX857" fmla="*/ 5825581 w 16931862"/>
              <a:gd name="connsiteY857" fmla="*/ 461822 h 11447852"/>
              <a:gd name="connsiteX858" fmla="*/ 5819784 w 16931862"/>
              <a:gd name="connsiteY858" fmla="*/ 454865 h 11447852"/>
              <a:gd name="connsiteX859" fmla="*/ 5895140 w 16931862"/>
              <a:gd name="connsiteY859" fmla="*/ 522115 h 11447852"/>
              <a:gd name="connsiteX860" fmla="*/ 5912530 w 16931862"/>
              <a:gd name="connsiteY860" fmla="*/ 546464 h 11447852"/>
              <a:gd name="connsiteX861" fmla="*/ 6223228 w 16931862"/>
              <a:gd name="connsiteY861" fmla="*/ 842131 h 11447852"/>
              <a:gd name="connsiteX862" fmla="*/ 6771586 w 16931862"/>
              <a:gd name="connsiteY862" fmla="*/ 1196932 h 11447852"/>
              <a:gd name="connsiteX863" fmla="*/ 7453266 w 16931862"/>
              <a:gd name="connsiteY863" fmla="*/ 1710581 h 11447852"/>
              <a:gd name="connsiteX864" fmla="*/ 8016695 w 16931862"/>
              <a:gd name="connsiteY864" fmla="*/ 2144227 h 11447852"/>
              <a:gd name="connsiteX865" fmla="*/ 7576154 w 16931862"/>
              <a:gd name="connsiteY865" fmla="*/ 1358100 h 11447852"/>
              <a:gd name="connsiteX866" fmla="*/ 7510072 w 16931862"/>
              <a:gd name="connsiteY866" fmla="*/ 1156350 h 11447852"/>
              <a:gd name="connsiteX867" fmla="*/ 7519347 w 16931862"/>
              <a:gd name="connsiteY867" fmla="*/ 1091419 h 11447852"/>
              <a:gd name="connsiteX868" fmla="*/ 7563401 w 16931862"/>
              <a:gd name="connsiteY868" fmla="*/ 1025329 h 11447852"/>
              <a:gd name="connsiteX869" fmla="*/ 7634120 w 16931862"/>
              <a:gd name="connsiteY869" fmla="*/ 956920 h 11447852"/>
              <a:gd name="connsiteX870" fmla="*/ 7660784 w 16931862"/>
              <a:gd name="connsiteY870" fmla="*/ 969674 h 11447852"/>
              <a:gd name="connsiteX871" fmla="*/ 7660784 w 16931862"/>
              <a:gd name="connsiteY871" fmla="*/ 977790 h 11447852"/>
              <a:gd name="connsiteX872" fmla="*/ 7906560 w 16931862"/>
              <a:gd name="connsiteY872" fmla="*/ 1571444 h 11447852"/>
              <a:gd name="connsiteX873" fmla="*/ 7906560 w 16931862"/>
              <a:gd name="connsiteY873" fmla="*/ 1570284 h 11447852"/>
              <a:gd name="connsiteX874" fmla="*/ 7985394 w 16931862"/>
              <a:gd name="connsiteY874" fmla="*/ 1642172 h 11447852"/>
              <a:gd name="connsiteX875" fmla="*/ 8015536 w 16931862"/>
              <a:gd name="connsiteY875" fmla="*/ 1676956 h 11447852"/>
              <a:gd name="connsiteX876" fmla="*/ 8061908 w 16931862"/>
              <a:gd name="connsiteY876" fmla="*/ 1747685 h 11447852"/>
              <a:gd name="connsiteX877" fmla="*/ 8071183 w 16931862"/>
              <a:gd name="connsiteY877" fmla="*/ 1773193 h 11447852"/>
              <a:gd name="connsiteX878" fmla="*/ 8090892 w 16931862"/>
              <a:gd name="connsiteY878" fmla="*/ 1807978 h 11447852"/>
              <a:gd name="connsiteX879" fmla="*/ 8102484 w 16931862"/>
              <a:gd name="connsiteY879" fmla="*/ 1839284 h 11447852"/>
              <a:gd name="connsiteX880" fmla="*/ 8132627 w 16931862"/>
              <a:gd name="connsiteY880" fmla="*/ 1957550 h 11447852"/>
              <a:gd name="connsiteX881" fmla="*/ 8183637 w 16931862"/>
              <a:gd name="connsiteY881" fmla="*/ 2176692 h 11447852"/>
              <a:gd name="connsiteX882" fmla="*/ 8385358 w 16931862"/>
              <a:gd name="connsiteY882" fmla="*/ 2548885 h 11447852"/>
              <a:gd name="connsiteX883" fmla="*/ 8425935 w 16931862"/>
              <a:gd name="connsiteY883" fmla="*/ 2713532 h 11447852"/>
              <a:gd name="connsiteX884" fmla="*/ 8457236 w 16931862"/>
              <a:gd name="connsiteY884" fmla="*/ 2819045 h 11447852"/>
              <a:gd name="connsiteX885" fmla="*/ 8461874 w 16931862"/>
              <a:gd name="connsiteY885" fmla="*/ 2837595 h 11447852"/>
              <a:gd name="connsiteX886" fmla="*/ 8472308 w 16931862"/>
              <a:gd name="connsiteY886" fmla="*/ 2890932 h 11447852"/>
              <a:gd name="connsiteX887" fmla="*/ 8496653 w 16931862"/>
              <a:gd name="connsiteY887" fmla="*/ 3038185 h 11447852"/>
              <a:gd name="connsiteX888" fmla="*/ 8587080 w 16931862"/>
              <a:gd name="connsiteY888" fmla="*/ 3264285 h 11447852"/>
              <a:gd name="connsiteX889" fmla="*/ 8599833 w 16931862"/>
              <a:gd name="connsiteY889" fmla="*/ 3292111 h 11447852"/>
              <a:gd name="connsiteX890" fmla="*/ 8658958 w 16931862"/>
              <a:gd name="connsiteY890" fmla="*/ 3425452 h 11447852"/>
              <a:gd name="connsiteX891" fmla="*/ 8704172 w 16931862"/>
              <a:gd name="connsiteY891" fmla="*/ 3592417 h 11447852"/>
              <a:gd name="connsiteX892" fmla="*/ 8729677 w 16931862"/>
              <a:gd name="connsiteY892" fmla="*/ 3655029 h 11447852"/>
              <a:gd name="connsiteX893" fmla="*/ 8742429 w 16931862"/>
              <a:gd name="connsiteY893" fmla="*/ 3707205 h 11447852"/>
              <a:gd name="connsiteX894" fmla="*/ 8874591 w 16931862"/>
              <a:gd name="connsiteY894" fmla="*/ 3741990 h 11447852"/>
              <a:gd name="connsiteX895" fmla="*/ 9057764 w 16931862"/>
              <a:gd name="connsiteY895" fmla="*/ 3411539 h 11447852"/>
              <a:gd name="connsiteX896" fmla="*/ 9058923 w 16931862"/>
              <a:gd name="connsiteY896" fmla="*/ 3404581 h 11447852"/>
              <a:gd name="connsiteX897" fmla="*/ 9077472 w 16931862"/>
              <a:gd name="connsiteY897" fmla="*/ 3297910 h 11447852"/>
              <a:gd name="connsiteX898" fmla="*/ 9073994 w 16931862"/>
              <a:gd name="connsiteY898" fmla="*/ 3296750 h 11447852"/>
              <a:gd name="connsiteX899" fmla="*/ 9105296 w 16931862"/>
              <a:gd name="connsiteY899" fmla="*/ 3175005 h 11447852"/>
              <a:gd name="connsiteX900" fmla="*/ 9096022 w 16931862"/>
              <a:gd name="connsiteY900" fmla="*/ 3072971 h 11447852"/>
              <a:gd name="connsiteX901" fmla="*/ 9097181 w 16931862"/>
              <a:gd name="connsiteY901" fmla="*/ 2979052 h 11447852"/>
              <a:gd name="connsiteX902" fmla="*/ 9119208 w 16931862"/>
              <a:gd name="connsiteY902" fmla="*/ 2882815 h 11447852"/>
              <a:gd name="connsiteX903" fmla="*/ 9116889 w 16931862"/>
              <a:gd name="connsiteY903" fmla="*/ 2751794 h 11447852"/>
              <a:gd name="connsiteX904" fmla="*/ 9108774 w 16931862"/>
              <a:gd name="connsiteY904" fmla="*/ 2686864 h 11447852"/>
              <a:gd name="connsiteX905" fmla="*/ 9098340 w 16931862"/>
              <a:gd name="connsiteY905" fmla="*/ 2613817 h 11447852"/>
              <a:gd name="connsiteX906" fmla="*/ 9100659 w 16931862"/>
              <a:gd name="connsiteY906" fmla="*/ 2614976 h 11447852"/>
              <a:gd name="connsiteX907" fmla="*/ 9077472 w 16931862"/>
              <a:gd name="connsiteY907" fmla="*/ 2448011 h 11447852"/>
              <a:gd name="connsiteX908" fmla="*/ 9036896 w 16931862"/>
              <a:gd name="connsiteY908" fmla="*/ 2348295 h 11447852"/>
              <a:gd name="connsiteX909" fmla="*/ 9028781 w 16931862"/>
              <a:gd name="connsiteY909" fmla="*/ 2334382 h 11447852"/>
              <a:gd name="connsiteX910" fmla="*/ 9007913 w 16931862"/>
              <a:gd name="connsiteY910" fmla="*/ 2286843 h 11447852"/>
              <a:gd name="connsiteX911" fmla="*/ 8827059 w 16931862"/>
              <a:gd name="connsiteY911" fmla="*/ 1858995 h 11447852"/>
              <a:gd name="connsiteX912" fmla="*/ 8816626 w 16931862"/>
              <a:gd name="connsiteY912" fmla="*/ 1840443 h 11447852"/>
              <a:gd name="connsiteX913" fmla="*/ 8646206 w 16931862"/>
              <a:gd name="connsiteY913" fmla="*/ 1696668 h 11447852"/>
              <a:gd name="connsiteX914" fmla="*/ 8105962 w 16931862"/>
              <a:gd name="connsiteY914" fmla="*/ 1266501 h 11447852"/>
              <a:gd name="connsiteX915" fmla="*/ 8864158 w 16931862"/>
              <a:gd name="connsiteY915" fmla="*/ 1638694 h 11447852"/>
              <a:gd name="connsiteX916" fmla="*/ 8663595 w 16931862"/>
              <a:gd name="connsiteY916" fmla="*/ 1137798 h 11447852"/>
              <a:gd name="connsiteX917" fmla="*/ 8087414 w 16931862"/>
              <a:gd name="connsiteY917" fmla="*/ 573132 h 11447852"/>
              <a:gd name="connsiteX918" fmla="*/ 8733155 w 16931862"/>
              <a:gd name="connsiteY918" fmla="*/ 1005618 h 11447852"/>
              <a:gd name="connsiteX919" fmla="*/ 8524859 w 16931862"/>
              <a:gd name="connsiteY919" fmla="*/ 11409 h 11447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Lst>
            <a:rect l="l" t="t" r="r" b="b"/>
            <a:pathLst>
              <a:path w="16931862" h="11447852">
                <a:moveTo>
                  <a:pt x="16242068" y="7472036"/>
                </a:moveTo>
                <a:lnTo>
                  <a:pt x="16245872" y="7481966"/>
                </a:lnTo>
                <a:lnTo>
                  <a:pt x="16243226" y="7476674"/>
                </a:lnTo>
                <a:cubicBezTo>
                  <a:pt x="16243226" y="7474354"/>
                  <a:pt x="16242068" y="7473196"/>
                  <a:pt x="16242068" y="7472036"/>
                </a:cubicBezTo>
                <a:close/>
                <a:moveTo>
                  <a:pt x="5801586" y="7225974"/>
                </a:moveTo>
                <a:lnTo>
                  <a:pt x="5801621" y="7226193"/>
                </a:lnTo>
                <a:lnTo>
                  <a:pt x="5349100" y="7514936"/>
                </a:lnTo>
                <a:close/>
                <a:moveTo>
                  <a:pt x="7187613" y="6340844"/>
                </a:moveTo>
                <a:lnTo>
                  <a:pt x="7188232" y="6341426"/>
                </a:lnTo>
                <a:lnTo>
                  <a:pt x="6127496" y="7018259"/>
                </a:lnTo>
                <a:lnTo>
                  <a:pt x="6127433" y="7017885"/>
                </a:lnTo>
                <a:close/>
                <a:moveTo>
                  <a:pt x="12580936" y="6215160"/>
                </a:moveTo>
                <a:cubicBezTo>
                  <a:pt x="12522970" y="6314875"/>
                  <a:pt x="12398923" y="6458650"/>
                  <a:pt x="12358347" y="6495754"/>
                </a:cubicBezTo>
                <a:lnTo>
                  <a:pt x="12509058" y="6399517"/>
                </a:lnTo>
                <a:cubicBezTo>
                  <a:pt x="12622672" y="6312556"/>
                  <a:pt x="12745560" y="6317194"/>
                  <a:pt x="12899749" y="6335746"/>
                </a:cubicBezTo>
                <a:cubicBezTo>
                  <a:pt x="12786136" y="6281250"/>
                  <a:pt x="12703824" y="6233712"/>
                  <a:pt x="12580936" y="6215160"/>
                </a:cubicBezTo>
                <a:close/>
                <a:moveTo>
                  <a:pt x="11759884" y="5688702"/>
                </a:moveTo>
                <a:cubicBezTo>
                  <a:pt x="11565662" y="5684191"/>
                  <a:pt x="11395242" y="5767891"/>
                  <a:pt x="11190912" y="5820937"/>
                </a:cubicBezTo>
                <a:cubicBezTo>
                  <a:pt x="11186275" y="5820937"/>
                  <a:pt x="11182797" y="5820937"/>
                  <a:pt x="11179319" y="5820937"/>
                </a:cubicBezTo>
                <a:cubicBezTo>
                  <a:pt x="11138743" y="5823256"/>
                  <a:pt x="11101644" y="5832532"/>
                  <a:pt x="11068024" y="5848764"/>
                </a:cubicBezTo>
                <a:cubicBezTo>
                  <a:pt x="11045997" y="5853403"/>
                  <a:pt x="11023970" y="5855722"/>
                  <a:pt x="11000784" y="5859200"/>
                </a:cubicBezTo>
                <a:cubicBezTo>
                  <a:pt x="10534737" y="5912536"/>
                  <a:pt x="9837986" y="6130518"/>
                  <a:pt x="9704664" y="6280090"/>
                </a:cubicBezTo>
                <a:cubicBezTo>
                  <a:pt x="9571343" y="6429664"/>
                  <a:pt x="9422950" y="6576918"/>
                  <a:pt x="9210794" y="6669676"/>
                </a:cubicBezTo>
                <a:cubicBezTo>
                  <a:pt x="9213113" y="6670836"/>
                  <a:pt x="9213113" y="6671995"/>
                  <a:pt x="9213113" y="6673154"/>
                </a:cubicBezTo>
                <a:cubicBezTo>
                  <a:pt x="9210794" y="6674314"/>
                  <a:pt x="9208476" y="6674314"/>
                  <a:pt x="9204998" y="6674314"/>
                </a:cubicBezTo>
                <a:lnTo>
                  <a:pt x="9204998" y="6671995"/>
                </a:lnTo>
                <a:cubicBezTo>
                  <a:pt x="9202679" y="6673154"/>
                  <a:pt x="9199201" y="6674314"/>
                  <a:pt x="9196882" y="6676632"/>
                </a:cubicBezTo>
                <a:cubicBezTo>
                  <a:pt x="9187608" y="6677792"/>
                  <a:pt x="9178333" y="6678952"/>
                  <a:pt x="9169059" y="6681270"/>
                </a:cubicBezTo>
                <a:cubicBezTo>
                  <a:pt x="9079791" y="6704460"/>
                  <a:pt x="8985886" y="6721852"/>
                  <a:pt x="8900097" y="6755478"/>
                </a:cubicBezTo>
                <a:cubicBezTo>
                  <a:pt x="8858361" y="6760115"/>
                  <a:pt x="8815466" y="6764753"/>
                  <a:pt x="8770253" y="6767072"/>
                </a:cubicBezTo>
                <a:cubicBezTo>
                  <a:pt x="8501291" y="6779826"/>
                  <a:pt x="8284498" y="6921283"/>
                  <a:pt x="8184796" y="7249416"/>
                </a:cubicBezTo>
                <a:cubicBezTo>
                  <a:pt x="8166247" y="7309708"/>
                  <a:pt x="8160450" y="7359566"/>
                  <a:pt x="8165088" y="7398988"/>
                </a:cubicBezTo>
                <a:cubicBezTo>
                  <a:pt x="8153494" y="7633204"/>
                  <a:pt x="8081617" y="7870897"/>
                  <a:pt x="8127990" y="8103952"/>
                </a:cubicBezTo>
                <a:cubicBezTo>
                  <a:pt x="8123352" y="8119026"/>
                  <a:pt x="8118715" y="8135258"/>
                  <a:pt x="8111759" y="8153810"/>
                </a:cubicBezTo>
                <a:cubicBezTo>
                  <a:pt x="8043360" y="8364835"/>
                  <a:pt x="7719909" y="8609485"/>
                  <a:pt x="7809177" y="8842541"/>
                </a:cubicBezTo>
                <a:cubicBezTo>
                  <a:pt x="7798743" y="8847179"/>
                  <a:pt x="7787150" y="8852976"/>
                  <a:pt x="7776716" y="8858774"/>
                </a:cubicBezTo>
                <a:cubicBezTo>
                  <a:pt x="7804540" y="8886601"/>
                  <a:pt x="7840478" y="8895877"/>
                  <a:pt x="7816132" y="8858774"/>
                </a:cubicBezTo>
                <a:cubicBezTo>
                  <a:pt x="7813814" y="8852976"/>
                  <a:pt x="7811496" y="8848338"/>
                  <a:pt x="7809177" y="8842541"/>
                </a:cubicBezTo>
                <a:cubicBezTo>
                  <a:pt x="8001624" y="8760218"/>
                  <a:pt x="8079298" y="8936459"/>
                  <a:pt x="8281020" y="8769494"/>
                </a:cubicBezTo>
                <a:cubicBezTo>
                  <a:pt x="8381880" y="8686011"/>
                  <a:pt x="8431731" y="8595572"/>
                  <a:pt x="8553460" y="8531800"/>
                </a:cubicBezTo>
                <a:cubicBezTo>
                  <a:pt x="8727358" y="8440201"/>
                  <a:pt x="8920964" y="8427447"/>
                  <a:pt x="9093703" y="8314978"/>
                </a:cubicBezTo>
                <a:cubicBezTo>
                  <a:pt x="9236299" y="8221060"/>
                  <a:pt x="9253689" y="8119026"/>
                  <a:pt x="9376577" y="7999599"/>
                </a:cubicBezTo>
                <a:cubicBezTo>
                  <a:pt x="9440339" y="7938146"/>
                  <a:pt x="9487872" y="7875534"/>
                  <a:pt x="9528448" y="7803647"/>
                </a:cubicBezTo>
                <a:cubicBezTo>
                  <a:pt x="9524970" y="7803647"/>
                  <a:pt x="9520333" y="7802488"/>
                  <a:pt x="9516855" y="7802488"/>
                </a:cubicBezTo>
                <a:cubicBezTo>
                  <a:pt x="9520333" y="7795530"/>
                  <a:pt x="9523810" y="7788574"/>
                  <a:pt x="9527288" y="7781617"/>
                </a:cubicBezTo>
                <a:cubicBezTo>
                  <a:pt x="9528448" y="7787414"/>
                  <a:pt x="9529607" y="7793212"/>
                  <a:pt x="9531926" y="7799009"/>
                </a:cubicBezTo>
                <a:cubicBezTo>
                  <a:pt x="9531926" y="7796690"/>
                  <a:pt x="9533085" y="7794371"/>
                  <a:pt x="9535404" y="7792052"/>
                </a:cubicBezTo>
                <a:cubicBezTo>
                  <a:pt x="9564387" y="7738716"/>
                  <a:pt x="9613078" y="7674944"/>
                  <a:pt x="9637424" y="7630884"/>
                </a:cubicBezTo>
                <a:cubicBezTo>
                  <a:pt x="9661770" y="7584506"/>
                  <a:pt x="9702346" y="7533488"/>
                  <a:pt x="9749878" y="7481312"/>
                </a:cubicBezTo>
                <a:lnTo>
                  <a:pt x="9749878" y="7480152"/>
                </a:lnTo>
                <a:cubicBezTo>
                  <a:pt x="9756834" y="7474354"/>
                  <a:pt x="9763790" y="7467398"/>
                  <a:pt x="9769586" y="7460441"/>
                </a:cubicBezTo>
                <a:cubicBezTo>
                  <a:pt x="9833349" y="7394350"/>
                  <a:pt x="9911023" y="7328260"/>
                  <a:pt x="9991016" y="7272606"/>
                </a:cubicBezTo>
                <a:cubicBezTo>
                  <a:pt x="10047823" y="7257532"/>
                  <a:pt x="10102311" y="7227386"/>
                  <a:pt x="10151002" y="7197239"/>
                </a:cubicBezTo>
                <a:cubicBezTo>
                  <a:pt x="10176507" y="7182166"/>
                  <a:pt x="10200853" y="7167092"/>
                  <a:pt x="10226358" y="7150860"/>
                </a:cubicBezTo>
                <a:cubicBezTo>
                  <a:pt x="10234473" y="7146222"/>
                  <a:pt x="10253022" y="7138106"/>
                  <a:pt x="10264616" y="7131148"/>
                </a:cubicBezTo>
                <a:cubicBezTo>
                  <a:pt x="10367795" y="7099843"/>
                  <a:pt x="10474453" y="7076653"/>
                  <a:pt x="10578791" y="7046506"/>
                </a:cubicBezTo>
                <a:cubicBezTo>
                  <a:pt x="10712113" y="7011722"/>
                  <a:pt x="10844275" y="6976938"/>
                  <a:pt x="10950933" y="6966502"/>
                </a:cubicBezTo>
                <a:cubicBezTo>
                  <a:pt x="11021651" y="6958386"/>
                  <a:pt x="11098166" y="6973460"/>
                  <a:pt x="11173522" y="6987374"/>
                </a:cubicBezTo>
                <a:cubicBezTo>
                  <a:pt x="11194390" y="6997808"/>
                  <a:pt x="11215258" y="7004766"/>
                  <a:pt x="11238444" y="7010563"/>
                </a:cubicBezTo>
                <a:cubicBezTo>
                  <a:pt x="11288295" y="7022158"/>
                  <a:pt x="11343942" y="7020998"/>
                  <a:pt x="11393793" y="7004766"/>
                </a:cubicBezTo>
                <a:cubicBezTo>
                  <a:pt x="11401908" y="7003606"/>
                  <a:pt x="11408864" y="7001287"/>
                  <a:pt x="11415820" y="6998968"/>
                </a:cubicBezTo>
                <a:cubicBezTo>
                  <a:pt x="11639569" y="6943313"/>
                  <a:pt x="11624498" y="6777508"/>
                  <a:pt x="11767094" y="6653443"/>
                </a:cubicBezTo>
                <a:cubicBezTo>
                  <a:pt x="11850565" y="6580396"/>
                  <a:pt x="11906212" y="6585034"/>
                  <a:pt x="11983887" y="6494594"/>
                </a:cubicBezTo>
                <a:cubicBezTo>
                  <a:pt x="12010551" y="6463288"/>
                  <a:pt x="12067358" y="6380966"/>
                  <a:pt x="12097500" y="6329948"/>
                </a:cubicBezTo>
                <a:cubicBezTo>
                  <a:pt x="12207635" y="6139794"/>
                  <a:pt x="12314293" y="5976308"/>
                  <a:pt x="12314293" y="5976308"/>
                </a:cubicBezTo>
                <a:cubicBezTo>
                  <a:pt x="12314293" y="5976308"/>
                  <a:pt x="12182130" y="5803545"/>
                  <a:pt x="11964178" y="5727020"/>
                </a:cubicBezTo>
                <a:cubicBezTo>
                  <a:pt x="11892010" y="5701511"/>
                  <a:pt x="11824625" y="5690206"/>
                  <a:pt x="11759884" y="5688702"/>
                </a:cubicBezTo>
                <a:close/>
                <a:moveTo>
                  <a:pt x="8210356" y="5687710"/>
                </a:moveTo>
                <a:lnTo>
                  <a:pt x="8210540" y="5689115"/>
                </a:lnTo>
                <a:lnTo>
                  <a:pt x="7493560" y="6146604"/>
                </a:lnTo>
                <a:lnTo>
                  <a:pt x="7492757" y="6145976"/>
                </a:lnTo>
                <a:close/>
                <a:moveTo>
                  <a:pt x="6352764" y="4598447"/>
                </a:moveTo>
                <a:cubicBezTo>
                  <a:pt x="6503783" y="4598556"/>
                  <a:pt x="6666378" y="4618557"/>
                  <a:pt x="6802888" y="4667255"/>
                </a:cubicBezTo>
                <a:cubicBezTo>
                  <a:pt x="6823755" y="4680009"/>
                  <a:pt x="6845782" y="4688125"/>
                  <a:pt x="6870128" y="4693923"/>
                </a:cubicBezTo>
                <a:cubicBezTo>
                  <a:pt x="6888677" y="4703199"/>
                  <a:pt x="6906067" y="4712474"/>
                  <a:pt x="6923456" y="4721751"/>
                </a:cubicBezTo>
                <a:cubicBezTo>
                  <a:pt x="6969830" y="4748419"/>
                  <a:pt x="7046344" y="4815668"/>
                  <a:pt x="7122860" y="4895673"/>
                </a:cubicBezTo>
                <a:cubicBezTo>
                  <a:pt x="7124019" y="4896832"/>
                  <a:pt x="7125178" y="4896832"/>
                  <a:pt x="7127497" y="4899151"/>
                </a:cubicBezTo>
                <a:cubicBezTo>
                  <a:pt x="7161117" y="4952487"/>
                  <a:pt x="7209808" y="4998866"/>
                  <a:pt x="7251544" y="5045245"/>
                </a:cubicBezTo>
                <a:cubicBezTo>
                  <a:pt x="7253862" y="5048724"/>
                  <a:pt x="7267774" y="5062637"/>
                  <a:pt x="7268934" y="5063797"/>
                </a:cubicBezTo>
                <a:cubicBezTo>
                  <a:pt x="7271252" y="5067275"/>
                  <a:pt x="7274730" y="5071913"/>
                  <a:pt x="7277049" y="5075392"/>
                </a:cubicBezTo>
                <a:cubicBezTo>
                  <a:pt x="7287483" y="5089305"/>
                  <a:pt x="7296758" y="5103219"/>
                  <a:pt x="7307192" y="5115973"/>
                </a:cubicBezTo>
                <a:cubicBezTo>
                  <a:pt x="7307192" y="5118292"/>
                  <a:pt x="7308350" y="5118292"/>
                  <a:pt x="7309510" y="5119452"/>
                </a:cubicBezTo>
                <a:lnTo>
                  <a:pt x="7310670" y="5119452"/>
                </a:lnTo>
                <a:cubicBezTo>
                  <a:pt x="7315306" y="5125250"/>
                  <a:pt x="7321103" y="5131047"/>
                  <a:pt x="7324581" y="5136844"/>
                </a:cubicBezTo>
                <a:cubicBezTo>
                  <a:pt x="7325740" y="5136844"/>
                  <a:pt x="7325740" y="5136844"/>
                  <a:pt x="7326900" y="5136844"/>
                </a:cubicBezTo>
                <a:cubicBezTo>
                  <a:pt x="7326900" y="5141482"/>
                  <a:pt x="7328059" y="5144960"/>
                  <a:pt x="7329218" y="5149599"/>
                </a:cubicBezTo>
                <a:cubicBezTo>
                  <a:pt x="7357042" y="5193658"/>
                  <a:pt x="7376750" y="5233081"/>
                  <a:pt x="7383706" y="5265546"/>
                </a:cubicBezTo>
                <a:cubicBezTo>
                  <a:pt x="7432398" y="5488167"/>
                  <a:pt x="7192419" y="5699192"/>
                  <a:pt x="7280527" y="5922971"/>
                </a:cubicBezTo>
                <a:cubicBezTo>
                  <a:pt x="7300091" y="5971235"/>
                  <a:pt x="7363998" y="6040532"/>
                  <a:pt x="7445227" y="6108850"/>
                </a:cubicBezTo>
                <a:lnTo>
                  <a:pt x="7492757" y="6145976"/>
                </a:lnTo>
                <a:lnTo>
                  <a:pt x="7187613" y="6340844"/>
                </a:lnTo>
                <a:lnTo>
                  <a:pt x="7166334" y="6320817"/>
                </a:lnTo>
                <a:cubicBezTo>
                  <a:pt x="7147785" y="6306759"/>
                  <a:pt x="7128076" y="6295164"/>
                  <a:pt x="7107788" y="6287048"/>
                </a:cubicBezTo>
                <a:cubicBezTo>
                  <a:pt x="7091558" y="6280090"/>
                  <a:pt x="7075328" y="6275452"/>
                  <a:pt x="7060256" y="6271974"/>
                </a:cubicBezTo>
                <a:cubicBezTo>
                  <a:pt x="7045185" y="6265018"/>
                  <a:pt x="7030114" y="6259220"/>
                  <a:pt x="7015043" y="6255742"/>
                </a:cubicBezTo>
                <a:cubicBezTo>
                  <a:pt x="7002290" y="6249944"/>
                  <a:pt x="6989538" y="6244147"/>
                  <a:pt x="6975626" y="6238350"/>
                </a:cubicBezTo>
                <a:cubicBezTo>
                  <a:pt x="6957077" y="6230233"/>
                  <a:pt x="6938528" y="6227914"/>
                  <a:pt x="6921138" y="6229074"/>
                </a:cubicBezTo>
                <a:cubicBezTo>
                  <a:pt x="6830711" y="6198927"/>
                  <a:pt x="6737966" y="6180376"/>
                  <a:pt x="6632468" y="6166462"/>
                </a:cubicBezTo>
                <a:cubicBezTo>
                  <a:pt x="6584936" y="6159504"/>
                  <a:pt x="6530448" y="6149070"/>
                  <a:pt x="6472482" y="6136315"/>
                </a:cubicBezTo>
                <a:cubicBezTo>
                  <a:pt x="6471322" y="6136315"/>
                  <a:pt x="6470162" y="6137474"/>
                  <a:pt x="6469004" y="6137474"/>
                </a:cubicBezTo>
                <a:cubicBezTo>
                  <a:pt x="6415674" y="6118923"/>
                  <a:pt x="6360028" y="6102690"/>
                  <a:pt x="6303220" y="6093415"/>
                </a:cubicBezTo>
                <a:cubicBezTo>
                  <a:pt x="6303220" y="6093415"/>
                  <a:pt x="6303220" y="6092255"/>
                  <a:pt x="6304380" y="6092255"/>
                </a:cubicBezTo>
                <a:cubicBezTo>
                  <a:pt x="6116570" y="6038920"/>
                  <a:pt x="5921804" y="5964713"/>
                  <a:pt x="5789642" y="5890506"/>
                </a:cubicBezTo>
                <a:cubicBezTo>
                  <a:pt x="5761818" y="5874273"/>
                  <a:pt x="5733994" y="5858041"/>
                  <a:pt x="5706171" y="5841808"/>
                </a:cubicBezTo>
                <a:cubicBezTo>
                  <a:pt x="5692259" y="5827894"/>
                  <a:pt x="5676028" y="5816299"/>
                  <a:pt x="5660958" y="5808183"/>
                </a:cubicBezTo>
                <a:cubicBezTo>
                  <a:pt x="5651683" y="5803545"/>
                  <a:pt x="5642408" y="5800066"/>
                  <a:pt x="5633134" y="5796588"/>
                </a:cubicBezTo>
                <a:cubicBezTo>
                  <a:pt x="5518362" y="5723541"/>
                  <a:pt x="5417500" y="5653972"/>
                  <a:pt x="5315480" y="5594838"/>
                </a:cubicBezTo>
                <a:cubicBezTo>
                  <a:pt x="5299250" y="5579766"/>
                  <a:pt x="5278382" y="5568170"/>
                  <a:pt x="5255196" y="5562373"/>
                </a:cubicBezTo>
                <a:cubicBezTo>
                  <a:pt x="5200708" y="5533386"/>
                  <a:pt x="5146220" y="5509037"/>
                  <a:pt x="5088254" y="5489326"/>
                </a:cubicBezTo>
                <a:cubicBezTo>
                  <a:pt x="5087094" y="5489326"/>
                  <a:pt x="5084776" y="5489326"/>
                  <a:pt x="5083616" y="5489326"/>
                </a:cubicBezTo>
                <a:lnTo>
                  <a:pt x="5082457" y="5489326"/>
                </a:lnTo>
                <a:cubicBezTo>
                  <a:pt x="5070864" y="5484688"/>
                  <a:pt x="5059270" y="5480050"/>
                  <a:pt x="5046518" y="5477731"/>
                </a:cubicBezTo>
                <a:cubicBezTo>
                  <a:pt x="4970003" y="5456861"/>
                  <a:pt x="4887692" y="5445265"/>
                  <a:pt x="4794946" y="5446425"/>
                </a:cubicBezTo>
                <a:cubicBezTo>
                  <a:pt x="4413530" y="5455701"/>
                  <a:pt x="3640264" y="5347870"/>
                  <a:pt x="3606644" y="5372218"/>
                </a:cubicBezTo>
                <a:cubicBezTo>
                  <a:pt x="3497667" y="5453382"/>
                  <a:pt x="3402603" y="5557736"/>
                  <a:pt x="3299424" y="5645855"/>
                </a:cubicBezTo>
                <a:cubicBezTo>
                  <a:pt x="3168421" y="5758325"/>
                  <a:pt x="3117411" y="5764123"/>
                  <a:pt x="2984089" y="5832532"/>
                </a:cubicBezTo>
                <a:cubicBezTo>
                  <a:pt x="2869317" y="5892825"/>
                  <a:pt x="2739473" y="5955437"/>
                  <a:pt x="2529635" y="5962394"/>
                </a:cubicBezTo>
                <a:cubicBezTo>
                  <a:pt x="2726720" y="5902100"/>
                  <a:pt x="2898299" y="5820937"/>
                  <a:pt x="3052489" y="5704989"/>
                </a:cubicBezTo>
                <a:cubicBezTo>
                  <a:pt x="3226387" y="5575128"/>
                  <a:pt x="3254211" y="5477731"/>
                  <a:pt x="3408400" y="5330477"/>
                </a:cubicBezTo>
                <a:cubicBezTo>
                  <a:pt x="3271601" y="5353667"/>
                  <a:pt x="3222909" y="5330477"/>
                  <a:pt x="3054807" y="5300331"/>
                </a:cubicBezTo>
                <a:cubicBezTo>
                  <a:pt x="2966699" y="5285258"/>
                  <a:pt x="2901778" y="5230762"/>
                  <a:pt x="2818307" y="5201775"/>
                </a:cubicBezTo>
                <a:cubicBezTo>
                  <a:pt x="2595717" y="5125250"/>
                  <a:pt x="2342986" y="5325840"/>
                  <a:pt x="2268789" y="5004664"/>
                </a:cubicBezTo>
                <a:cubicBezTo>
                  <a:pt x="2275745" y="5009302"/>
                  <a:pt x="2281542" y="5013939"/>
                  <a:pt x="2287338" y="5019736"/>
                </a:cubicBezTo>
                <a:cubicBezTo>
                  <a:pt x="2337189" y="5063797"/>
                  <a:pt x="2385880" y="5090465"/>
                  <a:pt x="2433413" y="5103219"/>
                </a:cubicBezTo>
                <a:cubicBezTo>
                  <a:pt x="2431094" y="5100900"/>
                  <a:pt x="2429934" y="5098582"/>
                  <a:pt x="2428775" y="5096263"/>
                </a:cubicBezTo>
                <a:cubicBezTo>
                  <a:pt x="2450802" y="5103219"/>
                  <a:pt x="2472830" y="5110176"/>
                  <a:pt x="2494857" y="5113654"/>
                </a:cubicBezTo>
                <a:cubicBezTo>
                  <a:pt x="2580646" y="5127569"/>
                  <a:pt x="2666436" y="5104379"/>
                  <a:pt x="2752226" y="5089305"/>
                </a:cubicBezTo>
                <a:cubicBezTo>
                  <a:pt x="2787004" y="5084668"/>
                  <a:pt x="2822944" y="5082349"/>
                  <a:pt x="2858882" y="5086987"/>
                </a:cubicBezTo>
                <a:cubicBezTo>
                  <a:pt x="2858882" y="5085827"/>
                  <a:pt x="2858882" y="5084668"/>
                  <a:pt x="2858882" y="5084668"/>
                </a:cubicBezTo>
                <a:cubicBezTo>
                  <a:pt x="2898299" y="5093943"/>
                  <a:pt x="2937717" y="5102060"/>
                  <a:pt x="2977134" y="5114814"/>
                </a:cubicBezTo>
                <a:cubicBezTo>
                  <a:pt x="2991045" y="5119452"/>
                  <a:pt x="3004957" y="5121771"/>
                  <a:pt x="3017709" y="5121771"/>
                </a:cubicBezTo>
                <a:cubicBezTo>
                  <a:pt x="3117411" y="5158874"/>
                  <a:pt x="3264645" y="5170469"/>
                  <a:pt x="3384055" y="5166990"/>
                </a:cubicBezTo>
                <a:cubicBezTo>
                  <a:pt x="3422312" y="5172788"/>
                  <a:pt x="3460570" y="5176267"/>
                  <a:pt x="3498827" y="5173948"/>
                </a:cubicBezTo>
                <a:cubicBezTo>
                  <a:pt x="3544041" y="5172788"/>
                  <a:pt x="3591572" y="5164672"/>
                  <a:pt x="3636786" y="5157715"/>
                </a:cubicBezTo>
                <a:cubicBezTo>
                  <a:pt x="3650698" y="5156556"/>
                  <a:pt x="3663451" y="5154237"/>
                  <a:pt x="3677362" y="5151918"/>
                </a:cubicBezTo>
                <a:cubicBezTo>
                  <a:pt x="3679681" y="5151918"/>
                  <a:pt x="3690115" y="5149599"/>
                  <a:pt x="3699389" y="5148439"/>
                </a:cubicBezTo>
                <a:lnTo>
                  <a:pt x="3701708" y="5148439"/>
                </a:lnTo>
                <a:cubicBezTo>
                  <a:pt x="3673885" y="5154237"/>
                  <a:pt x="3694752" y="5150758"/>
                  <a:pt x="3708664" y="5148439"/>
                </a:cubicBezTo>
                <a:cubicBezTo>
                  <a:pt x="3800250" y="5160034"/>
                  <a:pt x="3888358" y="5183224"/>
                  <a:pt x="3993857" y="5189021"/>
                </a:cubicBezTo>
                <a:cubicBezTo>
                  <a:pt x="4233836" y="5200616"/>
                  <a:pt x="4333537" y="5215689"/>
                  <a:pt x="4541056" y="5176267"/>
                </a:cubicBezTo>
                <a:cubicBezTo>
                  <a:pt x="4550330" y="5173948"/>
                  <a:pt x="4560764" y="5172788"/>
                  <a:pt x="4570039" y="5170469"/>
                </a:cubicBezTo>
                <a:cubicBezTo>
                  <a:pt x="4583950" y="5172788"/>
                  <a:pt x="4597862" y="5173948"/>
                  <a:pt x="4611774" y="5173948"/>
                </a:cubicBezTo>
                <a:cubicBezTo>
                  <a:pt x="4643075" y="5173948"/>
                  <a:pt x="4674377" y="5168150"/>
                  <a:pt x="4704520" y="5156556"/>
                </a:cubicBezTo>
                <a:cubicBezTo>
                  <a:pt x="4825088" y="5149599"/>
                  <a:pt x="4953772" y="5162353"/>
                  <a:pt x="5095210" y="5194818"/>
                </a:cubicBezTo>
                <a:cubicBezTo>
                  <a:pt x="5118396" y="5209892"/>
                  <a:pt x="5143901" y="5223805"/>
                  <a:pt x="5172884" y="5234241"/>
                </a:cubicBezTo>
                <a:cubicBezTo>
                  <a:pt x="5214620" y="5250473"/>
                  <a:pt x="5257514" y="5259749"/>
                  <a:pt x="5301568" y="5270184"/>
                </a:cubicBezTo>
                <a:cubicBezTo>
                  <a:pt x="5318958" y="5274822"/>
                  <a:pt x="5336348" y="5279460"/>
                  <a:pt x="5353738" y="5285258"/>
                </a:cubicBezTo>
                <a:cubicBezTo>
                  <a:pt x="5360694" y="5288736"/>
                  <a:pt x="5368809" y="5293374"/>
                  <a:pt x="5374606" y="5298012"/>
                </a:cubicBezTo>
                <a:cubicBezTo>
                  <a:pt x="5407066" y="5318882"/>
                  <a:pt x="5441846" y="5330477"/>
                  <a:pt x="5478944" y="5333956"/>
                </a:cubicBezTo>
                <a:cubicBezTo>
                  <a:pt x="5499812" y="5342072"/>
                  <a:pt x="5520680" y="5350189"/>
                  <a:pt x="5541548" y="5357146"/>
                </a:cubicBezTo>
                <a:cubicBezTo>
                  <a:pt x="5655161" y="5418597"/>
                  <a:pt x="5761818" y="5488167"/>
                  <a:pt x="5878910" y="5548460"/>
                </a:cubicBezTo>
                <a:cubicBezTo>
                  <a:pt x="5903256" y="5568170"/>
                  <a:pt x="5928760" y="5586722"/>
                  <a:pt x="5956584" y="5604115"/>
                </a:cubicBezTo>
                <a:cubicBezTo>
                  <a:pt x="5965858" y="5609912"/>
                  <a:pt x="5975133" y="5614550"/>
                  <a:pt x="5985567" y="5619187"/>
                </a:cubicBezTo>
                <a:cubicBezTo>
                  <a:pt x="6021506" y="5642377"/>
                  <a:pt x="6064401" y="5657451"/>
                  <a:pt x="6111933" y="5659770"/>
                </a:cubicBezTo>
                <a:cubicBezTo>
                  <a:pt x="6145553" y="5680640"/>
                  <a:pt x="6180333" y="5699192"/>
                  <a:pt x="6217431" y="5715425"/>
                </a:cubicBezTo>
                <a:cubicBezTo>
                  <a:pt x="6234821" y="5723541"/>
                  <a:pt x="6252210" y="5731657"/>
                  <a:pt x="6269600" y="5738614"/>
                </a:cubicBezTo>
                <a:cubicBezTo>
                  <a:pt x="6251052" y="5730498"/>
                  <a:pt x="6349594" y="5778037"/>
                  <a:pt x="6366983" y="5780356"/>
                </a:cubicBezTo>
                <a:cubicBezTo>
                  <a:pt x="6370461" y="5781515"/>
                  <a:pt x="6372780" y="5781515"/>
                  <a:pt x="6375098" y="5783834"/>
                </a:cubicBezTo>
                <a:cubicBezTo>
                  <a:pt x="6407560" y="5797747"/>
                  <a:pt x="6441180" y="5812821"/>
                  <a:pt x="6474800" y="5826735"/>
                </a:cubicBezTo>
                <a:cubicBezTo>
                  <a:pt x="6501464" y="5837170"/>
                  <a:pt x="6526970" y="5845286"/>
                  <a:pt x="6553634" y="5851083"/>
                </a:cubicBezTo>
                <a:cubicBezTo>
                  <a:pt x="6632468" y="5882390"/>
                  <a:pt x="6715938" y="5892825"/>
                  <a:pt x="6804046" y="5900942"/>
                </a:cubicBezTo>
                <a:cubicBezTo>
                  <a:pt x="6808684" y="5902100"/>
                  <a:pt x="6813322" y="5902100"/>
                  <a:pt x="6819118" y="5902100"/>
                </a:cubicBezTo>
                <a:cubicBezTo>
                  <a:pt x="6841145" y="5905579"/>
                  <a:pt x="6863172" y="5909058"/>
                  <a:pt x="6885199" y="5914855"/>
                </a:cubicBezTo>
                <a:cubicBezTo>
                  <a:pt x="6893314" y="5917174"/>
                  <a:pt x="6900270" y="5918333"/>
                  <a:pt x="6908386" y="5918333"/>
                </a:cubicBezTo>
                <a:cubicBezTo>
                  <a:pt x="6948962" y="5939204"/>
                  <a:pt x="7015043" y="5927610"/>
                  <a:pt x="7035910" y="5881230"/>
                </a:cubicBezTo>
                <a:cubicBezTo>
                  <a:pt x="7068372" y="5808183"/>
                  <a:pt x="7088080" y="5730498"/>
                  <a:pt x="7115904" y="5653972"/>
                </a:cubicBezTo>
                <a:cubicBezTo>
                  <a:pt x="7143728" y="5576287"/>
                  <a:pt x="7165754" y="5499762"/>
                  <a:pt x="7173870" y="5417438"/>
                </a:cubicBezTo>
                <a:cubicBezTo>
                  <a:pt x="7175029" y="5395408"/>
                  <a:pt x="7175029" y="5373378"/>
                  <a:pt x="7175029" y="5351348"/>
                </a:cubicBezTo>
                <a:cubicBezTo>
                  <a:pt x="7176188" y="5353667"/>
                  <a:pt x="7177348" y="5355986"/>
                  <a:pt x="7178507" y="5358305"/>
                </a:cubicBezTo>
                <a:cubicBezTo>
                  <a:pt x="7178507" y="5344391"/>
                  <a:pt x="7177348" y="5332796"/>
                  <a:pt x="7176188" y="5320042"/>
                </a:cubicBezTo>
                <a:cubicBezTo>
                  <a:pt x="7175029" y="5320042"/>
                  <a:pt x="7173870" y="5321201"/>
                  <a:pt x="7171551" y="5321201"/>
                </a:cubicBezTo>
                <a:cubicBezTo>
                  <a:pt x="7166914" y="5274822"/>
                  <a:pt x="7155320" y="5229603"/>
                  <a:pt x="7136772" y="5187861"/>
                </a:cubicBezTo>
                <a:cubicBezTo>
                  <a:pt x="7128656" y="5170469"/>
                  <a:pt x="7120541" y="5154237"/>
                  <a:pt x="7111266" y="5138004"/>
                </a:cubicBezTo>
                <a:cubicBezTo>
                  <a:pt x="7112426" y="5136844"/>
                  <a:pt x="7113585" y="5135685"/>
                  <a:pt x="7114744" y="5134525"/>
                </a:cubicBezTo>
                <a:cubicBezTo>
                  <a:pt x="7095036" y="5096263"/>
                  <a:pt x="7073009" y="5062637"/>
                  <a:pt x="7052141" y="5032491"/>
                </a:cubicBezTo>
                <a:cubicBezTo>
                  <a:pt x="7046344" y="5004664"/>
                  <a:pt x="7030114" y="4977996"/>
                  <a:pt x="7006928" y="4961763"/>
                </a:cubicBezTo>
                <a:cubicBezTo>
                  <a:pt x="6994175" y="4930457"/>
                  <a:pt x="6965192" y="4906108"/>
                  <a:pt x="6921138" y="4906108"/>
                </a:cubicBezTo>
                <a:cubicBezTo>
                  <a:pt x="6903748" y="4906108"/>
                  <a:pt x="6888677" y="4910746"/>
                  <a:pt x="6877084" y="4916543"/>
                </a:cubicBezTo>
                <a:cubicBezTo>
                  <a:pt x="6750718" y="4937414"/>
                  <a:pt x="6489871" y="4996547"/>
                  <a:pt x="6416834" y="5139163"/>
                </a:cubicBezTo>
                <a:cubicBezTo>
                  <a:pt x="6481756" y="4913064"/>
                  <a:pt x="6853898" y="4816827"/>
                  <a:pt x="6853898" y="4816827"/>
                </a:cubicBezTo>
                <a:cubicBezTo>
                  <a:pt x="6853898" y="4816827"/>
                  <a:pt x="6756514" y="4712474"/>
                  <a:pt x="6208156" y="4608122"/>
                </a:cubicBezTo>
                <a:cubicBezTo>
                  <a:pt x="6208156" y="4606962"/>
                  <a:pt x="6206997" y="4605803"/>
                  <a:pt x="6206997" y="4604643"/>
                </a:cubicBezTo>
                <a:cubicBezTo>
                  <a:pt x="6253370" y="4600585"/>
                  <a:pt x="6302424" y="4598411"/>
                  <a:pt x="6352764" y="4598447"/>
                </a:cubicBezTo>
                <a:close/>
                <a:moveTo>
                  <a:pt x="10004732" y="4541804"/>
                </a:moveTo>
                <a:lnTo>
                  <a:pt x="10001023" y="4546647"/>
                </a:lnTo>
                <a:lnTo>
                  <a:pt x="8635652" y="5417860"/>
                </a:lnTo>
                <a:lnTo>
                  <a:pt x="8636635" y="5415484"/>
                </a:lnTo>
                <a:close/>
                <a:moveTo>
                  <a:pt x="6789473" y="3919225"/>
                </a:moveTo>
                <a:lnTo>
                  <a:pt x="6788976" y="3919391"/>
                </a:lnTo>
                <a:lnTo>
                  <a:pt x="6788866" y="3919428"/>
                </a:lnTo>
                <a:lnTo>
                  <a:pt x="6787816" y="3919391"/>
                </a:lnTo>
                <a:close/>
                <a:moveTo>
                  <a:pt x="6792454" y="3918231"/>
                </a:moveTo>
                <a:cubicBezTo>
                  <a:pt x="6794772" y="3918231"/>
                  <a:pt x="6797091" y="3918231"/>
                  <a:pt x="6799410" y="3918231"/>
                </a:cubicBezTo>
                <a:lnTo>
                  <a:pt x="6789473" y="3919225"/>
                </a:lnTo>
                <a:close/>
                <a:moveTo>
                  <a:pt x="14639888" y="2748316"/>
                </a:moveTo>
                <a:cubicBezTo>
                  <a:pt x="14657278" y="2969777"/>
                  <a:pt x="14642206" y="3307185"/>
                  <a:pt x="14676986" y="3543719"/>
                </a:cubicBezTo>
                <a:cubicBezTo>
                  <a:pt x="14676986" y="3583141"/>
                  <a:pt x="14672350" y="3621404"/>
                  <a:pt x="14678146" y="3661986"/>
                </a:cubicBezTo>
                <a:cubicBezTo>
                  <a:pt x="14682782" y="3689814"/>
                  <a:pt x="14716402" y="3703727"/>
                  <a:pt x="14740750" y="3697930"/>
                </a:cubicBezTo>
                <a:cubicBezTo>
                  <a:pt x="14755820" y="3694452"/>
                  <a:pt x="14765094" y="3685175"/>
                  <a:pt x="14770890" y="3673581"/>
                </a:cubicBezTo>
                <a:cubicBezTo>
                  <a:pt x="14894938" y="3617926"/>
                  <a:pt x="15000436" y="3541400"/>
                  <a:pt x="15096660" y="3457917"/>
                </a:cubicBezTo>
                <a:cubicBezTo>
                  <a:pt x="15114050" y="3456758"/>
                  <a:pt x="15131438" y="3455598"/>
                  <a:pt x="15149988" y="3453280"/>
                </a:cubicBezTo>
                <a:cubicBezTo>
                  <a:pt x="15029418" y="3472991"/>
                  <a:pt x="15136078" y="3456758"/>
                  <a:pt x="15167378" y="3454439"/>
                </a:cubicBezTo>
                <a:cubicBezTo>
                  <a:pt x="15174334" y="3454439"/>
                  <a:pt x="15180130" y="3453280"/>
                  <a:pt x="15187086" y="3453280"/>
                </a:cubicBezTo>
                <a:cubicBezTo>
                  <a:pt x="15181290" y="3466033"/>
                  <a:pt x="15175494" y="3477629"/>
                  <a:pt x="15172016" y="3491543"/>
                </a:cubicBezTo>
                <a:cubicBezTo>
                  <a:pt x="15064198" y="3604012"/>
                  <a:pt x="14930878" y="3701409"/>
                  <a:pt x="14814946" y="3801124"/>
                </a:cubicBezTo>
                <a:cubicBezTo>
                  <a:pt x="14773210" y="3827792"/>
                  <a:pt x="14737270" y="3860257"/>
                  <a:pt x="14705970" y="3898520"/>
                </a:cubicBezTo>
                <a:cubicBezTo>
                  <a:pt x="14697854" y="3907796"/>
                  <a:pt x="14689738" y="3918231"/>
                  <a:pt x="14681622" y="3928667"/>
                </a:cubicBezTo>
                <a:cubicBezTo>
                  <a:pt x="14676986" y="3935623"/>
                  <a:pt x="14671190" y="3941421"/>
                  <a:pt x="14666552" y="3947218"/>
                </a:cubicBezTo>
                <a:cubicBezTo>
                  <a:pt x="14584242" y="4045774"/>
                  <a:pt x="14568010" y="4167519"/>
                  <a:pt x="14490336" y="4273032"/>
                </a:cubicBezTo>
                <a:cubicBezTo>
                  <a:pt x="14397590" y="4397096"/>
                  <a:pt x="14234126" y="4487535"/>
                  <a:pt x="14112398" y="4589569"/>
                </a:cubicBezTo>
                <a:cubicBezTo>
                  <a:pt x="14077618" y="4612759"/>
                  <a:pt x="14048634" y="4644065"/>
                  <a:pt x="14020810" y="4670734"/>
                </a:cubicBezTo>
                <a:cubicBezTo>
                  <a:pt x="13776194" y="4891034"/>
                  <a:pt x="13526942" y="5103219"/>
                  <a:pt x="13276528" y="5320042"/>
                </a:cubicBezTo>
                <a:cubicBezTo>
                  <a:pt x="13072488" y="5497443"/>
                  <a:pt x="12909024" y="5714265"/>
                  <a:pt x="12716577" y="5962394"/>
                </a:cubicBezTo>
                <a:cubicBezTo>
                  <a:pt x="12957715" y="6091096"/>
                  <a:pt x="13233634" y="6232552"/>
                  <a:pt x="13518826" y="6346181"/>
                </a:cubicBezTo>
                <a:cubicBezTo>
                  <a:pt x="13521144" y="6346181"/>
                  <a:pt x="13521144" y="6346181"/>
                  <a:pt x="13522304" y="6346181"/>
                </a:cubicBezTo>
                <a:cubicBezTo>
                  <a:pt x="13524622" y="6346181"/>
                  <a:pt x="13524622" y="6347340"/>
                  <a:pt x="13526942" y="6347340"/>
                </a:cubicBezTo>
                <a:cubicBezTo>
                  <a:pt x="13543172" y="6357776"/>
                  <a:pt x="13562880" y="6362414"/>
                  <a:pt x="13582588" y="6368211"/>
                </a:cubicBezTo>
                <a:lnTo>
                  <a:pt x="13583748" y="6369370"/>
                </a:lnTo>
                <a:cubicBezTo>
                  <a:pt x="13583748" y="6369370"/>
                  <a:pt x="13582588" y="6369370"/>
                  <a:pt x="13581430" y="6369370"/>
                </a:cubicBezTo>
                <a:cubicBezTo>
                  <a:pt x="13583748" y="6370530"/>
                  <a:pt x="13587226" y="6371690"/>
                  <a:pt x="13590704" y="6372849"/>
                </a:cubicBezTo>
                <a:cubicBezTo>
                  <a:pt x="13628962" y="6396038"/>
                  <a:pt x="13669538" y="6413431"/>
                  <a:pt x="13708954" y="6425026"/>
                </a:cubicBezTo>
                <a:cubicBezTo>
                  <a:pt x="13735618" y="6431982"/>
                  <a:pt x="13763442" y="6438940"/>
                  <a:pt x="13792426" y="6442418"/>
                </a:cubicBezTo>
                <a:cubicBezTo>
                  <a:pt x="13872418" y="6466767"/>
                  <a:pt x="13951252" y="6488797"/>
                  <a:pt x="14030086" y="6506189"/>
                </a:cubicBezTo>
                <a:cubicBezTo>
                  <a:pt x="14161090" y="6557206"/>
                  <a:pt x="14307162" y="6573439"/>
                  <a:pt x="14450918" y="6560684"/>
                </a:cubicBezTo>
                <a:cubicBezTo>
                  <a:pt x="14484538" y="6557206"/>
                  <a:pt x="14519318" y="6556047"/>
                  <a:pt x="14552938" y="6553728"/>
                </a:cubicBezTo>
                <a:cubicBezTo>
                  <a:pt x="14665394" y="6556047"/>
                  <a:pt x="14752342" y="6580396"/>
                  <a:pt x="14846246" y="6611702"/>
                </a:cubicBezTo>
                <a:cubicBezTo>
                  <a:pt x="14848566" y="6611702"/>
                  <a:pt x="14849726" y="6610542"/>
                  <a:pt x="14850884" y="6609383"/>
                </a:cubicBezTo>
                <a:cubicBezTo>
                  <a:pt x="14853202" y="6610542"/>
                  <a:pt x="14855522" y="6611702"/>
                  <a:pt x="14857840" y="6611702"/>
                </a:cubicBezTo>
                <a:cubicBezTo>
                  <a:pt x="14858998" y="6611702"/>
                  <a:pt x="14858998" y="6611702"/>
                  <a:pt x="14858998" y="6611702"/>
                </a:cubicBezTo>
                <a:cubicBezTo>
                  <a:pt x="14861318" y="6612862"/>
                  <a:pt x="14862478" y="6614021"/>
                  <a:pt x="14864796" y="6615180"/>
                </a:cubicBezTo>
                <a:cubicBezTo>
                  <a:pt x="14875230" y="6619818"/>
                  <a:pt x="14886822" y="6625616"/>
                  <a:pt x="14898416" y="6629094"/>
                </a:cubicBezTo>
                <a:lnTo>
                  <a:pt x="14897258" y="6629094"/>
                </a:lnTo>
                <a:cubicBezTo>
                  <a:pt x="14899574" y="6630254"/>
                  <a:pt x="14899574" y="6630254"/>
                  <a:pt x="14900734" y="6630254"/>
                </a:cubicBezTo>
                <a:cubicBezTo>
                  <a:pt x="14900734" y="6630254"/>
                  <a:pt x="14901894" y="6630254"/>
                  <a:pt x="14901894" y="6631413"/>
                </a:cubicBezTo>
                <a:lnTo>
                  <a:pt x="14903054" y="6631413"/>
                </a:lnTo>
                <a:cubicBezTo>
                  <a:pt x="14929718" y="6639530"/>
                  <a:pt x="14957542" y="6649964"/>
                  <a:pt x="14986524" y="6659240"/>
                </a:cubicBezTo>
                <a:cubicBezTo>
                  <a:pt x="15114050" y="6696344"/>
                  <a:pt x="15170856" y="6772870"/>
                  <a:pt x="15301858" y="6799538"/>
                </a:cubicBezTo>
                <a:cubicBezTo>
                  <a:pt x="15373738" y="6819248"/>
                  <a:pt x="15494306" y="6862150"/>
                  <a:pt x="15571982" y="6909688"/>
                </a:cubicBezTo>
                <a:cubicBezTo>
                  <a:pt x="15769066" y="6961864"/>
                  <a:pt x="15988178" y="6946792"/>
                  <a:pt x="16159756" y="6818089"/>
                </a:cubicBezTo>
                <a:cubicBezTo>
                  <a:pt x="16207288" y="6739244"/>
                  <a:pt x="16258298" y="6643008"/>
                  <a:pt x="16346406" y="6567642"/>
                </a:cubicBezTo>
                <a:cubicBezTo>
                  <a:pt x="16431038" y="6500392"/>
                  <a:pt x="16513348" y="6419228"/>
                  <a:pt x="16615368" y="6382125"/>
                </a:cubicBezTo>
                <a:cubicBezTo>
                  <a:pt x="16555084" y="6437780"/>
                  <a:pt x="16502914" y="6499232"/>
                  <a:pt x="16458860" y="6560684"/>
                </a:cubicBezTo>
                <a:cubicBezTo>
                  <a:pt x="16449586" y="6564163"/>
                  <a:pt x="16441470" y="6571120"/>
                  <a:pt x="16435674" y="6580396"/>
                </a:cubicBezTo>
                <a:cubicBezTo>
                  <a:pt x="16407850" y="6620978"/>
                  <a:pt x="16383506" y="6662719"/>
                  <a:pt x="16360318" y="6705620"/>
                </a:cubicBezTo>
                <a:cubicBezTo>
                  <a:pt x="16330176" y="6755478"/>
                  <a:pt x="16302352" y="6805335"/>
                  <a:pt x="16282644" y="6857512"/>
                </a:cubicBezTo>
                <a:cubicBezTo>
                  <a:pt x="16276846" y="6870266"/>
                  <a:pt x="16269890" y="6883020"/>
                  <a:pt x="16262934" y="6895774"/>
                </a:cubicBezTo>
                <a:cubicBezTo>
                  <a:pt x="16251342" y="6918964"/>
                  <a:pt x="16258298" y="6939834"/>
                  <a:pt x="16272210" y="6954908"/>
                </a:cubicBezTo>
                <a:cubicBezTo>
                  <a:pt x="16262934" y="6958386"/>
                  <a:pt x="16254820" y="6961864"/>
                  <a:pt x="16246706" y="6965343"/>
                </a:cubicBezTo>
                <a:cubicBezTo>
                  <a:pt x="16245546" y="6968822"/>
                  <a:pt x="16245546" y="6969981"/>
                  <a:pt x="16245546" y="6969981"/>
                </a:cubicBezTo>
                <a:cubicBezTo>
                  <a:pt x="16245546" y="6969981"/>
                  <a:pt x="16261776" y="6968822"/>
                  <a:pt x="16290758" y="6968822"/>
                </a:cubicBezTo>
                <a:cubicBezTo>
                  <a:pt x="16304670" y="6973460"/>
                  <a:pt x="16318582" y="6974619"/>
                  <a:pt x="16330176" y="6968822"/>
                </a:cubicBezTo>
                <a:cubicBezTo>
                  <a:pt x="16399734" y="6969981"/>
                  <a:pt x="16502914" y="6974619"/>
                  <a:pt x="16613050" y="6994330"/>
                </a:cubicBezTo>
                <a:cubicBezTo>
                  <a:pt x="16628122" y="7005925"/>
                  <a:pt x="16646670" y="7012882"/>
                  <a:pt x="16667538" y="7015201"/>
                </a:cubicBezTo>
                <a:cubicBezTo>
                  <a:pt x="16676812" y="7016360"/>
                  <a:pt x="16687246" y="7017520"/>
                  <a:pt x="16697680" y="7017520"/>
                </a:cubicBezTo>
                <a:cubicBezTo>
                  <a:pt x="16703478" y="7018679"/>
                  <a:pt x="16710434" y="7017520"/>
                  <a:pt x="16716230" y="7016360"/>
                </a:cubicBezTo>
                <a:cubicBezTo>
                  <a:pt x="16740574" y="7024476"/>
                  <a:pt x="16763762" y="7032593"/>
                  <a:pt x="16788108" y="7039550"/>
                </a:cubicBezTo>
                <a:cubicBezTo>
                  <a:pt x="16839118" y="7056942"/>
                  <a:pt x="16886650" y="7078972"/>
                  <a:pt x="16931862" y="7105640"/>
                </a:cubicBezTo>
                <a:cubicBezTo>
                  <a:pt x="16931862" y="7106800"/>
                  <a:pt x="16931862" y="7106800"/>
                  <a:pt x="16931862" y="7106800"/>
                </a:cubicBezTo>
                <a:cubicBezTo>
                  <a:pt x="16828684" y="7087088"/>
                  <a:pt x="16734778" y="7070856"/>
                  <a:pt x="16646670" y="7062740"/>
                </a:cubicBezTo>
                <a:cubicBezTo>
                  <a:pt x="16600298" y="7052304"/>
                  <a:pt x="16552766" y="7048826"/>
                  <a:pt x="16507552" y="7056942"/>
                </a:cubicBezTo>
                <a:cubicBezTo>
                  <a:pt x="16398576" y="7060420"/>
                  <a:pt x="16294238" y="7080132"/>
                  <a:pt x="16186420" y="7128830"/>
                </a:cubicBezTo>
                <a:cubicBezTo>
                  <a:pt x="16157438" y="7183326"/>
                  <a:pt x="16163234" y="7245937"/>
                  <a:pt x="16185262" y="7316666"/>
                </a:cubicBezTo>
                <a:cubicBezTo>
                  <a:pt x="16185262" y="7316666"/>
                  <a:pt x="16184102" y="7317825"/>
                  <a:pt x="16185262" y="7317825"/>
                </a:cubicBezTo>
                <a:cubicBezTo>
                  <a:pt x="16188738" y="7366523"/>
                  <a:pt x="16207288" y="7403626"/>
                  <a:pt x="16226996" y="7443049"/>
                </a:cubicBezTo>
                <a:cubicBezTo>
                  <a:pt x="16233952" y="7458122"/>
                  <a:pt x="16239750" y="7473196"/>
                  <a:pt x="16245546" y="7483630"/>
                </a:cubicBezTo>
                <a:cubicBezTo>
                  <a:pt x="16249022" y="7489428"/>
                  <a:pt x="16252502" y="7501023"/>
                  <a:pt x="16254820" y="7507980"/>
                </a:cubicBezTo>
                <a:cubicBezTo>
                  <a:pt x="16254240" y="7504502"/>
                  <a:pt x="16252792" y="7500154"/>
                  <a:pt x="16250618" y="7494356"/>
                </a:cubicBezTo>
                <a:lnTo>
                  <a:pt x="16245872" y="7481966"/>
                </a:lnTo>
                <a:lnTo>
                  <a:pt x="16257138" y="7504501"/>
                </a:lnTo>
                <a:cubicBezTo>
                  <a:pt x="16262934" y="7520734"/>
                  <a:pt x="16271050" y="7535807"/>
                  <a:pt x="16278006" y="7552040"/>
                </a:cubicBezTo>
                <a:cubicBezTo>
                  <a:pt x="16304670" y="7616970"/>
                  <a:pt x="16327858" y="7686540"/>
                  <a:pt x="16337132" y="7757268"/>
                </a:cubicBezTo>
                <a:cubicBezTo>
                  <a:pt x="16334814" y="7767703"/>
                  <a:pt x="16334814" y="7776979"/>
                  <a:pt x="16333654" y="7788574"/>
                </a:cubicBezTo>
                <a:cubicBezTo>
                  <a:pt x="16326698" y="7786255"/>
                  <a:pt x="16319742" y="7786255"/>
                  <a:pt x="16312786" y="7785096"/>
                </a:cubicBezTo>
                <a:cubicBezTo>
                  <a:pt x="16278006" y="7666828"/>
                  <a:pt x="16225838" y="7546242"/>
                  <a:pt x="16145844" y="7445368"/>
                </a:cubicBezTo>
                <a:cubicBezTo>
                  <a:pt x="16131932" y="7425656"/>
                  <a:pt x="16114542" y="7405946"/>
                  <a:pt x="16097154" y="7387394"/>
                </a:cubicBezTo>
                <a:cubicBezTo>
                  <a:pt x="16061214" y="7351450"/>
                  <a:pt x="16014842" y="7329420"/>
                  <a:pt x="15964990" y="7318984"/>
                </a:cubicBezTo>
                <a:cubicBezTo>
                  <a:pt x="15954556" y="7313187"/>
                  <a:pt x="15944122" y="7308549"/>
                  <a:pt x="15932530" y="7302752"/>
                </a:cubicBezTo>
                <a:cubicBezTo>
                  <a:pt x="15860650" y="7267968"/>
                  <a:pt x="15792252" y="7234342"/>
                  <a:pt x="15728490" y="7203036"/>
                </a:cubicBezTo>
                <a:cubicBezTo>
                  <a:pt x="15667046" y="7193760"/>
                  <a:pt x="15602122" y="7187963"/>
                  <a:pt x="15515174" y="7167092"/>
                </a:cubicBezTo>
                <a:cubicBezTo>
                  <a:pt x="15247370" y="7098684"/>
                  <a:pt x="15013190" y="6934037"/>
                  <a:pt x="14739590" y="6867947"/>
                </a:cubicBezTo>
                <a:cubicBezTo>
                  <a:pt x="14460194" y="6801856"/>
                  <a:pt x="14163406" y="6869106"/>
                  <a:pt x="13895606" y="6801856"/>
                </a:cubicBezTo>
                <a:cubicBezTo>
                  <a:pt x="13554766" y="6716055"/>
                  <a:pt x="13321742" y="6532857"/>
                  <a:pt x="12943803" y="6589672"/>
                </a:cubicBezTo>
                <a:cubicBezTo>
                  <a:pt x="12611079" y="6639530"/>
                  <a:pt x="12285310" y="6756637"/>
                  <a:pt x="12016348" y="6950270"/>
                </a:cubicBezTo>
                <a:cubicBezTo>
                  <a:pt x="12524130" y="6815770"/>
                  <a:pt x="12767587" y="7244778"/>
                  <a:pt x="13238270" y="7313187"/>
                </a:cubicBezTo>
                <a:cubicBezTo>
                  <a:pt x="13412168" y="7337536"/>
                  <a:pt x="13588386" y="7309708"/>
                  <a:pt x="13751850" y="7336376"/>
                </a:cubicBezTo>
                <a:cubicBezTo>
                  <a:pt x="13871258" y="7354928"/>
                  <a:pt x="14085734" y="7378118"/>
                  <a:pt x="14203984" y="7402467"/>
                </a:cubicBezTo>
                <a:cubicBezTo>
                  <a:pt x="13887490" y="7382756"/>
                  <a:pt x="13437674" y="7470876"/>
                  <a:pt x="13139728" y="7411743"/>
                </a:cubicBezTo>
                <a:cubicBezTo>
                  <a:pt x="13169871" y="7447686"/>
                  <a:pt x="13222040" y="7523053"/>
                  <a:pt x="13278846" y="7614652"/>
                </a:cubicBezTo>
                <a:cubicBezTo>
                  <a:pt x="13280006" y="7636682"/>
                  <a:pt x="13283484" y="7657552"/>
                  <a:pt x="13293918" y="7679582"/>
                </a:cubicBezTo>
                <a:cubicBezTo>
                  <a:pt x="13346086" y="7785096"/>
                  <a:pt x="13414486" y="7881332"/>
                  <a:pt x="13468974" y="7984526"/>
                </a:cubicBezTo>
                <a:cubicBezTo>
                  <a:pt x="13511870" y="8066849"/>
                  <a:pt x="13528100" y="8149172"/>
                  <a:pt x="13554766" y="8236133"/>
                </a:cubicBezTo>
                <a:cubicBezTo>
                  <a:pt x="13557082" y="8263960"/>
                  <a:pt x="13555924" y="8288310"/>
                  <a:pt x="13547810" y="8308020"/>
                </a:cubicBezTo>
                <a:cubicBezTo>
                  <a:pt x="13544330" y="8301064"/>
                  <a:pt x="13540854" y="8294107"/>
                  <a:pt x="13538534" y="8287150"/>
                </a:cubicBezTo>
                <a:cubicBezTo>
                  <a:pt x="13510710" y="8188594"/>
                  <a:pt x="13465498" y="8098155"/>
                  <a:pt x="13420284" y="8003078"/>
                </a:cubicBezTo>
                <a:cubicBezTo>
                  <a:pt x="13412168" y="7985686"/>
                  <a:pt x="13399416" y="7971772"/>
                  <a:pt x="13385504" y="7960176"/>
                </a:cubicBezTo>
                <a:cubicBezTo>
                  <a:pt x="13248704" y="7702772"/>
                  <a:pt x="13071328" y="7441890"/>
                  <a:pt x="12866129" y="7341014"/>
                </a:cubicBezTo>
                <a:cubicBezTo>
                  <a:pt x="12477757" y="7150860"/>
                  <a:pt x="12052287" y="7105640"/>
                  <a:pt x="11684782" y="7301592"/>
                </a:cubicBezTo>
                <a:cubicBezTo>
                  <a:pt x="11478423" y="7411743"/>
                  <a:pt x="11326552" y="7371161"/>
                  <a:pt x="11127149" y="7429135"/>
                </a:cubicBezTo>
                <a:cubicBezTo>
                  <a:pt x="11001943" y="7465079"/>
                  <a:pt x="10941658" y="7543924"/>
                  <a:pt x="10814133" y="7567113"/>
                </a:cubicBezTo>
                <a:cubicBezTo>
                  <a:pt x="10749211" y="7539286"/>
                  <a:pt x="10679652" y="7527691"/>
                  <a:pt x="10610093" y="7530010"/>
                </a:cubicBezTo>
                <a:cubicBezTo>
                  <a:pt x="10568357" y="7516096"/>
                  <a:pt x="10526622" y="7506820"/>
                  <a:pt x="10483727" y="7517256"/>
                </a:cubicBezTo>
                <a:cubicBezTo>
                  <a:pt x="10414168" y="7534648"/>
                  <a:pt x="10353883" y="7574070"/>
                  <a:pt x="10298236" y="7628566"/>
                </a:cubicBezTo>
                <a:cubicBezTo>
                  <a:pt x="10299395" y="7629725"/>
                  <a:pt x="10299395" y="7632044"/>
                  <a:pt x="10300555" y="7634363"/>
                </a:cubicBezTo>
                <a:cubicBezTo>
                  <a:pt x="10229836" y="7684220"/>
                  <a:pt x="10170711" y="7751470"/>
                  <a:pt x="10134772" y="7830315"/>
                </a:cubicBezTo>
                <a:cubicBezTo>
                  <a:pt x="10130135" y="7838432"/>
                  <a:pt x="10127816" y="7846548"/>
                  <a:pt x="10125497" y="7854664"/>
                </a:cubicBezTo>
                <a:cubicBezTo>
                  <a:pt x="10023477" y="8021629"/>
                  <a:pt x="9935369" y="8208306"/>
                  <a:pt x="9836827" y="8316137"/>
                </a:cubicBezTo>
                <a:cubicBezTo>
                  <a:pt x="9898271" y="8321934"/>
                  <a:pt x="9957396" y="8323094"/>
                  <a:pt x="10015362" y="8318456"/>
                </a:cubicBezTo>
                <a:cubicBezTo>
                  <a:pt x="10015362" y="8318456"/>
                  <a:pt x="10016521" y="8318456"/>
                  <a:pt x="10017681" y="8317296"/>
                </a:cubicBezTo>
                <a:cubicBezTo>
                  <a:pt x="10019999" y="8317296"/>
                  <a:pt x="10023477" y="8316137"/>
                  <a:pt x="10026955" y="8316137"/>
                </a:cubicBezTo>
                <a:cubicBezTo>
                  <a:pt x="10026955" y="8316137"/>
                  <a:pt x="10026955" y="8316137"/>
                  <a:pt x="10028114" y="8316137"/>
                </a:cubicBezTo>
                <a:cubicBezTo>
                  <a:pt x="10031592" y="8316137"/>
                  <a:pt x="10035070" y="8316137"/>
                  <a:pt x="10038548" y="8314978"/>
                </a:cubicBezTo>
                <a:cubicBezTo>
                  <a:pt x="10043186" y="8314978"/>
                  <a:pt x="10047823" y="8314978"/>
                  <a:pt x="10053620" y="8312658"/>
                </a:cubicBezTo>
                <a:cubicBezTo>
                  <a:pt x="10051301" y="8314978"/>
                  <a:pt x="10051301" y="8314978"/>
                  <a:pt x="10050142" y="8316137"/>
                </a:cubicBezTo>
                <a:cubicBezTo>
                  <a:pt x="10102311" y="8311499"/>
                  <a:pt x="10152162" y="8302224"/>
                  <a:pt x="10202012" y="8291788"/>
                </a:cubicBezTo>
                <a:cubicBezTo>
                  <a:pt x="10211287" y="8289469"/>
                  <a:pt x="10221721" y="8288310"/>
                  <a:pt x="10230995" y="8284831"/>
                </a:cubicBezTo>
                <a:cubicBezTo>
                  <a:pt x="10417646" y="8239612"/>
                  <a:pt x="10596181" y="8163086"/>
                  <a:pt x="10807177" y="8101634"/>
                </a:cubicBezTo>
                <a:cubicBezTo>
                  <a:pt x="10555605" y="8253525"/>
                  <a:pt x="10328378" y="8346283"/>
                  <a:pt x="10090718" y="8417012"/>
                </a:cubicBezTo>
                <a:cubicBezTo>
                  <a:pt x="10077965" y="8417012"/>
                  <a:pt x="10065213" y="8417012"/>
                  <a:pt x="10051301" y="8420490"/>
                </a:cubicBezTo>
                <a:cubicBezTo>
                  <a:pt x="9958555" y="8435563"/>
                  <a:pt x="9869288" y="8464550"/>
                  <a:pt x="9782339" y="8499335"/>
                </a:cubicBezTo>
                <a:cubicBezTo>
                  <a:pt x="9669885" y="8526003"/>
                  <a:pt x="9551634" y="8551511"/>
                  <a:pt x="9424109" y="8580498"/>
                </a:cubicBezTo>
                <a:cubicBezTo>
                  <a:pt x="8811988" y="8716158"/>
                  <a:pt x="8078139" y="9400251"/>
                  <a:pt x="8342464" y="10156231"/>
                </a:cubicBezTo>
                <a:cubicBezTo>
                  <a:pt x="8465352" y="10509293"/>
                  <a:pt x="8549402" y="10872790"/>
                  <a:pt x="8659683" y="11226576"/>
                </a:cubicBezTo>
                <a:lnTo>
                  <a:pt x="8734206" y="11447852"/>
                </a:lnTo>
                <a:lnTo>
                  <a:pt x="7921685" y="11447852"/>
                </a:lnTo>
                <a:lnTo>
                  <a:pt x="7916269" y="11414557"/>
                </a:lnTo>
                <a:cubicBezTo>
                  <a:pt x="7878736" y="11202372"/>
                  <a:pt x="7830045" y="10991057"/>
                  <a:pt x="7740777" y="10793945"/>
                </a:cubicBezTo>
                <a:cubicBezTo>
                  <a:pt x="7665421" y="10629299"/>
                  <a:pt x="7621367" y="10471610"/>
                  <a:pt x="7571516" y="10306964"/>
                </a:cubicBezTo>
                <a:cubicBezTo>
                  <a:pt x="7514710" y="10123766"/>
                  <a:pt x="7391822" y="9979990"/>
                  <a:pt x="7361680" y="9788676"/>
                </a:cubicBezTo>
                <a:cubicBezTo>
                  <a:pt x="7331537" y="9597362"/>
                  <a:pt x="7367476" y="9455906"/>
                  <a:pt x="7287483" y="9272708"/>
                </a:cubicBezTo>
                <a:cubicBezTo>
                  <a:pt x="7209808" y="9092988"/>
                  <a:pt x="7096195" y="8955010"/>
                  <a:pt x="6968670" y="8813554"/>
                </a:cubicBezTo>
                <a:cubicBezTo>
                  <a:pt x="6819118" y="8644270"/>
                  <a:pt x="6780860" y="8372952"/>
                  <a:pt x="6606962" y="8226857"/>
                </a:cubicBezTo>
                <a:cubicBezTo>
                  <a:pt x="6472482" y="8116706"/>
                  <a:pt x="6106136" y="8023948"/>
                  <a:pt x="5973974" y="8131780"/>
                </a:cubicBezTo>
                <a:cubicBezTo>
                  <a:pt x="5803554" y="8272077"/>
                  <a:pt x="5649364" y="8385706"/>
                  <a:pt x="5498653" y="8529481"/>
                </a:cubicBezTo>
                <a:cubicBezTo>
                  <a:pt x="5353738" y="8666300"/>
                  <a:pt x="5230850" y="8880804"/>
                  <a:pt x="5045359" y="8988635"/>
                </a:cubicBezTo>
                <a:cubicBezTo>
                  <a:pt x="5045359" y="8986316"/>
                  <a:pt x="5044200" y="8986316"/>
                  <a:pt x="5043040" y="8985157"/>
                </a:cubicBezTo>
                <a:cubicBezTo>
                  <a:pt x="5174044" y="8875006"/>
                  <a:pt x="5286498" y="8698765"/>
                  <a:pt x="5390836" y="8543395"/>
                </a:cubicBezTo>
                <a:cubicBezTo>
                  <a:pt x="5394314" y="8539917"/>
                  <a:pt x="5397792" y="8536438"/>
                  <a:pt x="5400110" y="8532960"/>
                </a:cubicBezTo>
                <a:cubicBezTo>
                  <a:pt x="5439528" y="8483102"/>
                  <a:pt x="5480104" y="8434404"/>
                  <a:pt x="5509086" y="8378749"/>
                </a:cubicBezTo>
                <a:cubicBezTo>
                  <a:pt x="5671392" y="8172362"/>
                  <a:pt x="5838334" y="8033224"/>
                  <a:pt x="6022666" y="7881332"/>
                </a:cubicBezTo>
                <a:cubicBezTo>
                  <a:pt x="5895140" y="7589143"/>
                  <a:pt x="5636612" y="7792052"/>
                  <a:pt x="5424456" y="7830315"/>
                </a:cubicBezTo>
                <a:cubicBezTo>
                  <a:pt x="5263311" y="7859302"/>
                  <a:pt x="5205345" y="7781617"/>
                  <a:pt x="5060430" y="7767703"/>
                </a:cubicBezTo>
                <a:cubicBezTo>
                  <a:pt x="4916674" y="7752630"/>
                  <a:pt x="4798425" y="7826836"/>
                  <a:pt x="4646554" y="7812923"/>
                </a:cubicBezTo>
                <a:cubicBezTo>
                  <a:pt x="4461062" y="7796690"/>
                  <a:pt x="4281368" y="7702772"/>
                  <a:pt x="4110947" y="7642480"/>
                </a:cubicBezTo>
                <a:cubicBezTo>
                  <a:pt x="3892995" y="7564794"/>
                  <a:pt x="3933572" y="7555518"/>
                  <a:pt x="3780542" y="7734078"/>
                </a:cubicBezTo>
                <a:cubicBezTo>
                  <a:pt x="3569545" y="7976410"/>
                  <a:pt x="3273919" y="8316137"/>
                  <a:pt x="3042055" y="8065690"/>
                </a:cubicBezTo>
                <a:cubicBezTo>
                  <a:pt x="3299424" y="8221060"/>
                  <a:pt x="3600847" y="7756108"/>
                  <a:pt x="3738806" y="7517256"/>
                </a:cubicBezTo>
                <a:cubicBezTo>
                  <a:pt x="3738806" y="7517256"/>
                  <a:pt x="3654176" y="7487109"/>
                  <a:pt x="3589254" y="7447686"/>
                </a:cubicBezTo>
                <a:cubicBezTo>
                  <a:pt x="3525491" y="7410584"/>
                  <a:pt x="3481437" y="7364204"/>
                  <a:pt x="3474482" y="7366523"/>
                </a:cubicBezTo>
                <a:cubicBezTo>
                  <a:pt x="3474482" y="7366523"/>
                  <a:pt x="3356230" y="7419859"/>
                  <a:pt x="3153350" y="7527691"/>
                </a:cubicBezTo>
                <a:cubicBezTo>
                  <a:pt x="3073357" y="7569432"/>
                  <a:pt x="2967859" y="7598419"/>
                  <a:pt x="2858882" y="7612333"/>
                </a:cubicBezTo>
                <a:cubicBezTo>
                  <a:pt x="2834537" y="7606536"/>
                  <a:pt x="2806713" y="7608854"/>
                  <a:pt x="2774253" y="7619290"/>
                </a:cubicBezTo>
                <a:cubicBezTo>
                  <a:pt x="2773093" y="7620449"/>
                  <a:pt x="2773093" y="7620449"/>
                  <a:pt x="2771934" y="7620449"/>
                </a:cubicBezTo>
                <a:cubicBezTo>
                  <a:pt x="2771934" y="7620449"/>
                  <a:pt x="2771934" y="7620449"/>
                  <a:pt x="2773093" y="7620449"/>
                </a:cubicBezTo>
                <a:cubicBezTo>
                  <a:pt x="2698896" y="7625087"/>
                  <a:pt x="2627019" y="7621608"/>
                  <a:pt x="2564415" y="7610014"/>
                </a:cubicBezTo>
                <a:cubicBezTo>
                  <a:pt x="2378925" y="7576389"/>
                  <a:pt x="2040403" y="7513777"/>
                  <a:pt x="1880417" y="7419859"/>
                </a:cubicBezTo>
                <a:cubicBezTo>
                  <a:pt x="1795787" y="7523053"/>
                  <a:pt x="1758688" y="7519574"/>
                  <a:pt x="1645075" y="7579868"/>
                </a:cubicBezTo>
                <a:cubicBezTo>
                  <a:pt x="1512912" y="7649436"/>
                  <a:pt x="1479292" y="7652914"/>
                  <a:pt x="1415529" y="7734078"/>
                </a:cubicBezTo>
                <a:cubicBezTo>
                  <a:pt x="1365679" y="7796690"/>
                  <a:pt x="1265977" y="7866259"/>
                  <a:pt x="1158160" y="7921914"/>
                </a:cubicBezTo>
                <a:cubicBezTo>
                  <a:pt x="1150045" y="7926552"/>
                  <a:pt x="1143089" y="7931190"/>
                  <a:pt x="1134975" y="7936987"/>
                </a:cubicBezTo>
                <a:cubicBezTo>
                  <a:pt x="1089761" y="7938146"/>
                  <a:pt x="1045707" y="7961336"/>
                  <a:pt x="1016724" y="8013513"/>
                </a:cubicBezTo>
                <a:cubicBezTo>
                  <a:pt x="1014405" y="8015832"/>
                  <a:pt x="1007450" y="8018150"/>
                  <a:pt x="997016" y="8019310"/>
                </a:cubicBezTo>
                <a:cubicBezTo>
                  <a:pt x="1001653" y="8014672"/>
                  <a:pt x="1006290" y="8011194"/>
                  <a:pt x="1010927" y="8007716"/>
                </a:cubicBezTo>
                <a:cubicBezTo>
                  <a:pt x="1014405" y="8004237"/>
                  <a:pt x="1019043" y="8001918"/>
                  <a:pt x="1022521" y="7998440"/>
                </a:cubicBezTo>
                <a:cubicBezTo>
                  <a:pt x="993537" y="8008875"/>
                  <a:pt x="963395" y="8014672"/>
                  <a:pt x="933253" y="8016992"/>
                </a:cubicBezTo>
                <a:cubicBezTo>
                  <a:pt x="874127" y="8011194"/>
                  <a:pt x="802249" y="7999599"/>
                  <a:pt x="779064" y="7999599"/>
                </a:cubicBezTo>
                <a:cubicBezTo>
                  <a:pt x="770948" y="7999599"/>
                  <a:pt x="763992" y="7999599"/>
                  <a:pt x="757036" y="7999599"/>
                </a:cubicBezTo>
                <a:cubicBezTo>
                  <a:pt x="755877" y="7999599"/>
                  <a:pt x="753558" y="7999599"/>
                  <a:pt x="752399" y="7998440"/>
                </a:cubicBezTo>
                <a:lnTo>
                  <a:pt x="751239" y="7998440"/>
                </a:lnTo>
                <a:cubicBezTo>
                  <a:pt x="740805" y="7999599"/>
                  <a:pt x="728053" y="8001918"/>
                  <a:pt x="715301" y="8003078"/>
                </a:cubicBezTo>
                <a:cubicBezTo>
                  <a:pt x="661972" y="8011194"/>
                  <a:pt x="614440" y="8026267"/>
                  <a:pt x="564589" y="8042500"/>
                </a:cubicBezTo>
                <a:cubicBezTo>
                  <a:pt x="547199" y="8045978"/>
                  <a:pt x="529809" y="8050616"/>
                  <a:pt x="513579" y="8054094"/>
                </a:cubicBezTo>
                <a:cubicBezTo>
                  <a:pt x="515898" y="8054094"/>
                  <a:pt x="518216" y="8055254"/>
                  <a:pt x="521694" y="8056414"/>
                </a:cubicBezTo>
                <a:cubicBezTo>
                  <a:pt x="512420" y="8059892"/>
                  <a:pt x="504305" y="8062211"/>
                  <a:pt x="495030" y="8064530"/>
                </a:cubicBezTo>
                <a:cubicBezTo>
                  <a:pt x="493871" y="8064530"/>
                  <a:pt x="492711" y="8065690"/>
                  <a:pt x="492711" y="8065690"/>
                </a:cubicBezTo>
                <a:cubicBezTo>
                  <a:pt x="488074" y="8063370"/>
                  <a:pt x="482278" y="8061052"/>
                  <a:pt x="477640" y="8059892"/>
                </a:cubicBezTo>
                <a:cubicBezTo>
                  <a:pt x="430108" y="8065690"/>
                  <a:pt x="384894" y="8063370"/>
                  <a:pt x="346637" y="8045978"/>
                </a:cubicBezTo>
                <a:cubicBezTo>
                  <a:pt x="330406" y="8044819"/>
                  <a:pt x="316495" y="8037862"/>
                  <a:pt x="304901" y="8028586"/>
                </a:cubicBezTo>
                <a:cubicBezTo>
                  <a:pt x="336203" y="8022788"/>
                  <a:pt x="366345" y="8015832"/>
                  <a:pt x="396488" y="8008875"/>
                </a:cubicBezTo>
                <a:cubicBezTo>
                  <a:pt x="409240" y="8007716"/>
                  <a:pt x="420834" y="8006556"/>
                  <a:pt x="432427" y="8003078"/>
                </a:cubicBezTo>
                <a:cubicBezTo>
                  <a:pt x="442861" y="7999599"/>
                  <a:pt x="452135" y="7996120"/>
                  <a:pt x="461410" y="7992642"/>
                </a:cubicBezTo>
                <a:cubicBezTo>
                  <a:pt x="464888" y="7992642"/>
                  <a:pt x="467206" y="7990323"/>
                  <a:pt x="469525" y="7989164"/>
                </a:cubicBezTo>
                <a:cubicBezTo>
                  <a:pt x="514738" y="7978728"/>
                  <a:pt x="550677" y="7963655"/>
                  <a:pt x="585457" y="7947422"/>
                </a:cubicBezTo>
                <a:cubicBezTo>
                  <a:pt x="607484" y="7943944"/>
                  <a:pt x="627193" y="7939306"/>
                  <a:pt x="648060" y="7935828"/>
                </a:cubicBezTo>
                <a:cubicBezTo>
                  <a:pt x="702548" y="7927712"/>
                  <a:pt x="750081" y="7917276"/>
                  <a:pt x="792975" y="7894086"/>
                </a:cubicBezTo>
                <a:cubicBezTo>
                  <a:pt x="796453" y="7894086"/>
                  <a:pt x="801091" y="7894086"/>
                  <a:pt x="805728" y="7894086"/>
                </a:cubicBezTo>
                <a:cubicBezTo>
                  <a:pt x="956439" y="7897565"/>
                  <a:pt x="1002812" y="7834953"/>
                  <a:pt x="1103672" y="7761906"/>
                </a:cubicBezTo>
                <a:cubicBezTo>
                  <a:pt x="1204533" y="7688858"/>
                  <a:pt x="1232358" y="7608854"/>
                  <a:pt x="1359883" y="7540445"/>
                </a:cubicBezTo>
                <a:cubicBezTo>
                  <a:pt x="1559286" y="7433773"/>
                  <a:pt x="1726227" y="7315506"/>
                  <a:pt x="1502479" y="7267968"/>
                </a:cubicBezTo>
                <a:cubicBezTo>
                  <a:pt x="1271774" y="7219269"/>
                  <a:pt x="965714" y="7172890"/>
                  <a:pt x="757036" y="7062740"/>
                </a:cubicBezTo>
                <a:cubicBezTo>
                  <a:pt x="638785" y="6998968"/>
                  <a:pt x="619077" y="6855192"/>
                  <a:pt x="520535" y="6789102"/>
                </a:cubicBezTo>
                <a:cubicBezTo>
                  <a:pt x="353593" y="6677792"/>
                  <a:pt x="148393" y="6775188"/>
                  <a:pt x="0" y="6821568"/>
                </a:cubicBezTo>
                <a:cubicBezTo>
                  <a:pt x="133322" y="6728810"/>
                  <a:pt x="244617" y="6683590"/>
                  <a:pt x="338522" y="6667357"/>
                </a:cubicBezTo>
                <a:cubicBezTo>
                  <a:pt x="367505" y="6667357"/>
                  <a:pt x="395328" y="6666198"/>
                  <a:pt x="425471" y="6666198"/>
                </a:cubicBezTo>
                <a:cubicBezTo>
                  <a:pt x="434745" y="6665038"/>
                  <a:pt x="444020" y="6665038"/>
                  <a:pt x="454454" y="6662719"/>
                </a:cubicBezTo>
                <a:cubicBezTo>
                  <a:pt x="666610" y="6682430"/>
                  <a:pt x="784860" y="6865628"/>
                  <a:pt x="925137" y="6940994"/>
                </a:cubicBezTo>
                <a:cubicBezTo>
                  <a:pt x="1065415" y="7017520"/>
                  <a:pt x="1313510" y="7029114"/>
                  <a:pt x="1478133" y="7060420"/>
                </a:cubicBezTo>
                <a:cubicBezTo>
                  <a:pt x="1626526" y="7089408"/>
                  <a:pt x="1701881" y="7090567"/>
                  <a:pt x="1825929" y="7112597"/>
                </a:cubicBezTo>
                <a:cubicBezTo>
                  <a:pt x="1838681" y="7117235"/>
                  <a:pt x="1850275" y="7121873"/>
                  <a:pt x="1863027" y="7123032"/>
                </a:cubicBezTo>
                <a:cubicBezTo>
                  <a:pt x="1872302" y="7125352"/>
                  <a:pt x="1881577" y="7125352"/>
                  <a:pt x="1890850" y="7126511"/>
                </a:cubicBezTo>
                <a:cubicBezTo>
                  <a:pt x="2033447" y="7158976"/>
                  <a:pt x="2282700" y="7261010"/>
                  <a:pt x="2421820" y="7289998"/>
                </a:cubicBezTo>
                <a:cubicBezTo>
                  <a:pt x="2684984" y="7345652"/>
                  <a:pt x="2851927" y="7310868"/>
                  <a:pt x="3101180" y="7168252"/>
                </a:cubicBezTo>
                <a:cubicBezTo>
                  <a:pt x="3486074" y="6945632"/>
                  <a:pt x="3781701" y="6573439"/>
                  <a:pt x="4228039" y="6661560"/>
                </a:cubicBezTo>
                <a:cubicBezTo>
                  <a:pt x="4233836" y="6663878"/>
                  <a:pt x="4239633" y="6666198"/>
                  <a:pt x="4246588" y="6668516"/>
                </a:cubicBezTo>
                <a:cubicBezTo>
                  <a:pt x="4277890" y="6676632"/>
                  <a:pt x="4310351" y="6680111"/>
                  <a:pt x="4340493" y="6688228"/>
                </a:cubicBezTo>
                <a:cubicBezTo>
                  <a:pt x="4352087" y="6691706"/>
                  <a:pt x="4363679" y="6692866"/>
                  <a:pt x="4374114" y="6694025"/>
                </a:cubicBezTo>
                <a:cubicBezTo>
                  <a:pt x="4481930" y="6712576"/>
                  <a:pt x="4557286" y="6706779"/>
                  <a:pt x="4646554" y="6694025"/>
                </a:cubicBezTo>
                <a:cubicBezTo>
                  <a:pt x="4646554" y="6691706"/>
                  <a:pt x="4646554" y="6690546"/>
                  <a:pt x="4646554" y="6689387"/>
                </a:cubicBezTo>
                <a:cubicBezTo>
                  <a:pt x="4659306" y="6689387"/>
                  <a:pt x="4672058" y="6690546"/>
                  <a:pt x="4684811" y="6689387"/>
                </a:cubicBezTo>
                <a:cubicBezTo>
                  <a:pt x="4726547" y="6685908"/>
                  <a:pt x="4769442" y="6681270"/>
                  <a:pt x="4811177" y="6674314"/>
                </a:cubicBezTo>
                <a:cubicBezTo>
                  <a:pt x="4821610" y="6674314"/>
                  <a:pt x="4833204" y="6673154"/>
                  <a:pt x="4844796" y="6670836"/>
                </a:cubicBezTo>
                <a:cubicBezTo>
                  <a:pt x="4847115" y="6670836"/>
                  <a:pt x="4848274" y="6669676"/>
                  <a:pt x="4850593" y="6669676"/>
                </a:cubicBezTo>
                <a:cubicBezTo>
                  <a:pt x="4851752" y="6669676"/>
                  <a:pt x="4851752" y="6669676"/>
                  <a:pt x="4852912" y="6669676"/>
                </a:cubicBezTo>
                <a:cubicBezTo>
                  <a:pt x="4867983" y="6668516"/>
                  <a:pt x="4883054" y="6666198"/>
                  <a:pt x="4898126" y="6665038"/>
                </a:cubicBezTo>
                <a:cubicBezTo>
                  <a:pt x="4939861" y="6660400"/>
                  <a:pt x="4980437" y="6655762"/>
                  <a:pt x="5021013" y="6648805"/>
                </a:cubicBezTo>
                <a:cubicBezTo>
                  <a:pt x="5048837" y="6644168"/>
                  <a:pt x="5075501" y="6637210"/>
                  <a:pt x="5102166" y="6627934"/>
                </a:cubicBezTo>
                <a:cubicBezTo>
                  <a:pt x="5255196" y="6607064"/>
                  <a:pt x="5411704" y="6587353"/>
                  <a:pt x="5563574" y="6579236"/>
                </a:cubicBezTo>
                <a:cubicBezTo>
                  <a:pt x="5589080" y="6578077"/>
                  <a:pt x="5614585" y="6576918"/>
                  <a:pt x="5640090" y="6574598"/>
                </a:cubicBezTo>
                <a:cubicBezTo>
                  <a:pt x="5637771" y="6573439"/>
                  <a:pt x="5634293" y="6572280"/>
                  <a:pt x="5631974" y="6571120"/>
                </a:cubicBezTo>
                <a:cubicBezTo>
                  <a:pt x="5634293" y="6571120"/>
                  <a:pt x="5637771" y="6571120"/>
                  <a:pt x="5640090" y="6571120"/>
                </a:cubicBezTo>
                <a:lnTo>
                  <a:pt x="5638930" y="6569960"/>
                </a:lnTo>
                <a:cubicBezTo>
                  <a:pt x="5651683" y="6568801"/>
                  <a:pt x="5664436" y="6567642"/>
                  <a:pt x="5676028" y="6565322"/>
                </a:cubicBezTo>
                <a:cubicBezTo>
                  <a:pt x="5680666" y="6567642"/>
                  <a:pt x="5685304" y="6571120"/>
                  <a:pt x="5689940" y="6573439"/>
                </a:cubicBezTo>
                <a:cubicBezTo>
                  <a:pt x="5893981" y="6567642"/>
                  <a:pt x="6072516" y="6604745"/>
                  <a:pt x="6123526" y="6994330"/>
                </a:cubicBezTo>
                <a:lnTo>
                  <a:pt x="6127433" y="7017885"/>
                </a:lnTo>
                <a:lnTo>
                  <a:pt x="5801586" y="7225974"/>
                </a:lnTo>
                <a:lnTo>
                  <a:pt x="5789352" y="7149845"/>
                </a:lnTo>
                <a:cubicBezTo>
                  <a:pt x="5773412" y="7038100"/>
                  <a:pt x="5764137" y="6946791"/>
                  <a:pt x="5714286" y="6931718"/>
                </a:cubicBezTo>
                <a:cubicBezTo>
                  <a:pt x="5525317" y="6874904"/>
                  <a:pt x="5299250" y="6893456"/>
                  <a:pt x="5009420" y="6931718"/>
                </a:cubicBezTo>
                <a:cubicBezTo>
                  <a:pt x="4745095" y="6966502"/>
                  <a:pt x="4543374" y="6996649"/>
                  <a:pt x="4317307" y="6982736"/>
                </a:cubicBezTo>
                <a:cubicBezTo>
                  <a:pt x="4231517" y="6976938"/>
                  <a:pt x="4173551" y="6900412"/>
                  <a:pt x="4010087" y="6957227"/>
                </a:cubicBezTo>
                <a:cubicBezTo>
                  <a:pt x="3925457" y="6986214"/>
                  <a:pt x="3793295" y="7138106"/>
                  <a:pt x="3701708" y="7176368"/>
                </a:cubicBezTo>
                <a:cubicBezTo>
                  <a:pt x="3746922" y="7254054"/>
                  <a:pt x="3887199" y="7265648"/>
                  <a:pt x="3954440" y="7300433"/>
                </a:cubicBezTo>
                <a:cubicBezTo>
                  <a:pt x="3979945" y="7313187"/>
                  <a:pt x="3988060" y="7398988"/>
                  <a:pt x="4025158" y="7422178"/>
                </a:cubicBezTo>
                <a:cubicBezTo>
                  <a:pt x="4065735" y="7447686"/>
                  <a:pt x="4148046" y="7430294"/>
                  <a:pt x="4190940" y="7448846"/>
                </a:cubicBezTo>
                <a:cubicBezTo>
                  <a:pt x="4357883" y="7521894"/>
                  <a:pt x="4660466" y="7664510"/>
                  <a:pt x="4830885" y="7517256"/>
                </a:cubicBezTo>
                <a:cubicBezTo>
                  <a:pt x="4829726" y="7516096"/>
                  <a:pt x="4827407" y="7513777"/>
                  <a:pt x="4825088" y="7512618"/>
                </a:cubicBezTo>
                <a:cubicBezTo>
                  <a:pt x="4841318" y="7509139"/>
                  <a:pt x="4858708" y="7504501"/>
                  <a:pt x="4874939" y="7501023"/>
                </a:cubicBezTo>
                <a:cubicBezTo>
                  <a:pt x="4879576" y="7502182"/>
                  <a:pt x="4884214" y="7502182"/>
                  <a:pt x="4890010" y="7502182"/>
                </a:cubicBezTo>
                <a:cubicBezTo>
                  <a:pt x="4891170" y="7502182"/>
                  <a:pt x="4892328" y="7502182"/>
                  <a:pt x="4892328" y="7502182"/>
                </a:cubicBezTo>
                <a:cubicBezTo>
                  <a:pt x="4898126" y="7503342"/>
                  <a:pt x="4903922" y="7504501"/>
                  <a:pt x="4908559" y="7505660"/>
                </a:cubicBezTo>
                <a:cubicBezTo>
                  <a:pt x="5055793" y="7528850"/>
                  <a:pt x="5201867" y="7519574"/>
                  <a:pt x="5349100" y="7514936"/>
                </a:cubicBezTo>
                <a:cubicBezTo>
                  <a:pt x="5531114" y="7520734"/>
                  <a:pt x="5733994" y="7518415"/>
                  <a:pt x="5904414" y="7490588"/>
                </a:cubicBezTo>
                <a:cubicBezTo>
                  <a:pt x="5847028" y="7417976"/>
                  <a:pt x="5819965" y="7325471"/>
                  <a:pt x="5803296" y="7236614"/>
                </a:cubicBezTo>
                <a:lnTo>
                  <a:pt x="5801621" y="7226193"/>
                </a:lnTo>
                <a:lnTo>
                  <a:pt x="6127496" y="7018259"/>
                </a:lnTo>
                <a:lnTo>
                  <a:pt x="6147600" y="7139464"/>
                </a:lnTo>
                <a:cubicBezTo>
                  <a:pt x="6176565" y="7276808"/>
                  <a:pt x="6220039" y="7391162"/>
                  <a:pt x="6276556" y="7485950"/>
                </a:cubicBezTo>
                <a:cubicBezTo>
                  <a:pt x="6278875" y="7489428"/>
                  <a:pt x="6282353" y="7491747"/>
                  <a:pt x="6284672" y="7495226"/>
                </a:cubicBezTo>
                <a:cubicBezTo>
                  <a:pt x="6289309" y="7502182"/>
                  <a:pt x="6293946" y="7510298"/>
                  <a:pt x="6300902" y="7518415"/>
                </a:cubicBezTo>
                <a:cubicBezTo>
                  <a:pt x="6299742" y="7518415"/>
                  <a:pt x="6298584" y="7518415"/>
                  <a:pt x="6297424" y="7518415"/>
                </a:cubicBezTo>
                <a:cubicBezTo>
                  <a:pt x="6343797" y="7589143"/>
                  <a:pt x="6399444" y="7649436"/>
                  <a:pt x="6463206" y="7699294"/>
                </a:cubicBezTo>
                <a:cubicBezTo>
                  <a:pt x="6543200" y="7763065"/>
                  <a:pt x="6688114" y="7833794"/>
                  <a:pt x="6777382" y="7888289"/>
                </a:cubicBezTo>
                <a:cubicBezTo>
                  <a:pt x="6873606" y="7946263"/>
                  <a:pt x="6953599" y="7992642"/>
                  <a:pt x="7026636" y="8064530"/>
                </a:cubicBezTo>
                <a:lnTo>
                  <a:pt x="7025476" y="8063370"/>
                </a:lnTo>
                <a:cubicBezTo>
                  <a:pt x="7033592" y="8071487"/>
                  <a:pt x="7041707" y="8078444"/>
                  <a:pt x="7052141" y="8085400"/>
                </a:cubicBezTo>
                <a:cubicBezTo>
                  <a:pt x="7054460" y="8086560"/>
                  <a:pt x="7057938" y="8088879"/>
                  <a:pt x="7061416" y="8091198"/>
                </a:cubicBezTo>
                <a:cubicBezTo>
                  <a:pt x="7063734" y="8092358"/>
                  <a:pt x="7066053" y="8093517"/>
                  <a:pt x="7068372" y="8095836"/>
                </a:cubicBezTo>
                <a:cubicBezTo>
                  <a:pt x="7071850" y="8105112"/>
                  <a:pt x="7075328" y="8114388"/>
                  <a:pt x="7077646" y="8123664"/>
                </a:cubicBezTo>
                <a:cubicBezTo>
                  <a:pt x="7147206" y="8216422"/>
                  <a:pt x="7119382" y="8299904"/>
                  <a:pt x="7217924" y="8371792"/>
                </a:cubicBezTo>
                <a:cubicBezTo>
                  <a:pt x="7365158" y="8481943"/>
                  <a:pt x="7398778" y="8450637"/>
                  <a:pt x="7449788" y="8347443"/>
                </a:cubicBezTo>
                <a:cubicBezTo>
                  <a:pt x="7665421" y="7913798"/>
                  <a:pt x="7577313" y="7560156"/>
                  <a:pt x="7665421" y="7105640"/>
                </a:cubicBezTo>
                <a:cubicBezTo>
                  <a:pt x="7709476" y="6880701"/>
                  <a:pt x="7779034" y="6855192"/>
                  <a:pt x="7527462" y="6632572"/>
                </a:cubicBezTo>
                <a:cubicBezTo>
                  <a:pt x="7439354" y="6554888"/>
                  <a:pt x="7326900" y="6447056"/>
                  <a:pt x="7217924" y="6369370"/>
                </a:cubicBezTo>
                <a:lnTo>
                  <a:pt x="7188232" y="6341426"/>
                </a:lnTo>
                <a:lnTo>
                  <a:pt x="7493560" y="6146604"/>
                </a:lnTo>
                <a:lnTo>
                  <a:pt x="7531230" y="6176028"/>
                </a:lnTo>
                <a:cubicBezTo>
                  <a:pt x="7650929" y="6262988"/>
                  <a:pt x="7785410" y="6335166"/>
                  <a:pt x="7870620" y="6340384"/>
                </a:cubicBezTo>
                <a:cubicBezTo>
                  <a:pt x="7894966" y="6347340"/>
                  <a:pt x="7921631" y="6343862"/>
                  <a:pt x="7945976" y="6333426"/>
                </a:cubicBezTo>
                <a:cubicBezTo>
                  <a:pt x="8037562" y="6291686"/>
                  <a:pt x="8094370" y="6194289"/>
                  <a:pt x="8132627" y="6106169"/>
                </a:cubicBezTo>
                <a:cubicBezTo>
                  <a:pt x="8172044" y="6016889"/>
                  <a:pt x="8199868" y="5920652"/>
                  <a:pt x="8214938" y="5823256"/>
                </a:cubicBezTo>
                <a:cubicBezTo>
                  <a:pt x="8214938" y="5818618"/>
                  <a:pt x="8216098" y="5815140"/>
                  <a:pt x="8216098" y="5810502"/>
                </a:cubicBezTo>
                <a:cubicBezTo>
                  <a:pt x="8217258" y="5804705"/>
                  <a:pt x="8217258" y="5798907"/>
                  <a:pt x="8217258" y="5794269"/>
                </a:cubicBezTo>
                <a:cubicBezTo>
                  <a:pt x="8218707" y="5774558"/>
                  <a:pt x="8218272" y="5755137"/>
                  <a:pt x="8216678" y="5735878"/>
                </a:cubicBezTo>
                <a:lnTo>
                  <a:pt x="8210540" y="5689115"/>
                </a:lnTo>
                <a:lnTo>
                  <a:pt x="8635652" y="5417860"/>
                </a:lnTo>
                <a:lnTo>
                  <a:pt x="8635047" y="5419322"/>
                </a:lnTo>
                <a:cubicBezTo>
                  <a:pt x="8613745" y="5474832"/>
                  <a:pt x="8594036" y="5531067"/>
                  <a:pt x="8576646" y="5587882"/>
                </a:cubicBezTo>
                <a:cubicBezTo>
                  <a:pt x="8696056" y="5533386"/>
                  <a:pt x="8828219" y="5469615"/>
                  <a:pt x="8961540" y="5403525"/>
                </a:cubicBezTo>
                <a:cubicBezTo>
                  <a:pt x="9036896" y="5388451"/>
                  <a:pt x="9108774" y="5361783"/>
                  <a:pt x="9178333" y="5328159"/>
                </a:cubicBezTo>
                <a:cubicBezTo>
                  <a:pt x="9185289" y="5324680"/>
                  <a:pt x="9189926" y="5321201"/>
                  <a:pt x="9196882" y="5317723"/>
                </a:cubicBezTo>
                <a:cubicBezTo>
                  <a:pt x="9207316" y="5316563"/>
                  <a:pt x="9216591" y="5314244"/>
                  <a:pt x="9227025" y="5310766"/>
                </a:cubicBezTo>
                <a:cubicBezTo>
                  <a:pt x="9275716" y="5294533"/>
                  <a:pt x="9320930" y="5264387"/>
                  <a:pt x="9356868" y="5224965"/>
                </a:cubicBezTo>
                <a:cubicBezTo>
                  <a:pt x="9369621" y="5219167"/>
                  <a:pt x="9382373" y="5213370"/>
                  <a:pt x="9395126" y="5207573"/>
                </a:cubicBezTo>
                <a:cubicBezTo>
                  <a:pt x="9444977" y="5183224"/>
                  <a:pt x="9483234" y="5144960"/>
                  <a:pt x="9508739" y="5100900"/>
                </a:cubicBezTo>
                <a:cubicBezTo>
                  <a:pt x="9660610" y="4988431"/>
                  <a:pt x="9775383" y="4835379"/>
                  <a:pt x="9898271" y="4689285"/>
                </a:cubicBezTo>
                <a:cubicBezTo>
                  <a:pt x="9936528" y="4659139"/>
                  <a:pt x="9964352" y="4618556"/>
                  <a:pt x="9980582" y="4573337"/>
                </a:cubicBezTo>
                <a:lnTo>
                  <a:pt x="10001023" y="4546647"/>
                </a:lnTo>
                <a:lnTo>
                  <a:pt x="10079125" y="4496812"/>
                </a:lnTo>
                <a:cubicBezTo>
                  <a:pt x="10102311" y="4475941"/>
                  <a:pt x="10126657" y="4455070"/>
                  <a:pt x="10151002" y="4436518"/>
                </a:cubicBezTo>
                <a:cubicBezTo>
                  <a:pt x="10137091" y="4444634"/>
                  <a:pt x="10123179" y="4453911"/>
                  <a:pt x="10111586" y="4465505"/>
                </a:cubicBezTo>
                <a:lnTo>
                  <a:pt x="10102311" y="4472462"/>
                </a:lnTo>
                <a:cubicBezTo>
                  <a:pt x="10099992" y="4475941"/>
                  <a:pt x="10096514" y="4478260"/>
                  <a:pt x="10094196" y="4481738"/>
                </a:cubicBezTo>
                <a:lnTo>
                  <a:pt x="10089558" y="4485216"/>
                </a:lnTo>
                <a:lnTo>
                  <a:pt x="10088399" y="4487535"/>
                </a:lnTo>
                <a:lnTo>
                  <a:pt x="10086080" y="4489854"/>
                </a:lnTo>
                <a:lnTo>
                  <a:pt x="10004732" y="4541804"/>
                </a:lnTo>
                <a:lnTo>
                  <a:pt x="10022318" y="4518842"/>
                </a:lnTo>
                <a:cubicBezTo>
                  <a:pt x="10028114" y="4513044"/>
                  <a:pt x="10032752" y="4506087"/>
                  <a:pt x="10038548" y="4499131"/>
                </a:cubicBezTo>
                <a:cubicBezTo>
                  <a:pt x="10044345" y="4493333"/>
                  <a:pt x="10048982" y="4486376"/>
                  <a:pt x="10054779" y="4479419"/>
                </a:cubicBezTo>
                <a:lnTo>
                  <a:pt x="10062894" y="4470144"/>
                </a:lnTo>
                <a:lnTo>
                  <a:pt x="10064053" y="4468984"/>
                </a:lnTo>
                <a:lnTo>
                  <a:pt x="10065213" y="4467825"/>
                </a:lnTo>
                <a:lnTo>
                  <a:pt x="10067531" y="4465505"/>
                </a:lnTo>
                <a:lnTo>
                  <a:pt x="10069850" y="4463186"/>
                </a:lnTo>
                <a:cubicBezTo>
                  <a:pt x="10071009" y="4460867"/>
                  <a:pt x="10073328" y="4458549"/>
                  <a:pt x="10074487" y="4456230"/>
                </a:cubicBezTo>
                <a:cubicBezTo>
                  <a:pt x="10076806" y="4455070"/>
                  <a:pt x="10077965" y="4453911"/>
                  <a:pt x="10079125" y="4451592"/>
                </a:cubicBezTo>
                <a:cubicBezTo>
                  <a:pt x="10097674" y="4438837"/>
                  <a:pt x="10116223" y="4427243"/>
                  <a:pt x="10134772" y="4415647"/>
                </a:cubicBezTo>
                <a:cubicBezTo>
                  <a:pt x="10148684" y="4406372"/>
                  <a:pt x="10161436" y="4398256"/>
                  <a:pt x="10175348" y="4390139"/>
                </a:cubicBezTo>
                <a:cubicBezTo>
                  <a:pt x="10177667" y="4388979"/>
                  <a:pt x="10179985" y="4386661"/>
                  <a:pt x="10183463" y="4385501"/>
                </a:cubicBezTo>
                <a:cubicBezTo>
                  <a:pt x="10214765" y="4370428"/>
                  <a:pt x="10247226" y="4358833"/>
                  <a:pt x="10279687" y="4343760"/>
                </a:cubicBezTo>
                <a:cubicBezTo>
                  <a:pt x="10292439" y="4337962"/>
                  <a:pt x="10305192" y="4332165"/>
                  <a:pt x="10316785" y="4325209"/>
                </a:cubicBezTo>
                <a:cubicBezTo>
                  <a:pt x="10312148" y="4337962"/>
                  <a:pt x="10308670" y="4350717"/>
                  <a:pt x="10305192" y="4364630"/>
                </a:cubicBezTo>
                <a:cubicBezTo>
                  <a:pt x="10300555" y="4366949"/>
                  <a:pt x="10295917" y="4369269"/>
                  <a:pt x="10292439" y="4370428"/>
                </a:cubicBezTo>
                <a:cubicBezTo>
                  <a:pt x="10279687" y="4377385"/>
                  <a:pt x="10265775" y="4382023"/>
                  <a:pt x="10253022" y="4387820"/>
                </a:cubicBezTo>
                <a:cubicBezTo>
                  <a:pt x="10104630" y="4566380"/>
                  <a:pt x="9742922" y="4835379"/>
                  <a:pt x="10048982" y="4962922"/>
                </a:cubicBezTo>
                <a:cubicBezTo>
                  <a:pt x="10151002" y="5006983"/>
                  <a:pt x="10395619" y="5042926"/>
                  <a:pt x="10515029" y="5054521"/>
                </a:cubicBezTo>
                <a:cubicBezTo>
                  <a:pt x="10617049" y="5063797"/>
                  <a:pt x="11059909" y="4775087"/>
                  <a:pt x="11376403" y="4838858"/>
                </a:cubicBezTo>
                <a:cubicBezTo>
                  <a:pt x="11098166" y="4865526"/>
                  <a:pt x="10947455" y="4983793"/>
                  <a:pt x="10601978" y="5121771"/>
                </a:cubicBezTo>
                <a:cubicBezTo>
                  <a:pt x="10765442" y="5182064"/>
                  <a:pt x="10896445" y="5227284"/>
                  <a:pt x="11130627" y="5220326"/>
                </a:cubicBezTo>
                <a:cubicBezTo>
                  <a:pt x="10829204" y="5365262"/>
                  <a:pt x="10403734" y="5169309"/>
                  <a:pt x="10161436" y="5135685"/>
                </a:cubicBezTo>
                <a:cubicBezTo>
                  <a:pt x="9842623" y="5090465"/>
                  <a:pt x="9809003" y="5090465"/>
                  <a:pt x="9519173" y="5266706"/>
                </a:cubicBezTo>
                <a:cubicBezTo>
                  <a:pt x="9515695" y="5269025"/>
                  <a:pt x="9513377" y="5270184"/>
                  <a:pt x="9511058" y="5272503"/>
                </a:cubicBezTo>
                <a:cubicBezTo>
                  <a:pt x="9498305" y="5279460"/>
                  <a:pt x="9485553" y="5286417"/>
                  <a:pt x="9473960" y="5293374"/>
                </a:cubicBezTo>
                <a:cubicBezTo>
                  <a:pt x="9269919" y="5407003"/>
                  <a:pt x="9016028" y="5487007"/>
                  <a:pt x="8824741" y="5631942"/>
                </a:cubicBezTo>
                <a:cubicBezTo>
                  <a:pt x="8825900" y="5631942"/>
                  <a:pt x="8828219" y="5631942"/>
                  <a:pt x="8829378" y="5631942"/>
                </a:cubicBezTo>
                <a:cubicBezTo>
                  <a:pt x="8824741" y="5634261"/>
                  <a:pt x="8821263" y="5636580"/>
                  <a:pt x="8816626" y="5638899"/>
                </a:cubicBezTo>
                <a:cubicBezTo>
                  <a:pt x="8809670" y="5643537"/>
                  <a:pt x="8801554" y="5649334"/>
                  <a:pt x="8795758" y="5655132"/>
                </a:cubicBezTo>
                <a:lnTo>
                  <a:pt x="8794598" y="5655132"/>
                </a:lnTo>
                <a:cubicBezTo>
                  <a:pt x="8745907" y="5693394"/>
                  <a:pt x="8703012" y="5738614"/>
                  <a:pt x="8667073" y="5788472"/>
                </a:cubicBezTo>
                <a:cubicBezTo>
                  <a:pt x="8517521" y="5994859"/>
                  <a:pt x="8517521" y="6193130"/>
                  <a:pt x="8436369" y="6443578"/>
                </a:cubicBezTo>
                <a:cubicBezTo>
                  <a:pt x="8574328" y="6427344"/>
                  <a:pt x="8683304" y="6384444"/>
                  <a:pt x="8813148" y="6349660"/>
                </a:cubicBezTo>
                <a:cubicBezTo>
                  <a:pt x="8948788" y="6312556"/>
                  <a:pt x="9105296" y="6290526"/>
                  <a:pt x="9227025" y="6217478"/>
                </a:cubicBezTo>
                <a:cubicBezTo>
                  <a:pt x="9308177" y="6168780"/>
                  <a:pt x="9370780" y="6116605"/>
                  <a:pt x="9433384" y="6066747"/>
                </a:cubicBezTo>
                <a:cubicBezTo>
                  <a:pt x="9559749" y="6016889"/>
                  <a:pt x="9676841" y="5941523"/>
                  <a:pt x="9776542" y="5852243"/>
                </a:cubicBezTo>
                <a:cubicBezTo>
                  <a:pt x="9777701" y="5851083"/>
                  <a:pt x="9777701" y="5851083"/>
                  <a:pt x="9778861" y="5849924"/>
                </a:cubicBezTo>
                <a:cubicBezTo>
                  <a:pt x="10029274" y="5742092"/>
                  <a:pt x="10202012" y="5721222"/>
                  <a:pt x="10359680" y="5669045"/>
                </a:cubicBezTo>
                <a:cubicBezTo>
                  <a:pt x="10579951" y="5598317"/>
                  <a:pt x="10890648" y="5564692"/>
                  <a:pt x="11165407" y="5511356"/>
                </a:cubicBezTo>
                <a:cubicBezTo>
                  <a:pt x="11166566" y="5510197"/>
                  <a:pt x="11167726" y="5509037"/>
                  <a:pt x="11168885" y="5509037"/>
                </a:cubicBezTo>
                <a:cubicBezTo>
                  <a:pt x="11185115" y="5504399"/>
                  <a:pt x="11202505" y="5499762"/>
                  <a:pt x="11218736" y="5495123"/>
                </a:cubicBezTo>
                <a:cubicBezTo>
                  <a:pt x="11256993" y="5490485"/>
                  <a:pt x="11295251" y="5481210"/>
                  <a:pt x="11332349" y="5469615"/>
                </a:cubicBezTo>
                <a:cubicBezTo>
                  <a:pt x="11328871" y="5471934"/>
                  <a:pt x="11324234" y="5474252"/>
                  <a:pt x="11320756" y="5476572"/>
                </a:cubicBezTo>
                <a:cubicBezTo>
                  <a:pt x="11383359" y="5460339"/>
                  <a:pt x="11442484" y="5441787"/>
                  <a:pt x="11495813" y="5422076"/>
                </a:cubicBezTo>
                <a:cubicBezTo>
                  <a:pt x="11582762" y="5387292"/>
                  <a:pt x="11641887" y="5344391"/>
                  <a:pt x="11690579" y="5302650"/>
                </a:cubicBezTo>
                <a:cubicBezTo>
                  <a:pt x="11685942" y="5302650"/>
                  <a:pt x="11681304" y="5303809"/>
                  <a:pt x="11676667" y="5304969"/>
                </a:cubicBezTo>
                <a:cubicBezTo>
                  <a:pt x="11729996" y="5273662"/>
                  <a:pt x="11782165" y="5242357"/>
                  <a:pt x="11834334" y="5209892"/>
                </a:cubicBezTo>
                <a:cubicBezTo>
                  <a:pt x="11920124" y="5156556"/>
                  <a:pt x="12010551" y="5102060"/>
                  <a:pt x="12088225" y="5039448"/>
                </a:cubicBezTo>
                <a:cubicBezTo>
                  <a:pt x="12100978" y="5029013"/>
                  <a:pt x="12112571" y="5017417"/>
                  <a:pt x="12123005" y="5006983"/>
                </a:cubicBezTo>
                <a:cubicBezTo>
                  <a:pt x="12206476" y="4957125"/>
                  <a:pt x="12284150" y="4903789"/>
                  <a:pt x="12358347" y="4835379"/>
                </a:cubicBezTo>
                <a:lnTo>
                  <a:pt x="12359506" y="4835379"/>
                </a:lnTo>
                <a:cubicBezTo>
                  <a:pt x="12248212" y="4996547"/>
                  <a:pt x="12052287" y="5113654"/>
                  <a:pt x="11881867" y="5243516"/>
                </a:cubicBezTo>
                <a:cubicBezTo>
                  <a:pt x="11876070" y="5246994"/>
                  <a:pt x="11871433" y="5250473"/>
                  <a:pt x="11867955" y="5255111"/>
                </a:cubicBezTo>
                <a:cubicBezTo>
                  <a:pt x="11858680" y="5262068"/>
                  <a:pt x="11850565" y="5267865"/>
                  <a:pt x="11841290" y="5274822"/>
                </a:cubicBezTo>
                <a:cubicBezTo>
                  <a:pt x="11843609" y="5275982"/>
                  <a:pt x="11847087" y="5277141"/>
                  <a:pt x="11849406" y="5277141"/>
                </a:cubicBezTo>
                <a:cubicBezTo>
                  <a:pt x="11844768" y="5286417"/>
                  <a:pt x="11841290" y="5295693"/>
                  <a:pt x="11838972" y="5304969"/>
                </a:cubicBezTo>
                <a:cubicBezTo>
                  <a:pt x="11829697" y="5302650"/>
                  <a:pt x="11820423" y="5300331"/>
                  <a:pt x="11812307" y="5300331"/>
                </a:cubicBezTo>
                <a:cubicBezTo>
                  <a:pt x="11765935" y="5337434"/>
                  <a:pt x="11724199" y="5376857"/>
                  <a:pt x="11688260" y="5419757"/>
                </a:cubicBezTo>
                <a:cubicBezTo>
                  <a:pt x="11767094" y="5407003"/>
                  <a:pt x="11820423" y="5403525"/>
                  <a:pt x="11874911" y="5408163"/>
                </a:cubicBezTo>
                <a:cubicBezTo>
                  <a:pt x="11883026" y="5413960"/>
                  <a:pt x="11892300" y="5418597"/>
                  <a:pt x="11902734" y="5422076"/>
                </a:cubicBezTo>
                <a:cubicBezTo>
                  <a:pt x="11958382" y="5438309"/>
                  <a:pt x="12015188" y="5449903"/>
                  <a:pt x="12071995" y="5459180"/>
                </a:cubicBezTo>
                <a:lnTo>
                  <a:pt x="12263283" y="5555417"/>
                </a:lnTo>
                <a:cubicBezTo>
                  <a:pt x="12269079" y="5558895"/>
                  <a:pt x="12274876" y="5562373"/>
                  <a:pt x="12281832" y="5564692"/>
                </a:cubicBezTo>
                <a:cubicBezTo>
                  <a:pt x="12282991" y="5564692"/>
                  <a:pt x="12282991" y="5564692"/>
                  <a:pt x="12282991" y="5564692"/>
                </a:cubicBezTo>
                <a:cubicBezTo>
                  <a:pt x="12284150" y="5564692"/>
                  <a:pt x="12285310" y="5565852"/>
                  <a:pt x="12285310" y="5565852"/>
                </a:cubicBezTo>
                <a:cubicBezTo>
                  <a:pt x="12289947" y="5567011"/>
                  <a:pt x="12295744" y="5568170"/>
                  <a:pt x="12300381" y="5569330"/>
                </a:cubicBezTo>
                <a:cubicBezTo>
                  <a:pt x="12302700" y="5569330"/>
                  <a:pt x="12306177" y="5569330"/>
                  <a:pt x="12308496" y="5570489"/>
                </a:cubicBezTo>
                <a:cubicBezTo>
                  <a:pt x="12331683" y="5582085"/>
                  <a:pt x="12354869" y="5593679"/>
                  <a:pt x="12376896" y="5606434"/>
                </a:cubicBezTo>
                <a:cubicBezTo>
                  <a:pt x="12376896" y="5606434"/>
                  <a:pt x="12376896" y="5606434"/>
                  <a:pt x="12375737" y="5606434"/>
                </a:cubicBezTo>
                <a:cubicBezTo>
                  <a:pt x="12372259" y="5606434"/>
                  <a:pt x="12367621" y="5606434"/>
                  <a:pt x="12365303" y="5606434"/>
                </a:cubicBezTo>
                <a:cubicBezTo>
                  <a:pt x="12437181" y="5642377"/>
                  <a:pt x="12491669" y="5669045"/>
                  <a:pt x="12491669" y="5669045"/>
                </a:cubicBezTo>
                <a:cubicBezTo>
                  <a:pt x="12491669" y="5669045"/>
                  <a:pt x="12526448" y="5648174"/>
                  <a:pt x="12582096" y="5608753"/>
                </a:cubicBezTo>
                <a:cubicBezTo>
                  <a:pt x="12620353" y="5595998"/>
                  <a:pt x="12655133" y="5575128"/>
                  <a:pt x="12682956" y="5544981"/>
                </a:cubicBezTo>
                <a:cubicBezTo>
                  <a:pt x="12692231" y="5534546"/>
                  <a:pt x="12701505" y="5524111"/>
                  <a:pt x="12708461" y="5512516"/>
                </a:cubicBezTo>
                <a:cubicBezTo>
                  <a:pt x="12765268" y="5466136"/>
                  <a:pt x="12829031" y="5411641"/>
                  <a:pt x="12893953" y="5350189"/>
                </a:cubicBezTo>
                <a:cubicBezTo>
                  <a:pt x="13058576" y="5191339"/>
                  <a:pt x="13628962" y="4935095"/>
                  <a:pt x="13676494" y="4695083"/>
                </a:cubicBezTo>
                <a:cubicBezTo>
                  <a:pt x="13733300" y="4406372"/>
                  <a:pt x="13212766" y="4210420"/>
                  <a:pt x="13154799" y="3893881"/>
                </a:cubicBezTo>
                <a:cubicBezTo>
                  <a:pt x="13159437" y="3896201"/>
                  <a:pt x="13165233" y="3899680"/>
                  <a:pt x="13171030" y="3901999"/>
                </a:cubicBezTo>
                <a:cubicBezTo>
                  <a:pt x="13267254" y="4135053"/>
                  <a:pt x="13358840" y="4116502"/>
                  <a:pt x="13581430" y="4327528"/>
                </a:cubicBezTo>
                <a:cubicBezTo>
                  <a:pt x="13630120" y="4373907"/>
                  <a:pt x="13668378" y="4413329"/>
                  <a:pt x="13699680" y="4446954"/>
                </a:cubicBezTo>
                <a:cubicBezTo>
                  <a:pt x="13699680" y="4443475"/>
                  <a:pt x="13699680" y="4441157"/>
                  <a:pt x="13699680" y="4438837"/>
                </a:cubicBezTo>
                <a:cubicBezTo>
                  <a:pt x="13708954" y="4446954"/>
                  <a:pt x="13719388" y="4453911"/>
                  <a:pt x="13728662" y="4459708"/>
                </a:cubicBezTo>
                <a:cubicBezTo>
                  <a:pt x="13728662" y="4465505"/>
                  <a:pt x="13729822" y="4471303"/>
                  <a:pt x="13729822" y="4477100"/>
                </a:cubicBezTo>
                <a:cubicBezTo>
                  <a:pt x="13829522" y="4574497"/>
                  <a:pt x="13867782" y="4575656"/>
                  <a:pt x="14057910" y="4436518"/>
                </a:cubicBezTo>
                <a:cubicBezTo>
                  <a:pt x="14311800" y="4249842"/>
                  <a:pt x="14501930" y="4060847"/>
                  <a:pt x="14557576" y="3741990"/>
                </a:cubicBezTo>
                <a:cubicBezTo>
                  <a:pt x="14572646" y="3650391"/>
                  <a:pt x="14537868" y="3148337"/>
                  <a:pt x="14563374" y="2871221"/>
                </a:cubicBezTo>
                <a:cubicBezTo>
                  <a:pt x="14588878" y="2829479"/>
                  <a:pt x="14613222" y="2787739"/>
                  <a:pt x="14639888" y="2748316"/>
                </a:cubicBezTo>
                <a:close/>
                <a:moveTo>
                  <a:pt x="8532277" y="0"/>
                </a:moveTo>
                <a:lnTo>
                  <a:pt x="8562473" y="0"/>
                </a:lnTo>
                <a:lnTo>
                  <a:pt x="8559622" y="16291"/>
                </a:lnTo>
                <a:cubicBezTo>
                  <a:pt x="8513685" y="394902"/>
                  <a:pt x="8784382" y="653136"/>
                  <a:pt x="8909371" y="1018372"/>
                </a:cubicBezTo>
                <a:cubicBezTo>
                  <a:pt x="9016028" y="924454"/>
                  <a:pt x="9155147" y="798071"/>
                  <a:pt x="9231662" y="483852"/>
                </a:cubicBezTo>
                <a:cubicBezTo>
                  <a:pt x="9235140" y="520955"/>
                  <a:pt x="9233981" y="555740"/>
                  <a:pt x="9230503" y="589364"/>
                </a:cubicBezTo>
                <a:cubicBezTo>
                  <a:pt x="9204998" y="670528"/>
                  <a:pt x="9180652" y="754011"/>
                  <a:pt x="9167899" y="838653"/>
                </a:cubicBezTo>
                <a:cubicBezTo>
                  <a:pt x="9105296" y="1012575"/>
                  <a:pt x="9027622" y="1199251"/>
                  <a:pt x="9086747" y="1566806"/>
                </a:cubicBezTo>
                <a:cubicBezTo>
                  <a:pt x="9107615" y="1697827"/>
                  <a:pt x="9163262" y="1842762"/>
                  <a:pt x="9213113" y="1986538"/>
                </a:cubicBezTo>
                <a:cubicBezTo>
                  <a:pt x="9213113" y="1987697"/>
                  <a:pt x="9213113" y="1988857"/>
                  <a:pt x="9214272" y="1990016"/>
                </a:cubicBezTo>
                <a:cubicBezTo>
                  <a:pt x="9214272" y="2013206"/>
                  <a:pt x="9221228" y="2036396"/>
                  <a:pt x="9236299" y="2053787"/>
                </a:cubicBezTo>
                <a:cubicBezTo>
                  <a:pt x="9242096" y="2099007"/>
                  <a:pt x="9251370" y="2139589"/>
                  <a:pt x="9272238" y="2181331"/>
                </a:cubicBezTo>
                <a:cubicBezTo>
                  <a:pt x="9273397" y="2182489"/>
                  <a:pt x="9274557" y="2183650"/>
                  <a:pt x="9274557" y="2184808"/>
                </a:cubicBezTo>
                <a:cubicBezTo>
                  <a:pt x="9290787" y="2248580"/>
                  <a:pt x="9302380" y="2311192"/>
                  <a:pt x="9304699" y="2370326"/>
                </a:cubicBezTo>
                <a:cubicBezTo>
                  <a:pt x="9443817" y="2151184"/>
                  <a:pt x="9653654" y="2046831"/>
                  <a:pt x="9819437" y="1999292"/>
                </a:cubicBezTo>
                <a:cubicBezTo>
                  <a:pt x="9820596" y="2001611"/>
                  <a:pt x="9821756" y="2002770"/>
                  <a:pt x="9821756" y="2003930"/>
                </a:cubicBezTo>
                <a:cubicBezTo>
                  <a:pt x="9623512" y="2132633"/>
                  <a:pt x="9449614" y="2232348"/>
                  <a:pt x="9366143" y="2489752"/>
                </a:cubicBezTo>
                <a:cubicBezTo>
                  <a:pt x="9353390" y="2505984"/>
                  <a:pt x="9345275" y="2525696"/>
                  <a:pt x="9342957" y="2548885"/>
                </a:cubicBezTo>
                <a:cubicBezTo>
                  <a:pt x="9342957" y="2551204"/>
                  <a:pt x="9342957" y="2551204"/>
                  <a:pt x="9342957" y="2552364"/>
                </a:cubicBezTo>
                <a:cubicBezTo>
                  <a:pt x="9341797" y="2558162"/>
                  <a:pt x="9340638" y="2563959"/>
                  <a:pt x="9340638" y="2569756"/>
                </a:cubicBezTo>
                <a:cubicBezTo>
                  <a:pt x="9337160" y="2590627"/>
                  <a:pt x="9333682" y="2609179"/>
                  <a:pt x="9336001" y="2628889"/>
                </a:cubicBezTo>
                <a:cubicBezTo>
                  <a:pt x="9336001" y="2628889"/>
                  <a:pt x="9337160" y="2630049"/>
                  <a:pt x="9337160" y="2631208"/>
                </a:cubicBezTo>
                <a:cubicBezTo>
                  <a:pt x="9336001" y="2631208"/>
                  <a:pt x="9336001" y="2631208"/>
                  <a:pt x="9334841" y="2630049"/>
                </a:cubicBezTo>
                <a:cubicBezTo>
                  <a:pt x="9298902" y="2896730"/>
                  <a:pt x="9368462" y="3210949"/>
                  <a:pt x="9310496" y="3471832"/>
                </a:cubicBezTo>
                <a:cubicBezTo>
                  <a:pt x="9569024" y="3119350"/>
                  <a:pt x="9789295" y="2679906"/>
                  <a:pt x="10018840" y="2345977"/>
                </a:cubicBezTo>
                <a:cubicBezTo>
                  <a:pt x="10052460" y="2298438"/>
                  <a:pt x="10082603" y="2256696"/>
                  <a:pt x="10113904" y="2218434"/>
                </a:cubicBezTo>
                <a:cubicBezTo>
                  <a:pt x="10115063" y="2217275"/>
                  <a:pt x="10116223" y="2216115"/>
                  <a:pt x="10117382" y="2214956"/>
                </a:cubicBezTo>
                <a:cubicBezTo>
                  <a:pt x="10128975" y="2201041"/>
                  <a:pt x="10139409" y="2187128"/>
                  <a:pt x="10151002" y="2173214"/>
                </a:cubicBezTo>
                <a:cubicBezTo>
                  <a:pt x="10151002" y="2173214"/>
                  <a:pt x="10151002" y="2174373"/>
                  <a:pt x="10149843" y="2174373"/>
                </a:cubicBezTo>
                <a:cubicBezTo>
                  <a:pt x="10304033" y="1994654"/>
                  <a:pt x="10444310" y="1918128"/>
                  <a:pt x="10686608" y="1776672"/>
                </a:cubicBezTo>
                <a:cubicBezTo>
                  <a:pt x="10488364" y="2007409"/>
                  <a:pt x="10294758" y="2090891"/>
                  <a:pt x="10072169" y="2502506"/>
                </a:cubicBezTo>
                <a:cubicBezTo>
                  <a:pt x="10228677" y="2384240"/>
                  <a:pt x="10342290" y="2330904"/>
                  <a:pt x="10521985" y="2289162"/>
                </a:cubicBezTo>
                <a:cubicBezTo>
                  <a:pt x="10635598" y="2261335"/>
                  <a:pt x="10765442" y="2279886"/>
                  <a:pt x="10883692" y="2264813"/>
                </a:cubicBezTo>
                <a:cubicBezTo>
                  <a:pt x="10511551" y="2370326"/>
                  <a:pt x="10336494" y="2402791"/>
                  <a:pt x="10017681" y="2751794"/>
                </a:cubicBezTo>
                <a:cubicBezTo>
                  <a:pt x="9844942" y="2939630"/>
                  <a:pt x="9705824" y="3230659"/>
                  <a:pt x="9594529" y="3457917"/>
                </a:cubicBezTo>
                <a:cubicBezTo>
                  <a:pt x="10188101" y="3084565"/>
                  <a:pt x="10760804" y="2668312"/>
                  <a:pt x="11419298" y="2638166"/>
                </a:cubicBezTo>
                <a:cubicBezTo>
                  <a:pt x="11157292" y="2697299"/>
                  <a:pt x="10937021" y="2737881"/>
                  <a:pt x="10773557" y="2896730"/>
                </a:cubicBezTo>
                <a:cubicBezTo>
                  <a:pt x="10867462" y="2902527"/>
                  <a:pt x="10943977" y="2916441"/>
                  <a:pt x="11018173" y="2941949"/>
                </a:cubicBezTo>
                <a:lnTo>
                  <a:pt x="11018173" y="2940790"/>
                </a:lnTo>
                <a:cubicBezTo>
                  <a:pt x="11044838" y="2958181"/>
                  <a:pt x="11079617" y="2967458"/>
                  <a:pt x="11107441" y="2980212"/>
                </a:cubicBezTo>
                <a:cubicBezTo>
                  <a:pt x="11128309" y="2990648"/>
                  <a:pt x="11150336" y="3001083"/>
                  <a:pt x="11171204" y="3009198"/>
                </a:cubicBezTo>
                <a:cubicBezTo>
                  <a:pt x="11171204" y="3010359"/>
                  <a:pt x="11171204" y="3011517"/>
                  <a:pt x="11171204" y="3012678"/>
                </a:cubicBezTo>
                <a:cubicBezTo>
                  <a:pt x="11196709" y="3026591"/>
                  <a:pt x="11223373" y="3041665"/>
                  <a:pt x="11251197" y="3059056"/>
                </a:cubicBezTo>
                <a:cubicBezTo>
                  <a:pt x="11224532" y="3048621"/>
                  <a:pt x="11195549" y="3040505"/>
                  <a:pt x="11165407" y="3032388"/>
                </a:cubicBezTo>
                <a:cubicBezTo>
                  <a:pt x="11122512" y="3014997"/>
                  <a:pt x="11073821" y="3009198"/>
                  <a:pt x="11028607" y="3002242"/>
                </a:cubicBezTo>
                <a:cubicBezTo>
                  <a:pt x="11007740" y="2999923"/>
                  <a:pt x="10981075" y="2994126"/>
                  <a:pt x="10954411" y="2994126"/>
                </a:cubicBezTo>
                <a:cubicBezTo>
                  <a:pt x="10806018" y="2976733"/>
                  <a:pt x="10673856" y="2977893"/>
                  <a:pt x="10647191" y="2989488"/>
                </a:cubicBezTo>
                <a:cubicBezTo>
                  <a:pt x="10380548" y="3107754"/>
                  <a:pt x="10299395" y="3202832"/>
                  <a:pt x="10048982" y="3355883"/>
                </a:cubicBezTo>
                <a:cubicBezTo>
                  <a:pt x="10270412" y="3410378"/>
                  <a:pt x="10386344" y="3426612"/>
                  <a:pt x="10585747" y="3496181"/>
                </a:cubicBezTo>
                <a:cubicBezTo>
                  <a:pt x="10610093" y="3514732"/>
                  <a:pt x="10639076" y="3528646"/>
                  <a:pt x="10672696" y="3535602"/>
                </a:cubicBezTo>
                <a:cubicBezTo>
                  <a:pt x="10693564" y="3540241"/>
                  <a:pt x="10717910" y="3551836"/>
                  <a:pt x="10739937" y="3558792"/>
                </a:cubicBezTo>
                <a:cubicBezTo>
                  <a:pt x="10745733" y="3562270"/>
                  <a:pt x="10750371" y="3564589"/>
                  <a:pt x="10756167" y="3566909"/>
                </a:cubicBezTo>
                <a:cubicBezTo>
                  <a:pt x="10795584" y="3587780"/>
                  <a:pt x="10835001" y="3617926"/>
                  <a:pt x="10877896" y="3638797"/>
                </a:cubicBezTo>
                <a:cubicBezTo>
                  <a:pt x="10897604" y="3655029"/>
                  <a:pt x="10916153" y="3671262"/>
                  <a:pt x="10932384" y="3689814"/>
                </a:cubicBezTo>
                <a:cubicBezTo>
                  <a:pt x="10935862" y="3694452"/>
                  <a:pt x="10938180" y="3696771"/>
                  <a:pt x="10940499" y="3700249"/>
                </a:cubicBezTo>
                <a:cubicBezTo>
                  <a:pt x="10947455" y="3710684"/>
                  <a:pt x="10955570" y="3719960"/>
                  <a:pt x="10957889" y="3723439"/>
                </a:cubicBezTo>
                <a:cubicBezTo>
                  <a:pt x="10975279" y="3754744"/>
                  <a:pt x="10994987" y="3784890"/>
                  <a:pt x="11017014" y="3813877"/>
                </a:cubicBezTo>
                <a:cubicBezTo>
                  <a:pt x="11018173" y="3817357"/>
                  <a:pt x="11020492" y="3819676"/>
                  <a:pt x="11022811" y="3823154"/>
                </a:cubicBezTo>
                <a:cubicBezTo>
                  <a:pt x="10925428" y="3753585"/>
                  <a:pt x="10825726" y="3695611"/>
                  <a:pt x="10716750" y="3659667"/>
                </a:cubicBezTo>
                <a:cubicBezTo>
                  <a:pt x="10712113" y="3656188"/>
                  <a:pt x="10705157" y="3652710"/>
                  <a:pt x="10698201" y="3651551"/>
                </a:cubicBezTo>
                <a:cubicBezTo>
                  <a:pt x="10686608" y="3645754"/>
                  <a:pt x="10675015" y="3642274"/>
                  <a:pt x="10664581" y="3639955"/>
                </a:cubicBezTo>
                <a:cubicBezTo>
                  <a:pt x="10664581" y="3639955"/>
                  <a:pt x="10664581" y="3639955"/>
                  <a:pt x="10665740" y="3639955"/>
                </a:cubicBezTo>
                <a:cubicBezTo>
                  <a:pt x="10559083" y="3597055"/>
                  <a:pt x="10447788" y="3565749"/>
                  <a:pt x="10329538" y="3542560"/>
                </a:cubicBezTo>
                <a:cubicBezTo>
                  <a:pt x="10315626" y="3535602"/>
                  <a:pt x="10299395" y="3530965"/>
                  <a:pt x="10279687" y="3528646"/>
                </a:cubicBezTo>
                <a:cubicBezTo>
                  <a:pt x="10251863" y="3524008"/>
                  <a:pt x="10222880" y="3518211"/>
                  <a:pt x="10195057" y="3513572"/>
                </a:cubicBezTo>
                <a:cubicBezTo>
                  <a:pt x="10193897" y="3513572"/>
                  <a:pt x="10192738" y="3512413"/>
                  <a:pt x="10191579" y="3512413"/>
                </a:cubicBezTo>
                <a:cubicBezTo>
                  <a:pt x="10185782" y="3511253"/>
                  <a:pt x="10179985" y="3510094"/>
                  <a:pt x="10173029" y="3508934"/>
                </a:cubicBezTo>
                <a:cubicBezTo>
                  <a:pt x="10112745" y="3488064"/>
                  <a:pt x="10047823" y="3481107"/>
                  <a:pt x="9987538" y="3496181"/>
                </a:cubicBezTo>
                <a:cubicBezTo>
                  <a:pt x="9937688" y="3493862"/>
                  <a:pt x="9886678" y="3507775"/>
                  <a:pt x="9839145" y="3527486"/>
                </a:cubicBezTo>
                <a:cubicBezTo>
                  <a:pt x="9557431" y="3598215"/>
                  <a:pt x="9393967" y="3838226"/>
                  <a:pt x="9256008" y="4128097"/>
                </a:cubicBezTo>
                <a:cubicBezTo>
                  <a:pt x="9210794" y="4161721"/>
                  <a:pt x="9174855" y="4210420"/>
                  <a:pt x="9160943" y="4269554"/>
                </a:cubicBezTo>
                <a:cubicBezTo>
                  <a:pt x="9147032" y="4327528"/>
                  <a:pt x="9128482" y="4384342"/>
                  <a:pt x="9106455" y="4439997"/>
                </a:cubicBezTo>
                <a:cubicBezTo>
                  <a:pt x="9105296" y="4443475"/>
                  <a:pt x="9104137" y="4444634"/>
                  <a:pt x="9102977" y="4448113"/>
                </a:cubicBezTo>
                <a:cubicBezTo>
                  <a:pt x="9097181" y="4455070"/>
                  <a:pt x="9092544" y="4473622"/>
                  <a:pt x="9087906" y="4481738"/>
                </a:cubicBezTo>
                <a:cubicBezTo>
                  <a:pt x="9073994" y="4514203"/>
                  <a:pt x="9057764" y="4546669"/>
                  <a:pt x="9041534" y="4577975"/>
                </a:cubicBezTo>
                <a:cubicBezTo>
                  <a:pt x="8998639" y="4664936"/>
                  <a:pt x="8952266" y="4748419"/>
                  <a:pt x="8905893" y="4833061"/>
                </a:cubicBezTo>
                <a:cubicBezTo>
                  <a:pt x="8874591" y="4879440"/>
                  <a:pt x="8851405" y="4929297"/>
                  <a:pt x="8831697" y="4982634"/>
                </a:cubicBezTo>
                <a:cubicBezTo>
                  <a:pt x="8830537" y="4986112"/>
                  <a:pt x="8828219" y="4990749"/>
                  <a:pt x="8827059" y="4995387"/>
                </a:cubicBezTo>
                <a:cubicBezTo>
                  <a:pt x="8815466" y="5020896"/>
                  <a:pt x="8801554" y="5045245"/>
                  <a:pt x="8789961" y="5069595"/>
                </a:cubicBezTo>
                <a:cubicBezTo>
                  <a:pt x="8759819" y="5119452"/>
                  <a:pt x="8729677" y="5168150"/>
                  <a:pt x="8707649" y="5222645"/>
                </a:cubicBezTo>
                <a:cubicBezTo>
                  <a:pt x="8703012" y="5233081"/>
                  <a:pt x="8701853" y="5243516"/>
                  <a:pt x="8703012" y="5255111"/>
                </a:cubicBezTo>
                <a:lnTo>
                  <a:pt x="8636635" y="5415484"/>
                </a:lnTo>
                <a:lnTo>
                  <a:pt x="8210356" y="5687710"/>
                </a:lnTo>
                <a:lnTo>
                  <a:pt x="8209142" y="5678466"/>
                </a:lnTo>
                <a:cubicBezTo>
                  <a:pt x="8202766" y="5640348"/>
                  <a:pt x="8194651" y="5602375"/>
                  <a:pt x="8190593" y="5563533"/>
                </a:cubicBezTo>
                <a:cubicBezTo>
                  <a:pt x="8189434" y="5553098"/>
                  <a:pt x="8187115" y="5542662"/>
                  <a:pt x="8183637" y="5533386"/>
                </a:cubicBezTo>
                <a:cubicBezTo>
                  <a:pt x="8182478" y="5520632"/>
                  <a:pt x="8181318" y="5509037"/>
                  <a:pt x="8180159" y="5496283"/>
                </a:cubicBezTo>
                <a:cubicBezTo>
                  <a:pt x="8066546" y="5259749"/>
                  <a:pt x="7737299" y="5282939"/>
                  <a:pt x="7569198" y="5069595"/>
                </a:cubicBezTo>
                <a:cubicBezTo>
                  <a:pt x="7558764" y="5046404"/>
                  <a:pt x="7548330" y="5023215"/>
                  <a:pt x="7534418" y="5002345"/>
                </a:cubicBezTo>
                <a:cubicBezTo>
                  <a:pt x="7527462" y="4993068"/>
                  <a:pt x="7520506" y="4984952"/>
                  <a:pt x="7513550" y="4974517"/>
                </a:cubicBezTo>
                <a:cubicBezTo>
                  <a:pt x="7478770" y="4887556"/>
                  <a:pt x="7478770" y="4791319"/>
                  <a:pt x="7486886" y="4699721"/>
                </a:cubicBezTo>
                <a:cubicBezTo>
                  <a:pt x="7493842" y="4676531"/>
                  <a:pt x="7497320" y="4651022"/>
                  <a:pt x="7496160" y="4626673"/>
                </a:cubicBezTo>
                <a:cubicBezTo>
                  <a:pt x="7496160" y="4624354"/>
                  <a:pt x="7496160" y="4622035"/>
                  <a:pt x="7496160" y="4619716"/>
                </a:cubicBezTo>
                <a:cubicBezTo>
                  <a:pt x="7498479" y="4591888"/>
                  <a:pt x="7501957" y="4565220"/>
                  <a:pt x="7504276" y="4538552"/>
                </a:cubicBezTo>
                <a:cubicBezTo>
                  <a:pt x="7510072" y="4517682"/>
                  <a:pt x="7512391" y="4494493"/>
                  <a:pt x="7511232" y="4471303"/>
                </a:cubicBezTo>
                <a:cubicBezTo>
                  <a:pt x="7510072" y="4433040"/>
                  <a:pt x="7500798" y="4398256"/>
                  <a:pt x="7486886" y="4365790"/>
                </a:cubicBezTo>
                <a:cubicBezTo>
                  <a:pt x="7488046" y="4365790"/>
                  <a:pt x="7489204" y="4364630"/>
                  <a:pt x="7490364" y="4363471"/>
                </a:cubicBezTo>
                <a:cubicBezTo>
                  <a:pt x="7476452" y="4325209"/>
                  <a:pt x="7452106" y="4291583"/>
                  <a:pt x="7412690" y="4264915"/>
                </a:cubicBezTo>
                <a:cubicBezTo>
                  <a:pt x="7411530" y="4263756"/>
                  <a:pt x="7410371" y="4263756"/>
                  <a:pt x="7409212" y="4262596"/>
                </a:cubicBezTo>
                <a:cubicBezTo>
                  <a:pt x="7374432" y="4233609"/>
                  <a:pt x="7332696" y="4215057"/>
                  <a:pt x="7286324" y="4208101"/>
                </a:cubicBezTo>
                <a:cubicBezTo>
                  <a:pt x="7206330" y="4183752"/>
                  <a:pt x="7113585" y="4173317"/>
                  <a:pt x="7017362" y="4169838"/>
                </a:cubicBezTo>
                <a:cubicBezTo>
                  <a:pt x="7017362" y="4169838"/>
                  <a:pt x="7017362" y="4169838"/>
                  <a:pt x="7017362" y="4170998"/>
                </a:cubicBezTo>
                <a:cubicBezTo>
                  <a:pt x="7010406" y="4169838"/>
                  <a:pt x="7004609" y="4169838"/>
                  <a:pt x="6997653" y="4169838"/>
                </a:cubicBezTo>
                <a:cubicBezTo>
                  <a:pt x="6995334" y="4169838"/>
                  <a:pt x="6991856" y="4168679"/>
                  <a:pt x="6989538" y="4168679"/>
                </a:cubicBezTo>
                <a:cubicBezTo>
                  <a:pt x="6980264" y="4168679"/>
                  <a:pt x="6972148" y="4169838"/>
                  <a:pt x="6962874" y="4170998"/>
                </a:cubicBezTo>
                <a:cubicBezTo>
                  <a:pt x="6960555" y="4169838"/>
                  <a:pt x="6959396" y="4169838"/>
                  <a:pt x="6957077" y="4169838"/>
                </a:cubicBezTo>
                <a:cubicBezTo>
                  <a:pt x="6955918" y="4169838"/>
                  <a:pt x="6955918" y="4169838"/>
                  <a:pt x="6955918" y="4168679"/>
                </a:cubicBezTo>
                <a:cubicBezTo>
                  <a:pt x="6878243" y="4168679"/>
                  <a:pt x="6797091" y="4173317"/>
                  <a:pt x="6721735" y="4177955"/>
                </a:cubicBezTo>
                <a:cubicBezTo>
                  <a:pt x="6721735" y="4180274"/>
                  <a:pt x="6721735" y="4183752"/>
                  <a:pt x="6722894" y="4186070"/>
                </a:cubicBezTo>
                <a:cubicBezTo>
                  <a:pt x="6722894" y="4187230"/>
                  <a:pt x="6722894" y="4187230"/>
                  <a:pt x="6722894" y="4188389"/>
                </a:cubicBezTo>
                <a:cubicBezTo>
                  <a:pt x="6717098" y="4188389"/>
                  <a:pt x="6711301" y="4188389"/>
                  <a:pt x="6705504" y="4187230"/>
                </a:cubicBezTo>
                <a:cubicBezTo>
                  <a:pt x="6704345" y="4184911"/>
                  <a:pt x="6704345" y="4182592"/>
                  <a:pt x="6704345" y="4179114"/>
                </a:cubicBezTo>
                <a:cubicBezTo>
                  <a:pt x="6682318" y="4180274"/>
                  <a:pt x="6660291" y="4182592"/>
                  <a:pt x="6639424" y="4184911"/>
                </a:cubicBezTo>
                <a:cubicBezTo>
                  <a:pt x="6641742" y="4186070"/>
                  <a:pt x="6644060" y="4187230"/>
                  <a:pt x="6647538" y="4189549"/>
                </a:cubicBezTo>
                <a:cubicBezTo>
                  <a:pt x="6638264" y="4190708"/>
                  <a:pt x="6628990" y="4191868"/>
                  <a:pt x="6619715" y="4193027"/>
                </a:cubicBezTo>
                <a:cubicBezTo>
                  <a:pt x="6617396" y="4191868"/>
                  <a:pt x="6616237" y="4190708"/>
                  <a:pt x="6615078" y="4189549"/>
                </a:cubicBezTo>
                <a:cubicBezTo>
                  <a:pt x="6612759" y="4188389"/>
                  <a:pt x="6611600" y="4187230"/>
                  <a:pt x="6610440" y="4187230"/>
                </a:cubicBezTo>
                <a:cubicBezTo>
                  <a:pt x="6533925" y="4193027"/>
                  <a:pt x="6464366" y="4199985"/>
                  <a:pt x="6407560" y="4202304"/>
                </a:cubicBezTo>
                <a:cubicBezTo>
                  <a:pt x="6094543" y="4219696"/>
                  <a:pt x="5556619" y="4331006"/>
                  <a:pt x="5415182" y="4415647"/>
                </a:cubicBezTo>
                <a:cubicBezTo>
                  <a:pt x="5272586" y="4500290"/>
                  <a:pt x="5190274" y="4647544"/>
                  <a:pt x="5097528" y="4758854"/>
                </a:cubicBezTo>
                <a:cubicBezTo>
                  <a:pt x="5065068" y="4779725"/>
                  <a:pt x="5037244" y="4806393"/>
                  <a:pt x="5017535" y="4838858"/>
                </a:cubicBezTo>
                <a:cubicBezTo>
                  <a:pt x="5002464" y="4850453"/>
                  <a:pt x="4987393" y="4860888"/>
                  <a:pt x="4971162" y="4870164"/>
                </a:cubicBezTo>
                <a:cubicBezTo>
                  <a:pt x="4952614" y="4873642"/>
                  <a:pt x="4936383" y="4884078"/>
                  <a:pt x="4924790" y="4895673"/>
                </a:cubicBezTo>
                <a:cubicBezTo>
                  <a:pt x="4923630" y="4896832"/>
                  <a:pt x="4921312" y="4896832"/>
                  <a:pt x="4918993" y="4896832"/>
                </a:cubicBezTo>
                <a:cubicBezTo>
                  <a:pt x="4924790" y="4885237"/>
                  <a:pt x="4928268" y="4874802"/>
                  <a:pt x="4931746" y="4862047"/>
                </a:cubicBezTo>
                <a:cubicBezTo>
                  <a:pt x="4989712" y="4814508"/>
                  <a:pt x="5041881" y="4739142"/>
                  <a:pt x="5078979" y="4654501"/>
                </a:cubicBezTo>
                <a:cubicBezTo>
                  <a:pt x="5087094" y="4642906"/>
                  <a:pt x="5092891" y="4630152"/>
                  <a:pt x="5094050" y="4615078"/>
                </a:cubicBezTo>
                <a:cubicBezTo>
                  <a:pt x="5120714" y="4544350"/>
                  <a:pt x="5136945" y="4471303"/>
                  <a:pt x="5134626" y="4406372"/>
                </a:cubicBezTo>
                <a:cubicBezTo>
                  <a:pt x="5083616" y="4414488"/>
                  <a:pt x="5038403" y="4422605"/>
                  <a:pt x="4994349" y="4430721"/>
                </a:cubicBezTo>
                <a:cubicBezTo>
                  <a:pt x="4987393" y="4430721"/>
                  <a:pt x="4980437" y="4430721"/>
                  <a:pt x="4973481" y="4431881"/>
                </a:cubicBezTo>
                <a:cubicBezTo>
                  <a:pt x="4967684" y="4433040"/>
                  <a:pt x="4961888" y="4435359"/>
                  <a:pt x="4956092" y="4437678"/>
                </a:cubicBezTo>
                <a:cubicBezTo>
                  <a:pt x="4738139" y="4478260"/>
                  <a:pt x="4588587" y="4518842"/>
                  <a:pt x="4353245" y="4596527"/>
                </a:cubicBezTo>
                <a:cubicBezTo>
                  <a:pt x="4289483" y="4617397"/>
                  <a:pt x="4218764" y="4622035"/>
                  <a:pt x="4143409" y="4619716"/>
                </a:cubicBezTo>
                <a:cubicBezTo>
                  <a:pt x="4129497" y="4616237"/>
                  <a:pt x="4115585" y="4615078"/>
                  <a:pt x="4099355" y="4615078"/>
                </a:cubicBezTo>
                <a:cubicBezTo>
                  <a:pt x="4090080" y="4615078"/>
                  <a:pt x="4079646" y="4615078"/>
                  <a:pt x="4069212" y="4613919"/>
                </a:cubicBezTo>
                <a:cubicBezTo>
                  <a:pt x="3923138" y="4600005"/>
                  <a:pt x="3766630" y="4566380"/>
                  <a:pt x="3614759" y="4562901"/>
                </a:cubicBezTo>
                <a:cubicBezTo>
                  <a:pt x="3615918" y="4559423"/>
                  <a:pt x="3618237" y="4555945"/>
                  <a:pt x="3619397" y="4552467"/>
                </a:cubicBezTo>
                <a:cubicBezTo>
                  <a:pt x="3758515" y="4524639"/>
                  <a:pt x="3890677" y="4542031"/>
                  <a:pt x="4020521" y="4547829"/>
                </a:cubicBezTo>
                <a:cubicBezTo>
                  <a:pt x="4040229" y="4552467"/>
                  <a:pt x="4059938" y="4553626"/>
                  <a:pt x="4080806" y="4552467"/>
                </a:cubicBezTo>
                <a:cubicBezTo>
                  <a:pt x="4083124" y="4551307"/>
                  <a:pt x="4087762" y="4551307"/>
                  <a:pt x="4091239" y="4550148"/>
                </a:cubicBezTo>
                <a:cubicBezTo>
                  <a:pt x="4109789" y="4552467"/>
                  <a:pt x="4128337" y="4551307"/>
                  <a:pt x="4145728" y="4548988"/>
                </a:cubicBezTo>
                <a:cubicBezTo>
                  <a:pt x="4217605" y="4544350"/>
                  <a:pt x="4289483" y="4531596"/>
                  <a:pt x="4362520" y="4499131"/>
                </a:cubicBezTo>
                <a:cubicBezTo>
                  <a:pt x="4660466" y="4366949"/>
                  <a:pt x="5015216" y="4263756"/>
                  <a:pt x="5351419" y="4248683"/>
                </a:cubicBezTo>
                <a:cubicBezTo>
                  <a:pt x="5336348" y="4216217"/>
                  <a:pt x="5274904" y="4199985"/>
                  <a:pt x="5204186" y="4188389"/>
                </a:cubicBezTo>
                <a:cubicBezTo>
                  <a:pt x="4942180" y="4147808"/>
                  <a:pt x="4826248" y="4126938"/>
                  <a:pt x="4614093" y="4169838"/>
                </a:cubicBezTo>
                <a:cubicBezTo>
                  <a:pt x="4621048" y="4166359"/>
                  <a:pt x="4626845" y="4161721"/>
                  <a:pt x="4632641" y="4155924"/>
                </a:cubicBezTo>
                <a:cubicBezTo>
                  <a:pt x="4818132" y="4074761"/>
                  <a:pt x="5123034" y="4109545"/>
                  <a:pt x="5329392" y="4148968"/>
                </a:cubicBezTo>
                <a:cubicBezTo>
                  <a:pt x="5365331" y="4162881"/>
                  <a:pt x="5402430" y="4167519"/>
                  <a:pt x="5438368" y="4165200"/>
                </a:cubicBezTo>
                <a:cubicBezTo>
                  <a:pt x="5438368" y="4166359"/>
                  <a:pt x="5438368" y="4166359"/>
                  <a:pt x="5438368" y="4166359"/>
                </a:cubicBezTo>
                <a:cubicBezTo>
                  <a:pt x="5441846" y="4168679"/>
                  <a:pt x="5444165" y="4170998"/>
                  <a:pt x="5446484" y="4173317"/>
                </a:cubicBezTo>
                <a:cubicBezTo>
                  <a:pt x="5509086" y="4187230"/>
                  <a:pt x="5547344" y="4197666"/>
                  <a:pt x="5547344" y="4197666"/>
                </a:cubicBezTo>
                <a:cubicBezTo>
                  <a:pt x="5547344" y="4197666"/>
                  <a:pt x="5773412" y="4119981"/>
                  <a:pt x="6060923" y="4038816"/>
                </a:cubicBezTo>
                <a:cubicBezTo>
                  <a:pt x="6127004" y="4023744"/>
                  <a:pt x="6194244" y="4010989"/>
                  <a:pt x="6260326" y="3999395"/>
                </a:cubicBezTo>
                <a:cubicBezTo>
                  <a:pt x="6299742" y="3992437"/>
                  <a:pt x="6338000" y="3986640"/>
                  <a:pt x="6377417" y="3980843"/>
                </a:cubicBezTo>
                <a:cubicBezTo>
                  <a:pt x="6393648" y="3978524"/>
                  <a:pt x="6408718" y="3976205"/>
                  <a:pt x="6423790" y="3973886"/>
                </a:cubicBezTo>
                <a:cubicBezTo>
                  <a:pt x="6428427" y="3973886"/>
                  <a:pt x="6436542" y="3972727"/>
                  <a:pt x="6444658" y="3971567"/>
                </a:cubicBezTo>
                <a:cubicBezTo>
                  <a:pt x="6525810" y="3962292"/>
                  <a:pt x="6606962" y="3953016"/>
                  <a:pt x="6688114" y="3944899"/>
                </a:cubicBezTo>
                <a:cubicBezTo>
                  <a:pt x="6705504" y="3943160"/>
                  <a:pt x="6722894" y="3940261"/>
                  <a:pt x="6739849" y="3936058"/>
                </a:cubicBezTo>
                <a:lnTo>
                  <a:pt x="6788866" y="3919428"/>
                </a:lnTo>
                <a:lnTo>
                  <a:pt x="6820277" y="3920550"/>
                </a:lnTo>
                <a:cubicBezTo>
                  <a:pt x="6903748" y="3924029"/>
                  <a:pt x="6984900" y="3933304"/>
                  <a:pt x="7067212" y="3929826"/>
                </a:cubicBezTo>
                <a:cubicBezTo>
                  <a:pt x="7146046" y="3926348"/>
                  <a:pt x="7223720" y="3915912"/>
                  <a:pt x="7301395" y="3912433"/>
                </a:cubicBezTo>
                <a:cubicBezTo>
                  <a:pt x="7323422" y="3910114"/>
                  <a:pt x="7344290" y="3910114"/>
                  <a:pt x="7365158" y="3910114"/>
                </a:cubicBezTo>
                <a:cubicBezTo>
                  <a:pt x="7367476" y="3910114"/>
                  <a:pt x="7367476" y="3910114"/>
                  <a:pt x="7368636" y="3910114"/>
                </a:cubicBezTo>
                <a:cubicBezTo>
                  <a:pt x="7369794" y="3911274"/>
                  <a:pt x="7370954" y="3912433"/>
                  <a:pt x="7370954" y="3913593"/>
                </a:cubicBezTo>
                <a:cubicBezTo>
                  <a:pt x="7372114" y="3915912"/>
                  <a:pt x="7373272" y="3915912"/>
                  <a:pt x="7373272" y="3917072"/>
                </a:cubicBezTo>
                <a:cubicBezTo>
                  <a:pt x="7380228" y="3918231"/>
                  <a:pt x="7388344" y="3920550"/>
                  <a:pt x="7396459" y="3922869"/>
                </a:cubicBezTo>
                <a:cubicBezTo>
                  <a:pt x="7396459" y="3921710"/>
                  <a:pt x="7396459" y="3920550"/>
                  <a:pt x="7396459" y="3919391"/>
                </a:cubicBezTo>
                <a:cubicBezTo>
                  <a:pt x="7396459" y="3918231"/>
                  <a:pt x="7396459" y="3917072"/>
                  <a:pt x="7396459" y="3917072"/>
                </a:cubicBezTo>
                <a:cubicBezTo>
                  <a:pt x="7403415" y="3918231"/>
                  <a:pt x="7409212" y="3920550"/>
                  <a:pt x="7417327" y="3924029"/>
                </a:cubicBezTo>
                <a:cubicBezTo>
                  <a:pt x="7417327" y="3924029"/>
                  <a:pt x="7417327" y="3924029"/>
                  <a:pt x="7417327" y="3925188"/>
                </a:cubicBezTo>
                <a:cubicBezTo>
                  <a:pt x="7417327" y="3926348"/>
                  <a:pt x="7417327" y="3927507"/>
                  <a:pt x="7417327" y="3928667"/>
                </a:cubicBezTo>
                <a:cubicBezTo>
                  <a:pt x="7504276" y="3954175"/>
                  <a:pt x="7656146" y="4015628"/>
                  <a:pt x="7753530" y="4140851"/>
                </a:cubicBezTo>
                <a:cubicBezTo>
                  <a:pt x="7755848" y="4145489"/>
                  <a:pt x="7758166" y="4150127"/>
                  <a:pt x="7759326" y="4153606"/>
                </a:cubicBezTo>
                <a:cubicBezTo>
                  <a:pt x="7757008" y="4150127"/>
                  <a:pt x="7755848" y="4150127"/>
                  <a:pt x="7762804" y="4166359"/>
                </a:cubicBezTo>
                <a:cubicBezTo>
                  <a:pt x="7767442" y="4180274"/>
                  <a:pt x="7773238" y="4196506"/>
                  <a:pt x="7777875" y="4210420"/>
                </a:cubicBezTo>
                <a:cubicBezTo>
                  <a:pt x="7787150" y="4237088"/>
                  <a:pt x="7795265" y="4263756"/>
                  <a:pt x="7802221" y="4290424"/>
                </a:cubicBezTo>
                <a:cubicBezTo>
                  <a:pt x="7809177" y="4314773"/>
                  <a:pt x="7814974" y="4337962"/>
                  <a:pt x="7819610" y="4362311"/>
                </a:cubicBezTo>
                <a:cubicBezTo>
                  <a:pt x="7821930" y="4373907"/>
                  <a:pt x="7824248" y="4385501"/>
                  <a:pt x="7825408" y="4395937"/>
                </a:cubicBezTo>
                <a:cubicBezTo>
                  <a:pt x="7828885" y="4456230"/>
                  <a:pt x="7832363" y="4515363"/>
                  <a:pt x="7830044" y="4575656"/>
                </a:cubicBezTo>
                <a:cubicBezTo>
                  <a:pt x="7830044" y="4577975"/>
                  <a:pt x="7830044" y="4580294"/>
                  <a:pt x="7830044" y="4582613"/>
                </a:cubicBezTo>
                <a:cubicBezTo>
                  <a:pt x="7813814" y="4777406"/>
                  <a:pt x="7835841" y="4945530"/>
                  <a:pt x="7978438" y="4957125"/>
                </a:cubicBezTo>
                <a:cubicBezTo>
                  <a:pt x="8000464" y="4958284"/>
                  <a:pt x="8024810" y="4961763"/>
                  <a:pt x="8052634" y="4967560"/>
                </a:cubicBezTo>
                <a:cubicBezTo>
                  <a:pt x="8072342" y="4979155"/>
                  <a:pt x="8094370" y="4988431"/>
                  <a:pt x="8117556" y="4994228"/>
                </a:cubicBezTo>
                <a:cubicBezTo>
                  <a:pt x="8127990" y="4996547"/>
                  <a:pt x="8139583" y="4997707"/>
                  <a:pt x="8150017" y="4998866"/>
                </a:cubicBezTo>
                <a:cubicBezTo>
                  <a:pt x="8155814" y="5000026"/>
                  <a:pt x="8159292" y="5001185"/>
                  <a:pt x="8163928" y="5001185"/>
                </a:cubicBezTo>
                <a:cubicBezTo>
                  <a:pt x="8150017" y="5000026"/>
                  <a:pt x="8155814" y="5000026"/>
                  <a:pt x="8166247" y="5002345"/>
                </a:cubicBezTo>
                <a:cubicBezTo>
                  <a:pt x="8173203" y="5004664"/>
                  <a:pt x="8180159" y="5006983"/>
                  <a:pt x="8187115" y="5008142"/>
                </a:cubicBezTo>
                <a:cubicBezTo>
                  <a:pt x="8188274" y="5008142"/>
                  <a:pt x="8190593" y="5009302"/>
                  <a:pt x="8191752" y="5009302"/>
                </a:cubicBezTo>
                <a:cubicBezTo>
                  <a:pt x="8198708" y="5012780"/>
                  <a:pt x="8206824" y="5020896"/>
                  <a:pt x="8192912" y="5008142"/>
                </a:cubicBezTo>
                <a:cubicBezTo>
                  <a:pt x="8219576" y="5031332"/>
                  <a:pt x="8256674" y="5041767"/>
                  <a:pt x="8289135" y="5032491"/>
                </a:cubicBezTo>
                <a:cubicBezTo>
                  <a:pt x="8299569" y="5035970"/>
                  <a:pt x="8305366" y="5038288"/>
                  <a:pt x="8305366" y="5038288"/>
                </a:cubicBezTo>
                <a:cubicBezTo>
                  <a:pt x="8305366" y="5038288"/>
                  <a:pt x="8308844" y="5032491"/>
                  <a:pt x="8314640" y="5020896"/>
                </a:cubicBezTo>
                <a:cubicBezTo>
                  <a:pt x="8320436" y="5017417"/>
                  <a:pt x="8325074" y="5012780"/>
                  <a:pt x="8330870" y="5008142"/>
                </a:cubicBezTo>
                <a:cubicBezTo>
                  <a:pt x="8359854" y="4976836"/>
                  <a:pt x="8383040" y="4939732"/>
                  <a:pt x="8396952" y="4899151"/>
                </a:cubicBezTo>
                <a:cubicBezTo>
                  <a:pt x="8417820" y="4872482"/>
                  <a:pt x="8434050" y="4842336"/>
                  <a:pt x="8444484" y="4807552"/>
                </a:cubicBezTo>
                <a:cubicBezTo>
                  <a:pt x="8463033" y="4748419"/>
                  <a:pt x="8472308" y="4685806"/>
                  <a:pt x="8482741" y="4625514"/>
                </a:cubicBezTo>
                <a:cubicBezTo>
                  <a:pt x="8500131" y="4514203"/>
                  <a:pt x="8515202" y="4400575"/>
                  <a:pt x="8518680" y="4288105"/>
                </a:cubicBezTo>
                <a:cubicBezTo>
                  <a:pt x="8520999" y="4213898"/>
                  <a:pt x="8518680" y="4135053"/>
                  <a:pt x="8501291" y="4059687"/>
                </a:cubicBezTo>
                <a:cubicBezTo>
                  <a:pt x="8488538" y="3930985"/>
                  <a:pt x="8460714" y="3839387"/>
                  <a:pt x="8431731" y="3798805"/>
                </a:cubicBezTo>
                <a:cubicBezTo>
                  <a:pt x="8358694" y="3697930"/>
                  <a:pt x="8299569" y="3690973"/>
                  <a:pt x="8217258" y="3642274"/>
                </a:cubicBezTo>
                <a:cubicBezTo>
                  <a:pt x="8181318" y="3609809"/>
                  <a:pt x="8144220" y="3580822"/>
                  <a:pt x="8104804" y="3554154"/>
                </a:cubicBezTo>
                <a:cubicBezTo>
                  <a:pt x="8039882" y="3491543"/>
                  <a:pt x="7980756" y="3416177"/>
                  <a:pt x="7907719" y="3353564"/>
                </a:cubicBezTo>
                <a:cubicBezTo>
                  <a:pt x="7681652" y="3158771"/>
                  <a:pt x="7492682" y="3002242"/>
                  <a:pt x="7195896" y="3082246"/>
                </a:cubicBezTo>
                <a:cubicBezTo>
                  <a:pt x="7194738" y="3081086"/>
                  <a:pt x="7194738" y="3079927"/>
                  <a:pt x="7194738" y="3078767"/>
                </a:cubicBezTo>
                <a:cubicBezTo>
                  <a:pt x="7194738" y="3077608"/>
                  <a:pt x="7194738" y="3076449"/>
                  <a:pt x="7193578" y="3075289"/>
                </a:cubicBezTo>
                <a:cubicBezTo>
                  <a:pt x="7193578" y="3074130"/>
                  <a:pt x="7194738" y="3072971"/>
                  <a:pt x="7194738" y="3071811"/>
                </a:cubicBezTo>
                <a:cubicBezTo>
                  <a:pt x="7294439" y="3012678"/>
                  <a:pt x="7431238" y="3048621"/>
                  <a:pt x="7522825" y="2972096"/>
                </a:cubicBezTo>
                <a:cubicBezTo>
                  <a:pt x="7514710" y="2936151"/>
                  <a:pt x="7518188" y="2904845"/>
                  <a:pt x="7503116" y="2868902"/>
                </a:cubicBezTo>
                <a:cubicBezTo>
                  <a:pt x="7557604" y="2961661"/>
                  <a:pt x="7614411" y="3013836"/>
                  <a:pt x="7674696" y="3053259"/>
                </a:cubicBezTo>
                <a:cubicBezTo>
                  <a:pt x="7675855" y="3052100"/>
                  <a:pt x="7678174" y="3052100"/>
                  <a:pt x="7680492" y="3050940"/>
                </a:cubicBezTo>
                <a:cubicBezTo>
                  <a:pt x="7685130" y="3055578"/>
                  <a:pt x="7689767" y="3060216"/>
                  <a:pt x="7695564" y="3064853"/>
                </a:cubicBezTo>
                <a:cubicBezTo>
                  <a:pt x="7694404" y="3064853"/>
                  <a:pt x="7693245" y="3064853"/>
                  <a:pt x="7692086" y="3064853"/>
                </a:cubicBezTo>
                <a:cubicBezTo>
                  <a:pt x="7695564" y="3066014"/>
                  <a:pt x="7696723" y="3067173"/>
                  <a:pt x="7700200" y="3069492"/>
                </a:cubicBezTo>
                <a:cubicBezTo>
                  <a:pt x="7755848" y="3115871"/>
                  <a:pt x="7820770" y="3151815"/>
                  <a:pt x="7879896" y="3193556"/>
                </a:cubicBezTo>
                <a:cubicBezTo>
                  <a:pt x="7944817" y="3239936"/>
                  <a:pt x="8002783" y="3296750"/>
                  <a:pt x="8064227" y="3345448"/>
                </a:cubicBezTo>
                <a:cubicBezTo>
                  <a:pt x="8123352" y="3424293"/>
                  <a:pt x="8160450" y="3497340"/>
                  <a:pt x="8234647" y="3543719"/>
                </a:cubicBezTo>
                <a:cubicBezTo>
                  <a:pt x="8233488" y="3542560"/>
                  <a:pt x="8233488" y="3540241"/>
                  <a:pt x="8231169" y="3539081"/>
                </a:cubicBezTo>
                <a:cubicBezTo>
                  <a:pt x="8242762" y="3548357"/>
                  <a:pt x="8255515" y="3555314"/>
                  <a:pt x="8269426" y="3559951"/>
                </a:cubicBezTo>
                <a:cubicBezTo>
                  <a:pt x="8270586" y="3561112"/>
                  <a:pt x="8270586" y="3562270"/>
                  <a:pt x="8271746" y="3563430"/>
                </a:cubicBezTo>
                <a:cubicBezTo>
                  <a:pt x="8301888" y="3577344"/>
                  <a:pt x="8337826" y="3586619"/>
                  <a:pt x="8380722" y="3591258"/>
                </a:cubicBezTo>
                <a:cubicBezTo>
                  <a:pt x="8325074" y="3446323"/>
                  <a:pt x="8313481" y="3438207"/>
                  <a:pt x="8249718" y="3308344"/>
                </a:cubicBezTo>
                <a:cubicBezTo>
                  <a:pt x="8220735" y="3250371"/>
                  <a:pt x="8217258" y="3181961"/>
                  <a:pt x="8173203" y="3019635"/>
                </a:cubicBezTo>
                <a:cubicBezTo>
                  <a:pt x="8112918" y="2794695"/>
                  <a:pt x="7835841" y="2766868"/>
                  <a:pt x="7680492" y="2743678"/>
                </a:cubicBezTo>
                <a:cubicBezTo>
                  <a:pt x="7476452" y="2715851"/>
                  <a:pt x="7326900" y="2718170"/>
                  <a:pt x="7114744" y="2725126"/>
                </a:cubicBezTo>
                <a:cubicBezTo>
                  <a:pt x="6936209" y="2732084"/>
                  <a:pt x="6766948" y="2797014"/>
                  <a:pt x="6609281" y="2882815"/>
                </a:cubicBezTo>
                <a:cubicBezTo>
                  <a:pt x="6611600" y="2885134"/>
                  <a:pt x="6613918" y="2887454"/>
                  <a:pt x="6616237" y="2890932"/>
                </a:cubicBezTo>
                <a:cubicBezTo>
                  <a:pt x="6613918" y="2890932"/>
                  <a:pt x="6612759" y="2892092"/>
                  <a:pt x="6610440" y="2892092"/>
                </a:cubicBezTo>
                <a:cubicBezTo>
                  <a:pt x="6609281" y="2889773"/>
                  <a:pt x="6608122" y="2886294"/>
                  <a:pt x="6605803" y="2885134"/>
                </a:cubicBezTo>
                <a:cubicBezTo>
                  <a:pt x="6587254" y="2895570"/>
                  <a:pt x="6568705" y="2906005"/>
                  <a:pt x="6550156" y="2916441"/>
                </a:cubicBezTo>
                <a:cubicBezTo>
                  <a:pt x="6522332" y="2929195"/>
                  <a:pt x="6495668" y="2944268"/>
                  <a:pt x="6470162" y="2961661"/>
                </a:cubicBezTo>
                <a:cubicBezTo>
                  <a:pt x="6463206" y="2967458"/>
                  <a:pt x="6453932" y="2973255"/>
                  <a:pt x="6446976" y="2979052"/>
                </a:cubicBezTo>
                <a:cubicBezTo>
                  <a:pt x="6435383" y="2986010"/>
                  <a:pt x="6424949" y="2994126"/>
                  <a:pt x="6413356" y="3001083"/>
                </a:cubicBezTo>
                <a:cubicBezTo>
                  <a:pt x="6413356" y="2997604"/>
                  <a:pt x="6413356" y="2995285"/>
                  <a:pt x="6413356" y="2991807"/>
                </a:cubicBezTo>
                <a:cubicBezTo>
                  <a:pt x="6528128" y="2899048"/>
                  <a:pt x="6631308" y="2797014"/>
                  <a:pt x="6733328" y="2748316"/>
                </a:cubicBezTo>
                <a:cubicBezTo>
                  <a:pt x="6846942" y="2693821"/>
                  <a:pt x="6935050" y="2656717"/>
                  <a:pt x="7067212" y="2628889"/>
                </a:cubicBezTo>
                <a:cubicBezTo>
                  <a:pt x="7028954" y="2522218"/>
                  <a:pt x="6950121" y="2445692"/>
                  <a:pt x="6856216" y="2403950"/>
                </a:cubicBezTo>
                <a:cubicBezTo>
                  <a:pt x="7018521" y="2381921"/>
                  <a:pt x="7053300" y="2541929"/>
                  <a:pt x="7198216" y="2584830"/>
                </a:cubicBezTo>
                <a:cubicBezTo>
                  <a:pt x="7277049" y="2608018"/>
                  <a:pt x="7396459" y="2591786"/>
                  <a:pt x="7474134" y="2583669"/>
                </a:cubicBezTo>
                <a:cubicBezTo>
                  <a:pt x="7619048" y="2568597"/>
                  <a:pt x="7685130" y="2569756"/>
                  <a:pt x="7821930" y="2603381"/>
                </a:cubicBezTo>
                <a:cubicBezTo>
                  <a:pt x="7921631" y="2628889"/>
                  <a:pt x="8001624" y="2693821"/>
                  <a:pt x="8066546" y="2679906"/>
                </a:cubicBezTo>
                <a:cubicBezTo>
                  <a:pt x="8037562" y="2557001"/>
                  <a:pt x="7944817" y="2468882"/>
                  <a:pt x="7809177" y="2421343"/>
                </a:cubicBezTo>
                <a:cubicBezTo>
                  <a:pt x="7751211" y="2400472"/>
                  <a:pt x="7716431" y="2380760"/>
                  <a:pt x="7686289" y="2369166"/>
                </a:cubicBezTo>
                <a:cubicBezTo>
                  <a:pt x="7677014" y="2362210"/>
                  <a:pt x="7665421" y="2356411"/>
                  <a:pt x="7653828" y="2354092"/>
                </a:cubicBezTo>
                <a:cubicBezTo>
                  <a:pt x="7594702" y="2343658"/>
                  <a:pt x="7536736" y="2354092"/>
                  <a:pt x="7478770" y="2347136"/>
                </a:cubicBezTo>
                <a:cubicBezTo>
                  <a:pt x="7424282" y="2341339"/>
                  <a:pt x="7373272" y="2322787"/>
                  <a:pt x="7321103" y="2315830"/>
                </a:cubicBezTo>
                <a:cubicBezTo>
                  <a:pt x="7150684" y="2261335"/>
                  <a:pt x="7076487" y="2279886"/>
                  <a:pt x="6966352" y="2172055"/>
                </a:cubicBezTo>
                <a:cubicBezTo>
                  <a:pt x="6964033" y="2167417"/>
                  <a:pt x="6961714" y="2162779"/>
                  <a:pt x="6959396" y="2156982"/>
                </a:cubicBezTo>
                <a:cubicBezTo>
                  <a:pt x="6945484" y="2133792"/>
                  <a:pt x="6926934" y="2116400"/>
                  <a:pt x="6904908" y="2103646"/>
                </a:cubicBezTo>
                <a:cubicBezTo>
                  <a:pt x="6886358" y="2080455"/>
                  <a:pt x="6865490" y="2052628"/>
                  <a:pt x="6843464" y="2021322"/>
                </a:cubicBezTo>
                <a:cubicBezTo>
                  <a:pt x="6787816" y="1941318"/>
                  <a:pt x="6812162" y="1878706"/>
                  <a:pt x="6743762" y="1805659"/>
                </a:cubicBezTo>
                <a:cubicBezTo>
                  <a:pt x="6662610" y="1719857"/>
                  <a:pt x="6554793" y="1653767"/>
                  <a:pt x="6443498" y="1602750"/>
                </a:cubicBezTo>
                <a:cubicBezTo>
                  <a:pt x="6264963" y="1522746"/>
                  <a:pt x="6127004" y="1513470"/>
                  <a:pt x="5911370" y="1548254"/>
                </a:cubicBezTo>
                <a:cubicBezTo>
                  <a:pt x="5727039" y="1578401"/>
                  <a:pt x="5560097" y="1625939"/>
                  <a:pt x="5371128" y="1583039"/>
                </a:cubicBezTo>
                <a:cubicBezTo>
                  <a:pt x="5459236" y="1569125"/>
                  <a:pt x="5802394" y="1496078"/>
                  <a:pt x="5868476" y="1404479"/>
                </a:cubicBezTo>
                <a:cubicBezTo>
                  <a:pt x="5868476" y="1404479"/>
                  <a:pt x="5846448" y="1275776"/>
                  <a:pt x="5761818" y="1176062"/>
                </a:cubicBezTo>
                <a:cubicBezTo>
                  <a:pt x="5921804" y="1231716"/>
                  <a:pt x="5862679" y="1410276"/>
                  <a:pt x="6079472" y="1402160"/>
                </a:cubicBezTo>
                <a:cubicBezTo>
                  <a:pt x="6242936" y="1396362"/>
                  <a:pt x="6480596" y="1432306"/>
                  <a:pt x="6639424" y="1521586"/>
                </a:cubicBezTo>
                <a:cubicBezTo>
                  <a:pt x="6833030" y="1630578"/>
                  <a:pt x="6877084" y="1761598"/>
                  <a:pt x="7034752" y="1922766"/>
                </a:cubicBezTo>
                <a:cubicBezTo>
                  <a:pt x="7113585" y="2002770"/>
                  <a:pt x="7239951" y="2066542"/>
                  <a:pt x="7374432" y="2119878"/>
                </a:cubicBezTo>
                <a:cubicBezTo>
                  <a:pt x="7416168" y="2136111"/>
                  <a:pt x="7482248" y="2107123"/>
                  <a:pt x="7482248" y="2107123"/>
                </a:cubicBezTo>
                <a:cubicBezTo>
                  <a:pt x="7482248" y="2107123"/>
                  <a:pt x="7229517" y="1672319"/>
                  <a:pt x="6984900" y="1468250"/>
                </a:cubicBezTo>
                <a:cubicBezTo>
                  <a:pt x="6897952" y="1395203"/>
                  <a:pt x="6769267" y="1366216"/>
                  <a:pt x="6659132" y="1317518"/>
                </a:cubicBezTo>
                <a:cubicBezTo>
                  <a:pt x="6656813" y="1312880"/>
                  <a:pt x="6653335" y="1308242"/>
                  <a:pt x="6649857" y="1304764"/>
                </a:cubicBezTo>
                <a:cubicBezTo>
                  <a:pt x="6613918" y="1263022"/>
                  <a:pt x="6566386" y="1234035"/>
                  <a:pt x="6523492" y="1199251"/>
                </a:cubicBezTo>
                <a:cubicBezTo>
                  <a:pt x="6473640" y="1158669"/>
                  <a:pt x="6429586" y="1109971"/>
                  <a:pt x="6378576" y="1070549"/>
                </a:cubicBezTo>
                <a:cubicBezTo>
                  <a:pt x="6284672" y="999820"/>
                  <a:pt x="6191926" y="926773"/>
                  <a:pt x="6080632" y="886191"/>
                </a:cubicBezTo>
                <a:cubicBezTo>
                  <a:pt x="6072516" y="878075"/>
                  <a:pt x="6062082" y="872278"/>
                  <a:pt x="6050489" y="867640"/>
                </a:cubicBezTo>
                <a:cubicBezTo>
                  <a:pt x="5985567" y="817782"/>
                  <a:pt x="5938035" y="780679"/>
                  <a:pt x="5848768" y="730821"/>
                </a:cubicBezTo>
                <a:cubicBezTo>
                  <a:pt x="5598354" y="588205"/>
                  <a:pt x="5524158" y="597481"/>
                  <a:pt x="5222735" y="680963"/>
                </a:cubicBezTo>
                <a:cubicBezTo>
                  <a:pt x="5510246" y="560377"/>
                  <a:pt x="5532273" y="507041"/>
                  <a:pt x="5837174" y="599800"/>
                </a:cubicBezTo>
                <a:cubicBezTo>
                  <a:pt x="5856882" y="511679"/>
                  <a:pt x="5785005" y="445589"/>
                  <a:pt x="5711968" y="385296"/>
                </a:cubicBezTo>
                <a:cubicBezTo>
                  <a:pt x="5754862" y="407326"/>
                  <a:pt x="5790802" y="433994"/>
                  <a:pt x="5825581" y="461822"/>
                </a:cubicBezTo>
                <a:cubicBezTo>
                  <a:pt x="5823262" y="459503"/>
                  <a:pt x="5822103" y="457184"/>
                  <a:pt x="5819784" y="454865"/>
                </a:cubicBezTo>
                <a:cubicBezTo>
                  <a:pt x="5845290" y="476895"/>
                  <a:pt x="5869635" y="498925"/>
                  <a:pt x="5895140" y="522115"/>
                </a:cubicBezTo>
                <a:cubicBezTo>
                  <a:pt x="5902096" y="531390"/>
                  <a:pt x="5906734" y="538347"/>
                  <a:pt x="5912530" y="546464"/>
                </a:cubicBezTo>
                <a:cubicBezTo>
                  <a:pt x="6008754" y="651977"/>
                  <a:pt x="6088746" y="767924"/>
                  <a:pt x="6223228" y="842131"/>
                </a:cubicBezTo>
                <a:cubicBezTo>
                  <a:pt x="6421471" y="952282"/>
                  <a:pt x="6582616" y="1074027"/>
                  <a:pt x="6771586" y="1196932"/>
                </a:cubicBezTo>
                <a:cubicBezTo>
                  <a:pt x="7081124" y="1398681"/>
                  <a:pt x="7272412" y="1384768"/>
                  <a:pt x="7453266" y="1710581"/>
                </a:cubicBezTo>
                <a:cubicBezTo>
                  <a:pt x="7600500" y="1973783"/>
                  <a:pt x="7688608" y="2146546"/>
                  <a:pt x="8016695" y="2144227"/>
                </a:cubicBezTo>
                <a:cubicBezTo>
                  <a:pt x="7996986" y="1798702"/>
                  <a:pt x="7719909" y="1579561"/>
                  <a:pt x="7576154" y="1358100"/>
                </a:cubicBezTo>
                <a:cubicBezTo>
                  <a:pt x="7521666" y="1274617"/>
                  <a:pt x="7513550" y="1203889"/>
                  <a:pt x="7510072" y="1156350"/>
                </a:cubicBezTo>
                <a:cubicBezTo>
                  <a:pt x="7515869" y="1135479"/>
                  <a:pt x="7519347" y="1113449"/>
                  <a:pt x="7519347" y="1091419"/>
                </a:cubicBezTo>
                <a:cubicBezTo>
                  <a:pt x="7535578" y="1070549"/>
                  <a:pt x="7550648" y="1048518"/>
                  <a:pt x="7563401" y="1025329"/>
                </a:cubicBezTo>
                <a:cubicBezTo>
                  <a:pt x="7584269" y="1004459"/>
                  <a:pt x="7610933" y="980109"/>
                  <a:pt x="7634120" y="956920"/>
                </a:cubicBezTo>
                <a:cubicBezTo>
                  <a:pt x="7642235" y="961557"/>
                  <a:pt x="7651510" y="966195"/>
                  <a:pt x="7660784" y="969674"/>
                </a:cubicBezTo>
                <a:cubicBezTo>
                  <a:pt x="7660784" y="971993"/>
                  <a:pt x="7660784" y="974312"/>
                  <a:pt x="7660784" y="977790"/>
                </a:cubicBezTo>
                <a:cubicBezTo>
                  <a:pt x="7511232" y="1343026"/>
                  <a:pt x="7729184" y="1431147"/>
                  <a:pt x="7906560" y="1571444"/>
                </a:cubicBezTo>
                <a:cubicBezTo>
                  <a:pt x="7906560" y="1571444"/>
                  <a:pt x="7906560" y="1571444"/>
                  <a:pt x="7906560" y="1570284"/>
                </a:cubicBezTo>
                <a:cubicBezTo>
                  <a:pt x="7930906" y="1596952"/>
                  <a:pt x="7957570" y="1618982"/>
                  <a:pt x="7985394" y="1642172"/>
                </a:cubicBezTo>
                <a:cubicBezTo>
                  <a:pt x="7994668" y="1653767"/>
                  <a:pt x="8005102" y="1665362"/>
                  <a:pt x="8015536" y="1676956"/>
                </a:cubicBezTo>
                <a:cubicBezTo>
                  <a:pt x="8034085" y="1701305"/>
                  <a:pt x="8049156" y="1724495"/>
                  <a:pt x="8061908" y="1747685"/>
                </a:cubicBezTo>
                <a:cubicBezTo>
                  <a:pt x="8064227" y="1756961"/>
                  <a:pt x="8067705" y="1765077"/>
                  <a:pt x="8071183" y="1773193"/>
                </a:cubicBezTo>
                <a:cubicBezTo>
                  <a:pt x="8075820" y="1785948"/>
                  <a:pt x="8082776" y="1797542"/>
                  <a:pt x="8090892" y="1807978"/>
                </a:cubicBezTo>
                <a:cubicBezTo>
                  <a:pt x="8095528" y="1818413"/>
                  <a:pt x="8099006" y="1828848"/>
                  <a:pt x="8102484" y="1839284"/>
                </a:cubicBezTo>
                <a:cubicBezTo>
                  <a:pt x="8102484" y="1881025"/>
                  <a:pt x="8110600" y="1920447"/>
                  <a:pt x="8132627" y="1957550"/>
                </a:cubicBezTo>
                <a:cubicBezTo>
                  <a:pt x="8145380" y="2025960"/>
                  <a:pt x="8156972" y="2096688"/>
                  <a:pt x="8183637" y="2176692"/>
                </a:cubicBezTo>
                <a:cubicBezTo>
                  <a:pt x="8227691" y="2311192"/>
                  <a:pt x="8321596" y="2423662"/>
                  <a:pt x="8385358" y="2548885"/>
                </a:cubicBezTo>
                <a:cubicBezTo>
                  <a:pt x="8395793" y="2604540"/>
                  <a:pt x="8410864" y="2657876"/>
                  <a:pt x="8425935" y="2713532"/>
                </a:cubicBezTo>
                <a:cubicBezTo>
                  <a:pt x="8436369" y="2749475"/>
                  <a:pt x="8445643" y="2784259"/>
                  <a:pt x="8457236" y="2819045"/>
                </a:cubicBezTo>
                <a:cubicBezTo>
                  <a:pt x="8459555" y="2824842"/>
                  <a:pt x="8460714" y="2830639"/>
                  <a:pt x="8461874" y="2837595"/>
                </a:cubicBezTo>
                <a:cubicBezTo>
                  <a:pt x="8465352" y="2854988"/>
                  <a:pt x="8468830" y="2872381"/>
                  <a:pt x="8472308" y="2890932"/>
                </a:cubicBezTo>
                <a:cubicBezTo>
                  <a:pt x="8471148" y="2936151"/>
                  <a:pt x="8478104" y="2986010"/>
                  <a:pt x="8496653" y="3038185"/>
                </a:cubicBezTo>
                <a:cubicBezTo>
                  <a:pt x="8520999" y="3105435"/>
                  <a:pt x="8553460" y="3184280"/>
                  <a:pt x="8587080" y="3264285"/>
                </a:cubicBezTo>
                <a:cubicBezTo>
                  <a:pt x="8590558" y="3273561"/>
                  <a:pt x="8594036" y="3282836"/>
                  <a:pt x="8599833" y="3292111"/>
                </a:cubicBezTo>
                <a:cubicBezTo>
                  <a:pt x="8618382" y="3336172"/>
                  <a:pt x="8638090" y="3382551"/>
                  <a:pt x="8658958" y="3425452"/>
                </a:cubicBezTo>
                <a:cubicBezTo>
                  <a:pt x="8674029" y="3481107"/>
                  <a:pt x="8698375" y="3535602"/>
                  <a:pt x="8704172" y="3592417"/>
                </a:cubicBezTo>
                <a:cubicBezTo>
                  <a:pt x="8706490" y="3616767"/>
                  <a:pt x="8715765" y="3637636"/>
                  <a:pt x="8729677" y="3655029"/>
                </a:cubicBezTo>
                <a:cubicBezTo>
                  <a:pt x="8729677" y="3673581"/>
                  <a:pt x="8733155" y="3692133"/>
                  <a:pt x="8742429" y="3707205"/>
                </a:cubicBezTo>
                <a:cubicBezTo>
                  <a:pt x="8770253" y="3757063"/>
                  <a:pt x="8825900" y="3764020"/>
                  <a:pt x="8874591" y="3741990"/>
                </a:cubicBezTo>
                <a:cubicBezTo>
                  <a:pt x="8991683" y="3689814"/>
                  <a:pt x="9042693" y="3528646"/>
                  <a:pt x="9057764" y="3411539"/>
                </a:cubicBezTo>
                <a:cubicBezTo>
                  <a:pt x="9058923" y="3409219"/>
                  <a:pt x="9058923" y="3406900"/>
                  <a:pt x="9058923" y="3404581"/>
                </a:cubicBezTo>
                <a:cubicBezTo>
                  <a:pt x="9065879" y="3370957"/>
                  <a:pt x="9072835" y="3333854"/>
                  <a:pt x="9077472" y="3297910"/>
                </a:cubicBezTo>
                <a:cubicBezTo>
                  <a:pt x="9076313" y="3297910"/>
                  <a:pt x="9075154" y="3296750"/>
                  <a:pt x="9073994" y="3296750"/>
                </a:cubicBezTo>
                <a:cubicBezTo>
                  <a:pt x="9092544" y="3259646"/>
                  <a:pt x="9104137" y="3219065"/>
                  <a:pt x="9105296" y="3175005"/>
                </a:cubicBezTo>
                <a:cubicBezTo>
                  <a:pt x="9105296" y="3140220"/>
                  <a:pt x="9100659" y="3106595"/>
                  <a:pt x="9096022" y="3072971"/>
                </a:cubicBezTo>
                <a:cubicBezTo>
                  <a:pt x="9096022" y="3041665"/>
                  <a:pt x="9097181" y="3010359"/>
                  <a:pt x="9097181" y="2979052"/>
                </a:cubicBezTo>
                <a:cubicBezTo>
                  <a:pt x="9108774" y="2950066"/>
                  <a:pt x="9116889" y="2917600"/>
                  <a:pt x="9119208" y="2882815"/>
                </a:cubicBezTo>
                <a:cubicBezTo>
                  <a:pt x="9121527" y="2838756"/>
                  <a:pt x="9120367" y="2794695"/>
                  <a:pt x="9116889" y="2751794"/>
                </a:cubicBezTo>
                <a:cubicBezTo>
                  <a:pt x="9114571" y="2729764"/>
                  <a:pt x="9111093" y="2708893"/>
                  <a:pt x="9108774" y="2686864"/>
                </a:cubicBezTo>
                <a:cubicBezTo>
                  <a:pt x="9105296" y="2662515"/>
                  <a:pt x="9102977" y="2638166"/>
                  <a:pt x="9098340" y="2613817"/>
                </a:cubicBezTo>
                <a:cubicBezTo>
                  <a:pt x="9100659" y="2628889"/>
                  <a:pt x="9100659" y="2628889"/>
                  <a:pt x="9100659" y="2614976"/>
                </a:cubicBezTo>
                <a:cubicBezTo>
                  <a:pt x="9098340" y="2560481"/>
                  <a:pt x="9092544" y="2500187"/>
                  <a:pt x="9077472" y="2448011"/>
                </a:cubicBezTo>
                <a:cubicBezTo>
                  <a:pt x="9068198" y="2413227"/>
                  <a:pt x="9053127" y="2380760"/>
                  <a:pt x="9036896" y="2348295"/>
                </a:cubicBezTo>
                <a:cubicBezTo>
                  <a:pt x="9028781" y="2330904"/>
                  <a:pt x="9006754" y="2268292"/>
                  <a:pt x="9028781" y="2334382"/>
                </a:cubicBezTo>
                <a:cubicBezTo>
                  <a:pt x="9022984" y="2318149"/>
                  <a:pt x="9016028" y="2301916"/>
                  <a:pt x="9007913" y="2286843"/>
                </a:cubicBezTo>
                <a:cubicBezTo>
                  <a:pt x="8967337" y="2119878"/>
                  <a:pt x="8929080" y="1984219"/>
                  <a:pt x="8827059" y="1858995"/>
                </a:cubicBezTo>
                <a:cubicBezTo>
                  <a:pt x="8823581" y="1853197"/>
                  <a:pt x="8820103" y="1847400"/>
                  <a:pt x="8816626" y="1840443"/>
                </a:cubicBezTo>
                <a:cubicBezTo>
                  <a:pt x="8774890" y="1768555"/>
                  <a:pt x="8712287" y="1736090"/>
                  <a:pt x="8646206" y="1696668"/>
                </a:cubicBezTo>
                <a:cubicBezTo>
                  <a:pt x="8451440" y="1557530"/>
                  <a:pt x="8262471" y="1454337"/>
                  <a:pt x="8105962" y="1266501"/>
                </a:cubicBezTo>
                <a:cubicBezTo>
                  <a:pt x="8369128" y="1323315"/>
                  <a:pt x="8606789" y="1541297"/>
                  <a:pt x="8864158" y="1638694"/>
                </a:cubicBezTo>
                <a:cubicBezTo>
                  <a:pt x="8795758" y="1326794"/>
                  <a:pt x="8814307" y="1227079"/>
                  <a:pt x="8663595" y="1137798"/>
                </a:cubicBezTo>
                <a:cubicBezTo>
                  <a:pt x="8219576" y="874596"/>
                  <a:pt x="8348260" y="823579"/>
                  <a:pt x="8087414" y="573132"/>
                </a:cubicBezTo>
                <a:cubicBezTo>
                  <a:pt x="8351738" y="755170"/>
                  <a:pt x="8394633" y="930252"/>
                  <a:pt x="8733155" y="1005618"/>
                </a:cubicBezTo>
                <a:cubicBezTo>
                  <a:pt x="8745110" y="823000"/>
                  <a:pt x="8331152" y="379499"/>
                  <a:pt x="8524859" y="11409"/>
                </a:cubicBezTo>
                <a:close/>
              </a:path>
            </a:pathLst>
          </a:custGeom>
          <a:solidFill>
            <a:schemeClr val="tx1">
              <a:lumMod val="50000"/>
            </a:schemeClr>
          </a:solidFill>
          <a:ln>
            <a:noFill/>
          </a:ln>
          <a:effectLst/>
        </p:spPr>
        <p:txBody>
          <a:bodyPr wrap="square" anchor="ctr">
            <a:noAutofit/>
          </a:bodyPr>
          <a:lstStyle/>
          <a:p>
            <a:endParaRPr lang="en-US" sz="900" dirty="0">
              <a:latin typeface="Lato Light" panose="020F0502020204030203" pitchFamily="34" charset="0"/>
            </a:endParaRPr>
          </a:p>
        </p:txBody>
      </p:sp>
      <p:sp>
        <p:nvSpPr>
          <p:cNvPr id="24" name="Subtitle 2">
            <a:extLst>
              <a:ext uri="{FF2B5EF4-FFF2-40B4-BE49-F238E27FC236}">
                <a16:creationId xmlns:a16="http://schemas.microsoft.com/office/drawing/2014/main" id="{2E01BECA-2DE3-C941-99E8-6138E7D995F2}"/>
              </a:ext>
            </a:extLst>
          </p:cNvPr>
          <p:cNvSpPr txBox="1">
            <a:spLocks/>
          </p:cNvSpPr>
          <p:nvPr/>
        </p:nvSpPr>
        <p:spPr>
          <a:xfrm>
            <a:off x="4461384" y="138441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25" name="Subtitle 2">
            <a:extLst>
              <a:ext uri="{FF2B5EF4-FFF2-40B4-BE49-F238E27FC236}">
                <a16:creationId xmlns:a16="http://schemas.microsoft.com/office/drawing/2014/main" id="{BADD8E49-9DFF-7348-975C-06DABF078C0A}"/>
              </a:ext>
            </a:extLst>
          </p:cNvPr>
          <p:cNvSpPr txBox="1">
            <a:spLocks/>
          </p:cNvSpPr>
          <p:nvPr/>
        </p:nvSpPr>
        <p:spPr>
          <a:xfrm>
            <a:off x="3787014" y="2064502"/>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26" name="Subtitle 2">
            <a:extLst>
              <a:ext uri="{FF2B5EF4-FFF2-40B4-BE49-F238E27FC236}">
                <a16:creationId xmlns:a16="http://schemas.microsoft.com/office/drawing/2014/main" id="{1142F66A-16BA-6146-A5D9-E74C55110D6D}"/>
              </a:ext>
            </a:extLst>
          </p:cNvPr>
          <p:cNvSpPr txBox="1">
            <a:spLocks/>
          </p:cNvSpPr>
          <p:nvPr/>
        </p:nvSpPr>
        <p:spPr>
          <a:xfrm>
            <a:off x="4272789" y="269886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27" name="Subtitle 2">
            <a:extLst>
              <a:ext uri="{FF2B5EF4-FFF2-40B4-BE49-F238E27FC236}">
                <a16:creationId xmlns:a16="http://schemas.microsoft.com/office/drawing/2014/main" id="{DF8A6EEB-BD98-0749-ACCB-76CFFE69B021}"/>
              </a:ext>
            </a:extLst>
          </p:cNvPr>
          <p:cNvSpPr txBox="1">
            <a:spLocks/>
          </p:cNvSpPr>
          <p:nvPr/>
        </p:nvSpPr>
        <p:spPr>
          <a:xfrm>
            <a:off x="3204084" y="330465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28" name="Subtitle 2">
            <a:extLst>
              <a:ext uri="{FF2B5EF4-FFF2-40B4-BE49-F238E27FC236}">
                <a16:creationId xmlns:a16="http://schemas.microsoft.com/office/drawing/2014/main" id="{B660EBC7-EA2A-A54E-8D6E-1493114F9E35}"/>
              </a:ext>
            </a:extLst>
          </p:cNvPr>
          <p:cNvSpPr txBox="1">
            <a:spLocks/>
          </p:cNvSpPr>
          <p:nvPr/>
        </p:nvSpPr>
        <p:spPr>
          <a:xfrm>
            <a:off x="2221104" y="371613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29" name="Subtitle 2">
            <a:extLst>
              <a:ext uri="{FF2B5EF4-FFF2-40B4-BE49-F238E27FC236}">
                <a16:creationId xmlns:a16="http://schemas.microsoft.com/office/drawing/2014/main" id="{CD33D7A0-E287-D44F-9C3E-5554192C305E}"/>
              </a:ext>
            </a:extLst>
          </p:cNvPr>
          <p:cNvSpPr txBox="1">
            <a:spLocks/>
          </p:cNvSpPr>
          <p:nvPr/>
        </p:nvSpPr>
        <p:spPr>
          <a:xfrm>
            <a:off x="2758314" y="4327642"/>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30" name="Subtitle 2">
            <a:extLst>
              <a:ext uri="{FF2B5EF4-FFF2-40B4-BE49-F238E27FC236}">
                <a16:creationId xmlns:a16="http://schemas.microsoft.com/office/drawing/2014/main" id="{725DCCDF-F954-094F-B8FF-CF9A51AEEB1C}"/>
              </a:ext>
            </a:extLst>
          </p:cNvPr>
          <p:cNvSpPr txBox="1">
            <a:spLocks/>
          </p:cNvSpPr>
          <p:nvPr/>
        </p:nvSpPr>
        <p:spPr>
          <a:xfrm>
            <a:off x="1146684" y="457338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31" name="Subtitle 2">
            <a:extLst>
              <a:ext uri="{FF2B5EF4-FFF2-40B4-BE49-F238E27FC236}">
                <a16:creationId xmlns:a16="http://schemas.microsoft.com/office/drawing/2014/main" id="{264ECEED-4C2E-3D47-9A99-A498C3F674FC}"/>
              </a:ext>
            </a:extLst>
          </p:cNvPr>
          <p:cNvSpPr txBox="1">
            <a:spLocks/>
          </p:cNvSpPr>
          <p:nvPr/>
        </p:nvSpPr>
        <p:spPr>
          <a:xfrm>
            <a:off x="1523874" y="5333482"/>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32" name="Subtitle 2">
            <a:extLst>
              <a:ext uri="{FF2B5EF4-FFF2-40B4-BE49-F238E27FC236}">
                <a16:creationId xmlns:a16="http://schemas.microsoft.com/office/drawing/2014/main" id="{3B7DE3F7-4F64-4142-99F2-9E126AE62367}"/>
              </a:ext>
            </a:extLst>
          </p:cNvPr>
          <p:cNvSpPr txBox="1">
            <a:spLocks/>
          </p:cNvSpPr>
          <p:nvPr/>
        </p:nvSpPr>
        <p:spPr>
          <a:xfrm>
            <a:off x="3004059" y="537348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33" name="Subtitle 2">
            <a:extLst>
              <a:ext uri="{FF2B5EF4-FFF2-40B4-BE49-F238E27FC236}">
                <a16:creationId xmlns:a16="http://schemas.microsoft.com/office/drawing/2014/main" id="{54A51F5F-E80C-924E-9B56-F12C4E06EAFF}"/>
              </a:ext>
            </a:extLst>
          </p:cNvPr>
          <p:cNvSpPr txBox="1">
            <a:spLocks/>
          </p:cNvSpPr>
          <p:nvPr/>
        </p:nvSpPr>
        <p:spPr>
          <a:xfrm>
            <a:off x="3901314" y="5802112"/>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34" name="Subtitle 2">
            <a:extLst>
              <a:ext uri="{FF2B5EF4-FFF2-40B4-BE49-F238E27FC236}">
                <a16:creationId xmlns:a16="http://schemas.microsoft.com/office/drawing/2014/main" id="{C344150D-FD5F-734D-A9C6-1F5E42DD9C57}"/>
              </a:ext>
            </a:extLst>
          </p:cNvPr>
          <p:cNvSpPr txBox="1">
            <a:spLocks/>
          </p:cNvSpPr>
          <p:nvPr/>
        </p:nvSpPr>
        <p:spPr>
          <a:xfrm>
            <a:off x="5695824" y="116724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35" name="Subtitle 2">
            <a:extLst>
              <a:ext uri="{FF2B5EF4-FFF2-40B4-BE49-F238E27FC236}">
                <a16:creationId xmlns:a16="http://schemas.microsoft.com/office/drawing/2014/main" id="{A0FDA2AC-665E-3340-8E8F-1EF1BA544750}"/>
              </a:ext>
            </a:extLst>
          </p:cNvPr>
          <p:cNvSpPr txBox="1">
            <a:spLocks/>
          </p:cNvSpPr>
          <p:nvPr/>
        </p:nvSpPr>
        <p:spPr>
          <a:xfrm>
            <a:off x="6501639" y="149871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36" name="Subtitle 2">
            <a:extLst>
              <a:ext uri="{FF2B5EF4-FFF2-40B4-BE49-F238E27FC236}">
                <a16:creationId xmlns:a16="http://schemas.microsoft.com/office/drawing/2014/main" id="{CB934DCE-CE6C-F14F-891F-90331FE60F26}"/>
              </a:ext>
            </a:extLst>
          </p:cNvPr>
          <p:cNvSpPr txBox="1">
            <a:spLocks/>
          </p:cNvSpPr>
          <p:nvPr/>
        </p:nvSpPr>
        <p:spPr>
          <a:xfrm>
            <a:off x="6947409" y="199020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37" name="Subtitle 2">
            <a:extLst>
              <a:ext uri="{FF2B5EF4-FFF2-40B4-BE49-F238E27FC236}">
                <a16:creationId xmlns:a16="http://schemas.microsoft.com/office/drawing/2014/main" id="{9A0DE354-7615-5945-B40C-8BEF5C3ADDD3}"/>
              </a:ext>
            </a:extLst>
          </p:cNvPr>
          <p:cNvSpPr txBox="1">
            <a:spLocks/>
          </p:cNvSpPr>
          <p:nvPr/>
        </p:nvSpPr>
        <p:spPr>
          <a:xfrm>
            <a:off x="8570469" y="240168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38" name="Subtitle 2">
            <a:extLst>
              <a:ext uri="{FF2B5EF4-FFF2-40B4-BE49-F238E27FC236}">
                <a16:creationId xmlns:a16="http://schemas.microsoft.com/office/drawing/2014/main" id="{FF9082C7-53A6-274D-A508-E1D19678BC7A}"/>
              </a:ext>
            </a:extLst>
          </p:cNvPr>
          <p:cNvSpPr txBox="1">
            <a:spLocks/>
          </p:cNvSpPr>
          <p:nvPr/>
        </p:nvSpPr>
        <p:spPr>
          <a:xfrm>
            <a:off x="9347709" y="3093202"/>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39" name="Subtitle 2">
            <a:extLst>
              <a:ext uri="{FF2B5EF4-FFF2-40B4-BE49-F238E27FC236}">
                <a16:creationId xmlns:a16="http://schemas.microsoft.com/office/drawing/2014/main" id="{4900F096-5E88-594D-BAEA-1C3AF699EF90}"/>
              </a:ext>
            </a:extLst>
          </p:cNvPr>
          <p:cNvSpPr txBox="1">
            <a:spLocks/>
          </p:cNvSpPr>
          <p:nvPr/>
        </p:nvSpPr>
        <p:spPr>
          <a:xfrm>
            <a:off x="7501764" y="304176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40" name="Subtitle 2">
            <a:extLst>
              <a:ext uri="{FF2B5EF4-FFF2-40B4-BE49-F238E27FC236}">
                <a16:creationId xmlns:a16="http://schemas.microsoft.com/office/drawing/2014/main" id="{55504ECA-0703-F14D-9EF1-5656D355FC93}"/>
              </a:ext>
            </a:extLst>
          </p:cNvPr>
          <p:cNvSpPr txBox="1">
            <a:spLocks/>
          </p:cNvSpPr>
          <p:nvPr/>
        </p:nvSpPr>
        <p:spPr>
          <a:xfrm>
            <a:off x="9376284" y="4121902"/>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41" name="Subtitle 2">
            <a:extLst>
              <a:ext uri="{FF2B5EF4-FFF2-40B4-BE49-F238E27FC236}">
                <a16:creationId xmlns:a16="http://schemas.microsoft.com/office/drawing/2014/main" id="{44FF88DD-3595-0941-84FD-F19736F3CC26}"/>
              </a:ext>
            </a:extLst>
          </p:cNvPr>
          <p:cNvSpPr txBox="1">
            <a:spLocks/>
          </p:cNvSpPr>
          <p:nvPr/>
        </p:nvSpPr>
        <p:spPr>
          <a:xfrm>
            <a:off x="8656194" y="500772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42" name="Subtitle 2">
            <a:extLst>
              <a:ext uri="{FF2B5EF4-FFF2-40B4-BE49-F238E27FC236}">
                <a16:creationId xmlns:a16="http://schemas.microsoft.com/office/drawing/2014/main" id="{FE434206-9102-D240-9717-77B264AC082C}"/>
              </a:ext>
            </a:extLst>
          </p:cNvPr>
          <p:cNvSpPr txBox="1">
            <a:spLocks/>
          </p:cNvSpPr>
          <p:nvPr/>
        </p:nvSpPr>
        <p:spPr>
          <a:xfrm>
            <a:off x="10187814" y="473340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43" name="Subtitle 2">
            <a:extLst>
              <a:ext uri="{FF2B5EF4-FFF2-40B4-BE49-F238E27FC236}">
                <a16:creationId xmlns:a16="http://schemas.microsoft.com/office/drawing/2014/main" id="{045A79B6-147D-C849-B4D6-88658C3014EE}"/>
              </a:ext>
            </a:extLst>
          </p:cNvPr>
          <p:cNvSpPr txBox="1">
            <a:spLocks/>
          </p:cNvSpPr>
          <p:nvPr/>
        </p:nvSpPr>
        <p:spPr>
          <a:xfrm>
            <a:off x="8056119" y="5430637"/>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44" name="Subtitle 2">
            <a:extLst>
              <a:ext uri="{FF2B5EF4-FFF2-40B4-BE49-F238E27FC236}">
                <a16:creationId xmlns:a16="http://schemas.microsoft.com/office/drawing/2014/main" id="{8C7B7393-6556-B44A-9BB5-4F7586F90263}"/>
              </a:ext>
            </a:extLst>
          </p:cNvPr>
          <p:cNvSpPr txBox="1">
            <a:spLocks/>
          </p:cNvSpPr>
          <p:nvPr/>
        </p:nvSpPr>
        <p:spPr>
          <a:xfrm>
            <a:off x="6741669" y="5539222"/>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45" name="Subtitle 2">
            <a:extLst>
              <a:ext uri="{FF2B5EF4-FFF2-40B4-BE49-F238E27FC236}">
                <a16:creationId xmlns:a16="http://schemas.microsoft.com/office/drawing/2014/main" id="{4B0C46D9-3CA4-9C45-BBA7-D2673BDC2289}"/>
              </a:ext>
            </a:extLst>
          </p:cNvPr>
          <p:cNvSpPr txBox="1">
            <a:spLocks/>
          </p:cNvSpPr>
          <p:nvPr/>
        </p:nvSpPr>
        <p:spPr>
          <a:xfrm>
            <a:off x="6975453" y="3413906"/>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46" name="Subtitle 2">
            <a:extLst>
              <a:ext uri="{FF2B5EF4-FFF2-40B4-BE49-F238E27FC236}">
                <a16:creationId xmlns:a16="http://schemas.microsoft.com/office/drawing/2014/main" id="{11C12E4E-128F-614A-88FF-3F7B7A1B6BDB}"/>
              </a:ext>
            </a:extLst>
          </p:cNvPr>
          <p:cNvSpPr txBox="1">
            <a:spLocks/>
          </p:cNvSpPr>
          <p:nvPr/>
        </p:nvSpPr>
        <p:spPr>
          <a:xfrm>
            <a:off x="7549389" y="2517892"/>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
        <p:nvSpPr>
          <p:cNvPr id="47" name="Subtitle 2">
            <a:extLst>
              <a:ext uri="{FF2B5EF4-FFF2-40B4-BE49-F238E27FC236}">
                <a16:creationId xmlns:a16="http://schemas.microsoft.com/office/drawing/2014/main" id="{42789B72-0177-D74E-B914-BD720AE35645}"/>
              </a:ext>
            </a:extLst>
          </p:cNvPr>
          <p:cNvSpPr txBox="1">
            <a:spLocks/>
          </p:cNvSpPr>
          <p:nvPr/>
        </p:nvSpPr>
        <p:spPr>
          <a:xfrm>
            <a:off x="9621249" y="5180141"/>
            <a:ext cx="786821"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Marketing</a:t>
            </a:r>
          </a:p>
        </p:txBody>
      </p:sp>
    </p:spTree>
    <p:extLst>
      <p:ext uri="{BB962C8B-B14F-4D97-AF65-F5344CB8AC3E}">
        <p14:creationId xmlns:p14="http://schemas.microsoft.com/office/powerpoint/2010/main" val="1529680657"/>
      </p:ext>
    </p:extLst>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TextBox 22">
            <a:extLst>
              <a:ext uri="{FF2B5EF4-FFF2-40B4-BE49-F238E27FC236}">
                <a16:creationId xmlns:a16="http://schemas.microsoft.com/office/drawing/2014/main" id="{7C8C972B-356D-D845-9058-447F2D575622}"/>
              </a:ext>
            </a:extLst>
          </p:cNvPr>
          <p:cNvSpPr txBox="1"/>
          <p:nvPr/>
        </p:nvSpPr>
        <p:spPr>
          <a:xfrm>
            <a:off x="3591156" y="306186"/>
            <a:ext cx="50097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TREE MINDMAP DIAGRAM</a:t>
            </a:r>
          </a:p>
        </p:txBody>
      </p:sp>
      <p:sp>
        <p:nvSpPr>
          <p:cNvPr id="24" name="TextBox 23">
            <a:extLst>
              <a:ext uri="{FF2B5EF4-FFF2-40B4-BE49-F238E27FC236}">
                <a16:creationId xmlns:a16="http://schemas.microsoft.com/office/drawing/2014/main" id="{BB4087CE-3004-7444-B718-18ACBB776E45}"/>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5" name="Freeform 34">
            <a:extLst>
              <a:ext uri="{FF2B5EF4-FFF2-40B4-BE49-F238E27FC236}">
                <a16:creationId xmlns:a16="http://schemas.microsoft.com/office/drawing/2014/main" id="{265CF3A1-D2B6-2C41-856F-4EA93F56CEC8}"/>
              </a:ext>
            </a:extLst>
          </p:cNvPr>
          <p:cNvSpPr>
            <a:spLocks noChangeArrowheads="1"/>
          </p:cNvSpPr>
          <p:nvPr/>
        </p:nvSpPr>
        <p:spPr bwMode="auto">
          <a:xfrm>
            <a:off x="2427273" y="1238251"/>
            <a:ext cx="7337455" cy="4600623"/>
          </a:xfrm>
          <a:custGeom>
            <a:avLst/>
            <a:gdLst>
              <a:gd name="connsiteX0" fmla="*/ 6038483 w 14674910"/>
              <a:gd name="connsiteY0" fmla="*/ 0 h 9201245"/>
              <a:gd name="connsiteX1" fmla="*/ 6901941 w 14674910"/>
              <a:gd name="connsiteY1" fmla="*/ 0 h 9201245"/>
              <a:gd name="connsiteX2" fmla="*/ 6910225 w 14674910"/>
              <a:gd name="connsiteY2" fmla="*/ 28721 h 9201245"/>
              <a:gd name="connsiteX3" fmla="*/ 7582305 w 14674910"/>
              <a:gd name="connsiteY3" fmla="*/ 1683608 h 9201245"/>
              <a:gd name="connsiteX4" fmla="*/ 8934872 w 14674910"/>
              <a:gd name="connsiteY4" fmla="*/ 2648266 h 9201245"/>
              <a:gd name="connsiteX5" fmla="*/ 9565903 w 14674910"/>
              <a:gd name="connsiteY5" fmla="*/ 2945847 h 9201245"/>
              <a:gd name="connsiteX6" fmla="*/ 9629131 w 14674910"/>
              <a:gd name="connsiteY6" fmla="*/ 2978085 h 9201245"/>
              <a:gd name="connsiteX7" fmla="*/ 9846087 w 14674910"/>
              <a:gd name="connsiteY7" fmla="*/ 3094638 h 9201245"/>
              <a:gd name="connsiteX8" fmla="*/ 9937828 w 14674910"/>
              <a:gd name="connsiteY8" fmla="*/ 3129355 h 9201245"/>
              <a:gd name="connsiteX9" fmla="*/ 9917992 w 14674910"/>
              <a:gd name="connsiteY9" fmla="*/ 3126875 h 9201245"/>
              <a:gd name="connsiteX10" fmla="*/ 11100713 w 14674910"/>
              <a:gd name="connsiteY10" fmla="*/ 3273186 h 9201245"/>
              <a:gd name="connsiteX11" fmla="*/ 11292875 w 14674910"/>
              <a:gd name="connsiteY11" fmla="*/ 3110756 h 9201245"/>
              <a:gd name="connsiteX12" fmla="*/ 11294114 w 14674910"/>
              <a:gd name="connsiteY12" fmla="*/ 3109517 h 9201245"/>
              <a:gd name="connsiteX13" fmla="*/ 11389575 w 14674910"/>
              <a:gd name="connsiteY13" fmla="*/ 2996684 h 9201245"/>
              <a:gd name="connsiteX14" fmla="*/ 11449083 w 14674910"/>
              <a:gd name="connsiteY14" fmla="*/ 2912369 h 9201245"/>
              <a:gd name="connsiteX15" fmla="*/ 11465200 w 14674910"/>
              <a:gd name="connsiteY15" fmla="*/ 2887571 h 9201245"/>
              <a:gd name="connsiteX16" fmla="*/ 11470158 w 14674910"/>
              <a:gd name="connsiteY16" fmla="*/ 2881371 h 9201245"/>
              <a:gd name="connsiteX17" fmla="*/ 11475118 w 14674910"/>
              <a:gd name="connsiteY17" fmla="*/ 2875172 h 9201245"/>
              <a:gd name="connsiteX18" fmla="*/ 11488755 w 14674910"/>
              <a:gd name="connsiteY18" fmla="*/ 2859053 h 9201245"/>
              <a:gd name="connsiteX19" fmla="*/ 11524707 w 14674910"/>
              <a:gd name="connsiteY19" fmla="*/ 2820615 h 9201245"/>
              <a:gd name="connsiteX20" fmla="*/ 11682156 w 14674910"/>
              <a:gd name="connsiteY20" fmla="*/ 2680504 h 9201245"/>
              <a:gd name="connsiteX21" fmla="*/ 11745383 w 14674910"/>
              <a:gd name="connsiteY21" fmla="*/ 2627187 h 9201245"/>
              <a:gd name="connsiteX22" fmla="*/ 11834645 w 14674910"/>
              <a:gd name="connsiteY22" fmla="*/ 2592470 h 9201245"/>
              <a:gd name="connsiteX23" fmla="*/ 11891673 w 14674910"/>
              <a:gd name="connsiteY23" fmla="*/ 2547832 h 9201245"/>
              <a:gd name="connsiteX24" fmla="*/ 11904071 w 14674910"/>
              <a:gd name="connsiteY24" fmla="*/ 2539153 h 9201245"/>
              <a:gd name="connsiteX25" fmla="*/ 11917708 w 14674910"/>
              <a:gd name="connsiteY25" fmla="*/ 2530475 h 9201245"/>
              <a:gd name="connsiteX26" fmla="*/ 11942502 w 14674910"/>
              <a:gd name="connsiteY26" fmla="*/ 2514354 h 9201245"/>
              <a:gd name="connsiteX27" fmla="*/ 11956140 w 14674910"/>
              <a:gd name="connsiteY27" fmla="*/ 2505675 h 9201245"/>
              <a:gd name="connsiteX28" fmla="*/ 11962338 w 14674910"/>
              <a:gd name="connsiteY28" fmla="*/ 2501956 h 9201245"/>
              <a:gd name="connsiteX29" fmla="*/ 11964818 w 14674910"/>
              <a:gd name="connsiteY29" fmla="*/ 2500716 h 9201245"/>
              <a:gd name="connsiteX30" fmla="*/ 11967298 w 14674910"/>
              <a:gd name="connsiteY30" fmla="*/ 2499476 h 9201245"/>
              <a:gd name="connsiteX31" fmla="*/ 11969776 w 14674910"/>
              <a:gd name="connsiteY31" fmla="*/ 2498236 h 9201245"/>
              <a:gd name="connsiteX32" fmla="*/ 11995814 w 14674910"/>
              <a:gd name="connsiteY32" fmla="*/ 2483356 h 9201245"/>
              <a:gd name="connsiteX33" fmla="*/ 12023086 w 14674910"/>
              <a:gd name="connsiteY33" fmla="*/ 2469718 h 9201245"/>
              <a:gd name="connsiteX34" fmla="*/ 12051602 w 14674910"/>
              <a:gd name="connsiteY34" fmla="*/ 2456079 h 9201245"/>
              <a:gd name="connsiteX35" fmla="*/ 12080114 w 14674910"/>
              <a:gd name="connsiteY35" fmla="*/ 2443679 h 9201245"/>
              <a:gd name="connsiteX36" fmla="*/ 12107390 w 14674910"/>
              <a:gd name="connsiteY36" fmla="*/ 2432520 h 9201245"/>
              <a:gd name="connsiteX37" fmla="*/ 12222686 w 14674910"/>
              <a:gd name="connsiteY37" fmla="*/ 2395323 h 9201245"/>
              <a:gd name="connsiteX38" fmla="*/ 12335502 w 14674910"/>
              <a:gd name="connsiteY38" fmla="*/ 2366804 h 9201245"/>
              <a:gd name="connsiteX39" fmla="*/ 12447082 w 14674910"/>
              <a:gd name="connsiteY39" fmla="*/ 2343246 h 9201245"/>
              <a:gd name="connsiteX40" fmla="*/ 12657838 w 14674910"/>
              <a:gd name="connsiteY40" fmla="*/ 2303568 h 9201245"/>
              <a:gd name="connsiteX41" fmla="*/ 12757018 w 14674910"/>
              <a:gd name="connsiteY41" fmla="*/ 2289930 h 9201245"/>
              <a:gd name="connsiteX42" fmla="*/ 12805370 w 14674910"/>
              <a:gd name="connsiteY42" fmla="*/ 2284970 h 9201245"/>
              <a:gd name="connsiteX43" fmla="*/ 12850000 w 14674910"/>
              <a:gd name="connsiteY43" fmla="*/ 2281250 h 9201245"/>
              <a:gd name="connsiteX44" fmla="*/ 12894630 w 14674910"/>
              <a:gd name="connsiteY44" fmla="*/ 2278770 h 9201245"/>
              <a:gd name="connsiteX45" fmla="*/ 12936782 w 14674910"/>
              <a:gd name="connsiteY45" fmla="*/ 2277530 h 9201245"/>
              <a:gd name="connsiteX46" fmla="*/ 12976454 w 14674910"/>
              <a:gd name="connsiteY46" fmla="*/ 2278770 h 9201245"/>
              <a:gd name="connsiteX47" fmla="*/ 13014886 w 14674910"/>
              <a:gd name="connsiteY47" fmla="*/ 2280010 h 9201245"/>
              <a:gd name="connsiteX48" fmla="*/ 13049598 w 14674910"/>
              <a:gd name="connsiteY48" fmla="*/ 2282490 h 9201245"/>
              <a:gd name="connsiteX49" fmla="*/ 13083072 w 14674910"/>
              <a:gd name="connsiteY49" fmla="*/ 2286210 h 9201245"/>
              <a:gd name="connsiteX50" fmla="*/ 13140102 w 14674910"/>
              <a:gd name="connsiteY50" fmla="*/ 2294888 h 9201245"/>
              <a:gd name="connsiteX51" fmla="*/ 13185972 w 14674910"/>
              <a:gd name="connsiteY51" fmla="*/ 2303568 h 9201245"/>
              <a:gd name="connsiteX52" fmla="*/ 13218206 w 14674910"/>
              <a:gd name="connsiteY52" fmla="*/ 2313488 h 9201245"/>
              <a:gd name="connsiteX53" fmla="*/ 13246718 w 14674910"/>
              <a:gd name="connsiteY53" fmla="*/ 2320928 h 9201245"/>
              <a:gd name="connsiteX54" fmla="*/ 13218206 w 14674910"/>
              <a:gd name="connsiteY54" fmla="*/ 2315968 h 9201245"/>
              <a:gd name="connsiteX55" fmla="*/ 13137622 w 14674910"/>
              <a:gd name="connsiteY55" fmla="*/ 2307288 h 9201245"/>
              <a:gd name="connsiteX56" fmla="*/ 13081834 w 14674910"/>
              <a:gd name="connsiteY56" fmla="*/ 2306048 h 9201245"/>
              <a:gd name="connsiteX57" fmla="*/ 13048358 w 14674910"/>
              <a:gd name="connsiteY57" fmla="*/ 2304808 h 9201245"/>
              <a:gd name="connsiteX58" fmla="*/ 13014886 w 14674910"/>
              <a:gd name="connsiteY58" fmla="*/ 2306048 h 9201245"/>
              <a:gd name="connsiteX59" fmla="*/ 12853718 w 14674910"/>
              <a:gd name="connsiteY59" fmla="*/ 2319687 h 9201245"/>
              <a:gd name="connsiteX60" fmla="*/ 12810328 w 14674910"/>
              <a:gd name="connsiteY60" fmla="*/ 2327127 h 9201245"/>
              <a:gd name="connsiteX61" fmla="*/ 12764456 w 14674910"/>
              <a:gd name="connsiteY61" fmla="*/ 2334566 h 9201245"/>
              <a:gd name="connsiteX62" fmla="*/ 12716106 w 14674910"/>
              <a:gd name="connsiteY62" fmla="*/ 2343246 h 9201245"/>
              <a:gd name="connsiteX63" fmla="*/ 12667756 w 14674910"/>
              <a:gd name="connsiteY63" fmla="*/ 2353165 h 9201245"/>
              <a:gd name="connsiteX64" fmla="*/ 12460718 w 14674910"/>
              <a:gd name="connsiteY64" fmla="*/ 2401522 h 9201245"/>
              <a:gd name="connsiteX65" fmla="*/ 12351622 w 14674910"/>
              <a:gd name="connsiteY65" fmla="*/ 2427561 h 9201245"/>
              <a:gd name="connsiteX66" fmla="*/ 12240042 w 14674910"/>
              <a:gd name="connsiteY66" fmla="*/ 2457318 h 9201245"/>
              <a:gd name="connsiteX67" fmla="*/ 12132186 w 14674910"/>
              <a:gd name="connsiteY67" fmla="*/ 2494516 h 9201245"/>
              <a:gd name="connsiteX68" fmla="*/ 12104910 w 14674910"/>
              <a:gd name="connsiteY68" fmla="*/ 2505675 h 9201245"/>
              <a:gd name="connsiteX69" fmla="*/ 12078874 w 14674910"/>
              <a:gd name="connsiteY69" fmla="*/ 2518075 h 9201245"/>
              <a:gd name="connsiteX70" fmla="*/ 12054082 w 14674910"/>
              <a:gd name="connsiteY70" fmla="*/ 2530475 h 9201245"/>
              <a:gd name="connsiteX71" fmla="*/ 12028046 w 14674910"/>
              <a:gd name="connsiteY71" fmla="*/ 2541633 h 9201245"/>
              <a:gd name="connsiteX72" fmla="*/ 12002012 w 14674910"/>
              <a:gd name="connsiteY72" fmla="*/ 2556512 h 9201245"/>
              <a:gd name="connsiteX73" fmla="*/ 11999530 w 14674910"/>
              <a:gd name="connsiteY73" fmla="*/ 2557752 h 9201245"/>
              <a:gd name="connsiteX74" fmla="*/ 11998290 w 14674910"/>
              <a:gd name="connsiteY74" fmla="*/ 2558992 h 9201245"/>
              <a:gd name="connsiteX75" fmla="*/ 11995814 w 14674910"/>
              <a:gd name="connsiteY75" fmla="*/ 2560232 h 9201245"/>
              <a:gd name="connsiteX76" fmla="*/ 11990854 w 14674910"/>
              <a:gd name="connsiteY76" fmla="*/ 2563952 h 9201245"/>
              <a:gd name="connsiteX77" fmla="*/ 11978454 w 14674910"/>
              <a:gd name="connsiteY77" fmla="*/ 2570151 h 9201245"/>
              <a:gd name="connsiteX78" fmla="*/ 11954898 w 14674910"/>
              <a:gd name="connsiteY78" fmla="*/ 2586270 h 9201245"/>
              <a:gd name="connsiteX79" fmla="*/ 11942502 w 14674910"/>
              <a:gd name="connsiteY79" fmla="*/ 2593710 h 9201245"/>
              <a:gd name="connsiteX80" fmla="*/ 11931346 w 14674910"/>
              <a:gd name="connsiteY80" fmla="*/ 2602389 h 9201245"/>
              <a:gd name="connsiteX81" fmla="*/ 11895393 w 14674910"/>
              <a:gd name="connsiteY81" fmla="*/ 2628427 h 9201245"/>
              <a:gd name="connsiteX82" fmla="*/ 11656121 w 14674910"/>
              <a:gd name="connsiteY82" fmla="*/ 2918569 h 9201245"/>
              <a:gd name="connsiteX83" fmla="*/ 11653642 w 14674910"/>
              <a:gd name="connsiteY83" fmla="*/ 2919809 h 9201245"/>
              <a:gd name="connsiteX84" fmla="*/ 11581736 w 14674910"/>
              <a:gd name="connsiteY84" fmla="*/ 3095877 h 9201245"/>
              <a:gd name="connsiteX85" fmla="*/ 12490474 w 14674910"/>
              <a:gd name="connsiteY85" fmla="*/ 3073559 h 9201245"/>
              <a:gd name="connsiteX86" fmla="*/ 12501630 w 14674910"/>
              <a:gd name="connsiteY86" fmla="*/ 3069839 h 9201245"/>
              <a:gd name="connsiteX87" fmla="*/ 12667756 w 14674910"/>
              <a:gd name="connsiteY87" fmla="*/ 3072319 h 9201245"/>
              <a:gd name="connsiteX88" fmla="*/ 12639242 w 14674910"/>
              <a:gd name="connsiteY88" fmla="*/ 3080999 h 9201245"/>
              <a:gd name="connsiteX89" fmla="*/ 13369454 w 14674910"/>
              <a:gd name="connsiteY89" fmla="*/ 3192592 h 9201245"/>
              <a:gd name="connsiteX90" fmla="*/ 13379374 w 14674910"/>
              <a:gd name="connsiteY90" fmla="*/ 3192592 h 9201245"/>
              <a:gd name="connsiteX91" fmla="*/ 13385570 w 14674910"/>
              <a:gd name="connsiteY91" fmla="*/ 3192592 h 9201245"/>
              <a:gd name="connsiteX92" fmla="*/ 13399208 w 14674910"/>
              <a:gd name="connsiteY92" fmla="*/ 3193831 h 9201245"/>
              <a:gd name="connsiteX93" fmla="*/ 13422764 w 14674910"/>
              <a:gd name="connsiteY93" fmla="*/ 3192592 h 9201245"/>
              <a:gd name="connsiteX94" fmla="*/ 13503348 w 14674910"/>
              <a:gd name="connsiteY94" fmla="*/ 3219869 h 9201245"/>
              <a:gd name="connsiteX95" fmla="*/ 13552938 w 14674910"/>
              <a:gd name="connsiteY95" fmla="*/ 3252108 h 9201245"/>
              <a:gd name="connsiteX96" fmla="*/ 13556656 w 14674910"/>
              <a:gd name="connsiteY96" fmla="*/ 3253347 h 9201245"/>
              <a:gd name="connsiteX97" fmla="*/ 13552938 w 14674910"/>
              <a:gd name="connsiteY97" fmla="*/ 3253347 h 9201245"/>
              <a:gd name="connsiteX98" fmla="*/ 13561616 w 14674910"/>
              <a:gd name="connsiteY98" fmla="*/ 3257068 h 9201245"/>
              <a:gd name="connsiteX99" fmla="*/ 13613686 w 14674910"/>
              <a:gd name="connsiteY99" fmla="*/ 3279385 h 9201245"/>
              <a:gd name="connsiteX100" fmla="*/ 14002966 w 14674910"/>
              <a:gd name="connsiteY100" fmla="*/ 3606725 h 9201245"/>
              <a:gd name="connsiteX101" fmla="*/ 13182254 w 14674910"/>
              <a:gd name="connsiteY101" fmla="*/ 3229789 h 9201245"/>
              <a:gd name="connsiteX102" fmla="*/ 12759498 w 14674910"/>
              <a:gd name="connsiteY102" fmla="*/ 3202511 h 9201245"/>
              <a:gd name="connsiteX103" fmla="*/ 12687594 w 14674910"/>
              <a:gd name="connsiteY103" fmla="*/ 3193831 h 9201245"/>
              <a:gd name="connsiteX104" fmla="*/ 12618166 w 14674910"/>
              <a:gd name="connsiteY104" fmla="*/ 3202511 h 9201245"/>
              <a:gd name="connsiteX105" fmla="*/ 12241282 w 14674910"/>
              <a:gd name="connsiteY105" fmla="*/ 3231029 h 9201245"/>
              <a:gd name="connsiteX106" fmla="*/ 11807370 w 14674910"/>
              <a:gd name="connsiteY106" fmla="*/ 3286825 h 9201245"/>
              <a:gd name="connsiteX107" fmla="*/ 11719349 w 14674910"/>
              <a:gd name="connsiteY107" fmla="*/ 3302944 h 9201245"/>
              <a:gd name="connsiteX108" fmla="*/ 11430487 w 14674910"/>
              <a:gd name="connsiteY108" fmla="*/ 3393458 h 9201245"/>
              <a:gd name="connsiteX109" fmla="*/ 11439165 w 14674910"/>
              <a:gd name="connsiteY109" fmla="*/ 3392219 h 9201245"/>
              <a:gd name="connsiteX110" fmla="*/ 11451563 w 14674910"/>
              <a:gd name="connsiteY110" fmla="*/ 3392219 h 9201245"/>
              <a:gd name="connsiteX111" fmla="*/ 11387096 w 14674910"/>
              <a:gd name="connsiteY111" fmla="*/ 3414537 h 9201245"/>
              <a:gd name="connsiteX112" fmla="*/ 11359821 w 14674910"/>
              <a:gd name="connsiteY112" fmla="*/ 3428176 h 9201245"/>
              <a:gd name="connsiteX113" fmla="*/ 11168900 w 14674910"/>
              <a:gd name="connsiteY113" fmla="*/ 3553408 h 9201245"/>
              <a:gd name="connsiteX114" fmla="*/ 13466154 w 14674910"/>
              <a:gd name="connsiteY114" fmla="*/ 4081615 h 9201245"/>
              <a:gd name="connsiteX115" fmla="*/ 13504590 w 14674910"/>
              <a:gd name="connsiteY115" fmla="*/ 4075415 h 9201245"/>
              <a:gd name="connsiteX116" fmla="*/ 13552938 w 14674910"/>
              <a:gd name="connsiteY116" fmla="*/ 4089054 h 9201245"/>
              <a:gd name="connsiteX117" fmla="*/ 13633522 w 14674910"/>
              <a:gd name="connsiteY117" fmla="*/ 4115093 h 9201245"/>
              <a:gd name="connsiteX118" fmla="*/ 13621126 w 14674910"/>
              <a:gd name="connsiteY118" fmla="*/ 4116332 h 9201245"/>
              <a:gd name="connsiteX119" fmla="*/ 13666994 w 14674910"/>
              <a:gd name="connsiteY119" fmla="*/ 4131211 h 9201245"/>
              <a:gd name="connsiteX120" fmla="*/ 14124462 w 14674910"/>
              <a:gd name="connsiteY120" fmla="*/ 4395314 h 9201245"/>
              <a:gd name="connsiteX121" fmla="*/ 14150496 w 14674910"/>
              <a:gd name="connsiteY121" fmla="*/ 4422593 h 9201245"/>
              <a:gd name="connsiteX122" fmla="*/ 14394726 w 14674910"/>
              <a:gd name="connsiteY122" fmla="*/ 4638338 h 9201245"/>
              <a:gd name="connsiteX123" fmla="*/ 14674910 w 14674910"/>
              <a:gd name="connsiteY123" fmla="*/ 4976837 h 9201245"/>
              <a:gd name="connsiteX124" fmla="*/ 14202566 w 14674910"/>
              <a:gd name="connsiteY124" fmla="*/ 4575103 h 9201245"/>
              <a:gd name="connsiteX125" fmla="*/ 14191408 w 14674910"/>
              <a:gd name="connsiteY125" fmla="*/ 4562704 h 9201245"/>
              <a:gd name="connsiteX126" fmla="*/ 14073632 w 14674910"/>
              <a:gd name="connsiteY126" fmla="*/ 4482109 h 9201245"/>
              <a:gd name="connsiteX127" fmla="*/ 14024042 w 14674910"/>
              <a:gd name="connsiteY127" fmla="*/ 4458551 h 9201245"/>
              <a:gd name="connsiteX128" fmla="*/ 13666994 w 14674910"/>
              <a:gd name="connsiteY128" fmla="*/ 4277522 h 9201245"/>
              <a:gd name="connsiteX129" fmla="*/ 12254918 w 14674910"/>
              <a:gd name="connsiteY129" fmla="*/ 4160969 h 9201245"/>
              <a:gd name="connsiteX130" fmla="*/ 12221448 w 14674910"/>
              <a:gd name="connsiteY130" fmla="*/ 4159729 h 9201245"/>
              <a:gd name="connsiteX131" fmla="*/ 12226406 w 14674910"/>
              <a:gd name="connsiteY131" fmla="*/ 4162209 h 9201245"/>
              <a:gd name="connsiteX132" fmla="*/ 11969776 w 14674910"/>
              <a:gd name="connsiteY132" fmla="*/ 4127491 h 9201245"/>
              <a:gd name="connsiteX133" fmla="*/ 11968538 w 14674910"/>
              <a:gd name="connsiteY133" fmla="*/ 4126251 h 9201245"/>
              <a:gd name="connsiteX134" fmla="*/ 10685397 w 14674910"/>
              <a:gd name="connsiteY134" fmla="*/ 3710878 h 9201245"/>
              <a:gd name="connsiteX135" fmla="*/ 10942025 w 14674910"/>
              <a:gd name="connsiteY135" fmla="*/ 3997300 h 9201245"/>
              <a:gd name="connsiteX136" fmla="*/ 11088316 w 14674910"/>
              <a:gd name="connsiteY136" fmla="*/ 4132451 h 9201245"/>
              <a:gd name="connsiteX137" fmla="*/ 11089555 w 14674910"/>
              <a:gd name="connsiteY137" fmla="*/ 4133691 h 9201245"/>
              <a:gd name="connsiteX138" fmla="*/ 11069720 w 14674910"/>
              <a:gd name="connsiteY138" fmla="*/ 4122532 h 9201245"/>
              <a:gd name="connsiteX139" fmla="*/ 11651162 w 14674910"/>
              <a:gd name="connsiteY139" fmla="*/ 4570143 h 9201245"/>
              <a:gd name="connsiteX140" fmla="*/ 11208572 w 14674910"/>
              <a:gd name="connsiteY140" fmla="*/ 4317199 h 9201245"/>
              <a:gd name="connsiteX141" fmla="*/ 10622170 w 14674910"/>
              <a:gd name="connsiteY141" fmla="*/ 3926625 h 9201245"/>
              <a:gd name="connsiteX142" fmla="*/ 10594896 w 14674910"/>
              <a:gd name="connsiteY142" fmla="*/ 3911745 h 9201245"/>
              <a:gd name="connsiteX143" fmla="*/ 9852286 w 14674910"/>
              <a:gd name="connsiteY143" fmla="*/ 3477773 h 9201245"/>
              <a:gd name="connsiteX144" fmla="*/ 9370023 w 14674910"/>
              <a:gd name="connsiteY144" fmla="*/ 3269467 h 9201245"/>
              <a:gd name="connsiteX145" fmla="*/ 9305556 w 14674910"/>
              <a:gd name="connsiteY145" fmla="*/ 3217389 h 9201245"/>
              <a:gd name="connsiteX146" fmla="*/ 9008017 w 14674910"/>
              <a:gd name="connsiteY146" fmla="*/ 3124395 h 9201245"/>
              <a:gd name="connsiteX147" fmla="*/ 9006777 w 14674910"/>
              <a:gd name="connsiteY147" fmla="*/ 3124395 h 9201245"/>
              <a:gd name="connsiteX148" fmla="*/ 8999338 w 14674910"/>
              <a:gd name="connsiteY148" fmla="*/ 3118197 h 9201245"/>
              <a:gd name="connsiteX149" fmla="*/ 8991899 w 14674910"/>
              <a:gd name="connsiteY149" fmla="*/ 3111997 h 9201245"/>
              <a:gd name="connsiteX150" fmla="*/ 7907120 w 14674910"/>
              <a:gd name="connsiteY150" fmla="*/ 2674304 h 9201245"/>
              <a:gd name="connsiteX151" fmla="*/ 7928194 w 14674910"/>
              <a:gd name="connsiteY151" fmla="*/ 2995443 h 9201245"/>
              <a:gd name="connsiteX152" fmla="*/ 7929435 w 14674910"/>
              <a:gd name="connsiteY152" fmla="*/ 2996684 h 9201245"/>
              <a:gd name="connsiteX153" fmla="*/ 7936872 w 14674910"/>
              <a:gd name="connsiteY153" fmla="*/ 3006603 h 9201245"/>
              <a:gd name="connsiteX154" fmla="*/ 7960429 w 14674910"/>
              <a:gd name="connsiteY154" fmla="*/ 3082238 h 9201245"/>
              <a:gd name="connsiteX155" fmla="*/ 7943072 w 14674910"/>
              <a:gd name="connsiteY155" fmla="*/ 3054961 h 9201245"/>
              <a:gd name="connsiteX156" fmla="*/ 7935634 w 14674910"/>
              <a:gd name="connsiteY156" fmla="*/ 3040081 h 9201245"/>
              <a:gd name="connsiteX157" fmla="*/ 8183583 w 14674910"/>
              <a:gd name="connsiteY157" fmla="*/ 3648882 h 9201245"/>
              <a:gd name="connsiteX158" fmla="*/ 8198460 w 14674910"/>
              <a:gd name="connsiteY158" fmla="*/ 3657562 h 9201245"/>
              <a:gd name="connsiteX159" fmla="*/ 8235654 w 14674910"/>
              <a:gd name="connsiteY159" fmla="*/ 3714598 h 9201245"/>
              <a:gd name="connsiteX160" fmla="*/ 8286483 w 14674910"/>
              <a:gd name="connsiteY160" fmla="*/ 3770394 h 9201245"/>
              <a:gd name="connsiteX161" fmla="*/ 9459285 w 14674910"/>
              <a:gd name="connsiteY161" fmla="*/ 4123772 h 9201245"/>
              <a:gd name="connsiteX162" fmla="*/ 9397298 w 14674910"/>
              <a:gd name="connsiteY162" fmla="*/ 4153530 h 9201245"/>
              <a:gd name="connsiteX163" fmla="*/ 9376223 w 14674910"/>
              <a:gd name="connsiteY163" fmla="*/ 4158489 h 9201245"/>
              <a:gd name="connsiteX164" fmla="*/ 9238610 w 14674910"/>
              <a:gd name="connsiteY164" fmla="*/ 4213046 h 9201245"/>
              <a:gd name="connsiteX165" fmla="*/ 9229932 w 14674910"/>
              <a:gd name="connsiteY165" fmla="*/ 4211806 h 9201245"/>
              <a:gd name="connsiteX166" fmla="*/ 9224973 w 14674910"/>
              <a:gd name="connsiteY166" fmla="*/ 4211806 h 9201245"/>
              <a:gd name="connsiteX167" fmla="*/ 8862966 w 14674910"/>
              <a:gd name="connsiteY167" fmla="*/ 4267603 h 9201245"/>
              <a:gd name="connsiteX168" fmla="*/ 9423333 w 14674910"/>
              <a:gd name="connsiteY168" fmla="*/ 4697855 h 9201245"/>
              <a:gd name="connsiteX169" fmla="*/ 9424572 w 14674910"/>
              <a:gd name="connsiteY169" fmla="*/ 4699095 h 9201245"/>
              <a:gd name="connsiteX170" fmla="*/ 9636570 w 14674910"/>
              <a:gd name="connsiteY170" fmla="*/ 4834246 h 9201245"/>
              <a:gd name="connsiteX171" fmla="*/ 10669281 w 14674910"/>
              <a:gd name="connsiteY171" fmla="*/ 5208702 h 9201245"/>
              <a:gd name="connsiteX172" fmla="*/ 11414370 w 14674910"/>
              <a:gd name="connsiteY172" fmla="*/ 5193823 h 9201245"/>
              <a:gd name="connsiteX173" fmla="*/ 11440405 w 14674910"/>
              <a:gd name="connsiteY173" fmla="*/ 5195063 h 9201245"/>
              <a:gd name="connsiteX174" fmla="*/ 11667279 w 14674910"/>
              <a:gd name="connsiteY174" fmla="*/ 5186383 h 9201245"/>
              <a:gd name="connsiteX175" fmla="*/ 12310710 w 14674910"/>
              <a:gd name="connsiteY175" fmla="*/ 5341373 h 9201245"/>
              <a:gd name="connsiteX176" fmla="*/ 12315668 w 14674910"/>
              <a:gd name="connsiteY176" fmla="*/ 5341373 h 9201245"/>
              <a:gd name="connsiteX177" fmla="*/ 12318146 w 14674910"/>
              <a:gd name="connsiteY177" fmla="*/ 5343853 h 9201245"/>
              <a:gd name="connsiteX178" fmla="*/ 12313186 w 14674910"/>
              <a:gd name="connsiteY178" fmla="*/ 5343853 h 9201245"/>
              <a:gd name="connsiteX179" fmla="*/ 12323106 w 14674910"/>
              <a:gd name="connsiteY179" fmla="*/ 5352532 h 9201245"/>
              <a:gd name="connsiteX180" fmla="*/ 12382616 w 14674910"/>
              <a:gd name="connsiteY180" fmla="*/ 5404610 h 9201245"/>
              <a:gd name="connsiteX181" fmla="*/ 12507830 w 14674910"/>
              <a:gd name="connsiteY181" fmla="*/ 5595557 h 9201245"/>
              <a:gd name="connsiteX182" fmla="*/ 12536342 w 14674910"/>
              <a:gd name="connsiteY182" fmla="*/ 5674912 h 9201245"/>
              <a:gd name="connsiteX183" fmla="*/ 12547502 w 14674910"/>
              <a:gd name="connsiteY183" fmla="*/ 5697231 h 9201245"/>
              <a:gd name="connsiteX184" fmla="*/ 12548742 w 14674910"/>
              <a:gd name="connsiteY184" fmla="*/ 5700950 h 9201245"/>
              <a:gd name="connsiteX185" fmla="*/ 12552458 w 14674910"/>
              <a:gd name="connsiteY185" fmla="*/ 5714590 h 9201245"/>
              <a:gd name="connsiteX186" fmla="*/ 12531382 w 14674910"/>
              <a:gd name="connsiteY186" fmla="*/ 5705910 h 9201245"/>
              <a:gd name="connsiteX187" fmla="*/ 12390052 w 14674910"/>
              <a:gd name="connsiteY187" fmla="*/ 5537281 h 9201245"/>
              <a:gd name="connsiteX188" fmla="*/ 11460241 w 14674910"/>
              <a:gd name="connsiteY188" fmla="*/ 5403369 h 9201245"/>
              <a:gd name="connsiteX189" fmla="*/ 11788774 w 14674910"/>
              <a:gd name="connsiteY189" fmla="*/ 5838582 h 9201245"/>
              <a:gd name="connsiteX190" fmla="*/ 11806131 w 14674910"/>
              <a:gd name="connsiteY190" fmla="*/ 5857181 h 9201245"/>
              <a:gd name="connsiteX191" fmla="*/ 11842083 w 14674910"/>
              <a:gd name="connsiteY191" fmla="*/ 5955134 h 9201245"/>
              <a:gd name="connsiteX192" fmla="*/ 11832166 w 14674910"/>
              <a:gd name="connsiteY192" fmla="*/ 5943974 h 9201245"/>
              <a:gd name="connsiteX193" fmla="*/ 11951182 w 14674910"/>
              <a:gd name="connsiteY193" fmla="*/ 6405225 h 9201245"/>
              <a:gd name="connsiteX194" fmla="*/ 11972258 w 14674910"/>
              <a:gd name="connsiteY194" fmla="*/ 6756122 h 9201245"/>
              <a:gd name="connsiteX195" fmla="*/ 11977214 w 14674910"/>
              <a:gd name="connsiteY195" fmla="*/ 6883834 h 9201245"/>
              <a:gd name="connsiteX196" fmla="*/ 11982174 w 14674910"/>
              <a:gd name="connsiteY196" fmla="*/ 7054944 h 9201245"/>
              <a:gd name="connsiteX197" fmla="*/ 11978454 w 14674910"/>
              <a:gd name="connsiteY197" fmla="*/ 7099580 h 9201245"/>
              <a:gd name="connsiteX198" fmla="*/ 11993334 w 14674910"/>
              <a:gd name="connsiteY198" fmla="*/ 7369882 h 9201245"/>
              <a:gd name="connsiteX199" fmla="*/ 11994574 w 14674910"/>
              <a:gd name="connsiteY199" fmla="*/ 7376082 h 9201245"/>
              <a:gd name="connsiteX200" fmla="*/ 12004490 w 14674910"/>
              <a:gd name="connsiteY200" fmla="*/ 7487676 h 9201245"/>
              <a:gd name="connsiteX201" fmla="*/ 12046642 w 14674910"/>
              <a:gd name="connsiteY201" fmla="*/ 7759219 h 9201245"/>
              <a:gd name="connsiteX202" fmla="*/ 12077636 w 14674910"/>
              <a:gd name="connsiteY202" fmla="*/ 7883211 h 9201245"/>
              <a:gd name="connsiteX203" fmla="*/ 12090034 w 14674910"/>
              <a:gd name="connsiteY203" fmla="*/ 7922887 h 9201245"/>
              <a:gd name="connsiteX204" fmla="*/ 12070198 w 14674910"/>
              <a:gd name="connsiteY204" fmla="*/ 7927846 h 9201245"/>
              <a:gd name="connsiteX205" fmla="*/ 12056562 w 14674910"/>
              <a:gd name="connsiteY205" fmla="*/ 7895609 h 9201245"/>
              <a:gd name="connsiteX206" fmla="*/ 12029286 w 14674910"/>
              <a:gd name="connsiteY206" fmla="*/ 7812535 h 9201245"/>
              <a:gd name="connsiteX207" fmla="*/ 11985894 w 14674910"/>
              <a:gd name="connsiteY207" fmla="*/ 7635226 h 9201245"/>
              <a:gd name="connsiteX208" fmla="*/ 11969776 w 14674910"/>
              <a:gd name="connsiteY208" fmla="*/ 7550913 h 9201245"/>
              <a:gd name="connsiteX209" fmla="*/ 11966058 w 14674910"/>
              <a:gd name="connsiteY209" fmla="*/ 7536033 h 9201245"/>
              <a:gd name="connsiteX210" fmla="*/ 11943742 w 14674910"/>
              <a:gd name="connsiteY210" fmla="*/ 7315327 h 9201245"/>
              <a:gd name="connsiteX211" fmla="*/ 11922667 w 14674910"/>
              <a:gd name="connsiteY211" fmla="*/ 6799520 h 9201245"/>
              <a:gd name="connsiteX212" fmla="*/ 11869358 w 14674910"/>
              <a:gd name="connsiteY212" fmla="*/ 6296112 h 9201245"/>
              <a:gd name="connsiteX213" fmla="*/ 11736705 w 14674910"/>
              <a:gd name="connsiteY213" fmla="*/ 6023330 h 9201245"/>
              <a:gd name="connsiteX214" fmla="*/ 10959382 w 14674910"/>
              <a:gd name="connsiteY214" fmla="*/ 5460406 h 9201245"/>
              <a:gd name="connsiteX215" fmla="*/ 10903593 w 14674910"/>
              <a:gd name="connsiteY215" fmla="*/ 5449247 h 9201245"/>
              <a:gd name="connsiteX216" fmla="*/ 10775899 w 14674910"/>
              <a:gd name="connsiteY216" fmla="*/ 5445526 h 9201245"/>
              <a:gd name="connsiteX217" fmla="*/ 10525470 w 14674910"/>
              <a:gd name="connsiteY217" fmla="*/ 5462886 h 9201245"/>
              <a:gd name="connsiteX218" fmla="*/ 10539107 w 14674910"/>
              <a:gd name="connsiteY218" fmla="*/ 5694751 h 9201245"/>
              <a:gd name="connsiteX219" fmla="*/ 10546545 w 14674910"/>
              <a:gd name="connsiteY219" fmla="*/ 5703430 h 9201245"/>
              <a:gd name="connsiteX220" fmla="*/ 10550264 w 14674910"/>
              <a:gd name="connsiteY220" fmla="*/ 5760466 h 9201245"/>
              <a:gd name="connsiteX221" fmla="*/ 10542826 w 14674910"/>
              <a:gd name="connsiteY221" fmla="*/ 5748067 h 9201245"/>
              <a:gd name="connsiteX222" fmla="*/ 10618451 w 14674910"/>
              <a:gd name="connsiteY222" fmla="*/ 6061767 h 9201245"/>
              <a:gd name="connsiteX223" fmla="*/ 10728788 w 14674910"/>
              <a:gd name="connsiteY223" fmla="*/ 6358108 h 9201245"/>
              <a:gd name="connsiteX224" fmla="*/ 10734988 w 14674910"/>
              <a:gd name="connsiteY224" fmla="*/ 6370507 h 9201245"/>
              <a:gd name="connsiteX225" fmla="*/ 10799454 w 14674910"/>
              <a:gd name="connsiteY225" fmla="*/ 6524258 h 9201245"/>
              <a:gd name="connsiteX226" fmla="*/ 10991615 w 14674910"/>
              <a:gd name="connsiteY226" fmla="*/ 6904913 h 9201245"/>
              <a:gd name="connsiteX227" fmla="*/ 11090796 w 14674910"/>
              <a:gd name="connsiteY227" fmla="*/ 7089660 h 9201245"/>
              <a:gd name="connsiteX228" fmla="*/ 11230887 w 14674910"/>
              <a:gd name="connsiteY228" fmla="*/ 7676143 h 9201245"/>
              <a:gd name="connsiteX229" fmla="*/ 11214770 w 14674910"/>
              <a:gd name="connsiteY229" fmla="*/ 7730700 h 9201245"/>
              <a:gd name="connsiteX230" fmla="*/ 11194934 w 14674910"/>
              <a:gd name="connsiteY230" fmla="*/ 7881970 h 9201245"/>
              <a:gd name="connsiteX231" fmla="*/ 11144104 w 14674910"/>
              <a:gd name="connsiteY231" fmla="*/ 7681103 h 9201245"/>
              <a:gd name="connsiteX232" fmla="*/ 11061042 w 14674910"/>
              <a:gd name="connsiteY232" fmla="*/ 7333925 h 9201245"/>
              <a:gd name="connsiteX233" fmla="*/ 10970540 w 14674910"/>
              <a:gd name="connsiteY233" fmla="*/ 7076022 h 9201245"/>
              <a:gd name="connsiteX234" fmla="*/ 10922189 w 14674910"/>
              <a:gd name="connsiteY234" fmla="*/ 6997908 h 9201245"/>
              <a:gd name="connsiteX235" fmla="*/ 10680439 w 14674910"/>
              <a:gd name="connsiteY235" fmla="*/ 6562695 h 9201245"/>
              <a:gd name="connsiteX236" fmla="*/ 10606054 w 14674910"/>
              <a:gd name="connsiteY236" fmla="*/ 6416384 h 9201245"/>
              <a:gd name="connsiteX237" fmla="*/ 10556464 w 14674910"/>
              <a:gd name="connsiteY237" fmla="*/ 6340750 h 9201245"/>
              <a:gd name="connsiteX238" fmla="*/ 10475880 w 14674910"/>
              <a:gd name="connsiteY238" fmla="*/ 6189478 h 9201245"/>
              <a:gd name="connsiteX239" fmla="*/ 10447366 w 14674910"/>
              <a:gd name="connsiteY239" fmla="*/ 6165920 h 9201245"/>
              <a:gd name="connsiteX240" fmla="*/ 10438687 w 14674910"/>
              <a:gd name="connsiteY240" fmla="*/ 6147322 h 9201245"/>
              <a:gd name="connsiteX241" fmla="*/ 10434968 w 14674910"/>
              <a:gd name="connsiteY241" fmla="*/ 6136162 h 9201245"/>
              <a:gd name="connsiteX242" fmla="*/ 10431249 w 14674910"/>
              <a:gd name="connsiteY242" fmla="*/ 6120043 h 9201245"/>
              <a:gd name="connsiteX243" fmla="*/ 10366782 w 14674910"/>
              <a:gd name="connsiteY243" fmla="*/ 5953894 h 9201245"/>
              <a:gd name="connsiteX244" fmla="*/ 10283718 w 14674910"/>
              <a:gd name="connsiteY244" fmla="*/ 5636474 h 9201245"/>
              <a:gd name="connsiteX245" fmla="*/ 10226690 w 14674910"/>
              <a:gd name="connsiteY245" fmla="*/ 5517442 h 9201245"/>
              <a:gd name="connsiteX246" fmla="*/ 9604336 w 14674910"/>
              <a:gd name="connsiteY246" fmla="*/ 5053712 h 9201245"/>
              <a:gd name="connsiteX247" fmla="*/ 9832450 w 14674910"/>
              <a:gd name="connsiteY247" fmla="*/ 5982412 h 9201245"/>
              <a:gd name="connsiteX248" fmla="*/ 9816333 w 14674910"/>
              <a:gd name="connsiteY248" fmla="*/ 5973733 h 9201245"/>
              <a:gd name="connsiteX249" fmla="*/ 9531190 w 14674910"/>
              <a:gd name="connsiteY249" fmla="*/ 5555880 h 9201245"/>
              <a:gd name="connsiteX250" fmla="*/ 9384901 w 14674910"/>
              <a:gd name="connsiteY250" fmla="*/ 5109508 h 9201245"/>
              <a:gd name="connsiteX251" fmla="*/ 9381181 w 14674910"/>
              <a:gd name="connsiteY251" fmla="*/ 5076030 h 9201245"/>
              <a:gd name="connsiteX252" fmla="*/ 9308036 w 14674910"/>
              <a:gd name="connsiteY252" fmla="*/ 4949559 h 9201245"/>
              <a:gd name="connsiteX253" fmla="*/ 9205136 w 14674910"/>
              <a:gd name="connsiteY253" fmla="*/ 4846646 h 9201245"/>
              <a:gd name="connsiteX254" fmla="*/ 9192739 w 14674910"/>
              <a:gd name="connsiteY254" fmla="*/ 4835486 h 9201245"/>
              <a:gd name="connsiteX255" fmla="*/ 8955947 w 14674910"/>
              <a:gd name="connsiteY255" fmla="*/ 4628419 h 9201245"/>
              <a:gd name="connsiteX256" fmla="*/ 8846849 w 14674910"/>
              <a:gd name="connsiteY256" fmla="*/ 4518067 h 9201245"/>
              <a:gd name="connsiteX257" fmla="*/ 8416656 w 14674910"/>
              <a:gd name="connsiteY257" fmla="*/ 4313479 h 9201245"/>
              <a:gd name="connsiteX258" fmla="*/ 8179864 w 14674910"/>
              <a:gd name="connsiteY258" fmla="*/ 4159729 h 9201245"/>
              <a:gd name="connsiteX259" fmla="*/ 8171186 w 14674910"/>
              <a:gd name="connsiteY259" fmla="*/ 4148570 h 9201245"/>
              <a:gd name="connsiteX260" fmla="*/ 7971586 w 14674910"/>
              <a:gd name="connsiteY260" fmla="*/ 3966302 h 9201245"/>
              <a:gd name="connsiteX261" fmla="*/ 7970346 w 14674910"/>
              <a:gd name="connsiteY261" fmla="*/ 3966302 h 9201245"/>
              <a:gd name="connsiteX262" fmla="*/ 7325677 w 14674910"/>
              <a:gd name="connsiteY262" fmla="*/ 3265747 h 9201245"/>
              <a:gd name="connsiteX263" fmla="*/ 6642575 w 14674910"/>
              <a:gd name="connsiteY263" fmla="*/ 3363700 h 9201245"/>
              <a:gd name="connsiteX264" fmla="*/ 6164032 w 14674910"/>
              <a:gd name="connsiteY264" fmla="*/ 3958862 h 9201245"/>
              <a:gd name="connsiteX265" fmla="*/ 6364871 w 14674910"/>
              <a:gd name="connsiteY265" fmla="*/ 4172129 h 9201245"/>
              <a:gd name="connsiteX266" fmla="*/ 6471489 w 14674910"/>
              <a:gd name="connsiteY266" fmla="*/ 4211806 h 9201245"/>
              <a:gd name="connsiteX267" fmla="*/ 6511162 w 14674910"/>
              <a:gd name="connsiteY267" fmla="*/ 4225445 h 9201245"/>
              <a:gd name="connsiteX268" fmla="*/ 6524800 w 14674910"/>
              <a:gd name="connsiteY268" fmla="*/ 4234125 h 9201245"/>
              <a:gd name="connsiteX269" fmla="*/ 6720679 w 14674910"/>
              <a:gd name="connsiteY269" fmla="*/ 4333319 h 9201245"/>
              <a:gd name="connsiteX270" fmla="*/ 7057891 w 14674910"/>
              <a:gd name="connsiteY270" fmla="*/ 4561463 h 9201245"/>
              <a:gd name="connsiteX271" fmla="*/ 7366588 w 14674910"/>
              <a:gd name="connsiteY271" fmla="*/ 4725133 h 9201245"/>
              <a:gd name="connsiteX272" fmla="*/ 7835214 w 14674910"/>
              <a:gd name="connsiteY272" fmla="*/ 4891282 h 9201245"/>
              <a:gd name="connsiteX273" fmla="*/ 8467486 w 14674910"/>
              <a:gd name="connsiteY273" fmla="*/ 4968158 h 9201245"/>
              <a:gd name="connsiteX274" fmla="*/ 8477404 w 14674910"/>
              <a:gd name="connsiteY274" fmla="*/ 4971877 h 9201245"/>
              <a:gd name="connsiteX275" fmla="*/ 8054650 w 14674910"/>
              <a:gd name="connsiteY275" fmla="*/ 4985516 h 9201245"/>
              <a:gd name="connsiteX276" fmla="*/ 7985224 w 14674910"/>
              <a:gd name="connsiteY276" fmla="*/ 4976837 h 9201245"/>
              <a:gd name="connsiteX277" fmla="*/ 7972826 w 14674910"/>
              <a:gd name="connsiteY277" fmla="*/ 4976837 h 9201245"/>
              <a:gd name="connsiteX278" fmla="*/ 7952990 w 14674910"/>
              <a:gd name="connsiteY278" fmla="*/ 4974357 h 9201245"/>
              <a:gd name="connsiteX279" fmla="*/ 7949271 w 14674910"/>
              <a:gd name="connsiteY279" fmla="*/ 4974357 h 9201245"/>
              <a:gd name="connsiteX280" fmla="*/ 7930674 w 14674910"/>
              <a:gd name="connsiteY280" fmla="*/ 4976837 h 9201245"/>
              <a:gd name="connsiteX281" fmla="*/ 7915798 w 14674910"/>
              <a:gd name="connsiteY281" fmla="*/ 4976837 h 9201245"/>
              <a:gd name="connsiteX282" fmla="*/ 7858768 w 14674910"/>
              <a:gd name="connsiteY282" fmla="*/ 4970638 h 9201245"/>
              <a:gd name="connsiteX283" fmla="*/ 7841412 w 14674910"/>
              <a:gd name="connsiteY283" fmla="*/ 4971877 h 9201245"/>
              <a:gd name="connsiteX284" fmla="*/ 7314519 w 14674910"/>
              <a:gd name="connsiteY284" fmla="*/ 4903682 h 9201245"/>
              <a:gd name="connsiteX285" fmla="*/ 7462049 w 14674910"/>
              <a:gd name="connsiteY285" fmla="*/ 5078510 h 9201245"/>
              <a:gd name="connsiteX286" fmla="*/ 7498002 w 14674910"/>
              <a:gd name="connsiteY286" fmla="*/ 5146706 h 9201245"/>
              <a:gd name="connsiteX287" fmla="*/ 7571147 w 14674910"/>
              <a:gd name="connsiteY287" fmla="*/ 5324014 h 9201245"/>
              <a:gd name="connsiteX288" fmla="*/ 8013738 w 14674910"/>
              <a:gd name="connsiteY288" fmla="*/ 6400266 h 9201245"/>
              <a:gd name="connsiteX289" fmla="*/ 8695600 w 14674910"/>
              <a:gd name="connsiteY289" fmla="*/ 6276274 h 9201245"/>
              <a:gd name="connsiteX290" fmla="*/ 8819575 w 14674910"/>
              <a:gd name="connsiteY290" fmla="*/ 6293632 h 9201245"/>
              <a:gd name="connsiteX291" fmla="*/ 8862966 w 14674910"/>
              <a:gd name="connsiteY291" fmla="*/ 6294872 h 9201245"/>
              <a:gd name="connsiteX292" fmla="*/ 9820052 w 14674910"/>
              <a:gd name="connsiteY292" fmla="*/ 6345709 h 9201245"/>
              <a:gd name="connsiteX293" fmla="*/ 9397298 w 14674910"/>
              <a:gd name="connsiteY293" fmla="*/ 6485820 h 9201245"/>
              <a:gd name="connsiteX294" fmla="*/ 9379941 w 14674910"/>
              <a:gd name="connsiteY294" fmla="*/ 6483339 h 9201245"/>
              <a:gd name="connsiteX295" fmla="*/ 9165465 w 14674910"/>
              <a:gd name="connsiteY295" fmla="*/ 6485820 h 9201245"/>
              <a:gd name="connsiteX296" fmla="*/ 9158026 w 14674910"/>
              <a:gd name="connsiteY296" fmla="*/ 6488298 h 9201245"/>
              <a:gd name="connsiteX297" fmla="*/ 9141909 w 14674910"/>
              <a:gd name="connsiteY297" fmla="*/ 6479620 h 9201245"/>
              <a:gd name="connsiteX298" fmla="*/ 8730313 w 14674910"/>
              <a:gd name="connsiteY298" fmla="*/ 6458541 h 9201245"/>
              <a:gd name="connsiteX299" fmla="*/ 8736512 w 14674910"/>
              <a:gd name="connsiteY299" fmla="*/ 6461021 h 9201245"/>
              <a:gd name="connsiteX300" fmla="*/ 8647250 w 14674910"/>
              <a:gd name="connsiteY300" fmla="*/ 6469701 h 9201245"/>
              <a:gd name="connsiteX301" fmla="*/ 8639811 w 14674910"/>
              <a:gd name="connsiteY301" fmla="*/ 6465981 h 9201245"/>
              <a:gd name="connsiteX302" fmla="*/ 8339792 w 14674910"/>
              <a:gd name="connsiteY302" fmla="*/ 6573853 h 9201245"/>
              <a:gd name="connsiteX303" fmla="*/ 8834452 w 14674910"/>
              <a:gd name="connsiteY303" fmla="*/ 6773482 h 9201245"/>
              <a:gd name="connsiteX304" fmla="*/ 8917515 w 14674910"/>
              <a:gd name="connsiteY304" fmla="*/ 6832998 h 9201245"/>
              <a:gd name="connsiteX305" fmla="*/ 8964625 w 14674910"/>
              <a:gd name="connsiteY305" fmla="*/ 6877635 h 9201245"/>
              <a:gd name="connsiteX306" fmla="*/ 9158026 w 14674910"/>
              <a:gd name="connsiteY306" fmla="*/ 7221093 h 9201245"/>
              <a:gd name="connsiteX307" fmla="*/ 9166705 w 14674910"/>
              <a:gd name="connsiteY307" fmla="*/ 7425680 h 9201245"/>
              <a:gd name="connsiteX308" fmla="*/ 9166705 w 14674910"/>
              <a:gd name="connsiteY308" fmla="*/ 7472797 h 9201245"/>
              <a:gd name="connsiteX309" fmla="*/ 9166705 w 14674910"/>
              <a:gd name="connsiteY309" fmla="*/ 7477756 h 9201245"/>
              <a:gd name="connsiteX310" fmla="*/ 9161745 w 14674910"/>
              <a:gd name="connsiteY310" fmla="*/ 7513713 h 9201245"/>
              <a:gd name="connsiteX311" fmla="*/ 9153067 w 14674910"/>
              <a:gd name="connsiteY311" fmla="*/ 7539752 h 9201245"/>
              <a:gd name="connsiteX312" fmla="*/ 9124553 w 14674910"/>
              <a:gd name="connsiteY312" fmla="*/ 7707142 h 9201245"/>
              <a:gd name="connsiteX313" fmla="*/ 9133231 w 14674910"/>
              <a:gd name="connsiteY313" fmla="*/ 8210549 h 9201245"/>
              <a:gd name="connsiteX314" fmla="*/ 9133231 w 14674910"/>
              <a:gd name="connsiteY314" fmla="*/ 8216749 h 9201245"/>
              <a:gd name="connsiteX315" fmla="*/ 9141909 w 14674910"/>
              <a:gd name="connsiteY315" fmla="*/ 8304782 h 9201245"/>
              <a:gd name="connsiteX316" fmla="*/ 9156787 w 14674910"/>
              <a:gd name="connsiteY316" fmla="*/ 8483332 h 9201245"/>
              <a:gd name="connsiteX317" fmla="*/ 9160506 w 14674910"/>
              <a:gd name="connsiteY317" fmla="*/ 8664360 h 9201245"/>
              <a:gd name="connsiteX318" fmla="*/ 9155547 w 14674910"/>
              <a:gd name="connsiteY318" fmla="*/ 8839188 h 9201245"/>
              <a:gd name="connsiteX319" fmla="*/ 9146868 w 14674910"/>
              <a:gd name="connsiteY319" fmla="*/ 8922264 h 9201245"/>
              <a:gd name="connsiteX320" fmla="*/ 9135711 w 14674910"/>
              <a:gd name="connsiteY320" fmla="*/ 9000378 h 9201245"/>
              <a:gd name="connsiteX321" fmla="*/ 9122074 w 14674910"/>
              <a:gd name="connsiteY321" fmla="*/ 9076015 h 9201245"/>
              <a:gd name="connsiteX322" fmla="*/ 9115874 w 14674910"/>
              <a:gd name="connsiteY322" fmla="*/ 9111971 h 9201245"/>
              <a:gd name="connsiteX323" fmla="*/ 9107196 w 14674910"/>
              <a:gd name="connsiteY323" fmla="*/ 9145449 h 9201245"/>
              <a:gd name="connsiteX324" fmla="*/ 9091080 w 14674910"/>
              <a:gd name="connsiteY324" fmla="*/ 9201245 h 9201245"/>
              <a:gd name="connsiteX325" fmla="*/ 9084881 w 14674910"/>
              <a:gd name="connsiteY325" fmla="*/ 9007818 h 9201245"/>
              <a:gd name="connsiteX326" fmla="*/ 9086121 w 14674910"/>
              <a:gd name="connsiteY326" fmla="*/ 8995418 h 9201245"/>
              <a:gd name="connsiteX327" fmla="*/ 9092319 w 14674910"/>
              <a:gd name="connsiteY327" fmla="*/ 8917304 h 9201245"/>
              <a:gd name="connsiteX328" fmla="*/ 9096038 w 14674910"/>
              <a:gd name="connsiteY328" fmla="*/ 8835469 h 9201245"/>
              <a:gd name="connsiteX329" fmla="*/ 9097279 w 14674910"/>
              <a:gd name="connsiteY329" fmla="*/ 8751155 h 9201245"/>
              <a:gd name="connsiteX330" fmla="*/ 9096038 w 14674910"/>
              <a:gd name="connsiteY330" fmla="*/ 8664360 h 9201245"/>
              <a:gd name="connsiteX331" fmla="*/ 9092319 w 14674910"/>
              <a:gd name="connsiteY331" fmla="*/ 8554007 h 9201245"/>
              <a:gd name="connsiteX332" fmla="*/ 9088600 w 14674910"/>
              <a:gd name="connsiteY332" fmla="*/ 8485811 h 9201245"/>
              <a:gd name="connsiteX333" fmla="*/ 9077443 w 14674910"/>
              <a:gd name="connsiteY333" fmla="*/ 8309742 h 9201245"/>
              <a:gd name="connsiteX334" fmla="*/ 9073724 w 14674910"/>
              <a:gd name="connsiteY334" fmla="*/ 8258906 h 9201245"/>
              <a:gd name="connsiteX335" fmla="*/ 9030332 w 14674910"/>
              <a:gd name="connsiteY335" fmla="*/ 8102677 h 9201245"/>
              <a:gd name="connsiteX336" fmla="*/ 9029092 w 14674910"/>
              <a:gd name="connsiteY336" fmla="*/ 8107636 h 9201245"/>
              <a:gd name="connsiteX337" fmla="*/ 9010496 w 14674910"/>
              <a:gd name="connsiteY337" fmla="*/ 8035721 h 9201245"/>
              <a:gd name="connsiteX338" fmla="*/ 8955947 w 14674910"/>
              <a:gd name="connsiteY338" fmla="*/ 7875770 h 9201245"/>
              <a:gd name="connsiteX339" fmla="*/ 8937350 w 14674910"/>
              <a:gd name="connsiteY339" fmla="*/ 7822455 h 9201245"/>
              <a:gd name="connsiteX340" fmla="*/ 8923714 w 14674910"/>
              <a:gd name="connsiteY340" fmla="*/ 7837332 h 9201245"/>
              <a:gd name="connsiteX341" fmla="*/ 8900159 w 14674910"/>
              <a:gd name="connsiteY341" fmla="*/ 7815014 h 9201245"/>
              <a:gd name="connsiteX342" fmla="*/ 8924953 w 14674910"/>
              <a:gd name="connsiteY342" fmla="*/ 7790215 h 9201245"/>
              <a:gd name="connsiteX343" fmla="*/ 8917515 w 14674910"/>
              <a:gd name="connsiteY343" fmla="*/ 7770376 h 9201245"/>
              <a:gd name="connsiteX344" fmla="*/ 8756348 w 14674910"/>
              <a:gd name="connsiteY344" fmla="*/ 7756738 h 9201245"/>
              <a:gd name="connsiteX345" fmla="*/ 8725354 w 14674910"/>
              <a:gd name="connsiteY345" fmla="*/ 7755499 h 9201245"/>
              <a:gd name="connsiteX346" fmla="*/ 8670805 w 14674910"/>
              <a:gd name="connsiteY346" fmla="*/ 7760459 h 9201245"/>
              <a:gd name="connsiteX347" fmla="*/ 8152590 w 14674910"/>
              <a:gd name="connsiteY347" fmla="*/ 8050600 h 9201245"/>
              <a:gd name="connsiteX348" fmla="*/ 8131514 w 14674910"/>
              <a:gd name="connsiteY348" fmla="*/ 8082838 h 9201245"/>
              <a:gd name="connsiteX349" fmla="*/ 8107959 w 14674910"/>
              <a:gd name="connsiteY349" fmla="*/ 8122516 h 9201245"/>
              <a:gd name="connsiteX350" fmla="*/ 8085644 w 14674910"/>
              <a:gd name="connsiteY350" fmla="*/ 8165911 h 9201245"/>
              <a:gd name="connsiteX351" fmla="*/ 8081924 w 14674910"/>
              <a:gd name="connsiteY351" fmla="*/ 8169632 h 9201245"/>
              <a:gd name="connsiteX352" fmla="*/ 8024895 w 14674910"/>
              <a:gd name="connsiteY352" fmla="*/ 8242786 h 9201245"/>
              <a:gd name="connsiteX353" fmla="*/ 7891003 w 14674910"/>
              <a:gd name="connsiteY353" fmla="*/ 8488292 h 9201245"/>
              <a:gd name="connsiteX354" fmla="*/ 7895962 w 14674910"/>
              <a:gd name="connsiteY354" fmla="*/ 8472172 h 9201245"/>
              <a:gd name="connsiteX355" fmla="*/ 7904640 w 14674910"/>
              <a:gd name="connsiteY355" fmla="*/ 8443654 h 9201245"/>
              <a:gd name="connsiteX356" fmla="*/ 7914558 w 14674910"/>
              <a:gd name="connsiteY356" fmla="*/ 8416376 h 9201245"/>
              <a:gd name="connsiteX357" fmla="*/ 7924476 w 14674910"/>
              <a:gd name="connsiteY357" fmla="*/ 8389098 h 9201245"/>
              <a:gd name="connsiteX358" fmla="*/ 7946791 w 14674910"/>
              <a:gd name="connsiteY358" fmla="*/ 8335781 h 9201245"/>
              <a:gd name="connsiteX359" fmla="*/ 7948030 w 14674910"/>
              <a:gd name="connsiteY359" fmla="*/ 8333300 h 9201245"/>
              <a:gd name="connsiteX360" fmla="*/ 7848852 w 14674910"/>
              <a:gd name="connsiteY360" fmla="*/ 8510610 h 9201245"/>
              <a:gd name="connsiteX361" fmla="*/ 8007540 w 14674910"/>
              <a:gd name="connsiteY361" fmla="*/ 8074158 h 9201245"/>
              <a:gd name="connsiteX362" fmla="*/ 7998860 w 14674910"/>
              <a:gd name="connsiteY362" fmla="*/ 8081597 h 9201245"/>
              <a:gd name="connsiteX363" fmla="*/ 8042252 w 14674910"/>
              <a:gd name="connsiteY363" fmla="*/ 8013401 h 9201245"/>
              <a:gd name="connsiteX364" fmla="*/ 8045972 w 14674910"/>
              <a:gd name="connsiteY364" fmla="*/ 8013401 h 9201245"/>
              <a:gd name="connsiteX365" fmla="*/ 8191022 w 14674910"/>
              <a:gd name="connsiteY365" fmla="*/ 7842292 h 9201245"/>
              <a:gd name="connsiteX366" fmla="*/ 8202180 w 14674910"/>
              <a:gd name="connsiteY366" fmla="*/ 7837332 h 9201245"/>
              <a:gd name="connsiteX367" fmla="*/ 8326154 w 14674910"/>
              <a:gd name="connsiteY367" fmla="*/ 7753018 h 9201245"/>
              <a:gd name="connsiteX368" fmla="*/ 8378224 w 14674910"/>
              <a:gd name="connsiteY368" fmla="*/ 7710861 h 9201245"/>
              <a:gd name="connsiteX369" fmla="*/ 8576583 w 14674910"/>
              <a:gd name="connsiteY369" fmla="*/ 7637705 h 9201245"/>
              <a:gd name="connsiteX370" fmla="*/ 8836932 w 14674910"/>
              <a:gd name="connsiteY370" fmla="*/ 7585629 h 9201245"/>
              <a:gd name="connsiteX371" fmla="*/ 8917515 w 14674910"/>
              <a:gd name="connsiteY371" fmla="*/ 7178936 h 9201245"/>
              <a:gd name="connsiteX372" fmla="*/ 8556748 w 14674910"/>
              <a:gd name="connsiteY372" fmla="*/ 6880114 h 9201245"/>
              <a:gd name="connsiteX373" fmla="*/ 8481123 w 14674910"/>
              <a:gd name="connsiteY373" fmla="*/ 6855315 h 9201245"/>
              <a:gd name="connsiteX374" fmla="*/ 8295161 w 14674910"/>
              <a:gd name="connsiteY374" fmla="*/ 6820599 h 9201245"/>
              <a:gd name="connsiteX375" fmla="*/ 7961668 w 14674910"/>
              <a:gd name="connsiteY375" fmla="*/ 6717684 h 9201245"/>
              <a:gd name="connsiteX376" fmla="*/ 7951750 w 14674910"/>
              <a:gd name="connsiteY376" fmla="*/ 6705286 h 9201245"/>
              <a:gd name="connsiteX377" fmla="*/ 7776946 w 14674910"/>
              <a:gd name="connsiteY377" fmla="*/ 6552776 h 9201245"/>
              <a:gd name="connsiteX378" fmla="*/ 7734794 w 14674910"/>
              <a:gd name="connsiteY378" fmla="*/ 6488298 h 9201245"/>
              <a:gd name="connsiteX379" fmla="*/ 7525276 w 14674910"/>
              <a:gd name="connsiteY379" fmla="*/ 5946454 h 9201245"/>
              <a:gd name="connsiteX380" fmla="*/ 7511640 w 14674910"/>
              <a:gd name="connsiteY380" fmla="*/ 5922896 h 9201245"/>
              <a:gd name="connsiteX381" fmla="*/ 7211620 w 14674910"/>
              <a:gd name="connsiteY381" fmla="*/ 5136787 h 9201245"/>
              <a:gd name="connsiteX382" fmla="*/ 6471489 w 14674910"/>
              <a:gd name="connsiteY382" fmla="*/ 4480868 h 9201245"/>
              <a:gd name="connsiteX383" fmla="*/ 6333877 w 14674910"/>
              <a:gd name="connsiteY383" fmla="*/ 4421352 h 9201245"/>
              <a:gd name="connsiteX384" fmla="*/ 6327679 w 14674910"/>
              <a:gd name="connsiteY384" fmla="*/ 4420113 h 9201245"/>
              <a:gd name="connsiteX385" fmla="*/ 6302884 w 14674910"/>
              <a:gd name="connsiteY385" fmla="*/ 4411433 h 9201245"/>
              <a:gd name="connsiteX386" fmla="*/ 6275609 w 14674910"/>
              <a:gd name="connsiteY386" fmla="*/ 4411433 h 9201245"/>
              <a:gd name="connsiteX387" fmla="*/ 6011542 w 14674910"/>
              <a:gd name="connsiteY387" fmla="*/ 4365557 h 9201245"/>
              <a:gd name="connsiteX388" fmla="*/ 6177669 w 14674910"/>
              <a:gd name="connsiteY388" fmla="*/ 4959478 h 9201245"/>
              <a:gd name="connsiteX389" fmla="*/ 6178910 w 14674910"/>
              <a:gd name="connsiteY389" fmla="*/ 4960718 h 9201245"/>
              <a:gd name="connsiteX390" fmla="*/ 6260732 w 14674910"/>
              <a:gd name="connsiteY390" fmla="*/ 5198783 h 9201245"/>
              <a:gd name="connsiteX391" fmla="*/ 6385947 w 14674910"/>
              <a:gd name="connsiteY391" fmla="*/ 5418249 h 9201245"/>
              <a:gd name="connsiteX392" fmla="*/ 6392146 w 14674910"/>
              <a:gd name="connsiteY392" fmla="*/ 5429408 h 9201245"/>
              <a:gd name="connsiteX393" fmla="*/ 6383468 w 14674910"/>
              <a:gd name="connsiteY393" fmla="*/ 5418249 h 9201245"/>
              <a:gd name="connsiteX394" fmla="*/ 6627698 w 14674910"/>
              <a:gd name="connsiteY394" fmla="*/ 5827422 h 9201245"/>
              <a:gd name="connsiteX395" fmla="*/ 6791344 w 14674910"/>
              <a:gd name="connsiteY395" fmla="*/ 6098964 h 9201245"/>
              <a:gd name="connsiteX396" fmla="*/ 6806222 w 14674910"/>
              <a:gd name="connsiteY396" fmla="*/ 6134922 h 9201245"/>
              <a:gd name="connsiteX397" fmla="*/ 6831016 w 14674910"/>
              <a:gd name="connsiteY397" fmla="*/ 6186998 h 9201245"/>
              <a:gd name="connsiteX398" fmla="*/ 6847134 w 14674910"/>
              <a:gd name="connsiteY398" fmla="*/ 6214278 h 9201245"/>
              <a:gd name="connsiteX399" fmla="*/ 6852093 w 14674910"/>
              <a:gd name="connsiteY399" fmla="*/ 6227916 h 9201245"/>
              <a:gd name="connsiteX400" fmla="*/ 6860771 w 14674910"/>
              <a:gd name="connsiteY400" fmla="*/ 6245276 h 9201245"/>
              <a:gd name="connsiteX401" fmla="*/ 6862010 w 14674910"/>
              <a:gd name="connsiteY401" fmla="*/ 6246515 h 9201245"/>
              <a:gd name="connsiteX402" fmla="*/ 6906642 w 14674910"/>
              <a:gd name="connsiteY402" fmla="*/ 6351908 h 9201245"/>
              <a:gd name="connsiteX403" fmla="*/ 6900442 w 14674910"/>
              <a:gd name="connsiteY403" fmla="*/ 6346948 h 9201245"/>
              <a:gd name="connsiteX404" fmla="*/ 6897964 w 14674910"/>
              <a:gd name="connsiteY404" fmla="*/ 6344468 h 9201245"/>
              <a:gd name="connsiteX405" fmla="*/ 6954992 w 14674910"/>
              <a:gd name="connsiteY405" fmla="*/ 6557736 h 9201245"/>
              <a:gd name="connsiteX406" fmla="*/ 6958710 w 14674910"/>
              <a:gd name="connsiteY406" fmla="*/ 6562695 h 9201245"/>
              <a:gd name="connsiteX407" fmla="*/ 6958710 w 14674910"/>
              <a:gd name="connsiteY407" fmla="*/ 6563936 h 9201245"/>
              <a:gd name="connsiteX408" fmla="*/ 6976068 w 14674910"/>
              <a:gd name="connsiteY408" fmla="*/ 6715206 h 9201245"/>
              <a:gd name="connsiteX409" fmla="*/ 6953752 w 14674910"/>
              <a:gd name="connsiteY409" fmla="*/ 7407081 h 9201245"/>
              <a:gd name="connsiteX410" fmla="*/ 6957472 w 14674910"/>
              <a:gd name="connsiteY410" fmla="*/ 7415760 h 9201245"/>
              <a:gd name="connsiteX411" fmla="*/ 6948794 w 14674910"/>
              <a:gd name="connsiteY411" fmla="*/ 7464118 h 9201245"/>
              <a:gd name="connsiteX412" fmla="*/ 6910361 w 14674910"/>
              <a:gd name="connsiteY412" fmla="*/ 7421961 h 9201245"/>
              <a:gd name="connsiteX413" fmla="*/ 6885566 w 14674910"/>
              <a:gd name="connsiteY413" fmla="*/ 7259531 h 9201245"/>
              <a:gd name="connsiteX414" fmla="*/ 6881847 w 14674910"/>
              <a:gd name="connsiteY414" fmla="*/ 7010306 h 9201245"/>
              <a:gd name="connsiteX415" fmla="*/ 6878128 w 14674910"/>
              <a:gd name="connsiteY415" fmla="*/ 6992948 h 9201245"/>
              <a:gd name="connsiteX416" fmla="*/ 6612821 w 14674910"/>
              <a:gd name="connsiteY416" fmla="*/ 6182039 h 9201245"/>
              <a:gd name="connsiteX417" fmla="*/ 6579348 w 14674910"/>
              <a:gd name="connsiteY417" fmla="*/ 7270689 h 9201245"/>
              <a:gd name="connsiteX418" fmla="*/ 6573149 w 14674910"/>
              <a:gd name="connsiteY418" fmla="*/ 7288049 h 9201245"/>
              <a:gd name="connsiteX419" fmla="*/ 6570669 w 14674910"/>
              <a:gd name="connsiteY419" fmla="*/ 7293009 h 9201245"/>
              <a:gd name="connsiteX420" fmla="*/ 6565710 w 14674910"/>
              <a:gd name="connsiteY420" fmla="*/ 7306648 h 9201245"/>
              <a:gd name="connsiteX421" fmla="*/ 6566950 w 14674910"/>
              <a:gd name="connsiteY421" fmla="*/ 7310367 h 9201245"/>
              <a:gd name="connsiteX422" fmla="*/ 6554552 w 14674910"/>
              <a:gd name="connsiteY422" fmla="*/ 7352524 h 9201245"/>
              <a:gd name="connsiteX423" fmla="*/ 6534717 w 14674910"/>
              <a:gd name="connsiteY423" fmla="*/ 7389721 h 9201245"/>
              <a:gd name="connsiteX424" fmla="*/ 6533476 w 14674910"/>
              <a:gd name="connsiteY424" fmla="*/ 7383523 h 9201245"/>
              <a:gd name="connsiteX425" fmla="*/ 6447934 w 14674910"/>
              <a:gd name="connsiteY425" fmla="*/ 7559592 h 9201245"/>
              <a:gd name="connsiteX426" fmla="*/ 6446694 w 14674910"/>
              <a:gd name="connsiteY426" fmla="*/ 7562070 h 9201245"/>
              <a:gd name="connsiteX427" fmla="*/ 6407022 w 14674910"/>
              <a:gd name="connsiteY427" fmla="*/ 7637705 h 9201245"/>
              <a:gd name="connsiteX428" fmla="*/ 6408263 w 14674910"/>
              <a:gd name="connsiteY428" fmla="*/ 7631507 h 9201245"/>
              <a:gd name="connsiteX429" fmla="*/ 6239656 w 14674910"/>
              <a:gd name="connsiteY429" fmla="*/ 7908009 h 9201245"/>
              <a:gd name="connsiteX430" fmla="*/ 6230978 w 14674910"/>
              <a:gd name="connsiteY430" fmla="*/ 7921648 h 9201245"/>
              <a:gd name="connsiteX431" fmla="*/ 6199985 w 14674910"/>
              <a:gd name="connsiteY431" fmla="*/ 7948926 h 9201245"/>
              <a:gd name="connsiteX432" fmla="*/ 6028900 w 14674910"/>
              <a:gd name="connsiteY432" fmla="*/ 8235348 h 9201245"/>
              <a:gd name="connsiteX433" fmla="*/ 5799546 w 14674910"/>
              <a:gd name="connsiteY433" fmla="*/ 8689159 h 9201245"/>
              <a:gd name="connsiteX434" fmla="*/ 5730120 w 14674910"/>
              <a:gd name="connsiteY434" fmla="*/ 8739995 h 9201245"/>
              <a:gd name="connsiteX435" fmla="*/ 5712763 w 14674910"/>
              <a:gd name="connsiteY435" fmla="*/ 8756115 h 9201245"/>
              <a:gd name="connsiteX436" fmla="*/ 5756155 w 14674910"/>
              <a:gd name="connsiteY436" fmla="*/ 8492011 h 9201245"/>
              <a:gd name="connsiteX437" fmla="*/ 5826820 w 14674910"/>
              <a:gd name="connsiteY437" fmla="*/ 8329581 h 9201245"/>
              <a:gd name="connsiteX438" fmla="*/ 5878890 w 14674910"/>
              <a:gd name="connsiteY438" fmla="*/ 8241548 h 9201245"/>
              <a:gd name="connsiteX439" fmla="*/ 6113202 w 14674910"/>
              <a:gd name="connsiteY439" fmla="*/ 7833613 h 9201245"/>
              <a:gd name="connsiteX440" fmla="*/ 6115682 w 14674910"/>
              <a:gd name="connsiteY440" fmla="*/ 7832372 h 9201245"/>
              <a:gd name="connsiteX441" fmla="*/ 6450414 w 14674910"/>
              <a:gd name="connsiteY441" fmla="*/ 7192575 h 9201245"/>
              <a:gd name="connsiteX442" fmla="*/ 6488846 w 14674910"/>
              <a:gd name="connsiteY442" fmla="*/ 7111980 h 9201245"/>
              <a:gd name="connsiteX443" fmla="*/ 6503723 w 14674910"/>
              <a:gd name="connsiteY443" fmla="*/ 6989227 h 9201245"/>
              <a:gd name="connsiteX444" fmla="*/ 6535958 w 14674910"/>
              <a:gd name="connsiteY444" fmla="*/ 6738764 h 9201245"/>
              <a:gd name="connsiteX445" fmla="*/ 6530998 w 14674910"/>
              <a:gd name="connsiteY445" fmla="*/ 6692888 h 9201245"/>
              <a:gd name="connsiteX446" fmla="*/ 6177669 w 14674910"/>
              <a:gd name="connsiteY446" fmla="*/ 5607956 h 9201245"/>
              <a:gd name="connsiteX447" fmla="*/ 6082208 w 14674910"/>
              <a:gd name="connsiteY447" fmla="*/ 5413289 h 9201245"/>
              <a:gd name="connsiteX448" fmla="*/ 5613584 w 14674910"/>
              <a:gd name="connsiteY448" fmla="*/ 4025818 h 9201245"/>
              <a:gd name="connsiteX449" fmla="*/ 5616062 w 14674910"/>
              <a:gd name="connsiteY449" fmla="*/ 4013418 h 9201245"/>
              <a:gd name="connsiteX450" fmla="*/ 5624742 w 14674910"/>
              <a:gd name="connsiteY450" fmla="*/ 3870828 h 9201245"/>
              <a:gd name="connsiteX451" fmla="*/ 5782189 w 14674910"/>
              <a:gd name="connsiteY451" fmla="*/ 3477773 h 9201245"/>
              <a:gd name="connsiteX452" fmla="*/ 4978832 w 14674910"/>
              <a:gd name="connsiteY452" fmla="*/ 3917944 h 9201245"/>
              <a:gd name="connsiteX453" fmla="*/ 4916844 w 14674910"/>
              <a:gd name="connsiteY453" fmla="*/ 4060536 h 9201245"/>
              <a:gd name="connsiteX454" fmla="*/ 4827582 w 14674910"/>
              <a:gd name="connsiteY454" fmla="*/ 4469710 h 9201245"/>
              <a:gd name="connsiteX455" fmla="*/ 4874692 w 14674910"/>
              <a:gd name="connsiteY455" fmla="*/ 4961957 h 9201245"/>
              <a:gd name="connsiteX456" fmla="*/ 5023463 w 14674910"/>
              <a:gd name="connsiteY456" fmla="*/ 5283098 h 9201245"/>
              <a:gd name="connsiteX457" fmla="*/ 5438779 w 14674910"/>
              <a:gd name="connsiteY457" fmla="*/ 6097725 h 9201245"/>
              <a:gd name="connsiteX458" fmla="*/ 5505725 w 14674910"/>
              <a:gd name="connsiteY458" fmla="*/ 6298592 h 9201245"/>
              <a:gd name="connsiteX459" fmla="*/ 5524320 w 14674910"/>
              <a:gd name="connsiteY459" fmla="*/ 6354388 h 9201245"/>
              <a:gd name="connsiteX460" fmla="*/ 5542917 w 14674910"/>
              <a:gd name="connsiteY460" fmla="*/ 6743724 h 9201245"/>
              <a:gd name="connsiteX461" fmla="*/ 5551596 w 14674910"/>
              <a:gd name="connsiteY461" fmla="*/ 6782161 h 9201245"/>
              <a:gd name="connsiteX462" fmla="*/ 5547877 w 14674910"/>
              <a:gd name="connsiteY462" fmla="*/ 6787121 h 9201245"/>
              <a:gd name="connsiteX463" fmla="*/ 5519363 w 14674910"/>
              <a:gd name="connsiteY463" fmla="*/ 6837957 h 9201245"/>
              <a:gd name="connsiteX464" fmla="*/ 5463574 w 14674910"/>
              <a:gd name="connsiteY464" fmla="*/ 6969390 h 9201245"/>
              <a:gd name="connsiteX465" fmla="*/ 5369353 w 14674910"/>
              <a:gd name="connsiteY465" fmla="*/ 7113219 h 9201245"/>
              <a:gd name="connsiteX466" fmla="*/ 5369353 w 14674910"/>
              <a:gd name="connsiteY466" fmla="*/ 7095861 h 9201245"/>
              <a:gd name="connsiteX467" fmla="*/ 5448696 w 14674910"/>
              <a:gd name="connsiteY467" fmla="*/ 6493258 h 9201245"/>
              <a:gd name="connsiteX468" fmla="*/ 5161074 w 14674910"/>
              <a:gd name="connsiteY468" fmla="*/ 5838582 h 9201245"/>
              <a:gd name="connsiteX469" fmla="*/ 5056936 w 14674910"/>
              <a:gd name="connsiteY469" fmla="*/ 5671193 h 9201245"/>
              <a:gd name="connsiteX470" fmla="*/ 5020983 w 14674910"/>
              <a:gd name="connsiteY470" fmla="*/ 5621596 h 9201245"/>
              <a:gd name="connsiteX471" fmla="*/ 4592030 w 14674910"/>
              <a:gd name="connsiteY471" fmla="*/ 4627180 h 9201245"/>
              <a:gd name="connsiteX472" fmla="*/ 4592030 w 14674910"/>
              <a:gd name="connsiteY472" fmla="*/ 4609820 h 9201245"/>
              <a:gd name="connsiteX473" fmla="*/ 4585832 w 14674910"/>
              <a:gd name="connsiteY473" fmla="*/ 4498228 h 9201245"/>
              <a:gd name="connsiteX474" fmla="*/ 4629222 w 14674910"/>
              <a:gd name="connsiteY474" fmla="*/ 4133691 h 9201245"/>
              <a:gd name="connsiteX475" fmla="*/ 4213906 w 14674910"/>
              <a:gd name="connsiteY475" fmla="*/ 4534185 h 9201245"/>
              <a:gd name="connsiteX476" fmla="*/ 4158117 w 14674910"/>
              <a:gd name="connsiteY476" fmla="*/ 4562704 h 9201245"/>
              <a:gd name="connsiteX477" fmla="*/ 3776275 w 14674910"/>
              <a:gd name="connsiteY477" fmla="*/ 4836726 h 9201245"/>
              <a:gd name="connsiteX478" fmla="*/ 3603949 w 14674910"/>
              <a:gd name="connsiteY478" fmla="*/ 4966917 h 9201245"/>
              <a:gd name="connsiteX479" fmla="*/ 3601470 w 14674910"/>
              <a:gd name="connsiteY479" fmla="*/ 4968158 h 9201245"/>
              <a:gd name="connsiteX480" fmla="*/ 3456421 w 14674910"/>
              <a:gd name="connsiteY480" fmla="*/ 5095869 h 9201245"/>
              <a:gd name="connsiteX481" fmla="*/ 3239464 w 14674910"/>
              <a:gd name="connsiteY481" fmla="*/ 5788984 h 9201245"/>
              <a:gd name="connsiteX482" fmla="*/ 3239464 w 14674910"/>
              <a:gd name="connsiteY482" fmla="*/ 5782785 h 9201245"/>
              <a:gd name="connsiteX483" fmla="*/ 3243183 w 14674910"/>
              <a:gd name="connsiteY483" fmla="*/ 5795185 h 9201245"/>
              <a:gd name="connsiteX484" fmla="*/ 3384515 w 14674910"/>
              <a:gd name="connsiteY484" fmla="*/ 5986132 h 9201245"/>
              <a:gd name="connsiteX485" fmla="*/ 3435344 w 14674910"/>
              <a:gd name="connsiteY485" fmla="*/ 6020850 h 9201245"/>
              <a:gd name="connsiteX486" fmla="*/ 3513449 w 14674910"/>
              <a:gd name="connsiteY486" fmla="*/ 6060526 h 9201245"/>
              <a:gd name="connsiteX487" fmla="*/ 3600230 w 14674910"/>
              <a:gd name="connsiteY487" fmla="*/ 6148561 h 9201245"/>
              <a:gd name="connsiteX488" fmla="*/ 3594032 w 14674910"/>
              <a:gd name="connsiteY488" fmla="*/ 6147322 h 9201245"/>
              <a:gd name="connsiteX489" fmla="*/ 3608909 w 14674910"/>
              <a:gd name="connsiteY489" fmla="*/ 6156000 h 9201245"/>
              <a:gd name="connsiteX490" fmla="*/ 3768836 w 14674910"/>
              <a:gd name="connsiteY490" fmla="*/ 6245276 h 9201245"/>
              <a:gd name="connsiteX491" fmla="*/ 4440780 w 14674910"/>
              <a:gd name="connsiteY491" fmla="*/ 6839198 h 9201245"/>
              <a:gd name="connsiteX492" fmla="*/ 4445738 w 14674910"/>
              <a:gd name="connsiteY492" fmla="*/ 6932190 h 9201245"/>
              <a:gd name="connsiteX493" fmla="*/ 4429623 w 14674910"/>
              <a:gd name="connsiteY493" fmla="*/ 6927230 h 9201245"/>
              <a:gd name="connsiteX494" fmla="*/ 3860578 w 14674910"/>
              <a:gd name="connsiteY494" fmla="*/ 6546576 h 9201245"/>
              <a:gd name="connsiteX495" fmla="*/ 3839502 w 14674910"/>
              <a:gd name="connsiteY495" fmla="*/ 6709005 h 9201245"/>
              <a:gd name="connsiteX496" fmla="*/ 3843221 w 14674910"/>
              <a:gd name="connsiteY496" fmla="*/ 6738764 h 9201245"/>
              <a:gd name="connsiteX497" fmla="*/ 3871736 w 14674910"/>
              <a:gd name="connsiteY497" fmla="*/ 6842917 h 9201245"/>
              <a:gd name="connsiteX498" fmla="*/ 3844460 w 14674910"/>
              <a:gd name="connsiteY498" fmla="*/ 6888793 h 9201245"/>
              <a:gd name="connsiteX499" fmla="*/ 3837022 w 14674910"/>
              <a:gd name="connsiteY499" fmla="*/ 6861516 h 9201245"/>
              <a:gd name="connsiteX500" fmla="*/ 3828345 w 14674910"/>
              <a:gd name="connsiteY500" fmla="*/ 6825558 h 9201245"/>
              <a:gd name="connsiteX501" fmla="*/ 3818426 w 14674910"/>
              <a:gd name="connsiteY501" fmla="*/ 6984267 h 9201245"/>
              <a:gd name="connsiteX502" fmla="*/ 3815946 w 14674910"/>
              <a:gd name="connsiteY502" fmla="*/ 7005346 h 9201245"/>
              <a:gd name="connsiteX503" fmla="*/ 3815946 w 14674910"/>
              <a:gd name="connsiteY503" fmla="*/ 7031384 h 9201245"/>
              <a:gd name="connsiteX504" fmla="*/ 3887852 w 14674910"/>
              <a:gd name="connsiteY504" fmla="*/ 7865850 h 9201245"/>
              <a:gd name="connsiteX505" fmla="*/ 3734123 w 14674910"/>
              <a:gd name="connsiteY505" fmla="*/ 7285568 h 9201245"/>
              <a:gd name="connsiteX506" fmla="*/ 3726684 w 14674910"/>
              <a:gd name="connsiteY506" fmla="*/ 7324006 h 9201245"/>
              <a:gd name="connsiteX507" fmla="*/ 3705608 w 14674910"/>
              <a:gd name="connsiteY507" fmla="*/ 7160336 h 9201245"/>
              <a:gd name="connsiteX508" fmla="*/ 3708089 w 14674910"/>
              <a:gd name="connsiteY508" fmla="*/ 7147937 h 9201245"/>
              <a:gd name="connsiteX509" fmla="*/ 3685774 w 14674910"/>
              <a:gd name="connsiteY509" fmla="*/ 6883834 h 9201245"/>
              <a:gd name="connsiteX510" fmla="*/ 3646102 w 14674910"/>
              <a:gd name="connsiteY510" fmla="*/ 6520538 h 9201245"/>
              <a:gd name="connsiteX511" fmla="*/ 3121688 w 14674910"/>
              <a:gd name="connsiteY511" fmla="*/ 6055567 h 9201245"/>
              <a:gd name="connsiteX512" fmla="*/ 3121688 w 14674910"/>
              <a:gd name="connsiteY512" fmla="*/ 6058047 h 9201245"/>
              <a:gd name="connsiteX513" fmla="*/ 3101852 w 14674910"/>
              <a:gd name="connsiteY513" fmla="*/ 6035729 h 9201245"/>
              <a:gd name="connsiteX514" fmla="*/ 3105571 w 14674910"/>
              <a:gd name="connsiteY514" fmla="*/ 6028290 h 9201245"/>
              <a:gd name="connsiteX515" fmla="*/ 2960521 w 14674910"/>
              <a:gd name="connsiteY515" fmla="*/ 5672432 h 9201245"/>
              <a:gd name="connsiteX516" fmla="*/ 2627028 w 14674910"/>
              <a:gd name="connsiteY516" fmla="*/ 6118804 h 9201245"/>
              <a:gd name="connsiteX517" fmla="*/ 2552643 w 14674910"/>
              <a:gd name="connsiteY517" fmla="*/ 6257675 h 9201245"/>
              <a:gd name="connsiteX518" fmla="*/ 2550165 w 14674910"/>
              <a:gd name="connsiteY518" fmla="*/ 6262634 h 9201245"/>
              <a:gd name="connsiteX519" fmla="*/ 2519170 w 14674910"/>
              <a:gd name="connsiteY519" fmla="*/ 6315950 h 9201245"/>
              <a:gd name="connsiteX520" fmla="*/ 2417510 w 14674910"/>
              <a:gd name="connsiteY520" fmla="*/ 6520538 h 9201245"/>
              <a:gd name="connsiteX521" fmla="*/ 2405113 w 14674910"/>
              <a:gd name="connsiteY521" fmla="*/ 6594932 h 9201245"/>
              <a:gd name="connsiteX522" fmla="*/ 2319570 w 14674910"/>
              <a:gd name="connsiteY522" fmla="*/ 6859036 h 9201245"/>
              <a:gd name="connsiteX523" fmla="*/ 2219151 w 14674910"/>
              <a:gd name="connsiteY523" fmla="*/ 7305407 h 9201245"/>
              <a:gd name="connsiteX524" fmla="*/ 2210471 w 14674910"/>
              <a:gd name="connsiteY524" fmla="*/ 7407081 h 9201245"/>
              <a:gd name="connsiteX525" fmla="*/ 2205513 w 14674910"/>
              <a:gd name="connsiteY525" fmla="*/ 7434359 h 9201245"/>
              <a:gd name="connsiteX526" fmla="*/ 2153443 w 14674910"/>
              <a:gd name="connsiteY526" fmla="*/ 7549672 h 9201245"/>
              <a:gd name="connsiteX527" fmla="*/ 2050544 w 14674910"/>
              <a:gd name="connsiteY527" fmla="*/ 7846013 h 9201245"/>
              <a:gd name="connsiteX528" fmla="*/ 2038148 w 14674910"/>
              <a:gd name="connsiteY528" fmla="*/ 7834853 h 9201245"/>
              <a:gd name="connsiteX529" fmla="*/ 1688537 w 14674910"/>
              <a:gd name="connsiteY529" fmla="*/ 8179552 h 9201245"/>
              <a:gd name="connsiteX530" fmla="*/ 1585639 w 14674910"/>
              <a:gd name="connsiteY530" fmla="*/ 8231628 h 9201245"/>
              <a:gd name="connsiteX531" fmla="*/ 1452985 w 14674910"/>
              <a:gd name="connsiteY531" fmla="*/ 8345701 h 9201245"/>
              <a:gd name="connsiteX532" fmla="*/ 1093457 w 14674910"/>
              <a:gd name="connsiteY532" fmla="*/ 8436215 h 9201245"/>
              <a:gd name="connsiteX533" fmla="*/ 0 w 14674910"/>
              <a:gd name="connsiteY533" fmla="*/ 8759834 h 9201245"/>
              <a:gd name="connsiteX534" fmla="*/ 870304 w 14674910"/>
              <a:gd name="connsiteY534" fmla="*/ 8366778 h 9201245"/>
              <a:gd name="connsiteX535" fmla="*/ 1138089 w 14674910"/>
              <a:gd name="connsiteY535" fmla="*/ 8329581 h 9201245"/>
              <a:gd name="connsiteX536" fmla="*/ 1290578 w 14674910"/>
              <a:gd name="connsiteY536" fmla="*/ 8293624 h 9201245"/>
              <a:gd name="connsiteX537" fmla="*/ 1355046 w 14674910"/>
              <a:gd name="connsiteY537" fmla="*/ 8241548 h 9201245"/>
              <a:gd name="connsiteX538" fmla="*/ 1668702 w 14674910"/>
              <a:gd name="connsiteY538" fmla="*/ 7999762 h 9201245"/>
              <a:gd name="connsiteX539" fmla="*/ 2153443 w 14674910"/>
              <a:gd name="connsiteY539" fmla="*/ 6540378 h 9201245"/>
              <a:gd name="connsiteX540" fmla="*/ 2147245 w 14674910"/>
              <a:gd name="connsiteY540" fmla="*/ 6545335 h 9201245"/>
              <a:gd name="connsiteX541" fmla="*/ 2167081 w 14674910"/>
              <a:gd name="connsiteY541" fmla="*/ 6442422 h 9201245"/>
              <a:gd name="connsiteX542" fmla="*/ 2175759 w 14674910"/>
              <a:gd name="connsiteY542" fmla="*/ 6434983 h 9201245"/>
              <a:gd name="connsiteX543" fmla="*/ 2266262 w 14674910"/>
              <a:gd name="connsiteY543" fmla="*/ 6191958 h 9201245"/>
              <a:gd name="connsiteX544" fmla="*/ 2320809 w 14674910"/>
              <a:gd name="connsiteY544" fmla="*/ 6091524 h 9201245"/>
              <a:gd name="connsiteX545" fmla="*/ 2322051 w 14674910"/>
              <a:gd name="connsiteY545" fmla="*/ 6091524 h 9201245"/>
              <a:gd name="connsiteX546" fmla="*/ 2986555 w 14674910"/>
              <a:gd name="connsiteY546" fmla="*/ 5093389 h 9201245"/>
              <a:gd name="connsiteX547" fmla="*/ 2638186 w 14674910"/>
              <a:gd name="connsiteY547" fmla="*/ 5185144 h 9201245"/>
              <a:gd name="connsiteX548" fmla="*/ 2421230 w 14674910"/>
              <a:gd name="connsiteY548" fmla="*/ 5228540 h 9201245"/>
              <a:gd name="connsiteX549" fmla="*/ 2180719 w 14674910"/>
              <a:gd name="connsiteY549" fmla="*/ 5284337 h 9201245"/>
              <a:gd name="connsiteX550" fmla="*/ 1963762 w 14674910"/>
              <a:gd name="connsiteY550" fmla="*/ 5358733 h 9201245"/>
              <a:gd name="connsiteX551" fmla="*/ 1325292 w 14674910"/>
              <a:gd name="connsiteY551" fmla="*/ 5691031 h 9201245"/>
              <a:gd name="connsiteX552" fmla="*/ 1929050 w 14674910"/>
              <a:gd name="connsiteY552" fmla="*/ 5280618 h 9201245"/>
              <a:gd name="connsiteX553" fmla="*/ 2101375 w 14674910"/>
              <a:gd name="connsiteY553" fmla="*/ 5226061 h 9201245"/>
              <a:gd name="connsiteX554" fmla="*/ 2111292 w 14674910"/>
              <a:gd name="connsiteY554" fmla="*/ 5222341 h 9201245"/>
              <a:gd name="connsiteX555" fmla="*/ 2620830 w 14674910"/>
              <a:gd name="connsiteY555" fmla="*/ 5042553 h 9201245"/>
              <a:gd name="connsiteX556" fmla="*/ 2997713 w 14674910"/>
              <a:gd name="connsiteY556" fmla="*/ 4895002 h 9201245"/>
              <a:gd name="connsiteX557" fmla="*/ 3110531 w 14674910"/>
              <a:gd name="connsiteY557" fmla="*/ 4855325 h 9201245"/>
              <a:gd name="connsiteX558" fmla="*/ 3093174 w 14674910"/>
              <a:gd name="connsiteY558" fmla="*/ 4859045 h 9201245"/>
              <a:gd name="connsiteX559" fmla="*/ 3131605 w 14674910"/>
              <a:gd name="connsiteY559" fmla="*/ 4844166 h 9201245"/>
              <a:gd name="connsiteX560" fmla="*/ 3249382 w 14674910"/>
              <a:gd name="connsiteY560" fmla="*/ 4798288 h 9201245"/>
              <a:gd name="connsiteX561" fmla="*/ 3440303 w 14674910"/>
              <a:gd name="connsiteY561" fmla="*/ 4720174 h 9201245"/>
              <a:gd name="connsiteX562" fmla="*/ 3808508 w 14674910"/>
              <a:gd name="connsiteY562" fmla="*/ 4488308 h 9201245"/>
              <a:gd name="connsiteX563" fmla="*/ 3900250 w 14674910"/>
              <a:gd name="connsiteY563" fmla="*/ 4405234 h 9201245"/>
              <a:gd name="connsiteX564" fmla="*/ 3896530 w 14674910"/>
              <a:gd name="connsiteY564" fmla="*/ 4407713 h 9201245"/>
              <a:gd name="connsiteX565" fmla="*/ 3896530 w 14674910"/>
              <a:gd name="connsiteY565" fmla="*/ 4406473 h 9201245"/>
              <a:gd name="connsiteX566" fmla="*/ 3915127 w 14674910"/>
              <a:gd name="connsiteY566" fmla="*/ 4390354 h 9201245"/>
              <a:gd name="connsiteX567" fmla="*/ 3941162 w 14674910"/>
              <a:gd name="connsiteY567" fmla="*/ 4371756 h 9201245"/>
              <a:gd name="connsiteX568" fmla="*/ 4000670 w 14674910"/>
              <a:gd name="connsiteY568" fmla="*/ 4318439 h 9201245"/>
              <a:gd name="connsiteX569" fmla="*/ 4032903 w 14674910"/>
              <a:gd name="connsiteY569" fmla="*/ 4287441 h 9201245"/>
              <a:gd name="connsiteX570" fmla="*/ 4040341 w 14674910"/>
              <a:gd name="connsiteY570" fmla="*/ 4273802 h 9201245"/>
              <a:gd name="connsiteX571" fmla="*/ 4065137 w 14674910"/>
              <a:gd name="connsiteY571" fmla="*/ 4245284 h 9201245"/>
              <a:gd name="connsiteX572" fmla="*/ 4411027 w 14674910"/>
              <a:gd name="connsiteY572" fmla="*/ 3846030 h 9201245"/>
              <a:gd name="connsiteX573" fmla="*/ 4402348 w 14674910"/>
              <a:gd name="connsiteY573" fmla="*/ 3853468 h 9201245"/>
              <a:gd name="connsiteX574" fmla="*/ 4445738 w 14674910"/>
              <a:gd name="connsiteY574" fmla="*/ 3791472 h 9201245"/>
              <a:gd name="connsiteX575" fmla="*/ 4460616 w 14674910"/>
              <a:gd name="connsiteY575" fmla="*/ 3782793 h 9201245"/>
              <a:gd name="connsiteX576" fmla="*/ 4535002 w 14674910"/>
              <a:gd name="connsiteY576" fmla="*/ 3678640 h 9201245"/>
              <a:gd name="connsiteX577" fmla="*/ 4598228 w 14674910"/>
              <a:gd name="connsiteY577" fmla="*/ 3588126 h 9201245"/>
              <a:gd name="connsiteX578" fmla="*/ 4605666 w 14674910"/>
              <a:gd name="connsiteY578" fmla="*/ 3576966 h 9201245"/>
              <a:gd name="connsiteX579" fmla="*/ 4624262 w 14674910"/>
              <a:gd name="connsiteY579" fmla="*/ 3549689 h 9201245"/>
              <a:gd name="connsiteX580" fmla="*/ 4667654 w 14674910"/>
              <a:gd name="connsiteY580" fmla="*/ 3480253 h 9201245"/>
              <a:gd name="connsiteX581" fmla="*/ 4614345 w 14674910"/>
              <a:gd name="connsiteY581" fmla="*/ 3495132 h 9201245"/>
              <a:gd name="connsiteX582" fmla="*/ 4573433 w 14674910"/>
              <a:gd name="connsiteY582" fmla="*/ 3477773 h 9201245"/>
              <a:gd name="connsiteX583" fmla="*/ 4556077 w 14674910"/>
              <a:gd name="connsiteY583" fmla="*/ 3481493 h 9201245"/>
              <a:gd name="connsiteX584" fmla="*/ 4554836 w 14674910"/>
              <a:gd name="connsiteY584" fmla="*/ 3481493 h 9201245"/>
              <a:gd name="connsiteX585" fmla="*/ 4532522 w 14674910"/>
              <a:gd name="connsiteY585" fmla="*/ 3485213 h 9201245"/>
              <a:gd name="connsiteX586" fmla="*/ 4470534 w 14674910"/>
              <a:gd name="connsiteY586" fmla="*/ 3482733 h 9201245"/>
              <a:gd name="connsiteX587" fmla="*/ 4422184 w 14674910"/>
              <a:gd name="connsiteY587" fmla="*/ 3493892 h 9201245"/>
              <a:gd name="connsiteX588" fmla="*/ 3985792 w 14674910"/>
              <a:gd name="connsiteY588" fmla="*/ 3538530 h 9201245"/>
              <a:gd name="connsiteX589" fmla="*/ 3982073 w 14674910"/>
              <a:gd name="connsiteY589" fmla="*/ 3539769 h 9201245"/>
              <a:gd name="connsiteX590" fmla="*/ 3833302 w 14674910"/>
              <a:gd name="connsiteY590" fmla="*/ 3560847 h 9201245"/>
              <a:gd name="connsiteX591" fmla="*/ 3379556 w 14674910"/>
              <a:gd name="connsiteY591" fmla="*/ 3671201 h 9201245"/>
              <a:gd name="connsiteX592" fmla="*/ 2418751 w 14674910"/>
              <a:gd name="connsiteY592" fmla="*/ 4258923 h 9201245"/>
              <a:gd name="connsiteX593" fmla="*/ 2160882 w 14674910"/>
              <a:gd name="connsiteY593" fmla="*/ 4312240 h 9201245"/>
              <a:gd name="connsiteX594" fmla="*/ 1574481 w 14674910"/>
              <a:gd name="connsiteY594" fmla="*/ 4494507 h 9201245"/>
              <a:gd name="connsiteX595" fmla="*/ 1329011 w 14674910"/>
              <a:gd name="connsiteY595" fmla="*/ 4570143 h 9201245"/>
              <a:gd name="connsiteX596" fmla="*/ 1270743 w 14674910"/>
              <a:gd name="connsiteY596" fmla="*/ 4598661 h 9201245"/>
              <a:gd name="connsiteX597" fmla="*/ 1242229 w 14674910"/>
              <a:gd name="connsiteY597" fmla="*/ 4611061 h 9201245"/>
              <a:gd name="connsiteX598" fmla="*/ 1062463 w 14674910"/>
              <a:gd name="connsiteY598" fmla="*/ 4686696 h 9201245"/>
              <a:gd name="connsiteX599" fmla="*/ 852946 w 14674910"/>
              <a:gd name="connsiteY599" fmla="*/ 4775969 h 9201245"/>
              <a:gd name="connsiteX600" fmla="*/ 585161 w 14674910"/>
              <a:gd name="connsiteY600" fmla="*/ 4893762 h 9201245"/>
              <a:gd name="connsiteX601" fmla="*/ 556646 w 14674910"/>
              <a:gd name="connsiteY601" fmla="*/ 4912361 h 9201245"/>
              <a:gd name="connsiteX602" fmla="*/ 443829 w 14674910"/>
              <a:gd name="connsiteY602" fmla="*/ 4961957 h 9201245"/>
              <a:gd name="connsiteX603" fmla="*/ 419034 w 14674910"/>
              <a:gd name="connsiteY603" fmla="*/ 4974357 h 9201245"/>
              <a:gd name="connsiteX604" fmla="*/ 495899 w 14674910"/>
              <a:gd name="connsiteY604" fmla="*/ 4893762 h 9201245"/>
              <a:gd name="connsiteX605" fmla="*/ 717815 w 14674910"/>
              <a:gd name="connsiteY605" fmla="*/ 4773489 h 9201245"/>
              <a:gd name="connsiteX606" fmla="*/ 911216 w 14674910"/>
              <a:gd name="connsiteY606" fmla="*/ 4666857 h 9201245"/>
              <a:gd name="connsiteX607" fmla="*/ 1136850 w 14674910"/>
              <a:gd name="connsiteY607" fmla="*/ 4568903 h 9201245"/>
              <a:gd name="connsiteX608" fmla="*/ 1418272 w 14674910"/>
              <a:gd name="connsiteY608" fmla="*/ 4446151 h 9201245"/>
              <a:gd name="connsiteX609" fmla="*/ 1534809 w 14674910"/>
              <a:gd name="connsiteY609" fmla="*/ 4411433 h 9201245"/>
              <a:gd name="connsiteX610" fmla="*/ 1988558 w 14674910"/>
              <a:gd name="connsiteY610" fmla="*/ 4255203 h 9201245"/>
              <a:gd name="connsiteX611" fmla="*/ 1973681 w 14674910"/>
              <a:gd name="connsiteY611" fmla="*/ 4253963 h 9201245"/>
              <a:gd name="connsiteX612" fmla="*/ 2392715 w 14674910"/>
              <a:gd name="connsiteY612" fmla="*/ 4089054 h 9201245"/>
              <a:gd name="connsiteX613" fmla="*/ 3176237 w 14674910"/>
              <a:gd name="connsiteY613" fmla="*/ 3560847 h 9201245"/>
              <a:gd name="connsiteX614" fmla="*/ 4548638 w 14674910"/>
              <a:gd name="connsiteY614" fmla="*/ 3273186 h 9201245"/>
              <a:gd name="connsiteX615" fmla="*/ 5597466 w 14674910"/>
              <a:gd name="connsiteY615" fmla="*/ 3042561 h 9201245"/>
              <a:gd name="connsiteX616" fmla="*/ 6213622 w 14674910"/>
              <a:gd name="connsiteY616" fmla="*/ 2449878 h 9201245"/>
              <a:gd name="connsiteX617" fmla="*/ 6395864 w 14674910"/>
              <a:gd name="connsiteY617" fmla="*/ 1471582 h 9201245"/>
              <a:gd name="connsiteX618" fmla="*/ 6092126 w 14674910"/>
              <a:gd name="connsiteY618" fmla="*/ 138667 h 9201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Lst>
            <a:rect l="l" t="t" r="r" b="b"/>
            <a:pathLst>
              <a:path w="14674910" h="9201245">
                <a:moveTo>
                  <a:pt x="6038483" y="0"/>
                </a:moveTo>
                <a:lnTo>
                  <a:pt x="6901941" y="0"/>
                </a:lnTo>
                <a:lnTo>
                  <a:pt x="6910225" y="28721"/>
                </a:lnTo>
                <a:cubicBezTo>
                  <a:pt x="7071141" y="603715"/>
                  <a:pt x="7216888" y="1179581"/>
                  <a:pt x="7582305" y="1683608"/>
                </a:cubicBezTo>
                <a:cubicBezTo>
                  <a:pt x="7948030" y="2189496"/>
                  <a:pt x="8401779" y="2407721"/>
                  <a:pt x="8934872" y="2648266"/>
                </a:cubicBezTo>
                <a:cubicBezTo>
                  <a:pt x="9119594" y="2727621"/>
                  <a:pt x="9316714" y="2826814"/>
                  <a:pt x="9565903" y="2945847"/>
                </a:cubicBezTo>
                <a:cubicBezTo>
                  <a:pt x="9585740" y="2957007"/>
                  <a:pt x="9608055" y="2966925"/>
                  <a:pt x="9629131" y="2978085"/>
                </a:cubicBezTo>
                <a:cubicBezTo>
                  <a:pt x="9694838" y="3027682"/>
                  <a:pt x="9766743" y="3062399"/>
                  <a:pt x="9846087" y="3094638"/>
                </a:cubicBezTo>
                <a:cubicBezTo>
                  <a:pt x="9875841" y="3107037"/>
                  <a:pt x="9908075" y="3118197"/>
                  <a:pt x="9937828" y="3129355"/>
                </a:cubicBezTo>
                <a:cubicBezTo>
                  <a:pt x="9931630" y="3128116"/>
                  <a:pt x="9925431" y="3126875"/>
                  <a:pt x="9917992" y="3126875"/>
                </a:cubicBezTo>
                <a:cubicBezTo>
                  <a:pt x="10302315" y="3321543"/>
                  <a:pt x="10722590" y="3493892"/>
                  <a:pt x="11100713" y="3273186"/>
                </a:cubicBezTo>
                <a:cubicBezTo>
                  <a:pt x="11177578" y="3227309"/>
                  <a:pt x="11239565" y="3171514"/>
                  <a:pt x="11292875" y="3110756"/>
                </a:cubicBezTo>
                <a:cubicBezTo>
                  <a:pt x="11294114" y="3110756"/>
                  <a:pt x="11294114" y="3110756"/>
                  <a:pt x="11294114" y="3109517"/>
                </a:cubicBezTo>
                <a:cubicBezTo>
                  <a:pt x="11337505" y="3082238"/>
                  <a:pt x="11372218" y="3045041"/>
                  <a:pt x="11389575" y="2996684"/>
                </a:cubicBezTo>
                <a:cubicBezTo>
                  <a:pt x="11410651" y="2969406"/>
                  <a:pt x="11430487" y="2940887"/>
                  <a:pt x="11449083" y="2912369"/>
                </a:cubicBezTo>
                <a:cubicBezTo>
                  <a:pt x="11455282" y="2903690"/>
                  <a:pt x="11460241" y="2895011"/>
                  <a:pt x="11465200" y="2887571"/>
                </a:cubicBezTo>
                <a:cubicBezTo>
                  <a:pt x="11467679" y="2885091"/>
                  <a:pt x="11468919" y="2882611"/>
                  <a:pt x="11470158" y="2881371"/>
                </a:cubicBezTo>
                <a:cubicBezTo>
                  <a:pt x="11472638" y="2878891"/>
                  <a:pt x="11473878" y="2877652"/>
                  <a:pt x="11475118" y="2875172"/>
                </a:cubicBezTo>
                <a:cubicBezTo>
                  <a:pt x="11480077" y="2870212"/>
                  <a:pt x="11485035" y="2865252"/>
                  <a:pt x="11488755" y="2859053"/>
                </a:cubicBezTo>
                <a:cubicBezTo>
                  <a:pt x="11501152" y="2846654"/>
                  <a:pt x="11512310" y="2833015"/>
                  <a:pt x="11524707" y="2820615"/>
                </a:cubicBezTo>
                <a:cubicBezTo>
                  <a:pt x="11574297" y="2771019"/>
                  <a:pt x="11627607" y="2725141"/>
                  <a:pt x="11682156" y="2680504"/>
                </a:cubicBezTo>
                <a:cubicBezTo>
                  <a:pt x="11703231" y="2661905"/>
                  <a:pt x="11724307" y="2644547"/>
                  <a:pt x="11745383" y="2627187"/>
                </a:cubicBezTo>
                <a:cubicBezTo>
                  <a:pt x="11772657" y="2614788"/>
                  <a:pt x="11802411" y="2602389"/>
                  <a:pt x="11834645" y="2592470"/>
                </a:cubicBezTo>
                <a:cubicBezTo>
                  <a:pt x="11853241" y="2577591"/>
                  <a:pt x="11871838" y="2562712"/>
                  <a:pt x="11891673" y="2547832"/>
                </a:cubicBezTo>
                <a:lnTo>
                  <a:pt x="11904071" y="2539153"/>
                </a:lnTo>
                <a:lnTo>
                  <a:pt x="11917708" y="2530475"/>
                </a:lnTo>
                <a:cubicBezTo>
                  <a:pt x="11926386" y="2525514"/>
                  <a:pt x="11933824" y="2519314"/>
                  <a:pt x="11942502" y="2514354"/>
                </a:cubicBezTo>
                <a:lnTo>
                  <a:pt x="11956140" y="2505675"/>
                </a:lnTo>
                <a:lnTo>
                  <a:pt x="11962338" y="2501956"/>
                </a:lnTo>
                <a:lnTo>
                  <a:pt x="11964818" y="2500716"/>
                </a:lnTo>
                <a:lnTo>
                  <a:pt x="11967298" y="2499476"/>
                </a:lnTo>
                <a:lnTo>
                  <a:pt x="11969776" y="2498236"/>
                </a:lnTo>
                <a:cubicBezTo>
                  <a:pt x="11978454" y="2493276"/>
                  <a:pt x="11987134" y="2488316"/>
                  <a:pt x="11995814" y="2483356"/>
                </a:cubicBezTo>
                <a:lnTo>
                  <a:pt x="12023086" y="2469718"/>
                </a:lnTo>
                <a:lnTo>
                  <a:pt x="12051602" y="2456079"/>
                </a:lnTo>
                <a:lnTo>
                  <a:pt x="12080114" y="2443679"/>
                </a:lnTo>
                <a:lnTo>
                  <a:pt x="12107390" y="2432520"/>
                </a:lnTo>
                <a:cubicBezTo>
                  <a:pt x="12145822" y="2418880"/>
                  <a:pt x="12184254" y="2406482"/>
                  <a:pt x="12222686" y="2395323"/>
                </a:cubicBezTo>
                <a:cubicBezTo>
                  <a:pt x="12261118" y="2384163"/>
                  <a:pt x="12298310" y="2375484"/>
                  <a:pt x="12335502" y="2366804"/>
                </a:cubicBezTo>
                <a:cubicBezTo>
                  <a:pt x="12373938" y="2358125"/>
                  <a:pt x="12411130" y="2350685"/>
                  <a:pt x="12447082" y="2343246"/>
                </a:cubicBezTo>
                <a:cubicBezTo>
                  <a:pt x="12520226" y="2328366"/>
                  <a:pt x="12590892" y="2314727"/>
                  <a:pt x="12657838" y="2303568"/>
                </a:cubicBezTo>
                <a:cubicBezTo>
                  <a:pt x="12692550" y="2298609"/>
                  <a:pt x="12724786" y="2293649"/>
                  <a:pt x="12757018" y="2289930"/>
                </a:cubicBezTo>
                <a:cubicBezTo>
                  <a:pt x="12773134" y="2288689"/>
                  <a:pt x="12789254" y="2286210"/>
                  <a:pt x="12805370" y="2284970"/>
                </a:cubicBezTo>
                <a:cubicBezTo>
                  <a:pt x="12820246" y="2283729"/>
                  <a:pt x="12836362" y="2282490"/>
                  <a:pt x="12850000" y="2281250"/>
                </a:cubicBezTo>
                <a:cubicBezTo>
                  <a:pt x="12866114" y="2281250"/>
                  <a:pt x="12880992" y="2280010"/>
                  <a:pt x="12894630" y="2278770"/>
                </a:cubicBezTo>
                <a:cubicBezTo>
                  <a:pt x="12909506" y="2277530"/>
                  <a:pt x="12923146" y="2277530"/>
                  <a:pt x="12936782" y="2277530"/>
                </a:cubicBezTo>
                <a:cubicBezTo>
                  <a:pt x="12950420" y="2277530"/>
                  <a:pt x="12964058" y="2277530"/>
                  <a:pt x="12976454" y="2278770"/>
                </a:cubicBezTo>
                <a:cubicBezTo>
                  <a:pt x="12990090" y="2278770"/>
                  <a:pt x="13002488" y="2278770"/>
                  <a:pt x="13014886" y="2280010"/>
                </a:cubicBezTo>
                <a:cubicBezTo>
                  <a:pt x="13027282" y="2281250"/>
                  <a:pt x="13038442" y="2281250"/>
                  <a:pt x="13049598" y="2282490"/>
                </a:cubicBezTo>
                <a:cubicBezTo>
                  <a:pt x="13060758" y="2282490"/>
                  <a:pt x="13071914" y="2284970"/>
                  <a:pt x="13083072" y="2286210"/>
                </a:cubicBezTo>
                <a:cubicBezTo>
                  <a:pt x="13102910" y="2288689"/>
                  <a:pt x="13122744" y="2291169"/>
                  <a:pt x="13140102" y="2294888"/>
                </a:cubicBezTo>
                <a:cubicBezTo>
                  <a:pt x="13157456" y="2297368"/>
                  <a:pt x="13172334" y="2301089"/>
                  <a:pt x="13185972" y="2303568"/>
                </a:cubicBezTo>
                <a:cubicBezTo>
                  <a:pt x="13198370" y="2307288"/>
                  <a:pt x="13209526" y="2311008"/>
                  <a:pt x="13218206" y="2313488"/>
                </a:cubicBezTo>
                <a:cubicBezTo>
                  <a:pt x="13236802" y="2318448"/>
                  <a:pt x="13246718" y="2320928"/>
                  <a:pt x="13246718" y="2320928"/>
                </a:cubicBezTo>
                <a:cubicBezTo>
                  <a:pt x="13246718" y="2320928"/>
                  <a:pt x="13235562" y="2319687"/>
                  <a:pt x="13218206" y="2315968"/>
                </a:cubicBezTo>
                <a:cubicBezTo>
                  <a:pt x="13199610" y="2313488"/>
                  <a:pt x="13172334" y="2311008"/>
                  <a:pt x="13137622" y="2307288"/>
                </a:cubicBezTo>
                <a:cubicBezTo>
                  <a:pt x="13120266" y="2307288"/>
                  <a:pt x="13101670" y="2304808"/>
                  <a:pt x="13081834" y="2306048"/>
                </a:cubicBezTo>
                <a:cubicBezTo>
                  <a:pt x="13070674" y="2306048"/>
                  <a:pt x="13060758" y="2304808"/>
                  <a:pt x="13048358" y="2304808"/>
                </a:cubicBezTo>
                <a:cubicBezTo>
                  <a:pt x="13037202" y="2304808"/>
                  <a:pt x="13026042" y="2306048"/>
                  <a:pt x="13014886" y="2306048"/>
                </a:cubicBezTo>
                <a:cubicBezTo>
                  <a:pt x="12966536" y="2307288"/>
                  <a:pt x="12911986" y="2312248"/>
                  <a:pt x="12853718" y="2319687"/>
                </a:cubicBezTo>
                <a:cubicBezTo>
                  <a:pt x="12840082" y="2322167"/>
                  <a:pt x="12825206" y="2324647"/>
                  <a:pt x="12810328" y="2327127"/>
                </a:cubicBezTo>
                <a:cubicBezTo>
                  <a:pt x="12795450" y="2328366"/>
                  <a:pt x="12780574" y="2332087"/>
                  <a:pt x="12764456" y="2334566"/>
                </a:cubicBezTo>
                <a:cubicBezTo>
                  <a:pt x="12748340" y="2338286"/>
                  <a:pt x="12732226" y="2340766"/>
                  <a:pt x="12716106" y="2343246"/>
                </a:cubicBezTo>
                <a:cubicBezTo>
                  <a:pt x="12699990" y="2345725"/>
                  <a:pt x="12683872" y="2350685"/>
                  <a:pt x="12667756" y="2353165"/>
                </a:cubicBezTo>
                <a:cubicBezTo>
                  <a:pt x="12602050" y="2366804"/>
                  <a:pt x="12532624" y="2384163"/>
                  <a:pt x="12460718" y="2401522"/>
                </a:cubicBezTo>
                <a:cubicBezTo>
                  <a:pt x="12423526" y="2410201"/>
                  <a:pt x="12387574" y="2418880"/>
                  <a:pt x="12351622" y="2427561"/>
                </a:cubicBezTo>
                <a:cubicBezTo>
                  <a:pt x="12314428" y="2437480"/>
                  <a:pt x="12277234" y="2447399"/>
                  <a:pt x="12240042" y="2457318"/>
                </a:cubicBezTo>
                <a:cubicBezTo>
                  <a:pt x="12204090" y="2468478"/>
                  <a:pt x="12168138" y="2480876"/>
                  <a:pt x="12132186" y="2494516"/>
                </a:cubicBezTo>
                <a:lnTo>
                  <a:pt x="12104910" y="2505675"/>
                </a:lnTo>
                <a:lnTo>
                  <a:pt x="12078874" y="2518075"/>
                </a:lnTo>
                <a:lnTo>
                  <a:pt x="12054082" y="2530475"/>
                </a:lnTo>
                <a:lnTo>
                  <a:pt x="12028046" y="2541633"/>
                </a:lnTo>
                <a:cubicBezTo>
                  <a:pt x="12019368" y="2546593"/>
                  <a:pt x="12010690" y="2551553"/>
                  <a:pt x="12002012" y="2556512"/>
                </a:cubicBezTo>
                <a:lnTo>
                  <a:pt x="11999530" y="2557752"/>
                </a:lnTo>
                <a:lnTo>
                  <a:pt x="11998290" y="2558992"/>
                </a:lnTo>
                <a:lnTo>
                  <a:pt x="11995814" y="2560232"/>
                </a:lnTo>
                <a:lnTo>
                  <a:pt x="11990854" y="2563952"/>
                </a:lnTo>
                <a:lnTo>
                  <a:pt x="11978454" y="2570151"/>
                </a:lnTo>
                <a:cubicBezTo>
                  <a:pt x="11969776" y="2576350"/>
                  <a:pt x="11962338" y="2581310"/>
                  <a:pt x="11954898" y="2586270"/>
                </a:cubicBezTo>
                <a:lnTo>
                  <a:pt x="11942502" y="2593710"/>
                </a:lnTo>
                <a:lnTo>
                  <a:pt x="11931346" y="2602389"/>
                </a:lnTo>
                <a:cubicBezTo>
                  <a:pt x="11918948" y="2611069"/>
                  <a:pt x="11906551" y="2619748"/>
                  <a:pt x="11895393" y="2628427"/>
                </a:cubicBezTo>
                <a:cubicBezTo>
                  <a:pt x="11785055" y="2675545"/>
                  <a:pt x="11695794" y="2811935"/>
                  <a:pt x="11656121" y="2918569"/>
                </a:cubicBezTo>
                <a:cubicBezTo>
                  <a:pt x="11656121" y="2918569"/>
                  <a:pt x="11654881" y="2919809"/>
                  <a:pt x="11653642" y="2919809"/>
                </a:cubicBezTo>
                <a:cubicBezTo>
                  <a:pt x="11625127" y="2978085"/>
                  <a:pt x="11601572" y="3037602"/>
                  <a:pt x="11581736" y="3095877"/>
                </a:cubicBezTo>
                <a:cubicBezTo>
                  <a:pt x="11682156" y="3090917"/>
                  <a:pt x="12060280" y="3057440"/>
                  <a:pt x="12490474" y="3073559"/>
                </a:cubicBezTo>
                <a:cubicBezTo>
                  <a:pt x="12494190" y="3072319"/>
                  <a:pt x="12497912" y="3071079"/>
                  <a:pt x="12501630" y="3069839"/>
                </a:cubicBezTo>
                <a:cubicBezTo>
                  <a:pt x="12557420" y="3069839"/>
                  <a:pt x="12611966" y="3069839"/>
                  <a:pt x="12667756" y="3072319"/>
                </a:cubicBezTo>
                <a:cubicBezTo>
                  <a:pt x="12657838" y="3074799"/>
                  <a:pt x="12647918" y="3077279"/>
                  <a:pt x="12639242" y="3080999"/>
                </a:cubicBezTo>
                <a:cubicBezTo>
                  <a:pt x="12887192" y="3095877"/>
                  <a:pt x="13143818" y="3128116"/>
                  <a:pt x="13369454" y="3192592"/>
                </a:cubicBezTo>
                <a:cubicBezTo>
                  <a:pt x="13373174" y="3192592"/>
                  <a:pt x="13375654" y="3192592"/>
                  <a:pt x="13379374" y="3192592"/>
                </a:cubicBezTo>
                <a:cubicBezTo>
                  <a:pt x="13380614" y="3192592"/>
                  <a:pt x="13383090" y="3192592"/>
                  <a:pt x="13385570" y="3192592"/>
                </a:cubicBezTo>
                <a:cubicBezTo>
                  <a:pt x="13389290" y="3193831"/>
                  <a:pt x="13394250" y="3193831"/>
                  <a:pt x="13399208" y="3193831"/>
                </a:cubicBezTo>
                <a:cubicBezTo>
                  <a:pt x="13406646" y="3193831"/>
                  <a:pt x="13415326" y="3193831"/>
                  <a:pt x="13422764" y="3192592"/>
                </a:cubicBezTo>
                <a:cubicBezTo>
                  <a:pt x="13448798" y="3203751"/>
                  <a:pt x="13476074" y="3211190"/>
                  <a:pt x="13503348" y="3219869"/>
                </a:cubicBezTo>
                <a:cubicBezTo>
                  <a:pt x="13520704" y="3228549"/>
                  <a:pt x="13536820" y="3239708"/>
                  <a:pt x="13552938" y="3252108"/>
                </a:cubicBezTo>
                <a:cubicBezTo>
                  <a:pt x="13554178" y="3252108"/>
                  <a:pt x="13555418" y="3253347"/>
                  <a:pt x="13556656" y="3253347"/>
                </a:cubicBezTo>
                <a:cubicBezTo>
                  <a:pt x="13555418" y="3253347"/>
                  <a:pt x="13554178" y="3253347"/>
                  <a:pt x="13552938" y="3253347"/>
                </a:cubicBezTo>
                <a:cubicBezTo>
                  <a:pt x="13555418" y="3254588"/>
                  <a:pt x="13557898" y="3255827"/>
                  <a:pt x="13561616" y="3257068"/>
                </a:cubicBezTo>
                <a:cubicBezTo>
                  <a:pt x="13576494" y="3265747"/>
                  <a:pt x="13593850" y="3273186"/>
                  <a:pt x="13613686" y="3279385"/>
                </a:cubicBezTo>
                <a:cubicBezTo>
                  <a:pt x="13787250" y="3357501"/>
                  <a:pt x="13926102" y="3464134"/>
                  <a:pt x="14002966" y="3606725"/>
                </a:cubicBezTo>
                <a:cubicBezTo>
                  <a:pt x="13814524" y="3412058"/>
                  <a:pt x="13585172" y="3270706"/>
                  <a:pt x="13182254" y="3229789"/>
                </a:cubicBezTo>
                <a:cubicBezTo>
                  <a:pt x="13074394" y="3218630"/>
                  <a:pt x="12928106" y="3206230"/>
                  <a:pt x="12759498" y="3202511"/>
                </a:cubicBezTo>
                <a:cubicBezTo>
                  <a:pt x="12737182" y="3196311"/>
                  <a:pt x="12712388" y="3193831"/>
                  <a:pt x="12687594" y="3193831"/>
                </a:cubicBezTo>
                <a:cubicBezTo>
                  <a:pt x="12664038" y="3193831"/>
                  <a:pt x="12640482" y="3196311"/>
                  <a:pt x="12618166" y="3202511"/>
                </a:cubicBezTo>
                <a:cubicBezTo>
                  <a:pt x="12499152" y="3204991"/>
                  <a:pt x="12372696" y="3212430"/>
                  <a:pt x="12241282" y="3231029"/>
                </a:cubicBezTo>
                <a:cubicBezTo>
                  <a:pt x="12068958" y="3253347"/>
                  <a:pt x="11930106" y="3268226"/>
                  <a:pt x="11807370" y="3286825"/>
                </a:cubicBezTo>
                <a:cubicBezTo>
                  <a:pt x="11777617" y="3285586"/>
                  <a:pt x="11746623" y="3291785"/>
                  <a:pt x="11719349" y="3302944"/>
                </a:cubicBezTo>
                <a:cubicBezTo>
                  <a:pt x="11615210" y="3324023"/>
                  <a:pt x="11523468" y="3350062"/>
                  <a:pt x="11430487" y="3393458"/>
                </a:cubicBezTo>
                <a:cubicBezTo>
                  <a:pt x="11432966" y="3393458"/>
                  <a:pt x="11435445" y="3392219"/>
                  <a:pt x="11439165" y="3392219"/>
                </a:cubicBezTo>
                <a:cubicBezTo>
                  <a:pt x="11442884" y="3392219"/>
                  <a:pt x="11447844" y="3392219"/>
                  <a:pt x="11451563" y="3392219"/>
                </a:cubicBezTo>
                <a:cubicBezTo>
                  <a:pt x="11431726" y="3402138"/>
                  <a:pt x="11410651" y="3409578"/>
                  <a:pt x="11387096" y="3414537"/>
                </a:cubicBezTo>
                <a:cubicBezTo>
                  <a:pt x="11375938" y="3415777"/>
                  <a:pt x="11366019" y="3420737"/>
                  <a:pt x="11359821" y="3428176"/>
                </a:cubicBezTo>
                <a:cubicBezTo>
                  <a:pt x="11297834" y="3461654"/>
                  <a:pt x="11235846" y="3502572"/>
                  <a:pt x="11168900" y="3553408"/>
                </a:cubicBezTo>
                <a:cubicBezTo>
                  <a:pt x="11559420" y="4014659"/>
                  <a:pt x="12850000" y="3972502"/>
                  <a:pt x="13466154" y="4081615"/>
                </a:cubicBezTo>
                <a:cubicBezTo>
                  <a:pt x="13478550" y="4079135"/>
                  <a:pt x="13490950" y="4077894"/>
                  <a:pt x="13504590" y="4075415"/>
                </a:cubicBezTo>
                <a:cubicBezTo>
                  <a:pt x="13521942" y="4080374"/>
                  <a:pt x="13536820" y="4085334"/>
                  <a:pt x="13552938" y="4089054"/>
                </a:cubicBezTo>
                <a:cubicBezTo>
                  <a:pt x="13580210" y="4097733"/>
                  <a:pt x="13607486" y="4106412"/>
                  <a:pt x="13633522" y="4115093"/>
                </a:cubicBezTo>
                <a:cubicBezTo>
                  <a:pt x="13629802" y="4116332"/>
                  <a:pt x="13624842" y="4116332"/>
                  <a:pt x="13621126" y="4116332"/>
                </a:cubicBezTo>
                <a:cubicBezTo>
                  <a:pt x="13637240" y="4121292"/>
                  <a:pt x="13652118" y="4126251"/>
                  <a:pt x="13666994" y="4131211"/>
                </a:cubicBezTo>
                <a:cubicBezTo>
                  <a:pt x="13836840" y="4195687"/>
                  <a:pt x="13990570" y="4291161"/>
                  <a:pt x="14124462" y="4395314"/>
                </a:cubicBezTo>
                <a:cubicBezTo>
                  <a:pt x="14131902" y="4403993"/>
                  <a:pt x="14140578" y="4413913"/>
                  <a:pt x="14150496" y="4422593"/>
                </a:cubicBezTo>
                <a:cubicBezTo>
                  <a:pt x="14232322" y="4495748"/>
                  <a:pt x="14312906" y="4567663"/>
                  <a:pt x="14394726" y="4638338"/>
                </a:cubicBezTo>
                <a:cubicBezTo>
                  <a:pt x="14572010" y="4821847"/>
                  <a:pt x="14674910" y="4976837"/>
                  <a:pt x="14674910" y="4976837"/>
                </a:cubicBezTo>
                <a:cubicBezTo>
                  <a:pt x="14674910" y="4976837"/>
                  <a:pt x="14488950" y="4777210"/>
                  <a:pt x="14202566" y="4575103"/>
                </a:cubicBezTo>
                <a:cubicBezTo>
                  <a:pt x="14198846" y="4571383"/>
                  <a:pt x="14195128" y="4567663"/>
                  <a:pt x="14191408" y="4562704"/>
                </a:cubicBezTo>
                <a:cubicBezTo>
                  <a:pt x="14152978" y="4534185"/>
                  <a:pt x="14117026" y="4503187"/>
                  <a:pt x="14073632" y="4482109"/>
                </a:cubicBezTo>
                <a:cubicBezTo>
                  <a:pt x="14057516" y="4473429"/>
                  <a:pt x="14041398" y="4465989"/>
                  <a:pt x="14024042" y="4458551"/>
                </a:cubicBezTo>
                <a:cubicBezTo>
                  <a:pt x="13913704" y="4391595"/>
                  <a:pt x="13793450" y="4328358"/>
                  <a:pt x="13666994" y="4277522"/>
                </a:cubicBezTo>
                <a:cubicBezTo>
                  <a:pt x="13366974" y="4157249"/>
                  <a:pt x="12748340" y="4185768"/>
                  <a:pt x="12254918" y="4160969"/>
                </a:cubicBezTo>
                <a:cubicBezTo>
                  <a:pt x="12243764" y="4160969"/>
                  <a:pt x="12232604" y="4159729"/>
                  <a:pt x="12221448" y="4159729"/>
                </a:cubicBezTo>
                <a:cubicBezTo>
                  <a:pt x="12222686" y="4159729"/>
                  <a:pt x="12223926" y="4160969"/>
                  <a:pt x="12226406" y="4162209"/>
                </a:cubicBezTo>
                <a:cubicBezTo>
                  <a:pt x="12140864" y="4148570"/>
                  <a:pt x="12055320" y="4136171"/>
                  <a:pt x="11969776" y="4127491"/>
                </a:cubicBezTo>
                <a:cubicBezTo>
                  <a:pt x="11968538" y="4126251"/>
                  <a:pt x="11968538" y="4126251"/>
                  <a:pt x="11968538" y="4126251"/>
                </a:cubicBezTo>
                <a:cubicBezTo>
                  <a:pt x="11513550" y="4040697"/>
                  <a:pt x="11147824" y="3823711"/>
                  <a:pt x="10685397" y="3710878"/>
                </a:cubicBezTo>
                <a:cubicBezTo>
                  <a:pt x="10752344" y="3787753"/>
                  <a:pt x="10834167" y="3885707"/>
                  <a:pt x="10942025" y="3997300"/>
                </a:cubicBezTo>
                <a:cubicBezTo>
                  <a:pt x="10975499" y="4050617"/>
                  <a:pt x="11028808" y="4095253"/>
                  <a:pt x="11088316" y="4132451"/>
                </a:cubicBezTo>
                <a:cubicBezTo>
                  <a:pt x="11088316" y="4132451"/>
                  <a:pt x="11089555" y="4132451"/>
                  <a:pt x="11089555" y="4133691"/>
                </a:cubicBezTo>
                <a:cubicBezTo>
                  <a:pt x="11082117" y="4129971"/>
                  <a:pt x="11075919" y="4126251"/>
                  <a:pt x="11069720" y="4122532"/>
                </a:cubicBezTo>
                <a:cubicBezTo>
                  <a:pt x="11217250" y="4261402"/>
                  <a:pt x="11405692" y="4413913"/>
                  <a:pt x="11651162" y="4570143"/>
                </a:cubicBezTo>
                <a:cubicBezTo>
                  <a:pt x="11506112" y="4498228"/>
                  <a:pt x="11358582" y="4411433"/>
                  <a:pt x="11208572" y="4317199"/>
                </a:cubicBezTo>
                <a:cubicBezTo>
                  <a:pt x="11017651" y="4180808"/>
                  <a:pt x="10821770" y="4050617"/>
                  <a:pt x="10622170" y="3926625"/>
                </a:cubicBezTo>
                <a:cubicBezTo>
                  <a:pt x="10613491" y="3921665"/>
                  <a:pt x="10604813" y="3916705"/>
                  <a:pt x="10594896" y="3911745"/>
                </a:cubicBezTo>
                <a:cubicBezTo>
                  <a:pt x="10338268" y="3743116"/>
                  <a:pt x="10087838" y="3585646"/>
                  <a:pt x="9852286" y="3477773"/>
                </a:cubicBezTo>
                <a:cubicBezTo>
                  <a:pt x="9733270" y="3423217"/>
                  <a:pt x="9560945" y="3348821"/>
                  <a:pt x="9370023" y="3269467"/>
                </a:cubicBezTo>
                <a:cubicBezTo>
                  <a:pt x="9351427" y="3249628"/>
                  <a:pt x="9330352" y="3231029"/>
                  <a:pt x="9305556" y="3217389"/>
                </a:cubicBezTo>
                <a:cubicBezTo>
                  <a:pt x="9210096" y="3161594"/>
                  <a:pt x="9112155" y="3146714"/>
                  <a:pt x="9008017" y="3124395"/>
                </a:cubicBezTo>
                <a:cubicBezTo>
                  <a:pt x="9008017" y="3124395"/>
                  <a:pt x="9008017" y="3124395"/>
                  <a:pt x="9006777" y="3124395"/>
                </a:cubicBezTo>
                <a:cubicBezTo>
                  <a:pt x="9004298" y="3121915"/>
                  <a:pt x="9001818" y="3120676"/>
                  <a:pt x="8999338" y="3118197"/>
                </a:cubicBezTo>
                <a:cubicBezTo>
                  <a:pt x="8996859" y="3115716"/>
                  <a:pt x="8994379" y="3114477"/>
                  <a:pt x="8991899" y="3111997"/>
                </a:cubicBezTo>
                <a:cubicBezTo>
                  <a:pt x="8452608" y="2891290"/>
                  <a:pt x="7907120" y="2674304"/>
                  <a:pt x="7907120" y="2674304"/>
                </a:cubicBezTo>
                <a:cubicBezTo>
                  <a:pt x="7907120" y="2674304"/>
                  <a:pt x="7898442" y="2809456"/>
                  <a:pt x="7928194" y="2995443"/>
                </a:cubicBezTo>
                <a:cubicBezTo>
                  <a:pt x="7928194" y="2996684"/>
                  <a:pt x="7928194" y="2996684"/>
                  <a:pt x="7929435" y="2996684"/>
                </a:cubicBezTo>
                <a:cubicBezTo>
                  <a:pt x="7930674" y="3001644"/>
                  <a:pt x="7934394" y="3004124"/>
                  <a:pt x="7936872" y="3006603"/>
                </a:cubicBezTo>
                <a:cubicBezTo>
                  <a:pt x="7941832" y="3032642"/>
                  <a:pt x="7951750" y="3057440"/>
                  <a:pt x="7960429" y="3082238"/>
                </a:cubicBezTo>
                <a:cubicBezTo>
                  <a:pt x="7954230" y="3072319"/>
                  <a:pt x="7948030" y="3063640"/>
                  <a:pt x="7943072" y="3054961"/>
                </a:cubicBezTo>
                <a:cubicBezTo>
                  <a:pt x="7940592" y="3048760"/>
                  <a:pt x="7938113" y="3043801"/>
                  <a:pt x="7935634" y="3040081"/>
                </a:cubicBezTo>
                <a:cubicBezTo>
                  <a:pt x="7967866" y="3223590"/>
                  <a:pt x="8039772" y="3449255"/>
                  <a:pt x="8183583" y="3648882"/>
                </a:cubicBezTo>
                <a:cubicBezTo>
                  <a:pt x="8188542" y="3651362"/>
                  <a:pt x="8192261" y="3655082"/>
                  <a:pt x="8198460" y="3657562"/>
                </a:cubicBezTo>
                <a:cubicBezTo>
                  <a:pt x="8207138" y="3678640"/>
                  <a:pt x="8219536" y="3698478"/>
                  <a:pt x="8235654" y="3714598"/>
                </a:cubicBezTo>
                <a:cubicBezTo>
                  <a:pt x="8249290" y="3736916"/>
                  <a:pt x="8266647" y="3754275"/>
                  <a:pt x="8286483" y="3770394"/>
                </a:cubicBezTo>
                <a:cubicBezTo>
                  <a:pt x="8515836" y="4004739"/>
                  <a:pt x="8879082" y="4172129"/>
                  <a:pt x="9459285" y="4123772"/>
                </a:cubicBezTo>
                <a:cubicBezTo>
                  <a:pt x="9439450" y="4134930"/>
                  <a:pt x="9419614" y="4143611"/>
                  <a:pt x="9397298" y="4153530"/>
                </a:cubicBezTo>
                <a:cubicBezTo>
                  <a:pt x="9391099" y="4153530"/>
                  <a:pt x="9383660" y="4154770"/>
                  <a:pt x="9376223" y="4158489"/>
                </a:cubicBezTo>
                <a:cubicBezTo>
                  <a:pt x="9330352" y="4177089"/>
                  <a:pt x="9284481" y="4194447"/>
                  <a:pt x="9238610" y="4213046"/>
                </a:cubicBezTo>
                <a:cubicBezTo>
                  <a:pt x="9234891" y="4213046"/>
                  <a:pt x="9232411" y="4213046"/>
                  <a:pt x="9229932" y="4211806"/>
                </a:cubicBezTo>
                <a:cubicBezTo>
                  <a:pt x="9228693" y="4211806"/>
                  <a:pt x="9226213" y="4211806"/>
                  <a:pt x="9224973" y="4211806"/>
                </a:cubicBezTo>
                <a:cubicBezTo>
                  <a:pt x="9114635" y="4241564"/>
                  <a:pt x="8994379" y="4260163"/>
                  <a:pt x="8862966" y="4267603"/>
                </a:cubicBezTo>
                <a:cubicBezTo>
                  <a:pt x="9052647" y="4422593"/>
                  <a:pt x="9234891" y="4567663"/>
                  <a:pt x="9423333" y="4697855"/>
                </a:cubicBezTo>
                <a:cubicBezTo>
                  <a:pt x="9423333" y="4697855"/>
                  <a:pt x="9424572" y="4697855"/>
                  <a:pt x="9424572" y="4699095"/>
                </a:cubicBezTo>
                <a:cubicBezTo>
                  <a:pt x="9487799" y="4762331"/>
                  <a:pt x="9559705" y="4803248"/>
                  <a:pt x="9636570" y="4834246"/>
                </a:cubicBezTo>
                <a:cubicBezTo>
                  <a:pt x="9946507" y="5020234"/>
                  <a:pt x="10277520" y="5155385"/>
                  <a:pt x="10669281" y="5208702"/>
                </a:cubicBezTo>
                <a:cubicBezTo>
                  <a:pt x="10887476" y="5237220"/>
                  <a:pt x="11151543" y="5209942"/>
                  <a:pt x="11414370" y="5193823"/>
                </a:cubicBezTo>
                <a:cubicBezTo>
                  <a:pt x="11423048" y="5195063"/>
                  <a:pt x="11431726" y="5196303"/>
                  <a:pt x="11440405" y="5195063"/>
                </a:cubicBezTo>
                <a:cubicBezTo>
                  <a:pt x="11516029" y="5193823"/>
                  <a:pt x="11591654" y="5190104"/>
                  <a:pt x="11667279" y="5186383"/>
                </a:cubicBezTo>
                <a:cubicBezTo>
                  <a:pt x="11912749" y="5186383"/>
                  <a:pt x="12142104" y="5217381"/>
                  <a:pt x="12310710" y="5341373"/>
                </a:cubicBezTo>
                <a:cubicBezTo>
                  <a:pt x="12311946" y="5341373"/>
                  <a:pt x="12314428" y="5341373"/>
                  <a:pt x="12315668" y="5341373"/>
                </a:cubicBezTo>
                <a:cubicBezTo>
                  <a:pt x="12316910" y="5342614"/>
                  <a:pt x="12316910" y="5343853"/>
                  <a:pt x="12318146" y="5343853"/>
                </a:cubicBezTo>
                <a:cubicBezTo>
                  <a:pt x="12316910" y="5343853"/>
                  <a:pt x="12314428" y="5343853"/>
                  <a:pt x="12313186" y="5343853"/>
                </a:cubicBezTo>
                <a:cubicBezTo>
                  <a:pt x="12316910" y="5346333"/>
                  <a:pt x="12319386" y="5348813"/>
                  <a:pt x="12323106" y="5352532"/>
                </a:cubicBezTo>
                <a:cubicBezTo>
                  <a:pt x="12340462" y="5372371"/>
                  <a:pt x="12360300" y="5389731"/>
                  <a:pt x="12382616" y="5404610"/>
                </a:cubicBezTo>
                <a:cubicBezTo>
                  <a:pt x="12432206" y="5455446"/>
                  <a:pt x="12474354" y="5518682"/>
                  <a:pt x="12507830" y="5595557"/>
                </a:cubicBezTo>
                <a:cubicBezTo>
                  <a:pt x="12514026" y="5621596"/>
                  <a:pt x="12522706" y="5647634"/>
                  <a:pt x="12536342" y="5674912"/>
                </a:cubicBezTo>
                <a:cubicBezTo>
                  <a:pt x="12540062" y="5682352"/>
                  <a:pt x="12543782" y="5689791"/>
                  <a:pt x="12547502" y="5697231"/>
                </a:cubicBezTo>
                <a:cubicBezTo>
                  <a:pt x="12547502" y="5698470"/>
                  <a:pt x="12548742" y="5699711"/>
                  <a:pt x="12548742" y="5700950"/>
                </a:cubicBezTo>
                <a:cubicBezTo>
                  <a:pt x="12549982" y="5705910"/>
                  <a:pt x="12551220" y="5709630"/>
                  <a:pt x="12552458" y="5714590"/>
                </a:cubicBezTo>
                <a:cubicBezTo>
                  <a:pt x="12546260" y="5712110"/>
                  <a:pt x="12538822" y="5708390"/>
                  <a:pt x="12531382" y="5705910"/>
                </a:cubicBezTo>
                <a:cubicBezTo>
                  <a:pt x="12478074" y="5617876"/>
                  <a:pt x="12390052" y="5537281"/>
                  <a:pt x="12390052" y="5537281"/>
                </a:cubicBezTo>
                <a:cubicBezTo>
                  <a:pt x="12390052" y="5537281"/>
                  <a:pt x="11998290" y="5202502"/>
                  <a:pt x="11460241" y="5403369"/>
                </a:cubicBezTo>
                <a:cubicBezTo>
                  <a:pt x="11602812" y="5518682"/>
                  <a:pt x="11709430" y="5671193"/>
                  <a:pt x="11788774" y="5838582"/>
                </a:cubicBezTo>
                <a:cubicBezTo>
                  <a:pt x="11793733" y="5844781"/>
                  <a:pt x="11801172" y="5850980"/>
                  <a:pt x="11806131" y="5857181"/>
                </a:cubicBezTo>
                <a:cubicBezTo>
                  <a:pt x="11816049" y="5890659"/>
                  <a:pt x="11828447" y="5922896"/>
                  <a:pt x="11842083" y="5955134"/>
                </a:cubicBezTo>
                <a:cubicBezTo>
                  <a:pt x="11839604" y="5951414"/>
                  <a:pt x="11835885" y="5947694"/>
                  <a:pt x="11832166" y="5943974"/>
                </a:cubicBezTo>
                <a:cubicBezTo>
                  <a:pt x="11891673" y="6095245"/>
                  <a:pt x="11930106" y="6253954"/>
                  <a:pt x="11951182" y="6405225"/>
                </a:cubicBezTo>
                <a:cubicBezTo>
                  <a:pt x="11951182" y="6523017"/>
                  <a:pt x="11961098" y="6639570"/>
                  <a:pt x="11972258" y="6756122"/>
                </a:cubicBezTo>
                <a:cubicBezTo>
                  <a:pt x="11974736" y="6799520"/>
                  <a:pt x="11975978" y="6840438"/>
                  <a:pt x="11977214" y="6883834"/>
                </a:cubicBezTo>
                <a:cubicBezTo>
                  <a:pt x="11979696" y="6940870"/>
                  <a:pt x="11980936" y="6997908"/>
                  <a:pt x="11982174" y="7054944"/>
                </a:cubicBezTo>
                <a:cubicBezTo>
                  <a:pt x="11979696" y="7068583"/>
                  <a:pt x="11978454" y="7083462"/>
                  <a:pt x="11978454" y="7099580"/>
                </a:cubicBezTo>
                <a:cubicBezTo>
                  <a:pt x="11978454" y="7190094"/>
                  <a:pt x="11982174" y="7279368"/>
                  <a:pt x="11993334" y="7369882"/>
                </a:cubicBezTo>
                <a:cubicBezTo>
                  <a:pt x="11994574" y="7372363"/>
                  <a:pt x="11994574" y="7373603"/>
                  <a:pt x="11994574" y="7376082"/>
                </a:cubicBezTo>
                <a:cubicBezTo>
                  <a:pt x="11997052" y="7413279"/>
                  <a:pt x="12000770" y="7450479"/>
                  <a:pt x="12004490" y="7487676"/>
                </a:cubicBezTo>
                <a:cubicBezTo>
                  <a:pt x="12014408" y="7581909"/>
                  <a:pt x="12028046" y="7674902"/>
                  <a:pt x="12046642" y="7759219"/>
                </a:cubicBezTo>
                <a:cubicBezTo>
                  <a:pt x="12056562" y="7802616"/>
                  <a:pt x="12066478" y="7843532"/>
                  <a:pt x="12077636" y="7883211"/>
                </a:cubicBezTo>
                <a:cubicBezTo>
                  <a:pt x="12081354" y="7896849"/>
                  <a:pt x="12085074" y="7910488"/>
                  <a:pt x="12090034" y="7922887"/>
                </a:cubicBezTo>
                <a:cubicBezTo>
                  <a:pt x="12082596" y="7924127"/>
                  <a:pt x="12076398" y="7925368"/>
                  <a:pt x="12070198" y="7927846"/>
                </a:cubicBezTo>
                <a:cubicBezTo>
                  <a:pt x="12065238" y="7915448"/>
                  <a:pt x="12059038" y="7903050"/>
                  <a:pt x="12056562" y="7895609"/>
                </a:cubicBezTo>
                <a:cubicBezTo>
                  <a:pt x="12046642" y="7868331"/>
                  <a:pt x="12037964" y="7839813"/>
                  <a:pt x="12029286" y="7812535"/>
                </a:cubicBezTo>
                <a:cubicBezTo>
                  <a:pt x="12011930" y="7754259"/>
                  <a:pt x="11997052" y="7694742"/>
                  <a:pt x="11985894" y="7635226"/>
                </a:cubicBezTo>
                <a:cubicBezTo>
                  <a:pt x="11979696" y="7606708"/>
                  <a:pt x="11973498" y="7578190"/>
                  <a:pt x="11969776" y="7550913"/>
                </a:cubicBezTo>
                <a:cubicBezTo>
                  <a:pt x="11966058" y="7527352"/>
                  <a:pt x="11956140" y="7435600"/>
                  <a:pt x="11966058" y="7536033"/>
                </a:cubicBezTo>
                <a:cubicBezTo>
                  <a:pt x="11958622" y="7462877"/>
                  <a:pt x="11948702" y="7388483"/>
                  <a:pt x="11943742" y="7315327"/>
                </a:cubicBezTo>
                <a:cubicBezTo>
                  <a:pt x="11928866" y="7142977"/>
                  <a:pt x="11927626" y="6970628"/>
                  <a:pt x="11922667" y="6799520"/>
                </a:cubicBezTo>
                <a:cubicBezTo>
                  <a:pt x="11918948" y="6633370"/>
                  <a:pt x="11923907" y="6454822"/>
                  <a:pt x="11869358" y="6296112"/>
                </a:cubicBezTo>
                <a:cubicBezTo>
                  <a:pt x="11838364" y="6205598"/>
                  <a:pt x="11798692" y="6102684"/>
                  <a:pt x="11736705" y="6023330"/>
                </a:cubicBezTo>
                <a:cubicBezTo>
                  <a:pt x="11565619" y="5726988"/>
                  <a:pt x="11315190" y="5490164"/>
                  <a:pt x="10959382" y="5460406"/>
                </a:cubicBezTo>
                <a:cubicBezTo>
                  <a:pt x="10940786" y="5455446"/>
                  <a:pt x="10923429" y="5451727"/>
                  <a:pt x="10903593" y="5449247"/>
                </a:cubicBezTo>
                <a:cubicBezTo>
                  <a:pt x="10860202" y="5441807"/>
                  <a:pt x="10818050" y="5438088"/>
                  <a:pt x="10775899" y="5445526"/>
                </a:cubicBezTo>
                <a:cubicBezTo>
                  <a:pt x="10640767" y="5426928"/>
                  <a:pt x="10520511" y="5400889"/>
                  <a:pt x="10525470" y="5462886"/>
                </a:cubicBezTo>
                <a:cubicBezTo>
                  <a:pt x="10534148" y="5545960"/>
                  <a:pt x="10534148" y="5617876"/>
                  <a:pt x="10539107" y="5694751"/>
                </a:cubicBezTo>
                <a:cubicBezTo>
                  <a:pt x="10541586" y="5697231"/>
                  <a:pt x="10544066" y="5700950"/>
                  <a:pt x="10546545" y="5703430"/>
                </a:cubicBezTo>
                <a:cubicBezTo>
                  <a:pt x="10546545" y="5722029"/>
                  <a:pt x="10547786" y="5741868"/>
                  <a:pt x="10550264" y="5760466"/>
                </a:cubicBezTo>
                <a:cubicBezTo>
                  <a:pt x="10547786" y="5756747"/>
                  <a:pt x="10545306" y="5753027"/>
                  <a:pt x="10542826" y="5748067"/>
                </a:cubicBezTo>
                <a:cubicBezTo>
                  <a:pt x="10551505" y="5838582"/>
                  <a:pt x="10571341" y="5936534"/>
                  <a:pt x="10618451" y="6061767"/>
                </a:cubicBezTo>
                <a:cubicBezTo>
                  <a:pt x="10633328" y="6167160"/>
                  <a:pt x="10676719" y="6267594"/>
                  <a:pt x="10728788" y="6358108"/>
                </a:cubicBezTo>
                <a:cubicBezTo>
                  <a:pt x="10731268" y="6361828"/>
                  <a:pt x="10733747" y="6365547"/>
                  <a:pt x="10734988" y="6370507"/>
                </a:cubicBezTo>
                <a:cubicBezTo>
                  <a:pt x="10753584" y="6421344"/>
                  <a:pt x="10775899" y="6472181"/>
                  <a:pt x="10799454" y="6524258"/>
                </a:cubicBezTo>
                <a:cubicBezTo>
                  <a:pt x="10855243" y="6654450"/>
                  <a:pt x="10923429" y="6779680"/>
                  <a:pt x="10991615" y="6904913"/>
                </a:cubicBezTo>
                <a:cubicBezTo>
                  <a:pt x="11025089" y="6965668"/>
                  <a:pt x="11058562" y="7027664"/>
                  <a:pt x="11090796" y="7089660"/>
                </a:cubicBezTo>
                <a:cubicBezTo>
                  <a:pt x="11158981" y="7273170"/>
                  <a:pt x="11201133" y="7472797"/>
                  <a:pt x="11230887" y="7676143"/>
                </a:cubicBezTo>
                <a:cubicBezTo>
                  <a:pt x="11223449" y="7693503"/>
                  <a:pt x="11217250" y="7710861"/>
                  <a:pt x="11214770" y="7730700"/>
                </a:cubicBezTo>
                <a:cubicBezTo>
                  <a:pt x="11206092" y="7781536"/>
                  <a:pt x="11199894" y="7831134"/>
                  <a:pt x="11194934" y="7881970"/>
                </a:cubicBezTo>
                <a:cubicBezTo>
                  <a:pt x="11177578" y="7812535"/>
                  <a:pt x="11160221" y="7745580"/>
                  <a:pt x="11144104" y="7681103"/>
                </a:cubicBezTo>
                <a:cubicBezTo>
                  <a:pt x="11125508" y="7563311"/>
                  <a:pt x="11099474" y="7447998"/>
                  <a:pt x="11061042" y="7333925"/>
                </a:cubicBezTo>
                <a:cubicBezTo>
                  <a:pt x="11031287" y="7247130"/>
                  <a:pt x="11008971" y="7160336"/>
                  <a:pt x="10970540" y="7076022"/>
                </a:cubicBezTo>
                <a:cubicBezTo>
                  <a:pt x="10958142" y="7047503"/>
                  <a:pt x="10940786" y="7021466"/>
                  <a:pt x="10922189" y="6997908"/>
                </a:cubicBezTo>
                <a:cubicBezTo>
                  <a:pt x="10856483" y="6847876"/>
                  <a:pt x="10778379" y="6705286"/>
                  <a:pt x="10680439" y="6562695"/>
                </a:cubicBezTo>
                <a:cubicBezTo>
                  <a:pt x="10658123" y="6513098"/>
                  <a:pt x="10634568" y="6464742"/>
                  <a:pt x="10606054" y="6416384"/>
                </a:cubicBezTo>
                <a:cubicBezTo>
                  <a:pt x="10591177" y="6391586"/>
                  <a:pt x="10575060" y="6365547"/>
                  <a:pt x="10556464" y="6340750"/>
                </a:cubicBezTo>
                <a:cubicBezTo>
                  <a:pt x="10546545" y="6284952"/>
                  <a:pt x="10511832" y="6224197"/>
                  <a:pt x="10475880" y="6189478"/>
                </a:cubicBezTo>
                <a:cubicBezTo>
                  <a:pt x="10467202" y="6182039"/>
                  <a:pt x="10458524" y="6172120"/>
                  <a:pt x="10447366" y="6165920"/>
                </a:cubicBezTo>
                <a:cubicBezTo>
                  <a:pt x="10444886" y="6159721"/>
                  <a:pt x="10441167" y="6153520"/>
                  <a:pt x="10438687" y="6147322"/>
                </a:cubicBezTo>
                <a:cubicBezTo>
                  <a:pt x="10437447" y="6144842"/>
                  <a:pt x="10436208" y="6141122"/>
                  <a:pt x="10434968" y="6136162"/>
                </a:cubicBezTo>
                <a:cubicBezTo>
                  <a:pt x="10433728" y="6129962"/>
                  <a:pt x="10432489" y="6123763"/>
                  <a:pt x="10431249" y="6120043"/>
                </a:cubicBezTo>
                <a:cubicBezTo>
                  <a:pt x="10423811" y="6058047"/>
                  <a:pt x="10401495" y="5999771"/>
                  <a:pt x="10366782" y="5953894"/>
                </a:cubicBezTo>
                <a:cubicBezTo>
                  <a:pt x="10351905" y="5844781"/>
                  <a:pt x="10325870" y="5736908"/>
                  <a:pt x="10283718" y="5636474"/>
                </a:cubicBezTo>
                <a:cubicBezTo>
                  <a:pt x="10272561" y="5591837"/>
                  <a:pt x="10252724" y="5552160"/>
                  <a:pt x="10226690" y="5517442"/>
                </a:cubicBezTo>
                <a:cubicBezTo>
                  <a:pt x="10110154" y="5315335"/>
                  <a:pt x="9917992" y="5147946"/>
                  <a:pt x="9604336" y="5053712"/>
                </a:cubicBezTo>
                <a:cubicBezTo>
                  <a:pt x="9751866" y="5252100"/>
                  <a:pt x="9536150" y="5632755"/>
                  <a:pt x="9832450" y="5982412"/>
                </a:cubicBezTo>
                <a:cubicBezTo>
                  <a:pt x="9831210" y="5982412"/>
                  <a:pt x="9825011" y="5978692"/>
                  <a:pt x="9816333" y="5973733"/>
                </a:cubicBezTo>
                <a:cubicBezTo>
                  <a:pt x="9663844" y="5884458"/>
                  <a:pt x="9559705" y="5730709"/>
                  <a:pt x="9531190" y="5555880"/>
                </a:cubicBezTo>
                <a:cubicBezTo>
                  <a:pt x="9503916" y="5395930"/>
                  <a:pt x="9458046" y="5247140"/>
                  <a:pt x="9384901" y="5109508"/>
                </a:cubicBezTo>
                <a:cubicBezTo>
                  <a:pt x="9383660" y="5098349"/>
                  <a:pt x="9382421" y="5087190"/>
                  <a:pt x="9381181" y="5076030"/>
                </a:cubicBezTo>
                <a:cubicBezTo>
                  <a:pt x="9367544" y="5027674"/>
                  <a:pt x="9342749" y="4985516"/>
                  <a:pt x="9308036" y="4949559"/>
                </a:cubicBezTo>
                <a:cubicBezTo>
                  <a:pt x="9269604" y="4918561"/>
                  <a:pt x="9234891" y="4885083"/>
                  <a:pt x="9205136" y="4846646"/>
                </a:cubicBezTo>
                <a:cubicBezTo>
                  <a:pt x="9201417" y="4842925"/>
                  <a:pt x="9196458" y="4839206"/>
                  <a:pt x="9192739" y="4835486"/>
                </a:cubicBezTo>
                <a:cubicBezTo>
                  <a:pt x="9124553" y="4761091"/>
                  <a:pt x="9046449" y="4691655"/>
                  <a:pt x="8955947" y="4628419"/>
                </a:cubicBezTo>
                <a:cubicBezTo>
                  <a:pt x="8933631" y="4581302"/>
                  <a:pt x="8897679" y="4542865"/>
                  <a:pt x="8846849" y="4518067"/>
                </a:cubicBezTo>
                <a:cubicBezTo>
                  <a:pt x="8704278" y="4451111"/>
                  <a:pt x="8559227" y="4382915"/>
                  <a:pt x="8416656" y="4313479"/>
                </a:cubicBezTo>
                <a:cubicBezTo>
                  <a:pt x="8332353" y="4265123"/>
                  <a:pt x="8251770" y="4214286"/>
                  <a:pt x="8179864" y="4159729"/>
                </a:cubicBezTo>
                <a:cubicBezTo>
                  <a:pt x="8176144" y="4154770"/>
                  <a:pt x="8173666" y="4151050"/>
                  <a:pt x="8171186" y="4148570"/>
                </a:cubicBezTo>
                <a:cubicBezTo>
                  <a:pt x="8111678" y="4079135"/>
                  <a:pt x="8054650" y="4008459"/>
                  <a:pt x="7971586" y="3966302"/>
                </a:cubicBezTo>
                <a:lnTo>
                  <a:pt x="7970346" y="3966302"/>
                </a:lnTo>
                <a:cubicBezTo>
                  <a:pt x="7705040" y="3676160"/>
                  <a:pt x="7669087" y="3455454"/>
                  <a:pt x="7325677" y="3265747"/>
                </a:cubicBezTo>
                <a:cubicBezTo>
                  <a:pt x="7108720" y="3146714"/>
                  <a:pt x="6838455" y="3233509"/>
                  <a:pt x="6642575" y="3363700"/>
                </a:cubicBezTo>
                <a:cubicBezTo>
                  <a:pt x="6410742" y="3516211"/>
                  <a:pt x="6045016" y="3736916"/>
                  <a:pt x="6164032" y="3958862"/>
                </a:cubicBezTo>
                <a:cubicBezTo>
                  <a:pt x="6186347" y="4056816"/>
                  <a:pt x="6259492" y="4136171"/>
                  <a:pt x="6364871" y="4172129"/>
                </a:cubicBezTo>
                <a:cubicBezTo>
                  <a:pt x="6400824" y="4184528"/>
                  <a:pt x="6436777" y="4198167"/>
                  <a:pt x="6471489" y="4211806"/>
                </a:cubicBezTo>
                <a:cubicBezTo>
                  <a:pt x="6483887" y="4216766"/>
                  <a:pt x="6498764" y="4220485"/>
                  <a:pt x="6511162" y="4225445"/>
                </a:cubicBezTo>
                <a:cubicBezTo>
                  <a:pt x="6516120" y="4229165"/>
                  <a:pt x="6522320" y="4232884"/>
                  <a:pt x="6524800" y="4234125"/>
                </a:cubicBezTo>
                <a:cubicBezTo>
                  <a:pt x="6591744" y="4263882"/>
                  <a:pt x="6657452" y="4297360"/>
                  <a:pt x="6720679" y="4333319"/>
                </a:cubicBezTo>
                <a:cubicBezTo>
                  <a:pt x="6838455" y="4401513"/>
                  <a:pt x="6942594" y="4488308"/>
                  <a:pt x="7057891" y="4561463"/>
                </a:cubicBezTo>
                <a:cubicBezTo>
                  <a:pt x="7154592" y="4623459"/>
                  <a:pt x="7257490" y="4680495"/>
                  <a:pt x="7366588" y="4725133"/>
                </a:cubicBezTo>
                <a:cubicBezTo>
                  <a:pt x="7498002" y="4794569"/>
                  <a:pt x="7636854" y="4831766"/>
                  <a:pt x="7835214" y="4891282"/>
                </a:cubicBezTo>
                <a:cubicBezTo>
                  <a:pt x="8079444" y="4963198"/>
                  <a:pt x="8255489" y="4959478"/>
                  <a:pt x="8467486" y="4968158"/>
                </a:cubicBezTo>
                <a:lnTo>
                  <a:pt x="8477404" y="4971877"/>
                </a:lnTo>
                <a:cubicBezTo>
                  <a:pt x="8352190" y="4990476"/>
                  <a:pt x="8203419" y="4991716"/>
                  <a:pt x="8054650" y="4985516"/>
                </a:cubicBezTo>
                <a:cubicBezTo>
                  <a:pt x="8032334" y="4980557"/>
                  <a:pt x="8008778" y="4976837"/>
                  <a:pt x="7985224" y="4976837"/>
                </a:cubicBezTo>
                <a:lnTo>
                  <a:pt x="7972826" y="4976837"/>
                </a:lnTo>
                <a:cubicBezTo>
                  <a:pt x="7964148" y="4975597"/>
                  <a:pt x="7955469" y="4974357"/>
                  <a:pt x="7952990" y="4974357"/>
                </a:cubicBezTo>
                <a:cubicBezTo>
                  <a:pt x="7952990" y="4974357"/>
                  <a:pt x="7951750" y="4974357"/>
                  <a:pt x="7949271" y="4974357"/>
                </a:cubicBezTo>
                <a:cubicBezTo>
                  <a:pt x="7948030" y="4974357"/>
                  <a:pt x="7940592" y="4975597"/>
                  <a:pt x="7930674" y="4976837"/>
                </a:cubicBezTo>
                <a:lnTo>
                  <a:pt x="7915798" y="4976837"/>
                </a:lnTo>
                <a:cubicBezTo>
                  <a:pt x="7897201" y="4973117"/>
                  <a:pt x="7878604" y="4970638"/>
                  <a:pt x="7858768" y="4970638"/>
                </a:cubicBezTo>
                <a:cubicBezTo>
                  <a:pt x="7852570" y="4970638"/>
                  <a:pt x="7847611" y="4971877"/>
                  <a:pt x="7841412" y="4971877"/>
                </a:cubicBezTo>
                <a:cubicBezTo>
                  <a:pt x="7555030" y="4947079"/>
                  <a:pt x="7314519" y="4903682"/>
                  <a:pt x="7314519" y="4903682"/>
                </a:cubicBezTo>
                <a:cubicBezTo>
                  <a:pt x="7314519" y="4903682"/>
                  <a:pt x="7382706" y="4945839"/>
                  <a:pt x="7462049" y="5078510"/>
                </a:cubicBezTo>
                <a:cubicBezTo>
                  <a:pt x="7471968" y="5103309"/>
                  <a:pt x="7484365" y="5124387"/>
                  <a:pt x="7498002" y="5146706"/>
                </a:cubicBezTo>
                <a:cubicBezTo>
                  <a:pt x="7522798" y="5195063"/>
                  <a:pt x="7547592" y="5253339"/>
                  <a:pt x="7571147" y="5324014"/>
                </a:cubicBezTo>
                <a:cubicBezTo>
                  <a:pt x="7634375" y="5508763"/>
                  <a:pt x="7882324" y="6282472"/>
                  <a:pt x="8013738" y="6400266"/>
                </a:cubicBezTo>
                <a:cubicBezTo>
                  <a:pt x="8188542" y="6557736"/>
                  <a:pt x="8328634" y="6262634"/>
                  <a:pt x="8695600" y="6276274"/>
                </a:cubicBezTo>
                <a:cubicBezTo>
                  <a:pt x="8736512" y="6283713"/>
                  <a:pt x="8778662" y="6288673"/>
                  <a:pt x="8819575" y="6293632"/>
                </a:cubicBezTo>
                <a:cubicBezTo>
                  <a:pt x="8834452" y="6294872"/>
                  <a:pt x="8848089" y="6294872"/>
                  <a:pt x="8862966" y="6294872"/>
                </a:cubicBezTo>
                <a:cubicBezTo>
                  <a:pt x="9160506" y="6338270"/>
                  <a:pt x="9532431" y="6437462"/>
                  <a:pt x="9820052" y="6345709"/>
                </a:cubicBezTo>
                <a:cubicBezTo>
                  <a:pt x="9691119" y="6444902"/>
                  <a:pt x="9547308" y="6479620"/>
                  <a:pt x="9397298" y="6485820"/>
                </a:cubicBezTo>
                <a:cubicBezTo>
                  <a:pt x="9392339" y="6484580"/>
                  <a:pt x="9387379" y="6483339"/>
                  <a:pt x="9379941" y="6483339"/>
                </a:cubicBezTo>
                <a:cubicBezTo>
                  <a:pt x="9308036" y="6483339"/>
                  <a:pt x="9236130" y="6479620"/>
                  <a:pt x="9165465" y="6485820"/>
                </a:cubicBezTo>
                <a:cubicBezTo>
                  <a:pt x="9161745" y="6487060"/>
                  <a:pt x="9159266" y="6487060"/>
                  <a:pt x="9158026" y="6488298"/>
                </a:cubicBezTo>
                <a:cubicBezTo>
                  <a:pt x="9153067" y="6484580"/>
                  <a:pt x="9146868" y="6482100"/>
                  <a:pt x="9141909" y="6479620"/>
                </a:cubicBezTo>
                <a:cubicBezTo>
                  <a:pt x="9004298" y="6469701"/>
                  <a:pt x="8865446" y="6452342"/>
                  <a:pt x="8730313" y="6458541"/>
                </a:cubicBezTo>
                <a:cubicBezTo>
                  <a:pt x="8732793" y="6459782"/>
                  <a:pt x="8734032" y="6459782"/>
                  <a:pt x="8736512" y="6461021"/>
                </a:cubicBezTo>
                <a:cubicBezTo>
                  <a:pt x="8705518" y="6461021"/>
                  <a:pt x="8677003" y="6464742"/>
                  <a:pt x="8647250" y="6469701"/>
                </a:cubicBezTo>
                <a:cubicBezTo>
                  <a:pt x="8644770" y="6469701"/>
                  <a:pt x="8642290" y="6467222"/>
                  <a:pt x="8639811" y="6465981"/>
                </a:cubicBezTo>
                <a:cubicBezTo>
                  <a:pt x="8534433" y="6479620"/>
                  <a:pt x="8434013" y="6510618"/>
                  <a:pt x="8339792" y="6573853"/>
                </a:cubicBezTo>
                <a:cubicBezTo>
                  <a:pt x="8339792" y="6573853"/>
                  <a:pt x="8603858" y="6617250"/>
                  <a:pt x="8834452" y="6773482"/>
                </a:cubicBezTo>
                <a:cubicBezTo>
                  <a:pt x="8859246" y="6799520"/>
                  <a:pt x="8887761" y="6815639"/>
                  <a:pt x="8917515" y="6832998"/>
                </a:cubicBezTo>
                <a:cubicBezTo>
                  <a:pt x="8932392" y="6850356"/>
                  <a:pt x="8947269" y="6865234"/>
                  <a:pt x="8964625" y="6877635"/>
                </a:cubicBezTo>
                <a:cubicBezTo>
                  <a:pt x="9053887" y="6965668"/>
                  <a:pt x="9127032" y="7078503"/>
                  <a:pt x="9158026" y="7221093"/>
                </a:cubicBezTo>
                <a:cubicBezTo>
                  <a:pt x="9158026" y="7289287"/>
                  <a:pt x="9162986" y="7358724"/>
                  <a:pt x="9166705" y="7425680"/>
                </a:cubicBezTo>
                <a:cubicBezTo>
                  <a:pt x="9166705" y="7441798"/>
                  <a:pt x="9166705" y="7456677"/>
                  <a:pt x="9166705" y="7472797"/>
                </a:cubicBezTo>
                <a:cubicBezTo>
                  <a:pt x="9166705" y="7475276"/>
                  <a:pt x="9166705" y="7476516"/>
                  <a:pt x="9166705" y="7477756"/>
                </a:cubicBezTo>
                <a:cubicBezTo>
                  <a:pt x="9165465" y="7488916"/>
                  <a:pt x="9162986" y="7501315"/>
                  <a:pt x="9161745" y="7513713"/>
                </a:cubicBezTo>
                <a:cubicBezTo>
                  <a:pt x="9158026" y="7523633"/>
                  <a:pt x="9154307" y="7532312"/>
                  <a:pt x="9153067" y="7539752"/>
                </a:cubicBezTo>
                <a:cubicBezTo>
                  <a:pt x="9140670" y="7594308"/>
                  <a:pt x="9128273" y="7651344"/>
                  <a:pt x="9124553" y="7707142"/>
                </a:cubicBezTo>
                <a:cubicBezTo>
                  <a:pt x="9105957" y="7863372"/>
                  <a:pt x="9127032" y="8025801"/>
                  <a:pt x="9133231" y="8210549"/>
                </a:cubicBezTo>
                <a:cubicBezTo>
                  <a:pt x="9133231" y="8213030"/>
                  <a:pt x="9133231" y="8214268"/>
                  <a:pt x="9133231" y="8216749"/>
                </a:cubicBezTo>
                <a:cubicBezTo>
                  <a:pt x="9135711" y="8245267"/>
                  <a:pt x="9139429" y="8275026"/>
                  <a:pt x="9141909" y="8304782"/>
                </a:cubicBezTo>
                <a:cubicBezTo>
                  <a:pt x="9148109" y="8363059"/>
                  <a:pt x="9153067" y="8422576"/>
                  <a:pt x="9156787" y="8483332"/>
                </a:cubicBezTo>
                <a:cubicBezTo>
                  <a:pt x="9159266" y="8544087"/>
                  <a:pt x="9160506" y="8604843"/>
                  <a:pt x="9160506" y="8664360"/>
                </a:cubicBezTo>
                <a:cubicBezTo>
                  <a:pt x="9161745" y="8722637"/>
                  <a:pt x="9159266" y="8782152"/>
                  <a:pt x="9155547" y="8839188"/>
                </a:cubicBezTo>
                <a:cubicBezTo>
                  <a:pt x="9153067" y="8867706"/>
                  <a:pt x="9150587" y="8894986"/>
                  <a:pt x="9146868" y="8922264"/>
                </a:cubicBezTo>
                <a:cubicBezTo>
                  <a:pt x="9144389" y="8949542"/>
                  <a:pt x="9140670" y="8975581"/>
                  <a:pt x="9135711" y="9000378"/>
                </a:cubicBezTo>
                <a:cubicBezTo>
                  <a:pt x="9131992" y="9027657"/>
                  <a:pt x="9128273" y="9052454"/>
                  <a:pt x="9122074" y="9076015"/>
                </a:cubicBezTo>
                <a:cubicBezTo>
                  <a:pt x="9120834" y="9088413"/>
                  <a:pt x="9117115" y="9099573"/>
                  <a:pt x="9115874" y="9111971"/>
                </a:cubicBezTo>
                <a:cubicBezTo>
                  <a:pt x="9112155" y="9123131"/>
                  <a:pt x="9109676" y="9134289"/>
                  <a:pt x="9107196" y="9145449"/>
                </a:cubicBezTo>
                <a:cubicBezTo>
                  <a:pt x="9102238" y="9165288"/>
                  <a:pt x="9097279" y="9183887"/>
                  <a:pt x="9091080" y="9201245"/>
                </a:cubicBezTo>
                <a:cubicBezTo>
                  <a:pt x="9089840" y="9136770"/>
                  <a:pt x="9084881" y="9072293"/>
                  <a:pt x="9084881" y="9007818"/>
                </a:cubicBezTo>
                <a:cubicBezTo>
                  <a:pt x="9084881" y="9004099"/>
                  <a:pt x="9084881" y="8999139"/>
                  <a:pt x="9086121" y="8995418"/>
                </a:cubicBezTo>
                <a:cubicBezTo>
                  <a:pt x="9088600" y="8969381"/>
                  <a:pt x="9089840" y="8943341"/>
                  <a:pt x="9092319" y="8917304"/>
                </a:cubicBezTo>
                <a:cubicBezTo>
                  <a:pt x="9092319" y="8890026"/>
                  <a:pt x="9094799" y="8862747"/>
                  <a:pt x="9096038" y="8835469"/>
                </a:cubicBezTo>
                <a:cubicBezTo>
                  <a:pt x="9096038" y="8808191"/>
                  <a:pt x="9096038" y="8779673"/>
                  <a:pt x="9097279" y="8751155"/>
                </a:cubicBezTo>
                <a:cubicBezTo>
                  <a:pt x="9097279" y="8722637"/>
                  <a:pt x="9096038" y="8694119"/>
                  <a:pt x="9096038" y="8664360"/>
                </a:cubicBezTo>
                <a:cubicBezTo>
                  <a:pt x="9094799" y="8628401"/>
                  <a:pt x="9094799" y="8591204"/>
                  <a:pt x="9092319" y="8554007"/>
                </a:cubicBezTo>
                <a:cubicBezTo>
                  <a:pt x="9091080" y="8531689"/>
                  <a:pt x="9091080" y="8508131"/>
                  <a:pt x="9088600" y="8485811"/>
                </a:cubicBezTo>
                <a:cubicBezTo>
                  <a:pt x="9086121" y="8426296"/>
                  <a:pt x="9082402" y="8368019"/>
                  <a:pt x="9077443" y="8309742"/>
                </a:cubicBezTo>
                <a:cubicBezTo>
                  <a:pt x="9076203" y="8292384"/>
                  <a:pt x="9074963" y="8276264"/>
                  <a:pt x="9073724" y="8258906"/>
                </a:cubicBezTo>
                <a:cubicBezTo>
                  <a:pt x="9060086" y="8206830"/>
                  <a:pt x="9045209" y="8153513"/>
                  <a:pt x="9030332" y="8102677"/>
                </a:cubicBezTo>
                <a:cubicBezTo>
                  <a:pt x="9029092" y="8103915"/>
                  <a:pt x="9029092" y="8106396"/>
                  <a:pt x="9029092" y="8107636"/>
                </a:cubicBezTo>
                <a:cubicBezTo>
                  <a:pt x="9025373" y="8082838"/>
                  <a:pt x="9020414" y="8058039"/>
                  <a:pt x="9010496" y="8035721"/>
                </a:cubicBezTo>
                <a:cubicBezTo>
                  <a:pt x="9008017" y="7976204"/>
                  <a:pt x="8988181" y="7920408"/>
                  <a:pt x="8955947" y="7875770"/>
                </a:cubicBezTo>
                <a:cubicBezTo>
                  <a:pt x="8948508" y="7854692"/>
                  <a:pt x="8942310" y="7837332"/>
                  <a:pt x="8937350" y="7822455"/>
                </a:cubicBezTo>
                <a:cubicBezTo>
                  <a:pt x="8932392" y="7827413"/>
                  <a:pt x="8928672" y="7832372"/>
                  <a:pt x="8923714" y="7837332"/>
                </a:cubicBezTo>
                <a:cubicBezTo>
                  <a:pt x="8916275" y="7829894"/>
                  <a:pt x="8908837" y="7822455"/>
                  <a:pt x="8900159" y="7815014"/>
                </a:cubicBezTo>
                <a:cubicBezTo>
                  <a:pt x="8908837" y="7807576"/>
                  <a:pt x="8917515" y="7798895"/>
                  <a:pt x="8924953" y="7790215"/>
                </a:cubicBezTo>
                <a:cubicBezTo>
                  <a:pt x="8921234" y="7777817"/>
                  <a:pt x="8917515" y="7770376"/>
                  <a:pt x="8917515" y="7770376"/>
                </a:cubicBezTo>
                <a:cubicBezTo>
                  <a:pt x="8862966" y="7761697"/>
                  <a:pt x="8809656" y="7756738"/>
                  <a:pt x="8756348" y="7756738"/>
                </a:cubicBezTo>
                <a:cubicBezTo>
                  <a:pt x="8746429" y="7755499"/>
                  <a:pt x="8736512" y="7755499"/>
                  <a:pt x="8725354" y="7755499"/>
                </a:cubicBezTo>
                <a:cubicBezTo>
                  <a:pt x="8707997" y="7755499"/>
                  <a:pt x="8689401" y="7756738"/>
                  <a:pt x="8670805" y="7760459"/>
                </a:cubicBezTo>
                <a:cubicBezTo>
                  <a:pt x="8491041" y="7780296"/>
                  <a:pt x="8319956" y="7864612"/>
                  <a:pt x="8152590" y="8050600"/>
                </a:cubicBezTo>
                <a:cubicBezTo>
                  <a:pt x="8145151" y="8060520"/>
                  <a:pt x="8138953" y="8071678"/>
                  <a:pt x="8131514" y="8082838"/>
                </a:cubicBezTo>
                <a:cubicBezTo>
                  <a:pt x="8124076" y="8095236"/>
                  <a:pt x="8115398" y="8108875"/>
                  <a:pt x="8107959" y="8122516"/>
                </a:cubicBezTo>
                <a:cubicBezTo>
                  <a:pt x="8100520" y="8136155"/>
                  <a:pt x="8091842" y="8151034"/>
                  <a:pt x="8085644" y="8165911"/>
                </a:cubicBezTo>
                <a:cubicBezTo>
                  <a:pt x="8083164" y="8167151"/>
                  <a:pt x="8083164" y="8168392"/>
                  <a:pt x="8081924" y="8169632"/>
                </a:cubicBezTo>
                <a:cubicBezTo>
                  <a:pt x="8062088" y="8193191"/>
                  <a:pt x="8043492" y="8217990"/>
                  <a:pt x="8024895" y="8242786"/>
                </a:cubicBezTo>
                <a:cubicBezTo>
                  <a:pt x="7969107" y="8317183"/>
                  <a:pt x="7925716" y="8401497"/>
                  <a:pt x="7891003" y="8488292"/>
                </a:cubicBezTo>
                <a:cubicBezTo>
                  <a:pt x="7892242" y="8483332"/>
                  <a:pt x="7893482" y="8477132"/>
                  <a:pt x="7895962" y="8472172"/>
                </a:cubicBezTo>
                <a:cubicBezTo>
                  <a:pt x="7898442" y="8463493"/>
                  <a:pt x="7902160" y="8453573"/>
                  <a:pt x="7904640" y="8443654"/>
                </a:cubicBezTo>
                <a:cubicBezTo>
                  <a:pt x="7908359" y="8434975"/>
                  <a:pt x="7912078" y="8426296"/>
                  <a:pt x="7914558" y="8416376"/>
                </a:cubicBezTo>
                <a:cubicBezTo>
                  <a:pt x="7918278" y="8406457"/>
                  <a:pt x="7920756" y="8397777"/>
                  <a:pt x="7924476" y="8389098"/>
                </a:cubicBezTo>
                <a:cubicBezTo>
                  <a:pt x="7931914" y="8370500"/>
                  <a:pt x="7939352" y="8353140"/>
                  <a:pt x="7946791" y="8335781"/>
                </a:cubicBezTo>
                <a:cubicBezTo>
                  <a:pt x="7946791" y="8334541"/>
                  <a:pt x="7948030" y="8333300"/>
                  <a:pt x="7948030" y="8333300"/>
                </a:cubicBezTo>
                <a:cubicBezTo>
                  <a:pt x="7914558" y="8387858"/>
                  <a:pt x="7882324" y="8447373"/>
                  <a:pt x="7848852" y="8510610"/>
                </a:cubicBezTo>
                <a:cubicBezTo>
                  <a:pt x="7883564" y="8333300"/>
                  <a:pt x="7939352" y="8190710"/>
                  <a:pt x="8007540" y="8074158"/>
                </a:cubicBezTo>
                <a:cubicBezTo>
                  <a:pt x="8003820" y="8076637"/>
                  <a:pt x="8001340" y="8079118"/>
                  <a:pt x="7998860" y="8081597"/>
                </a:cubicBezTo>
                <a:cubicBezTo>
                  <a:pt x="8012498" y="8058039"/>
                  <a:pt x="8028614" y="8035721"/>
                  <a:pt x="8042252" y="8013401"/>
                </a:cubicBezTo>
                <a:cubicBezTo>
                  <a:pt x="8043492" y="8013401"/>
                  <a:pt x="8044731" y="8013401"/>
                  <a:pt x="8045972" y="8013401"/>
                </a:cubicBezTo>
                <a:cubicBezTo>
                  <a:pt x="8090602" y="7945207"/>
                  <a:pt x="8140192" y="7889409"/>
                  <a:pt x="8191022" y="7842292"/>
                </a:cubicBezTo>
                <a:cubicBezTo>
                  <a:pt x="8194741" y="7841054"/>
                  <a:pt x="8198460" y="7839813"/>
                  <a:pt x="8202180" y="7837332"/>
                </a:cubicBezTo>
                <a:cubicBezTo>
                  <a:pt x="8251770" y="7823693"/>
                  <a:pt x="8293922" y="7792696"/>
                  <a:pt x="8326154" y="7753018"/>
                </a:cubicBezTo>
                <a:cubicBezTo>
                  <a:pt x="8345990" y="7741858"/>
                  <a:pt x="8363346" y="7726981"/>
                  <a:pt x="8378224" y="7710861"/>
                </a:cubicBezTo>
                <a:cubicBezTo>
                  <a:pt x="8445171" y="7676143"/>
                  <a:pt x="8512117" y="7652585"/>
                  <a:pt x="8576583" y="7637705"/>
                </a:cubicBezTo>
                <a:cubicBezTo>
                  <a:pt x="8632373" y="7625307"/>
                  <a:pt x="8745190" y="7600508"/>
                  <a:pt x="8836932" y="7585629"/>
                </a:cubicBezTo>
                <a:cubicBezTo>
                  <a:pt x="8942310" y="7570749"/>
                  <a:pt x="8939830" y="7284328"/>
                  <a:pt x="8917515" y="7178936"/>
                </a:cubicBezTo>
                <a:cubicBezTo>
                  <a:pt x="8881562" y="7005346"/>
                  <a:pt x="8735271" y="6929712"/>
                  <a:pt x="8556748" y="6880114"/>
                </a:cubicBezTo>
                <a:cubicBezTo>
                  <a:pt x="8531953" y="6870194"/>
                  <a:pt x="8505918" y="6862756"/>
                  <a:pt x="8481123" y="6855315"/>
                </a:cubicBezTo>
                <a:cubicBezTo>
                  <a:pt x="8426574" y="6840438"/>
                  <a:pt x="8362107" y="6826797"/>
                  <a:pt x="8295161" y="6820599"/>
                </a:cubicBezTo>
                <a:cubicBezTo>
                  <a:pt x="8176144" y="6794560"/>
                  <a:pt x="8058369" y="6764801"/>
                  <a:pt x="7961668" y="6717684"/>
                </a:cubicBezTo>
                <a:cubicBezTo>
                  <a:pt x="7959188" y="6712724"/>
                  <a:pt x="7955469" y="6709005"/>
                  <a:pt x="7951750" y="6705286"/>
                </a:cubicBezTo>
                <a:cubicBezTo>
                  <a:pt x="7902160" y="6647009"/>
                  <a:pt x="7842652" y="6594932"/>
                  <a:pt x="7776946" y="6552776"/>
                </a:cubicBezTo>
                <a:cubicBezTo>
                  <a:pt x="7762068" y="6532936"/>
                  <a:pt x="7748432" y="6510618"/>
                  <a:pt x="7734794" y="6488298"/>
                </a:cubicBezTo>
                <a:cubicBezTo>
                  <a:pt x="7687684" y="6299832"/>
                  <a:pt x="7613298" y="6116324"/>
                  <a:pt x="7525276" y="5946454"/>
                </a:cubicBezTo>
                <a:cubicBezTo>
                  <a:pt x="7521557" y="5939014"/>
                  <a:pt x="7516598" y="5930336"/>
                  <a:pt x="7511640" y="5922896"/>
                </a:cubicBezTo>
                <a:cubicBezTo>
                  <a:pt x="7432295" y="5655074"/>
                  <a:pt x="7362870" y="5378572"/>
                  <a:pt x="7211620" y="5136787"/>
                </a:cubicBezTo>
                <a:cubicBezTo>
                  <a:pt x="6983506" y="4774730"/>
                  <a:pt x="6703324" y="4582543"/>
                  <a:pt x="6471489" y="4480868"/>
                </a:cubicBezTo>
                <a:cubicBezTo>
                  <a:pt x="6429338" y="4451111"/>
                  <a:pt x="6382228" y="4427553"/>
                  <a:pt x="6333877" y="4421352"/>
                </a:cubicBezTo>
                <a:cubicBezTo>
                  <a:pt x="6332638" y="4420113"/>
                  <a:pt x="6330158" y="4420113"/>
                  <a:pt x="6327679" y="4420113"/>
                </a:cubicBezTo>
                <a:cubicBezTo>
                  <a:pt x="6320240" y="4416393"/>
                  <a:pt x="6311562" y="4413913"/>
                  <a:pt x="6302884" y="4411433"/>
                </a:cubicBezTo>
                <a:cubicBezTo>
                  <a:pt x="6294206" y="4408953"/>
                  <a:pt x="6284288" y="4408953"/>
                  <a:pt x="6275609" y="4411433"/>
                </a:cubicBezTo>
                <a:cubicBezTo>
                  <a:pt x="6118160" y="4366796"/>
                  <a:pt x="6011542" y="4365557"/>
                  <a:pt x="6011542" y="4365557"/>
                </a:cubicBezTo>
                <a:cubicBezTo>
                  <a:pt x="6011542" y="4365557"/>
                  <a:pt x="6046256" y="4607340"/>
                  <a:pt x="6177669" y="4959478"/>
                </a:cubicBezTo>
                <a:cubicBezTo>
                  <a:pt x="6178910" y="4959478"/>
                  <a:pt x="6178910" y="4960718"/>
                  <a:pt x="6178910" y="4960718"/>
                </a:cubicBezTo>
                <a:cubicBezTo>
                  <a:pt x="6185108" y="5042553"/>
                  <a:pt x="6227259" y="5129347"/>
                  <a:pt x="6260732" y="5198783"/>
                </a:cubicBezTo>
                <a:cubicBezTo>
                  <a:pt x="6296684" y="5274418"/>
                  <a:pt x="6340076" y="5347574"/>
                  <a:pt x="6385947" y="5418249"/>
                </a:cubicBezTo>
                <a:cubicBezTo>
                  <a:pt x="6388426" y="5421968"/>
                  <a:pt x="6390906" y="5425688"/>
                  <a:pt x="6392146" y="5429408"/>
                </a:cubicBezTo>
                <a:cubicBezTo>
                  <a:pt x="6389666" y="5425688"/>
                  <a:pt x="6385947" y="5421968"/>
                  <a:pt x="6383468" y="5418249"/>
                </a:cubicBezTo>
                <a:cubicBezTo>
                  <a:pt x="6451654" y="5550920"/>
                  <a:pt x="6532238" y="5688551"/>
                  <a:pt x="6627698" y="5827422"/>
                </a:cubicBezTo>
                <a:cubicBezTo>
                  <a:pt x="6693405" y="5922896"/>
                  <a:pt x="6747954" y="6013410"/>
                  <a:pt x="6791344" y="6098964"/>
                </a:cubicBezTo>
                <a:cubicBezTo>
                  <a:pt x="6796304" y="6111364"/>
                  <a:pt x="6801263" y="6123763"/>
                  <a:pt x="6806222" y="6134922"/>
                </a:cubicBezTo>
                <a:cubicBezTo>
                  <a:pt x="6812421" y="6153520"/>
                  <a:pt x="6821099" y="6170880"/>
                  <a:pt x="6831016" y="6186998"/>
                </a:cubicBezTo>
                <a:cubicBezTo>
                  <a:pt x="6835976" y="6196918"/>
                  <a:pt x="6840935" y="6205598"/>
                  <a:pt x="6847134" y="6214278"/>
                </a:cubicBezTo>
                <a:cubicBezTo>
                  <a:pt x="6848374" y="6219237"/>
                  <a:pt x="6850854" y="6222956"/>
                  <a:pt x="6852093" y="6227916"/>
                </a:cubicBezTo>
                <a:cubicBezTo>
                  <a:pt x="6855812" y="6234116"/>
                  <a:pt x="6858291" y="6239075"/>
                  <a:pt x="6860771" y="6245276"/>
                </a:cubicBezTo>
                <a:cubicBezTo>
                  <a:pt x="6862010" y="6246515"/>
                  <a:pt x="6862010" y="6246515"/>
                  <a:pt x="6862010" y="6246515"/>
                </a:cubicBezTo>
                <a:cubicBezTo>
                  <a:pt x="6878128" y="6282472"/>
                  <a:pt x="6893004" y="6317191"/>
                  <a:pt x="6906642" y="6351908"/>
                </a:cubicBezTo>
                <a:cubicBezTo>
                  <a:pt x="6904162" y="6350669"/>
                  <a:pt x="6901683" y="6348189"/>
                  <a:pt x="6900442" y="6346948"/>
                </a:cubicBezTo>
                <a:cubicBezTo>
                  <a:pt x="6899203" y="6345709"/>
                  <a:pt x="6899203" y="6344468"/>
                  <a:pt x="6897964" y="6344468"/>
                </a:cubicBezTo>
                <a:cubicBezTo>
                  <a:pt x="6922758" y="6416384"/>
                  <a:pt x="6941354" y="6485820"/>
                  <a:pt x="6954992" y="6557736"/>
                </a:cubicBezTo>
                <a:cubicBezTo>
                  <a:pt x="6956232" y="6558976"/>
                  <a:pt x="6957472" y="6561454"/>
                  <a:pt x="6958710" y="6562695"/>
                </a:cubicBezTo>
                <a:cubicBezTo>
                  <a:pt x="6958710" y="6563936"/>
                  <a:pt x="6958710" y="6563936"/>
                  <a:pt x="6958710" y="6563936"/>
                </a:cubicBezTo>
                <a:cubicBezTo>
                  <a:pt x="6964910" y="6614772"/>
                  <a:pt x="6969868" y="6665608"/>
                  <a:pt x="6976068" y="6715206"/>
                </a:cubicBezTo>
                <a:cubicBezTo>
                  <a:pt x="6995904" y="6925992"/>
                  <a:pt x="6977307" y="7142977"/>
                  <a:pt x="6953752" y="7407081"/>
                </a:cubicBezTo>
                <a:cubicBezTo>
                  <a:pt x="6954992" y="7409560"/>
                  <a:pt x="6956232" y="7413279"/>
                  <a:pt x="6957472" y="7415760"/>
                </a:cubicBezTo>
                <a:cubicBezTo>
                  <a:pt x="6954992" y="7431878"/>
                  <a:pt x="6951272" y="7447998"/>
                  <a:pt x="6948794" y="7464118"/>
                </a:cubicBezTo>
                <a:cubicBezTo>
                  <a:pt x="6937636" y="7447998"/>
                  <a:pt x="6923998" y="7434359"/>
                  <a:pt x="6910361" y="7421961"/>
                </a:cubicBezTo>
                <a:cubicBezTo>
                  <a:pt x="6897964" y="7367403"/>
                  <a:pt x="6889284" y="7312846"/>
                  <a:pt x="6885566" y="7259531"/>
                </a:cubicBezTo>
                <a:cubicBezTo>
                  <a:pt x="6889284" y="7176455"/>
                  <a:pt x="6881847" y="7090901"/>
                  <a:pt x="6881847" y="7010306"/>
                </a:cubicBezTo>
                <a:cubicBezTo>
                  <a:pt x="6881847" y="7002866"/>
                  <a:pt x="6879367" y="6997908"/>
                  <a:pt x="6878128" y="6992948"/>
                </a:cubicBezTo>
                <a:cubicBezTo>
                  <a:pt x="6878128" y="6720165"/>
                  <a:pt x="6874408" y="6449862"/>
                  <a:pt x="6612821" y="6182039"/>
                </a:cubicBezTo>
                <a:cubicBezTo>
                  <a:pt x="6672328" y="6614772"/>
                  <a:pt x="6723158" y="6885074"/>
                  <a:pt x="6579348" y="7270689"/>
                </a:cubicBezTo>
                <a:cubicBezTo>
                  <a:pt x="6575629" y="7275649"/>
                  <a:pt x="6574388" y="7281849"/>
                  <a:pt x="6573149" y="7288049"/>
                </a:cubicBezTo>
                <a:cubicBezTo>
                  <a:pt x="6571910" y="7289287"/>
                  <a:pt x="6571910" y="7290528"/>
                  <a:pt x="6570669" y="7293009"/>
                </a:cubicBezTo>
                <a:cubicBezTo>
                  <a:pt x="6569430" y="7296728"/>
                  <a:pt x="6568190" y="7301688"/>
                  <a:pt x="6565710" y="7306648"/>
                </a:cubicBezTo>
                <a:cubicBezTo>
                  <a:pt x="6565710" y="7306648"/>
                  <a:pt x="6566950" y="7309126"/>
                  <a:pt x="6566950" y="7310367"/>
                </a:cubicBezTo>
                <a:cubicBezTo>
                  <a:pt x="6563230" y="7325246"/>
                  <a:pt x="6558272" y="7338885"/>
                  <a:pt x="6554552" y="7352524"/>
                </a:cubicBezTo>
                <a:cubicBezTo>
                  <a:pt x="6548354" y="7364924"/>
                  <a:pt x="6540915" y="7377323"/>
                  <a:pt x="6534717" y="7389721"/>
                </a:cubicBezTo>
                <a:cubicBezTo>
                  <a:pt x="6533476" y="7387242"/>
                  <a:pt x="6533476" y="7386002"/>
                  <a:pt x="6533476" y="7383523"/>
                </a:cubicBezTo>
                <a:cubicBezTo>
                  <a:pt x="6508682" y="7439319"/>
                  <a:pt x="6481408" y="7497596"/>
                  <a:pt x="6447934" y="7559592"/>
                </a:cubicBezTo>
                <a:cubicBezTo>
                  <a:pt x="6446694" y="7560830"/>
                  <a:pt x="6446694" y="7562070"/>
                  <a:pt x="6446694" y="7562070"/>
                </a:cubicBezTo>
                <a:cubicBezTo>
                  <a:pt x="6433058" y="7586869"/>
                  <a:pt x="6420659" y="7612906"/>
                  <a:pt x="6407022" y="7637705"/>
                </a:cubicBezTo>
                <a:cubicBezTo>
                  <a:pt x="6407022" y="7635226"/>
                  <a:pt x="6408263" y="7633986"/>
                  <a:pt x="6408263" y="7631507"/>
                </a:cubicBezTo>
                <a:cubicBezTo>
                  <a:pt x="6359912" y="7717062"/>
                  <a:pt x="6304123" y="7808814"/>
                  <a:pt x="6239656" y="7908009"/>
                </a:cubicBezTo>
                <a:cubicBezTo>
                  <a:pt x="6237178" y="7912969"/>
                  <a:pt x="6233458" y="7917929"/>
                  <a:pt x="6230978" y="7921648"/>
                </a:cubicBezTo>
                <a:cubicBezTo>
                  <a:pt x="6219820" y="7930327"/>
                  <a:pt x="6208663" y="7939006"/>
                  <a:pt x="6199985" y="7948926"/>
                </a:cubicBezTo>
                <a:cubicBezTo>
                  <a:pt x="6118160" y="8030761"/>
                  <a:pt x="6063612" y="8128714"/>
                  <a:pt x="6028900" y="8235348"/>
                </a:cubicBezTo>
                <a:cubicBezTo>
                  <a:pt x="5928478" y="8394058"/>
                  <a:pt x="5852854" y="8535408"/>
                  <a:pt x="5799546" y="8689159"/>
                </a:cubicBezTo>
                <a:cubicBezTo>
                  <a:pt x="5774750" y="8701557"/>
                  <a:pt x="5749954" y="8718916"/>
                  <a:pt x="5730120" y="8739995"/>
                </a:cubicBezTo>
                <a:cubicBezTo>
                  <a:pt x="5723921" y="8744955"/>
                  <a:pt x="5718962" y="8749915"/>
                  <a:pt x="5712763" y="8756115"/>
                </a:cubicBezTo>
                <a:cubicBezTo>
                  <a:pt x="5738798" y="8669320"/>
                  <a:pt x="5757394" y="8581285"/>
                  <a:pt x="5756155" y="8492011"/>
                </a:cubicBezTo>
                <a:cubicBezTo>
                  <a:pt x="5777230" y="8436215"/>
                  <a:pt x="5802025" y="8382898"/>
                  <a:pt x="5826820" y="8329581"/>
                </a:cubicBezTo>
                <a:cubicBezTo>
                  <a:pt x="5844176" y="8299823"/>
                  <a:pt x="5861534" y="8270066"/>
                  <a:pt x="5878890" y="8241548"/>
                </a:cubicBezTo>
                <a:cubicBezTo>
                  <a:pt x="5959474" y="8106396"/>
                  <a:pt x="6037578" y="7970005"/>
                  <a:pt x="6113202" y="7833613"/>
                </a:cubicBezTo>
                <a:cubicBezTo>
                  <a:pt x="6113202" y="7832372"/>
                  <a:pt x="6114441" y="7832372"/>
                  <a:pt x="6115682" y="7832372"/>
                </a:cubicBezTo>
                <a:cubicBezTo>
                  <a:pt x="6244615" y="7625307"/>
                  <a:pt x="6371070" y="7418239"/>
                  <a:pt x="6450414" y="7192575"/>
                </a:cubicBezTo>
                <a:cubicBezTo>
                  <a:pt x="6466531" y="7167776"/>
                  <a:pt x="6478928" y="7140499"/>
                  <a:pt x="6488846" y="7111980"/>
                </a:cubicBezTo>
                <a:cubicBezTo>
                  <a:pt x="6500004" y="7074781"/>
                  <a:pt x="6502484" y="7030146"/>
                  <a:pt x="6503723" y="6989227"/>
                </a:cubicBezTo>
                <a:cubicBezTo>
                  <a:pt x="6528518" y="6907394"/>
                  <a:pt x="6540915" y="6823078"/>
                  <a:pt x="6535958" y="6738764"/>
                </a:cubicBezTo>
                <a:cubicBezTo>
                  <a:pt x="6535958" y="6722644"/>
                  <a:pt x="6533476" y="6707764"/>
                  <a:pt x="6530998" y="6692888"/>
                </a:cubicBezTo>
                <a:cubicBezTo>
                  <a:pt x="6517361" y="6354388"/>
                  <a:pt x="6358672" y="5984892"/>
                  <a:pt x="6177669" y="5607956"/>
                </a:cubicBezTo>
                <a:cubicBezTo>
                  <a:pt x="6150394" y="5541000"/>
                  <a:pt x="6118160" y="5475285"/>
                  <a:pt x="6082208" y="5413289"/>
                </a:cubicBezTo>
                <a:cubicBezTo>
                  <a:pt x="5849135" y="4937160"/>
                  <a:pt x="5611104" y="4458551"/>
                  <a:pt x="5613584" y="4025818"/>
                </a:cubicBezTo>
                <a:cubicBezTo>
                  <a:pt x="5614823" y="4022098"/>
                  <a:pt x="5616062" y="4018378"/>
                  <a:pt x="5616062" y="4013418"/>
                </a:cubicBezTo>
                <a:cubicBezTo>
                  <a:pt x="5622262" y="3966302"/>
                  <a:pt x="5624742" y="3919185"/>
                  <a:pt x="5624742" y="3870828"/>
                </a:cubicBezTo>
                <a:cubicBezTo>
                  <a:pt x="5645816" y="3734436"/>
                  <a:pt x="5695406" y="3603005"/>
                  <a:pt x="5782189" y="3477773"/>
                </a:cubicBezTo>
                <a:cubicBezTo>
                  <a:pt x="5447456" y="3655082"/>
                  <a:pt x="5189588" y="3514970"/>
                  <a:pt x="4978832" y="3917944"/>
                </a:cubicBezTo>
                <a:cubicBezTo>
                  <a:pt x="4954037" y="3966302"/>
                  <a:pt x="4934200" y="4013418"/>
                  <a:pt x="4916844" y="4060536"/>
                </a:cubicBezTo>
                <a:cubicBezTo>
                  <a:pt x="4836260" y="4178328"/>
                  <a:pt x="4839980" y="4325878"/>
                  <a:pt x="4827582" y="4469710"/>
                </a:cubicBezTo>
                <a:cubicBezTo>
                  <a:pt x="4813944" y="4632139"/>
                  <a:pt x="4828822" y="4803248"/>
                  <a:pt x="4874692" y="4961957"/>
                </a:cubicBezTo>
                <a:cubicBezTo>
                  <a:pt x="4908165" y="5078510"/>
                  <a:pt x="4960235" y="5183903"/>
                  <a:pt x="5023463" y="5283098"/>
                </a:cubicBezTo>
                <a:cubicBezTo>
                  <a:pt x="5152396" y="5553400"/>
                  <a:pt x="5324722" y="5826183"/>
                  <a:pt x="5438779" y="6097725"/>
                </a:cubicBezTo>
                <a:cubicBezTo>
                  <a:pt x="5459854" y="6164680"/>
                  <a:pt x="5480930" y="6232876"/>
                  <a:pt x="5505725" y="6298592"/>
                </a:cubicBezTo>
                <a:cubicBezTo>
                  <a:pt x="5511924" y="6317191"/>
                  <a:pt x="5518122" y="6335790"/>
                  <a:pt x="5524320" y="6354388"/>
                </a:cubicBezTo>
                <a:cubicBezTo>
                  <a:pt x="5556555" y="6485820"/>
                  <a:pt x="5567712" y="6614772"/>
                  <a:pt x="5542917" y="6743724"/>
                </a:cubicBezTo>
                <a:cubicBezTo>
                  <a:pt x="5545397" y="6756122"/>
                  <a:pt x="5547877" y="6768522"/>
                  <a:pt x="5551596" y="6782161"/>
                </a:cubicBezTo>
                <a:cubicBezTo>
                  <a:pt x="5549116" y="6784640"/>
                  <a:pt x="5549116" y="6785880"/>
                  <a:pt x="5547877" y="6787121"/>
                </a:cubicBezTo>
                <a:cubicBezTo>
                  <a:pt x="5537958" y="6804479"/>
                  <a:pt x="5528040" y="6820599"/>
                  <a:pt x="5519363" y="6837957"/>
                </a:cubicBezTo>
                <a:cubicBezTo>
                  <a:pt x="5497047" y="6880114"/>
                  <a:pt x="5478450" y="6924752"/>
                  <a:pt x="5463574" y="6969390"/>
                </a:cubicBezTo>
                <a:cubicBezTo>
                  <a:pt x="5437538" y="7017745"/>
                  <a:pt x="5406545" y="7064862"/>
                  <a:pt x="5369353" y="7113219"/>
                </a:cubicBezTo>
                <a:cubicBezTo>
                  <a:pt x="5369353" y="7107021"/>
                  <a:pt x="5369353" y="7102061"/>
                  <a:pt x="5369353" y="7095861"/>
                </a:cubicBezTo>
                <a:cubicBezTo>
                  <a:pt x="5492088" y="6820599"/>
                  <a:pt x="5520602" y="6712724"/>
                  <a:pt x="5448696" y="6493258"/>
                </a:cubicBezTo>
                <a:cubicBezTo>
                  <a:pt x="5384230" y="6299832"/>
                  <a:pt x="5287528" y="6059288"/>
                  <a:pt x="5161074" y="5838582"/>
                </a:cubicBezTo>
                <a:cubicBezTo>
                  <a:pt x="5144958" y="5772866"/>
                  <a:pt x="5107765" y="5713350"/>
                  <a:pt x="5056936" y="5671193"/>
                </a:cubicBezTo>
                <a:cubicBezTo>
                  <a:pt x="5044538" y="5655074"/>
                  <a:pt x="5032140" y="5637715"/>
                  <a:pt x="5020983" y="5621596"/>
                </a:cubicBezTo>
                <a:cubicBezTo>
                  <a:pt x="4735842" y="5232261"/>
                  <a:pt x="4620544" y="4906162"/>
                  <a:pt x="4592030" y="4627180"/>
                </a:cubicBezTo>
                <a:cubicBezTo>
                  <a:pt x="4592030" y="4620979"/>
                  <a:pt x="4592030" y="4616019"/>
                  <a:pt x="4592030" y="4609820"/>
                </a:cubicBezTo>
                <a:cubicBezTo>
                  <a:pt x="4592030" y="4572623"/>
                  <a:pt x="4589550" y="4535425"/>
                  <a:pt x="4585832" y="4498228"/>
                </a:cubicBezTo>
                <a:cubicBezTo>
                  <a:pt x="4584591" y="4365557"/>
                  <a:pt x="4603188" y="4244044"/>
                  <a:pt x="4629222" y="4133691"/>
                </a:cubicBezTo>
                <a:cubicBezTo>
                  <a:pt x="4582112" y="4258923"/>
                  <a:pt x="4415986" y="4391595"/>
                  <a:pt x="4213906" y="4534185"/>
                </a:cubicBezTo>
                <a:cubicBezTo>
                  <a:pt x="4194070" y="4540385"/>
                  <a:pt x="4175474" y="4550304"/>
                  <a:pt x="4158117" y="4562704"/>
                </a:cubicBezTo>
                <a:cubicBezTo>
                  <a:pt x="4034142" y="4655698"/>
                  <a:pt x="3902728" y="4742491"/>
                  <a:pt x="3776275" y="4836726"/>
                </a:cubicBezTo>
                <a:cubicBezTo>
                  <a:pt x="3716766" y="4878883"/>
                  <a:pt x="3659738" y="4923520"/>
                  <a:pt x="3603949" y="4966917"/>
                </a:cubicBezTo>
                <a:cubicBezTo>
                  <a:pt x="3602710" y="4966917"/>
                  <a:pt x="3602710" y="4966917"/>
                  <a:pt x="3601470" y="4968158"/>
                </a:cubicBezTo>
                <a:cubicBezTo>
                  <a:pt x="3541962" y="4996676"/>
                  <a:pt x="3496093" y="5043793"/>
                  <a:pt x="3456421" y="5095869"/>
                </a:cubicBezTo>
                <a:cubicBezTo>
                  <a:pt x="3236984" y="5306656"/>
                  <a:pt x="3111769" y="5536041"/>
                  <a:pt x="3239464" y="5788984"/>
                </a:cubicBezTo>
                <a:cubicBezTo>
                  <a:pt x="3239464" y="5785265"/>
                  <a:pt x="3239464" y="5782785"/>
                  <a:pt x="3239464" y="5782785"/>
                </a:cubicBezTo>
                <a:cubicBezTo>
                  <a:pt x="3239464" y="5782785"/>
                  <a:pt x="3240704" y="5787745"/>
                  <a:pt x="3243183" y="5795185"/>
                </a:cubicBezTo>
                <a:cubicBezTo>
                  <a:pt x="3281616" y="5868340"/>
                  <a:pt x="3329966" y="5930336"/>
                  <a:pt x="3384515" y="5986132"/>
                </a:cubicBezTo>
                <a:cubicBezTo>
                  <a:pt x="3399392" y="5997291"/>
                  <a:pt x="3416748" y="6009690"/>
                  <a:pt x="3435344" y="6020850"/>
                </a:cubicBezTo>
                <a:cubicBezTo>
                  <a:pt x="3458900" y="6034488"/>
                  <a:pt x="3484934" y="6048128"/>
                  <a:pt x="3513449" y="6060526"/>
                </a:cubicBezTo>
                <a:cubicBezTo>
                  <a:pt x="3538242" y="6095245"/>
                  <a:pt x="3567996" y="6123763"/>
                  <a:pt x="3600230" y="6148561"/>
                </a:cubicBezTo>
                <a:cubicBezTo>
                  <a:pt x="3597751" y="6148561"/>
                  <a:pt x="3596510" y="6147322"/>
                  <a:pt x="3594032" y="6147322"/>
                </a:cubicBezTo>
                <a:cubicBezTo>
                  <a:pt x="3598990" y="6149802"/>
                  <a:pt x="3603949" y="6153520"/>
                  <a:pt x="3608909" y="6156000"/>
                </a:cubicBezTo>
                <a:cubicBezTo>
                  <a:pt x="3657258" y="6191958"/>
                  <a:pt x="3711808" y="6220476"/>
                  <a:pt x="3768836" y="6245276"/>
                </a:cubicBezTo>
                <a:cubicBezTo>
                  <a:pt x="4058938" y="6395306"/>
                  <a:pt x="4357718" y="6518058"/>
                  <a:pt x="4440780" y="6839198"/>
                </a:cubicBezTo>
                <a:cubicBezTo>
                  <a:pt x="4440780" y="6870194"/>
                  <a:pt x="4442020" y="6901194"/>
                  <a:pt x="4445738" y="6932190"/>
                </a:cubicBezTo>
                <a:cubicBezTo>
                  <a:pt x="4440780" y="6930952"/>
                  <a:pt x="4434581" y="6929712"/>
                  <a:pt x="4429623" y="6927230"/>
                </a:cubicBezTo>
                <a:cubicBezTo>
                  <a:pt x="4190350" y="6616012"/>
                  <a:pt x="3860578" y="6546576"/>
                  <a:pt x="3860578" y="6546576"/>
                </a:cubicBezTo>
                <a:cubicBezTo>
                  <a:pt x="3860578" y="6546576"/>
                  <a:pt x="3850660" y="6607331"/>
                  <a:pt x="3839502" y="6709005"/>
                </a:cubicBezTo>
                <a:cubicBezTo>
                  <a:pt x="3840741" y="6718924"/>
                  <a:pt x="3841982" y="6727604"/>
                  <a:pt x="3843221" y="6738764"/>
                </a:cubicBezTo>
                <a:cubicBezTo>
                  <a:pt x="3848180" y="6771001"/>
                  <a:pt x="3858098" y="6805720"/>
                  <a:pt x="3871736" y="6842917"/>
                </a:cubicBezTo>
                <a:cubicBezTo>
                  <a:pt x="3860578" y="6857796"/>
                  <a:pt x="3851899" y="6872676"/>
                  <a:pt x="3844460" y="6888793"/>
                </a:cubicBezTo>
                <a:cubicBezTo>
                  <a:pt x="3840741" y="6880114"/>
                  <a:pt x="3839502" y="6871435"/>
                  <a:pt x="3837022" y="6861516"/>
                </a:cubicBezTo>
                <a:cubicBezTo>
                  <a:pt x="3833302" y="6849117"/>
                  <a:pt x="3830824" y="6836716"/>
                  <a:pt x="3828345" y="6825558"/>
                </a:cubicBezTo>
                <a:cubicBezTo>
                  <a:pt x="3824626" y="6872676"/>
                  <a:pt x="3820906" y="6927230"/>
                  <a:pt x="3818426" y="6984267"/>
                </a:cubicBezTo>
                <a:cubicBezTo>
                  <a:pt x="3818426" y="6991708"/>
                  <a:pt x="3817187" y="6997908"/>
                  <a:pt x="3815946" y="7005346"/>
                </a:cubicBezTo>
                <a:cubicBezTo>
                  <a:pt x="3815946" y="7014026"/>
                  <a:pt x="3815946" y="7022704"/>
                  <a:pt x="3815946" y="7031384"/>
                </a:cubicBezTo>
                <a:cubicBezTo>
                  <a:pt x="3809748" y="7269450"/>
                  <a:pt x="3820906" y="7570749"/>
                  <a:pt x="3887852" y="7865850"/>
                </a:cubicBezTo>
                <a:cubicBezTo>
                  <a:pt x="3841982" y="7688543"/>
                  <a:pt x="3777515" y="7491395"/>
                  <a:pt x="3734123" y="7285568"/>
                </a:cubicBezTo>
                <a:cubicBezTo>
                  <a:pt x="3731643" y="7299207"/>
                  <a:pt x="3729164" y="7311607"/>
                  <a:pt x="3726684" y="7324006"/>
                </a:cubicBezTo>
                <a:cubicBezTo>
                  <a:pt x="3721726" y="7269450"/>
                  <a:pt x="3715528" y="7214893"/>
                  <a:pt x="3705608" y="7160336"/>
                </a:cubicBezTo>
                <a:cubicBezTo>
                  <a:pt x="3706849" y="7155376"/>
                  <a:pt x="3706849" y="7151656"/>
                  <a:pt x="3708089" y="7147937"/>
                </a:cubicBezTo>
                <a:cubicBezTo>
                  <a:pt x="3695691" y="7059904"/>
                  <a:pt x="3685774" y="6971868"/>
                  <a:pt x="3685774" y="6883834"/>
                </a:cubicBezTo>
                <a:cubicBezTo>
                  <a:pt x="3689493" y="6656928"/>
                  <a:pt x="3646102" y="6520538"/>
                  <a:pt x="3646102" y="6520538"/>
                </a:cubicBezTo>
                <a:cubicBezTo>
                  <a:pt x="3646102" y="6520538"/>
                  <a:pt x="3347322" y="6437462"/>
                  <a:pt x="3121688" y="6055567"/>
                </a:cubicBezTo>
                <a:lnTo>
                  <a:pt x="3121688" y="6058047"/>
                </a:lnTo>
                <a:cubicBezTo>
                  <a:pt x="3115488" y="6050608"/>
                  <a:pt x="3109290" y="6043168"/>
                  <a:pt x="3101852" y="6035729"/>
                </a:cubicBezTo>
                <a:cubicBezTo>
                  <a:pt x="3103092" y="6033249"/>
                  <a:pt x="3104331" y="6029528"/>
                  <a:pt x="3105571" y="6028290"/>
                </a:cubicBezTo>
                <a:cubicBezTo>
                  <a:pt x="3049782" y="5929096"/>
                  <a:pt x="2998952" y="5812543"/>
                  <a:pt x="2960521" y="5672432"/>
                </a:cubicBezTo>
                <a:cubicBezTo>
                  <a:pt x="2841505" y="5787745"/>
                  <a:pt x="2727448" y="5942735"/>
                  <a:pt x="2627028" y="6118804"/>
                </a:cubicBezTo>
                <a:cubicBezTo>
                  <a:pt x="2588597" y="6157241"/>
                  <a:pt x="2561321" y="6204358"/>
                  <a:pt x="2552643" y="6257675"/>
                </a:cubicBezTo>
                <a:cubicBezTo>
                  <a:pt x="2551403" y="6258914"/>
                  <a:pt x="2551403" y="6260154"/>
                  <a:pt x="2550165" y="6262634"/>
                </a:cubicBezTo>
                <a:cubicBezTo>
                  <a:pt x="2540246" y="6279992"/>
                  <a:pt x="2530327" y="6297352"/>
                  <a:pt x="2519170" y="6315950"/>
                </a:cubicBezTo>
                <a:cubicBezTo>
                  <a:pt x="2480737" y="6382906"/>
                  <a:pt x="2444785" y="6447382"/>
                  <a:pt x="2417510" y="6520538"/>
                </a:cubicBezTo>
                <a:cubicBezTo>
                  <a:pt x="2408832" y="6544096"/>
                  <a:pt x="2405113" y="6568896"/>
                  <a:pt x="2405113" y="6594932"/>
                </a:cubicBezTo>
                <a:cubicBezTo>
                  <a:pt x="2372879" y="6682968"/>
                  <a:pt x="2343126" y="6771001"/>
                  <a:pt x="2319570" y="6859036"/>
                </a:cubicBezTo>
                <a:cubicBezTo>
                  <a:pt x="2246425" y="6991708"/>
                  <a:pt x="2230309" y="7166536"/>
                  <a:pt x="2219151" y="7305407"/>
                </a:cubicBezTo>
                <a:cubicBezTo>
                  <a:pt x="2216671" y="7338885"/>
                  <a:pt x="2214192" y="7372363"/>
                  <a:pt x="2210471" y="7407081"/>
                </a:cubicBezTo>
                <a:cubicBezTo>
                  <a:pt x="2209234" y="7415760"/>
                  <a:pt x="2206754" y="7424439"/>
                  <a:pt x="2205513" y="7434359"/>
                </a:cubicBezTo>
                <a:cubicBezTo>
                  <a:pt x="2188157" y="7471556"/>
                  <a:pt x="2170800" y="7511234"/>
                  <a:pt x="2153443" y="7549672"/>
                </a:cubicBezTo>
                <a:cubicBezTo>
                  <a:pt x="2112532" y="7646384"/>
                  <a:pt x="2080299" y="7745580"/>
                  <a:pt x="2050544" y="7846013"/>
                </a:cubicBezTo>
                <a:cubicBezTo>
                  <a:pt x="2045586" y="7842292"/>
                  <a:pt x="2041868" y="7838573"/>
                  <a:pt x="2038148" y="7834853"/>
                </a:cubicBezTo>
                <a:cubicBezTo>
                  <a:pt x="1915413" y="7956364"/>
                  <a:pt x="1805075" y="8077878"/>
                  <a:pt x="1688537" y="8179552"/>
                </a:cubicBezTo>
                <a:cubicBezTo>
                  <a:pt x="1651346" y="8189471"/>
                  <a:pt x="1615392" y="8206830"/>
                  <a:pt x="1585639" y="8231628"/>
                </a:cubicBezTo>
                <a:cubicBezTo>
                  <a:pt x="1526130" y="8255187"/>
                  <a:pt x="1481499" y="8294863"/>
                  <a:pt x="1452985" y="8345701"/>
                </a:cubicBezTo>
                <a:cubicBezTo>
                  <a:pt x="1346367" y="8400256"/>
                  <a:pt x="1229830" y="8433734"/>
                  <a:pt x="1093457" y="8436215"/>
                </a:cubicBezTo>
                <a:cubicBezTo>
                  <a:pt x="632272" y="8441175"/>
                  <a:pt x="270265" y="8484572"/>
                  <a:pt x="0" y="8759834"/>
                </a:cubicBezTo>
                <a:cubicBezTo>
                  <a:pt x="148770" y="8443654"/>
                  <a:pt x="476064" y="8370500"/>
                  <a:pt x="870304" y="8366778"/>
                </a:cubicBezTo>
                <a:cubicBezTo>
                  <a:pt x="964525" y="8365540"/>
                  <a:pt x="1053787" y="8353140"/>
                  <a:pt x="1138089" y="8329581"/>
                </a:cubicBezTo>
                <a:cubicBezTo>
                  <a:pt x="1191399" y="8330822"/>
                  <a:pt x="1239750" y="8323381"/>
                  <a:pt x="1290578" y="8293624"/>
                </a:cubicBezTo>
                <a:cubicBezTo>
                  <a:pt x="1312895" y="8281224"/>
                  <a:pt x="1336450" y="8261385"/>
                  <a:pt x="1355046" y="8241548"/>
                </a:cubicBezTo>
                <a:cubicBezTo>
                  <a:pt x="1465383" y="8180790"/>
                  <a:pt x="1568282" y="8101436"/>
                  <a:pt x="1668702" y="7999762"/>
                </a:cubicBezTo>
                <a:cubicBezTo>
                  <a:pt x="2081538" y="7584388"/>
                  <a:pt x="2053024" y="7054944"/>
                  <a:pt x="2153443" y="6540378"/>
                </a:cubicBezTo>
                <a:lnTo>
                  <a:pt x="2147245" y="6545335"/>
                </a:lnTo>
                <a:cubicBezTo>
                  <a:pt x="2155924" y="6510618"/>
                  <a:pt x="2162123" y="6477141"/>
                  <a:pt x="2167081" y="6442422"/>
                </a:cubicBezTo>
                <a:cubicBezTo>
                  <a:pt x="2169562" y="6439942"/>
                  <a:pt x="2173280" y="6437462"/>
                  <a:pt x="2175759" y="6434983"/>
                </a:cubicBezTo>
                <a:cubicBezTo>
                  <a:pt x="2198076" y="6345709"/>
                  <a:pt x="2230309" y="6266354"/>
                  <a:pt x="2266262" y="6191958"/>
                </a:cubicBezTo>
                <a:cubicBezTo>
                  <a:pt x="2291056" y="6162201"/>
                  <a:pt x="2309652" y="6127482"/>
                  <a:pt x="2320809" y="6091524"/>
                </a:cubicBezTo>
                <a:cubicBezTo>
                  <a:pt x="2320809" y="6091524"/>
                  <a:pt x="2320809" y="6091524"/>
                  <a:pt x="2322051" y="6091524"/>
                </a:cubicBezTo>
                <a:cubicBezTo>
                  <a:pt x="2531568" y="5743108"/>
                  <a:pt x="2857621" y="5528602"/>
                  <a:pt x="2986555" y="5093389"/>
                </a:cubicBezTo>
                <a:cubicBezTo>
                  <a:pt x="2881176" y="5124387"/>
                  <a:pt x="2760921" y="5154146"/>
                  <a:pt x="2638186" y="5185144"/>
                </a:cubicBezTo>
                <a:cubicBezTo>
                  <a:pt x="2566280" y="5193823"/>
                  <a:pt x="2493135" y="5214901"/>
                  <a:pt x="2421230" y="5228540"/>
                </a:cubicBezTo>
                <a:cubicBezTo>
                  <a:pt x="2340647" y="5243420"/>
                  <a:pt x="2260062" y="5262018"/>
                  <a:pt x="2180719" y="5284337"/>
                </a:cubicBezTo>
                <a:cubicBezTo>
                  <a:pt x="2134848" y="5296736"/>
                  <a:pt x="2036908" y="5319054"/>
                  <a:pt x="1963762" y="5358733"/>
                </a:cubicBezTo>
                <a:cubicBezTo>
                  <a:pt x="1744326" y="5425688"/>
                  <a:pt x="1545968" y="5514962"/>
                  <a:pt x="1325292" y="5691031"/>
                </a:cubicBezTo>
                <a:cubicBezTo>
                  <a:pt x="1493897" y="5517442"/>
                  <a:pt x="1702175" y="5387251"/>
                  <a:pt x="1929050" y="5280618"/>
                </a:cubicBezTo>
                <a:cubicBezTo>
                  <a:pt x="1987318" y="5268218"/>
                  <a:pt x="2043107" y="5245899"/>
                  <a:pt x="2101375" y="5226061"/>
                </a:cubicBezTo>
                <a:cubicBezTo>
                  <a:pt x="2105093" y="5224821"/>
                  <a:pt x="2107574" y="5223582"/>
                  <a:pt x="2111292" y="5222341"/>
                </a:cubicBezTo>
                <a:cubicBezTo>
                  <a:pt x="2283617" y="5173984"/>
                  <a:pt x="2453464" y="5105789"/>
                  <a:pt x="2620830" y="5042553"/>
                </a:cubicBezTo>
                <a:cubicBezTo>
                  <a:pt x="2747283" y="4995435"/>
                  <a:pt x="2872499" y="4943359"/>
                  <a:pt x="2997713" y="4895002"/>
                </a:cubicBezTo>
                <a:cubicBezTo>
                  <a:pt x="3036144" y="4882603"/>
                  <a:pt x="3073338" y="4868963"/>
                  <a:pt x="3110531" y="4855325"/>
                </a:cubicBezTo>
                <a:cubicBezTo>
                  <a:pt x="3104331" y="4856565"/>
                  <a:pt x="3098133" y="4857804"/>
                  <a:pt x="3093174" y="4859045"/>
                </a:cubicBezTo>
                <a:cubicBezTo>
                  <a:pt x="3105571" y="4854085"/>
                  <a:pt x="3117968" y="4849125"/>
                  <a:pt x="3131605" y="4844166"/>
                </a:cubicBezTo>
                <a:cubicBezTo>
                  <a:pt x="3171277" y="4829286"/>
                  <a:pt x="3210950" y="4813168"/>
                  <a:pt x="3249382" y="4798288"/>
                </a:cubicBezTo>
                <a:cubicBezTo>
                  <a:pt x="3320047" y="4799528"/>
                  <a:pt x="3388233" y="4768530"/>
                  <a:pt x="3440303" y="4720174"/>
                </a:cubicBezTo>
                <a:cubicBezTo>
                  <a:pt x="3577915" y="4653218"/>
                  <a:pt x="3703130" y="4578822"/>
                  <a:pt x="3808508" y="4488308"/>
                </a:cubicBezTo>
                <a:cubicBezTo>
                  <a:pt x="3839502" y="4461030"/>
                  <a:pt x="3869256" y="4433752"/>
                  <a:pt x="3900250" y="4405234"/>
                </a:cubicBezTo>
                <a:cubicBezTo>
                  <a:pt x="3899009" y="4406473"/>
                  <a:pt x="3897771" y="4407713"/>
                  <a:pt x="3896530" y="4407713"/>
                </a:cubicBezTo>
                <a:lnTo>
                  <a:pt x="3896530" y="4406473"/>
                </a:lnTo>
                <a:cubicBezTo>
                  <a:pt x="3903969" y="4402754"/>
                  <a:pt x="3910167" y="4397794"/>
                  <a:pt x="3915127" y="4390354"/>
                </a:cubicBezTo>
                <a:cubicBezTo>
                  <a:pt x="3923805" y="4384155"/>
                  <a:pt x="3933723" y="4377955"/>
                  <a:pt x="3941162" y="4371756"/>
                </a:cubicBezTo>
                <a:cubicBezTo>
                  <a:pt x="3962237" y="4354397"/>
                  <a:pt x="3982073" y="4337038"/>
                  <a:pt x="4000670" y="4318439"/>
                </a:cubicBezTo>
                <a:cubicBezTo>
                  <a:pt x="4011826" y="4309760"/>
                  <a:pt x="4022984" y="4298601"/>
                  <a:pt x="4032903" y="4287441"/>
                </a:cubicBezTo>
                <a:cubicBezTo>
                  <a:pt x="4036622" y="4282481"/>
                  <a:pt x="4039102" y="4278762"/>
                  <a:pt x="4040341" y="4273802"/>
                </a:cubicBezTo>
                <a:cubicBezTo>
                  <a:pt x="4049019" y="4263882"/>
                  <a:pt x="4056458" y="4255203"/>
                  <a:pt x="4065137" y="4245284"/>
                </a:cubicBezTo>
                <a:cubicBezTo>
                  <a:pt x="4201508" y="4105173"/>
                  <a:pt x="4318044" y="3966302"/>
                  <a:pt x="4411027" y="3846030"/>
                </a:cubicBezTo>
                <a:cubicBezTo>
                  <a:pt x="4408547" y="3848510"/>
                  <a:pt x="4406067" y="3850990"/>
                  <a:pt x="4402348" y="3853468"/>
                </a:cubicBezTo>
                <a:cubicBezTo>
                  <a:pt x="4417225" y="3832390"/>
                  <a:pt x="4430862" y="3812552"/>
                  <a:pt x="4445738" y="3791472"/>
                </a:cubicBezTo>
                <a:cubicBezTo>
                  <a:pt x="4450698" y="3787753"/>
                  <a:pt x="4455657" y="3785273"/>
                  <a:pt x="4460616" y="3782793"/>
                </a:cubicBezTo>
                <a:cubicBezTo>
                  <a:pt x="4487892" y="3745597"/>
                  <a:pt x="4513926" y="3710878"/>
                  <a:pt x="4535002" y="3678640"/>
                </a:cubicBezTo>
                <a:cubicBezTo>
                  <a:pt x="4578393" y="3662522"/>
                  <a:pt x="4598228" y="3625323"/>
                  <a:pt x="4598228" y="3588126"/>
                </a:cubicBezTo>
                <a:cubicBezTo>
                  <a:pt x="4600708" y="3584406"/>
                  <a:pt x="4603188" y="3580687"/>
                  <a:pt x="4605666" y="3576966"/>
                </a:cubicBezTo>
                <a:cubicBezTo>
                  <a:pt x="4614345" y="3570767"/>
                  <a:pt x="4620544" y="3560847"/>
                  <a:pt x="4624262" y="3549689"/>
                </a:cubicBezTo>
                <a:cubicBezTo>
                  <a:pt x="4650298" y="3508771"/>
                  <a:pt x="4665175" y="3483973"/>
                  <a:pt x="4667654" y="3480253"/>
                </a:cubicBezTo>
                <a:cubicBezTo>
                  <a:pt x="4651538" y="3483973"/>
                  <a:pt x="4632942" y="3490172"/>
                  <a:pt x="4614345" y="3495132"/>
                </a:cubicBezTo>
                <a:cubicBezTo>
                  <a:pt x="4604428" y="3485213"/>
                  <a:pt x="4590790" y="3477773"/>
                  <a:pt x="4573433" y="3477773"/>
                </a:cubicBezTo>
                <a:cubicBezTo>
                  <a:pt x="4565994" y="3477773"/>
                  <a:pt x="4561036" y="3480253"/>
                  <a:pt x="4556077" y="3481493"/>
                </a:cubicBezTo>
                <a:cubicBezTo>
                  <a:pt x="4554836" y="3481493"/>
                  <a:pt x="4554836" y="3481493"/>
                  <a:pt x="4554836" y="3481493"/>
                </a:cubicBezTo>
                <a:cubicBezTo>
                  <a:pt x="4547398" y="3481493"/>
                  <a:pt x="4539960" y="3482733"/>
                  <a:pt x="4532522" y="3485213"/>
                </a:cubicBezTo>
                <a:cubicBezTo>
                  <a:pt x="4515165" y="3479013"/>
                  <a:pt x="4494090" y="3477773"/>
                  <a:pt x="4470534" y="3482733"/>
                </a:cubicBezTo>
                <a:cubicBezTo>
                  <a:pt x="4454418" y="3487693"/>
                  <a:pt x="4438300" y="3490172"/>
                  <a:pt x="4422184" y="3493892"/>
                </a:cubicBezTo>
                <a:cubicBezTo>
                  <a:pt x="4300688" y="3502572"/>
                  <a:pt x="4146959" y="3516211"/>
                  <a:pt x="3985792" y="3538530"/>
                </a:cubicBezTo>
                <a:cubicBezTo>
                  <a:pt x="3984553" y="3538530"/>
                  <a:pt x="3983312" y="3539769"/>
                  <a:pt x="3982073" y="3539769"/>
                </a:cubicBezTo>
                <a:cubicBezTo>
                  <a:pt x="3931244" y="3539769"/>
                  <a:pt x="3881653" y="3548448"/>
                  <a:pt x="3833302" y="3560847"/>
                </a:cubicBezTo>
                <a:cubicBezTo>
                  <a:pt x="3672136" y="3588126"/>
                  <a:pt x="3512209" y="3624084"/>
                  <a:pt x="3379556" y="3671201"/>
                </a:cubicBezTo>
                <a:cubicBezTo>
                  <a:pt x="2949363" y="3824950"/>
                  <a:pt x="2826627" y="4143611"/>
                  <a:pt x="2418751" y="4258923"/>
                </a:cubicBezTo>
                <a:cubicBezTo>
                  <a:pt x="2330729" y="4268842"/>
                  <a:pt x="2245186" y="4287441"/>
                  <a:pt x="2160882" y="4312240"/>
                </a:cubicBezTo>
                <a:cubicBezTo>
                  <a:pt x="1963762" y="4354397"/>
                  <a:pt x="1767881" y="4413913"/>
                  <a:pt x="1574481" y="4494507"/>
                </a:cubicBezTo>
                <a:cubicBezTo>
                  <a:pt x="1487699" y="4505667"/>
                  <a:pt x="1409595" y="4535425"/>
                  <a:pt x="1329011" y="4570143"/>
                </a:cubicBezTo>
                <a:cubicBezTo>
                  <a:pt x="1309174" y="4578822"/>
                  <a:pt x="1290578" y="4587501"/>
                  <a:pt x="1270743" y="4598661"/>
                </a:cubicBezTo>
                <a:cubicBezTo>
                  <a:pt x="1262064" y="4602381"/>
                  <a:pt x="1250906" y="4606101"/>
                  <a:pt x="1242229" y="4611061"/>
                </a:cubicBezTo>
                <a:cubicBezTo>
                  <a:pt x="1182719" y="4634619"/>
                  <a:pt x="1120733" y="4658178"/>
                  <a:pt x="1062463" y="4686696"/>
                </a:cubicBezTo>
                <a:cubicBezTo>
                  <a:pt x="990560" y="4711493"/>
                  <a:pt x="921133" y="4742491"/>
                  <a:pt x="852946" y="4775969"/>
                </a:cubicBezTo>
                <a:cubicBezTo>
                  <a:pt x="767405" y="4816887"/>
                  <a:pt x="675662" y="4868963"/>
                  <a:pt x="585161" y="4893762"/>
                </a:cubicBezTo>
                <a:cubicBezTo>
                  <a:pt x="572763" y="4897482"/>
                  <a:pt x="562845" y="4903682"/>
                  <a:pt x="556646" y="4912361"/>
                </a:cubicBezTo>
                <a:cubicBezTo>
                  <a:pt x="519454" y="4927240"/>
                  <a:pt x="481022" y="4943359"/>
                  <a:pt x="443829" y="4961957"/>
                </a:cubicBezTo>
                <a:cubicBezTo>
                  <a:pt x="436390" y="4965678"/>
                  <a:pt x="426473" y="4969397"/>
                  <a:pt x="419034" y="4974357"/>
                </a:cubicBezTo>
                <a:cubicBezTo>
                  <a:pt x="440111" y="4943359"/>
                  <a:pt x="463666" y="4916081"/>
                  <a:pt x="495899" y="4893762"/>
                </a:cubicBezTo>
                <a:cubicBezTo>
                  <a:pt x="564086" y="4845405"/>
                  <a:pt x="642190" y="4810688"/>
                  <a:pt x="717815" y="4773489"/>
                </a:cubicBezTo>
                <a:cubicBezTo>
                  <a:pt x="783521" y="4740012"/>
                  <a:pt x="846749" y="4702814"/>
                  <a:pt x="911216" y="4666857"/>
                </a:cubicBezTo>
                <a:cubicBezTo>
                  <a:pt x="985600" y="4633379"/>
                  <a:pt x="1061226" y="4601141"/>
                  <a:pt x="1136850" y="4568903"/>
                </a:cubicBezTo>
                <a:cubicBezTo>
                  <a:pt x="1231072" y="4527985"/>
                  <a:pt x="1325292" y="4487069"/>
                  <a:pt x="1418272" y="4446151"/>
                </a:cubicBezTo>
                <a:cubicBezTo>
                  <a:pt x="1457944" y="4434991"/>
                  <a:pt x="1495136" y="4422593"/>
                  <a:pt x="1534809" y="4411433"/>
                </a:cubicBezTo>
                <a:cubicBezTo>
                  <a:pt x="1687298" y="4366796"/>
                  <a:pt x="1839789" y="4313479"/>
                  <a:pt x="1988558" y="4255203"/>
                </a:cubicBezTo>
                <a:cubicBezTo>
                  <a:pt x="1983599" y="4255203"/>
                  <a:pt x="1978640" y="4255203"/>
                  <a:pt x="1973681" y="4253963"/>
                </a:cubicBezTo>
                <a:cubicBezTo>
                  <a:pt x="2118731" y="4210567"/>
                  <a:pt x="2266262" y="4170889"/>
                  <a:pt x="2392715" y="4089054"/>
                </a:cubicBezTo>
                <a:cubicBezTo>
                  <a:pt x="2713810" y="3937783"/>
                  <a:pt x="2883656" y="3736916"/>
                  <a:pt x="3176237" y="3560847"/>
                </a:cubicBezTo>
                <a:cubicBezTo>
                  <a:pt x="3589072" y="3311624"/>
                  <a:pt x="4101089" y="3361221"/>
                  <a:pt x="4548638" y="3273186"/>
                </a:cubicBezTo>
                <a:cubicBezTo>
                  <a:pt x="4875932" y="3207471"/>
                  <a:pt x="5290008" y="3192592"/>
                  <a:pt x="5597466" y="3042561"/>
                </a:cubicBezTo>
                <a:cubicBezTo>
                  <a:pt x="5871451" y="2849134"/>
                  <a:pt x="6030139" y="2689184"/>
                  <a:pt x="6213622" y="2449878"/>
                </a:cubicBezTo>
                <a:cubicBezTo>
                  <a:pt x="6482646" y="2102701"/>
                  <a:pt x="6475208" y="1822479"/>
                  <a:pt x="6395864" y="1471582"/>
                </a:cubicBezTo>
                <a:cubicBezTo>
                  <a:pt x="6300404" y="1042570"/>
                  <a:pt x="6283048" y="560240"/>
                  <a:pt x="6092126" y="138667"/>
                </a:cubicBezTo>
                <a:close/>
              </a:path>
            </a:pathLst>
          </a:custGeom>
          <a:solidFill>
            <a:srgbClr val="1E120D"/>
          </a:solidFill>
          <a:ln>
            <a:noFill/>
          </a:ln>
          <a:effectLst/>
        </p:spPr>
        <p:txBody>
          <a:bodyPr wrap="square" anchor="ctr">
            <a:noAutofit/>
          </a:bodyPr>
          <a:lstStyle/>
          <a:p>
            <a:endParaRPr lang="en-US" sz="900" dirty="0">
              <a:latin typeface="Lato Light" panose="020F0502020204030203" pitchFamily="34" charset="0"/>
            </a:endParaRPr>
          </a:p>
        </p:txBody>
      </p:sp>
      <p:sp>
        <p:nvSpPr>
          <p:cNvPr id="6" name="Oval 9">
            <a:extLst>
              <a:ext uri="{FF2B5EF4-FFF2-40B4-BE49-F238E27FC236}">
                <a16:creationId xmlns:a16="http://schemas.microsoft.com/office/drawing/2014/main" id="{B0432590-6C8E-144B-B4C9-52B8D0B28AF0}"/>
              </a:ext>
            </a:extLst>
          </p:cNvPr>
          <p:cNvSpPr>
            <a:spLocks noChangeArrowheads="1"/>
          </p:cNvSpPr>
          <p:nvPr/>
        </p:nvSpPr>
        <p:spPr bwMode="auto">
          <a:xfrm>
            <a:off x="1823404" y="3253301"/>
            <a:ext cx="817140" cy="818580"/>
          </a:xfrm>
          <a:prstGeom prst="ellipse">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7" name="Freeform 936">
            <a:extLst>
              <a:ext uri="{FF2B5EF4-FFF2-40B4-BE49-F238E27FC236}">
                <a16:creationId xmlns:a16="http://schemas.microsoft.com/office/drawing/2014/main" id="{CC1E86AB-DA9B-1847-8F98-2CCF7D700EF7}"/>
              </a:ext>
            </a:extLst>
          </p:cNvPr>
          <p:cNvSpPr>
            <a:spLocks noChangeArrowheads="1"/>
          </p:cNvSpPr>
          <p:nvPr/>
        </p:nvSpPr>
        <p:spPr bwMode="auto">
          <a:xfrm>
            <a:off x="1998969" y="3430232"/>
            <a:ext cx="464716" cy="464716"/>
          </a:xfrm>
          <a:custGeom>
            <a:avLst/>
            <a:gdLst>
              <a:gd name="T0" fmla="*/ 166384 w 296503"/>
              <a:gd name="T1" fmla="*/ 230760 h 296053"/>
              <a:gd name="T2" fmla="*/ 159150 w 296503"/>
              <a:gd name="T3" fmla="*/ 233316 h 296053"/>
              <a:gd name="T4" fmla="*/ 136001 w 296503"/>
              <a:gd name="T5" fmla="*/ 243537 h 296053"/>
              <a:gd name="T6" fmla="*/ 138171 w 296503"/>
              <a:gd name="T7" fmla="*/ 254490 h 296053"/>
              <a:gd name="T8" fmla="*/ 121171 w 296503"/>
              <a:gd name="T9" fmla="*/ 273839 h 296053"/>
              <a:gd name="T10" fmla="*/ 232576 w 296503"/>
              <a:gd name="T11" fmla="*/ 290999 h 296053"/>
              <a:gd name="T12" fmla="*/ 227512 w 296503"/>
              <a:gd name="T13" fmla="*/ 244632 h 296053"/>
              <a:gd name="T14" fmla="*/ 222447 w 296503"/>
              <a:gd name="T15" fmla="*/ 239522 h 296053"/>
              <a:gd name="T16" fmla="*/ 194596 w 296503"/>
              <a:gd name="T17" fmla="*/ 205569 h 296053"/>
              <a:gd name="T18" fmla="*/ 57149 w 296503"/>
              <a:gd name="T19" fmla="*/ 178553 h 296053"/>
              <a:gd name="T20" fmla="*/ 56789 w 296503"/>
              <a:gd name="T21" fmla="*/ 190601 h 296053"/>
              <a:gd name="T22" fmla="*/ 45215 w 296503"/>
              <a:gd name="T23" fmla="*/ 190966 h 296053"/>
              <a:gd name="T24" fmla="*/ 45215 w 296503"/>
              <a:gd name="T25" fmla="*/ 263980 h 296053"/>
              <a:gd name="T26" fmla="*/ 128044 w 296503"/>
              <a:gd name="T27" fmla="*/ 249744 h 296053"/>
              <a:gd name="T28" fmla="*/ 149746 w 296503"/>
              <a:gd name="T29" fmla="*/ 220537 h 296053"/>
              <a:gd name="T30" fmla="*/ 188809 w 296503"/>
              <a:gd name="T31" fmla="*/ 197173 h 296053"/>
              <a:gd name="T32" fmla="*/ 166745 w 296503"/>
              <a:gd name="T33" fmla="*/ 169790 h 296053"/>
              <a:gd name="T34" fmla="*/ 147214 w 296503"/>
              <a:gd name="T35" fmla="*/ 176363 h 296053"/>
              <a:gd name="T36" fmla="*/ 100915 w 296503"/>
              <a:gd name="T37" fmla="*/ 134015 h 296053"/>
              <a:gd name="T38" fmla="*/ 112852 w 296503"/>
              <a:gd name="T39" fmla="*/ 126347 h 296053"/>
              <a:gd name="T40" fmla="*/ 166745 w 296503"/>
              <a:gd name="T41" fmla="*/ 160664 h 296053"/>
              <a:gd name="T42" fmla="*/ 225341 w 296503"/>
              <a:gd name="T43" fmla="*/ 129633 h 296053"/>
              <a:gd name="T44" fmla="*/ 168916 w 296503"/>
              <a:gd name="T45" fmla="*/ 63917 h 296053"/>
              <a:gd name="T46" fmla="*/ 197852 w 296503"/>
              <a:gd name="T47" fmla="*/ 188410 h 296053"/>
              <a:gd name="T48" fmla="*/ 197852 w 296503"/>
              <a:gd name="T49" fmla="*/ 196808 h 296053"/>
              <a:gd name="T50" fmla="*/ 231852 w 296503"/>
              <a:gd name="T51" fmla="*/ 235141 h 296053"/>
              <a:gd name="T52" fmla="*/ 232576 w 296503"/>
              <a:gd name="T53" fmla="*/ 300125 h 296053"/>
              <a:gd name="T54" fmla="*/ 112128 w 296503"/>
              <a:gd name="T55" fmla="*/ 273839 h 296053"/>
              <a:gd name="T56" fmla="*/ 45215 w 296503"/>
              <a:gd name="T57" fmla="*/ 273108 h 296053"/>
              <a:gd name="T58" fmla="*/ 48469 w 296503"/>
              <a:gd name="T59" fmla="*/ 182204 h 296053"/>
              <a:gd name="T60" fmla="*/ 100915 w 296503"/>
              <a:gd name="T61" fmla="*/ 125252 h 296053"/>
              <a:gd name="T62" fmla="*/ 168916 w 296503"/>
              <a:gd name="T63" fmla="*/ 63917 h 296053"/>
              <a:gd name="T64" fmla="*/ 172561 w 296503"/>
              <a:gd name="T65" fmla="*/ 1367 h 296053"/>
              <a:gd name="T66" fmla="*/ 257358 w 296503"/>
              <a:gd name="T67" fmla="*/ 36705 h 296053"/>
              <a:gd name="T68" fmla="*/ 261707 w 296503"/>
              <a:gd name="T69" fmla="*/ 90991 h 296053"/>
              <a:gd name="T70" fmla="*/ 298307 w 296503"/>
              <a:gd name="T71" fmla="*/ 129611 h 296053"/>
              <a:gd name="T72" fmla="*/ 261707 w 296503"/>
              <a:gd name="T73" fmla="*/ 168229 h 296053"/>
              <a:gd name="T74" fmla="*/ 257358 w 296503"/>
              <a:gd name="T75" fmla="*/ 222878 h 296053"/>
              <a:gd name="T76" fmla="*/ 237428 w 296503"/>
              <a:gd name="T77" fmla="*/ 218142 h 296053"/>
              <a:gd name="T78" fmla="*/ 252647 w 296503"/>
              <a:gd name="T79" fmla="*/ 213770 h 296053"/>
              <a:gd name="T80" fmla="*/ 254097 w 296503"/>
              <a:gd name="T81" fmla="*/ 163127 h 296053"/>
              <a:gd name="T82" fmla="*/ 254097 w 296503"/>
              <a:gd name="T83" fmla="*/ 96090 h 296053"/>
              <a:gd name="T84" fmla="*/ 252647 w 296503"/>
              <a:gd name="T85" fmla="*/ 45814 h 296053"/>
              <a:gd name="T86" fmla="*/ 202639 w 296503"/>
              <a:gd name="T87" fmla="*/ 44356 h 296053"/>
              <a:gd name="T88" fmla="*/ 135960 w 296503"/>
              <a:gd name="T89" fmla="*/ 44356 h 296053"/>
              <a:gd name="T90" fmla="*/ 85952 w 296503"/>
              <a:gd name="T91" fmla="*/ 45814 h 296053"/>
              <a:gd name="T92" fmla="*/ 84502 w 296503"/>
              <a:gd name="T93" fmla="*/ 96090 h 296053"/>
              <a:gd name="T94" fmla="*/ 54426 w 296503"/>
              <a:gd name="T95" fmla="*/ 132890 h 296053"/>
              <a:gd name="T96" fmla="*/ 48264 w 296503"/>
              <a:gd name="T97" fmla="*/ 139080 h 296053"/>
              <a:gd name="T98" fmla="*/ 41741 w 296503"/>
              <a:gd name="T99" fmla="*/ 126331 h 296053"/>
              <a:gd name="T100" fmla="*/ 76893 w 296503"/>
              <a:gd name="T101" fmla="*/ 41077 h 296053"/>
              <a:gd name="T102" fmla="*/ 131250 w 296503"/>
              <a:gd name="T103" fmla="*/ 36705 h 29605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6503" h="296053">
                <a:moveTo>
                  <a:pt x="193419" y="202780"/>
                </a:moveTo>
                <a:cubicBezTo>
                  <a:pt x="179398" y="202780"/>
                  <a:pt x="167175" y="213584"/>
                  <a:pt x="165377" y="227629"/>
                </a:cubicBezTo>
                <a:cubicBezTo>
                  <a:pt x="165377" y="229069"/>
                  <a:pt x="164299" y="230510"/>
                  <a:pt x="162501" y="231230"/>
                </a:cubicBezTo>
                <a:cubicBezTo>
                  <a:pt x="161063" y="231590"/>
                  <a:pt x="159266" y="231230"/>
                  <a:pt x="158187" y="230150"/>
                </a:cubicBezTo>
                <a:cubicBezTo>
                  <a:pt x="155671" y="227989"/>
                  <a:pt x="152075" y="226548"/>
                  <a:pt x="148840" y="226548"/>
                </a:cubicBezTo>
                <a:cubicBezTo>
                  <a:pt x="141290" y="226548"/>
                  <a:pt x="135178" y="232670"/>
                  <a:pt x="135178" y="240233"/>
                </a:cubicBezTo>
                <a:cubicBezTo>
                  <a:pt x="135178" y="242754"/>
                  <a:pt x="135897" y="244915"/>
                  <a:pt x="136976" y="246715"/>
                </a:cubicBezTo>
                <a:cubicBezTo>
                  <a:pt x="137695" y="248156"/>
                  <a:pt x="137695" y="249596"/>
                  <a:pt x="137335" y="251037"/>
                </a:cubicBezTo>
                <a:cubicBezTo>
                  <a:pt x="136616" y="252477"/>
                  <a:pt x="135538" y="253198"/>
                  <a:pt x="134100" y="253558"/>
                </a:cubicBezTo>
                <a:cubicBezTo>
                  <a:pt x="125831" y="255358"/>
                  <a:pt x="120438" y="262201"/>
                  <a:pt x="120438" y="270124"/>
                </a:cubicBezTo>
                <a:cubicBezTo>
                  <a:pt x="120438" y="279487"/>
                  <a:pt x="127988" y="287050"/>
                  <a:pt x="137335" y="287050"/>
                </a:cubicBezTo>
                <a:lnTo>
                  <a:pt x="231169" y="287050"/>
                </a:lnTo>
                <a:cubicBezTo>
                  <a:pt x="243752" y="287050"/>
                  <a:pt x="254178" y="276606"/>
                  <a:pt x="254178" y="264002"/>
                </a:cubicBezTo>
                <a:cubicBezTo>
                  <a:pt x="254178" y="249957"/>
                  <a:pt x="241235" y="238432"/>
                  <a:pt x="226135" y="241313"/>
                </a:cubicBezTo>
                <a:cubicBezTo>
                  <a:pt x="224697" y="242034"/>
                  <a:pt x="223259" y="241313"/>
                  <a:pt x="222181" y="240233"/>
                </a:cubicBezTo>
                <a:cubicBezTo>
                  <a:pt x="221102" y="239153"/>
                  <a:pt x="220743" y="237712"/>
                  <a:pt x="221102" y="236272"/>
                </a:cubicBezTo>
                <a:cubicBezTo>
                  <a:pt x="221462" y="234471"/>
                  <a:pt x="221462" y="232670"/>
                  <a:pt x="221462" y="231230"/>
                </a:cubicBezTo>
                <a:cubicBezTo>
                  <a:pt x="221462" y="215744"/>
                  <a:pt x="208879" y="202780"/>
                  <a:pt x="193419" y="202780"/>
                </a:cubicBezTo>
                <a:close/>
                <a:moveTo>
                  <a:pt x="100305" y="132195"/>
                </a:moveTo>
                <a:cubicBezTo>
                  <a:pt x="76577" y="132195"/>
                  <a:pt x="56804" y="152002"/>
                  <a:pt x="56804" y="176130"/>
                </a:cubicBezTo>
                <a:cubicBezTo>
                  <a:pt x="56804" y="178651"/>
                  <a:pt x="57163" y="181172"/>
                  <a:pt x="57882" y="184053"/>
                </a:cubicBezTo>
                <a:cubicBezTo>
                  <a:pt x="57882" y="185494"/>
                  <a:pt x="57523" y="186934"/>
                  <a:pt x="56444" y="188015"/>
                </a:cubicBezTo>
                <a:cubicBezTo>
                  <a:pt x="55366" y="189095"/>
                  <a:pt x="53928" y="189455"/>
                  <a:pt x="52490" y="189095"/>
                </a:cubicBezTo>
                <a:cubicBezTo>
                  <a:pt x="49973" y="188735"/>
                  <a:pt x="47456" y="188375"/>
                  <a:pt x="44940" y="188375"/>
                </a:cubicBezTo>
                <a:cubicBezTo>
                  <a:pt x="25166" y="188375"/>
                  <a:pt x="8988" y="204580"/>
                  <a:pt x="8988" y="224387"/>
                </a:cubicBezTo>
                <a:cubicBezTo>
                  <a:pt x="8988" y="244555"/>
                  <a:pt x="25166" y="260400"/>
                  <a:pt x="44940" y="260400"/>
                </a:cubicBezTo>
                <a:lnTo>
                  <a:pt x="113248" y="260400"/>
                </a:lnTo>
                <a:cubicBezTo>
                  <a:pt x="115764" y="254278"/>
                  <a:pt x="120798" y="249236"/>
                  <a:pt x="127269" y="246355"/>
                </a:cubicBezTo>
                <a:cubicBezTo>
                  <a:pt x="126550" y="244555"/>
                  <a:pt x="126550" y="242394"/>
                  <a:pt x="126550" y="240233"/>
                </a:cubicBezTo>
                <a:cubicBezTo>
                  <a:pt x="126550" y="227989"/>
                  <a:pt x="136616" y="217545"/>
                  <a:pt x="148840" y="217545"/>
                </a:cubicBezTo>
                <a:cubicBezTo>
                  <a:pt x="152075" y="217545"/>
                  <a:pt x="155311" y="218265"/>
                  <a:pt x="158187" y="219706"/>
                </a:cubicBezTo>
                <a:cubicBezTo>
                  <a:pt x="162142" y="206381"/>
                  <a:pt x="174006" y="196658"/>
                  <a:pt x="187667" y="194497"/>
                </a:cubicBezTo>
                <a:cubicBezTo>
                  <a:pt x="188027" y="192696"/>
                  <a:pt x="188027" y="191256"/>
                  <a:pt x="188027" y="189455"/>
                </a:cubicBezTo>
                <a:cubicBezTo>
                  <a:pt x="188027" y="177211"/>
                  <a:pt x="177960" y="167487"/>
                  <a:pt x="165737" y="167487"/>
                </a:cubicBezTo>
                <a:cubicBezTo>
                  <a:pt x="160344" y="167487"/>
                  <a:pt x="155311" y="169288"/>
                  <a:pt x="150997" y="173249"/>
                </a:cubicBezTo>
                <a:cubicBezTo>
                  <a:pt x="149918" y="173970"/>
                  <a:pt x="148121" y="174690"/>
                  <a:pt x="146323" y="173970"/>
                </a:cubicBezTo>
                <a:cubicBezTo>
                  <a:pt x="144885" y="173609"/>
                  <a:pt x="143807" y="172169"/>
                  <a:pt x="143807" y="170368"/>
                </a:cubicBezTo>
                <a:cubicBezTo>
                  <a:pt x="140930" y="148761"/>
                  <a:pt x="122236" y="132195"/>
                  <a:pt x="100305" y="132195"/>
                </a:cubicBezTo>
                <a:close/>
                <a:moveTo>
                  <a:pt x="167894" y="71693"/>
                </a:moveTo>
                <a:cubicBezTo>
                  <a:pt x="138054" y="71693"/>
                  <a:pt x="113607" y="95462"/>
                  <a:pt x="112169" y="124632"/>
                </a:cubicBezTo>
                <a:cubicBezTo>
                  <a:pt x="130864" y="128954"/>
                  <a:pt x="145964" y="143359"/>
                  <a:pt x="150997" y="162085"/>
                </a:cubicBezTo>
                <a:cubicBezTo>
                  <a:pt x="155671" y="159564"/>
                  <a:pt x="160704" y="158484"/>
                  <a:pt x="165737" y="158484"/>
                </a:cubicBezTo>
                <a:cubicBezTo>
                  <a:pt x="178679" y="158484"/>
                  <a:pt x="189465" y="166047"/>
                  <a:pt x="194498" y="176851"/>
                </a:cubicBezTo>
                <a:cubicBezTo>
                  <a:pt x="212114" y="167487"/>
                  <a:pt x="223978" y="149121"/>
                  <a:pt x="223978" y="127873"/>
                </a:cubicBezTo>
                <a:cubicBezTo>
                  <a:pt x="223978" y="96902"/>
                  <a:pt x="198812" y="71693"/>
                  <a:pt x="167894" y="71693"/>
                </a:cubicBezTo>
                <a:close/>
                <a:moveTo>
                  <a:pt x="167894" y="63050"/>
                </a:moveTo>
                <a:cubicBezTo>
                  <a:pt x="203486" y="63050"/>
                  <a:pt x="232966" y="92220"/>
                  <a:pt x="232966" y="127873"/>
                </a:cubicBezTo>
                <a:cubicBezTo>
                  <a:pt x="232966" y="153442"/>
                  <a:pt x="217867" y="175410"/>
                  <a:pt x="196655" y="185854"/>
                </a:cubicBezTo>
                <a:cubicBezTo>
                  <a:pt x="197015" y="187294"/>
                  <a:pt x="197015" y="188375"/>
                  <a:pt x="197015" y="189455"/>
                </a:cubicBezTo>
                <a:cubicBezTo>
                  <a:pt x="197015" y="191256"/>
                  <a:pt x="197015" y="192696"/>
                  <a:pt x="196655" y="194137"/>
                </a:cubicBezTo>
                <a:cubicBezTo>
                  <a:pt x="215709" y="195577"/>
                  <a:pt x="230450" y="211783"/>
                  <a:pt x="230450" y="231230"/>
                </a:cubicBezTo>
                <a:cubicBezTo>
                  <a:pt x="230450" y="231590"/>
                  <a:pt x="230450" y="231590"/>
                  <a:pt x="230450" y="231950"/>
                </a:cubicBezTo>
                <a:cubicBezTo>
                  <a:pt x="248425" y="231950"/>
                  <a:pt x="263165" y="246355"/>
                  <a:pt x="263165" y="264002"/>
                </a:cubicBezTo>
                <a:cubicBezTo>
                  <a:pt x="263165" y="281648"/>
                  <a:pt x="248785" y="296053"/>
                  <a:pt x="231169" y="296053"/>
                </a:cubicBezTo>
                <a:lnTo>
                  <a:pt x="137335" y="296053"/>
                </a:lnTo>
                <a:cubicBezTo>
                  <a:pt x="122955" y="296053"/>
                  <a:pt x="111450" y="284529"/>
                  <a:pt x="111450" y="270124"/>
                </a:cubicBezTo>
                <a:cubicBezTo>
                  <a:pt x="111450" y="270124"/>
                  <a:pt x="111450" y="269764"/>
                  <a:pt x="111450" y="269403"/>
                </a:cubicBezTo>
                <a:lnTo>
                  <a:pt x="44940" y="269403"/>
                </a:lnTo>
                <a:cubicBezTo>
                  <a:pt x="20133" y="269403"/>
                  <a:pt x="0" y="249236"/>
                  <a:pt x="0" y="224387"/>
                </a:cubicBezTo>
                <a:cubicBezTo>
                  <a:pt x="0" y="198818"/>
                  <a:pt x="21931" y="177571"/>
                  <a:pt x="48175" y="179732"/>
                </a:cubicBezTo>
                <a:cubicBezTo>
                  <a:pt x="48175" y="178291"/>
                  <a:pt x="48175" y="177211"/>
                  <a:pt x="48175" y="176130"/>
                </a:cubicBezTo>
                <a:cubicBezTo>
                  <a:pt x="48175" y="146960"/>
                  <a:pt x="71544" y="123552"/>
                  <a:pt x="100305" y="123552"/>
                </a:cubicBezTo>
                <a:cubicBezTo>
                  <a:pt x="101384" y="123552"/>
                  <a:pt x="102462" y="123552"/>
                  <a:pt x="103181" y="123552"/>
                </a:cubicBezTo>
                <a:cubicBezTo>
                  <a:pt x="105338" y="89700"/>
                  <a:pt x="133740" y="63050"/>
                  <a:pt x="167894" y="63050"/>
                </a:cubicBezTo>
                <a:close/>
                <a:moveTo>
                  <a:pt x="165394" y="1347"/>
                </a:moveTo>
                <a:cubicBezTo>
                  <a:pt x="166835" y="-450"/>
                  <a:pt x="169717" y="-450"/>
                  <a:pt x="171517" y="1347"/>
                </a:cubicBezTo>
                <a:lnTo>
                  <a:pt x="206456" y="36207"/>
                </a:lnTo>
                <a:lnTo>
                  <a:pt x="255801" y="36207"/>
                </a:lnTo>
                <a:cubicBezTo>
                  <a:pt x="258323" y="36207"/>
                  <a:pt x="260124" y="38004"/>
                  <a:pt x="260124" y="40520"/>
                </a:cubicBezTo>
                <a:lnTo>
                  <a:pt x="260124" y="89756"/>
                </a:lnTo>
                <a:lnTo>
                  <a:pt x="295062" y="124616"/>
                </a:lnTo>
                <a:cubicBezTo>
                  <a:pt x="295782" y="125335"/>
                  <a:pt x="296503" y="126773"/>
                  <a:pt x="296503" y="127851"/>
                </a:cubicBezTo>
                <a:cubicBezTo>
                  <a:pt x="296503" y="128929"/>
                  <a:pt x="295782" y="130007"/>
                  <a:pt x="295062" y="131085"/>
                </a:cubicBezTo>
                <a:lnTo>
                  <a:pt x="260124" y="165946"/>
                </a:lnTo>
                <a:lnTo>
                  <a:pt x="260124" y="215182"/>
                </a:lnTo>
                <a:cubicBezTo>
                  <a:pt x="260124" y="217697"/>
                  <a:pt x="258323" y="219854"/>
                  <a:pt x="255801" y="219854"/>
                </a:cubicBezTo>
                <a:lnTo>
                  <a:pt x="240313" y="219854"/>
                </a:lnTo>
                <a:cubicBezTo>
                  <a:pt x="238152" y="219854"/>
                  <a:pt x="235991" y="217697"/>
                  <a:pt x="235991" y="215182"/>
                </a:cubicBezTo>
                <a:cubicBezTo>
                  <a:pt x="235991" y="212666"/>
                  <a:pt x="238152" y="210869"/>
                  <a:pt x="240313" y="210869"/>
                </a:cubicBezTo>
                <a:lnTo>
                  <a:pt x="251119" y="210869"/>
                </a:lnTo>
                <a:lnTo>
                  <a:pt x="251119" y="164149"/>
                </a:lnTo>
                <a:cubicBezTo>
                  <a:pt x="251119" y="162711"/>
                  <a:pt x="251839" y="161993"/>
                  <a:pt x="252560" y="160914"/>
                </a:cubicBezTo>
                <a:lnTo>
                  <a:pt x="285697" y="127851"/>
                </a:lnTo>
                <a:lnTo>
                  <a:pt x="252560" y="94787"/>
                </a:lnTo>
                <a:cubicBezTo>
                  <a:pt x="251839" y="94069"/>
                  <a:pt x="251119" y="92990"/>
                  <a:pt x="251119" y="91912"/>
                </a:cubicBezTo>
                <a:lnTo>
                  <a:pt x="251119" y="45192"/>
                </a:lnTo>
                <a:lnTo>
                  <a:pt x="204655" y="45192"/>
                </a:lnTo>
                <a:cubicBezTo>
                  <a:pt x="203214" y="45192"/>
                  <a:pt x="202133" y="44833"/>
                  <a:pt x="201413" y="43754"/>
                </a:cubicBezTo>
                <a:lnTo>
                  <a:pt x="168276" y="10691"/>
                </a:lnTo>
                <a:lnTo>
                  <a:pt x="135138" y="43754"/>
                </a:lnTo>
                <a:cubicBezTo>
                  <a:pt x="134418" y="44833"/>
                  <a:pt x="133337" y="45192"/>
                  <a:pt x="131897" y="45192"/>
                </a:cubicBezTo>
                <a:lnTo>
                  <a:pt x="85432" y="45192"/>
                </a:lnTo>
                <a:lnTo>
                  <a:pt x="85432" y="91912"/>
                </a:lnTo>
                <a:cubicBezTo>
                  <a:pt x="85432" y="92990"/>
                  <a:pt x="84712" y="94069"/>
                  <a:pt x="83992" y="94787"/>
                </a:cubicBezTo>
                <a:lnTo>
                  <a:pt x="50854" y="127851"/>
                </a:lnTo>
                <a:lnTo>
                  <a:pt x="54096" y="131085"/>
                </a:lnTo>
                <a:cubicBezTo>
                  <a:pt x="55897" y="132523"/>
                  <a:pt x="55897" y="135757"/>
                  <a:pt x="54096" y="137195"/>
                </a:cubicBezTo>
                <a:cubicBezTo>
                  <a:pt x="52295" y="138992"/>
                  <a:pt x="49413" y="138992"/>
                  <a:pt x="47973" y="137195"/>
                </a:cubicBezTo>
                <a:lnTo>
                  <a:pt x="41489" y="131085"/>
                </a:lnTo>
                <a:cubicBezTo>
                  <a:pt x="39688" y="129288"/>
                  <a:pt x="39688" y="126413"/>
                  <a:pt x="41489" y="124616"/>
                </a:cubicBezTo>
                <a:lnTo>
                  <a:pt x="76428" y="89756"/>
                </a:lnTo>
                <a:lnTo>
                  <a:pt x="76428" y="40520"/>
                </a:lnTo>
                <a:cubicBezTo>
                  <a:pt x="76428" y="38004"/>
                  <a:pt x="78228" y="36207"/>
                  <a:pt x="80750" y="36207"/>
                </a:cubicBezTo>
                <a:lnTo>
                  <a:pt x="130456" y="36207"/>
                </a:lnTo>
                <a:lnTo>
                  <a:pt x="165394" y="1347"/>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 name="Oval 9">
            <a:extLst>
              <a:ext uri="{FF2B5EF4-FFF2-40B4-BE49-F238E27FC236}">
                <a16:creationId xmlns:a16="http://schemas.microsoft.com/office/drawing/2014/main" id="{A1EDC10A-87AE-B74F-A0A4-0FEE5816A19C}"/>
              </a:ext>
            </a:extLst>
          </p:cNvPr>
          <p:cNvSpPr>
            <a:spLocks noChangeArrowheads="1"/>
          </p:cNvSpPr>
          <p:nvPr/>
        </p:nvSpPr>
        <p:spPr bwMode="auto">
          <a:xfrm>
            <a:off x="2161460" y="5118015"/>
            <a:ext cx="817140" cy="818580"/>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11" name="Oval 9">
            <a:extLst>
              <a:ext uri="{FF2B5EF4-FFF2-40B4-BE49-F238E27FC236}">
                <a16:creationId xmlns:a16="http://schemas.microsoft.com/office/drawing/2014/main" id="{105340E3-DDD7-7D4C-BCA1-568EE4589DC2}"/>
              </a:ext>
            </a:extLst>
          </p:cNvPr>
          <p:cNvSpPr>
            <a:spLocks noChangeArrowheads="1"/>
          </p:cNvSpPr>
          <p:nvPr/>
        </p:nvSpPr>
        <p:spPr bwMode="auto">
          <a:xfrm>
            <a:off x="3717105" y="4770976"/>
            <a:ext cx="817140" cy="818580"/>
          </a:xfrm>
          <a:prstGeom prst="ellipse">
            <a:avLst/>
          </a:prstGeom>
          <a:solidFill>
            <a:schemeClr val="accent4"/>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13" name="Oval 9">
            <a:extLst>
              <a:ext uri="{FF2B5EF4-FFF2-40B4-BE49-F238E27FC236}">
                <a16:creationId xmlns:a16="http://schemas.microsoft.com/office/drawing/2014/main" id="{2C92C73C-A4B6-D64B-AAF3-3CE6DC553038}"/>
              </a:ext>
            </a:extLst>
          </p:cNvPr>
          <p:cNvSpPr>
            <a:spLocks noChangeArrowheads="1"/>
          </p:cNvSpPr>
          <p:nvPr/>
        </p:nvSpPr>
        <p:spPr bwMode="auto">
          <a:xfrm>
            <a:off x="5107431" y="5071878"/>
            <a:ext cx="817140" cy="818580"/>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15" name="Oval 9">
            <a:extLst>
              <a:ext uri="{FF2B5EF4-FFF2-40B4-BE49-F238E27FC236}">
                <a16:creationId xmlns:a16="http://schemas.microsoft.com/office/drawing/2014/main" id="{7E3D876D-1C9E-694E-8B6F-0C8D269506EF}"/>
              </a:ext>
            </a:extLst>
          </p:cNvPr>
          <p:cNvSpPr>
            <a:spLocks noChangeArrowheads="1"/>
          </p:cNvSpPr>
          <p:nvPr/>
        </p:nvSpPr>
        <p:spPr bwMode="auto">
          <a:xfrm>
            <a:off x="6738153" y="5115317"/>
            <a:ext cx="817140" cy="818580"/>
          </a:xfrm>
          <a:prstGeom prst="ellipse">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17" name="Oval 9">
            <a:extLst>
              <a:ext uri="{FF2B5EF4-FFF2-40B4-BE49-F238E27FC236}">
                <a16:creationId xmlns:a16="http://schemas.microsoft.com/office/drawing/2014/main" id="{CF810E16-8FC8-5B4A-B1D8-0E6585A55FD6}"/>
              </a:ext>
            </a:extLst>
          </p:cNvPr>
          <p:cNvSpPr>
            <a:spLocks noChangeArrowheads="1"/>
          </p:cNvSpPr>
          <p:nvPr/>
        </p:nvSpPr>
        <p:spPr bwMode="auto">
          <a:xfrm>
            <a:off x="9255864" y="1731156"/>
            <a:ext cx="817140" cy="818580"/>
          </a:xfrm>
          <a:prstGeom prst="ellipse">
            <a:avLst/>
          </a:prstGeom>
          <a:solidFill>
            <a:schemeClr val="accent2"/>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19" name="Oval 9">
            <a:extLst>
              <a:ext uri="{FF2B5EF4-FFF2-40B4-BE49-F238E27FC236}">
                <a16:creationId xmlns:a16="http://schemas.microsoft.com/office/drawing/2014/main" id="{AAF2C9AB-2DD1-AF48-A540-48D6A8829C61}"/>
              </a:ext>
            </a:extLst>
          </p:cNvPr>
          <p:cNvSpPr>
            <a:spLocks noChangeArrowheads="1"/>
          </p:cNvSpPr>
          <p:nvPr/>
        </p:nvSpPr>
        <p:spPr bwMode="auto">
          <a:xfrm>
            <a:off x="9510297" y="3457860"/>
            <a:ext cx="817140" cy="818580"/>
          </a:xfrm>
          <a:prstGeom prst="ellipse">
            <a:avLst/>
          </a:prstGeom>
          <a:solidFill>
            <a:schemeClr val="accent4"/>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21" name="Oval 9">
            <a:extLst>
              <a:ext uri="{FF2B5EF4-FFF2-40B4-BE49-F238E27FC236}">
                <a16:creationId xmlns:a16="http://schemas.microsoft.com/office/drawing/2014/main" id="{7F48C478-CF1E-2A46-B51C-BFB62C49C715}"/>
              </a:ext>
            </a:extLst>
          </p:cNvPr>
          <p:cNvSpPr>
            <a:spLocks noChangeArrowheads="1"/>
          </p:cNvSpPr>
          <p:nvPr/>
        </p:nvSpPr>
        <p:spPr bwMode="auto">
          <a:xfrm>
            <a:off x="8198909" y="4634184"/>
            <a:ext cx="817140" cy="818580"/>
          </a:xfrm>
          <a:prstGeom prst="ellipse">
            <a:avLst/>
          </a:prstGeom>
          <a:solidFill>
            <a:schemeClr val="accent3"/>
          </a:solidFill>
          <a:ln>
            <a:noFill/>
          </a:ln>
        </p:spPr>
        <p:txBody>
          <a:bodyPr vert="horz" wrap="square" lIns="91416" tIns="45708" rIns="91416" bIns="45708" numCol="1" anchor="t" anchorCtr="0" compatLnSpc="1">
            <a:prstTxWarp prst="textNoShape">
              <a:avLst/>
            </a:prstTxWarp>
          </a:bodyPr>
          <a:lstStyle/>
          <a:p>
            <a:endParaRPr lang="id-ID" sz="3599" dirty="0">
              <a:latin typeface="Lato Light" panose="020F0502020204030203" pitchFamily="34" charset="0"/>
            </a:endParaRPr>
          </a:p>
        </p:txBody>
      </p:sp>
      <p:sp>
        <p:nvSpPr>
          <p:cNvPr id="25" name="Freeform 808">
            <a:extLst>
              <a:ext uri="{FF2B5EF4-FFF2-40B4-BE49-F238E27FC236}">
                <a16:creationId xmlns:a16="http://schemas.microsoft.com/office/drawing/2014/main" id="{54630229-0204-974F-BFA8-7FAAA59A68E2}"/>
              </a:ext>
            </a:extLst>
          </p:cNvPr>
          <p:cNvSpPr>
            <a:spLocks noChangeArrowheads="1"/>
          </p:cNvSpPr>
          <p:nvPr/>
        </p:nvSpPr>
        <p:spPr bwMode="auto">
          <a:xfrm>
            <a:off x="5284859" y="5259758"/>
            <a:ext cx="462283" cy="442819"/>
          </a:xfrm>
          <a:custGeom>
            <a:avLst/>
            <a:gdLst>
              <a:gd name="T0" fmla="*/ 193317 w 302272"/>
              <a:gd name="T1" fmla="*/ 255192 h 288346"/>
              <a:gd name="T2" fmla="*/ 117475 w 302272"/>
              <a:gd name="T3" fmla="*/ 255192 h 288346"/>
              <a:gd name="T4" fmla="*/ 163234 w 302272"/>
              <a:gd name="T5" fmla="*/ 223618 h 288346"/>
              <a:gd name="T6" fmla="*/ 67820 w 302272"/>
              <a:gd name="T7" fmla="*/ 232777 h 288346"/>
              <a:gd name="T8" fmla="*/ 120545 w 302272"/>
              <a:gd name="T9" fmla="*/ 196631 h 288346"/>
              <a:gd name="T10" fmla="*/ 225171 w 302272"/>
              <a:gd name="T11" fmla="*/ 205790 h 288346"/>
              <a:gd name="T12" fmla="*/ 120545 w 302272"/>
              <a:gd name="T13" fmla="*/ 196631 h 288346"/>
              <a:gd name="T14" fmla="*/ 96479 w 302272"/>
              <a:gd name="T15" fmla="*/ 201027 h 288346"/>
              <a:gd name="T16" fmla="*/ 23812 w 302272"/>
              <a:gd name="T17" fmla="*/ 201027 h 288346"/>
              <a:gd name="T18" fmla="*/ 170850 w 302272"/>
              <a:gd name="T19" fmla="*/ 162148 h 288346"/>
              <a:gd name="T20" fmla="*/ 165357 w 302272"/>
              <a:gd name="T21" fmla="*/ 182042 h 288346"/>
              <a:gd name="T22" fmla="*/ 126553 w 302272"/>
              <a:gd name="T23" fmla="*/ 141068 h 288346"/>
              <a:gd name="T24" fmla="*/ 167916 w 302272"/>
              <a:gd name="T25" fmla="*/ 145533 h 288346"/>
              <a:gd name="T26" fmla="*/ 144896 w 302272"/>
              <a:gd name="T27" fmla="*/ 164509 h 288346"/>
              <a:gd name="T28" fmla="*/ 122237 w 302272"/>
              <a:gd name="T29" fmla="*/ 145533 h 288346"/>
              <a:gd name="T30" fmla="*/ 123463 w 302272"/>
              <a:gd name="T31" fmla="*/ 131516 h 288346"/>
              <a:gd name="T32" fmla="*/ 66619 w 302272"/>
              <a:gd name="T33" fmla="*/ 188329 h 288346"/>
              <a:gd name="T34" fmla="*/ 185651 w 302272"/>
              <a:gd name="T35" fmla="*/ 118843 h 288346"/>
              <a:gd name="T36" fmla="*/ 226653 w 302272"/>
              <a:gd name="T37" fmla="*/ 123606 h 288346"/>
              <a:gd name="T38" fmla="*/ 203994 w 302272"/>
              <a:gd name="T39" fmla="*/ 142290 h 288346"/>
              <a:gd name="T40" fmla="*/ 180975 w 302272"/>
              <a:gd name="T41" fmla="*/ 123606 h 288346"/>
              <a:gd name="T42" fmla="*/ 9363 w 302272"/>
              <a:gd name="T43" fmla="*/ 279340 h 288346"/>
              <a:gd name="T44" fmla="*/ 9363 w 302272"/>
              <a:gd name="T45" fmla="*/ 101734 h 288346"/>
              <a:gd name="T46" fmla="*/ 203655 w 302272"/>
              <a:gd name="T47" fmla="*/ 86161 h 288346"/>
              <a:gd name="T48" fmla="*/ 196477 w 302272"/>
              <a:gd name="T49" fmla="*/ 80760 h 288346"/>
              <a:gd name="T50" fmla="*/ 176019 w 302272"/>
              <a:gd name="T51" fmla="*/ 74279 h 288346"/>
              <a:gd name="T52" fmla="*/ 170276 w 302272"/>
              <a:gd name="T53" fmla="*/ 86161 h 288346"/>
              <a:gd name="T54" fmla="*/ 114330 w 302272"/>
              <a:gd name="T55" fmla="*/ 39790 h 288346"/>
              <a:gd name="T56" fmla="*/ 95587 w 302272"/>
              <a:gd name="T57" fmla="*/ 49636 h 288346"/>
              <a:gd name="T58" fmla="*/ 89459 w 302272"/>
              <a:gd name="T59" fmla="*/ 51460 h 288346"/>
              <a:gd name="T60" fmla="*/ 85855 w 302272"/>
              <a:gd name="T61" fmla="*/ 59484 h 288346"/>
              <a:gd name="T62" fmla="*/ 85855 w 302272"/>
              <a:gd name="T63" fmla="*/ 69695 h 288346"/>
              <a:gd name="T64" fmla="*/ 135957 w 302272"/>
              <a:gd name="T65" fmla="*/ 67142 h 288346"/>
              <a:gd name="T66" fmla="*/ 127667 w 302272"/>
              <a:gd name="T67" fmla="*/ 58754 h 288346"/>
              <a:gd name="T68" fmla="*/ 122981 w 302272"/>
              <a:gd name="T69" fmla="*/ 51095 h 288346"/>
              <a:gd name="T70" fmla="*/ 132353 w 302272"/>
              <a:gd name="T71" fmla="*/ 50001 h 288346"/>
              <a:gd name="T72" fmla="*/ 138841 w 302272"/>
              <a:gd name="T73" fmla="*/ 79907 h 288346"/>
              <a:gd name="T74" fmla="*/ 84773 w 302272"/>
              <a:gd name="T75" fmla="*/ 78813 h 288346"/>
              <a:gd name="T76" fmla="*/ 80448 w 302272"/>
              <a:gd name="T77" fmla="*/ 50366 h 288346"/>
              <a:gd name="T78" fmla="*/ 115051 w 302272"/>
              <a:gd name="T79" fmla="*/ 30672 h 288346"/>
              <a:gd name="T80" fmla="*/ 249556 w 302272"/>
              <a:gd name="T81" fmla="*/ 92727 h 288346"/>
              <a:gd name="T82" fmla="*/ 271883 w 302272"/>
              <a:gd name="T83" fmla="*/ 213773 h 288346"/>
              <a:gd name="T84" fmla="*/ 55096 w 302272"/>
              <a:gd name="T85" fmla="*/ 141 h 288346"/>
              <a:gd name="T86" fmla="*/ 280165 w 302272"/>
              <a:gd name="T87" fmla="*/ 219537 h 288346"/>
              <a:gd name="T88" fmla="*/ 275124 w 302272"/>
              <a:gd name="T89" fmla="*/ 223500 h 288346"/>
              <a:gd name="T90" fmla="*/ 249556 w 302272"/>
              <a:gd name="T91" fmla="*/ 288346 h 288346"/>
              <a:gd name="T92" fmla="*/ 0 w 302272"/>
              <a:gd name="T93" fmla="*/ 97050 h 288346"/>
              <a:gd name="T94" fmla="*/ 50055 w 302272"/>
              <a:gd name="T95" fmla="*/ 4104 h 288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2272" h="288346">
                <a:moveTo>
                  <a:pt x="122125" y="250606"/>
                </a:moveTo>
                <a:lnTo>
                  <a:pt x="189025" y="250606"/>
                </a:lnTo>
                <a:cubicBezTo>
                  <a:pt x="191529" y="250606"/>
                  <a:pt x="193317" y="252723"/>
                  <a:pt x="193317" y="255192"/>
                </a:cubicBezTo>
                <a:cubicBezTo>
                  <a:pt x="193317" y="257662"/>
                  <a:pt x="191529" y="259778"/>
                  <a:pt x="189025" y="259778"/>
                </a:cubicBezTo>
                <a:lnTo>
                  <a:pt x="122125" y="259778"/>
                </a:lnTo>
                <a:cubicBezTo>
                  <a:pt x="119621" y="259778"/>
                  <a:pt x="117475" y="257662"/>
                  <a:pt x="117475" y="255192"/>
                </a:cubicBezTo>
                <a:cubicBezTo>
                  <a:pt x="117475" y="252723"/>
                  <a:pt x="119621" y="250606"/>
                  <a:pt x="122125" y="250606"/>
                </a:cubicBezTo>
                <a:close/>
                <a:moveTo>
                  <a:pt x="67820" y="223618"/>
                </a:moveTo>
                <a:lnTo>
                  <a:pt x="163234" y="223618"/>
                </a:lnTo>
                <a:cubicBezTo>
                  <a:pt x="165754" y="223618"/>
                  <a:pt x="167915" y="225816"/>
                  <a:pt x="167915" y="228381"/>
                </a:cubicBezTo>
                <a:cubicBezTo>
                  <a:pt x="167915" y="230579"/>
                  <a:pt x="165754" y="232777"/>
                  <a:pt x="163234" y="232777"/>
                </a:cubicBezTo>
                <a:lnTo>
                  <a:pt x="67820" y="232777"/>
                </a:lnTo>
                <a:cubicBezTo>
                  <a:pt x="65300" y="232777"/>
                  <a:pt x="63500" y="230579"/>
                  <a:pt x="63500" y="228381"/>
                </a:cubicBezTo>
                <a:cubicBezTo>
                  <a:pt x="63500" y="225816"/>
                  <a:pt x="65300" y="223618"/>
                  <a:pt x="67820" y="223618"/>
                </a:cubicBezTo>
                <a:close/>
                <a:moveTo>
                  <a:pt x="120545" y="196631"/>
                </a:moveTo>
                <a:lnTo>
                  <a:pt x="225171" y="196631"/>
                </a:lnTo>
                <a:cubicBezTo>
                  <a:pt x="227679" y="196631"/>
                  <a:pt x="229829" y="198829"/>
                  <a:pt x="229829" y="201027"/>
                </a:cubicBezTo>
                <a:cubicBezTo>
                  <a:pt x="229829" y="203958"/>
                  <a:pt x="227679" y="205790"/>
                  <a:pt x="225171" y="205790"/>
                </a:cubicBezTo>
                <a:lnTo>
                  <a:pt x="120545" y="205790"/>
                </a:lnTo>
                <a:cubicBezTo>
                  <a:pt x="118037" y="205790"/>
                  <a:pt x="115887" y="203958"/>
                  <a:pt x="115887" y="201027"/>
                </a:cubicBezTo>
                <a:cubicBezTo>
                  <a:pt x="115887" y="198829"/>
                  <a:pt x="118037" y="196631"/>
                  <a:pt x="120545" y="196631"/>
                </a:cubicBezTo>
                <a:close/>
                <a:moveTo>
                  <a:pt x="28107" y="196631"/>
                </a:moveTo>
                <a:lnTo>
                  <a:pt x="92183" y="196631"/>
                </a:lnTo>
                <a:cubicBezTo>
                  <a:pt x="94331" y="196631"/>
                  <a:pt x="96479" y="198829"/>
                  <a:pt x="96479" y="201027"/>
                </a:cubicBezTo>
                <a:cubicBezTo>
                  <a:pt x="96479" y="203958"/>
                  <a:pt x="94331" y="205790"/>
                  <a:pt x="92183" y="205790"/>
                </a:cubicBezTo>
                <a:lnTo>
                  <a:pt x="28107" y="205790"/>
                </a:lnTo>
                <a:cubicBezTo>
                  <a:pt x="25602" y="205790"/>
                  <a:pt x="23812" y="203958"/>
                  <a:pt x="23812" y="201027"/>
                </a:cubicBezTo>
                <a:cubicBezTo>
                  <a:pt x="23812" y="198829"/>
                  <a:pt x="25602" y="196631"/>
                  <a:pt x="28107" y="196631"/>
                </a:cubicBezTo>
                <a:close/>
                <a:moveTo>
                  <a:pt x="165014" y="159616"/>
                </a:moveTo>
                <a:cubicBezTo>
                  <a:pt x="167417" y="158531"/>
                  <a:pt x="169820" y="159616"/>
                  <a:pt x="170850" y="162148"/>
                </a:cubicBezTo>
                <a:cubicBezTo>
                  <a:pt x="173252" y="168297"/>
                  <a:pt x="174282" y="175170"/>
                  <a:pt x="174282" y="182042"/>
                </a:cubicBezTo>
                <a:cubicBezTo>
                  <a:pt x="174282" y="184936"/>
                  <a:pt x="172223" y="186745"/>
                  <a:pt x="169820" y="186745"/>
                </a:cubicBezTo>
                <a:cubicBezTo>
                  <a:pt x="167417" y="186745"/>
                  <a:pt x="165357" y="184936"/>
                  <a:pt x="165357" y="182042"/>
                </a:cubicBezTo>
                <a:cubicBezTo>
                  <a:pt x="165357" y="176617"/>
                  <a:pt x="164327" y="170829"/>
                  <a:pt x="162611" y="165404"/>
                </a:cubicBezTo>
                <a:cubicBezTo>
                  <a:pt x="161925" y="162872"/>
                  <a:pt x="162954" y="160340"/>
                  <a:pt x="165014" y="159616"/>
                </a:cubicBezTo>
                <a:close/>
                <a:moveTo>
                  <a:pt x="126553" y="141068"/>
                </a:moveTo>
                <a:cubicBezTo>
                  <a:pt x="134106" y="141068"/>
                  <a:pt x="140940" y="144045"/>
                  <a:pt x="144896" y="148882"/>
                </a:cubicBezTo>
                <a:cubicBezTo>
                  <a:pt x="149212" y="144045"/>
                  <a:pt x="155686" y="141068"/>
                  <a:pt x="163239" y="141068"/>
                </a:cubicBezTo>
                <a:cubicBezTo>
                  <a:pt x="165757" y="141068"/>
                  <a:pt x="167916" y="142929"/>
                  <a:pt x="167916" y="145533"/>
                </a:cubicBezTo>
                <a:cubicBezTo>
                  <a:pt x="167916" y="148510"/>
                  <a:pt x="165757" y="150370"/>
                  <a:pt x="163239" y="150370"/>
                </a:cubicBezTo>
                <a:cubicBezTo>
                  <a:pt x="155686" y="150370"/>
                  <a:pt x="149572" y="154835"/>
                  <a:pt x="149572" y="160044"/>
                </a:cubicBezTo>
                <a:cubicBezTo>
                  <a:pt x="149572" y="162649"/>
                  <a:pt x="147414" y="164509"/>
                  <a:pt x="144896" y="164509"/>
                </a:cubicBezTo>
                <a:cubicBezTo>
                  <a:pt x="142378" y="164509"/>
                  <a:pt x="140580" y="162649"/>
                  <a:pt x="140580" y="160044"/>
                </a:cubicBezTo>
                <a:cubicBezTo>
                  <a:pt x="140580" y="154835"/>
                  <a:pt x="134106" y="150370"/>
                  <a:pt x="126553" y="150370"/>
                </a:cubicBezTo>
                <a:cubicBezTo>
                  <a:pt x="124035" y="150370"/>
                  <a:pt x="122237" y="148510"/>
                  <a:pt x="122237" y="145533"/>
                </a:cubicBezTo>
                <a:cubicBezTo>
                  <a:pt x="122237" y="142929"/>
                  <a:pt x="124035" y="141068"/>
                  <a:pt x="126553" y="141068"/>
                </a:cubicBezTo>
                <a:close/>
                <a:moveTo>
                  <a:pt x="118756" y="126781"/>
                </a:moveTo>
                <a:cubicBezTo>
                  <a:pt x="121290" y="126781"/>
                  <a:pt x="123463" y="128602"/>
                  <a:pt x="123463" y="131516"/>
                </a:cubicBezTo>
                <a:cubicBezTo>
                  <a:pt x="123463" y="134065"/>
                  <a:pt x="121290" y="135886"/>
                  <a:pt x="118756" y="135886"/>
                </a:cubicBezTo>
                <a:cubicBezTo>
                  <a:pt x="92687" y="135886"/>
                  <a:pt x="71325" y="157373"/>
                  <a:pt x="71325" y="183595"/>
                </a:cubicBezTo>
                <a:cubicBezTo>
                  <a:pt x="71325" y="186508"/>
                  <a:pt x="69153" y="188329"/>
                  <a:pt x="66619" y="188329"/>
                </a:cubicBezTo>
                <a:cubicBezTo>
                  <a:pt x="64446" y="188329"/>
                  <a:pt x="61912" y="186508"/>
                  <a:pt x="61912" y="183595"/>
                </a:cubicBezTo>
                <a:cubicBezTo>
                  <a:pt x="61912" y="152274"/>
                  <a:pt x="87618" y="126781"/>
                  <a:pt x="118756" y="126781"/>
                </a:cubicBezTo>
                <a:close/>
                <a:moveTo>
                  <a:pt x="185651" y="118843"/>
                </a:moveTo>
                <a:cubicBezTo>
                  <a:pt x="192844" y="118843"/>
                  <a:pt x="199678" y="121774"/>
                  <a:pt x="203994" y="126537"/>
                </a:cubicBezTo>
                <a:cubicBezTo>
                  <a:pt x="207950" y="121774"/>
                  <a:pt x="214784" y="118843"/>
                  <a:pt x="221977" y="118843"/>
                </a:cubicBezTo>
                <a:cubicBezTo>
                  <a:pt x="224854" y="118843"/>
                  <a:pt x="226653" y="121041"/>
                  <a:pt x="226653" y="123606"/>
                </a:cubicBezTo>
                <a:cubicBezTo>
                  <a:pt x="226653" y="126170"/>
                  <a:pt x="224854" y="128368"/>
                  <a:pt x="221977" y="128368"/>
                </a:cubicBezTo>
                <a:cubicBezTo>
                  <a:pt x="214784" y="128368"/>
                  <a:pt x="208310" y="132398"/>
                  <a:pt x="208310" y="137527"/>
                </a:cubicBezTo>
                <a:cubicBezTo>
                  <a:pt x="208310" y="140092"/>
                  <a:pt x="206511" y="142290"/>
                  <a:pt x="203994" y="142290"/>
                </a:cubicBezTo>
                <a:cubicBezTo>
                  <a:pt x="201476" y="142290"/>
                  <a:pt x="199318" y="140092"/>
                  <a:pt x="199318" y="137527"/>
                </a:cubicBezTo>
                <a:cubicBezTo>
                  <a:pt x="199318" y="132398"/>
                  <a:pt x="192844" y="128368"/>
                  <a:pt x="185651" y="128368"/>
                </a:cubicBezTo>
                <a:cubicBezTo>
                  <a:pt x="183133" y="128368"/>
                  <a:pt x="180975" y="126170"/>
                  <a:pt x="180975" y="123606"/>
                </a:cubicBezTo>
                <a:cubicBezTo>
                  <a:pt x="180975" y="121041"/>
                  <a:pt x="183133" y="118843"/>
                  <a:pt x="185651" y="118843"/>
                </a:cubicBezTo>
                <a:close/>
                <a:moveTo>
                  <a:pt x="9363" y="101734"/>
                </a:moveTo>
                <a:lnTo>
                  <a:pt x="9363" y="279340"/>
                </a:lnTo>
                <a:lnTo>
                  <a:pt x="244875" y="279340"/>
                </a:lnTo>
                <a:lnTo>
                  <a:pt x="244875" y="101734"/>
                </a:lnTo>
                <a:lnTo>
                  <a:pt x="9363" y="101734"/>
                </a:lnTo>
                <a:close/>
                <a:moveTo>
                  <a:pt x="187145" y="53756"/>
                </a:moveTo>
                <a:cubicBezTo>
                  <a:pt x="198272" y="53756"/>
                  <a:pt x="207603" y="62758"/>
                  <a:pt x="207603" y="74279"/>
                </a:cubicBezTo>
                <a:cubicBezTo>
                  <a:pt x="207603" y="78240"/>
                  <a:pt x="206168" y="82560"/>
                  <a:pt x="203655" y="86161"/>
                </a:cubicBezTo>
                <a:cubicBezTo>
                  <a:pt x="202937" y="87241"/>
                  <a:pt x="201502" y="87961"/>
                  <a:pt x="199707" y="87961"/>
                </a:cubicBezTo>
                <a:cubicBezTo>
                  <a:pt x="198989" y="87961"/>
                  <a:pt x="198272" y="87601"/>
                  <a:pt x="197554" y="87241"/>
                </a:cubicBezTo>
                <a:cubicBezTo>
                  <a:pt x="195400" y="85441"/>
                  <a:pt x="195041" y="82920"/>
                  <a:pt x="196477" y="80760"/>
                </a:cubicBezTo>
                <a:cubicBezTo>
                  <a:pt x="197554" y="78960"/>
                  <a:pt x="198272" y="76439"/>
                  <a:pt x="198272" y="74279"/>
                </a:cubicBezTo>
                <a:cubicBezTo>
                  <a:pt x="198272" y="68158"/>
                  <a:pt x="193247" y="62758"/>
                  <a:pt x="187145" y="62758"/>
                </a:cubicBezTo>
                <a:cubicBezTo>
                  <a:pt x="180685" y="62758"/>
                  <a:pt x="176019" y="68158"/>
                  <a:pt x="176019" y="74279"/>
                </a:cubicBezTo>
                <a:cubicBezTo>
                  <a:pt x="176019" y="76439"/>
                  <a:pt x="176378" y="78960"/>
                  <a:pt x="177814" y="80760"/>
                </a:cubicBezTo>
                <a:cubicBezTo>
                  <a:pt x="179249" y="82920"/>
                  <a:pt x="178890" y="85441"/>
                  <a:pt x="176737" y="87241"/>
                </a:cubicBezTo>
                <a:cubicBezTo>
                  <a:pt x="174583" y="88321"/>
                  <a:pt x="172071" y="87961"/>
                  <a:pt x="170276" y="86161"/>
                </a:cubicBezTo>
                <a:cubicBezTo>
                  <a:pt x="167764" y="82560"/>
                  <a:pt x="166687" y="78240"/>
                  <a:pt x="166687" y="74279"/>
                </a:cubicBezTo>
                <a:cubicBezTo>
                  <a:pt x="166687" y="62758"/>
                  <a:pt x="176019" y="53756"/>
                  <a:pt x="187145" y="53756"/>
                </a:cubicBezTo>
                <a:close/>
                <a:moveTo>
                  <a:pt x="114330" y="39790"/>
                </a:moveTo>
                <a:cubicBezTo>
                  <a:pt x="109284" y="39425"/>
                  <a:pt x="104598" y="42707"/>
                  <a:pt x="103517" y="47448"/>
                </a:cubicBezTo>
                <a:cubicBezTo>
                  <a:pt x="103156" y="48907"/>
                  <a:pt x="101714" y="50366"/>
                  <a:pt x="100273" y="50730"/>
                </a:cubicBezTo>
                <a:cubicBezTo>
                  <a:pt x="98470" y="51460"/>
                  <a:pt x="96668" y="50730"/>
                  <a:pt x="95587" y="49636"/>
                </a:cubicBezTo>
                <a:cubicBezTo>
                  <a:pt x="95226" y="48907"/>
                  <a:pt x="94506" y="48542"/>
                  <a:pt x="93424" y="48178"/>
                </a:cubicBezTo>
                <a:lnTo>
                  <a:pt x="93064" y="48178"/>
                </a:lnTo>
                <a:cubicBezTo>
                  <a:pt x="91261" y="48178"/>
                  <a:pt x="89820" y="49636"/>
                  <a:pt x="89459" y="51460"/>
                </a:cubicBezTo>
                <a:cubicBezTo>
                  <a:pt x="89459" y="52189"/>
                  <a:pt x="89459" y="52554"/>
                  <a:pt x="89820" y="53283"/>
                </a:cubicBezTo>
                <a:cubicBezTo>
                  <a:pt x="90541" y="54743"/>
                  <a:pt x="90541" y="56201"/>
                  <a:pt x="89459" y="57660"/>
                </a:cubicBezTo>
                <a:cubicBezTo>
                  <a:pt x="88738" y="58754"/>
                  <a:pt x="87297" y="59484"/>
                  <a:pt x="85855" y="59484"/>
                </a:cubicBezTo>
                <a:cubicBezTo>
                  <a:pt x="83692" y="59848"/>
                  <a:pt x="81890" y="61672"/>
                  <a:pt x="81529" y="64225"/>
                </a:cubicBezTo>
                <a:cubicBezTo>
                  <a:pt x="81169" y="65319"/>
                  <a:pt x="81890" y="66778"/>
                  <a:pt x="82611" y="67872"/>
                </a:cubicBezTo>
                <a:cubicBezTo>
                  <a:pt x="83332" y="68966"/>
                  <a:pt x="84413" y="69330"/>
                  <a:pt x="85855" y="69695"/>
                </a:cubicBezTo>
                <a:lnTo>
                  <a:pt x="127306" y="74071"/>
                </a:lnTo>
                <a:cubicBezTo>
                  <a:pt x="129469" y="74436"/>
                  <a:pt x="131271" y="73707"/>
                  <a:pt x="133074" y="72613"/>
                </a:cubicBezTo>
                <a:cubicBezTo>
                  <a:pt x="134515" y="71154"/>
                  <a:pt x="135597" y="69330"/>
                  <a:pt x="135957" y="67142"/>
                </a:cubicBezTo>
                <a:cubicBezTo>
                  <a:pt x="136318" y="65319"/>
                  <a:pt x="135597" y="63131"/>
                  <a:pt x="134155" y="61672"/>
                </a:cubicBezTo>
                <a:cubicBezTo>
                  <a:pt x="133074" y="59848"/>
                  <a:pt x="131271" y="59119"/>
                  <a:pt x="129109" y="58754"/>
                </a:cubicBezTo>
                <a:cubicBezTo>
                  <a:pt x="128748" y="58754"/>
                  <a:pt x="128027" y="58754"/>
                  <a:pt x="127667" y="58754"/>
                </a:cubicBezTo>
                <a:cubicBezTo>
                  <a:pt x="125865" y="59119"/>
                  <a:pt x="124423" y="58390"/>
                  <a:pt x="123702" y="56931"/>
                </a:cubicBezTo>
                <a:cubicBezTo>
                  <a:pt x="122621" y="55837"/>
                  <a:pt x="122260" y="54378"/>
                  <a:pt x="122621" y="52554"/>
                </a:cubicBezTo>
                <a:cubicBezTo>
                  <a:pt x="122621" y="52189"/>
                  <a:pt x="122981" y="51460"/>
                  <a:pt x="122981" y="51095"/>
                </a:cubicBezTo>
                <a:cubicBezTo>
                  <a:pt x="123702" y="45260"/>
                  <a:pt x="119737" y="40519"/>
                  <a:pt x="114330" y="39790"/>
                </a:cubicBezTo>
                <a:close/>
                <a:moveTo>
                  <a:pt x="115051" y="30672"/>
                </a:moveTo>
                <a:cubicBezTo>
                  <a:pt x="125144" y="31766"/>
                  <a:pt x="132353" y="40154"/>
                  <a:pt x="132353" y="50001"/>
                </a:cubicBezTo>
                <a:cubicBezTo>
                  <a:pt x="135957" y="50730"/>
                  <a:pt x="139201" y="52554"/>
                  <a:pt x="141364" y="55837"/>
                </a:cubicBezTo>
                <a:cubicBezTo>
                  <a:pt x="144248" y="59119"/>
                  <a:pt x="145689" y="63495"/>
                  <a:pt x="144968" y="68236"/>
                </a:cubicBezTo>
                <a:cubicBezTo>
                  <a:pt x="144608" y="72613"/>
                  <a:pt x="142445" y="76624"/>
                  <a:pt x="138841" y="79907"/>
                </a:cubicBezTo>
                <a:cubicBezTo>
                  <a:pt x="135957" y="82095"/>
                  <a:pt x="131992" y="83554"/>
                  <a:pt x="128388" y="83554"/>
                </a:cubicBezTo>
                <a:cubicBezTo>
                  <a:pt x="127667" y="83554"/>
                  <a:pt x="126946" y="83554"/>
                  <a:pt x="126585" y="83554"/>
                </a:cubicBezTo>
                <a:lnTo>
                  <a:pt x="84773" y="78813"/>
                </a:lnTo>
                <a:cubicBezTo>
                  <a:pt x="77204" y="78083"/>
                  <a:pt x="71437" y="70789"/>
                  <a:pt x="72518" y="63131"/>
                </a:cubicBezTo>
                <a:cubicBezTo>
                  <a:pt x="72879" y="58025"/>
                  <a:pt x="76123" y="54013"/>
                  <a:pt x="80448" y="51825"/>
                </a:cubicBezTo>
                <a:cubicBezTo>
                  <a:pt x="80448" y="51460"/>
                  <a:pt x="80448" y="50730"/>
                  <a:pt x="80448" y="50366"/>
                </a:cubicBezTo>
                <a:cubicBezTo>
                  <a:pt x="81169" y="43437"/>
                  <a:pt x="87297" y="38331"/>
                  <a:pt x="94506" y="39060"/>
                </a:cubicBezTo>
                <a:cubicBezTo>
                  <a:pt x="95226" y="39425"/>
                  <a:pt x="96308" y="39425"/>
                  <a:pt x="97029" y="39790"/>
                </a:cubicBezTo>
                <a:cubicBezTo>
                  <a:pt x="100633" y="33590"/>
                  <a:pt x="107842" y="29943"/>
                  <a:pt x="115051" y="30672"/>
                </a:cubicBezTo>
                <a:close/>
                <a:moveTo>
                  <a:pt x="58698" y="9868"/>
                </a:moveTo>
                <a:lnTo>
                  <a:pt x="48975" y="92727"/>
                </a:lnTo>
                <a:lnTo>
                  <a:pt x="249556" y="92727"/>
                </a:lnTo>
                <a:cubicBezTo>
                  <a:pt x="252077" y="92727"/>
                  <a:pt x="254237" y="94528"/>
                  <a:pt x="254237" y="97050"/>
                </a:cubicBezTo>
                <a:lnTo>
                  <a:pt x="254237" y="211612"/>
                </a:lnTo>
                <a:lnTo>
                  <a:pt x="271883" y="213773"/>
                </a:lnTo>
                <a:lnTo>
                  <a:pt x="292769" y="37247"/>
                </a:lnTo>
                <a:lnTo>
                  <a:pt x="58698" y="9868"/>
                </a:lnTo>
                <a:close/>
                <a:moveTo>
                  <a:pt x="55096" y="141"/>
                </a:moveTo>
                <a:lnTo>
                  <a:pt x="298171" y="28961"/>
                </a:lnTo>
                <a:cubicBezTo>
                  <a:pt x="300691" y="29322"/>
                  <a:pt x="302852" y="31483"/>
                  <a:pt x="302132" y="34005"/>
                </a:cubicBezTo>
                <a:lnTo>
                  <a:pt x="280165" y="219537"/>
                </a:lnTo>
                <a:cubicBezTo>
                  <a:pt x="280165" y="220618"/>
                  <a:pt x="279805" y="221699"/>
                  <a:pt x="278725" y="222419"/>
                </a:cubicBezTo>
                <a:cubicBezTo>
                  <a:pt x="277644" y="223140"/>
                  <a:pt x="276924" y="223500"/>
                  <a:pt x="275844" y="223500"/>
                </a:cubicBezTo>
                <a:cubicBezTo>
                  <a:pt x="275844" y="223500"/>
                  <a:pt x="275484" y="223500"/>
                  <a:pt x="275124" y="223500"/>
                </a:cubicBezTo>
                <a:lnTo>
                  <a:pt x="254237" y="220978"/>
                </a:lnTo>
                <a:lnTo>
                  <a:pt x="254237" y="284023"/>
                </a:lnTo>
                <a:cubicBezTo>
                  <a:pt x="254237" y="286184"/>
                  <a:pt x="252077" y="288346"/>
                  <a:pt x="249556" y="288346"/>
                </a:cubicBezTo>
                <a:lnTo>
                  <a:pt x="4681" y="288346"/>
                </a:lnTo>
                <a:cubicBezTo>
                  <a:pt x="2160" y="288346"/>
                  <a:pt x="0" y="286184"/>
                  <a:pt x="0" y="284023"/>
                </a:cubicBezTo>
                <a:lnTo>
                  <a:pt x="0" y="97050"/>
                </a:lnTo>
                <a:cubicBezTo>
                  <a:pt x="0" y="94528"/>
                  <a:pt x="2160" y="92727"/>
                  <a:pt x="4681" y="92727"/>
                </a:cubicBezTo>
                <a:lnTo>
                  <a:pt x="39612" y="92727"/>
                </a:lnTo>
                <a:lnTo>
                  <a:pt x="50055" y="4104"/>
                </a:lnTo>
                <a:cubicBezTo>
                  <a:pt x="50415" y="2663"/>
                  <a:pt x="50775" y="1582"/>
                  <a:pt x="51855" y="862"/>
                </a:cubicBezTo>
                <a:cubicBezTo>
                  <a:pt x="52936" y="141"/>
                  <a:pt x="54016" y="-219"/>
                  <a:pt x="55096" y="141"/>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6" name="Freeform 807">
            <a:extLst>
              <a:ext uri="{FF2B5EF4-FFF2-40B4-BE49-F238E27FC236}">
                <a16:creationId xmlns:a16="http://schemas.microsoft.com/office/drawing/2014/main" id="{6CFB3951-4295-D942-8180-B01A7163CAFA}"/>
              </a:ext>
            </a:extLst>
          </p:cNvPr>
          <p:cNvSpPr>
            <a:spLocks noChangeArrowheads="1"/>
          </p:cNvSpPr>
          <p:nvPr/>
        </p:nvSpPr>
        <p:spPr bwMode="auto">
          <a:xfrm>
            <a:off x="8373241" y="4811116"/>
            <a:ext cx="464716" cy="464716"/>
          </a:xfrm>
          <a:custGeom>
            <a:avLst/>
            <a:gdLst>
              <a:gd name="T0" fmla="*/ 175848 w 302852"/>
              <a:gd name="T1" fmla="*/ 296686 h 302852"/>
              <a:gd name="T2" fmla="*/ 103187 w 302852"/>
              <a:gd name="T3" fmla="*/ 296686 h 302852"/>
              <a:gd name="T4" fmla="*/ 213946 w 302852"/>
              <a:gd name="T5" fmla="*/ 251590 h 302852"/>
              <a:gd name="T6" fmla="*/ 228600 w 302852"/>
              <a:gd name="T7" fmla="*/ 251590 h 302852"/>
              <a:gd name="T8" fmla="*/ 234828 w 302852"/>
              <a:gd name="T9" fmla="*/ 245567 h 302852"/>
              <a:gd name="T10" fmla="*/ 207352 w 302852"/>
              <a:gd name="T11" fmla="*/ 272143 h 302852"/>
              <a:gd name="T12" fmla="*/ 98124 w 302852"/>
              <a:gd name="T13" fmla="*/ 216900 h 302852"/>
              <a:gd name="T14" fmla="*/ 52259 w 302852"/>
              <a:gd name="T15" fmla="*/ 286239 h 302852"/>
              <a:gd name="T16" fmla="*/ 123403 w 302852"/>
              <a:gd name="T17" fmla="*/ 243986 h 302852"/>
              <a:gd name="T18" fmla="*/ 98124 w 302852"/>
              <a:gd name="T19" fmla="*/ 216900 h 302852"/>
              <a:gd name="T20" fmla="*/ 231745 w 302852"/>
              <a:gd name="T21" fmla="*/ 119032 h 302852"/>
              <a:gd name="T22" fmla="*/ 76456 w 302852"/>
              <a:gd name="T23" fmla="*/ 86890 h 302852"/>
              <a:gd name="T24" fmla="*/ 73928 w 302852"/>
              <a:gd name="T25" fmla="*/ 139616 h 302852"/>
              <a:gd name="T26" fmla="*/ 56593 w 302852"/>
              <a:gd name="T27" fmla="*/ 142867 h 302852"/>
              <a:gd name="T28" fmla="*/ 91984 w 302852"/>
              <a:gd name="T29" fmla="*/ 152979 h 302852"/>
              <a:gd name="T30" fmla="*/ 197798 w 302852"/>
              <a:gd name="T31" fmla="*/ 284072 h 302852"/>
              <a:gd name="T32" fmla="*/ 253775 w 302852"/>
              <a:gd name="T33" fmla="*/ 260598 h 302852"/>
              <a:gd name="T34" fmla="*/ 208632 w 302852"/>
              <a:gd name="T35" fmla="*/ 227373 h 302852"/>
              <a:gd name="T36" fmla="*/ 103180 w 302852"/>
              <a:gd name="T37" fmla="*/ 96641 h 302852"/>
              <a:gd name="T38" fmla="*/ 238246 w 302852"/>
              <a:gd name="T39" fmla="*/ 78945 h 302852"/>
              <a:gd name="T40" fmla="*/ 263164 w 302852"/>
              <a:gd name="T41" fmla="*/ 105670 h 302852"/>
              <a:gd name="T42" fmla="*/ 231023 w 302852"/>
              <a:gd name="T43" fmla="*/ 129505 h 302852"/>
              <a:gd name="T44" fmla="*/ 170712 w 302852"/>
              <a:gd name="T45" fmla="*/ 176453 h 302852"/>
              <a:gd name="T46" fmla="*/ 263164 w 302852"/>
              <a:gd name="T47" fmla="*/ 260598 h 302852"/>
              <a:gd name="T48" fmla="*/ 191297 w 302852"/>
              <a:gd name="T49" fmla="*/ 290211 h 302852"/>
              <a:gd name="T50" fmla="*/ 121237 w 302852"/>
              <a:gd name="T51" fmla="*/ 225928 h 302852"/>
              <a:gd name="T52" fmla="*/ 85123 w 302852"/>
              <a:gd name="T53" fmla="*/ 294906 h 302852"/>
              <a:gd name="T54" fmla="*/ 45759 w 302852"/>
              <a:gd name="T55" fmla="*/ 292739 h 302852"/>
              <a:gd name="T56" fmla="*/ 106069 w 302852"/>
              <a:gd name="T57" fmla="*/ 210761 h 302852"/>
              <a:gd name="T58" fmla="*/ 87290 w 302852"/>
              <a:gd name="T59" fmla="*/ 161285 h 302852"/>
              <a:gd name="T60" fmla="*/ 43592 w 302852"/>
              <a:gd name="T61" fmla="*/ 102419 h 302852"/>
              <a:gd name="T62" fmla="*/ 90540 w 302852"/>
              <a:gd name="T63" fmla="*/ 113976 h 302852"/>
              <a:gd name="T64" fmla="*/ 65621 w 302852"/>
              <a:gd name="T65" fmla="*/ 80029 h 302852"/>
              <a:gd name="T66" fmla="*/ 164212 w 302852"/>
              <a:gd name="T67" fmla="*/ 169952 h 302852"/>
              <a:gd name="T68" fmla="*/ 211883 w 302852"/>
              <a:gd name="T69" fmla="*/ 106753 h 302852"/>
              <a:gd name="T70" fmla="*/ 269753 w 302852"/>
              <a:gd name="T71" fmla="*/ 23926 h 302852"/>
              <a:gd name="T72" fmla="*/ 275981 w 302852"/>
              <a:gd name="T73" fmla="*/ 30049 h 302852"/>
              <a:gd name="T74" fmla="*/ 268287 w 302852"/>
              <a:gd name="T75" fmla="*/ 27327 h 302852"/>
              <a:gd name="T76" fmla="*/ 217311 w 302852"/>
              <a:gd name="T77" fmla="*/ 23926 h 302852"/>
              <a:gd name="T78" fmla="*/ 214136 w 302852"/>
              <a:gd name="T79" fmla="*/ 31410 h 302852"/>
              <a:gd name="T80" fmla="*/ 210961 w 302852"/>
              <a:gd name="T81" fmla="*/ 23926 h 302852"/>
              <a:gd name="T82" fmla="*/ 244298 w 302852"/>
              <a:gd name="T83" fmla="*/ 31397 h 302852"/>
              <a:gd name="T84" fmla="*/ 9374 w 302852"/>
              <a:gd name="T85" fmla="*/ 9013 h 302852"/>
              <a:gd name="T86" fmla="*/ 293478 w 302852"/>
              <a:gd name="T87" fmla="*/ 9013 h 302852"/>
              <a:gd name="T88" fmla="*/ 298165 w 302852"/>
              <a:gd name="T89" fmla="*/ 0 h 302852"/>
              <a:gd name="T90" fmla="*/ 302852 w 302852"/>
              <a:gd name="T91" fmla="*/ 298165 h 302852"/>
              <a:gd name="T92" fmla="*/ 267519 w 302852"/>
              <a:gd name="T93" fmla="*/ 298165 h 302852"/>
              <a:gd name="T94" fmla="*/ 293478 w 302852"/>
              <a:gd name="T95" fmla="*/ 55162 h 302852"/>
              <a:gd name="T96" fmla="*/ 25958 w 302852"/>
              <a:gd name="T97" fmla="*/ 293478 h 302852"/>
              <a:gd name="T98" fmla="*/ 4687 w 302852"/>
              <a:gd name="T99" fmla="*/ 302852 h 302852"/>
              <a:gd name="T100" fmla="*/ 0 w 302852"/>
              <a:gd name="T101" fmla="*/ 4326 h 302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2852" h="302852">
                <a:moveTo>
                  <a:pt x="107910" y="292100"/>
                </a:moveTo>
                <a:lnTo>
                  <a:pt x="171125" y="292100"/>
                </a:lnTo>
                <a:cubicBezTo>
                  <a:pt x="173669" y="292100"/>
                  <a:pt x="175848" y="294217"/>
                  <a:pt x="175848" y="296686"/>
                </a:cubicBezTo>
                <a:cubicBezTo>
                  <a:pt x="175848" y="299156"/>
                  <a:pt x="173669" y="301272"/>
                  <a:pt x="171125" y="301272"/>
                </a:cubicBezTo>
                <a:lnTo>
                  <a:pt x="107910" y="301272"/>
                </a:lnTo>
                <a:cubicBezTo>
                  <a:pt x="105367" y="301272"/>
                  <a:pt x="103187" y="299156"/>
                  <a:pt x="103187" y="296686"/>
                </a:cubicBezTo>
                <a:cubicBezTo>
                  <a:pt x="103187" y="294217"/>
                  <a:pt x="105367" y="292100"/>
                  <a:pt x="107910" y="292100"/>
                </a:cubicBezTo>
                <a:close/>
                <a:moveTo>
                  <a:pt x="221273" y="249110"/>
                </a:moveTo>
                <a:cubicBezTo>
                  <a:pt x="218709" y="249110"/>
                  <a:pt x="216144" y="249819"/>
                  <a:pt x="213946" y="251590"/>
                </a:cubicBezTo>
                <a:cubicBezTo>
                  <a:pt x="210283" y="255488"/>
                  <a:pt x="210283" y="261867"/>
                  <a:pt x="213946" y="265410"/>
                </a:cubicBezTo>
                <a:cubicBezTo>
                  <a:pt x="217976" y="269662"/>
                  <a:pt x="224570" y="269662"/>
                  <a:pt x="228600" y="265410"/>
                </a:cubicBezTo>
                <a:cubicBezTo>
                  <a:pt x="232263" y="261867"/>
                  <a:pt x="232263" y="255488"/>
                  <a:pt x="228600" y="251590"/>
                </a:cubicBezTo>
                <a:cubicBezTo>
                  <a:pt x="226768" y="249819"/>
                  <a:pt x="223837" y="249110"/>
                  <a:pt x="221273" y="249110"/>
                </a:cubicBezTo>
                <a:close/>
                <a:moveTo>
                  <a:pt x="221227" y="239986"/>
                </a:moveTo>
                <a:cubicBezTo>
                  <a:pt x="226219" y="239986"/>
                  <a:pt x="231164" y="241846"/>
                  <a:pt x="234828" y="245567"/>
                </a:cubicBezTo>
                <a:cubicBezTo>
                  <a:pt x="242521" y="252654"/>
                  <a:pt x="242521" y="264701"/>
                  <a:pt x="234828" y="272143"/>
                </a:cubicBezTo>
                <a:cubicBezTo>
                  <a:pt x="231164" y="275686"/>
                  <a:pt x="226402" y="277458"/>
                  <a:pt x="221273" y="277458"/>
                </a:cubicBezTo>
                <a:cubicBezTo>
                  <a:pt x="216144" y="277458"/>
                  <a:pt x="211382" y="275686"/>
                  <a:pt x="207352" y="272143"/>
                </a:cubicBezTo>
                <a:cubicBezTo>
                  <a:pt x="200025" y="264701"/>
                  <a:pt x="200025" y="252654"/>
                  <a:pt x="207352" y="245567"/>
                </a:cubicBezTo>
                <a:cubicBezTo>
                  <a:pt x="211199" y="241846"/>
                  <a:pt x="216236" y="239986"/>
                  <a:pt x="221227" y="239986"/>
                </a:cubicBezTo>
                <a:close/>
                <a:moveTo>
                  <a:pt x="98124" y="216900"/>
                </a:moveTo>
                <a:cubicBezTo>
                  <a:pt x="97763" y="216900"/>
                  <a:pt x="97402" y="216900"/>
                  <a:pt x="96679" y="217261"/>
                </a:cubicBezTo>
                <a:lnTo>
                  <a:pt x="52259" y="261681"/>
                </a:lnTo>
                <a:cubicBezTo>
                  <a:pt x="45398" y="268543"/>
                  <a:pt x="45398" y="279377"/>
                  <a:pt x="52259" y="286239"/>
                </a:cubicBezTo>
                <a:lnTo>
                  <a:pt x="54426" y="288406"/>
                </a:lnTo>
                <a:cubicBezTo>
                  <a:pt x="61288" y="295267"/>
                  <a:pt x="72122" y="295267"/>
                  <a:pt x="78984" y="288406"/>
                </a:cubicBezTo>
                <a:lnTo>
                  <a:pt x="123403" y="243986"/>
                </a:lnTo>
                <a:cubicBezTo>
                  <a:pt x="124126" y="242902"/>
                  <a:pt x="124126" y="241819"/>
                  <a:pt x="123403" y="240735"/>
                </a:cubicBezTo>
                <a:lnTo>
                  <a:pt x="99568" y="217261"/>
                </a:lnTo>
                <a:cubicBezTo>
                  <a:pt x="99207" y="216900"/>
                  <a:pt x="98485" y="216900"/>
                  <a:pt x="98124" y="216900"/>
                </a:cubicBezTo>
                <a:close/>
                <a:moveTo>
                  <a:pt x="236079" y="89418"/>
                </a:moveTo>
                <a:lnTo>
                  <a:pt x="221633" y="108920"/>
                </a:lnTo>
                <a:lnTo>
                  <a:pt x="231745" y="119032"/>
                </a:lnTo>
                <a:lnTo>
                  <a:pt x="251247" y="104947"/>
                </a:lnTo>
                <a:lnTo>
                  <a:pt x="236079" y="89418"/>
                </a:lnTo>
                <a:close/>
                <a:moveTo>
                  <a:pt x="76456" y="86890"/>
                </a:moveTo>
                <a:lnTo>
                  <a:pt x="98846" y="109281"/>
                </a:lnTo>
                <a:cubicBezTo>
                  <a:pt x="99929" y="110364"/>
                  <a:pt x="100291" y="112170"/>
                  <a:pt x="100291" y="113615"/>
                </a:cubicBezTo>
                <a:cubicBezTo>
                  <a:pt x="96679" y="126616"/>
                  <a:pt x="86929" y="136727"/>
                  <a:pt x="73928" y="139616"/>
                </a:cubicBezTo>
                <a:cubicBezTo>
                  <a:pt x="72483" y="140339"/>
                  <a:pt x="71038" y="139616"/>
                  <a:pt x="69594" y="138533"/>
                </a:cubicBezTo>
                <a:lnTo>
                  <a:pt x="47203" y="116143"/>
                </a:lnTo>
                <a:cubicBezTo>
                  <a:pt x="46481" y="125893"/>
                  <a:pt x="49731" y="136005"/>
                  <a:pt x="56593" y="142867"/>
                </a:cubicBezTo>
                <a:cubicBezTo>
                  <a:pt x="64899" y="151173"/>
                  <a:pt x="76456" y="154423"/>
                  <a:pt x="88012" y="151534"/>
                </a:cubicBezTo>
                <a:cubicBezTo>
                  <a:pt x="88373" y="151534"/>
                  <a:pt x="88373" y="151534"/>
                  <a:pt x="88734" y="151534"/>
                </a:cubicBezTo>
                <a:cubicBezTo>
                  <a:pt x="90179" y="151534"/>
                  <a:pt x="91262" y="152256"/>
                  <a:pt x="91984" y="152979"/>
                </a:cubicBezTo>
                <a:lnTo>
                  <a:pt x="187686" y="248680"/>
                </a:lnTo>
                <a:cubicBezTo>
                  <a:pt x="188769" y="249764"/>
                  <a:pt x="189130" y="251208"/>
                  <a:pt x="189130" y="252653"/>
                </a:cubicBezTo>
                <a:cubicBezTo>
                  <a:pt x="186241" y="263848"/>
                  <a:pt x="189492" y="275766"/>
                  <a:pt x="197798" y="284072"/>
                </a:cubicBezTo>
                <a:cubicBezTo>
                  <a:pt x="203938" y="290211"/>
                  <a:pt x="212244" y="293462"/>
                  <a:pt x="220911" y="293462"/>
                </a:cubicBezTo>
                <a:cubicBezTo>
                  <a:pt x="229939" y="293462"/>
                  <a:pt x="237884" y="290211"/>
                  <a:pt x="244024" y="284072"/>
                </a:cubicBezTo>
                <a:cubicBezTo>
                  <a:pt x="250524" y="277571"/>
                  <a:pt x="253775" y="269265"/>
                  <a:pt x="253775" y="260598"/>
                </a:cubicBezTo>
                <a:cubicBezTo>
                  <a:pt x="253775" y="251570"/>
                  <a:pt x="250524" y="243625"/>
                  <a:pt x="244024" y="237124"/>
                </a:cubicBezTo>
                <a:cubicBezTo>
                  <a:pt x="236079" y="229179"/>
                  <a:pt x="224522" y="225928"/>
                  <a:pt x="213327" y="228817"/>
                </a:cubicBezTo>
                <a:cubicBezTo>
                  <a:pt x="211521" y="229179"/>
                  <a:pt x="210077" y="228817"/>
                  <a:pt x="208632" y="227373"/>
                </a:cubicBezTo>
                <a:lnTo>
                  <a:pt x="113292" y="131671"/>
                </a:lnTo>
                <a:cubicBezTo>
                  <a:pt x="112208" y="130588"/>
                  <a:pt x="111486" y="129144"/>
                  <a:pt x="112208" y="127338"/>
                </a:cubicBezTo>
                <a:cubicBezTo>
                  <a:pt x="114736" y="116143"/>
                  <a:pt x="111486" y="104586"/>
                  <a:pt x="103180" y="96641"/>
                </a:cubicBezTo>
                <a:cubicBezTo>
                  <a:pt x="96318" y="89418"/>
                  <a:pt x="86567" y="85807"/>
                  <a:pt x="76456" y="86890"/>
                </a:cubicBezTo>
                <a:close/>
                <a:moveTo>
                  <a:pt x="234634" y="77501"/>
                </a:moveTo>
                <a:cubicBezTo>
                  <a:pt x="236079" y="77501"/>
                  <a:pt x="237523" y="77862"/>
                  <a:pt x="238246" y="78945"/>
                </a:cubicBezTo>
                <a:lnTo>
                  <a:pt x="250163" y="90502"/>
                </a:lnTo>
                <a:lnTo>
                  <a:pt x="261720" y="102058"/>
                </a:lnTo>
                <a:cubicBezTo>
                  <a:pt x="262803" y="103142"/>
                  <a:pt x="263164" y="104225"/>
                  <a:pt x="263164" y="105670"/>
                </a:cubicBezTo>
                <a:cubicBezTo>
                  <a:pt x="262803" y="107114"/>
                  <a:pt x="262081" y="108559"/>
                  <a:pt x="260997" y="109281"/>
                </a:cubicBezTo>
                <a:lnTo>
                  <a:pt x="233912" y="128782"/>
                </a:lnTo>
                <a:cubicBezTo>
                  <a:pt x="232829" y="129505"/>
                  <a:pt x="232106" y="129505"/>
                  <a:pt x="231023" y="129505"/>
                </a:cubicBezTo>
                <a:cubicBezTo>
                  <a:pt x="229939" y="129505"/>
                  <a:pt x="228856" y="129144"/>
                  <a:pt x="227773" y="128421"/>
                </a:cubicBezTo>
                <a:lnTo>
                  <a:pt x="223439" y="123726"/>
                </a:lnTo>
                <a:lnTo>
                  <a:pt x="170712" y="176453"/>
                </a:lnTo>
                <a:lnTo>
                  <a:pt x="213688" y="219067"/>
                </a:lnTo>
                <a:cubicBezTo>
                  <a:pt x="227050" y="216900"/>
                  <a:pt x="241135" y="220872"/>
                  <a:pt x="250885" y="230623"/>
                </a:cubicBezTo>
                <a:cubicBezTo>
                  <a:pt x="258830" y="238930"/>
                  <a:pt x="263164" y="249403"/>
                  <a:pt x="263164" y="260598"/>
                </a:cubicBezTo>
                <a:cubicBezTo>
                  <a:pt x="263164" y="271793"/>
                  <a:pt x="258830" y="282627"/>
                  <a:pt x="250885" y="290211"/>
                </a:cubicBezTo>
                <a:cubicBezTo>
                  <a:pt x="242579" y="298517"/>
                  <a:pt x="232467" y="302851"/>
                  <a:pt x="220911" y="302851"/>
                </a:cubicBezTo>
                <a:cubicBezTo>
                  <a:pt x="209716" y="302851"/>
                  <a:pt x="198881" y="298517"/>
                  <a:pt x="191297" y="290211"/>
                </a:cubicBezTo>
                <a:cubicBezTo>
                  <a:pt x="181547" y="280461"/>
                  <a:pt x="176852" y="266737"/>
                  <a:pt x="179380" y="253375"/>
                </a:cubicBezTo>
                <a:lnTo>
                  <a:pt x="136766" y="210399"/>
                </a:lnTo>
                <a:lnTo>
                  <a:pt x="121237" y="225928"/>
                </a:lnTo>
                <a:lnTo>
                  <a:pt x="129904" y="234596"/>
                </a:lnTo>
                <a:cubicBezTo>
                  <a:pt x="134238" y="238930"/>
                  <a:pt x="134238" y="246153"/>
                  <a:pt x="129904" y="250486"/>
                </a:cubicBezTo>
                <a:lnTo>
                  <a:pt x="85123" y="294906"/>
                </a:lnTo>
                <a:cubicBezTo>
                  <a:pt x="80067" y="299962"/>
                  <a:pt x="73566" y="302490"/>
                  <a:pt x="66705" y="302490"/>
                </a:cubicBezTo>
                <a:cubicBezTo>
                  <a:pt x="59843" y="302490"/>
                  <a:pt x="53343" y="299962"/>
                  <a:pt x="47926" y="294906"/>
                </a:cubicBezTo>
                <a:lnTo>
                  <a:pt x="45759" y="292739"/>
                </a:lnTo>
                <a:cubicBezTo>
                  <a:pt x="35647" y="282266"/>
                  <a:pt x="35647" y="265654"/>
                  <a:pt x="45759" y="255181"/>
                </a:cubicBezTo>
                <a:lnTo>
                  <a:pt x="90179" y="210761"/>
                </a:lnTo>
                <a:cubicBezTo>
                  <a:pt x="94512" y="206427"/>
                  <a:pt x="101735" y="206427"/>
                  <a:pt x="106069" y="210761"/>
                </a:cubicBezTo>
                <a:lnTo>
                  <a:pt x="114736" y="219428"/>
                </a:lnTo>
                <a:lnTo>
                  <a:pt x="130265" y="203899"/>
                </a:lnTo>
                <a:lnTo>
                  <a:pt x="87290" y="161285"/>
                </a:lnTo>
                <a:cubicBezTo>
                  <a:pt x="73928" y="163813"/>
                  <a:pt x="60204" y="159479"/>
                  <a:pt x="50454" y="149367"/>
                </a:cubicBezTo>
                <a:cubicBezTo>
                  <a:pt x="38897" y="138172"/>
                  <a:pt x="34925" y="120837"/>
                  <a:pt x="40342" y="105670"/>
                </a:cubicBezTo>
                <a:cubicBezTo>
                  <a:pt x="41064" y="104225"/>
                  <a:pt x="42147" y="102780"/>
                  <a:pt x="43592" y="102419"/>
                </a:cubicBezTo>
                <a:cubicBezTo>
                  <a:pt x="45037" y="102058"/>
                  <a:pt x="46842" y="102419"/>
                  <a:pt x="47926" y="103864"/>
                </a:cubicBezTo>
                <a:lnTo>
                  <a:pt x="74289" y="129866"/>
                </a:lnTo>
                <a:cubicBezTo>
                  <a:pt x="81511" y="127338"/>
                  <a:pt x="87651" y="121560"/>
                  <a:pt x="90540" y="113976"/>
                </a:cubicBezTo>
                <a:lnTo>
                  <a:pt x="64177" y="87613"/>
                </a:lnTo>
                <a:cubicBezTo>
                  <a:pt x="63093" y="86529"/>
                  <a:pt x="62732" y="84724"/>
                  <a:pt x="62732" y="83279"/>
                </a:cubicBezTo>
                <a:cubicBezTo>
                  <a:pt x="63093" y="81834"/>
                  <a:pt x="64177" y="80390"/>
                  <a:pt x="65621" y="80029"/>
                </a:cubicBezTo>
                <a:cubicBezTo>
                  <a:pt x="81150" y="74612"/>
                  <a:pt x="98485" y="78584"/>
                  <a:pt x="110041" y="89780"/>
                </a:cubicBezTo>
                <a:cubicBezTo>
                  <a:pt x="119792" y="99530"/>
                  <a:pt x="123765" y="113253"/>
                  <a:pt x="121598" y="126977"/>
                </a:cubicBezTo>
                <a:lnTo>
                  <a:pt x="164212" y="169952"/>
                </a:lnTo>
                <a:lnTo>
                  <a:pt x="216939" y="117226"/>
                </a:lnTo>
                <a:lnTo>
                  <a:pt x="212244" y="112892"/>
                </a:lnTo>
                <a:cubicBezTo>
                  <a:pt x="210799" y="111087"/>
                  <a:pt x="210799" y="108920"/>
                  <a:pt x="211883" y="106753"/>
                </a:cubicBezTo>
                <a:lnTo>
                  <a:pt x="231745" y="79668"/>
                </a:lnTo>
                <a:cubicBezTo>
                  <a:pt x="232467" y="78584"/>
                  <a:pt x="233551" y="77862"/>
                  <a:pt x="234634" y="77501"/>
                </a:cubicBezTo>
                <a:close/>
                <a:moveTo>
                  <a:pt x="269753" y="23926"/>
                </a:moveTo>
                <a:cubicBezTo>
                  <a:pt x="271218" y="22225"/>
                  <a:pt x="274149" y="22225"/>
                  <a:pt x="275981" y="23926"/>
                </a:cubicBezTo>
                <a:cubicBezTo>
                  <a:pt x="277080" y="24606"/>
                  <a:pt x="277446" y="25967"/>
                  <a:pt x="277446" y="27327"/>
                </a:cubicBezTo>
                <a:cubicBezTo>
                  <a:pt x="277446" y="28008"/>
                  <a:pt x="277080" y="29369"/>
                  <a:pt x="275981" y="30049"/>
                </a:cubicBezTo>
                <a:cubicBezTo>
                  <a:pt x="275248" y="31069"/>
                  <a:pt x="274149" y="31410"/>
                  <a:pt x="273050" y="31410"/>
                </a:cubicBezTo>
                <a:cubicBezTo>
                  <a:pt x="271584" y="31410"/>
                  <a:pt x="270485" y="31069"/>
                  <a:pt x="269753" y="30049"/>
                </a:cubicBezTo>
                <a:cubicBezTo>
                  <a:pt x="268654" y="29369"/>
                  <a:pt x="268287" y="28008"/>
                  <a:pt x="268287" y="27327"/>
                </a:cubicBezTo>
                <a:cubicBezTo>
                  <a:pt x="268287" y="25967"/>
                  <a:pt x="268654" y="24606"/>
                  <a:pt x="269753" y="23926"/>
                </a:cubicBezTo>
                <a:close/>
                <a:moveTo>
                  <a:pt x="210961" y="23926"/>
                </a:moveTo>
                <a:cubicBezTo>
                  <a:pt x="212725" y="22225"/>
                  <a:pt x="215547" y="22225"/>
                  <a:pt x="217311" y="23926"/>
                </a:cubicBezTo>
                <a:cubicBezTo>
                  <a:pt x="218370" y="24606"/>
                  <a:pt x="218722" y="25967"/>
                  <a:pt x="218722" y="27327"/>
                </a:cubicBezTo>
                <a:cubicBezTo>
                  <a:pt x="218722" y="28008"/>
                  <a:pt x="218370" y="29369"/>
                  <a:pt x="217311" y="30049"/>
                </a:cubicBezTo>
                <a:cubicBezTo>
                  <a:pt x="216606" y="31069"/>
                  <a:pt x="215195" y="31410"/>
                  <a:pt x="214136" y="31410"/>
                </a:cubicBezTo>
                <a:cubicBezTo>
                  <a:pt x="212725" y="31410"/>
                  <a:pt x="211667" y="31069"/>
                  <a:pt x="210961" y="30049"/>
                </a:cubicBezTo>
                <a:cubicBezTo>
                  <a:pt x="210256" y="29369"/>
                  <a:pt x="209550" y="28008"/>
                  <a:pt x="209550" y="27327"/>
                </a:cubicBezTo>
                <a:cubicBezTo>
                  <a:pt x="209550" y="25967"/>
                  <a:pt x="210256" y="24606"/>
                  <a:pt x="210961" y="23926"/>
                </a:cubicBezTo>
                <a:close/>
                <a:moveTo>
                  <a:pt x="244298" y="22225"/>
                </a:moveTo>
                <a:cubicBezTo>
                  <a:pt x="246768" y="22225"/>
                  <a:pt x="248884" y="24341"/>
                  <a:pt x="248884" y="27164"/>
                </a:cubicBezTo>
                <a:cubicBezTo>
                  <a:pt x="248884" y="29280"/>
                  <a:pt x="246768" y="31397"/>
                  <a:pt x="244298" y="31397"/>
                </a:cubicBezTo>
                <a:cubicBezTo>
                  <a:pt x="241829" y="31397"/>
                  <a:pt x="239712" y="29280"/>
                  <a:pt x="239712" y="27164"/>
                </a:cubicBezTo>
                <a:cubicBezTo>
                  <a:pt x="239712" y="24341"/>
                  <a:pt x="241829" y="22225"/>
                  <a:pt x="244298" y="22225"/>
                </a:cubicBezTo>
                <a:close/>
                <a:moveTo>
                  <a:pt x="9374" y="9013"/>
                </a:moveTo>
                <a:lnTo>
                  <a:pt x="9374" y="45788"/>
                </a:lnTo>
                <a:lnTo>
                  <a:pt x="293478" y="45788"/>
                </a:lnTo>
                <a:lnTo>
                  <a:pt x="293478" y="9013"/>
                </a:lnTo>
                <a:lnTo>
                  <a:pt x="9374" y="9013"/>
                </a:lnTo>
                <a:close/>
                <a:moveTo>
                  <a:pt x="4687" y="0"/>
                </a:moveTo>
                <a:lnTo>
                  <a:pt x="298165" y="0"/>
                </a:lnTo>
                <a:cubicBezTo>
                  <a:pt x="300688" y="0"/>
                  <a:pt x="302852" y="1802"/>
                  <a:pt x="302852" y="4326"/>
                </a:cubicBezTo>
                <a:lnTo>
                  <a:pt x="302852" y="50475"/>
                </a:lnTo>
                <a:lnTo>
                  <a:pt x="302852" y="298165"/>
                </a:lnTo>
                <a:cubicBezTo>
                  <a:pt x="302852" y="300688"/>
                  <a:pt x="300688" y="302852"/>
                  <a:pt x="298165" y="302852"/>
                </a:cubicBezTo>
                <a:lnTo>
                  <a:pt x="272206" y="302852"/>
                </a:lnTo>
                <a:cubicBezTo>
                  <a:pt x="269682" y="302852"/>
                  <a:pt x="267519" y="300688"/>
                  <a:pt x="267519" y="298165"/>
                </a:cubicBezTo>
                <a:cubicBezTo>
                  <a:pt x="267519" y="295641"/>
                  <a:pt x="269682" y="293478"/>
                  <a:pt x="272206" y="293478"/>
                </a:cubicBezTo>
                <a:lnTo>
                  <a:pt x="293478" y="293478"/>
                </a:lnTo>
                <a:lnTo>
                  <a:pt x="293478" y="55162"/>
                </a:lnTo>
                <a:lnTo>
                  <a:pt x="9374" y="55162"/>
                </a:lnTo>
                <a:lnTo>
                  <a:pt x="9374" y="293478"/>
                </a:lnTo>
                <a:lnTo>
                  <a:pt x="25958" y="293478"/>
                </a:lnTo>
                <a:cubicBezTo>
                  <a:pt x="28482" y="293478"/>
                  <a:pt x="30645" y="295641"/>
                  <a:pt x="30645" y="298165"/>
                </a:cubicBezTo>
                <a:cubicBezTo>
                  <a:pt x="30645" y="300688"/>
                  <a:pt x="28482" y="302852"/>
                  <a:pt x="25958" y="302852"/>
                </a:cubicBezTo>
                <a:lnTo>
                  <a:pt x="4687" y="302852"/>
                </a:lnTo>
                <a:cubicBezTo>
                  <a:pt x="2163" y="302852"/>
                  <a:pt x="0" y="300688"/>
                  <a:pt x="0" y="298165"/>
                </a:cubicBezTo>
                <a:lnTo>
                  <a:pt x="0" y="50475"/>
                </a:lnTo>
                <a:lnTo>
                  <a:pt x="0" y="4326"/>
                </a:lnTo>
                <a:cubicBezTo>
                  <a:pt x="0" y="1802"/>
                  <a:pt x="2163" y="0"/>
                  <a:pt x="4687"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8" name="Freeform 804">
            <a:extLst>
              <a:ext uri="{FF2B5EF4-FFF2-40B4-BE49-F238E27FC236}">
                <a16:creationId xmlns:a16="http://schemas.microsoft.com/office/drawing/2014/main" id="{9D14B870-BCBB-E543-BD4D-26414798C3E9}"/>
              </a:ext>
            </a:extLst>
          </p:cNvPr>
          <p:cNvSpPr>
            <a:spLocks noChangeArrowheads="1"/>
          </p:cNvSpPr>
          <p:nvPr/>
        </p:nvSpPr>
        <p:spPr bwMode="auto">
          <a:xfrm>
            <a:off x="9432075" y="1908088"/>
            <a:ext cx="464717" cy="464716"/>
          </a:xfrm>
          <a:custGeom>
            <a:avLst/>
            <a:gdLst>
              <a:gd name="T0" fmla="*/ 252053 w 302853"/>
              <a:gd name="T1" fmla="*/ 275882 h 302851"/>
              <a:gd name="T2" fmla="*/ 225425 w 302853"/>
              <a:gd name="T3" fmla="*/ 275882 h 302851"/>
              <a:gd name="T4" fmla="*/ 242697 w 302853"/>
              <a:gd name="T5" fmla="*/ 258377 h 302851"/>
              <a:gd name="T6" fmla="*/ 210557 w 302853"/>
              <a:gd name="T7" fmla="*/ 263187 h 302851"/>
              <a:gd name="T8" fmla="*/ 205906 w 302853"/>
              <a:gd name="T9" fmla="*/ 228600 h 302851"/>
              <a:gd name="T10" fmla="*/ 250267 w 302853"/>
              <a:gd name="T11" fmla="*/ 236526 h 302851"/>
              <a:gd name="T12" fmla="*/ 204117 w 302853"/>
              <a:gd name="T13" fmla="*/ 278680 h 302851"/>
              <a:gd name="T14" fmla="*/ 205906 w 302853"/>
              <a:gd name="T15" fmla="*/ 228600 h 302851"/>
              <a:gd name="T16" fmla="*/ 90123 w 302853"/>
              <a:gd name="T17" fmla="*/ 222271 h 302851"/>
              <a:gd name="T18" fmla="*/ 63500 w 302853"/>
              <a:gd name="T19" fmla="*/ 222271 h 302851"/>
              <a:gd name="T20" fmla="*/ 81006 w 302853"/>
              <a:gd name="T21" fmla="*/ 204766 h 302851"/>
              <a:gd name="T22" fmla="*/ 48632 w 302853"/>
              <a:gd name="T23" fmla="*/ 209212 h 302851"/>
              <a:gd name="T24" fmla="*/ 129407 w 302853"/>
              <a:gd name="T25" fmla="*/ 178468 h 302851"/>
              <a:gd name="T26" fmla="*/ 168480 w 302853"/>
              <a:gd name="T27" fmla="*/ 228727 h 302851"/>
              <a:gd name="T28" fmla="*/ 129407 w 302853"/>
              <a:gd name="T29" fmla="*/ 178468 h 302851"/>
              <a:gd name="T30" fmla="*/ 89415 w 302853"/>
              <a:gd name="T31" fmla="*/ 177508 h 302851"/>
              <a:gd name="T32" fmla="*/ 44339 w 302853"/>
              <a:gd name="T33" fmla="*/ 225065 h 302851"/>
              <a:gd name="T34" fmla="*/ 39688 w 302853"/>
              <a:gd name="T35" fmla="*/ 179309 h 302851"/>
              <a:gd name="T36" fmla="*/ 275863 w 302853"/>
              <a:gd name="T37" fmla="*/ 158668 h 302851"/>
              <a:gd name="T38" fmla="*/ 132930 w 302853"/>
              <a:gd name="T39" fmla="*/ 301265 h 302851"/>
              <a:gd name="T40" fmla="*/ 266817 w 302853"/>
              <a:gd name="T41" fmla="*/ 292263 h 302851"/>
              <a:gd name="T42" fmla="*/ 8962 w 302853"/>
              <a:gd name="T43" fmla="*/ 145926 h 302851"/>
              <a:gd name="T44" fmla="*/ 92843 w 302853"/>
              <a:gd name="T45" fmla="*/ 293811 h 302851"/>
              <a:gd name="T46" fmla="*/ 120445 w 302853"/>
              <a:gd name="T47" fmla="*/ 173768 h 302851"/>
              <a:gd name="T48" fmla="*/ 8962 w 302853"/>
              <a:gd name="T49" fmla="*/ 136525 h 302851"/>
              <a:gd name="T50" fmla="*/ 129407 w 302853"/>
              <a:gd name="T51" fmla="*/ 169067 h 302851"/>
              <a:gd name="T52" fmla="*/ 177442 w 302853"/>
              <a:gd name="T53" fmla="*/ 228727 h 302851"/>
              <a:gd name="T54" fmla="*/ 92843 w 302853"/>
              <a:gd name="T55" fmla="*/ 302851 h 302851"/>
              <a:gd name="T56" fmla="*/ 0 w 302853"/>
              <a:gd name="T57" fmla="*/ 145926 h 302851"/>
              <a:gd name="T58" fmla="*/ 229823 w 302853"/>
              <a:gd name="T59" fmla="*/ 98403 h 302851"/>
              <a:gd name="T60" fmla="*/ 207941 w 302853"/>
              <a:gd name="T61" fmla="*/ 120286 h 302851"/>
              <a:gd name="T62" fmla="*/ 220341 w 302853"/>
              <a:gd name="T63" fmla="*/ 111168 h 302851"/>
              <a:gd name="T64" fmla="*/ 187101 w 302853"/>
              <a:gd name="T65" fmla="*/ 79217 h 302851"/>
              <a:gd name="T66" fmla="*/ 187101 w 302853"/>
              <a:gd name="T67" fmla="*/ 79217 h 302851"/>
              <a:gd name="T68" fmla="*/ 227527 w 302853"/>
              <a:gd name="T69" fmla="*/ 72732 h 302851"/>
              <a:gd name="T70" fmla="*/ 182451 w 302853"/>
              <a:gd name="T71" fmla="*/ 120290 h 302851"/>
              <a:gd name="T72" fmla="*/ 177800 w 302853"/>
              <a:gd name="T73" fmla="*/ 74533 h 302851"/>
              <a:gd name="T74" fmla="*/ 159820 w 302853"/>
              <a:gd name="T75" fmla="*/ 136372 h 302851"/>
              <a:gd name="T76" fmla="*/ 159820 w 302853"/>
              <a:gd name="T77" fmla="*/ 55357 h 302851"/>
              <a:gd name="T78" fmla="*/ 302853 w 302853"/>
              <a:gd name="T79" fmla="*/ 50697 h 302851"/>
              <a:gd name="T80" fmla="*/ 155136 w 302853"/>
              <a:gd name="T81" fmla="*/ 145692 h 302851"/>
              <a:gd name="T82" fmla="*/ 155136 w 302853"/>
              <a:gd name="T83" fmla="*/ 46037 h 302851"/>
              <a:gd name="T84" fmla="*/ 97688 w 302853"/>
              <a:gd name="T85" fmla="*/ 45975 h 302851"/>
              <a:gd name="T86" fmla="*/ 102017 w 302853"/>
              <a:gd name="T87" fmla="*/ 0 h 302851"/>
              <a:gd name="T88" fmla="*/ 275864 w 302853"/>
              <a:gd name="T89" fmla="*/ 32326 h 302851"/>
              <a:gd name="T90" fmla="*/ 266847 w 302853"/>
              <a:gd name="T91" fmla="*/ 8979 h 302851"/>
              <a:gd name="T92" fmla="*/ 102017 w 302853"/>
              <a:gd name="T93" fmla="*/ 55314 h 302851"/>
              <a:gd name="T94" fmla="*/ 55489 w 302853"/>
              <a:gd name="T95" fmla="*/ 128228 h 302851"/>
              <a:gd name="T96" fmla="*/ 51161 w 302853"/>
              <a:gd name="T97" fmla="*/ 50644 h 302851"/>
              <a:gd name="T98" fmla="*/ 52603 w 302853"/>
              <a:gd name="T99" fmla="*/ 47771 h 302851"/>
              <a:gd name="T100" fmla="*/ 100574 w 302853"/>
              <a:gd name="T101" fmla="*/ 359 h 302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2853" h="302851">
                <a:moveTo>
                  <a:pt x="247375" y="254000"/>
                </a:moveTo>
                <a:cubicBezTo>
                  <a:pt x="249894" y="254000"/>
                  <a:pt x="252053" y="255824"/>
                  <a:pt x="252053" y="258377"/>
                </a:cubicBezTo>
                <a:lnTo>
                  <a:pt x="252053" y="275882"/>
                </a:lnTo>
                <a:cubicBezTo>
                  <a:pt x="252053" y="278434"/>
                  <a:pt x="249894" y="280623"/>
                  <a:pt x="247375" y="280623"/>
                </a:cubicBezTo>
                <a:lnTo>
                  <a:pt x="230103" y="280623"/>
                </a:lnTo>
                <a:cubicBezTo>
                  <a:pt x="227584" y="280623"/>
                  <a:pt x="225425" y="278434"/>
                  <a:pt x="225425" y="275882"/>
                </a:cubicBezTo>
                <a:cubicBezTo>
                  <a:pt x="225425" y="273329"/>
                  <a:pt x="227584" y="271141"/>
                  <a:pt x="230103" y="271141"/>
                </a:cubicBezTo>
                <a:lnTo>
                  <a:pt x="242697" y="271141"/>
                </a:lnTo>
                <a:lnTo>
                  <a:pt x="242697" y="258377"/>
                </a:lnTo>
                <a:cubicBezTo>
                  <a:pt x="242697" y="255824"/>
                  <a:pt x="244856" y="254000"/>
                  <a:pt x="247375" y="254000"/>
                </a:cubicBezTo>
                <a:close/>
                <a:moveTo>
                  <a:pt x="210557" y="237607"/>
                </a:moveTo>
                <a:lnTo>
                  <a:pt x="210557" y="263187"/>
                </a:lnTo>
                <a:lnTo>
                  <a:pt x="235957" y="237607"/>
                </a:lnTo>
                <a:lnTo>
                  <a:pt x="210557" y="237607"/>
                </a:lnTo>
                <a:close/>
                <a:moveTo>
                  <a:pt x="205906" y="228600"/>
                </a:moveTo>
                <a:lnTo>
                  <a:pt x="247047" y="228600"/>
                </a:lnTo>
                <a:cubicBezTo>
                  <a:pt x="248836" y="228600"/>
                  <a:pt x="250267" y="229681"/>
                  <a:pt x="250982" y="231122"/>
                </a:cubicBezTo>
                <a:cubicBezTo>
                  <a:pt x="252055" y="233284"/>
                  <a:pt x="251698" y="235085"/>
                  <a:pt x="250267" y="236526"/>
                </a:cubicBezTo>
                <a:lnTo>
                  <a:pt x="209483" y="277599"/>
                </a:lnTo>
                <a:cubicBezTo>
                  <a:pt x="208410" y="278319"/>
                  <a:pt x="207337" y="279040"/>
                  <a:pt x="205906" y="279040"/>
                </a:cubicBezTo>
                <a:cubicBezTo>
                  <a:pt x="205548" y="279040"/>
                  <a:pt x="204833" y="279040"/>
                  <a:pt x="204117" y="278680"/>
                </a:cubicBezTo>
                <a:cubicBezTo>
                  <a:pt x="202686" y="277959"/>
                  <a:pt x="201613" y="276518"/>
                  <a:pt x="201613" y="274356"/>
                </a:cubicBezTo>
                <a:lnTo>
                  <a:pt x="201613" y="233284"/>
                </a:lnTo>
                <a:cubicBezTo>
                  <a:pt x="201613" y="230762"/>
                  <a:pt x="203402" y="228600"/>
                  <a:pt x="205906" y="228600"/>
                </a:cubicBezTo>
                <a:close/>
                <a:moveTo>
                  <a:pt x="85747" y="200025"/>
                </a:moveTo>
                <a:cubicBezTo>
                  <a:pt x="88300" y="200025"/>
                  <a:pt x="90123" y="201849"/>
                  <a:pt x="90123" y="204766"/>
                </a:cubicBezTo>
                <a:lnTo>
                  <a:pt x="90123" y="222271"/>
                </a:lnTo>
                <a:cubicBezTo>
                  <a:pt x="90123" y="224824"/>
                  <a:pt x="88300" y="226648"/>
                  <a:pt x="85747" y="226648"/>
                </a:cubicBezTo>
                <a:lnTo>
                  <a:pt x="68241" y="226648"/>
                </a:lnTo>
                <a:cubicBezTo>
                  <a:pt x="65688" y="226648"/>
                  <a:pt x="63500" y="224824"/>
                  <a:pt x="63500" y="222271"/>
                </a:cubicBezTo>
                <a:cubicBezTo>
                  <a:pt x="63500" y="219718"/>
                  <a:pt x="65688" y="217530"/>
                  <a:pt x="68241" y="217530"/>
                </a:cubicBezTo>
                <a:lnTo>
                  <a:pt x="81006" y="217530"/>
                </a:lnTo>
                <a:lnTo>
                  <a:pt x="81006" y="204766"/>
                </a:lnTo>
                <a:cubicBezTo>
                  <a:pt x="81006" y="201849"/>
                  <a:pt x="83194" y="200025"/>
                  <a:pt x="85747" y="200025"/>
                </a:cubicBezTo>
                <a:close/>
                <a:moveTo>
                  <a:pt x="48632" y="183632"/>
                </a:moveTo>
                <a:lnTo>
                  <a:pt x="48632" y="209212"/>
                </a:lnTo>
                <a:lnTo>
                  <a:pt x="74032" y="183632"/>
                </a:lnTo>
                <a:lnTo>
                  <a:pt x="48632" y="183632"/>
                </a:lnTo>
                <a:close/>
                <a:moveTo>
                  <a:pt x="129407" y="178468"/>
                </a:moveTo>
                <a:lnTo>
                  <a:pt x="129407" y="261269"/>
                </a:lnTo>
                <a:lnTo>
                  <a:pt x="136218" y="261269"/>
                </a:lnTo>
                <a:cubicBezTo>
                  <a:pt x="154141" y="261269"/>
                  <a:pt x="168480" y="246806"/>
                  <a:pt x="168480" y="228727"/>
                </a:cubicBezTo>
                <a:lnTo>
                  <a:pt x="168480" y="210287"/>
                </a:lnTo>
                <a:cubicBezTo>
                  <a:pt x="168480" y="192931"/>
                  <a:pt x="154141" y="178468"/>
                  <a:pt x="136218" y="178468"/>
                </a:cubicBezTo>
                <a:lnTo>
                  <a:pt x="129407" y="178468"/>
                </a:lnTo>
                <a:close/>
                <a:moveTo>
                  <a:pt x="44339" y="174625"/>
                </a:moveTo>
                <a:lnTo>
                  <a:pt x="85122" y="174625"/>
                </a:lnTo>
                <a:cubicBezTo>
                  <a:pt x="86911" y="174625"/>
                  <a:pt x="88342" y="175706"/>
                  <a:pt x="89415" y="177508"/>
                </a:cubicBezTo>
                <a:cubicBezTo>
                  <a:pt x="90130" y="178949"/>
                  <a:pt x="89415" y="181110"/>
                  <a:pt x="88342" y="182551"/>
                </a:cubicBezTo>
                <a:lnTo>
                  <a:pt x="47201" y="223624"/>
                </a:lnTo>
                <a:cubicBezTo>
                  <a:pt x="46485" y="224705"/>
                  <a:pt x="45054" y="225065"/>
                  <a:pt x="44339" y="225065"/>
                </a:cubicBezTo>
                <a:cubicBezTo>
                  <a:pt x="43623" y="225065"/>
                  <a:pt x="42908" y="225065"/>
                  <a:pt x="42192" y="224705"/>
                </a:cubicBezTo>
                <a:cubicBezTo>
                  <a:pt x="40761" y="223984"/>
                  <a:pt x="39688" y="222183"/>
                  <a:pt x="39688" y="220742"/>
                </a:cubicBezTo>
                <a:lnTo>
                  <a:pt x="39688" y="179309"/>
                </a:lnTo>
                <a:cubicBezTo>
                  <a:pt x="39688" y="176787"/>
                  <a:pt x="41477" y="174625"/>
                  <a:pt x="44339" y="174625"/>
                </a:cubicBezTo>
                <a:close/>
                <a:moveTo>
                  <a:pt x="271159" y="153987"/>
                </a:moveTo>
                <a:cubicBezTo>
                  <a:pt x="273692" y="153987"/>
                  <a:pt x="275863" y="156148"/>
                  <a:pt x="275863" y="158668"/>
                </a:cubicBezTo>
                <a:lnTo>
                  <a:pt x="275863" y="296584"/>
                </a:lnTo>
                <a:cubicBezTo>
                  <a:pt x="275863" y="299105"/>
                  <a:pt x="273692" y="301265"/>
                  <a:pt x="271159" y="301265"/>
                </a:cubicBezTo>
                <a:lnTo>
                  <a:pt x="132930" y="301265"/>
                </a:lnTo>
                <a:cubicBezTo>
                  <a:pt x="130397" y="301265"/>
                  <a:pt x="128588" y="299105"/>
                  <a:pt x="128588" y="296584"/>
                </a:cubicBezTo>
                <a:cubicBezTo>
                  <a:pt x="128588" y="294063"/>
                  <a:pt x="130397" y="292263"/>
                  <a:pt x="132930" y="292263"/>
                </a:cubicBezTo>
                <a:lnTo>
                  <a:pt x="266817" y="292263"/>
                </a:lnTo>
                <a:lnTo>
                  <a:pt x="266817" y="158668"/>
                </a:lnTo>
                <a:cubicBezTo>
                  <a:pt x="266817" y="156148"/>
                  <a:pt x="268626" y="153987"/>
                  <a:pt x="271159" y="153987"/>
                </a:cubicBezTo>
                <a:close/>
                <a:moveTo>
                  <a:pt x="8962" y="145926"/>
                </a:moveTo>
                <a:lnTo>
                  <a:pt x="8962" y="265970"/>
                </a:lnTo>
                <a:cubicBezTo>
                  <a:pt x="8962" y="281156"/>
                  <a:pt x="21508" y="293811"/>
                  <a:pt x="36564" y="293811"/>
                </a:cubicBezTo>
                <a:lnTo>
                  <a:pt x="92843" y="293811"/>
                </a:lnTo>
                <a:cubicBezTo>
                  <a:pt x="107899" y="293811"/>
                  <a:pt x="120445" y="281156"/>
                  <a:pt x="120445" y="265970"/>
                </a:cubicBezTo>
                <a:lnTo>
                  <a:pt x="120445" y="265608"/>
                </a:lnTo>
                <a:lnTo>
                  <a:pt x="120445" y="173768"/>
                </a:lnTo>
                <a:lnTo>
                  <a:pt x="120445" y="145926"/>
                </a:lnTo>
                <a:lnTo>
                  <a:pt x="8962" y="145926"/>
                </a:lnTo>
                <a:close/>
                <a:moveTo>
                  <a:pt x="8962" y="136525"/>
                </a:moveTo>
                <a:lnTo>
                  <a:pt x="120445" y="136525"/>
                </a:lnTo>
                <a:cubicBezTo>
                  <a:pt x="125464" y="136525"/>
                  <a:pt x="129407" y="140864"/>
                  <a:pt x="129407" y="145926"/>
                </a:cubicBezTo>
                <a:lnTo>
                  <a:pt x="129407" y="169067"/>
                </a:lnTo>
                <a:lnTo>
                  <a:pt x="136218" y="169067"/>
                </a:lnTo>
                <a:cubicBezTo>
                  <a:pt x="159160" y="169067"/>
                  <a:pt x="177442" y="187508"/>
                  <a:pt x="177442" y="210287"/>
                </a:cubicBezTo>
                <a:lnTo>
                  <a:pt x="177442" y="228727"/>
                </a:lnTo>
                <a:cubicBezTo>
                  <a:pt x="177442" y="251868"/>
                  <a:pt x="159160" y="270309"/>
                  <a:pt x="136218" y="270309"/>
                </a:cubicBezTo>
                <a:lnTo>
                  <a:pt x="129048" y="270309"/>
                </a:lnTo>
                <a:cubicBezTo>
                  <a:pt x="126898" y="288388"/>
                  <a:pt x="111483" y="302851"/>
                  <a:pt x="92843" y="302851"/>
                </a:cubicBezTo>
                <a:lnTo>
                  <a:pt x="36564" y="302851"/>
                </a:lnTo>
                <a:cubicBezTo>
                  <a:pt x="16131" y="302851"/>
                  <a:pt x="0" y="286218"/>
                  <a:pt x="0" y="265970"/>
                </a:cubicBezTo>
                <a:lnTo>
                  <a:pt x="0" y="145926"/>
                </a:lnTo>
                <a:cubicBezTo>
                  <a:pt x="0" y="140864"/>
                  <a:pt x="4302" y="136525"/>
                  <a:pt x="8962" y="136525"/>
                </a:cubicBezTo>
                <a:close/>
                <a:moveTo>
                  <a:pt x="225082" y="93662"/>
                </a:moveTo>
                <a:cubicBezTo>
                  <a:pt x="227635" y="93662"/>
                  <a:pt x="229823" y="95486"/>
                  <a:pt x="229823" y="98403"/>
                </a:cubicBezTo>
                <a:lnTo>
                  <a:pt x="229823" y="115909"/>
                </a:lnTo>
                <a:cubicBezTo>
                  <a:pt x="229823" y="118462"/>
                  <a:pt x="227635" y="120286"/>
                  <a:pt x="225082" y="120286"/>
                </a:cubicBezTo>
                <a:lnTo>
                  <a:pt x="207941" y="120286"/>
                </a:lnTo>
                <a:cubicBezTo>
                  <a:pt x="205388" y="120286"/>
                  <a:pt x="203200" y="118462"/>
                  <a:pt x="203200" y="115909"/>
                </a:cubicBezTo>
                <a:cubicBezTo>
                  <a:pt x="203200" y="113356"/>
                  <a:pt x="205388" y="111168"/>
                  <a:pt x="207941" y="111168"/>
                </a:cubicBezTo>
                <a:lnTo>
                  <a:pt x="220341" y="111168"/>
                </a:lnTo>
                <a:lnTo>
                  <a:pt x="220341" y="98403"/>
                </a:lnTo>
                <a:cubicBezTo>
                  <a:pt x="220341" y="95486"/>
                  <a:pt x="222529" y="93662"/>
                  <a:pt x="225082" y="93662"/>
                </a:cubicBezTo>
                <a:close/>
                <a:moveTo>
                  <a:pt x="187101" y="79217"/>
                </a:moveTo>
                <a:lnTo>
                  <a:pt x="187101" y="104798"/>
                </a:lnTo>
                <a:lnTo>
                  <a:pt x="212501" y="79217"/>
                </a:lnTo>
                <a:lnTo>
                  <a:pt x="187101" y="79217"/>
                </a:lnTo>
                <a:close/>
                <a:moveTo>
                  <a:pt x="182451" y="69850"/>
                </a:moveTo>
                <a:lnTo>
                  <a:pt x="223234" y="69850"/>
                </a:lnTo>
                <a:cubicBezTo>
                  <a:pt x="225380" y="69850"/>
                  <a:pt x="226811" y="70931"/>
                  <a:pt x="227527" y="72732"/>
                </a:cubicBezTo>
                <a:cubicBezTo>
                  <a:pt x="228242" y="74173"/>
                  <a:pt x="227527" y="76695"/>
                  <a:pt x="226454" y="77776"/>
                </a:cubicBezTo>
                <a:lnTo>
                  <a:pt x="185670" y="118849"/>
                </a:lnTo>
                <a:cubicBezTo>
                  <a:pt x="184597" y="119930"/>
                  <a:pt x="183524" y="120290"/>
                  <a:pt x="182451" y="120290"/>
                </a:cubicBezTo>
                <a:cubicBezTo>
                  <a:pt x="181735" y="120290"/>
                  <a:pt x="181020" y="120290"/>
                  <a:pt x="180662" y="120290"/>
                </a:cubicBezTo>
                <a:cubicBezTo>
                  <a:pt x="178873" y="119209"/>
                  <a:pt x="177800" y="117408"/>
                  <a:pt x="177800" y="115967"/>
                </a:cubicBezTo>
                <a:lnTo>
                  <a:pt x="177800" y="74533"/>
                </a:lnTo>
                <a:cubicBezTo>
                  <a:pt x="177800" y="72011"/>
                  <a:pt x="179946" y="69850"/>
                  <a:pt x="182451" y="69850"/>
                </a:cubicBezTo>
                <a:close/>
                <a:moveTo>
                  <a:pt x="159820" y="55357"/>
                </a:moveTo>
                <a:lnTo>
                  <a:pt x="159820" y="136372"/>
                </a:lnTo>
                <a:lnTo>
                  <a:pt x="293485" y="136372"/>
                </a:lnTo>
                <a:lnTo>
                  <a:pt x="293485" y="55357"/>
                </a:lnTo>
                <a:lnTo>
                  <a:pt x="159820" y="55357"/>
                </a:lnTo>
                <a:close/>
                <a:moveTo>
                  <a:pt x="155136" y="46037"/>
                </a:moveTo>
                <a:lnTo>
                  <a:pt x="297809" y="46037"/>
                </a:lnTo>
                <a:cubicBezTo>
                  <a:pt x="300691" y="46037"/>
                  <a:pt x="302853" y="48188"/>
                  <a:pt x="302853" y="50697"/>
                </a:cubicBezTo>
                <a:lnTo>
                  <a:pt x="302853" y="141032"/>
                </a:lnTo>
                <a:cubicBezTo>
                  <a:pt x="302853" y="143541"/>
                  <a:pt x="300691" y="145692"/>
                  <a:pt x="297809" y="145692"/>
                </a:cubicBezTo>
                <a:lnTo>
                  <a:pt x="155136" y="145692"/>
                </a:lnTo>
                <a:cubicBezTo>
                  <a:pt x="152614" y="145692"/>
                  <a:pt x="150813" y="143541"/>
                  <a:pt x="150813" y="141032"/>
                </a:cubicBezTo>
                <a:lnTo>
                  <a:pt x="150813" y="50697"/>
                </a:lnTo>
                <a:cubicBezTo>
                  <a:pt x="150813" y="48188"/>
                  <a:pt x="152614" y="46037"/>
                  <a:pt x="155136" y="46037"/>
                </a:cubicBezTo>
                <a:close/>
                <a:moveTo>
                  <a:pt x="97688" y="15445"/>
                </a:moveTo>
                <a:lnTo>
                  <a:pt x="66670" y="45975"/>
                </a:lnTo>
                <a:lnTo>
                  <a:pt x="97688" y="45975"/>
                </a:lnTo>
                <a:lnTo>
                  <a:pt x="97688" y="15445"/>
                </a:lnTo>
                <a:close/>
                <a:moveTo>
                  <a:pt x="101656" y="0"/>
                </a:moveTo>
                <a:cubicBezTo>
                  <a:pt x="102017" y="0"/>
                  <a:pt x="102017" y="0"/>
                  <a:pt x="102017" y="0"/>
                </a:cubicBezTo>
                <a:lnTo>
                  <a:pt x="271175" y="0"/>
                </a:lnTo>
                <a:cubicBezTo>
                  <a:pt x="273700" y="0"/>
                  <a:pt x="275864" y="2155"/>
                  <a:pt x="275864" y="4669"/>
                </a:cubicBezTo>
                <a:lnTo>
                  <a:pt x="275864" y="32326"/>
                </a:lnTo>
                <a:cubicBezTo>
                  <a:pt x="275864" y="34840"/>
                  <a:pt x="273700" y="36995"/>
                  <a:pt x="271175" y="36995"/>
                </a:cubicBezTo>
                <a:cubicBezTo>
                  <a:pt x="268651" y="36995"/>
                  <a:pt x="266847" y="34840"/>
                  <a:pt x="266847" y="32326"/>
                </a:cubicBezTo>
                <a:lnTo>
                  <a:pt x="266847" y="8979"/>
                </a:lnTo>
                <a:lnTo>
                  <a:pt x="106705" y="8979"/>
                </a:lnTo>
                <a:lnTo>
                  <a:pt x="106705" y="50644"/>
                </a:lnTo>
                <a:cubicBezTo>
                  <a:pt x="106705" y="53159"/>
                  <a:pt x="104541" y="55314"/>
                  <a:pt x="102017" y="55314"/>
                </a:cubicBezTo>
                <a:lnTo>
                  <a:pt x="60178" y="55314"/>
                </a:lnTo>
                <a:lnTo>
                  <a:pt x="60178" y="123200"/>
                </a:lnTo>
                <a:cubicBezTo>
                  <a:pt x="60178" y="125714"/>
                  <a:pt x="58014" y="128228"/>
                  <a:pt x="55489" y="128228"/>
                </a:cubicBezTo>
                <a:cubicBezTo>
                  <a:pt x="52964" y="128228"/>
                  <a:pt x="50800" y="125714"/>
                  <a:pt x="50800" y="123200"/>
                </a:cubicBezTo>
                <a:lnTo>
                  <a:pt x="50800" y="50644"/>
                </a:lnTo>
                <a:lnTo>
                  <a:pt x="51161" y="50644"/>
                </a:lnTo>
                <a:cubicBezTo>
                  <a:pt x="51161" y="50285"/>
                  <a:pt x="51161" y="49567"/>
                  <a:pt x="51521" y="49208"/>
                </a:cubicBezTo>
                <a:cubicBezTo>
                  <a:pt x="51521" y="49208"/>
                  <a:pt x="51521" y="49208"/>
                  <a:pt x="51521" y="48848"/>
                </a:cubicBezTo>
                <a:cubicBezTo>
                  <a:pt x="51882" y="48489"/>
                  <a:pt x="51882" y="48130"/>
                  <a:pt x="52603" y="47771"/>
                </a:cubicBezTo>
                <a:lnTo>
                  <a:pt x="98770" y="1077"/>
                </a:lnTo>
                <a:cubicBezTo>
                  <a:pt x="99131" y="1077"/>
                  <a:pt x="99852" y="718"/>
                  <a:pt x="100213" y="359"/>
                </a:cubicBezTo>
                <a:lnTo>
                  <a:pt x="100574" y="359"/>
                </a:lnTo>
                <a:cubicBezTo>
                  <a:pt x="100935" y="359"/>
                  <a:pt x="101295" y="0"/>
                  <a:pt x="10165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9" name="Freeform 821">
            <a:extLst>
              <a:ext uri="{FF2B5EF4-FFF2-40B4-BE49-F238E27FC236}">
                <a16:creationId xmlns:a16="http://schemas.microsoft.com/office/drawing/2014/main" id="{9F26C165-2BF3-D24B-BF42-C9D57B75240E}"/>
              </a:ext>
            </a:extLst>
          </p:cNvPr>
          <p:cNvSpPr>
            <a:spLocks noChangeArrowheads="1"/>
          </p:cNvSpPr>
          <p:nvPr/>
        </p:nvSpPr>
        <p:spPr bwMode="auto">
          <a:xfrm>
            <a:off x="3893317" y="4947907"/>
            <a:ext cx="464716" cy="464717"/>
          </a:xfrm>
          <a:custGeom>
            <a:avLst/>
            <a:gdLst>
              <a:gd name="T0" fmla="*/ 161711 w 302997"/>
              <a:gd name="T1" fmla="*/ 279446 h 302852"/>
              <a:gd name="T2" fmla="*/ 93293 w 302997"/>
              <a:gd name="T3" fmla="*/ 262029 h 302852"/>
              <a:gd name="T4" fmla="*/ 187921 w 302997"/>
              <a:gd name="T5" fmla="*/ 270487 h 302852"/>
              <a:gd name="T6" fmla="*/ 199193 w 302997"/>
              <a:gd name="T7" fmla="*/ 259215 h 302852"/>
              <a:gd name="T8" fmla="*/ 10827 w 302997"/>
              <a:gd name="T9" fmla="*/ 279729 h 302852"/>
              <a:gd name="T10" fmla="*/ 53055 w 302997"/>
              <a:gd name="T11" fmla="*/ 269252 h 302852"/>
              <a:gd name="T12" fmla="*/ 203557 w 302997"/>
              <a:gd name="T13" fmla="*/ 242852 h 302852"/>
              <a:gd name="T14" fmla="*/ 226829 w 302997"/>
              <a:gd name="T15" fmla="*/ 275214 h 302852"/>
              <a:gd name="T16" fmla="*/ 194466 w 302997"/>
              <a:gd name="T17" fmla="*/ 298123 h 302852"/>
              <a:gd name="T18" fmla="*/ 171195 w 302997"/>
              <a:gd name="T19" fmla="*/ 265760 h 302852"/>
              <a:gd name="T20" fmla="*/ 231331 w 302997"/>
              <a:gd name="T21" fmla="*/ 197034 h 302852"/>
              <a:gd name="T22" fmla="*/ 132356 w 302997"/>
              <a:gd name="T23" fmla="*/ 230698 h 302852"/>
              <a:gd name="T24" fmla="*/ 160272 w 302997"/>
              <a:gd name="T25" fmla="*/ 225737 h 302852"/>
              <a:gd name="T26" fmla="*/ 245595 w 302997"/>
              <a:gd name="T27" fmla="*/ 157978 h 302852"/>
              <a:gd name="T28" fmla="*/ 256503 w 302997"/>
              <a:gd name="T29" fmla="*/ 168887 h 302852"/>
              <a:gd name="T30" fmla="*/ 249958 w 302997"/>
              <a:gd name="T31" fmla="*/ 141252 h 302852"/>
              <a:gd name="T32" fmla="*/ 273229 w 302997"/>
              <a:gd name="T33" fmla="*/ 173614 h 302852"/>
              <a:gd name="T34" fmla="*/ 240868 w 302997"/>
              <a:gd name="T35" fmla="*/ 196886 h 302852"/>
              <a:gd name="T36" fmla="*/ 217596 w 302997"/>
              <a:gd name="T37" fmla="*/ 164523 h 302852"/>
              <a:gd name="T38" fmla="*/ 161092 w 302997"/>
              <a:gd name="T39" fmla="*/ 120650 h 302852"/>
              <a:gd name="T40" fmla="*/ 139844 w 302997"/>
              <a:gd name="T41" fmla="*/ 141898 h 302852"/>
              <a:gd name="T42" fmla="*/ 161092 w 302997"/>
              <a:gd name="T43" fmla="*/ 153988 h 302852"/>
              <a:gd name="T44" fmla="*/ 156329 w 302997"/>
              <a:gd name="T45" fmla="*/ 125412 h 302852"/>
              <a:gd name="T46" fmla="*/ 78850 w 302997"/>
              <a:gd name="T47" fmla="*/ 120372 h 302852"/>
              <a:gd name="T48" fmla="*/ 76970 w 302997"/>
              <a:gd name="T49" fmla="*/ 171093 h 302852"/>
              <a:gd name="T50" fmla="*/ 66819 w 302997"/>
              <a:gd name="T51" fmla="*/ 140374 h 302852"/>
              <a:gd name="T52" fmla="*/ 155917 w 302997"/>
              <a:gd name="T53" fmla="*/ 104502 h 302852"/>
              <a:gd name="T54" fmla="*/ 120547 w 302997"/>
              <a:gd name="T55" fmla="*/ 163031 h 302852"/>
              <a:gd name="T56" fmla="*/ 140036 w 302997"/>
              <a:gd name="T57" fmla="*/ 182180 h 302852"/>
              <a:gd name="T58" fmla="*/ 198145 w 302997"/>
              <a:gd name="T59" fmla="*/ 147134 h 302852"/>
              <a:gd name="T60" fmla="*/ 154473 w 302997"/>
              <a:gd name="T61" fmla="*/ 95469 h 302852"/>
              <a:gd name="T62" fmla="*/ 173241 w 302997"/>
              <a:gd name="T63" fmla="*/ 186876 h 302852"/>
              <a:gd name="T64" fmla="*/ 36452 w 302997"/>
              <a:gd name="T65" fmla="*/ 298878 h 302852"/>
              <a:gd name="T66" fmla="*/ 4330 w 302997"/>
              <a:gd name="T67" fmla="*/ 286232 h 302852"/>
              <a:gd name="T68" fmla="*/ 115494 w 302997"/>
              <a:gd name="T69" fmla="*/ 152192 h 302852"/>
              <a:gd name="T70" fmla="*/ 285730 w 302997"/>
              <a:gd name="T71" fmla="*/ 83270 h 302852"/>
              <a:gd name="T72" fmla="*/ 238245 w 302997"/>
              <a:gd name="T73" fmla="*/ 260858 h 302852"/>
              <a:gd name="T74" fmla="*/ 233209 w 302997"/>
              <a:gd name="T75" fmla="*/ 252933 h 302852"/>
              <a:gd name="T76" fmla="*/ 285730 w 302997"/>
              <a:gd name="T77" fmla="*/ 83270 h 302852"/>
              <a:gd name="T78" fmla="*/ 90019 w 302997"/>
              <a:gd name="T79" fmla="*/ 100542 h 302852"/>
              <a:gd name="T80" fmla="*/ 90019 w 302997"/>
              <a:gd name="T81" fmla="*/ 57150 h 302852"/>
              <a:gd name="T82" fmla="*/ 122017 w 302997"/>
              <a:gd name="T83" fmla="*/ 89694 h 302852"/>
              <a:gd name="T84" fmla="*/ 90019 w 302997"/>
              <a:gd name="T85" fmla="*/ 121876 h 302852"/>
              <a:gd name="T86" fmla="*/ 57294 w 302997"/>
              <a:gd name="T87" fmla="*/ 89694 h 302852"/>
              <a:gd name="T88" fmla="*/ 90019 w 302997"/>
              <a:gd name="T89" fmla="*/ 57150 h 302852"/>
              <a:gd name="T90" fmla="*/ 249838 w 302997"/>
              <a:gd name="T91" fmla="*/ 129817 h 302852"/>
              <a:gd name="T92" fmla="*/ 160844 w 302997"/>
              <a:gd name="T93" fmla="*/ 56916 h 302852"/>
              <a:gd name="T94" fmla="*/ 110965 w 302997"/>
              <a:gd name="T95" fmla="*/ 61919 h 302852"/>
              <a:gd name="T96" fmla="*/ 246923 w 302997"/>
              <a:gd name="T97" fmla="*/ 53181 h 302852"/>
              <a:gd name="T98" fmla="*/ 262696 w 302997"/>
              <a:gd name="T99" fmla="*/ 37481 h 302852"/>
              <a:gd name="T100" fmla="*/ 296751 w 302997"/>
              <a:gd name="T101" fmla="*/ 48543 h 302852"/>
              <a:gd name="T102" fmla="*/ 267356 w 302997"/>
              <a:gd name="T103" fmla="*/ 87079 h 302852"/>
              <a:gd name="T104" fmla="*/ 228641 w 302997"/>
              <a:gd name="T105" fmla="*/ 57463 h 302852"/>
              <a:gd name="T106" fmla="*/ 258394 w 302997"/>
              <a:gd name="T107" fmla="*/ 18926 h 302852"/>
              <a:gd name="T108" fmla="*/ 236606 w 302997"/>
              <a:gd name="T109" fmla="*/ 21603 h 302852"/>
              <a:gd name="T110" fmla="*/ 161486 w 302997"/>
              <a:gd name="T111" fmla="*/ 9361 h 302852"/>
              <a:gd name="T112" fmla="*/ 41224 w 302997"/>
              <a:gd name="T113" fmla="*/ 208470 h 302852"/>
              <a:gd name="T114" fmla="*/ 19194 w 302997"/>
              <a:gd name="T115" fmla="*/ 141860 h 302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02997" h="302852">
                <a:moveTo>
                  <a:pt x="99383" y="259852"/>
                </a:moveTo>
                <a:cubicBezTo>
                  <a:pt x="117293" y="269286"/>
                  <a:pt x="136636" y="274366"/>
                  <a:pt x="157054" y="274729"/>
                </a:cubicBezTo>
                <a:cubicBezTo>
                  <a:pt x="159561" y="274729"/>
                  <a:pt x="161711" y="276906"/>
                  <a:pt x="161711" y="279446"/>
                </a:cubicBezTo>
                <a:cubicBezTo>
                  <a:pt x="161711" y="281986"/>
                  <a:pt x="159561" y="283800"/>
                  <a:pt x="157054" y="283800"/>
                </a:cubicBezTo>
                <a:cubicBezTo>
                  <a:pt x="135203" y="283438"/>
                  <a:pt x="114427" y="278358"/>
                  <a:pt x="95084" y="268198"/>
                </a:cubicBezTo>
                <a:cubicBezTo>
                  <a:pt x="92935" y="267109"/>
                  <a:pt x="92219" y="264206"/>
                  <a:pt x="93293" y="262029"/>
                </a:cubicBezTo>
                <a:cubicBezTo>
                  <a:pt x="94368" y="259852"/>
                  <a:pt x="97234" y="258763"/>
                  <a:pt x="99383" y="259852"/>
                </a:cubicBezTo>
                <a:close/>
                <a:moveTo>
                  <a:pt x="199193" y="259215"/>
                </a:moveTo>
                <a:cubicBezTo>
                  <a:pt x="196284" y="263942"/>
                  <a:pt x="192648" y="267578"/>
                  <a:pt x="187921" y="270487"/>
                </a:cubicBezTo>
                <a:cubicBezTo>
                  <a:pt x="192648" y="273396"/>
                  <a:pt x="196284" y="277033"/>
                  <a:pt x="199193" y="281396"/>
                </a:cubicBezTo>
                <a:cubicBezTo>
                  <a:pt x="202102" y="277033"/>
                  <a:pt x="205739" y="273396"/>
                  <a:pt x="210102" y="270487"/>
                </a:cubicBezTo>
                <a:cubicBezTo>
                  <a:pt x="205739" y="267578"/>
                  <a:pt x="202102" y="263942"/>
                  <a:pt x="199193" y="259215"/>
                </a:cubicBezTo>
                <a:close/>
                <a:moveTo>
                  <a:pt x="33926" y="250103"/>
                </a:moveTo>
                <a:lnTo>
                  <a:pt x="10827" y="273226"/>
                </a:lnTo>
                <a:cubicBezTo>
                  <a:pt x="9022" y="275032"/>
                  <a:pt x="9022" y="277923"/>
                  <a:pt x="10827" y="279729"/>
                </a:cubicBezTo>
                <a:lnTo>
                  <a:pt x="23459" y="292374"/>
                </a:lnTo>
                <a:cubicBezTo>
                  <a:pt x="24903" y="294181"/>
                  <a:pt x="27790" y="294181"/>
                  <a:pt x="29956" y="292374"/>
                </a:cubicBezTo>
                <a:lnTo>
                  <a:pt x="53055" y="269252"/>
                </a:lnTo>
                <a:lnTo>
                  <a:pt x="33926" y="250103"/>
                </a:lnTo>
                <a:close/>
                <a:moveTo>
                  <a:pt x="199193" y="238125"/>
                </a:moveTo>
                <a:cubicBezTo>
                  <a:pt x="201739" y="238125"/>
                  <a:pt x="203557" y="240307"/>
                  <a:pt x="203557" y="242852"/>
                </a:cubicBezTo>
                <a:cubicBezTo>
                  <a:pt x="203557" y="255579"/>
                  <a:pt x="214102" y="265760"/>
                  <a:pt x="226829" y="265760"/>
                </a:cubicBezTo>
                <a:cubicBezTo>
                  <a:pt x="229374" y="265760"/>
                  <a:pt x="231556" y="267942"/>
                  <a:pt x="231556" y="270487"/>
                </a:cubicBezTo>
                <a:cubicBezTo>
                  <a:pt x="231556" y="273033"/>
                  <a:pt x="229374" y="275214"/>
                  <a:pt x="226829" y="275214"/>
                </a:cubicBezTo>
                <a:cubicBezTo>
                  <a:pt x="214102" y="275214"/>
                  <a:pt x="203557" y="285396"/>
                  <a:pt x="203557" y="298123"/>
                </a:cubicBezTo>
                <a:cubicBezTo>
                  <a:pt x="203557" y="300668"/>
                  <a:pt x="201739" y="302850"/>
                  <a:pt x="199193" y="302850"/>
                </a:cubicBezTo>
                <a:cubicBezTo>
                  <a:pt x="196648" y="302850"/>
                  <a:pt x="194466" y="300668"/>
                  <a:pt x="194466" y="298123"/>
                </a:cubicBezTo>
                <a:cubicBezTo>
                  <a:pt x="194466" y="285396"/>
                  <a:pt x="184285" y="275214"/>
                  <a:pt x="171195" y="275214"/>
                </a:cubicBezTo>
                <a:cubicBezTo>
                  <a:pt x="169013" y="275214"/>
                  <a:pt x="166831" y="273033"/>
                  <a:pt x="166831" y="270487"/>
                </a:cubicBezTo>
                <a:cubicBezTo>
                  <a:pt x="166831" y="267942"/>
                  <a:pt x="169013" y="265760"/>
                  <a:pt x="171195" y="265760"/>
                </a:cubicBezTo>
                <a:cubicBezTo>
                  <a:pt x="184285" y="265760"/>
                  <a:pt x="194466" y="255579"/>
                  <a:pt x="194466" y="242852"/>
                </a:cubicBezTo>
                <a:cubicBezTo>
                  <a:pt x="194466" y="240307"/>
                  <a:pt x="196648" y="238125"/>
                  <a:pt x="199193" y="238125"/>
                </a:cubicBezTo>
                <a:close/>
                <a:moveTo>
                  <a:pt x="231331" y="197034"/>
                </a:moveTo>
                <a:cubicBezTo>
                  <a:pt x="233144" y="198452"/>
                  <a:pt x="233144" y="201287"/>
                  <a:pt x="231694" y="203058"/>
                </a:cubicBezTo>
                <a:cubicBezTo>
                  <a:pt x="213566" y="223256"/>
                  <a:pt x="187826" y="234595"/>
                  <a:pt x="160272" y="234595"/>
                </a:cubicBezTo>
                <a:cubicBezTo>
                  <a:pt x="150846" y="234595"/>
                  <a:pt x="141420" y="233178"/>
                  <a:pt x="132356" y="230698"/>
                </a:cubicBezTo>
                <a:cubicBezTo>
                  <a:pt x="130181" y="229635"/>
                  <a:pt x="128731" y="227154"/>
                  <a:pt x="129456" y="225028"/>
                </a:cubicBezTo>
                <a:cubicBezTo>
                  <a:pt x="130181" y="222548"/>
                  <a:pt x="132719" y="221130"/>
                  <a:pt x="135257" y="222193"/>
                </a:cubicBezTo>
                <a:cubicBezTo>
                  <a:pt x="143232" y="224319"/>
                  <a:pt x="151934" y="225737"/>
                  <a:pt x="160272" y="225737"/>
                </a:cubicBezTo>
                <a:cubicBezTo>
                  <a:pt x="184925" y="225737"/>
                  <a:pt x="208491" y="215106"/>
                  <a:pt x="224805" y="197389"/>
                </a:cubicBezTo>
                <a:cubicBezTo>
                  <a:pt x="226255" y="195263"/>
                  <a:pt x="229518" y="195263"/>
                  <a:pt x="231331" y="197034"/>
                </a:cubicBezTo>
                <a:close/>
                <a:moveTo>
                  <a:pt x="245595" y="157978"/>
                </a:moveTo>
                <a:cubicBezTo>
                  <a:pt x="242686" y="162342"/>
                  <a:pt x="238686" y="166342"/>
                  <a:pt x="234323" y="168887"/>
                </a:cubicBezTo>
                <a:cubicBezTo>
                  <a:pt x="238686" y="171796"/>
                  <a:pt x="242686" y="175432"/>
                  <a:pt x="245595" y="180159"/>
                </a:cubicBezTo>
                <a:cubicBezTo>
                  <a:pt x="247776" y="175432"/>
                  <a:pt x="251776" y="171796"/>
                  <a:pt x="256503" y="168887"/>
                </a:cubicBezTo>
                <a:cubicBezTo>
                  <a:pt x="251776" y="166342"/>
                  <a:pt x="247776" y="162342"/>
                  <a:pt x="245595" y="157978"/>
                </a:cubicBezTo>
                <a:close/>
                <a:moveTo>
                  <a:pt x="245595" y="136525"/>
                </a:moveTo>
                <a:cubicBezTo>
                  <a:pt x="247776" y="136525"/>
                  <a:pt x="249958" y="138706"/>
                  <a:pt x="249958" y="141252"/>
                </a:cubicBezTo>
                <a:cubicBezTo>
                  <a:pt x="249958" y="153979"/>
                  <a:pt x="260503" y="164523"/>
                  <a:pt x="273229" y="164523"/>
                </a:cubicBezTo>
                <a:cubicBezTo>
                  <a:pt x="275775" y="164523"/>
                  <a:pt x="277593" y="166705"/>
                  <a:pt x="277593" y="168887"/>
                </a:cubicBezTo>
                <a:cubicBezTo>
                  <a:pt x="277593" y="171432"/>
                  <a:pt x="275775" y="173614"/>
                  <a:pt x="273229" y="173614"/>
                </a:cubicBezTo>
                <a:cubicBezTo>
                  <a:pt x="260503" y="173614"/>
                  <a:pt x="249958" y="184159"/>
                  <a:pt x="249958" y="196886"/>
                </a:cubicBezTo>
                <a:cubicBezTo>
                  <a:pt x="249958" y="199431"/>
                  <a:pt x="247776" y="201249"/>
                  <a:pt x="245595" y="201249"/>
                </a:cubicBezTo>
                <a:cubicBezTo>
                  <a:pt x="243049" y="201249"/>
                  <a:pt x="240868" y="199431"/>
                  <a:pt x="240868" y="196886"/>
                </a:cubicBezTo>
                <a:cubicBezTo>
                  <a:pt x="240868" y="184159"/>
                  <a:pt x="230323" y="173614"/>
                  <a:pt x="217596" y="173614"/>
                </a:cubicBezTo>
                <a:cubicBezTo>
                  <a:pt x="215051" y="173614"/>
                  <a:pt x="212869" y="171432"/>
                  <a:pt x="212869" y="168887"/>
                </a:cubicBezTo>
                <a:cubicBezTo>
                  <a:pt x="212869" y="166705"/>
                  <a:pt x="215051" y="164523"/>
                  <a:pt x="217596" y="164523"/>
                </a:cubicBezTo>
                <a:cubicBezTo>
                  <a:pt x="230323" y="164523"/>
                  <a:pt x="240868" y="153979"/>
                  <a:pt x="240868" y="141252"/>
                </a:cubicBezTo>
                <a:cubicBezTo>
                  <a:pt x="240868" y="138706"/>
                  <a:pt x="243049" y="136525"/>
                  <a:pt x="245595" y="136525"/>
                </a:cubicBezTo>
                <a:close/>
                <a:moveTo>
                  <a:pt x="161092" y="120650"/>
                </a:moveTo>
                <a:cubicBezTo>
                  <a:pt x="172815" y="120650"/>
                  <a:pt x="182340" y="130175"/>
                  <a:pt x="182340" y="141898"/>
                </a:cubicBezTo>
                <a:cubicBezTo>
                  <a:pt x="182340" y="153621"/>
                  <a:pt x="172815" y="163146"/>
                  <a:pt x="161092" y="163146"/>
                </a:cubicBezTo>
                <a:cubicBezTo>
                  <a:pt x="149735" y="163146"/>
                  <a:pt x="139844" y="153621"/>
                  <a:pt x="139844" y="141898"/>
                </a:cubicBezTo>
                <a:cubicBezTo>
                  <a:pt x="139844" y="139334"/>
                  <a:pt x="142042" y="137502"/>
                  <a:pt x="144606" y="137502"/>
                </a:cubicBezTo>
                <a:cubicBezTo>
                  <a:pt x="147171" y="137502"/>
                  <a:pt x="149369" y="139334"/>
                  <a:pt x="149369" y="141898"/>
                </a:cubicBezTo>
                <a:cubicBezTo>
                  <a:pt x="149369" y="148492"/>
                  <a:pt x="154497" y="153988"/>
                  <a:pt x="161092" y="153988"/>
                </a:cubicBezTo>
                <a:cubicBezTo>
                  <a:pt x="167686" y="153988"/>
                  <a:pt x="173181" y="148492"/>
                  <a:pt x="173181" y="141898"/>
                </a:cubicBezTo>
                <a:cubicBezTo>
                  <a:pt x="173181" y="135304"/>
                  <a:pt x="167686" y="130175"/>
                  <a:pt x="161092" y="130175"/>
                </a:cubicBezTo>
                <a:cubicBezTo>
                  <a:pt x="158527" y="130175"/>
                  <a:pt x="156329" y="127977"/>
                  <a:pt x="156329" y="125412"/>
                </a:cubicBezTo>
                <a:cubicBezTo>
                  <a:pt x="156329" y="122848"/>
                  <a:pt x="158527" y="120650"/>
                  <a:pt x="161092" y="120650"/>
                </a:cubicBezTo>
                <a:close/>
                <a:moveTo>
                  <a:pt x="75090" y="114657"/>
                </a:moveTo>
                <a:cubicBezTo>
                  <a:pt x="77722" y="115371"/>
                  <a:pt x="79226" y="117872"/>
                  <a:pt x="78850" y="120372"/>
                </a:cubicBezTo>
                <a:cubicBezTo>
                  <a:pt x="76970" y="126801"/>
                  <a:pt x="76218" y="133588"/>
                  <a:pt x="76218" y="140374"/>
                </a:cubicBezTo>
                <a:cubicBezTo>
                  <a:pt x="76218" y="148947"/>
                  <a:pt x="77346" y="157519"/>
                  <a:pt x="79978" y="165378"/>
                </a:cubicBezTo>
                <a:cubicBezTo>
                  <a:pt x="80730" y="167521"/>
                  <a:pt x="79226" y="170021"/>
                  <a:pt x="76970" y="171093"/>
                </a:cubicBezTo>
                <a:cubicBezTo>
                  <a:pt x="76218" y="171093"/>
                  <a:pt x="75842" y="171093"/>
                  <a:pt x="75466" y="171093"/>
                </a:cubicBezTo>
                <a:cubicBezTo>
                  <a:pt x="73586" y="171093"/>
                  <a:pt x="71330" y="170021"/>
                  <a:pt x="70954" y="167878"/>
                </a:cubicBezTo>
                <a:cubicBezTo>
                  <a:pt x="67947" y="158948"/>
                  <a:pt x="66819" y="149661"/>
                  <a:pt x="66819" y="140374"/>
                </a:cubicBezTo>
                <a:cubicBezTo>
                  <a:pt x="66819" y="132874"/>
                  <a:pt x="67571" y="125373"/>
                  <a:pt x="69451" y="118229"/>
                </a:cubicBezTo>
                <a:cubicBezTo>
                  <a:pt x="70203" y="115729"/>
                  <a:pt x="72458" y="114300"/>
                  <a:pt x="75090" y="114657"/>
                </a:cubicBezTo>
                <a:close/>
                <a:moveTo>
                  <a:pt x="155917" y="104502"/>
                </a:moveTo>
                <a:cubicBezTo>
                  <a:pt x="141119" y="106308"/>
                  <a:pt x="128848" y="117508"/>
                  <a:pt x="124878" y="131960"/>
                </a:cubicBezTo>
                <a:cubicBezTo>
                  <a:pt x="123073" y="137741"/>
                  <a:pt x="123073" y="144244"/>
                  <a:pt x="124517" y="150024"/>
                </a:cubicBezTo>
                <a:cubicBezTo>
                  <a:pt x="125599" y="154721"/>
                  <a:pt x="124156" y="159779"/>
                  <a:pt x="120547" y="163031"/>
                </a:cubicBezTo>
                <a:lnTo>
                  <a:pt x="40422" y="243600"/>
                </a:lnTo>
                <a:lnTo>
                  <a:pt x="59551" y="262748"/>
                </a:lnTo>
                <a:lnTo>
                  <a:pt x="140036" y="182180"/>
                </a:lnTo>
                <a:cubicBezTo>
                  <a:pt x="143285" y="178928"/>
                  <a:pt x="148337" y="177483"/>
                  <a:pt x="152668" y="178567"/>
                </a:cubicBezTo>
                <a:cubicBezTo>
                  <a:pt x="158804" y="180012"/>
                  <a:pt x="164940" y="179651"/>
                  <a:pt x="171076" y="178205"/>
                </a:cubicBezTo>
                <a:cubicBezTo>
                  <a:pt x="185152" y="174231"/>
                  <a:pt x="196340" y="161586"/>
                  <a:pt x="198145" y="147134"/>
                </a:cubicBezTo>
                <a:cubicBezTo>
                  <a:pt x="199949" y="135211"/>
                  <a:pt x="195979" y="123650"/>
                  <a:pt x="187678" y="115340"/>
                </a:cubicBezTo>
                <a:cubicBezTo>
                  <a:pt x="179377" y="107031"/>
                  <a:pt x="167828" y="102695"/>
                  <a:pt x="155917" y="104502"/>
                </a:cubicBezTo>
                <a:close/>
                <a:moveTo>
                  <a:pt x="154473" y="95469"/>
                </a:moveTo>
                <a:cubicBezTo>
                  <a:pt x="169271" y="93663"/>
                  <a:pt x="183708" y="97998"/>
                  <a:pt x="194175" y="108837"/>
                </a:cubicBezTo>
                <a:cubicBezTo>
                  <a:pt x="204641" y="119315"/>
                  <a:pt x="209333" y="133766"/>
                  <a:pt x="207168" y="148579"/>
                </a:cubicBezTo>
                <a:cubicBezTo>
                  <a:pt x="205002" y="166644"/>
                  <a:pt x="191287" y="181818"/>
                  <a:pt x="173241" y="186876"/>
                </a:cubicBezTo>
                <a:cubicBezTo>
                  <a:pt x="166022" y="189044"/>
                  <a:pt x="158443" y="189044"/>
                  <a:pt x="150864" y="187599"/>
                </a:cubicBezTo>
                <a:cubicBezTo>
                  <a:pt x="149059" y="187238"/>
                  <a:pt x="147616" y="187599"/>
                  <a:pt x="146533" y="188683"/>
                </a:cubicBezTo>
                <a:lnTo>
                  <a:pt x="36452" y="298878"/>
                </a:lnTo>
                <a:cubicBezTo>
                  <a:pt x="33926" y="301407"/>
                  <a:pt x="30317" y="302852"/>
                  <a:pt x="26707" y="302852"/>
                </a:cubicBezTo>
                <a:cubicBezTo>
                  <a:pt x="23098" y="302852"/>
                  <a:pt x="19489" y="301407"/>
                  <a:pt x="16602" y="298878"/>
                </a:cubicBezTo>
                <a:lnTo>
                  <a:pt x="4330" y="286232"/>
                </a:lnTo>
                <a:cubicBezTo>
                  <a:pt x="-1444" y="280813"/>
                  <a:pt x="-1444" y="272142"/>
                  <a:pt x="4330" y="266723"/>
                </a:cubicBezTo>
                <a:lnTo>
                  <a:pt x="114411" y="156528"/>
                </a:lnTo>
                <a:cubicBezTo>
                  <a:pt x="115133" y="155444"/>
                  <a:pt x="115855" y="153637"/>
                  <a:pt x="115494" y="152192"/>
                </a:cubicBezTo>
                <a:cubicBezTo>
                  <a:pt x="113689" y="144605"/>
                  <a:pt x="113689" y="137018"/>
                  <a:pt x="115855" y="129431"/>
                </a:cubicBezTo>
                <a:cubicBezTo>
                  <a:pt x="120908" y="111727"/>
                  <a:pt x="136427" y="97998"/>
                  <a:pt x="154473" y="95469"/>
                </a:cubicBezTo>
                <a:close/>
                <a:moveTo>
                  <a:pt x="285730" y="83270"/>
                </a:moveTo>
                <a:cubicBezTo>
                  <a:pt x="288248" y="82550"/>
                  <a:pt x="290766" y="83270"/>
                  <a:pt x="291845" y="85792"/>
                </a:cubicBezTo>
                <a:cubicBezTo>
                  <a:pt x="299399" y="103803"/>
                  <a:pt x="302997" y="122174"/>
                  <a:pt x="302997" y="141265"/>
                </a:cubicBezTo>
                <a:cubicBezTo>
                  <a:pt x="302997" y="189894"/>
                  <a:pt x="278895" y="234201"/>
                  <a:pt x="238245" y="260858"/>
                </a:cubicBezTo>
                <a:cubicBezTo>
                  <a:pt x="237166" y="261218"/>
                  <a:pt x="236447" y="261578"/>
                  <a:pt x="235727" y="261578"/>
                </a:cubicBezTo>
                <a:cubicBezTo>
                  <a:pt x="233929" y="261578"/>
                  <a:pt x="232490" y="260858"/>
                  <a:pt x="231770" y="259417"/>
                </a:cubicBezTo>
                <a:cubicBezTo>
                  <a:pt x="230331" y="257255"/>
                  <a:pt x="231051" y="254374"/>
                  <a:pt x="233209" y="252933"/>
                </a:cubicBezTo>
                <a:cubicBezTo>
                  <a:pt x="271340" y="228438"/>
                  <a:pt x="294003" y="186652"/>
                  <a:pt x="294003" y="141265"/>
                </a:cubicBezTo>
                <a:cubicBezTo>
                  <a:pt x="294003" y="123614"/>
                  <a:pt x="290406" y="105964"/>
                  <a:pt x="283571" y="89394"/>
                </a:cubicBezTo>
                <a:cubicBezTo>
                  <a:pt x="282492" y="86872"/>
                  <a:pt x="283571" y="84711"/>
                  <a:pt x="285730" y="83270"/>
                </a:cubicBezTo>
                <a:close/>
                <a:moveTo>
                  <a:pt x="90019" y="78484"/>
                </a:moveTo>
                <a:cubicBezTo>
                  <a:pt x="87110" y="82823"/>
                  <a:pt x="83474" y="86801"/>
                  <a:pt x="78747" y="89694"/>
                </a:cubicBezTo>
                <a:cubicBezTo>
                  <a:pt x="83474" y="92225"/>
                  <a:pt x="87110" y="96203"/>
                  <a:pt x="90019" y="100542"/>
                </a:cubicBezTo>
                <a:cubicBezTo>
                  <a:pt x="92564" y="96203"/>
                  <a:pt x="96201" y="92225"/>
                  <a:pt x="100927" y="89694"/>
                </a:cubicBezTo>
                <a:cubicBezTo>
                  <a:pt x="96201" y="86801"/>
                  <a:pt x="92564" y="82823"/>
                  <a:pt x="90019" y="78484"/>
                </a:cubicBezTo>
                <a:close/>
                <a:moveTo>
                  <a:pt x="90019" y="57150"/>
                </a:moveTo>
                <a:cubicBezTo>
                  <a:pt x="92564" y="57150"/>
                  <a:pt x="94382" y="59319"/>
                  <a:pt x="94382" y="61851"/>
                </a:cubicBezTo>
                <a:cubicBezTo>
                  <a:pt x="94382" y="74507"/>
                  <a:pt x="104927" y="84993"/>
                  <a:pt x="117654" y="84993"/>
                </a:cubicBezTo>
                <a:cubicBezTo>
                  <a:pt x="120199" y="84993"/>
                  <a:pt x="122017" y="86801"/>
                  <a:pt x="122017" y="89694"/>
                </a:cubicBezTo>
                <a:cubicBezTo>
                  <a:pt x="122017" y="91863"/>
                  <a:pt x="120199" y="94033"/>
                  <a:pt x="117654" y="94033"/>
                </a:cubicBezTo>
                <a:cubicBezTo>
                  <a:pt x="104927" y="94033"/>
                  <a:pt x="94382" y="104519"/>
                  <a:pt x="94382" y="117175"/>
                </a:cubicBezTo>
                <a:cubicBezTo>
                  <a:pt x="94382" y="119707"/>
                  <a:pt x="92564" y="121876"/>
                  <a:pt x="90019" y="121876"/>
                </a:cubicBezTo>
                <a:cubicBezTo>
                  <a:pt x="87474" y="121876"/>
                  <a:pt x="85292" y="119707"/>
                  <a:pt x="85292" y="117175"/>
                </a:cubicBezTo>
                <a:cubicBezTo>
                  <a:pt x="85292" y="104519"/>
                  <a:pt x="74747" y="94033"/>
                  <a:pt x="62384" y="94033"/>
                </a:cubicBezTo>
                <a:cubicBezTo>
                  <a:pt x="59475" y="94033"/>
                  <a:pt x="57294" y="91863"/>
                  <a:pt x="57294" y="89694"/>
                </a:cubicBezTo>
                <a:cubicBezTo>
                  <a:pt x="57294" y="86801"/>
                  <a:pt x="59475" y="84993"/>
                  <a:pt x="62384" y="84993"/>
                </a:cubicBezTo>
                <a:cubicBezTo>
                  <a:pt x="74747" y="84993"/>
                  <a:pt x="85292" y="74507"/>
                  <a:pt x="85292" y="61851"/>
                </a:cubicBezTo>
                <a:cubicBezTo>
                  <a:pt x="85292" y="59319"/>
                  <a:pt x="87474" y="57150"/>
                  <a:pt x="90019" y="57150"/>
                </a:cubicBezTo>
                <a:close/>
                <a:moveTo>
                  <a:pt x="160844" y="47625"/>
                </a:moveTo>
                <a:cubicBezTo>
                  <a:pt x="206418" y="47625"/>
                  <a:pt x="245173" y="79787"/>
                  <a:pt x="253427" y="124457"/>
                </a:cubicBezTo>
                <a:cubicBezTo>
                  <a:pt x="253785" y="126959"/>
                  <a:pt x="252350" y="129460"/>
                  <a:pt x="249838" y="129817"/>
                </a:cubicBezTo>
                <a:cubicBezTo>
                  <a:pt x="249479" y="129817"/>
                  <a:pt x="249120" y="129817"/>
                  <a:pt x="248762" y="129817"/>
                </a:cubicBezTo>
                <a:cubicBezTo>
                  <a:pt x="246608" y="129817"/>
                  <a:pt x="244814" y="128031"/>
                  <a:pt x="244455" y="126244"/>
                </a:cubicBezTo>
                <a:cubicBezTo>
                  <a:pt x="236920" y="86220"/>
                  <a:pt x="201753" y="56916"/>
                  <a:pt x="160844" y="56916"/>
                </a:cubicBezTo>
                <a:cubicBezTo>
                  <a:pt x="145055" y="56916"/>
                  <a:pt x="129266" y="61204"/>
                  <a:pt x="115988" y="69781"/>
                </a:cubicBezTo>
                <a:cubicBezTo>
                  <a:pt x="113835" y="71210"/>
                  <a:pt x="110965" y="70496"/>
                  <a:pt x="109529" y="68352"/>
                </a:cubicBezTo>
                <a:cubicBezTo>
                  <a:pt x="108094" y="66207"/>
                  <a:pt x="108811" y="63349"/>
                  <a:pt x="110965" y="61919"/>
                </a:cubicBezTo>
                <a:cubicBezTo>
                  <a:pt x="126036" y="52628"/>
                  <a:pt x="143261" y="47625"/>
                  <a:pt x="160844" y="47625"/>
                </a:cubicBezTo>
                <a:close/>
                <a:moveTo>
                  <a:pt x="262696" y="37481"/>
                </a:moveTo>
                <a:cubicBezTo>
                  <a:pt x="259111" y="43904"/>
                  <a:pt x="253376" y="49613"/>
                  <a:pt x="246923" y="53181"/>
                </a:cubicBezTo>
                <a:cubicBezTo>
                  <a:pt x="253376" y="56749"/>
                  <a:pt x="259111" y="62102"/>
                  <a:pt x="262696" y="68881"/>
                </a:cubicBezTo>
                <a:cubicBezTo>
                  <a:pt x="266281" y="62102"/>
                  <a:pt x="272016" y="56749"/>
                  <a:pt x="278469" y="53181"/>
                </a:cubicBezTo>
                <a:cubicBezTo>
                  <a:pt x="272016" y="49613"/>
                  <a:pt x="266281" y="43904"/>
                  <a:pt x="262696" y="37481"/>
                </a:cubicBezTo>
                <a:close/>
                <a:moveTo>
                  <a:pt x="262696" y="14288"/>
                </a:moveTo>
                <a:cubicBezTo>
                  <a:pt x="265205" y="14288"/>
                  <a:pt x="267356" y="16429"/>
                  <a:pt x="267356" y="18926"/>
                </a:cubicBezTo>
                <a:cubicBezTo>
                  <a:pt x="267356" y="35340"/>
                  <a:pt x="280620" y="48543"/>
                  <a:pt x="296751" y="48543"/>
                </a:cubicBezTo>
                <a:cubicBezTo>
                  <a:pt x="299618" y="48543"/>
                  <a:pt x="301411" y="50684"/>
                  <a:pt x="301411" y="53181"/>
                </a:cubicBezTo>
                <a:cubicBezTo>
                  <a:pt x="301411" y="55679"/>
                  <a:pt x="299618" y="57463"/>
                  <a:pt x="296751" y="57463"/>
                </a:cubicBezTo>
                <a:cubicBezTo>
                  <a:pt x="280620" y="57463"/>
                  <a:pt x="267356" y="71022"/>
                  <a:pt x="267356" y="87079"/>
                </a:cubicBezTo>
                <a:cubicBezTo>
                  <a:pt x="267356" y="89577"/>
                  <a:pt x="265205" y="91718"/>
                  <a:pt x="262696" y="91718"/>
                </a:cubicBezTo>
                <a:cubicBezTo>
                  <a:pt x="260187" y="91718"/>
                  <a:pt x="258394" y="89577"/>
                  <a:pt x="258394" y="87079"/>
                </a:cubicBezTo>
                <a:cubicBezTo>
                  <a:pt x="258394" y="71022"/>
                  <a:pt x="245131" y="57463"/>
                  <a:pt x="228641" y="57463"/>
                </a:cubicBezTo>
                <a:cubicBezTo>
                  <a:pt x="226132" y="57463"/>
                  <a:pt x="223981" y="55679"/>
                  <a:pt x="223981" y="53181"/>
                </a:cubicBezTo>
                <a:cubicBezTo>
                  <a:pt x="223981" y="50684"/>
                  <a:pt x="226132" y="48543"/>
                  <a:pt x="228641" y="48543"/>
                </a:cubicBezTo>
                <a:cubicBezTo>
                  <a:pt x="245131" y="48543"/>
                  <a:pt x="258394" y="35340"/>
                  <a:pt x="258394" y="18926"/>
                </a:cubicBezTo>
                <a:cubicBezTo>
                  <a:pt x="258394" y="16429"/>
                  <a:pt x="260187" y="14288"/>
                  <a:pt x="262696" y="14288"/>
                </a:cubicBezTo>
                <a:close/>
                <a:moveTo>
                  <a:pt x="161486" y="0"/>
                </a:moveTo>
                <a:cubicBezTo>
                  <a:pt x="188212" y="0"/>
                  <a:pt x="214215" y="7561"/>
                  <a:pt x="236606" y="21603"/>
                </a:cubicBezTo>
                <a:cubicBezTo>
                  <a:pt x="238773" y="22683"/>
                  <a:pt x="239495" y="25563"/>
                  <a:pt x="238050" y="27724"/>
                </a:cubicBezTo>
                <a:cubicBezTo>
                  <a:pt x="236967" y="29884"/>
                  <a:pt x="234078" y="30604"/>
                  <a:pt x="231911" y="29164"/>
                </a:cubicBezTo>
                <a:cubicBezTo>
                  <a:pt x="210964" y="16202"/>
                  <a:pt x="186406" y="9361"/>
                  <a:pt x="161486" y="9361"/>
                </a:cubicBezTo>
                <a:cubicBezTo>
                  <a:pt x="88173" y="9361"/>
                  <a:pt x="28222" y="68770"/>
                  <a:pt x="28222" y="141860"/>
                </a:cubicBezTo>
                <a:cubicBezTo>
                  <a:pt x="28222" y="163463"/>
                  <a:pt x="33279" y="183626"/>
                  <a:pt x="43030" y="202709"/>
                </a:cubicBezTo>
                <a:cubicBezTo>
                  <a:pt x="44474" y="204869"/>
                  <a:pt x="43391" y="207750"/>
                  <a:pt x="41224" y="208470"/>
                </a:cubicBezTo>
                <a:cubicBezTo>
                  <a:pt x="40502" y="209190"/>
                  <a:pt x="39779" y="209190"/>
                  <a:pt x="39057" y="209190"/>
                </a:cubicBezTo>
                <a:cubicBezTo>
                  <a:pt x="37251" y="209190"/>
                  <a:pt x="35807" y="208470"/>
                  <a:pt x="35084" y="206669"/>
                </a:cubicBezTo>
                <a:cubicBezTo>
                  <a:pt x="24611" y="186506"/>
                  <a:pt x="19194" y="164903"/>
                  <a:pt x="19194" y="141860"/>
                </a:cubicBezTo>
                <a:cubicBezTo>
                  <a:pt x="19194" y="63729"/>
                  <a:pt x="83117" y="0"/>
                  <a:pt x="16148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0" name="Freeform 822">
            <a:extLst>
              <a:ext uri="{FF2B5EF4-FFF2-40B4-BE49-F238E27FC236}">
                <a16:creationId xmlns:a16="http://schemas.microsoft.com/office/drawing/2014/main" id="{D7F20F80-CAB6-9F45-BA7A-60C00DD89621}"/>
              </a:ext>
            </a:extLst>
          </p:cNvPr>
          <p:cNvSpPr>
            <a:spLocks noChangeArrowheads="1"/>
          </p:cNvSpPr>
          <p:nvPr/>
        </p:nvSpPr>
        <p:spPr bwMode="auto">
          <a:xfrm>
            <a:off x="6914595" y="5292248"/>
            <a:ext cx="464716" cy="464717"/>
          </a:xfrm>
          <a:custGeom>
            <a:avLst/>
            <a:gdLst>
              <a:gd name="T0" fmla="*/ 113934 w 302852"/>
              <a:gd name="T1" fmla="*/ 274814 h 302853"/>
              <a:gd name="T2" fmla="*/ 105874 w 302852"/>
              <a:gd name="T3" fmla="*/ 277989 h 302853"/>
              <a:gd name="T4" fmla="*/ 43039 w 302852"/>
              <a:gd name="T5" fmla="*/ 271639 h 302853"/>
              <a:gd name="T6" fmla="*/ 49036 w 302852"/>
              <a:gd name="T7" fmla="*/ 277989 h 302853"/>
              <a:gd name="T8" fmla="*/ 41275 w 302852"/>
              <a:gd name="T9" fmla="*/ 274814 h 302853"/>
              <a:gd name="T10" fmla="*/ 82183 w 302852"/>
              <a:gd name="T11" fmla="*/ 274638 h 302853"/>
              <a:gd name="T12" fmla="*/ 77787 w 302852"/>
              <a:gd name="T13" fmla="*/ 269875 h 302853"/>
              <a:gd name="T14" fmla="*/ 27243 w 302852"/>
              <a:gd name="T15" fmla="*/ 293479 h 302853"/>
              <a:gd name="T16" fmla="*/ 145897 w 302852"/>
              <a:gd name="T17" fmla="*/ 257064 h 302853"/>
              <a:gd name="T18" fmla="*/ 40741 w 302852"/>
              <a:gd name="T19" fmla="*/ 215611 h 302853"/>
              <a:gd name="T20" fmla="*/ 40741 w 302852"/>
              <a:gd name="T21" fmla="*/ 157089 h 302853"/>
              <a:gd name="T22" fmla="*/ 271100 w 302852"/>
              <a:gd name="T23" fmla="*/ 152364 h 302853"/>
              <a:gd name="T24" fmla="*/ 177380 w 302852"/>
              <a:gd name="T25" fmla="*/ 225062 h 302853"/>
              <a:gd name="T26" fmla="*/ 262054 w 302852"/>
              <a:gd name="T27" fmla="*/ 215611 h 302853"/>
              <a:gd name="T28" fmla="*/ 173037 w 302852"/>
              <a:gd name="T29" fmla="*/ 152364 h 302853"/>
              <a:gd name="T30" fmla="*/ 118790 w 302852"/>
              <a:gd name="T31" fmla="*/ 147638 h 302853"/>
              <a:gd name="T32" fmla="*/ 118790 w 302852"/>
              <a:gd name="T33" fmla="*/ 225062 h 302853"/>
              <a:gd name="T34" fmla="*/ 31750 w 302852"/>
              <a:gd name="T35" fmla="*/ 152364 h 302853"/>
              <a:gd name="T36" fmla="*/ 40741 w 302852"/>
              <a:gd name="T37" fmla="*/ 117661 h 302853"/>
              <a:gd name="T38" fmla="*/ 40741 w 302852"/>
              <a:gd name="T39" fmla="*/ 86769 h 302853"/>
              <a:gd name="T40" fmla="*/ 271100 w 302852"/>
              <a:gd name="T41" fmla="*/ 82458 h 302853"/>
              <a:gd name="T42" fmla="*/ 177380 w 302852"/>
              <a:gd name="T43" fmla="*/ 126641 h 302853"/>
              <a:gd name="T44" fmla="*/ 262054 w 302852"/>
              <a:gd name="T45" fmla="*/ 117661 h 302853"/>
              <a:gd name="T46" fmla="*/ 173037 w 302852"/>
              <a:gd name="T47" fmla="*/ 82458 h 302853"/>
              <a:gd name="T48" fmla="*/ 118790 w 302852"/>
              <a:gd name="T49" fmla="*/ 77788 h 302853"/>
              <a:gd name="T50" fmla="*/ 118790 w 302852"/>
              <a:gd name="T51" fmla="*/ 126641 h 302853"/>
              <a:gd name="T52" fmla="*/ 31750 w 302852"/>
              <a:gd name="T53" fmla="*/ 82458 h 302853"/>
              <a:gd name="T54" fmla="*/ 9320 w 302852"/>
              <a:gd name="T55" fmla="*/ 248051 h 302853"/>
              <a:gd name="T56" fmla="*/ 9320 w 302852"/>
              <a:gd name="T57" fmla="*/ 55163 h 302853"/>
              <a:gd name="T58" fmla="*/ 277446 w 302852"/>
              <a:gd name="T59" fmla="*/ 27164 h 302853"/>
              <a:gd name="T60" fmla="*/ 269753 w 302852"/>
              <a:gd name="T61" fmla="*/ 30339 h 302853"/>
              <a:gd name="T62" fmla="*/ 210961 w 302852"/>
              <a:gd name="T63" fmla="*/ 23636 h 302853"/>
              <a:gd name="T64" fmla="*/ 217311 w 302852"/>
              <a:gd name="T65" fmla="*/ 30339 h 302853"/>
              <a:gd name="T66" fmla="*/ 209550 w 302852"/>
              <a:gd name="T67" fmla="*/ 27164 h 302853"/>
              <a:gd name="T68" fmla="*/ 248884 w 302852"/>
              <a:gd name="T69" fmla="*/ 26988 h 302853"/>
              <a:gd name="T70" fmla="*/ 244298 w 302852"/>
              <a:gd name="T71" fmla="*/ 22225 h 302853"/>
              <a:gd name="T72" fmla="*/ 110948 w 302852"/>
              <a:gd name="T73" fmla="*/ 31384 h 302853"/>
              <a:gd name="T74" fmla="*/ 63345 w 302852"/>
              <a:gd name="T75" fmla="*/ 22225 h 302853"/>
              <a:gd name="T76" fmla="*/ 90641 w 302852"/>
              <a:gd name="T77" fmla="*/ 31384 h 302853"/>
              <a:gd name="T78" fmla="*/ 63345 w 302852"/>
              <a:gd name="T79" fmla="*/ 22225 h 302853"/>
              <a:gd name="T80" fmla="*/ 9320 w 302852"/>
              <a:gd name="T81" fmla="*/ 45789 h 302853"/>
              <a:gd name="T82" fmla="*/ 127973 w 302852"/>
              <a:gd name="T83" fmla="*/ 9374 h 302853"/>
              <a:gd name="T84" fmla="*/ 298164 w 302852"/>
              <a:gd name="T85" fmla="*/ 0 h 302853"/>
              <a:gd name="T86" fmla="*/ 302852 w 302852"/>
              <a:gd name="T87" fmla="*/ 298166 h 302853"/>
              <a:gd name="T88" fmla="*/ 165100 w 302852"/>
              <a:gd name="T89" fmla="*/ 298166 h 302853"/>
              <a:gd name="T90" fmla="*/ 293476 w 302852"/>
              <a:gd name="T91" fmla="*/ 55163 h 302853"/>
              <a:gd name="T92" fmla="*/ 178803 w 302852"/>
              <a:gd name="T93" fmla="*/ 45789 h 302853"/>
              <a:gd name="T94" fmla="*/ 169788 w 302852"/>
              <a:gd name="T95" fmla="*/ 9374 h 302853"/>
              <a:gd name="T96" fmla="*/ 27243 w 302852"/>
              <a:gd name="T97" fmla="*/ 0 h 302853"/>
              <a:gd name="T98" fmla="*/ 155217 w 302852"/>
              <a:gd name="T99" fmla="*/ 50476 h 302853"/>
              <a:gd name="T100" fmla="*/ 127973 w 302852"/>
              <a:gd name="T101" fmla="*/ 302853 h 302853"/>
              <a:gd name="T102" fmla="*/ 0 w 302852"/>
              <a:gd name="T103" fmla="*/ 252377 h 302853"/>
              <a:gd name="T104" fmla="*/ 27243 w 302852"/>
              <a:gd name="T105" fmla="*/ 0 h 302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2852" h="302853">
                <a:moveTo>
                  <a:pt x="105874" y="271639"/>
                </a:moveTo>
                <a:cubicBezTo>
                  <a:pt x="107706" y="269875"/>
                  <a:pt x="111003" y="269875"/>
                  <a:pt x="112835" y="271639"/>
                </a:cubicBezTo>
                <a:cubicBezTo>
                  <a:pt x="113568" y="272345"/>
                  <a:pt x="113934" y="273403"/>
                  <a:pt x="113934" y="274814"/>
                </a:cubicBezTo>
                <a:cubicBezTo>
                  <a:pt x="113934" y="275872"/>
                  <a:pt x="113568" y="276931"/>
                  <a:pt x="112835" y="277989"/>
                </a:cubicBezTo>
                <a:cubicBezTo>
                  <a:pt x="111736" y="278695"/>
                  <a:pt x="110637" y="279047"/>
                  <a:pt x="109171" y="279047"/>
                </a:cubicBezTo>
                <a:cubicBezTo>
                  <a:pt x="108072" y="279047"/>
                  <a:pt x="106973" y="278695"/>
                  <a:pt x="105874" y="277989"/>
                </a:cubicBezTo>
                <a:cubicBezTo>
                  <a:pt x="105141" y="276931"/>
                  <a:pt x="104775" y="275872"/>
                  <a:pt x="104775" y="274814"/>
                </a:cubicBezTo>
                <a:cubicBezTo>
                  <a:pt x="104775" y="273403"/>
                  <a:pt x="105141" y="272345"/>
                  <a:pt x="105874" y="271639"/>
                </a:cubicBezTo>
                <a:close/>
                <a:moveTo>
                  <a:pt x="43039" y="271639"/>
                </a:moveTo>
                <a:cubicBezTo>
                  <a:pt x="44450" y="269875"/>
                  <a:pt x="47625" y="269875"/>
                  <a:pt x="49036" y="271639"/>
                </a:cubicBezTo>
                <a:cubicBezTo>
                  <a:pt x="49741" y="272345"/>
                  <a:pt x="50447" y="273403"/>
                  <a:pt x="50447" y="274814"/>
                </a:cubicBezTo>
                <a:cubicBezTo>
                  <a:pt x="50447" y="275872"/>
                  <a:pt x="49741" y="276931"/>
                  <a:pt x="49036" y="277989"/>
                </a:cubicBezTo>
                <a:cubicBezTo>
                  <a:pt x="48330" y="278695"/>
                  <a:pt x="47272" y="279047"/>
                  <a:pt x="45861" y="279047"/>
                </a:cubicBezTo>
                <a:cubicBezTo>
                  <a:pt x="44803" y="279047"/>
                  <a:pt x="43744" y="278695"/>
                  <a:pt x="43039" y="277989"/>
                </a:cubicBezTo>
                <a:cubicBezTo>
                  <a:pt x="41980" y="276931"/>
                  <a:pt x="41275" y="275872"/>
                  <a:pt x="41275" y="274814"/>
                </a:cubicBezTo>
                <a:cubicBezTo>
                  <a:pt x="41275" y="273403"/>
                  <a:pt x="41980" y="272345"/>
                  <a:pt x="43039" y="271639"/>
                </a:cubicBezTo>
                <a:close/>
                <a:moveTo>
                  <a:pt x="77787" y="269875"/>
                </a:moveTo>
                <a:cubicBezTo>
                  <a:pt x="80352" y="269875"/>
                  <a:pt x="82183" y="272073"/>
                  <a:pt x="82183" y="274638"/>
                </a:cubicBezTo>
                <a:cubicBezTo>
                  <a:pt x="82183" y="277202"/>
                  <a:pt x="80352" y="279034"/>
                  <a:pt x="77787" y="279034"/>
                </a:cubicBezTo>
                <a:cubicBezTo>
                  <a:pt x="75223" y="279034"/>
                  <a:pt x="73025" y="277202"/>
                  <a:pt x="73025" y="274638"/>
                </a:cubicBezTo>
                <a:cubicBezTo>
                  <a:pt x="73025" y="272073"/>
                  <a:pt x="75223" y="269875"/>
                  <a:pt x="77787" y="269875"/>
                </a:cubicBezTo>
                <a:close/>
                <a:moveTo>
                  <a:pt x="9320" y="257064"/>
                </a:moveTo>
                <a:lnTo>
                  <a:pt x="9320" y="275812"/>
                </a:lnTo>
                <a:cubicBezTo>
                  <a:pt x="9320" y="285547"/>
                  <a:pt x="17206" y="293479"/>
                  <a:pt x="27243" y="293479"/>
                </a:cubicBezTo>
                <a:lnTo>
                  <a:pt x="127973" y="293479"/>
                </a:lnTo>
                <a:cubicBezTo>
                  <a:pt x="138010" y="293479"/>
                  <a:pt x="145897" y="285547"/>
                  <a:pt x="145897" y="275812"/>
                </a:cubicBezTo>
                <a:lnTo>
                  <a:pt x="145897" y="257064"/>
                </a:lnTo>
                <a:lnTo>
                  <a:pt x="9320" y="257064"/>
                </a:lnTo>
                <a:close/>
                <a:moveTo>
                  <a:pt x="40741" y="157089"/>
                </a:moveTo>
                <a:lnTo>
                  <a:pt x="40741" y="215611"/>
                </a:lnTo>
                <a:lnTo>
                  <a:pt x="114114" y="215611"/>
                </a:lnTo>
                <a:lnTo>
                  <a:pt x="114114" y="157089"/>
                </a:lnTo>
                <a:lnTo>
                  <a:pt x="40741" y="157089"/>
                </a:lnTo>
                <a:close/>
                <a:moveTo>
                  <a:pt x="177380" y="147638"/>
                </a:moveTo>
                <a:lnTo>
                  <a:pt x="266396" y="147638"/>
                </a:lnTo>
                <a:cubicBezTo>
                  <a:pt x="268929" y="147638"/>
                  <a:pt x="271100" y="149819"/>
                  <a:pt x="271100" y="152364"/>
                </a:cubicBezTo>
                <a:lnTo>
                  <a:pt x="271100" y="220336"/>
                </a:lnTo>
                <a:cubicBezTo>
                  <a:pt x="271100" y="222881"/>
                  <a:pt x="268929" y="225062"/>
                  <a:pt x="266396" y="225062"/>
                </a:cubicBezTo>
                <a:lnTo>
                  <a:pt x="177380" y="225062"/>
                </a:lnTo>
                <a:cubicBezTo>
                  <a:pt x="174847" y="225062"/>
                  <a:pt x="173037" y="222881"/>
                  <a:pt x="173037" y="220336"/>
                </a:cubicBezTo>
                <a:cubicBezTo>
                  <a:pt x="173037" y="217792"/>
                  <a:pt x="174847" y="215611"/>
                  <a:pt x="177380" y="215611"/>
                </a:cubicBezTo>
                <a:lnTo>
                  <a:pt x="262054" y="215611"/>
                </a:lnTo>
                <a:lnTo>
                  <a:pt x="262054" y="157089"/>
                </a:lnTo>
                <a:lnTo>
                  <a:pt x="177380" y="157089"/>
                </a:lnTo>
                <a:cubicBezTo>
                  <a:pt x="174847" y="157089"/>
                  <a:pt x="173037" y="154908"/>
                  <a:pt x="173037" y="152364"/>
                </a:cubicBezTo>
                <a:cubicBezTo>
                  <a:pt x="173037" y="149819"/>
                  <a:pt x="174847" y="147638"/>
                  <a:pt x="177380" y="147638"/>
                </a:cubicBezTo>
                <a:close/>
                <a:moveTo>
                  <a:pt x="36425" y="147638"/>
                </a:moveTo>
                <a:lnTo>
                  <a:pt x="118790" y="147638"/>
                </a:lnTo>
                <a:cubicBezTo>
                  <a:pt x="121308" y="147638"/>
                  <a:pt x="123466" y="149819"/>
                  <a:pt x="123466" y="152364"/>
                </a:cubicBezTo>
                <a:lnTo>
                  <a:pt x="123466" y="220336"/>
                </a:lnTo>
                <a:cubicBezTo>
                  <a:pt x="123466" y="222881"/>
                  <a:pt x="121308" y="225062"/>
                  <a:pt x="118790" y="225062"/>
                </a:cubicBezTo>
                <a:lnTo>
                  <a:pt x="36425" y="225062"/>
                </a:lnTo>
                <a:cubicBezTo>
                  <a:pt x="33908" y="225062"/>
                  <a:pt x="31750" y="222881"/>
                  <a:pt x="31750" y="220336"/>
                </a:cubicBezTo>
                <a:lnTo>
                  <a:pt x="31750" y="152364"/>
                </a:lnTo>
                <a:cubicBezTo>
                  <a:pt x="31750" y="149819"/>
                  <a:pt x="33908" y="147638"/>
                  <a:pt x="36425" y="147638"/>
                </a:cubicBezTo>
                <a:close/>
                <a:moveTo>
                  <a:pt x="40741" y="86769"/>
                </a:moveTo>
                <a:lnTo>
                  <a:pt x="40741" y="117661"/>
                </a:lnTo>
                <a:lnTo>
                  <a:pt x="114114" y="117661"/>
                </a:lnTo>
                <a:lnTo>
                  <a:pt x="114114" y="86769"/>
                </a:lnTo>
                <a:lnTo>
                  <a:pt x="40741" y="86769"/>
                </a:lnTo>
                <a:close/>
                <a:moveTo>
                  <a:pt x="177380" y="77788"/>
                </a:moveTo>
                <a:lnTo>
                  <a:pt x="266396" y="77788"/>
                </a:lnTo>
                <a:cubicBezTo>
                  <a:pt x="268929" y="77788"/>
                  <a:pt x="271100" y="79584"/>
                  <a:pt x="271100" y="82458"/>
                </a:cubicBezTo>
                <a:lnTo>
                  <a:pt x="271100" y="122330"/>
                </a:lnTo>
                <a:cubicBezTo>
                  <a:pt x="271100" y="124845"/>
                  <a:pt x="268929" y="126641"/>
                  <a:pt x="266396" y="126641"/>
                </a:cubicBezTo>
                <a:lnTo>
                  <a:pt x="177380" y="126641"/>
                </a:lnTo>
                <a:cubicBezTo>
                  <a:pt x="174847" y="126641"/>
                  <a:pt x="173037" y="124845"/>
                  <a:pt x="173037" y="122330"/>
                </a:cubicBezTo>
                <a:cubicBezTo>
                  <a:pt x="173037" y="119816"/>
                  <a:pt x="174847" y="117661"/>
                  <a:pt x="177380" y="117661"/>
                </a:cubicBezTo>
                <a:lnTo>
                  <a:pt x="262054" y="117661"/>
                </a:lnTo>
                <a:lnTo>
                  <a:pt x="262054" y="86769"/>
                </a:lnTo>
                <a:lnTo>
                  <a:pt x="177380" y="86769"/>
                </a:lnTo>
                <a:cubicBezTo>
                  <a:pt x="174847" y="86769"/>
                  <a:pt x="173037" y="84972"/>
                  <a:pt x="173037" y="82458"/>
                </a:cubicBezTo>
                <a:cubicBezTo>
                  <a:pt x="173037" y="79584"/>
                  <a:pt x="174847" y="77788"/>
                  <a:pt x="177380" y="77788"/>
                </a:cubicBezTo>
                <a:close/>
                <a:moveTo>
                  <a:pt x="36425" y="77788"/>
                </a:moveTo>
                <a:lnTo>
                  <a:pt x="118790" y="77788"/>
                </a:lnTo>
                <a:cubicBezTo>
                  <a:pt x="121308" y="77788"/>
                  <a:pt x="123466" y="79584"/>
                  <a:pt x="123466" y="82458"/>
                </a:cubicBezTo>
                <a:lnTo>
                  <a:pt x="123466" y="122330"/>
                </a:lnTo>
                <a:cubicBezTo>
                  <a:pt x="123466" y="124845"/>
                  <a:pt x="121308" y="126641"/>
                  <a:pt x="118790" y="126641"/>
                </a:cubicBezTo>
                <a:lnTo>
                  <a:pt x="36425" y="126641"/>
                </a:lnTo>
                <a:cubicBezTo>
                  <a:pt x="33908" y="126641"/>
                  <a:pt x="31750" y="124845"/>
                  <a:pt x="31750" y="122330"/>
                </a:cubicBezTo>
                <a:lnTo>
                  <a:pt x="31750" y="82458"/>
                </a:lnTo>
                <a:cubicBezTo>
                  <a:pt x="31750" y="79584"/>
                  <a:pt x="33908" y="77788"/>
                  <a:pt x="36425" y="77788"/>
                </a:cubicBezTo>
                <a:close/>
                <a:moveTo>
                  <a:pt x="9320" y="55163"/>
                </a:moveTo>
                <a:lnTo>
                  <a:pt x="9320" y="248051"/>
                </a:lnTo>
                <a:lnTo>
                  <a:pt x="145897" y="248051"/>
                </a:lnTo>
                <a:lnTo>
                  <a:pt x="145897" y="55163"/>
                </a:lnTo>
                <a:lnTo>
                  <a:pt x="9320" y="55163"/>
                </a:lnTo>
                <a:close/>
                <a:moveTo>
                  <a:pt x="269753" y="23636"/>
                </a:moveTo>
                <a:cubicBezTo>
                  <a:pt x="271218" y="22225"/>
                  <a:pt x="274149" y="22225"/>
                  <a:pt x="275981" y="23636"/>
                </a:cubicBezTo>
                <a:cubicBezTo>
                  <a:pt x="277080" y="24695"/>
                  <a:pt x="277446" y="25753"/>
                  <a:pt x="277446" y="27164"/>
                </a:cubicBezTo>
                <a:cubicBezTo>
                  <a:pt x="277446" y="28222"/>
                  <a:pt x="277080" y="29281"/>
                  <a:pt x="275981" y="30339"/>
                </a:cubicBezTo>
                <a:cubicBezTo>
                  <a:pt x="275248" y="31045"/>
                  <a:pt x="274149" y="31397"/>
                  <a:pt x="273050" y="31397"/>
                </a:cubicBezTo>
                <a:cubicBezTo>
                  <a:pt x="271584" y="31397"/>
                  <a:pt x="270485" y="31045"/>
                  <a:pt x="269753" y="30339"/>
                </a:cubicBezTo>
                <a:cubicBezTo>
                  <a:pt x="268654" y="29281"/>
                  <a:pt x="268287" y="28222"/>
                  <a:pt x="268287" y="27164"/>
                </a:cubicBezTo>
                <a:cubicBezTo>
                  <a:pt x="268287" y="25753"/>
                  <a:pt x="268654" y="24695"/>
                  <a:pt x="269753" y="23636"/>
                </a:cubicBezTo>
                <a:close/>
                <a:moveTo>
                  <a:pt x="210961" y="23636"/>
                </a:moveTo>
                <a:cubicBezTo>
                  <a:pt x="212725" y="22225"/>
                  <a:pt x="215547" y="22225"/>
                  <a:pt x="217311" y="23636"/>
                </a:cubicBezTo>
                <a:cubicBezTo>
                  <a:pt x="218370" y="24695"/>
                  <a:pt x="218722" y="25753"/>
                  <a:pt x="218722" y="27164"/>
                </a:cubicBezTo>
                <a:cubicBezTo>
                  <a:pt x="218722" y="28222"/>
                  <a:pt x="218370" y="29281"/>
                  <a:pt x="217311" y="30339"/>
                </a:cubicBezTo>
                <a:cubicBezTo>
                  <a:pt x="216253" y="31045"/>
                  <a:pt x="215195" y="31397"/>
                  <a:pt x="214136" y="31397"/>
                </a:cubicBezTo>
                <a:cubicBezTo>
                  <a:pt x="213078" y="31397"/>
                  <a:pt x="211667" y="31045"/>
                  <a:pt x="210961" y="30339"/>
                </a:cubicBezTo>
                <a:cubicBezTo>
                  <a:pt x="210256" y="29281"/>
                  <a:pt x="209550" y="28222"/>
                  <a:pt x="209550" y="27164"/>
                </a:cubicBezTo>
                <a:cubicBezTo>
                  <a:pt x="209550" y="25753"/>
                  <a:pt x="210256" y="24695"/>
                  <a:pt x="210961" y="23636"/>
                </a:cubicBezTo>
                <a:close/>
                <a:moveTo>
                  <a:pt x="244298" y="22225"/>
                </a:moveTo>
                <a:cubicBezTo>
                  <a:pt x="246768" y="22225"/>
                  <a:pt x="248884" y="24423"/>
                  <a:pt x="248884" y="26988"/>
                </a:cubicBezTo>
                <a:cubicBezTo>
                  <a:pt x="248884" y="29552"/>
                  <a:pt x="246768" y="31384"/>
                  <a:pt x="244298" y="31384"/>
                </a:cubicBezTo>
                <a:cubicBezTo>
                  <a:pt x="241829" y="31384"/>
                  <a:pt x="239712" y="29552"/>
                  <a:pt x="239712" y="26988"/>
                </a:cubicBezTo>
                <a:cubicBezTo>
                  <a:pt x="239712" y="24423"/>
                  <a:pt x="241829" y="22225"/>
                  <a:pt x="244298" y="22225"/>
                </a:cubicBezTo>
                <a:close/>
                <a:moveTo>
                  <a:pt x="110948" y="22225"/>
                </a:moveTo>
                <a:cubicBezTo>
                  <a:pt x="113418" y="22225"/>
                  <a:pt x="115534" y="24423"/>
                  <a:pt x="115534" y="26988"/>
                </a:cubicBezTo>
                <a:cubicBezTo>
                  <a:pt x="115534" y="29552"/>
                  <a:pt x="113418" y="31384"/>
                  <a:pt x="110948" y="31384"/>
                </a:cubicBezTo>
                <a:cubicBezTo>
                  <a:pt x="108479" y="31384"/>
                  <a:pt x="106362" y="29552"/>
                  <a:pt x="106362" y="26988"/>
                </a:cubicBezTo>
                <a:cubicBezTo>
                  <a:pt x="106362" y="24423"/>
                  <a:pt x="108479" y="22225"/>
                  <a:pt x="110948" y="22225"/>
                </a:cubicBezTo>
                <a:close/>
                <a:moveTo>
                  <a:pt x="63345" y="22225"/>
                </a:moveTo>
                <a:lnTo>
                  <a:pt x="90641" y="22225"/>
                </a:lnTo>
                <a:cubicBezTo>
                  <a:pt x="93123" y="22225"/>
                  <a:pt x="94895" y="24423"/>
                  <a:pt x="94895" y="26988"/>
                </a:cubicBezTo>
                <a:cubicBezTo>
                  <a:pt x="94895" y="29552"/>
                  <a:pt x="93123" y="31384"/>
                  <a:pt x="90641" y="31384"/>
                </a:cubicBezTo>
                <a:lnTo>
                  <a:pt x="63345" y="31384"/>
                </a:lnTo>
                <a:cubicBezTo>
                  <a:pt x="61218" y="31384"/>
                  <a:pt x="58737" y="29552"/>
                  <a:pt x="58737" y="26988"/>
                </a:cubicBezTo>
                <a:cubicBezTo>
                  <a:pt x="58737" y="24423"/>
                  <a:pt x="61218" y="22225"/>
                  <a:pt x="63345" y="22225"/>
                </a:cubicBezTo>
                <a:close/>
                <a:moveTo>
                  <a:pt x="27243" y="9374"/>
                </a:moveTo>
                <a:cubicBezTo>
                  <a:pt x="17206" y="9374"/>
                  <a:pt x="9320" y="17306"/>
                  <a:pt x="9320" y="27401"/>
                </a:cubicBezTo>
                <a:lnTo>
                  <a:pt x="9320" y="45789"/>
                </a:lnTo>
                <a:lnTo>
                  <a:pt x="145897" y="45789"/>
                </a:lnTo>
                <a:lnTo>
                  <a:pt x="145897" y="27401"/>
                </a:lnTo>
                <a:cubicBezTo>
                  <a:pt x="145897" y="17306"/>
                  <a:pt x="138010" y="9374"/>
                  <a:pt x="127973" y="9374"/>
                </a:cubicBezTo>
                <a:lnTo>
                  <a:pt x="27243" y="9374"/>
                </a:lnTo>
                <a:close/>
                <a:moveTo>
                  <a:pt x="169788" y="0"/>
                </a:moveTo>
                <a:lnTo>
                  <a:pt x="298164" y="0"/>
                </a:lnTo>
                <a:cubicBezTo>
                  <a:pt x="300688" y="0"/>
                  <a:pt x="302852" y="2163"/>
                  <a:pt x="302852" y="4687"/>
                </a:cubicBezTo>
                <a:lnTo>
                  <a:pt x="302852" y="50476"/>
                </a:lnTo>
                <a:lnTo>
                  <a:pt x="302852" y="298166"/>
                </a:lnTo>
                <a:cubicBezTo>
                  <a:pt x="302852" y="300689"/>
                  <a:pt x="300688" y="302853"/>
                  <a:pt x="298164" y="302853"/>
                </a:cubicBezTo>
                <a:lnTo>
                  <a:pt x="169788" y="302853"/>
                </a:lnTo>
                <a:cubicBezTo>
                  <a:pt x="167264" y="302853"/>
                  <a:pt x="165100" y="300689"/>
                  <a:pt x="165100" y="298166"/>
                </a:cubicBezTo>
                <a:cubicBezTo>
                  <a:pt x="165100" y="295642"/>
                  <a:pt x="167264" y="293479"/>
                  <a:pt x="169788" y="293479"/>
                </a:cubicBezTo>
                <a:lnTo>
                  <a:pt x="293476" y="293479"/>
                </a:lnTo>
                <a:lnTo>
                  <a:pt x="293476" y="55163"/>
                </a:lnTo>
                <a:lnTo>
                  <a:pt x="178803" y="55163"/>
                </a:lnTo>
                <a:cubicBezTo>
                  <a:pt x="176279" y="55163"/>
                  <a:pt x="174476" y="52999"/>
                  <a:pt x="174476" y="50476"/>
                </a:cubicBezTo>
                <a:cubicBezTo>
                  <a:pt x="174476" y="47952"/>
                  <a:pt x="176279" y="45789"/>
                  <a:pt x="178803" y="45789"/>
                </a:cubicBezTo>
                <a:lnTo>
                  <a:pt x="293476" y="45789"/>
                </a:lnTo>
                <a:lnTo>
                  <a:pt x="293476" y="9374"/>
                </a:lnTo>
                <a:lnTo>
                  <a:pt x="169788" y="9374"/>
                </a:lnTo>
                <a:cubicBezTo>
                  <a:pt x="167264" y="9374"/>
                  <a:pt x="165100" y="7211"/>
                  <a:pt x="165100" y="4687"/>
                </a:cubicBezTo>
                <a:cubicBezTo>
                  <a:pt x="165100" y="2163"/>
                  <a:pt x="167264" y="0"/>
                  <a:pt x="169788" y="0"/>
                </a:cubicBezTo>
                <a:close/>
                <a:moveTo>
                  <a:pt x="27243" y="0"/>
                </a:moveTo>
                <a:lnTo>
                  <a:pt x="127973" y="0"/>
                </a:lnTo>
                <a:cubicBezTo>
                  <a:pt x="143029" y="0"/>
                  <a:pt x="155217" y="12258"/>
                  <a:pt x="155217" y="27401"/>
                </a:cubicBezTo>
                <a:lnTo>
                  <a:pt x="155217" y="50476"/>
                </a:lnTo>
                <a:lnTo>
                  <a:pt x="155217" y="252377"/>
                </a:lnTo>
                <a:lnTo>
                  <a:pt x="155217" y="275812"/>
                </a:lnTo>
                <a:cubicBezTo>
                  <a:pt x="155217" y="290594"/>
                  <a:pt x="143029" y="302853"/>
                  <a:pt x="127973" y="302853"/>
                </a:cubicBezTo>
                <a:lnTo>
                  <a:pt x="27243" y="302853"/>
                </a:lnTo>
                <a:cubicBezTo>
                  <a:pt x="12188" y="302853"/>
                  <a:pt x="0" y="290594"/>
                  <a:pt x="0" y="275812"/>
                </a:cubicBezTo>
                <a:lnTo>
                  <a:pt x="0" y="252377"/>
                </a:lnTo>
                <a:lnTo>
                  <a:pt x="0" y="50476"/>
                </a:lnTo>
                <a:lnTo>
                  <a:pt x="0" y="27401"/>
                </a:lnTo>
                <a:cubicBezTo>
                  <a:pt x="0" y="12258"/>
                  <a:pt x="12188" y="0"/>
                  <a:pt x="2724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1" name="Freeform 823">
            <a:extLst>
              <a:ext uri="{FF2B5EF4-FFF2-40B4-BE49-F238E27FC236}">
                <a16:creationId xmlns:a16="http://schemas.microsoft.com/office/drawing/2014/main" id="{C984C9BE-5718-1544-881A-BFD337EFB334}"/>
              </a:ext>
            </a:extLst>
          </p:cNvPr>
          <p:cNvSpPr>
            <a:spLocks noChangeArrowheads="1"/>
          </p:cNvSpPr>
          <p:nvPr/>
        </p:nvSpPr>
        <p:spPr bwMode="auto">
          <a:xfrm>
            <a:off x="9742469" y="3634793"/>
            <a:ext cx="352795" cy="464716"/>
          </a:xfrm>
          <a:custGeom>
            <a:avLst/>
            <a:gdLst>
              <a:gd name="T0" fmla="*/ 137768 w 229966"/>
              <a:gd name="T1" fmla="*/ 230547 h 302124"/>
              <a:gd name="T2" fmla="*/ 139562 w 229966"/>
              <a:gd name="T3" fmla="*/ 287377 h 302124"/>
              <a:gd name="T4" fmla="*/ 178311 w 229966"/>
              <a:gd name="T5" fmla="*/ 213642 h 302124"/>
              <a:gd name="T6" fmla="*/ 56278 w 229966"/>
              <a:gd name="T7" fmla="*/ 115772 h 302124"/>
              <a:gd name="T8" fmla="*/ 115778 w 229966"/>
              <a:gd name="T9" fmla="*/ 46896 h 302124"/>
              <a:gd name="T10" fmla="*/ 115778 w 229966"/>
              <a:gd name="T11" fmla="*/ 46896 h 302124"/>
              <a:gd name="T12" fmla="*/ 67088 w 229966"/>
              <a:gd name="T13" fmla="*/ 27326 h 302124"/>
              <a:gd name="T14" fmla="*/ 52019 w 229966"/>
              <a:gd name="T15" fmla="*/ 37757 h 302124"/>
              <a:gd name="T16" fmla="*/ 24750 w 229966"/>
              <a:gd name="T17" fmla="*/ 60777 h 302124"/>
              <a:gd name="T18" fmla="*/ 8964 w 229966"/>
              <a:gd name="T19" fmla="*/ 94227 h 302124"/>
              <a:gd name="T20" fmla="*/ 10758 w 229966"/>
              <a:gd name="T21" fmla="*/ 131275 h 302124"/>
              <a:gd name="T22" fmla="*/ 27262 w 229966"/>
              <a:gd name="T23" fmla="*/ 162927 h 302124"/>
              <a:gd name="T24" fmla="*/ 37308 w 229966"/>
              <a:gd name="T25" fmla="*/ 178393 h 302124"/>
              <a:gd name="T26" fmla="*/ 60629 w 229966"/>
              <a:gd name="T27" fmla="*/ 206088 h 302124"/>
              <a:gd name="T28" fmla="*/ 89691 w 229966"/>
              <a:gd name="T29" fmla="*/ 217958 h 302124"/>
              <a:gd name="T30" fmla="*/ 125570 w 229966"/>
              <a:gd name="T31" fmla="*/ 215080 h 302124"/>
              <a:gd name="T32" fmla="*/ 143150 w 229966"/>
              <a:gd name="T33" fmla="*/ 211484 h 302124"/>
              <a:gd name="T34" fmla="*/ 177593 w 229966"/>
              <a:gd name="T35" fmla="*/ 200693 h 302124"/>
              <a:gd name="T36" fmla="*/ 204502 w 229966"/>
              <a:gd name="T37" fmla="*/ 175515 h 302124"/>
              <a:gd name="T38" fmla="*/ 217418 w 229966"/>
              <a:gd name="T39" fmla="*/ 140986 h 302124"/>
              <a:gd name="T40" fmla="*/ 214189 w 229966"/>
              <a:gd name="T41" fmla="*/ 105018 h 302124"/>
              <a:gd name="T42" fmla="*/ 210602 w 229966"/>
              <a:gd name="T43" fmla="*/ 86674 h 302124"/>
              <a:gd name="T44" fmla="*/ 199838 w 229966"/>
              <a:gd name="T45" fmla="*/ 52504 h 302124"/>
              <a:gd name="T46" fmla="*/ 174723 w 229966"/>
              <a:gd name="T47" fmla="*/ 25528 h 302124"/>
              <a:gd name="T48" fmla="*/ 140280 w 229966"/>
              <a:gd name="T49" fmla="*/ 12939 h 302124"/>
              <a:gd name="T50" fmla="*/ 104401 w 229966"/>
              <a:gd name="T51" fmla="*/ 15816 h 302124"/>
              <a:gd name="T52" fmla="*/ 105478 w 229966"/>
              <a:gd name="T53" fmla="*/ 4306 h 302124"/>
              <a:gd name="T54" fmla="*/ 137768 w 229966"/>
              <a:gd name="T55" fmla="*/ 350 h 302124"/>
              <a:gd name="T56" fmla="*/ 166112 w 229966"/>
              <a:gd name="T57" fmla="*/ 16176 h 302124"/>
              <a:gd name="T58" fmla="*/ 193021 w 229966"/>
              <a:gd name="T59" fmla="*/ 43152 h 302124"/>
              <a:gd name="T60" fmla="*/ 211319 w 229966"/>
              <a:gd name="T61" fmla="*/ 70848 h 302124"/>
              <a:gd name="T62" fmla="*/ 225670 w 229966"/>
              <a:gd name="T63" fmla="*/ 105737 h 302124"/>
              <a:gd name="T64" fmla="*/ 229617 w 229966"/>
              <a:gd name="T65" fmla="*/ 138468 h 302124"/>
              <a:gd name="T66" fmla="*/ 213831 w 229966"/>
              <a:gd name="T67" fmla="*/ 166523 h 302124"/>
              <a:gd name="T68" fmla="*/ 186922 w 229966"/>
              <a:gd name="T69" fmla="*/ 193500 h 302124"/>
              <a:gd name="T70" fmla="*/ 209525 w 229966"/>
              <a:gd name="T71" fmla="*/ 273709 h 302124"/>
              <a:gd name="T72" fmla="*/ 138845 w 229966"/>
              <a:gd name="T73" fmla="*/ 302124 h 302124"/>
              <a:gd name="T74" fmla="*/ 95073 w 229966"/>
              <a:gd name="T75" fmla="*/ 230547 h 302124"/>
              <a:gd name="T76" fmla="*/ 70317 w 229966"/>
              <a:gd name="T77" fmla="*/ 212203 h 302124"/>
              <a:gd name="T78" fmla="*/ 66011 w 229966"/>
              <a:gd name="T79" fmla="*/ 255005 h 302124"/>
              <a:gd name="T80" fmla="*/ 68882 w 229966"/>
              <a:gd name="T81" fmla="*/ 255365 h 302124"/>
              <a:gd name="T82" fmla="*/ 71393 w 229966"/>
              <a:gd name="T83" fmla="*/ 257163 h 302124"/>
              <a:gd name="T84" fmla="*/ 109783 w 229966"/>
              <a:gd name="T85" fmla="*/ 262559 h 302124"/>
              <a:gd name="T86" fmla="*/ 87180 w 229966"/>
              <a:gd name="T87" fmla="*/ 299965 h 302124"/>
              <a:gd name="T88" fmla="*/ 20445 w 229966"/>
              <a:gd name="T89" fmla="*/ 273709 h 302124"/>
              <a:gd name="T90" fmla="*/ 42690 w 229966"/>
              <a:gd name="T91" fmla="*/ 193500 h 302124"/>
              <a:gd name="T92" fmla="*/ 16140 w 229966"/>
              <a:gd name="T93" fmla="*/ 166523 h 302124"/>
              <a:gd name="T94" fmla="*/ 353 w 229966"/>
              <a:gd name="T95" fmla="*/ 138468 h 302124"/>
              <a:gd name="T96" fmla="*/ 3941 w 229966"/>
              <a:gd name="T97" fmla="*/ 105737 h 302124"/>
              <a:gd name="T98" fmla="*/ 18651 w 229966"/>
              <a:gd name="T99" fmla="*/ 70848 h 302124"/>
              <a:gd name="T100" fmla="*/ 36949 w 229966"/>
              <a:gd name="T101" fmla="*/ 43152 h 302124"/>
              <a:gd name="T102" fmla="*/ 63500 w 229966"/>
              <a:gd name="T103" fmla="*/ 16176 h 302124"/>
              <a:gd name="T104" fmla="*/ 92203 w 229966"/>
              <a:gd name="T105" fmla="*/ 350 h 302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9966" h="302124">
                <a:moveTo>
                  <a:pt x="159295" y="212203"/>
                </a:moveTo>
                <a:cubicBezTo>
                  <a:pt x="156425" y="211124"/>
                  <a:pt x="152837" y="212203"/>
                  <a:pt x="151761" y="215440"/>
                </a:cubicBezTo>
                <a:lnTo>
                  <a:pt x="148891" y="221914"/>
                </a:lnTo>
                <a:cubicBezTo>
                  <a:pt x="146738" y="226590"/>
                  <a:pt x="142791" y="229468"/>
                  <a:pt x="137768" y="230547"/>
                </a:cubicBezTo>
                <a:cubicBezTo>
                  <a:pt x="133104" y="231626"/>
                  <a:pt x="128081" y="230187"/>
                  <a:pt x="124134" y="226590"/>
                </a:cubicBezTo>
                <a:lnTo>
                  <a:pt x="119111" y="221914"/>
                </a:lnTo>
                <a:cubicBezTo>
                  <a:pt x="117317" y="220476"/>
                  <a:pt x="115165" y="219756"/>
                  <a:pt x="113012" y="220476"/>
                </a:cubicBezTo>
                <a:lnTo>
                  <a:pt x="139562" y="287377"/>
                </a:lnTo>
                <a:lnTo>
                  <a:pt x="158578" y="257163"/>
                </a:lnTo>
                <a:cubicBezTo>
                  <a:pt x="159654" y="255365"/>
                  <a:pt x="161807" y="254646"/>
                  <a:pt x="163601" y="255005"/>
                </a:cubicBezTo>
                <a:lnTo>
                  <a:pt x="198403" y="263997"/>
                </a:lnTo>
                <a:lnTo>
                  <a:pt x="178311" y="213642"/>
                </a:lnTo>
                <a:cubicBezTo>
                  <a:pt x="174364" y="215800"/>
                  <a:pt x="170418" y="216160"/>
                  <a:pt x="166112" y="214721"/>
                </a:cubicBezTo>
                <a:lnTo>
                  <a:pt x="159295" y="212203"/>
                </a:lnTo>
                <a:close/>
                <a:moveTo>
                  <a:pt x="115778" y="56272"/>
                </a:moveTo>
                <a:cubicBezTo>
                  <a:pt x="82963" y="56272"/>
                  <a:pt x="56278" y="82957"/>
                  <a:pt x="56278" y="115772"/>
                </a:cubicBezTo>
                <a:cubicBezTo>
                  <a:pt x="56278" y="148587"/>
                  <a:pt x="82963" y="175272"/>
                  <a:pt x="115778" y="175272"/>
                </a:cubicBezTo>
                <a:cubicBezTo>
                  <a:pt x="148954" y="175272"/>
                  <a:pt x="175638" y="148587"/>
                  <a:pt x="175638" y="115772"/>
                </a:cubicBezTo>
                <a:cubicBezTo>
                  <a:pt x="175638" y="82957"/>
                  <a:pt x="148954" y="56272"/>
                  <a:pt x="115778" y="56272"/>
                </a:cubicBezTo>
                <a:close/>
                <a:moveTo>
                  <a:pt x="115778" y="46896"/>
                </a:moveTo>
                <a:cubicBezTo>
                  <a:pt x="154002" y="46896"/>
                  <a:pt x="184654" y="77908"/>
                  <a:pt x="184654" y="115772"/>
                </a:cubicBezTo>
                <a:cubicBezTo>
                  <a:pt x="184654" y="153996"/>
                  <a:pt x="154002" y="184648"/>
                  <a:pt x="115778" y="184648"/>
                </a:cubicBezTo>
                <a:cubicBezTo>
                  <a:pt x="77914" y="184648"/>
                  <a:pt x="46902" y="153996"/>
                  <a:pt x="46902" y="115772"/>
                </a:cubicBezTo>
                <a:cubicBezTo>
                  <a:pt x="46902" y="77908"/>
                  <a:pt x="77914" y="46896"/>
                  <a:pt x="115778" y="46896"/>
                </a:cubicBezTo>
                <a:close/>
                <a:moveTo>
                  <a:pt x="93996" y="9342"/>
                </a:moveTo>
                <a:cubicBezTo>
                  <a:pt x="91844" y="9702"/>
                  <a:pt x="90409" y="11140"/>
                  <a:pt x="89691" y="12939"/>
                </a:cubicBezTo>
                <a:lnTo>
                  <a:pt x="86462" y="19413"/>
                </a:lnTo>
                <a:cubicBezTo>
                  <a:pt x="83233" y="26607"/>
                  <a:pt x="74981" y="30203"/>
                  <a:pt x="67088" y="27326"/>
                </a:cubicBezTo>
                <a:lnTo>
                  <a:pt x="60629" y="24808"/>
                </a:lnTo>
                <a:cubicBezTo>
                  <a:pt x="58477" y="24089"/>
                  <a:pt x="56683" y="24089"/>
                  <a:pt x="54889" y="25528"/>
                </a:cubicBezTo>
                <a:cubicBezTo>
                  <a:pt x="53454" y="26607"/>
                  <a:pt x="52377" y="28405"/>
                  <a:pt x="52377" y="30563"/>
                </a:cubicBezTo>
                <a:lnTo>
                  <a:pt x="52019" y="37757"/>
                </a:lnTo>
                <a:cubicBezTo>
                  <a:pt x="51660" y="45670"/>
                  <a:pt x="45201" y="52145"/>
                  <a:pt x="37308" y="52504"/>
                </a:cubicBezTo>
                <a:lnTo>
                  <a:pt x="30132" y="52504"/>
                </a:lnTo>
                <a:cubicBezTo>
                  <a:pt x="27980" y="52504"/>
                  <a:pt x="26186" y="53583"/>
                  <a:pt x="25109" y="55382"/>
                </a:cubicBezTo>
                <a:cubicBezTo>
                  <a:pt x="24033" y="57180"/>
                  <a:pt x="23674" y="58978"/>
                  <a:pt x="24750" y="60777"/>
                </a:cubicBezTo>
                <a:lnTo>
                  <a:pt x="27262" y="67611"/>
                </a:lnTo>
                <a:cubicBezTo>
                  <a:pt x="29773" y="75164"/>
                  <a:pt x="26186" y="83797"/>
                  <a:pt x="19010" y="86674"/>
                </a:cubicBezTo>
                <a:lnTo>
                  <a:pt x="12552" y="89911"/>
                </a:lnTo>
                <a:cubicBezTo>
                  <a:pt x="10758" y="90990"/>
                  <a:pt x="9682" y="92429"/>
                  <a:pt x="8964" y="94227"/>
                </a:cubicBezTo>
                <a:cubicBezTo>
                  <a:pt x="8605" y="96385"/>
                  <a:pt x="9323" y="98184"/>
                  <a:pt x="10758" y="99623"/>
                </a:cubicBezTo>
                <a:lnTo>
                  <a:pt x="15422" y="105018"/>
                </a:lnTo>
                <a:cubicBezTo>
                  <a:pt x="20804" y="110773"/>
                  <a:pt x="20804" y="120124"/>
                  <a:pt x="15422" y="125879"/>
                </a:cubicBezTo>
                <a:lnTo>
                  <a:pt x="10758" y="131275"/>
                </a:lnTo>
                <a:cubicBezTo>
                  <a:pt x="9323" y="132713"/>
                  <a:pt x="8605" y="134512"/>
                  <a:pt x="8964" y="136310"/>
                </a:cubicBezTo>
                <a:cubicBezTo>
                  <a:pt x="9682" y="138468"/>
                  <a:pt x="10758" y="139907"/>
                  <a:pt x="12552" y="140986"/>
                </a:cubicBezTo>
                <a:lnTo>
                  <a:pt x="19010" y="143863"/>
                </a:lnTo>
                <a:cubicBezTo>
                  <a:pt x="26186" y="147101"/>
                  <a:pt x="29773" y="155733"/>
                  <a:pt x="27262" y="162927"/>
                </a:cubicBezTo>
                <a:lnTo>
                  <a:pt x="24750" y="169761"/>
                </a:lnTo>
                <a:cubicBezTo>
                  <a:pt x="23674" y="171919"/>
                  <a:pt x="24033" y="173717"/>
                  <a:pt x="25109" y="175515"/>
                </a:cubicBezTo>
                <a:cubicBezTo>
                  <a:pt x="26186" y="177314"/>
                  <a:pt x="27980" y="178033"/>
                  <a:pt x="30132" y="178393"/>
                </a:cubicBezTo>
                <a:lnTo>
                  <a:pt x="37308" y="178393"/>
                </a:lnTo>
                <a:cubicBezTo>
                  <a:pt x="45201" y="178753"/>
                  <a:pt x="51660" y="185227"/>
                  <a:pt x="52019" y="193500"/>
                </a:cubicBezTo>
                <a:lnTo>
                  <a:pt x="52377" y="200693"/>
                </a:lnTo>
                <a:cubicBezTo>
                  <a:pt x="52377" y="202492"/>
                  <a:pt x="53454" y="204290"/>
                  <a:pt x="54889" y="205369"/>
                </a:cubicBezTo>
                <a:cubicBezTo>
                  <a:pt x="56683" y="206448"/>
                  <a:pt x="58836" y="206448"/>
                  <a:pt x="60629" y="206088"/>
                </a:cubicBezTo>
                <a:lnTo>
                  <a:pt x="67088" y="203571"/>
                </a:lnTo>
                <a:cubicBezTo>
                  <a:pt x="69240" y="202851"/>
                  <a:pt x="70675" y="202492"/>
                  <a:pt x="72469" y="202492"/>
                </a:cubicBezTo>
                <a:cubicBezTo>
                  <a:pt x="78569" y="202492"/>
                  <a:pt x="83950" y="206088"/>
                  <a:pt x="86462" y="211484"/>
                </a:cubicBezTo>
                <a:lnTo>
                  <a:pt x="89691" y="217958"/>
                </a:lnTo>
                <a:cubicBezTo>
                  <a:pt x="90409" y="219756"/>
                  <a:pt x="91844" y="221195"/>
                  <a:pt x="93996" y="221555"/>
                </a:cubicBezTo>
                <a:cubicBezTo>
                  <a:pt x="95790" y="221914"/>
                  <a:pt x="97943" y="221555"/>
                  <a:pt x="99378" y="219756"/>
                </a:cubicBezTo>
                <a:lnTo>
                  <a:pt x="104401" y="215080"/>
                </a:lnTo>
                <a:cubicBezTo>
                  <a:pt x="110501" y="209685"/>
                  <a:pt x="119470" y="209685"/>
                  <a:pt x="125570" y="215080"/>
                </a:cubicBezTo>
                <a:lnTo>
                  <a:pt x="130592" y="219756"/>
                </a:lnTo>
                <a:cubicBezTo>
                  <a:pt x="132028" y="221555"/>
                  <a:pt x="134180" y="221914"/>
                  <a:pt x="135974" y="221555"/>
                </a:cubicBezTo>
                <a:cubicBezTo>
                  <a:pt x="138127" y="221195"/>
                  <a:pt x="139562" y="219756"/>
                  <a:pt x="140280" y="217958"/>
                </a:cubicBezTo>
                <a:lnTo>
                  <a:pt x="143150" y="211484"/>
                </a:lnTo>
                <a:cubicBezTo>
                  <a:pt x="146738" y="204290"/>
                  <a:pt x="154990" y="200693"/>
                  <a:pt x="162524" y="203571"/>
                </a:cubicBezTo>
                <a:lnTo>
                  <a:pt x="169341" y="206088"/>
                </a:lnTo>
                <a:cubicBezTo>
                  <a:pt x="171135" y="206448"/>
                  <a:pt x="173288" y="206448"/>
                  <a:pt x="174723" y="205369"/>
                </a:cubicBezTo>
                <a:cubicBezTo>
                  <a:pt x="176517" y="204290"/>
                  <a:pt x="177593" y="202492"/>
                  <a:pt x="177593" y="200693"/>
                </a:cubicBezTo>
                <a:lnTo>
                  <a:pt x="177952" y="193500"/>
                </a:lnTo>
                <a:cubicBezTo>
                  <a:pt x="178311" y="185227"/>
                  <a:pt x="184769" y="178753"/>
                  <a:pt x="192662" y="178393"/>
                </a:cubicBezTo>
                <a:lnTo>
                  <a:pt x="199838" y="178393"/>
                </a:lnTo>
                <a:cubicBezTo>
                  <a:pt x="201632" y="178033"/>
                  <a:pt x="203426" y="177314"/>
                  <a:pt x="204502" y="175515"/>
                </a:cubicBezTo>
                <a:cubicBezTo>
                  <a:pt x="205579" y="173717"/>
                  <a:pt x="205937" y="171919"/>
                  <a:pt x="205220" y="169761"/>
                </a:cubicBezTo>
                <a:lnTo>
                  <a:pt x="202708" y="162927"/>
                </a:lnTo>
                <a:cubicBezTo>
                  <a:pt x="199838" y="155733"/>
                  <a:pt x="203426" y="147101"/>
                  <a:pt x="210602" y="143863"/>
                </a:cubicBezTo>
                <a:lnTo>
                  <a:pt x="217418" y="140986"/>
                </a:lnTo>
                <a:cubicBezTo>
                  <a:pt x="219212" y="139907"/>
                  <a:pt x="220289" y="138468"/>
                  <a:pt x="221006" y="136310"/>
                </a:cubicBezTo>
                <a:cubicBezTo>
                  <a:pt x="221006" y="134512"/>
                  <a:pt x="220647" y="132713"/>
                  <a:pt x="219212" y="131275"/>
                </a:cubicBezTo>
                <a:lnTo>
                  <a:pt x="214189" y="125879"/>
                </a:lnTo>
                <a:cubicBezTo>
                  <a:pt x="209166" y="120124"/>
                  <a:pt x="209166" y="110773"/>
                  <a:pt x="214189" y="105018"/>
                </a:cubicBezTo>
                <a:lnTo>
                  <a:pt x="219212" y="99623"/>
                </a:lnTo>
                <a:cubicBezTo>
                  <a:pt x="220647" y="98184"/>
                  <a:pt x="221006" y="96385"/>
                  <a:pt x="221006" y="94227"/>
                </a:cubicBezTo>
                <a:cubicBezTo>
                  <a:pt x="220289" y="92429"/>
                  <a:pt x="219212" y="90990"/>
                  <a:pt x="217418" y="89911"/>
                </a:cubicBezTo>
                <a:lnTo>
                  <a:pt x="210602" y="86674"/>
                </a:lnTo>
                <a:cubicBezTo>
                  <a:pt x="203426" y="83797"/>
                  <a:pt x="199838" y="75164"/>
                  <a:pt x="202708" y="67611"/>
                </a:cubicBezTo>
                <a:lnTo>
                  <a:pt x="205220" y="60777"/>
                </a:lnTo>
                <a:cubicBezTo>
                  <a:pt x="205937" y="58978"/>
                  <a:pt x="205579" y="57180"/>
                  <a:pt x="204502" y="55382"/>
                </a:cubicBezTo>
                <a:cubicBezTo>
                  <a:pt x="203426" y="53583"/>
                  <a:pt x="201632" y="52504"/>
                  <a:pt x="199838" y="52504"/>
                </a:cubicBezTo>
                <a:lnTo>
                  <a:pt x="192662" y="52504"/>
                </a:lnTo>
                <a:cubicBezTo>
                  <a:pt x="184769" y="52145"/>
                  <a:pt x="178311" y="45670"/>
                  <a:pt x="177952" y="37757"/>
                </a:cubicBezTo>
                <a:lnTo>
                  <a:pt x="177593" y="30563"/>
                </a:lnTo>
                <a:cubicBezTo>
                  <a:pt x="177593" y="28405"/>
                  <a:pt x="176517" y="26607"/>
                  <a:pt x="174723" y="25528"/>
                </a:cubicBezTo>
                <a:cubicBezTo>
                  <a:pt x="173288" y="24089"/>
                  <a:pt x="171135" y="24089"/>
                  <a:pt x="169341" y="24808"/>
                </a:cubicBezTo>
                <a:lnTo>
                  <a:pt x="162524" y="27326"/>
                </a:lnTo>
                <a:cubicBezTo>
                  <a:pt x="154990" y="30203"/>
                  <a:pt x="146738" y="26607"/>
                  <a:pt x="143150" y="19413"/>
                </a:cubicBezTo>
                <a:lnTo>
                  <a:pt x="140280" y="12939"/>
                </a:lnTo>
                <a:cubicBezTo>
                  <a:pt x="139562" y="11140"/>
                  <a:pt x="138127" y="9702"/>
                  <a:pt x="135974" y="9342"/>
                </a:cubicBezTo>
                <a:cubicBezTo>
                  <a:pt x="134180" y="8982"/>
                  <a:pt x="132028" y="9342"/>
                  <a:pt x="130592" y="10781"/>
                </a:cubicBezTo>
                <a:lnTo>
                  <a:pt x="125570" y="15816"/>
                </a:lnTo>
                <a:cubicBezTo>
                  <a:pt x="119470" y="21211"/>
                  <a:pt x="110501" y="21211"/>
                  <a:pt x="104401" y="15816"/>
                </a:cubicBezTo>
                <a:lnTo>
                  <a:pt x="99378" y="10781"/>
                </a:lnTo>
                <a:cubicBezTo>
                  <a:pt x="97943" y="9342"/>
                  <a:pt x="95790" y="8982"/>
                  <a:pt x="93996" y="9342"/>
                </a:cubicBezTo>
                <a:close/>
                <a:moveTo>
                  <a:pt x="92203" y="350"/>
                </a:moveTo>
                <a:cubicBezTo>
                  <a:pt x="96867" y="-729"/>
                  <a:pt x="101890" y="709"/>
                  <a:pt x="105478" y="4306"/>
                </a:cubicBezTo>
                <a:lnTo>
                  <a:pt x="110859" y="8982"/>
                </a:lnTo>
                <a:cubicBezTo>
                  <a:pt x="113012" y="11140"/>
                  <a:pt x="116600" y="11140"/>
                  <a:pt x="119111" y="8982"/>
                </a:cubicBezTo>
                <a:lnTo>
                  <a:pt x="124134" y="4306"/>
                </a:lnTo>
                <a:cubicBezTo>
                  <a:pt x="128081" y="709"/>
                  <a:pt x="133104" y="-729"/>
                  <a:pt x="137768" y="350"/>
                </a:cubicBezTo>
                <a:cubicBezTo>
                  <a:pt x="142791" y="1429"/>
                  <a:pt x="146738" y="4306"/>
                  <a:pt x="148891" y="8982"/>
                </a:cubicBezTo>
                <a:lnTo>
                  <a:pt x="151761" y="15816"/>
                </a:lnTo>
                <a:cubicBezTo>
                  <a:pt x="152837" y="18334"/>
                  <a:pt x="156425" y="19773"/>
                  <a:pt x="159295" y="18694"/>
                </a:cubicBezTo>
                <a:lnTo>
                  <a:pt x="166112" y="16176"/>
                </a:lnTo>
                <a:cubicBezTo>
                  <a:pt x="170776" y="14737"/>
                  <a:pt x="175799" y="15097"/>
                  <a:pt x="180105" y="17974"/>
                </a:cubicBezTo>
                <a:cubicBezTo>
                  <a:pt x="184051" y="20492"/>
                  <a:pt x="186563" y="25168"/>
                  <a:pt x="186563" y="30203"/>
                </a:cubicBezTo>
                <a:lnTo>
                  <a:pt x="186922" y="37397"/>
                </a:lnTo>
                <a:cubicBezTo>
                  <a:pt x="187280" y="40275"/>
                  <a:pt x="189433" y="43152"/>
                  <a:pt x="193021" y="43152"/>
                </a:cubicBezTo>
                <a:lnTo>
                  <a:pt x="200197" y="43512"/>
                </a:lnTo>
                <a:cubicBezTo>
                  <a:pt x="204861" y="43871"/>
                  <a:pt x="209525" y="46029"/>
                  <a:pt x="212037" y="50346"/>
                </a:cubicBezTo>
                <a:cubicBezTo>
                  <a:pt x="214907" y="54303"/>
                  <a:pt x="215624" y="59338"/>
                  <a:pt x="213831" y="64014"/>
                </a:cubicBezTo>
                <a:lnTo>
                  <a:pt x="211319" y="70848"/>
                </a:lnTo>
                <a:cubicBezTo>
                  <a:pt x="210243" y="74085"/>
                  <a:pt x="211678" y="77322"/>
                  <a:pt x="214548" y="78401"/>
                </a:cubicBezTo>
                <a:lnTo>
                  <a:pt x="221006" y="81638"/>
                </a:lnTo>
                <a:cubicBezTo>
                  <a:pt x="225670" y="83797"/>
                  <a:pt x="228900" y="87753"/>
                  <a:pt x="229617" y="92429"/>
                </a:cubicBezTo>
                <a:cubicBezTo>
                  <a:pt x="230693" y="97464"/>
                  <a:pt x="229258" y="102140"/>
                  <a:pt x="225670" y="105737"/>
                </a:cubicBezTo>
                <a:lnTo>
                  <a:pt x="221006" y="111492"/>
                </a:lnTo>
                <a:cubicBezTo>
                  <a:pt x="218854" y="113650"/>
                  <a:pt x="218854" y="117247"/>
                  <a:pt x="221006" y="119405"/>
                </a:cubicBezTo>
                <a:lnTo>
                  <a:pt x="225670" y="124800"/>
                </a:lnTo>
                <a:cubicBezTo>
                  <a:pt x="229258" y="128397"/>
                  <a:pt x="230693" y="133433"/>
                  <a:pt x="229617" y="138468"/>
                </a:cubicBezTo>
                <a:cubicBezTo>
                  <a:pt x="228900" y="143144"/>
                  <a:pt x="225670" y="147101"/>
                  <a:pt x="221006" y="149259"/>
                </a:cubicBezTo>
                <a:lnTo>
                  <a:pt x="214548" y="152136"/>
                </a:lnTo>
                <a:cubicBezTo>
                  <a:pt x="211678" y="153575"/>
                  <a:pt x="210243" y="157172"/>
                  <a:pt x="211319" y="160049"/>
                </a:cubicBezTo>
                <a:lnTo>
                  <a:pt x="213831" y="166523"/>
                </a:lnTo>
                <a:cubicBezTo>
                  <a:pt x="215624" y="171199"/>
                  <a:pt x="214907" y="176235"/>
                  <a:pt x="212037" y="180551"/>
                </a:cubicBezTo>
                <a:cubicBezTo>
                  <a:pt x="209525" y="184508"/>
                  <a:pt x="204861" y="187025"/>
                  <a:pt x="200197" y="187385"/>
                </a:cubicBezTo>
                <a:lnTo>
                  <a:pt x="193021" y="187745"/>
                </a:lnTo>
                <a:cubicBezTo>
                  <a:pt x="189433" y="187745"/>
                  <a:pt x="187280" y="190262"/>
                  <a:pt x="186922" y="193500"/>
                </a:cubicBezTo>
                <a:lnTo>
                  <a:pt x="186563" y="201053"/>
                </a:lnTo>
                <a:cubicBezTo>
                  <a:pt x="186563" y="202851"/>
                  <a:pt x="185845" y="204650"/>
                  <a:pt x="185128" y="206448"/>
                </a:cubicBezTo>
                <a:lnTo>
                  <a:pt x="210243" y="269033"/>
                </a:lnTo>
                <a:cubicBezTo>
                  <a:pt x="210960" y="270472"/>
                  <a:pt x="210602" y="272270"/>
                  <a:pt x="209525" y="273709"/>
                </a:cubicBezTo>
                <a:cubicBezTo>
                  <a:pt x="208090" y="275147"/>
                  <a:pt x="206655" y="275507"/>
                  <a:pt x="204861" y="275147"/>
                </a:cubicBezTo>
                <a:lnTo>
                  <a:pt x="164677" y="264717"/>
                </a:lnTo>
                <a:lnTo>
                  <a:pt x="142791" y="299965"/>
                </a:lnTo>
                <a:cubicBezTo>
                  <a:pt x="141715" y="301045"/>
                  <a:pt x="140280" y="302124"/>
                  <a:pt x="138845" y="302124"/>
                </a:cubicBezTo>
                <a:cubicBezTo>
                  <a:pt x="138486" y="302124"/>
                  <a:pt x="138486" y="302124"/>
                  <a:pt x="138486" y="302124"/>
                </a:cubicBezTo>
                <a:cubicBezTo>
                  <a:pt x="136692" y="301764"/>
                  <a:pt x="135257" y="300685"/>
                  <a:pt x="134539" y="299246"/>
                </a:cubicBezTo>
                <a:lnTo>
                  <a:pt x="105478" y="226590"/>
                </a:lnTo>
                <a:cubicBezTo>
                  <a:pt x="102607" y="229468"/>
                  <a:pt x="99019" y="230547"/>
                  <a:pt x="95073" y="230547"/>
                </a:cubicBezTo>
                <a:cubicBezTo>
                  <a:pt x="94355" y="230547"/>
                  <a:pt x="93279" y="230547"/>
                  <a:pt x="92203" y="230547"/>
                </a:cubicBezTo>
                <a:cubicBezTo>
                  <a:pt x="87180" y="229468"/>
                  <a:pt x="83233" y="226590"/>
                  <a:pt x="81080" y="221914"/>
                </a:cubicBezTo>
                <a:lnTo>
                  <a:pt x="78210" y="215440"/>
                </a:lnTo>
                <a:cubicBezTo>
                  <a:pt x="76775" y="212203"/>
                  <a:pt x="73546" y="211124"/>
                  <a:pt x="70317" y="212203"/>
                </a:cubicBezTo>
                <a:lnTo>
                  <a:pt x="63500" y="214721"/>
                </a:lnTo>
                <a:cubicBezTo>
                  <a:pt x="59553" y="216160"/>
                  <a:pt x="55248" y="215800"/>
                  <a:pt x="51660" y="213642"/>
                </a:cubicBezTo>
                <a:lnTo>
                  <a:pt x="31567" y="263997"/>
                </a:lnTo>
                <a:lnTo>
                  <a:pt x="66011" y="255005"/>
                </a:lnTo>
                <a:lnTo>
                  <a:pt x="66370" y="255005"/>
                </a:lnTo>
                <a:cubicBezTo>
                  <a:pt x="66729" y="255005"/>
                  <a:pt x="67088" y="255005"/>
                  <a:pt x="67446" y="255005"/>
                </a:cubicBezTo>
                <a:cubicBezTo>
                  <a:pt x="67805" y="255005"/>
                  <a:pt x="67805" y="255005"/>
                  <a:pt x="68164" y="255005"/>
                </a:cubicBezTo>
                <a:cubicBezTo>
                  <a:pt x="68523" y="255005"/>
                  <a:pt x="68523" y="255365"/>
                  <a:pt x="68882" y="255365"/>
                </a:cubicBezTo>
                <a:cubicBezTo>
                  <a:pt x="69240" y="255365"/>
                  <a:pt x="69599" y="255365"/>
                  <a:pt x="69599" y="255725"/>
                </a:cubicBezTo>
                <a:cubicBezTo>
                  <a:pt x="69958" y="255725"/>
                  <a:pt x="70317" y="256084"/>
                  <a:pt x="70317" y="256084"/>
                </a:cubicBezTo>
                <a:cubicBezTo>
                  <a:pt x="70675" y="256444"/>
                  <a:pt x="70675" y="256804"/>
                  <a:pt x="71034" y="256804"/>
                </a:cubicBezTo>
                <a:cubicBezTo>
                  <a:pt x="71034" y="256804"/>
                  <a:pt x="71393" y="256804"/>
                  <a:pt x="71393" y="257163"/>
                </a:cubicBezTo>
                <a:lnTo>
                  <a:pt x="90050" y="287377"/>
                </a:lnTo>
                <a:lnTo>
                  <a:pt x="101531" y="258962"/>
                </a:lnTo>
                <a:cubicBezTo>
                  <a:pt x="102248" y="256804"/>
                  <a:pt x="105119" y="255365"/>
                  <a:pt x="107630" y="256444"/>
                </a:cubicBezTo>
                <a:cubicBezTo>
                  <a:pt x="109783" y="257163"/>
                  <a:pt x="110859" y="260041"/>
                  <a:pt x="109783" y="262559"/>
                </a:cubicBezTo>
                <a:lnTo>
                  <a:pt x="95073" y="299246"/>
                </a:lnTo>
                <a:cubicBezTo>
                  <a:pt x="94714" y="300685"/>
                  <a:pt x="93279" y="301764"/>
                  <a:pt x="91485" y="302124"/>
                </a:cubicBezTo>
                <a:cubicBezTo>
                  <a:pt x="91126" y="302124"/>
                  <a:pt x="91126" y="302124"/>
                  <a:pt x="91126" y="302124"/>
                </a:cubicBezTo>
                <a:cubicBezTo>
                  <a:pt x="89332" y="302124"/>
                  <a:pt x="87897" y="301045"/>
                  <a:pt x="87180" y="299965"/>
                </a:cubicBezTo>
                <a:lnTo>
                  <a:pt x="65294" y="264717"/>
                </a:lnTo>
                <a:lnTo>
                  <a:pt x="25109" y="275147"/>
                </a:lnTo>
                <a:cubicBezTo>
                  <a:pt x="24750" y="275147"/>
                  <a:pt x="24392" y="275147"/>
                  <a:pt x="23674" y="275147"/>
                </a:cubicBezTo>
                <a:cubicBezTo>
                  <a:pt x="22598" y="275147"/>
                  <a:pt x="21163" y="274788"/>
                  <a:pt x="20445" y="273709"/>
                </a:cubicBezTo>
                <a:cubicBezTo>
                  <a:pt x="19369" y="272270"/>
                  <a:pt x="19010" y="270472"/>
                  <a:pt x="19727" y="269033"/>
                </a:cubicBezTo>
                <a:lnTo>
                  <a:pt x="44484" y="206448"/>
                </a:lnTo>
                <a:cubicBezTo>
                  <a:pt x="43766" y="204650"/>
                  <a:pt x="43049" y="202851"/>
                  <a:pt x="43049" y="201053"/>
                </a:cubicBezTo>
                <a:lnTo>
                  <a:pt x="42690" y="193500"/>
                </a:lnTo>
                <a:cubicBezTo>
                  <a:pt x="42690" y="190262"/>
                  <a:pt x="40178" y="187745"/>
                  <a:pt x="36949" y="187745"/>
                </a:cubicBezTo>
                <a:lnTo>
                  <a:pt x="29773" y="187385"/>
                </a:lnTo>
                <a:cubicBezTo>
                  <a:pt x="24750" y="187025"/>
                  <a:pt x="20445" y="184508"/>
                  <a:pt x="17575" y="180551"/>
                </a:cubicBezTo>
                <a:cubicBezTo>
                  <a:pt x="15063" y="176235"/>
                  <a:pt x="14346" y="171199"/>
                  <a:pt x="16140" y="166523"/>
                </a:cubicBezTo>
                <a:lnTo>
                  <a:pt x="18651" y="160049"/>
                </a:lnTo>
                <a:cubicBezTo>
                  <a:pt x="19727" y="157172"/>
                  <a:pt x="17934" y="153575"/>
                  <a:pt x="15422" y="152136"/>
                </a:cubicBezTo>
                <a:lnTo>
                  <a:pt x="8964" y="149259"/>
                </a:lnTo>
                <a:cubicBezTo>
                  <a:pt x="4300" y="147101"/>
                  <a:pt x="1071" y="143144"/>
                  <a:pt x="353" y="138468"/>
                </a:cubicBezTo>
                <a:cubicBezTo>
                  <a:pt x="-723" y="133433"/>
                  <a:pt x="712" y="128397"/>
                  <a:pt x="3941" y="124800"/>
                </a:cubicBezTo>
                <a:lnTo>
                  <a:pt x="8964" y="119405"/>
                </a:lnTo>
                <a:cubicBezTo>
                  <a:pt x="10758" y="117247"/>
                  <a:pt x="10758" y="113650"/>
                  <a:pt x="8964" y="111492"/>
                </a:cubicBezTo>
                <a:lnTo>
                  <a:pt x="3941" y="105737"/>
                </a:lnTo>
                <a:cubicBezTo>
                  <a:pt x="712" y="102140"/>
                  <a:pt x="-723" y="97464"/>
                  <a:pt x="353" y="92429"/>
                </a:cubicBezTo>
                <a:cubicBezTo>
                  <a:pt x="1071" y="87753"/>
                  <a:pt x="4300" y="83797"/>
                  <a:pt x="8964" y="81638"/>
                </a:cubicBezTo>
                <a:lnTo>
                  <a:pt x="15422" y="78401"/>
                </a:lnTo>
                <a:cubicBezTo>
                  <a:pt x="17934" y="77322"/>
                  <a:pt x="19727" y="74085"/>
                  <a:pt x="18651" y="70848"/>
                </a:cubicBezTo>
                <a:lnTo>
                  <a:pt x="16140" y="64014"/>
                </a:lnTo>
                <a:cubicBezTo>
                  <a:pt x="14346" y="59338"/>
                  <a:pt x="15063" y="54303"/>
                  <a:pt x="17575" y="50346"/>
                </a:cubicBezTo>
                <a:cubicBezTo>
                  <a:pt x="20445" y="46029"/>
                  <a:pt x="24750" y="43871"/>
                  <a:pt x="29773" y="43512"/>
                </a:cubicBezTo>
                <a:lnTo>
                  <a:pt x="36949" y="43152"/>
                </a:lnTo>
                <a:cubicBezTo>
                  <a:pt x="40178" y="43152"/>
                  <a:pt x="42690" y="40275"/>
                  <a:pt x="42690" y="37397"/>
                </a:cubicBezTo>
                <a:lnTo>
                  <a:pt x="43049" y="30203"/>
                </a:lnTo>
                <a:cubicBezTo>
                  <a:pt x="43407" y="25168"/>
                  <a:pt x="45919" y="20492"/>
                  <a:pt x="49866" y="17974"/>
                </a:cubicBezTo>
                <a:cubicBezTo>
                  <a:pt x="54171" y="15097"/>
                  <a:pt x="58836" y="14737"/>
                  <a:pt x="63500" y="16176"/>
                </a:cubicBezTo>
                <a:lnTo>
                  <a:pt x="70317" y="18694"/>
                </a:lnTo>
                <a:cubicBezTo>
                  <a:pt x="73546" y="19773"/>
                  <a:pt x="76775" y="18334"/>
                  <a:pt x="78210" y="15816"/>
                </a:cubicBezTo>
                <a:lnTo>
                  <a:pt x="81080" y="8982"/>
                </a:lnTo>
                <a:cubicBezTo>
                  <a:pt x="83233" y="4306"/>
                  <a:pt x="87180" y="1429"/>
                  <a:pt x="92203" y="35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2" name="Freeform 824">
            <a:extLst>
              <a:ext uri="{FF2B5EF4-FFF2-40B4-BE49-F238E27FC236}">
                <a16:creationId xmlns:a16="http://schemas.microsoft.com/office/drawing/2014/main" id="{011CE2A9-F0A6-4649-8695-532A6772A812}"/>
              </a:ext>
            </a:extLst>
          </p:cNvPr>
          <p:cNvSpPr>
            <a:spLocks noChangeArrowheads="1"/>
          </p:cNvSpPr>
          <p:nvPr/>
        </p:nvSpPr>
        <p:spPr bwMode="auto">
          <a:xfrm>
            <a:off x="2347556" y="5294946"/>
            <a:ext cx="464717" cy="464717"/>
          </a:xfrm>
          <a:custGeom>
            <a:avLst/>
            <a:gdLst>
              <a:gd name="T0" fmla="*/ 205352 w 303159"/>
              <a:gd name="T1" fmla="*/ 182272 h 302853"/>
              <a:gd name="T2" fmla="*/ 228389 w 303159"/>
              <a:gd name="T3" fmla="*/ 212256 h 302853"/>
              <a:gd name="T4" fmla="*/ 233429 w 303159"/>
              <a:gd name="T5" fmla="*/ 174776 h 302853"/>
              <a:gd name="T6" fmla="*/ 238108 w 303159"/>
              <a:gd name="T7" fmla="*/ 166923 h 302853"/>
              <a:gd name="T8" fmla="*/ 230909 w 303159"/>
              <a:gd name="T9" fmla="*/ 220822 h 302853"/>
              <a:gd name="T10" fmla="*/ 194554 w 303159"/>
              <a:gd name="T11" fmla="*/ 200119 h 302853"/>
              <a:gd name="T12" fmla="*/ 84575 w 303159"/>
              <a:gd name="T13" fmla="*/ 162281 h 302853"/>
              <a:gd name="T14" fmla="*/ 84215 w 303159"/>
              <a:gd name="T15" fmla="*/ 220307 h 302853"/>
              <a:gd name="T16" fmla="*/ 82415 w 303159"/>
              <a:gd name="T17" fmla="*/ 211764 h 302853"/>
              <a:gd name="T18" fmla="*/ 82775 w 303159"/>
              <a:gd name="T19" fmla="*/ 171537 h 302853"/>
              <a:gd name="T20" fmla="*/ 41400 w 303159"/>
              <a:gd name="T21" fmla="*/ 138447 h 302853"/>
              <a:gd name="T22" fmla="*/ 61319 w 303159"/>
              <a:gd name="T23" fmla="*/ 143134 h 302853"/>
              <a:gd name="T24" fmla="*/ 24740 w 303159"/>
              <a:gd name="T25" fmla="*/ 110686 h 302853"/>
              <a:gd name="T26" fmla="*/ 41400 w 303159"/>
              <a:gd name="T27" fmla="*/ 129434 h 302853"/>
              <a:gd name="T28" fmla="*/ 57697 w 303159"/>
              <a:gd name="T29" fmla="*/ 110325 h 302853"/>
              <a:gd name="T30" fmla="*/ 212911 w 303159"/>
              <a:gd name="T31" fmla="*/ 90639 h 302853"/>
              <a:gd name="T32" fmla="*/ 217951 w 303159"/>
              <a:gd name="T33" fmla="*/ 128119 h 302853"/>
              <a:gd name="T34" fmla="*/ 240988 w 303159"/>
              <a:gd name="T35" fmla="*/ 98135 h 302853"/>
              <a:gd name="T36" fmla="*/ 96791 w 303159"/>
              <a:gd name="T37" fmla="*/ 83984 h 302853"/>
              <a:gd name="T38" fmla="*/ 83033 w 303159"/>
              <a:gd name="T39" fmla="*/ 137755 h 302853"/>
              <a:gd name="T40" fmla="*/ 97497 w 303159"/>
              <a:gd name="T41" fmla="*/ 118397 h 302853"/>
              <a:gd name="T42" fmla="*/ 96791 w 303159"/>
              <a:gd name="T43" fmla="*/ 83984 h 302853"/>
              <a:gd name="T44" fmla="*/ 251786 w 303159"/>
              <a:gd name="T45" fmla="*/ 115982 h 302853"/>
              <a:gd name="T46" fmla="*/ 215431 w 303159"/>
              <a:gd name="T47" fmla="*/ 136685 h 302853"/>
              <a:gd name="T48" fmla="*/ 208232 w 303159"/>
              <a:gd name="T49" fmla="*/ 82786 h 302853"/>
              <a:gd name="T50" fmla="*/ 130348 w 303159"/>
              <a:gd name="T51" fmla="*/ 68082 h 302853"/>
              <a:gd name="T52" fmla="*/ 150938 w 303159"/>
              <a:gd name="T53" fmla="*/ 47492 h 302853"/>
              <a:gd name="T54" fmla="*/ 150938 w 303159"/>
              <a:gd name="T55" fmla="*/ 98064 h 302853"/>
              <a:gd name="T56" fmla="*/ 41400 w 303159"/>
              <a:gd name="T57" fmla="*/ 11537 h 302853"/>
              <a:gd name="T58" fmla="*/ 26551 w 303159"/>
              <a:gd name="T59" fmla="*/ 99509 h 302853"/>
              <a:gd name="T60" fmla="*/ 42124 w 303159"/>
              <a:gd name="T61" fmla="*/ 40741 h 302853"/>
              <a:gd name="T62" fmla="*/ 62043 w 303159"/>
              <a:gd name="T63" fmla="*/ 40020 h 302853"/>
              <a:gd name="T64" fmla="*/ 303159 w 303159"/>
              <a:gd name="T65" fmla="*/ 151426 h 302853"/>
              <a:gd name="T66" fmla="*/ 172668 w 303159"/>
              <a:gd name="T67" fmla="*/ 234711 h 302853"/>
              <a:gd name="T68" fmla="*/ 131214 w 303159"/>
              <a:gd name="T69" fmla="*/ 236153 h 302853"/>
              <a:gd name="T70" fmla="*/ 68132 w 303159"/>
              <a:gd name="T71" fmla="*/ 293479 h 302853"/>
              <a:gd name="T72" fmla="*/ 171587 w 303159"/>
              <a:gd name="T73" fmla="*/ 212718 h 302853"/>
              <a:gd name="T74" fmla="*/ 240076 w 303159"/>
              <a:gd name="T75" fmla="*/ 262833 h 302853"/>
              <a:gd name="T76" fmla="*/ 85434 w 303159"/>
              <a:gd name="T77" fmla="*/ 25959 h 302853"/>
              <a:gd name="T78" fmla="*/ 151761 w 303159"/>
              <a:gd name="T79" fmla="*/ 0 h 302853"/>
              <a:gd name="T80" fmla="*/ 69649 w 303159"/>
              <a:gd name="T81" fmla="*/ 35693 h 302853"/>
              <a:gd name="T82" fmla="*/ 44659 w 303159"/>
              <a:gd name="T83" fmla="*/ 301411 h 302853"/>
              <a:gd name="T84" fmla="*/ 15686 w 303159"/>
              <a:gd name="T85" fmla="*/ 109965 h 302853"/>
              <a:gd name="T86" fmla="*/ 38140 w 303159"/>
              <a:gd name="T87" fmla="*/ 1442 h 3028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03159" h="302853">
                <a:moveTo>
                  <a:pt x="223350" y="171920"/>
                </a:moveTo>
                <a:cubicBezTo>
                  <a:pt x="221550" y="171920"/>
                  <a:pt x="219750" y="172277"/>
                  <a:pt x="217951" y="172634"/>
                </a:cubicBezTo>
                <a:cubicBezTo>
                  <a:pt x="212551" y="174062"/>
                  <a:pt x="208232" y="177631"/>
                  <a:pt x="205352" y="182272"/>
                </a:cubicBezTo>
                <a:cubicBezTo>
                  <a:pt x="202833" y="186912"/>
                  <a:pt x="201753" y="192623"/>
                  <a:pt x="203193" y="197977"/>
                </a:cubicBezTo>
                <a:cubicBezTo>
                  <a:pt x="204632" y="202975"/>
                  <a:pt x="208232" y="207615"/>
                  <a:pt x="212911" y="210114"/>
                </a:cubicBezTo>
                <a:cubicBezTo>
                  <a:pt x="217591" y="212969"/>
                  <a:pt x="223350" y="213683"/>
                  <a:pt x="228389" y="212256"/>
                </a:cubicBezTo>
                <a:cubicBezTo>
                  <a:pt x="233789" y="210828"/>
                  <a:pt x="238108" y="207615"/>
                  <a:pt x="240988" y="202618"/>
                </a:cubicBezTo>
                <a:cubicBezTo>
                  <a:pt x="243507" y="197977"/>
                  <a:pt x="244587" y="192266"/>
                  <a:pt x="243147" y="187269"/>
                </a:cubicBezTo>
                <a:cubicBezTo>
                  <a:pt x="241708" y="181915"/>
                  <a:pt x="238108" y="177631"/>
                  <a:pt x="233429" y="174776"/>
                </a:cubicBezTo>
                <a:cubicBezTo>
                  <a:pt x="230189" y="172991"/>
                  <a:pt x="226590" y="171920"/>
                  <a:pt x="223350" y="171920"/>
                </a:cubicBezTo>
                <a:close/>
                <a:moveTo>
                  <a:pt x="215431" y="164067"/>
                </a:moveTo>
                <a:cubicBezTo>
                  <a:pt x="223350" y="161925"/>
                  <a:pt x="231269" y="162996"/>
                  <a:pt x="238108" y="166923"/>
                </a:cubicBezTo>
                <a:cubicBezTo>
                  <a:pt x="244947" y="170849"/>
                  <a:pt x="249987" y="177274"/>
                  <a:pt x="251786" y="184770"/>
                </a:cubicBezTo>
                <a:cubicBezTo>
                  <a:pt x="253946" y="192266"/>
                  <a:pt x="252866" y="200476"/>
                  <a:pt x="248907" y="207258"/>
                </a:cubicBezTo>
                <a:cubicBezTo>
                  <a:pt x="244947" y="214040"/>
                  <a:pt x="238468" y="219038"/>
                  <a:pt x="230909" y="220822"/>
                </a:cubicBezTo>
                <a:cubicBezTo>
                  <a:pt x="228389" y="221893"/>
                  <a:pt x="225510" y="221893"/>
                  <a:pt x="223350" y="221893"/>
                </a:cubicBezTo>
                <a:cubicBezTo>
                  <a:pt x="217951" y="221893"/>
                  <a:pt x="212911" y="220822"/>
                  <a:pt x="208232" y="217967"/>
                </a:cubicBezTo>
                <a:cubicBezTo>
                  <a:pt x="201393" y="214397"/>
                  <a:pt x="196353" y="207615"/>
                  <a:pt x="194554" y="200119"/>
                </a:cubicBezTo>
                <a:cubicBezTo>
                  <a:pt x="192394" y="192623"/>
                  <a:pt x="193474" y="184770"/>
                  <a:pt x="197433" y="177631"/>
                </a:cubicBezTo>
                <a:cubicBezTo>
                  <a:pt x="201393" y="170849"/>
                  <a:pt x="207512" y="166209"/>
                  <a:pt x="215431" y="164067"/>
                </a:cubicBezTo>
                <a:close/>
                <a:moveTo>
                  <a:pt x="84575" y="162281"/>
                </a:moveTo>
                <a:cubicBezTo>
                  <a:pt x="92856" y="164061"/>
                  <a:pt x="100417" y="169401"/>
                  <a:pt x="104738" y="176521"/>
                </a:cubicBezTo>
                <a:cubicBezTo>
                  <a:pt x="112659" y="190760"/>
                  <a:pt x="107978" y="208916"/>
                  <a:pt x="93936" y="216747"/>
                </a:cubicBezTo>
                <a:cubicBezTo>
                  <a:pt x="90696" y="218527"/>
                  <a:pt x="87455" y="219595"/>
                  <a:pt x="84215" y="220307"/>
                </a:cubicBezTo>
                <a:cubicBezTo>
                  <a:pt x="83495" y="220307"/>
                  <a:pt x="83495" y="220307"/>
                  <a:pt x="83135" y="220307"/>
                </a:cubicBezTo>
                <a:cubicBezTo>
                  <a:pt x="80974" y="220307"/>
                  <a:pt x="78814" y="218883"/>
                  <a:pt x="78814" y="216747"/>
                </a:cubicBezTo>
                <a:cubicBezTo>
                  <a:pt x="78094" y="214255"/>
                  <a:pt x="79894" y="212120"/>
                  <a:pt x="82415" y="211764"/>
                </a:cubicBezTo>
                <a:cubicBezTo>
                  <a:pt x="84575" y="211052"/>
                  <a:pt x="87095" y="210340"/>
                  <a:pt x="89256" y="208916"/>
                </a:cubicBezTo>
                <a:cubicBezTo>
                  <a:pt x="98977" y="203220"/>
                  <a:pt x="102578" y="190760"/>
                  <a:pt x="96817" y="181149"/>
                </a:cubicBezTo>
                <a:cubicBezTo>
                  <a:pt x="93936" y="176165"/>
                  <a:pt x="88896" y="172605"/>
                  <a:pt x="82775" y="171537"/>
                </a:cubicBezTo>
                <a:cubicBezTo>
                  <a:pt x="80254" y="170825"/>
                  <a:pt x="78454" y="168689"/>
                  <a:pt x="79174" y="165841"/>
                </a:cubicBezTo>
                <a:cubicBezTo>
                  <a:pt x="79534" y="163705"/>
                  <a:pt x="82055" y="161925"/>
                  <a:pt x="84575" y="162281"/>
                </a:cubicBezTo>
                <a:close/>
                <a:moveTo>
                  <a:pt x="41400" y="138447"/>
                </a:moveTo>
                <a:cubicBezTo>
                  <a:pt x="28362" y="138447"/>
                  <a:pt x="21843" y="141692"/>
                  <a:pt x="21481" y="143134"/>
                </a:cubicBezTo>
                <a:cubicBezTo>
                  <a:pt x="17497" y="185678"/>
                  <a:pt x="15686" y="259949"/>
                  <a:pt x="41400" y="291676"/>
                </a:cubicBezTo>
                <a:cubicBezTo>
                  <a:pt x="67114" y="259949"/>
                  <a:pt x="65303" y="185678"/>
                  <a:pt x="61319" y="143134"/>
                </a:cubicBezTo>
                <a:cubicBezTo>
                  <a:pt x="60595" y="141692"/>
                  <a:pt x="54076" y="138447"/>
                  <a:pt x="41400" y="138447"/>
                </a:cubicBezTo>
                <a:close/>
                <a:moveTo>
                  <a:pt x="41400" y="107080"/>
                </a:moveTo>
                <a:cubicBezTo>
                  <a:pt x="31259" y="107080"/>
                  <a:pt x="25465" y="109243"/>
                  <a:pt x="24740" y="110686"/>
                </a:cubicBezTo>
                <a:cubicBezTo>
                  <a:pt x="24740" y="111046"/>
                  <a:pt x="25102" y="110686"/>
                  <a:pt x="25102" y="111046"/>
                </a:cubicBezTo>
                <a:cubicBezTo>
                  <a:pt x="24740" y="111407"/>
                  <a:pt x="23654" y="119339"/>
                  <a:pt x="22205" y="131957"/>
                </a:cubicBezTo>
                <a:cubicBezTo>
                  <a:pt x="27638" y="130155"/>
                  <a:pt x="34519" y="129434"/>
                  <a:pt x="41400" y="129434"/>
                </a:cubicBezTo>
                <a:cubicBezTo>
                  <a:pt x="47919" y="129434"/>
                  <a:pt x="54800" y="130155"/>
                  <a:pt x="60233" y="131957"/>
                </a:cubicBezTo>
                <a:cubicBezTo>
                  <a:pt x="58784" y="119339"/>
                  <a:pt x="57697" y="111407"/>
                  <a:pt x="57697" y="111046"/>
                </a:cubicBezTo>
                <a:cubicBezTo>
                  <a:pt x="57697" y="110686"/>
                  <a:pt x="57697" y="110325"/>
                  <a:pt x="57697" y="110325"/>
                </a:cubicBezTo>
                <a:cubicBezTo>
                  <a:pt x="56973" y="109243"/>
                  <a:pt x="51178" y="107080"/>
                  <a:pt x="41400" y="107080"/>
                </a:cubicBezTo>
                <a:close/>
                <a:moveTo>
                  <a:pt x="223350" y="87783"/>
                </a:moveTo>
                <a:cubicBezTo>
                  <a:pt x="219750" y="87783"/>
                  <a:pt x="216151" y="88854"/>
                  <a:pt x="212911" y="90639"/>
                </a:cubicBezTo>
                <a:cubicBezTo>
                  <a:pt x="208232" y="93137"/>
                  <a:pt x="204632" y="97778"/>
                  <a:pt x="203193" y="103132"/>
                </a:cubicBezTo>
                <a:cubicBezTo>
                  <a:pt x="201753" y="108486"/>
                  <a:pt x="202833" y="113840"/>
                  <a:pt x="205352" y="118481"/>
                </a:cubicBezTo>
                <a:cubicBezTo>
                  <a:pt x="208232" y="123121"/>
                  <a:pt x="212551" y="126691"/>
                  <a:pt x="217951" y="128119"/>
                </a:cubicBezTo>
                <a:cubicBezTo>
                  <a:pt x="223350" y="129546"/>
                  <a:pt x="228749" y="128832"/>
                  <a:pt x="233429" y="125977"/>
                </a:cubicBezTo>
                <a:cubicBezTo>
                  <a:pt x="238108" y="123121"/>
                  <a:pt x="241708" y="118838"/>
                  <a:pt x="243147" y="113484"/>
                </a:cubicBezTo>
                <a:cubicBezTo>
                  <a:pt x="244587" y="108486"/>
                  <a:pt x="243507" y="103132"/>
                  <a:pt x="240988" y="98135"/>
                </a:cubicBezTo>
                <a:cubicBezTo>
                  <a:pt x="238108" y="93494"/>
                  <a:pt x="233789" y="89925"/>
                  <a:pt x="228389" y="88854"/>
                </a:cubicBezTo>
                <a:cubicBezTo>
                  <a:pt x="226590" y="88140"/>
                  <a:pt x="224790" y="87783"/>
                  <a:pt x="223350" y="87783"/>
                </a:cubicBezTo>
                <a:close/>
                <a:moveTo>
                  <a:pt x="96791" y="83984"/>
                </a:moveTo>
                <a:cubicBezTo>
                  <a:pt x="109138" y="92946"/>
                  <a:pt x="112666" y="109794"/>
                  <a:pt x="105258" y="123057"/>
                </a:cubicBezTo>
                <a:cubicBezTo>
                  <a:pt x="100672" y="131302"/>
                  <a:pt x="92558" y="136321"/>
                  <a:pt x="83386" y="137755"/>
                </a:cubicBezTo>
                <a:cubicBezTo>
                  <a:pt x="83033" y="137755"/>
                  <a:pt x="83033" y="137755"/>
                  <a:pt x="83033" y="137755"/>
                </a:cubicBezTo>
                <a:cubicBezTo>
                  <a:pt x="80563" y="137755"/>
                  <a:pt x="78447" y="135962"/>
                  <a:pt x="78447" y="133812"/>
                </a:cubicBezTo>
                <a:cubicBezTo>
                  <a:pt x="78094" y="131302"/>
                  <a:pt x="79858" y="128793"/>
                  <a:pt x="82327" y="128793"/>
                </a:cubicBezTo>
                <a:cubicBezTo>
                  <a:pt x="88677" y="127718"/>
                  <a:pt x="93969" y="124133"/>
                  <a:pt x="97497" y="118397"/>
                </a:cubicBezTo>
                <a:cubicBezTo>
                  <a:pt x="102436" y="109436"/>
                  <a:pt x="100319" y="97606"/>
                  <a:pt x="91500" y="91512"/>
                </a:cubicBezTo>
                <a:cubicBezTo>
                  <a:pt x="89736" y="90078"/>
                  <a:pt x="89030" y="87210"/>
                  <a:pt x="90441" y="85060"/>
                </a:cubicBezTo>
                <a:cubicBezTo>
                  <a:pt x="92205" y="83267"/>
                  <a:pt x="95027" y="82550"/>
                  <a:pt x="96791" y="83984"/>
                </a:cubicBezTo>
                <a:close/>
                <a:moveTo>
                  <a:pt x="230909" y="79930"/>
                </a:moveTo>
                <a:cubicBezTo>
                  <a:pt x="238468" y="82072"/>
                  <a:pt x="244947" y="86712"/>
                  <a:pt x="248907" y="93494"/>
                </a:cubicBezTo>
                <a:cubicBezTo>
                  <a:pt x="252866" y="100276"/>
                  <a:pt x="253946" y="108486"/>
                  <a:pt x="251786" y="115982"/>
                </a:cubicBezTo>
                <a:cubicBezTo>
                  <a:pt x="249987" y="123835"/>
                  <a:pt x="244947" y="129903"/>
                  <a:pt x="238108" y="133830"/>
                </a:cubicBezTo>
                <a:cubicBezTo>
                  <a:pt x="233429" y="136328"/>
                  <a:pt x="228389" y="137756"/>
                  <a:pt x="223350" y="137756"/>
                </a:cubicBezTo>
                <a:cubicBezTo>
                  <a:pt x="220470" y="137756"/>
                  <a:pt x="217951" y="137399"/>
                  <a:pt x="215431" y="136685"/>
                </a:cubicBezTo>
                <a:cubicBezTo>
                  <a:pt x="207512" y="134901"/>
                  <a:pt x="201393" y="129903"/>
                  <a:pt x="197433" y="123121"/>
                </a:cubicBezTo>
                <a:cubicBezTo>
                  <a:pt x="193474" y="116339"/>
                  <a:pt x="192394" y="108486"/>
                  <a:pt x="194554" y="100633"/>
                </a:cubicBezTo>
                <a:cubicBezTo>
                  <a:pt x="196353" y="93137"/>
                  <a:pt x="201393" y="86712"/>
                  <a:pt x="208232" y="82786"/>
                </a:cubicBezTo>
                <a:cubicBezTo>
                  <a:pt x="215071" y="78859"/>
                  <a:pt x="223350" y="77788"/>
                  <a:pt x="230909" y="79930"/>
                </a:cubicBezTo>
                <a:close/>
                <a:moveTo>
                  <a:pt x="150938" y="47492"/>
                </a:moveTo>
                <a:cubicBezTo>
                  <a:pt x="139740" y="47492"/>
                  <a:pt x="130348" y="56522"/>
                  <a:pt x="130348" y="68082"/>
                </a:cubicBezTo>
                <a:cubicBezTo>
                  <a:pt x="130348" y="79641"/>
                  <a:pt x="139740" y="89033"/>
                  <a:pt x="150938" y="89033"/>
                </a:cubicBezTo>
                <a:cubicBezTo>
                  <a:pt x="162497" y="89033"/>
                  <a:pt x="171889" y="79641"/>
                  <a:pt x="171889" y="68082"/>
                </a:cubicBezTo>
                <a:cubicBezTo>
                  <a:pt x="171889" y="56522"/>
                  <a:pt x="162497" y="47492"/>
                  <a:pt x="150938" y="47492"/>
                </a:cubicBezTo>
                <a:close/>
                <a:moveTo>
                  <a:pt x="150938" y="38100"/>
                </a:moveTo>
                <a:cubicBezTo>
                  <a:pt x="167554" y="38100"/>
                  <a:pt x="180920" y="51465"/>
                  <a:pt x="180920" y="68082"/>
                </a:cubicBezTo>
                <a:cubicBezTo>
                  <a:pt x="180920" y="84699"/>
                  <a:pt x="167554" y="98064"/>
                  <a:pt x="150938" y="98064"/>
                </a:cubicBezTo>
                <a:cubicBezTo>
                  <a:pt x="134321" y="98064"/>
                  <a:pt x="120956" y="84699"/>
                  <a:pt x="120956" y="68082"/>
                </a:cubicBezTo>
                <a:cubicBezTo>
                  <a:pt x="120956" y="51465"/>
                  <a:pt x="134321" y="38100"/>
                  <a:pt x="150938" y="38100"/>
                </a:cubicBezTo>
                <a:close/>
                <a:moveTo>
                  <a:pt x="41400" y="11537"/>
                </a:moveTo>
                <a:cubicBezTo>
                  <a:pt x="33794" y="20190"/>
                  <a:pt x="16410" y="41822"/>
                  <a:pt x="10616" y="63815"/>
                </a:cubicBezTo>
                <a:cubicBezTo>
                  <a:pt x="6632" y="80040"/>
                  <a:pt x="9891" y="92659"/>
                  <a:pt x="21481" y="102033"/>
                </a:cubicBezTo>
                <a:cubicBezTo>
                  <a:pt x="22929" y="101312"/>
                  <a:pt x="24740" y="100230"/>
                  <a:pt x="26551" y="99509"/>
                </a:cubicBezTo>
                <a:cubicBezTo>
                  <a:pt x="24378" y="90135"/>
                  <a:pt x="21481" y="67420"/>
                  <a:pt x="33432" y="37496"/>
                </a:cubicBezTo>
                <a:cubicBezTo>
                  <a:pt x="34519" y="34972"/>
                  <a:pt x="37416" y="33890"/>
                  <a:pt x="39589" y="34972"/>
                </a:cubicBezTo>
                <a:cubicBezTo>
                  <a:pt x="42124" y="35693"/>
                  <a:pt x="42849" y="38577"/>
                  <a:pt x="42124" y="40741"/>
                </a:cubicBezTo>
                <a:cubicBezTo>
                  <a:pt x="30535" y="69223"/>
                  <a:pt x="33794" y="90495"/>
                  <a:pt x="35605" y="98067"/>
                </a:cubicBezTo>
                <a:cubicBezTo>
                  <a:pt x="45022" y="97346"/>
                  <a:pt x="55887" y="98427"/>
                  <a:pt x="61319" y="102033"/>
                </a:cubicBezTo>
                <a:cubicBezTo>
                  <a:pt x="77617" y="88332"/>
                  <a:pt x="77617" y="67781"/>
                  <a:pt x="62043" y="40020"/>
                </a:cubicBezTo>
                <a:cubicBezTo>
                  <a:pt x="54800" y="27401"/>
                  <a:pt x="46108" y="16945"/>
                  <a:pt x="41400" y="11537"/>
                </a:cubicBezTo>
                <a:close/>
                <a:moveTo>
                  <a:pt x="151761" y="0"/>
                </a:moveTo>
                <a:cubicBezTo>
                  <a:pt x="235390" y="0"/>
                  <a:pt x="303159" y="67781"/>
                  <a:pt x="303159" y="151426"/>
                </a:cubicBezTo>
                <a:cubicBezTo>
                  <a:pt x="303159" y="197575"/>
                  <a:pt x="282251" y="240840"/>
                  <a:pt x="245483" y="270044"/>
                </a:cubicBezTo>
                <a:cubicBezTo>
                  <a:pt x="231785" y="280860"/>
                  <a:pt x="213762" y="283023"/>
                  <a:pt x="197901" y="275452"/>
                </a:cubicBezTo>
                <a:cubicBezTo>
                  <a:pt x="182401" y="267880"/>
                  <a:pt x="172668" y="252377"/>
                  <a:pt x="172668" y="234711"/>
                </a:cubicBezTo>
                <a:cubicBezTo>
                  <a:pt x="172668" y="228942"/>
                  <a:pt x="170145" y="223534"/>
                  <a:pt x="165459" y="219568"/>
                </a:cubicBezTo>
                <a:cubicBezTo>
                  <a:pt x="161494" y="215602"/>
                  <a:pt x="155726" y="213800"/>
                  <a:pt x="149598" y="214160"/>
                </a:cubicBezTo>
                <a:cubicBezTo>
                  <a:pt x="139144" y="215242"/>
                  <a:pt x="131214" y="224976"/>
                  <a:pt x="131214" y="236153"/>
                </a:cubicBezTo>
                <a:cubicBezTo>
                  <a:pt x="131214" y="271125"/>
                  <a:pt x="103818" y="300329"/>
                  <a:pt x="68492" y="302853"/>
                </a:cubicBezTo>
                <a:cubicBezTo>
                  <a:pt x="65969" y="302853"/>
                  <a:pt x="64166" y="300689"/>
                  <a:pt x="63806" y="298526"/>
                </a:cubicBezTo>
                <a:cubicBezTo>
                  <a:pt x="63806" y="296002"/>
                  <a:pt x="65608" y="293479"/>
                  <a:pt x="68132" y="293479"/>
                </a:cubicBezTo>
                <a:cubicBezTo>
                  <a:pt x="98411" y="291676"/>
                  <a:pt x="121842" y="266438"/>
                  <a:pt x="121842" y="236153"/>
                </a:cubicBezTo>
                <a:cubicBezTo>
                  <a:pt x="121842" y="220289"/>
                  <a:pt x="133737" y="206589"/>
                  <a:pt x="148877" y="205147"/>
                </a:cubicBezTo>
                <a:cubicBezTo>
                  <a:pt x="157168" y="204426"/>
                  <a:pt x="165459" y="206949"/>
                  <a:pt x="171587" y="212718"/>
                </a:cubicBezTo>
                <a:cubicBezTo>
                  <a:pt x="178075" y="218487"/>
                  <a:pt x="181680" y="226419"/>
                  <a:pt x="181680" y="234711"/>
                </a:cubicBezTo>
                <a:cubicBezTo>
                  <a:pt x="181680" y="248772"/>
                  <a:pt x="189250" y="261030"/>
                  <a:pt x="201866" y="267159"/>
                </a:cubicBezTo>
                <a:cubicBezTo>
                  <a:pt x="214483" y="273289"/>
                  <a:pt x="229262" y="271486"/>
                  <a:pt x="240076" y="262833"/>
                </a:cubicBezTo>
                <a:cubicBezTo>
                  <a:pt x="274321" y="235793"/>
                  <a:pt x="294147" y="195052"/>
                  <a:pt x="294147" y="151426"/>
                </a:cubicBezTo>
                <a:cubicBezTo>
                  <a:pt x="294147" y="72829"/>
                  <a:pt x="229983" y="9374"/>
                  <a:pt x="151761" y="9374"/>
                </a:cubicBezTo>
                <a:cubicBezTo>
                  <a:pt x="128691" y="9374"/>
                  <a:pt x="105621" y="14782"/>
                  <a:pt x="85434" y="25959"/>
                </a:cubicBezTo>
                <a:cubicBezTo>
                  <a:pt x="82911" y="27040"/>
                  <a:pt x="80388" y="26319"/>
                  <a:pt x="78946" y="24156"/>
                </a:cubicBezTo>
                <a:cubicBezTo>
                  <a:pt x="77864" y="21632"/>
                  <a:pt x="78946" y="19108"/>
                  <a:pt x="80748" y="17666"/>
                </a:cubicBezTo>
                <a:cubicBezTo>
                  <a:pt x="102737" y="6489"/>
                  <a:pt x="127249" y="0"/>
                  <a:pt x="151761" y="0"/>
                </a:cubicBezTo>
                <a:close/>
                <a:moveTo>
                  <a:pt x="41400" y="0"/>
                </a:moveTo>
                <a:cubicBezTo>
                  <a:pt x="42486" y="0"/>
                  <a:pt x="43573" y="360"/>
                  <a:pt x="44659" y="1442"/>
                </a:cubicBezTo>
                <a:cubicBezTo>
                  <a:pt x="45022" y="2163"/>
                  <a:pt x="58784" y="16585"/>
                  <a:pt x="69649" y="35693"/>
                </a:cubicBezTo>
                <a:cubicBezTo>
                  <a:pt x="88119" y="67420"/>
                  <a:pt x="87033" y="93019"/>
                  <a:pt x="66752" y="109243"/>
                </a:cubicBezTo>
                <a:cubicBezTo>
                  <a:pt x="66752" y="109604"/>
                  <a:pt x="66752" y="109604"/>
                  <a:pt x="66752" y="109965"/>
                </a:cubicBezTo>
                <a:cubicBezTo>
                  <a:pt x="68200" y="118978"/>
                  <a:pt x="88844" y="257425"/>
                  <a:pt x="44659" y="301411"/>
                </a:cubicBezTo>
                <a:cubicBezTo>
                  <a:pt x="43573" y="302492"/>
                  <a:pt x="42486" y="302853"/>
                  <a:pt x="41400" y="302853"/>
                </a:cubicBezTo>
                <a:cubicBezTo>
                  <a:pt x="39951" y="302853"/>
                  <a:pt x="38865" y="302492"/>
                  <a:pt x="38140" y="301411"/>
                </a:cubicBezTo>
                <a:cubicBezTo>
                  <a:pt x="-6044" y="257425"/>
                  <a:pt x="14237" y="118978"/>
                  <a:pt x="15686" y="109965"/>
                </a:cubicBezTo>
                <a:cubicBezTo>
                  <a:pt x="15686" y="109604"/>
                  <a:pt x="15686" y="109604"/>
                  <a:pt x="15686" y="109243"/>
                </a:cubicBezTo>
                <a:cubicBezTo>
                  <a:pt x="1924" y="97706"/>
                  <a:pt x="-3147" y="81482"/>
                  <a:pt x="1924" y="61652"/>
                </a:cubicBezTo>
                <a:cubicBezTo>
                  <a:pt x="9167" y="31367"/>
                  <a:pt x="36692" y="2884"/>
                  <a:pt x="38140" y="1442"/>
                </a:cubicBezTo>
                <a:cubicBezTo>
                  <a:pt x="38865" y="360"/>
                  <a:pt x="39951" y="0"/>
                  <a:pt x="4140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6" name="TextBox 35">
            <a:extLst>
              <a:ext uri="{FF2B5EF4-FFF2-40B4-BE49-F238E27FC236}">
                <a16:creationId xmlns:a16="http://schemas.microsoft.com/office/drawing/2014/main" id="{FBC57848-F5C5-0542-A58A-4F9C2156A3A8}"/>
              </a:ext>
            </a:extLst>
          </p:cNvPr>
          <p:cNvSpPr txBox="1"/>
          <p:nvPr/>
        </p:nvSpPr>
        <p:spPr>
          <a:xfrm>
            <a:off x="1724730" y="4110312"/>
            <a:ext cx="103425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37" name="TextBox 36">
            <a:extLst>
              <a:ext uri="{FF2B5EF4-FFF2-40B4-BE49-F238E27FC236}">
                <a16:creationId xmlns:a16="http://schemas.microsoft.com/office/drawing/2014/main" id="{699FF925-C1E6-AE43-A4C2-604F55F3BF62}"/>
              </a:ext>
            </a:extLst>
          </p:cNvPr>
          <p:cNvSpPr txBox="1"/>
          <p:nvPr/>
        </p:nvSpPr>
        <p:spPr>
          <a:xfrm>
            <a:off x="2052254" y="5975027"/>
            <a:ext cx="103425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38" name="TextBox 37">
            <a:extLst>
              <a:ext uri="{FF2B5EF4-FFF2-40B4-BE49-F238E27FC236}">
                <a16:creationId xmlns:a16="http://schemas.microsoft.com/office/drawing/2014/main" id="{BD36E6E1-D268-4547-827D-D551CE6BCF23}"/>
              </a:ext>
            </a:extLst>
          </p:cNvPr>
          <p:cNvSpPr txBox="1"/>
          <p:nvPr/>
        </p:nvSpPr>
        <p:spPr>
          <a:xfrm>
            <a:off x="3608546" y="5628018"/>
            <a:ext cx="103425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39" name="TextBox 38">
            <a:extLst>
              <a:ext uri="{FF2B5EF4-FFF2-40B4-BE49-F238E27FC236}">
                <a16:creationId xmlns:a16="http://schemas.microsoft.com/office/drawing/2014/main" id="{376AF042-F7B6-3241-B105-E75A38D26460}"/>
              </a:ext>
            </a:extLst>
          </p:cNvPr>
          <p:cNvSpPr txBox="1"/>
          <p:nvPr/>
        </p:nvSpPr>
        <p:spPr>
          <a:xfrm>
            <a:off x="8088470" y="5513114"/>
            <a:ext cx="103425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40" name="TextBox 39">
            <a:extLst>
              <a:ext uri="{FF2B5EF4-FFF2-40B4-BE49-F238E27FC236}">
                <a16:creationId xmlns:a16="http://schemas.microsoft.com/office/drawing/2014/main" id="{60179CB0-613D-B04D-A336-CD8E6B4EE9BA}"/>
              </a:ext>
            </a:extLst>
          </p:cNvPr>
          <p:cNvSpPr txBox="1"/>
          <p:nvPr/>
        </p:nvSpPr>
        <p:spPr>
          <a:xfrm>
            <a:off x="9401738" y="4314873"/>
            <a:ext cx="103425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41" name="TextBox 40">
            <a:extLst>
              <a:ext uri="{FF2B5EF4-FFF2-40B4-BE49-F238E27FC236}">
                <a16:creationId xmlns:a16="http://schemas.microsoft.com/office/drawing/2014/main" id="{3C3968EE-AA6F-2F45-AA06-8EEC5486311C}"/>
              </a:ext>
            </a:extLst>
          </p:cNvPr>
          <p:cNvSpPr txBox="1"/>
          <p:nvPr/>
        </p:nvSpPr>
        <p:spPr>
          <a:xfrm>
            <a:off x="9147305" y="2612138"/>
            <a:ext cx="103425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42" name="TextBox 41">
            <a:extLst>
              <a:ext uri="{FF2B5EF4-FFF2-40B4-BE49-F238E27FC236}">
                <a16:creationId xmlns:a16="http://schemas.microsoft.com/office/drawing/2014/main" id="{57CD1726-7159-0440-BF22-D6B06D719E31}"/>
              </a:ext>
            </a:extLst>
          </p:cNvPr>
          <p:cNvSpPr txBox="1"/>
          <p:nvPr/>
        </p:nvSpPr>
        <p:spPr>
          <a:xfrm>
            <a:off x="6629594" y="5978425"/>
            <a:ext cx="103425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
        <p:nvSpPr>
          <p:cNvPr id="43" name="TextBox 42">
            <a:extLst>
              <a:ext uri="{FF2B5EF4-FFF2-40B4-BE49-F238E27FC236}">
                <a16:creationId xmlns:a16="http://schemas.microsoft.com/office/drawing/2014/main" id="{AD7C27BA-942F-B74A-B564-44DBE8E78F8C}"/>
              </a:ext>
            </a:extLst>
          </p:cNvPr>
          <p:cNvSpPr txBox="1"/>
          <p:nvPr/>
        </p:nvSpPr>
        <p:spPr>
          <a:xfrm>
            <a:off x="4998872" y="5945967"/>
            <a:ext cx="103425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YOUR TITLE</a:t>
            </a:r>
          </a:p>
        </p:txBody>
      </p:sp>
    </p:spTree>
    <p:extLst>
      <p:ext uri="{BB962C8B-B14F-4D97-AF65-F5344CB8AC3E}">
        <p14:creationId xmlns:p14="http://schemas.microsoft.com/office/powerpoint/2010/main" val="2360267558"/>
      </p:ext>
    </p:extLst>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38" name="Скругленный прямоугольник 1">
            <a:extLst>
              <a:ext uri="{FF2B5EF4-FFF2-40B4-BE49-F238E27FC236}">
                <a16:creationId xmlns:a16="http://schemas.microsoft.com/office/drawing/2014/main" id="{F8AA17BD-8BC5-964C-A8B8-72173438183E}"/>
              </a:ext>
            </a:extLst>
          </p:cNvPr>
          <p:cNvSpPr>
            <a:spLocks noChangeArrowheads="1"/>
          </p:cNvSpPr>
          <p:nvPr/>
        </p:nvSpPr>
        <p:spPr bwMode="auto">
          <a:xfrm>
            <a:off x="4927905" y="1246733"/>
            <a:ext cx="2347300" cy="828867"/>
          </a:xfrm>
          <a:prstGeom prst="roundRect">
            <a:avLst>
              <a:gd name="adj" fmla="val 7414"/>
            </a:avLst>
          </a:prstGeom>
          <a:ln w="38100" algn="ctr">
            <a:solidFill>
              <a:schemeClr val="bg1">
                <a:lumMod val="50000"/>
              </a:schemeClr>
            </a:solidFill>
            <a:miter lim="400000"/>
            <a:headEnd/>
            <a:tailEnd/>
          </a:ln>
          <a:extLst>
            <a:ext uri="{909E8E84-426E-40DD-AFC4-6F175D3DCCD1}">
              <a14:hiddenFill xmlns:a14="http://schemas.microsoft.com/office/drawing/2010/main">
                <a:solidFill>
                  <a:srgbClr val="FFFFFF"/>
                </a:solidFill>
              </a14:hiddenFill>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2" name="Полилиния 149">
            <a:extLst>
              <a:ext uri="{FF2B5EF4-FFF2-40B4-BE49-F238E27FC236}">
                <a16:creationId xmlns:a16="http://schemas.microsoft.com/office/drawing/2014/main" id="{642BE15D-49F0-344F-AD03-ABBF6857F043}"/>
              </a:ext>
            </a:extLst>
          </p:cNvPr>
          <p:cNvSpPr>
            <a:spLocks/>
          </p:cNvSpPr>
          <p:nvPr/>
        </p:nvSpPr>
        <p:spPr bwMode="auto">
          <a:xfrm rot="5400000">
            <a:off x="3010704" y="3579563"/>
            <a:ext cx="1058587" cy="59039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3" name="Полилиния 150">
            <a:extLst>
              <a:ext uri="{FF2B5EF4-FFF2-40B4-BE49-F238E27FC236}">
                <a16:creationId xmlns:a16="http://schemas.microsoft.com/office/drawing/2014/main" id="{2C0F3438-AD48-D94F-986B-8B58B664E623}"/>
              </a:ext>
            </a:extLst>
          </p:cNvPr>
          <p:cNvSpPr>
            <a:spLocks/>
          </p:cNvSpPr>
          <p:nvPr/>
        </p:nvSpPr>
        <p:spPr bwMode="auto">
          <a:xfrm rot="5400000" flipV="1">
            <a:off x="2428243" y="3579563"/>
            <a:ext cx="1058587" cy="59039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4" name="Скругленный прямоугольник 165">
            <a:extLst>
              <a:ext uri="{FF2B5EF4-FFF2-40B4-BE49-F238E27FC236}">
                <a16:creationId xmlns:a16="http://schemas.microsoft.com/office/drawing/2014/main" id="{6FCB9508-5DA7-BF45-A118-B510C740118D}"/>
              </a:ext>
            </a:extLst>
          </p:cNvPr>
          <p:cNvSpPr>
            <a:spLocks noChangeArrowheads="1"/>
          </p:cNvSpPr>
          <p:nvPr/>
        </p:nvSpPr>
        <p:spPr bwMode="auto">
          <a:xfrm rot="5400000">
            <a:off x="3020871" y="4691466"/>
            <a:ext cx="1605636" cy="478507"/>
          </a:xfrm>
          <a:prstGeom prst="roundRect">
            <a:avLst>
              <a:gd name="adj" fmla="val 50000"/>
            </a:avLst>
          </a:prstGeom>
          <a:solidFill>
            <a:schemeClr val="accent3"/>
          </a:solidFill>
          <a:ln>
            <a:noFill/>
          </a:ln>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5" name="Овал 168">
            <a:extLst>
              <a:ext uri="{FF2B5EF4-FFF2-40B4-BE49-F238E27FC236}">
                <a16:creationId xmlns:a16="http://schemas.microsoft.com/office/drawing/2014/main" id="{BE6F2742-440C-D54C-AF48-068F576E0E28}"/>
              </a:ext>
            </a:extLst>
          </p:cNvPr>
          <p:cNvSpPr>
            <a:spLocks noChangeArrowheads="1"/>
          </p:cNvSpPr>
          <p:nvPr/>
        </p:nvSpPr>
        <p:spPr bwMode="auto">
          <a:xfrm>
            <a:off x="3737219" y="4286447"/>
            <a:ext cx="172958" cy="173008"/>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6" name="Овал 169">
            <a:extLst>
              <a:ext uri="{FF2B5EF4-FFF2-40B4-BE49-F238E27FC236}">
                <a16:creationId xmlns:a16="http://schemas.microsoft.com/office/drawing/2014/main" id="{CEA04CB3-35C1-0140-BB38-36AF38D7B1BE}"/>
              </a:ext>
            </a:extLst>
          </p:cNvPr>
          <p:cNvSpPr>
            <a:spLocks noChangeArrowheads="1"/>
          </p:cNvSpPr>
          <p:nvPr/>
        </p:nvSpPr>
        <p:spPr bwMode="auto">
          <a:xfrm>
            <a:off x="3773712" y="4323907"/>
            <a:ext cx="99973" cy="100002"/>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8" name="Скругленный прямоугольник 171">
            <a:extLst>
              <a:ext uri="{FF2B5EF4-FFF2-40B4-BE49-F238E27FC236}">
                <a16:creationId xmlns:a16="http://schemas.microsoft.com/office/drawing/2014/main" id="{C43E1574-F156-8345-A29C-F3FCBD4EFFF3}"/>
              </a:ext>
            </a:extLst>
          </p:cNvPr>
          <p:cNvSpPr>
            <a:spLocks noChangeArrowheads="1"/>
          </p:cNvSpPr>
          <p:nvPr/>
        </p:nvSpPr>
        <p:spPr bwMode="auto">
          <a:xfrm rot="5400000">
            <a:off x="1860711" y="4691466"/>
            <a:ext cx="1605636" cy="478507"/>
          </a:xfrm>
          <a:prstGeom prst="roundRect">
            <a:avLst>
              <a:gd name="adj" fmla="val 50000"/>
            </a:avLst>
          </a:prstGeom>
          <a:solidFill>
            <a:schemeClr val="accent3"/>
          </a:solidFill>
          <a:ln>
            <a:noFill/>
          </a:ln>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9" name="Овал 174">
            <a:extLst>
              <a:ext uri="{FF2B5EF4-FFF2-40B4-BE49-F238E27FC236}">
                <a16:creationId xmlns:a16="http://schemas.microsoft.com/office/drawing/2014/main" id="{14EC0AA5-D5CE-8842-8869-5F4BE9FAC97C}"/>
              </a:ext>
            </a:extLst>
          </p:cNvPr>
          <p:cNvSpPr>
            <a:spLocks noChangeArrowheads="1"/>
          </p:cNvSpPr>
          <p:nvPr/>
        </p:nvSpPr>
        <p:spPr bwMode="auto">
          <a:xfrm>
            <a:off x="2577042" y="4286447"/>
            <a:ext cx="172958" cy="173008"/>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10" name="Овал 175">
            <a:extLst>
              <a:ext uri="{FF2B5EF4-FFF2-40B4-BE49-F238E27FC236}">
                <a16:creationId xmlns:a16="http://schemas.microsoft.com/office/drawing/2014/main" id="{CDFF1562-DC4A-C943-B979-9D409A61B72B}"/>
              </a:ext>
            </a:extLst>
          </p:cNvPr>
          <p:cNvSpPr>
            <a:spLocks noChangeArrowheads="1"/>
          </p:cNvSpPr>
          <p:nvPr/>
        </p:nvSpPr>
        <p:spPr bwMode="auto">
          <a:xfrm>
            <a:off x="2613536" y="4323907"/>
            <a:ext cx="99973" cy="100002"/>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12" name="Полилиния 183">
            <a:extLst>
              <a:ext uri="{FF2B5EF4-FFF2-40B4-BE49-F238E27FC236}">
                <a16:creationId xmlns:a16="http://schemas.microsoft.com/office/drawing/2014/main" id="{B98A749D-D084-C74B-A1A2-FE75E6B27BC8}"/>
              </a:ext>
            </a:extLst>
          </p:cNvPr>
          <p:cNvSpPr>
            <a:spLocks/>
          </p:cNvSpPr>
          <p:nvPr/>
        </p:nvSpPr>
        <p:spPr bwMode="auto">
          <a:xfrm rot="5400000">
            <a:off x="8679777" y="3579563"/>
            <a:ext cx="1058587" cy="59039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13" name="Полилиния 184">
            <a:extLst>
              <a:ext uri="{FF2B5EF4-FFF2-40B4-BE49-F238E27FC236}">
                <a16:creationId xmlns:a16="http://schemas.microsoft.com/office/drawing/2014/main" id="{372E42A9-25A5-DE45-89FE-13AE7765B4C5}"/>
              </a:ext>
            </a:extLst>
          </p:cNvPr>
          <p:cNvSpPr>
            <a:spLocks/>
          </p:cNvSpPr>
          <p:nvPr/>
        </p:nvSpPr>
        <p:spPr bwMode="auto">
          <a:xfrm rot="5400000" flipV="1">
            <a:off x="8097317" y="3579563"/>
            <a:ext cx="1058587" cy="59039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14" name="Скругленный прямоугольник 165">
            <a:extLst>
              <a:ext uri="{FF2B5EF4-FFF2-40B4-BE49-F238E27FC236}">
                <a16:creationId xmlns:a16="http://schemas.microsoft.com/office/drawing/2014/main" id="{DA608D48-EE0B-6946-86EC-16AF70FECD00}"/>
              </a:ext>
            </a:extLst>
          </p:cNvPr>
          <p:cNvSpPr>
            <a:spLocks noChangeArrowheads="1"/>
          </p:cNvSpPr>
          <p:nvPr/>
        </p:nvSpPr>
        <p:spPr bwMode="auto">
          <a:xfrm rot="5400000">
            <a:off x="8689945" y="4691466"/>
            <a:ext cx="1605635" cy="478507"/>
          </a:xfrm>
          <a:prstGeom prst="roundRect">
            <a:avLst>
              <a:gd name="adj" fmla="val 50000"/>
            </a:avLst>
          </a:prstGeom>
          <a:solidFill>
            <a:schemeClr val="accent3"/>
          </a:solidFill>
          <a:ln>
            <a:noFill/>
          </a:ln>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15" name="Овал 168">
            <a:extLst>
              <a:ext uri="{FF2B5EF4-FFF2-40B4-BE49-F238E27FC236}">
                <a16:creationId xmlns:a16="http://schemas.microsoft.com/office/drawing/2014/main" id="{9D66E51B-918D-4A44-8E1E-FA140F483DE9}"/>
              </a:ext>
            </a:extLst>
          </p:cNvPr>
          <p:cNvSpPr>
            <a:spLocks noChangeArrowheads="1"/>
          </p:cNvSpPr>
          <p:nvPr/>
        </p:nvSpPr>
        <p:spPr bwMode="auto">
          <a:xfrm>
            <a:off x="9406292" y="4286447"/>
            <a:ext cx="172958" cy="173008"/>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16" name="Овал 169">
            <a:extLst>
              <a:ext uri="{FF2B5EF4-FFF2-40B4-BE49-F238E27FC236}">
                <a16:creationId xmlns:a16="http://schemas.microsoft.com/office/drawing/2014/main" id="{2DAAAA50-23E7-904A-8F51-87895E15798D}"/>
              </a:ext>
            </a:extLst>
          </p:cNvPr>
          <p:cNvSpPr>
            <a:spLocks noChangeArrowheads="1"/>
          </p:cNvSpPr>
          <p:nvPr/>
        </p:nvSpPr>
        <p:spPr bwMode="auto">
          <a:xfrm>
            <a:off x="9442785" y="4323907"/>
            <a:ext cx="99973" cy="100002"/>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18" name="Скругленный прямоугольник 171">
            <a:extLst>
              <a:ext uri="{FF2B5EF4-FFF2-40B4-BE49-F238E27FC236}">
                <a16:creationId xmlns:a16="http://schemas.microsoft.com/office/drawing/2014/main" id="{1827A165-E9DF-1E4E-823D-49A164741AEB}"/>
              </a:ext>
            </a:extLst>
          </p:cNvPr>
          <p:cNvSpPr>
            <a:spLocks noChangeArrowheads="1"/>
          </p:cNvSpPr>
          <p:nvPr/>
        </p:nvSpPr>
        <p:spPr bwMode="auto">
          <a:xfrm rot="5400000">
            <a:off x="7529784" y="4691466"/>
            <a:ext cx="1605636" cy="478507"/>
          </a:xfrm>
          <a:prstGeom prst="roundRect">
            <a:avLst>
              <a:gd name="adj" fmla="val 50000"/>
            </a:avLst>
          </a:prstGeom>
          <a:solidFill>
            <a:schemeClr val="accent3"/>
          </a:solidFill>
          <a:ln>
            <a:noFill/>
          </a:ln>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19" name="Овал 174">
            <a:extLst>
              <a:ext uri="{FF2B5EF4-FFF2-40B4-BE49-F238E27FC236}">
                <a16:creationId xmlns:a16="http://schemas.microsoft.com/office/drawing/2014/main" id="{B8093C76-7E0D-D34E-9FE0-C94DDD3A4B0F}"/>
              </a:ext>
            </a:extLst>
          </p:cNvPr>
          <p:cNvSpPr>
            <a:spLocks noChangeArrowheads="1"/>
          </p:cNvSpPr>
          <p:nvPr/>
        </p:nvSpPr>
        <p:spPr bwMode="auto">
          <a:xfrm>
            <a:off x="8246116" y="4286447"/>
            <a:ext cx="172958" cy="173008"/>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20" name="Овал 175">
            <a:extLst>
              <a:ext uri="{FF2B5EF4-FFF2-40B4-BE49-F238E27FC236}">
                <a16:creationId xmlns:a16="http://schemas.microsoft.com/office/drawing/2014/main" id="{50158C51-0DB1-D747-851A-E5D62448F316}"/>
              </a:ext>
            </a:extLst>
          </p:cNvPr>
          <p:cNvSpPr>
            <a:spLocks noChangeArrowheads="1"/>
          </p:cNvSpPr>
          <p:nvPr/>
        </p:nvSpPr>
        <p:spPr bwMode="auto">
          <a:xfrm>
            <a:off x="8282609" y="4323907"/>
            <a:ext cx="99973" cy="100002"/>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22" name="Полилиния 200">
            <a:extLst>
              <a:ext uri="{FF2B5EF4-FFF2-40B4-BE49-F238E27FC236}">
                <a16:creationId xmlns:a16="http://schemas.microsoft.com/office/drawing/2014/main" id="{2FBF142E-6220-7B49-A2BA-D0E9C4F7B2EE}"/>
              </a:ext>
            </a:extLst>
          </p:cNvPr>
          <p:cNvSpPr>
            <a:spLocks/>
          </p:cNvSpPr>
          <p:nvPr/>
        </p:nvSpPr>
        <p:spPr bwMode="auto">
          <a:xfrm rot="5400000">
            <a:off x="5863492" y="3875451"/>
            <a:ext cx="1058587" cy="59039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23" name="Полилиния 201">
            <a:extLst>
              <a:ext uri="{FF2B5EF4-FFF2-40B4-BE49-F238E27FC236}">
                <a16:creationId xmlns:a16="http://schemas.microsoft.com/office/drawing/2014/main" id="{32C410DF-33C4-A047-B13B-492C67792CA8}"/>
              </a:ext>
            </a:extLst>
          </p:cNvPr>
          <p:cNvSpPr>
            <a:spLocks/>
          </p:cNvSpPr>
          <p:nvPr/>
        </p:nvSpPr>
        <p:spPr bwMode="auto">
          <a:xfrm rot="5400000" flipV="1">
            <a:off x="5281031" y="3875451"/>
            <a:ext cx="1058587" cy="59039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24" name="Скругленный прямоугольник 165">
            <a:extLst>
              <a:ext uri="{FF2B5EF4-FFF2-40B4-BE49-F238E27FC236}">
                <a16:creationId xmlns:a16="http://schemas.microsoft.com/office/drawing/2014/main" id="{91750825-8C8B-C842-B9B9-715782AE29EF}"/>
              </a:ext>
            </a:extLst>
          </p:cNvPr>
          <p:cNvSpPr>
            <a:spLocks noChangeArrowheads="1"/>
          </p:cNvSpPr>
          <p:nvPr/>
        </p:nvSpPr>
        <p:spPr bwMode="auto">
          <a:xfrm rot="5400000">
            <a:off x="5873690" y="4987373"/>
            <a:ext cx="1605591" cy="478491"/>
          </a:xfrm>
          <a:prstGeom prst="roundRect">
            <a:avLst>
              <a:gd name="adj" fmla="val 50000"/>
            </a:avLst>
          </a:prstGeom>
          <a:solidFill>
            <a:schemeClr val="accent4"/>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25" name="Овал 168">
            <a:extLst>
              <a:ext uri="{FF2B5EF4-FFF2-40B4-BE49-F238E27FC236}">
                <a16:creationId xmlns:a16="http://schemas.microsoft.com/office/drawing/2014/main" id="{B73A4AB1-E3A1-8840-9F5F-B4C0290F6E5A}"/>
              </a:ext>
            </a:extLst>
          </p:cNvPr>
          <p:cNvSpPr>
            <a:spLocks noChangeArrowheads="1"/>
          </p:cNvSpPr>
          <p:nvPr/>
        </p:nvSpPr>
        <p:spPr bwMode="auto">
          <a:xfrm>
            <a:off x="6590007" y="4582334"/>
            <a:ext cx="172958" cy="173008"/>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26" name="Овал 169">
            <a:extLst>
              <a:ext uri="{FF2B5EF4-FFF2-40B4-BE49-F238E27FC236}">
                <a16:creationId xmlns:a16="http://schemas.microsoft.com/office/drawing/2014/main" id="{79B2518F-58F4-A044-8D61-14986E0B8B53}"/>
              </a:ext>
            </a:extLst>
          </p:cNvPr>
          <p:cNvSpPr>
            <a:spLocks noChangeArrowheads="1"/>
          </p:cNvSpPr>
          <p:nvPr/>
        </p:nvSpPr>
        <p:spPr bwMode="auto">
          <a:xfrm>
            <a:off x="6626500" y="4619795"/>
            <a:ext cx="99973" cy="100002"/>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28" name="Скругленный прямоугольник 171">
            <a:extLst>
              <a:ext uri="{FF2B5EF4-FFF2-40B4-BE49-F238E27FC236}">
                <a16:creationId xmlns:a16="http://schemas.microsoft.com/office/drawing/2014/main" id="{3F663800-D819-9D43-B4A6-0E78E237250A}"/>
              </a:ext>
            </a:extLst>
          </p:cNvPr>
          <p:cNvSpPr>
            <a:spLocks noChangeArrowheads="1"/>
          </p:cNvSpPr>
          <p:nvPr/>
        </p:nvSpPr>
        <p:spPr bwMode="auto">
          <a:xfrm rot="5400000">
            <a:off x="4713513" y="4987373"/>
            <a:ext cx="1605591" cy="478491"/>
          </a:xfrm>
          <a:prstGeom prst="roundRect">
            <a:avLst>
              <a:gd name="adj" fmla="val 50000"/>
            </a:avLst>
          </a:prstGeom>
          <a:solidFill>
            <a:schemeClr val="accent4"/>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29" name="Овал 174">
            <a:extLst>
              <a:ext uri="{FF2B5EF4-FFF2-40B4-BE49-F238E27FC236}">
                <a16:creationId xmlns:a16="http://schemas.microsoft.com/office/drawing/2014/main" id="{503A1BB6-30B4-9542-A60C-16431C2598D6}"/>
              </a:ext>
            </a:extLst>
          </p:cNvPr>
          <p:cNvSpPr>
            <a:spLocks noChangeArrowheads="1"/>
          </p:cNvSpPr>
          <p:nvPr/>
        </p:nvSpPr>
        <p:spPr bwMode="auto">
          <a:xfrm>
            <a:off x="5429830" y="4582334"/>
            <a:ext cx="172958" cy="173008"/>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30" name="Овал 175">
            <a:extLst>
              <a:ext uri="{FF2B5EF4-FFF2-40B4-BE49-F238E27FC236}">
                <a16:creationId xmlns:a16="http://schemas.microsoft.com/office/drawing/2014/main" id="{CC20F3D8-04C7-5646-85D1-8DA354523507}"/>
              </a:ext>
            </a:extLst>
          </p:cNvPr>
          <p:cNvSpPr>
            <a:spLocks noChangeArrowheads="1"/>
          </p:cNvSpPr>
          <p:nvPr/>
        </p:nvSpPr>
        <p:spPr bwMode="auto">
          <a:xfrm>
            <a:off x="5466323" y="4619795"/>
            <a:ext cx="99973" cy="100002"/>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32" name="Овал 8">
            <a:extLst>
              <a:ext uri="{FF2B5EF4-FFF2-40B4-BE49-F238E27FC236}">
                <a16:creationId xmlns:a16="http://schemas.microsoft.com/office/drawing/2014/main" id="{C0E48D3C-FCB0-C14D-981D-94AA85DBEFD5}"/>
              </a:ext>
            </a:extLst>
          </p:cNvPr>
          <p:cNvSpPr>
            <a:spLocks noChangeArrowheads="1"/>
          </p:cNvSpPr>
          <p:nvPr/>
        </p:nvSpPr>
        <p:spPr bwMode="auto">
          <a:xfrm>
            <a:off x="6052871" y="2027069"/>
            <a:ext cx="99987" cy="99987"/>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34" name="Скругленный прямоугольник 88">
            <a:extLst>
              <a:ext uri="{FF2B5EF4-FFF2-40B4-BE49-F238E27FC236}">
                <a16:creationId xmlns:a16="http://schemas.microsoft.com/office/drawing/2014/main" id="{F14D7E47-D16B-844F-B9E5-151A210E3CEE}"/>
              </a:ext>
            </a:extLst>
          </p:cNvPr>
          <p:cNvSpPr>
            <a:spLocks noChangeArrowheads="1"/>
          </p:cNvSpPr>
          <p:nvPr/>
        </p:nvSpPr>
        <p:spPr bwMode="auto">
          <a:xfrm>
            <a:off x="4927905" y="3284771"/>
            <a:ext cx="2347301" cy="477997"/>
          </a:xfrm>
          <a:prstGeom prst="roundRect">
            <a:avLst>
              <a:gd name="adj" fmla="val 50000"/>
            </a:avLst>
          </a:prstGeom>
          <a:solidFill>
            <a:schemeClr val="accent2"/>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35" name="Овал 89">
            <a:extLst>
              <a:ext uri="{FF2B5EF4-FFF2-40B4-BE49-F238E27FC236}">
                <a16:creationId xmlns:a16="http://schemas.microsoft.com/office/drawing/2014/main" id="{5DB73973-27D3-3A4F-8352-A755A2E3227F}"/>
              </a:ext>
            </a:extLst>
          </p:cNvPr>
          <p:cNvSpPr>
            <a:spLocks noChangeArrowheads="1"/>
          </p:cNvSpPr>
          <p:nvPr/>
        </p:nvSpPr>
        <p:spPr bwMode="auto">
          <a:xfrm>
            <a:off x="6015083" y="3195384"/>
            <a:ext cx="172943" cy="172829"/>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36" name="Овал 90">
            <a:extLst>
              <a:ext uri="{FF2B5EF4-FFF2-40B4-BE49-F238E27FC236}">
                <a16:creationId xmlns:a16="http://schemas.microsoft.com/office/drawing/2014/main" id="{8F82CA96-ABFB-084B-83DB-5EE42FCA308F}"/>
              </a:ext>
            </a:extLst>
          </p:cNvPr>
          <p:cNvSpPr>
            <a:spLocks noChangeArrowheads="1"/>
          </p:cNvSpPr>
          <p:nvPr/>
        </p:nvSpPr>
        <p:spPr bwMode="auto">
          <a:xfrm>
            <a:off x="6052530" y="3231849"/>
            <a:ext cx="99964" cy="99898"/>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41" name="Полилиния 14">
            <a:extLst>
              <a:ext uri="{FF2B5EF4-FFF2-40B4-BE49-F238E27FC236}">
                <a16:creationId xmlns:a16="http://schemas.microsoft.com/office/drawing/2014/main" id="{8477F9B3-ED8D-4D47-8CF8-0DA930C8C78B}"/>
              </a:ext>
            </a:extLst>
          </p:cNvPr>
          <p:cNvSpPr>
            <a:spLocks/>
          </p:cNvSpPr>
          <p:nvPr/>
        </p:nvSpPr>
        <p:spPr bwMode="auto">
          <a:xfrm rot="5400000">
            <a:off x="5475409" y="2681998"/>
            <a:ext cx="1228971" cy="2286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42" name="Скругленный прямоугольник 88">
            <a:extLst>
              <a:ext uri="{FF2B5EF4-FFF2-40B4-BE49-F238E27FC236}">
                <a16:creationId xmlns:a16="http://schemas.microsoft.com/office/drawing/2014/main" id="{AF177F3D-EA02-3E47-A54B-4853F6C52C77}"/>
              </a:ext>
            </a:extLst>
          </p:cNvPr>
          <p:cNvSpPr>
            <a:spLocks noChangeArrowheads="1"/>
          </p:cNvSpPr>
          <p:nvPr/>
        </p:nvSpPr>
        <p:spPr bwMode="auto">
          <a:xfrm>
            <a:off x="2079084" y="2993134"/>
            <a:ext cx="2347301" cy="477713"/>
          </a:xfrm>
          <a:prstGeom prst="roundRect">
            <a:avLst>
              <a:gd name="adj" fmla="val 50000"/>
            </a:avLst>
          </a:prstGeom>
          <a:solidFill>
            <a:schemeClr val="accent1"/>
          </a:solidFill>
          <a:ln>
            <a:noFill/>
          </a:ln>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43" name="Овал 89">
            <a:extLst>
              <a:ext uri="{FF2B5EF4-FFF2-40B4-BE49-F238E27FC236}">
                <a16:creationId xmlns:a16="http://schemas.microsoft.com/office/drawing/2014/main" id="{07AEEFA6-E191-4B49-94F4-4539A356238E}"/>
              </a:ext>
            </a:extLst>
          </p:cNvPr>
          <p:cNvSpPr>
            <a:spLocks noChangeArrowheads="1"/>
          </p:cNvSpPr>
          <p:nvPr/>
        </p:nvSpPr>
        <p:spPr bwMode="auto">
          <a:xfrm>
            <a:off x="3166263" y="2903464"/>
            <a:ext cx="172943" cy="172829"/>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44" name="Овал 90">
            <a:extLst>
              <a:ext uri="{FF2B5EF4-FFF2-40B4-BE49-F238E27FC236}">
                <a16:creationId xmlns:a16="http://schemas.microsoft.com/office/drawing/2014/main" id="{BEEE7757-455B-E340-93CD-9F7001EA7B54}"/>
              </a:ext>
            </a:extLst>
          </p:cNvPr>
          <p:cNvSpPr>
            <a:spLocks noChangeArrowheads="1"/>
          </p:cNvSpPr>
          <p:nvPr/>
        </p:nvSpPr>
        <p:spPr bwMode="auto">
          <a:xfrm>
            <a:off x="3203709" y="2939929"/>
            <a:ext cx="99964" cy="99898"/>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46" name="Полилиния 12">
            <a:extLst>
              <a:ext uri="{FF2B5EF4-FFF2-40B4-BE49-F238E27FC236}">
                <a16:creationId xmlns:a16="http://schemas.microsoft.com/office/drawing/2014/main" id="{94A58F04-2479-2048-9EA1-A4F48010A5DD}"/>
              </a:ext>
            </a:extLst>
          </p:cNvPr>
          <p:cNvSpPr>
            <a:spLocks/>
          </p:cNvSpPr>
          <p:nvPr/>
        </p:nvSpPr>
        <p:spPr bwMode="auto">
          <a:xfrm>
            <a:off x="3254322" y="2417230"/>
            <a:ext cx="2840091" cy="575904"/>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 name="connsiteX0" fmla="*/ 0 w 2290368"/>
              <a:gd name="connsiteY0" fmla="*/ 1179094 h 1179094"/>
              <a:gd name="connsiteX1" fmla="*/ 986589 w 2290368"/>
              <a:gd name="connsiteY1" fmla="*/ 192505 h 1179094"/>
              <a:gd name="connsiteX2" fmla="*/ 1371600 w 2290368"/>
              <a:gd name="connsiteY2" fmla="*/ 0 h 1179094"/>
              <a:gd name="connsiteX3" fmla="*/ 2290368 w 2290368"/>
              <a:gd name="connsiteY3" fmla="*/ 0 h 1179094"/>
            </a:gdLst>
            <a:ahLst/>
            <a:cxnLst>
              <a:cxn ang="0">
                <a:pos x="connsiteX0" y="connsiteY0"/>
              </a:cxn>
              <a:cxn ang="0">
                <a:pos x="connsiteX1" y="connsiteY1"/>
              </a:cxn>
              <a:cxn ang="0">
                <a:pos x="connsiteX2" y="connsiteY2"/>
              </a:cxn>
              <a:cxn ang="0">
                <a:pos x="connsiteX3" y="connsiteY3"/>
              </a:cxn>
            </a:cxnLst>
            <a:rect l="l" t="t" r="r" b="b"/>
            <a:pathLst>
              <a:path w="2290368" h="1179094">
                <a:moveTo>
                  <a:pt x="0" y="1179094"/>
                </a:moveTo>
                <a:lnTo>
                  <a:pt x="986589" y="192505"/>
                </a:lnTo>
                <a:cubicBezTo>
                  <a:pt x="1075897" y="111610"/>
                  <a:pt x="1187507" y="8412"/>
                  <a:pt x="1371600" y="0"/>
                </a:cubicBezTo>
                <a:lnTo>
                  <a:pt x="229036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47" name="Скругленный прямоугольник 88">
            <a:extLst>
              <a:ext uri="{FF2B5EF4-FFF2-40B4-BE49-F238E27FC236}">
                <a16:creationId xmlns:a16="http://schemas.microsoft.com/office/drawing/2014/main" id="{81646AE7-B565-B145-87CC-9E6ACED48646}"/>
              </a:ext>
            </a:extLst>
          </p:cNvPr>
          <p:cNvSpPr>
            <a:spLocks noChangeArrowheads="1"/>
          </p:cNvSpPr>
          <p:nvPr/>
        </p:nvSpPr>
        <p:spPr bwMode="auto">
          <a:xfrm>
            <a:off x="7741016" y="2993134"/>
            <a:ext cx="2347301" cy="477713"/>
          </a:xfrm>
          <a:prstGeom prst="roundRect">
            <a:avLst>
              <a:gd name="adj" fmla="val 50000"/>
            </a:avLst>
          </a:prstGeom>
          <a:solidFill>
            <a:schemeClr val="accent1"/>
          </a:solidFill>
          <a:ln>
            <a:noFill/>
          </a:ln>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48" name="Овал 89">
            <a:extLst>
              <a:ext uri="{FF2B5EF4-FFF2-40B4-BE49-F238E27FC236}">
                <a16:creationId xmlns:a16="http://schemas.microsoft.com/office/drawing/2014/main" id="{DA5AC7D2-89D9-0546-A109-94B0C8D1B525}"/>
              </a:ext>
            </a:extLst>
          </p:cNvPr>
          <p:cNvSpPr>
            <a:spLocks noChangeArrowheads="1"/>
          </p:cNvSpPr>
          <p:nvPr/>
        </p:nvSpPr>
        <p:spPr bwMode="auto">
          <a:xfrm>
            <a:off x="8828195" y="2903464"/>
            <a:ext cx="172943" cy="172829"/>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49" name="Овал 90">
            <a:extLst>
              <a:ext uri="{FF2B5EF4-FFF2-40B4-BE49-F238E27FC236}">
                <a16:creationId xmlns:a16="http://schemas.microsoft.com/office/drawing/2014/main" id="{140DE027-9271-9440-8D55-353244260FF3}"/>
              </a:ext>
            </a:extLst>
          </p:cNvPr>
          <p:cNvSpPr>
            <a:spLocks noChangeArrowheads="1"/>
          </p:cNvSpPr>
          <p:nvPr/>
        </p:nvSpPr>
        <p:spPr bwMode="auto">
          <a:xfrm>
            <a:off x="8865641" y="2939929"/>
            <a:ext cx="99964" cy="99898"/>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51" name="Полилиния 147">
            <a:extLst>
              <a:ext uri="{FF2B5EF4-FFF2-40B4-BE49-F238E27FC236}">
                <a16:creationId xmlns:a16="http://schemas.microsoft.com/office/drawing/2014/main" id="{51E49F86-8CC3-A74E-A489-5FCE866A6CFE}"/>
              </a:ext>
            </a:extLst>
          </p:cNvPr>
          <p:cNvSpPr>
            <a:spLocks/>
          </p:cNvSpPr>
          <p:nvPr/>
        </p:nvSpPr>
        <p:spPr bwMode="auto">
          <a:xfrm flipH="1">
            <a:off x="6072988" y="2417231"/>
            <a:ext cx="2840091" cy="575904"/>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 name="connsiteX0" fmla="*/ 0 w 2290368"/>
              <a:gd name="connsiteY0" fmla="*/ 1179094 h 1179094"/>
              <a:gd name="connsiteX1" fmla="*/ 986589 w 2290368"/>
              <a:gd name="connsiteY1" fmla="*/ 192505 h 1179094"/>
              <a:gd name="connsiteX2" fmla="*/ 1371600 w 2290368"/>
              <a:gd name="connsiteY2" fmla="*/ 0 h 1179094"/>
              <a:gd name="connsiteX3" fmla="*/ 2290368 w 2290368"/>
              <a:gd name="connsiteY3" fmla="*/ 0 h 1179094"/>
            </a:gdLst>
            <a:ahLst/>
            <a:cxnLst>
              <a:cxn ang="0">
                <a:pos x="connsiteX0" y="connsiteY0"/>
              </a:cxn>
              <a:cxn ang="0">
                <a:pos x="connsiteX1" y="connsiteY1"/>
              </a:cxn>
              <a:cxn ang="0">
                <a:pos x="connsiteX2" y="connsiteY2"/>
              </a:cxn>
              <a:cxn ang="0">
                <a:pos x="connsiteX3" y="connsiteY3"/>
              </a:cxn>
            </a:cxnLst>
            <a:rect l="l" t="t" r="r" b="b"/>
            <a:pathLst>
              <a:path w="2290368" h="1179094">
                <a:moveTo>
                  <a:pt x="0" y="1179094"/>
                </a:moveTo>
                <a:lnTo>
                  <a:pt x="986589" y="192505"/>
                </a:lnTo>
                <a:cubicBezTo>
                  <a:pt x="1075897" y="111610"/>
                  <a:pt x="1187507" y="8412"/>
                  <a:pt x="1371600" y="0"/>
                </a:cubicBezTo>
                <a:lnTo>
                  <a:pt x="229036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52" name="Овал 60">
            <a:extLst>
              <a:ext uri="{FF2B5EF4-FFF2-40B4-BE49-F238E27FC236}">
                <a16:creationId xmlns:a16="http://schemas.microsoft.com/office/drawing/2014/main" id="{18126B93-C0FD-594E-B299-738B6EECDD11}"/>
              </a:ext>
            </a:extLst>
          </p:cNvPr>
          <p:cNvSpPr>
            <a:spLocks noChangeArrowheads="1"/>
          </p:cNvSpPr>
          <p:nvPr/>
        </p:nvSpPr>
        <p:spPr bwMode="auto">
          <a:xfrm>
            <a:off x="6048388" y="2367237"/>
            <a:ext cx="99987" cy="99987"/>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53" name="TextBox 52">
            <a:extLst>
              <a:ext uri="{FF2B5EF4-FFF2-40B4-BE49-F238E27FC236}">
                <a16:creationId xmlns:a16="http://schemas.microsoft.com/office/drawing/2014/main" id="{E04B5DC0-3674-5447-AFDE-7A0114C42E7D}"/>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54" name="TextBox 53">
            <a:extLst>
              <a:ext uri="{FF2B5EF4-FFF2-40B4-BE49-F238E27FC236}">
                <a16:creationId xmlns:a16="http://schemas.microsoft.com/office/drawing/2014/main" id="{386049A6-7DDE-4045-AC5B-A5D40F07637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5" name="TextBox 54">
            <a:extLst>
              <a:ext uri="{FF2B5EF4-FFF2-40B4-BE49-F238E27FC236}">
                <a16:creationId xmlns:a16="http://schemas.microsoft.com/office/drawing/2014/main" id="{AED973F4-2029-284C-A4AE-8578087027B3}"/>
              </a:ext>
            </a:extLst>
          </p:cNvPr>
          <p:cNvSpPr txBox="1"/>
          <p:nvPr/>
        </p:nvSpPr>
        <p:spPr>
          <a:xfrm>
            <a:off x="5345733" y="1282959"/>
            <a:ext cx="1513556" cy="707886"/>
          </a:xfrm>
          <a:prstGeom prst="rect">
            <a:avLst/>
          </a:prstGeom>
          <a:noFill/>
        </p:spPr>
        <p:txBody>
          <a:bodyPr wrap="none" rtlCol="0" anchor="ctr">
            <a:spAutoFit/>
          </a:bodyPr>
          <a:lstStyle/>
          <a:p>
            <a:pPr algn="ctr"/>
            <a:r>
              <a:rPr lang="en-US" sz="2000" b="1" dirty="0">
                <a:solidFill>
                  <a:schemeClr val="tx2"/>
                </a:solidFill>
                <a:latin typeface="Poppins" pitchFamily="2" charset="77"/>
                <a:cs typeface="Poppins" pitchFamily="2" charset="77"/>
              </a:rPr>
              <a:t>YOUR </a:t>
            </a:r>
          </a:p>
          <a:p>
            <a:pPr algn="ctr"/>
            <a:r>
              <a:rPr lang="en-US" sz="2000" b="1" dirty="0">
                <a:solidFill>
                  <a:schemeClr val="tx2"/>
                </a:solidFill>
                <a:latin typeface="Poppins" pitchFamily="2" charset="77"/>
                <a:cs typeface="Poppins" pitchFamily="2" charset="77"/>
              </a:rPr>
              <a:t>TITLE HERE</a:t>
            </a:r>
          </a:p>
        </p:txBody>
      </p:sp>
      <p:sp>
        <p:nvSpPr>
          <p:cNvPr id="56" name="Subtitle 2">
            <a:extLst>
              <a:ext uri="{FF2B5EF4-FFF2-40B4-BE49-F238E27FC236}">
                <a16:creationId xmlns:a16="http://schemas.microsoft.com/office/drawing/2014/main" id="{BEEBC324-8075-5245-BB06-1B91E35CA9D4}"/>
              </a:ext>
            </a:extLst>
          </p:cNvPr>
          <p:cNvSpPr txBox="1">
            <a:spLocks/>
          </p:cNvSpPr>
          <p:nvPr/>
        </p:nvSpPr>
        <p:spPr>
          <a:xfrm>
            <a:off x="744850" y="5939367"/>
            <a:ext cx="366438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57" name="Subtitle 2">
            <a:extLst>
              <a:ext uri="{FF2B5EF4-FFF2-40B4-BE49-F238E27FC236}">
                <a16:creationId xmlns:a16="http://schemas.microsoft.com/office/drawing/2014/main" id="{0804FDA6-1279-6445-B3B0-50ABC90196A8}"/>
              </a:ext>
            </a:extLst>
          </p:cNvPr>
          <p:cNvSpPr txBox="1">
            <a:spLocks/>
          </p:cNvSpPr>
          <p:nvPr/>
        </p:nvSpPr>
        <p:spPr>
          <a:xfrm>
            <a:off x="7782766" y="5939367"/>
            <a:ext cx="366438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58" name="TextBox 57">
            <a:extLst>
              <a:ext uri="{FF2B5EF4-FFF2-40B4-BE49-F238E27FC236}">
                <a16:creationId xmlns:a16="http://schemas.microsoft.com/office/drawing/2014/main" id="{8F82B5DB-F3DC-A94F-87D3-17AF382D5245}"/>
              </a:ext>
            </a:extLst>
          </p:cNvPr>
          <p:cNvSpPr txBox="1"/>
          <p:nvPr/>
        </p:nvSpPr>
        <p:spPr>
          <a:xfrm>
            <a:off x="2583067" y="3063176"/>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59" name="TextBox 58">
            <a:extLst>
              <a:ext uri="{FF2B5EF4-FFF2-40B4-BE49-F238E27FC236}">
                <a16:creationId xmlns:a16="http://schemas.microsoft.com/office/drawing/2014/main" id="{CB709968-6557-174C-A6C4-F8016D109A9D}"/>
              </a:ext>
            </a:extLst>
          </p:cNvPr>
          <p:cNvSpPr txBox="1"/>
          <p:nvPr/>
        </p:nvSpPr>
        <p:spPr>
          <a:xfrm>
            <a:off x="5441377" y="3354492"/>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60" name="TextBox 59">
            <a:extLst>
              <a:ext uri="{FF2B5EF4-FFF2-40B4-BE49-F238E27FC236}">
                <a16:creationId xmlns:a16="http://schemas.microsoft.com/office/drawing/2014/main" id="{AF8F4D06-494E-674B-9D60-86CF54BC7621}"/>
              </a:ext>
            </a:extLst>
          </p:cNvPr>
          <p:cNvSpPr txBox="1"/>
          <p:nvPr/>
        </p:nvSpPr>
        <p:spPr>
          <a:xfrm>
            <a:off x="8259640" y="3062585"/>
            <a:ext cx="13179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YOUR TITLE</a:t>
            </a:r>
          </a:p>
        </p:txBody>
      </p:sp>
      <p:sp>
        <p:nvSpPr>
          <p:cNvPr id="61" name="TextBox 60">
            <a:extLst>
              <a:ext uri="{FF2B5EF4-FFF2-40B4-BE49-F238E27FC236}">
                <a16:creationId xmlns:a16="http://schemas.microsoft.com/office/drawing/2014/main" id="{A983482F-A808-FB4A-B603-1055B9058B96}"/>
              </a:ext>
            </a:extLst>
          </p:cNvPr>
          <p:cNvSpPr txBox="1"/>
          <p:nvPr/>
        </p:nvSpPr>
        <p:spPr>
          <a:xfrm rot="16200000">
            <a:off x="2145210" y="4930297"/>
            <a:ext cx="103425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TITLE</a:t>
            </a:r>
          </a:p>
        </p:txBody>
      </p:sp>
      <p:sp>
        <p:nvSpPr>
          <p:cNvPr id="62" name="TextBox 61">
            <a:extLst>
              <a:ext uri="{FF2B5EF4-FFF2-40B4-BE49-F238E27FC236}">
                <a16:creationId xmlns:a16="http://schemas.microsoft.com/office/drawing/2014/main" id="{E9AE2F74-D47D-9844-ABE3-BE2243B3163D}"/>
              </a:ext>
            </a:extLst>
          </p:cNvPr>
          <p:cNvSpPr txBox="1"/>
          <p:nvPr/>
        </p:nvSpPr>
        <p:spPr>
          <a:xfrm rot="16200000">
            <a:off x="3305766" y="4930297"/>
            <a:ext cx="103425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TITLE</a:t>
            </a:r>
          </a:p>
        </p:txBody>
      </p:sp>
      <p:sp>
        <p:nvSpPr>
          <p:cNvPr id="63" name="TextBox 62">
            <a:extLst>
              <a:ext uri="{FF2B5EF4-FFF2-40B4-BE49-F238E27FC236}">
                <a16:creationId xmlns:a16="http://schemas.microsoft.com/office/drawing/2014/main" id="{F0E53A37-3226-A444-9A6B-049F9F867BA3}"/>
              </a:ext>
            </a:extLst>
          </p:cNvPr>
          <p:cNvSpPr txBox="1"/>
          <p:nvPr/>
        </p:nvSpPr>
        <p:spPr>
          <a:xfrm rot="16200000">
            <a:off x="7814862" y="4930297"/>
            <a:ext cx="103425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TITLE</a:t>
            </a:r>
          </a:p>
        </p:txBody>
      </p:sp>
      <p:sp>
        <p:nvSpPr>
          <p:cNvPr id="64" name="TextBox 63">
            <a:extLst>
              <a:ext uri="{FF2B5EF4-FFF2-40B4-BE49-F238E27FC236}">
                <a16:creationId xmlns:a16="http://schemas.microsoft.com/office/drawing/2014/main" id="{F2B4C3D2-AD7D-774E-8E6B-0E24842C06A7}"/>
              </a:ext>
            </a:extLst>
          </p:cNvPr>
          <p:cNvSpPr txBox="1"/>
          <p:nvPr/>
        </p:nvSpPr>
        <p:spPr>
          <a:xfrm rot="16200000">
            <a:off x="8975417" y="4930297"/>
            <a:ext cx="103425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TITLE</a:t>
            </a:r>
          </a:p>
        </p:txBody>
      </p:sp>
      <p:sp>
        <p:nvSpPr>
          <p:cNvPr id="65" name="TextBox 64">
            <a:extLst>
              <a:ext uri="{FF2B5EF4-FFF2-40B4-BE49-F238E27FC236}">
                <a16:creationId xmlns:a16="http://schemas.microsoft.com/office/drawing/2014/main" id="{F5E2D1B7-D861-5748-926E-416437ECF4BA}"/>
              </a:ext>
            </a:extLst>
          </p:cNvPr>
          <p:cNvSpPr txBox="1"/>
          <p:nvPr/>
        </p:nvSpPr>
        <p:spPr>
          <a:xfrm rot="16200000">
            <a:off x="4998596" y="5190917"/>
            <a:ext cx="103425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TITLE</a:t>
            </a:r>
          </a:p>
        </p:txBody>
      </p:sp>
      <p:sp>
        <p:nvSpPr>
          <p:cNvPr id="66" name="TextBox 65">
            <a:extLst>
              <a:ext uri="{FF2B5EF4-FFF2-40B4-BE49-F238E27FC236}">
                <a16:creationId xmlns:a16="http://schemas.microsoft.com/office/drawing/2014/main" id="{8A29AE08-72E8-A746-A844-4B70A6D3B467}"/>
              </a:ext>
            </a:extLst>
          </p:cNvPr>
          <p:cNvSpPr txBox="1"/>
          <p:nvPr/>
        </p:nvSpPr>
        <p:spPr>
          <a:xfrm rot="16200000">
            <a:off x="6159151" y="5190917"/>
            <a:ext cx="103425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YOUR TITLE</a:t>
            </a:r>
          </a:p>
        </p:txBody>
      </p:sp>
    </p:spTree>
    <p:extLst>
      <p:ext uri="{BB962C8B-B14F-4D97-AF65-F5344CB8AC3E}">
        <p14:creationId xmlns:p14="http://schemas.microsoft.com/office/powerpoint/2010/main" val="3564095396"/>
      </p:ext>
    </p:extLst>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Полилиния 174">
            <a:extLst>
              <a:ext uri="{FF2B5EF4-FFF2-40B4-BE49-F238E27FC236}">
                <a16:creationId xmlns:a16="http://schemas.microsoft.com/office/drawing/2014/main" id="{CFC52171-7270-9748-9608-2CC925DDA656}"/>
              </a:ext>
            </a:extLst>
          </p:cNvPr>
          <p:cNvSpPr>
            <a:spLocks/>
          </p:cNvSpPr>
          <p:nvPr/>
        </p:nvSpPr>
        <p:spPr bwMode="auto">
          <a:xfrm rot="5400000">
            <a:off x="5382088" y="2594288"/>
            <a:ext cx="1424192" cy="0"/>
          </a:xfrm>
          <a:custGeom>
            <a:avLst/>
            <a:gdLst>
              <a:gd name="T0" fmla="*/ 0 w 8163"/>
              <a:gd name="T1" fmla="*/ 1908000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41" name="Полилиния 175">
            <a:extLst>
              <a:ext uri="{FF2B5EF4-FFF2-40B4-BE49-F238E27FC236}">
                <a16:creationId xmlns:a16="http://schemas.microsoft.com/office/drawing/2014/main" id="{AA99BD9C-0B85-6943-AD3D-DF973111324F}"/>
              </a:ext>
            </a:extLst>
          </p:cNvPr>
          <p:cNvSpPr>
            <a:spLocks/>
          </p:cNvSpPr>
          <p:nvPr/>
        </p:nvSpPr>
        <p:spPr bwMode="auto">
          <a:xfrm rot="5400000">
            <a:off x="5381714" y="5297434"/>
            <a:ext cx="1424939" cy="0"/>
          </a:xfrm>
          <a:custGeom>
            <a:avLst/>
            <a:gdLst>
              <a:gd name="T0" fmla="*/ 0 w 8163"/>
              <a:gd name="T1" fmla="*/ 1908000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12" name="Полилиния 65">
            <a:extLst>
              <a:ext uri="{FF2B5EF4-FFF2-40B4-BE49-F238E27FC236}">
                <a16:creationId xmlns:a16="http://schemas.microsoft.com/office/drawing/2014/main" id="{62853566-5432-2543-B1D4-F8ECB049AC57}"/>
              </a:ext>
            </a:extLst>
          </p:cNvPr>
          <p:cNvSpPr>
            <a:spLocks/>
          </p:cNvSpPr>
          <p:nvPr/>
        </p:nvSpPr>
        <p:spPr bwMode="auto">
          <a:xfrm flipH="1">
            <a:off x="3286941" y="2696016"/>
            <a:ext cx="1438404" cy="61111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13" name="Полилиния 150">
            <a:extLst>
              <a:ext uri="{FF2B5EF4-FFF2-40B4-BE49-F238E27FC236}">
                <a16:creationId xmlns:a16="http://schemas.microsoft.com/office/drawing/2014/main" id="{688D9F29-6DD3-6346-A53F-47B6426421A1}"/>
              </a:ext>
            </a:extLst>
          </p:cNvPr>
          <p:cNvSpPr>
            <a:spLocks/>
          </p:cNvSpPr>
          <p:nvPr/>
        </p:nvSpPr>
        <p:spPr bwMode="auto">
          <a:xfrm>
            <a:off x="7704628" y="2696016"/>
            <a:ext cx="1438404" cy="61111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14" name="Полилиния 160">
            <a:extLst>
              <a:ext uri="{FF2B5EF4-FFF2-40B4-BE49-F238E27FC236}">
                <a16:creationId xmlns:a16="http://schemas.microsoft.com/office/drawing/2014/main" id="{41F68A7A-FE22-C840-9E3E-37DA4AA7AFB0}"/>
              </a:ext>
            </a:extLst>
          </p:cNvPr>
          <p:cNvSpPr>
            <a:spLocks/>
          </p:cNvSpPr>
          <p:nvPr/>
        </p:nvSpPr>
        <p:spPr bwMode="auto">
          <a:xfrm flipH="1">
            <a:off x="4353588" y="1975692"/>
            <a:ext cx="1086096" cy="134041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 name="connsiteX0" fmla="*/ 0 w 2117558"/>
              <a:gd name="connsiteY0" fmla="*/ 1179094 h 1179094"/>
              <a:gd name="connsiteX1" fmla="*/ 986589 w 2117558"/>
              <a:gd name="connsiteY1" fmla="*/ 192505 h 1179094"/>
              <a:gd name="connsiteX2" fmla="*/ 1433853 w 2117558"/>
              <a:gd name="connsiteY2" fmla="*/ 0 h 1179094"/>
              <a:gd name="connsiteX3" fmla="*/ 2117558 w 2117558"/>
              <a:gd name="connsiteY3" fmla="*/ 0 h 1179094"/>
              <a:gd name="connsiteX0" fmla="*/ 0 w 2117558"/>
              <a:gd name="connsiteY0" fmla="*/ 1179094 h 1179094"/>
              <a:gd name="connsiteX1" fmla="*/ 986589 w 2117558"/>
              <a:gd name="connsiteY1" fmla="*/ 192505 h 1179094"/>
              <a:gd name="connsiteX2" fmla="*/ 1433853 w 2117558"/>
              <a:gd name="connsiteY2" fmla="*/ 0 h 1179094"/>
              <a:gd name="connsiteX3" fmla="*/ 2117558 w 2117558"/>
              <a:gd name="connsiteY3" fmla="*/ 0 h 1179094"/>
            </a:gdLst>
            <a:ahLst/>
            <a:cxnLst>
              <a:cxn ang="0">
                <a:pos x="connsiteX0" y="connsiteY0"/>
              </a:cxn>
              <a:cxn ang="0">
                <a:pos x="connsiteX1" y="connsiteY1"/>
              </a:cxn>
              <a:cxn ang="0">
                <a:pos x="connsiteX2" y="connsiteY2"/>
              </a:cxn>
              <a:cxn ang="0">
                <a:pos x="connsiteX3" y="connsiteY3"/>
              </a:cxn>
            </a:cxnLst>
            <a:rect l="l" t="t" r="r" b="b"/>
            <a:pathLst>
              <a:path w="2117558" h="1179094">
                <a:moveTo>
                  <a:pt x="0" y="1179094"/>
                </a:moveTo>
                <a:lnTo>
                  <a:pt x="986589" y="192505"/>
                </a:lnTo>
                <a:cubicBezTo>
                  <a:pt x="1075897" y="111610"/>
                  <a:pt x="1171944" y="2110"/>
                  <a:pt x="1433853"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15" name="Полилиния 161">
            <a:extLst>
              <a:ext uri="{FF2B5EF4-FFF2-40B4-BE49-F238E27FC236}">
                <a16:creationId xmlns:a16="http://schemas.microsoft.com/office/drawing/2014/main" id="{1B989F35-7821-E74E-A432-F7C99BB2CE3C}"/>
              </a:ext>
            </a:extLst>
          </p:cNvPr>
          <p:cNvSpPr>
            <a:spLocks/>
          </p:cNvSpPr>
          <p:nvPr/>
        </p:nvSpPr>
        <p:spPr bwMode="auto">
          <a:xfrm>
            <a:off x="6762896" y="1975692"/>
            <a:ext cx="1086096" cy="134041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 name="connsiteX0" fmla="*/ 0 w 2117558"/>
              <a:gd name="connsiteY0" fmla="*/ 1179094 h 1179094"/>
              <a:gd name="connsiteX1" fmla="*/ 986589 w 2117558"/>
              <a:gd name="connsiteY1" fmla="*/ 192505 h 1179094"/>
              <a:gd name="connsiteX2" fmla="*/ 1433853 w 2117558"/>
              <a:gd name="connsiteY2" fmla="*/ 0 h 1179094"/>
              <a:gd name="connsiteX3" fmla="*/ 2117558 w 2117558"/>
              <a:gd name="connsiteY3" fmla="*/ 0 h 1179094"/>
              <a:gd name="connsiteX0" fmla="*/ 0 w 2117558"/>
              <a:gd name="connsiteY0" fmla="*/ 1179094 h 1179094"/>
              <a:gd name="connsiteX1" fmla="*/ 986589 w 2117558"/>
              <a:gd name="connsiteY1" fmla="*/ 192505 h 1179094"/>
              <a:gd name="connsiteX2" fmla="*/ 1433853 w 2117558"/>
              <a:gd name="connsiteY2" fmla="*/ 0 h 1179094"/>
              <a:gd name="connsiteX3" fmla="*/ 2117558 w 2117558"/>
              <a:gd name="connsiteY3" fmla="*/ 0 h 1179094"/>
            </a:gdLst>
            <a:ahLst/>
            <a:cxnLst>
              <a:cxn ang="0">
                <a:pos x="connsiteX0" y="connsiteY0"/>
              </a:cxn>
              <a:cxn ang="0">
                <a:pos x="connsiteX1" y="connsiteY1"/>
              </a:cxn>
              <a:cxn ang="0">
                <a:pos x="connsiteX2" y="connsiteY2"/>
              </a:cxn>
              <a:cxn ang="0">
                <a:pos x="connsiteX3" y="connsiteY3"/>
              </a:cxn>
            </a:cxnLst>
            <a:rect l="l" t="t" r="r" b="b"/>
            <a:pathLst>
              <a:path w="2117558" h="1179094">
                <a:moveTo>
                  <a:pt x="0" y="1179094"/>
                </a:moveTo>
                <a:lnTo>
                  <a:pt x="986589" y="192505"/>
                </a:lnTo>
                <a:cubicBezTo>
                  <a:pt x="1075897" y="111610"/>
                  <a:pt x="1171944" y="2110"/>
                  <a:pt x="1433853"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16" name="Скругленный прямоугольник 15">
            <a:extLst>
              <a:ext uri="{FF2B5EF4-FFF2-40B4-BE49-F238E27FC236}">
                <a16:creationId xmlns:a16="http://schemas.microsoft.com/office/drawing/2014/main" id="{99569749-ACF0-8A4A-9D59-86B753AAE7F7}"/>
              </a:ext>
            </a:extLst>
          </p:cNvPr>
          <p:cNvSpPr>
            <a:spLocks noChangeArrowheads="1"/>
          </p:cNvSpPr>
          <p:nvPr/>
        </p:nvSpPr>
        <p:spPr bwMode="auto">
          <a:xfrm>
            <a:off x="1113254" y="2470868"/>
            <a:ext cx="2212583" cy="451044"/>
          </a:xfrm>
          <a:prstGeom prst="roundRect">
            <a:avLst>
              <a:gd name="adj" fmla="val 50000"/>
            </a:avLst>
          </a:prstGeom>
          <a:solidFill>
            <a:schemeClr val="accent4"/>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17" name="Овал 71">
            <a:extLst>
              <a:ext uri="{FF2B5EF4-FFF2-40B4-BE49-F238E27FC236}">
                <a16:creationId xmlns:a16="http://schemas.microsoft.com/office/drawing/2014/main" id="{7F7DC5AC-9350-1941-940D-F4DBA2327466}"/>
              </a:ext>
            </a:extLst>
          </p:cNvPr>
          <p:cNvSpPr>
            <a:spLocks noChangeArrowheads="1"/>
          </p:cNvSpPr>
          <p:nvPr/>
        </p:nvSpPr>
        <p:spPr bwMode="auto">
          <a:xfrm>
            <a:off x="3023438" y="2614848"/>
            <a:ext cx="163018" cy="163084"/>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18" name="Овал 72">
            <a:extLst>
              <a:ext uri="{FF2B5EF4-FFF2-40B4-BE49-F238E27FC236}">
                <a16:creationId xmlns:a16="http://schemas.microsoft.com/office/drawing/2014/main" id="{6AB5571F-F359-4F4B-A5EC-4112EF90CCC1}"/>
              </a:ext>
            </a:extLst>
          </p:cNvPr>
          <p:cNvSpPr>
            <a:spLocks noChangeArrowheads="1"/>
          </p:cNvSpPr>
          <p:nvPr/>
        </p:nvSpPr>
        <p:spPr bwMode="auto">
          <a:xfrm>
            <a:off x="3058736" y="2649257"/>
            <a:ext cx="94227" cy="9426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20" name="Скругленный прямоугольник 88">
            <a:extLst>
              <a:ext uri="{FF2B5EF4-FFF2-40B4-BE49-F238E27FC236}">
                <a16:creationId xmlns:a16="http://schemas.microsoft.com/office/drawing/2014/main" id="{F66FFC2E-9137-EB4E-834E-B13854850871}"/>
              </a:ext>
            </a:extLst>
          </p:cNvPr>
          <p:cNvSpPr>
            <a:spLocks noChangeArrowheads="1"/>
          </p:cNvSpPr>
          <p:nvPr/>
        </p:nvSpPr>
        <p:spPr bwMode="auto">
          <a:xfrm>
            <a:off x="9079451" y="2468624"/>
            <a:ext cx="2212583" cy="451045"/>
          </a:xfrm>
          <a:prstGeom prst="roundRect">
            <a:avLst>
              <a:gd name="adj" fmla="val 50000"/>
            </a:avLst>
          </a:prstGeom>
          <a:solidFill>
            <a:schemeClr val="accent5"/>
          </a:solidFill>
          <a:ln>
            <a:noFill/>
          </a:ln>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21" name="Овал 89">
            <a:extLst>
              <a:ext uri="{FF2B5EF4-FFF2-40B4-BE49-F238E27FC236}">
                <a16:creationId xmlns:a16="http://schemas.microsoft.com/office/drawing/2014/main" id="{6FCDCD6E-F1D9-1E47-B805-20B021FE9283}"/>
              </a:ext>
            </a:extLst>
          </p:cNvPr>
          <p:cNvSpPr>
            <a:spLocks noChangeArrowheads="1"/>
          </p:cNvSpPr>
          <p:nvPr/>
        </p:nvSpPr>
        <p:spPr bwMode="auto">
          <a:xfrm>
            <a:off x="9228875" y="2612603"/>
            <a:ext cx="163018" cy="163084"/>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22" name="Овал 90">
            <a:extLst>
              <a:ext uri="{FF2B5EF4-FFF2-40B4-BE49-F238E27FC236}">
                <a16:creationId xmlns:a16="http://schemas.microsoft.com/office/drawing/2014/main" id="{ED644468-0854-4048-A77D-054B7E091BF2}"/>
              </a:ext>
            </a:extLst>
          </p:cNvPr>
          <p:cNvSpPr>
            <a:spLocks noChangeArrowheads="1"/>
          </p:cNvSpPr>
          <p:nvPr/>
        </p:nvSpPr>
        <p:spPr bwMode="auto">
          <a:xfrm>
            <a:off x="9264172" y="2647013"/>
            <a:ext cx="94227" cy="94266"/>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24" name="Скругленный прямоугольник 15">
            <a:extLst>
              <a:ext uri="{FF2B5EF4-FFF2-40B4-BE49-F238E27FC236}">
                <a16:creationId xmlns:a16="http://schemas.microsoft.com/office/drawing/2014/main" id="{88ACBE45-4FEA-7845-AEBE-07B12DFD0D0F}"/>
              </a:ext>
            </a:extLst>
          </p:cNvPr>
          <p:cNvSpPr>
            <a:spLocks noChangeArrowheads="1"/>
          </p:cNvSpPr>
          <p:nvPr/>
        </p:nvSpPr>
        <p:spPr bwMode="auto">
          <a:xfrm>
            <a:off x="2233009" y="1755780"/>
            <a:ext cx="2212583" cy="451044"/>
          </a:xfrm>
          <a:prstGeom prst="roundRect">
            <a:avLst>
              <a:gd name="adj" fmla="val 50000"/>
            </a:avLst>
          </a:prstGeom>
          <a:solidFill>
            <a:schemeClr val="accent2"/>
          </a:solidFill>
          <a:ln>
            <a:noFill/>
          </a:ln>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25" name="Овал 71">
            <a:extLst>
              <a:ext uri="{FF2B5EF4-FFF2-40B4-BE49-F238E27FC236}">
                <a16:creationId xmlns:a16="http://schemas.microsoft.com/office/drawing/2014/main" id="{7622061C-372E-6341-BFF2-55920B799914}"/>
              </a:ext>
            </a:extLst>
          </p:cNvPr>
          <p:cNvSpPr>
            <a:spLocks noChangeArrowheads="1"/>
          </p:cNvSpPr>
          <p:nvPr/>
        </p:nvSpPr>
        <p:spPr bwMode="auto">
          <a:xfrm>
            <a:off x="4143194" y="1899760"/>
            <a:ext cx="163018" cy="163084"/>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26" name="Овал 72">
            <a:extLst>
              <a:ext uri="{FF2B5EF4-FFF2-40B4-BE49-F238E27FC236}">
                <a16:creationId xmlns:a16="http://schemas.microsoft.com/office/drawing/2014/main" id="{0139DB51-FAB5-154E-8198-15D4928FC624}"/>
              </a:ext>
            </a:extLst>
          </p:cNvPr>
          <p:cNvSpPr>
            <a:spLocks noChangeArrowheads="1"/>
          </p:cNvSpPr>
          <p:nvPr/>
        </p:nvSpPr>
        <p:spPr bwMode="auto">
          <a:xfrm>
            <a:off x="4178491" y="1934170"/>
            <a:ext cx="94227" cy="9426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28" name="Скругленный прямоугольник 88">
            <a:extLst>
              <a:ext uri="{FF2B5EF4-FFF2-40B4-BE49-F238E27FC236}">
                <a16:creationId xmlns:a16="http://schemas.microsoft.com/office/drawing/2014/main" id="{1D914D6E-3A22-C14B-BE75-4317E1B45410}"/>
              </a:ext>
            </a:extLst>
          </p:cNvPr>
          <p:cNvSpPr>
            <a:spLocks noChangeArrowheads="1"/>
          </p:cNvSpPr>
          <p:nvPr/>
        </p:nvSpPr>
        <p:spPr bwMode="auto">
          <a:xfrm>
            <a:off x="7756240" y="1759520"/>
            <a:ext cx="2212583" cy="451045"/>
          </a:xfrm>
          <a:prstGeom prst="roundRect">
            <a:avLst>
              <a:gd name="adj" fmla="val 50000"/>
            </a:avLst>
          </a:prstGeom>
          <a:solidFill>
            <a:schemeClr val="accent3"/>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29" name="Овал 89">
            <a:extLst>
              <a:ext uri="{FF2B5EF4-FFF2-40B4-BE49-F238E27FC236}">
                <a16:creationId xmlns:a16="http://schemas.microsoft.com/office/drawing/2014/main" id="{F783D99D-FD28-CC44-90DC-A62CD8F4077D}"/>
              </a:ext>
            </a:extLst>
          </p:cNvPr>
          <p:cNvSpPr>
            <a:spLocks noChangeArrowheads="1"/>
          </p:cNvSpPr>
          <p:nvPr/>
        </p:nvSpPr>
        <p:spPr bwMode="auto">
          <a:xfrm>
            <a:off x="7905663" y="1903500"/>
            <a:ext cx="163018" cy="163084"/>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30" name="Овал 90">
            <a:extLst>
              <a:ext uri="{FF2B5EF4-FFF2-40B4-BE49-F238E27FC236}">
                <a16:creationId xmlns:a16="http://schemas.microsoft.com/office/drawing/2014/main" id="{A28E102F-69B8-424B-A325-CDE5B2E2B237}"/>
              </a:ext>
            </a:extLst>
          </p:cNvPr>
          <p:cNvSpPr>
            <a:spLocks noChangeArrowheads="1"/>
          </p:cNvSpPr>
          <p:nvPr/>
        </p:nvSpPr>
        <p:spPr bwMode="auto">
          <a:xfrm>
            <a:off x="7940960" y="1937909"/>
            <a:ext cx="94227" cy="94266"/>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32" name="Скругленный прямоугольник 88">
            <a:extLst>
              <a:ext uri="{FF2B5EF4-FFF2-40B4-BE49-F238E27FC236}">
                <a16:creationId xmlns:a16="http://schemas.microsoft.com/office/drawing/2014/main" id="{3AA54B09-2CC9-0C4A-B170-C813B02BD288}"/>
              </a:ext>
            </a:extLst>
          </p:cNvPr>
          <p:cNvSpPr>
            <a:spLocks noChangeArrowheads="1"/>
          </p:cNvSpPr>
          <p:nvPr/>
        </p:nvSpPr>
        <p:spPr bwMode="auto">
          <a:xfrm>
            <a:off x="4987893" y="1440873"/>
            <a:ext cx="2212583" cy="449908"/>
          </a:xfrm>
          <a:prstGeom prst="roundRect">
            <a:avLst>
              <a:gd name="adj" fmla="val 50000"/>
            </a:avLst>
          </a:prstGeom>
          <a:solidFill>
            <a:schemeClr val="accent1"/>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33" name="Овал 89">
            <a:extLst>
              <a:ext uri="{FF2B5EF4-FFF2-40B4-BE49-F238E27FC236}">
                <a16:creationId xmlns:a16="http://schemas.microsoft.com/office/drawing/2014/main" id="{BA0F99B4-D880-384F-B7E3-7CAB09804D11}"/>
              </a:ext>
            </a:extLst>
          </p:cNvPr>
          <p:cNvSpPr>
            <a:spLocks noChangeArrowheads="1"/>
          </p:cNvSpPr>
          <p:nvPr/>
        </p:nvSpPr>
        <p:spPr bwMode="auto">
          <a:xfrm>
            <a:off x="6012675" y="1804791"/>
            <a:ext cx="163018" cy="162673"/>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34" name="Овал 90">
            <a:extLst>
              <a:ext uri="{FF2B5EF4-FFF2-40B4-BE49-F238E27FC236}">
                <a16:creationId xmlns:a16="http://schemas.microsoft.com/office/drawing/2014/main" id="{08CCF706-7D73-E54F-B783-3701DAF7DC7E}"/>
              </a:ext>
            </a:extLst>
          </p:cNvPr>
          <p:cNvSpPr>
            <a:spLocks noChangeArrowheads="1"/>
          </p:cNvSpPr>
          <p:nvPr/>
        </p:nvSpPr>
        <p:spPr bwMode="auto">
          <a:xfrm>
            <a:off x="6047972" y="1839224"/>
            <a:ext cx="94227" cy="94027"/>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useBgFill="1">
        <p:nvSpPr>
          <p:cNvPr id="4" name="Скругленный прямоугольник 1">
            <a:extLst>
              <a:ext uri="{FF2B5EF4-FFF2-40B4-BE49-F238E27FC236}">
                <a16:creationId xmlns:a16="http://schemas.microsoft.com/office/drawing/2014/main" id="{82BDCF0E-3A99-EC48-99D1-B5AD24E41E30}"/>
              </a:ext>
            </a:extLst>
          </p:cNvPr>
          <p:cNvSpPr>
            <a:spLocks noChangeArrowheads="1"/>
          </p:cNvSpPr>
          <p:nvPr/>
        </p:nvSpPr>
        <p:spPr bwMode="auto">
          <a:xfrm>
            <a:off x="4195470" y="3304771"/>
            <a:ext cx="3839717" cy="1280311"/>
          </a:xfrm>
          <a:prstGeom prst="roundRect">
            <a:avLst>
              <a:gd name="adj" fmla="val 33988"/>
            </a:avLst>
          </a:prstGeom>
          <a:ln w="38100" algn="ctr">
            <a:solidFill>
              <a:schemeClr val="bg1">
                <a:lumMod val="50000"/>
              </a:schemeClr>
            </a:solidFill>
            <a:miter lim="400000"/>
            <a:headEnd/>
            <a:tailEnd/>
          </a:ln>
          <a:extLst>
            <a:ext uri="{909E8E84-426E-40DD-AFC4-6F175D3DCCD1}">
              <a14:hiddenFill xmlns:a14="http://schemas.microsoft.com/office/drawing/2010/main">
                <a:solidFill>
                  <a:srgbClr val="FFFFFF"/>
                </a:solidFill>
              </a14:hiddenFill>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37" name="Скругленный прямоугольник 88">
            <a:extLst>
              <a:ext uri="{FF2B5EF4-FFF2-40B4-BE49-F238E27FC236}">
                <a16:creationId xmlns:a16="http://schemas.microsoft.com/office/drawing/2014/main" id="{4E505F73-89F4-0D4A-B30A-14D0CD5446E9}"/>
              </a:ext>
            </a:extLst>
          </p:cNvPr>
          <p:cNvSpPr>
            <a:spLocks noChangeArrowheads="1"/>
          </p:cNvSpPr>
          <p:nvPr/>
        </p:nvSpPr>
        <p:spPr bwMode="auto">
          <a:xfrm>
            <a:off x="4987893" y="6008023"/>
            <a:ext cx="2212583" cy="449933"/>
          </a:xfrm>
          <a:prstGeom prst="roundRect">
            <a:avLst>
              <a:gd name="adj" fmla="val 50000"/>
            </a:avLst>
          </a:prstGeom>
          <a:solidFill>
            <a:schemeClr val="accent1"/>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38" name="Овал 89">
            <a:extLst>
              <a:ext uri="{FF2B5EF4-FFF2-40B4-BE49-F238E27FC236}">
                <a16:creationId xmlns:a16="http://schemas.microsoft.com/office/drawing/2014/main" id="{76901CFD-18E6-B448-932B-89ED7A8E0A8A}"/>
              </a:ext>
            </a:extLst>
          </p:cNvPr>
          <p:cNvSpPr>
            <a:spLocks noChangeArrowheads="1"/>
          </p:cNvSpPr>
          <p:nvPr/>
        </p:nvSpPr>
        <p:spPr bwMode="auto">
          <a:xfrm>
            <a:off x="6012675" y="5923883"/>
            <a:ext cx="163018" cy="162682"/>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39" name="Овал 90">
            <a:extLst>
              <a:ext uri="{FF2B5EF4-FFF2-40B4-BE49-F238E27FC236}">
                <a16:creationId xmlns:a16="http://schemas.microsoft.com/office/drawing/2014/main" id="{74283266-2BC2-9D4D-B6CF-CF438F68795C}"/>
              </a:ext>
            </a:extLst>
          </p:cNvPr>
          <p:cNvSpPr>
            <a:spLocks noChangeArrowheads="1"/>
          </p:cNvSpPr>
          <p:nvPr/>
        </p:nvSpPr>
        <p:spPr bwMode="auto">
          <a:xfrm>
            <a:off x="6047972" y="5958208"/>
            <a:ext cx="94227" cy="94033"/>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42" name="Полилиния 188">
            <a:extLst>
              <a:ext uri="{FF2B5EF4-FFF2-40B4-BE49-F238E27FC236}">
                <a16:creationId xmlns:a16="http://schemas.microsoft.com/office/drawing/2014/main" id="{A6EB647A-BEF5-C548-995A-521724C44753}"/>
              </a:ext>
            </a:extLst>
          </p:cNvPr>
          <p:cNvSpPr>
            <a:spLocks/>
          </p:cNvSpPr>
          <p:nvPr/>
        </p:nvSpPr>
        <p:spPr bwMode="auto">
          <a:xfrm flipH="1" flipV="1">
            <a:off x="4357329" y="4583468"/>
            <a:ext cx="1086096" cy="134041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 name="connsiteX0" fmla="*/ 0 w 2117558"/>
              <a:gd name="connsiteY0" fmla="*/ 1179094 h 1179094"/>
              <a:gd name="connsiteX1" fmla="*/ 986589 w 2117558"/>
              <a:gd name="connsiteY1" fmla="*/ 192505 h 1179094"/>
              <a:gd name="connsiteX2" fmla="*/ 1433853 w 2117558"/>
              <a:gd name="connsiteY2" fmla="*/ 0 h 1179094"/>
              <a:gd name="connsiteX3" fmla="*/ 2117558 w 2117558"/>
              <a:gd name="connsiteY3" fmla="*/ 0 h 1179094"/>
              <a:gd name="connsiteX0" fmla="*/ 0 w 2117558"/>
              <a:gd name="connsiteY0" fmla="*/ 1179094 h 1179094"/>
              <a:gd name="connsiteX1" fmla="*/ 986589 w 2117558"/>
              <a:gd name="connsiteY1" fmla="*/ 192505 h 1179094"/>
              <a:gd name="connsiteX2" fmla="*/ 1433853 w 2117558"/>
              <a:gd name="connsiteY2" fmla="*/ 0 h 1179094"/>
              <a:gd name="connsiteX3" fmla="*/ 2117558 w 2117558"/>
              <a:gd name="connsiteY3" fmla="*/ 0 h 1179094"/>
            </a:gdLst>
            <a:ahLst/>
            <a:cxnLst>
              <a:cxn ang="0">
                <a:pos x="connsiteX0" y="connsiteY0"/>
              </a:cxn>
              <a:cxn ang="0">
                <a:pos x="connsiteX1" y="connsiteY1"/>
              </a:cxn>
              <a:cxn ang="0">
                <a:pos x="connsiteX2" y="connsiteY2"/>
              </a:cxn>
              <a:cxn ang="0">
                <a:pos x="connsiteX3" y="connsiteY3"/>
              </a:cxn>
            </a:cxnLst>
            <a:rect l="l" t="t" r="r" b="b"/>
            <a:pathLst>
              <a:path w="2117558" h="1179094">
                <a:moveTo>
                  <a:pt x="0" y="1179094"/>
                </a:moveTo>
                <a:lnTo>
                  <a:pt x="986589" y="192505"/>
                </a:lnTo>
                <a:cubicBezTo>
                  <a:pt x="1075897" y="111610"/>
                  <a:pt x="1171944" y="2110"/>
                  <a:pt x="1433853"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43" name="Полилиния 189">
            <a:extLst>
              <a:ext uri="{FF2B5EF4-FFF2-40B4-BE49-F238E27FC236}">
                <a16:creationId xmlns:a16="http://schemas.microsoft.com/office/drawing/2014/main" id="{8971E765-2D24-3B4C-9BF0-63059A76574D}"/>
              </a:ext>
            </a:extLst>
          </p:cNvPr>
          <p:cNvSpPr>
            <a:spLocks/>
          </p:cNvSpPr>
          <p:nvPr/>
        </p:nvSpPr>
        <p:spPr bwMode="auto">
          <a:xfrm flipV="1">
            <a:off x="6766636" y="4583468"/>
            <a:ext cx="1085348" cy="1340416"/>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 name="connsiteX0" fmla="*/ 0 w 2117558"/>
              <a:gd name="connsiteY0" fmla="*/ 1179094 h 1179094"/>
              <a:gd name="connsiteX1" fmla="*/ 986589 w 2117558"/>
              <a:gd name="connsiteY1" fmla="*/ 192505 h 1179094"/>
              <a:gd name="connsiteX2" fmla="*/ 1433853 w 2117558"/>
              <a:gd name="connsiteY2" fmla="*/ 0 h 1179094"/>
              <a:gd name="connsiteX3" fmla="*/ 2117558 w 2117558"/>
              <a:gd name="connsiteY3" fmla="*/ 0 h 1179094"/>
              <a:gd name="connsiteX0" fmla="*/ 0 w 2117558"/>
              <a:gd name="connsiteY0" fmla="*/ 1179094 h 1179094"/>
              <a:gd name="connsiteX1" fmla="*/ 986589 w 2117558"/>
              <a:gd name="connsiteY1" fmla="*/ 192505 h 1179094"/>
              <a:gd name="connsiteX2" fmla="*/ 1433853 w 2117558"/>
              <a:gd name="connsiteY2" fmla="*/ 0 h 1179094"/>
              <a:gd name="connsiteX3" fmla="*/ 2117558 w 2117558"/>
              <a:gd name="connsiteY3" fmla="*/ 0 h 1179094"/>
            </a:gdLst>
            <a:ahLst/>
            <a:cxnLst>
              <a:cxn ang="0">
                <a:pos x="connsiteX0" y="connsiteY0"/>
              </a:cxn>
              <a:cxn ang="0">
                <a:pos x="connsiteX1" y="connsiteY1"/>
              </a:cxn>
              <a:cxn ang="0">
                <a:pos x="connsiteX2" y="connsiteY2"/>
              </a:cxn>
              <a:cxn ang="0">
                <a:pos x="connsiteX3" y="connsiteY3"/>
              </a:cxn>
            </a:cxnLst>
            <a:rect l="l" t="t" r="r" b="b"/>
            <a:pathLst>
              <a:path w="2117558" h="1179094">
                <a:moveTo>
                  <a:pt x="0" y="1179094"/>
                </a:moveTo>
                <a:lnTo>
                  <a:pt x="986589" y="192505"/>
                </a:lnTo>
                <a:cubicBezTo>
                  <a:pt x="1075897" y="111610"/>
                  <a:pt x="1171944" y="2110"/>
                  <a:pt x="1433853"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44" name="Скругленный прямоугольник 15">
            <a:extLst>
              <a:ext uri="{FF2B5EF4-FFF2-40B4-BE49-F238E27FC236}">
                <a16:creationId xmlns:a16="http://schemas.microsoft.com/office/drawing/2014/main" id="{4B671DE3-914C-AC48-9F6D-D6AA1676B537}"/>
              </a:ext>
            </a:extLst>
          </p:cNvPr>
          <p:cNvSpPr>
            <a:spLocks noChangeArrowheads="1"/>
          </p:cNvSpPr>
          <p:nvPr/>
        </p:nvSpPr>
        <p:spPr bwMode="auto">
          <a:xfrm>
            <a:off x="2219546" y="5697988"/>
            <a:ext cx="2212583" cy="451044"/>
          </a:xfrm>
          <a:prstGeom prst="roundRect">
            <a:avLst>
              <a:gd name="adj" fmla="val 50000"/>
            </a:avLst>
          </a:prstGeom>
          <a:solidFill>
            <a:schemeClr val="accent3"/>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45" name="Овал 71">
            <a:extLst>
              <a:ext uri="{FF2B5EF4-FFF2-40B4-BE49-F238E27FC236}">
                <a16:creationId xmlns:a16="http://schemas.microsoft.com/office/drawing/2014/main" id="{F4B385EC-B97A-754E-9B78-605A67978728}"/>
              </a:ext>
            </a:extLst>
          </p:cNvPr>
          <p:cNvSpPr>
            <a:spLocks noChangeArrowheads="1"/>
          </p:cNvSpPr>
          <p:nvPr/>
        </p:nvSpPr>
        <p:spPr bwMode="auto">
          <a:xfrm>
            <a:off x="4129730" y="5841968"/>
            <a:ext cx="163018" cy="163084"/>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46" name="Овал 72">
            <a:extLst>
              <a:ext uri="{FF2B5EF4-FFF2-40B4-BE49-F238E27FC236}">
                <a16:creationId xmlns:a16="http://schemas.microsoft.com/office/drawing/2014/main" id="{90B46D3A-F06B-8448-BFA0-2C4AFB3E3069}"/>
              </a:ext>
            </a:extLst>
          </p:cNvPr>
          <p:cNvSpPr>
            <a:spLocks noChangeArrowheads="1"/>
          </p:cNvSpPr>
          <p:nvPr/>
        </p:nvSpPr>
        <p:spPr bwMode="auto">
          <a:xfrm>
            <a:off x="4165028" y="5876377"/>
            <a:ext cx="94227" cy="9426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48" name="Скругленный прямоугольник 88">
            <a:extLst>
              <a:ext uri="{FF2B5EF4-FFF2-40B4-BE49-F238E27FC236}">
                <a16:creationId xmlns:a16="http://schemas.microsoft.com/office/drawing/2014/main" id="{E01F2D22-2CB2-FC49-8DEE-46910948A4D9}"/>
              </a:ext>
            </a:extLst>
          </p:cNvPr>
          <p:cNvSpPr>
            <a:spLocks noChangeArrowheads="1"/>
          </p:cNvSpPr>
          <p:nvPr/>
        </p:nvSpPr>
        <p:spPr bwMode="auto">
          <a:xfrm>
            <a:off x="7742776" y="5697988"/>
            <a:ext cx="2212583" cy="451044"/>
          </a:xfrm>
          <a:prstGeom prst="roundRect">
            <a:avLst>
              <a:gd name="adj" fmla="val 50000"/>
            </a:avLst>
          </a:prstGeom>
          <a:solidFill>
            <a:schemeClr val="accent2"/>
          </a:solidFill>
          <a:ln>
            <a:noFill/>
          </a:ln>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49" name="Овал 89">
            <a:extLst>
              <a:ext uri="{FF2B5EF4-FFF2-40B4-BE49-F238E27FC236}">
                <a16:creationId xmlns:a16="http://schemas.microsoft.com/office/drawing/2014/main" id="{1ADF5DF1-0F0C-AB4A-BCD0-8659E6495D56}"/>
              </a:ext>
            </a:extLst>
          </p:cNvPr>
          <p:cNvSpPr>
            <a:spLocks noChangeArrowheads="1"/>
          </p:cNvSpPr>
          <p:nvPr/>
        </p:nvSpPr>
        <p:spPr bwMode="auto">
          <a:xfrm>
            <a:off x="7892199" y="5841968"/>
            <a:ext cx="163018" cy="163084"/>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50" name="Овал 90">
            <a:extLst>
              <a:ext uri="{FF2B5EF4-FFF2-40B4-BE49-F238E27FC236}">
                <a16:creationId xmlns:a16="http://schemas.microsoft.com/office/drawing/2014/main" id="{44286E88-8E1D-774E-980A-FB6EB8C4BDDB}"/>
              </a:ext>
            </a:extLst>
          </p:cNvPr>
          <p:cNvSpPr>
            <a:spLocks noChangeArrowheads="1"/>
          </p:cNvSpPr>
          <p:nvPr/>
        </p:nvSpPr>
        <p:spPr bwMode="auto">
          <a:xfrm>
            <a:off x="7927497" y="5876377"/>
            <a:ext cx="94227" cy="9426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52" name="Полилиния 201">
            <a:extLst>
              <a:ext uri="{FF2B5EF4-FFF2-40B4-BE49-F238E27FC236}">
                <a16:creationId xmlns:a16="http://schemas.microsoft.com/office/drawing/2014/main" id="{56EBB292-E763-D54F-8E44-62E46DDA8D9F}"/>
              </a:ext>
            </a:extLst>
          </p:cNvPr>
          <p:cNvSpPr>
            <a:spLocks/>
          </p:cNvSpPr>
          <p:nvPr/>
        </p:nvSpPr>
        <p:spPr bwMode="auto">
          <a:xfrm flipV="1">
            <a:off x="7718091" y="4583468"/>
            <a:ext cx="1438404" cy="610368"/>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53" name="Полилиния 202">
            <a:extLst>
              <a:ext uri="{FF2B5EF4-FFF2-40B4-BE49-F238E27FC236}">
                <a16:creationId xmlns:a16="http://schemas.microsoft.com/office/drawing/2014/main" id="{EB1AF6A3-68C1-5244-934A-905EC0FFEA87}"/>
              </a:ext>
            </a:extLst>
          </p:cNvPr>
          <p:cNvSpPr>
            <a:spLocks/>
          </p:cNvSpPr>
          <p:nvPr/>
        </p:nvSpPr>
        <p:spPr bwMode="auto">
          <a:xfrm flipH="1" flipV="1">
            <a:off x="3289185" y="4583468"/>
            <a:ext cx="1438404" cy="610368"/>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none" w="med" len="med"/>
            <a:tailEnd type="none"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54" name="Скругленный прямоугольник 15">
            <a:extLst>
              <a:ext uri="{FF2B5EF4-FFF2-40B4-BE49-F238E27FC236}">
                <a16:creationId xmlns:a16="http://schemas.microsoft.com/office/drawing/2014/main" id="{5BAF46B0-109A-BA44-9157-BF3456942008}"/>
              </a:ext>
            </a:extLst>
          </p:cNvPr>
          <p:cNvSpPr>
            <a:spLocks noChangeArrowheads="1"/>
          </p:cNvSpPr>
          <p:nvPr/>
        </p:nvSpPr>
        <p:spPr bwMode="auto">
          <a:xfrm>
            <a:off x="1113254" y="4970184"/>
            <a:ext cx="2212583" cy="451045"/>
          </a:xfrm>
          <a:prstGeom prst="roundRect">
            <a:avLst>
              <a:gd name="adj" fmla="val 50000"/>
            </a:avLst>
          </a:prstGeom>
          <a:solidFill>
            <a:schemeClr val="accent5"/>
          </a:solidFill>
          <a:ln>
            <a:noFill/>
          </a:ln>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55" name="Овал 71">
            <a:extLst>
              <a:ext uri="{FF2B5EF4-FFF2-40B4-BE49-F238E27FC236}">
                <a16:creationId xmlns:a16="http://schemas.microsoft.com/office/drawing/2014/main" id="{CA4DBEBD-8A6D-3541-92B8-271E885C37B5}"/>
              </a:ext>
            </a:extLst>
          </p:cNvPr>
          <p:cNvSpPr>
            <a:spLocks noChangeArrowheads="1"/>
          </p:cNvSpPr>
          <p:nvPr/>
        </p:nvSpPr>
        <p:spPr bwMode="auto">
          <a:xfrm>
            <a:off x="3023438" y="5114163"/>
            <a:ext cx="163018" cy="163084"/>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56" name="Овал 72">
            <a:extLst>
              <a:ext uri="{FF2B5EF4-FFF2-40B4-BE49-F238E27FC236}">
                <a16:creationId xmlns:a16="http://schemas.microsoft.com/office/drawing/2014/main" id="{9ED596E3-FD42-1349-B70F-279EC5D1EE4A}"/>
              </a:ext>
            </a:extLst>
          </p:cNvPr>
          <p:cNvSpPr>
            <a:spLocks noChangeArrowheads="1"/>
          </p:cNvSpPr>
          <p:nvPr/>
        </p:nvSpPr>
        <p:spPr bwMode="auto">
          <a:xfrm>
            <a:off x="3058736" y="5148573"/>
            <a:ext cx="94227" cy="9426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58" name="Скругленный прямоугольник 88">
            <a:extLst>
              <a:ext uri="{FF2B5EF4-FFF2-40B4-BE49-F238E27FC236}">
                <a16:creationId xmlns:a16="http://schemas.microsoft.com/office/drawing/2014/main" id="{F766000A-2101-6A46-8A15-7C11157B73F8}"/>
              </a:ext>
            </a:extLst>
          </p:cNvPr>
          <p:cNvSpPr>
            <a:spLocks noChangeArrowheads="1"/>
          </p:cNvSpPr>
          <p:nvPr/>
        </p:nvSpPr>
        <p:spPr bwMode="auto">
          <a:xfrm>
            <a:off x="9079451" y="4970184"/>
            <a:ext cx="2212583" cy="451045"/>
          </a:xfrm>
          <a:prstGeom prst="roundRect">
            <a:avLst>
              <a:gd name="adj" fmla="val 50000"/>
            </a:avLst>
          </a:prstGeom>
          <a:solidFill>
            <a:schemeClr val="accent4"/>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59" name="Овал 89">
            <a:extLst>
              <a:ext uri="{FF2B5EF4-FFF2-40B4-BE49-F238E27FC236}">
                <a16:creationId xmlns:a16="http://schemas.microsoft.com/office/drawing/2014/main" id="{F841A4DC-0534-2742-A724-8D9B9EAF23F7}"/>
              </a:ext>
            </a:extLst>
          </p:cNvPr>
          <p:cNvSpPr>
            <a:spLocks noChangeArrowheads="1"/>
          </p:cNvSpPr>
          <p:nvPr/>
        </p:nvSpPr>
        <p:spPr bwMode="auto">
          <a:xfrm>
            <a:off x="9228875" y="5114163"/>
            <a:ext cx="163018" cy="163084"/>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60" name="Овал 90">
            <a:extLst>
              <a:ext uri="{FF2B5EF4-FFF2-40B4-BE49-F238E27FC236}">
                <a16:creationId xmlns:a16="http://schemas.microsoft.com/office/drawing/2014/main" id="{D962DE77-889F-BB43-A2E1-93E80E2F8C9A}"/>
              </a:ext>
            </a:extLst>
          </p:cNvPr>
          <p:cNvSpPr>
            <a:spLocks noChangeArrowheads="1"/>
          </p:cNvSpPr>
          <p:nvPr/>
        </p:nvSpPr>
        <p:spPr bwMode="auto">
          <a:xfrm>
            <a:off x="9264172" y="5148573"/>
            <a:ext cx="94227" cy="94266"/>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65" name="TextBox 64">
            <a:extLst>
              <a:ext uri="{FF2B5EF4-FFF2-40B4-BE49-F238E27FC236}">
                <a16:creationId xmlns:a16="http://schemas.microsoft.com/office/drawing/2014/main" id="{0BB54683-5B8E-5040-A478-BEC46BD625F0}"/>
              </a:ext>
            </a:extLst>
          </p:cNvPr>
          <p:cNvSpPr txBox="1"/>
          <p:nvPr/>
        </p:nvSpPr>
        <p:spPr>
          <a:xfrm>
            <a:off x="4433626" y="3672789"/>
            <a:ext cx="3337773" cy="553998"/>
          </a:xfrm>
          <a:prstGeom prst="rect">
            <a:avLst/>
          </a:prstGeom>
          <a:noFill/>
        </p:spPr>
        <p:txBody>
          <a:bodyPr wrap="none" rtlCol="0" anchor="ctr">
            <a:spAutoFit/>
          </a:bodyPr>
          <a:lstStyle/>
          <a:p>
            <a:pPr algn="ctr"/>
            <a:r>
              <a:rPr lang="en-US" sz="3000" b="1" dirty="0">
                <a:solidFill>
                  <a:schemeClr val="tx2"/>
                </a:solidFill>
                <a:latin typeface="Poppins" pitchFamily="2" charset="77"/>
                <a:cs typeface="Poppins" pitchFamily="2" charset="77"/>
              </a:rPr>
              <a:t>YOUR TITLE HERE</a:t>
            </a:r>
          </a:p>
        </p:txBody>
      </p:sp>
      <p:sp>
        <p:nvSpPr>
          <p:cNvPr id="66" name="Subtitle 2">
            <a:extLst>
              <a:ext uri="{FF2B5EF4-FFF2-40B4-BE49-F238E27FC236}">
                <a16:creationId xmlns:a16="http://schemas.microsoft.com/office/drawing/2014/main" id="{278384E5-BD6F-6A46-8018-4B6F37CE0476}"/>
              </a:ext>
            </a:extLst>
          </p:cNvPr>
          <p:cNvSpPr txBox="1">
            <a:spLocks/>
          </p:cNvSpPr>
          <p:nvPr/>
        </p:nvSpPr>
        <p:spPr>
          <a:xfrm>
            <a:off x="2453446" y="1844255"/>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67" name="Subtitle 2">
            <a:extLst>
              <a:ext uri="{FF2B5EF4-FFF2-40B4-BE49-F238E27FC236}">
                <a16:creationId xmlns:a16="http://schemas.microsoft.com/office/drawing/2014/main" id="{7F854621-A9EE-3D46-B168-8EB49A8AAAAE}"/>
              </a:ext>
            </a:extLst>
          </p:cNvPr>
          <p:cNvSpPr txBox="1">
            <a:spLocks/>
          </p:cNvSpPr>
          <p:nvPr/>
        </p:nvSpPr>
        <p:spPr>
          <a:xfrm>
            <a:off x="1343366" y="2568117"/>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68" name="Subtitle 2">
            <a:extLst>
              <a:ext uri="{FF2B5EF4-FFF2-40B4-BE49-F238E27FC236}">
                <a16:creationId xmlns:a16="http://schemas.microsoft.com/office/drawing/2014/main" id="{DD58DC0D-F171-6448-B523-CA8B0D5A2F64}"/>
              </a:ext>
            </a:extLst>
          </p:cNvPr>
          <p:cNvSpPr txBox="1">
            <a:spLocks/>
          </p:cNvSpPr>
          <p:nvPr/>
        </p:nvSpPr>
        <p:spPr>
          <a:xfrm>
            <a:off x="1345408" y="5072637"/>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69" name="Subtitle 2">
            <a:extLst>
              <a:ext uri="{FF2B5EF4-FFF2-40B4-BE49-F238E27FC236}">
                <a16:creationId xmlns:a16="http://schemas.microsoft.com/office/drawing/2014/main" id="{53C55537-AF37-0B4A-94A3-B80718D01F10}"/>
              </a:ext>
            </a:extLst>
          </p:cNvPr>
          <p:cNvSpPr txBox="1">
            <a:spLocks/>
          </p:cNvSpPr>
          <p:nvPr/>
        </p:nvSpPr>
        <p:spPr>
          <a:xfrm>
            <a:off x="2453446" y="5797481"/>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70" name="Subtitle 2">
            <a:extLst>
              <a:ext uri="{FF2B5EF4-FFF2-40B4-BE49-F238E27FC236}">
                <a16:creationId xmlns:a16="http://schemas.microsoft.com/office/drawing/2014/main" id="{4070B292-2E33-7F45-8C5E-F6B8CC795591}"/>
              </a:ext>
            </a:extLst>
          </p:cNvPr>
          <p:cNvSpPr txBox="1">
            <a:spLocks/>
          </p:cNvSpPr>
          <p:nvPr/>
        </p:nvSpPr>
        <p:spPr>
          <a:xfrm>
            <a:off x="8140844" y="1844255"/>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71" name="Subtitle 2">
            <a:extLst>
              <a:ext uri="{FF2B5EF4-FFF2-40B4-BE49-F238E27FC236}">
                <a16:creationId xmlns:a16="http://schemas.microsoft.com/office/drawing/2014/main" id="{C5B158B7-5273-EA44-BA13-3490C6FDCFA3}"/>
              </a:ext>
            </a:extLst>
          </p:cNvPr>
          <p:cNvSpPr txBox="1">
            <a:spLocks/>
          </p:cNvSpPr>
          <p:nvPr/>
        </p:nvSpPr>
        <p:spPr>
          <a:xfrm>
            <a:off x="9491017" y="2568117"/>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72" name="Subtitle 2">
            <a:extLst>
              <a:ext uri="{FF2B5EF4-FFF2-40B4-BE49-F238E27FC236}">
                <a16:creationId xmlns:a16="http://schemas.microsoft.com/office/drawing/2014/main" id="{7FEB9399-45DE-AF49-87A8-6ED63726BC94}"/>
              </a:ext>
            </a:extLst>
          </p:cNvPr>
          <p:cNvSpPr txBox="1">
            <a:spLocks/>
          </p:cNvSpPr>
          <p:nvPr/>
        </p:nvSpPr>
        <p:spPr>
          <a:xfrm>
            <a:off x="9493059" y="5072637"/>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73" name="Subtitle 2">
            <a:extLst>
              <a:ext uri="{FF2B5EF4-FFF2-40B4-BE49-F238E27FC236}">
                <a16:creationId xmlns:a16="http://schemas.microsoft.com/office/drawing/2014/main" id="{64598606-367B-934E-84BE-E0D4D635C99B}"/>
              </a:ext>
            </a:extLst>
          </p:cNvPr>
          <p:cNvSpPr txBox="1">
            <a:spLocks/>
          </p:cNvSpPr>
          <p:nvPr/>
        </p:nvSpPr>
        <p:spPr>
          <a:xfrm>
            <a:off x="8140843" y="5797481"/>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74" name="Subtitle 2">
            <a:extLst>
              <a:ext uri="{FF2B5EF4-FFF2-40B4-BE49-F238E27FC236}">
                <a16:creationId xmlns:a16="http://schemas.microsoft.com/office/drawing/2014/main" id="{145A85E8-DAB7-194A-A359-47021CC6635F}"/>
              </a:ext>
            </a:extLst>
          </p:cNvPr>
          <p:cNvSpPr txBox="1">
            <a:spLocks/>
          </p:cNvSpPr>
          <p:nvPr/>
        </p:nvSpPr>
        <p:spPr>
          <a:xfrm>
            <a:off x="5290407" y="1537924"/>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75" name="Subtitle 2">
            <a:extLst>
              <a:ext uri="{FF2B5EF4-FFF2-40B4-BE49-F238E27FC236}">
                <a16:creationId xmlns:a16="http://schemas.microsoft.com/office/drawing/2014/main" id="{73B284B3-A466-FC42-994A-40227E1E2F23}"/>
              </a:ext>
            </a:extLst>
          </p:cNvPr>
          <p:cNvSpPr txBox="1">
            <a:spLocks/>
          </p:cNvSpPr>
          <p:nvPr/>
        </p:nvSpPr>
        <p:spPr>
          <a:xfrm>
            <a:off x="5290407" y="6106961"/>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76" name="TextBox 75">
            <a:extLst>
              <a:ext uri="{FF2B5EF4-FFF2-40B4-BE49-F238E27FC236}">
                <a16:creationId xmlns:a16="http://schemas.microsoft.com/office/drawing/2014/main" id="{28CE98BC-C5BB-2A47-948E-4443A1B5F5AA}"/>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77" name="TextBox 76">
            <a:extLst>
              <a:ext uri="{FF2B5EF4-FFF2-40B4-BE49-F238E27FC236}">
                <a16:creationId xmlns:a16="http://schemas.microsoft.com/office/drawing/2014/main" id="{FC9E6109-19B5-2140-92D5-50863E5035A8}"/>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Tree>
    <p:extLst>
      <p:ext uri="{BB962C8B-B14F-4D97-AF65-F5344CB8AC3E}">
        <p14:creationId xmlns:p14="http://schemas.microsoft.com/office/powerpoint/2010/main" val="2894456615"/>
      </p:ext>
    </p:extLst>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27" name="Овал 7">
            <a:extLst>
              <a:ext uri="{FF2B5EF4-FFF2-40B4-BE49-F238E27FC236}">
                <a16:creationId xmlns:a16="http://schemas.microsoft.com/office/drawing/2014/main" id="{E40A56D8-5533-C641-A4D4-36FE5ADC1FBA}"/>
              </a:ext>
            </a:extLst>
          </p:cNvPr>
          <p:cNvSpPr>
            <a:spLocks noChangeArrowheads="1"/>
          </p:cNvSpPr>
          <p:nvPr/>
        </p:nvSpPr>
        <p:spPr bwMode="auto">
          <a:xfrm>
            <a:off x="4910729" y="2679757"/>
            <a:ext cx="2365860" cy="2366105"/>
          </a:xfrm>
          <a:prstGeom prst="ellipse">
            <a:avLst/>
          </a:prstGeom>
          <a:ln w="38100">
            <a:solidFill>
              <a:schemeClr val="bg1">
                <a:lumMod val="50000"/>
              </a:schemeClr>
            </a:solidFill>
            <a:miter lim="400000"/>
            <a:headEnd/>
            <a:tailEnd/>
          </a:ln>
        </p:spPr>
        <p:txBody>
          <a:bodyPr lIns="0" tIns="0" rIns="0" bIns="0" anchor="ctr">
            <a:noAutofit/>
          </a:bodyPr>
          <a:lstStyle/>
          <a:p>
            <a:pPr algn="ctr" eaLnBrk="1"/>
            <a:endParaRPr lang="ru-RU" altLang="ru-RU" dirty="0">
              <a:latin typeface="Lato Light" panose="020F0502020204030203" pitchFamily="34" charset="0"/>
            </a:endParaRPr>
          </a:p>
        </p:txBody>
      </p:sp>
      <p:sp>
        <p:nvSpPr>
          <p:cNvPr id="2" name="TextBox 1">
            <a:extLst>
              <a:ext uri="{FF2B5EF4-FFF2-40B4-BE49-F238E27FC236}">
                <a16:creationId xmlns:a16="http://schemas.microsoft.com/office/drawing/2014/main" id="{005F672A-36E8-E24B-994E-B9B1C07DA260}"/>
              </a:ext>
            </a:extLst>
          </p:cNvPr>
          <p:cNvSpPr txBox="1"/>
          <p:nvPr/>
        </p:nvSpPr>
        <p:spPr>
          <a:xfrm>
            <a:off x="4079270" y="306186"/>
            <a:ext cx="40334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MINDMAP DIAGRAM</a:t>
            </a:r>
          </a:p>
        </p:txBody>
      </p:sp>
      <p:sp>
        <p:nvSpPr>
          <p:cNvPr id="3" name="TextBox 2">
            <a:extLst>
              <a:ext uri="{FF2B5EF4-FFF2-40B4-BE49-F238E27FC236}">
                <a16:creationId xmlns:a16="http://schemas.microsoft.com/office/drawing/2014/main" id="{1B2ECFB1-7A8E-0F46-A8BD-ABBABE0B61A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 name="Скругленный прямоугольник 165">
            <a:extLst>
              <a:ext uri="{FF2B5EF4-FFF2-40B4-BE49-F238E27FC236}">
                <a16:creationId xmlns:a16="http://schemas.microsoft.com/office/drawing/2014/main" id="{AEEB94D1-41F6-AD43-A29F-0020D59D6351}"/>
              </a:ext>
            </a:extLst>
          </p:cNvPr>
          <p:cNvSpPr>
            <a:spLocks noChangeArrowheads="1"/>
          </p:cNvSpPr>
          <p:nvPr/>
        </p:nvSpPr>
        <p:spPr bwMode="auto">
          <a:xfrm>
            <a:off x="9323928" y="3206451"/>
            <a:ext cx="2124111" cy="433024"/>
          </a:xfrm>
          <a:prstGeom prst="roundRect">
            <a:avLst>
              <a:gd name="adj" fmla="val 50000"/>
            </a:avLst>
          </a:prstGeom>
          <a:solidFill>
            <a:schemeClr val="accent3"/>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7" name="Овал 168">
            <a:extLst>
              <a:ext uri="{FF2B5EF4-FFF2-40B4-BE49-F238E27FC236}">
                <a16:creationId xmlns:a16="http://schemas.microsoft.com/office/drawing/2014/main" id="{BDDCCF1F-1837-D041-A007-BC914C95825E}"/>
              </a:ext>
            </a:extLst>
          </p:cNvPr>
          <p:cNvSpPr>
            <a:spLocks noChangeArrowheads="1"/>
          </p:cNvSpPr>
          <p:nvPr/>
        </p:nvSpPr>
        <p:spPr bwMode="auto">
          <a:xfrm>
            <a:off x="9467430" y="3344600"/>
            <a:ext cx="156513" cy="156574"/>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8" name="Овал 169">
            <a:extLst>
              <a:ext uri="{FF2B5EF4-FFF2-40B4-BE49-F238E27FC236}">
                <a16:creationId xmlns:a16="http://schemas.microsoft.com/office/drawing/2014/main" id="{C9E48C07-368B-EC4A-9473-5BE4B6C2C8EC}"/>
              </a:ext>
            </a:extLst>
          </p:cNvPr>
          <p:cNvSpPr>
            <a:spLocks noChangeArrowheads="1"/>
          </p:cNvSpPr>
          <p:nvPr/>
        </p:nvSpPr>
        <p:spPr bwMode="auto">
          <a:xfrm>
            <a:off x="9501319" y="3377636"/>
            <a:ext cx="90467" cy="90502"/>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10" name="Скругленный прямоугольник 171">
            <a:extLst>
              <a:ext uri="{FF2B5EF4-FFF2-40B4-BE49-F238E27FC236}">
                <a16:creationId xmlns:a16="http://schemas.microsoft.com/office/drawing/2014/main" id="{0CEFB6CB-64AE-8D4F-9DAC-1F9FFEBB922A}"/>
              </a:ext>
            </a:extLst>
          </p:cNvPr>
          <p:cNvSpPr>
            <a:spLocks noChangeArrowheads="1"/>
          </p:cNvSpPr>
          <p:nvPr/>
        </p:nvSpPr>
        <p:spPr bwMode="auto">
          <a:xfrm>
            <a:off x="9323928" y="4068189"/>
            <a:ext cx="2124111" cy="433024"/>
          </a:xfrm>
          <a:prstGeom prst="roundRect">
            <a:avLst>
              <a:gd name="adj" fmla="val 50000"/>
            </a:avLst>
          </a:prstGeom>
          <a:solidFill>
            <a:schemeClr val="accent3"/>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11" name="Овал 174">
            <a:extLst>
              <a:ext uri="{FF2B5EF4-FFF2-40B4-BE49-F238E27FC236}">
                <a16:creationId xmlns:a16="http://schemas.microsoft.com/office/drawing/2014/main" id="{B4D795B9-30A5-0747-BCE4-BDB4B2A0CA2B}"/>
              </a:ext>
            </a:extLst>
          </p:cNvPr>
          <p:cNvSpPr>
            <a:spLocks noChangeArrowheads="1"/>
          </p:cNvSpPr>
          <p:nvPr/>
        </p:nvSpPr>
        <p:spPr bwMode="auto">
          <a:xfrm>
            <a:off x="9467430" y="4206300"/>
            <a:ext cx="156513" cy="156574"/>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12" name="Овал 175">
            <a:extLst>
              <a:ext uri="{FF2B5EF4-FFF2-40B4-BE49-F238E27FC236}">
                <a16:creationId xmlns:a16="http://schemas.microsoft.com/office/drawing/2014/main" id="{30D8D141-AD85-2246-A09B-55F6EF1DEDAF}"/>
              </a:ext>
            </a:extLst>
          </p:cNvPr>
          <p:cNvSpPr>
            <a:spLocks noChangeArrowheads="1"/>
          </p:cNvSpPr>
          <p:nvPr/>
        </p:nvSpPr>
        <p:spPr bwMode="auto">
          <a:xfrm>
            <a:off x="9501319" y="4239336"/>
            <a:ext cx="90467" cy="90502"/>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16" name="Скругленный прямоугольник 201">
            <a:extLst>
              <a:ext uri="{FF2B5EF4-FFF2-40B4-BE49-F238E27FC236}">
                <a16:creationId xmlns:a16="http://schemas.microsoft.com/office/drawing/2014/main" id="{74DC74FA-848B-AE47-A2ED-ADC51F2C61DF}"/>
              </a:ext>
            </a:extLst>
          </p:cNvPr>
          <p:cNvSpPr>
            <a:spLocks noChangeArrowheads="1"/>
          </p:cNvSpPr>
          <p:nvPr/>
        </p:nvSpPr>
        <p:spPr bwMode="auto">
          <a:xfrm rot="10800000">
            <a:off x="747553" y="4069625"/>
            <a:ext cx="2110465" cy="433024"/>
          </a:xfrm>
          <a:prstGeom prst="roundRect">
            <a:avLst>
              <a:gd name="adj" fmla="val 50000"/>
            </a:avLst>
          </a:prstGeom>
          <a:solidFill>
            <a:schemeClr val="accent3"/>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17" name="Овал 204">
            <a:extLst>
              <a:ext uri="{FF2B5EF4-FFF2-40B4-BE49-F238E27FC236}">
                <a16:creationId xmlns:a16="http://schemas.microsoft.com/office/drawing/2014/main" id="{7E3A2463-90C2-914F-B76E-B1F1F96D4140}"/>
              </a:ext>
            </a:extLst>
          </p:cNvPr>
          <p:cNvSpPr>
            <a:spLocks noChangeArrowheads="1"/>
          </p:cNvSpPr>
          <p:nvPr/>
        </p:nvSpPr>
        <p:spPr bwMode="auto">
          <a:xfrm rot="10800000">
            <a:off x="2557923" y="4208070"/>
            <a:ext cx="156513" cy="156498"/>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18" name="Овал 205">
            <a:extLst>
              <a:ext uri="{FF2B5EF4-FFF2-40B4-BE49-F238E27FC236}">
                <a16:creationId xmlns:a16="http://schemas.microsoft.com/office/drawing/2014/main" id="{F784F685-D632-5342-9209-6A50E97DA8F8}"/>
              </a:ext>
            </a:extLst>
          </p:cNvPr>
          <p:cNvSpPr>
            <a:spLocks noChangeArrowheads="1"/>
          </p:cNvSpPr>
          <p:nvPr/>
        </p:nvSpPr>
        <p:spPr bwMode="auto">
          <a:xfrm rot="10800000">
            <a:off x="2590080" y="4241090"/>
            <a:ext cx="90467" cy="90458"/>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20" name="Скругленный прямоугольник 196">
            <a:extLst>
              <a:ext uri="{FF2B5EF4-FFF2-40B4-BE49-F238E27FC236}">
                <a16:creationId xmlns:a16="http://schemas.microsoft.com/office/drawing/2014/main" id="{4B75C0BB-C4A6-E043-B2EF-D20154392EC3}"/>
              </a:ext>
            </a:extLst>
          </p:cNvPr>
          <p:cNvSpPr>
            <a:spLocks noChangeArrowheads="1"/>
          </p:cNvSpPr>
          <p:nvPr/>
        </p:nvSpPr>
        <p:spPr bwMode="auto">
          <a:xfrm rot="10800000">
            <a:off x="743962" y="3206451"/>
            <a:ext cx="2110465" cy="433024"/>
          </a:xfrm>
          <a:prstGeom prst="roundRect">
            <a:avLst>
              <a:gd name="adj" fmla="val 50000"/>
            </a:avLst>
          </a:prstGeom>
          <a:solidFill>
            <a:schemeClr val="accent3"/>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21" name="Овал 199">
            <a:extLst>
              <a:ext uri="{FF2B5EF4-FFF2-40B4-BE49-F238E27FC236}">
                <a16:creationId xmlns:a16="http://schemas.microsoft.com/office/drawing/2014/main" id="{15E7EC42-D51B-6448-9CA0-A969115448B0}"/>
              </a:ext>
            </a:extLst>
          </p:cNvPr>
          <p:cNvSpPr>
            <a:spLocks noChangeArrowheads="1"/>
          </p:cNvSpPr>
          <p:nvPr/>
        </p:nvSpPr>
        <p:spPr bwMode="auto">
          <a:xfrm rot="10800000">
            <a:off x="2554254" y="3344533"/>
            <a:ext cx="156513" cy="156498"/>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22" name="Овал 200">
            <a:extLst>
              <a:ext uri="{FF2B5EF4-FFF2-40B4-BE49-F238E27FC236}">
                <a16:creationId xmlns:a16="http://schemas.microsoft.com/office/drawing/2014/main" id="{E4126A64-CBD0-A943-BED2-60EBEF4C8A60}"/>
              </a:ext>
            </a:extLst>
          </p:cNvPr>
          <p:cNvSpPr>
            <a:spLocks noChangeArrowheads="1"/>
          </p:cNvSpPr>
          <p:nvPr/>
        </p:nvSpPr>
        <p:spPr bwMode="auto">
          <a:xfrm rot="10800000">
            <a:off x="2586412" y="3377553"/>
            <a:ext cx="90467" cy="90458"/>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35" name="Полилиния 14">
            <a:extLst>
              <a:ext uri="{FF2B5EF4-FFF2-40B4-BE49-F238E27FC236}">
                <a16:creationId xmlns:a16="http://schemas.microsoft.com/office/drawing/2014/main" id="{183FA08B-D0F7-374C-B2A9-DB71D0BC6DB4}"/>
              </a:ext>
            </a:extLst>
          </p:cNvPr>
          <p:cNvSpPr>
            <a:spLocks/>
          </p:cNvSpPr>
          <p:nvPr/>
        </p:nvSpPr>
        <p:spPr bwMode="auto">
          <a:xfrm>
            <a:off x="7303151" y="3859218"/>
            <a:ext cx="651331"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useBgFill="1">
        <p:nvSpPr>
          <p:cNvPr id="40" name="Овал 7">
            <a:extLst>
              <a:ext uri="{FF2B5EF4-FFF2-40B4-BE49-F238E27FC236}">
                <a16:creationId xmlns:a16="http://schemas.microsoft.com/office/drawing/2014/main" id="{CDA3BC1E-544B-3442-B17B-199EAD0E02C2}"/>
              </a:ext>
            </a:extLst>
          </p:cNvPr>
          <p:cNvSpPr>
            <a:spLocks noChangeArrowheads="1"/>
          </p:cNvSpPr>
          <p:nvPr/>
        </p:nvSpPr>
        <p:spPr bwMode="auto">
          <a:xfrm>
            <a:off x="5670258" y="5609465"/>
            <a:ext cx="848525" cy="848612"/>
          </a:xfrm>
          <a:prstGeom prst="ellipse">
            <a:avLst/>
          </a:prstGeom>
          <a:ln w="38100">
            <a:solidFill>
              <a:schemeClr val="bg1">
                <a:lumMod val="50000"/>
              </a:schemeClr>
            </a:solidFill>
            <a:miter lim="400000"/>
            <a:headEnd/>
            <a:tailEnd/>
          </a:ln>
        </p:spPr>
        <p:txBody>
          <a:bodyPr lIns="0" tIns="0" rIns="0" bIns="0" anchor="ctr">
            <a:noAutofit/>
          </a:bodyPr>
          <a:lstStyle/>
          <a:p>
            <a:pPr algn="ctr" eaLnBrk="1"/>
            <a:endParaRPr lang="ru-RU" altLang="ru-RU" dirty="0">
              <a:latin typeface="Lato Light" panose="020F0502020204030203" pitchFamily="34" charset="0"/>
            </a:endParaRPr>
          </a:p>
        </p:txBody>
      </p:sp>
      <p:sp>
        <p:nvSpPr>
          <p:cNvPr id="41" name="Полилиния 130">
            <a:extLst>
              <a:ext uri="{FF2B5EF4-FFF2-40B4-BE49-F238E27FC236}">
                <a16:creationId xmlns:a16="http://schemas.microsoft.com/office/drawing/2014/main" id="{3B1E80C5-B8C4-BA47-888F-BA09E98F3751}"/>
              </a:ext>
            </a:extLst>
          </p:cNvPr>
          <p:cNvSpPr>
            <a:spLocks/>
          </p:cNvSpPr>
          <p:nvPr/>
        </p:nvSpPr>
        <p:spPr bwMode="auto">
          <a:xfrm rot="5400000">
            <a:off x="5799059" y="2392467"/>
            <a:ext cx="586700"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42" name="Полилиния 131">
            <a:extLst>
              <a:ext uri="{FF2B5EF4-FFF2-40B4-BE49-F238E27FC236}">
                <a16:creationId xmlns:a16="http://schemas.microsoft.com/office/drawing/2014/main" id="{0E096793-7674-FE4D-BCA3-1FFA5440C4F9}"/>
              </a:ext>
            </a:extLst>
          </p:cNvPr>
          <p:cNvSpPr>
            <a:spLocks/>
          </p:cNvSpPr>
          <p:nvPr/>
        </p:nvSpPr>
        <p:spPr bwMode="auto">
          <a:xfrm rot="5400000">
            <a:off x="5819525" y="5322736"/>
            <a:ext cx="554385"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useBgFill="1">
        <p:nvSpPr>
          <p:cNvPr id="43" name="Овал 7">
            <a:extLst>
              <a:ext uri="{FF2B5EF4-FFF2-40B4-BE49-F238E27FC236}">
                <a16:creationId xmlns:a16="http://schemas.microsoft.com/office/drawing/2014/main" id="{68BF47B0-5AAF-5C46-A0DA-0BAFF1D14A70}"/>
              </a:ext>
            </a:extLst>
          </p:cNvPr>
          <p:cNvSpPr>
            <a:spLocks noChangeArrowheads="1"/>
          </p:cNvSpPr>
          <p:nvPr/>
        </p:nvSpPr>
        <p:spPr bwMode="auto">
          <a:xfrm>
            <a:off x="5670258" y="1245997"/>
            <a:ext cx="848525" cy="848612"/>
          </a:xfrm>
          <a:prstGeom prst="ellipse">
            <a:avLst/>
          </a:prstGeom>
          <a:ln w="38100">
            <a:solidFill>
              <a:schemeClr val="bg1">
                <a:lumMod val="50000"/>
              </a:schemeClr>
            </a:solidFill>
            <a:miter lim="400000"/>
            <a:headEnd/>
            <a:tailEnd/>
          </a:ln>
        </p:spPr>
        <p:txBody>
          <a:bodyPr lIns="0" tIns="0" rIns="0" bIns="0" anchor="ctr">
            <a:noAutofit/>
          </a:bodyPr>
          <a:lstStyle/>
          <a:p>
            <a:pPr algn="ctr" eaLnBrk="1"/>
            <a:endParaRPr lang="ru-RU" altLang="ru-RU" dirty="0">
              <a:latin typeface="Lato Light" panose="020F0502020204030203" pitchFamily="34" charset="0"/>
            </a:endParaRPr>
          </a:p>
        </p:txBody>
      </p:sp>
      <p:sp useBgFill="1">
        <p:nvSpPr>
          <p:cNvPr id="44" name="Овал 7">
            <a:extLst>
              <a:ext uri="{FF2B5EF4-FFF2-40B4-BE49-F238E27FC236}">
                <a16:creationId xmlns:a16="http://schemas.microsoft.com/office/drawing/2014/main" id="{DED2A2FC-3366-8248-A6A1-E09478B15CB3}"/>
              </a:ext>
            </a:extLst>
          </p:cNvPr>
          <p:cNvSpPr>
            <a:spLocks noChangeArrowheads="1"/>
          </p:cNvSpPr>
          <p:nvPr/>
        </p:nvSpPr>
        <p:spPr bwMode="auto">
          <a:xfrm>
            <a:off x="7590808" y="2159906"/>
            <a:ext cx="848525" cy="848612"/>
          </a:xfrm>
          <a:prstGeom prst="ellipse">
            <a:avLst/>
          </a:prstGeom>
          <a:ln w="38100">
            <a:solidFill>
              <a:schemeClr val="bg1">
                <a:lumMod val="50000"/>
              </a:schemeClr>
            </a:solidFill>
            <a:miter lim="400000"/>
            <a:headEnd/>
            <a:tailEnd/>
          </a:ln>
        </p:spPr>
        <p:txBody>
          <a:bodyPr lIns="0" tIns="0" rIns="0" bIns="0" anchor="ctr">
            <a:noAutofit/>
          </a:bodyPr>
          <a:lstStyle/>
          <a:p>
            <a:pPr algn="ctr" eaLnBrk="1"/>
            <a:endParaRPr lang="ru-RU" altLang="ru-RU" dirty="0">
              <a:latin typeface="Lato Light" panose="020F0502020204030203" pitchFamily="34" charset="0"/>
            </a:endParaRPr>
          </a:p>
        </p:txBody>
      </p:sp>
      <p:sp useBgFill="1">
        <p:nvSpPr>
          <p:cNvPr id="45" name="Овал 7">
            <a:extLst>
              <a:ext uri="{FF2B5EF4-FFF2-40B4-BE49-F238E27FC236}">
                <a16:creationId xmlns:a16="http://schemas.microsoft.com/office/drawing/2014/main" id="{CB9E69F2-4E3B-A04F-A8A2-7397C1D093F6}"/>
              </a:ext>
            </a:extLst>
          </p:cNvPr>
          <p:cNvSpPr>
            <a:spLocks noChangeArrowheads="1"/>
          </p:cNvSpPr>
          <p:nvPr/>
        </p:nvSpPr>
        <p:spPr bwMode="auto">
          <a:xfrm>
            <a:off x="3746356" y="2159906"/>
            <a:ext cx="848525" cy="848612"/>
          </a:xfrm>
          <a:prstGeom prst="ellipse">
            <a:avLst/>
          </a:prstGeom>
          <a:ln w="38100">
            <a:solidFill>
              <a:schemeClr val="bg1">
                <a:lumMod val="50000"/>
              </a:schemeClr>
            </a:solidFill>
            <a:miter lim="400000"/>
            <a:headEnd/>
            <a:tailEnd/>
          </a:ln>
        </p:spPr>
        <p:txBody>
          <a:bodyPr lIns="0" tIns="0" rIns="0" bIns="0" anchor="ctr">
            <a:noAutofit/>
          </a:bodyPr>
          <a:lstStyle/>
          <a:p>
            <a:pPr algn="ctr" eaLnBrk="1"/>
            <a:endParaRPr lang="ru-RU" altLang="ru-RU" dirty="0">
              <a:latin typeface="Lato Light" panose="020F0502020204030203" pitchFamily="34" charset="0"/>
            </a:endParaRPr>
          </a:p>
        </p:txBody>
      </p:sp>
      <p:sp useBgFill="1">
        <p:nvSpPr>
          <p:cNvPr id="46" name="Овал 7">
            <a:extLst>
              <a:ext uri="{FF2B5EF4-FFF2-40B4-BE49-F238E27FC236}">
                <a16:creationId xmlns:a16="http://schemas.microsoft.com/office/drawing/2014/main" id="{BB904961-C77D-234F-A338-F92FDC73ECF0}"/>
              </a:ext>
            </a:extLst>
          </p:cNvPr>
          <p:cNvSpPr>
            <a:spLocks noChangeArrowheads="1"/>
          </p:cNvSpPr>
          <p:nvPr/>
        </p:nvSpPr>
        <p:spPr bwMode="auto">
          <a:xfrm>
            <a:off x="7590808" y="4674250"/>
            <a:ext cx="848525" cy="848612"/>
          </a:xfrm>
          <a:prstGeom prst="ellipse">
            <a:avLst/>
          </a:prstGeom>
          <a:ln w="38100">
            <a:solidFill>
              <a:schemeClr val="bg1">
                <a:lumMod val="50000"/>
              </a:schemeClr>
            </a:solidFill>
            <a:miter lim="400000"/>
            <a:headEnd/>
            <a:tailEnd/>
          </a:ln>
        </p:spPr>
        <p:txBody>
          <a:bodyPr lIns="0" tIns="0" rIns="0" bIns="0" anchor="ctr">
            <a:noAutofit/>
          </a:bodyPr>
          <a:lstStyle/>
          <a:p>
            <a:pPr algn="ctr" eaLnBrk="1"/>
            <a:endParaRPr lang="ru-RU" altLang="ru-RU" dirty="0">
              <a:latin typeface="Lato Light" panose="020F0502020204030203" pitchFamily="34" charset="0"/>
            </a:endParaRPr>
          </a:p>
        </p:txBody>
      </p:sp>
      <p:sp useBgFill="1">
        <p:nvSpPr>
          <p:cNvPr id="47" name="Овал 7">
            <a:extLst>
              <a:ext uri="{FF2B5EF4-FFF2-40B4-BE49-F238E27FC236}">
                <a16:creationId xmlns:a16="http://schemas.microsoft.com/office/drawing/2014/main" id="{20250020-D04E-DB4C-B4B9-9153E2BF222C}"/>
              </a:ext>
            </a:extLst>
          </p:cNvPr>
          <p:cNvSpPr>
            <a:spLocks noChangeArrowheads="1"/>
          </p:cNvSpPr>
          <p:nvPr/>
        </p:nvSpPr>
        <p:spPr bwMode="auto">
          <a:xfrm>
            <a:off x="3746356" y="4674250"/>
            <a:ext cx="848525" cy="848612"/>
          </a:xfrm>
          <a:prstGeom prst="ellipse">
            <a:avLst/>
          </a:prstGeom>
          <a:ln w="38100">
            <a:solidFill>
              <a:schemeClr val="bg1">
                <a:lumMod val="50000"/>
              </a:schemeClr>
            </a:solidFill>
            <a:miter lim="400000"/>
            <a:headEnd/>
            <a:tailEnd/>
          </a:ln>
        </p:spPr>
        <p:txBody>
          <a:bodyPr lIns="0" tIns="0" rIns="0" bIns="0" anchor="ctr">
            <a:noAutofit/>
          </a:bodyPr>
          <a:lstStyle/>
          <a:p>
            <a:pPr algn="ctr" eaLnBrk="1"/>
            <a:endParaRPr lang="ru-RU" altLang="ru-RU" dirty="0">
              <a:latin typeface="Lato Light" panose="020F0502020204030203" pitchFamily="34" charset="0"/>
            </a:endParaRPr>
          </a:p>
        </p:txBody>
      </p:sp>
      <p:sp>
        <p:nvSpPr>
          <p:cNvPr id="54" name="Скругленный прямоугольник 15">
            <a:extLst>
              <a:ext uri="{FF2B5EF4-FFF2-40B4-BE49-F238E27FC236}">
                <a16:creationId xmlns:a16="http://schemas.microsoft.com/office/drawing/2014/main" id="{2D93CC55-6DCF-B74F-8915-D726634E3E3B}"/>
              </a:ext>
            </a:extLst>
          </p:cNvPr>
          <p:cNvSpPr>
            <a:spLocks noChangeArrowheads="1"/>
          </p:cNvSpPr>
          <p:nvPr/>
        </p:nvSpPr>
        <p:spPr bwMode="auto">
          <a:xfrm>
            <a:off x="1177627" y="2368044"/>
            <a:ext cx="2124111" cy="432335"/>
          </a:xfrm>
          <a:prstGeom prst="roundRect">
            <a:avLst>
              <a:gd name="adj" fmla="val 50000"/>
            </a:avLst>
          </a:prstGeom>
          <a:solidFill>
            <a:schemeClr val="accent2"/>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55" name="Овал 71">
            <a:extLst>
              <a:ext uri="{FF2B5EF4-FFF2-40B4-BE49-F238E27FC236}">
                <a16:creationId xmlns:a16="http://schemas.microsoft.com/office/drawing/2014/main" id="{DCA034ED-4022-894E-81A5-59AAB35B9570}"/>
              </a:ext>
            </a:extLst>
          </p:cNvPr>
          <p:cNvSpPr>
            <a:spLocks noChangeArrowheads="1"/>
          </p:cNvSpPr>
          <p:nvPr/>
        </p:nvSpPr>
        <p:spPr bwMode="auto">
          <a:xfrm>
            <a:off x="3011432" y="2506051"/>
            <a:ext cx="156499" cy="156320"/>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56" name="Овал 72">
            <a:extLst>
              <a:ext uri="{FF2B5EF4-FFF2-40B4-BE49-F238E27FC236}">
                <a16:creationId xmlns:a16="http://schemas.microsoft.com/office/drawing/2014/main" id="{22262DE4-BEDD-AC46-9AB2-AD1AE00FB415}"/>
              </a:ext>
            </a:extLst>
          </p:cNvPr>
          <p:cNvSpPr>
            <a:spLocks noChangeArrowheads="1"/>
          </p:cNvSpPr>
          <p:nvPr/>
        </p:nvSpPr>
        <p:spPr bwMode="auto">
          <a:xfrm>
            <a:off x="3045318" y="2539034"/>
            <a:ext cx="90459" cy="9035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58" name="Скругленный прямоугольник 88">
            <a:extLst>
              <a:ext uri="{FF2B5EF4-FFF2-40B4-BE49-F238E27FC236}">
                <a16:creationId xmlns:a16="http://schemas.microsoft.com/office/drawing/2014/main" id="{2029BF56-962C-F943-A5DA-9CC71E066834}"/>
              </a:ext>
            </a:extLst>
          </p:cNvPr>
          <p:cNvSpPr>
            <a:spLocks noChangeArrowheads="1"/>
          </p:cNvSpPr>
          <p:nvPr/>
        </p:nvSpPr>
        <p:spPr bwMode="auto">
          <a:xfrm>
            <a:off x="8890261" y="2368044"/>
            <a:ext cx="2124111" cy="432335"/>
          </a:xfrm>
          <a:prstGeom prst="roundRect">
            <a:avLst>
              <a:gd name="adj" fmla="val 50000"/>
            </a:avLst>
          </a:prstGeom>
          <a:solidFill>
            <a:schemeClr val="accent2"/>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59" name="Овал 89">
            <a:extLst>
              <a:ext uri="{FF2B5EF4-FFF2-40B4-BE49-F238E27FC236}">
                <a16:creationId xmlns:a16="http://schemas.microsoft.com/office/drawing/2014/main" id="{D70636A1-88D0-A74F-B0CC-9965E9FFF1E3}"/>
              </a:ext>
            </a:extLst>
          </p:cNvPr>
          <p:cNvSpPr>
            <a:spLocks noChangeArrowheads="1"/>
          </p:cNvSpPr>
          <p:nvPr/>
        </p:nvSpPr>
        <p:spPr bwMode="auto">
          <a:xfrm>
            <a:off x="9033709" y="2506051"/>
            <a:ext cx="156499" cy="156320"/>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60" name="Овал 90">
            <a:extLst>
              <a:ext uri="{FF2B5EF4-FFF2-40B4-BE49-F238E27FC236}">
                <a16:creationId xmlns:a16="http://schemas.microsoft.com/office/drawing/2014/main" id="{15D9D68E-EDA4-0E47-9D1C-39B7D0A867B3}"/>
              </a:ext>
            </a:extLst>
          </p:cNvPr>
          <p:cNvSpPr>
            <a:spLocks noChangeArrowheads="1"/>
          </p:cNvSpPr>
          <p:nvPr/>
        </p:nvSpPr>
        <p:spPr bwMode="auto">
          <a:xfrm>
            <a:off x="9067596" y="2539034"/>
            <a:ext cx="90459" cy="9035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62" name="Скругленный прямоугольник 15">
            <a:extLst>
              <a:ext uri="{FF2B5EF4-FFF2-40B4-BE49-F238E27FC236}">
                <a16:creationId xmlns:a16="http://schemas.microsoft.com/office/drawing/2014/main" id="{0D18CD48-58BA-6F48-813C-2766AB7851CE}"/>
              </a:ext>
            </a:extLst>
          </p:cNvPr>
          <p:cNvSpPr>
            <a:spLocks noChangeArrowheads="1"/>
          </p:cNvSpPr>
          <p:nvPr/>
        </p:nvSpPr>
        <p:spPr bwMode="auto">
          <a:xfrm>
            <a:off x="1177627" y="4891867"/>
            <a:ext cx="2124185" cy="432306"/>
          </a:xfrm>
          <a:prstGeom prst="roundRect">
            <a:avLst>
              <a:gd name="adj" fmla="val 50000"/>
            </a:avLst>
          </a:prstGeom>
          <a:solidFill>
            <a:schemeClr val="accent4"/>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63" name="Овал 71">
            <a:extLst>
              <a:ext uri="{FF2B5EF4-FFF2-40B4-BE49-F238E27FC236}">
                <a16:creationId xmlns:a16="http://schemas.microsoft.com/office/drawing/2014/main" id="{94A6D648-B0B1-7B41-BBA5-7A4F5547FA91}"/>
              </a:ext>
            </a:extLst>
          </p:cNvPr>
          <p:cNvSpPr>
            <a:spLocks noChangeArrowheads="1"/>
          </p:cNvSpPr>
          <p:nvPr/>
        </p:nvSpPr>
        <p:spPr bwMode="auto">
          <a:xfrm>
            <a:off x="3011432" y="5029723"/>
            <a:ext cx="156499" cy="156320"/>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64" name="Овал 72">
            <a:extLst>
              <a:ext uri="{FF2B5EF4-FFF2-40B4-BE49-F238E27FC236}">
                <a16:creationId xmlns:a16="http://schemas.microsoft.com/office/drawing/2014/main" id="{2EDEA6A1-30C2-7547-8FA5-44A8834009D3}"/>
              </a:ext>
            </a:extLst>
          </p:cNvPr>
          <p:cNvSpPr>
            <a:spLocks noChangeArrowheads="1"/>
          </p:cNvSpPr>
          <p:nvPr/>
        </p:nvSpPr>
        <p:spPr bwMode="auto">
          <a:xfrm>
            <a:off x="3045318" y="5062705"/>
            <a:ext cx="90459" cy="9035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66" name="Скругленный прямоугольник 88">
            <a:extLst>
              <a:ext uri="{FF2B5EF4-FFF2-40B4-BE49-F238E27FC236}">
                <a16:creationId xmlns:a16="http://schemas.microsoft.com/office/drawing/2014/main" id="{85914D92-A8F3-0D40-B241-C29218BA387C}"/>
              </a:ext>
            </a:extLst>
          </p:cNvPr>
          <p:cNvSpPr>
            <a:spLocks noChangeArrowheads="1"/>
          </p:cNvSpPr>
          <p:nvPr/>
        </p:nvSpPr>
        <p:spPr bwMode="auto">
          <a:xfrm>
            <a:off x="8890187" y="4891867"/>
            <a:ext cx="2124185" cy="432306"/>
          </a:xfrm>
          <a:prstGeom prst="roundRect">
            <a:avLst>
              <a:gd name="adj" fmla="val 50000"/>
            </a:avLst>
          </a:prstGeom>
          <a:solidFill>
            <a:schemeClr val="accent4"/>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67" name="Овал 89">
            <a:extLst>
              <a:ext uri="{FF2B5EF4-FFF2-40B4-BE49-F238E27FC236}">
                <a16:creationId xmlns:a16="http://schemas.microsoft.com/office/drawing/2014/main" id="{A80811DB-DE1A-3C43-B5B6-640507EE2B1A}"/>
              </a:ext>
            </a:extLst>
          </p:cNvPr>
          <p:cNvSpPr>
            <a:spLocks noChangeArrowheads="1"/>
          </p:cNvSpPr>
          <p:nvPr/>
        </p:nvSpPr>
        <p:spPr bwMode="auto">
          <a:xfrm>
            <a:off x="9033709" y="5029723"/>
            <a:ext cx="156499" cy="156320"/>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68" name="Овал 90">
            <a:extLst>
              <a:ext uri="{FF2B5EF4-FFF2-40B4-BE49-F238E27FC236}">
                <a16:creationId xmlns:a16="http://schemas.microsoft.com/office/drawing/2014/main" id="{D96FB4A2-93C0-A54E-9A10-5259B5D6815E}"/>
              </a:ext>
            </a:extLst>
          </p:cNvPr>
          <p:cNvSpPr>
            <a:spLocks noChangeArrowheads="1"/>
          </p:cNvSpPr>
          <p:nvPr/>
        </p:nvSpPr>
        <p:spPr bwMode="auto">
          <a:xfrm>
            <a:off x="9067596" y="5062705"/>
            <a:ext cx="90459" cy="9035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useBgFill="1">
        <p:nvSpPr>
          <p:cNvPr id="70" name="Овал 7">
            <a:extLst>
              <a:ext uri="{FF2B5EF4-FFF2-40B4-BE49-F238E27FC236}">
                <a16:creationId xmlns:a16="http://schemas.microsoft.com/office/drawing/2014/main" id="{48C00686-BE57-5B49-A63F-3421C24E3079}"/>
              </a:ext>
            </a:extLst>
          </p:cNvPr>
          <p:cNvSpPr>
            <a:spLocks noChangeArrowheads="1"/>
          </p:cNvSpPr>
          <p:nvPr/>
        </p:nvSpPr>
        <p:spPr bwMode="auto">
          <a:xfrm>
            <a:off x="7954292" y="3417631"/>
            <a:ext cx="848525" cy="848612"/>
          </a:xfrm>
          <a:prstGeom prst="ellipse">
            <a:avLst/>
          </a:prstGeom>
          <a:ln w="38100">
            <a:solidFill>
              <a:schemeClr val="bg1">
                <a:lumMod val="50000"/>
              </a:schemeClr>
            </a:solidFill>
            <a:miter lim="400000"/>
            <a:headEnd/>
            <a:tailEnd/>
          </a:ln>
        </p:spPr>
        <p:txBody>
          <a:bodyPr lIns="0" tIns="0" rIns="0" bIns="0" anchor="ctr">
            <a:noAutofit/>
          </a:bodyPr>
          <a:lstStyle/>
          <a:p>
            <a:pPr algn="ctr" eaLnBrk="1"/>
            <a:endParaRPr lang="ru-RU" altLang="ru-RU" dirty="0">
              <a:latin typeface="Lato Light" panose="020F0502020204030203" pitchFamily="34" charset="0"/>
            </a:endParaRPr>
          </a:p>
        </p:txBody>
      </p:sp>
      <p:sp useBgFill="1">
        <p:nvSpPr>
          <p:cNvPr id="71" name="Овал 7">
            <a:extLst>
              <a:ext uri="{FF2B5EF4-FFF2-40B4-BE49-F238E27FC236}">
                <a16:creationId xmlns:a16="http://schemas.microsoft.com/office/drawing/2014/main" id="{41599994-F47A-5A49-857A-DE2D210C4B8B}"/>
              </a:ext>
            </a:extLst>
          </p:cNvPr>
          <p:cNvSpPr>
            <a:spLocks noChangeArrowheads="1"/>
          </p:cNvSpPr>
          <p:nvPr/>
        </p:nvSpPr>
        <p:spPr bwMode="auto">
          <a:xfrm>
            <a:off x="3365034" y="3417631"/>
            <a:ext cx="848525" cy="848612"/>
          </a:xfrm>
          <a:prstGeom prst="ellipse">
            <a:avLst/>
          </a:prstGeom>
          <a:ln w="38100">
            <a:solidFill>
              <a:schemeClr val="bg1">
                <a:lumMod val="50000"/>
              </a:schemeClr>
            </a:solidFill>
            <a:miter lim="400000"/>
            <a:headEnd/>
            <a:tailEnd/>
          </a:ln>
        </p:spPr>
        <p:txBody>
          <a:bodyPr lIns="0" tIns="0" rIns="0" bIns="0" anchor="ctr">
            <a:noAutofit/>
          </a:bodyPr>
          <a:lstStyle/>
          <a:p>
            <a:pPr algn="ctr" eaLnBrk="1"/>
            <a:endParaRPr lang="ru-RU" altLang="ru-RU" dirty="0">
              <a:latin typeface="Lato Light" panose="020F0502020204030203" pitchFamily="34" charset="0"/>
            </a:endParaRPr>
          </a:p>
        </p:txBody>
      </p:sp>
      <p:sp>
        <p:nvSpPr>
          <p:cNvPr id="72" name="Полилиния 181">
            <a:extLst>
              <a:ext uri="{FF2B5EF4-FFF2-40B4-BE49-F238E27FC236}">
                <a16:creationId xmlns:a16="http://schemas.microsoft.com/office/drawing/2014/main" id="{7A7AA004-E1BB-F94E-A5A4-9F0B1E82CB29}"/>
              </a:ext>
            </a:extLst>
          </p:cNvPr>
          <p:cNvSpPr>
            <a:spLocks/>
          </p:cNvSpPr>
          <p:nvPr/>
        </p:nvSpPr>
        <p:spPr bwMode="auto">
          <a:xfrm rot="10800000">
            <a:off x="6518969" y="1682611"/>
            <a:ext cx="473956"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73" name="Скругленный прямоугольник 88">
            <a:extLst>
              <a:ext uri="{FF2B5EF4-FFF2-40B4-BE49-F238E27FC236}">
                <a16:creationId xmlns:a16="http://schemas.microsoft.com/office/drawing/2014/main" id="{8C4055AA-710A-8447-BBB2-68421852CA5C}"/>
              </a:ext>
            </a:extLst>
          </p:cNvPr>
          <p:cNvSpPr>
            <a:spLocks noChangeArrowheads="1"/>
          </p:cNvSpPr>
          <p:nvPr/>
        </p:nvSpPr>
        <p:spPr bwMode="auto">
          <a:xfrm>
            <a:off x="6972782" y="1466340"/>
            <a:ext cx="2124111" cy="432335"/>
          </a:xfrm>
          <a:prstGeom prst="roundRect">
            <a:avLst>
              <a:gd name="adj" fmla="val 50000"/>
            </a:avLst>
          </a:prstGeom>
          <a:solidFill>
            <a:schemeClr val="accent1"/>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74" name="Овал 89">
            <a:extLst>
              <a:ext uri="{FF2B5EF4-FFF2-40B4-BE49-F238E27FC236}">
                <a16:creationId xmlns:a16="http://schemas.microsoft.com/office/drawing/2014/main" id="{4E31F996-EE53-2A48-B775-8E6A43605775}"/>
              </a:ext>
            </a:extLst>
          </p:cNvPr>
          <p:cNvSpPr>
            <a:spLocks noChangeArrowheads="1"/>
          </p:cNvSpPr>
          <p:nvPr/>
        </p:nvSpPr>
        <p:spPr bwMode="auto">
          <a:xfrm>
            <a:off x="7116231" y="1604347"/>
            <a:ext cx="156499" cy="156320"/>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75" name="Овал 90">
            <a:extLst>
              <a:ext uri="{FF2B5EF4-FFF2-40B4-BE49-F238E27FC236}">
                <a16:creationId xmlns:a16="http://schemas.microsoft.com/office/drawing/2014/main" id="{1517B4EC-ACA4-7445-8916-60A3A26443C2}"/>
              </a:ext>
            </a:extLst>
          </p:cNvPr>
          <p:cNvSpPr>
            <a:spLocks noChangeArrowheads="1"/>
          </p:cNvSpPr>
          <p:nvPr/>
        </p:nvSpPr>
        <p:spPr bwMode="auto">
          <a:xfrm>
            <a:off x="7150117" y="1637329"/>
            <a:ext cx="90459" cy="9035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77" name="Полилиния 189">
            <a:extLst>
              <a:ext uri="{FF2B5EF4-FFF2-40B4-BE49-F238E27FC236}">
                <a16:creationId xmlns:a16="http://schemas.microsoft.com/office/drawing/2014/main" id="{5ADFEE4B-AC73-7A49-B5A0-AE63B6C3342B}"/>
              </a:ext>
            </a:extLst>
          </p:cNvPr>
          <p:cNvSpPr>
            <a:spLocks/>
          </p:cNvSpPr>
          <p:nvPr/>
        </p:nvSpPr>
        <p:spPr bwMode="auto">
          <a:xfrm rot="10800000">
            <a:off x="5194765" y="1691228"/>
            <a:ext cx="473956"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78" name="Скругленный прямоугольник 15">
            <a:extLst>
              <a:ext uri="{FF2B5EF4-FFF2-40B4-BE49-F238E27FC236}">
                <a16:creationId xmlns:a16="http://schemas.microsoft.com/office/drawing/2014/main" id="{24F337FA-8DC8-804B-8256-C3CAACCBAA81}"/>
              </a:ext>
            </a:extLst>
          </p:cNvPr>
          <p:cNvSpPr>
            <a:spLocks noChangeArrowheads="1"/>
          </p:cNvSpPr>
          <p:nvPr/>
        </p:nvSpPr>
        <p:spPr bwMode="auto">
          <a:xfrm>
            <a:off x="3100237" y="1474813"/>
            <a:ext cx="2124111" cy="432335"/>
          </a:xfrm>
          <a:prstGeom prst="roundRect">
            <a:avLst>
              <a:gd name="adj" fmla="val 50000"/>
            </a:avLst>
          </a:prstGeom>
          <a:solidFill>
            <a:schemeClr val="accent1"/>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79" name="Овал 71">
            <a:extLst>
              <a:ext uri="{FF2B5EF4-FFF2-40B4-BE49-F238E27FC236}">
                <a16:creationId xmlns:a16="http://schemas.microsoft.com/office/drawing/2014/main" id="{97D0DD69-B7D3-F448-AFCB-B974EB9A5893}"/>
              </a:ext>
            </a:extLst>
          </p:cNvPr>
          <p:cNvSpPr>
            <a:spLocks noChangeArrowheads="1"/>
          </p:cNvSpPr>
          <p:nvPr/>
        </p:nvSpPr>
        <p:spPr bwMode="auto">
          <a:xfrm>
            <a:off x="4934041" y="1612821"/>
            <a:ext cx="156499" cy="156320"/>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80" name="Овал 72">
            <a:extLst>
              <a:ext uri="{FF2B5EF4-FFF2-40B4-BE49-F238E27FC236}">
                <a16:creationId xmlns:a16="http://schemas.microsoft.com/office/drawing/2014/main" id="{F736546A-B4C8-8C4C-B968-701F3E468335}"/>
              </a:ext>
            </a:extLst>
          </p:cNvPr>
          <p:cNvSpPr>
            <a:spLocks noChangeArrowheads="1"/>
          </p:cNvSpPr>
          <p:nvPr/>
        </p:nvSpPr>
        <p:spPr bwMode="auto">
          <a:xfrm>
            <a:off x="4967927" y="1645803"/>
            <a:ext cx="90459" cy="9035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82" name="Полилиния 198">
            <a:extLst>
              <a:ext uri="{FF2B5EF4-FFF2-40B4-BE49-F238E27FC236}">
                <a16:creationId xmlns:a16="http://schemas.microsoft.com/office/drawing/2014/main" id="{E2987AC7-BCFB-CF49-8BC9-17B65D797209}"/>
              </a:ext>
            </a:extLst>
          </p:cNvPr>
          <p:cNvSpPr>
            <a:spLocks/>
          </p:cNvSpPr>
          <p:nvPr/>
        </p:nvSpPr>
        <p:spPr bwMode="auto">
          <a:xfrm rot="10800000">
            <a:off x="6518969" y="6047315"/>
            <a:ext cx="473956"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83" name="Скругленный прямоугольник 88">
            <a:extLst>
              <a:ext uri="{FF2B5EF4-FFF2-40B4-BE49-F238E27FC236}">
                <a16:creationId xmlns:a16="http://schemas.microsoft.com/office/drawing/2014/main" id="{C6F97AF5-08CA-F143-A493-A5066B54578D}"/>
              </a:ext>
            </a:extLst>
          </p:cNvPr>
          <p:cNvSpPr>
            <a:spLocks noChangeArrowheads="1"/>
          </p:cNvSpPr>
          <p:nvPr/>
        </p:nvSpPr>
        <p:spPr bwMode="auto">
          <a:xfrm>
            <a:off x="6972100" y="5831162"/>
            <a:ext cx="2124185" cy="432306"/>
          </a:xfrm>
          <a:prstGeom prst="roundRect">
            <a:avLst>
              <a:gd name="adj" fmla="val 50000"/>
            </a:avLst>
          </a:prstGeom>
          <a:solidFill>
            <a:schemeClr val="accent5"/>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84" name="Овал 89">
            <a:extLst>
              <a:ext uri="{FF2B5EF4-FFF2-40B4-BE49-F238E27FC236}">
                <a16:creationId xmlns:a16="http://schemas.microsoft.com/office/drawing/2014/main" id="{551CB93C-DEDC-E145-9A9A-728E4E5F5C07}"/>
              </a:ext>
            </a:extLst>
          </p:cNvPr>
          <p:cNvSpPr>
            <a:spLocks noChangeArrowheads="1"/>
          </p:cNvSpPr>
          <p:nvPr/>
        </p:nvSpPr>
        <p:spPr bwMode="auto">
          <a:xfrm>
            <a:off x="7115770" y="5969342"/>
            <a:ext cx="156499" cy="156320"/>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85" name="Овал 90">
            <a:extLst>
              <a:ext uri="{FF2B5EF4-FFF2-40B4-BE49-F238E27FC236}">
                <a16:creationId xmlns:a16="http://schemas.microsoft.com/office/drawing/2014/main" id="{666AF387-40D6-9943-94D9-2A9876A6BA85}"/>
              </a:ext>
            </a:extLst>
          </p:cNvPr>
          <p:cNvSpPr>
            <a:spLocks noChangeArrowheads="1"/>
          </p:cNvSpPr>
          <p:nvPr/>
        </p:nvSpPr>
        <p:spPr bwMode="auto">
          <a:xfrm>
            <a:off x="7149656" y="6002324"/>
            <a:ext cx="90459" cy="9035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87" name="Полилиния 206">
            <a:extLst>
              <a:ext uri="{FF2B5EF4-FFF2-40B4-BE49-F238E27FC236}">
                <a16:creationId xmlns:a16="http://schemas.microsoft.com/office/drawing/2014/main" id="{C3926EDD-907C-AC47-BDF1-BEC78B963B71}"/>
              </a:ext>
            </a:extLst>
          </p:cNvPr>
          <p:cNvSpPr>
            <a:spLocks/>
          </p:cNvSpPr>
          <p:nvPr/>
        </p:nvSpPr>
        <p:spPr bwMode="auto">
          <a:xfrm rot="10800000">
            <a:off x="5194765" y="6055932"/>
            <a:ext cx="473956"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88" name="Скругленный прямоугольник 15">
            <a:extLst>
              <a:ext uri="{FF2B5EF4-FFF2-40B4-BE49-F238E27FC236}">
                <a16:creationId xmlns:a16="http://schemas.microsoft.com/office/drawing/2014/main" id="{A2FCAED4-1B3A-A947-86FC-752EF682FBC1}"/>
              </a:ext>
            </a:extLst>
          </p:cNvPr>
          <p:cNvSpPr>
            <a:spLocks noChangeArrowheads="1"/>
          </p:cNvSpPr>
          <p:nvPr/>
        </p:nvSpPr>
        <p:spPr bwMode="auto">
          <a:xfrm>
            <a:off x="3100022" y="5839779"/>
            <a:ext cx="2124185" cy="432306"/>
          </a:xfrm>
          <a:prstGeom prst="roundRect">
            <a:avLst>
              <a:gd name="adj" fmla="val 50000"/>
            </a:avLst>
          </a:prstGeom>
          <a:solidFill>
            <a:schemeClr val="accent5"/>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defRPr/>
            </a:pPr>
            <a:endParaRPr lang="ru-RU" altLang="ru-RU" dirty="0">
              <a:latin typeface="Lato Light" panose="020F0502020204030203" pitchFamily="34" charset="0"/>
            </a:endParaRPr>
          </a:p>
        </p:txBody>
      </p:sp>
      <p:sp>
        <p:nvSpPr>
          <p:cNvPr id="89" name="Овал 71">
            <a:extLst>
              <a:ext uri="{FF2B5EF4-FFF2-40B4-BE49-F238E27FC236}">
                <a16:creationId xmlns:a16="http://schemas.microsoft.com/office/drawing/2014/main" id="{A72D8A7F-A16C-1A48-9DBD-57B151ED308D}"/>
              </a:ext>
            </a:extLst>
          </p:cNvPr>
          <p:cNvSpPr>
            <a:spLocks noChangeArrowheads="1"/>
          </p:cNvSpPr>
          <p:nvPr/>
        </p:nvSpPr>
        <p:spPr bwMode="auto">
          <a:xfrm>
            <a:off x="4933580" y="5977816"/>
            <a:ext cx="156499" cy="156320"/>
          </a:xfrm>
          <a:prstGeom prst="ellipse">
            <a:avLst/>
          </a:prstGeom>
          <a:solidFill>
            <a:srgbClr val="FFFFFF"/>
          </a:solidFill>
          <a:ln>
            <a:noFill/>
          </a:ln>
          <a:extLst>
            <a:ext uri="{91240B29-F687-4F45-9708-019B960494DF}">
              <a14:hiddenLine xmlns:a14="http://schemas.microsoft.com/office/drawing/2010/main" w="25400">
                <a:solidFill>
                  <a:srgbClr val="000000"/>
                </a:solidFill>
                <a:miter lim="400000"/>
                <a:headEnd/>
                <a:tailEnd/>
              </a14:hiddenLine>
            </a:ext>
          </a:extLst>
        </p:spPr>
        <p:txBody>
          <a:bodyPr lIns="0" tIns="0" rIns="0" bIns="0" anchor="ctr">
            <a:noAutofit/>
          </a:bodyPr>
          <a:lstStyle/>
          <a:p>
            <a:pPr algn="ctr" eaLnBrk="1"/>
            <a:endParaRPr lang="ru-RU" altLang="ru-RU" dirty="0">
              <a:latin typeface="Lato Light" panose="020F0502020204030203" pitchFamily="34" charset="0"/>
            </a:endParaRPr>
          </a:p>
        </p:txBody>
      </p:sp>
      <p:sp>
        <p:nvSpPr>
          <p:cNvPr id="90" name="Овал 72">
            <a:extLst>
              <a:ext uri="{FF2B5EF4-FFF2-40B4-BE49-F238E27FC236}">
                <a16:creationId xmlns:a16="http://schemas.microsoft.com/office/drawing/2014/main" id="{CB794B98-91D8-F147-9E0E-F52A10822C8A}"/>
              </a:ext>
            </a:extLst>
          </p:cNvPr>
          <p:cNvSpPr>
            <a:spLocks noChangeArrowheads="1"/>
          </p:cNvSpPr>
          <p:nvPr/>
        </p:nvSpPr>
        <p:spPr bwMode="auto">
          <a:xfrm>
            <a:off x="4967466" y="6010798"/>
            <a:ext cx="90459" cy="90355"/>
          </a:xfrm>
          <a:prstGeom prst="ellipse">
            <a:avLst/>
          </a:prstGeom>
          <a:solidFill>
            <a:schemeClr val="bg1">
              <a:lumMod val="50000"/>
            </a:schemeClr>
          </a:solidFill>
          <a:ln>
            <a:noFill/>
          </a:ln>
        </p:spPr>
        <p:txBody>
          <a:bodyPr lIns="0" tIns="0" rIns="0" bIns="0" anchor="ctr">
            <a:noAutofit/>
          </a:bodyPr>
          <a:lstStyle/>
          <a:p>
            <a:pPr algn="ctr" eaLnBrk="1"/>
            <a:endParaRPr lang="ru-RU" altLang="ru-RU" dirty="0">
              <a:latin typeface="Lato Light" panose="020F0502020204030203" pitchFamily="34" charset="0"/>
            </a:endParaRPr>
          </a:p>
        </p:txBody>
      </p:sp>
      <p:sp>
        <p:nvSpPr>
          <p:cNvPr id="14" name="Полилиния 192">
            <a:extLst>
              <a:ext uri="{FF2B5EF4-FFF2-40B4-BE49-F238E27FC236}">
                <a16:creationId xmlns:a16="http://schemas.microsoft.com/office/drawing/2014/main" id="{195F545B-D8F8-EB49-AC17-239F63C58406}"/>
              </a:ext>
            </a:extLst>
          </p:cNvPr>
          <p:cNvSpPr>
            <a:spLocks/>
          </p:cNvSpPr>
          <p:nvPr/>
        </p:nvSpPr>
        <p:spPr bwMode="auto">
          <a:xfrm rot="10800000">
            <a:off x="2866975" y="4052770"/>
            <a:ext cx="555523" cy="241623"/>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15" name="Полилиния 193">
            <a:extLst>
              <a:ext uri="{FF2B5EF4-FFF2-40B4-BE49-F238E27FC236}">
                <a16:creationId xmlns:a16="http://schemas.microsoft.com/office/drawing/2014/main" id="{C5B8DD6F-F400-3944-A711-07D156D7D64F}"/>
              </a:ext>
            </a:extLst>
          </p:cNvPr>
          <p:cNvSpPr>
            <a:spLocks/>
          </p:cNvSpPr>
          <p:nvPr/>
        </p:nvSpPr>
        <p:spPr bwMode="auto">
          <a:xfrm rot="10800000" flipV="1">
            <a:off x="2854268" y="3419731"/>
            <a:ext cx="568230" cy="241623"/>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53" name="Полилиния 143">
            <a:extLst>
              <a:ext uri="{FF2B5EF4-FFF2-40B4-BE49-F238E27FC236}">
                <a16:creationId xmlns:a16="http://schemas.microsoft.com/office/drawing/2014/main" id="{F35B412D-1F7D-3147-97F6-ACAE70D1648F}"/>
              </a:ext>
            </a:extLst>
          </p:cNvPr>
          <p:cNvSpPr>
            <a:spLocks/>
          </p:cNvSpPr>
          <p:nvPr/>
        </p:nvSpPr>
        <p:spPr bwMode="auto">
          <a:xfrm>
            <a:off x="3318399" y="2584563"/>
            <a:ext cx="411480"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52" name="Полилиния 145">
            <a:extLst>
              <a:ext uri="{FF2B5EF4-FFF2-40B4-BE49-F238E27FC236}">
                <a16:creationId xmlns:a16="http://schemas.microsoft.com/office/drawing/2014/main" id="{0DA187C1-B04E-1347-A9AD-68F9BE411D79}"/>
              </a:ext>
            </a:extLst>
          </p:cNvPr>
          <p:cNvSpPr>
            <a:spLocks/>
          </p:cNvSpPr>
          <p:nvPr/>
        </p:nvSpPr>
        <p:spPr bwMode="auto">
          <a:xfrm>
            <a:off x="3318399" y="5115919"/>
            <a:ext cx="411480"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36" name="Полилиния 65">
            <a:extLst>
              <a:ext uri="{FF2B5EF4-FFF2-40B4-BE49-F238E27FC236}">
                <a16:creationId xmlns:a16="http://schemas.microsoft.com/office/drawing/2014/main" id="{F792B4BD-7A89-D14E-B403-47C32668033F}"/>
              </a:ext>
            </a:extLst>
          </p:cNvPr>
          <p:cNvSpPr>
            <a:spLocks/>
          </p:cNvSpPr>
          <p:nvPr/>
        </p:nvSpPr>
        <p:spPr bwMode="auto">
          <a:xfrm flipH="1">
            <a:off x="4612373" y="2584563"/>
            <a:ext cx="766230" cy="343259"/>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 name="connsiteX0" fmla="*/ 0 w 1695565"/>
              <a:gd name="connsiteY0" fmla="*/ 758100 h 758100"/>
              <a:gd name="connsiteX1" fmla="*/ 564596 w 1695565"/>
              <a:gd name="connsiteY1" fmla="*/ 192505 h 758100"/>
              <a:gd name="connsiteX2" fmla="*/ 949607 w 1695565"/>
              <a:gd name="connsiteY2" fmla="*/ 0 h 758100"/>
              <a:gd name="connsiteX3" fmla="*/ 1695565 w 1695565"/>
              <a:gd name="connsiteY3" fmla="*/ 0 h 758100"/>
            </a:gdLst>
            <a:ahLst/>
            <a:cxnLst>
              <a:cxn ang="0">
                <a:pos x="connsiteX0" y="connsiteY0"/>
              </a:cxn>
              <a:cxn ang="0">
                <a:pos x="connsiteX1" y="connsiteY1"/>
              </a:cxn>
              <a:cxn ang="0">
                <a:pos x="connsiteX2" y="connsiteY2"/>
              </a:cxn>
              <a:cxn ang="0">
                <a:pos x="connsiteX3" y="connsiteY3"/>
              </a:cxn>
            </a:cxnLst>
            <a:rect l="l" t="t" r="r" b="b"/>
            <a:pathLst>
              <a:path w="1695565" h="758100">
                <a:moveTo>
                  <a:pt x="0" y="758100"/>
                </a:moveTo>
                <a:lnTo>
                  <a:pt x="564596" y="192505"/>
                </a:lnTo>
                <a:cubicBezTo>
                  <a:pt x="653904" y="111610"/>
                  <a:pt x="765514" y="8412"/>
                  <a:pt x="949607" y="0"/>
                </a:cubicBezTo>
                <a:lnTo>
                  <a:pt x="1695565" y="0"/>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37" name="Полилиния 66">
            <a:extLst>
              <a:ext uri="{FF2B5EF4-FFF2-40B4-BE49-F238E27FC236}">
                <a16:creationId xmlns:a16="http://schemas.microsoft.com/office/drawing/2014/main" id="{1FA2C09E-71F3-5841-9C91-1FF72C3487CD}"/>
              </a:ext>
            </a:extLst>
          </p:cNvPr>
          <p:cNvSpPr>
            <a:spLocks/>
          </p:cNvSpPr>
          <p:nvPr/>
        </p:nvSpPr>
        <p:spPr bwMode="auto">
          <a:xfrm>
            <a:off x="4215973" y="3857781"/>
            <a:ext cx="651331"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38" name="Полилиния 69">
            <a:extLst>
              <a:ext uri="{FF2B5EF4-FFF2-40B4-BE49-F238E27FC236}">
                <a16:creationId xmlns:a16="http://schemas.microsoft.com/office/drawing/2014/main" id="{567FB89A-3CBA-FF4E-AE0A-12D1F2EC5EAD}"/>
              </a:ext>
            </a:extLst>
          </p:cNvPr>
          <p:cNvSpPr>
            <a:spLocks noChangeAspect="1"/>
          </p:cNvSpPr>
          <p:nvPr/>
        </p:nvSpPr>
        <p:spPr bwMode="auto">
          <a:xfrm flipH="1" flipV="1">
            <a:off x="4602319" y="4789177"/>
            <a:ext cx="749713" cy="326742"/>
          </a:xfrm>
          <a:custGeom>
            <a:avLst/>
            <a:gdLst>
              <a:gd name="T0" fmla="*/ 0 w 2117558"/>
              <a:gd name="T1" fmla="*/ 1180801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 name="connsiteX0" fmla="*/ 0 w 1658306"/>
              <a:gd name="connsiteY0" fmla="*/ 720586 h 720586"/>
              <a:gd name="connsiteX1" fmla="*/ 527337 w 1658306"/>
              <a:gd name="connsiteY1" fmla="*/ 192505 h 720586"/>
              <a:gd name="connsiteX2" fmla="*/ 912348 w 1658306"/>
              <a:gd name="connsiteY2" fmla="*/ 0 h 720586"/>
              <a:gd name="connsiteX3" fmla="*/ 1658306 w 1658306"/>
              <a:gd name="connsiteY3" fmla="*/ 0 h 720586"/>
            </a:gdLst>
            <a:ahLst/>
            <a:cxnLst>
              <a:cxn ang="0">
                <a:pos x="connsiteX0" y="connsiteY0"/>
              </a:cxn>
              <a:cxn ang="0">
                <a:pos x="connsiteX1" y="connsiteY1"/>
              </a:cxn>
              <a:cxn ang="0">
                <a:pos x="connsiteX2" y="connsiteY2"/>
              </a:cxn>
              <a:cxn ang="0">
                <a:pos x="connsiteX3" y="connsiteY3"/>
              </a:cxn>
            </a:cxnLst>
            <a:rect l="l" t="t" r="r" b="b"/>
            <a:pathLst>
              <a:path w="1658306" h="720586">
                <a:moveTo>
                  <a:pt x="0" y="720586"/>
                </a:moveTo>
                <a:lnTo>
                  <a:pt x="527337" y="192505"/>
                </a:lnTo>
                <a:cubicBezTo>
                  <a:pt x="616645" y="111610"/>
                  <a:pt x="728255" y="8412"/>
                  <a:pt x="912348" y="0"/>
                </a:cubicBezTo>
                <a:lnTo>
                  <a:pt x="1658306" y="0"/>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39" name="Полилиния 70">
            <a:extLst>
              <a:ext uri="{FF2B5EF4-FFF2-40B4-BE49-F238E27FC236}">
                <a16:creationId xmlns:a16="http://schemas.microsoft.com/office/drawing/2014/main" id="{9F93510C-7F2F-214B-A50A-FFE9FDD68C70}"/>
              </a:ext>
            </a:extLst>
          </p:cNvPr>
          <p:cNvSpPr>
            <a:spLocks/>
          </p:cNvSpPr>
          <p:nvPr/>
        </p:nvSpPr>
        <p:spPr bwMode="auto">
          <a:xfrm flipV="1">
            <a:off x="6835658" y="4779841"/>
            <a:ext cx="739286" cy="336078"/>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 name="connsiteX0" fmla="*/ 0 w 1683356"/>
              <a:gd name="connsiteY0" fmla="*/ 741428 h 741428"/>
              <a:gd name="connsiteX1" fmla="*/ 552387 w 1683356"/>
              <a:gd name="connsiteY1" fmla="*/ 192505 h 741428"/>
              <a:gd name="connsiteX2" fmla="*/ 937398 w 1683356"/>
              <a:gd name="connsiteY2" fmla="*/ 0 h 741428"/>
              <a:gd name="connsiteX3" fmla="*/ 1683356 w 1683356"/>
              <a:gd name="connsiteY3" fmla="*/ 0 h 741428"/>
            </a:gdLst>
            <a:ahLst/>
            <a:cxnLst>
              <a:cxn ang="0">
                <a:pos x="connsiteX0" y="connsiteY0"/>
              </a:cxn>
              <a:cxn ang="0">
                <a:pos x="connsiteX1" y="connsiteY1"/>
              </a:cxn>
              <a:cxn ang="0">
                <a:pos x="connsiteX2" y="connsiteY2"/>
              </a:cxn>
              <a:cxn ang="0">
                <a:pos x="connsiteX3" y="connsiteY3"/>
              </a:cxn>
            </a:cxnLst>
            <a:rect l="l" t="t" r="r" b="b"/>
            <a:pathLst>
              <a:path w="1683356" h="741428">
                <a:moveTo>
                  <a:pt x="0" y="741428"/>
                </a:moveTo>
                <a:lnTo>
                  <a:pt x="552387" y="192505"/>
                </a:lnTo>
                <a:cubicBezTo>
                  <a:pt x="641695" y="111610"/>
                  <a:pt x="753305" y="8412"/>
                  <a:pt x="937398" y="0"/>
                </a:cubicBezTo>
                <a:lnTo>
                  <a:pt x="1683356" y="0"/>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34" name="Полилиния 12">
            <a:extLst>
              <a:ext uri="{FF2B5EF4-FFF2-40B4-BE49-F238E27FC236}">
                <a16:creationId xmlns:a16="http://schemas.microsoft.com/office/drawing/2014/main" id="{2B039629-270C-BE43-9C82-86A841C0FFA8}"/>
              </a:ext>
            </a:extLst>
          </p:cNvPr>
          <p:cNvSpPr>
            <a:spLocks/>
          </p:cNvSpPr>
          <p:nvPr/>
        </p:nvSpPr>
        <p:spPr bwMode="auto">
          <a:xfrm>
            <a:off x="6823451" y="2584563"/>
            <a:ext cx="751493" cy="345413"/>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 name="connsiteX0" fmla="*/ 0 w 1703921"/>
              <a:gd name="connsiteY0" fmla="*/ 762269 h 762269"/>
              <a:gd name="connsiteX1" fmla="*/ 572952 w 1703921"/>
              <a:gd name="connsiteY1" fmla="*/ 192505 h 762269"/>
              <a:gd name="connsiteX2" fmla="*/ 957963 w 1703921"/>
              <a:gd name="connsiteY2" fmla="*/ 0 h 762269"/>
              <a:gd name="connsiteX3" fmla="*/ 1703921 w 1703921"/>
              <a:gd name="connsiteY3" fmla="*/ 0 h 762269"/>
            </a:gdLst>
            <a:ahLst/>
            <a:cxnLst>
              <a:cxn ang="0">
                <a:pos x="connsiteX0" y="connsiteY0"/>
              </a:cxn>
              <a:cxn ang="0">
                <a:pos x="connsiteX1" y="connsiteY1"/>
              </a:cxn>
              <a:cxn ang="0">
                <a:pos x="connsiteX2" y="connsiteY2"/>
              </a:cxn>
              <a:cxn ang="0">
                <a:pos x="connsiteX3" y="connsiteY3"/>
              </a:cxn>
            </a:cxnLst>
            <a:rect l="l" t="t" r="r" b="b"/>
            <a:pathLst>
              <a:path w="1703921" h="762269">
                <a:moveTo>
                  <a:pt x="0" y="762269"/>
                </a:moveTo>
                <a:lnTo>
                  <a:pt x="572952" y="192505"/>
                </a:lnTo>
                <a:cubicBezTo>
                  <a:pt x="662260" y="111610"/>
                  <a:pt x="773870" y="8412"/>
                  <a:pt x="957963" y="0"/>
                </a:cubicBezTo>
                <a:lnTo>
                  <a:pt x="1703921" y="0"/>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4" name="Полилиния 162">
            <a:extLst>
              <a:ext uri="{FF2B5EF4-FFF2-40B4-BE49-F238E27FC236}">
                <a16:creationId xmlns:a16="http://schemas.microsoft.com/office/drawing/2014/main" id="{0201902B-23AB-B544-A1A7-C89590148DA4}"/>
              </a:ext>
            </a:extLst>
          </p:cNvPr>
          <p:cNvSpPr>
            <a:spLocks/>
          </p:cNvSpPr>
          <p:nvPr/>
        </p:nvSpPr>
        <p:spPr bwMode="auto">
          <a:xfrm>
            <a:off x="8764819" y="3414705"/>
            <a:ext cx="559110" cy="245478"/>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5" name="Полилиния 163">
            <a:extLst>
              <a:ext uri="{FF2B5EF4-FFF2-40B4-BE49-F238E27FC236}">
                <a16:creationId xmlns:a16="http://schemas.microsoft.com/office/drawing/2014/main" id="{427BC201-2DFD-5848-9C4A-3F5ADC7A6318}"/>
              </a:ext>
            </a:extLst>
          </p:cNvPr>
          <p:cNvSpPr>
            <a:spLocks/>
          </p:cNvSpPr>
          <p:nvPr/>
        </p:nvSpPr>
        <p:spPr bwMode="auto">
          <a:xfrm flipV="1">
            <a:off x="8764819" y="4030129"/>
            <a:ext cx="559110" cy="257802"/>
          </a:xfrm>
          <a:custGeom>
            <a:avLst/>
            <a:gdLst>
              <a:gd name="T0" fmla="*/ 0 w 2117558"/>
              <a:gd name="T1" fmla="*/ 1180800 h 1179094"/>
              <a:gd name="T2" fmla="*/ 986236 w 2117558"/>
              <a:gd name="T3" fmla="*/ 192784 h 1179094"/>
              <a:gd name="T4" fmla="*/ 1371109 w 2117558"/>
              <a:gd name="T5" fmla="*/ 0 h 1179094"/>
              <a:gd name="T6" fmla="*/ 2116800 w 2117558"/>
              <a:gd name="T7" fmla="*/ 0 h 117909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17558" h="1179094">
                <a:moveTo>
                  <a:pt x="0" y="1179094"/>
                </a:moveTo>
                <a:lnTo>
                  <a:pt x="986589" y="192505"/>
                </a:lnTo>
                <a:cubicBezTo>
                  <a:pt x="1075897" y="111610"/>
                  <a:pt x="1187507" y="8412"/>
                  <a:pt x="1371600" y="0"/>
                </a:cubicBezTo>
                <a:lnTo>
                  <a:pt x="2117558" y="0"/>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51" name="Полилиния 144">
            <a:extLst>
              <a:ext uri="{FF2B5EF4-FFF2-40B4-BE49-F238E27FC236}">
                <a16:creationId xmlns:a16="http://schemas.microsoft.com/office/drawing/2014/main" id="{6BE9FC86-14E5-374A-8624-BEC61FCB717C}"/>
              </a:ext>
            </a:extLst>
          </p:cNvPr>
          <p:cNvSpPr>
            <a:spLocks/>
          </p:cNvSpPr>
          <p:nvPr/>
        </p:nvSpPr>
        <p:spPr bwMode="auto">
          <a:xfrm rot="10800000">
            <a:off x="8457648" y="5115919"/>
            <a:ext cx="411480"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50" name="Полилиния 142">
            <a:extLst>
              <a:ext uri="{FF2B5EF4-FFF2-40B4-BE49-F238E27FC236}">
                <a16:creationId xmlns:a16="http://schemas.microsoft.com/office/drawing/2014/main" id="{AC1E9490-C320-CA48-BAC2-01D764774D07}"/>
              </a:ext>
            </a:extLst>
          </p:cNvPr>
          <p:cNvSpPr>
            <a:spLocks/>
          </p:cNvSpPr>
          <p:nvPr/>
        </p:nvSpPr>
        <p:spPr bwMode="auto">
          <a:xfrm rot="10800000">
            <a:off x="8457648" y="2588643"/>
            <a:ext cx="411480" cy="0"/>
          </a:xfrm>
          <a:custGeom>
            <a:avLst/>
            <a:gdLst>
              <a:gd name="T0" fmla="*/ 0 w 8163"/>
              <a:gd name="T1" fmla="*/ 1047866 w 8163"/>
              <a:gd name="T2" fmla="*/ 0 60000 65536"/>
              <a:gd name="T3" fmla="*/ 0 60000 65536"/>
            </a:gdLst>
            <a:ahLst/>
            <a:cxnLst>
              <a:cxn ang="T2">
                <a:pos x="T0" y="0"/>
              </a:cxn>
              <a:cxn ang="T3">
                <a:pos x="T1" y="0"/>
              </a:cxn>
            </a:cxnLst>
            <a:rect l="0" t="0" r="r" b="b"/>
            <a:pathLst>
              <a:path w="8163">
                <a:moveTo>
                  <a:pt x="0" y="0"/>
                </a:moveTo>
                <a:lnTo>
                  <a:pt x="8163" y="4138"/>
                </a:lnTo>
              </a:path>
            </a:pathLst>
          </a:custGeom>
          <a:noFill/>
          <a:ln w="38100" cap="flat" cmpd="sng">
            <a:solidFill>
              <a:schemeClr val="bg1">
                <a:lumMod val="50000"/>
              </a:schemeClr>
            </a:solidFill>
            <a:prstDash val="solid"/>
            <a:miter lim="400000"/>
            <a:headEnd type="oval" w="med" len="med"/>
            <a:tailEnd type="oval" w="med" len="me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chemeClr val="bg2">
                      <a:alpha val="74997"/>
                    </a:schemeClr>
                  </a:outerShdw>
                </a:effectLst>
              </a14:hiddenEffects>
            </a:ext>
          </a:extLst>
        </p:spPr>
        <p:txBody>
          <a:bodyPr lIns="0" tIns="0" rIns="0" bIns="0" anchor="ctr">
            <a:noAutofit/>
          </a:bodyPr>
          <a:lstStyle/>
          <a:p>
            <a:pPr>
              <a:defRPr/>
            </a:pPr>
            <a:endParaRPr lang="ru-RU" dirty="0">
              <a:latin typeface="Lato Light" panose="020F0502020204030203" pitchFamily="34" charset="0"/>
            </a:endParaRPr>
          </a:p>
        </p:txBody>
      </p:sp>
      <p:sp>
        <p:nvSpPr>
          <p:cNvPr id="122" name="Freeform 762">
            <a:extLst>
              <a:ext uri="{FF2B5EF4-FFF2-40B4-BE49-F238E27FC236}">
                <a16:creationId xmlns:a16="http://schemas.microsoft.com/office/drawing/2014/main" id="{D74B0679-7CFB-4B4C-9583-7DE67E28A545}"/>
              </a:ext>
            </a:extLst>
          </p:cNvPr>
          <p:cNvSpPr>
            <a:spLocks noChangeArrowheads="1"/>
          </p:cNvSpPr>
          <p:nvPr/>
        </p:nvSpPr>
        <p:spPr bwMode="auto">
          <a:xfrm>
            <a:off x="3979098" y="2442861"/>
            <a:ext cx="383040" cy="283808"/>
          </a:xfrm>
          <a:custGeom>
            <a:avLst/>
            <a:gdLst>
              <a:gd name="T0" fmla="*/ 175917 w 305681"/>
              <a:gd name="T1" fmla="*/ 198547 h 226205"/>
              <a:gd name="T2" fmla="*/ 259637 w 305681"/>
              <a:gd name="T3" fmla="*/ 202398 h 226205"/>
              <a:gd name="T4" fmla="*/ 239000 w 305681"/>
              <a:gd name="T5" fmla="*/ 197812 h 226205"/>
              <a:gd name="T6" fmla="*/ 71092 w 305681"/>
              <a:gd name="T7" fmla="*/ 193226 h 226205"/>
              <a:gd name="T8" fmla="*/ 71092 w 305681"/>
              <a:gd name="T9" fmla="*/ 193226 h 226205"/>
              <a:gd name="T10" fmla="*/ 39341 w 305681"/>
              <a:gd name="T11" fmla="*/ 197812 h 226205"/>
              <a:gd name="T12" fmla="*/ 259637 w 305681"/>
              <a:gd name="T13" fmla="*/ 176985 h 226205"/>
              <a:gd name="T14" fmla="*/ 239000 w 305681"/>
              <a:gd name="T15" fmla="*/ 172222 h 226205"/>
              <a:gd name="T16" fmla="*/ 71092 w 305681"/>
              <a:gd name="T17" fmla="*/ 167826 h 226205"/>
              <a:gd name="T18" fmla="*/ 71092 w 305681"/>
              <a:gd name="T19" fmla="*/ 167826 h 226205"/>
              <a:gd name="T20" fmla="*/ 39341 w 305681"/>
              <a:gd name="T21" fmla="*/ 172222 h 226205"/>
              <a:gd name="T22" fmla="*/ 180629 w 305681"/>
              <a:gd name="T23" fmla="*/ 175398 h 226205"/>
              <a:gd name="T24" fmla="*/ 156463 w 305681"/>
              <a:gd name="T25" fmla="*/ 171002 h 226205"/>
              <a:gd name="T26" fmla="*/ 124890 w 305681"/>
              <a:gd name="T27" fmla="*/ 166239 h 226205"/>
              <a:gd name="T28" fmla="*/ 124890 w 305681"/>
              <a:gd name="T29" fmla="*/ 166239 h 226205"/>
              <a:gd name="T30" fmla="*/ 255241 w 305681"/>
              <a:gd name="T31" fmla="*/ 147012 h 226205"/>
              <a:gd name="T32" fmla="*/ 234604 w 305681"/>
              <a:gd name="T33" fmla="*/ 151598 h 226205"/>
              <a:gd name="T34" fmla="*/ 75488 w 305681"/>
              <a:gd name="T35" fmla="*/ 147012 h 226205"/>
              <a:gd name="T36" fmla="*/ 43927 w 305681"/>
              <a:gd name="T37" fmla="*/ 142426 h 226205"/>
              <a:gd name="T38" fmla="*/ 43927 w 305681"/>
              <a:gd name="T39" fmla="*/ 142426 h 226205"/>
              <a:gd name="T40" fmla="*/ 175866 w 305681"/>
              <a:gd name="T41" fmla="*/ 145425 h 226205"/>
              <a:gd name="T42" fmla="*/ 151877 w 305681"/>
              <a:gd name="T43" fmla="*/ 150011 h 226205"/>
              <a:gd name="T44" fmla="*/ 129476 w 305681"/>
              <a:gd name="T45" fmla="*/ 145425 h 226205"/>
              <a:gd name="T46" fmla="*/ 259637 w 305681"/>
              <a:gd name="T47" fmla="*/ 118614 h 226205"/>
              <a:gd name="T48" fmla="*/ 259637 w 305681"/>
              <a:gd name="T49" fmla="*/ 118614 h 226205"/>
              <a:gd name="T50" fmla="*/ 229841 w 305681"/>
              <a:gd name="T51" fmla="*/ 123200 h 226205"/>
              <a:gd name="T52" fmla="*/ 71092 w 305681"/>
              <a:gd name="T53" fmla="*/ 127786 h 226205"/>
              <a:gd name="T54" fmla="*/ 48513 w 305681"/>
              <a:gd name="T55" fmla="*/ 123200 h 226205"/>
              <a:gd name="T56" fmla="*/ 180629 w 305681"/>
              <a:gd name="T57" fmla="*/ 115439 h 226205"/>
              <a:gd name="T58" fmla="*/ 180629 w 305681"/>
              <a:gd name="T59" fmla="*/ 115439 h 226205"/>
              <a:gd name="T60" fmla="*/ 147291 w 305681"/>
              <a:gd name="T61" fmla="*/ 120202 h 226205"/>
              <a:gd name="T62" fmla="*/ 124890 w 305681"/>
              <a:gd name="T63" fmla="*/ 124598 h 226205"/>
              <a:gd name="T64" fmla="*/ 212683 w 305681"/>
              <a:gd name="T65" fmla="*/ 216866 h 226205"/>
              <a:gd name="T66" fmla="*/ 23084 w 305681"/>
              <a:gd name="T67" fmla="*/ 101563 h 226205"/>
              <a:gd name="T68" fmla="*/ 23084 w 305681"/>
              <a:gd name="T69" fmla="*/ 101563 h 226205"/>
              <a:gd name="T70" fmla="*/ 175866 w 305681"/>
              <a:gd name="T71" fmla="*/ 94802 h 226205"/>
              <a:gd name="T72" fmla="*/ 151877 w 305681"/>
              <a:gd name="T73" fmla="*/ 99198 h 226205"/>
              <a:gd name="T74" fmla="*/ 129476 w 305681"/>
              <a:gd name="T75" fmla="*/ 94802 h 226205"/>
              <a:gd name="T76" fmla="*/ 102024 w 305681"/>
              <a:gd name="T77" fmla="*/ 73905 h 226205"/>
              <a:gd name="T78" fmla="*/ 120407 w 305681"/>
              <a:gd name="T79" fmla="*/ 193877 h 226205"/>
              <a:gd name="T80" fmla="*/ 184928 w 305681"/>
              <a:gd name="T81" fmla="*/ 216866 h 226205"/>
              <a:gd name="T82" fmla="*/ 102024 w 305681"/>
              <a:gd name="T83" fmla="*/ 73905 h 226205"/>
              <a:gd name="T84" fmla="*/ 226741 w 305681"/>
              <a:gd name="T85" fmla="*/ 73905 h 226205"/>
              <a:gd name="T86" fmla="*/ 291263 w 305681"/>
              <a:gd name="T87" fmla="*/ 92224 h 226205"/>
              <a:gd name="T88" fmla="*/ 14072 w 305681"/>
              <a:gd name="T89" fmla="*/ 92224 h 226205"/>
              <a:gd name="T90" fmla="*/ 78594 w 305681"/>
              <a:gd name="T91" fmla="*/ 73905 h 226205"/>
              <a:gd name="T92" fmla="*/ 57688 w 305681"/>
              <a:gd name="T93" fmla="*/ 36908 h 226205"/>
              <a:gd name="T94" fmla="*/ 208358 w 305681"/>
              <a:gd name="T95" fmla="*/ 64566 h 226205"/>
              <a:gd name="T96" fmla="*/ 155731 w 305681"/>
              <a:gd name="T97" fmla="*/ 1347 h 226205"/>
              <a:gd name="T98" fmla="*/ 304599 w 305681"/>
              <a:gd name="T99" fmla="*/ 94020 h 226205"/>
              <a:gd name="T100" fmla="*/ 291623 w 305681"/>
              <a:gd name="T101" fmla="*/ 216866 h 226205"/>
              <a:gd name="T102" fmla="*/ 286937 w 305681"/>
              <a:gd name="T103" fmla="*/ 226205 h 226205"/>
              <a:gd name="T104" fmla="*/ 97338 w 305681"/>
              <a:gd name="T105" fmla="*/ 226205 h 226205"/>
              <a:gd name="T106" fmla="*/ 4701 w 305681"/>
              <a:gd name="T107" fmla="*/ 216866 h 226205"/>
              <a:gd name="T108" fmla="*/ 375 w 305681"/>
              <a:gd name="T109" fmla="*/ 99049 h 226205"/>
              <a:gd name="T110" fmla="*/ 119325 w 305681"/>
              <a:gd name="T111" fmla="*/ 27568 h 226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5681" h="226205">
                <a:moveTo>
                  <a:pt x="129779" y="198547"/>
                </a:moveTo>
                <a:lnTo>
                  <a:pt x="129779" y="216866"/>
                </a:lnTo>
                <a:lnTo>
                  <a:pt x="175917" y="216866"/>
                </a:lnTo>
                <a:lnTo>
                  <a:pt x="175917" y="198547"/>
                </a:lnTo>
                <a:lnTo>
                  <a:pt x="129779" y="198547"/>
                </a:lnTo>
                <a:close/>
                <a:moveTo>
                  <a:pt x="259637" y="193226"/>
                </a:moveTo>
                <a:cubicBezTo>
                  <a:pt x="262568" y="193226"/>
                  <a:pt x="264400" y="195343"/>
                  <a:pt x="264400" y="197812"/>
                </a:cubicBezTo>
                <a:cubicBezTo>
                  <a:pt x="264400" y="200282"/>
                  <a:pt x="262568" y="202398"/>
                  <a:pt x="259637" y="202398"/>
                </a:cubicBezTo>
                <a:cubicBezTo>
                  <a:pt x="257073" y="202398"/>
                  <a:pt x="255241" y="200282"/>
                  <a:pt x="255241" y="197812"/>
                </a:cubicBezTo>
                <a:cubicBezTo>
                  <a:pt x="255241" y="195343"/>
                  <a:pt x="257073" y="193226"/>
                  <a:pt x="259637" y="193226"/>
                </a:cubicBezTo>
                <a:close/>
                <a:moveTo>
                  <a:pt x="234604" y="193226"/>
                </a:moveTo>
                <a:cubicBezTo>
                  <a:pt x="237168" y="193226"/>
                  <a:pt x="239000" y="195343"/>
                  <a:pt x="239000" y="197812"/>
                </a:cubicBezTo>
                <a:cubicBezTo>
                  <a:pt x="239000" y="200282"/>
                  <a:pt x="237168" y="202398"/>
                  <a:pt x="234604" y="202398"/>
                </a:cubicBezTo>
                <a:cubicBezTo>
                  <a:pt x="231673" y="202398"/>
                  <a:pt x="229841" y="200282"/>
                  <a:pt x="229841" y="197812"/>
                </a:cubicBezTo>
                <a:cubicBezTo>
                  <a:pt x="229841" y="195343"/>
                  <a:pt x="231673" y="193226"/>
                  <a:pt x="234604" y="193226"/>
                </a:cubicBezTo>
                <a:close/>
                <a:moveTo>
                  <a:pt x="71092" y="193226"/>
                </a:moveTo>
                <a:cubicBezTo>
                  <a:pt x="73656" y="193226"/>
                  <a:pt x="75488" y="195343"/>
                  <a:pt x="75488" y="197812"/>
                </a:cubicBezTo>
                <a:cubicBezTo>
                  <a:pt x="75488" y="200282"/>
                  <a:pt x="73656" y="202398"/>
                  <a:pt x="71092" y="202398"/>
                </a:cubicBezTo>
                <a:cubicBezTo>
                  <a:pt x="68527" y="202398"/>
                  <a:pt x="66329" y="200282"/>
                  <a:pt x="66329" y="197812"/>
                </a:cubicBezTo>
                <a:cubicBezTo>
                  <a:pt x="66329" y="195343"/>
                  <a:pt x="68527" y="193226"/>
                  <a:pt x="71092" y="193226"/>
                </a:cubicBezTo>
                <a:close/>
                <a:moveTo>
                  <a:pt x="43927" y="193226"/>
                </a:moveTo>
                <a:cubicBezTo>
                  <a:pt x="46397" y="193226"/>
                  <a:pt x="48513" y="195343"/>
                  <a:pt x="48513" y="197812"/>
                </a:cubicBezTo>
                <a:cubicBezTo>
                  <a:pt x="48513" y="200282"/>
                  <a:pt x="46397" y="202398"/>
                  <a:pt x="43927" y="202398"/>
                </a:cubicBezTo>
                <a:cubicBezTo>
                  <a:pt x="41458" y="202398"/>
                  <a:pt x="39341" y="200282"/>
                  <a:pt x="39341" y="197812"/>
                </a:cubicBezTo>
                <a:cubicBezTo>
                  <a:pt x="39341" y="195343"/>
                  <a:pt x="41458" y="193226"/>
                  <a:pt x="43927" y="193226"/>
                </a:cubicBezTo>
                <a:close/>
                <a:moveTo>
                  <a:pt x="259637" y="167826"/>
                </a:moveTo>
                <a:cubicBezTo>
                  <a:pt x="262568" y="167826"/>
                  <a:pt x="264400" y="169658"/>
                  <a:pt x="264400" y="172222"/>
                </a:cubicBezTo>
                <a:cubicBezTo>
                  <a:pt x="264400" y="175153"/>
                  <a:pt x="262568" y="176985"/>
                  <a:pt x="259637" y="176985"/>
                </a:cubicBezTo>
                <a:cubicBezTo>
                  <a:pt x="257073" y="176985"/>
                  <a:pt x="255241" y="175153"/>
                  <a:pt x="255241" y="172222"/>
                </a:cubicBezTo>
                <a:cubicBezTo>
                  <a:pt x="255241" y="169658"/>
                  <a:pt x="257073" y="167826"/>
                  <a:pt x="259637" y="167826"/>
                </a:cubicBezTo>
                <a:close/>
                <a:moveTo>
                  <a:pt x="234604" y="167826"/>
                </a:moveTo>
                <a:cubicBezTo>
                  <a:pt x="237168" y="167826"/>
                  <a:pt x="239000" y="169658"/>
                  <a:pt x="239000" y="172222"/>
                </a:cubicBezTo>
                <a:cubicBezTo>
                  <a:pt x="239000" y="175153"/>
                  <a:pt x="237168" y="176985"/>
                  <a:pt x="234604" y="176985"/>
                </a:cubicBezTo>
                <a:cubicBezTo>
                  <a:pt x="231673" y="176985"/>
                  <a:pt x="229841" y="175153"/>
                  <a:pt x="229841" y="172222"/>
                </a:cubicBezTo>
                <a:cubicBezTo>
                  <a:pt x="229841" y="169658"/>
                  <a:pt x="231673" y="167826"/>
                  <a:pt x="234604" y="167826"/>
                </a:cubicBezTo>
                <a:close/>
                <a:moveTo>
                  <a:pt x="71092" y="167826"/>
                </a:moveTo>
                <a:cubicBezTo>
                  <a:pt x="73656" y="167826"/>
                  <a:pt x="75488" y="169658"/>
                  <a:pt x="75488" y="172222"/>
                </a:cubicBezTo>
                <a:cubicBezTo>
                  <a:pt x="75488" y="175153"/>
                  <a:pt x="73656" y="176985"/>
                  <a:pt x="71092" y="176985"/>
                </a:cubicBezTo>
                <a:cubicBezTo>
                  <a:pt x="68527" y="176985"/>
                  <a:pt x="66329" y="175153"/>
                  <a:pt x="66329" y="172222"/>
                </a:cubicBezTo>
                <a:cubicBezTo>
                  <a:pt x="66329" y="169658"/>
                  <a:pt x="68527" y="167826"/>
                  <a:pt x="71092" y="167826"/>
                </a:cubicBezTo>
                <a:close/>
                <a:moveTo>
                  <a:pt x="43927" y="167826"/>
                </a:moveTo>
                <a:cubicBezTo>
                  <a:pt x="46397" y="167826"/>
                  <a:pt x="48513" y="169658"/>
                  <a:pt x="48513" y="172222"/>
                </a:cubicBezTo>
                <a:cubicBezTo>
                  <a:pt x="48513" y="175153"/>
                  <a:pt x="46397" y="176985"/>
                  <a:pt x="43927" y="176985"/>
                </a:cubicBezTo>
                <a:cubicBezTo>
                  <a:pt x="41458" y="176985"/>
                  <a:pt x="39341" y="175153"/>
                  <a:pt x="39341" y="172222"/>
                </a:cubicBezTo>
                <a:cubicBezTo>
                  <a:pt x="39341" y="169658"/>
                  <a:pt x="41458" y="167826"/>
                  <a:pt x="43927" y="167826"/>
                </a:cubicBezTo>
                <a:close/>
                <a:moveTo>
                  <a:pt x="180629" y="166239"/>
                </a:moveTo>
                <a:cubicBezTo>
                  <a:pt x="183193" y="166239"/>
                  <a:pt x="185025" y="168071"/>
                  <a:pt x="185025" y="171002"/>
                </a:cubicBezTo>
                <a:cubicBezTo>
                  <a:pt x="185025" y="173566"/>
                  <a:pt x="183193" y="175398"/>
                  <a:pt x="180629" y="175398"/>
                </a:cubicBezTo>
                <a:cubicBezTo>
                  <a:pt x="177698" y="175398"/>
                  <a:pt x="175866" y="173566"/>
                  <a:pt x="175866" y="171002"/>
                </a:cubicBezTo>
                <a:cubicBezTo>
                  <a:pt x="175866" y="168071"/>
                  <a:pt x="177698" y="166239"/>
                  <a:pt x="180629" y="166239"/>
                </a:cubicBezTo>
                <a:close/>
                <a:moveTo>
                  <a:pt x="151877" y="166239"/>
                </a:moveTo>
                <a:cubicBezTo>
                  <a:pt x="154347" y="166239"/>
                  <a:pt x="156463" y="168071"/>
                  <a:pt x="156463" y="171002"/>
                </a:cubicBezTo>
                <a:cubicBezTo>
                  <a:pt x="156463" y="173566"/>
                  <a:pt x="154347" y="175398"/>
                  <a:pt x="151877" y="175398"/>
                </a:cubicBezTo>
                <a:cubicBezTo>
                  <a:pt x="149408" y="175398"/>
                  <a:pt x="147291" y="173566"/>
                  <a:pt x="147291" y="171002"/>
                </a:cubicBezTo>
                <a:cubicBezTo>
                  <a:pt x="147291" y="168071"/>
                  <a:pt x="149408" y="166239"/>
                  <a:pt x="151877" y="166239"/>
                </a:cubicBezTo>
                <a:close/>
                <a:moveTo>
                  <a:pt x="124890" y="166239"/>
                </a:moveTo>
                <a:cubicBezTo>
                  <a:pt x="127360" y="166239"/>
                  <a:pt x="129476" y="168071"/>
                  <a:pt x="129476" y="171002"/>
                </a:cubicBezTo>
                <a:cubicBezTo>
                  <a:pt x="129476" y="173566"/>
                  <a:pt x="127360" y="175398"/>
                  <a:pt x="124890" y="175398"/>
                </a:cubicBezTo>
                <a:cubicBezTo>
                  <a:pt x="122421" y="175398"/>
                  <a:pt x="120304" y="173566"/>
                  <a:pt x="120304" y="171002"/>
                </a:cubicBezTo>
                <a:cubicBezTo>
                  <a:pt x="120304" y="168071"/>
                  <a:pt x="122421" y="166239"/>
                  <a:pt x="124890" y="166239"/>
                </a:cubicBezTo>
                <a:close/>
                <a:moveTo>
                  <a:pt x="259637" y="142426"/>
                </a:moveTo>
                <a:cubicBezTo>
                  <a:pt x="262568" y="142426"/>
                  <a:pt x="264400" y="144543"/>
                  <a:pt x="264400" y="147012"/>
                </a:cubicBezTo>
                <a:cubicBezTo>
                  <a:pt x="264400" y="149482"/>
                  <a:pt x="262568" y="151598"/>
                  <a:pt x="259637" y="151598"/>
                </a:cubicBezTo>
                <a:cubicBezTo>
                  <a:pt x="257073" y="151598"/>
                  <a:pt x="255241" y="149482"/>
                  <a:pt x="255241" y="147012"/>
                </a:cubicBezTo>
                <a:cubicBezTo>
                  <a:pt x="255241" y="144543"/>
                  <a:pt x="257073" y="142426"/>
                  <a:pt x="259637" y="142426"/>
                </a:cubicBezTo>
                <a:close/>
                <a:moveTo>
                  <a:pt x="234604" y="142426"/>
                </a:moveTo>
                <a:cubicBezTo>
                  <a:pt x="237168" y="142426"/>
                  <a:pt x="239000" y="144543"/>
                  <a:pt x="239000" y="147012"/>
                </a:cubicBezTo>
                <a:cubicBezTo>
                  <a:pt x="239000" y="149482"/>
                  <a:pt x="237168" y="151598"/>
                  <a:pt x="234604" y="151598"/>
                </a:cubicBezTo>
                <a:cubicBezTo>
                  <a:pt x="231673" y="151598"/>
                  <a:pt x="229841" y="149482"/>
                  <a:pt x="229841" y="147012"/>
                </a:cubicBezTo>
                <a:cubicBezTo>
                  <a:pt x="229841" y="144543"/>
                  <a:pt x="231673" y="142426"/>
                  <a:pt x="234604" y="142426"/>
                </a:cubicBezTo>
                <a:close/>
                <a:moveTo>
                  <a:pt x="71092" y="142426"/>
                </a:moveTo>
                <a:cubicBezTo>
                  <a:pt x="73656" y="142426"/>
                  <a:pt x="75488" y="144543"/>
                  <a:pt x="75488" y="147012"/>
                </a:cubicBezTo>
                <a:cubicBezTo>
                  <a:pt x="75488" y="149482"/>
                  <a:pt x="73656" y="151598"/>
                  <a:pt x="71092" y="151598"/>
                </a:cubicBezTo>
                <a:cubicBezTo>
                  <a:pt x="68527" y="151598"/>
                  <a:pt x="66329" y="149482"/>
                  <a:pt x="66329" y="147012"/>
                </a:cubicBezTo>
                <a:cubicBezTo>
                  <a:pt x="66329" y="144543"/>
                  <a:pt x="68527" y="142426"/>
                  <a:pt x="71092" y="142426"/>
                </a:cubicBezTo>
                <a:close/>
                <a:moveTo>
                  <a:pt x="43927" y="142426"/>
                </a:moveTo>
                <a:cubicBezTo>
                  <a:pt x="46397" y="142426"/>
                  <a:pt x="48513" y="144543"/>
                  <a:pt x="48513" y="147012"/>
                </a:cubicBezTo>
                <a:cubicBezTo>
                  <a:pt x="48513" y="149482"/>
                  <a:pt x="46397" y="151598"/>
                  <a:pt x="43927" y="151598"/>
                </a:cubicBezTo>
                <a:cubicBezTo>
                  <a:pt x="41458" y="151598"/>
                  <a:pt x="39341" y="149482"/>
                  <a:pt x="39341" y="147012"/>
                </a:cubicBezTo>
                <a:cubicBezTo>
                  <a:pt x="39341" y="144543"/>
                  <a:pt x="41458" y="142426"/>
                  <a:pt x="43927" y="142426"/>
                </a:cubicBezTo>
                <a:close/>
                <a:moveTo>
                  <a:pt x="180629" y="140839"/>
                </a:moveTo>
                <a:cubicBezTo>
                  <a:pt x="183193" y="140839"/>
                  <a:pt x="185025" y="142956"/>
                  <a:pt x="185025" y="145425"/>
                </a:cubicBezTo>
                <a:cubicBezTo>
                  <a:pt x="185025" y="147895"/>
                  <a:pt x="183193" y="150011"/>
                  <a:pt x="180629" y="150011"/>
                </a:cubicBezTo>
                <a:cubicBezTo>
                  <a:pt x="177698" y="150011"/>
                  <a:pt x="175866" y="147895"/>
                  <a:pt x="175866" y="145425"/>
                </a:cubicBezTo>
                <a:cubicBezTo>
                  <a:pt x="175866" y="142956"/>
                  <a:pt x="177698" y="140839"/>
                  <a:pt x="180629" y="140839"/>
                </a:cubicBezTo>
                <a:close/>
                <a:moveTo>
                  <a:pt x="151877" y="140839"/>
                </a:moveTo>
                <a:cubicBezTo>
                  <a:pt x="154347" y="140839"/>
                  <a:pt x="156463" y="142956"/>
                  <a:pt x="156463" y="145425"/>
                </a:cubicBezTo>
                <a:cubicBezTo>
                  <a:pt x="156463" y="147895"/>
                  <a:pt x="154347" y="150011"/>
                  <a:pt x="151877" y="150011"/>
                </a:cubicBezTo>
                <a:cubicBezTo>
                  <a:pt x="149408" y="150011"/>
                  <a:pt x="147291" y="147895"/>
                  <a:pt x="147291" y="145425"/>
                </a:cubicBezTo>
                <a:cubicBezTo>
                  <a:pt x="147291" y="142956"/>
                  <a:pt x="149408" y="140839"/>
                  <a:pt x="151877" y="140839"/>
                </a:cubicBezTo>
                <a:close/>
                <a:moveTo>
                  <a:pt x="124890" y="140839"/>
                </a:moveTo>
                <a:cubicBezTo>
                  <a:pt x="127360" y="140839"/>
                  <a:pt x="129476" y="142956"/>
                  <a:pt x="129476" y="145425"/>
                </a:cubicBezTo>
                <a:cubicBezTo>
                  <a:pt x="129476" y="147895"/>
                  <a:pt x="127360" y="150011"/>
                  <a:pt x="124890" y="150011"/>
                </a:cubicBezTo>
                <a:cubicBezTo>
                  <a:pt x="122421" y="150011"/>
                  <a:pt x="120304" y="147895"/>
                  <a:pt x="120304" y="145425"/>
                </a:cubicBezTo>
                <a:cubicBezTo>
                  <a:pt x="120304" y="142956"/>
                  <a:pt x="122421" y="140839"/>
                  <a:pt x="124890" y="140839"/>
                </a:cubicBezTo>
                <a:close/>
                <a:moveTo>
                  <a:pt x="259637" y="118614"/>
                </a:moveTo>
                <a:cubicBezTo>
                  <a:pt x="262568" y="118614"/>
                  <a:pt x="264400" y="120731"/>
                  <a:pt x="264400" y="123200"/>
                </a:cubicBezTo>
                <a:cubicBezTo>
                  <a:pt x="264400" y="125670"/>
                  <a:pt x="262568" y="127786"/>
                  <a:pt x="259637" y="127786"/>
                </a:cubicBezTo>
                <a:cubicBezTo>
                  <a:pt x="257073" y="127786"/>
                  <a:pt x="255241" y="125670"/>
                  <a:pt x="255241" y="123200"/>
                </a:cubicBezTo>
                <a:cubicBezTo>
                  <a:pt x="255241" y="120731"/>
                  <a:pt x="257073" y="118614"/>
                  <a:pt x="259637" y="118614"/>
                </a:cubicBezTo>
                <a:close/>
                <a:moveTo>
                  <a:pt x="234604" y="118614"/>
                </a:moveTo>
                <a:cubicBezTo>
                  <a:pt x="237168" y="118614"/>
                  <a:pt x="239000" y="120731"/>
                  <a:pt x="239000" y="123200"/>
                </a:cubicBezTo>
                <a:cubicBezTo>
                  <a:pt x="239000" y="125670"/>
                  <a:pt x="237168" y="127786"/>
                  <a:pt x="234604" y="127786"/>
                </a:cubicBezTo>
                <a:cubicBezTo>
                  <a:pt x="231673" y="127786"/>
                  <a:pt x="229841" y="125670"/>
                  <a:pt x="229841" y="123200"/>
                </a:cubicBezTo>
                <a:cubicBezTo>
                  <a:pt x="229841" y="120731"/>
                  <a:pt x="231673" y="118614"/>
                  <a:pt x="234604" y="118614"/>
                </a:cubicBezTo>
                <a:close/>
                <a:moveTo>
                  <a:pt x="71092" y="118614"/>
                </a:moveTo>
                <a:cubicBezTo>
                  <a:pt x="73656" y="118614"/>
                  <a:pt x="75488" y="120731"/>
                  <a:pt x="75488" y="123200"/>
                </a:cubicBezTo>
                <a:cubicBezTo>
                  <a:pt x="75488" y="125670"/>
                  <a:pt x="73656" y="127786"/>
                  <a:pt x="71092" y="127786"/>
                </a:cubicBezTo>
                <a:cubicBezTo>
                  <a:pt x="68527" y="127786"/>
                  <a:pt x="66329" y="125670"/>
                  <a:pt x="66329" y="123200"/>
                </a:cubicBezTo>
                <a:cubicBezTo>
                  <a:pt x="66329" y="120731"/>
                  <a:pt x="68527" y="118614"/>
                  <a:pt x="71092" y="118614"/>
                </a:cubicBezTo>
                <a:close/>
                <a:moveTo>
                  <a:pt x="43927" y="118614"/>
                </a:moveTo>
                <a:cubicBezTo>
                  <a:pt x="46397" y="118614"/>
                  <a:pt x="48513" y="120731"/>
                  <a:pt x="48513" y="123200"/>
                </a:cubicBezTo>
                <a:cubicBezTo>
                  <a:pt x="48513" y="125670"/>
                  <a:pt x="46397" y="127786"/>
                  <a:pt x="43927" y="127786"/>
                </a:cubicBezTo>
                <a:cubicBezTo>
                  <a:pt x="41458" y="127786"/>
                  <a:pt x="39341" y="125670"/>
                  <a:pt x="39341" y="123200"/>
                </a:cubicBezTo>
                <a:cubicBezTo>
                  <a:pt x="39341" y="120731"/>
                  <a:pt x="41458" y="118614"/>
                  <a:pt x="43927" y="118614"/>
                </a:cubicBezTo>
                <a:close/>
                <a:moveTo>
                  <a:pt x="180629" y="115439"/>
                </a:moveTo>
                <a:cubicBezTo>
                  <a:pt x="183193" y="115439"/>
                  <a:pt x="185025" y="117271"/>
                  <a:pt x="185025" y="120202"/>
                </a:cubicBezTo>
                <a:cubicBezTo>
                  <a:pt x="185025" y="122766"/>
                  <a:pt x="183193" y="124598"/>
                  <a:pt x="180629" y="124598"/>
                </a:cubicBezTo>
                <a:cubicBezTo>
                  <a:pt x="177698" y="124598"/>
                  <a:pt x="175866" y="122766"/>
                  <a:pt x="175866" y="120202"/>
                </a:cubicBezTo>
                <a:cubicBezTo>
                  <a:pt x="175866" y="117271"/>
                  <a:pt x="177698" y="115439"/>
                  <a:pt x="180629" y="115439"/>
                </a:cubicBezTo>
                <a:close/>
                <a:moveTo>
                  <a:pt x="151877" y="115439"/>
                </a:moveTo>
                <a:cubicBezTo>
                  <a:pt x="154347" y="115439"/>
                  <a:pt x="156463" y="117271"/>
                  <a:pt x="156463" y="120202"/>
                </a:cubicBezTo>
                <a:cubicBezTo>
                  <a:pt x="156463" y="122766"/>
                  <a:pt x="154347" y="124598"/>
                  <a:pt x="151877" y="124598"/>
                </a:cubicBezTo>
                <a:cubicBezTo>
                  <a:pt x="149408" y="124598"/>
                  <a:pt x="147291" y="122766"/>
                  <a:pt x="147291" y="120202"/>
                </a:cubicBezTo>
                <a:cubicBezTo>
                  <a:pt x="147291" y="117271"/>
                  <a:pt x="149408" y="115439"/>
                  <a:pt x="151877" y="115439"/>
                </a:cubicBezTo>
                <a:close/>
                <a:moveTo>
                  <a:pt x="124890" y="115439"/>
                </a:moveTo>
                <a:cubicBezTo>
                  <a:pt x="127360" y="115439"/>
                  <a:pt x="129476" y="117271"/>
                  <a:pt x="129476" y="120202"/>
                </a:cubicBezTo>
                <a:cubicBezTo>
                  <a:pt x="129476" y="122766"/>
                  <a:pt x="127360" y="124598"/>
                  <a:pt x="124890" y="124598"/>
                </a:cubicBezTo>
                <a:cubicBezTo>
                  <a:pt x="122421" y="124598"/>
                  <a:pt x="120304" y="122766"/>
                  <a:pt x="120304" y="120202"/>
                </a:cubicBezTo>
                <a:cubicBezTo>
                  <a:pt x="120304" y="117271"/>
                  <a:pt x="122421" y="115439"/>
                  <a:pt x="124890" y="115439"/>
                </a:cubicBezTo>
                <a:close/>
                <a:moveTo>
                  <a:pt x="212683" y="101563"/>
                </a:moveTo>
                <a:lnTo>
                  <a:pt x="212683" y="216866"/>
                </a:lnTo>
                <a:lnTo>
                  <a:pt x="282612" y="216866"/>
                </a:lnTo>
                <a:lnTo>
                  <a:pt x="282612" y="101563"/>
                </a:lnTo>
                <a:lnTo>
                  <a:pt x="212683" y="101563"/>
                </a:lnTo>
                <a:close/>
                <a:moveTo>
                  <a:pt x="23084" y="101563"/>
                </a:moveTo>
                <a:lnTo>
                  <a:pt x="23084" y="216866"/>
                </a:lnTo>
                <a:lnTo>
                  <a:pt x="92652" y="216866"/>
                </a:lnTo>
                <a:lnTo>
                  <a:pt x="92652" y="101563"/>
                </a:lnTo>
                <a:lnTo>
                  <a:pt x="23084" y="101563"/>
                </a:lnTo>
                <a:close/>
                <a:moveTo>
                  <a:pt x="180629" y="90039"/>
                </a:moveTo>
                <a:cubicBezTo>
                  <a:pt x="183193" y="90039"/>
                  <a:pt x="185025" y="92237"/>
                  <a:pt x="185025" y="94802"/>
                </a:cubicBezTo>
                <a:cubicBezTo>
                  <a:pt x="185025" y="97366"/>
                  <a:pt x="183193" y="99198"/>
                  <a:pt x="180629" y="99198"/>
                </a:cubicBezTo>
                <a:cubicBezTo>
                  <a:pt x="177698" y="99198"/>
                  <a:pt x="175866" y="97366"/>
                  <a:pt x="175866" y="94802"/>
                </a:cubicBezTo>
                <a:cubicBezTo>
                  <a:pt x="175866" y="92237"/>
                  <a:pt x="177698" y="90039"/>
                  <a:pt x="180629" y="90039"/>
                </a:cubicBezTo>
                <a:close/>
                <a:moveTo>
                  <a:pt x="151877" y="90039"/>
                </a:moveTo>
                <a:cubicBezTo>
                  <a:pt x="154347" y="90039"/>
                  <a:pt x="156463" y="92237"/>
                  <a:pt x="156463" y="94802"/>
                </a:cubicBezTo>
                <a:cubicBezTo>
                  <a:pt x="156463" y="97366"/>
                  <a:pt x="154347" y="99198"/>
                  <a:pt x="151877" y="99198"/>
                </a:cubicBezTo>
                <a:cubicBezTo>
                  <a:pt x="149408" y="99198"/>
                  <a:pt x="147291" y="97366"/>
                  <a:pt x="147291" y="94802"/>
                </a:cubicBezTo>
                <a:cubicBezTo>
                  <a:pt x="147291" y="92237"/>
                  <a:pt x="149408" y="90039"/>
                  <a:pt x="151877" y="90039"/>
                </a:cubicBezTo>
                <a:close/>
                <a:moveTo>
                  <a:pt x="124890" y="90039"/>
                </a:moveTo>
                <a:cubicBezTo>
                  <a:pt x="127360" y="90039"/>
                  <a:pt x="129476" y="92237"/>
                  <a:pt x="129476" y="94802"/>
                </a:cubicBezTo>
                <a:cubicBezTo>
                  <a:pt x="129476" y="97366"/>
                  <a:pt x="127360" y="99198"/>
                  <a:pt x="124890" y="99198"/>
                </a:cubicBezTo>
                <a:cubicBezTo>
                  <a:pt x="122421" y="99198"/>
                  <a:pt x="120304" y="97366"/>
                  <a:pt x="120304" y="94802"/>
                </a:cubicBezTo>
                <a:cubicBezTo>
                  <a:pt x="120304" y="92237"/>
                  <a:pt x="122421" y="90039"/>
                  <a:pt x="124890" y="90039"/>
                </a:cubicBezTo>
                <a:close/>
                <a:moveTo>
                  <a:pt x="102024" y="73905"/>
                </a:moveTo>
                <a:lnTo>
                  <a:pt x="102024" y="96894"/>
                </a:lnTo>
                <a:lnTo>
                  <a:pt x="102024" y="216866"/>
                </a:lnTo>
                <a:lnTo>
                  <a:pt x="120407" y="216866"/>
                </a:lnTo>
                <a:lnTo>
                  <a:pt x="120407" y="193877"/>
                </a:lnTo>
                <a:cubicBezTo>
                  <a:pt x="120407" y="191363"/>
                  <a:pt x="122570" y="189208"/>
                  <a:pt x="125093" y="189208"/>
                </a:cubicBezTo>
                <a:lnTo>
                  <a:pt x="180603" y="189208"/>
                </a:lnTo>
                <a:cubicBezTo>
                  <a:pt x="183126" y="189208"/>
                  <a:pt x="184928" y="191363"/>
                  <a:pt x="184928" y="193877"/>
                </a:cubicBezTo>
                <a:lnTo>
                  <a:pt x="184928" y="216866"/>
                </a:lnTo>
                <a:lnTo>
                  <a:pt x="203672" y="216866"/>
                </a:lnTo>
                <a:lnTo>
                  <a:pt x="203672" y="96894"/>
                </a:lnTo>
                <a:lnTo>
                  <a:pt x="203672" y="73905"/>
                </a:lnTo>
                <a:lnTo>
                  <a:pt x="102024" y="73905"/>
                </a:lnTo>
                <a:close/>
                <a:moveTo>
                  <a:pt x="196823" y="36908"/>
                </a:moveTo>
                <a:lnTo>
                  <a:pt x="229625" y="66003"/>
                </a:lnTo>
                <a:cubicBezTo>
                  <a:pt x="231427" y="67080"/>
                  <a:pt x="231787" y="69235"/>
                  <a:pt x="231427" y="70672"/>
                </a:cubicBezTo>
                <a:cubicBezTo>
                  <a:pt x="230346" y="72827"/>
                  <a:pt x="228543" y="73905"/>
                  <a:pt x="226741" y="73905"/>
                </a:cubicBezTo>
                <a:lnTo>
                  <a:pt x="212683" y="73905"/>
                </a:lnTo>
                <a:lnTo>
                  <a:pt x="212683" y="92224"/>
                </a:lnTo>
                <a:lnTo>
                  <a:pt x="286937" y="92224"/>
                </a:lnTo>
                <a:lnTo>
                  <a:pt x="291263" y="92224"/>
                </a:lnTo>
                <a:lnTo>
                  <a:pt x="247647" y="36908"/>
                </a:lnTo>
                <a:lnTo>
                  <a:pt x="196823" y="36908"/>
                </a:lnTo>
                <a:close/>
                <a:moveTo>
                  <a:pt x="57688" y="36908"/>
                </a:moveTo>
                <a:lnTo>
                  <a:pt x="14072" y="92224"/>
                </a:lnTo>
                <a:lnTo>
                  <a:pt x="18398" y="92224"/>
                </a:lnTo>
                <a:lnTo>
                  <a:pt x="92652" y="92224"/>
                </a:lnTo>
                <a:lnTo>
                  <a:pt x="92652" y="73905"/>
                </a:lnTo>
                <a:lnTo>
                  <a:pt x="78594" y="73905"/>
                </a:lnTo>
                <a:cubicBezTo>
                  <a:pt x="76792" y="73905"/>
                  <a:pt x="74989" y="72827"/>
                  <a:pt x="74268" y="70672"/>
                </a:cubicBezTo>
                <a:cubicBezTo>
                  <a:pt x="73548" y="69235"/>
                  <a:pt x="74268" y="67080"/>
                  <a:pt x="75710" y="66003"/>
                </a:cubicBezTo>
                <a:lnTo>
                  <a:pt x="108512" y="36908"/>
                </a:lnTo>
                <a:lnTo>
                  <a:pt x="57688" y="36908"/>
                </a:lnTo>
                <a:close/>
                <a:moveTo>
                  <a:pt x="152848" y="10686"/>
                </a:moveTo>
                <a:lnTo>
                  <a:pt x="90849" y="64566"/>
                </a:lnTo>
                <a:lnTo>
                  <a:pt x="97338" y="64566"/>
                </a:lnTo>
                <a:lnTo>
                  <a:pt x="208358" y="64566"/>
                </a:lnTo>
                <a:lnTo>
                  <a:pt x="214486" y="64566"/>
                </a:lnTo>
                <a:lnTo>
                  <a:pt x="152848" y="10686"/>
                </a:lnTo>
                <a:close/>
                <a:moveTo>
                  <a:pt x="149604" y="1347"/>
                </a:moveTo>
                <a:cubicBezTo>
                  <a:pt x="151406" y="-449"/>
                  <a:pt x="153929" y="-449"/>
                  <a:pt x="155731" y="1347"/>
                </a:cubicBezTo>
                <a:lnTo>
                  <a:pt x="186370" y="27568"/>
                </a:lnTo>
                <a:lnTo>
                  <a:pt x="249810" y="27568"/>
                </a:lnTo>
                <a:cubicBezTo>
                  <a:pt x="251252" y="27568"/>
                  <a:pt x="252694" y="28646"/>
                  <a:pt x="253775" y="29724"/>
                </a:cubicBezTo>
                <a:lnTo>
                  <a:pt x="304599" y="94020"/>
                </a:lnTo>
                <a:cubicBezTo>
                  <a:pt x="305681" y="95457"/>
                  <a:pt x="305681" y="97612"/>
                  <a:pt x="304960" y="99049"/>
                </a:cubicBezTo>
                <a:cubicBezTo>
                  <a:pt x="304239" y="100486"/>
                  <a:pt x="302437" y="101563"/>
                  <a:pt x="300995" y="101563"/>
                </a:cubicBezTo>
                <a:lnTo>
                  <a:pt x="291623" y="101563"/>
                </a:lnTo>
                <a:lnTo>
                  <a:pt x="291623" y="216866"/>
                </a:lnTo>
                <a:lnTo>
                  <a:pt x="300995" y="216866"/>
                </a:lnTo>
                <a:cubicBezTo>
                  <a:pt x="303518" y="216866"/>
                  <a:pt x="305681" y="219021"/>
                  <a:pt x="305681" y="221535"/>
                </a:cubicBezTo>
                <a:cubicBezTo>
                  <a:pt x="305681" y="224050"/>
                  <a:pt x="303518" y="226205"/>
                  <a:pt x="300995" y="226205"/>
                </a:cubicBezTo>
                <a:lnTo>
                  <a:pt x="286937" y="226205"/>
                </a:lnTo>
                <a:lnTo>
                  <a:pt x="208358" y="226205"/>
                </a:lnTo>
                <a:lnTo>
                  <a:pt x="180603" y="226205"/>
                </a:lnTo>
                <a:lnTo>
                  <a:pt x="125093" y="226205"/>
                </a:lnTo>
                <a:lnTo>
                  <a:pt x="97338" y="226205"/>
                </a:lnTo>
                <a:lnTo>
                  <a:pt x="18398" y="226205"/>
                </a:lnTo>
                <a:lnTo>
                  <a:pt x="4701" y="226205"/>
                </a:lnTo>
                <a:cubicBezTo>
                  <a:pt x="1817" y="226205"/>
                  <a:pt x="15" y="224050"/>
                  <a:pt x="15" y="221535"/>
                </a:cubicBezTo>
                <a:cubicBezTo>
                  <a:pt x="15" y="219021"/>
                  <a:pt x="1817" y="216866"/>
                  <a:pt x="4701" y="216866"/>
                </a:cubicBezTo>
                <a:lnTo>
                  <a:pt x="13712" y="216866"/>
                </a:lnTo>
                <a:lnTo>
                  <a:pt x="13712" y="101563"/>
                </a:lnTo>
                <a:lnTo>
                  <a:pt x="4701" y="101563"/>
                </a:lnTo>
                <a:cubicBezTo>
                  <a:pt x="2898" y="101563"/>
                  <a:pt x="1096" y="100486"/>
                  <a:pt x="375" y="99049"/>
                </a:cubicBezTo>
                <a:cubicBezTo>
                  <a:pt x="-346" y="97612"/>
                  <a:pt x="15" y="95457"/>
                  <a:pt x="1096" y="94020"/>
                </a:cubicBezTo>
                <a:lnTo>
                  <a:pt x="51920" y="29724"/>
                </a:lnTo>
                <a:cubicBezTo>
                  <a:pt x="52641" y="28646"/>
                  <a:pt x="54083" y="27568"/>
                  <a:pt x="55525" y="27568"/>
                </a:cubicBezTo>
                <a:lnTo>
                  <a:pt x="119325" y="27568"/>
                </a:lnTo>
                <a:lnTo>
                  <a:pt x="149604" y="1347"/>
                </a:lnTo>
                <a:close/>
              </a:path>
            </a:pathLst>
          </a:custGeom>
          <a:solidFill>
            <a:schemeClr val="bg1">
              <a:lumMod val="50000"/>
            </a:schemeClr>
          </a:solidFill>
          <a:ln>
            <a:noFill/>
          </a:ln>
          <a:effectLst/>
        </p:spPr>
        <p:txBody>
          <a:bodyPr anchor="ctr"/>
          <a:lstStyle/>
          <a:p>
            <a:endParaRPr lang="en-US" sz="900" dirty="0">
              <a:latin typeface="Lato Light" panose="020F0502020204030203" pitchFamily="34" charset="0"/>
            </a:endParaRPr>
          </a:p>
        </p:txBody>
      </p:sp>
      <p:sp>
        <p:nvSpPr>
          <p:cNvPr id="123" name="Freeform 761">
            <a:extLst>
              <a:ext uri="{FF2B5EF4-FFF2-40B4-BE49-F238E27FC236}">
                <a16:creationId xmlns:a16="http://schemas.microsoft.com/office/drawing/2014/main" id="{2D7D5E99-A784-FA41-8647-995997843A90}"/>
              </a:ext>
            </a:extLst>
          </p:cNvPr>
          <p:cNvSpPr>
            <a:spLocks noChangeArrowheads="1"/>
          </p:cNvSpPr>
          <p:nvPr/>
        </p:nvSpPr>
        <p:spPr bwMode="auto">
          <a:xfrm>
            <a:off x="7880171" y="2390356"/>
            <a:ext cx="307622" cy="383040"/>
          </a:xfrm>
          <a:custGeom>
            <a:avLst/>
            <a:gdLst>
              <a:gd name="T0" fmla="*/ 196687 w 246439"/>
              <a:gd name="T1" fmla="*/ 300703 h 305466"/>
              <a:gd name="T2" fmla="*/ 14484 w 246439"/>
              <a:gd name="T3" fmla="*/ 300703 h 305466"/>
              <a:gd name="T4" fmla="*/ 83706 w 246439"/>
              <a:gd name="T5" fmla="*/ 181409 h 305466"/>
              <a:gd name="T6" fmla="*/ 124681 w 246439"/>
              <a:gd name="T7" fmla="*/ 199800 h 305466"/>
              <a:gd name="T8" fmla="*/ 142653 w 246439"/>
              <a:gd name="T9" fmla="*/ 111089 h 305466"/>
              <a:gd name="T10" fmla="*/ 164578 w 246439"/>
              <a:gd name="T11" fmla="*/ 152920 h 305466"/>
              <a:gd name="T12" fmla="*/ 144810 w 246439"/>
              <a:gd name="T13" fmla="*/ 152920 h 305466"/>
              <a:gd name="T14" fmla="*/ 173205 w 246439"/>
              <a:gd name="T15" fmla="*/ 173475 h 305466"/>
              <a:gd name="T16" fmla="*/ 156311 w 246439"/>
              <a:gd name="T17" fmla="*/ 111089 h 305466"/>
              <a:gd name="T18" fmla="*/ 182910 w 246439"/>
              <a:gd name="T19" fmla="*/ 34279 h 305466"/>
              <a:gd name="T20" fmla="*/ 185426 w 246439"/>
              <a:gd name="T21" fmla="*/ 173475 h 305466"/>
              <a:gd name="T22" fmla="*/ 163500 w 246439"/>
              <a:gd name="T23" fmla="*/ 193309 h 305466"/>
              <a:gd name="T24" fmla="*/ 98083 w 246439"/>
              <a:gd name="T25" fmla="*/ 210619 h 305466"/>
              <a:gd name="T26" fmla="*/ 34104 w 246439"/>
              <a:gd name="T27" fmla="*/ 183573 h 305466"/>
              <a:gd name="T28" fmla="*/ 198365 w 246439"/>
              <a:gd name="T29" fmla="*/ 199079 h 305466"/>
              <a:gd name="T30" fmla="*/ 66812 w 246439"/>
              <a:gd name="T31" fmla="*/ 16969 h 305466"/>
              <a:gd name="T32" fmla="*/ 25477 w 246439"/>
              <a:gd name="T33" fmla="*/ 51949 h 305466"/>
              <a:gd name="T34" fmla="*/ 85862 w 246439"/>
              <a:gd name="T35" fmla="*/ 134169 h 305466"/>
              <a:gd name="T36" fmla="*/ 40574 w 246439"/>
              <a:gd name="T37" fmla="*/ 75028 h 305466"/>
              <a:gd name="T38" fmla="*/ 60702 w 246439"/>
              <a:gd name="T39" fmla="*/ 68537 h 305466"/>
              <a:gd name="T40" fmla="*/ 67172 w 246439"/>
              <a:gd name="T41" fmla="*/ 48343 h 305466"/>
              <a:gd name="T42" fmla="*/ 109585 w 246439"/>
              <a:gd name="T43" fmla="*/ 77552 h 305466"/>
              <a:gd name="T44" fmla="*/ 94848 w 246439"/>
              <a:gd name="T45" fmla="*/ 49785 h 305466"/>
              <a:gd name="T46" fmla="*/ 101677 w 246439"/>
              <a:gd name="T47" fmla="*/ 43294 h 305466"/>
              <a:gd name="T48" fmla="*/ 95208 w 246439"/>
              <a:gd name="T49" fmla="*/ 9757 h 305466"/>
              <a:gd name="T50" fmla="*/ 121806 w 246439"/>
              <a:gd name="T51" fmla="*/ 49785 h 305466"/>
              <a:gd name="T52" fmla="*/ 121806 w 246439"/>
              <a:gd name="T53" fmla="*/ 71061 h 305466"/>
              <a:gd name="T54" fmla="*/ 71844 w 246439"/>
              <a:gd name="T55" fmla="*/ 66373 h 305466"/>
              <a:gd name="T56" fmla="*/ 92692 w 246439"/>
              <a:gd name="T57" fmla="*/ 114335 h 305466"/>
              <a:gd name="T58" fmla="*/ 79033 w 246439"/>
              <a:gd name="T59" fmla="*/ 146429 h 305466"/>
              <a:gd name="T60" fmla="*/ 37339 w 246439"/>
              <a:gd name="T61" fmla="*/ 173475 h 305466"/>
              <a:gd name="T62" fmla="*/ 74360 w 246439"/>
              <a:gd name="T63" fmla="*/ 181409 h 305466"/>
              <a:gd name="T64" fmla="*/ 135105 w 246439"/>
              <a:gd name="T65" fmla="*/ 196915 h 305466"/>
              <a:gd name="T66" fmla="*/ 137980 w 246439"/>
              <a:gd name="T67" fmla="*/ 146429 h 305466"/>
              <a:gd name="T68" fmla="*/ 130792 w 246439"/>
              <a:gd name="T69" fmla="*/ 117941 h 305466"/>
              <a:gd name="T70" fmla="*/ 162781 w 246439"/>
              <a:gd name="T71" fmla="*/ 104598 h 305466"/>
              <a:gd name="T72" fmla="*/ 107788 w 246439"/>
              <a:gd name="T73" fmla="*/ 9036 h 305466"/>
              <a:gd name="T74" fmla="*/ 176440 w 246439"/>
              <a:gd name="T75" fmla="*/ 27788 h 305466"/>
              <a:gd name="T76" fmla="*/ 205194 w 246439"/>
              <a:gd name="T77" fmla="*/ 205570 h 305466"/>
              <a:gd name="T78" fmla="*/ 158109 w 246439"/>
              <a:gd name="T79" fmla="*/ 272283 h 305466"/>
              <a:gd name="T80" fmla="*/ 52435 w 246439"/>
              <a:gd name="T81" fmla="*/ 281659 h 305466"/>
              <a:gd name="T82" fmla="*/ 100599 w 246439"/>
              <a:gd name="T83" fmla="*/ 272283 h 305466"/>
              <a:gd name="T84" fmla="*/ 5349 w 246439"/>
              <a:gd name="T85" fmla="*/ 199079 h 305466"/>
              <a:gd name="T86" fmla="*/ 17570 w 246439"/>
              <a:gd name="T87" fmla="*/ 46900 h 305466"/>
              <a:gd name="T88" fmla="*/ 63218 w 246439"/>
              <a:gd name="T89" fmla="*/ 8675 h 305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6439" h="305466">
                <a:moveTo>
                  <a:pt x="19165" y="296307"/>
                </a:moveTo>
                <a:lnTo>
                  <a:pt x="192006" y="296307"/>
                </a:lnTo>
                <a:cubicBezTo>
                  <a:pt x="194527" y="296307"/>
                  <a:pt x="196687" y="298139"/>
                  <a:pt x="196687" y="300703"/>
                </a:cubicBezTo>
                <a:cubicBezTo>
                  <a:pt x="196687" y="303634"/>
                  <a:pt x="194527" y="305466"/>
                  <a:pt x="192006" y="305466"/>
                </a:cubicBezTo>
                <a:lnTo>
                  <a:pt x="19165" y="305466"/>
                </a:lnTo>
                <a:cubicBezTo>
                  <a:pt x="16645" y="305466"/>
                  <a:pt x="14484" y="303634"/>
                  <a:pt x="14484" y="300703"/>
                </a:cubicBezTo>
                <a:cubicBezTo>
                  <a:pt x="14484" y="298139"/>
                  <a:pt x="16645" y="296307"/>
                  <a:pt x="19165" y="296307"/>
                </a:cubicBezTo>
                <a:close/>
                <a:moveTo>
                  <a:pt x="86222" y="174918"/>
                </a:moveTo>
                <a:cubicBezTo>
                  <a:pt x="84784" y="176721"/>
                  <a:pt x="83706" y="178885"/>
                  <a:pt x="83706" y="181409"/>
                </a:cubicBezTo>
                <a:cubicBezTo>
                  <a:pt x="83706" y="184294"/>
                  <a:pt x="84784" y="186457"/>
                  <a:pt x="86222" y="188261"/>
                </a:cubicBezTo>
                <a:lnTo>
                  <a:pt x="99521" y="201603"/>
                </a:lnTo>
                <a:cubicBezTo>
                  <a:pt x="108147" y="201964"/>
                  <a:pt x="116414" y="201603"/>
                  <a:pt x="124681" y="199800"/>
                </a:cubicBezTo>
                <a:lnTo>
                  <a:pt x="99880" y="174918"/>
                </a:lnTo>
                <a:cubicBezTo>
                  <a:pt x="96286" y="171312"/>
                  <a:pt x="89816" y="171312"/>
                  <a:pt x="86222" y="174918"/>
                </a:cubicBezTo>
                <a:close/>
                <a:moveTo>
                  <a:pt x="142653" y="111089"/>
                </a:moveTo>
                <a:cubicBezTo>
                  <a:pt x="139059" y="114696"/>
                  <a:pt x="139059" y="120826"/>
                  <a:pt x="142653" y="124432"/>
                </a:cubicBezTo>
                <a:lnTo>
                  <a:pt x="164578" y="146429"/>
                </a:lnTo>
                <a:cubicBezTo>
                  <a:pt x="166376" y="148233"/>
                  <a:pt x="166376" y="151117"/>
                  <a:pt x="164578" y="152920"/>
                </a:cubicBezTo>
                <a:cubicBezTo>
                  <a:pt x="162781" y="154724"/>
                  <a:pt x="159906" y="154724"/>
                  <a:pt x="158109" y="152920"/>
                </a:cubicBezTo>
                <a:cubicBezTo>
                  <a:pt x="156311" y="151117"/>
                  <a:pt x="153795" y="150036"/>
                  <a:pt x="151279" y="150036"/>
                </a:cubicBezTo>
                <a:cubicBezTo>
                  <a:pt x="148763" y="150036"/>
                  <a:pt x="146247" y="151117"/>
                  <a:pt x="144810" y="152920"/>
                </a:cubicBezTo>
                <a:cubicBezTo>
                  <a:pt x="140856" y="156527"/>
                  <a:pt x="140856" y="162657"/>
                  <a:pt x="144810" y="166263"/>
                </a:cubicBezTo>
                <a:lnTo>
                  <a:pt x="161703" y="183573"/>
                </a:lnTo>
                <a:cubicBezTo>
                  <a:pt x="165657" y="180327"/>
                  <a:pt x="169610" y="177082"/>
                  <a:pt x="173205" y="173475"/>
                </a:cubicBezTo>
                <a:cubicBezTo>
                  <a:pt x="175002" y="171672"/>
                  <a:pt x="176799" y="169509"/>
                  <a:pt x="178596" y="167345"/>
                </a:cubicBezTo>
                <a:cubicBezTo>
                  <a:pt x="183988" y="161575"/>
                  <a:pt x="188301" y="154363"/>
                  <a:pt x="191895" y="146790"/>
                </a:cubicBezTo>
                <a:lnTo>
                  <a:pt x="156311" y="111089"/>
                </a:lnTo>
                <a:cubicBezTo>
                  <a:pt x="152717" y="107483"/>
                  <a:pt x="146247" y="107483"/>
                  <a:pt x="142653" y="111089"/>
                </a:cubicBezTo>
                <a:close/>
                <a:moveTo>
                  <a:pt x="201960" y="15166"/>
                </a:moveTo>
                <a:lnTo>
                  <a:pt x="182910" y="34279"/>
                </a:lnTo>
                <a:cubicBezTo>
                  <a:pt x="210945" y="64931"/>
                  <a:pt x="218493" y="108926"/>
                  <a:pt x="201600" y="147872"/>
                </a:cubicBezTo>
                <a:cubicBezTo>
                  <a:pt x="201600" y="147872"/>
                  <a:pt x="201600" y="148233"/>
                  <a:pt x="201241" y="148233"/>
                </a:cubicBezTo>
                <a:cubicBezTo>
                  <a:pt x="197287" y="157608"/>
                  <a:pt x="191895" y="165903"/>
                  <a:pt x="185426" y="173475"/>
                </a:cubicBezTo>
                <a:cubicBezTo>
                  <a:pt x="183988" y="175639"/>
                  <a:pt x="181831" y="177803"/>
                  <a:pt x="179675" y="180327"/>
                </a:cubicBezTo>
                <a:cubicBezTo>
                  <a:pt x="174643" y="185015"/>
                  <a:pt x="169610" y="189342"/>
                  <a:pt x="163860" y="192949"/>
                </a:cubicBezTo>
                <a:cubicBezTo>
                  <a:pt x="163500" y="193309"/>
                  <a:pt x="163500" y="193309"/>
                  <a:pt x="163500" y="193309"/>
                </a:cubicBezTo>
                <a:cubicBezTo>
                  <a:pt x="154874" y="199079"/>
                  <a:pt x="145169" y="203767"/>
                  <a:pt x="135105" y="206652"/>
                </a:cubicBezTo>
                <a:cubicBezTo>
                  <a:pt x="125400" y="209537"/>
                  <a:pt x="115336" y="210979"/>
                  <a:pt x="105631" y="210979"/>
                </a:cubicBezTo>
                <a:cubicBezTo>
                  <a:pt x="103115" y="210979"/>
                  <a:pt x="100599" y="210979"/>
                  <a:pt x="98083" y="210619"/>
                </a:cubicBezTo>
                <a:lnTo>
                  <a:pt x="97724" y="210979"/>
                </a:lnTo>
                <a:cubicBezTo>
                  <a:pt x="97724" y="210979"/>
                  <a:pt x="97364" y="210979"/>
                  <a:pt x="97364" y="210619"/>
                </a:cubicBezTo>
                <a:cubicBezTo>
                  <a:pt x="73642" y="209176"/>
                  <a:pt x="51357" y="199079"/>
                  <a:pt x="34104" y="183573"/>
                </a:cubicBezTo>
                <a:lnTo>
                  <a:pt x="15054" y="202324"/>
                </a:lnTo>
                <a:cubicBezTo>
                  <a:pt x="39855" y="225404"/>
                  <a:pt x="71485" y="238025"/>
                  <a:pt x="105272" y="238025"/>
                </a:cubicBezTo>
                <a:cubicBezTo>
                  <a:pt x="140496" y="238025"/>
                  <a:pt x="173564" y="223961"/>
                  <a:pt x="198365" y="199079"/>
                </a:cubicBezTo>
                <a:cubicBezTo>
                  <a:pt x="249045" y="148593"/>
                  <a:pt x="250124" y="67095"/>
                  <a:pt x="201960" y="15166"/>
                </a:cubicBezTo>
                <a:close/>
                <a:moveTo>
                  <a:pt x="95208" y="9757"/>
                </a:moveTo>
                <a:cubicBezTo>
                  <a:pt x="85503" y="10839"/>
                  <a:pt x="76158" y="13363"/>
                  <a:pt x="66812" y="16969"/>
                </a:cubicBezTo>
                <a:cubicBezTo>
                  <a:pt x="58186" y="20936"/>
                  <a:pt x="50638" y="25985"/>
                  <a:pt x="43449" y="31755"/>
                </a:cubicBezTo>
                <a:cubicBezTo>
                  <a:pt x="41652" y="33558"/>
                  <a:pt x="39136" y="35361"/>
                  <a:pt x="37339" y="37524"/>
                </a:cubicBezTo>
                <a:cubicBezTo>
                  <a:pt x="33026" y="41852"/>
                  <a:pt x="29072" y="46900"/>
                  <a:pt x="25477" y="51949"/>
                </a:cubicBezTo>
                <a:cubicBezTo>
                  <a:pt x="20445" y="59161"/>
                  <a:pt x="16851" y="67455"/>
                  <a:pt x="13975" y="75389"/>
                </a:cubicBezTo>
                <a:lnTo>
                  <a:pt x="72563" y="134169"/>
                </a:lnTo>
                <a:cubicBezTo>
                  <a:pt x="76158" y="138135"/>
                  <a:pt x="82268" y="138135"/>
                  <a:pt x="85862" y="134169"/>
                </a:cubicBezTo>
                <a:cubicBezTo>
                  <a:pt x="87660" y="132726"/>
                  <a:pt x="88738" y="129841"/>
                  <a:pt x="88738" y="127317"/>
                </a:cubicBezTo>
                <a:cubicBezTo>
                  <a:pt x="88738" y="124793"/>
                  <a:pt x="87660" y="122629"/>
                  <a:pt x="85862" y="120826"/>
                </a:cubicBezTo>
                <a:lnTo>
                  <a:pt x="40574" y="75028"/>
                </a:lnTo>
                <a:cubicBezTo>
                  <a:pt x="38776" y="73225"/>
                  <a:pt x="38776" y="70340"/>
                  <a:pt x="40574" y="68537"/>
                </a:cubicBezTo>
                <a:cubicBezTo>
                  <a:pt x="42371" y="66734"/>
                  <a:pt x="45606" y="66734"/>
                  <a:pt x="47043" y="68537"/>
                </a:cubicBezTo>
                <a:cubicBezTo>
                  <a:pt x="50638" y="72143"/>
                  <a:pt x="57108" y="72143"/>
                  <a:pt x="60702" y="68537"/>
                </a:cubicBezTo>
                <a:cubicBezTo>
                  <a:pt x="64296" y="64570"/>
                  <a:pt x="64296" y="58801"/>
                  <a:pt x="60702" y="55194"/>
                </a:cubicBezTo>
                <a:cubicBezTo>
                  <a:pt x="58545" y="53391"/>
                  <a:pt x="58545" y="50506"/>
                  <a:pt x="60702" y="48343"/>
                </a:cubicBezTo>
                <a:cubicBezTo>
                  <a:pt x="62140" y="46900"/>
                  <a:pt x="65375" y="46900"/>
                  <a:pt x="67172" y="48343"/>
                </a:cubicBezTo>
                <a:lnTo>
                  <a:pt x="67172" y="48703"/>
                </a:lnTo>
                <a:lnTo>
                  <a:pt x="95926" y="77552"/>
                </a:lnTo>
                <a:cubicBezTo>
                  <a:pt x="99521" y="81159"/>
                  <a:pt x="105991" y="81159"/>
                  <a:pt x="109585" y="77552"/>
                </a:cubicBezTo>
                <a:cubicBezTo>
                  <a:pt x="111382" y="76110"/>
                  <a:pt x="112460" y="73586"/>
                  <a:pt x="112460" y="71061"/>
                </a:cubicBezTo>
                <a:cubicBezTo>
                  <a:pt x="112460" y="68176"/>
                  <a:pt x="111382" y="66013"/>
                  <a:pt x="109585" y="64210"/>
                </a:cubicBezTo>
                <a:lnTo>
                  <a:pt x="94848" y="49785"/>
                </a:lnTo>
                <a:cubicBezTo>
                  <a:pt x="94129" y="48703"/>
                  <a:pt x="93770" y="47622"/>
                  <a:pt x="93770" y="46179"/>
                </a:cubicBezTo>
                <a:cubicBezTo>
                  <a:pt x="93770" y="45458"/>
                  <a:pt x="94129" y="44015"/>
                  <a:pt x="94848" y="43294"/>
                </a:cubicBezTo>
                <a:cubicBezTo>
                  <a:pt x="97005" y="41130"/>
                  <a:pt x="99880" y="41130"/>
                  <a:pt x="101677" y="43294"/>
                </a:cubicBezTo>
                <a:cubicBezTo>
                  <a:pt x="105272" y="46900"/>
                  <a:pt x="111382" y="46900"/>
                  <a:pt x="114976" y="43294"/>
                </a:cubicBezTo>
                <a:cubicBezTo>
                  <a:pt x="118571" y="39327"/>
                  <a:pt x="118571" y="33197"/>
                  <a:pt x="114976" y="29591"/>
                </a:cubicBezTo>
                <a:lnTo>
                  <a:pt x="95208" y="9757"/>
                </a:lnTo>
                <a:close/>
                <a:moveTo>
                  <a:pt x="107788" y="9036"/>
                </a:moveTo>
                <a:lnTo>
                  <a:pt x="121806" y="23100"/>
                </a:lnTo>
                <a:cubicBezTo>
                  <a:pt x="128994" y="30312"/>
                  <a:pt x="128994" y="42212"/>
                  <a:pt x="121806" y="49785"/>
                </a:cubicBezTo>
                <a:cubicBezTo>
                  <a:pt x="118930" y="51949"/>
                  <a:pt x="116055" y="53752"/>
                  <a:pt x="112820" y="54473"/>
                </a:cubicBezTo>
                <a:lnTo>
                  <a:pt x="116055" y="57719"/>
                </a:lnTo>
                <a:cubicBezTo>
                  <a:pt x="119649" y="60964"/>
                  <a:pt x="121806" y="66013"/>
                  <a:pt x="121806" y="71061"/>
                </a:cubicBezTo>
                <a:cubicBezTo>
                  <a:pt x="121806" y="76110"/>
                  <a:pt x="119649" y="80798"/>
                  <a:pt x="116055" y="84404"/>
                </a:cubicBezTo>
                <a:cubicBezTo>
                  <a:pt x="108866" y="91616"/>
                  <a:pt x="97005" y="91616"/>
                  <a:pt x="89816" y="84404"/>
                </a:cubicBezTo>
                <a:lnTo>
                  <a:pt x="71844" y="66373"/>
                </a:lnTo>
                <a:cubicBezTo>
                  <a:pt x="71126" y="69619"/>
                  <a:pt x="69328" y="72504"/>
                  <a:pt x="67172" y="75028"/>
                </a:cubicBezTo>
                <a:cubicBezTo>
                  <a:pt x="64656" y="77552"/>
                  <a:pt x="61780" y="78995"/>
                  <a:pt x="58545" y="80077"/>
                </a:cubicBezTo>
                <a:lnTo>
                  <a:pt x="92692" y="114335"/>
                </a:lnTo>
                <a:cubicBezTo>
                  <a:pt x="95926" y="117941"/>
                  <a:pt x="98083" y="122629"/>
                  <a:pt x="98083" y="127317"/>
                </a:cubicBezTo>
                <a:cubicBezTo>
                  <a:pt x="98083" y="132726"/>
                  <a:pt x="95926" y="137054"/>
                  <a:pt x="92692" y="140660"/>
                </a:cubicBezTo>
                <a:cubicBezTo>
                  <a:pt x="89097" y="144626"/>
                  <a:pt x="84065" y="146429"/>
                  <a:pt x="79033" y="146429"/>
                </a:cubicBezTo>
                <a:cubicBezTo>
                  <a:pt x="74720" y="146429"/>
                  <a:pt x="69688" y="144626"/>
                  <a:pt x="66093" y="140660"/>
                </a:cubicBezTo>
                <a:lnTo>
                  <a:pt x="11100" y="85846"/>
                </a:lnTo>
                <a:cubicBezTo>
                  <a:pt x="4630" y="117580"/>
                  <a:pt x="13975" y="150757"/>
                  <a:pt x="37339" y="173475"/>
                </a:cubicBezTo>
                <a:cubicBezTo>
                  <a:pt x="50278" y="186818"/>
                  <a:pt x="66812" y="195473"/>
                  <a:pt x="84425" y="199440"/>
                </a:cubicBezTo>
                <a:lnTo>
                  <a:pt x="79752" y="194752"/>
                </a:lnTo>
                <a:cubicBezTo>
                  <a:pt x="76517" y="191145"/>
                  <a:pt x="74360" y="186457"/>
                  <a:pt x="74360" y="181409"/>
                </a:cubicBezTo>
                <a:cubicBezTo>
                  <a:pt x="74360" y="176721"/>
                  <a:pt x="76517" y="171672"/>
                  <a:pt x="79752" y="168427"/>
                </a:cubicBezTo>
                <a:cubicBezTo>
                  <a:pt x="87300" y="160854"/>
                  <a:pt x="99161" y="160854"/>
                  <a:pt x="106350" y="168427"/>
                </a:cubicBezTo>
                <a:lnTo>
                  <a:pt x="135105" y="196915"/>
                </a:lnTo>
                <a:cubicBezTo>
                  <a:pt x="141575" y="194752"/>
                  <a:pt x="147685" y="191867"/>
                  <a:pt x="153795" y="188621"/>
                </a:cubicBezTo>
                <a:lnTo>
                  <a:pt x="137980" y="173115"/>
                </a:lnTo>
                <a:cubicBezTo>
                  <a:pt x="130792" y="165542"/>
                  <a:pt x="130792" y="153642"/>
                  <a:pt x="137980" y="146429"/>
                </a:cubicBezTo>
                <a:cubicBezTo>
                  <a:pt x="140496" y="143905"/>
                  <a:pt x="143731" y="142463"/>
                  <a:pt x="146607" y="141381"/>
                </a:cubicBezTo>
                <a:lnTo>
                  <a:pt x="136183" y="130923"/>
                </a:lnTo>
                <a:cubicBezTo>
                  <a:pt x="132948" y="127317"/>
                  <a:pt x="130792" y="122629"/>
                  <a:pt x="130792" y="117941"/>
                </a:cubicBezTo>
                <a:cubicBezTo>
                  <a:pt x="130792" y="112892"/>
                  <a:pt x="132948" y="107844"/>
                  <a:pt x="136183" y="104598"/>
                </a:cubicBezTo>
                <a:cubicBezTo>
                  <a:pt x="139777" y="100992"/>
                  <a:pt x="144450" y="99189"/>
                  <a:pt x="149482" y="99189"/>
                </a:cubicBezTo>
                <a:cubicBezTo>
                  <a:pt x="154514" y="99189"/>
                  <a:pt x="159187" y="100992"/>
                  <a:pt x="162781" y="104598"/>
                </a:cubicBezTo>
                <a:lnTo>
                  <a:pt x="195849" y="137414"/>
                </a:lnTo>
                <a:cubicBezTo>
                  <a:pt x="208070" y="102795"/>
                  <a:pt x="199443" y="63849"/>
                  <a:pt x="173205" y="37524"/>
                </a:cubicBezTo>
                <a:cubicBezTo>
                  <a:pt x="155593" y="19854"/>
                  <a:pt x="132229" y="9757"/>
                  <a:pt x="107788" y="9036"/>
                </a:cubicBezTo>
                <a:close/>
                <a:moveTo>
                  <a:pt x="96286" y="381"/>
                </a:moveTo>
                <a:lnTo>
                  <a:pt x="96645" y="381"/>
                </a:lnTo>
                <a:cubicBezTo>
                  <a:pt x="125760" y="-2143"/>
                  <a:pt x="154874" y="7954"/>
                  <a:pt x="176440" y="27788"/>
                </a:cubicBezTo>
                <a:lnTo>
                  <a:pt x="198365" y="5430"/>
                </a:lnTo>
                <a:cubicBezTo>
                  <a:pt x="200162" y="3627"/>
                  <a:pt x="203397" y="3627"/>
                  <a:pt x="205194" y="5430"/>
                </a:cubicBezTo>
                <a:cubicBezTo>
                  <a:pt x="260188" y="60604"/>
                  <a:pt x="260188" y="150396"/>
                  <a:pt x="205194" y="205570"/>
                </a:cubicBezTo>
                <a:cubicBezTo>
                  <a:pt x="179315" y="231174"/>
                  <a:pt x="145888" y="245959"/>
                  <a:pt x="109944" y="247040"/>
                </a:cubicBezTo>
                <a:lnTo>
                  <a:pt x="109944" y="272283"/>
                </a:lnTo>
                <a:lnTo>
                  <a:pt x="158109" y="272283"/>
                </a:lnTo>
                <a:cubicBezTo>
                  <a:pt x="160265" y="272283"/>
                  <a:pt x="162422" y="274447"/>
                  <a:pt x="162422" y="276971"/>
                </a:cubicBezTo>
                <a:cubicBezTo>
                  <a:pt x="162422" y="279496"/>
                  <a:pt x="160265" y="281659"/>
                  <a:pt x="158109" y="281659"/>
                </a:cubicBezTo>
                <a:lnTo>
                  <a:pt x="52435" y="281659"/>
                </a:lnTo>
                <a:cubicBezTo>
                  <a:pt x="49919" y="281659"/>
                  <a:pt x="47762" y="279496"/>
                  <a:pt x="47762" y="276971"/>
                </a:cubicBezTo>
                <a:cubicBezTo>
                  <a:pt x="47762" y="274447"/>
                  <a:pt x="49919" y="272283"/>
                  <a:pt x="52435" y="272283"/>
                </a:cubicBezTo>
                <a:lnTo>
                  <a:pt x="100599" y="272283"/>
                </a:lnTo>
                <a:lnTo>
                  <a:pt x="100599" y="247040"/>
                </a:lnTo>
                <a:cubicBezTo>
                  <a:pt x="64656" y="245959"/>
                  <a:pt x="30869" y="231174"/>
                  <a:pt x="5349" y="205570"/>
                </a:cubicBezTo>
                <a:cubicBezTo>
                  <a:pt x="3551" y="203767"/>
                  <a:pt x="3551" y="200882"/>
                  <a:pt x="5349" y="199079"/>
                </a:cubicBezTo>
                <a:lnTo>
                  <a:pt x="27634" y="176721"/>
                </a:lnTo>
                <a:cubicBezTo>
                  <a:pt x="2833" y="149675"/>
                  <a:pt x="-6153" y="111089"/>
                  <a:pt x="4270" y="75389"/>
                </a:cubicBezTo>
                <a:cubicBezTo>
                  <a:pt x="7146" y="65292"/>
                  <a:pt x="11459" y="55555"/>
                  <a:pt x="17570" y="46900"/>
                </a:cubicBezTo>
                <a:cubicBezTo>
                  <a:pt x="21524" y="41130"/>
                  <a:pt x="25837" y="35361"/>
                  <a:pt x="30869" y="31033"/>
                </a:cubicBezTo>
                <a:cubicBezTo>
                  <a:pt x="33026" y="28509"/>
                  <a:pt x="35542" y="26345"/>
                  <a:pt x="37339" y="24542"/>
                </a:cubicBezTo>
                <a:cubicBezTo>
                  <a:pt x="45246" y="18051"/>
                  <a:pt x="53873" y="13003"/>
                  <a:pt x="63218" y="8675"/>
                </a:cubicBezTo>
                <a:cubicBezTo>
                  <a:pt x="73642" y="3987"/>
                  <a:pt x="84784" y="1102"/>
                  <a:pt x="96286" y="381"/>
                </a:cubicBezTo>
                <a:close/>
              </a:path>
            </a:pathLst>
          </a:custGeom>
          <a:solidFill>
            <a:schemeClr val="bg1">
              <a:lumMod val="50000"/>
            </a:schemeClr>
          </a:solidFill>
          <a:ln>
            <a:noFill/>
          </a:ln>
          <a:effectLst/>
        </p:spPr>
        <p:txBody>
          <a:bodyPr anchor="ctr"/>
          <a:lstStyle/>
          <a:p>
            <a:endParaRPr lang="en-US" sz="900" dirty="0">
              <a:latin typeface="Lato Light" panose="020F0502020204030203" pitchFamily="34" charset="0"/>
            </a:endParaRPr>
          </a:p>
        </p:txBody>
      </p:sp>
      <p:sp>
        <p:nvSpPr>
          <p:cNvPr id="124" name="Freeform 760">
            <a:extLst>
              <a:ext uri="{FF2B5EF4-FFF2-40B4-BE49-F238E27FC236}">
                <a16:creationId xmlns:a16="http://schemas.microsoft.com/office/drawing/2014/main" id="{8F1F7B1D-82E4-184F-8D4C-3DFDD3A8D2E4}"/>
              </a:ext>
            </a:extLst>
          </p:cNvPr>
          <p:cNvSpPr>
            <a:spLocks noChangeArrowheads="1"/>
          </p:cNvSpPr>
          <p:nvPr/>
        </p:nvSpPr>
        <p:spPr bwMode="auto">
          <a:xfrm>
            <a:off x="8187035" y="3674233"/>
            <a:ext cx="383040" cy="335408"/>
          </a:xfrm>
          <a:custGeom>
            <a:avLst/>
            <a:gdLst>
              <a:gd name="T0" fmla="*/ 29805 w 306027"/>
              <a:gd name="T1" fmla="*/ 186710 h 267856"/>
              <a:gd name="T2" fmla="*/ 19050 w 306027"/>
              <a:gd name="T3" fmla="*/ 186710 h 267856"/>
              <a:gd name="T4" fmla="*/ 276074 w 306027"/>
              <a:gd name="T5" fmla="*/ 180535 h 267856"/>
              <a:gd name="T6" fmla="*/ 215807 w 306027"/>
              <a:gd name="T7" fmla="*/ 201649 h 267856"/>
              <a:gd name="T8" fmla="*/ 215085 w 306027"/>
              <a:gd name="T9" fmla="*/ 213101 h 267856"/>
              <a:gd name="T10" fmla="*/ 273187 w 306027"/>
              <a:gd name="T11" fmla="*/ 193060 h 267856"/>
              <a:gd name="T12" fmla="*/ 276074 w 306027"/>
              <a:gd name="T13" fmla="*/ 180535 h 267856"/>
              <a:gd name="T14" fmla="*/ 48358 w 306027"/>
              <a:gd name="T15" fmla="*/ 246026 h 267856"/>
              <a:gd name="T16" fmla="*/ 296644 w 306027"/>
              <a:gd name="T17" fmla="*/ 200934 h 267856"/>
              <a:gd name="T18" fmla="*/ 273909 w 306027"/>
              <a:gd name="T19" fmla="*/ 202723 h 267856"/>
              <a:gd name="T20" fmla="*/ 168532 w 306027"/>
              <a:gd name="T21" fmla="*/ 230279 h 267856"/>
              <a:gd name="T22" fmla="*/ 123422 w 306027"/>
              <a:gd name="T23" fmla="*/ 222048 h 267856"/>
              <a:gd name="T24" fmla="*/ 198124 w 306027"/>
              <a:gd name="T25" fmla="*/ 217038 h 267856"/>
              <a:gd name="T26" fmla="*/ 206785 w 306027"/>
              <a:gd name="T27" fmla="*/ 208449 h 267856"/>
              <a:gd name="T28" fmla="*/ 194876 w 306027"/>
              <a:gd name="T29" fmla="*/ 192702 h 267856"/>
              <a:gd name="T30" fmla="*/ 48358 w 306027"/>
              <a:gd name="T31" fmla="*/ 171230 h 267856"/>
              <a:gd name="T32" fmla="*/ 9383 w 306027"/>
              <a:gd name="T33" fmla="*/ 244952 h 267856"/>
              <a:gd name="T34" fmla="*/ 38975 w 306027"/>
              <a:gd name="T35" fmla="*/ 171230 h 267856"/>
              <a:gd name="T36" fmla="*/ 4692 w 306027"/>
              <a:gd name="T37" fmla="*/ 161925 h 267856"/>
              <a:gd name="T38" fmla="*/ 136413 w 306027"/>
              <a:gd name="T39" fmla="*/ 175166 h 267856"/>
              <a:gd name="T40" fmla="*/ 210033 w 306027"/>
              <a:gd name="T41" fmla="*/ 189481 h 267856"/>
              <a:gd name="T42" fmla="*/ 249730 w 306027"/>
              <a:gd name="T43" fmla="*/ 179461 h 267856"/>
              <a:gd name="T44" fmla="*/ 287622 w 306027"/>
              <a:gd name="T45" fmla="*/ 184829 h 267856"/>
              <a:gd name="T46" fmla="*/ 300253 w 306027"/>
              <a:gd name="T47" fmla="*/ 189481 h 267856"/>
              <a:gd name="T48" fmla="*/ 294840 w 306027"/>
              <a:gd name="T49" fmla="*/ 218112 h 267856"/>
              <a:gd name="T50" fmla="*/ 42945 w 306027"/>
              <a:gd name="T51" fmla="*/ 253899 h 267856"/>
              <a:gd name="T52" fmla="*/ 0 w 306027"/>
              <a:gd name="T53" fmla="*/ 249247 h 267856"/>
              <a:gd name="T54" fmla="*/ 4692 w 306027"/>
              <a:gd name="T55" fmla="*/ 161925 h 267856"/>
              <a:gd name="T56" fmla="*/ 178636 w 306027"/>
              <a:gd name="T57" fmla="*/ 143471 h 267856"/>
              <a:gd name="T58" fmla="*/ 202455 w 306027"/>
              <a:gd name="T59" fmla="*/ 143471 h 267856"/>
              <a:gd name="T60" fmla="*/ 232769 w 306027"/>
              <a:gd name="T61" fmla="*/ 97330 h 267856"/>
              <a:gd name="T62" fmla="*/ 195237 w 306027"/>
              <a:gd name="T63" fmla="*/ 122563 h 267856"/>
              <a:gd name="T64" fmla="*/ 232769 w 306027"/>
              <a:gd name="T65" fmla="*/ 109586 h 267856"/>
              <a:gd name="T66" fmla="*/ 73259 w 306027"/>
              <a:gd name="T67" fmla="*/ 97330 h 267856"/>
              <a:gd name="T68" fmla="*/ 153014 w 306027"/>
              <a:gd name="T69" fmla="*/ 134099 h 267856"/>
              <a:gd name="T70" fmla="*/ 185854 w 306027"/>
              <a:gd name="T71" fmla="*/ 122563 h 267856"/>
              <a:gd name="T72" fmla="*/ 153014 w 306027"/>
              <a:gd name="T73" fmla="*/ 115354 h 267856"/>
              <a:gd name="T74" fmla="*/ 232769 w 306027"/>
              <a:gd name="T75" fmla="*/ 63805 h 267856"/>
              <a:gd name="T76" fmla="*/ 195237 w 306027"/>
              <a:gd name="T77" fmla="*/ 102376 h 267856"/>
              <a:gd name="T78" fmla="*/ 232769 w 306027"/>
              <a:gd name="T79" fmla="*/ 63805 h 267856"/>
              <a:gd name="T80" fmla="*/ 73259 w 306027"/>
              <a:gd name="T81" fmla="*/ 81829 h 267856"/>
              <a:gd name="T82" fmla="*/ 185854 w 306027"/>
              <a:gd name="T83" fmla="*/ 103818 h 267856"/>
              <a:gd name="T84" fmla="*/ 154096 w 306027"/>
              <a:gd name="T85" fmla="*/ 83271 h 267856"/>
              <a:gd name="T86" fmla="*/ 151931 w 306027"/>
              <a:gd name="T87" fmla="*/ 83271 h 267856"/>
              <a:gd name="T88" fmla="*/ 153014 w 306027"/>
              <a:gd name="T89" fmla="*/ 9373 h 267856"/>
              <a:gd name="T90" fmla="*/ 153014 w 306027"/>
              <a:gd name="T91" fmla="*/ 74259 h 267856"/>
              <a:gd name="T92" fmla="*/ 150127 w 306027"/>
              <a:gd name="T93" fmla="*/ 41455 h 267856"/>
              <a:gd name="T94" fmla="*/ 155901 w 306027"/>
              <a:gd name="T95" fmla="*/ 34246 h 267856"/>
              <a:gd name="T96" fmla="*/ 282209 w 306027"/>
              <a:gd name="T97" fmla="*/ 41816 h 267856"/>
              <a:gd name="T98" fmla="*/ 151931 w 306027"/>
              <a:gd name="T99" fmla="*/ 0 h 267856"/>
              <a:gd name="T100" fmla="*/ 302419 w 306027"/>
              <a:gd name="T101" fmla="*/ 37130 h 267856"/>
              <a:gd name="T102" fmla="*/ 302419 w 306027"/>
              <a:gd name="T103" fmla="*/ 46142 h 267856"/>
              <a:gd name="T104" fmla="*/ 242151 w 306027"/>
              <a:gd name="T105" fmla="*/ 109586 h 267856"/>
              <a:gd name="T106" fmla="*/ 211477 w 306027"/>
              <a:gd name="T107" fmla="*/ 143471 h 267856"/>
              <a:gd name="T108" fmla="*/ 169253 w 306027"/>
              <a:gd name="T109" fmla="*/ 143471 h 267856"/>
              <a:gd name="T110" fmla="*/ 153014 w 306027"/>
              <a:gd name="T111" fmla="*/ 143471 h 267856"/>
              <a:gd name="T112" fmla="*/ 64237 w 306027"/>
              <a:gd name="T113" fmla="*/ 61282 h 267856"/>
              <a:gd name="T114" fmla="*/ 0 w 306027"/>
              <a:gd name="T115" fmla="*/ 41816 h 267856"/>
              <a:gd name="T116" fmla="*/ 151931 w 306027"/>
              <a:gd name="T117" fmla="*/ 0 h 267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06027" h="267856">
                <a:moveTo>
                  <a:pt x="24428" y="180975"/>
                </a:moveTo>
                <a:cubicBezTo>
                  <a:pt x="27295" y="180975"/>
                  <a:pt x="29805" y="183484"/>
                  <a:pt x="29805" y="186710"/>
                </a:cubicBezTo>
                <a:cubicBezTo>
                  <a:pt x="29805" y="189578"/>
                  <a:pt x="27295" y="191729"/>
                  <a:pt x="24428" y="191729"/>
                </a:cubicBezTo>
                <a:cubicBezTo>
                  <a:pt x="21201" y="191729"/>
                  <a:pt x="19050" y="189578"/>
                  <a:pt x="19050" y="186710"/>
                </a:cubicBezTo>
                <a:cubicBezTo>
                  <a:pt x="19050" y="183484"/>
                  <a:pt x="21201" y="180975"/>
                  <a:pt x="24428" y="180975"/>
                </a:cubicBezTo>
                <a:close/>
                <a:moveTo>
                  <a:pt x="276074" y="180535"/>
                </a:moveTo>
                <a:cubicBezTo>
                  <a:pt x="273548" y="179461"/>
                  <a:pt x="262000" y="184113"/>
                  <a:pt x="253700" y="187692"/>
                </a:cubicBezTo>
                <a:cubicBezTo>
                  <a:pt x="243234" y="192344"/>
                  <a:pt x="230242" y="197713"/>
                  <a:pt x="215807" y="201649"/>
                </a:cubicBezTo>
                <a:cubicBezTo>
                  <a:pt x="216168" y="203797"/>
                  <a:pt x="216529" y="206302"/>
                  <a:pt x="216168" y="208807"/>
                </a:cubicBezTo>
                <a:cubicBezTo>
                  <a:pt x="215807" y="210238"/>
                  <a:pt x="215807" y="211670"/>
                  <a:pt x="215085" y="213101"/>
                </a:cubicBezTo>
                <a:cubicBezTo>
                  <a:pt x="239986" y="207017"/>
                  <a:pt x="257669" y="199502"/>
                  <a:pt x="270300" y="194492"/>
                </a:cubicBezTo>
                <a:cubicBezTo>
                  <a:pt x="271383" y="193776"/>
                  <a:pt x="272465" y="193418"/>
                  <a:pt x="273187" y="193060"/>
                </a:cubicBezTo>
                <a:cubicBezTo>
                  <a:pt x="275713" y="190913"/>
                  <a:pt x="278600" y="187334"/>
                  <a:pt x="278600" y="184829"/>
                </a:cubicBezTo>
                <a:cubicBezTo>
                  <a:pt x="278600" y="183755"/>
                  <a:pt x="278240" y="182324"/>
                  <a:pt x="276074" y="180535"/>
                </a:cubicBezTo>
                <a:close/>
                <a:moveTo>
                  <a:pt x="48358" y="171230"/>
                </a:moveTo>
                <a:lnTo>
                  <a:pt x="48358" y="246026"/>
                </a:lnTo>
                <a:cubicBezTo>
                  <a:pt x="69289" y="252468"/>
                  <a:pt x="194154" y="285392"/>
                  <a:pt x="289427" y="210596"/>
                </a:cubicBezTo>
                <a:cubicBezTo>
                  <a:pt x="291231" y="209165"/>
                  <a:pt x="296284" y="204870"/>
                  <a:pt x="296644" y="200934"/>
                </a:cubicBezTo>
                <a:cubicBezTo>
                  <a:pt x="296644" y="200218"/>
                  <a:pt x="296284" y="198428"/>
                  <a:pt x="294479" y="196639"/>
                </a:cubicBezTo>
                <a:cubicBezTo>
                  <a:pt x="292314" y="194850"/>
                  <a:pt x="283292" y="198786"/>
                  <a:pt x="273909" y="202723"/>
                </a:cubicBezTo>
                <a:cubicBezTo>
                  <a:pt x="258391" y="209165"/>
                  <a:pt x="235295" y="219185"/>
                  <a:pt x="201011" y="225627"/>
                </a:cubicBezTo>
                <a:cubicBezTo>
                  <a:pt x="193072" y="228490"/>
                  <a:pt x="182245" y="230279"/>
                  <a:pt x="168532" y="230279"/>
                </a:cubicBezTo>
                <a:cubicBezTo>
                  <a:pt x="156983" y="230279"/>
                  <a:pt x="143270" y="229206"/>
                  <a:pt x="127391" y="227058"/>
                </a:cubicBezTo>
                <a:cubicBezTo>
                  <a:pt x="124865" y="226701"/>
                  <a:pt x="122700" y="224553"/>
                  <a:pt x="123422" y="222048"/>
                </a:cubicBezTo>
                <a:cubicBezTo>
                  <a:pt x="123422" y="219543"/>
                  <a:pt x="125948" y="217396"/>
                  <a:pt x="128474" y="217754"/>
                </a:cubicBezTo>
                <a:cubicBezTo>
                  <a:pt x="170336" y="223122"/>
                  <a:pt x="189463" y="220259"/>
                  <a:pt x="198124" y="217038"/>
                </a:cubicBezTo>
                <a:lnTo>
                  <a:pt x="198485" y="216680"/>
                </a:lnTo>
                <a:cubicBezTo>
                  <a:pt x="206785" y="213817"/>
                  <a:pt x="206785" y="209523"/>
                  <a:pt x="206785" y="208449"/>
                </a:cubicBezTo>
                <a:cubicBezTo>
                  <a:pt x="207146" y="202723"/>
                  <a:pt x="206063" y="198428"/>
                  <a:pt x="203537" y="195923"/>
                </a:cubicBezTo>
                <a:cubicBezTo>
                  <a:pt x="199928" y="192344"/>
                  <a:pt x="194876" y="192702"/>
                  <a:pt x="194876" y="192702"/>
                </a:cubicBezTo>
                <a:cubicBezTo>
                  <a:pt x="149405" y="193418"/>
                  <a:pt x="140744" y="188766"/>
                  <a:pt x="131361" y="183040"/>
                </a:cubicBezTo>
                <a:cubicBezTo>
                  <a:pt x="121978" y="177672"/>
                  <a:pt x="111512" y="171588"/>
                  <a:pt x="48358" y="171230"/>
                </a:cubicBezTo>
                <a:close/>
                <a:moveTo>
                  <a:pt x="9383" y="171230"/>
                </a:moveTo>
                <a:lnTo>
                  <a:pt x="9383" y="244952"/>
                </a:lnTo>
                <a:lnTo>
                  <a:pt x="38975" y="244952"/>
                </a:lnTo>
                <a:lnTo>
                  <a:pt x="38975" y="171230"/>
                </a:lnTo>
                <a:lnTo>
                  <a:pt x="9383" y="171230"/>
                </a:lnTo>
                <a:close/>
                <a:moveTo>
                  <a:pt x="4692" y="161925"/>
                </a:moveTo>
                <a:lnTo>
                  <a:pt x="43667" y="161925"/>
                </a:lnTo>
                <a:cubicBezTo>
                  <a:pt x="113678" y="161925"/>
                  <a:pt x="125587" y="169083"/>
                  <a:pt x="136413" y="175166"/>
                </a:cubicBezTo>
                <a:cubicBezTo>
                  <a:pt x="144353" y="180177"/>
                  <a:pt x="151570" y="184113"/>
                  <a:pt x="194154" y="183398"/>
                </a:cubicBezTo>
                <a:cubicBezTo>
                  <a:pt x="194515" y="183398"/>
                  <a:pt x="203537" y="183040"/>
                  <a:pt x="210033" y="189481"/>
                </a:cubicBezTo>
                <a:cubicBezTo>
                  <a:pt x="211116" y="190555"/>
                  <a:pt x="211837" y="191629"/>
                  <a:pt x="212920" y="193060"/>
                </a:cubicBezTo>
                <a:cubicBezTo>
                  <a:pt x="226994" y="188766"/>
                  <a:pt x="239625" y="183755"/>
                  <a:pt x="249730" y="179461"/>
                </a:cubicBezTo>
                <a:cubicBezTo>
                  <a:pt x="265609" y="172661"/>
                  <a:pt x="275352" y="168725"/>
                  <a:pt x="281487" y="173377"/>
                </a:cubicBezTo>
                <a:cubicBezTo>
                  <a:pt x="286901" y="177314"/>
                  <a:pt x="287622" y="181608"/>
                  <a:pt x="287622" y="184829"/>
                </a:cubicBezTo>
                <a:cubicBezTo>
                  <a:pt x="287622" y="185903"/>
                  <a:pt x="287622" y="186976"/>
                  <a:pt x="287262" y="187692"/>
                </a:cubicBezTo>
                <a:cubicBezTo>
                  <a:pt x="292675" y="186618"/>
                  <a:pt x="297005" y="186976"/>
                  <a:pt x="300253" y="189481"/>
                </a:cubicBezTo>
                <a:cubicBezTo>
                  <a:pt x="305306" y="193776"/>
                  <a:pt x="306027" y="198428"/>
                  <a:pt x="306027" y="201291"/>
                </a:cubicBezTo>
                <a:cubicBezTo>
                  <a:pt x="305666" y="210596"/>
                  <a:pt x="295923" y="217396"/>
                  <a:pt x="294840" y="218112"/>
                </a:cubicBezTo>
                <a:cubicBezTo>
                  <a:pt x="245038" y="257478"/>
                  <a:pt x="186937" y="267856"/>
                  <a:pt x="139300" y="267856"/>
                </a:cubicBezTo>
                <a:cubicBezTo>
                  <a:pt x="88416" y="267856"/>
                  <a:pt x="48719" y="255689"/>
                  <a:pt x="42945" y="253899"/>
                </a:cubicBezTo>
                <a:lnTo>
                  <a:pt x="4692" y="253899"/>
                </a:lnTo>
                <a:cubicBezTo>
                  <a:pt x="2166" y="253899"/>
                  <a:pt x="0" y="252110"/>
                  <a:pt x="0" y="249247"/>
                </a:cubicBezTo>
                <a:lnTo>
                  <a:pt x="0" y="166577"/>
                </a:lnTo>
                <a:cubicBezTo>
                  <a:pt x="0" y="164072"/>
                  <a:pt x="2166" y="161925"/>
                  <a:pt x="4692" y="161925"/>
                </a:cubicBezTo>
                <a:close/>
                <a:moveTo>
                  <a:pt x="190545" y="131575"/>
                </a:moveTo>
                <a:cubicBezTo>
                  <a:pt x="184050" y="131575"/>
                  <a:pt x="178636" y="136983"/>
                  <a:pt x="178636" y="143471"/>
                </a:cubicBezTo>
                <a:cubicBezTo>
                  <a:pt x="178636" y="150320"/>
                  <a:pt x="184050" y="155367"/>
                  <a:pt x="190545" y="155367"/>
                </a:cubicBezTo>
                <a:cubicBezTo>
                  <a:pt x="197041" y="155367"/>
                  <a:pt x="202455" y="150320"/>
                  <a:pt x="202455" y="143471"/>
                </a:cubicBezTo>
                <a:cubicBezTo>
                  <a:pt x="202455" y="136983"/>
                  <a:pt x="197041" y="131575"/>
                  <a:pt x="190545" y="131575"/>
                </a:cubicBezTo>
                <a:close/>
                <a:moveTo>
                  <a:pt x="232769" y="97330"/>
                </a:moveTo>
                <a:cubicBezTo>
                  <a:pt x="224107" y="103818"/>
                  <a:pt x="210755" y="108505"/>
                  <a:pt x="195237" y="111749"/>
                </a:cubicBezTo>
                <a:lnTo>
                  <a:pt x="195237" y="122563"/>
                </a:lnTo>
                <a:cubicBezTo>
                  <a:pt x="198846" y="123645"/>
                  <a:pt x="202094" y="125447"/>
                  <a:pt x="204620" y="127971"/>
                </a:cubicBezTo>
                <a:cubicBezTo>
                  <a:pt x="221942" y="122924"/>
                  <a:pt x="232769" y="116075"/>
                  <a:pt x="232769" y="109586"/>
                </a:cubicBezTo>
                <a:lnTo>
                  <a:pt x="232769" y="97330"/>
                </a:lnTo>
                <a:close/>
                <a:moveTo>
                  <a:pt x="73259" y="97330"/>
                </a:moveTo>
                <a:lnTo>
                  <a:pt x="73259" y="109586"/>
                </a:lnTo>
                <a:cubicBezTo>
                  <a:pt x="73259" y="121121"/>
                  <a:pt x="107543" y="134099"/>
                  <a:pt x="153014" y="134099"/>
                </a:cubicBezTo>
                <a:cubicBezTo>
                  <a:pt x="159871" y="134099"/>
                  <a:pt x="166006" y="133738"/>
                  <a:pt x="172140" y="133378"/>
                </a:cubicBezTo>
                <a:cubicBezTo>
                  <a:pt x="175028" y="127971"/>
                  <a:pt x="180080" y="124005"/>
                  <a:pt x="185854" y="122563"/>
                </a:cubicBezTo>
                <a:lnTo>
                  <a:pt x="185854" y="113191"/>
                </a:lnTo>
                <a:cubicBezTo>
                  <a:pt x="175028" y="114993"/>
                  <a:pt x="163840" y="115354"/>
                  <a:pt x="153014" y="115354"/>
                </a:cubicBezTo>
                <a:cubicBezTo>
                  <a:pt x="121617" y="115354"/>
                  <a:pt x="89138" y="109586"/>
                  <a:pt x="73259" y="97330"/>
                </a:cubicBezTo>
                <a:close/>
                <a:moveTo>
                  <a:pt x="232769" y="63805"/>
                </a:moveTo>
                <a:lnTo>
                  <a:pt x="195237" y="73178"/>
                </a:lnTo>
                <a:lnTo>
                  <a:pt x="195237" y="102376"/>
                </a:lnTo>
                <a:cubicBezTo>
                  <a:pt x="217972" y="97690"/>
                  <a:pt x="232769" y="89399"/>
                  <a:pt x="232769" y="81829"/>
                </a:cubicBezTo>
                <a:lnTo>
                  <a:pt x="232769" y="63805"/>
                </a:lnTo>
                <a:close/>
                <a:moveTo>
                  <a:pt x="73259" y="63805"/>
                </a:moveTo>
                <a:lnTo>
                  <a:pt x="73259" y="81829"/>
                </a:lnTo>
                <a:cubicBezTo>
                  <a:pt x="73259" y="93364"/>
                  <a:pt x="107543" y="106342"/>
                  <a:pt x="153014" y="106342"/>
                </a:cubicBezTo>
                <a:cubicBezTo>
                  <a:pt x="164923" y="106342"/>
                  <a:pt x="176110" y="105260"/>
                  <a:pt x="185854" y="103818"/>
                </a:cubicBezTo>
                <a:lnTo>
                  <a:pt x="185854" y="75340"/>
                </a:lnTo>
                <a:lnTo>
                  <a:pt x="154096" y="83271"/>
                </a:lnTo>
                <a:cubicBezTo>
                  <a:pt x="153736" y="83271"/>
                  <a:pt x="153375" y="83271"/>
                  <a:pt x="153014" y="83271"/>
                </a:cubicBezTo>
                <a:cubicBezTo>
                  <a:pt x="152653" y="83271"/>
                  <a:pt x="152292" y="83271"/>
                  <a:pt x="151931" y="83271"/>
                </a:cubicBezTo>
                <a:lnTo>
                  <a:pt x="73259" y="63805"/>
                </a:lnTo>
                <a:close/>
                <a:moveTo>
                  <a:pt x="153014" y="9373"/>
                </a:moveTo>
                <a:lnTo>
                  <a:pt x="23818" y="41816"/>
                </a:lnTo>
                <a:lnTo>
                  <a:pt x="153014" y="74259"/>
                </a:lnTo>
                <a:lnTo>
                  <a:pt x="180441" y="67049"/>
                </a:lnTo>
                <a:lnTo>
                  <a:pt x="150127" y="41455"/>
                </a:lnTo>
                <a:cubicBezTo>
                  <a:pt x="147961" y="39653"/>
                  <a:pt x="147961" y="36769"/>
                  <a:pt x="149405" y="34606"/>
                </a:cubicBezTo>
                <a:cubicBezTo>
                  <a:pt x="151209" y="32804"/>
                  <a:pt x="154096" y="32443"/>
                  <a:pt x="155901" y="34246"/>
                </a:cubicBezTo>
                <a:lnTo>
                  <a:pt x="191628" y="64166"/>
                </a:lnTo>
                <a:lnTo>
                  <a:pt x="282209" y="41816"/>
                </a:lnTo>
                <a:lnTo>
                  <a:pt x="153014" y="9373"/>
                </a:lnTo>
                <a:close/>
                <a:moveTo>
                  <a:pt x="151931" y="0"/>
                </a:moveTo>
                <a:cubicBezTo>
                  <a:pt x="152653" y="0"/>
                  <a:pt x="153375" y="0"/>
                  <a:pt x="154096" y="0"/>
                </a:cubicBezTo>
                <a:lnTo>
                  <a:pt x="302419" y="37130"/>
                </a:lnTo>
                <a:cubicBezTo>
                  <a:pt x="304584" y="37851"/>
                  <a:pt x="306027" y="39653"/>
                  <a:pt x="306027" y="41816"/>
                </a:cubicBezTo>
                <a:cubicBezTo>
                  <a:pt x="306027" y="43979"/>
                  <a:pt x="304584" y="45781"/>
                  <a:pt x="302419" y="46142"/>
                </a:cubicBezTo>
                <a:lnTo>
                  <a:pt x="242151" y="61282"/>
                </a:lnTo>
                <a:lnTo>
                  <a:pt x="242151" y="109586"/>
                </a:lnTo>
                <a:cubicBezTo>
                  <a:pt x="242151" y="121482"/>
                  <a:pt x="228799" y="130133"/>
                  <a:pt x="210394" y="135901"/>
                </a:cubicBezTo>
                <a:cubicBezTo>
                  <a:pt x="211116" y="138064"/>
                  <a:pt x="211477" y="140587"/>
                  <a:pt x="211477" y="143471"/>
                </a:cubicBezTo>
                <a:cubicBezTo>
                  <a:pt x="211477" y="155007"/>
                  <a:pt x="202094" y="164740"/>
                  <a:pt x="190545" y="164740"/>
                </a:cubicBezTo>
                <a:cubicBezTo>
                  <a:pt x="178636" y="164740"/>
                  <a:pt x="169253" y="155007"/>
                  <a:pt x="169253" y="143471"/>
                </a:cubicBezTo>
                <a:lnTo>
                  <a:pt x="169253" y="143111"/>
                </a:lnTo>
                <a:cubicBezTo>
                  <a:pt x="163840" y="143111"/>
                  <a:pt x="158427" y="143471"/>
                  <a:pt x="153014" y="143471"/>
                </a:cubicBezTo>
                <a:cubicBezTo>
                  <a:pt x="110069" y="143471"/>
                  <a:pt x="64237" y="131575"/>
                  <a:pt x="64237" y="109586"/>
                </a:cubicBezTo>
                <a:lnTo>
                  <a:pt x="64237" y="61282"/>
                </a:lnTo>
                <a:lnTo>
                  <a:pt x="3609" y="46142"/>
                </a:lnTo>
                <a:cubicBezTo>
                  <a:pt x="1444" y="45781"/>
                  <a:pt x="0" y="43979"/>
                  <a:pt x="0" y="41816"/>
                </a:cubicBezTo>
                <a:cubicBezTo>
                  <a:pt x="0" y="39653"/>
                  <a:pt x="1444" y="37851"/>
                  <a:pt x="3609" y="37130"/>
                </a:cubicBezTo>
                <a:lnTo>
                  <a:pt x="151931" y="0"/>
                </a:lnTo>
                <a:close/>
              </a:path>
            </a:pathLst>
          </a:custGeom>
          <a:solidFill>
            <a:schemeClr val="bg1">
              <a:lumMod val="50000"/>
            </a:schemeClr>
          </a:solidFill>
          <a:ln>
            <a:noFill/>
          </a:ln>
          <a:effectLst/>
        </p:spPr>
        <p:txBody>
          <a:bodyPr anchor="ctr"/>
          <a:lstStyle/>
          <a:p>
            <a:endParaRPr lang="en-US" sz="900" dirty="0">
              <a:latin typeface="Lato Light" panose="020F0502020204030203" pitchFamily="34" charset="0"/>
            </a:endParaRPr>
          </a:p>
        </p:txBody>
      </p:sp>
      <p:sp>
        <p:nvSpPr>
          <p:cNvPr id="125" name="Freeform 759">
            <a:extLst>
              <a:ext uri="{FF2B5EF4-FFF2-40B4-BE49-F238E27FC236}">
                <a16:creationId xmlns:a16="http://schemas.microsoft.com/office/drawing/2014/main" id="{C63F9F44-CBB5-2D4B-B883-DDC7E7649804}"/>
              </a:ext>
            </a:extLst>
          </p:cNvPr>
          <p:cNvSpPr>
            <a:spLocks noChangeArrowheads="1"/>
          </p:cNvSpPr>
          <p:nvPr/>
        </p:nvSpPr>
        <p:spPr bwMode="auto">
          <a:xfrm>
            <a:off x="7824542" y="4969061"/>
            <a:ext cx="381056" cy="277853"/>
          </a:xfrm>
          <a:custGeom>
            <a:avLst/>
            <a:gdLst>
              <a:gd name="T0" fmla="*/ 29833 w 304441"/>
              <a:gd name="T1" fmla="*/ 184188 h 221888"/>
              <a:gd name="T2" fmla="*/ 129037 w 304441"/>
              <a:gd name="T3" fmla="*/ 198325 h 221888"/>
              <a:gd name="T4" fmla="*/ 143055 w 304441"/>
              <a:gd name="T5" fmla="*/ 212463 h 221888"/>
              <a:gd name="T6" fmla="*/ 170731 w 304441"/>
              <a:gd name="T7" fmla="*/ 203038 h 221888"/>
              <a:gd name="T8" fmla="*/ 281077 w 304441"/>
              <a:gd name="T9" fmla="*/ 198325 h 221888"/>
              <a:gd name="T10" fmla="*/ 155635 w 304441"/>
              <a:gd name="T11" fmla="*/ 192888 h 221888"/>
              <a:gd name="T12" fmla="*/ 80962 w 304441"/>
              <a:gd name="T13" fmla="*/ 171681 h 221888"/>
              <a:gd name="T14" fmla="*/ 43851 w 304441"/>
              <a:gd name="T15" fmla="*/ 169688 h 221888"/>
              <a:gd name="T16" fmla="*/ 51758 w 304441"/>
              <a:gd name="T17" fmla="*/ 148663 h 221888"/>
              <a:gd name="T18" fmla="*/ 153119 w 304441"/>
              <a:gd name="T19" fmla="*/ 182013 h 221888"/>
              <a:gd name="T20" fmla="*/ 282156 w 304441"/>
              <a:gd name="T21" fmla="*/ 178388 h 221888"/>
              <a:gd name="T22" fmla="*/ 299768 w 304441"/>
              <a:gd name="T23" fmla="*/ 198325 h 221888"/>
              <a:gd name="T24" fmla="*/ 299768 w 304441"/>
              <a:gd name="T25" fmla="*/ 207750 h 221888"/>
              <a:gd name="T26" fmla="*/ 161386 w 304441"/>
              <a:gd name="T27" fmla="*/ 221888 h 221888"/>
              <a:gd name="T28" fmla="*/ 125083 w 304441"/>
              <a:gd name="T29" fmla="*/ 207750 h 221888"/>
              <a:gd name="T30" fmla="*/ 0 w 304441"/>
              <a:gd name="T31" fmla="*/ 203038 h 221888"/>
              <a:gd name="T32" fmla="*/ 13299 w 304441"/>
              <a:gd name="T33" fmla="*/ 198325 h 221888"/>
              <a:gd name="T34" fmla="*/ 24801 w 304441"/>
              <a:gd name="T35" fmla="*/ 176213 h 221888"/>
              <a:gd name="T36" fmla="*/ 44210 w 304441"/>
              <a:gd name="T37" fmla="*/ 143225 h 221888"/>
              <a:gd name="T38" fmla="*/ 180542 w 304441"/>
              <a:gd name="T39" fmla="*/ 8980 h 221888"/>
              <a:gd name="T40" fmla="*/ 179463 w 304441"/>
              <a:gd name="T41" fmla="*/ 76513 h 221888"/>
              <a:gd name="T42" fmla="*/ 216143 w 304441"/>
              <a:gd name="T43" fmla="*/ 99144 h 221888"/>
              <a:gd name="T44" fmla="*/ 258577 w 304441"/>
              <a:gd name="T45" fmla="*/ 81183 h 221888"/>
              <a:gd name="T46" fmla="*/ 240597 w 304441"/>
              <a:gd name="T47" fmla="*/ 60708 h 221888"/>
              <a:gd name="T48" fmla="*/ 242755 w 304441"/>
              <a:gd name="T49" fmla="*/ 49213 h 221888"/>
              <a:gd name="T50" fmla="*/ 217941 w 304441"/>
              <a:gd name="T51" fmla="*/ 38436 h 221888"/>
              <a:gd name="T52" fmla="*/ 210389 w 304441"/>
              <a:gd name="T53" fmla="*/ 35562 h 221888"/>
              <a:gd name="T54" fmla="*/ 180542 w 304441"/>
              <a:gd name="T55" fmla="*/ 0 h 221888"/>
              <a:gd name="T56" fmla="*/ 228010 w 304441"/>
              <a:gd name="T57" fmla="*/ 25145 h 221888"/>
              <a:gd name="T58" fmla="*/ 251026 w 304441"/>
              <a:gd name="T59" fmla="*/ 55679 h 221888"/>
              <a:gd name="T60" fmla="*/ 240237 w 304441"/>
              <a:gd name="T61" fmla="*/ 108483 h 221888"/>
              <a:gd name="T62" fmla="*/ 221897 w 304441"/>
              <a:gd name="T63" fmla="*/ 119260 h 221888"/>
              <a:gd name="T64" fmla="*/ 208591 w 304441"/>
              <a:gd name="T65" fmla="*/ 147279 h 221888"/>
              <a:gd name="T66" fmla="*/ 204995 w 304441"/>
              <a:gd name="T67" fmla="*/ 139376 h 221888"/>
              <a:gd name="T68" fmla="*/ 174788 w 304441"/>
              <a:gd name="T69" fmla="*/ 89086 h 221888"/>
              <a:gd name="T70" fmla="*/ 169394 w 304441"/>
              <a:gd name="T71" fmla="*/ 83697 h 221888"/>
              <a:gd name="T72" fmla="*/ 132353 w 304441"/>
              <a:gd name="T73" fmla="*/ 38795 h 221888"/>
              <a:gd name="T74" fmla="*/ 91717 w 304441"/>
              <a:gd name="T75" fmla="*/ 75435 h 221888"/>
              <a:gd name="T76" fmla="*/ 74456 w 304441"/>
              <a:gd name="T77" fmla="*/ 69688 h 221888"/>
              <a:gd name="T78" fmla="*/ 57914 w 304441"/>
              <a:gd name="T79" fmla="*/ 97707 h 221888"/>
              <a:gd name="T80" fmla="*/ 54677 w 304441"/>
              <a:gd name="T81" fmla="*/ 104532 h 221888"/>
              <a:gd name="T82" fmla="*/ 31662 w 304441"/>
              <a:gd name="T83" fmla="*/ 131833 h 221888"/>
              <a:gd name="T84" fmla="*/ 47485 w 304441"/>
              <a:gd name="T85" fmla="*/ 96988 h 221888"/>
              <a:gd name="T86" fmla="*/ 74456 w 304441"/>
              <a:gd name="T87" fmla="*/ 60348 h 221888"/>
              <a:gd name="T88" fmla="*/ 132353 w 304441"/>
              <a:gd name="T89" fmla="*/ 29456 h 221888"/>
              <a:gd name="T90" fmla="*/ 180542 w 304441"/>
              <a:gd name="T91" fmla="*/ 0 h 221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4441" h="221888">
                <a:moveTo>
                  <a:pt x="80962" y="171681"/>
                </a:moveTo>
                <a:cubicBezTo>
                  <a:pt x="56970" y="173947"/>
                  <a:pt x="35764" y="181831"/>
                  <a:pt x="29833" y="184188"/>
                </a:cubicBezTo>
                <a:lnTo>
                  <a:pt x="23363" y="198325"/>
                </a:lnTo>
                <a:lnTo>
                  <a:pt x="129037" y="198325"/>
                </a:lnTo>
                <a:cubicBezTo>
                  <a:pt x="131553" y="198325"/>
                  <a:pt x="133709" y="200500"/>
                  <a:pt x="133709" y="203038"/>
                </a:cubicBezTo>
                <a:cubicBezTo>
                  <a:pt x="133709" y="208113"/>
                  <a:pt x="138023" y="212463"/>
                  <a:pt x="143055" y="212463"/>
                </a:cubicBezTo>
                <a:lnTo>
                  <a:pt x="161386" y="212463"/>
                </a:lnTo>
                <a:cubicBezTo>
                  <a:pt x="166418" y="212463"/>
                  <a:pt x="170731" y="208113"/>
                  <a:pt x="170731" y="203038"/>
                </a:cubicBezTo>
                <a:cubicBezTo>
                  <a:pt x="170731" y="200500"/>
                  <a:pt x="172888" y="198325"/>
                  <a:pt x="175404" y="198325"/>
                </a:cubicBezTo>
                <a:lnTo>
                  <a:pt x="281077" y="198325"/>
                </a:lnTo>
                <a:lnTo>
                  <a:pt x="274608" y="184188"/>
                </a:lnTo>
                <a:cubicBezTo>
                  <a:pt x="262746" y="179475"/>
                  <a:pt x="189781" y="152650"/>
                  <a:pt x="155635" y="192888"/>
                </a:cubicBezTo>
                <a:cubicBezTo>
                  <a:pt x="153838" y="194700"/>
                  <a:pt x="150243" y="194700"/>
                  <a:pt x="148806" y="192888"/>
                </a:cubicBezTo>
                <a:cubicBezTo>
                  <a:pt x="131733" y="172769"/>
                  <a:pt x="104955" y="169416"/>
                  <a:pt x="80962" y="171681"/>
                </a:cubicBezTo>
                <a:close/>
                <a:moveTo>
                  <a:pt x="51758" y="148663"/>
                </a:moveTo>
                <a:lnTo>
                  <a:pt x="43851" y="169688"/>
                </a:lnTo>
                <a:cubicBezTo>
                  <a:pt x="65058" y="163163"/>
                  <a:pt x="99923" y="156275"/>
                  <a:pt x="129037" y="167875"/>
                </a:cubicBezTo>
                <a:cubicBezTo>
                  <a:pt x="114300" y="155550"/>
                  <a:pt x="89858" y="143950"/>
                  <a:pt x="51758" y="148663"/>
                </a:cubicBezTo>
                <a:close/>
                <a:moveTo>
                  <a:pt x="47805" y="139963"/>
                </a:moveTo>
                <a:cubicBezTo>
                  <a:pt x="113941" y="130175"/>
                  <a:pt x="144133" y="167150"/>
                  <a:pt x="153119" y="182013"/>
                </a:cubicBezTo>
                <a:cubicBezTo>
                  <a:pt x="196251" y="140688"/>
                  <a:pt x="276405" y="174400"/>
                  <a:pt x="279640" y="176213"/>
                </a:cubicBezTo>
                <a:cubicBezTo>
                  <a:pt x="280718" y="176575"/>
                  <a:pt x="281437" y="177663"/>
                  <a:pt x="282156" y="178388"/>
                </a:cubicBezTo>
                <a:lnTo>
                  <a:pt x="291141" y="198325"/>
                </a:lnTo>
                <a:lnTo>
                  <a:pt x="299768" y="198325"/>
                </a:lnTo>
                <a:cubicBezTo>
                  <a:pt x="302643" y="198325"/>
                  <a:pt x="304441" y="200500"/>
                  <a:pt x="304441" y="203038"/>
                </a:cubicBezTo>
                <a:cubicBezTo>
                  <a:pt x="304441" y="205575"/>
                  <a:pt x="302643" y="207750"/>
                  <a:pt x="299768" y="207750"/>
                </a:cubicBezTo>
                <a:lnTo>
                  <a:pt x="179358" y="207750"/>
                </a:lnTo>
                <a:cubicBezTo>
                  <a:pt x="177201" y="215725"/>
                  <a:pt x="170012" y="221888"/>
                  <a:pt x="161386" y="221888"/>
                </a:cubicBezTo>
                <a:lnTo>
                  <a:pt x="143055" y="221888"/>
                </a:lnTo>
                <a:cubicBezTo>
                  <a:pt x="134428" y="221888"/>
                  <a:pt x="127240" y="215725"/>
                  <a:pt x="125083" y="207750"/>
                </a:cubicBezTo>
                <a:lnTo>
                  <a:pt x="4673" y="207750"/>
                </a:lnTo>
                <a:cubicBezTo>
                  <a:pt x="1797" y="207750"/>
                  <a:pt x="0" y="205575"/>
                  <a:pt x="0" y="203038"/>
                </a:cubicBezTo>
                <a:cubicBezTo>
                  <a:pt x="0" y="200500"/>
                  <a:pt x="1797" y="198325"/>
                  <a:pt x="4673" y="198325"/>
                </a:cubicBezTo>
                <a:lnTo>
                  <a:pt x="13299" y="198325"/>
                </a:lnTo>
                <a:lnTo>
                  <a:pt x="22285" y="178388"/>
                </a:lnTo>
                <a:cubicBezTo>
                  <a:pt x="23004" y="177663"/>
                  <a:pt x="23723" y="176575"/>
                  <a:pt x="24801" y="176213"/>
                </a:cubicBezTo>
                <a:cubicBezTo>
                  <a:pt x="25160" y="175850"/>
                  <a:pt x="28395" y="174763"/>
                  <a:pt x="32708" y="172950"/>
                </a:cubicBezTo>
                <a:lnTo>
                  <a:pt x="44210" y="143225"/>
                </a:lnTo>
                <a:cubicBezTo>
                  <a:pt x="44570" y="141413"/>
                  <a:pt x="46008" y="140325"/>
                  <a:pt x="47805" y="139963"/>
                </a:cubicBezTo>
                <a:close/>
                <a:moveTo>
                  <a:pt x="180542" y="8980"/>
                </a:moveTo>
                <a:cubicBezTo>
                  <a:pt x="165797" y="8980"/>
                  <a:pt x="153571" y="19757"/>
                  <a:pt x="150694" y="33407"/>
                </a:cubicBezTo>
                <a:cubicBezTo>
                  <a:pt x="167595" y="40591"/>
                  <a:pt x="179463" y="57115"/>
                  <a:pt x="179463" y="76513"/>
                </a:cubicBezTo>
                <a:cubicBezTo>
                  <a:pt x="179463" y="77591"/>
                  <a:pt x="179463" y="78309"/>
                  <a:pt x="179463" y="79028"/>
                </a:cubicBezTo>
                <a:cubicBezTo>
                  <a:pt x="195286" y="78309"/>
                  <a:pt x="208951" y="86571"/>
                  <a:pt x="216143" y="99144"/>
                </a:cubicBezTo>
                <a:lnTo>
                  <a:pt x="240237" y="99144"/>
                </a:lnTo>
                <a:cubicBezTo>
                  <a:pt x="250666" y="99144"/>
                  <a:pt x="258577" y="91241"/>
                  <a:pt x="258577" y="81183"/>
                </a:cubicBezTo>
                <a:cubicBezTo>
                  <a:pt x="258577" y="72202"/>
                  <a:pt x="252464" y="64659"/>
                  <a:pt x="243833" y="63222"/>
                </a:cubicBezTo>
                <a:cubicBezTo>
                  <a:pt x="242395" y="62863"/>
                  <a:pt x="241316" y="62144"/>
                  <a:pt x="240597" y="60708"/>
                </a:cubicBezTo>
                <a:cubicBezTo>
                  <a:pt x="239878" y="59271"/>
                  <a:pt x="239878" y="57834"/>
                  <a:pt x="240597" y="56397"/>
                </a:cubicBezTo>
                <a:cubicBezTo>
                  <a:pt x="242035" y="54242"/>
                  <a:pt x="242755" y="51727"/>
                  <a:pt x="242755" y="49213"/>
                </a:cubicBezTo>
                <a:cubicBezTo>
                  <a:pt x="242755" y="41310"/>
                  <a:pt x="236281" y="34485"/>
                  <a:pt x="228010" y="34485"/>
                </a:cubicBezTo>
                <a:cubicBezTo>
                  <a:pt x="224414" y="34485"/>
                  <a:pt x="220818" y="35922"/>
                  <a:pt x="217941" y="38436"/>
                </a:cubicBezTo>
                <a:cubicBezTo>
                  <a:pt x="216862" y="39514"/>
                  <a:pt x="215064" y="39873"/>
                  <a:pt x="213266" y="39155"/>
                </a:cubicBezTo>
                <a:cubicBezTo>
                  <a:pt x="211828" y="38795"/>
                  <a:pt x="210749" y="37358"/>
                  <a:pt x="210389" y="35562"/>
                </a:cubicBezTo>
                <a:cubicBezTo>
                  <a:pt x="208591" y="20475"/>
                  <a:pt x="195645" y="8980"/>
                  <a:pt x="180542" y="8980"/>
                </a:cubicBezTo>
                <a:close/>
                <a:moveTo>
                  <a:pt x="180542" y="0"/>
                </a:moveTo>
                <a:cubicBezTo>
                  <a:pt x="197803" y="0"/>
                  <a:pt x="212907" y="11495"/>
                  <a:pt x="217941" y="27660"/>
                </a:cubicBezTo>
                <a:cubicBezTo>
                  <a:pt x="221178" y="25864"/>
                  <a:pt x="224414" y="25145"/>
                  <a:pt x="228010" y="25145"/>
                </a:cubicBezTo>
                <a:cubicBezTo>
                  <a:pt x="241316" y="25145"/>
                  <a:pt x="252104" y="35922"/>
                  <a:pt x="252104" y="49213"/>
                </a:cubicBezTo>
                <a:cubicBezTo>
                  <a:pt x="252104" y="51368"/>
                  <a:pt x="251385" y="53523"/>
                  <a:pt x="251026" y="55679"/>
                </a:cubicBezTo>
                <a:cubicBezTo>
                  <a:pt x="261095" y="59989"/>
                  <a:pt x="267927" y="70047"/>
                  <a:pt x="267927" y="81183"/>
                </a:cubicBezTo>
                <a:cubicBezTo>
                  <a:pt x="267927" y="96270"/>
                  <a:pt x="255701" y="108483"/>
                  <a:pt x="240237" y="108483"/>
                </a:cubicBezTo>
                <a:lnTo>
                  <a:pt x="220459" y="108483"/>
                </a:lnTo>
                <a:cubicBezTo>
                  <a:pt x="221178" y="112075"/>
                  <a:pt x="221897" y="115668"/>
                  <a:pt x="221897" y="119260"/>
                </a:cubicBezTo>
                <a:cubicBezTo>
                  <a:pt x="221897" y="128959"/>
                  <a:pt x="218301" y="138298"/>
                  <a:pt x="212187" y="145483"/>
                </a:cubicBezTo>
                <a:cubicBezTo>
                  <a:pt x="211109" y="146560"/>
                  <a:pt x="210030" y="147279"/>
                  <a:pt x="208591" y="147279"/>
                </a:cubicBezTo>
                <a:cubicBezTo>
                  <a:pt x="207512" y="147279"/>
                  <a:pt x="206434" y="146560"/>
                  <a:pt x="205714" y="146201"/>
                </a:cubicBezTo>
                <a:cubicBezTo>
                  <a:pt x="203557" y="144405"/>
                  <a:pt x="203557" y="141531"/>
                  <a:pt x="204995" y="139376"/>
                </a:cubicBezTo>
                <a:cubicBezTo>
                  <a:pt x="210030" y="133629"/>
                  <a:pt x="212547" y="126803"/>
                  <a:pt x="212547" y="119260"/>
                </a:cubicBezTo>
                <a:cubicBezTo>
                  <a:pt x="212547" y="100221"/>
                  <a:pt x="194926" y="84775"/>
                  <a:pt x="174788" y="89086"/>
                </a:cubicBezTo>
                <a:cubicBezTo>
                  <a:pt x="173349" y="89445"/>
                  <a:pt x="171911" y="88726"/>
                  <a:pt x="170832" y="87649"/>
                </a:cubicBezTo>
                <a:cubicBezTo>
                  <a:pt x="169753" y="86571"/>
                  <a:pt x="169034" y="85134"/>
                  <a:pt x="169394" y="83697"/>
                </a:cubicBezTo>
                <a:cubicBezTo>
                  <a:pt x="169753" y="81183"/>
                  <a:pt x="170113" y="79028"/>
                  <a:pt x="170113" y="76513"/>
                </a:cubicBezTo>
                <a:cubicBezTo>
                  <a:pt x="170113" y="55679"/>
                  <a:pt x="153211" y="38795"/>
                  <a:pt x="132353" y="38795"/>
                </a:cubicBezTo>
                <a:cubicBezTo>
                  <a:pt x="113294" y="38795"/>
                  <a:pt x="97111" y="53164"/>
                  <a:pt x="94954" y="71843"/>
                </a:cubicBezTo>
                <a:cubicBezTo>
                  <a:pt x="94594" y="73639"/>
                  <a:pt x="93515" y="75076"/>
                  <a:pt x="91717" y="75435"/>
                </a:cubicBezTo>
                <a:cubicBezTo>
                  <a:pt x="90279" y="75795"/>
                  <a:pt x="88121" y="75795"/>
                  <a:pt x="87042" y="74717"/>
                </a:cubicBezTo>
                <a:cubicBezTo>
                  <a:pt x="83806" y="71484"/>
                  <a:pt x="79131" y="69688"/>
                  <a:pt x="74456" y="69688"/>
                </a:cubicBezTo>
                <a:cubicBezTo>
                  <a:pt x="64027" y="69688"/>
                  <a:pt x="55396" y="78309"/>
                  <a:pt x="55396" y="88726"/>
                </a:cubicBezTo>
                <a:cubicBezTo>
                  <a:pt x="55396" y="91959"/>
                  <a:pt x="56475" y="94833"/>
                  <a:pt x="57914" y="97707"/>
                </a:cubicBezTo>
                <a:cubicBezTo>
                  <a:pt x="58633" y="99144"/>
                  <a:pt x="58633" y="100581"/>
                  <a:pt x="57914" y="102017"/>
                </a:cubicBezTo>
                <a:cubicBezTo>
                  <a:pt x="57554" y="103454"/>
                  <a:pt x="56116" y="104532"/>
                  <a:pt x="54677" y="104532"/>
                </a:cubicBezTo>
                <a:cubicBezTo>
                  <a:pt x="43889" y="106687"/>
                  <a:pt x="35977" y="116386"/>
                  <a:pt x="35977" y="127163"/>
                </a:cubicBezTo>
                <a:cubicBezTo>
                  <a:pt x="35977" y="130036"/>
                  <a:pt x="34179" y="131833"/>
                  <a:pt x="31662" y="131833"/>
                </a:cubicBezTo>
                <a:cubicBezTo>
                  <a:pt x="28785" y="131833"/>
                  <a:pt x="26987" y="130036"/>
                  <a:pt x="26987" y="127163"/>
                </a:cubicBezTo>
                <a:cubicBezTo>
                  <a:pt x="26987" y="113872"/>
                  <a:pt x="35258" y="102017"/>
                  <a:pt x="47485" y="96988"/>
                </a:cubicBezTo>
                <a:cubicBezTo>
                  <a:pt x="46766" y="94474"/>
                  <a:pt x="46406" y="91241"/>
                  <a:pt x="46406" y="88726"/>
                </a:cubicBezTo>
                <a:cubicBezTo>
                  <a:pt x="46406" y="72921"/>
                  <a:pt x="58993" y="60348"/>
                  <a:pt x="74456" y="60348"/>
                </a:cubicBezTo>
                <a:cubicBezTo>
                  <a:pt x="78771" y="60348"/>
                  <a:pt x="83087" y="61426"/>
                  <a:pt x="87042" y="63581"/>
                </a:cubicBezTo>
                <a:cubicBezTo>
                  <a:pt x="92796" y="43824"/>
                  <a:pt x="111136" y="29456"/>
                  <a:pt x="132353" y="29456"/>
                </a:cubicBezTo>
                <a:cubicBezTo>
                  <a:pt x="135590" y="29456"/>
                  <a:pt x="138826" y="30174"/>
                  <a:pt x="142063" y="30533"/>
                </a:cubicBezTo>
                <a:cubicBezTo>
                  <a:pt x="146019" y="13291"/>
                  <a:pt x="161482" y="0"/>
                  <a:pt x="180542" y="0"/>
                </a:cubicBezTo>
                <a:close/>
              </a:path>
            </a:pathLst>
          </a:custGeom>
          <a:solidFill>
            <a:schemeClr val="bg1">
              <a:lumMod val="50000"/>
            </a:schemeClr>
          </a:solidFill>
          <a:ln>
            <a:noFill/>
          </a:ln>
          <a:effectLst/>
        </p:spPr>
        <p:txBody>
          <a:bodyPr anchor="ctr"/>
          <a:lstStyle/>
          <a:p>
            <a:endParaRPr lang="en-US" sz="900" dirty="0">
              <a:latin typeface="Lato Light" panose="020F0502020204030203" pitchFamily="34" charset="0"/>
            </a:endParaRPr>
          </a:p>
        </p:txBody>
      </p:sp>
      <p:sp>
        <p:nvSpPr>
          <p:cNvPr id="126" name="Freeform 773">
            <a:extLst>
              <a:ext uri="{FF2B5EF4-FFF2-40B4-BE49-F238E27FC236}">
                <a16:creationId xmlns:a16="http://schemas.microsoft.com/office/drawing/2014/main" id="{7053C4F7-CB07-9942-BCD0-AA02C6D34882}"/>
              </a:ext>
            </a:extLst>
          </p:cNvPr>
          <p:cNvSpPr>
            <a:spLocks noChangeArrowheads="1"/>
          </p:cNvSpPr>
          <p:nvPr/>
        </p:nvSpPr>
        <p:spPr bwMode="auto">
          <a:xfrm>
            <a:off x="3598769" y="3699074"/>
            <a:ext cx="381055" cy="327470"/>
          </a:xfrm>
          <a:custGeom>
            <a:avLst/>
            <a:gdLst>
              <a:gd name="T0" fmla="*/ 304441 w 304441"/>
              <a:gd name="T1" fmla="*/ 217311 h 261578"/>
              <a:gd name="T2" fmla="*/ 122237 w 304441"/>
              <a:gd name="T3" fmla="*/ 217311 h 261578"/>
              <a:gd name="T4" fmla="*/ 282214 w 304441"/>
              <a:gd name="T5" fmla="*/ 163358 h 261578"/>
              <a:gd name="T6" fmla="*/ 126932 w 304441"/>
              <a:gd name="T7" fmla="*/ 194908 h 261578"/>
              <a:gd name="T8" fmla="*/ 272825 w 304441"/>
              <a:gd name="T9" fmla="*/ 186046 h 261578"/>
              <a:gd name="T10" fmla="*/ 66308 w 304441"/>
              <a:gd name="T11" fmla="*/ 158750 h 261578"/>
              <a:gd name="T12" fmla="*/ 66308 w 304441"/>
              <a:gd name="T13" fmla="*/ 221893 h 261578"/>
              <a:gd name="T14" fmla="*/ 66308 w 304441"/>
              <a:gd name="T15" fmla="*/ 158750 h 261578"/>
              <a:gd name="T16" fmla="*/ 190258 w 304441"/>
              <a:gd name="T17" fmla="*/ 166441 h 261578"/>
              <a:gd name="T18" fmla="*/ 261464 w 304441"/>
              <a:gd name="T19" fmla="*/ 121563 h 261578"/>
              <a:gd name="T20" fmla="*/ 272914 w 304441"/>
              <a:gd name="T21" fmla="*/ 131697 h 261578"/>
              <a:gd name="T22" fmla="*/ 110955 w 304441"/>
              <a:gd name="T23" fmla="*/ 129056 h 261578"/>
              <a:gd name="T24" fmla="*/ 70020 w 304441"/>
              <a:gd name="T25" fmla="*/ 144181 h 261578"/>
              <a:gd name="T26" fmla="*/ 61043 w 304441"/>
              <a:gd name="T27" fmla="*/ 138419 h 261578"/>
              <a:gd name="T28" fmla="*/ 9336 w 304441"/>
              <a:gd name="T29" fmla="*/ 243572 h 261578"/>
              <a:gd name="T30" fmla="*/ 26931 w 304441"/>
              <a:gd name="T31" fmla="*/ 165427 h 261578"/>
              <a:gd name="T32" fmla="*/ 36267 w 304441"/>
              <a:gd name="T33" fmla="*/ 237450 h 261578"/>
              <a:gd name="T34" fmla="*/ 103055 w 304441"/>
              <a:gd name="T35" fmla="*/ 162186 h 261578"/>
              <a:gd name="T36" fmla="*/ 154763 w 304441"/>
              <a:gd name="T37" fmla="*/ 85122 h 261578"/>
              <a:gd name="T38" fmla="*/ 173794 w 304441"/>
              <a:gd name="T39" fmla="*/ 104208 h 261578"/>
              <a:gd name="T40" fmla="*/ 104132 w 304441"/>
              <a:gd name="T41" fmla="*/ 256897 h 261578"/>
              <a:gd name="T42" fmla="*/ 94796 w 304441"/>
              <a:gd name="T43" fmla="*/ 246813 h 261578"/>
              <a:gd name="T44" fmla="*/ 0 w 304441"/>
              <a:gd name="T45" fmla="*/ 243572 h 261578"/>
              <a:gd name="T46" fmla="*/ 88333 w 304441"/>
              <a:gd name="T47" fmla="*/ 129416 h 261578"/>
              <a:gd name="T48" fmla="*/ 160912 w 304441"/>
              <a:gd name="T49" fmla="*/ 73239 h 261578"/>
              <a:gd name="T50" fmla="*/ 65525 w 304441"/>
              <a:gd name="T51" fmla="*/ 109235 h 261578"/>
              <a:gd name="T52" fmla="*/ 65525 w 304441"/>
              <a:gd name="T53" fmla="*/ 61913 h 261578"/>
              <a:gd name="T54" fmla="*/ 38100 w 304441"/>
              <a:gd name="T55" fmla="*/ 90306 h 261578"/>
              <a:gd name="T56" fmla="*/ 211011 w 304441"/>
              <a:gd name="T57" fmla="*/ 64381 h 261578"/>
              <a:gd name="T58" fmla="*/ 272914 w 304441"/>
              <a:gd name="T59" fmla="*/ 47009 h 261578"/>
              <a:gd name="T60" fmla="*/ 277566 w 304441"/>
              <a:gd name="T61" fmla="*/ 36513 h 261578"/>
              <a:gd name="T62" fmla="*/ 280071 w 304441"/>
              <a:gd name="T63" fmla="*/ 37237 h 261578"/>
              <a:gd name="T64" fmla="*/ 281502 w 304441"/>
              <a:gd name="T65" fmla="*/ 38684 h 261578"/>
              <a:gd name="T66" fmla="*/ 282217 w 304441"/>
              <a:gd name="T67" fmla="*/ 67638 h 261578"/>
              <a:gd name="T68" fmla="*/ 240710 w 304441"/>
              <a:gd name="T69" fmla="*/ 131697 h 261578"/>
              <a:gd name="T70" fmla="*/ 272914 w 304441"/>
              <a:gd name="T71" fmla="*/ 73790 h 261578"/>
              <a:gd name="T72" fmla="*/ 190258 w 304441"/>
              <a:gd name="T73" fmla="*/ 175851 h 261578"/>
              <a:gd name="T74" fmla="*/ 201708 w 304441"/>
              <a:gd name="T75" fmla="*/ 140383 h 261578"/>
              <a:gd name="T76" fmla="*/ 202066 w 304441"/>
              <a:gd name="T77" fmla="*/ 59314 h 261578"/>
              <a:gd name="T78" fmla="*/ 203139 w 304441"/>
              <a:gd name="T79" fmla="*/ 57504 h 261578"/>
              <a:gd name="T80" fmla="*/ 205286 w 304441"/>
              <a:gd name="T81" fmla="*/ 56418 h 261578"/>
              <a:gd name="T82" fmla="*/ 277536 w 304441"/>
              <a:gd name="T83" fmla="*/ 0 h 261578"/>
              <a:gd name="T84" fmla="*/ 277536 w 304441"/>
              <a:gd name="T85" fmla="*/ 25904 h 261578"/>
              <a:gd name="T86" fmla="*/ 9359 w 304441"/>
              <a:gd name="T87" fmla="*/ 9354 h 261578"/>
              <a:gd name="T88" fmla="*/ 0 w 304441"/>
              <a:gd name="T89" fmla="*/ 121963 h 261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4441" h="261578">
                <a:moveTo>
                  <a:pt x="126909" y="212725"/>
                </a:moveTo>
                <a:lnTo>
                  <a:pt x="299769" y="212725"/>
                </a:lnTo>
                <a:cubicBezTo>
                  <a:pt x="302285" y="212725"/>
                  <a:pt x="304441" y="214842"/>
                  <a:pt x="304441" y="217311"/>
                </a:cubicBezTo>
                <a:cubicBezTo>
                  <a:pt x="304441" y="219781"/>
                  <a:pt x="302285" y="221897"/>
                  <a:pt x="299769" y="221897"/>
                </a:cubicBezTo>
                <a:lnTo>
                  <a:pt x="126909" y="221897"/>
                </a:lnTo>
                <a:cubicBezTo>
                  <a:pt x="124394" y="221897"/>
                  <a:pt x="122237" y="219781"/>
                  <a:pt x="122237" y="217311"/>
                </a:cubicBezTo>
                <a:cubicBezTo>
                  <a:pt x="122237" y="214842"/>
                  <a:pt x="124394" y="212725"/>
                  <a:pt x="126909" y="212725"/>
                </a:cubicBezTo>
                <a:close/>
                <a:moveTo>
                  <a:pt x="277520" y="158750"/>
                </a:moveTo>
                <a:cubicBezTo>
                  <a:pt x="280047" y="158750"/>
                  <a:pt x="282214" y="160877"/>
                  <a:pt x="282214" y="163358"/>
                </a:cubicBezTo>
                <a:lnTo>
                  <a:pt x="282214" y="190654"/>
                </a:lnTo>
                <a:cubicBezTo>
                  <a:pt x="282214" y="193136"/>
                  <a:pt x="280047" y="194908"/>
                  <a:pt x="277520" y="194908"/>
                </a:cubicBezTo>
                <a:lnTo>
                  <a:pt x="126932" y="194908"/>
                </a:lnTo>
                <a:cubicBezTo>
                  <a:pt x="124404" y="194908"/>
                  <a:pt x="122237" y="193136"/>
                  <a:pt x="122237" y="190654"/>
                </a:cubicBezTo>
                <a:cubicBezTo>
                  <a:pt x="122237" y="188173"/>
                  <a:pt x="124404" y="186046"/>
                  <a:pt x="126932" y="186046"/>
                </a:cubicBezTo>
                <a:lnTo>
                  <a:pt x="272825" y="186046"/>
                </a:lnTo>
                <a:lnTo>
                  <a:pt x="272825" y="163358"/>
                </a:lnTo>
                <a:cubicBezTo>
                  <a:pt x="272825" y="160877"/>
                  <a:pt x="274992" y="158750"/>
                  <a:pt x="277520" y="158750"/>
                </a:cubicBezTo>
                <a:close/>
                <a:moveTo>
                  <a:pt x="66308" y="158750"/>
                </a:moveTo>
                <a:cubicBezTo>
                  <a:pt x="69239" y="158750"/>
                  <a:pt x="71070" y="160534"/>
                  <a:pt x="71070" y="163031"/>
                </a:cubicBezTo>
                <a:lnTo>
                  <a:pt x="71070" y="217256"/>
                </a:lnTo>
                <a:cubicBezTo>
                  <a:pt x="71070" y="219753"/>
                  <a:pt x="69239" y="221893"/>
                  <a:pt x="66308" y="221893"/>
                </a:cubicBezTo>
                <a:cubicBezTo>
                  <a:pt x="63743" y="221893"/>
                  <a:pt x="61912" y="219753"/>
                  <a:pt x="61912" y="217256"/>
                </a:cubicBezTo>
                <a:lnTo>
                  <a:pt x="61912" y="163031"/>
                </a:lnTo>
                <a:cubicBezTo>
                  <a:pt x="61912" y="160534"/>
                  <a:pt x="63743" y="158750"/>
                  <a:pt x="66308" y="158750"/>
                </a:cubicBezTo>
                <a:close/>
                <a:moveTo>
                  <a:pt x="190258" y="146536"/>
                </a:moveTo>
                <a:cubicBezTo>
                  <a:pt x="183817" y="146536"/>
                  <a:pt x="178808" y="150879"/>
                  <a:pt x="178808" y="156307"/>
                </a:cubicBezTo>
                <a:cubicBezTo>
                  <a:pt x="178808" y="162098"/>
                  <a:pt x="183817" y="166441"/>
                  <a:pt x="190258" y="166441"/>
                </a:cubicBezTo>
                <a:cubicBezTo>
                  <a:pt x="196699" y="166441"/>
                  <a:pt x="201708" y="162098"/>
                  <a:pt x="201708" y="156307"/>
                </a:cubicBezTo>
                <a:cubicBezTo>
                  <a:pt x="201708" y="150879"/>
                  <a:pt x="196699" y="146536"/>
                  <a:pt x="190258" y="146536"/>
                </a:cubicBezTo>
                <a:close/>
                <a:moveTo>
                  <a:pt x="261464" y="121563"/>
                </a:moveTo>
                <a:cubicBezTo>
                  <a:pt x="255023" y="121563"/>
                  <a:pt x="250014" y="126268"/>
                  <a:pt x="250014" y="131697"/>
                </a:cubicBezTo>
                <a:cubicBezTo>
                  <a:pt x="250014" y="137126"/>
                  <a:pt x="255023" y="141831"/>
                  <a:pt x="261464" y="141831"/>
                </a:cubicBezTo>
                <a:cubicBezTo>
                  <a:pt x="267905" y="141831"/>
                  <a:pt x="272914" y="137126"/>
                  <a:pt x="272914" y="131697"/>
                </a:cubicBezTo>
                <a:cubicBezTo>
                  <a:pt x="272914" y="126268"/>
                  <a:pt x="267905" y="121563"/>
                  <a:pt x="261464" y="121563"/>
                </a:cubicBezTo>
                <a:close/>
                <a:moveTo>
                  <a:pt x="154763" y="85122"/>
                </a:moveTo>
                <a:lnTo>
                  <a:pt x="110955" y="129056"/>
                </a:lnTo>
                <a:cubicBezTo>
                  <a:pt x="104850" y="135178"/>
                  <a:pt x="96592" y="138419"/>
                  <a:pt x="88333" y="138419"/>
                </a:cubicBezTo>
                <a:lnTo>
                  <a:pt x="70020" y="138419"/>
                </a:lnTo>
                <a:lnTo>
                  <a:pt x="70020" y="144181"/>
                </a:lnTo>
                <a:cubicBezTo>
                  <a:pt x="70020" y="146702"/>
                  <a:pt x="68224" y="148862"/>
                  <a:pt x="65352" y="148862"/>
                </a:cubicBezTo>
                <a:cubicBezTo>
                  <a:pt x="62838" y="148862"/>
                  <a:pt x="61043" y="146702"/>
                  <a:pt x="61043" y="144181"/>
                </a:cubicBezTo>
                <a:lnTo>
                  <a:pt x="61043" y="138419"/>
                </a:lnTo>
                <a:lnTo>
                  <a:pt x="31599" y="138419"/>
                </a:lnTo>
                <a:cubicBezTo>
                  <a:pt x="19390" y="138419"/>
                  <a:pt x="9336" y="148502"/>
                  <a:pt x="9336" y="160746"/>
                </a:cubicBezTo>
                <a:lnTo>
                  <a:pt x="9336" y="243572"/>
                </a:lnTo>
                <a:cubicBezTo>
                  <a:pt x="9336" y="248614"/>
                  <a:pt x="13286" y="252215"/>
                  <a:pt x="18313" y="252215"/>
                </a:cubicBezTo>
                <a:cubicBezTo>
                  <a:pt x="22981" y="252215"/>
                  <a:pt x="26931" y="248614"/>
                  <a:pt x="26931" y="243572"/>
                </a:cubicBezTo>
                <a:lnTo>
                  <a:pt x="26931" y="165427"/>
                </a:lnTo>
                <a:cubicBezTo>
                  <a:pt x="26931" y="162907"/>
                  <a:pt x="29085" y="160746"/>
                  <a:pt x="31599" y="160746"/>
                </a:cubicBezTo>
                <a:cubicBezTo>
                  <a:pt x="34112" y="160746"/>
                  <a:pt x="36267" y="162907"/>
                  <a:pt x="36267" y="165427"/>
                </a:cubicBezTo>
                <a:lnTo>
                  <a:pt x="36267" y="237450"/>
                </a:lnTo>
                <a:lnTo>
                  <a:pt x="94796" y="237450"/>
                </a:lnTo>
                <a:lnTo>
                  <a:pt x="94796" y="181633"/>
                </a:lnTo>
                <a:cubicBezTo>
                  <a:pt x="94796" y="174430"/>
                  <a:pt x="98028" y="167588"/>
                  <a:pt x="103055" y="162186"/>
                </a:cubicBezTo>
                <a:lnTo>
                  <a:pt x="166971" y="97726"/>
                </a:lnTo>
                <a:cubicBezTo>
                  <a:pt x="170562" y="94125"/>
                  <a:pt x="170562" y="88723"/>
                  <a:pt x="166971" y="85122"/>
                </a:cubicBezTo>
                <a:cubicBezTo>
                  <a:pt x="163740" y="81521"/>
                  <a:pt x="158353" y="81521"/>
                  <a:pt x="154763" y="85122"/>
                </a:cubicBezTo>
                <a:close/>
                <a:moveTo>
                  <a:pt x="160912" y="73239"/>
                </a:moveTo>
                <a:cubicBezTo>
                  <a:pt x="165535" y="73239"/>
                  <a:pt x="170203" y="75039"/>
                  <a:pt x="173794" y="78640"/>
                </a:cubicBezTo>
                <a:cubicBezTo>
                  <a:pt x="180616" y="85842"/>
                  <a:pt x="180616" y="97006"/>
                  <a:pt x="173794" y="104208"/>
                </a:cubicBezTo>
                <a:lnTo>
                  <a:pt x="109518" y="168668"/>
                </a:lnTo>
                <a:cubicBezTo>
                  <a:pt x="106287" y="172270"/>
                  <a:pt x="104132" y="176951"/>
                  <a:pt x="104132" y="181633"/>
                </a:cubicBezTo>
                <a:lnTo>
                  <a:pt x="104132" y="256897"/>
                </a:lnTo>
                <a:cubicBezTo>
                  <a:pt x="104132" y="259417"/>
                  <a:pt x="101978" y="261578"/>
                  <a:pt x="99823" y="261578"/>
                </a:cubicBezTo>
                <a:cubicBezTo>
                  <a:pt x="96951" y="261578"/>
                  <a:pt x="94796" y="259417"/>
                  <a:pt x="94796" y="256897"/>
                </a:cubicBezTo>
                <a:lnTo>
                  <a:pt x="94796" y="246813"/>
                </a:lnTo>
                <a:lnTo>
                  <a:pt x="35907" y="246813"/>
                </a:lnTo>
                <a:cubicBezTo>
                  <a:pt x="34471" y="255456"/>
                  <a:pt x="27290" y="261578"/>
                  <a:pt x="18313" y="261578"/>
                </a:cubicBezTo>
                <a:cubicBezTo>
                  <a:pt x="8259" y="261578"/>
                  <a:pt x="0" y="253656"/>
                  <a:pt x="0" y="243572"/>
                </a:cubicBezTo>
                <a:lnTo>
                  <a:pt x="0" y="160746"/>
                </a:lnTo>
                <a:cubicBezTo>
                  <a:pt x="0" y="143461"/>
                  <a:pt x="14004" y="129416"/>
                  <a:pt x="31599" y="129416"/>
                </a:cubicBezTo>
                <a:lnTo>
                  <a:pt x="88333" y="129416"/>
                </a:lnTo>
                <a:cubicBezTo>
                  <a:pt x="94437" y="129416"/>
                  <a:pt x="100182" y="126895"/>
                  <a:pt x="104491" y="122574"/>
                </a:cubicBezTo>
                <a:lnTo>
                  <a:pt x="148299" y="78640"/>
                </a:lnTo>
                <a:cubicBezTo>
                  <a:pt x="151711" y="75039"/>
                  <a:pt x="156289" y="73239"/>
                  <a:pt x="160912" y="73239"/>
                </a:cubicBezTo>
                <a:close/>
                <a:moveTo>
                  <a:pt x="65525" y="71013"/>
                </a:moveTo>
                <a:cubicBezTo>
                  <a:pt x="55196" y="71013"/>
                  <a:pt x="47004" y="79750"/>
                  <a:pt x="47004" y="90306"/>
                </a:cubicBezTo>
                <a:cubicBezTo>
                  <a:pt x="47004" y="100498"/>
                  <a:pt x="55196" y="109235"/>
                  <a:pt x="65525" y="109235"/>
                </a:cubicBezTo>
                <a:cubicBezTo>
                  <a:pt x="76210" y="109235"/>
                  <a:pt x="84401" y="100498"/>
                  <a:pt x="84401" y="90306"/>
                </a:cubicBezTo>
                <a:cubicBezTo>
                  <a:pt x="84401" y="79750"/>
                  <a:pt x="76210" y="71013"/>
                  <a:pt x="65525" y="71013"/>
                </a:cubicBezTo>
                <a:close/>
                <a:moveTo>
                  <a:pt x="65525" y="61913"/>
                </a:moveTo>
                <a:cubicBezTo>
                  <a:pt x="81196" y="61913"/>
                  <a:pt x="93306" y="74653"/>
                  <a:pt x="93306" y="90306"/>
                </a:cubicBezTo>
                <a:cubicBezTo>
                  <a:pt x="93306" y="105958"/>
                  <a:pt x="81196" y="118699"/>
                  <a:pt x="65525" y="118699"/>
                </a:cubicBezTo>
                <a:cubicBezTo>
                  <a:pt x="50209" y="118699"/>
                  <a:pt x="38100" y="105958"/>
                  <a:pt x="38100" y="90306"/>
                </a:cubicBezTo>
                <a:cubicBezTo>
                  <a:pt x="38100" y="74653"/>
                  <a:pt x="50209" y="61913"/>
                  <a:pt x="65525" y="61913"/>
                </a:cubicBezTo>
                <a:close/>
                <a:moveTo>
                  <a:pt x="272914" y="47009"/>
                </a:moveTo>
                <a:lnTo>
                  <a:pt x="211011" y="64381"/>
                </a:lnTo>
                <a:lnTo>
                  <a:pt x="211011" y="81391"/>
                </a:lnTo>
                <a:lnTo>
                  <a:pt x="272914" y="64019"/>
                </a:lnTo>
                <a:lnTo>
                  <a:pt x="272914" y="47009"/>
                </a:lnTo>
                <a:close/>
                <a:moveTo>
                  <a:pt x="276492" y="36513"/>
                </a:moveTo>
                <a:cubicBezTo>
                  <a:pt x="276492" y="36513"/>
                  <a:pt x="276492" y="36513"/>
                  <a:pt x="276850" y="36513"/>
                </a:cubicBezTo>
                <a:lnTo>
                  <a:pt x="277566" y="36513"/>
                </a:lnTo>
                <a:cubicBezTo>
                  <a:pt x="277924" y="36513"/>
                  <a:pt x="277924" y="36513"/>
                  <a:pt x="278281" y="36513"/>
                </a:cubicBezTo>
                <a:cubicBezTo>
                  <a:pt x="278281" y="36513"/>
                  <a:pt x="278639" y="36513"/>
                  <a:pt x="278997" y="36513"/>
                </a:cubicBezTo>
                <a:cubicBezTo>
                  <a:pt x="279355" y="36513"/>
                  <a:pt x="279713" y="36875"/>
                  <a:pt x="280071" y="37237"/>
                </a:cubicBezTo>
                <a:cubicBezTo>
                  <a:pt x="280071" y="37237"/>
                  <a:pt x="280071" y="37237"/>
                  <a:pt x="280428" y="37237"/>
                </a:cubicBezTo>
                <a:lnTo>
                  <a:pt x="280428" y="37599"/>
                </a:lnTo>
                <a:cubicBezTo>
                  <a:pt x="280786" y="37961"/>
                  <a:pt x="281144" y="37961"/>
                  <a:pt x="281502" y="38684"/>
                </a:cubicBezTo>
                <a:lnTo>
                  <a:pt x="281860" y="39046"/>
                </a:lnTo>
                <a:cubicBezTo>
                  <a:pt x="282217" y="39770"/>
                  <a:pt x="282217" y="40132"/>
                  <a:pt x="282217" y="40856"/>
                </a:cubicBezTo>
                <a:lnTo>
                  <a:pt x="282217" y="67638"/>
                </a:lnTo>
                <a:lnTo>
                  <a:pt x="282217" y="131697"/>
                </a:lnTo>
                <a:cubicBezTo>
                  <a:pt x="282217" y="142555"/>
                  <a:pt x="272914" y="150879"/>
                  <a:pt x="261464" y="150879"/>
                </a:cubicBezTo>
                <a:cubicBezTo>
                  <a:pt x="250014" y="150879"/>
                  <a:pt x="240710" y="142555"/>
                  <a:pt x="240710" y="131697"/>
                </a:cubicBezTo>
                <a:cubicBezTo>
                  <a:pt x="240710" y="121201"/>
                  <a:pt x="250014" y="112154"/>
                  <a:pt x="261464" y="112154"/>
                </a:cubicBezTo>
                <a:cubicBezTo>
                  <a:pt x="265758" y="112154"/>
                  <a:pt x="269694" y="113601"/>
                  <a:pt x="272914" y="115773"/>
                </a:cubicBezTo>
                <a:lnTo>
                  <a:pt x="272914" y="73790"/>
                </a:lnTo>
                <a:lnTo>
                  <a:pt x="211011" y="91162"/>
                </a:lnTo>
                <a:lnTo>
                  <a:pt x="211011" y="156307"/>
                </a:lnTo>
                <a:cubicBezTo>
                  <a:pt x="211011" y="167165"/>
                  <a:pt x="201708" y="175851"/>
                  <a:pt x="190258" y="175851"/>
                </a:cubicBezTo>
                <a:cubicBezTo>
                  <a:pt x="178808" y="175851"/>
                  <a:pt x="169862" y="167165"/>
                  <a:pt x="169862" y="156307"/>
                </a:cubicBezTo>
                <a:cubicBezTo>
                  <a:pt x="169862" y="145812"/>
                  <a:pt x="178808" y="137126"/>
                  <a:pt x="190258" y="137126"/>
                </a:cubicBezTo>
                <a:cubicBezTo>
                  <a:pt x="194552" y="137126"/>
                  <a:pt x="198488" y="138212"/>
                  <a:pt x="201708" y="140383"/>
                </a:cubicBezTo>
                <a:lnTo>
                  <a:pt x="201708" y="87543"/>
                </a:lnTo>
                <a:lnTo>
                  <a:pt x="201708" y="61123"/>
                </a:lnTo>
                <a:cubicBezTo>
                  <a:pt x="201708" y="60399"/>
                  <a:pt x="201708" y="59676"/>
                  <a:pt x="202066" y="59314"/>
                </a:cubicBezTo>
                <a:cubicBezTo>
                  <a:pt x="202424" y="59314"/>
                  <a:pt x="202424" y="58952"/>
                  <a:pt x="202424" y="58952"/>
                </a:cubicBezTo>
                <a:cubicBezTo>
                  <a:pt x="202424" y="58590"/>
                  <a:pt x="202782" y="58228"/>
                  <a:pt x="202782" y="57866"/>
                </a:cubicBezTo>
                <a:cubicBezTo>
                  <a:pt x="203139" y="57866"/>
                  <a:pt x="203139" y="57866"/>
                  <a:pt x="203139" y="57504"/>
                </a:cubicBezTo>
                <a:cubicBezTo>
                  <a:pt x="203855" y="57142"/>
                  <a:pt x="203855" y="57142"/>
                  <a:pt x="204213" y="57142"/>
                </a:cubicBezTo>
                <a:cubicBezTo>
                  <a:pt x="204213" y="56780"/>
                  <a:pt x="204571" y="56780"/>
                  <a:pt x="204571" y="56418"/>
                </a:cubicBezTo>
                <a:cubicBezTo>
                  <a:pt x="204929" y="56418"/>
                  <a:pt x="204929" y="56418"/>
                  <a:pt x="205286" y="56418"/>
                </a:cubicBezTo>
                <a:lnTo>
                  <a:pt x="276492" y="36513"/>
                </a:lnTo>
                <a:close/>
                <a:moveTo>
                  <a:pt x="4679" y="0"/>
                </a:moveTo>
                <a:lnTo>
                  <a:pt x="277536" y="0"/>
                </a:lnTo>
                <a:cubicBezTo>
                  <a:pt x="280055" y="0"/>
                  <a:pt x="282215" y="2159"/>
                  <a:pt x="282215" y="4677"/>
                </a:cubicBezTo>
                <a:lnTo>
                  <a:pt x="282215" y="21227"/>
                </a:lnTo>
                <a:cubicBezTo>
                  <a:pt x="282215" y="23745"/>
                  <a:pt x="280055" y="25904"/>
                  <a:pt x="277536" y="25904"/>
                </a:cubicBezTo>
                <a:cubicBezTo>
                  <a:pt x="275016" y="25904"/>
                  <a:pt x="272856" y="23745"/>
                  <a:pt x="272856" y="21227"/>
                </a:cubicBezTo>
                <a:lnTo>
                  <a:pt x="272856" y="9354"/>
                </a:lnTo>
                <a:lnTo>
                  <a:pt x="9359" y="9354"/>
                </a:lnTo>
                <a:lnTo>
                  <a:pt x="9359" y="121963"/>
                </a:lnTo>
                <a:cubicBezTo>
                  <a:pt x="9359" y="124481"/>
                  <a:pt x="7199" y="126640"/>
                  <a:pt x="4679" y="126640"/>
                </a:cubicBezTo>
                <a:cubicBezTo>
                  <a:pt x="2160" y="126640"/>
                  <a:pt x="0" y="124481"/>
                  <a:pt x="0" y="121963"/>
                </a:cubicBezTo>
                <a:lnTo>
                  <a:pt x="0" y="4677"/>
                </a:lnTo>
                <a:cubicBezTo>
                  <a:pt x="0" y="2159"/>
                  <a:pt x="2160" y="0"/>
                  <a:pt x="4679" y="0"/>
                </a:cubicBezTo>
                <a:close/>
              </a:path>
            </a:pathLst>
          </a:custGeom>
          <a:solidFill>
            <a:schemeClr val="bg1">
              <a:lumMod val="50000"/>
            </a:schemeClr>
          </a:solidFill>
          <a:ln>
            <a:noFill/>
          </a:ln>
          <a:effectLst/>
        </p:spPr>
        <p:txBody>
          <a:bodyPr anchor="ctr"/>
          <a:lstStyle/>
          <a:p>
            <a:endParaRPr lang="en-US" sz="900" dirty="0">
              <a:latin typeface="Lato Light" panose="020F0502020204030203" pitchFamily="34" charset="0"/>
            </a:endParaRPr>
          </a:p>
        </p:txBody>
      </p:sp>
      <p:sp>
        <p:nvSpPr>
          <p:cNvPr id="127" name="Freeform 774">
            <a:extLst>
              <a:ext uri="{FF2B5EF4-FFF2-40B4-BE49-F238E27FC236}">
                <a16:creationId xmlns:a16="http://schemas.microsoft.com/office/drawing/2014/main" id="{4214F2AD-EA65-934D-A151-8429F896332D}"/>
              </a:ext>
            </a:extLst>
          </p:cNvPr>
          <p:cNvSpPr>
            <a:spLocks noChangeArrowheads="1"/>
          </p:cNvSpPr>
          <p:nvPr/>
        </p:nvSpPr>
        <p:spPr bwMode="auto">
          <a:xfrm>
            <a:off x="3970594" y="4917229"/>
            <a:ext cx="383041" cy="379070"/>
          </a:xfrm>
          <a:custGeom>
            <a:avLst/>
            <a:gdLst>
              <a:gd name="T0" fmla="*/ 30314 w 306026"/>
              <a:gd name="T1" fmla="*/ 264904 h 302202"/>
              <a:gd name="T2" fmla="*/ 129917 w 306026"/>
              <a:gd name="T3" fmla="*/ 279250 h 302202"/>
              <a:gd name="T4" fmla="*/ 134608 w 306026"/>
              <a:gd name="T5" fmla="*/ 283912 h 302202"/>
              <a:gd name="T6" fmla="*/ 143630 w 306026"/>
              <a:gd name="T7" fmla="*/ 292878 h 302202"/>
              <a:gd name="T8" fmla="*/ 171779 w 306026"/>
              <a:gd name="T9" fmla="*/ 283912 h 302202"/>
              <a:gd name="T10" fmla="*/ 282569 w 306026"/>
              <a:gd name="T11" fmla="*/ 279250 h 302202"/>
              <a:gd name="T12" fmla="*/ 156622 w 306026"/>
              <a:gd name="T13" fmla="*/ 273511 h 302202"/>
              <a:gd name="T14" fmla="*/ 81468 w 306026"/>
              <a:gd name="T15" fmla="*/ 252531 h 302202"/>
              <a:gd name="T16" fmla="*/ 44388 w 306026"/>
              <a:gd name="T17" fmla="*/ 250200 h 302202"/>
              <a:gd name="T18" fmla="*/ 52327 w 306026"/>
              <a:gd name="T19" fmla="*/ 230116 h 302202"/>
              <a:gd name="T20" fmla="*/ 170336 w 306026"/>
              <a:gd name="T21" fmla="*/ 251635 h 302202"/>
              <a:gd name="T22" fmla="*/ 247203 w 306026"/>
              <a:gd name="T23" fmla="*/ 212184 h 302202"/>
              <a:gd name="T24" fmla="*/ 173944 w 306026"/>
              <a:gd name="T25" fmla="*/ 194611 h 302202"/>
              <a:gd name="T26" fmla="*/ 173944 w 306026"/>
              <a:gd name="T27" fmla="*/ 203936 h 302202"/>
              <a:gd name="T28" fmla="*/ 157705 w 306026"/>
              <a:gd name="T29" fmla="*/ 252710 h 302202"/>
              <a:gd name="T30" fmla="*/ 254421 w 306026"/>
              <a:gd name="T31" fmla="*/ 205729 h 302202"/>
              <a:gd name="T32" fmla="*/ 281126 w 306026"/>
              <a:gd name="T33" fmla="*/ 257014 h 302202"/>
              <a:gd name="T34" fmla="*/ 292674 w 306026"/>
              <a:gd name="T35" fmla="*/ 279250 h 302202"/>
              <a:gd name="T36" fmla="*/ 306026 w 306026"/>
              <a:gd name="T37" fmla="*/ 283912 h 302202"/>
              <a:gd name="T38" fmla="*/ 180440 w 306026"/>
              <a:gd name="T39" fmla="*/ 288216 h 302202"/>
              <a:gd name="T40" fmla="*/ 143630 w 306026"/>
              <a:gd name="T41" fmla="*/ 302202 h 302202"/>
              <a:gd name="T42" fmla="*/ 4691 w 306026"/>
              <a:gd name="T43" fmla="*/ 288216 h 302202"/>
              <a:gd name="T44" fmla="*/ 4691 w 306026"/>
              <a:gd name="T45" fmla="*/ 279250 h 302202"/>
              <a:gd name="T46" fmla="*/ 22735 w 306026"/>
              <a:gd name="T47" fmla="*/ 259166 h 302202"/>
              <a:gd name="T48" fmla="*/ 33201 w 306026"/>
              <a:gd name="T49" fmla="*/ 254145 h 302202"/>
              <a:gd name="T50" fmla="*/ 47997 w 306026"/>
              <a:gd name="T51" fmla="*/ 221150 h 302202"/>
              <a:gd name="T52" fmla="*/ 148322 w 306026"/>
              <a:gd name="T53" fmla="*/ 203936 h 302202"/>
              <a:gd name="T54" fmla="*/ 127391 w 306026"/>
              <a:gd name="T55" fmla="*/ 199273 h 302202"/>
              <a:gd name="T56" fmla="*/ 115770 w 306026"/>
              <a:gd name="T57" fmla="*/ 170799 h 302202"/>
              <a:gd name="T58" fmla="*/ 193318 w 306026"/>
              <a:gd name="T59" fmla="*/ 175032 h 302202"/>
              <a:gd name="T60" fmla="*/ 115770 w 306026"/>
              <a:gd name="T61" fmla="*/ 179971 h 302202"/>
              <a:gd name="T62" fmla="*/ 115770 w 306026"/>
              <a:gd name="T63" fmla="*/ 170799 h 302202"/>
              <a:gd name="T64" fmla="*/ 218153 w 306026"/>
              <a:gd name="T65" fmla="*/ 25324 h 302202"/>
              <a:gd name="T66" fmla="*/ 154346 w 306026"/>
              <a:gd name="T67" fmla="*/ 95972 h 302202"/>
              <a:gd name="T68" fmla="*/ 147894 w 306026"/>
              <a:gd name="T69" fmla="*/ 95972 h 302202"/>
              <a:gd name="T70" fmla="*/ 122443 w 306026"/>
              <a:gd name="T71" fmla="*/ 63892 h 302202"/>
              <a:gd name="T72" fmla="*/ 151120 w 306026"/>
              <a:gd name="T73" fmla="*/ 86240 h 302202"/>
              <a:gd name="T74" fmla="*/ 147650 w 306026"/>
              <a:gd name="T75" fmla="*/ 72 h 302202"/>
              <a:gd name="T76" fmla="*/ 193687 w 306026"/>
              <a:gd name="T77" fmla="*/ 19961 h 302202"/>
              <a:gd name="T78" fmla="*/ 148369 w 306026"/>
              <a:gd name="T79" fmla="*/ 9113 h 302202"/>
              <a:gd name="T80" fmla="*/ 105209 w 306026"/>
              <a:gd name="T81" fmla="*/ 106388 h 302202"/>
              <a:gd name="T82" fmla="*/ 183617 w 306026"/>
              <a:gd name="T83" fmla="*/ 148697 h 302202"/>
              <a:gd name="T84" fmla="*/ 198003 w 306026"/>
              <a:gd name="T85" fmla="*/ 106388 h 302202"/>
              <a:gd name="T86" fmla="*/ 210592 w 306026"/>
              <a:gd name="T87" fmla="*/ 61909 h 302202"/>
              <a:gd name="T88" fmla="*/ 219943 w 306026"/>
              <a:gd name="T89" fmla="*/ 60824 h 302202"/>
              <a:gd name="T90" fmla="*/ 205197 w 306026"/>
              <a:gd name="T91" fmla="*/ 112174 h 302202"/>
              <a:gd name="T92" fmla="*/ 192968 w 306026"/>
              <a:gd name="T93" fmla="*/ 153036 h 302202"/>
              <a:gd name="T94" fmla="*/ 114920 w 306026"/>
              <a:gd name="T95" fmla="*/ 157738 h 302202"/>
              <a:gd name="T96" fmla="*/ 110244 w 306026"/>
              <a:gd name="T97" fmla="*/ 149059 h 302202"/>
              <a:gd name="T98" fmla="*/ 82909 w 306026"/>
              <a:gd name="T99" fmla="*/ 68780 h 302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6026" h="302202">
                <a:moveTo>
                  <a:pt x="81468" y="252531"/>
                </a:moveTo>
                <a:cubicBezTo>
                  <a:pt x="57470" y="254773"/>
                  <a:pt x="36268" y="262573"/>
                  <a:pt x="30314" y="264904"/>
                </a:cubicBezTo>
                <a:lnTo>
                  <a:pt x="23818" y="279250"/>
                </a:lnTo>
                <a:lnTo>
                  <a:pt x="129917" y="279250"/>
                </a:lnTo>
                <a:cubicBezTo>
                  <a:pt x="131000" y="279250"/>
                  <a:pt x="132082" y="279608"/>
                  <a:pt x="133165" y="280326"/>
                </a:cubicBezTo>
                <a:cubicBezTo>
                  <a:pt x="133887" y="281401"/>
                  <a:pt x="134608" y="282477"/>
                  <a:pt x="134608" y="283912"/>
                </a:cubicBezTo>
                <a:cubicBezTo>
                  <a:pt x="134608" y="286064"/>
                  <a:pt x="135330" y="288216"/>
                  <a:pt x="137135" y="290367"/>
                </a:cubicBezTo>
                <a:cubicBezTo>
                  <a:pt x="138939" y="291802"/>
                  <a:pt x="141465" y="292878"/>
                  <a:pt x="143630" y="292878"/>
                </a:cubicBezTo>
                <a:lnTo>
                  <a:pt x="162396" y="292878"/>
                </a:lnTo>
                <a:cubicBezTo>
                  <a:pt x="167448" y="292878"/>
                  <a:pt x="171779" y="288933"/>
                  <a:pt x="171779" y="283912"/>
                </a:cubicBezTo>
                <a:cubicBezTo>
                  <a:pt x="171779" y="281401"/>
                  <a:pt x="173583" y="279250"/>
                  <a:pt x="176110" y="279250"/>
                </a:cubicBezTo>
                <a:lnTo>
                  <a:pt x="282569" y="279250"/>
                </a:lnTo>
                <a:lnTo>
                  <a:pt x="275712" y="264904"/>
                </a:lnTo>
                <a:cubicBezTo>
                  <a:pt x="264164" y="260242"/>
                  <a:pt x="190906" y="233703"/>
                  <a:pt x="156622" y="273511"/>
                </a:cubicBezTo>
                <a:cubicBezTo>
                  <a:pt x="154818" y="275663"/>
                  <a:pt x="151209" y="275663"/>
                  <a:pt x="149405" y="273511"/>
                </a:cubicBezTo>
                <a:cubicBezTo>
                  <a:pt x="132263" y="253607"/>
                  <a:pt x="105467" y="250290"/>
                  <a:pt x="81468" y="252531"/>
                </a:cubicBezTo>
                <a:close/>
                <a:moveTo>
                  <a:pt x="52327" y="230116"/>
                </a:moveTo>
                <a:lnTo>
                  <a:pt x="44388" y="250200"/>
                </a:lnTo>
                <a:cubicBezTo>
                  <a:pt x="65680" y="244103"/>
                  <a:pt x="100685" y="237289"/>
                  <a:pt x="129556" y="248765"/>
                </a:cubicBezTo>
                <a:cubicBezTo>
                  <a:pt x="115120" y="236572"/>
                  <a:pt x="90581" y="225095"/>
                  <a:pt x="52327" y="230116"/>
                </a:cubicBezTo>
                <a:close/>
                <a:moveTo>
                  <a:pt x="247203" y="212184"/>
                </a:moveTo>
                <a:cubicBezTo>
                  <a:pt x="206063" y="217564"/>
                  <a:pt x="182605" y="236213"/>
                  <a:pt x="170336" y="251635"/>
                </a:cubicBezTo>
                <a:cubicBezTo>
                  <a:pt x="199928" y="236213"/>
                  <a:pt x="238903" y="243386"/>
                  <a:pt x="261638" y="250200"/>
                </a:cubicBezTo>
                <a:lnTo>
                  <a:pt x="247203" y="212184"/>
                </a:lnTo>
                <a:close/>
                <a:moveTo>
                  <a:pt x="132082" y="194611"/>
                </a:moveTo>
                <a:lnTo>
                  <a:pt x="173944" y="194611"/>
                </a:lnTo>
                <a:cubicBezTo>
                  <a:pt x="176470" y="194611"/>
                  <a:pt x="178275" y="196763"/>
                  <a:pt x="178275" y="199273"/>
                </a:cubicBezTo>
                <a:cubicBezTo>
                  <a:pt x="178275" y="201784"/>
                  <a:pt x="176470" y="203936"/>
                  <a:pt x="173944" y="203936"/>
                </a:cubicBezTo>
                <a:lnTo>
                  <a:pt x="157705" y="203936"/>
                </a:lnTo>
                <a:lnTo>
                  <a:pt x="157705" y="252710"/>
                </a:lnTo>
                <a:cubicBezTo>
                  <a:pt x="169975" y="234779"/>
                  <a:pt x="196680" y="208239"/>
                  <a:pt x="249729" y="202860"/>
                </a:cubicBezTo>
                <a:cubicBezTo>
                  <a:pt x="251894" y="202501"/>
                  <a:pt x="253699" y="203577"/>
                  <a:pt x="254421" y="205729"/>
                </a:cubicBezTo>
                <a:lnTo>
                  <a:pt x="273186" y="254145"/>
                </a:lnTo>
                <a:cubicBezTo>
                  <a:pt x="277517" y="255580"/>
                  <a:pt x="280404" y="257014"/>
                  <a:pt x="281126" y="257014"/>
                </a:cubicBezTo>
                <a:cubicBezTo>
                  <a:pt x="282208" y="257373"/>
                  <a:pt x="282930" y="258449"/>
                  <a:pt x="283291" y="259166"/>
                </a:cubicBezTo>
                <a:lnTo>
                  <a:pt x="292674" y="279250"/>
                </a:lnTo>
                <a:lnTo>
                  <a:pt x="301335" y="279250"/>
                </a:lnTo>
                <a:cubicBezTo>
                  <a:pt x="303861" y="279250"/>
                  <a:pt x="306026" y="281401"/>
                  <a:pt x="306026" y="283912"/>
                </a:cubicBezTo>
                <a:cubicBezTo>
                  <a:pt x="306026" y="286422"/>
                  <a:pt x="303861" y="288216"/>
                  <a:pt x="301335" y="288216"/>
                </a:cubicBezTo>
                <a:lnTo>
                  <a:pt x="180440" y="288216"/>
                </a:lnTo>
                <a:cubicBezTo>
                  <a:pt x="178275" y="296106"/>
                  <a:pt x="171057" y="302202"/>
                  <a:pt x="162396" y="302202"/>
                </a:cubicBezTo>
                <a:lnTo>
                  <a:pt x="143630" y="302202"/>
                </a:lnTo>
                <a:cubicBezTo>
                  <a:pt x="135330" y="302202"/>
                  <a:pt x="127752" y="296106"/>
                  <a:pt x="125947" y="288216"/>
                </a:cubicBezTo>
                <a:lnTo>
                  <a:pt x="4691" y="288216"/>
                </a:lnTo>
                <a:cubicBezTo>
                  <a:pt x="2165" y="288216"/>
                  <a:pt x="0" y="286422"/>
                  <a:pt x="0" y="283912"/>
                </a:cubicBezTo>
                <a:cubicBezTo>
                  <a:pt x="0" y="281401"/>
                  <a:pt x="2165" y="279250"/>
                  <a:pt x="4691" y="279250"/>
                </a:cubicBezTo>
                <a:lnTo>
                  <a:pt x="13352" y="279250"/>
                </a:lnTo>
                <a:lnTo>
                  <a:pt x="22735" y="259166"/>
                </a:lnTo>
                <a:cubicBezTo>
                  <a:pt x="23096" y="258449"/>
                  <a:pt x="23818" y="257373"/>
                  <a:pt x="24900" y="257014"/>
                </a:cubicBezTo>
                <a:cubicBezTo>
                  <a:pt x="25622" y="257014"/>
                  <a:pt x="28509" y="255580"/>
                  <a:pt x="33201" y="254145"/>
                </a:cubicBezTo>
                <a:lnTo>
                  <a:pt x="44388" y="224378"/>
                </a:lnTo>
                <a:cubicBezTo>
                  <a:pt x="45110" y="222585"/>
                  <a:pt x="46192" y="221509"/>
                  <a:pt x="47997" y="221150"/>
                </a:cubicBezTo>
                <a:cubicBezTo>
                  <a:pt x="104655" y="212902"/>
                  <a:pt x="134969" y="238365"/>
                  <a:pt x="148322" y="254862"/>
                </a:cubicBezTo>
                <a:lnTo>
                  <a:pt x="148322" y="203936"/>
                </a:lnTo>
                <a:lnTo>
                  <a:pt x="132082" y="203936"/>
                </a:lnTo>
                <a:cubicBezTo>
                  <a:pt x="129556" y="203936"/>
                  <a:pt x="127391" y="201784"/>
                  <a:pt x="127391" y="199273"/>
                </a:cubicBezTo>
                <a:cubicBezTo>
                  <a:pt x="127391" y="196763"/>
                  <a:pt x="129556" y="194611"/>
                  <a:pt x="132082" y="194611"/>
                </a:cubicBezTo>
                <a:close/>
                <a:moveTo>
                  <a:pt x="115770" y="170799"/>
                </a:moveTo>
                <a:lnTo>
                  <a:pt x="188672" y="170799"/>
                </a:lnTo>
                <a:cubicBezTo>
                  <a:pt x="191174" y="170799"/>
                  <a:pt x="193318" y="172916"/>
                  <a:pt x="193318" y="175032"/>
                </a:cubicBezTo>
                <a:cubicBezTo>
                  <a:pt x="193318" y="177855"/>
                  <a:pt x="191174" y="179971"/>
                  <a:pt x="188672" y="179971"/>
                </a:cubicBezTo>
                <a:lnTo>
                  <a:pt x="115770" y="179971"/>
                </a:lnTo>
                <a:cubicBezTo>
                  <a:pt x="113269" y="179971"/>
                  <a:pt x="111125" y="177855"/>
                  <a:pt x="111125" y="175032"/>
                </a:cubicBezTo>
                <a:cubicBezTo>
                  <a:pt x="111125" y="172916"/>
                  <a:pt x="113269" y="170799"/>
                  <a:pt x="115770" y="170799"/>
                </a:cubicBezTo>
                <a:close/>
                <a:moveTo>
                  <a:pt x="211701" y="25324"/>
                </a:moveTo>
                <a:cubicBezTo>
                  <a:pt x="213493" y="23161"/>
                  <a:pt x="216719" y="23161"/>
                  <a:pt x="218153" y="25324"/>
                </a:cubicBezTo>
                <a:cubicBezTo>
                  <a:pt x="220304" y="26766"/>
                  <a:pt x="220304" y="29649"/>
                  <a:pt x="218153" y="31812"/>
                </a:cubicBezTo>
                <a:lnTo>
                  <a:pt x="154346" y="95972"/>
                </a:lnTo>
                <a:cubicBezTo>
                  <a:pt x="153629" y="96693"/>
                  <a:pt x="152554" y="97414"/>
                  <a:pt x="151120" y="97414"/>
                </a:cubicBezTo>
                <a:cubicBezTo>
                  <a:pt x="149686" y="97414"/>
                  <a:pt x="148969" y="96693"/>
                  <a:pt x="147894" y="95972"/>
                </a:cubicBezTo>
                <a:lnTo>
                  <a:pt x="122443" y="70380"/>
                </a:lnTo>
                <a:cubicBezTo>
                  <a:pt x="120650" y="68578"/>
                  <a:pt x="120650" y="65694"/>
                  <a:pt x="122443" y="63892"/>
                </a:cubicBezTo>
                <a:cubicBezTo>
                  <a:pt x="124235" y="62090"/>
                  <a:pt x="127461" y="62090"/>
                  <a:pt x="128895" y="63892"/>
                </a:cubicBezTo>
                <a:lnTo>
                  <a:pt x="151120" y="86240"/>
                </a:lnTo>
                <a:lnTo>
                  <a:pt x="211701" y="25324"/>
                </a:lnTo>
                <a:close/>
                <a:moveTo>
                  <a:pt x="147650" y="72"/>
                </a:moveTo>
                <a:cubicBezTo>
                  <a:pt x="163835" y="-651"/>
                  <a:pt x="180020" y="4050"/>
                  <a:pt x="192968" y="13814"/>
                </a:cubicBezTo>
                <a:cubicBezTo>
                  <a:pt x="194766" y="15260"/>
                  <a:pt x="195126" y="18153"/>
                  <a:pt x="193687" y="19961"/>
                </a:cubicBezTo>
                <a:cubicBezTo>
                  <a:pt x="192249" y="22131"/>
                  <a:pt x="189371" y="22492"/>
                  <a:pt x="187213" y="21046"/>
                </a:cubicBezTo>
                <a:cubicBezTo>
                  <a:pt x="176064" y="12729"/>
                  <a:pt x="162396" y="8751"/>
                  <a:pt x="148369" y="9113"/>
                </a:cubicBezTo>
                <a:cubicBezTo>
                  <a:pt x="117437" y="10921"/>
                  <a:pt x="92261" y="37680"/>
                  <a:pt x="91901" y="68780"/>
                </a:cubicBezTo>
                <a:cubicBezTo>
                  <a:pt x="91901" y="82883"/>
                  <a:pt x="96577" y="95901"/>
                  <a:pt x="105209" y="106388"/>
                </a:cubicBezTo>
                <a:cubicBezTo>
                  <a:pt x="114560" y="117960"/>
                  <a:pt x="119595" y="132786"/>
                  <a:pt x="119595" y="148697"/>
                </a:cubicBezTo>
                <a:lnTo>
                  <a:pt x="183617" y="148697"/>
                </a:lnTo>
                <a:lnTo>
                  <a:pt x="183617" y="147612"/>
                </a:lnTo>
                <a:cubicBezTo>
                  <a:pt x="183617" y="132786"/>
                  <a:pt x="188652" y="118321"/>
                  <a:pt x="198003" y="106388"/>
                </a:cubicBezTo>
                <a:cubicBezTo>
                  <a:pt x="206635" y="95539"/>
                  <a:pt x="211311" y="82883"/>
                  <a:pt x="211311" y="69141"/>
                </a:cubicBezTo>
                <a:cubicBezTo>
                  <a:pt x="211311" y="66610"/>
                  <a:pt x="210951" y="64440"/>
                  <a:pt x="210592" y="61909"/>
                </a:cubicBezTo>
                <a:cubicBezTo>
                  <a:pt x="210592" y="59739"/>
                  <a:pt x="212390" y="57208"/>
                  <a:pt x="214908" y="56846"/>
                </a:cubicBezTo>
                <a:cubicBezTo>
                  <a:pt x="217425" y="56485"/>
                  <a:pt x="219583" y="58293"/>
                  <a:pt x="219943" y="60824"/>
                </a:cubicBezTo>
                <a:cubicBezTo>
                  <a:pt x="220303" y="63717"/>
                  <a:pt x="220303" y="66248"/>
                  <a:pt x="220303" y="69141"/>
                </a:cubicBezTo>
                <a:cubicBezTo>
                  <a:pt x="220303" y="84691"/>
                  <a:pt x="214908" y="100240"/>
                  <a:pt x="205197" y="112174"/>
                </a:cubicBezTo>
                <a:cubicBezTo>
                  <a:pt x="197284" y="122299"/>
                  <a:pt x="192968" y="134956"/>
                  <a:pt x="192968" y="147612"/>
                </a:cubicBezTo>
                <a:lnTo>
                  <a:pt x="192968" y="153036"/>
                </a:lnTo>
                <a:cubicBezTo>
                  <a:pt x="192968" y="155929"/>
                  <a:pt x="190810" y="157738"/>
                  <a:pt x="188292" y="157738"/>
                </a:cubicBezTo>
                <a:lnTo>
                  <a:pt x="114920" y="157738"/>
                </a:lnTo>
                <a:cubicBezTo>
                  <a:pt x="112402" y="157738"/>
                  <a:pt x="110244" y="155929"/>
                  <a:pt x="110244" y="153036"/>
                </a:cubicBezTo>
                <a:lnTo>
                  <a:pt x="110244" y="149059"/>
                </a:lnTo>
                <a:cubicBezTo>
                  <a:pt x="110244" y="135317"/>
                  <a:pt x="105928" y="122299"/>
                  <a:pt x="98015" y="112535"/>
                </a:cubicBezTo>
                <a:cubicBezTo>
                  <a:pt x="88304" y="100240"/>
                  <a:pt x="82550" y="84691"/>
                  <a:pt x="82909" y="68780"/>
                </a:cubicBezTo>
                <a:cubicBezTo>
                  <a:pt x="82909" y="32618"/>
                  <a:pt x="112042" y="1880"/>
                  <a:pt x="147650" y="72"/>
                </a:cubicBezTo>
                <a:close/>
              </a:path>
            </a:pathLst>
          </a:custGeom>
          <a:solidFill>
            <a:schemeClr val="bg1">
              <a:lumMod val="50000"/>
            </a:schemeClr>
          </a:solidFill>
          <a:ln>
            <a:noFill/>
          </a:ln>
          <a:effectLst/>
        </p:spPr>
        <p:txBody>
          <a:bodyPr anchor="ctr"/>
          <a:lstStyle/>
          <a:p>
            <a:endParaRPr lang="en-US" sz="900" dirty="0">
              <a:latin typeface="Lato Light" panose="020F0502020204030203" pitchFamily="34" charset="0"/>
            </a:endParaRPr>
          </a:p>
        </p:txBody>
      </p:sp>
      <p:sp>
        <p:nvSpPr>
          <p:cNvPr id="128" name="Freeform 775">
            <a:extLst>
              <a:ext uri="{FF2B5EF4-FFF2-40B4-BE49-F238E27FC236}">
                <a16:creationId xmlns:a16="http://schemas.microsoft.com/office/drawing/2014/main" id="{CF66B8B0-20C8-8449-BC5C-5E4534B78BB0}"/>
              </a:ext>
            </a:extLst>
          </p:cNvPr>
          <p:cNvSpPr>
            <a:spLocks noChangeArrowheads="1"/>
          </p:cNvSpPr>
          <p:nvPr/>
        </p:nvSpPr>
        <p:spPr bwMode="auto">
          <a:xfrm>
            <a:off x="5913412" y="5854802"/>
            <a:ext cx="365177" cy="385025"/>
          </a:xfrm>
          <a:custGeom>
            <a:avLst/>
            <a:gdLst>
              <a:gd name="T0" fmla="*/ 150257 w 293358"/>
              <a:gd name="T1" fmla="*/ 42077 h 307255"/>
              <a:gd name="T2" fmla="*/ 84130 w 293358"/>
              <a:gd name="T3" fmla="*/ 108204 h 307255"/>
              <a:gd name="T4" fmla="*/ 206628 w 293358"/>
              <a:gd name="T5" fmla="*/ 108204 h 307255"/>
              <a:gd name="T6" fmla="*/ 209157 w 293358"/>
              <a:gd name="T7" fmla="*/ 90137 h 307255"/>
              <a:gd name="T8" fmla="*/ 216023 w 293358"/>
              <a:gd name="T9" fmla="*/ 108204 h 307255"/>
              <a:gd name="T10" fmla="*/ 75096 w 293358"/>
              <a:gd name="T11" fmla="*/ 108204 h 307255"/>
              <a:gd name="T12" fmla="*/ 254413 w 293358"/>
              <a:gd name="T13" fmla="*/ 15824 h 307255"/>
              <a:gd name="T14" fmla="*/ 250076 w 293358"/>
              <a:gd name="T15" fmla="*/ 30929 h 307255"/>
              <a:gd name="T16" fmla="*/ 249714 w 293358"/>
              <a:gd name="T17" fmla="*/ 56462 h 307255"/>
              <a:gd name="T18" fmla="*/ 254413 w 293358"/>
              <a:gd name="T19" fmla="*/ 71567 h 307255"/>
              <a:gd name="T20" fmla="*/ 254413 w 293358"/>
              <a:gd name="T21" fmla="*/ 15824 h 307255"/>
              <a:gd name="T22" fmla="*/ 142453 w 293358"/>
              <a:gd name="T23" fmla="*/ 1590 h 307255"/>
              <a:gd name="T24" fmla="*/ 194032 w 293358"/>
              <a:gd name="T25" fmla="*/ 10251 h 307255"/>
              <a:gd name="T26" fmla="*/ 190786 w 293358"/>
              <a:gd name="T27" fmla="*/ 19273 h 307255"/>
              <a:gd name="T28" fmla="*/ 142453 w 293358"/>
              <a:gd name="T29" fmla="*/ 10612 h 307255"/>
              <a:gd name="T30" fmla="*/ 37851 w 293358"/>
              <a:gd name="T31" fmla="*/ 102636 h 307255"/>
              <a:gd name="T32" fmla="*/ 9356 w 293358"/>
              <a:gd name="T33" fmla="*/ 160377 h 307255"/>
              <a:gd name="T34" fmla="*/ 35326 w 293358"/>
              <a:gd name="T35" fmla="*/ 174812 h 307255"/>
              <a:gd name="T36" fmla="*/ 37851 w 293358"/>
              <a:gd name="T37" fmla="*/ 224975 h 307255"/>
              <a:gd name="T38" fmla="*/ 76084 w 293358"/>
              <a:gd name="T39" fmla="*/ 235440 h 307255"/>
              <a:gd name="T40" fmla="*/ 91594 w 293358"/>
              <a:gd name="T41" fmla="*/ 245545 h 307255"/>
              <a:gd name="T42" fmla="*/ 95562 w 293358"/>
              <a:gd name="T43" fmla="*/ 287768 h 307255"/>
              <a:gd name="T44" fmla="*/ 197639 w 293358"/>
              <a:gd name="T45" fmla="*/ 280911 h 307255"/>
              <a:gd name="T46" fmla="*/ 218559 w 293358"/>
              <a:gd name="T47" fmla="*/ 194661 h 307255"/>
              <a:gd name="T48" fmla="*/ 251382 w 293358"/>
              <a:gd name="T49" fmla="*/ 105523 h 307255"/>
              <a:gd name="T50" fmla="*/ 225773 w 293358"/>
              <a:gd name="T51" fmla="*/ 200435 h 307255"/>
              <a:gd name="T52" fmla="*/ 206656 w 293358"/>
              <a:gd name="T53" fmla="*/ 279468 h 307255"/>
              <a:gd name="T54" fmla="*/ 144977 w 293358"/>
              <a:gd name="T55" fmla="*/ 307255 h 307255"/>
              <a:gd name="T56" fmla="*/ 82577 w 293358"/>
              <a:gd name="T57" fmla="*/ 280189 h 307255"/>
              <a:gd name="T58" fmla="*/ 77527 w 293358"/>
              <a:gd name="T59" fmla="*/ 244462 h 307255"/>
              <a:gd name="T60" fmla="*/ 72477 w 293358"/>
              <a:gd name="T61" fmla="*/ 244823 h 307255"/>
              <a:gd name="T62" fmla="*/ 28833 w 293358"/>
              <a:gd name="T63" fmla="*/ 182391 h 307255"/>
              <a:gd name="T64" fmla="*/ 339 w 293358"/>
              <a:gd name="T65" fmla="*/ 162182 h 307255"/>
              <a:gd name="T66" fmla="*/ 28473 w 293358"/>
              <a:gd name="T67" fmla="*/ 101554 h 307255"/>
              <a:gd name="T68" fmla="*/ 247907 w 293358"/>
              <a:gd name="T69" fmla="*/ 360 h 307255"/>
              <a:gd name="T70" fmla="*/ 292003 w 293358"/>
              <a:gd name="T71" fmla="*/ 40279 h 307255"/>
              <a:gd name="T72" fmla="*/ 252967 w 293358"/>
              <a:gd name="T73" fmla="*/ 85952 h 307255"/>
              <a:gd name="T74" fmla="*/ 245015 w 293358"/>
              <a:gd name="T75" fmla="*/ 82355 h 307255"/>
              <a:gd name="T76" fmla="*/ 140559 w 293358"/>
              <a:gd name="T77" fmla="*/ 109328 h 307255"/>
              <a:gd name="T78" fmla="*/ 134776 w 293358"/>
              <a:gd name="T79" fmla="*/ 110047 h 307255"/>
              <a:gd name="T80" fmla="*/ 245015 w 293358"/>
              <a:gd name="T81" fmla="*/ 21938 h 307255"/>
              <a:gd name="T82" fmla="*/ 247907 w 293358"/>
              <a:gd name="T83" fmla="*/ 360 h 307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93358" h="307255">
                <a:moveTo>
                  <a:pt x="145560" y="37741"/>
                </a:moveTo>
                <a:cubicBezTo>
                  <a:pt x="148089" y="37741"/>
                  <a:pt x="150257" y="39909"/>
                  <a:pt x="150257" y="42077"/>
                </a:cubicBezTo>
                <a:cubicBezTo>
                  <a:pt x="150257" y="44968"/>
                  <a:pt x="148089" y="46775"/>
                  <a:pt x="145560" y="46775"/>
                </a:cubicBezTo>
                <a:cubicBezTo>
                  <a:pt x="111592" y="46775"/>
                  <a:pt x="84130" y="74237"/>
                  <a:pt x="84130" y="108204"/>
                </a:cubicBezTo>
                <a:cubicBezTo>
                  <a:pt x="84130" y="141810"/>
                  <a:pt x="111592" y="169273"/>
                  <a:pt x="145560" y="169273"/>
                </a:cubicBezTo>
                <a:cubicBezTo>
                  <a:pt x="179165" y="169273"/>
                  <a:pt x="206628" y="141810"/>
                  <a:pt x="206628" y="108204"/>
                </a:cubicBezTo>
                <a:cubicBezTo>
                  <a:pt x="206628" y="103868"/>
                  <a:pt x="206266" y="99893"/>
                  <a:pt x="205544" y="95557"/>
                </a:cubicBezTo>
                <a:cubicBezTo>
                  <a:pt x="204821" y="93028"/>
                  <a:pt x="206628" y="90498"/>
                  <a:pt x="209157" y="90137"/>
                </a:cubicBezTo>
                <a:cubicBezTo>
                  <a:pt x="211325" y="89414"/>
                  <a:pt x="214216" y="91221"/>
                  <a:pt x="214577" y="93750"/>
                </a:cubicBezTo>
                <a:cubicBezTo>
                  <a:pt x="215662" y="98448"/>
                  <a:pt x="216023" y="103145"/>
                  <a:pt x="216023" y="108204"/>
                </a:cubicBezTo>
                <a:cubicBezTo>
                  <a:pt x="216023" y="147230"/>
                  <a:pt x="184224" y="178668"/>
                  <a:pt x="145560" y="178668"/>
                </a:cubicBezTo>
                <a:cubicBezTo>
                  <a:pt x="106533" y="178668"/>
                  <a:pt x="75096" y="147230"/>
                  <a:pt x="75096" y="108204"/>
                </a:cubicBezTo>
                <a:cubicBezTo>
                  <a:pt x="75096" y="69179"/>
                  <a:pt x="106533" y="37741"/>
                  <a:pt x="145560" y="37741"/>
                </a:cubicBezTo>
                <a:close/>
                <a:moveTo>
                  <a:pt x="254413" y="15824"/>
                </a:moveTo>
                <a:lnTo>
                  <a:pt x="254413" y="26254"/>
                </a:lnTo>
                <a:cubicBezTo>
                  <a:pt x="254413" y="28771"/>
                  <a:pt x="252244" y="30569"/>
                  <a:pt x="250076" y="30929"/>
                </a:cubicBezTo>
                <a:cubicBezTo>
                  <a:pt x="248991" y="30929"/>
                  <a:pt x="179956" y="34885"/>
                  <a:pt x="149234" y="90627"/>
                </a:cubicBezTo>
                <a:cubicBezTo>
                  <a:pt x="168752" y="76601"/>
                  <a:pt x="205980" y="55024"/>
                  <a:pt x="249714" y="56462"/>
                </a:cubicBezTo>
                <a:cubicBezTo>
                  <a:pt x="252244" y="56462"/>
                  <a:pt x="254413" y="58620"/>
                  <a:pt x="254413" y="60778"/>
                </a:cubicBezTo>
                <a:lnTo>
                  <a:pt x="254413" y="71567"/>
                </a:lnTo>
                <a:lnTo>
                  <a:pt x="282244" y="43516"/>
                </a:lnTo>
                <a:lnTo>
                  <a:pt x="254413" y="15824"/>
                </a:lnTo>
                <a:close/>
                <a:moveTo>
                  <a:pt x="137403" y="1229"/>
                </a:moveTo>
                <a:cubicBezTo>
                  <a:pt x="139206" y="1229"/>
                  <a:pt x="141010" y="1229"/>
                  <a:pt x="142453" y="1590"/>
                </a:cubicBezTo>
                <a:cubicBezTo>
                  <a:pt x="143535" y="1590"/>
                  <a:pt x="143895" y="1590"/>
                  <a:pt x="144617" y="1590"/>
                </a:cubicBezTo>
                <a:cubicBezTo>
                  <a:pt x="150749" y="1590"/>
                  <a:pt x="171669" y="1951"/>
                  <a:pt x="194032" y="10251"/>
                </a:cubicBezTo>
                <a:cubicBezTo>
                  <a:pt x="196557" y="11334"/>
                  <a:pt x="197639" y="13860"/>
                  <a:pt x="196557" y="16386"/>
                </a:cubicBezTo>
                <a:cubicBezTo>
                  <a:pt x="195835" y="18912"/>
                  <a:pt x="192950" y="19995"/>
                  <a:pt x="190786" y="19273"/>
                </a:cubicBezTo>
                <a:cubicBezTo>
                  <a:pt x="170226" y="11334"/>
                  <a:pt x="150027" y="10973"/>
                  <a:pt x="144617" y="10973"/>
                </a:cubicBezTo>
                <a:cubicBezTo>
                  <a:pt x="143895" y="10973"/>
                  <a:pt x="143174" y="10612"/>
                  <a:pt x="142453" y="10612"/>
                </a:cubicBezTo>
                <a:cubicBezTo>
                  <a:pt x="141010" y="10612"/>
                  <a:pt x="139206" y="10612"/>
                  <a:pt x="137403" y="10612"/>
                </a:cubicBezTo>
                <a:cubicBezTo>
                  <a:pt x="116482" y="10612"/>
                  <a:pt x="47589" y="17108"/>
                  <a:pt x="37851" y="102636"/>
                </a:cubicBezTo>
                <a:cubicBezTo>
                  <a:pt x="37851" y="104441"/>
                  <a:pt x="35687" y="115628"/>
                  <a:pt x="10438" y="155325"/>
                </a:cubicBezTo>
                <a:cubicBezTo>
                  <a:pt x="10077" y="156407"/>
                  <a:pt x="8995" y="158212"/>
                  <a:pt x="9356" y="160377"/>
                </a:cubicBezTo>
                <a:cubicBezTo>
                  <a:pt x="9717" y="161821"/>
                  <a:pt x="10799" y="162903"/>
                  <a:pt x="12963" y="164347"/>
                </a:cubicBezTo>
                <a:cubicBezTo>
                  <a:pt x="23062" y="170121"/>
                  <a:pt x="35326" y="174812"/>
                  <a:pt x="35326" y="174812"/>
                </a:cubicBezTo>
                <a:cubicBezTo>
                  <a:pt x="37490" y="175895"/>
                  <a:pt x="38572" y="177699"/>
                  <a:pt x="38211" y="179865"/>
                </a:cubicBezTo>
                <a:cubicBezTo>
                  <a:pt x="38211" y="179865"/>
                  <a:pt x="35326" y="210179"/>
                  <a:pt x="37851" y="224975"/>
                </a:cubicBezTo>
                <a:cubicBezTo>
                  <a:pt x="38933" y="231110"/>
                  <a:pt x="53000" y="235440"/>
                  <a:pt x="72477" y="235440"/>
                </a:cubicBezTo>
                <a:cubicBezTo>
                  <a:pt x="74642" y="235440"/>
                  <a:pt x="76084" y="235440"/>
                  <a:pt x="76084" y="235440"/>
                </a:cubicBezTo>
                <a:cubicBezTo>
                  <a:pt x="76084" y="235440"/>
                  <a:pt x="76806" y="235079"/>
                  <a:pt x="77527" y="235079"/>
                </a:cubicBezTo>
                <a:cubicBezTo>
                  <a:pt x="87987" y="235079"/>
                  <a:pt x="91594" y="240492"/>
                  <a:pt x="91594" y="245545"/>
                </a:cubicBezTo>
                <a:lnTo>
                  <a:pt x="91594" y="280189"/>
                </a:lnTo>
                <a:cubicBezTo>
                  <a:pt x="91594" y="283437"/>
                  <a:pt x="93398" y="286324"/>
                  <a:pt x="95562" y="287768"/>
                </a:cubicBezTo>
                <a:cubicBezTo>
                  <a:pt x="118646" y="301481"/>
                  <a:pt x="170947" y="301481"/>
                  <a:pt x="194393" y="288129"/>
                </a:cubicBezTo>
                <a:cubicBezTo>
                  <a:pt x="196557" y="286685"/>
                  <a:pt x="197999" y="283798"/>
                  <a:pt x="197639" y="280911"/>
                </a:cubicBezTo>
                <a:cubicBezTo>
                  <a:pt x="195475" y="266837"/>
                  <a:pt x="193671" y="239771"/>
                  <a:pt x="205574" y="213787"/>
                </a:cubicBezTo>
                <a:cubicBezTo>
                  <a:pt x="208820" y="206570"/>
                  <a:pt x="213509" y="200796"/>
                  <a:pt x="218559" y="194661"/>
                </a:cubicBezTo>
                <a:cubicBezTo>
                  <a:pt x="230823" y="179865"/>
                  <a:pt x="245611" y="161460"/>
                  <a:pt x="246693" y="110215"/>
                </a:cubicBezTo>
                <a:cubicBezTo>
                  <a:pt x="246693" y="107328"/>
                  <a:pt x="248497" y="105523"/>
                  <a:pt x="251382" y="105523"/>
                </a:cubicBezTo>
                <a:cubicBezTo>
                  <a:pt x="253907" y="105523"/>
                  <a:pt x="255711" y="107689"/>
                  <a:pt x="255711" y="110215"/>
                </a:cubicBezTo>
                <a:cubicBezTo>
                  <a:pt x="254989" y="165069"/>
                  <a:pt x="238758" y="184556"/>
                  <a:pt x="225773" y="200435"/>
                </a:cubicBezTo>
                <a:cubicBezTo>
                  <a:pt x="221084" y="206209"/>
                  <a:pt x="216756" y="211261"/>
                  <a:pt x="213870" y="217396"/>
                </a:cubicBezTo>
                <a:cubicBezTo>
                  <a:pt x="203049" y="241214"/>
                  <a:pt x="204853" y="266837"/>
                  <a:pt x="206656" y="279468"/>
                </a:cubicBezTo>
                <a:cubicBezTo>
                  <a:pt x="207738" y="286324"/>
                  <a:pt x="204492" y="292820"/>
                  <a:pt x="199082" y="296068"/>
                </a:cubicBezTo>
                <a:cubicBezTo>
                  <a:pt x="186097" y="303646"/>
                  <a:pt x="165537" y="307255"/>
                  <a:pt x="144977" y="307255"/>
                </a:cubicBezTo>
                <a:cubicBezTo>
                  <a:pt x="124417" y="307255"/>
                  <a:pt x="103858" y="303646"/>
                  <a:pt x="91233" y="296068"/>
                </a:cubicBezTo>
                <a:cubicBezTo>
                  <a:pt x="85823" y="292820"/>
                  <a:pt x="82577" y="286685"/>
                  <a:pt x="82577" y="280189"/>
                </a:cubicBezTo>
                <a:lnTo>
                  <a:pt x="82577" y="245545"/>
                </a:lnTo>
                <a:cubicBezTo>
                  <a:pt x="82216" y="245184"/>
                  <a:pt x="80413" y="244462"/>
                  <a:pt x="77527" y="244462"/>
                </a:cubicBezTo>
                <a:cubicBezTo>
                  <a:pt x="77166" y="244462"/>
                  <a:pt x="76806" y="244462"/>
                  <a:pt x="76806" y="244462"/>
                </a:cubicBezTo>
                <a:cubicBezTo>
                  <a:pt x="76806" y="244462"/>
                  <a:pt x="75363" y="244823"/>
                  <a:pt x="72477" y="244823"/>
                </a:cubicBezTo>
                <a:cubicBezTo>
                  <a:pt x="57689" y="244823"/>
                  <a:pt x="31719" y="242297"/>
                  <a:pt x="28833" y="226779"/>
                </a:cubicBezTo>
                <a:cubicBezTo>
                  <a:pt x="26309" y="213787"/>
                  <a:pt x="28112" y="191052"/>
                  <a:pt x="28833" y="182391"/>
                </a:cubicBezTo>
                <a:cubicBezTo>
                  <a:pt x="24505" y="180226"/>
                  <a:pt x="15848" y="176617"/>
                  <a:pt x="8274" y="172286"/>
                </a:cubicBezTo>
                <a:cubicBezTo>
                  <a:pt x="2863" y="169038"/>
                  <a:pt x="699" y="165069"/>
                  <a:pt x="339" y="162182"/>
                </a:cubicBezTo>
                <a:cubicBezTo>
                  <a:pt x="-1104" y="156047"/>
                  <a:pt x="2503" y="150994"/>
                  <a:pt x="2863" y="150273"/>
                </a:cubicBezTo>
                <a:cubicBezTo>
                  <a:pt x="27030" y="112741"/>
                  <a:pt x="28473" y="101915"/>
                  <a:pt x="28473" y="101554"/>
                </a:cubicBezTo>
                <a:cubicBezTo>
                  <a:pt x="39294" y="8447"/>
                  <a:pt x="114318" y="1229"/>
                  <a:pt x="137403" y="1229"/>
                </a:cubicBezTo>
                <a:close/>
                <a:moveTo>
                  <a:pt x="247907" y="360"/>
                </a:moveTo>
                <a:cubicBezTo>
                  <a:pt x="249714" y="-359"/>
                  <a:pt x="251883" y="1"/>
                  <a:pt x="252967" y="1439"/>
                </a:cubicBezTo>
                <a:lnTo>
                  <a:pt x="292003" y="40279"/>
                </a:lnTo>
                <a:cubicBezTo>
                  <a:pt x="293810" y="42077"/>
                  <a:pt x="293810" y="44954"/>
                  <a:pt x="292003" y="47112"/>
                </a:cubicBezTo>
                <a:lnTo>
                  <a:pt x="252967" y="85952"/>
                </a:lnTo>
                <a:cubicBezTo>
                  <a:pt x="251883" y="87031"/>
                  <a:pt x="249714" y="87390"/>
                  <a:pt x="247907" y="87031"/>
                </a:cubicBezTo>
                <a:cubicBezTo>
                  <a:pt x="246100" y="85952"/>
                  <a:pt x="245015" y="84154"/>
                  <a:pt x="245015" y="82355"/>
                </a:cubicBezTo>
                <a:lnTo>
                  <a:pt x="245015" y="65453"/>
                </a:lnTo>
                <a:cubicBezTo>
                  <a:pt x="186824" y="66172"/>
                  <a:pt x="140921" y="108968"/>
                  <a:pt x="140559" y="109328"/>
                </a:cubicBezTo>
                <a:cubicBezTo>
                  <a:pt x="139475" y="110047"/>
                  <a:pt x="138752" y="110406"/>
                  <a:pt x="137306" y="110406"/>
                </a:cubicBezTo>
                <a:cubicBezTo>
                  <a:pt x="136584" y="110406"/>
                  <a:pt x="135499" y="110406"/>
                  <a:pt x="134776" y="110047"/>
                </a:cubicBezTo>
                <a:cubicBezTo>
                  <a:pt x="132969" y="108608"/>
                  <a:pt x="132246" y="106451"/>
                  <a:pt x="132969" y="104293"/>
                </a:cubicBezTo>
                <a:cubicBezTo>
                  <a:pt x="156463" y="36683"/>
                  <a:pt x="226582" y="24096"/>
                  <a:pt x="245015" y="21938"/>
                </a:cubicBezTo>
                <a:lnTo>
                  <a:pt x="245015" y="4676"/>
                </a:lnTo>
                <a:cubicBezTo>
                  <a:pt x="245015" y="2878"/>
                  <a:pt x="246100" y="1080"/>
                  <a:pt x="247907" y="360"/>
                </a:cubicBezTo>
                <a:close/>
              </a:path>
            </a:pathLst>
          </a:custGeom>
          <a:solidFill>
            <a:schemeClr val="bg1">
              <a:lumMod val="50000"/>
            </a:schemeClr>
          </a:solidFill>
          <a:ln>
            <a:noFill/>
          </a:ln>
          <a:effectLst/>
        </p:spPr>
        <p:txBody>
          <a:bodyPr anchor="ctr"/>
          <a:lstStyle/>
          <a:p>
            <a:endParaRPr lang="en-US" sz="900" dirty="0">
              <a:latin typeface="Lato Light" panose="020F0502020204030203" pitchFamily="34" charset="0"/>
            </a:endParaRPr>
          </a:p>
        </p:txBody>
      </p:sp>
      <p:sp>
        <p:nvSpPr>
          <p:cNvPr id="129" name="Freeform 776">
            <a:extLst>
              <a:ext uri="{FF2B5EF4-FFF2-40B4-BE49-F238E27FC236}">
                <a16:creationId xmlns:a16="http://schemas.microsoft.com/office/drawing/2014/main" id="{D30823C5-3DC7-7840-8D51-3273A65F12E3}"/>
              </a:ext>
            </a:extLst>
          </p:cNvPr>
          <p:cNvSpPr>
            <a:spLocks noChangeArrowheads="1"/>
          </p:cNvSpPr>
          <p:nvPr/>
        </p:nvSpPr>
        <p:spPr bwMode="auto">
          <a:xfrm>
            <a:off x="5900889" y="1468063"/>
            <a:ext cx="383040" cy="383040"/>
          </a:xfrm>
          <a:custGeom>
            <a:avLst/>
            <a:gdLst>
              <a:gd name="T0" fmla="*/ 9022 w 305326"/>
              <a:gd name="T1" fmla="*/ 262772 h 306027"/>
              <a:gd name="T2" fmla="*/ 125449 w 305326"/>
              <a:gd name="T3" fmla="*/ 288004 h 306027"/>
              <a:gd name="T4" fmla="*/ 171434 w 305326"/>
              <a:gd name="T5" fmla="*/ 56129 h 306027"/>
              <a:gd name="T6" fmla="*/ 194351 w 305326"/>
              <a:gd name="T7" fmla="*/ 72283 h 306027"/>
              <a:gd name="T8" fmla="*/ 191129 w 305326"/>
              <a:gd name="T9" fmla="*/ 79822 h 306027"/>
              <a:gd name="T10" fmla="*/ 182535 w 305326"/>
              <a:gd name="T11" fmla="*/ 73360 h 306027"/>
              <a:gd name="T12" fmla="*/ 167495 w 305326"/>
              <a:gd name="T13" fmla="*/ 92386 h 306027"/>
              <a:gd name="T14" fmla="*/ 164631 w 305326"/>
              <a:gd name="T15" fmla="*/ 100284 h 306027"/>
              <a:gd name="T16" fmla="*/ 155679 w 305326"/>
              <a:gd name="T17" fmla="*/ 93463 h 306027"/>
              <a:gd name="T18" fmla="*/ 142071 w 305326"/>
              <a:gd name="T19" fmla="*/ 113207 h 306027"/>
              <a:gd name="T20" fmla="*/ 138849 w 305326"/>
              <a:gd name="T21" fmla="*/ 121105 h 306027"/>
              <a:gd name="T22" fmla="*/ 130971 w 305326"/>
              <a:gd name="T23" fmla="*/ 115002 h 306027"/>
              <a:gd name="T24" fmla="*/ 114141 w 305326"/>
              <a:gd name="T25" fmla="*/ 131874 h 306027"/>
              <a:gd name="T26" fmla="*/ 118796 w 305326"/>
              <a:gd name="T27" fmla="*/ 143003 h 306027"/>
              <a:gd name="T28" fmla="*/ 112351 w 305326"/>
              <a:gd name="T29" fmla="*/ 143003 h 306027"/>
              <a:gd name="T30" fmla="*/ 92298 w 305326"/>
              <a:gd name="T31" fmla="*/ 156644 h 306027"/>
              <a:gd name="T32" fmla="*/ 98027 w 305326"/>
              <a:gd name="T33" fmla="*/ 168850 h 306027"/>
              <a:gd name="T34" fmla="*/ 91582 w 305326"/>
              <a:gd name="T35" fmla="*/ 168850 h 306027"/>
              <a:gd name="T36" fmla="*/ 72603 w 305326"/>
              <a:gd name="T37" fmla="*/ 183209 h 306027"/>
              <a:gd name="T38" fmla="*/ 77975 w 305326"/>
              <a:gd name="T39" fmla="*/ 195414 h 306027"/>
              <a:gd name="T40" fmla="*/ 71529 w 305326"/>
              <a:gd name="T41" fmla="*/ 195414 h 306027"/>
              <a:gd name="T42" fmla="*/ 55057 w 305326"/>
              <a:gd name="T43" fmla="*/ 172798 h 306027"/>
              <a:gd name="T44" fmla="*/ 65800 w 305326"/>
              <a:gd name="T45" fmla="*/ 176747 h 306027"/>
              <a:gd name="T46" fmla="*/ 75110 w 305326"/>
              <a:gd name="T47" fmla="*/ 152695 h 306027"/>
              <a:gd name="T48" fmla="*/ 81555 w 305326"/>
              <a:gd name="T49" fmla="*/ 145875 h 306027"/>
              <a:gd name="T50" fmla="*/ 101250 w 305326"/>
              <a:gd name="T51" fmla="*/ 131874 h 306027"/>
              <a:gd name="T52" fmla="*/ 95879 w 305326"/>
              <a:gd name="T53" fmla="*/ 120028 h 306027"/>
              <a:gd name="T54" fmla="*/ 107695 w 305326"/>
              <a:gd name="T55" fmla="*/ 125413 h 306027"/>
              <a:gd name="T56" fmla="*/ 124167 w 305326"/>
              <a:gd name="T57" fmla="*/ 108540 h 306027"/>
              <a:gd name="T58" fmla="*/ 119154 w 305326"/>
              <a:gd name="T59" fmla="*/ 97053 h 306027"/>
              <a:gd name="T60" fmla="*/ 130971 w 305326"/>
              <a:gd name="T61" fmla="*/ 102079 h 306027"/>
              <a:gd name="T62" fmla="*/ 144936 w 305326"/>
              <a:gd name="T63" fmla="*/ 82694 h 306027"/>
              <a:gd name="T64" fmla="*/ 151382 w 305326"/>
              <a:gd name="T65" fmla="*/ 75873 h 306027"/>
              <a:gd name="T66" fmla="*/ 175731 w 305326"/>
              <a:gd name="T67" fmla="*/ 66898 h 306027"/>
              <a:gd name="T68" fmla="*/ 171434 w 305326"/>
              <a:gd name="T69" fmla="*/ 56129 h 306027"/>
              <a:gd name="T70" fmla="*/ 72102 w 305326"/>
              <a:gd name="T71" fmla="*/ 72091 h 306027"/>
              <a:gd name="T72" fmla="*/ 140228 w 305326"/>
              <a:gd name="T73" fmla="*/ 284399 h 306027"/>
              <a:gd name="T74" fmla="*/ 284770 w 305326"/>
              <a:gd name="T75" fmla="*/ 138775 h 306027"/>
              <a:gd name="T76" fmla="*/ 261341 w 305326"/>
              <a:gd name="T77" fmla="*/ 9372 h 306027"/>
              <a:gd name="T78" fmla="*/ 288014 w 305326"/>
              <a:gd name="T79" fmla="*/ 124357 h 306027"/>
              <a:gd name="T80" fmla="*/ 262422 w 305326"/>
              <a:gd name="T81" fmla="*/ 9372 h 306027"/>
              <a:gd name="T82" fmla="*/ 261341 w 305326"/>
              <a:gd name="T83" fmla="*/ 0 h 306027"/>
              <a:gd name="T84" fmla="*/ 305316 w 305326"/>
              <a:gd name="T85" fmla="*/ 43255 h 306027"/>
              <a:gd name="T86" fmla="*/ 43986 w 305326"/>
              <a:gd name="T87" fmla="*/ 306027 h 306027"/>
              <a:gd name="T88" fmla="*/ 10 w 305326"/>
              <a:gd name="T89" fmla="*/ 262772 h 306027"/>
              <a:gd name="T90" fmla="*/ 261341 w 305326"/>
              <a:gd name="T91" fmla="*/ 0 h 306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5326" h="306027">
                <a:moveTo>
                  <a:pt x="17673" y="180588"/>
                </a:moveTo>
                <a:cubicBezTo>
                  <a:pt x="10824" y="211587"/>
                  <a:pt x="9022" y="241145"/>
                  <a:pt x="9022" y="262772"/>
                </a:cubicBezTo>
                <a:cubicBezTo>
                  <a:pt x="9382" y="281155"/>
                  <a:pt x="24161" y="296655"/>
                  <a:pt x="42905" y="296655"/>
                </a:cubicBezTo>
                <a:cubicBezTo>
                  <a:pt x="64532" y="296655"/>
                  <a:pt x="94089" y="294853"/>
                  <a:pt x="125449" y="288004"/>
                </a:cubicBezTo>
                <a:cubicBezTo>
                  <a:pt x="87962" y="268539"/>
                  <a:pt x="37498" y="218076"/>
                  <a:pt x="17673" y="180588"/>
                </a:cubicBezTo>
                <a:close/>
                <a:moveTo>
                  <a:pt x="171434" y="56129"/>
                </a:moveTo>
                <a:cubicBezTo>
                  <a:pt x="173225" y="53975"/>
                  <a:pt x="176447" y="53975"/>
                  <a:pt x="177880" y="56129"/>
                </a:cubicBezTo>
                <a:lnTo>
                  <a:pt x="194351" y="72283"/>
                </a:lnTo>
                <a:cubicBezTo>
                  <a:pt x="196142" y="74078"/>
                  <a:pt x="196142" y="76950"/>
                  <a:pt x="194351" y="78745"/>
                </a:cubicBezTo>
                <a:cubicBezTo>
                  <a:pt x="193277" y="79463"/>
                  <a:pt x="192203" y="79822"/>
                  <a:pt x="191129" y="79822"/>
                </a:cubicBezTo>
                <a:cubicBezTo>
                  <a:pt x="190055" y="79822"/>
                  <a:pt x="188622" y="79463"/>
                  <a:pt x="187906" y="78745"/>
                </a:cubicBezTo>
                <a:lnTo>
                  <a:pt x="182535" y="73360"/>
                </a:lnTo>
                <a:cubicBezTo>
                  <a:pt x="175731" y="78027"/>
                  <a:pt x="169286" y="82694"/>
                  <a:pt x="163198" y="87360"/>
                </a:cubicBezTo>
                <a:lnTo>
                  <a:pt x="167495" y="92386"/>
                </a:lnTo>
                <a:cubicBezTo>
                  <a:pt x="169644" y="94181"/>
                  <a:pt x="169644" y="97053"/>
                  <a:pt x="167495" y="98848"/>
                </a:cubicBezTo>
                <a:cubicBezTo>
                  <a:pt x="166779" y="99566"/>
                  <a:pt x="165705" y="100284"/>
                  <a:pt x="164631" y="100284"/>
                </a:cubicBezTo>
                <a:cubicBezTo>
                  <a:pt x="163198" y="100284"/>
                  <a:pt x="162124" y="99566"/>
                  <a:pt x="161408" y="98848"/>
                </a:cubicBezTo>
                <a:lnTo>
                  <a:pt x="155679" y="93463"/>
                </a:lnTo>
                <a:cubicBezTo>
                  <a:pt x="149591" y="98130"/>
                  <a:pt x="143504" y="103515"/>
                  <a:pt x="137774" y="108540"/>
                </a:cubicBezTo>
                <a:lnTo>
                  <a:pt x="142071" y="113207"/>
                </a:lnTo>
                <a:cubicBezTo>
                  <a:pt x="143862" y="115002"/>
                  <a:pt x="143862" y="117874"/>
                  <a:pt x="142071" y="119669"/>
                </a:cubicBezTo>
                <a:cubicBezTo>
                  <a:pt x="141355" y="120387"/>
                  <a:pt x="139923" y="121105"/>
                  <a:pt x="138849" y="121105"/>
                </a:cubicBezTo>
                <a:cubicBezTo>
                  <a:pt x="137774" y="121105"/>
                  <a:pt x="136700" y="120387"/>
                  <a:pt x="135626" y="119669"/>
                </a:cubicBezTo>
                <a:lnTo>
                  <a:pt x="130971" y="115002"/>
                </a:lnTo>
                <a:cubicBezTo>
                  <a:pt x="127748" y="117874"/>
                  <a:pt x="125242" y="120387"/>
                  <a:pt x="122377" y="123259"/>
                </a:cubicBezTo>
                <a:cubicBezTo>
                  <a:pt x="119512" y="126131"/>
                  <a:pt x="116648" y="129002"/>
                  <a:pt x="114141" y="131874"/>
                </a:cubicBezTo>
                <a:lnTo>
                  <a:pt x="118796" y="136541"/>
                </a:lnTo>
                <a:cubicBezTo>
                  <a:pt x="120586" y="138336"/>
                  <a:pt x="120586" y="141208"/>
                  <a:pt x="118796" y="143003"/>
                </a:cubicBezTo>
                <a:cubicBezTo>
                  <a:pt x="117722" y="144080"/>
                  <a:pt x="116648" y="144439"/>
                  <a:pt x="115573" y="144439"/>
                </a:cubicBezTo>
                <a:cubicBezTo>
                  <a:pt x="114499" y="144439"/>
                  <a:pt x="113067" y="144080"/>
                  <a:pt x="112351" y="143003"/>
                </a:cubicBezTo>
                <a:lnTo>
                  <a:pt x="107695" y="138336"/>
                </a:lnTo>
                <a:cubicBezTo>
                  <a:pt x="102324" y="144439"/>
                  <a:pt x="97311" y="150541"/>
                  <a:pt x="92298" y="156644"/>
                </a:cubicBezTo>
                <a:lnTo>
                  <a:pt x="98027" y="162388"/>
                </a:lnTo>
                <a:cubicBezTo>
                  <a:pt x="99818" y="164183"/>
                  <a:pt x="99818" y="167055"/>
                  <a:pt x="98027" y="168850"/>
                </a:cubicBezTo>
                <a:cubicBezTo>
                  <a:pt x="96953" y="169567"/>
                  <a:pt x="95879" y="169926"/>
                  <a:pt x="94805" y="169926"/>
                </a:cubicBezTo>
                <a:cubicBezTo>
                  <a:pt x="93730" y="169926"/>
                  <a:pt x="92298" y="169567"/>
                  <a:pt x="91582" y="168850"/>
                </a:cubicBezTo>
                <a:lnTo>
                  <a:pt x="86569" y="163824"/>
                </a:lnTo>
                <a:cubicBezTo>
                  <a:pt x="81914" y="170285"/>
                  <a:pt x="76900" y="176747"/>
                  <a:pt x="72603" y="183209"/>
                </a:cubicBezTo>
                <a:lnTo>
                  <a:pt x="77975" y="188953"/>
                </a:lnTo>
                <a:cubicBezTo>
                  <a:pt x="79765" y="190747"/>
                  <a:pt x="79765" y="193619"/>
                  <a:pt x="77975" y="195414"/>
                </a:cubicBezTo>
                <a:cubicBezTo>
                  <a:pt x="76900" y="196132"/>
                  <a:pt x="75826" y="196491"/>
                  <a:pt x="74752" y="196491"/>
                </a:cubicBezTo>
                <a:cubicBezTo>
                  <a:pt x="73320" y="196491"/>
                  <a:pt x="72245" y="196132"/>
                  <a:pt x="71529" y="195414"/>
                </a:cubicBezTo>
                <a:lnTo>
                  <a:pt x="55057" y="179260"/>
                </a:lnTo>
                <a:cubicBezTo>
                  <a:pt x="53625" y="177106"/>
                  <a:pt x="53625" y="174234"/>
                  <a:pt x="55057" y="172798"/>
                </a:cubicBezTo>
                <a:cubicBezTo>
                  <a:pt x="57206" y="170644"/>
                  <a:pt x="60070" y="170644"/>
                  <a:pt x="61503" y="172798"/>
                </a:cubicBezTo>
                <a:lnTo>
                  <a:pt x="65800" y="176747"/>
                </a:lnTo>
                <a:cubicBezTo>
                  <a:pt x="70455" y="170285"/>
                  <a:pt x="75468" y="163824"/>
                  <a:pt x="80123" y="157362"/>
                </a:cubicBezTo>
                <a:lnTo>
                  <a:pt x="75110" y="152695"/>
                </a:lnTo>
                <a:cubicBezTo>
                  <a:pt x="73320" y="150541"/>
                  <a:pt x="73320" y="147670"/>
                  <a:pt x="75110" y="145875"/>
                </a:cubicBezTo>
                <a:cubicBezTo>
                  <a:pt x="76900" y="144080"/>
                  <a:pt x="80123" y="144080"/>
                  <a:pt x="81555" y="145875"/>
                </a:cubicBezTo>
                <a:lnTo>
                  <a:pt x="85852" y="150182"/>
                </a:lnTo>
                <a:cubicBezTo>
                  <a:pt x="90866" y="144080"/>
                  <a:pt x="95879" y="137618"/>
                  <a:pt x="101250" y="131874"/>
                </a:cubicBezTo>
                <a:lnTo>
                  <a:pt x="95879" y="126490"/>
                </a:lnTo>
                <a:cubicBezTo>
                  <a:pt x="94446" y="125054"/>
                  <a:pt x="94446" y="122182"/>
                  <a:pt x="95879" y="120028"/>
                </a:cubicBezTo>
                <a:cubicBezTo>
                  <a:pt x="98027" y="118592"/>
                  <a:pt x="100892" y="118592"/>
                  <a:pt x="102324" y="120028"/>
                </a:cubicBezTo>
                <a:lnTo>
                  <a:pt x="107695" y="125413"/>
                </a:lnTo>
                <a:cubicBezTo>
                  <a:pt x="110202" y="122541"/>
                  <a:pt x="113067" y="119310"/>
                  <a:pt x="115573" y="116797"/>
                </a:cubicBezTo>
                <a:cubicBezTo>
                  <a:pt x="118796" y="113925"/>
                  <a:pt x="121661" y="111412"/>
                  <a:pt x="124167" y="108540"/>
                </a:cubicBezTo>
                <a:lnTo>
                  <a:pt x="119154" y="103515"/>
                </a:lnTo>
                <a:cubicBezTo>
                  <a:pt x="117364" y="101361"/>
                  <a:pt x="117364" y="98489"/>
                  <a:pt x="119154" y="97053"/>
                </a:cubicBezTo>
                <a:cubicBezTo>
                  <a:pt x="121303" y="94899"/>
                  <a:pt x="123809" y="94899"/>
                  <a:pt x="125958" y="97053"/>
                </a:cubicBezTo>
                <a:lnTo>
                  <a:pt x="130971" y="102079"/>
                </a:lnTo>
                <a:cubicBezTo>
                  <a:pt x="137058" y="97053"/>
                  <a:pt x="143146" y="91668"/>
                  <a:pt x="149233" y="86642"/>
                </a:cubicBezTo>
                <a:lnTo>
                  <a:pt x="144936" y="82694"/>
                </a:lnTo>
                <a:cubicBezTo>
                  <a:pt x="143146" y="80540"/>
                  <a:pt x="143146" y="77668"/>
                  <a:pt x="144936" y="75873"/>
                </a:cubicBezTo>
                <a:cubicBezTo>
                  <a:pt x="146727" y="74078"/>
                  <a:pt x="149591" y="74078"/>
                  <a:pt x="151382" y="75873"/>
                </a:cubicBezTo>
                <a:lnTo>
                  <a:pt x="156395" y="80899"/>
                </a:lnTo>
                <a:cubicBezTo>
                  <a:pt x="162840" y="75873"/>
                  <a:pt x="169286" y="71206"/>
                  <a:pt x="175731" y="66898"/>
                </a:cubicBezTo>
                <a:lnTo>
                  <a:pt x="171434" y="62232"/>
                </a:lnTo>
                <a:cubicBezTo>
                  <a:pt x="169644" y="60796"/>
                  <a:pt x="169644" y="57565"/>
                  <a:pt x="171434" y="56129"/>
                </a:cubicBezTo>
                <a:close/>
                <a:moveTo>
                  <a:pt x="166901" y="20906"/>
                </a:moveTo>
                <a:cubicBezTo>
                  <a:pt x="133018" y="29918"/>
                  <a:pt x="98775" y="45417"/>
                  <a:pt x="72102" y="72091"/>
                </a:cubicBezTo>
                <a:cubicBezTo>
                  <a:pt x="45788" y="98404"/>
                  <a:pt x="29928" y="132648"/>
                  <a:pt x="21277" y="165810"/>
                </a:cubicBezTo>
                <a:cubicBezTo>
                  <a:pt x="35696" y="204739"/>
                  <a:pt x="101659" y="270702"/>
                  <a:pt x="140228" y="284399"/>
                </a:cubicBezTo>
                <a:cubicBezTo>
                  <a:pt x="173389" y="275388"/>
                  <a:pt x="207272" y="259888"/>
                  <a:pt x="233585" y="233936"/>
                </a:cubicBezTo>
                <a:cubicBezTo>
                  <a:pt x="260259" y="207262"/>
                  <a:pt x="275759" y="172658"/>
                  <a:pt x="284770" y="138775"/>
                </a:cubicBezTo>
                <a:cubicBezTo>
                  <a:pt x="270352" y="100207"/>
                  <a:pt x="205470" y="35685"/>
                  <a:pt x="166901" y="20906"/>
                </a:cubicBezTo>
                <a:close/>
                <a:moveTo>
                  <a:pt x="261341" y="9372"/>
                </a:moveTo>
                <a:cubicBezTo>
                  <a:pt x="240434" y="9372"/>
                  <a:pt x="211598" y="10814"/>
                  <a:pt x="181319" y="17662"/>
                </a:cubicBezTo>
                <a:cubicBezTo>
                  <a:pt x="218807" y="37127"/>
                  <a:pt x="268550" y="86870"/>
                  <a:pt x="288014" y="124357"/>
                </a:cubicBezTo>
                <a:cubicBezTo>
                  <a:pt x="294502" y="93718"/>
                  <a:pt x="296305" y="64522"/>
                  <a:pt x="296305" y="43255"/>
                </a:cubicBezTo>
                <a:cubicBezTo>
                  <a:pt x="295944" y="24871"/>
                  <a:pt x="281166" y="9372"/>
                  <a:pt x="262422" y="9372"/>
                </a:cubicBezTo>
                <a:lnTo>
                  <a:pt x="261341" y="9372"/>
                </a:lnTo>
                <a:close/>
                <a:moveTo>
                  <a:pt x="261341" y="0"/>
                </a:moveTo>
                <a:lnTo>
                  <a:pt x="262422" y="0"/>
                </a:lnTo>
                <a:cubicBezTo>
                  <a:pt x="286212" y="0"/>
                  <a:pt x="305316" y="19825"/>
                  <a:pt x="305316" y="43255"/>
                </a:cubicBezTo>
                <a:cubicBezTo>
                  <a:pt x="305677" y="92277"/>
                  <a:pt x="297026" y="183111"/>
                  <a:pt x="240074" y="240424"/>
                </a:cubicBezTo>
                <a:cubicBezTo>
                  <a:pt x="183122" y="297376"/>
                  <a:pt x="93368" y="306027"/>
                  <a:pt x="43986" y="306027"/>
                </a:cubicBezTo>
                <a:lnTo>
                  <a:pt x="42905" y="306027"/>
                </a:lnTo>
                <a:cubicBezTo>
                  <a:pt x="19115" y="305666"/>
                  <a:pt x="10" y="286562"/>
                  <a:pt x="10" y="262772"/>
                </a:cubicBezTo>
                <a:cubicBezTo>
                  <a:pt x="-350" y="213750"/>
                  <a:pt x="8301" y="122915"/>
                  <a:pt x="65253" y="65603"/>
                </a:cubicBezTo>
                <a:cubicBezTo>
                  <a:pt x="122205" y="9011"/>
                  <a:pt x="211958" y="0"/>
                  <a:pt x="261341" y="0"/>
                </a:cubicBezTo>
                <a:close/>
              </a:path>
            </a:pathLst>
          </a:custGeom>
          <a:solidFill>
            <a:schemeClr val="bg1">
              <a:lumMod val="50000"/>
            </a:schemeClr>
          </a:solidFill>
          <a:ln>
            <a:noFill/>
          </a:ln>
          <a:effectLst/>
        </p:spPr>
        <p:txBody>
          <a:bodyPr anchor="ctr"/>
          <a:lstStyle/>
          <a:p>
            <a:endParaRPr lang="en-US" sz="900" dirty="0">
              <a:latin typeface="Lato Light" panose="020F0502020204030203" pitchFamily="34" charset="0"/>
            </a:endParaRPr>
          </a:p>
        </p:txBody>
      </p:sp>
      <p:sp>
        <p:nvSpPr>
          <p:cNvPr id="130" name="Subtitle 2">
            <a:extLst>
              <a:ext uri="{FF2B5EF4-FFF2-40B4-BE49-F238E27FC236}">
                <a16:creationId xmlns:a16="http://schemas.microsoft.com/office/drawing/2014/main" id="{D281598E-11AA-294D-A2BC-8131C51B3D16}"/>
              </a:ext>
            </a:extLst>
          </p:cNvPr>
          <p:cNvSpPr txBox="1">
            <a:spLocks/>
          </p:cNvSpPr>
          <p:nvPr/>
        </p:nvSpPr>
        <p:spPr>
          <a:xfrm>
            <a:off x="1293084" y="2455848"/>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31" name="Subtitle 2">
            <a:extLst>
              <a:ext uri="{FF2B5EF4-FFF2-40B4-BE49-F238E27FC236}">
                <a16:creationId xmlns:a16="http://schemas.microsoft.com/office/drawing/2014/main" id="{D3B17D5D-C812-5549-B2C8-323A0155786D}"/>
              </a:ext>
            </a:extLst>
          </p:cNvPr>
          <p:cNvSpPr txBox="1">
            <a:spLocks/>
          </p:cNvSpPr>
          <p:nvPr/>
        </p:nvSpPr>
        <p:spPr>
          <a:xfrm>
            <a:off x="1293084" y="4980736"/>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32" name="Subtitle 2">
            <a:extLst>
              <a:ext uri="{FF2B5EF4-FFF2-40B4-BE49-F238E27FC236}">
                <a16:creationId xmlns:a16="http://schemas.microsoft.com/office/drawing/2014/main" id="{39F675D1-6298-B54A-8CC1-070D15A6249A}"/>
              </a:ext>
            </a:extLst>
          </p:cNvPr>
          <p:cNvSpPr txBox="1">
            <a:spLocks/>
          </p:cNvSpPr>
          <p:nvPr/>
        </p:nvSpPr>
        <p:spPr>
          <a:xfrm>
            <a:off x="888277" y="4158558"/>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33" name="Subtitle 2">
            <a:extLst>
              <a:ext uri="{FF2B5EF4-FFF2-40B4-BE49-F238E27FC236}">
                <a16:creationId xmlns:a16="http://schemas.microsoft.com/office/drawing/2014/main" id="{467816C3-9FF2-E34A-BDCC-20B18927492B}"/>
              </a:ext>
            </a:extLst>
          </p:cNvPr>
          <p:cNvSpPr txBox="1">
            <a:spLocks/>
          </p:cNvSpPr>
          <p:nvPr/>
        </p:nvSpPr>
        <p:spPr>
          <a:xfrm>
            <a:off x="888277" y="3287792"/>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34" name="Subtitle 2">
            <a:extLst>
              <a:ext uri="{FF2B5EF4-FFF2-40B4-BE49-F238E27FC236}">
                <a16:creationId xmlns:a16="http://schemas.microsoft.com/office/drawing/2014/main" id="{AB0F314B-33CC-0B49-96BF-0CB078547B8A}"/>
              </a:ext>
            </a:extLst>
          </p:cNvPr>
          <p:cNvSpPr txBox="1">
            <a:spLocks/>
          </p:cNvSpPr>
          <p:nvPr/>
        </p:nvSpPr>
        <p:spPr>
          <a:xfrm>
            <a:off x="3235663" y="1564952"/>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35" name="Subtitle 2">
            <a:extLst>
              <a:ext uri="{FF2B5EF4-FFF2-40B4-BE49-F238E27FC236}">
                <a16:creationId xmlns:a16="http://schemas.microsoft.com/office/drawing/2014/main" id="{5610632D-4650-D746-AB9F-B91C6EED616B}"/>
              </a:ext>
            </a:extLst>
          </p:cNvPr>
          <p:cNvSpPr txBox="1">
            <a:spLocks/>
          </p:cNvSpPr>
          <p:nvPr/>
        </p:nvSpPr>
        <p:spPr>
          <a:xfrm>
            <a:off x="3235663" y="5929638"/>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36" name="Subtitle 2">
            <a:extLst>
              <a:ext uri="{FF2B5EF4-FFF2-40B4-BE49-F238E27FC236}">
                <a16:creationId xmlns:a16="http://schemas.microsoft.com/office/drawing/2014/main" id="{F756ACFA-161E-C84A-9532-360BF936DFA7}"/>
              </a:ext>
            </a:extLst>
          </p:cNvPr>
          <p:cNvSpPr txBox="1">
            <a:spLocks/>
          </p:cNvSpPr>
          <p:nvPr/>
        </p:nvSpPr>
        <p:spPr>
          <a:xfrm>
            <a:off x="7348876" y="1564952"/>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37" name="Subtitle 2">
            <a:extLst>
              <a:ext uri="{FF2B5EF4-FFF2-40B4-BE49-F238E27FC236}">
                <a16:creationId xmlns:a16="http://schemas.microsoft.com/office/drawing/2014/main" id="{95AD4F0B-CE4F-AA4D-99AF-662B49E12777}"/>
              </a:ext>
            </a:extLst>
          </p:cNvPr>
          <p:cNvSpPr txBox="1">
            <a:spLocks/>
          </p:cNvSpPr>
          <p:nvPr/>
        </p:nvSpPr>
        <p:spPr>
          <a:xfrm>
            <a:off x="7348876" y="5929638"/>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38" name="Subtitle 2">
            <a:extLst>
              <a:ext uri="{FF2B5EF4-FFF2-40B4-BE49-F238E27FC236}">
                <a16:creationId xmlns:a16="http://schemas.microsoft.com/office/drawing/2014/main" id="{E660B208-18BB-1C4C-9BA4-852A4983CB03}"/>
              </a:ext>
            </a:extLst>
          </p:cNvPr>
          <p:cNvSpPr txBox="1">
            <a:spLocks/>
          </p:cNvSpPr>
          <p:nvPr/>
        </p:nvSpPr>
        <p:spPr>
          <a:xfrm>
            <a:off x="9251854" y="2455848"/>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39" name="Subtitle 2">
            <a:extLst>
              <a:ext uri="{FF2B5EF4-FFF2-40B4-BE49-F238E27FC236}">
                <a16:creationId xmlns:a16="http://schemas.microsoft.com/office/drawing/2014/main" id="{D881968B-0F70-BA41-88BF-F27D6100E10B}"/>
              </a:ext>
            </a:extLst>
          </p:cNvPr>
          <p:cNvSpPr txBox="1">
            <a:spLocks/>
          </p:cNvSpPr>
          <p:nvPr/>
        </p:nvSpPr>
        <p:spPr>
          <a:xfrm>
            <a:off x="9251854" y="4980736"/>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40" name="Subtitle 2">
            <a:extLst>
              <a:ext uri="{FF2B5EF4-FFF2-40B4-BE49-F238E27FC236}">
                <a16:creationId xmlns:a16="http://schemas.microsoft.com/office/drawing/2014/main" id="{F1862AEC-FA54-D84B-A40A-09E53BCF4832}"/>
              </a:ext>
            </a:extLst>
          </p:cNvPr>
          <p:cNvSpPr txBox="1">
            <a:spLocks/>
          </p:cNvSpPr>
          <p:nvPr/>
        </p:nvSpPr>
        <p:spPr>
          <a:xfrm>
            <a:off x="9716954" y="4158558"/>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41" name="Subtitle 2">
            <a:extLst>
              <a:ext uri="{FF2B5EF4-FFF2-40B4-BE49-F238E27FC236}">
                <a16:creationId xmlns:a16="http://schemas.microsoft.com/office/drawing/2014/main" id="{7F717674-2F4F-844C-A7DB-19C766B3FDFE}"/>
              </a:ext>
            </a:extLst>
          </p:cNvPr>
          <p:cNvSpPr txBox="1">
            <a:spLocks/>
          </p:cNvSpPr>
          <p:nvPr/>
        </p:nvSpPr>
        <p:spPr>
          <a:xfrm>
            <a:off x="9716954" y="3287792"/>
            <a:ext cx="160755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91" name="TextBox 90">
            <a:extLst>
              <a:ext uri="{FF2B5EF4-FFF2-40B4-BE49-F238E27FC236}">
                <a16:creationId xmlns:a16="http://schemas.microsoft.com/office/drawing/2014/main" id="{894959A7-B363-374E-987D-24F7FD9629A8}"/>
              </a:ext>
            </a:extLst>
          </p:cNvPr>
          <p:cNvSpPr txBox="1"/>
          <p:nvPr/>
        </p:nvSpPr>
        <p:spPr>
          <a:xfrm>
            <a:off x="5205586" y="3134910"/>
            <a:ext cx="1780827" cy="1477328"/>
          </a:xfrm>
          <a:prstGeom prst="rect">
            <a:avLst/>
          </a:prstGeom>
          <a:noFill/>
        </p:spPr>
        <p:txBody>
          <a:bodyPr wrap="square" rtlCol="0" anchor="ctr">
            <a:spAutoFit/>
          </a:bodyPr>
          <a:lstStyle/>
          <a:p>
            <a:pPr algn="ctr"/>
            <a:r>
              <a:rPr lang="en-US" sz="3000" b="1" dirty="0">
                <a:solidFill>
                  <a:schemeClr val="tx2"/>
                </a:solidFill>
                <a:latin typeface="Poppins" pitchFamily="2" charset="77"/>
                <a:cs typeface="Poppins" pitchFamily="2" charset="77"/>
              </a:rPr>
              <a:t>YOUR TITLE HERE</a:t>
            </a:r>
          </a:p>
        </p:txBody>
      </p:sp>
    </p:spTree>
    <p:extLst>
      <p:ext uri="{BB962C8B-B14F-4D97-AF65-F5344CB8AC3E}">
        <p14:creationId xmlns:p14="http://schemas.microsoft.com/office/powerpoint/2010/main" val="3392922816"/>
      </p:ext>
    </p:extLst>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TextBox 31">
            <a:extLst>
              <a:ext uri="{FF2B5EF4-FFF2-40B4-BE49-F238E27FC236}">
                <a16:creationId xmlns:a16="http://schemas.microsoft.com/office/drawing/2014/main" id="{F09F47FA-84DF-BE42-88F3-17AA2EB073C2}"/>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33" name="TextBox 32">
            <a:extLst>
              <a:ext uri="{FF2B5EF4-FFF2-40B4-BE49-F238E27FC236}">
                <a16:creationId xmlns:a16="http://schemas.microsoft.com/office/drawing/2014/main" id="{4C3ADB6E-CBCA-C941-B031-A31F2063C001}"/>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pSp>
        <p:nvGrpSpPr>
          <p:cNvPr id="31" name="Group 30">
            <a:extLst>
              <a:ext uri="{FF2B5EF4-FFF2-40B4-BE49-F238E27FC236}">
                <a16:creationId xmlns:a16="http://schemas.microsoft.com/office/drawing/2014/main" id="{32216E9C-613E-4B4E-9D42-542EF260E80F}"/>
              </a:ext>
            </a:extLst>
          </p:cNvPr>
          <p:cNvGrpSpPr/>
          <p:nvPr/>
        </p:nvGrpSpPr>
        <p:grpSpPr>
          <a:xfrm>
            <a:off x="934320" y="1776437"/>
            <a:ext cx="4493706" cy="4493705"/>
            <a:chOff x="4068079" y="5063672"/>
            <a:chExt cx="6120904" cy="6120903"/>
          </a:xfrm>
        </p:grpSpPr>
        <p:sp>
          <p:nvSpPr>
            <p:cNvPr id="2" name="Freeform 70">
              <a:extLst>
                <a:ext uri="{FF2B5EF4-FFF2-40B4-BE49-F238E27FC236}">
                  <a16:creationId xmlns:a16="http://schemas.microsoft.com/office/drawing/2014/main" id="{E4CA75F3-C252-7E4A-A795-4EAE2C884334}"/>
                </a:ext>
              </a:extLst>
            </p:cNvPr>
            <p:cNvSpPr>
              <a:spLocks noChangeArrowheads="1"/>
            </p:cNvSpPr>
            <p:nvPr/>
          </p:nvSpPr>
          <p:spPr bwMode="auto">
            <a:xfrm>
              <a:off x="5000019" y="5995612"/>
              <a:ext cx="4257024" cy="4257022"/>
            </a:xfrm>
            <a:prstGeom prst="ellipse">
              <a:avLst/>
            </a:prstGeom>
            <a:solidFill>
              <a:schemeClr val="bg1"/>
            </a:solidFill>
            <a:ln>
              <a:noFill/>
            </a:ln>
            <a:effectLst/>
          </p:spPr>
          <p:txBody>
            <a:bodyPr wrap="none" anchor="ctr"/>
            <a:lstStyle/>
            <a:p>
              <a:endParaRPr lang="en-US" dirty="0">
                <a:latin typeface="Poppins" pitchFamily="2" charset="77"/>
              </a:endParaRPr>
            </a:p>
          </p:txBody>
        </p:sp>
        <p:sp>
          <p:nvSpPr>
            <p:cNvPr id="3" name="Freeform 2">
              <a:extLst>
                <a:ext uri="{FF2B5EF4-FFF2-40B4-BE49-F238E27FC236}">
                  <a16:creationId xmlns:a16="http://schemas.microsoft.com/office/drawing/2014/main" id="{848BD056-D9BB-974B-A2BE-55FAFF0CA77E}"/>
                </a:ext>
              </a:extLst>
            </p:cNvPr>
            <p:cNvSpPr>
              <a:spLocks noChangeArrowheads="1"/>
            </p:cNvSpPr>
            <p:nvPr/>
          </p:nvSpPr>
          <p:spPr bwMode="auto">
            <a:xfrm>
              <a:off x="5000022" y="6001106"/>
              <a:ext cx="4250287" cy="4250286"/>
            </a:xfrm>
            <a:custGeom>
              <a:avLst/>
              <a:gdLst>
                <a:gd name="connsiteX0" fmla="*/ 2130013 w 4250287"/>
                <a:gd name="connsiteY0" fmla="*/ 1417177 h 4250286"/>
                <a:gd name="connsiteX1" fmla="*/ 2838601 w 4250287"/>
                <a:gd name="connsiteY1" fmla="*/ 2124520 h 4250286"/>
                <a:gd name="connsiteX2" fmla="*/ 2130013 w 4250287"/>
                <a:gd name="connsiteY2" fmla="*/ 2833109 h 4250286"/>
                <a:gd name="connsiteX3" fmla="*/ 1422669 w 4250287"/>
                <a:gd name="connsiteY3" fmla="*/ 2124520 h 4250286"/>
                <a:gd name="connsiteX4" fmla="*/ 2130013 w 4250287"/>
                <a:gd name="connsiteY4" fmla="*/ 1417177 h 4250286"/>
                <a:gd name="connsiteX5" fmla="*/ 2124517 w 4250287"/>
                <a:gd name="connsiteY5" fmla="*/ 1061324 h 4250286"/>
                <a:gd name="connsiteX6" fmla="*/ 1062256 w 4250287"/>
                <a:gd name="connsiteY6" fmla="*/ 2124518 h 4250286"/>
                <a:gd name="connsiteX7" fmla="*/ 2124517 w 4250287"/>
                <a:gd name="connsiteY7" fmla="*/ 3187713 h 4250286"/>
                <a:gd name="connsiteX8" fmla="*/ 3186777 w 4250287"/>
                <a:gd name="connsiteY8" fmla="*/ 2124518 h 4250286"/>
                <a:gd name="connsiteX9" fmla="*/ 2124517 w 4250287"/>
                <a:gd name="connsiteY9" fmla="*/ 1061324 h 4250286"/>
                <a:gd name="connsiteX10" fmla="*/ 2124517 w 4250287"/>
                <a:gd name="connsiteY10" fmla="*/ 708587 h 4250286"/>
                <a:gd name="connsiteX11" fmla="*/ 3541693 w 4250287"/>
                <a:gd name="connsiteY11" fmla="*/ 2124518 h 4250286"/>
                <a:gd name="connsiteX12" fmla="*/ 2124517 w 4250287"/>
                <a:gd name="connsiteY12" fmla="*/ 3541696 h 4250286"/>
                <a:gd name="connsiteX13" fmla="*/ 708584 w 4250287"/>
                <a:gd name="connsiteY13" fmla="*/ 2124518 h 4250286"/>
                <a:gd name="connsiteX14" fmla="*/ 2124517 w 4250287"/>
                <a:gd name="connsiteY14" fmla="*/ 708587 h 4250286"/>
                <a:gd name="connsiteX15" fmla="*/ 2124521 w 4250287"/>
                <a:gd name="connsiteY15" fmla="*/ 355125 h 4250286"/>
                <a:gd name="connsiteX16" fmla="*/ 353672 w 4250287"/>
                <a:gd name="connsiteY16" fmla="*/ 2124520 h 4250286"/>
                <a:gd name="connsiteX17" fmla="*/ 2124521 w 4250287"/>
                <a:gd name="connsiteY17" fmla="*/ 3896407 h 4250286"/>
                <a:gd name="connsiteX18" fmla="*/ 3895371 w 4250287"/>
                <a:gd name="connsiteY18" fmla="*/ 2124520 h 4250286"/>
                <a:gd name="connsiteX19" fmla="*/ 2124521 w 4250287"/>
                <a:gd name="connsiteY19" fmla="*/ 355125 h 4250286"/>
                <a:gd name="connsiteX20" fmla="*/ 2124521 w 4250287"/>
                <a:gd name="connsiteY20" fmla="*/ 0 h 4250286"/>
                <a:gd name="connsiteX21" fmla="*/ 4250287 w 4250287"/>
                <a:gd name="connsiteY21" fmla="*/ 2124520 h 4250286"/>
                <a:gd name="connsiteX22" fmla="*/ 2124521 w 4250287"/>
                <a:gd name="connsiteY22" fmla="*/ 4250286 h 4250286"/>
                <a:gd name="connsiteX23" fmla="*/ 0 w 4250287"/>
                <a:gd name="connsiteY23" fmla="*/ 2124520 h 4250286"/>
                <a:gd name="connsiteX24" fmla="*/ 2124521 w 4250287"/>
                <a:gd name="connsiteY24" fmla="*/ 0 h 425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50287" h="4250286">
                  <a:moveTo>
                    <a:pt x="2130013" y="1417177"/>
                  </a:moveTo>
                  <a:cubicBezTo>
                    <a:pt x="2521045" y="1417177"/>
                    <a:pt x="2838601" y="1733489"/>
                    <a:pt x="2838601" y="2124520"/>
                  </a:cubicBezTo>
                  <a:cubicBezTo>
                    <a:pt x="2838601" y="2515552"/>
                    <a:pt x="2521045" y="2833109"/>
                    <a:pt x="2130013" y="2833109"/>
                  </a:cubicBezTo>
                  <a:cubicBezTo>
                    <a:pt x="1738981" y="2833109"/>
                    <a:pt x="1422669" y="2515552"/>
                    <a:pt x="1422669" y="2124520"/>
                  </a:cubicBezTo>
                  <a:cubicBezTo>
                    <a:pt x="1422669" y="1733489"/>
                    <a:pt x="1738981" y="1417177"/>
                    <a:pt x="2130013" y="1417177"/>
                  </a:cubicBezTo>
                  <a:close/>
                  <a:moveTo>
                    <a:pt x="2124517" y="1061324"/>
                  </a:moveTo>
                  <a:cubicBezTo>
                    <a:pt x="1537969" y="1061324"/>
                    <a:pt x="1062256" y="1537455"/>
                    <a:pt x="1062256" y="2124518"/>
                  </a:cubicBezTo>
                  <a:cubicBezTo>
                    <a:pt x="1062256" y="2711581"/>
                    <a:pt x="1537969" y="3187713"/>
                    <a:pt x="2124517" y="3187713"/>
                  </a:cubicBezTo>
                  <a:cubicBezTo>
                    <a:pt x="2711063" y="3187713"/>
                    <a:pt x="3186777" y="2711581"/>
                    <a:pt x="3186777" y="2124518"/>
                  </a:cubicBezTo>
                  <a:cubicBezTo>
                    <a:pt x="3186777" y="1537455"/>
                    <a:pt x="2711063" y="1061324"/>
                    <a:pt x="2124517" y="1061324"/>
                  </a:cubicBezTo>
                  <a:close/>
                  <a:moveTo>
                    <a:pt x="2124517" y="708587"/>
                  </a:moveTo>
                  <a:cubicBezTo>
                    <a:pt x="2906579" y="708587"/>
                    <a:pt x="3541693" y="1341768"/>
                    <a:pt x="3541693" y="2124518"/>
                  </a:cubicBezTo>
                  <a:cubicBezTo>
                    <a:pt x="3541693" y="2908515"/>
                    <a:pt x="2906579" y="3541696"/>
                    <a:pt x="2124517" y="3541696"/>
                  </a:cubicBezTo>
                  <a:cubicBezTo>
                    <a:pt x="1342453" y="3541696"/>
                    <a:pt x="708584" y="2908515"/>
                    <a:pt x="708584" y="2124518"/>
                  </a:cubicBezTo>
                  <a:cubicBezTo>
                    <a:pt x="708584" y="1341768"/>
                    <a:pt x="1342453" y="708587"/>
                    <a:pt x="2124517" y="708587"/>
                  </a:cubicBezTo>
                  <a:close/>
                  <a:moveTo>
                    <a:pt x="2124521" y="355125"/>
                  </a:moveTo>
                  <a:cubicBezTo>
                    <a:pt x="1146943" y="355125"/>
                    <a:pt x="353672" y="1146369"/>
                    <a:pt x="353672" y="2124520"/>
                  </a:cubicBezTo>
                  <a:cubicBezTo>
                    <a:pt x="353672" y="3103918"/>
                    <a:pt x="1146943" y="3896407"/>
                    <a:pt x="2124521" y="3896407"/>
                  </a:cubicBezTo>
                  <a:cubicBezTo>
                    <a:pt x="3103345" y="3896407"/>
                    <a:pt x="3895371" y="3103918"/>
                    <a:pt x="3895371" y="2124520"/>
                  </a:cubicBezTo>
                  <a:cubicBezTo>
                    <a:pt x="3895371" y="1146369"/>
                    <a:pt x="3103345" y="355125"/>
                    <a:pt x="2124521" y="355125"/>
                  </a:cubicBezTo>
                  <a:close/>
                  <a:moveTo>
                    <a:pt x="2124521" y="0"/>
                  </a:moveTo>
                  <a:cubicBezTo>
                    <a:pt x="3298861" y="0"/>
                    <a:pt x="4250287" y="950738"/>
                    <a:pt x="4250287" y="2124520"/>
                  </a:cubicBezTo>
                  <a:cubicBezTo>
                    <a:pt x="4250287" y="3298302"/>
                    <a:pt x="3298861" y="4250286"/>
                    <a:pt x="2124521" y="4250286"/>
                  </a:cubicBezTo>
                  <a:cubicBezTo>
                    <a:pt x="951427" y="4250286"/>
                    <a:pt x="0" y="3298302"/>
                    <a:pt x="0" y="2124520"/>
                  </a:cubicBezTo>
                  <a:cubicBezTo>
                    <a:pt x="0" y="950738"/>
                    <a:pt x="951427" y="0"/>
                    <a:pt x="2124521" y="0"/>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4" name="Freeform 74">
              <a:extLst>
                <a:ext uri="{FF2B5EF4-FFF2-40B4-BE49-F238E27FC236}">
                  <a16:creationId xmlns:a16="http://schemas.microsoft.com/office/drawing/2014/main" id="{389DB8FE-1BE9-5542-A347-A7F51FDB51A5}"/>
                </a:ext>
              </a:extLst>
            </p:cNvPr>
            <p:cNvSpPr>
              <a:spLocks noChangeArrowheads="1"/>
            </p:cNvSpPr>
            <p:nvPr/>
          </p:nvSpPr>
          <p:spPr bwMode="auto">
            <a:xfrm>
              <a:off x="4537512" y="5533106"/>
              <a:ext cx="5187530" cy="5187529"/>
            </a:xfrm>
            <a:custGeom>
              <a:avLst/>
              <a:gdLst>
                <a:gd name="T0" fmla="*/ 4215 w 4216"/>
                <a:gd name="T1" fmla="*/ 2107 h 4216"/>
                <a:gd name="T2" fmla="*/ 4215 w 4216"/>
                <a:gd name="T3" fmla="*/ 2107 h 4216"/>
                <a:gd name="T4" fmla="*/ 2107 w 4216"/>
                <a:gd name="T5" fmla="*/ 4215 h 4216"/>
                <a:gd name="T6" fmla="*/ 2107 w 4216"/>
                <a:gd name="T7" fmla="*/ 4215 h 4216"/>
                <a:gd name="T8" fmla="*/ 0 w 4216"/>
                <a:gd name="T9" fmla="*/ 2107 h 4216"/>
                <a:gd name="T10" fmla="*/ 0 w 4216"/>
                <a:gd name="T11" fmla="*/ 2107 h 4216"/>
                <a:gd name="T12" fmla="*/ 2107 w 4216"/>
                <a:gd name="T13" fmla="*/ 0 h 4216"/>
                <a:gd name="T14" fmla="*/ 2107 w 4216"/>
                <a:gd name="T15" fmla="*/ 0 h 4216"/>
                <a:gd name="T16" fmla="*/ 4215 w 4216"/>
                <a:gd name="T17" fmla="*/ 2107 h 4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16" h="4216">
                  <a:moveTo>
                    <a:pt x="4215" y="2107"/>
                  </a:moveTo>
                  <a:lnTo>
                    <a:pt x="4215" y="2107"/>
                  </a:lnTo>
                  <a:cubicBezTo>
                    <a:pt x="4215" y="3271"/>
                    <a:pt x="3271" y="4215"/>
                    <a:pt x="2107" y="4215"/>
                  </a:cubicBezTo>
                  <a:lnTo>
                    <a:pt x="2107" y="4215"/>
                  </a:lnTo>
                  <a:cubicBezTo>
                    <a:pt x="944" y="4215"/>
                    <a:pt x="0" y="3271"/>
                    <a:pt x="0" y="2107"/>
                  </a:cubicBezTo>
                  <a:lnTo>
                    <a:pt x="0" y="2107"/>
                  </a:lnTo>
                  <a:cubicBezTo>
                    <a:pt x="0" y="944"/>
                    <a:pt x="944" y="0"/>
                    <a:pt x="2107" y="0"/>
                  </a:cubicBezTo>
                  <a:lnTo>
                    <a:pt x="2107" y="0"/>
                  </a:lnTo>
                  <a:cubicBezTo>
                    <a:pt x="3271" y="0"/>
                    <a:pt x="4215" y="944"/>
                    <a:pt x="4215" y="2107"/>
                  </a:cubicBezTo>
                </a:path>
              </a:pathLst>
            </a:custGeom>
            <a:noFill/>
            <a:ln w="25400" cap="flat">
              <a:solidFill>
                <a:schemeClr val="bg1">
                  <a:lumMod val="85000"/>
                </a:schemeClr>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 name="Freeform 75">
              <a:extLst>
                <a:ext uri="{FF2B5EF4-FFF2-40B4-BE49-F238E27FC236}">
                  <a16:creationId xmlns:a16="http://schemas.microsoft.com/office/drawing/2014/main" id="{029F6CC1-68BA-E64E-B0DF-B5CB96AC4E9F}"/>
                </a:ext>
              </a:extLst>
            </p:cNvPr>
            <p:cNvSpPr>
              <a:spLocks noChangeArrowheads="1"/>
            </p:cNvSpPr>
            <p:nvPr/>
          </p:nvSpPr>
          <p:spPr bwMode="auto">
            <a:xfrm>
              <a:off x="4068079" y="5063672"/>
              <a:ext cx="6120904" cy="6120903"/>
            </a:xfrm>
            <a:custGeom>
              <a:avLst/>
              <a:gdLst>
                <a:gd name="T0" fmla="*/ 5356 w 5357"/>
                <a:gd name="T1" fmla="*/ 2677 h 5356"/>
                <a:gd name="T2" fmla="*/ 5356 w 5357"/>
                <a:gd name="T3" fmla="*/ 2677 h 5356"/>
                <a:gd name="T4" fmla="*/ 2678 w 5357"/>
                <a:gd name="T5" fmla="*/ 5355 h 5356"/>
                <a:gd name="T6" fmla="*/ 2678 w 5357"/>
                <a:gd name="T7" fmla="*/ 5355 h 5356"/>
                <a:gd name="T8" fmla="*/ 0 w 5357"/>
                <a:gd name="T9" fmla="*/ 2677 h 5356"/>
                <a:gd name="T10" fmla="*/ 0 w 5357"/>
                <a:gd name="T11" fmla="*/ 2677 h 5356"/>
                <a:gd name="T12" fmla="*/ 2678 w 5357"/>
                <a:gd name="T13" fmla="*/ 0 h 5356"/>
                <a:gd name="T14" fmla="*/ 2678 w 5357"/>
                <a:gd name="T15" fmla="*/ 0 h 5356"/>
                <a:gd name="T16" fmla="*/ 5356 w 5357"/>
                <a:gd name="T17" fmla="*/ 2677 h 5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57" h="5356">
                  <a:moveTo>
                    <a:pt x="5356" y="2677"/>
                  </a:moveTo>
                  <a:lnTo>
                    <a:pt x="5356" y="2677"/>
                  </a:lnTo>
                  <a:cubicBezTo>
                    <a:pt x="5356" y="4156"/>
                    <a:pt x="4157" y="5355"/>
                    <a:pt x="2678" y="5355"/>
                  </a:cubicBezTo>
                  <a:lnTo>
                    <a:pt x="2678" y="5355"/>
                  </a:lnTo>
                  <a:cubicBezTo>
                    <a:pt x="1200" y="5355"/>
                    <a:pt x="0" y="4156"/>
                    <a:pt x="0" y="2677"/>
                  </a:cubicBezTo>
                  <a:lnTo>
                    <a:pt x="0" y="2677"/>
                  </a:lnTo>
                  <a:cubicBezTo>
                    <a:pt x="0" y="1199"/>
                    <a:pt x="1200" y="0"/>
                    <a:pt x="2678" y="0"/>
                  </a:cubicBezTo>
                  <a:lnTo>
                    <a:pt x="2678" y="0"/>
                  </a:lnTo>
                  <a:cubicBezTo>
                    <a:pt x="4157" y="0"/>
                    <a:pt x="5356" y="1199"/>
                    <a:pt x="5356" y="2677"/>
                  </a:cubicBezTo>
                </a:path>
              </a:pathLst>
            </a:custGeom>
            <a:noFill/>
            <a:ln w="25400" cap="flat">
              <a:solidFill>
                <a:schemeClr val="bg1">
                  <a:lumMod val="85000"/>
                </a:schemeClr>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8" name="Freeform 89">
              <a:extLst>
                <a:ext uri="{FF2B5EF4-FFF2-40B4-BE49-F238E27FC236}">
                  <a16:creationId xmlns:a16="http://schemas.microsoft.com/office/drawing/2014/main" id="{A944EDF6-BAC8-FE43-A555-6D579FEAAA28}"/>
                </a:ext>
              </a:extLst>
            </p:cNvPr>
            <p:cNvSpPr>
              <a:spLocks noChangeArrowheads="1"/>
            </p:cNvSpPr>
            <p:nvPr/>
          </p:nvSpPr>
          <p:spPr bwMode="auto">
            <a:xfrm>
              <a:off x="6840151" y="7835743"/>
              <a:ext cx="576760" cy="576760"/>
            </a:xfrm>
            <a:custGeom>
              <a:avLst/>
              <a:gdLst>
                <a:gd name="T0" fmla="*/ 461 w 462"/>
                <a:gd name="T1" fmla="*/ 231 h 463"/>
                <a:gd name="T2" fmla="*/ 461 w 462"/>
                <a:gd name="T3" fmla="*/ 231 h 463"/>
                <a:gd name="T4" fmla="*/ 230 w 462"/>
                <a:gd name="T5" fmla="*/ 462 h 463"/>
                <a:gd name="T6" fmla="*/ 230 w 462"/>
                <a:gd name="T7" fmla="*/ 462 h 463"/>
                <a:gd name="T8" fmla="*/ 0 w 462"/>
                <a:gd name="T9" fmla="*/ 231 h 463"/>
                <a:gd name="T10" fmla="*/ 0 w 462"/>
                <a:gd name="T11" fmla="*/ 231 h 463"/>
                <a:gd name="T12" fmla="*/ 230 w 462"/>
                <a:gd name="T13" fmla="*/ 0 h 463"/>
                <a:gd name="T14" fmla="*/ 230 w 462"/>
                <a:gd name="T15" fmla="*/ 0 h 463"/>
                <a:gd name="T16" fmla="*/ 461 w 462"/>
                <a:gd name="T17" fmla="*/ 231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463">
                  <a:moveTo>
                    <a:pt x="461" y="231"/>
                  </a:moveTo>
                  <a:lnTo>
                    <a:pt x="461" y="231"/>
                  </a:lnTo>
                  <a:cubicBezTo>
                    <a:pt x="461" y="359"/>
                    <a:pt x="358" y="462"/>
                    <a:pt x="230" y="462"/>
                  </a:cubicBezTo>
                  <a:lnTo>
                    <a:pt x="230" y="462"/>
                  </a:lnTo>
                  <a:cubicBezTo>
                    <a:pt x="103" y="462"/>
                    <a:pt x="0" y="359"/>
                    <a:pt x="0" y="231"/>
                  </a:cubicBezTo>
                  <a:lnTo>
                    <a:pt x="0" y="231"/>
                  </a:lnTo>
                  <a:cubicBezTo>
                    <a:pt x="0" y="104"/>
                    <a:pt x="103" y="0"/>
                    <a:pt x="230" y="0"/>
                  </a:cubicBezTo>
                  <a:lnTo>
                    <a:pt x="230" y="0"/>
                  </a:lnTo>
                  <a:cubicBezTo>
                    <a:pt x="358" y="0"/>
                    <a:pt x="461" y="104"/>
                    <a:pt x="461" y="231"/>
                  </a:cubicBezTo>
                </a:path>
              </a:pathLst>
            </a:custGeom>
            <a:solidFill>
              <a:srgbClr val="111340">
                <a:alpha val="30000"/>
              </a:srgbClr>
            </a:solidFill>
            <a:ln>
              <a:noFill/>
            </a:ln>
            <a:effectLst/>
          </p:spPr>
          <p:txBody>
            <a:bodyPr wrap="none" anchor="ctr"/>
            <a:lstStyle/>
            <a:p>
              <a:endParaRPr lang="en-US" dirty="0">
                <a:latin typeface="Poppins" pitchFamily="2" charset="77"/>
              </a:endParaRPr>
            </a:p>
          </p:txBody>
        </p:sp>
        <p:sp>
          <p:nvSpPr>
            <p:cNvPr id="19" name="Freeform 90">
              <a:extLst>
                <a:ext uri="{FF2B5EF4-FFF2-40B4-BE49-F238E27FC236}">
                  <a16:creationId xmlns:a16="http://schemas.microsoft.com/office/drawing/2014/main" id="{75DE3214-73C8-DD42-9AF2-7C082F423E17}"/>
                </a:ext>
              </a:extLst>
            </p:cNvPr>
            <p:cNvSpPr>
              <a:spLocks noChangeArrowheads="1"/>
            </p:cNvSpPr>
            <p:nvPr/>
          </p:nvSpPr>
          <p:spPr bwMode="auto">
            <a:xfrm>
              <a:off x="7087338" y="8082930"/>
              <a:ext cx="2867313" cy="1521541"/>
            </a:xfrm>
            <a:custGeom>
              <a:avLst/>
              <a:gdLst>
                <a:gd name="T0" fmla="*/ 2240 w 2301"/>
                <a:gd name="T1" fmla="*/ 1209 h 1220"/>
                <a:gd name="T2" fmla="*/ 25 w 2301"/>
                <a:gd name="T3" fmla="*/ 76 h 1220"/>
                <a:gd name="T4" fmla="*/ 25 w 2301"/>
                <a:gd name="T5" fmla="*/ 76 h 1220"/>
                <a:gd name="T6" fmla="*/ 9 w 2301"/>
                <a:gd name="T7" fmla="*/ 26 h 1220"/>
                <a:gd name="T8" fmla="*/ 9 w 2301"/>
                <a:gd name="T9" fmla="*/ 26 h 1220"/>
                <a:gd name="T10" fmla="*/ 59 w 2301"/>
                <a:gd name="T11" fmla="*/ 10 h 1220"/>
                <a:gd name="T12" fmla="*/ 2274 w 2301"/>
                <a:gd name="T13" fmla="*/ 1143 h 1220"/>
                <a:gd name="T14" fmla="*/ 2274 w 2301"/>
                <a:gd name="T15" fmla="*/ 1143 h 1220"/>
                <a:gd name="T16" fmla="*/ 2290 w 2301"/>
                <a:gd name="T17" fmla="*/ 1193 h 1220"/>
                <a:gd name="T18" fmla="*/ 2290 w 2301"/>
                <a:gd name="T19" fmla="*/ 1193 h 1220"/>
                <a:gd name="T20" fmla="*/ 2240 w 2301"/>
                <a:gd name="T21" fmla="*/ 1209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1" h="1220">
                  <a:moveTo>
                    <a:pt x="2240" y="1209"/>
                  </a:moveTo>
                  <a:lnTo>
                    <a:pt x="25" y="76"/>
                  </a:lnTo>
                  <a:lnTo>
                    <a:pt x="25" y="76"/>
                  </a:lnTo>
                  <a:cubicBezTo>
                    <a:pt x="7" y="66"/>
                    <a:pt x="0" y="44"/>
                    <a:pt x="9" y="26"/>
                  </a:cubicBezTo>
                  <a:lnTo>
                    <a:pt x="9" y="26"/>
                  </a:lnTo>
                  <a:cubicBezTo>
                    <a:pt x="18" y="8"/>
                    <a:pt x="41" y="0"/>
                    <a:pt x="59" y="10"/>
                  </a:cubicBezTo>
                  <a:lnTo>
                    <a:pt x="2274" y="1143"/>
                  </a:lnTo>
                  <a:lnTo>
                    <a:pt x="2274" y="1143"/>
                  </a:lnTo>
                  <a:cubicBezTo>
                    <a:pt x="2292" y="1153"/>
                    <a:pt x="2300" y="1175"/>
                    <a:pt x="2290" y="1193"/>
                  </a:cubicBezTo>
                  <a:lnTo>
                    <a:pt x="2290" y="1193"/>
                  </a:lnTo>
                  <a:cubicBezTo>
                    <a:pt x="2281" y="1212"/>
                    <a:pt x="2259" y="1219"/>
                    <a:pt x="2240" y="1209"/>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20" name="Freeform 19">
              <a:extLst>
                <a:ext uri="{FF2B5EF4-FFF2-40B4-BE49-F238E27FC236}">
                  <a16:creationId xmlns:a16="http://schemas.microsoft.com/office/drawing/2014/main" id="{347FCAD5-1686-1F45-BD93-97D440E4D2B8}"/>
                </a:ext>
              </a:extLst>
            </p:cNvPr>
            <p:cNvSpPr>
              <a:spLocks noChangeArrowheads="1"/>
            </p:cNvSpPr>
            <p:nvPr/>
          </p:nvSpPr>
          <p:spPr bwMode="auto">
            <a:xfrm>
              <a:off x="9262537" y="9082644"/>
              <a:ext cx="926446" cy="812386"/>
            </a:xfrm>
            <a:custGeom>
              <a:avLst/>
              <a:gdLst>
                <a:gd name="connsiteX0" fmla="*/ 0 w 926446"/>
                <a:gd name="connsiteY0" fmla="*/ 192251 h 812386"/>
                <a:gd name="connsiteX1" fmla="*/ 576610 w 926446"/>
                <a:gd name="connsiteY1" fmla="*/ 489197 h 812386"/>
                <a:gd name="connsiteX2" fmla="*/ 651172 w 926446"/>
                <a:gd name="connsiteY2" fmla="*/ 812234 h 812386"/>
                <a:gd name="connsiteX3" fmla="*/ 461040 w 926446"/>
                <a:gd name="connsiteY3" fmla="*/ 699171 h 812386"/>
                <a:gd name="connsiteX4" fmla="*/ 197588 w 926446"/>
                <a:gd name="connsiteY4" fmla="*/ 387316 h 812386"/>
                <a:gd name="connsiteX5" fmla="*/ 218714 w 926446"/>
                <a:gd name="connsiteY5" fmla="*/ 560016 h 812386"/>
                <a:gd name="connsiteX6" fmla="*/ 69590 w 926446"/>
                <a:gd name="connsiteY6" fmla="*/ 476772 h 812386"/>
                <a:gd name="connsiteX7" fmla="*/ 311928 w 926446"/>
                <a:gd name="connsiteY7" fmla="*/ 0 h 812386"/>
                <a:gd name="connsiteX8" fmla="*/ 466772 w 926446"/>
                <a:gd name="connsiteY8" fmla="*/ 72097 h 812386"/>
                <a:gd name="connsiteX9" fmla="*/ 313176 w 926446"/>
                <a:gd name="connsiteY9" fmla="*/ 156624 h 812386"/>
                <a:gd name="connsiteX10" fmla="*/ 722764 w 926446"/>
                <a:gd name="connsiteY10" fmla="*/ 186457 h 812386"/>
                <a:gd name="connsiteX11" fmla="*/ 926310 w 926446"/>
                <a:gd name="connsiteY11" fmla="*/ 275957 h 812386"/>
                <a:gd name="connsiteX12" fmla="*/ 619118 w 926446"/>
                <a:gd name="connsiteY12" fmla="*/ 405234 h 812386"/>
                <a:gd name="connsiteX13" fmla="*/ 38452 w 926446"/>
                <a:gd name="connsiteY13" fmla="*/ 109388 h 81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6446" h="812386">
                  <a:moveTo>
                    <a:pt x="0" y="192251"/>
                  </a:moveTo>
                  <a:lnTo>
                    <a:pt x="576610" y="489197"/>
                  </a:lnTo>
                  <a:cubicBezTo>
                    <a:pt x="581582" y="509076"/>
                    <a:pt x="648688" y="806021"/>
                    <a:pt x="651172" y="812234"/>
                  </a:cubicBezTo>
                  <a:cubicBezTo>
                    <a:pt x="652416" y="817204"/>
                    <a:pt x="461040" y="699171"/>
                    <a:pt x="461040" y="699171"/>
                  </a:cubicBezTo>
                  <a:lnTo>
                    <a:pt x="197588" y="387316"/>
                  </a:lnTo>
                  <a:lnTo>
                    <a:pt x="218714" y="560016"/>
                  </a:lnTo>
                  <a:lnTo>
                    <a:pt x="69590" y="476772"/>
                  </a:lnTo>
                  <a:close/>
                  <a:moveTo>
                    <a:pt x="311928" y="0"/>
                  </a:moveTo>
                  <a:lnTo>
                    <a:pt x="466772" y="72097"/>
                  </a:lnTo>
                  <a:lnTo>
                    <a:pt x="313176" y="156624"/>
                  </a:lnTo>
                  <a:lnTo>
                    <a:pt x="722764" y="186457"/>
                  </a:lnTo>
                  <a:cubicBezTo>
                    <a:pt x="722764" y="186457"/>
                    <a:pt x="932554" y="274714"/>
                    <a:pt x="926310" y="275957"/>
                  </a:cubicBezTo>
                  <a:cubicBezTo>
                    <a:pt x="921314" y="277200"/>
                    <a:pt x="639098" y="396533"/>
                    <a:pt x="619118" y="405234"/>
                  </a:cubicBezTo>
                  <a:lnTo>
                    <a:pt x="38452" y="109388"/>
                  </a:ln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grpSp>
      <p:sp>
        <p:nvSpPr>
          <p:cNvPr id="34" name="Oval 33">
            <a:extLst>
              <a:ext uri="{FF2B5EF4-FFF2-40B4-BE49-F238E27FC236}">
                <a16:creationId xmlns:a16="http://schemas.microsoft.com/office/drawing/2014/main" id="{B60B1EEA-E072-3748-A094-6DBC36C6BCE3}"/>
              </a:ext>
            </a:extLst>
          </p:cNvPr>
          <p:cNvSpPr/>
          <p:nvPr/>
        </p:nvSpPr>
        <p:spPr>
          <a:xfrm>
            <a:off x="6536606" y="1802636"/>
            <a:ext cx="1077205" cy="107720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 name="Oval 34">
            <a:extLst>
              <a:ext uri="{FF2B5EF4-FFF2-40B4-BE49-F238E27FC236}">
                <a16:creationId xmlns:a16="http://schemas.microsoft.com/office/drawing/2014/main" id="{B56FDDC8-C3C1-D74E-BF22-DFE41D8C0BF6}"/>
              </a:ext>
            </a:extLst>
          </p:cNvPr>
          <p:cNvSpPr/>
          <p:nvPr/>
        </p:nvSpPr>
        <p:spPr>
          <a:xfrm>
            <a:off x="6536606" y="3484687"/>
            <a:ext cx="1077205" cy="107720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 name="Oval 35">
            <a:extLst>
              <a:ext uri="{FF2B5EF4-FFF2-40B4-BE49-F238E27FC236}">
                <a16:creationId xmlns:a16="http://schemas.microsoft.com/office/drawing/2014/main" id="{177D3703-54F3-9C42-A32D-20B1165A848C}"/>
              </a:ext>
            </a:extLst>
          </p:cNvPr>
          <p:cNvSpPr/>
          <p:nvPr/>
        </p:nvSpPr>
        <p:spPr>
          <a:xfrm>
            <a:off x="6536606" y="5166738"/>
            <a:ext cx="1077205" cy="107720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8" name="Freeform 37">
            <a:extLst>
              <a:ext uri="{FF2B5EF4-FFF2-40B4-BE49-F238E27FC236}">
                <a16:creationId xmlns:a16="http://schemas.microsoft.com/office/drawing/2014/main" id="{89835C2D-9294-3640-B58E-3D05A38BB88F}"/>
              </a:ext>
            </a:extLst>
          </p:cNvPr>
          <p:cNvSpPr>
            <a:spLocks noChangeArrowheads="1"/>
          </p:cNvSpPr>
          <p:nvPr/>
        </p:nvSpPr>
        <p:spPr bwMode="auto">
          <a:xfrm>
            <a:off x="6788412" y="5425482"/>
            <a:ext cx="573592" cy="559716"/>
          </a:xfrm>
          <a:custGeom>
            <a:avLst/>
            <a:gdLst>
              <a:gd name="connsiteX0" fmla="*/ 375077 w 517152"/>
              <a:gd name="connsiteY0" fmla="*/ 398262 h 504641"/>
              <a:gd name="connsiteX1" fmla="*/ 386006 w 517152"/>
              <a:gd name="connsiteY1" fmla="*/ 398262 h 504641"/>
              <a:gd name="connsiteX2" fmla="*/ 400173 w 517152"/>
              <a:gd name="connsiteY2" fmla="*/ 406818 h 504641"/>
              <a:gd name="connsiteX3" fmla="*/ 409483 w 517152"/>
              <a:gd name="connsiteY3" fmla="*/ 422708 h 504641"/>
              <a:gd name="connsiteX4" fmla="*/ 421221 w 517152"/>
              <a:gd name="connsiteY4" fmla="*/ 429635 h 504641"/>
              <a:gd name="connsiteX5" fmla="*/ 432959 w 517152"/>
              <a:gd name="connsiteY5" fmla="*/ 422708 h 504641"/>
              <a:gd name="connsiteX6" fmla="*/ 442269 w 517152"/>
              <a:gd name="connsiteY6" fmla="*/ 406818 h 504641"/>
              <a:gd name="connsiteX7" fmla="*/ 456436 w 517152"/>
              <a:gd name="connsiteY7" fmla="*/ 398262 h 504641"/>
              <a:gd name="connsiteX8" fmla="*/ 467770 w 517152"/>
              <a:gd name="connsiteY8" fmla="*/ 398262 h 504641"/>
              <a:gd name="connsiteX9" fmla="*/ 512295 w 517152"/>
              <a:gd name="connsiteY9" fmla="*/ 440636 h 504641"/>
              <a:gd name="connsiteX10" fmla="*/ 517152 w 517152"/>
              <a:gd name="connsiteY10" fmla="*/ 496862 h 504641"/>
              <a:gd name="connsiteX11" fmla="*/ 510676 w 517152"/>
              <a:gd name="connsiteY11" fmla="*/ 504603 h 504641"/>
              <a:gd name="connsiteX12" fmla="*/ 502985 w 517152"/>
              <a:gd name="connsiteY12" fmla="*/ 498084 h 504641"/>
              <a:gd name="connsiteX13" fmla="*/ 498128 w 517152"/>
              <a:gd name="connsiteY13" fmla="*/ 442265 h 504641"/>
              <a:gd name="connsiteX14" fmla="*/ 467770 w 517152"/>
              <a:gd name="connsiteY14" fmla="*/ 412930 h 504641"/>
              <a:gd name="connsiteX15" fmla="*/ 456436 w 517152"/>
              <a:gd name="connsiteY15" fmla="*/ 412930 h 504641"/>
              <a:gd name="connsiteX16" fmla="*/ 454412 w 517152"/>
              <a:gd name="connsiteY16" fmla="*/ 414152 h 504641"/>
              <a:gd name="connsiteX17" fmla="*/ 445507 w 517152"/>
              <a:gd name="connsiteY17" fmla="*/ 430042 h 504641"/>
              <a:gd name="connsiteX18" fmla="*/ 421221 w 517152"/>
              <a:gd name="connsiteY18" fmla="*/ 443895 h 504641"/>
              <a:gd name="connsiteX19" fmla="*/ 397339 w 517152"/>
              <a:gd name="connsiteY19" fmla="*/ 430042 h 504641"/>
              <a:gd name="connsiteX20" fmla="*/ 387625 w 517152"/>
              <a:gd name="connsiteY20" fmla="*/ 414152 h 504641"/>
              <a:gd name="connsiteX21" fmla="*/ 386006 w 517152"/>
              <a:gd name="connsiteY21" fmla="*/ 412930 h 504641"/>
              <a:gd name="connsiteX22" fmla="*/ 375077 w 517152"/>
              <a:gd name="connsiteY22" fmla="*/ 412930 h 504641"/>
              <a:gd name="connsiteX23" fmla="*/ 344314 w 517152"/>
              <a:gd name="connsiteY23" fmla="*/ 427598 h 504641"/>
              <a:gd name="connsiteX24" fmla="*/ 337838 w 517152"/>
              <a:gd name="connsiteY24" fmla="*/ 435746 h 504641"/>
              <a:gd name="connsiteX25" fmla="*/ 298170 w 517152"/>
              <a:gd name="connsiteY25" fmla="*/ 501344 h 504641"/>
              <a:gd name="connsiteX26" fmla="*/ 292098 w 517152"/>
              <a:gd name="connsiteY26" fmla="*/ 504603 h 504641"/>
              <a:gd name="connsiteX27" fmla="*/ 288051 w 517152"/>
              <a:gd name="connsiteY27" fmla="*/ 503788 h 504641"/>
              <a:gd name="connsiteX28" fmla="*/ 285622 w 517152"/>
              <a:gd name="connsiteY28" fmla="*/ 494010 h 504641"/>
              <a:gd name="connsiteX29" fmla="*/ 326909 w 517152"/>
              <a:gd name="connsiteY29" fmla="*/ 426783 h 504641"/>
              <a:gd name="connsiteX30" fmla="*/ 332980 w 517152"/>
              <a:gd name="connsiteY30" fmla="*/ 418634 h 504641"/>
              <a:gd name="connsiteX31" fmla="*/ 375077 w 517152"/>
              <a:gd name="connsiteY31" fmla="*/ 398262 h 504641"/>
              <a:gd name="connsiteX32" fmla="*/ 49015 w 517152"/>
              <a:gd name="connsiteY32" fmla="*/ 398262 h 504641"/>
              <a:gd name="connsiteX33" fmla="*/ 60754 w 517152"/>
              <a:gd name="connsiteY33" fmla="*/ 398262 h 504641"/>
              <a:gd name="connsiteX34" fmla="*/ 74516 w 517152"/>
              <a:gd name="connsiteY34" fmla="*/ 406818 h 504641"/>
              <a:gd name="connsiteX35" fmla="*/ 84231 w 517152"/>
              <a:gd name="connsiteY35" fmla="*/ 422708 h 504641"/>
              <a:gd name="connsiteX36" fmla="*/ 95969 w 517152"/>
              <a:gd name="connsiteY36" fmla="*/ 429635 h 504641"/>
              <a:gd name="connsiteX37" fmla="*/ 107303 w 517152"/>
              <a:gd name="connsiteY37" fmla="*/ 422708 h 504641"/>
              <a:gd name="connsiteX38" fmla="*/ 116612 w 517152"/>
              <a:gd name="connsiteY38" fmla="*/ 406818 h 504641"/>
              <a:gd name="connsiteX39" fmla="*/ 131184 w 517152"/>
              <a:gd name="connsiteY39" fmla="*/ 398262 h 504641"/>
              <a:gd name="connsiteX40" fmla="*/ 142113 w 517152"/>
              <a:gd name="connsiteY40" fmla="*/ 398262 h 504641"/>
              <a:gd name="connsiteX41" fmla="*/ 183805 w 517152"/>
              <a:gd name="connsiteY41" fmla="*/ 418634 h 504641"/>
              <a:gd name="connsiteX42" fmla="*/ 190281 w 517152"/>
              <a:gd name="connsiteY42" fmla="*/ 426783 h 504641"/>
              <a:gd name="connsiteX43" fmla="*/ 231163 w 517152"/>
              <a:gd name="connsiteY43" fmla="*/ 494010 h 504641"/>
              <a:gd name="connsiteX44" fmla="*/ 228735 w 517152"/>
              <a:gd name="connsiteY44" fmla="*/ 503788 h 504641"/>
              <a:gd name="connsiteX45" fmla="*/ 225092 w 517152"/>
              <a:gd name="connsiteY45" fmla="*/ 504603 h 504641"/>
              <a:gd name="connsiteX46" fmla="*/ 219020 w 517152"/>
              <a:gd name="connsiteY46" fmla="*/ 501344 h 504641"/>
              <a:gd name="connsiteX47" fmla="*/ 178948 w 517152"/>
              <a:gd name="connsiteY47" fmla="*/ 435746 h 504641"/>
              <a:gd name="connsiteX48" fmla="*/ 172471 w 517152"/>
              <a:gd name="connsiteY48" fmla="*/ 427598 h 504641"/>
              <a:gd name="connsiteX49" fmla="*/ 142113 w 517152"/>
              <a:gd name="connsiteY49" fmla="*/ 412930 h 504641"/>
              <a:gd name="connsiteX50" fmla="*/ 131184 w 517152"/>
              <a:gd name="connsiteY50" fmla="*/ 412930 h 504641"/>
              <a:gd name="connsiteX51" fmla="*/ 129160 w 517152"/>
              <a:gd name="connsiteY51" fmla="*/ 414152 h 504641"/>
              <a:gd name="connsiteX52" fmla="*/ 119851 w 517152"/>
              <a:gd name="connsiteY52" fmla="*/ 430042 h 504641"/>
              <a:gd name="connsiteX53" fmla="*/ 95969 w 517152"/>
              <a:gd name="connsiteY53" fmla="*/ 443895 h 504641"/>
              <a:gd name="connsiteX54" fmla="*/ 71683 w 517152"/>
              <a:gd name="connsiteY54" fmla="*/ 430042 h 504641"/>
              <a:gd name="connsiteX55" fmla="*/ 62373 w 517152"/>
              <a:gd name="connsiteY55" fmla="*/ 414152 h 504641"/>
              <a:gd name="connsiteX56" fmla="*/ 60754 w 517152"/>
              <a:gd name="connsiteY56" fmla="*/ 412930 h 504641"/>
              <a:gd name="connsiteX57" fmla="*/ 49420 w 517152"/>
              <a:gd name="connsiteY57" fmla="*/ 412930 h 504641"/>
              <a:gd name="connsiteX58" fmla="*/ 19062 w 517152"/>
              <a:gd name="connsiteY58" fmla="*/ 442265 h 504641"/>
              <a:gd name="connsiteX59" fmla="*/ 14205 w 517152"/>
              <a:gd name="connsiteY59" fmla="*/ 498084 h 504641"/>
              <a:gd name="connsiteX60" fmla="*/ 6514 w 517152"/>
              <a:gd name="connsiteY60" fmla="*/ 504603 h 504641"/>
              <a:gd name="connsiteX61" fmla="*/ 38 w 517152"/>
              <a:gd name="connsiteY61" fmla="*/ 496862 h 504641"/>
              <a:gd name="connsiteX62" fmla="*/ 4490 w 517152"/>
              <a:gd name="connsiteY62" fmla="*/ 440636 h 504641"/>
              <a:gd name="connsiteX63" fmla="*/ 49015 w 517152"/>
              <a:gd name="connsiteY63" fmla="*/ 398262 h 504641"/>
              <a:gd name="connsiteX64" fmla="*/ 420221 w 517152"/>
              <a:gd name="connsiteY64" fmla="*/ 307133 h 504641"/>
              <a:gd name="connsiteX65" fmla="*/ 382125 w 517152"/>
              <a:gd name="connsiteY65" fmla="*/ 345375 h 504641"/>
              <a:gd name="connsiteX66" fmla="*/ 420221 w 517152"/>
              <a:gd name="connsiteY66" fmla="*/ 383618 h 504641"/>
              <a:gd name="connsiteX67" fmla="*/ 458316 w 517152"/>
              <a:gd name="connsiteY67" fmla="*/ 345375 h 504641"/>
              <a:gd name="connsiteX68" fmla="*/ 420221 w 517152"/>
              <a:gd name="connsiteY68" fmla="*/ 307133 h 504641"/>
              <a:gd name="connsiteX69" fmla="*/ 95181 w 517152"/>
              <a:gd name="connsiteY69" fmla="*/ 307133 h 504641"/>
              <a:gd name="connsiteX70" fmla="*/ 56681 w 517152"/>
              <a:gd name="connsiteY70" fmla="*/ 345375 h 504641"/>
              <a:gd name="connsiteX71" fmla="*/ 95181 w 517152"/>
              <a:gd name="connsiteY71" fmla="*/ 383618 h 504641"/>
              <a:gd name="connsiteX72" fmla="*/ 133277 w 517152"/>
              <a:gd name="connsiteY72" fmla="*/ 345375 h 504641"/>
              <a:gd name="connsiteX73" fmla="*/ 95181 w 517152"/>
              <a:gd name="connsiteY73" fmla="*/ 307133 h 504641"/>
              <a:gd name="connsiteX74" fmla="*/ 420221 w 517152"/>
              <a:gd name="connsiteY74" fmla="*/ 292893 h 504641"/>
              <a:gd name="connsiteX75" fmla="*/ 472501 w 517152"/>
              <a:gd name="connsiteY75" fmla="*/ 345375 h 504641"/>
              <a:gd name="connsiteX76" fmla="*/ 420221 w 517152"/>
              <a:gd name="connsiteY76" fmla="*/ 397857 h 504641"/>
              <a:gd name="connsiteX77" fmla="*/ 367535 w 517152"/>
              <a:gd name="connsiteY77" fmla="*/ 345375 h 504641"/>
              <a:gd name="connsiteX78" fmla="*/ 420221 w 517152"/>
              <a:gd name="connsiteY78" fmla="*/ 292893 h 504641"/>
              <a:gd name="connsiteX79" fmla="*/ 95181 w 517152"/>
              <a:gd name="connsiteY79" fmla="*/ 292893 h 504641"/>
              <a:gd name="connsiteX80" fmla="*/ 147462 w 517152"/>
              <a:gd name="connsiteY80" fmla="*/ 345375 h 504641"/>
              <a:gd name="connsiteX81" fmla="*/ 95181 w 517152"/>
              <a:gd name="connsiteY81" fmla="*/ 397857 h 504641"/>
              <a:gd name="connsiteX82" fmla="*/ 42496 w 517152"/>
              <a:gd name="connsiteY82" fmla="*/ 345375 h 504641"/>
              <a:gd name="connsiteX83" fmla="*/ 95181 w 517152"/>
              <a:gd name="connsiteY83" fmla="*/ 292893 h 504641"/>
              <a:gd name="connsiteX84" fmla="*/ 257898 w 517152"/>
              <a:gd name="connsiteY84" fmla="*/ 89298 h 504641"/>
              <a:gd name="connsiteX85" fmla="*/ 272487 w 517152"/>
              <a:gd name="connsiteY85" fmla="*/ 103887 h 504641"/>
              <a:gd name="connsiteX86" fmla="*/ 257898 w 517152"/>
              <a:gd name="connsiteY86" fmla="*/ 119264 h 504641"/>
              <a:gd name="connsiteX87" fmla="*/ 242521 w 517152"/>
              <a:gd name="connsiteY87" fmla="*/ 103887 h 504641"/>
              <a:gd name="connsiteX88" fmla="*/ 257898 w 517152"/>
              <a:gd name="connsiteY88" fmla="*/ 89298 h 504641"/>
              <a:gd name="connsiteX89" fmla="*/ 196980 w 517152"/>
              <a:gd name="connsiteY89" fmla="*/ 89298 h 504641"/>
              <a:gd name="connsiteX90" fmla="*/ 211761 w 517152"/>
              <a:gd name="connsiteY90" fmla="*/ 103887 h 504641"/>
              <a:gd name="connsiteX91" fmla="*/ 196980 w 517152"/>
              <a:gd name="connsiteY91" fmla="*/ 119264 h 504641"/>
              <a:gd name="connsiteX92" fmla="*/ 181800 w 517152"/>
              <a:gd name="connsiteY92" fmla="*/ 103887 h 504641"/>
              <a:gd name="connsiteX93" fmla="*/ 196980 w 517152"/>
              <a:gd name="connsiteY93" fmla="*/ 89298 h 504641"/>
              <a:gd name="connsiteX94" fmla="*/ 134073 w 517152"/>
              <a:gd name="connsiteY94" fmla="*/ 89298 h 504641"/>
              <a:gd name="connsiteX95" fmla="*/ 149253 w 517152"/>
              <a:gd name="connsiteY95" fmla="*/ 103887 h 504641"/>
              <a:gd name="connsiteX96" fmla="*/ 134073 w 517152"/>
              <a:gd name="connsiteY96" fmla="*/ 119264 h 504641"/>
              <a:gd name="connsiteX97" fmla="*/ 119292 w 517152"/>
              <a:gd name="connsiteY97" fmla="*/ 103887 h 504641"/>
              <a:gd name="connsiteX98" fmla="*/ 134073 w 517152"/>
              <a:gd name="connsiteY98" fmla="*/ 89298 h 504641"/>
              <a:gd name="connsiteX99" fmla="*/ 374112 w 517152"/>
              <a:gd name="connsiteY99" fmla="*/ 45456 h 504641"/>
              <a:gd name="connsiteX100" fmla="*/ 470715 w 517152"/>
              <a:gd name="connsiteY100" fmla="*/ 155971 h 504641"/>
              <a:gd name="connsiteX101" fmla="*/ 470715 w 517152"/>
              <a:gd name="connsiteY101" fmla="*/ 160019 h 504641"/>
              <a:gd name="connsiteX102" fmla="*/ 371271 w 517152"/>
              <a:gd name="connsiteY102" fmla="*/ 270937 h 504641"/>
              <a:gd name="connsiteX103" fmla="*/ 371271 w 517152"/>
              <a:gd name="connsiteY103" fmla="*/ 305751 h 504641"/>
              <a:gd name="connsiteX104" fmla="*/ 365182 w 517152"/>
              <a:gd name="connsiteY104" fmla="*/ 316276 h 504641"/>
              <a:gd name="connsiteX105" fmla="*/ 359906 w 517152"/>
              <a:gd name="connsiteY105" fmla="*/ 317490 h 504641"/>
              <a:gd name="connsiteX106" fmla="*/ 353005 w 517152"/>
              <a:gd name="connsiteY106" fmla="*/ 315062 h 504641"/>
              <a:gd name="connsiteX107" fmla="*/ 300645 w 517152"/>
              <a:gd name="connsiteY107" fmla="*/ 273366 h 504641"/>
              <a:gd name="connsiteX108" fmla="*/ 296180 w 517152"/>
              <a:gd name="connsiteY108" fmla="*/ 271747 h 504641"/>
              <a:gd name="connsiteX109" fmla="*/ 255590 w 517152"/>
              <a:gd name="connsiteY109" fmla="*/ 271747 h 504641"/>
              <a:gd name="connsiteX110" fmla="*/ 199171 w 517152"/>
              <a:gd name="connsiteY110" fmla="*/ 256769 h 504641"/>
              <a:gd name="connsiteX111" fmla="*/ 196329 w 517152"/>
              <a:gd name="connsiteY111" fmla="*/ 247053 h 504641"/>
              <a:gd name="connsiteX112" fmla="*/ 206477 w 517152"/>
              <a:gd name="connsiteY112" fmla="*/ 244219 h 504641"/>
              <a:gd name="connsiteX113" fmla="*/ 255590 w 517152"/>
              <a:gd name="connsiteY113" fmla="*/ 257578 h 504641"/>
              <a:gd name="connsiteX114" fmla="*/ 296180 w 517152"/>
              <a:gd name="connsiteY114" fmla="*/ 257578 h 504641"/>
              <a:gd name="connsiteX115" fmla="*/ 309574 w 517152"/>
              <a:gd name="connsiteY115" fmla="*/ 262031 h 504641"/>
              <a:gd name="connsiteX116" fmla="*/ 357064 w 517152"/>
              <a:gd name="connsiteY116" fmla="*/ 300084 h 504641"/>
              <a:gd name="connsiteX117" fmla="*/ 357064 w 517152"/>
              <a:gd name="connsiteY117" fmla="*/ 269318 h 504641"/>
              <a:gd name="connsiteX118" fmla="*/ 368429 w 517152"/>
              <a:gd name="connsiteY118" fmla="*/ 257173 h 504641"/>
              <a:gd name="connsiteX119" fmla="*/ 456509 w 517152"/>
              <a:gd name="connsiteY119" fmla="*/ 160019 h 504641"/>
              <a:gd name="connsiteX120" fmla="*/ 456509 w 517152"/>
              <a:gd name="connsiteY120" fmla="*/ 155971 h 504641"/>
              <a:gd name="connsiteX121" fmla="*/ 371677 w 517152"/>
              <a:gd name="connsiteY121" fmla="*/ 59625 h 504641"/>
              <a:gd name="connsiteX122" fmla="*/ 365588 w 517152"/>
              <a:gd name="connsiteY122" fmla="*/ 51529 h 504641"/>
              <a:gd name="connsiteX123" fmla="*/ 374112 w 517152"/>
              <a:gd name="connsiteY123" fmla="*/ 45456 h 504641"/>
              <a:gd name="connsiteX124" fmla="*/ 148914 w 517152"/>
              <a:gd name="connsiteY124" fmla="*/ 13763 h 504641"/>
              <a:gd name="connsiteX125" fmla="*/ 51717 w 517152"/>
              <a:gd name="connsiteY125" fmla="*/ 111728 h 504641"/>
              <a:gd name="connsiteX126" fmla="*/ 51717 w 517152"/>
              <a:gd name="connsiteY126" fmla="*/ 115372 h 504641"/>
              <a:gd name="connsiteX127" fmla="*/ 139194 w 517152"/>
              <a:gd name="connsiteY127" fmla="*/ 212122 h 504641"/>
              <a:gd name="connsiteX128" fmla="*/ 150534 w 517152"/>
              <a:gd name="connsiteY128" fmla="*/ 224671 h 504641"/>
              <a:gd name="connsiteX129" fmla="*/ 150534 w 517152"/>
              <a:gd name="connsiteY129" fmla="*/ 255437 h 504641"/>
              <a:gd name="connsiteX130" fmla="*/ 197918 w 517152"/>
              <a:gd name="connsiteY130" fmla="*/ 217384 h 504641"/>
              <a:gd name="connsiteX131" fmla="*/ 211283 w 517152"/>
              <a:gd name="connsiteY131" fmla="*/ 212931 h 504641"/>
              <a:gd name="connsiteX132" fmla="*/ 251782 w 517152"/>
              <a:gd name="connsiteY132" fmla="*/ 212931 h 504641"/>
              <a:gd name="connsiteX133" fmla="*/ 349384 w 517152"/>
              <a:gd name="connsiteY133" fmla="*/ 115372 h 504641"/>
              <a:gd name="connsiteX134" fmla="*/ 349384 w 517152"/>
              <a:gd name="connsiteY134" fmla="*/ 111728 h 504641"/>
              <a:gd name="connsiteX135" fmla="*/ 251782 w 517152"/>
              <a:gd name="connsiteY135" fmla="*/ 13763 h 504641"/>
              <a:gd name="connsiteX136" fmla="*/ 148914 w 517152"/>
              <a:gd name="connsiteY136" fmla="*/ 0 h 504641"/>
              <a:gd name="connsiteX137" fmla="*/ 251782 w 517152"/>
              <a:gd name="connsiteY137" fmla="*/ 0 h 504641"/>
              <a:gd name="connsiteX138" fmla="*/ 363559 w 517152"/>
              <a:gd name="connsiteY138" fmla="*/ 111728 h 504641"/>
              <a:gd name="connsiteX139" fmla="*/ 363559 w 517152"/>
              <a:gd name="connsiteY139" fmla="*/ 115372 h 504641"/>
              <a:gd name="connsiteX140" fmla="*/ 251782 w 517152"/>
              <a:gd name="connsiteY140" fmla="*/ 227100 h 504641"/>
              <a:gd name="connsiteX141" fmla="*/ 211283 w 517152"/>
              <a:gd name="connsiteY141" fmla="*/ 227100 h 504641"/>
              <a:gd name="connsiteX142" fmla="*/ 206828 w 517152"/>
              <a:gd name="connsiteY142" fmla="*/ 228719 h 504641"/>
              <a:gd name="connsiteX143" fmla="*/ 154584 w 517152"/>
              <a:gd name="connsiteY143" fmla="*/ 270415 h 504641"/>
              <a:gd name="connsiteX144" fmla="*/ 147699 w 517152"/>
              <a:gd name="connsiteY144" fmla="*/ 272843 h 504641"/>
              <a:gd name="connsiteX145" fmla="*/ 142839 w 517152"/>
              <a:gd name="connsiteY145" fmla="*/ 271629 h 504641"/>
              <a:gd name="connsiteX146" fmla="*/ 136360 w 517152"/>
              <a:gd name="connsiteY146" fmla="*/ 261509 h 504641"/>
              <a:gd name="connsiteX147" fmla="*/ 136360 w 517152"/>
              <a:gd name="connsiteY147" fmla="*/ 226695 h 504641"/>
              <a:gd name="connsiteX148" fmla="*/ 37137 w 517152"/>
              <a:gd name="connsiteY148" fmla="*/ 115372 h 504641"/>
              <a:gd name="connsiteX149" fmla="*/ 37137 w 517152"/>
              <a:gd name="connsiteY149" fmla="*/ 111728 h 504641"/>
              <a:gd name="connsiteX150" fmla="*/ 148914 w 517152"/>
              <a:gd name="connsiteY150" fmla="*/ 0 h 50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517152" h="504641">
                <a:moveTo>
                  <a:pt x="375077" y="398262"/>
                </a:moveTo>
                <a:lnTo>
                  <a:pt x="386006" y="398262"/>
                </a:lnTo>
                <a:cubicBezTo>
                  <a:pt x="391673" y="398262"/>
                  <a:pt x="397339" y="401522"/>
                  <a:pt x="400173" y="406818"/>
                </a:cubicBezTo>
                <a:lnTo>
                  <a:pt x="409483" y="422708"/>
                </a:lnTo>
                <a:cubicBezTo>
                  <a:pt x="411911" y="427190"/>
                  <a:pt x="416364" y="429635"/>
                  <a:pt x="421221" y="429635"/>
                </a:cubicBezTo>
                <a:cubicBezTo>
                  <a:pt x="426078" y="429635"/>
                  <a:pt x="430531" y="427190"/>
                  <a:pt x="432959" y="422708"/>
                </a:cubicBezTo>
                <a:lnTo>
                  <a:pt x="442269" y="406818"/>
                </a:lnTo>
                <a:cubicBezTo>
                  <a:pt x="445103" y="401522"/>
                  <a:pt x="450769" y="398262"/>
                  <a:pt x="456436" y="398262"/>
                </a:cubicBezTo>
                <a:lnTo>
                  <a:pt x="467770" y="398262"/>
                </a:lnTo>
                <a:cubicBezTo>
                  <a:pt x="490437" y="398670"/>
                  <a:pt x="510271" y="417412"/>
                  <a:pt x="512295" y="440636"/>
                </a:cubicBezTo>
                <a:lnTo>
                  <a:pt x="517152" y="496862"/>
                </a:lnTo>
                <a:cubicBezTo>
                  <a:pt x="517152" y="500936"/>
                  <a:pt x="514724" y="504603"/>
                  <a:pt x="510676" y="504603"/>
                </a:cubicBezTo>
                <a:cubicBezTo>
                  <a:pt x="506628" y="505011"/>
                  <a:pt x="503390" y="502159"/>
                  <a:pt x="502985" y="498084"/>
                </a:cubicBezTo>
                <a:lnTo>
                  <a:pt x="498128" y="442265"/>
                </a:lnTo>
                <a:cubicBezTo>
                  <a:pt x="496509" y="425968"/>
                  <a:pt x="483151" y="412930"/>
                  <a:pt x="467770" y="412930"/>
                </a:cubicBezTo>
                <a:lnTo>
                  <a:pt x="456436" y="412930"/>
                </a:lnTo>
                <a:cubicBezTo>
                  <a:pt x="455222" y="412930"/>
                  <a:pt x="454817" y="413337"/>
                  <a:pt x="454412" y="414152"/>
                </a:cubicBezTo>
                <a:lnTo>
                  <a:pt x="445507" y="430042"/>
                </a:lnTo>
                <a:cubicBezTo>
                  <a:pt x="440245" y="438599"/>
                  <a:pt x="431340" y="443895"/>
                  <a:pt x="421221" y="443895"/>
                </a:cubicBezTo>
                <a:cubicBezTo>
                  <a:pt x="411102" y="443895"/>
                  <a:pt x="402197" y="438599"/>
                  <a:pt x="397339" y="430042"/>
                </a:cubicBezTo>
                <a:lnTo>
                  <a:pt x="387625" y="414152"/>
                </a:lnTo>
                <a:cubicBezTo>
                  <a:pt x="387625" y="413337"/>
                  <a:pt x="386815" y="412930"/>
                  <a:pt x="386006" y="412930"/>
                </a:cubicBezTo>
                <a:lnTo>
                  <a:pt x="375077" y="412930"/>
                </a:lnTo>
                <a:cubicBezTo>
                  <a:pt x="362934" y="412930"/>
                  <a:pt x="351600" y="418227"/>
                  <a:pt x="344314" y="427598"/>
                </a:cubicBezTo>
                <a:lnTo>
                  <a:pt x="337838" y="435746"/>
                </a:lnTo>
                <a:cubicBezTo>
                  <a:pt x="333385" y="441451"/>
                  <a:pt x="311527" y="478120"/>
                  <a:pt x="298170" y="501344"/>
                </a:cubicBezTo>
                <a:cubicBezTo>
                  <a:pt x="296956" y="503381"/>
                  <a:pt x="294527" y="504603"/>
                  <a:pt x="292098" y="504603"/>
                </a:cubicBezTo>
                <a:cubicBezTo>
                  <a:pt x="290884" y="504603"/>
                  <a:pt x="289265" y="504603"/>
                  <a:pt x="288051" y="503788"/>
                </a:cubicBezTo>
                <a:cubicBezTo>
                  <a:pt x="284812" y="501751"/>
                  <a:pt x="283598" y="497270"/>
                  <a:pt x="285622" y="494010"/>
                </a:cubicBezTo>
                <a:cubicBezTo>
                  <a:pt x="289265" y="487898"/>
                  <a:pt x="320028" y="434932"/>
                  <a:pt x="326909" y="426783"/>
                </a:cubicBezTo>
                <a:lnTo>
                  <a:pt x="332980" y="418634"/>
                </a:lnTo>
                <a:cubicBezTo>
                  <a:pt x="343504" y="405596"/>
                  <a:pt x="358481" y="398262"/>
                  <a:pt x="375077" y="398262"/>
                </a:cubicBezTo>
                <a:close/>
                <a:moveTo>
                  <a:pt x="49015" y="398262"/>
                </a:moveTo>
                <a:lnTo>
                  <a:pt x="60754" y="398262"/>
                </a:lnTo>
                <a:cubicBezTo>
                  <a:pt x="66421" y="398262"/>
                  <a:pt x="72087" y="401522"/>
                  <a:pt x="74516" y="406818"/>
                </a:cubicBezTo>
                <a:lnTo>
                  <a:pt x="84231" y="422708"/>
                </a:lnTo>
                <a:cubicBezTo>
                  <a:pt x="86659" y="427190"/>
                  <a:pt x="91112" y="429635"/>
                  <a:pt x="95969" y="429635"/>
                </a:cubicBezTo>
                <a:cubicBezTo>
                  <a:pt x="100826" y="429635"/>
                  <a:pt x="104874" y="427190"/>
                  <a:pt x="107303" y="422708"/>
                </a:cubicBezTo>
                <a:lnTo>
                  <a:pt x="116612" y="406818"/>
                </a:lnTo>
                <a:cubicBezTo>
                  <a:pt x="119851" y="401522"/>
                  <a:pt x="125113" y="398262"/>
                  <a:pt x="131184" y="398262"/>
                </a:cubicBezTo>
                <a:lnTo>
                  <a:pt x="142113" y="398262"/>
                </a:lnTo>
                <a:cubicBezTo>
                  <a:pt x="158304" y="398262"/>
                  <a:pt x="173686" y="405596"/>
                  <a:pt x="183805" y="418634"/>
                </a:cubicBezTo>
                <a:lnTo>
                  <a:pt x="190281" y="426783"/>
                </a:lnTo>
                <a:cubicBezTo>
                  <a:pt x="196758" y="434932"/>
                  <a:pt x="227925" y="487898"/>
                  <a:pt x="231163" y="494010"/>
                </a:cubicBezTo>
                <a:cubicBezTo>
                  <a:pt x="233187" y="497270"/>
                  <a:pt x="231973" y="501751"/>
                  <a:pt x="228735" y="503788"/>
                </a:cubicBezTo>
                <a:cubicBezTo>
                  <a:pt x="227520" y="504603"/>
                  <a:pt x="226306" y="504603"/>
                  <a:pt x="225092" y="504603"/>
                </a:cubicBezTo>
                <a:cubicBezTo>
                  <a:pt x="222663" y="504603"/>
                  <a:pt x="220234" y="503381"/>
                  <a:pt x="219020" y="501344"/>
                </a:cubicBezTo>
                <a:cubicBezTo>
                  <a:pt x="205258" y="478120"/>
                  <a:pt x="183400" y="441451"/>
                  <a:pt x="178948" y="435746"/>
                </a:cubicBezTo>
                <a:lnTo>
                  <a:pt x="172471" y="427598"/>
                </a:lnTo>
                <a:cubicBezTo>
                  <a:pt x="165185" y="418227"/>
                  <a:pt x="153852" y="412930"/>
                  <a:pt x="142113" y="412930"/>
                </a:cubicBezTo>
                <a:lnTo>
                  <a:pt x="131184" y="412930"/>
                </a:lnTo>
                <a:cubicBezTo>
                  <a:pt x="130375" y="412930"/>
                  <a:pt x="129565" y="413337"/>
                  <a:pt x="129160" y="414152"/>
                </a:cubicBezTo>
                <a:lnTo>
                  <a:pt x="119851" y="430042"/>
                </a:lnTo>
                <a:cubicBezTo>
                  <a:pt x="114589" y="438599"/>
                  <a:pt x="106088" y="443895"/>
                  <a:pt x="95969" y="443895"/>
                </a:cubicBezTo>
                <a:cubicBezTo>
                  <a:pt x="85850" y="443895"/>
                  <a:pt x="76945" y="438599"/>
                  <a:pt x="71683" y="430042"/>
                </a:cubicBezTo>
                <a:lnTo>
                  <a:pt x="62373" y="414152"/>
                </a:lnTo>
                <a:cubicBezTo>
                  <a:pt x="61968" y="413337"/>
                  <a:pt x="61159" y="412930"/>
                  <a:pt x="60754" y="412930"/>
                </a:cubicBezTo>
                <a:lnTo>
                  <a:pt x="49420" y="412930"/>
                </a:lnTo>
                <a:cubicBezTo>
                  <a:pt x="33634" y="412930"/>
                  <a:pt x="20276" y="425968"/>
                  <a:pt x="19062" y="442265"/>
                </a:cubicBezTo>
                <a:lnTo>
                  <a:pt x="14205" y="498084"/>
                </a:lnTo>
                <a:cubicBezTo>
                  <a:pt x="13800" y="502159"/>
                  <a:pt x="10562" y="505011"/>
                  <a:pt x="6514" y="504603"/>
                </a:cubicBezTo>
                <a:cubicBezTo>
                  <a:pt x="2466" y="504603"/>
                  <a:pt x="-367" y="500936"/>
                  <a:pt x="38" y="496862"/>
                </a:cubicBezTo>
                <a:lnTo>
                  <a:pt x="4490" y="440636"/>
                </a:lnTo>
                <a:cubicBezTo>
                  <a:pt x="6919" y="417412"/>
                  <a:pt x="26348" y="398670"/>
                  <a:pt x="49015" y="398262"/>
                </a:cubicBezTo>
                <a:close/>
                <a:moveTo>
                  <a:pt x="420221" y="307133"/>
                </a:moveTo>
                <a:cubicBezTo>
                  <a:pt x="399146" y="307133"/>
                  <a:pt x="382125" y="324627"/>
                  <a:pt x="382125" y="345375"/>
                </a:cubicBezTo>
                <a:cubicBezTo>
                  <a:pt x="382125" y="366531"/>
                  <a:pt x="399146" y="383618"/>
                  <a:pt x="420221" y="383618"/>
                </a:cubicBezTo>
                <a:cubicBezTo>
                  <a:pt x="441295" y="383618"/>
                  <a:pt x="458316" y="366531"/>
                  <a:pt x="458316" y="345375"/>
                </a:cubicBezTo>
                <a:cubicBezTo>
                  <a:pt x="458316" y="324627"/>
                  <a:pt x="441295" y="307133"/>
                  <a:pt x="420221" y="307133"/>
                </a:cubicBezTo>
                <a:close/>
                <a:moveTo>
                  <a:pt x="95181" y="307133"/>
                </a:moveTo>
                <a:cubicBezTo>
                  <a:pt x="73702" y="307133"/>
                  <a:pt x="56681" y="324627"/>
                  <a:pt x="56681" y="345375"/>
                </a:cubicBezTo>
                <a:cubicBezTo>
                  <a:pt x="56681" y="366531"/>
                  <a:pt x="73702" y="383618"/>
                  <a:pt x="95181" y="383618"/>
                </a:cubicBezTo>
                <a:cubicBezTo>
                  <a:pt x="116256" y="383618"/>
                  <a:pt x="133277" y="366531"/>
                  <a:pt x="133277" y="345375"/>
                </a:cubicBezTo>
                <a:cubicBezTo>
                  <a:pt x="133277" y="324627"/>
                  <a:pt x="116256" y="307133"/>
                  <a:pt x="95181" y="307133"/>
                </a:cubicBezTo>
                <a:close/>
                <a:moveTo>
                  <a:pt x="420221" y="292893"/>
                </a:moveTo>
                <a:cubicBezTo>
                  <a:pt x="448995" y="292893"/>
                  <a:pt x="472501" y="316083"/>
                  <a:pt x="472501" y="345375"/>
                </a:cubicBezTo>
                <a:cubicBezTo>
                  <a:pt x="472501" y="374261"/>
                  <a:pt x="448995" y="397857"/>
                  <a:pt x="420221" y="397857"/>
                </a:cubicBezTo>
                <a:cubicBezTo>
                  <a:pt x="391446" y="397857"/>
                  <a:pt x="367535" y="374261"/>
                  <a:pt x="367535" y="345375"/>
                </a:cubicBezTo>
                <a:cubicBezTo>
                  <a:pt x="367535" y="316083"/>
                  <a:pt x="391446" y="292893"/>
                  <a:pt x="420221" y="292893"/>
                </a:cubicBezTo>
                <a:close/>
                <a:moveTo>
                  <a:pt x="95181" y="292893"/>
                </a:moveTo>
                <a:cubicBezTo>
                  <a:pt x="123551" y="292893"/>
                  <a:pt x="147462" y="316083"/>
                  <a:pt x="147462" y="345375"/>
                </a:cubicBezTo>
                <a:cubicBezTo>
                  <a:pt x="147462" y="374261"/>
                  <a:pt x="123551" y="397857"/>
                  <a:pt x="95181" y="397857"/>
                </a:cubicBezTo>
                <a:cubicBezTo>
                  <a:pt x="66002" y="397857"/>
                  <a:pt x="42496" y="374261"/>
                  <a:pt x="42496" y="345375"/>
                </a:cubicBezTo>
                <a:cubicBezTo>
                  <a:pt x="42496" y="316083"/>
                  <a:pt x="66002" y="292893"/>
                  <a:pt x="95181" y="292893"/>
                </a:cubicBezTo>
                <a:close/>
                <a:moveTo>
                  <a:pt x="257898" y="89298"/>
                </a:moveTo>
                <a:cubicBezTo>
                  <a:pt x="265784" y="89298"/>
                  <a:pt x="272487" y="95607"/>
                  <a:pt x="272487" y="103887"/>
                </a:cubicBezTo>
                <a:cubicBezTo>
                  <a:pt x="272487" y="112167"/>
                  <a:pt x="265784" y="119264"/>
                  <a:pt x="257898" y="119264"/>
                </a:cubicBezTo>
                <a:cubicBezTo>
                  <a:pt x="249618" y="119264"/>
                  <a:pt x="242521" y="112167"/>
                  <a:pt x="242521" y="103887"/>
                </a:cubicBezTo>
                <a:cubicBezTo>
                  <a:pt x="242521" y="95607"/>
                  <a:pt x="249618" y="89298"/>
                  <a:pt x="257898" y="89298"/>
                </a:cubicBezTo>
                <a:close/>
                <a:moveTo>
                  <a:pt x="196980" y="89298"/>
                </a:moveTo>
                <a:cubicBezTo>
                  <a:pt x="205369" y="89298"/>
                  <a:pt x="211761" y="95607"/>
                  <a:pt x="211761" y="103887"/>
                </a:cubicBezTo>
                <a:cubicBezTo>
                  <a:pt x="211761" y="112167"/>
                  <a:pt x="205369" y="119264"/>
                  <a:pt x="196980" y="119264"/>
                </a:cubicBezTo>
                <a:cubicBezTo>
                  <a:pt x="188591" y="119264"/>
                  <a:pt x="181800" y="112167"/>
                  <a:pt x="181800" y="103887"/>
                </a:cubicBezTo>
                <a:cubicBezTo>
                  <a:pt x="181800" y="95607"/>
                  <a:pt x="188591" y="89298"/>
                  <a:pt x="196980" y="89298"/>
                </a:cubicBezTo>
                <a:close/>
                <a:moveTo>
                  <a:pt x="134073" y="89298"/>
                </a:moveTo>
                <a:cubicBezTo>
                  <a:pt x="142461" y="89298"/>
                  <a:pt x="149253" y="95607"/>
                  <a:pt x="149253" y="103887"/>
                </a:cubicBezTo>
                <a:cubicBezTo>
                  <a:pt x="149253" y="112167"/>
                  <a:pt x="142461" y="119264"/>
                  <a:pt x="134073" y="119264"/>
                </a:cubicBezTo>
                <a:cubicBezTo>
                  <a:pt x="125684" y="119264"/>
                  <a:pt x="119292" y="112167"/>
                  <a:pt x="119292" y="103887"/>
                </a:cubicBezTo>
                <a:cubicBezTo>
                  <a:pt x="119292" y="95607"/>
                  <a:pt x="125684" y="89298"/>
                  <a:pt x="134073" y="89298"/>
                </a:cubicBezTo>
                <a:close/>
                <a:moveTo>
                  <a:pt x="374112" y="45456"/>
                </a:moveTo>
                <a:cubicBezTo>
                  <a:pt x="428908" y="52743"/>
                  <a:pt x="470715" y="100511"/>
                  <a:pt x="470715" y="155971"/>
                </a:cubicBezTo>
                <a:lnTo>
                  <a:pt x="470715" y="160019"/>
                </a:lnTo>
                <a:cubicBezTo>
                  <a:pt x="470715" y="217097"/>
                  <a:pt x="428096" y="264460"/>
                  <a:pt x="371271" y="270937"/>
                </a:cubicBezTo>
                <a:lnTo>
                  <a:pt x="371271" y="305751"/>
                </a:lnTo>
                <a:cubicBezTo>
                  <a:pt x="371271" y="310609"/>
                  <a:pt x="368835" y="314252"/>
                  <a:pt x="365182" y="316276"/>
                </a:cubicBezTo>
                <a:cubicBezTo>
                  <a:pt x="363153" y="317086"/>
                  <a:pt x="361935" y="317490"/>
                  <a:pt x="359906" y="317490"/>
                </a:cubicBezTo>
                <a:cubicBezTo>
                  <a:pt x="357470" y="317490"/>
                  <a:pt x="355035" y="316681"/>
                  <a:pt x="353005" y="315062"/>
                </a:cubicBezTo>
                <a:lnTo>
                  <a:pt x="300645" y="273366"/>
                </a:lnTo>
                <a:cubicBezTo>
                  <a:pt x="299427" y="272152"/>
                  <a:pt x="297803" y="271747"/>
                  <a:pt x="296180" y="271747"/>
                </a:cubicBezTo>
                <a:lnTo>
                  <a:pt x="255590" y="271747"/>
                </a:lnTo>
                <a:cubicBezTo>
                  <a:pt x="235701" y="271747"/>
                  <a:pt x="216218" y="266484"/>
                  <a:pt x="199171" y="256769"/>
                </a:cubicBezTo>
                <a:cubicBezTo>
                  <a:pt x="195518" y="254745"/>
                  <a:pt x="194300" y="249887"/>
                  <a:pt x="196329" y="247053"/>
                </a:cubicBezTo>
                <a:cubicBezTo>
                  <a:pt x="198359" y="243410"/>
                  <a:pt x="202824" y="242195"/>
                  <a:pt x="206477" y="244219"/>
                </a:cubicBezTo>
                <a:cubicBezTo>
                  <a:pt x="221089" y="252721"/>
                  <a:pt x="238137" y="257578"/>
                  <a:pt x="255590" y="257578"/>
                </a:cubicBezTo>
                <a:lnTo>
                  <a:pt x="296180" y="257578"/>
                </a:lnTo>
                <a:cubicBezTo>
                  <a:pt x="301051" y="257578"/>
                  <a:pt x="305921" y="259198"/>
                  <a:pt x="309574" y="262031"/>
                </a:cubicBezTo>
                <a:lnTo>
                  <a:pt x="357064" y="300084"/>
                </a:lnTo>
                <a:lnTo>
                  <a:pt x="357064" y="269318"/>
                </a:lnTo>
                <a:cubicBezTo>
                  <a:pt x="357064" y="263246"/>
                  <a:pt x="361935" y="257578"/>
                  <a:pt x="368429" y="257173"/>
                </a:cubicBezTo>
                <a:cubicBezTo>
                  <a:pt x="418760" y="251911"/>
                  <a:pt x="456509" y="210215"/>
                  <a:pt x="456509" y="160019"/>
                </a:cubicBezTo>
                <a:lnTo>
                  <a:pt x="456509" y="155971"/>
                </a:lnTo>
                <a:cubicBezTo>
                  <a:pt x="456509" y="107393"/>
                  <a:pt x="419978" y="65697"/>
                  <a:pt x="371677" y="59625"/>
                </a:cubicBezTo>
                <a:cubicBezTo>
                  <a:pt x="368023" y="58815"/>
                  <a:pt x="365182" y="55172"/>
                  <a:pt x="365588" y="51529"/>
                </a:cubicBezTo>
                <a:cubicBezTo>
                  <a:pt x="365994" y="47885"/>
                  <a:pt x="370053" y="44647"/>
                  <a:pt x="374112" y="45456"/>
                </a:cubicBezTo>
                <a:close/>
                <a:moveTo>
                  <a:pt x="148914" y="13763"/>
                </a:moveTo>
                <a:cubicBezTo>
                  <a:pt x="95456" y="13763"/>
                  <a:pt x="51717" y="57888"/>
                  <a:pt x="51717" y="111728"/>
                </a:cubicBezTo>
                <a:lnTo>
                  <a:pt x="51717" y="115372"/>
                </a:lnTo>
                <a:cubicBezTo>
                  <a:pt x="51717" y="165568"/>
                  <a:pt x="89381" y="207669"/>
                  <a:pt x="139194" y="212122"/>
                </a:cubicBezTo>
                <a:cubicBezTo>
                  <a:pt x="145674" y="213336"/>
                  <a:pt x="150534" y="218194"/>
                  <a:pt x="150534" y="224671"/>
                </a:cubicBezTo>
                <a:lnTo>
                  <a:pt x="150534" y="255437"/>
                </a:lnTo>
                <a:lnTo>
                  <a:pt x="197918" y="217384"/>
                </a:lnTo>
                <a:cubicBezTo>
                  <a:pt x="201563" y="214551"/>
                  <a:pt x="206423" y="212931"/>
                  <a:pt x="211283" y="212931"/>
                </a:cubicBezTo>
                <a:lnTo>
                  <a:pt x="251782" y="212931"/>
                </a:lnTo>
                <a:cubicBezTo>
                  <a:pt x="305645" y="212931"/>
                  <a:pt x="349384" y="168807"/>
                  <a:pt x="349384" y="115372"/>
                </a:cubicBezTo>
                <a:lnTo>
                  <a:pt x="349384" y="111728"/>
                </a:lnTo>
                <a:cubicBezTo>
                  <a:pt x="349384" y="57888"/>
                  <a:pt x="305645" y="13763"/>
                  <a:pt x="251782" y="13763"/>
                </a:cubicBezTo>
                <a:close/>
                <a:moveTo>
                  <a:pt x="148914" y="0"/>
                </a:moveTo>
                <a:lnTo>
                  <a:pt x="251782" y="0"/>
                </a:lnTo>
                <a:cubicBezTo>
                  <a:pt x="313340" y="0"/>
                  <a:pt x="363559" y="50197"/>
                  <a:pt x="363559" y="111728"/>
                </a:cubicBezTo>
                <a:lnTo>
                  <a:pt x="363559" y="115372"/>
                </a:lnTo>
                <a:cubicBezTo>
                  <a:pt x="363559" y="177308"/>
                  <a:pt x="313340" y="227100"/>
                  <a:pt x="251782" y="227100"/>
                </a:cubicBezTo>
                <a:lnTo>
                  <a:pt x="211283" y="227100"/>
                </a:lnTo>
                <a:cubicBezTo>
                  <a:pt x="209258" y="227100"/>
                  <a:pt x="208043" y="227909"/>
                  <a:pt x="206828" y="228719"/>
                </a:cubicBezTo>
                <a:lnTo>
                  <a:pt x="154584" y="270415"/>
                </a:lnTo>
                <a:cubicBezTo>
                  <a:pt x="152559" y="272034"/>
                  <a:pt x="150129" y="272843"/>
                  <a:pt x="147699" y="272843"/>
                </a:cubicBezTo>
                <a:cubicBezTo>
                  <a:pt x="145674" y="272843"/>
                  <a:pt x="144054" y="272439"/>
                  <a:pt x="142839" y="271629"/>
                </a:cubicBezTo>
                <a:cubicBezTo>
                  <a:pt x="138789" y="269605"/>
                  <a:pt x="136360" y="265557"/>
                  <a:pt x="136360" y="261509"/>
                </a:cubicBezTo>
                <a:lnTo>
                  <a:pt x="136360" y="226695"/>
                </a:lnTo>
                <a:cubicBezTo>
                  <a:pt x="79661" y="219813"/>
                  <a:pt x="37137" y="172450"/>
                  <a:pt x="37137" y="115372"/>
                </a:cubicBezTo>
                <a:lnTo>
                  <a:pt x="37137" y="111728"/>
                </a:lnTo>
                <a:cubicBezTo>
                  <a:pt x="37137" y="50197"/>
                  <a:pt x="87356" y="0"/>
                  <a:pt x="148914"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39" name="Freeform 38">
            <a:extLst>
              <a:ext uri="{FF2B5EF4-FFF2-40B4-BE49-F238E27FC236}">
                <a16:creationId xmlns:a16="http://schemas.microsoft.com/office/drawing/2014/main" id="{5DD85992-51F1-FD41-9157-F8AF7DF139EB}"/>
              </a:ext>
            </a:extLst>
          </p:cNvPr>
          <p:cNvSpPr>
            <a:spLocks noChangeArrowheads="1"/>
          </p:cNvSpPr>
          <p:nvPr/>
        </p:nvSpPr>
        <p:spPr bwMode="auto">
          <a:xfrm>
            <a:off x="6767411" y="3812554"/>
            <a:ext cx="615595" cy="421472"/>
          </a:xfrm>
          <a:custGeom>
            <a:avLst/>
            <a:gdLst>
              <a:gd name="connsiteX0" fmla="*/ 322162 w 555022"/>
              <a:gd name="connsiteY0" fmla="*/ 301823 h 380000"/>
              <a:gd name="connsiteX1" fmla="*/ 335357 w 555022"/>
              <a:gd name="connsiteY1" fmla="*/ 315018 h 380000"/>
              <a:gd name="connsiteX2" fmla="*/ 322162 w 555022"/>
              <a:gd name="connsiteY2" fmla="*/ 328213 h 380000"/>
              <a:gd name="connsiteX3" fmla="*/ 308967 w 555022"/>
              <a:gd name="connsiteY3" fmla="*/ 315018 h 380000"/>
              <a:gd name="connsiteX4" fmla="*/ 322162 w 555022"/>
              <a:gd name="connsiteY4" fmla="*/ 301823 h 380000"/>
              <a:gd name="connsiteX5" fmla="*/ 150006 w 555022"/>
              <a:gd name="connsiteY5" fmla="*/ 237382 h 380000"/>
              <a:gd name="connsiteX6" fmla="*/ 156898 w 555022"/>
              <a:gd name="connsiteY6" fmla="*/ 249502 h 380000"/>
              <a:gd name="connsiteX7" fmla="*/ 165006 w 555022"/>
              <a:gd name="connsiteY7" fmla="*/ 237382 h 380000"/>
              <a:gd name="connsiteX8" fmla="*/ 144330 w 555022"/>
              <a:gd name="connsiteY8" fmla="*/ 223241 h 380000"/>
              <a:gd name="connsiteX9" fmla="*/ 169061 w 555022"/>
              <a:gd name="connsiteY9" fmla="*/ 223241 h 380000"/>
              <a:gd name="connsiteX10" fmla="*/ 201494 w 555022"/>
              <a:gd name="connsiteY10" fmla="*/ 229705 h 380000"/>
              <a:gd name="connsiteX11" fmla="*/ 234333 w 555022"/>
              <a:gd name="connsiteY11" fmla="*/ 242230 h 380000"/>
              <a:gd name="connsiteX12" fmla="*/ 250956 w 555022"/>
              <a:gd name="connsiteY12" fmla="*/ 254755 h 380000"/>
              <a:gd name="connsiteX13" fmla="*/ 250145 w 555022"/>
              <a:gd name="connsiteY13" fmla="*/ 264855 h 380000"/>
              <a:gd name="connsiteX14" fmla="*/ 240009 w 555022"/>
              <a:gd name="connsiteY14" fmla="*/ 264047 h 380000"/>
              <a:gd name="connsiteX15" fmla="*/ 229063 w 555022"/>
              <a:gd name="connsiteY15" fmla="*/ 255563 h 380000"/>
              <a:gd name="connsiteX16" fmla="*/ 196224 w 555022"/>
              <a:gd name="connsiteY16" fmla="*/ 242634 h 380000"/>
              <a:gd name="connsiteX17" fmla="*/ 181223 w 555022"/>
              <a:gd name="connsiteY17" fmla="*/ 238594 h 380000"/>
              <a:gd name="connsiteX18" fmla="*/ 167034 w 555022"/>
              <a:gd name="connsiteY18" fmla="*/ 260411 h 380000"/>
              <a:gd name="connsiteX19" fmla="*/ 166628 w 555022"/>
              <a:gd name="connsiteY19" fmla="*/ 261219 h 380000"/>
              <a:gd name="connsiteX20" fmla="*/ 156898 w 555022"/>
              <a:gd name="connsiteY20" fmla="*/ 265663 h 380000"/>
              <a:gd name="connsiteX21" fmla="*/ 146762 w 555022"/>
              <a:gd name="connsiteY21" fmla="*/ 261219 h 380000"/>
              <a:gd name="connsiteX22" fmla="*/ 146762 w 555022"/>
              <a:gd name="connsiteY22" fmla="*/ 260411 h 380000"/>
              <a:gd name="connsiteX23" fmla="*/ 133789 w 555022"/>
              <a:gd name="connsiteY23" fmla="*/ 238594 h 380000"/>
              <a:gd name="connsiteX24" fmla="*/ 117572 w 555022"/>
              <a:gd name="connsiteY24" fmla="*/ 242634 h 380000"/>
              <a:gd name="connsiteX25" fmla="*/ 84733 w 555022"/>
              <a:gd name="connsiteY25" fmla="*/ 255563 h 380000"/>
              <a:gd name="connsiteX26" fmla="*/ 61624 w 555022"/>
              <a:gd name="connsiteY26" fmla="*/ 276167 h 380000"/>
              <a:gd name="connsiteX27" fmla="*/ 60002 w 555022"/>
              <a:gd name="connsiteY27" fmla="*/ 283036 h 380000"/>
              <a:gd name="connsiteX28" fmla="*/ 60002 w 555022"/>
              <a:gd name="connsiteY28" fmla="*/ 365859 h 380000"/>
              <a:gd name="connsiteX29" fmla="*/ 149195 w 555022"/>
              <a:gd name="connsiteY29" fmla="*/ 365859 h 380000"/>
              <a:gd name="connsiteX30" fmla="*/ 111896 w 555022"/>
              <a:gd name="connsiteY30" fmla="*/ 331518 h 380000"/>
              <a:gd name="connsiteX31" fmla="*/ 107031 w 555022"/>
              <a:gd name="connsiteY31" fmla="*/ 331518 h 380000"/>
              <a:gd name="connsiteX32" fmla="*/ 99734 w 555022"/>
              <a:gd name="connsiteY32" fmla="*/ 324246 h 380000"/>
              <a:gd name="connsiteX33" fmla="*/ 99734 w 555022"/>
              <a:gd name="connsiteY33" fmla="*/ 290308 h 380000"/>
              <a:gd name="connsiteX34" fmla="*/ 107031 w 555022"/>
              <a:gd name="connsiteY34" fmla="*/ 283440 h 380000"/>
              <a:gd name="connsiteX35" fmla="*/ 113923 w 555022"/>
              <a:gd name="connsiteY35" fmla="*/ 290308 h 380000"/>
              <a:gd name="connsiteX36" fmla="*/ 113923 w 555022"/>
              <a:gd name="connsiteY36" fmla="*/ 317377 h 380000"/>
              <a:gd name="connsiteX37" fmla="*/ 162979 w 555022"/>
              <a:gd name="connsiteY37" fmla="*/ 365859 h 380000"/>
              <a:gd name="connsiteX38" fmla="*/ 366095 w 555022"/>
              <a:gd name="connsiteY38" fmla="*/ 365859 h 380000"/>
              <a:gd name="connsiteX39" fmla="*/ 381501 w 555022"/>
              <a:gd name="connsiteY39" fmla="*/ 293136 h 380000"/>
              <a:gd name="connsiteX40" fmla="*/ 379474 w 555022"/>
              <a:gd name="connsiteY40" fmla="*/ 285864 h 380000"/>
              <a:gd name="connsiteX41" fmla="*/ 372582 w 555022"/>
              <a:gd name="connsiteY41" fmla="*/ 282632 h 380000"/>
              <a:gd name="connsiteX42" fmla="*/ 275281 w 555022"/>
              <a:gd name="connsiteY42" fmla="*/ 282228 h 380000"/>
              <a:gd name="connsiteX43" fmla="*/ 266362 w 555022"/>
              <a:gd name="connsiteY43" fmla="*/ 289500 h 380000"/>
              <a:gd name="connsiteX44" fmla="*/ 254605 w 555022"/>
              <a:gd name="connsiteY44" fmla="*/ 342426 h 380000"/>
              <a:gd name="connsiteX45" fmla="*/ 247712 w 555022"/>
              <a:gd name="connsiteY45" fmla="*/ 348083 h 380000"/>
              <a:gd name="connsiteX46" fmla="*/ 188926 w 555022"/>
              <a:gd name="connsiteY46" fmla="*/ 347679 h 380000"/>
              <a:gd name="connsiteX47" fmla="*/ 181629 w 555022"/>
              <a:gd name="connsiteY47" fmla="*/ 340406 h 380000"/>
              <a:gd name="connsiteX48" fmla="*/ 188926 w 555022"/>
              <a:gd name="connsiteY48" fmla="*/ 333538 h 380000"/>
              <a:gd name="connsiteX49" fmla="*/ 242442 w 555022"/>
              <a:gd name="connsiteY49" fmla="*/ 333942 h 380000"/>
              <a:gd name="connsiteX50" fmla="*/ 252172 w 555022"/>
              <a:gd name="connsiteY50" fmla="*/ 286268 h 380000"/>
              <a:gd name="connsiteX51" fmla="*/ 275281 w 555022"/>
              <a:gd name="connsiteY51" fmla="*/ 267683 h 380000"/>
              <a:gd name="connsiteX52" fmla="*/ 372582 w 555022"/>
              <a:gd name="connsiteY52" fmla="*/ 268087 h 380000"/>
              <a:gd name="connsiteX53" fmla="*/ 390826 w 555022"/>
              <a:gd name="connsiteY53" fmla="*/ 276976 h 380000"/>
              <a:gd name="connsiteX54" fmla="*/ 395286 w 555022"/>
              <a:gd name="connsiteY54" fmla="*/ 296368 h 380000"/>
              <a:gd name="connsiteX55" fmla="*/ 380691 w 555022"/>
              <a:gd name="connsiteY55" fmla="*/ 365859 h 380000"/>
              <a:gd name="connsiteX56" fmla="*/ 547724 w 555022"/>
              <a:gd name="connsiteY56" fmla="*/ 365859 h 380000"/>
              <a:gd name="connsiteX57" fmla="*/ 555022 w 555022"/>
              <a:gd name="connsiteY57" fmla="*/ 373132 h 380000"/>
              <a:gd name="connsiteX58" fmla="*/ 547724 w 555022"/>
              <a:gd name="connsiteY58" fmla="*/ 380000 h 380000"/>
              <a:gd name="connsiteX59" fmla="*/ 7298 w 555022"/>
              <a:gd name="connsiteY59" fmla="*/ 380000 h 380000"/>
              <a:gd name="connsiteX60" fmla="*/ 0 w 555022"/>
              <a:gd name="connsiteY60" fmla="*/ 373132 h 380000"/>
              <a:gd name="connsiteX61" fmla="*/ 7298 w 555022"/>
              <a:gd name="connsiteY61" fmla="*/ 365859 h 380000"/>
              <a:gd name="connsiteX62" fmla="*/ 45813 w 555022"/>
              <a:gd name="connsiteY62" fmla="*/ 365859 h 380000"/>
              <a:gd name="connsiteX63" fmla="*/ 45813 w 555022"/>
              <a:gd name="connsiteY63" fmla="*/ 283036 h 380000"/>
              <a:gd name="connsiteX64" fmla="*/ 49867 w 555022"/>
              <a:gd name="connsiteY64" fmla="*/ 268895 h 380000"/>
              <a:gd name="connsiteX65" fmla="*/ 79463 w 555022"/>
              <a:gd name="connsiteY65" fmla="*/ 242230 h 380000"/>
              <a:gd name="connsiteX66" fmla="*/ 112302 w 555022"/>
              <a:gd name="connsiteY66" fmla="*/ 229705 h 380000"/>
              <a:gd name="connsiteX67" fmla="*/ 144330 w 555022"/>
              <a:gd name="connsiteY67" fmla="*/ 223241 h 380000"/>
              <a:gd name="connsiteX68" fmla="*/ 318055 w 555022"/>
              <a:gd name="connsiteY68" fmla="*/ 146445 h 380000"/>
              <a:gd name="connsiteX69" fmla="*/ 497716 w 555022"/>
              <a:gd name="connsiteY69" fmla="*/ 146445 h 380000"/>
              <a:gd name="connsiteX70" fmla="*/ 505016 w 555022"/>
              <a:gd name="connsiteY70" fmla="*/ 153192 h 380000"/>
              <a:gd name="connsiteX71" fmla="*/ 497716 w 555022"/>
              <a:gd name="connsiteY71" fmla="*/ 160336 h 380000"/>
              <a:gd name="connsiteX72" fmla="*/ 318055 w 555022"/>
              <a:gd name="connsiteY72" fmla="*/ 160336 h 380000"/>
              <a:gd name="connsiteX73" fmla="*/ 310755 w 555022"/>
              <a:gd name="connsiteY73" fmla="*/ 153192 h 380000"/>
              <a:gd name="connsiteX74" fmla="*/ 318055 w 555022"/>
              <a:gd name="connsiteY74" fmla="*/ 146445 h 380000"/>
              <a:gd name="connsiteX75" fmla="*/ 155378 w 555022"/>
              <a:gd name="connsiteY75" fmla="*/ 117789 h 380000"/>
              <a:gd name="connsiteX76" fmla="*/ 121221 w 555022"/>
              <a:gd name="connsiteY76" fmla="*/ 152290 h 380000"/>
              <a:gd name="connsiteX77" fmla="*/ 155378 w 555022"/>
              <a:gd name="connsiteY77" fmla="*/ 186792 h 380000"/>
              <a:gd name="connsiteX78" fmla="*/ 189133 w 555022"/>
              <a:gd name="connsiteY78" fmla="*/ 152290 h 380000"/>
              <a:gd name="connsiteX79" fmla="*/ 155378 w 555022"/>
              <a:gd name="connsiteY79" fmla="*/ 117789 h 380000"/>
              <a:gd name="connsiteX80" fmla="*/ 318055 w 555022"/>
              <a:gd name="connsiteY80" fmla="*/ 112512 h 380000"/>
              <a:gd name="connsiteX81" fmla="*/ 497716 w 555022"/>
              <a:gd name="connsiteY81" fmla="*/ 112512 h 380000"/>
              <a:gd name="connsiteX82" fmla="*/ 505016 w 555022"/>
              <a:gd name="connsiteY82" fmla="*/ 119656 h 380000"/>
              <a:gd name="connsiteX83" fmla="*/ 497716 w 555022"/>
              <a:gd name="connsiteY83" fmla="*/ 126403 h 380000"/>
              <a:gd name="connsiteX84" fmla="*/ 318055 w 555022"/>
              <a:gd name="connsiteY84" fmla="*/ 126403 h 380000"/>
              <a:gd name="connsiteX85" fmla="*/ 310755 w 555022"/>
              <a:gd name="connsiteY85" fmla="*/ 119656 h 380000"/>
              <a:gd name="connsiteX86" fmla="*/ 318055 w 555022"/>
              <a:gd name="connsiteY86" fmla="*/ 112512 h 380000"/>
              <a:gd name="connsiteX87" fmla="*/ 155378 w 555022"/>
              <a:gd name="connsiteY87" fmla="*/ 103583 h 380000"/>
              <a:gd name="connsiteX88" fmla="*/ 203197 w 555022"/>
              <a:gd name="connsiteY88" fmla="*/ 152290 h 380000"/>
              <a:gd name="connsiteX89" fmla="*/ 155378 w 555022"/>
              <a:gd name="connsiteY89" fmla="*/ 201404 h 380000"/>
              <a:gd name="connsiteX90" fmla="*/ 107157 w 555022"/>
              <a:gd name="connsiteY90" fmla="*/ 152290 h 380000"/>
              <a:gd name="connsiteX91" fmla="*/ 155378 w 555022"/>
              <a:gd name="connsiteY91" fmla="*/ 103583 h 380000"/>
              <a:gd name="connsiteX92" fmla="*/ 318008 w 555022"/>
              <a:gd name="connsiteY92" fmla="*/ 82152 h 380000"/>
              <a:gd name="connsiteX93" fmla="*/ 431681 w 555022"/>
              <a:gd name="connsiteY93" fmla="*/ 82152 h 380000"/>
              <a:gd name="connsiteX94" fmla="*/ 438937 w 555022"/>
              <a:gd name="connsiteY94" fmla="*/ 89296 h 380000"/>
              <a:gd name="connsiteX95" fmla="*/ 431681 w 555022"/>
              <a:gd name="connsiteY95" fmla="*/ 96043 h 380000"/>
              <a:gd name="connsiteX96" fmla="*/ 318008 w 555022"/>
              <a:gd name="connsiteY96" fmla="*/ 96043 h 380000"/>
              <a:gd name="connsiteX97" fmla="*/ 310752 w 555022"/>
              <a:gd name="connsiteY97" fmla="*/ 89296 h 380000"/>
              <a:gd name="connsiteX98" fmla="*/ 318008 w 555022"/>
              <a:gd name="connsiteY98" fmla="*/ 82152 h 380000"/>
              <a:gd name="connsiteX99" fmla="*/ 318061 w 555022"/>
              <a:gd name="connsiteY99" fmla="*/ 32145 h 380000"/>
              <a:gd name="connsiteX100" fmla="*/ 383410 w 555022"/>
              <a:gd name="connsiteY100" fmla="*/ 32145 h 380000"/>
              <a:gd name="connsiteX101" fmla="*/ 390716 w 555022"/>
              <a:gd name="connsiteY101" fmla="*/ 38892 h 380000"/>
              <a:gd name="connsiteX102" fmla="*/ 383410 w 555022"/>
              <a:gd name="connsiteY102" fmla="*/ 46036 h 380000"/>
              <a:gd name="connsiteX103" fmla="*/ 318061 w 555022"/>
              <a:gd name="connsiteY103" fmla="*/ 46036 h 380000"/>
              <a:gd name="connsiteX104" fmla="*/ 310755 w 555022"/>
              <a:gd name="connsiteY104" fmla="*/ 38892 h 380000"/>
              <a:gd name="connsiteX105" fmla="*/ 318061 w 555022"/>
              <a:gd name="connsiteY105" fmla="*/ 32145 h 380000"/>
              <a:gd name="connsiteX106" fmla="*/ 284471 w 555022"/>
              <a:gd name="connsiteY106" fmla="*/ 14548 h 380000"/>
              <a:gd name="connsiteX107" fmla="*/ 277158 w 555022"/>
              <a:gd name="connsiteY107" fmla="*/ 21822 h 380000"/>
              <a:gd name="connsiteX108" fmla="*/ 277158 w 555022"/>
              <a:gd name="connsiteY108" fmla="*/ 170941 h 380000"/>
              <a:gd name="connsiteX109" fmla="*/ 284471 w 555022"/>
              <a:gd name="connsiteY109" fmla="*/ 178619 h 380000"/>
              <a:gd name="connsiteX110" fmla="*/ 302345 w 555022"/>
              <a:gd name="connsiteY110" fmla="*/ 178619 h 380000"/>
              <a:gd name="connsiteX111" fmla="*/ 309657 w 555022"/>
              <a:gd name="connsiteY111" fmla="*/ 185489 h 380000"/>
              <a:gd name="connsiteX112" fmla="*/ 309657 w 555022"/>
              <a:gd name="connsiteY112" fmla="*/ 205291 h 380000"/>
              <a:gd name="connsiteX113" fmla="*/ 354343 w 555022"/>
              <a:gd name="connsiteY113" fmla="*/ 179024 h 380000"/>
              <a:gd name="connsiteX114" fmla="*/ 357999 w 555022"/>
              <a:gd name="connsiteY114" fmla="*/ 178619 h 380000"/>
              <a:gd name="connsiteX115" fmla="*/ 533491 w 555022"/>
              <a:gd name="connsiteY115" fmla="*/ 178619 h 380000"/>
              <a:gd name="connsiteX116" fmla="*/ 540804 w 555022"/>
              <a:gd name="connsiteY116" fmla="*/ 170941 h 380000"/>
              <a:gd name="connsiteX117" fmla="*/ 540804 w 555022"/>
              <a:gd name="connsiteY117" fmla="*/ 21822 h 380000"/>
              <a:gd name="connsiteX118" fmla="*/ 533491 w 555022"/>
              <a:gd name="connsiteY118" fmla="*/ 14548 h 380000"/>
              <a:gd name="connsiteX119" fmla="*/ 284471 w 555022"/>
              <a:gd name="connsiteY119" fmla="*/ 0 h 380000"/>
              <a:gd name="connsiteX120" fmla="*/ 533491 w 555022"/>
              <a:gd name="connsiteY120" fmla="*/ 0 h 380000"/>
              <a:gd name="connsiteX121" fmla="*/ 555022 w 555022"/>
              <a:gd name="connsiteY121" fmla="*/ 21822 h 380000"/>
              <a:gd name="connsiteX122" fmla="*/ 555022 w 555022"/>
              <a:gd name="connsiteY122" fmla="*/ 170941 h 380000"/>
              <a:gd name="connsiteX123" fmla="*/ 533491 w 555022"/>
              <a:gd name="connsiteY123" fmla="*/ 192359 h 380000"/>
              <a:gd name="connsiteX124" fmla="*/ 359624 w 555022"/>
              <a:gd name="connsiteY124" fmla="*/ 192359 h 380000"/>
              <a:gd name="connsiteX125" fmla="*/ 314126 w 555022"/>
              <a:gd name="connsiteY125" fmla="*/ 219435 h 380000"/>
              <a:gd name="connsiteX126" fmla="*/ 307626 w 555022"/>
              <a:gd name="connsiteY126" fmla="*/ 221052 h 380000"/>
              <a:gd name="connsiteX127" fmla="*/ 301532 w 555022"/>
              <a:gd name="connsiteY127" fmla="*/ 219435 h 380000"/>
              <a:gd name="connsiteX128" fmla="*/ 295439 w 555022"/>
              <a:gd name="connsiteY128" fmla="*/ 208928 h 380000"/>
              <a:gd name="connsiteX129" fmla="*/ 295439 w 555022"/>
              <a:gd name="connsiteY129" fmla="*/ 192359 h 380000"/>
              <a:gd name="connsiteX130" fmla="*/ 284471 w 555022"/>
              <a:gd name="connsiteY130" fmla="*/ 192359 h 380000"/>
              <a:gd name="connsiteX131" fmla="*/ 262534 w 555022"/>
              <a:gd name="connsiteY131" fmla="*/ 170941 h 380000"/>
              <a:gd name="connsiteX132" fmla="*/ 262534 w 555022"/>
              <a:gd name="connsiteY132" fmla="*/ 21822 h 380000"/>
              <a:gd name="connsiteX133" fmla="*/ 284471 w 555022"/>
              <a:gd name="connsiteY133" fmla="*/ 0 h 3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55022" h="380000">
                <a:moveTo>
                  <a:pt x="322162" y="301823"/>
                </a:moveTo>
                <a:cubicBezTo>
                  <a:pt x="329359" y="301823"/>
                  <a:pt x="335357" y="307821"/>
                  <a:pt x="335357" y="315018"/>
                </a:cubicBezTo>
                <a:cubicBezTo>
                  <a:pt x="335357" y="322216"/>
                  <a:pt x="329359" y="328213"/>
                  <a:pt x="322162" y="328213"/>
                </a:cubicBezTo>
                <a:cubicBezTo>
                  <a:pt x="314965" y="328213"/>
                  <a:pt x="308967" y="322216"/>
                  <a:pt x="308967" y="315018"/>
                </a:cubicBezTo>
                <a:cubicBezTo>
                  <a:pt x="308967" y="307821"/>
                  <a:pt x="314965" y="301823"/>
                  <a:pt x="322162" y="301823"/>
                </a:cubicBezTo>
                <a:close/>
                <a:moveTo>
                  <a:pt x="150006" y="237382"/>
                </a:moveTo>
                <a:lnTo>
                  <a:pt x="156898" y="249502"/>
                </a:lnTo>
                <a:lnTo>
                  <a:pt x="165006" y="237382"/>
                </a:lnTo>
                <a:close/>
                <a:moveTo>
                  <a:pt x="144330" y="223241"/>
                </a:moveTo>
                <a:lnTo>
                  <a:pt x="169061" y="223241"/>
                </a:lnTo>
                <a:cubicBezTo>
                  <a:pt x="180412" y="223241"/>
                  <a:pt x="191359" y="225261"/>
                  <a:pt x="201494" y="229705"/>
                </a:cubicBezTo>
                <a:lnTo>
                  <a:pt x="234333" y="242230"/>
                </a:lnTo>
                <a:cubicBezTo>
                  <a:pt x="240820" y="245058"/>
                  <a:pt x="246496" y="249502"/>
                  <a:pt x="250956" y="254755"/>
                </a:cubicBezTo>
                <a:cubicBezTo>
                  <a:pt x="253388" y="257987"/>
                  <a:pt x="253388" y="262431"/>
                  <a:pt x="250145" y="264855"/>
                </a:cubicBezTo>
                <a:cubicBezTo>
                  <a:pt x="247307" y="267683"/>
                  <a:pt x="242442" y="266875"/>
                  <a:pt x="240009" y="264047"/>
                </a:cubicBezTo>
                <a:cubicBezTo>
                  <a:pt x="237171" y="260411"/>
                  <a:pt x="233117" y="257583"/>
                  <a:pt x="229063" y="255563"/>
                </a:cubicBezTo>
                <a:lnTo>
                  <a:pt x="196224" y="242634"/>
                </a:lnTo>
                <a:cubicBezTo>
                  <a:pt x="191359" y="241018"/>
                  <a:pt x="186494" y="239402"/>
                  <a:pt x="181223" y="238594"/>
                </a:cubicBezTo>
                <a:lnTo>
                  <a:pt x="167034" y="260411"/>
                </a:lnTo>
                <a:cubicBezTo>
                  <a:pt x="166628" y="260815"/>
                  <a:pt x="166628" y="260815"/>
                  <a:pt x="166628" y="261219"/>
                </a:cubicBezTo>
                <a:cubicBezTo>
                  <a:pt x="164196" y="264047"/>
                  <a:pt x="160547" y="265663"/>
                  <a:pt x="156898" y="265663"/>
                </a:cubicBezTo>
                <a:cubicBezTo>
                  <a:pt x="152844" y="265663"/>
                  <a:pt x="149600" y="264047"/>
                  <a:pt x="146762" y="261219"/>
                </a:cubicBezTo>
                <a:cubicBezTo>
                  <a:pt x="146762" y="260815"/>
                  <a:pt x="146762" y="260411"/>
                  <a:pt x="146762" y="260411"/>
                </a:cubicBezTo>
                <a:lnTo>
                  <a:pt x="133789" y="238594"/>
                </a:lnTo>
                <a:cubicBezTo>
                  <a:pt x="128519" y="239402"/>
                  <a:pt x="122843" y="240614"/>
                  <a:pt x="117572" y="242634"/>
                </a:cubicBezTo>
                <a:lnTo>
                  <a:pt x="84733" y="255563"/>
                </a:lnTo>
                <a:cubicBezTo>
                  <a:pt x="75408" y="259603"/>
                  <a:pt x="69327" y="265259"/>
                  <a:pt x="61624" y="276167"/>
                </a:cubicBezTo>
                <a:cubicBezTo>
                  <a:pt x="60408" y="278592"/>
                  <a:pt x="60002" y="281016"/>
                  <a:pt x="60002" y="283036"/>
                </a:cubicBezTo>
                <a:lnTo>
                  <a:pt x="60002" y="365859"/>
                </a:lnTo>
                <a:lnTo>
                  <a:pt x="149195" y="365859"/>
                </a:lnTo>
                <a:cubicBezTo>
                  <a:pt x="147573" y="346871"/>
                  <a:pt x="131356" y="331518"/>
                  <a:pt x="111896" y="331518"/>
                </a:cubicBezTo>
                <a:lnTo>
                  <a:pt x="107031" y="331518"/>
                </a:lnTo>
                <a:cubicBezTo>
                  <a:pt x="102977" y="331518"/>
                  <a:pt x="99734" y="327882"/>
                  <a:pt x="99734" y="324246"/>
                </a:cubicBezTo>
                <a:lnTo>
                  <a:pt x="99734" y="290308"/>
                </a:lnTo>
                <a:cubicBezTo>
                  <a:pt x="99734" y="286268"/>
                  <a:pt x="102977" y="283440"/>
                  <a:pt x="107031" y="283440"/>
                </a:cubicBezTo>
                <a:cubicBezTo>
                  <a:pt x="111085" y="283440"/>
                  <a:pt x="113923" y="286268"/>
                  <a:pt x="113923" y="290308"/>
                </a:cubicBezTo>
                <a:lnTo>
                  <a:pt x="113923" y="317377"/>
                </a:lnTo>
                <a:cubicBezTo>
                  <a:pt x="140681" y="318589"/>
                  <a:pt x="161763" y="339598"/>
                  <a:pt x="162979" y="365859"/>
                </a:cubicBezTo>
                <a:lnTo>
                  <a:pt x="366095" y="365859"/>
                </a:lnTo>
                <a:lnTo>
                  <a:pt x="381501" y="293136"/>
                </a:lnTo>
                <a:cubicBezTo>
                  <a:pt x="381907" y="290712"/>
                  <a:pt x="381501" y="288288"/>
                  <a:pt x="379474" y="285864"/>
                </a:cubicBezTo>
                <a:cubicBezTo>
                  <a:pt x="378258" y="283844"/>
                  <a:pt x="375420" y="282632"/>
                  <a:pt x="372582" y="282632"/>
                </a:cubicBezTo>
                <a:lnTo>
                  <a:pt x="275281" y="282228"/>
                </a:lnTo>
                <a:cubicBezTo>
                  <a:pt x="270821" y="282228"/>
                  <a:pt x="267173" y="285056"/>
                  <a:pt x="266362" y="289500"/>
                </a:cubicBezTo>
                <a:lnTo>
                  <a:pt x="254605" y="342426"/>
                </a:lnTo>
                <a:cubicBezTo>
                  <a:pt x="254199" y="345659"/>
                  <a:pt x="251361" y="348487"/>
                  <a:pt x="247712" y="348083"/>
                </a:cubicBezTo>
                <a:lnTo>
                  <a:pt x="188926" y="347679"/>
                </a:lnTo>
                <a:cubicBezTo>
                  <a:pt x="184467" y="347679"/>
                  <a:pt x="181629" y="344447"/>
                  <a:pt x="181629" y="340406"/>
                </a:cubicBezTo>
                <a:cubicBezTo>
                  <a:pt x="181629" y="336366"/>
                  <a:pt x="184467" y="333538"/>
                  <a:pt x="188926" y="333538"/>
                </a:cubicBezTo>
                <a:lnTo>
                  <a:pt x="242442" y="333942"/>
                </a:lnTo>
                <a:lnTo>
                  <a:pt x="252172" y="286268"/>
                </a:lnTo>
                <a:cubicBezTo>
                  <a:pt x="254605" y="275763"/>
                  <a:pt x="264335" y="267683"/>
                  <a:pt x="275281" y="267683"/>
                </a:cubicBezTo>
                <a:lnTo>
                  <a:pt x="372582" y="268087"/>
                </a:lnTo>
                <a:cubicBezTo>
                  <a:pt x="379880" y="268087"/>
                  <a:pt x="386366" y="271319"/>
                  <a:pt x="390826" y="276976"/>
                </a:cubicBezTo>
                <a:cubicBezTo>
                  <a:pt x="395286" y="282228"/>
                  <a:pt x="396907" y="289500"/>
                  <a:pt x="395286" y="296368"/>
                </a:cubicBezTo>
                <a:lnTo>
                  <a:pt x="380691" y="365859"/>
                </a:lnTo>
                <a:lnTo>
                  <a:pt x="547724" y="365859"/>
                </a:lnTo>
                <a:cubicBezTo>
                  <a:pt x="551778" y="365859"/>
                  <a:pt x="555022" y="369092"/>
                  <a:pt x="555022" y="373132"/>
                </a:cubicBezTo>
                <a:cubicBezTo>
                  <a:pt x="555022" y="377172"/>
                  <a:pt x="551778" y="380000"/>
                  <a:pt x="547724" y="380000"/>
                </a:cubicBezTo>
                <a:lnTo>
                  <a:pt x="7298" y="380000"/>
                </a:lnTo>
                <a:cubicBezTo>
                  <a:pt x="3649" y="380000"/>
                  <a:pt x="0" y="377172"/>
                  <a:pt x="0" y="373132"/>
                </a:cubicBezTo>
                <a:cubicBezTo>
                  <a:pt x="0" y="369092"/>
                  <a:pt x="3649" y="365859"/>
                  <a:pt x="7298" y="365859"/>
                </a:cubicBezTo>
                <a:lnTo>
                  <a:pt x="45813" y="365859"/>
                </a:lnTo>
                <a:lnTo>
                  <a:pt x="45813" y="283036"/>
                </a:lnTo>
                <a:cubicBezTo>
                  <a:pt x="45813" y="278188"/>
                  <a:pt x="47434" y="272935"/>
                  <a:pt x="49867" y="268895"/>
                </a:cubicBezTo>
                <a:cubicBezTo>
                  <a:pt x="57570" y="257179"/>
                  <a:pt x="65273" y="248290"/>
                  <a:pt x="79463" y="242230"/>
                </a:cubicBezTo>
                <a:lnTo>
                  <a:pt x="112302" y="229705"/>
                </a:lnTo>
                <a:cubicBezTo>
                  <a:pt x="122437" y="225261"/>
                  <a:pt x="133384" y="223241"/>
                  <a:pt x="144330" y="223241"/>
                </a:cubicBezTo>
                <a:close/>
                <a:moveTo>
                  <a:pt x="318055" y="146445"/>
                </a:moveTo>
                <a:lnTo>
                  <a:pt x="497716" y="146445"/>
                </a:lnTo>
                <a:cubicBezTo>
                  <a:pt x="501772" y="146445"/>
                  <a:pt x="505016" y="149620"/>
                  <a:pt x="505016" y="153192"/>
                </a:cubicBezTo>
                <a:cubicBezTo>
                  <a:pt x="505016" y="157161"/>
                  <a:pt x="501772" y="160336"/>
                  <a:pt x="497716" y="160336"/>
                </a:cubicBezTo>
                <a:lnTo>
                  <a:pt x="318055" y="160336"/>
                </a:lnTo>
                <a:cubicBezTo>
                  <a:pt x="314405" y="160336"/>
                  <a:pt x="310755" y="157161"/>
                  <a:pt x="310755" y="153192"/>
                </a:cubicBezTo>
                <a:cubicBezTo>
                  <a:pt x="310755" y="149620"/>
                  <a:pt x="314405" y="146445"/>
                  <a:pt x="318055" y="146445"/>
                </a:cubicBezTo>
                <a:close/>
                <a:moveTo>
                  <a:pt x="155378" y="117789"/>
                </a:moveTo>
                <a:cubicBezTo>
                  <a:pt x="136491" y="117789"/>
                  <a:pt x="121221" y="133619"/>
                  <a:pt x="121221" y="152290"/>
                </a:cubicBezTo>
                <a:cubicBezTo>
                  <a:pt x="121221" y="171368"/>
                  <a:pt x="136491" y="186792"/>
                  <a:pt x="155378" y="186792"/>
                </a:cubicBezTo>
                <a:cubicBezTo>
                  <a:pt x="173863" y="186792"/>
                  <a:pt x="189133" y="171368"/>
                  <a:pt x="189133" y="152290"/>
                </a:cubicBezTo>
                <a:cubicBezTo>
                  <a:pt x="189133" y="133619"/>
                  <a:pt x="173863" y="117789"/>
                  <a:pt x="155378" y="117789"/>
                </a:cubicBezTo>
                <a:close/>
                <a:moveTo>
                  <a:pt x="318055" y="112512"/>
                </a:moveTo>
                <a:lnTo>
                  <a:pt x="497716" y="112512"/>
                </a:lnTo>
                <a:cubicBezTo>
                  <a:pt x="501772" y="112512"/>
                  <a:pt x="505016" y="115687"/>
                  <a:pt x="505016" y="119656"/>
                </a:cubicBezTo>
                <a:cubicBezTo>
                  <a:pt x="505016" y="123625"/>
                  <a:pt x="501772" y="126403"/>
                  <a:pt x="497716" y="126403"/>
                </a:cubicBezTo>
                <a:lnTo>
                  <a:pt x="318055" y="126403"/>
                </a:lnTo>
                <a:cubicBezTo>
                  <a:pt x="314405" y="126403"/>
                  <a:pt x="310755" y="123625"/>
                  <a:pt x="310755" y="119656"/>
                </a:cubicBezTo>
                <a:cubicBezTo>
                  <a:pt x="310755" y="115687"/>
                  <a:pt x="314405" y="112512"/>
                  <a:pt x="318055" y="112512"/>
                </a:cubicBezTo>
                <a:close/>
                <a:moveTo>
                  <a:pt x="155378" y="103583"/>
                </a:moveTo>
                <a:cubicBezTo>
                  <a:pt x="181900" y="103583"/>
                  <a:pt x="203197" y="125501"/>
                  <a:pt x="203197" y="152290"/>
                </a:cubicBezTo>
                <a:cubicBezTo>
                  <a:pt x="203197" y="179486"/>
                  <a:pt x="181900" y="201404"/>
                  <a:pt x="155378" y="201404"/>
                </a:cubicBezTo>
                <a:cubicBezTo>
                  <a:pt x="128856" y="201404"/>
                  <a:pt x="107157" y="179486"/>
                  <a:pt x="107157" y="152290"/>
                </a:cubicBezTo>
                <a:cubicBezTo>
                  <a:pt x="107157" y="125501"/>
                  <a:pt x="128856" y="103583"/>
                  <a:pt x="155378" y="103583"/>
                </a:cubicBezTo>
                <a:close/>
                <a:moveTo>
                  <a:pt x="318008" y="82152"/>
                </a:moveTo>
                <a:lnTo>
                  <a:pt x="431681" y="82152"/>
                </a:lnTo>
                <a:cubicBezTo>
                  <a:pt x="435712" y="82152"/>
                  <a:pt x="438937" y="85327"/>
                  <a:pt x="438937" y="89296"/>
                </a:cubicBezTo>
                <a:cubicBezTo>
                  <a:pt x="438937" y="92868"/>
                  <a:pt x="435712" y="96043"/>
                  <a:pt x="431681" y="96043"/>
                </a:cubicBezTo>
                <a:lnTo>
                  <a:pt x="318008" y="96043"/>
                </a:lnTo>
                <a:cubicBezTo>
                  <a:pt x="314380" y="96043"/>
                  <a:pt x="310752" y="92868"/>
                  <a:pt x="310752" y="89296"/>
                </a:cubicBezTo>
                <a:cubicBezTo>
                  <a:pt x="310752" y="85327"/>
                  <a:pt x="314380" y="82152"/>
                  <a:pt x="318008" y="82152"/>
                </a:cubicBezTo>
                <a:close/>
                <a:moveTo>
                  <a:pt x="318061" y="32145"/>
                </a:moveTo>
                <a:lnTo>
                  <a:pt x="383410" y="32145"/>
                </a:lnTo>
                <a:cubicBezTo>
                  <a:pt x="387469" y="32145"/>
                  <a:pt x="390716" y="34923"/>
                  <a:pt x="390716" y="38892"/>
                </a:cubicBezTo>
                <a:cubicBezTo>
                  <a:pt x="390716" y="42861"/>
                  <a:pt x="387469" y="46036"/>
                  <a:pt x="383410" y="46036"/>
                </a:cubicBezTo>
                <a:lnTo>
                  <a:pt x="318061" y="46036"/>
                </a:lnTo>
                <a:cubicBezTo>
                  <a:pt x="314408" y="46036"/>
                  <a:pt x="310755" y="42861"/>
                  <a:pt x="310755" y="38892"/>
                </a:cubicBezTo>
                <a:cubicBezTo>
                  <a:pt x="310755" y="34923"/>
                  <a:pt x="314408" y="32145"/>
                  <a:pt x="318061" y="32145"/>
                </a:cubicBezTo>
                <a:close/>
                <a:moveTo>
                  <a:pt x="284471" y="14548"/>
                </a:moveTo>
                <a:cubicBezTo>
                  <a:pt x="280408" y="14548"/>
                  <a:pt x="277158" y="17781"/>
                  <a:pt x="277158" y="21822"/>
                </a:cubicBezTo>
                <a:lnTo>
                  <a:pt x="277158" y="170941"/>
                </a:lnTo>
                <a:cubicBezTo>
                  <a:pt x="277158" y="174982"/>
                  <a:pt x="280408" y="178619"/>
                  <a:pt x="284471" y="178619"/>
                </a:cubicBezTo>
                <a:lnTo>
                  <a:pt x="302345" y="178619"/>
                </a:lnTo>
                <a:cubicBezTo>
                  <a:pt x="306407" y="178619"/>
                  <a:pt x="309657" y="181448"/>
                  <a:pt x="309657" y="185489"/>
                </a:cubicBezTo>
                <a:lnTo>
                  <a:pt x="309657" y="205291"/>
                </a:lnTo>
                <a:lnTo>
                  <a:pt x="354343" y="179024"/>
                </a:lnTo>
                <a:cubicBezTo>
                  <a:pt x="355155" y="178619"/>
                  <a:pt x="356780" y="178619"/>
                  <a:pt x="357999" y="178619"/>
                </a:cubicBezTo>
                <a:lnTo>
                  <a:pt x="533491" y="178619"/>
                </a:lnTo>
                <a:cubicBezTo>
                  <a:pt x="537148" y="178619"/>
                  <a:pt x="540804" y="174982"/>
                  <a:pt x="540804" y="170941"/>
                </a:cubicBezTo>
                <a:lnTo>
                  <a:pt x="540804" y="21822"/>
                </a:lnTo>
                <a:cubicBezTo>
                  <a:pt x="540804" y="17781"/>
                  <a:pt x="537148" y="14548"/>
                  <a:pt x="533491" y="14548"/>
                </a:cubicBezTo>
                <a:close/>
                <a:moveTo>
                  <a:pt x="284471" y="0"/>
                </a:moveTo>
                <a:lnTo>
                  <a:pt x="533491" y="0"/>
                </a:lnTo>
                <a:cubicBezTo>
                  <a:pt x="545272" y="0"/>
                  <a:pt x="555022" y="9699"/>
                  <a:pt x="555022" y="21822"/>
                </a:cubicBezTo>
                <a:lnTo>
                  <a:pt x="555022" y="170941"/>
                </a:lnTo>
                <a:cubicBezTo>
                  <a:pt x="555022" y="182661"/>
                  <a:pt x="545272" y="192359"/>
                  <a:pt x="533491" y="192359"/>
                </a:cubicBezTo>
                <a:lnTo>
                  <a:pt x="359624" y="192359"/>
                </a:lnTo>
                <a:lnTo>
                  <a:pt x="314126" y="219435"/>
                </a:lnTo>
                <a:cubicBezTo>
                  <a:pt x="312501" y="220648"/>
                  <a:pt x="310063" y="221052"/>
                  <a:pt x="307626" y="221052"/>
                </a:cubicBezTo>
                <a:cubicBezTo>
                  <a:pt x="305595" y="221052"/>
                  <a:pt x="303564" y="220648"/>
                  <a:pt x="301532" y="219435"/>
                </a:cubicBezTo>
                <a:cubicBezTo>
                  <a:pt x="297876" y="217415"/>
                  <a:pt x="295439" y="212969"/>
                  <a:pt x="295439" y="208928"/>
                </a:cubicBezTo>
                <a:lnTo>
                  <a:pt x="295439" y="192359"/>
                </a:lnTo>
                <a:lnTo>
                  <a:pt x="284471" y="192359"/>
                </a:lnTo>
                <a:cubicBezTo>
                  <a:pt x="272284" y="192359"/>
                  <a:pt x="262534" y="182661"/>
                  <a:pt x="262534" y="170941"/>
                </a:cubicBezTo>
                <a:lnTo>
                  <a:pt x="262534" y="21822"/>
                </a:lnTo>
                <a:cubicBezTo>
                  <a:pt x="262534" y="9699"/>
                  <a:pt x="272284" y="0"/>
                  <a:pt x="284471"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40" name="Freeform 39">
            <a:extLst>
              <a:ext uri="{FF2B5EF4-FFF2-40B4-BE49-F238E27FC236}">
                <a16:creationId xmlns:a16="http://schemas.microsoft.com/office/drawing/2014/main" id="{C562B3BE-24A4-7E40-9960-EA3ACE669CF3}"/>
              </a:ext>
            </a:extLst>
          </p:cNvPr>
          <p:cNvSpPr>
            <a:spLocks noChangeArrowheads="1"/>
          </p:cNvSpPr>
          <p:nvPr/>
        </p:nvSpPr>
        <p:spPr bwMode="auto">
          <a:xfrm>
            <a:off x="6788209" y="2036413"/>
            <a:ext cx="573998" cy="609650"/>
          </a:xfrm>
          <a:custGeom>
            <a:avLst/>
            <a:gdLst>
              <a:gd name="connsiteX0" fmla="*/ 417909 w 517518"/>
              <a:gd name="connsiteY0" fmla="*/ 442913 h 549662"/>
              <a:gd name="connsiteX1" fmla="*/ 424656 w 517518"/>
              <a:gd name="connsiteY1" fmla="*/ 450247 h 549662"/>
              <a:gd name="connsiteX2" fmla="*/ 424656 w 517518"/>
              <a:gd name="connsiteY2" fmla="*/ 542328 h 549662"/>
              <a:gd name="connsiteX3" fmla="*/ 417909 w 517518"/>
              <a:gd name="connsiteY3" fmla="*/ 549662 h 549662"/>
              <a:gd name="connsiteX4" fmla="*/ 410765 w 517518"/>
              <a:gd name="connsiteY4" fmla="*/ 542328 h 549662"/>
              <a:gd name="connsiteX5" fmla="*/ 410765 w 517518"/>
              <a:gd name="connsiteY5" fmla="*/ 450247 h 549662"/>
              <a:gd name="connsiteX6" fmla="*/ 417909 w 517518"/>
              <a:gd name="connsiteY6" fmla="*/ 442913 h 549662"/>
              <a:gd name="connsiteX7" fmla="*/ 98225 w 517518"/>
              <a:gd name="connsiteY7" fmla="*/ 442913 h 549662"/>
              <a:gd name="connsiteX8" fmla="*/ 104972 w 517518"/>
              <a:gd name="connsiteY8" fmla="*/ 450247 h 549662"/>
              <a:gd name="connsiteX9" fmla="*/ 104972 w 517518"/>
              <a:gd name="connsiteY9" fmla="*/ 542328 h 549662"/>
              <a:gd name="connsiteX10" fmla="*/ 98225 w 517518"/>
              <a:gd name="connsiteY10" fmla="*/ 549662 h 549662"/>
              <a:gd name="connsiteX11" fmla="*/ 91081 w 517518"/>
              <a:gd name="connsiteY11" fmla="*/ 542328 h 549662"/>
              <a:gd name="connsiteX12" fmla="*/ 91081 w 517518"/>
              <a:gd name="connsiteY12" fmla="*/ 450247 h 549662"/>
              <a:gd name="connsiteX13" fmla="*/ 98225 w 517518"/>
              <a:gd name="connsiteY13" fmla="*/ 442913 h 549662"/>
              <a:gd name="connsiteX14" fmla="*/ 226541 w 517518"/>
              <a:gd name="connsiteY14" fmla="*/ 365372 h 549662"/>
              <a:gd name="connsiteX15" fmla="*/ 231404 w 517518"/>
              <a:gd name="connsiteY15" fmla="*/ 373852 h 549662"/>
              <a:gd name="connsiteX16" fmla="*/ 235051 w 517518"/>
              <a:gd name="connsiteY16" fmla="*/ 381523 h 549662"/>
              <a:gd name="connsiteX17" fmla="*/ 282467 w 517518"/>
              <a:gd name="connsiteY17" fmla="*/ 381523 h 549662"/>
              <a:gd name="connsiteX18" fmla="*/ 286114 w 517518"/>
              <a:gd name="connsiteY18" fmla="*/ 373852 h 549662"/>
              <a:gd name="connsiteX19" fmla="*/ 290977 w 517518"/>
              <a:gd name="connsiteY19" fmla="*/ 365372 h 549662"/>
              <a:gd name="connsiteX20" fmla="*/ 196957 w 517518"/>
              <a:gd name="connsiteY20" fmla="*/ 287040 h 549662"/>
              <a:gd name="connsiteX21" fmla="*/ 159267 w 517518"/>
              <a:gd name="connsiteY21" fmla="*/ 299557 h 549662"/>
              <a:gd name="connsiteX22" fmla="*/ 159267 w 517518"/>
              <a:gd name="connsiteY22" fmla="*/ 348414 h 549662"/>
              <a:gd name="connsiteX23" fmla="*/ 162509 w 517518"/>
              <a:gd name="connsiteY23" fmla="*/ 350836 h 549662"/>
              <a:gd name="connsiteX24" fmla="*/ 244777 w 517518"/>
              <a:gd name="connsiteY24" fmla="*/ 350836 h 549662"/>
              <a:gd name="connsiteX25" fmla="*/ 233025 w 517518"/>
              <a:gd name="connsiteY25" fmla="*/ 333878 h 549662"/>
              <a:gd name="connsiteX26" fmla="*/ 200604 w 517518"/>
              <a:gd name="connsiteY26" fmla="*/ 288251 h 549662"/>
              <a:gd name="connsiteX27" fmla="*/ 196957 w 517518"/>
              <a:gd name="connsiteY27" fmla="*/ 287040 h 549662"/>
              <a:gd name="connsiteX28" fmla="*/ 322182 w 517518"/>
              <a:gd name="connsiteY28" fmla="*/ 285424 h 549662"/>
              <a:gd name="connsiteX29" fmla="*/ 319751 w 517518"/>
              <a:gd name="connsiteY29" fmla="*/ 286636 h 549662"/>
              <a:gd name="connsiteX30" fmla="*/ 273146 w 517518"/>
              <a:gd name="connsiteY30" fmla="*/ 350836 h 549662"/>
              <a:gd name="connsiteX31" fmla="*/ 355414 w 517518"/>
              <a:gd name="connsiteY31" fmla="*/ 350836 h 549662"/>
              <a:gd name="connsiteX32" fmla="*/ 358250 w 517518"/>
              <a:gd name="connsiteY32" fmla="*/ 348414 h 549662"/>
              <a:gd name="connsiteX33" fmla="*/ 358250 w 517518"/>
              <a:gd name="connsiteY33" fmla="*/ 298345 h 549662"/>
              <a:gd name="connsiteX34" fmla="*/ 325830 w 517518"/>
              <a:gd name="connsiteY34" fmla="*/ 270485 h 549662"/>
              <a:gd name="connsiteX35" fmla="*/ 327045 w 517518"/>
              <a:gd name="connsiteY35" fmla="*/ 271292 h 549662"/>
              <a:gd name="connsiteX36" fmla="*/ 495228 w 517518"/>
              <a:gd name="connsiteY36" fmla="*/ 333474 h 549662"/>
              <a:gd name="connsiteX37" fmla="*/ 517518 w 517518"/>
              <a:gd name="connsiteY37" fmla="*/ 363353 h 549662"/>
              <a:gd name="connsiteX38" fmla="*/ 517518 w 517518"/>
              <a:gd name="connsiteY38" fmla="*/ 540611 h 549662"/>
              <a:gd name="connsiteX39" fmla="*/ 510223 w 517518"/>
              <a:gd name="connsiteY39" fmla="*/ 547879 h 549662"/>
              <a:gd name="connsiteX40" fmla="*/ 502928 w 517518"/>
              <a:gd name="connsiteY40" fmla="*/ 540611 h 549662"/>
              <a:gd name="connsiteX41" fmla="*/ 502928 w 517518"/>
              <a:gd name="connsiteY41" fmla="*/ 363353 h 549662"/>
              <a:gd name="connsiteX42" fmla="*/ 489555 w 517518"/>
              <a:gd name="connsiteY42" fmla="*/ 346395 h 549662"/>
              <a:gd name="connsiteX43" fmla="*/ 372840 w 517518"/>
              <a:gd name="connsiteY43" fmla="*/ 302787 h 549662"/>
              <a:gd name="connsiteX44" fmla="*/ 372840 w 517518"/>
              <a:gd name="connsiteY44" fmla="*/ 348414 h 549662"/>
              <a:gd name="connsiteX45" fmla="*/ 355414 w 517518"/>
              <a:gd name="connsiteY45" fmla="*/ 365372 h 549662"/>
              <a:gd name="connsiteX46" fmla="*/ 307593 w 517518"/>
              <a:gd name="connsiteY46" fmla="*/ 365372 h 549662"/>
              <a:gd name="connsiteX47" fmla="*/ 298677 w 517518"/>
              <a:gd name="connsiteY47" fmla="*/ 380716 h 549662"/>
              <a:gd name="connsiteX48" fmla="*/ 294624 w 517518"/>
              <a:gd name="connsiteY48" fmla="*/ 400097 h 549662"/>
              <a:gd name="connsiteX49" fmla="*/ 311645 w 517518"/>
              <a:gd name="connsiteY49" fmla="*/ 539400 h 549662"/>
              <a:gd name="connsiteX50" fmla="*/ 305567 w 517518"/>
              <a:gd name="connsiteY50" fmla="*/ 547879 h 549662"/>
              <a:gd name="connsiteX51" fmla="*/ 304351 w 517518"/>
              <a:gd name="connsiteY51" fmla="*/ 547879 h 549662"/>
              <a:gd name="connsiteX52" fmla="*/ 297461 w 517518"/>
              <a:gd name="connsiteY52" fmla="*/ 541419 h 549662"/>
              <a:gd name="connsiteX53" fmla="*/ 280440 w 517518"/>
              <a:gd name="connsiteY53" fmla="*/ 401712 h 549662"/>
              <a:gd name="connsiteX54" fmla="*/ 280035 w 517518"/>
              <a:gd name="connsiteY54" fmla="*/ 395655 h 549662"/>
              <a:gd name="connsiteX55" fmla="*/ 237483 w 517518"/>
              <a:gd name="connsiteY55" fmla="*/ 395655 h 549662"/>
              <a:gd name="connsiteX56" fmla="*/ 237077 w 517518"/>
              <a:gd name="connsiteY56" fmla="*/ 401712 h 549662"/>
              <a:gd name="connsiteX57" fmla="*/ 220462 w 517518"/>
              <a:gd name="connsiteY57" fmla="*/ 541419 h 549662"/>
              <a:gd name="connsiteX58" fmla="*/ 212357 w 517518"/>
              <a:gd name="connsiteY58" fmla="*/ 547879 h 549662"/>
              <a:gd name="connsiteX59" fmla="*/ 205872 w 517518"/>
              <a:gd name="connsiteY59" fmla="*/ 539400 h 549662"/>
              <a:gd name="connsiteX60" fmla="*/ 222893 w 517518"/>
              <a:gd name="connsiteY60" fmla="*/ 400097 h 549662"/>
              <a:gd name="connsiteX61" fmla="*/ 219246 w 517518"/>
              <a:gd name="connsiteY61" fmla="*/ 380716 h 549662"/>
              <a:gd name="connsiteX62" fmla="*/ 209925 w 517518"/>
              <a:gd name="connsiteY62" fmla="*/ 365372 h 549662"/>
              <a:gd name="connsiteX63" fmla="*/ 162509 w 517518"/>
              <a:gd name="connsiteY63" fmla="*/ 365372 h 549662"/>
              <a:gd name="connsiteX64" fmla="*/ 145083 w 517518"/>
              <a:gd name="connsiteY64" fmla="*/ 348414 h 549662"/>
              <a:gd name="connsiteX65" fmla="*/ 145083 w 517518"/>
              <a:gd name="connsiteY65" fmla="*/ 303594 h 549662"/>
              <a:gd name="connsiteX66" fmla="*/ 27963 w 517518"/>
              <a:gd name="connsiteY66" fmla="*/ 346395 h 549662"/>
              <a:gd name="connsiteX67" fmla="*/ 14589 w 517518"/>
              <a:gd name="connsiteY67" fmla="*/ 365776 h 549662"/>
              <a:gd name="connsiteX68" fmla="*/ 14589 w 517518"/>
              <a:gd name="connsiteY68" fmla="*/ 540611 h 549662"/>
              <a:gd name="connsiteX69" fmla="*/ 7295 w 517518"/>
              <a:gd name="connsiteY69" fmla="*/ 547879 h 549662"/>
              <a:gd name="connsiteX70" fmla="*/ 0 w 517518"/>
              <a:gd name="connsiteY70" fmla="*/ 540611 h 549662"/>
              <a:gd name="connsiteX71" fmla="*/ 0 w 517518"/>
              <a:gd name="connsiteY71" fmla="*/ 365776 h 549662"/>
              <a:gd name="connsiteX72" fmla="*/ 23100 w 517518"/>
              <a:gd name="connsiteY72" fmla="*/ 332666 h 549662"/>
              <a:gd name="connsiteX73" fmla="*/ 193715 w 517518"/>
              <a:gd name="connsiteY73" fmla="*/ 271292 h 549662"/>
              <a:gd name="connsiteX74" fmla="*/ 211141 w 517518"/>
              <a:gd name="connsiteY74" fmla="*/ 278560 h 549662"/>
              <a:gd name="connsiteX75" fmla="*/ 244777 w 517518"/>
              <a:gd name="connsiteY75" fmla="*/ 326206 h 549662"/>
              <a:gd name="connsiteX76" fmla="*/ 256935 w 517518"/>
              <a:gd name="connsiteY76" fmla="*/ 342761 h 549662"/>
              <a:gd name="connsiteX77" fmla="*/ 258962 w 517518"/>
              <a:gd name="connsiteY77" fmla="*/ 343972 h 549662"/>
              <a:gd name="connsiteX78" fmla="*/ 260583 w 517518"/>
              <a:gd name="connsiteY78" fmla="*/ 343165 h 549662"/>
              <a:gd name="connsiteX79" fmla="*/ 307998 w 517518"/>
              <a:gd name="connsiteY79" fmla="*/ 278560 h 549662"/>
              <a:gd name="connsiteX80" fmla="*/ 309619 w 517518"/>
              <a:gd name="connsiteY80" fmla="*/ 276541 h 549662"/>
              <a:gd name="connsiteX81" fmla="*/ 325830 w 517518"/>
              <a:gd name="connsiteY81" fmla="*/ 270485 h 549662"/>
              <a:gd name="connsiteX82" fmla="*/ 258959 w 517518"/>
              <a:gd name="connsiteY82" fmla="*/ 91369 h 549662"/>
              <a:gd name="connsiteX83" fmla="*/ 212810 w 517518"/>
              <a:gd name="connsiteY83" fmla="*/ 137113 h 549662"/>
              <a:gd name="connsiteX84" fmla="*/ 258959 w 517518"/>
              <a:gd name="connsiteY84" fmla="*/ 183262 h 549662"/>
              <a:gd name="connsiteX85" fmla="*/ 305108 w 517518"/>
              <a:gd name="connsiteY85" fmla="*/ 137113 h 549662"/>
              <a:gd name="connsiteX86" fmla="*/ 258959 w 517518"/>
              <a:gd name="connsiteY86" fmla="*/ 91369 h 549662"/>
              <a:gd name="connsiteX87" fmla="*/ 258959 w 517518"/>
              <a:gd name="connsiteY87" fmla="*/ 76796 h 549662"/>
              <a:gd name="connsiteX88" fmla="*/ 319276 w 517518"/>
              <a:gd name="connsiteY88" fmla="*/ 137113 h 549662"/>
              <a:gd name="connsiteX89" fmla="*/ 258959 w 517518"/>
              <a:gd name="connsiteY89" fmla="*/ 197835 h 549662"/>
              <a:gd name="connsiteX90" fmla="*/ 198237 w 517518"/>
              <a:gd name="connsiteY90" fmla="*/ 137113 h 549662"/>
              <a:gd name="connsiteX91" fmla="*/ 258959 w 517518"/>
              <a:gd name="connsiteY91" fmla="*/ 76796 h 549662"/>
              <a:gd name="connsiteX92" fmla="*/ 248041 w 517518"/>
              <a:gd name="connsiteY92" fmla="*/ 14156 h 549662"/>
              <a:gd name="connsiteX93" fmla="*/ 247233 w 517518"/>
              <a:gd name="connsiteY93" fmla="*/ 15370 h 549662"/>
              <a:gd name="connsiteX94" fmla="*/ 247233 w 517518"/>
              <a:gd name="connsiteY94" fmla="*/ 25886 h 549662"/>
              <a:gd name="connsiteX95" fmla="*/ 235503 w 517518"/>
              <a:gd name="connsiteY95" fmla="*/ 40446 h 549662"/>
              <a:gd name="connsiteX96" fmla="*/ 207191 w 517518"/>
              <a:gd name="connsiteY96" fmla="*/ 52176 h 549662"/>
              <a:gd name="connsiteX97" fmla="*/ 188181 w 517518"/>
              <a:gd name="connsiteY97" fmla="*/ 50153 h 549662"/>
              <a:gd name="connsiteX98" fmla="*/ 180900 w 517518"/>
              <a:gd name="connsiteY98" fmla="*/ 42873 h 549662"/>
              <a:gd name="connsiteX99" fmla="*/ 179282 w 517518"/>
              <a:gd name="connsiteY99" fmla="*/ 42873 h 549662"/>
              <a:gd name="connsiteX100" fmla="*/ 163913 w 517518"/>
              <a:gd name="connsiteY100" fmla="*/ 58243 h 549662"/>
              <a:gd name="connsiteX101" fmla="*/ 163913 w 517518"/>
              <a:gd name="connsiteY101" fmla="*/ 59456 h 549662"/>
              <a:gd name="connsiteX102" fmla="*/ 172002 w 517518"/>
              <a:gd name="connsiteY102" fmla="*/ 67141 h 549662"/>
              <a:gd name="connsiteX103" fmla="*/ 174024 w 517518"/>
              <a:gd name="connsiteY103" fmla="*/ 85747 h 549662"/>
              <a:gd name="connsiteX104" fmla="*/ 162699 w 517518"/>
              <a:gd name="connsiteY104" fmla="*/ 114059 h 549662"/>
              <a:gd name="connsiteX105" fmla="*/ 147734 w 517518"/>
              <a:gd name="connsiteY105" fmla="*/ 125789 h 549662"/>
              <a:gd name="connsiteX106" fmla="*/ 136814 w 517518"/>
              <a:gd name="connsiteY106" fmla="*/ 125789 h 549662"/>
              <a:gd name="connsiteX107" fmla="*/ 136005 w 517518"/>
              <a:gd name="connsiteY107" fmla="*/ 126598 h 549662"/>
              <a:gd name="connsiteX108" fmla="*/ 136005 w 517518"/>
              <a:gd name="connsiteY108" fmla="*/ 148439 h 549662"/>
              <a:gd name="connsiteX109" fmla="*/ 136814 w 517518"/>
              <a:gd name="connsiteY109" fmla="*/ 149248 h 549662"/>
              <a:gd name="connsiteX110" fmla="*/ 148139 w 517518"/>
              <a:gd name="connsiteY110" fmla="*/ 149248 h 549662"/>
              <a:gd name="connsiteX111" fmla="*/ 162699 w 517518"/>
              <a:gd name="connsiteY111" fmla="*/ 160573 h 549662"/>
              <a:gd name="connsiteX112" fmla="*/ 174429 w 517518"/>
              <a:gd name="connsiteY112" fmla="*/ 188481 h 549662"/>
              <a:gd name="connsiteX113" fmla="*/ 172002 w 517518"/>
              <a:gd name="connsiteY113" fmla="*/ 207086 h 549662"/>
              <a:gd name="connsiteX114" fmla="*/ 163913 w 517518"/>
              <a:gd name="connsiteY114" fmla="*/ 215175 h 549662"/>
              <a:gd name="connsiteX115" fmla="*/ 163913 w 517518"/>
              <a:gd name="connsiteY115" fmla="*/ 216793 h 549662"/>
              <a:gd name="connsiteX116" fmla="*/ 179282 w 517518"/>
              <a:gd name="connsiteY116" fmla="*/ 232163 h 549662"/>
              <a:gd name="connsiteX117" fmla="*/ 180900 w 517518"/>
              <a:gd name="connsiteY117" fmla="*/ 232163 h 549662"/>
              <a:gd name="connsiteX118" fmla="*/ 189394 w 517518"/>
              <a:gd name="connsiteY118" fmla="*/ 223669 h 549662"/>
              <a:gd name="connsiteX119" fmla="*/ 199910 w 517518"/>
              <a:gd name="connsiteY119" fmla="*/ 218816 h 549662"/>
              <a:gd name="connsiteX120" fmla="*/ 207999 w 517518"/>
              <a:gd name="connsiteY120" fmla="*/ 221242 h 549662"/>
              <a:gd name="connsiteX121" fmla="*/ 235503 w 517518"/>
              <a:gd name="connsiteY121" fmla="*/ 232567 h 549662"/>
              <a:gd name="connsiteX122" fmla="*/ 247233 w 517518"/>
              <a:gd name="connsiteY122" fmla="*/ 247533 h 549662"/>
              <a:gd name="connsiteX123" fmla="*/ 247233 w 517518"/>
              <a:gd name="connsiteY123" fmla="*/ 259666 h 549662"/>
              <a:gd name="connsiteX124" fmla="*/ 248041 w 517518"/>
              <a:gd name="connsiteY124" fmla="*/ 260475 h 549662"/>
              <a:gd name="connsiteX125" fmla="*/ 269883 w 517518"/>
              <a:gd name="connsiteY125" fmla="*/ 260475 h 549662"/>
              <a:gd name="connsiteX126" fmla="*/ 270691 w 517518"/>
              <a:gd name="connsiteY126" fmla="*/ 259666 h 549662"/>
              <a:gd name="connsiteX127" fmla="*/ 270691 w 517518"/>
              <a:gd name="connsiteY127" fmla="*/ 247533 h 549662"/>
              <a:gd name="connsiteX128" fmla="*/ 282421 w 517518"/>
              <a:gd name="connsiteY128" fmla="*/ 232567 h 549662"/>
              <a:gd name="connsiteX129" fmla="*/ 309925 w 517518"/>
              <a:gd name="connsiteY129" fmla="*/ 221242 h 549662"/>
              <a:gd name="connsiteX130" fmla="*/ 328126 w 517518"/>
              <a:gd name="connsiteY130" fmla="*/ 223669 h 549662"/>
              <a:gd name="connsiteX131" fmla="*/ 336619 w 517518"/>
              <a:gd name="connsiteY131" fmla="*/ 232163 h 549662"/>
              <a:gd name="connsiteX132" fmla="*/ 338237 w 517518"/>
              <a:gd name="connsiteY132" fmla="*/ 232163 h 549662"/>
              <a:gd name="connsiteX133" fmla="*/ 353607 w 517518"/>
              <a:gd name="connsiteY133" fmla="*/ 216793 h 549662"/>
              <a:gd name="connsiteX134" fmla="*/ 353607 w 517518"/>
              <a:gd name="connsiteY134" fmla="*/ 215175 h 549662"/>
              <a:gd name="connsiteX135" fmla="*/ 345113 w 517518"/>
              <a:gd name="connsiteY135" fmla="*/ 207086 h 549662"/>
              <a:gd name="connsiteX136" fmla="*/ 342686 w 517518"/>
              <a:gd name="connsiteY136" fmla="*/ 188481 h 549662"/>
              <a:gd name="connsiteX137" fmla="*/ 354820 w 517518"/>
              <a:gd name="connsiteY137" fmla="*/ 160573 h 549662"/>
              <a:gd name="connsiteX138" fmla="*/ 369381 w 517518"/>
              <a:gd name="connsiteY138" fmla="*/ 149248 h 549662"/>
              <a:gd name="connsiteX139" fmla="*/ 381110 w 517518"/>
              <a:gd name="connsiteY139" fmla="*/ 149248 h 549662"/>
              <a:gd name="connsiteX140" fmla="*/ 381919 w 517518"/>
              <a:gd name="connsiteY140" fmla="*/ 148439 h 549662"/>
              <a:gd name="connsiteX141" fmla="*/ 381919 w 517518"/>
              <a:gd name="connsiteY141" fmla="*/ 126598 h 549662"/>
              <a:gd name="connsiteX142" fmla="*/ 381110 w 517518"/>
              <a:gd name="connsiteY142" fmla="*/ 125789 h 549662"/>
              <a:gd name="connsiteX143" fmla="*/ 369785 w 517518"/>
              <a:gd name="connsiteY143" fmla="*/ 125789 h 549662"/>
              <a:gd name="connsiteX144" fmla="*/ 354820 w 517518"/>
              <a:gd name="connsiteY144" fmla="*/ 114059 h 549662"/>
              <a:gd name="connsiteX145" fmla="*/ 343495 w 517518"/>
              <a:gd name="connsiteY145" fmla="*/ 85747 h 549662"/>
              <a:gd name="connsiteX146" fmla="*/ 345922 w 517518"/>
              <a:gd name="connsiteY146" fmla="*/ 67141 h 549662"/>
              <a:gd name="connsiteX147" fmla="*/ 353607 w 517518"/>
              <a:gd name="connsiteY147" fmla="*/ 59456 h 549662"/>
              <a:gd name="connsiteX148" fmla="*/ 353607 w 517518"/>
              <a:gd name="connsiteY148" fmla="*/ 58243 h 549662"/>
              <a:gd name="connsiteX149" fmla="*/ 338237 w 517518"/>
              <a:gd name="connsiteY149" fmla="*/ 42873 h 549662"/>
              <a:gd name="connsiteX150" fmla="*/ 336619 w 517518"/>
              <a:gd name="connsiteY150" fmla="*/ 42873 h 549662"/>
              <a:gd name="connsiteX151" fmla="*/ 329339 w 517518"/>
              <a:gd name="connsiteY151" fmla="*/ 50153 h 549662"/>
              <a:gd name="connsiteX152" fmla="*/ 310734 w 517518"/>
              <a:gd name="connsiteY152" fmla="*/ 52176 h 549662"/>
              <a:gd name="connsiteX153" fmla="*/ 282421 w 517518"/>
              <a:gd name="connsiteY153" fmla="*/ 40446 h 549662"/>
              <a:gd name="connsiteX154" fmla="*/ 270691 w 517518"/>
              <a:gd name="connsiteY154" fmla="*/ 25886 h 549662"/>
              <a:gd name="connsiteX155" fmla="*/ 270691 w 517518"/>
              <a:gd name="connsiteY155" fmla="*/ 15370 h 549662"/>
              <a:gd name="connsiteX156" fmla="*/ 269883 w 517518"/>
              <a:gd name="connsiteY156" fmla="*/ 14156 h 549662"/>
              <a:gd name="connsiteX157" fmla="*/ 248041 w 517518"/>
              <a:gd name="connsiteY157" fmla="*/ 0 h 549662"/>
              <a:gd name="connsiteX158" fmla="*/ 269883 w 517518"/>
              <a:gd name="connsiteY158" fmla="*/ 0 h 549662"/>
              <a:gd name="connsiteX159" fmla="*/ 284848 w 517518"/>
              <a:gd name="connsiteY159" fmla="*/ 15370 h 549662"/>
              <a:gd name="connsiteX160" fmla="*/ 284848 w 517518"/>
              <a:gd name="connsiteY160" fmla="*/ 25886 h 549662"/>
              <a:gd name="connsiteX161" fmla="*/ 285657 w 517518"/>
              <a:gd name="connsiteY161" fmla="*/ 26695 h 549662"/>
              <a:gd name="connsiteX162" fmla="*/ 318014 w 517518"/>
              <a:gd name="connsiteY162" fmla="*/ 40446 h 549662"/>
              <a:gd name="connsiteX163" fmla="*/ 319227 w 517518"/>
              <a:gd name="connsiteY163" fmla="*/ 40042 h 549662"/>
              <a:gd name="connsiteX164" fmla="*/ 326912 w 517518"/>
              <a:gd name="connsiteY164" fmla="*/ 32357 h 549662"/>
              <a:gd name="connsiteX165" fmla="*/ 348349 w 517518"/>
              <a:gd name="connsiteY165" fmla="*/ 32357 h 549662"/>
              <a:gd name="connsiteX166" fmla="*/ 363314 w 517518"/>
              <a:gd name="connsiteY166" fmla="*/ 48131 h 549662"/>
              <a:gd name="connsiteX167" fmla="*/ 363314 w 517518"/>
              <a:gd name="connsiteY167" fmla="*/ 69568 h 549662"/>
              <a:gd name="connsiteX168" fmla="*/ 356034 w 517518"/>
              <a:gd name="connsiteY168" fmla="*/ 77253 h 549662"/>
              <a:gd name="connsiteX169" fmla="*/ 356034 w 517518"/>
              <a:gd name="connsiteY169" fmla="*/ 78466 h 549662"/>
              <a:gd name="connsiteX170" fmla="*/ 368976 w 517518"/>
              <a:gd name="connsiteY170" fmla="*/ 110823 h 549662"/>
              <a:gd name="connsiteX171" fmla="*/ 369785 w 517518"/>
              <a:gd name="connsiteY171" fmla="*/ 111228 h 549662"/>
              <a:gd name="connsiteX172" fmla="*/ 381110 w 517518"/>
              <a:gd name="connsiteY172" fmla="*/ 111228 h 549662"/>
              <a:gd name="connsiteX173" fmla="*/ 396076 w 517518"/>
              <a:gd name="connsiteY173" fmla="*/ 126598 h 549662"/>
              <a:gd name="connsiteX174" fmla="*/ 396076 w 517518"/>
              <a:gd name="connsiteY174" fmla="*/ 148439 h 549662"/>
              <a:gd name="connsiteX175" fmla="*/ 381110 w 517518"/>
              <a:gd name="connsiteY175" fmla="*/ 163404 h 549662"/>
              <a:gd name="connsiteX176" fmla="*/ 369381 w 517518"/>
              <a:gd name="connsiteY176" fmla="*/ 163404 h 549662"/>
              <a:gd name="connsiteX177" fmla="*/ 368572 w 517518"/>
              <a:gd name="connsiteY177" fmla="*/ 164213 h 549662"/>
              <a:gd name="connsiteX178" fmla="*/ 354820 w 517518"/>
              <a:gd name="connsiteY178" fmla="*/ 195761 h 549662"/>
              <a:gd name="connsiteX179" fmla="*/ 355225 w 517518"/>
              <a:gd name="connsiteY179" fmla="*/ 196974 h 549662"/>
              <a:gd name="connsiteX180" fmla="*/ 363314 w 517518"/>
              <a:gd name="connsiteY180" fmla="*/ 205468 h 549662"/>
              <a:gd name="connsiteX181" fmla="*/ 363314 w 517518"/>
              <a:gd name="connsiteY181" fmla="*/ 226905 h 549662"/>
              <a:gd name="connsiteX182" fmla="*/ 348349 w 517518"/>
              <a:gd name="connsiteY182" fmla="*/ 242274 h 549662"/>
              <a:gd name="connsiteX183" fmla="*/ 326912 w 517518"/>
              <a:gd name="connsiteY183" fmla="*/ 242274 h 549662"/>
              <a:gd name="connsiteX184" fmla="*/ 318014 w 517518"/>
              <a:gd name="connsiteY184" fmla="*/ 233781 h 549662"/>
              <a:gd name="connsiteX185" fmla="*/ 317205 w 517518"/>
              <a:gd name="connsiteY185" fmla="*/ 233376 h 549662"/>
              <a:gd name="connsiteX186" fmla="*/ 285657 w 517518"/>
              <a:gd name="connsiteY186" fmla="*/ 246724 h 549662"/>
              <a:gd name="connsiteX187" fmla="*/ 284848 w 517518"/>
              <a:gd name="connsiteY187" fmla="*/ 247533 h 549662"/>
              <a:gd name="connsiteX188" fmla="*/ 284848 w 517518"/>
              <a:gd name="connsiteY188" fmla="*/ 259666 h 549662"/>
              <a:gd name="connsiteX189" fmla="*/ 269883 w 517518"/>
              <a:gd name="connsiteY189" fmla="*/ 274632 h 549662"/>
              <a:gd name="connsiteX190" fmla="*/ 248041 w 517518"/>
              <a:gd name="connsiteY190" fmla="*/ 274632 h 549662"/>
              <a:gd name="connsiteX191" fmla="*/ 232672 w 517518"/>
              <a:gd name="connsiteY191" fmla="*/ 259666 h 549662"/>
              <a:gd name="connsiteX192" fmla="*/ 232672 w 517518"/>
              <a:gd name="connsiteY192" fmla="*/ 247533 h 549662"/>
              <a:gd name="connsiteX193" fmla="*/ 232267 w 517518"/>
              <a:gd name="connsiteY193" fmla="*/ 246724 h 549662"/>
              <a:gd name="connsiteX194" fmla="*/ 200315 w 517518"/>
              <a:gd name="connsiteY194" fmla="*/ 233376 h 549662"/>
              <a:gd name="connsiteX195" fmla="*/ 199506 w 517518"/>
              <a:gd name="connsiteY195" fmla="*/ 233781 h 549662"/>
              <a:gd name="connsiteX196" fmla="*/ 191012 w 517518"/>
              <a:gd name="connsiteY196" fmla="*/ 242274 h 549662"/>
              <a:gd name="connsiteX197" fmla="*/ 169575 w 517518"/>
              <a:gd name="connsiteY197" fmla="*/ 242274 h 549662"/>
              <a:gd name="connsiteX198" fmla="*/ 154206 w 517518"/>
              <a:gd name="connsiteY198" fmla="*/ 226905 h 549662"/>
              <a:gd name="connsiteX199" fmla="*/ 154206 w 517518"/>
              <a:gd name="connsiteY199" fmla="*/ 205468 h 549662"/>
              <a:gd name="connsiteX200" fmla="*/ 162699 w 517518"/>
              <a:gd name="connsiteY200" fmla="*/ 196974 h 549662"/>
              <a:gd name="connsiteX201" fmla="*/ 162699 w 517518"/>
              <a:gd name="connsiteY201" fmla="*/ 195761 h 549662"/>
              <a:gd name="connsiteX202" fmla="*/ 149352 w 517518"/>
              <a:gd name="connsiteY202" fmla="*/ 164213 h 549662"/>
              <a:gd name="connsiteX203" fmla="*/ 148139 w 517518"/>
              <a:gd name="connsiteY203" fmla="*/ 163404 h 549662"/>
              <a:gd name="connsiteX204" fmla="*/ 136814 w 517518"/>
              <a:gd name="connsiteY204" fmla="*/ 163404 h 549662"/>
              <a:gd name="connsiteX205" fmla="*/ 121444 w 517518"/>
              <a:gd name="connsiteY205" fmla="*/ 148439 h 549662"/>
              <a:gd name="connsiteX206" fmla="*/ 121444 w 517518"/>
              <a:gd name="connsiteY206" fmla="*/ 126598 h 549662"/>
              <a:gd name="connsiteX207" fmla="*/ 136814 w 517518"/>
              <a:gd name="connsiteY207" fmla="*/ 111228 h 549662"/>
              <a:gd name="connsiteX208" fmla="*/ 147734 w 517518"/>
              <a:gd name="connsiteY208" fmla="*/ 111228 h 549662"/>
              <a:gd name="connsiteX209" fmla="*/ 148543 w 517518"/>
              <a:gd name="connsiteY209" fmla="*/ 110823 h 549662"/>
              <a:gd name="connsiteX210" fmla="*/ 161890 w 517518"/>
              <a:gd name="connsiteY210" fmla="*/ 78466 h 549662"/>
              <a:gd name="connsiteX211" fmla="*/ 161486 w 517518"/>
              <a:gd name="connsiteY211" fmla="*/ 77253 h 549662"/>
              <a:gd name="connsiteX212" fmla="*/ 154206 w 517518"/>
              <a:gd name="connsiteY212" fmla="*/ 69568 h 549662"/>
              <a:gd name="connsiteX213" fmla="*/ 154206 w 517518"/>
              <a:gd name="connsiteY213" fmla="*/ 48131 h 549662"/>
              <a:gd name="connsiteX214" fmla="*/ 169575 w 517518"/>
              <a:gd name="connsiteY214" fmla="*/ 32357 h 549662"/>
              <a:gd name="connsiteX215" fmla="*/ 191012 w 517518"/>
              <a:gd name="connsiteY215" fmla="*/ 32357 h 549662"/>
              <a:gd name="connsiteX216" fmla="*/ 198292 w 517518"/>
              <a:gd name="connsiteY216" fmla="*/ 40042 h 549662"/>
              <a:gd name="connsiteX217" fmla="*/ 199506 w 517518"/>
              <a:gd name="connsiteY217" fmla="*/ 40446 h 549662"/>
              <a:gd name="connsiteX218" fmla="*/ 232267 w 517518"/>
              <a:gd name="connsiteY218" fmla="*/ 26695 h 549662"/>
              <a:gd name="connsiteX219" fmla="*/ 232672 w 517518"/>
              <a:gd name="connsiteY219" fmla="*/ 25886 h 549662"/>
              <a:gd name="connsiteX220" fmla="*/ 232672 w 517518"/>
              <a:gd name="connsiteY220" fmla="*/ 15370 h 549662"/>
              <a:gd name="connsiteX221" fmla="*/ 248041 w 517518"/>
              <a:gd name="connsiteY221" fmla="*/ 0 h 549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517518" h="549662">
                <a:moveTo>
                  <a:pt x="417909" y="442913"/>
                </a:moveTo>
                <a:cubicBezTo>
                  <a:pt x="421878" y="442913"/>
                  <a:pt x="424656" y="446173"/>
                  <a:pt x="424656" y="450247"/>
                </a:cubicBezTo>
                <a:lnTo>
                  <a:pt x="424656" y="542328"/>
                </a:lnTo>
                <a:cubicBezTo>
                  <a:pt x="424656" y="545995"/>
                  <a:pt x="421878" y="549662"/>
                  <a:pt x="417909" y="549662"/>
                </a:cubicBezTo>
                <a:cubicBezTo>
                  <a:pt x="413940" y="549662"/>
                  <a:pt x="410765" y="545995"/>
                  <a:pt x="410765" y="542328"/>
                </a:cubicBezTo>
                <a:lnTo>
                  <a:pt x="410765" y="450247"/>
                </a:lnTo>
                <a:cubicBezTo>
                  <a:pt x="410765" y="446173"/>
                  <a:pt x="413940" y="442913"/>
                  <a:pt x="417909" y="442913"/>
                </a:cubicBezTo>
                <a:close/>
                <a:moveTo>
                  <a:pt x="98225" y="442913"/>
                </a:moveTo>
                <a:cubicBezTo>
                  <a:pt x="102194" y="442913"/>
                  <a:pt x="104972" y="446173"/>
                  <a:pt x="104972" y="450247"/>
                </a:cubicBezTo>
                <a:lnTo>
                  <a:pt x="104972" y="542328"/>
                </a:lnTo>
                <a:cubicBezTo>
                  <a:pt x="104972" y="545995"/>
                  <a:pt x="102194" y="549662"/>
                  <a:pt x="98225" y="549662"/>
                </a:cubicBezTo>
                <a:cubicBezTo>
                  <a:pt x="94256" y="549662"/>
                  <a:pt x="91081" y="545995"/>
                  <a:pt x="91081" y="542328"/>
                </a:cubicBezTo>
                <a:lnTo>
                  <a:pt x="91081" y="450247"/>
                </a:lnTo>
                <a:cubicBezTo>
                  <a:pt x="91081" y="446173"/>
                  <a:pt x="94256" y="442913"/>
                  <a:pt x="98225" y="442913"/>
                </a:cubicBezTo>
                <a:close/>
                <a:moveTo>
                  <a:pt x="226541" y="365372"/>
                </a:moveTo>
                <a:lnTo>
                  <a:pt x="231404" y="373852"/>
                </a:lnTo>
                <a:cubicBezTo>
                  <a:pt x="232620" y="376274"/>
                  <a:pt x="233835" y="378697"/>
                  <a:pt x="235051" y="381523"/>
                </a:cubicBezTo>
                <a:lnTo>
                  <a:pt x="282467" y="381523"/>
                </a:lnTo>
                <a:cubicBezTo>
                  <a:pt x="283682" y="378697"/>
                  <a:pt x="284898" y="376274"/>
                  <a:pt x="286114" y="373852"/>
                </a:cubicBezTo>
                <a:lnTo>
                  <a:pt x="290977" y="365372"/>
                </a:lnTo>
                <a:close/>
                <a:moveTo>
                  <a:pt x="196957" y="287040"/>
                </a:moveTo>
                <a:lnTo>
                  <a:pt x="159267" y="299557"/>
                </a:lnTo>
                <a:lnTo>
                  <a:pt x="159267" y="348414"/>
                </a:lnTo>
                <a:cubicBezTo>
                  <a:pt x="159267" y="349625"/>
                  <a:pt x="160888" y="350836"/>
                  <a:pt x="162509" y="350836"/>
                </a:cubicBezTo>
                <a:lnTo>
                  <a:pt x="244777" y="350836"/>
                </a:lnTo>
                <a:lnTo>
                  <a:pt x="233025" y="333878"/>
                </a:lnTo>
                <a:lnTo>
                  <a:pt x="200604" y="288251"/>
                </a:lnTo>
                <a:cubicBezTo>
                  <a:pt x="199793" y="287040"/>
                  <a:pt x="198578" y="286636"/>
                  <a:pt x="196957" y="287040"/>
                </a:cubicBezTo>
                <a:close/>
                <a:moveTo>
                  <a:pt x="322182" y="285424"/>
                </a:moveTo>
                <a:cubicBezTo>
                  <a:pt x="321372" y="285424"/>
                  <a:pt x="320561" y="285828"/>
                  <a:pt x="319751" y="286636"/>
                </a:cubicBezTo>
                <a:lnTo>
                  <a:pt x="273146" y="350836"/>
                </a:lnTo>
                <a:lnTo>
                  <a:pt x="355414" y="350836"/>
                </a:lnTo>
                <a:cubicBezTo>
                  <a:pt x="357035" y="350836"/>
                  <a:pt x="358250" y="349625"/>
                  <a:pt x="358250" y="348414"/>
                </a:cubicBezTo>
                <a:lnTo>
                  <a:pt x="358250" y="298345"/>
                </a:lnTo>
                <a:close/>
                <a:moveTo>
                  <a:pt x="325830" y="270485"/>
                </a:moveTo>
                <a:lnTo>
                  <a:pt x="327045" y="271292"/>
                </a:lnTo>
                <a:lnTo>
                  <a:pt x="495228" y="333474"/>
                </a:lnTo>
                <a:cubicBezTo>
                  <a:pt x="509413" y="339934"/>
                  <a:pt x="517518" y="350836"/>
                  <a:pt x="517518" y="363353"/>
                </a:cubicBezTo>
                <a:lnTo>
                  <a:pt x="517518" y="540611"/>
                </a:lnTo>
                <a:cubicBezTo>
                  <a:pt x="517518" y="544245"/>
                  <a:pt x="514276" y="547879"/>
                  <a:pt x="510223" y="547879"/>
                </a:cubicBezTo>
                <a:cubicBezTo>
                  <a:pt x="506576" y="547879"/>
                  <a:pt x="502928" y="544245"/>
                  <a:pt x="502928" y="540611"/>
                </a:cubicBezTo>
                <a:lnTo>
                  <a:pt x="502928" y="363353"/>
                </a:lnTo>
                <a:cubicBezTo>
                  <a:pt x="502928" y="354874"/>
                  <a:pt x="495634" y="349625"/>
                  <a:pt x="489555" y="346395"/>
                </a:cubicBezTo>
                <a:lnTo>
                  <a:pt x="372840" y="302787"/>
                </a:lnTo>
                <a:lnTo>
                  <a:pt x="372840" y="348414"/>
                </a:lnTo>
                <a:cubicBezTo>
                  <a:pt x="372840" y="357700"/>
                  <a:pt x="364735" y="365372"/>
                  <a:pt x="355414" y="365372"/>
                </a:cubicBezTo>
                <a:lnTo>
                  <a:pt x="307593" y="365372"/>
                </a:lnTo>
                <a:lnTo>
                  <a:pt x="298677" y="380716"/>
                </a:lnTo>
                <a:cubicBezTo>
                  <a:pt x="295435" y="386369"/>
                  <a:pt x="293814" y="393233"/>
                  <a:pt x="294624" y="400097"/>
                </a:cubicBezTo>
                <a:lnTo>
                  <a:pt x="311645" y="539400"/>
                </a:lnTo>
                <a:cubicBezTo>
                  <a:pt x="312051" y="543438"/>
                  <a:pt x="309214" y="547072"/>
                  <a:pt x="305567" y="547879"/>
                </a:cubicBezTo>
                <a:cubicBezTo>
                  <a:pt x="305161" y="547879"/>
                  <a:pt x="304756" y="547879"/>
                  <a:pt x="304351" y="547879"/>
                </a:cubicBezTo>
                <a:cubicBezTo>
                  <a:pt x="301109" y="547879"/>
                  <a:pt x="298272" y="545053"/>
                  <a:pt x="297461" y="541419"/>
                </a:cubicBezTo>
                <a:lnTo>
                  <a:pt x="280440" y="401712"/>
                </a:lnTo>
                <a:cubicBezTo>
                  <a:pt x="280035" y="399693"/>
                  <a:pt x="280035" y="398078"/>
                  <a:pt x="280035" y="395655"/>
                </a:cubicBezTo>
                <a:lnTo>
                  <a:pt x="237483" y="395655"/>
                </a:lnTo>
                <a:cubicBezTo>
                  <a:pt x="237483" y="398078"/>
                  <a:pt x="237483" y="399693"/>
                  <a:pt x="237077" y="401712"/>
                </a:cubicBezTo>
                <a:lnTo>
                  <a:pt x="220462" y="541419"/>
                </a:lnTo>
                <a:cubicBezTo>
                  <a:pt x="219651" y="545457"/>
                  <a:pt x="216004" y="547879"/>
                  <a:pt x="212357" y="547879"/>
                </a:cubicBezTo>
                <a:cubicBezTo>
                  <a:pt x="208304" y="547072"/>
                  <a:pt x="205872" y="543438"/>
                  <a:pt x="205872" y="539400"/>
                </a:cubicBezTo>
                <a:lnTo>
                  <a:pt x="222893" y="400097"/>
                </a:lnTo>
                <a:cubicBezTo>
                  <a:pt x="224109" y="393233"/>
                  <a:pt x="222488" y="386369"/>
                  <a:pt x="219246" y="380716"/>
                </a:cubicBezTo>
                <a:lnTo>
                  <a:pt x="209925" y="365372"/>
                </a:lnTo>
                <a:lnTo>
                  <a:pt x="162509" y="365372"/>
                </a:lnTo>
                <a:cubicBezTo>
                  <a:pt x="152783" y="365372"/>
                  <a:pt x="145083" y="357700"/>
                  <a:pt x="145083" y="348414"/>
                </a:cubicBezTo>
                <a:lnTo>
                  <a:pt x="145083" y="303594"/>
                </a:lnTo>
                <a:lnTo>
                  <a:pt x="27963" y="346395"/>
                </a:lnTo>
                <a:cubicBezTo>
                  <a:pt x="21074" y="348414"/>
                  <a:pt x="14589" y="358104"/>
                  <a:pt x="14589" y="365776"/>
                </a:cubicBezTo>
                <a:lnTo>
                  <a:pt x="14589" y="540611"/>
                </a:lnTo>
                <a:cubicBezTo>
                  <a:pt x="14589" y="544245"/>
                  <a:pt x="11347" y="547879"/>
                  <a:pt x="7295" y="547879"/>
                </a:cubicBezTo>
                <a:cubicBezTo>
                  <a:pt x="3647" y="547879"/>
                  <a:pt x="0" y="544245"/>
                  <a:pt x="0" y="540611"/>
                </a:cubicBezTo>
                <a:lnTo>
                  <a:pt x="0" y="365776"/>
                </a:lnTo>
                <a:cubicBezTo>
                  <a:pt x="0" y="352048"/>
                  <a:pt x="10942" y="337512"/>
                  <a:pt x="23100" y="332666"/>
                </a:cubicBezTo>
                <a:lnTo>
                  <a:pt x="193715" y="271292"/>
                </a:lnTo>
                <a:cubicBezTo>
                  <a:pt x="200199" y="270081"/>
                  <a:pt x="207088" y="272504"/>
                  <a:pt x="211141" y="278560"/>
                </a:cubicBezTo>
                <a:lnTo>
                  <a:pt x="244777" y="326206"/>
                </a:lnTo>
                <a:lnTo>
                  <a:pt x="256935" y="342761"/>
                </a:lnTo>
                <a:cubicBezTo>
                  <a:pt x="257340" y="343568"/>
                  <a:pt x="258556" y="343972"/>
                  <a:pt x="258962" y="343972"/>
                </a:cubicBezTo>
                <a:cubicBezTo>
                  <a:pt x="259367" y="343972"/>
                  <a:pt x="260177" y="343972"/>
                  <a:pt x="260583" y="343165"/>
                </a:cubicBezTo>
                <a:lnTo>
                  <a:pt x="307998" y="278560"/>
                </a:lnTo>
                <a:cubicBezTo>
                  <a:pt x="308403" y="277753"/>
                  <a:pt x="309214" y="277349"/>
                  <a:pt x="309619" y="276541"/>
                </a:cubicBezTo>
                <a:cubicBezTo>
                  <a:pt x="313672" y="271696"/>
                  <a:pt x="319751" y="269677"/>
                  <a:pt x="325830" y="270485"/>
                </a:cubicBezTo>
                <a:close/>
                <a:moveTo>
                  <a:pt x="258959" y="91369"/>
                </a:moveTo>
                <a:cubicBezTo>
                  <a:pt x="233456" y="91369"/>
                  <a:pt x="212810" y="112015"/>
                  <a:pt x="212810" y="137113"/>
                </a:cubicBezTo>
                <a:cubicBezTo>
                  <a:pt x="212810" y="162617"/>
                  <a:pt x="233456" y="183262"/>
                  <a:pt x="258959" y="183262"/>
                </a:cubicBezTo>
                <a:cubicBezTo>
                  <a:pt x="284057" y="183262"/>
                  <a:pt x="305108" y="162617"/>
                  <a:pt x="305108" y="137113"/>
                </a:cubicBezTo>
                <a:cubicBezTo>
                  <a:pt x="305108" y="112015"/>
                  <a:pt x="284057" y="91369"/>
                  <a:pt x="258959" y="91369"/>
                </a:cubicBezTo>
                <a:close/>
                <a:moveTo>
                  <a:pt x="258959" y="76796"/>
                </a:moveTo>
                <a:cubicBezTo>
                  <a:pt x="292154" y="76796"/>
                  <a:pt x="319276" y="103919"/>
                  <a:pt x="319276" y="137113"/>
                </a:cubicBezTo>
                <a:cubicBezTo>
                  <a:pt x="319276" y="170713"/>
                  <a:pt x="292154" y="197835"/>
                  <a:pt x="258959" y="197835"/>
                </a:cubicBezTo>
                <a:cubicBezTo>
                  <a:pt x="225360" y="197835"/>
                  <a:pt x="198237" y="170713"/>
                  <a:pt x="198237" y="137113"/>
                </a:cubicBezTo>
                <a:cubicBezTo>
                  <a:pt x="198237" y="103919"/>
                  <a:pt x="225360" y="76796"/>
                  <a:pt x="258959" y="76796"/>
                </a:cubicBezTo>
                <a:close/>
                <a:moveTo>
                  <a:pt x="248041" y="14156"/>
                </a:moveTo>
                <a:cubicBezTo>
                  <a:pt x="247233" y="14156"/>
                  <a:pt x="247233" y="14561"/>
                  <a:pt x="247233" y="15370"/>
                </a:cubicBezTo>
                <a:lnTo>
                  <a:pt x="247233" y="25886"/>
                </a:lnTo>
                <a:cubicBezTo>
                  <a:pt x="247233" y="32762"/>
                  <a:pt x="242379" y="38828"/>
                  <a:pt x="235503" y="40446"/>
                </a:cubicBezTo>
                <a:cubicBezTo>
                  <a:pt x="225391" y="42873"/>
                  <a:pt x="215684" y="46918"/>
                  <a:pt x="207191" y="52176"/>
                </a:cubicBezTo>
                <a:cubicBezTo>
                  <a:pt x="201124" y="56220"/>
                  <a:pt x="193439" y="55007"/>
                  <a:pt x="188181" y="50153"/>
                </a:cubicBezTo>
                <a:lnTo>
                  <a:pt x="180900" y="42873"/>
                </a:lnTo>
                <a:cubicBezTo>
                  <a:pt x="180496" y="42064"/>
                  <a:pt x="179687" y="42064"/>
                  <a:pt x="179282" y="42873"/>
                </a:cubicBezTo>
                <a:lnTo>
                  <a:pt x="163913" y="58243"/>
                </a:lnTo>
                <a:cubicBezTo>
                  <a:pt x="163913" y="58243"/>
                  <a:pt x="163913" y="59052"/>
                  <a:pt x="163913" y="59456"/>
                </a:cubicBezTo>
                <a:lnTo>
                  <a:pt x="172002" y="67141"/>
                </a:lnTo>
                <a:cubicBezTo>
                  <a:pt x="176856" y="72399"/>
                  <a:pt x="177665" y="79680"/>
                  <a:pt x="174024" y="85747"/>
                </a:cubicBezTo>
                <a:cubicBezTo>
                  <a:pt x="168766" y="94645"/>
                  <a:pt x="165126" y="103948"/>
                  <a:pt x="162699" y="114059"/>
                </a:cubicBezTo>
                <a:cubicBezTo>
                  <a:pt x="161082" y="120935"/>
                  <a:pt x="155015" y="125789"/>
                  <a:pt x="147734" y="125789"/>
                </a:cubicBezTo>
                <a:lnTo>
                  <a:pt x="136814" y="125789"/>
                </a:lnTo>
                <a:cubicBezTo>
                  <a:pt x="136005" y="125789"/>
                  <a:pt x="136005" y="125789"/>
                  <a:pt x="136005" y="126598"/>
                </a:cubicBezTo>
                <a:lnTo>
                  <a:pt x="136005" y="148439"/>
                </a:lnTo>
                <a:cubicBezTo>
                  <a:pt x="136005" y="148843"/>
                  <a:pt x="136005" y="149248"/>
                  <a:pt x="136814" y="149248"/>
                </a:cubicBezTo>
                <a:lnTo>
                  <a:pt x="148139" y="149248"/>
                </a:lnTo>
                <a:cubicBezTo>
                  <a:pt x="155419" y="149248"/>
                  <a:pt x="161486" y="154101"/>
                  <a:pt x="162699" y="160573"/>
                </a:cubicBezTo>
                <a:cubicBezTo>
                  <a:pt x="165126" y="170280"/>
                  <a:pt x="169575" y="179987"/>
                  <a:pt x="174429" y="188481"/>
                </a:cubicBezTo>
                <a:cubicBezTo>
                  <a:pt x="178069" y="194548"/>
                  <a:pt x="177260" y="201828"/>
                  <a:pt x="172002" y="207086"/>
                </a:cubicBezTo>
                <a:lnTo>
                  <a:pt x="163913" y="215175"/>
                </a:lnTo>
                <a:cubicBezTo>
                  <a:pt x="163913" y="215984"/>
                  <a:pt x="163913" y="216389"/>
                  <a:pt x="163913" y="216793"/>
                </a:cubicBezTo>
                <a:lnTo>
                  <a:pt x="179282" y="232163"/>
                </a:lnTo>
                <a:cubicBezTo>
                  <a:pt x="180091" y="232567"/>
                  <a:pt x="180496" y="232567"/>
                  <a:pt x="180900" y="232163"/>
                </a:cubicBezTo>
                <a:lnTo>
                  <a:pt x="189394" y="223669"/>
                </a:lnTo>
                <a:cubicBezTo>
                  <a:pt x="192630" y="220433"/>
                  <a:pt x="196270" y="218816"/>
                  <a:pt x="199910" y="218816"/>
                </a:cubicBezTo>
                <a:cubicBezTo>
                  <a:pt x="202741" y="218816"/>
                  <a:pt x="205573" y="220029"/>
                  <a:pt x="207999" y="221242"/>
                </a:cubicBezTo>
                <a:cubicBezTo>
                  <a:pt x="216493" y="226500"/>
                  <a:pt x="225796" y="230141"/>
                  <a:pt x="235503" y="232567"/>
                </a:cubicBezTo>
                <a:cubicBezTo>
                  <a:pt x="242379" y="234590"/>
                  <a:pt x="247233" y="240657"/>
                  <a:pt x="247233" y="247533"/>
                </a:cubicBezTo>
                <a:lnTo>
                  <a:pt x="247233" y="259666"/>
                </a:lnTo>
                <a:cubicBezTo>
                  <a:pt x="247233" y="260071"/>
                  <a:pt x="247233" y="260475"/>
                  <a:pt x="248041" y="260475"/>
                </a:cubicBezTo>
                <a:lnTo>
                  <a:pt x="269883" y="260475"/>
                </a:lnTo>
                <a:cubicBezTo>
                  <a:pt x="270287" y="260475"/>
                  <a:pt x="270691" y="260071"/>
                  <a:pt x="270691" y="259666"/>
                </a:cubicBezTo>
                <a:lnTo>
                  <a:pt x="270691" y="247533"/>
                </a:lnTo>
                <a:cubicBezTo>
                  <a:pt x="270691" y="240657"/>
                  <a:pt x="275141" y="234590"/>
                  <a:pt x="282421" y="232567"/>
                </a:cubicBezTo>
                <a:cubicBezTo>
                  <a:pt x="292128" y="230141"/>
                  <a:pt x="301431" y="226500"/>
                  <a:pt x="309925" y="221242"/>
                </a:cubicBezTo>
                <a:cubicBezTo>
                  <a:pt x="315587" y="217602"/>
                  <a:pt x="323272" y="218816"/>
                  <a:pt x="328126" y="223669"/>
                </a:cubicBezTo>
                <a:lnTo>
                  <a:pt x="336619" y="232163"/>
                </a:lnTo>
                <a:cubicBezTo>
                  <a:pt x="337024" y="232567"/>
                  <a:pt x="337833" y="232567"/>
                  <a:pt x="338237" y="232163"/>
                </a:cubicBezTo>
                <a:lnTo>
                  <a:pt x="353607" y="216793"/>
                </a:lnTo>
                <a:cubicBezTo>
                  <a:pt x="354011" y="216389"/>
                  <a:pt x="354011" y="215984"/>
                  <a:pt x="353607" y="215175"/>
                </a:cubicBezTo>
                <a:lnTo>
                  <a:pt x="345113" y="207086"/>
                </a:lnTo>
                <a:cubicBezTo>
                  <a:pt x="340259" y="201828"/>
                  <a:pt x="339046" y="194548"/>
                  <a:pt x="342686" y="188481"/>
                </a:cubicBezTo>
                <a:cubicBezTo>
                  <a:pt x="348349" y="179987"/>
                  <a:pt x="352393" y="170280"/>
                  <a:pt x="354820" y="160573"/>
                </a:cubicBezTo>
                <a:cubicBezTo>
                  <a:pt x="356438" y="154101"/>
                  <a:pt x="362101" y="149248"/>
                  <a:pt x="369381" y="149248"/>
                </a:cubicBezTo>
                <a:lnTo>
                  <a:pt x="381110" y="149248"/>
                </a:lnTo>
                <a:cubicBezTo>
                  <a:pt x="381515" y="149248"/>
                  <a:pt x="381919" y="148843"/>
                  <a:pt x="381919" y="148439"/>
                </a:cubicBezTo>
                <a:lnTo>
                  <a:pt x="381919" y="126598"/>
                </a:lnTo>
                <a:cubicBezTo>
                  <a:pt x="381919" y="125789"/>
                  <a:pt x="381515" y="125789"/>
                  <a:pt x="381110" y="125789"/>
                </a:cubicBezTo>
                <a:lnTo>
                  <a:pt x="369785" y="125789"/>
                </a:lnTo>
                <a:cubicBezTo>
                  <a:pt x="362909" y="125789"/>
                  <a:pt x="356842" y="120935"/>
                  <a:pt x="354820" y="114059"/>
                </a:cubicBezTo>
                <a:cubicBezTo>
                  <a:pt x="352798" y="103948"/>
                  <a:pt x="348753" y="94645"/>
                  <a:pt x="343495" y="85747"/>
                </a:cubicBezTo>
                <a:cubicBezTo>
                  <a:pt x="340259" y="79680"/>
                  <a:pt x="341068" y="72399"/>
                  <a:pt x="345922" y="67141"/>
                </a:cubicBezTo>
                <a:lnTo>
                  <a:pt x="353607" y="59456"/>
                </a:lnTo>
                <a:cubicBezTo>
                  <a:pt x="354011" y="59052"/>
                  <a:pt x="354011" y="58243"/>
                  <a:pt x="353607" y="58243"/>
                </a:cubicBezTo>
                <a:lnTo>
                  <a:pt x="338237" y="42873"/>
                </a:lnTo>
                <a:cubicBezTo>
                  <a:pt x="337833" y="42064"/>
                  <a:pt x="337428" y="42064"/>
                  <a:pt x="336619" y="42873"/>
                </a:cubicBezTo>
                <a:lnTo>
                  <a:pt x="329339" y="50153"/>
                </a:lnTo>
                <a:cubicBezTo>
                  <a:pt x="324485" y="55007"/>
                  <a:pt x="316396" y="56220"/>
                  <a:pt x="310734" y="52176"/>
                </a:cubicBezTo>
                <a:cubicBezTo>
                  <a:pt x="301835" y="46918"/>
                  <a:pt x="292128" y="42873"/>
                  <a:pt x="282421" y="40446"/>
                </a:cubicBezTo>
                <a:cubicBezTo>
                  <a:pt x="275141" y="38828"/>
                  <a:pt x="270691" y="32762"/>
                  <a:pt x="270691" y="25886"/>
                </a:cubicBezTo>
                <a:lnTo>
                  <a:pt x="270691" y="15370"/>
                </a:lnTo>
                <a:cubicBezTo>
                  <a:pt x="270691" y="14561"/>
                  <a:pt x="270287" y="14156"/>
                  <a:pt x="269883" y="14156"/>
                </a:cubicBezTo>
                <a:close/>
                <a:moveTo>
                  <a:pt x="248041" y="0"/>
                </a:moveTo>
                <a:lnTo>
                  <a:pt x="269883" y="0"/>
                </a:lnTo>
                <a:cubicBezTo>
                  <a:pt x="277972" y="0"/>
                  <a:pt x="284848" y="6876"/>
                  <a:pt x="284848" y="15370"/>
                </a:cubicBezTo>
                <a:lnTo>
                  <a:pt x="284848" y="25886"/>
                </a:lnTo>
                <a:cubicBezTo>
                  <a:pt x="284848" y="26290"/>
                  <a:pt x="285252" y="26290"/>
                  <a:pt x="285657" y="26695"/>
                </a:cubicBezTo>
                <a:cubicBezTo>
                  <a:pt x="296982" y="29526"/>
                  <a:pt x="307902" y="33975"/>
                  <a:pt x="318014" y="40446"/>
                </a:cubicBezTo>
                <a:cubicBezTo>
                  <a:pt x="318418" y="40446"/>
                  <a:pt x="318823" y="40446"/>
                  <a:pt x="319227" y="40042"/>
                </a:cubicBezTo>
                <a:lnTo>
                  <a:pt x="326912" y="32357"/>
                </a:lnTo>
                <a:cubicBezTo>
                  <a:pt x="332575" y="26695"/>
                  <a:pt x="342686" y="26695"/>
                  <a:pt x="348349" y="32357"/>
                </a:cubicBezTo>
                <a:lnTo>
                  <a:pt x="363314" y="48131"/>
                </a:lnTo>
                <a:cubicBezTo>
                  <a:pt x="369381" y="54198"/>
                  <a:pt x="369381" y="63905"/>
                  <a:pt x="363314" y="69568"/>
                </a:cubicBezTo>
                <a:lnTo>
                  <a:pt x="356034" y="77253"/>
                </a:lnTo>
                <a:cubicBezTo>
                  <a:pt x="355629" y="77657"/>
                  <a:pt x="355629" y="78062"/>
                  <a:pt x="356034" y="78466"/>
                </a:cubicBezTo>
                <a:cubicBezTo>
                  <a:pt x="362101" y="88173"/>
                  <a:pt x="366145" y="99094"/>
                  <a:pt x="368976" y="110823"/>
                </a:cubicBezTo>
                <a:cubicBezTo>
                  <a:pt x="368976" y="111228"/>
                  <a:pt x="369381" y="111228"/>
                  <a:pt x="369785" y="111228"/>
                </a:cubicBezTo>
                <a:lnTo>
                  <a:pt x="381110" y="111228"/>
                </a:lnTo>
                <a:cubicBezTo>
                  <a:pt x="389200" y="111228"/>
                  <a:pt x="396076" y="118104"/>
                  <a:pt x="396076" y="126598"/>
                </a:cubicBezTo>
                <a:lnTo>
                  <a:pt x="396076" y="148439"/>
                </a:lnTo>
                <a:cubicBezTo>
                  <a:pt x="396076" y="156932"/>
                  <a:pt x="389200" y="163404"/>
                  <a:pt x="381110" y="163404"/>
                </a:cubicBezTo>
                <a:lnTo>
                  <a:pt x="369381" y="163404"/>
                </a:lnTo>
                <a:cubicBezTo>
                  <a:pt x="368976" y="163404"/>
                  <a:pt x="368572" y="163808"/>
                  <a:pt x="368572" y="164213"/>
                </a:cubicBezTo>
                <a:cubicBezTo>
                  <a:pt x="365741" y="175133"/>
                  <a:pt x="360887" y="186054"/>
                  <a:pt x="354820" y="195761"/>
                </a:cubicBezTo>
                <a:cubicBezTo>
                  <a:pt x="354820" y="196166"/>
                  <a:pt x="354820" y="196570"/>
                  <a:pt x="355225" y="196974"/>
                </a:cubicBezTo>
                <a:lnTo>
                  <a:pt x="363314" y="205468"/>
                </a:lnTo>
                <a:cubicBezTo>
                  <a:pt x="369381" y="211131"/>
                  <a:pt x="369381" y="221242"/>
                  <a:pt x="363314" y="226905"/>
                </a:cubicBezTo>
                <a:lnTo>
                  <a:pt x="348349" y="242274"/>
                </a:lnTo>
                <a:cubicBezTo>
                  <a:pt x="342686" y="247937"/>
                  <a:pt x="332575" y="247937"/>
                  <a:pt x="326912" y="242274"/>
                </a:cubicBezTo>
                <a:lnTo>
                  <a:pt x="318014" y="233781"/>
                </a:lnTo>
                <a:cubicBezTo>
                  <a:pt x="317609" y="233376"/>
                  <a:pt x="317205" y="233376"/>
                  <a:pt x="317205" y="233376"/>
                </a:cubicBezTo>
                <a:cubicBezTo>
                  <a:pt x="307498" y="239443"/>
                  <a:pt x="296982" y="243892"/>
                  <a:pt x="285657" y="246724"/>
                </a:cubicBezTo>
                <a:cubicBezTo>
                  <a:pt x="285252" y="246724"/>
                  <a:pt x="284848" y="246724"/>
                  <a:pt x="284848" y="247533"/>
                </a:cubicBezTo>
                <a:lnTo>
                  <a:pt x="284848" y="259666"/>
                </a:lnTo>
                <a:cubicBezTo>
                  <a:pt x="284848" y="268160"/>
                  <a:pt x="277972" y="274632"/>
                  <a:pt x="269883" y="274632"/>
                </a:cubicBezTo>
                <a:lnTo>
                  <a:pt x="248041" y="274632"/>
                </a:lnTo>
                <a:cubicBezTo>
                  <a:pt x="239548" y="274632"/>
                  <a:pt x="232672" y="268160"/>
                  <a:pt x="232672" y="259666"/>
                </a:cubicBezTo>
                <a:lnTo>
                  <a:pt x="232672" y="247533"/>
                </a:lnTo>
                <a:cubicBezTo>
                  <a:pt x="232672" y="246724"/>
                  <a:pt x="232672" y="246724"/>
                  <a:pt x="232267" y="246724"/>
                </a:cubicBezTo>
                <a:cubicBezTo>
                  <a:pt x="220942" y="243892"/>
                  <a:pt x="210426" y="239443"/>
                  <a:pt x="200315" y="233376"/>
                </a:cubicBezTo>
                <a:cubicBezTo>
                  <a:pt x="199910" y="233376"/>
                  <a:pt x="199910" y="233376"/>
                  <a:pt x="199506" y="233781"/>
                </a:cubicBezTo>
                <a:lnTo>
                  <a:pt x="191012" y="242274"/>
                </a:lnTo>
                <a:cubicBezTo>
                  <a:pt x="185349" y="247937"/>
                  <a:pt x="175238" y="247937"/>
                  <a:pt x="169575" y="242274"/>
                </a:cubicBezTo>
                <a:lnTo>
                  <a:pt x="154206" y="226905"/>
                </a:lnTo>
                <a:cubicBezTo>
                  <a:pt x="148139" y="221242"/>
                  <a:pt x="148139" y="211131"/>
                  <a:pt x="154206" y="205468"/>
                </a:cubicBezTo>
                <a:lnTo>
                  <a:pt x="162699" y="196974"/>
                </a:lnTo>
                <a:cubicBezTo>
                  <a:pt x="162699" y="196570"/>
                  <a:pt x="162699" y="196166"/>
                  <a:pt x="162699" y="195761"/>
                </a:cubicBezTo>
                <a:cubicBezTo>
                  <a:pt x="156632" y="186054"/>
                  <a:pt x="151779" y="175133"/>
                  <a:pt x="149352" y="164213"/>
                </a:cubicBezTo>
                <a:cubicBezTo>
                  <a:pt x="149352" y="163808"/>
                  <a:pt x="148543" y="163404"/>
                  <a:pt x="148139" y="163404"/>
                </a:cubicBezTo>
                <a:lnTo>
                  <a:pt x="136814" y="163404"/>
                </a:lnTo>
                <a:cubicBezTo>
                  <a:pt x="128724" y="163404"/>
                  <a:pt x="121444" y="156932"/>
                  <a:pt x="121444" y="148439"/>
                </a:cubicBezTo>
                <a:lnTo>
                  <a:pt x="121444" y="126598"/>
                </a:lnTo>
                <a:cubicBezTo>
                  <a:pt x="121444" y="118104"/>
                  <a:pt x="128724" y="111228"/>
                  <a:pt x="136814" y="111228"/>
                </a:cubicBezTo>
                <a:lnTo>
                  <a:pt x="147734" y="111228"/>
                </a:lnTo>
                <a:cubicBezTo>
                  <a:pt x="148139" y="111228"/>
                  <a:pt x="148543" y="111228"/>
                  <a:pt x="148543" y="110823"/>
                </a:cubicBezTo>
                <a:cubicBezTo>
                  <a:pt x="151374" y="99094"/>
                  <a:pt x="155823" y="88173"/>
                  <a:pt x="161890" y="78466"/>
                </a:cubicBezTo>
                <a:cubicBezTo>
                  <a:pt x="161890" y="78062"/>
                  <a:pt x="161890" y="77657"/>
                  <a:pt x="161486" y="77253"/>
                </a:cubicBezTo>
                <a:lnTo>
                  <a:pt x="154206" y="69568"/>
                </a:lnTo>
                <a:cubicBezTo>
                  <a:pt x="148139" y="63905"/>
                  <a:pt x="148139" y="54198"/>
                  <a:pt x="154206" y="48131"/>
                </a:cubicBezTo>
                <a:lnTo>
                  <a:pt x="169575" y="32357"/>
                </a:lnTo>
                <a:cubicBezTo>
                  <a:pt x="175238" y="26695"/>
                  <a:pt x="185349" y="26695"/>
                  <a:pt x="191012" y="32357"/>
                </a:cubicBezTo>
                <a:lnTo>
                  <a:pt x="198292" y="40042"/>
                </a:lnTo>
                <a:cubicBezTo>
                  <a:pt x="198697" y="40446"/>
                  <a:pt x="199101" y="40446"/>
                  <a:pt x="199506" y="40446"/>
                </a:cubicBezTo>
                <a:cubicBezTo>
                  <a:pt x="209617" y="33975"/>
                  <a:pt x="220538" y="29526"/>
                  <a:pt x="232267" y="26695"/>
                </a:cubicBezTo>
                <a:cubicBezTo>
                  <a:pt x="232672" y="26290"/>
                  <a:pt x="232672" y="26290"/>
                  <a:pt x="232672" y="25886"/>
                </a:cubicBezTo>
                <a:lnTo>
                  <a:pt x="232672" y="15370"/>
                </a:lnTo>
                <a:cubicBezTo>
                  <a:pt x="232672" y="6876"/>
                  <a:pt x="239548" y="0"/>
                  <a:pt x="248041"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41" name="TextBox 40">
            <a:extLst>
              <a:ext uri="{FF2B5EF4-FFF2-40B4-BE49-F238E27FC236}">
                <a16:creationId xmlns:a16="http://schemas.microsoft.com/office/drawing/2014/main" id="{7E915AB7-8391-D44C-A209-8105E403B48D}"/>
              </a:ext>
            </a:extLst>
          </p:cNvPr>
          <p:cNvSpPr txBox="1"/>
          <p:nvPr/>
        </p:nvSpPr>
        <p:spPr>
          <a:xfrm>
            <a:off x="7883590" y="1882345"/>
            <a:ext cx="337409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01</a:t>
            </a:r>
          </a:p>
        </p:txBody>
      </p:sp>
      <p:sp>
        <p:nvSpPr>
          <p:cNvPr id="42" name="TextBox 41">
            <a:extLst>
              <a:ext uri="{FF2B5EF4-FFF2-40B4-BE49-F238E27FC236}">
                <a16:creationId xmlns:a16="http://schemas.microsoft.com/office/drawing/2014/main" id="{E88AC724-3588-784D-B657-D7F48AE87DB4}"/>
              </a:ext>
            </a:extLst>
          </p:cNvPr>
          <p:cNvSpPr txBox="1"/>
          <p:nvPr/>
        </p:nvSpPr>
        <p:spPr>
          <a:xfrm>
            <a:off x="7883591" y="2257676"/>
            <a:ext cx="3374091"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5" name="TextBox 44">
            <a:extLst>
              <a:ext uri="{FF2B5EF4-FFF2-40B4-BE49-F238E27FC236}">
                <a16:creationId xmlns:a16="http://schemas.microsoft.com/office/drawing/2014/main" id="{73FACAB6-0758-2A4F-A048-45CF87D395DB}"/>
              </a:ext>
            </a:extLst>
          </p:cNvPr>
          <p:cNvSpPr txBox="1"/>
          <p:nvPr/>
        </p:nvSpPr>
        <p:spPr>
          <a:xfrm>
            <a:off x="7883590" y="3564395"/>
            <a:ext cx="337409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02</a:t>
            </a:r>
          </a:p>
        </p:txBody>
      </p:sp>
      <p:sp>
        <p:nvSpPr>
          <p:cNvPr id="46" name="TextBox 45">
            <a:extLst>
              <a:ext uri="{FF2B5EF4-FFF2-40B4-BE49-F238E27FC236}">
                <a16:creationId xmlns:a16="http://schemas.microsoft.com/office/drawing/2014/main" id="{04191832-41AA-D342-A163-B7273F2E3EDE}"/>
              </a:ext>
            </a:extLst>
          </p:cNvPr>
          <p:cNvSpPr txBox="1"/>
          <p:nvPr/>
        </p:nvSpPr>
        <p:spPr>
          <a:xfrm>
            <a:off x="7883591" y="3939726"/>
            <a:ext cx="3374091"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8" name="TextBox 47">
            <a:extLst>
              <a:ext uri="{FF2B5EF4-FFF2-40B4-BE49-F238E27FC236}">
                <a16:creationId xmlns:a16="http://schemas.microsoft.com/office/drawing/2014/main" id="{B9FA6039-3CB3-C546-A0F1-96B9B87C903B}"/>
              </a:ext>
            </a:extLst>
          </p:cNvPr>
          <p:cNvSpPr txBox="1"/>
          <p:nvPr/>
        </p:nvSpPr>
        <p:spPr>
          <a:xfrm>
            <a:off x="7883590" y="5246446"/>
            <a:ext cx="337409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03</a:t>
            </a:r>
          </a:p>
        </p:txBody>
      </p:sp>
      <p:sp>
        <p:nvSpPr>
          <p:cNvPr id="49" name="TextBox 48">
            <a:extLst>
              <a:ext uri="{FF2B5EF4-FFF2-40B4-BE49-F238E27FC236}">
                <a16:creationId xmlns:a16="http://schemas.microsoft.com/office/drawing/2014/main" id="{12E5A486-6A22-614D-9620-B3A827DCB862}"/>
              </a:ext>
            </a:extLst>
          </p:cNvPr>
          <p:cNvSpPr txBox="1"/>
          <p:nvPr/>
        </p:nvSpPr>
        <p:spPr>
          <a:xfrm>
            <a:off x="7883591" y="5621777"/>
            <a:ext cx="3374091"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812047372"/>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1FC192A6-A79E-6349-97A1-B84DAD94F2C9}"/>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11" name="TextBox 10">
            <a:extLst>
              <a:ext uri="{FF2B5EF4-FFF2-40B4-BE49-F238E27FC236}">
                <a16:creationId xmlns:a16="http://schemas.microsoft.com/office/drawing/2014/main" id="{34B6F678-FAA2-4D4D-B849-042253D9FD97}"/>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3" name="Rectangle 12">
            <a:extLst>
              <a:ext uri="{FF2B5EF4-FFF2-40B4-BE49-F238E27FC236}">
                <a16:creationId xmlns:a16="http://schemas.microsoft.com/office/drawing/2014/main" id="{D4396E0C-751C-8B41-95BC-14F9119941DF}"/>
              </a:ext>
            </a:extLst>
          </p:cNvPr>
          <p:cNvSpPr/>
          <p:nvPr/>
        </p:nvSpPr>
        <p:spPr>
          <a:xfrm>
            <a:off x="1588" y="2972602"/>
            <a:ext cx="12188825" cy="1340318"/>
          </a:xfrm>
          <a:prstGeom prst="rect">
            <a:avLst/>
          </a:prstGeom>
          <a:solidFill>
            <a:schemeClr val="bg1">
              <a:lumMod val="8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nvGrpSpPr>
          <p:cNvPr id="12" name="Group 11">
            <a:extLst>
              <a:ext uri="{FF2B5EF4-FFF2-40B4-BE49-F238E27FC236}">
                <a16:creationId xmlns:a16="http://schemas.microsoft.com/office/drawing/2014/main" id="{F856E8B9-6C65-6C48-96D9-C56A8DA40078}"/>
              </a:ext>
            </a:extLst>
          </p:cNvPr>
          <p:cNvGrpSpPr/>
          <p:nvPr/>
        </p:nvGrpSpPr>
        <p:grpSpPr>
          <a:xfrm flipH="1">
            <a:off x="7897596" y="2193768"/>
            <a:ext cx="3532404" cy="2897981"/>
            <a:chOff x="2889206" y="4921253"/>
            <a:chExt cx="7619032" cy="6250648"/>
          </a:xfrm>
        </p:grpSpPr>
        <p:sp>
          <p:nvSpPr>
            <p:cNvPr id="3" name="Freeform 70">
              <a:extLst>
                <a:ext uri="{FF2B5EF4-FFF2-40B4-BE49-F238E27FC236}">
                  <a16:creationId xmlns:a16="http://schemas.microsoft.com/office/drawing/2014/main" id="{B0E47393-5A65-3E4C-A474-8DDE1522C0FD}"/>
                </a:ext>
              </a:extLst>
            </p:cNvPr>
            <p:cNvSpPr>
              <a:spLocks noChangeArrowheads="1"/>
            </p:cNvSpPr>
            <p:nvPr/>
          </p:nvSpPr>
          <p:spPr bwMode="auto">
            <a:xfrm flipV="1">
              <a:off x="2889207" y="4921254"/>
              <a:ext cx="6250650" cy="6250647"/>
            </a:xfrm>
            <a:prstGeom prst="ellipse">
              <a:avLst/>
            </a:prstGeom>
            <a:solidFill>
              <a:schemeClr val="bg1"/>
            </a:solidFill>
            <a:ln>
              <a:noFill/>
            </a:ln>
            <a:effectLst/>
          </p:spPr>
          <p:txBody>
            <a:bodyPr wrap="none" anchor="ctr"/>
            <a:lstStyle/>
            <a:p>
              <a:endParaRPr lang="en-US" dirty="0">
                <a:latin typeface="Poppins" pitchFamily="2" charset="77"/>
              </a:endParaRPr>
            </a:p>
          </p:txBody>
        </p:sp>
        <p:sp>
          <p:nvSpPr>
            <p:cNvPr id="4" name="Freeform 3">
              <a:extLst>
                <a:ext uri="{FF2B5EF4-FFF2-40B4-BE49-F238E27FC236}">
                  <a16:creationId xmlns:a16="http://schemas.microsoft.com/office/drawing/2014/main" id="{7ED3EE0C-F3D9-4C4F-A74E-45BA9E6DCDA1}"/>
                </a:ext>
              </a:extLst>
            </p:cNvPr>
            <p:cNvSpPr>
              <a:spLocks noChangeArrowheads="1"/>
            </p:cNvSpPr>
            <p:nvPr/>
          </p:nvSpPr>
          <p:spPr bwMode="auto">
            <a:xfrm flipV="1">
              <a:off x="2889206" y="4921253"/>
              <a:ext cx="6258717" cy="6250647"/>
            </a:xfrm>
            <a:custGeom>
              <a:avLst/>
              <a:gdLst>
                <a:gd name="connsiteX0" fmla="*/ 2130013 w 4250287"/>
                <a:gd name="connsiteY0" fmla="*/ 1417177 h 4250286"/>
                <a:gd name="connsiteX1" fmla="*/ 2838601 w 4250287"/>
                <a:gd name="connsiteY1" fmla="*/ 2124520 h 4250286"/>
                <a:gd name="connsiteX2" fmla="*/ 2130013 w 4250287"/>
                <a:gd name="connsiteY2" fmla="*/ 2833109 h 4250286"/>
                <a:gd name="connsiteX3" fmla="*/ 1422669 w 4250287"/>
                <a:gd name="connsiteY3" fmla="*/ 2124520 h 4250286"/>
                <a:gd name="connsiteX4" fmla="*/ 2130013 w 4250287"/>
                <a:gd name="connsiteY4" fmla="*/ 1417177 h 4250286"/>
                <a:gd name="connsiteX5" fmla="*/ 2124517 w 4250287"/>
                <a:gd name="connsiteY5" fmla="*/ 1061324 h 4250286"/>
                <a:gd name="connsiteX6" fmla="*/ 1062256 w 4250287"/>
                <a:gd name="connsiteY6" fmla="*/ 2124518 h 4250286"/>
                <a:gd name="connsiteX7" fmla="*/ 2124517 w 4250287"/>
                <a:gd name="connsiteY7" fmla="*/ 3187713 h 4250286"/>
                <a:gd name="connsiteX8" fmla="*/ 3186777 w 4250287"/>
                <a:gd name="connsiteY8" fmla="*/ 2124518 h 4250286"/>
                <a:gd name="connsiteX9" fmla="*/ 2124517 w 4250287"/>
                <a:gd name="connsiteY9" fmla="*/ 1061324 h 4250286"/>
                <a:gd name="connsiteX10" fmla="*/ 2124517 w 4250287"/>
                <a:gd name="connsiteY10" fmla="*/ 708587 h 4250286"/>
                <a:gd name="connsiteX11" fmla="*/ 3541693 w 4250287"/>
                <a:gd name="connsiteY11" fmla="*/ 2124518 h 4250286"/>
                <a:gd name="connsiteX12" fmla="*/ 2124517 w 4250287"/>
                <a:gd name="connsiteY12" fmla="*/ 3541696 h 4250286"/>
                <a:gd name="connsiteX13" fmla="*/ 708584 w 4250287"/>
                <a:gd name="connsiteY13" fmla="*/ 2124518 h 4250286"/>
                <a:gd name="connsiteX14" fmla="*/ 2124517 w 4250287"/>
                <a:gd name="connsiteY14" fmla="*/ 708587 h 4250286"/>
                <a:gd name="connsiteX15" fmla="*/ 2124521 w 4250287"/>
                <a:gd name="connsiteY15" fmla="*/ 355125 h 4250286"/>
                <a:gd name="connsiteX16" fmla="*/ 353672 w 4250287"/>
                <a:gd name="connsiteY16" fmla="*/ 2124520 h 4250286"/>
                <a:gd name="connsiteX17" fmla="*/ 2124521 w 4250287"/>
                <a:gd name="connsiteY17" fmla="*/ 3896407 h 4250286"/>
                <a:gd name="connsiteX18" fmla="*/ 3895371 w 4250287"/>
                <a:gd name="connsiteY18" fmla="*/ 2124520 h 4250286"/>
                <a:gd name="connsiteX19" fmla="*/ 2124521 w 4250287"/>
                <a:gd name="connsiteY19" fmla="*/ 355125 h 4250286"/>
                <a:gd name="connsiteX20" fmla="*/ 2124521 w 4250287"/>
                <a:gd name="connsiteY20" fmla="*/ 0 h 4250286"/>
                <a:gd name="connsiteX21" fmla="*/ 4250287 w 4250287"/>
                <a:gd name="connsiteY21" fmla="*/ 2124520 h 4250286"/>
                <a:gd name="connsiteX22" fmla="*/ 2124521 w 4250287"/>
                <a:gd name="connsiteY22" fmla="*/ 4250286 h 4250286"/>
                <a:gd name="connsiteX23" fmla="*/ 0 w 4250287"/>
                <a:gd name="connsiteY23" fmla="*/ 2124520 h 4250286"/>
                <a:gd name="connsiteX24" fmla="*/ 2124521 w 4250287"/>
                <a:gd name="connsiteY24" fmla="*/ 0 h 425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50287" h="4250286">
                  <a:moveTo>
                    <a:pt x="2130013" y="1417177"/>
                  </a:moveTo>
                  <a:cubicBezTo>
                    <a:pt x="2521045" y="1417177"/>
                    <a:pt x="2838601" y="1733489"/>
                    <a:pt x="2838601" y="2124520"/>
                  </a:cubicBezTo>
                  <a:cubicBezTo>
                    <a:pt x="2838601" y="2515552"/>
                    <a:pt x="2521045" y="2833109"/>
                    <a:pt x="2130013" y="2833109"/>
                  </a:cubicBezTo>
                  <a:cubicBezTo>
                    <a:pt x="1738981" y="2833109"/>
                    <a:pt x="1422669" y="2515552"/>
                    <a:pt x="1422669" y="2124520"/>
                  </a:cubicBezTo>
                  <a:cubicBezTo>
                    <a:pt x="1422669" y="1733489"/>
                    <a:pt x="1738981" y="1417177"/>
                    <a:pt x="2130013" y="1417177"/>
                  </a:cubicBezTo>
                  <a:close/>
                  <a:moveTo>
                    <a:pt x="2124517" y="1061324"/>
                  </a:moveTo>
                  <a:cubicBezTo>
                    <a:pt x="1537969" y="1061324"/>
                    <a:pt x="1062256" y="1537455"/>
                    <a:pt x="1062256" y="2124518"/>
                  </a:cubicBezTo>
                  <a:cubicBezTo>
                    <a:pt x="1062256" y="2711581"/>
                    <a:pt x="1537969" y="3187713"/>
                    <a:pt x="2124517" y="3187713"/>
                  </a:cubicBezTo>
                  <a:cubicBezTo>
                    <a:pt x="2711063" y="3187713"/>
                    <a:pt x="3186777" y="2711581"/>
                    <a:pt x="3186777" y="2124518"/>
                  </a:cubicBezTo>
                  <a:cubicBezTo>
                    <a:pt x="3186777" y="1537455"/>
                    <a:pt x="2711063" y="1061324"/>
                    <a:pt x="2124517" y="1061324"/>
                  </a:cubicBezTo>
                  <a:close/>
                  <a:moveTo>
                    <a:pt x="2124517" y="708587"/>
                  </a:moveTo>
                  <a:cubicBezTo>
                    <a:pt x="2906579" y="708587"/>
                    <a:pt x="3541693" y="1341768"/>
                    <a:pt x="3541693" y="2124518"/>
                  </a:cubicBezTo>
                  <a:cubicBezTo>
                    <a:pt x="3541693" y="2908515"/>
                    <a:pt x="2906579" y="3541696"/>
                    <a:pt x="2124517" y="3541696"/>
                  </a:cubicBezTo>
                  <a:cubicBezTo>
                    <a:pt x="1342453" y="3541696"/>
                    <a:pt x="708584" y="2908515"/>
                    <a:pt x="708584" y="2124518"/>
                  </a:cubicBezTo>
                  <a:cubicBezTo>
                    <a:pt x="708584" y="1341768"/>
                    <a:pt x="1342453" y="708587"/>
                    <a:pt x="2124517" y="708587"/>
                  </a:cubicBezTo>
                  <a:close/>
                  <a:moveTo>
                    <a:pt x="2124521" y="355125"/>
                  </a:moveTo>
                  <a:cubicBezTo>
                    <a:pt x="1146943" y="355125"/>
                    <a:pt x="353672" y="1146369"/>
                    <a:pt x="353672" y="2124520"/>
                  </a:cubicBezTo>
                  <a:cubicBezTo>
                    <a:pt x="353672" y="3103918"/>
                    <a:pt x="1146943" y="3896407"/>
                    <a:pt x="2124521" y="3896407"/>
                  </a:cubicBezTo>
                  <a:cubicBezTo>
                    <a:pt x="3103345" y="3896407"/>
                    <a:pt x="3895371" y="3103918"/>
                    <a:pt x="3895371" y="2124520"/>
                  </a:cubicBezTo>
                  <a:cubicBezTo>
                    <a:pt x="3895371" y="1146369"/>
                    <a:pt x="3103345" y="355125"/>
                    <a:pt x="2124521" y="355125"/>
                  </a:cubicBezTo>
                  <a:close/>
                  <a:moveTo>
                    <a:pt x="2124521" y="0"/>
                  </a:moveTo>
                  <a:cubicBezTo>
                    <a:pt x="3298861" y="0"/>
                    <a:pt x="4250287" y="950738"/>
                    <a:pt x="4250287" y="2124520"/>
                  </a:cubicBezTo>
                  <a:cubicBezTo>
                    <a:pt x="4250287" y="3298302"/>
                    <a:pt x="3298861" y="4250286"/>
                    <a:pt x="2124521" y="4250286"/>
                  </a:cubicBezTo>
                  <a:cubicBezTo>
                    <a:pt x="951427" y="4250286"/>
                    <a:pt x="0" y="3298302"/>
                    <a:pt x="0" y="2124520"/>
                  </a:cubicBezTo>
                  <a:cubicBezTo>
                    <a:pt x="0" y="950738"/>
                    <a:pt x="951427" y="0"/>
                    <a:pt x="2124521" y="0"/>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7" name="Freeform 89">
              <a:extLst>
                <a:ext uri="{FF2B5EF4-FFF2-40B4-BE49-F238E27FC236}">
                  <a16:creationId xmlns:a16="http://schemas.microsoft.com/office/drawing/2014/main" id="{934BC030-6610-134F-916D-FDC8564309D8}"/>
                </a:ext>
              </a:extLst>
            </p:cNvPr>
            <p:cNvSpPr>
              <a:spLocks noChangeArrowheads="1"/>
            </p:cNvSpPr>
            <p:nvPr/>
          </p:nvSpPr>
          <p:spPr bwMode="auto">
            <a:xfrm flipV="1">
              <a:off x="5591099" y="7623145"/>
              <a:ext cx="846865" cy="846865"/>
            </a:xfrm>
            <a:custGeom>
              <a:avLst/>
              <a:gdLst>
                <a:gd name="T0" fmla="*/ 461 w 462"/>
                <a:gd name="T1" fmla="*/ 231 h 463"/>
                <a:gd name="T2" fmla="*/ 461 w 462"/>
                <a:gd name="T3" fmla="*/ 231 h 463"/>
                <a:gd name="T4" fmla="*/ 230 w 462"/>
                <a:gd name="T5" fmla="*/ 462 h 463"/>
                <a:gd name="T6" fmla="*/ 230 w 462"/>
                <a:gd name="T7" fmla="*/ 462 h 463"/>
                <a:gd name="T8" fmla="*/ 0 w 462"/>
                <a:gd name="T9" fmla="*/ 231 h 463"/>
                <a:gd name="T10" fmla="*/ 0 w 462"/>
                <a:gd name="T11" fmla="*/ 231 h 463"/>
                <a:gd name="T12" fmla="*/ 230 w 462"/>
                <a:gd name="T13" fmla="*/ 0 h 463"/>
                <a:gd name="T14" fmla="*/ 230 w 462"/>
                <a:gd name="T15" fmla="*/ 0 h 463"/>
                <a:gd name="T16" fmla="*/ 461 w 462"/>
                <a:gd name="T17" fmla="*/ 231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463">
                  <a:moveTo>
                    <a:pt x="461" y="231"/>
                  </a:moveTo>
                  <a:lnTo>
                    <a:pt x="461" y="231"/>
                  </a:lnTo>
                  <a:cubicBezTo>
                    <a:pt x="461" y="359"/>
                    <a:pt x="358" y="462"/>
                    <a:pt x="230" y="462"/>
                  </a:cubicBezTo>
                  <a:lnTo>
                    <a:pt x="230" y="462"/>
                  </a:lnTo>
                  <a:cubicBezTo>
                    <a:pt x="103" y="462"/>
                    <a:pt x="0" y="359"/>
                    <a:pt x="0" y="231"/>
                  </a:cubicBezTo>
                  <a:lnTo>
                    <a:pt x="0" y="231"/>
                  </a:lnTo>
                  <a:cubicBezTo>
                    <a:pt x="0" y="104"/>
                    <a:pt x="103" y="0"/>
                    <a:pt x="230" y="0"/>
                  </a:cubicBezTo>
                  <a:lnTo>
                    <a:pt x="230" y="0"/>
                  </a:lnTo>
                  <a:cubicBezTo>
                    <a:pt x="358" y="0"/>
                    <a:pt x="461" y="104"/>
                    <a:pt x="461" y="231"/>
                  </a:cubicBezTo>
                </a:path>
              </a:pathLst>
            </a:custGeom>
            <a:solidFill>
              <a:srgbClr val="111340">
                <a:alpha val="30000"/>
              </a:srgbClr>
            </a:solidFill>
            <a:ln>
              <a:noFill/>
            </a:ln>
            <a:effectLst/>
          </p:spPr>
          <p:txBody>
            <a:bodyPr wrap="none" anchor="ctr"/>
            <a:lstStyle/>
            <a:p>
              <a:endParaRPr lang="en-US" dirty="0">
                <a:latin typeface="Poppins" pitchFamily="2" charset="77"/>
              </a:endParaRPr>
            </a:p>
          </p:txBody>
        </p:sp>
        <p:sp>
          <p:nvSpPr>
            <p:cNvPr id="8" name="Freeform 90">
              <a:extLst>
                <a:ext uri="{FF2B5EF4-FFF2-40B4-BE49-F238E27FC236}">
                  <a16:creationId xmlns:a16="http://schemas.microsoft.com/office/drawing/2014/main" id="{52BD3E12-F901-FA49-A1B8-2B05CD1F0EE9}"/>
                </a:ext>
              </a:extLst>
            </p:cNvPr>
            <p:cNvSpPr>
              <a:spLocks noChangeArrowheads="1"/>
            </p:cNvSpPr>
            <p:nvPr/>
          </p:nvSpPr>
          <p:spPr bwMode="auto">
            <a:xfrm flipV="1">
              <a:off x="5954048" y="5872961"/>
              <a:ext cx="4210117" cy="2234101"/>
            </a:xfrm>
            <a:custGeom>
              <a:avLst/>
              <a:gdLst>
                <a:gd name="T0" fmla="*/ 2240 w 2301"/>
                <a:gd name="T1" fmla="*/ 1209 h 1220"/>
                <a:gd name="T2" fmla="*/ 25 w 2301"/>
                <a:gd name="T3" fmla="*/ 76 h 1220"/>
                <a:gd name="T4" fmla="*/ 25 w 2301"/>
                <a:gd name="T5" fmla="*/ 76 h 1220"/>
                <a:gd name="T6" fmla="*/ 9 w 2301"/>
                <a:gd name="T7" fmla="*/ 26 h 1220"/>
                <a:gd name="T8" fmla="*/ 9 w 2301"/>
                <a:gd name="T9" fmla="*/ 26 h 1220"/>
                <a:gd name="T10" fmla="*/ 59 w 2301"/>
                <a:gd name="T11" fmla="*/ 10 h 1220"/>
                <a:gd name="T12" fmla="*/ 2274 w 2301"/>
                <a:gd name="T13" fmla="*/ 1143 h 1220"/>
                <a:gd name="T14" fmla="*/ 2274 w 2301"/>
                <a:gd name="T15" fmla="*/ 1143 h 1220"/>
                <a:gd name="T16" fmla="*/ 2290 w 2301"/>
                <a:gd name="T17" fmla="*/ 1193 h 1220"/>
                <a:gd name="T18" fmla="*/ 2290 w 2301"/>
                <a:gd name="T19" fmla="*/ 1193 h 1220"/>
                <a:gd name="T20" fmla="*/ 2240 w 2301"/>
                <a:gd name="T21" fmla="*/ 1209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1" h="1220">
                  <a:moveTo>
                    <a:pt x="2240" y="1209"/>
                  </a:moveTo>
                  <a:lnTo>
                    <a:pt x="25" y="76"/>
                  </a:lnTo>
                  <a:lnTo>
                    <a:pt x="25" y="76"/>
                  </a:lnTo>
                  <a:cubicBezTo>
                    <a:pt x="7" y="66"/>
                    <a:pt x="0" y="44"/>
                    <a:pt x="9" y="26"/>
                  </a:cubicBezTo>
                  <a:lnTo>
                    <a:pt x="9" y="26"/>
                  </a:lnTo>
                  <a:cubicBezTo>
                    <a:pt x="18" y="8"/>
                    <a:pt x="41" y="0"/>
                    <a:pt x="59" y="10"/>
                  </a:cubicBezTo>
                  <a:lnTo>
                    <a:pt x="2274" y="1143"/>
                  </a:lnTo>
                  <a:lnTo>
                    <a:pt x="2274" y="1143"/>
                  </a:lnTo>
                  <a:cubicBezTo>
                    <a:pt x="2292" y="1153"/>
                    <a:pt x="2300" y="1175"/>
                    <a:pt x="2290" y="1193"/>
                  </a:cubicBezTo>
                  <a:lnTo>
                    <a:pt x="2290" y="1193"/>
                  </a:lnTo>
                  <a:cubicBezTo>
                    <a:pt x="2281" y="1212"/>
                    <a:pt x="2259" y="1219"/>
                    <a:pt x="2240" y="1209"/>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9" name="Freeform 8">
              <a:extLst>
                <a:ext uri="{FF2B5EF4-FFF2-40B4-BE49-F238E27FC236}">
                  <a16:creationId xmlns:a16="http://schemas.microsoft.com/office/drawing/2014/main" id="{74DBA1E0-B6DE-A24E-B744-493DB4B6848B}"/>
                </a:ext>
              </a:extLst>
            </p:cNvPr>
            <p:cNvSpPr>
              <a:spLocks noChangeArrowheads="1"/>
            </p:cNvSpPr>
            <p:nvPr/>
          </p:nvSpPr>
          <p:spPr bwMode="auto">
            <a:xfrm flipV="1">
              <a:off x="9147924" y="5446329"/>
              <a:ext cx="1360314" cy="1192838"/>
            </a:xfrm>
            <a:custGeom>
              <a:avLst/>
              <a:gdLst>
                <a:gd name="connsiteX0" fmla="*/ 0 w 926446"/>
                <a:gd name="connsiteY0" fmla="*/ 192251 h 812386"/>
                <a:gd name="connsiteX1" fmla="*/ 576610 w 926446"/>
                <a:gd name="connsiteY1" fmla="*/ 489197 h 812386"/>
                <a:gd name="connsiteX2" fmla="*/ 651172 w 926446"/>
                <a:gd name="connsiteY2" fmla="*/ 812234 h 812386"/>
                <a:gd name="connsiteX3" fmla="*/ 461040 w 926446"/>
                <a:gd name="connsiteY3" fmla="*/ 699171 h 812386"/>
                <a:gd name="connsiteX4" fmla="*/ 197588 w 926446"/>
                <a:gd name="connsiteY4" fmla="*/ 387316 h 812386"/>
                <a:gd name="connsiteX5" fmla="*/ 218714 w 926446"/>
                <a:gd name="connsiteY5" fmla="*/ 560016 h 812386"/>
                <a:gd name="connsiteX6" fmla="*/ 69590 w 926446"/>
                <a:gd name="connsiteY6" fmla="*/ 476772 h 812386"/>
                <a:gd name="connsiteX7" fmla="*/ 311928 w 926446"/>
                <a:gd name="connsiteY7" fmla="*/ 0 h 812386"/>
                <a:gd name="connsiteX8" fmla="*/ 466772 w 926446"/>
                <a:gd name="connsiteY8" fmla="*/ 72097 h 812386"/>
                <a:gd name="connsiteX9" fmla="*/ 313176 w 926446"/>
                <a:gd name="connsiteY9" fmla="*/ 156624 h 812386"/>
                <a:gd name="connsiteX10" fmla="*/ 722764 w 926446"/>
                <a:gd name="connsiteY10" fmla="*/ 186457 h 812386"/>
                <a:gd name="connsiteX11" fmla="*/ 926310 w 926446"/>
                <a:gd name="connsiteY11" fmla="*/ 275957 h 812386"/>
                <a:gd name="connsiteX12" fmla="*/ 619118 w 926446"/>
                <a:gd name="connsiteY12" fmla="*/ 405234 h 812386"/>
                <a:gd name="connsiteX13" fmla="*/ 38452 w 926446"/>
                <a:gd name="connsiteY13" fmla="*/ 109388 h 81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6446" h="812386">
                  <a:moveTo>
                    <a:pt x="0" y="192251"/>
                  </a:moveTo>
                  <a:lnTo>
                    <a:pt x="576610" y="489197"/>
                  </a:lnTo>
                  <a:cubicBezTo>
                    <a:pt x="581582" y="509076"/>
                    <a:pt x="648688" y="806021"/>
                    <a:pt x="651172" y="812234"/>
                  </a:cubicBezTo>
                  <a:cubicBezTo>
                    <a:pt x="652416" y="817204"/>
                    <a:pt x="461040" y="699171"/>
                    <a:pt x="461040" y="699171"/>
                  </a:cubicBezTo>
                  <a:lnTo>
                    <a:pt x="197588" y="387316"/>
                  </a:lnTo>
                  <a:lnTo>
                    <a:pt x="218714" y="560016"/>
                  </a:lnTo>
                  <a:lnTo>
                    <a:pt x="69590" y="476772"/>
                  </a:lnTo>
                  <a:close/>
                  <a:moveTo>
                    <a:pt x="311928" y="0"/>
                  </a:moveTo>
                  <a:lnTo>
                    <a:pt x="466772" y="72097"/>
                  </a:lnTo>
                  <a:lnTo>
                    <a:pt x="313176" y="156624"/>
                  </a:lnTo>
                  <a:lnTo>
                    <a:pt x="722764" y="186457"/>
                  </a:lnTo>
                  <a:cubicBezTo>
                    <a:pt x="722764" y="186457"/>
                    <a:pt x="932554" y="274714"/>
                    <a:pt x="926310" y="275957"/>
                  </a:cubicBezTo>
                  <a:cubicBezTo>
                    <a:pt x="921314" y="277200"/>
                    <a:pt x="639098" y="396533"/>
                    <a:pt x="619118" y="405234"/>
                  </a:cubicBezTo>
                  <a:lnTo>
                    <a:pt x="38452" y="109388"/>
                  </a:ln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grpSp>
      <p:sp>
        <p:nvSpPr>
          <p:cNvPr id="14" name="Oval 13">
            <a:extLst>
              <a:ext uri="{FF2B5EF4-FFF2-40B4-BE49-F238E27FC236}">
                <a16:creationId xmlns:a16="http://schemas.microsoft.com/office/drawing/2014/main" id="{3425DB92-0C2B-E14E-A2F5-612D814E3565}"/>
              </a:ext>
            </a:extLst>
          </p:cNvPr>
          <p:cNvSpPr/>
          <p:nvPr/>
        </p:nvSpPr>
        <p:spPr>
          <a:xfrm>
            <a:off x="1251871" y="3104158"/>
            <a:ext cx="1077205" cy="107720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 name="Freeform 18">
            <a:extLst>
              <a:ext uri="{FF2B5EF4-FFF2-40B4-BE49-F238E27FC236}">
                <a16:creationId xmlns:a16="http://schemas.microsoft.com/office/drawing/2014/main" id="{FB98FBAF-9039-E04D-B541-775404EA5ECB}"/>
              </a:ext>
            </a:extLst>
          </p:cNvPr>
          <p:cNvSpPr>
            <a:spLocks noChangeArrowheads="1"/>
          </p:cNvSpPr>
          <p:nvPr/>
        </p:nvSpPr>
        <p:spPr bwMode="auto">
          <a:xfrm>
            <a:off x="1503474" y="3337935"/>
            <a:ext cx="573998" cy="609650"/>
          </a:xfrm>
          <a:custGeom>
            <a:avLst/>
            <a:gdLst>
              <a:gd name="connsiteX0" fmla="*/ 417909 w 517518"/>
              <a:gd name="connsiteY0" fmla="*/ 442913 h 549662"/>
              <a:gd name="connsiteX1" fmla="*/ 424656 w 517518"/>
              <a:gd name="connsiteY1" fmla="*/ 450247 h 549662"/>
              <a:gd name="connsiteX2" fmla="*/ 424656 w 517518"/>
              <a:gd name="connsiteY2" fmla="*/ 542328 h 549662"/>
              <a:gd name="connsiteX3" fmla="*/ 417909 w 517518"/>
              <a:gd name="connsiteY3" fmla="*/ 549662 h 549662"/>
              <a:gd name="connsiteX4" fmla="*/ 410765 w 517518"/>
              <a:gd name="connsiteY4" fmla="*/ 542328 h 549662"/>
              <a:gd name="connsiteX5" fmla="*/ 410765 w 517518"/>
              <a:gd name="connsiteY5" fmla="*/ 450247 h 549662"/>
              <a:gd name="connsiteX6" fmla="*/ 417909 w 517518"/>
              <a:gd name="connsiteY6" fmla="*/ 442913 h 549662"/>
              <a:gd name="connsiteX7" fmla="*/ 98225 w 517518"/>
              <a:gd name="connsiteY7" fmla="*/ 442913 h 549662"/>
              <a:gd name="connsiteX8" fmla="*/ 104972 w 517518"/>
              <a:gd name="connsiteY8" fmla="*/ 450247 h 549662"/>
              <a:gd name="connsiteX9" fmla="*/ 104972 w 517518"/>
              <a:gd name="connsiteY9" fmla="*/ 542328 h 549662"/>
              <a:gd name="connsiteX10" fmla="*/ 98225 w 517518"/>
              <a:gd name="connsiteY10" fmla="*/ 549662 h 549662"/>
              <a:gd name="connsiteX11" fmla="*/ 91081 w 517518"/>
              <a:gd name="connsiteY11" fmla="*/ 542328 h 549662"/>
              <a:gd name="connsiteX12" fmla="*/ 91081 w 517518"/>
              <a:gd name="connsiteY12" fmla="*/ 450247 h 549662"/>
              <a:gd name="connsiteX13" fmla="*/ 98225 w 517518"/>
              <a:gd name="connsiteY13" fmla="*/ 442913 h 549662"/>
              <a:gd name="connsiteX14" fmla="*/ 226541 w 517518"/>
              <a:gd name="connsiteY14" fmla="*/ 365372 h 549662"/>
              <a:gd name="connsiteX15" fmla="*/ 231404 w 517518"/>
              <a:gd name="connsiteY15" fmla="*/ 373852 h 549662"/>
              <a:gd name="connsiteX16" fmla="*/ 235051 w 517518"/>
              <a:gd name="connsiteY16" fmla="*/ 381523 h 549662"/>
              <a:gd name="connsiteX17" fmla="*/ 282467 w 517518"/>
              <a:gd name="connsiteY17" fmla="*/ 381523 h 549662"/>
              <a:gd name="connsiteX18" fmla="*/ 286114 w 517518"/>
              <a:gd name="connsiteY18" fmla="*/ 373852 h 549662"/>
              <a:gd name="connsiteX19" fmla="*/ 290977 w 517518"/>
              <a:gd name="connsiteY19" fmla="*/ 365372 h 549662"/>
              <a:gd name="connsiteX20" fmla="*/ 196957 w 517518"/>
              <a:gd name="connsiteY20" fmla="*/ 287040 h 549662"/>
              <a:gd name="connsiteX21" fmla="*/ 159267 w 517518"/>
              <a:gd name="connsiteY21" fmla="*/ 299557 h 549662"/>
              <a:gd name="connsiteX22" fmla="*/ 159267 w 517518"/>
              <a:gd name="connsiteY22" fmla="*/ 348414 h 549662"/>
              <a:gd name="connsiteX23" fmla="*/ 162509 w 517518"/>
              <a:gd name="connsiteY23" fmla="*/ 350836 h 549662"/>
              <a:gd name="connsiteX24" fmla="*/ 244777 w 517518"/>
              <a:gd name="connsiteY24" fmla="*/ 350836 h 549662"/>
              <a:gd name="connsiteX25" fmla="*/ 233025 w 517518"/>
              <a:gd name="connsiteY25" fmla="*/ 333878 h 549662"/>
              <a:gd name="connsiteX26" fmla="*/ 200604 w 517518"/>
              <a:gd name="connsiteY26" fmla="*/ 288251 h 549662"/>
              <a:gd name="connsiteX27" fmla="*/ 196957 w 517518"/>
              <a:gd name="connsiteY27" fmla="*/ 287040 h 549662"/>
              <a:gd name="connsiteX28" fmla="*/ 322182 w 517518"/>
              <a:gd name="connsiteY28" fmla="*/ 285424 h 549662"/>
              <a:gd name="connsiteX29" fmla="*/ 319751 w 517518"/>
              <a:gd name="connsiteY29" fmla="*/ 286636 h 549662"/>
              <a:gd name="connsiteX30" fmla="*/ 273146 w 517518"/>
              <a:gd name="connsiteY30" fmla="*/ 350836 h 549662"/>
              <a:gd name="connsiteX31" fmla="*/ 355414 w 517518"/>
              <a:gd name="connsiteY31" fmla="*/ 350836 h 549662"/>
              <a:gd name="connsiteX32" fmla="*/ 358250 w 517518"/>
              <a:gd name="connsiteY32" fmla="*/ 348414 h 549662"/>
              <a:gd name="connsiteX33" fmla="*/ 358250 w 517518"/>
              <a:gd name="connsiteY33" fmla="*/ 298345 h 549662"/>
              <a:gd name="connsiteX34" fmla="*/ 325830 w 517518"/>
              <a:gd name="connsiteY34" fmla="*/ 270485 h 549662"/>
              <a:gd name="connsiteX35" fmla="*/ 327045 w 517518"/>
              <a:gd name="connsiteY35" fmla="*/ 271292 h 549662"/>
              <a:gd name="connsiteX36" fmla="*/ 495228 w 517518"/>
              <a:gd name="connsiteY36" fmla="*/ 333474 h 549662"/>
              <a:gd name="connsiteX37" fmla="*/ 517518 w 517518"/>
              <a:gd name="connsiteY37" fmla="*/ 363353 h 549662"/>
              <a:gd name="connsiteX38" fmla="*/ 517518 w 517518"/>
              <a:gd name="connsiteY38" fmla="*/ 540611 h 549662"/>
              <a:gd name="connsiteX39" fmla="*/ 510223 w 517518"/>
              <a:gd name="connsiteY39" fmla="*/ 547879 h 549662"/>
              <a:gd name="connsiteX40" fmla="*/ 502928 w 517518"/>
              <a:gd name="connsiteY40" fmla="*/ 540611 h 549662"/>
              <a:gd name="connsiteX41" fmla="*/ 502928 w 517518"/>
              <a:gd name="connsiteY41" fmla="*/ 363353 h 549662"/>
              <a:gd name="connsiteX42" fmla="*/ 489555 w 517518"/>
              <a:gd name="connsiteY42" fmla="*/ 346395 h 549662"/>
              <a:gd name="connsiteX43" fmla="*/ 372840 w 517518"/>
              <a:gd name="connsiteY43" fmla="*/ 302787 h 549662"/>
              <a:gd name="connsiteX44" fmla="*/ 372840 w 517518"/>
              <a:gd name="connsiteY44" fmla="*/ 348414 h 549662"/>
              <a:gd name="connsiteX45" fmla="*/ 355414 w 517518"/>
              <a:gd name="connsiteY45" fmla="*/ 365372 h 549662"/>
              <a:gd name="connsiteX46" fmla="*/ 307593 w 517518"/>
              <a:gd name="connsiteY46" fmla="*/ 365372 h 549662"/>
              <a:gd name="connsiteX47" fmla="*/ 298677 w 517518"/>
              <a:gd name="connsiteY47" fmla="*/ 380716 h 549662"/>
              <a:gd name="connsiteX48" fmla="*/ 294624 w 517518"/>
              <a:gd name="connsiteY48" fmla="*/ 400097 h 549662"/>
              <a:gd name="connsiteX49" fmla="*/ 311645 w 517518"/>
              <a:gd name="connsiteY49" fmla="*/ 539400 h 549662"/>
              <a:gd name="connsiteX50" fmla="*/ 305567 w 517518"/>
              <a:gd name="connsiteY50" fmla="*/ 547879 h 549662"/>
              <a:gd name="connsiteX51" fmla="*/ 304351 w 517518"/>
              <a:gd name="connsiteY51" fmla="*/ 547879 h 549662"/>
              <a:gd name="connsiteX52" fmla="*/ 297461 w 517518"/>
              <a:gd name="connsiteY52" fmla="*/ 541419 h 549662"/>
              <a:gd name="connsiteX53" fmla="*/ 280440 w 517518"/>
              <a:gd name="connsiteY53" fmla="*/ 401712 h 549662"/>
              <a:gd name="connsiteX54" fmla="*/ 280035 w 517518"/>
              <a:gd name="connsiteY54" fmla="*/ 395655 h 549662"/>
              <a:gd name="connsiteX55" fmla="*/ 237483 w 517518"/>
              <a:gd name="connsiteY55" fmla="*/ 395655 h 549662"/>
              <a:gd name="connsiteX56" fmla="*/ 237077 w 517518"/>
              <a:gd name="connsiteY56" fmla="*/ 401712 h 549662"/>
              <a:gd name="connsiteX57" fmla="*/ 220462 w 517518"/>
              <a:gd name="connsiteY57" fmla="*/ 541419 h 549662"/>
              <a:gd name="connsiteX58" fmla="*/ 212357 w 517518"/>
              <a:gd name="connsiteY58" fmla="*/ 547879 h 549662"/>
              <a:gd name="connsiteX59" fmla="*/ 205872 w 517518"/>
              <a:gd name="connsiteY59" fmla="*/ 539400 h 549662"/>
              <a:gd name="connsiteX60" fmla="*/ 222893 w 517518"/>
              <a:gd name="connsiteY60" fmla="*/ 400097 h 549662"/>
              <a:gd name="connsiteX61" fmla="*/ 219246 w 517518"/>
              <a:gd name="connsiteY61" fmla="*/ 380716 h 549662"/>
              <a:gd name="connsiteX62" fmla="*/ 209925 w 517518"/>
              <a:gd name="connsiteY62" fmla="*/ 365372 h 549662"/>
              <a:gd name="connsiteX63" fmla="*/ 162509 w 517518"/>
              <a:gd name="connsiteY63" fmla="*/ 365372 h 549662"/>
              <a:gd name="connsiteX64" fmla="*/ 145083 w 517518"/>
              <a:gd name="connsiteY64" fmla="*/ 348414 h 549662"/>
              <a:gd name="connsiteX65" fmla="*/ 145083 w 517518"/>
              <a:gd name="connsiteY65" fmla="*/ 303594 h 549662"/>
              <a:gd name="connsiteX66" fmla="*/ 27963 w 517518"/>
              <a:gd name="connsiteY66" fmla="*/ 346395 h 549662"/>
              <a:gd name="connsiteX67" fmla="*/ 14589 w 517518"/>
              <a:gd name="connsiteY67" fmla="*/ 365776 h 549662"/>
              <a:gd name="connsiteX68" fmla="*/ 14589 w 517518"/>
              <a:gd name="connsiteY68" fmla="*/ 540611 h 549662"/>
              <a:gd name="connsiteX69" fmla="*/ 7295 w 517518"/>
              <a:gd name="connsiteY69" fmla="*/ 547879 h 549662"/>
              <a:gd name="connsiteX70" fmla="*/ 0 w 517518"/>
              <a:gd name="connsiteY70" fmla="*/ 540611 h 549662"/>
              <a:gd name="connsiteX71" fmla="*/ 0 w 517518"/>
              <a:gd name="connsiteY71" fmla="*/ 365776 h 549662"/>
              <a:gd name="connsiteX72" fmla="*/ 23100 w 517518"/>
              <a:gd name="connsiteY72" fmla="*/ 332666 h 549662"/>
              <a:gd name="connsiteX73" fmla="*/ 193715 w 517518"/>
              <a:gd name="connsiteY73" fmla="*/ 271292 h 549662"/>
              <a:gd name="connsiteX74" fmla="*/ 211141 w 517518"/>
              <a:gd name="connsiteY74" fmla="*/ 278560 h 549662"/>
              <a:gd name="connsiteX75" fmla="*/ 244777 w 517518"/>
              <a:gd name="connsiteY75" fmla="*/ 326206 h 549662"/>
              <a:gd name="connsiteX76" fmla="*/ 256935 w 517518"/>
              <a:gd name="connsiteY76" fmla="*/ 342761 h 549662"/>
              <a:gd name="connsiteX77" fmla="*/ 258962 w 517518"/>
              <a:gd name="connsiteY77" fmla="*/ 343972 h 549662"/>
              <a:gd name="connsiteX78" fmla="*/ 260583 w 517518"/>
              <a:gd name="connsiteY78" fmla="*/ 343165 h 549662"/>
              <a:gd name="connsiteX79" fmla="*/ 307998 w 517518"/>
              <a:gd name="connsiteY79" fmla="*/ 278560 h 549662"/>
              <a:gd name="connsiteX80" fmla="*/ 309619 w 517518"/>
              <a:gd name="connsiteY80" fmla="*/ 276541 h 549662"/>
              <a:gd name="connsiteX81" fmla="*/ 325830 w 517518"/>
              <a:gd name="connsiteY81" fmla="*/ 270485 h 549662"/>
              <a:gd name="connsiteX82" fmla="*/ 258959 w 517518"/>
              <a:gd name="connsiteY82" fmla="*/ 91369 h 549662"/>
              <a:gd name="connsiteX83" fmla="*/ 212810 w 517518"/>
              <a:gd name="connsiteY83" fmla="*/ 137113 h 549662"/>
              <a:gd name="connsiteX84" fmla="*/ 258959 w 517518"/>
              <a:gd name="connsiteY84" fmla="*/ 183262 h 549662"/>
              <a:gd name="connsiteX85" fmla="*/ 305108 w 517518"/>
              <a:gd name="connsiteY85" fmla="*/ 137113 h 549662"/>
              <a:gd name="connsiteX86" fmla="*/ 258959 w 517518"/>
              <a:gd name="connsiteY86" fmla="*/ 91369 h 549662"/>
              <a:gd name="connsiteX87" fmla="*/ 258959 w 517518"/>
              <a:gd name="connsiteY87" fmla="*/ 76796 h 549662"/>
              <a:gd name="connsiteX88" fmla="*/ 319276 w 517518"/>
              <a:gd name="connsiteY88" fmla="*/ 137113 h 549662"/>
              <a:gd name="connsiteX89" fmla="*/ 258959 w 517518"/>
              <a:gd name="connsiteY89" fmla="*/ 197835 h 549662"/>
              <a:gd name="connsiteX90" fmla="*/ 198237 w 517518"/>
              <a:gd name="connsiteY90" fmla="*/ 137113 h 549662"/>
              <a:gd name="connsiteX91" fmla="*/ 258959 w 517518"/>
              <a:gd name="connsiteY91" fmla="*/ 76796 h 549662"/>
              <a:gd name="connsiteX92" fmla="*/ 248041 w 517518"/>
              <a:gd name="connsiteY92" fmla="*/ 14156 h 549662"/>
              <a:gd name="connsiteX93" fmla="*/ 247233 w 517518"/>
              <a:gd name="connsiteY93" fmla="*/ 15370 h 549662"/>
              <a:gd name="connsiteX94" fmla="*/ 247233 w 517518"/>
              <a:gd name="connsiteY94" fmla="*/ 25886 h 549662"/>
              <a:gd name="connsiteX95" fmla="*/ 235503 w 517518"/>
              <a:gd name="connsiteY95" fmla="*/ 40446 h 549662"/>
              <a:gd name="connsiteX96" fmla="*/ 207191 w 517518"/>
              <a:gd name="connsiteY96" fmla="*/ 52176 h 549662"/>
              <a:gd name="connsiteX97" fmla="*/ 188181 w 517518"/>
              <a:gd name="connsiteY97" fmla="*/ 50153 h 549662"/>
              <a:gd name="connsiteX98" fmla="*/ 180900 w 517518"/>
              <a:gd name="connsiteY98" fmla="*/ 42873 h 549662"/>
              <a:gd name="connsiteX99" fmla="*/ 179282 w 517518"/>
              <a:gd name="connsiteY99" fmla="*/ 42873 h 549662"/>
              <a:gd name="connsiteX100" fmla="*/ 163913 w 517518"/>
              <a:gd name="connsiteY100" fmla="*/ 58243 h 549662"/>
              <a:gd name="connsiteX101" fmla="*/ 163913 w 517518"/>
              <a:gd name="connsiteY101" fmla="*/ 59456 h 549662"/>
              <a:gd name="connsiteX102" fmla="*/ 172002 w 517518"/>
              <a:gd name="connsiteY102" fmla="*/ 67141 h 549662"/>
              <a:gd name="connsiteX103" fmla="*/ 174024 w 517518"/>
              <a:gd name="connsiteY103" fmla="*/ 85747 h 549662"/>
              <a:gd name="connsiteX104" fmla="*/ 162699 w 517518"/>
              <a:gd name="connsiteY104" fmla="*/ 114059 h 549662"/>
              <a:gd name="connsiteX105" fmla="*/ 147734 w 517518"/>
              <a:gd name="connsiteY105" fmla="*/ 125789 h 549662"/>
              <a:gd name="connsiteX106" fmla="*/ 136814 w 517518"/>
              <a:gd name="connsiteY106" fmla="*/ 125789 h 549662"/>
              <a:gd name="connsiteX107" fmla="*/ 136005 w 517518"/>
              <a:gd name="connsiteY107" fmla="*/ 126598 h 549662"/>
              <a:gd name="connsiteX108" fmla="*/ 136005 w 517518"/>
              <a:gd name="connsiteY108" fmla="*/ 148439 h 549662"/>
              <a:gd name="connsiteX109" fmla="*/ 136814 w 517518"/>
              <a:gd name="connsiteY109" fmla="*/ 149248 h 549662"/>
              <a:gd name="connsiteX110" fmla="*/ 148139 w 517518"/>
              <a:gd name="connsiteY110" fmla="*/ 149248 h 549662"/>
              <a:gd name="connsiteX111" fmla="*/ 162699 w 517518"/>
              <a:gd name="connsiteY111" fmla="*/ 160573 h 549662"/>
              <a:gd name="connsiteX112" fmla="*/ 174429 w 517518"/>
              <a:gd name="connsiteY112" fmla="*/ 188481 h 549662"/>
              <a:gd name="connsiteX113" fmla="*/ 172002 w 517518"/>
              <a:gd name="connsiteY113" fmla="*/ 207086 h 549662"/>
              <a:gd name="connsiteX114" fmla="*/ 163913 w 517518"/>
              <a:gd name="connsiteY114" fmla="*/ 215175 h 549662"/>
              <a:gd name="connsiteX115" fmla="*/ 163913 w 517518"/>
              <a:gd name="connsiteY115" fmla="*/ 216793 h 549662"/>
              <a:gd name="connsiteX116" fmla="*/ 179282 w 517518"/>
              <a:gd name="connsiteY116" fmla="*/ 232163 h 549662"/>
              <a:gd name="connsiteX117" fmla="*/ 180900 w 517518"/>
              <a:gd name="connsiteY117" fmla="*/ 232163 h 549662"/>
              <a:gd name="connsiteX118" fmla="*/ 189394 w 517518"/>
              <a:gd name="connsiteY118" fmla="*/ 223669 h 549662"/>
              <a:gd name="connsiteX119" fmla="*/ 199910 w 517518"/>
              <a:gd name="connsiteY119" fmla="*/ 218816 h 549662"/>
              <a:gd name="connsiteX120" fmla="*/ 207999 w 517518"/>
              <a:gd name="connsiteY120" fmla="*/ 221242 h 549662"/>
              <a:gd name="connsiteX121" fmla="*/ 235503 w 517518"/>
              <a:gd name="connsiteY121" fmla="*/ 232567 h 549662"/>
              <a:gd name="connsiteX122" fmla="*/ 247233 w 517518"/>
              <a:gd name="connsiteY122" fmla="*/ 247533 h 549662"/>
              <a:gd name="connsiteX123" fmla="*/ 247233 w 517518"/>
              <a:gd name="connsiteY123" fmla="*/ 259666 h 549662"/>
              <a:gd name="connsiteX124" fmla="*/ 248041 w 517518"/>
              <a:gd name="connsiteY124" fmla="*/ 260475 h 549662"/>
              <a:gd name="connsiteX125" fmla="*/ 269883 w 517518"/>
              <a:gd name="connsiteY125" fmla="*/ 260475 h 549662"/>
              <a:gd name="connsiteX126" fmla="*/ 270691 w 517518"/>
              <a:gd name="connsiteY126" fmla="*/ 259666 h 549662"/>
              <a:gd name="connsiteX127" fmla="*/ 270691 w 517518"/>
              <a:gd name="connsiteY127" fmla="*/ 247533 h 549662"/>
              <a:gd name="connsiteX128" fmla="*/ 282421 w 517518"/>
              <a:gd name="connsiteY128" fmla="*/ 232567 h 549662"/>
              <a:gd name="connsiteX129" fmla="*/ 309925 w 517518"/>
              <a:gd name="connsiteY129" fmla="*/ 221242 h 549662"/>
              <a:gd name="connsiteX130" fmla="*/ 328126 w 517518"/>
              <a:gd name="connsiteY130" fmla="*/ 223669 h 549662"/>
              <a:gd name="connsiteX131" fmla="*/ 336619 w 517518"/>
              <a:gd name="connsiteY131" fmla="*/ 232163 h 549662"/>
              <a:gd name="connsiteX132" fmla="*/ 338237 w 517518"/>
              <a:gd name="connsiteY132" fmla="*/ 232163 h 549662"/>
              <a:gd name="connsiteX133" fmla="*/ 353607 w 517518"/>
              <a:gd name="connsiteY133" fmla="*/ 216793 h 549662"/>
              <a:gd name="connsiteX134" fmla="*/ 353607 w 517518"/>
              <a:gd name="connsiteY134" fmla="*/ 215175 h 549662"/>
              <a:gd name="connsiteX135" fmla="*/ 345113 w 517518"/>
              <a:gd name="connsiteY135" fmla="*/ 207086 h 549662"/>
              <a:gd name="connsiteX136" fmla="*/ 342686 w 517518"/>
              <a:gd name="connsiteY136" fmla="*/ 188481 h 549662"/>
              <a:gd name="connsiteX137" fmla="*/ 354820 w 517518"/>
              <a:gd name="connsiteY137" fmla="*/ 160573 h 549662"/>
              <a:gd name="connsiteX138" fmla="*/ 369381 w 517518"/>
              <a:gd name="connsiteY138" fmla="*/ 149248 h 549662"/>
              <a:gd name="connsiteX139" fmla="*/ 381110 w 517518"/>
              <a:gd name="connsiteY139" fmla="*/ 149248 h 549662"/>
              <a:gd name="connsiteX140" fmla="*/ 381919 w 517518"/>
              <a:gd name="connsiteY140" fmla="*/ 148439 h 549662"/>
              <a:gd name="connsiteX141" fmla="*/ 381919 w 517518"/>
              <a:gd name="connsiteY141" fmla="*/ 126598 h 549662"/>
              <a:gd name="connsiteX142" fmla="*/ 381110 w 517518"/>
              <a:gd name="connsiteY142" fmla="*/ 125789 h 549662"/>
              <a:gd name="connsiteX143" fmla="*/ 369785 w 517518"/>
              <a:gd name="connsiteY143" fmla="*/ 125789 h 549662"/>
              <a:gd name="connsiteX144" fmla="*/ 354820 w 517518"/>
              <a:gd name="connsiteY144" fmla="*/ 114059 h 549662"/>
              <a:gd name="connsiteX145" fmla="*/ 343495 w 517518"/>
              <a:gd name="connsiteY145" fmla="*/ 85747 h 549662"/>
              <a:gd name="connsiteX146" fmla="*/ 345922 w 517518"/>
              <a:gd name="connsiteY146" fmla="*/ 67141 h 549662"/>
              <a:gd name="connsiteX147" fmla="*/ 353607 w 517518"/>
              <a:gd name="connsiteY147" fmla="*/ 59456 h 549662"/>
              <a:gd name="connsiteX148" fmla="*/ 353607 w 517518"/>
              <a:gd name="connsiteY148" fmla="*/ 58243 h 549662"/>
              <a:gd name="connsiteX149" fmla="*/ 338237 w 517518"/>
              <a:gd name="connsiteY149" fmla="*/ 42873 h 549662"/>
              <a:gd name="connsiteX150" fmla="*/ 336619 w 517518"/>
              <a:gd name="connsiteY150" fmla="*/ 42873 h 549662"/>
              <a:gd name="connsiteX151" fmla="*/ 329339 w 517518"/>
              <a:gd name="connsiteY151" fmla="*/ 50153 h 549662"/>
              <a:gd name="connsiteX152" fmla="*/ 310734 w 517518"/>
              <a:gd name="connsiteY152" fmla="*/ 52176 h 549662"/>
              <a:gd name="connsiteX153" fmla="*/ 282421 w 517518"/>
              <a:gd name="connsiteY153" fmla="*/ 40446 h 549662"/>
              <a:gd name="connsiteX154" fmla="*/ 270691 w 517518"/>
              <a:gd name="connsiteY154" fmla="*/ 25886 h 549662"/>
              <a:gd name="connsiteX155" fmla="*/ 270691 w 517518"/>
              <a:gd name="connsiteY155" fmla="*/ 15370 h 549662"/>
              <a:gd name="connsiteX156" fmla="*/ 269883 w 517518"/>
              <a:gd name="connsiteY156" fmla="*/ 14156 h 549662"/>
              <a:gd name="connsiteX157" fmla="*/ 248041 w 517518"/>
              <a:gd name="connsiteY157" fmla="*/ 0 h 549662"/>
              <a:gd name="connsiteX158" fmla="*/ 269883 w 517518"/>
              <a:gd name="connsiteY158" fmla="*/ 0 h 549662"/>
              <a:gd name="connsiteX159" fmla="*/ 284848 w 517518"/>
              <a:gd name="connsiteY159" fmla="*/ 15370 h 549662"/>
              <a:gd name="connsiteX160" fmla="*/ 284848 w 517518"/>
              <a:gd name="connsiteY160" fmla="*/ 25886 h 549662"/>
              <a:gd name="connsiteX161" fmla="*/ 285657 w 517518"/>
              <a:gd name="connsiteY161" fmla="*/ 26695 h 549662"/>
              <a:gd name="connsiteX162" fmla="*/ 318014 w 517518"/>
              <a:gd name="connsiteY162" fmla="*/ 40446 h 549662"/>
              <a:gd name="connsiteX163" fmla="*/ 319227 w 517518"/>
              <a:gd name="connsiteY163" fmla="*/ 40042 h 549662"/>
              <a:gd name="connsiteX164" fmla="*/ 326912 w 517518"/>
              <a:gd name="connsiteY164" fmla="*/ 32357 h 549662"/>
              <a:gd name="connsiteX165" fmla="*/ 348349 w 517518"/>
              <a:gd name="connsiteY165" fmla="*/ 32357 h 549662"/>
              <a:gd name="connsiteX166" fmla="*/ 363314 w 517518"/>
              <a:gd name="connsiteY166" fmla="*/ 48131 h 549662"/>
              <a:gd name="connsiteX167" fmla="*/ 363314 w 517518"/>
              <a:gd name="connsiteY167" fmla="*/ 69568 h 549662"/>
              <a:gd name="connsiteX168" fmla="*/ 356034 w 517518"/>
              <a:gd name="connsiteY168" fmla="*/ 77253 h 549662"/>
              <a:gd name="connsiteX169" fmla="*/ 356034 w 517518"/>
              <a:gd name="connsiteY169" fmla="*/ 78466 h 549662"/>
              <a:gd name="connsiteX170" fmla="*/ 368976 w 517518"/>
              <a:gd name="connsiteY170" fmla="*/ 110823 h 549662"/>
              <a:gd name="connsiteX171" fmla="*/ 369785 w 517518"/>
              <a:gd name="connsiteY171" fmla="*/ 111228 h 549662"/>
              <a:gd name="connsiteX172" fmla="*/ 381110 w 517518"/>
              <a:gd name="connsiteY172" fmla="*/ 111228 h 549662"/>
              <a:gd name="connsiteX173" fmla="*/ 396076 w 517518"/>
              <a:gd name="connsiteY173" fmla="*/ 126598 h 549662"/>
              <a:gd name="connsiteX174" fmla="*/ 396076 w 517518"/>
              <a:gd name="connsiteY174" fmla="*/ 148439 h 549662"/>
              <a:gd name="connsiteX175" fmla="*/ 381110 w 517518"/>
              <a:gd name="connsiteY175" fmla="*/ 163404 h 549662"/>
              <a:gd name="connsiteX176" fmla="*/ 369381 w 517518"/>
              <a:gd name="connsiteY176" fmla="*/ 163404 h 549662"/>
              <a:gd name="connsiteX177" fmla="*/ 368572 w 517518"/>
              <a:gd name="connsiteY177" fmla="*/ 164213 h 549662"/>
              <a:gd name="connsiteX178" fmla="*/ 354820 w 517518"/>
              <a:gd name="connsiteY178" fmla="*/ 195761 h 549662"/>
              <a:gd name="connsiteX179" fmla="*/ 355225 w 517518"/>
              <a:gd name="connsiteY179" fmla="*/ 196974 h 549662"/>
              <a:gd name="connsiteX180" fmla="*/ 363314 w 517518"/>
              <a:gd name="connsiteY180" fmla="*/ 205468 h 549662"/>
              <a:gd name="connsiteX181" fmla="*/ 363314 w 517518"/>
              <a:gd name="connsiteY181" fmla="*/ 226905 h 549662"/>
              <a:gd name="connsiteX182" fmla="*/ 348349 w 517518"/>
              <a:gd name="connsiteY182" fmla="*/ 242274 h 549662"/>
              <a:gd name="connsiteX183" fmla="*/ 326912 w 517518"/>
              <a:gd name="connsiteY183" fmla="*/ 242274 h 549662"/>
              <a:gd name="connsiteX184" fmla="*/ 318014 w 517518"/>
              <a:gd name="connsiteY184" fmla="*/ 233781 h 549662"/>
              <a:gd name="connsiteX185" fmla="*/ 317205 w 517518"/>
              <a:gd name="connsiteY185" fmla="*/ 233376 h 549662"/>
              <a:gd name="connsiteX186" fmla="*/ 285657 w 517518"/>
              <a:gd name="connsiteY186" fmla="*/ 246724 h 549662"/>
              <a:gd name="connsiteX187" fmla="*/ 284848 w 517518"/>
              <a:gd name="connsiteY187" fmla="*/ 247533 h 549662"/>
              <a:gd name="connsiteX188" fmla="*/ 284848 w 517518"/>
              <a:gd name="connsiteY188" fmla="*/ 259666 h 549662"/>
              <a:gd name="connsiteX189" fmla="*/ 269883 w 517518"/>
              <a:gd name="connsiteY189" fmla="*/ 274632 h 549662"/>
              <a:gd name="connsiteX190" fmla="*/ 248041 w 517518"/>
              <a:gd name="connsiteY190" fmla="*/ 274632 h 549662"/>
              <a:gd name="connsiteX191" fmla="*/ 232672 w 517518"/>
              <a:gd name="connsiteY191" fmla="*/ 259666 h 549662"/>
              <a:gd name="connsiteX192" fmla="*/ 232672 w 517518"/>
              <a:gd name="connsiteY192" fmla="*/ 247533 h 549662"/>
              <a:gd name="connsiteX193" fmla="*/ 232267 w 517518"/>
              <a:gd name="connsiteY193" fmla="*/ 246724 h 549662"/>
              <a:gd name="connsiteX194" fmla="*/ 200315 w 517518"/>
              <a:gd name="connsiteY194" fmla="*/ 233376 h 549662"/>
              <a:gd name="connsiteX195" fmla="*/ 199506 w 517518"/>
              <a:gd name="connsiteY195" fmla="*/ 233781 h 549662"/>
              <a:gd name="connsiteX196" fmla="*/ 191012 w 517518"/>
              <a:gd name="connsiteY196" fmla="*/ 242274 h 549662"/>
              <a:gd name="connsiteX197" fmla="*/ 169575 w 517518"/>
              <a:gd name="connsiteY197" fmla="*/ 242274 h 549662"/>
              <a:gd name="connsiteX198" fmla="*/ 154206 w 517518"/>
              <a:gd name="connsiteY198" fmla="*/ 226905 h 549662"/>
              <a:gd name="connsiteX199" fmla="*/ 154206 w 517518"/>
              <a:gd name="connsiteY199" fmla="*/ 205468 h 549662"/>
              <a:gd name="connsiteX200" fmla="*/ 162699 w 517518"/>
              <a:gd name="connsiteY200" fmla="*/ 196974 h 549662"/>
              <a:gd name="connsiteX201" fmla="*/ 162699 w 517518"/>
              <a:gd name="connsiteY201" fmla="*/ 195761 h 549662"/>
              <a:gd name="connsiteX202" fmla="*/ 149352 w 517518"/>
              <a:gd name="connsiteY202" fmla="*/ 164213 h 549662"/>
              <a:gd name="connsiteX203" fmla="*/ 148139 w 517518"/>
              <a:gd name="connsiteY203" fmla="*/ 163404 h 549662"/>
              <a:gd name="connsiteX204" fmla="*/ 136814 w 517518"/>
              <a:gd name="connsiteY204" fmla="*/ 163404 h 549662"/>
              <a:gd name="connsiteX205" fmla="*/ 121444 w 517518"/>
              <a:gd name="connsiteY205" fmla="*/ 148439 h 549662"/>
              <a:gd name="connsiteX206" fmla="*/ 121444 w 517518"/>
              <a:gd name="connsiteY206" fmla="*/ 126598 h 549662"/>
              <a:gd name="connsiteX207" fmla="*/ 136814 w 517518"/>
              <a:gd name="connsiteY207" fmla="*/ 111228 h 549662"/>
              <a:gd name="connsiteX208" fmla="*/ 147734 w 517518"/>
              <a:gd name="connsiteY208" fmla="*/ 111228 h 549662"/>
              <a:gd name="connsiteX209" fmla="*/ 148543 w 517518"/>
              <a:gd name="connsiteY209" fmla="*/ 110823 h 549662"/>
              <a:gd name="connsiteX210" fmla="*/ 161890 w 517518"/>
              <a:gd name="connsiteY210" fmla="*/ 78466 h 549662"/>
              <a:gd name="connsiteX211" fmla="*/ 161486 w 517518"/>
              <a:gd name="connsiteY211" fmla="*/ 77253 h 549662"/>
              <a:gd name="connsiteX212" fmla="*/ 154206 w 517518"/>
              <a:gd name="connsiteY212" fmla="*/ 69568 h 549662"/>
              <a:gd name="connsiteX213" fmla="*/ 154206 w 517518"/>
              <a:gd name="connsiteY213" fmla="*/ 48131 h 549662"/>
              <a:gd name="connsiteX214" fmla="*/ 169575 w 517518"/>
              <a:gd name="connsiteY214" fmla="*/ 32357 h 549662"/>
              <a:gd name="connsiteX215" fmla="*/ 191012 w 517518"/>
              <a:gd name="connsiteY215" fmla="*/ 32357 h 549662"/>
              <a:gd name="connsiteX216" fmla="*/ 198292 w 517518"/>
              <a:gd name="connsiteY216" fmla="*/ 40042 h 549662"/>
              <a:gd name="connsiteX217" fmla="*/ 199506 w 517518"/>
              <a:gd name="connsiteY217" fmla="*/ 40446 h 549662"/>
              <a:gd name="connsiteX218" fmla="*/ 232267 w 517518"/>
              <a:gd name="connsiteY218" fmla="*/ 26695 h 549662"/>
              <a:gd name="connsiteX219" fmla="*/ 232672 w 517518"/>
              <a:gd name="connsiteY219" fmla="*/ 25886 h 549662"/>
              <a:gd name="connsiteX220" fmla="*/ 232672 w 517518"/>
              <a:gd name="connsiteY220" fmla="*/ 15370 h 549662"/>
              <a:gd name="connsiteX221" fmla="*/ 248041 w 517518"/>
              <a:gd name="connsiteY221" fmla="*/ 0 h 549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517518" h="549662">
                <a:moveTo>
                  <a:pt x="417909" y="442913"/>
                </a:moveTo>
                <a:cubicBezTo>
                  <a:pt x="421878" y="442913"/>
                  <a:pt x="424656" y="446173"/>
                  <a:pt x="424656" y="450247"/>
                </a:cubicBezTo>
                <a:lnTo>
                  <a:pt x="424656" y="542328"/>
                </a:lnTo>
                <a:cubicBezTo>
                  <a:pt x="424656" y="545995"/>
                  <a:pt x="421878" y="549662"/>
                  <a:pt x="417909" y="549662"/>
                </a:cubicBezTo>
                <a:cubicBezTo>
                  <a:pt x="413940" y="549662"/>
                  <a:pt x="410765" y="545995"/>
                  <a:pt x="410765" y="542328"/>
                </a:cubicBezTo>
                <a:lnTo>
                  <a:pt x="410765" y="450247"/>
                </a:lnTo>
                <a:cubicBezTo>
                  <a:pt x="410765" y="446173"/>
                  <a:pt x="413940" y="442913"/>
                  <a:pt x="417909" y="442913"/>
                </a:cubicBezTo>
                <a:close/>
                <a:moveTo>
                  <a:pt x="98225" y="442913"/>
                </a:moveTo>
                <a:cubicBezTo>
                  <a:pt x="102194" y="442913"/>
                  <a:pt x="104972" y="446173"/>
                  <a:pt x="104972" y="450247"/>
                </a:cubicBezTo>
                <a:lnTo>
                  <a:pt x="104972" y="542328"/>
                </a:lnTo>
                <a:cubicBezTo>
                  <a:pt x="104972" y="545995"/>
                  <a:pt x="102194" y="549662"/>
                  <a:pt x="98225" y="549662"/>
                </a:cubicBezTo>
                <a:cubicBezTo>
                  <a:pt x="94256" y="549662"/>
                  <a:pt x="91081" y="545995"/>
                  <a:pt x="91081" y="542328"/>
                </a:cubicBezTo>
                <a:lnTo>
                  <a:pt x="91081" y="450247"/>
                </a:lnTo>
                <a:cubicBezTo>
                  <a:pt x="91081" y="446173"/>
                  <a:pt x="94256" y="442913"/>
                  <a:pt x="98225" y="442913"/>
                </a:cubicBezTo>
                <a:close/>
                <a:moveTo>
                  <a:pt x="226541" y="365372"/>
                </a:moveTo>
                <a:lnTo>
                  <a:pt x="231404" y="373852"/>
                </a:lnTo>
                <a:cubicBezTo>
                  <a:pt x="232620" y="376274"/>
                  <a:pt x="233835" y="378697"/>
                  <a:pt x="235051" y="381523"/>
                </a:cubicBezTo>
                <a:lnTo>
                  <a:pt x="282467" y="381523"/>
                </a:lnTo>
                <a:cubicBezTo>
                  <a:pt x="283682" y="378697"/>
                  <a:pt x="284898" y="376274"/>
                  <a:pt x="286114" y="373852"/>
                </a:cubicBezTo>
                <a:lnTo>
                  <a:pt x="290977" y="365372"/>
                </a:lnTo>
                <a:close/>
                <a:moveTo>
                  <a:pt x="196957" y="287040"/>
                </a:moveTo>
                <a:lnTo>
                  <a:pt x="159267" y="299557"/>
                </a:lnTo>
                <a:lnTo>
                  <a:pt x="159267" y="348414"/>
                </a:lnTo>
                <a:cubicBezTo>
                  <a:pt x="159267" y="349625"/>
                  <a:pt x="160888" y="350836"/>
                  <a:pt x="162509" y="350836"/>
                </a:cubicBezTo>
                <a:lnTo>
                  <a:pt x="244777" y="350836"/>
                </a:lnTo>
                <a:lnTo>
                  <a:pt x="233025" y="333878"/>
                </a:lnTo>
                <a:lnTo>
                  <a:pt x="200604" y="288251"/>
                </a:lnTo>
                <a:cubicBezTo>
                  <a:pt x="199793" y="287040"/>
                  <a:pt x="198578" y="286636"/>
                  <a:pt x="196957" y="287040"/>
                </a:cubicBezTo>
                <a:close/>
                <a:moveTo>
                  <a:pt x="322182" y="285424"/>
                </a:moveTo>
                <a:cubicBezTo>
                  <a:pt x="321372" y="285424"/>
                  <a:pt x="320561" y="285828"/>
                  <a:pt x="319751" y="286636"/>
                </a:cubicBezTo>
                <a:lnTo>
                  <a:pt x="273146" y="350836"/>
                </a:lnTo>
                <a:lnTo>
                  <a:pt x="355414" y="350836"/>
                </a:lnTo>
                <a:cubicBezTo>
                  <a:pt x="357035" y="350836"/>
                  <a:pt x="358250" y="349625"/>
                  <a:pt x="358250" y="348414"/>
                </a:cubicBezTo>
                <a:lnTo>
                  <a:pt x="358250" y="298345"/>
                </a:lnTo>
                <a:close/>
                <a:moveTo>
                  <a:pt x="325830" y="270485"/>
                </a:moveTo>
                <a:lnTo>
                  <a:pt x="327045" y="271292"/>
                </a:lnTo>
                <a:lnTo>
                  <a:pt x="495228" y="333474"/>
                </a:lnTo>
                <a:cubicBezTo>
                  <a:pt x="509413" y="339934"/>
                  <a:pt x="517518" y="350836"/>
                  <a:pt x="517518" y="363353"/>
                </a:cubicBezTo>
                <a:lnTo>
                  <a:pt x="517518" y="540611"/>
                </a:lnTo>
                <a:cubicBezTo>
                  <a:pt x="517518" y="544245"/>
                  <a:pt x="514276" y="547879"/>
                  <a:pt x="510223" y="547879"/>
                </a:cubicBezTo>
                <a:cubicBezTo>
                  <a:pt x="506576" y="547879"/>
                  <a:pt x="502928" y="544245"/>
                  <a:pt x="502928" y="540611"/>
                </a:cubicBezTo>
                <a:lnTo>
                  <a:pt x="502928" y="363353"/>
                </a:lnTo>
                <a:cubicBezTo>
                  <a:pt x="502928" y="354874"/>
                  <a:pt x="495634" y="349625"/>
                  <a:pt x="489555" y="346395"/>
                </a:cubicBezTo>
                <a:lnTo>
                  <a:pt x="372840" y="302787"/>
                </a:lnTo>
                <a:lnTo>
                  <a:pt x="372840" y="348414"/>
                </a:lnTo>
                <a:cubicBezTo>
                  <a:pt x="372840" y="357700"/>
                  <a:pt x="364735" y="365372"/>
                  <a:pt x="355414" y="365372"/>
                </a:cubicBezTo>
                <a:lnTo>
                  <a:pt x="307593" y="365372"/>
                </a:lnTo>
                <a:lnTo>
                  <a:pt x="298677" y="380716"/>
                </a:lnTo>
                <a:cubicBezTo>
                  <a:pt x="295435" y="386369"/>
                  <a:pt x="293814" y="393233"/>
                  <a:pt x="294624" y="400097"/>
                </a:cubicBezTo>
                <a:lnTo>
                  <a:pt x="311645" y="539400"/>
                </a:lnTo>
                <a:cubicBezTo>
                  <a:pt x="312051" y="543438"/>
                  <a:pt x="309214" y="547072"/>
                  <a:pt x="305567" y="547879"/>
                </a:cubicBezTo>
                <a:cubicBezTo>
                  <a:pt x="305161" y="547879"/>
                  <a:pt x="304756" y="547879"/>
                  <a:pt x="304351" y="547879"/>
                </a:cubicBezTo>
                <a:cubicBezTo>
                  <a:pt x="301109" y="547879"/>
                  <a:pt x="298272" y="545053"/>
                  <a:pt x="297461" y="541419"/>
                </a:cubicBezTo>
                <a:lnTo>
                  <a:pt x="280440" y="401712"/>
                </a:lnTo>
                <a:cubicBezTo>
                  <a:pt x="280035" y="399693"/>
                  <a:pt x="280035" y="398078"/>
                  <a:pt x="280035" y="395655"/>
                </a:cubicBezTo>
                <a:lnTo>
                  <a:pt x="237483" y="395655"/>
                </a:lnTo>
                <a:cubicBezTo>
                  <a:pt x="237483" y="398078"/>
                  <a:pt x="237483" y="399693"/>
                  <a:pt x="237077" y="401712"/>
                </a:cubicBezTo>
                <a:lnTo>
                  <a:pt x="220462" y="541419"/>
                </a:lnTo>
                <a:cubicBezTo>
                  <a:pt x="219651" y="545457"/>
                  <a:pt x="216004" y="547879"/>
                  <a:pt x="212357" y="547879"/>
                </a:cubicBezTo>
                <a:cubicBezTo>
                  <a:pt x="208304" y="547072"/>
                  <a:pt x="205872" y="543438"/>
                  <a:pt x="205872" y="539400"/>
                </a:cubicBezTo>
                <a:lnTo>
                  <a:pt x="222893" y="400097"/>
                </a:lnTo>
                <a:cubicBezTo>
                  <a:pt x="224109" y="393233"/>
                  <a:pt x="222488" y="386369"/>
                  <a:pt x="219246" y="380716"/>
                </a:cubicBezTo>
                <a:lnTo>
                  <a:pt x="209925" y="365372"/>
                </a:lnTo>
                <a:lnTo>
                  <a:pt x="162509" y="365372"/>
                </a:lnTo>
                <a:cubicBezTo>
                  <a:pt x="152783" y="365372"/>
                  <a:pt x="145083" y="357700"/>
                  <a:pt x="145083" y="348414"/>
                </a:cubicBezTo>
                <a:lnTo>
                  <a:pt x="145083" y="303594"/>
                </a:lnTo>
                <a:lnTo>
                  <a:pt x="27963" y="346395"/>
                </a:lnTo>
                <a:cubicBezTo>
                  <a:pt x="21074" y="348414"/>
                  <a:pt x="14589" y="358104"/>
                  <a:pt x="14589" y="365776"/>
                </a:cubicBezTo>
                <a:lnTo>
                  <a:pt x="14589" y="540611"/>
                </a:lnTo>
                <a:cubicBezTo>
                  <a:pt x="14589" y="544245"/>
                  <a:pt x="11347" y="547879"/>
                  <a:pt x="7295" y="547879"/>
                </a:cubicBezTo>
                <a:cubicBezTo>
                  <a:pt x="3647" y="547879"/>
                  <a:pt x="0" y="544245"/>
                  <a:pt x="0" y="540611"/>
                </a:cubicBezTo>
                <a:lnTo>
                  <a:pt x="0" y="365776"/>
                </a:lnTo>
                <a:cubicBezTo>
                  <a:pt x="0" y="352048"/>
                  <a:pt x="10942" y="337512"/>
                  <a:pt x="23100" y="332666"/>
                </a:cubicBezTo>
                <a:lnTo>
                  <a:pt x="193715" y="271292"/>
                </a:lnTo>
                <a:cubicBezTo>
                  <a:pt x="200199" y="270081"/>
                  <a:pt x="207088" y="272504"/>
                  <a:pt x="211141" y="278560"/>
                </a:cubicBezTo>
                <a:lnTo>
                  <a:pt x="244777" y="326206"/>
                </a:lnTo>
                <a:lnTo>
                  <a:pt x="256935" y="342761"/>
                </a:lnTo>
                <a:cubicBezTo>
                  <a:pt x="257340" y="343568"/>
                  <a:pt x="258556" y="343972"/>
                  <a:pt x="258962" y="343972"/>
                </a:cubicBezTo>
                <a:cubicBezTo>
                  <a:pt x="259367" y="343972"/>
                  <a:pt x="260177" y="343972"/>
                  <a:pt x="260583" y="343165"/>
                </a:cubicBezTo>
                <a:lnTo>
                  <a:pt x="307998" y="278560"/>
                </a:lnTo>
                <a:cubicBezTo>
                  <a:pt x="308403" y="277753"/>
                  <a:pt x="309214" y="277349"/>
                  <a:pt x="309619" y="276541"/>
                </a:cubicBezTo>
                <a:cubicBezTo>
                  <a:pt x="313672" y="271696"/>
                  <a:pt x="319751" y="269677"/>
                  <a:pt x="325830" y="270485"/>
                </a:cubicBezTo>
                <a:close/>
                <a:moveTo>
                  <a:pt x="258959" y="91369"/>
                </a:moveTo>
                <a:cubicBezTo>
                  <a:pt x="233456" y="91369"/>
                  <a:pt x="212810" y="112015"/>
                  <a:pt x="212810" y="137113"/>
                </a:cubicBezTo>
                <a:cubicBezTo>
                  <a:pt x="212810" y="162617"/>
                  <a:pt x="233456" y="183262"/>
                  <a:pt x="258959" y="183262"/>
                </a:cubicBezTo>
                <a:cubicBezTo>
                  <a:pt x="284057" y="183262"/>
                  <a:pt x="305108" y="162617"/>
                  <a:pt x="305108" y="137113"/>
                </a:cubicBezTo>
                <a:cubicBezTo>
                  <a:pt x="305108" y="112015"/>
                  <a:pt x="284057" y="91369"/>
                  <a:pt x="258959" y="91369"/>
                </a:cubicBezTo>
                <a:close/>
                <a:moveTo>
                  <a:pt x="258959" y="76796"/>
                </a:moveTo>
                <a:cubicBezTo>
                  <a:pt x="292154" y="76796"/>
                  <a:pt x="319276" y="103919"/>
                  <a:pt x="319276" y="137113"/>
                </a:cubicBezTo>
                <a:cubicBezTo>
                  <a:pt x="319276" y="170713"/>
                  <a:pt x="292154" y="197835"/>
                  <a:pt x="258959" y="197835"/>
                </a:cubicBezTo>
                <a:cubicBezTo>
                  <a:pt x="225360" y="197835"/>
                  <a:pt x="198237" y="170713"/>
                  <a:pt x="198237" y="137113"/>
                </a:cubicBezTo>
                <a:cubicBezTo>
                  <a:pt x="198237" y="103919"/>
                  <a:pt x="225360" y="76796"/>
                  <a:pt x="258959" y="76796"/>
                </a:cubicBezTo>
                <a:close/>
                <a:moveTo>
                  <a:pt x="248041" y="14156"/>
                </a:moveTo>
                <a:cubicBezTo>
                  <a:pt x="247233" y="14156"/>
                  <a:pt x="247233" y="14561"/>
                  <a:pt x="247233" y="15370"/>
                </a:cubicBezTo>
                <a:lnTo>
                  <a:pt x="247233" y="25886"/>
                </a:lnTo>
                <a:cubicBezTo>
                  <a:pt x="247233" y="32762"/>
                  <a:pt x="242379" y="38828"/>
                  <a:pt x="235503" y="40446"/>
                </a:cubicBezTo>
                <a:cubicBezTo>
                  <a:pt x="225391" y="42873"/>
                  <a:pt x="215684" y="46918"/>
                  <a:pt x="207191" y="52176"/>
                </a:cubicBezTo>
                <a:cubicBezTo>
                  <a:pt x="201124" y="56220"/>
                  <a:pt x="193439" y="55007"/>
                  <a:pt x="188181" y="50153"/>
                </a:cubicBezTo>
                <a:lnTo>
                  <a:pt x="180900" y="42873"/>
                </a:lnTo>
                <a:cubicBezTo>
                  <a:pt x="180496" y="42064"/>
                  <a:pt x="179687" y="42064"/>
                  <a:pt x="179282" y="42873"/>
                </a:cubicBezTo>
                <a:lnTo>
                  <a:pt x="163913" y="58243"/>
                </a:lnTo>
                <a:cubicBezTo>
                  <a:pt x="163913" y="58243"/>
                  <a:pt x="163913" y="59052"/>
                  <a:pt x="163913" y="59456"/>
                </a:cubicBezTo>
                <a:lnTo>
                  <a:pt x="172002" y="67141"/>
                </a:lnTo>
                <a:cubicBezTo>
                  <a:pt x="176856" y="72399"/>
                  <a:pt x="177665" y="79680"/>
                  <a:pt x="174024" y="85747"/>
                </a:cubicBezTo>
                <a:cubicBezTo>
                  <a:pt x="168766" y="94645"/>
                  <a:pt x="165126" y="103948"/>
                  <a:pt x="162699" y="114059"/>
                </a:cubicBezTo>
                <a:cubicBezTo>
                  <a:pt x="161082" y="120935"/>
                  <a:pt x="155015" y="125789"/>
                  <a:pt x="147734" y="125789"/>
                </a:cubicBezTo>
                <a:lnTo>
                  <a:pt x="136814" y="125789"/>
                </a:lnTo>
                <a:cubicBezTo>
                  <a:pt x="136005" y="125789"/>
                  <a:pt x="136005" y="125789"/>
                  <a:pt x="136005" y="126598"/>
                </a:cubicBezTo>
                <a:lnTo>
                  <a:pt x="136005" y="148439"/>
                </a:lnTo>
                <a:cubicBezTo>
                  <a:pt x="136005" y="148843"/>
                  <a:pt x="136005" y="149248"/>
                  <a:pt x="136814" y="149248"/>
                </a:cubicBezTo>
                <a:lnTo>
                  <a:pt x="148139" y="149248"/>
                </a:lnTo>
                <a:cubicBezTo>
                  <a:pt x="155419" y="149248"/>
                  <a:pt x="161486" y="154101"/>
                  <a:pt x="162699" y="160573"/>
                </a:cubicBezTo>
                <a:cubicBezTo>
                  <a:pt x="165126" y="170280"/>
                  <a:pt x="169575" y="179987"/>
                  <a:pt x="174429" y="188481"/>
                </a:cubicBezTo>
                <a:cubicBezTo>
                  <a:pt x="178069" y="194548"/>
                  <a:pt x="177260" y="201828"/>
                  <a:pt x="172002" y="207086"/>
                </a:cubicBezTo>
                <a:lnTo>
                  <a:pt x="163913" y="215175"/>
                </a:lnTo>
                <a:cubicBezTo>
                  <a:pt x="163913" y="215984"/>
                  <a:pt x="163913" y="216389"/>
                  <a:pt x="163913" y="216793"/>
                </a:cubicBezTo>
                <a:lnTo>
                  <a:pt x="179282" y="232163"/>
                </a:lnTo>
                <a:cubicBezTo>
                  <a:pt x="180091" y="232567"/>
                  <a:pt x="180496" y="232567"/>
                  <a:pt x="180900" y="232163"/>
                </a:cubicBezTo>
                <a:lnTo>
                  <a:pt x="189394" y="223669"/>
                </a:lnTo>
                <a:cubicBezTo>
                  <a:pt x="192630" y="220433"/>
                  <a:pt x="196270" y="218816"/>
                  <a:pt x="199910" y="218816"/>
                </a:cubicBezTo>
                <a:cubicBezTo>
                  <a:pt x="202741" y="218816"/>
                  <a:pt x="205573" y="220029"/>
                  <a:pt x="207999" y="221242"/>
                </a:cubicBezTo>
                <a:cubicBezTo>
                  <a:pt x="216493" y="226500"/>
                  <a:pt x="225796" y="230141"/>
                  <a:pt x="235503" y="232567"/>
                </a:cubicBezTo>
                <a:cubicBezTo>
                  <a:pt x="242379" y="234590"/>
                  <a:pt x="247233" y="240657"/>
                  <a:pt x="247233" y="247533"/>
                </a:cubicBezTo>
                <a:lnTo>
                  <a:pt x="247233" y="259666"/>
                </a:lnTo>
                <a:cubicBezTo>
                  <a:pt x="247233" y="260071"/>
                  <a:pt x="247233" y="260475"/>
                  <a:pt x="248041" y="260475"/>
                </a:cubicBezTo>
                <a:lnTo>
                  <a:pt x="269883" y="260475"/>
                </a:lnTo>
                <a:cubicBezTo>
                  <a:pt x="270287" y="260475"/>
                  <a:pt x="270691" y="260071"/>
                  <a:pt x="270691" y="259666"/>
                </a:cubicBezTo>
                <a:lnTo>
                  <a:pt x="270691" y="247533"/>
                </a:lnTo>
                <a:cubicBezTo>
                  <a:pt x="270691" y="240657"/>
                  <a:pt x="275141" y="234590"/>
                  <a:pt x="282421" y="232567"/>
                </a:cubicBezTo>
                <a:cubicBezTo>
                  <a:pt x="292128" y="230141"/>
                  <a:pt x="301431" y="226500"/>
                  <a:pt x="309925" y="221242"/>
                </a:cubicBezTo>
                <a:cubicBezTo>
                  <a:pt x="315587" y="217602"/>
                  <a:pt x="323272" y="218816"/>
                  <a:pt x="328126" y="223669"/>
                </a:cubicBezTo>
                <a:lnTo>
                  <a:pt x="336619" y="232163"/>
                </a:lnTo>
                <a:cubicBezTo>
                  <a:pt x="337024" y="232567"/>
                  <a:pt x="337833" y="232567"/>
                  <a:pt x="338237" y="232163"/>
                </a:cubicBezTo>
                <a:lnTo>
                  <a:pt x="353607" y="216793"/>
                </a:lnTo>
                <a:cubicBezTo>
                  <a:pt x="354011" y="216389"/>
                  <a:pt x="354011" y="215984"/>
                  <a:pt x="353607" y="215175"/>
                </a:cubicBezTo>
                <a:lnTo>
                  <a:pt x="345113" y="207086"/>
                </a:lnTo>
                <a:cubicBezTo>
                  <a:pt x="340259" y="201828"/>
                  <a:pt x="339046" y="194548"/>
                  <a:pt x="342686" y="188481"/>
                </a:cubicBezTo>
                <a:cubicBezTo>
                  <a:pt x="348349" y="179987"/>
                  <a:pt x="352393" y="170280"/>
                  <a:pt x="354820" y="160573"/>
                </a:cubicBezTo>
                <a:cubicBezTo>
                  <a:pt x="356438" y="154101"/>
                  <a:pt x="362101" y="149248"/>
                  <a:pt x="369381" y="149248"/>
                </a:cubicBezTo>
                <a:lnTo>
                  <a:pt x="381110" y="149248"/>
                </a:lnTo>
                <a:cubicBezTo>
                  <a:pt x="381515" y="149248"/>
                  <a:pt x="381919" y="148843"/>
                  <a:pt x="381919" y="148439"/>
                </a:cubicBezTo>
                <a:lnTo>
                  <a:pt x="381919" y="126598"/>
                </a:lnTo>
                <a:cubicBezTo>
                  <a:pt x="381919" y="125789"/>
                  <a:pt x="381515" y="125789"/>
                  <a:pt x="381110" y="125789"/>
                </a:cubicBezTo>
                <a:lnTo>
                  <a:pt x="369785" y="125789"/>
                </a:lnTo>
                <a:cubicBezTo>
                  <a:pt x="362909" y="125789"/>
                  <a:pt x="356842" y="120935"/>
                  <a:pt x="354820" y="114059"/>
                </a:cubicBezTo>
                <a:cubicBezTo>
                  <a:pt x="352798" y="103948"/>
                  <a:pt x="348753" y="94645"/>
                  <a:pt x="343495" y="85747"/>
                </a:cubicBezTo>
                <a:cubicBezTo>
                  <a:pt x="340259" y="79680"/>
                  <a:pt x="341068" y="72399"/>
                  <a:pt x="345922" y="67141"/>
                </a:cubicBezTo>
                <a:lnTo>
                  <a:pt x="353607" y="59456"/>
                </a:lnTo>
                <a:cubicBezTo>
                  <a:pt x="354011" y="59052"/>
                  <a:pt x="354011" y="58243"/>
                  <a:pt x="353607" y="58243"/>
                </a:cubicBezTo>
                <a:lnTo>
                  <a:pt x="338237" y="42873"/>
                </a:lnTo>
                <a:cubicBezTo>
                  <a:pt x="337833" y="42064"/>
                  <a:pt x="337428" y="42064"/>
                  <a:pt x="336619" y="42873"/>
                </a:cubicBezTo>
                <a:lnTo>
                  <a:pt x="329339" y="50153"/>
                </a:lnTo>
                <a:cubicBezTo>
                  <a:pt x="324485" y="55007"/>
                  <a:pt x="316396" y="56220"/>
                  <a:pt x="310734" y="52176"/>
                </a:cubicBezTo>
                <a:cubicBezTo>
                  <a:pt x="301835" y="46918"/>
                  <a:pt x="292128" y="42873"/>
                  <a:pt x="282421" y="40446"/>
                </a:cubicBezTo>
                <a:cubicBezTo>
                  <a:pt x="275141" y="38828"/>
                  <a:pt x="270691" y="32762"/>
                  <a:pt x="270691" y="25886"/>
                </a:cubicBezTo>
                <a:lnTo>
                  <a:pt x="270691" y="15370"/>
                </a:lnTo>
                <a:cubicBezTo>
                  <a:pt x="270691" y="14561"/>
                  <a:pt x="270287" y="14156"/>
                  <a:pt x="269883" y="14156"/>
                </a:cubicBezTo>
                <a:close/>
                <a:moveTo>
                  <a:pt x="248041" y="0"/>
                </a:moveTo>
                <a:lnTo>
                  <a:pt x="269883" y="0"/>
                </a:lnTo>
                <a:cubicBezTo>
                  <a:pt x="277972" y="0"/>
                  <a:pt x="284848" y="6876"/>
                  <a:pt x="284848" y="15370"/>
                </a:cubicBezTo>
                <a:lnTo>
                  <a:pt x="284848" y="25886"/>
                </a:lnTo>
                <a:cubicBezTo>
                  <a:pt x="284848" y="26290"/>
                  <a:pt x="285252" y="26290"/>
                  <a:pt x="285657" y="26695"/>
                </a:cubicBezTo>
                <a:cubicBezTo>
                  <a:pt x="296982" y="29526"/>
                  <a:pt x="307902" y="33975"/>
                  <a:pt x="318014" y="40446"/>
                </a:cubicBezTo>
                <a:cubicBezTo>
                  <a:pt x="318418" y="40446"/>
                  <a:pt x="318823" y="40446"/>
                  <a:pt x="319227" y="40042"/>
                </a:cubicBezTo>
                <a:lnTo>
                  <a:pt x="326912" y="32357"/>
                </a:lnTo>
                <a:cubicBezTo>
                  <a:pt x="332575" y="26695"/>
                  <a:pt x="342686" y="26695"/>
                  <a:pt x="348349" y="32357"/>
                </a:cubicBezTo>
                <a:lnTo>
                  <a:pt x="363314" y="48131"/>
                </a:lnTo>
                <a:cubicBezTo>
                  <a:pt x="369381" y="54198"/>
                  <a:pt x="369381" y="63905"/>
                  <a:pt x="363314" y="69568"/>
                </a:cubicBezTo>
                <a:lnTo>
                  <a:pt x="356034" y="77253"/>
                </a:lnTo>
                <a:cubicBezTo>
                  <a:pt x="355629" y="77657"/>
                  <a:pt x="355629" y="78062"/>
                  <a:pt x="356034" y="78466"/>
                </a:cubicBezTo>
                <a:cubicBezTo>
                  <a:pt x="362101" y="88173"/>
                  <a:pt x="366145" y="99094"/>
                  <a:pt x="368976" y="110823"/>
                </a:cubicBezTo>
                <a:cubicBezTo>
                  <a:pt x="368976" y="111228"/>
                  <a:pt x="369381" y="111228"/>
                  <a:pt x="369785" y="111228"/>
                </a:cubicBezTo>
                <a:lnTo>
                  <a:pt x="381110" y="111228"/>
                </a:lnTo>
                <a:cubicBezTo>
                  <a:pt x="389200" y="111228"/>
                  <a:pt x="396076" y="118104"/>
                  <a:pt x="396076" y="126598"/>
                </a:cubicBezTo>
                <a:lnTo>
                  <a:pt x="396076" y="148439"/>
                </a:lnTo>
                <a:cubicBezTo>
                  <a:pt x="396076" y="156932"/>
                  <a:pt x="389200" y="163404"/>
                  <a:pt x="381110" y="163404"/>
                </a:cubicBezTo>
                <a:lnTo>
                  <a:pt x="369381" y="163404"/>
                </a:lnTo>
                <a:cubicBezTo>
                  <a:pt x="368976" y="163404"/>
                  <a:pt x="368572" y="163808"/>
                  <a:pt x="368572" y="164213"/>
                </a:cubicBezTo>
                <a:cubicBezTo>
                  <a:pt x="365741" y="175133"/>
                  <a:pt x="360887" y="186054"/>
                  <a:pt x="354820" y="195761"/>
                </a:cubicBezTo>
                <a:cubicBezTo>
                  <a:pt x="354820" y="196166"/>
                  <a:pt x="354820" y="196570"/>
                  <a:pt x="355225" y="196974"/>
                </a:cubicBezTo>
                <a:lnTo>
                  <a:pt x="363314" y="205468"/>
                </a:lnTo>
                <a:cubicBezTo>
                  <a:pt x="369381" y="211131"/>
                  <a:pt x="369381" y="221242"/>
                  <a:pt x="363314" y="226905"/>
                </a:cubicBezTo>
                <a:lnTo>
                  <a:pt x="348349" y="242274"/>
                </a:lnTo>
                <a:cubicBezTo>
                  <a:pt x="342686" y="247937"/>
                  <a:pt x="332575" y="247937"/>
                  <a:pt x="326912" y="242274"/>
                </a:cubicBezTo>
                <a:lnTo>
                  <a:pt x="318014" y="233781"/>
                </a:lnTo>
                <a:cubicBezTo>
                  <a:pt x="317609" y="233376"/>
                  <a:pt x="317205" y="233376"/>
                  <a:pt x="317205" y="233376"/>
                </a:cubicBezTo>
                <a:cubicBezTo>
                  <a:pt x="307498" y="239443"/>
                  <a:pt x="296982" y="243892"/>
                  <a:pt x="285657" y="246724"/>
                </a:cubicBezTo>
                <a:cubicBezTo>
                  <a:pt x="285252" y="246724"/>
                  <a:pt x="284848" y="246724"/>
                  <a:pt x="284848" y="247533"/>
                </a:cubicBezTo>
                <a:lnTo>
                  <a:pt x="284848" y="259666"/>
                </a:lnTo>
                <a:cubicBezTo>
                  <a:pt x="284848" y="268160"/>
                  <a:pt x="277972" y="274632"/>
                  <a:pt x="269883" y="274632"/>
                </a:cubicBezTo>
                <a:lnTo>
                  <a:pt x="248041" y="274632"/>
                </a:lnTo>
                <a:cubicBezTo>
                  <a:pt x="239548" y="274632"/>
                  <a:pt x="232672" y="268160"/>
                  <a:pt x="232672" y="259666"/>
                </a:cubicBezTo>
                <a:lnTo>
                  <a:pt x="232672" y="247533"/>
                </a:lnTo>
                <a:cubicBezTo>
                  <a:pt x="232672" y="246724"/>
                  <a:pt x="232672" y="246724"/>
                  <a:pt x="232267" y="246724"/>
                </a:cubicBezTo>
                <a:cubicBezTo>
                  <a:pt x="220942" y="243892"/>
                  <a:pt x="210426" y="239443"/>
                  <a:pt x="200315" y="233376"/>
                </a:cubicBezTo>
                <a:cubicBezTo>
                  <a:pt x="199910" y="233376"/>
                  <a:pt x="199910" y="233376"/>
                  <a:pt x="199506" y="233781"/>
                </a:cubicBezTo>
                <a:lnTo>
                  <a:pt x="191012" y="242274"/>
                </a:lnTo>
                <a:cubicBezTo>
                  <a:pt x="185349" y="247937"/>
                  <a:pt x="175238" y="247937"/>
                  <a:pt x="169575" y="242274"/>
                </a:cubicBezTo>
                <a:lnTo>
                  <a:pt x="154206" y="226905"/>
                </a:lnTo>
                <a:cubicBezTo>
                  <a:pt x="148139" y="221242"/>
                  <a:pt x="148139" y="211131"/>
                  <a:pt x="154206" y="205468"/>
                </a:cubicBezTo>
                <a:lnTo>
                  <a:pt x="162699" y="196974"/>
                </a:lnTo>
                <a:cubicBezTo>
                  <a:pt x="162699" y="196570"/>
                  <a:pt x="162699" y="196166"/>
                  <a:pt x="162699" y="195761"/>
                </a:cubicBezTo>
                <a:cubicBezTo>
                  <a:pt x="156632" y="186054"/>
                  <a:pt x="151779" y="175133"/>
                  <a:pt x="149352" y="164213"/>
                </a:cubicBezTo>
                <a:cubicBezTo>
                  <a:pt x="149352" y="163808"/>
                  <a:pt x="148543" y="163404"/>
                  <a:pt x="148139" y="163404"/>
                </a:cubicBezTo>
                <a:lnTo>
                  <a:pt x="136814" y="163404"/>
                </a:lnTo>
                <a:cubicBezTo>
                  <a:pt x="128724" y="163404"/>
                  <a:pt x="121444" y="156932"/>
                  <a:pt x="121444" y="148439"/>
                </a:cubicBezTo>
                <a:lnTo>
                  <a:pt x="121444" y="126598"/>
                </a:lnTo>
                <a:cubicBezTo>
                  <a:pt x="121444" y="118104"/>
                  <a:pt x="128724" y="111228"/>
                  <a:pt x="136814" y="111228"/>
                </a:cubicBezTo>
                <a:lnTo>
                  <a:pt x="147734" y="111228"/>
                </a:lnTo>
                <a:cubicBezTo>
                  <a:pt x="148139" y="111228"/>
                  <a:pt x="148543" y="111228"/>
                  <a:pt x="148543" y="110823"/>
                </a:cubicBezTo>
                <a:cubicBezTo>
                  <a:pt x="151374" y="99094"/>
                  <a:pt x="155823" y="88173"/>
                  <a:pt x="161890" y="78466"/>
                </a:cubicBezTo>
                <a:cubicBezTo>
                  <a:pt x="161890" y="78062"/>
                  <a:pt x="161890" y="77657"/>
                  <a:pt x="161486" y="77253"/>
                </a:cubicBezTo>
                <a:lnTo>
                  <a:pt x="154206" y="69568"/>
                </a:lnTo>
                <a:cubicBezTo>
                  <a:pt x="148139" y="63905"/>
                  <a:pt x="148139" y="54198"/>
                  <a:pt x="154206" y="48131"/>
                </a:cubicBezTo>
                <a:lnTo>
                  <a:pt x="169575" y="32357"/>
                </a:lnTo>
                <a:cubicBezTo>
                  <a:pt x="175238" y="26695"/>
                  <a:pt x="185349" y="26695"/>
                  <a:pt x="191012" y="32357"/>
                </a:cubicBezTo>
                <a:lnTo>
                  <a:pt x="198292" y="40042"/>
                </a:lnTo>
                <a:cubicBezTo>
                  <a:pt x="198697" y="40446"/>
                  <a:pt x="199101" y="40446"/>
                  <a:pt x="199506" y="40446"/>
                </a:cubicBezTo>
                <a:cubicBezTo>
                  <a:pt x="209617" y="33975"/>
                  <a:pt x="220538" y="29526"/>
                  <a:pt x="232267" y="26695"/>
                </a:cubicBezTo>
                <a:cubicBezTo>
                  <a:pt x="232672" y="26290"/>
                  <a:pt x="232672" y="26290"/>
                  <a:pt x="232672" y="25886"/>
                </a:cubicBezTo>
                <a:lnTo>
                  <a:pt x="232672" y="15370"/>
                </a:lnTo>
                <a:cubicBezTo>
                  <a:pt x="232672" y="6876"/>
                  <a:pt x="239548" y="0"/>
                  <a:pt x="248041"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23" name="TextBox 22">
            <a:extLst>
              <a:ext uri="{FF2B5EF4-FFF2-40B4-BE49-F238E27FC236}">
                <a16:creationId xmlns:a16="http://schemas.microsoft.com/office/drawing/2014/main" id="{D1B62F6D-5A8F-3B49-852A-940A599C3545}"/>
              </a:ext>
            </a:extLst>
          </p:cNvPr>
          <p:cNvSpPr txBox="1"/>
          <p:nvPr/>
        </p:nvSpPr>
        <p:spPr>
          <a:xfrm>
            <a:off x="762000" y="4559387"/>
            <a:ext cx="205694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01</a:t>
            </a:r>
          </a:p>
        </p:txBody>
      </p:sp>
      <p:sp>
        <p:nvSpPr>
          <p:cNvPr id="24" name="TextBox 23">
            <a:extLst>
              <a:ext uri="{FF2B5EF4-FFF2-40B4-BE49-F238E27FC236}">
                <a16:creationId xmlns:a16="http://schemas.microsoft.com/office/drawing/2014/main" id="{2EFD6BEC-3FF5-7045-882B-E4AF3DD411D8}"/>
              </a:ext>
            </a:extLst>
          </p:cNvPr>
          <p:cNvSpPr txBox="1"/>
          <p:nvPr/>
        </p:nvSpPr>
        <p:spPr>
          <a:xfrm>
            <a:off x="762000" y="4934718"/>
            <a:ext cx="2056945"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5" name="Oval 14">
            <a:extLst>
              <a:ext uri="{FF2B5EF4-FFF2-40B4-BE49-F238E27FC236}">
                <a16:creationId xmlns:a16="http://schemas.microsoft.com/office/drawing/2014/main" id="{8C4A629F-1BDC-B947-AA1C-E0F938809E48}"/>
              </a:ext>
            </a:extLst>
          </p:cNvPr>
          <p:cNvSpPr/>
          <p:nvPr/>
        </p:nvSpPr>
        <p:spPr>
          <a:xfrm>
            <a:off x="3791279" y="3104157"/>
            <a:ext cx="1077205" cy="107720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 name="Freeform 17">
            <a:extLst>
              <a:ext uri="{FF2B5EF4-FFF2-40B4-BE49-F238E27FC236}">
                <a16:creationId xmlns:a16="http://schemas.microsoft.com/office/drawing/2014/main" id="{8F309AD1-FFEE-6A47-9B25-9676A94322D3}"/>
              </a:ext>
            </a:extLst>
          </p:cNvPr>
          <p:cNvSpPr>
            <a:spLocks noChangeArrowheads="1"/>
          </p:cNvSpPr>
          <p:nvPr/>
        </p:nvSpPr>
        <p:spPr bwMode="auto">
          <a:xfrm>
            <a:off x="4022084" y="3432024"/>
            <a:ext cx="615595" cy="421472"/>
          </a:xfrm>
          <a:custGeom>
            <a:avLst/>
            <a:gdLst>
              <a:gd name="connsiteX0" fmla="*/ 322162 w 555022"/>
              <a:gd name="connsiteY0" fmla="*/ 301823 h 380000"/>
              <a:gd name="connsiteX1" fmla="*/ 335357 w 555022"/>
              <a:gd name="connsiteY1" fmla="*/ 315018 h 380000"/>
              <a:gd name="connsiteX2" fmla="*/ 322162 w 555022"/>
              <a:gd name="connsiteY2" fmla="*/ 328213 h 380000"/>
              <a:gd name="connsiteX3" fmla="*/ 308967 w 555022"/>
              <a:gd name="connsiteY3" fmla="*/ 315018 h 380000"/>
              <a:gd name="connsiteX4" fmla="*/ 322162 w 555022"/>
              <a:gd name="connsiteY4" fmla="*/ 301823 h 380000"/>
              <a:gd name="connsiteX5" fmla="*/ 150006 w 555022"/>
              <a:gd name="connsiteY5" fmla="*/ 237382 h 380000"/>
              <a:gd name="connsiteX6" fmla="*/ 156898 w 555022"/>
              <a:gd name="connsiteY6" fmla="*/ 249502 h 380000"/>
              <a:gd name="connsiteX7" fmla="*/ 165006 w 555022"/>
              <a:gd name="connsiteY7" fmla="*/ 237382 h 380000"/>
              <a:gd name="connsiteX8" fmla="*/ 144330 w 555022"/>
              <a:gd name="connsiteY8" fmla="*/ 223241 h 380000"/>
              <a:gd name="connsiteX9" fmla="*/ 169061 w 555022"/>
              <a:gd name="connsiteY9" fmla="*/ 223241 h 380000"/>
              <a:gd name="connsiteX10" fmla="*/ 201494 w 555022"/>
              <a:gd name="connsiteY10" fmla="*/ 229705 h 380000"/>
              <a:gd name="connsiteX11" fmla="*/ 234333 w 555022"/>
              <a:gd name="connsiteY11" fmla="*/ 242230 h 380000"/>
              <a:gd name="connsiteX12" fmla="*/ 250956 w 555022"/>
              <a:gd name="connsiteY12" fmla="*/ 254755 h 380000"/>
              <a:gd name="connsiteX13" fmla="*/ 250145 w 555022"/>
              <a:gd name="connsiteY13" fmla="*/ 264855 h 380000"/>
              <a:gd name="connsiteX14" fmla="*/ 240009 w 555022"/>
              <a:gd name="connsiteY14" fmla="*/ 264047 h 380000"/>
              <a:gd name="connsiteX15" fmla="*/ 229063 w 555022"/>
              <a:gd name="connsiteY15" fmla="*/ 255563 h 380000"/>
              <a:gd name="connsiteX16" fmla="*/ 196224 w 555022"/>
              <a:gd name="connsiteY16" fmla="*/ 242634 h 380000"/>
              <a:gd name="connsiteX17" fmla="*/ 181223 w 555022"/>
              <a:gd name="connsiteY17" fmla="*/ 238594 h 380000"/>
              <a:gd name="connsiteX18" fmla="*/ 167034 w 555022"/>
              <a:gd name="connsiteY18" fmla="*/ 260411 h 380000"/>
              <a:gd name="connsiteX19" fmla="*/ 166628 w 555022"/>
              <a:gd name="connsiteY19" fmla="*/ 261219 h 380000"/>
              <a:gd name="connsiteX20" fmla="*/ 156898 w 555022"/>
              <a:gd name="connsiteY20" fmla="*/ 265663 h 380000"/>
              <a:gd name="connsiteX21" fmla="*/ 146762 w 555022"/>
              <a:gd name="connsiteY21" fmla="*/ 261219 h 380000"/>
              <a:gd name="connsiteX22" fmla="*/ 146762 w 555022"/>
              <a:gd name="connsiteY22" fmla="*/ 260411 h 380000"/>
              <a:gd name="connsiteX23" fmla="*/ 133789 w 555022"/>
              <a:gd name="connsiteY23" fmla="*/ 238594 h 380000"/>
              <a:gd name="connsiteX24" fmla="*/ 117572 w 555022"/>
              <a:gd name="connsiteY24" fmla="*/ 242634 h 380000"/>
              <a:gd name="connsiteX25" fmla="*/ 84733 w 555022"/>
              <a:gd name="connsiteY25" fmla="*/ 255563 h 380000"/>
              <a:gd name="connsiteX26" fmla="*/ 61624 w 555022"/>
              <a:gd name="connsiteY26" fmla="*/ 276167 h 380000"/>
              <a:gd name="connsiteX27" fmla="*/ 60002 w 555022"/>
              <a:gd name="connsiteY27" fmla="*/ 283036 h 380000"/>
              <a:gd name="connsiteX28" fmla="*/ 60002 w 555022"/>
              <a:gd name="connsiteY28" fmla="*/ 365859 h 380000"/>
              <a:gd name="connsiteX29" fmla="*/ 149195 w 555022"/>
              <a:gd name="connsiteY29" fmla="*/ 365859 h 380000"/>
              <a:gd name="connsiteX30" fmla="*/ 111896 w 555022"/>
              <a:gd name="connsiteY30" fmla="*/ 331518 h 380000"/>
              <a:gd name="connsiteX31" fmla="*/ 107031 w 555022"/>
              <a:gd name="connsiteY31" fmla="*/ 331518 h 380000"/>
              <a:gd name="connsiteX32" fmla="*/ 99734 w 555022"/>
              <a:gd name="connsiteY32" fmla="*/ 324246 h 380000"/>
              <a:gd name="connsiteX33" fmla="*/ 99734 w 555022"/>
              <a:gd name="connsiteY33" fmla="*/ 290308 h 380000"/>
              <a:gd name="connsiteX34" fmla="*/ 107031 w 555022"/>
              <a:gd name="connsiteY34" fmla="*/ 283440 h 380000"/>
              <a:gd name="connsiteX35" fmla="*/ 113923 w 555022"/>
              <a:gd name="connsiteY35" fmla="*/ 290308 h 380000"/>
              <a:gd name="connsiteX36" fmla="*/ 113923 w 555022"/>
              <a:gd name="connsiteY36" fmla="*/ 317377 h 380000"/>
              <a:gd name="connsiteX37" fmla="*/ 162979 w 555022"/>
              <a:gd name="connsiteY37" fmla="*/ 365859 h 380000"/>
              <a:gd name="connsiteX38" fmla="*/ 366095 w 555022"/>
              <a:gd name="connsiteY38" fmla="*/ 365859 h 380000"/>
              <a:gd name="connsiteX39" fmla="*/ 381501 w 555022"/>
              <a:gd name="connsiteY39" fmla="*/ 293136 h 380000"/>
              <a:gd name="connsiteX40" fmla="*/ 379474 w 555022"/>
              <a:gd name="connsiteY40" fmla="*/ 285864 h 380000"/>
              <a:gd name="connsiteX41" fmla="*/ 372582 w 555022"/>
              <a:gd name="connsiteY41" fmla="*/ 282632 h 380000"/>
              <a:gd name="connsiteX42" fmla="*/ 275281 w 555022"/>
              <a:gd name="connsiteY42" fmla="*/ 282228 h 380000"/>
              <a:gd name="connsiteX43" fmla="*/ 266362 w 555022"/>
              <a:gd name="connsiteY43" fmla="*/ 289500 h 380000"/>
              <a:gd name="connsiteX44" fmla="*/ 254605 w 555022"/>
              <a:gd name="connsiteY44" fmla="*/ 342426 h 380000"/>
              <a:gd name="connsiteX45" fmla="*/ 247712 w 555022"/>
              <a:gd name="connsiteY45" fmla="*/ 348083 h 380000"/>
              <a:gd name="connsiteX46" fmla="*/ 188926 w 555022"/>
              <a:gd name="connsiteY46" fmla="*/ 347679 h 380000"/>
              <a:gd name="connsiteX47" fmla="*/ 181629 w 555022"/>
              <a:gd name="connsiteY47" fmla="*/ 340406 h 380000"/>
              <a:gd name="connsiteX48" fmla="*/ 188926 w 555022"/>
              <a:gd name="connsiteY48" fmla="*/ 333538 h 380000"/>
              <a:gd name="connsiteX49" fmla="*/ 242442 w 555022"/>
              <a:gd name="connsiteY49" fmla="*/ 333942 h 380000"/>
              <a:gd name="connsiteX50" fmla="*/ 252172 w 555022"/>
              <a:gd name="connsiteY50" fmla="*/ 286268 h 380000"/>
              <a:gd name="connsiteX51" fmla="*/ 275281 w 555022"/>
              <a:gd name="connsiteY51" fmla="*/ 267683 h 380000"/>
              <a:gd name="connsiteX52" fmla="*/ 372582 w 555022"/>
              <a:gd name="connsiteY52" fmla="*/ 268087 h 380000"/>
              <a:gd name="connsiteX53" fmla="*/ 390826 w 555022"/>
              <a:gd name="connsiteY53" fmla="*/ 276976 h 380000"/>
              <a:gd name="connsiteX54" fmla="*/ 395286 w 555022"/>
              <a:gd name="connsiteY54" fmla="*/ 296368 h 380000"/>
              <a:gd name="connsiteX55" fmla="*/ 380691 w 555022"/>
              <a:gd name="connsiteY55" fmla="*/ 365859 h 380000"/>
              <a:gd name="connsiteX56" fmla="*/ 547724 w 555022"/>
              <a:gd name="connsiteY56" fmla="*/ 365859 h 380000"/>
              <a:gd name="connsiteX57" fmla="*/ 555022 w 555022"/>
              <a:gd name="connsiteY57" fmla="*/ 373132 h 380000"/>
              <a:gd name="connsiteX58" fmla="*/ 547724 w 555022"/>
              <a:gd name="connsiteY58" fmla="*/ 380000 h 380000"/>
              <a:gd name="connsiteX59" fmla="*/ 7298 w 555022"/>
              <a:gd name="connsiteY59" fmla="*/ 380000 h 380000"/>
              <a:gd name="connsiteX60" fmla="*/ 0 w 555022"/>
              <a:gd name="connsiteY60" fmla="*/ 373132 h 380000"/>
              <a:gd name="connsiteX61" fmla="*/ 7298 w 555022"/>
              <a:gd name="connsiteY61" fmla="*/ 365859 h 380000"/>
              <a:gd name="connsiteX62" fmla="*/ 45813 w 555022"/>
              <a:gd name="connsiteY62" fmla="*/ 365859 h 380000"/>
              <a:gd name="connsiteX63" fmla="*/ 45813 w 555022"/>
              <a:gd name="connsiteY63" fmla="*/ 283036 h 380000"/>
              <a:gd name="connsiteX64" fmla="*/ 49867 w 555022"/>
              <a:gd name="connsiteY64" fmla="*/ 268895 h 380000"/>
              <a:gd name="connsiteX65" fmla="*/ 79463 w 555022"/>
              <a:gd name="connsiteY65" fmla="*/ 242230 h 380000"/>
              <a:gd name="connsiteX66" fmla="*/ 112302 w 555022"/>
              <a:gd name="connsiteY66" fmla="*/ 229705 h 380000"/>
              <a:gd name="connsiteX67" fmla="*/ 144330 w 555022"/>
              <a:gd name="connsiteY67" fmla="*/ 223241 h 380000"/>
              <a:gd name="connsiteX68" fmla="*/ 318055 w 555022"/>
              <a:gd name="connsiteY68" fmla="*/ 146445 h 380000"/>
              <a:gd name="connsiteX69" fmla="*/ 497716 w 555022"/>
              <a:gd name="connsiteY69" fmla="*/ 146445 h 380000"/>
              <a:gd name="connsiteX70" fmla="*/ 505016 w 555022"/>
              <a:gd name="connsiteY70" fmla="*/ 153192 h 380000"/>
              <a:gd name="connsiteX71" fmla="*/ 497716 w 555022"/>
              <a:gd name="connsiteY71" fmla="*/ 160336 h 380000"/>
              <a:gd name="connsiteX72" fmla="*/ 318055 w 555022"/>
              <a:gd name="connsiteY72" fmla="*/ 160336 h 380000"/>
              <a:gd name="connsiteX73" fmla="*/ 310755 w 555022"/>
              <a:gd name="connsiteY73" fmla="*/ 153192 h 380000"/>
              <a:gd name="connsiteX74" fmla="*/ 318055 w 555022"/>
              <a:gd name="connsiteY74" fmla="*/ 146445 h 380000"/>
              <a:gd name="connsiteX75" fmla="*/ 155378 w 555022"/>
              <a:gd name="connsiteY75" fmla="*/ 117789 h 380000"/>
              <a:gd name="connsiteX76" fmla="*/ 121221 w 555022"/>
              <a:gd name="connsiteY76" fmla="*/ 152290 h 380000"/>
              <a:gd name="connsiteX77" fmla="*/ 155378 w 555022"/>
              <a:gd name="connsiteY77" fmla="*/ 186792 h 380000"/>
              <a:gd name="connsiteX78" fmla="*/ 189133 w 555022"/>
              <a:gd name="connsiteY78" fmla="*/ 152290 h 380000"/>
              <a:gd name="connsiteX79" fmla="*/ 155378 w 555022"/>
              <a:gd name="connsiteY79" fmla="*/ 117789 h 380000"/>
              <a:gd name="connsiteX80" fmla="*/ 318055 w 555022"/>
              <a:gd name="connsiteY80" fmla="*/ 112512 h 380000"/>
              <a:gd name="connsiteX81" fmla="*/ 497716 w 555022"/>
              <a:gd name="connsiteY81" fmla="*/ 112512 h 380000"/>
              <a:gd name="connsiteX82" fmla="*/ 505016 w 555022"/>
              <a:gd name="connsiteY82" fmla="*/ 119656 h 380000"/>
              <a:gd name="connsiteX83" fmla="*/ 497716 w 555022"/>
              <a:gd name="connsiteY83" fmla="*/ 126403 h 380000"/>
              <a:gd name="connsiteX84" fmla="*/ 318055 w 555022"/>
              <a:gd name="connsiteY84" fmla="*/ 126403 h 380000"/>
              <a:gd name="connsiteX85" fmla="*/ 310755 w 555022"/>
              <a:gd name="connsiteY85" fmla="*/ 119656 h 380000"/>
              <a:gd name="connsiteX86" fmla="*/ 318055 w 555022"/>
              <a:gd name="connsiteY86" fmla="*/ 112512 h 380000"/>
              <a:gd name="connsiteX87" fmla="*/ 155378 w 555022"/>
              <a:gd name="connsiteY87" fmla="*/ 103583 h 380000"/>
              <a:gd name="connsiteX88" fmla="*/ 203197 w 555022"/>
              <a:gd name="connsiteY88" fmla="*/ 152290 h 380000"/>
              <a:gd name="connsiteX89" fmla="*/ 155378 w 555022"/>
              <a:gd name="connsiteY89" fmla="*/ 201404 h 380000"/>
              <a:gd name="connsiteX90" fmla="*/ 107157 w 555022"/>
              <a:gd name="connsiteY90" fmla="*/ 152290 h 380000"/>
              <a:gd name="connsiteX91" fmla="*/ 155378 w 555022"/>
              <a:gd name="connsiteY91" fmla="*/ 103583 h 380000"/>
              <a:gd name="connsiteX92" fmla="*/ 318008 w 555022"/>
              <a:gd name="connsiteY92" fmla="*/ 82152 h 380000"/>
              <a:gd name="connsiteX93" fmla="*/ 431681 w 555022"/>
              <a:gd name="connsiteY93" fmla="*/ 82152 h 380000"/>
              <a:gd name="connsiteX94" fmla="*/ 438937 w 555022"/>
              <a:gd name="connsiteY94" fmla="*/ 89296 h 380000"/>
              <a:gd name="connsiteX95" fmla="*/ 431681 w 555022"/>
              <a:gd name="connsiteY95" fmla="*/ 96043 h 380000"/>
              <a:gd name="connsiteX96" fmla="*/ 318008 w 555022"/>
              <a:gd name="connsiteY96" fmla="*/ 96043 h 380000"/>
              <a:gd name="connsiteX97" fmla="*/ 310752 w 555022"/>
              <a:gd name="connsiteY97" fmla="*/ 89296 h 380000"/>
              <a:gd name="connsiteX98" fmla="*/ 318008 w 555022"/>
              <a:gd name="connsiteY98" fmla="*/ 82152 h 380000"/>
              <a:gd name="connsiteX99" fmla="*/ 318061 w 555022"/>
              <a:gd name="connsiteY99" fmla="*/ 32145 h 380000"/>
              <a:gd name="connsiteX100" fmla="*/ 383410 w 555022"/>
              <a:gd name="connsiteY100" fmla="*/ 32145 h 380000"/>
              <a:gd name="connsiteX101" fmla="*/ 390716 w 555022"/>
              <a:gd name="connsiteY101" fmla="*/ 38892 h 380000"/>
              <a:gd name="connsiteX102" fmla="*/ 383410 w 555022"/>
              <a:gd name="connsiteY102" fmla="*/ 46036 h 380000"/>
              <a:gd name="connsiteX103" fmla="*/ 318061 w 555022"/>
              <a:gd name="connsiteY103" fmla="*/ 46036 h 380000"/>
              <a:gd name="connsiteX104" fmla="*/ 310755 w 555022"/>
              <a:gd name="connsiteY104" fmla="*/ 38892 h 380000"/>
              <a:gd name="connsiteX105" fmla="*/ 318061 w 555022"/>
              <a:gd name="connsiteY105" fmla="*/ 32145 h 380000"/>
              <a:gd name="connsiteX106" fmla="*/ 284471 w 555022"/>
              <a:gd name="connsiteY106" fmla="*/ 14548 h 380000"/>
              <a:gd name="connsiteX107" fmla="*/ 277158 w 555022"/>
              <a:gd name="connsiteY107" fmla="*/ 21822 h 380000"/>
              <a:gd name="connsiteX108" fmla="*/ 277158 w 555022"/>
              <a:gd name="connsiteY108" fmla="*/ 170941 h 380000"/>
              <a:gd name="connsiteX109" fmla="*/ 284471 w 555022"/>
              <a:gd name="connsiteY109" fmla="*/ 178619 h 380000"/>
              <a:gd name="connsiteX110" fmla="*/ 302345 w 555022"/>
              <a:gd name="connsiteY110" fmla="*/ 178619 h 380000"/>
              <a:gd name="connsiteX111" fmla="*/ 309657 w 555022"/>
              <a:gd name="connsiteY111" fmla="*/ 185489 h 380000"/>
              <a:gd name="connsiteX112" fmla="*/ 309657 w 555022"/>
              <a:gd name="connsiteY112" fmla="*/ 205291 h 380000"/>
              <a:gd name="connsiteX113" fmla="*/ 354343 w 555022"/>
              <a:gd name="connsiteY113" fmla="*/ 179024 h 380000"/>
              <a:gd name="connsiteX114" fmla="*/ 357999 w 555022"/>
              <a:gd name="connsiteY114" fmla="*/ 178619 h 380000"/>
              <a:gd name="connsiteX115" fmla="*/ 533491 w 555022"/>
              <a:gd name="connsiteY115" fmla="*/ 178619 h 380000"/>
              <a:gd name="connsiteX116" fmla="*/ 540804 w 555022"/>
              <a:gd name="connsiteY116" fmla="*/ 170941 h 380000"/>
              <a:gd name="connsiteX117" fmla="*/ 540804 w 555022"/>
              <a:gd name="connsiteY117" fmla="*/ 21822 h 380000"/>
              <a:gd name="connsiteX118" fmla="*/ 533491 w 555022"/>
              <a:gd name="connsiteY118" fmla="*/ 14548 h 380000"/>
              <a:gd name="connsiteX119" fmla="*/ 284471 w 555022"/>
              <a:gd name="connsiteY119" fmla="*/ 0 h 380000"/>
              <a:gd name="connsiteX120" fmla="*/ 533491 w 555022"/>
              <a:gd name="connsiteY120" fmla="*/ 0 h 380000"/>
              <a:gd name="connsiteX121" fmla="*/ 555022 w 555022"/>
              <a:gd name="connsiteY121" fmla="*/ 21822 h 380000"/>
              <a:gd name="connsiteX122" fmla="*/ 555022 w 555022"/>
              <a:gd name="connsiteY122" fmla="*/ 170941 h 380000"/>
              <a:gd name="connsiteX123" fmla="*/ 533491 w 555022"/>
              <a:gd name="connsiteY123" fmla="*/ 192359 h 380000"/>
              <a:gd name="connsiteX124" fmla="*/ 359624 w 555022"/>
              <a:gd name="connsiteY124" fmla="*/ 192359 h 380000"/>
              <a:gd name="connsiteX125" fmla="*/ 314126 w 555022"/>
              <a:gd name="connsiteY125" fmla="*/ 219435 h 380000"/>
              <a:gd name="connsiteX126" fmla="*/ 307626 w 555022"/>
              <a:gd name="connsiteY126" fmla="*/ 221052 h 380000"/>
              <a:gd name="connsiteX127" fmla="*/ 301532 w 555022"/>
              <a:gd name="connsiteY127" fmla="*/ 219435 h 380000"/>
              <a:gd name="connsiteX128" fmla="*/ 295439 w 555022"/>
              <a:gd name="connsiteY128" fmla="*/ 208928 h 380000"/>
              <a:gd name="connsiteX129" fmla="*/ 295439 w 555022"/>
              <a:gd name="connsiteY129" fmla="*/ 192359 h 380000"/>
              <a:gd name="connsiteX130" fmla="*/ 284471 w 555022"/>
              <a:gd name="connsiteY130" fmla="*/ 192359 h 380000"/>
              <a:gd name="connsiteX131" fmla="*/ 262534 w 555022"/>
              <a:gd name="connsiteY131" fmla="*/ 170941 h 380000"/>
              <a:gd name="connsiteX132" fmla="*/ 262534 w 555022"/>
              <a:gd name="connsiteY132" fmla="*/ 21822 h 380000"/>
              <a:gd name="connsiteX133" fmla="*/ 284471 w 555022"/>
              <a:gd name="connsiteY133" fmla="*/ 0 h 3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55022" h="380000">
                <a:moveTo>
                  <a:pt x="322162" y="301823"/>
                </a:moveTo>
                <a:cubicBezTo>
                  <a:pt x="329359" y="301823"/>
                  <a:pt x="335357" y="307821"/>
                  <a:pt x="335357" y="315018"/>
                </a:cubicBezTo>
                <a:cubicBezTo>
                  <a:pt x="335357" y="322216"/>
                  <a:pt x="329359" y="328213"/>
                  <a:pt x="322162" y="328213"/>
                </a:cubicBezTo>
                <a:cubicBezTo>
                  <a:pt x="314965" y="328213"/>
                  <a:pt x="308967" y="322216"/>
                  <a:pt x="308967" y="315018"/>
                </a:cubicBezTo>
                <a:cubicBezTo>
                  <a:pt x="308967" y="307821"/>
                  <a:pt x="314965" y="301823"/>
                  <a:pt x="322162" y="301823"/>
                </a:cubicBezTo>
                <a:close/>
                <a:moveTo>
                  <a:pt x="150006" y="237382"/>
                </a:moveTo>
                <a:lnTo>
                  <a:pt x="156898" y="249502"/>
                </a:lnTo>
                <a:lnTo>
                  <a:pt x="165006" y="237382"/>
                </a:lnTo>
                <a:close/>
                <a:moveTo>
                  <a:pt x="144330" y="223241"/>
                </a:moveTo>
                <a:lnTo>
                  <a:pt x="169061" y="223241"/>
                </a:lnTo>
                <a:cubicBezTo>
                  <a:pt x="180412" y="223241"/>
                  <a:pt x="191359" y="225261"/>
                  <a:pt x="201494" y="229705"/>
                </a:cubicBezTo>
                <a:lnTo>
                  <a:pt x="234333" y="242230"/>
                </a:lnTo>
                <a:cubicBezTo>
                  <a:pt x="240820" y="245058"/>
                  <a:pt x="246496" y="249502"/>
                  <a:pt x="250956" y="254755"/>
                </a:cubicBezTo>
                <a:cubicBezTo>
                  <a:pt x="253388" y="257987"/>
                  <a:pt x="253388" y="262431"/>
                  <a:pt x="250145" y="264855"/>
                </a:cubicBezTo>
                <a:cubicBezTo>
                  <a:pt x="247307" y="267683"/>
                  <a:pt x="242442" y="266875"/>
                  <a:pt x="240009" y="264047"/>
                </a:cubicBezTo>
                <a:cubicBezTo>
                  <a:pt x="237171" y="260411"/>
                  <a:pt x="233117" y="257583"/>
                  <a:pt x="229063" y="255563"/>
                </a:cubicBezTo>
                <a:lnTo>
                  <a:pt x="196224" y="242634"/>
                </a:lnTo>
                <a:cubicBezTo>
                  <a:pt x="191359" y="241018"/>
                  <a:pt x="186494" y="239402"/>
                  <a:pt x="181223" y="238594"/>
                </a:cubicBezTo>
                <a:lnTo>
                  <a:pt x="167034" y="260411"/>
                </a:lnTo>
                <a:cubicBezTo>
                  <a:pt x="166628" y="260815"/>
                  <a:pt x="166628" y="260815"/>
                  <a:pt x="166628" y="261219"/>
                </a:cubicBezTo>
                <a:cubicBezTo>
                  <a:pt x="164196" y="264047"/>
                  <a:pt x="160547" y="265663"/>
                  <a:pt x="156898" y="265663"/>
                </a:cubicBezTo>
                <a:cubicBezTo>
                  <a:pt x="152844" y="265663"/>
                  <a:pt x="149600" y="264047"/>
                  <a:pt x="146762" y="261219"/>
                </a:cubicBezTo>
                <a:cubicBezTo>
                  <a:pt x="146762" y="260815"/>
                  <a:pt x="146762" y="260411"/>
                  <a:pt x="146762" y="260411"/>
                </a:cubicBezTo>
                <a:lnTo>
                  <a:pt x="133789" y="238594"/>
                </a:lnTo>
                <a:cubicBezTo>
                  <a:pt x="128519" y="239402"/>
                  <a:pt x="122843" y="240614"/>
                  <a:pt x="117572" y="242634"/>
                </a:cubicBezTo>
                <a:lnTo>
                  <a:pt x="84733" y="255563"/>
                </a:lnTo>
                <a:cubicBezTo>
                  <a:pt x="75408" y="259603"/>
                  <a:pt x="69327" y="265259"/>
                  <a:pt x="61624" y="276167"/>
                </a:cubicBezTo>
                <a:cubicBezTo>
                  <a:pt x="60408" y="278592"/>
                  <a:pt x="60002" y="281016"/>
                  <a:pt x="60002" y="283036"/>
                </a:cubicBezTo>
                <a:lnTo>
                  <a:pt x="60002" y="365859"/>
                </a:lnTo>
                <a:lnTo>
                  <a:pt x="149195" y="365859"/>
                </a:lnTo>
                <a:cubicBezTo>
                  <a:pt x="147573" y="346871"/>
                  <a:pt x="131356" y="331518"/>
                  <a:pt x="111896" y="331518"/>
                </a:cubicBezTo>
                <a:lnTo>
                  <a:pt x="107031" y="331518"/>
                </a:lnTo>
                <a:cubicBezTo>
                  <a:pt x="102977" y="331518"/>
                  <a:pt x="99734" y="327882"/>
                  <a:pt x="99734" y="324246"/>
                </a:cubicBezTo>
                <a:lnTo>
                  <a:pt x="99734" y="290308"/>
                </a:lnTo>
                <a:cubicBezTo>
                  <a:pt x="99734" y="286268"/>
                  <a:pt x="102977" y="283440"/>
                  <a:pt x="107031" y="283440"/>
                </a:cubicBezTo>
                <a:cubicBezTo>
                  <a:pt x="111085" y="283440"/>
                  <a:pt x="113923" y="286268"/>
                  <a:pt x="113923" y="290308"/>
                </a:cubicBezTo>
                <a:lnTo>
                  <a:pt x="113923" y="317377"/>
                </a:lnTo>
                <a:cubicBezTo>
                  <a:pt x="140681" y="318589"/>
                  <a:pt x="161763" y="339598"/>
                  <a:pt x="162979" y="365859"/>
                </a:cubicBezTo>
                <a:lnTo>
                  <a:pt x="366095" y="365859"/>
                </a:lnTo>
                <a:lnTo>
                  <a:pt x="381501" y="293136"/>
                </a:lnTo>
                <a:cubicBezTo>
                  <a:pt x="381907" y="290712"/>
                  <a:pt x="381501" y="288288"/>
                  <a:pt x="379474" y="285864"/>
                </a:cubicBezTo>
                <a:cubicBezTo>
                  <a:pt x="378258" y="283844"/>
                  <a:pt x="375420" y="282632"/>
                  <a:pt x="372582" y="282632"/>
                </a:cubicBezTo>
                <a:lnTo>
                  <a:pt x="275281" y="282228"/>
                </a:lnTo>
                <a:cubicBezTo>
                  <a:pt x="270821" y="282228"/>
                  <a:pt x="267173" y="285056"/>
                  <a:pt x="266362" y="289500"/>
                </a:cubicBezTo>
                <a:lnTo>
                  <a:pt x="254605" y="342426"/>
                </a:lnTo>
                <a:cubicBezTo>
                  <a:pt x="254199" y="345659"/>
                  <a:pt x="251361" y="348487"/>
                  <a:pt x="247712" y="348083"/>
                </a:cubicBezTo>
                <a:lnTo>
                  <a:pt x="188926" y="347679"/>
                </a:lnTo>
                <a:cubicBezTo>
                  <a:pt x="184467" y="347679"/>
                  <a:pt x="181629" y="344447"/>
                  <a:pt x="181629" y="340406"/>
                </a:cubicBezTo>
                <a:cubicBezTo>
                  <a:pt x="181629" y="336366"/>
                  <a:pt x="184467" y="333538"/>
                  <a:pt x="188926" y="333538"/>
                </a:cubicBezTo>
                <a:lnTo>
                  <a:pt x="242442" y="333942"/>
                </a:lnTo>
                <a:lnTo>
                  <a:pt x="252172" y="286268"/>
                </a:lnTo>
                <a:cubicBezTo>
                  <a:pt x="254605" y="275763"/>
                  <a:pt x="264335" y="267683"/>
                  <a:pt x="275281" y="267683"/>
                </a:cubicBezTo>
                <a:lnTo>
                  <a:pt x="372582" y="268087"/>
                </a:lnTo>
                <a:cubicBezTo>
                  <a:pt x="379880" y="268087"/>
                  <a:pt x="386366" y="271319"/>
                  <a:pt x="390826" y="276976"/>
                </a:cubicBezTo>
                <a:cubicBezTo>
                  <a:pt x="395286" y="282228"/>
                  <a:pt x="396907" y="289500"/>
                  <a:pt x="395286" y="296368"/>
                </a:cubicBezTo>
                <a:lnTo>
                  <a:pt x="380691" y="365859"/>
                </a:lnTo>
                <a:lnTo>
                  <a:pt x="547724" y="365859"/>
                </a:lnTo>
                <a:cubicBezTo>
                  <a:pt x="551778" y="365859"/>
                  <a:pt x="555022" y="369092"/>
                  <a:pt x="555022" y="373132"/>
                </a:cubicBezTo>
                <a:cubicBezTo>
                  <a:pt x="555022" y="377172"/>
                  <a:pt x="551778" y="380000"/>
                  <a:pt x="547724" y="380000"/>
                </a:cubicBezTo>
                <a:lnTo>
                  <a:pt x="7298" y="380000"/>
                </a:lnTo>
                <a:cubicBezTo>
                  <a:pt x="3649" y="380000"/>
                  <a:pt x="0" y="377172"/>
                  <a:pt x="0" y="373132"/>
                </a:cubicBezTo>
                <a:cubicBezTo>
                  <a:pt x="0" y="369092"/>
                  <a:pt x="3649" y="365859"/>
                  <a:pt x="7298" y="365859"/>
                </a:cubicBezTo>
                <a:lnTo>
                  <a:pt x="45813" y="365859"/>
                </a:lnTo>
                <a:lnTo>
                  <a:pt x="45813" y="283036"/>
                </a:lnTo>
                <a:cubicBezTo>
                  <a:pt x="45813" y="278188"/>
                  <a:pt x="47434" y="272935"/>
                  <a:pt x="49867" y="268895"/>
                </a:cubicBezTo>
                <a:cubicBezTo>
                  <a:pt x="57570" y="257179"/>
                  <a:pt x="65273" y="248290"/>
                  <a:pt x="79463" y="242230"/>
                </a:cubicBezTo>
                <a:lnTo>
                  <a:pt x="112302" y="229705"/>
                </a:lnTo>
                <a:cubicBezTo>
                  <a:pt x="122437" y="225261"/>
                  <a:pt x="133384" y="223241"/>
                  <a:pt x="144330" y="223241"/>
                </a:cubicBezTo>
                <a:close/>
                <a:moveTo>
                  <a:pt x="318055" y="146445"/>
                </a:moveTo>
                <a:lnTo>
                  <a:pt x="497716" y="146445"/>
                </a:lnTo>
                <a:cubicBezTo>
                  <a:pt x="501772" y="146445"/>
                  <a:pt x="505016" y="149620"/>
                  <a:pt x="505016" y="153192"/>
                </a:cubicBezTo>
                <a:cubicBezTo>
                  <a:pt x="505016" y="157161"/>
                  <a:pt x="501772" y="160336"/>
                  <a:pt x="497716" y="160336"/>
                </a:cubicBezTo>
                <a:lnTo>
                  <a:pt x="318055" y="160336"/>
                </a:lnTo>
                <a:cubicBezTo>
                  <a:pt x="314405" y="160336"/>
                  <a:pt x="310755" y="157161"/>
                  <a:pt x="310755" y="153192"/>
                </a:cubicBezTo>
                <a:cubicBezTo>
                  <a:pt x="310755" y="149620"/>
                  <a:pt x="314405" y="146445"/>
                  <a:pt x="318055" y="146445"/>
                </a:cubicBezTo>
                <a:close/>
                <a:moveTo>
                  <a:pt x="155378" y="117789"/>
                </a:moveTo>
                <a:cubicBezTo>
                  <a:pt x="136491" y="117789"/>
                  <a:pt x="121221" y="133619"/>
                  <a:pt x="121221" y="152290"/>
                </a:cubicBezTo>
                <a:cubicBezTo>
                  <a:pt x="121221" y="171368"/>
                  <a:pt x="136491" y="186792"/>
                  <a:pt x="155378" y="186792"/>
                </a:cubicBezTo>
                <a:cubicBezTo>
                  <a:pt x="173863" y="186792"/>
                  <a:pt x="189133" y="171368"/>
                  <a:pt x="189133" y="152290"/>
                </a:cubicBezTo>
                <a:cubicBezTo>
                  <a:pt x="189133" y="133619"/>
                  <a:pt x="173863" y="117789"/>
                  <a:pt x="155378" y="117789"/>
                </a:cubicBezTo>
                <a:close/>
                <a:moveTo>
                  <a:pt x="318055" y="112512"/>
                </a:moveTo>
                <a:lnTo>
                  <a:pt x="497716" y="112512"/>
                </a:lnTo>
                <a:cubicBezTo>
                  <a:pt x="501772" y="112512"/>
                  <a:pt x="505016" y="115687"/>
                  <a:pt x="505016" y="119656"/>
                </a:cubicBezTo>
                <a:cubicBezTo>
                  <a:pt x="505016" y="123625"/>
                  <a:pt x="501772" y="126403"/>
                  <a:pt x="497716" y="126403"/>
                </a:cubicBezTo>
                <a:lnTo>
                  <a:pt x="318055" y="126403"/>
                </a:lnTo>
                <a:cubicBezTo>
                  <a:pt x="314405" y="126403"/>
                  <a:pt x="310755" y="123625"/>
                  <a:pt x="310755" y="119656"/>
                </a:cubicBezTo>
                <a:cubicBezTo>
                  <a:pt x="310755" y="115687"/>
                  <a:pt x="314405" y="112512"/>
                  <a:pt x="318055" y="112512"/>
                </a:cubicBezTo>
                <a:close/>
                <a:moveTo>
                  <a:pt x="155378" y="103583"/>
                </a:moveTo>
                <a:cubicBezTo>
                  <a:pt x="181900" y="103583"/>
                  <a:pt x="203197" y="125501"/>
                  <a:pt x="203197" y="152290"/>
                </a:cubicBezTo>
                <a:cubicBezTo>
                  <a:pt x="203197" y="179486"/>
                  <a:pt x="181900" y="201404"/>
                  <a:pt x="155378" y="201404"/>
                </a:cubicBezTo>
                <a:cubicBezTo>
                  <a:pt x="128856" y="201404"/>
                  <a:pt x="107157" y="179486"/>
                  <a:pt x="107157" y="152290"/>
                </a:cubicBezTo>
                <a:cubicBezTo>
                  <a:pt x="107157" y="125501"/>
                  <a:pt x="128856" y="103583"/>
                  <a:pt x="155378" y="103583"/>
                </a:cubicBezTo>
                <a:close/>
                <a:moveTo>
                  <a:pt x="318008" y="82152"/>
                </a:moveTo>
                <a:lnTo>
                  <a:pt x="431681" y="82152"/>
                </a:lnTo>
                <a:cubicBezTo>
                  <a:pt x="435712" y="82152"/>
                  <a:pt x="438937" y="85327"/>
                  <a:pt x="438937" y="89296"/>
                </a:cubicBezTo>
                <a:cubicBezTo>
                  <a:pt x="438937" y="92868"/>
                  <a:pt x="435712" y="96043"/>
                  <a:pt x="431681" y="96043"/>
                </a:cubicBezTo>
                <a:lnTo>
                  <a:pt x="318008" y="96043"/>
                </a:lnTo>
                <a:cubicBezTo>
                  <a:pt x="314380" y="96043"/>
                  <a:pt x="310752" y="92868"/>
                  <a:pt x="310752" y="89296"/>
                </a:cubicBezTo>
                <a:cubicBezTo>
                  <a:pt x="310752" y="85327"/>
                  <a:pt x="314380" y="82152"/>
                  <a:pt x="318008" y="82152"/>
                </a:cubicBezTo>
                <a:close/>
                <a:moveTo>
                  <a:pt x="318061" y="32145"/>
                </a:moveTo>
                <a:lnTo>
                  <a:pt x="383410" y="32145"/>
                </a:lnTo>
                <a:cubicBezTo>
                  <a:pt x="387469" y="32145"/>
                  <a:pt x="390716" y="34923"/>
                  <a:pt x="390716" y="38892"/>
                </a:cubicBezTo>
                <a:cubicBezTo>
                  <a:pt x="390716" y="42861"/>
                  <a:pt x="387469" y="46036"/>
                  <a:pt x="383410" y="46036"/>
                </a:cubicBezTo>
                <a:lnTo>
                  <a:pt x="318061" y="46036"/>
                </a:lnTo>
                <a:cubicBezTo>
                  <a:pt x="314408" y="46036"/>
                  <a:pt x="310755" y="42861"/>
                  <a:pt x="310755" y="38892"/>
                </a:cubicBezTo>
                <a:cubicBezTo>
                  <a:pt x="310755" y="34923"/>
                  <a:pt x="314408" y="32145"/>
                  <a:pt x="318061" y="32145"/>
                </a:cubicBezTo>
                <a:close/>
                <a:moveTo>
                  <a:pt x="284471" y="14548"/>
                </a:moveTo>
                <a:cubicBezTo>
                  <a:pt x="280408" y="14548"/>
                  <a:pt x="277158" y="17781"/>
                  <a:pt x="277158" y="21822"/>
                </a:cubicBezTo>
                <a:lnTo>
                  <a:pt x="277158" y="170941"/>
                </a:lnTo>
                <a:cubicBezTo>
                  <a:pt x="277158" y="174982"/>
                  <a:pt x="280408" y="178619"/>
                  <a:pt x="284471" y="178619"/>
                </a:cubicBezTo>
                <a:lnTo>
                  <a:pt x="302345" y="178619"/>
                </a:lnTo>
                <a:cubicBezTo>
                  <a:pt x="306407" y="178619"/>
                  <a:pt x="309657" y="181448"/>
                  <a:pt x="309657" y="185489"/>
                </a:cubicBezTo>
                <a:lnTo>
                  <a:pt x="309657" y="205291"/>
                </a:lnTo>
                <a:lnTo>
                  <a:pt x="354343" y="179024"/>
                </a:lnTo>
                <a:cubicBezTo>
                  <a:pt x="355155" y="178619"/>
                  <a:pt x="356780" y="178619"/>
                  <a:pt x="357999" y="178619"/>
                </a:cubicBezTo>
                <a:lnTo>
                  <a:pt x="533491" y="178619"/>
                </a:lnTo>
                <a:cubicBezTo>
                  <a:pt x="537148" y="178619"/>
                  <a:pt x="540804" y="174982"/>
                  <a:pt x="540804" y="170941"/>
                </a:cubicBezTo>
                <a:lnTo>
                  <a:pt x="540804" y="21822"/>
                </a:lnTo>
                <a:cubicBezTo>
                  <a:pt x="540804" y="17781"/>
                  <a:pt x="537148" y="14548"/>
                  <a:pt x="533491" y="14548"/>
                </a:cubicBezTo>
                <a:close/>
                <a:moveTo>
                  <a:pt x="284471" y="0"/>
                </a:moveTo>
                <a:lnTo>
                  <a:pt x="533491" y="0"/>
                </a:lnTo>
                <a:cubicBezTo>
                  <a:pt x="545272" y="0"/>
                  <a:pt x="555022" y="9699"/>
                  <a:pt x="555022" y="21822"/>
                </a:cubicBezTo>
                <a:lnTo>
                  <a:pt x="555022" y="170941"/>
                </a:lnTo>
                <a:cubicBezTo>
                  <a:pt x="555022" y="182661"/>
                  <a:pt x="545272" y="192359"/>
                  <a:pt x="533491" y="192359"/>
                </a:cubicBezTo>
                <a:lnTo>
                  <a:pt x="359624" y="192359"/>
                </a:lnTo>
                <a:lnTo>
                  <a:pt x="314126" y="219435"/>
                </a:lnTo>
                <a:cubicBezTo>
                  <a:pt x="312501" y="220648"/>
                  <a:pt x="310063" y="221052"/>
                  <a:pt x="307626" y="221052"/>
                </a:cubicBezTo>
                <a:cubicBezTo>
                  <a:pt x="305595" y="221052"/>
                  <a:pt x="303564" y="220648"/>
                  <a:pt x="301532" y="219435"/>
                </a:cubicBezTo>
                <a:cubicBezTo>
                  <a:pt x="297876" y="217415"/>
                  <a:pt x="295439" y="212969"/>
                  <a:pt x="295439" y="208928"/>
                </a:cubicBezTo>
                <a:lnTo>
                  <a:pt x="295439" y="192359"/>
                </a:lnTo>
                <a:lnTo>
                  <a:pt x="284471" y="192359"/>
                </a:lnTo>
                <a:cubicBezTo>
                  <a:pt x="272284" y="192359"/>
                  <a:pt x="262534" y="182661"/>
                  <a:pt x="262534" y="170941"/>
                </a:cubicBezTo>
                <a:lnTo>
                  <a:pt x="262534" y="21822"/>
                </a:lnTo>
                <a:cubicBezTo>
                  <a:pt x="262534" y="9699"/>
                  <a:pt x="272284" y="0"/>
                  <a:pt x="284471"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27" name="TextBox 26">
            <a:extLst>
              <a:ext uri="{FF2B5EF4-FFF2-40B4-BE49-F238E27FC236}">
                <a16:creationId xmlns:a16="http://schemas.microsoft.com/office/drawing/2014/main" id="{C546D5C5-A07E-1A44-B8B2-9622DA772C7C}"/>
              </a:ext>
            </a:extLst>
          </p:cNvPr>
          <p:cNvSpPr txBox="1"/>
          <p:nvPr/>
        </p:nvSpPr>
        <p:spPr>
          <a:xfrm>
            <a:off x="3301409" y="4559387"/>
            <a:ext cx="205694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02</a:t>
            </a:r>
          </a:p>
        </p:txBody>
      </p:sp>
      <p:sp>
        <p:nvSpPr>
          <p:cNvPr id="28" name="TextBox 27">
            <a:extLst>
              <a:ext uri="{FF2B5EF4-FFF2-40B4-BE49-F238E27FC236}">
                <a16:creationId xmlns:a16="http://schemas.microsoft.com/office/drawing/2014/main" id="{0C793DA4-3137-9040-AA94-D02DDD680A5C}"/>
              </a:ext>
            </a:extLst>
          </p:cNvPr>
          <p:cNvSpPr txBox="1"/>
          <p:nvPr/>
        </p:nvSpPr>
        <p:spPr>
          <a:xfrm>
            <a:off x="3301409" y="4934718"/>
            <a:ext cx="2056945"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Oval 15">
            <a:extLst>
              <a:ext uri="{FF2B5EF4-FFF2-40B4-BE49-F238E27FC236}">
                <a16:creationId xmlns:a16="http://schemas.microsoft.com/office/drawing/2014/main" id="{24487F9B-4CF6-1C4A-9FBF-25B4E37ECDBA}"/>
              </a:ext>
            </a:extLst>
          </p:cNvPr>
          <p:cNvSpPr/>
          <p:nvPr/>
        </p:nvSpPr>
        <p:spPr>
          <a:xfrm>
            <a:off x="6330688" y="3104157"/>
            <a:ext cx="1077205" cy="107720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 name="Freeform 16">
            <a:extLst>
              <a:ext uri="{FF2B5EF4-FFF2-40B4-BE49-F238E27FC236}">
                <a16:creationId xmlns:a16="http://schemas.microsoft.com/office/drawing/2014/main" id="{3E6DC134-3435-DE46-8FD7-17958926DA7F}"/>
              </a:ext>
            </a:extLst>
          </p:cNvPr>
          <p:cNvSpPr>
            <a:spLocks noChangeArrowheads="1"/>
          </p:cNvSpPr>
          <p:nvPr/>
        </p:nvSpPr>
        <p:spPr bwMode="auto">
          <a:xfrm>
            <a:off x="6582494" y="3362901"/>
            <a:ext cx="573592" cy="559716"/>
          </a:xfrm>
          <a:custGeom>
            <a:avLst/>
            <a:gdLst>
              <a:gd name="connsiteX0" fmla="*/ 375077 w 517152"/>
              <a:gd name="connsiteY0" fmla="*/ 398262 h 504641"/>
              <a:gd name="connsiteX1" fmla="*/ 386006 w 517152"/>
              <a:gd name="connsiteY1" fmla="*/ 398262 h 504641"/>
              <a:gd name="connsiteX2" fmla="*/ 400173 w 517152"/>
              <a:gd name="connsiteY2" fmla="*/ 406818 h 504641"/>
              <a:gd name="connsiteX3" fmla="*/ 409483 w 517152"/>
              <a:gd name="connsiteY3" fmla="*/ 422708 h 504641"/>
              <a:gd name="connsiteX4" fmla="*/ 421221 w 517152"/>
              <a:gd name="connsiteY4" fmla="*/ 429635 h 504641"/>
              <a:gd name="connsiteX5" fmla="*/ 432959 w 517152"/>
              <a:gd name="connsiteY5" fmla="*/ 422708 h 504641"/>
              <a:gd name="connsiteX6" fmla="*/ 442269 w 517152"/>
              <a:gd name="connsiteY6" fmla="*/ 406818 h 504641"/>
              <a:gd name="connsiteX7" fmla="*/ 456436 w 517152"/>
              <a:gd name="connsiteY7" fmla="*/ 398262 h 504641"/>
              <a:gd name="connsiteX8" fmla="*/ 467770 w 517152"/>
              <a:gd name="connsiteY8" fmla="*/ 398262 h 504641"/>
              <a:gd name="connsiteX9" fmla="*/ 512295 w 517152"/>
              <a:gd name="connsiteY9" fmla="*/ 440636 h 504641"/>
              <a:gd name="connsiteX10" fmla="*/ 517152 w 517152"/>
              <a:gd name="connsiteY10" fmla="*/ 496862 h 504641"/>
              <a:gd name="connsiteX11" fmla="*/ 510676 w 517152"/>
              <a:gd name="connsiteY11" fmla="*/ 504603 h 504641"/>
              <a:gd name="connsiteX12" fmla="*/ 502985 w 517152"/>
              <a:gd name="connsiteY12" fmla="*/ 498084 h 504641"/>
              <a:gd name="connsiteX13" fmla="*/ 498128 w 517152"/>
              <a:gd name="connsiteY13" fmla="*/ 442265 h 504641"/>
              <a:gd name="connsiteX14" fmla="*/ 467770 w 517152"/>
              <a:gd name="connsiteY14" fmla="*/ 412930 h 504641"/>
              <a:gd name="connsiteX15" fmla="*/ 456436 w 517152"/>
              <a:gd name="connsiteY15" fmla="*/ 412930 h 504641"/>
              <a:gd name="connsiteX16" fmla="*/ 454412 w 517152"/>
              <a:gd name="connsiteY16" fmla="*/ 414152 h 504641"/>
              <a:gd name="connsiteX17" fmla="*/ 445507 w 517152"/>
              <a:gd name="connsiteY17" fmla="*/ 430042 h 504641"/>
              <a:gd name="connsiteX18" fmla="*/ 421221 w 517152"/>
              <a:gd name="connsiteY18" fmla="*/ 443895 h 504641"/>
              <a:gd name="connsiteX19" fmla="*/ 397339 w 517152"/>
              <a:gd name="connsiteY19" fmla="*/ 430042 h 504641"/>
              <a:gd name="connsiteX20" fmla="*/ 387625 w 517152"/>
              <a:gd name="connsiteY20" fmla="*/ 414152 h 504641"/>
              <a:gd name="connsiteX21" fmla="*/ 386006 w 517152"/>
              <a:gd name="connsiteY21" fmla="*/ 412930 h 504641"/>
              <a:gd name="connsiteX22" fmla="*/ 375077 w 517152"/>
              <a:gd name="connsiteY22" fmla="*/ 412930 h 504641"/>
              <a:gd name="connsiteX23" fmla="*/ 344314 w 517152"/>
              <a:gd name="connsiteY23" fmla="*/ 427598 h 504641"/>
              <a:gd name="connsiteX24" fmla="*/ 337838 w 517152"/>
              <a:gd name="connsiteY24" fmla="*/ 435746 h 504641"/>
              <a:gd name="connsiteX25" fmla="*/ 298170 w 517152"/>
              <a:gd name="connsiteY25" fmla="*/ 501344 h 504641"/>
              <a:gd name="connsiteX26" fmla="*/ 292098 w 517152"/>
              <a:gd name="connsiteY26" fmla="*/ 504603 h 504641"/>
              <a:gd name="connsiteX27" fmla="*/ 288051 w 517152"/>
              <a:gd name="connsiteY27" fmla="*/ 503788 h 504641"/>
              <a:gd name="connsiteX28" fmla="*/ 285622 w 517152"/>
              <a:gd name="connsiteY28" fmla="*/ 494010 h 504641"/>
              <a:gd name="connsiteX29" fmla="*/ 326909 w 517152"/>
              <a:gd name="connsiteY29" fmla="*/ 426783 h 504641"/>
              <a:gd name="connsiteX30" fmla="*/ 332980 w 517152"/>
              <a:gd name="connsiteY30" fmla="*/ 418634 h 504641"/>
              <a:gd name="connsiteX31" fmla="*/ 375077 w 517152"/>
              <a:gd name="connsiteY31" fmla="*/ 398262 h 504641"/>
              <a:gd name="connsiteX32" fmla="*/ 49015 w 517152"/>
              <a:gd name="connsiteY32" fmla="*/ 398262 h 504641"/>
              <a:gd name="connsiteX33" fmla="*/ 60754 w 517152"/>
              <a:gd name="connsiteY33" fmla="*/ 398262 h 504641"/>
              <a:gd name="connsiteX34" fmla="*/ 74516 w 517152"/>
              <a:gd name="connsiteY34" fmla="*/ 406818 h 504641"/>
              <a:gd name="connsiteX35" fmla="*/ 84231 w 517152"/>
              <a:gd name="connsiteY35" fmla="*/ 422708 h 504641"/>
              <a:gd name="connsiteX36" fmla="*/ 95969 w 517152"/>
              <a:gd name="connsiteY36" fmla="*/ 429635 h 504641"/>
              <a:gd name="connsiteX37" fmla="*/ 107303 w 517152"/>
              <a:gd name="connsiteY37" fmla="*/ 422708 h 504641"/>
              <a:gd name="connsiteX38" fmla="*/ 116612 w 517152"/>
              <a:gd name="connsiteY38" fmla="*/ 406818 h 504641"/>
              <a:gd name="connsiteX39" fmla="*/ 131184 w 517152"/>
              <a:gd name="connsiteY39" fmla="*/ 398262 h 504641"/>
              <a:gd name="connsiteX40" fmla="*/ 142113 w 517152"/>
              <a:gd name="connsiteY40" fmla="*/ 398262 h 504641"/>
              <a:gd name="connsiteX41" fmla="*/ 183805 w 517152"/>
              <a:gd name="connsiteY41" fmla="*/ 418634 h 504641"/>
              <a:gd name="connsiteX42" fmla="*/ 190281 w 517152"/>
              <a:gd name="connsiteY42" fmla="*/ 426783 h 504641"/>
              <a:gd name="connsiteX43" fmla="*/ 231163 w 517152"/>
              <a:gd name="connsiteY43" fmla="*/ 494010 h 504641"/>
              <a:gd name="connsiteX44" fmla="*/ 228735 w 517152"/>
              <a:gd name="connsiteY44" fmla="*/ 503788 h 504641"/>
              <a:gd name="connsiteX45" fmla="*/ 225092 w 517152"/>
              <a:gd name="connsiteY45" fmla="*/ 504603 h 504641"/>
              <a:gd name="connsiteX46" fmla="*/ 219020 w 517152"/>
              <a:gd name="connsiteY46" fmla="*/ 501344 h 504641"/>
              <a:gd name="connsiteX47" fmla="*/ 178948 w 517152"/>
              <a:gd name="connsiteY47" fmla="*/ 435746 h 504641"/>
              <a:gd name="connsiteX48" fmla="*/ 172471 w 517152"/>
              <a:gd name="connsiteY48" fmla="*/ 427598 h 504641"/>
              <a:gd name="connsiteX49" fmla="*/ 142113 w 517152"/>
              <a:gd name="connsiteY49" fmla="*/ 412930 h 504641"/>
              <a:gd name="connsiteX50" fmla="*/ 131184 w 517152"/>
              <a:gd name="connsiteY50" fmla="*/ 412930 h 504641"/>
              <a:gd name="connsiteX51" fmla="*/ 129160 w 517152"/>
              <a:gd name="connsiteY51" fmla="*/ 414152 h 504641"/>
              <a:gd name="connsiteX52" fmla="*/ 119851 w 517152"/>
              <a:gd name="connsiteY52" fmla="*/ 430042 h 504641"/>
              <a:gd name="connsiteX53" fmla="*/ 95969 w 517152"/>
              <a:gd name="connsiteY53" fmla="*/ 443895 h 504641"/>
              <a:gd name="connsiteX54" fmla="*/ 71683 w 517152"/>
              <a:gd name="connsiteY54" fmla="*/ 430042 h 504641"/>
              <a:gd name="connsiteX55" fmla="*/ 62373 w 517152"/>
              <a:gd name="connsiteY55" fmla="*/ 414152 h 504641"/>
              <a:gd name="connsiteX56" fmla="*/ 60754 w 517152"/>
              <a:gd name="connsiteY56" fmla="*/ 412930 h 504641"/>
              <a:gd name="connsiteX57" fmla="*/ 49420 w 517152"/>
              <a:gd name="connsiteY57" fmla="*/ 412930 h 504641"/>
              <a:gd name="connsiteX58" fmla="*/ 19062 w 517152"/>
              <a:gd name="connsiteY58" fmla="*/ 442265 h 504641"/>
              <a:gd name="connsiteX59" fmla="*/ 14205 w 517152"/>
              <a:gd name="connsiteY59" fmla="*/ 498084 h 504641"/>
              <a:gd name="connsiteX60" fmla="*/ 6514 w 517152"/>
              <a:gd name="connsiteY60" fmla="*/ 504603 h 504641"/>
              <a:gd name="connsiteX61" fmla="*/ 38 w 517152"/>
              <a:gd name="connsiteY61" fmla="*/ 496862 h 504641"/>
              <a:gd name="connsiteX62" fmla="*/ 4490 w 517152"/>
              <a:gd name="connsiteY62" fmla="*/ 440636 h 504641"/>
              <a:gd name="connsiteX63" fmla="*/ 49015 w 517152"/>
              <a:gd name="connsiteY63" fmla="*/ 398262 h 504641"/>
              <a:gd name="connsiteX64" fmla="*/ 420221 w 517152"/>
              <a:gd name="connsiteY64" fmla="*/ 307133 h 504641"/>
              <a:gd name="connsiteX65" fmla="*/ 382125 w 517152"/>
              <a:gd name="connsiteY65" fmla="*/ 345375 h 504641"/>
              <a:gd name="connsiteX66" fmla="*/ 420221 w 517152"/>
              <a:gd name="connsiteY66" fmla="*/ 383618 h 504641"/>
              <a:gd name="connsiteX67" fmla="*/ 458316 w 517152"/>
              <a:gd name="connsiteY67" fmla="*/ 345375 h 504641"/>
              <a:gd name="connsiteX68" fmla="*/ 420221 w 517152"/>
              <a:gd name="connsiteY68" fmla="*/ 307133 h 504641"/>
              <a:gd name="connsiteX69" fmla="*/ 95181 w 517152"/>
              <a:gd name="connsiteY69" fmla="*/ 307133 h 504641"/>
              <a:gd name="connsiteX70" fmla="*/ 56681 w 517152"/>
              <a:gd name="connsiteY70" fmla="*/ 345375 h 504641"/>
              <a:gd name="connsiteX71" fmla="*/ 95181 w 517152"/>
              <a:gd name="connsiteY71" fmla="*/ 383618 h 504641"/>
              <a:gd name="connsiteX72" fmla="*/ 133277 w 517152"/>
              <a:gd name="connsiteY72" fmla="*/ 345375 h 504641"/>
              <a:gd name="connsiteX73" fmla="*/ 95181 w 517152"/>
              <a:gd name="connsiteY73" fmla="*/ 307133 h 504641"/>
              <a:gd name="connsiteX74" fmla="*/ 420221 w 517152"/>
              <a:gd name="connsiteY74" fmla="*/ 292893 h 504641"/>
              <a:gd name="connsiteX75" fmla="*/ 472501 w 517152"/>
              <a:gd name="connsiteY75" fmla="*/ 345375 h 504641"/>
              <a:gd name="connsiteX76" fmla="*/ 420221 w 517152"/>
              <a:gd name="connsiteY76" fmla="*/ 397857 h 504641"/>
              <a:gd name="connsiteX77" fmla="*/ 367535 w 517152"/>
              <a:gd name="connsiteY77" fmla="*/ 345375 h 504641"/>
              <a:gd name="connsiteX78" fmla="*/ 420221 w 517152"/>
              <a:gd name="connsiteY78" fmla="*/ 292893 h 504641"/>
              <a:gd name="connsiteX79" fmla="*/ 95181 w 517152"/>
              <a:gd name="connsiteY79" fmla="*/ 292893 h 504641"/>
              <a:gd name="connsiteX80" fmla="*/ 147462 w 517152"/>
              <a:gd name="connsiteY80" fmla="*/ 345375 h 504641"/>
              <a:gd name="connsiteX81" fmla="*/ 95181 w 517152"/>
              <a:gd name="connsiteY81" fmla="*/ 397857 h 504641"/>
              <a:gd name="connsiteX82" fmla="*/ 42496 w 517152"/>
              <a:gd name="connsiteY82" fmla="*/ 345375 h 504641"/>
              <a:gd name="connsiteX83" fmla="*/ 95181 w 517152"/>
              <a:gd name="connsiteY83" fmla="*/ 292893 h 504641"/>
              <a:gd name="connsiteX84" fmla="*/ 257898 w 517152"/>
              <a:gd name="connsiteY84" fmla="*/ 89298 h 504641"/>
              <a:gd name="connsiteX85" fmla="*/ 272487 w 517152"/>
              <a:gd name="connsiteY85" fmla="*/ 103887 h 504641"/>
              <a:gd name="connsiteX86" fmla="*/ 257898 w 517152"/>
              <a:gd name="connsiteY86" fmla="*/ 119264 h 504641"/>
              <a:gd name="connsiteX87" fmla="*/ 242521 w 517152"/>
              <a:gd name="connsiteY87" fmla="*/ 103887 h 504641"/>
              <a:gd name="connsiteX88" fmla="*/ 257898 w 517152"/>
              <a:gd name="connsiteY88" fmla="*/ 89298 h 504641"/>
              <a:gd name="connsiteX89" fmla="*/ 196980 w 517152"/>
              <a:gd name="connsiteY89" fmla="*/ 89298 h 504641"/>
              <a:gd name="connsiteX90" fmla="*/ 211761 w 517152"/>
              <a:gd name="connsiteY90" fmla="*/ 103887 h 504641"/>
              <a:gd name="connsiteX91" fmla="*/ 196980 w 517152"/>
              <a:gd name="connsiteY91" fmla="*/ 119264 h 504641"/>
              <a:gd name="connsiteX92" fmla="*/ 181800 w 517152"/>
              <a:gd name="connsiteY92" fmla="*/ 103887 h 504641"/>
              <a:gd name="connsiteX93" fmla="*/ 196980 w 517152"/>
              <a:gd name="connsiteY93" fmla="*/ 89298 h 504641"/>
              <a:gd name="connsiteX94" fmla="*/ 134073 w 517152"/>
              <a:gd name="connsiteY94" fmla="*/ 89298 h 504641"/>
              <a:gd name="connsiteX95" fmla="*/ 149253 w 517152"/>
              <a:gd name="connsiteY95" fmla="*/ 103887 h 504641"/>
              <a:gd name="connsiteX96" fmla="*/ 134073 w 517152"/>
              <a:gd name="connsiteY96" fmla="*/ 119264 h 504641"/>
              <a:gd name="connsiteX97" fmla="*/ 119292 w 517152"/>
              <a:gd name="connsiteY97" fmla="*/ 103887 h 504641"/>
              <a:gd name="connsiteX98" fmla="*/ 134073 w 517152"/>
              <a:gd name="connsiteY98" fmla="*/ 89298 h 504641"/>
              <a:gd name="connsiteX99" fmla="*/ 374112 w 517152"/>
              <a:gd name="connsiteY99" fmla="*/ 45456 h 504641"/>
              <a:gd name="connsiteX100" fmla="*/ 470715 w 517152"/>
              <a:gd name="connsiteY100" fmla="*/ 155971 h 504641"/>
              <a:gd name="connsiteX101" fmla="*/ 470715 w 517152"/>
              <a:gd name="connsiteY101" fmla="*/ 160019 h 504641"/>
              <a:gd name="connsiteX102" fmla="*/ 371271 w 517152"/>
              <a:gd name="connsiteY102" fmla="*/ 270937 h 504641"/>
              <a:gd name="connsiteX103" fmla="*/ 371271 w 517152"/>
              <a:gd name="connsiteY103" fmla="*/ 305751 h 504641"/>
              <a:gd name="connsiteX104" fmla="*/ 365182 w 517152"/>
              <a:gd name="connsiteY104" fmla="*/ 316276 h 504641"/>
              <a:gd name="connsiteX105" fmla="*/ 359906 w 517152"/>
              <a:gd name="connsiteY105" fmla="*/ 317490 h 504641"/>
              <a:gd name="connsiteX106" fmla="*/ 353005 w 517152"/>
              <a:gd name="connsiteY106" fmla="*/ 315062 h 504641"/>
              <a:gd name="connsiteX107" fmla="*/ 300645 w 517152"/>
              <a:gd name="connsiteY107" fmla="*/ 273366 h 504641"/>
              <a:gd name="connsiteX108" fmla="*/ 296180 w 517152"/>
              <a:gd name="connsiteY108" fmla="*/ 271747 h 504641"/>
              <a:gd name="connsiteX109" fmla="*/ 255590 w 517152"/>
              <a:gd name="connsiteY109" fmla="*/ 271747 h 504641"/>
              <a:gd name="connsiteX110" fmla="*/ 199171 w 517152"/>
              <a:gd name="connsiteY110" fmla="*/ 256769 h 504641"/>
              <a:gd name="connsiteX111" fmla="*/ 196329 w 517152"/>
              <a:gd name="connsiteY111" fmla="*/ 247053 h 504641"/>
              <a:gd name="connsiteX112" fmla="*/ 206477 w 517152"/>
              <a:gd name="connsiteY112" fmla="*/ 244219 h 504641"/>
              <a:gd name="connsiteX113" fmla="*/ 255590 w 517152"/>
              <a:gd name="connsiteY113" fmla="*/ 257578 h 504641"/>
              <a:gd name="connsiteX114" fmla="*/ 296180 w 517152"/>
              <a:gd name="connsiteY114" fmla="*/ 257578 h 504641"/>
              <a:gd name="connsiteX115" fmla="*/ 309574 w 517152"/>
              <a:gd name="connsiteY115" fmla="*/ 262031 h 504641"/>
              <a:gd name="connsiteX116" fmla="*/ 357064 w 517152"/>
              <a:gd name="connsiteY116" fmla="*/ 300084 h 504641"/>
              <a:gd name="connsiteX117" fmla="*/ 357064 w 517152"/>
              <a:gd name="connsiteY117" fmla="*/ 269318 h 504641"/>
              <a:gd name="connsiteX118" fmla="*/ 368429 w 517152"/>
              <a:gd name="connsiteY118" fmla="*/ 257173 h 504641"/>
              <a:gd name="connsiteX119" fmla="*/ 456509 w 517152"/>
              <a:gd name="connsiteY119" fmla="*/ 160019 h 504641"/>
              <a:gd name="connsiteX120" fmla="*/ 456509 w 517152"/>
              <a:gd name="connsiteY120" fmla="*/ 155971 h 504641"/>
              <a:gd name="connsiteX121" fmla="*/ 371677 w 517152"/>
              <a:gd name="connsiteY121" fmla="*/ 59625 h 504641"/>
              <a:gd name="connsiteX122" fmla="*/ 365588 w 517152"/>
              <a:gd name="connsiteY122" fmla="*/ 51529 h 504641"/>
              <a:gd name="connsiteX123" fmla="*/ 374112 w 517152"/>
              <a:gd name="connsiteY123" fmla="*/ 45456 h 504641"/>
              <a:gd name="connsiteX124" fmla="*/ 148914 w 517152"/>
              <a:gd name="connsiteY124" fmla="*/ 13763 h 504641"/>
              <a:gd name="connsiteX125" fmla="*/ 51717 w 517152"/>
              <a:gd name="connsiteY125" fmla="*/ 111728 h 504641"/>
              <a:gd name="connsiteX126" fmla="*/ 51717 w 517152"/>
              <a:gd name="connsiteY126" fmla="*/ 115372 h 504641"/>
              <a:gd name="connsiteX127" fmla="*/ 139194 w 517152"/>
              <a:gd name="connsiteY127" fmla="*/ 212122 h 504641"/>
              <a:gd name="connsiteX128" fmla="*/ 150534 w 517152"/>
              <a:gd name="connsiteY128" fmla="*/ 224671 h 504641"/>
              <a:gd name="connsiteX129" fmla="*/ 150534 w 517152"/>
              <a:gd name="connsiteY129" fmla="*/ 255437 h 504641"/>
              <a:gd name="connsiteX130" fmla="*/ 197918 w 517152"/>
              <a:gd name="connsiteY130" fmla="*/ 217384 h 504641"/>
              <a:gd name="connsiteX131" fmla="*/ 211283 w 517152"/>
              <a:gd name="connsiteY131" fmla="*/ 212931 h 504641"/>
              <a:gd name="connsiteX132" fmla="*/ 251782 w 517152"/>
              <a:gd name="connsiteY132" fmla="*/ 212931 h 504641"/>
              <a:gd name="connsiteX133" fmla="*/ 349384 w 517152"/>
              <a:gd name="connsiteY133" fmla="*/ 115372 h 504641"/>
              <a:gd name="connsiteX134" fmla="*/ 349384 w 517152"/>
              <a:gd name="connsiteY134" fmla="*/ 111728 h 504641"/>
              <a:gd name="connsiteX135" fmla="*/ 251782 w 517152"/>
              <a:gd name="connsiteY135" fmla="*/ 13763 h 504641"/>
              <a:gd name="connsiteX136" fmla="*/ 148914 w 517152"/>
              <a:gd name="connsiteY136" fmla="*/ 0 h 504641"/>
              <a:gd name="connsiteX137" fmla="*/ 251782 w 517152"/>
              <a:gd name="connsiteY137" fmla="*/ 0 h 504641"/>
              <a:gd name="connsiteX138" fmla="*/ 363559 w 517152"/>
              <a:gd name="connsiteY138" fmla="*/ 111728 h 504641"/>
              <a:gd name="connsiteX139" fmla="*/ 363559 w 517152"/>
              <a:gd name="connsiteY139" fmla="*/ 115372 h 504641"/>
              <a:gd name="connsiteX140" fmla="*/ 251782 w 517152"/>
              <a:gd name="connsiteY140" fmla="*/ 227100 h 504641"/>
              <a:gd name="connsiteX141" fmla="*/ 211283 w 517152"/>
              <a:gd name="connsiteY141" fmla="*/ 227100 h 504641"/>
              <a:gd name="connsiteX142" fmla="*/ 206828 w 517152"/>
              <a:gd name="connsiteY142" fmla="*/ 228719 h 504641"/>
              <a:gd name="connsiteX143" fmla="*/ 154584 w 517152"/>
              <a:gd name="connsiteY143" fmla="*/ 270415 h 504641"/>
              <a:gd name="connsiteX144" fmla="*/ 147699 w 517152"/>
              <a:gd name="connsiteY144" fmla="*/ 272843 h 504641"/>
              <a:gd name="connsiteX145" fmla="*/ 142839 w 517152"/>
              <a:gd name="connsiteY145" fmla="*/ 271629 h 504641"/>
              <a:gd name="connsiteX146" fmla="*/ 136360 w 517152"/>
              <a:gd name="connsiteY146" fmla="*/ 261509 h 504641"/>
              <a:gd name="connsiteX147" fmla="*/ 136360 w 517152"/>
              <a:gd name="connsiteY147" fmla="*/ 226695 h 504641"/>
              <a:gd name="connsiteX148" fmla="*/ 37137 w 517152"/>
              <a:gd name="connsiteY148" fmla="*/ 115372 h 504641"/>
              <a:gd name="connsiteX149" fmla="*/ 37137 w 517152"/>
              <a:gd name="connsiteY149" fmla="*/ 111728 h 504641"/>
              <a:gd name="connsiteX150" fmla="*/ 148914 w 517152"/>
              <a:gd name="connsiteY150" fmla="*/ 0 h 50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517152" h="504641">
                <a:moveTo>
                  <a:pt x="375077" y="398262"/>
                </a:moveTo>
                <a:lnTo>
                  <a:pt x="386006" y="398262"/>
                </a:lnTo>
                <a:cubicBezTo>
                  <a:pt x="391673" y="398262"/>
                  <a:pt x="397339" y="401522"/>
                  <a:pt x="400173" y="406818"/>
                </a:cubicBezTo>
                <a:lnTo>
                  <a:pt x="409483" y="422708"/>
                </a:lnTo>
                <a:cubicBezTo>
                  <a:pt x="411911" y="427190"/>
                  <a:pt x="416364" y="429635"/>
                  <a:pt x="421221" y="429635"/>
                </a:cubicBezTo>
                <a:cubicBezTo>
                  <a:pt x="426078" y="429635"/>
                  <a:pt x="430531" y="427190"/>
                  <a:pt x="432959" y="422708"/>
                </a:cubicBezTo>
                <a:lnTo>
                  <a:pt x="442269" y="406818"/>
                </a:lnTo>
                <a:cubicBezTo>
                  <a:pt x="445103" y="401522"/>
                  <a:pt x="450769" y="398262"/>
                  <a:pt x="456436" y="398262"/>
                </a:cubicBezTo>
                <a:lnTo>
                  <a:pt x="467770" y="398262"/>
                </a:lnTo>
                <a:cubicBezTo>
                  <a:pt x="490437" y="398670"/>
                  <a:pt x="510271" y="417412"/>
                  <a:pt x="512295" y="440636"/>
                </a:cubicBezTo>
                <a:lnTo>
                  <a:pt x="517152" y="496862"/>
                </a:lnTo>
                <a:cubicBezTo>
                  <a:pt x="517152" y="500936"/>
                  <a:pt x="514724" y="504603"/>
                  <a:pt x="510676" y="504603"/>
                </a:cubicBezTo>
                <a:cubicBezTo>
                  <a:pt x="506628" y="505011"/>
                  <a:pt x="503390" y="502159"/>
                  <a:pt x="502985" y="498084"/>
                </a:cubicBezTo>
                <a:lnTo>
                  <a:pt x="498128" y="442265"/>
                </a:lnTo>
                <a:cubicBezTo>
                  <a:pt x="496509" y="425968"/>
                  <a:pt x="483151" y="412930"/>
                  <a:pt x="467770" y="412930"/>
                </a:cubicBezTo>
                <a:lnTo>
                  <a:pt x="456436" y="412930"/>
                </a:lnTo>
                <a:cubicBezTo>
                  <a:pt x="455222" y="412930"/>
                  <a:pt x="454817" y="413337"/>
                  <a:pt x="454412" y="414152"/>
                </a:cubicBezTo>
                <a:lnTo>
                  <a:pt x="445507" y="430042"/>
                </a:lnTo>
                <a:cubicBezTo>
                  <a:pt x="440245" y="438599"/>
                  <a:pt x="431340" y="443895"/>
                  <a:pt x="421221" y="443895"/>
                </a:cubicBezTo>
                <a:cubicBezTo>
                  <a:pt x="411102" y="443895"/>
                  <a:pt x="402197" y="438599"/>
                  <a:pt x="397339" y="430042"/>
                </a:cubicBezTo>
                <a:lnTo>
                  <a:pt x="387625" y="414152"/>
                </a:lnTo>
                <a:cubicBezTo>
                  <a:pt x="387625" y="413337"/>
                  <a:pt x="386815" y="412930"/>
                  <a:pt x="386006" y="412930"/>
                </a:cubicBezTo>
                <a:lnTo>
                  <a:pt x="375077" y="412930"/>
                </a:lnTo>
                <a:cubicBezTo>
                  <a:pt x="362934" y="412930"/>
                  <a:pt x="351600" y="418227"/>
                  <a:pt x="344314" y="427598"/>
                </a:cubicBezTo>
                <a:lnTo>
                  <a:pt x="337838" y="435746"/>
                </a:lnTo>
                <a:cubicBezTo>
                  <a:pt x="333385" y="441451"/>
                  <a:pt x="311527" y="478120"/>
                  <a:pt x="298170" y="501344"/>
                </a:cubicBezTo>
                <a:cubicBezTo>
                  <a:pt x="296956" y="503381"/>
                  <a:pt x="294527" y="504603"/>
                  <a:pt x="292098" y="504603"/>
                </a:cubicBezTo>
                <a:cubicBezTo>
                  <a:pt x="290884" y="504603"/>
                  <a:pt x="289265" y="504603"/>
                  <a:pt x="288051" y="503788"/>
                </a:cubicBezTo>
                <a:cubicBezTo>
                  <a:pt x="284812" y="501751"/>
                  <a:pt x="283598" y="497270"/>
                  <a:pt x="285622" y="494010"/>
                </a:cubicBezTo>
                <a:cubicBezTo>
                  <a:pt x="289265" y="487898"/>
                  <a:pt x="320028" y="434932"/>
                  <a:pt x="326909" y="426783"/>
                </a:cubicBezTo>
                <a:lnTo>
                  <a:pt x="332980" y="418634"/>
                </a:lnTo>
                <a:cubicBezTo>
                  <a:pt x="343504" y="405596"/>
                  <a:pt x="358481" y="398262"/>
                  <a:pt x="375077" y="398262"/>
                </a:cubicBezTo>
                <a:close/>
                <a:moveTo>
                  <a:pt x="49015" y="398262"/>
                </a:moveTo>
                <a:lnTo>
                  <a:pt x="60754" y="398262"/>
                </a:lnTo>
                <a:cubicBezTo>
                  <a:pt x="66421" y="398262"/>
                  <a:pt x="72087" y="401522"/>
                  <a:pt x="74516" y="406818"/>
                </a:cubicBezTo>
                <a:lnTo>
                  <a:pt x="84231" y="422708"/>
                </a:lnTo>
                <a:cubicBezTo>
                  <a:pt x="86659" y="427190"/>
                  <a:pt x="91112" y="429635"/>
                  <a:pt x="95969" y="429635"/>
                </a:cubicBezTo>
                <a:cubicBezTo>
                  <a:pt x="100826" y="429635"/>
                  <a:pt x="104874" y="427190"/>
                  <a:pt x="107303" y="422708"/>
                </a:cubicBezTo>
                <a:lnTo>
                  <a:pt x="116612" y="406818"/>
                </a:lnTo>
                <a:cubicBezTo>
                  <a:pt x="119851" y="401522"/>
                  <a:pt x="125113" y="398262"/>
                  <a:pt x="131184" y="398262"/>
                </a:cubicBezTo>
                <a:lnTo>
                  <a:pt x="142113" y="398262"/>
                </a:lnTo>
                <a:cubicBezTo>
                  <a:pt x="158304" y="398262"/>
                  <a:pt x="173686" y="405596"/>
                  <a:pt x="183805" y="418634"/>
                </a:cubicBezTo>
                <a:lnTo>
                  <a:pt x="190281" y="426783"/>
                </a:lnTo>
                <a:cubicBezTo>
                  <a:pt x="196758" y="434932"/>
                  <a:pt x="227925" y="487898"/>
                  <a:pt x="231163" y="494010"/>
                </a:cubicBezTo>
                <a:cubicBezTo>
                  <a:pt x="233187" y="497270"/>
                  <a:pt x="231973" y="501751"/>
                  <a:pt x="228735" y="503788"/>
                </a:cubicBezTo>
                <a:cubicBezTo>
                  <a:pt x="227520" y="504603"/>
                  <a:pt x="226306" y="504603"/>
                  <a:pt x="225092" y="504603"/>
                </a:cubicBezTo>
                <a:cubicBezTo>
                  <a:pt x="222663" y="504603"/>
                  <a:pt x="220234" y="503381"/>
                  <a:pt x="219020" y="501344"/>
                </a:cubicBezTo>
                <a:cubicBezTo>
                  <a:pt x="205258" y="478120"/>
                  <a:pt x="183400" y="441451"/>
                  <a:pt x="178948" y="435746"/>
                </a:cubicBezTo>
                <a:lnTo>
                  <a:pt x="172471" y="427598"/>
                </a:lnTo>
                <a:cubicBezTo>
                  <a:pt x="165185" y="418227"/>
                  <a:pt x="153852" y="412930"/>
                  <a:pt x="142113" y="412930"/>
                </a:cubicBezTo>
                <a:lnTo>
                  <a:pt x="131184" y="412930"/>
                </a:lnTo>
                <a:cubicBezTo>
                  <a:pt x="130375" y="412930"/>
                  <a:pt x="129565" y="413337"/>
                  <a:pt x="129160" y="414152"/>
                </a:cubicBezTo>
                <a:lnTo>
                  <a:pt x="119851" y="430042"/>
                </a:lnTo>
                <a:cubicBezTo>
                  <a:pt x="114589" y="438599"/>
                  <a:pt x="106088" y="443895"/>
                  <a:pt x="95969" y="443895"/>
                </a:cubicBezTo>
                <a:cubicBezTo>
                  <a:pt x="85850" y="443895"/>
                  <a:pt x="76945" y="438599"/>
                  <a:pt x="71683" y="430042"/>
                </a:cubicBezTo>
                <a:lnTo>
                  <a:pt x="62373" y="414152"/>
                </a:lnTo>
                <a:cubicBezTo>
                  <a:pt x="61968" y="413337"/>
                  <a:pt x="61159" y="412930"/>
                  <a:pt x="60754" y="412930"/>
                </a:cubicBezTo>
                <a:lnTo>
                  <a:pt x="49420" y="412930"/>
                </a:lnTo>
                <a:cubicBezTo>
                  <a:pt x="33634" y="412930"/>
                  <a:pt x="20276" y="425968"/>
                  <a:pt x="19062" y="442265"/>
                </a:cubicBezTo>
                <a:lnTo>
                  <a:pt x="14205" y="498084"/>
                </a:lnTo>
                <a:cubicBezTo>
                  <a:pt x="13800" y="502159"/>
                  <a:pt x="10562" y="505011"/>
                  <a:pt x="6514" y="504603"/>
                </a:cubicBezTo>
                <a:cubicBezTo>
                  <a:pt x="2466" y="504603"/>
                  <a:pt x="-367" y="500936"/>
                  <a:pt x="38" y="496862"/>
                </a:cubicBezTo>
                <a:lnTo>
                  <a:pt x="4490" y="440636"/>
                </a:lnTo>
                <a:cubicBezTo>
                  <a:pt x="6919" y="417412"/>
                  <a:pt x="26348" y="398670"/>
                  <a:pt x="49015" y="398262"/>
                </a:cubicBezTo>
                <a:close/>
                <a:moveTo>
                  <a:pt x="420221" y="307133"/>
                </a:moveTo>
                <a:cubicBezTo>
                  <a:pt x="399146" y="307133"/>
                  <a:pt x="382125" y="324627"/>
                  <a:pt x="382125" y="345375"/>
                </a:cubicBezTo>
                <a:cubicBezTo>
                  <a:pt x="382125" y="366531"/>
                  <a:pt x="399146" y="383618"/>
                  <a:pt x="420221" y="383618"/>
                </a:cubicBezTo>
                <a:cubicBezTo>
                  <a:pt x="441295" y="383618"/>
                  <a:pt x="458316" y="366531"/>
                  <a:pt x="458316" y="345375"/>
                </a:cubicBezTo>
                <a:cubicBezTo>
                  <a:pt x="458316" y="324627"/>
                  <a:pt x="441295" y="307133"/>
                  <a:pt x="420221" y="307133"/>
                </a:cubicBezTo>
                <a:close/>
                <a:moveTo>
                  <a:pt x="95181" y="307133"/>
                </a:moveTo>
                <a:cubicBezTo>
                  <a:pt x="73702" y="307133"/>
                  <a:pt x="56681" y="324627"/>
                  <a:pt x="56681" y="345375"/>
                </a:cubicBezTo>
                <a:cubicBezTo>
                  <a:pt x="56681" y="366531"/>
                  <a:pt x="73702" y="383618"/>
                  <a:pt x="95181" y="383618"/>
                </a:cubicBezTo>
                <a:cubicBezTo>
                  <a:pt x="116256" y="383618"/>
                  <a:pt x="133277" y="366531"/>
                  <a:pt x="133277" y="345375"/>
                </a:cubicBezTo>
                <a:cubicBezTo>
                  <a:pt x="133277" y="324627"/>
                  <a:pt x="116256" y="307133"/>
                  <a:pt x="95181" y="307133"/>
                </a:cubicBezTo>
                <a:close/>
                <a:moveTo>
                  <a:pt x="420221" y="292893"/>
                </a:moveTo>
                <a:cubicBezTo>
                  <a:pt x="448995" y="292893"/>
                  <a:pt x="472501" y="316083"/>
                  <a:pt x="472501" y="345375"/>
                </a:cubicBezTo>
                <a:cubicBezTo>
                  <a:pt x="472501" y="374261"/>
                  <a:pt x="448995" y="397857"/>
                  <a:pt x="420221" y="397857"/>
                </a:cubicBezTo>
                <a:cubicBezTo>
                  <a:pt x="391446" y="397857"/>
                  <a:pt x="367535" y="374261"/>
                  <a:pt x="367535" y="345375"/>
                </a:cubicBezTo>
                <a:cubicBezTo>
                  <a:pt x="367535" y="316083"/>
                  <a:pt x="391446" y="292893"/>
                  <a:pt x="420221" y="292893"/>
                </a:cubicBezTo>
                <a:close/>
                <a:moveTo>
                  <a:pt x="95181" y="292893"/>
                </a:moveTo>
                <a:cubicBezTo>
                  <a:pt x="123551" y="292893"/>
                  <a:pt x="147462" y="316083"/>
                  <a:pt x="147462" y="345375"/>
                </a:cubicBezTo>
                <a:cubicBezTo>
                  <a:pt x="147462" y="374261"/>
                  <a:pt x="123551" y="397857"/>
                  <a:pt x="95181" y="397857"/>
                </a:cubicBezTo>
                <a:cubicBezTo>
                  <a:pt x="66002" y="397857"/>
                  <a:pt x="42496" y="374261"/>
                  <a:pt x="42496" y="345375"/>
                </a:cubicBezTo>
                <a:cubicBezTo>
                  <a:pt x="42496" y="316083"/>
                  <a:pt x="66002" y="292893"/>
                  <a:pt x="95181" y="292893"/>
                </a:cubicBezTo>
                <a:close/>
                <a:moveTo>
                  <a:pt x="257898" y="89298"/>
                </a:moveTo>
                <a:cubicBezTo>
                  <a:pt x="265784" y="89298"/>
                  <a:pt x="272487" y="95607"/>
                  <a:pt x="272487" y="103887"/>
                </a:cubicBezTo>
                <a:cubicBezTo>
                  <a:pt x="272487" y="112167"/>
                  <a:pt x="265784" y="119264"/>
                  <a:pt x="257898" y="119264"/>
                </a:cubicBezTo>
                <a:cubicBezTo>
                  <a:pt x="249618" y="119264"/>
                  <a:pt x="242521" y="112167"/>
                  <a:pt x="242521" y="103887"/>
                </a:cubicBezTo>
                <a:cubicBezTo>
                  <a:pt x="242521" y="95607"/>
                  <a:pt x="249618" y="89298"/>
                  <a:pt x="257898" y="89298"/>
                </a:cubicBezTo>
                <a:close/>
                <a:moveTo>
                  <a:pt x="196980" y="89298"/>
                </a:moveTo>
                <a:cubicBezTo>
                  <a:pt x="205369" y="89298"/>
                  <a:pt x="211761" y="95607"/>
                  <a:pt x="211761" y="103887"/>
                </a:cubicBezTo>
                <a:cubicBezTo>
                  <a:pt x="211761" y="112167"/>
                  <a:pt x="205369" y="119264"/>
                  <a:pt x="196980" y="119264"/>
                </a:cubicBezTo>
                <a:cubicBezTo>
                  <a:pt x="188591" y="119264"/>
                  <a:pt x="181800" y="112167"/>
                  <a:pt x="181800" y="103887"/>
                </a:cubicBezTo>
                <a:cubicBezTo>
                  <a:pt x="181800" y="95607"/>
                  <a:pt x="188591" y="89298"/>
                  <a:pt x="196980" y="89298"/>
                </a:cubicBezTo>
                <a:close/>
                <a:moveTo>
                  <a:pt x="134073" y="89298"/>
                </a:moveTo>
                <a:cubicBezTo>
                  <a:pt x="142461" y="89298"/>
                  <a:pt x="149253" y="95607"/>
                  <a:pt x="149253" y="103887"/>
                </a:cubicBezTo>
                <a:cubicBezTo>
                  <a:pt x="149253" y="112167"/>
                  <a:pt x="142461" y="119264"/>
                  <a:pt x="134073" y="119264"/>
                </a:cubicBezTo>
                <a:cubicBezTo>
                  <a:pt x="125684" y="119264"/>
                  <a:pt x="119292" y="112167"/>
                  <a:pt x="119292" y="103887"/>
                </a:cubicBezTo>
                <a:cubicBezTo>
                  <a:pt x="119292" y="95607"/>
                  <a:pt x="125684" y="89298"/>
                  <a:pt x="134073" y="89298"/>
                </a:cubicBezTo>
                <a:close/>
                <a:moveTo>
                  <a:pt x="374112" y="45456"/>
                </a:moveTo>
                <a:cubicBezTo>
                  <a:pt x="428908" y="52743"/>
                  <a:pt x="470715" y="100511"/>
                  <a:pt x="470715" y="155971"/>
                </a:cubicBezTo>
                <a:lnTo>
                  <a:pt x="470715" y="160019"/>
                </a:lnTo>
                <a:cubicBezTo>
                  <a:pt x="470715" y="217097"/>
                  <a:pt x="428096" y="264460"/>
                  <a:pt x="371271" y="270937"/>
                </a:cubicBezTo>
                <a:lnTo>
                  <a:pt x="371271" y="305751"/>
                </a:lnTo>
                <a:cubicBezTo>
                  <a:pt x="371271" y="310609"/>
                  <a:pt x="368835" y="314252"/>
                  <a:pt x="365182" y="316276"/>
                </a:cubicBezTo>
                <a:cubicBezTo>
                  <a:pt x="363153" y="317086"/>
                  <a:pt x="361935" y="317490"/>
                  <a:pt x="359906" y="317490"/>
                </a:cubicBezTo>
                <a:cubicBezTo>
                  <a:pt x="357470" y="317490"/>
                  <a:pt x="355035" y="316681"/>
                  <a:pt x="353005" y="315062"/>
                </a:cubicBezTo>
                <a:lnTo>
                  <a:pt x="300645" y="273366"/>
                </a:lnTo>
                <a:cubicBezTo>
                  <a:pt x="299427" y="272152"/>
                  <a:pt x="297803" y="271747"/>
                  <a:pt x="296180" y="271747"/>
                </a:cubicBezTo>
                <a:lnTo>
                  <a:pt x="255590" y="271747"/>
                </a:lnTo>
                <a:cubicBezTo>
                  <a:pt x="235701" y="271747"/>
                  <a:pt x="216218" y="266484"/>
                  <a:pt x="199171" y="256769"/>
                </a:cubicBezTo>
                <a:cubicBezTo>
                  <a:pt x="195518" y="254745"/>
                  <a:pt x="194300" y="249887"/>
                  <a:pt x="196329" y="247053"/>
                </a:cubicBezTo>
                <a:cubicBezTo>
                  <a:pt x="198359" y="243410"/>
                  <a:pt x="202824" y="242195"/>
                  <a:pt x="206477" y="244219"/>
                </a:cubicBezTo>
                <a:cubicBezTo>
                  <a:pt x="221089" y="252721"/>
                  <a:pt x="238137" y="257578"/>
                  <a:pt x="255590" y="257578"/>
                </a:cubicBezTo>
                <a:lnTo>
                  <a:pt x="296180" y="257578"/>
                </a:lnTo>
                <a:cubicBezTo>
                  <a:pt x="301051" y="257578"/>
                  <a:pt x="305921" y="259198"/>
                  <a:pt x="309574" y="262031"/>
                </a:cubicBezTo>
                <a:lnTo>
                  <a:pt x="357064" y="300084"/>
                </a:lnTo>
                <a:lnTo>
                  <a:pt x="357064" y="269318"/>
                </a:lnTo>
                <a:cubicBezTo>
                  <a:pt x="357064" y="263246"/>
                  <a:pt x="361935" y="257578"/>
                  <a:pt x="368429" y="257173"/>
                </a:cubicBezTo>
                <a:cubicBezTo>
                  <a:pt x="418760" y="251911"/>
                  <a:pt x="456509" y="210215"/>
                  <a:pt x="456509" y="160019"/>
                </a:cubicBezTo>
                <a:lnTo>
                  <a:pt x="456509" y="155971"/>
                </a:lnTo>
                <a:cubicBezTo>
                  <a:pt x="456509" y="107393"/>
                  <a:pt x="419978" y="65697"/>
                  <a:pt x="371677" y="59625"/>
                </a:cubicBezTo>
                <a:cubicBezTo>
                  <a:pt x="368023" y="58815"/>
                  <a:pt x="365182" y="55172"/>
                  <a:pt x="365588" y="51529"/>
                </a:cubicBezTo>
                <a:cubicBezTo>
                  <a:pt x="365994" y="47885"/>
                  <a:pt x="370053" y="44647"/>
                  <a:pt x="374112" y="45456"/>
                </a:cubicBezTo>
                <a:close/>
                <a:moveTo>
                  <a:pt x="148914" y="13763"/>
                </a:moveTo>
                <a:cubicBezTo>
                  <a:pt x="95456" y="13763"/>
                  <a:pt x="51717" y="57888"/>
                  <a:pt x="51717" y="111728"/>
                </a:cubicBezTo>
                <a:lnTo>
                  <a:pt x="51717" y="115372"/>
                </a:lnTo>
                <a:cubicBezTo>
                  <a:pt x="51717" y="165568"/>
                  <a:pt x="89381" y="207669"/>
                  <a:pt x="139194" y="212122"/>
                </a:cubicBezTo>
                <a:cubicBezTo>
                  <a:pt x="145674" y="213336"/>
                  <a:pt x="150534" y="218194"/>
                  <a:pt x="150534" y="224671"/>
                </a:cubicBezTo>
                <a:lnTo>
                  <a:pt x="150534" y="255437"/>
                </a:lnTo>
                <a:lnTo>
                  <a:pt x="197918" y="217384"/>
                </a:lnTo>
                <a:cubicBezTo>
                  <a:pt x="201563" y="214551"/>
                  <a:pt x="206423" y="212931"/>
                  <a:pt x="211283" y="212931"/>
                </a:cubicBezTo>
                <a:lnTo>
                  <a:pt x="251782" y="212931"/>
                </a:lnTo>
                <a:cubicBezTo>
                  <a:pt x="305645" y="212931"/>
                  <a:pt x="349384" y="168807"/>
                  <a:pt x="349384" y="115372"/>
                </a:cubicBezTo>
                <a:lnTo>
                  <a:pt x="349384" y="111728"/>
                </a:lnTo>
                <a:cubicBezTo>
                  <a:pt x="349384" y="57888"/>
                  <a:pt x="305645" y="13763"/>
                  <a:pt x="251782" y="13763"/>
                </a:cubicBezTo>
                <a:close/>
                <a:moveTo>
                  <a:pt x="148914" y="0"/>
                </a:moveTo>
                <a:lnTo>
                  <a:pt x="251782" y="0"/>
                </a:lnTo>
                <a:cubicBezTo>
                  <a:pt x="313340" y="0"/>
                  <a:pt x="363559" y="50197"/>
                  <a:pt x="363559" y="111728"/>
                </a:cubicBezTo>
                <a:lnTo>
                  <a:pt x="363559" y="115372"/>
                </a:lnTo>
                <a:cubicBezTo>
                  <a:pt x="363559" y="177308"/>
                  <a:pt x="313340" y="227100"/>
                  <a:pt x="251782" y="227100"/>
                </a:cubicBezTo>
                <a:lnTo>
                  <a:pt x="211283" y="227100"/>
                </a:lnTo>
                <a:cubicBezTo>
                  <a:pt x="209258" y="227100"/>
                  <a:pt x="208043" y="227909"/>
                  <a:pt x="206828" y="228719"/>
                </a:cubicBezTo>
                <a:lnTo>
                  <a:pt x="154584" y="270415"/>
                </a:lnTo>
                <a:cubicBezTo>
                  <a:pt x="152559" y="272034"/>
                  <a:pt x="150129" y="272843"/>
                  <a:pt x="147699" y="272843"/>
                </a:cubicBezTo>
                <a:cubicBezTo>
                  <a:pt x="145674" y="272843"/>
                  <a:pt x="144054" y="272439"/>
                  <a:pt x="142839" y="271629"/>
                </a:cubicBezTo>
                <a:cubicBezTo>
                  <a:pt x="138789" y="269605"/>
                  <a:pt x="136360" y="265557"/>
                  <a:pt x="136360" y="261509"/>
                </a:cubicBezTo>
                <a:lnTo>
                  <a:pt x="136360" y="226695"/>
                </a:lnTo>
                <a:cubicBezTo>
                  <a:pt x="79661" y="219813"/>
                  <a:pt x="37137" y="172450"/>
                  <a:pt x="37137" y="115372"/>
                </a:cubicBezTo>
                <a:lnTo>
                  <a:pt x="37137" y="111728"/>
                </a:lnTo>
                <a:cubicBezTo>
                  <a:pt x="37137" y="50197"/>
                  <a:pt x="87356" y="0"/>
                  <a:pt x="148914"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30" name="TextBox 29">
            <a:extLst>
              <a:ext uri="{FF2B5EF4-FFF2-40B4-BE49-F238E27FC236}">
                <a16:creationId xmlns:a16="http://schemas.microsoft.com/office/drawing/2014/main" id="{0FED37BA-C069-0B46-A946-514EFF2EA736}"/>
              </a:ext>
            </a:extLst>
          </p:cNvPr>
          <p:cNvSpPr txBox="1"/>
          <p:nvPr/>
        </p:nvSpPr>
        <p:spPr>
          <a:xfrm>
            <a:off x="5840817" y="4559387"/>
            <a:ext cx="205694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03</a:t>
            </a:r>
          </a:p>
        </p:txBody>
      </p:sp>
      <p:sp>
        <p:nvSpPr>
          <p:cNvPr id="31" name="TextBox 30">
            <a:extLst>
              <a:ext uri="{FF2B5EF4-FFF2-40B4-BE49-F238E27FC236}">
                <a16:creationId xmlns:a16="http://schemas.microsoft.com/office/drawing/2014/main" id="{9E154869-82F8-674B-B1BB-4161F84FF4AE}"/>
              </a:ext>
            </a:extLst>
          </p:cNvPr>
          <p:cNvSpPr txBox="1"/>
          <p:nvPr/>
        </p:nvSpPr>
        <p:spPr>
          <a:xfrm>
            <a:off x="5840817" y="4934718"/>
            <a:ext cx="2056945"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2331023512"/>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D084B09-3385-FC49-8859-ADE7769A2866}"/>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3" name="TextBox 2">
            <a:extLst>
              <a:ext uri="{FF2B5EF4-FFF2-40B4-BE49-F238E27FC236}">
                <a16:creationId xmlns:a16="http://schemas.microsoft.com/office/drawing/2014/main" id="{138BD1DB-5388-424F-B57C-853CEC7403B5}"/>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 name="Half Frame 3">
            <a:extLst>
              <a:ext uri="{FF2B5EF4-FFF2-40B4-BE49-F238E27FC236}">
                <a16:creationId xmlns:a16="http://schemas.microsoft.com/office/drawing/2014/main" id="{3F5CBD11-DC1B-D340-9D92-B7FB8CFBF076}"/>
              </a:ext>
            </a:extLst>
          </p:cNvPr>
          <p:cNvSpPr/>
          <p:nvPr/>
        </p:nvSpPr>
        <p:spPr>
          <a:xfrm>
            <a:off x="762000" y="4958342"/>
            <a:ext cx="2667000" cy="1443231"/>
          </a:xfrm>
          <a:prstGeom prst="halfFrame">
            <a:avLst>
              <a:gd name="adj1" fmla="val 7294"/>
              <a:gd name="adj2" fmla="val 731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Poppins" pitchFamily="2" charset="77"/>
            </a:endParaRPr>
          </a:p>
        </p:txBody>
      </p:sp>
      <p:sp>
        <p:nvSpPr>
          <p:cNvPr id="9" name="TextBox 8">
            <a:extLst>
              <a:ext uri="{FF2B5EF4-FFF2-40B4-BE49-F238E27FC236}">
                <a16:creationId xmlns:a16="http://schemas.microsoft.com/office/drawing/2014/main" id="{2061A01E-272B-924E-B58D-D0546AE83BAE}"/>
              </a:ext>
            </a:extLst>
          </p:cNvPr>
          <p:cNvSpPr txBox="1"/>
          <p:nvPr/>
        </p:nvSpPr>
        <p:spPr>
          <a:xfrm flipH="1">
            <a:off x="1062252" y="5204983"/>
            <a:ext cx="2076236"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01</a:t>
            </a:r>
          </a:p>
        </p:txBody>
      </p:sp>
      <p:sp>
        <p:nvSpPr>
          <p:cNvPr id="10" name="TextBox 9">
            <a:extLst>
              <a:ext uri="{FF2B5EF4-FFF2-40B4-BE49-F238E27FC236}">
                <a16:creationId xmlns:a16="http://schemas.microsoft.com/office/drawing/2014/main" id="{60E150C3-001A-DB43-B679-B07F8FAEFB01}"/>
              </a:ext>
            </a:extLst>
          </p:cNvPr>
          <p:cNvSpPr txBox="1"/>
          <p:nvPr/>
        </p:nvSpPr>
        <p:spPr>
          <a:xfrm flipH="1">
            <a:off x="1062251" y="5580314"/>
            <a:ext cx="2076237"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6" name="Triangle 25">
            <a:extLst>
              <a:ext uri="{FF2B5EF4-FFF2-40B4-BE49-F238E27FC236}">
                <a16:creationId xmlns:a16="http://schemas.microsoft.com/office/drawing/2014/main" id="{7FC1BF00-3FDD-B847-B9EB-8A6E9D9B90F7}"/>
              </a:ext>
            </a:extLst>
          </p:cNvPr>
          <p:cNvSpPr/>
          <p:nvPr/>
        </p:nvSpPr>
        <p:spPr>
          <a:xfrm rot="10800000">
            <a:off x="762000" y="4438298"/>
            <a:ext cx="603251" cy="520044"/>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 name="TextBox 27">
            <a:extLst>
              <a:ext uri="{FF2B5EF4-FFF2-40B4-BE49-F238E27FC236}">
                <a16:creationId xmlns:a16="http://schemas.microsoft.com/office/drawing/2014/main" id="{0114D88A-4102-8745-934A-EAD5A23EBE1C}"/>
              </a:ext>
            </a:extLst>
          </p:cNvPr>
          <p:cNvSpPr txBox="1"/>
          <p:nvPr/>
        </p:nvSpPr>
        <p:spPr>
          <a:xfrm flipH="1">
            <a:off x="914507" y="4476178"/>
            <a:ext cx="298236"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1</a:t>
            </a:r>
          </a:p>
        </p:txBody>
      </p:sp>
      <p:sp>
        <p:nvSpPr>
          <p:cNvPr id="32" name="Half Frame 31">
            <a:extLst>
              <a:ext uri="{FF2B5EF4-FFF2-40B4-BE49-F238E27FC236}">
                <a16:creationId xmlns:a16="http://schemas.microsoft.com/office/drawing/2014/main" id="{6A735156-4718-B048-ADF8-B17277C88229}"/>
              </a:ext>
            </a:extLst>
          </p:cNvPr>
          <p:cNvSpPr/>
          <p:nvPr/>
        </p:nvSpPr>
        <p:spPr>
          <a:xfrm>
            <a:off x="3429000" y="3997695"/>
            <a:ext cx="2667000" cy="1443231"/>
          </a:xfrm>
          <a:prstGeom prst="halfFrame">
            <a:avLst>
              <a:gd name="adj1" fmla="val 7294"/>
              <a:gd name="adj2" fmla="val 731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Poppins" pitchFamily="2" charset="77"/>
            </a:endParaRPr>
          </a:p>
        </p:txBody>
      </p:sp>
      <p:sp>
        <p:nvSpPr>
          <p:cNvPr id="33" name="TextBox 32">
            <a:extLst>
              <a:ext uri="{FF2B5EF4-FFF2-40B4-BE49-F238E27FC236}">
                <a16:creationId xmlns:a16="http://schemas.microsoft.com/office/drawing/2014/main" id="{4AC20047-2D0A-6245-8926-4013D4995AAF}"/>
              </a:ext>
            </a:extLst>
          </p:cNvPr>
          <p:cNvSpPr txBox="1"/>
          <p:nvPr/>
        </p:nvSpPr>
        <p:spPr>
          <a:xfrm flipH="1">
            <a:off x="3729252" y="4244336"/>
            <a:ext cx="2076236"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02</a:t>
            </a:r>
          </a:p>
        </p:txBody>
      </p:sp>
      <p:sp>
        <p:nvSpPr>
          <p:cNvPr id="34" name="TextBox 33">
            <a:extLst>
              <a:ext uri="{FF2B5EF4-FFF2-40B4-BE49-F238E27FC236}">
                <a16:creationId xmlns:a16="http://schemas.microsoft.com/office/drawing/2014/main" id="{4807C90E-893F-884A-B86F-8D33ACACE7EA}"/>
              </a:ext>
            </a:extLst>
          </p:cNvPr>
          <p:cNvSpPr txBox="1"/>
          <p:nvPr/>
        </p:nvSpPr>
        <p:spPr>
          <a:xfrm flipH="1">
            <a:off x="3729251" y="4619667"/>
            <a:ext cx="2076237"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5" name="Triangle 34">
            <a:extLst>
              <a:ext uri="{FF2B5EF4-FFF2-40B4-BE49-F238E27FC236}">
                <a16:creationId xmlns:a16="http://schemas.microsoft.com/office/drawing/2014/main" id="{D9AB1BA1-9421-0649-9FF3-B80E4429465E}"/>
              </a:ext>
            </a:extLst>
          </p:cNvPr>
          <p:cNvSpPr/>
          <p:nvPr/>
        </p:nvSpPr>
        <p:spPr>
          <a:xfrm rot="10800000">
            <a:off x="3429000" y="3477651"/>
            <a:ext cx="603251" cy="520044"/>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 name="TextBox 35">
            <a:extLst>
              <a:ext uri="{FF2B5EF4-FFF2-40B4-BE49-F238E27FC236}">
                <a16:creationId xmlns:a16="http://schemas.microsoft.com/office/drawing/2014/main" id="{BA14B1DF-FBF5-D949-99A6-265F7AD2F45D}"/>
              </a:ext>
            </a:extLst>
          </p:cNvPr>
          <p:cNvSpPr txBox="1"/>
          <p:nvPr/>
        </p:nvSpPr>
        <p:spPr>
          <a:xfrm flipH="1">
            <a:off x="3581507" y="3515532"/>
            <a:ext cx="298236"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2</a:t>
            </a:r>
          </a:p>
        </p:txBody>
      </p:sp>
      <p:sp>
        <p:nvSpPr>
          <p:cNvPr id="44" name="Half Frame 43">
            <a:extLst>
              <a:ext uri="{FF2B5EF4-FFF2-40B4-BE49-F238E27FC236}">
                <a16:creationId xmlns:a16="http://schemas.microsoft.com/office/drawing/2014/main" id="{70E1E646-A082-4843-B0DA-B5A68D16DB4F}"/>
              </a:ext>
            </a:extLst>
          </p:cNvPr>
          <p:cNvSpPr/>
          <p:nvPr/>
        </p:nvSpPr>
        <p:spPr>
          <a:xfrm>
            <a:off x="6096000" y="3037049"/>
            <a:ext cx="2667000" cy="1443231"/>
          </a:xfrm>
          <a:prstGeom prst="halfFrame">
            <a:avLst>
              <a:gd name="adj1" fmla="val 7294"/>
              <a:gd name="adj2" fmla="val 731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Poppins" pitchFamily="2" charset="77"/>
            </a:endParaRPr>
          </a:p>
        </p:txBody>
      </p:sp>
      <p:sp>
        <p:nvSpPr>
          <p:cNvPr id="45" name="TextBox 44">
            <a:extLst>
              <a:ext uri="{FF2B5EF4-FFF2-40B4-BE49-F238E27FC236}">
                <a16:creationId xmlns:a16="http://schemas.microsoft.com/office/drawing/2014/main" id="{7AD4E459-C0A8-BE47-88A1-42EBEB2A8F93}"/>
              </a:ext>
            </a:extLst>
          </p:cNvPr>
          <p:cNvSpPr txBox="1"/>
          <p:nvPr/>
        </p:nvSpPr>
        <p:spPr>
          <a:xfrm flipH="1">
            <a:off x="6396252" y="3283690"/>
            <a:ext cx="2076236"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03</a:t>
            </a:r>
          </a:p>
        </p:txBody>
      </p:sp>
      <p:sp>
        <p:nvSpPr>
          <p:cNvPr id="46" name="TextBox 45">
            <a:extLst>
              <a:ext uri="{FF2B5EF4-FFF2-40B4-BE49-F238E27FC236}">
                <a16:creationId xmlns:a16="http://schemas.microsoft.com/office/drawing/2014/main" id="{AEE60736-1209-A941-8B1B-AB4141056B44}"/>
              </a:ext>
            </a:extLst>
          </p:cNvPr>
          <p:cNvSpPr txBox="1"/>
          <p:nvPr/>
        </p:nvSpPr>
        <p:spPr>
          <a:xfrm flipH="1">
            <a:off x="6396250" y="3659021"/>
            <a:ext cx="2076237"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7" name="Triangle 46">
            <a:extLst>
              <a:ext uri="{FF2B5EF4-FFF2-40B4-BE49-F238E27FC236}">
                <a16:creationId xmlns:a16="http://schemas.microsoft.com/office/drawing/2014/main" id="{D76FDFCA-D4A8-9049-8F6C-49139ED65F9D}"/>
              </a:ext>
            </a:extLst>
          </p:cNvPr>
          <p:cNvSpPr/>
          <p:nvPr/>
        </p:nvSpPr>
        <p:spPr>
          <a:xfrm rot="10800000">
            <a:off x="6096000" y="2517005"/>
            <a:ext cx="603251" cy="520044"/>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8" name="TextBox 47">
            <a:extLst>
              <a:ext uri="{FF2B5EF4-FFF2-40B4-BE49-F238E27FC236}">
                <a16:creationId xmlns:a16="http://schemas.microsoft.com/office/drawing/2014/main" id="{B52E5AEF-AE05-164F-B206-576CE51EE8BE}"/>
              </a:ext>
            </a:extLst>
          </p:cNvPr>
          <p:cNvSpPr txBox="1"/>
          <p:nvPr/>
        </p:nvSpPr>
        <p:spPr>
          <a:xfrm flipH="1">
            <a:off x="6248507" y="2554886"/>
            <a:ext cx="298236"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3</a:t>
            </a:r>
          </a:p>
        </p:txBody>
      </p:sp>
      <p:sp>
        <p:nvSpPr>
          <p:cNvPr id="50" name="Half Frame 49">
            <a:extLst>
              <a:ext uri="{FF2B5EF4-FFF2-40B4-BE49-F238E27FC236}">
                <a16:creationId xmlns:a16="http://schemas.microsoft.com/office/drawing/2014/main" id="{B598D456-E409-FB45-8F2B-51589D36EBFC}"/>
              </a:ext>
            </a:extLst>
          </p:cNvPr>
          <p:cNvSpPr/>
          <p:nvPr/>
        </p:nvSpPr>
        <p:spPr>
          <a:xfrm>
            <a:off x="8763000" y="2076403"/>
            <a:ext cx="2667000" cy="1443231"/>
          </a:xfrm>
          <a:prstGeom prst="halfFrame">
            <a:avLst>
              <a:gd name="adj1" fmla="val 7294"/>
              <a:gd name="adj2" fmla="val 731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Poppins" pitchFamily="2" charset="77"/>
            </a:endParaRPr>
          </a:p>
        </p:txBody>
      </p:sp>
      <p:sp>
        <p:nvSpPr>
          <p:cNvPr id="51" name="TextBox 50">
            <a:extLst>
              <a:ext uri="{FF2B5EF4-FFF2-40B4-BE49-F238E27FC236}">
                <a16:creationId xmlns:a16="http://schemas.microsoft.com/office/drawing/2014/main" id="{97960D06-5773-6C4B-A672-C31E3BBA58A6}"/>
              </a:ext>
            </a:extLst>
          </p:cNvPr>
          <p:cNvSpPr txBox="1"/>
          <p:nvPr/>
        </p:nvSpPr>
        <p:spPr>
          <a:xfrm flipH="1">
            <a:off x="9063252" y="2323044"/>
            <a:ext cx="2076236"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04</a:t>
            </a:r>
          </a:p>
        </p:txBody>
      </p:sp>
      <p:sp>
        <p:nvSpPr>
          <p:cNvPr id="52" name="TextBox 51">
            <a:extLst>
              <a:ext uri="{FF2B5EF4-FFF2-40B4-BE49-F238E27FC236}">
                <a16:creationId xmlns:a16="http://schemas.microsoft.com/office/drawing/2014/main" id="{A65CAACF-1CCD-024F-A097-EA7C77B4AD61}"/>
              </a:ext>
            </a:extLst>
          </p:cNvPr>
          <p:cNvSpPr txBox="1"/>
          <p:nvPr/>
        </p:nvSpPr>
        <p:spPr>
          <a:xfrm flipH="1">
            <a:off x="9063250" y="2698375"/>
            <a:ext cx="2076237"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53" name="Triangle 52">
            <a:extLst>
              <a:ext uri="{FF2B5EF4-FFF2-40B4-BE49-F238E27FC236}">
                <a16:creationId xmlns:a16="http://schemas.microsoft.com/office/drawing/2014/main" id="{4684A161-8567-CD43-A664-A6EC81781817}"/>
              </a:ext>
            </a:extLst>
          </p:cNvPr>
          <p:cNvSpPr/>
          <p:nvPr/>
        </p:nvSpPr>
        <p:spPr>
          <a:xfrm rot="10800000">
            <a:off x="8763000" y="1556359"/>
            <a:ext cx="603251" cy="52004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4" name="TextBox 53">
            <a:extLst>
              <a:ext uri="{FF2B5EF4-FFF2-40B4-BE49-F238E27FC236}">
                <a16:creationId xmlns:a16="http://schemas.microsoft.com/office/drawing/2014/main" id="{B4C98811-E1DE-CD42-8C74-69CC98E38565}"/>
              </a:ext>
            </a:extLst>
          </p:cNvPr>
          <p:cNvSpPr txBox="1"/>
          <p:nvPr/>
        </p:nvSpPr>
        <p:spPr>
          <a:xfrm flipH="1">
            <a:off x="8915507" y="1594240"/>
            <a:ext cx="298236"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4</a:t>
            </a:r>
          </a:p>
        </p:txBody>
      </p:sp>
    </p:spTree>
    <p:extLst>
      <p:ext uri="{BB962C8B-B14F-4D97-AF65-F5344CB8AC3E}">
        <p14:creationId xmlns:p14="http://schemas.microsoft.com/office/powerpoint/2010/main" val="3784141112"/>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0E714E72-D833-634B-8115-291026F622D0}"/>
              </a:ext>
            </a:extLst>
          </p:cNvPr>
          <p:cNvGrpSpPr/>
          <p:nvPr/>
        </p:nvGrpSpPr>
        <p:grpSpPr>
          <a:xfrm>
            <a:off x="762000" y="2466592"/>
            <a:ext cx="2214514" cy="2211658"/>
            <a:chOff x="17053380" y="4387536"/>
            <a:chExt cx="5803445" cy="5795962"/>
          </a:xfrm>
        </p:grpSpPr>
        <p:sp>
          <p:nvSpPr>
            <p:cNvPr id="3" name="Freeform 70">
              <a:extLst>
                <a:ext uri="{FF2B5EF4-FFF2-40B4-BE49-F238E27FC236}">
                  <a16:creationId xmlns:a16="http://schemas.microsoft.com/office/drawing/2014/main" id="{4C4F8D48-ABB5-8B41-858F-7E882D032095}"/>
                </a:ext>
              </a:extLst>
            </p:cNvPr>
            <p:cNvSpPr>
              <a:spLocks noChangeArrowheads="1"/>
            </p:cNvSpPr>
            <p:nvPr/>
          </p:nvSpPr>
          <p:spPr bwMode="auto">
            <a:xfrm flipH="1" flipV="1">
              <a:off x="17060859" y="4387537"/>
              <a:ext cx="5795965" cy="5795961"/>
            </a:xfrm>
            <a:prstGeom prst="ellipse">
              <a:avLst/>
            </a:prstGeom>
            <a:solidFill>
              <a:schemeClr val="bg1"/>
            </a:solidFill>
            <a:ln>
              <a:noFill/>
            </a:ln>
            <a:effectLst/>
          </p:spPr>
          <p:txBody>
            <a:bodyPr wrap="none" anchor="ctr"/>
            <a:lstStyle/>
            <a:p>
              <a:endParaRPr lang="en-US" dirty="0">
                <a:latin typeface="Poppins" pitchFamily="2" charset="77"/>
              </a:endParaRPr>
            </a:p>
          </p:txBody>
        </p:sp>
        <p:sp>
          <p:nvSpPr>
            <p:cNvPr id="4" name="Freeform 3">
              <a:extLst>
                <a:ext uri="{FF2B5EF4-FFF2-40B4-BE49-F238E27FC236}">
                  <a16:creationId xmlns:a16="http://schemas.microsoft.com/office/drawing/2014/main" id="{D6A36446-285B-3F48-92BD-BBB9F5F52C62}"/>
                </a:ext>
              </a:extLst>
            </p:cNvPr>
            <p:cNvSpPr>
              <a:spLocks noChangeArrowheads="1"/>
            </p:cNvSpPr>
            <p:nvPr/>
          </p:nvSpPr>
          <p:spPr bwMode="auto">
            <a:xfrm flipH="1" flipV="1">
              <a:off x="17053380" y="4387536"/>
              <a:ext cx="5803445" cy="5795961"/>
            </a:xfrm>
            <a:custGeom>
              <a:avLst/>
              <a:gdLst>
                <a:gd name="connsiteX0" fmla="*/ 2130013 w 4250287"/>
                <a:gd name="connsiteY0" fmla="*/ 1417177 h 4250286"/>
                <a:gd name="connsiteX1" fmla="*/ 2838601 w 4250287"/>
                <a:gd name="connsiteY1" fmla="*/ 2124520 h 4250286"/>
                <a:gd name="connsiteX2" fmla="*/ 2130013 w 4250287"/>
                <a:gd name="connsiteY2" fmla="*/ 2833109 h 4250286"/>
                <a:gd name="connsiteX3" fmla="*/ 1422669 w 4250287"/>
                <a:gd name="connsiteY3" fmla="*/ 2124520 h 4250286"/>
                <a:gd name="connsiteX4" fmla="*/ 2130013 w 4250287"/>
                <a:gd name="connsiteY4" fmla="*/ 1417177 h 4250286"/>
                <a:gd name="connsiteX5" fmla="*/ 2124517 w 4250287"/>
                <a:gd name="connsiteY5" fmla="*/ 1061324 h 4250286"/>
                <a:gd name="connsiteX6" fmla="*/ 1062256 w 4250287"/>
                <a:gd name="connsiteY6" fmla="*/ 2124518 h 4250286"/>
                <a:gd name="connsiteX7" fmla="*/ 2124517 w 4250287"/>
                <a:gd name="connsiteY7" fmla="*/ 3187713 h 4250286"/>
                <a:gd name="connsiteX8" fmla="*/ 3186777 w 4250287"/>
                <a:gd name="connsiteY8" fmla="*/ 2124518 h 4250286"/>
                <a:gd name="connsiteX9" fmla="*/ 2124517 w 4250287"/>
                <a:gd name="connsiteY9" fmla="*/ 1061324 h 4250286"/>
                <a:gd name="connsiteX10" fmla="*/ 2124517 w 4250287"/>
                <a:gd name="connsiteY10" fmla="*/ 708587 h 4250286"/>
                <a:gd name="connsiteX11" fmla="*/ 3541693 w 4250287"/>
                <a:gd name="connsiteY11" fmla="*/ 2124518 h 4250286"/>
                <a:gd name="connsiteX12" fmla="*/ 2124517 w 4250287"/>
                <a:gd name="connsiteY12" fmla="*/ 3541696 h 4250286"/>
                <a:gd name="connsiteX13" fmla="*/ 708584 w 4250287"/>
                <a:gd name="connsiteY13" fmla="*/ 2124518 h 4250286"/>
                <a:gd name="connsiteX14" fmla="*/ 2124517 w 4250287"/>
                <a:gd name="connsiteY14" fmla="*/ 708587 h 4250286"/>
                <a:gd name="connsiteX15" fmla="*/ 2124521 w 4250287"/>
                <a:gd name="connsiteY15" fmla="*/ 355125 h 4250286"/>
                <a:gd name="connsiteX16" fmla="*/ 353672 w 4250287"/>
                <a:gd name="connsiteY16" fmla="*/ 2124520 h 4250286"/>
                <a:gd name="connsiteX17" fmla="*/ 2124521 w 4250287"/>
                <a:gd name="connsiteY17" fmla="*/ 3896407 h 4250286"/>
                <a:gd name="connsiteX18" fmla="*/ 3895371 w 4250287"/>
                <a:gd name="connsiteY18" fmla="*/ 2124520 h 4250286"/>
                <a:gd name="connsiteX19" fmla="*/ 2124521 w 4250287"/>
                <a:gd name="connsiteY19" fmla="*/ 355125 h 4250286"/>
                <a:gd name="connsiteX20" fmla="*/ 2124521 w 4250287"/>
                <a:gd name="connsiteY20" fmla="*/ 0 h 4250286"/>
                <a:gd name="connsiteX21" fmla="*/ 4250287 w 4250287"/>
                <a:gd name="connsiteY21" fmla="*/ 2124520 h 4250286"/>
                <a:gd name="connsiteX22" fmla="*/ 2124521 w 4250287"/>
                <a:gd name="connsiteY22" fmla="*/ 4250286 h 4250286"/>
                <a:gd name="connsiteX23" fmla="*/ 0 w 4250287"/>
                <a:gd name="connsiteY23" fmla="*/ 2124520 h 4250286"/>
                <a:gd name="connsiteX24" fmla="*/ 2124521 w 4250287"/>
                <a:gd name="connsiteY24" fmla="*/ 0 h 425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50287" h="4250286">
                  <a:moveTo>
                    <a:pt x="2130013" y="1417177"/>
                  </a:moveTo>
                  <a:cubicBezTo>
                    <a:pt x="2521045" y="1417177"/>
                    <a:pt x="2838601" y="1733489"/>
                    <a:pt x="2838601" y="2124520"/>
                  </a:cubicBezTo>
                  <a:cubicBezTo>
                    <a:pt x="2838601" y="2515552"/>
                    <a:pt x="2521045" y="2833109"/>
                    <a:pt x="2130013" y="2833109"/>
                  </a:cubicBezTo>
                  <a:cubicBezTo>
                    <a:pt x="1738981" y="2833109"/>
                    <a:pt x="1422669" y="2515552"/>
                    <a:pt x="1422669" y="2124520"/>
                  </a:cubicBezTo>
                  <a:cubicBezTo>
                    <a:pt x="1422669" y="1733489"/>
                    <a:pt x="1738981" y="1417177"/>
                    <a:pt x="2130013" y="1417177"/>
                  </a:cubicBezTo>
                  <a:close/>
                  <a:moveTo>
                    <a:pt x="2124517" y="1061324"/>
                  </a:moveTo>
                  <a:cubicBezTo>
                    <a:pt x="1537969" y="1061324"/>
                    <a:pt x="1062256" y="1537455"/>
                    <a:pt x="1062256" y="2124518"/>
                  </a:cubicBezTo>
                  <a:cubicBezTo>
                    <a:pt x="1062256" y="2711581"/>
                    <a:pt x="1537969" y="3187713"/>
                    <a:pt x="2124517" y="3187713"/>
                  </a:cubicBezTo>
                  <a:cubicBezTo>
                    <a:pt x="2711063" y="3187713"/>
                    <a:pt x="3186777" y="2711581"/>
                    <a:pt x="3186777" y="2124518"/>
                  </a:cubicBezTo>
                  <a:cubicBezTo>
                    <a:pt x="3186777" y="1537455"/>
                    <a:pt x="2711063" y="1061324"/>
                    <a:pt x="2124517" y="1061324"/>
                  </a:cubicBezTo>
                  <a:close/>
                  <a:moveTo>
                    <a:pt x="2124517" y="708587"/>
                  </a:moveTo>
                  <a:cubicBezTo>
                    <a:pt x="2906579" y="708587"/>
                    <a:pt x="3541693" y="1341768"/>
                    <a:pt x="3541693" y="2124518"/>
                  </a:cubicBezTo>
                  <a:cubicBezTo>
                    <a:pt x="3541693" y="2908515"/>
                    <a:pt x="2906579" y="3541696"/>
                    <a:pt x="2124517" y="3541696"/>
                  </a:cubicBezTo>
                  <a:cubicBezTo>
                    <a:pt x="1342453" y="3541696"/>
                    <a:pt x="708584" y="2908515"/>
                    <a:pt x="708584" y="2124518"/>
                  </a:cubicBezTo>
                  <a:cubicBezTo>
                    <a:pt x="708584" y="1341768"/>
                    <a:pt x="1342453" y="708587"/>
                    <a:pt x="2124517" y="708587"/>
                  </a:cubicBezTo>
                  <a:close/>
                  <a:moveTo>
                    <a:pt x="2124521" y="355125"/>
                  </a:moveTo>
                  <a:cubicBezTo>
                    <a:pt x="1146943" y="355125"/>
                    <a:pt x="353672" y="1146369"/>
                    <a:pt x="353672" y="2124520"/>
                  </a:cubicBezTo>
                  <a:cubicBezTo>
                    <a:pt x="353672" y="3103918"/>
                    <a:pt x="1146943" y="3896407"/>
                    <a:pt x="2124521" y="3896407"/>
                  </a:cubicBezTo>
                  <a:cubicBezTo>
                    <a:pt x="3103345" y="3896407"/>
                    <a:pt x="3895371" y="3103918"/>
                    <a:pt x="3895371" y="2124520"/>
                  </a:cubicBezTo>
                  <a:cubicBezTo>
                    <a:pt x="3895371" y="1146369"/>
                    <a:pt x="3103345" y="355125"/>
                    <a:pt x="2124521" y="355125"/>
                  </a:cubicBezTo>
                  <a:close/>
                  <a:moveTo>
                    <a:pt x="2124521" y="0"/>
                  </a:moveTo>
                  <a:cubicBezTo>
                    <a:pt x="3298861" y="0"/>
                    <a:pt x="4250287" y="950738"/>
                    <a:pt x="4250287" y="2124520"/>
                  </a:cubicBezTo>
                  <a:cubicBezTo>
                    <a:pt x="4250287" y="3298302"/>
                    <a:pt x="3298861" y="4250286"/>
                    <a:pt x="2124521" y="4250286"/>
                  </a:cubicBezTo>
                  <a:cubicBezTo>
                    <a:pt x="951427" y="4250286"/>
                    <a:pt x="0" y="3298302"/>
                    <a:pt x="0" y="2124520"/>
                  </a:cubicBezTo>
                  <a:cubicBezTo>
                    <a:pt x="0" y="950738"/>
                    <a:pt x="951427" y="0"/>
                    <a:pt x="2124521" y="0"/>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5" name="Freeform 89">
              <a:extLst>
                <a:ext uri="{FF2B5EF4-FFF2-40B4-BE49-F238E27FC236}">
                  <a16:creationId xmlns:a16="http://schemas.microsoft.com/office/drawing/2014/main" id="{C78EE214-A890-5C4D-8B03-EAC68EE0AE98}"/>
                </a:ext>
              </a:extLst>
            </p:cNvPr>
            <p:cNvSpPr>
              <a:spLocks noChangeArrowheads="1"/>
            </p:cNvSpPr>
            <p:nvPr/>
          </p:nvSpPr>
          <p:spPr bwMode="auto">
            <a:xfrm flipH="1" flipV="1">
              <a:off x="19566211" y="6892886"/>
              <a:ext cx="785262" cy="785262"/>
            </a:xfrm>
            <a:custGeom>
              <a:avLst/>
              <a:gdLst>
                <a:gd name="T0" fmla="*/ 461 w 462"/>
                <a:gd name="T1" fmla="*/ 231 h 463"/>
                <a:gd name="T2" fmla="*/ 461 w 462"/>
                <a:gd name="T3" fmla="*/ 231 h 463"/>
                <a:gd name="T4" fmla="*/ 230 w 462"/>
                <a:gd name="T5" fmla="*/ 462 h 463"/>
                <a:gd name="T6" fmla="*/ 230 w 462"/>
                <a:gd name="T7" fmla="*/ 462 h 463"/>
                <a:gd name="T8" fmla="*/ 0 w 462"/>
                <a:gd name="T9" fmla="*/ 231 h 463"/>
                <a:gd name="T10" fmla="*/ 0 w 462"/>
                <a:gd name="T11" fmla="*/ 231 h 463"/>
                <a:gd name="T12" fmla="*/ 230 w 462"/>
                <a:gd name="T13" fmla="*/ 0 h 463"/>
                <a:gd name="T14" fmla="*/ 230 w 462"/>
                <a:gd name="T15" fmla="*/ 0 h 463"/>
                <a:gd name="T16" fmla="*/ 461 w 462"/>
                <a:gd name="T17" fmla="*/ 231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463">
                  <a:moveTo>
                    <a:pt x="461" y="231"/>
                  </a:moveTo>
                  <a:lnTo>
                    <a:pt x="461" y="231"/>
                  </a:lnTo>
                  <a:cubicBezTo>
                    <a:pt x="461" y="359"/>
                    <a:pt x="358" y="462"/>
                    <a:pt x="230" y="462"/>
                  </a:cubicBezTo>
                  <a:lnTo>
                    <a:pt x="230" y="462"/>
                  </a:lnTo>
                  <a:cubicBezTo>
                    <a:pt x="103" y="462"/>
                    <a:pt x="0" y="359"/>
                    <a:pt x="0" y="231"/>
                  </a:cubicBezTo>
                  <a:lnTo>
                    <a:pt x="0" y="231"/>
                  </a:lnTo>
                  <a:cubicBezTo>
                    <a:pt x="0" y="104"/>
                    <a:pt x="103" y="0"/>
                    <a:pt x="230" y="0"/>
                  </a:cubicBezTo>
                  <a:lnTo>
                    <a:pt x="230" y="0"/>
                  </a:lnTo>
                  <a:cubicBezTo>
                    <a:pt x="358" y="0"/>
                    <a:pt x="461" y="104"/>
                    <a:pt x="461" y="231"/>
                  </a:cubicBezTo>
                </a:path>
              </a:pathLst>
            </a:custGeom>
            <a:solidFill>
              <a:srgbClr val="111340">
                <a:alpha val="30000"/>
              </a:srgbClr>
            </a:solidFill>
            <a:ln>
              <a:noFill/>
            </a:ln>
            <a:effectLst/>
          </p:spPr>
          <p:txBody>
            <a:bodyPr wrap="none" anchor="ctr"/>
            <a:lstStyle/>
            <a:p>
              <a:endParaRPr lang="en-US" dirty="0">
                <a:latin typeface="Poppins" pitchFamily="2" charset="77"/>
              </a:endParaRPr>
            </a:p>
          </p:txBody>
        </p:sp>
      </p:grpSp>
      <p:sp>
        <p:nvSpPr>
          <p:cNvPr id="10" name="Freeform 9">
            <a:extLst>
              <a:ext uri="{FF2B5EF4-FFF2-40B4-BE49-F238E27FC236}">
                <a16:creationId xmlns:a16="http://schemas.microsoft.com/office/drawing/2014/main" id="{A461E086-7707-7E4A-AA22-4027A52BC4EE}"/>
              </a:ext>
            </a:extLst>
          </p:cNvPr>
          <p:cNvSpPr/>
          <p:nvPr/>
        </p:nvSpPr>
        <p:spPr>
          <a:xfrm flipH="1">
            <a:off x="10252052" y="3161935"/>
            <a:ext cx="1177949" cy="820972"/>
          </a:xfrm>
          <a:custGeom>
            <a:avLst/>
            <a:gdLst>
              <a:gd name="connsiteX0" fmla="*/ 3246967 w 3246967"/>
              <a:gd name="connsiteY0" fmla="*/ 1293367 h 2262976"/>
              <a:gd name="connsiteX1" fmla="*/ 2523296 w 3246967"/>
              <a:gd name="connsiteY1" fmla="*/ 2126796 h 2262976"/>
              <a:gd name="connsiteX2" fmla="*/ 1883716 w 3246967"/>
              <a:gd name="connsiteY2" fmla="*/ 2152080 h 2262976"/>
              <a:gd name="connsiteX3" fmla="*/ 2250568 w 3246967"/>
              <a:gd name="connsiteY3" fmla="*/ 1607053 h 2262976"/>
              <a:gd name="connsiteX4" fmla="*/ 834634 w 3246967"/>
              <a:gd name="connsiteY4" fmla="*/ 2209983 h 2262976"/>
              <a:gd name="connsiteX5" fmla="*/ 2934 w 3246967"/>
              <a:gd name="connsiteY5" fmla="*/ 2260791 h 2262976"/>
              <a:gd name="connsiteX6" fmla="*/ 804845 w 3246967"/>
              <a:gd name="connsiteY6" fmla="*/ 1303276 h 2262976"/>
              <a:gd name="connsiteX7" fmla="*/ 32057 w 3246967"/>
              <a:gd name="connsiteY7" fmla="*/ 123 h 2262976"/>
              <a:gd name="connsiteX8" fmla="*/ 827549 w 3246967"/>
              <a:gd name="connsiteY8" fmla="*/ 52794 h 2262976"/>
              <a:gd name="connsiteX9" fmla="*/ 2240140 w 3246967"/>
              <a:gd name="connsiteY9" fmla="*/ 640166 h 2262976"/>
              <a:gd name="connsiteX10" fmla="*/ 1873612 w 3246967"/>
              <a:gd name="connsiteY10" fmla="*/ 100943 h 2262976"/>
              <a:gd name="connsiteX11" fmla="*/ 2513246 w 3246967"/>
              <a:gd name="connsiteY11" fmla="*/ 122609 h 2262976"/>
              <a:gd name="connsiteX12" fmla="*/ 3233004 w 3246967"/>
              <a:gd name="connsiteY12" fmla="*/ 951326 h 2262976"/>
              <a:gd name="connsiteX13" fmla="*/ 802511 w 3246967"/>
              <a:gd name="connsiteY13" fmla="*/ 950615 h 2262976"/>
              <a:gd name="connsiteX14" fmla="*/ 141 w 3246967"/>
              <a:gd name="connsiteY14" fmla="*/ 2086 h 2262976"/>
              <a:gd name="connsiteX15" fmla="*/ 32057 w 3246967"/>
              <a:gd name="connsiteY15" fmla="*/ 123 h 2262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46967" h="2262976">
                <a:moveTo>
                  <a:pt x="3246967" y="1293367"/>
                </a:moveTo>
                <a:lnTo>
                  <a:pt x="2523296" y="2126796"/>
                </a:lnTo>
                <a:lnTo>
                  <a:pt x="1883716" y="2152080"/>
                </a:lnTo>
                <a:lnTo>
                  <a:pt x="2250568" y="1607053"/>
                </a:lnTo>
                <a:lnTo>
                  <a:pt x="834634" y="2209983"/>
                </a:lnTo>
                <a:cubicBezTo>
                  <a:pt x="834634" y="2209983"/>
                  <a:pt x="-15740" y="2275639"/>
                  <a:pt x="2934" y="2260791"/>
                </a:cubicBezTo>
                <a:cubicBezTo>
                  <a:pt x="17450" y="2248082"/>
                  <a:pt x="753190" y="1366529"/>
                  <a:pt x="804845" y="1303276"/>
                </a:cubicBezTo>
                <a:close/>
                <a:moveTo>
                  <a:pt x="32057" y="123"/>
                </a:moveTo>
                <a:cubicBezTo>
                  <a:pt x="184367" y="2925"/>
                  <a:pt x="827549" y="52794"/>
                  <a:pt x="827549" y="52794"/>
                </a:cubicBezTo>
                <a:lnTo>
                  <a:pt x="2240140" y="640166"/>
                </a:lnTo>
                <a:lnTo>
                  <a:pt x="1873612" y="100943"/>
                </a:lnTo>
                <a:lnTo>
                  <a:pt x="2513246" y="122609"/>
                </a:lnTo>
                <a:lnTo>
                  <a:pt x="3233004" y="951326"/>
                </a:lnTo>
                <a:lnTo>
                  <a:pt x="802511" y="950615"/>
                </a:lnTo>
                <a:cubicBezTo>
                  <a:pt x="751857" y="892903"/>
                  <a:pt x="19072" y="18529"/>
                  <a:pt x="141" y="2086"/>
                </a:cubicBezTo>
                <a:cubicBezTo>
                  <a:pt x="-1442" y="282"/>
                  <a:pt x="10298" y="-278"/>
                  <a:pt x="32057" y="123"/>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cxnSp>
        <p:nvCxnSpPr>
          <p:cNvPr id="29" name="Straight Connector 28">
            <a:extLst>
              <a:ext uri="{FF2B5EF4-FFF2-40B4-BE49-F238E27FC236}">
                <a16:creationId xmlns:a16="http://schemas.microsoft.com/office/drawing/2014/main" id="{6A6D5928-7E20-AD42-829E-6A1CE5577578}"/>
              </a:ext>
            </a:extLst>
          </p:cNvPr>
          <p:cNvCxnSpPr/>
          <p:nvPr/>
        </p:nvCxnSpPr>
        <p:spPr>
          <a:xfrm>
            <a:off x="1881188" y="3568212"/>
            <a:ext cx="9296400" cy="0"/>
          </a:xfrm>
          <a:prstGeom prst="line">
            <a:avLst/>
          </a:prstGeom>
          <a:ln w="279400" cap="rnd">
            <a:solidFill>
              <a:schemeClr val="tx2"/>
            </a:solidFill>
          </a:ln>
        </p:spPr>
        <p:style>
          <a:lnRef idx="1">
            <a:schemeClr val="accent1"/>
          </a:lnRef>
          <a:fillRef idx="0">
            <a:schemeClr val="accent1"/>
          </a:fillRef>
          <a:effectRef idx="0">
            <a:schemeClr val="accent1"/>
          </a:effectRef>
          <a:fontRef idx="minor">
            <a:schemeClr val="tx1"/>
          </a:fontRef>
        </p:style>
      </p:cxnSp>
      <p:grpSp>
        <p:nvGrpSpPr>
          <p:cNvPr id="24" name="Group 23">
            <a:extLst>
              <a:ext uri="{FF2B5EF4-FFF2-40B4-BE49-F238E27FC236}">
                <a16:creationId xmlns:a16="http://schemas.microsoft.com/office/drawing/2014/main" id="{5B58AB26-4115-AD49-A68C-A3B23BE46C9A}"/>
              </a:ext>
            </a:extLst>
          </p:cNvPr>
          <p:cNvGrpSpPr/>
          <p:nvPr/>
        </p:nvGrpSpPr>
        <p:grpSpPr>
          <a:xfrm>
            <a:off x="3046402" y="3033819"/>
            <a:ext cx="7135762" cy="2831604"/>
            <a:chOff x="3672894" y="6208314"/>
            <a:chExt cx="14271523" cy="5663208"/>
          </a:xfrm>
        </p:grpSpPr>
        <p:sp>
          <p:nvSpPr>
            <p:cNvPr id="11" name="Oval 10">
              <a:extLst>
                <a:ext uri="{FF2B5EF4-FFF2-40B4-BE49-F238E27FC236}">
                  <a16:creationId xmlns:a16="http://schemas.microsoft.com/office/drawing/2014/main" id="{F1BFA74C-A260-F94F-AF25-7AC8293B8F01}"/>
                </a:ext>
              </a:extLst>
            </p:cNvPr>
            <p:cNvSpPr/>
            <p:nvPr/>
          </p:nvSpPr>
          <p:spPr>
            <a:xfrm>
              <a:off x="4652635" y="6208315"/>
              <a:ext cx="2154409" cy="215440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Freeform 11">
              <a:extLst>
                <a:ext uri="{FF2B5EF4-FFF2-40B4-BE49-F238E27FC236}">
                  <a16:creationId xmlns:a16="http://schemas.microsoft.com/office/drawing/2014/main" id="{17BA83B3-7923-C049-8786-621A7E13A5B2}"/>
                </a:ext>
              </a:extLst>
            </p:cNvPr>
            <p:cNvSpPr>
              <a:spLocks noChangeArrowheads="1"/>
            </p:cNvSpPr>
            <p:nvPr/>
          </p:nvSpPr>
          <p:spPr bwMode="auto">
            <a:xfrm>
              <a:off x="5155841" y="6675869"/>
              <a:ext cx="1147996" cy="1219300"/>
            </a:xfrm>
            <a:custGeom>
              <a:avLst/>
              <a:gdLst>
                <a:gd name="connsiteX0" fmla="*/ 417909 w 517518"/>
                <a:gd name="connsiteY0" fmla="*/ 442913 h 549662"/>
                <a:gd name="connsiteX1" fmla="*/ 424656 w 517518"/>
                <a:gd name="connsiteY1" fmla="*/ 450247 h 549662"/>
                <a:gd name="connsiteX2" fmla="*/ 424656 w 517518"/>
                <a:gd name="connsiteY2" fmla="*/ 542328 h 549662"/>
                <a:gd name="connsiteX3" fmla="*/ 417909 w 517518"/>
                <a:gd name="connsiteY3" fmla="*/ 549662 h 549662"/>
                <a:gd name="connsiteX4" fmla="*/ 410765 w 517518"/>
                <a:gd name="connsiteY4" fmla="*/ 542328 h 549662"/>
                <a:gd name="connsiteX5" fmla="*/ 410765 w 517518"/>
                <a:gd name="connsiteY5" fmla="*/ 450247 h 549662"/>
                <a:gd name="connsiteX6" fmla="*/ 417909 w 517518"/>
                <a:gd name="connsiteY6" fmla="*/ 442913 h 549662"/>
                <a:gd name="connsiteX7" fmla="*/ 98225 w 517518"/>
                <a:gd name="connsiteY7" fmla="*/ 442913 h 549662"/>
                <a:gd name="connsiteX8" fmla="*/ 104972 w 517518"/>
                <a:gd name="connsiteY8" fmla="*/ 450247 h 549662"/>
                <a:gd name="connsiteX9" fmla="*/ 104972 w 517518"/>
                <a:gd name="connsiteY9" fmla="*/ 542328 h 549662"/>
                <a:gd name="connsiteX10" fmla="*/ 98225 w 517518"/>
                <a:gd name="connsiteY10" fmla="*/ 549662 h 549662"/>
                <a:gd name="connsiteX11" fmla="*/ 91081 w 517518"/>
                <a:gd name="connsiteY11" fmla="*/ 542328 h 549662"/>
                <a:gd name="connsiteX12" fmla="*/ 91081 w 517518"/>
                <a:gd name="connsiteY12" fmla="*/ 450247 h 549662"/>
                <a:gd name="connsiteX13" fmla="*/ 98225 w 517518"/>
                <a:gd name="connsiteY13" fmla="*/ 442913 h 549662"/>
                <a:gd name="connsiteX14" fmla="*/ 226541 w 517518"/>
                <a:gd name="connsiteY14" fmla="*/ 365372 h 549662"/>
                <a:gd name="connsiteX15" fmla="*/ 231404 w 517518"/>
                <a:gd name="connsiteY15" fmla="*/ 373852 h 549662"/>
                <a:gd name="connsiteX16" fmla="*/ 235051 w 517518"/>
                <a:gd name="connsiteY16" fmla="*/ 381523 h 549662"/>
                <a:gd name="connsiteX17" fmla="*/ 282467 w 517518"/>
                <a:gd name="connsiteY17" fmla="*/ 381523 h 549662"/>
                <a:gd name="connsiteX18" fmla="*/ 286114 w 517518"/>
                <a:gd name="connsiteY18" fmla="*/ 373852 h 549662"/>
                <a:gd name="connsiteX19" fmla="*/ 290977 w 517518"/>
                <a:gd name="connsiteY19" fmla="*/ 365372 h 549662"/>
                <a:gd name="connsiteX20" fmla="*/ 196957 w 517518"/>
                <a:gd name="connsiteY20" fmla="*/ 287040 h 549662"/>
                <a:gd name="connsiteX21" fmla="*/ 159267 w 517518"/>
                <a:gd name="connsiteY21" fmla="*/ 299557 h 549662"/>
                <a:gd name="connsiteX22" fmla="*/ 159267 w 517518"/>
                <a:gd name="connsiteY22" fmla="*/ 348414 h 549662"/>
                <a:gd name="connsiteX23" fmla="*/ 162509 w 517518"/>
                <a:gd name="connsiteY23" fmla="*/ 350836 h 549662"/>
                <a:gd name="connsiteX24" fmla="*/ 244777 w 517518"/>
                <a:gd name="connsiteY24" fmla="*/ 350836 h 549662"/>
                <a:gd name="connsiteX25" fmla="*/ 233025 w 517518"/>
                <a:gd name="connsiteY25" fmla="*/ 333878 h 549662"/>
                <a:gd name="connsiteX26" fmla="*/ 200604 w 517518"/>
                <a:gd name="connsiteY26" fmla="*/ 288251 h 549662"/>
                <a:gd name="connsiteX27" fmla="*/ 196957 w 517518"/>
                <a:gd name="connsiteY27" fmla="*/ 287040 h 549662"/>
                <a:gd name="connsiteX28" fmla="*/ 322182 w 517518"/>
                <a:gd name="connsiteY28" fmla="*/ 285424 h 549662"/>
                <a:gd name="connsiteX29" fmla="*/ 319751 w 517518"/>
                <a:gd name="connsiteY29" fmla="*/ 286636 h 549662"/>
                <a:gd name="connsiteX30" fmla="*/ 273146 w 517518"/>
                <a:gd name="connsiteY30" fmla="*/ 350836 h 549662"/>
                <a:gd name="connsiteX31" fmla="*/ 355414 w 517518"/>
                <a:gd name="connsiteY31" fmla="*/ 350836 h 549662"/>
                <a:gd name="connsiteX32" fmla="*/ 358250 w 517518"/>
                <a:gd name="connsiteY32" fmla="*/ 348414 h 549662"/>
                <a:gd name="connsiteX33" fmla="*/ 358250 w 517518"/>
                <a:gd name="connsiteY33" fmla="*/ 298345 h 549662"/>
                <a:gd name="connsiteX34" fmla="*/ 325830 w 517518"/>
                <a:gd name="connsiteY34" fmla="*/ 270485 h 549662"/>
                <a:gd name="connsiteX35" fmla="*/ 327045 w 517518"/>
                <a:gd name="connsiteY35" fmla="*/ 271292 h 549662"/>
                <a:gd name="connsiteX36" fmla="*/ 495228 w 517518"/>
                <a:gd name="connsiteY36" fmla="*/ 333474 h 549662"/>
                <a:gd name="connsiteX37" fmla="*/ 517518 w 517518"/>
                <a:gd name="connsiteY37" fmla="*/ 363353 h 549662"/>
                <a:gd name="connsiteX38" fmla="*/ 517518 w 517518"/>
                <a:gd name="connsiteY38" fmla="*/ 540611 h 549662"/>
                <a:gd name="connsiteX39" fmla="*/ 510223 w 517518"/>
                <a:gd name="connsiteY39" fmla="*/ 547879 h 549662"/>
                <a:gd name="connsiteX40" fmla="*/ 502928 w 517518"/>
                <a:gd name="connsiteY40" fmla="*/ 540611 h 549662"/>
                <a:gd name="connsiteX41" fmla="*/ 502928 w 517518"/>
                <a:gd name="connsiteY41" fmla="*/ 363353 h 549662"/>
                <a:gd name="connsiteX42" fmla="*/ 489555 w 517518"/>
                <a:gd name="connsiteY42" fmla="*/ 346395 h 549662"/>
                <a:gd name="connsiteX43" fmla="*/ 372840 w 517518"/>
                <a:gd name="connsiteY43" fmla="*/ 302787 h 549662"/>
                <a:gd name="connsiteX44" fmla="*/ 372840 w 517518"/>
                <a:gd name="connsiteY44" fmla="*/ 348414 h 549662"/>
                <a:gd name="connsiteX45" fmla="*/ 355414 w 517518"/>
                <a:gd name="connsiteY45" fmla="*/ 365372 h 549662"/>
                <a:gd name="connsiteX46" fmla="*/ 307593 w 517518"/>
                <a:gd name="connsiteY46" fmla="*/ 365372 h 549662"/>
                <a:gd name="connsiteX47" fmla="*/ 298677 w 517518"/>
                <a:gd name="connsiteY47" fmla="*/ 380716 h 549662"/>
                <a:gd name="connsiteX48" fmla="*/ 294624 w 517518"/>
                <a:gd name="connsiteY48" fmla="*/ 400097 h 549662"/>
                <a:gd name="connsiteX49" fmla="*/ 311645 w 517518"/>
                <a:gd name="connsiteY49" fmla="*/ 539400 h 549662"/>
                <a:gd name="connsiteX50" fmla="*/ 305567 w 517518"/>
                <a:gd name="connsiteY50" fmla="*/ 547879 h 549662"/>
                <a:gd name="connsiteX51" fmla="*/ 304351 w 517518"/>
                <a:gd name="connsiteY51" fmla="*/ 547879 h 549662"/>
                <a:gd name="connsiteX52" fmla="*/ 297461 w 517518"/>
                <a:gd name="connsiteY52" fmla="*/ 541419 h 549662"/>
                <a:gd name="connsiteX53" fmla="*/ 280440 w 517518"/>
                <a:gd name="connsiteY53" fmla="*/ 401712 h 549662"/>
                <a:gd name="connsiteX54" fmla="*/ 280035 w 517518"/>
                <a:gd name="connsiteY54" fmla="*/ 395655 h 549662"/>
                <a:gd name="connsiteX55" fmla="*/ 237483 w 517518"/>
                <a:gd name="connsiteY55" fmla="*/ 395655 h 549662"/>
                <a:gd name="connsiteX56" fmla="*/ 237077 w 517518"/>
                <a:gd name="connsiteY56" fmla="*/ 401712 h 549662"/>
                <a:gd name="connsiteX57" fmla="*/ 220462 w 517518"/>
                <a:gd name="connsiteY57" fmla="*/ 541419 h 549662"/>
                <a:gd name="connsiteX58" fmla="*/ 212357 w 517518"/>
                <a:gd name="connsiteY58" fmla="*/ 547879 h 549662"/>
                <a:gd name="connsiteX59" fmla="*/ 205872 w 517518"/>
                <a:gd name="connsiteY59" fmla="*/ 539400 h 549662"/>
                <a:gd name="connsiteX60" fmla="*/ 222893 w 517518"/>
                <a:gd name="connsiteY60" fmla="*/ 400097 h 549662"/>
                <a:gd name="connsiteX61" fmla="*/ 219246 w 517518"/>
                <a:gd name="connsiteY61" fmla="*/ 380716 h 549662"/>
                <a:gd name="connsiteX62" fmla="*/ 209925 w 517518"/>
                <a:gd name="connsiteY62" fmla="*/ 365372 h 549662"/>
                <a:gd name="connsiteX63" fmla="*/ 162509 w 517518"/>
                <a:gd name="connsiteY63" fmla="*/ 365372 h 549662"/>
                <a:gd name="connsiteX64" fmla="*/ 145083 w 517518"/>
                <a:gd name="connsiteY64" fmla="*/ 348414 h 549662"/>
                <a:gd name="connsiteX65" fmla="*/ 145083 w 517518"/>
                <a:gd name="connsiteY65" fmla="*/ 303594 h 549662"/>
                <a:gd name="connsiteX66" fmla="*/ 27963 w 517518"/>
                <a:gd name="connsiteY66" fmla="*/ 346395 h 549662"/>
                <a:gd name="connsiteX67" fmla="*/ 14589 w 517518"/>
                <a:gd name="connsiteY67" fmla="*/ 365776 h 549662"/>
                <a:gd name="connsiteX68" fmla="*/ 14589 w 517518"/>
                <a:gd name="connsiteY68" fmla="*/ 540611 h 549662"/>
                <a:gd name="connsiteX69" fmla="*/ 7295 w 517518"/>
                <a:gd name="connsiteY69" fmla="*/ 547879 h 549662"/>
                <a:gd name="connsiteX70" fmla="*/ 0 w 517518"/>
                <a:gd name="connsiteY70" fmla="*/ 540611 h 549662"/>
                <a:gd name="connsiteX71" fmla="*/ 0 w 517518"/>
                <a:gd name="connsiteY71" fmla="*/ 365776 h 549662"/>
                <a:gd name="connsiteX72" fmla="*/ 23100 w 517518"/>
                <a:gd name="connsiteY72" fmla="*/ 332666 h 549662"/>
                <a:gd name="connsiteX73" fmla="*/ 193715 w 517518"/>
                <a:gd name="connsiteY73" fmla="*/ 271292 h 549662"/>
                <a:gd name="connsiteX74" fmla="*/ 211141 w 517518"/>
                <a:gd name="connsiteY74" fmla="*/ 278560 h 549662"/>
                <a:gd name="connsiteX75" fmla="*/ 244777 w 517518"/>
                <a:gd name="connsiteY75" fmla="*/ 326206 h 549662"/>
                <a:gd name="connsiteX76" fmla="*/ 256935 w 517518"/>
                <a:gd name="connsiteY76" fmla="*/ 342761 h 549662"/>
                <a:gd name="connsiteX77" fmla="*/ 258962 w 517518"/>
                <a:gd name="connsiteY77" fmla="*/ 343972 h 549662"/>
                <a:gd name="connsiteX78" fmla="*/ 260583 w 517518"/>
                <a:gd name="connsiteY78" fmla="*/ 343165 h 549662"/>
                <a:gd name="connsiteX79" fmla="*/ 307998 w 517518"/>
                <a:gd name="connsiteY79" fmla="*/ 278560 h 549662"/>
                <a:gd name="connsiteX80" fmla="*/ 309619 w 517518"/>
                <a:gd name="connsiteY80" fmla="*/ 276541 h 549662"/>
                <a:gd name="connsiteX81" fmla="*/ 325830 w 517518"/>
                <a:gd name="connsiteY81" fmla="*/ 270485 h 549662"/>
                <a:gd name="connsiteX82" fmla="*/ 258959 w 517518"/>
                <a:gd name="connsiteY82" fmla="*/ 91369 h 549662"/>
                <a:gd name="connsiteX83" fmla="*/ 212810 w 517518"/>
                <a:gd name="connsiteY83" fmla="*/ 137113 h 549662"/>
                <a:gd name="connsiteX84" fmla="*/ 258959 w 517518"/>
                <a:gd name="connsiteY84" fmla="*/ 183262 h 549662"/>
                <a:gd name="connsiteX85" fmla="*/ 305108 w 517518"/>
                <a:gd name="connsiteY85" fmla="*/ 137113 h 549662"/>
                <a:gd name="connsiteX86" fmla="*/ 258959 w 517518"/>
                <a:gd name="connsiteY86" fmla="*/ 91369 h 549662"/>
                <a:gd name="connsiteX87" fmla="*/ 258959 w 517518"/>
                <a:gd name="connsiteY87" fmla="*/ 76796 h 549662"/>
                <a:gd name="connsiteX88" fmla="*/ 319276 w 517518"/>
                <a:gd name="connsiteY88" fmla="*/ 137113 h 549662"/>
                <a:gd name="connsiteX89" fmla="*/ 258959 w 517518"/>
                <a:gd name="connsiteY89" fmla="*/ 197835 h 549662"/>
                <a:gd name="connsiteX90" fmla="*/ 198237 w 517518"/>
                <a:gd name="connsiteY90" fmla="*/ 137113 h 549662"/>
                <a:gd name="connsiteX91" fmla="*/ 258959 w 517518"/>
                <a:gd name="connsiteY91" fmla="*/ 76796 h 549662"/>
                <a:gd name="connsiteX92" fmla="*/ 248041 w 517518"/>
                <a:gd name="connsiteY92" fmla="*/ 14156 h 549662"/>
                <a:gd name="connsiteX93" fmla="*/ 247233 w 517518"/>
                <a:gd name="connsiteY93" fmla="*/ 15370 h 549662"/>
                <a:gd name="connsiteX94" fmla="*/ 247233 w 517518"/>
                <a:gd name="connsiteY94" fmla="*/ 25886 h 549662"/>
                <a:gd name="connsiteX95" fmla="*/ 235503 w 517518"/>
                <a:gd name="connsiteY95" fmla="*/ 40446 h 549662"/>
                <a:gd name="connsiteX96" fmla="*/ 207191 w 517518"/>
                <a:gd name="connsiteY96" fmla="*/ 52176 h 549662"/>
                <a:gd name="connsiteX97" fmla="*/ 188181 w 517518"/>
                <a:gd name="connsiteY97" fmla="*/ 50153 h 549662"/>
                <a:gd name="connsiteX98" fmla="*/ 180900 w 517518"/>
                <a:gd name="connsiteY98" fmla="*/ 42873 h 549662"/>
                <a:gd name="connsiteX99" fmla="*/ 179282 w 517518"/>
                <a:gd name="connsiteY99" fmla="*/ 42873 h 549662"/>
                <a:gd name="connsiteX100" fmla="*/ 163913 w 517518"/>
                <a:gd name="connsiteY100" fmla="*/ 58243 h 549662"/>
                <a:gd name="connsiteX101" fmla="*/ 163913 w 517518"/>
                <a:gd name="connsiteY101" fmla="*/ 59456 h 549662"/>
                <a:gd name="connsiteX102" fmla="*/ 172002 w 517518"/>
                <a:gd name="connsiteY102" fmla="*/ 67141 h 549662"/>
                <a:gd name="connsiteX103" fmla="*/ 174024 w 517518"/>
                <a:gd name="connsiteY103" fmla="*/ 85747 h 549662"/>
                <a:gd name="connsiteX104" fmla="*/ 162699 w 517518"/>
                <a:gd name="connsiteY104" fmla="*/ 114059 h 549662"/>
                <a:gd name="connsiteX105" fmla="*/ 147734 w 517518"/>
                <a:gd name="connsiteY105" fmla="*/ 125789 h 549662"/>
                <a:gd name="connsiteX106" fmla="*/ 136814 w 517518"/>
                <a:gd name="connsiteY106" fmla="*/ 125789 h 549662"/>
                <a:gd name="connsiteX107" fmla="*/ 136005 w 517518"/>
                <a:gd name="connsiteY107" fmla="*/ 126598 h 549662"/>
                <a:gd name="connsiteX108" fmla="*/ 136005 w 517518"/>
                <a:gd name="connsiteY108" fmla="*/ 148439 h 549662"/>
                <a:gd name="connsiteX109" fmla="*/ 136814 w 517518"/>
                <a:gd name="connsiteY109" fmla="*/ 149248 h 549662"/>
                <a:gd name="connsiteX110" fmla="*/ 148139 w 517518"/>
                <a:gd name="connsiteY110" fmla="*/ 149248 h 549662"/>
                <a:gd name="connsiteX111" fmla="*/ 162699 w 517518"/>
                <a:gd name="connsiteY111" fmla="*/ 160573 h 549662"/>
                <a:gd name="connsiteX112" fmla="*/ 174429 w 517518"/>
                <a:gd name="connsiteY112" fmla="*/ 188481 h 549662"/>
                <a:gd name="connsiteX113" fmla="*/ 172002 w 517518"/>
                <a:gd name="connsiteY113" fmla="*/ 207086 h 549662"/>
                <a:gd name="connsiteX114" fmla="*/ 163913 w 517518"/>
                <a:gd name="connsiteY114" fmla="*/ 215175 h 549662"/>
                <a:gd name="connsiteX115" fmla="*/ 163913 w 517518"/>
                <a:gd name="connsiteY115" fmla="*/ 216793 h 549662"/>
                <a:gd name="connsiteX116" fmla="*/ 179282 w 517518"/>
                <a:gd name="connsiteY116" fmla="*/ 232163 h 549662"/>
                <a:gd name="connsiteX117" fmla="*/ 180900 w 517518"/>
                <a:gd name="connsiteY117" fmla="*/ 232163 h 549662"/>
                <a:gd name="connsiteX118" fmla="*/ 189394 w 517518"/>
                <a:gd name="connsiteY118" fmla="*/ 223669 h 549662"/>
                <a:gd name="connsiteX119" fmla="*/ 199910 w 517518"/>
                <a:gd name="connsiteY119" fmla="*/ 218816 h 549662"/>
                <a:gd name="connsiteX120" fmla="*/ 207999 w 517518"/>
                <a:gd name="connsiteY120" fmla="*/ 221242 h 549662"/>
                <a:gd name="connsiteX121" fmla="*/ 235503 w 517518"/>
                <a:gd name="connsiteY121" fmla="*/ 232567 h 549662"/>
                <a:gd name="connsiteX122" fmla="*/ 247233 w 517518"/>
                <a:gd name="connsiteY122" fmla="*/ 247533 h 549662"/>
                <a:gd name="connsiteX123" fmla="*/ 247233 w 517518"/>
                <a:gd name="connsiteY123" fmla="*/ 259666 h 549662"/>
                <a:gd name="connsiteX124" fmla="*/ 248041 w 517518"/>
                <a:gd name="connsiteY124" fmla="*/ 260475 h 549662"/>
                <a:gd name="connsiteX125" fmla="*/ 269883 w 517518"/>
                <a:gd name="connsiteY125" fmla="*/ 260475 h 549662"/>
                <a:gd name="connsiteX126" fmla="*/ 270691 w 517518"/>
                <a:gd name="connsiteY126" fmla="*/ 259666 h 549662"/>
                <a:gd name="connsiteX127" fmla="*/ 270691 w 517518"/>
                <a:gd name="connsiteY127" fmla="*/ 247533 h 549662"/>
                <a:gd name="connsiteX128" fmla="*/ 282421 w 517518"/>
                <a:gd name="connsiteY128" fmla="*/ 232567 h 549662"/>
                <a:gd name="connsiteX129" fmla="*/ 309925 w 517518"/>
                <a:gd name="connsiteY129" fmla="*/ 221242 h 549662"/>
                <a:gd name="connsiteX130" fmla="*/ 328126 w 517518"/>
                <a:gd name="connsiteY130" fmla="*/ 223669 h 549662"/>
                <a:gd name="connsiteX131" fmla="*/ 336619 w 517518"/>
                <a:gd name="connsiteY131" fmla="*/ 232163 h 549662"/>
                <a:gd name="connsiteX132" fmla="*/ 338237 w 517518"/>
                <a:gd name="connsiteY132" fmla="*/ 232163 h 549662"/>
                <a:gd name="connsiteX133" fmla="*/ 353607 w 517518"/>
                <a:gd name="connsiteY133" fmla="*/ 216793 h 549662"/>
                <a:gd name="connsiteX134" fmla="*/ 353607 w 517518"/>
                <a:gd name="connsiteY134" fmla="*/ 215175 h 549662"/>
                <a:gd name="connsiteX135" fmla="*/ 345113 w 517518"/>
                <a:gd name="connsiteY135" fmla="*/ 207086 h 549662"/>
                <a:gd name="connsiteX136" fmla="*/ 342686 w 517518"/>
                <a:gd name="connsiteY136" fmla="*/ 188481 h 549662"/>
                <a:gd name="connsiteX137" fmla="*/ 354820 w 517518"/>
                <a:gd name="connsiteY137" fmla="*/ 160573 h 549662"/>
                <a:gd name="connsiteX138" fmla="*/ 369381 w 517518"/>
                <a:gd name="connsiteY138" fmla="*/ 149248 h 549662"/>
                <a:gd name="connsiteX139" fmla="*/ 381110 w 517518"/>
                <a:gd name="connsiteY139" fmla="*/ 149248 h 549662"/>
                <a:gd name="connsiteX140" fmla="*/ 381919 w 517518"/>
                <a:gd name="connsiteY140" fmla="*/ 148439 h 549662"/>
                <a:gd name="connsiteX141" fmla="*/ 381919 w 517518"/>
                <a:gd name="connsiteY141" fmla="*/ 126598 h 549662"/>
                <a:gd name="connsiteX142" fmla="*/ 381110 w 517518"/>
                <a:gd name="connsiteY142" fmla="*/ 125789 h 549662"/>
                <a:gd name="connsiteX143" fmla="*/ 369785 w 517518"/>
                <a:gd name="connsiteY143" fmla="*/ 125789 h 549662"/>
                <a:gd name="connsiteX144" fmla="*/ 354820 w 517518"/>
                <a:gd name="connsiteY144" fmla="*/ 114059 h 549662"/>
                <a:gd name="connsiteX145" fmla="*/ 343495 w 517518"/>
                <a:gd name="connsiteY145" fmla="*/ 85747 h 549662"/>
                <a:gd name="connsiteX146" fmla="*/ 345922 w 517518"/>
                <a:gd name="connsiteY146" fmla="*/ 67141 h 549662"/>
                <a:gd name="connsiteX147" fmla="*/ 353607 w 517518"/>
                <a:gd name="connsiteY147" fmla="*/ 59456 h 549662"/>
                <a:gd name="connsiteX148" fmla="*/ 353607 w 517518"/>
                <a:gd name="connsiteY148" fmla="*/ 58243 h 549662"/>
                <a:gd name="connsiteX149" fmla="*/ 338237 w 517518"/>
                <a:gd name="connsiteY149" fmla="*/ 42873 h 549662"/>
                <a:gd name="connsiteX150" fmla="*/ 336619 w 517518"/>
                <a:gd name="connsiteY150" fmla="*/ 42873 h 549662"/>
                <a:gd name="connsiteX151" fmla="*/ 329339 w 517518"/>
                <a:gd name="connsiteY151" fmla="*/ 50153 h 549662"/>
                <a:gd name="connsiteX152" fmla="*/ 310734 w 517518"/>
                <a:gd name="connsiteY152" fmla="*/ 52176 h 549662"/>
                <a:gd name="connsiteX153" fmla="*/ 282421 w 517518"/>
                <a:gd name="connsiteY153" fmla="*/ 40446 h 549662"/>
                <a:gd name="connsiteX154" fmla="*/ 270691 w 517518"/>
                <a:gd name="connsiteY154" fmla="*/ 25886 h 549662"/>
                <a:gd name="connsiteX155" fmla="*/ 270691 w 517518"/>
                <a:gd name="connsiteY155" fmla="*/ 15370 h 549662"/>
                <a:gd name="connsiteX156" fmla="*/ 269883 w 517518"/>
                <a:gd name="connsiteY156" fmla="*/ 14156 h 549662"/>
                <a:gd name="connsiteX157" fmla="*/ 248041 w 517518"/>
                <a:gd name="connsiteY157" fmla="*/ 0 h 549662"/>
                <a:gd name="connsiteX158" fmla="*/ 269883 w 517518"/>
                <a:gd name="connsiteY158" fmla="*/ 0 h 549662"/>
                <a:gd name="connsiteX159" fmla="*/ 284848 w 517518"/>
                <a:gd name="connsiteY159" fmla="*/ 15370 h 549662"/>
                <a:gd name="connsiteX160" fmla="*/ 284848 w 517518"/>
                <a:gd name="connsiteY160" fmla="*/ 25886 h 549662"/>
                <a:gd name="connsiteX161" fmla="*/ 285657 w 517518"/>
                <a:gd name="connsiteY161" fmla="*/ 26695 h 549662"/>
                <a:gd name="connsiteX162" fmla="*/ 318014 w 517518"/>
                <a:gd name="connsiteY162" fmla="*/ 40446 h 549662"/>
                <a:gd name="connsiteX163" fmla="*/ 319227 w 517518"/>
                <a:gd name="connsiteY163" fmla="*/ 40042 h 549662"/>
                <a:gd name="connsiteX164" fmla="*/ 326912 w 517518"/>
                <a:gd name="connsiteY164" fmla="*/ 32357 h 549662"/>
                <a:gd name="connsiteX165" fmla="*/ 348349 w 517518"/>
                <a:gd name="connsiteY165" fmla="*/ 32357 h 549662"/>
                <a:gd name="connsiteX166" fmla="*/ 363314 w 517518"/>
                <a:gd name="connsiteY166" fmla="*/ 48131 h 549662"/>
                <a:gd name="connsiteX167" fmla="*/ 363314 w 517518"/>
                <a:gd name="connsiteY167" fmla="*/ 69568 h 549662"/>
                <a:gd name="connsiteX168" fmla="*/ 356034 w 517518"/>
                <a:gd name="connsiteY168" fmla="*/ 77253 h 549662"/>
                <a:gd name="connsiteX169" fmla="*/ 356034 w 517518"/>
                <a:gd name="connsiteY169" fmla="*/ 78466 h 549662"/>
                <a:gd name="connsiteX170" fmla="*/ 368976 w 517518"/>
                <a:gd name="connsiteY170" fmla="*/ 110823 h 549662"/>
                <a:gd name="connsiteX171" fmla="*/ 369785 w 517518"/>
                <a:gd name="connsiteY171" fmla="*/ 111228 h 549662"/>
                <a:gd name="connsiteX172" fmla="*/ 381110 w 517518"/>
                <a:gd name="connsiteY172" fmla="*/ 111228 h 549662"/>
                <a:gd name="connsiteX173" fmla="*/ 396076 w 517518"/>
                <a:gd name="connsiteY173" fmla="*/ 126598 h 549662"/>
                <a:gd name="connsiteX174" fmla="*/ 396076 w 517518"/>
                <a:gd name="connsiteY174" fmla="*/ 148439 h 549662"/>
                <a:gd name="connsiteX175" fmla="*/ 381110 w 517518"/>
                <a:gd name="connsiteY175" fmla="*/ 163404 h 549662"/>
                <a:gd name="connsiteX176" fmla="*/ 369381 w 517518"/>
                <a:gd name="connsiteY176" fmla="*/ 163404 h 549662"/>
                <a:gd name="connsiteX177" fmla="*/ 368572 w 517518"/>
                <a:gd name="connsiteY177" fmla="*/ 164213 h 549662"/>
                <a:gd name="connsiteX178" fmla="*/ 354820 w 517518"/>
                <a:gd name="connsiteY178" fmla="*/ 195761 h 549662"/>
                <a:gd name="connsiteX179" fmla="*/ 355225 w 517518"/>
                <a:gd name="connsiteY179" fmla="*/ 196974 h 549662"/>
                <a:gd name="connsiteX180" fmla="*/ 363314 w 517518"/>
                <a:gd name="connsiteY180" fmla="*/ 205468 h 549662"/>
                <a:gd name="connsiteX181" fmla="*/ 363314 w 517518"/>
                <a:gd name="connsiteY181" fmla="*/ 226905 h 549662"/>
                <a:gd name="connsiteX182" fmla="*/ 348349 w 517518"/>
                <a:gd name="connsiteY182" fmla="*/ 242274 h 549662"/>
                <a:gd name="connsiteX183" fmla="*/ 326912 w 517518"/>
                <a:gd name="connsiteY183" fmla="*/ 242274 h 549662"/>
                <a:gd name="connsiteX184" fmla="*/ 318014 w 517518"/>
                <a:gd name="connsiteY184" fmla="*/ 233781 h 549662"/>
                <a:gd name="connsiteX185" fmla="*/ 317205 w 517518"/>
                <a:gd name="connsiteY185" fmla="*/ 233376 h 549662"/>
                <a:gd name="connsiteX186" fmla="*/ 285657 w 517518"/>
                <a:gd name="connsiteY186" fmla="*/ 246724 h 549662"/>
                <a:gd name="connsiteX187" fmla="*/ 284848 w 517518"/>
                <a:gd name="connsiteY187" fmla="*/ 247533 h 549662"/>
                <a:gd name="connsiteX188" fmla="*/ 284848 w 517518"/>
                <a:gd name="connsiteY188" fmla="*/ 259666 h 549662"/>
                <a:gd name="connsiteX189" fmla="*/ 269883 w 517518"/>
                <a:gd name="connsiteY189" fmla="*/ 274632 h 549662"/>
                <a:gd name="connsiteX190" fmla="*/ 248041 w 517518"/>
                <a:gd name="connsiteY190" fmla="*/ 274632 h 549662"/>
                <a:gd name="connsiteX191" fmla="*/ 232672 w 517518"/>
                <a:gd name="connsiteY191" fmla="*/ 259666 h 549662"/>
                <a:gd name="connsiteX192" fmla="*/ 232672 w 517518"/>
                <a:gd name="connsiteY192" fmla="*/ 247533 h 549662"/>
                <a:gd name="connsiteX193" fmla="*/ 232267 w 517518"/>
                <a:gd name="connsiteY193" fmla="*/ 246724 h 549662"/>
                <a:gd name="connsiteX194" fmla="*/ 200315 w 517518"/>
                <a:gd name="connsiteY194" fmla="*/ 233376 h 549662"/>
                <a:gd name="connsiteX195" fmla="*/ 199506 w 517518"/>
                <a:gd name="connsiteY195" fmla="*/ 233781 h 549662"/>
                <a:gd name="connsiteX196" fmla="*/ 191012 w 517518"/>
                <a:gd name="connsiteY196" fmla="*/ 242274 h 549662"/>
                <a:gd name="connsiteX197" fmla="*/ 169575 w 517518"/>
                <a:gd name="connsiteY197" fmla="*/ 242274 h 549662"/>
                <a:gd name="connsiteX198" fmla="*/ 154206 w 517518"/>
                <a:gd name="connsiteY198" fmla="*/ 226905 h 549662"/>
                <a:gd name="connsiteX199" fmla="*/ 154206 w 517518"/>
                <a:gd name="connsiteY199" fmla="*/ 205468 h 549662"/>
                <a:gd name="connsiteX200" fmla="*/ 162699 w 517518"/>
                <a:gd name="connsiteY200" fmla="*/ 196974 h 549662"/>
                <a:gd name="connsiteX201" fmla="*/ 162699 w 517518"/>
                <a:gd name="connsiteY201" fmla="*/ 195761 h 549662"/>
                <a:gd name="connsiteX202" fmla="*/ 149352 w 517518"/>
                <a:gd name="connsiteY202" fmla="*/ 164213 h 549662"/>
                <a:gd name="connsiteX203" fmla="*/ 148139 w 517518"/>
                <a:gd name="connsiteY203" fmla="*/ 163404 h 549662"/>
                <a:gd name="connsiteX204" fmla="*/ 136814 w 517518"/>
                <a:gd name="connsiteY204" fmla="*/ 163404 h 549662"/>
                <a:gd name="connsiteX205" fmla="*/ 121444 w 517518"/>
                <a:gd name="connsiteY205" fmla="*/ 148439 h 549662"/>
                <a:gd name="connsiteX206" fmla="*/ 121444 w 517518"/>
                <a:gd name="connsiteY206" fmla="*/ 126598 h 549662"/>
                <a:gd name="connsiteX207" fmla="*/ 136814 w 517518"/>
                <a:gd name="connsiteY207" fmla="*/ 111228 h 549662"/>
                <a:gd name="connsiteX208" fmla="*/ 147734 w 517518"/>
                <a:gd name="connsiteY208" fmla="*/ 111228 h 549662"/>
                <a:gd name="connsiteX209" fmla="*/ 148543 w 517518"/>
                <a:gd name="connsiteY209" fmla="*/ 110823 h 549662"/>
                <a:gd name="connsiteX210" fmla="*/ 161890 w 517518"/>
                <a:gd name="connsiteY210" fmla="*/ 78466 h 549662"/>
                <a:gd name="connsiteX211" fmla="*/ 161486 w 517518"/>
                <a:gd name="connsiteY211" fmla="*/ 77253 h 549662"/>
                <a:gd name="connsiteX212" fmla="*/ 154206 w 517518"/>
                <a:gd name="connsiteY212" fmla="*/ 69568 h 549662"/>
                <a:gd name="connsiteX213" fmla="*/ 154206 w 517518"/>
                <a:gd name="connsiteY213" fmla="*/ 48131 h 549662"/>
                <a:gd name="connsiteX214" fmla="*/ 169575 w 517518"/>
                <a:gd name="connsiteY214" fmla="*/ 32357 h 549662"/>
                <a:gd name="connsiteX215" fmla="*/ 191012 w 517518"/>
                <a:gd name="connsiteY215" fmla="*/ 32357 h 549662"/>
                <a:gd name="connsiteX216" fmla="*/ 198292 w 517518"/>
                <a:gd name="connsiteY216" fmla="*/ 40042 h 549662"/>
                <a:gd name="connsiteX217" fmla="*/ 199506 w 517518"/>
                <a:gd name="connsiteY217" fmla="*/ 40446 h 549662"/>
                <a:gd name="connsiteX218" fmla="*/ 232267 w 517518"/>
                <a:gd name="connsiteY218" fmla="*/ 26695 h 549662"/>
                <a:gd name="connsiteX219" fmla="*/ 232672 w 517518"/>
                <a:gd name="connsiteY219" fmla="*/ 25886 h 549662"/>
                <a:gd name="connsiteX220" fmla="*/ 232672 w 517518"/>
                <a:gd name="connsiteY220" fmla="*/ 15370 h 549662"/>
                <a:gd name="connsiteX221" fmla="*/ 248041 w 517518"/>
                <a:gd name="connsiteY221" fmla="*/ 0 h 549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517518" h="549662">
                  <a:moveTo>
                    <a:pt x="417909" y="442913"/>
                  </a:moveTo>
                  <a:cubicBezTo>
                    <a:pt x="421878" y="442913"/>
                    <a:pt x="424656" y="446173"/>
                    <a:pt x="424656" y="450247"/>
                  </a:cubicBezTo>
                  <a:lnTo>
                    <a:pt x="424656" y="542328"/>
                  </a:lnTo>
                  <a:cubicBezTo>
                    <a:pt x="424656" y="545995"/>
                    <a:pt x="421878" y="549662"/>
                    <a:pt x="417909" y="549662"/>
                  </a:cubicBezTo>
                  <a:cubicBezTo>
                    <a:pt x="413940" y="549662"/>
                    <a:pt x="410765" y="545995"/>
                    <a:pt x="410765" y="542328"/>
                  </a:cubicBezTo>
                  <a:lnTo>
                    <a:pt x="410765" y="450247"/>
                  </a:lnTo>
                  <a:cubicBezTo>
                    <a:pt x="410765" y="446173"/>
                    <a:pt x="413940" y="442913"/>
                    <a:pt x="417909" y="442913"/>
                  </a:cubicBezTo>
                  <a:close/>
                  <a:moveTo>
                    <a:pt x="98225" y="442913"/>
                  </a:moveTo>
                  <a:cubicBezTo>
                    <a:pt x="102194" y="442913"/>
                    <a:pt x="104972" y="446173"/>
                    <a:pt x="104972" y="450247"/>
                  </a:cubicBezTo>
                  <a:lnTo>
                    <a:pt x="104972" y="542328"/>
                  </a:lnTo>
                  <a:cubicBezTo>
                    <a:pt x="104972" y="545995"/>
                    <a:pt x="102194" y="549662"/>
                    <a:pt x="98225" y="549662"/>
                  </a:cubicBezTo>
                  <a:cubicBezTo>
                    <a:pt x="94256" y="549662"/>
                    <a:pt x="91081" y="545995"/>
                    <a:pt x="91081" y="542328"/>
                  </a:cubicBezTo>
                  <a:lnTo>
                    <a:pt x="91081" y="450247"/>
                  </a:lnTo>
                  <a:cubicBezTo>
                    <a:pt x="91081" y="446173"/>
                    <a:pt x="94256" y="442913"/>
                    <a:pt x="98225" y="442913"/>
                  </a:cubicBezTo>
                  <a:close/>
                  <a:moveTo>
                    <a:pt x="226541" y="365372"/>
                  </a:moveTo>
                  <a:lnTo>
                    <a:pt x="231404" y="373852"/>
                  </a:lnTo>
                  <a:cubicBezTo>
                    <a:pt x="232620" y="376274"/>
                    <a:pt x="233835" y="378697"/>
                    <a:pt x="235051" y="381523"/>
                  </a:cubicBezTo>
                  <a:lnTo>
                    <a:pt x="282467" y="381523"/>
                  </a:lnTo>
                  <a:cubicBezTo>
                    <a:pt x="283682" y="378697"/>
                    <a:pt x="284898" y="376274"/>
                    <a:pt x="286114" y="373852"/>
                  </a:cubicBezTo>
                  <a:lnTo>
                    <a:pt x="290977" y="365372"/>
                  </a:lnTo>
                  <a:close/>
                  <a:moveTo>
                    <a:pt x="196957" y="287040"/>
                  </a:moveTo>
                  <a:lnTo>
                    <a:pt x="159267" y="299557"/>
                  </a:lnTo>
                  <a:lnTo>
                    <a:pt x="159267" y="348414"/>
                  </a:lnTo>
                  <a:cubicBezTo>
                    <a:pt x="159267" y="349625"/>
                    <a:pt x="160888" y="350836"/>
                    <a:pt x="162509" y="350836"/>
                  </a:cubicBezTo>
                  <a:lnTo>
                    <a:pt x="244777" y="350836"/>
                  </a:lnTo>
                  <a:lnTo>
                    <a:pt x="233025" y="333878"/>
                  </a:lnTo>
                  <a:lnTo>
                    <a:pt x="200604" y="288251"/>
                  </a:lnTo>
                  <a:cubicBezTo>
                    <a:pt x="199793" y="287040"/>
                    <a:pt x="198578" y="286636"/>
                    <a:pt x="196957" y="287040"/>
                  </a:cubicBezTo>
                  <a:close/>
                  <a:moveTo>
                    <a:pt x="322182" y="285424"/>
                  </a:moveTo>
                  <a:cubicBezTo>
                    <a:pt x="321372" y="285424"/>
                    <a:pt x="320561" y="285828"/>
                    <a:pt x="319751" y="286636"/>
                  </a:cubicBezTo>
                  <a:lnTo>
                    <a:pt x="273146" y="350836"/>
                  </a:lnTo>
                  <a:lnTo>
                    <a:pt x="355414" y="350836"/>
                  </a:lnTo>
                  <a:cubicBezTo>
                    <a:pt x="357035" y="350836"/>
                    <a:pt x="358250" y="349625"/>
                    <a:pt x="358250" y="348414"/>
                  </a:cubicBezTo>
                  <a:lnTo>
                    <a:pt x="358250" y="298345"/>
                  </a:lnTo>
                  <a:close/>
                  <a:moveTo>
                    <a:pt x="325830" y="270485"/>
                  </a:moveTo>
                  <a:lnTo>
                    <a:pt x="327045" y="271292"/>
                  </a:lnTo>
                  <a:lnTo>
                    <a:pt x="495228" y="333474"/>
                  </a:lnTo>
                  <a:cubicBezTo>
                    <a:pt x="509413" y="339934"/>
                    <a:pt x="517518" y="350836"/>
                    <a:pt x="517518" y="363353"/>
                  </a:cubicBezTo>
                  <a:lnTo>
                    <a:pt x="517518" y="540611"/>
                  </a:lnTo>
                  <a:cubicBezTo>
                    <a:pt x="517518" y="544245"/>
                    <a:pt x="514276" y="547879"/>
                    <a:pt x="510223" y="547879"/>
                  </a:cubicBezTo>
                  <a:cubicBezTo>
                    <a:pt x="506576" y="547879"/>
                    <a:pt x="502928" y="544245"/>
                    <a:pt x="502928" y="540611"/>
                  </a:cubicBezTo>
                  <a:lnTo>
                    <a:pt x="502928" y="363353"/>
                  </a:lnTo>
                  <a:cubicBezTo>
                    <a:pt x="502928" y="354874"/>
                    <a:pt x="495634" y="349625"/>
                    <a:pt x="489555" y="346395"/>
                  </a:cubicBezTo>
                  <a:lnTo>
                    <a:pt x="372840" y="302787"/>
                  </a:lnTo>
                  <a:lnTo>
                    <a:pt x="372840" y="348414"/>
                  </a:lnTo>
                  <a:cubicBezTo>
                    <a:pt x="372840" y="357700"/>
                    <a:pt x="364735" y="365372"/>
                    <a:pt x="355414" y="365372"/>
                  </a:cubicBezTo>
                  <a:lnTo>
                    <a:pt x="307593" y="365372"/>
                  </a:lnTo>
                  <a:lnTo>
                    <a:pt x="298677" y="380716"/>
                  </a:lnTo>
                  <a:cubicBezTo>
                    <a:pt x="295435" y="386369"/>
                    <a:pt x="293814" y="393233"/>
                    <a:pt x="294624" y="400097"/>
                  </a:cubicBezTo>
                  <a:lnTo>
                    <a:pt x="311645" y="539400"/>
                  </a:lnTo>
                  <a:cubicBezTo>
                    <a:pt x="312051" y="543438"/>
                    <a:pt x="309214" y="547072"/>
                    <a:pt x="305567" y="547879"/>
                  </a:cubicBezTo>
                  <a:cubicBezTo>
                    <a:pt x="305161" y="547879"/>
                    <a:pt x="304756" y="547879"/>
                    <a:pt x="304351" y="547879"/>
                  </a:cubicBezTo>
                  <a:cubicBezTo>
                    <a:pt x="301109" y="547879"/>
                    <a:pt x="298272" y="545053"/>
                    <a:pt x="297461" y="541419"/>
                  </a:cubicBezTo>
                  <a:lnTo>
                    <a:pt x="280440" y="401712"/>
                  </a:lnTo>
                  <a:cubicBezTo>
                    <a:pt x="280035" y="399693"/>
                    <a:pt x="280035" y="398078"/>
                    <a:pt x="280035" y="395655"/>
                  </a:cubicBezTo>
                  <a:lnTo>
                    <a:pt x="237483" y="395655"/>
                  </a:lnTo>
                  <a:cubicBezTo>
                    <a:pt x="237483" y="398078"/>
                    <a:pt x="237483" y="399693"/>
                    <a:pt x="237077" y="401712"/>
                  </a:cubicBezTo>
                  <a:lnTo>
                    <a:pt x="220462" y="541419"/>
                  </a:lnTo>
                  <a:cubicBezTo>
                    <a:pt x="219651" y="545457"/>
                    <a:pt x="216004" y="547879"/>
                    <a:pt x="212357" y="547879"/>
                  </a:cubicBezTo>
                  <a:cubicBezTo>
                    <a:pt x="208304" y="547072"/>
                    <a:pt x="205872" y="543438"/>
                    <a:pt x="205872" y="539400"/>
                  </a:cubicBezTo>
                  <a:lnTo>
                    <a:pt x="222893" y="400097"/>
                  </a:lnTo>
                  <a:cubicBezTo>
                    <a:pt x="224109" y="393233"/>
                    <a:pt x="222488" y="386369"/>
                    <a:pt x="219246" y="380716"/>
                  </a:cubicBezTo>
                  <a:lnTo>
                    <a:pt x="209925" y="365372"/>
                  </a:lnTo>
                  <a:lnTo>
                    <a:pt x="162509" y="365372"/>
                  </a:lnTo>
                  <a:cubicBezTo>
                    <a:pt x="152783" y="365372"/>
                    <a:pt x="145083" y="357700"/>
                    <a:pt x="145083" y="348414"/>
                  </a:cubicBezTo>
                  <a:lnTo>
                    <a:pt x="145083" y="303594"/>
                  </a:lnTo>
                  <a:lnTo>
                    <a:pt x="27963" y="346395"/>
                  </a:lnTo>
                  <a:cubicBezTo>
                    <a:pt x="21074" y="348414"/>
                    <a:pt x="14589" y="358104"/>
                    <a:pt x="14589" y="365776"/>
                  </a:cubicBezTo>
                  <a:lnTo>
                    <a:pt x="14589" y="540611"/>
                  </a:lnTo>
                  <a:cubicBezTo>
                    <a:pt x="14589" y="544245"/>
                    <a:pt x="11347" y="547879"/>
                    <a:pt x="7295" y="547879"/>
                  </a:cubicBezTo>
                  <a:cubicBezTo>
                    <a:pt x="3647" y="547879"/>
                    <a:pt x="0" y="544245"/>
                    <a:pt x="0" y="540611"/>
                  </a:cubicBezTo>
                  <a:lnTo>
                    <a:pt x="0" y="365776"/>
                  </a:lnTo>
                  <a:cubicBezTo>
                    <a:pt x="0" y="352048"/>
                    <a:pt x="10942" y="337512"/>
                    <a:pt x="23100" y="332666"/>
                  </a:cubicBezTo>
                  <a:lnTo>
                    <a:pt x="193715" y="271292"/>
                  </a:lnTo>
                  <a:cubicBezTo>
                    <a:pt x="200199" y="270081"/>
                    <a:pt x="207088" y="272504"/>
                    <a:pt x="211141" y="278560"/>
                  </a:cubicBezTo>
                  <a:lnTo>
                    <a:pt x="244777" y="326206"/>
                  </a:lnTo>
                  <a:lnTo>
                    <a:pt x="256935" y="342761"/>
                  </a:lnTo>
                  <a:cubicBezTo>
                    <a:pt x="257340" y="343568"/>
                    <a:pt x="258556" y="343972"/>
                    <a:pt x="258962" y="343972"/>
                  </a:cubicBezTo>
                  <a:cubicBezTo>
                    <a:pt x="259367" y="343972"/>
                    <a:pt x="260177" y="343972"/>
                    <a:pt x="260583" y="343165"/>
                  </a:cubicBezTo>
                  <a:lnTo>
                    <a:pt x="307998" y="278560"/>
                  </a:lnTo>
                  <a:cubicBezTo>
                    <a:pt x="308403" y="277753"/>
                    <a:pt x="309214" y="277349"/>
                    <a:pt x="309619" y="276541"/>
                  </a:cubicBezTo>
                  <a:cubicBezTo>
                    <a:pt x="313672" y="271696"/>
                    <a:pt x="319751" y="269677"/>
                    <a:pt x="325830" y="270485"/>
                  </a:cubicBezTo>
                  <a:close/>
                  <a:moveTo>
                    <a:pt x="258959" y="91369"/>
                  </a:moveTo>
                  <a:cubicBezTo>
                    <a:pt x="233456" y="91369"/>
                    <a:pt x="212810" y="112015"/>
                    <a:pt x="212810" y="137113"/>
                  </a:cubicBezTo>
                  <a:cubicBezTo>
                    <a:pt x="212810" y="162617"/>
                    <a:pt x="233456" y="183262"/>
                    <a:pt x="258959" y="183262"/>
                  </a:cubicBezTo>
                  <a:cubicBezTo>
                    <a:pt x="284057" y="183262"/>
                    <a:pt x="305108" y="162617"/>
                    <a:pt x="305108" y="137113"/>
                  </a:cubicBezTo>
                  <a:cubicBezTo>
                    <a:pt x="305108" y="112015"/>
                    <a:pt x="284057" y="91369"/>
                    <a:pt x="258959" y="91369"/>
                  </a:cubicBezTo>
                  <a:close/>
                  <a:moveTo>
                    <a:pt x="258959" y="76796"/>
                  </a:moveTo>
                  <a:cubicBezTo>
                    <a:pt x="292154" y="76796"/>
                    <a:pt x="319276" y="103919"/>
                    <a:pt x="319276" y="137113"/>
                  </a:cubicBezTo>
                  <a:cubicBezTo>
                    <a:pt x="319276" y="170713"/>
                    <a:pt x="292154" y="197835"/>
                    <a:pt x="258959" y="197835"/>
                  </a:cubicBezTo>
                  <a:cubicBezTo>
                    <a:pt x="225360" y="197835"/>
                    <a:pt x="198237" y="170713"/>
                    <a:pt x="198237" y="137113"/>
                  </a:cubicBezTo>
                  <a:cubicBezTo>
                    <a:pt x="198237" y="103919"/>
                    <a:pt x="225360" y="76796"/>
                    <a:pt x="258959" y="76796"/>
                  </a:cubicBezTo>
                  <a:close/>
                  <a:moveTo>
                    <a:pt x="248041" y="14156"/>
                  </a:moveTo>
                  <a:cubicBezTo>
                    <a:pt x="247233" y="14156"/>
                    <a:pt x="247233" y="14561"/>
                    <a:pt x="247233" y="15370"/>
                  </a:cubicBezTo>
                  <a:lnTo>
                    <a:pt x="247233" y="25886"/>
                  </a:lnTo>
                  <a:cubicBezTo>
                    <a:pt x="247233" y="32762"/>
                    <a:pt x="242379" y="38828"/>
                    <a:pt x="235503" y="40446"/>
                  </a:cubicBezTo>
                  <a:cubicBezTo>
                    <a:pt x="225391" y="42873"/>
                    <a:pt x="215684" y="46918"/>
                    <a:pt x="207191" y="52176"/>
                  </a:cubicBezTo>
                  <a:cubicBezTo>
                    <a:pt x="201124" y="56220"/>
                    <a:pt x="193439" y="55007"/>
                    <a:pt x="188181" y="50153"/>
                  </a:cubicBezTo>
                  <a:lnTo>
                    <a:pt x="180900" y="42873"/>
                  </a:lnTo>
                  <a:cubicBezTo>
                    <a:pt x="180496" y="42064"/>
                    <a:pt x="179687" y="42064"/>
                    <a:pt x="179282" y="42873"/>
                  </a:cubicBezTo>
                  <a:lnTo>
                    <a:pt x="163913" y="58243"/>
                  </a:lnTo>
                  <a:cubicBezTo>
                    <a:pt x="163913" y="58243"/>
                    <a:pt x="163913" y="59052"/>
                    <a:pt x="163913" y="59456"/>
                  </a:cubicBezTo>
                  <a:lnTo>
                    <a:pt x="172002" y="67141"/>
                  </a:lnTo>
                  <a:cubicBezTo>
                    <a:pt x="176856" y="72399"/>
                    <a:pt x="177665" y="79680"/>
                    <a:pt x="174024" y="85747"/>
                  </a:cubicBezTo>
                  <a:cubicBezTo>
                    <a:pt x="168766" y="94645"/>
                    <a:pt x="165126" y="103948"/>
                    <a:pt x="162699" y="114059"/>
                  </a:cubicBezTo>
                  <a:cubicBezTo>
                    <a:pt x="161082" y="120935"/>
                    <a:pt x="155015" y="125789"/>
                    <a:pt x="147734" y="125789"/>
                  </a:cubicBezTo>
                  <a:lnTo>
                    <a:pt x="136814" y="125789"/>
                  </a:lnTo>
                  <a:cubicBezTo>
                    <a:pt x="136005" y="125789"/>
                    <a:pt x="136005" y="125789"/>
                    <a:pt x="136005" y="126598"/>
                  </a:cubicBezTo>
                  <a:lnTo>
                    <a:pt x="136005" y="148439"/>
                  </a:lnTo>
                  <a:cubicBezTo>
                    <a:pt x="136005" y="148843"/>
                    <a:pt x="136005" y="149248"/>
                    <a:pt x="136814" y="149248"/>
                  </a:cubicBezTo>
                  <a:lnTo>
                    <a:pt x="148139" y="149248"/>
                  </a:lnTo>
                  <a:cubicBezTo>
                    <a:pt x="155419" y="149248"/>
                    <a:pt x="161486" y="154101"/>
                    <a:pt x="162699" y="160573"/>
                  </a:cubicBezTo>
                  <a:cubicBezTo>
                    <a:pt x="165126" y="170280"/>
                    <a:pt x="169575" y="179987"/>
                    <a:pt x="174429" y="188481"/>
                  </a:cubicBezTo>
                  <a:cubicBezTo>
                    <a:pt x="178069" y="194548"/>
                    <a:pt x="177260" y="201828"/>
                    <a:pt x="172002" y="207086"/>
                  </a:cubicBezTo>
                  <a:lnTo>
                    <a:pt x="163913" y="215175"/>
                  </a:lnTo>
                  <a:cubicBezTo>
                    <a:pt x="163913" y="215984"/>
                    <a:pt x="163913" y="216389"/>
                    <a:pt x="163913" y="216793"/>
                  </a:cubicBezTo>
                  <a:lnTo>
                    <a:pt x="179282" y="232163"/>
                  </a:lnTo>
                  <a:cubicBezTo>
                    <a:pt x="180091" y="232567"/>
                    <a:pt x="180496" y="232567"/>
                    <a:pt x="180900" y="232163"/>
                  </a:cubicBezTo>
                  <a:lnTo>
                    <a:pt x="189394" y="223669"/>
                  </a:lnTo>
                  <a:cubicBezTo>
                    <a:pt x="192630" y="220433"/>
                    <a:pt x="196270" y="218816"/>
                    <a:pt x="199910" y="218816"/>
                  </a:cubicBezTo>
                  <a:cubicBezTo>
                    <a:pt x="202741" y="218816"/>
                    <a:pt x="205573" y="220029"/>
                    <a:pt x="207999" y="221242"/>
                  </a:cubicBezTo>
                  <a:cubicBezTo>
                    <a:pt x="216493" y="226500"/>
                    <a:pt x="225796" y="230141"/>
                    <a:pt x="235503" y="232567"/>
                  </a:cubicBezTo>
                  <a:cubicBezTo>
                    <a:pt x="242379" y="234590"/>
                    <a:pt x="247233" y="240657"/>
                    <a:pt x="247233" y="247533"/>
                  </a:cubicBezTo>
                  <a:lnTo>
                    <a:pt x="247233" y="259666"/>
                  </a:lnTo>
                  <a:cubicBezTo>
                    <a:pt x="247233" y="260071"/>
                    <a:pt x="247233" y="260475"/>
                    <a:pt x="248041" y="260475"/>
                  </a:cubicBezTo>
                  <a:lnTo>
                    <a:pt x="269883" y="260475"/>
                  </a:lnTo>
                  <a:cubicBezTo>
                    <a:pt x="270287" y="260475"/>
                    <a:pt x="270691" y="260071"/>
                    <a:pt x="270691" y="259666"/>
                  </a:cubicBezTo>
                  <a:lnTo>
                    <a:pt x="270691" y="247533"/>
                  </a:lnTo>
                  <a:cubicBezTo>
                    <a:pt x="270691" y="240657"/>
                    <a:pt x="275141" y="234590"/>
                    <a:pt x="282421" y="232567"/>
                  </a:cubicBezTo>
                  <a:cubicBezTo>
                    <a:pt x="292128" y="230141"/>
                    <a:pt x="301431" y="226500"/>
                    <a:pt x="309925" y="221242"/>
                  </a:cubicBezTo>
                  <a:cubicBezTo>
                    <a:pt x="315587" y="217602"/>
                    <a:pt x="323272" y="218816"/>
                    <a:pt x="328126" y="223669"/>
                  </a:cubicBezTo>
                  <a:lnTo>
                    <a:pt x="336619" y="232163"/>
                  </a:lnTo>
                  <a:cubicBezTo>
                    <a:pt x="337024" y="232567"/>
                    <a:pt x="337833" y="232567"/>
                    <a:pt x="338237" y="232163"/>
                  </a:cubicBezTo>
                  <a:lnTo>
                    <a:pt x="353607" y="216793"/>
                  </a:lnTo>
                  <a:cubicBezTo>
                    <a:pt x="354011" y="216389"/>
                    <a:pt x="354011" y="215984"/>
                    <a:pt x="353607" y="215175"/>
                  </a:cubicBezTo>
                  <a:lnTo>
                    <a:pt x="345113" y="207086"/>
                  </a:lnTo>
                  <a:cubicBezTo>
                    <a:pt x="340259" y="201828"/>
                    <a:pt x="339046" y="194548"/>
                    <a:pt x="342686" y="188481"/>
                  </a:cubicBezTo>
                  <a:cubicBezTo>
                    <a:pt x="348349" y="179987"/>
                    <a:pt x="352393" y="170280"/>
                    <a:pt x="354820" y="160573"/>
                  </a:cubicBezTo>
                  <a:cubicBezTo>
                    <a:pt x="356438" y="154101"/>
                    <a:pt x="362101" y="149248"/>
                    <a:pt x="369381" y="149248"/>
                  </a:cubicBezTo>
                  <a:lnTo>
                    <a:pt x="381110" y="149248"/>
                  </a:lnTo>
                  <a:cubicBezTo>
                    <a:pt x="381515" y="149248"/>
                    <a:pt x="381919" y="148843"/>
                    <a:pt x="381919" y="148439"/>
                  </a:cubicBezTo>
                  <a:lnTo>
                    <a:pt x="381919" y="126598"/>
                  </a:lnTo>
                  <a:cubicBezTo>
                    <a:pt x="381919" y="125789"/>
                    <a:pt x="381515" y="125789"/>
                    <a:pt x="381110" y="125789"/>
                  </a:cubicBezTo>
                  <a:lnTo>
                    <a:pt x="369785" y="125789"/>
                  </a:lnTo>
                  <a:cubicBezTo>
                    <a:pt x="362909" y="125789"/>
                    <a:pt x="356842" y="120935"/>
                    <a:pt x="354820" y="114059"/>
                  </a:cubicBezTo>
                  <a:cubicBezTo>
                    <a:pt x="352798" y="103948"/>
                    <a:pt x="348753" y="94645"/>
                    <a:pt x="343495" y="85747"/>
                  </a:cubicBezTo>
                  <a:cubicBezTo>
                    <a:pt x="340259" y="79680"/>
                    <a:pt x="341068" y="72399"/>
                    <a:pt x="345922" y="67141"/>
                  </a:cubicBezTo>
                  <a:lnTo>
                    <a:pt x="353607" y="59456"/>
                  </a:lnTo>
                  <a:cubicBezTo>
                    <a:pt x="354011" y="59052"/>
                    <a:pt x="354011" y="58243"/>
                    <a:pt x="353607" y="58243"/>
                  </a:cubicBezTo>
                  <a:lnTo>
                    <a:pt x="338237" y="42873"/>
                  </a:lnTo>
                  <a:cubicBezTo>
                    <a:pt x="337833" y="42064"/>
                    <a:pt x="337428" y="42064"/>
                    <a:pt x="336619" y="42873"/>
                  </a:cubicBezTo>
                  <a:lnTo>
                    <a:pt x="329339" y="50153"/>
                  </a:lnTo>
                  <a:cubicBezTo>
                    <a:pt x="324485" y="55007"/>
                    <a:pt x="316396" y="56220"/>
                    <a:pt x="310734" y="52176"/>
                  </a:cubicBezTo>
                  <a:cubicBezTo>
                    <a:pt x="301835" y="46918"/>
                    <a:pt x="292128" y="42873"/>
                    <a:pt x="282421" y="40446"/>
                  </a:cubicBezTo>
                  <a:cubicBezTo>
                    <a:pt x="275141" y="38828"/>
                    <a:pt x="270691" y="32762"/>
                    <a:pt x="270691" y="25886"/>
                  </a:cubicBezTo>
                  <a:lnTo>
                    <a:pt x="270691" y="15370"/>
                  </a:lnTo>
                  <a:cubicBezTo>
                    <a:pt x="270691" y="14561"/>
                    <a:pt x="270287" y="14156"/>
                    <a:pt x="269883" y="14156"/>
                  </a:cubicBezTo>
                  <a:close/>
                  <a:moveTo>
                    <a:pt x="248041" y="0"/>
                  </a:moveTo>
                  <a:lnTo>
                    <a:pt x="269883" y="0"/>
                  </a:lnTo>
                  <a:cubicBezTo>
                    <a:pt x="277972" y="0"/>
                    <a:pt x="284848" y="6876"/>
                    <a:pt x="284848" y="15370"/>
                  </a:cubicBezTo>
                  <a:lnTo>
                    <a:pt x="284848" y="25886"/>
                  </a:lnTo>
                  <a:cubicBezTo>
                    <a:pt x="284848" y="26290"/>
                    <a:pt x="285252" y="26290"/>
                    <a:pt x="285657" y="26695"/>
                  </a:cubicBezTo>
                  <a:cubicBezTo>
                    <a:pt x="296982" y="29526"/>
                    <a:pt x="307902" y="33975"/>
                    <a:pt x="318014" y="40446"/>
                  </a:cubicBezTo>
                  <a:cubicBezTo>
                    <a:pt x="318418" y="40446"/>
                    <a:pt x="318823" y="40446"/>
                    <a:pt x="319227" y="40042"/>
                  </a:cubicBezTo>
                  <a:lnTo>
                    <a:pt x="326912" y="32357"/>
                  </a:lnTo>
                  <a:cubicBezTo>
                    <a:pt x="332575" y="26695"/>
                    <a:pt x="342686" y="26695"/>
                    <a:pt x="348349" y="32357"/>
                  </a:cubicBezTo>
                  <a:lnTo>
                    <a:pt x="363314" y="48131"/>
                  </a:lnTo>
                  <a:cubicBezTo>
                    <a:pt x="369381" y="54198"/>
                    <a:pt x="369381" y="63905"/>
                    <a:pt x="363314" y="69568"/>
                  </a:cubicBezTo>
                  <a:lnTo>
                    <a:pt x="356034" y="77253"/>
                  </a:lnTo>
                  <a:cubicBezTo>
                    <a:pt x="355629" y="77657"/>
                    <a:pt x="355629" y="78062"/>
                    <a:pt x="356034" y="78466"/>
                  </a:cubicBezTo>
                  <a:cubicBezTo>
                    <a:pt x="362101" y="88173"/>
                    <a:pt x="366145" y="99094"/>
                    <a:pt x="368976" y="110823"/>
                  </a:cubicBezTo>
                  <a:cubicBezTo>
                    <a:pt x="368976" y="111228"/>
                    <a:pt x="369381" y="111228"/>
                    <a:pt x="369785" y="111228"/>
                  </a:cubicBezTo>
                  <a:lnTo>
                    <a:pt x="381110" y="111228"/>
                  </a:lnTo>
                  <a:cubicBezTo>
                    <a:pt x="389200" y="111228"/>
                    <a:pt x="396076" y="118104"/>
                    <a:pt x="396076" y="126598"/>
                  </a:cubicBezTo>
                  <a:lnTo>
                    <a:pt x="396076" y="148439"/>
                  </a:lnTo>
                  <a:cubicBezTo>
                    <a:pt x="396076" y="156932"/>
                    <a:pt x="389200" y="163404"/>
                    <a:pt x="381110" y="163404"/>
                  </a:cubicBezTo>
                  <a:lnTo>
                    <a:pt x="369381" y="163404"/>
                  </a:lnTo>
                  <a:cubicBezTo>
                    <a:pt x="368976" y="163404"/>
                    <a:pt x="368572" y="163808"/>
                    <a:pt x="368572" y="164213"/>
                  </a:cubicBezTo>
                  <a:cubicBezTo>
                    <a:pt x="365741" y="175133"/>
                    <a:pt x="360887" y="186054"/>
                    <a:pt x="354820" y="195761"/>
                  </a:cubicBezTo>
                  <a:cubicBezTo>
                    <a:pt x="354820" y="196166"/>
                    <a:pt x="354820" y="196570"/>
                    <a:pt x="355225" y="196974"/>
                  </a:cubicBezTo>
                  <a:lnTo>
                    <a:pt x="363314" y="205468"/>
                  </a:lnTo>
                  <a:cubicBezTo>
                    <a:pt x="369381" y="211131"/>
                    <a:pt x="369381" y="221242"/>
                    <a:pt x="363314" y="226905"/>
                  </a:cubicBezTo>
                  <a:lnTo>
                    <a:pt x="348349" y="242274"/>
                  </a:lnTo>
                  <a:cubicBezTo>
                    <a:pt x="342686" y="247937"/>
                    <a:pt x="332575" y="247937"/>
                    <a:pt x="326912" y="242274"/>
                  </a:cubicBezTo>
                  <a:lnTo>
                    <a:pt x="318014" y="233781"/>
                  </a:lnTo>
                  <a:cubicBezTo>
                    <a:pt x="317609" y="233376"/>
                    <a:pt x="317205" y="233376"/>
                    <a:pt x="317205" y="233376"/>
                  </a:cubicBezTo>
                  <a:cubicBezTo>
                    <a:pt x="307498" y="239443"/>
                    <a:pt x="296982" y="243892"/>
                    <a:pt x="285657" y="246724"/>
                  </a:cubicBezTo>
                  <a:cubicBezTo>
                    <a:pt x="285252" y="246724"/>
                    <a:pt x="284848" y="246724"/>
                    <a:pt x="284848" y="247533"/>
                  </a:cubicBezTo>
                  <a:lnTo>
                    <a:pt x="284848" y="259666"/>
                  </a:lnTo>
                  <a:cubicBezTo>
                    <a:pt x="284848" y="268160"/>
                    <a:pt x="277972" y="274632"/>
                    <a:pt x="269883" y="274632"/>
                  </a:cubicBezTo>
                  <a:lnTo>
                    <a:pt x="248041" y="274632"/>
                  </a:lnTo>
                  <a:cubicBezTo>
                    <a:pt x="239548" y="274632"/>
                    <a:pt x="232672" y="268160"/>
                    <a:pt x="232672" y="259666"/>
                  </a:cubicBezTo>
                  <a:lnTo>
                    <a:pt x="232672" y="247533"/>
                  </a:lnTo>
                  <a:cubicBezTo>
                    <a:pt x="232672" y="246724"/>
                    <a:pt x="232672" y="246724"/>
                    <a:pt x="232267" y="246724"/>
                  </a:cubicBezTo>
                  <a:cubicBezTo>
                    <a:pt x="220942" y="243892"/>
                    <a:pt x="210426" y="239443"/>
                    <a:pt x="200315" y="233376"/>
                  </a:cubicBezTo>
                  <a:cubicBezTo>
                    <a:pt x="199910" y="233376"/>
                    <a:pt x="199910" y="233376"/>
                    <a:pt x="199506" y="233781"/>
                  </a:cubicBezTo>
                  <a:lnTo>
                    <a:pt x="191012" y="242274"/>
                  </a:lnTo>
                  <a:cubicBezTo>
                    <a:pt x="185349" y="247937"/>
                    <a:pt x="175238" y="247937"/>
                    <a:pt x="169575" y="242274"/>
                  </a:cubicBezTo>
                  <a:lnTo>
                    <a:pt x="154206" y="226905"/>
                  </a:lnTo>
                  <a:cubicBezTo>
                    <a:pt x="148139" y="221242"/>
                    <a:pt x="148139" y="211131"/>
                    <a:pt x="154206" y="205468"/>
                  </a:cubicBezTo>
                  <a:lnTo>
                    <a:pt x="162699" y="196974"/>
                  </a:lnTo>
                  <a:cubicBezTo>
                    <a:pt x="162699" y="196570"/>
                    <a:pt x="162699" y="196166"/>
                    <a:pt x="162699" y="195761"/>
                  </a:cubicBezTo>
                  <a:cubicBezTo>
                    <a:pt x="156632" y="186054"/>
                    <a:pt x="151779" y="175133"/>
                    <a:pt x="149352" y="164213"/>
                  </a:cubicBezTo>
                  <a:cubicBezTo>
                    <a:pt x="149352" y="163808"/>
                    <a:pt x="148543" y="163404"/>
                    <a:pt x="148139" y="163404"/>
                  </a:cubicBezTo>
                  <a:lnTo>
                    <a:pt x="136814" y="163404"/>
                  </a:lnTo>
                  <a:cubicBezTo>
                    <a:pt x="128724" y="163404"/>
                    <a:pt x="121444" y="156932"/>
                    <a:pt x="121444" y="148439"/>
                  </a:cubicBezTo>
                  <a:lnTo>
                    <a:pt x="121444" y="126598"/>
                  </a:lnTo>
                  <a:cubicBezTo>
                    <a:pt x="121444" y="118104"/>
                    <a:pt x="128724" y="111228"/>
                    <a:pt x="136814" y="111228"/>
                  </a:cubicBezTo>
                  <a:lnTo>
                    <a:pt x="147734" y="111228"/>
                  </a:lnTo>
                  <a:cubicBezTo>
                    <a:pt x="148139" y="111228"/>
                    <a:pt x="148543" y="111228"/>
                    <a:pt x="148543" y="110823"/>
                  </a:cubicBezTo>
                  <a:cubicBezTo>
                    <a:pt x="151374" y="99094"/>
                    <a:pt x="155823" y="88173"/>
                    <a:pt x="161890" y="78466"/>
                  </a:cubicBezTo>
                  <a:cubicBezTo>
                    <a:pt x="161890" y="78062"/>
                    <a:pt x="161890" y="77657"/>
                    <a:pt x="161486" y="77253"/>
                  </a:cubicBezTo>
                  <a:lnTo>
                    <a:pt x="154206" y="69568"/>
                  </a:lnTo>
                  <a:cubicBezTo>
                    <a:pt x="148139" y="63905"/>
                    <a:pt x="148139" y="54198"/>
                    <a:pt x="154206" y="48131"/>
                  </a:cubicBezTo>
                  <a:lnTo>
                    <a:pt x="169575" y="32357"/>
                  </a:lnTo>
                  <a:cubicBezTo>
                    <a:pt x="175238" y="26695"/>
                    <a:pt x="185349" y="26695"/>
                    <a:pt x="191012" y="32357"/>
                  </a:cubicBezTo>
                  <a:lnTo>
                    <a:pt x="198292" y="40042"/>
                  </a:lnTo>
                  <a:cubicBezTo>
                    <a:pt x="198697" y="40446"/>
                    <a:pt x="199101" y="40446"/>
                    <a:pt x="199506" y="40446"/>
                  </a:cubicBezTo>
                  <a:cubicBezTo>
                    <a:pt x="209617" y="33975"/>
                    <a:pt x="220538" y="29526"/>
                    <a:pt x="232267" y="26695"/>
                  </a:cubicBezTo>
                  <a:cubicBezTo>
                    <a:pt x="232672" y="26290"/>
                    <a:pt x="232672" y="26290"/>
                    <a:pt x="232672" y="25886"/>
                  </a:cubicBezTo>
                  <a:lnTo>
                    <a:pt x="232672" y="15370"/>
                  </a:lnTo>
                  <a:cubicBezTo>
                    <a:pt x="232672" y="6876"/>
                    <a:pt x="239548" y="0"/>
                    <a:pt x="248041"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13" name="TextBox 12">
              <a:extLst>
                <a:ext uri="{FF2B5EF4-FFF2-40B4-BE49-F238E27FC236}">
                  <a16:creationId xmlns:a16="http://schemas.microsoft.com/office/drawing/2014/main" id="{EEC8834B-1B6F-474B-A247-94E4115FBAA2}"/>
                </a:ext>
              </a:extLst>
            </p:cNvPr>
            <p:cNvSpPr txBox="1"/>
            <p:nvPr/>
          </p:nvSpPr>
          <p:spPr>
            <a:xfrm>
              <a:off x="3672894" y="9118774"/>
              <a:ext cx="4113888" cy="707886"/>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01</a:t>
              </a:r>
            </a:p>
          </p:txBody>
        </p:sp>
        <p:sp>
          <p:nvSpPr>
            <p:cNvPr id="14" name="TextBox 13">
              <a:extLst>
                <a:ext uri="{FF2B5EF4-FFF2-40B4-BE49-F238E27FC236}">
                  <a16:creationId xmlns:a16="http://schemas.microsoft.com/office/drawing/2014/main" id="{12EDF56F-F55E-534E-95C3-CE13596B3893}"/>
                </a:ext>
              </a:extLst>
            </p:cNvPr>
            <p:cNvSpPr txBox="1"/>
            <p:nvPr/>
          </p:nvSpPr>
          <p:spPr>
            <a:xfrm>
              <a:off x="3672894" y="9869436"/>
              <a:ext cx="4113890" cy="200208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5" name="Oval 14">
              <a:extLst>
                <a:ext uri="{FF2B5EF4-FFF2-40B4-BE49-F238E27FC236}">
                  <a16:creationId xmlns:a16="http://schemas.microsoft.com/office/drawing/2014/main" id="{C8A7275B-CCEB-EA44-A301-073617E6A365}"/>
                </a:ext>
              </a:extLst>
            </p:cNvPr>
            <p:cNvSpPr/>
            <p:nvPr/>
          </p:nvSpPr>
          <p:spPr>
            <a:xfrm>
              <a:off x="9731452" y="6208314"/>
              <a:ext cx="2154409" cy="215440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 name="Freeform 15">
              <a:extLst>
                <a:ext uri="{FF2B5EF4-FFF2-40B4-BE49-F238E27FC236}">
                  <a16:creationId xmlns:a16="http://schemas.microsoft.com/office/drawing/2014/main" id="{92D38429-52D6-8E42-846E-85FBA4C32901}"/>
                </a:ext>
              </a:extLst>
            </p:cNvPr>
            <p:cNvSpPr>
              <a:spLocks noChangeArrowheads="1"/>
            </p:cNvSpPr>
            <p:nvPr/>
          </p:nvSpPr>
          <p:spPr bwMode="auto">
            <a:xfrm>
              <a:off x="10193062" y="6864047"/>
              <a:ext cx="1231189" cy="842943"/>
            </a:xfrm>
            <a:custGeom>
              <a:avLst/>
              <a:gdLst>
                <a:gd name="connsiteX0" fmla="*/ 322162 w 555022"/>
                <a:gd name="connsiteY0" fmla="*/ 301823 h 380000"/>
                <a:gd name="connsiteX1" fmla="*/ 335357 w 555022"/>
                <a:gd name="connsiteY1" fmla="*/ 315018 h 380000"/>
                <a:gd name="connsiteX2" fmla="*/ 322162 w 555022"/>
                <a:gd name="connsiteY2" fmla="*/ 328213 h 380000"/>
                <a:gd name="connsiteX3" fmla="*/ 308967 w 555022"/>
                <a:gd name="connsiteY3" fmla="*/ 315018 h 380000"/>
                <a:gd name="connsiteX4" fmla="*/ 322162 w 555022"/>
                <a:gd name="connsiteY4" fmla="*/ 301823 h 380000"/>
                <a:gd name="connsiteX5" fmla="*/ 150006 w 555022"/>
                <a:gd name="connsiteY5" fmla="*/ 237382 h 380000"/>
                <a:gd name="connsiteX6" fmla="*/ 156898 w 555022"/>
                <a:gd name="connsiteY6" fmla="*/ 249502 h 380000"/>
                <a:gd name="connsiteX7" fmla="*/ 165006 w 555022"/>
                <a:gd name="connsiteY7" fmla="*/ 237382 h 380000"/>
                <a:gd name="connsiteX8" fmla="*/ 144330 w 555022"/>
                <a:gd name="connsiteY8" fmla="*/ 223241 h 380000"/>
                <a:gd name="connsiteX9" fmla="*/ 169061 w 555022"/>
                <a:gd name="connsiteY9" fmla="*/ 223241 h 380000"/>
                <a:gd name="connsiteX10" fmla="*/ 201494 w 555022"/>
                <a:gd name="connsiteY10" fmla="*/ 229705 h 380000"/>
                <a:gd name="connsiteX11" fmla="*/ 234333 w 555022"/>
                <a:gd name="connsiteY11" fmla="*/ 242230 h 380000"/>
                <a:gd name="connsiteX12" fmla="*/ 250956 w 555022"/>
                <a:gd name="connsiteY12" fmla="*/ 254755 h 380000"/>
                <a:gd name="connsiteX13" fmla="*/ 250145 w 555022"/>
                <a:gd name="connsiteY13" fmla="*/ 264855 h 380000"/>
                <a:gd name="connsiteX14" fmla="*/ 240009 w 555022"/>
                <a:gd name="connsiteY14" fmla="*/ 264047 h 380000"/>
                <a:gd name="connsiteX15" fmla="*/ 229063 w 555022"/>
                <a:gd name="connsiteY15" fmla="*/ 255563 h 380000"/>
                <a:gd name="connsiteX16" fmla="*/ 196224 w 555022"/>
                <a:gd name="connsiteY16" fmla="*/ 242634 h 380000"/>
                <a:gd name="connsiteX17" fmla="*/ 181223 w 555022"/>
                <a:gd name="connsiteY17" fmla="*/ 238594 h 380000"/>
                <a:gd name="connsiteX18" fmla="*/ 167034 w 555022"/>
                <a:gd name="connsiteY18" fmla="*/ 260411 h 380000"/>
                <a:gd name="connsiteX19" fmla="*/ 166628 w 555022"/>
                <a:gd name="connsiteY19" fmla="*/ 261219 h 380000"/>
                <a:gd name="connsiteX20" fmla="*/ 156898 w 555022"/>
                <a:gd name="connsiteY20" fmla="*/ 265663 h 380000"/>
                <a:gd name="connsiteX21" fmla="*/ 146762 w 555022"/>
                <a:gd name="connsiteY21" fmla="*/ 261219 h 380000"/>
                <a:gd name="connsiteX22" fmla="*/ 146762 w 555022"/>
                <a:gd name="connsiteY22" fmla="*/ 260411 h 380000"/>
                <a:gd name="connsiteX23" fmla="*/ 133789 w 555022"/>
                <a:gd name="connsiteY23" fmla="*/ 238594 h 380000"/>
                <a:gd name="connsiteX24" fmla="*/ 117572 w 555022"/>
                <a:gd name="connsiteY24" fmla="*/ 242634 h 380000"/>
                <a:gd name="connsiteX25" fmla="*/ 84733 w 555022"/>
                <a:gd name="connsiteY25" fmla="*/ 255563 h 380000"/>
                <a:gd name="connsiteX26" fmla="*/ 61624 w 555022"/>
                <a:gd name="connsiteY26" fmla="*/ 276167 h 380000"/>
                <a:gd name="connsiteX27" fmla="*/ 60002 w 555022"/>
                <a:gd name="connsiteY27" fmla="*/ 283036 h 380000"/>
                <a:gd name="connsiteX28" fmla="*/ 60002 w 555022"/>
                <a:gd name="connsiteY28" fmla="*/ 365859 h 380000"/>
                <a:gd name="connsiteX29" fmla="*/ 149195 w 555022"/>
                <a:gd name="connsiteY29" fmla="*/ 365859 h 380000"/>
                <a:gd name="connsiteX30" fmla="*/ 111896 w 555022"/>
                <a:gd name="connsiteY30" fmla="*/ 331518 h 380000"/>
                <a:gd name="connsiteX31" fmla="*/ 107031 w 555022"/>
                <a:gd name="connsiteY31" fmla="*/ 331518 h 380000"/>
                <a:gd name="connsiteX32" fmla="*/ 99734 w 555022"/>
                <a:gd name="connsiteY32" fmla="*/ 324246 h 380000"/>
                <a:gd name="connsiteX33" fmla="*/ 99734 w 555022"/>
                <a:gd name="connsiteY33" fmla="*/ 290308 h 380000"/>
                <a:gd name="connsiteX34" fmla="*/ 107031 w 555022"/>
                <a:gd name="connsiteY34" fmla="*/ 283440 h 380000"/>
                <a:gd name="connsiteX35" fmla="*/ 113923 w 555022"/>
                <a:gd name="connsiteY35" fmla="*/ 290308 h 380000"/>
                <a:gd name="connsiteX36" fmla="*/ 113923 w 555022"/>
                <a:gd name="connsiteY36" fmla="*/ 317377 h 380000"/>
                <a:gd name="connsiteX37" fmla="*/ 162979 w 555022"/>
                <a:gd name="connsiteY37" fmla="*/ 365859 h 380000"/>
                <a:gd name="connsiteX38" fmla="*/ 366095 w 555022"/>
                <a:gd name="connsiteY38" fmla="*/ 365859 h 380000"/>
                <a:gd name="connsiteX39" fmla="*/ 381501 w 555022"/>
                <a:gd name="connsiteY39" fmla="*/ 293136 h 380000"/>
                <a:gd name="connsiteX40" fmla="*/ 379474 w 555022"/>
                <a:gd name="connsiteY40" fmla="*/ 285864 h 380000"/>
                <a:gd name="connsiteX41" fmla="*/ 372582 w 555022"/>
                <a:gd name="connsiteY41" fmla="*/ 282632 h 380000"/>
                <a:gd name="connsiteX42" fmla="*/ 275281 w 555022"/>
                <a:gd name="connsiteY42" fmla="*/ 282228 h 380000"/>
                <a:gd name="connsiteX43" fmla="*/ 266362 w 555022"/>
                <a:gd name="connsiteY43" fmla="*/ 289500 h 380000"/>
                <a:gd name="connsiteX44" fmla="*/ 254605 w 555022"/>
                <a:gd name="connsiteY44" fmla="*/ 342426 h 380000"/>
                <a:gd name="connsiteX45" fmla="*/ 247712 w 555022"/>
                <a:gd name="connsiteY45" fmla="*/ 348083 h 380000"/>
                <a:gd name="connsiteX46" fmla="*/ 188926 w 555022"/>
                <a:gd name="connsiteY46" fmla="*/ 347679 h 380000"/>
                <a:gd name="connsiteX47" fmla="*/ 181629 w 555022"/>
                <a:gd name="connsiteY47" fmla="*/ 340406 h 380000"/>
                <a:gd name="connsiteX48" fmla="*/ 188926 w 555022"/>
                <a:gd name="connsiteY48" fmla="*/ 333538 h 380000"/>
                <a:gd name="connsiteX49" fmla="*/ 242442 w 555022"/>
                <a:gd name="connsiteY49" fmla="*/ 333942 h 380000"/>
                <a:gd name="connsiteX50" fmla="*/ 252172 w 555022"/>
                <a:gd name="connsiteY50" fmla="*/ 286268 h 380000"/>
                <a:gd name="connsiteX51" fmla="*/ 275281 w 555022"/>
                <a:gd name="connsiteY51" fmla="*/ 267683 h 380000"/>
                <a:gd name="connsiteX52" fmla="*/ 372582 w 555022"/>
                <a:gd name="connsiteY52" fmla="*/ 268087 h 380000"/>
                <a:gd name="connsiteX53" fmla="*/ 390826 w 555022"/>
                <a:gd name="connsiteY53" fmla="*/ 276976 h 380000"/>
                <a:gd name="connsiteX54" fmla="*/ 395286 w 555022"/>
                <a:gd name="connsiteY54" fmla="*/ 296368 h 380000"/>
                <a:gd name="connsiteX55" fmla="*/ 380691 w 555022"/>
                <a:gd name="connsiteY55" fmla="*/ 365859 h 380000"/>
                <a:gd name="connsiteX56" fmla="*/ 547724 w 555022"/>
                <a:gd name="connsiteY56" fmla="*/ 365859 h 380000"/>
                <a:gd name="connsiteX57" fmla="*/ 555022 w 555022"/>
                <a:gd name="connsiteY57" fmla="*/ 373132 h 380000"/>
                <a:gd name="connsiteX58" fmla="*/ 547724 w 555022"/>
                <a:gd name="connsiteY58" fmla="*/ 380000 h 380000"/>
                <a:gd name="connsiteX59" fmla="*/ 7298 w 555022"/>
                <a:gd name="connsiteY59" fmla="*/ 380000 h 380000"/>
                <a:gd name="connsiteX60" fmla="*/ 0 w 555022"/>
                <a:gd name="connsiteY60" fmla="*/ 373132 h 380000"/>
                <a:gd name="connsiteX61" fmla="*/ 7298 w 555022"/>
                <a:gd name="connsiteY61" fmla="*/ 365859 h 380000"/>
                <a:gd name="connsiteX62" fmla="*/ 45813 w 555022"/>
                <a:gd name="connsiteY62" fmla="*/ 365859 h 380000"/>
                <a:gd name="connsiteX63" fmla="*/ 45813 w 555022"/>
                <a:gd name="connsiteY63" fmla="*/ 283036 h 380000"/>
                <a:gd name="connsiteX64" fmla="*/ 49867 w 555022"/>
                <a:gd name="connsiteY64" fmla="*/ 268895 h 380000"/>
                <a:gd name="connsiteX65" fmla="*/ 79463 w 555022"/>
                <a:gd name="connsiteY65" fmla="*/ 242230 h 380000"/>
                <a:gd name="connsiteX66" fmla="*/ 112302 w 555022"/>
                <a:gd name="connsiteY66" fmla="*/ 229705 h 380000"/>
                <a:gd name="connsiteX67" fmla="*/ 144330 w 555022"/>
                <a:gd name="connsiteY67" fmla="*/ 223241 h 380000"/>
                <a:gd name="connsiteX68" fmla="*/ 318055 w 555022"/>
                <a:gd name="connsiteY68" fmla="*/ 146445 h 380000"/>
                <a:gd name="connsiteX69" fmla="*/ 497716 w 555022"/>
                <a:gd name="connsiteY69" fmla="*/ 146445 h 380000"/>
                <a:gd name="connsiteX70" fmla="*/ 505016 w 555022"/>
                <a:gd name="connsiteY70" fmla="*/ 153192 h 380000"/>
                <a:gd name="connsiteX71" fmla="*/ 497716 w 555022"/>
                <a:gd name="connsiteY71" fmla="*/ 160336 h 380000"/>
                <a:gd name="connsiteX72" fmla="*/ 318055 w 555022"/>
                <a:gd name="connsiteY72" fmla="*/ 160336 h 380000"/>
                <a:gd name="connsiteX73" fmla="*/ 310755 w 555022"/>
                <a:gd name="connsiteY73" fmla="*/ 153192 h 380000"/>
                <a:gd name="connsiteX74" fmla="*/ 318055 w 555022"/>
                <a:gd name="connsiteY74" fmla="*/ 146445 h 380000"/>
                <a:gd name="connsiteX75" fmla="*/ 155378 w 555022"/>
                <a:gd name="connsiteY75" fmla="*/ 117789 h 380000"/>
                <a:gd name="connsiteX76" fmla="*/ 121221 w 555022"/>
                <a:gd name="connsiteY76" fmla="*/ 152290 h 380000"/>
                <a:gd name="connsiteX77" fmla="*/ 155378 w 555022"/>
                <a:gd name="connsiteY77" fmla="*/ 186792 h 380000"/>
                <a:gd name="connsiteX78" fmla="*/ 189133 w 555022"/>
                <a:gd name="connsiteY78" fmla="*/ 152290 h 380000"/>
                <a:gd name="connsiteX79" fmla="*/ 155378 w 555022"/>
                <a:gd name="connsiteY79" fmla="*/ 117789 h 380000"/>
                <a:gd name="connsiteX80" fmla="*/ 318055 w 555022"/>
                <a:gd name="connsiteY80" fmla="*/ 112512 h 380000"/>
                <a:gd name="connsiteX81" fmla="*/ 497716 w 555022"/>
                <a:gd name="connsiteY81" fmla="*/ 112512 h 380000"/>
                <a:gd name="connsiteX82" fmla="*/ 505016 w 555022"/>
                <a:gd name="connsiteY82" fmla="*/ 119656 h 380000"/>
                <a:gd name="connsiteX83" fmla="*/ 497716 w 555022"/>
                <a:gd name="connsiteY83" fmla="*/ 126403 h 380000"/>
                <a:gd name="connsiteX84" fmla="*/ 318055 w 555022"/>
                <a:gd name="connsiteY84" fmla="*/ 126403 h 380000"/>
                <a:gd name="connsiteX85" fmla="*/ 310755 w 555022"/>
                <a:gd name="connsiteY85" fmla="*/ 119656 h 380000"/>
                <a:gd name="connsiteX86" fmla="*/ 318055 w 555022"/>
                <a:gd name="connsiteY86" fmla="*/ 112512 h 380000"/>
                <a:gd name="connsiteX87" fmla="*/ 155378 w 555022"/>
                <a:gd name="connsiteY87" fmla="*/ 103583 h 380000"/>
                <a:gd name="connsiteX88" fmla="*/ 203197 w 555022"/>
                <a:gd name="connsiteY88" fmla="*/ 152290 h 380000"/>
                <a:gd name="connsiteX89" fmla="*/ 155378 w 555022"/>
                <a:gd name="connsiteY89" fmla="*/ 201404 h 380000"/>
                <a:gd name="connsiteX90" fmla="*/ 107157 w 555022"/>
                <a:gd name="connsiteY90" fmla="*/ 152290 h 380000"/>
                <a:gd name="connsiteX91" fmla="*/ 155378 w 555022"/>
                <a:gd name="connsiteY91" fmla="*/ 103583 h 380000"/>
                <a:gd name="connsiteX92" fmla="*/ 318008 w 555022"/>
                <a:gd name="connsiteY92" fmla="*/ 82152 h 380000"/>
                <a:gd name="connsiteX93" fmla="*/ 431681 w 555022"/>
                <a:gd name="connsiteY93" fmla="*/ 82152 h 380000"/>
                <a:gd name="connsiteX94" fmla="*/ 438937 w 555022"/>
                <a:gd name="connsiteY94" fmla="*/ 89296 h 380000"/>
                <a:gd name="connsiteX95" fmla="*/ 431681 w 555022"/>
                <a:gd name="connsiteY95" fmla="*/ 96043 h 380000"/>
                <a:gd name="connsiteX96" fmla="*/ 318008 w 555022"/>
                <a:gd name="connsiteY96" fmla="*/ 96043 h 380000"/>
                <a:gd name="connsiteX97" fmla="*/ 310752 w 555022"/>
                <a:gd name="connsiteY97" fmla="*/ 89296 h 380000"/>
                <a:gd name="connsiteX98" fmla="*/ 318008 w 555022"/>
                <a:gd name="connsiteY98" fmla="*/ 82152 h 380000"/>
                <a:gd name="connsiteX99" fmla="*/ 318061 w 555022"/>
                <a:gd name="connsiteY99" fmla="*/ 32145 h 380000"/>
                <a:gd name="connsiteX100" fmla="*/ 383410 w 555022"/>
                <a:gd name="connsiteY100" fmla="*/ 32145 h 380000"/>
                <a:gd name="connsiteX101" fmla="*/ 390716 w 555022"/>
                <a:gd name="connsiteY101" fmla="*/ 38892 h 380000"/>
                <a:gd name="connsiteX102" fmla="*/ 383410 w 555022"/>
                <a:gd name="connsiteY102" fmla="*/ 46036 h 380000"/>
                <a:gd name="connsiteX103" fmla="*/ 318061 w 555022"/>
                <a:gd name="connsiteY103" fmla="*/ 46036 h 380000"/>
                <a:gd name="connsiteX104" fmla="*/ 310755 w 555022"/>
                <a:gd name="connsiteY104" fmla="*/ 38892 h 380000"/>
                <a:gd name="connsiteX105" fmla="*/ 318061 w 555022"/>
                <a:gd name="connsiteY105" fmla="*/ 32145 h 380000"/>
                <a:gd name="connsiteX106" fmla="*/ 284471 w 555022"/>
                <a:gd name="connsiteY106" fmla="*/ 14548 h 380000"/>
                <a:gd name="connsiteX107" fmla="*/ 277158 w 555022"/>
                <a:gd name="connsiteY107" fmla="*/ 21822 h 380000"/>
                <a:gd name="connsiteX108" fmla="*/ 277158 w 555022"/>
                <a:gd name="connsiteY108" fmla="*/ 170941 h 380000"/>
                <a:gd name="connsiteX109" fmla="*/ 284471 w 555022"/>
                <a:gd name="connsiteY109" fmla="*/ 178619 h 380000"/>
                <a:gd name="connsiteX110" fmla="*/ 302345 w 555022"/>
                <a:gd name="connsiteY110" fmla="*/ 178619 h 380000"/>
                <a:gd name="connsiteX111" fmla="*/ 309657 w 555022"/>
                <a:gd name="connsiteY111" fmla="*/ 185489 h 380000"/>
                <a:gd name="connsiteX112" fmla="*/ 309657 w 555022"/>
                <a:gd name="connsiteY112" fmla="*/ 205291 h 380000"/>
                <a:gd name="connsiteX113" fmla="*/ 354343 w 555022"/>
                <a:gd name="connsiteY113" fmla="*/ 179024 h 380000"/>
                <a:gd name="connsiteX114" fmla="*/ 357999 w 555022"/>
                <a:gd name="connsiteY114" fmla="*/ 178619 h 380000"/>
                <a:gd name="connsiteX115" fmla="*/ 533491 w 555022"/>
                <a:gd name="connsiteY115" fmla="*/ 178619 h 380000"/>
                <a:gd name="connsiteX116" fmla="*/ 540804 w 555022"/>
                <a:gd name="connsiteY116" fmla="*/ 170941 h 380000"/>
                <a:gd name="connsiteX117" fmla="*/ 540804 w 555022"/>
                <a:gd name="connsiteY117" fmla="*/ 21822 h 380000"/>
                <a:gd name="connsiteX118" fmla="*/ 533491 w 555022"/>
                <a:gd name="connsiteY118" fmla="*/ 14548 h 380000"/>
                <a:gd name="connsiteX119" fmla="*/ 284471 w 555022"/>
                <a:gd name="connsiteY119" fmla="*/ 0 h 380000"/>
                <a:gd name="connsiteX120" fmla="*/ 533491 w 555022"/>
                <a:gd name="connsiteY120" fmla="*/ 0 h 380000"/>
                <a:gd name="connsiteX121" fmla="*/ 555022 w 555022"/>
                <a:gd name="connsiteY121" fmla="*/ 21822 h 380000"/>
                <a:gd name="connsiteX122" fmla="*/ 555022 w 555022"/>
                <a:gd name="connsiteY122" fmla="*/ 170941 h 380000"/>
                <a:gd name="connsiteX123" fmla="*/ 533491 w 555022"/>
                <a:gd name="connsiteY123" fmla="*/ 192359 h 380000"/>
                <a:gd name="connsiteX124" fmla="*/ 359624 w 555022"/>
                <a:gd name="connsiteY124" fmla="*/ 192359 h 380000"/>
                <a:gd name="connsiteX125" fmla="*/ 314126 w 555022"/>
                <a:gd name="connsiteY125" fmla="*/ 219435 h 380000"/>
                <a:gd name="connsiteX126" fmla="*/ 307626 w 555022"/>
                <a:gd name="connsiteY126" fmla="*/ 221052 h 380000"/>
                <a:gd name="connsiteX127" fmla="*/ 301532 w 555022"/>
                <a:gd name="connsiteY127" fmla="*/ 219435 h 380000"/>
                <a:gd name="connsiteX128" fmla="*/ 295439 w 555022"/>
                <a:gd name="connsiteY128" fmla="*/ 208928 h 380000"/>
                <a:gd name="connsiteX129" fmla="*/ 295439 w 555022"/>
                <a:gd name="connsiteY129" fmla="*/ 192359 h 380000"/>
                <a:gd name="connsiteX130" fmla="*/ 284471 w 555022"/>
                <a:gd name="connsiteY130" fmla="*/ 192359 h 380000"/>
                <a:gd name="connsiteX131" fmla="*/ 262534 w 555022"/>
                <a:gd name="connsiteY131" fmla="*/ 170941 h 380000"/>
                <a:gd name="connsiteX132" fmla="*/ 262534 w 555022"/>
                <a:gd name="connsiteY132" fmla="*/ 21822 h 380000"/>
                <a:gd name="connsiteX133" fmla="*/ 284471 w 555022"/>
                <a:gd name="connsiteY133" fmla="*/ 0 h 3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55022" h="380000">
                  <a:moveTo>
                    <a:pt x="322162" y="301823"/>
                  </a:moveTo>
                  <a:cubicBezTo>
                    <a:pt x="329359" y="301823"/>
                    <a:pt x="335357" y="307821"/>
                    <a:pt x="335357" y="315018"/>
                  </a:cubicBezTo>
                  <a:cubicBezTo>
                    <a:pt x="335357" y="322216"/>
                    <a:pt x="329359" y="328213"/>
                    <a:pt x="322162" y="328213"/>
                  </a:cubicBezTo>
                  <a:cubicBezTo>
                    <a:pt x="314965" y="328213"/>
                    <a:pt x="308967" y="322216"/>
                    <a:pt x="308967" y="315018"/>
                  </a:cubicBezTo>
                  <a:cubicBezTo>
                    <a:pt x="308967" y="307821"/>
                    <a:pt x="314965" y="301823"/>
                    <a:pt x="322162" y="301823"/>
                  </a:cubicBezTo>
                  <a:close/>
                  <a:moveTo>
                    <a:pt x="150006" y="237382"/>
                  </a:moveTo>
                  <a:lnTo>
                    <a:pt x="156898" y="249502"/>
                  </a:lnTo>
                  <a:lnTo>
                    <a:pt x="165006" y="237382"/>
                  </a:lnTo>
                  <a:close/>
                  <a:moveTo>
                    <a:pt x="144330" y="223241"/>
                  </a:moveTo>
                  <a:lnTo>
                    <a:pt x="169061" y="223241"/>
                  </a:lnTo>
                  <a:cubicBezTo>
                    <a:pt x="180412" y="223241"/>
                    <a:pt x="191359" y="225261"/>
                    <a:pt x="201494" y="229705"/>
                  </a:cubicBezTo>
                  <a:lnTo>
                    <a:pt x="234333" y="242230"/>
                  </a:lnTo>
                  <a:cubicBezTo>
                    <a:pt x="240820" y="245058"/>
                    <a:pt x="246496" y="249502"/>
                    <a:pt x="250956" y="254755"/>
                  </a:cubicBezTo>
                  <a:cubicBezTo>
                    <a:pt x="253388" y="257987"/>
                    <a:pt x="253388" y="262431"/>
                    <a:pt x="250145" y="264855"/>
                  </a:cubicBezTo>
                  <a:cubicBezTo>
                    <a:pt x="247307" y="267683"/>
                    <a:pt x="242442" y="266875"/>
                    <a:pt x="240009" y="264047"/>
                  </a:cubicBezTo>
                  <a:cubicBezTo>
                    <a:pt x="237171" y="260411"/>
                    <a:pt x="233117" y="257583"/>
                    <a:pt x="229063" y="255563"/>
                  </a:cubicBezTo>
                  <a:lnTo>
                    <a:pt x="196224" y="242634"/>
                  </a:lnTo>
                  <a:cubicBezTo>
                    <a:pt x="191359" y="241018"/>
                    <a:pt x="186494" y="239402"/>
                    <a:pt x="181223" y="238594"/>
                  </a:cubicBezTo>
                  <a:lnTo>
                    <a:pt x="167034" y="260411"/>
                  </a:lnTo>
                  <a:cubicBezTo>
                    <a:pt x="166628" y="260815"/>
                    <a:pt x="166628" y="260815"/>
                    <a:pt x="166628" y="261219"/>
                  </a:cubicBezTo>
                  <a:cubicBezTo>
                    <a:pt x="164196" y="264047"/>
                    <a:pt x="160547" y="265663"/>
                    <a:pt x="156898" y="265663"/>
                  </a:cubicBezTo>
                  <a:cubicBezTo>
                    <a:pt x="152844" y="265663"/>
                    <a:pt x="149600" y="264047"/>
                    <a:pt x="146762" y="261219"/>
                  </a:cubicBezTo>
                  <a:cubicBezTo>
                    <a:pt x="146762" y="260815"/>
                    <a:pt x="146762" y="260411"/>
                    <a:pt x="146762" y="260411"/>
                  </a:cubicBezTo>
                  <a:lnTo>
                    <a:pt x="133789" y="238594"/>
                  </a:lnTo>
                  <a:cubicBezTo>
                    <a:pt x="128519" y="239402"/>
                    <a:pt x="122843" y="240614"/>
                    <a:pt x="117572" y="242634"/>
                  </a:cubicBezTo>
                  <a:lnTo>
                    <a:pt x="84733" y="255563"/>
                  </a:lnTo>
                  <a:cubicBezTo>
                    <a:pt x="75408" y="259603"/>
                    <a:pt x="69327" y="265259"/>
                    <a:pt x="61624" y="276167"/>
                  </a:cubicBezTo>
                  <a:cubicBezTo>
                    <a:pt x="60408" y="278592"/>
                    <a:pt x="60002" y="281016"/>
                    <a:pt x="60002" y="283036"/>
                  </a:cubicBezTo>
                  <a:lnTo>
                    <a:pt x="60002" y="365859"/>
                  </a:lnTo>
                  <a:lnTo>
                    <a:pt x="149195" y="365859"/>
                  </a:lnTo>
                  <a:cubicBezTo>
                    <a:pt x="147573" y="346871"/>
                    <a:pt x="131356" y="331518"/>
                    <a:pt x="111896" y="331518"/>
                  </a:cubicBezTo>
                  <a:lnTo>
                    <a:pt x="107031" y="331518"/>
                  </a:lnTo>
                  <a:cubicBezTo>
                    <a:pt x="102977" y="331518"/>
                    <a:pt x="99734" y="327882"/>
                    <a:pt x="99734" y="324246"/>
                  </a:cubicBezTo>
                  <a:lnTo>
                    <a:pt x="99734" y="290308"/>
                  </a:lnTo>
                  <a:cubicBezTo>
                    <a:pt x="99734" y="286268"/>
                    <a:pt x="102977" y="283440"/>
                    <a:pt x="107031" y="283440"/>
                  </a:cubicBezTo>
                  <a:cubicBezTo>
                    <a:pt x="111085" y="283440"/>
                    <a:pt x="113923" y="286268"/>
                    <a:pt x="113923" y="290308"/>
                  </a:cubicBezTo>
                  <a:lnTo>
                    <a:pt x="113923" y="317377"/>
                  </a:lnTo>
                  <a:cubicBezTo>
                    <a:pt x="140681" y="318589"/>
                    <a:pt x="161763" y="339598"/>
                    <a:pt x="162979" y="365859"/>
                  </a:cubicBezTo>
                  <a:lnTo>
                    <a:pt x="366095" y="365859"/>
                  </a:lnTo>
                  <a:lnTo>
                    <a:pt x="381501" y="293136"/>
                  </a:lnTo>
                  <a:cubicBezTo>
                    <a:pt x="381907" y="290712"/>
                    <a:pt x="381501" y="288288"/>
                    <a:pt x="379474" y="285864"/>
                  </a:cubicBezTo>
                  <a:cubicBezTo>
                    <a:pt x="378258" y="283844"/>
                    <a:pt x="375420" y="282632"/>
                    <a:pt x="372582" y="282632"/>
                  </a:cubicBezTo>
                  <a:lnTo>
                    <a:pt x="275281" y="282228"/>
                  </a:lnTo>
                  <a:cubicBezTo>
                    <a:pt x="270821" y="282228"/>
                    <a:pt x="267173" y="285056"/>
                    <a:pt x="266362" y="289500"/>
                  </a:cubicBezTo>
                  <a:lnTo>
                    <a:pt x="254605" y="342426"/>
                  </a:lnTo>
                  <a:cubicBezTo>
                    <a:pt x="254199" y="345659"/>
                    <a:pt x="251361" y="348487"/>
                    <a:pt x="247712" y="348083"/>
                  </a:cubicBezTo>
                  <a:lnTo>
                    <a:pt x="188926" y="347679"/>
                  </a:lnTo>
                  <a:cubicBezTo>
                    <a:pt x="184467" y="347679"/>
                    <a:pt x="181629" y="344447"/>
                    <a:pt x="181629" y="340406"/>
                  </a:cubicBezTo>
                  <a:cubicBezTo>
                    <a:pt x="181629" y="336366"/>
                    <a:pt x="184467" y="333538"/>
                    <a:pt x="188926" y="333538"/>
                  </a:cubicBezTo>
                  <a:lnTo>
                    <a:pt x="242442" y="333942"/>
                  </a:lnTo>
                  <a:lnTo>
                    <a:pt x="252172" y="286268"/>
                  </a:lnTo>
                  <a:cubicBezTo>
                    <a:pt x="254605" y="275763"/>
                    <a:pt x="264335" y="267683"/>
                    <a:pt x="275281" y="267683"/>
                  </a:cubicBezTo>
                  <a:lnTo>
                    <a:pt x="372582" y="268087"/>
                  </a:lnTo>
                  <a:cubicBezTo>
                    <a:pt x="379880" y="268087"/>
                    <a:pt x="386366" y="271319"/>
                    <a:pt x="390826" y="276976"/>
                  </a:cubicBezTo>
                  <a:cubicBezTo>
                    <a:pt x="395286" y="282228"/>
                    <a:pt x="396907" y="289500"/>
                    <a:pt x="395286" y="296368"/>
                  </a:cubicBezTo>
                  <a:lnTo>
                    <a:pt x="380691" y="365859"/>
                  </a:lnTo>
                  <a:lnTo>
                    <a:pt x="547724" y="365859"/>
                  </a:lnTo>
                  <a:cubicBezTo>
                    <a:pt x="551778" y="365859"/>
                    <a:pt x="555022" y="369092"/>
                    <a:pt x="555022" y="373132"/>
                  </a:cubicBezTo>
                  <a:cubicBezTo>
                    <a:pt x="555022" y="377172"/>
                    <a:pt x="551778" y="380000"/>
                    <a:pt x="547724" y="380000"/>
                  </a:cubicBezTo>
                  <a:lnTo>
                    <a:pt x="7298" y="380000"/>
                  </a:lnTo>
                  <a:cubicBezTo>
                    <a:pt x="3649" y="380000"/>
                    <a:pt x="0" y="377172"/>
                    <a:pt x="0" y="373132"/>
                  </a:cubicBezTo>
                  <a:cubicBezTo>
                    <a:pt x="0" y="369092"/>
                    <a:pt x="3649" y="365859"/>
                    <a:pt x="7298" y="365859"/>
                  </a:cubicBezTo>
                  <a:lnTo>
                    <a:pt x="45813" y="365859"/>
                  </a:lnTo>
                  <a:lnTo>
                    <a:pt x="45813" y="283036"/>
                  </a:lnTo>
                  <a:cubicBezTo>
                    <a:pt x="45813" y="278188"/>
                    <a:pt x="47434" y="272935"/>
                    <a:pt x="49867" y="268895"/>
                  </a:cubicBezTo>
                  <a:cubicBezTo>
                    <a:pt x="57570" y="257179"/>
                    <a:pt x="65273" y="248290"/>
                    <a:pt x="79463" y="242230"/>
                  </a:cubicBezTo>
                  <a:lnTo>
                    <a:pt x="112302" y="229705"/>
                  </a:lnTo>
                  <a:cubicBezTo>
                    <a:pt x="122437" y="225261"/>
                    <a:pt x="133384" y="223241"/>
                    <a:pt x="144330" y="223241"/>
                  </a:cubicBezTo>
                  <a:close/>
                  <a:moveTo>
                    <a:pt x="318055" y="146445"/>
                  </a:moveTo>
                  <a:lnTo>
                    <a:pt x="497716" y="146445"/>
                  </a:lnTo>
                  <a:cubicBezTo>
                    <a:pt x="501772" y="146445"/>
                    <a:pt x="505016" y="149620"/>
                    <a:pt x="505016" y="153192"/>
                  </a:cubicBezTo>
                  <a:cubicBezTo>
                    <a:pt x="505016" y="157161"/>
                    <a:pt x="501772" y="160336"/>
                    <a:pt x="497716" y="160336"/>
                  </a:cubicBezTo>
                  <a:lnTo>
                    <a:pt x="318055" y="160336"/>
                  </a:lnTo>
                  <a:cubicBezTo>
                    <a:pt x="314405" y="160336"/>
                    <a:pt x="310755" y="157161"/>
                    <a:pt x="310755" y="153192"/>
                  </a:cubicBezTo>
                  <a:cubicBezTo>
                    <a:pt x="310755" y="149620"/>
                    <a:pt x="314405" y="146445"/>
                    <a:pt x="318055" y="146445"/>
                  </a:cubicBezTo>
                  <a:close/>
                  <a:moveTo>
                    <a:pt x="155378" y="117789"/>
                  </a:moveTo>
                  <a:cubicBezTo>
                    <a:pt x="136491" y="117789"/>
                    <a:pt x="121221" y="133619"/>
                    <a:pt x="121221" y="152290"/>
                  </a:cubicBezTo>
                  <a:cubicBezTo>
                    <a:pt x="121221" y="171368"/>
                    <a:pt x="136491" y="186792"/>
                    <a:pt x="155378" y="186792"/>
                  </a:cubicBezTo>
                  <a:cubicBezTo>
                    <a:pt x="173863" y="186792"/>
                    <a:pt x="189133" y="171368"/>
                    <a:pt x="189133" y="152290"/>
                  </a:cubicBezTo>
                  <a:cubicBezTo>
                    <a:pt x="189133" y="133619"/>
                    <a:pt x="173863" y="117789"/>
                    <a:pt x="155378" y="117789"/>
                  </a:cubicBezTo>
                  <a:close/>
                  <a:moveTo>
                    <a:pt x="318055" y="112512"/>
                  </a:moveTo>
                  <a:lnTo>
                    <a:pt x="497716" y="112512"/>
                  </a:lnTo>
                  <a:cubicBezTo>
                    <a:pt x="501772" y="112512"/>
                    <a:pt x="505016" y="115687"/>
                    <a:pt x="505016" y="119656"/>
                  </a:cubicBezTo>
                  <a:cubicBezTo>
                    <a:pt x="505016" y="123625"/>
                    <a:pt x="501772" y="126403"/>
                    <a:pt x="497716" y="126403"/>
                  </a:cubicBezTo>
                  <a:lnTo>
                    <a:pt x="318055" y="126403"/>
                  </a:lnTo>
                  <a:cubicBezTo>
                    <a:pt x="314405" y="126403"/>
                    <a:pt x="310755" y="123625"/>
                    <a:pt x="310755" y="119656"/>
                  </a:cubicBezTo>
                  <a:cubicBezTo>
                    <a:pt x="310755" y="115687"/>
                    <a:pt x="314405" y="112512"/>
                    <a:pt x="318055" y="112512"/>
                  </a:cubicBezTo>
                  <a:close/>
                  <a:moveTo>
                    <a:pt x="155378" y="103583"/>
                  </a:moveTo>
                  <a:cubicBezTo>
                    <a:pt x="181900" y="103583"/>
                    <a:pt x="203197" y="125501"/>
                    <a:pt x="203197" y="152290"/>
                  </a:cubicBezTo>
                  <a:cubicBezTo>
                    <a:pt x="203197" y="179486"/>
                    <a:pt x="181900" y="201404"/>
                    <a:pt x="155378" y="201404"/>
                  </a:cubicBezTo>
                  <a:cubicBezTo>
                    <a:pt x="128856" y="201404"/>
                    <a:pt x="107157" y="179486"/>
                    <a:pt x="107157" y="152290"/>
                  </a:cubicBezTo>
                  <a:cubicBezTo>
                    <a:pt x="107157" y="125501"/>
                    <a:pt x="128856" y="103583"/>
                    <a:pt x="155378" y="103583"/>
                  </a:cubicBezTo>
                  <a:close/>
                  <a:moveTo>
                    <a:pt x="318008" y="82152"/>
                  </a:moveTo>
                  <a:lnTo>
                    <a:pt x="431681" y="82152"/>
                  </a:lnTo>
                  <a:cubicBezTo>
                    <a:pt x="435712" y="82152"/>
                    <a:pt x="438937" y="85327"/>
                    <a:pt x="438937" y="89296"/>
                  </a:cubicBezTo>
                  <a:cubicBezTo>
                    <a:pt x="438937" y="92868"/>
                    <a:pt x="435712" y="96043"/>
                    <a:pt x="431681" y="96043"/>
                  </a:cubicBezTo>
                  <a:lnTo>
                    <a:pt x="318008" y="96043"/>
                  </a:lnTo>
                  <a:cubicBezTo>
                    <a:pt x="314380" y="96043"/>
                    <a:pt x="310752" y="92868"/>
                    <a:pt x="310752" y="89296"/>
                  </a:cubicBezTo>
                  <a:cubicBezTo>
                    <a:pt x="310752" y="85327"/>
                    <a:pt x="314380" y="82152"/>
                    <a:pt x="318008" y="82152"/>
                  </a:cubicBezTo>
                  <a:close/>
                  <a:moveTo>
                    <a:pt x="318061" y="32145"/>
                  </a:moveTo>
                  <a:lnTo>
                    <a:pt x="383410" y="32145"/>
                  </a:lnTo>
                  <a:cubicBezTo>
                    <a:pt x="387469" y="32145"/>
                    <a:pt x="390716" y="34923"/>
                    <a:pt x="390716" y="38892"/>
                  </a:cubicBezTo>
                  <a:cubicBezTo>
                    <a:pt x="390716" y="42861"/>
                    <a:pt x="387469" y="46036"/>
                    <a:pt x="383410" y="46036"/>
                  </a:cubicBezTo>
                  <a:lnTo>
                    <a:pt x="318061" y="46036"/>
                  </a:lnTo>
                  <a:cubicBezTo>
                    <a:pt x="314408" y="46036"/>
                    <a:pt x="310755" y="42861"/>
                    <a:pt x="310755" y="38892"/>
                  </a:cubicBezTo>
                  <a:cubicBezTo>
                    <a:pt x="310755" y="34923"/>
                    <a:pt x="314408" y="32145"/>
                    <a:pt x="318061" y="32145"/>
                  </a:cubicBezTo>
                  <a:close/>
                  <a:moveTo>
                    <a:pt x="284471" y="14548"/>
                  </a:moveTo>
                  <a:cubicBezTo>
                    <a:pt x="280408" y="14548"/>
                    <a:pt x="277158" y="17781"/>
                    <a:pt x="277158" y="21822"/>
                  </a:cubicBezTo>
                  <a:lnTo>
                    <a:pt x="277158" y="170941"/>
                  </a:lnTo>
                  <a:cubicBezTo>
                    <a:pt x="277158" y="174982"/>
                    <a:pt x="280408" y="178619"/>
                    <a:pt x="284471" y="178619"/>
                  </a:cubicBezTo>
                  <a:lnTo>
                    <a:pt x="302345" y="178619"/>
                  </a:lnTo>
                  <a:cubicBezTo>
                    <a:pt x="306407" y="178619"/>
                    <a:pt x="309657" y="181448"/>
                    <a:pt x="309657" y="185489"/>
                  </a:cubicBezTo>
                  <a:lnTo>
                    <a:pt x="309657" y="205291"/>
                  </a:lnTo>
                  <a:lnTo>
                    <a:pt x="354343" y="179024"/>
                  </a:lnTo>
                  <a:cubicBezTo>
                    <a:pt x="355155" y="178619"/>
                    <a:pt x="356780" y="178619"/>
                    <a:pt x="357999" y="178619"/>
                  </a:cubicBezTo>
                  <a:lnTo>
                    <a:pt x="533491" y="178619"/>
                  </a:lnTo>
                  <a:cubicBezTo>
                    <a:pt x="537148" y="178619"/>
                    <a:pt x="540804" y="174982"/>
                    <a:pt x="540804" y="170941"/>
                  </a:cubicBezTo>
                  <a:lnTo>
                    <a:pt x="540804" y="21822"/>
                  </a:lnTo>
                  <a:cubicBezTo>
                    <a:pt x="540804" y="17781"/>
                    <a:pt x="537148" y="14548"/>
                    <a:pt x="533491" y="14548"/>
                  </a:cubicBezTo>
                  <a:close/>
                  <a:moveTo>
                    <a:pt x="284471" y="0"/>
                  </a:moveTo>
                  <a:lnTo>
                    <a:pt x="533491" y="0"/>
                  </a:lnTo>
                  <a:cubicBezTo>
                    <a:pt x="545272" y="0"/>
                    <a:pt x="555022" y="9699"/>
                    <a:pt x="555022" y="21822"/>
                  </a:cubicBezTo>
                  <a:lnTo>
                    <a:pt x="555022" y="170941"/>
                  </a:lnTo>
                  <a:cubicBezTo>
                    <a:pt x="555022" y="182661"/>
                    <a:pt x="545272" y="192359"/>
                    <a:pt x="533491" y="192359"/>
                  </a:cubicBezTo>
                  <a:lnTo>
                    <a:pt x="359624" y="192359"/>
                  </a:lnTo>
                  <a:lnTo>
                    <a:pt x="314126" y="219435"/>
                  </a:lnTo>
                  <a:cubicBezTo>
                    <a:pt x="312501" y="220648"/>
                    <a:pt x="310063" y="221052"/>
                    <a:pt x="307626" y="221052"/>
                  </a:cubicBezTo>
                  <a:cubicBezTo>
                    <a:pt x="305595" y="221052"/>
                    <a:pt x="303564" y="220648"/>
                    <a:pt x="301532" y="219435"/>
                  </a:cubicBezTo>
                  <a:cubicBezTo>
                    <a:pt x="297876" y="217415"/>
                    <a:pt x="295439" y="212969"/>
                    <a:pt x="295439" y="208928"/>
                  </a:cubicBezTo>
                  <a:lnTo>
                    <a:pt x="295439" y="192359"/>
                  </a:lnTo>
                  <a:lnTo>
                    <a:pt x="284471" y="192359"/>
                  </a:lnTo>
                  <a:cubicBezTo>
                    <a:pt x="272284" y="192359"/>
                    <a:pt x="262534" y="182661"/>
                    <a:pt x="262534" y="170941"/>
                  </a:cubicBezTo>
                  <a:lnTo>
                    <a:pt x="262534" y="21822"/>
                  </a:lnTo>
                  <a:cubicBezTo>
                    <a:pt x="262534" y="9699"/>
                    <a:pt x="272284" y="0"/>
                    <a:pt x="284471"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17" name="TextBox 16">
              <a:extLst>
                <a:ext uri="{FF2B5EF4-FFF2-40B4-BE49-F238E27FC236}">
                  <a16:creationId xmlns:a16="http://schemas.microsoft.com/office/drawing/2014/main" id="{1A848F95-071C-144D-A25B-6EA5E18DA372}"/>
                </a:ext>
              </a:extLst>
            </p:cNvPr>
            <p:cNvSpPr txBox="1"/>
            <p:nvPr/>
          </p:nvSpPr>
          <p:spPr>
            <a:xfrm>
              <a:off x="8751712" y="9118774"/>
              <a:ext cx="4113888" cy="707886"/>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02</a:t>
              </a:r>
            </a:p>
          </p:txBody>
        </p:sp>
        <p:sp>
          <p:nvSpPr>
            <p:cNvPr id="18" name="TextBox 17">
              <a:extLst>
                <a:ext uri="{FF2B5EF4-FFF2-40B4-BE49-F238E27FC236}">
                  <a16:creationId xmlns:a16="http://schemas.microsoft.com/office/drawing/2014/main" id="{3A991AB4-FB22-1140-B121-746194EE3220}"/>
                </a:ext>
              </a:extLst>
            </p:cNvPr>
            <p:cNvSpPr txBox="1"/>
            <p:nvPr/>
          </p:nvSpPr>
          <p:spPr>
            <a:xfrm>
              <a:off x="8751712" y="9869436"/>
              <a:ext cx="4113890" cy="200208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9" name="Oval 18">
              <a:extLst>
                <a:ext uri="{FF2B5EF4-FFF2-40B4-BE49-F238E27FC236}">
                  <a16:creationId xmlns:a16="http://schemas.microsoft.com/office/drawing/2014/main" id="{3898CDB3-FFFD-9E4F-A5F3-90016D31BD4F}"/>
                </a:ext>
              </a:extLst>
            </p:cNvPr>
            <p:cNvSpPr/>
            <p:nvPr/>
          </p:nvSpPr>
          <p:spPr>
            <a:xfrm>
              <a:off x="14810269" y="6208314"/>
              <a:ext cx="2154409" cy="215440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 name="Freeform 19">
              <a:extLst>
                <a:ext uri="{FF2B5EF4-FFF2-40B4-BE49-F238E27FC236}">
                  <a16:creationId xmlns:a16="http://schemas.microsoft.com/office/drawing/2014/main" id="{6177056C-D4CD-FB44-8D9B-A10F5FC7FD4B}"/>
                </a:ext>
              </a:extLst>
            </p:cNvPr>
            <p:cNvSpPr>
              <a:spLocks noChangeArrowheads="1"/>
            </p:cNvSpPr>
            <p:nvPr/>
          </p:nvSpPr>
          <p:spPr bwMode="auto">
            <a:xfrm>
              <a:off x="15313881" y="6725802"/>
              <a:ext cx="1147184" cy="1119431"/>
            </a:xfrm>
            <a:custGeom>
              <a:avLst/>
              <a:gdLst>
                <a:gd name="connsiteX0" fmla="*/ 375077 w 517152"/>
                <a:gd name="connsiteY0" fmla="*/ 398262 h 504641"/>
                <a:gd name="connsiteX1" fmla="*/ 386006 w 517152"/>
                <a:gd name="connsiteY1" fmla="*/ 398262 h 504641"/>
                <a:gd name="connsiteX2" fmla="*/ 400173 w 517152"/>
                <a:gd name="connsiteY2" fmla="*/ 406818 h 504641"/>
                <a:gd name="connsiteX3" fmla="*/ 409483 w 517152"/>
                <a:gd name="connsiteY3" fmla="*/ 422708 h 504641"/>
                <a:gd name="connsiteX4" fmla="*/ 421221 w 517152"/>
                <a:gd name="connsiteY4" fmla="*/ 429635 h 504641"/>
                <a:gd name="connsiteX5" fmla="*/ 432959 w 517152"/>
                <a:gd name="connsiteY5" fmla="*/ 422708 h 504641"/>
                <a:gd name="connsiteX6" fmla="*/ 442269 w 517152"/>
                <a:gd name="connsiteY6" fmla="*/ 406818 h 504641"/>
                <a:gd name="connsiteX7" fmla="*/ 456436 w 517152"/>
                <a:gd name="connsiteY7" fmla="*/ 398262 h 504641"/>
                <a:gd name="connsiteX8" fmla="*/ 467770 w 517152"/>
                <a:gd name="connsiteY8" fmla="*/ 398262 h 504641"/>
                <a:gd name="connsiteX9" fmla="*/ 512295 w 517152"/>
                <a:gd name="connsiteY9" fmla="*/ 440636 h 504641"/>
                <a:gd name="connsiteX10" fmla="*/ 517152 w 517152"/>
                <a:gd name="connsiteY10" fmla="*/ 496862 h 504641"/>
                <a:gd name="connsiteX11" fmla="*/ 510676 w 517152"/>
                <a:gd name="connsiteY11" fmla="*/ 504603 h 504641"/>
                <a:gd name="connsiteX12" fmla="*/ 502985 w 517152"/>
                <a:gd name="connsiteY12" fmla="*/ 498084 h 504641"/>
                <a:gd name="connsiteX13" fmla="*/ 498128 w 517152"/>
                <a:gd name="connsiteY13" fmla="*/ 442265 h 504641"/>
                <a:gd name="connsiteX14" fmla="*/ 467770 w 517152"/>
                <a:gd name="connsiteY14" fmla="*/ 412930 h 504641"/>
                <a:gd name="connsiteX15" fmla="*/ 456436 w 517152"/>
                <a:gd name="connsiteY15" fmla="*/ 412930 h 504641"/>
                <a:gd name="connsiteX16" fmla="*/ 454412 w 517152"/>
                <a:gd name="connsiteY16" fmla="*/ 414152 h 504641"/>
                <a:gd name="connsiteX17" fmla="*/ 445507 w 517152"/>
                <a:gd name="connsiteY17" fmla="*/ 430042 h 504641"/>
                <a:gd name="connsiteX18" fmla="*/ 421221 w 517152"/>
                <a:gd name="connsiteY18" fmla="*/ 443895 h 504641"/>
                <a:gd name="connsiteX19" fmla="*/ 397339 w 517152"/>
                <a:gd name="connsiteY19" fmla="*/ 430042 h 504641"/>
                <a:gd name="connsiteX20" fmla="*/ 387625 w 517152"/>
                <a:gd name="connsiteY20" fmla="*/ 414152 h 504641"/>
                <a:gd name="connsiteX21" fmla="*/ 386006 w 517152"/>
                <a:gd name="connsiteY21" fmla="*/ 412930 h 504641"/>
                <a:gd name="connsiteX22" fmla="*/ 375077 w 517152"/>
                <a:gd name="connsiteY22" fmla="*/ 412930 h 504641"/>
                <a:gd name="connsiteX23" fmla="*/ 344314 w 517152"/>
                <a:gd name="connsiteY23" fmla="*/ 427598 h 504641"/>
                <a:gd name="connsiteX24" fmla="*/ 337838 w 517152"/>
                <a:gd name="connsiteY24" fmla="*/ 435746 h 504641"/>
                <a:gd name="connsiteX25" fmla="*/ 298170 w 517152"/>
                <a:gd name="connsiteY25" fmla="*/ 501344 h 504641"/>
                <a:gd name="connsiteX26" fmla="*/ 292098 w 517152"/>
                <a:gd name="connsiteY26" fmla="*/ 504603 h 504641"/>
                <a:gd name="connsiteX27" fmla="*/ 288051 w 517152"/>
                <a:gd name="connsiteY27" fmla="*/ 503788 h 504641"/>
                <a:gd name="connsiteX28" fmla="*/ 285622 w 517152"/>
                <a:gd name="connsiteY28" fmla="*/ 494010 h 504641"/>
                <a:gd name="connsiteX29" fmla="*/ 326909 w 517152"/>
                <a:gd name="connsiteY29" fmla="*/ 426783 h 504641"/>
                <a:gd name="connsiteX30" fmla="*/ 332980 w 517152"/>
                <a:gd name="connsiteY30" fmla="*/ 418634 h 504641"/>
                <a:gd name="connsiteX31" fmla="*/ 375077 w 517152"/>
                <a:gd name="connsiteY31" fmla="*/ 398262 h 504641"/>
                <a:gd name="connsiteX32" fmla="*/ 49015 w 517152"/>
                <a:gd name="connsiteY32" fmla="*/ 398262 h 504641"/>
                <a:gd name="connsiteX33" fmla="*/ 60754 w 517152"/>
                <a:gd name="connsiteY33" fmla="*/ 398262 h 504641"/>
                <a:gd name="connsiteX34" fmla="*/ 74516 w 517152"/>
                <a:gd name="connsiteY34" fmla="*/ 406818 h 504641"/>
                <a:gd name="connsiteX35" fmla="*/ 84231 w 517152"/>
                <a:gd name="connsiteY35" fmla="*/ 422708 h 504641"/>
                <a:gd name="connsiteX36" fmla="*/ 95969 w 517152"/>
                <a:gd name="connsiteY36" fmla="*/ 429635 h 504641"/>
                <a:gd name="connsiteX37" fmla="*/ 107303 w 517152"/>
                <a:gd name="connsiteY37" fmla="*/ 422708 h 504641"/>
                <a:gd name="connsiteX38" fmla="*/ 116612 w 517152"/>
                <a:gd name="connsiteY38" fmla="*/ 406818 h 504641"/>
                <a:gd name="connsiteX39" fmla="*/ 131184 w 517152"/>
                <a:gd name="connsiteY39" fmla="*/ 398262 h 504641"/>
                <a:gd name="connsiteX40" fmla="*/ 142113 w 517152"/>
                <a:gd name="connsiteY40" fmla="*/ 398262 h 504641"/>
                <a:gd name="connsiteX41" fmla="*/ 183805 w 517152"/>
                <a:gd name="connsiteY41" fmla="*/ 418634 h 504641"/>
                <a:gd name="connsiteX42" fmla="*/ 190281 w 517152"/>
                <a:gd name="connsiteY42" fmla="*/ 426783 h 504641"/>
                <a:gd name="connsiteX43" fmla="*/ 231163 w 517152"/>
                <a:gd name="connsiteY43" fmla="*/ 494010 h 504641"/>
                <a:gd name="connsiteX44" fmla="*/ 228735 w 517152"/>
                <a:gd name="connsiteY44" fmla="*/ 503788 h 504641"/>
                <a:gd name="connsiteX45" fmla="*/ 225092 w 517152"/>
                <a:gd name="connsiteY45" fmla="*/ 504603 h 504641"/>
                <a:gd name="connsiteX46" fmla="*/ 219020 w 517152"/>
                <a:gd name="connsiteY46" fmla="*/ 501344 h 504641"/>
                <a:gd name="connsiteX47" fmla="*/ 178948 w 517152"/>
                <a:gd name="connsiteY47" fmla="*/ 435746 h 504641"/>
                <a:gd name="connsiteX48" fmla="*/ 172471 w 517152"/>
                <a:gd name="connsiteY48" fmla="*/ 427598 h 504641"/>
                <a:gd name="connsiteX49" fmla="*/ 142113 w 517152"/>
                <a:gd name="connsiteY49" fmla="*/ 412930 h 504641"/>
                <a:gd name="connsiteX50" fmla="*/ 131184 w 517152"/>
                <a:gd name="connsiteY50" fmla="*/ 412930 h 504641"/>
                <a:gd name="connsiteX51" fmla="*/ 129160 w 517152"/>
                <a:gd name="connsiteY51" fmla="*/ 414152 h 504641"/>
                <a:gd name="connsiteX52" fmla="*/ 119851 w 517152"/>
                <a:gd name="connsiteY52" fmla="*/ 430042 h 504641"/>
                <a:gd name="connsiteX53" fmla="*/ 95969 w 517152"/>
                <a:gd name="connsiteY53" fmla="*/ 443895 h 504641"/>
                <a:gd name="connsiteX54" fmla="*/ 71683 w 517152"/>
                <a:gd name="connsiteY54" fmla="*/ 430042 h 504641"/>
                <a:gd name="connsiteX55" fmla="*/ 62373 w 517152"/>
                <a:gd name="connsiteY55" fmla="*/ 414152 h 504641"/>
                <a:gd name="connsiteX56" fmla="*/ 60754 w 517152"/>
                <a:gd name="connsiteY56" fmla="*/ 412930 h 504641"/>
                <a:gd name="connsiteX57" fmla="*/ 49420 w 517152"/>
                <a:gd name="connsiteY57" fmla="*/ 412930 h 504641"/>
                <a:gd name="connsiteX58" fmla="*/ 19062 w 517152"/>
                <a:gd name="connsiteY58" fmla="*/ 442265 h 504641"/>
                <a:gd name="connsiteX59" fmla="*/ 14205 w 517152"/>
                <a:gd name="connsiteY59" fmla="*/ 498084 h 504641"/>
                <a:gd name="connsiteX60" fmla="*/ 6514 w 517152"/>
                <a:gd name="connsiteY60" fmla="*/ 504603 h 504641"/>
                <a:gd name="connsiteX61" fmla="*/ 38 w 517152"/>
                <a:gd name="connsiteY61" fmla="*/ 496862 h 504641"/>
                <a:gd name="connsiteX62" fmla="*/ 4490 w 517152"/>
                <a:gd name="connsiteY62" fmla="*/ 440636 h 504641"/>
                <a:gd name="connsiteX63" fmla="*/ 49015 w 517152"/>
                <a:gd name="connsiteY63" fmla="*/ 398262 h 504641"/>
                <a:gd name="connsiteX64" fmla="*/ 420221 w 517152"/>
                <a:gd name="connsiteY64" fmla="*/ 307133 h 504641"/>
                <a:gd name="connsiteX65" fmla="*/ 382125 w 517152"/>
                <a:gd name="connsiteY65" fmla="*/ 345375 h 504641"/>
                <a:gd name="connsiteX66" fmla="*/ 420221 w 517152"/>
                <a:gd name="connsiteY66" fmla="*/ 383618 h 504641"/>
                <a:gd name="connsiteX67" fmla="*/ 458316 w 517152"/>
                <a:gd name="connsiteY67" fmla="*/ 345375 h 504641"/>
                <a:gd name="connsiteX68" fmla="*/ 420221 w 517152"/>
                <a:gd name="connsiteY68" fmla="*/ 307133 h 504641"/>
                <a:gd name="connsiteX69" fmla="*/ 95181 w 517152"/>
                <a:gd name="connsiteY69" fmla="*/ 307133 h 504641"/>
                <a:gd name="connsiteX70" fmla="*/ 56681 w 517152"/>
                <a:gd name="connsiteY70" fmla="*/ 345375 h 504641"/>
                <a:gd name="connsiteX71" fmla="*/ 95181 w 517152"/>
                <a:gd name="connsiteY71" fmla="*/ 383618 h 504641"/>
                <a:gd name="connsiteX72" fmla="*/ 133277 w 517152"/>
                <a:gd name="connsiteY72" fmla="*/ 345375 h 504641"/>
                <a:gd name="connsiteX73" fmla="*/ 95181 w 517152"/>
                <a:gd name="connsiteY73" fmla="*/ 307133 h 504641"/>
                <a:gd name="connsiteX74" fmla="*/ 420221 w 517152"/>
                <a:gd name="connsiteY74" fmla="*/ 292893 h 504641"/>
                <a:gd name="connsiteX75" fmla="*/ 472501 w 517152"/>
                <a:gd name="connsiteY75" fmla="*/ 345375 h 504641"/>
                <a:gd name="connsiteX76" fmla="*/ 420221 w 517152"/>
                <a:gd name="connsiteY76" fmla="*/ 397857 h 504641"/>
                <a:gd name="connsiteX77" fmla="*/ 367535 w 517152"/>
                <a:gd name="connsiteY77" fmla="*/ 345375 h 504641"/>
                <a:gd name="connsiteX78" fmla="*/ 420221 w 517152"/>
                <a:gd name="connsiteY78" fmla="*/ 292893 h 504641"/>
                <a:gd name="connsiteX79" fmla="*/ 95181 w 517152"/>
                <a:gd name="connsiteY79" fmla="*/ 292893 h 504641"/>
                <a:gd name="connsiteX80" fmla="*/ 147462 w 517152"/>
                <a:gd name="connsiteY80" fmla="*/ 345375 h 504641"/>
                <a:gd name="connsiteX81" fmla="*/ 95181 w 517152"/>
                <a:gd name="connsiteY81" fmla="*/ 397857 h 504641"/>
                <a:gd name="connsiteX82" fmla="*/ 42496 w 517152"/>
                <a:gd name="connsiteY82" fmla="*/ 345375 h 504641"/>
                <a:gd name="connsiteX83" fmla="*/ 95181 w 517152"/>
                <a:gd name="connsiteY83" fmla="*/ 292893 h 504641"/>
                <a:gd name="connsiteX84" fmla="*/ 257898 w 517152"/>
                <a:gd name="connsiteY84" fmla="*/ 89298 h 504641"/>
                <a:gd name="connsiteX85" fmla="*/ 272487 w 517152"/>
                <a:gd name="connsiteY85" fmla="*/ 103887 h 504641"/>
                <a:gd name="connsiteX86" fmla="*/ 257898 w 517152"/>
                <a:gd name="connsiteY86" fmla="*/ 119264 h 504641"/>
                <a:gd name="connsiteX87" fmla="*/ 242521 w 517152"/>
                <a:gd name="connsiteY87" fmla="*/ 103887 h 504641"/>
                <a:gd name="connsiteX88" fmla="*/ 257898 w 517152"/>
                <a:gd name="connsiteY88" fmla="*/ 89298 h 504641"/>
                <a:gd name="connsiteX89" fmla="*/ 196980 w 517152"/>
                <a:gd name="connsiteY89" fmla="*/ 89298 h 504641"/>
                <a:gd name="connsiteX90" fmla="*/ 211761 w 517152"/>
                <a:gd name="connsiteY90" fmla="*/ 103887 h 504641"/>
                <a:gd name="connsiteX91" fmla="*/ 196980 w 517152"/>
                <a:gd name="connsiteY91" fmla="*/ 119264 h 504641"/>
                <a:gd name="connsiteX92" fmla="*/ 181800 w 517152"/>
                <a:gd name="connsiteY92" fmla="*/ 103887 h 504641"/>
                <a:gd name="connsiteX93" fmla="*/ 196980 w 517152"/>
                <a:gd name="connsiteY93" fmla="*/ 89298 h 504641"/>
                <a:gd name="connsiteX94" fmla="*/ 134073 w 517152"/>
                <a:gd name="connsiteY94" fmla="*/ 89298 h 504641"/>
                <a:gd name="connsiteX95" fmla="*/ 149253 w 517152"/>
                <a:gd name="connsiteY95" fmla="*/ 103887 h 504641"/>
                <a:gd name="connsiteX96" fmla="*/ 134073 w 517152"/>
                <a:gd name="connsiteY96" fmla="*/ 119264 h 504641"/>
                <a:gd name="connsiteX97" fmla="*/ 119292 w 517152"/>
                <a:gd name="connsiteY97" fmla="*/ 103887 h 504641"/>
                <a:gd name="connsiteX98" fmla="*/ 134073 w 517152"/>
                <a:gd name="connsiteY98" fmla="*/ 89298 h 504641"/>
                <a:gd name="connsiteX99" fmla="*/ 374112 w 517152"/>
                <a:gd name="connsiteY99" fmla="*/ 45456 h 504641"/>
                <a:gd name="connsiteX100" fmla="*/ 470715 w 517152"/>
                <a:gd name="connsiteY100" fmla="*/ 155971 h 504641"/>
                <a:gd name="connsiteX101" fmla="*/ 470715 w 517152"/>
                <a:gd name="connsiteY101" fmla="*/ 160019 h 504641"/>
                <a:gd name="connsiteX102" fmla="*/ 371271 w 517152"/>
                <a:gd name="connsiteY102" fmla="*/ 270937 h 504641"/>
                <a:gd name="connsiteX103" fmla="*/ 371271 w 517152"/>
                <a:gd name="connsiteY103" fmla="*/ 305751 h 504641"/>
                <a:gd name="connsiteX104" fmla="*/ 365182 w 517152"/>
                <a:gd name="connsiteY104" fmla="*/ 316276 h 504641"/>
                <a:gd name="connsiteX105" fmla="*/ 359906 w 517152"/>
                <a:gd name="connsiteY105" fmla="*/ 317490 h 504641"/>
                <a:gd name="connsiteX106" fmla="*/ 353005 w 517152"/>
                <a:gd name="connsiteY106" fmla="*/ 315062 h 504641"/>
                <a:gd name="connsiteX107" fmla="*/ 300645 w 517152"/>
                <a:gd name="connsiteY107" fmla="*/ 273366 h 504641"/>
                <a:gd name="connsiteX108" fmla="*/ 296180 w 517152"/>
                <a:gd name="connsiteY108" fmla="*/ 271747 h 504641"/>
                <a:gd name="connsiteX109" fmla="*/ 255590 w 517152"/>
                <a:gd name="connsiteY109" fmla="*/ 271747 h 504641"/>
                <a:gd name="connsiteX110" fmla="*/ 199171 w 517152"/>
                <a:gd name="connsiteY110" fmla="*/ 256769 h 504641"/>
                <a:gd name="connsiteX111" fmla="*/ 196329 w 517152"/>
                <a:gd name="connsiteY111" fmla="*/ 247053 h 504641"/>
                <a:gd name="connsiteX112" fmla="*/ 206477 w 517152"/>
                <a:gd name="connsiteY112" fmla="*/ 244219 h 504641"/>
                <a:gd name="connsiteX113" fmla="*/ 255590 w 517152"/>
                <a:gd name="connsiteY113" fmla="*/ 257578 h 504641"/>
                <a:gd name="connsiteX114" fmla="*/ 296180 w 517152"/>
                <a:gd name="connsiteY114" fmla="*/ 257578 h 504641"/>
                <a:gd name="connsiteX115" fmla="*/ 309574 w 517152"/>
                <a:gd name="connsiteY115" fmla="*/ 262031 h 504641"/>
                <a:gd name="connsiteX116" fmla="*/ 357064 w 517152"/>
                <a:gd name="connsiteY116" fmla="*/ 300084 h 504641"/>
                <a:gd name="connsiteX117" fmla="*/ 357064 w 517152"/>
                <a:gd name="connsiteY117" fmla="*/ 269318 h 504641"/>
                <a:gd name="connsiteX118" fmla="*/ 368429 w 517152"/>
                <a:gd name="connsiteY118" fmla="*/ 257173 h 504641"/>
                <a:gd name="connsiteX119" fmla="*/ 456509 w 517152"/>
                <a:gd name="connsiteY119" fmla="*/ 160019 h 504641"/>
                <a:gd name="connsiteX120" fmla="*/ 456509 w 517152"/>
                <a:gd name="connsiteY120" fmla="*/ 155971 h 504641"/>
                <a:gd name="connsiteX121" fmla="*/ 371677 w 517152"/>
                <a:gd name="connsiteY121" fmla="*/ 59625 h 504641"/>
                <a:gd name="connsiteX122" fmla="*/ 365588 w 517152"/>
                <a:gd name="connsiteY122" fmla="*/ 51529 h 504641"/>
                <a:gd name="connsiteX123" fmla="*/ 374112 w 517152"/>
                <a:gd name="connsiteY123" fmla="*/ 45456 h 504641"/>
                <a:gd name="connsiteX124" fmla="*/ 148914 w 517152"/>
                <a:gd name="connsiteY124" fmla="*/ 13763 h 504641"/>
                <a:gd name="connsiteX125" fmla="*/ 51717 w 517152"/>
                <a:gd name="connsiteY125" fmla="*/ 111728 h 504641"/>
                <a:gd name="connsiteX126" fmla="*/ 51717 w 517152"/>
                <a:gd name="connsiteY126" fmla="*/ 115372 h 504641"/>
                <a:gd name="connsiteX127" fmla="*/ 139194 w 517152"/>
                <a:gd name="connsiteY127" fmla="*/ 212122 h 504641"/>
                <a:gd name="connsiteX128" fmla="*/ 150534 w 517152"/>
                <a:gd name="connsiteY128" fmla="*/ 224671 h 504641"/>
                <a:gd name="connsiteX129" fmla="*/ 150534 w 517152"/>
                <a:gd name="connsiteY129" fmla="*/ 255437 h 504641"/>
                <a:gd name="connsiteX130" fmla="*/ 197918 w 517152"/>
                <a:gd name="connsiteY130" fmla="*/ 217384 h 504641"/>
                <a:gd name="connsiteX131" fmla="*/ 211283 w 517152"/>
                <a:gd name="connsiteY131" fmla="*/ 212931 h 504641"/>
                <a:gd name="connsiteX132" fmla="*/ 251782 w 517152"/>
                <a:gd name="connsiteY132" fmla="*/ 212931 h 504641"/>
                <a:gd name="connsiteX133" fmla="*/ 349384 w 517152"/>
                <a:gd name="connsiteY133" fmla="*/ 115372 h 504641"/>
                <a:gd name="connsiteX134" fmla="*/ 349384 w 517152"/>
                <a:gd name="connsiteY134" fmla="*/ 111728 h 504641"/>
                <a:gd name="connsiteX135" fmla="*/ 251782 w 517152"/>
                <a:gd name="connsiteY135" fmla="*/ 13763 h 504641"/>
                <a:gd name="connsiteX136" fmla="*/ 148914 w 517152"/>
                <a:gd name="connsiteY136" fmla="*/ 0 h 504641"/>
                <a:gd name="connsiteX137" fmla="*/ 251782 w 517152"/>
                <a:gd name="connsiteY137" fmla="*/ 0 h 504641"/>
                <a:gd name="connsiteX138" fmla="*/ 363559 w 517152"/>
                <a:gd name="connsiteY138" fmla="*/ 111728 h 504641"/>
                <a:gd name="connsiteX139" fmla="*/ 363559 w 517152"/>
                <a:gd name="connsiteY139" fmla="*/ 115372 h 504641"/>
                <a:gd name="connsiteX140" fmla="*/ 251782 w 517152"/>
                <a:gd name="connsiteY140" fmla="*/ 227100 h 504641"/>
                <a:gd name="connsiteX141" fmla="*/ 211283 w 517152"/>
                <a:gd name="connsiteY141" fmla="*/ 227100 h 504641"/>
                <a:gd name="connsiteX142" fmla="*/ 206828 w 517152"/>
                <a:gd name="connsiteY142" fmla="*/ 228719 h 504641"/>
                <a:gd name="connsiteX143" fmla="*/ 154584 w 517152"/>
                <a:gd name="connsiteY143" fmla="*/ 270415 h 504641"/>
                <a:gd name="connsiteX144" fmla="*/ 147699 w 517152"/>
                <a:gd name="connsiteY144" fmla="*/ 272843 h 504641"/>
                <a:gd name="connsiteX145" fmla="*/ 142839 w 517152"/>
                <a:gd name="connsiteY145" fmla="*/ 271629 h 504641"/>
                <a:gd name="connsiteX146" fmla="*/ 136360 w 517152"/>
                <a:gd name="connsiteY146" fmla="*/ 261509 h 504641"/>
                <a:gd name="connsiteX147" fmla="*/ 136360 w 517152"/>
                <a:gd name="connsiteY147" fmla="*/ 226695 h 504641"/>
                <a:gd name="connsiteX148" fmla="*/ 37137 w 517152"/>
                <a:gd name="connsiteY148" fmla="*/ 115372 h 504641"/>
                <a:gd name="connsiteX149" fmla="*/ 37137 w 517152"/>
                <a:gd name="connsiteY149" fmla="*/ 111728 h 504641"/>
                <a:gd name="connsiteX150" fmla="*/ 148914 w 517152"/>
                <a:gd name="connsiteY150" fmla="*/ 0 h 50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517152" h="504641">
                  <a:moveTo>
                    <a:pt x="375077" y="398262"/>
                  </a:moveTo>
                  <a:lnTo>
                    <a:pt x="386006" y="398262"/>
                  </a:lnTo>
                  <a:cubicBezTo>
                    <a:pt x="391673" y="398262"/>
                    <a:pt x="397339" y="401522"/>
                    <a:pt x="400173" y="406818"/>
                  </a:cubicBezTo>
                  <a:lnTo>
                    <a:pt x="409483" y="422708"/>
                  </a:lnTo>
                  <a:cubicBezTo>
                    <a:pt x="411911" y="427190"/>
                    <a:pt x="416364" y="429635"/>
                    <a:pt x="421221" y="429635"/>
                  </a:cubicBezTo>
                  <a:cubicBezTo>
                    <a:pt x="426078" y="429635"/>
                    <a:pt x="430531" y="427190"/>
                    <a:pt x="432959" y="422708"/>
                  </a:cubicBezTo>
                  <a:lnTo>
                    <a:pt x="442269" y="406818"/>
                  </a:lnTo>
                  <a:cubicBezTo>
                    <a:pt x="445103" y="401522"/>
                    <a:pt x="450769" y="398262"/>
                    <a:pt x="456436" y="398262"/>
                  </a:cubicBezTo>
                  <a:lnTo>
                    <a:pt x="467770" y="398262"/>
                  </a:lnTo>
                  <a:cubicBezTo>
                    <a:pt x="490437" y="398670"/>
                    <a:pt x="510271" y="417412"/>
                    <a:pt x="512295" y="440636"/>
                  </a:cubicBezTo>
                  <a:lnTo>
                    <a:pt x="517152" y="496862"/>
                  </a:lnTo>
                  <a:cubicBezTo>
                    <a:pt x="517152" y="500936"/>
                    <a:pt x="514724" y="504603"/>
                    <a:pt x="510676" y="504603"/>
                  </a:cubicBezTo>
                  <a:cubicBezTo>
                    <a:pt x="506628" y="505011"/>
                    <a:pt x="503390" y="502159"/>
                    <a:pt x="502985" y="498084"/>
                  </a:cubicBezTo>
                  <a:lnTo>
                    <a:pt x="498128" y="442265"/>
                  </a:lnTo>
                  <a:cubicBezTo>
                    <a:pt x="496509" y="425968"/>
                    <a:pt x="483151" y="412930"/>
                    <a:pt x="467770" y="412930"/>
                  </a:cubicBezTo>
                  <a:lnTo>
                    <a:pt x="456436" y="412930"/>
                  </a:lnTo>
                  <a:cubicBezTo>
                    <a:pt x="455222" y="412930"/>
                    <a:pt x="454817" y="413337"/>
                    <a:pt x="454412" y="414152"/>
                  </a:cubicBezTo>
                  <a:lnTo>
                    <a:pt x="445507" y="430042"/>
                  </a:lnTo>
                  <a:cubicBezTo>
                    <a:pt x="440245" y="438599"/>
                    <a:pt x="431340" y="443895"/>
                    <a:pt x="421221" y="443895"/>
                  </a:cubicBezTo>
                  <a:cubicBezTo>
                    <a:pt x="411102" y="443895"/>
                    <a:pt x="402197" y="438599"/>
                    <a:pt x="397339" y="430042"/>
                  </a:cubicBezTo>
                  <a:lnTo>
                    <a:pt x="387625" y="414152"/>
                  </a:lnTo>
                  <a:cubicBezTo>
                    <a:pt x="387625" y="413337"/>
                    <a:pt x="386815" y="412930"/>
                    <a:pt x="386006" y="412930"/>
                  </a:cubicBezTo>
                  <a:lnTo>
                    <a:pt x="375077" y="412930"/>
                  </a:lnTo>
                  <a:cubicBezTo>
                    <a:pt x="362934" y="412930"/>
                    <a:pt x="351600" y="418227"/>
                    <a:pt x="344314" y="427598"/>
                  </a:cubicBezTo>
                  <a:lnTo>
                    <a:pt x="337838" y="435746"/>
                  </a:lnTo>
                  <a:cubicBezTo>
                    <a:pt x="333385" y="441451"/>
                    <a:pt x="311527" y="478120"/>
                    <a:pt x="298170" y="501344"/>
                  </a:cubicBezTo>
                  <a:cubicBezTo>
                    <a:pt x="296956" y="503381"/>
                    <a:pt x="294527" y="504603"/>
                    <a:pt x="292098" y="504603"/>
                  </a:cubicBezTo>
                  <a:cubicBezTo>
                    <a:pt x="290884" y="504603"/>
                    <a:pt x="289265" y="504603"/>
                    <a:pt x="288051" y="503788"/>
                  </a:cubicBezTo>
                  <a:cubicBezTo>
                    <a:pt x="284812" y="501751"/>
                    <a:pt x="283598" y="497270"/>
                    <a:pt x="285622" y="494010"/>
                  </a:cubicBezTo>
                  <a:cubicBezTo>
                    <a:pt x="289265" y="487898"/>
                    <a:pt x="320028" y="434932"/>
                    <a:pt x="326909" y="426783"/>
                  </a:cubicBezTo>
                  <a:lnTo>
                    <a:pt x="332980" y="418634"/>
                  </a:lnTo>
                  <a:cubicBezTo>
                    <a:pt x="343504" y="405596"/>
                    <a:pt x="358481" y="398262"/>
                    <a:pt x="375077" y="398262"/>
                  </a:cubicBezTo>
                  <a:close/>
                  <a:moveTo>
                    <a:pt x="49015" y="398262"/>
                  </a:moveTo>
                  <a:lnTo>
                    <a:pt x="60754" y="398262"/>
                  </a:lnTo>
                  <a:cubicBezTo>
                    <a:pt x="66421" y="398262"/>
                    <a:pt x="72087" y="401522"/>
                    <a:pt x="74516" y="406818"/>
                  </a:cubicBezTo>
                  <a:lnTo>
                    <a:pt x="84231" y="422708"/>
                  </a:lnTo>
                  <a:cubicBezTo>
                    <a:pt x="86659" y="427190"/>
                    <a:pt x="91112" y="429635"/>
                    <a:pt x="95969" y="429635"/>
                  </a:cubicBezTo>
                  <a:cubicBezTo>
                    <a:pt x="100826" y="429635"/>
                    <a:pt x="104874" y="427190"/>
                    <a:pt x="107303" y="422708"/>
                  </a:cubicBezTo>
                  <a:lnTo>
                    <a:pt x="116612" y="406818"/>
                  </a:lnTo>
                  <a:cubicBezTo>
                    <a:pt x="119851" y="401522"/>
                    <a:pt x="125113" y="398262"/>
                    <a:pt x="131184" y="398262"/>
                  </a:cubicBezTo>
                  <a:lnTo>
                    <a:pt x="142113" y="398262"/>
                  </a:lnTo>
                  <a:cubicBezTo>
                    <a:pt x="158304" y="398262"/>
                    <a:pt x="173686" y="405596"/>
                    <a:pt x="183805" y="418634"/>
                  </a:cubicBezTo>
                  <a:lnTo>
                    <a:pt x="190281" y="426783"/>
                  </a:lnTo>
                  <a:cubicBezTo>
                    <a:pt x="196758" y="434932"/>
                    <a:pt x="227925" y="487898"/>
                    <a:pt x="231163" y="494010"/>
                  </a:cubicBezTo>
                  <a:cubicBezTo>
                    <a:pt x="233187" y="497270"/>
                    <a:pt x="231973" y="501751"/>
                    <a:pt x="228735" y="503788"/>
                  </a:cubicBezTo>
                  <a:cubicBezTo>
                    <a:pt x="227520" y="504603"/>
                    <a:pt x="226306" y="504603"/>
                    <a:pt x="225092" y="504603"/>
                  </a:cubicBezTo>
                  <a:cubicBezTo>
                    <a:pt x="222663" y="504603"/>
                    <a:pt x="220234" y="503381"/>
                    <a:pt x="219020" y="501344"/>
                  </a:cubicBezTo>
                  <a:cubicBezTo>
                    <a:pt x="205258" y="478120"/>
                    <a:pt x="183400" y="441451"/>
                    <a:pt x="178948" y="435746"/>
                  </a:cubicBezTo>
                  <a:lnTo>
                    <a:pt x="172471" y="427598"/>
                  </a:lnTo>
                  <a:cubicBezTo>
                    <a:pt x="165185" y="418227"/>
                    <a:pt x="153852" y="412930"/>
                    <a:pt x="142113" y="412930"/>
                  </a:cubicBezTo>
                  <a:lnTo>
                    <a:pt x="131184" y="412930"/>
                  </a:lnTo>
                  <a:cubicBezTo>
                    <a:pt x="130375" y="412930"/>
                    <a:pt x="129565" y="413337"/>
                    <a:pt x="129160" y="414152"/>
                  </a:cubicBezTo>
                  <a:lnTo>
                    <a:pt x="119851" y="430042"/>
                  </a:lnTo>
                  <a:cubicBezTo>
                    <a:pt x="114589" y="438599"/>
                    <a:pt x="106088" y="443895"/>
                    <a:pt x="95969" y="443895"/>
                  </a:cubicBezTo>
                  <a:cubicBezTo>
                    <a:pt x="85850" y="443895"/>
                    <a:pt x="76945" y="438599"/>
                    <a:pt x="71683" y="430042"/>
                  </a:cubicBezTo>
                  <a:lnTo>
                    <a:pt x="62373" y="414152"/>
                  </a:lnTo>
                  <a:cubicBezTo>
                    <a:pt x="61968" y="413337"/>
                    <a:pt x="61159" y="412930"/>
                    <a:pt x="60754" y="412930"/>
                  </a:cubicBezTo>
                  <a:lnTo>
                    <a:pt x="49420" y="412930"/>
                  </a:lnTo>
                  <a:cubicBezTo>
                    <a:pt x="33634" y="412930"/>
                    <a:pt x="20276" y="425968"/>
                    <a:pt x="19062" y="442265"/>
                  </a:cubicBezTo>
                  <a:lnTo>
                    <a:pt x="14205" y="498084"/>
                  </a:lnTo>
                  <a:cubicBezTo>
                    <a:pt x="13800" y="502159"/>
                    <a:pt x="10562" y="505011"/>
                    <a:pt x="6514" y="504603"/>
                  </a:cubicBezTo>
                  <a:cubicBezTo>
                    <a:pt x="2466" y="504603"/>
                    <a:pt x="-367" y="500936"/>
                    <a:pt x="38" y="496862"/>
                  </a:cubicBezTo>
                  <a:lnTo>
                    <a:pt x="4490" y="440636"/>
                  </a:lnTo>
                  <a:cubicBezTo>
                    <a:pt x="6919" y="417412"/>
                    <a:pt x="26348" y="398670"/>
                    <a:pt x="49015" y="398262"/>
                  </a:cubicBezTo>
                  <a:close/>
                  <a:moveTo>
                    <a:pt x="420221" y="307133"/>
                  </a:moveTo>
                  <a:cubicBezTo>
                    <a:pt x="399146" y="307133"/>
                    <a:pt x="382125" y="324627"/>
                    <a:pt x="382125" y="345375"/>
                  </a:cubicBezTo>
                  <a:cubicBezTo>
                    <a:pt x="382125" y="366531"/>
                    <a:pt x="399146" y="383618"/>
                    <a:pt x="420221" y="383618"/>
                  </a:cubicBezTo>
                  <a:cubicBezTo>
                    <a:pt x="441295" y="383618"/>
                    <a:pt x="458316" y="366531"/>
                    <a:pt x="458316" y="345375"/>
                  </a:cubicBezTo>
                  <a:cubicBezTo>
                    <a:pt x="458316" y="324627"/>
                    <a:pt x="441295" y="307133"/>
                    <a:pt x="420221" y="307133"/>
                  </a:cubicBezTo>
                  <a:close/>
                  <a:moveTo>
                    <a:pt x="95181" y="307133"/>
                  </a:moveTo>
                  <a:cubicBezTo>
                    <a:pt x="73702" y="307133"/>
                    <a:pt x="56681" y="324627"/>
                    <a:pt x="56681" y="345375"/>
                  </a:cubicBezTo>
                  <a:cubicBezTo>
                    <a:pt x="56681" y="366531"/>
                    <a:pt x="73702" y="383618"/>
                    <a:pt x="95181" y="383618"/>
                  </a:cubicBezTo>
                  <a:cubicBezTo>
                    <a:pt x="116256" y="383618"/>
                    <a:pt x="133277" y="366531"/>
                    <a:pt x="133277" y="345375"/>
                  </a:cubicBezTo>
                  <a:cubicBezTo>
                    <a:pt x="133277" y="324627"/>
                    <a:pt x="116256" y="307133"/>
                    <a:pt x="95181" y="307133"/>
                  </a:cubicBezTo>
                  <a:close/>
                  <a:moveTo>
                    <a:pt x="420221" y="292893"/>
                  </a:moveTo>
                  <a:cubicBezTo>
                    <a:pt x="448995" y="292893"/>
                    <a:pt x="472501" y="316083"/>
                    <a:pt x="472501" y="345375"/>
                  </a:cubicBezTo>
                  <a:cubicBezTo>
                    <a:pt x="472501" y="374261"/>
                    <a:pt x="448995" y="397857"/>
                    <a:pt x="420221" y="397857"/>
                  </a:cubicBezTo>
                  <a:cubicBezTo>
                    <a:pt x="391446" y="397857"/>
                    <a:pt x="367535" y="374261"/>
                    <a:pt x="367535" y="345375"/>
                  </a:cubicBezTo>
                  <a:cubicBezTo>
                    <a:pt x="367535" y="316083"/>
                    <a:pt x="391446" y="292893"/>
                    <a:pt x="420221" y="292893"/>
                  </a:cubicBezTo>
                  <a:close/>
                  <a:moveTo>
                    <a:pt x="95181" y="292893"/>
                  </a:moveTo>
                  <a:cubicBezTo>
                    <a:pt x="123551" y="292893"/>
                    <a:pt x="147462" y="316083"/>
                    <a:pt x="147462" y="345375"/>
                  </a:cubicBezTo>
                  <a:cubicBezTo>
                    <a:pt x="147462" y="374261"/>
                    <a:pt x="123551" y="397857"/>
                    <a:pt x="95181" y="397857"/>
                  </a:cubicBezTo>
                  <a:cubicBezTo>
                    <a:pt x="66002" y="397857"/>
                    <a:pt x="42496" y="374261"/>
                    <a:pt x="42496" y="345375"/>
                  </a:cubicBezTo>
                  <a:cubicBezTo>
                    <a:pt x="42496" y="316083"/>
                    <a:pt x="66002" y="292893"/>
                    <a:pt x="95181" y="292893"/>
                  </a:cubicBezTo>
                  <a:close/>
                  <a:moveTo>
                    <a:pt x="257898" y="89298"/>
                  </a:moveTo>
                  <a:cubicBezTo>
                    <a:pt x="265784" y="89298"/>
                    <a:pt x="272487" y="95607"/>
                    <a:pt x="272487" y="103887"/>
                  </a:cubicBezTo>
                  <a:cubicBezTo>
                    <a:pt x="272487" y="112167"/>
                    <a:pt x="265784" y="119264"/>
                    <a:pt x="257898" y="119264"/>
                  </a:cubicBezTo>
                  <a:cubicBezTo>
                    <a:pt x="249618" y="119264"/>
                    <a:pt x="242521" y="112167"/>
                    <a:pt x="242521" y="103887"/>
                  </a:cubicBezTo>
                  <a:cubicBezTo>
                    <a:pt x="242521" y="95607"/>
                    <a:pt x="249618" y="89298"/>
                    <a:pt x="257898" y="89298"/>
                  </a:cubicBezTo>
                  <a:close/>
                  <a:moveTo>
                    <a:pt x="196980" y="89298"/>
                  </a:moveTo>
                  <a:cubicBezTo>
                    <a:pt x="205369" y="89298"/>
                    <a:pt x="211761" y="95607"/>
                    <a:pt x="211761" y="103887"/>
                  </a:cubicBezTo>
                  <a:cubicBezTo>
                    <a:pt x="211761" y="112167"/>
                    <a:pt x="205369" y="119264"/>
                    <a:pt x="196980" y="119264"/>
                  </a:cubicBezTo>
                  <a:cubicBezTo>
                    <a:pt x="188591" y="119264"/>
                    <a:pt x="181800" y="112167"/>
                    <a:pt x="181800" y="103887"/>
                  </a:cubicBezTo>
                  <a:cubicBezTo>
                    <a:pt x="181800" y="95607"/>
                    <a:pt x="188591" y="89298"/>
                    <a:pt x="196980" y="89298"/>
                  </a:cubicBezTo>
                  <a:close/>
                  <a:moveTo>
                    <a:pt x="134073" y="89298"/>
                  </a:moveTo>
                  <a:cubicBezTo>
                    <a:pt x="142461" y="89298"/>
                    <a:pt x="149253" y="95607"/>
                    <a:pt x="149253" y="103887"/>
                  </a:cubicBezTo>
                  <a:cubicBezTo>
                    <a:pt x="149253" y="112167"/>
                    <a:pt x="142461" y="119264"/>
                    <a:pt x="134073" y="119264"/>
                  </a:cubicBezTo>
                  <a:cubicBezTo>
                    <a:pt x="125684" y="119264"/>
                    <a:pt x="119292" y="112167"/>
                    <a:pt x="119292" y="103887"/>
                  </a:cubicBezTo>
                  <a:cubicBezTo>
                    <a:pt x="119292" y="95607"/>
                    <a:pt x="125684" y="89298"/>
                    <a:pt x="134073" y="89298"/>
                  </a:cubicBezTo>
                  <a:close/>
                  <a:moveTo>
                    <a:pt x="374112" y="45456"/>
                  </a:moveTo>
                  <a:cubicBezTo>
                    <a:pt x="428908" y="52743"/>
                    <a:pt x="470715" y="100511"/>
                    <a:pt x="470715" y="155971"/>
                  </a:cubicBezTo>
                  <a:lnTo>
                    <a:pt x="470715" y="160019"/>
                  </a:lnTo>
                  <a:cubicBezTo>
                    <a:pt x="470715" y="217097"/>
                    <a:pt x="428096" y="264460"/>
                    <a:pt x="371271" y="270937"/>
                  </a:cubicBezTo>
                  <a:lnTo>
                    <a:pt x="371271" y="305751"/>
                  </a:lnTo>
                  <a:cubicBezTo>
                    <a:pt x="371271" y="310609"/>
                    <a:pt x="368835" y="314252"/>
                    <a:pt x="365182" y="316276"/>
                  </a:cubicBezTo>
                  <a:cubicBezTo>
                    <a:pt x="363153" y="317086"/>
                    <a:pt x="361935" y="317490"/>
                    <a:pt x="359906" y="317490"/>
                  </a:cubicBezTo>
                  <a:cubicBezTo>
                    <a:pt x="357470" y="317490"/>
                    <a:pt x="355035" y="316681"/>
                    <a:pt x="353005" y="315062"/>
                  </a:cubicBezTo>
                  <a:lnTo>
                    <a:pt x="300645" y="273366"/>
                  </a:lnTo>
                  <a:cubicBezTo>
                    <a:pt x="299427" y="272152"/>
                    <a:pt x="297803" y="271747"/>
                    <a:pt x="296180" y="271747"/>
                  </a:cubicBezTo>
                  <a:lnTo>
                    <a:pt x="255590" y="271747"/>
                  </a:lnTo>
                  <a:cubicBezTo>
                    <a:pt x="235701" y="271747"/>
                    <a:pt x="216218" y="266484"/>
                    <a:pt x="199171" y="256769"/>
                  </a:cubicBezTo>
                  <a:cubicBezTo>
                    <a:pt x="195518" y="254745"/>
                    <a:pt x="194300" y="249887"/>
                    <a:pt x="196329" y="247053"/>
                  </a:cubicBezTo>
                  <a:cubicBezTo>
                    <a:pt x="198359" y="243410"/>
                    <a:pt x="202824" y="242195"/>
                    <a:pt x="206477" y="244219"/>
                  </a:cubicBezTo>
                  <a:cubicBezTo>
                    <a:pt x="221089" y="252721"/>
                    <a:pt x="238137" y="257578"/>
                    <a:pt x="255590" y="257578"/>
                  </a:cubicBezTo>
                  <a:lnTo>
                    <a:pt x="296180" y="257578"/>
                  </a:lnTo>
                  <a:cubicBezTo>
                    <a:pt x="301051" y="257578"/>
                    <a:pt x="305921" y="259198"/>
                    <a:pt x="309574" y="262031"/>
                  </a:cubicBezTo>
                  <a:lnTo>
                    <a:pt x="357064" y="300084"/>
                  </a:lnTo>
                  <a:lnTo>
                    <a:pt x="357064" y="269318"/>
                  </a:lnTo>
                  <a:cubicBezTo>
                    <a:pt x="357064" y="263246"/>
                    <a:pt x="361935" y="257578"/>
                    <a:pt x="368429" y="257173"/>
                  </a:cubicBezTo>
                  <a:cubicBezTo>
                    <a:pt x="418760" y="251911"/>
                    <a:pt x="456509" y="210215"/>
                    <a:pt x="456509" y="160019"/>
                  </a:cubicBezTo>
                  <a:lnTo>
                    <a:pt x="456509" y="155971"/>
                  </a:lnTo>
                  <a:cubicBezTo>
                    <a:pt x="456509" y="107393"/>
                    <a:pt x="419978" y="65697"/>
                    <a:pt x="371677" y="59625"/>
                  </a:cubicBezTo>
                  <a:cubicBezTo>
                    <a:pt x="368023" y="58815"/>
                    <a:pt x="365182" y="55172"/>
                    <a:pt x="365588" y="51529"/>
                  </a:cubicBezTo>
                  <a:cubicBezTo>
                    <a:pt x="365994" y="47885"/>
                    <a:pt x="370053" y="44647"/>
                    <a:pt x="374112" y="45456"/>
                  </a:cubicBezTo>
                  <a:close/>
                  <a:moveTo>
                    <a:pt x="148914" y="13763"/>
                  </a:moveTo>
                  <a:cubicBezTo>
                    <a:pt x="95456" y="13763"/>
                    <a:pt x="51717" y="57888"/>
                    <a:pt x="51717" y="111728"/>
                  </a:cubicBezTo>
                  <a:lnTo>
                    <a:pt x="51717" y="115372"/>
                  </a:lnTo>
                  <a:cubicBezTo>
                    <a:pt x="51717" y="165568"/>
                    <a:pt x="89381" y="207669"/>
                    <a:pt x="139194" y="212122"/>
                  </a:cubicBezTo>
                  <a:cubicBezTo>
                    <a:pt x="145674" y="213336"/>
                    <a:pt x="150534" y="218194"/>
                    <a:pt x="150534" y="224671"/>
                  </a:cubicBezTo>
                  <a:lnTo>
                    <a:pt x="150534" y="255437"/>
                  </a:lnTo>
                  <a:lnTo>
                    <a:pt x="197918" y="217384"/>
                  </a:lnTo>
                  <a:cubicBezTo>
                    <a:pt x="201563" y="214551"/>
                    <a:pt x="206423" y="212931"/>
                    <a:pt x="211283" y="212931"/>
                  </a:cubicBezTo>
                  <a:lnTo>
                    <a:pt x="251782" y="212931"/>
                  </a:lnTo>
                  <a:cubicBezTo>
                    <a:pt x="305645" y="212931"/>
                    <a:pt x="349384" y="168807"/>
                    <a:pt x="349384" y="115372"/>
                  </a:cubicBezTo>
                  <a:lnTo>
                    <a:pt x="349384" y="111728"/>
                  </a:lnTo>
                  <a:cubicBezTo>
                    <a:pt x="349384" y="57888"/>
                    <a:pt x="305645" y="13763"/>
                    <a:pt x="251782" y="13763"/>
                  </a:cubicBezTo>
                  <a:close/>
                  <a:moveTo>
                    <a:pt x="148914" y="0"/>
                  </a:moveTo>
                  <a:lnTo>
                    <a:pt x="251782" y="0"/>
                  </a:lnTo>
                  <a:cubicBezTo>
                    <a:pt x="313340" y="0"/>
                    <a:pt x="363559" y="50197"/>
                    <a:pt x="363559" y="111728"/>
                  </a:cubicBezTo>
                  <a:lnTo>
                    <a:pt x="363559" y="115372"/>
                  </a:lnTo>
                  <a:cubicBezTo>
                    <a:pt x="363559" y="177308"/>
                    <a:pt x="313340" y="227100"/>
                    <a:pt x="251782" y="227100"/>
                  </a:cubicBezTo>
                  <a:lnTo>
                    <a:pt x="211283" y="227100"/>
                  </a:lnTo>
                  <a:cubicBezTo>
                    <a:pt x="209258" y="227100"/>
                    <a:pt x="208043" y="227909"/>
                    <a:pt x="206828" y="228719"/>
                  </a:cubicBezTo>
                  <a:lnTo>
                    <a:pt x="154584" y="270415"/>
                  </a:lnTo>
                  <a:cubicBezTo>
                    <a:pt x="152559" y="272034"/>
                    <a:pt x="150129" y="272843"/>
                    <a:pt x="147699" y="272843"/>
                  </a:cubicBezTo>
                  <a:cubicBezTo>
                    <a:pt x="145674" y="272843"/>
                    <a:pt x="144054" y="272439"/>
                    <a:pt x="142839" y="271629"/>
                  </a:cubicBezTo>
                  <a:cubicBezTo>
                    <a:pt x="138789" y="269605"/>
                    <a:pt x="136360" y="265557"/>
                    <a:pt x="136360" y="261509"/>
                  </a:cubicBezTo>
                  <a:lnTo>
                    <a:pt x="136360" y="226695"/>
                  </a:lnTo>
                  <a:cubicBezTo>
                    <a:pt x="79661" y="219813"/>
                    <a:pt x="37137" y="172450"/>
                    <a:pt x="37137" y="115372"/>
                  </a:cubicBezTo>
                  <a:lnTo>
                    <a:pt x="37137" y="111728"/>
                  </a:lnTo>
                  <a:cubicBezTo>
                    <a:pt x="37137" y="50197"/>
                    <a:pt x="87356" y="0"/>
                    <a:pt x="148914"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21" name="TextBox 20">
              <a:extLst>
                <a:ext uri="{FF2B5EF4-FFF2-40B4-BE49-F238E27FC236}">
                  <a16:creationId xmlns:a16="http://schemas.microsoft.com/office/drawing/2014/main" id="{FEA44E2A-3F83-A249-B0C2-23606C782F1A}"/>
                </a:ext>
              </a:extLst>
            </p:cNvPr>
            <p:cNvSpPr txBox="1"/>
            <p:nvPr/>
          </p:nvSpPr>
          <p:spPr>
            <a:xfrm>
              <a:off x="13830527" y="9118774"/>
              <a:ext cx="4113888" cy="707886"/>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03</a:t>
              </a:r>
            </a:p>
          </p:txBody>
        </p:sp>
        <p:sp>
          <p:nvSpPr>
            <p:cNvPr id="22" name="TextBox 21">
              <a:extLst>
                <a:ext uri="{FF2B5EF4-FFF2-40B4-BE49-F238E27FC236}">
                  <a16:creationId xmlns:a16="http://schemas.microsoft.com/office/drawing/2014/main" id="{DC697E7D-C804-AF49-9924-5664B1890188}"/>
                </a:ext>
              </a:extLst>
            </p:cNvPr>
            <p:cNvSpPr txBox="1"/>
            <p:nvPr/>
          </p:nvSpPr>
          <p:spPr>
            <a:xfrm>
              <a:off x="13830527" y="9869436"/>
              <a:ext cx="4113890" cy="200208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grpSp>
      <p:sp>
        <p:nvSpPr>
          <p:cNvPr id="25" name="TextBox 24">
            <a:extLst>
              <a:ext uri="{FF2B5EF4-FFF2-40B4-BE49-F238E27FC236}">
                <a16:creationId xmlns:a16="http://schemas.microsoft.com/office/drawing/2014/main" id="{574726A4-6286-8F41-B392-40B6D2D6D18D}"/>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26" name="TextBox 25">
            <a:extLst>
              <a:ext uri="{FF2B5EF4-FFF2-40B4-BE49-F238E27FC236}">
                <a16:creationId xmlns:a16="http://schemas.microsoft.com/office/drawing/2014/main" id="{99123769-0B89-EF43-8BFD-80EEBE9090A0}"/>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Tree>
    <p:extLst>
      <p:ext uri="{BB962C8B-B14F-4D97-AF65-F5344CB8AC3E}">
        <p14:creationId xmlns:p14="http://schemas.microsoft.com/office/powerpoint/2010/main" val="784728168"/>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7D232F0-452C-9F45-AD1E-48DFEC90CC33}"/>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3" name="TextBox 2">
            <a:extLst>
              <a:ext uri="{FF2B5EF4-FFF2-40B4-BE49-F238E27FC236}">
                <a16:creationId xmlns:a16="http://schemas.microsoft.com/office/drawing/2014/main" id="{DF2EF91B-2594-4B4C-AAFA-9C85F715BC53}"/>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pSp>
        <p:nvGrpSpPr>
          <p:cNvPr id="4" name="Group 3">
            <a:extLst>
              <a:ext uri="{FF2B5EF4-FFF2-40B4-BE49-F238E27FC236}">
                <a16:creationId xmlns:a16="http://schemas.microsoft.com/office/drawing/2014/main" id="{775A1A7C-54EC-6244-9B03-A57B716ABE10}"/>
              </a:ext>
            </a:extLst>
          </p:cNvPr>
          <p:cNvGrpSpPr/>
          <p:nvPr/>
        </p:nvGrpSpPr>
        <p:grpSpPr>
          <a:xfrm>
            <a:off x="6707040" y="1796741"/>
            <a:ext cx="4080702" cy="4447203"/>
            <a:chOff x="13410904" y="3593481"/>
            <a:chExt cx="8161403" cy="8894405"/>
          </a:xfrm>
        </p:grpSpPr>
        <p:sp>
          <p:nvSpPr>
            <p:cNvPr id="5" name="Freeform 2">
              <a:extLst>
                <a:ext uri="{FF2B5EF4-FFF2-40B4-BE49-F238E27FC236}">
                  <a16:creationId xmlns:a16="http://schemas.microsoft.com/office/drawing/2014/main" id="{A68228E5-79DA-A146-A6DC-21AA828359AE}"/>
                </a:ext>
              </a:extLst>
            </p:cNvPr>
            <p:cNvSpPr>
              <a:spLocks noChangeArrowheads="1"/>
            </p:cNvSpPr>
            <p:nvPr/>
          </p:nvSpPr>
          <p:spPr bwMode="auto">
            <a:xfrm>
              <a:off x="13410904" y="10853280"/>
              <a:ext cx="6358744" cy="1634606"/>
            </a:xfrm>
            <a:custGeom>
              <a:avLst/>
              <a:gdLst>
                <a:gd name="T0" fmla="*/ 6399 w 6400"/>
                <a:gd name="T1" fmla="*/ 822 h 1645"/>
                <a:gd name="T2" fmla="*/ 6399 w 6400"/>
                <a:gd name="T3" fmla="*/ 822 h 1645"/>
                <a:gd name="T4" fmla="*/ 3199 w 6400"/>
                <a:gd name="T5" fmla="*/ 1644 h 1645"/>
                <a:gd name="T6" fmla="*/ 3199 w 6400"/>
                <a:gd name="T7" fmla="*/ 1644 h 1645"/>
                <a:gd name="T8" fmla="*/ 0 w 6400"/>
                <a:gd name="T9" fmla="*/ 822 h 1645"/>
                <a:gd name="T10" fmla="*/ 0 w 6400"/>
                <a:gd name="T11" fmla="*/ 822 h 1645"/>
                <a:gd name="T12" fmla="*/ 3199 w 6400"/>
                <a:gd name="T13" fmla="*/ 0 h 1645"/>
                <a:gd name="T14" fmla="*/ 3199 w 6400"/>
                <a:gd name="T15" fmla="*/ 0 h 1645"/>
                <a:gd name="T16" fmla="*/ 6399 w 6400"/>
                <a:gd name="T17" fmla="*/ 822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00" h="1645">
                  <a:moveTo>
                    <a:pt x="6399" y="822"/>
                  </a:moveTo>
                  <a:lnTo>
                    <a:pt x="6399" y="822"/>
                  </a:lnTo>
                  <a:cubicBezTo>
                    <a:pt x="6399" y="1275"/>
                    <a:pt x="4966" y="1644"/>
                    <a:pt x="3199" y="1644"/>
                  </a:cubicBezTo>
                  <a:lnTo>
                    <a:pt x="3199" y="1644"/>
                  </a:lnTo>
                  <a:cubicBezTo>
                    <a:pt x="1433" y="1644"/>
                    <a:pt x="0" y="1275"/>
                    <a:pt x="0" y="822"/>
                  </a:cubicBezTo>
                  <a:lnTo>
                    <a:pt x="0" y="822"/>
                  </a:lnTo>
                  <a:cubicBezTo>
                    <a:pt x="0" y="367"/>
                    <a:pt x="1433" y="0"/>
                    <a:pt x="3199" y="0"/>
                  </a:cubicBezTo>
                  <a:lnTo>
                    <a:pt x="3199" y="0"/>
                  </a:lnTo>
                  <a:cubicBezTo>
                    <a:pt x="4966" y="0"/>
                    <a:pt x="6399" y="367"/>
                    <a:pt x="6399" y="822"/>
                  </a:cubicBezTo>
                </a:path>
              </a:pathLst>
            </a:custGeom>
            <a:solidFill>
              <a:schemeClr val="bg1">
                <a:lumMod val="85000"/>
                <a:alpha val="50000"/>
              </a:schemeClr>
            </a:solidFill>
            <a:ln>
              <a:noFill/>
            </a:ln>
            <a:effectLst/>
          </p:spPr>
          <p:txBody>
            <a:bodyPr wrap="none" anchor="ctr"/>
            <a:lstStyle/>
            <a:p>
              <a:endParaRPr lang="en-US" dirty="0">
                <a:latin typeface="Poppins" pitchFamily="2" charset="77"/>
              </a:endParaRPr>
            </a:p>
          </p:txBody>
        </p:sp>
        <p:sp>
          <p:nvSpPr>
            <p:cNvPr id="31" name="Freeform 30">
              <a:extLst>
                <a:ext uri="{FF2B5EF4-FFF2-40B4-BE49-F238E27FC236}">
                  <a16:creationId xmlns:a16="http://schemas.microsoft.com/office/drawing/2014/main" id="{DC1F8D22-7BB4-8C4D-BDEC-B80C923CF401}"/>
                </a:ext>
              </a:extLst>
            </p:cNvPr>
            <p:cNvSpPr>
              <a:spLocks noChangeArrowheads="1"/>
            </p:cNvSpPr>
            <p:nvPr/>
          </p:nvSpPr>
          <p:spPr bwMode="auto">
            <a:xfrm>
              <a:off x="14906277" y="6385806"/>
              <a:ext cx="3313474" cy="5577763"/>
            </a:xfrm>
            <a:custGeom>
              <a:avLst/>
              <a:gdLst>
                <a:gd name="connsiteX0" fmla="*/ 1683339 w 3313474"/>
                <a:gd name="connsiteY0" fmla="*/ 1621974 h 5577763"/>
                <a:gd name="connsiteX1" fmla="*/ 1813807 w 3313474"/>
                <a:gd name="connsiteY1" fmla="*/ 1752865 h 5577763"/>
                <a:gd name="connsiteX2" fmla="*/ 1813807 w 3313474"/>
                <a:gd name="connsiteY2" fmla="*/ 4875742 h 5577763"/>
                <a:gd name="connsiteX3" fmla="*/ 1683339 w 3313474"/>
                <a:gd name="connsiteY3" fmla="*/ 5006633 h 5577763"/>
                <a:gd name="connsiteX4" fmla="*/ 1552870 w 3313474"/>
                <a:gd name="connsiteY4" fmla="*/ 4875742 h 5577763"/>
                <a:gd name="connsiteX5" fmla="*/ 1552870 w 3313474"/>
                <a:gd name="connsiteY5" fmla="*/ 1752865 h 5577763"/>
                <a:gd name="connsiteX6" fmla="*/ 1683339 w 3313474"/>
                <a:gd name="connsiteY6" fmla="*/ 1621974 h 5577763"/>
                <a:gd name="connsiteX7" fmla="*/ 1641078 w 3313474"/>
                <a:gd name="connsiteY7" fmla="*/ 0 h 5577763"/>
                <a:gd name="connsiteX8" fmla="*/ 1656717 w 3313474"/>
                <a:gd name="connsiteY8" fmla="*/ 1270 h 5577763"/>
                <a:gd name="connsiteX9" fmla="*/ 1672589 w 3313474"/>
                <a:gd name="connsiteY9" fmla="*/ 0 h 5577763"/>
                <a:gd name="connsiteX10" fmla="*/ 1683239 w 3313474"/>
                <a:gd name="connsiteY10" fmla="*/ 3422 h 5577763"/>
                <a:gd name="connsiteX11" fmla="*/ 1692469 w 3313474"/>
                <a:gd name="connsiteY11" fmla="*/ 4171 h 5577763"/>
                <a:gd name="connsiteX12" fmla="*/ 1703544 w 3313474"/>
                <a:gd name="connsiteY12" fmla="*/ 9945 h 5577763"/>
                <a:gd name="connsiteX13" fmla="*/ 1720532 w 3313474"/>
                <a:gd name="connsiteY13" fmla="*/ 15403 h 5577763"/>
                <a:gd name="connsiteX14" fmla="*/ 1731302 w 3313474"/>
                <a:gd name="connsiteY14" fmla="*/ 24418 h 5577763"/>
                <a:gd name="connsiteX15" fmla="*/ 1738286 w 3313474"/>
                <a:gd name="connsiteY15" fmla="*/ 28059 h 5577763"/>
                <a:gd name="connsiteX16" fmla="*/ 1744570 w 3313474"/>
                <a:gd name="connsiteY16" fmla="*/ 35524 h 5577763"/>
                <a:gd name="connsiteX17" fmla="*/ 1759060 w 3313474"/>
                <a:gd name="connsiteY17" fmla="*/ 47653 h 5577763"/>
                <a:gd name="connsiteX18" fmla="*/ 1765822 w 3313474"/>
                <a:gd name="connsiteY18" fmla="*/ 60767 h 5577763"/>
                <a:gd name="connsiteX19" fmla="*/ 1770599 w 3313474"/>
                <a:gd name="connsiteY19" fmla="*/ 66441 h 5577763"/>
                <a:gd name="connsiteX20" fmla="*/ 1773903 w 3313474"/>
                <a:gd name="connsiteY20" fmla="*/ 76440 h 5577763"/>
                <a:gd name="connsiteX21" fmla="*/ 1782970 w 3313474"/>
                <a:gd name="connsiteY21" fmla="*/ 94025 h 5577763"/>
                <a:gd name="connsiteX22" fmla="*/ 3307901 w 3313474"/>
                <a:gd name="connsiteY22" fmla="*/ 5411269 h 5577763"/>
                <a:gd name="connsiteX23" fmla="*/ 3218044 w 3313474"/>
                <a:gd name="connsiteY23" fmla="*/ 5572477 h 5577763"/>
                <a:gd name="connsiteX24" fmla="*/ 3182365 w 3313474"/>
                <a:gd name="connsiteY24" fmla="*/ 5577763 h 5577763"/>
                <a:gd name="connsiteX25" fmla="*/ 3056829 w 3313474"/>
                <a:gd name="connsiteY25" fmla="*/ 5482623 h 5577763"/>
                <a:gd name="connsiteX26" fmla="*/ 1657058 w 3313474"/>
                <a:gd name="connsiteY26" fmla="*/ 601797 h 5577763"/>
                <a:gd name="connsiteX27" fmla="*/ 256074 w 3313474"/>
                <a:gd name="connsiteY27" fmla="*/ 5482623 h 5577763"/>
                <a:gd name="connsiteX28" fmla="*/ 130538 w 3313474"/>
                <a:gd name="connsiteY28" fmla="*/ 5577763 h 5577763"/>
                <a:gd name="connsiteX29" fmla="*/ 94859 w 3313474"/>
                <a:gd name="connsiteY29" fmla="*/ 5572477 h 5577763"/>
                <a:gd name="connsiteX30" fmla="*/ 5002 w 3313474"/>
                <a:gd name="connsiteY30" fmla="*/ 5411269 h 5577763"/>
                <a:gd name="connsiteX31" fmla="*/ 1531254 w 3313474"/>
                <a:gd name="connsiteY31" fmla="*/ 94025 h 5577763"/>
                <a:gd name="connsiteX32" fmla="*/ 1540995 w 3313474"/>
                <a:gd name="connsiteY32" fmla="*/ 72579 h 5577763"/>
                <a:gd name="connsiteX33" fmla="*/ 1542965 w 3313474"/>
                <a:gd name="connsiteY33" fmla="*/ 66441 h 5577763"/>
                <a:gd name="connsiteX34" fmla="*/ 1544772 w 3313474"/>
                <a:gd name="connsiteY34" fmla="*/ 64264 h 5577763"/>
                <a:gd name="connsiteX35" fmla="*/ 1547604 w 3313474"/>
                <a:gd name="connsiteY35" fmla="*/ 58029 h 5577763"/>
                <a:gd name="connsiteX36" fmla="*/ 1572856 w 3313474"/>
                <a:gd name="connsiteY36" fmla="*/ 29592 h 5577763"/>
                <a:gd name="connsiteX37" fmla="*/ 1573942 w 3313474"/>
                <a:gd name="connsiteY37" fmla="*/ 29122 h 5577763"/>
                <a:gd name="connsiteX38" fmla="*/ 1574824 w 3313474"/>
                <a:gd name="connsiteY38" fmla="*/ 28059 h 5577763"/>
                <a:gd name="connsiteX39" fmla="*/ 1620434 w 3313474"/>
                <a:gd name="connsiteY39" fmla="*/ 4171 h 5577763"/>
                <a:gd name="connsiteX40" fmla="*/ 1633956 w 3313474"/>
                <a:gd name="connsiteY40" fmla="*/ 3090 h 5577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313474" h="5577763">
                  <a:moveTo>
                    <a:pt x="1683339" y="1621974"/>
                  </a:moveTo>
                  <a:cubicBezTo>
                    <a:pt x="1755821" y="1621974"/>
                    <a:pt x="1813807" y="1681470"/>
                    <a:pt x="1813807" y="1752865"/>
                  </a:cubicBezTo>
                  <a:lnTo>
                    <a:pt x="1813807" y="4875742"/>
                  </a:lnTo>
                  <a:cubicBezTo>
                    <a:pt x="1813807" y="4948459"/>
                    <a:pt x="1755821" y="5006633"/>
                    <a:pt x="1683339" y="5006633"/>
                  </a:cubicBezTo>
                  <a:cubicBezTo>
                    <a:pt x="1612174" y="5006633"/>
                    <a:pt x="1552870" y="4948459"/>
                    <a:pt x="1552870" y="4875742"/>
                  </a:cubicBezTo>
                  <a:lnTo>
                    <a:pt x="1552870" y="1752865"/>
                  </a:lnTo>
                  <a:cubicBezTo>
                    <a:pt x="1552870" y="1681470"/>
                    <a:pt x="1612174" y="1621974"/>
                    <a:pt x="1683339" y="1621974"/>
                  </a:cubicBezTo>
                  <a:close/>
                  <a:moveTo>
                    <a:pt x="1641078" y="0"/>
                  </a:moveTo>
                  <a:lnTo>
                    <a:pt x="1656717" y="1270"/>
                  </a:lnTo>
                  <a:lnTo>
                    <a:pt x="1672589" y="0"/>
                  </a:lnTo>
                  <a:lnTo>
                    <a:pt x="1683239" y="3422"/>
                  </a:lnTo>
                  <a:lnTo>
                    <a:pt x="1692469" y="4171"/>
                  </a:lnTo>
                  <a:lnTo>
                    <a:pt x="1703544" y="9945"/>
                  </a:lnTo>
                  <a:lnTo>
                    <a:pt x="1720532" y="15403"/>
                  </a:lnTo>
                  <a:lnTo>
                    <a:pt x="1731302" y="24418"/>
                  </a:lnTo>
                  <a:lnTo>
                    <a:pt x="1738286" y="28059"/>
                  </a:lnTo>
                  <a:lnTo>
                    <a:pt x="1744570" y="35524"/>
                  </a:lnTo>
                  <a:lnTo>
                    <a:pt x="1759060" y="47653"/>
                  </a:lnTo>
                  <a:lnTo>
                    <a:pt x="1765822" y="60767"/>
                  </a:lnTo>
                  <a:lnTo>
                    <a:pt x="1770599" y="66441"/>
                  </a:lnTo>
                  <a:lnTo>
                    <a:pt x="1773903" y="76440"/>
                  </a:lnTo>
                  <a:lnTo>
                    <a:pt x="1782970" y="94025"/>
                  </a:lnTo>
                  <a:lnTo>
                    <a:pt x="3307901" y="5411269"/>
                  </a:lnTo>
                  <a:cubicBezTo>
                    <a:pt x="3329044" y="5478659"/>
                    <a:pt x="3288079" y="5552657"/>
                    <a:pt x="3218044" y="5572477"/>
                  </a:cubicBezTo>
                  <a:cubicBezTo>
                    <a:pt x="3206151" y="5575120"/>
                    <a:pt x="3194258" y="5577763"/>
                    <a:pt x="3182365" y="5577763"/>
                  </a:cubicBezTo>
                  <a:cubicBezTo>
                    <a:pt x="3125543" y="5577763"/>
                    <a:pt x="3072686" y="5539443"/>
                    <a:pt x="3056829" y="5482623"/>
                  </a:cubicBezTo>
                  <a:lnTo>
                    <a:pt x="1657058" y="601797"/>
                  </a:lnTo>
                  <a:lnTo>
                    <a:pt x="256074" y="5482623"/>
                  </a:lnTo>
                  <a:cubicBezTo>
                    <a:pt x="240216" y="5539443"/>
                    <a:pt x="187359" y="5577763"/>
                    <a:pt x="130538" y="5577763"/>
                  </a:cubicBezTo>
                  <a:cubicBezTo>
                    <a:pt x="118645" y="5577763"/>
                    <a:pt x="106752" y="5575120"/>
                    <a:pt x="94859" y="5572477"/>
                  </a:cubicBezTo>
                  <a:cubicBezTo>
                    <a:pt x="26145" y="5552657"/>
                    <a:pt x="-14820" y="5478659"/>
                    <a:pt x="5002" y="5411269"/>
                  </a:cubicBezTo>
                  <a:lnTo>
                    <a:pt x="1531254" y="94025"/>
                  </a:lnTo>
                  <a:lnTo>
                    <a:pt x="1540995" y="72579"/>
                  </a:lnTo>
                  <a:lnTo>
                    <a:pt x="1542965" y="66441"/>
                  </a:lnTo>
                  <a:lnTo>
                    <a:pt x="1544772" y="64264"/>
                  </a:lnTo>
                  <a:lnTo>
                    <a:pt x="1547604" y="58029"/>
                  </a:lnTo>
                  <a:cubicBezTo>
                    <a:pt x="1554663" y="47226"/>
                    <a:pt x="1563205" y="37683"/>
                    <a:pt x="1572856" y="29592"/>
                  </a:cubicBezTo>
                  <a:lnTo>
                    <a:pt x="1573942" y="29122"/>
                  </a:lnTo>
                  <a:lnTo>
                    <a:pt x="1574824" y="28059"/>
                  </a:lnTo>
                  <a:cubicBezTo>
                    <a:pt x="1587894" y="17385"/>
                    <a:pt x="1603255" y="9126"/>
                    <a:pt x="1620434" y="4171"/>
                  </a:cubicBezTo>
                  <a:lnTo>
                    <a:pt x="1633956" y="3090"/>
                  </a:lnTo>
                  <a:close/>
                </a:path>
              </a:pathLst>
            </a:custGeom>
            <a:solidFill>
              <a:srgbClr val="000000"/>
            </a:solidFill>
            <a:ln>
              <a:noFill/>
            </a:ln>
            <a:effectLst/>
          </p:spPr>
          <p:txBody>
            <a:bodyPr wrap="square" anchor="ctr">
              <a:noAutofit/>
            </a:bodyPr>
            <a:lstStyle/>
            <a:p>
              <a:endParaRPr lang="en-US" dirty="0">
                <a:latin typeface="Poppins" pitchFamily="2" charset="77"/>
              </a:endParaRPr>
            </a:p>
          </p:txBody>
        </p:sp>
        <p:sp>
          <p:nvSpPr>
            <p:cNvPr id="9" name="Freeform 27">
              <a:extLst>
                <a:ext uri="{FF2B5EF4-FFF2-40B4-BE49-F238E27FC236}">
                  <a16:creationId xmlns:a16="http://schemas.microsoft.com/office/drawing/2014/main" id="{3584C56E-9192-8D4B-8371-BEF992899966}"/>
                </a:ext>
              </a:extLst>
            </p:cNvPr>
            <p:cNvSpPr>
              <a:spLocks noChangeArrowheads="1"/>
            </p:cNvSpPr>
            <p:nvPr/>
          </p:nvSpPr>
          <p:spPr bwMode="auto">
            <a:xfrm>
              <a:off x="14081390" y="3593481"/>
              <a:ext cx="4708898" cy="5830467"/>
            </a:xfrm>
            <a:prstGeom prst="ellipse">
              <a:avLst/>
            </a:prstGeom>
            <a:solidFill>
              <a:schemeClr val="bg1"/>
            </a:solidFill>
            <a:ln>
              <a:noFill/>
            </a:ln>
            <a:effectLst/>
          </p:spPr>
          <p:txBody>
            <a:bodyPr wrap="none" anchor="ctr"/>
            <a:lstStyle/>
            <a:p>
              <a:endParaRPr lang="en-US" dirty="0">
                <a:latin typeface="Poppins" pitchFamily="2" charset="77"/>
              </a:endParaRPr>
            </a:p>
          </p:txBody>
        </p:sp>
        <p:sp>
          <p:nvSpPr>
            <p:cNvPr id="10" name="Freeform 9">
              <a:extLst>
                <a:ext uri="{FF2B5EF4-FFF2-40B4-BE49-F238E27FC236}">
                  <a16:creationId xmlns:a16="http://schemas.microsoft.com/office/drawing/2014/main" id="{A89B6798-BA59-C841-8D9E-E53220660FF0}"/>
                </a:ext>
              </a:extLst>
            </p:cNvPr>
            <p:cNvSpPr>
              <a:spLocks noChangeArrowheads="1"/>
            </p:cNvSpPr>
            <p:nvPr/>
          </p:nvSpPr>
          <p:spPr bwMode="auto">
            <a:xfrm>
              <a:off x="14087218" y="3600006"/>
              <a:ext cx="4690096" cy="5830467"/>
            </a:xfrm>
            <a:custGeom>
              <a:avLst/>
              <a:gdLst>
                <a:gd name="connsiteX0" fmla="*/ 2376690 w 4420656"/>
                <a:gd name="connsiteY0" fmla="*/ 1834736 h 5495514"/>
                <a:gd name="connsiteX1" fmla="*/ 2659311 w 4420656"/>
                <a:gd name="connsiteY1" fmla="*/ 1914450 h 5495514"/>
                <a:gd name="connsiteX2" fmla="*/ 2822409 w 4420656"/>
                <a:gd name="connsiteY2" fmla="*/ 2040250 h 5495514"/>
                <a:gd name="connsiteX3" fmla="*/ 2885906 w 4420656"/>
                <a:gd name="connsiteY3" fmla="*/ 2113736 h 5495514"/>
                <a:gd name="connsiteX4" fmla="*/ 3037799 w 4420656"/>
                <a:gd name="connsiteY4" fmla="*/ 2400210 h 5495514"/>
                <a:gd name="connsiteX5" fmla="*/ 3091335 w 4420656"/>
                <a:gd name="connsiteY5" fmla="*/ 2747715 h 5495514"/>
                <a:gd name="connsiteX6" fmla="*/ 3037799 w 4420656"/>
                <a:gd name="connsiteY6" fmla="*/ 3095220 h 5495514"/>
                <a:gd name="connsiteX7" fmla="*/ 2885906 w 4420656"/>
                <a:gd name="connsiteY7" fmla="*/ 3382939 h 5495514"/>
                <a:gd name="connsiteX8" fmla="*/ 2659311 w 4420656"/>
                <a:gd name="connsiteY8" fmla="*/ 3582225 h 5495514"/>
                <a:gd name="connsiteX9" fmla="*/ 2376690 w 4420656"/>
                <a:gd name="connsiteY9" fmla="*/ 3660694 h 5495514"/>
                <a:gd name="connsiteX10" fmla="*/ 2089088 w 4420656"/>
                <a:gd name="connsiteY10" fmla="*/ 3597172 h 5495514"/>
                <a:gd name="connsiteX11" fmla="*/ 1903579 w 4420656"/>
                <a:gd name="connsiteY11" fmla="*/ 3463899 h 5495514"/>
                <a:gd name="connsiteX12" fmla="*/ 1888639 w 4420656"/>
                <a:gd name="connsiteY12" fmla="*/ 3447707 h 5495514"/>
                <a:gd name="connsiteX13" fmla="*/ 1851288 w 4420656"/>
                <a:gd name="connsiteY13" fmla="*/ 3407850 h 5495514"/>
                <a:gd name="connsiteX14" fmla="*/ 1850043 w 4420656"/>
                <a:gd name="connsiteY14" fmla="*/ 3404113 h 5495514"/>
                <a:gd name="connsiteX15" fmla="*/ 1762891 w 4420656"/>
                <a:gd name="connsiteY15" fmla="*/ 3279560 h 5495514"/>
                <a:gd name="connsiteX16" fmla="*/ 1751686 w 4420656"/>
                <a:gd name="connsiteY16" fmla="*/ 3258385 h 5495514"/>
                <a:gd name="connsiteX17" fmla="*/ 1741726 w 4420656"/>
                <a:gd name="connsiteY17" fmla="*/ 3240948 h 5495514"/>
                <a:gd name="connsiteX18" fmla="*/ 1731766 w 4420656"/>
                <a:gd name="connsiteY18" fmla="*/ 3222265 h 5495514"/>
                <a:gd name="connsiteX19" fmla="*/ 1710600 w 4420656"/>
                <a:gd name="connsiteY19" fmla="*/ 3172443 h 5495514"/>
                <a:gd name="connsiteX20" fmla="*/ 1686945 w 4420656"/>
                <a:gd name="connsiteY20" fmla="*/ 3111412 h 5495514"/>
                <a:gd name="connsiteX21" fmla="*/ 1667024 w 4420656"/>
                <a:gd name="connsiteY21" fmla="*/ 3047889 h 5495514"/>
                <a:gd name="connsiteX22" fmla="*/ 1657064 w 4420656"/>
                <a:gd name="connsiteY22" fmla="*/ 3009278 h 5495514"/>
                <a:gd name="connsiteX23" fmla="*/ 1653329 w 4420656"/>
                <a:gd name="connsiteY23" fmla="*/ 2999314 h 5495514"/>
                <a:gd name="connsiteX24" fmla="*/ 1625938 w 4420656"/>
                <a:gd name="connsiteY24" fmla="*/ 2747715 h 5495514"/>
                <a:gd name="connsiteX25" fmla="*/ 1667024 w 4420656"/>
                <a:gd name="connsiteY25" fmla="*/ 2448786 h 5495514"/>
                <a:gd name="connsiteX26" fmla="*/ 1686945 w 4420656"/>
                <a:gd name="connsiteY26" fmla="*/ 2384018 h 5495514"/>
                <a:gd name="connsiteX27" fmla="*/ 1710600 w 4420656"/>
                <a:gd name="connsiteY27" fmla="*/ 2322987 h 5495514"/>
                <a:gd name="connsiteX28" fmla="*/ 1850043 w 4420656"/>
                <a:gd name="connsiteY28" fmla="*/ 2090071 h 5495514"/>
                <a:gd name="connsiteX29" fmla="*/ 2089088 w 4420656"/>
                <a:gd name="connsiteY29" fmla="*/ 1898258 h 5495514"/>
                <a:gd name="connsiteX30" fmla="*/ 2376690 w 4420656"/>
                <a:gd name="connsiteY30" fmla="*/ 1834736 h 5495514"/>
                <a:gd name="connsiteX31" fmla="*/ 2375900 w 4420656"/>
                <a:gd name="connsiteY31" fmla="*/ 1376778 h 5495514"/>
                <a:gd name="connsiteX32" fmla="*/ 1942739 w 4420656"/>
                <a:gd name="connsiteY32" fmla="*/ 1466512 h 5495514"/>
                <a:gd name="connsiteX33" fmla="*/ 1578037 w 4420656"/>
                <a:gd name="connsiteY33" fmla="*/ 1751916 h 5495514"/>
                <a:gd name="connsiteX34" fmla="*/ 1327848 w 4420656"/>
                <a:gd name="connsiteY34" fmla="*/ 2194355 h 5495514"/>
                <a:gd name="connsiteX35" fmla="*/ 1234495 w 4420656"/>
                <a:gd name="connsiteY35" fmla="*/ 2747715 h 5495514"/>
                <a:gd name="connsiteX36" fmla="*/ 1327848 w 4420656"/>
                <a:gd name="connsiteY36" fmla="*/ 3299828 h 5495514"/>
                <a:gd name="connsiteX37" fmla="*/ 1578037 w 4420656"/>
                <a:gd name="connsiteY37" fmla="*/ 3743513 h 5495514"/>
                <a:gd name="connsiteX38" fmla="*/ 1942739 w 4420656"/>
                <a:gd name="connsiteY38" fmla="*/ 4027671 h 5495514"/>
                <a:gd name="connsiteX39" fmla="*/ 2375900 w 4420656"/>
                <a:gd name="connsiteY39" fmla="*/ 4117405 h 5495514"/>
                <a:gd name="connsiteX40" fmla="*/ 2797860 w 4420656"/>
                <a:gd name="connsiteY40" fmla="*/ 3991528 h 5495514"/>
                <a:gd name="connsiteX41" fmla="*/ 3133933 w 4420656"/>
                <a:gd name="connsiteY41" fmla="*/ 3692414 h 5495514"/>
                <a:gd name="connsiteX42" fmla="*/ 3355493 w 4420656"/>
                <a:gd name="connsiteY42" fmla="*/ 3263685 h 5495514"/>
                <a:gd name="connsiteX43" fmla="*/ 3436400 w 4420656"/>
                <a:gd name="connsiteY43" fmla="*/ 2747715 h 5495514"/>
                <a:gd name="connsiteX44" fmla="*/ 3355493 w 4420656"/>
                <a:gd name="connsiteY44" fmla="*/ 2231744 h 5495514"/>
                <a:gd name="connsiteX45" fmla="*/ 3133933 w 4420656"/>
                <a:gd name="connsiteY45" fmla="*/ 1803015 h 5495514"/>
                <a:gd name="connsiteX46" fmla="*/ 2797860 w 4420656"/>
                <a:gd name="connsiteY46" fmla="*/ 1502655 h 5495514"/>
                <a:gd name="connsiteX47" fmla="*/ 2375900 w 4420656"/>
                <a:gd name="connsiteY47" fmla="*/ 1376778 h 5495514"/>
                <a:gd name="connsiteX48" fmla="*/ 2375900 w 4420656"/>
                <a:gd name="connsiteY48" fmla="*/ 919384 h 5495514"/>
                <a:gd name="connsiteX49" fmla="*/ 2936023 w 4420656"/>
                <a:gd name="connsiteY49" fmla="*/ 1095113 h 5495514"/>
                <a:gd name="connsiteX50" fmla="*/ 3376653 w 4420656"/>
                <a:gd name="connsiteY50" fmla="*/ 1498916 h 5495514"/>
                <a:gd name="connsiteX51" fmla="*/ 3667917 w 4420656"/>
                <a:gd name="connsiteY51" fmla="*/ 2067232 h 5495514"/>
                <a:gd name="connsiteX52" fmla="*/ 3772473 w 4420656"/>
                <a:gd name="connsiteY52" fmla="*/ 2747715 h 5495514"/>
                <a:gd name="connsiteX53" fmla="*/ 3667917 w 4420656"/>
                <a:gd name="connsiteY53" fmla="*/ 3428197 h 5495514"/>
                <a:gd name="connsiteX54" fmla="*/ 3376653 w 4420656"/>
                <a:gd name="connsiteY54" fmla="*/ 3995267 h 5495514"/>
                <a:gd name="connsiteX55" fmla="*/ 2936023 w 4420656"/>
                <a:gd name="connsiteY55" fmla="*/ 4399070 h 5495514"/>
                <a:gd name="connsiteX56" fmla="*/ 2375900 w 4420656"/>
                <a:gd name="connsiteY56" fmla="*/ 4573552 h 5495514"/>
                <a:gd name="connsiteX57" fmla="*/ 1794617 w 4420656"/>
                <a:gd name="connsiteY57" fmla="*/ 4463878 h 5495514"/>
                <a:gd name="connsiteX58" fmla="*/ 1302954 w 4420656"/>
                <a:gd name="connsiteY58" fmla="*/ 4085001 h 5495514"/>
                <a:gd name="connsiteX59" fmla="*/ 961901 w 4420656"/>
                <a:gd name="connsiteY59" fmla="*/ 3493005 h 5495514"/>
                <a:gd name="connsiteX60" fmla="*/ 834940 w 4420656"/>
                <a:gd name="connsiteY60" fmla="*/ 2747715 h 5495514"/>
                <a:gd name="connsiteX61" fmla="*/ 961901 w 4420656"/>
                <a:gd name="connsiteY61" fmla="*/ 2002424 h 5495514"/>
                <a:gd name="connsiteX62" fmla="*/ 1302954 w 4420656"/>
                <a:gd name="connsiteY62" fmla="*/ 1407936 h 5495514"/>
                <a:gd name="connsiteX63" fmla="*/ 1794617 w 4420656"/>
                <a:gd name="connsiteY63" fmla="*/ 1030305 h 5495514"/>
                <a:gd name="connsiteX64" fmla="*/ 2375900 w 4420656"/>
                <a:gd name="connsiteY64" fmla="*/ 919384 h 5495514"/>
                <a:gd name="connsiteX65" fmla="*/ 2183174 w 4420656"/>
                <a:gd name="connsiteY65" fmla="*/ 461240 h 5495514"/>
                <a:gd name="connsiteX66" fmla="*/ 1643274 w 4420656"/>
                <a:gd name="connsiteY66" fmla="*/ 591597 h 5495514"/>
                <a:gd name="connsiteX67" fmla="*/ 1019577 w 4420656"/>
                <a:gd name="connsiteY67" fmla="*/ 1060074 h 5495514"/>
                <a:gd name="connsiteX68" fmla="*/ 583860 w 4420656"/>
                <a:gd name="connsiteY68" fmla="*/ 1805150 h 5495514"/>
                <a:gd name="connsiteX69" fmla="*/ 422023 w 4420656"/>
                <a:gd name="connsiteY69" fmla="*/ 2748332 h 5495514"/>
                <a:gd name="connsiteX70" fmla="*/ 583860 w 4420656"/>
                <a:gd name="connsiteY70" fmla="*/ 3690268 h 5495514"/>
                <a:gd name="connsiteX71" fmla="*/ 1019577 w 4420656"/>
                <a:gd name="connsiteY71" fmla="*/ 4435345 h 5495514"/>
                <a:gd name="connsiteX72" fmla="*/ 1643274 w 4420656"/>
                <a:gd name="connsiteY72" fmla="*/ 4903821 h 5495514"/>
                <a:gd name="connsiteX73" fmla="*/ 2372788 w 4420656"/>
                <a:gd name="connsiteY73" fmla="*/ 5030908 h 5495514"/>
                <a:gd name="connsiteX74" fmla="*/ 3069935 w 4420656"/>
                <a:gd name="connsiteY74" fmla="*/ 4802899 h 5495514"/>
                <a:gd name="connsiteX75" fmla="*/ 3613958 w 4420656"/>
                <a:gd name="connsiteY75" fmla="*/ 4295799 h 5495514"/>
                <a:gd name="connsiteX76" fmla="*/ 3970001 w 4420656"/>
                <a:gd name="connsiteY76" fmla="*/ 3589347 h 5495514"/>
                <a:gd name="connsiteX77" fmla="*/ 4099471 w 4420656"/>
                <a:gd name="connsiteY77" fmla="*/ 2748332 h 5495514"/>
                <a:gd name="connsiteX78" fmla="*/ 3970001 w 4420656"/>
                <a:gd name="connsiteY78" fmla="*/ 1907318 h 5495514"/>
                <a:gd name="connsiteX79" fmla="*/ 3613958 w 4420656"/>
                <a:gd name="connsiteY79" fmla="*/ 1200866 h 5495514"/>
                <a:gd name="connsiteX80" fmla="*/ 3069935 w 4420656"/>
                <a:gd name="connsiteY80" fmla="*/ 692519 h 5495514"/>
                <a:gd name="connsiteX81" fmla="*/ 2372788 w 4420656"/>
                <a:gd name="connsiteY81" fmla="*/ 463265 h 5495514"/>
                <a:gd name="connsiteX82" fmla="*/ 2183174 w 4420656"/>
                <a:gd name="connsiteY82" fmla="*/ 461240 h 5495514"/>
                <a:gd name="connsiteX83" fmla="*/ 2144932 w 4420656"/>
                <a:gd name="connsiteY83" fmla="*/ 1213 h 5495514"/>
                <a:gd name="connsiteX84" fmla="*/ 2372788 w 4420656"/>
                <a:gd name="connsiteY84" fmla="*/ 7248 h 5495514"/>
                <a:gd name="connsiteX85" fmla="*/ 3204384 w 4420656"/>
                <a:gd name="connsiteY85" fmla="*/ 292570 h 5495514"/>
                <a:gd name="connsiteX86" fmla="*/ 3850490 w 4420656"/>
                <a:gd name="connsiteY86" fmla="*/ 906822 h 5495514"/>
                <a:gd name="connsiteX87" fmla="*/ 4270022 w 4420656"/>
                <a:gd name="connsiteY87" fmla="*/ 1749082 h 5495514"/>
                <a:gd name="connsiteX88" fmla="*/ 4420656 w 4420656"/>
                <a:gd name="connsiteY88" fmla="*/ 2748332 h 5495514"/>
                <a:gd name="connsiteX89" fmla="*/ 4270022 w 4420656"/>
                <a:gd name="connsiteY89" fmla="*/ 3747582 h 5495514"/>
                <a:gd name="connsiteX90" fmla="*/ 3850490 w 4420656"/>
                <a:gd name="connsiteY90" fmla="*/ 4589842 h 5495514"/>
                <a:gd name="connsiteX91" fmla="*/ 3204384 w 4420656"/>
                <a:gd name="connsiteY91" fmla="*/ 5201603 h 5495514"/>
                <a:gd name="connsiteX92" fmla="*/ 2372788 w 4420656"/>
                <a:gd name="connsiteY92" fmla="*/ 5488170 h 5495514"/>
                <a:gd name="connsiteX93" fmla="*/ 1492641 w 4420656"/>
                <a:gd name="connsiteY93" fmla="*/ 5347378 h 5495514"/>
                <a:gd name="connsiteX94" fmla="*/ 733249 w 4420656"/>
                <a:gd name="connsiteY94" fmla="*/ 4791686 h 5495514"/>
                <a:gd name="connsiteX95" fmla="*/ 200430 w 4420656"/>
                <a:gd name="connsiteY95" fmla="*/ 3892112 h 5495514"/>
                <a:gd name="connsiteX96" fmla="*/ 0 w 4420656"/>
                <a:gd name="connsiteY96" fmla="*/ 2748332 h 5495514"/>
                <a:gd name="connsiteX97" fmla="*/ 200430 w 4420656"/>
                <a:gd name="connsiteY97" fmla="*/ 1603307 h 5495514"/>
                <a:gd name="connsiteX98" fmla="*/ 733249 w 4420656"/>
                <a:gd name="connsiteY98" fmla="*/ 703733 h 5495514"/>
                <a:gd name="connsiteX99" fmla="*/ 1492641 w 4420656"/>
                <a:gd name="connsiteY99" fmla="*/ 148040 h 5495514"/>
                <a:gd name="connsiteX100" fmla="*/ 2144932 w 4420656"/>
                <a:gd name="connsiteY100" fmla="*/ 1213 h 549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4420656" h="5495514">
                  <a:moveTo>
                    <a:pt x="2376690" y="1834736"/>
                  </a:moveTo>
                  <a:cubicBezTo>
                    <a:pt x="2477537" y="1837227"/>
                    <a:pt x="2573404" y="1865874"/>
                    <a:pt x="2659311" y="1914450"/>
                  </a:cubicBezTo>
                  <a:cubicBezTo>
                    <a:pt x="2719072" y="1946834"/>
                    <a:pt x="2772608" y="1989183"/>
                    <a:pt x="2822409" y="2040250"/>
                  </a:cubicBezTo>
                  <a:cubicBezTo>
                    <a:pt x="2844820" y="2062669"/>
                    <a:pt x="2867230" y="2087580"/>
                    <a:pt x="2885906" y="2113736"/>
                  </a:cubicBezTo>
                  <a:cubicBezTo>
                    <a:pt x="2950647" y="2194696"/>
                    <a:pt x="3001693" y="2293094"/>
                    <a:pt x="3037799" y="2400210"/>
                  </a:cubicBezTo>
                  <a:cubicBezTo>
                    <a:pt x="3072660" y="2507326"/>
                    <a:pt x="3091335" y="2624407"/>
                    <a:pt x="3091335" y="2747715"/>
                  </a:cubicBezTo>
                  <a:cubicBezTo>
                    <a:pt x="3091335" y="2871023"/>
                    <a:pt x="3072660" y="2988104"/>
                    <a:pt x="3037799" y="3095220"/>
                  </a:cubicBezTo>
                  <a:cubicBezTo>
                    <a:pt x="3001693" y="3203582"/>
                    <a:pt x="2950647" y="3299488"/>
                    <a:pt x="2885906" y="3382939"/>
                  </a:cubicBezTo>
                  <a:cubicBezTo>
                    <a:pt x="2822409" y="3465145"/>
                    <a:pt x="2745218" y="3532404"/>
                    <a:pt x="2659311" y="3582225"/>
                  </a:cubicBezTo>
                  <a:cubicBezTo>
                    <a:pt x="2573404" y="3629556"/>
                    <a:pt x="2477537" y="3658203"/>
                    <a:pt x="2376690" y="3660694"/>
                  </a:cubicBezTo>
                  <a:cubicBezTo>
                    <a:pt x="2275842" y="3664431"/>
                    <a:pt x="2178730" y="3640765"/>
                    <a:pt x="2089088" y="3597172"/>
                  </a:cubicBezTo>
                  <a:cubicBezTo>
                    <a:pt x="2021857" y="3563542"/>
                    <a:pt x="1959606" y="3518703"/>
                    <a:pt x="1903579" y="3463899"/>
                  </a:cubicBezTo>
                  <a:cubicBezTo>
                    <a:pt x="1898599" y="3458917"/>
                    <a:pt x="1893619" y="3453935"/>
                    <a:pt x="1888639" y="3447707"/>
                  </a:cubicBezTo>
                  <a:cubicBezTo>
                    <a:pt x="1876189" y="3435252"/>
                    <a:pt x="1863738" y="3421551"/>
                    <a:pt x="1851288" y="3407850"/>
                  </a:cubicBezTo>
                  <a:cubicBezTo>
                    <a:pt x="1851288" y="3406604"/>
                    <a:pt x="1850043" y="3405359"/>
                    <a:pt x="1850043" y="3404113"/>
                  </a:cubicBezTo>
                  <a:cubicBezTo>
                    <a:pt x="1817672" y="3366747"/>
                    <a:pt x="1789037" y="3324399"/>
                    <a:pt x="1762891" y="3279560"/>
                  </a:cubicBezTo>
                  <a:cubicBezTo>
                    <a:pt x="1759156" y="3272086"/>
                    <a:pt x="1755421" y="3265859"/>
                    <a:pt x="1751686" y="3258385"/>
                  </a:cubicBezTo>
                  <a:cubicBezTo>
                    <a:pt x="1747951" y="3253403"/>
                    <a:pt x="1745461" y="3247176"/>
                    <a:pt x="1741726" y="3240948"/>
                  </a:cubicBezTo>
                  <a:cubicBezTo>
                    <a:pt x="1739236" y="3234720"/>
                    <a:pt x="1735501" y="3228492"/>
                    <a:pt x="1731766" y="3222265"/>
                  </a:cubicBezTo>
                  <a:cubicBezTo>
                    <a:pt x="1724295" y="3206073"/>
                    <a:pt x="1716825" y="3188635"/>
                    <a:pt x="1710600" y="3172443"/>
                  </a:cubicBezTo>
                  <a:cubicBezTo>
                    <a:pt x="1701885" y="3152515"/>
                    <a:pt x="1693170" y="3132586"/>
                    <a:pt x="1686945" y="3111412"/>
                  </a:cubicBezTo>
                  <a:cubicBezTo>
                    <a:pt x="1678229" y="3090238"/>
                    <a:pt x="1673249" y="3069064"/>
                    <a:pt x="1667024" y="3047889"/>
                  </a:cubicBezTo>
                  <a:cubicBezTo>
                    <a:pt x="1663289" y="3034189"/>
                    <a:pt x="1659554" y="3021733"/>
                    <a:pt x="1657064" y="3009278"/>
                  </a:cubicBezTo>
                  <a:cubicBezTo>
                    <a:pt x="1655819" y="3005541"/>
                    <a:pt x="1654574" y="3001805"/>
                    <a:pt x="1653329" y="2999314"/>
                  </a:cubicBezTo>
                  <a:cubicBezTo>
                    <a:pt x="1635898" y="2918354"/>
                    <a:pt x="1625938" y="2834903"/>
                    <a:pt x="1625938" y="2747715"/>
                  </a:cubicBezTo>
                  <a:cubicBezTo>
                    <a:pt x="1625938" y="2643090"/>
                    <a:pt x="1639634" y="2542201"/>
                    <a:pt x="1667024" y="2448786"/>
                  </a:cubicBezTo>
                  <a:cubicBezTo>
                    <a:pt x="1673249" y="2426366"/>
                    <a:pt x="1678229" y="2405192"/>
                    <a:pt x="1686945" y="2384018"/>
                  </a:cubicBezTo>
                  <a:cubicBezTo>
                    <a:pt x="1693170" y="2362844"/>
                    <a:pt x="1701885" y="2342915"/>
                    <a:pt x="1710600" y="2322987"/>
                  </a:cubicBezTo>
                  <a:cubicBezTo>
                    <a:pt x="1746706" y="2235799"/>
                    <a:pt x="1794017" y="2157330"/>
                    <a:pt x="1850043" y="2090071"/>
                  </a:cubicBezTo>
                  <a:cubicBezTo>
                    <a:pt x="1918520" y="2007866"/>
                    <a:pt x="1999446" y="1941852"/>
                    <a:pt x="2089088" y="1898258"/>
                  </a:cubicBezTo>
                  <a:cubicBezTo>
                    <a:pt x="2178730" y="1854664"/>
                    <a:pt x="2275842" y="1830999"/>
                    <a:pt x="2376690" y="1834736"/>
                  </a:cubicBezTo>
                  <a:close/>
                  <a:moveTo>
                    <a:pt x="2375900" y="1376778"/>
                  </a:moveTo>
                  <a:cubicBezTo>
                    <a:pt x="2224045" y="1369300"/>
                    <a:pt x="2077168" y="1401704"/>
                    <a:pt x="1942739" y="1466512"/>
                  </a:cubicBezTo>
                  <a:cubicBezTo>
                    <a:pt x="1805820" y="1531320"/>
                    <a:pt x="1682593" y="1628532"/>
                    <a:pt x="1578037" y="1751916"/>
                  </a:cubicBezTo>
                  <a:cubicBezTo>
                    <a:pt x="1473480" y="1876547"/>
                    <a:pt x="1387595" y="2027350"/>
                    <a:pt x="1327848" y="2194355"/>
                  </a:cubicBezTo>
                  <a:cubicBezTo>
                    <a:pt x="1268102" y="2363852"/>
                    <a:pt x="1234495" y="2550798"/>
                    <a:pt x="1234495" y="2747715"/>
                  </a:cubicBezTo>
                  <a:cubicBezTo>
                    <a:pt x="1234495" y="2944631"/>
                    <a:pt x="1268102" y="3130330"/>
                    <a:pt x="1327848" y="3299828"/>
                  </a:cubicBezTo>
                  <a:cubicBezTo>
                    <a:pt x="1387595" y="3468079"/>
                    <a:pt x="1473480" y="3618882"/>
                    <a:pt x="1578037" y="3743513"/>
                  </a:cubicBezTo>
                  <a:cubicBezTo>
                    <a:pt x="1682593" y="3865651"/>
                    <a:pt x="1805820" y="3962863"/>
                    <a:pt x="1942739" y="4027671"/>
                  </a:cubicBezTo>
                  <a:cubicBezTo>
                    <a:pt x="2077168" y="4092478"/>
                    <a:pt x="2224045" y="4124882"/>
                    <a:pt x="2375900" y="4117405"/>
                  </a:cubicBezTo>
                  <a:cubicBezTo>
                    <a:pt x="2526511" y="4111173"/>
                    <a:pt x="2669654" y="4066306"/>
                    <a:pt x="2797860" y="3991528"/>
                  </a:cubicBezTo>
                  <a:cubicBezTo>
                    <a:pt x="2924821" y="3917996"/>
                    <a:pt x="3038090" y="3815799"/>
                    <a:pt x="3133933" y="3692414"/>
                  </a:cubicBezTo>
                  <a:cubicBezTo>
                    <a:pt x="3227287" y="3569030"/>
                    <a:pt x="3303215" y="3423212"/>
                    <a:pt x="3355493" y="3263685"/>
                  </a:cubicBezTo>
                  <a:cubicBezTo>
                    <a:pt x="3407771" y="3104158"/>
                    <a:pt x="3436400" y="2930921"/>
                    <a:pt x="3436400" y="2747715"/>
                  </a:cubicBezTo>
                  <a:cubicBezTo>
                    <a:pt x="3436400" y="2565754"/>
                    <a:pt x="3407771" y="2391271"/>
                    <a:pt x="3355493" y="2231744"/>
                  </a:cubicBezTo>
                  <a:cubicBezTo>
                    <a:pt x="3303215" y="2070970"/>
                    <a:pt x="3227287" y="1926399"/>
                    <a:pt x="3133933" y="1803015"/>
                  </a:cubicBezTo>
                  <a:cubicBezTo>
                    <a:pt x="3038090" y="1678384"/>
                    <a:pt x="2924821" y="1576187"/>
                    <a:pt x="2797860" y="1502655"/>
                  </a:cubicBezTo>
                  <a:cubicBezTo>
                    <a:pt x="2669654" y="1427877"/>
                    <a:pt x="2526511" y="1384256"/>
                    <a:pt x="2375900" y="1376778"/>
                  </a:cubicBezTo>
                  <a:close/>
                  <a:moveTo>
                    <a:pt x="2375900" y="919384"/>
                  </a:moveTo>
                  <a:cubicBezTo>
                    <a:pt x="2577545" y="931847"/>
                    <a:pt x="2766742" y="994162"/>
                    <a:pt x="2936023" y="1095113"/>
                  </a:cubicBezTo>
                  <a:cubicBezTo>
                    <a:pt x="3104060" y="1194818"/>
                    <a:pt x="3253426" y="1333158"/>
                    <a:pt x="3376653" y="1498916"/>
                  </a:cubicBezTo>
                  <a:cubicBezTo>
                    <a:pt x="3501125" y="1663429"/>
                    <a:pt x="3599458" y="1855360"/>
                    <a:pt x="3667917" y="2067232"/>
                  </a:cubicBezTo>
                  <a:cubicBezTo>
                    <a:pt x="3735132" y="2277857"/>
                    <a:pt x="3772473" y="2507178"/>
                    <a:pt x="3772473" y="2747715"/>
                  </a:cubicBezTo>
                  <a:cubicBezTo>
                    <a:pt x="3772473" y="2988252"/>
                    <a:pt x="3735132" y="3217572"/>
                    <a:pt x="3667917" y="3428197"/>
                  </a:cubicBezTo>
                  <a:cubicBezTo>
                    <a:pt x="3599458" y="3638823"/>
                    <a:pt x="3501125" y="3830754"/>
                    <a:pt x="3376653" y="3995267"/>
                  </a:cubicBezTo>
                  <a:cubicBezTo>
                    <a:pt x="3253426" y="4161025"/>
                    <a:pt x="3104060" y="4299365"/>
                    <a:pt x="2936023" y="4399070"/>
                  </a:cubicBezTo>
                  <a:cubicBezTo>
                    <a:pt x="2766742" y="4500020"/>
                    <a:pt x="2577545" y="4562336"/>
                    <a:pt x="2375900" y="4573552"/>
                  </a:cubicBezTo>
                  <a:cubicBezTo>
                    <a:pt x="2171767" y="4587262"/>
                    <a:pt x="1976346" y="4547380"/>
                    <a:pt x="1794617" y="4463878"/>
                  </a:cubicBezTo>
                  <a:cubicBezTo>
                    <a:pt x="1611644" y="4379129"/>
                    <a:pt x="1444852" y="4249513"/>
                    <a:pt x="1302954" y="4085001"/>
                  </a:cubicBezTo>
                  <a:cubicBezTo>
                    <a:pt x="1159811" y="3919242"/>
                    <a:pt x="1042808" y="3719833"/>
                    <a:pt x="961901" y="3493005"/>
                  </a:cubicBezTo>
                  <a:cubicBezTo>
                    <a:pt x="880995" y="3264931"/>
                    <a:pt x="834940" y="3013178"/>
                    <a:pt x="834940" y="2747715"/>
                  </a:cubicBezTo>
                  <a:cubicBezTo>
                    <a:pt x="834940" y="2482251"/>
                    <a:pt x="880995" y="2230498"/>
                    <a:pt x="961901" y="2002424"/>
                  </a:cubicBezTo>
                  <a:cubicBezTo>
                    <a:pt x="1042808" y="1775596"/>
                    <a:pt x="1159811" y="1574941"/>
                    <a:pt x="1302954" y="1407936"/>
                  </a:cubicBezTo>
                  <a:cubicBezTo>
                    <a:pt x="1444852" y="1244670"/>
                    <a:pt x="1611644" y="1115054"/>
                    <a:pt x="1794617" y="1030305"/>
                  </a:cubicBezTo>
                  <a:cubicBezTo>
                    <a:pt x="1976346" y="946803"/>
                    <a:pt x="2171767" y="908167"/>
                    <a:pt x="2375900" y="919384"/>
                  </a:cubicBezTo>
                  <a:close/>
                  <a:moveTo>
                    <a:pt x="2183174" y="461240"/>
                  </a:moveTo>
                  <a:cubicBezTo>
                    <a:pt x="1995505" y="471052"/>
                    <a:pt x="1814137" y="515906"/>
                    <a:pt x="1643274" y="591597"/>
                  </a:cubicBezTo>
                  <a:cubicBezTo>
                    <a:pt x="1410477" y="695011"/>
                    <a:pt x="1198843" y="854492"/>
                    <a:pt x="1019577" y="1060074"/>
                  </a:cubicBezTo>
                  <a:cubicBezTo>
                    <a:pt x="836576" y="1266901"/>
                    <a:pt x="687188" y="1519828"/>
                    <a:pt x="583860" y="1805150"/>
                  </a:cubicBezTo>
                  <a:cubicBezTo>
                    <a:pt x="479288" y="2094210"/>
                    <a:pt x="422023" y="2411926"/>
                    <a:pt x="422023" y="2748332"/>
                  </a:cubicBezTo>
                  <a:cubicBezTo>
                    <a:pt x="422023" y="3083492"/>
                    <a:pt x="479288" y="3403700"/>
                    <a:pt x="583860" y="3690268"/>
                  </a:cubicBezTo>
                  <a:cubicBezTo>
                    <a:pt x="687188" y="3975590"/>
                    <a:pt x="836576" y="4228518"/>
                    <a:pt x="1019577" y="4435345"/>
                  </a:cubicBezTo>
                  <a:cubicBezTo>
                    <a:pt x="1198843" y="4640926"/>
                    <a:pt x="1410477" y="4800408"/>
                    <a:pt x="1643274" y="4903821"/>
                  </a:cubicBezTo>
                  <a:cubicBezTo>
                    <a:pt x="1871092" y="5004743"/>
                    <a:pt x="2117583" y="5050843"/>
                    <a:pt x="2372788" y="5030908"/>
                  </a:cubicBezTo>
                  <a:cubicBezTo>
                    <a:pt x="2623014" y="5012219"/>
                    <a:pt x="2858301" y="4931232"/>
                    <a:pt x="3069935" y="4802899"/>
                  </a:cubicBezTo>
                  <a:cubicBezTo>
                    <a:pt x="3276589" y="4675813"/>
                    <a:pt x="3460835" y="4502626"/>
                    <a:pt x="3613958" y="4295799"/>
                  </a:cubicBezTo>
                  <a:cubicBezTo>
                    <a:pt x="3765836" y="4088971"/>
                    <a:pt x="3887837" y="3849750"/>
                    <a:pt x="3970001" y="3589347"/>
                  </a:cubicBezTo>
                  <a:cubicBezTo>
                    <a:pt x="4053409" y="3330190"/>
                    <a:pt x="4099471" y="3044868"/>
                    <a:pt x="4099471" y="2748332"/>
                  </a:cubicBezTo>
                  <a:cubicBezTo>
                    <a:pt x="4099471" y="2450551"/>
                    <a:pt x="4053409" y="2167721"/>
                    <a:pt x="3970001" y="1907318"/>
                  </a:cubicBezTo>
                  <a:cubicBezTo>
                    <a:pt x="3887837" y="1644423"/>
                    <a:pt x="3765836" y="1405201"/>
                    <a:pt x="3613958" y="1200866"/>
                  </a:cubicBezTo>
                  <a:cubicBezTo>
                    <a:pt x="3460835" y="992792"/>
                    <a:pt x="3276589" y="819606"/>
                    <a:pt x="3069935" y="692519"/>
                  </a:cubicBezTo>
                  <a:cubicBezTo>
                    <a:pt x="2858301" y="564186"/>
                    <a:pt x="2623014" y="483200"/>
                    <a:pt x="2372788" y="463265"/>
                  </a:cubicBezTo>
                  <a:cubicBezTo>
                    <a:pt x="2308987" y="458592"/>
                    <a:pt x="2245730" y="457970"/>
                    <a:pt x="2183174" y="461240"/>
                  </a:cubicBezTo>
                  <a:close/>
                  <a:moveTo>
                    <a:pt x="2144932" y="1213"/>
                  </a:moveTo>
                  <a:cubicBezTo>
                    <a:pt x="2220210" y="-1552"/>
                    <a:pt x="2296227" y="395"/>
                    <a:pt x="2372788" y="7248"/>
                  </a:cubicBezTo>
                  <a:cubicBezTo>
                    <a:pt x="2674055" y="34659"/>
                    <a:pt x="2954159" y="135581"/>
                    <a:pt x="3204384" y="292570"/>
                  </a:cubicBezTo>
                  <a:cubicBezTo>
                    <a:pt x="3450876" y="448313"/>
                    <a:pt x="3669979" y="657633"/>
                    <a:pt x="3850490" y="906822"/>
                  </a:cubicBezTo>
                  <a:cubicBezTo>
                    <a:pt x="4029756" y="1152274"/>
                    <a:pt x="4171675" y="1437596"/>
                    <a:pt x="4270022" y="1749082"/>
                  </a:cubicBezTo>
                  <a:cubicBezTo>
                    <a:pt x="4367125" y="2058077"/>
                    <a:pt x="4420656" y="2395729"/>
                    <a:pt x="4420656" y="2748332"/>
                  </a:cubicBezTo>
                  <a:cubicBezTo>
                    <a:pt x="4420656" y="3100935"/>
                    <a:pt x="4367125" y="3437341"/>
                    <a:pt x="4270022" y="3747582"/>
                  </a:cubicBezTo>
                  <a:cubicBezTo>
                    <a:pt x="4171675" y="4057823"/>
                    <a:pt x="4029756" y="4343145"/>
                    <a:pt x="3850490" y="4589842"/>
                  </a:cubicBezTo>
                  <a:cubicBezTo>
                    <a:pt x="3669979" y="4837786"/>
                    <a:pt x="3450876" y="5047105"/>
                    <a:pt x="3204384" y="5201603"/>
                  </a:cubicBezTo>
                  <a:cubicBezTo>
                    <a:pt x="2954159" y="5359837"/>
                    <a:pt x="2674055" y="5460759"/>
                    <a:pt x="2372788" y="5488170"/>
                  </a:cubicBezTo>
                  <a:cubicBezTo>
                    <a:pt x="2066542" y="5515581"/>
                    <a:pt x="1769010" y="5465743"/>
                    <a:pt x="1492641" y="5347378"/>
                  </a:cubicBezTo>
                  <a:cubicBezTo>
                    <a:pt x="1211292" y="5227767"/>
                    <a:pt x="953597" y="5037138"/>
                    <a:pt x="733249" y="4791686"/>
                  </a:cubicBezTo>
                  <a:cubicBezTo>
                    <a:pt x="510411" y="4542496"/>
                    <a:pt x="327410" y="4237239"/>
                    <a:pt x="200430" y="3892112"/>
                  </a:cubicBezTo>
                  <a:cubicBezTo>
                    <a:pt x="70960" y="3544492"/>
                    <a:pt x="0" y="3157003"/>
                    <a:pt x="0" y="2748332"/>
                  </a:cubicBezTo>
                  <a:cubicBezTo>
                    <a:pt x="0" y="2339661"/>
                    <a:pt x="70960" y="1952172"/>
                    <a:pt x="200430" y="1603307"/>
                  </a:cubicBezTo>
                  <a:cubicBezTo>
                    <a:pt x="327410" y="1258179"/>
                    <a:pt x="510411" y="951676"/>
                    <a:pt x="733249" y="703733"/>
                  </a:cubicBezTo>
                  <a:cubicBezTo>
                    <a:pt x="953597" y="457035"/>
                    <a:pt x="1211292" y="267651"/>
                    <a:pt x="1492641" y="148040"/>
                  </a:cubicBezTo>
                  <a:cubicBezTo>
                    <a:pt x="1699918" y="60201"/>
                    <a:pt x="1919099" y="9506"/>
                    <a:pt x="2144932" y="1213"/>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11" name="Freeform 28">
              <a:extLst>
                <a:ext uri="{FF2B5EF4-FFF2-40B4-BE49-F238E27FC236}">
                  <a16:creationId xmlns:a16="http://schemas.microsoft.com/office/drawing/2014/main" id="{A5AB5436-87A3-7047-8553-695DB839FC2D}"/>
                </a:ext>
              </a:extLst>
            </p:cNvPr>
            <p:cNvSpPr>
              <a:spLocks noChangeArrowheads="1"/>
            </p:cNvSpPr>
            <p:nvPr/>
          </p:nvSpPr>
          <p:spPr bwMode="auto">
            <a:xfrm>
              <a:off x="13626817" y="3631066"/>
              <a:ext cx="2482664" cy="5775396"/>
            </a:xfrm>
            <a:custGeom>
              <a:avLst/>
              <a:gdLst>
                <a:gd name="T0" fmla="*/ 349 w 1877"/>
                <a:gd name="T1" fmla="*/ 2185 h 4370"/>
                <a:gd name="T2" fmla="*/ 351 w 1877"/>
                <a:gd name="T3" fmla="*/ 2080 h 4370"/>
                <a:gd name="T4" fmla="*/ 364 w 1877"/>
                <a:gd name="T5" fmla="*/ 1903 h 4370"/>
                <a:gd name="T6" fmla="*/ 383 w 1877"/>
                <a:gd name="T7" fmla="*/ 1750 h 4370"/>
                <a:gd name="T8" fmla="*/ 415 w 1877"/>
                <a:gd name="T9" fmla="*/ 1588 h 4370"/>
                <a:gd name="T10" fmla="*/ 438 w 1877"/>
                <a:gd name="T11" fmla="*/ 1493 h 4370"/>
                <a:gd name="T12" fmla="*/ 485 w 1877"/>
                <a:gd name="T13" fmla="*/ 1337 h 4370"/>
                <a:gd name="T14" fmla="*/ 543 w 1877"/>
                <a:gd name="T15" fmla="*/ 1181 h 4370"/>
                <a:gd name="T16" fmla="*/ 616 w 1877"/>
                <a:gd name="T17" fmla="*/ 1021 h 4370"/>
                <a:gd name="T18" fmla="*/ 656 w 1877"/>
                <a:gd name="T19" fmla="*/ 945 h 4370"/>
                <a:gd name="T20" fmla="*/ 746 w 1877"/>
                <a:gd name="T21" fmla="*/ 795 h 4370"/>
                <a:gd name="T22" fmla="*/ 787 w 1877"/>
                <a:gd name="T23" fmla="*/ 734 h 4370"/>
                <a:gd name="T24" fmla="*/ 843 w 1877"/>
                <a:gd name="T25" fmla="*/ 658 h 4370"/>
                <a:gd name="T26" fmla="*/ 883 w 1877"/>
                <a:gd name="T27" fmla="*/ 608 h 4370"/>
                <a:gd name="T28" fmla="*/ 947 w 1877"/>
                <a:gd name="T29" fmla="*/ 534 h 4370"/>
                <a:gd name="T30" fmla="*/ 1004 w 1877"/>
                <a:gd name="T31" fmla="*/ 473 h 4370"/>
                <a:gd name="T32" fmla="*/ 1068 w 1877"/>
                <a:gd name="T33" fmla="*/ 411 h 4370"/>
                <a:gd name="T34" fmla="*/ 1115 w 1877"/>
                <a:gd name="T35" fmla="*/ 370 h 4370"/>
                <a:gd name="T36" fmla="*/ 1183 w 1877"/>
                <a:gd name="T37" fmla="*/ 315 h 4370"/>
                <a:gd name="T38" fmla="*/ 1238 w 1877"/>
                <a:gd name="T39" fmla="*/ 274 h 4370"/>
                <a:gd name="T40" fmla="*/ 1310 w 1877"/>
                <a:gd name="T41" fmla="*/ 224 h 4370"/>
                <a:gd name="T42" fmla="*/ 1359 w 1877"/>
                <a:gd name="T43" fmla="*/ 194 h 4370"/>
                <a:gd name="T44" fmla="*/ 1446 w 1877"/>
                <a:gd name="T45" fmla="*/ 146 h 4370"/>
                <a:gd name="T46" fmla="*/ 1507 w 1877"/>
                <a:gd name="T47" fmla="*/ 116 h 4370"/>
                <a:gd name="T48" fmla="*/ 1583 w 1877"/>
                <a:gd name="T49" fmla="*/ 84 h 4370"/>
                <a:gd name="T50" fmla="*/ 1638 w 1877"/>
                <a:gd name="T51" fmla="*/ 63 h 4370"/>
                <a:gd name="T52" fmla="*/ 1716 w 1877"/>
                <a:gd name="T53" fmla="*/ 37 h 4370"/>
                <a:gd name="T54" fmla="*/ 1780 w 1877"/>
                <a:gd name="T55" fmla="*/ 21 h 4370"/>
                <a:gd name="T56" fmla="*/ 1876 w 1877"/>
                <a:gd name="T57" fmla="*/ 0 h 4370"/>
                <a:gd name="T58" fmla="*/ 1422 w 1877"/>
                <a:gd name="T59" fmla="*/ 82 h 4370"/>
                <a:gd name="T60" fmla="*/ 1367 w 1877"/>
                <a:gd name="T61" fmla="*/ 96 h 4370"/>
                <a:gd name="T62" fmla="*/ 1289 w 1877"/>
                <a:gd name="T63" fmla="*/ 119 h 4370"/>
                <a:gd name="T64" fmla="*/ 1229 w 1877"/>
                <a:gd name="T65" fmla="*/ 140 h 4370"/>
                <a:gd name="T66" fmla="*/ 1175 w 1877"/>
                <a:gd name="T67" fmla="*/ 162 h 4370"/>
                <a:gd name="T68" fmla="*/ 1115 w 1877"/>
                <a:gd name="T69" fmla="*/ 189 h 4370"/>
                <a:gd name="T70" fmla="*/ 1038 w 1877"/>
                <a:gd name="T71" fmla="*/ 229 h 4370"/>
                <a:gd name="T72" fmla="*/ 985 w 1877"/>
                <a:gd name="T73" fmla="*/ 258 h 4370"/>
                <a:gd name="T74" fmla="*/ 922 w 1877"/>
                <a:gd name="T75" fmla="*/ 298 h 4370"/>
                <a:gd name="T76" fmla="*/ 883 w 1877"/>
                <a:gd name="T77" fmla="*/ 325 h 4370"/>
                <a:gd name="T78" fmla="*/ 819 w 1877"/>
                <a:gd name="T79" fmla="*/ 372 h 4370"/>
                <a:gd name="T80" fmla="*/ 771 w 1877"/>
                <a:gd name="T81" fmla="*/ 410 h 4370"/>
                <a:gd name="T82" fmla="*/ 706 w 1877"/>
                <a:gd name="T83" fmla="*/ 466 h 4370"/>
                <a:gd name="T84" fmla="*/ 655 w 1877"/>
                <a:gd name="T85" fmla="*/ 515 h 4370"/>
                <a:gd name="T86" fmla="*/ 613 w 1877"/>
                <a:gd name="T87" fmla="*/ 557 h 4370"/>
                <a:gd name="T88" fmla="*/ 553 w 1877"/>
                <a:gd name="T89" fmla="*/ 623 h 4370"/>
                <a:gd name="T90" fmla="*/ 496 w 1877"/>
                <a:gd name="T91" fmla="*/ 691 h 4370"/>
                <a:gd name="T92" fmla="*/ 457 w 1877"/>
                <a:gd name="T93" fmla="*/ 742 h 4370"/>
                <a:gd name="T94" fmla="*/ 415 w 1877"/>
                <a:gd name="T95" fmla="*/ 800 h 4370"/>
                <a:gd name="T96" fmla="*/ 383 w 1877"/>
                <a:gd name="T97" fmla="*/ 847 h 4370"/>
                <a:gd name="T98" fmla="*/ 301 w 1877"/>
                <a:gd name="T99" fmla="*/ 983 h 4370"/>
                <a:gd name="T100" fmla="*/ 263 w 1877"/>
                <a:gd name="T101" fmla="*/ 1055 h 4370"/>
                <a:gd name="T102" fmla="*/ 224 w 1877"/>
                <a:gd name="T103" fmla="*/ 1134 h 4370"/>
                <a:gd name="T104" fmla="*/ 163 w 1877"/>
                <a:gd name="T105" fmla="*/ 1281 h 4370"/>
                <a:gd name="T106" fmla="*/ 131 w 1877"/>
                <a:gd name="T107" fmla="*/ 1371 h 4370"/>
                <a:gd name="T108" fmla="*/ 106 w 1877"/>
                <a:gd name="T109" fmla="*/ 1447 h 4370"/>
                <a:gd name="T110" fmla="*/ 67 w 1877"/>
                <a:gd name="T111" fmla="*/ 1596 h 4370"/>
                <a:gd name="T112" fmla="*/ 50 w 1877"/>
                <a:gd name="T113" fmla="*/ 1673 h 4370"/>
                <a:gd name="T114" fmla="*/ 33 w 1877"/>
                <a:gd name="T115" fmla="*/ 1764 h 4370"/>
                <a:gd name="T116" fmla="*/ 14 w 1877"/>
                <a:gd name="T117" fmla="*/ 1912 h 4370"/>
                <a:gd name="T118" fmla="*/ 5 w 1877"/>
                <a:gd name="T119" fmla="*/ 2009 h 4370"/>
                <a:gd name="T120" fmla="*/ 0 w 1877"/>
                <a:gd name="T121" fmla="*/ 2110 h 4370"/>
                <a:gd name="T122" fmla="*/ 0 w 1877"/>
                <a:gd name="T123" fmla="*/ 2160 h 4370"/>
                <a:gd name="T124" fmla="*/ 447 w 1877"/>
                <a:gd name="T125" fmla="*/ 3614 h 4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7" h="4370">
                  <a:moveTo>
                    <a:pt x="1291" y="4132"/>
                  </a:moveTo>
                  <a:lnTo>
                    <a:pt x="1291" y="4132"/>
                  </a:lnTo>
                  <a:cubicBezTo>
                    <a:pt x="1109" y="4011"/>
                    <a:pt x="944" y="3851"/>
                    <a:pt x="805" y="3659"/>
                  </a:cubicBezTo>
                  <a:lnTo>
                    <a:pt x="805" y="3659"/>
                  </a:lnTo>
                  <a:cubicBezTo>
                    <a:pt x="664" y="3466"/>
                    <a:pt x="550" y="3240"/>
                    <a:pt x="471" y="2992"/>
                  </a:cubicBezTo>
                  <a:lnTo>
                    <a:pt x="471" y="2992"/>
                  </a:lnTo>
                  <a:cubicBezTo>
                    <a:pt x="393" y="2742"/>
                    <a:pt x="349" y="2470"/>
                    <a:pt x="349" y="2185"/>
                  </a:cubicBezTo>
                  <a:lnTo>
                    <a:pt x="349" y="2185"/>
                  </a:lnTo>
                  <a:cubicBezTo>
                    <a:pt x="349" y="2167"/>
                    <a:pt x="349" y="2150"/>
                    <a:pt x="350" y="2132"/>
                  </a:cubicBezTo>
                  <a:lnTo>
                    <a:pt x="350" y="2132"/>
                  </a:lnTo>
                  <a:cubicBezTo>
                    <a:pt x="350" y="2132"/>
                    <a:pt x="350" y="2131"/>
                    <a:pt x="350" y="2130"/>
                  </a:cubicBezTo>
                  <a:lnTo>
                    <a:pt x="350" y="2130"/>
                  </a:lnTo>
                  <a:cubicBezTo>
                    <a:pt x="350" y="2114"/>
                    <a:pt x="350" y="2097"/>
                    <a:pt x="351" y="2080"/>
                  </a:cubicBezTo>
                  <a:lnTo>
                    <a:pt x="351" y="2080"/>
                  </a:lnTo>
                  <a:cubicBezTo>
                    <a:pt x="352" y="2055"/>
                    <a:pt x="353" y="2029"/>
                    <a:pt x="355" y="2004"/>
                  </a:cubicBezTo>
                  <a:lnTo>
                    <a:pt x="355" y="2004"/>
                  </a:lnTo>
                  <a:cubicBezTo>
                    <a:pt x="355" y="1999"/>
                    <a:pt x="356" y="1993"/>
                    <a:pt x="356" y="1988"/>
                  </a:cubicBezTo>
                  <a:lnTo>
                    <a:pt x="356" y="1988"/>
                  </a:lnTo>
                  <a:cubicBezTo>
                    <a:pt x="358" y="1964"/>
                    <a:pt x="360" y="1939"/>
                    <a:pt x="362" y="1914"/>
                  </a:cubicBezTo>
                  <a:lnTo>
                    <a:pt x="362" y="1914"/>
                  </a:lnTo>
                  <a:cubicBezTo>
                    <a:pt x="362" y="1910"/>
                    <a:pt x="363" y="1907"/>
                    <a:pt x="364" y="1903"/>
                  </a:cubicBezTo>
                  <a:lnTo>
                    <a:pt x="364" y="1903"/>
                  </a:lnTo>
                  <a:cubicBezTo>
                    <a:pt x="366" y="1879"/>
                    <a:pt x="369" y="1855"/>
                    <a:pt x="372" y="1831"/>
                  </a:cubicBezTo>
                  <a:lnTo>
                    <a:pt x="372" y="1831"/>
                  </a:lnTo>
                  <a:cubicBezTo>
                    <a:pt x="372" y="1829"/>
                    <a:pt x="372" y="1826"/>
                    <a:pt x="373" y="1824"/>
                  </a:cubicBezTo>
                  <a:lnTo>
                    <a:pt x="373" y="1824"/>
                  </a:lnTo>
                  <a:cubicBezTo>
                    <a:pt x="376" y="1799"/>
                    <a:pt x="380" y="1774"/>
                    <a:pt x="383" y="1750"/>
                  </a:cubicBezTo>
                  <a:lnTo>
                    <a:pt x="383" y="1750"/>
                  </a:lnTo>
                  <a:cubicBezTo>
                    <a:pt x="384" y="1746"/>
                    <a:pt x="385" y="1741"/>
                    <a:pt x="386" y="1736"/>
                  </a:cubicBezTo>
                  <a:lnTo>
                    <a:pt x="386" y="1736"/>
                  </a:lnTo>
                  <a:cubicBezTo>
                    <a:pt x="390" y="1711"/>
                    <a:pt x="394" y="1688"/>
                    <a:pt x="399" y="1663"/>
                  </a:cubicBezTo>
                  <a:lnTo>
                    <a:pt x="399" y="1663"/>
                  </a:lnTo>
                  <a:cubicBezTo>
                    <a:pt x="399" y="1661"/>
                    <a:pt x="400" y="1658"/>
                    <a:pt x="400" y="1656"/>
                  </a:cubicBezTo>
                  <a:lnTo>
                    <a:pt x="400" y="1656"/>
                  </a:lnTo>
                  <a:cubicBezTo>
                    <a:pt x="405" y="1633"/>
                    <a:pt x="410" y="1611"/>
                    <a:pt x="415" y="1588"/>
                  </a:cubicBezTo>
                  <a:lnTo>
                    <a:pt x="415" y="1588"/>
                  </a:lnTo>
                  <a:cubicBezTo>
                    <a:pt x="416" y="1584"/>
                    <a:pt x="416" y="1581"/>
                    <a:pt x="418" y="1577"/>
                  </a:cubicBezTo>
                  <a:lnTo>
                    <a:pt x="418" y="1577"/>
                  </a:lnTo>
                  <a:cubicBezTo>
                    <a:pt x="422" y="1554"/>
                    <a:pt x="429" y="1531"/>
                    <a:pt x="434" y="1507"/>
                  </a:cubicBezTo>
                  <a:lnTo>
                    <a:pt x="434" y="1507"/>
                  </a:lnTo>
                  <a:cubicBezTo>
                    <a:pt x="435" y="1503"/>
                    <a:pt x="437" y="1498"/>
                    <a:pt x="438" y="1493"/>
                  </a:cubicBezTo>
                  <a:lnTo>
                    <a:pt x="438" y="1493"/>
                  </a:lnTo>
                  <a:cubicBezTo>
                    <a:pt x="445" y="1470"/>
                    <a:pt x="451" y="1447"/>
                    <a:pt x="457" y="1424"/>
                  </a:cubicBezTo>
                  <a:lnTo>
                    <a:pt x="457" y="1424"/>
                  </a:lnTo>
                  <a:cubicBezTo>
                    <a:pt x="458" y="1423"/>
                    <a:pt x="458" y="1422"/>
                    <a:pt x="458" y="1422"/>
                  </a:cubicBezTo>
                  <a:lnTo>
                    <a:pt x="458" y="1422"/>
                  </a:lnTo>
                  <a:cubicBezTo>
                    <a:pt x="466" y="1395"/>
                    <a:pt x="474" y="1370"/>
                    <a:pt x="482" y="1344"/>
                  </a:cubicBezTo>
                  <a:lnTo>
                    <a:pt x="482" y="1344"/>
                  </a:lnTo>
                  <a:cubicBezTo>
                    <a:pt x="484" y="1342"/>
                    <a:pt x="484" y="1339"/>
                    <a:pt x="485" y="1337"/>
                  </a:cubicBezTo>
                  <a:lnTo>
                    <a:pt x="485" y="1337"/>
                  </a:lnTo>
                  <a:cubicBezTo>
                    <a:pt x="493" y="1312"/>
                    <a:pt x="502" y="1287"/>
                    <a:pt x="511" y="1263"/>
                  </a:cubicBezTo>
                  <a:lnTo>
                    <a:pt x="511" y="1263"/>
                  </a:lnTo>
                  <a:cubicBezTo>
                    <a:pt x="512" y="1259"/>
                    <a:pt x="514" y="1255"/>
                    <a:pt x="515" y="1252"/>
                  </a:cubicBezTo>
                  <a:lnTo>
                    <a:pt x="515" y="1252"/>
                  </a:lnTo>
                  <a:cubicBezTo>
                    <a:pt x="524" y="1228"/>
                    <a:pt x="534" y="1205"/>
                    <a:pt x="543" y="1181"/>
                  </a:cubicBezTo>
                  <a:lnTo>
                    <a:pt x="543" y="1181"/>
                  </a:lnTo>
                  <a:cubicBezTo>
                    <a:pt x="545" y="1177"/>
                    <a:pt x="546" y="1173"/>
                    <a:pt x="548" y="1170"/>
                  </a:cubicBezTo>
                  <a:lnTo>
                    <a:pt x="548" y="1170"/>
                  </a:lnTo>
                  <a:cubicBezTo>
                    <a:pt x="557" y="1147"/>
                    <a:pt x="567" y="1123"/>
                    <a:pt x="578" y="1100"/>
                  </a:cubicBezTo>
                  <a:lnTo>
                    <a:pt x="578" y="1100"/>
                  </a:lnTo>
                  <a:cubicBezTo>
                    <a:pt x="579" y="1097"/>
                    <a:pt x="581" y="1095"/>
                    <a:pt x="582" y="1091"/>
                  </a:cubicBezTo>
                  <a:lnTo>
                    <a:pt x="582" y="1091"/>
                  </a:lnTo>
                  <a:cubicBezTo>
                    <a:pt x="593" y="1068"/>
                    <a:pt x="604" y="1044"/>
                    <a:pt x="616" y="1021"/>
                  </a:cubicBezTo>
                  <a:lnTo>
                    <a:pt x="616" y="1021"/>
                  </a:lnTo>
                  <a:lnTo>
                    <a:pt x="617" y="1019"/>
                  </a:lnTo>
                  <a:lnTo>
                    <a:pt x="617" y="1019"/>
                  </a:lnTo>
                  <a:cubicBezTo>
                    <a:pt x="629" y="995"/>
                    <a:pt x="641" y="972"/>
                    <a:pt x="653" y="949"/>
                  </a:cubicBezTo>
                  <a:lnTo>
                    <a:pt x="653" y="949"/>
                  </a:lnTo>
                  <a:cubicBezTo>
                    <a:pt x="654" y="948"/>
                    <a:pt x="655" y="946"/>
                    <a:pt x="656" y="945"/>
                  </a:cubicBezTo>
                  <a:lnTo>
                    <a:pt x="656" y="945"/>
                  </a:lnTo>
                  <a:cubicBezTo>
                    <a:pt x="668" y="923"/>
                    <a:pt x="681" y="901"/>
                    <a:pt x="693" y="879"/>
                  </a:cubicBezTo>
                  <a:lnTo>
                    <a:pt x="693" y="879"/>
                  </a:lnTo>
                  <a:cubicBezTo>
                    <a:pt x="695" y="876"/>
                    <a:pt x="697" y="873"/>
                    <a:pt x="699" y="870"/>
                  </a:cubicBezTo>
                  <a:lnTo>
                    <a:pt x="699" y="870"/>
                  </a:lnTo>
                  <a:cubicBezTo>
                    <a:pt x="711" y="849"/>
                    <a:pt x="724" y="829"/>
                    <a:pt x="737" y="809"/>
                  </a:cubicBezTo>
                  <a:lnTo>
                    <a:pt x="737" y="809"/>
                  </a:lnTo>
                  <a:cubicBezTo>
                    <a:pt x="740" y="804"/>
                    <a:pt x="743" y="800"/>
                    <a:pt x="746" y="795"/>
                  </a:cubicBezTo>
                  <a:lnTo>
                    <a:pt x="746" y="795"/>
                  </a:lnTo>
                  <a:cubicBezTo>
                    <a:pt x="751" y="787"/>
                    <a:pt x="756" y="780"/>
                    <a:pt x="761" y="773"/>
                  </a:cubicBezTo>
                  <a:lnTo>
                    <a:pt x="761" y="773"/>
                  </a:lnTo>
                  <a:cubicBezTo>
                    <a:pt x="764" y="767"/>
                    <a:pt x="768" y="761"/>
                    <a:pt x="772" y="756"/>
                  </a:cubicBezTo>
                  <a:lnTo>
                    <a:pt x="772" y="756"/>
                  </a:lnTo>
                  <a:cubicBezTo>
                    <a:pt x="777" y="748"/>
                    <a:pt x="782" y="741"/>
                    <a:pt x="787" y="734"/>
                  </a:cubicBezTo>
                  <a:lnTo>
                    <a:pt x="787" y="734"/>
                  </a:lnTo>
                  <a:cubicBezTo>
                    <a:pt x="791" y="728"/>
                    <a:pt x="795" y="723"/>
                    <a:pt x="799" y="717"/>
                  </a:cubicBezTo>
                  <a:lnTo>
                    <a:pt x="799" y="717"/>
                  </a:lnTo>
                  <a:cubicBezTo>
                    <a:pt x="804" y="710"/>
                    <a:pt x="809" y="702"/>
                    <a:pt x="815" y="696"/>
                  </a:cubicBezTo>
                  <a:lnTo>
                    <a:pt x="815" y="696"/>
                  </a:lnTo>
                  <a:cubicBezTo>
                    <a:pt x="819" y="690"/>
                    <a:pt x="822" y="685"/>
                    <a:pt x="827" y="680"/>
                  </a:cubicBezTo>
                  <a:lnTo>
                    <a:pt x="827" y="680"/>
                  </a:lnTo>
                  <a:cubicBezTo>
                    <a:pt x="832" y="672"/>
                    <a:pt x="838" y="665"/>
                    <a:pt x="843" y="658"/>
                  </a:cubicBezTo>
                  <a:lnTo>
                    <a:pt x="843" y="658"/>
                  </a:lnTo>
                  <a:cubicBezTo>
                    <a:pt x="847" y="653"/>
                    <a:pt x="850" y="648"/>
                    <a:pt x="855" y="643"/>
                  </a:cubicBezTo>
                  <a:lnTo>
                    <a:pt x="855" y="643"/>
                  </a:lnTo>
                  <a:cubicBezTo>
                    <a:pt x="861" y="636"/>
                    <a:pt x="867" y="628"/>
                    <a:pt x="872" y="620"/>
                  </a:cubicBezTo>
                  <a:lnTo>
                    <a:pt x="872" y="620"/>
                  </a:lnTo>
                  <a:cubicBezTo>
                    <a:pt x="876" y="616"/>
                    <a:pt x="880" y="612"/>
                    <a:pt x="883" y="608"/>
                  </a:cubicBezTo>
                  <a:lnTo>
                    <a:pt x="883" y="608"/>
                  </a:lnTo>
                  <a:cubicBezTo>
                    <a:pt x="891" y="598"/>
                    <a:pt x="898" y="589"/>
                    <a:pt x="906" y="581"/>
                  </a:cubicBezTo>
                  <a:lnTo>
                    <a:pt x="906" y="581"/>
                  </a:lnTo>
                  <a:cubicBezTo>
                    <a:pt x="908" y="578"/>
                    <a:pt x="911" y="575"/>
                    <a:pt x="913" y="573"/>
                  </a:cubicBezTo>
                  <a:lnTo>
                    <a:pt x="913" y="573"/>
                  </a:lnTo>
                  <a:cubicBezTo>
                    <a:pt x="923" y="561"/>
                    <a:pt x="933" y="550"/>
                    <a:pt x="943" y="539"/>
                  </a:cubicBezTo>
                  <a:lnTo>
                    <a:pt x="943" y="539"/>
                  </a:lnTo>
                  <a:cubicBezTo>
                    <a:pt x="944" y="537"/>
                    <a:pt x="946" y="535"/>
                    <a:pt x="947" y="534"/>
                  </a:cubicBezTo>
                  <a:lnTo>
                    <a:pt x="947" y="534"/>
                  </a:lnTo>
                  <a:cubicBezTo>
                    <a:pt x="956" y="524"/>
                    <a:pt x="965" y="515"/>
                    <a:pt x="974" y="505"/>
                  </a:cubicBezTo>
                  <a:lnTo>
                    <a:pt x="974" y="505"/>
                  </a:lnTo>
                  <a:cubicBezTo>
                    <a:pt x="976" y="502"/>
                    <a:pt x="980" y="498"/>
                    <a:pt x="984" y="495"/>
                  </a:cubicBezTo>
                  <a:lnTo>
                    <a:pt x="984" y="495"/>
                  </a:lnTo>
                  <a:cubicBezTo>
                    <a:pt x="991" y="488"/>
                    <a:pt x="997" y="481"/>
                    <a:pt x="1004" y="473"/>
                  </a:cubicBezTo>
                  <a:lnTo>
                    <a:pt x="1004" y="473"/>
                  </a:lnTo>
                  <a:cubicBezTo>
                    <a:pt x="1008" y="469"/>
                    <a:pt x="1013" y="465"/>
                    <a:pt x="1016" y="461"/>
                  </a:cubicBezTo>
                  <a:lnTo>
                    <a:pt x="1016" y="461"/>
                  </a:lnTo>
                  <a:cubicBezTo>
                    <a:pt x="1023" y="455"/>
                    <a:pt x="1030" y="449"/>
                    <a:pt x="1037" y="442"/>
                  </a:cubicBezTo>
                  <a:lnTo>
                    <a:pt x="1037" y="442"/>
                  </a:lnTo>
                  <a:cubicBezTo>
                    <a:pt x="1041" y="438"/>
                    <a:pt x="1045" y="434"/>
                    <a:pt x="1049" y="430"/>
                  </a:cubicBezTo>
                  <a:lnTo>
                    <a:pt x="1049" y="430"/>
                  </a:lnTo>
                  <a:cubicBezTo>
                    <a:pt x="1055" y="424"/>
                    <a:pt x="1062" y="418"/>
                    <a:pt x="1068" y="411"/>
                  </a:cubicBezTo>
                  <a:lnTo>
                    <a:pt x="1068" y="411"/>
                  </a:lnTo>
                  <a:cubicBezTo>
                    <a:pt x="1073" y="408"/>
                    <a:pt x="1077" y="403"/>
                    <a:pt x="1082" y="399"/>
                  </a:cubicBezTo>
                  <a:lnTo>
                    <a:pt x="1082" y="399"/>
                  </a:lnTo>
                  <a:cubicBezTo>
                    <a:pt x="1088" y="394"/>
                    <a:pt x="1095" y="388"/>
                    <a:pt x="1101" y="382"/>
                  </a:cubicBezTo>
                  <a:lnTo>
                    <a:pt x="1101" y="382"/>
                  </a:lnTo>
                  <a:cubicBezTo>
                    <a:pt x="1106" y="378"/>
                    <a:pt x="1111" y="374"/>
                    <a:pt x="1115" y="370"/>
                  </a:cubicBezTo>
                  <a:lnTo>
                    <a:pt x="1115" y="370"/>
                  </a:lnTo>
                  <a:cubicBezTo>
                    <a:pt x="1122" y="364"/>
                    <a:pt x="1128" y="359"/>
                    <a:pt x="1134" y="354"/>
                  </a:cubicBezTo>
                  <a:lnTo>
                    <a:pt x="1134" y="354"/>
                  </a:lnTo>
                  <a:cubicBezTo>
                    <a:pt x="1139" y="350"/>
                    <a:pt x="1144" y="346"/>
                    <a:pt x="1149" y="342"/>
                  </a:cubicBezTo>
                  <a:lnTo>
                    <a:pt x="1149" y="342"/>
                  </a:lnTo>
                  <a:cubicBezTo>
                    <a:pt x="1155" y="337"/>
                    <a:pt x="1162" y="331"/>
                    <a:pt x="1169" y="326"/>
                  </a:cubicBezTo>
                  <a:lnTo>
                    <a:pt x="1169" y="326"/>
                  </a:lnTo>
                  <a:cubicBezTo>
                    <a:pt x="1174" y="322"/>
                    <a:pt x="1178" y="318"/>
                    <a:pt x="1183" y="315"/>
                  </a:cubicBezTo>
                  <a:lnTo>
                    <a:pt x="1183" y="315"/>
                  </a:lnTo>
                  <a:cubicBezTo>
                    <a:pt x="1189" y="309"/>
                    <a:pt x="1196" y="304"/>
                    <a:pt x="1203" y="299"/>
                  </a:cubicBezTo>
                  <a:lnTo>
                    <a:pt x="1203" y="299"/>
                  </a:lnTo>
                  <a:cubicBezTo>
                    <a:pt x="1208" y="296"/>
                    <a:pt x="1213" y="292"/>
                    <a:pt x="1217" y="288"/>
                  </a:cubicBezTo>
                  <a:lnTo>
                    <a:pt x="1217" y="288"/>
                  </a:lnTo>
                  <a:cubicBezTo>
                    <a:pt x="1224" y="284"/>
                    <a:pt x="1231" y="279"/>
                    <a:pt x="1238" y="274"/>
                  </a:cubicBezTo>
                  <a:lnTo>
                    <a:pt x="1238" y="274"/>
                  </a:lnTo>
                  <a:cubicBezTo>
                    <a:pt x="1243" y="270"/>
                    <a:pt x="1247" y="266"/>
                    <a:pt x="1253" y="263"/>
                  </a:cubicBezTo>
                  <a:lnTo>
                    <a:pt x="1253" y="263"/>
                  </a:lnTo>
                  <a:cubicBezTo>
                    <a:pt x="1260" y="258"/>
                    <a:pt x="1266" y="253"/>
                    <a:pt x="1273" y="249"/>
                  </a:cubicBezTo>
                  <a:lnTo>
                    <a:pt x="1273" y="249"/>
                  </a:lnTo>
                  <a:cubicBezTo>
                    <a:pt x="1278" y="246"/>
                    <a:pt x="1283" y="242"/>
                    <a:pt x="1288" y="239"/>
                  </a:cubicBezTo>
                  <a:lnTo>
                    <a:pt x="1288" y="239"/>
                  </a:lnTo>
                  <a:cubicBezTo>
                    <a:pt x="1296" y="234"/>
                    <a:pt x="1303" y="229"/>
                    <a:pt x="1310" y="224"/>
                  </a:cubicBezTo>
                  <a:lnTo>
                    <a:pt x="1310" y="224"/>
                  </a:lnTo>
                  <a:cubicBezTo>
                    <a:pt x="1315" y="221"/>
                    <a:pt x="1319" y="219"/>
                    <a:pt x="1323" y="216"/>
                  </a:cubicBezTo>
                  <a:lnTo>
                    <a:pt x="1323" y="216"/>
                  </a:lnTo>
                  <a:cubicBezTo>
                    <a:pt x="1333" y="210"/>
                    <a:pt x="1343" y="204"/>
                    <a:pt x="1353" y="198"/>
                  </a:cubicBezTo>
                  <a:lnTo>
                    <a:pt x="1353" y="198"/>
                  </a:lnTo>
                  <a:cubicBezTo>
                    <a:pt x="1355" y="197"/>
                    <a:pt x="1357" y="195"/>
                    <a:pt x="1359" y="194"/>
                  </a:cubicBezTo>
                  <a:lnTo>
                    <a:pt x="1359" y="194"/>
                  </a:lnTo>
                  <a:cubicBezTo>
                    <a:pt x="1371" y="187"/>
                    <a:pt x="1383" y="179"/>
                    <a:pt x="1395" y="173"/>
                  </a:cubicBezTo>
                  <a:lnTo>
                    <a:pt x="1395" y="173"/>
                  </a:lnTo>
                  <a:cubicBezTo>
                    <a:pt x="1399" y="171"/>
                    <a:pt x="1402" y="169"/>
                    <a:pt x="1405" y="167"/>
                  </a:cubicBezTo>
                  <a:lnTo>
                    <a:pt x="1405" y="167"/>
                  </a:lnTo>
                  <a:cubicBezTo>
                    <a:pt x="1414" y="162"/>
                    <a:pt x="1423" y="158"/>
                    <a:pt x="1433" y="153"/>
                  </a:cubicBezTo>
                  <a:lnTo>
                    <a:pt x="1433" y="153"/>
                  </a:lnTo>
                  <a:cubicBezTo>
                    <a:pt x="1437" y="151"/>
                    <a:pt x="1441" y="148"/>
                    <a:pt x="1446" y="146"/>
                  </a:cubicBezTo>
                  <a:lnTo>
                    <a:pt x="1446" y="146"/>
                  </a:lnTo>
                  <a:cubicBezTo>
                    <a:pt x="1453" y="142"/>
                    <a:pt x="1462" y="138"/>
                    <a:pt x="1469" y="134"/>
                  </a:cubicBezTo>
                  <a:lnTo>
                    <a:pt x="1469" y="134"/>
                  </a:lnTo>
                  <a:cubicBezTo>
                    <a:pt x="1474" y="131"/>
                    <a:pt x="1480" y="130"/>
                    <a:pt x="1485" y="127"/>
                  </a:cubicBezTo>
                  <a:lnTo>
                    <a:pt x="1485" y="127"/>
                  </a:lnTo>
                  <a:cubicBezTo>
                    <a:pt x="1492" y="123"/>
                    <a:pt x="1499" y="120"/>
                    <a:pt x="1507" y="116"/>
                  </a:cubicBezTo>
                  <a:lnTo>
                    <a:pt x="1507" y="116"/>
                  </a:lnTo>
                  <a:cubicBezTo>
                    <a:pt x="1512" y="114"/>
                    <a:pt x="1518" y="111"/>
                    <a:pt x="1523" y="109"/>
                  </a:cubicBezTo>
                  <a:lnTo>
                    <a:pt x="1523" y="109"/>
                  </a:lnTo>
                  <a:cubicBezTo>
                    <a:pt x="1530" y="106"/>
                    <a:pt x="1538" y="102"/>
                    <a:pt x="1545" y="99"/>
                  </a:cubicBezTo>
                  <a:lnTo>
                    <a:pt x="1545" y="99"/>
                  </a:lnTo>
                  <a:cubicBezTo>
                    <a:pt x="1551" y="97"/>
                    <a:pt x="1556" y="95"/>
                    <a:pt x="1561" y="92"/>
                  </a:cubicBezTo>
                  <a:lnTo>
                    <a:pt x="1561" y="92"/>
                  </a:lnTo>
                  <a:cubicBezTo>
                    <a:pt x="1568" y="89"/>
                    <a:pt x="1576" y="86"/>
                    <a:pt x="1583" y="84"/>
                  </a:cubicBezTo>
                  <a:lnTo>
                    <a:pt x="1583" y="84"/>
                  </a:lnTo>
                  <a:cubicBezTo>
                    <a:pt x="1589" y="81"/>
                    <a:pt x="1594" y="79"/>
                    <a:pt x="1600" y="77"/>
                  </a:cubicBezTo>
                  <a:lnTo>
                    <a:pt x="1600" y="77"/>
                  </a:lnTo>
                  <a:cubicBezTo>
                    <a:pt x="1607" y="74"/>
                    <a:pt x="1614" y="71"/>
                    <a:pt x="1622" y="69"/>
                  </a:cubicBezTo>
                  <a:lnTo>
                    <a:pt x="1622" y="69"/>
                  </a:lnTo>
                  <a:cubicBezTo>
                    <a:pt x="1627" y="67"/>
                    <a:pt x="1633" y="65"/>
                    <a:pt x="1638" y="63"/>
                  </a:cubicBezTo>
                  <a:lnTo>
                    <a:pt x="1638" y="63"/>
                  </a:lnTo>
                  <a:cubicBezTo>
                    <a:pt x="1646" y="60"/>
                    <a:pt x="1653" y="57"/>
                    <a:pt x="1661" y="55"/>
                  </a:cubicBezTo>
                  <a:lnTo>
                    <a:pt x="1661" y="55"/>
                  </a:lnTo>
                  <a:cubicBezTo>
                    <a:pt x="1666" y="53"/>
                    <a:pt x="1672" y="51"/>
                    <a:pt x="1677" y="49"/>
                  </a:cubicBezTo>
                  <a:lnTo>
                    <a:pt x="1677" y="49"/>
                  </a:lnTo>
                  <a:cubicBezTo>
                    <a:pt x="1685" y="47"/>
                    <a:pt x="1693" y="45"/>
                    <a:pt x="1700" y="43"/>
                  </a:cubicBezTo>
                  <a:lnTo>
                    <a:pt x="1700" y="43"/>
                  </a:lnTo>
                  <a:cubicBezTo>
                    <a:pt x="1705" y="41"/>
                    <a:pt x="1711" y="39"/>
                    <a:pt x="1716" y="37"/>
                  </a:cubicBezTo>
                  <a:lnTo>
                    <a:pt x="1716" y="37"/>
                  </a:lnTo>
                  <a:cubicBezTo>
                    <a:pt x="1725" y="35"/>
                    <a:pt x="1732" y="33"/>
                    <a:pt x="1740" y="31"/>
                  </a:cubicBezTo>
                  <a:lnTo>
                    <a:pt x="1740" y="31"/>
                  </a:lnTo>
                  <a:cubicBezTo>
                    <a:pt x="1745" y="29"/>
                    <a:pt x="1751" y="28"/>
                    <a:pt x="1756" y="27"/>
                  </a:cubicBezTo>
                  <a:lnTo>
                    <a:pt x="1756" y="27"/>
                  </a:lnTo>
                  <a:cubicBezTo>
                    <a:pt x="1764" y="24"/>
                    <a:pt x="1772" y="22"/>
                    <a:pt x="1780" y="21"/>
                  </a:cubicBezTo>
                  <a:lnTo>
                    <a:pt x="1780" y="21"/>
                  </a:lnTo>
                  <a:cubicBezTo>
                    <a:pt x="1785" y="19"/>
                    <a:pt x="1790" y="17"/>
                    <a:pt x="1796" y="16"/>
                  </a:cubicBezTo>
                  <a:lnTo>
                    <a:pt x="1796" y="16"/>
                  </a:lnTo>
                  <a:cubicBezTo>
                    <a:pt x="1805" y="15"/>
                    <a:pt x="1814" y="12"/>
                    <a:pt x="1823" y="11"/>
                  </a:cubicBezTo>
                  <a:lnTo>
                    <a:pt x="1823" y="11"/>
                  </a:lnTo>
                  <a:cubicBezTo>
                    <a:pt x="1827" y="10"/>
                    <a:pt x="1831" y="9"/>
                    <a:pt x="1836" y="8"/>
                  </a:cubicBezTo>
                  <a:lnTo>
                    <a:pt x="1836" y="8"/>
                  </a:lnTo>
                  <a:cubicBezTo>
                    <a:pt x="1849" y="5"/>
                    <a:pt x="1863" y="2"/>
                    <a:pt x="1876" y="0"/>
                  </a:cubicBezTo>
                  <a:lnTo>
                    <a:pt x="1501" y="65"/>
                  </a:lnTo>
                  <a:lnTo>
                    <a:pt x="1501" y="65"/>
                  </a:lnTo>
                  <a:cubicBezTo>
                    <a:pt x="1488" y="68"/>
                    <a:pt x="1474" y="70"/>
                    <a:pt x="1462" y="73"/>
                  </a:cubicBezTo>
                  <a:lnTo>
                    <a:pt x="1462" y="73"/>
                  </a:lnTo>
                  <a:cubicBezTo>
                    <a:pt x="1457" y="74"/>
                    <a:pt x="1453" y="75"/>
                    <a:pt x="1449" y="75"/>
                  </a:cubicBezTo>
                  <a:lnTo>
                    <a:pt x="1449" y="75"/>
                  </a:lnTo>
                  <a:cubicBezTo>
                    <a:pt x="1439" y="78"/>
                    <a:pt x="1431" y="79"/>
                    <a:pt x="1422" y="82"/>
                  </a:cubicBezTo>
                  <a:lnTo>
                    <a:pt x="1422" y="82"/>
                  </a:lnTo>
                  <a:cubicBezTo>
                    <a:pt x="1417" y="83"/>
                    <a:pt x="1412" y="84"/>
                    <a:pt x="1406" y="85"/>
                  </a:cubicBezTo>
                  <a:lnTo>
                    <a:pt x="1406" y="85"/>
                  </a:lnTo>
                  <a:cubicBezTo>
                    <a:pt x="1399" y="87"/>
                    <a:pt x="1391" y="89"/>
                    <a:pt x="1383" y="91"/>
                  </a:cubicBezTo>
                  <a:lnTo>
                    <a:pt x="1383" y="91"/>
                  </a:lnTo>
                  <a:cubicBezTo>
                    <a:pt x="1378" y="93"/>
                    <a:pt x="1372" y="94"/>
                    <a:pt x="1367" y="96"/>
                  </a:cubicBezTo>
                  <a:lnTo>
                    <a:pt x="1367" y="96"/>
                  </a:lnTo>
                  <a:cubicBezTo>
                    <a:pt x="1359" y="98"/>
                    <a:pt x="1352" y="100"/>
                    <a:pt x="1344" y="102"/>
                  </a:cubicBezTo>
                  <a:lnTo>
                    <a:pt x="1344" y="102"/>
                  </a:lnTo>
                  <a:cubicBezTo>
                    <a:pt x="1338" y="104"/>
                    <a:pt x="1333" y="105"/>
                    <a:pt x="1328" y="107"/>
                  </a:cubicBezTo>
                  <a:lnTo>
                    <a:pt x="1328" y="107"/>
                  </a:lnTo>
                  <a:cubicBezTo>
                    <a:pt x="1320" y="109"/>
                    <a:pt x="1313" y="112"/>
                    <a:pt x="1306" y="114"/>
                  </a:cubicBezTo>
                  <a:lnTo>
                    <a:pt x="1306" y="114"/>
                  </a:lnTo>
                  <a:cubicBezTo>
                    <a:pt x="1300" y="115"/>
                    <a:pt x="1295" y="117"/>
                    <a:pt x="1289" y="119"/>
                  </a:cubicBezTo>
                  <a:lnTo>
                    <a:pt x="1289" y="119"/>
                  </a:lnTo>
                  <a:cubicBezTo>
                    <a:pt x="1282" y="121"/>
                    <a:pt x="1274" y="124"/>
                    <a:pt x="1267" y="127"/>
                  </a:cubicBezTo>
                  <a:lnTo>
                    <a:pt x="1267" y="127"/>
                  </a:lnTo>
                  <a:cubicBezTo>
                    <a:pt x="1261" y="129"/>
                    <a:pt x="1256" y="131"/>
                    <a:pt x="1250" y="132"/>
                  </a:cubicBezTo>
                  <a:lnTo>
                    <a:pt x="1250" y="132"/>
                  </a:lnTo>
                  <a:cubicBezTo>
                    <a:pt x="1243" y="135"/>
                    <a:pt x="1236" y="138"/>
                    <a:pt x="1229" y="140"/>
                  </a:cubicBezTo>
                  <a:lnTo>
                    <a:pt x="1229" y="140"/>
                  </a:lnTo>
                  <a:cubicBezTo>
                    <a:pt x="1224" y="143"/>
                    <a:pt x="1218" y="145"/>
                    <a:pt x="1213" y="147"/>
                  </a:cubicBezTo>
                  <a:lnTo>
                    <a:pt x="1213" y="147"/>
                  </a:lnTo>
                  <a:cubicBezTo>
                    <a:pt x="1205" y="149"/>
                    <a:pt x="1198" y="153"/>
                    <a:pt x="1191" y="156"/>
                  </a:cubicBezTo>
                  <a:lnTo>
                    <a:pt x="1191" y="156"/>
                  </a:lnTo>
                  <a:cubicBezTo>
                    <a:pt x="1188" y="157"/>
                    <a:pt x="1184" y="158"/>
                    <a:pt x="1181" y="159"/>
                  </a:cubicBezTo>
                  <a:lnTo>
                    <a:pt x="1181" y="159"/>
                  </a:lnTo>
                  <a:cubicBezTo>
                    <a:pt x="1180" y="161"/>
                    <a:pt x="1177" y="161"/>
                    <a:pt x="1175" y="162"/>
                  </a:cubicBezTo>
                  <a:lnTo>
                    <a:pt x="1175" y="162"/>
                  </a:lnTo>
                  <a:cubicBezTo>
                    <a:pt x="1168" y="166"/>
                    <a:pt x="1161" y="169"/>
                    <a:pt x="1153" y="172"/>
                  </a:cubicBezTo>
                  <a:lnTo>
                    <a:pt x="1153" y="172"/>
                  </a:lnTo>
                  <a:cubicBezTo>
                    <a:pt x="1148" y="174"/>
                    <a:pt x="1143" y="177"/>
                    <a:pt x="1138" y="179"/>
                  </a:cubicBezTo>
                  <a:lnTo>
                    <a:pt x="1138" y="179"/>
                  </a:lnTo>
                  <a:cubicBezTo>
                    <a:pt x="1130" y="182"/>
                    <a:pt x="1123" y="186"/>
                    <a:pt x="1115" y="189"/>
                  </a:cubicBezTo>
                  <a:lnTo>
                    <a:pt x="1115" y="189"/>
                  </a:lnTo>
                  <a:cubicBezTo>
                    <a:pt x="1111" y="192"/>
                    <a:pt x="1106" y="194"/>
                    <a:pt x="1101" y="196"/>
                  </a:cubicBezTo>
                  <a:lnTo>
                    <a:pt x="1101" y="196"/>
                  </a:lnTo>
                  <a:cubicBezTo>
                    <a:pt x="1093" y="200"/>
                    <a:pt x="1085" y="204"/>
                    <a:pt x="1077" y="208"/>
                  </a:cubicBezTo>
                  <a:lnTo>
                    <a:pt x="1077" y="208"/>
                  </a:lnTo>
                  <a:cubicBezTo>
                    <a:pt x="1073" y="210"/>
                    <a:pt x="1069" y="212"/>
                    <a:pt x="1064" y="214"/>
                  </a:cubicBezTo>
                  <a:lnTo>
                    <a:pt x="1064" y="214"/>
                  </a:lnTo>
                  <a:cubicBezTo>
                    <a:pt x="1055" y="219"/>
                    <a:pt x="1046" y="224"/>
                    <a:pt x="1038" y="229"/>
                  </a:cubicBezTo>
                  <a:lnTo>
                    <a:pt x="1038" y="229"/>
                  </a:lnTo>
                  <a:cubicBezTo>
                    <a:pt x="1035" y="231"/>
                    <a:pt x="1031" y="232"/>
                    <a:pt x="1028" y="234"/>
                  </a:cubicBezTo>
                  <a:lnTo>
                    <a:pt x="1028" y="234"/>
                  </a:lnTo>
                  <a:cubicBezTo>
                    <a:pt x="1016" y="241"/>
                    <a:pt x="1004" y="247"/>
                    <a:pt x="992" y="255"/>
                  </a:cubicBezTo>
                  <a:lnTo>
                    <a:pt x="992" y="255"/>
                  </a:lnTo>
                  <a:cubicBezTo>
                    <a:pt x="990" y="256"/>
                    <a:pt x="987" y="257"/>
                    <a:pt x="985" y="258"/>
                  </a:cubicBezTo>
                  <a:lnTo>
                    <a:pt x="985" y="258"/>
                  </a:lnTo>
                  <a:cubicBezTo>
                    <a:pt x="976" y="264"/>
                    <a:pt x="966" y="270"/>
                    <a:pt x="957" y="276"/>
                  </a:cubicBezTo>
                  <a:lnTo>
                    <a:pt x="957" y="276"/>
                  </a:lnTo>
                  <a:cubicBezTo>
                    <a:pt x="953" y="279"/>
                    <a:pt x="948" y="281"/>
                    <a:pt x="944" y="284"/>
                  </a:cubicBezTo>
                  <a:lnTo>
                    <a:pt x="944" y="284"/>
                  </a:lnTo>
                  <a:cubicBezTo>
                    <a:pt x="938" y="288"/>
                    <a:pt x="932" y="292"/>
                    <a:pt x="925" y="296"/>
                  </a:cubicBezTo>
                  <a:lnTo>
                    <a:pt x="925" y="296"/>
                  </a:lnTo>
                  <a:cubicBezTo>
                    <a:pt x="924" y="297"/>
                    <a:pt x="923" y="298"/>
                    <a:pt x="922" y="298"/>
                  </a:cubicBezTo>
                  <a:lnTo>
                    <a:pt x="922" y="298"/>
                  </a:lnTo>
                  <a:cubicBezTo>
                    <a:pt x="917" y="301"/>
                    <a:pt x="912" y="305"/>
                    <a:pt x="907" y="308"/>
                  </a:cubicBezTo>
                  <a:lnTo>
                    <a:pt x="907" y="308"/>
                  </a:lnTo>
                  <a:cubicBezTo>
                    <a:pt x="901" y="313"/>
                    <a:pt x="894" y="317"/>
                    <a:pt x="887" y="322"/>
                  </a:cubicBezTo>
                  <a:lnTo>
                    <a:pt x="887" y="322"/>
                  </a:lnTo>
                  <a:cubicBezTo>
                    <a:pt x="886" y="323"/>
                    <a:pt x="885" y="324"/>
                    <a:pt x="883" y="325"/>
                  </a:cubicBezTo>
                  <a:lnTo>
                    <a:pt x="883" y="325"/>
                  </a:lnTo>
                  <a:cubicBezTo>
                    <a:pt x="880" y="327"/>
                    <a:pt x="876" y="329"/>
                    <a:pt x="872" y="332"/>
                  </a:cubicBezTo>
                  <a:lnTo>
                    <a:pt x="872" y="332"/>
                  </a:lnTo>
                  <a:cubicBezTo>
                    <a:pt x="866" y="337"/>
                    <a:pt x="860" y="342"/>
                    <a:pt x="853" y="346"/>
                  </a:cubicBezTo>
                  <a:lnTo>
                    <a:pt x="853" y="346"/>
                  </a:lnTo>
                  <a:cubicBezTo>
                    <a:pt x="848" y="350"/>
                    <a:pt x="843" y="354"/>
                    <a:pt x="838" y="357"/>
                  </a:cubicBezTo>
                  <a:lnTo>
                    <a:pt x="838" y="357"/>
                  </a:lnTo>
                  <a:cubicBezTo>
                    <a:pt x="831" y="362"/>
                    <a:pt x="825" y="367"/>
                    <a:pt x="819" y="372"/>
                  </a:cubicBezTo>
                  <a:lnTo>
                    <a:pt x="819" y="372"/>
                  </a:lnTo>
                  <a:cubicBezTo>
                    <a:pt x="814" y="376"/>
                    <a:pt x="809" y="379"/>
                    <a:pt x="804" y="383"/>
                  </a:cubicBezTo>
                  <a:lnTo>
                    <a:pt x="804" y="383"/>
                  </a:lnTo>
                  <a:cubicBezTo>
                    <a:pt x="798" y="388"/>
                    <a:pt x="792" y="394"/>
                    <a:pt x="785" y="399"/>
                  </a:cubicBezTo>
                  <a:lnTo>
                    <a:pt x="785" y="399"/>
                  </a:lnTo>
                  <a:cubicBezTo>
                    <a:pt x="781" y="402"/>
                    <a:pt x="776" y="406"/>
                    <a:pt x="771" y="410"/>
                  </a:cubicBezTo>
                  <a:lnTo>
                    <a:pt x="771" y="410"/>
                  </a:lnTo>
                  <a:cubicBezTo>
                    <a:pt x="765" y="415"/>
                    <a:pt x="758" y="420"/>
                    <a:pt x="752" y="426"/>
                  </a:cubicBezTo>
                  <a:lnTo>
                    <a:pt x="752" y="426"/>
                  </a:lnTo>
                  <a:cubicBezTo>
                    <a:pt x="748" y="430"/>
                    <a:pt x="743" y="434"/>
                    <a:pt x="739" y="438"/>
                  </a:cubicBezTo>
                  <a:lnTo>
                    <a:pt x="739" y="438"/>
                  </a:lnTo>
                  <a:cubicBezTo>
                    <a:pt x="732" y="443"/>
                    <a:pt x="726" y="449"/>
                    <a:pt x="720" y="454"/>
                  </a:cubicBezTo>
                  <a:lnTo>
                    <a:pt x="720" y="454"/>
                  </a:lnTo>
                  <a:cubicBezTo>
                    <a:pt x="715" y="458"/>
                    <a:pt x="710" y="462"/>
                    <a:pt x="706" y="466"/>
                  </a:cubicBezTo>
                  <a:lnTo>
                    <a:pt x="706" y="466"/>
                  </a:lnTo>
                  <a:cubicBezTo>
                    <a:pt x="699" y="472"/>
                    <a:pt x="693" y="478"/>
                    <a:pt x="687" y="484"/>
                  </a:cubicBezTo>
                  <a:lnTo>
                    <a:pt x="687" y="484"/>
                  </a:lnTo>
                  <a:cubicBezTo>
                    <a:pt x="683" y="488"/>
                    <a:pt x="679" y="492"/>
                    <a:pt x="674" y="496"/>
                  </a:cubicBezTo>
                  <a:lnTo>
                    <a:pt x="674" y="496"/>
                  </a:lnTo>
                  <a:cubicBezTo>
                    <a:pt x="668" y="502"/>
                    <a:pt x="662" y="509"/>
                    <a:pt x="655" y="515"/>
                  </a:cubicBezTo>
                  <a:lnTo>
                    <a:pt x="655" y="515"/>
                  </a:lnTo>
                  <a:cubicBezTo>
                    <a:pt x="651" y="518"/>
                    <a:pt x="647" y="522"/>
                    <a:pt x="643" y="526"/>
                  </a:cubicBezTo>
                  <a:lnTo>
                    <a:pt x="643" y="526"/>
                  </a:lnTo>
                  <a:cubicBezTo>
                    <a:pt x="636" y="533"/>
                    <a:pt x="630" y="540"/>
                    <a:pt x="623" y="547"/>
                  </a:cubicBezTo>
                  <a:lnTo>
                    <a:pt x="623" y="547"/>
                  </a:lnTo>
                  <a:cubicBezTo>
                    <a:pt x="620" y="550"/>
                    <a:pt x="617" y="552"/>
                    <a:pt x="614" y="556"/>
                  </a:cubicBezTo>
                  <a:lnTo>
                    <a:pt x="614" y="556"/>
                  </a:lnTo>
                  <a:lnTo>
                    <a:pt x="613" y="557"/>
                  </a:lnTo>
                  <a:lnTo>
                    <a:pt x="613" y="557"/>
                  </a:lnTo>
                  <a:cubicBezTo>
                    <a:pt x="604" y="567"/>
                    <a:pt x="595" y="576"/>
                    <a:pt x="587" y="585"/>
                  </a:cubicBezTo>
                  <a:lnTo>
                    <a:pt x="587" y="585"/>
                  </a:lnTo>
                  <a:cubicBezTo>
                    <a:pt x="586" y="586"/>
                    <a:pt x="584" y="588"/>
                    <a:pt x="583" y="589"/>
                  </a:cubicBezTo>
                  <a:lnTo>
                    <a:pt x="583" y="589"/>
                  </a:lnTo>
                  <a:cubicBezTo>
                    <a:pt x="573" y="600"/>
                    <a:pt x="563" y="611"/>
                    <a:pt x="553" y="623"/>
                  </a:cubicBezTo>
                  <a:lnTo>
                    <a:pt x="553" y="623"/>
                  </a:lnTo>
                  <a:cubicBezTo>
                    <a:pt x="551" y="625"/>
                    <a:pt x="548" y="628"/>
                    <a:pt x="547" y="630"/>
                  </a:cubicBezTo>
                  <a:lnTo>
                    <a:pt x="547" y="630"/>
                  </a:lnTo>
                  <a:cubicBezTo>
                    <a:pt x="539" y="639"/>
                    <a:pt x="531" y="648"/>
                    <a:pt x="525" y="657"/>
                  </a:cubicBezTo>
                  <a:lnTo>
                    <a:pt x="525" y="657"/>
                  </a:lnTo>
                  <a:cubicBezTo>
                    <a:pt x="521" y="661"/>
                    <a:pt x="517" y="665"/>
                    <a:pt x="514" y="670"/>
                  </a:cubicBezTo>
                  <a:lnTo>
                    <a:pt x="514" y="670"/>
                  </a:lnTo>
                  <a:cubicBezTo>
                    <a:pt x="508" y="676"/>
                    <a:pt x="502" y="683"/>
                    <a:pt x="496" y="691"/>
                  </a:cubicBezTo>
                  <a:lnTo>
                    <a:pt x="496" y="691"/>
                  </a:lnTo>
                  <a:cubicBezTo>
                    <a:pt x="492" y="696"/>
                    <a:pt x="488" y="701"/>
                    <a:pt x="485" y="706"/>
                  </a:cubicBezTo>
                  <a:lnTo>
                    <a:pt x="485" y="706"/>
                  </a:lnTo>
                  <a:cubicBezTo>
                    <a:pt x="479" y="713"/>
                    <a:pt x="474" y="719"/>
                    <a:pt x="468" y="726"/>
                  </a:cubicBezTo>
                  <a:lnTo>
                    <a:pt x="468" y="726"/>
                  </a:lnTo>
                  <a:cubicBezTo>
                    <a:pt x="464" y="732"/>
                    <a:pt x="461" y="737"/>
                    <a:pt x="457" y="742"/>
                  </a:cubicBezTo>
                  <a:lnTo>
                    <a:pt x="457" y="742"/>
                  </a:lnTo>
                  <a:cubicBezTo>
                    <a:pt x="453" y="746"/>
                    <a:pt x="450" y="751"/>
                    <a:pt x="447" y="756"/>
                  </a:cubicBezTo>
                  <a:lnTo>
                    <a:pt x="447" y="756"/>
                  </a:lnTo>
                  <a:cubicBezTo>
                    <a:pt x="445" y="758"/>
                    <a:pt x="443" y="761"/>
                    <a:pt x="441" y="763"/>
                  </a:cubicBezTo>
                  <a:lnTo>
                    <a:pt x="441" y="763"/>
                  </a:lnTo>
                  <a:cubicBezTo>
                    <a:pt x="438" y="768"/>
                    <a:pt x="434" y="774"/>
                    <a:pt x="430" y="780"/>
                  </a:cubicBezTo>
                  <a:lnTo>
                    <a:pt x="430" y="780"/>
                  </a:lnTo>
                  <a:cubicBezTo>
                    <a:pt x="425" y="786"/>
                    <a:pt x="420" y="793"/>
                    <a:pt x="415" y="800"/>
                  </a:cubicBezTo>
                  <a:lnTo>
                    <a:pt x="415" y="800"/>
                  </a:lnTo>
                  <a:cubicBezTo>
                    <a:pt x="411" y="806"/>
                    <a:pt x="407" y="811"/>
                    <a:pt x="403" y="817"/>
                  </a:cubicBezTo>
                  <a:lnTo>
                    <a:pt x="403" y="817"/>
                  </a:lnTo>
                  <a:cubicBezTo>
                    <a:pt x="399" y="824"/>
                    <a:pt x="394" y="831"/>
                    <a:pt x="389" y="838"/>
                  </a:cubicBezTo>
                  <a:lnTo>
                    <a:pt x="389" y="838"/>
                  </a:lnTo>
                  <a:cubicBezTo>
                    <a:pt x="387" y="841"/>
                    <a:pt x="385" y="844"/>
                    <a:pt x="383" y="847"/>
                  </a:cubicBezTo>
                  <a:lnTo>
                    <a:pt x="383" y="847"/>
                  </a:lnTo>
                  <a:cubicBezTo>
                    <a:pt x="382" y="849"/>
                    <a:pt x="382" y="850"/>
                    <a:pt x="380" y="852"/>
                  </a:cubicBezTo>
                  <a:lnTo>
                    <a:pt x="380" y="852"/>
                  </a:lnTo>
                  <a:cubicBezTo>
                    <a:pt x="367" y="871"/>
                    <a:pt x="355" y="891"/>
                    <a:pt x="343" y="911"/>
                  </a:cubicBezTo>
                  <a:lnTo>
                    <a:pt x="343" y="911"/>
                  </a:lnTo>
                  <a:cubicBezTo>
                    <a:pt x="341" y="914"/>
                    <a:pt x="339" y="917"/>
                    <a:pt x="337" y="920"/>
                  </a:cubicBezTo>
                  <a:lnTo>
                    <a:pt x="337" y="920"/>
                  </a:lnTo>
                  <a:cubicBezTo>
                    <a:pt x="325" y="941"/>
                    <a:pt x="313" y="962"/>
                    <a:pt x="301" y="983"/>
                  </a:cubicBezTo>
                  <a:lnTo>
                    <a:pt x="301" y="983"/>
                  </a:lnTo>
                  <a:cubicBezTo>
                    <a:pt x="301" y="984"/>
                    <a:pt x="301" y="984"/>
                    <a:pt x="300" y="985"/>
                  </a:cubicBezTo>
                  <a:lnTo>
                    <a:pt x="300" y="985"/>
                  </a:lnTo>
                  <a:cubicBezTo>
                    <a:pt x="299" y="986"/>
                    <a:pt x="299" y="987"/>
                    <a:pt x="298" y="988"/>
                  </a:cubicBezTo>
                  <a:lnTo>
                    <a:pt x="298" y="988"/>
                  </a:lnTo>
                  <a:cubicBezTo>
                    <a:pt x="286" y="1010"/>
                    <a:pt x="274" y="1033"/>
                    <a:pt x="263" y="1055"/>
                  </a:cubicBezTo>
                  <a:lnTo>
                    <a:pt x="263" y="1055"/>
                  </a:lnTo>
                  <a:cubicBezTo>
                    <a:pt x="262" y="1056"/>
                    <a:pt x="262" y="1057"/>
                    <a:pt x="262" y="1058"/>
                  </a:cubicBezTo>
                  <a:lnTo>
                    <a:pt x="262" y="1058"/>
                  </a:lnTo>
                  <a:cubicBezTo>
                    <a:pt x="250" y="1080"/>
                    <a:pt x="239" y="1102"/>
                    <a:pt x="228" y="1126"/>
                  </a:cubicBezTo>
                  <a:lnTo>
                    <a:pt x="228" y="1126"/>
                  </a:lnTo>
                  <a:cubicBezTo>
                    <a:pt x="227" y="1127"/>
                    <a:pt x="227" y="1129"/>
                    <a:pt x="226" y="1131"/>
                  </a:cubicBezTo>
                  <a:lnTo>
                    <a:pt x="226" y="1131"/>
                  </a:lnTo>
                  <a:cubicBezTo>
                    <a:pt x="226" y="1132"/>
                    <a:pt x="225" y="1133"/>
                    <a:pt x="224" y="1134"/>
                  </a:cubicBezTo>
                  <a:lnTo>
                    <a:pt x="224" y="1134"/>
                  </a:lnTo>
                  <a:cubicBezTo>
                    <a:pt x="214" y="1156"/>
                    <a:pt x="204" y="1179"/>
                    <a:pt x="195" y="1201"/>
                  </a:cubicBezTo>
                  <a:lnTo>
                    <a:pt x="195" y="1201"/>
                  </a:lnTo>
                  <a:cubicBezTo>
                    <a:pt x="193" y="1205"/>
                    <a:pt x="192" y="1209"/>
                    <a:pt x="190" y="1212"/>
                  </a:cubicBezTo>
                  <a:lnTo>
                    <a:pt x="190" y="1212"/>
                  </a:lnTo>
                  <a:cubicBezTo>
                    <a:pt x="181" y="1235"/>
                    <a:pt x="172" y="1258"/>
                    <a:pt x="163" y="1281"/>
                  </a:cubicBezTo>
                  <a:lnTo>
                    <a:pt x="163" y="1281"/>
                  </a:lnTo>
                  <a:cubicBezTo>
                    <a:pt x="162" y="1282"/>
                    <a:pt x="161" y="1284"/>
                    <a:pt x="161" y="1285"/>
                  </a:cubicBezTo>
                  <a:lnTo>
                    <a:pt x="161" y="1285"/>
                  </a:lnTo>
                  <a:cubicBezTo>
                    <a:pt x="160" y="1288"/>
                    <a:pt x="159" y="1290"/>
                    <a:pt x="159" y="1292"/>
                  </a:cubicBezTo>
                  <a:lnTo>
                    <a:pt x="159" y="1292"/>
                  </a:lnTo>
                  <a:cubicBezTo>
                    <a:pt x="150" y="1315"/>
                    <a:pt x="141" y="1339"/>
                    <a:pt x="133" y="1363"/>
                  </a:cubicBezTo>
                  <a:lnTo>
                    <a:pt x="133" y="1363"/>
                  </a:lnTo>
                  <a:cubicBezTo>
                    <a:pt x="132" y="1366"/>
                    <a:pt x="131" y="1368"/>
                    <a:pt x="131" y="1371"/>
                  </a:cubicBezTo>
                  <a:lnTo>
                    <a:pt x="131" y="1371"/>
                  </a:lnTo>
                  <a:cubicBezTo>
                    <a:pt x="127" y="1382"/>
                    <a:pt x="123" y="1392"/>
                    <a:pt x="120" y="1403"/>
                  </a:cubicBezTo>
                  <a:lnTo>
                    <a:pt x="120" y="1403"/>
                  </a:lnTo>
                  <a:cubicBezTo>
                    <a:pt x="115" y="1417"/>
                    <a:pt x="111" y="1431"/>
                    <a:pt x="107" y="1446"/>
                  </a:cubicBezTo>
                  <a:lnTo>
                    <a:pt x="107" y="1446"/>
                  </a:lnTo>
                  <a:cubicBezTo>
                    <a:pt x="106" y="1446"/>
                    <a:pt x="106" y="1447"/>
                    <a:pt x="106" y="1447"/>
                  </a:cubicBezTo>
                  <a:lnTo>
                    <a:pt x="106" y="1447"/>
                  </a:lnTo>
                  <a:lnTo>
                    <a:pt x="106" y="1448"/>
                  </a:lnTo>
                  <a:lnTo>
                    <a:pt x="106" y="1448"/>
                  </a:lnTo>
                  <a:cubicBezTo>
                    <a:pt x="100" y="1470"/>
                    <a:pt x="93" y="1493"/>
                    <a:pt x="87" y="1515"/>
                  </a:cubicBezTo>
                  <a:lnTo>
                    <a:pt x="87" y="1515"/>
                  </a:lnTo>
                  <a:cubicBezTo>
                    <a:pt x="85" y="1520"/>
                    <a:pt x="84" y="1524"/>
                    <a:pt x="83" y="1529"/>
                  </a:cubicBezTo>
                  <a:lnTo>
                    <a:pt x="83" y="1529"/>
                  </a:lnTo>
                  <a:cubicBezTo>
                    <a:pt x="78" y="1551"/>
                    <a:pt x="72" y="1573"/>
                    <a:pt x="67" y="1596"/>
                  </a:cubicBezTo>
                  <a:lnTo>
                    <a:pt x="67" y="1596"/>
                  </a:lnTo>
                  <a:cubicBezTo>
                    <a:pt x="67" y="1597"/>
                    <a:pt x="66" y="1598"/>
                    <a:pt x="66" y="1600"/>
                  </a:cubicBezTo>
                  <a:lnTo>
                    <a:pt x="66" y="1600"/>
                  </a:lnTo>
                  <a:cubicBezTo>
                    <a:pt x="65" y="1602"/>
                    <a:pt x="65" y="1604"/>
                    <a:pt x="64" y="1607"/>
                  </a:cubicBezTo>
                  <a:lnTo>
                    <a:pt x="64" y="1607"/>
                  </a:lnTo>
                  <a:cubicBezTo>
                    <a:pt x="59" y="1629"/>
                    <a:pt x="54" y="1651"/>
                    <a:pt x="50" y="1673"/>
                  </a:cubicBezTo>
                  <a:lnTo>
                    <a:pt x="50" y="1673"/>
                  </a:lnTo>
                  <a:cubicBezTo>
                    <a:pt x="49" y="1676"/>
                    <a:pt x="49" y="1677"/>
                    <a:pt x="49" y="1680"/>
                  </a:cubicBezTo>
                  <a:lnTo>
                    <a:pt x="49" y="1680"/>
                  </a:lnTo>
                  <a:cubicBezTo>
                    <a:pt x="44" y="1703"/>
                    <a:pt x="39" y="1727"/>
                    <a:pt x="36" y="1751"/>
                  </a:cubicBezTo>
                  <a:lnTo>
                    <a:pt x="36" y="1751"/>
                  </a:lnTo>
                  <a:cubicBezTo>
                    <a:pt x="35" y="1752"/>
                    <a:pt x="35" y="1755"/>
                    <a:pt x="35" y="1757"/>
                  </a:cubicBezTo>
                  <a:lnTo>
                    <a:pt x="35" y="1757"/>
                  </a:lnTo>
                  <a:cubicBezTo>
                    <a:pt x="34" y="1759"/>
                    <a:pt x="34" y="1762"/>
                    <a:pt x="33" y="1764"/>
                  </a:cubicBezTo>
                  <a:lnTo>
                    <a:pt x="33" y="1764"/>
                  </a:lnTo>
                  <a:cubicBezTo>
                    <a:pt x="30" y="1788"/>
                    <a:pt x="26" y="1812"/>
                    <a:pt x="22" y="1836"/>
                  </a:cubicBezTo>
                  <a:lnTo>
                    <a:pt x="22" y="1836"/>
                  </a:lnTo>
                  <a:cubicBezTo>
                    <a:pt x="22" y="1838"/>
                    <a:pt x="22" y="1841"/>
                    <a:pt x="22" y="1843"/>
                  </a:cubicBezTo>
                  <a:lnTo>
                    <a:pt x="22" y="1843"/>
                  </a:lnTo>
                  <a:cubicBezTo>
                    <a:pt x="19" y="1866"/>
                    <a:pt x="16" y="1889"/>
                    <a:pt x="14" y="1912"/>
                  </a:cubicBezTo>
                  <a:lnTo>
                    <a:pt x="14" y="1912"/>
                  </a:lnTo>
                  <a:cubicBezTo>
                    <a:pt x="13" y="1914"/>
                    <a:pt x="13" y="1917"/>
                    <a:pt x="13" y="1919"/>
                  </a:cubicBezTo>
                  <a:lnTo>
                    <a:pt x="13" y="1919"/>
                  </a:lnTo>
                  <a:cubicBezTo>
                    <a:pt x="13" y="1920"/>
                    <a:pt x="13" y="1921"/>
                    <a:pt x="13" y="1923"/>
                  </a:cubicBezTo>
                  <a:lnTo>
                    <a:pt x="13" y="1923"/>
                  </a:lnTo>
                  <a:cubicBezTo>
                    <a:pt x="10" y="1946"/>
                    <a:pt x="9" y="1971"/>
                    <a:pt x="6" y="1995"/>
                  </a:cubicBezTo>
                  <a:lnTo>
                    <a:pt x="6" y="1995"/>
                  </a:lnTo>
                  <a:cubicBezTo>
                    <a:pt x="6" y="1999"/>
                    <a:pt x="6" y="2004"/>
                    <a:pt x="5" y="2009"/>
                  </a:cubicBezTo>
                  <a:lnTo>
                    <a:pt x="5" y="2009"/>
                  </a:lnTo>
                  <a:cubicBezTo>
                    <a:pt x="4" y="2034"/>
                    <a:pt x="2" y="2059"/>
                    <a:pt x="2" y="2084"/>
                  </a:cubicBezTo>
                  <a:lnTo>
                    <a:pt x="2" y="2084"/>
                  </a:lnTo>
                  <a:lnTo>
                    <a:pt x="2" y="2085"/>
                  </a:lnTo>
                  <a:lnTo>
                    <a:pt x="2" y="2085"/>
                  </a:lnTo>
                  <a:cubicBezTo>
                    <a:pt x="1" y="2093"/>
                    <a:pt x="1" y="2101"/>
                    <a:pt x="0" y="2110"/>
                  </a:cubicBezTo>
                  <a:lnTo>
                    <a:pt x="0" y="2110"/>
                  </a:lnTo>
                  <a:cubicBezTo>
                    <a:pt x="0" y="2117"/>
                    <a:pt x="0" y="2125"/>
                    <a:pt x="0" y="2132"/>
                  </a:cubicBezTo>
                  <a:lnTo>
                    <a:pt x="0" y="2132"/>
                  </a:lnTo>
                  <a:cubicBezTo>
                    <a:pt x="0" y="2133"/>
                    <a:pt x="0" y="2133"/>
                    <a:pt x="0" y="2134"/>
                  </a:cubicBezTo>
                  <a:lnTo>
                    <a:pt x="0" y="2134"/>
                  </a:lnTo>
                  <a:lnTo>
                    <a:pt x="0" y="2135"/>
                  </a:lnTo>
                  <a:lnTo>
                    <a:pt x="0" y="2135"/>
                  </a:lnTo>
                  <a:cubicBezTo>
                    <a:pt x="0" y="2143"/>
                    <a:pt x="0" y="2151"/>
                    <a:pt x="0" y="2160"/>
                  </a:cubicBezTo>
                  <a:lnTo>
                    <a:pt x="0" y="2160"/>
                  </a:lnTo>
                  <a:cubicBezTo>
                    <a:pt x="0" y="2168"/>
                    <a:pt x="0" y="2176"/>
                    <a:pt x="0" y="2185"/>
                  </a:cubicBezTo>
                  <a:lnTo>
                    <a:pt x="0" y="2185"/>
                  </a:lnTo>
                  <a:cubicBezTo>
                    <a:pt x="0" y="2461"/>
                    <a:pt x="42" y="2724"/>
                    <a:pt x="120" y="2967"/>
                  </a:cubicBezTo>
                  <a:lnTo>
                    <a:pt x="120" y="2967"/>
                  </a:lnTo>
                  <a:cubicBezTo>
                    <a:pt x="197" y="3206"/>
                    <a:pt x="309" y="3425"/>
                    <a:pt x="447" y="3614"/>
                  </a:cubicBezTo>
                  <a:lnTo>
                    <a:pt x="447" y="3614"/>
                  </a:lnTo>
                  <a:cubicBezTo>
                    <a:pt x="583" y="3800"/>
                    <a:pt x="745" y="3955"/>
                    <a:pt x="925" y="4073"/>
                  </a:cubicBezTo>
                  <a:lnTo>
                    <a:pt x="925" y="4073"/>
                  </a:lnTo>
                  <a:cubicBezTo>
                    <a:pt x="1103" y="4189"/>
                    <a:pt x="1297" y="4268"/>
                    <a:pt x="1501" y="4303"/>
                  </a:cubicBezTo>
                  <a:lnTo>
                    <a:pt x="1876" y="4369"/>
                  </a:lnTo>
                  <a:lnTo>
                    <a:pt x="1876" y="4369"/>
                  </a:lnTo>
                  <a:cubicBezTo>
                    <a:pt x="1669" y="4333"/>
                    <a:pt x="1472" y="4251"/>
                    <a:pt x="1291" y="4132"/>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12" name="Freeform 29">
              <a:extLst>
                <a:ext uri="{FF2B5EF4-FFF2-40B4-BE49-F238E27FC236}">
                  <a16:creationId xmlns:a16="http://schemas.microsoft.com/office/drawing/2014/main" id="{9D830B05-0DC8-AE4F-8412-F47C05B63945}"/>
                </a:ext>
              </a:extLst>
            </p:cNvPr>
            <p:cNvSpPr>
              <a:spLocks noChangeArrowheads="1"/>
            </p:cNvSpPr>
            <p:nvPr/>
          </p:nvSpPr>
          <p:spPr bwMode="auto">
            <a:xfrm>
              <a:off x="13626817" y="3631066"/>
              <a:ext cx="2482664" cy="5775396"/>
            </a:xfrm>
            <a:custGeom>
              <a:avLst/>
              <a:gdLst>
                <a:gd name="T0" fmla="*/ 349 w 1877"/>
                <a:gd name="T1" fmla="*/ 2185 h 4370"/>
                <a:gd name="T2" fmla="*/ 351 w 1877"/>
                <a:gd name="T3" fmla="*/ 2080 h 4370"/>
                <a:gd name="T4" fmla="*/ 364 w 1877"/>
                <a:gd name="T5" fmla="*/ 1903 h 4370"/>
                <a:gd name="T6" fmla="*/ 383 w 1877"/>
                <a:gd name="T7" fmla="*/ 1750 h 4370"/>
                <a:gd name="T8" fmla="*/ 415 w 1877"/>
                <a:gd name="T9" fmla="*/ 1588 h 4370"/>
                <a:gd name="T10" fmla="*/ 438 w 1877"/>
                <a:gd name="T11" fmla="*/ 1493 h 4370"/>
                <a:gd name="T12" fmla="*/ 485 w 1877"/>
                <a:gd name="T13" fmla="*/ 1337 h 4370"/>
                <a:gd name="T14" fmla="*/ 543 w 1877"/>
                <a:gd name="T15" fmla="*/ 1181 h 4370"/>
                <a:gd name="T16" fmla="*/ 616 w 1877"/>
                <a:gd name="T17" fmla="*/ 1021 h 4370"/>
                <a:gd name="T18" fmla="*/ 656 w 1877"/>
                <a:gd name="T19" fmla="*/ 945 h 4370"/>
                <a:gd name="T20" fmla="*/ 746 w 1877"/>
                <a:gd name="T21" fmla="*/ 795 h 4370"/>
                <a:gd name="T22" fmla="*/ 787 w 1877"/>
                <a:gd name="T23" fmla="*/ 734 h 4370"/>
                <a:gd name="T24" fmla="*/ 843 w 1877"/>
                <a:gd name="T25" fmla="*/ 658 h 4370"/>
                <a:gd name="T26" fmla="*/ 883 w 1877"/>
                <a:gd name="T27" fmla="*/ 608 h 4370"/>
                <a:gd name="T28" fmla="*/ 947 w 1877"/>
                <a:gd name="T29" fmla="*/ 534 h 4370"/>
                <a:gd name="T30" fmla="*/ 1004 w 1877"/>
                <a:gd name="T31" fmla="*/ 473 h 4370"/>
                <a:gd name="T32" fmla="*/ 1068 w 1877"/>
                <a:gd name="T33" fmla="*/ 411 h 4370"/>
                <a:gd name="T34" fmla="*/ 1115 w 1877"/>
                <a:gd name="T35" fmla="*/ 370 h 4370"/>
                <a:gd name="T36" fmla="*/ 1183 w 1877"/>
                <a:gd name="T37" fmla="*/ 315 h 4370"/>
                <a:gd name="T38" fmla="*/ 1238 w 1877"/>
                <a:gd name="T39" fmla="*/ 274 h 4370"/>
                <a:gd name="T40" fmla="*/ 1310 w 1877"/>
                <a:gd name="T41" fmla="*/ 224 h 4370"/>
                <a:gd name="T42" fmla="*/ 1359 w 1877"/>
                <a:gd name="T43" fmla="*/ 194 h 4370"/>
                <a:gd name="T44" fmla="*/ 1446 w 1877"/>
                <a:gd name="T45" fmla="*/ 146 h 4370"/>
                <a:gd name="T46" fmla="*/ 1507 w 1877"/>
                <a:gd name="T47" fmla="*/ 116 h 4370"/>
                <a:gd name="T48" fmla="*/ 1583 w 1877"/>
                <a:gd name="T49" fmla="*/ 84 h 4370"/>
                <a:gd name="T50" fmla="*/ 1638 w 1877"/>
                <a:gd name="T51" fmla="*/ 63 h 4370"/>
                <a:gd name="T52" fmla="*/ 1716 w 1877"/>
                <a:gd name="T53" fmla="*/ 37 h 4370"/>
                <a:gd name="T54" fmla="*/ 1780 w 1877"/>
                <a:gd name="T55" fmla="*/ 21 h 4370"/>
                <a:gd name="T56" fmla="*/ 1876 w 1877"/>
                <a:gd name="T57" fmla="*/ 0 h 4370"/>
                <a:gd name="T58" fmla="*/ 1422 w 1877"/>
                <a:gd name="T59" fmla="*/ 82 h 4370"/>
                <a:gd name="T60" fmla="*/ 1367 w 1877"/>
                <a:gd name="T61" fmla="*/ 96 h 4370"/>
                <a:gd name="T62" fmla="*/ 1289 w 1877"/>
                <a:gd name="T63" fmla="*/ 119 h 4370"/>
                <a:gd name="T64" fmla="*/ 1229 w 1877"/>
                <a:gd name="T65" fmla="*/ 140 h 4370"/>
                <a:gd name="T66" fmla="*/ 1175 w 1877"/>
                <a:gd name="T67" fmla="*/ 162 h 4370"/>
                <a:gd name="T68" fmla="*/ 1115 w 1877"/>
                <a:gd name="T69" fmla="*/ 189 h 4370"/>
                <a:gd name="T70" fmla="*/ 1038 w 1877"/>
                <a:gd name="T71" fmla="*/ 229 h 4370"/>
                <a:gd name="T72" fmla="*/ 985 w 1877"/>
                <a:gd name="T73" fmla="*/ 258 h 4370"/>
                <a:gd name="T74" fmla="*/ 922 w 1877"/>
                <a:gd name="T75" fmla="*/ 298 h 4370"/>
                <a:gd name="T76" fmla="*/ 883 w 1877"/>
                <a:gd name="T77" fmla="*/ 325 h 4370"/>
                <a:gd name="T78" fmla="*/ 819 w 1877"/>
                <a:gd name="T79" fmla="*/ 372 h 4370"/>
                <a:gd name="T80" fmla="*/ 771 w 1877"/>
                <a:gd name="T81" fmla="*/ 410 h 4370"/>
                <a:gd name="T82" fmla="*/ 706 w 1877"/>
                <a:gd name="T83" fmla="*/ 466 h 4370"/>
                <a:gd name="T84" fmla="*/ 655 w 1877"/>
                <a:gd name="T85" fmla="*/ 515 h 4370"/>
                <a:gd name="T86" fmla="*/ 613 w 1877"/>
                <a:gd name="T87" fmla="*/ 557 h 4370"/>
                <a:gd name="T88" fmla="*/ 553 w 1877"/>
                <a:gd name="T89" fmla="*/ 623 h 4370"/>
                <a:gd name="T90" fmla="*/ 496 w 1877"/>
                <a:gd name="T91" fmla="*/ 691 h 4370"/>
                <a:gd name="T92" fmla="*/ 457 w 1877"/>
                <a:gd name="T93" fmla="*/ 742 h 4370"/>
                <a:gd name="T94" fmla="*/ 415 w 1877"/>
                <a:gd name="T95" fmla="*/ 800 h 4370"/>
                <a:gd name="T96" fmla="*/ 383 w 1877"/>
                <a:gd name="T97" fmla="*/ 847 h 4370"/>
                <a:gd name="T98" fmla="*/ 301 w 1877"/>
                <a:gd name="T99" fmla="*/ 983 h 4370"/>
                <a:gd name="T100" fmla="*/ 263 w 1877"/>
                <a:gd name="T101" fmla="*/ 1055 h 4370"/>
                <a:gd name="T102" fmla="*/ 224 w 1877"/>
                <a:gd name="T103" fmla="*/ 1134 h 4370"/>
                <a:gd name="T104" fmla="*/ 163 w 1877"/>
                <a:gd name="T105" fmla="*/ 1281 h 4370"/>
                <a:gd name="T106" fmla="*/ 131 w 1877"/>
                <a:gd name="T107" fmla="*/ 1371 h 4370"/>
                <a:gd name="T108" fmla="*/ 106 w 1877"/>
                <a:gd name="T109" fmla="*/ 1447 h 4370"/>
                <a:gd name="T110" fmla="*/ 67 w 1877"/>
                <a:gd name="T111" fmla="*/ 1596 h 4370"/>
                <a:gd name="T112" fmla="*/ 50 w 1877"/>
                <a:gd name="T113" fmla="*/ 1673 h 4370"/>
                <a:gd name="T114" fmla="*/ 33 w 1877"/>
                <a:gd name="T115" fmla="*/ 1764 h 4370"/>
                <a:gd name="T116" fmla="*/ 14 w 1877"/>
                <a:gd name="T117" fmla="*/ 1912 h 4370"/>
                <a:gd name="T118" fmla="*/ 5 w 1877"/>
                <a:gd name="T119" fmla="*/ 2009 h 4370"/>
                <a:gd name="T120" fmla="*/ 0 w 1877"/>
                <a:gd name="T121" fmla="*/ 2110 h 4370"/>
                <a:gd name="T122" fmla="*/ 0 w 1877"/>
                <a:gd name="T123" fmla="*/ 2160 h 4370"/>
                <a:gd name="T124" fmla="*/ 447 w 1877"/>
                <a:gd name="T125" fmla="*/ 3614 h 4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7" h="4370">
                  <a:moveTo>
                    <a:pt x="1291" y="4132"/>
                  </a:moveTo>
                  <a:lnTo>
                    <a:pt x="1291" y="4132"/>
                  </a:lnTo>
                  <a:cubicBezTo>
                    <a:pt x="1109" y="4011"/>
                    <a:pt x="944" y="3851"/>
                    <a:pt x="805" y="3659"/>
                  </a:cubicBezTo>
                  <a:lnTo>
                    <a:pt x="805" y="3659"/>
                  </a:lnTo>
                  <a:cubicBezTo>
                    <a:pt x="664" y="3466"/>
                    <a:pt x="550" y="3240"/>
                    <a:pt x="471" y="2992"/>
                  </a:cubicBezTo>
                  <a:lnTo>
                    <a:pt x="471" y="2992"/>
                  </a:lnTo>
                  <a:cubicBezTo>
                    <a:pt x="393" y="2742"/>
                    <a:pt x="349" y="2470"/>
                    <a:pt x="349" y="2185"/>
                  </a:cubicBezTo>
                  <a:lnTo>
                    <a:pt x="349" y="2185"/>
                  </a:lnTo>
                  <a:cubicBezTo>
                    <a:pt x="349" y="2167"/>
                    <a:pt x="349" y="2150"/>
                    <a:pt x="350" y="2132"/>
                  </a:cubicBezTo>
                  <a:lnTo>
                    <a:pt x="350" y="2132"/>
                  </a:lnTo>
                  <a:cubicBezTo>
                    <a:pt x="350" y="2132"/>
                    <a:pt x="350" y="2131"/>
                    <a:pt x="350" y="2130"/>
                  </a:cubicBezTo>
                  <a:lnTo>
                    <a:pt x="350" y="2130"/>
                  </a:lnTo>
                  <a:cubicBezTo>
                    <a:pt x="350" y="2114"/>
                    <a:pt x="350" y="2097"/>
                    <a:pt x="351" y="2080"/>
                  </a:cubicBezTo>
                  <a:lnTo>
                    <a:pt x="351" y="2080"/>
                  </a:lnTo>
                  <a:cubicBezTo>
                    <a:pt x="352" y="2055"/>
                    <a:pt x="353" y="2029"/>
                    <a:pt x="355" y="2004"/>
                  </a:cubicBezTo>
                  <a:lnTo>
                    <a:pt x="355" y="2004"/>
                  </a:lnTo>
                  <a:cubicBezTo>
                    <a:pt x="355" y="1999"/>
                    <a:pt x="356" y="1993"/>
                    <a:pt x="356" y="1988"/>
                  </a:cubicBezTo>
                  <a:lnTo>
                    <a:pt x="356" y="1988"/>
                  </a:lnTo>
                  <a:cubicBezTo>
                    <a:pt x="358" y="1964"/>
                    <a:pt x="360" y="1939"/>
                    <a:pt x="362" y="1914"/>
                  </a:cubicBezTo>
                  <a:lnTo>
                    <a:pt x="362" y="1914"/>
                  </a:lnTo>
                  <a:cubicBezTo>
                    <a:pt x="362" y="1910"/>
                    <a:pt x="363" y="1907"/>
                    <a:pt x="364" y="1903"/>
                  </a:cubicBezTo>
                  <a:lnTo>
                    <a:pt x="364" y="1903"/>
                  </a:lnTo>
                  <a:cubicBezTo>
                    <a:pt x="366" y="1879"/>
                    <a:pt x="369" y="1855"/>
                    <a:pt x="372" y="1831"/>
                  </a:cubicBezTo>
                  <a:lnTo>
                    <a:pt x="372" y="1831"/>
                  </a:lnTo>
                  <a:cubicBezTo>
                    <a:pt x="372" y="1829"/>
                    <a:pt x="372" y="1826"/>
                    <a:pt x="373" y="1824"/>
                  </a:cubicBezTo>
                  <a:lnTo>
                    <a:pt x="373" y="1824"/>
                  </a:lnTo>
                  <a:cubicBezTo>
                    <a:pt x="376" y="1799"/>
                    <a:pt x="380" y="1774"/>
                    <a:pt x="383" y="1750"/>
                  </a:cubicBezTo>
                  <a:lnTo>
                    <a:pt x="383" y="1750"/>
                  </a:lnTo>
                  <a:cubicBezTo>
                    <a:pt x="384" y="1746"/>
                    <a:pt x="385" y="1741"/>
                    <a:pt x="386" y="1736"/>
                  </a:cubicBezTo>
                  <a:lnTo>
                    <a:pt x="386" y="1736"/>
                  </a:lnTo>
                  <a:cubicBezTo>
                    <a:pt x="390" y="1711"/>
                    <a:pt x="394" y="1688"/>
                    <a:pt x="399" y="1663"/>
                  </a:cubicBezTo>
                  <a:lnTo>
                    <a:pt x="399" y="1663"/>
                  </a:lnTo>
                  <a:cubicBezTo>
                    <a:pt x="399" y="1661"/>
                    <a:pt x="400" y="1658"/>
                    <a:pt x="400" y="1656"/>
                  </a:cubicBezTo>
                  <a:lnTo>
                    <a:pt x="400" y="1656"/>
                  </a:lnTo>
                  <a:cubicBezTo>
                    <a:pt x="405" y="1633"/>
                    <a:pt x="410" y="1611"/>
                    <a:pt x="415" y="1588"/>
                  </a:cubicBezTo>
                  <a:lnTo>
                    <a:pt x="415" y="1588"/>
                  </a:lnTo>
                  <a:cubicBezTo>
                    <a:pt x="416" y="1584"/>
                    <a:pt x="416" y="1581"/>
                    <a:pt x="418" y="1577"/>
                  </a:cubicBezTo>
                  <a:lnTo>
                    <a:pt x="418" y="1577"/>
                  </a:lnTo>
                  <a:cubicBezTo>
                    <a:pt x="422" y="1554"/>
                    <a:pt x="429" y="1531"/>
                    <a:pt x="434" y="1507"/>
                  </a:cubicBezTo>
                  <a:lnTo>
                    <a:pt x="434" y="1507"/>
                  </a:lnTo>
                  <a:cubicBezTo>
                    <a:pt x="435" y="1503"/>
                    <a:pt x="437" y="1498"/>
                    <a:pt x="438" y="1493"/>
                  </a:cubicBezTo>
                  <a:lnTo>
                    <a:pt x="438" y="1493"/>
                  </a:lnTo>
                  <a:cubicBezTo>
                    <a:pt x="445" y="1470"/>
                    <a:pt x="451" y="1447"/>
                    <a:pt x="457" y="1424"/>
                  </a:cubicBezTo>
                  <a:lnTo>
                    <a:pt x="457" y="1424"/>
                  </a:lnTo>
                  <a:cubicBezTo>
                    <a:pt x="458" y="1423"/>
                    <a:pt x="458" y="1422"/>
                    <a:pt x="458" y="1422"/>
                  </a:cubicBezTo>
                  <a:lnTo>
                    <a:pt x="458" y="1422"/>
                  </a:lnTo>
                  <a:cubicBezTo>
                    <a:pt x="466" y="1395"/>
                    <a:pt x="474" y="1370"/>
                    <a:pt x="482" y="1344"/>
                  </a:cubicBezTo>
                  <a:lnTo>
                    <a:pt x="482" y="1344"/>
                  </a:lnTo>
                  <a:cubicBezTo>
                    <a:pt x="484" y="1342"/>
                    <a:pt x="484" y="1339"/>
                    <a:pt x="485" y="1337"/>
                  </a:cubicBezTo>
                  <a:lnTo>
                    <a:pt x="485" y="1337"/>
                  </a:lnTo>
                  <a:cubicBezTo>
                    <a:pt x="493" y="1312"/>
                    <a:pt x="502" y="1287"/>
                    <a:pt x="511" y="1263"/>
                  </a:cubicBezTo>
                  <a:lnTo>
                    <a:pt x="511" y="1263"/>
                  </a:lnTo>
                  <a:cubicBezTo>
                    <a:pt x="512" y="1259"/>
                    <a:pt x="514" y="1255"/>
                    <a:pt x="515" y="1252"/>
                  </a:cubicBezTo>
                  <a:lnTo>
                    <a:pt x="515" y="1252"/>
                  </a:lnTo>
                  <a:cubicBezTo>
                    <a:pt x="524" y="1228"/>
                    <a:pt x="534" y="1205"/>
                    <a:pt x="543" y="1181"/>
                  </a:cubicBezTo>
                  <a:lnTo>
                    <a:pt x="543" y="1181"/>
                  </a:lnTo>
                  <a:cubicBezTo>
                    <a:pt x="545" y="1177"/>
                    <a:pt x="546" y="1173"/>
                    <a:pt x="548" y="1170"/>
                  </a:cubicBezTo>
                  <a:lnTo>
                    <a:pt x="548" y="1170"/>
                  </a:lnTo>
                  <a:cubicBezTo>
                    <a:pt x="557" y="1147"/>
                    <a:pt x="567" y="1123"/>
                    <a:pt x="578" y="1100"/>
                  </a:cubicBezTo>
                  <a:lnTo>
                    <a:pt x="578" y="1100"/>
                  </a:lnTo>
                  <a:cubicBezTo>
                    <a:pt x="579" y="1097"/>
                    <a:pt x="581" y="1095"/>
                    <a:pt x="582" y="1091"/>
                  </a:cubicBezTo>
                  <a:lnTo>
                    <a:pt x="582" y="1091"/>
                  </a:lnTo>
                  <a:cubicBezTo>
                    <a:pt x="593" y="1068"/>
                    <a:pt x="604" y="1044"/>
                    <a:pt x="616" y="1021"/>
                  </a:cubicBezTo>
                  <a:lnTo>
                    <a:pt x="616" y="1021"/>
                  </a:lnTo>
                  <a:lnTo>
                    <a:pt x="617" y="1019"/>
                  </a:lnTo>
                  <a:lnTo>
                    <a:pt x="617" y="1019"/>
                  </a:lnTo>
                  <a:cubicBezTo>
                    <a:pt x="629" y="995"/>
                    <a:pt x="641" y="972"/>
                    <a:pt x="653" y="949"/>
                  </a:cubicBezTo>
                  <a:lnTo>
                    <a:pt x="653" y="949"/>
                  </a:lnTo>
                  <a:cubicBezTo>
                    <a:pt x="654" y="948"/>
                    <a:pt x="655" y="946"/>
                    <a:pt x="656" y="945"/>
                  </a:cubicBezTo>
                  <a:lnTo>
                    <a:pt x="656" y="945"/>
                  </a:lnTo>
                  <a:cubicBezTo>
                    <a:pt x="668" y="923"/>
                    <a:pt x="681" y="901"/>
                    <a:pt x="693" y="879"/>
                  </a:cubicBezTo>
                  <a:lnTo>
                    <a:pt x="693" y="879"/>
                  </a:lnTo>
                  <a:cubicBezTo>
                    <a:pt x="695" y="876"/>
                    <a:pt x="697" y="873"/>
                    <a:pt x="699" y="870"/>
                  </a:cubicBezTo>
                  <a:lnTo>
                    <a:pt x="699" y="870"/>
                  </a:lnTo>
                  <a:cubicBezTo>
                    <a:pt x="711" y="849"/>
                    <a:pt x="724" y="829"/>
                    <a:pt x="737" y="809"/>
                  </a:cubicBezTo>
                  <a:lnTo>
                    <a:pt x="737" y="809"/>
                  </a:lnTo>
                  <a:cubicBezTo>
                    <a:pt x="740" y="804"/>
                    <a:pt x="743" y="800"/>
                    <a:pt x="746" y="795"/>
                  </a:cubicBezTo>
                  <a:lnTo>
                    <a:pt x="746" y="795"/>
                  </a:lnTo>
                  <a:cubicBezTo>
                    <a:pt x="751" y="787"/>
                    <a:pt x="756" y="780"/>
                    <a:pt x="761" y="773"/>
                  </a:cubicBezTo>
                  <a:lnTo>
                    <a:pt x="761" y="773"/>
                  </a:lnTo>
                  <a:cubicBezTo>
                    <a:pt x="764" y="767"/>
                    <a:pt x="768" y="761"/>
                    <a:pt x="772" y="756"/>
                  </a:cubicBezTo>
                  <a:lnTo>
                    <a:pt x="772" y="756"/>
                  </a:lnTo>
                  <a:cubicBezTo>
                    <a:pt x="777" y="748"/>
                    <a:pt x="782" y="741"/>
                    <a:pt x="787" y="734"/>
                  </a:cubicBezTo>
                  <a:lnTo>
                    <a:pt x="787" y="734"/>
                  </a:lnTo>
                  <a:cubicBezTo>
                    <a:pt x="791" y="728"/>
                    <a:pt x="795" y="723"/>
                    <a:pt x="799" y="717"/>
                  </a:cubicBezTo>
                  <a:lnTo>
                    <a:pt x="799" y="717"/>
                  </a:lnTo>
                  <a:cubicBezTo>
                    <a:pt x="804" y="710"/>
                    <a:pt x="809" y="702"/>
                    <a:pt x="815" y="696"/>
                  </a:cubicBezTo>
                  <a:lnTo>
                    <a:pt x="815" y="696"/>
                  </a:lnTo>
                  <a:cubicBezTo>
                    <a:pt x="819" y="690"/>
                    <a:pt x="822" y="685"/>
                    <a:pt x="827" y="680"/>
                  </a:cubicBezTo>
                  <a:lnTo>
                    <a:pt x="827" y="680"/>
                  </a:lnTo>
                  <a:cubicBezTo>
                    <a:pt x="832" y="672"/>
                    <a:pt x="838" y="665"/>
                    <a:pt x="843" y="658"/>
                  </a:cubicBezTo>
                  <a:lnTo>
                    <a:pt x="843" y="658"/>
                  </a:lnTo>
                  <a:cubicBezTo>
                    <a:pt x="847" y="653"/>
                    <a:pt x="850" y="648"/>
                    <a:pt x="855" y="643"/>
                  </a:cubicBezTo>
                  <a:lnTo>
                    <a:pt x="855" y="643"/>
                  </a:lnTo>
                  <a:cubicBezTo>
                    <a:pt x="861" y="636"/>
                    <a:pt x="867" y="628"/>
                    <a:pt x="872" y="620"/>
                  </a:cubicBezTo>
                  <a:lnTo>
                    <a:pt x="872" y="620"/>
                  </a:lnTo>
                  <a:cubicBezTo>
                    <a:pt x="876" y="616"/>
                    <a:pt x="880" y="612"/>
                    <a:pt x="883" y="608"/>
                  </a:cubicBezTo>
                  <a:lnTo>
                    <a:pt x="883" y="608"/>
                  </a:lnTo>
                  <a:cubicBezTo>
                    <a:pt x="891" y="598"/>
                    <a:pt x="898" y="589"/>
                    <a:pt x="906" y="581"/>
                  </a:cubicBezTo>
                  <a:lnTo>
                    <a:pt x="906" y="581"/>
                  </a:lnTo>
                  <a:cubicBezTo>
                    <a:pt x="908" y="578"/>
                    <a:pt x="911" y="575"/>
                    <a:pt x="913" y="573"/>
                  </a:cubicBezTo>
                  <a:lnTo>
                    <a:pt x="913" y="573"/>
                  </a:lnTo>
                  <a:cubicBezTo>
                    <a:pt x="923" y="561"/>
                    <a:pt x="933" y="550"/>
                    <a:pt x="943" y="539"/>
                  </a:cubicBezTo>
                  <a:lnTo>
                    <a:pt x="943" y="539"/>
                  </a:lnTo>
                  <a:cubicBezTo>
                    <a:pt x="944" y="537"/>
                    <a:pt x="946" y="535"/>
                    <a:pt x="947" y="534"/>
                  </a:cubicBezTo>
                  <a:lnTo>
                    <a:pt x="947" y="534"/>
                  </a:lnTo>
                  <a:cubicBezTo>
                    <a:pt x="956" y="524"/>
                    <a:pt x="965" y="515"/>
                    <a:pt x="974" y="505"/>
                  </a:cubicBezTo>
                  <a:lnTo>
                    <a:pt x="974" y="505"/>
                  </a:lnTo>
                  <a:cubicBezTo>
                    <a:pt x="976" y="502"/>
                    <a:pt x="980" y="498"/>
                    <a:pt x="984" y="495"/>
                  </a:cubicBezTo>
                  <a:lnTo>
                    <a:pt x="984" y="495"/>
                  </a:lnTo>
                  <a:cubicBezTo>
                    <a:pt x="991" y="488"/>
                    <a:pt x="997" y="481"/>
                    <a:pt x="1004" y="473"/>
                  </a:cubicBezTo>
                  <a:lnTo>
                    <a:pt x="1004" y="473"/>
                  </a:lnTo>
                  <a:cubicBezTo>
                    <a:pt x="1008" y="469"/>
                    <a:pt x="1013" y="465"/>
                    <a:pt x="1016" y="461"/>
                  </a:cubicBezTo>
                  <a:lnTo>
                    <a:pt x="1016" y="461"/>
                  </a:lnTo>
                  <a:cubicBezTo>
                    <a:pt x="1023" y="455"/>
                    <a:pt x="1030" y="449"/>
                    <a:pt x="1037" y="442"/>
                  </a:cubicBezTo>
                  <a:lnTo>
                    <a:pt x="1037" y="442"/>
                  </a:lnTo>
                  <a:cubicBezTo>
                    <a:pt x="1041" y="438"/>
                    <a:pt x="1045" y="434"/>
                    <a:pt x="1049" y="430"/>
                  </a:cubicBezTo>
                  <a:lnTo>
                    <a:pt x="1049" y="430"/>
                  </a:lnTo>
                  <a:cubicBezTo>
                    <a:pt x="1055" y="424"/>
                    <a:pt x="1062" y="418"/>
                    <a:pt x="1068" y="411"/>
                  </a:cubicBezTo>
                  <a:lnTo>
                    <a:pt x="1068" y="411"/>
                  </a:lnTo>
                  <a:cubicBezTo>
                    <a:pt x="1073" y="408"/>
                    <a:pt x="1077" y="403"/>
                    <a:pt x="1082" y="399"/>
                  </a:cubicBezTo>
                  <a:lnTo>
                    <a:pt x="1082" y="399"/>
                  </a:lnTo>
                  <a:cubicBezTo>
                    <a:pt x="1088" y="394"/>
                    <a:pt x="1095" y="388"/>
                    <a:pt x="1101" y="382"/>
                  </a:cubicBezTo>
                  <a:lnTo>
                    <a:pt x="1101" y="382"/>
                  </a:lnTo>
                  <a:cubicBezTo>
                    <a:pt x="1106" y="378"/>
                    <a:pt x="1111" y="374"/>
                    <a:pt x="1115" y="370"/>
                  </a:cubicBezTo>
                  <a:lnTo>
                    <a:pt x="1115" y="370"/>
                  </a:lnTo>
                  <a:cubicBezTo>
                    <a:pt x="1122" y="364"/>
                    <a:pt x="1128" y="359"/>
                    <a:pt x="1134" y="354"/>
                  </a:cubicBezTo>
                  <a:lnTo>
                    <a:pt x="1134" y="354"/>
                  </a:lnTo>
                  <a:cubicBezTo>
                    <a:pt x="1139" y="350"/>
                    <a:pt x="1144" y="346"/>
                    <a:pt x="1149" y="342"/>
                  </a:cubicBezTo>
                  <a:lnTo>
                    <a:pt x="1149" y="342"/>
                  </a:lnTo>
                  <a:cubicBezTo>
                    <a:pt x="1155" y="337"/>
                    <a:pt x="1162" y="331"/>
                    <a:pt x="1169" y="326"/>
                  </a:cubicBezTo>
                  <a:lnTo>
                    <a:pt x="1169" y="326"/>
                  </a:lnTo>
                  <a:cubicBezTo>
                    <a:pt x="1174" y="322"/>
                    <a:pt x="1178" y="318"/>
                    <a:pt x="1183" y="315"/>
                  </a:cubicBezTo>
                  <a:lnTo>
                    <a:pt x="1183" y="315"/>
                  </a:lnTo>
                  <a:cubicBezTo>
                    <a:pt x="1189" y="309"/>
                    <a:pt x="1196" y="304"/>
                    <a:pt x="1203" y="299"/>
                  </a:cubicBezTo>
                  <a:lnTo>
                    <a:pt x="1203" y="299"/>
                  </a:lnTo>
                  <a:cubicBezTo>
                    <a:pt x="1208" y="296"/>
                    <a:pt x="1213" y="292"/>
                    <a:pt x="1217" y="288"/>
                  </a:cubicBezTo>
                  <a:lnTo>
                    <a:pt x="1217" y="288"/>
                  </a:lnTo>
                  <a:cubicBezTo>
                    <a:pt x="1224" y="284"/>
                    <a:pt x="1231" y="279"/>
                    <a:pt x="1238" y="274"/>
                  </a:cubicBezTo>
                  <a:lnTo>
                    <a:pt x="1238" y="274"/>
                  </a:lnTo>
                  <a:cubicBezTo>
                    <a:pt x="1243" y="270"/>
                    <a:pt x="1247" y="266"/>
                    <a:pt x="1253" y="263"/>
                  </a:cubicBezTo>
                  <a:lnTo>
                    <a:pt x="1253" y="263"/>
                  </a:lnTo>
                  <a:cubicBezTo>
                    <a:pt x="1260" y="258"/>
                    <a:pt x="1266" y="253"/>
                    <a:pt x="1273" y="249"/>
                  </a:cubicBezTo>
                  <a:lnTo>
                    <a:pt x="1273" y="249"/>
                  </a:lnTo>
                  <a:cubicBezTo>
                    <a:pt x="1278" y="246"/>
                    <a:pt x="1283" y="242"/>
                    <a:pt x="1288" y="239"/>
                  </a:cubicBezTo>
                  <a:lnTo>
                    <a:pt x="1288" y="239"/>
                  </a:lnTo>
                  <a:cubicBezTo>
                    <a:pt x="1296" y="234"/>
                    <a:pt x="1303" y="229"/>
                    <a:pt x="1310" y="224"/>
                  </a:cubicBezTo>
                  <a:lnTo>
                    <a:pt x="1310" y="224"/>
                  </a:lnTo>
                  <a:cubicBezTo>
                    <a:pt x="1315" y="221"/>
                    <a:pt x="1319" y="219"/>
                    <a:pt x="1323" y="216"/>
                  </a:cubicBezTo>
                  <a:lnTo>
                    <a:pt x="1323" y="216"/>
                  </a:lnTo>
                  <a:cubicBezTo>
                    <a:pt x="1333" y="210"/>
                    <a:pt x="1343" y="204"/>
                    <a:pt x="1353" y="198"/>
                  </a:cubicBezTo>
                  <a:lnTo>
                    <a:pt x="1353" y="198"/>
                  </a:lnTo>
                  <a:cubicBezTo>
                    <a:pt x="1355" y="197"/>
                    <a:pt x="1357" y="195"/>
                    <a:pt x="1359" y="194"/>
                  </a:cubicBezTo>
                  <a:lnTo>
                    <a:pt x="1359" y="194"/>
                  </a:lnTo>
                  <a:cubicBezTo>
                    <a:pt x="1371" y="187"/>
                    <a:pt x="1383" y="179"/>
                    <a:pt x="1395" y="173"/>
                  </a:cubicBezTo>
                  <a:lnTo>
                    <a:pt x="1395" y="173"/>
                  </a:lnTo>
                  <a:cubicBezTo>
                    <a:pt x="1399" y="171"/>
                    <a:pt x="1402" y="169"/>
                    <a:pt x="1405" y="167"/>
                  </a:cubicBezTo>
                  <a:lnTo>
                    <a:pt x="1405" y="167"/>
                  </a:lnTo>
                  <a:cubicBezTo>
                    <a:pt x="1414" y="162"/>
                    <a:pt x="1423" y="158"/>
                    <a:pt x="1433" y="153"/>
                  </a:cubicBezTo>
                  <a:lnTo>
                    <a:pt x="1433" y="153"/>
                  </a:lnTo>
                  <a:cubicBezTo>
                    <a:pt x="1437" y="151"/>
                    <a:pt x="1441" y="148"/>
                    <a:pt x="1446" y="146"/>
                  </a:cubicBezTo>
                  <a:lnTo>
                    <a:pt x="1446" y="146"/>
                  </a:lnTo>
                  <a:cubicBezTo>
                    <a:pt x="1453" y="142"/>
                    <a:pt x="1462" y="138"/>
                    <a:pt x="1469" y="134"/>
                  </a:cubicBezTo>
                  <a:lnTo>
                    <a:pt x="1469" y="134"/>
                  </a:lnTo>
                  <a:cubicBezTo>
                    <a:pt x="1474" y="131"/>
                    <a:pt x="1480" y="130"/>
                    <a:pt x="1485" y="127"/>
                  </a:cubicBezTo>
                  <a:lnTo>
                    <a:pt x="1485" y="127"/>
                  </a:lnTo>
                  <a:cubicBezTo>
                    <a:pt x="1492" y="123"/>
                    <a:pt x="1499" y="120"/>
                    <a:pt x="1507" y="116"/>
                  </a:cubicBezTo>
                  <a:lnTo>
                    <a:pt x="1507" y="116"/>
                  </a:lnTo>
                  <a:cubicBezTo>
                    <a:pt x="1512" y="114"/>
                    <a:pt x="1518" y="111"/>
                    <a:pt x="1523" y="109"/>
                  </a:cubicBezTo>
                  <a:lnTo>
                    <a:pt x="1523" y="109"/>
                  </a:lnTo>
                  <a:cubicBezTo>
                    <a:pt x="1530" y="106"/>
                    <a:pt x="1538" y="102"/>
                    <a:pt x="1545" y="99"/>
                  </a:cubicBezTo>
                  <a:lnTo>
                    <a:pt x="1545" y="99"/>
                  </a:lnTo>
                  <a:cubicBezTo>
                    <a:pt x="1551" y="97"/>
                    <a:pt x="1556" y="95"/>
                    <a:pt x="1561" y="92"/>
                  </a:cubicBezTo>
                  <a:lnTo>
                    <a:pt x="1561" y="92"/>
                  </a:lnTo>
                  <a:cubicBezTo>
                    <a:pt x="1568" y="89"/>
                    <a:pt x="1576" y="86"/>
                    <a:pt x="1583" y="84"/>
                  </a:cubicBezTo>
                  <a:lnTo>
                    <a:pt x="1583" y="84"/>
                  </a:lnTo>
                  <a:cubicBezTo>
                    <a:pt x="1589" y="81"/>
                    <a:pt x="1594" y="79"/>
                    <a:pt x="1600" y="77"/>
                  </a:cubicBezTo>
                  <a:lnTo>
                    <a:pt x="1600" y="77"/>
                  </a:lnTo>
                  <a:cubicBezTo>
                    <a:pt x="1607" y="74"/>
                    <a:pt x="1614" y="71"/>
                    <a:pt x="1622" y="69"/>
                  </a:cubicBezTo>
                  <a:lnTo>
                    <a:pt x="1622" y="69"/>
                  </a:lnTo>
                  <a:cubicBezTo>
                    <a:pt x="1627" y="67"/>
                    <a:pt x="1633" y="65"/>
                    <a:pt x="1638" y="63"/>
                  </a:cubicBezTo>
                  <a:lnTo>
                    <a:pt x="1638" y="63"/>
                  </a:lnTo>
                  <a:cubicBezTo>
                    <a:pt x="1646" y="60"/>
                    <a:pt x="1653" y="57"/>
                    <a:pt x="1661" y="55"/>
                  </a:cubicBezTo>
                  <a:lnTo>
                    <a:pt x="1661" y="55"/>
                  </a:lnTo>
                  <a:cubicBezTo>
                    <a:pt x="1666" y="53"/>
                    <a:pt x="1672" y="51"/>
                    <a:pt x="1677" y="49"/>
                  </a:cubicBezTo>
                  <a:lnTo>
                    <a:pt x="1677" y="49"/>
                  </a:lnTo>
                  <a:cubicBezTo>
                    <a:pt x="1685" y="47"/>
                    <a:pt x="1693" y="45"/>
                    <a:pt x="1700" y="43"/>
                  </a:cubicBezTo>
                  <a:lnTo>
                    <a:pt x="1700" y="43"/>
                  </a:lnTo>
                  <a:cubicBezTo>
                    <a:pt x="1705" y="41"/>
                    <a:pt x="1711" y="39"/>
                    <a:pt x="1716" y="37"/>
                  </a:cubicBezTo>
                  <a:lnTo>
                    <a:pt x="1716" y="37"/>
                  </a:lnTo>
                  <a:cubicBezTo>
                    <a:pt x="1725" y="35"/>
                    <a:pt x="1732" y="33"/>
                    <a:pt x="1740" y="31"/>
                  </a:cubicBezTo>
                  <a:lnTo>
                    <a:pt x="1740" y="31"/>
                  </a:lnTo>
                  <a:cubicBezTo>
                    <a:pt x="1745" y="29"/>
                    <a:pt x="1751" y="28"/>
                    <a:pt x="1756" y="27"/>
                  </a:cubicBezTo>
                  <a:lnTo>
                    <a:pt x="1756" y="27"/>
                  </a:lnTo>
                  <a:cubicBezTo>
                    <a:pt x="1764" y="24"/>
                    <a:pt x="1772" y="22"/>
                    <a:pt x="1780" y="21"/>
                  </a:cubicBezTo>
                  <a:lnTo>
                    <a:pt x="1780" y="21"/>
                  </a:lnTo>
                  <a:cubicBezTo>
                    <a:pt x="1785" y="19"/>
                    <a:pt x="1790" y="17"/>
                    <a:pt x="1796" y="16"/>
                  </a:cubicBezTo>
                  <a:lnTo>
                    <a:pt x="1796" y="16"/>
                  </a:lnTo>
                  <a:cubicBezTo>
                    <a:pt x="1805" y="15"/>
                    <a:pt x="1814" y="12"/>
                    <a:pt x="1823" y="11"/>
                  </a:cubicBezTo>
                  <a:lnTo>
                    <a:pt x="1823" y="11"/>
                  </a:lnTo>
                  <a:cubicBezTo>
                    <a:pt x="1827" y="10"/>
                    <a:pt x="1831" y="9"/>
                    <a:pt x="1836" y="8"/>
                  </a:cubicBezTo>
                  <a:lnTo>
                    <a:pt x="1836" y="8"/>
                  </a:lnTo>
                  <a:cubicBezTo>
                    <a:pt x="1849" y="5"/>
                    <a:pt x="1863" y="2"/>
                    <a:pt x="1876" y="0"/>
                  </a:cubicBezTo>
                  <a:lnTo>
                    <a:pt x="1501" y="65"/>
                  </a:lnTo>
                  <a:lnTo>
                    <a:pt x="1501" y="65"/>
                  </a:lnTo>
                  <a:cubicBezTo>
                    <a:pt x="1488" y="68"/>
                    <a:pt x="1474" y="70"/>
                    <a:pt x="1462" y="73"/>
                  </a:cubicBezTo>
                  <a:lnTo>
                    <a:pt x="1462" y="73"/>
                  </a:lnTo>
                  <a:cubicBezTo>
                    <a:pt x="1457" y="74"/>
                    <a:pt x="1453" y="75"/>
                    <a:pt x="1449" y="75"/>
                  </a:cubicBezTo>
                  <a:lnTo>
                    <a:pt x="1449" y="75"/>
                  </a:lnTo>
                  <a:cubicBezTo>
                    <a:pt x="1439" y="78"/>
                    <a:pt x="1431" y="79"/>
                    <a:pt x="1422" y="82"/>
                  </a:cubicBezTo>
                  <a:lnTo>
                    <a:pt x="1422" y="82"/>
                  </a:lnTo>
                  <a:cubicBezTo>
                    <a:pt x="1417" y="83"/>
                    <a:pt x="1412" y="84"/>
                    <a:pt x="1406" y="85"/>
                  </a:cubicBezTo>
                  <a:lnTo>
                    <a:pt x="1406" y="85"/>
                  </a:lnTo>
                  <a:cubicBezTo>
                    <a:pt x="1399" y="87"/>
                    <a:pt x="1391" y="89"/>
                    <a:pt x="1383" y="91"/>
                  </a:cubicBezTo>
                  <a:lnTo>
                    <a:pt x="1383" y="91"/>
                  </a:lnTo>
                  <a:cubicBezTo>
                    <a:pt x="1378" y="93"/>
                    <a:pt x="1372" y="94"/>
                    <a:pt x="1367" y="96"/>
                  </a:cubicBezTo>
                  <a:lnTo>
                    <a:pt x="1367" y="96"/>
                  </a:lnTo>
                  <a:cubicBezTo>
                    <a:pt x="1359" y="98"/>
                    <a:pt x="1352" y="100"/>
                    <a:pt x="1344" y="102"/>
                  </a:cubicBezTo>
                  <a:lnTo>
                    <a:pt x="1344" y="102"/>
                  </a:lnTo>
                  <a:cubicBezTo>
                    <a:pt x="1338" y="104"/>
                    <a:pt x="1333" y="105"/>
                    <a:pt x="1328" y="107"/>
                  </a:cubicBezTo>
                  <a:lnTo>
                    <a:pt x="1328" y="107"/>
                  </a:lnTo>
                  <a:cubicBezTo>
                    <a:pt x="1320" y="109"/>
                    <a:pt x="1313" y="112"/>
                    <a:pt x="1306" y="114"/>
                  </a:cubicBezTo>
                  <a:lnTo>
                    <a:pt x="1306" y="114"/>
                  </a:lnTo>
                  <a:cubicBezTo>
                    <a:pt x="1300" y="115"/>
                    <a:pt x="1295" y="117"/>
                    <a:pt x="1289" y="119"/>
                  </a:cubicBezTo>
                  <a:lnTo>
                    <a:pt x="1289" y="119"/>
                  </a:lnTo>
                  <a:cubicBezTo>
                    <a:pt x="1282" y="121"/>
                    <a:pt x="1274" y="124"/>
                    <a:pt x="1267" y="127"/>
                  </a:cubicBezTo>
                  <a:lnTo>
                    <a:pt x="1267" y="127"/>
                  </a:lnTo>
                  <a:cubicBezTo>
                    <a:pt x="1261" y="129"/>
                    <a:pt x="1256" y="131"/>
                    <a:pt x="1250" y="132"/>
                  </a:cubicBezTo>
                  <a:lnTo>
                    <a:pt x="1250" y="132"/>
                  </a:lnTo>
                  <a:cubicBezTo>
                    <a:pt x="1243" y="135"/>
                    <a:pt x="1236" y="138"/>
                    <a:pt x="1229" y="140"/>
                  </a:cubicBezTo>
                  <a:lnTo>
                    <a:pt x="1229" y="140"/>
                  </a:lnTo>
                  <a:cubicBezTo>
                    <a:pt x="1224" y="143"/>
                    <a:pt x="1218" y="145"/>
                    <a:pt x="1213" y="147"/>
                  </a:cubicBezTo>
                  <a:lnTo>
                    <a:pt x="1213" y="147"/>
                  </a:lnTo>
                  <a:cubicBezTo>
                    <a:pt x="1205" y="149"/>
                    <a:pt x="1198" y="153"/>
                    <a:pt x="1191" y="156"/>
                  </a:cubicBezTo>
                  <a:lnTo>
                    <a:pt x="1191" y="156"/>
                  </a:lnTo>
                  <a:cubicBezTo>
                    <a:pt x="1188" y="157"/>
                    <a:pt x="1184" y="158"/>
                    <a:pt x="1181" y="159"/>
                  </a:cubicBezTo>
                  <a:lnTo>
                    <a:pt x="1181" y="159"/>
                  </a:lnTo>
                  <a:cubicBezTo>
                    <a:pt x="1180" y="161"/>
                    <a:pt x="1177" y="161"/>
                    <a:pt x="1175" y="162"/>
                  </a:cubicBezTo>
                  <a:lnTo>
                    <a:pt x="1175" y="162"/>
                  </a:lnTo>
                  <a:cubicBezTo>
                    <a:pt x="1168" y="166"/>
                    <a:pt x="1161" y="169"/>
                    <a:pt x="1153" y="172"/>
                  </a:cubicBezTo>
                  <a:lnTo>
                    <a:pt x="1153" y="172"/>
                  </a:lnTo>
                  <a:cubicBezTo>
                    <a:pt x="1148" y="174"/>
                    <a:pt x="1143" y="177"/>
                    <a:pt x="1138" y="179"/>
                  </a:cubicBezTo>
                  <a:lnTo>
                    <a:pt x="1138" y="179"/>
                  </a:lnTo>
                  <a:cubicBezTo>
                    <a:pt x="1130" y="182"/>
                    <a:pt x="1123" y="186"/>
                    <a:pt x="1115" y="189"/>
                  </a:cubicBezTo>
                  <a:lnTo>
                    <a:pt x="1115" y="189"/>
                  </a:lnTo>
                  <a:cubicBezTo>
                    <a:pt x="1111" y="192"/>
                    <a:pt x="1106" y="194"/>
                    <a:pt x="1101" y="196"/>
                  </a:cubicBezTo>
                  <a:lnTo>
                    <a:pt x="1101" y="196"/>
                  </a:lnTo>
                  <a:cubicBezTo>
                    <a:pt x="1093" y="200"/>
                    <a:pt x="1085" y="204"/>
                    <a:pt x="1077" y="208"/>
                  </a:cubicBezTo>
                  <a:lnTo>
                    <a:pt x="1077" y="208"/>
                  </a:lnTo>
                  <a:cubicBezTo>
                    <a:pt x="1073" y="210"/>
                    <a:pt x="1069" y="212"/>
                    <a:pt x="1064" y="214"/>
                  </a:cubicBezTo>
                  <a:lnTo>
                    <a:pt x="1064" y="214"/>
                  </a:lnTo>
                  <a:cubicBezTo>
                    <a:pt x="1055" y="219"/>
                    <a:pt x="1046" y="224"/>
                    <a:pt x="1038" y="229"/>
                  </a:cubicBezTo>
                  <a:lnTo>
                    <a:pt x="1038" y="229"/>
                  </a:lnTo>
                  <a:cubicBezTo>
                    <a:pt x="1035" y="231"/>
                    <a:pt x="1031" y="232"/>
                    <a:pt x="1028" y="234"/>
                  </a:cubicBezTo>
                  <a:lnTo>
                    <a:pt x="1028" y="234"/>
                  </a:lnTo>
                  <a:cubicBezTo>
                    <a:pt x="1016" y="241"/>
                    <a:pt x="1004" y="247"/>
                    <a:pt x="992" y="255"/>
                  </a:cubicBezTo>
                  <a:lnTo>
                    <a:pt x="992" y="255"/>
                  </a:lnTo>
                  <a:cubicBezTo>
                    <a:pt x="990" y="256"/>
                    <a:pt x="987" y="257"/>
                    <a:pt x="985" y="258"/>
                  </a:cubicBezTo>
                  <a:lnTo>
                    <a:pt x="985" y="258"/>
                  </a:lnTo>
                  <a:cubicBezTo>
                    <a:pt x="976" y="264"/>
                    <a:pt x="966" y="270"/>
                    <a:pt x="957" y="276"/>
                  </a:cubicBezTo>
                  <a:lnTo>
                    <a:pt x="957" y="276"/>
                  </a:lnTo>
                  <a:cubicBezTo>
                    <a:pt x="953" y="279"/>
                    <a:pt x="948" y="281"/>
                    <a:pt x="944" y="284"/>
                  </a:cubicBezTo>
                  <a:lnTo>
                    <a:pt x="944" y="284"/>
                  </a:lnTo>
                  <a:cubicBezTo>
                    <a:pt x="938" y="288"/>
                    <a:pt x="932" y="292"/>
                    <a:pt x="925" y="296"/>
                  </a:cubicBezTo>
                  <a:lnTo>
                    <a:pt x="925" y="296"/>
                  </a:lnTo>
                  <a:cubicBezTo>
                    <a:pt x="924" y="297"/>
                    <a:pt x="923" y="298"/>
                    <a:pt x="922" y="298"/>
                  </a:cubicBezTo>
                  <a:lnTo>
                    <a:pt x="922" y="298"/>
                  </a:lnTo>
                  <a:cubicBezTo>
                    <a:pt x="917" y="301"/>
                    <a:pt x="912" y="305"/>
                    <a:pt x="907" y="308"/>
                  </a:cubicBezTo>
                  <a:lnTo>
                    <a:pt x="907" y="308"/>
                  </a:lnTo>
                  <a:cubicBezTo>
                    <a:pt x="901" y="313"/>
                    <a:pt x="894" y="317"/>
                    <a:pt x="887" y="322"/>
                  </a:cubicBezTo>
                  <a:lnTo>
                    <a:pt x="887" y="322"/>
                  </a:lnTo>
                  <a:cubicBezTo>
                    <a:pt x="886" y="323"/>
                    <a:pt x="885" y="324"/>
                    <a:pt x="883" y="325"/>
                  </a:cubicBezTo>
                  <a:lnTo>
                    <a:pt x="883" y="325"/>
                  </a:lnTo>
                  <a:cubicBezTo>
                    <a:pt x="880" y="327"/>
                    <a:pt x="876" y="329"/>
                    <a:pt x="872" y="332"/>
                  </a:cubicBezTo>
                  <a:lnTo>
                    <a:pt x="872" y="332"/>
                  </a:lnTo>
                  <a:cubicBezTo>
                    <a:pt x="866" y="337"/>
                    <a:pt x="860" y="342"/>
                    <a:pt x="853" y="346"/>
                  </a:cubicBezTo>
                  <a:lnTo>
                    <a:pt x="853" y="346"/>
                  </a:lnTo>
                  <a:cubicBezTo>
                    <a:pt x="848" y="350"/>
                    <a:pt x="843" y="354"/>
                    <a:pt x="838" y="357"/>
                  </a:cubicBezTo>
                  <a:lnTo>
                    <a:pt x="838" y="357"/>
                  </a:lnTo>
                  <a:cubicBezTo>
                    <a:pt x="831" y="362"/>
                    <a:pt x="825" y="367"/>
                    <a:pt x="819" y="372"/>
                  </a:cubicBezTo>
                  <a:lnTo>
                    <a:pt x="819" y="372"/>
                  </a:lnTo>
                  <a:cubicBezTo>
                    <a:pt x="814" y="376"/>
                    <a:pt x="809" y="379"/>
                    <a:pt x="804" y="383"/>
                  </a:cubicBezTo>
                  <a:lnTo>
                    <a:pt x="804" y="383"/>
                  </a:lnTo>
                  <a:cubicBezTo>
                    <a:pt x="798" y="388"/>
                    <a:pt x="792" y="394"/>
                    <a:pt x="785" y="399"/>
                  </a:cubicBezTo>
                  <a:lnTo>
                    <a:pt x="785" y="399"/>
                  </a:lnTo>
                  <a:cubicBezTo>
                    <a:pt x="781" y="402"/>
                    <a:pt x="776" y="406"/>
                    <a:pt x="771" y="410"/>
                  </a:cubicBezTo>
                  <a:lnTo>
                    <a:pt x="771" y="410"/>
                  </a:lnTo>
                  <a:cubicBezTo>
                    <a:pt x="765" y="415"/>
                    <a:pt x="758" y="420"/>
                    <a:pt x="752" y="426"/>
                  </a:cubicBezTo>
                  <a:lnTo>
                    <a:pt x="752" y="426"/>
                  </a:lnTo>
                  <a:cubicBezTo>
                    <a:pt x="748" y="430"/>
                    <a:pt x="743" y="434"/>
                    <a:pt x="739" y="438"/>
                  </a:cubicBezTo>
                  <a:lnTo>
                    <a:pt x="739" y="438"/>
                  </a:lnTo>
                  <a:cubicBezTo>
                    <a:pt x="732" y="443"/>
                    <a:pt x="726" y="449"/>
                    <a:pt x="720" y="454"/>
                  </a:cubicBezTo>
                  <a:lnTo>
                    <a:pt x="720" y="454"/>
                  </a:lnTo>
                  <a:cubicBezTo>
                    <a:pt x="715" y="458"/>
                    <a:pt x="710" y="462"/>
                    <a:pt x="706" y="466"/>
                  </a:cubicBezTo>
                  <a:lnTo>
                    <a:pt x="706" y="466"/>
                  </a:lnTo>
                  <a:cubicBezTo>
                    <a:pt x="699" y="472"/>
                    <a:pt x="693" y="478"/>
                    <a:pt x="687" y="484"/>
                  </a:cubicBezTo>
                  <a:lnTo>
                    <a:pt x="687" y="484"/>
                  </a:lnTo>
                  <a:cubicBezTo>
                    <a:pt x="683" y="488"/>
                    <a:pt x="679" y="492"/>
                    <a:pt x="674" y="496"/>
                  </a:cubicBezTo>
                  <a:lnTo>
                    <a:pt x="674" y="496"/>
                  </a:lnTo>
                  <a:cubicBezTo>
                    <a:pt x="668" y="502"/>
                    <a:pt x="662" y="509"/>
                    <a:pt x="655" y="515"/>
                  </a:cubicBezTo>
                  <a:lnTo>
                    <a:pt x="655" y="515"/>
                  </a:lnTo>
                  <a:cubicBezTo>
                    <a:pt x="651" y="518"/>
                    <a:pt x="647" y="522"/>
                    <a:pt x="643" y="526"/>
                  </a:cubicBezTo>
                  <a:lnTo>
                    <a:pt x="643" y="526"/>
                  </a:lnTo>
                  <a:cubicBezTo>
                    <a:pt x="636" y="533"/>
                    <a:pt x="630" y="540"/>
                    <a:pt x="623" y="547"/>
                  </a:cubicBezTo>
                  <a:lnTo>
                    <a:pt x="623" y="547"/>
                  </a:lnTo>
                  <a:cubicBezTo>
                    <a:pt x="620" y="550"/>
                    <a:pt x="617" y="552"/>
                    <a:pt x="614" y="556"/>
                  </a:cubicBezTo>
                  <a:lnTo>
                    <a:pt x="614" y="556"/>
                  </a:lnTo>
                  <a:lnTo>
                    <a:pt x="613" y="557"/>
                  </a:lnTo>
                  <a:lnTo>
                    <a:pt x="613" y="557"/>
                  </a:lnTo>
                  <a:cubicBezTo>
                    <a:pt x="604" y="567"/>
                    <a:pt x="595" y="576"/>
                    <a:pt x="587" y="585"/>
                  </a:cubicBezTo>
                  <a:lnTo>
                    <a:pt x="587" y="585"/>
                  </a:lnTo>
                  <a:cubicBezTo>
                    <a:pt x="586" y="586"/>
                    <a:pt x="584" y="588"/>
                    <a:pt x="583" y="589"/>
                  </a:cubicBezTo>
                  <a:lnTo>
                    <a:pt x="583" y="589"/>
                  </a:lnTo>
                  <a:cubicBezTo>
                    <a:pt x="573" y="600"/>
                    <a:pt x="563" y="611"/>
                    <a:pt x="553" y="623"/>
                  </a:cubicBezTo>
                  <a:lnTo>
                    <a:pt x="553" y="623"/>
                  </a:lnTo>
                  <a:cubicBezTo>
                    <a:pt x="551" y="625"/>
                    <a:pt x="548" y="628"/>
                    <a:pt x="547" y="630"/>
                  </a:cubicBezTo>
                  <a:lnTo>
                    <a:pt x="547" y="630"/>
                  </a:lnTo>
                  <a:cubicBezTo>
                    <a:pt x="539" y="639"/>
                    <a:pt x="531" y="648"/>
                    <a:pt x="525" y="657"/>
                  </a:cubicBezTo>
                  <a:lnTo>
                    <a:pt x="525" y="657"/>
                  </a:lnTo>
                  <a:cubicBezTo>
                    <a:pt x="521" y="661"/>
                    <a:pt x="517" y="665"/>
                    <a:pt x="514" y="670"/>
                  </a:cubicBezTo>
                  <a:lnTo>
                    <a:pt x="514" y="670"/>
                  </a:lnTo>
                  <a:cubicBezTo>
                    <a:pt x="508" y="676"/>
                    <a:pt x="502" y="683"/>
                    <a:pt x="496" y="691"/>
                  </a:cubicBezTo>
                  <a:lnTo>
                    <a:pt x="496" y="691"/>
                  </a:lnTo>
                  <a:cubicBezTo>
                    <a:pt x="492" y="696"/>
                    <a:pt x="488" y="701"/>
                    <a:pt x="485" y="706"/>
                  </a:cubicBezTo>
                  <a:lnTo>
                    <a:pt x="485" y="706"/>
                  </a:lnTo>
                  <a:cubicBezTo>
                    <a:pt x="479" y="713"/>
                    <a:pt x="474" y="719"/>
                    <a:pt x="468" y="726"/>
                  </a:cubicBezTo>
                  <a:lnTo>
                    <a:pt x="468" y="726"/>
                  </a:lnTo>
                  <a:cubicBezTo>
                    <a:pt x="464" y="732"/>
                    <a:pt x="461" y="737"/>
                    <a:pt x="457" y="742"/>
                  </a:cubicBezTo>
                  <a:lnTo>
                    <a:pt x="457" y="742"/>
                  </a:lnTo>
                  <a:cubicBezTo>
                    <a:pt x="453" y="746"/>
                    <a:pt x="450" y="751"/>
                    <a:pt x="447" y="756"/>
                  </a:cubicBezTo>
                  <a:lnTo>
                    <a:pt x="447" y="756"/>
                  </a:lnTo>
                  <a:cubicBezTo>
                    <a:pt x="445" y="758"/>
                    <a:pt x="443" y="761"/>
                    <a:pt x="441" y="763"/>
                  </a:cubicBezTo>
                  <a:lnTo>
                    <a:pt x="441" y="763"/>
                  </a:lnTo>
                  <a:cubicBezTo>
                    <a:pt x="438" y="768"/>
                    <a:pt x="434" y="774"/>
                    <a:pt x="430" y="780"/>
                  </a:cubicBezTo>
                  <a:lnTo>
                    <a:pt x="430" y="780"/>
                  </a:lnTo>
                  <a:cubicBezTo>
                    <a:pt x="425" y="786"/>
                    <a:pt x="420" y="793"/>
                    <a:pt x="415" y="800"/>
                  </a:cubicBezTo>
                  <a:lnTo>
                    <a:pt x="415" y="800"/>
                  </a:lnTo>
                  <a:cubicBezTo>
                    <a:pt x="411" y="806"/>
                    <a:pt x="407" y="811"/>
                    <a:pt x="403" y="817"/>
                  </a:cubicBezTo>
                  <a:lnTo>
                    <a:pt x="403" y="817"/>
                  </a:lnTo>
                  <a:cubicBezTo>
                    <a:pt x="399" y="824"/>
                    <a:pt x="394" y="831"/>
                    <a:pt x="389" y="838"/>
                  </a:cubicBezTo>
                  <a:lnTo>
                    <a:pt x="389" y="838"/>
                  </a:lnTo>
                  <a:cubicBezTo>
                    <a:pt x="387" y="841"/>
                    <a:pt x="385" y="844"/>
                    <a:pt x="383" y="847"/>
                  </a:cubicBezTo>
                  <a:lnTo>
                    <a:pt x="383" y="847"/>
                  </a:lnTo>
                  <a:cubicBezTo>
                    <a:pt x="382" y="849"/>
                    <a:pt x="382" y="850"/>
                    <a:pt x="380" y="852"/>
                  </a:cubicBezTo>
                  <a:lnTo>
                    <a:pt x="380" y="852"/>
                  </a:lnTo>
                  <a:cubicBezTo>
                    <a:pt x="367" y="871"/>
                    <a:pt x="355" y="891"/>
                    <a:pt x="343" y="911"/>
                  </a:cubicBezTo>
                  <a:lnTo>
                    <a:pt x="343" y="911"/>
                  </a:lnTo>
                  <a:cubicBezTo>
                    <a:pt x="341" y="914"/>
                    <a:pt x="339" y="917"/>
                    <a:pt x="337" y="920"/>
                  </a:cubicBezTo>
                  <a:lnTo>
                    <a:pt x="337" y="920"/>
                  </a:lnTo>
                  <a:cubicBezTo>
                    <a:pt x="325" y="941"/>
                    <a:pt x="313" y="962"/>
                    <a:pt x="301" y="983"/>
                  </a:cubicBezTo>
                  <a:lnTo>
                    <a:pt x="301" y="983"/>
                  </a:lnTo>
                  <a:cubicBezTo>
                    <a:pt x="301" y="984"/>
                    <a:pt x="301" y="984"/>
                    <a:pt x="300" y="985"/>
                  </a:cubicBezTo>
                  <a:lnTo>
                    <a:pt x="300" y="985"/>
                  </a:lnTo>
                  <a:cubicBezTo>
                    <a:pt x="299" y="986"/>
                    <a:pt x="299" y="987"/>
                    <a:pt x="298" y="988"/>
                  </a:cubicBezTo>
                  <a:lnTo>
                    <a:pt x="298" y="988"/>
                  </a:lnTo>
                  <a:cubicBezTo>
                    <a:pt x="286" y="1010"/>
                    <a:pt x="274" y="1033"/>
                    <a:pt x="263" y="1055"/>
                  </a:cubicBezTo>
                  <a:lnTo>
                    <a:pt x="263" y="1055"/>
                  </a:lnTo>
                  <a:cubicBezTo>
                    <a:pt x="262" y="1056"/>
                    <a:pt x="262" y="1057"/>
                    <a:pt x="262" y="1058"/>
                  </a:cubicBezTo>
                  <a:lnTo>
                    <a:pt x="262" y="1058"/>
                  </a:lnTo>
                  <a:cubicBezTo>
                    <a:pt x="250" y="1080"/>
                    <a:pt x="239" y="1102"/>
                    <a:pt x="228" y="1126"/>
                  </a:cubicBezTo>
                  <a:lnTo>
                    <a:pt x="228" y="1126"/>
                  </a:lnTo>
                  <a:cubicBezTo>
                    <a:pt x="227" y="1127"/>
                    <a:pt x="227" y="1129"/>
                    <a:pt x="226" y="1131"/>
                  </a:cubicBezTo>
                  <a:lnTo>
                    <a:pt x="226" y="1131"/>
                  </a:lnTo>
                  <a:cubicBezTo>
                    <a:pt x="226" y="1132"/>
                    <a:pt x="225" y="1133"/>
                    <a:pt x="224" y="1134"/>
                  </a:cubicBezTo>
                  <a:lnTo>
                    <a:pt x="224" y="1134"/>
                  </a:lnTo>
                  <a:cubicBezTo>
                    <a:pt x="214" y="1156"/>
                    <a:pt x="204" y="1179"/>
                    <a:pt x="195" y="1201"/>
                  </a:cubicBezTo>
                  <a:lnTo>
                    <a:pt x="195" y="1201"/>
                  </a:lnTo>
                  <a:cubicBezTo>
                    <a:pt x="193" y="1205"/>
                    <a:pt x="192" y="1209"/>
                    <a:pt x="190" y="1212"/>
                  </a:cubicBezTo>
                  <a:lnTo>
                    <a:pt x="190" y="1212"/>
                  </a:lnTo>
                  <a:cubicBezTo>
                    <a:pt x="181" y="1235"/>
                    <a:pt x="172" y="1258"/>
                    <a:pt x="163" y="1281"/>
                  </a:cubicBezTo>
                  <a:lnTo>
                    <a:pt x="163" y="1281"/>
                  </a:lnTo>
                  <a:cubicBezTo>
                    <a:pt x="162" y="1282"/>
                    <a:pt x="161" y="1284"/>
                    <a:pt x="161" y="1285"/>
                  </a:cubicBezTo>
                  <a:lnTo>
                    <a:pt x="161" y="1285"/>
                  </a:lnTo>
                  <a:cubicBezTo>
                    <a:pt x="160" y="1288"/>
                    <a:pt x="159" y="1290"/>
                    <a:pt x="159" y="1292"/>
                  </a:cubicBezTo>
                  <a:lnTo>
                    <a:pt x="159" y="1292"/>
                  </a:lnTo>
                  <a:cubicBezTo>
                    <a:pt x="150" y="1315"/>
                    <a:pt x="141" y="1339"/>
                    <a:pt x="133" y="1363"/>
                  </a:cubicBezTo>
                  <a:lnTo>
                    <a:pt x="133" y="1363"/>
                  </a:lnTo>
                  <a:cubicBezTo>
                    <a:pt x="132" y="1366"/>
                    <a:pt x="131" y="1368"/>
                    <a:pt x="131" y="1371"/>
                  </a:cubicBezTo>
                  <a:lnTo>
                    <a:pt x="131" y="1371"/>
                  </a:lnTo>
                  <a:cubicBezTo>
                    <a:pt x="127" y="1382"/>
                    <a:pt x="123" y="1392"/>
                    <a:pt x="120" y="1403"/>
                  </a:cubicBezTo>
                  <a:lnTo>
                    <a:pt x="120" y="1403"/>
                  </a:lnTo>
                  <a:cubicBezTo>
                    <a:pt x="115" y="1417"/>
                    <a:pt x="111" y="1431"/>
                    <a:pt x="107" y="1446"/>
                  </a:cubicBezTo>
                  <a:lnTo>
                    <a:pt x="107" y="1446"/>
                  </a:lnTo>
                  <a:cubicBezTo>
                    <a:pt x="106" y="1446"/>
                    <a:pt x="106" y="1447"/>
                    <a:pt x="106" y="1447"/>
                  </a:cubicBezTo>
                  <a:lnTo>
                    <a:pt x="106" y="1447"/>
                  </a:lnTo>
                  <a:lnTo>
                    <a:pt x="106" y="1448"/>
                  </a:lnTo>
                  <a:lnTo>
                    <a:pt x="106" y="1448"/>
                  </a:lnTo>
                  <a:cubicBezTo>
                    <a:pt x="100" y="1470"/>
                    <a:pt x="93" y="1493"/>
                    <a:pt x="87" y="1515"/>
                  </a:cubicBezTo>
                  <a:lnTo>
                    <a:pt x="87" y="1515"/>
                  </a:lnTo>
                  <a:cubicBezTo>
                    <a:pt x="85" y="1520"/>
                    <a:pt x="84" y="1524"/>
                    <a:pt x="83" y="1529"/>
                  </a:cubicBezTo>
                  <a:lnTo>
                    <a:pt x="83" y="1529"/>
                  </a:lnTo>
                  <a:cubicBezTo>
                    <a:pt x="78" y="1551"/>
                    <a:pt x="72" y="1573"/>
                    <a:pt x="67" y="1596"/>
                  </a:cubicBezTo>
                  <a:lnTo>
                    <a:pt x="67" y="1596"/>
                  </a:lnTo>
                  <a:cubicBezTo>
                    <a:pt x="67" y="1597"/>
                    <a:pt x="66" y="1598"/>
                    <a:pt x="66" y="1600"/>
                  </a:cubicBezTo>
                  <a:lnTo>
                    <a:pt x="66" y="1600"/>
                  </a:lnTo>
                  <a:cubicBezTo>
                    <a:pt x="65" y="1602"/>
                    <a:pt x="65" y="1604"/>
                    <a:pt x="64" y="1607"/>
                  </a:cubicBezTo>
                  <a:lnTo>
                    <a:pt x="64" y="1607"/>
                  </a:lnTo>
                  <a:cubicBezTo>
                    <a:pt x="59" y="1629"/>
                    <a:pt x="54" y="1651"/>
                    <a:pt x="50" y="1673"/>
                  </a:cubicBezTo>
                  <a:lnTo>
                    <a:pt x="50" y="1673"/>
                  </a:lnTo>
                  <a:cubicBezTo>
                    <a:pt x="49" y="1676"/>
                    <a:pt x="49" y="1677"/>
                    <a:pt x="49" y="1680"/>
                  </a:cubicBezTo>
                  <a:lnTo>
                    <a:pt x="49" y="1680"/>
                  </a:lnTo>
                  <a:cubicBezTo>
                    <a:pt x="44" y="1703"/>
                    <a:pt x="39" y="1727"/>
                    <a:pt x="36" y="1751"/>
                  </a:cubicBezTo>
                  <a:lnTo>
                    <a:pt x="36" y="1751"/>
                  </a:lnTo>
                  <a:cubicBezTo>
                    <a:pt x="35" y="1752"/>
                    <a:pt x="35" y="1755"/>
                    <a:pt x="35" y="1757"/>
                  </a:cubicBezTo>
                  <a:lnTo>
                    <a:pt x="35" y="1757"/>
                  </a:lnTo>
                  <a:cubicBezTo>
                    <a:pt x="34" y="1759"/>
                    <a:pt x="34" y="1762"/>
                    <a:pt x="33" y="1764"/>
                  </a:cubicBezTo>
                  <a:lnTo>
                    <a:pt x="33" y="1764"/>
                  </a:lnTo>
                  <a:cubicBezTo>
                    <a:pt x="30" y="1788"/>
                    <a:pt x="26" y="1812"/>
                    <a:pt x="22" y="1836"/>
                  </a:cubicBezTo>
                  <a:lnTo>
                    <a:pt x="22" y="1836"/>
                  </a:lnTo>
                  <a:cubicBezTo>
                    <a:pt x="22" y="1838"/>
                    <a:pt x="22" y="1841"/>
                    <a:pt x="22" y="1843"/>
                  </a:cubicBezTo>
                  <a:lnTo>
                    <a:pt x="22" y="1843"/>
                  </a:lnTo>
                  <a:cubicBezTo>
                    <a:pt x="19" y="1866"/>
                    <a:pt x="16" y="1889"/>
                    <a:pt x="14" y="1912"/>
                  </a:cubicBezTo>
                  <a:lnTo>
                    <a:pt x="14" y="1912"/>
                  </a:lnTo>
                  <a:cubicBezTo>
                    <a:pt x="13" y="1914"/>
                    <a:pt x="13" y="1917"/>
                    <a:pt x="13" y="1919"/>
                  </a:cubicBezTo>
                  <a:lnTo>
                    <a:pt x="13" y="1919"/>
                  </a:lnTo>
                  <a:cubicBezTo>
                    <a:pt x="13" y="1920"/>
                    <a:pt x="13" y="1921"/>
                    <a:pt x="13" y="1923"/>
                  </a:cubicBezTo>
                  <a:lnTo>
                    <a:pt x="13" y="1923"/>
                  </a:lnTo>
                  <a:cubicBezTo>
                    <a:pt x="10" y="1946"/>
                    <a:pt x="9" y="1971"/>
                    <a:pt x="6" y="1995"/>
                  </a:cubicBezTo>
                  <a:lnTo>
                    <a:pt x="6" y="1995"/>
                  </a:lnTo>
                  <a:cubicBezTo>
                    <a:pt x="6" y="1999"/>
                    <a:pt x="6" y="2004"/>
                    <a:pt x="5" y="2009"/>
                  </a:cubicBezTo>
                  <a:lnTo>
                    <a:pt x="5" y="2009"/>
                  </a:lnTo>
                  <a:cubicBezTo>
                    <a:pt x="4" y="2034"/>
                    <a:pt x="2" y="2059"/>
                    <a:pt x="2" y="2084"/>
                  </a:cubicBezTo>
                  <a:lnTo>
                    <a:pt x="2" y="2084"/>
                  </a:lnTo>
                  <a:lnTo>
                    <a:pt x="2" y="2085"/>
                  </a:lnTo>
                  <a:lnTo>
                    <a:pt x="2" y="2085"/>
                  </a:lnTo>
                  <a:cubicBezTo>
                    <a:pt x="1" y="2093"/>
                    <a:pt x="1" y="2101"/>
                    <a:pt x="0" y="2110"/>
                  </a:cubicBezTo>
                  <a:lnTo>
                    <a:pt x="0" y="2110"/>
                  </a:lnTo>
                  <a:cubicBezTo>
                    <a:pt x="0" y="2117"/>
                    <a:pt x="0" y="2125"/>
                    <a:pt x="0" y="2132"/>
                  </a:cubicBezTo>
                  <a:lnTo>
                    <a:pt x="0" y="2132"/>
                  </a:lnTo>
                  <a:cubicBezTo>
                    <a:pt x="0" y="2133"/>
                    <a:pt x="0" y="2133"/>
                    <a:pt x="0" y="2134"/>
                  </a:cubicBezTo>
                  <a:lnTo>
                    <a:pt x="0" y="2134"/>
                  </a:lnTo>
                  <a:lnTo>
                    <a:pt x="0" y="2135"/>
                  </a:lnTo>
                  <a:lnTo>
                    <a:pt x="0" y="2135"/>
                  </a:lnTo>
                  <a:cubicBezTo>
                    <a:pt x="0" y="2143"/>
                    <a:pt x="0" y="2151"/>
                    <a:pt x="0" y="2160"/>
                  </a:cubicBezTo>
                  <a:lnTo>
                    <a:pt x="0" y="2160"/>
                  </a:lnTo>
                  <a:cubicBezTo>
                    <a:pt x="0" y="2168"/>
                    <a:pt x="0" y="2176"/>
                    <a:pt x="0" y="2185"/>
                  </a:cubicBezTo>
                  <a:lnTo>
                    <a:pt x="0" y="2185"/>
                  </a:lnTo>
                  <a:cubicBezTo>
                    <a:pt x="0" y="2461"/>
                    <a:pt x="42" y="2724"/>
                    <a:pt x="120" y="2967"/>
                  </a:cubicBezTo>
                  <a:lnTo>
                    <a:pt x="120" y="2967"/>
                  </a:lnTo>
                  <a:cubicBezTo>
                    <a:pt x="197" y="3206"/>
                    <a:pt x="309" y="3425"/>
                    <a:pt x="447" y="3614"/>
                  </a:cubicBezTo>
                  <a:lnTo>
                    <a:pt x="447" y="3614"/>
                  </a:lnTo>
                  <a:cubicBezTo>
                    <a:pt x="583" y="3800"/>
                    <a:pt x="745" y="3955"/>
                    <a:pt x="925" y="4073"/>
                  </a:cubicBezTo>
                  <a:lnTo>
                    <a:pt x="925" y="4073"/>
                  </a:lnTo>
                  <a:cubicBezTo>
                    <a:pt x="1103" y="4189"/>
                    <a:pt x="1297" y="4268"/>
                    <a:pt x="1501" y="4303"/>
                  </a:cubicBezTo>
                  <a:lnTo>
                    <a:pt x="1876" y="4369"/>
                  </a:lnTo>
                  <a:lnTo>
                    <a:pt x="1876" y="4369"/>
                  </a:lnTo>
                  <a:cubicBezTo>
                    <a:pt x="1669" y="4333"/>
                    <a:pt x="1472" y="4251"/>
                    <a:pt x="1291" y="4132"/>
                  </a:cubicBezTo>
                </a:path>
              </a:pathLst>
            </a:custGeom>
            <a:solidFill>
              <a:srgbClr val="000000">
                <a:alpha val="23922"/>
              </a:srgbClr>
            </a:solidFill>
            <a:ln>
              <a:noFill/>
            </a:ln>
            <a:effectLst/>
          </p:spPr>
          <p:txBody>
            <a:bodyPr wrap="none" anchor="ctr"/>
            <a:lstStyle/>
            <a:p>
              <a:endParaRPr lang="en-US" dirty="0">
                <a:latin typeface="Poppins" pitchFamily="2" charset="77"/>
              </a:endParaRPr>
            </a:p>
          </p:txBody>
        </p:sp>
        <p:sp>
          <p:nvSpPr>
            <p:cNvPr id="13" name="Freeform 30">
              <a:extLst>
                <a:ext uri="{FF2B5EF4-FFF2-40B4-BE49-F238E27FC236}">
                  <a16:creationId xmlns:a16="http://schemas.microsoft.com/office/drawing/2014/main" id="{24BEB5E3-AD77-334F-A182-FDBC737E77C4}"/>
                </a:ext>
              </a:extLst>
            </p:cNvPr>
            <p:cNvSpPr>
              <a:spLocks noChangeArrowheads="1"/>
            </p:cNvSpPr>
            <p:nvPr/>
          </p:nvSpPr>
          <p:spPr bwMode="auto">
            <a:xfrm>
              <a:off x="16345457" y="6060738"/>
              <a:ext cx="487757" cy="909003"/>
            </a:xfrm>
            <a:custGeom>
              <a:avLst/>
              <a:gdLst>
                <a:gd name="T0" fmla="*/ 195 w 196"/>
                <a:gd name="T1" fmla="*/ 181 h 362"/>
                <a:gd name="T2" fmla="*/ 195 w 196"/>
                <a:gd name="T3" fmla="*/ 181 h 362"/>
                <a:gd name="T4" fmla="*/ 98 w 196"/>
                <a:gd name="T5" fmla="*/ 361 h 362"/>
                <a:gd name="T6" fmla="*/ 98 w 196"/>
                <a:gd name="T7" fmla="*/ 361 h 362"/>
                <a:gd name="T8" fmla="*/ 0 w 196"/>
                <a:gd name="T9" fmla="*/ 181 h 362"/>
                <a:gd name="T10" fmla="*/ 0 w 196"/>
                <a:gd name="T11" fmla="*/ 181 h 362"/>
                <a:gd name="T12" fmla="*/ 98 w 196"/>
                <a:gd name="T13" fmla="*/ 0 h 362"/>
                <a:gd name="T14" fmla="*/ 98 w 196"/>
                <a:gd name="T15" fmla="*/ 0 h 362"/>
                <a:gd name="T16" fmla="*/ 195 w 196"/>
                <a:gd name="T17" fmla="*/ 181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362">
                  <a:moveTo>
                    <a:pt x="195" y="181"/>
                  </a:moveTo>
                  <a:lnTo>
                    <a:pt x="195" y="181"/>
                  </a:lnTo>
                  <a:cubicBezTo>
                    <a:pt x="195" y="281"/>
                    <a:pt x="151" y="361"/>
                    <a:pt x="98" y="361"/>
                  </a:cubicBezTo>
                  <a:lnTo>
                    <a:pt x="98" y="361"/>
                  </a:lnTo>
                  <a:cubicBezTo>
                    <a:pt x="44" y="361"/>
                    <a:pt x="0" y="281"/>
                    <a:pt x="0" y="181"/>
                  </a:cubicBezTo>
                  <a:lnTo>
                    <a:pt x="0" y="181"/>
                  </a:lnTo>
                  <a:cubicBezTo>
                    <a:pt x="0" y="81"/>
                    <a:pt x="44" y="0"/>
                    <a:pt x="98" y="0"/>
                  </a:cubicBezTo>
                  <a:lnTo>
                    <a:pt x="98" y="0"/>
                  </a:lnTo>
                  <a:cubicBezTo>
                    <a:pt x="151" y="0"/>
                    <a:pt x="195" y="81"/>
                    <a:pt x="195" y="181"/>
                  </a:cubicBezTo>
                </a:path>
              </a:pathLst>
            </a:custGeom>
            <a:solidFill>
              <a:schemeClr val="tx2">
                <a:alpha val="30000"/>
              </a:schemeClr>
            </a:solidFill>
            <a:ln>
              <a:noFill/>
            </a:ln>
            <a:effectLst/>
          </p:spPr>
          <p:txBody>
            <a:bodyPr wrap="none" anchor="ctr"/>
            <a:lstStyle/>
            <a:p>
              <a:endParaRPr lang="en-US" dirty="0">
                <a:latin typeface="Poppins" pitchFamily="2" charset="77"/>
              </a:endParaRPr>
            </a:p>
          </p:txBody>
        </p:sp>
        <p:sp>
          <p:nvSpPr>
            <p:cNvPr id="14" name="Freeform 31">
              <a:extLst>
                <a:ext uri="{FF2B5EF4-FFF2-40B4-BE49-F238E27FC236}">
                  <a16:creationId xmlns:a16="http://schemas.microsoft.com/office/drawing/2014/main" id="{AEADCC62-3A79-3F4F-804F-0F6433706A37}"/>
                </a:ext>
              </a:extLst>
            </p:cNvPr>
            <p:cNvSpPr>
              <a:spLocks noChangeArrowheads="1"/>
            </p:cNvSpPr>
            <p:nvPr/>
          </p:nvSpPr>
          <p:spPr bwMode="auto">
            <a:xfrm>
              <a:off x="16566888" y="6445916"/>
              <a:ext cx="4825459" cy="139868"/>
            </a:xfrm>
            <a:custGeom>
              <a:avLst/>
              <a:gdLst>
                <a:gd name="T0" fmla="*/ 3596 w 3650"/>
                <a:gd name="T1" fmla="*/ 106 h 107"/>
                <a:gd name="T2" fmla="*/ 53 w 3650"/>
                <a:gd name="T3" fmla="*/ 106 h 107"/>
                <a:gd name="T4" fmla="*/ 53 w 3650"/>
                <a:gd name="T5" fmla="*/ 106 h 107"/>
                <a:gd name="T6" fmla="*/ 0 w 3650"/>
                <a:gd name="T7" fmla="*/ 53 h 107"/>
                <a:gd name="T8" fmla="*/ 0 w 3650"/>
                <a:gd name="T9" fmla="*/ 53 h 107"/>
                <a:gd name="T10" fmla="*/ 53 w 3650"/>
                <a:gd name="T11" fmla="*/ 0 h 107"/>
                <a:gd name="T12" fmla="*/ 3596 w 3650"/>
                <a:gd name="T13" fmla="*/ 0 h 107"/>
                <a:gd name="T14" fmla="*/ 3596 w 3650"/>
                <a:gd name="T15" fmla="*/ 0 h 107"/>
                <a:gd name="T16" fmla="*/ 3649 w 3650"/>
                <a:gd name="T17" fmla="*/ 53 h 107"/>
                <a:gd name="T18" fmla="*/ 3649 w 3650"/>
                <a:gd name="T19" fmla="*/ 53 h 107"/>
                <a:gd name="T20" fmla="*/ 3596 w 3650"/>
                <a:gd name="T21" fmla="*/ 10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0" h="107">
                  <a:moveTo>
                    <a:pt x="3596" y="106"/>
                  </a:moveTo>
                  <a:lnTo>
                    <a:pt x="53" y="106"/>
                  </a:lnTo>
                  <a:lnTo>
                    <a:pt x="53" y="106"/>
                  </a:lnTo>
                  <a:cubicBezTo>
                    <a:pt x="23" y="106"/>
                    <a:pt x="0" y="82"/>
                    <a:pt x="0" y="53"/>
                  </a:cubicBezTo>
                  <a:lnTo>
                    <a:pt x="0" y="53"/>
                  </a:lnTo>
                  <a:cubicBezTo>
                    <a:pt x="0" y="24"/>
                    <a:pt x="23" y="0"/>
                    <a:pt x="53" y="0"/>
                  </a:cubicBezTo>
                  <a:lnTo>
                    <a:pt x="3596" y="0"/>
                  </a:lnTo>
                  <a:lnTo>
                    <a:pt x="3596" y="0"/>
                  </a:lnTo>
                  <a:cubicBezTo>
                    <a:pt x="3625" y="0"/>
                    <a:pt x="3649" y="24"/>
                    <a:pt x="3649" y="53"/>
                  </a:cubicBezTo>
                  <a:lnTo>
                    <a:pt x="3649" y="53"/>
                  </a:lnTo>
                  <a:cubicBezTo>
                    <a:pt x="3649" y="82"/>
                    <a:pt x="3625" y="106"/>
                    <a:pt x="3596" y="106"/>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15" name="Freeform 14">
              <a:extLst>
                <a:ext uri="{FF2B5EF4-FFF2-40B4-BE49-F238E27FC236}">
                  <a16:creationId xmlns:a16="http://schemas.microsoft.com/office/drawing/2014/main" id="{1A37A39A-DBB8-1542-BF85-5DEB4BA6368F}"/>
                </a:ext>
              </a:extLst>
            </p:cNvPr>
            <p:cNvSpPr>
              <a:spLocks noChangeArrowheads="1"/>
            </p:cNvSpPr>
            <p:nvPr/>
          </p:nvSpPr>
          <p:spPr bwMode="auto">
            <a:xfrm>
              <a:off x="20267578" y="6060971"/>
              <a:ext cx="1304729" cy="909386"/>
            </a:xfrm>
            <a:custGeom>
              <a:avLst/>
              <a:gdLst>
                <a:gd name="connsiteX0" fmla="*/ 0 w 1229774"/>
                <a:gd name="connsiteY0" fmla="*/ 494667 h 857143"/>
                <a:gd name="connsiteX1" fmla="*/ 926329 w 1229774"/>
                <a:gd name="connsiteY1" fmla="*/ 494667 h 857143"/>
                <a:gd name="connsiteX2" fmla="*/ 1229717 w 1229774"/>
                <a:gd name="connsiteY2" fmla="*/ 856486 h 857143"/>
                <a:gd name="connsiteX3" fmla="*/ 913895 w 1229774"/>
                <a:gd name="connsiteY3" fmla="*/ 836593 h 857143"/>
                <a:gd name="connsiteX4" fmla="*/ 377992 w 1229774"/>
                <a:gd name="connsiteY4" fmla="*/ 611544 h 857143"/>
                <a:gd name="connsiteX5" fmla="*/ 518495 w 1229774"/>
                <a:gd name="connsiteY5" fmla="*/ 817942 h 857143"/>
                <a:gd name="connsiteX6" fmla="*/ 273547 w 1229774"/>
                <a:gd name="connsiteY6" fmla="*/ 807995 h 857143"/>
                <a:gd name="connsiteX7" fmla="*/ 1217575 w 1229774"/>
                <a:gd name="connsiteY7" fmla="*/ 14 h 857143"/>
                <a:gd name="connsiteX8" fmla="*/ 1229717 w 1229774"/>
                <a:gd name="connsiteY8" fmla="*/ 994 h 857143"/>
                <a:gd name="connsiteX9" fmla="*/ 926329 w 1229774"/>
                <a:gd name="connsiteY9" fmla="*/ 361591 h 857143"/>
                <a:gd name="connsiteX10" fmla="*/ 0 w 1229774"/>
                <a:gd name="connsiteY10" fmla="*/ 361591 h 857143"/>
                <a:gd name="connsiteX11" fmla="*/ 273547 w 1229774"/>
                <a:gd name="connsiteY11" fmla="*/ 49321 h 857143"/>
                <a:gd name="connsiteX12" fmla="*/ 518495 w 1229774"/>
                <a:gd name="connsiteY12" fmla="*/ 39408 h 857143"/>
                <a:gd name="connsiteX13" fmla="*/ 377992 w 1229774"/>
                <a:gd name="connsiteY13" fmla="*/ 245109 h 857143"/>
                <a:gd name="connsiteX14" fmla="*/ 913895 w 1229774"/>
                <a:gd name="connsiteY14" fmla="*/ 19581 h 857143"/>
                <a:gd name="connsiteX15" fmla="*/ 1217575 w 1229774"/>
                <a:gd name="connsiteY15" fmla="*/ 14 h 857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29774" h="857143">
                  <a:moveTo>
                    <a:pt x="0" y="494667"/>
                  </a:moveTo>
                  <a:lnTo>
                    <a:pt x="926329" y="494667"/>
                  </a:lnTo>
                  <a:cubicBezTo>
                    <a:pt x="944980" y="517048"/>
                    <a:pt x="1223500" y="851513"/>
                    <a:pt x="1229717" y="856486"/>
                  </a:cubicBezTo>
                  <a:cubicBezTo>
                    <a:pt x="1234691" y="861460"/>
                    <a:pt x="913895" y="836593"/>
                    <a:pt x="913895" y="836593"/>
                  </a:cubicBezTo>
                  <a:lnTo>
                    <a:pt x="377992" y="611544"/>
                  </a:lnTo>
                  <a:lnTo>
                    <a:pt x="518495" y="817942"/>
                  </a:lnTo>
                  <a:lnTo>
                    <a:pt x="273547" y="807995"/>
                  </a:lnTo>
                  <a:close/>
                  <a:moveTo>
                    <a:pt x="1217575" y="14"/>
                  </a:moveTo>
                  <a:cubicBezTo>
                    <a:pt x="1225870" y="-71"/>
                    <a:pt x="1230339" y="219"/>
                    <a:pt x="1229717" y="994"/>
                  </a:cubicBezTo>
                  <a:cubicBezTo>
                    <a:pt x="1223500" y="5950"/>
                    <a:pt x="944980" y="338046"/>
                    <a:pt x="926329" y="361591"/>
                  </a:cubicBezTo>
                  <a:lnTo>
                    <a:pt x="0" y="361591"/>
                  </a:lnTo>
                  <a:lnTo>
                    <a:pt x="273547" y="49321"/>
                  </a:lnTo>
                  <a:lnTo>
                    <a:pt x="518495" y="39408"/>
                  </a:lnTo>
                  <a:lnTo>
                    <a:pt x="377992" y="245109"/>
                  </a:lnTo>
                  <a:lnTo>
                    <a:pt x="913895" y="19581"/>
                  </a:lnTo>
                  <a:cubicBezTo>
                    <a:pt x="913895" y="19581"/>
                    <a:pt x="1159504" y="606"/>
                    <a:pt x="1217575" y="14"/>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grpSp>
      <p:sp>
        <p:nvSpPr>
          <p:cNvPr id="16" name="Rounded Rectangle 15">
            <a:extLst>
              <a:ext uri="{FF2B5EF4-FFF2-40B4-BE49-F238E27FC236}">
                <a16:creationId xmlns:a16="http://schemas.microsoft.com/office/drawing/2014/main" id="{F5315320-08B2-824C-9D89-6B3A0BCCB3AF}"/>
              </a:ext>
            </a:extLst>
          </p:cNvPr>
          <p:cNvSpPr/>
          <p:nvPr/>
        </p:nvSpPr>
        <p:spPr>
          <a:xfrm>
            <a:off x="1404259" y="1775683"/>
            <a:ext cx="4590182" cy="1131111"/>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 name="Rounded Rectangle 16">
            <a:extLst>
              <a:ext uri="{FF2B5EF4-FFF2-40B4-BE49-F238E27FC236}">
                <a16:creationId xmlns:a16="http://schemas.microsoft.com/office/drawing/2014/main" id="{4AA90EFB-11BF-C540-B1AD-F523C94E1C37}"/>
              </a:ext>
            </a:extLst>
          </p:cNvPr>
          <p:cNvSpPr/>
          <p:nvPr/>
        </p:nvSpPr>
        <p:spPr>
          <a:xfrm>
            <a:off x="1404259" y="3457734"/>
            <a:ext cx="4590182" cy="1131111"/>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 name="Rounded Rectangle 17">
            <a:extLst>
              <a:ext uri="{FF2B5EF4-FFF2-40B4-BE49-F238E27FC236}">
                <a16:creationId xmlns:a16="http://schemas.microsoft.com/office/drawing/2014/main" id="{D17BB1FF-240D-C34F-91FC-B6175A48384B}"/>
              </a:ext>
            </a:extLst>
          </p:cNvPr>
          <p:cNvSpPr/>
          <p:nvPr/>
        </p:nvSpPr>
        <p:spPr>
          <a:xfrm>
            <a:off x="1404259" y="5139785"/>
            <a:ext cx="4590182" cy="1131111"/>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 name="Freeform 18">
            <a:extLst>
              <a:ext uri="{FF2B5EF4-FFF2-40B4-BE49-F238E27FC236}">
                <a16:creationId xmlns:a16="http://schemas.microsoft.com/office/drawing/2014/main" id="{3FA87E2A-3BC3-924B-BDE8-C93E939EE749}"/>
              </a:ext>
            </a:extLst>
          </p:cNvPr>
          <p:cNvSpPr>
            <a:spLocks noChangeArrowheads="1"/>
          </p:cNvSpPr>
          <p:nvPr/>
        </p:nvSpPr>
        <p:spPr bwMode="auto">
          <a:xfrm>
            <a:off x="1788653" y="5425482"/>
            <a:ext cx="573592" cy="559716"/>
          </a:xfrm>
          <a:custGeom>
            <a:avLst/>
            <a:gdLst>
              <a:gd name="connsiteX0" fmla="*/ 375077 w 517152"/>
              <a:gd name="connsiteY0" fmla="*/ 398262 h 504641"/>
              <a:gd name="connsiteX1" fmla="*/ 386006 w 517152"/>
              <a:gd name="connsiteY1" fmla="*/ 398262 h 504641"/>
              <a:gd name="connsiteX2" fmla="*/ 400173 w 517152"/>
              <a:gd name="connsiteY2" fmla="*/ 406818 h 504641"/>
              <a:gd name="connsiteX3" fmla="*/ 409483 w 517152"/>
              <a:gd name="connsiteY3" fmla="*/ 422708 h 504641"/>
              <a:gd name="connsiteX4" fmla="*/ 421221 w 517152"/>
              <a:gd name="connsiteY4" fmla="*/ 429635 h 504641"/>
              <a:gd name="connsiteX5" fmla="*/ 432959 w 517152"/>
              <a:gd name="connsiteY5" fmla="*/ 422708 h 504641"/>
              <a:gd name="connsiteX6" fmla="*/ 442269 w 517152"/>
              <a:gd name="connsiteY6" fmla="*/ 406818 h 504641"/>
              <a:gd name="connsiteX7" fmla="*/ 456436 w 517152"/>
              <a:gd name="connsiteY7" fmla="*/ 398262 h 504641"/>
              <a:gd name="connsiteX8" fmla="*/ 467770 w 517152"/>
              <a:gd name="connsiteY8" fmla="*/ 398262 h 504641"/>
              <a:gd name="connsiteX9" fmla="*/ 512295 w 517152"/>
              <a:gd name="connsiteY9" fmla="*/ 440636 h 504641"/>
              <a:gd name="connsiteX10" fmla="*/ 517152 w 517152"/>
              <a:gd name="connsiteY10" fmla="*/ 496862 h 504641"/>
              <a:gd name="connsiteX11" fmla="*/ 510676 w 517152"/>
              <a:gd name="connsiteY11" fmla="*/ 504603 h 504641"/>
              <a:gd name="connsiteX12" fmla="*/ 502985 w 517152"/>
              <a:gd name="connsiteY12" fmla="*/ 498084 h 504641"/>
              <a:gd name="connsiteX13" fmla="*/ 498128 w 517152"/>
              <a:gd name="connsiteY13" fmla="*/ 442265 h 504641"/>
              <a:gd name="connsiteX14" fmla="*/ 467770 w 517152"/>
              <a:gd name="connsiteY14" fmla="*/ 412930 h 504641"/>
              <a:gd name="connsiteX15" fmla="*/ 456436 w 517152"/>
              <a:gd name="connsiteY15" fmla="*/ 412930 h 504641"/>
              <a:gd name="connsiteX16" fmla="*/ 454412 w 517152"/>
              <a:gd name="connsiteY16" fmla="*/ 414152 h 504641"/>
              <a:gd name="connsiteX17" fmla="*/ 445507 w 517152"/>
              <a:gd name="connsiteY17" fmla="*/ 430042 h 504641"/>
              <a:gd name="connsiteX18" fmla="*/ 421221 w 517152"/>
              <a:gd name="connsiteY18" fmla="*/ 443895 h 504641"/>
              <a:gd name="connsiteX19" fmla="*/ 397339 w 517152"/>
              <a:gd name="connsiteY19" fmla="*/ 430042 h 504641"/>
              <a:gd name="connsiteX20" fmla="*/ 387625 w 517152"/>
              <a:gd name="connsiteY20" fmla="*/ 414152 h 504641"/>
              <a:gd name="connsiteX21" fmla="*/ 386006 w 517152"/>
              <a:gd name="connsiteY21" fmla="*/ 412930 h 504641"/>
              <a:gd name="connsiteX22" fmla="*/ 375077 w 517152"/>
              <a:gd name="connsiteY22" fmla="*/ 412930 h 504641"/>
              <a:gd name="connsiteX23" fmla="*/ 344314 w 517152"/>
              <a:gd name="connsiteY23" fmla="*/ 427598 h 504641"/>
              <a:gd name="connsiteX24" fmla="*/ 337838 w 517152"/>
              <a:gd name="connsiteY24" fmla="*/ 435746 h 504641"/>
              <a:gd name="connsiteX25" fmla="*/ 298170 w 517152"/>
              <a:gd name="connsiteY25" fmla="*/ 501344 h 504641"/>
              <a:gd name="connsiteX26" fmla="*/ 292098 w 517152"/>
              <a:gd name="connsiteY26" fmla="*/ 504603 h 504641"/>
              <a:gd name="connsiteX27" fmla="*/ 288051 w 517152"/>
              <a:gd name="connsiteY27" fmla="*/ 503788 h 504641"/>
              <a:gd name="connsiteX28" fmla="*/ 285622 w 517152"/>
              <a:gd name="connsiteY28" fmla="*/ 494010 h 504641"/>
              <a:gd name="connsiteX29" fmla="*/ 326909 w 517152"/>
              <a:gd name="connsiteY29" fmla="*/ 426783 h 504641"/>
              <a:gd name="connsiteX30" fmla="*/ 332980 w 517152"/>
              <a:gd name="connsiteY30" fmla="*/ 418634 h 504641"/>
              <a:gd name="connsiteX31" fmla="*/ 375077 w 517152"/>
              <a:gd name="connsiteY31" fmla="*/ 398262 h 504641"/>
              <a:gd name="connsiteX32" fmla="*/ 49015 w 517152"/>
              <a:gd name="connsiteY32" fmla="*/ 398262 h 504641"/>
              <a:gd name="connsiteX33" fmla="*/ 60754 w 517152"/>
              <a:gd name="connsiteY33" fmla="*/ 398262 h 504641"/>
              <a:gd name="connsiteX34" fmla="*/ 74516 w 517152"/>
              <a:gd name="connsiteY34" fmla="*/ 406818 h 504641"/>
              <a:gd name="connsiteX35" fmla="*/ 84231 w 517152"/>
              <a:gd name="connsiteY35" fmla="*/ 422708 h 504641"/>
              <a:gd name="connsiteX36" fmla="*/ 95969 w 517152"/>
              <a:gd name="connsiteY36" fmla="*/ 429635 h 504641"/>
              <a:gd name="connsiteX37" fmla="*/ 107303 w 517152"/>
              <a:gd name="connsiteY37" fmla="*/ 422708 h 504641"/>
              <a:gd name="connsiteX38" fmla="*/ 116612 w 517152"/>
              <a:gd name="connsiteY38" fmla="*/ 406818 h 504641"/>
              <a:gd name="connsiteX39" fmla="*/ 131184 w 517152"/>
              <a:gd name="connsiteY39" fmla="*/ 398262 h 504641"/>
              <a:gd name="connsiteX40" fmla="*/ 142113 w 517152"/>
              <a:gd name="connsiteY40" fmla="*/ 398262 h 504641"/>
              <a:gd name="connsiteX41" fmla="*/ 183805 w 517152"/>
              <a:gd name="connsiteY41" fmla="*/ 418634 h 504641"/>
              <a:gd name="connsiteX42" fmla="*/ 190281 w 517152"/>
              <a:gd name="connsiteY42" fmla="*/ 426783 h 504641"/>
              <a:gd name="connsiteX43" fmla="*/ 231163 w 517152"/>
              <a:gd name="connsiteY43" fmla="*/ 494010 h 504641"/>
              <a:gd name="connsiteX44" fmla="*/ 228735 w 517152"/>
              <a:gd name="connsiteY44" fmla="*/ 503788 h 504641"/>
              <a:gd name="connsiteX45" fmla="*/ 225092 w 517152"/>
              <a:gd name="connsiteY45" fmla="*/ 504603 h 504641"/>
              <a:gd name="connsiteX46" fmla="*/ 219020 w 517152"/>
              <a:gd name="connsiteY46" fmla="*/ 501344 h 504641"/>
              <a:gd name="connsiteX47" fmla="*/ 178948 w 517152"/>
              <a:gd name="connsiteY47" fmla="*/ 435746 h 504641"/>
              <a:gd name="connsiteX48" fmla="*/ 172471 w 517152"/>
              <a:gd name="connsiteY48" fmla="*/ 427598 h 504641"/>
              <a:gd name="connsiteX49" fmla="*/ 142113 w 517152"/>
              <a:gd name="connsiteY49" fmla="*/ 412930 h 504641"/>
              <a:gd name="connsiteX50" fmla="*/ 131184 w 517152"/>
              <a:gd name="connsiteY50" fmla="*/ 412930 h 504641"/>
              <a:gd name="connsiteX51" fmla="*/ 129160 w 517152"/>
              <a:gd name="connsiteY51" fmla="*/ 414152 h 504641"/>
              <a:gd name="connsiteX52" fmla="*/ 119851 w 517152"/>
              <a:gd name="connsiteY52" fmla="*/ 430042 h 504641"/>
              <a:gd name="connsiteX53" fmla="*/ 95969 w 517152"/>
              <a:gd name="connsiteY53" fmla="*/ 443895 h 504641"/>
              <a:gd name="connsiteX54" fmla="*/ 71683 w 517152"/>
              <a:gd name="connsiteY54" fmla="*/ 430042 h 504641"/>
              <a:gd name="connsiteX55" fmla="*/ 62373 w 517152"/>
              <a:gd name="connsiteY55" fmla="*/ 414152 h 504641"/>
              <a:gd name="connsiteX56" fmla="*/ 60754 w 517152"/>
              <a:gd name="connsiteY56" fmla="*/ 412930 h 504641"/>
              <a:gd name="connsiteX57" fmla="*/ 49420 w 517152"/>
              <a:gd name="connsiteY57" fmla="*/ 412930 h 504641"/>
              <a:gd name="connsiteX58" fmla="*/ 19062 w 517152"/>
              <a:gd name="connsiteY58" fmla="*/ 442265 h 504641"/>
              <a:gd name="connsiteX59" fmla="*/ 14205 w 517152"/>
              <a:gd name="connsiteY59" fmla="*/ 498084 h 504641"/>
              <a:gd name="connsiteX60" fmla="*/ 6514 w 517152"/>
              <a:gd name="connsiteY60" fmla="*/ 504603 h 504641"/>
              <a:gd name="connsiteX61" fmla="*/ 38 w 517152"/>
              <a:gd name="connsiteY61" fmla="*/ 496862 h 504641"/>
              <a:gd name="connsiteX62" fmla="*/ 4490 w 517152"/>
              <a:gd name="connsiteY62" fmla="*/ 440636 h 504641"/>
              <a:gd name="connsiteX63" fmla="*/ 49015 w 517152"/>
              <a:gd name="connsiteY63" fmla="*/ 398262 h 504641"/>
              <a:gd name="connsiteX64" fmla="*/ 420221 w 517152"/>
              <a:gd name="connsiteY64" fmla="*/ 307133 h 504641"/>
              <a:gd name="connsiteX65" fmla="*/ 382125 w 517152"/>
              <a:gd name="connsiteY65" fmla="*/ 345375 h 504641"/>
              <a:gd name="connsiteX66" fmla="*/ 420221 w 517152"/>
              <a:gd name="connsiteY66" fmla="*/ 383618 h 504641"/>
              <a:gd name="connsiteX67" fmla="*/ 458316 w 517152"/>
              <a:gd name="connsiteY67" fmla="*/ 345375 h 504641"/>
              <a:gd name="connsiteX68" fmla="*/ 420221 w 517152"/>
              <a:gd name="connsiteY68" fmla="*/ 307133 h 504641"/>
              <a:gd name="connsiteX69" fmla="*/ 95181 w 517152"/>
              <a:gd name="connsiteY69" fmla="*/ 307133 h 504641"/>
              <a:gd name="connsiteX70" fmla="*/ 56681 w 517152"/>
              <a:gd name="connsiteY70" fmla="*/ 345375 h 504641"/>
              <a:gd name="connsiteX71" fmla="*/ 95181 w 517152"/>
              <a:gd name="connsiteY71" fmla="*/ 383618 h 504641"/>
              <a:gd name="connsiteX72" fmla="*/ 133277 w 517152"/>
              <a:gd name="connsiteY72" fmla="*/ 345375 h 504641"/>
              <a:gd name="connsiteX73" fmla="*/ 95181 w 517152"/>
              <a:gd name="connsiteY73" fmla="*/ 307133 h 504641"/>
              <a:gd name="connsiteX74" fmla="*/ 420221 w 517152"/>
              <a:gd name="connsiteY74" fmla="*/ 292893 h 504641"/>
              <a:gd name="connsiteX75" fmla="*/ 472501 w 517152"/>
              <a:gd name="connsiteY75" fmla="*/ 345375 h 504641"/>
              <a:gd name="connsiteX76" fmla="*/ 420221 w 517152"/>
              <a:gd name="connsiteY76" fmla="*/ 397857 h 504641"/>
              <a:gd name="connsiteX77" fmla="*/ 367535 w 517152"/>
              <a:gd name="connsiteY77" fmla="*/ 345375 h 504641"/>
              <a:gd name="connsiteX78" fmla="*/ 420221 w 517152"/>
              <a:gd name="connsiteY78" fmla="*/ 292893 h 504641"/>
              <a:gd name="connsiteX79" fmla="*/ 95181 w 517152"/>
              <a:gd name="connsiteY79" fmla="*/ 292893 h 504641"/>
              <a:gd name="connsiteX80" fmla="*/ 147462 w 517152"/>
              <a:gd name="connsiteY80" fmla="*/ 345375 h 504641"/>
              <a:gd name="connsiteX81" fmla="*/ 95181 w 517152"/>
              <a:gd name="connsiteY81" fmla="*/ 397857 h 504641"/>
              <a:gd name="connsiteX82" fmla="*/ 42496 w 517152"/>
              <a:gd name="connsiteY82" fmla="*/ 345375 h 504641"/>
              <a:gd name="connsiteX83" fmla="*/ 95181 w 517152"/>
              <a:gd name="connsiteY83" fmla="*/ 292893 h 504641"/>
              <a:gd name="connsiteX84" fmla="*/ 257898 w 517152"/>
              <a:gd name="connsiteY84" fmla="*/ 89298 h 504641"/>
              <a:gd name="connsiteX85" fmla="*/ 272487 w 517152"/>
              <a:gd name="connsiteY85" fmla="*/ 103887 h 504641"/>
              <a:gd name="connsiteX86" fmla="*/ 257898 w 517152"/>
              <a:gd name="connsiteY86" fmla="*/ 119264 h 504641"/>
              <a:gd name="connsiteX87" fmla="*/ 242521 w 517152"/>
              <a:gd name="connsiteY87" fmla="*/ 103887 h 504641"/>
              <a:gd name="connsiteX88" fmla="*/ 257898 w 517152"/>
              <a:gd name="connsiteY88" fmla="*/ 89298 h 504641"/>
              <a:gd name="connsiteX89" fmla="*/ 196980 w 517152"/>
              <a:gd name="connsiteY89" fmla="*/ 89298 h 504641"/>
              <a:gd name="connsiteX90" fmla="*/ 211761 w 517152"/>
              <a:gd name="connsiteY90" fmla="*/ 103887 h 504641"/>
              <a:gd name="connsiteX91" fmla="*/ 196980 w 517152"/>
              <a:gd name="connsiteY91" fmla="*/ 119264 h 504641"/>
              <a:gd name="connsiteX92" fmla="*/ 181800 w 517152"/>
              <a:gd name="connsiteY92" fmla="*/ 103887 h 504641"/>
              <a:gd name="connsiteX93" fmla="*/ 196980 w 517152"/>
              <a:gd name="connsiteY93" fmla="*/ 89298 h 504641"/>
              <a:gd name="connsiteX94" fmla="*/ 134073 w 517152"/>
              <a:gd name="connsiteY94" fmla="*/ 89298 h 504641"/>
              <a:gd name="connsiteX95" fmla="*/ 149253 w 517152"/>
              <a:gd name="connsiteY95" fmla="*/ 103887 h 504641"/>
              <a:gd name="connsiteX96" fmla="*/ 134073 w 517152"/>
              <a:gd name="connsiteY96" fmla="*/ 119264 h 504641"/>
              <a:gd name="connsiteX97" fmla="*/ 119292 w 517152"/>
              <a:gd name="connsiteY97" fmla="*/ 103887 h 504641"/>
              <a:gd name="connsiteX98" fmla="*/ 134073 w 517152"/>
              <a:gd name="connsiteY98" fmla="*/ 89298 h 504641"/>
              <a:gd name="connsiteX99" fmla="*/ 374112 w 517152"/>
              <a:gd name="connsiteY99" fmla="*/ 45456 h 504641"/>
              <a:gd name="connsiteX100" fmla="*/ 470715 w 517152"/>
              <a:gd name="connsiteY100" fmla="*/ 155971 h 504641"/>
              <a:gd name="connsiteX101" fmla="*/ 470715 w 517152"/>
              <a:gd name="connsiteY101" fmla="*/ 160019 h 504641"/>
              <a:gd name="connsiteX102" fmla="*/ 371271 w 517152"/>
              <a:gd name="connsiteY102" fmla="*/ 270937 h 504641"/>
              <a:gd name="connsiteX103" fmla="*/ 371271 w 517152"/>
              <a:gd name="connsiteY103" fmla="*/ 305751 h 504641"/>
              <a:gd name="connsiteX104" fmla="*/ 365182 w 517152"/>
              <a:gd name="connsiteY104" fmla="*/ 316276 h 504641"/>
              <a:gd name="connsiteX105" fmla="*/ 359906 w 517152"/>
              <a:gd name="connsiteY105" fmla="*/ 317490 h 504641"/>
              <a:gd name="connsiteX106" fmla="*/ 353005 w 517152"/>
              <a:gd name="connsiteY106" fmla="*/ 315062 h 504641"/>
              <a:gd name="connsiteX107" fmla="*/ 300645 w 517152"/>
              <a:gd name="connsiteY107" fmla="*/ 273366 h 504641"/>
              <a:gd name="connsiteX108" fmla="*/ 296180 w 517152"/>
              <a:gd name="connsiteY108" fmla="*/ 271747 h 504641"/>
              <a:gd name="connsiteX109" fmla="*/ 255590 w 517152"/>
              <a:gd name="connsiteY109" fmla="*/ 271747 h 504641"/>
              <a:gd name="connsiteX110" fmla="*/ 199171 w 517152"/>
              <a:gd name="connsiteY110" fmla="*/ 256769 h 504641"/>
              <a:gd name="connsiteX111" fmla="*/ 196329 w 517152"/>
              <a:gd name="connsiteY111" fmla="*/ 247053 h 504641"/>
              <a:gd name="connsiteX112" fmla="*/ 206477 w 517152"/>
              <a:gd name="connsiteY112" fmla="*/ 244219 h 504641"/>
              <a:gd name="connsiteX113" fmla="*/ 255590 w 517152"/>
              <a:gd name="connsiteY113" fmla="*/ 257578 h 504641"/>
              <a:gd name="connsiteX114" fmla="*/ 296180 w 517152"/>
              <a:gd name="connsiteY114" fmla="*/ 257578 h 504641"/>
              <a:gd name="connsiteX115" fmla="*/ 309574 w 517152"/>
              <a:gd name="connsiteY115" fmla="*/ 262031 h 504641"/>
              <a:gd name="connsiteX116" fmla="*/ 357064 w 517152"/>
              <a:gd name="connsiteY116" fmla="*/ 300084 h 504641"/>
              <a:gd name="connsiteX117" fmla="*/ 357064 w 517152"/>
              <a:gd name="connsiteY117" fmla="*/ 269318 h 504641"/>
              <a:gd name="connsiteX118" fmla="*/ 368429 w 517152"/>
              <a:gd name="connsiteY118" fmla="*/ 257173 h 504641"/>
              <a:gd name="connsiteX119" fmla="*/ 456509 w 517152"/>
              <a:gd name="connsiteY119" fmla="*/ 160019 h 504641"/>
              <a:gd name="connsiteX120" fmla="*/ 456509 w 517152"/>
              <a:gd name="connsiteY120" fmla="*/ 155971 h 504641"/>
              <a:gd name="connsiteX121" fmla="*/ 371677 w 517152"/>
              <a:gd name="connsiteY121" fmla="*/ 59625 h 504641"/>
              <a:gd name="connsiteX122" fmla="*/ 365588 w 517152"/>
              <a:gd name="connsiteY122" fmla="*/ 51529 h 504641"/>
              <a:gd name="connsiteX123" fmla="*/ 374112 w 517152"/>
              <a:gd name="connsiteY123" fmla="*/ 45456 h 504641"/>
              <a:gd name="connsiteX124" fmla="*/ 148914 w 517152"/>
              <a:gd name="connsiteY124" fmla="*/ 13763 h 504641"/>
              <a:gd name="connsiteX125" fmla="*/ 51717 w 517152"/>
              <a:gd name="connsiteY125" fmla="*/ 111728 h 504641"/>
              <a:gd name="connsiteX126" fmla="*/ 51717 w 517152"/>
              <a:gd name="connsiteY126" fmla="*/ 115372 h 504641"/>
              <a:gd name="connsiteX127" fmla="*/ 139194 w 517152"/>
              <a:gd name="connsiteY127" fmla="*/ 212122 h 504641"/>
              <a:gd name="connsiteX128" fmla="*/ 150534 w 517152"/>
              <a:gd name="connsiteY128" fmla="*/ 224671 h 504641"/>
              <a:gd name="connsiteX129" fmla="*/ 150534 w 517152"/>
              <a:gd name="connsiteY129" fmla="*/ 255437 h 504641"/>
              <a:gd name="connsiteX130" fmla="*/ 197918 w 517152"/>
              <a:gd name="connsiteY130" fmla="*/ 217384 h 504641"/>
              <a:gd name="connsiteX131" fmla="*/ 211283 w 517152"/>
              <a:gd name="connsiteY131" fmla="*/ 212931 h 504641"/>
              <a:gd name="connsiteX132" fmla="*/ 251782 w 517152"/>
              <a:gd name="connsiteY132" fmla="*/ 212931 h 504641"/>
              <a:gd name="connsiteX133" fmla="*/ 349384 w 517152"/>
              <a:gd name="connsiteY133" fmla="*/ 115372 h 504641"/>
              <a:gd name="connsiteX134" fmla="*/ 349384 w 517152"/>
              <a:gd name="connsiteY134" fmla="*/ 111728 h 504641"/>
              <a:gd name="connsiteX135" fmla="*/ 251782 w 517152"/>
              <a:gd name="connsiteY135" fmla="*/ 13763 h 504641"/>
              <a:gd name="connsiteX136" fmla="*/ 148914 w 517152"/>
              <a:gd name="connsiteY136" fmla="*/ 0 h 504641"/>
              <a:gd name="connsiteX137" fmla="*/ 251782 w 517152"/>
              <a:gd name="connsiteY137" fmla="*/ 0 h 504641"/>
              <a:gd name="connsiteX138" fmla="*/ 363559 w 517152"/>
              <a:gd name="connsiteY138" fmla="*/ 111728 h 504641"/>
              <a:gd name="connsiteX139" fmla="*/ 363559 w 517152"/>
              <a:gd name="connsiteY139" fmla="*/ 115372 h 504641"/>
              <a:gd name="connsiteX140" fmla="*/ 251782 w 517152"/>
              <a:gd name="connsiteY140" fmla="*/ 227100 h 504641"/>
              <a:gd name="connsiteX141" fmla="*/ 211283 w 517152"/>
              <a:gd name="connsiteY141" fmla="*/ 227100 h 504641"/>
              <a:gd name="connsiteX142" fmla="*/ 206828 w 517152"/>
              <a:gd name="connsiteY142" fmla="*/ 228719 h 504641"/>
              <a:gd name="connsiteX143" fmla="*/ 154584 w 517152"/>
              <a:gd name="connsiteY143" fmla="*/ 270415 h 504641"/>
              <a:gd name="connsiteX144" fmla="*/ 147699 w 517152"/>
              <a:gd name="connsiteY144" fmla="*/ 272843 h 504641"/>
              <a:gd name="connsiteX145" fmla="*/ 142839 w 517152"/>
              <a:gd name="connsiteY145" fmla="*/ 271629 h 504641"/>
              <a:gd name="connsiteX146" fmla="*/ 136360 w 517152"/>
              <a:gd name="connsiteY146" fmla="*/ 261509 h 504641"/>
              <a:gd name="connsiteX147" fmla="*/ 136360 w 517152"/>
              <a:gd name="connsiteY147" fmla="*/ 226695 h 504641"/>
              <a:gd name="connsiteX148" fmla="*/ 37137 w 517152"/>
              <a:gd name="connsiteY148" fmla="*/ 115372 h 504641"/>
              <a:gd name="connsiteX149" fmla="*/ 37137 w 517152"/>
              <a:gd name="connsiteY149" fmla="*/ 111728 h 504641"/>
              <a:gd name="connsiteX150" fmla="*/ 148914 w 517152"/>
              <a:gd name="connsiteY150" fmla="*/ 0 h 50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517152" h="504641">
                <a:moveTo>
                  <a:pt x="375077" y="398262"/>
                </a:moveTo>
                <a:lnTo>
                  <a:pt x="386006" y="398262"/>
                </a:lnTo>
                <a:cubicBezTo>
                  <a:pt x="391673" y="398262"/>
                  <a:pt x="397339" y="401522"/>
                  <a:pt x="400173" y="406818"/>
                </a:cubicBezTo>
                <a:lnTo>
                  <a:pt x="409483" y="422708"/>
                </a:lnTo>
                <a:cubicBezTo>
                  <a:pt x="411911" y="427190"/>
                  <a:pt x="416364" y="429635"/>
                  <a:pt x="421221" y="429635"/>
                </a:cubicBezTo>
                <a:cubicBezTo>
                  <a:pt x="426078" y="429635"/>
                  <a:pt x="430531" y="427190"/>
                  <a:pt x="432959" y="422708"/>
                </a:cubicBezTo>
                <a:lnTo>
                  <a:pt x="442269" y="406818"/>
                </a:lnTo>
                <a:cubicBezTo>
                  <a:pt x="445103" y="401522"/>
                  <a:pt x="450769" y="398262"/>
                  <a:pt x="456436" y="398262"/>
                </a:cubicBezTo>
                <a:lnTo>
                  <a:pt x="467770" y="398262"/>
                </a:lnTo>
                <a:cubicBezTo>
                  <a:pt x="490437" y="398670"/>
                  <a:pt x="510271" y="417412"/>
                  <a:pt x="512295" y="440636"/>
                </a:cubicBezTo>
                <a:lnTo>
                  <a:pt x="517152" y="496862"/>
                </a:lnTo>
                <a:cubicBezTo>
                  <a:pt x="517152" y="500936"/>
                  <a:pt x="514724" y="504603"/>
                  <a:pt x="510676" y="504603"/>
                </a:cubicBezTo>
                <a:cubicBezTo>
                  <a:pt x="506628" y="505011"/>
                  <a:pt x="503390" y="502159"/>
                  <a:pt x="502985" y="498084"/>
                </a:cubicBezTo>
                <a:lnTo>
                  <a:pt x="498128" y="442265"/>
                </a:lnTo>
                <a:cubicBezTo>
                  <a:pt x="496509" y="425968"/>
                  <a:pt x="483151" y="412930"/>
                  <a:pt x="467770" y="412930"/>
                </a:cubicBezTo>
                <a:lnTo>
                  <a:pt x="456436" y="412930"/>
                </a:lnTo>
                <a:cubicBezTo>
                  <a:pt x="455222" y="412930"/>
                  <a:pt x="454817" y="413337"/>
                  <a:pt x="454412" y="414152"/>
                </a:cubicBezTo>
                <a:lnTo>
                  <a:pt x="445507" y="430042"/>
                </a:lnTo>
                <a:cubicBezTo>
                  <a:pt x="440245" y="438599"/>
                  <a:pt x="431340" y="443895"/>
                  <a:pt x="421221" y="443895"/>
                </a:cubicBezTo>
                <a:cubicBezTo>
                  <a:pt x="411102" y="443895"/>
                  <a:pt x="402197" y="438599"/>
                  <a:pt x="397339" y="430042"/>
                </a:cubicBezTo>
                <a:lnTo>
                  <a:pt x="387625" y="414152"/>
                </a:lnTo>
                <a:cubicBezTo>
                  <a:pt x="387625" y="413337"/>
                  <a:pt x="386815" y="412930"/>
                  <a:pt x="386006" y="412930"/>
                </a:cubicBezTo>
                <a:lnTo>
                  <a:pt x="375077" y="412930"/>
                </a:lnTo>
                <a:cubicBezTo>
                  <a:pt x="362934" y="412930"/>
                  <a:pt x="351600" y="418227"/>
                  <a:pt x="344314" y="427598"/>
                </a:cubicBezTo>
                <a:lnTo>
                  <a:pt x="337838" y="435746"/>
                </a:lnTo>
                <a:cubicBezTo>
                  <a:pt x="333385" y="441451"/>
                  <a:pt x="311527" y="478120"/>
                  <a:pt x="298170" y="501344"/>
                </a:cubicBezTo>
                <a:cubicBezTo>
                  <a:pt x="296956" y="503381"/>
                  <a:pt x="294527" y="504603"/>
                  <a:pt x="292098" y="504603"/>
                </a:cubicBezTo>
                <a:cubicBezTo>
                  <a:pt x="290884" y="504603"/>
                  <a:pt x="289265" y="504603"/>
                  <a:pt x="288051" y="503788"/>
                </a:cubicBezTo>
                <a:cubicBezTo>
                  <a:pt x="284812" y="501751"/>
                  <a:pt x="283598" y="497270"/>
                  <a:pt x="285622" y="494010"/>
                </a:cubicBezTo>
                <a:cubicBezTo>
                  <a:pt x="289265" y="487898"/>
                  <a:pt x="320028" y="434932"/>
                  <a:pt x="326909" y="426783"/>
                </a:cubicBezTo>
                <a:lnTo>
                  <a:pt x="332980" y="418634"/>
                </a:lnTo>
                <a:cubicBezTo>
                  <a:pt x="343504" y="405596"/>
                  <a:pt x="358481" y="398262"/>
                  <a:pt x="375077" y="398262"/>
                </a:cubicBezTo>
                <a:close/>
                <a:moveTo>
                  <a:pt x="49015" y="398262"/>
                </a:moveTo>
                <a:lnTo>
                  <a:pt x="60754" y="398262"/>
                </a:lnTo>
                <a:cubicBezTo>
                  <a:pt x="66421" y="398262"/>
                  <a:pt x="72087" y="401522"/>
                  <a:pt x="74516" y="406818"/>
                </a:cubicBezTo>
                <a:lnTo>
                  <a:pt x="84231" y="422708"/>
                </a:lnTo>
                <a:cubicBezTo>
                  <a:pt x="86659" y="427190"/>
                  <a:pt x="91112" y="429635"/>
                  <a:pt x="95969" y="429635"/>
                </a:cubicBezTo>
                <a:cubicBezTo>
                  <a:pt x="100826" y="429635"/>
                  <a:pt x="104874" y="427190"/>
                  <a:pt x="107303" y="422708"/>
                </a:cubicBezTo>
                <a:lnTo>
                  <a:pt x="116612" y="406818"/>
                </a:lnTo>
                <a:cubicBezTo>
                  <a:pt x="119851" y="401522"/>
                  <a:pt x="125113" y="398262"/>
                  <a:pt x="131184" y="398262"/>
                </a:cubicBezTo>
                <a:lnTo>
                  <a:pt x="142113" y="398262"/>
                </a:lnTo>
                <a:cubicBezTo>
                  <a:pt x="158304" y="398262"/>
                  <a:pt x="173686" y="405596"/>
                  <a:pt x="183805" y="418634"/>
                </a:cubicBezTo>
                <a:lnTo>
                  <a:pt x="190281" y="426783"/>
                </a:lnTo>
                <a:cubicBezTo>
                  <a:pt x="196758" y="434932"/>
                  <a:pt x="227925" y="487898"/>
                  <a:pt x="231163" y="494010"/>
                </a:cubicBezTo>
                <a:cubicBezTo>
                  <a:pt x="233187" y="497270"/>
                  <a:pt x="231973" y="501751"/>
                  <a:pt x="228735" y="503788"/>
                </a:cubicBezTo>
                <a:cubicBezTo>
                  <a:pt x="227520" y="504603"/>
                  <a:pt x="226306" y="504603"/>
                  <a:pt x="225092" y="504603"/>
                </a:cubicBezTo>
                <a:cubicBezTo>
                  <a:pt x="222663" y="504603"/>
                  <a:pt x="220234" y="503381"/>
                  <a:pt x="219020" y="501344"/>
                </a:cubicBezTo>
                <a:cubicBezTo>
                  <a:pt x="205258" y="478120"/>
                  <a:pt x="183400" y="441451"/>
                  <a:pt x="178948" y="435746"/>
                </a:cubicBezTo>
                <a:lnTo>
                  <a:pt x="172471" y="427598"/>
                </a:lnTo>
                <a:cubicBezTo>
                  <a:pt x="165185" y="418227"/>
                  <a:pt x="153852" y="412930"/>
                  <a:pt x="142113" y="412930"/>
                </a:cubicBezTo>
                <a:lnTo>
                  <a:pt x="131184" y="412930"/>
                </a:lnTo>
                <a:cubicBezTo>
                  <a:pt x="130375" y="412930"/>
                  <a:pt x="129565" y="413337"/>
                  <a:pt x="129160" y="414152"/>
                </a:cubicBezTo>
                <a:lnTo>
                  <a:pt x="119851" y="430042"/>
                </a:lnTo>
                <a:cubicBezTo>
                  <a:pt x="114589" y="438599"/>
                  <a:pt x="106088" y="443895"/>
                  <a:pt x="95969" y="443895"/>
                </a:cubicBezTo>
                <a:cubicBezTo>
                  <a:pt x="85850" y="443895"/>
                  <a:pt x="76945" y="438599"/>
                  <a:pt x="71683" y="430042"/>
                </a:cubicBezTo>
                <a:lnTo>
                  <a:pt x="62373" y="414152"/>
                </a:lnTo>
                <a:cubicBezTo>
                  <a:pt x="61968" y="413337"/>
                  <a:pt x="61159" y="412930"/>
                  <a:pt x="60754" y="412930"/>
                </a:cubicBezTo>
                <a:lnTo>
                  <a:pt x="49420" y="412930"/>
                </a:lnTo>
                <a:cubicBezTo>
                  <a:pt x="33634" y="412930"/>
                  <a:pt x="20276" y="425968"/>
                  <a:pt x="19062" y="442265"/>
                </a:cubicBezTo>
                <a:lnTo>
                  <a:pt x="14205" y="498084"/>
                </a:lnTo>
                <a:cubicBezTo>
                  <a:pt x="13800" y="502159"/>
                  <a:pt x="10562" y="505011"/>
                  <a:pt x="6514" y="504603"/>
                </a:cubicBezTo>
                <a:cubicBezTo>
                  <a:pt x="2466" y="504603"/>
                  <a:pt x="-367" y="500936"/>
                  <a:pt x="38" y="496862"/>
                </a:cubicBezTo>
                <a:lnTo>
                  <a:pt x="4490" y="440636"/>
                </a:lnTo>
                <a:cubicBezTo>
                  <a:pt x="6919" y="417412"/>
                  <a:pt x="26348" y="398670"/>
                  <a:pt x="49015" y="398262"/>
                </a:cubicBezTo>
                <a:close/>
                <a:moveTo>
                  <a:pt x="420221" y="307133"/>
                </a:moveTo>
                <a:cubicBezTo>
                  <a:pt x="399146" y="307133"/>
                  <a:pt x="382125" y="324627"/>
                  <a:pt x="382125" y="345375"/>
                </a:cubicBezTo>
                <a:cubicBezTo>
                  <a:pt x="382125" y="366531"/>
                  <a:pt x="399146" y="383618"/>
                  <a:pt x="420221" y="383618"/>
                </a:cubicBezTo>
                <a:cubicBezTo>
                  <a:pt x="441295" y="383618"/>
                  <a:pt x="458316" y="366531"/>
                  <a:pt x="458316" y="345375"/>
                </a:cubicBezTo>
                <a:cubicBezTo>
                  <a:pt x="458316" y="324627"/>
                  <a:pt x="441295" y="307133"/>
                  <a:pt x="420221" y="307133"/>
                </a:cubicBezTo>
                <a:close/>
                <a:moveTo>
                  <a:pt x="95181" y="307133"/>
                </a:moveTo>
                <a:cubicBezTo>
                  <a:pt x="73702" y="307133"/>
                  <a:pt x="56681" y="324627"/>
                  <a:pt x="56681" y="345375"/>
                </a:cubicBezTo>
                <a:cubicBezTo>
                  <a:pt x="56681" y="366531"/>
                  <a:pt x="73702" y="383618"/>
                  <a:pt x="95181" y="383618"/>
                </a:cubicBezTo>
                <a:cubicBezTo>
                  <a:pt x="116256" y="383618"/>
                  <a:pt x="133277" y="366531"/>
                  <a:pt x="133277" y="345375"/>
                </a:cubicBezTo>
                <a:cubicBezTo>
                  <a:pt x="133277" y="324627"/>
                  <a:pt x="116256" y="307133"/>
                  <a:pt x="95181" y="307133"/>
                </a:cubicBezTo>
                <a:close/>
                <a:moveTo>
                  <a:pt x="420221" y="292893"/>
                </a:moveTo>
                <a:cubicBezTo>
                  <a:pt x="448995" y="292893"/>
                  <a:pt x="472501" y="316083"/>
                  <a:pt x="472501" y="345375"/>
                </a:cubicBezTo>
                <a:cubicBezTo>
                  <a:pt x="472501" y="374261"/>
                  <a:pt x="448995" y="397857"/>
                  <a:pt x="420221" y="397857"/>
                </a:cubicBezTo>
                <a:cubicBezTo>
                  <a:pt x="391446" y="397857"/>
                  <a:pt x="367535" y="374261"/>
                  <a:pt x="367535" y="345375"/>
                </a:cubicBezTo>
                <a:cubicBezTo>
                  <a:pt x="367535" y="316083"/>
                  <a:pt x="391446" y="292893"/>
                  <a:pt x="420221" y="292893"/>
                </a:cubicBezTo>
                <a:close/>
                <a:moveTo>
                  <a:pt x="95181" y="292893"/>
                </a:moveTo>
                <a:cubicBezTo>
                  <a:pt x="123551" y="292893"/>
                  <a:pt x="147462" y="316083"/>
                  <a:pt x="147462" y="345375"/>
                </a:cubicBezTo>
                <a:cubicBezTo>
                  <a:pt x="147462" y="374261"/>
                  <a:pt x="123551" y="397857"/>
                  <a:pt x="95181" y="397857"/>
                </a:cubicBezTo>
                <a:cubicBezTo>
                  <a:pt x="66002" y="397857"/>
                  <a:pt x="42496" y="374261"/>
                  <a:pt x="42496" y="345375"/>
                </a:cubicBezTo>
                <a:cubicBezTo>
                  <a:pt x="42496" y="316083"/>
                  <a:pt x="66002" y="292893"/>
                  <a:pt x="95181" y="292893"/>
                </a:cubicBezTo>
                <a:close/>
                <a:moveTo>
                  <a:pt x="257898" y="89298"/>
                </a:moveTo>
                <a:cubicBezTo>
                  <a:pt x="265784" y="89298"/>
                  <a:pt x="272487" y="95607"/>
                  <a:pt x="272487" y="103887"/>
                </a:cubicBezTo>
                <a:cubicBezTo>
                  <a:pt x="272487" y="112167"/>
                  <a:pt x="265784" y="119264"/>
                  <a:pt x="257898" y="119264"/>
                </a:cubicBezTo>
                <a:cubicBezTo>
                  <a:pt x="249618" y="119264"/>
                  <a:pt x="242521" y="112167"/>
                  <a:pt x="242521" y="103887"/>
                </a:cubicBezTo>
                <a:cubicBezTo>
                  <a:pt x="242521" y="95607"/>
                  <a:pt x="249618" y="89298"/>
                  <a:pt x="257898" y="89298"/>
                </a:cubicBezTo>
                <a:close/>
                <a:moveTo>
                  <a:pt x="196980" y="89298"/>
                </a:moveTo>
                <a:cubicBezTo>
                  <a:pt x="205369" y="89298"/>
                  <a:pt x="211761" y="95607"/>
                  <a:pt x="211761" y="103887"/>
                </a:cubicBezTo>
                <a:cubicBezTo>
                  <a:pt x="211761" y="112167"/>
                  <a:pt x="205369" y="119264"/>
                  <a:pt x="196980" y="119264"/>
                </a:cubicBezTo>
                <a:cubicBezTo>
                  <a:pt x="188591" y="119264"/>
                  <a:pt x="181800" y="112167"/>
                  <a:pt x="181800" y="103887"/>
                </a:cubicBezTo>
                <a:cubicBezTo>
                  <a:pt x="181800" y="95607"/>
                  <a:pt x="188591" y="89298"/>
                  <a:pt x="196980" y="89298"/>
                </a:cubicBezTo>
                <a:close/>
                <a:moveTo>
                  <a:pt x="134073" y="89298"/>
                </a:moveTo>
                <a:cubicBezTo>
                  <a:pt x="142461" y="89298"/>
                  <a:pt x="149253" y="95607"/>
                  <a:pt x="149253" y="103887"/>
                </a:cubicBezTo>
                <a:cubicBezTo>
                  <a:pt x="149253" y="112167"/>
                  <a:pt x="142461" y="119264"/>
                  <a:pt x="134073" y="119264"/>
                </a:cubicBezTo>
                <a:cubicBezTo>
                  <a:pt x="125684" y="119264"/>
                  <a:pt x="119292" y="112167"/>
                  <a:pt x="119292" y="103887"/>
                </a:cubicBezTo>
                <a:cubicBezTo>
                  <a:pt x="119292" y="95607"/>
                  <a:pt x="125684" y="89298"/>
                  <a:pt x="134073" y="89298"/>
                </a:cubicBezTo>
                <a:close/>
                <a:moveTo>
                  <a:pt x="374112" y="45456"/>
                </a:moveTo>
                <a:cubicBezTo>
                  <a:pt x="428908" y="52743"/>
                  <a:pt x="470715" y="100511"/>
                  <a:pt x="470715" y="155971"/>
                </a:cubicBezTo>
                <a:lnTo>
                  <a:pt x="470715" y="160019"/>
                </a:lnTo>
                <a:cubicBezTo>
                  <a:pt x="470715" y="217097"/>
                  <a:pt x="428096" y="264460"/>
                  <a:pt x="371271" y="270937"/>
                </a:cubicBezTo>
                <a:lnTo>
                  <a:pt x="371271" y="305751"/>
                </a:lnTo>
                <a:cubicBezTo>
                  <a:pt x="371271" y="310609"/>
                  <a:pt x="368835" y="314252"/>
                  <a:pt x="365182" y="316276"/>
                </a:cubicBezTo>
                <a:cubicBezTo>
                  <a:pt x="363153" y="317086"/>
                  <a:pt x="361935" y="317490"/>
                  <a:pt x="359906" y="317490"/>
                </a:cubicBezTo>
                <a:cubicBezTo>
                  <a:pt x="357470" y="317490"/>
                  <a:pt x="355035" y="316681"/>
                  <a:pt x="353005" y="315062"/>
                </a:cubicBezTo>
                <a:lnTo>
                  <a:pt x="300645" y="273366"/>
                </a:lnTo>
                <a:cubicBezTo>
                  <a:pt x="299427" y="272152"/>
                  <a:pt x="297803" y="271747"/>
                  <a:pt x="296180" y="271747"/>
                </a:cubicBezTo>
                <a:lnTo>
                  <a:pt x="255590" y="271747"/>
                </a:lnTo>
                <a:cubicBezTo>
                  <a:pt x="235701" y="271747"/>
                  <a:pt x="216218" y="266484"/>
                  <a:pt x="199171" y="256769"/>
                </a:cubicBezTo>
                <a:cubicBezTo>
                  <a:pt x="195518" y="254745"/>
                  <a:pt x="194300" y="249887"/>
                  <a:pt x="196329" y="247053"/>
                </a:cubicBezTo>
                <a:cubicBezTo>
                  <a:pt x="198359" y="243410"/>
                  <a:pt x="202824" y="242195"/>
                  <a:pt x="206477" y="244219"/>
                </a:cubicBezTo>
                <a:cubicBezTo>
                  <a:pt x="221089" y="252721"/>
                  <a:pt x="238137" y="257578"/>
                  <a:pt x="255590" y="257578"/>
                </a:cubicBezTo>
                <a:lnTo>
                  <a:pt x="296180" y="257578"/>
                </a:lnTo>
                <a:cubicBezTo>
                  <a:pt x="301051" y="257578"/>
                  <a:pt x="305921" y="259198"/>
                  <a:pt x="309574" y="262031"/>
                </a:cubicBezTo>
                <a:lnTo>
                  <a:pt x="357064" y="300084"/>
                </a:lnTo>
                <a:lnTo>
                  <a:pt x="357064" y="269318"/>
                </a:lnTo>
                <a:cubicBezTo>
                  <a:pt x="357064" y="263246"/>
                  <a:pt x="361935" y="257578"/>
                  <a:pt x="368429" y="257173"/>
                </a:cubicBezTo>
                <a:cubicBezTo>
                  <a:pt x="418760" y="251911"/>
                  <a:pt x="456509" y="210215"/>
                  <a:pt x="456509" y="160019"/>
                </a:cubicBezTo>
                <a:lnTo>
                  <a:pt x="456509" y="155971"/>
                </a:lnTo>
                <a:cubicBezTo>
                  <a:pt x="456509" y="107393"/>
                  <a:pt x="419978" y="65697"/>
                  <a:pt x="371677" y="59625"/>
                </a:cubicBezTo>
                <a:cubicBezTo>
                  <a:pt x="368023" y="58815"/>
                  <a:pt x="365182" y="55172"/>
                  <a:pt x="365588" y="51529"/>
                </a:cubicBezTo>
                <a:cubicBezTo>
                  <a:pt x="365994" y="47885"/>
                  <a:pt x="370053" y="44647"/>
                  <a:pt x="374112" y="45456"/>
                </a:cubicBezTo>
                <a:close/>
                <a:moveTo>
                  <a:pt x="148914" y="13763"/>
                </a:moveTo>
                <a:cubicBezTo>
                  <a:pt x="95456" y="13763"/>
                  <a:pt x="51717" y="57888"/>
                  <a:pt x="51717" y="111728"/>
                </a:cubicBezTo>
                <a:lnTo>
                  <a:pt x="51717" y="115372"/>
                </a:lnTo>
                <a:cubicBezTo>
                  <a:pt x="51717" y="165568"/>
                  <a:pt x="89381" y="207669"/>
                  <a:pt x="139194" y="212122"/>
                </a:cubicBezTo>
                <a:cubicBezTo>
                  <a:pt x="145674" y="213336"/>
                  <a:pt x="150534" y="218194"/>
                  <a:pt x="150534" y="224671"/>
                </a:cubicBezTo>
                <a:lnTo>
                  <a:pt x="150534" y="255437"/>
                </a:lnTo>
                <a:lnTo>
                  <a:pt x="197918" y="217384"/>
                </a:lnTo>
                <a:cubicBezTo>
                  <a:pt x="201563" y="214551"/>
                  <a:pt x="206423" y="212931"/>
                  <a:pt x="211283" y="212931"/>
                </a:cubicBezTo>
                <a:lnTo>
                  <a:pt x="251782" y="212931"/>
                </a:lnTo>
                <a:cubicBezTo>
                  <a:pt x="305645" y="212931"/>
                  <a:pt x="349384" y="168807"/>
                  <a:pt x="349384" y="115372"/>
                </a:cubicBezTo>
                <a:lnTo>
                  <a:pt x="349384" y="111728"/>
                </a:lnTo>
                <a:cubicBezTo>
                  <a:pt x="349384" y="57888"/>
                  <a:pt x="305645" y="13763"/>
                  <a:pt x="251782" y="13763"/>
                </a:cubicBezTo>
                <a:close/>
                <a:moveTo>
                  <a:pt x="148914" y="0"/>
                </a:moveTo>
                <a:lnTo>
                  <a:pt x="251782" y="0"/>
                </a:lnTo>
                <a:cubicBezTo>
                  <a:pt x="313340" y="0"/>
                  <a:pt x="363559" y="50197"/>
                  <a:pt x="363559" y="111728"/>
                </a:cubicBezTo>
                <a:lnTo>
                  <a:pt x="363559" y="115372"/>
                </a:lnTo>
                <a:cubicBezTo>
                  <a:pt x="363559" y="177308"/>
                  <a:pt x="313340" y="227100"/>
                  <a:pt x="251782" y="227100"/>
                </a:cubicBezTo>
                <a:lnTo>
                  <a:pt x="211283" y="227100"/>
                </a:lnTo>
                <a:cubicBezTo>
                  <a:pt x="209258" y="227100"/>
                  <a:pt x="208043" y="227909"/>
                  <a:pt x="206828" y="228719"/>
                </a:cubicBezTo>
                <a:lnTo>
                  <a:pt x="154584" y="270415"/>
                </a:lnTo>
                <a:cubicBezTo>
                  <a:pt x="152559" y="272034"/>
                  <a:pt x="150129" y="272843"/>
                  <a:pt x="147699" y="272843"/>
                </a:cubicBezTo>
                <a:cubicBezTo>
                  <a:pt x="145674" y="272843"/>
                  <a:pt x="144054" y="272439"/>
                  <a:pt x="142839" y="271629"/>
                </a:cubicBezTo>
                <a:cubicBezTo>
                  <a:pt x="138789" y="269605"/>
                  <a:pt x="136360" y="265557"/>
                  <a:pt x="136360" y="261509"/>
                </a:cubicBezTo>
                <a:lnTo>
                  <a:pt x="136360" y="226695"/>
                </a:lnTo>
                <a:cubicBezTo>
                  <a:pt x="79661" y="219813"/>
                  <a:pt x="37137" y="172450"/>
                  <a:pt x="37137" y="115372"/>
                </a:cubicBezTo>
                <a:lnTo>
                  <a:pt x="37137" y="111728"/>
                </a:lnTo>
                <a:cubicBezTo>
                  <a:pt x="37137" y="50197"/>
                  <a:pt x="87356" y="0"/>
                  <a:pt x="148914"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20" name="Freeform 19">
            <a:extLst>
              <a:ext uri="{FF2B5EF4-FFF2-40B4-BE49-F238E27FC236}">
                <a16:creationId xmlns:a16="http://schemas.microsoft.com/office/drawing/2014/main" id="{73F96CBE-E222-5A43-9FC8-2310F185FD34}"/>
              </a:ext>
            </a:extLst>
          </p:cNvPr>
          <p:cNvSpPr>
            <a:spLocks noChangeArrowheads="1"/>
          </p:cNvSpPr>
          <p:nvPr/>
        </p:nvSpPr>
        <p:spPr bwMode="auto">
          <a:xfrm>
            <a:off x="1767652" y="3812554"/>
            <a:ext cx="615595" cy="421472"/>
          </a:xfrm>
          <a:custGeom>
            <a:avLst/>
            <a:gdLst>
              <a:gd name="connsiteX0" fmla="*/ 322162 w 555022"/>
              <a:gd name="connsiteY0" fmla="*/ 301823 h 380000"/>
              <a:gd name="connsiteX1" fmla="*/ 335357 w 555022"/>
              <a:gd name="connsiteY1" fmla="*/ 315018 h 380000"/>
              <a:gd name="connsiteX2" fmla="*/ 322162 w 555022"/>
              <a:gd name="connsiteY2" fmla="*/ 328213 h 380000"/>
              <a:gd name="connsiteX3" fmla="*/ 308967 w 555022"/>
              <a:gd name="connsiteY3" fmla="*/ 315018 h 380000"/>
              <a:gd name="connsiteX4" fmla="*/ 322162 w 555022"/>
              <a:gd name="connsiteY4" fmla="*/ 301823 h 380000"/>
              <a:gd name="connsiteX5" fmla="*/ 150006 w 555022"/>
              <a:gd name="connsiteY5" fmla="*/ 237382 h 380000"/>
              <a:gd name="connsiteX6" fmla="*/ 156898 w 555022"/>
              <a:gd name="connsiteY6" fmla="*/ 249502 h 380000"/>
              <a:gd name="connsiteX7" fmla="*/ 165006 w 555022"/>
              <a:gd name="connsiteY7" fmla="*/ 237382 h 380000"/>
              <a:gd name="connsiteX8" fmla="*/ 144330 w 555022"/>
              <a:gd name="connsiteY8" fmla="*/ 223241 h 380000"/>
              <a:gd name="connsiteX9" fmla="*/ 169061 w 555022"/>
              <a:gd name="connsiteY9" fmla="*/ 223241 h 380000"/>
              <a:gd name="connsiteX10" fmla="*/ 201494 w 555022"/>
              <a:gd name="connsiteY10" fmla="*/ 229705 h 380000"/>
              <a:gd name="connsiteX11" fmla="*/ 234333 w 555022"/>
              <a:gd name="connsiteY11" fmla="*/ 242230 h 380000"/>
              <a:gd name="connsiteX12" fmla="*/ 250956 w 555022"/>
              <a:gd name="connsiteY12" fmla="*/ 254755 h 380000"/>
              <a:gd name="connsiteX13" fmla="*/ 250145 w 555022"/>
              <a:gd name="connsiteY13" fmla="*/ 264855 h 380000"/>
              <a:gd name="connsiteX14" fmla="*/ 240009 w 555022"/>
              <a:gd name="connsiteY14" fmla="*/ 264047 h 380000"/>
              <a:gd name="connsiteX15" fmla="*/ 229063 w 555022"/>
              <a:gd name="connsiteY15" fmla="*/ 255563 h 380000"/>
              <a:gd name="connsiteX16" fmla="*/ 196224 w 555022"/>
              <a:gd name="connsiteY16" fmla="*/ 242634 h 380000"/>
              <a:gd name="connsiteX17" fmla="*/ 181223 w 555022"/>
              <a:gd name="connsiteY17" fmla="*/ 238594 h 380000"/>
              <a:gd name="connsiteX18" fmla="*/ 167034 w 555022"/>
              <a:gd name="connsiteY18" fmla="*/ 260411 h 380000"/>
              <a:gd name="connsiteX19" fmla="*/ 166628 w 555022"/>
              <a:gd name="connsiteY19" fmla="*/ 261219 h 380000"/>
              <a:gd name="connsiteX20" fmla="*/ 156898 w 555022"/>
              <a:gd name="connsiteY20" fmla="*/ 265663 h 380000"/>
              <a:gd name="connsiteX21" fmla="*/ 146762 w 555022"/>
              <a:gd name="connsiteY21" fmla="*/ 261219 h 380000"/>
              <a:gd name="connsiteX22" fmla="*/ 146762 w 555022"/>
              <a:gd name="connsiteY22" fmla="*/ 260411 h 380000"/>
              <a:gd name="connsiteX23" fmla="*/ 133789 w 555022"/>
              <a:gd name="connsiteY23" fmla="*/ 238594 h 380000"/>
              <a:gd name="connsiteX24" fmla="*/ 117572 w 555022"/>
              <a:gd name="connsiteY24" fmla="*/ 242634 h 380000"/>
              <a:gd name="connsiteX25" fmla="*/ 84733 w 555022"/>
              <a:gd name="connsiteY25" fmla="*/ 255563 h 380000"/>
              <a:gd name="connsiteX26" fmla="*/ 61624 w 555022"/>
              <a:gd name="connsiteY26" fmla="*/ 276167 h 380000"/>
              <a:gd name="connsiteX27" fmla="*/ 60002 w 555022"/>
              <a:gd name="connsiteY27" fmla="*/ 283036 h 380000"/>
              <a:gd name="connsiteX28" fmla="*/ 60002 w 555022"/>
              <a:gd name="connsiteY28" fmla="*/ 365859 h 380000"/>
              <a:gd name="connsiteX29" fmla="*/ 149195 w 555022"/>
              <a:gd name="connsiteY29" fmla="*/ 365859 h 380000"/>
              <a:gd name="connsiteX30" fmla="*/ 111896 w 555022"/>
              <a:gd name="connsiteY30" fmla="*/ 331518 h 380000"/>
              <a:gd name="connsiteX31" fmla="*/ 107031 w 555022"/>
              <a:gd name="connsiteY31" fmla="*/ 331518 h 380000"/>
              <a:gd name="connsiteX32" fmla="*/ 99734 w 555022"/>
              <a:gd name="connsiteY32" fmla="*/ 324246 h 380000"/>
              <a:gd name="connsiteX33" fmla="*/ 99734 w 555022"/>
              <a:gd name="connsiteY33" fmla="*/ 290308 h 380000"/>
              <a:gd name="connsiteX34" fmla="*/ 107031 w 555022"/>
              <a:gd name="connsiteY34" fmla="*/ 283440 h 380000"/>
              <a:gd name="connsiteX35" fmla="*/ 113923 w 555022"/>
              <a:gd name="connsiteY35" fmla="*/ 290308 h 380000"/>
              <a:gd name="connsiteX36" fmla="*/ 113923 w 555022"/>
              <a:gd name="connsiteY36" fmla="*/ 317377 h 380000"/>
              <a:gd name="connsiteX37" fmla="*/ 162979 w 555022"/>
              <a:gd name="connsiteY37" fmla="*/ 365859 h 380000"/>
              <a:gd name="connsiteX38" fmla="*/ 366095 w 555022"/>
              <a:gd name="connsiteY38" fmla="*/ 365859 h 380000"/>
              <a:gd name="connsiteX39" fmla="*/ 381501 w 555022"/>
              <a:gd name="connsiteY39" fmla="*/ 293136 h 380000"/>
              <a:gd name="connsiteX40" fmla="*/ 379474 w 555022"/>
              <a:gd name="connsiteY40" fmla="*/ 285864 h 380000"/>
              <a:gd name="connsiteX41" fmla="*/ 372582 w 555022"/>
              <a:gd name="connsiteY41" fmla="*/ 282632 h 380000"/>
              <a:gd name="connsiteX42" fmla="*/ 275281 w 555022"/>
              <a:gd name="connsiteY42" fmla="*/ 282228 h 380000"/>
              <a:gd name="connsiteX43" fmla="*/ 266362 w 555022"/>
              <a:gd name="connsiteY43" fmla="*/ 289500 h 380000"/>
              <a:gd name="connsiteX44" fmla="*/ 254605 w 555022"/>
              <a:gd name="connsiteY44" fmla="*/ 342426 h 380000"/>
              <a:gd name="connsiteX45" fmla="*/ 247712 w 555022"/>
              <a:gd name="connsiteY45" fmla="*/ 348083 h 380000"/>
              <a:gd name="connsiteX46" fmla="*/ 188926 w 555022"/>
              <a:gd name="connsiteY46" fmla="*/ 347679 h 380000"/>
              <a:gd name="connsiteX47" fmla="*/ 181629 w 555022"/>
              <a:gd name="connsiteY47" fmla="*/ 340406 h 380000"/>
              <a:gd name="connsiteX48" fmla="*/ 188926 w 555022"/>
              <a:gd name="connsiteY48" fmla="*/ 333538 h 380000"/>
              <a:gd name="connsiteX49" fmla="*/ 242442 w 555022"/>
              <a:gd name="connsiteY49" fmla="*/ 333942 h 380000"/>
              <a:gd name="connsiteX50" fmla="*/ 252172 w 555022"/>
              <a:gd name="connsiteY50" fmla="*/ 286268 h 380000"/>
              <a:gd name="connsiteX51" fmla="*/ 275281 w 555022"/>
              <a:gd name="connsiteY51" fmla="*/ 267683 h 380000"/>
              <a:gd name="connsiteX52" fmla="*/ 372582 w 555022"/>
              <a:gd name="connsiteY52" fmla="*/ 268087 h 380000"/>
              <a:gd name="connsiteX53" fmla="*/ 390826 w 555022"/>
              <a:gd name="connsiteY53" fmla="*/ 276976 h 380000"/>
              <a:gd name="connsiteX54" fmla="*/ 395286 w 555022"/>
              <a:gd name="connsiteY54" fmla="*/ 296368 h 380000"/>
              <a:gd name="connsiteX55" fmla="*/ 380691 w 555022"/>
              <a:gd name="connsiteY55" fmla="*/ 365859 h 380000"/>
              <a:gd name="connsiteX56" fmla="*/ 547724 w 555022"/>
              <a:gd name="connsiteY56" fmla="*/ 365859 h 380000"/>
              <a:gd name="connsiteX57" fmla="*/ 555022 w 555022"/>
              <a:gd name="connsiteY57" fmla="*/ 373132 h 380000"/>
              <a:gd name="connsiteX58" fmla="*/ 547724 w 555022"/>
              <a:gd name="connsiteY58" fmla="*/ 380000 h 380000"/>
              <a:gd name="connsiteX59" fmla="*/ 7298 w 555022"/>
              <a:gd name="connsiteY59" fmla="*/ 380000 h 380000"/>
              <a:gd name="connsiteX60" fmla="*/ 0 w 555022"/>
              <a:gd name="connsiteY60" fmla="*/ 373132 h 380000"/>
              <a:gd name="connsiteX61" fmla="*/ 7298 w 555022"/>
              <a:gd name="connsiteY61" fmla="*/ 365859 h 380000"/>
              <a:gd name="connsiteX62" fmla="*/ 45813 w 555022"/>
              <a:gd name="connsiteY62" fmla="*/ 365859 h 380000"/>
              <a:gd name="connsiteX63" fmla="*/ 45813 w 555022"/>
              <a:gd name="connsiteY63" fmla="*/ 283036 h 380000"/>
              <a:gd name="connsiteX64" fmla="*/ 49867 w 555022"/>
              <a:gd name="connsiteY64" fmla="*/ 268895 h 380000"/>
              <a:gd name="connsiteX65" fmla="*/ 79463 w 555022"/>
              <a:gd name="connsiteY65" fmla="*/ 242230 h 380000"/>
              <a:gd name="connsiteX66" fmla="*/ 112302 w 555022"/>
              <a:gd name="connsiteY66" fmla="*/ 229705 h 380000"/>
              <a:gd name="connsiteX67" fmla="*/ 144330 w 555022"/>
              <a:gd name="connsiteY67" fmla="*/ 223241 h 380000"/>
              <a:gd name="connsiteX68" fmla="*/ 318055 w 555022"/>
              <a:gd name="connsiteY68" fmla="*/ 146445 h 380000"/>
              <a:gd name="connsiteX69" fmla="*/ 497716 w 555022"/>
              <a:gd name="connsiteY69" fmla="*/ 146445 h 380000"/>
              <a:gd name="connsiteX70" fmla="*/ 505016 w 555022"/>
              <a:gd name="connsiteY70" fmla="*/ 153192 h 380000"/>
              <a:gd name="connsiteX71" fmla="*/ 497716 w 555022"/>
              <a:gd name="connsiteY71" fmla="*/ 160336 h 380000"/>
              <a:gd name="connsiteX72" fmla="*/ 318055 w 555022"/>
              <a:gd name="connsiteY72" fmla="*/ 160336 h 380000"/>
              <a:gd name="connsiteX73" fmla="*/ 310755 w 555022"/>
              <a:gd name="connsiteY73" fmla="*/ 153192 h 380000"/>
              <a:gd name="connsiteX74" fmla="*/ 318055 w 555022"/>
              <a:gd name="connsiteY74" fmla="*/ 146445 h 380000"/>
              <a:gd name="connsiteX75" fmla="*/ 155378 w 555022"/>
              <a:gd name="connsiteY75" fmla="*/ 117789 h 380000"/>
              <a:gd name="connsiteX76" fmla="*/ 121221 w 555022"/>
              <a:gd name="connsiteY76" fmla="*/ 152290 h 380000"/>
              <a:gd name="connsiteX77" fmla="*/ 155378 w 555022"/>
              <a:gd name="connsiteY77" fmla="*/ 186792 h 380000"/>
              <a:gd name="connsiteX78" fmla="*/ 189133 w 555022"/>
              <a:gd name="connsiteY78" fmla="*/ 152290 h 380000"/>
              <a:gd name="connsiteX79" fmla="*/ 155378 w 555022"/>
              <a:gd name="connsiteY79" fmla="*/ 117789 h 380000"/>
              <a:gd name="connsiteX80" fmla="*/ 318055 w 555022"/>
              <a:gd name="connsiteY80" fmla="*/ 112512 h 380000"/>
              <a:gd name="connsiteX81" fmla="*/ 497716 w 555022"/>
              <a:gd name="connsiteY81" fmla="*/ 112512 h 380000"/>
              <a:gd name="connsiteX82" fmla="*/ 505016 w 555022"/>
              <a:gd name="connsiteY82" fmla="*/ 119656 h 380000"/>
              <a:gd name="connsiteX83" fmla="*/ 497716 w 555022"/>
              <a:gd name="connsiteY83" fmla="*/ 126403 h 380000"/>
              <a:gd name="connsiteX84" fmla="*/ 318055 w 555022"/>
              <a:gd name="connsiteY84" fmla="*/ 126403 h 380000"/>
              <a:gd name="connsiteX85" fmla="*/ 310755 w 555022"/>
              <a:gd name="connsiteY85" fmla="*/ 119656 h 380000"/>
              <a:gd name="connsiteX86" fmla="*/ 318055 w 555022"/>
              <a:gd name="connsiteY86" fmla="*/ 112512 h 380000"/>
              <a:gd name="connsiteX87" fmla="*/ 155378 w 555022"/>
              <a:gd name="connsiteY87" fmla="*/ 103583 h 380000"/>
              <a:gd name="connsiteX88" fmla="*/ 203197 w 555022"/>
              <a:gd name="connsiteY88" fmla="*/ 152290 h 380000"/>
              <a:gd name="connsiteX89" fmla="*/ 155378 w 555022"/>
              <a:gd name="connsiteY89" fmla="*/ 201404 h 380000"/>
              <a:gd name="connsiteX90" fmla="*/ 107157 w 555022"/>
              <a:gd name="connsiteY90" fmla="*/ 152290 h 380000"/>
              <a:gd name="connsiteX91" fmla="*/ 155378 w 555022"/>
              <a:gd name="connsiteY91" fmla="*/ 103583 h 380000"/>
              <a:gd name="connsiteX92" fmla="*/ 318008 w 555022"/>
              <a:gd name="connsiteY92" fmla="*/ 82152 h 380000"/>
              <a:gd name="connsiteX93" fmla="*/ 431681 w 555022"/>
              <a:gd name="connsiteY93" fmla="*/ 82152 h 380000"/>
              <a:gd name="connsiteX94" fmla="*/ 438937 w 555022"/>
              <a:gd name="connsiteY94" fmla="*/ 89296 h 380000"/>
              <a:gd name="connsiteX95" fmla="*/ 431681 w 555022"/>
              <a:gd name="connsiteY95" fmla="*/ 96043 h 380000"/>
              <a:gd name="connsiteX96" fmla="*/ 318008 w 555022"/>
              <a:gd name="connsiteY96" fmla="*/ 96043 h 380000"/>
              <a:gd name="connsiteX97" fmla="*/ 310752 w 555022"/>
              <a:gd name="connsiteY97" fmla="*/ 89296 h 380000"/>
              <a:gd name="connsiteX98" fmla="*/ 318008 w 555022"/>
              <a:gd name="connsiteY98" fmla="*/ 82152 h 380000"/>
              <a:gd name="connsiteX99" fmla="*/ 318061 w 555022"/>
              <a:gd name="connsiteY99" fmla="*/ 32145 h 380000"/>
              <a:gd name="connsiteX100" fmla="*/ 383410 w 555022"/>
              <a:gd name="connsiteY100" fmla="*/ 32145 h 380000"/>
              <a:gd name="connsiteX101" fmla="*/ 390716 w 555022"/>
              <a:gd name="connsiteY101" fmla="*/ 38892 h 380000"/>
              <a:gd name="connsiteX102" fmla="*/ 383410 w 555022"/>
              <a:gd name="connsiteY102" fmla="*/ 46036 h 380000"/>
              <a:gd name="connsiteX103" fmla="*/ 318061 w 555022"/>
              <a:gd name="connsiteY103" fmla="*/ 46036 h 380000"/>
              <a:gd name="connsiteX104" fmla="*/ 310755 w 555022"/>
              <a:gd name="connsiteY104" fmla="*/ 38892 h 380000"/>
              <a:gd name="connsiteX105" fmla="*/ 318061 w 555022"/>
              <a:gd name="connsiteY105" fmla="*/ 32145 h 380000"/>
              <a:gd name="connsiteX106" fmla="*/ 284471 w 555022"/>
              <a:gd name="connsiteY106" fmla="*/ 14548 h 380000"/>
              <a:gd name="connsiteX107" fmla="*/ 277158 w 555022"/>
              <a:gd name="connsiteY107" fmla="*/ 21822 h 380000"/>
              <a:gd name="connsiteX108" fmla="*/ 277158 w 555022"/>
              <a:gd name="connsiteY108" fmla="*/ 170941 h 380000"/>
              <a:gd name="connsiteX109" fmla="*/ 284471 w 555022"/>
              <a:gd name="connsiteY109" fmla="*/ 178619 h 380000"/>
              <a:gd name="connsiteX110" fmla="*/ 302345 w 555022"/>
              <a:gd name="connsiteY110" fmla="*/ 178619 h 380000"/>
              <a:gd name="connsiteX111" fmla="*/ 309657 w 555022"/>
              <a:gd name="connsiteY111" fmla="*/ 185489 h 380000"/>
              <a:gd name="connsiteX112" fmla="*/ 309657 w 555022"/>
              <a:gd name="connsiteY112" fmla="*/ 205291 h 380000"/>
              <a:gd name="connsiteX113" fmla="*/ 354343 w 555022"/>
              <a:gd name="connsiteY113" fmla="*/ 179024 h 380000"/>
              <a:gd name="connsiteX114" fmla="*/ 357999 w 555022"/>
              <a:gd name="connsiteY114" fmla="*/ 178619 h 380000"/>
              <a:gd name="connsiteX115" fmla="*/ 533491 w 555022"/>
              <a:gd name="connsiteY115" fmla="*/ 178619 h 380000"/>
              <a:gd name="connsiteX116" fmla="*/ 540804 w 555022"/>
              <a:gd name="connsiteY116" fmla="*/ 170941 h 380000"/>
              <a:gd name="connsiteX117" fmla="*/ 540804 w 555022"/>
              <a:gd name="connsiteY117" fmla="*/ 21822 h 380000"/>
              <a:gd name="connsiteX118" fmla="*/ 533491 w 555022"/>
              <a:gd name="connsiteY118" fmla="*/ 14548 h 380000"/>
              <a:gd name="connsiteX119" fmla="*/ 284471 w 555022"/>
              <a:gd name="connsiteY119" fmla="*/ 0 h 380000"/>
              <a:gd name="connsiteX120" fmla="*/ 533491 w 555022"/>
              <a:gd name="connsiteY120" fmla="*/ 0 h 380000"/>
              <a:gd name="connsiteX121" fmla="*/ 555022 w 555022"/>
              <a:gd name="connsiteY121" fmla="*/ 21822 h 380000"/>
              <a:gd name="connsiteX122" fmla="*/ 555022 w 555022"/>
              <a:gd name="connsiteY122" fmla="*/ 170941 h 380000"/>
              <a:gd name="connsiteX123" fmla="*/ 533491 w 555022"/>
              <a:gd name="connsiteY123" fmla="*/ 192359 h 380000"/>
              <a:gd name="connsiteX124" fmla="*/ 359624 w 555022"/>
              <a:gd name="connsiteY124" fmla="*/ 192359 h 380000"/>
              <a:gd name="connsiteX125" fmla="*/ 314126 w 555022"/>
              <a:gd name="connsiteY125" fmla="*/ 219435 h 380000"/>
              <a:gd name="connsiteX126" fmla="*/ 307626 w 555022"/>
              <a:gd name="connsiteY126" fmla="*/ 221052 h 380000"/>
              <a:gd name="connsiteX127" fmla="*/ 301532 w 555022"/>
              <a:gd name="connsiteY127" fmla="*/ 219435 h 380000"/>
              <a:gd name="connsiteX128" fmla="*/ 295439 w 555022"/>
              <a:gd name="connsiteY128" fmla="*/ 208928 h 380000"/>
              <a:gd name="connsiteX129" fmla="*/ 295439 w 555022"/>
              <a:gd name="connsiteY129" fmla="*/ 192359 h 380000"/>
              <a:gd name="connsiteX130" fmla="*/ 284471 w 555022"/>
              <a:gd name="connsiteY130" fmla="*/ 192359 h 380000"/>
              <a:gd name="connsiteX131" fmla="*/ 262534 w 555022"/>
              <a:gd name="connsiteY131" fmla="*/ 170941 h 380000"/>
              <a:gd name="connsiteX132" fmla="*/ 262534 w 555022"/>
              <a:gd name="connsiteY132" fmla="*/ 21822 h 380000"/>
              <a:gd name="connsiteX133" fmla="*/ 284471 w 555022"/>
              <a:gd name="connsiteY133" fmla="*/ 0 h 3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55022" h="380000">
                <a:moveTo>
                  <a:pt x="322162" y="301823"/>
                </a:moveTo>
                <a:cubicBezTo>
                  <a:pt x="329359" y="301823"/>
                  <a:pt x="335357" y="307821"/>
                  <a:pt x="335357" y="315018"/>
                </a:cubicBezTo>
                <a:cubicBezTo>
                  <a:pt x="335357" y="322216"/>
                  <a:pt x="329359" y="328213"/>
                  <a:pt x="322162" y="328213"/>
                </a:cubicBezTo>
                <a:cubicBezTo>
                  <a:pt x="314965" y="328213"/>
                  <a:pt x="308967" y="322216"/>
                  <a:pt x="308967" y="315018"/>
                </a:cubicBezTo>
                <a:cubicBezTo>
                  <a:pt x="308967" y="307821"/>
                  <a:pt x="314965" y="301823"/>
                  <a:pt x="322162" y="301823"/>
                </a:cubicBezTo>
                <a:close/>
                <a:moveTo>
                  <a:pt x="150006" y="237382"/>
                </a:moveTo>
                <a:lnTo>
                  <a:pt x="156898" y="249502"/>
                </a:lnTo>
                <a:lnTo>
                  <a:pt x="165006" y="237382"/>
                </a:lnTo>
                <a:close/>
                <a:moveTo>
                  <a:pt x="144330" y="223241"/>
                </a:moveTo>
                <a:lnTo>
                  <a:pt x="169061" y="223241"/>
                </a:lnTo>
                <a:cubicBezTo>
                  <a:pt x="180412" y="223241"/>
                  <a:pt x="191359" y="225261"/>
                  <a:pt x="201494" y="229705"/>
                </a:cubicBezTo>
                <a:lnTo>
                  <a:pt x="234333" y="242230"/>
                </a:lnTo>
                <a:cubicBezTo>
                  <a:pt x="240820" y="245058"/>
                  <a:pt x="246496" y="249502"/>
                  <a:pt x="250956" y="254755"/>
                </a:cubicBezTo>
                <a:cubicBezTo>
                  <a:pt x="253388" y="257987"/>
                  <a:pt x="253388" y="262431"/>
                  <a:pt x="250145" y="264855"/>
                </a:cubicBezTo>
                <a:cubicBezTo>
                  <a:pt x="247307" y="267683"/>
                  <a:pt x="242442" y="266875"/>
                  <a:pt x="240009" y="264047"/>
                </a:cubicBezTo>
                <a:cubicBezTo>
                  <a:pt x="237171" y="260411"/>
                  <a:pt x="233117" y="257583"/>
                  <a:pt x="229063" y="255563"/>
                </a:cubicBezTo>
                <a:lnTo>
                  <a:pt x="196224" y="242634"/>
                </a:lnTo>
                <a:cubicBezTo>
                  <a:pt x="191359" y="241018"/>
                  <a:pt x="186494" y="239402"/>
                  <a:pt x="181223" y="238594"/>
                </a:cubicBezTo>
                <a:lnTo>
                  <a:pt x="167034" y="260411"/>
                </a:lnTo>
                <a:cubicBezTo>
                  <a:pt x="166628" y="260815"/>
                  <a:pt x="166628" y="260815"/>
                  <a:pt x="166628" y="261219"/>
                </a:cubicBezTo>
                <a:cubicBezTo>
                  <a:pt x="164196" y="264047"/>
                  <a:pt x="160547" y="265663"/>
                  <a:pt x="156898" y="265663"/>
                </a:cubicBezTo>
                <a:cubicBezTo>
                  <a:pt x="152844" y="265663"/>
                  <a:pt x="149600" y="264047"/>
                  <a:pt x="146762" y="261219"/>
                </a:cubicBezTo>
                <a:cubicBezTo>
                  <a:pt x="146762" y="260815"/>
                  <a:pt x="146762" y="260411"/>
                  <a:pt x="146762" y="260411"/>
                </a:cubicBezTo>
                <a:lnTo>
                  <a:pt x="133789" y="238594"/>
                </a:lnTo>
                <a:cubicBezTo>
                  <a:pt x="128519" y="239402"/>
                  <a:pt x="122843" y="240614"/>
                  <a:pt x="117572" y="242634"/>
                </a:cubicBezTo>
                <a:lnTo>
                  <a:pt x="84733" y="255563"/>
                </a:lnTo>
                <a:cubicBezTo>
                  <a:pt x="75408" y="259603"/>
                  <a:pt x="69327" y="265259"/>
                  <a:pt x="61624" y="276167"/>
                </a:cubicBezTo>
                <a:cubicBezTo>
                  <a:pt x="60408" y="278592"/>
                  <a:pt x="60002" y="281016"/>
                  <a:pt x="60002" y="283036"/>
                </a:cubicBezTo>
                <a:lnTo>
                  <a:pt x="60002" y="365859"/>
                </a:lnTo>
                <a:lnTo>
                  <a:pt x="149195" y="365859"/>
                </a:lnTo>
                <a:cubicBezTo>
                  <a:pt x="147573" y="346871"/>
                  <a:pt x="131356" y="331518"/>
                  <a:pt x="111896" y="331518"/>
                </a:cubicBezTo>
                <a:lnTo>
                  <a:pt x="107031" y="331518"/>
                </a:lnTo>
                <a:cubicBezTo>
                  <a:pt x="102977" y="331518"/>
                  <a:pt x="99734" y="327882"/>
                  <a:pt x="99734" y="324246"/>
                </a:cubicBezTo>
                <a:lnTo>
                  <a:pt x="99734" y="290308"/>
                </a:lnTo>
                <a:cubicBezTo>
                  <a:pt x="99734" y="286268"/>
                  <a:pt x="102977" y="283440"/>
                  <a:pt x="107031" y="283440"/>
                </a:cubicBezTo>
                <a:cubicBezTo>
                  <a:pt x="111085" y="283440"/>
                  <a:pt x="113923" y="286268"/>
                  <a:pt x="113923" y="290308"/>
                </a:cubicBezTo>
                <a:lnTo>
                  <a:pt x="113923" y="317377"/>
                </a:lnTo>
                <a:cubicBezTo>
                  <a:pt x="140681" y="318589"/>
                  <a:pt x="161763" y="339598"/>
                  <a:pt x="162979" y="365859"/>
                </a:cubicBezTo>
                <a:lnTo>
                  <a:pt x="366095" y="365859"/>
                </a:lnTo>
                <a:lnTo>
                  <a:pt x="381501" y="293136"/>
                </a:lnTo>
                <a:cubicBezTo>
                  <a:pt x="381907" y="290712"/>
                  <a:pt x="381501" y="288288"/>
                  <a:pt x="379474" y="285864"/>
                </a:cubicBezTo>
                <a:cubicBezTo>
                  <a:pt x="378258" y="283844"/>
                  <a:pt x="375420" y="282632"/>
                  <a:pt x="372582" y="282632"/>
                </a:cubicBezTo>
                <a:lnTo>
                  <a:pt x="275281" y="282228"/>
                </a:lnTo>
                <a:cubicBezTo>
                  <a:pt x="270821" y="282228"/>
                  <a:pt x="267173" y="285056"/>
                  <a:pt x="266362" y="289500"/>
                </a:cubicBezTo>
                <a:lnTo>
                  <a:pt x="254605" y="342426"/>
                </a:lnTo>
                <a:cubicBezTo>
                  <a:pt x="254199" y="345659"/>
                  <a:pt x="251361" y="348487"/>
                  <a:pt x="247712" y="348083"/>
                </a:cubicBezTo>
                <a:lnTo>
                  <a:pt x="188926" y="347679"/>
                </a:lnTo>
                <a:cubicBezTo>
                  <a:pt x="184467" y="347679"/>
                  <a:pt x="181629" y="344447"/>
                  <a:pt x="181629" y="340406"/>
                </a:cubicBezTo>
                <a:cubicBezTo>
                  <a:pt x="181629" y="336366"/>
                  <a:pt x="184467" y="333538"/>
                  <a:pt x="188926" y="333538"/>
                </a:cubicBezTo>
                <a:lnTo>
                  <a:pt x="242442" y="333942"/>
                </a:lnTo>
                <a:lnTo>
                  <a:pt x="252172" y="286268"/>
                </a:lnTo>
                <a:cubicBezTo>
                  <a:pt x="254605" y="275763"/>
                  <a:pt x="264335" y="267683"/>
                  <a:pt x="275281" y="267683"/>
                </a:cubicBezTo>
                <a:lnTo>
                  <a:pt x="372582" y="268087"/>
                </a:lnTo>
                <a:cubicBezTo>
                  <a:pt x="379880" y="268087"/>
                  <a:pt x="386366" y="271319"/>
                  <a:pt x="390826" y="276976"/>
                </a:cubicBezTo>
                <a:cubicBezTo>
                  <a:pt x="395286" y="282228"/>
                  <a:pt x="396907" y="289500"/>
                  <a:pt x="395286" y="296368"/>
                </a:cubicBezTo>
                <a:lnTo>
                  <a:pt x="380691" y="365859"/>
                </a:lnTo>
                <a:lnTo>
                  <a:pt x="547724" y="365859"/>
                </a:lnTo>
                <a:cubicBezTo>
                  <a:pt x="551778" y="365859"/>
                  <a:pt x="555022" y="369092"/>
                  <a:pt x="555022" y="373132"/>
                </a:cubicBezTo>
                <a:cubicBezTo>
                  <a:pt x="555022" y="377172"/>
                  <a:pt x="551778" y="380000"/>
                  <a:pt x="547724" y="380000"/>
                </a:cubicBezTo>
                <a:lnTo>
                  <a:pt x="7298" y="380000"/>
                </a:lnTo>
                <a:cubicBezTo>
                  <a:pt x="3649" y="380000"/>
                  <a:pt x="0" y="377172"/>
                  <a:pt x="0" y="373132"/>
                </a:cubicBezTo>
                <a:cubicBezTo>
                  <a:pt x="0" y="369092"/>
                  <a:pt x="3649" y="365859"/>
                  <a:pt x="7298" y="365859"/>
                </a:cubicBezTo>
                <a:lnTo>
                  <a:pt x="45813" y="365859"/>
                </a:lnTo>
                <a:lnTo>
                  <a:pt x="45813" y="283036"/>
                </a:lnTo>
                <a:cubicBezTo>
                  <a:pt x="45813" y="278188"/>
                  <a:pt x="47434" y="272935"/>
                  <a:pt x="49867" y="268895"/>
                </a:cubicBezTo>
                <a:cubicBezTo>
                  <a:pt x="57570" y="257179"/>
                  <a:pt x="65273" y="248290"/>
                  <a:pt x="79463" y="242230"/>
                </a:cubicBezTo>
                <a:lnTo>
                  <a:pt x="112302" y="229705"/>
                </a:lnTo>
                <a:cubicBezTo>
                  <a:pt x="122437" y="225261"/>
                  <a:pt x="133384" y="223241"/>
                  <a:pt x="144330" y="223241"/>
                </a:cubicBezTo>
                <a:close/>
                <a:moveTo>
                  <a:pt x="318055" y="146445"/>
                </a:moveTo>
                <a:lnTo>
                  <a:pt x="497716" y="146445"/>
                </a:lnTo>
                <a:cubicBezTo>
                  <a:pt x="501772" y="146445"/>
                  <a:pt x="505016" y="149620"/>
                  <a:pt x="505016" y="153192"/>
                </a:cubicBezTo>
                <a:cubicBezTo>
                  <a:pt x="505016" y="157161"/>
                  <a:pt x="501772" y="160336"/>
                  <a:pt x="497716" y="160336"/>
                </a:cubicBezTo>
                <a:lnTo>
                  <a:pt x="318055" y="160336"/>
                </a:lnTo>
                <a:cubicBezTo>
                  <a:pt x="314405" y="160336"/>
                  <a:pt x="310755" y="157161"/>
                  <a:pt x="310755" y="153192"/>
                </a:cubicBezTo>
                <a:cubicBezTo>
                  <a:pt x="310755" y="149620"/>
                  <a:pt x="314405" y="146445"/>
                  <a:pt x="318055" y="146445"/>
                </a:cubicBezTo>
                <a:close/>
                <a:moveTo>
                  <a:pt x="155378" y="117789"/>
                </a:moveTo>
                <a:cubicBezTo>
                  <a:pt x="136491" y="117789"/>
                  <a:pt x="121221" y="133619"/>
                  <a:pt x="121221" y="152290"/>
                </a:cubicBezTo>
                <a:cubicBezTo>
                  <a:pt x="121221" y="171368"/>
                  <a:pt x="136491" y="186792"/>
                  <a:pt x="155378" y="186792"/>
                </a:cubicBezTo>
                <a:cubicBezTo>
                  <a:pt x="173863" y="186792"/>
                  <a:pt x="189133" y="171368"/>
                  <a:pt x="189133" y="152290"/>
                </a:cubicBezTo>
                <a:cubicBezTo>
                  <a:pt x="189133" y="133619"/>
                  <a:pt x="173863" y="117789"/>
                  <a:pt x="155378" y="117789"/>
                </a:cubicBezTo>
                <a:close/>
                <a:moveTo>
                  <a:pt x="318055" y="112512"/>
                </a:moveTo>
                <a:lnTo>
                  <a:pt x="497716" y="112512"/>
                </a:lnTo>
                <a:cubicBezTo>
                  <a:pt x="501772" y="112512"/>
                  <a:pt x="505016" y="115687"/>
                  <a:pt x="505016" y="119656"/>
                </a:cubicBezTo>
                <a:cubicBezTo>
                  <a:pt x="505016" y="123625"/>
                  <a:pt x="501772" y="126403"/>
                  <a:pt x="497716" y="126403"/>
                </a:cubicBezTo>
                <a:lnTo>
                  <a:pt x="318055" y="126403"/>
                </a:lnTo>
                <a:cubicBezTo>
                  <a:pt x="314405" y="126403"/>
                  <a:pt x="310755" y="123625"/>
                  <a:pt x="310755" y="119656"/>
                </a:cubicBezTo>
                <a:cubicBezTo>
                  <a:pt x="310755" y="115687"/>
                  <a:pt x="314405" y="112512"/>
                  <a:pt x="318055" y="112512"/>
                </a:cubicBezTo>
                <a:close/>
                <a:moveTo>
                  <a:pt x="155378" y="103583"/>
                </a:moveTo>
                <a:cubicBezTo>
                  <a:pt x="181900" y="103583"/>
                  <a:pt x="203197" y="125501"/>
                  <a:pt x="203197" y="152290"/>
                </a:cubicBezTo>
                <a:cubicBezTo>
                  <a:pt x="203197" y="179486"/>
                  <a:pt x="181900" y="201404"/>
                  <a:pt x="155378" y="201404"/>
                </a:cubicBezTo>
                <a:cubicBezTo>
                  <a:pt x="128856" y="201404"/>
                  <a:pt x="107157" y="179486"/>
                  <a:pt x="107157" y="152290"/>
                </a:cubicBezTo>
                <a:cubicBezTo>
                  <a:pt x="107157" y="125501"/>
                  <a:pt x="128856" y="103583"/>
                  <a:pt x="155378" y="103583"/>
                </a:cubicBezTo>
                <a:close/>
                <a:moveTo>
                  <a:pt x="318008" y="82152"/>
                </a:moveTo>
                <a:lnTo>
                  <a:pt x="431681" y="82152"/>
                </a:lnTo>
                <a:cubicBezTo>
                  <a:pt x="435712" y="82152"/>
                  <a:pt x="438937" y="85327"/>
                  <a:pt x="438937" y="89296"/>
                </a:cubicBezTo>
                <a:cubicBezTo>
                  <a:pt x="438937" y="92868"/>
                  <a:pt x="435712" y="96043"/>
                  <a:pt x="431681" y="96043"/>
                </a:cubicBezTo>
                <a:lnTo>
                  <a:pt x="318008" y="96043"/>
                </a:lnTo>
                <a:cubicBezTo>
                  <a:pt x="314380" y="96043"/>
                  <a:pt x="310752" y="92868"/>
                  <a:pt x="310752" y="89296"/>
                </a:cubicBezTo>
                <a:cubicBezTo>
                  <a:pt x="310752" y="85327"/>
                  <a:pt x="314380" y="82152"/>
                  <a:pt x="318008" y="82152"/>
                </a:cubicBezTo>
                <a:close/>
                <a:moveTo>
                  <a:pt x="318061" y="32145"/>
                </a:moveTo>
                <a:lnTo>
                  <a:pt x="383410" y="32145"/>
                </a:lnTo>
                <a:cubicBezTo>
                  <a:pt x="387469" y="32145"/>
                  <a:pt x="390716" y="34923"/>
                  <a:pt x="390716" y="38892"/>
                </a:cubicBezTo>
                <a:cubicBezTo>
                  <a:pt x="390716" y="42861"/>
                  <a:pt x="387469" y="46036"/>
                  <a:pt x="383410" y="46036"/>
                </a:cubicBezTo>
                <a:lnTo>
                  <a:pt x="318061" y="46036"/>
                </a:lnTo>
                <a:cubicBezTo>
                  <a:pt x="314408" y="46036"/>
                  <a:pt x="310755" y="42861"/>
                  <a:pt x="310755" y="38892"/>
                </a:cubicBezTo>
                <a:cubicBezTo>
                  <a:pt x="310755" y="34923"/>
                  <a:pt x="314408" y="32145"/>
                  <a:pt x="318061" y="32145"/>
                </a:cubicBezTo>
                <a:close/>
                <a:moveTo>
                  <a:pt x="284471" y="14548"/>
                </a:moveTo>
                <a:cubicBezTo>
                  <a:pt x="280408" y="14548"/>
                  <a:pt x="277158" y="17781"/>
                  <a:pt x="277158" y="21822"/>
                </a:cubicBezTo>
                <a:lnTo>
                  <a:pt x="277158" y="170941"/>
                </a:lnTo>
                <a:cubicBezTo>
                  <a:pt x="277158" y="174982"/>
                  <a:pt x="280408" y="178619"/>
                  <a:pt x="284471" y="178619"/>
                </a:cubicBezTo>
                <a:lnTo>
                  <a:pt x="302345" y="178619"/>
                </a:lnTo>
                <a:cubicBezTo>
                  <a:pt x="306407" y="178619"/>
                  <a:pt x="309657" y="181448"/>
                  <a:pt x="309657" y="185489"/>
                </a:cubicBezTo>
                <a:lnTo>
                  <a:pt x="309657" y="205291"/>
                </a:lnTo>
                <a:lnTo>
                  <a:pt x="354343" y="179024"/>
                </a:lnTo>
                <a:cubicBezTo>
                  <a:pt x="355155" y="178619"/>
                  <a:pt x="356780" y="178619"/>
                  <a:pt x="357999" y="178619"/>
                </a:cubicBezTo>
                <a:lnTo>
                  <a:pt x="533491" y="178619"/>
                </a:lnTo>
                <a:cubicBezTo>
                  <a:pt x="537148" y="178619"/>
                  <a:pt x="540804" y="174982"/>
                  <a:pt x="540804" y="170941"/>
                </a:cubicBezTo>
                <a:lnTo>
                  <a:pt x="540804" y="21822"/>
                </a:lnTo>
                <a:cubicBezTo>
                  <a:pt x="540804" y="17781"/>
                  <a:pt x="537148" y="14548"/>
                  <a:pt x="533491" y="14548"/>
                </a:cubicBezTo>
                <a:close/>
                <a:moveTo>
                  <a:pt x="284471" y="0"/>
                </a:moveTo>
                <a:lnTo>
                  <a:pt x="533491" y="0"/>
                </a:lnTo>
                <a:cubicBezTo>
                  <a:pt x="545272" y="0"/>
                  <a:pt x="555022" y="9699"/>
                  <a:pt x="555022" y="21822"/>
                </a:cubicBezTo>
                <a:lnTo>
                  <a:pt x="555022" y="170941"/>
                </a:lnTo>
                <a:cubicBezTo>
                  <a:pt x="555022" y="182661"/>
                  <a:pt x="545272" y="192359"/>
                  <a:pt x="533491" y="192359"/>
                </a:cubicBezTo>
                <a:lnTo>
                  <a:pt x="359624" y="192359"/>
                </a:lnTo>
                <a:lnTo>
                  <a:pt x="314126" y="219435"/>
                </a:lnTo>
                <a:cubicBezTo>
                  <a:pt x="312501" y="220648"/>
                  <a:pt x="310063" y="221052"/>
                  <a:pt x="307626" y="221052"/>
                </a:cubicBezTo>
                <a:cubicBezTo>
                  <a:pt x="305595" y="221052"/>
                  <a:pt x="303564" y="220648"/>
                  <a:pt x="301532" y="219435"/>
                </a:cubicBezTo>
                <a:cubicBezTo>
                  <a:pt x="297876" y="217415"/>
                  <a:pt x="295439" y="212969"/>
                  <a:pt x="295439" y="208928"/>
                </a:cubicBezTo>
                <a:lnTo>
                  <a:pt x="295439" y="192359"/>
                </a:lnTo>
                <a:lnTo>
                  <a:pt x="284471" y="192359"/>
                </a:lnTo>
                <a:cubicBezTo>
                  <a:pt x="272284" y="192359"/>
                  <a:pt x="262534" y="182661"/>
                  <a:pt x="262534" y="170941"/>
                </a:cubicBezTo>
                <a:lnTo>
                  <a:pt x="262534" y="21822"/>
                </a:lnTo>
                <a:cubicBezTo>
                  <a:pt x="262534" y="9699"/>
                  <a:pt x="272284" y="0"/>
                  <a:pt x="284471"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21" name="Freeform 20">
            <a:extLst>
              <a:ext uri="{FF2B5EF4-FFF2-40B4-BE49-F238E27FC236}">
                <a16:creationId xmlns:a16="http://schemas.microsoft.com/office/drawing/2014/main" id="{E41BDE9C-9F80-F141-8D1A-762CBB488923}"/>
              </a:ext>
            </a:extLst>
          </p:cNvPr>
          <p:cNvSpPr>
            <a:spLocks noChangeArrowheads="1"/>
          </p:cNvSpPr>
          <p:nvPr/>
        </p:nvSpPr>
        <p:spPr bwMode="auto">
          <a:xfrm>
            <a:off x="1788450" y="2036413"/>
            <a:ext cx="573998" cy="609650"/>
          </a:xfrm>
          <a:custGeom>
            <a:avLst/>
            <a:gdLst>
              <a:gd name="connsiteX0" fmla="*/ 417909 w 517518"/>
              <a:gd name="connsiteY0" fmla="*/ 442913 h 549662"/>
              <a:gd name="connsiteX1" fmla="*/ 424656 w 517518"/>
              <a:gd name="connsiteY1" fmla="*/ 450247 h 549662"/>
              <a:gd name="connsiteX2" fmla="*/ 424656 w 517518"/>
              <a:gd name="connsiteY2" fmla="*/ 542328 h 549662"/>
              <a:gd name="connsiteX3" fmla="*/ 417909 w 517518"/>
              <a:gd name="connsiteY3" fmla="*/ 549662 h 549662"/>
              <a:gd name="connsiteX4" fmla="*/ 410765 w 517518"/>
              <a:gd name="connsiteY4" fmla="*/ 542328 h 549662"/>
              <a:gd name="connsiteX5" fmla="*/ 410765 w 517518"/>
              <a:gd name="connsiteY5" fmla="*/ 450247 h 549662"/>
              <a:gd name="connsiteX6" fmla="*/ 417909 w 517518"/>
              <a:gd name="connsiteY6" fmla="*/ 442913 h 549662"/>
              <a:gd name="connsiteX7" fmla="*/ 98225 w 517518"/>
              <a:gd name="connsiteY7" fmla="*/ 442913 h 549662"/>
              <a:gd name="connsiteX8" fmla="*/ 104972 w 517518"/>
              <a:gd name="connsiteY8" fmla="*/ 450247 h 549662"/>
              <a:gd name="connsiteX9" fmla="*/ 104972 w 517518"/>
              <a:gd name="connsiteY9" fmla="*/ 542328 h 549662"/>
              <a:gd name="connsiteX10" fmla="*/ 98225 w 517518"/>
              <a:gd name="connsiteY10" fmla="*/ 549662 h 549662"/>
              <a:gd name="connsiteX11" fmla="*/ 91081 w 517518"/>
              <a:gd name="connsiteY11" fmla="*/ 542328 h 549662"/>
              <a:gd name="connsiteX12" fmla="*/ 91081 w 517518"/>
              <a:gd name="connsiteY12" fmla="*/ 450247 h 549662"/>
              <a:gd name="connsiteX13" fmla="*/ 98225 w 517518"/>
              <a:gd name="connsiteY13" fmla="*/ 442913 h 549662"/>
              <a:gd name="connsiteX14" fmla="*/ 226541 w 517518"/>
              <a:gd name="connsiteY14" fmla="*/ 365372 h 549662"/>
              <a:gd name="connsiteX15" fmla="*/ 231404 w 517518"/>
              <a:gd name="connsiteY15" fmla="*/ 373852 h 549662"/>
              <a:gd name="connsiteX16" fmla="*/ 235051 w 517518"/>
              <a:gd name="connsiteY16" fmla="*/ 381523 h 549662"/>
              <a:gd name="connsiteX17" fmla="*/ 282467 w 517518"/>
              <a:gd name="connsiteY17" fmla="*/ 381523 h 549662"/>
              <a:gd name="connsiteX18" fmla="*/ 286114 w 517518"/>
              <a:gd name="connsiteY18" fmla="*/ 373852 h 549662"/>
              <a:gd name="connsiteX19" fmla="*/ 290977 w 517518"/>
              <a:gd name="connsiteY19" fmla="*/ 365372 h 549662"/>
              <a:gd name="connsiteX20" fmla="*/ 196957 w 517518"/>
              <a:gd name="connsiteY20" fmla="*/ 287040 h 549662"/>
              <a:gd name="connsiteX21" fmla="*/ 159267 w 517518"/>
              <a:gd name="connsiteY21" fmla="*/ 299557 h 549662"/>
              <a:gd name="connsiteX22" fmla="*/ 159267 w 517518"/>
              <a:gd name="connsiteY22" fmla="*/ 348414 h 549662"/>
              <a:gd name="connsiteX23" fmla="*/ 162509 w 517518"/>
              <a:gd name="connsiteY23" fmla="*/ 350836 h 549662"/>
              <a:gd name="connsiteX24" fmla="*/ 244777 w 517518"/>
              <a:gd name="connsiteY24" fmla="*/ 350836 h 549662"/>
              <a:gd name="connsiteX25" fmla="*/ 233025 w 517518"/>
              <a:gd name="connsiteY25" fmla="*/ 333878 h 549662"/>
              <a:gd name="connsiteX26" fmla="*/ 200604 w 517518"/>
              <a:gd name="connsiteY26" fmla="*/ 288251 h 549662"/>
              <a:gd name="connsiteX27" fmla="*/ 196957 w 517518"/>
              <a:gd name="connsiteY27" fmla="*/ 287040 h 549662"/>
              <a:gd name="connsiteX28" fmla="*/ 322182 w 517518"/>
              <a:gd name="connsiteY28" fmla="*/ 285424 h 549662"/>
              <a:gd name="connsiteX29" fmla="*/ 319751 w 517518"/>
              <a:gd name="connsiteY29" fmla="*/ 286636 h 549662"/>
              <a:gd name="connsiteX30" fmla="*/ 273146 w 517518"/>
              <a:gd name="connsiteY30" fmla="*/ 350836 h 549662"/>
              <a:gd name="connsiteX31" fmla="*/ 355414 w 517518"/>
              <a:gd name="connsiteY31" fmla="*/ 350836 h 549662"/>
              <a:gd name="connsiteX32" fmla="*/ 358250 w 517518"/>
              <a:gd name="connsiteY32" fmla="*/ 348414 h 549662"/>
              <a:gd name="connsiteX33" fmla="*/ 358250 w 517518"/>
              <a:gd name="connsiteY33" fmla="*/ 298345 h 549662"/>
              <a:gd name="connsiteX34" fmla="*/ 325830 w 517518"/>
              <a:gd name="connsiteY34" fmla="*/ 270485 h 549662"/>
              <a:gd name="connsiteX35" fmla="*/ 327045 w 517518"/>
              <a:gd name="connsiteY35" fmla="*/ 271292 h 549662"/>
              <a:gd name="connsiteX36" fmla="*/ 495228 w 517518"/>
              <a:gd name="connsiteY36" fmla="*/ 333474 h 549662"/>
              <a:gd name="connsiteX37" fmla="*/ 517518 w 517518"/>
              <a:gd name="connsiteY37" fmla="*/ 363353 h 549662"/>
              <a:gd name="connsiteX38" fmla="*/ 517518 w 517518"/>
              <a:gd name="connsiteY38" fmla="*/ 540611 h 549662"/>
              <a:gd name="connsiteX39" fmla="*/ 510223 w 517518"/>
              <a:gd name="connsiteY39" fmla="*/ 547879 h 549662"/>
              <a:gd name="connsiteX40" fmla="*/ 502928 w 517518"/>
              <a:gd name="connsiteY40" fmla="*/ 540611 h 549662"/>
              <a:gd name="connsiteX41" fmla="*/ 502928 w 517518"/>
              <a:gd name="connsiteY41" fmla="*/ 363353 h 549662"/>
              <a:gd name="connsiteX42" fmla="*/ 489555 w 517518"/>
              <a:gd name="connsiteY42" fmla="*/ 346395 h 549662"/>
              <a:gd name="connsiteX43" fmla="*/ 372840 w 517518"/>
              <a:gd name="connsiteY43" fmla="*/ 302787 h 549662"/>
              <a:gd name="connsiteX44" fmla="*/ 372840 w 517518"/>
              <a:gd name="connsiteY44" fmla="*/ 348414 h 549662"/>
              <a:gd name="connsiteX45" fmla="*/ 355414 w 517518"/>
              <a:gd name="connsiteY45" fmla="*/ 365372 h 549662"/>
              <a:gd name="connsiteX46" fmla="*/ 307593 w 517518"/>
              <a:gd name="connsiteY46" fmla="*/ 365372 h 549662"/>
              <a:gd name="connsiteX47" fmla="*/ 298677 w 517518"/>
              <a:gd name="connsiteY47" fmla="*/ 380716 h 549662"/>
              <a:gd name="connsiteX48" fmla="*/ 294624 w 517518"/>
              <a:gd name="connsiteY48" fmla="*/ 400097 h 549662"/>
              <a:gd name="connsiteX49" fmla="*/ 311645 w 517518"/>
              <a:gd name="connsiteY49" fmla="*/ 539400 h 549662"/>
              <a:gd name="connsiteX50" fmla="*/ 305567 w 517518"/>
              <a:gd name="connsiteY50" fmla="*/ 547879 h 549662"/>
              <a:gd name="connsiteX51" fmla="*/ 304351 w 517518"/>
              <a:gd name="connsiteY51" fmla="*/ 547879 h 549662"/>
              <a:gd name="connsiteX52" fmla="*/ 297461 w 517518"/>
              <a:gd name="connsiteY52" fmla="*/ 541419 h 549662"/>
              <a:gd name="connsiteX53" fmla="*/ 280440 w 517518"/>
              <a:gd name="connsiteY53" fmla="*/ 401712 h 549662"/>
              <a:gd name="connsiteX54" fmla="*/ 280035 w 517518"/>
              <a:gd name="connsiteY54" fmla="*/ 395655 h 549662"/>
              <a:gd name="connsiteX55" fmla="*/ 237483 w 517518"/>
              <a:gd name="connsiteY55" fmla="*/ 395655 h 549662"/>
              <a:gd name="connsiteX56" fmla="*/ 237077 w 517518"/>
              <a:gd name="connsiteY56" fmla="*/ 401712 h 549662"/>
              <a:gd name="connsiteX57" fmla="*/ 220462 w 517518"/>
              <a:gd name="connsiteY57" fmla="*/ 541419 h 549662"/>
              <a:gd name="connsiteX58" fmla="*/ 212357 w 517518"/>
              <a:gd name="connsiteY58" fmla="*/ 547879 h 549662"/>
              <a:gd name="connsiteX59" fmla="*/ 205872 w 517518"/>
              <a:gd name="connsiteY59" fmla="*/ 539400 h 549662"/>
              <a:gd name="connsiteX60" fmla="*/ 222893 w 517518"/>
              <a:gd name="connsiteY60" fmla="*/ 400097 h 549662"/>
              <a:gd name="connsiteX61" fmla="*/ 219246 w 517518"/>
              <a:gd name="connsiteY61" fmla="*/ 380716 h 549662"/>
              <a:gd name="connsiteX62" fmla="*/ 209925 w 517518"/>
              <a:gd name="connsiteY62" fmla="*/ 365372 h 549662"/>
              <a:gd name="connsiteX63" fmla="*/ 162509 w 517518"/>
              <a:gd name="connsiteY63" fmla="*/ 365372 h 549662"/>
              <a:gd name="connsiteX64" fmla="*/ 145083 w 517518"/>
              <a:gd name="connsiteY64" fmla="*/ 348414 h 549662"/>
              <a:gd name="connsiteX65" fmla="*/ 145083 w 517518"/>
              <a:gd name="connsiteY65" fmla="*/ 303594 h 549662"/>
              <a:gd name="connsiteX66" fmla="*/ 27963 w 517518"/>
              <a:gd name="connsiteY66" fmla="*/ 346395 h 549662"/>
              <a:gd name="connsiteX67" fmla="*/ 14589 w 517518"/>
              <a:gd name="connsiteY67" fmla="*/ 365776 h 549662"/>
              <a:gd name="connsiteX68" fmla="*/ 14589 w 517518"/>
              <a:gd name="connsiteY68" fmla="*/ 540611 h 549662"/>
              <a:gd name="connsiteX69" fmla="*/ 7295 w 517518"/>
              <a:gd name="connsiteY69" fmla="*/ 547879 h 549662"/>
              <a:gd name="connsiteX70" fmla="*/ 0 w 517518"/>
              <a:gd name="connsiteY70" fmla="*/ 540611 h 549662"/>
              <a:gd name="connsiteX71" fmla="*/ 0 w 517518"/>
              <a:gd name="connsiteY71" fmla="*/ 365776 h 549662"/>
              <a:gd name="connsiteX72" fmla="*/ 23100 w 517518"/>
              <a:gd name="connsiteY72" fmla="*/ 332666 h 549662"/>
              <a:gd name="connsiteX73" fmla="*/ 193715 w 517518"/>
              <a:gd name="connsiteY73" fmla="*/ 271292 h 549662"/>
              <a:gd name="connsiteX74" fmla="*/ 211141 w 517518"/>
              <a:gd name="connsiteY74" fmla="*/ 278560 h 549662"/>
              <a:gd name="connsiteX75" fmla="*/ 244777 w 517518"/>
              <a:gd name="connsiteY75" fmla="*/ 326206 h 549662"/>
              <a:gd name="connsiteX76" fmla="*/ 256935 w 517518"/>
              <a:gd name="connsiteY76" fmla="*/ 342761 h 549662"/>
              <a:gd name="connsiteX77" fmla="*/ 258962 w 517518"/>
              <a:gd name="connsiteY77" fmla="*/ 343972 h 549662"/>
              <a:gd name="connsiteX78" fmla="*/ 260583 w 517518"/>
              <a:gd name="connsiteY78" fmla="*/ 343165 h 549662"/>
              <a:gd name="connsiteX79" fmla="*/ 307998 w 517518"/>
              <a:gd name="connsiteY79" fmla="*/ 278560 h 549662"/>
              <a:gd name="connsiteX80" fmla="*/ 309619 w 517518"/>
              <a:gd name="connsiteY80" fmla="*/ 276541 h 549662"/>
              <a:gd name="connsiteX81" fmla="*/ 325830 w 517518"/>
              <a:gd name="connsiteY81" fmla="*/ 270485 h 549662"/>
              <a:gd name="connsiteX82" fmla="*/ 258959 w 517518"/>
              <a:gd name="connsiteY82" fmla="*/ 91369 h 549662"/>
              <a:gd name="connsiteX83" fmla="*/ 212810 w 517518"/>
              <a:gd name="connsiteY83" fmla="*/ 137113 h 549662"/>
              <a:gd name="connsiteX84" fmla="*/ 258959 w 517518"/>
              <a:gd name="connsiteY84" fmla="*/ 183262 h 549662"/>
              <a:gd name="connsiteX85" fmla="*/ 305108 w 517518"/>
              <a:gd name="connsiteY85" fmla="*/ 137113 h 549662"/>
              <a:gd name="connsiteX86" fmla="*/ 258959 w 517518"/>
              <a:gd name="connsiteY86" fmla="*/ 91369 h 549662"/>
              <a:gd name="connsiteX87" fmla="*/ 258959 w 517518"/>
              <a:gd name="connsiteY87" fmla="*/ 76796 h 549662"/>
              <a:gd name="connsiteX88" fmla="*/ 319276 w 517518"/>
              <a:gd name="connsiteY88" fmla="*/ 137113 h 549662"/>
              <a:gd name="connsiteX89" fmla="*/ 258959 w 517518"/>
              <a:gd name="connsiteY89" fmla="*/ 197835 h 549662"/>
              <a:gd name="connsiteX90" fmla="*/ 198237 w 517518"/>
              <a:gd name="connsiteY90" fmla="*/ 137113 h 549662"/>
              <a:gd name="connsiteX91" fmla="*/ 258959 w 517518"/>
              <a:gd name="connsiteY91" fmla="*/ 76796 h 549662"/>
              <a:gd name="connsiteX92" fmla="*/ 248041 w 517518"/>
              <a:gd name="connsiteY92" fmla="*/ 14156 h 549662"/>
              <a:gd name="connsiteX93" fmla="*/ 247233 w 517518"/>
              <a:gd name="connsiteY93" fmla="*/ 15370 h 549662"/>
              <a:gd name="connsiteX94" fmla="*/ 247233 w 517518"/>
              <a:gd name="connsiteY94" fmla="*/ 25886 h 549662"/>
              <a:gd name="connsiteX95" fmla="*/ 235503 w 517518"/>
              <a:gd name="connsiteY95" fmla="*/ 40446 h 549662"/>
              <a:gd name="connsiteX96" fmla="*/ 207191 w 517518"/>
              <a:gd name="connsiteY96" fmla="*/ 52176 h 549662"/>
              <a:gd name="connsiteX97" fmla="*/ 188181 w 517518"/>
              <a:gd name="connsiteY97" fmla="*/ 50153 h 549662"/>
              <a:gd name="connsiteX98" fmla="*/ 180900 w 517518"/>
              <a:gd name="connsiteY98" fmla="*/ 42873 h 549662"/>
              <a:gd name="connsiteX99" fmla="*/ 179282 w 517518"/>
              <a:gd name="connsiteY99" fmla="*/ 42873 h 549662"/>
              <a:gd name="connsiteX100" fmla="*/ 163913 w 517518"/>
              <a:gd name="connsiteY100" fmla="*/ 58243 h 549662"/>
              <a:gd name="connsiteX101" fmla="*/ 163913 w 517518"/>
              <a:gd name="connsiteY101" fmla="*/ 59456 h 549662"/>
              <a:gd name="connsiteX102" fmla="*/ 172002 w 517518"/>
              <a:gd name="connsiteY102" fmla="*/ 67141 h 549662"/>
              <a:gd name="connsiteX103" fmla="*/ 174024 w 517518"/>
              <a:gd name="connsiteY103" fmla="*/ 85747 h 549662"/>
              <a:gd name="connsiteX104" fmla="*/ 162699 w 517518"/>
              <a:gd name="connsiteY104" fmla="*/ 114059 h 549662"/>
              <a:gd name="connsiteX105" fmla="*/ 147734 w 517518"/>
              <a:gd name="connsiteY105" fmla="*/ 125789 h 549662"/>
              <a:gd name="connsiteX106" fmla="*/ 136814 w 517518"/>
              <a:gd name="connsiteY106" fmla="*/ 125789 h 549662"/>
              <a:gd name="connsiteX107" fmla="*/ 136005 w 517518"/>
              <a:gd name="connsiteY107" fmla="*/ 126598 h 549662"/>
              <a:gd name="connsiteX108" fmla="*/ 136005 w 517518"/>
              <a:gd name="connsiteY108" fmla="*/ 148439 h 549662"/>
              <a:gd name="connsiteX109" fmla="*/ 136814 w 517518"/>
              <a:gd name="connsiteY109" fmla="*/ 149248 h 549662"/>
              <a:gd name="connsiteX110" fmla="*/ 148139 w 517518"/>
              <a:gd name="connsiteY110" fmla="*/ 149248 h 549662"/>
              <a:gd name="connsiteX111" fmla="*/ 162699 w 517518"/>
              <a:gd name="connsiteY111" fmla="*/ 160573 h 549662"/>
              <a:gd name="connsiteX112" fmla="*/ 174429 w 517518"/>
              <a:gd name="connsiteY112" fmla="*/ 188481 h 549662"/>
              <a:gd name="connsiteX113" fmla="*/ 172002 w 517518"/>
              <a:gd name="connsiteY113" fmla="*/ 207086 h 549662"/>
              <a:gd name="connsiteX114" fmla="*/ 163913 w 517518"/>
              <a:gd name="connsiteY114" fmla="*/ 215175 h 549662"/>
              <a:gd name="connsiteX115" fmla="*/ 163913 w 517518"/>
              <a:gd name="connsiteY115" fmla="*/ 216793 h 549662"/>
              <a:gd name="connsiteX116" fmla="*/ 179282 w 517518"/>
              <a:gd name="connsiteY116" fmla="*/ 232163 h 549662"/>
              <a:gd name="connsiteX117" fmla="*/ 180900 w 517518"/>
              <a:gd name="connsiteY117" fmla="*/ 232163 h 549662"/>
              <a:gd name="connsiteX118" fmla="*/ 189394 w 517518"/>
              <a:gd name="connsiteY118" fmla="*/ 223669 h 549662"/>
              <a:gd name="connsiteX119" fmla="*/ 199910 w 517518"/>
              <a:gd name="connsiteY119" fmla="*/ 218816 h 549662"/>
              <a:gd name="connsiteX120" fmla="*/ 207999 w 517518"/>
              <a:gd name="connsiteY120" fmla="*/ 221242 h 549662"/>
              <a:gd name="connsiteX121" fmla="*/ 235503 w 517518"/>
              <a:gd name="connsiteY121" fmla="*/ 232567 h 549662"/>
              <a:gd name="connsiteX122" fmla="*/ 247233 w 517518"/>
              <a:gd name="connsiteY122" fmla="*/ 247533 h 549662"/>
              <a:gd name="connsiteX123" fmla="*/ 247233 w 517518"/>
              <a:gd name="connsiteY123" fmla="*/ 259666 h 549662"/>
              <a:gd name="connsiteX124" fmla="*/ 248041 w 517518"/>
              <a:gd name="connsiteY124" fmla="*/ 260475 h 549662"/>
              <a:gd name="connsiteX125" fmla="*/ 269883 w 517518"/>
              <a:gd name="connsiteY125" fmla="*/ 260475 h 549662"/>
              <a:gd name="connsiteX126" fmla="*/ 270691 w 517518"/>
              <a:gd name="connsiteY126" fmla="*/ 259666 h 549662"/>
              <a:gd name="connsiteX127" fmla="*/ 270691 w 517518"/>
              <a:gd name="connsiteY127" fmla="*/ 247533 h 549662"/>
              <a:gd name="connsiteX128" fmla="*/ 282421 w 517518"/>
              <a:gd name="connsiteY128" fmla="*/ 232567 h 549662"/>
              <a:gd name="connsiteX129" fmla="*/ 309925 w 517518"/>
              <a:gd name="connsiteY129" fmla="*/ 221242 h 549662"/>
              <a:gd name="connsiteX130" fmla="*/ 328126 w 517518"/>
              <a:gd name="connsiteY130" fmla="*/ 223669 h 549662"/>
              <a:gd name="connsiteX131" fmla="*/ 336619 w 517518"/>
              <a:gd name="connsiteY131" fmla="*/ 232163 h 549662"/>
              <a:gd name="connsiteX132" fmla="*/ 338237 w 517518"/>
              <a:gd name="connsiteY132" fmla="*/ 232163 h 549662"/>
              <a:gd name="connsiteX133" fmla="*/ 353607 w 517518"/>
              <a:gd name="connsiteY133" fmla="*/ 216793 h 549662"/>
              <a:gd name="connsiteX134" fmla="*/ 353607 w 517518"/>
              <a:gd name="connsiteY134" fmla="*/ 215175 h 549662"/>
              <a:gd name="connsiteX135" fmla="*/ 345113 w 517518"/>
              <a:gd name="connsiteY135" fmla="*/ 207086 h 549662"/>
              <a:gd name="connsiteX136" fmla="*/ 342686 w 517518"/>
              <a:gd name="connsiteY136" fmla="*/ 188481 h 549662"/>
              <a:gd name="connsiteX137" fmla="*/ 354820 w 517518"/>
              <a:gd name="connsiteY137" fmla="*/ 160573 h 549662"/>
              <a:gd name="connsiteX138" fmla="*/ 369381 w 517518"/>
              <a:gd name="connsiteY138" fmla="*/ 149248 h 549662"/>
              <a:gd name="connsiteX139" fmla="*/ 381110 w 517518"/>
              <a:gd name="connsiteY139" fmla="*/ 149248 h 549662"/>
              <a:gd name="connsiteX140" fmla="*/ 381919 w 517518"/>
              <a:gd name="connsiteY140" fmla="*/ 148439 h 549662"/>
              <a:gd name="connsiteX141" fmla="*/ 381919 w 517518"/>
              <a:gd name="connsiteY141" fmla="*/ 126598 h 549662"/>
              <a:gd name="connsiteX142" fmla="*/ 381110 w 517518"/>
              <a:gd name="connsiteY142" fmla="*/ 125789 h 549662"/>
              <a:gd name="connsiteX143" fmla="*/ 369785 w 517518"/>
              <a:gd name="connsiteY143" fmla="*/ 125789 h 549662"/>
              <a:gd name="connsiteX144" fmla="*/ 354820 w 517518"/>
              <a:gd name="connsiteY144" fmla="*/ 114059 h 549662"/>
              <a:gd name="connsiteX145" fmla="*/ 343495 w 517518"/>
              <a:gd name="connsiteY145" fmla="*/ 85747 h 549662"/>
              <a:gd name="connsiteX146" fmla="*/ 345922 w 517518"/>
              <a:gd name="connsiteY146" fmla="*/ 67141 h 549662"/>
              <a:gd name="connsiteX147" fmla="*/ 353607 w 517518"/>
              <a:gd name="connsiteY147" fmla="*/ 59456 h 549662"/>
              <a:gd name="connsiteX148" fmla="*/ 353607 w 517518"/>
              <a:gd name="connsiteY148" fmla="*/ 58243 h 549662"/>
              <a:gd name="connsiteX149" fmla="*/ 338237 w 517518"/>
              <a:gd name="connsiteY149" fmla="*/ 42873 h 549662"/>
              <a:gd name="connsiteX150" fmla="*/ 336619 w 517518"/>
              <a:gd name="connsiteY150" fmla="*/ 42873 h 549662"/>
              <a:gd name="connsiteX151" fmla="*/ 329339 w 517518"/>
              <a:gd name="connsiteY151" fmla="*/ 50153 h 549662"/>
              <a:gd name="connsiteX152" fmla="*/ 310734 w 517518"/>
              <a:gd name="connsiteY152" fmla="*/ 52176 h 549662"/>
              <a:gd name="connsiteX153" fmla="*/ 282421 w 517518"/>
              <a:gd name="connsiteY153" fmla="*/ 40446 h 549662"/>
              <a:gd name="connsiteX154" fmla="*/ 270691 w 517518"/>
              <a:gd name="connsiteY154" fmla="*/ 25886 h 549662"/>
              <a:gd name="connsiteX155" fmla="*/ 270691 w 517518"/>
              <a:gd name="connsiteY155" fmla="*/ 15370 h 549662"/>
              <a:gd name="connsiteX156" fmla="*/ 269883 w 517518"/>
              <a:gd name="connsiteY156" fmla="*/ 14156 h 549662"/>
              <a:gd name="connsiteX157" fmla="*/ 248041 w 517518"/>
              <a:gd name="connsiteY157" fmla="*/ 0 h 549662"/>
              <a:gd name="connsiteX158" fmla="*/ 269883 w 517518"/>
              <a:gd name="connsiteY158" fmla="*/ 0 h 549662"/>
              <a:gd name="connsiteX159" fmla="*/ 284848 w 517518"/>
              <a:gd name="connsiteY159" fmla="*/ 15370 h 549662"/>
              <a:gd name="connsiteX160" fmla="*/ 284848 w 517518"/>
              <a:gd name="connsiteY160" fmla="*/ 25886 h 549662"/>
              <a:gd name="connsiteX161" fmla="*/ 285657 w 517518"/>
              <a:gd name="connsiteY161" fmla="*/ 26695 h 549662"/>
              <a:gd name="connsiteX162" fmla="*/ 318014 w 517518"/>
              <a:gd name="connsiteY162" fmla="*/ 40446 h 549662"/>
              <a:gd name="connsiteX163" fmla="*/ 319227 w 517518"/>
              <a:gd name="connsiteY163" fmla="*/ 40042 h 549662"/>
              <a:gd name="connsiteX164" fmla="*/ 326912 w 517518"/>
              <a:gd name="connsiteY164" fmla="*/ 32357 h 549662"/>
              <a:gd name="connsiteX165" fmla="*/ 348349 w 517518"/>
              <a:gd name="connsiteY165" fmla="*/ 32357 h 549662"/>
              <a:gd name="connsiteX166" fmla="*/ 363314 w 517518"/>
              <a:gd name="connsiteY166" fmla="*/ 48131 h 549662"/>
              <a:gd name="connsiteX167" fmla="*/ 363314 w 517518"/>
              <a:gd name="connsiteY167" fmla="*/ 69568 h 549662"/>
              <a:gd name="connsiteX168" fmla="*/ 356034 w 517518"/>
              <a:gd name="connsiteY168" fmla="*/ 77253 h 549662"/>
              <a:gd name="connsiteX169" fmla="*/ 356034 w 517518"/>
              <a:gd name="connsiteY169" fmla="*/ 78466 h 549662"/>
              <a:gd name="connsiteX170" fmla="*/ 368976 w 517518"/>
              <a:gd name="connsiteY170" fmla="*/ 110823 h 549662"/>
              <a:gd name="connsiteX171" fmla="*/ 369785 w 517518"/>
              <a:gd name="connsiteY171" fmla="*/ 111228 h 549662"/>
              <a:gd name="connsiteX172" fmla="*/ 381110 w 517518"/>
              <a:gd name="connsiteY172" fmla="*/ 111228 h 549662"/>
              <a:gd name="connsiteX173" fmla="*/ 396076 w 517518"/>
              <a:gd name="connsiteY173" fmla="*/ 126598 h 549662"/>
              <a:gd name="connsiteX174" fmla="*/ 396076 w 517518"/>
              <a:gd name="connsiteY174" fmla="*/ 148439 h 549662"/>
              <a:gd name="connsiteX175" fmla="*/ 381110 w 517518"/>
              <a:gd name="connsiteY175" fmla="*/ 163404 h 549662"/>
              <a:gd name="connsiteX176" fmla="*/ 369381 w 517518"/>
              <a:gd name="connsiteY176" fmla="*/ 163404 h 549662"/>
              <a:gd name="connsiteX177" fmla="*/ 368572 w 517518"/>
              <a:gd name="connsiteY177" fmla="*/ 164213 h 549662"/>
              <a:gd name="connsiteX178" fmla="*/ 354820 w 517518"/>
              <a:gd name="connsiteY178" fmla="*/ 195761 h 549662"/>
              <a:gd name="connsiteX179" fmla="*/ 355225 w 517518"/>
              <a:gd name="connsiteY179" fmla="*/ 196974 h 549662"/>
              <a:gd name="connsiteX180" fmla="*/ 363314 w 517518"/>
              <a:gd name="connsiteY180" fmla="*/ 205468 h 549662"/>
              <a:gd name="connsiteX181" fmla="*/ 363314 w 517518"/>
              <a:gd name="connsiteY181" fmla="*/ 226905 h 549662"/>
              <a:gd name="connsiteX182" fmla="*/ 348349 w 517518"/>
              <a:gd name="connsiteY182" fmla="*/ 242274 h 549662"/>
              <a:gd name="connsiteX183" fmla="*/ 326912 w 517518"/>
              <a:gd name="connsiteY183" fmla="*/ 242274 h 549662"/>
              <a:gd name="connsiteX184" fmla="*/ 318014 w 517518"/>
              <a:gd name="connsiteY184" fmla="*/ 233781 h 549662"/>
              <a:gd name="connsiteX185" fmla="*/ 317205 w 517518"/>
              <a:gd name="connsiteY185" fmla="*/ 233376 h 549662"/>
              <a:gd name="connsiteX186" fmla="*/ 285657 w 517518"/>
              <a:gd name="connsiteY186" fmla="*/ 246724 h 549662"/>
              <a:gd name="connsiteX187" fmla="*/ 284848 w 517518"/>
              <a:gd name="connsiteY187" fmla="*/ 247533 h 549662"/>
              <a:gd name="connsiteX188" fmla="*/ 284848 w 517518"/>
              <a:gd name="connsiteY188" fmla="*/ 259666 h 549662"/>
              <a:gd name="connsiteX189" fmla="*/ 269883 w 517518"/>
              <a:gd name="connsiteY189" fmla="*/ 274632 h 549662"/>
              <a:gd name="connsiteX190" fmla="*/ 248041 w 517518"/>
              <a:gd name="connsiteY190" fmla="*/ 274632 h 549662"/>
              <a:gd name="connsiteX191" fmla="*/ 232672 w 517518"/>
              <a:gd name="connsiteY191" fmla="*/ 259666 h 549662"/>
              <a:gd name="connsiteX192" fmla="*/ 232672 w 517518"/>
              <a:gd name="connsiteY192" fmla="*/ 247533 h 549662"/>
              <a:gd name="connsiteX193" fmla="*/ 232267 w 517518"/>
              <a:gd name="connsiteY193" fmla="*/ 246724 h 549662"/>
              <a:gd name="connsiteX194" fmla="*/ 200315 w 517518"/>
              <a:gd name="connsiteY194" fmla="*/ 233376 h 549662"/>
              <a:gd name="connsiteX195" fmla="*/ 199506 w 517518"/>
              <a:gd name="connsiteY195" fmla="*/ 233781 h 549662"/>
              <a:gd name="connsiteX196" fmla="*/ 191012 w 517518"/>
              <a:gd name="connsiteY196" fmla="*/ 242274 h 549662"/>
              <a:gd name="connsiteX197" fmla="*/ 169575 w 517518"/>
              <a:gd name="connsiteY197" fmla="*/ 242274 h 549662"/>
              <a:gd name="connsiteX198" fmla="*/ 154206 w 517518"/>
              <a:gd name="connsiteY198" fmla="*/ 226905 h 549662"/>
              <a:gd name="connsiteX199" fmla="*/ 154206 w 517518"/>
              <a:gd name="connsiteY199" fmla="*/ 205468 h 549662"/>
              <a:gd name="connsiteX200" fmla="*/ 162699 w 517518"/>
              <a:gd name="connsiteY200" fmla="*/ 196974 h 549662"/>
              <a:gd name="connsiteX201" fmla="*/ 162699 w 517518"/>
              <a:gd name="connsiteY201" fmla="*/ 195761 h 549662"/>
              <a:gd name="connsiteX202" fmla="*/ 149352 w 517518"/>
              <a:gd name="connsiteY202" fmla="*/ 164213 h 549662"/>
              <a:gd name="connsiteX203" fmla="*/ 148139 w 517518"/>
              <a:gd name="connsiteY203" fmla="*/ 163404 h 549662"/>
              <a:gd name="connsiteX204" fmla="*/ 136814 w 517518"/>
              <a:gd name="connsiteY204" fmla="*/ 163404 h 549662"/>
              <a:gd name="connsiteX205" fmla="*/ 121444 w 517518"/>
              <a:gd name="connsiteY205" fmla="*/ 148439 h 549662"/>
              <a:gd name="connsiteX206" fmla="*/ 121444 w 517518"/>
              <a:gd name="connsiteY206" fmla="*/ 126598 h 549662"/>
              <a:gd name="connsiteX207" fmla="*/ 136814 w 517518"/>
              <a:gd name="connsiteY207" fmla="*/ 111228 h 549662"/>
              <a:gd name="connsiteX208" fmla="*/ 147734 w 517518"/>
              <a:gd name="connsiteY208" fmla="*/ 111228 h 549662"/>
              <a:gd name="connsiteX209" fmla="*/ 148543 w 517518"/>
              <a:gd name="connsiteY209" fmla="*/ 110823 h 549662"/>
              <a:gd name="connsiteX210" fmla="*/ 161890 w 517518"/>
              <a:gd name="connsiteY210" fmla="*/ 78466 h 549662"/>
              <a:gd name="connsiteX211" fmla="*/ 161486 w 517518"/>
              <a:gd name="connsiteY211" fmla="*/ 77253 h 549662"/>
              <a:gd name="connsiteX212" fmla="*/ 154206 w 517518"/>
              <a:gd name="connsiteY212" fmla="*/ 69568 h 549662"/>
              <a:gd name="connsiteX213" fmla="*/ 154206 w 517518"/>
              <a:gd name="connsiteY213" fmla="*/ 48131 h 549662"/>
              <a:gd name="connsiteX214" fmla="*/ 169575 w 517518"/>
              <a:gd name="connsiteY214" fmla="*/ 32357 h 549662"/>
              <a:gd name="connsiteX215" fmla="*/ 191012 w 517518"/>
              <a:gd name="connsiteY215" fmla="*/ 32357 h 549662"/>
              <a:gd name="connsiteX216" fmla="*/ 198292 w 517518"/>
              <a:gd name="connsiteY216" fmla="*/ 40042 h 549662"/>
              <a:gd name="connsiteX217" fmla="*/ 199506 w 517518"/>
              <a:gd name="connsiteY217" fmla="*/ 40446 h 549662"/>
              <a:gd name="connsiteX218" fmla="*/ 232267 w 517518"/>
              <a:gd name="connsiteY218" fmla="*/ 26695 h 549662"/>
              <a:gd name="connsiteX219" fmla="*/ 232672 w 517518"/>
              <a:gd name="connsiteY219" fmla="*/ 25886 h 549662"/>
              <a:gd name="connsiteX220" fmla="*/ 232672 w 517518"/>
              <a:gd name="connsiteY220" fmla="*/ 15370 h 549662"/>
              <a:gd name="connsiteX221" fmla="*/ 248041 w 517518"/>
              <a:gd name="connsiteY221" fmla="*/ 0 h 549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517518" h="549662">
                <a:moveTo>
                  <a:pt x="417909" y="442913"/>
                </a:moveTo>
                <a:cubicBezTo>
                  <a:pt x="421878" y="442913"/>
                  <a:pt x="424656" y="446173"/>
                  <a:pt x="424656" y="450247"/>
                </a:cubicBezTo>
                <a:lnTo>
                  <a:pt x="424656" y="542328"/>
                </a:lnTo>
                <a:cubicBezTo>
                  <a:pt x="424656" y="545995"/>
                  <a:pt x="421878" y="549662"/>
                  <a:pt x="417909" y="549662"/>
                </a:cubicBezTo>
                <a:cubicBezTo>
                  <a:pt x="413940" y="549662"/>
                  <a:pt x="410765" y="545995"/>
                  <a:pt x="410765" y="542328"/>
                </a:cubicBezTo>
                <a:lnTo>
                  <a:pt x="410765" y="450247"/>
                </a:lnTo>
                <a:cubicBezTo>
                  <a:pt x="410765" y="446173"/>
                  <a:pt x="413940" y="442913"/>
                  <a:pt x="417909" y="442913"/>
                </a:cubicBezTo>
                <a:close/>
                <a:moveTo>
                  <a:pt x="98225" y="442913"/>
                </a:moveTo>
                <a:cubicBezTo>
                  <a:pt x="102194" y="442913"/>
                  <a:pt x="104972" y="446173"/>
                  <a:pt x="104972" y="450247"/>
                </a:cubicBezTo>
                <a:lnTo>
                  <a:pt x="104972" y="542328"/>
                </a:lnTo>
                <a:cubicBezTo>
                  <a:pt x="104972" y="545995"/>
                  <a:pt x="102194" y="549662"/>
                  <a:pt x="98225" y="549662"/>
                </a:cubicBezTo>
                <a:cubicBezTo>
                  <a:pt x="94256" y="549662"/>
                  <a:pt x="91081" y="545995"/>
                  <a:pt x="91081" y="542328"/>
                </a:cubicBezTo>
                <a:lnTo>
                  <a:pt x="91081" y="450247"/>
                </a:lnTo>
                <a:cubicBezTo>
                  <a:pt x="91081" y="446173"/>
                  <a:pt x="94256" y="442913"/>
                  <a:pt x="98225" y="442913"/>
                </a:cubicBezTo>
                <a:close/>
                <a:moveTo>
                  <a:pt x="226541" y="365372"/>
                </a:moveTo>
                <a:lnTo>
                  <a:pt x="231404" y="373852"/>
                </a:lnTo>
                <a:cubicBezTo>
                  <a:pt x="232620" y="376274"/>
                  <a:pt x="233835" y="378697"/>
                  <a:pt x="235051" y="381523"/>
                </a:cubicBezTo>
                <a:lnTo>
                  <a:pt x="282467" y="381523"/>
                </a:lnTo>
                <a:cubicBezTo>
                  <a:pt x="283682" y="378697"/>
                  <a:pt x="284898" y="376274"/>
                  <a:pt x="286114" y="373852"/>
                </a:cubicBezTo>
                <a:lnTo>
                  <a:pt x="290977" y="365372"/>
                </a:lnTo>
                <a:close/>
                <a:moveTo>
                  <a:pt x="196957" y="287040"/>
                </a:moveTo>
                <a:lnTo>
                  <a:pt x="159267" y="299557"/>
                </a:lnTo>
                <a:lnTo>
                  <a:pt x="159267" y="348414"/>
                </a:lnTo>
                <a:cubicBezTo>
                  <a:pt x="159267" y="349625"/>
                  <a:pt x="160888" y="350836"/>
                  <a:pt x="162509" y="350836"/>
                </a:cubicBezTo>
                <a:lnTo>
                  <a:pt x="244777" y="350836"/>
                </a:lnTo>
                <a:lnTo>
                  <a:pt x="233025" y="333878"/>
                </a:lnTo>
                <a:lnTo>
                  <a:pt x="200604" y="288251"/>
                </a:lnTo>
                <a:cubicBezTo>
                  <a:pt x="199793" y="287040"/>
                  <a:pt x="198578" y="286636"/>
                  <a:pt x="196957" y="287040"/>
                </a:cubicBezTo>
                <a:close/>
                <a:moveTo>
                  <a:pt x="322182" y="285424"/>
                </a:moveTo>
                <a:cubicBezTo>
                  <a:pt x="321372" y="285424"/>
                  <a:pt x="320561" y="285828"/>
                  <a:pt x="319751" y="286636"/>
                </a:cubicBezTo>
                <a:lnTo>
                  <a:pt x="273146" y="350836"/>
                </a:lnTo>
                <a:lnTo>
                  <a:pt x="355414" y="350836"/>
                </a:lnTo>
                <a:cubicBezTo>
                  <a:pt x="357035" y="350836"/>
                  <a:pt x="358250" y="349625"/>
                  <a:pt x="358250" y="348414"/>
                </a:cubicBezTo>
                <a:lnTo>
                  <a:pt x="358250" y="298345"/>
                </a:lnTo>
                <a:close/>
                <a:moveTo>
                  <a:pt x="325830" y="270485"/>
                </a:moveTo>
                <a:lnTo>
                  <a:pt x="327045" y="271292"/>
                </a:lnTo>
                <a:lnTo>
                  <a:pt x="495228" y="333474"/>
                </a:lnTo>
                <a:cubicBezTo>
                  <a:pt x="509413" y="339934"/>
                  <a:pt x="517518" y="350836"/>
                  <a:pt x="517518" y="363353"/>
                </a:cubicBezTo>
                <a:lnTo>
                  <a:pt x="517518" y="540611"/>
                </a:lnTo>
                <a:cubicBezTo>
                  <a:pt x="517518" y="544245"/>
                  <a:pt x="514276" y="547879"/>
                  <a:pt x="510223" y="547879"/>
                </a:cubicBezTo>
                <a:cubicBezTo>
                  <a:pt x="506576" y="547879"/>
                  <a:pt x="502928" y="544245"/>
                  <a:pt x="502928" y="540611"/>
                </a:cubicBezTo>
                <a:lnTo>
                  <a:pt x="502928" y="363353"/>
                </a:lnTo>
                <a:cubicBezTo>
                  <a:pt x="502928" y="354874"/>
                  <a:pt x="495634" y="349625"/>
                  <a:pt x="489555" y="346395"/>
                </a:cubicBezTo>
                <a:lnTo>
                  <a:pt x="372840" y="302787"/>
                </a:lnTo>
                <a:lnTo>
                  <a:pt x="372840" y="348414"/>
                </a:lnTo>
                <a:cubicBezTo>
                  <a:pt x="372840" y="357700"/>
                  <a:pt x="364735" y="365372"/>
                  <a:pt x="355414" y="365372"/>
                </a:cubicBezTo>
                <a:lnTo>
                  <a:pt x="307593" y="365372"/>
                </a:lnTo>
                <a:lnTo>
                  <a:pt x="298677" y="380716"/>
                </a:lnTo>
                <a:cubicBezTo>
                  <a:pt x="295435" y="386369"/>
                  <a:pt x="293814" y="393233"/>
                  <a:pt x="294624" y="400097"/>
                </a:cubicBezTo>
                <a:lnTo>
                  <a:pt x="311645" y="539400"/>
                </a:lnTo>
                <a:cubicBezTo>
                  <a:pt x="312051" y="543438"/>
                  <a:pt x="309214" y="547072"/>
                  <a:pt x="305567" y="547879"/>
                </a:cubicBezTo>
                <a:cubicBezTo>
                  <a:pt x="305161" y="547879"/>
                  <a:pt x="304756" y="547879"/>
                  <a:pt x="304351" y="547879"/>
                </a:cubicBezTo>
                <a:cubicBezTo>
                  <a:pt x="301109" y="547879"/>
                  <a:pt x="298272" y="545053"/>
                  <a:pt x="297461" y="541419"/>
                </a:cubicBezTo>
                <a:lnTo>
                  <a:pt x="280440" y="401712"/>
                </a:lnTo>
                <a:cubicBezTo>
                  <a:pt x="280035" y="399693"/>
                  <a:pt x="280035" y="398078"/>
                  <a:pt x="280035" y="395655"/>
                </a:cubicBezTo>
                <a:lnTo>
                  <a:pt x="237483" y="395655"/>
                </a:lnTo>
                <a:cubicBezTo>
                  <a:pt x="237483" y="398078"/>
                  <a:pt x="237483" y="399693"/>
                  <a:pt x="237077" y="401712"/>
                </a:cubicBezTo>
                <a:lnTo>
                  <a:pt x="220462" y="541419"/>
                </a:lnTo>
                <a:cubicBezTo>
                  <a:pt x="219651" y="545457"/>
                  <a:pt x="216004" y="547879"/>
                  <a:pt x="212357" y="547879"/>
                </a:cubicBezTo>
                <a:cubicBezTo>
                  <a:pt x="208304" y="547072"/>
                  <a:pt x="205872" y="543438"/>
                  <a:pt x="205872" y="539400"/>
                </a:cubicBezTo>
                <a:lnTo>
                  <a:pt x="222893" y="400097"/>
                </a:lnTo>
                <a:cubicBezTo>
                  <a:pt x="224109" y="393233"/>
                  <a:pt x="222488" y="386369"/>
                  <a:pt x="219246" y="380716"/>
                </a:cubicBezTo>
                <a:lnTo>
                  <a:pt x="209925" y="365372"/>
                </a:lnTo>
                <a:lnTo>
                  <a:pt x="162509" y="365372"/>
                </a:lnTo>
                <a:cubicBezTo>
                  <a:pt x="152783" y="365372"/>
                  <a:pt x="145083" y="357700"/>
                  <a:pt x="145083" y="348414"/>
                </a:cubicBezTo>
                <a:lnTo>
                  <a:pt x="145083" y="303594"/>
                </a:lnTo>
                <a:lnTo>
                  <a:pt x="27963" y="346395"/>
                </a:lnTo>
                <a:cubicBezTo>
                  <a:pt x="21074" y="348414"/>
                  <a:pt x="14589" y="358104"/>
                  <a:pt x="14589" y="365776"/>
                </a:cubicBezTo>
                <a:lnTo>
                  <a:pt x="14589" y="540611"/>
                </a:lnTo>
                <a:cubicBezTo>
                  <a:pt x="14589" y="544245"/>
                  <a:pt x="11347" y="547879"/>
                  <a:pt x="7295" y="547879"/>
                </a:cubicBezTo>
                <a:cubicBezTo>
                  <a:pt x="3647" y="547879"/>
                  <a:pt x="0" y="544245"/>
                  <a:pt x="0" y="540611"/>
                </a:cubicBezTo>
                <a:lnTo>
                  <a:pt x="0" y="365776"/>
                </a:lnTo>
                <a:cubicBezTo>
                  <a:pt x="0" y="352048"/>
                  <a:pt x="10942" y="337512"/>
                  <a:pt x="23100" y="332666"/>
                </a:cubicBezTo>
                <a:lnTo>
                  <a:pt x="193715" y="271292"/>
                </a:lnTo>
                <a:cubicBezTo>
                  <a:pt x="200199" y="270081"/>
                  <a:pt x="207088" y="272504"/>
                  <a:pt x="211141" y="278560"/>
                </a:cubicBezTo>
                <a:lnTo>
                  <a:pt x="244777" y="326206"/>
                </a:lnTo>
                <a:lnTo>
                  <a:pt x="256935" y="342761"/>
                </a:lnTo>
                <a:cubicBezTo>
                  <a:pt x="257340" y="343568"/>
                  <a:pt x="258556" y="343972"/>
                  <a:pt x="258962" y="343972"/>
                </a:cubicBezTo>
                <a:cubicBezTo>
                  <a:pt x="259367" y="343972"/>
                  <a:pt x="260177" y="343972"/>
                  <a:pt x="260583" y="343165"/>
                </a:cubicBezTo>
                <a:lnTo>
                  <a:pt x="307998" y="278560"/>
                </a:lnTo>
                <a:cubicBezTo>
                  <a:pt x="308403" y="277753"/>
                  <a:pt x="309214" y="277349"/>
                  <a:pt x="309619" y="276541"/>
                </a:cubicBezTo>
                <a:cubicBezTo>
                  <a:pt x="313672" y="271696"/>
                  <a:pt x="319751" y="269677"/>
                  <a:pt x="325830" y="270485"/>
                </a:cubicBezTo>
                <a:close/>
                <a:moveTo>
                  <a:pt x="258959" y="91369"/>
                </a:moveTo>
                <a:cubicBezTo>
                  <a:pt x="233456" y="91369"/>
                  <a:pt x="212810" y="112015"/>
                  <a:pt x="212810" y="137113"/>
                </a:cubicBezTo>
                <a:cubicBezTo>
                  <a:pt x="212810" y="162617"/>
                  <a:pt x="233456" y="183262"/>
                  <a:pt x="258959" y="183262"/>
                </a:cubicBezTo>
                <a:cubicBezTo>
                  <a:pt x="284057" y="183262"/>
                  <a:pt x="305108" y="162617"/>
                  <a:pt x="305108" y="137113"/>
                </a:cubicBezTo>
                <a:cubicBezTo>
                  <a:pt x="305108" y="112015"/>
                  <a:pt x="284057" y="91369"/>
                  <a:pt x="258959" y="91369"/>
                </a:cubicBezTo>
                <a:close/>
                <a:moveTo>
                  <a:pt x="258959" y="76796"/>
                </a:moveTo>
                <a:cubicBezTo>
                  <a:pt x="292154" y="76796"/>
                  <a:pt x="319276" y="103919"/>
                  <a:pt x="319276" y="137113"/>
                </a:cubicBezTo>
                <a:cubicBezTo>
                  <a:pt x="319276" y="170713"/>
                  <a:pt x="292154" y="197835"/>
                  <a:pt x="258959" y="197835"/>
                </a:cubicBezTo>
                <a:cubicBezTo>
                  <a:pt x="225360" y="197835"/>
                  <a:pt x="198237" y="170713"/>
                  <a:pt x="198237" y="137113"/>
                </a:cubicBezTo>
                <a:cubicBezTo>
                  <a:pt x="198237" y="103919"/>
                  <a:pt x="225360" y="76796"/>
                  <a:pt x="258959" y="76796"/>
                </a:cubicBezTo>
                <a:close/>
                <a:moveTo>
                  <a:pt x="248041" y="14156"/>
                </a:moveTo>
                <a:cubicBezTo>
                  <a:pt x="247233" y="14156"/>
                  <a:pt x="247233" y="14561"/>
                  <a:pt x="247233" y="15370"/>
                </a:cubicBezTo>
                <a:lnTo>
                  <a:pt x="247233" y="25886"/>
                </a:lnTo>
                <a:cubicBezTo>
                  <a:pt x="247233" y="32762"/>
                  <a:pt x="242379" y="38828"/>
                  <a:pt x="235503" y="40446"/>
                </a:cubicBezTo>
                <a:cubicBezTo>
                  <a:pt x="225391" y="42873"/>
                  <a:pt x="215684" y="46918"/>
                  <a:pt x="207191" y="52176"/>
                </a:cubicBezTo>
                <a:cubicBezTo>
                  <a:pt x="201124" y="56220"/>
                  <a:pt x="193439" y="55007"/>
                  <a:pt x="188181" y="50153"/>
                </a:cubicBezTo>
                <a:lnTo>
                  <a:pt x="180900" y="42873"/>
                </a:lnTo>
                <a:cubicBezTo>
                  <a:pt x="180496" y="42064"/>
                  <a:pt x="179687" y="42064"/>
                  <a:pt x="179282" y="42873"/>
                </a:cubicBezTo>
                <a:lnTo>
                  <a:pt x="163913" y="58243"/>
                </a:lnTo>
                <a:cubicBezTo>
                  <a:pt x="163913" y="58243"/>
                  <a:pt x="163913" y="59052"/>
                  <a:pt x="163913" y="59456"/>
                </a:cubicBezTo>
                <a:lnTo>
                  <a:pt x="172002" y="67141"/>
                </a:lnTo>
                <a:cubicBezTo>
                  <a:pt x="176856" y="72399"/>
                  <a:pt x="177665" y="79680"/>
                  <a:pt x="174024" y="85747"/>
                </a:cubicBezTo>
                <a:cubicBezTo>
                  <a:pt x="168766" y="94645"/>
                  <a:pt x="165126" y="103948"/>
                  <a:pt x="162699" y="114059"/>
                </a:cubicBezTo>
                <a:cubicBezTo>
                  <a:pt x="161082" y="120935"/>
                  <a:pt x="155015" y="125789"/>
                  <a:pt x="147734" y="125789"/>
                </a:cubicBezTo>
                <a:lnTo>
                  <a:pt x="136814" y="125789"/>
                </a:lnTo>
                <a:cubicBezTo>
                  <a:pt x="136005" y="125789"/>
                  <a:pt x="136005" y="125789"/>
                  <a:pt x="136005" y="126598"/>
                </a:cubicBezTo>
                <a:lnTo>
                  <a:pt x="136005" y="148439"/>
                </a:lnTo>
                <a:cubicBezTo>
                  <a:pt x="136005" y="148843"/>
                  <a:pt x="136005" y="149248"/>
                  <a:pt x="136814" y="149248"/>
                </a:cubicBezTo>
                <a:lnTo>
                  <a:pt x="148139" y="149248"/>
                </a:lnTo>
                <a:cubicBezTo>
                  <a:pt x="155419" y="149248"/>
                  <a:pt x="161486" y="154101"/>
                  <a:pt x="162699" y="160573"/>
                </a:cubicBezTo>
                <a:cubicBezTo>
                  <a:pt x="165126" y="170280"/>
                  <a:pt x="169575" y="179987"/>
                  <a:pt x="174429" y="188481"/>
                </a:cubicBezTo>
                <a:cubicBezTo>
                  <a:pt x="178069" y="194548"/>
                  <a:pt x="177260" y="201828"/>
                  <a:pt x="172002" y="207086"/>
                </a:cubicBezTo>
                <a:lnTo>
                  <a:pt x="163913" y="215175"/>
                </a:lnTo>
                <a:cubicBezTo>
                  <a:pt x="163913" y="215984"/>
                  <a:pt x="163913" y="216389"/>
                  <a:pt x="163913" y="216793"/>
                </a:cubicBezTo>
                <a:lnTo>
                  <a:pt x="179282" y="232163"/>
                </a:lnTo>
                <a:cubicBezTo>
                  <a:pt x="180091" y="232567"/>
                  <a:pt x="180496" y="232567"/>
                  <a:pt x="180900" y="232163"/>
                </a:cubicBezTo>
                <a:lnTo>
                  <a:pt x="189394" y="223669"/>
                </a:lnTo>
                <a:cubicBezTo>
                  <a:pt x="192630" y="220433"/>
                  <a:pt x="196270" y="218816"/>
                  <a:pt x="199910" y="218816"/>
                </a:cubicBezTo>
                <a:cubicBezTo>
                  <a:pt x="202741" y="218816"/>
                  <a:pt x="205573" y="220029"/>
                  <a:pt x="207999" y="221242"/>
                </a:cubicBezTo>
                <a:cubicBezTo>
                  <a:pt x="216493" y="226500"/>
                  <a:pt x="225796" y="230141"/>
                  <a:pt x="235503" y="232567"/>
                </a:cubicBezTo>
                <a:cubicBezTo>
                  <a:pt x="242379" y="234590"/>
                  <a:pt x="247233" y="240657"/>
                  <a:pt x="247233" y="247533"/>
                </a:cubicBezTo>
                <a:lnTo>
                  <a:pt x="247233" y="259666"/>
                </a:lnTo>
                <a:cubicBezTo>
                  <a:pt x="247233" y="260071"/>
                  <a:pt x="247233" y="260475"/>
                  <a:pt x="248041" y="260475"/>
                </a:cubicBezTo>
                <a:lnTo>
                  <a:pt x="269883" y="260475"/>
                </a:lnTo>
                <a:cubicBezTo>
                  <a:pt x="270287" y="260475"/>
                  <a:pt x="270691" y="260071"/>
                  <a:pt x="270691" y="259666"/>
                </a:cubicBezTo>
                <a:lnTo>
                  <a:pt x="270691" y="247533"/>
                </a:lnTo>
                <a:cubicBezTo>
                  <a:pt x="270691" y="240657"/>
                  <a:pt x="275141" y="234590"/>
                  <a:pt x="282421" y="232567"/>
                </a:cubicBezTo>
                <a:cubicBezTo>
                  <a:pt x="292128" y="230141"/>
                  <a:pt x="301431" y="226500"/>
                  <a:pt x="309925" y="221242"/>
                </a:cubicBezTo>
                <a:cubicBezTo>
                  <a:pt x="315587" y="217602"/>
                  <a:pt x="323272" y="218816"/>
                  <a:pt x="328126" y="223669"/>
                </a:cubicBezTo>
                <a:lnTo>
                  <a:pt x="336619" y="232163"/>
                </a:lnTo>
                <a:cubicBezTo>
                  <a:pt x="337024" y="232567"/>
                  <a:pt x="337833" y="232567"/>
                  <a:pt x="338237" y="232163"/>
                </a:cubicBezTo>
                <a:lnTo>
                  <a:pt x="353607" y="216793"/>
                </a:lnTo>
                <a:cubicBezTo>
                  <a:pt x="354011" y="216389"/>
                  <a:pt x="354011" y="215984"/>
                  <a:pt x="353607" y="215175"/>
                </a:cubicBezTo>
                <a:lnTo>
                  <a:pt x="345113" y="207086"/>
                </a:lnTo>
                <a:cubicBezTo>
                  <a:pt x="340259" y="201828"/>
                  <a:pt x="339046" y="194548"/>
                  <a:pt x="342686" y="188481"/>
                </a:cubicBezTo>
                <a:cubicBezTo>
                  <a:pt x="348349" y="179987"/>
                  <a:pt x="352393" y="170280"/>
                  <a:pt x="354820" y="160573"/>
                </a:cubicBezTo>
                <a:cubicBezTo>
                  <a:pt x="356438" y="154101"/>
                  <a:pt x="362101" y="149248"/>
                  <a:pt x="369381" y="149248"/>
                </a:cubicBezTo>
                <a:lnTo>
                  <a:pt x="381110" y="149248"/>
                </a:lnTo>
                <a:cubicBezTo>
                  <a:pt x="381515" y="149248"/>
                  <a:pt x="381919" y="148843"/>
                  <a:pt x="381919" y="148439"/>
                </a:cubicBezTo>
                <a:lnTo>
                  <a:pt x="381919" y="126598"/>
                </a:lnTo>
                <a:cubicBezTo>
                  <a:pt x="381919" y="125789"/>
                  <a:pt x="381515" y="125789"/>
                  <a:pt x="381110" y="125789"/>
                </a:cubicBezTo>
                <a:lnTo>
                  <a:pt x="369785" y="125789"/>
                </a:lnTo>
                <a:cubicBezTo>
                  <a:pt x="362909" y="125789"/>
                  <a:pt x="356842" y="120935"/>
                  <a:pt x="354820" y="114059"/>
                </a:cubicBezTo>
                <a:cubicBezTo>
                  <a:pt x="352798" y="103948"/>
                  <a:pt x="348753" y="94645"/>
                  <a:pt x="343495" y="85747"/>
                </a:cubicBezTo>
                <a:cubicBezTo>
                  <a:pt x="340259" y="79680"/>
                  <a:pt x="341068" y="72399"/>
                  <a:pt x="345922" y="67141"/>
                </a:cubicBezTo>
                <a:lnTo>
                  <a:pt x="353607" y="59456"/>
                </a:lnTo>
                <a:cubicBezTo>
                  <a:pt x="354011" y="59052"/>
                  <a:pt x="354011" y="58243"/>
                  <a:pt x="353607" y="58243"/>
                </a:cubicBezTo>
                <a:lnTo>
                  <a:pt x="338237" y="42873"/>
                </a:lnTo>
                <a:cubicBezTo>
                  <a:pt x="337833" y="42064"/>
                  <a:pt x="337428" y="42064"/>
                  <a:pt x="336619" y="42873"/>
                </a:cubicBezTo>
                <a:lnTo>
                  <a:pt x="329339" y="50153"/>
                </a:lnTo>
                <a:cubicBezTo>
                  <a:pt x="324485" y="55007"/>
                  <a:pt x="316396" y="56220"/>
                  <a:pt x="310734" y="52176"/>
                </a:cubicBezTo>
                <a:cubicBezTo>
                  <a:pt x="301835" y="46918"/>
                  <a:pt x="292128" y="42873"/>
                  <a:pt x="282421" y="40446"/>
                </a:cubicBezTo>
                <a:cubicBezTo>
                  <a:pt x="275141" y="38828"/>
                  <a:pt x="270691" y="32762"/>
                  <a:pt x="270691" y="25886"/>
                </a:cubicBezTo>
                <a:lnTo>
                  <a:pt x="270691" y="15370"/>
                </a:lnTo>
                <a:cubicBezTo>
                  <a:pt x="270691" y="14561"/>
                  <a:pt x="270287" y="14156"/>
                  <a:pt x="269883" y="14156"/>
                </a:cubicBezTo>
                <a:close/>
                <a:moveTo>
                  <a:pt x="248041" y="0"/>
                </a:moveTo>
                <a:lnTo>
                  <a:pt x="269883" y="0"/>
                </a:lnTo>
                <a:cubicBezTo>
                  <a:pt x="277972" y="0"/>
                  <a:pt x="284848" y="6876"/>
                  <a:pt x="284848" y="15370"/>
                </a:cubicBezTo>
                <a:lnTo>
                  <a:pt x="284848" y="25886"/>
                </a:lnTo>
                <a:cubicBezTo>
                  <a:pt x="284848" y="26290"/>
                  <a:pt x="285252" y="26290"/>
                  <a:pt x="285657" y="26695"/>
                </a:cubicBezTo>
                <a:cubicBezTo>
                  <a:pt x="296982" y="29526"/>
                  <a:pt x="307902" y="33975"/>
                  <a:pt x="318014" y="40446"/>
                </a:cubicBezTo>
                <a:cubicBezTo>
                  <a:pt x="318418" y="40446"/>
                  <a:pt x="318823" y="40446"/>
                  <a:pt x="319227" y="40042"/>
                </a:cubicBezTo>
                <a:lnTo>
                  <a:pt x="326912" y="32357"/>
                </a:lnTo>
                <a:cubicBezTo>
                  <a:pt x="332575" y="26695"/>
                  <a:pt x="342686" y="26695"/>
                  <a:pt x="348349" y="32357"/>
                </a:cubicBezTo>
                <a:lnTo>
                  <a:pt x="363314" y="48131"/>
                </a:lnTo>
                <a:cubicBezTo>
                  <a:pt x="369381" y="54198"/>
                  <a:pt x="369381" y="63905"/>
                  <a:pt x="363314" y="69568"/>
                </a:cubicBezTo>
                <a:lnTo>
                  <a:pt x="356034" y="77253"/>
                </a:lnTo>
                <a:cubicBezTo>
                  <a:pt x="355629" y="77657"/>
                  <a:pt x="355629" y="78062"/>
                  <a:pt x="356034" y="78466"/>
                </a:cubicBezTo>
                <a:cubicBezTo>
                  <a:pt x="362101" y="88173"/>
                  <a:pt x="366145" y="99094"/>
                  <a:pt x="368976" y="110823"/>
                </a:cubicBezTo>
                <a:cubicBezTo>
                  <a:pt x="368976" y="111228"/>
                  <a:pt x="369381" y="111228"/>
                  <a:pt x="369785" y="111228"/>
                </a:cubicBezTo>
                <a:lnTo>
                  <a:pt x="381110" y="111228"/>
                </a:lnTo>
                <a:cubicBezTo>
                  <a:pt x="389200" y="111228"/>
                  <a:pt x="396076" y="118104"/>
                  <a:pt x="396076" y="126598"/>
                </a:cubicBezTo>
                <a:lnTo>
                  <a:pt x="396076" y="148439"/>
                </a:lnTo>
                <a:cubicBezTo>
                  <a:pt x="396076" y="156932"/>
                  <a:pt x="389200" y="163404"/>
                  <a:pt x="381110" y="163404"/>
                </a:cubicBezTo>
                <a:lnTo>
                  <a:pt x="369381" y="163404"/>
                </a:lnTo>
                <a:cubicBezTo>
                  <a:pt x="368976" y="163404"/>
                  <a:pt x="368572" y="163808"/>
                  <a:pt x="368572" y="164213"/>
                </a:cubicBezTo>
                <a:cubicBezTo>
                  <a:pt x="365741" y="175133"/>
                  <a:pt x="360887" y="186054"/>
                  <a:pt x="354820" y="195761"/>
                </a:cubicBezTo>
                <a:cubicBezTo>
                  <a:pt x="354820" y="196166"/>
                  <a:pt x="354820" y="196570"/>
                  <a:pt x="355225" y="196974"/>
                </a:cubicBezTo>
                <a:lnTo>
                  <a:pt x="363314" y="205468"/>
                </a:lnTo>
                <a:cubicBezTo>
                  <a:pt x="369381" y="211131"/>
                  <a:pt x="369381" y="221242"/>
                  <a:pt x="363314" y="226905"/>
                </a:cubicBezTo>
                <a:lnTo>
                  <a:pt x="348349" y="242274"/>
                </a:lnTo>
                <a:cubicBezTo>
                  <a:pt x="342686" y="247937"/>
                  <a:pt x="332575" y="247937"/>
                  <a:pt x="326912" y="242274"/>
                </a:cubicBezTo>
                <a:lnTo>
                  <a:pt x="318014" y="233781"/>
                </a:lnTo>
                <a:cubicBezTo>
                  <a:pt x="317609" y="233376"/>
                  <a:pt x="317205" y="233376"/>
                  <a:pt x="317205" y="233376"/>
                </a:cubicBezTo>
                <a:cubicBezTo>
                  <a:pt x="307498" y="239443"/>
                  <a:pt x="296982" y="243892"/>
                  <a:pt x="285657" y="246724"/>
                </a:cubicBezTo>
                <a:cubicBezTo>
                  <a:pt x="285252" y="246724"/>
                  <a:pt x="284848" y="246724"/>
                  <a:pt x="284848" y="247533"/>
                </a:cubicBezTo>
                <a:lnTo>
                  <a:pt x="284848" y="259666"/>
                </a:lnTo>
                <a:cubicBezTo>
                  <a:pt x="284848" y="268160"/>
                  <a:pt x="277972" y="274632"/>
                  <a:pt x="269883" y="274632"/>
                </a:cubicBezTo>
                <a:lnTo>
                  <a:pt x="248041" y="274632"/>
                </a:lnTo>
                <a:cubicBezTo>
                  <a:pt x="239548" y="274632"/>
                  <a:pt x="232672" y="268160"/>
                  <a:pt x="232672" y="259666"/>
                </a:cubicBezTo>
                <a:lnTo>
                  <a:pt x="232672" y="247533"/>
                </a:lnTo>
                <a:cubicBezTo>
                  <a:pt x="232672" y="246724"/>
                  <a:pt x="232672" y="246724"/>
                  <a:pt x="232267" y="246724"/>
                </a:cubicBezTo>
                <a:cubicBezTo>
                  <a:pt x="220942" y="243892"/>
                  <a:pt x="210426" y="239443"/>
                  <a:pt x="200315" y="233376"/>
                </a:cubicBezTo>
                <a:cubicBezTo>
                  <a:pt x="199910" y="233376"/>
                  <a:pt x="199910" y="233376"/>
                  <a:pt x="199506" y="233781"/>
                </a:cubicBezTo>
                <a:lnTo>
                  <a:pt x="191012" y="242274"/>
                </a:lnTo>
                <a:cubicBezTo>
                  <a:pt x="185349" y="247937"/>
                  <a:pt x="175238" y="247937"/>
                  <a:pt x="169575" y="242274"/>
                </a:cubicBezTo>
                <a:lnTo>
                  <a:pt x="154206" y="226905"/>
                </a:lnTo>
                <a:cubicBezTo>
                  <a:pt x="148139" y="221242"/>
                  <a:pt x="148139" y="211131"/>
                  <a:pt x="154206" y="205468"/>
                </a:cubicBezTo>
                <a:lnTo>
                  <a:pt x="162699" y="196974"/>
                </a:lnTo>
                <a:cubicBezTo>
                  <a:pt x="162699" y="196570"/>
                  <a:pt x="162699" y="196166"/>
                  <a:pt x="162699" y="195761"/>
                </a:cubicBezTo>
                <a:cubicBezTo>
                  <a:pt x="156632" y="186054"/>
                  <a:pt x="151779" y="175133"/>
                  <a:pt x="149352" y="164213"/>
                </a:cubicBezTo>
                <a:cubicBezTo>
                  <a:pt x="149352" y="163808"/>
                  <a:pt x="148543" y="163404"/>
                  <a:pt x="148139" y="163404"/>
                </a:cubicBezTo>
                <a:lnTo>
                  <a:pt x="136814" y="163404"/>
                </a:lnTo>
                <a:cubicBezTo>
                  <a:pt x="128724" y="163404"/>
                  <a:pt x="121444" y="156932"/>
                  <a:pt x="121444" y="148439"/>
                </a:cubicBezTo>
                <a:lnTo>
                  <a:pt x="121444" y="126598"/>
                </a:lnTo>
                <a:cubicBezTo>
                  <a:pt x="121444" y="118104"/>
                  <a:pt x="128724" y="111228"/>
                  <a:pt x="136814" y="111228"/>
                </a:cubicBezTo>
                <a:lnTo>
                  <a:pt x="147734" y="111228"/>
                </a:lnTo>
                <a:cubicBezTo>
                  <a:pt x="148139" y="111228"/>
                  <a:pt x="148543" y="111228"/>
                  <a:pt x="148543" y="110823"/>
                </a:cubicBezTo>
                <a:cubicBezTo>
                  <a:pt x="151374" y="99094"/>
                  <a:pt x="155823" y="88173"/>
                  <a:pt x="161890" y="78466"/>
                </a:cubicBezTo>
                <a:cubicBezTo>
                  <a:pt x="161890" y="78062"/>
                  <a:pt x="161890" y="77657"/>
                  <a:pt x="161486" y="77253"/>
                </a:cubicBezTo>
                <a:lnTo>
                  <a:pt x="154206" y="69568"/>
                </a:lnTo>
                <a:cubicBezTo>
                  <a:pt x="148139" y="63905"/>
                  <a:pt x="148139" y="54198"/>
                  <a:pt x="154206" y="48131"/>
                </a:cubicBezTo>
                <a:lnTo>
                  <a:pt x="169575" y="32357"/>
                </a:lnTo>
                <a:cubicBezTo>
                  <a:pt x="175238" y="26695"/>
                  <a:pt x="185349" y="26695"/>
                  <a:pt x="191012" y="32357"/>
                </a:cubicBezTo>
                <a:lnTo>
                  <a:pt x="198292" y="40042"/>
                </a:lnTo>
                <a:cubicBezTo>
                  <a:pt x="198697" y="40446"/>
                  <a:pt x="199101" y="40446"/>
                  <a:pt x="199506" y="40446"/>
                </a:cubicBezTo>
                <a:cubicBezTo>
                  <a:pt x="209617" y="33975"/>
                  <a:pt x="220538" y="29526"/>
                  <a:pt x="232267" y="26695"/>
                </a:cubicBezTo>
                <a:cubicBezTo>
                  <a:pt x="232672" y="26290"/>
                  <a:pt x="232672" y="26290"/>
                  <a:pt x="232672" y="25886"/>
                </a:cubicBezTo>
                <a:lnTo>
                  <a:pt x="232672" y="15370"/>
                </a:lnTo>
                <a:cubicBezTo>
                  <a:pt x="232672" y="6876"/>
                  <a:pt x="239548" y="0"/>
                  <a:pt x="248041"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22" name="TextBox 21">
            <a:extLst>
              <a:ext uri="{FF2B5EF4-FFF2-40B4-BE49-F238E27FC236}">
                <a16:creationId xmlns:a16="http://schemas.microsoft.com/office/drawing/2014/main" id="{B1050516-A241-C340-B523-025F9ED67EB2}"/>
              </a:ext>
            </a:extLst>
          </p:cNvPr>
          <p:cNvSpPr txBox="1"/>
          <p:nvPr/>
        </p:nvSpPr>
        <p:spPr>
          <a:xfrm>
            <a:off x="2667932" y="1869645"/>
            <a:ext cx="2936164"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OBJECTIVE 01</a:t>
            </a:r>
          </a:p>
        </p:txBody>
      </p:sp>
      <p:sp>
        <p:nvSpPr>
          <p:cNvPr id="23" name="TextBox 22">
            <a:extLst>
              <a:ext uri="{FF2B5EF4-FFF2-40B4-BE49-F238E27FC236}">
                <a16:creationId xmlns:a16="http://schemas.microsoft.com/office/drawing/2014/main" id="{EA815170-70E3-2844-953A-88679BB19252}"/>
              </a:ext>
            </a:extLst>
          </p:cNvPr>
          <p:cNvSpPr txBox="1"/>
          <p:nvPr/>
        </p:nvSpPr>
        <p:spPr>
          <a:xfrm>
            <a:off x="2667932" y="2244976"/>
            <a:ext cx="2936165" cy="770211"/>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24" name="TextBox 23">
            <a:extLst>
              <a:ext uri="{FF2B5EF4-FFF2-40B4-BE49-F238E27FC236}">
                <a16:creationId xmlns:a16="http://schemas.microsoft.com/office/drawing/2014/main" id="{9A298C49-1A36-1744-83EA-DF0646558EE2}"/>
              </a:ext>
            </a:extLst>
          </p:cNvPr>
          <p:cNvSpPr txBox="1"/>
          <p:nvPr/>
        </p:nvSpPr>
        <p:spPr>
          <a:xfrm>
            <a:off x="2667932" y="3551695"/>
            <a:ext cx="2936164"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OBJECTIVE 02</a:t>
            </a:r>
          </a:p>
        </p:txBody>
      </p:sp>
      <p:sp>
        <p:nvSpPr>
          <p:cNvPr id="25" name="TextBox 24">
            <a:extLst>
              <a:ext uri="{FF2B5EF4-FFF2-40B4-BE49-F238E27FC236}">
                <a16:creationId xmlns:a16="http://schemas.microsoft.com/office/drawing/2014/main" id="{852C033C-5B18-EF4C-8650-5EE3CC2312B1}"/>
              </a:ext>
            </a:extLst>
          </p:cNvPr>
          <p:cNvSpPr txBox="1"/>
          <p:nvPr/>
        </p:nvSpPr>
        <p:spPr>
          <a:xfrm>
            <a:off x="2667932" y="3927026"/>
            <a:ext cx="2936165" cy="770211"/>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26" name="TextBox 25">
            <a:extLst>
              <a:ext uri="{FF2B5EF4-FFF2-40B4-BE49-F238E27FC236}">
                <a16:creationId xmlns:a16="http://schemas.microsoft.com/office/drawing/2014/main" id="{209BF393-AE14-004E-9748-2699286E1647}"/>
              </a:ext>
            </a:extLst>
          </p:cNvPr>
          <p:cNvSpPr txBox="1"/>
          <p:nvPr/>
        </p:nvSpPr>
        <p:spPr>
          <a:xfrm>
            <a:off x="2667932" y="5233746"/>
            <a:ext cx="2936164"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OBJECTIVE 03</a:t>
            </a:r>
          </a:p>
        </p:txBody>
      </p:sp>
      <p:sp>
        <p:nvSpPr>
          <p:cNvPr id="27" name="TextBox 26">
            <a:extLst>
              <a:ext uri="{FF2B5EF4-FFF2-40B4-BE49-F238E27FC236}">
                <a16:creationId xmlns:a16="http://schemas.microsoft.com/office/drawing/2014/main" id="{4147CF15-32C0-E548-8D55-910795130466}"/>
              </a:ext>
            </a:extLst>
          </p:cNvPr>
          <p:cNvSpPr txBox="1"/>
          <p:nvPr/>
        </p:nvSpPr>
        <p:spPr>
          <a:xfrm>
            <a:off x="2667932" y="5609077"/>
            <a:ext cx="2936165" cy="770211"/>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83973800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Shape 12316">
            <a:extLst>
              <a:ext uri="{FF2B5EF4-FFF2-40B4-BE49-F238E27FC236}">
                <a16:creationId xmlns:a16="http://schemas.microsoft.com/office/drawing/2014/main" id="{5E243B7E-E55F-764F-A599-EF9DF01B4A36}"/>
              </a:ext>
            </a:extLst>
          </p:cNvPr>
          <p:cNvSpPr/>
          <p:nvPr/>
        </p:nvSpPr>
        <p:spPr>
          <a:xfrm rot="10800000">
            <a:off x="6338518" y="1566001"/>
            <a:ext cx="4789288" cy="4789290"/>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6"/>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7" name="Shape 12319">
            <a:extLst>
              <a:ext uri="{FF2B5EF4-FFF2-40B4-BE49-F238E27FC236}">
                <a16:creationId xmlns:a16="http://schemas.microsoft.com/office/drawing/2014/main" id="{EE5C983E-28C2-3C49-B2F4-DDEDE51AA4A9}"/>
              </a:ext>
            </a:extLst>
          </p:cNvPr>
          <p:cNvSpPr/>
          <p:nvPr/>
        </p:nvSpPr>
        <p:spPr>
          <a:xfrm rot="10800000">
            <a:off x="6948158" y="2785284"/>
            <a:ext cx="3570007" cy="3570008"/>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8" name="Shape 12322">
            <a:extLst>
              <a:ext uri="{FF2B5EF4-FFF2-40B4-BE49-F238E27FC236}">
                <a16:creationId xmlns:a16="http://schemas.microsoft.com/office/drawing/2014/main" id="{AE488A24-28C1-7D40-A142-AE327DF4F85A}"/>
              </a:ext>
            </a:extLst>
          </p:cNvPr>
          <p:cNvSpPr/>
          <p:nvPr/>
        </p:nvSpPr>
        <p:spPr>
          <a:xfrm rot="10800000">
            <a:off x="7641698" y="4173044"/>
            <a:ext cx="2182932" cy="2182933"/>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5" name="Shape 12316">
            <a:extLst>
              <a:ext uri="{FF2B5EF4-FFF2-40B4-BE49-F238E27FC236}">
                <a16:creationId xmlns:a16="http://schemas.microsoft.com/office/drawing/2014/main" id="{DBAFEDEE-E541-0648-A616-E1A363651666}"/>
              </a:ext>
            </a:extLst>
          </p:cNvPr>
          <p:cNvSpPr/>
          <p:nvPr/>
        </p:nvSpPr>
        <p:spPr>
          <a:xfrm>
            <a:off x="1064196" y="1566687"/>
            <a:ext cx="4789288" cy="4789290"/>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3" name="Shape 12319">
            <a:extLst>
              <a:ext uri="{FF2B5EF4-FFF2-40B4-BE49-F238E27FC236}">
                <a16:creationId xmlns:a16="http://schemas.microsoft.com/office/drawing/2014/main" id="{1FAFAC8C-4025-014B-AEE6-9387A966644E}"/>
              </a:ext>
            </a:extLst>
          </p:cNvPr>
          <p:cNvSpPr/>
          <p:nvPr/>
        </p:nvSpPr>
        <p:spPr>
          <a:xfrm>
            <a:off x="1673836" y="1566686"/>
            <a:ext cx="3570007" cy="3570008"/>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1" name="Shape 12322">
            <a:extLst>
              <a:ext uri="{FF2B5EF4-FFF2-40B4-BE49-F238E27FC236}">
                <a16:creationId xmlns:a16="http://schemas.microsoft.com/office/drawing/2014/main" id="{9975D64B-2323-AC46-B9AA-7B04FD9DE3AD}"/>
              </a:ext>
            </a:extLst>
          </p:cNvPr>
          <p:cNvSpPr/>
          <p:nvPr/>
        </p:nvSpPr>
        <p:spPr>
          <a:xfrm>
            <a:off x="2367372" y="1566001"/>
            <a:ext cx="2182932" cy="2182933"/>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21600"/>
                </a:lnTo>
                <a:lnTo>
                  <a:pt x="0" y="21600"/>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7" name="Shape 12337">
            <a:extLst>
              <a:ext uri="{FF2B5EF4-FFF2-40B4-BE49-F238E27FC236}">
                <a16:creationId xmlns:a16="http://schemas.microsoft.com/office/drawing/2014/main" id="{F3C25C63-A014-5149-A8B9-063F70D77ED7}"/>
              </a:ext>
            </a:extLst>
          </p:cNvPr>
          <p:cNvSpPr/>
          <p:nvPr/>
        </p:nvSpPr>
        <p:spPr>
          <a:xfrm rot="3780000">
            <a:off x="4159640" y="3347320"/>
            <a:ext cx="3809963" cy="1228024"/>
          </a:xfrm>
          <a:prstGeom prst="rightArrow">
            <a:avLst>
              <a:gd name="adj1" fmla="val 55140"/>
              <a:gd name="adj2" fmla="val 64690"/>
            </a:avLst>
          </a:prstGeom>
          <a:solidFill>
            <a:schemeClr val="bg1">
              <a:lumMod val="8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7" name="TextBox 26">
            <a:extLst>
              <a:ext uri="{FF2B5EF4-FFF2-40B4-BE49-F238E27FC236}">
                <a16:creationId xmlns:a16="http://schemas.microsoft.com/office/drawing/2014/main" id="{86A9F0F0-8085-8C44-87F1-C3A3F31AB54D}"/>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28" name="TextBox 27">
            <a:extLst>
              <a:ext uri="{FF2B5EF4-FFF2-40B4-BE49-F238E27FC236}">
                <a16:creationId xmlns:a16="http://schemas.microsoft.com/office/drawing/2014/main" id="{82A77B97-9D9A-5C47-ACA5-9B668DB56340}"/>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29" name="TextBox 28">
            <a:extLst>
              <a:ext uri="{FF2B5EF4-FFF2-40B4-BE49-F238E27FC236}">
                <a16:creationId xmlns:a16="http://schemas.microsoft.com/office/drawing/2014/main" id="{DC7796A3-E1B7-5946-A9F6-18A44A30FFAA}"/>
              </a:ext>
            </a:extLst>
          </p:cNvPr>
          <p:cNvSpPr txBox="1"/>
          <p:nvPr/>
        </p:nvSpPr>
        <p:spPr>
          <a:xfrm rot="3781686">
            <a:off x="4442991" y="3426722"/>
            <a:ext cx="2885485" cy="338554"/>
          </a:xfrm>
          <a:prstGeom prst="rect">
            <a:avLst/>
          </a:prstGeom>
          <a:noFill/>
        </p:spPr>
        <p:txBody>
          <a:bodyPr wrap="square" rtlCol="0" anchor="b">
            <a:spAutoFit/>
          </a:bodyPr>
          <a:lstStyle/>
          <a:p>
            <a:pPr algn="ctr"/>
            <a:r>
              <a:rPr lang="en-US" sz="1600" b="1" dirty="0">
                <a:solidFill>
                  <a:schemeClr val="tx2"/>
                </a:solidFill>
                <a:latin typeface="Poppins" pitchFamily="2" charset="77"/>
                <a:cs typeface="Poppins" pitchFamily="2" charset="77"/>
              </a:rPr>
              <a:t>YOUR TITLE HERE</a:t>
            </a:r>
          </a:p>
        </p:txBody>
      </p:sp>
      <p:sp>
        <p:nvSpPr>
          <p:cNvPr id="31" name="Freeform 85">
            <a:extLst>
              <a:ext uri="{FF2B5EF4-FFF2-40B4-BE49-F238E27FC236}">
                <a16:creationId xmlns:a16="http://schemas.microsoft.com/office/drawing/2014/main" id="{57F75E86-FA81-B74E-9E35-13659354BD19}"/>
              </a:ext>
            </a:extLst>
          </p:cNvPr>
          <p:cNvSpPr>
            <a:spLocks noChangeArrowheads="1"/>
          </p:cNvSpPr>
          <p:nvPr/>
        </p:nvSpPr>
        <p:spPr bwMode="auto">
          <a:xfrm>
            <a:off x="3243765" y="2438260"/>
            <a:ext cx="428451" cy="428452"/>
          </a:xfrm>
          <a:custGeom>
            <a:avLst/>
            <a:gdLst>
              <a:gd name="T0" fmla="*/ 422275 w 899752"/>
              <a:gd name="T1" fmla="*/ 280988 h 899754"/>
              <a:gd name="T2" fmla="*/ 534627 w 899752"/>
              <a:gd name="T3" fmla="*/ 365919 h 899754"/>
              <a:gd name="T4" fmla="*/ 422275 w 899752"/>
              <a:gd name="T5" fmla="*/ 450489 h 899754"/>
              <a:gd name="T6" fmla="*/ 57150 w 899752"/>
              <a:gd name="T7" fmla="*/ 225425 h 899754"/>
              <a:gd name="T8" fmla="*/ 113290 w 899752"/>
              <a:gd name="T9" fmla="*/ 225425 h 899754"/>
              <a:gd name="T10" fmla="*/ 113290 w 899752"/>
              <a:gd name="T11" fmla="*/ 562409 h 899754"/>
              <a:gd name="T12" fmla="*/ 422420 w 899752"/>
              <a:gd name="T13" fmla="*/ 562409 h 899754"/>
              <a:gd name="T14" fmla="*/ 478560 w 899752"/>
              <a:gd name="T15" fmla="*/ 562409 h 899754"/>
              <a:gd name="T16" fmla="*/ 787690 w 899752"/>
              <a:gd name="T17" fmla="*/ 562409 h 899754"/>
              <a:gd name="T18" fmla="*/ 787690 w 899752"/>
              <a:gd name="T19" fmla="*/ 225425 h 899754"/>
              <a:gd name="T20" fmla="*/ 844190 w 899752"/>
              <a:gd name="T21" fmla="*/ 225425 h 899754"/>
              <a:gd name="T22" fmla="*/ 844190 w 899752"/>
              <a:gd name="T23" fmla="*/ 618873 h 899754"/>
              <a:gd name="T24" fmla="*/ 478560 w 899752"/>
              <a:gd name="T25" fmla="*/ 618873 h 899754"/>
              <a:gd name="T26" fmla="*/ 478560 w 899752"/>
              <a:gd name="T27" fmla="*/ 803729 h 899754"/>
              <a:gd name="T28" fmla="*/ 490436 w 899752"/>
              <a:gd name="T29" fmla="*/ 815597 h 899754"/>
              <a:gd name="T30" fmla="*/ 518146 w 899752"/>
              <a:gd name="T31" fmla="*/ 843649 h 899754"/>
              <a:gd name="T32" fmla="*/ 590840 w 899752"/>
              <a:gd name="T33" fmla="*/ 843649 h 899754"/>
              <a:gd name="T34" fmla="*/ 590840 w 899752"/>
              <a:gd name="T35" fmla="*/ 899754 h 899754"/>
              <a:gd name="T36" fmla="*/ 495114 w 899752"/>
              <a:gd name="T37" fmla="*/ 899754 h 899754"/>
              <a:gd name="T38" fmla="*/ 450490 w 899752"/>
              <a:gd name="T39" fmla="*/ 855158 h 899754"/>
              <a:gd name="T40" fmla="*/ 405866 w 899752"/>
              <a:gd name="T41" fmla="*/ 899754 h 899754"/>
              <a:gd name="T42" fmla="*/ 309780 w 899752"/>
              <a:gd name="T43" fmla="*/ 899754 h 899754"/>
              <a:gd name="T44" fmla="*/ 309780 w 899752"/>
              <a:gd name="T45" fmla="*/ 843649 h 899754"/>
              <a:gd name="T46" fmla="*/ 382475 w 899752"/>
              <a:gd name="T47" fmla="*/ 843649 h 899754"/>
              <a:gd name="T48" fmla="*/ 410904 w 899752"/>
              <a:gd name="T49" fmla="*/ 815597 h 899754"/>
              <a:gd name="T50" fmla="*/ 422420 w 899752"/>
              <a:gd name="T51" fmla="*/ 803729 h 899754"/>
              <a:gd name="T52" fmla="*/ 422420 w 899752"/>
              <a:gd name="T53" fmla="*/ 618873 h 899754"/>
              <a:gd name="T54" fmla="*/ 57150 w 899752"/>
              <a:gd name="T55" fmla="*/ 618873 h 899754"/>
              <a:gd name="T56" fmla="*/ 421804 w 899752"/>
              <a:gd name="T57" fmla="*/ 0 h 899754"/>
              <a:gd name="T58" fmla="*/ 477949 w 899752"/>
              <a:gd name="T59" fmla="*/ 0 h 899754"/>
              <a:gd name="T60" fmla="*/ 477949 w 899752"/>
              <a:gd name="T61" fmla="*/ 56380 h 899754"/>
              <a:gd name="T62" fmla="*/ 899752 w 899752"/>
              <a:gd name="T63" fmla="*/ 56380 h 899754"/>
              <a:gd name="T64" fmla="*/ 899752 w 899752"/>
              <a:gd name="T65" fmla="*/ 169501 h 899754"/>
              <a:gd name="T66" fmla="*/ 0 w 899752"/>
              <a:gd name="T67" fmla="*/ 169501 h 899754"/>
              <a:gd name="T68" fmla="*/ 0 w 899752"/>
              <a:gd name="T69" fmla="*/ 56380 h 899754"/>
              <a:gd name="T70" fmla="*/ 421804 w 899752"/>
              <a:gd name="T71" fmla="*/ 56380 h 8997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2" h="899754">
                <a:moveTo>
                  <a:pt x="422275" y="280988"/>
                </a:moveTo>
                <a:lnTo>
                  <a:pt x="534627" y="365919"/>
                </a:lnTo>
                <a:lnTo>
                  <a:pt x="422275" y="450489"/>
                </a:lnTo>
                <a:lnTo>
                  <a:pt x="422275" y="280988"/>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lnTo>
                  <a:pt x="57150" y="225425"/>
                </a:lnTo>
                <a:close/>
                <a:moveTo>
                  <a:pt x="421804" y="0"/>
                </a:moveTo>
                <a:lnTo>
                  <a:pt x="477949" y="0"/>
                </a:lnTo>
                <a:lnTo>
                  <a:pt x="477949" y="56380"/>
                </a:lnTo>
                <a:lnTo>
                  <a:pt x="899752" y="56380"/>
                </a:lnTo>
                <a:lnTo>
                  <a:pt x="899752" y="169501"/>
                </a:lnTo>
                <a:lnTo>
                  <a:pt x="0" y="169501"/>
                </a:lnTo>
                <a:lnTo>
                  <a:pt x="0" y="56380"/>
                </a:lnTo>
                <a:lnTo>
                  <a:pt x="421804" y="56380"/>
                </a:lnTo>
                <a:lnTo>
                  <a:pt x="421804"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0" name="Freeform 82">
            <a:extLst>
              <a:ext uri="{FF2B5EF4-FFF2-40B4-BE49-F238E27FC236}">
                <a16:creationId xmlns:a16="http://schemas.microsoft.com/office/drawing/2014/main" id="{1AD5FF45-C9FF-5B45-BFAF-4DCEEAB0F29A}"/>
              </a:ext>
            </a:extLst>
          </p:cNvPr>
          <p:cNvSpPr>
            <a:spLocks noChangeArrowheads="1"/>
          </p:cNvSpPr>
          <p:nvPr/>
        </p:nvSpPr>
        <p:spPr bwMode="auto">
          <a:xfrm>
            <a:off x="3243831" y="5349336"/>
            <a:ext cx="428452" cy="401248"/>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3" name="TextBox 32">
            <a:extLst>
              <a:ext uri="{FF2B5EF4-FFF2-40B4-BE49-F238E27FC236}">
                <a16:creationId xmlns:a16="http://schemas.microsoft.com/office/drawing/2014/main" id="{934F10E3-167C-FC45-BB08-9ABF485C02EF}"/>
              </a:ext>
            </a:extLst>
          </p:cNvPr>
          <p:cNvSpPr txBox="1"/>
          <p:nvPr/>
        </p:nvSpPr>
        <p:spPr>
          <a:xfrm>
            <a:off x="2270654" y="5830824"/>
            <a:ext cx="2374673" cy="338554"/>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FINANCIAL PLANNING</a:t>
            </a:r>
          </a:p>
        </p:txBody>
      </p:sp>
      <p:sp>
        <p:nvSpPr>
          <p:cNvPr id="32" name="Freeform 91">
            <a:extLst>
              <a:ext uri="{FF2B5EF4-FFF2-40B4-BE49-F238E27FC236}">
                <a16:creationId xmlns:a16="http://schemas.microsoft.com/office/drawing/2014/main" id="{615FFBC7-874A-2B48-86CF-B9E39432218C}"/>
              </a:ext>
            </a:extLst>
          </p:cNvPr>
          <p:cNvSpPr>
            <a:spLocks noChangeArrowheads="1"/>
          </p:cNvSpPr>
          <p:nvPr/>
        </p:nvSpPr>
        <p:spPr bwMode="auto">
          <a:xfrm>
            <a:off x="8518936" y="3047751"/>
            <a:ext cx="428452" cy="401248"/>
          </a:xfrm>
          <a:custGeom>
            <a:avLst/>
            <a:gdLst>
              <a:gd name="T0" fmla="*/ 642085 w 899753"/>
              <a:gd name="T1" fmla="*/ 505575 h 842602"/>
              <a:gd name="T2" fmla="*/ 781355 w 899753"/>
              <a:gd name="T3" fmla="*/ 645275 h 842602"/>
              <a:gd name="T4" fmla="*/ 838935 w 899753"/>
              <a:gd name="T5" fmla="*/ 505575 h 842602"/>
              <a:gd name="T6" fmla="*/ 506413 w 899753"/>
              <a:gd name="T7" fmla="*/ 449262 h 842602"/>
              <a:gd name="T8" fmla="*/ 899753 w 899753"/>
              <a:gd name="T9" fmla="*/ 449262 h 842602"/>
              <a:gd name="T10" fmla="*/ 784594 w 899753"/>
              <a:gd name="T11" fmla="*/ 728301 h 842602"/>
              <a:gd name="T12" fmla="*/ 506990 w 899753"/>
              <a:gd name="T13" fmla="*/ 61123 h 842602"/>
              <a:gd name="T14" fmla="*/ 506990 w 899753"/>
              <a:gd name="T15" fmla="*/ 336892 h 842602"/>
              <a:gd name="T16" fmla="*/ 783372 w 899753"/>
              <a:gd name="T17" fmla="*/ 336892 h 842602"/>
              <a:gd name="T18" fmla="*/ 506990 w 899753"/>
              <a:gd name="T19" fmla="*/ 61123 h 842602"/>
              <a:gd name="T20" fmla="*/ 394203 w 899753"/>
              <a:gd name="T21" fmla="*/ 55562 h 842602"/>
              <a:gd name="T22" fmla="*/ 394203 w 899753"/>
              <a:gd name="T23" fmla="*/ 449082 h 842602"/>
              <a:gd name="T24" fmla="*/ 672740 w 899753"/>
              <a:gd name="T25" fmla="*/ 727390 h 842602"/>
              <a:gd name="T26" fmla="*/ 394203 w 899753"/>
              <a:gd name="T27" fmla="*/ 842602 h 842602"/>
              <a:gd name="T28" fmla="*/ 0 w 899753"/>
              <a:gd name="T29" fmla="*/ 449082 h 842602"/>
              <a:gd name="T30" fmla="*/ 394203 w 899753"/>
              <a:gd name="T31" fmla="*/ 55562 h 842602"/>
              <a:gd name="T32" fmla="*/ 450850 w 899753"/>
              <a:gd name="T33" fmla="*/ 0 h 842602"/>
              <a:gd name="T34" fmla="*/ 844190 w 899753"/>
              <a:gd name="T35" fmla="*/ 393341 h 842602"/>
              <a:gd name="T36" fmla="*/ 450850 w 899753"/>
              <a:gd name="T37" fmla="*/ 393341 h 8426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9753" h="842602">
                <a:moveTo>
                  <a:pt x="642085" y="505575"/>
                </a:moveTo>
                <a:lnTo>
                  <a:pt x="781355" y="645275"/>
                </a:lnTo>
                <a:cubicBezTo>
                  <a:pt x="810865" y="603763"/>
                  <a:pt x="830658" y="556113"/>
                  <a:pt x="838935" y="505575"/>
                </a:cubicBezTo>
                <a:lnTo>
                  <a:pt x="642085" y="505575"/>
                </a:lnTo>
                <a:close/>
                <a:moveTo>
                  <a:pt x="506413" y="449262"/>
                </a:moveTo>
                <a:lnTo>
                  <a:pt x="899753" y="449262"/>
                </a:lnTo>
                <a:cubicBezTo>
                  <a:pt x="899753" y="558279"/>
                  <a:pt x="855849" y="656827"/>
                  <a:pt x="784594" y="728301"/>
                </a:cubicBezTo>
                <a:lnTo>
                  <a:pt x="506413" y="449262"/>
                </a:lnTo>
                <a:close/>
                <a:moveTo>
                  <a:pt x="506990" y="61123"/>
                </a:moveTo>
                <a:lnTo>
                  <a:pt x="506990" y="336892"/>
                </a:lnTo>
                <a:lnTo>
                  <a:pt x="783372" y="336892"/>
                </a:lnTo>
                <a:cubicBezTo>
                  <a:pt x="759620" y="195951"/>
                  <a:pt x="648060" y="84493"/>
                  <a:pt x="506990" y="61123"/>
                </a:cubicBezTo>
                <a:close/>
                <a:moveTo>
                  <a:pt x="394203" y="55562"/>
                </a:moveTo>
                <a:lnTo>
                  <a:pt x="394203" y="449082"/>
                </a:lnTo>
                <a:lnTo>
                  <a:pt x="672740" y="727390"/>
                </a:lnTo>
                <a:cubicBezTo>
                  <a:pt x="601394" y="798678"/>
                  <a:pt x="502663" y="842602"/>
                  <a:pt x="394203" y="842602"/>
                </a:cubicBezTo>
                <a:cubicBezTo>
                  <a:pt x="176203" y="842602"/>
                  <a:pt x="0" y="666544"/>
                  <a:pt x="0" y="449082"/>
                </a:cubicBezTo>
                <a:cubicBezTo>
                  <a:pt x="0" y="231620"/>
                  <a:pt x="176203" y="55562"/>
                  <a:pt x="394203" y="55562"/>
                </a:cubicBezTo>
                <a:close/>
                <a:moveTo>
                  <a:pt x="450850" y="0"/>
                </a:moveTo>
                <a:cubicBezTo>
                  <a:pt x="668213" y="0"/>
                  <a:pt x="844190" y="176176"/>
                  <a:pt x="844190" y="393341"/>
                </a:cubicBezTo>
                <a:lnTo>
                  <a:pt x="450850" y="393341"/>
                </a:lnTo>
                <a:lnTo>
                  <a:pt x="45085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4" name="TextBox 33">
            <a:extLst>
              <a:ext uri="{FF2B5EF4-FFF2-40B4-BE49-F238E27FC236}">
                <a16:creationId xmlns:a16="http://schemas.microsoft.com/office/drawing/2014/main" id="{46FC0DE4-2B86-A04E-96C5-B7A1A7EDB8A4}"/>
              </a:ext>
            </a:extLst>
          </p:cNvPr>
          <p:cNvSpPr txBox="1"/>
          <p:nvPr/>
        </p:nvSpPr>
        <p:spPr>
          <a:xfrm>
            <a:off x="2192764" y="4522702"/>
            <a:ext cx="2530453" cy="338554"/>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MARKETING STRATEGY</a:t>
            </a:r>
          </a:p>
        </p:txBody>
      </p:sp>
      <p:sp>
        <p:nvSpPr>
          <p:cNvPr id="35" name="TextBox 34">
            <a:extLst>
              <a:ext uri="{FF2B5EF4-FFF2-40B4-BE49-F238E27FC236}">
                <a16:creationId xmlns:a16="http://schemas.microsoft.com/office/drawing/2014/main" id="{F51433DB-69A7-E04C-ADEC-59D636CF2918}"/>
              </a:ext>
            </a:extLst>
          </p:cNvPr>
          <p:cNvSpPr txBox="1"/>
          <p:nvPr/>
        </p:nvSpPr>
        <p:spPr>
          <a:xfrm>
            <a:off x="2806890" y="2819034"/>
            <a:ext cx="1302200" cy="830997"/>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PRODUCTS</a:t>
            </a:r>
          </a:p>
          <a:p>
            <a:pPr algn="ctr"/>
            <a:r>
              <a:rPr lang="en-US" sz="1600" b="1" dirty="0">
                <a:solidFill>
                  <a:schemeClr val="bg1"/>
                </a:solidFill>
                <a:latin typeface="Poppins" pitchFamily="2" charset="77"/>
                <a:cs typeface="Poppins" pitchFamily="2" charset="77"/>
              </a:rPr>
              <a:t>&amp; SERVICES</a:t>
            </a:r>
          </a:p>
        </p:txBody>
      </p:sp>
      <p:sp>
        <p:nvSpPr>
          <p:cNvPr id="39" name="TextBox 38">
            <a:extLst>
              <a:ext uri="{FF2B5EF4-FFF2-40B4-BE49-F238E27FC236}">
                <a16:creationId xmlns:a16="http://schemas.microsoft.com/office/drawing/2014/main" id="{6DF06D6F-14D5-B444-B152-F4B87244AB43}"/>
              </a:ext>
            </a:extLst>
          </p:cNvPr>
          <p:cNvSpPr txBox="1"/>
          <p:nvPr/>
        </p:nvSpPr>
        <p:spPr>
          <a:xfrm>
            <a:off x="8005464" y="4858674"/>
            <a:ext cx="1436513" cy="338554"/>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BUDGET</a:t>
            </a:r>
          </a:p>
        </p:txBody>
      </p:sp>
      <p:sp>
        <p:nvSpPr>
          <p:cNvPr id="40" name="TextBox 39">
            <a:extLst>
              <a:ext uri="{FF2B5EF4-FFF2-40B4-BE49-F238E27FC236}">
                <a16:creationId xmlns:a16="http://schemas.microsoft.com/office/drawing/2014/main" id="{8CBE96C5-8B01-E64A-ADC2-D7FAA66CAE67}"/>
              </a:ext>
            </a:extLst>
          </p:cNvPr>
          <p:cNvSpPr txBox="1"/>
          <p:nvPr/>
        </p:nvSpPr>
        <p:spPr>
          <a:xfrm>
            <a:off x="7510962" y="3592885"/>
            <a:ext cx="2425516" cy="338554"/>
          </a:xfrm>
          <a:prstGeom prst="rect">
            <a:avLst/>
          </a:prstGeom>
          <a:noFill/>
        </p:spPr>
        <p:txBody>
          <a:bodyPr wrap="square" rtlCol="0" anchor="t">
            <a:spAutoFit/>
          </a:bodyPr>
          <a:lstStyle/>
          <a:p>
            <a:pPr algn="ctr"/>
            <a:r>
              <a:rPr lang="en-US" sz="1600" b="1" dirty="0">
                <a:solidFill>
                  <a:schemeClr val="bg1"/>
                </a:solidFill>
                <a:latin typeface="Poppins" pitchFamily="2" charset="77"/>
                <a:cs typeface="Poppins" pitchFamily="2" charset="77"/>
              </a:rPr>
              <a:t>MARKET ANALYSIS</a:t>
            </a:r>
          </a:p>
        </p:txBody>
      </p:sp>
      <p:sp>
        <p:nvSpPr>
          <p:cNvPr id="41" name="TextBox 40">
            <a:extLst>
              <a:ext uri="{FF2B5EF4-FFF2-40B4-BE49-F238E27FC236}">
                <a16:creationId xmlns:a16="http://schemas.microsoft.com/office/drawing/2014/main" id="{96B67E38-2851-F545-A17F-FCAA5D3F4FED}"/>
              </a:ext>
            </a:extLst>
          </p:cNvPr>
          <p:cNvSpPr txBox="1"/>
          <p:nvPr/>
        </p:nvSpPr>
        <p:spPr>
          <a:xfrm>
            <a:off x="7104405" y="2266359"/>
            <a:ext cx="3238630" cy="338554"/>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EXECUTIVE SUMMARY</a:t>
            </a:r>
          </a:p>
        </p:txBody>
      </p:sp>
      <p:sp>
        <p:nvSpPr>
          <p:cNvPr id="56" name="Freeform 41">
            <a:extLst>
              <a:ext uri="{FF2B5EF4-FFF2-40B4-BE49-F238E27FC236}">
                <a16:creationId xmlns:a16="http://schemas.microsoft.com/office/drawing/2014/main" id="{872C08E3-C5EA-7048-9B70-F6B0A754E30A}"/>
              </a:ext>
            </a:extLst>
          </p:cNvPr>
          <p:cNvSpPr>
            <a:spLocks noChangeArrowheads="1"/>
          </p:cNvSpPr>
          <p:nvPr/>
        </p:nvSpPr>
        <p:spPr bwMode="auto">
          <a:xfrm>
            <a:off x="8522024" y="1717313"/>
            <a:ext cx="422275" cy="450057"/>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57" name="Freeform 89">
            <a:extLst>
              <a:ext uri="{FF2B5EF4-FFF2-40B4-BE49-F238E27FC236}">
                <a16:creationId xmlns:a16="http://schemas.microsoft.com/office/drawing/2014/main" id="{00F57DDD-F784-694A-B0BD-A711BA2F77CD}"/>
              </a:ext>
            </a:extLst>
          </p:cNvPr>
          <p:cNvSpPr>
            <a:spLocks noChangeArrowheads="1"/>
          </p:cNvSpPr>
          <p:nvPr/>
        </p:nvSpPr>
        <p:spPr bwMode="auto">
          <a:xfrm>
            <a:off x="8507737" y="4400527"/>
            <a:ext cx="450850" cy="337344"/>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8" name="Freeform 90">
            <a:extLst>
              <a:ext uri="{FF2B5EF4-FFF2-40B4-BE49-F238E27FC236}">
                <a16:creationId xmlns:a16="http://schemas.microsoft.com/office/drawing/2014/main" id="{DB7BA121-9728-D94D-8FC6-0B3BEEBB27C9}"/>
              </a:ext>
            </a:extLst>
          </p:cNvPr>
          <p:cNvSpPr>
            <a:spLocks noChangeArrowheads="1"/>
          </p:cNvSpPr>
          <p:nvPr/>
        </p:nvSpPr>
        <p:spPr bwMode="auto">
          <a:xfrm>
            <a:off x="3232335" y="4017983"/>
            <a:ext cx="450850" cy="421481"/>
          </a:xfrm>
          <a:custGeom>
            <a:avLst/>
            <a:gdLst>
              <a:gd name="T0" fmla="*/ 619798 w 901340"/>
              <a:gd name="T1" fmla="*/ 730250 h 842602"/>
              <a:gd name="T2" fmla="*/ 845104 w 901340"/>
              <a:gd name="T3" fmla="*/ 730250 h 842602"/>
              <a:gd name="T4" fmla="*/ 901340 w 901340"/>
              <a:gd name="T5" fmla="*/ 786426 h 842602"/>
              <a:gd name="T6" fmla="*/ 901340 w 901340"/>
              <a:gd name="T7" fmla="*/ 842602 h 842602"/>
              <a:gd name="T8" fmla="*/ 563562 w 901340"/>
              <a:gd name="T9" fmla="*/ 842602 h 842602"/>
              <a:gd name="T10" fmla="*/ 563562 w 901340"/>
              <a:gd name="T11" fmla="*/ 786426 h 842602"/>
              <a:gd name="T12" fmla="*/ 56536 w 901340"/>
              <a:gd name="T13" fmla="*/ 730250 h 842602"/>
              <a:gd name="T14" fmla="*/ 281241 w 901340"/>
              <a:gd name="T15" fmla="*/ 730250 h 842602"/>
              <a:gd name="T16" fmla="*/ 337777 w 901340"/>
              <a:gd name="T17" fmla="*/ 786426 h 842602"/>
              <a:gd name="T18" fmla="*/ 337777 w 901340"/>
              <a:gd name="T19" fmla="*/ 842602 h 842602"/>
              <a:gd name="T20" fmla="*/ 0 w 901340"/>
              <a:gd name="T21" fmla="*/ 842602 h 842602"/>
              <a:gd name="T22" fmla="*/ 0 w 901340"/>
              <a:gd name="T23" fmla="*/ 786426 h 842602"/>
              <a:gd name="T24" fmla="*/ 318349 w 901340"/>
              <a:gd name="T25" fmla="*/ 612775 h 842602"/>
              <a:gd name="T26" fmla="*/ 582992 w 901340"/>
              <a:gd name="T27" fmla="*/ 612775 h 842602"/>
              <a:gd name="T28" fmla="*/ 609241 w 901340"/>
              <a:gd name="T29" fmla="*/ 662402 h 842602"/>
              <a:gd name="T30" fmla="*/ 450670 w 901340"/>
              <a:gd name="T31" fmla="*/ 701318 h 842602"/>
              <a:gd name="T32" fmla="*/ 292100 w 901340"/>
              <a:gd name="T33" fmla="*/ 662402 h 842602"/>
              <a:gd name="T34" fmla="*/ 732270 w 901340"/>
              <a:gd name="T35" fmla="*/ 504825 h 842602"/>
              <a:gd name="T36" fmla="*/ 817201 w 901340"/>
              <a:gd name="T37" fmla="*/ 588881 h 842602"/>
              <a:gd name="T38" fmla="*/ 817201 w 901340"/>
              <a:gd name="T39" fmla="*/ 616900 h 842602"/>
              <a:gd name="T40" fmla="*/ 732270 w 901340"/>
              <a:gd name="T41" fmla="*/ 701316 h 842602"/>
              <a:gd name="T42" fmla="*/ 647700 w 901340"/>
              <a:gd name="T43" fmla="*/ 616900 h 842602"/>
              <a:gd name="T44" fmla="*/ 647700 w 901340"/>
              <a:gd name="T45" fmla="*/ 588881 h 842602"/>
              <a:gd name="T46" fmla="*/ 732270 w 901340"/>
              <a:gd name="T47" fmla="*/ 504825 h 842602"/>
              <a:gd name="T48" fmla="*/ 168095 w 901340"/>
              <a:gd name="T49" fmla="*/ 504825 h 842602"/>
              <a:gd name="T50" fmla="*/ 252053 w 901340"/>
              <a:gd name="T51" fmla="*/ 588881 h 842602"/>
              <a:gd name="T52" fmla="*/ 252053 w 901340"/>
              <a:gd name="T53" fmla="*/ 616900 h 842602"/>
              <a:gd name="T54" fmla="*/ 168095 w 901340"/>
              <a:gd name="T55" fmla="*/ 701316 h 842602"/>
              <a:gd name="T56" fmla="*/ 84137 w 901340"/>
              <a:gd name="T57" fmla="*/ 616900 h 842602"/>
              <a:gd name="T58" fmla="*/ 84137 w 901340"/>
              <a:gd name="T59" fmla="*/ 588881 h 842602"/>
              <a:gd name="T60" fmla="*/ 168095 w 901340"/>
              <a:gd name="T61" fmla="*/ 504825 h 842602"/>
              <a:gd name="T62" fmla="*/ 337524 w 901340"/>
              <a:gd name="T63" fmla="*/ 223837 h 842602"/>
              <a:gd name="T64" fmla="*/ 562589 w 901340"/>
              <a:gd name="T65" fmla="*/ 223837 h 842602"/>
              <a:gd name="T66" fmla="*/ 618765 w 901340"/>
              <a:gd name="T67" fmla="*/ 280013 h 842602"/>
              <a:gd name="T68" fmla="*/ 618765 w 901340"/>
              <a:gd name="T69" fmla="*/ 336190 h 842602"/>
              <a:gd name="T70" fmla="*/ 280987 w 901340"/>
              <a:gd name="T71" fmla="*/ 336190 h 842602"/>
              <a:gd name="T72" fmla="*/ 280987 w 901340"/>
              <a:gd name="T73" fmla="*/ 280013 h 842602"/>
              <a:gd name="T74" fmla="*/ 337524 w 901340"/>
              <a:gd name="T75" fmla="*/ 223837 h 842602"/>
              <a:gd name="T76" fmla="*/ 637877 w 901340"/>
              <a:gd name="T77" fmla="*/ 142875 h 842602"/>
              <a:gd name="T78" fmla="*/ 788626 w 901340"/>
              <a:gd name="T79" fmla="*/ 421914 h 842602"/>
              <a:gd name="T80" fmla="*/ 732230 w 901340"/>
              <a:gd name="T81" fmla="*/ 421914 h 842602"/>
              <a:gd name="T82" fmla="*/ 606425 w 901340"/>
              <a:gd name="T83" fmla="*/ 189742 h 842602"/>
              <a:gd name="T84" fmla="*/ 261899 w 901340"/>
              <a:gd name="T85" fmla="*/ 142875 h 842602"/>
              <a:gd name="T86" fmla="*/ 293326 w 901340"/>
              <a:gd name="T87" fmla="*/ 189657 h 842602"/>
              <a:gd name="T88" fmla="*/ 169064 w 901340"/>
              <a:gd name="T89" fmla="*/ 420327 h 842602"/>
              <a:gd name="T90" fmla="*/ 112712 w 901340"/>
              <a:gd name="T91" fmla="*/ 420327 h 842602"/>
              <a:gd name="T92" fmla="*/ 261899 w 901340"/>
              <a:gd name="T93" fmla="*/ 142875 h 842602"/>
              <a:gd name="T94" fmla="*/ 450670 w 901340"/>
              <a:gd name="T95" fmla="*/ 0 h 842602"/>
              <a:gd name="T96" fmla="*/ 534628 w 901340"/>
              <a:gd name="T97" fmla="*/ 84415 h 842602"/>
              <a:gd name="T98" fmla="*/ 534628 w 901340"/>
              <a:gd name="T99" fmla="*/ 112434 h 842602"/>
              <a:gd name="T100" fmla="*/ 450670 w 901340"/>
              <a:gd name="T101" fmla="*/ 196491 h 842602"/>
              <a:gd name="T102" fmla="*/ 366712 w 901340"/>
              <a:gd name="T103" fmla="*/ 112434 h 842602"/>
              <a:gd name="T104" fmla="*/ 366712 w 901340"/>
              <a:gd name="T105" fmla="*/ 84415 h 842602"/>
              <a:gd name="T106" fmla="*/ 450670 w 901340"/>
              <a:gd name="T107" fmla="*/ 0 h 842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lnTo>
                  <a:pt x="619798" y="730250"/>
                </a:lnTo>
                <a:close/>
                <a:moveTo>
                  <a:pt x="56536" y="730250"/>
                </a:moveTo>
                <a:lnTo>
                  <a:pt x="281241" y="730250"/>
                </a:lnTo>
                <a:lnTo>
                  <a:pt x="337777" y="786426"/>
                </a:lnTo>
                <a:lnTo>
                  <a:pt x="337777" y="842602"/>
                </a:lnTo>
                <a:lnTo>
                  <a:pt x="0" y="842602"/>
                </a:lnTo>
                <a:lnTo>
                  <a:pt x="0" y="786426"/>
                </a:lnTo>
                <a:lnTo>
                  <a:pt x="56536" y="730250"/>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lnTo>
                  <a:pt x="318349" y="612775"/>
                </a:ln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lnTo>
                  <a:pt x="637877" y="142875"/>
                </a:ln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2059645787"/>
      </p:ext>
    </p:extLst>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5AD14077-BBED-E140-8651-F9EF7999AB72}"/>
              </a:ext>
            </a:extLst>
          </p:cNvPr>
          <p:cNvCxnSpPr>
            <a:cxnSpLocks/>
          </p:cNvCxnSpPr>
          <p:nvPr/>
        </p:nvCxnSpPr>
        <p:spPr>
          <a:xfrm flipV="1">
            <a:off x="-95251" y="4006246"/>
            <a:ext cx="12382501" cy="0"/>
          </a:xfrm>
          <a:prstGeom prst="line">
            <a:avLst/>
          </a:prstGeom>
          <a:noFill/>
          <a:ln w="444500" cap="rnd">
            <a:solidFill>
              <a:schemeClr val="bg1">
                <a:lumMod val="85000"/>
                <a:alpha val="40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 name="TextBox 2">
            <a:extLst>
              <a:ext uri="{FF2B5EF4-FFF2-40B4-BE49-F238E27FC236}">
                <a16:creationId xmlns:a16="http://schemas.microsoft.com/office/drawing/2014/main" id="{C30D2E9E-3F26-824E-B027-FD9FA296D429}"/>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4" name="TextBox 3">
            <a:extLst>
              <a:ext uri="{FF2B5EF4-FFF2-40B4-BE49-F238E27FC236}">
                <a16:creationId xmlns:a16="http://schemas.microsoft.com/office/drawing/2014/main" id="{B0151C85-E838-5749-842E-90AAC8922DA8}"/>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cxnSp>
        <p:nvCxnSpPr>
          <p:cNvPr id="7" name="Straight Connector 6">
            <a:extLst>
              <a:ext uri="{FF2B5EF4-FFF2-40B4-BE49-F238E27FC236}">
                <a16:creationId xmlns:a16="http://schemas.microsoft.com/office/drawing/2014/main" id="{7970F865-CE28-494C-8AE0-3668F9933467}"/>
              </a:ext>
            </a:extLst>
          </p:cNvPr>
          <p:cNvCxnSpPr>
            <a:cxnSpLocks/>
          </p:cNvCxnSpPr>
          <p:nvPr/>
        </p:nvCxnSpPr>
        <p:spPr>
          <a:xfrm>
            <a:off x="1797864" y="3046344"/>
            <a:ext cx="0" cy="959902"/>
          </a:xfrm>
          <a:prstGeom prst="line">
            <a:avLst/>
          </a:prstGeom>
          <a:ln w="63500" cap="rnd">
            <a:solidFill>
              <a:schemeClr val="accent1"/>
            </a:solidFill>
            <a:prstDash val="solid"/>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557C1B1B-39F6-2042-A12C-2FB2888B2CD6}"/>
              </a:ext>
            </a:extLst>
          </p:cNvPr>
          <p:cNvCxnSpPr>
            <a:cxnSpLocks/>
          </p:cNvCxnSpPr>
          <p:nvPr/>
        </p:nvCxnSpPr>
        <p:spPr>
          <a:xfrm rot="10800000">
            <a:off x="3946932" y="4006246"/>
            <a:ext cx="0" cy="959902"/>
          </a:xfrm>
          <a:prstGeom prst="line">
            <a:avLst/>
          </a:prstGeom>
          <a:ln w="63500" cap="rnd">
            <a:solidFill>
              <a:schemeClr val="accent2"/>
            </a:solidFill>
            <a:prstDash val="solid"/>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115A9652-FAFF-A24D-861C-2D6C4FAD9B79}"/>
              </a:ext>
            </a:extLst>
          </p:cNvPr>
          <p:cNvCxnSpPr>
            <a:cxnSpLocks/>
          </p:cNvCxnSpPr>
          <p:nvPr/>
        </p:nvCxnSpPr>
        <p:spPr>
          <a:xfrm>
            <a:off x="6096000" y="3046344"/>
            <a:ext cx="0" cy="959902"/>
          </a:xfrm>
          <a:prstGeom prst="line">
            <a:avLst/>
          </a:prstGeom>
          <a:ln w="63500" cap="rnd">
            <a:solidFill>
              <a:schemeClr val="accent3"/>
            </a:solidFill>
            <a:prstDash val="solid"/>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3305D83-8464-3B4E-AEBC-C112EE4EEB9B}"/>
              </a:ext>
            </a:extLst>
          </p:cNvPr>
          <p:cNvCxnSpPr>
            <a:cxnSpLocks/>
          </p:cNvCxnSpPr>
          <p:nvPr/>
        </p:nvCxnSpPr>
        <p:spPr>
          <a:xfrm rot="10800000">
            <a:off x="8245068" y="4006246"/>
            <a:ext cx="0" cy="959902"/>
          </a:xfrm>
          <a:prstGeom prst="line">
            <a:avLst/>
          </a:prstGeom>
          <a:ln w="63500" cap="rnd">
            <a:solidFill>
              <a:schemeClr val="accent4"/>
            </a:solidFill>
            <a:prstDash val="solid"/>
          </a:ln>
        </p:spPr>
        <p:style>
          <a:lnRef idx="1">
            <a:schemeClr val="accent1"/>
          </a:lnRef>
          <a:fillRef idx="0">
            <a:schemeClr val="accent1"/>
          </a:fillRef>
          <a:effectRef idx="0">
            <a:schemeClr val="accent1"/>
          </a:effectRef>
          <a:fontRef idx="minor">
            <a:schemeClr val="tx1"/>
          </a:fontRef>
        </p:style>
      </p:cxnSp>
      <p:sp>
        <p:nvSpPr>
          <p:cNvPr id="5" name="Teardrop 4">
            <a:extLst>
              <a:ext uri="{FF2B5EF4-FFF2-40B4-BE49-F238E27FC236}">
                <a16:creationId xmlns:a16="http://schemas.microsoft.com/office/drawing/2014/main" id="{844824AD-507D-144B-906F-3AFB13D2287A}"/>
              </a:ext>
            </a:extLst>
          </p:cNvPr>
          <p:cNvSpPr/>
          <p:nvPr/>
        </p:nvSpPr>
        <p:spPr>
          <a:xfrm rot="8100000">
            <a:off x="1365173" y="2422778"/>
            <a:ext cx="865383" cy="865383"/>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Teardrop 11">
            <a:extLst>
              <a:ext uri="{FF2B5EF4-FFF2-40B4-BE49-F238E27FC236}">
                <a16:creationId xmlns:a16="http://schemas.microsoft.com/office/drawing/2014/main" id="{E5CFE190-9D12-2644-8FFC-4CD7DACD7510}"/>
              </a:ext>
            </a:extLst>
          </p:cNvPr>
          <p:cNvSpPr/>
          <p:nvPr/>
        </p:nvSpPr>
        <p:spPr>
          <a:xfrm rot="18900000">
            <a:off x="3514241" y="4724330"/>
            <a:ext cx="865383" cy="865383"/>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 name="Teardrop 14">
            <a:extLst>
              <a:ext uri="{FF2B5EF4-FFF2-40B4-BE49-F238E27FC236}">
                <a16:creationId xmlns:a16="http://schemas.microsoft.com/office/drawing/2014/main" id="{15C62630-385F-714D-894E-5D80B3530850}"/>
              </a:ext>
            </a:extLst>
          </p:cNvPr>
          <p:cNvSpPr/>
          <p:nvPr/>
        </p:nvSpPr>
        <p:spPr>
          <a:xfrm rot="8100000">
            <a:off x="5663309" y="2422778"/>
            <a:ext cx="865383" cy="865383"/>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 name="Teardrop 17">
            <a:extLst>
              <a:ext uri="{FF2B5EF4-FFF2-40B4-BE49-F238E27FC236}">
                <a16:creationId xmlns:a16="http://schemas.microsoft.com/office/drawing/2014/main" id="{A7F914B7-0FF3-CD45-8B9D-598186BF1D92}"/>
              </a:ext>
            </a:extLst>
          </p:cNvPr>
          <p:cNvSpPr/>
          <p:nvPr/>
        </p:nvSpPr>
        <p:spPr>
          <a:xfrm rot="18900000">
            <a:off x="7812377" y="4724330"/>
            <a:ext cx="865383" cy="865383"/>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 name="Teardrop 20">
            <a:extLst>
              <a:ext uri="{FF2B5EF4-FFF2-40B4-BE49-F238E27FC236}">
                <a16:creationId xmlns:a16="http://schemas.microsoft.com/office/drawing/2014/main" id="{C079CDA8-F33F-B64D-BA8C-4C8727017FC7}"/>
              </a:ext>
            </a:extLst>
          </p:cNvPr>
          <p:cNvSpPr/>
          <p:nvPr/>
        </p:nvSpPr>
        <p:spPr>
          <a:xfrm rot="8100000">
            <a:off x="9961445" y="2422778"/>
            <a:ext cx="865383" cy="865383"/>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cxnSp>
        <p:nvCxnSpPr>
          <p:cNvPr id="22" name="Straight Connector 21">
            <a:extLst>
              <a:ext uri="{FF2B5EF4-FFF2-40B4-BE49-F238E27FC236}">
                <a16:creationId xmlns:a16="http://schemas.microsoft.com/office/drawing/2014/main" id="{853506F9-09AF-3C46-9D20-06DF557AF094}"/>
              </a:ext>
            </a:extLst>
          </p:cNvPr>
          <p:cNvCxnSpPr>
            <a:cxnSpLocks/>
          </p:cNvCxnSpPr>
          <p:nvPr/>
        </p:nvCxnSpPr>
        <p:spPr>
          <a:xfrm>
            <a:off x="10394136" y="3046344"/>
            <a:ext cx="0" cy="959902"/>
          </a:xfrm>
          <a:prstGeom prst="line">
            <a:avLst/>
          </a:prstGeom>
          <a:ln w="63500" cap="rnd">
            <a:solidFill>
              <a:schemeClr val="accent5"/>
            </a:solidFill>
            <a:prstDash val="solid"/>
          </a:ln>
        </p:spPr>
        <p:style>
          <a:lnRef idx="1">
            <a:schemeClr val="accent1"/>
          </a:lnRef>
          <a:fillRef idx="0">
            <a:schemeClr val="accent1"/>
          </a:fillRef>
          <a:effectRef idx="0">
            <a:schemeClr val="accent1"/>
          </a:effectRef>
          <a:fontRef idx="minor">
            <a:schemeClr val="tx1"/>
          </a:fontRef>
        </p:style>
      </p:cxnSp>
      <p:sp>
        <p:nvSpPr>
          <p:cNvPr id="24" name="TextBox 23">
            <a:extLst>
              <a:ext uri="{FF2B5EF4-FFF2-40B4-BE49-F238E27FC236}">
                <a16:creationId xmlns:a16="http://schemas.microsoft.com/office/drawing/2014/main" id="{D8B959AF-5B31-164E-855E-DD954CC23548}"/>
              </a:ext>
            </a:extLst>
          </p:cNvPr>
          <p:cNvSpPr txBox="1"/>
          <p:nvPr/>
        </p:nvSpPr>
        <p:spPr>
          <a:xfrm flipH="1">
            <a:off x="762002" y="4553258"/>
            <a:ext cx="207172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01</a:t>
            </a:r>
          </a:p>
        </p:txBody>
      </p:sp>
      <p:sp>
        <p:nvSpPr>
          <p:cNvPr id="25" name="TextBox 24">
            <a:extLst>
              <a:ext uri="{FF2B5EF4-FFF2-40B4-BE49-F238E27FC236}">
                <a16:creationId xmlns:a16="http://schemas.microsoft.com/office/drawing/2014/main" id="{7018659C-ECFA-AF4B-A370-FC82DA868AEC}"/>
              </a:ext>
            </a:extLst>
          </p:cNvPr>
          <p:cNvSpPr txBox="1"/>
          <p:nvPr/>
        </p:nvSpPr>
        <p:spPr>
          <a:xfrm flipH="1">
            <a:off x="762000" y="4928589"/>
            <a:ext cx="2071725"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2" name="TextBox 31">
            <a:extLst>
              <a:ext uri="{FF2B5EF4-FFF2-40B4-BE49-F238E27FC236}">
                <a16:creationId xmlns:a16="http://schemas.microsoft.com/office/drawing/2014/main" id="{330B97C7-B952-F547-8906-1367526299F2}"/>
              </a:ext>
            </a:extLst>
          </p:cNvPr>
          <p:cNvSpPr txBox="1"/>
          <p:nvPr/>
        </p:nvSpPr>
        <p:spPr>
          <a:xfrm flipH="1">
            <a:off x="2911070" y="2310613"/>
            <a:ext cx="207172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02</a:t>
            </a:r>
          </a:p>
        </p:txBody>
      </p:sp>
      <p:sp>
        <p:nvSpPr>
          <p:cNvPr id="33" name="TextBox 32">
            <a:extLst>
              <a:ext uri="{FF2B5EF4-FFF2-40B4-BE49-F238E27FC236}">
                <a16:creationId xmlns:a16="http://schemas.microsoft.com/office/drawing/2014/main" id="{FA005363-B763-FC4C-95A0-1BEFCCDDFF77}"/>
              </a:ext>
            </a:extLst>
          </p:cNvPr>
          <p:cNvSpPr txBox="1"/>
          <p:nvPr/>
        </p:nvSpPr>
        <p:spPr>
          <a:xfrm flipH="1">
            <a:off x="2911069" y="2685944"/>
            <a:ext cx="2071725"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6" name="TextBox 35">
            <a:extLst>
              <a:ext uri="{FF2B5EF4-FFF2-40B4-BE49-F238E27FC236}">
                <a16:creationId xmlns:a16="http://schemas.microsoft.com/office/drawing/2014/main" id="{F3F7EEA9-0C59-0A41-B37A-7D9DA88F4DB4}"/>
              </a:ext>
            </a:extLst>
          </p:cNvPr>
          <p:cNvSpPr txBox="1"/>
          <p:nvPr/>
        </p:nvSpPr>
        <p:spPr>
          <a:xfrm flipH="1">
            <a:off x="5060138" y="4553258"/>
            <a:ext cx="207172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03</a:t>
            </a:r>
          </a:p>
        </p:txBody>
      </p:sp>
      <p:sp>
        <p:nvSpPr>
          <p:cNvPr id="37" name="TextBox 36">
            <a:extLst>
              <a:ext uri="{FF2B5EF4-FFF2-40B4-BE49-F238E27FC236}">
                <a16:creationId xmlns:a16="http://schemas.microsoft.com/office/drawing/2014/main" id="{931C9ECD-1C70-584E-B3DD-3E3037599299}"/>
              </a:ext>
            </a:extLst>
          </p:cNvPr>
          <p:cNvSpPr txBox="1"/>
          <p:nvPr/>
        </p:nvSpPr>
        <p:spPr>
          <a:xfrm flipH="1">
            <a:off x="5060136" y="4928589"/>
            <a:ext cx="2071725"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9" name="TextBox 38">
            <a:extLst>
              <a:ext uri="{FF2B5EF4-FFF2-40B4-BE49-F238E27FC236}">
                <a16:creationId xmlns:a16="http://schemas.microsoft.com/office/drawing/2014/main" id="{9FD6CBF0-4DCA-864E-A830-32D6E8A24E6B}"/>
              </a:ext>
            </a:extLst>
          </p:cNvPr>
          <p:cNvSpPr txBox="1"/>
          <p:nvPr/>
        </p:nvSpPr>
        <p:spPr>
          <a:xfrm flipH="1">
            <a:off x="7209207" y="2310613"/>
            <a:ext cx="207172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04</a:t>
            </a:r>
          </a:p>
        </p:txBody>
      </p:sp>
      <p:sp>
        <p:nvSpPr>
          <p:cNvPr id="40" name="TextBox 39">
            <a:extLst>
              <a:ext uri="{FF2B5EF4-FFF2-40B4-BE49-F238E27FC236}">
                <a16:creationId xmlns:a16="http://schemas.microsoft.com/office/drawing/2014/main" id="{E5361D43-880A-EC4C-99A0-B856ED6A2889}"/>
              </a:ext>
            </a:extLst>
          </p:cNvPr>
          <p:cNvSpPr txBox="1"/>
          <p:nvPr/>
        </p:nvSpPr>
        <p:spPr>
          <a:xfrm flipH="1">
            <a:off x="7209205" y="2685944"/>
            <a:ext cx="2071725"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2" name="TextBox 41">
            <a:extLst>
              <a:ext uri="{FF2B5EF4-FFF2-40B4-BE49-F238E27FC236}">
                <a16:creationId xmlns:a16="http://schemas.microsoft.com/office/drawing/2014/main" id="{B8D34A69-3E33-C04E-8EEC-B51AE0B21CAD}"/>
              </a:ext>
            </a:extLst>
          </p:cNvPr>
          <p:cNvSpPr txBox="1"/>
          <p:nvPr/>
        </p:nvSpPr>
        <p:spPr>
          <a:xfrm flipH="1">
            <a:off x="9358274" y="4553258"/>
            <a:ext cx="207172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05</a:t>
            </a:r>
          </a:p>
        </p:txBody>
      </p:sp>
      <p:sp>
        <p:nvSpPr>
          <p:cNvPr id="43" name="TextBox 42">
            <a:extLst>
              <a:ext uri="{FF2B5EF4-FFF2-40B4-BE49-F238E27FC236}">
                <a16:creationId xmlns:a16="http://schemas.microsoft.com/office/drawing/2014/main" id="{6E4CDD39-D914-574B-A094-8EF861E65950}"/>
              </a:ext>
            </a:extLst>
          </p:cNvPr>
          <p:cNvSpPr txBox="1"/>
          <p:nvPr/>
        </p:nvSpPr>
        <p:spPr>
          <a:xfrm flipH="1">
            <a:off x="9358272" y="4928589"/>
            <a:ext cx="2071725"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4" name="TextBox 43">
            <a:extLst>
              <a:ext uri="{FF2B5EF4-FFF2-40B4-BE49-F238E27FC236}">
                <a16:creationId xmlns:a16="http://schemas.microsoft.com/office/drawing/2014/main" id="{511F750C-43BB-E94B-ABB9-F4B5E659EF4D}"/>
              </a:ext>
            </a:extLst>
          </p:cNvPr>
          <p:cNvSpPr txBox="1"/>
          <p:nvPr/>
        </p:nvSpPr>
        <p:spPr>
          <a:xfrm>
            <a:off x="1524928" y="2587776"/>
            <a:ext cx="545873"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1</a:t>
            </a:r>
          </a:p>
        </p:txBody>
      </p:sp>
      <p:sp>
        <p:nvSpPr>
          <p:cNvPr id="45" name="TextBox 44">
            <a:extLst>
              <a:ext uri="{FF2B5EF4-FFF2-40B4-BE49-F238E27FC236}">
                <a16:creationId xmlns:a16="http://schemas.microsoft.com/office/drawing/2014/main" id="{4B025876-14FA-8247-AAEC-C1C693649EDE}"/>
              </a:ext>
            </a:extLst>
          </p:cNvPr>
          <p:cNvSpPr txBox="1"/>
          <p:nvPr/>
        </p:nvSpPr>
        <p:spPr>
          <a:xfrm>
            <a:off x="3673995" y="4826162"/>
            <a:ext cx="545873"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2</a:t>
            </a:r>
          </a:p>
        </p:txBody>
      </p:sp>
      <p:sp>
        <p:nvSpPr>
          <p:cNvPr id="46" name="TextBox 45">
            <a:extLst>
              <a:ext uri="{FF2B5EF4-FFF2-40B4-BE49-F238E27FC236}">
                <a16:creationId xmlns:a16="http://schemas.microsoft.com/office/drawing/2014/main" id="{16E8EF22-10F2-B04C-A394-F424FBFBA4EC}"/>
              </a:ext>
            </a:extLst>
          </p:cNvPr>
          <p:cNvSpPr txBox="1"/>
          <p:nvPr/>
        </p:nvSpPr>
        <p:spPr>
          <a:xfrm>
            <a:off x="5823064" y="2587776"/>
            <a:ext cx="545873"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3</a:t>
            </a:r>
          </a:p>
        </p:txBody>
      </p:sp>
      <p:sp>
        <p:nvSpPr>
          <p:cNvPr id="47" name="TextBox 46">
            <a:extLst>
              <a:ext uri="{FF2B5EF4-FFF2-40B4-BE49-F238E27FC236}">
                <a16:creationId xmlns:a16="http://schemas.microsoft.com/office/drawing/2014/main" id="{217CAE63-4D86-2C45-BFC7-18C94114C1EC}"/>
              </a:ext>
            </a:extLst>
          </p:cNvPr>
          <p:cNvSpPr txBox="1"/>
          <p:nvPr/>
        </p:nvSpPr>
        <p:spPr>
          <a:xfrm>
            <a:off x="7950361" y="4826162"/>
            <a:ext cx="545873"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4</a:t>
            </a:r>
          </a:p>
        </p:txBody>
      </p:sp>
      <p:sp>
        <p:nvSpPr>
          <p:cNvPr id="48" name="TextBox 47">
            <a:extLst>
              <a:ext uri="{FF2B5EF4-FFF2-40B4-BE49-F238E27FC236}">
                <a16:creationId xmlns:a16="http://schemas.microsoft.com/office/drawing/2014/main" id="{63D7D0CD-2C36-DE49-B84D-45066150BCA3}"/>
              </a:ext>
            </a:extLst>
          </p:cNvPr>
          <p:cNvSpPr txBox="1"/>
          <p:nvPr/>
        </p:nvSpPr>
        <p:spPr>
          <a:xfrm>
            <a:off x="10121198" y="2587776"/>
            <a:ext cx="545873"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5</a:t>
            </a:r>
          </a:p>
        </p:txBody>
      </p:sp>
    </p:spTree>
    <p:extLst>
      <p:ext uri="{BB962C8B-B14F-4D97-AF65-F5344CB8AC3E}">
        <p14:creationId xmlns:p14="http://schemas.microsoft.com/office/powerpoint/2010/main" val="1871118314"/>
      </p:ext>
    </p:extLst>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Box 23">
            <a:extLst>
              <a:ext uri="{FF2B5EF4-FFF2-40B4-BE49-F238E27FC236}">
                <a16:creationId xmlns:a16="http://schemas.microsoft.com/office/drawing/2014/main" id="{C9400B06-140F-834B-92E2-F7F847BA362F}"/>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25" name="TextBox 24">
            <a:extLst>
              <a:ext uri="{FF2B5EF4-FFF2-40B4-BE49-F238E27FC236}">
                <a16:creationId xmlns:a16="http://schemas.microsoft.com/office/drawing/2014/main" id="{98FEE004-7373-504E-A111-433224F7C8B8}"/>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pSp>
        <p:nvGrpSpPr>
          <p:cNvPr id="2" name="Group 1">
            <a:extLst>
              <a:ext uri="{FF2B5EF4-FFF2-40B4-BE49-F238E27FC236}">
                <a16:creationId xmlns:a16="http://schemas.microsoft.com/office/drawing/2014/main" id="{F78D059F-4676-AE4B-A3E5-10CC3C8BEA0A}"/>
              </a:ext>
            </a:extLst>
          </p:cNvPr>
          <p:cNvGrpSpPr/>
          <p:nvPr/>
        </p:nvGrpSpPr>
        <p:grpSpPr>
          <a:xfrm>
            <a:off x="1156820" y="1796741"/>
            <a:ext cx="4080702" cy="4447203"/>
            <a:chOff x="2310464" y="3593481"/>
            <a:chExt cx="8161403" cy="8894405"/>
          </a:xfrm>
        </p:grpSpPr>
        <p:sp>
          <p:nvSpPr>
            <p:cNvPr id="26" name="Freeform 2">
              <a:extLst>
                <a:ext uri="{FF2B5EF4-FFF2-40B4-BE49-F238E27FC236}">
                  <a16:creationId xmlns:a16="http://schemas.microsoft.com/office/drawing/2014/main" id="{DBC32310-D53F-3844-AA1D-3BF0D6A863B3}"/>
                </a:ext>
              </a:extLst>
            </p:cNvPr>
            <p:cNvSpPr>
              <a:spLocks noChangeArrowheads="1"/>
            </p:cNvSpPr>
            <p:nvPr/>
          </p:nvSpPr>
          <p:spPr bwMode="auto">
            <a:xfrm>
              <a:off x="2310464" y="10853280"/>
              <a:ext cx="6358744" cy="1634606"/>
            </a:xfrm>
            <a:custGeom>
              <a:avLst/>
              <a:gdLst>
                <a:gd name="T0" fmla="*/ 6399 w 6400"/>
                <a:gd name="T1" fmla="*/ 822 h 1645"/>
                <a:gd name="T2" fmla="*/ 6399 w 6400"/>
                <a:gd name="T3" fmla="*/ 822 h 1645"/>
                <a:gd name="T4" fmla="*/ 3199 w 6400"/>
                <a:gd name="T5" fmla="*/ 1644 h 1645"/>
                <a:gd name="T6" fmla="*/ 3199 w 6400"/>
                <a:gd name="T7" fmla="*/ 1644 h 1645"/>
                <a:gd name="T8" fmla="*/ 0 w 6400"/>
                <a:gd name="T9" fmla="*/ 822 h 1645"/>
                <a:gd name="T10" fmla="*/ 0 w 6400"/>
                <a:gd name="T11" fmla="*/ 822 h 1645"/>
                <a:gd name="T12" fmla="*/ 3199 w 6400"/>
                <a:gd name="T13" fmla="*/ 0 h 1645"/>
                <a:gd name="T14" fmla="*/ 3199 w 6400"/>
                <a:gd name="T15" fmla="*/ 0 h 1645"/>
                <a:gd name="T16" fmla="*/ 6399 w 6400"/>
                <a:gd name="T17" fmla="*/ 822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00" h="1645">
                  <a:moveTo>
                    <a:pt x="6399" y="822"/>
                  </a:moveTo>
                  <a:lnTo>
                    <a:pt x="6399" y="822"/>
                  </a:lnTo>
                  <a:cubicBezTo>
                    <a:pt x="6399" y="1275"/>
                    <a:pt x="4966" y="1644"/>
                    <a:pt x="3199" y="1644"/>
                  </a:cubicBezTo>
                  <a:lnTo>
                    <a:pt x="3199" y="1644"/>
                  </a:lnTo>
                  <a:cubicBezTo>
                    <a:pt x="1433" y="1644"/>
                    <a:pt x="0" y="1275"/>
                    <a:pt x="0" y="822"/>
                  </a:cubicBezTo>
                  <a:lnTo>
                    <a:pt x="0" y="822"/>
                  </a:lnTo>
                  <a:cubicBezTo>
                    <a:pt x="0" y="367"/>
                    <a:pt x="1433" y="0"/>
                    <a:pt x="3199" y="0"/>
                  </a:cubicBezTo>
                  <a:lnTo>
                    <a:pt x="3199" y="0"/>
                  </a:lnTo>
                  <a:cubicBezTo>
                    <a:pt x="4966" y="0"/>
                    <a:pt x="6399" y="367"/>
                    <a:pt x="6399" y="822"/>
                  </a:cubicBezTo>
                </a:path>
              </a:pathLst>
            </a:custGeom>
            <a:solidFill>
              <a:schemeClr val="bg1">
                <a:lumMod val="85000"/>
                <a:alpha val="50000"/>
              </a:schemeClr>
            </a:solidFill>
            <a:ln>
              <a:noFill/>
            </a:ln>
            <a:effectLst/>
          </p:spPr>
          <p:txBody>
            <a:bodyPr wrap="none" anchor="ctr"/>
            <a:lstStyle/>
            <a:p>
              <a:endParaRPr lang="en-US" dirty="0">
                <a:latin typeface="Poppins" pitchFamily="2" charset="77"/>
              </a:endParaRPr>
            </a:p>
          </p:txBody>
        </p:sp>
        <p:sp>
          <p:nvSpPr>
            <p:cNvPr id="27" name="Freeform 26">
              <a:extLst>
                <a:ext uri="{FF2B5EF4-FFF2-40B4-BE49-F238E27FC236}">
                  <a16:creationId xmlns:a16="http://schemas.microsoft.com/office/drawing/2014/main" id="{3B05CF51-AEEB-6544-BEFE-67307BA7D15E}"/>
                </a:ext>
              </a:extLst>
            </p:cNvPr>
            <p:cNvSpPr>
              <a:spLocks noChangeArrowheads="1"/>
            </p:cNvSpPr>
            <p:nvPr/>
          </p:nvSpPr>
          <p:spPr bwMode="auto">
            <a:xfrm>
              <a:off x="3805837" y="6385806"/>
              <a:ext cx="3313474" cy="5577763"/>
            </a:xfrm>
            <a:custGeom>
              <a:avLst/>
              <a:gdLst>
                <a:gd name="connsiteX0" fmla="*/ 1683339 w 3313474"/>
                <a:gd name="connsiteY0" fmla="*/ 1621974 h 5577763"/>
                <a:gd name="connsiteX1" fmla="*/ 1813807 w 3313474"/>
                <a:gd name="connsiteY1" fmla="*/ 1752865 h 5577763"/>
                <a:gd name="connsiteX2" fmla="*/ 1813807 w 3313474"/>
                <a:gd name="connsiteY2" fmla="*/ 4875742 h 5577763"/>
                <a:gd name="connsiteX3" fmla="*/ 1683339 w 3313474"/>
                <a:gd name="connsiteY3" fmla="*/ 5006633 h 5577763"/>
                <a:gd name="connsiteX4" fmla="*/ 1552870 w 3313474"/>
                <a:gd name="connsiteY4" fmla="*/ 4875742 h 5577763"/>
                <a:gd name="connsiteX5" fmla="*/ 1552870 w 3313474"/>
                <a:gd name="connsiteY5" fmla="*/ 1752865 h 5577763"/>
                <a:gd name="connsiteX6" fmla="*/ 1683339 w 3313474"/>
                <a:gd name="connsiteY6" fmla="*/ 1621974 h 5577763"/>
                <a:gd name="connsiteX7" fmla="*/ 1641078 w 3313474"/>
                <a:gd name="connsiteY7" fmla="*/ 0 h 5577763"/>
                <a:gd name="connsiteX8" fmla="*/ 1656717 w 3313474"/>
                <a:gd name="connsiteY8" fmla="*/ 1270 h 5577763"/>
                <a:gd name="connsiteX9" fmla="*/ 1672589 w 3313474"/>
                <a:gd name="connsiteY9" fmla="*/ 0 h 5577763"/>
                <a:gd name="connsiteX10" fmla="*/ 1683239 w 3313474"/>
                <a:gd name="connsiteY10" fmla="*/ 3422 h 5577763"/>
                <a:gd name="connsiteX11" fmla="*/ 1692469 w 3313474"/>
                <a:gd name="connsiteY11" fmla="*/ 4171 h 5577763"/>
                <a:gd name="connsiteX12" fmla="*/ 1703544 w 3313474"/>
                <a:gd name="connsiteY12" fmla="*/ 9945 h 5577763"/>
                <a:gd name="connsiteX13" fmla="*/ 1720532 w 3313474"/>
                <a:gd name="connsiteY13" fmla="*/ 15403 h 5577763"/>
                <a:gd name="connsiteX14" fmla="*/ 1731302 w 3313474"/>
                <a:gd name="connsiteY14" fmla="*/ 24418 h 5577763"/>
                <a:gd name="connsiteX15" fmla="*/ 1738286 w 3313474"/>
                <a:gd name="connsiteY15" fmla="*/ 28059 h 5577763"/>
                <a:gd name="connsiteX16" fmla="*/ 1744570 w 3313474"/>
                <a:gd name="connsiteY16" fmla="*/ 35524 h 5577763"/>
                <a:gd name="connsiteX17" fmla="*/ 1759060 w 3313474"/>
                <a:gd name="connsiteY17" fmla="*/ 47653 h 5577763"/>
                <a:gd name="connsiteX18" fmla="*/ 1765822 w 3313474"/>
                <a:gd name="connsiteY18" fmla="*/ 60767 h 5577763"/>
                <a:gd name="connsiteX19" fmla="*/ 1770599 w 3313474"/>
                <a:gd name="connsiteY19" fmla="*/ 66441 h 5577763"/>
                <a:gd name="connsiteX20" fmla="*/ 1773903 w 3313474"/>
                <a:gd name="connsiteY20" fmla="*/ 76440 h 5577763"/>
                <a:gd name="connsiteX21" fmla="*/ 1782970 w 3313474"/>
                <a:gd name="connsiteY21" fmla="*/ 94025 h 5577763"/>
                <a:gd name="connsiteX22" fmla="*/ 3307901 w 3313474"/>
                <a:gd name="connsiteY22" fmla="*/ 5411269 h 5577763"/>
                <a:gd name="connsiteX23" fmla="*/ 3218044 w 3313474"/>
                <a:gd name="connsiteY23" fmla="*/ 5572477 h 5577763"/>
                <a:gd name="connsiteX24" fmla="*/ 3182365 w 3313474"/>
                <a:gd name="connsiteY24" fmla="*/ 5577763 h 5577763"/>
                <a:gd name="connsiteX25" fmla="*/ 3056829 w 3313474"/>
                <a:gd name="connsiteY25" fmla="*/ 5482623 h 5577763"/>
                <a:gd name="connsiteX26" fmla="*/ 1657058 w 3313474"/>
                <a:gd name="connsiteY26" fmla="*/ 601797 h 5577763"/>
                <a:gd name="connsiteX27" fmla="*/ 256074 w 3313474"/>
                <a:gd name="connsiteY27" fmla="*/ 5482623 h 5577763"/>
                <a:gd name="connsiteX28" fmla="*/ 130538 w 3313474"/>
                <a:gd name="connsiteY28" fmla="*/ 5577763 h 5577763"/>
                <a:gd name="connsiteX29" fmla="*/ 94859 w 3313474"/>
                <a:gd name="connsiteY29" fmla="*/ 5572477 h 5577763"/>
                <a:gd name="connsiteX30" fmla="*/ 5002 w 3313474"/>
                <a:gd name="connsiteY30" fmla="*/ 5411269 h 5577763"/>
                <a:gd name="connsiteX31" fmla="*/ 1531254 w 3313474"/>
                <a:gd name="connsiteY31" fmla="*/ 94025 h 5577763"/>
                <a:gd name="connsiteX32" fmla="*/ 1540995 w 3313474"/>
                <a:gd name="connsiteY32" fmla="*/ 72579 h 5577763"/>
                <a:gd name="connsiteX33" fmla="*/ 1542965 w 3313474"/>
                <a:gd name="connsiteY33" fmla="*/ 66441 h 5577763"/>
                <a:gd name="connsiteX34" fmla="*/ 1544772 w 3313474"/>
                <a:gd name="connsiteY34" fmla="*/ 64264 h 5577763"/>
                <a:gd name="connsiteX35" fmla="*/ 1547604 w 3313474"/>
                <a:gd name="connsiteY35" fmla="*/ 58029 h 5577763"/>
                <a:gd name="connsiteX36" fmla="*/ 1572856 w 3313474"/>
                <a:gd name="connsiteY36" fmla="*/ 29592 h 5577763"/>
                <a:gd name="connsiteX37" fmla="*/ 1573942 w 3313474"/>
                <a:gd name="connsiteY37" fmla="*/ 29122 h 5577763"/>
                <a:gd name="connsiteX38" fmla="*/ 1574824 w 3313474"/>
                <a:gd name="connsiteY38" fmla="*/ 28059 h 5577763"/>
                <a:gd name="connsiteX39" fmla="*/ 1620434 w 3313474"/>
                <a:gd name="connsiteY39" fmla="*/ 4171 h 5577763"/>
                <a:gd name="connsiteX40" fmla="*/ 1633956 w 3313474"/>
                <a:gd name="connsiteY40" fmla="*/ 3090 h 5577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313474" h="5577763">
                  <a:moveTo>
                    <a:pt x="1683339" y="1621974"/>
                  </a:moveTo>
                  <a:cubicBezTo>
                    <a:pt x="1755821" y="1621974"/>
                    <a:pt x="1813807" y="1681470"/>
                    <a:pt x="1813807" y="1752865"/>
                  </a:cubicBezTo>
                  <a:lnTo>
                    <a:pt x="1813807" y="4875742"/>
                  </a:lnTo>
                  <a:cubicBezTo>
                    <a:pt x="1813807" y="4948459"/>
                    <a:pt x="1755821" y="5006633"/>
                    <a:pt x="1683339" y="5006633"/>
                  </a:cubicBezTo>
                  <a:cubicBezTo>
                    <a:pt x="1612174" y="5006633"/>
                    <a:pt x="1552870" y="4948459"/>
                    <a:pt x="1552870" y="4875742"/>
                  </a:cubicBezTo>
                  <a:lnTo>
                    <a:pt x="1552870" y="1752865"/>
                  </a:lnTo>
                  <a:cubicBezTo>
                    <a:pt x="1552870" y="1681470"/>
                    <a:pt x="1612174" y="1621974"/>
                    <a:pt x="1683339" y="1621974"/>
                  </a:cubicBezTo>
                  <a:close/>
                  <a:moveTo>
                    <a:pt x="1641078" y="0"/>
                  </a:moveTo>
                  <a:lnTo>
                    <a:pt x="1656717" y="1270"/>
                  </a:lnTo>
                  <a:lnTo>
                    <a:pt x="1672589" y="0"/>
                  </a:lnTo>
                  <a:lnTo>
                    <a:pt x="1683239" y="3422"/>
                  </a:lnTo>
                  <a:lnTo>
                    <a:pt x="1692469" y="4171"/>
                  </a:lnTo>
                  <a:lnTo>
                    <a:pt x="1703544" y="9945"/>
                  </a:lnTo>
                  <a:lnTo>
                    <a:pt x="1720532" y="15403"/>
                  </a:lnTo>
                  <a:lnTo>
                    <a:pt x="1731302" y="24418"/>
                  </a:lnTo>
                  <a:lnTo>
                    <a:pt x="1738286" y="28059"/>
                  </a:lnTo>
                  <a:lnTo>
                    <a:pt x="1744570" y="35524"/>
                  </a:lnTo>
                  <a:lnTo>
                    <a:pt x="1759060" y="47653"/>
                  </a:lnTo>
                  <a:lnTo>
                    <a:pt x="1765822" y="60767"/>
                  </a:lnTo>
                  <a:lnTo>
                    <a:pt x="1770599" y="66441"/>
                  </a:lnTo>
                  <a:lnTo>
                    <a:pt x="1773903" y="76440"/>
                  </a:lnTo>
                  <a:lnTo>
                    <a:pt x="1782970" y="94025"/>
                  </a:lnTo>
                  <a:lnTo>
                    <a:pt x="3307901" y="5411269"/>
                  </a:lnTo>
                  <a:cubicBezTo>
                    <a:pt x="3329044" y="5478659"/>
                    <a:pt x="3288079" y="5552657"/>
                    <a:pt x="3218044" y="5572477"/>
                  </a:cubicBezTo>
                  <a:cubicBezTo>
                    <a:pt x="3206151" y="5575120"/>
                    <a:pt x="3194258" y="5577763"/>
                    <a:pt x="3182365" y="5577763"/>
                  </a:cubicBezTo>
                  <a:cubicBezTo>
                    <a:pt x="3125543" y="5577763"/>
                    <a:pt x="3072686" y="5539443"/>
                    <a:pt x="3056829" y="5482623"/>
                  </a:cubicBezTo>
                  <a:lnTo>
                    <a:pt x="1657058" y="601797"/>
                  </a:lnTo>
                  <a:lnTo>
                    <a:pt x="256074" y="5482623"/>
                  </a:lnTo>
                  <a:cubicBezTo>
                    <a:pt x="240216" y="5539443"/>
                    <a:pt x="187359" y="5577763"/>
                    <a:pt x="130538" y="5577763"/>
                  </a:cubicBezTo>
                  <a:cubicBezTo>
                    <a:pt x="118645" y="5577763"/>
                    <a:pt x="106752" y="5575120"/>
                    <a:pt x="94859" y="5572477"/>
                  </a:cubicBezTo>
                  <a:cubicBezTo>
                    <a:pt x="26145" y="5552657"/>
                    <a:pt x="-14820" y="5478659"/>
                    <a:pt x="5002" y="5411269"/>
                  </a:cubicBezTo>
                  <a:lnTo>
                    <a:pt x="1531254" y="94025"/>
                  </a:lnTo>
                  <a:lnTo>
                    <a:pt x="1540995" y="72579"/>
                  </a:lnTo>
                  <a:lnTo>
                    <a:pt x="1542965" y="66441"/>
                  </a:lnTo>
                  <a:lnTo>
                    <a:pt x="1544772" y="64264"/>
                  </a:lnTo>
                  <a:lnTo>
                    <a:pt x="1547604" y="58029"/>
                  </a:lnTo>
                  <a:cubicBezTo>
                    <a:pt x="1554663" y="47226"/>
                    <a:pt x="1563205" y="37683"/>
                    <a:pt x="1572856" y="29592"/>
                  </a:cubicBezTo>
                  <a:lnTo>
                    <a:pt x="1573942" y="29122"/>
                  </a:lnTo>
                  <a:lnTo>
                    <a:pt x="1574824" y="28059"/>
                  </a:lnTo>
                  <a:cubicBezTo>
                    <a:pt x="1587894" y="17385"/>
                    <a:pt x="1603255" y="9126"/>
                    <a:pt x="1620434" y="4171"/>
                  </a:cubicBezTo>
                  <a:lnTo>
                    <a:pt x="1633956" y="3090"/>
                  </a:lnTo>
                  <a:close/>
                </a:path>
              </a:pathLst>
            </a:custGeom>
            <a:solidFill>
              <a:srgbClr val="000000"/>
            </a:solidFill>
            <a:ln>
              <a:noFill/>
            </a:ln>
            <a:effectLst/>
          </p:spPr>
          <p:txBody>
            <a:bodyPr wrap="square" anchor="ctr">
              <a:noAutofit/>
            </a:bodyPr>
            <a:lstStyle/>
            <a:p>
              <a:endParaRPr lang="en-US" dirty="0">
                <a:latin typeface="Poppins" pitchFamily="2" charset="77"/>
              </a:endParaRPr>
            </a:p>
          </p:txBody>
        </p:sp>
        <p:sp>
          <p:nvSpPr>
            <p:cNvPr id="28" name="Freeform 27">
              <a:extLst>
                <a:ext uri="{FF2B5EF4-FFF2-40B4-BE49-F238E27FC236}">
                  <a16:creationId xmlns:a16="http://schemas.microsoft.com/office/drawing/2014/main" id="{AADACF8B-E17A-0642-9C63-2A0DE13E5438}"/>
                </a:ext>
              </a:extLst>
            </p:cNvPr>
            <p:cNvSpPr>
              <a:spLocks noChangeArrowheads="1"/>
            </p:cNvSpPr>
            <p:nvPr/>
          </p:nvSpPr>
          <p:spPr bwMode="auto">
            <a:xfrm>
              <a:off x="2980950" y="3593481"/>
              <a:ext cx="4708898" cy="5830467"/>
            </a:xfrm>
            <a:prstGeom prst="ellipse">
              <a:avLst/>
            </a:prstGeom>
            <a:solidFill>
              <a:schemeClr val="bg1"/>
            </a:solidFill>
            <a:ln>
              <a:noFill/>
            </a:ln>
            <a:effectLst/>
          </p:spPr>
          <p:txBody>
            <a:bodyPr wrap="none" anchor="ctr"/>
            <a:lstStyle/>
            <a:p>
              <a:endParaRPr lang="en-US" dirty="0">
                <a:latin typeface="Poppins" pitchFamily="2" charset="77"/>
              </a:endParaRPr>
            </a:p>
          </p:txBody>
        </p:sp>
        <p:sp>
          <p:nvSpPr>
            <p:cNvPr id="29" name="Freeform 28">
              <a:extLst>
                <a:ext uri="{FF2B5EF4-FFF2-40B4-BE49-F238E27FC236}">
                  <a16:creationId xmlns:a16="http://schemas.microsoft.com/office/drawing/2014/main" id="{2D367926-C6D5-D744-8153-45E31704E4EF}"/>
                </a:ext>
              </a:extLst>
            </p:cNvPr>
            <p:cNvSpPr>
              <a:spLocks noChangeArrowheads="1"/>
            </p:cNvSpPr>
            <p:nvPr/>
          </p:nvSpPr>
          <p:spPr bwMode="auto">
            <a:xfrm>
              <a:off x="2986778" y="3600006"/>
              <a:ext cx="4690096" cy="5830467"/>
            </a:xfrm>
            <a:custGeom>
              <a:avLst/>
              <a:gdLst>
                <a:gd name="connsiteX0" fmla="*/ 2376690 w 4420656"/>
                <a:gd name="connsiteY0" fmla="*/ 1834736 h 5495514"/>
                <a:gd name="connsiteX1" fmla="*/ 2659311 w 4420656"/>
                <a:gd name="connsiteY1" fmla="*/ 1914450 h 5495514"/>
                <a:gd name="connsiteX2" fmla="*/ 2822409 w 4420656"/>
                <a:gd name="connsiteY2" fmla="*/ 2040250 h 5495514"/>
                <a:gd name="connsiteX3" fmla="*/ 2885906 w 4420656"/>
                <a:gd name="connsiteY3" fmla="*/ 2113736 h 5495514"/>
                <a:gd name="connsiteX4" fmla="*/ 3037799 w 4420656"/>
                <a:gd name="connsiteY4" fmla="*/ 2400210 h 5495514"/>
                <a:gd name="connsiteX5" fmla="*/ 3091335 w 4420656"/>
                <a:gd name="connsiteY5" fmla="*/ 2747715 h 5495514"/>
                <a:gd name="connsiteX6" fmla="*/ 3037799 w 4420656"/>
                <a:gd name="connsiteY6" fmla="*/ 3095220 h 5495514"/>
                <a:gd name="connsiteX7" fmla="*/ 2885906 w 4420656"/>
                <a:gd name="connsiteY7" fmla="*/ 3382939 h 5495514"/>
                <a:gd name="connsiteX8" fmla="*/ 2659311 w 4420656"/>
                <a:gd name="connsiteY8" fmla="*/ 3582225 h 5495514"/>
                <a:gd name="connsiteX9" fmla="*/ 2376690 w 4420656"/>
                <a:gd name="connsiteY9" fmla="*/ 3660694 h 5495514"/>
                <a:gd name="connsiteX10" fmla="*/ 2089088 w 4420656"/>
                <a:gd name="connsiteY10" fmla="*/ 3597172 h 5495514"/>
                <a:gd name="connsiteX11" fmla="*/ 1903579 w 4420656"/>
                <a:gd name="connsiteY11" fmla="*/ 3463899 h 5495514"/>
                <a:gd name="connsiteX12" fmla="*/ 1888639 w 4420656"/>
                <a:gd name="connsiteY12" fmla="*/ 3447707 h 5495514"/>
                <a:gd name="connsiteX13" fmla="*/ 1851288 w 4420656"/>
                <a:gd name="connsiteY13" fmla="*/ 3407850 h 5495514"/>
                <a:gd name="connsiteX14" fmla="*/ 1850043 w 4420656"/>
                <a:gd name="connsiteY14" fmla="*/ 3404113 h 5495514"/>
                <a:gd name="connsiteX15" fmla="*/ 1762891 w 4420656"/>
                <a:gd name="connsiteY15" fmla="*/ 3279560 h 5495514"/>
                <a:gd name="connsiteX16" fmla="*/ 1751686 w 4420656"/>
                <a:gd name="connsiteY16" fmla="*/ 3258385 h 5495514"/>
                <a:gd name="connsiteX17" fmla="*/ 1741726 w 4420656"/>
                <a:gd name="connsiteY17" fmla="*/ 3240948 h 5495514"/>
                <a:gd name="connsiteX18" fmla="*/ 1731766 w 4420656"/>
                <a:gd name="connsiteY18" fmla="*/ 3222265 h 5495514"/>
                <a:gd name="connsiteX19" fmla="*/ 1710600 w 4420656"/>
                <a:gd name="connsiteY19" fmla="*/ 3172443 h 5495514"/>
                <a:gd name="connsiteX20" fmla="*/ 1686945 w 4420656"/>
                <a:gd name="connsiteY20" fmla="*/ 3111412 h 5495514"/>
                <a:gd name="connsiteX21" fmla="*/ 1667024 w 4420656"/>
                <a:gd name="connsiteY21" fmla="*/ 3047889 h 5495514"/>
                <a:gd name="connsiteX22" fmla="*/ 1657064 w 4420656"/>
                <a:gd name="connsiteY22" fmla="*/ 3009278 h 5495514"/>
                <a:gd name="connsiteX23" fmla="*/ 1653329 w 4420656"/>
                <a:gd name="connsiteY23" fmla="*/ 2999314 h 5495514"/>
                <a:gd name="connsiteX24" fmla="*/ 1625938 w 4420656"/>
                <a:gd name="connsiteY24" fmla="*/ 2747715 h 5495514"/>
                <a:gd name="connsiteX25" fmla="*/ 1667024 w 4420656"/>
                <a:gd name="connsiteY25" fmla="*/ 2448786 h 5495514"/>
                <a:gd name="connsiteX26" fmla="*/ 1686945 w 4420656"/>
                <a:gd name="connsiteY26" fmla="*/ 2384018 h 5495514"/>
                <a:gd name="connsiteX27" fmla="*/ 1710600 w 4420656"/>
                <a:gd name="connsiteY27" fmla="*/ 2322987 h 5495514"/>
                <a:gd name="connsiteX28" fmla="*/ 1850043 w 4420656"/>
                <a:gd name="connsiteY28" fmla="*/ 2090071 h 5495514"/>
                <a:gd name="connsiteX29" fmla="*/ 2089088 w 4420656"/>
                <a:gd name="connsiteY29" fmla="*/ 1898258 h 5495514"/>
                <a:gd name="connsiteX30" fmla="*/ 2376690 w 4420656"/>
                <a:gd name="connsiteY30" fmla="*/ 1834736 h 5495514"/>
                <a:gd name="connsiteX31" fmla="*/ 2375900 w 4420656"/>
                <a:gd name="connsiteY31" fmla="*/ 1376778 h 5495514"/>
                <a:gd name="connsiteX32" fmla="*/ 1942739 w 4420656"/>
                <a:gd name="connsiteY32" fmla="*/ 1466512 h 5495514"/>
                <a:gd name="connsiteX33" fmla="*/ 1578037 w 4420656"/>
                <a:gd name="connsiteY33" fmla="*/ 1751916 h 5495514"/>
                <a:gd name="connsiteX34" fmla="*/ 1327848 w 4420656"/>
                <a:gd name="connsiteY34" fmla="*/ 2194355 h 5495514"/>
                <a:gd name="connsiteX35" fmla="*/ 1234495 w 4420656"/>
                <a:gd name="connsiteY35" fmla="*/ 2747715 h 5495514"/>
                <a:gd name="connsiteX36" fmla="*/ 1327848 w 4420656"/>
                <a:gd name="connsiteY36" fmla="*/ 3299828 h 5495514"/>
                <a:gd name="connsiteX37" fmla="*/ 1578037 w 4420656"/>
                <a:gd name="connsiteY37" fmla="*/ 3743513 h 5495514"/>
                <a:gd name="connsiteX38" fmla="*/ 1942739 w 4420656"/>
                <a:gd name="connsiteY38" fmla="*/ 4027671 h 5495514"/>
                <a:gd name="connsiteX39" fmla="*/ 2375900 w 4420656"/>
                <a:gd name="connsiteY39" fmla="*/ 4117405 h 5495514"/>
                <a:gd name="connsiteX40" fmla="*/ 2797860 w 4420656"/>
                <a:gd name="connsiteY40" fmla="*/ 3991528 h 5495514"/>
                <a:gd name="connsiteX41" fmla="*/ 3133933 w 4420656"/>
                <a:gd name="connsiteY41" fmla="*/ 3692414 h 5495514"/>
                <a:gd name="connsiteX42" fmla="*/ 3355493 w 4420656"/>
                <a:gd name="connsiteY42" fmla="*/ 3263685 h 5495514"/>
                <a:gd name="connsiteX43" fmla="*/ 3436400 w 4420656"/>
                <a:gd name="connsiteY43" fmla="*/ 2747715 h 5495514"/>
                <a:gd name="connsiteX44" fmla="*/ 3355493 w 4420656"/>
                <a:gd name="connsiteY44" fmla="*/ 2231744 h 5495514"/>
                <a:gd name="connsiteX45" fmla="*/ 3133933 w 4420656"/>
                <a:gd name="connsiteY45" fmla="*/ 1803015 h 5495514"/>
                <a:gd name="connsiteX46" fmla="*/ 2797860 w 4420656"/>
                <a:gd name="connsiteY46" fmla="*/ 1502655 h 5495514"/>
                <a:gd name="connsiteX47" fmla="*/ 2375900 w 4420656"/>
                <a:gd name="connsiteY47" fmla="*/ 1376778 h 5495514"/>
                <a:gd name="connsiteX48" fmla="*/ 2375900 w 4420656"/>
                <a:gd name="connsiteY48" fmla="*/ 919384 h 5495514"/>
                <a:gd name="connsiteX49" fmla="*/ 2936023 w 4420656"/>
                <a:gd name="connsiteY49" fmla="*/ 1095113 h 5495514"/>
                <a:gd name="connsiteX50" fmla="*/ 3376653 w 4420656"/>
                <a:gd name="connsiteY50" fmla="*/ 1498916 h 5495514"/>
                <a:gd name="connsiteX51" fmla="*/ 3667917 w 4420656"/>
                <a:gd name="connsiteY51" fmla="*/ 2067232 h 5495514"/>
                <a:gd name="connsiteX52" fmla="*/ 3772473 w 4420656"/>
                <a:gd name="connsiteY52" fmla="*/ 2747715 h 5495514"/>
                <a:gd name="connsiteX53" fmla="*/ 3667917 w 4420656"/>
                <a:gd name="connsiteY53" fmla="*/ 3428197 h 5495514"/>
                <a:gd name="connsiteX54" fmla="*/ 3376653 w 4420656"/>
                <a:gd name="connsiteY54" fmla="*/ 3995267 h 5495514"/>
                <a:gd name="connsiteX55" fmla="*/ 2936023 w 4420656"/>
                <a:gd name="connsiteY55" fmla="*/ 4399070 h 5495514"/>
                <a:gd name="connsiteX56" fmla="*/ 2375900 w 4420656"/>
                <a:gd name="connsiteY56" fmla="*/ 4573552 h 5495514"/>
                <a:gd name="connsiteX57" fmla="*/ 1794617 w 4420656"/>
                <a:gd name="connsiteY57" fmla="*/ 4463878 h 5495514"/>
                <a:gd name="connsiteX58" fmla="*/ 1302954 w 4420656"/>
                <a:gd name="connsiteY58" fmla="*/ 4085001 h 5495514"/>
                <a:gd name="connsiteX59" fmla="*/ 961901 w 4420656"/>
                <a:gd name="connsiteY59" fmla="*/ 3493005 h 5495514"/>
                <a:gd name="connsiteX60" fmla="*/ 834940 w 4420656"/>
                <a:gd name="connsiteY60" fmla="*/ 2747715 h 5495514"/>
                <a:gd name="connsiteX61" fmla="*/ 961901 w 4420656"/>
                <a:gd name="connsiteY61" fmla="*/ 2002424 h 5495514"/>
                <a:gd name="connsiteX62" fmla="*/ 1302954 w 4420656"/>
                <a:gd name="connsiteY62" fmla="*/ 1407936 h 5495514"/>
                <a:gd name="connsiteX63" fmla="*/ 1794617 w 4420656"/>
                <a:gd name="connsiteY63" fmla="*/ 1030305 h 5495514"/>
                <a:gd name="connsiteX64" fmla="*/ 2375900 w 4420656"/>
                <a:gd name="connsiteY64" fmla="*/ 919384 h 5495514"/>
                <a:gd name="connsiteX65" fmla="*/ 2183174 w 4420656"/>
                <a:gd name="connsiteY65" fmla="*/ 461240 h 5495514"/>
                <a:gd name="connsiteX66" fmla="*/ 1643274 w 4420656"/>
                <a:gd name="connsiteY66" fmla="*/ 591597 h 5495514"/>
                <a:gd name="connsiteX67" fmla="*/ 1019577 w 4420656"/>
                <a:gd name="connsiteY67" fmla="*/ 1060074 h 5495514"/>
                <a:gd name="connsiteX68" fmla="*/ 583860 w 4420656"/>
                <a:gd name="connsiteY68" fmla="*/ 1805150 h 5495514"/>
                <a:gd name="connsiteX69" fmla="*/ 422023 w 4420656"/>
                <a:gd name="connsiteY69" fmla="*/ 2748332 h 5495514"/>
                <a:gd name="connsiteX70" fmla="*/ 583860 w 4420656"/>
                <a:gd name="connsiteY70" fmla="*/ 3690268 h 5495514"/>
                <a:gd name="connsiteX71" fmla="*/ 1019577 w 4420656"/>
                <a:gd name="connsiteY71" fmla="*/ 4435345 h 5495514"/>
                <a:gd name="connsiteX72" fmla="*/ 1643274 w 4420656"/>
                <a:gd name="connsiteY72" fmla="*/ 4903821 h 5495514"/>
                <a:gd name="connsiteX73" fmla="*/ 2372788 w 4420656"/>
                <a:gd name="connsiteY73" fmla="*/ 5030908 h 5495514"/>
                <a:gd name="connsiteX74" fmla="*/ 3069935 w 4420656"/>
                <a:gd name="connsiteY74" fmla="*/ 4802899 h 5495514"/>
                <a:gd name="connsiteX75" fmla="*/ 3613958 w 4420656"/>
                <a:gd name="connsiteY75" fmla="*/ 4295799 h 5495514"/>
                <a:gd name="connsiteX76" fmla="*/ 3970001 w 4420656"/>
                <a:gd name="connsiteY76" fmla="*/ 3589347 h 5495514"/>
                <a:gd name="connsiteX77" fmla="*/ 4099471 w 4420656"/>
                <a:gd name="connsiteY77" fmla="*/ 2748332 h 5495514"/>
                <a:gd name="connsiteX78" fmla="*/ 3970001 w 4420656"/>
                <a:gd name="connsiteY78" fmla="*/ 1907318 h 5495514"/>
                <a:gd name="connsiteX79" fmla="*/ 3613958 w 4420656"/>
                <a:gd name="connsiteY79" fmla="*/ 1200866 h 5495514"/>
                <a:gd name="connsiteX80" fmla="*/ 3069935 w 4420656"/>
                <a:gd name="connsiteY80" fmla="*/ 692519 h 5495514"/>
                <a:gd name="connsiteX81" fmla="*/ 2372788 w 4420656"/>
                <a:gd name="connsiteY81" fmla="*/ 463265 h 5495514"/>
                <a:gd name="connsiteX82" fmla="*/ 2183174 w 4420656"/>
                <a:gd name="connsiteY82" fmla="*/ 461240 h 5495514"/>
                <a:gd name="connsiteX83" fmla="*/ 2144932 w 4420656"/>
                <a:gd name="connsiteY83" fmla="*/ 1213 h 5495514"/>
                <a:gd name="connsiteX84" fmla="*/ 2372788 w 4420656"/>
                <a:gd name="connsiteY84" fmla="*/ 7248 h 5495514"/>
                <a:gd name="connsiteX85" fmla="*/ 3204384 w 4420656"/>
                <a:gd name="connsiteY85" fmla="*/ 292570 h 5495514"/>
                <a:gd name="connsiteX86" fmla="*/ 3850490 w 4420656"/>
                <a:gd name="connsiteY86" fmla="*/ 906822 h 5495514"/>
                <a:gd name="connsiteX87" fmla="*/ 4270022 w 4420656"/>
                <a:gd name="connsiteY87" fmla="*/ 1749082 h 5495514"/>
                <a:gd name="connsiteX88" fmla="*/ 4420656 w 4420656"/>
                <a:gd name="connsiteY88" fmla="*/ 2748332 h 5495514"/>
                <a:gd name="connsiteX89" fmla="*/ 4270022 w 4420656"/>
                <a:gd name="connsiteY89" fmla="*/ 3747582 h 5495514"/>
                <a:gd name="connsiteX90" fmla="*/ 3850490 w 4420656"/>
                <a:gd name="connsiteY90" fmla="*/ 4589842 h 5495514"/>
                <a:gd name="connsiteX91" fmla="*/ 3204384 w 4420656"/>
                <a:gd name="connsiteY91" fmla="*/ 5201603 h 5495514"/>
                <a:gd name="connsiteX92" fmla="*/ 2372788 w 4420656"/>
                <a:gd name="connsiteY92" fmla="*/ 5488170 h 5495514"/>
                <a:gd name="connsiteX93" fmla="*/ 1492641 w 4420656"/>
                <a:gd name="connsiteY93" fmla="*/ 5347378 h 5495514"/>
                <a:gd name="connsiteX94" fmla="*/ 733249 w 4420656"/>
                <a:gd name="connsiteY94" fmla="*/ 4791686 h 5495514"/>
                <a:gd name="connsiteX95" fmla="*/ 200430 w 4420656"/>
                <a:gd name="connsiteY95" fmla="*/ 3892112 h 5495514"/>
                <a:gd name="connsiteX96" fmla="*/ 0 w 4420656"/>
                <a:gd name="connsiteY96" fmla="*/ 2748332 h 5495514"/>
                <a:gd name="connsiteX97" fmla="*/ 200430 w 4420656"/>
                <a:gd name="connsiteY97" fmla="*/ 1603307 h 5495514"/>
                <a:gd name="connsiteX98" fmla="*/ 733249 w 4420656"/>
                <a:gd name="connsiteY98" fmla="*/ 703733 h 5495514"/>
                <a:gd name="connsiteX99" fmla="*/ 1492641 w 4420656"/>
                <a:gd name="connsiteY99" fmla="*/ 148040 h 5495514"/>
                <a:gd name="connsiteX100" fmla="*/ 2144932 w 4420656"/>
                <a:gd name="connsiteY100" fmla="*/ 1213 h 5495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4420656" h="5495514">
                  <a:moveTo>
                    <a:pt x="2376690" y="1834736"/>
                  </a:moveTo>
                  <a:cubicBezTo>
                    <a:pt x="2477537" y="1837227"/>
                    <a:pt x="2573404" y="1865874"/>
                    <a:pt x="2659311" y="1914450"/>
                  </a:cubicBezTo>
                  <a:cubicBezTo>
                    <a:pt x="2719072" y="1946834"/>
                    <a:pt x="2772608" y="1989183"/>
                    <a:pt x="2822409" y="2040250"/>
                  </a:cubicBezTo>
                  <a:cubicBezTo>
                    <a:pt x="2844820" y="2062669"/>
                    <a:pt x="2867230" y="2087580"/>
                    <a:pt x="2885906" y="2113736"/>
                  </a:cubicBezTo>
                  <a:cubicBezTo>
                    <a:pt x="2950647" y="2194696"/>
                    <a:pt x="3001693" y="2293094"/>
                    <a:pt x="3037799" y="2400210"/>
                  </a:cubicBezTo>
                  <a:cubicBezTo>
                    <a:pt x="3072660" y="2507326"/>
                    <a:pt x="3091335" y="2624407"/>
                    <a:pt x="3091335" y="2747715"/>
                  </a:cubicBezTo>
                  <a:cubicBezTo>
                    <a:pt x="3091335" y="2871023"/>
                    <a:pt x="3072660" y="2988104"/>
                    <a:pt x="3037799" y="3095220"/>
                  </a:cubicBezTo>
                  <a:cubicBezTo>
                    <a:pt x="3001693" y="3203582"/>
                    <a:pt x="2950647" y="3299488"/>
                    <a:pt x="2885906" y="3382939"/>
                  </a:cubicBezTo>
                  <a:cubicBezTo>
                    <a:pt x="2822409" y="3465145"/>
                    <a:pt x="2745218" y="3532404"/>
                    <a:pt x="2659311" y="3582225"/>
                  </a:cubicBezTo>
                  <a:cubicBezTo>
                    <a:pt x="2573404" y="3629556"/>
                    <a:pt x="2477537" y="3658203"/>
                    <a:pt x="2376690" y="3660694"/>
                  </a:cubicBezTo>
                  <a:cubicBezTo>
                    <a:pt x="2275842" y="3664431"/>
                    <a:pt x="2178730" y="3640765"/>
                    <a:pt x="2089088" y="3597172"/>
                  </a:cubicBezTo>
                  <a:cubicBezTo>
                    <a:pt x="2021857" y="3563542"/>
                    <a:pt x="1959606" y="3518703"/>
                    <a:pt x="1903579" y="3463899"/>
                  </a:cubicBezTo>
                  <a:cubicBezTo>
                    <a:pt x="1898599" y="3458917"/>
                    <a:pt x="1893619" y="3453935"/>
                    <a:pt x="1888639" y="3447707"/>
                  </a:cubicBezTo>
                  <a:cubicBezTo>
                    <a:pt x="1876189" y="3435252"/>
                    <a:pt x="1863738" y="3421551"/>
                    <a:pt x="1851288" y="3407850"/>
                  </a:cubicBezTo>
                  <a:cubicBezTo>
                    <a:pt x="1851288" y="3406604"/>
                    <a:pt x="1850043" y="3405359"/>
                    <a:pt x="1850043" y="3404113"/>
                  </a:cubicBezTo>
                  <a:cubicBezTo>
                    <a:pt x="1817672" y="3366747"/>
                    <a:pt x="1789037" y="3324399"/>
                    <a:pt x="1762891" y="3279560"/>
                  </a:cubicBezTo>
                  <a:cubicBezTo>
                    <a:pt x="1759156" y="3272086"/>
                    <a:pt x="1755421" y="3265859"/>
                    <a:pt x="1751686" y="3258385"/>
                  </a:cubicBezTo>
                  <a:cubicBezTo>
                    <a:pt x="1747951" y="3253403"/>
                    <a:pt x="1745461" y="3247176"/>
                    <a:pt x="1741726" y="3240948"/>
                  </a:cubicBezTo>
                  <a:cubicBezTo>
                    <a:pt x="1739236" y="3234720"/>
                    <a:pt x="1735501" y="3228492"/>
                    <a:pt x="1731766" y="3222265"/>
                  </a:cubicBezTo>
                  <a:cubicBezTo>
                    <a:pt x="1724295" y="3206073"/>
                    <a:pt x="1716825" y="3188635"/>
                    <a:pt x="1710600" y="3172443"/>
                  </a:cubicBezTo>
                  <a:cubicBezTo>
                    <a:pt x="1701885" y="3152515"/>
                    <a:pt x="1693170" y="3132586"/>
                    <a:pt x="1686945" y="3111412"/>
                  </a:cubicBezTo>
                  <a:cubicBezTo>
                    <a:pt x="1678229" y="3090238"/>
                    <a:pt x="1673249" y="3069064"/>
                    <a:pt x="1667024" y="3047889"/>
                  </a:cubicBezTo>
                  <a:cubicBezTo>
                    <a:pt x="1663289" y="3034189"/>
                    <a:pt x="1659554" y="3021733"/>
                    <a:pt x="1657064" y="3009278"/>
                  </a:cubicBezTo>
                  <a:cubicBezTo>
                    <a:pt x="1655819" y="3005541"/>
                    <a:pt x="1654574" y="3001805"/>
                    <a:pt x="1653329" y="2999314"/>
                  </a:cubicBezTo>
                  <a:cubicBezTo>
                    <a:pt x="1635898" y="2918354"/>
                    <a:pt x="1625938" y="2834903"/>
                    <a:pt x="1625938" y="2747715"/>
                  </a:cubicBezTo>
                  <a:cubicBezTo>
                    <a:pt x="1625938" y="2643090"/>
                    <a:pt x="1639634" y="2542201"/>
                    <a:pt x="1667024" y="2448786"/>
                  </a:cubicBezTo>
                  <a:cubicBezTo>
                    <a:pt x="1673249" y="2426366"/>
                    <a:pt x="1678229" y="2405192"/>
                    <a:pt x="1686945" y="2384018"/>
                  </a:cubicBezTo>
                  <a:cubicBezTo>
                    <a:pt x="1693170" y="2362844"/>
                    <a:pt x="1701885" y="2342915"/>
                    <a:pt x="1710600" y="2322987"/>
                  </a:cubicBezTo>
                  <a:cubicBezTo>
                    <a:pt x="1746706" y="2235799"/>
                    <a:pt x="1794017" y="2157330"/>
                    <a:pt x="1850043" y="2090071"/>
                  </a:cubicBezTo>
                  <a:cubicBezTo>
                    <a:pt x="1918520" y="2007866"/>
                    <a:pt x="1999446" y="1941852"/>
                    <a:pt x="2089088" y="1898258"/>
                  </a:cubicBezTo>
                  <a:cubicBezTo>
                    <a:pt x="2178730" y="1854664"/>
                    <a:pt x="2275842" y="1830999"/>
                    <a:pt x="2376690" y="1834736"/>
                  </a:cubicBezTo>
                  <a:close/>
                  <a:moveTo>
                    <a:pt x="2375900" y="1376778"/>
                  </a:moveTo>
                  <a:cubicBezTo>
                    <a:pt x="2224045" y="1369300"/>
                    <a:pt x="2077168" y="1401704"/>
                    <a:pt x="1942739" y="1466512"/>
                  </a:cubicBezTo>
                  <a:cubicBezTo>
                    <a:pt x="1805820" y="1531320"/>
                    <a:pt x="1682593" y="1628532"/>
                    <a:pt x="1578037" y="1751916"/>
                  </a:cubicBezTo>
                  <a:cubicBezTo>
                    <a:pt x="1473480" y="1876547"/>
                    <a:pt x="1387595" y="2027350"/>
                    <a:pt x="1327848" y="2194355"/>
                  </a:cubicBezTo>
                  <a:cubicBezTo>
                    <a:pt x="1268102" y="2363852"/>
                    <a:pt x="1234495" y="2550798"/>
                    <a:pt x="1234495" y="2747715"/>
                  </a:cubicBezTo>
                  <a:cubicBezTo>
                    <a:pt x="1234495" y="2944631"/>
                    <a:pt x="1268102" y="3130330"/>
                    <a:pt x="1327848" y="3299828"/>
                  </a:cubicBezTo>
                  <a:cubicBezTo>
                    <a:pt x="1387595" y="3468079"/>
                    <a:pt x="1473480" y="3618882"/>
                    <a:pt x="1578037" y="3743513"/>
                  </a:cubicBezTo>
                  <a:cubicBezTo>
                    <a:pt x="1682593" y="3865651"/>
                    <a:pt x="1805820" y="3962863"/>
                    <a:pt x="1942739" y="4027671"/>
                  </a:cubicBezTo>
                  <a:cubicBezTo>
                    <a:pt x="2077168" y="4092478"/>
                    <a:pt x="2224045" y="4124882"/>
                    <a:pt x="2375900" y="4117405"/>
                  </a:cubicBezTo>
                  <a:cubicBezTo>
                    <a:pt x="2526511" y="4111173"/>
                    <a:pt x="2669654" y="4066306"/>
                    <a:pt x="2797860" y="3991528"/>
                  </a:cubicBezTo>
                  <a:cubicBezTo>
                    <a:pt x="2924821" y="3917996"/>
                    <a:pt x="3038090" y="3815799"/>
                    <a:pt x="3133933" y="3692414"/>
                  </a:cubicBezTo>
                  <a:cubicBezTo>
                    <a:pt x="3227287" y="3569030"/>
                    <a:pt x="3303215" y="3423212"/>
                    <a:pt x="3355493" y="3263685"/>
                  </a:cubicBezTo>
                  <a:cubicBezTo>
                    <a:pt x="3407771" y="3104158"/>
                    <a:pt x="3436400" y="2930921"/>
                    <a:pt x="3436400" y="2747715"/>
                  </a:cubicBezTo>
                  <a:cubicBezTo>
                    <a:pt x="3436400" y="2565754"/>
                    <a:pt x="3407771" y="2391271"/>
                    <a:pt x="3355493" y="2231744"/>
                  </a:cubicBezTo>
                  <a:cubicBezTo>
                    <a:pt x="3303215" y="2070970"/>
                    <a:pt x="3227287" y="1926399"/>
                    <a:pt x="3133933" y="1803015"/>
                  </a:cubicBezTo>
                  <a:cubicBezTo>
                    <a:pt x="3038090" y="1678384"/>
                    <a:pt x="2924821" y="1576187"/>
                    <a:pt x="2797860" y="1502655"/>
                  </a:cubicBezTo>
                  <a:cubicBezTo>
                    <a:pt x="2669654" y="1427877"/>
                    <a:pt x="2526511" y="1384256"/>
                    <a:pt x="2375900" y="1376778"/>
                  </a:cubicBezTo>
                  <a:close/>
                  <a:moveTo>
                    <a:pt x="2375900" y="919384"/>
                  </a:moveTo>
                  <a:cubicBezTo>
                    <a:pt x="2577545" y="931847"/>
                    <a:pt x="2766742" y="994162"/>
                    <a:pt x="2936023" y="1095113"/>
                  </a:cubicBezTo>
                  <a:cubicBezTo>
                    <a:pt x="3104060" y="1194818"/>
                    <a:pt x="3253426" y="1333158"/>
                    <a:pt x="3376653" y="1498916"/>
                  </a:cubicBezTo>
                  <a:cubicBezTo>
                    <a:pt x="3501125" y="1663429"/>
                    <a:pt x="3599458" y="1855360"/>
                    <a:pt x="3667917" y="2067232"/>
                  </a:cubicBezTo>
                  <a:cubicBezTo>
                    <a:pt x="3735132" y="2277857"/>
                    <a:pt x="3772473" y="2507178"/>
                    <a:pt x="3772473" y="2747715"/>
                  </a:cubicBezTo>
                  <a:cubicBezTo>
                    <a:pt x="3772473" y="2988252"/>
                    <a:pt x="3735132" y="3217572"/>
                    <a:pt x="3667917" y="3428197"/>
                  </a:cubicBezTo>
                  <a:cubicBezTo>
                    <a:pt x="3599458" y="3638823"/>
                    <a:pt x="3501125" y="3830754"/>
                    <a:pt x="3376653" y="3995267"/>
                  </a:cubicBezTo>
                  <a:cubicBezTo>
                    <a:pt x="3253426" y="4161025"/>
                    <a:pt x="3104060" y="4299365"/>
                    <a:pt x="2936023" y="4399070"/>
                  </a:cubicBezTo>
                  <a:cubicBezTo>
                    <a:pt x="2766742" y="4500020"/>
                    <a:pt x="2577545" y="4562336"/>
                    <a:pt x="2375900" y="4573552"/>
                  </a:cubicBezTo>
                  <a:cubicBezTo>
                    <a:pt x="2171767" y="4587262"/>
                    <a:pt x="1976346" y="4547380"/>
                    <a:pt x="1794617" y="4463878"/>
                  </a:cubicBezTo>
                  <a:cubicBezTo>
                    <a:pt x="1611644" y="4379129"/>
                    <a:pt x="1444852" y="4249513"/>
                    <a:pt x="1302954" y="4085001"/>
                  </a:cubicBezTo>
                  <a:cubicBezTo>
                    <a:pt x="1159811" y="3919242"/>
                    <a:pt x="1042808" y="3719833"/>
                    <a:pt x="961901" y="3493005"/>
                  </a:cubicBezTo>
                  <a:cubicBezTo>
                    <a:pt x="880995" y="3264931"/>
                    <a:pt x="834940" y="3013178"/>
                    <a:pt x="834940" y="2747715"/>
                  </a:cubicBezTo>
                  <a:cubicBezTo>
                    <a:pt x="834940" y="2482251"/>
                    <a:pt x="880995" y="2230498"/>
                    <a:pt x="961901" y="2002424"/>
                  </a:cubicBezTo>
                  <a:cubicBezTo>
                    <a:pt x="1042808" y="1775596"/>
                    <a:pt x="1159811" y="1574941"/>
                    <a:pt x="1302954" y="1407936"/>
                  </a:cubicBezTo>
                  <a:cubicBezTo>
                    <a:pt x="1444852" y="1244670"/>
                    <a:pt x="1611644" y="1115054"/>
                    <a:pt x="1794617" y="1030305"/>
                  </a:cubicBezTo>
                  <a:cubicBezTo>
                    <a:pt x="1976346" y="946803"/>
                    <a:pt x="2171767" y="908167"/>
                    <a:pt x="2375900" y="919384"/>
                  </a:cubicBezTo>
                  <a:close/>
                  <a:moveTo>
                    <a:pt x="2183174" y="461240"/>
                  </a:moveTo>
                  <a:cubicBezTo>
                    <a:pt x="1995505" y="471052"/>
                    <a:pt x="1814137" y="515906"/>
                    <a:pt x="1643274" y="591597"/>
                  </a:cubicBezTo>
                  <a:cubicBezTo>
                    <a:pt x="1410477" y="695011"/>
                    <a:pt x="1198843" y="854492"/>
                    <a:pt x="1019577" y="1060074"/>
                  </a:cubicBezTo>
                  <a:cubicBezTo>
                    <a:pt x="836576" y="1266901"/>
                    <a:pt x="687188" y="1519828"/>
                    <a:pt x="583860" y="1805150"/>
                  </a:cubicBezTo>
                  <a:cubicBezTo>
                    <a:pt x="479288" y="2094210"/>
                    <a:pt x="422023" y="2411926"/>
                    <a:pt x="422023" y="2748332"/>
                  </a:cubicBezTo>
                  <a:cubicBezTo>
                    <a:pt x="422023" y="3083492"/>
                    <a:pt x="479288" y="3403700"/>
                    <a:pt x="583860" y="3690268"/>
                  </a:cubicBezTo>
                  <a:cubicBezTo>
                    <a:pt x="687188" y="3975590"/>
                    <a:pt x="836576" y="4228518"/>
                    <a:pt x="1019577" y="4435345"/>
                  </a:cubicBezTo>
                  <a:cubicBezTo>
                    <a:pt x="1198843" y="4640926"/>
                    <a:pt x="1410477" y="4800408"/>
                    <a:pt x="1643274" y="4903821"/>
                  </a:cubicBezTo>
                  <a:cubicBezTo>
                    <a:pt x="1871092" y="5004743"/>
                    <a:pt x="2117583" y="5050843"/>
                    <a:pt x="2372788" y="5030908"/>
                  </a:cubicBezTo>
                  <a:cubicBezTo>
                    <a:pt x="2623014" y="5012219"/>
                    <a:pt x="2858301" y="4931232"/>
                    <a:pt x="3069935" y="4802899"/>
                  </a:cubicBezTo>
                  <a:cubicBezTo>
                    <a:pt x="3276589" y="4675813"/>
                    <a:pt x="3460835" y="4502626"/>
                    <a:pt x="3613958" y="4295799"/>
                  </a:cubicBezTo>
                  <a:cubicBezTo>
                    <a:pt x="3765836" y="4088971"/>
                    <a:pt x="3887837" y="3849750"/>
                    <a:pt x="3970001" y="3589347"/>
                  </a:cubicBezTo>
                  <a:cubicBezTo>
                    <a:pt x="4053409" y="3330190"/>
                    <a:pt x="4099471" y="3044868"/>
                    <a:pt x="4099471" y="2748332"/>
                  </a:cubicBezTo>
                  <a:cubicBezTo>
                    <a:pt x="4099471" y="2450551"/>
                    <a:pt x="4053409" y="2167721"/>
                    <a:pt x="3970001" y="1907318"/>
                  </a:cubicBezTo>
                  <a:cubicBezTo>
                    <a:pt x="3887837" y="1644423"/>
                    <a:pt x="3765836" y="1405201"/>
                    <a:pt x="3613958" y="1200866"/>
                  </a:cubicBezTo>
                  <a:cubicBezTo>
                    <a:pt x="3460835" y="992792"/>
                    <a:pt x="3276589" y="819606"/>
                    <a:pt x="3069935" y="692519"/>
                  </a:cubicBezTo>
                  <a:cubicBezTo>
                    <a:pt x="2858301" y="564186"/>
                    <a:pt x="2623014" y="483200"/>
                    <a:pt x="2372788" y="463265"/>
                  </a:cubicBezTo>
                  <a:cubicBezTo>
                    <a:pt x="2308987" y="458592"/>
                    <a:pt x="2245730" y="457970"/>
                    <a:pt x="2183174" y="461240"/>
                  </a:cubicBezTo>
                  <a:close/>
                  <a:moveTo>
                    <a:pt x="2144932" y="1213"/>
                  </a:moveTo>
                  <a:cubicBezTo>
                    <a:pt x="2220210" y="-1552"/>
                    <a:pt x="2296227" y="395"/>
                    <a:pt x="2372788" y="7248"/>
                  </a:cubicBezTo>
                  <a:cubicBezTo>
                    <a:pt x="2674055" y="34659"/>
                    <a:pt x="2954159" y="135581"/>
                    <a:pt x="3204384" y="292570"/>
                  </a:cubicBezTo>
                  <a:cubicBezTo>
                    <a:pt x="3450876" y="448313"/>
                    <a:pt x="3669979" y="657633"/>
                    <a:pt x="3850490" y="906822"/>
                  </a:cubicBezTo>
                  <a:cubicBezTo>
                    <a:pt x="4029756" y="1152274"/>
                    <a:pt x="4171675" y="1437596"/>
                    <a:pt x="4270022" y="1749082"/>
                  </a:cubicBezTo>
                  <a:cubicBezTo>
                    <a:pt x="4367125" y="2058077"/>
                    <a:pt x="4420656" y="2395729"/>
                    <a:pt x="4420656" y="2748332"/>
                  </a:cubicBezTo>
                  <a:cubicBezTo>
                    <a:pt x="4420656" y="3100935"/>
                    <a:pt x="4367125" y="3437341"/>
                    <a:pt x="4270022" y="3747582"/>
                  </a:cubicBezTo>
                  <a:cubicBezTo>
                    <a:pt x="4171675" y="4057823"/>
                    <a:pt x="4029756" y="4343145"/>
                    <a:pt x="3850490" y="4589842"/>
                  </a:cubicBezTo>
                  <a:cubicBezTo>
                    <a:pt x="3669979" y="4837786"/>
                    <a:pt x="3450876" y="5047105"/>
                    <a:pt x="3204384" y="5201603"/>
                  </a:cubicBezTo>
                  <a:cubicBezTo>
                    <a:pt x="2954159" y="5359837"/>
                    <a:pt x="2674055" y="5460759"/>
                    <a:pt x="2372788" y="5488170"/>
                  </a:cubicBezTo>
                  <a:cubicBezTo>
                    <a:pt x="2066542" y="5515581"/>
                    <a:pt x="1769010" y="5465743"/>
                    <a:pt x="1492641" y="5347378"/>
                  </a:cubicBezTo>
                  <a:cubicBezTo>
                    <a:pt x="1211292" y="5227767"/>
                    <a:pt x="953597" y="5037138"/>
                    <a:pt x="733249" y="4791686"/>
                  </a:cubicBezTo>
                  <a:cubicBezTo>
                    <a:pt x="510411" y="4542496"/>
                    <a:pt x="327410" y="4237239"/>
                    <a:pt x="200430" y="3892112"/>
                  </a:cubicBezTo>
                  <a:cubicBezTo>
                    <a:pt x="70960" y="3544492"/>
                    <a:pt x="0" y="3157003"/>
                    <a:pt x="0" y="2748332"/>
                  </a:cubicBezTo>
                  <a:cubicBezTo>
                    <a:pt x="0" y="2339661"/>
                    <a:pt x="70960" y="1952172"/>
                    <a:pt x="200430" y="1603307"/>
                  </a:cubicBezTo>
                  <a:cubicBezTo>
                    <a:pt x="327410" y="1258179"/>
                    <a:pt x="510411" y="951676"/>
                    <a:pt x="733249" y="703733"/>
                  </a:cubicBezTo>
                  <a:cubicBezTo>
                    <a:pt x="953597" y="457035"/>
                    <a:pt x="1211292" y="267651"/>
                    <a:pt x="1492641" y="148040"/>
                  </a:cubicBezTo>
                  <a:cubicBezTo>
                    <a:pt x="1699918" y="60201"/>
                    <a:pt x="1919099" y="9506"/>
                    <a:pt x="2144932" y="1213"/>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30" name="Freeform 28">
              <a:extLst>
                <a:ext uri="{FF2B5EF4-FFF2-40B4-BE49-F238E27FC236}">
                  <a16:creationId xmlns:a16="http://schemas.microsoft.com/office/drawing/2014/main" id="{E04E7851-177D-6843-9881-F5EE8C6197D7}"/>
                </a:ext>
              </a:extLst>
            </p:cNvPr>
            <p:cNvSpPr>
              <a:spLocks noChangeArrowheads="1"/>
            </p:cNvSpPr>
            <p:nvPr/>
          </p:nvSpPr>
          <p:spPr bwMode="auto">
            <a:xfrm>
              <a:off x="2526377" y="3631066"/>
              <a:ext cx="2482664" cy="5775396"/>
            </a:xfrm>
            <a:custGeom>
              <a:avLst/>
              <a:gdLst>
                <a:gd name="T0" fmla="*/ 349 w 1877"/>
                <a:gd name="T1" fmla="*/ 2185 h 4370"/>
                <a:gd name="T2" fmla="*/ 351 w 1877"/>
                <a:gd name="T3" fmla="*/ 2080 h 4370"/>
                <a:gd name="T4" fmla="*/ 364 w 1877"/>
                <a:gd name="T5" fmla="*/ 1903 h 4370"/>
                <a:gd name="T6" fmla="*/ 383 w 1877"/>
                <a:gd name="T7" fmla="*/ 1750 h 4370"/>
                <a:gd name="T8" fmla="*/ 415 w 1877"/>
                <a:gd name="T9" fmla="*/ 1588 h 4370"/>
                <a:gd name="T10" fmla="*/ 438 w 1877"/>
                <a:gd name="T11" fmla="*/ 1493 h 4370"/>
                <a:gd name="T12" fmla="*/ 485 w 1877"/>
                <a:gd name="T13" fmla="*/ 1337 h 4370"/>
                <a:gd name="T14" fmla="*/ 543 w 1877"/>
                <a:gd name="T15" fmla="*/ 1181 h 4370"/>
                <a:gd name="T16" fmla="*/ 616 w 1877"/>
                <a:gd name="T17" fmla="*/ 1021 h 4370"/>
                <a:gd name="T18" fmla="*/ 656 w 1877"/>
                <a:gd name="T19" fmla="*/ 945 h 4370"/>
                <a:gd name="T20" fmla="*/ 746 w 1877"/>
                <a:gd name="T21" fmla="*/ 795 h 4370"/>
                <a:gd name="T22" fmla="*/ 787 w 1877"/>
                <a:gd name="T23" fmla="*/ 734 h 4370"/>
                <a:gd name="T24" fmla="*/ 843 w 1877"/>
                <a:gd name="T25" fmla="*/ 658 h 4370"/>
                <a:gd name="T26" fmla="*/ 883 w 1877"/>
                <a:gd name="T27" fmla="*/ 608 h 4370"/>
                <a:gd name="T28" fmla="*/ 947 w 1877"/>
                <a:gd name="T29" fmla="*/ 534 h 4370"/>
                <a:gd name="T30" fmla="*/ 1004 w 1877"/>
                <a:gd name="T31" fmla="*/ 473 h 4370"/>
                <a:gd name="T32" fmla="*/ 1068 w 1877"/>
                <a:gd name="T33" fmla="*/ 411 h 4370"/>
                <a:gd name="T34" fmla="*/ 1115 w 1877"/>
                <a:gd name="T35" fmla="*/ 370 h 4370"/>
                <a:gd name="T36" fmla="*/ 1183 w 1877"/>
                <a:gd name="T37" fmla="*/ 315 h 4370"/>
                <a:gd name="T38" fmla="*/ 1238 w 1877"/>
                <a:gd name="T39" fmla="*/ 274 h 4370"/>
                <a:gd name="T40" fmla="*/ 1310 w 1877"/>
                <a:gd name="T41" fmla="*/ 224 h 4370"/>
                <a:gd name="T42" fmla="*/ 1359 w 1877"/>
                <a:gd name="T43" fmla="*/ 194 h 4370"/>
                <a:gd name="T44" fmla="*/ 1446 w 1877"/>
                <a:gd name="T45" fmla="*/ 146 h 4370"/>
                <a:gd name="T46" fmla="*/ 1507 w 1877"/>
                <a:gd name="T47" fmla="*/ 116 h 4370"/>
                <a:gd name="T48" fmla="*/ 1583 w 1877"/>
                <a:gd name="T49" fmla="*/ 84 h 4370"/>
                <a:gd name="T50" fmla="*/ 1638 w 1877"/>
                <a:gd name="T51" fmla="*/ 63 h 4370"/>
                <a:gd name="T52" fmla="*/ 1716 w 1877"/>
                <a:gd name="T53" fmla="*/ 37 h 4370"/>
                <a:gd name="T54" fmla="*/ 1780 w 1877"/>
                <a:gd name="T55" fmla="*/ 21 h 4370"/>
                <a:gd name="T56" fmla="*/ 1876 w 1877"/>
                <a:gd name="T57" fmla="*/ 0 h 4370"/>
                <a:gd name="T58" fmla="*/ 1422 w 1877"/>
                <a:gd name="T59" fmla="*/ 82 h 4370"/>
                <a:gd name="T60" fmla="*/ 1367 w 1877"/>
                <a:gd name="T61" fmla="*/ 96 h 4370"/>
                <a:gd name="T62" fmla="*/ 1289 w 1877"/>
                <a:gd name="T63" fmla="*/ 119 h 4370"/>
                <a:gd name="T64" fmla="*/ 1229 w 1877"/>
                <a:gd name="T65" fmla="*/ 140 h 4370"/>
                <a:gd name="T66" fmla="*/ 1175 w 1877"/>
                <a:gd name="T67" fmla="*/ 162 h 4370"/>
                <a:gd name="T68" fmla="*/ 1115 w 1877"/>
                <a:gd name="T69" fmla="*/ 189 h 4370"/>
                <a:gd name="T70" fmla="*/ 1038 w 1877"/>
                <a:gd name="T71" fmla="*/ 229 h 4370"/>
                <a:gd name="T72" fmla="*/ 985 w 1877"/>
                <a:gd name="T73" fmla="*/ 258 h 4370"/>
                <a:gd name="T74" fmla="*/ 922 w 1877"/>
                <a:gd name="T75" fmla="*/ 298 h 4370"/>
                <a:gd name="T76" fmla="*/ 883 w 1877"/>
                <a:gd name="T77" fmla="*/ 325 h 4370"/>
                <a:gd name="T78" fmla="*/ 819 w 1877"/>
                <a:gd name="T79" fmla="*/ 372 h 4370"/>
                <a:gd name="T80" fmla="*/ 771 w 1877"/>
                <a:gd name="T81" fmla="*/ 410 h 4370"/>
                <a:gd name="T82" fmla="*/ 706 w 1877"/>
                <a:gd name="T83" fmla="*/ 466 h 4370"/>
                <a:gd name="T84" fmla="*/ 655 w 1877"/>
                <a:gd name="T85" fmla="*/ 515 h 4370"/>
                <a:gd name="T86" fmla="*/ 613 w 1877"/>
                <a:gd name="T87" fmla="*/ 557 h 4370"/>
                <a:gd name="T88" fmla="*/ 553 w 1877"/>
                <a:gd name="T89" fmla="*/ 623 h 4370"/>
                <a:gd name="T90" fmla="*/ 496 w 1877"/>
                <a:gd name="T91" fmla="*/ 691 h 4370"/>
                <a:gd name="T92" fmla="*/ 457 w 1877"/>
                <a:gd name="T93" fmla="*/ 742 h 4370"/>
                <a:gd name="T94" fmla="*/ 415 w 1877"/>
                <a:gd name="T95" fmla="*/ 800 h 4370"/>
                <a:gd name="T96" fmla="*/ 383 w 1877"/>
                <a:gd name="T97" fmla="*/ 847 h 4370"/>
                <a:gd name="T98" fmla="*/ 301 w 1877"/>
                <a:gd name="T99" fmla="*/ 983 h 4370"/>
                <a:gd name="T100" fmla="*/ 263 w 1877"/>
                <a:gd name="T101" fmla="*/ 1055 h 4370"/>
                <a:gd name="T102" fmla="*/ 224 w 1877"/>
                <a:gd name="T103" fmla="*/ 1134 h 4370"/>
                <a:gd name="T104" fmla="*/ 163 w 1877"/>
                <a:gd name="T105" fmla="*/ 1281 h 4370"/>
                <a:gd name="T106" fmla="*/ 131 w 1877"/>
                <a:gd name="T107" fmla="*/ 1371 h 4370"/>
                <a:gd name="T108" fmla="*/ 106 w 1877"/>
                <a:gd name="T109" fmla="*/ 1447 h 4370"/>
                <a:gd name="T110" fmla="*/ 67 w 1877"/>
                <a:gd name="T111" fmla="*/ 1596 h 4370"/>
                <a:gd name="T112" fmla="*/ 50 w 1877"/>
                <a:gd name="T113" fmla="*/ 1673 h 4370"/>
                <a:gd name="T114" fmla="*/ 33 w 1877"/>
                <a:gd name="T115" fmla="*/ 1764 h 4370"/>
                <a:gd name="T116" fmla="*/ 14 w 1877"/>
                <a:gd name="T117" fmla="*/ 1912 h 4370"/>
                <a:gd name="T118" fmla="*/ 5 w 1877"/>
                <a:gd name="T119" fmla="*/ 2009 h 4370"/>
                <a:gd name="T120" fmla="*/ 0 w 1877"/>
                <a:gd name="T121" fmla="*/ 2110 h 4370"/>
                <a:gd name="T122" fmla="*/ 0 w 1877"/>
                <a:gd name="T123" fmla="*/ 2160 h 4370"/>
                <a:gd name="T124" fmla="*/ 447 w 1877"/>
                <a:gd name="T125" fmla="*/ 3614 h 4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7" h="4370">
                  <a:moveTo>
                    <a:pt x="1291" y="4132"/>
                  </a:moveTo>
                  <a:lnTo>
                    <a:pt x="1291" y="4132"/>
                  </a:lnTo>
                  <a:cubicBezTo>
                    <a:pt x="1109" y="4011"/>
                    <a:pt x="944" y="3851"/>
                    <a:pt x="805" y="3659"/>
                  </a:cubicBezTo>
                  <a:lnTo>
                    <a:pt x="805" y="3659"/>
                  </a:lnTo>
                  <a:cubicBezTo>
                    <a:pt x="664" y="3466"/>
                    <a:pt x="550" y="3240"/>
                    <a:pt x="471" y="2992"/>
                  </a:cubicBezTo>
                  <a:lnTo>
                    <a:pt x="471" y="2992"/>
                  </a:lnTo>
                  <a:cubicBezTo>
                    <a:pt x="393" y="2742"/>
                    <a:pt x="349" y="2470"/>
                    <a:pt x="349" y="2185"/>
                  </a:cubicBezTo>
                  <a:lnTo>
                    <a:pt x="349" y="2185"/>
                  </a:lnTo>
                  <a:cubicBezTo>
                    <a:pt x="349" y="2167"/>
                    <a:pt x="349" y="2150"/>
                    <a:pt x="350" y="2132"/>
                  </a:cubicBezTo>
                  <a:lnTo>
                    <a:pt x="350" y="2132"/>
                  </a:lnTo>
                  <a:cubicBezTo>
                    <a:pt x="350" y="2132"/>
                    <a:pt x="350" y="2131"/>
                    <a:pt x="350" y="2130"/>
                  </a:cubicBezTo>
                  <a:lnTo>
                    <a:pt x="350" y="2130"/>
                  </a:lnTo>
                  <a:cubicBezTo>
                    <a:pt x="350" y="2114"/>
                    <a:pt x="350" y="2097"/>
                    <a:pt x="351" y="2080"/>
                  </a:cubicBezTo>
                  <a:lnTo>
                    <a:pt x="351" y="2080"/>
                  </a:lnTo>
                  <a:cubicBezTo>
                    <a:pt x="352" y="2055"/>
                    <a:pt x="353" y="2029"/>
                    <a:pt x="355" y="2004"/>
                  </a:cubicBezTo>
                  <a:lnTo>
                    <a:pt x="355" y="2004"/>
                  </a:lnTo>
                  <a:cubicBezTo>
                    <a:pt x="355" y="1999"/>
                    <a:pt x="356" y="1993"/>
                    <a:pt x="356" y="1988"/>
                  </a:cubicBezTo>
                  <a:lnTo>
                    <a:pt x="356" y="1988"/>
                  </a:lnTo>
                  <a:cubicBezTo>
                    <a:pt x="358" y="1964"/>
                    <a:pt x="360" y="1939"/>
                    <a:pt x="362" y="1914"/>
                  </a:cubicBezTo>
                  <a:lnTo>
                    <a:pt x="362" y="1914"/>
                  </a:lnTo>
                  <a:cubicBezTo>
                    <a:pt x="362" y="1910"/>
                    <a:pt x="363" y="1907"/>
                    <a:pt x="364" y="1903"/>
                  </a:cubicBezTo>
                  <a:lnTo>
                    <a:pt x="364" y="1903"/>
                  </a:lnTo>
                  <a:cubicBezTo>
                    <a:pt x="366" y="1879"/>
                    <a:pt x="369" y="1855"/>
                    <a:pt x="372" y="1831"/>
                  </a:cubicBezTo>
                  <a:lnTo>
                    <a:pt x="372" y="1831"/>
                  </a:lnTo>
                  <a:cubicBezTo>
                    <a:pt x="372" y="1829"/>
                    <a:pt x="372" y="1826"/>
                    <a:pt x="373" y="1824"/>
                  </a:cubicBezTo>
                  <a:lnTo>
                    <a:pt x="373" y="1824"/>
                  </a:lnTo>
                  <a:cubicBezTo>
                    <a:pt x="376" y="1799"/>
                    <a:pt x="380" y="1774"/>
                    <a:pt x="383" y="1750"/>
                  </a:cubicBezTo>
                  <a:lnTo>
                    <a:pt x="383" y="1750"/>
                  </a:lnTo>
                  <a:cubicBezTo>
                    <a:pt x="384" y="1746"/>
                    <a:pt x="385" y="1741"/>
                    <a:pt x="386" y="1736"/>
                  </a:cubicBezTo>
                  <a:lnTo>
                    <a:pt x="386" y="1736"/>
                  </a:lnTo>
                  <a:cubicBezTo>
                    <a:pt x="390" y="1711"/>
                    <a:pt x="394" y="1688"/>
                    <a:pt x="399" y="1663"/>
                  </a:cubicBezTo>
                  <a:lnTo>
                    <a:pt x="399" y="1663"/>
                  </a:lnTo>
                  <a:cubicBezTo>
                    <a:pt x="399" y="1661"/>
                    <a:pt x="400" y="1658"/>
                    <a:pt x="400" y="1656"/>
                  </a:cubicBezTo>
                  <a:lnTo>
                    <a:pt x="400" y="1656"/>
                  </a:lnTo>
                  <a:cubicBezTo>
                    <a:pt x="405" y="1633"/>
                    <a:pt x="410" y="1611"/>
                    <a:pt x="415" y="1588"/>
                  </a:cubicBezTo>
                  <a:lnTo>
                    <a:pt x="415" y="1588"/>
                  </a:lnTo>
                  <a:cubicBezTo>
                    <a:pt x="416" y="1584"/>
                    <a:pt x="416" y="1581"/>
                    <a:pt x="418" y="1577"/>
                  </a:cubicBezTo>
                  <a:lnTo>
                    <a:pt x="418" y="1577"/>
                  </a:lnTo>
                  <a:cubicBezTo>
                    <a:pt x="422" y="1554"/>
                    <a:pt x="429" y="1531"/>
                    <a:pt x="434" y="1507"/>
                  </a:cubicBezTo>
                  <a:lnTo>
                    <a:pt x="434" y="1507"/>
                  </a:lnTo>
                  <a:cubicBezTo>
                    <a:pt x="435" y="1503"/>
                    <a:pt x="437" y="1498"/>
                    <a:pt x="438" y="1493"/>
                  </a:cubicBezTo>
                  <a:lnTo>
                    <a:pt x="438" y="1493"/>
                  </a:lnTo>
                  <a:cubicBezTo>
                    <a:pt x="445" y="1470"/>
                    <a:pt x="451" y="1447"/>
                    <a:pt x="457" y="1424"/>
                  </a:cubicBezTo>
                  <a:lnTo>
                    <a:pt x="457" y="1424"/>
                  </a:lnTo>
                  <a:cubicBezTo>
                    <a:pt x="458" y="1423"/>
                    <a:pt x="458" y="1422"/>
                    <a:pt x="458" y="1422"/>
                  </a:cubicBezTo>
                  <a:lnTo>
                    <a:pt x="458" y="1422"/>
                  </a:lnTo>
                  <a:cubicBezTo>
                    <a:pt x="466" y="1395"/>
                    <a:pt x="474" y="1370"/>
                    <a:pt x="482" y="1344"/>
                  </a:cubicBezTo>
                  <a:lnTo>
                    <a:pt x="482" y="1344"/>
                  </a:lnTo>
                  <a:cubicBezTo>
                    <a:pt x="484" y="1342"/>
                    <a:pt x="484" y="1339"/>
                    <a:pt x="485" y="1337"/>
                  </a:cubicBezTo>
                  <a:lnTo>
                    <a:pt x="485" y="1337"/>
                  </a:lnTo>
                  <a:cubicBezTo>
                    <a:pt x="493" y="1312"/>
                    <a:pt x="502" y="1287"/>
                    <a:pt x="511" y="1263"/>
                  </a:cubicBezTo>
                  <a:lnTo>
                    <a:pt x="511" y="1263"/>
                  </a:lnTo>
                  <a:cubicBezTo>
                    <a:pt x="512" y="1259"/>
                    <a:pt x="514" y="1255"/>
                    <a:pt x="515" y="1252"/>
                  </a:cubicBezTo>
                  <a:lnTo>
                    <a:pt x="515" y="1252"/>
                  </a:lnTo>
                  <a:cubicBezTo>
                    <a:pt x="524" y="1228"/>
                    <a:pt x="534" y="1205"/>
                    <a:pt x="543" y="1181"/>
                  </a:cubicBezTo>
                  <a:lnTo>
                    <a:pt x="543" y="1181"/>
                  </a:lnTo>
                  <a:cubicBezTo>
                    <a:pt x="545" y="1177"/>
                    <a:pt x="546" y="1173"/>
                    <a:pt x="548" y="1170"/>
                  </a:cubicBezTo>
                  <a:lnTo>
                    <a:pt x="548" y="1170"/>
                  </a:lnTo>
                  <a:cubicBezTo>
                    <a:pt x="557" y="1147"/>
                    <a:pt x="567" y="1123"/>
                    <a:pt x="578" y="1100"/>
                  </a:cubicBezTo>
                  <a:lnTo>
                    <a:pt x="578" y="1100"/>
                  </a:lnTo>
                  <a:cubicBezTo>
                    <a:pt x="579" y="1097"/>
                    <a:pt x="581" y="1095"/>
                    <a:pt x="582" y="1091"/>
                  </a:cubicBezTo>
                  <a:lnTo>
                    <a:pt x="582" y="1091"/>
                  </a:lnTo>
                  <a:cubicBezTo>
                    <a:pt x="593" y="1068"/>
                    <a:pt x="604" y="1044"/>
                    <a:pt x="616" y="1021"/>
                  </a:cubicBezTo>
                  <a:lnTo>
                    <a:pt x="616" y="1021"/>
                  </a:lnTo>
                  <a:lnTo>
                    <a:pt x="617" y="1019"/>
                  </a:lnTo>
                  <a:lnTo>
                    <a:pt x="617" y="1019"/>
                  </a:lnTo>
                  <a:cubicBezTo>
                    <a:pt x="629" y="995"/>
                    <a:pt x="641" y="972"/>
                    <a:pt x="653" y="949"/>
                  </a:cubicBezTo>
                  <a:lnTo>
                    <a:pt x="653" y="949"/>
                  </a:lnTo>
                  <a:cubicBezTo>
                    <a:pt x="654" y="948"/>
                    <a:pt x="655" y="946"/>
                    <a:pt x="656" y="945"/>
                  </a:cubicBezTo>
                  <a:lnTo>
                    <a:pt x="656" y="945"/>
                  </a:lnTo>
                  <a:cubicBezTo>
                    <a:pt x="668" y="923"/>
                    <a:pt x="681" y="901"/>
                    <a:pt x="693" y="879"/>
                  </a:cubicBezTo>
                  <a:lnTo>
                    <a:pt x="693" y="879"/>
                  </a:lnTo>
                  <a:cubicBezTo>
                    <a:pt x="695" y="876"/>
                    <a:pt x="697" y="873"/>
                    <a:pt x="699" y="870"/>
                  </a:cubicBezTo>
                  <a:lnTo>
                    <a:pt x="699" y="870"/>
                  </a:lnTo>
                  <a:cubicBezTo>
                    <a:pt x="711" y="849"/>
                    <a:pt x="724" y="829"/>
                    <a:pt x="737" y="809"/>
                  </a:cubicBezTo>
                  <a:lnTo>
                    <a:pt x="737" y="809"/>
                  </a:lnTo>
                  <a:cubicBezTo>
                    <a:pt x="740" y="804"/>
                    <a:pt x="743" y="800"/>
                    <a:pt x="746" y="795"/>
                  </a:cubicBezTo>
                  <a:lnTo>
                    <a:pt x="746" y="795"/>
                  </a:lnTo>
                  <a:cubicBezTo>
                    <a:pt x="751" y="787"/>
                    <a:pt x="756" y="780"/>
                    <a:pt x="761" y="773"/>
                  </a:cubicBezTo>
                  <a:lnTo>
                    <a:pt x="761" y="773"/>
                  </a:lnTo>
                  <a:cubicBezTo>
                    <a:pt x="764" y="767"/>
                    <a:pt x="768" y="761"/>
                    <a:pt x="772" y="756"/>
                  </a:cubicBezTo>
                  <a:lnTo>
                    <a:pt x="772" y="756"/>
                  </a:lnTo>
                  <a:cubicBezTo>
                    <a:pt x="777" y="748"/>
                    <a:pt x="782" y="741"/>
                    <a:pt x="787" y="734"/>
                  </a:cubicBezTo>
                  <a:lnTo>
                    <a:pt x="787" y="734"/>
                  </a:lnTo>
                  <a:cubicBezTo>
                    <a:pt x="791" y="728"/>
                    <a:pt x="795" y="723"/>
                    <a:pt x="799" y="717"/>
                  </a:cubicBezTo>
                  <a:lnTo>
                    <a:pt x="799" y="717"/>
                  </a:lnTo>
                  <a:cubicBezTo>
                    <a:pt x="804" y="710"/>
                    <a:pt x="809" y="702"/>
                    <a:pt x="815" y="696"/>
                  </a:cubicBezTo>
                  <a:lnTo>
                    <a:pt x="815" y="696"/>
                  </a:lnTo>
                  <a:cubicBezTo>
                    <a:pt x="819" y="690"/>
                    <a:pt x="822" y="685"/>
                    <a:pt x="827" y="680"/>
                  </a:cubicBezTo>
                  <a:lnTo>
                    <a:pt x="827" y="680"/>
                  </a:lnTo>
                  <a:cubicBezTo>
                    <a:pt x="832" y="672"/>
                    <a:pt x="838" y="665"/>
                    <a:pt x="843" y="658"/>
                  </a:cubicBezTo>
                  <a:lnTo>
                    <a:pt x="843" y="658"/>
                  </a:lnTo>
                  <a:cubicBezTo>
                    <a:pt x="847" y="653"/>
                    <a:pt x="850" y="648"/>
                    <a:pt x="855" y="643"/>
                  </a:cubicBezTo>
                  <a:lnTo>
                    <a:pt x="855" y="643"/>
                  </a:lnTo>
                  <a:cubicBezTo>
                    <a:pt x="861" y="636"/>
                    <a:pt x="867" y="628"/>
                    <a:pt x="872" y="620"/>
                  </a:cubicBezTo>
                  <a:lnTo>
                    <a:pt x="872" y="620"/>
                  </a:lnTo>
                  <a:cubicBezTo>
                    <a:pt x="876" y="616"/>
                    <a:pt x="880" y="612"/>
                    <a:pt x="883" y="608"/>
                  </a:cubicBezTo>
                  <a:lnTo>
                    <a:pt x="883" y="608"/>
                  </a:lnTo>
                  <a:cubicBezTo>
                    <a:pt x="891" y="598"/>
                    <a:pt x="898" y="589"/>
                    <a:pt x="906" y="581"/>
                  </a:cubicBezTo>
                  <a:lnTo>
                    <a:pt x="906" y="581"/>
                  </a:lnTo>
                  <a:cubicBezTo>
                    <a:pt x="908" y="578"/>
                    <a:pt x="911" y="575"/>
                    <a:pt x="913" y="573"/>
                  </a:cubicBezTo>
                  <a:lnTo>
                    <a:pt x="913" y="573"/>
                  </a:lnTo>
                  <a:cubicBezTo>
                    <a:pt x="923" y="561"/>
                    <a:pt x="933" y="550"/>
                    <a:pt x="943" y="539"/>
                  </a:cubicBezTo>
                  <a:lnTo>
                    <a:pt x="943" y="539"/>
                  </a:lnTo>
                  <a:cubicBezTo>
                    <a:pt x="944" y="537"/>
                    <a:pt x="946" y="535"/>
                    <a:pt x="947" y="534"/>
                  </a:cubicBezTo>
                  <a:lnTo>
                    <a:pt x="947" y="534"/>
                  </a:lnTo>
                  <a:cubicBezTo>
                    <a:pt x="956" y="524"/>
                    <a:pt x="965" y="515"/>
                    <a:pt x="974" y="505"/>
                  </a:cubicBezTo>
                  <a:lnTo>
                    <a:pt x="974" y="505"/>
                  </a:lnTo>
                  <a:cubicBezTo>
                    <a:pt x="976" y="502"/>
                    <a:pt x="980" y="498"/>
                    <a:pt x="984" y="495"/>
                  </a:cubicBezTo>
                  <a:lnTo>
                    <a:pt x="984" y="495"/>
                  </a:lnTo>
                  <a:cubicBezTo>
                    <a:pt x="991" y="488"/>
                    <a:pt x="997" y="481"/>
                    <a:pt x="1004" y="473"/>
                  </a:cubicBezTo>
                  <a:lnTo>
                    <a:pt x="1004" y="473"/>
                  </a:lnTo>
                  <a:cubicBezTo>
                    <a:pt x="1008" y="469"/>
                    <a:pt x="1013" y="465"/>
                    <a:pt x="1016" y="461"/>
                  </a:cubicBezTo>
                  <a:lnTo>
                    <a:pt x="1016" y="461"/>
                  </a:lnTo>
                  <a:cubicBezTo>
                    <a:pt x="1023" y="455"/>
                    <a:pt x="1030" y="449"/>
                    <a:pt x="1037" y="442"/>
                  </a:cubicBezTo>
                  <a:lnTo>
                    <a:pt x="1037" y="442"/>
                  </a:lnTo>
                  <a:cubicBezTo>
                    <a:pt x="1041" y="438"/>
                    <a:pt x="1045" y="434"/>
                    <a:pt x="1049" y="430"/>
                  </a:cubicBezTo>
                  <a:lnTo>
                    <a:pt x="1049" y="430"/>
                  </a:lnTo>
                  <a:cubicBezTo>
                    <a:pt x="1055" y="424"/>
                    <a:pt x="1062" y="418"/>
                    <a:pt x="1068" y="411"/>
                  </a:cubicBezTo>
                  <a:lnTo>
                    <a:pt x="1068" y="411"/>
                  </a:lnTo>
                  <a:cubicBezTo>
                    <a:pt x="1073" y="408"/>
                    <a:pt x="1077" y="403"/>
                    <a:pt x="1082" y="399"/>
                  </a:cubicBezTo>
                  <a:lnTo>
                    <a:pt x="1082" y="399"/>
                  </a:lnTo>
                  <a:cubicBezTo>
                    <a:pt x="1088" y="394"/>
                    <a:pt x="1095" y="388"/>
                    <a:pt x="1101" y="382"/>
                  </a:cubicBezTo>
                  <a:lnTo>
                    <a:pt x="1101" y="382"/>
                  </a:lnTo>
                  <a:cubicBezTo>
                    <a:pt x="1106" y="378"/>
                    <a:pt x="1111" y="374"/>
                    <a:pt x="1115" y="370"/>
                  </a:cubicBezTo>
                  <a:lnTo>
                    <a:pt x="1115" y="370"/>
                  </a:lnTo>
                  <a:cubicBezTo>
                    <a:pt x="1122" y="364"/>
                    <a:pt x="1128" y="359"/>
                    <a:pt x="1134" y="354"/>
                  </a:cubicBezTo>
                  <a:lnTo>
                    <a:pt x="1134" y="354"/>
                  </a:lnTo>
                  <a:cubicBezTo>
                    <a:pt x="1139" y="350"/>
                    <a:pt x="1144" y="346"/>
                    <a:pt x="1149" y="342"/>
                  </a:cubicBezTo>
                  <a:lnTo>
                    <a:pt x="1149" y="342"/>
                  </a:lnTo>
                  <a:cubicBezTo>
                    <a:pt x="1155" y="337"/>
                    <a:pt x="1162" y="331"/>
                    <a:pt x="1169" y="326"/>
                  </a:cubicBezTo>
                  <a:lnTo>
                    <a:pt x="1169" y="326"/>
                  </a:lnTo>
                  <a:cubicBezTo>
                    <a:pt x="1174" y="322"/>
                    <a:pt x="1178" y="318"/>
                    <a:pt x="1183" y="315"/>
                  </a:cubicBezTo>
                  <a:lnTo>
                    <a:pt x="1183" y="315"/>
                  </a:lnTo>
                  <a:cubicBezTo>
                    <a:pt x="1189" y="309"/>
                    <a:pt x="1196" y="304"/>
                    <a:pt x="1203" y="299"/>
                  </a:cubicBezTo>
                  <a:lnTo>
                    <a:pt x="1203" y="299"/>
                  </a:lnTo>
                  <a:cubicBezTo>
                    <a:pt x="1208" y="296"/>
                    <a:pt x="1213" y="292"/>
                    <a:pt x="1217" y="288"/>
                  </a:cubicBezTo>
                  <a:lnTo>
                    <a:pt x="1217" y="288"/>
                  </a:lnTo>
                  <a:cubicBezTo>
                    <a:pt x="1224" y="284"/>
                    <a:pt x="1231" y="279"/>
                    <a:pt x="1238" y="274"/>
                  </a:cubicBezTo>
                  <a:lnTo>
                    <a:pt x="1238" y="274"/>
                  </a:lnTo>
                  <a:cubicBezTo>
                    <a:pt x="1243" y="270"/>
                    <a:pt x="1247" y="266"/>
                    <a:pt x="1253" y="263"/>
                  </a:cubicBezTo>
                  <a:lnTo>
                    <a:pt x="1253" y="263"/>
                  </a:lnTo>
                  <a:cubicBezTo>
                    <a:pt x="1260" y="258"/>
                    <a:pt x="1266" y="253"/>
                    <a:pt x="1273" y="249"/>
                  </a:cubicBezTo>
                  <a:lnTo>
                    <a:pt x="1273" y="249"/>
                  </a:lnTo>
                  <a:cubicBezTo>
                    <a:pt x="1278" y="246"/>
                    <a:pt x="1283" y="242"/>
                    <a:pt x="1288" y="239"/>
                  </a:cubicBezTo>
                  <a:lnTo>
                    <a:pt x="1288" y="239"/>
                  </a:lnTo>
                  <a:cubicBezTo>
                    <a:pt x="1296" y="234"/>
                    <a:pt x="1303" y="229"/>
                    <a:pt x="1310" y="224"/>
                  </a:cubicBezTo>
                  <a:lnTo>
                    <a:pt x="1310" y="224"/>
                  </a:lnTo>
                  <a:cubicBezTo>
                    <a:pt x="1315" y="221"/>
                    <a:pt x="1319" y="219"/>
                    <a:pt x="1323" y="216"/>
                  </a:cubicBezTo>
                  <a:lnTo>
                    <a:pt x="1323" y="216"/>
                  </a:lnTo>
                  <a:cubicBezTo>
                    <a:pt x="1333" y="210"/>
                    <a:pt x="1343" y="204"/>
                    <a:pt x="1353" y="198"/>
                  </a:cubicBezTo>
                  <a:lnTo>
                    <a:pt x="1353" y="198"/>
                  </a:lnTo>
                  <a:cubicBezTo>
                    <a:pt x="1355" y="197"/>
                    <a:pt x="1357" y="195"/>
                    <a:pt x="1359" y="194"/>
                  </a:cubicBezTo>
                  <a:lnTo>
                    <a:pt x="1359" y="194"/>
                  </a:lnTo>
                  <a:cubicBezTo>
                    <a:pt x="1371" y="187"/>
                    <a:pt x="1383" y="179"/>
                    <a:pt x="1395" y="173"/>
                  </a:cubicBezTo>
                  <a:lnTo>
                    <a:pt x="1395" y="173"/>
                  </a:lnTo>
                  <a:cubicBezTo>
                    <a:pt x="1399" y="171"/>
                    <a:pt x="1402" y="169"/>
                    <a:pt x="1405" y="167"/>
                  </a:cubicBezTo>
                  <a:lnTo>
                    <a:pt x="1405" y="167"/>
                  </a:lnTo>
                  <a:cubicBezTo>
                    <a:pt x="1414" y="162"/>
                    <a:pt x="1423" y="158"/>
                    <a:pt x="1433" y="153"/>
                  </a:cubicBezTo>
                  <a:lnTo>
                    <a:pt x="1433" y="153"/>
                  </a:lnTo>
                  <a:cubicBezTo>
                    <a:pt x="1437" y="151"/>
                    <a:pt x="1441" y="148"/>
                    <a:pt x="1446" y="146"/>
                  </a:cubicBezTo>
                  <a:lnTo>
                    <a:pt x="1446" y="146"/>
                  </a:lnTo>
                  <a:cubicBezTo>
                    <a:pt x="1453" y="142"/>
                    <a:pt x="1462" y="138"/>
                    <a:pt x="1469" y="134"/>
                  </a:cubicBezTo>
                  <a:lnTo>
                    <a:pt x="1469" y="134"/>
                  </a:lnTo>
                  <a:cubicBezTo>
                    <a:pt x="1474" y="131"/>
                    <a:pt x="1480" y="130"/>
                    <a:pt x="1485" y="127"/>
                  </a:cubicBezTo>
                  <a:lnTo>
                    <a:pt x="1485" y="127"/>
                  </a:lnTo>
                  <a:cubicBezTo>
                    <a:pt x="1492" y="123"/>
                    <a:pt x="1499" y="120"/>
                    <a:pt x="1507" y="116"/>
                  </a:cubicBezTo>
                  <a:lnTo>
                    <a:pt x="1507" y="116"/>
                  </a:lnTo>
                  <a:cubicBezTo>
                    <a:pt x="1512" y="114"/>
                    <a:pt x="1518" y="111"/>
                    <a:pt x="1523" y="109"/>
                  </a:cubicBezTo>
                  <a:lnTo>
                    <a:pt x="1523" y="109"/>
                  </a:lnTo>
                  <a:cubicBezTo>
                    <a:pt x="1530" y="106"/>
                    <a:pt x="1538" y="102"/>
                    <a:pt x="1545" y="99"/>
                  </a:cubicBezTo>
                  <a:lnTo>
                    <a:pt x="1545" y="99"/>
                  </a:lnTo>
                  <a:cubicBezTo>
                    <a:pt x="1551" y="97"/>
                    <a:pt x="1556" y="95"/>
                    <a:pt x="1561" y="92"/>
                  </a:cubicBezTo>
                  <a:lnTo>
                    <a:pt x="1561" y="92"/>
                  </a:lnTo>
                  <a:cubicBezTo>
                    <a:pt x="1568" y="89"/>
                    <a:pt x="1576" y="86"/>
                    <a:pt x="1583" y="84"/>
                  </a:cubicBezTo>
                  <a:lnTo>
                    <a:pt x="1583" y="84"/>
                  </a:lnTo>
                  <a:cubicBezTo>
                    <a:pt x="1589" y="81"/>
                    <a:pt x="1594" y="79"/>
                    <a:pt x="1600" y="77"/>
                  </a:cubicBezTo>
                  <a:lnTo>
                    <a:pt x="1600" y="77"/>
                  </a:lnTo>
                  <a:cubicBezTo>
                    <a:pt x="1607" y="74"/>
                    <a:pt x="1614" y="71"/>
                    <a:pt x="1622" y="69"/>
                  </a:cubicBezTo>
                  <a:lnTo>
                    <a:pt x="1622" y="69"/>
                  </a:lnTo>
                  <a:cubicBezTo>
                    <a:pt x="1627" y="67"/>
                    <a:pt x="1633" y="65"/>
                    <a:pt x="1638" y="63"/>
                  </a:cubicBezTo>
                  <a:lnTo>
                    <a:pt x="1638" y="63"/>
                  </a:lnTo>
                  <a:cubicBezTo>
                    <a:pt x="1646" y="60"/>
                    <a:pt x="1653" y="57"/>
                    <a:pt x="1661" y="55"/>
                  </a:cubicBezTo>
                  <a:lnTo>
                    <a:pt x="1661" y="55"/>
                  </a:lnTo>
                  <a:cubicBezTo>
                    <a:pt x="1666" y="53"/>
                    <a:pt x="1672" y="51"/>
                    <a:pt x="1677" y="49"/>
                  </a:cubicBezTo>
                  <a:lnTo>
                    <a:pt x="1677" y="49"/>
                  </a:lnTo>
                  <a:cubicBezTo>
                    <a:pt x="1685" y="47"/>
                    <a:pt x="1693" y="45"/>
                    <a:pt x="1700" y="43"/>
                  </a:cubicBezTo>
                  <a:lnTo>
                    <a:pt x="1700" y="43"/>
                  </a:lnTo>
                  <a:cubicBezTo>
                    <a:pt x="1705" y="41"/>
                    <a:pt x="1711" y="39"/>
                    <a:pt x="1716" y="37"/>
                  </a:cubicBezTo>
                  <a:lnTo>
                    <a:pt x="1716" y="37"/>
                  </a:lnTo>
                  <a:cubicBezTo>
                    <a:pt x="1725" y="35"/>
                    <a:pt x="1732" y="33"/>
                    <a:pt x="1740" y="31"/>
                  </a:cubicBezTo>
                  <a:lnTo>
                    <a:pt x="1740" y="31"/>
                  </a:lnTo>
                  <a:cubicBezTo>
                    <a:pt x="1745" y="29"/>
                    <a:pt x="1751" y="28"/>
                    <a:pt x="1756" y="27"/>
                  </a:cubicBezTo>
                  <a:lnTo>
                    <a:pt x="1756" y="27"/>
                  </a:lnTo>
                  <a:cubicBezTo>
                    <a:pt x="1764" y="24"/>
                    <a:pt x="1772" y="22"/>
                    <a:pt x="1780" y="21"/>
                  </a:cubicBezTo>
                  <a:lnTo>
                    <a:pt x="1780" y="21"/>
                  </a:lnTo>
                  <a:cubicBezTo>
                    <a:pt x="1785" y="19"/>
                    <a:pt x="1790" y="17"/>
                    <a:pt x="1796" y="16"/>
                  </a:cubicBezTo>
                  <a:lnTo>
                    <a:pt x="1796" y="16"/>
                  </a:lnTo>
                  <a:cubicBezTo>
                    <a:pt x="1805" y="15"/>
                    <a:pt x="1814" y="12"/>
                    <a:pt x="1823" y="11"/>
                  </a:cubicBezTo>
                  <a:lnTo>
                    <a:pt x="1823" y="11"/>
                  </a:lnTo>
                  <a:cubicBezTo>
                    <a:pt x="1827" y="10"/>
                    <a:pt x="1831" y="9"/>
                    <a:pt x="1836" y="8"/>
                  </a:cubicBezTo>
                  <a:lnTo>
                    <a:pt x="1836" y="8"/>
                  </a:lnTo>
                  <a:cubicBezTo>
                    <a:pt x="1849" y="5"/>
                    <a:pt x="1863" y="2"/>
                    <a:pt x="1876" y="0"/>
                  </a:cubicBezTo>
                  <a:lnTo>
                    <a:pt x="1501" y="65"/>
                  </a:lnTo>
                  <a:lnTo>
                    <a:pt x="1501" y="65"/>
                  </a:lnTo>
                  <a:cubicBezTo>
                    <a:pt x="1488" y="68"/>
                    <a:pt x="1474" y="70"/>
                    <a:pt x="1462" y="73"/>
                  </a:cubicBezTo>
                  <a:lnTo>
                    <a:pt x="1462" y="73"/>
                  </a:lnTo>
                  <a:cubicBezTo>
                    <a:pt x="1457" y="74"/>
                    <a:pt x="1453" y="75"/>
                    <a:pt x="1449" y="75"/>
                  </a:cubicBezTo>
                  <a:lnTo>
                    <a:pt x="1449" y="75"/>
                  </a:lnTo>
                  <a:cubicBezTo>
                    <a:pt x="1439" y="78"/>
                    <a:pt x="1431" y="79"/>
                    <a:pt x="1422" y="82"/>
                  </a:cubicBezTo>
                  <a:lnTo>
                    <a:pt x="1422" y="82"/>
                  </a:lnTo>
                  <a:cubicBezTo>
                    <a:pt x="1417" y="83"/>
                    <a:pt x="1412" y="84"/>
                    <a:pt x="1406" y="85"/>
                  </a:cubicBezTo>
                  <a:lnTo>
                    <a:pt x="1406" y="85"/>
                  </a:lnTo>
                  <a:cubicBezTo>
                    <a:pt x="1399" y="87"/>
                    <a:pt x="1391" y="89"/>
                    <a:pt x="1383" y="91"/>
                  </a:cubicBezTo>
                  <a:lnTo>
                    <a:pt x="1383" y="91"/>
                  </a:lnTo>
                  <a:cubicBezTo>
                    <a:pt x="1378" y="93"/>
                    <a:pt x="1372" y="94"/>
                    <a:pt x="1367" y="96"/>
                  </a:cubicBezTo>
                  <a:lnTo>
                    <a:pt x="1367" y="96"/>
                  </a:lnTo>
                  <a:cubicBezTo>
                    <a:pt x="1359" y="98"/>
                    <a:pt x="1352" y="100"/>
                    <a:pt x="1344" y="102"/>
                  </a:cubicBezTo>
                  <a:lnTo>
                    <a:pt x="1344" y="102"/>
                  </a:lnTo>
                  <a:cubicBezTo>
                    <a:pt x="1338" y="104"/>
                    <a:pt x="1333" y="105"/>
                    <a:pt x="1328" y="107"/>
                  </a:cubicBezTo>
                  <a:lnTo>
                    <a:pt x="1328" y="107"/>
                  </a:lnTo>
                  <a:cubicBezTo>
                    <a:pt x="1320" y="109"/>
                    <a:pt x="1313" y="112"/>
                    <a:pt x="1306" y="114"/>
                  </a:cubicBezTo>
                  <a:lnTo>
                    <a:pt x="1306" y="114"/>
                  </a:lnTo>
                  <a:cubicBezTo>
                    <a:pt x="1300" y="115"/>
                    <a:pt x="1295" y="117"/>
                    <a:pt x="1289" y="119"/>
                  </a:cubicBezTo>
                  <a:lnTo>
                    <a:pt x="1289" y="119"/>
                  </a:lnTo>
                  <a:cubicBezTo>
                    <a:pt x="1282" y="121"/>
                    <a:pt x="1274" y="124"/>
                    <a:pt x="1267" y="127"/>
                  </a:cubicBezTo>
                  <a:lnTo>
                    <a:pt x="1267" y="127"/>
                  </a:lnTo>
                  <a:cubicBezTo>
                    <a:pt x="1261" y="129"/>
                    <a:pt x="1256" y="131"/>
                    <a:pt x="1250" y="132"/>
                  </a:cubicBezTo>
                  <a:lnTo>
                    <a:pt x="1250" y="132"/>
                  </a:lnTo>
                  <a:cubicBezTo>
                    <a:pt x="1243" y="135"/>
                    <a:pt x="1236" y="138"/>
                    <a:pt x="1229" y="140"/>
                  </a:cubicBezTo>
                  <a:lnTo>
                    <a:pt x="1229" y="140"/>
                  </a:lnTo>
                  <a:cubicBezTo>
                    <a:pt x="1224" y="143"/>
                    <a:pt x="1218" y="145"/>
                    <a:pt x="1213" y="147"/>
                  </a:cubicBezTo>
                  <a:lnTo>
                    <a:pt x="1213" y="147"/>
                  </a:lnTo>
                  <a:cubicBezTo>
                    <a:pt x="1205" y="149"/>
                    <a:pt x="1198" y="153"/>
                    <a:pt x="1191" y="156"/>
                  </a:cubicBezTo>
                  <a:lnTo>
                    <a:pt x="1191" y="156"/>
                  </a:lnTo>
                  <a:cubicBezTo>
                    <a:pt x="1188" y="157"/>
                    <a:pt x="1184" y="158"/>
                    <a:pt x="1181" y="159"/>
                  </a:cubicBezTo>
                  <a:lnTo>
                    <a:pt x="1181" y="159"/>
                  </a:lnTo>
                  <a:cubicBezTo>
                    <a:pt x="1180" y="161"/>
                    <a:pt x="1177" y="161"/>
                    <a:pt x="1175" y="162"/>
                  </a:cubicBezTo>
                  <a:lnTo>
                    <a:pt x="1175" y="162"/>
                  </a:lnTo>
                  <a:cubicBezTo>
                    <a:pt x="1168" y="166"/>
                    <a:pt x="1161" y="169"/>
                    <a:pt x="1153" y="172"/>
                  </a:cubicBezTo>
                  <a:lnTo>
                    <a:pt x="1153" y="172"/>
                  </a:lnTo>
                  <a:cubicBezTo>
                    <a:pt x="1148" y="174"/>
                    <a:pt x="1143" y="177"/>
                    <a:pt x="1138" y="179"/>
                  </a:cubicBezTo>
                  <a:lnTo>
                    <a:pt x="1138" y="179"/>
                  </a:lnTo>
                  <a:cubicBezTo>
                    <a:pt x="1130" y="182"/>
                    <a:pt x="1123" y="186"/>
                    <a:pt x="1115" y="189"/>
                  </a:cubicBezTo>
                  <a:lnTo>
                    <a:pt x="1115" y="189"/>
                  </a:lnTo>
                  <a:cubicBezTo>
                    <a:pt x="1111" y="192"/>
                    <a:pt x="1106" y="194"/>
                    <a:pt x="1101" y="196"/>
                  </a:cubicBezTo>
                  <a:lnTo>
                    <a:pt x="1101" y="196"/>
                  </a:lnTo>
                  <a:cubicBezTo>
                    <a:pt x="1093" y="200"/>
                    <a:pt x="1085" y="204"/>
                    <a:pt x="1077" y="208"/>
                  </a:cubicBezTo>
                  <a:lnTo>
                    <a:pt x="1077" y="208"/>
                  </a:lnTo>
                  <a:cubicBezTo>
                    <a:pt x="1073" y="210"/>
                    <a:pt x="1069" y="212"/>
                    <a:pt x="1064" y="214"/>
                  </a:cubicBezTo>
                  <a:lnTo>
                    <a:pt x="1064" y="214"/>
                  </a:lnTo>
                  <a:cubicBezTo>
                    <a:pt x="1055" y="219"/>
                    <a:pt x="1046" y="224"/>
                    <a:pt x="1038" y="229"/>
                  </a:cubicBezTo>
                  <a:lnTo>
                    <a:pt x="1038" y="229"/>
                  </a:lnTo>
                  <a:cubicBezTo>
                    <a:pt x="1035" y="231"/>
                    <a:pt x="1031" y="232"/>
                    <a:pt x="1028" y="234"/>
                  </a:cubicBezTo>
                  <a:lnTo>
                    <a:pt x="1028" y="234"/>
                  </a:lnTo>
                  <a:cubicBezTo>
                    <a:pt x="1016" y="241"/>
                    <a:pt x="1004" y="247"/>
                    <a:pt x="992" y="255"/>
                  </a:cubicBezTo>
                  <a:lnTo>
                    <a:pt x="992" y="255"/>
                  </a:lnTo>
                  <a:cubicBezTo>
                    <a:pt x="990" y="256"/>
                    <a:pt x="987" y="257"/>
                    <a:pt x="985" y="258"/>
                  </a:cubicBezTo>
                  <a:lnTo>
                    <a:pt x="985" y="258"/>
                  </a:lnTo>
                  <a:cubicBezTo>
                    <a:pt x="976" y="264"/>
                    <a:pt x="966" y="270"/>
                    <a:pt x="957" y="276"/>
                  </a:cubicBezTo>
                  <a:lnTo>
                    <a:pt x="957" y="276"/>
                  </a:lnTo>
                  <a:cubicBezTo>
                    <a:pt x="953" y="279"/>
                    <a:pt x="948" y="281"/>
                    <a:pt x="944" y="284"/>
                  </a:cubicBezTo>
                  <a:lnTo>
                    <a:pt x="944" y="284"/>
                  </a:lnTo>
                  <a:cubicBezTo>
                    <a:pt x="938" y="288"/>
                    <a:pt x="932" y="292"/>
                    <a:pt x="925" y="296"/>
                  </a:cubicBezTo>
                  <a:lnTo>
                    <a:pt x="925" y="296"/>
                  </a:lnTo>
                  <a:cubicBezTo>
                    <a:pt x="924" y="297"/>
                    <a:pt x="923" y="298"/>
                    <a:pt x="922" y="298"/>
                  </a:cubicBezTo>
                  <a:lnTo>
                    <a:pt x="922" y="298"/>
                  </a:lnTo>
                  <a:cubicBezTo>
                    <a:pt x="917" y="301"/>
                    <a:pt x="912" y="305"/>
                    <a:pt x="907" y="308"/>
                  </a:cubicBezTo>
                  <a:lnTo>
                    <a:pt x="907" y="308"/>
                  </a:lnTo>
                  <a:cubicBezTo>
                    <a:pt x="901" y="313"/>
                    <a:pt x="894" y="317"/>
                    <a:pt x="887" y="322"/>
                  </a:cubicBezTo>
                  <a:lnTo>
                    <a:pt x="887" y="322"/>
                  </a:lnTo>
                  <a:cubicBezTo>
                    <a:pt x="886" y="323"/>
                    <a:pt x="885" y="324"/>
                    <a:pt x="883" y="325"/>
                  </a:cubicBezTo>
                  <a:lnTo>
                    <a:pt x="883" y="325"/>
                  </a:lnTo>
                  <a:cubicBezTo>
                    <a:pt x="880" y="327"/>
                    <a:pt x="876" y="329"/>
                    <a:pt x="872" y="332"/>
                  </a:cubicBezTo>
                  <a:lnTo>
                    <a:pt x="872" y="332"/>
                  </a:lnTo>
                  <a:cubicBezTo>
                    <a:pt x="866" y="337"/>
                    <a:pt x="860" y="342"/>
                    <a:pt x="853" y="346"/>
                  </a:cubicBezTo>
                  <a:lnTo>
                    <a:pt x="853" y="346"/>
                  </a:lnTo>
                  <a:cubicBezTo>
                    <a:pt x="848" y="350"/>
                    <a:pt x="843" y="354"/>
                    <a:pt x="838" y="357"/>
                  </a:cubicBezTo>
                  <a:lnTo>
                    <a:pt x="838" y="357"/>
                  </a:lnTo>
                  <a:cubicBezTo>
                    <a:pt x="831" y="362"/>
                    <a:pt x="825" y="367"/>
                    <a:pt x="819" y="372"/>
                  </a:cubicBezTo>
                  <a:lnTo>
                    <a:pt x="819" y="372"/>
                  </a:lnTo>
                  <a:cubicBezTo>
                    <a:pt x="814" y="376"/>
                    <a:pt x="809" y="379"/>
                    <a:pt x="804" y="383"/>
                  </a:cubicBezTo>
                  <a:lnTo>
                    <a:pt x="804" y="383"/>
                  </a:lnTo>
                  <a:cubicBezTo>
                    <a:pt x="798" y="388"/>
                    <a:pt x="792" y="394"/>
                    <a:pt x="785" y="399"/>
                  </a:cubicBezTo>
                  <a:lnTo>
                    <a:pt x="785" y="399"/>
                  </a:lnTo>
                  <a:cubicBezTo>
                    <a:pt x="781" y="402"/>
                    <a:pt x="776" y="406"/>
                    <a:pt x="771" y="410"/>
                  </a:cubicBezTo>
                  <a:lnTo>
                    <a:pt x="771" y="410"/>
                  </a:lnTo>
                  <a:cubicBezTo>
                    <a:pt x="765" y="415"/>
                    <a:pt x="758" y="420"/>
                    <a:pt x="752" y="426"/>
                  </a:cubicBezTo>
                  <a:lnTo>
                    <a:pt x="752" y="426"/>
                  </a:lnTo>
                  <a:cubicBezTo>
                    <a:pt x="748" y="430"/>
                    <a:pt x="743" y="434"/>
                    <a:pt x="739" y="438"/>
                  </a:cubicBezTo>
                  <a:lnTo>
                    <a:pt x="739" y="438"/>
                  </a:lnTo>
                  <a:cubicBezTo>
                    <a:pt x="732" y="443"/>
                    <a:pt x="726" y="449"/>
                    <a:pt x="720" y="454"/>
                  </a:cubicBezTo>
                  <a:lnTo>
                    <a:pt x="720" y="454"/>
                  </a:lnTo>
                  <a:cubicBezTo>
                    <a:pt x="715" y="458"/>
                    <a:pt x="710" y="462"/>
                    <a:pt x="706" y="466"/>
                  </a:cubicBezTo>
                  <a:lnTo>
                    <a:pt x="706" y="466"/>
                  </a:lnTo>
                  <a:cubicBezTo>
                    <a:pt x="699" y="472"/>
                    <a:pt x="693" y="478"/>
                    <a:pt x="687" y="484"/>
                  </a:cubicBezTo>
                  <a:lnTo>
                    <a:pt x="687" y="484"/>
                  </a:lnTo>
                  <a:cubicBezTo>
                    <a:pt x="683" y="488"/>
                    <a:pt x="679" y="492"/>
                    <a:pt x="674" y="496"/>
                  </a:cubicBezTo>
                  <a:lnTo>
                    <a:pt x="674" y="496"/>
                  </a:lnTo>
                  <a:cubicBezTo>
                    <a:pt x="668" y="502"/>
                    <a:pt x="662" y="509"/>
                    <a:pt x="655" y="515"/>
                  </a:cubicBezTo>
                  <a:lnTo>
                    <a:pt x="655" y="515"/>
                  </a:lnTo>
                  <a:cubicBezTo>
                    <a:pt x="651" y="518"/>
                    <a:pt x="647" y="522"/>
                    <a:pt x="643" y="526"/>
                  </a:cubicBezTo>
                  <a:lnTo>
                    <a:pt x="643" y="526"/>
                  </a:lnTo>
                  <a:cubicBezTo>
                    <a:pt x="636" y="533"/>
                    <a:pt x="630" y="540"/>
                    <a:pt x="623" y="547"/>
                  </a:cubicBezTo>
                  <a:lnTo>
                    <a:pt x="623" y="547"/>
                  </a:lnTo>
                  <a:cubicBezTo>
                    <a:pt x="620" y="550"/>
                    <a:pt x="617" y="552"/>
                    <a:pt x="614" y="556"/>
                  </a:cubicBezTo>
                  <a:lnTo>
                    <a:pt x="614" y="556"/>
                  </a:lnTo>
                  <a:lnTo>
                    <a:pt x="613" y="557"/>
                  </a:lnTo>
                  <a:lnTo>
                    <a:pt x="613" y="557"/>
                  </a:lnTo>
                  <a:cubicBezTo>
                    <a:pt x="604" y="567"/>
                    <a:pt x="595" y="576"/>
                    <a:pt x="587" y="585"/>
                  </a:cubicBezTo>
                  <a:lnTo>
                    <a:pt x="587" y="585"/>
                  </a:lnTo>
                  <a:cubicBezTo>
                    <a:pt x="586" y="586"/>
                    <a:pt x="584" y="588"/>
                    <a:pt x="583" y="589"/>
                  </a:cubicBezTo>
                  <a:lnTo>
                    <a:pt x="583" y="589"/>
                  </a:lnTo>
                  <a:cubicBezTo>
                    <a:pt x="573" y="600"/>
                    <a:pt x="563" y="611"/>
                    <a:pt x="553" y="623"/>
                  </a:cubicBezTo>
                  <a:lnTo>
                    <a:pt x="553" y="623"/>
                  </a:lnTo>
                  <a:cubicBezTo>
                    <a:pt x="551" y="625"/>
                    <a:pt x="548" y="628"/>
                    <a:pt x="547" y="630"/>
                  </a:cubicBezTo>
                  <a:lnTo>
                    <a:pt x="547" y="630"/>
                  </a:lnTo>
                  <a:cubicBezTo>
                    <a:pt x="539" y="639"/>
                    <a:pt x="531" y="648"/>
                    <a:pt x="525" y="657"/>
                  </a:cubicBezTo>
                  <a:lnTo>
                    <a:pt x="525" y="657"/>
                  </a:lnTo>
                  <a:cubicBezTo>
                    <a:pt x="521" y="661"/>
                    <a:pt x="517" y="665"/>
                    <a:pt x="514" y="670"/>
                  </a:cubicBezTo>
                  <a:lnTo>
                    <a:pt x="514" y="670"/>
                  </a:lnTo>
                  <a:cubicBezTo>
                    <a:pt x="508" y="676"/>
                    <a:pt x="502" y="683"/>
                    <a:pt x="496" y="691"/>
                  </a:cubicBezTo>
                  <a:lnTo>
                    <a:pt x="496" y="691"/>
                  </a:lnTo>
                  <a:cubicBezTo>
                    <a:pt x="492" y="696"/>
                    <a:pt x="488" y="701"/>
                    <a:pt x="485" y="706"/>
                  </a:cubicBezTo>
                  <a:lnTo>
                    <a:pt x="485" y="706"/>
                  </a:lnTo>
                  <a:cubicBezTo>
                    <a:pt x="479" y="713"/>
                    <a:pt x="474" y="719"/>
                    <a:pt x="468" y="726"/>
                  </a:cubicBezTo>
                  <a:lnTo>
                    <a:pt x="468" y="726"/>
                  </a:lnTo>
                  <a:cubicBezTo>
                    <a:pt x="464" y="732"/>
                    <a:pt x="461" y="737"/>
                    <a:pt x="457" y="742"/>
                  </a:cubicBezTo>
                  <a:lnTo>
                    <a:pt x="457" y="742"/>
                  </a:lnTo>
                  <a:cubicBezTo>
                    <a:pt x="453" y="746"/>
                    <a:pt x="450" y="751"/>
                    <a:pt x="447" y="756"/>
                  </a:cubicBezTo>
                  <a:lnTo>
                    <a:pt x="447" y="756"/>
                  </a:lnTo>
                  <a:cubicBezTo>
                    <a:pt x="445" y="758"/>
                    <a:pt x="443" y="761"/>
                    <a:pt x="441" y="763"/>
                  </a:cubicBezTo>
                  <a:lnTo>
                    <a:pt x="441" y="763"/>
                  </a:lnTo>
                  <a:cubicBezTo>
                    <a:pt x="438" y="768"/>
                    <a:pt x="434" y="774"/>
                    <a:pt x="430" y="780"/>
                  </a:cubicBezTo>
                  <a:lnTo>
                    <a:pt x="430" y="780"/>
                  </a:lnTo>
                  <a:cubicBezTo>
                    <a:pt x="425" y="786"/>
                    <a:pt x="420" y="793"/>
                    <a:pt x="415" y="800"/>
                  </a:cubicBezTo>
                  <a:lnTo>
                    <a:pt x="415" y="800"/>
                  </a:lnTo>
                  <a:cubicBezTo>
                    <a:pt x="411" y="806"/>
                    <a:pt x="407" y="811"/>
                    <a:pt x="403" y="817"/>
                  </a:cubicBezTo>
                  <a:lnTo>
                    <a:pt x="403" y="817"/>
                  </a:lnTo>
                  <a:cubicBezTo>
                    <a:pt x="399" y="824"/>
                    <a:pt x="394" y="831"/>
                    <a:pt x="389" y="838"/>
                  </a:cubicBezTo>
                  <a:lnTo>
                    <a:pt x="389" y="838"/>
                  </a:lnTo>
                  <a:cubicBezTo>
                    <a:pt x="387" y="841"/>
                    <a:pt x="385" y="844"/>
                    <a:pt x="383" y="847"/>
                  </a:cubicBezTo>
                  <a:lnTo>
                    <a:pt x="383" y="847"/>
                  </a:lnTo>
                  <a:cubicBezTo>
                    <a:pt x="382" y="849"/>
                    <a:pt x="382" y="850"/>
                    <a:pt x="380" y="852"/>
                  </a:cubicBezTo>
                  <a:lnTo>
                    <a:pt x="380" y="852"/>
                  </a:lnTo>
                  <a:cubicBezTo>
                    <a:pt x="367" y="871"/>
                    <a:pt x="355" y="891"/>
                    <a:pt x="343" y="911"/>
                  </a:cubicBezTo>
                  <a:lnTo>
                    <a:pt x="343" y="911"/>
                  </a:lnTo>
                  <a:cubicBezTo>
                    <a:pt x="341" y="914"/>
                    <a:pt x="339" y="917"/>
                    <a:pt x="337" y="920"/>
                  </a:cubicBezTo>
                  <a:lnTo>
                    <a:pt x="337" y="920"/>
                  </a:lnTo>
                  <a:cubicBezTo>
                    <a:pt x="325" y="941"/>
                    <a:pt x="313" y="962"/>
                    <a:pt x="301" y="983"/>
                  </a:cubicBezTo>
                  <a:lnTo>
                    <a:pt x="301" y="983"/>
                  </a:lnTo>
                  <a:cubicBezTo>
                    <a:pt x="301" y="984"/>
                    <a:pt x="301" y="984"/>
                    <a:pt x="300" y="985"/>
                  </a:cubicBezTo>
                  <a:lnTo>
                    <a:pt x="300" y="985"/>
                  </a:lnTo>
                  <a:cubicBezTo>
                    <a:pt x="299" y="986"/>
                    <a:pt x="299" y="987"/>
                    <a:pt x="298" y="988"/>
                  </a:cubicBezTo>
                  <a:lnTo>
                    <a:pt x="298" y="988"/>
                  </a:lnTo>
                  <a:cubicBezTo>
                    <a:pt x="286" y="1010"/>
                    <a:pt x="274" y="1033"/>
                    <a:pt x="263" y="1055"/>
                  </a:cubicBezTo>
                  <a:lnTo>
                    <a:pt x="263" y="1055"/>
                  </a:lnTo>
                  <a:cubicBezTo>
                    <a:pt x="262" y="1056"/>
                    <a:pt x="262" y="1057"/>
                    <a:pt x="262" y="1058"/>
                  </a:cubicBezTo>
                  <a:lnTo>
                    <a:pt x="262" y="1058"/>
                  </a:lnTo>
                  <a:cubicBezTo>
                    <a:pt x="250" y="1080"/>
                    <a:pt x="239" y="1102"/>
                    <a:pt x="228" y="1126"/>
                  </a:cubicBezTo>
                  <a:lnTo>
                    <a:pt x="228" y="1126"/>
                  </a:lnTo>
                  <a:cubicBezTo>
                    <a:pt x="227" y="1127"/>
                    <a:pt x="227" y="1129"/>
                    <a:pt x="226" y="1131"/>
                  </a:cubicBezTo>
                  <a:lnTo>
                    <a:pt x="226" y="1131"/>
                  </a:lnTo>
                  <a:cubicBezTo>
                    <a:pt x="226" y="1132"/>
                    <a:pt x="225" y="1133"/>
                    <a:pt x="224" y="1134"/>
                  </a:cubicBezTo>
                  <a:lnTo>
                    <a:pt x="224" y="1134"/>
                  </a:lnTo>
                  <a:cubicBezTo>
                    <a:pt x="214" y="1156"/>
                    <a:pt x="204" y="1179"/>
                    <a:pt x="195" y="1201"/>
                  </a:cubicBezTo>
                  <a:lnTo>
                    <a:pt x="195" y="1201"/>
                  </a:lnTo>
                  <a:cubicBezTo>
                    <a:pt x="193" y="1205"/>
                    <a:pt x="192" y="1209"/>
                    <a:pt x="190" y="1212"/>
                  </a:cubicBezTo>
                  <a:lnTo>
                    <a:pt x="190" y="1212"/>
                  </a:lnTo>
                  <a:cubicBezTo>
                    <a:pt x="181" y="1235"/>
                    <a:pt x="172" y="1258"/>
                    <a:pt x="163" y="1281"/>
                  </a:cubicBezTo>
                  <a:lnTo>
                    <a:pt x="163" y="1281"/>
                  </a:lnTo>
                  <a:cubicBezTo>
                    <a:pt x="162" y="1282"/>
                    <a:pt x="161" y="1284"/>
                    <a:pt x="161" y="1285"/>
                  </a:cubicBezTo>
                  <a:lnTo>
                    <a:pt x="161" y="1285"/>
                  </a:lnTo>
                  <a:cubicBezTo>
                    <a:pt x="160" y="1288"/>
                    <a:pt x="159" y="1290"/>
                    <a:pt x="159" y="1292"/>
                  </a:cubicBezTo>
                  <a:lnTo>
                    <a:pt x="159" y="1292"/>
                  </a:lnTo>
                  <a:cubicBezTo>
                    <a:pt x="150" y="1315"/>
                    <a:pt x="141" y="1339"/>
                    <a:pt x="133" y="1363"/>
                  </a:cubicBezTo>
                  <a:lnTo>
                    <a:pt x="133" y="1363"/>
                  </a:lnTo>
                  <a:cubicBezTo>
                    <a:pt x="132" y="1366"/>
                    <a:pt x="131" y="1368"/>
                    <a:pt x="131" y="1371"/>
                  </a:cubicBezTo>
                  <a:lnTo>
                    <a:pt x="131" y="1371"/>
                  </a:lnTo>
                  <a:cubicBezTo>
                    <a:pt x="127" y="1382"/>
                    <a:pt x="123" y="1392"/>
                    <a:pt x="120" y="1403"/>
                  </a:cubicBezTo>
                  <a:lnTo>
                    <a:pt x="120" y="1403"/>
                  </a:lnTo>
                  <a:cubicBezTo>
                    <a:pt x="115" y="1417"/>
                    <a:pt x="111" y="1431"/>
                    <a:pt x="107" y="1446"/>
                  </a:cubicBezTo>
                  <a:lnTo>
                    <a:pt x="107" y="1446"/>
                  </a:lnTo>
                  <a:cubicBezTo>
                    <a:pt x="106" y="1446"/>
                    <a:pt x="106" y="1447"/>
                    <a:pt x="106" y="1447"/>
                  </a:cubicBezTo>
                  <a:lnTo>
                    <a:pt x="106" y="1447"/>
                  </a:lnTo>
                  <a:lnTo>
                    <a:pt x="106" y="1448"/>
                  </a:lnTo>
                  <a:lnTo>
                    <a:pt x="106" y="1448"/>
                  </a:lnTo>
                  <a:cubicBezTo>
                    <a:pt x="100" y="1470"/>
                    <a:pt x="93" y="1493"/>
                    <a:pt x="87" y="1515"/>
                  </a:cubicBezTo>
                  <a:lnTo>
                    <a:pt x="87" y="1515"/>
                  </a:lnTo>
                  <a:cubicBezTo>
                    <a:pt x="85" y="1520"/>
                    <a:pt x="84" y="1524"/>
                    <a:pt x="83" y="1529"/>
                  </a:cubicBezTo>
                  <a:lnTo>
                    <a:pt x="83" y="1529"/>
                  </a:lnTo>
                  <a:cubicBezTo>
                    <a:pt x="78" y="1551"/>
                    <a:pt x="72" y="1573"/>
                    <a:pt x="67" y="1596"/>
                  </a:cubicBezTo>
                  <a:lnTo>
                    <a:pt x="67" y="1596"/>
                  </a:lnTo>
                  <a:cubicBezTo>
                    <a:pt x="67" y="1597"/>
                    <a:pt x="66" y="1598"/>
                    <a:pt x="66" y="1600"/>
                  </a:cubicBezTo>
                  <a:lnTo>
                    <a:pt x="66" y="1600"/>
                  </a:lnTo>
                  <a:cubicBezTo>
                    <a:pt x="65" y="1602"/>
                    <a:pt x="65" y="1604"/>
                    <a:pt x="64" y="1607"/>
                  </a:cubicBezTo>
                  <a:lnTo>
                    <a:pt x="64" y="1607"/>
                  </a:lnTo>
                  <a:cubicBezTo>
                    <a:pt x="59" y="1629"/>
                    <a:pt x="54" y="1651"/>
                    <a:pt x="50" y="1673"/>
                  </a:cubicBezTo>
                  <a:lnTo>
                    <a:pt x="50" y="1673"/>
                  </a:lnTo>
                  <a:cubicBezTo>
                    <a:pt x="49" y="1676"/>
                    <a:pt x="49" y="1677"/>
                    <a:pt x="49" y="1680"/>
                  </a:cubicBezTo>
                  <a:lnTo>
                    <a:pt x="49" y="1680"/>
                  </a:lnTo>
                  <a:cubicBezTo>
                    <a:pt x="44" y="1703"/>
                    <a:pt x="39" y="1727"/>
                    <a:pt x="36" y="1751"/>
                  </a:cubicBezTo>
                  <a:lnTo>
                    <a:pt x="36" y="1751"/>
                  </a:lnTo>
                  <a:cubicBezTo>
                    <a:pt x="35" y="1752"/>
                    <a:pt x="35" y="1755"/>
                    <a:pt x="35" y="1757"/>
                  </a:cubicBezTo>
                  <a:lnTo>
                    <a:pt x="35" y="1757"/>
                  </a:lnTo>
                  <a:cubicBezTo>
                    <a:pt x="34" y="1759"/>
                    <a:pt x="34" y="1762"/>
                    <a:pt x="33" y="1764"/>
                  </a:cubicBezTo>
                  <a:lnTo>
                    <a:pt x="33" y="1764"/>
                  </a:lnTo>
                  <a:cubicBezTo>
                    <a:pt x="30" y="1788"/>
                    <a:pt x="26" y="1812"/>
                    <a:pt x="22" y="1836"/>
                  </a:cubicBezTo>
                  <a:lnTo>
                    <a:pt x="22" y="1836"/>
                  </a:lnTo>
                  <a:cubicBezTo>
                    <a:pt x="22" y="1838"/>
                    <a:pt x="22" y="1841"/>
                    <a:pt x="22" y="1843"/>
                  </a:cubicBezTo>
                  <a:lnTo>
                    <a:pt x="22" y="1843"/>
                  </a:lnTo>
                  <a:cubicBezTo>
                    <a:pt x="19" y="1866"/>
                    <a:pt x="16" y="1889"/>
                    <a:pt x="14" y="1912"/>
                  </a:cubicBezTo>
                  <a:lnTo>
                    <a:pt x="14" y="1912"/>
                  </a:lnTo>
                  <a:cubicBezTo>
                    <a:pt x="13" y="1914"/>
                    <a:pt x="13" y="1917"/>
                    <a:pt x="13" y="1919"/>
                  </a:cubicBezTo>
                  <a:lnTo>
                    <a:pt x="13" y="1919"/>
                  </a:lnTo>
                  <a:cubicBezTo>
                    <a:pt x="13" y="1920"/>
                    <a:pt x="13" y="1921"/>
                    <a:pt x="13" y="1923"/>
                  </a:cubicBezTo>
                  <a:lnTo>
                    <a:pt x="13" y="1923"/>
                  </a:lnTo>
                  <a:cubicBezTo>
                    <a:pt x="10" y="1946"/>
                    <a:pt x="9" y="1971"/>
                    <a:pt x="6" y="1995"/>
                  </a:cubicBezTo>
                  <a:lnTo>
                    <a:pt x="6" y="1995"/>
                  </a:lnTo>
                  <a:cubicBezTo>
                    <a:pt x="6" y="1999"/>
                    <a:pt x="6" y="2004"/>
                    <a:pt x="5" y="2009"/>
                  </a:cubicBezTo>
                  <a:lnTo>
                    <a:pt x="5" y="2009"/>
                  </a:lnTo>
                  <a:cubicBezTo>
                    <a:pt x="4" y="2034"/>
                    <a:pt x="2" y="2059"/>
                    <a:pt x="2" y="2084"/>
                  </a:cubicBezTo>
                  <a:lnTo>
                    <a:pt x="2" y="2084"/>
                  </a:lnTo>
                  <a:lnTo>
                    <a:pt x="2" y="2085"/>
                  </a:lnTo>
                  <a:lnTo>
                    <a:pt x="2" y="2085"/>
                  </a:lnTo>
                  <a:cubicBezTo>
                    <a:pt x="1" y="2093"/>
                    <a:pt x="1" y="2101"/>
                    <a:pt x="0" y="2110"/>
                  </a:cubicBezTo>
                  <a:lnTo>
                    <a:pt x="0" y="2110"/>
                  </a:lnTo>
                  <a:cubicBezTo>
                    <a:pt x="0" y="2117"/>
                    <a:pt x="0" y="2125"/>
                    <a:pt x="0" y="2132"/>
                  </a:cubicBezTo>
                  <a:lnTo>
                    <a:pt x="0" y="2132"/>
                  </a:lnTo>
                  <a:cubicBezTo>
                    <a:pt x="0" y="2133"/>
                    <a:pt x="0" y="2133"/>
                    <a:pt x="0" y="2134"/>
                  </a:cubicBezTo>
                  <a:lnTo>
                    <a:pt x="0" y="2134"/>
                  </a:lnTo>
                  <a:lnTo>
                    <a:pt x="0" y="2135"/>
                  </a:lnTo>
                  <a:lnTo>
                    <a:pt x="0" y="2135"/>
                  </a:lnTo>
                  <a:cubicBezTo>
                    <a:pt x="0" y="2143"/>
                    <a:pt x="0" y="2151"/>
                    <a:pt x="0" y="2160"/>
                  </a:cubicBezTo>
                  <a:lnTo>
                    <a:pt x="0" y="2160"/>
                  </a:lnTo>
                  <a:cubicBezTo>
                    <a:pt x="0" y="2168"/>
                    <a:pt x="0" y="2176"/>
                    <a:pt x="0" y="2185"/>
                  </a:cubicBezTo>
                  <a:lnTo>
                    <a:pt x="0" y="2185"/>
                  </a:lnTo>
                  <a:cubicBezTo>
                    <a:pt x="0" y="2461"/>
                    <a:pt x="42" y="2724"/>
                    <a:pt x="120" y="2967"/>
                  </a:cubicBezTo>
                  <a:lnTo>
                    <a:pt x="120" y="2967"/>
                  </a:lnTo>
                  <a:cubicBezTo>
                    <a:pt x="197" y="3206"/>
                    <a:pt x="309" y="3425"/>
                    <a:pt x="447" y="3614"/>
                  </a:cubicBezTo>
                  <a:lnTo>
                    <a:pt x="447" y="3614"/>
                  </a:lnTo>
                  <a:cubicBezTo>
                    <a:pt x="583" y="3800"/>
                    <a:pt x="745" y="3955"/>
                    <a:pt x="925" y="4073"/>
                  </a:cubicBezTo>
                  <a:lnTo>
                    <a:pt x="925" y="4073"/>
                  </a:lnTo>
                  <a:cubicBezTo>
                    <a:pt x="1103" y="4189"/>
                    <a:pt x="1297" y="4268"/>
                    <a:pt x="1501" y="4303"/>
                  </a:cubicBezTo>
                  <a:lnTo>
                    <a:pt x="1876" y="4369"/>
                  </a:lnTo>
                  <a:lnTo>
                    <a:pt x="1876" y="4369"/>
                  </a:lnTo>
                  <a:cubicBezTo>
                    <a:pt x="1669" y="4333"/>
                    <a:pt x="1472" y="4251"/>
                    <a:pt x="1291" y="4132"/>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31" name="Freeform 29">
              <a:extLst>
                <a:ext uri="{FF2B5EF4-FFF2-40B4-BE49-F238E27FC236}">
                  <a16:creationId xmlns:a16="http://schemas.microsoft.com/office/drawing/2014/main" id="{EB6C3D32-75D6-CE48-8A4B-7B3E48FCD1B3}"/>
                </a:ext>
              </a:extLst>
            </p:cNvPr>
            <p:cNvSpPr>
              <a:spLocks noChangeArrowheads="1"/>
            </p:cNvSpPr>
            <p:nvPr/>
          </p:nvSpPr>
          <p:spPr bwMode="auto">
            <a:xfrm>
              <a:off x="2526377" y="3631066"/>
              <a:ext cx="2482664" cy="5775396"/>
            </a:xfrm>
            <a:custGeom>
              <a:avLst/>
              <a:gdLst>
                <a:gd name="T0" fmla="*/ 349 w 1877"/>
                <a:gd name="T1" fmla="*/ 2185 h 4370"/>
                <a:gd name="T2" fmla="*/ 351 w 1877"/>
                <a:gd name="T3" fmla="*/ 2080 h 4370"/>
                <a:gd name="T4" fmla="*/ 364 w 1877"/>
                <a:gd name="T5" fmla="*/ 1903 h 4370"/>
                <a:gd name="T6" fmla="*/ 383 w 1877"/>
                <a:gd name="T7" fmla="*/ 1750 h 4370"/>
                <a:gd name="T8" fmla="*/ 415 w 1877"/>
                <a:gd name="T9" fmla="*/ 1588 h 4370"/>
                <a:gd name="T10" fmla="*/ 438 w 1877"/>
                <a:gd name="T11" fmla="*/ 1493 h 4370"/>
                <a:gd name="T12" fmla="*/ 485 w 1877"/>
                <a:gd name="T13" fmla="*/ 1337 h 4370"/>
                <a:gd name="T14" fmla="*/ 543 w 1877"/>
                <a:gd name="T15" fmla="*/ 1181 h 4370"/>
                <a:gd name="T16" fmla="*/ 616 w 1877"/>
                <a:gd name="T17" fmla="*/ 1021 h 4370"/>
                <a:gd name="T18" fmla="*/ 656 w 1877"/>
                <a:gd name="T19" fmla="*/ 945 h 4370"/>
                <a:gd name="T20" fmla="*/ 746 w 1877"/>
                <a:gd name="T21" fmla="*/ 795 h 4370"/>
                <a:gd name="T22" fmla="*/ 787 w 1877"/>
                <a:gd name="T23" fmla="*/ 734 h 4370"/>
                <a:gd name="T24" fmla="*/ 843 w 1877"/>
                <a:gd name="T25" fmla="*/ 658 h 4370"/>
                <a:gd name="T26" fmla="*/ 883 w 1877"/>
                <a:gd name="T27" fmla="*/ 608 h 4370"/>
                <a:gd name="T28" fmla="*/ 947 w 1877"/>
                <a:gd name="T29" fmla="*/ 534 h 4370"/>
                <a:gd name="T30" fmla="*/ 1004 w 1877"/>
                <a:gd name="T31" fmla="*/ 473 h 4370"/>
                <a:gd name="T32" fmla="*/ 1068 w 1877"/>
                <a:gd name="T33" fmla="*/ 411 h 4370"/>
                <a:gd name="T34" fmla="*/ 1115 w 1877"/>
                <a:gd name="T35" fmla="*/ 370 h 4370"/>
                <a:gd name="T36" fmla="*/ 1183 w 1877"/>
                <a:gd name="T37" fmla="*/ 315 h 4370"/>
                <a:gd name="T38" fmla="*/ 1238 w 1877"/>
                <a:gd name="T39" fmla="*/ 274 h 4370"/>
                <a:gd name="T40" fmla="*/ 1310 w 1877"/>
                <a:gd name="T41" fmla="*/ 224 h 4370"/>
                <a:gd name="T42" fmla="*/ 1359 w 1877"/>
                <a:gd name="T43" fmla="*/ 194 h 4370"/>
                <a:gd name="T44" fmla="*/ 1446 w 1877"/>
                <a:gd name="T45" fmla="*/ 146 h 4370"/>
                <a:gd name="T46" fmla="*/ 1507 w 1877"/>
                <a:gd name="T47" fmla="*/ 116 h 4370"/>
                <a:gd name="T48" fmla="*/ 1583 w 1877"/>
                <a:gd name="T49" fmla="*/ 84 h 4370"/>
                <a:gd name="T50" fmla="*/ 1638 w 1877"/>
                <a:gd name="T51" fmla="*/ 63 h 4370"/>
                <a:gd name="T52" fmla="*/ 1716 w 1877"/>
                <a:gd name="T53" fmla="*/ 37 h 4370"/>
                <a:gd name="T54" fmla="*/ 1780 w 1877"/>
                <a:gd name="T55" fmla="*/ 21 h 4370"/>
                <a:gd name="T56" fmla="*/ 1876 w 1877"/>
                <a:gd name="T57" fmla="*/ 0 h 4370"/>
                <a:gd name="T58" fmla="*/ 1422 w 1877"/>
                <a:gd name="T59" fmla="*/ 82 h 4370"/>
                <a:gd name="T60" fmla="*/ 1367 w 1877"/>
                <a:gd name="T61" fmla="*/ 96 h 4370"/>
                <a:gd name="T62" fmla="*/ 1289 w 1877"/>
                <a:gd name="T63" fmla="*/ 119 h 4370"/>
                <a:gd name="T64" fmla="*/ 1229 w 1877"/>
                <a:gd name="T65" fmla="*/ 140 h 4370"/>
                <a:gd name="T66" fmla="*/ 1175 w 1877"/>
                <a:gd name="T67" fmla="*/ 162 h 4370"/>
                <a:gd name="T68" fmla="*/ 1115 w 1877"/>
                <a:gd name="T69" fmla="*/ 189 h 4370"/>
                <a:gd name="T70" fmla="*/ 1038 w 1877"/>
                <a:gd name="T71" fmla="*/ 229 h 4370"/>
                <a:gd name="T72" fmla="*/ 985 w 1877"/>
                <a:gd name="T73" fmla="*/ 258 h 4370"/>
                <a:gd name="T74" fmla="*/ 922 w 1877"/>
                <a:gd name="T75" fmla="*/ 298 h 4370"/>
                <a:gd name="T76" fmla="*/ 883 w 1877"/>
                <a:gd name="T77" fmla="*/ 325 h 4370"/>
                <a:gd name="T78" fmla="*/ 819 w 1877"/>
                <a:gd name="T79" fmla="*/ 372 h 4370"/>
                <a:gd name="T80" fmla="*/ 771 w 1877"/>
                <a:gd name="T81" fmla="*/ 410 h 4370"/>
                <a:gd name="T82" fmla="*/ 706 w 1877"/>
                <a:gd name="T83" fmla="*/ 466 h 4370"/>
                <a:gd name="T84" fmla="*/ 655 w 1877"/>
                <a:gd name="T85" fmla="*/ 515 h 4370"/>
                <a:gd name="T86" fmla="*/ 613 w 1877"/>
                <a:gd name="T87" fmla="*/ 557 h 4370"/>
                <a:gd name="T88" fmla="*/ 553 w 1877"/>
                <a:gd name="T89" fmla="*/ 623 h 4370"/>
                <a:gd name="T90" fmla="*/ 496 w 1877"/>
                <a:gd name="T91" fmla="*/ 691 h 4370"/>
                <a:gd name="T92" fmla="*/ 457 w 1877"/>
                <a:gd name="T93" fmla="*/ 742 h 4370"/>
                <a:gd name="T94" fmla="*/ 415 w 1877"/>
                <a:gd name="T95" fmla="*/ 800 h 4370"/>
                <a:gd name="T96" fmla="*/ 383 w 1877"/>
                <a:gd name="T97" fmla="*/ 847 h 4370"/>
                <a:gd name="T98" fmla="*/ 301 w 1877"/>
                <a:gd name="T99" fmla="*/ 983 h 4370"/>
                <a:gd name="T100" fmla="*/ 263 w 1877"/>
                <a:gd name="T101" fmla="*/ 1055 h 4370"/>
                <a:gd name="T102" fmla="*/ 224 w 1877"/>
                <a:gd name="T103" fmla="*/ 1134 h 4370"/>
                <a:gd name="T104" fmla="*/ 163 w 1877"/>
                <a:gd name="T105" fmla="*/ 1281 h 4370"/>
                <a:gd name="T106" fmla="*/ 131 w 1877"/>
                <a:gd name="T107" fmla="*/ 1371 h 4370"/>
                <a:gd name="T108" fmla="*/ 106 w 1877"/>
                <a:gd name="T109" fmla="*/ 1447 h 4370"/>
                <a:gd name="T110" fmla="*/ 67 w 1877"/>
                <a:gd name="T111" fmla="*/ 1596 h 4370"/>
                <a:gd name="T112" fmla="*/ 50 w 1877"/>
                <a:gd name="T113" fmla="*/ 1673 h 4370"/>
                <a:gd name="T114" fmla="*/ 33 w 1877"/>
                <a:gd name="T115" fmla="*/ 1764 h 4370"/>
                <a:gd name="T116" fmla="*/ 14 w 1877"/>
                <a:gd name="T117" fmla="*/ 1912 h 4370"/>
                <a:gd name="T118" fmla="*/ 5 w 1877"/>
                <a:gd name="T119" fmla="*/ 2009 h 4370"/>
                <a:gd name="T120" fmla="*/ 0 w 1877"/>
                <a:gd name="T121" fmla="*/ 2110 h 4370"/>
                <a:gd name="T122" fmla="*/ 0 w 1877"/>
                <a:gd name="T123" fmla="*/ 2160 h 4370"/>
                <a:gd name="T124" fmla="*/ 447 w 1877"/>
                <a:gd name="T125" fmla="*/ 3614 h 4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77" h="4370">
                  <a:moveTo>
                    <a:pt x="1291" y="4132"/>
                  </a:moveTo>
                  <a:lnTo>
                    <a:pt x="1291" y="4132"/>
                  </a:lnTo>
                  <a:cubicBezTo>
                    <a:pt x="1109" y="4011"/>
                    <a:pt x="944" y="3851"/>
                    <a:pt x="805" y="3659"/>
                  </a:cubicBezTo>
                  <a:lnTo>
                    <a:pt x="805" y="3659"/>
                  </a:lnTo>
                  <a:cubicBezTo>
                    <a:pt x="664" y="3466"/>
                    <a:pt x="550" y="3240"/>
                    <a:pt x="471" y="2992"/>
                  </a:cubicBezTo>
                  <a:lnTo>
                    <a:pt x="471" y="2992"/>
                  </a:lnTo>
                  <a:cubicBezTo>
                    <a:pt x="393" y="2742"/>
                    <a:pt x="349" y="2470"/>
                    <a:pt x="349" y="2185"/>
                  </a:cubicBezTo>
                  <a:lnTo>
                    <a:pt x="349" y="2185"/>
                  </a:lnTo>
                  <a:cubicBezTo>
                    <a:pt x="349" y="2167"/>
                    <a:pt x="349" y="2150"/>
                    <a:pt x="350" y="2132"/>
                  </a:cubicBezTo>
                  <a:lnTo>
                    <a:pt x="350" y="2132"/>
                  </a:lnTo>
                  <a:cubicBezTo>
                    <a:pt x="350" y="2132"/>
                    <a:pt x="350" y="2131"/>
                    <a:pt x="350" y="2130"/>
                  </a:cubicBezTo>
                  <a:lnTo>
                    <a:pt x="350" y="2130"/>
                  </a:lnTo>
                  <a:cubicBezTo>
                    <a:pt x="350" y="2114"/>
                    <a:pt x="350" y="2097"/>
                    <a:pt x="351" y="2080"/>
                  </a:cubicBezTo>
                  <a:lnTo>
                    <a:pt x="351" y="2080"/>
                  </a:lnTo>
                  <a:cubicBezTo>
                    <a:pt x="352" y="2055"/>
                    <a:pt x="353" y="2029"/>
                    <a:pt x="355" y="2004"/>
                  </a:cubicBezTo>
                  <a:lnTo>
                    <a:pt x="355" y="2004"/>
                  </a:lnTo>
                  <a:cubicBezTo>
                    <a:pt x="355" y="1999"/>
                    <a:pt x="356" y="1993"/>
                    <a:pt x="356" y="1988"/>
                  </a:cubicBezTo>
                  <a:lnTo>
                    <a:pt x="356" y="1988"/>
                  </a:lnTo>
                  <a:cubicBezTo>
                    <a:pt x="358" y="1964"/>
                    <a:pt x="360" y="1939"/>
                    <a:pt x="362" y="1914"/>
                  </a:cubicBezTo>
                  <a:lnTo>
                    <a:pt x="362" y="1914"/>
                  </a:lnTo>
                  <a:cubicBezTo>
                    <a:pt x="362" y="1910"/>
                    <a:pt x="363" y="1907"/>
                    <a:pt x="364" y="1903"/>
                  </a:cubicBezTo>
                  <a:lnTo>
                    <a:pt x="364" y="1903"/>
                  </a:lnTo>
                  <a:cubicBezTo>
                    <a:pt x="366" y="1879"/>
                    <a:pt x="369" y="1855"/>
                    <a:pt x="372" y="1831"/>
                  </a:cubicBezTo>
                  <a:lnTo>
                    <a:pt x="372" y="1831"/>
                  </a:lnTo>
                  <a:cubicBezTo>
                    <a:pt x="372" y="1829"/>
                    <a:pt x="372" y="1826"/>
                    <a:pt x="373" y="1824"/>
                  </a:cubicBezTo>
                  <a:lnTo>
                    <a:pt x="373" y="1824"/>
                  </a:lnTo>
                  <a:cubicBezTo>
                    <a:pt x="376" y="1799"/>
                    <a:pt x="380" y="1774"/>
                    <a:pt x="383" y="1750"/>
                  </a:cubicBezTo>
                  <a:lnTo>
                    <a:pt x="383" y="1750"/>
                  </a:lnTo>
                  <a:cubicBezTo>
                    <a:pt x="384" y="1746"/>
                    <a:pt x="385" y="1741"/>
                    <a:pt x="386" y="1736"/>
                  </a:cubicBezTo>
                  <a:lnTo>
                    <a:pt x="386" y="1736"/>
                  </a:lnTo>
                  <a:cubicBezTo>
                    <a:pt x="390" y="1711"/>
                    <a:pt x="394" y="1688"/>
                    <a:pt x="399" y="1663"/>
                  </a:cubicBezTo>
                  <a:lnTo>
                    <a:pt x="399" y="1663"/>
                  </a:lnTo>
                  <a:cubicBezTo>
                    <a:pt x="399" y="1661"/>
                    <a:pt x="400" y="1658"/>
                    <a:pt x="400" y="1656"/>
                  </a:cubicBezTo>
                  <a:lnTo>
                    <a:pt x="400" y="1656"/>
                  </a:lnTo>
                  <a:cubicBezTo>
                    <a:pt x="405" y="1633"/>
                    <a:pt x="410" y="1611"/>
                    <a:pt x="415" y="1588"/>
                  </a:cubicBezTo>
                  <a:lnTo>
                    <a:pt x="415" y="1588"/>
                  </a:lnTo>
                  <a:cubicBezTo>
                    <a:pt x="416" y="1584"/>
                    <a:pt x="416" y="1581"/>
                    <a:pt x="418" y="1577"/>
                  </a:cubicBezTo>
                  <a:lnTo>
                    <a:pt x="418" y="1577"/>
                  </a:lnTo>
                  <a:cubicBezTo>
                    <a:pt x="422" y="1554"/>
                    <a:pt x="429" y="1531"/>
                    <a:pt x="434" y="1507"/>
                  </a:cubicBezTo>
                  <a:lnTo>
                    <a:pt x="434" y="1507"/>
                  </a:lnTo>
                  <a:cubicBezTo>
                    <a:pt x="435" y="1503"/>
                    <a:pt x="437" y="1498"/>
                    <a:pt x="438" y="1493"/>
                  </a:cubicBezTo>
                  <a:lnTo>
                    <a:pt x="438" y="1493"/>
                  </a:lnTo>
                  <a:cubicBezTo>
                    <a:pt x="445" y="1470"/>
                    <a:pt x="451" y="1447"/>
                    <a:pt x="457" y="1424"/>
                  </a:cubicBezTo>
                  <a:lnTo>
                    <a:pt x="457" y="1424"/>
                  </a:lnTo>
                  <a:cubicBezTo>
                    <a:pt x="458" y="1423"/>
                    <a:pt x="458" y="1422"/>
                    <a:pt x="458" y="1422"/>
                  </a:cubicBezTo>
                  <a:lnTo>
                    <a:pt x="458" y="1422"/>
                  </a:lnTo>
                  <a:cubicBezTo>
                    <a:pt x="466" y="1395"/>
                    <a:pt x="474" y="1370"/>
                    <a:pt x="482" y="1344"/>
                  </a:cubicBezTo>
                  <a:lnTo>
                    <a:pt x="482" y="1344"/>
                  </a:lnTo>
                  <a:cubicBezTo>
                    <a:pt x="484" y="1342"/>
                    <a:pt x="484" y="1339"/>
                    <a:pt x="485" y="1337"/>
                  </a:cubicBezTo>
                  <a:lnTo>
                    <a:pt x="485" y="1337"/>
                  </a:lnTo>
                  <a:cubicBezTo>
                    <a:pt x="493" y="1312"/>
                    <a:pt x="502" y="1287"/>
                    <a:pt x="511" y="1263"/>
                  </a:cubicBezTo>
                  <a:lnTo>
                    <a:pt x="511" y="1263"/>
                  </a:lnTo>
                  <a:cubicBezTo>
                    <a:pt x="512" y="1259"/>
                    <a:pt x="514" y="1255"/>
                    <a:pt x="515" y="1252"/>
                  </a:cubicBezTo>
                  <a:lnTo>
                    <a:pt x="515" y="1252"/>
                  </a:lnTo>
                  <a:cubicBezTo>
                    <a:pt x="524" y="1228"/>
                    <a:pt x="534" y="1205"/>
                    <a:pt x="543" y="1181"/>
                  </a:cubicBezTo>
                  <a:lnTo>
                    <a:pt x="543" y="1181"/>
                  </a:lnTo>
                  <a:cubicBezTo>
                    <a:pt x="545" y="1177"/>
                    <a:pt x="546" y="1173"/>
                    <a:pt x="548" y="1170"/>
                  </a:cubicBezTo>
                  <a:lnTo>
                    <a:pt x="548" y="1170"/>
                  </a:lnTo>
                  <a:cubicBezTo>
                    <a:pt x="557" y="1147"/>
                    <a:pt x="567" y="1123"/>
                    <a:pt x="578" y="1100"/>
                  </a:cubicBezTo>
                  <a:lnTo>
                    <a:pt x="578" y="1100"/>
                  </a:lnTo>
                  <a:cubicBezTo>
                    <a:pt x="579" y="1097"/>
                    <a:pt x="581" y="1095"/>
                    <a:pt x="582" y="1091"/>
                  </a:cubicBezTo>
                  <a:lnTo>
                    <a:pt x="582" y="1091"/>
                  </a:lnTo>
                  <a:cubicBezTo>
                    <a:pt x="593" y="1068"/>
                    <a:pt x="604" y="1044"/>
                    <a:pt x="616" y="1021"/>
                  </a:cubicBezTo>
                  <a:lnTo>
                    <a:pt x="616" y="1021"/>
                  </a:lnTo>
                  <a:lnTo>
                    <a:pt x="617" y="1019"/>
                  </a:lnTo>
                  <a:lnTo>
                    <a:pt x="617" y="1019"/>
                  </a:lnTo>
                  <a:cubicBezTo>
                    <a:pt x="629" y="995"/>
                    <a:pt x="641" y="972"/>
                    <a:pt x="653" y="949"/>
                  </a:cubicBezTo>
                  <a:lnTo>
                    <a:pt x="653" y="949"/>
                  </a:lnTo>
                  <a:cubicBezTo>
                    <a:pt x="654" y="948"/>
                    <a:pt x="655" y="946"/>
                    <a:pt x="656" y="945"/>
                  </a:cubicBezTo>
                  <a:lnTo>
                    <a:pt x="656" y="945"/>
                  </a:lnTo>
                  <a:cubicBezTo>
                    <a:pt x="668" y="923"/>
                    <a:pt x="681" y="901"/>
                    <a:pt x="693" y="879"/>
                  </a:cubicBezTo>
                  <a:lnTo>
                    <a:pt x="693" y="879"/>
                  </a:lnTo>
                  <a:cubicBezTo>
                    <a:pt x="695" y="876"/>
                    <a:pt x="697" y="873"/>
                    <a:pt x="699" y="870"/>
                  </a:cubicBezTo>
                  <a:lnTo>
                    <a:pt x="699" y="870"/>
                  </a:lnTo>
                  <a:cubicBezTo>
                    <a:pt x="711" y="849"/>
                    <a:pt x="724" y="829"/>
                    <a:pt x="737" y="809"/>
                  </a:cubicBezTo>
                  <a:lnTo>
                    <a:pt x="737" y="809"/>
                  </a:lnTo>
                  <a:cubicBezTo>
                    <a:pt x="740" y="804"/>
                    <a:pt x="743" y="800"/>
                    <a:pt x="746" y="795"/>
                  </a:cubicBezTo>
                  <a:lnTo>
                    <a:pt x="746" y="795"/>
                  </a:lnTo>
                  <a:cubicBezTo>
                    <a:pt x="751" y="787"/>
                    <a:pt x="756" y="780"/>
                    <a:pt x="761" y="773"/>
                  </a:cubicBezTo>
                  <a:lnTo>
                    <a:pt x="761" y="773"/>
                  </a:lnTo>
                  <a:cubicBezTo>
                    <a:pt x="764" y="767"/>
                    <a:pt x="768" y="761"/>
                    <a:pt x="772" y="756"/>
                  </a:cubicBezTo>
                  <a:lnTo>
                    <a:pt x="772" y="756"/>
                  </a:lnTo>
                  <a:cubicBezTo>
                    <a:pt x="777" y="748"/>
                    <a:pt x="782" y="741"/>
                    <a:pt x="787" y="734"/>
                  </a:cubicBezTo>
                  <a:lnTo>
                    <a:pt x="787" y="734"/>
                  </a:lnTo>
                  <a:cubicBezTo>
                    <a:pt x="791" y="728"/>
                    <a:pt x="795" y="723"/>
                    <a:pt x="799" y="717"/>
                  </a:cubicBezTo>
                  <a:lnTo>
                    <a:pt x="799" y="717"/>
                  </a:lnTo>
                  <a:cubicBezTo>
                    <a:pt x="804" y="710"/>
                    <a:pt x="809" y="702"/>
                    <a:pt x="815" y="696"/>
                  </a:cubicBezTo>
                  <a:lnTo>
                    <a:pt x="815" y="696"/>
                  </a:lnTo>
                  <a:cubicBezTo>
                    <a:pt x="819" y="690"/>
                    <a:pt x="822" y="685"/>
                    <a:pt x="827" y="680"/>
                  </a:cubicBezTo>
                  <a:lnTo>
                    <a:pt x="827" y="680"/>
                  </a:lnTo>
                  <a:cubicBezTo>
                    <a:pt x="832" y="672"/>
                    <a:pt x="838" y="665"/>
                    <a:pt x="843" y="658"/>
                  </a:cubicBezTo>
                  <a:lnTo>
                    <a:pt x="843" y="658"/>
                  </a:lnTo>
                  <a:cubicBezTo>
                    <a:pt x="847" y="653"/>
                    <a:pt x="850" y="648"/>
                    <a:pt x="855" y="643"/>
                  </a:cubicBezTo>
                  <a:lnTo>
                    <a:pt x="855" y="643"/>
                  </a:lnTo>
                  <a:cubicBezTo>
                    <a:pt x="861" y="636"/>
                    <a:pt x="867" y="628"/>
                    <a:pt x="872" y="620"/>
                  </a:cubicBezTo>
                  <a:lnTo>
                    <a:pt x="872" y="620"/>
                  </a:lnTo>
                  <a:cubicBezTo>
                    <a:pt x="876" y="616"/>
                    <a:pt x="880" y="612"/>
                    <a:pt x="883" y="608"/>
                  </a:cubicBezTo>
                  <a:lnTo>
                    <a:pt x="883" y="608"/>
                  </a:lnTo>
                  <a:cubicBezTo>
                    <a:pt x="891" y="598"/>
                    <a:pt x="898" y="589"/>
                    <a:pt x="906" y="581"/>
                  </a:cubicBezTo>
                  <a:lnTo>
                    <a:pt x="906" y="581"/>
                  </a:lnTo>
                  <a:cubicBezTo>
                    <a:pt x="908" y="578"/>
                    <a:pt x="911" y="575"/>
                    <a:pt x="913" y="573"/>
                  </a:cubicBezTo>
                  <a:lnTo>
                    <a:pt x="913" y="573"/>
                  </a:lnTo>
                  <a:cubicBezTo>
                    <a:pt x="923" y="561"/>
                    <a:pt x="933" y="550"/>
                    <a:pt x="943" y="539"/>
                  </a:cubicBezTo>
                  <a:lnTo>
                    <a:pt x="943" y="539"/>
                  </a:lnTo>
                  <a:cubicBezTo>
                    <a:pt x="944" y="537"/>
                    <a:pt x="946" y="535"/>
                    <a:pt x="947" y="534"/>
                  </a:cubicBezTo>
                  <a:lnTo>
                    <a:pt x="947" y="534"/>
                  </a:lnTo>
                  <a:cubicBezTo>
                    <a:pt x="956" y="524"/>
                    <a:pt x="965" y="515"/>
                    <a:pt x="974" y="505"/>
                  </a:cubicBezTo>
                  <a:lnTo>
                    <a:pt x="974" y="505"/>
                  </a:lnTo>
                  <a:cubicBezTo>
                    <a:pt x="976" y="502"/>
                    <a:pt x="980" y="498"/>
                    <a:pt x="984" y="495"/>
                  </a:cubicBezTo>
                  <a:lnTo>
                    <a:pt x="984" y="495"/>
                  </a:lnTo>
                  <a:cubicBezTo>
                    <a:pt x="991" y="488"/>
                    <a:pt x="997" y="481"/>
                    <a:pt x="1004" y="473"/>
                  </a:cubicBezTo>
                  <a:lnTo>
                    <a:pt x="1004" y="473"/>
                  </a:lnTo>
                  <a:cubicBezTo>
                    <a:pt x="1008" y="469"/>
                    <a:pt x="1013" y="465"/>
                    <a:pt x="1016" y="461"/>
                  </a:cubicBezTo>
                  <a:lnTo>
                    <a:pt x="1016" y="461"/>
                  </a:lnTo>
                  <a:cubicBezTo>
                    <a:pt x="1023" y="455"/>
                    <a:pt x="1030" y="449"/>
                    <a:pt x="1037" y="442"/>
                  </a:cubicBezTo>
                  <a:lnTo>
                    <a:pt x="1037" y="442"/>
                  </a:lnTo>
                  <a:cubicBezTo>
                    <a:pt x="1041" y="438"/>
                    <a:pt x="1045" y="434"/>
                    <a:pt x="1049" y="430"/>
                  </a:cubicBezTo>
                  <a:lnTo>
                    <a:pt x="1049" y="430"/>
                  </a:lnTo>
                  <a:cubicBezTo>
                    <a:pt x="1055" y="424"/>
                    <a:pt x="1062" y="418"/>
                    <a:pt x="1068" y="411"/>
                  </a:cubicBezTo>
                  <a:lnTo>
                    <a:pt x="1068" y="411"/>
                  </a:lnTo>
                  <a:cubicBezTo>
                    <a:pt x="1073" y="408"/>
                    <a:pt x="1077" y="403"/>
                    <a:pt x="1082" y="399"/>
                  </a:cubicBezTo>
                  <a:lnTo>
                    <a:pt x="1082" y="399"/>
                  </a:lnTo>
                  <a:cubicBezTo>
                    <a:pt x="1088" y="394"/>
                    <a:pt x="1095" y="388"/>
                    <a:pt x="1101" y="382"/>
                  </a:cubicBezTo>
                  <a:lnTo>
                    <a:pt x="1101" y="382"/>
                  </a:lnTo>
                  <a:cubicBezTo>
                    <a:pt x="1106" y="378"/>
                    <a:pt x="1111" y="374"/>
                    <a:pt x="1115" y="370"/>
                  </a:cubicBezTo>
                  <a:lnTo>
                    <a:pt x="1115" y="370"/>
                  </a:lnTo>
                  <a:cubicBezTo>
                    <a:pt x="1122" y="364"/>
                    <a:pt x="1128" y="359"/>
                    <a:pt x="1134" y="354"/>
                  </a:cubicBezTo>
                  <a:lnTo>
                    <a:pt x="1134" y="354"/>
                  </a:lnTo>
                  <a:cubicBezTo>
                    <a:pt x="1139" y="350"/>
                    <a:pt x="1144" y="346"/>
                    <a:pt x="1149" y="342"/>
                  </a:cubicBezTo>
                  <a:lnTo>
                    <a:pt x="1149" y="342"/>
                  </a:lnTo>
                  <a:cubicBezTo>
                    <a:pt x="1155" y="337"/>
                    <a:pt x="1162" y="331"/>
                    <a:pt x="1169" y="326"/>
                  </a:cubicBezTo>
                  <a:lnTo>
                    <a:pt x="1169" y="326"/>
                  </a:lnTo>
                  <a:cubicBezTo>
                    <a:pt x="1174" y="322"/>
                    <a:pt x="1178" y="318"/>
                    <a:pt x="1183" y="315"/>
                  </a:cubicBezTo>
                  <a:lnTo>
                    <a:pt x="1183" y="315"/>
                  </a:lnTo>
                  <a:cubicBezTo>
                    <a:pt x="1189" y="309"/>
                    <a:pt x="1196" y="304"/>
                    <a:pt x="1203" y="299"/>
                  </a:cubicBezTo>
                  <a:lnTo>
                    <a:pt x="1203" y="299"/>
                  </a:lnTo>
                  <a:cubicBezTo>
                    <a:pt x="1208" y="296"/>
                    <a:pt x="1213" y="292"/>
                    <a:pt x="1217" y="288"/>
                  </a:cubicBezTo>
                  <a:lnTo>
                    <a:pt x="1217" y="288"/>
                  </a:lnTo>
                  <a:cubicBezTo>
                    <a:pt x="1224" y="284"/>
                    <a:pt x="1231" y="279"/>
                    <a:pt x="1238" y="274"/>
                  </a:cubicBezTo>
                  <a:lnTo>
                    <a:pt x="1238" y="274"/>
                  </a:lnTo>
                  <a:cubicBezTo>
                    <a:pt x="1243" y="270"/>
                    <a:pt x="1247" y="266"/>
                    <a:pt x="1253" y="263"/>
                  </a:cubicBezTo>
                  <a:lnTo>
                    <a:pt x="1253" y="263"/>
                  </a:lnTo>
                  <a:cubicBezTo>
                    <a:pt x="1260" y="258"/>
                    <a:pt x="1266" y="253"/>
                    <a:pt x="1273" y="249"/>
                  </a:cubicBezTo>
                  <a:lnTo>
                    <a:pt x="1273" y="249"/>
                  </a:lnTo>
                  <a:cubicBezTo>
                    <a:pt x="1278" y="246"/>
                    <a:pt x="1283" y="242"/>
                    <a:pt x="1288" y="239"/>
                  </a:cubicBezTo>
                  <a:lnTo>
                    <a:pt x="1288" y="239"/>
                  </a:lnTo>
                  <a:cubicBezTo>
                    <a:pt x="1296" y="234"/>
                    <a:pt x="1303" y="229"/>
                    <a:pt x="1310" y="224"/>
                  </a:cubicBezTo>
                  <a:lnTo>
                    <a:pt x="1310" y="224"/>
                  </a:lnTo>
                  <a:cubicBezTo>
                    <a:pt x="1315" y="221"/>
                    <a:pt x="1319" y="219"/>
                    <a:pt x="1323" y="216"/>
                  </a:cubicBezTo>
                  <a:lnTo>
                    <a:pt x="1323" y="216"/>
                  </a:lnTo>
                  <a:cubicBezTo>
                    <a:pt x="1333" y="210"/>
                    <a:pt x="1343" y="204"/>
                    <a:pt x="1353" y="198"/>
                  </a:cubicBezTo>
                  <a:lnTo>
                    <a:pt x="1353" y="198"/>
                  </a:lnTo>
                  <a:cubicBezTo>
                    <a:pt x="1355" y="197"/>
                    <a:pt x="1357" y="195"/>
                    <a:pt x="1359" y="194"/>
                  </a:cubicBezTo>
                  <a:lnTo>
                    <a:pt x="1359" y="194"/>
                  </a:lnTo>
                  <a:cubicBezTo>
                    <a:pt x="1371" y="187"/>
                    <a:pt x="1383" y="179"/>
                    <a:pt x="1395" y="173"/>
                  </a:cubicBezTo>
                  <a:lnTo>
                    <a:pt x="1395" y="173"/>
                  </a:lnTo>
                  <a:cubicBezTo>
                    <a:pt x="1399" y="171"/>
                    <a:pt x="1402" y="169"/>
                    <a:pt x="1405" y="167"/>
                  </a:cubicBezTo>
                  <a:lnTo>
                    <a:pt x="1405" y="167"/>
                  </a:lnTo>
                  <a:cubicBezTo>
                    <a:pt x="1414" y="162"/>
                    <a:pt x="1423" y="158"/>
                    <a:pt x="1433" y="153"/>
                  </a:cubicBezTo>
                  <a:lnTo>
                    <a:pt x="1433" y="153"/>
                  </a:lnTo>
                  <a:cubicBezTo>
                    <a:pt x="1437" y="151"/>
                    <a:pt x="1441" y="148"/>
                    <a:pt x="1446" y="146"/>
                  </a:cubicBezTo>
                  <a:lnTo>
                    <a:pt x="1446" y="146"/>
                  </a:lnTo>
                  <a:cubicBezTo>
                    <a:pt x="1453" y="142"/>
                    <a:pt x="1462" y="138"/>
                    <a:pt x="1469" y="134"/>
                  </a:cubicBezTo>
                  <a:lnTo>
                    <a:pt x="1469" y="134"/>
                  </a:lnTo>
                  <a:cubicBezTo>
                    <a:pt x="1474" y="131"/>
                    <a:pt x="1480" y="130"/>
                    <a:pt x="1485" y="127"/>
                  </a:cubicBezTo>
                  <a:lnTo>
                    <a:pt x="1485" y="127"/>
                  </a:lnTo>
                  <a:cubicBezTo>
                    <a:pt x="1492" y="123"/>
                    <a:pt x="1499" y="120"/>
                    <a:pt x="1507" y="116"/>
                  </a:cubicBezTo>
                  <a:lnTo>
                    <a:pt x="1507" y="116"/>
                  </a:lnTo>
                  <a:cubicBezTo>
                    <a:pt x="1512" y="114"/>
                    <a:pt x="1518" y="111"/>
                    <a:pt x="1523" y="109"/>
                  </a:cubicBezTo>
                  <a:lnTo>
                    <a:pt x="1523" y="109"/>
                  </a:lnTo>
                  <a:cubicBezTo>
                    <a:pt x="1530" y="106"/>
                    <a:pt x="1538" y="102"/>
                    <a:pt x="1545" y="99"/>
                  </a:cubicBezTo>
                  <a:lnTo>
                    <a:pt x="1545" y="99"/>
                  </a:lnTo>
                  <a:cubicBezTo>
                    <a:pt x="1551" y="97"/>
                    <a:pt x="1556" y="95"/>
                    <a:pt x="1561" y="92"/>
                  </a:cubicBezTo>
                  <a:lnTo>
                    <a:pt x="1561" y="92"/>
                  </a:lnTo>
                  <a:cubicBezTo>
                    <a:pt x="1568" y="89"/>
                    <a:pt x="1576" y="86"/>
                    <a:pt x="1583" y="84"/>
                  </a:cubicBezTo>
                  <a:lnTo>
                    <a:pt x="1583" y="84"/>
                  </a:lnTo>
                  <a:cubicBezTo>
                    <a:pt x="1589" y="81"/>
                    <a:pt x="1594" y="79"/>
                    <a:pt x="1600" y="77"/>
                  </a:cubicBezTo>
                  <a:lnTo>
                    <a:pt x="1600" y="77"/>
                  </a:lnTo>
                  <a:cubicBezTo>
                    <a:pt x="1607" y="74"/>
                    <a:pt x="1614" y="71"/>
                    <a:pt x="1622" y="69"/>
                  </a:cubicBezTo>
                  <a:lnTo>
                    <a:pt x="1622" y="69"/>
                  </a:lnTo>
                  <a:cubicBezTo>
                    <a:pt x="1627" y="67"/>
                    <a:pt x="1633" y="65"/>
                    <a:pt x="1638" y="63"/>
                  </a:cubicBezTo>
                  <a:lnTo>
                    <a:pt x="1638" y="63"/>
                  </a:lnTo>
                  <a:cubicBezTo>
                    <a:pt x="1646" y="60"/>
                    <a:pt x="1653" y="57"/>
                    <a:pt x="1661" y="55"/>
                  </a:cubicBezTo>
                  <a:lnTo>
                    <a:pt x="1661" y="55"/>
                  </a:lnTo>
                  <a:cubicBezTo>
                    <a:pt x="1666" y="53"/>
                    <a:pt x="1672" y="51"/>
                    <a:pt x="1677" y="49"/>
                  </a:cubicBezTo>
                  <a:lnTo>
                    <a:pt x="1677" y="49"/>
                  </a:lnTo>
                  <a:cubicBezTo>
                    <a:pt x="1685" y="47"/>
                    <a:pt x="1693" y="45"/>
                    <a:pt x="1700" y="43"/>
                  </a:cubicBezTo>
                  <a:lnTo>
                    <a:pt x="1700" y="43"/>
                  </a:lnTo>
                  <a:cubicBezTo>
                    <a:pt x="1705" y="41"/>
                    <a:pt x="1711" y="39"/>
                    <a:pt x="1716" y="37"/>
                  </a:cubicBezTo>
                  <a:lnTo>
                    <a:pt x="1716" y="37"/>
                  </a:lnTo>
                  <a:cubicBezTo>
                    <a:pt x="1725" y="35"/>
                    <a:pt x="1732" y="33"/>
                    <a:pt x="1740" y="31"/>
                  </a:cubicBezTo>
                  <a:lnTo>
                    <a:pt x="1740" y="31"/>
                  </a:lnTo>
                  <a:cubicBezTo>
                    <a:pt x="1745" y="29"/>
                    <a:pt x="1751" y="28"/>
                    <a:pt x="1756" y="27"/>
                  </a:cubicBezTo>
                  <a:lnTo>
                    <a:pt x="1756" y="27"/>
                  </a:lnTo>
                  <a:cubicBezTo>
                    <a:pt x="1764" y="24"/>
                    <a:pt x="1772" y="22"/>
                    <a:pt x="1780" y="21"/>
                  </a:cubicBezTo>
                  <a:lnTo>
                    <a:pt x="1780" y="21"/>
                  </a:lnTo>
                  <a:cubicBezTo>
                    <a:pt x="1785" y="19"/>
                    <a:pt x="1790" y="17"/>
                    <a:pt x="1796" y="16"/>
                  </a:cubicBezTo>
                  <a:lnTo>
                    <a:pt x="1796" y="16"/>
                  </a:lnTo>
                  <a:cubicBezTo>
                    <a:pt x="1805" y="15"/>
                    <a:pt x="1814" y="12"/>
                    <a:pt x="1823" y="11"/>
                  </a:cubicBezTo>
                  <a:lnTo>
                    <a:pt x="1823" y="11"/>
                  </a:lnTo>
                  <a:cubicBezTo>
                    <a:pt x="1827" y="10"/>
                    <a:pt x="1831" y="9"/>
                    <a:pt x="1836" y="8"/>
                  </a:cubicBezTo>
                  <a:lnTo>
                    <a:pt x="1836" y="8"/>
                  </a:lnTo>
                  <a:cubicBezTo>
                    <a:pt x="1849" y="5"/>
                    <a:pt x="1863" y="2"/>
                    <a:pt x="1876" y="0"/>
                  </a:cubicBezTo>
                  <a:lnTo>
                    <a:pt x="1501" y="65"/>
                  </a:lnTo>
                  <a:lnTo>
                    <a:pt x="1501" y="65"/>
                  </a:lnTo>
                  <a:cubicBezTo>
                    <a:pt x="1488" y="68"/>
                    <a:pt x="1474" y="70"/>
                    <a:pt x="1462" y="73"/>
                  </a:cubicBezTo>
                  <a:lnTo>
                    <a:pt x="1462" y="73"/>
                  </a:lnTo>
                  <a:cubicBezTo>
                    <a:pt x="1457" y="74"/>
                    <a:pt x="1453" y="75"/>
                    <a:pt x="1449" y="75"/>
                  </a:cubicBezTo>
                  <a:lnTo>
                    <a:pt x="1449" y="75"/>
                  </a:lnTo>
                  <a:cubicBezTo>
                    <a:pt x="1439" y="78"/>
                    <a:pt x="1431" y="79"/>
                    <a:pt x="1422" y="82"/>
                  </a:cubicBezTo>
                  <a:lnTo>
                    <a:pt x="1422" y="82"/>
                  </a:lnTo>
                  <a:cubicBezTo>
                    <a:pt x="1417" y="83"/>
                    <a:pt x="1412" y="84"/>
                    <a:pt x="1406" y="85"/>
                  </a:cubicBezTo>
                  <a:lnTo>
                    <a:pt x="1406" y="85"/>
                  </a:lnTo>
                  <a:cubicBezTo>
                    <a:pt x="1399" y="87"/>
                    <a:pt x="1391" y="89"/>
                    <a:pt x="1383" y="91"/>
                  </a:cubicBezTo>
                  <a:lnTo>
                    <a:pt x="1383" y="91"/>
                  </a:lnTo>
                  <a:cubicBezTo>
                    <a:pt x="1378" y="93"/>
                    <a:pt x="1372" y="94"/>
                    <a:pt x="1367" y="96"/>
                  </a:cubicBezTo>
                  <a:lnTo>
                    <a:pt x="1367" y="96"/>
                  </a:lnTo>
                  <a:cubicBezTo>
                    <a:pt x="1359" y="98"/>
                    <a:pt x="1352" y="100"/>
                    <a:pt x="1344" y="102"/>
                  </a:cubicBezTo>
                  <a:lnTo>
                    <a:pt x="1344" y="102"/>
                  </a:lnTo>
                  <a:cubicBezTo>
                    <a:pt x="1338" y="104"/>
                    <a:pt x="1333" y="105"/>
                    <a:pt x="1328" y="107"/>
                  </a:cubicBezTo>
                  <a:lnTo>
                    <a:pt x="1328" y="107"/>
                  </a:lnTo>
                  <a:cubicBezTo>
                    <a:pt x="1320" y="109"/>
                    <a:pt x="1313" y="112"/>
                    <a:pt x="1306" y="114"/>
                  </a:cubicBezTo>
                  <a:lnTo>
                    <a:pt x="1306" y="114"/>
                  </a:lnTo>
                  <a:cubicBezTo>
                    <a:pt x="1300" y="115"/>
                    <a:pt x="1295" y="117"/>
                    <a:pt x="1289" y="119"/>
                  </a:cubicBezTo>
                  <a:lnTo>
                    <a:pt x="1289" y="119"/>
                  </a:lnTo>
                  <a:cubicBezTo>
                    <a:pt x="1282" y="121"/>
                    <a:pt x="1274" y="124"/>
                    <a:pt x="1267" y="127"/>
                  </a:cubicBezTo>
                  <a:lnTo>
                    <a:pt x="1267" y="127"/>
                  </a:lnTo>
                  <a:cubicBezTo>
                    <a:pt x="1261" y="129"/>
                    <a:pt x="1256" y="131"/>
                    <a:pt x="1250" y="132"/>
                  </a:cubicBezTo>
                  <a:lnTo>
                    <a:pt x="1250" y="132"/>
                  </a:lnTo>
                  <a:cubicBezTo>
                    <a:pt x="1243" y="135"/>
                    <a:pt x="1236" y="138"/>
                    <a:pt x="1229" y="140"/>
                  </a:cubicBezTo>
                  <a:lnTo>
                    <a:pt x="1229" y="140"/>
                  </a:lnTo>
                  <a:cubicBezTo>
                    <a:pt x="1224" y="143"/>
                    <a:pt x="1218" y="145"/>
                    <a:pt x="1213" y="147"/>
                  </a:cubicBezTo>
                  <a:lnTo>
                    <a:pt x="1213" y="147"/>
                  </a:lnTo>
                  <a:cubicBezTo>
                    <a:pt x="1205" y="149"/>
                    <a:pt x="1198" y="153"/>
                    <a:pt x="1191" y="156"/>
                  </a:cubicBezTo>
                  <a:lnTo>
                    <a:pt x="1191" y="156"/>
                  </a:lnTo>
                  <a:cubicBezTo>
                    <a:pt x="1188" y="157"/>
                    <a:pt x="1184" y="158"/>
                    <a:pt x="1181" y="159"/>
                  </a:cubicBezTo>
                  <a:lnTo>
                    <a:pt x="1181" y="159"/>
                  </a:lnTo>
                  <a:cubicBezTo>
                    <a:pt x="1180" y="161"/>
                    <a:pt x="1177" y="161"/>
                    <a:pt x="1175" y="162"/>
                  </a:cubicBezTo>
                  <a:lnTo>
                    <a:pt x="1175" y="162"/>
                  </a:lnTo>
                  <a:cubicBezTo>
                    <a:pt x="1168" y="166"/>
                    <a:pt x="1161" y="169"/>
                    <a:pt x="1153" y="172"/>
                  </a:cubicBezTo>
                  <a:lnTo>
                    <a:pt x="1153" y="172"/>
                  </a:lnTo>
                  <a:cubicBezTo>
                    <a:pt x="1148" y="174"/>
                    <a:pt x="1143" y="177"/>
                    <a:pt x="1138" y="179"/>
                  </a:cubicBezTo>
                  <a:lnTo>
                    <a:pt x="1138" y="179"/>
                  </a:lnTo>
                  <a:cubicBezTo>
                    <a:pt x="1130" y="182"/>
                    <a:pt x="1123" y="186"/>
                    <a:pt x="1115" y="189"/>
                  </a:cubicBezTo>
                  <a:lnTo>
                    <a:pt x="1115" y="189"/>
                  </a:lnTo>
                  <a:cubicBezTo>
                    <a:pt x="1111" y="192"/>
                    <a:pt x="1106" y="194"/>
                    <a:pt x="1101" y="196"/>
                  </a:cubicBezTo>
                  <a:lnTo>
                    <a:pt x="1101" y="196"/>
                  </a:lnTo>
                  <a:cubicBezTo>
                    <a:pt x="1093" y="200"/>
                    <a:pt x="1085" y="204"/>
                    <a:pt x="1077" y="208"/>
                  </a:cubicBezTo>
                  <a:lnTo>
                    <a:pt x="1077" y="208"/>
                  </a:lnTo>
                  <a:cubicBezTo>
                    <a:pt x="1073" y="210"/>
                    <a:pt x="1069" y="212"/>
                    <a:pt x="1064" y="214"/>
                  </a:cubicBezTo>
                  <a:lnTo>
                    <a:pt x="1064" y="214"/>
                  </a:lnTo>
                  <a:cubicBezTo>
                    <a:pt x="1055" y="219"/>
                    <a:pt x="1046" y="224"/>
                    <a:pt x="1038" y="229"/>
                  </a:cubicBezTo>
                  <a:lnTo>
                    <a:pt x="1038" y="229"/>
                  </a:lnTo>
                  <a:cubicBezTo>
                    <a:pt x="1035" y="231"/>
                    <a:pt x="1031" y="232"/>
                    <a:pt x="1028" y="234"/>
                  </a:cubicBezTo>
                  <a:lnTo>
                    <a:pt x="1028" y="234"/>
                  </a:lnTo>
                  <a:cubicBezTo>
                    <a:pt x="1016" y="241"/>
                    <a:pt x="1004" y="247"/>
                    <a:pt x="992" y="255"/>
                  </a:cubicBezTo>
                  <a:lnTo>
                    <a:pt x="992" y="255"/>
                  </a:lnTo>
                  <a:cubicBezTo>
                    <a:pt x="990" y="256"/>
                    <a:pt x="987" y="257"/>
                    <a:pt x="985" y="258"/>
                  </a:cubicBezTo>
                  <a:lnTo>
                    <a:pt x="985" y="258"/>
                  </a:lnTo>
                  <a:cubicBezTo>
                    <a:pt x="976" y="264"/>
                    <a:pt x="966" y="270"/>
                    <a:pt x="957" y="276"/>
                  </a:cubicBezTo>
                  <a:lnTo>
                    <a:pt x="957" y="276"/>
                  </a:lnTo>
                  <a:cubicBezTo>
                    <a:pt x="953" y="279"/>
                    <a:pt x="948" y="281"/>
                    <a:pt x="944" y="284"/>
                  </a:cubicBezTo>
                  <a:lnTo>
                    <a:pt x="944" y="284"/>
                  </a:lnTo>
                  <a:cubicBezTo>
                    <a:pt x="938" y="288"/>
                    <a:pt x="932" y="292"/>
                    <a:pt x="925" y="296"/>
                  </a:cubicBezTo>
                  <a:lnTo>
                    <a:pt x="925" y="296"/>
                  </a:lnTo>
                  <a:cubicBezTo>
                    <a:pt x="924" y="297"/>
                    <a:pt x="923" y="298"/>
                    <a:pt x="922" y="298"/>
                  </a:cubicBezTo>
                  <a:lnTo>
                    <a:pt x="922" y="298"/>
                  </a:lnTo>
                  <a:cubicBezTo>
                    <a:pt x="917" y="301"/>
                    <a:pt x="912" y="305"/>
                    <a:pt x="907" y="308"/>
                  </a:cubicBezTo>
                  <a:lnTo>
                    <a:pt x="907" y="308"/>
                  </a:lnTo>
                  <a:cubicBezTo>
                    <a:pt x="901" y="313"/>
                    <a:pt x="894" y="317"/>
                    <a:pt x="887" y="322"/>
                  </a:cubicBezTo>
                  <a:lnTo>
                    <a:pt x="887" y="322"/>
                  </a:lnTo>
                  <a:cubicBezTo>
                    <a:pt x="886" y="323"/>
                    <a:pt x="885" y="324"/>
                    <a:pt x="883" y="325"/>
                  </a:cubicBezTo>
                  <a:lnTo>
                    <a:pt x="883" y="325"/>
                  </a:lnTo>
                  <a:cubicBezTo>
                    <a:pt x="880" y="327"/>
                    <a:pt x="876" y="329"/>
                    <a:pt x="872" y="332"/>
                  </a:cubicBezTo>
                  <a:lnTo>
                    <a:pt x="872" y="332"/>
                  </a:lnTo>
                  <a:cubicBezTo>
                    <a:pt x="866" y="337"/>
                    <a:pt x="860" y="342"/>
                    <a:pt x="853" y="346"/>
                  </a:cubicBezTo>
                  <a:lnTo>
                    <a:pt x="853" y="346"/>
                  </a:lnTo>
                  <a:cubicBezTo>
                    <a:pt x="848" y="350"/>
                    <a:pt x="843" y="354"/>
                    <a:pt x="838" y="357"/>
                  </a:cubicBezTo>
                  <a:lnTo>
                    <a:pt x="838" y="357"/>
                  </a:lnTo>
                  <a:cubicBezTo>
                    <a:pt x="831" y="362"/>
                    <a:pt x="825" y="367"/>
                    <a:pt x="819" y="372"/>
                  </a:cubicBezTo>
                  <a:lnTo>
                    <a:pt x="819" y="372"/>
                  </a:lnTo>
                  <a:cubicBezTo>
                    <a:pt x="814" y="376"/>
                    <a:pt x="809" y="379"/>
                    <a:pt x="804" y="383"/>
                  </a:cubicBezTo>
                  <a:lnTo>
                    <a:pt x="804" y="383"/>
                  </a:lnTo>
                  <a:cubicBezTo>
                    <a:pt x="798" y="388"/>
                    <a:pt x="792" y="394"/>
                    <a:pt x="785" y="399"/>
                  </a:cubicBezTo>
                  <a:lnTo>
                    <a:pt x="785" y="399"/>
                  </a:lnTo>
                  <a:cubicBezTo>
                    <a:pt x="781" y="402"/>
                    <a:pt x="776" y="406"/>
                    <a:pt x="771" y="410"/>
                  </a:cubicBezTo>
                  <a:lnTo>
                    <a:pt x="771" y="410"/>
                  </a:lnTo>
                  <a:cubicBezTo>
                    <a:pt x="765" y="415"/>
                    <a:pt x="758" y="420"/>
                    <a:pt x="752" y="426"/>
                  </a:cubicBezTo>
                  <a:lnTo>
                    <a:pt x="752" y="426"/>
                  </a:lnTo>
                  <a:cubicBezTo>
                    <a:pt x="748" y="430"/>
                    <a:pt x="743" y="434"/>
                    <a:pt x="739" y="438"/>
                  </a:cubicBezTo>
                  <a:lnTo>
                    <a:pt x="739" y="438"/>
                  </a:lnTo>
                  <a:cubicBezTo>
                    <a:pt x="732" y="443"/>
                    <a:pt x="726" y="449"/>
                    <a:pt x="720" y="454"/>
                  </a:cubicBezTo>
                  <a:lnTo>
                    <a:pt x="720" y="454"/>
                  </a:lnTo>
                  <a:cubicBezTo>
                    <a:pt x="715" y="458"/>
                    <a:pt x="710" y="462"/>
                    <a:pt x="706" y="466"/>
                  </a:cubicBezTo>
                  <a:lnTo>
                    <a:pt x="706" y="466"/>
                  </a:lnTo>
                  <a:cubicBezTo>
                    <a:pt x="699" y="472"/>
                    <a:pt x="693" y="478"/>
                    <a:pt x="687" y="484"/>
                  </a:cubicBezTo>
                  <a:lnTo>
                    <a:pt x="687" y="484"/>
                  </a:lnTo>
                  <a:cubicBezTo>
                    <a:pt x="683" y="488"/>
                    <a:pt x="679" y="492"/>
                    <a:pt x="674" y="496"/>
                  </a:cubicBezTo>
                  <a:lnTo>
                    <a:pt x="674" y="496"/>
                  </a:lnTo>
                  <a:cubicBezTo>
                    <a:pt x="668" y="502"/>
                    <a:pt x="662" y="509"/>
                    <a:pt x="655" y="515"/>
                  </a:cubicBezTo>
                  <a:lnTo>
                    <a:pt x="655" y="515"/>
                  </a:lnTo>
                  <a:cubicBezTo>
                    <a:pt x="651" y="518"/>
                    <a:pt x="647" y="522"/>
                    <a:pt x="643" y="526"/>
                  </a:cubicBezTo>
                  <a:lnTo>
                    <a:pt x="643" y="526"/>
                  </a:lnTo>
                  <a:cubicBezTo>
                    <a:pt x="636" y="533"/>
                    <a:pt x="630" y="540"/>
                    <a:pt x="623" y="547"/>
                  </a:cubicBezTo>
                  <a:lnTo>
                    <a:pt x="623" y="547"/>
                  </a:lnTo>
                  <a:cubicBezTo>
                    <a:pt x="620" y="550"/>
                    <a:pt x="617" y="552"/>
                    <a:pt x="614" y="556"/>
                  </a:cubicBezTo>
                  <a:lnTo>
                    <a:pt x="614" y="556"/>
                  </a:lnTo>
                  <a:lnTo>
                    <a:pt x="613" y="557"/>
                  </a:lnTo>
                  <a:lnTo>
                    <a:pt x="613" y="557"/>
                  </a:lnTo>
                  <a:cubicBezTo>
                    <a:pt x="604" y="567"/>
                    <a:pt x="595" y="576"/>
                    <a:pt x="587" y="585"/>
                  </a:cubicBezTo>
                  <a:lnTo>
                    <a:pt x="587" y="585"/>
                  </a:lnTo>
                  <a:cubicBezTo>
                    <a:pt x="586" y="586"/>
                    <a:pt x="584" y="588"/>
                    <a:pt x="583" y="589"/>
                  </a:cubicBezTo>
                  <a:lnTo>
                    <a:pt x="583" y="589"/>
                  </a:lnTo>
                  <a:cubicBezTo>
                    <a:pt x="573" y="600"/>
                    <a:pt x="563" y="611"/>
                    <a:pt x="553" y="623"/>
                  </a:cubicBezTo>
                  <a:lnTo>
                    <a:pt x="553" y="623"/>
                  </a:lnTo>
                  <a:cubicBezTo>
                    <a:pt x="551" y="625"/>
                    <a:pt x="548" y="628"/>
                    <a:pt x="547" y="630"/>
                  </a:cubicBezTo>
                  <a:lnTo>
                    <a:pt x="547" y="630"/>
                  </a:lnTo>
                  <a:cubicBezTo>
                    <a:pt x="539" y="639"/>
                    <a:pt x="531" y="648"/>
                    <a:pt x="525" y="657"/>
                  </a:cubicBezTo>
                  <a:lnTo>
                    <a:pt x="525" y="657"/>
                  </a:lnTo>
                  <a:cubicBezTo>
                    <a:pt x="521" y="661"/>
                    <a:pt x="517" y="665"/>
                    <a:pt x="514" y="670"/>
                  </a:cubicBezTo>
                  <a:lnTo>
                    <a:pt x="514" y="670"/>
                  </a:lnTo>
                  <a:cubicBezTo>
                    <a:pt x="508" y="676"/>
                    <a:pt x="502" y="683"/>
                    <a:pt x="496" y="691"/>
                  </a:cubicBezTo>
                  <a:lnTo>
                    <a:pt x="496" y="691"/>
                  </a:lnTo>
                  <a:cubicBezTo>
                    <a:pt x="492" y="696"/>
                    <a:pt x="488" y="701"/>
                    <a:pt x="485" y="706"/>
                  </a:cubicBezTo>
                  <a:lnTo>
                    <a:pt x="485" y="706"/>
                  </a:lnTo>
                  <a:cubicBezTo>
                    <a:pt x="479" y="713"/>
                    <a:pt x="474" y="719"/>
                    <a:pt x="468" y="726"/>
                  </a:cubicBezTo>
                  <a:lnTo>
                    <a:pt x="468" y="726"/>
                  </a:lnTo>
                  <a:cubicBezTo>
                    <a:pt x="464" y="732"/>
                    <a:pt x="461" y="737"/>
                    <a:pt x="457" y="742"/>
                  </a:cubicBezTo>
                  <a:lnTo>
                    <a:pt x="457" y="742"/>
                  </a:lnTo>
                  <a:cubicBezTo>
                    <a:pt x="453" y="746"/>
                    <a:pt x="450" y="751"/>
                    <a:pt x="447" y="756"/>
                  </a:cubicBezTo>
                  <a:lnTo>
                    <a:pt x="447" y="756"/>
                  </a:lnTo>
                  <a:cubicBezTo>
                    <a:pt x="445" y="758"/>
                    <a:pt x="443" y="761"/>
                    <a:pt x="441" y="763"/>
                  </a:cubicBezTo>
                  <a:lnTo>
                    <a:pt x="441" y="763"/>
                  </a:lnTo>
                  <a:cubicBezTo>
                    <a:pt x="438" y="768"/>
                    <a:pt x="434" y="774"/>
                    <a:pt x="430" y="780"/>
                  </a:cubicBezTo>
                  <a:lnTo>
                    <a:pt x="430" y="780"/>
                  </a:lnTo>
                  <a:cubicBezTo>
                    <a:pt x="425" y="786"/>
                    <a:pt x="420" y="793"/>
                    <a:pt x="415" y="800"/>
                  </a:cubicBezTo>
                  <a:lnTo>
                    <a:pt x="415" y="800"/>
                  </a:lnTo>
                  <a:cubicBezTo>
                    <a:pt x="411" y="806"/>
                    <a:pt x="407" y="811"/>
                    <a:pt x="403" y="817"/>
                  </a:cubicBezTo>
                  <a:lnTo>
                    <a:pt x="403" y="817"/>
                  </a:lnTo>
                  <a:cubicBezTo>
                    <a:pt x="399" y="824"/>
                    <a:pt x="394" y="831"/>
                    <a:pt x="389" y="838"/>
                  </a:cubicBezTo>
                  <a:lnTo>
                    <a:pt x="389" y="838"/>
                  </a:lnTo>
                  <a:cubicBezTo>
                    <a:pt x="387" y="841"/>
                    <a:pt x="385" y="844"/>
                    <a:pt x="383" y="847"/>
                  </a:cubicBezTo>
                  <a:lnTo>
                    <a:pt x="383" y="847"/>
                  </a:lnTo>
                  <a:cubicBezTo>
                    <a:pt x="382" y="849"/>
                    <a:pt x="382" y="850"/>
                    <a:pt x="380" y="852"/>
                  </a:cubicBezTo>
                  <a:lnTo>
                    <a:pt x="380" y="852"/>
                  </a:lnTo>
                  <a:cubicBezTo>
                    <a:pt x="367" y="871"/>
                    <a:pt x="355" y="891"/>
                    <a:pt x="343" y="911"/>
                  </a:cubicBezTo>
                  <a:lnTo>
                    <a:pt x="343" y="911"/>
                  </a:lnTo>
                  <a:cubicBezTo>
                    <a:pt x="341" y="914"/>
                    <a:pt x="339" y="917"/>
                    <a:pt x="337" y="920"/>
                  </a:cubicBezTo>
                  <a:lnTo>
                    <a:pt x="337" y="920"/>
                  </a:lnTo>
                  <a:cubicBezTo>
                    <a:pt x="325" y="941"/>
                    <a:pt x="313" y="962"/>
                    <a:pt x="301" y="983"/>
                  </a:cubicBezTo>
                  <a:lnTo>
                    <a:pt x="301" y="983"/>
                  </a:lnTo>
                  <a:cubicBezTo>
                    <a:pt x="301" y="984"/>
                    <a:pt x="301" y="984"/>
                    <a:pt x="300" y="985"/>
                  </a:cubicBezTo>
                  <a:lnTo>
                    <a:pt x="300" y="985"/>
                  </a:lnTo>
                  <a:cubicBezTo>
                    <a:pt x="299" y="986"/>
                    <a:pt x="299" y="987"/>
                    <a:pt x="298" y="988"/>
                  </a:cubicBezTo>
                  <a:lnTo>
                    <a:pt x="298" y="988"/>
                  </a:lnTo>
                  <a:cubicBezTo>
                    <a:pt x="286" y="1010"/>
                    <a:pt x="274" y="1033"/>
                    <a:pt x="263" y="1055"/>
                  </a:cubicBezTo>
                  <a:lnTo>
                    <a:pt x="263" y="1055"/>
                  </a:lnTo>
                  <a:cubicBezTo>
                    <a:pt x="262" y="1056"/>
                    <a:pt x="262" y="1057"/>
                    <a:pt x="262" y="1058"/>
                  </a:cubicBezTo>
                  <a:lnTo>
                    <a:pt x="262" y="1058"/>
                  </a:lnTo>
                  <a:cubicBezTo>
                    <a:pt x="250" y="1080"/>
                    <a:pt x="239" y="1102"/>
                    <a:pt x="228" y="1126"/>
                  </a:cubicBezTo>
                  <a:lnTo>
                    <a:pt x="228" y="1126"/>
                  </a:lnTo>
                  <a:cubicBezTo>
                    <a:pt x="227" y="1127"/>
                    <a:pt x="227" y="1129"/>
                    <a:pt x="226" y="1131"/>
                  </a:cubicBezTo>
                  <a:lnTo>
                    <a:pt x="226" y="1131"/>
                  </a:lnTo>
                  <a:cubicBezTo>
                    <a:pt x="226" y="1132"/>
                    <a:pt x="225" y="1133"/>
                    <a:pt x="224" y="1134"/>
                  </a:cubicBezTo>
                  <a:lnTo>
                    <a:pt x="224" y="1134"/>
                  </a:lnTo>
                  <a:cubicBezTo>
                    <a:pt x="214" y="1156"/>
                    <a:pt x="204" y="1179"/>
                    <a:pt x="195" y="1201"/>
                  </a:cubicBezTo>
                  <a:lnTo>
                    <a:pt x="195" y="1201"/>
                  </a:lnTo>
                  <a:cubicBezTo>
                    <a:pt x="193" y="1205"/>
                    <a:pt x="192" y="1209"/>
                    <a:pt x="190" y="1212"/>
                  </a:cubicBezTo>
                  <a:lnTo>
                    <a:pt x="190" y="1212"/>
                  </a:lnTo>
                  <a:cubicBezTo>
                    <a:pt x="181" y="1235"/>
                    <a:pt x="172" y="1258"/>
                    <a:pt x="163" y="1281"/>
                  </a:cubicBezTo>
                  <a:lnTo>
                    <a:pt x="163" y="1281"/>
                  </a:lnTo>
                  <a:cubicBezTo>
                    <a:pt x="162" y="1282"/>
                    <a:pt x="161" y="1284"/>
                    <a:pt x="161" y="1285"/>
                  </a:cubicBezTo>
                  <a:lnTo>
                    <a:pt x="161" y="1285"/>
                  </a:lnTo>
                  <a:cubicBezTo>
                    <a:pt x="160" y="1288"/>
                    <a:pt x="159" y="1290"/>
                    <a:pt x="159" y="1292"/>
                  </a:cubicBezTo>
                  <a:lnTo>
                    <a:pt x="159" y="1292"/>
                  </a:lnTo>
                  <a:cubicBezTo>
                    <a:pt x="150" y="1315"/>
                    <a:pt x="141" y="1339"/>
                    <a:pt x="133" y="1363"/>
                  </a:cubicBezTo>
                  <a:lnTo>
                    <a:pt x="133" y="1363"/>
                  </a:lnTo>
                  <a:cubicBezTo>
                    <a:pt x="132" y="1366"/>
                    <a:pt x="131" y="1368"/>
                    <a:pt x="131" y="1371"/>
                  </a:cubicBezTo>
                  <a:lnTo>
                    <a:pt x="131" y="1371"/>
                  </a:lnTo>
                  <a:cubicBezTo>
                    <a:pt x="127" y="1382"/>
                    <a:pt x="123" y="1392"/>
                    <a:pt x="120" y="1403"/>
                  </a:cubicBezTo>
                  <a:lnTo>
                    <a:pt x="120" y="1403"/>
                  </a:lnTo>
                  <a:cubicBezTo>
                    <a:pt x="115" y="1417"/>
                    <a:pt x="111" y="1431"/>
                    <a:pt x="107" y="1446"/>
                  </a:cubicBezTo>
                  <a:lnTo>
                    <a:pt x="107" y="1446"/>
                  </a:lnTo>
                  <a:cubicBezTo>
                    <a:pt x="106" y="1446"/>
                    <a:pt x="106" y="1447"/>
                    <a:pt x="106" y="1447"/>
                  </a:cubicBezTo>
                  <a:lnTo>
                    <a:pt x="106" y="1447"/>
                  </a:lnTo>
                  <a:lnTo>
                    <a:pt x="106" y="1448"/>
                  </a:lnTo>
                  <a:lnTo>
                    <a:pt x="106" y="1448"/>
                  </a:lnTo>
                  <a:cubicBezTo>
                    <a:pt x="100" y="1470"/>
                    <a:pt x="93" y="1493"/>
                    <a:pt x="87" y="1515"/>
                  </a:cubicBezTo>
                  <a:lnTo>
                    <a:pt x="87" y="1515"/>
                  </a:lnTo>
                  <a:cubicBezTo>
                    <a:pt x="85" y="1520"/>
                    <a:pt x="84" y="1524"/>
                    <a:pt x="83" y="1529"/>
                  </a:cubicBezTo>
                  <a:lnTo>
                    <a:pt x="83" y="1529"/>
                  </a:lnTo>
                  <a:cubicBezTo>
                    <a:pt x="78" y="1551"/>
                    <a:pt x="72" y="1573"/>
                    <a:pt x="67" y="1596"/>
                  </a:cubicBezTo>
                  <a:lnTo>
                    <a:pt x="67" y="1596"/>
                  </a:lnTo>
                  <a:cubicBezTo>
                    <a:pt x="67" y="1597"/>
                    <a:pt x="66" y="1598"/>
                    <a:pt x="66" y="1600"/>
                  </a:cubicBezTo>
                  <a:lnTo>
                    <a:pt x="66" y="1600"/>
                  </a:lnTo>
                  <a:cubicBezTo>
                    <a:pt x="65" y="1602"/>
                    <a:pt x="65" y="1604"/>
                    <a:pt x="64" y="1607"/>
                  </a:cubicBezTo>
                  <a:lnTo>
                    <a:pt x="64" y="1607"/>
                  </a:lnTo>
                  <a:cubicBezTo>
                    <a:pt x="59" y="1629"/>
                    <a:pt x="54" y="1651"/>
                    <a:pt x="50" y="1673"/>
                  </a:cubicBezTo>
                  <a:lnTo>
                    <a:pt x="50" y="1673"/>
                  </a:lnTo>
                  <a:cubicBezTo>
                    <a:pt x="49" y="1676"/>
                    <a:pt x="49" y="1677"/>
                    <a:pt x="49" y="1680"/>
                  </a:cubicBezTo>
                  <a:lnTo>
                    <a:pt x="49" y="1680"/>
                  </a:lnTo>
                  <a:cubicBezTo>
                    <a:pt x="44" y="1703"/>
                    <a:pt x="39" y="1727"/>
                    <a:pt x="36" y="1751"/>
                  </a:cubicBezTo>
                  <a:lnTo>
                    <a:pt x="36" y="1751"/>
                  </a:lnTo>
                  <a:cubicBezTo>
                    <a:pt x="35" y="1752"/>
                    <a:pt x="35" y="1755"/>
                    <a:pt x="35" y="1757"/>
                  </a:cubicBezTo>
                  <a:lnTo>
                    <a:pt x="35" y="1757"/>
                  </a:lnTo>
                  <a:cubicBezTo>
                    <a:pt x="34" y="1759"/>
                    <a:pt x="34" y="1762"/>
                    <a:pt x="33" y="1764"/>
                  </a:cubicBezTo>
                  <a:lnTo>
                    <a:pt x="33" y="1764"/>
                  </a:lnTo>
                  <a:cubicBezTo>
                    <a:pt x="30" y="1788"/>
                    <a:pt x="26" y="1812"/>
                    <a:pt x="22" y="1836"/>
                  </a:cubicBezTo>
                  <a:lnTo>
                    <a:pt x="22" y="1836"/>
                  </a:lnTo>
                  <a:cubicBezTo>
                    <a:pt x="22" y="1838"/>
                    <a:pt x="22" y="1841"/>
                    <a:pt x="22" y="1843"/>
                  </a:cubicBezTo>
                  <a:lnTo>
                    <a:pt x="22" y="1843"/>
                  </a:lnTo>
                  <a:cubicBezTo>
                    <a:pt x="19" y="1866"/>
                    <a:pt x="16" y="1889"/>
                    <a:pt x="14" y="1912"/>
                  </a:cubicBezTo>
                  <a:lnTo>
                    <a:pt x="14" y="1912"/>
                  </a:lnTo>
                  <a:cubicBezTo>
                    <a:pt x="13" y="1914"/>
                    <a:pt x="13" y="1917"/>
                    <a:pt x="13" y="1919"/>
                  </a:cubicBezTo>
                  <a:lnTo>
                    <a:pt x="13" y="1919"/>
                  </a:lnTo>
                  <a:cubicBezTo>
                    <a:pt x="13" y="1920"/>
                    <a:pt x="13" y="1921"/>
                    <a:pt x="13" y="1923"/>
                  </a:cubicBezTo>
                  <a:lnTo>
                    <a:pt x="13" y="1923"/>
                  </a:lnTo>
                  <a:cubicBezTo>
                    <a:pt x="10" y="1946"/>
                    <a:pt x="9" y="1971"/>
                    <a:pt x="6" y="1995"/>
                  </a:cubicBezTo>
                  <a:lnTo>
                    <a:pt x="6" y="1995"/>
                  </a:lnTo>
                  <a:cubicBezTo>
                    <a:pt x="6" y="1999"/>
                    <a:pt x="6" y="2004"/>
                    <a:pt x="5" y="2009"/>
                  </a:cubicBezTo>
                  <a:lnTo>
                    <a:pt x="5" y="2009"/>
                  </a:lnTo>
                  <a:cubicBezTo>
                    <a:pt x="4" y="2034"/>
                    <a:pt x="2" y="2059"/>
                    <a:pt x="2" y="2084"/>
                  </a:cubicBezTo>
                  <a:lnTo>
                    <a:pt x="2" y="2084"/>
                  </a:lnTo>
                  <a:lnTo>
                    <a:pt x="2" y="2085"/>
                  </a:lnTo>
                  <a:lnTo>
                    <a:pt x="2" y="2085"/>
                  </a:lnTo>
                  <a:cubicBezTo>
                    <a:pt x="1" y="2093"/>
                    <a:pt x="1" y="2101"/>
                    <a:pt x="0" y="2110"/>
                  </a:cubicBezTo>
                  <a:lnTo>
                    <a:pt x="0" y="2110"/>
                  </a:lnTo>
                  <a:cubicBezTo>
                    <a:pt x="0" y="2117"/>
                    <a:pt x="0" y="2125"/>
                    <a:pt x="0" y="2132"/>
                  </a:cubicBezTo>
                  <a:lnTo>
                    <a:pt x="0" y="2132"/>
                  </a:lnTo>
                  <a:cubicBezTo>
                    <a:pt x="0" y="2133"/>
                    <a:pt x="0" y="2133"/>
                    <a:pt x="0" y="2134"/>
                  </a:cubicBezTo>
                  <a:lnTo>
                    <a:pt x="0" y="2134"/>
                  </a:lnTo>
                  <a:lnTo>
                    <a:pt x="0" y="2135"/>
                  </a:lnTo>
                  <a:lnTo>
                    <a:pt x="0" y="2135"/>
                  </a:lnTo>
                  <a:cubicBezTo>
                    <a:pt x="0" y="2143"/>
                    <a:pt x="0" y="2151"/>
                    <a:pt x="0" y="2160"/>
                  </a:cubicBezTo>
                  <a:lnTo>
                    <a:pt x="0" y="2160"/>
                  </a:lnTo>
                  <a:cubicBezTo>
                    <a:pt x="0" y="2168"/>
                    <a:pt x="0" y="2176"/>
                    <a:pt x="0" y="2185"/>
                  </a:cubicBezTo>
                  <a:lnTo>
                    <a:pt x="0" y="2185"/>
                  </a:lnTo>
                  <a:cubicBezTo>
                    <a:pt x="0" y="2461"/>
                    <a:pt x="42" y="2724"/>
                    <a:pt x="120" y="2967"/>
                  </a:cubicBezTo>
                  <a:lnTo>
                    <a:pt x="120" y="2967"/>
                  </a:lnTo>
                  <a:cubicBezTo>
                    <a:pt x="197" y="3206"/>
                    <a:pt x="309" y="3425"/>
                    <a:pt x="447" y="3614"/>
                  </a:cubicBezTo>
                  <a:lnTo>
                    <a:pt x="447" y="3614"/>
                  </a:lnTo>
                  <a:cubicBezTo>
                    <a:pt x="583" y="3800"/>
                    <a:pt x="745" y="3955"/>
                    <a:pt x="925" y="4073"/>
                  </a:cubicBezTo>
                  <a:lnTo>
                    <a:pt x="925" y="4073"/>
                  </a:lnTo>
                  <a:cubicBezTo>
                    <a:pt x="1103" y="4189"/>
                    <a:pt x="1297" y="4268"/>
                    <a:pt x="1501" y="4303"/>
                  </a:cubicBezTo>
                  <a:lnTo>
                    <a:pt x="1876" y="4369"/>
                  </a:lnTo>
                  <a:lnTo>
                    <a:pt x="1876" y="4369"/>
                  </a:lnTo>
                  <a:cubicBezTo>
                    <a:pt x="1669" y="4333"/>
                    <a:pt x="1472" y="4251"/>
                    <a:pt x="1291" y="4132"/>
                  </a:cubicBezTo>
                </a:path>
              </a:pathLst>
            </a:custGeom>
            <a:solidFill>
              <a:srgbClr val="000000">
                <a:alpha val="23922"/>
              </a:srgbClr>
            </a:solidFill>
            <a:ln>
              <a:noFill/>
            </a:ln>
            <a:effectLst/>
          </p:spPr>
          <p:txBody>
            <a:bodyPr wrap="none" anchor="ctr"/>
            <a:lstStyle/>
            <a:p>
              <a:endParaRPr lang="en-US" dirty="0">
                <a:latin typeface="Poppins" pitchFamily="2" charset="77"/>
              </a:endParaRPr>
            </a:p>
          </p:txBody>
        </p:sp>
        <p:sp>
          <p:nvSpPr>
            <p:cNvPr id="32" name="Freeform 30">
              <a:extLst>
                <a:ext uri="{FF2B5EF4-FFF2-40B4-BE49-F238E27FC236}">
                  <a16:creationId xmlns:a16="http://schemas.microsoft.com/office/drawing/2014/main" id="{5C8E033D-DA39-4349-9FF3-319437EE6C7A}"/>
                </a:ext>
              </a:extLst>
            </p:cNvPr>
            <p:cNvSpPr>
              <a:spLocks noChangeArrowheads="1"/>
            </p:cNvSpPr>
            <p:nvPr/>
          </p:nvSpPr>
          <p:spPr bwMode="auto">
            <a:xfrm>
              <a:off x="5245017" y="6060738"/>
              <a:ext cx="487757" cy="909003"/>
            </a:xfrm>
            <a:custGeom>
              <a:avLst/>
              <a:gdLst>
                <a:gd name="T0" fmla="*/ 195 w 196"/>
                <a:gd name="T1" fmla="*/ 181 h 362"/>
                <a:gd name="T2" fmla="*/ 195 w 196"/>
                <a:gd name="T3" fmla="*/ 181 h 362"/>
                <a:gd name="T4" fmla="*/ 98 w 196"/>
                <a:gd name="T5" fmla="*/ 361 h 362"/>
                <a:gd name="T6" fmla="*/ 98 w 196"/>
                <a:gd name="T7" fmla="*/ 361 h 362"/>
                <a:gd name="T8" fmla="*/ 0 w 196"/>
                <a:gd name="T9" fmla="*/ 181 h 362"/>
                <a:gd name="T10" fmla="*/ 0 w 196"/>
                <a:gd name="T11" fmla="*/ 181 h 362"/>
                <a:gd name="T12" fmla="*/ 98 w 196"/>
                <a:gd name="T13" fmla="*/ 0 h 362"/>
                <a:gd name="T14" fmla="*/ 98 w 196"/>
                <a:gd name="T15" fmla="*/ 0 h 362"/>
                <a:gd name="T16" fmla="*/ 195 w 196"/>
                <a:gd name="T17" fmla="*/ 181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 h="362">
                  <a:moveTo>
                    <a:pt x="195" y="181"/>
                  </a:moveTo>
                  <a:lnTo>
                    <a:pt x="195" y="181"/>
                  </a:lnTo>
                  <a:cubicBezTo>
                    <a:pt x="195" y="281"/>
                    <a:pt x="151" y="361"/>
                    <a:pt x="98" y="361"/>
                  </a:cubicBezTo>
                  <a:lnTo>
                    <a:pt x="98" y="361"/>
                  </a:lnTo>
                  <a:cubicBezTo>
                    <a:pt x="44" y="361"/>
                    <a:pt x="0" y="281"/>
                    <a:pt x="0" y="181"/>
                  </a:cubicBezTo>
                  <a:lnTo>
                    <a:pt x="0" y="181"/>
                  </a:lnTo>
                  <a:cubicBezTo>
                    <a:pt x="0" y="81"/>
                    <a:pt x="44" y="0"/>
                    <a:pt x="98" y="0"/>
                  </a:cubicBezTo>
                  <a:lnTo>
                    <a:pt x="98" y="0"/>
                  </a:lnTo>
                  <a:cubicBezTo>
                    <a:pt x="151" y="0"/>
                    <a:pt x="195" y="81"/>
                    <a:pt x="195" y="181"/>
                  </a:cubicBezTo>
                </a:path>
              </a:pathLst>
            </a:custGeom>
            <a:solidFill>
              <a:schemeClr val="tx2">
                <a:alpha val="30000"/>
              </a:schemeClr>
            </a:solidFill>
            <a:ln>
              <a:noFill/>
            </a:ln>
            <a:effectLst/>
          </p:spPr>
          <p:txBody>
            <a:bodyPr wrap="none" anchor="ctr"/>
            <a:lstStyle/>
            <a:p>
              <a:endParaRPr lang="en-US" dirty="0">
                <a:latin typeface="Poppins" pitchFamily="2" charset="77"/>
              </a:endParaRPr>
            </a:p>
          </p:txBody>
        </p:sp>
        <p:sp>
          <p:nvSpPr>
            <p:cNvPr id="33" name="Freeform 31">
              <a:extLst>
                <a:ext uri="{FF2B5EF4-FFF2-40B4-BE49-F238E27FC236}">
                  <a16:creationId xmlns:a16="http://schemas.microsoft.com/office/drawing/2014/main" id="{19A8F4B9-7F18-BE47-9D01-7446C51767C5}"/>
                </a:ext>
              </a:extLst>
            </p:cNvPr>
            <p:cNvSpPr>
              <a:spLocks noChangeArrowheads="1"/>
            </p:cNvSpPr>
            <p:nvPr/>
          </p:nvSpPr>
          <p:spPr bwMode="auto">
            <a:xfrm>
              <a:off x="5466448" y="6445916"/>
              <a:ext cx="4825459" cy="139868"/>
            </a:xfrm>
            <a:custGeom>
              <a:avLst/>
              <a:gdLst>
                <a:gd name="T0" fmla="*/ 3596 w 3650"/>
                <a:gd name="T1" fmla="*/ 106 h 107"/>
                <a:gd name="T2" fmla="*/ 53 w 3650"/>
                <a:gd name="T3" fmla="*/ 106 h 107"/>
                <a:gd name="T4" fmla="*/ 53 w 3650"/>
                <a:gd name="T5" fmla="*/ 106 h 107"/>
                <a:gd name="T6" fmla="*/ 0 w 3650"/>
                <a:gd name="T7" fmla="*/ 53 h 107"/>
                <a:gd name="T8" fmla="*/ 0 w 3650"/>
                <a:gd name="T9" fmla="*/ 53 h 107"/>
                <a:gd name="T10" fmla="*/ 53 w 3650"/>
                <a:gd name="T11" fmla="*/ 0 h 107"/>
                <a:gd name="T12" fmla="*/ 3596 w 3650"/>
                <a:gd name="T13" fmla="*/ 0 h 107"/>
                <a:gd name="T14" fmla="*/ 3596 w 3650"/>
                <a:gd name="T15" fmla="*/ 0 h 107"/>
                <a:gd name="T16" fmla="*/ 3649 w 3650"/>
                <a:gd name="T17" fmla="*/ 53 h 107"/>
                <a:gd name="T18" fmla="*/ 3649 w 3650"/>
                <a:gd name="T19" fmla="*/ 53 h 107"/>
                <a:gd name="T20" fmla="*/ 3596 w 3650"/>
                <a:gd name="T21" fmla="*/ 10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650" h="107">
                  <a:moveTo>
                    <a:pt x="3596" y="106"/>
                  </a:moveTo>
                  <a:lnTo>
                    <a:pt x="53" y="106"/>
                  </a:lnTo>
                  <a:lnTo>
                    <a:pt x="53" y="106"/>
                  </a:lnTo>
                  <a:cubicBezTo>
                    <a:pt x="23" y="106"/>
                    <a:pt x="0" y="82"/>
                    <a:pt x="0" y="53"/>
                  </a:cubicBezTo>
                  <a:lnTo>
                    <a:pt x="0" y="53"/>
                  </a:lnTo>
                  <a:cubicBezTo>
                    <a:pt x="0" y="24"/>
                    <a:pt x="23" y="0"/>
                    <a:pt x="53" y="0"/>
                  </a:cubicBezTo>
                  <a:lnTo>
                    <a:pt x="3596" y="0"/>
                  </a:lnTo>
                  <a:lnTo>
                    <a:pt x="3596" y="0"/>
                  </a:lnTo>
                  <a:cubicBezTo>
                    <a:pt x="3625" y="0"/>
                    <a:pt x="3649" y="24"/>
                    <a:pt x="3649" y="53"/>
                  </a:cubicBezTo>
                  <a:lnTo>
                    <a:pt x="3649" y="53"/>
                  </a:lnTo>
                  <a:cubicBezTo>
                    <a:pt x="3649" y="82"/>
                    <a:pt x="3625" y="106"/>
                    <a:pt x="3596" y="106"/>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34" name="Freeform 33">
              <a:extLst>
                <a:ext uri="{FF2B5EF4-FFF2-40B4-BE49-F238E27FC236}">
                  <a16:creationId xmlns:a16="http://schemas.microsoft.com/office/drawing/2014/main" id="{C3C7B7E8-0DEF-C34F-ABA0-301EF057AF5F}"/>
                </a:ext>
              </a:extLst>
            </p:cNvPr>
            <p:cNvSpPr>
              <a:spLocks noChangeArrowheads="1"/>
            </p:cNvSpPr>
            <p:nvPr/>
          </p:nvSpPr>
          <p:spPr bwMode="auto">
            <a:xfrm>
              <a:off x="9167138" y="6060971"/>
              <a:ext cx="1304729" cy="909386"/>
            </a:xfrm>
            <a:custGeom>
              <a:avLst/>
              <a:gdLst>
                <a:gd name="connsiteX0" fmla="*/ 0 w 1229774"/>
                <a:gd name="connsiteY0" fmla="*/ 494667 h 857143"/>
                <a:gd name="connsiteX1" fmla="*/ 926329 w 1229774"/>
                <a:gd name="connsiteY1" fmla="*/ 494667 h 857143"/>
                <a:gd name="connsiteX2" fmla="*/ 1229717 w 1229774"/>
                <a:gd name="connsiteY2" fmla="*/ 856486 h 857143"/>
                <a:gd name="connsiteX3" fmla="*/ 913895 w 1229774"/>
                <a:gd name="connsiteY3" fmla="*/ 836593 h 857143"/>
                <a:gd name="connsiteX4" fmla="*/ 377992 w 1229774"/>
                <a:gd name="connsiteY4" fmla="*/ 611544 h 857143"/>
                <a:gd name="connsiteX5" fmla="*/ 518495 w 1229774"/>
                <a:gd name="connsiteY5" fmla="*/ 817942 h 857143"/>
                <a:gd name="connsiteX6" fmla="*/ 273547 w 1229774"/>
                <a:gd name="connsiteY6" fmla="*/ 807995 h 857143"/>
                <a:gd name="connsiteX7" fmla="*/ 1217575 w 1229774"/>
                <a:gd name="connsiteY7" fmla="*/ 14 h 857143"/>
                <a:gd name="connsiteX8" fmla="*/ 1229717 w 1229774"/>
                <a:gd name="connsiteY8" fmla="*/ 994 h 857143"/>
                <a:gd name="connsiteX9" fmla="*/ 926329 w 1229774"/>
                <a:gd name="connsiteY9" fmla="*/ 361591 h 857143"/>
                <a:gd name="connsiteX10" fmla="*/ 0 w 1229774"/>
                <a:gd name="connsiteY10" fmla="*/ 361591 h 857143"/>
                <a:gd name="connsiteX11" fmla="*/ 273547 w 1229774"/>
                <a:gd name="connsiteY11" fmla="*/ 49321 h 857143"/>
                <a:gd name="connsiteX12" fmla="*/ 518495 w 1229774"/>
                <a:gd name="connsiteY12" fmla="*/ 39408 h 857143"/>
                <a:gd name="connsiteX13" fmla="*/ 377992 w 1229774"/>
                <a:gd name="connsiteY13" fmla="*/ 245109 h 857143"/>
                <a:gd name="connsiteX14" fmla="*/ 913895 w 1229774"/>
                <a:gd name="connsiteY14" fmla="*/ 19581 h 857143"/>
                <a:gd name="connsiteX15" fmla="*/ 1217575 w 1229774"/>
                <a:gd name="connsiteY15" fmla="*/ 14 h 857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29774" h="857143">
                  <a:moveTo>
                    <a:pt x="0" y="494667"/>
                  </a:moveTo>
                  <a:lnTo>
                    <a:pt x="926329" y="494667"/>
                  </a:lnTo>
                  <a:cubicBezTo>
                    <a:pt x="944980" y="517048"/>
                    <a:pt x="1223500" y="851513"/>
                    <a:pt x="1229717" y="856486"/>
                  </a:cubicBezTo>
                  <a:cubicBezTo>
                    <a:pt x="1234691" y="861460"/>
                    <a:pt x="913895" y="836593"/>
                    <a:pt x="913895" y="836593"/>
                  </a:cubicBezTo>
                  <a:lnTo>
                    <a:pt x="377992" y="611544"/>
                  </a:lnTo>
                  <a:lnTo>
                    <a:pt x="518495" y="817942"/>
                  </a:lnTo>
                  <a:lnTo>
                    <a:pt x="273547" y="807995"/>
                  </a:lnTo>
                  <a:close/>
                  <a:moveTo>
                    <a:pt x="1217575" y="14"/>
                  </a:moveTo>
                  <a:cubicBezTo>
                    <a:pt x="1225870" y="-71"/>
                    <a:pt x="1230339" y="219"/>
                    <a:pt x="1229717" y="994"/>
                  </a:cubicBezTo>
                  <a:cubicBezTo>
                    <a:pt x="1223500" y="5950"/>
                    <a:pt x="944980" y="338046"/>
                    <a:pt x="926329" y="361591"/>
                  </a:cubicBezTo>
                  <a:lnTo>
                    <a:pt x="0" y="361591"/>
                  </a:lnTo>
                  <a:lnTo>
                    <a:pt x="273547" y="49321"/>
                  </a:lnTo>
                  <a:lnTo>
                    <a:pt x="518495" y="39408"/>
                  </a:lnTo>
                  <a:lnTo>
                    <a:pt x="377992" y="245109"/>
                  </a:lnTo>
                  <a:lnTo>
                    <a:pt x="913895" y="19581"/>
                  </a:lnTo>
                  <a:cubicBezTo>
                    <a:pt x="913895" y="19581"/>
                    <a:pt x="1159504" y="606"/>
                    <a:pt x="1217575" y="14"/>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grpSp>
      <p:sp>
        <p:nvSpPr>
          <p:cNvPr id="35" name="Round Diagonal Corner Rectangle 34">
            <a:extLst>
              <a:ext uri="{FF2B5EF4-FFF2-40B4-BE49-F238E27FC236}">
                <a16:creationId xmlns:a16="http://schemas.microsoft.com/office/drawing/2014/main" id="{8F558F41-2477-9A4C-AB7F-07E26B3F2953}"/>
              </a:ext>
            </a:extLst>
          </p:cNvPr>
          <p:cNvSpPr/>
          <p:nvPr/>
        </p:nvSpPr>
        <p:spPr>
          <a:xfrm>
            <a:off x="6444999" y="1750282"/>
            <a:ext cx="4590182" cy="1181913"/>
          </a:xfrm>
          <a:prstGeom prst="round2DiagRect">
            <a:avLst>
              <a:gd name="adj1" fmla="val 50000"/>
              <a:gd name="adj2" fmla="val 886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0" name="Freeform 39">
            <a:extLst>
              <a:ext uri="{FF2B5EF4-FFF2-40B4-BE49-F238E27FC236}">
                <a16:creationId xmlns:a16="http://schemas.microsoft.com/office/drawing/2014/main" id="{2802CB6B-B766-D746-87C2-07F4C29DC2AD}"/>
              </a:ext>
            </a:extLst>
          </p:cNvPr>
          <p:cNvSpPr>
            <a:spLocks noChangeArrowheads="1"/>
          </p:cNvSpPr>
          <p:nvPr/>
        </p:nvSpPr>
        <p:spPr bwMode="auto">
          <a:xfrm>
            <a:off x="6829190" y="2036413"/>
            <a:ext cx="573998" cy="609650"/>
          </a:xfrm>
          <a:custGeom>
            <a:avLst/>
            <a:gdLst>
              <a:gd name="connsiteX0" fmla="*/ 417909 w 517518"/>
              <a:gd name="connsiteY0" fmla="*/ 442913 h 549662"/>
              <a:gd name="connsiteX1" fmla="*/ 424656 w 517518"/>
              <a:gd name="connsiteY1" fmla="*/ 450247 h 549662"/>
              <a:gd name="connsiteX2" fmla="*/ 424656 w 517518"/>
              <a:gd name="connsiteY2" fmla="*/ 542328 h 549662"/>
              <a:gd name="connsiteX3" fmla="*/ 417909 w 517518"/>
              <a:gd name="connsiteY3" fmla="*/ 549662 h 549662"/>
              <a:gd name="connsiteX4" fmla="*/ 410765 w 517518"/>
              <a:gd name="connsiteY4" fmla="*/ 542328 h 549662"/>
              <a:gd name="connsiteX5" fmla="*/ 410765 w 517518"/>
              <a:gd name="connsiteY5" fmla="*/ 450247 h 549662"/>
              <a:gd name="connsiteX6" fmla="*/ 417909 w 517518"/>
              <a:gd name="connsiteY6" fmla="*/ 442913 h 549662"/>
              <a:gd name="connsiteX7" fmla="*/ 98225 w 517518"/>
              <a:gd name="connsiteY7" fmla="*/ 442913 h 549662"/>
              <a:gd name="connsiteX8" fmla="*/ 104972 w 517518"/>
              <a:gd name="connsiteY8" fmla="*/ 450247 h 549662"/>
              <a:gd name="connsiteX9" fmla="*/ 104972 w 517518"/>
              <a:gd name="connsiteY9" fmla="*/ 542328 h 549662"/>
              <a:gd name="connsiteX10" fmla="*/ 98225 w 517518"/>
              <a:gd name="connsiteY10" fmla="*/ 549662 h 549662"/>
              <a:gd name="connsiteX11" fmla="*/ 91081 w 517518"/>
              <a:gd name="connsiteY11" fmla="*/ 542328 h 549662"/>
              <a:gd name="connsiteX12" fmla="*/ 91081 w 517518"/>
              <a:gd name="connsiteY12" fmla="*/ 450247 h 549662"/>
              <a:gd name="connsiteX13" fmla="*/ 98225 w 517518"/>
              <a:gd name="connsiteY13" fmla="*/ 442913 h 549662"/>
              <a:gd name="connsiteX14" fmla="*/ 226541 w 517518"/>
              <a:gd name="connsiteY14" fmla="*/ 365372 h 549662"/>
              <a:gd name="connsiteX15" fmla="*/ 231404 w 517518"/>
              <a:gd name="connsiteY15" fmla="*/ 373852 h 549662"/>
              <a:gd name="connsiteX16" fmla="*/ 235051 w 517518"/>
              <a:gd name="connsiteY16" fmla="*/ 381523 h 549662"/>
              <a:gd name="connsiteX17" fmla="*/ 282467 w 517518"/>
              <a:gd name="connsiteY17" fmla="*/ 381523 h 549662"/>
              <a:gd name="connsiteX18" fmla="*/ 286114 w 517518"/>
              <a:gd name="connsiteY18" fmla="*/ 373852 h 549662"/>
              <a:gd name="connsiteX19" fmla="*/ 290977 w 517518"/>
              <a:gd name="connsiteY19" fmla="*/ 365372 h 549662"/>
              <a:gd name="connsiteX20" fmla="*/ 196957 w 517518"/>
              <a:gd name="connsiteY20" fmla="*/ 287040 h 549662"/>
              <a:gd name="connsiteX21" fmla="*/ 159267 w 517518"/>
              <a:gd name="connsiteY21" fmla="*/ 299557 h 549662"/>
              <a:gd name="connsiteX22" fmla="*/ 159267 w 517518"/>
              <a:gd name="connsiteY22" fmla="*/ 348414 h 549662"/>
              <a:gd name="connsiteX23" fmla="*/ 162509 w 517518"/>
              <a:gd name="connsiteY23" fmla="*/ 350836 h 549662"/>
              <a:gd name="connsiteX24" fmla="*/ 244777 w 517518"/>
              <a:gd name="connsiteY24" fmla="*/ 350836 h 549662"/>
              <a:gd name="connsiteX25" fmla="*/ 233025 w 517518"/>
              <a:gd name="connsiteY25" fmla="*/ 333878 h 549662"/>
              <a:gd name="connsiteX26" fmla="*/ 200604 w 517518"/>
              <a:gd name="connsiteY26" fmla="*/ 288251 h 549662"/>
              <a:gd name="connsiteX27" fmla="*/ 196957 w 517518"/>
              <a:gd name="connsiteY27" fmla="*/ 287040 h 549662"/>
              <a:gd name="connsiteX28" fmla="*/ 322182 w 517518"/>
              <a:gd name="connsiteY28" fmla="*/ 285424 h 549662"/>
              <a:gd name="connsiteX29" fmla="*/ 319751 w 517518"/>
              <a:gd name="connsiteY29" fmla="*/ 286636 h 549662"/>
              <a:gd name="connsiteX30" fmla="*/ 273146 w 517518"/>
              <a:gd name="connsiteY30" fmla="*/ 350836 h 549662"/>
              <a:gd name="connsiteX31" fmla="*/ 355414 w 517518"/>
              <a:gd name="connsiteY31" fmla="*/ 350836 h 549662"/>
              <a:gd name="connsiteX32" fmla="*/ 358250 w 517518"/>
              <a:gd name="connsiteY32" fmla="*/ 348414 h 549662"/>
              <a:gd name="connsiteX33" fmla="*/ 358250 w 517518"/>
              <a:gd name="connsiteY33" fmla="*/ 298345 h 549662"/>
              <a:gd name="connsiteX34" fmla="*/ 325830 w 517518"/>
              <a:gd name="connsiteY34" fmla="*/ 270485 h 549662"/>
              <a:gd name="connsiteX35" fmla="*/ 327045 w 517518"/>
              <a:gd name="connsiteY35" fmla="*/ 271292 h 549662"/>
              <a:gd name="connsiteX36" fmla="*/ 495228 w 517518"/>
              <a:gd name="connsiteY36" fmla="*/ 333474 h 549662"/>
              <a:gd name="connsiteX37" fmla="*/ 517518 w 517518"/>
              <a:gd name="connsiteY37" fmla="*/ 363353 h 549662"/>
              <a:gd name="connsiteX38" fmla="*/ 517518 w 517518"/>
              <a:gd name="connsiteY38" fmla="*/ 540611 h 549662"/>
              <a:gd name="connsiteX39" fmla="*/ 510223 w 517518"/>
              <a:gd name="connsiteY39" fmla="*/ 547879 h 549662"/>
              <a:gd name="connsiteX40" fmla="*/ 502928 w 517518"/>
              <a:gd name="connsiteY40" fmla="*/ 540611 h 549662"/>
              <a:gd name="connsiteX41" fmla="*/ 502928 w 517518"/>
              <a:gd name="connsiteY41" fmla="*/ 363353 h 549662"/>
              <a:gd name="connsiteX42" fmla="*/ 489555 w 517518"/>
              <a:gd name="connsiteY42" fmla="*/ 346395 h 549662"/>
              <a:gd name="connsiteX43" fmla="*/ 372840 w 517518"/>
              <a:gd name="connsiteY43" fmla="*/ 302787 h 549662"/>
              <a:gd name="connsiteX44" fmla="*/ 372840 w 517518"/>
              <a:gd name="connsiteY44" fmla="*/ 348414 h 549662"/>
              <a:gd name="connsiteX45" fmla="*/ 355414 w 517518"/>
              <a:gd name="connsiteY45" fmla="*/ 365372 h 549662"/>
              <a:gd name="connsiteX46" fmla="*/ 307593 w 517518"/>
              <a:gd name="connsiteY46" fmla="*/ 365372 h 549662"/>
              <a:gd name="connsiteX47" fmla="*/ 298677 w 517518"/>
              <a:gd name="connsiteY47" fmla="*/ 380716 h 549662"/>
              <a:gd name="connsiteX48" fmla="*/ 294624 w 517518"/>
              <a:gd name="connsiteY48" fmla="*/ 400097 h 549662"/>
              <a:gd name="connsiteX49" fmla="*/ 311645 w 517518"/>
              <a:gd name="connsiteY49" fmla="*/ 539400 h 549662"/>
              <a:gd name="connsiteX50" fmla="*/ 305567 w 517518"/>
              <a:gd name="connsiteY50" fmla="*/ 547879 h 549662"/>
              <a:gd name="connsiteX51" fmla="*/ 304351 w 517518"/>
              <a:gd name="connsiteY51" fmla="*/ 547879 h 549662"/>
              <a:gd name="connsiteX52" fmla="*/ 297461 w 517518"/>
              <a:gd name="connsiteY52" fmla="*/ 541419 h 549662"/>
              <a:gd name="connsiteX53" fmla="*/ 280440 w 517518"/>
              <a:gd name="connsiteY53" fmla="*/ 401712 h 549662"/>
              <a:gd name="connsiteX54" fmla="*/ 280035 w 517518"/>
              <a:gd name="connsiteY54" fmla="*/ 395655 h 549662"/>
              <a:gd name="connsiteX55" fmla="*/ 237483 w 517518"/>
              <a:gd name="connsiteY55" fmla="*/ 395655 h 549662"/>
              <a:gd name="connsiteX56" fmla="*/ 237077 w 517518"/>
              <a:gd name="connsiteY56" fmla="*/ 401712 h 549662"/>
              <a:gd name="connsiteX57" fmla="*/ 220462 w 517518"/>
              <a:gd name="connsiteY57" fmla="*/ 541419 h 549662"/>
              <a:gd name="connsiteX58" fmla="*/ 212357 w 517518"/>
              <a:gd name="connsiteY58" fmla="*/ 547879 h 549662"/>
              <a:gd name="connsiteX59" fmla="*/ 205872 w 517518"/>
              <a:gd name="connsiteY59" fmla="*/ 539400 h 549662"/>
              <a:gd name="connsiteX60" fmla="*/ 222893 w 517518"/>
              <a:gd name="connsiteY60" fmla="*/ 400097 h 549662"/>
              <a:gd name="connsiteX61" fmla="*/ 219246 w 517518"/>
              <a:gd name="connsiteY61" fmla="*/ 380716 h 549662"/>
              <a:gd name="connsiteX62" fmla="*/ 209925 w 517518"/>
              <a:gd name="connsiteY62" fmla="*/ 365372 h 549662"/>
              <a:gd name="connsiteX63" fmla="*/ 162509 w 517518"/>
              <a:gd name="connsiteY63" fmla="*/ 365372 h 549662"/>
              <a:gd name="connsiteX64" fmla="*/ 145083 w 517518"/>
              <a:gd name="connsiteY64" fmla="*/ 348414 h 549662"/>
              <a:gd name="connsiteX65" fmla="*/ 145083 w 517518"/>
              <a:gd name="connsiteY65" fmla="*/ 303594 h 549662"/>
              <a:gd name="connsiteX66" fmla="*/ 27963 w 517518"/>
              <a:gd name="connsiteY66" fmla="*/ 346395 h 549662"/>
              <a:gd name="connsiteX67" fmla="*/ 14589 w 517518"/>
              <a:gd name="connsiteY67" fmla="*/ 365776 h 549662"/>
              <a:gd name="connsiteX68" fmla="*/ 14589 w 517518"/>
              <a:gd name="connsiteY68" fmla="*/ 540611 h 549662"/>
              <a:gd name="connsiteX69" fmla="*/ 7295 w 517518"/>
              <a:gd name="connsiteY69" fmla="*/ 547879 h 549662"/>
              <a:gd name="connsiteX70" fmla="*/ 0 w 517518"/>
              <a:gd name="connsiteY70" fmla="*/ 540611 h 549662"/>
              <a:gd name="connsiteX71" fmla="*/ 0 w 517518"/>
              <a:gd name="connsiteY71" fmla="*/ 365776 h 549662"/>
              <a:gd name="connsiteX72" fmla="*/ 23100 w 517518"/>
              <a:gd name="connsiteY72" fmla="*/ 332666 h 549662"/>
              <a:gd name="connsiteX73" fmla="*/ 193715 w 517518"/>
              <a:gd name="connsiteY73" fmla="*/ 271292 h 549662"/>
              <a:gd name="connsiteX74" fmla="*/ 211141 w 517518"/>
              <a:gd name="connsiteY74" fmla="*/ 278560 h 549662"/>
              <a:gd name="connsiteX75" fmla="*/ 244777 w 517518"/>
              <a:gd name="connsiteY75" fmla="*/ 326206 h 549662"/>
              <a:gd name="connsiteX76" fmla="*/ 256935 w 517518"/>
              <a:gd name="connsiteY76" fmla="*/ 342761 h 549662"/>
              <a:gd name="connsiteX77" fmla="*/ 258962 w 517518"/>
              <a:gd name="connsiteY77" fmla="*/ 343972 h 549662"/>
              <a:gd name="connsiteX78" fmla="*/ 260583 w 517518"/>
              <a:gd name="connsiteY78" fmla="*/ 343165 h 549662"/>
              <a:gd name="connsiteX79" fmla="*/ 307998 w 517518"/>
              <a:gd name="connsiteY79" fmla="*/ 278560 h 549662"/>
              <a:gd name="connsiteX80" fmla="*/ 309619 w 517518"/>
              <a:gd name="connsiteY80" fmla="*/ 276541 h 549662"/>
              <a:gd name="connsiteX81" fmla="*/ 325830 w 517518"/>
              <a:gd name="connsiteY81" fmla="*/ 270485 h 549662"/>
              <a:gd name="connsiteX82" fmla="*/ 258959 w 517518"/>
              <a:gd name="connsiteY82" fmla="*/ 91369 h 549662"/>
              <a:gd name="connsiteX83" fmla="*/ 212810 w 517518"/>
              <a:gd name="connsiteY83" fmla="*/ 137113 h 549662"/>
              <a:gd name="connsiteX84" fmla="*/ 258959 w 517518"/>
              <a:gd name="connsiteY84" fmla="*/ 183262 h 549662"/>
              <a:gd name="connsiteX85" fmla="*/ 305108 w 517518"/>
              <a:gd name="connsiteY85" fmla="*/ 137113 h 549662"/>
              <a:gd name="connsiteX86" fmla="*/ 258959 w 517518"/>
              <a:gd name="connsiteY86" fmla="*/ 91369 h 549662"/>
              <a:gd name="connsiteX87" fmla="*/ 258959 w 517518"/>
              <a:gd name="connsiteY87" fmla="*/ 76796 h 549662"/>
              <a:gd name="connsiteX88" fmla="*/ 319276 w 517518"/>
              <a:gd name="connsiteY88" fmla="*/ 137113 h 549662"/>
              <a:gd name="connsiteX89" fmla="*/ 258959 w 517518"/>
              <a:gd name="connsiteY89" fmla="*/ 197835 h 549662"/>
              <a:gd name="connsiteX90" fmla="*/ 198237 w 517518"/>
              <a:gd name="connsiteY90" fmla="*/ 137113 h 549662"/>
              <a:gd name="connsiteX91" fmla="*/ 258959 w 517518"/>
              <a:gd name="connsiteY91" fmla="*/ 76796 h 549662"/>
              <a:gd name="connsiteX92" fmla="*/ 248041 w 517518"/>
              <a:gd name="connsiteY92" fmla="*/ 14156 h 549662"/>
              <a:gd name="connsiteX93" fmla="*/ 247233 w 517518"/>
              <a:gd name="connsiteY93" fmla="*/ 15370 h 549662"/>
              <a:gd name="connsiteX94" fmla="*/ 247233 w 517518"/>
              <a:gd name="connsiteY94" fmla="*/ 25886 h 549662"/>
              <a:gd name="connsiteX95" fmla="*/ 235503 w 517518"/>
              <a:gd name="connsiteY95" fmla="*/ 40446 h 549662"/>
              <a:gd name="connsiteX96" fmla="*/ 207191 w 517518"/>
              <a:gd name="connsiteY96" fmla="*/ 52176 h 549662"/>
              <a:gd name="connsiteX97" fmla="*/ 188181 w 517518"/>
              <a:gd name="connsiteY97" fmla="*/ 50153 h 549662"/>
              <a:gd name="connsiteX98" fmla="*/ 180900 w 517518"/>
              <a:gd name="connsiteY98" fmla="*/ 42873 h 549662"/>
              <a:gd name="connsiteX99" fmla="*/ 179282 w 517518"/>
              <a:gd name="connsiteY99" fmla="*/ 42873 h 549662"/>
              <a:gd name="connsiteX100" fmla="*/ 163913 w 517518"/>
              <a:gd name="connsiteY100" fmla="*/ 58243 h 549662"/>
              <a:gd name="connsiteX101" fmla="*/ 163913 w 517518"/>
              <a:gd name="connsiteY101" fmla="*/ 59456 h 549662"/>
              <a:gd name="connsiteX102" fmla="*/ 172002 w 517518"/>
              <a:gd name="connsiteY102" fmla="*/ 67141 h 549662"/>
              <a:gd name="connsiteX103" fmla="*/ 174024 w 517518"/>
              <a:gd name="connsiteY103" fmla="*/ 85747 h 549662"/>
              <a:gd name="connsiteX104" fmla="*/ 162699 w 517518"/>
              <a:gd name="connsiteY104" fmla="*/ 114059 h 549662"/>
              <a:gd name="connsiteX105" fmla="*/ 147734 w 517518"/>
              <a:gd name="connsiteY105" fmla="*/ 125789 h 549662"/>
              <a:gd name="connsiteX106" fmla="*/ 136814 w 517518"/>
              <a:gd name="connsiteY106" fmla="*/ 125789 h 549662"/>
              <a:gd name="connsiteX107" fmla="*/ 136005 w 517518"/>
              <a:gd name="connsiteY107" fmla="*/ 126598 h 549662"/>
              <a:gd name="connsiteX108" fmla="*/ 136005 w 517518"/>
              <a:gd name="connsiteY108" fmla="*/ 148439 h 549662"/>
              <a:gd name="connsiteX109" fmla="*/ 136814 w 517518"/>
              <a:gd name="connsiteY109" fmla="*/ 149248 h 549662"/>
              <a:gd name="connsiteX110" fmla="*/ 148139 w 517518"/>
              <a:gd name="connsiteY110" fmla="*/ 149248 h 549662"/>
              <a:gd name="connsiteX111" fmla="*/ 162699 w 517518"/>
              <a:gd name="connsiteY111" fmla="*/ 160573 h 549662"/>
              <a:gd name="connsiteX112" fmla="*/ 174429 w 517518"/>
              <a:gd name="connsiteY112" fmla="*/ 188481 h 549662"/>
              <a:gd name="connsiteX113" fmla="*/ 172002 w 517518"/>
              <a:gd name="connsiteY113" fmla="*/ 207086 h 549662"/>
              <a:gd name="connsiteX114" fmla="*/ 163913 w 517518"/>
              <a:gd name="connsiteY114" fmla="*/ 215175 h 549662"/>
              <a:gd name="connsiteX115" fmla="*/ 163913 w 517518"/>
              <a:gd name="connsiteY115" fmla="*/ 216793 h 549662"/>
              <a:gd name="connsiteX116" fmla="*/ 179282 w 517518"/>
              <a:gd name="connsiteY116" fmla="*/ 232163 h 549662"/>
              <a:gd name="connsiteX117" fmla="*/ 180900 w 517518"/>
              <a:gd name="connsiteY117" fmla="*/ 232163 h 549662"/>
              <a:gd name="connsiteX118" fmla="*/ 189394 w 517518"/>
              <a:gd name="connsiteY118" fmla="*/ 223669 h 549662"/>
              <a:gd name="connsiteX119" fmla="*/ 199910 w 517518"/>
              <a:gd name="connsiteY119" fmla="*/ 218816 h 549662"/>
              <a:gd name="connsiteX120" fmla="*/ 207999 w 517518"/>
              <a:gd name="connsiteY120" fmla="*/ 221242 h 549662"/>
              <a:gd name="connsiteX121" fmla="*/ 235503 w 517518"/>
              <a:gd name="connsiteY121" fmla="*/ 232567 h 549662"/>
              <a:gd name="connsiteX122" fmla="*/ 247233 w 517518"/>
              <a:gd name="connsiteY122" fmla="*/ 247533 h 549662"/>
              <a:gd name="connsiteX123" fmla="*/ 247233 w 517518"/>
              <a:gd name="connsiteY123" fmla="*/ 259666 h 549662"/>
              <a:gd name="connsiteX124" fmla="*/ 248041 w 517518"/>
              <a:gd name="connsiteY124" fmla="*/ 260475 h 549662"/>
              <a:gd name="connsiteX125" fmla="*/ 269883 w 517518"/>
              <a:gd name="connsiteY125" fmla="*/ 260475 h 549662"/>
              <a:gd name="connsiteX126" fmla="*/ 270691 w 517518"/>
              <a:gd name="connsiteY126" fmla="*/ 259666 h 549662"/>
              <a:gd name="connsiteX127" fmla="*/ 270691 w 517518"/>
              <a:gd name="connsiteY127" fmla="*/ 247533 h 549662"/>
              <a:gd name="connsiteX128" fmla="*/ 282421 w 517518"/>
              <a:gd name="connsiteY128" fmla="*/ 232567 h 549662"/>
              <a:gd name="connsiteX129" fmla="*/ 309925 w 517518"/>
              <a:gd name="connsiteY129" fmla="*/ 221242 h 549662"/>
              <a:gd name="connsiteX130" fmla="*/ 328126 w 517518"/>
              <a:gd name="connsiteY130" fmla="*/ 223669 h 549662"/>
              <a:gd name="connsiteX131" fmla="*/ 336619 w 517518"/>
              <a:gd name="connsiteY131" fmla="*/ 232163 h 549662"/>
              <a:gd name="connsiteX132" fmla="*/ 338237 w 517518"/>
              <a:gd name="connsiteY132" fmla="*/ 232163 h 549662"/>
              <a:gd name="connsiteX133" fmla="*/ 353607 w 517518"/>
              <a:gd name="connsiteY133" fmla="*/ 216793 h 549662"/>
              <a:gd name="connsiteX134" fmla="*/ 353607 w 517518"/>
              <a:gd name="connsiteY134" fmla="*/ 215175 h 549662"/>
              <a:gd name="connsiteX135" fmla="*/ 345113 w 517518"/>
              <a:gd name="connsiteY135" fmla="*/ 207086 h 549662"/>
              <a:gd name="connsiteX136" fmla="*/ 342686 w 517518"/>
              <a:gd name="connsiteY136" fmla="*/ 188481 h 549662"/>
              <a:gd name="connsiteX137" fmla="*/ 354820 w 517518"/>
              <a:gd name="connsiteY137" fmla="*/ 160573 h 549662"/>
              <a:gd name="connsiteX138" fmla="*/ 369381 w 517518"/>
              <a:gd name="connsiteY138" fmla="*/ 149248 h 549662"/>
              <a:gd name="connsiteX139" fmla="*/ 381110 w 517518"/>
              <a:gd name="connsiteY139" fmla="*/ 149248 h 549662"/>
              <a:gd name="connsiteX140" fmla="*/ 381919 w 517518"/>
              <a:gd name="connsiteY140" fmla="*/ 148439 h 549662"/>
              <a:gd name="connsiteX141" fmla="*/ 381919 w 517518"/>
              <a:gd name="connsiteY141" fmla="*/ 126598 h 549662"/>
              <a:gd name="connsiteX142" fmla="*/ 381110 w 517518"/>
              <a:gd name="connsiteY142" fmla="*/ 125789 h 549662"/>
              <a:gd name="connsiteX143" fmla="*/ 369785 w 517518"/>
              <a:gd name="connsiteY143" fmla="*/ 125789 h 549662"/>
              <a:gd name="connsiteX144" fmla="*/ 354820 w 517518"/>
              <a:gd name="connsiteY144" fmla="*/ 114059 h 549662"/>
              <a:gd name="connsiteX145" fmla="*/ 343495 w 517518"/>
              <a:gd name="connsiteY145" fmla="*/ 85747 h 549662"/>
              <a:gd name="connsiteX146" fmla="*/ 345922 w 517518"/>
              <a:gd name="connsiteY146" fmla="*/ 67141 h 549662"/>
              <a:gd name="connsiteX147" fmla="*/ 353607 w 517518"/>
              <a:gd name="connsiteY147" fmla="*/ 59456 h 549662"/>
              <a:gd name="connsiteX148" fmla="*/ 353607 w 517518"/>
              <a:gd name="connsiteY148" fmla="*/ 58243 h 549662"/>
              <a:gd name="connsiteX149" fmla="*/ 338237 w 517518"/>
              <a:gd name="connsiteY149" fmla="*/ 42873 h 549662"/>
              <a:gd name="connsiteX150" fmla="*/ 336619 w 517518"/>
              <a:gd name="connsiteY150" fmla="*/ 42873 h 549662"/>
              <a:gd name="connsiteX151" fmla="*/ 329339 w 517518"/>
              <a:gd name="connsiteY151" fmla="*/ 50153 h 549662"/>
              <a:gd name="connsiteX152" fmla="*/ 310734 w 517518"/>
              <a:gd name="connsiteY152" fmla="*/ 52176 h 549662"/>
              <a:gd name="connsiteX153" fmla="*/ 282421 w 517518"/>
              <a:gd name="connsiteY153" fmla="*/ 40446 h 549662"/>
              <a:gd name="connsiteX154" fmla="*/ 270691 w 517518"/>
              <a:gd name="connsiteY154" fmla="*/ 25886 h 549662"/>
              <a:gd name="connsiteX155" fmla="*/ 270691 w 517518"/>
              <a:gd name="connsiteY155" fmla="*/ 15370 h 549662"/>
              <a:gd name="connsiteX156" fmla="*/ 269883 w 517518"/>
              <a:gd name="connsiteY156" fmla="*/ 14156 h 549662"/>
              <a:gd name="connsiteX157" fmla="*/ 248041 w 517518"/>
              <a:gd name="connsiteY157" fmla="*/ 0 h 549662"/>
              <a:gd name="connsiteX158" fmla="*/ 269883 w 517518"/>
              <a:gd name="connsiteY158" fmla="*/ 0 h 549662"/>
              <a:gd name="connsiteX159" fmla="*/ 284848 w 517518"/>
              <a:gd name="connsiteY159" fmla="*/ 15370 h 549662"/>
              <a:gd name="connsiteX160" fmla="*/ 284848 w 517518"/>
              <a:gd name="connsiteY160" fmla="*/ 25886 h 549662"/>
              <a:gd name="connsiteX161" fmla="*/ 285657 w 517518"/>
              <a:gd name="connsiteY161" fmla="*/ 26695 h 549662"/>
              <a:gd name="connsiteX162" fmla="*/ 318014 w 517518"/>
              <a:gd name="connsiteY162" fmla="*/ 40446 h 549662"/>
              <a:gd name="connsiteX163" fmla="*/ 319227 w 517518"/>
              <a:gd name="connsiteY163" fmla="*/ 40042 h 549662"/>
              <a:gd name="connsiteX164" fmla="*/ 326912 w 517518"/>
              <a:gd name="connsiteY164" fmla="*/ 32357 h 549662"/>
              <a:gd name="connsiteX165" fmla="*/ 348349 w 517518"/>
              <a:gd name="connsiteY165" fmla="*/ 32357 h 549662"/>
              <a:gd name="connsiteX166" fmla="*/ 363314 w 517518"/>
              <a:gd name="connsiteY166" fmla="*/ 48131 h 549662"/>
              <a:gd name="connsiteX167" fmla="*/ 363314 w 517518"/>
              <a:gd name="connsiteY167" fmla="*/ 69568 h 549662"/>
              <a:gd name="connsiteX168" fmla="*/ 356034 w 517518"/>
              <a:gd name="connsiteY168" fmla="*/ 77253 h 549662"/>
              <a:gd name="connsiteX169" fmla="*/ 356034 w 517518"/>
              <a:gd name="connsiteY169" fmla="*/ 78466 h 549662"/>
              <a:gd name="connsiteX170" fmla="*/ 368976 w 517518"/>
              <a:gd name="connsiteY170" fmla="*/ 110823 h 549662"/>
              <a:gd name="connsiteX171" fmla="*/ 369785 w 517518"/>
              <a:gd name="connsiteY171" fmla="*/ 111228 h 549662"/>
              <a:gd name="connsiteX172" fmla="*/ 381110 w 517518"/>
              <a:gd name="connsiteY172" fmla="*/ 111228 h 549662"/>
              <a:gd name="connsiteX173" fmla="*/ 396076 w 517518"/>
              <a:gd name="connsiteY173" fmla="*/ 126598 h 549662"/>
              <a:gd name="connsiteX174" fmla="*/ 396076 w 517518"/>
              <a:gd name="connsiteY174" fmla="*/ 148439 h 549662"/>
              <a:gd name="connsiteX175" fmla="*/ 381110 w 517518"/>
              <a:gd name="connsiteY175" fmla="*/ 163404 h 549662"/>
              <a:gd name="connsiteX176" fmla="*/ 369381 w 517518"/>
              <a:gd name="connsiteY176" fmla="*/ 163404 h 549662"/>
              <a:gd name="connsiteX177" fmla="*/ 368572 w 517518"/>
              <a:gd name="connsiteY177" fmla="*/ 164213 h 549662"/>
              <a:gd name="connsiteX178" fmla="*/ 354820 w 517518"/>
              <a:gd name="connsiteY178" fmla="*/ 195761 h 549662"/>
              <a:gd name="connsiteX179" fmla="*/ 355225 w 517518"/>
              <a:gd name="connsiteY179" fmla="*/ 196974 h 549662"/>
              <a:gd name="connsiteX180" fmla="*/ 363314 w 517518"/>
              <a:gd name="connsiteY180" fmla="*/ 205468 h 549662"/>
              <a:gd name="connsiteX181" fmla="*/ 363314 w 517518"/>
              <a:gd name="connsiteY181" fmla="*/ 226905 h 549662"/>
              <a:gd name="connsiteX182" fmla="*/ 348349 w 517518"/>
              <a:gd name="connsiteY182" fmla="*/ 242274 h 549662"/>
              <a:gd name="connsiteX183" fmla="*/ 326912 w 517518"/>
              <a:gd name="connsiteY183" fmla="*/ 242274 h 549662"/>
              <a:gd name="connsiteX184" fmla="*/ 318014 w 517518"/>
              <a:gd name="connsiteY184" fmla="*/ 233781 h 549662"/>
              <a:gd name="connsiteX185" fmla="*/ 317205 w 517518"/>
              <a:gd name="connsiteY185" fmla="*/ 233376 h 549662"/>
              <a:gd name="connsiteX186" fmla="*/ 285657 w 517518"/>
              <a:gd name="connsiteY186" fmla="*/ 246724 h 549662"/>
              <a:gd name="connsiteX187" fmla="*/ 284848 w 517518"/>
              <a:gd name="connsiteY187" fmla="*/ 247533 h 549662"/>
              <a:gd name="connsiteX188" fmla="*/ 284848 w 517518"/>
              <a:gd name="connsiteY188" fmla="*/ 259666 h 549662"/>
              <a:gd name="connsiteX189" fmla="*/ 269883 w 517518"/>
              <a:gd name="connsiteY189" fmla="*/ 274632 h 549662"/>
              <a:gd name="connsiteX190" fmla="*/ 248041 w 517518"/>
              <a:gd name="connsiteY190" fmla="*/ 274632 h 549662"/>
              <a:gd name="connsiteX191" fmla="*/ 232672 w 517518"/>
              <a:gd name="connsiteY191" fmla="*/ 259666 h 549662"/>
              <a:gd name="connsiteX192" fmla="*/ 232672 w 517518"/>
              <a:gd name="connsiteY192" fmla="*/ 247533 h 549662"/>
              <a:gd name="connsiteX193" fmla="*/ 232267 w 517518"/>
              <a:gd name="connsiteY193" fmla="*/ 246724 h 549662"/>
              <a:gd name="connsiteX194" fmla="*/ 200315 w 517518"/>
              <a:gd name="connsiteY194" fmla="*/ 233376 h 549662"/>
              <a:gd name="connsiteX195" fmla="*/ 199506 w 517518"/>
              <a:gd name="connsiteY195" fmla="*/ 233781 h 549662"/>
              <a:gd name="connsiteX196" fmla="*/ 191012 w 517518"/>
              <a:gd name="connsiteY196" fmla="*/ 242274 h 549662"/>
              <a:gd name="connsiteX197" fmla="*/ 169575 w 517518"/>
              <a:gd name="connsiteY197" fmla="*/ 242274 h 549662"/>
              <a:gd name="connsiteX198" fmla="*/ 154206 w 517518"/>
              <a:gd name="connsiteY198" fmla="*/ 226905 h 549662"/>
              <a:gd name="connsiteX199" fmla="*/ 154206 w 517518"/>
              <a:gd name="connsiteY199" fmla="*/ 205468 h 549662"/>
              <a:gd name="connsiteX200" fmla="*/ 162699 w 517518"/>
              <a:gd name="connsiteY200" fmla="*/ 196974 h 549662"/>
              <a:gd name="connsiteX201" fmla="*/ 162699 w 517518"/>
              <a:gd name="connsiteY201" fmla="*/ 195761 h 549662"/>
              <a:gd name="connsiteX202" fmla="*/ 149352 w 517518"/>
              <a:gd name="connsiteY202" fmla="*/ 164213 h 549662"/>
              <a:gd name="connsiteX203" fmla="*/ 148139 w 517518"/>
              <a:gd name="connsiteY203" fmla="*/ 163404 h 549662"/>
              <a:gd name="connsiteX204" fmla="*/ 136814 w 517518"/>
              <a:gd name="connsiteY204" fmla="*/ 163404 h 549662"/>
              <a:gd name="connsiteX205" fmla="*/ 121444 w 517518"/>
              <a:gd name="connsiteY205" fmla="*/ 148439 h 549662"/>
              <a:gd name="connsiteX206" fmla="*/ 121444 w 517518"/>
              <a:gd name="connsiteY206" fmla="*/ 126598 h 549662"/>
              <a:gd name="connsiteX207" fmla="*/ 136814 w 517518"/>
              <a:gd name="connsiteY207" fmla="*/ 111228 h 549662"/>
              <a:gd name="connsiteX208" fmla="*/ 147734 w 517518"/>
              <a:gd name="connsiteY208" fmla="*/ 111228 h 549662"/>
              <a:gd name="connsiteX209" fmla="*/ 148543 w 517518"/>
              <a:gd name="connsiteY209" fmla="*/ 110823 h 549662"/>
              <a:gd name="connsiteX210" fmla="*/ 161890 w 517518"/>
              <a:gd name="connsiteY210" fmla="*/ 78466 h 549662"/>
              <a:gd name="connsiteX211" fmla="*/ 161486 w 517518"/>
              <a:gd name="connsiteY211" fmla="*/ 77253 h 549662"/>
              <a:gd name="connsiteX212" fmla="*/ 154206 w 517518"/>
              <a:gd name="connsiteY212" fmla="*/ 69568 h 549662"/>
              <a:gd name="connsiteX213" fmla="*/ 154206 w 517518"/>
              <a:gd name="connsiteY213" fmla="*/ 48131 h 549662"/>
              <a:gd name="connsiteX214" fmla="*/ 169575 w 517518"/>
              <a:gd name="connsiteY214" fmla="*/ 32357 h 549662"/>
              <a:gd name="connsiteX215" fmla="*/ 191012 w 517518"/>
              <a:gd name="connsiteY215" fmla="*/ 32357 h 549662"/>
              <a:gd name="connsiteX216" fmla="*/ 198292 w 517518"/>
              <a:gd name="connsiteY216" fmla="*/ 40042 h 549662"/>
              <a:gd name="connsiteX217" fmla="*/ 199506 w 517518"/>
              <a:gd name="connsiteY217" fmla="*/ 40446 h 549662"/>
              <a:gd name="connsiteX218" fmla="*/ 232267 w 517518"/>
              <a:gd name="connsiteY218" fmla="*/ 26695 h 549662"/>
              <a:gd name="connsiteX219" fmla="*/ 232672 w 517518"/>
              <a:gd name="connsiteY219" fmla="*/ 25886 h 549662"/>
              <a:gd name="connsiteX220" fmla="*/ 232672 w 517518"/>
              <a:gd name="connsiteY220" fmla="*/ 15370 h 549662"/>
              <a:gd name="connsiteX221" fmla="*/ 248041 w 517518"/>
              <a:gd name="connsiteY221" fmla="*/ 0 h 549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Lst>
            <a:rect l="l" t="t" r="r" b="b"/>
            <a:pathLst>
              <a:path w="517518" h="549662">
                <a:moveTo>
                  <a:pt x="417909" y="442913"/>
                </a:moveTo>
                <a:cubicBezTo>
                  <a:pt x="421878" y="442913"/>
                  <a:pt x="424656" y="446173"/>
                  <a:pt x="424656" y="450247"/>
                </a:cubicBezTo>
                <a:lnTo>
                  <a:pt x="424656" y="542328"/>
                </a:lnTo>
                <a:cubicBezTo>
                  <a:pt x="424656" y="545995"/>
                  <a:pt x="421878" y="549662"/>
                  <a:pt x="417909" y="549662"/>
                </a:cubicBezTo>
                <a:cubicBezTo>
                  <a:pt x="413940" y="549662"/>
                  <a:pt x="410765" y="545995"/>
                  <a:pt x="410765" y="542328"/>
                </a:cubicBezTo>
                <a:lnTo>
                  <a:pt x="410765" y="450247"/>
                </a:lnTo>
                <a:cubicBezTo>
                  <a:pt x="410765" y="446173"/>
                  <a:pt x="413940" y="442913"/>
                  <a:pt x="417909" y="442913"/>
                </a:cubicBezTo>
                <a:close/>
                <a:moveTo>
                  <a:pt x="98225" y="442913"/>
                </a:moveTo>
                <a:cubicBezTo>
                  <a:pt x="102194" y="442913"/>
                  <a:pt x="104972" y="446173"/>
                  <a:pt x="104972" y="450247"/>
                </a:cubicBezTo>
                <a:lnTo>
                  <a:pt x="104972" y="542328"/>
                </a:lnTo>
                <a:cubicBezTo>
                  <a:pt x="104972" y="545995"/>
                  <a:pt x="102194" y="549662"/>
                  <a:pt x="98225" y="549662"/>
                </a:cubicBezTo>
                <a:cubicBezTo>
                  <a:pt x="94256" y="549662"/>
                  <a:pt x="91081" y="545995"/>
                  <a:pt x="91081" y="542328"/>
                </a:cubicBezTo>
                <a:lnTo>
                  <a:pt x="91081" y="450247"/>
                </a:lnTo>
                <a:cubicBezTo>
                  <a:pt x="91081" y="446173"/>
                  <a:pt x="94256" y="442913"/>
                  <a:pt x="98225" y="442913"/>
                </a:cubicBezTo>
                <a:close/>
                <a:moveTo>
                  <a:pt x="226541" y="365372"/>
                </a:moveTo>
                <a:lnTo>
                  <a:pt x="231404" y="373852"/>
                </a:lnTo>
                <a:cubicBezTo>
                  <a:pt x="232620" y="376274"/>
                  <a:pt x="233835" y="378697"/>
                  <a:pt x="235051" y="381523"/>
                </a:cubicBezTo>
                <a:lnTo>
                  <a:pt x="282467" y="381523"/>
                </a:lnTo>
                <a:cubicBezTo>
                  <a:pt x="283682" y="378697"/>
                  <a:pt x="284898" y="376274"/>
                  <a:pt x="286114" y="373852"/>
                </a:cubicBezTo>
                <a:lnTo>
                  <a:pt x="290977" y="365372"/>
                </a:lnTo>
                <a:close/>
                <a:moveTo>
                  <a:pt x="196957" y="287040"/>
                </a:moveTo>
                <a:lnTo>
                  <a:pt x="159267" y="299557"/>
                </a:lnTo>
                <a:lnTo>
                  <a:pt x="159267" y="348414"/>
                </a:lnTo>
                <a:cubicBezTo>
                  <a:pt x="159267" y="349625"/>
                  <a:pt x="160888" y="350836"/>
                  <a:pt x="162509" y="350836"/>
                </a:cubicBezTo>
                <a:lnTo>
                  <a:pt x="244777" y="350836"/>
                </a:lnTo>
                <a:lnTo>
                  <a:pt x="233025" y="333878"/>
                </a:lnTo>
                <a:lnTo>
                  <a:pt x="200604" y="288251"/>
                </a:lnTo>
                <a:cubicBezTo>
                  <a:pt x="199793" y="287040"/>
                  <a:pt x="198578" y="286636"/>
                  <a:pt x="196957" y="287040"/>
                </a:cubicBezTo>
                <a:close/>
                <a:moveTo>
                  <a:pt x="322182" y="285424"/>
                </a:moveTo>
                <a:cubicBezTo>
                  <a:pt x="321372" y="285424"/>
                  <a:pt x="320561" y="285828"/>
                  <a:pt x="319751" y="286636"/>
                </a:cubicBezTo>
                <a:lnTo>
                  <a:pt x="273146" y="350836"/>
                </a:lnTo>
                <a:lnTo>
                  <a:pt x="355414" y="350836"/>
                </a:lnTo>
                <a:cubicBezTo>
                  <a:pt x="357035" y="350836"/>
                  <a:pt x="358250" y="349625"/>
                  <a:pt x="358250" y="348414"/>
                </a:cubicBezTo>
                <a:lnTo>
                  <a:pt x="358250" y="298345"/>
                </a:lnTo>
                <a:close/>
                <a:moveTo>
                  <a:pt x="325830" y="270485"/>
                </a:moveTo>
                <a:lnTo>
                  <a:pt x="327045" y="271292"/>
                </a:lnTo>
                <a:lnTo>
                  <a:pt x="495228" y="333474"/>
                </a:lnTo>
                <a:cubicBezTo>
                  <a:pt x="509413" y="339934"/>
                  <a:pt x="517518" y="350836"/>
                  <a:pt x="517518" y="363353"/>
                </a:cubicBezTo>
                <a:lnTo>
                  <a:pt x="517518" y="540611"/>
                </a:lnTo>
                <a:cubicBezTo>
                  <a:pt x="517518" y="544245"/>
                  <a:pt x="514276" y="547879"/>
                  <a:pt x="510223" y="547879"/>
                </a:cubicBezTo>
                <a:cubicBezTo>
                  <a:pt x="506576" y="547879"/>
                  <a:pt x="502928" y="544245"/>
                  <a:pt x="502928" y="540611"/>
                </a:cubicBezTo>
                <a:lnTo>
                  <a:pt x="502928" y="363353"/>
                </a:lnTo>
                <a:cubicBezTo>
                  <a:pt x="502928" y="354874"/>
                  <a:pt x="495634" y="349625"/>
                  <a:pt x="489555" y="346395"/>
                </a:cubicBezTo>
                <a:lnTo>
                  <a:pt x="372840" y="302787"/>
                </a:lnTo>
                <a:lnTo>
                  <a:pt x="372840" y="348414"/>
                </a:lnTo>
                <a:cubicBezTo>
                  <a:pt x="372840" y="357700"/>
                  <a:pt x="364735" y="365372"/>
                  <a:pt x="355414" y="365372"/>
                </a:cubicBezTo>
                <a:lnTo>
                  <a:pt x="307593" y="365372"/>
                </a:lnTo>
                <a:lnTo>
                  <a:pt x="298677" y="380716"/>
                </a:lnTo>
                <a:cubicBezTo>
                  <a:pt x="295435" y="386369"/>
                  <a:pt x="293814" y="393233"/>
                  <a:pt x="294624" y="400097"/>
                </a:cubicBezTo>
                <a:lnTo>
                  <a:pt x="311645" y="539400"/>
                </a:lnTo>
                <a:cubicBezTo>
                  <a:pt x="312051" y="543438"/>
                  <a:pt x="309214" y="547072"/>
                  <a:pt x="305567" y="547879"/>
                </a:cubicBezTo>
                <a:cubicBezTo>
                  <a:pt x="305161" y="547879"/>
                  <a:pt x="304756" y="547879"/>
                  <a:pt x="304351" y="547879"/>
                </a:cubicBezTo>
                <a:cubicBezTo>
                  <a:pt x="301109" y="547879"/>
                  <a:pt x="298272" y="545053"/>
                  <a:pt x="297461" y="541419"/>
                </a:cubicBezTo>
                <a:lnTo>
                  <a:pt x="280440" y="401712"/>
                </a:lnTo>
                <a:cubicBezTo>
                  <a:pt x="280035" y="399693"/>
                  <a:pt x="280035" y="398078"/>
                  <a:pt x="280035" y="395655"/>
                </a:cubicBezTo>
                <a:lnTo>
                  <a:pt x="237483" y="395655"/>
                </a:lnTo>
                <a:cubicBezTo>
                  <a:pt x="237483" y="398078"/>
                  <a:pt x="237483" y="399693"/>
                  <a:pt x="237077" y="401712"/>
                </a:cubicBezTo>
                <a:lnTo>
                  <a:pt x="220462" y="541419"/>
                </a:lnTo>
                <a:cubicBezTo>
                  <a:pt x="219651" y="545457"/>
                  <a:pt x="216004" y="547879"/>
                  <a:pt x="212357" y="547879"/>
                </a:cubicBezTo>
                <a:cubicBezTo>
                  <a:pt x="208304" y="547072"/>
                  <a:pt x="205872" y="543438"/>
                  <a:pt x="205872" y="539400"/>
                </a:cubicBezTo>
                <a:lnTo>
                  <a:pt x="222893" y="400097"/>
                </a:lnTo>
                <a:cubicBezTo>
                  <a:pt x="224109" y="393233"/>
                  <a:pt x="222488" y="386369"/>
                  <a:pt x="219246" y="380716"/>
                </a:cubicBezTo>
                <a:lnTo>
                  <a:pt x="209925" y="365372"/>
                </a:lnTo>
                <a:lnTo>
                  <a:pt x="162509" y="365372"/>
                </a:lnTo>
                <a:cubicBezTo>
                  <a:pt x="152783" y="365372"/>
                  <a:pt x="145083" y="357700"/>
                  <a:pt x="145083" y="348414"/>
                </a:cubicBezTo>
                <a:lnTo>
                  <a:pt x="145083" y="303594"/>
                </a:lnTo>
                <a:lnTo>
                  <a:pt x="27963" y="346395"/>
                </a:lnTo>
                <a:cubicBezTo>
                  <a:pt x="21074" y="348414"/>
                  <a:pt x="14589" y="358104"/>
                  <a:pt x="14589" y="365776"/>
                </a:cubicBezTo>
                <a:lnTo>
                  <a:pt x="14589" y="540611"/>
                </a:lnTo>
                <a:cubicBezTo>
                  <a:pt x="14589" y="544245"/>
                  <a:pt x="11347" y="547879"/>
                  <a:pt x="7295" y="547879"/>
                </a:cubicBezTo>
                <a:cubicBezTo>
                  <a:pt x="3647" y="547879"/>
                  <a:pt x="0" y="544245"/>
                  <a:pt x="0" y="540611"/>
                </a:cubicBezTo>
                <a:lnTo>
                  <a:pt x="0" y="365776"/>
                </a:lnTo>
                <a:cubicBezTo>
                  <a:pt x="0" y="352048"/>
                  <a:pt x="10942" y="337512"/>
                  <a:pt x="23100" y="332666"/>
                </a:cubicBezTo>
                <a:lnTo>
                  <a:pt x="193715" y="271292"/>
                </a:lnTo>
                <a:cubicBezTo>
                  <a:pt x="200199" y="270081"/>
                  <a:pt x="207088" y="272504"/>
                  <a:pt x="211141" y="278560"/>
                </a:cubicBezTo>
                <a:lnTo>
                  <a:pt x="244777" y="326206"/>
                </a:lnTo>
                <a:lnTo>
                  <a:pt x="256935" y="342761"/>
                </a:lnTo>
                <a:cubicBezTo>
                  <a:pt x="257340" y="343568"/>
                  <a:pt x="258556" y="343972"/>
                  <a:pt x="258962" y="343972"/>
                </a:cubicBezTo>
                <a:cubicBezTo>
                  <a:pt x="259367" y="343972"/>
                  <a:pt x="260177" y="343972"/>
                  <a:pt x="260583" y="343165"/>
                </a:cubicBezTo>
                <a:lnTo>
                  <a:pt x="307998" y="278560"/>
                </a:lnTo>
                <a:cubicBezTo>
                  <a:pt x="308403" y="277753"/>
                  <a:pt x="309214" y="277349"/>
                  <a:pt x="309619" y="276541"/>
                </a:cubicBezTo>
                <a:cubicBezTo>
                  <a:pt x="313672" y="271696"/>
                  <a:pt x="319751" y="269677"/>
                  <a:pt x="325830" y="270485"/>
                </a:cubicBezTo>
                <a:close/>
                <a:moveTo>
                  <a:pt x="258959" y="91369"/>
                </a:moveTo>
                <a:cubicBezTo>
                  <a:pt x="233456" y="91369"/>
                  <a:pt x="212810" y="112015"/>
                  <a:pt x="212810" y="137113"/>
                </a:cubicBezTo>
                <a:cubicBezTo>
                  <a:pt x="212810" y="162617"/>
                  <a:pt x="233456" y="183262"/>
                  <a:pt x="258959" y="183262"/>
                </a:cubicBezTo>
                <a:cubicBezTo>
                  <a:pt x="284057" y="183262"/>
                  <a:pt x="305108" y="162617"/>
                  <a:pt x="305108" y="137113"/>
                </a:cubicBezTo>
                <a:cubicBezTo>
                  <a:pt x="305108" y="112015"/>
                  <a:pt x="284057" y="91369"/>
                  <a:pt x="258959" y="91369"/>
                </a:cubicBezTo>
                <a:close/>
                <a:moveTo>
                  <a:pt x="258959" y="76796"/>
                </a:moveTo>
                <a:cubicBezTo>
                  <a:pt x="292154" y="76796"/>
                  <a:pt x="319276" y="103919"/>
                  <a:pt x="319276" y="137113"/>
                </a:cubicBezTo>
                <a:cubicBezTo>
                  <a:pt x="319276" y="170713"/>
                  <a:pt x="292154" y="197835"/>
                  <a:pt x="258959" y="197835"/>
                </a:cubicBezTo>
                <a:cubicBezTo>
                  <a:pt x="225360" y="197835"/>
                  <a:pt x="198237" y="170713"/>
                  <a:pt x="198237" y="137113"/>
                </a:cubicBezTo>
                <a:cubicBezTo>
                  <a:pt x="198237" y="103919"/>
                  <a:pt x="225360" y="76796"/>
                  <a:pt x="258959" y="76796"/>
                </a:cubicBezTo>
                <a:close/>
                <a:moveTo>
                  <a:pt x="248041" y="14156"/>
                </a:moveTo>
                <a:cubicBezTo>
                  <a:pt x="247233" y="14156"/>
                  <a:pt x="247233" y="14561"/>
                  <a:pt x="247233" y="15370"/>
                </a:cubicBezTo>
                <a:lnTo>
                  <a:pt x="247233" y="25886"/>
                </a:lnTo>
                <a:cubicBezTo>
                  <a:pt x="247233" y="32762"/>
                  <a:pt x="242379" y="38828"/>
                  <a:pt x="235503" y="40446"/>
                </a:cubicBezTo>
                <a:cubicBezTo>
                  <a:pt x="225391" y="42873"/>
                  <a:pt x="215684" y="46918"/>
                  <a:pt x="207191" y="52176"/>
                </a:cubicBezTo>
                <a:cubicBezTo>
                  <a:pt x="201124" y="56220"/>
                  <a:pt x="193439" y="55007"/>
                  <a:pt x="188181" y="50153"/>
                </a:cubicBezTo>
                <a:lnTo>
                  <a:pt x="180900" y="42873"/>
                </a:lnTo>
                <a:cubicBezTo>
                  <a:pt x="180496" y="42064"/>
                  <a:pt x="179687" y="42064"/>
                  <a:pt x="179282" y="42873"/>
                </a:cubicBezTo>
                <a:lnTo>
                  <a:pt x="163913" y="58243"/>
                </a:lnTo>
                <a:cubicBezTo>
                  <a:pt x="163913" y="58243"/>
                  <a:pt x="163913" y="59052"/>
                  <a:pt x="163913" y="59456"/>
                </a:cubicBezTo>
                <a:lnTo>
                  <a:pt x="172002" y="67141"/>
                </a:lnTo>
                <a:cubicBezTo>
                  <a:pt x="176856" y="72399"/>
                  <a:pt x="177665" y="79680"/>
                  <a:pt x="174024" y="85747"/>
                </a:cubicBezTo>
                <a:cubicBezTo>
                  <a:pt x="168766" y="94645"/>
                  <a:pt x="165126" y="103948"/>
                  <a:pt x="162699" y="114059"/>
                </a:cubicBezTo>
                <a:cubicBezTo>
                  <a:pt x="161082" y="120935"/>
                  <a:pt x="155015" y="125789"/>
                  <a:pt x="147734" y="125789"/>
                </a:cubicBezTo>
                <a:lnTo>
                  <a:pt x="136814" y="125789"/>
                </a:lnTo>
                <a:cubicBezTo>
                  <a:pt x="136005" y="125789"/>
                  <a:pt x="136005" y="125789"/>
                  <a:pt x="136005" y="126598"/>
                </a:cubicBezTo>
                <a:lnTo>
                  <a:pt x="136005" y="148439"/>
                </a:lnTo>
                <a:cubicBezTo>
                  <a:pt x="136005" y="148843"/>
                  <a:pt x="136005" y="149248"/>
                  <a:pt x="136814" y="149248"/>
                </a:cubicBezTo>
                <a:lnTo>
                  <a:pt x="148139" y="149248"/>
                </a:lnTo>
                <a:cubicBezTo>
                  <a:pt x="155419" y="149248"/>
                  <a:pt x="161486" y="154101"/>
                  <a:pt x="162699" y="160573"/>
                </a:cubicBezTo>
                <a:cubicBezTo>
                  <a:pt x="165126" y="170280"/>
                  <a:pt x="169575" y="179987"/>
                  <a:pt x="174429" y="188481"/>
                </a:cubicBezTo>
                <a:cubicBezTo>
                  <a:pt x="178069" y="194548"/>
                  <a:pt x="177260" y="201828"/>
                  <a:pt x="172002" y="207086"/>
                </a:cubicBezTo>
                <a:lnTo>
                  <a:pt x="163913" y="215175"/>
                </a:lnTo>
                <a:cubicBezTo>
                  <a:pt x="163913" y="215984"/>
                  <a:pt x="163913" y="216389"/>
                  <a:pt x="163913" y="216793"/>
                </a:cubicBezTo>
                <a:lnTo>
                  <a:pt x="179282" y="232163"/>
                </a:lnTo>
                <a:cubicBezTo>
                  <a:pt x="180091" y="232567"/>
                  <a:pt x="180496" y="232567"/>
                  <a:pt x="180900" y="232163"/>
                </a:cubicBezTo>
                <a:lnTo>
                  <a:pt x="189394" y="223669"/>
                </a:lnTo>
                <a:cubicBezTo>
                  <a:pt x="192630" y="220433"/>
                  <a:pt x="196270" y="218816"/>
                  <a:pt x="199910" y="218816"/>
                </a:cubicBezTo>
                <a:cubicBezTo>
                  <a:pt x="202741" y="218816"/>
                  <a:pt x="205573" y="220029"/>
                  <a:pt x="207999" y="221242"/>
                </a:cubicBezTo>
                <a:cubicBezTo>
                  <a:pt x="216493" y="226500"/>
                  <a:pt x="225796" y="230141"/>
                  <a:pt x="235503" y="232567"/>
                </a:cubicBezTo>
                <a:cubicBezTo>
                  <a:pt x="242379" y="234590"/>
                  <a:pt x="247233" y="240657"/>
                  <a:pt x="247233" y="247533"/>
                </a:cubicBezTo>
                <a:lnTo>
                  <a:pt x="247233" y="259666"/>
                </a:lnTo>
                <a:cubicBezTo>
                  <a:pt x="247233" y="260071"/>
                  <a:pt x="247233" y="260475"/>
                  <a:pt x="248041" y="260475"/>
                </a:cubicBezTo>
                <a:lnTo>
                  <a:pt x="269883" y="260475"/>
                </a:lnTo>
                <a:cubicBezTo>
                  <a:pt x="270287" y="260475"/>
                  <a:pt x="270691" y="260071"/>
                  <a:pt x="270691" y="259666"/>
                </a:cubicBezTo>
                <a:lnTo>
                  <a:pt x="270691" y="247533"/>
                </a:lnTo>
                <a:cubicBezTo>
                  <a:pt x="270691" y="240657"/>
                  <a:pt x="275141" y="234590"/>
                  <a:pt x="282421" y="232567"/>
                </a:cubicBezTo>
                <a:cubicBezTo>
                  <a:pt x="292128" y="230141"/>
                  <a:pt x="301431" y="226500"/>
                  <a:pt x="309925" y="221242"/>
                </a:cubicBezTo>
                <a:cubicBezTo>
                  <a:pt x="315587" y="217602"/>
                  <a:pt x="323272" y="218816"/>
                  <a:pt x="328126" y="223669"/>
                </a:cubicBezTo>
                <a:lnTo>
                  <a:pt x="336619" y="232163"/>
                </a:lnTo>
                <a:cubicBezTo>
                  <a:pt x="337024" y="232567"/>
                  <a:pt x="337833" y="232567"/>
                  <a:pt x="338237" y="232163"/>
                </a:cubicBezTo>
                <a:lnTo>
                  <a:pt x="353607" y="216793"/>
                </a:lnTo>
                <a:cubicBezTo>
                  <a:pt x="354011" y="216389"/>
                  <a:pt x="354011" y="215984"/>
                  <a:pt x="353607" y="215175"/>
                </a:cubicBezTo>
                <a:lnTo>
                  <a:pt x="345113" y="207086"/>
                </a:lnTo>
                <a:cubicBezTo>
                  <a:pt x="340259" y="201828"/>
                  <a:pt x="339046" y="194548"/>
                  <a:pt x="342686" y="188481"/>
                </a:cubicBezTo>
                <a:cubicBezTo>
                  <a:pt x="348349" y="179987"/>
                  <a:pt x="352393" y="170280"/>
                  <a:pt x="354820" y="160573"/>
                </a:cubicBezTo>
                <a:cubicBezTo>
                  <a:pt x="356438" y="154101"/>
                  <a:pt x="362101" y="149248"/>
                  <a:pt x="369381" y="149248"/>
                </a:cubicBezTo>
                <a:lnTo>
                  <a:pt x="381110" y="149248"/>
                </a:lnTo>
                <a:cubicBezTo>
                  <a:pt x="381515" y="149248"/>
                  <a:pt x="381919" y="148843"/>
                  <a:pt x="381919" y="148439"/>
                </a:cubicBezTo>
                <a:lnTo>
                  <a:pt x="381919" y="126598"/>
                </a:lnTo>
                <a:cubicBezTo>
                  <a:pt x="381919" y="125789"/>
                  <a:pt x="381515" y="125789"/>
                  <a:pt x="381110" y="125789"/>
                </a:cubicBezTo>
                <a:lnTo>
                  <a:pt x="369785" y="125789"/>
                </a:lnTo>
                <a:cubicBezTo>
                  <a:pt x="362909" y="125789"/>
                  <a:pt x="356842" y="120935"/>
                  <a:pt x="354820" y="114059"/>
                </a:cubicBezTo>
                <a:cubicBezTo>
                  <a:pt x="352798" y="103948"/>
                  <a:pt x="348753" y="94645"/>
                  <a:pt x="343495" y="85747"/>
                </a:cubicBezTo>
                <a:cubicBezTo>
                  <a:pt x="340259" y="79680"/>
                  <a:pt x="341068" y="72399"/>
                  <a:pt x="345922" y="67141"/>
                </a:cubicBezTo>
                <a:lnTo>
                  <a:pt x="353607" y="59456"/>
                </a:lnTo>
                <a:cubicBezTo>
                  <a:pt x="354011" y="59052"/>
                  <a:pt x="354011" y="58243"/>
                  <a:pt x="353607" y="58243"/>
                </a:cubicBezTo>
                <a:lnTo>
                  <a:pt x="338237" y="42873"/>
                </a:lnTo>
                <a:cubicBezTo>
                  <a:pt x="337833" y="42064"/>
                  <a:pt x="337428" y="42064"/>
                  <a:pt x="336619" y="42873"/>
                </a:cubicBezTo>
                <a:lnTo>
                  <a:pt x="329339" y="50153"/>
                </a:lnTo>
                <a:cubicBezTo>
                  <a:pt x="324485" y="55007"/>
                  <a:pt x="316396" y="56220"/>
                  <a:pt x="310734" y="52176"/>
                </a:cubicBezTo>
                <a:cubicBezTo>
                  <a:pt x="301835" y="46918"/>
                  <a:pt x="292128" y="42873"/>
                  <a:pt x="282421" y="40446"/>
                </a:cubicBezTo>
                <a:cubicBezTo>
                  <a:pt x="275141" y="38828"/>
                  <a:pt x="270691" y="32762"/>
                  <a:pt x="270691" y="25886"/>
                </a:cubicBezTo>
                <a:lnTo>
                  <a:pt x="270691" y="15370"/>
                </a:lnTo>
                <a:cubicBezTo>
                  <a:pt x="270691" y="14561"/>
                  <a:pt x="270287" y="14156"/>
                  <a:pt x="269883" y="14156"/>
                </a:cubicBezTo>
                <a:close/>
                <a:moveTo>
                  <a:pt x="248041" y="0"/>
                </a:moveTo>
                <a:lnTo>
                  <a:pt x="269883" y="0"/>
                </a:lnTo>
                <a:cubicBezTo>
                  <a:pt x="277972" y="0"/>
                  <a:pt x="284848" y="6876"/>
                  <a:pt x="284848" y="15370"/>
                </a:cubicBezTo>
                <a:lnTo>
                  <a:pt x="284848" y="25886"/>
                </a:lnTo>
                <a:cubicBezTo>
                  <a:pt x="284848" y="26290"/>
                  <a:pt x="285252" y="26290"/>
                  <a:pt x="285657" y="26695"/>
                </a:cubicBezTo>
                <a:cubicBezTo>
                  <a:pt x="296982" y="29526"/>
                  <a:pt x="307902" y="33975"/>
                  <a:pt x="318014" y="40446"/>
                </a:cubicBezTo>
                <a:cubicBezTo>
                  <a:pt x="318418" y="40446"/>
                  <a:pt x="318823" y="40446"/>
                  <a:pt x="319227" y="40042"/>
                </a:cubicBezTo>
                <a:lnTo>
                  <a:pt x="326912" y="32357"/>
                </a:lnTo>
                <a:cubicBezTo>
                  <a:pt x="332575" y="26695"/>
                  <a:pt x="342686" y="26695"/>
                  <a:pt x="348349" y="32357"/>
                </a:cubicBezTo>
                <a:lnTo>
                  <a:pt x="363314" y="48131"/>
                </a:lnTo>
                <a:cubicBezTo>
                  <a:pt x="369381" y="54198"/>
                  <a:pt x="369381" y="63905"/>
                  <a:pt x="363314" y="69568"/>
                </a:cubicBezTo>
                <a:lnTo>
                  <a:pt x="356034" y="77253"/>
                </a:lnTo>
                <a:cubicBezTo>
                  <a:pt x="355629" y="77657"/>
                  <a:pt x="355629" y="78062"/>
                  <a:pt x="356034" y="78466"/>
                </a:cubicBezTo>
                <a:cubicBezTo>
                  <a:pt x="362101" y="88173"/>
                  <a:pt x="366145" y="99094"/>
                  <a:pt x="368976" y="110823"/>
                </a:cubicBezTo>
                <a:cubicBezTo>
                  <a:pt x="368976" y="111228"/>
                  <a:pt x="369381" y="111228"/>
                  <a:pt x="369785" y="111228"/>
                </a:cubicBezTo>
                <a:lnTo>
                  <a:pt x="381110" y="111228"/>
                </a:lnTo>
                <a:cubicBezTo>
                  <a:pt x="389200" y="111228"/>
                  <a:pt x="396076" y="118104"/>
                  <a:pt x="396076" y="126598"/>
                </a:cubicBezTo>
                <a:lnTo>
                  <a:pt x="396076" y="148439"/>
                </a:lnTo>
                <a:cubicBezTo>
                  <a:pt x="396076" y="156932"/>
                  <a:pt x="389200" y="163404"/>
                  <a:pt x="381110" y="163404"/>
                </a:cubicBezTo>
                <a:lnTo>
                  <a:pt x="369381" y="163404"/>
                </a:lnTo>
                <a:cubicBezTo>
                  <a:pt x="368976" y="163404"/>
                  <a:pt x="368572" y="163808"/>
                  <a:pt x="368572" y="164213"/>
                </a:cubicBezTo>
                <a:cubicBezTo>
                  <a:pt x="365741" y="175133"/>
                  <a:pt x="360887" y="186054"/>
                  <a:pt x="354820" y="195761"/>
                </a:cubicBezTo>
                <a:cubicBezTo>
                  <a:pt x="354820" y="196166"/>
                  <a:pt x="354820" y="196570"/>
                  <a:pt x="355225" y="196974"/>
                </a:cubicBezTo>
                <a:lnTo>
                  <a:pt x="363314" y="205468"/>
                </a:lnTo>
                <a:cubicBezTo>
                  <a:pt x="369381" y="211131"/>
                  <a:pt x="369381" y="221242"/>
                  <a:pt x="363314" y="226905"/>
                </a:cubicBezTo>
                <a:lnTo>
                  <a:pt x="348349" y="242274"/>
                </a:lnTo>
                <a:cubicBezTo>
                  <a:pt x="342686" y="247937"/>
                  <a:pt x="332575" y="247937"/>
                  <a:pt x="326912" y="242274"/>
                </a:cubicBezTo>
                <a:lnTo>
                  <a:pt x="318014" y="233781"/>
                </a:lnTo>
                <a:cubicBezTo>
                  <a:pt x="317609" y="233376"/>
                  <a:pt x="317205" y="233376"/>
                  <a:pt x="317205" y="233376"/>
                </a:cubicBezTo>
                <a:cubicBezTo>
                  <a:pt x="307498" y="239443"/>
                  <a:pt x="296982" y="243892"/>
                  <a:pt x="285657" y="246724"/>
                </a:cubicBezTo>
                <a:cubicBezTo>
                  <a:pt x="285252" y="246724"/>
                  <a:pt x="284848" y="246724"/>
                  <a:pt x="284848" y="247533"/>
                </a:cubicBezTo>
                <a:lnTo>
                  <a:pt x="284848" y="259666"/>
                </a:lnTo>
                <a:cubicBezTo>
                  <a:pt x="284848" y="268160"/>
                  <a:pt x="277972" y="274632"/>
                  <a:pt x="269883" y="274632"/>
                </a:cubicBezTo>
                <a:lnTo>
                  <a:pt x="248041" y="274632"/>
                </a:lnTo>
                <a:cubicBezTo>
                  <a:pt x="239548" y="274632"/>
                  <a:pt x="232672" y="268160"/>
                  <a:pt x="232672" y="259666"/>
                </a:cubicBezTo>
                <a:lnTo>
                  <a:pt x="232672" y="247533"/>
                </a:lnTo>
                <a:cubicBezTo>
                  <a:pt x="232672" y="246724"/>
                  <a:pt x="232672" y="246724"/>
                  <a:pt x="232267" y="246724"/>
                </a:cubicBezTo>
                <a:cubicBezTo>
                  <a:pt x="220942" y="243892"/>
                  <a:pt x="210426" y="239443"/>
                  <a:pt x="200315" y="233376"/>
                </a:cubicBezTo>
                <a:cubicBezTo>
                  <a:pt x="199910" y="233376"/>
                  <a:pt x="199910" y="233376"/>
                  <a:pt x="199506" y="233781"/>
                </a:cubicBezTo>
                <a:lnTo>
                  <a:pt x="191012" y="242274"/>
                </a:lnTo>
                <a:cubicBezTo>
                  <a:pt x="185349" y="247937"/>
                  <a:pt x="175238" y="247937"/>
                  <a:pt x="169575" y="242274"/>
                </a:cubicBezTo>
                <a:lnTo>
                  <a:pt x="154206" y="226905"/>
                </a:lnTo>
                <a:cubicBezTo>
                  <a:pt x="148139" y="221242"/>
                  <a:pt x="148139" y="211131"/>
                  <a:pt x="154206" y="205468"/>
                </a:cubicBezTo>
                <a:lnTo>
                  <a:pt x="162699" y="196974"/>
                </a:lnTo>
                <a:cubicBezTo>
                  <a:pt x="162699" y="196570"/>
                  <a:pt x="162699" y="196166"/>
                  <a:pt x="162699" y="195761"/>
                </a:cubicBezTo>
                <a:cubicBezTo>
                  <a:pt x="156632" y="186054"/>
                  <a:pt x="151779" y="175133"/>
                  <a:pt x="149352" y="164213"/>
                </a:cubicBezTo>
                <a:cubicBezTo>
                  <a:pt x="149352" y="163808"/>
                  <a:pt x="148543" y="163404"/>
                  <a:pt x="148139" y="163404"/>
                </a:cubicBezTo>
                <a:lnTo>
                  <a:pt x="136814" y="163404"/>
                </a:lnTo>
                <a:cubicBezTo>
                  <a:pt x="128724" y="163404"/>
                  <a:pt x="121444" y="156932"/>
                  <a:pt x="121444" y="148439"/>
                </a:cubicBezTo>
                <a:lnTo>
                  <a:pt x="121444" y="126598"/>
                </a:lnTo>
                <a:cubicBezTo>
                  <a:pt x="121444" y="118104"/>
                  <a:pt x="128724" y="111228"/>
                  <a:pt x="136814" y="111228"/>
                </a:cubicBezTo>
                <a:lnTo>
                  <a:pt x="147734" y="111228"/>
                </a:lnTo>
                <a:cubicBezTo>
                  <a:pt x="148139" y="111228"/>
                  <a:pt x="148543" y="111228"/>
                  <a:pt x="148543" y="110823"/>
                </a:cubicBezTo>
                <a:cubicBezTo>
                  <a:pt x="151374" y="99094"/>
                  <a:pt x="155823" y="88173"/>
                  <a:pt x="161890" y="78466"/>
                </a:cubicBezTo>
                <a:cubicBezTo>
                  <a:pt x="161890" y="78062"/>
                  <a:pt x="161890" y="77657"/>
                  <a:pt x="161486" y="77253"/>
                </a:cubicBezTo>
                <a:lnTo>
                  <a:pt x="154206" y="69568"/>
                </a:lnTo>
                <a:cubicBezTo>
                  <a:pt x="148139" y="63905"/>
                  <a:pt x="148139" y="54198"/>
                  <a:pt x="154206" y="48131"/>
                </a:cubicBezTo>
                <a:lnTo>
                  <a:pt x="169575" y="32357"/>
                </a:lnTo>
                <a:cubicBezTo>
                  <a:pt x="175238" y="26695"/>
                  <a:pt x="185349" y="26695"/>
                  <a:pt x="191012" y="32357"/>
                </a:cubicBezTo>
                <a:lnTo>
                  <a:pt x="198292" y="40042"/>
                </a:lnTo>
                <a:cubicBezTo>
                  <a:pt x="198697" y="40446"/>
                  <a:pt x="199101" y="40446"/>
                  <a:pt x="199506" y="40446"/>
                </a:cubicBezTo>
                <a:cubicBezTo>
                  <a:pt x="209617" y="33975"/>
                  <a:pt x="220538" y="29526"/>
                  <a:pt x="232267" y="26695"/>
                </a:cubicBezTo>
                <a:cubicBezTo>
                  <a:pt x="232672" y="26290"/>
                  <a:pt x="232672" y="26290"/>
                  <a:pt x="232672" y="25886"/>
                </a:cubicBezTo>
                <a:lnTo>
                  <a:pt x="232672" y="15370"/>
                </a:lnTo>
                <a:cubicBezTo>
                  <a:pt x="232672" y="6876"/>
                  <a:pt x="239548" y="0"/>
                  <a:pt x="248041"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41" name="TextBox 40">
            <a:extLst>
              <a:ext uri="{FF2B5EF4-FFF2-40B4-BE49-F238E27FC236}">
                <a16:creationId xmlns:a16="http://schemas.microsoft.com/office/drawing/2014/main" id="{E26F02F8-B793-CC4C-A2BA-1578AE0D819E}"/>
              </a:ext>
            </a:extLst>
          </p:cNvPr>
          <p:cNvSpPr txBox="1"/>
          <p:nvPr/>
        </p:nvSpPr>
        <p:spPr>
          <a:xfrm>
            <a:off x="7708672" y="1869645"/>
            <a:ext cx="2936164"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OBJECTIVE 01</a:t>
            </a:r>
          </a:p>
        </p:txBody>
      </p:sp>
      <p:sp>
        <p:nvSpPr>
          <p:cNvPr id="42" name="TextBox 41">
            <a:extLst>
              <a:ext uri="{FF2B5EF4-FFF2-40B4-BE49-F238E27FC236}">
                <a16:creationId xmlns:a16="http://schemas.microsoft.com/office/drawing/2014/main" id="{E0807907-745D-5440-9A43-0E9CD642B5B4}"/>
              </a:ext>
            </a:extLst>
          </p:cNvPr>
          <p:cNvSpPr txBox="1"/>
          <p:nvPr/>
        </p:nvSpPr>
        <p:spPr>
          <a:xfrm>
            <a:off x="7708672" y="2244976"/>
            <a:ext cx="2936165" cy="770211"/>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36" name="Round Diagonal Corner Rectangle 35">
            <a:extLst>
              <a:ext uri="{FF2B5EF4-FFF2-40B4-BE49-F238E27FC236}">
                <a16:creationId xmlns:a16="http://schemas.microsoft.com/office/drawing/2014/main" id="{8FA39E6D-F698-6347-9F99-2A023EA2FD7A}"/>
              </a:ext>
            </a:extLst>
          </p:cNvPr>
          <p:cNvSpPr/>
          <p:nvPr/>
        </p:nvSpPr>
        <p:spPr>
          <a:xfrm>
            <a:off x="5857245" y="3432333"/>
            <a:ext cx="4590182" cy="1181913"/>
          </a:xfrm>
          <a:prstGeom prst="round2DiagRect">
            <a:avLst>
              <a:gd name="adj1" fmla="val 50000"/>
              <a:gd name="adj2" fmla="val 725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9" name="Freeform 38">
            <a:extLst>
              <a:ext uri="{FF2B5EF4-FFF2-40B4-BE49-F238E27FC236}">
                <a16:creationId xmlns:a16="http://schemas.microsoft.com/office/drawing/2014/main" id="{EB4FFEDC-0F2C-A04F-B620-6E4FCCFA91C9}"/>
              </a:ext>
            </a:extLst>
          </p:cNvPr>
          <p:cNvSpPr>
            <a:spLocks noChangeArrowheads="1"/>
          </p:cNvSpPr>
          <p:nvPr/>
        </p:nvSpPr>
        <p:spPr bwMode="auto">
          <a:xfrm>
            <a:off x="6220638" y="3812554"/>
            <a:ext cx="615595" cy="421472"/>
          </a:xfrm>
          <a:custGeom>
            <a:avLst/>
            <a:gdLst>
              <a:gd name="connsiteX0" fmla="*/ 322162 w 555022"/>
              <a:gd name="connsiteY0" fmla="*/ 301823 h 380000"/>
              <a:gd name="connsiteX1" fmla="*/ 335357 w 555022"/>
              <a:gd name="connsiteY1" fmla="*/ 315018 h 380000"/>
              <a:gd name="connsiteX2" fmla="*/ 322162 w 555022"/>
              <a:gd name="connsiteY2" fmla="*/ 328213 h 380000"/>
              <a:gd name="connsiteX3" fmla="*/ 308967 w 555022"/>
              <a:gd name="connsiteY3" fmla="*/ 315018 h 380000"/>
              <a:gd name="connsiteX4" fmla="*/ 322162 w 555022"/>
              <a:gd name="connsiteY4" fmla="*/ 301823 h 380000"/>
              <a:gd name="connsiteX5" fmla="*/ 150006 w 555022"/>
              <a:gd name="connsiteY5" fmla="*/ 237382 h 380000"/>
              <a:gd name="connsiteX6" fmla="*/ 156898 w 555022"/>
              <a:gd name="connsiteY6" fmla="*/ 249502 h 380000"/>
              <a:gd name="connsiteX7" fmla="*/ 165006 w 555022"/>
              <a:gd name="connsiteY7" fmla="*/ 237382 h 380000"/>
              <a:gd name="connsiteX8" fmla="*/ 144330 w 555022"/>
              <a:gd name="connsiteY8" fmla="*/ 223241 h 380000"/>
              <a:gd name="connsiteX9" fmla="*/ 169061 w 555022"/>
              <a:gd name="connsiteY9" fmla="*/ 223241 h 380000"/>
              <a:gd name="connsiteX10" fmla="*/ 201494 w 555022"/>
              <a:gd name="connsiteY10" fmla="*/ 229705 h 380000"/>
              <a:gd name="connsiteX11" fmla="*/ 234333 w 555022"/>
              <a:gd name="connsiteY11" fmla="*/ 242230 h 380000"/>
              <a:gd name="connsiteX12" fmla="*/ 250956 w 555022"/>
              <a:gd name="connsiteY12" fmla="*/ 254755 h 380000"/>
              <a:gd name="connsiteX13" fmla="*/ 250145 w 555022"/>
              <a:gd name="connsiteY13" fmla="*/ 264855 h 380000"/>
              <a:gd name="connsiteX14" fmla="*/ 240009 w 555022"/>
              <a:gd name="connsiteY14" fmla="*/ 264047 h 380000"/>
              <a:gd name="connsiteX15" fmla="*/ 229063 w 555022"/>
              <a:gd name="connsiteY15" fmla="*/ 255563 h 380000"/>
              <a:gd name="connsiteX16" fmla="*/ 196224 w 555022"/>
              <a:gd name="connsiteY16" fmla="*/ 242634 h 380000"/>
              <a:gd name="connsiteX17" fmla="*/ 181223 w 555022"/>
              <a:gd name="connsiteY17" fmla="*/ 238594 h 380000"/>
              <a:gd name="connsiteX18" fmla="*/ 167034 w 555022"/>
              <a:gd name="connsiteY18" fmla="*/ 260411 h 380000"/>
              <a:gd name="connsiteX19" fmla="*/ 166628 w 555022"/>
              <a:gd name="connsiteY19" fmla="*/ 261219 h 380000"/>
              <a:gd name="connsiteX20" fmla="*/ 156898 w 555022"/>
              <a:gd name="connsiteY20" fmla="*/ 265663 h 380000"/>
              <a:gd name="connsiteX21" fmla="*/ 146762 w 555022"/>
              <a:gd name="connsiteY21" fmla="*/ 261219 h 380000"/>
              <a:gd name="connsiteX22" fmla="*/ 146762 w 555022"/>
              <a:gd name="connsiteY22" fmla="*/ 260411 h 380000"/>
              <a:gd name="connsiteX23" fmla="*/ 133789 w 555022"/>
              <a:gd name="connsiteY23" fmla="*/ 238594 h 380000"/>
              <a:gd name="connsiteX24" fmla="*/ 117572 w 555022"/>
              <a:gd name="connsiteY24" fmla="*/ 242634 h 380000"/>
              <a:gd name="connsiteX25" fmla="*/ 84733 w 555022"/>
              <a:gd name="connsiteY25" fmla="*/ 255563 h 380000"/>
              <a:gd name="connsiteX26" fmla="*/ 61624 w 555022"/>
              <a:gd name="connsiteY26" fmla="*/ 276167 h 380000"/>
              <a:gd name="connsiteX27" fmla="*/ 60002 w 555022"/>
              <a:gd name="connsiteY27" fmla="*/ 283036 h 380000"/>
              <a:gd name="connsiteX28" fmla="*/ 60002 w 555022"/>
              <a:gd name="connsiteY28" fmla="*/ 365859 h 380000"/>
              <a:gd name="connsiteX29" fmla="*/ 149195 w 555022"/>
              <a:gd name="connsiteY29" fmla="*/ 365859 h 380000"/>
              <a:gd name="connsiteX30" fmla="*/ 111896 w 555022"/>
              <a:gd name="connsiteY30" fmla="*/ 331518 h 380000"/>
              <a:gd name="connsiteX31" fmla="*/ 107031 w 555022"/>
              <a:gd name="connsiteY31" fmla="*/ 331518 h 380000"/>
              <a:gd name="connsiteX32" fmla="*/ 99734 w 555022"/>
              <a:gd name="connsiteY32" fmla="*/ 324246 h 380000"/>
              <a:gd name="connsiteX33" fmla="*/ 99734 w 555022"/>
              <a:gd name="connsiteY33" fmla="*/ 290308 h 380000"/>
              <a:gd name="connsiteX34" fmla="*/ 107031 w 555022"/>
              <a:gd name="connsiteY34" fmla="*/ 283440 h 380000"/>
              <a:gd name="connsiteX35" fmla="*/ 113923 w 555022"/>
              <a:gd name="connsiteY35" fmla="*/ 290308 h 380000"/>
              <a:gd name="connsiteX36" fmla="*/ 113923 w 555022"/>
              <a:gd name="connsiteY36" fmla="*/ 317377 h 380000"/>
              <a:gd name="connsiteX37" fmla="*/ 162979 w 555022"/>
              <a:gd name="connsiteY37" fmla="*/ 365859 h 380000"/>
              <a:gd name="connsiteX38" fmla="*/ 366095 w 555022"/>
              <a:gd name="connsiteY38" fmla="*/ 365859 h 380000"/>
              <a:gd name="connsiteX39" fmla="*/ 381501 w 555022"/>
              <a:gd name="connsiteY39" fmla="*/ 293136 h 380000"/>
              <a:gd name="connsiteX40" fmla="*/ 379474 w 555022"/>
              <a:gd name="connsiteY40" fmla="*/ 285864 h 380000"/>
              <a:gd name="connsiteX41" fmla="*/ 372582 w 555022"/>
              <a:gd name="connsiteY41" fmla="*/ 282632 h 380000"/>
              <a:gd name="connsiteX42" fmla="*/ 275281 w 555022"/>
              <a:gd name="connsiteY42" fmla="*/ 282228 h 380000"/>
              <a:gd name="connsiteX43" fmla="*/ 266362 w 555022"/>
              <a:gd name="connsiteY43" fmla="*/ 289500 h 380000"/>
              <a:gd name="connsiteX44" fmla="*/ 254605 w 555022"/>
              <a:gd name="connsiteY44" fmla="*/ 342426 h 380000"/>
              <a:gd name="connsiteX45" fmla="*/ 247712 w 555022"/>
              <a:gd name="connsiteY45" fmla="*/ 348083 h 380000"/>
              <a:gd name="connsiteX46" fmla="*/ 188926 w 555022"/>
              <a:gd name="connsiteY46" fmla="*/ 347679 h 380000"/>
              <a:gd name="connsiteX47" fmla="*/ 181629 w 555022"/>
              <a:gd name="connsiteY47" fmla="*/ 340406 h 380000"/>
              <a:gd name="connsiteX48" fmla="*/ 188926 w 555022"/>
              <a:gd name="connsiteY48" fmla="*/ 333538 h 380000"/>
              <a:gd name="connsiteX49" fmla="*/ 242442 w 555022"/>
              <a:gd name="connsiteY49" fmla="*/ 333942 h 380000"/>
              <a:gd name="connsiteX50" fmla="*/ 252172 w 555022"/>
              <a:gd name="connsiteY50" fmla="*/ 286268 h 380000"/>
              <a:gd name="connsiteX51" fmla="*/ 275281 w 555022"/>
              <a:gd name="connsiteY51" fmla="*/ 267683 h 380000"/>
              <a:gd name="connsiteX52" fmla="*/ 372582 w 555022"/>
              <a:gd name="connsiteY52" fmla="*/ 268087 h 380000"/>
              <a:gd name="connsiteX53" fmla="*/ 390826 w 555022"/>
              <a:gd name="connsiteY53" fmla="*/ 276976 h 380000"/>
              <a:gd name="connsiteX54" fmla="*/ 395286 w 555022"/>
              <a:gd name="connsiteY54" fmla="*/ 296368 h 380000"/>
              <a:gd name="connsiteX55" fmla="*/ 380691 w 555022"/>
              <a:gd name="connsiteY55" fmla="*/ 365859 h 380000"/>
              <a:gd name="connsiteX56" fmla="*/ 547724 w 555022"/>
              <a:gd name="connsiteY56" fmla="*/ 365859 h 380000"/>
              <a:gd name="connsiteX57" fmla="*/ 555022 w 555022"/>
              <a:gd name="connsiteY57" fmla="*/ 373132 h 380000"/>
              <a:gd name="connsiteX58" fmla="*/ 547724 w 555022"/>
              <a:gd name="connsiteY58" fmla="*/ 380000 h 380000"/>
              <a:gd name="connsiteX59" fmla="*/ 7298 w 555022"/>
              <a:gd name="connsiteY59" fmla="*/ 380000 h 380000"/>
              <a:gd name="connsiteX60" fmla="*/ 0 w 555022"/>
              <a:gd name="connsiteY60" fmla="*/ 373132 h 380000"/>
              <a:gd name="connsiteX61" fmla="*/ 7298 w 555022"/>
              <a:gd name="connsiteY61" fmla="*/ 365859 h 380000"/>
              <a:gd name="connsiteX62" fmla="*/ 45813 w 555022"/>
              <a:gd name="connsiteY62" fmla="*/ 365859 h 380000"/>
              <a:gd name="connsiteX63" fmla="*/ 45813 w 555022"/>
              <a:gd name="connsiteY63" fmla="*/ 283036 h 380000"/>
              <a:gd name="connsiteX64" fmla="*/ 49867 w 555022"/>
              <a:gd name="connsiteY64" fmla="*/ 268895 h 380000"/>
              <a:gd name="connsiteX65" fmla="*/ 79463 w 555022"/>
              <a:gd name="connsiteY65" fmla="*/ 242230 h 380000"/>
              <a:gd name="connsiteX66" fmla="*/ 112302 w 555022"/>
              <a:gd name="connsiteY66" fmla="*/ 229705 h 380000"/>
              <a:gd name="connsiteX67" fmla="*/ 144330 w 555022"/>
              <a:gd name="connsiteY67" fmla="*/ 223241 h 380000"/>
              <a:gd name="connsiteX68" fmla="*/ 318055 w 555022"/>
              <a:gd name="connsiteY68" fmla="*/ 146445 h 380000"/>
              <a:gd name="connsiteX69" fmla="*/ 497716 w 555022"/>
              <a:gd name="connsiteY69" fmla="*/ 146445 h 380000"/>
              <a:gd name="connsiteX70" fmla="*/ 505016 w 555022"/>
              <a:gd name="connsiteY70" fmla="*/ 153192 h 380000"/>
              <a:gd name="connsiteX71" fmla="*/ 497716 w 555022"/>
              <a:gd name="connsiteY71" fmla="*/ 160336 h 380000"/>
              <a:gd name="connsiteX72" fmla="*/ 318055 w 555022"/>
              <a:gd name="connsiteY72" fmla="*/ 160336 h 380000"/>
              <a:gd name="connsiteX73" fmla="*/ 310755 w 555022"/>
              <a:gd name="connsiteY73" fmla="*/ 153192 h 380000"/>
              <a:gd name="connsiteX74" fmla="*/ 318055 w 555022"/>
              <a:gd name="connsiteY74" fmla="*/ 146445 h 380000"/>
              <a:gd name="connsiteX75" fmla="*/ 155378 w 555022"/>
              <a:gd name="connsiteY75" fmla="*/ 117789 h 380000"/>
              <a:gd name="connsiteX76" fmla="*/ 121221 w 555022"/>
              <a:gd name="connsiteY76" fmla="*/ 152290 h 380000"/>
              <a:gd name="connsiteX77" fmla="*/ 155378 w 555022"/>
              <a:gd name="connsiteY77" fmla="*/ 186792 h 380000"/>
              <a:gd name="connsiteX78" fmla="*/ 189133 w 555022"/>
              <a:gd name="connsiteY78" fmla="*/ 152290 h 380000"/>
              <a:gd name="connsiteX79" fmla="*/ 155378 w 555022"/>
              <a:gd name="connsiteY79" fmla="*/ 117789 h 380000"/>
              <a:gd name="connsiteX80" fmla="*/ 318055 w 555022"/>
              <a:gd name="connsiteY80" fmla="*/ 112512 h 380000"/>
              <a:gd name="connsiteX81" fmla="*/ 497716 w 555022"/>
              <a:gd name="connsiteY81" fmla="*/ 112512 h 380000"/>
              <a:gd name="connsiteX82" fmla="*/ 505016 w 555022"/>
              <a:gd name="connsiteY82" fmla="*/ 119656 h 380000"/>
              <a:gd name="connsiteX83" fmla="*/ 497716 w 555022"/>
              <a:gd name="connsiteY83" fmla="*/ 126403 h 380000"/>
              <a:gd name="connsiteX84" fmla="*/ 318055 w 555022"/>
              <a:gd name="connsiteY84" fmla="*/ 126403 h 380000"/>
              <a:gd name="connsiteX85" fmla="*/ 310755 w 555022"/>
              <a:gd name="connsiteY85" fmla="*/ 119656 h 380000"/>
              <a:gd name="connsiteX86" fmla="*/ 318055 w 555022"/>
              <a:gd name="connsiteY86" fmla="*/ 112512 h 380000"/>
              <a:gd name="connsiteX87" fmla="*/ 155378 w 555022"/>
              <a:gd name="connsiteY87" fmla="*/ 103583 h 380000"/>
              <a:gd name="connsiteX88" fmla="*/ 203197 w 555022"/>
              <a:gd name="connsiteY88" fmla="*/ 152290 h 380000"/>
              <a:gd name="connsiteX89" fmla="*/ 155378 w 555022"/>
              <a:gd name="connsiteY89" fmla="*/ 201404 h 380000"/>
              <a:gd name="connsiteX90" fmla="*/ 107157 w 555022"/>
              <a:gd name="connsiteY90" fmla="*/ 152290 h 380000"/>
              <a:gd name="connsiteX91" fmla="*/ 155378 w 555022"/>
              <a:gd name="connsiteY91" fmla="*/ 103583 h 380000"/>
              <a:gd name="connsiteX92" fmla="*/ 318008 w 555022"/>
              <a:gd name="connsiteY92" fmla="*/ 82152 h 380000"/>
              <a:gd name="connsiteX93" fmla="*/ 431681 w 555022"/>
              <a:gd name="connsiteY93" fmla="*/ 82152 h 380000"/>
              <a:gd name="connsiteX94" fmla="*/ 438937 w 555022"/>
              <a:gd name="connsiteY94" fmla="*/ 89296 h 380000"/>
              <a:gd name="connsiteX95" fmla="*/ 431681 w 555022"/>
              <a:gd name="connsiteY95" fmla="*/ 96043 h 380000"/>
              <a:gd name="connsiteX96" fmla="*/ 318008 w 555022"/>
              <a:gd name="connsiteY96" fmla="*/ 96043 h 380000"/>
              <a:gd name="connsiteX97" fmla="*/ 310752 w 555022"/>
              <a:gd name="connsiteY97" fmla="*/ 89296 h 380000"/>
              <a:gd name="connsiteX98" fmla="*/ 318008 w 555022"/>
              <a:gd name="connsiteY98" fmla="*/ 82152 h 380000"/>
              <a:gd name="connsiteX99" fmla="*/ 318061 w 555022"/>
              <a:gd name="connsiteY99" fmla="*/ 32145 h 380000"/>
              <a:gd name="connsiteX100" fmla="*/ 383410 w 555022"/>
              <a:gd name="connsiteY100" fmla="*/ 32145 h 380000"/>
              <a:gd name="connsiteX101" fmla="*/ 390716 w 555022"/>
              <a:gd name="connsiteY101" fmla="*/ 38892 h 380000"/>
              <a:gd name="connsiteX102" fmla="*/ 383410 w 555022"/>
              <a:gd name="connsiteY102" fmla="*/ 46036 h 380000"/>
              <a:gd name="connsiteX103" fmla="*/ 318061 w 555022"/>
              <a:gd name="connsiteY103" fmla="*/ 46036 h 380000"/>
              <a:gd name="connsiteX104" fmla="*/ 310755 w 555022"/>
              <a:gd name="connsiteY104" fmla="*/ 38892 h 380000"/>
              <a:gd name="connsiteX105" fmla="*/ 318061 w 555022"/>
              <a:gd name="connsiteY105" fmla="*/ 32145 h 380000"/>
              <a:gd name="connsiteX106" fmla="*/ 284471 w 555022"/>
              <a:gd name="connsiteY106" fmla="*/ 14548 h 380000"/>
              <a:gd name="connsiteX107" fmla="*/ 277158 w 555022"/>
              <a:gd name="connsiteY107" fmla="*/ 21822 h 380000"/>
              <a:gd name="connsiteX108" fmla="*/ 277158 w 555022"/>
              <a:gd name="connsiteY108" fmla="*/ 170941 h 380000"/>
              <a:gd name="connsiteX109" fmla="*/ 284471 w 555022"/>
              <a:gd name="connsiteY109" fmla="*/ 178619 h 380000"/>
              <a:gd name="connsiteX110" fmla="*/ 302345 w 555022"/>
              <a:gd name="connsiteY110" fmla="*/ 178619 h 380000"/>
              <a:gd name="connsiteX111" fmla="*/ 309657 w 555022"/>
              <a:gd name="connsiteY111" fmla="*/ 185489 h 380000"/>
              <a:gd name="connsiteX112" fmla="*/ 309657 w 555022"/>
              <a:gd name="connsiteY112" fmla="*/ 205291 h 380000"/>
              <a:gd name="connsiteX113" fmla="*/ 354343 w 555022"/>
              <a:gd name="connsiteY113" fmla="*/ 179024 h 380000"/>
              <a:gd name="connsiteX114" fmla="*/ 357999 w 555022"/>
              <a:gd name="connsiteY114" fmla="*/ 178619 h 380000"/>
              <a:gd name="connsiteX115" fmla="*/ 533491 w 555022"/>
              <a:gd name="connsiteY115" fmla="*/ 178619 h 380000"/>
              <a:gd name="connsiteX116" fmla="*/ 540804 w 555022"/>
              <a:gd name="connsiteY116" fmla="*/ 170941 h 380000"/>
              <a:gd name="connsiteX117" fmla="*/ 540804 w 555022"/>
              <a:gd name="connsiteY117" fmla="*/ 21822 h 380000"/>
              <a:gd name="connsiteX118" fmla="*/ 533491 w 555022"/>
              <a:gd name="connsiteY118" fmla="*/ 14548 h 380000"/>
              <a:gd name="connsiteX119" fmla="*/ 284471 w 555022"/>
              <a:gd name="connsiteY119" fmla="*/ 0 h 380000"/>
              <a:gd name="connsiteX120" fmla="*/ 533491 w 555022"/>
              <a:gd name="connsiteY120" fmla="*/ 0 h 380000"/>
              <a:gd name="connsiteX121" fmla="*/ 555022 w 555022"/>
              <a:gd name="connsiteY121" fmla="*/ 21822 h 380000"/>
              <a:gd name="connsiteX122" fmla="*/ 555022 w 555022"/>
              <a:gd name="connsiteY122" fmla="*/ 170941 h 380000"/>
              <a:gd name="connsiteX123" fmla="*/ 533491 w 555022"/>
              <a:gd name="connsiteY123" fmla="*/ 192359 h 380000"/>
              <a:gd name="connsiteX124" fmla="*/ 359624 w 555022"/>
              <a:gd name="connsiteY124" fmla="*/ 192359 h 380000"/>
              <a:gd name="connsiteX125" fmla="*/ 314126 w 555022"/>
              <a:gd name="connsiteY125" fmla="*/ 219435 h 380000"/>
              <a:gd name="connsiteX126" fmla="*/ 307626 w 555022"/>
              <a:gd name="connsiteY126" fmla="*/ 221052 h 380000"/>
              <a:gd name="connsiteX127" fmla="*/ 301532 w 555022"/>
              <a:gd name="connsiteY127" fmla="*/ 219435 h 380000"/>
              <a:gd name="connsiteX128" fmla="*/ 295439 w 555022"/>
              <a:gd name="connsiteY128" fmla="*/ 208928 h 380000"/>
              <a:gd name="connsiteX129" fmla="*/ 295439 w 555022"/>
              <a:gd name="connsiteY129" fmla="*/ 192359 h 380000"/>
              <a:gd name="connsiteX130" fmla="*/ 284471 w 555022"/>
              <a:gd name="connsiteY130" fmla="*/ 192359 h 380000"/>
              <a:gd name="connsiteX131" fmla="*/ 262534 w 555022"/>
              <a:gd name="connsiteY131" fmla="*/ 170941 h 380000"/>
              <a:gd name="connsiteX132" fmla="*/ 262534 w 555022"/>
              <a:gd name="connsiteY132" fmla="*/ 21822 h 380000"/>
              <a:gd name="connsiteX133" fmla="*/ 284471 w 555022"/>
              <a:gd name="connsiteY133" fmla="*/ 0 h 38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555022" h="380000">
                <a:moveTo>
                  <a:pt x="322162" y="301823"/>
                </a:moveTo>
                <a:cubicBezTo>
                  <a:pt x="329359" y="301823"/>
                  <a:pt x="335357" y="307821"/>
                  <a:pt x="335357" y="315018"/>
                </a:cubicBezTo>
                <a:cubicBezTo>
                  <a:pt x="335357" y="322216"/>
                  <a:pt x="329359" y="328213"/>
                  <a:pt x="322162" y="328213"/>
                </a:cubicBezTo>
                <a:cubicBezTo>
                  <a:pt x="314965" y="328213"/>
                  <a:pt x="308967" y="322216"/>
                  <a:pt x="308967" y="315018"/>
                </a:cubicBezTo>
                <a:cubicBezTo>
                  <a:pt x="308967" y="307821"/>
                  <a:pt x="314965" y="301823"/>
                  <a:pt x="322162" y="301823"/>
                </a:cubicBezTo>
                <a:close/>
                <a:moveTo>
                  <a:pt x="150006" y="237382"/>
                </a:moveTo>
                <a:lnTo>
                  <a:pt x="156898" y="249502"/>
                </a:lnTo>
                <a:lnTo>
                  <a:pt x="165006" y="237382"/>
                </a:lnTo>
                <a:close/>
                <a:moveTo>
                  <a:pt x="144330" y="223241"/>
                </a:moveTo>
                <a:lnTo>
                  <a:pt x="169061" y="223241"/>
                </a:lnTo>
                <a:cubicBezTo>
                  <a:pt x="180412" y="223241"/>
                  <a:pt x="191359" y="225261"/>
                  <a:pt x="201494" y="229705"/>
                </a:cubicBezTo>
                <a:lnTo>
                  <a:pt x="234333" y="242230"/>
                </a:lnTo>
                <a:cubicBezTo>
                  <a:pt x="240820" y="245058"/>
                  <a:pt x="246496" y="249502"/>
                  <a:pt x="250956" y="254755"/>
                </a:cubicBezTo>
                <a:cubicBezTo>
                  <a:pt x="253388" y="257987"/>
                  <a:pt x="253388" y="262431"/>
                  <a:pt x="250145" y="264855"/>
                </a:cubicBezTo>
                <a:cubicBezTo>
                  <a:pt x="247307" y="267683"/>
                  <a:pt x="242442" y="266875"/>
                  <a:pt x="240009" y="264047"/>
                </a:cubicBezTo>
                <a:cubicBezTo>
                  <a:pt x="237171" y="260411"/>
                  <a:pt x="233117" y="257583"/>
                  <a:pt x="229063" y="255563"/>
                </a:cubicBezTo>
                <a:lnTo>
                  <a:pt x="196224" y="242634"/>
                </a:lnTo>
                <a:cubicBezTo>
                  <a:pt x="191359" y="241018"/>
                  <a:pt x="186494" y="239402"/>
                  <a:pt x="181223" y="238594"/>
                </a:cubicBezTo>
                <a:lnTo>
                  <a:pt x="167034" y="260411"/>
                </a:lnTo>
                <a:cubicBezTo>
                  <a:pt x="166628" y="260815"/>
                  <a:pt x="166628" y="260815"/>
                  <a:pt x="166628" y="261219"/>
                </a:cubicBezTo>
                <a:cubicBezTo>
                  <a:pt x="164196" y="264047"/>
                  <a:pt x="160547" y="265663"/>
                  <a:pt x="156898" y="265663"/>
                </a:cubicBezTo>
                <a:cubicBezTo>
                  <a:pt x="152844" y="265663"/>
                  <a:pt x="149600" y="264047"/>
                  <a:pt x="146762" y="261219"/>
                </a:cubicBezTo>
                <a:cubicBezTo>
                  <a:pt x="146762" y="260815"/>
                  <a:pt x="146762" y="260411"/>
                  <a:pt x="146762" y="260411"/>
                </a:cubicBezTo>
                <a:lnTo>
                  <a:pt x="133789" y="238594"/>
                </a:lnTo>
                <a:cubicBezTo>
                  <a:pt x="128519" y="239402"/>
                  <a:pt x="122843" y="240614"/>
                  <a:pt x="117572" y="242634"/>
                </a:cubicBezTo>
                <a:lnTo>
                  <a:pt x="84733" y="255563"/>
                </a:lnTo>
                <a:cubicBezTo>
                  <a:pt x="75408" y="259603"/>
                  <a:pt x="69327" y="265259"/>
                  <a:pt x="61624" y="276167"/>
                </a:cubicBezTo>
                <a:cubicBezTo>
                  <a:pt x="60408" y="278592"/>
                  <a:pt x="60002" y="281016"/>
                  <a:pt x="60002" y="283036"/>
                </a:cubicBezTo>
                <a:lnTo>
                  <a:pt x="60002" y="365859"/>
                </a:lnTo>
                <a:lnTo>
                  <a:pt x="149195" y="365859"/>
                </a:lnTo>
                <a:cubicBezTo>
                  <a:pt x="147573" y="346871"/>
                  <a:pt x="131356" y="331518"/>
                  <a:pt x="111896" y="331518"/>
                </a:cubicBezTo>
                <a:lnTo>
                  <a:pt x="107031" y="331518"/>
                </a:lnTo>
                <a:cubicBezTo>
                  <a:pt x="102977" y="331518"/>
                  <a:pt x="99734" y="327882"/>
                  <a:pt x="99734" y="324246"/>
                </a:cubicBezTo>
                <a:lnTo>
                  <a:pt x="99734" y="290308"/>
                </a:lnTo>
                <a:cubicBezTo>
                  <a:pt x="99734" y="286268"/>
                  <a:pt x="102977" y="283440"/>
                  <a:pt x="107031" y="283440"/>
                </a:cubicBezTo>
                <a:cubicBezTo>
                  <a:pt x="111085" y="283440"/>
                  <a:pt x="113923" y="286268"/>
                  <a:pt x="113923" y="290308"/>
                </a:cubicBezTo>
                <a:lnTo>
                  <a:pt x="113923" y="317377"/>
                </a:lnTo>
                <a:cubicBezTo>
                  <a:pt x="140681" y="318589"/>
                  <a:pt x="161763" y="339598"/>
                  <a:pt x="162979" y="365859"/>
                </a:cubicBezTo>
                <a:lnTo>
                  <a:pt x="366095" y="365859"/>
                </a:lnTo>
                <a:lnTo>
                  <a:pt x="381501" y="293136"/>
                </a:lnTo>
                <a:cubicBezTo>
                  <a:pt x="381907" y="290712"/>
                  <a:pt x="381501" y="288288"/>
                  <a:pt x="379474" y="285864"/>
                </a:cubicBezTo>
                <a:cubicBezTo>
                  <a:pt x="378258" y="283844"/>
                  <a:pt x="375420" y="282632"/>
                  <a:pt x="372582" y="282632"/>
                </a:cubicBezTo>
                <a:lnTo>
                  <a:pt x="275281" y="282228"/>
                </a:lnTo>
                <a:cubicBezTo>
                  <a:pt x="270821" y="282228"/>
                  <a:pt x="267173" y="285056"/>
                  <a:pt x="266362" y="289500"/>
                </a:cubicBezTo>
                <a:lnTo>
                  <a:pt x="254605" y="342426"/>
                </a:lnTo>
                <a:cubicBezTo>
                  <a:pt x="254199" y="345659"/>
                  <a:pt x="251361" y="348487"/>
                  <a:pt x="247712" y="348083"/>
                </a:cubicBezTo>
                <a:lnTo>
                  <a:pt x="188926" y="347679"/>
                </a:lnTo>
                <a:cubicBezTo>
                  <a:pt x="184467" y="347679"/>
                  <a:pt x="181629" y="344447"/>
                  <a:pt x="181629" y="340406"/>
                </a:cubicBezTo>
                <a:cubicBezTo>
                  <a:pt x="181629" y="336366"/>
                  <a:pt x="184467" y="333538"/>
                  <a:pt x="188926" y="333538"/>
                </a:cubicBezTo>
                <a:lnTo>
                  <a:pt x="242442" y="333942"/>
                </a:lnTo>
                <a:lnTo>
                  <a:pt x="252172" y="286268"/>
                </a:lnTo>
                <a:cubicBezTo>
                  <a:pt x="254605" y="275763"/>
                  <a:pt x="264335" y="267683"/>
                  <a:pt x="275281" y="267683"/>
                </a:cubicBezTo>
                <a:lnTo>
                  <a:pt x="372582" y="268087"/>
                </a:lnTo>
                <a:cubicBezTo>
                  <a:pt x="379880" y="268087"/>
                  <a:pt x="386366" y="271319"/>
                  <a:pt x="390826" y="276976"/>
                </a:cubicBezTo>
                <a:cubicBezTo>
                  <a:pt x="395286" y="282228"/>
                  <a:pt x="396907" y="289500"/>
                  <a:pt x="395286" y="296368"/>
                </a:cubicBezTo>
                <a:lnTo>
                  <a:pt x="380691" y="365859"/>
                </a:lnTo>
                <a:lnTo>
                  <a:pt x="547724" y="365859"/>
                </a:lnTo>
                <a:cubicBezTo>
                  <a:pt x="551778" y="365859"/>
                  <a:pt x="555022" y="369092"/>
                  <a:pt x="555022" y="373132"/>
                </a:cubicBezTo>
                <a:cubicBezTo>
                  <a:pt x="555022" y="377172"/>
                  <a:pt x="551778" y="380000"/>
                  <a:pt x="547724" y="380000"/>
                </a:cubicBezTo>
                <a:lnTo>
                  <a:pt x="7298" y="380000"/>
                </a:lnTo>
                <a:cubicBezTo>
                  <a:pt x="3649" y="380000"/>
                  <a:pt x="0" y="377172"/>
                  <a:pt x="0" y="373132"/>
                </a:cubicBezTo>
                <a:cubicBezTo>
                  <a:pt x="0" y="369092"/>
                  <a:pt x="3649" y="365859"/>
                  <a:pt x="7298" y="365859"/>
                </a:cubicBezTo>
                <a:lnTo>
                  <a:pt x="45813" y="365859"/>
                </a:lnTo>
                <a:lnTo>
                  <a:pt x="45813" y="283036"/>
                </a:lnTo>
                <a:cubicBezTo>
                  <a:pt x="45813" y="278188"/>
                  <a:pt x="47434" y="272935"/>
                  <a:pt x="49867" y="268895"/>
                </a:cubicBezTo>
                <a:cubicBezTo>
                  <a:pt x="57570" y="257179"/>
                  <a:pt x="65273" y="248290"/>
                  <a:pt x="79463" y="242230"/>
                </a:cubicBezTo>
                <a:lnTo>
                  <a:pt x="112302" y="229705"/>
                </a:lnTo>
                <a:cubicBezTo>
                  <a:pt x="122437" y="225261"/>
                  <a:pt x="133384" y="223241"/>
                  <a:pt x="144330" y="223241"/>
                </a:cubicBezTo>
                <a:close/>
                <a:moveTo>
                  <a:pt x="318055" y="146445"/>
                </a:moveTo>
                <a:lnTo>
                  <a:pt x="497716" y="146445"/>
                </a:lnTo>
                <a:cubicBezTo>
                  <a:pt x="501772" y="146445"/>
                  <a:pt x="505016" y="149620"/>
                  <a:pt x="505016" y="153192"/>
                </a:cubicBezTo>
                <a:cubicBezTo>
                  <a:pt x="505016" y="157161"/>
                  <a:pt x="501772" y="160336"/>
                  <a:pt x="497716" y="160336"/>
                </a:cubicBezTo>
                <a:lnTo>
                  <a:pt x="318055" y="160336"/>
                </a:lnTo>
                <a:cubicBezTo>
                  <a:pt x="314405" y="160336"/>
                  <a:pt x="310755" y="157161"/>
                  <a:pt x="310755" y="153192"/>
                </a:cubicBezTo>
                <a:cubicBezTo>
                  <a:pt x="310755" y="149620"/>
                  <a:pt x="314405" y="146445"/>
                  <a:pt x="318055" y="146445"/>
                </a:cubicBezTo>
                <a:close/>
                <a:moveTo>
                  <a:pt x="155378" y="117789"/>
                </a:moveTo>
                <a:cubicBezTo>
                  <a:pt x="136491" y="117789"/>
                  <a:pt x="121221" y="133619"/>
                  <a:pt x="121221" y="152290"/>
                </a:cubicBezTo>
                <a:cubicBezTo>
                  <a:pt x="121221" y="171368"/>
                  <a:pt x="136491" y="186792"/>
                  <a:pt x="155378" y="186792"/>
                </a:cubicBezTo>
                <a:cubicBezTo>
                  <a:pt x="173863" y="186792"/>
                  <a:pt x="189133" y="171368"/>
                  <a:pt x="189133" y="152290"/>
                </a:cubicBezTo>
                <a:cubicBezTo>
                  <a:pt x="189133" y="133619"/>
                  <a:pt x="173863" y="117789"/>
                  <a:pt x="155378" y="117789"/>
                </a:cubicBezTo>
                <a:close/>
                <a:moveTo>
                  <a:pt x="318055" y="112512"/>
                </a:moveTo>
                <a:lnTo>
                  <a:pt x="497716" y="112512"/>
                </a:lnTo>
                <a:cubicBezTo>
                  <a:pt x="501772" y="112512"/>
                  <a:pt x="505016" y="115687"/>
                  <a:pt x="505016" y="119656"/>
                </a:cubicBezTo>
                <a:cubicBezTo>
                  <a:pt x="505016" y="123625"/>
                  <a:pt x="501772" y="126403"/>
                  <a:pt x="497716" y="126403"/>
                </a:cubicBezTo>
                <a:lnTo>
                  <a:pt x="318055" y="126403"/>
                </a:lnTo>
                <a:cubicBezTo>
                  <a:pt x="314405" y="126403"/>
                  <a:pt x="310755" y="123625"/>
                  <a:pt x="310755" y="119656"/>
                </a:cubicBezTo>
                <a:cubicBezTo>
                  <a:pt x="310755" y="115687"/>
                  <a:pt x="314405" y="112512"/>
                  <a:pt x="318055" y="112512"/>
                </a:cubicBezTo>
                <a:close/>
                <a:moveTo>
                  <a:pt x="155378" y="103583"/>
                </a:moveTo>
                <a:cubicBezTo>
                  <a:pt x="181900" y="103583"/>
                  <a:pt x="203197" y="125501"/>
                  <a:pt x="203197" y="152290"/>
                </a:cubicBezTo>
                <a:cubicBezTo>
                  <a:pt x="203197" y="179486"/>
                  <a:pt x="181900" y="201404"/>
                  <a:pt x="155378" y="201404"/>
                </a:cubicBezTo>
                <a:cubicBezTo>
                  <a:pt x="128856" y="201404"/>
                  <a:pt x="107157" y="179486"/>
                  <a:pt x="107157" y="152290"/>
                </a:cubicBezTo>
                <a:cubicBezTo>
                  <a:pt x="107157" y="125501"/>
                  <a:pt x="128856" y="103583"/>
                  <a:pt x="155378" y="103583"/>
                </a:cubicBezTo>
                <a:close/>
                <a:moveTo>
                  <a:pt x="318008" y="82152"/>
                </a:moveTo>
                <a:lnTo>
                  <a:pt x="431681" y="82152"/>
                </a:lnTo>
                <a:cubicBezTo>
                  <a:pt x="435712" y="82152"/>
                  <a:pt x="438937" y="85327"/>
                  <a:pt x="438937" y="89296"/>
                </a:cubicBezTo>
                <a:cubicBezTo>
                  <a:pt x="438937" y="92868"/>
                  <a:pt x="435712" y="96043"/>
                  <a:pt x="431681" y="96043"/>
                </a:cubicBezTo>
                <a:lnTo>
                  <a:pt x="318008" y="96043"/>
                </a:lnTo>
                <a:cubicBezTo>
                  <a:pt x="314380" y="96043"/>
                  <a:pt x="310752" y="92868"/>
                  <a:pt x="310752" y="89296"/>
                </a:cubicBezTo>
                <a:cubicBezTo>
                  <a:pt x="310752" y="85327"/>
                  <a:pt x="314380" y="82152"/>
                  <a:pt x="318008" y="82152"/>
                </a:cubicBezTo>
                <a:close/>
                <a:moveTo>
                  <a:pt x="318061" y="32145"/>
                </a:moveTo>
                <a:lnTo>
                  <a:pt x="383410" y="32145"/>
                </a:lnTo>
                <a:cubicBezTo>
                  <a:pt x="387469" y="32145"/>
                  <a:pt x="390716" y="34923"/>
                  <a:pt x="390716" y="38892"/>
                </a:cubicBezTo>
                <a:cubicBezTo>
                  <a:pt x="390716" y="42861"/>
                  <a:pt x="387469" y="46036"/>
                  <a:pt x="383410" y="46036"/>
                </a:cubicBezTo>
                <a:lnTo>
                  <a:pt x="318061" y="46036"/>
                </a:lnTo>
                <a:cubicBezTo>
                  <a:pt x="314408" y="46036"/>
                  <a:pt x="310755" y="42861"/>
                  <a:pt x="310755" y="38892"/>
                </a:cubicBezTo>
                <a:cubicBezTo>
                  <a:pt x="310755" y="34923"/>
                  <a:pt x="314408" y="32145"/>
                  <a:pt x="318061" y="32145"/>
                </a:cubicBezTo>
                <a:close/>
                <a:moveTo>
                  <a:pt x="284471" y="14548"/>
                </a:moveTo>
                <a:cubicBezTo>
                  <a:pt x="280408" y="14548"/>
                  <a:pt x="277158" y="17781"/>
                  <a:pt x="277158" y="21822"/>
                </a:cubicBezTo>
                <a:lnTo>
                  <a:pt x="277158" y="170941"/>
                </a:lnTo>
                <a:cubicBezTo>
                  <a:pt x="277158" y="174982"/>
                  <a:pt x="280408" y="178619"/>
                  <a:pt x="284471" y="178619"/>
                </a:cubicBezTo>
                <a:lnTo>
                  <a:pt x="302345" y="178619"/>
                </a:lnTo>
                <a:cubicBezTo>
                  <a:pt x="306407" y="178619"/>
                  <a:pt x="309657" y="181448"/>
                  <a:pt x="309657" y="185489"/>
                </a:cubicBezTo>
                <a:lnTo>
                  <a:pt x="309657" y="205291"/>
                </a:lnTo>
                <a:lnTo>
                  <a:pt x="354343" y="179024"/>
                </a:lnTo>
                <a:cubicBezTo>
                  <a:pt x="355155" y="178619"/>
                  <a:pt x="356780" y="178619"/>
                  <a:pt x="357999" y="178619"/>
                </a:cubicBezTo>
                <a:lnTo>
                  <a:pt x="533491" y="178619"/>
                </a:lnTo>
                <a:cubicBezTo>
                  <a:pt x="537148" y="178619"/>
                  <a:pt x="540804" y="174982"/>
                  <a:pt x="540804" y="170941"/>
                </a:cubicBezTo>
                <a:lnTo>
                  <a:pt x="540804" y="21822"/>
                </a:lnTo>
                <a:cubicBezTo>
                  <a:pt x="540804" y="17781"/>
                  <a:pt x="537148" y="14548"/>
                  <a:pt x="533491" y="14548"/>
                </a:cubicBezTo>
                <a:close/>
                <a:moveTo>
                  <a:pt x="284471" y="0"/>
                </a:moveTo>
                <a:lnTo>
                  <a:pt x="533491" y="0"/>
                </a:lnTo>
                <a:cubicBezTo>
                  <a:pt x="545272" y="0"/>
                  <a:pt x="555022" y="9699"/>
                  <a:pt x="555022" y="21822"/>
                </a:cubicBezTo>
                <a:lnTo>
                  <a:pt x="555022" y="170941"/>
                </a:lnTo>
                <a:cubicBezTo>
                  <a:pt x="555022" y="182661"/>
                  <a:pt x="545272" y="192359"/>
                  <a:pt x="533491" y="192359"/>
                </a:cubicBezTo>
                <a:lnTo>
                  <a:pt x="359624" y="192359"/>
                </a:lnTo>
                <a:lnTo>
                  <a:pt x="314126" y="219435"/>
                </a:lnTo>
                <a:cubicBezTo>
                  <a:pt x="312501" y="220648"/>
                  <a:pt x="310063" y="221052"/>
                  <a:pt x="307626" y="221052"/>
                </a:cubicBezTo>
                <a:cubicBezTo>
                  <a:pt x="305595" y="221052"/>
                  <a:pt x="303564" y="220648"/>
                  <a:pt x="301532" y="219435"/>
                </a:cubicBezTo>
                <a:cubicBezTo>
                  <a:pt x="297876" y="217415"/>
                  <a:pt x="295439" y="212969"/>
                  <a:pt x="295439" y="208928"/>
                </a:cubicBezTo>
                <a:lnTo>
                  <a:pt x="295439" y="192359"/>
                </a:lnTo>
                <a:lnTo>
                  <a:pt x="284471" y="192359"/>
                </a:lnTo>
                <a:cubicBezTo>
                  <a:pt x="272284" y="192359"/>
                  <a:pt x="262534" y="182661"/>
                  <a:pt x="262534" y="170941"/>
                </a:cubicBezTo>
                <a:lnTo>
                  <a:pt x="262534" y="21822"/>
                </a:lnTo>
                <a:cubicBezTo>
                  <a:pt x="262534" y="9699"/>
                  <a:pt x="272284" y="0"/>
                  <a:pt x="284471"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43" name="TextBox 42">
            <a:extLst>
              <a:ext uri="{FF2B5EF4-FFF2-40B4-BE49-F238E27FC236}">
                <a16:creationId xmlns:a16="http://schemas.microsoft.com/office/drawing/2014/main" id="{5548056D-5899-564B-BFD8-302175A19945}"/>
              </a:ext>
            </a:extLst>
          </p:cNvPr>
          <p:cNvSpPr txBox="1"/>
          <p:nvPr/>
        </p:nvSpPr>
        <p:spPr>
          <a:xfrm>
            <a:off x="7120917" y="3551695"/>
            <a:ext cx="2936164"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OBJECTIVE 02</a:t>
            </a:r>
          </a:p>
        </p:txBody>
      </p:sp>
      <p:sp>
        <p:nvSpPr>
          <p:cNvPr id="44" name="TextBox 43">
            <a:extLst>
              <a:ext uri="{FF2B5EF4-FFF2-40B4-BE49-F238E27FC236}">
                <a16:creationId xmlns:a16="http://schemas.microsoft.com/office/drawing/2014/main" id="{B95DEECA-C9C9-E843-9A9A-75892B97EEF6}"/>
              </a:ext>
            </a:extLst>
          </p:cNvPr>
          <p:cNvSpPr txBox="1"/>
          <p:nvPr/>
        </p:nvSpPr>
        <p:spPr>
          <a:xfrm>
            <a:off x="7120918" y="3927026"/>
            <a:ext cx="2936165" cy="770211"/>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37" name="Round Diagonal Corner Rectangle 36">
            <a:extLst>
              <a:ext uri="{FF2B5EF4-FFF2-40B4-BE49-F238E27FC236}">
                <a16:creationId xmlns:a16="http://schemas.microsoft.com/office/drawing/2014/main" id="{0CBEC8C5-50C8-F247-AC84-41B28127095D}"/>
              </a:ext>
            </a:extLst>
          </p:cNvPr>
          <p:cNvSpPr/>
          <p:nvPr/>
        </p:nvSpPr>
        <p:spPr>
          <a:xfrm>
            <a:off x="5269490" y="5114384"/>
            <a:ext cx="4590182" cy="1181913"/>
          </a:xfrm>
          <a:prstGeom prst="round2DiagRect">
            <a:avLst>
              <a:gd name="adj1" fmla="val 50000"/>
              <a:gd name="adj2" fmla="val 805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8" name="Freeform 37">
            <a:extLst>
              <a:ext uri="{FF2B5EF4-FFF2-40B4-BE49-F238E27FC236}">
                <a16:creationId xmlns:a16="http://schemas.microsoft.com/office/drawing/2014/main" id="{FC86748E-C504-404A-B3E8-02B0C27E0190}"/>
              </a:ext>
            </a:extLst>
          </p:cNvPr>
          <p:cNvSpPr>
            <a:spLocks noChangeArrowheads="1"/>
          </p:cNvSpPr>
          <p:nvPr/>
        </p:nvSpPr>
        <p:spPr bwMode="auto">
          <a:xfrm>
            <a:off x="5653884" y="5425482"/>
            <a:ext cx="573592" cy="559716"/>
          </a:xfrm>
          <a:custGeom>
            <a:avLst/>
            <a:gdLst>
              <a:gd name="connsiteX0" fmla="*/ 375077 w 517152"/>
              <a:gd name="connsiteY0" fmla="*/ 398262 h 504641"/>
              <a:gd name="connsiteX1" fmla="*/ 386006 w 517152"/>
              <a:gd name="connsiteY1" fmla="*/ 398262 h 504641"/>
              <a:gd name="connsiteX2" fmla="*/ 400173 w 517152"/>
              <a:gd name="connsiteY2" fmla="*/ 406818 h 504641"/>
              <a:gd name="connsiteX3" fmla="*/ 409483 w 517152"/>
              <a:gd name="connsiteY3" fmla="*/ 422708 h 504641"/>
              <a:gd name="connsiteX4" fmla="*/ 421221 w 517152"/>
              <a:gd name="connsiteY4" fmla="*/ 429635 h 504641"/>
              <a:gd name="connsiteX5" fmla="*/ 432959 w 517152"/>
              <a:gd name="connsiteY5" fmla="*/ 422708 h 504641"/>
              <a:gd name="connsiteX6" fmla="*/ 442269 w 517152"/>
              <a:gd name="connsiteY6" fmla="*/ 406818 h 504641"/>
              <a:gd name="connsiteX7" fmla="*/ 456436 w 517152"/>
              <a:gd name="connsiteY7" fmla="*/ 398262 h 504641"/>
              <a:gd name="connsiteX8" fmla="*/ 467770 w 517152"/>
              <a:gd name="connsiteY8" fmla="*/ 398262 h 504641"/>
              <a:gd name="connsiteX9" fmla="*/ 512295 w 517152"/>
              <a:gd name="connsiteY9" fmla="*/ 440636 h 504641"/>
              <a:gd name="connsiteX10" fmla="*/ 517152 w 517152"/>
              <a:gd name="connsiteY10" fmla="*/ 496862 h 504641"/>
              <a:gd name="connsiteX11" fmla="*/ 510676 w 517152"/>
              <a:gd name="connsiteY11" fmla="*/ 504603 h 504641"/>
              <a:gd name="connsiteX12" fmla="*/ 502985 w 517152"/>
              <a:gd name="connsiteY12" fmla="*/ 498084 h 504641"/>
              <a:gd name="connsiteX13" fmla="*/ 498128 w 517152"/>
              <a:gd name="connsiteY13" fmla="*/ 442265 h 504641"/>
              <a:gd name="connsiteX14" fmla="*/ 467770 w 517152"/>
              <a:gd name="connsiteY14" fmla="*/ 412930 h 504641"/>
              <a:gd name="connsiteX15" fmla="*/ 456436 w 517152"/>
              <a:gd name="connsiteY15" fmla="*/ 412930 h 504641"/>
              <a:gd name="connsiteX16" fmla="*/ 454412 w 517152"/>
              <a:gd name="connsiteY16" fmla="*/ 414152 h 504641"/>
              <a:gd name="connsiteX17" fmla="*/ 445507 w 517152"/>
              <a:gd name="connsiteY17" fmla="*/ 430042 h 504641"/>
              <a:gd name="connsiteX18" fmla="*/ 421221 w 517152"/>
              <a:gd name="connsiteY18" fmla="*/ 443895 h 504641"/>
              <a:gd name="connsiteX19" fmla="*/ 397339 w 517152"/>
              <a:gd name="connsiteY19" fmla="*/ 430042 h 504641"/>
              <a:gd name="connsiteX20" fmla="*/ 387625 w 517152"/>
              <a:gd name="connsiteY20" fmla="*/ 414152 h 504641"/>
              <a:gd name="connsiteX21" fmla="*/ 386006 w 517152"/>
              <a:gd name="connsiteY21" fmla="*/ 412930 h 504641"/>
              <a:gd name="connsiteX22" fmla="*/ 375077 w 517152"/>
              <a:gd name="connsiteY22" fmla="*/ 412930 h 504641"/>
              <a:gd name="connsiteX23" fmla="*/ 344314 w 517152"/>
              <a:gd name="connsiteY23" fmla="*/ 427598 h 504641"/>
              <a:gd name="connsiteX24" fmla="*/ 337838 w 517152"/>
              <a:gd name="connsiteY24" fmla="*/ 435746 h 504641"/>
              <a:gd name="connsiteX25" fmla="*/ 298170 w 517152"/>
              <a:gd name="connsiteY25" fmla="*/ 501344 h 504641"/>
              <a:gd name="connsiteX26" fmla="*/ 292098 w 517152"/>
              <a:gd name="connsiteY26" fmla="*/ 504603 h 504641"/>
              <a:gd name="connsiteX27" fmla="*/ 288051 w 517152"/>
              <a:gd name="connsiteY27" fmla="*/ 503788 h 504641"/>
              <a:gd name="connsiteX28" fmla="*/ 285622 w 517152"/>
              <a:gd name="connsiteY28" fmla="*/ 494010 h 504641"/>
              <a:gd name="connsiteX29" fmla="*/ 326909 w 517152"/>
              <a:gd name="connsiteY29" fmla="*/ 426783 h 504641"/>
              <a:gd name="connsiteX30" fmla="*/ 332980 w 517152"/>
              <a:gd name="connsiteY30" fmla="*/ 418634 h 504641"/>
              <a:gd name="connsiteX31" fmla="*/ 375077 w 517152"/>
              <a:gd name="connsiteY31" fmla="*/ 398262 h 504641"/>
              <a:gd name="connsiteX32" fmla="*/ 49015 w 517152"/>
              <a:gd name="connsiteY32" fmla="*/ 398262 h 504641"/>
              <a:gd name="connsiteX33" fmla="*/ 60754 w 517152"/>
              <a:gd name="connsiteY33" fmla="*/ 398262 h 504641"/>
              <a:gd name="connsiteX34" fmla="*/ 74516 w 517152"/>
              <a:gd name="connsiteY34" fmla="*/ 406818 h 504641"/>
              <a:gd name="connsiteX35" fmla="*/ 84231 w 517152"/>
              <a:gd name="connsiteY35" fmla="*/ 422708 h 504641"/>
              <a:gd name="connsiteX36" fmla="*/ 95969 w 517152"/>
              <a:gd name="connsiteY36" fmla="*/ 429635 h 504641"/>
              <a:gd name="connsiteX37" fmla="*/ 107303 w 517152"/>
              <a:gd name="connsiteY37" fmla="*/ 422708 h 504641"/>
              <a:gd name="connsiteX38" fmla="*/ 116612 w 517152"/>
              <a:gd name="connsiteY38" fmla="*/ 406818 h 504641"/>
              <a:gd name="connsiteX39" fmla="*/ 131184 w 517152"/>
              <a:gd name="connsiteY39" fmla="*/ 398262 h 504641"/>
              <a:gd name="connsiteX40" fmla="*/ 142113 w 517152"/>
              <a:gd name="connsiteY40" fmla="*/ 398262 h 504641"/>
              <a:gd name="connsiteX41" fmla="*/ 183805 w 517152"/>
              <a:gd name="connsiteY41" fmla="*/ 418634 h 504641"/>
              <a:gd name="connsiteX42" fmla="*/ 190281 w 517152"/>
              <a:gd name="connsiteY42" fmla="*/ 426783 h 504641"/>
              <a:gd name="connsiteX43" fmla="*/ 231163 w 517152"/>
              <a:gd name="connsiteY43" fmla="*/ 494010 h 504641"/>
              <a:gd name="connsiteX44" fmla="*/ 228735 w 517152"/>
              <a:gd name="connsiteY44" fmla="*/ 503788 h 504641"/>
              <a:gd name="connsiteX45" fmla="*/ 225092 w 517152"/>
              <a:gd name="connsiteY45" fmla="*/ 504603 h 504641"/>
              <a:gd name="connsiteX46" fmla="*/ 219020 w 517152"/>
              <a:gd name="connsiteY46" fmla="*/ 501344 h 504641"/>
              <a:gd name="connsiteX47" fmla="*/ 178948 w 517152"/>
              <a:gd name="connsiteY47" fmla="*/ 435746 h 504641"/>
              <a:gd name="connsiteX48" fmla="*/ 172471 w 517152"/>
              <a:gd name="connsiteY48" fmla="*/ 427598 h 504641"/>
              <a:gd name="connsiteX49" fmla="*/ 142113 w 517152"/>
              <a:gd name="connsiteY49" fmla="*/ 412930 h 504641"/>
              <a:gd name="connsiteX50" fmla="*/ 131184 w 517152"/>
              <a:gd name="connsiteY50" fmla="*/ 412930 h 504641"/>
              <a:gd name="connsiteX51" fmla="*/ 129160 w 517152"/>
              <a:gd name="connsiteY51" fmla="*/ 414152 h 504641"/>
              <a:gd name="connsiteX52" fmla="*/ 119851 w 517152"/>
              <a:gd name="connsiteY52" fmla="*/ 430042 h 504641"/>
              <a:gd name="connsiteX53" fmla="*/ 95969 w 517152"/>
              <a:gd name="connsiteY53" fmla="*/ 443895 h 504641"/>
              <a:gd name="connsiteX54" fmla="*/ 71683 w 517152"/>
              <a:gd name="connsiteY54" fmla="*/ 430042 h 504641"/>
              <a:gd name="connsiteX55" fmla="*/ 62373 w 517152"/>
              <a:gd name="connsiteY55" fmla="*/ 414152 h 504641"/>
              <a:gd name="connsiteX56" fmla="*/ 60754 w 517152"/>
              <a:gd name="connsiteY56" fmla="*/ 412930 h 504641"/>
              <a:gd name="connsiteX57" fmla="*/ 49420 w 517152"/>
              <a:gd name="connsiteY57" fmla="*/ 412930 h 504641"/>
              <a:gd name="connsiteX58" fmla="*/ 19062 w 517152"/>
              <a:gd name="connsiteY58" fmla="*/ 442265 h 504641"/>
              <a:gd name="connsiteX59" fmla="*/ 14205 w 517152"/>
              <a:gd name="connsiteY59" fmla="*/ 498084 h 504641"/>
              <a:gd name="connsiteX60" fmla="*/ 6514 w 517152"/>
              <a:gd name="connsiteY60" fmla="*/ 504603 h 504641"/>
              <a:gd name="connsiteX61" fmla="*/ 38 w 517152"/>
              <a:gd name="connsiteY61" fmla="*/ 496862 h 504641"/>
              <a:gd name="connsiteX62" fmla="*/ 4490 w 517152"/>
              <a:gd name="connsiteY62" fmla="*/ 440636 h 504641"/>
              <a:gd name="connsiteX63" fmla="*/ 49015 w 517152"/>
              <a:gd name="connsiteY63" fmla="*/ 398262 h 504641"/>
              <a:gd name="connsiteX64" fmla="*/ 420221 w 517152"/>
              <a:gd name="connsiteY64" fmla="*/ 307133 h 504641"/>
              <a:gd name="connsiteX65" fmla="*/ 382125 w 517152"/>
              <a:gd name="connsiteY65" fmla="*/ 345375 h 504641"/>
              <a:gd name="connsiteX66" fmla="*/ 420221 w 517152"/>
              <a:gd name="connsiteY66" fmla="*/ 383618 h 504641"/>
              <a:gd name="connsiteX67" fmla="*/ 458316 w 517152"/>
              <a:gd name="connsiteY67" fmla="*/ 345375 h 504641"/>
              <a:gd name="connsiteX68" fmla="*/ 420221 w 517152"/>
              <a:gd name="connsiteY68" fmla="*/ 307133 h 504641"/>
              <a:gd name="connsiteX69" fmla="*/ 95181 w 517152"/>
              <a:gd name="connsiteY69" fmla="*/ 307133 h 504641"/>
              <a:gd name="connsiteX70" fmla="*/ 56681 w 517152"/>
              <a:gd name="connsiteY70" fmla="*/ 345375 h 504641"/>
              <a:gd name="connsiteX71" fmla="*/ 95181 w 517152"/>
              <a:gd name="connsiteY71" fmla="*/ 383618 h 504641"/>
              <a:gd name="connsiteX72" fmla="*/ 133277 w 517152"/>
              <a:gd name="connsiteY72" fmla="*/ 345375 h 504641"/>
              <a:gd name="connsiteX73" fmla="*/ 95181 w 517152"/>
              <a:gd name="connsiteY73" fmla="*/ 307133 h 504641"/>
              <a:gd name="connsiteX74" fmla="*/ 420221 w 517152"/>
              <a:gd name="connsiteY74" fmla="*/ 292893 h 504641"/>
              <a:gd name="connsiteX75" fmla="*/ 472501 w 517152"/>
              <a:gd name="connsiteY75" fmla="*/ 345375 h 504641"/>
              <a:gd name="connsiteX76" fmla="*/ 420221 w 517152"/>
              <a:gd name="connsiteY76" fmla="*/ 397857 h 504641"/>
              <a:gd name="connsiteX77" fmla="*/ 367535 w 517152"/>
              <a:gd name="connsiteY77" fmla="*/ 345375 h 504641"/>
              <a:gd name="connsiteX78" fmla="*/ 420221 w 517152"/>
              <a:gd name="connsiteY78" fmla="*/ 292893 h 504641"/>
              <a:gd name="connsiteX79" fmla="*/ 95181 w 517152"/>
              <a:gd name="connsiteY79" fmla="*/ 292893 h 504641"/>
              <a:gd name="connsiteX80" fmla="*/ 147462 w 517152"/>
              <a:gd name="connsiteY80" fmla="*/ 345375 h 504641"/>
              <a:gd name="connsiteX81" fmla="*/ 95181 w 517152"/>
              <a:gd name="connsiteY81" fmla="*/ 397857 h 504641"/>
              <a:gd name="connsiteX82" fmla="*/ 42496 w 517152"/>
              <a:gd name="connsiteY82" fmla="*/ 345375 h 504641"/>
              <a:gd name="connsiteX83" fmla="*/ 95181 w 517152"/>
              <a:gd name="connsiteY83" fmla="*/ 292893 h 504641"/>
              <a:gd name="connsiteX84" fmla="*/ 257898 w 517152"/>
              <a:gd name="connsiteY84" fmla="*/ 89298 h 504641"/>
              <a:gd name="connsiteX85" fmla="*/ 272487 w 517152"/>
              <a:gd name="connsiteY85" fmla="*/ 103887 h 504641"/>
              <a:gd name="connsiteX86" fmla="*/ 257898 w 517152"/>
              <a:gd name="connsiteY86" fmla="*/ 119264 h 504641"/>
              <a:gd name="connsiteX87" fmla="*/ 242521 w 517152"/>
              <a:gd name="connsiteY87" fmla="*/ 103887 h 504641"/>
              <a:gd name="connsiteX88" fmla="*/ 257898 w 517152"/>
              <a:gd name="connsiteY88" fmla="*/ 89298 h 504641"/>
              <a:gd name="connsiteX89" fmla="*/ 196980 w 517152"/>
              <a:gd name="connsiteY89" fmla="*/ 89298 h 504641"/>
              <a:gd name="connsiteX90" fmla="*/ 211761 w 517152"/>
              <a:gd name="connsiteY90" fmla="*/ 103887 h 504641"/>
              <a:gd name="connsiteX91" fmla="*/ 196980 w 517152"/>
              <a:gd name="connsiteY91" fmla="*/ 119264 h 504641"/>
              <a:gd name="connsiteX92" fmla="*/ 181800 w 517152"/>
              <a:gd name="connsiteY92" fmla="*/ 103887 h 504641"/>
              <a:gd name="connsiteX93" fmla="*/ 196980 w 517152"/>
              <a:gd name="connsiteY93" fmla="*/ 89298 h 504641"/>
              <a:gd name="connsiteX94" fmla="*/ 134073 w 517152"/>
              <a:gd name="connsiteY94" fmla="*/ 89298 h 504641"/>
              <a:gd name="connsiteX95" fmla="*/ 149253 w 517152"/>
              <a:gd name="connsiteY95" fmla="*/ 103887 h 504641"/>
              <a:gd name="connsiteX96" fmla="*/ 134073 w 517152"/>
              <a:gd name="connsiteY96" fmla="*/ 119264 h 504641"/>
              <a:gd name="connsiteX97" fmla="*/ 119292 w 517152"/>
              <a:gd name="connsiteY97" fmla="*/ 103887 h 504641"/>
              <a:gd name="connsiteX98" fmla="*/ 134073 w 517152"/>
              <a:gd name="connsiteY98" fmla="*/ 89298 h 504641"/>
              <a:gd name="connsiteX99" fmla="*/ 374112 w 517152"/>
              <a:gd name="connsiteY99" fmla="*/ 45456 h 504641"/>
              <a:gd name="connsiteX100" fmla="*/ 470715 w 517152"/>
              <a:gd name="connsiteY100" fmla="*/ 155971 h 504641"/>
              <a:gd name="connsiteX101" fmla="*/ 470715 w 517152"/>
              <a:gd name="connsiteY101" fmla="*/ 160019 h 504641"/>
              <a:gd name="connsiteX102" fmla="*/ 371271 w 517152"/>
              <a:gd name="connsiteY102" fmla="*/ 270937 h 504641"/>
              <a:gd name="connsiteX103" fmla="*/ 371271 w 517152"/>
              <a:gd name="connsiteY103" fmla="*/ 305751 h 504641"/>
              <a:gd name="connsiteX104" fmla="*/ 365182 w 517152"/>
              <a:gd name="connsiteY104" fmla="*/ 316276 h 504641"/>
              <a:gd name="connsiteX105" fmla="*/ 359906 w 517152"/>
              <a:gd name="connsiteY105" fmla="*/ 317490 h 504641"/>
              <a:gd name="connsiteX106" fmla="*/ 353005 w 517152"/>
              <a:gd name="connsiteY106" fmla="*/ 315062 h 504641"/>
              <a:gd name="connsiteX107" fmla="*/ 300645 w 517152"/>
              <a:gd name="connsiteY107" fmla="*/ 273366 h 504641"/>
              <a:gd name="connsiteX108" fmla="*/ 296180 w 517152"/>
              <a:gd name="connsiteY108" fmla="*/ 271747 h 504641"/>
              <a:gd name="connsiteX109" fmla="*/ 255590 w 517152"/>
              <a:gd name="connsiteY109" fmla="*/ 271747 h 504641"/>
              <a:gd name="connsiteX110" fmla="*/ 199171 w 517152"/>
              <a:gd name="connsiteY110" fmla="*/ 256769 h 504641"/>
              <a:gd name="connsiteX111" fmla="*/ 196329 w 517152"/>
              <a:gd name="connsiteY111" fmla="*/ 247053 h 504641"/>
              <a:gd name="connsiteX112" fmla="*/ 206477 w 517152"/>
              <a:gd name="connsiteY112" fmla="*/ 244219 h 504641"/>
              <a:gd name="connsiteX113" fmla="*/ 255590 w 517152"/>
              <a:gd name="connsiteY113" fmla="*/ 257578 h 504641"/>
              <a:gd name="connsiteX114" fmla="*/ 296180 w 517152"/>
              <a:gd name="connsiteY114" fmla="*/ 257578 h 504641"/>
              <a:gd name="connsiteX115" fmla="*/ 309574 w 517152"/>
              <a:gd name="connsiteY115" fmla="*/ 262031 h 504641"/>
              <a:gd name="connsiteX116" fmla="*/ 357064 w 517152"/>
              <a:gd name="connsiteY116" fmla="*/ 300084 h 504641"/>
              <a:gd name="connsiteX117" fmla="*/ 357064 w 517152"/>
              <a:gd name="connsiteY117" fmla="*/ 269318 h 504641"/>
              <a:gd name="connsiteX118" fmla="*/ 368429 w 517152"/>
              <a:gd name="connsiteY118" fmla="*/ 257173 h 504641"/>
              <a:gd name="connsiteX119" fmla="*/ 456509 w 517152"/>
              <a:gd name="connsiteY119" fmla="*/ 160019 h 504641"/>
              <a:gd name="connsiteX120" fmla="*/ 456509 w 517152"/>
              <a:gd name="connsiteY120" fmla="*/ 155971 h 504641"/>
              <a:gd name="connsiteX121" fmla="*/ 371677 w 517152"/>
              <a:gd name="connsiteY121" fmla="*/ 59625 h 504641"/>
              <a:gd name="connsiteX122" fmla="*/ 365588 w 517152"/>
              <a:gd name="connsiteY122" fmla="*/ 51529 h 504641"/>
              <a:gd name="connsiteX123" fmla="*/ 374112 w 517152"/>
              <a:gd name="connsiteY123" fmla="*/ 45456 h 504641"/>
              <a:gd name="connsiteX124" fmla="*/ 148914 w 517152"/>
              <a:gd name="connsiteY124" fmla="*/ 13763 h 504641"/>
              <a:gd name="connsiteX125" fmla="*/ 51717 w 517152"/>
              <a:gd name="connsiteY125" fmla="*/ 111728 h 504641"/>
              <a:gd name="connsiteX126" fmla="*/ 51717 w 517152"/>
              <a:gd name="connsiteY126" fmla="*/ 115372 h 504641"/>
              <a:gd name="connsiteX127" fmla="*/ 139194 w 517152"/>
              <a:gd name="connsiteY127" fmla="*/ 212122 h 504641"/>
              <a:gd name="connsiteX128" fmla="*/ 150534 w 517152"/>
              <a:gd name="connsiteY128" fmla="*/ 224671 h 504641"/>
              <a:gd name="connsiteX129" fmla="*/ 150534 w 517152"/>
              <a:gd name="connsiteY129" fmla="*/ 255437 h 504641"/>
              <a:gd name="connsiteX130" fmla="*/ 197918 w 517152"/>
              <a:gd name="connsiteY130" fmla="*/ 217384 h 504641"/>
              <a:gd name="connsiteX131" fmla="*/ 211283 w 517152"/>
              <a:gd name="connsiteY131" fmla="*/ 212931 h 504641"/>
              <a:gd name="connsiteX132" fmla="*/ 251782 w 517152"/>
              <a:gd name="connsiteY132" fmla="*/ 212931 h 504641"/>
              <a:gd name="connsiteX133" fmla="*/ 349384 w 517152"/>
              <a:gd name="connsiteY133" fmla="*/ 115372 h 504641"/>
              <a:gd name="connsiteX134" fmla="*/ 349384 w 517152"/>
              <a:gd name="connsiteY134" fmla="*/ 111728 h 504641"/>
              <a:gd name="connsiteX135" fmla="*/ 251782 w 517152"/>
              <a:gd name="connsiteY135" fmla="*/ 13763 h 504641"/>
              <a:gd name="connsiteX136" fmla="*/ 148914 w 517152"/>
              <a:gd name="connsiteY136" fmla="*/ 0 h 504641"/>
              <a:gd name="connsiteX137" fmla="*/ 251782 w 517152"/>
              <a:gd name="connsiteY137" fmla="*/ 0 h 504641"/>
              <a:gd name="connsiteX138" fmla="*/ 363559 w 517152"/>
              <a:gd name="connsiteY138" fmla="*/ 111728 h 504641"/>
              <a:gd name="connsiteX139" fmla="*/ 363559 w 517152"/>
              <a:gd name="connsiteY139" fmla="*/ 115372 h 504641"/>
              <a:gd name="connsiteX140" fmla="*/ 251782 w 517152"/>
              <a:gd name="connsiteY140" fmla="*/ 227100 h 504641"/>
              <a:gd name="connsiteX141" fmla="*/ 211283 w 517152"/>
              <a:gd name="connsiteY141" fmla="*/ 227100 h 504641"/>
              <a:gd name="connsiteX142" fmla="*/ 206828 w 517152"/>
              <a:gd name="connsiteY142" fmla="*/ 228719 h 504641"/>
              <a:gd name="connsiteX143" fmla="*/ 154584 w 517152"/>
              <a:gd name="connsiteY143" fmla="*/ 270415 h 504641"/>
              <a:gd name="connsiteX144" fmla="*/ 147699 w 517152"/>
              <a:gd name="connsiteY144" fmla="*/ 272843 h 504641"/>
              <a:gd name="connsiteX145" fmla="*/ 142839 w 517152"/>
              <a:gd name="connsiteY145" fmla="*/ 271629 h 504641"/>
              <a:gd name="connsiteX146" fmla="*/ 136360 w 517152"/>
              <a:gd name="connsiteY146" fmla="*/ 261509 h 504641"/>
              <a:gd name="connsiteX147" fmla="*/ 136360 w 517152"/>
              <a:gd name="connsiteY147" fmla="*/ 226695 h 504641"/>
              <a:gd name="connsiteX148" fmla="*/ 37137 w 517152"/>
              <a:gd name="connsiteY148" fmla="*/ 115372 h 504641"/>
              <a:gd name="connsiteX149" fmla="*/ 37137 w 517152"/>
              <a:gd name="connsiteY149" fmla="*/ 111728 h 504641"/>
              <a:gd name="connsiteX150" fmla="*/ 148914 w 517152"/>
              <a:gd name="connsiteY150" fmla="*/ 0 h 50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517152" h="504641">
                <a:moveTo>
                  <a:pt x="375077" y="398262"/>
                </a:moveTo>
                <a:lnTo>
                  <a:pt x="386006" y="398262"/>
                </a:lnTo>
                <a:cubicBezTo>
                  <a:pt x="391673" y="398262"/>
                  <a:pt x="397339" y="401522"/>
                  <a:pt x="400173" y="406818"/>
                </a:cubicBezTo>
                <a:lnTo>
                  <a:pt x="409483" y="422708"/>
                </a:lnTo>
                <a:cubicBezTo>
                  <a:pt x="411911" y="427190"/>
                  <a:pt x="416364" y="429635"/>
                  <a:pt x="421221" y="429635"/>
                </a:cubicBezTo>
                <a:cubicBezTo>
                  <a:pt x="426078" y="429635"/>
                  <a:pt x="430531" y="427190"/>
                  <a:pt x="432959" y="422708"/>
                </a:cubicBezTo>
                <a:lnTo>
                  <a:pt x="442269" y="406818"/>
                </a:lnTo>
                <a:cubicBezTo>
                  <a:pt x="445103" y="401522"/>
                  <a:pt x="450769" y="398262"/>
                  <a:pt x="456436" y="398262"/>
                </a:cubicBezTo>
                <a:lnTo>
                  <a:pt x="467770" y="398262"/>
                </a:lnTo>
                <a:cubicBezTo>
                  <a:pt x="490437" y="398670"/>
                  <a:pt x="510271" y="417412"/>
                  <a:pt x="512295" y="440636"/>
                </a:cubicBezTo>
                <a:lnTo>
                  <a:pt x="517152" y="496862"/>
                </a:lnTo>
                <a:cubicBezTo>
                  <a:pt x="517152" y="500936"/>
                  <a:pt x="514724" y="504603"/>
                  <a:pt x="510676" y="504603"/>
                </a:cubicBezTo>
                <a:cubicBezTo>
                  <a:pt x="506628" y="505011"/>
                  <a:pt x="503390" y="502159"/>
                  <a:pt x="502985" y="498084"/>
                </a:cubicBezTo>
                <a:lnTo>
                  <a:pt x="498128" y="442265"/>
                </a:lnTo>
                <a:cubicBezTo>
                  <a:pt x="496509" y="425968"/>
                  <a:pt x="483151" y="412930"/>
                  <a:pt x="467770" y="412930"/>
                </a:cubicBezTo>
                <a:lnTo>
                  <a:pt x="456436" y="412930"/>
                </a:lnTo>
                <a:cubicBezTo>
                  <a:pt x="455222" y="412930"/>
                  <a:pt x="454817" y="413337"/>
                  <a:pt x="454412" y="414152"/>
                </a:cubicBezTo>
                <a:lnTo>
                  <a:pt x="445507" y="430042"/>
                </a:lnTo>
                <a:cubicBezTo>
                  <a:pt x="440245" y="438599"/>
                  <a:pt x="431340" y="443895"/>
                  <a:pt x="421221" y="443895"/>
                </a:cubicBezTo>
                <a:cubicBezTo>
                  <a:pt x="411102" y="443895"/>
                  <a:pt x="402197" y="438599"/>
                  <a:pt x="397339" y="430042"/>
                </a:cubicBezTo>
                <a:lnTo>
                  <a:pt x="387625" y="414152"/>
                </a:lnTo>
                <a:cubicBezTo>
                  <a:pt x="387625" y="413337"/>
                  <a:pt x="386815" y="412930"/>
                  <a:pt x="386006" y="412930"/>
                </a:cubicBezTo>
                <a:lnTo>
                  <a:pt x="375077" y="412930"/>
                </a:lnTo>
                <a:cubicBezTo>
                  <a:pt x="362934" y="412930"/>
                  <a:pt x="351600" y="418227"/>
                  <a:pt x="344314" y="427598"/>
                </a:cubicBezTo>
                <a:lnTo>
                  <a:pt x="337838" y="435746"/>
                </a:lnTo>
                <a:cubicBezTo>
                  <a:pt x="333385" y="441451"/>
                  <a:pt x="311527" y="478120"/>
                  <a:pt x="298170" y="501344"/>
                </a:cubicBezTo>
                <a:cubicBezTo>
                  <a:pt x="296956" y="503381"/>
                  <a:pt x="294527" y="504603"/>
                  <a:pt x="292098" y="504603"/>
                </a:cubicBezTo>
                <a:cubicBezTo>
                  <a:pt x="290884" y="504603"/>
                  <a:pt x="289265" y="504603"/>
                  <a:pt x="288051" y="503788"/>
                </a:cubicBezTo>
                <a:cubicBezTo>
                  <a:pt x="284812" y="501751"/>
                  <a:pt x="283598" y="497270"/>
                  <a:pt x="285622" y="494010"/>
                </a:cubicBezTo>
                <a:cubicBezTo>
                  <a:pt x="289265" y="487898"/>
                  <a:pt x="320028" y="434932"/>
                  <a:pt x="326909" y="426783"/>
                </a:cubicBezTo>
                <a:lnTo>
                  <a:pt x="332980" y="418634"/>
                </a:lnTo>
                <a:cubicBezTo>
                  <a:pt x="343504" y="405596"/>
                  <a:pt x="358481" y="398262"/>
                  <a:pt x="375077" y="398262"/>
                </a:cubicBezTo>
                <a:close/>
                <a:moveTo>
                  <a:pt x="49015" y="398262"/>
                </a:moveTo>
                <a:lnTo>
                  <a:pt x="60754" y="398262"/>
                </a:lnTo>
                <a:cubicBezTo>
                  <a:pt x="66421" y="398262"/>
                  <a:pt x="72087" y="401522"/>
                  <a:pt x="74516" y="406818"/>
                </a:cubicBezTo>
                <a:lnTo>
                  <a:pt x="84231" y="422708"/>
                </a:lnTo>
                <a:cubicBezTo>
                  <a:pt x="86659" y="427190"/>
                  <a:pt x="91112" y="429635"/>
                  <a:pt x="95969" y="429635"/>
                </a:cubicBezTo>
                <a:cubicBezTo>
                  <a:pt x="100826" y="429635"/>
                  <a:pt x="104874" y="427190"/>
                  <a:pt x="107303" y="422708"/>
                </a:cubicBezTo>
                <a:lnTo>
                  <a:pt x="116612" y="406818"/>
                </a:lnTo>
                <a:cubicBezTo>
                  <a:pt x="119851" y="401522"/>
                  <a:pt x="125113" y="398262"/>
                  <a:pt x="131184" y="398262"/>
                </a:cubicBezTo>
                <a:lnTo>
                  <a:pt x="142113" y="398262"/>
                </a:lnTo>
                <a:cubicBezTo>
                  <a:pt x="158304" y="398262"/>
                  <a:pt x="173686" y="405596"/>
                  <a:pt x="183805" y="418634"/>
                </a:cubicBezTo>
                <a:lnTo>
                  <a:pt x="190281" y="426783"/>
                </a:lnTo>
                <a:cubicBezTo>
                  <a:pt x="196758" y="434932"/>
                  <a:pt x="227925" y="487898"/>
                  <a:pt x="231163" y="494010"/>
                </a:cubicBezTo>
                <a:cubicBezTo>
                  <a:pt x="233187" y="497270"/>
                  <a:pt x="231973" y="501751"/>
                  <a:pt x="228735" y="503788"/>
                </a:cubicBezTo>
                <a:cubicBezTo>
                  <a:pt x="227520" y="504603"/>
                  <a:pt x="226306" y="504603"/>
                  <a:pt x="225092" y="504603"/>
                </a:cubicBezTo>
                <a:cubicBezTo>
                  <a:pt x="222663" y="504603"/>
                  <a:pt x="220234" y="503381"/>
                  <a:pt x="219020" y="501344"/>
                </a:cubicBezTo>
                <a:cubicBezTo>
                  <a:pt x="205258" y="478120"/>
                  <a:pt x="183400" y="441451"/>
                  <a:pt x="178948" y="435746"/>
                </a:cubicBezTo>
                <a:lnTo>
                  <a:pt x="172471" y="427598"/>
                </a:lnTo>
                <a:cubicBezTo>
                  <a:pt x="165185" y="418227"/>
                  <a:pt x="153852" y="412930"/>
                  <a:pt x="142113" y="412930"/>
                </a:cubicBezTo>
                <a:lnTo>
                  <a:pt x="131184" y="412930"/>
                </a:lnTo>
                <a:cubicBezTo>
                  <a:pt x="130375" y="412930"/>
                  <a:pt x="129565" y="413337"/>
                  <a:pt x="129160" y="414152"/>
                </a:cubicBezTo>
                <a:lnTo>
                  <a:pt x="119851" y="430042"/>
                </a:lnTo>
                <a:cubicBezTo>
                  <a:pt x="114589" y="438599"/>
                  <a:pt x="106088" y="443895"/>
                  <a:pt x="95969" y="443895"/>
                </a:cubicBezTo>
                <a:cubicBezTo>
                  <a:pt x="85850" y="443895"/>
                  <a:pt x="76945" y="438599"/>
                  <a:pt x="71683" y="430042"/>
                </a:cubicBezTo>
                <a:lnTo>
                  <a:pt x="62373" y="414152"/>
                </a:lnTo>
                <a:cubicBezTo>
                  <a:pt x="61968" y="413337"/>
                  <a:pt x="61159" y="412930"/>
                  <a:pt x="60754" y="412930"/>
                </a:cubicBezTo>
                <a:lnTo>
                  <a:pt x="49420" y="412930"/>
                </a:lnTo>
                <a:cubicBezTo>
                  <a:pt x="33634" y="412930"/>
                  <a:pt x="20276" y="425968"/>
                  <a:pt x="19062" y="442265"/>
                </a:cubicBezTo>
                <a:lnTo>
                  <a:pt x="14205" y="498084"/>
                </a:lnTo>
                <a:cubicBezTo>
                  <a:pt x="13800" y="502159"/>
                  <a:pt x="10562" y="505011"/>
                  <a:pt x="6514" y="504603"/>
                </a:cubicBezTo>
                <a:cubicBezTo>
                  <a:pt x="2466" y="504603"/>
                  <a:pt x="-367" y="500936"/>
                  <a:pt x="38" y="496862"/>
                </a:cubicBezTo>
                <a:lnTo>
                  <a:pt x="4490" y="440636"/>
                </a:lnTo>
                <a:cubicBezTo>
                  <a:pt x="6919" y="417412"/>
                  <a:pt x="26348" y="398670"/>
                  <a:pt x="49015" y="398262"/>
                </a:cubicBezTo>
                <a:close/>
                <a:moveTo>
                  <a:pt x="420221" y="307133"/>
                </a:moveTo>
                <a:cubicBezTo>
                  <a:pt x="399146" y="307133"/>
                  <a:pt x="382125" y="324627"/>
                  <a:pt x="382125" y="345375"/>
                </a:cubicBezTo>
                <a:cubicBezTo>
                  <a:pt x="382125" y="366531"/>
                  <a:pt x="399146" y="383618"/>
                  <a:pt x="420221" y="383618"/>
                </a:cubicBezTo>
                <a:cubicBezTo>
                  <a:pt x="441295" y="383618"/>
                  <a:pt x="458316" y="366531"/>
                  <a:pt x="458316" y="345375"/>
                </a:cubicBezTo>
                <a:cubicBezTo>
                  <a:pt x="458316" y="324627"/>
                  <a:pt x="441295" y="307133"/>
                  <a:pt x="420221" y="307133"/>
                </a:cubicBezTo>
                <a:close/>
                <a:moveTo>
                  <a:pt x="95181" y="307133"/>
                </a:moveTo>
                <a:cubicBezTo>
                  <a:pt x="73702" y="307133"/>
                  <a:pt x="56681" y="324627"/>
                  <a:pt x="56681" y="345375"/>
                </a:cubicBezTo>
                <a:cubicBezTo>
                  <a:pt x="56681" y="366531"/>
                  <a:pt x="73702" y="383618"/>
                  <a:pt x="95181" y="383618"/>
                </a:cubicBezTo>
                <a:cubicBezTo>
                  <a:pt x="116256" y="383618"/>
                  <a:pt x="133277" y="366531"/>
                  <a:pt x="133277" y="345375"/>
                </a:cubicBezTo>
                <a:cubicBezTo>
                  <a:pt x="133277" y="324627"/>
                  <a:pt x="116256" y="307133"/>
                  <a:pt x="95181" y="307133"/>
                </a:cubicBezTo>
                <a:close/>
                <a:moveTo>
                  <a:pt x="420221" y="292893"/>
                </a:moveTo>
                <a:cubicBezTo>
                  <a:pt x="448995" y="292893"/>
                  <a:pt x="472501" y="316083"/>
                  <a:pt x="472501" y="345375"/>
                </a:cubicBezTo>
                <a:cubicBezTo>
                  <a:pt x="472501" y="374261"/>
                  <a:pt x="448995" y="397857"/>
                  <a:pt x="420221" y="397857"/>
                </a:cubicBezTo>
                <a:cubicBezTo>
                  <a:pt x="391446" y="397857"/>
                  <a:pt x="367535" y="374261"/>
                  <a:pt x="367535" y="345375"/>
                </a:cubicBezTo>
                <a:cubicBezTo>
                  <a:pt x="367535" y="316083"/>
                  <a:pt x="391446" y="292893"/>
                  <a:pt x="420221" y="292893"/>
                </a:cubicBezTo>
                <a:close/>
                <a:moveTo>
                  <a:pt x="95181" y="292893"/>
                </a:moveTo>
                <a:cubicBezTo>
                  <a:pt x="123551" y="292893"/>
                  <a:pt x="147462" y="316083"/>
                  <a:pt x="147462" y="345375"/>
                </a:cubicBezTo>
                <a:cubicBezTo>
                  <a:pt x="147462" y="374261"/>
                  <a:pt x="123551" y="397857"/>
                  <a:pt x="95181" y="397857"/>
                </a:cubicBezTo>
                <a:cubicBezTo>
                  <a:pt x="66002" y="397857"/>
                  <a:pt x="42496" y="374261"/>
                  <a:pt x="42496" y="345375"/>
                </a:cubicBezTo>
                <a:cubicBezTo>
                  <a:pt x="42496" y="316083"/>
                  <a:pt x="66002" y="292893"/>
                  <a:pt x="95181" y="292893"/>
                </a:cubicBezTo>
                <a:close/>
                <a:moveTo>
                  <a:pt x="257898" y="89298"/>
                </a:moveTo>
                <a:cubicBezTo>
                  <a:pt x="265784" y="89298"/>
                  <a:pt x="272487" y="95607"/>
                  <a:pt x="272487" y="103887"/>
                </a:cubicBezTo>
                <a:cubicBezTo>
                  <a:pt x="272487" y="112167"/>
                  <a:pt x="265784" y="119264"/>
                  <a:pt x="257898" y="119264"/>
                </a:cubicBezTo>
                <a:cubicBezTo>
                  <a:pt x="249618" y="119264"/>
                  <a:pt x="242521" y="112167"/>
                  <a:pt x="242521" y="103887"/>
                </a:cubicBezTo>
                <a:cubicBezTo>
                  <a:pt x="242521" y="95607"/>
                  <a:pt x="249618" y="89298"/>
                  <a:pt x="257898" y="89298"/>
                </a:cubicBezTo>
                <a:close/>
                <a:moveTo>
                  <a:pt x="196980" y="89298"/>
                </a:moveTo>
                <a:cubicBezTo>
                  <a:pt x="205369" y="89298"/>
                  <a:pt x="211761" y="95607"/>
                  <a:pt x="211761" y="103887"/>
                </a:cubicBezTo>
                <a:cubicBezTo>
                  <a:pt x="211761" y="112167"/>
                  <a:pt x="205369" y="119264"/>
                  <a:pt x="196980" y="119264"/>
                </a:cubicBezTo>
                <a:cubicBezTo>
                  <a:pt x="188591" y="119264"/>
                  <a:pt x="181800" y="112167"/>
                  <a:pt x="181800" y="103887"/>
                </a:cubicBezTo>
                <a:cubicBezTo>
                  <a:pt x="181800" y="95607"/>
                  <a:pt x="188591" y="89298"/>
                  <a:pt x="196980" y="89298"/>
                </a:cubicBezTo>
                <a:close/>
                <a:moveTo>
                  <a:pt x="134073" y="89298"/>
                </a:moveTo>
                <a:cubicBezTo>
                  <a:pt x="142461" y="89298"/>
                  <a:pt x="149253" y="95607"/>
                  <a:pt x="149253" y="103887"/>
                </a:cubicBezTo>
                <a:cubicBezTo>
                  <a:pt x="149253" y="112167"/>
                  <a:pt x="142461" y="119264"/>
                  <a:pt x="134073" y="119264"/>
                </a:cubicBezTo>
                <a:cubicBezTo>
                  <a:pt x="125684" y="119264"/>
                  <a:pt x="119292" y="112167"/>
                  <a:pt x="119292" y="103887"/>
                </a:cubicBezTo>
                <a:cubicBezTo>
                  <a:pt x="119292" y="95607"/>
                  <a:pt x="125684" y="89298"/>
                  <a:pt x="134073" y="89298"/>
                </a:cubicBezTo>
                <a:close/>
                <a:moveTo>
                  <a:pt x="374112" y="45456"/>
                </a:moveTo>
                <a:cubicBezTo>
                  <a:pt x="428908" y="52743"/>
                  <a:pt x="470715" y="100511"/>
                  <a:pt x="470715" y="155971"/>
                </a:cubicBezTo>
                <a:lnTo>
                  <a:pt x="470715" y="160019"/>
                </a:lnTo>
                <a:cubicBezTo>
                  <a:pt x="470715" y="217097"/>
                  <a:pt x="428096" y="264460"/>
                  <a:pt x="371271" y="270937"/>
                </a:cubicBezTo>
                <a:lnTo>
                  <a:pt x="371271" y="305751"/>
                </a:lnTo>
                <a:cubicBezTo>
                  <a:pt x="371271" y="310609"/>
                  <a:pt x="368835" y="314252"/>
                  <a:pt x="365182" y="316276"/>
                </a:cubicBezTo>
                <a:cubicBezTo>
                  <a:pt x="363153" y="317086"/>
                  <a:pt x="361935" y="317490"/>
                  <a:pt x="359906" y="317490"/>
                </a:cubicBezTo>
                <a:cubicBezTo>
                  <a:pt x="357470" y="317490"/>
                  <a:pt x="355035" y="316681"/>
                  <a:pt x="353005" y="315062"/>
                </a:cubicBezTo>
                <a:lnTo>
                  <a:pt x="300645" y="273366"/>
                </a:lnTo>
                <a:cubicBezTo>
                  <a:pt x="299427" y="272152"/>
                  <a:pt x="297803" y="271747"/>
                  <a:pt x="296180" y="271747"/>
                </a:cubicBezTo>
                <a:lnTo>
                  <a:pt x="255590" y="271747"/>
                </a:lnTo>
                <a:cubicBezTo>
                  <a:pt x="235701" y="271747"/>
                  <a:pt x="216218" y="266484"/>
                  <a:pt x="199171" y="256769"/>
                </a:cubicBezTo>
                <a:cubicBezTo>
                  <a:pt x="195518" y="254745"/>
                  <a:pt x="194300" y="249887"/>
                  <a:pt x="196329" y="247053"/>
                </a:cubicBezTo>
                <a:cubicBezTo>
                  <a:pt x="198359" y="243410"/>
                  <a:pt x="202824" y="242195"/>
                  <a:pt x="206477" y="244219"/>
                </a:cubicBezTo>
                <a:cubicBezTo>
                  <a:pt x="221089" y="252721"/>
                  <a:pt x="238137" y="257578"/>
                  <a:pt x="255590" y="257578"/>
                </a:cubicBezTo>
                <a:lnTo>
                  <a:pt x="296180" y="257578"/>
                </a:lnTo>
                <a:cubicBezTo>
                  <a:pt x="301051" y="257578"/>
                  <a:pt x="305921" y="259198"/>
                  <a:pt x="309574" y="262031"/>
                </a:cubicBezTo>
                <a:lnTo>
                  <a:pt x="357064" y="300084"/>
                </a:lnTo>
                <a:lnTo>
                  <a:pt x="357064" y="269318"/>
                </a:lnTo>
                <a:cubicBezTo>
                  <a:pt x="357064" y="263246"/>
                  <a:pt x="361935" y="257578"/>
                  <a:pt x="368429" y="257173"/>
                </a:cubicBezTo>
                <a:cubicBezTo>
                  <a:pt x="418760" y="251911"/>
                  <a:pt x="456509" y="210215"/>
                  <a:pt x="456509" y="160019"/>
                </a:cubicBezTo>
                <a:lnTo>
                  <a:pt x="456509" y="155971"/>
                </a:lnTo>
                <a:cubicBezTo>
                  <a:pt x="456509" y="107393"/>
                  <a:pt x="419978" y="65697"/>
                  <a:pt x="371677" y="59625"/>
                </a:cubicBezTo>
                <a:cubicBezTo>
                  <a:pt x="368023" y="58815"/>
                  <a:pt x="365182" y="55172"/>
                  <a:pt x="365588" y="51529"/>
                </a:cubicBezTo>
                <a:cubicBezTo>
                  <a:pt x="365994" y="47885"/>
                  <a:pt x="370053" y="44647"/>
                  <a:pt x="374112" y="45456"/>
                </a:cubicBezTo>
                <a:close/>
                <a:moveTo>
                  <a:pt x="148914" y="13763"/>
                </a:moveTo>
                <a:cubicBezTo>
                  <a:pt x="95456" y="13763"/>
                  <a:pt x="51717" y="57888"/>
                  <a:pt x="51717" y="111728"/>
                </a:cubicBezTo>
                <a:lnTo>
                  <a:pt x="51717" y="115372"/>
                </a:lnTo>
                <a:cubicBezTo>
                  <a:pt x="51717" y="165568"/>
                  <a:pt x="89381" y="207669"/>
                  <a:pt x="139194" y="212122"/>
                </a:cubicBezTo>
                <a:cubicBezTo>
                  <a:pt x="145674" y="213336"/>
                  <a:pt x="150534" y="218194"/>
                  <a:pt x="150534" y="224671"/>
                </a:cubicBezTo>
                <a:lnTo>
                  <a:pt x="150534" y="255437"/>
                </a:lnTo>
                <a:lnTo>
                  <a:pt x="197918" y="217384"/>
                </a:lnTo>
                <a:cubicBezTo>
                  <a:pt x="201563" y="214551"/>
                  <a:pt x="206423" y="212931"/>
                  <a:pt x="211283" y="212931"/>
                </a:cubicBezTo>
                <a:lnTo>
                  <a:pt x="251782" y="212931"/>
                </a:lnTo>
                <a:cubicBezTo>
                  <a:pt x="305645" y="212931"/>
                  <a:pt x="349384" y="168807"/>
                  <a:pt x="349384" y="115372"/>
                </a:cubicBezTo>
                <a:lnTo>
                  <a:pt x="349384" y="111728"/>
                </a:lnTo>
                <a:cubicBezTo>
                  <a:pt x="349384" y="57888"/>
                  <a:pt x="305645" y="13763"/>
                  <a:pt x="251782" y="13763"/>
                </a:cubicBezTo>
                <a:close/>
                <a:moveTo>
                  <a:pt x="148914" y="0"/>
                </a:moveTo>
                <a:lnTo>
                  <a:pt x="251782" y="0"/>
                </a:lnTo>
                <a:cubicBezTo>
                  <a:pt x="313340" y="0"/>
                  <a:pt x="363559" y="50197"/>
                  <a:pt x="363559" y="111728"/>
                </a:cubicBezTo>
                <a:lnTo>
                  <a:pt x="363559" y="115372"/>
                </a:lnTo>
                <a:cubicBezTo>
                  <a:pt x="363559" y="177308"/>
                  <a:pt x="313340" y="227100"/>
                  <a:pt x="251782" y="227100"/>
                </a:cubicBezTo>
                <a:lnTo>
                  <a:pt x="211283" y="227100"/>
                </a:lnTo>
                <a:cubicBezTo>
                  <a:pt x="209258" y="227100"/>
                  <a:pt x="208043" y="227909"/>
                  <a:pt x="206828" y="228719"/>
                </a:cubicBezTo>
                <a:lnTo>
                  <a:pt x="154584" y="270415"/>
                </a:lnTo>
                <a:cubicBezTo>
                  <a:pt x="152559" y="272034"/>
                  <a:pt x="150129" y="272843"/>
                  <a:pt x="147699" y="272843"/>
                </a:cubicBezTo>
                <a:cubicBezTo>
                  <a:pt x="145674" y="272843"/>
                  <a:pt x="144054" y="272439"/>
                  <a:pt x="142839" y="271629"/>
                </a:cubicBezTo>
                <a:cubicBezTo>
                  <a:pt x="138789" y="269605"/>
                  <a:pt x="136360" y="265557"/>
                  <a:pt x="136360" y="261509"/>
                </a:cubicBezTo>
                <a:lnTo>
                  <a:pt x="136360" y="226695"/>
                </a:lnTo>
                <a:cubicBezTo>
                  <a:pt x="79661" y="219813"/>
                  <a:pt x="37137" y="172450"/>
                  <a:pt x="37137" y="115372"/>
                </a:cubicBezTo>
                <a:lnTo>
                  <a:pt x="37137" y="111728"/>
                </a:lnTo>
                <a:cubicBezTo>
                  <a:pt x="37137" y="50197"/>
                  <a:pt x="87356" y="0"/>
                  <a:pt x="148914"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45" name="TextBox 44">
            <a:extLst>
              <a:ext uri="{FF2B5EF4-FFF2-40B4-BE49-F238E27FC236}">
                <a16:creationId xmlns:a16="http://schemas.microsoft.com/office/drawing/2014/main" id="{F8810C4B-CBB9-BB49-A3E1-571BC0DC60B1}"/>
              </a:ext>
            </a:extLst>
          </p:cNvPr>
          <p:cNvSpPr txBox="1"/>
          <p:nvPr/>
        </p:nvSpPr>
        <p:spPr>
          <a:xfrm>
            <a:off x="6533162" y="5233746"/>
            <a:ext cx="2936164"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OBJECTIVE 03</a:t>
            </a:r>
          </a:p>
        </p:txBody>
      </p:sp>
      <p:sp>
        <p:nvSpPr>
          <p:cNvPr id="46" name="TextBox 45">
            <a:extLst>
              <a:ext uri="{FF2B5EF4-FFF2-40B4-BE49-F238E27FC236}">
                <a16:creationId xmlns:a16="http://schemas.microsoft.com/office/drawing/2014/main" id="{63B1AF42-989B-FC43-94DC-3AA2927ABE31}"/>
              </a:ext>
            </a:extLst>
          </p:cNvPr>
          <p:cNvSpPr txBox="1"/>
          <p:nvPr/>
        </p:nvSpPr>
        <p:spPr>
          <a:xfrm>
            <a:off x="6533163" y="5609077"/>
            <a:ext cx="2936165" cy="770211"/>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2440542122"/>
      </p:ext>
    </p:extLst>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a:extLst>
              <a:ext uri="{FF2B5EF4-FFF2-40B4-BE49-F238E27FC236}">
                <a16:creationId xmlns:a16="http://schemas.microsoft.com/office/drawing/2014/main" id="{66D51DE1-5D4C-854E-9E59-9B5FF99CC2EB}"/>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9" name="TextBox 8">
            <a:extLst>
              <a:ext uri="{FF2B5EF4-FFF2-40B4-BE49-F238E27FC236}">
                <a16:creationId xmlns:a16="http://schemas.microsoft.com/office/drawing/2014/main" id="{12986083-F759-3B41-8B10-3C166D3FD2C0}"/>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pSp>
        <p:nvGrpSpPr>
          <p:cNvPr id="2" name="Group 1">
            <a:extLst>
              <a:ext uri="{FF2B5EF4-FFF2-40B4-BE49-F238E27FC236}">
                <a16:creationId xmlns:a16="http://schemas.microsoft.com/office/drawing/2014/main" id="{AC4E3C16-2412-AB44-AE4A-F848CE1C1087}"/>
              </a:ext>
            </a:extLst>
          </p:cNvPr>
          <p:cNvGrpSpPr/>
          <p:nvPr/>
        </p:nvGrpSpPr>
        <p:grpSpPr>
          <a:xfrm>
            <a:off x="4407251" y="2214407"/>
            <a:ext cx="4076532" cy="3344383"/>
            <a:chOff x="2889206" y="4921253"/>
            <a:chExt cx="7619032" cy="6250648"/>
          </a:xfrm>
        </p:grpSpPr>
        <p:sp>
          <p:nvSpPr>
            <p:cNvPr id="3" name="Freeform 70">
              <a:extLst>
                <a:ext uri="{FF2B5EF4-FFF2-40B4-BE49-F238E27FC236}">
                  <a16:creationId xmlns:a16="http://schemas.microsoft.com/office/drawing/2014/main" id="{79F74D7F-EBCB-A044-A37D-1D3E2531CA31}"/>
                </a:ext>
              </a:extLst>
            </p:cNvPr>
            <p:cNvSpPr>
              <a:spLocks noChangeArrowheads="1"/>
            </p:cNvSpPr>
            <p:nvPr/>
          </p:nvSpPr>
          <p:spPr bwMode="auto">
            <a:xfrm flipV="1">
              <a:off x="2889207" y="4921254"/>
              <a:ext cx="6250650" cy="6250647"/>
            </a:xfrm>
            <a:prstGeom prst="ellipse">
              <a:avLst/>
            </a:prstGeom>
            <a:solidFill>
              <a:schemeClr val="bg1"/>
            </a:solidFill>
            <a:ln>
              <a:noFill/>
            </a:ln>
            <a:effectLst/>
          </p:spPr>
          <p:txBody>
            <a:bodyPr wrap="none" anchor="ctr"/>
            <a:lstStyle/>
            <a:p>
              <a:endParaRPr lang="en-US" dirty="0">
                <a:latin typeface="Poppins" pitchFamily="2" charset="77"/>
              </a:endParaRPr>
            </a:p>
          </p:txBody>
        </p:sp>
        <p:sp>
          <p:nvSpPr>
            <p:cNvPr id="4" name="Freeform 3">
              <a:extLst>
                <a:ext uri="{FF2B5EF4-FFF2-40B4-BE49-F238E27FC236}">
                  <a16:creationId xmlns:a16="http://schemas.microsoft.com/office/drawing/2014/main" id="{CAF5CAE8-CEB5-FB44-9372-4D3A7B853481}"/>
                </a:ext>
              </a:extLst>
            </p:cNvPr>
            <p:cNvSpPr>
              <a:spLocks noChangeArrowheads="1"/>
            </p:cNvSpPr>
            <p:nvPr/>
          </p:nvSpPr>
          <p:spPr bwMode="auto">
            <a:xfrm flipV="1">
              <a:off x="2889206" y="4921253"/>
              <a:ext cx="6258717" cy="6250647"/>
            </a:xfrm>
            <a:custGeom>
              <a:avLst/>
              <a:gdLst>
                <a:gd name="connsiteX0" fmla="*/ 2130013 w 4250287"/>
                <a:gd name="connsiteY0" fmla="*/ 1417177 h 4250286"/>
                <a:gd name="connsiteX1" fmla="*/ 2838601 w 4250287"/>
                <a:gd name="connsiteY1" fmla="*/ 2124520 h 4250286"/>
                <a:gd name="connsiteX2" fmla="*/ 2130013 w 4250287"/>
                <a:gd name="connsiteY2" fmla="*/ 2833109 h 4250286"/>
                <a:gd name="connsiteX3" fmla="*/ 1422669 w 4250287"/>
                <a:gd name="connsiteY3" fmla="*/ 2124520 h 4250286"/>
                <a:gd name="connsiteX4" fmla="*/ 2130013 w 4250287"/>
                <a:gd name="connsiteY4" fmla="*/ 1417177 h 4250286"/>
                <a:gd name="connsiteX5" fmla="*/ 2124517 w 4250287"/>
                <a:gd name="connsiteY5" fmla="*/ 1061324 h 4250286"/>
                <a:gd name="connsiteX6" fmla="*/ 1062256 w 4250287"/>
                <a:gd name="connsiteY6" fmla="*/ 2124518 h 4250286"/>
                <a:gd name="connsiteX7" fmla="*/ 2124517 w 4250287"/>
                <a:gd name="connsiteY7" fmla="*/ 3187713 h 4250286"/>
                <a:gd name="connsiteX8" fmla="*/ 3186777 w 4250287"/>
                <a:gd name="connsiteY8" fmla="*/ 2124518 h 4250286"/>
                <a:gd name="connsiteX9" fmla="*/ 2124517 w 4250287"/>
                <a:gd name="connsiteY9" fmla="*/ 1061324 h 4250286"/>
                <a:gd name="connsiteX10" fmla="*/ 2124517 w 4250287"/>
                <a:gd name="connsiteY10" fmla="*/ 708587 h 4250286"/>
                <a:gd name="connsiteX11" fmla="*/ 3541693 w 4250287"/>
                <a:gd name="connsiteY11" fmla="*/ 2124518 h 4250286"/>
                <a:gd name="connsiteX12" fmla="*/ 2124517 w 4250287"/>
                <a:gd name="connsiteY12" fmla="*/ 3541696 h 4250286"/>
                <a:gd name="connsiteX13" fmla="*/ 708584 w 4250287"/>
                <a:gd name="connsiteY13" fmla="*/ 2124518 h 4250286"/>
                <a:gd name="connsiteX14" fmla="*/ 2124517 w 4250287"/>
                <a:gd name="connsiteY14" fmla="*/ 708587 h 4250286"/>
                <a:gd name="connsiteX15" fmla="*/ 2124521 w 4250287"/>
                <a:gd name="connsiteY15" fmla="*/ 355125 h 4250286"/>
                <a:gd name="connsiteX16" fmla="*/ 353672 w 4250287"/>
                <a:gd name="connsiteY16" fmla="*/ 2124520 h 4250286"/>
                <a:gd name="connsiteX17" fmla="*/ 2124521 w 4250287"/>
                <a:gd name="connsiteY17" fmla="*/ 3896407 h 4250286"/>
                <a:gd name="connsiteX18" fmla="*/ 3895371 w 4250287"/>
                <a:gd name="connsiteY18" fmla="*/ 2124520 h 4250286"/>
                <a:gd name="connsiteX19" fmla="*/ 2124521 w 4250287"/>
                <a:gd name="connsiteY19" fmla="*/ 355125 h 4250286"/>
                <a:gd name="connsiteX20" fmla="*/ 2124521 w 4250287"/>
                <a:gd name="connsiteY20" fmla="*/ 0 h 4250286"/>
                <a:gd name="connsiteX21" fmla="*/ 4250287 w 4250287"/>
                <a:gd name="connsiteY21" fmla="*/ 2124520 h 4250286"/>
                <a:gd name="connsiteX22" fmla="*/ 2124521 w 4250287"/>
                <a:gd name="connsiteY22" fmla="*/ 4250286 h 4250286"/>
                <a:gd name="connsiteX23" fmla="*/ 0 w 4250287"/>
                <a:gd name="connsiteY23" fmla="*/ 2124520 h 4250286"/>
                <a:gd name="connsiteX24" fmla="*/ 2124521 w 4250287"/>
                <a:gd name="connsiteY24" fmla="*/ 0 h 425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50287" h="4250286">
                  <a:moveTo>
                    <a:pt x="2130013" y="1417177"/>
                  </a:moveTo>
                  <a:cubicBezTo>
                    <a:pt x="2521045" y="1417177"/>
                    <a:pt x="2838601" y="1733489"/>
                    <a:pt x="2838601" y="2124520"/>
                  </a:cubicBezTo>
                  <a:cubicBezTo>
                    <a:pt x="2838601" y="2515552"/>
                    <a:pt x="2521045" y="2833109"/>
                    <a:pt x="2130013" y="2833109"/>
                  </a:cubicBezTo>
                  <a:cubicBezTo>
                    <a:pt x="1738981" y="2833109"/>
                    <a:pt x="1422669" y="2515552"/>
                    <a:pt x="1422669" y="2124520"/>
                  </a:cubicBezTo>
                  <a:cubicBezTo>
                    <a:pt x="1422669" y="1733489"/>
                    <a:pt x="1738981" y="1417177"/>
                    <a:pt x="2130013" y="1417177"/>
                  </a:cubicBezTo>
                  <a:close/>
                  <a:moveTo>
                    <a:pt x="2124517" y="1061324"/>
                  </a:moveTo>
                  <a:cubicBezTo>
                    <a:pt x="1537969" y="1061324"/>
                    <a:pt x="1062256" y="1537455"/>
                    <a:pt x="1062256" y="2124518"/>
                  </a:cubicBezTo>
                  <a:cubicBezTo>
                    <a:pt x="1062256" y="2711581"/>
                    <a:pt x="1537969" y="3187713"/>
                    <a:pt x="2124517" y="3187713"/>
                  </a:cubicBezTo>
                  <a:cubicBezTo>
                    <a:pt x="2711063" y="3187713"/>
                    <a:pt x="3186777" y="2711581"/>
                    <a:pt x="3186777" y="2124518"/>
                  </a:cubicBezTo>
                  <a:cubicBezTo>
                    <a:pt x="3186777" y="1537455"/>
                    <a:pt x="2711063" y="1061324"/>
                    <a:pt x="2124517" y="1061324"/>
                  </a:cubicBezTo>
                  <a:close/>
                  <a:moveTo>
                    <a:pt x="2124517" y="708587"/>
                  </a:moveTo>
                  <a:cubicBezTo>
                    <a:pt x="2906579" y="708587"/>
                    <a:pt x="3541693" y="1341768"/>
                    <a:pt x="3541693" y="2124518"/>
                  </a:cubicBezTo>
                  <a:cubicBezTo>
                    <a:pt x="3541693" y="2908515"/>
                    <a:pt x="2906579" y="3541696"/>
                    <a:pt x="2124517" y="3541696"/>
                  </a:cubicBezTo>
                  <a:cubicBezTo>
                    <a:pt x="1342453" y="3541696"/>
                    <a:pt x="708584" y="2908515"/>
                    <a:pt x="708584" y="2124518"/>
                  </a:cubicBezTo>
                  <a:cubicBezTo>
                    <a:pt x="708584" y="1341768"/>
                    <a:pt x="1342453" y="708587"/>
                    <a:pt x="2124517" y="708587"/>
                  </a:cubicBezTo>
                  <a:close/>
                  <a:moveTo>
                    <a:pt x="2124521" y="355125"/>
                  </a:moveTo>
                  <a:cubicBezTo>
                    <a:pt x="1146943" y="355125"/>
                    <a:pt x="353672" y="1146369"/>
                    <a:pt x="353672" y="2124520"/>
                  </a:cubicBezTo>
                  <a:cubicBezTo>
                    <a:pt x="353672" y="3103918"/>
                    <a:pt x="1146943" y="3896407"/>
                    <a:pt x="2124521" y="3896407"/>
                  </a:cubicBezTo>
                  <a:cubicBezTo>
                    <a:pt x="3103345" y="3896407"/>
                    <a:pt x="3895371" y="3103918"/>
                    <a:pt x="3895371" y="2124520"/>
                  </a:cubicBezTo>
                  <a:cubicBezTo>
                    <a:pt x="3895371" y="1146369"/>
                    <a:pt x="3103345" y="355125"/>
                    <a:pt x="2124521" y="355125"/>
                  </a:cubicBezTo>
                  <a:close/>
                  <a:moveTo>
                    <a:pt x="2124521" y="0"/>
                  </a:moveTo>
                  <a:cubicBezTo>
                    <a:pt x="3298861" y="0"/>
                    <a:pt x="4250287" y="950738"/>
                    <a:pt x="4250287" y="2124520"/>
                  </a:cubicBezTo>
                  <a:cubicBezTo>
                    <a:pt x="4250287" y="3298302"/>
                    <a:pt x="3298861" y="4250286"/>
                    <a:pt x="2124521" y="4250286"/>
                  </a:cubicBezTo>
                  <a:cubicBezTo>
                    <a:pt x="951427" y="4250286"/>
                    <a:pt x="0" y="3298302"/>
                    <a:pt x="0" y="2124520"/>
                  </a:cubicBezTo>
                  <a:cubicBezTo>
                    <a:pt x="0" y="950738"/>
                    <a:pt x="951427" y="0"/>
                    <a:pt x="2124521" y="0"/>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5" name="Freeform 89">
              <a:extLst>
                <a:ext uri="{FF2B5EF4-FFF2-40B4-BE49-F238E27FC236}">
                  <a16:creationId xmlns:a16="http://schemas.microsoft.com/office/drawing/2014/main" id="{56DC6966-4E7B-E245-B9C2-EFBF50BB21EA}"/>
                </a:ext>
              </a:extLst>
            </p:cNvPr>
            <p:cNvSpPr>
              <a:spLocks noChangeArrowheads="1"/>
            </p:cNvSpPr>
            <p:nvPr/>
          </p:nvSpPr>
          <p:spPr bwMode="auto">
            <a:xfrm flipV="1">
              <a:off x="5591099" y="7623145"/>
              <a:ext cx="846865" cy="846865"/>
            </a:xfrm>
            <a:custGeom>
              <a:avLst/>
              <a:gdLst>
                <a:gd name="T0" fmla="*/ 461 w 462"/>
                <a:gd name="T1" fmla="*/ 231 h 463"/>
                <a:gd name="T2" fmla="*/ 461 w 462"/>
                <a:gd name="T3" fmla="*/ 231 h 463"/>
                <a:gd name="T4" fmla="*/ 230 w 462"/>
                <a:gd name="T5" fmla="*/ 462 h 463"/>
                <a:gd name="T6" fmla="*/ 230 w 462"/>
                <a:gd name="T7" fmla="*/ 462 h 463"/>
                <a:gd name="T8" fmla="*/ 0 w 462"/>
                <a:gd name="T9" fmla="*/ 231 h 463"/>
                <a:gd name="T10" fmla="*/ 0 w 462"/>
                <a:gd name="T11" fmla="*/ 231 h 463"/>
                <a:gd name="T12" fmla="*/ 230 w 462"/>
                <a:gd name="T13" fmla="*/ 0 h 463"/>
                <a:gd name="T14" fmla="*/ 230 w 462"/>
                <a:gd name="T15" fmla="*/ 0 h 463"/>
                <a:gd name="T16" fmla="*/ 461 w 462"/>
                <a:gd name="T17" fmla="*/ 231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463">
                  <a:moveTo>
                    <a:pt x="461" y="231"/>
                  </a:moveTo>
                  <a:lnTo>
                    <a:pt x="461" y="231"/>
                  </a:lnTo>
                  <a:cubicBezTo>
                    <a:pt x="461" y="359"/>
                    <a:pt x="358" y="462"/>
                    <a:pt x="230" y="462"/>
                  </a:cubicBezTo>
                  <a:lnTo>
                    <a:pt x="230" y="462"/>
                  </a:lnTo>
                  <a:cubicBezTo>
                    <a:pt x="103" y="462"/>
                    <a:pt x="0" y="359"/>
                    <a:pt x="0" y="231"/>
                  </a:cubicBezTo>
                  <a:lnTo>
                    <a:pt x="0" y="231"/>
                  </a:lnTo>
                  <a:cubicBezTo>
                    <a:pt x="0" y="104"/>
                    <a:pt x="103" y="0"/>
                    <a:pt x="230" y="0"/>
                  </a:cubicBezTo>
                  <a:lnTo>
                    <a:pt x="230" y="0"/>
                  </a:lnTo>
                  <a:cubicBezTo>
                    <a:pt x="358" y="0"/>
                    <a:pt x="461" y="104"/>
                    <a:pt x="461" y="231"/>
                  </a:cubicBezTo>
                </a:path>
              </a:pathLst>
            </a:custGeom>
            <a:solidFill>
              <a:srgbClr val="111340">
                <a:alpha val="30000"/>
              </a:srgbClr>
            </a:solidFill>
            <a:ln>
              <a:noFill/>
            </a:ln>
            <a:effectLst/>
          </p:spPr>
          <p:txBody>
            <a:bodyPr wrap="none" anchor="ctr"/>
            <a:lstStyle/>
            <a:p>
              <a:endParaRPr lang="en-US" dirty="0">
                <a:latin typeface="Poppins" pitchFamily="2" charset="77"/>
              </a:endParaRPr>
            </a:p>
          </p:txBody>
        </p:sp>
        <p:sp>
          <p:nvSpPr>
            <p:cNvPr id="6" name="Freeform 90">
              <a:extLst>
                <a:ext uri="{FF2B5EF4-FFF2-40B4-BE49-F238E27FC236}">
                  <a16:creationId xmlns:a16="http://schemas.microsoft.com/office/drawing/2014/main" id="{30764DBB-7ADA-8F44-A9F3-EC4B6EFBFC3E}"/>
                </a:ext>
              </a:extLst>
            </p:cNvPr>
            <p:cNvSpPr>
              <a:spLocks noChangeArrowheads="1"/>
            </p:cNvSpPr>
            <p:nvPr/>
          </p:nvSpPr>
          <p:spPr bwMode="auto">
            <a:xfrm flipV="1">
              <a:off x="5954048" y="5872961"/>
              <a:ext cx="4210117" cy="2234101"/>
            </a:xfrm>
            <a:custGeom>
              <a:avLst/>
              <a:gdLst>
                <a:gd name="T0" fmla="*/ 2240 w 2301"/>
                <a:gd name="T1" fmla="*/ 1209 h 1220"/>
                <a:gd name="T2" fmla="*/ 25 w 2301"/>
                <a:gd name="T3" fmla="*/ 76 h 1220"/>
                <a:gd name="T4" fmla="*/ 25 w 2301"/>
                <a:gd name="T5" fmla="*/ 76 h 1220"/>
                <a:gd name="T6" fmla="*/ 9 w 2301"/>
                <a:gd name="T7" fmla="*/ 26 h 1220"/>
                <a:gd name="T8" fmla="*/ 9 w 2301"/>
                <a:gd name="T9" fmla="*/ 26 h 1220"/>
                <a:gd name="T10" fmla="*/ 59 w 2301"/>
                <a:gd name="T11" fmla="*/ 10 h 1220"/>
                <a:gd name="T12" fmla="*/ 2274 w 2301"/>
                <a:gd name="T13" fmla="*/ 1143 h 1220"/>
                <a:gd name="T14" fmla="*/ 2274 w 2301"/>
                <a:gd name="T15" fmla="*/ 1143 h 1220"/>
                <a:gd name="T16" fmla="*/ 2290 w 2301"/>
                <a:gd name="T17" fmla="*/ 1193 h 1220"/>
                <a:gd name="T18" fmla="*/ 2290 w 2301"/>
                <a:gd name="T19" fmla="*/ 1193 h 1220"/>
                <a:gd name="T20" fmla="*/ 2240 w 2301"/>
                <a:gd name="T21" fmla="*/ 1209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1" h="1220">
                  <a:moveTo>
                    <a:pt x="2240" y="1209"/>
                  </a:moveTo>
                  <a:lnTo>
                    <a:pt x="25" y="76"/>
                  </a:lnTo>
                  <a:lnTo>
                    <a:pt x="25" y="76"/>
                  </a:lnTo>
                  <a:cubicBezTo>
                    <a:pt x="7" y="66"/>
                    <a:pt x="0" y="44"/>
                    <a:pt x="9" y="26"/>
                  </a:cubicBezTo>
                  <a:lnTo>
                    <a:pt x="9" y="26"/>
                  </a:lnTo>
                  <a:cubicBezTo>
                    <a:pt x="18" y="8"/>
                    <a:pt x="41" y="0"/>
                    <a:pt x="59" y="10"/>
                  </a:cubicBezTo>
                  <a:lnTo>
                    <a:pt x="2274" y="1143"/>
                  </a:lnTo>
                  <a:lnTo>
                    <a:pt x="2274" y="1143"/>
                  </a:lnTo>
                  <a:cubicBezTo>
                    <a:pt x="2292" y="1153"/>
                    <a:pt x="2300" y="1175"/>
                    <a:pt x="2290" y="1193"/>
                  </a:cubicBezTo>
                  <a:lnTo>
                    <a:pt x="2290" y="1193"/>
                  </a:lnTo>
                  <a:cubicBezTo>
                    <a:pt x="2281" y="1212"/>
                    <a:pt x="2259" y="1219"/>
                    <a:pt x="2240" y="1209"/>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7" name="Freeform 6">
              <a:extLst>
                <a:ext uri="{FF2B5EF4-FFF2-40B4-BE49-F238E27FC236}">
                  <a16:creationId xmlns:a16="http://schemas.microsoft.com/office/drawing/2014/main" id="{697C5516-011E-A744-8C59-F7D700C93332}"/>
                </a:ext>
              </a:extLst>
            </p:cNvPr>
            <p:cNvSpPr>
              <a:spLocks noChangeArrowheads="1"/>
            </p:cNvSpPr>
            <p:nvPr/>
          </p:nvSpPr>
          <p:spPr bwMode="auto">
            <a:xfrm flipV="1">
              <a:off x="9147924" y="5446329"/>
              <a:ext cx="1360314" cy="1192838"/>
            </a:xfrm>
            <a:custGeom>
              <a:avLst/>
              <a:gdLst>
                <a:gd name="connsiteX0" fmla="*/ 0 w 926446"/>
                <a:gd name="connsiteY0" fmla="*/ 192251 h 812386"/>
                <a:gd name="connsiteX1" fmla="*/ 576610 w 926446"/>
                <a:gd name="connsiteY1" fmla="*/ 489197 h 812386"/>
                <a:gd name="connsiteX2" fmla="*/ 651172 w 926446"/>
                <a:gd name="connsiteY2" fmla="*/ 812234 h 812386"/>
                <a:gd name="connsiteX3" fmla="*/ 461040 w 926446"/>
                <a:gd name="connsiteY3" fmla="*/ 699171 h 812386"/>
                <a:gd name="connsiteX4" fmla="*/ 197588 w 926446"/>
                <a:gd name="connsiteY4" fmla="*/ 387316 h 812386"/>
                <a:gd name="connsiteX5" fmla="*/ 218714 w 926446"/>
                <a:gd name="connsiteY5" fmla="*/ 560016 h 812386"/>
                <a:gd name="connsiteX6" fmla="*/ 69590 w 926446"/>
                <a:gd name="connsiteY6" fmla="*/ 476772 h 812386"/>
                <a:gd name="connsiteX7" fmla="*/ 311928 w 926446"/>
                <a:gd name="connsiteY7" fmla="*/ 0 h 812386"/>
                <a:gd name="connsiteX8" fmla="*/ 466772 w 926446"/>
                <a:gd name="connsiteY8" fmla="*/ 72097 h 812386"/>
                <a:gd name="connsiteX9" fmla="*/ 313176 w 926446"/>
                <a:gd name="connsiteY9" fmla="*/ 156624 h 812386"/>
                <a:gd name="connsiteX10" fmla="*/ 722764 w 926446"/>
                <a:gd name="connsiteY10" fmla="*/ 186457 h 812386"/>
                <a:gd name="connsiteX11" fmla="*/ 926310 w 926446"/>
                <a:gd name="connsiteY11" fmla="*/ 275957 h 812386"/>
                <a:gd name="connsiteX12" fmla="*/ 619118 w 926446"/>
                <a:gd name="connsiteY12" fmla="*/ 405234 h 812386"/>
                <a:gd name="connsiteX13" fmla="*/ 38452 w 926446"/>
                <a:gd name="connsiteY13" fmla="*/ 109388 h 81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6446" h="812386">
                  <a:moveTo>
                    <a:pt x="0" y="192251"/>
                  </a:moveTo>
                  <a:lnTo>
                    <a:pt x="576610" y="489197"/>
                  </a:lnTo>
                  <a:cubicBezTo>
                    <a:pt x="581582" y="509076"/>
                    <a:pt x="648688" y="806021"/>
                    <a:pt x="651172" y="812234"/>
                  </a:cubicBezTo>
                  <a:cubicBezTo>
                    <a:pt x="652416" y="817204"/>
                    <a:pt x="461040" y="699171"/>
                    <a:pt x="461040" y="699171"/>
                  </a:cubicBezTo>
                  <a:lnTo>
                    <a:pt x="197588" y="387316"/>
                  </a:lnTo>
                  <a:lnTo>
                    <a:pt x="218714" y="560016"/>
                  </a:lnTo>
                  <a:lnTo>
                    <a:pt x="69590" y="476772"/>
                  </a:lnTo>
                  <a:close/>
                  <a:moveTo>
                    <a:pt x="311928" y="0"/>
                  </a:moveTo>
                  <a:lnTo>
                    <a:pt x="466772" y="72097"/>
                  </a:lnTo>
                  <a:lnTo>
                    <a:pt x="313176" y="156624"/>
                  </a:lnTo>
                  <a:lnTo>
                    <a:pt x="722764" y="186457"/>
                  </a:lnTo>
                  <a:cubicBezTo>
                    <a:pt x="722764" y="186457"/>
                    <a:pt x="932554" y="274714"/>
                    <a:pt x="926310" y="275957"/>
                  </a:cubicBezTo>
                  <a:cubicBezTo>
                    <a:pt x="921314" y="277200"/>
                    <a:pt x="639098" y="396533"/>
                    <a:pt x="619118" y="405234"/>
                  </a:cubicBezTo>
                  <a:lnTo>
                    <a:pt x="38452" y="109388"/>
                  </a:ln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grpSp>
      <p:sp>
        <p:nvSpPr>
          <p:cNvPr id="10" name="TextBox 9">
            <a:extLst>
              <a:ext uri="{FF2B5EF4-FFF2-40B4-BE49-F238E27FC236}">
                <a16:creationId xmlns:a16="http://schemas.microsoft.com/office/drawing/2014/main" id="{CBDB2B13-EEE8-9146-919A-8398FB6533C7}"/>
              </a:ext>
            </a:extLst>
          </p:cNvPr>
          <p:cNvSpPr txBox="1"/>
          <p:nvPr/>
        </p:nvSpPr>
        <p:spPr>
          <a:xfrm>
            <a:off x="1175343" y="2016376"/>
            <a:ext cx="2176062"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OBJECTIVE 01</a:t>
            </a:r>
          </a:p>
        </p:txBody>
      </p:sp>
      <p:sp>
        <p:nvSpPr>
          <p:cNvPr id="11" name="TextBox 10">
            <a:extLst>
              <a:ext uri="{FF2B5EF4-FFF2-40B4-BE49-F238E27FC236}">
                <a16:creationId xmlns:a16="http://schemas.microsoft.com/office/drawing/2014/main" id="{5B806CB0-C9EF-E64A-945C-D62D39EC7223}"/>
              </a:ext>
            </a:extLst>
          </p:cNvPr>
          <p:cNvSpPr txBox="1"/>
          <p:nvPr/>
        </p:nvSpPr>
        <p:spPr>
          <a:xfrm>
            <a:off x="1175342" y="2391707"/>
            <a:ext cx="2176063"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CD9093AA-58B0-8248-9DFA-F4A590A163D8}"/>
              </a:ext>
            </a:extLst>
          </p:cNvPr>
          <p:cNvSpPr txBox="1"/>
          <p:nvPr/>
        </p:nvSpPr>
        <p:spPr>
          <a:xfrm flipH="1">
            <a:off x="8844129" y="3459463"/>
            <a:ext cx="2172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02</a:t>
            </a:r>
          </a:p>
        </p:txBody>
      </p:sp>
      <p:sp>
        <p:nvSpPr>
          <p:cNvPr id="13" name="TextBox 12">
            <a:extLst>
              <a:ext uri="{FF2B5EF4-FFF2-40B4-BE49-F238E27FC236}">
                <a16:creationId xmlns:a16="http://schemas.microsoft.com/office/drawing/2014/main" id="{C6A9FD12-9E5D-F143-81AF-DE0792E4E4FA}"/>
              </a:ext>
            </a:extLst>
          </p:cNvPr>
          <p:cNvSpPr txBox="1"/>
          <p:nvPr/>
        </p:nvSpPr>
        <p:spPr>
          <a:xfrm flipH="1">
            <a:off x="8844127" y="3834794"/>
            <a:ext cx="2172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14431ABB-C626-2749-A43D-73CBEC5795A1}"/>
              </a:ext>
            </a:extLst>
          </p:cNvPr>
          <p:cNvSpPr txBox="1"/>
          <p:nvPr/>
        </p:nvSpPr>
        <p:spPr>
          <a:xfrm>
            <a:off x="1175343" y="4903759"/>
            <a:ext cx="2176062"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OBJECTIVE 03</a:t>
            </a:r>
          </a:p>
        </p:txBody>
      </p:sp>
      <p:sp>
        <p:nvSpPr>
          <p:cNvPr id="15" name="TextBox 14">
            <a:extLst>
              <a:ext uri="{FF2B5EF4-FFF2-40B4-BE49-F238E27FC236}">
                <a16:creationId xmlns:a16="http://schemas.microsoft.com/office/drawing/2014/main" id="{1544E081-792C-E04B-9CA8-D937C9899C19}"/>
              </a:ext>
            </a:extLst>
          </p:cNvPr>
          <p:cNvSpPr txBox="1"/>
          <p:nvPr/>
        </p:nvSpPr>
        <p:spPr>
          <a:xfrm>
            <a:off x="1175342" y="5279090"/>
            <a:ext cx="2176063"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cxnSp>
        <p:nvCxnSpPr>
          <p:cNvPr id="18" name="Elbow Connector 17">
            <a:extLst>
              <a:ext uri="{FF2B5EF4-FFF2-40B4-BE49-F238E27FC236}">
                <a16:creationId xmlns:a16="http://schemas.microsoft.com/office/drawing/2014/main" id="{C4379777-5603-C243-A793-E7BBE3088D2C}"/>
              </a:ext>
            </a:extLst>
          </p:cNvPr>
          <p:cNvCxnSpPr>
            <a:cxnSpLocks/>
          </p:cNvCxnSpPr>
          <p:nvPr/>
        </p:nvCxnSpPr>
        <p:spPr>
          <a:xfrm rot="10800000" flipH="1" flipV="1">
            <a:off x="3576348" y="2493096"/>
            <a:ext cx="1236519" cy="640474"/>
          </a:xfrm>
          <a:prstGeom prst="bentConnector3">
            <a:avLst/>
          </a:prstGeom>
          <a:ln w="76200" cap="rnd">
            <a:solidFill>
              <a:schemeClr val="tx1"/>
            </a:solidFill>
            <a:miter lim="800000"/>
            <a:tailEnd type="stealth" w="lg" len="lg"/>
          </a:ln>
        </p:spPr>
        <p:style>
          <a:lnRef idx="1">
            <a:schemeClr val="accent1"/>
          </a:lnRef>
          <a:fillRef idx="0">
            <a:schemeClr val="accent1"/>
          </a:fillRef>
          <a:effectRef idx="0">
            <a:schemeClr val="accent1"/>
          </a:effectRef>
          <a:fontRef idx="minor">
            <a:schemeClr val="tx1"/>
          </a:fontRef>
        </p:style>
      </p:cxnSp>
      <p:cxnSp>
        <p:nvCxnSpPr>
          <p:cNvPr id="23" name="Elbow Connector 22">
            <a:extLst>
              <a:ext uri="{FF2B5EF4-FFF2-40B4-BE49-F238E27FC236}">
                <a16:creationId xmlns:a16="http://schemas.microsoft.com/office/drawing/2014/main" id="{76FDE05D-B90E-894B-9572-71AA797E7154}"/>
              </a:ext>
            </a:extLst>
          </p:cNvPr>
          <p:cNvCxnSpPr>
            <a:cxnSpLocks/>
          </p:cNvCxnSpPr>
          <p:nvPr/>
        </p:nvCxnSpPr>
        <p:spPr>
          <a:xfrm rot="10800000" flipH="1">
            <a:off x="3576345" y="4113155"/>
            <a:ext cx="2276543" cy="1331683"/>
          </a:xfrm>
          <a:prstGeom prst="bentConnector3">
            <a:avLst/>
          </a:prstGeom>
          <a:ln w="76200" cap="rnd">
            <a:solidFill>
              <a:schemeClr val="tx1"/>
            </a:solidFill>
            <a:miter lim="800000"/>
            <a:tailEnd type="stealth" w="lg" len="lg"/>
          </a:ln>
        </p:spPr>
        <p:style>
          <a:lnRef idx="1">
            <a:schemeClr val="accent1"/>
          </a:lnRef>
          <a:fillRef idx="0">
            <a:schemeClr val="accent1"/>
          </a:fillRef>
          <a:effectRef idx="0">
            <a:schemeClr val="accent1"/>
          </a:effectRef>
          <a:fontRef idx="minor">
            <a:schemeClr val="tx1"/>
          </a:fontRef>
        </p:style>
      </p:cxnSp>
      <p:cxnSp>
        <p:nvCxnSpPr>
          <p:cNvPr id="26" name="Elbow Connector 25">
            <a:extLst>
              <a:ext uri="{FF2B5EF4-FFF2-40B4-BE49-F238E27FC236}">
                <a16:creationId xmlns:a16="http://schemas.microsoft.com/office/drawing/2014/main" id="{1222D803-F3DC-A74A-9153-1A88D60BD46D}"/>
              </a:ext>
            </a:extLst>
          </p:cNvPr>
          <p:cNvCxnSpPr>
            <a:cxnSpLocks/>
          </p:cNvCxnSpPr>
          <p:nvPr/>
        </p:nvCxnSpPr>
        <p:spPr>
          <a:xfrm flipH="1">
            <a:off x="6096000" y="3918961"/>
            <a:ext cx="2490855" cy="936429"/>
          </a:xfrm>
          <a:prstGeom prst="bentConnector3">
            <a:avLst/>
          </a:prstGeom>
          <a:ln w="76200" cap="rnd">
            <a:solidFill>
              <a:schemeClr val="tx1"/>
            </a:solidFill>
            <a:miter lim="800000"/>
            <a:tailEnd type="stealth"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51219787"/>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reeform 32">
            <a:extLst>
              <a:ext uri="{FF2B5EF4-FFF2-40B4-BE49-F238E27FC236}">
                <a16:creationId xmlns:a16="http://schemas.microsoft.com/office/drawing/2014/main" id="{FFFAF584-C468-A54E-816E-E39498DB371B}"/>
              </a:ext>
            </a:extLst>
          </p:cNvPr>
          <p:cNvSpPr/>
          <p:nvPr/>
        </p:nvSpPr>
        <p:spPr>
          <a:xfrm>
            <a:off x="-1552893" y="3913629"/>
            <a:ext cx="15160752" cy="1847092"/>
          </a:xfrm>
          <a:custGeom>
            <a:avLst/>
            <a:gdLst>
              <a:gd name="connsiteX0" fmla="*/ 0 w 30321504"/>
              <a:gd name="connsiteY0" fmla="*/ 3438151 h 3694183"/>
              <a:gd name="connsiteX1" fmla="*/ 4681728 w 30321504"/>
              <a:gd name="connsiteY1" fmla="*/ 73159 h 3694183"/>
              <a:gd name="connsiteX2" fmla="*/ 10204704 w 30321504"/>
              <a:gd name="connsiteY2" fmla="*/ 3621031 h 3694183"/>
              <a:gd name="connsiteX3" fmla="*/ 15654528 w 30321504"/>
              <a:gd name="connsiteY3" fmla="*/ 7 h 3694183"/>
              <a:gd name="connsiteX4" fmla="*/ 21140928 w 30321504"/>
              <a:gd name="connsiteY4" fmla="*/ 3657607 h 3694183"/>
              <a:gd name="connsiteX5" fmla="*/ 25968960 w 30321504"/>
              <a:gd name="connsiteY5" fmla="*/ 146311 h 3694183"/>
              <a:gd name="connsiteX6" fmla="*/ 30321504 w 30321504"/>
              <a:gd name="connsiteY6" fmla="*/ 3694183 h 3694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21504" h="3694183">
                <a:moveTo>
                  <a:pt x="0" y="3438151"/>
                </a:moveTo>
                <a:cubicBezTo>
                  <a:pt x="1490472" y="1740415"/>
                  <a:pt x="2980944" y="42679"/>
                  <a:pt x="4681728" y="73159"/>
                </a:cubicBezTo>
                <a:cubicBezTo>
                  <a:pt x="6382512" y="103639"/>
                  <a:pt x="8375904" y="3633223"/>
                  <a:pt x="10204704" y="3621031"/>
                </a:cubicBezTo>
                <a:cubicBezTo>
                  <a:pt x="12033504" y="3608839"/>
                  <a:pt x="13831824" y="-6089"/>
                  <a:pt x="15654528" y="7"/>
                </a:cubicBezTo>
                <a:cubicBezTo>
                  <a:pt x="17477232" y="6103"/>
                  <a:pt x="19421856" y="3633223"/>
                  <a:pt x="21140928" y="3657607"/>
                </a:cubicBezTo>
                <a:cubicBezTo>
                  <a:pt x="22860000" y="3681991"/>
                  <a:pt x="24438864" y="140215"/>
                  <a:pt x="25968960" y="146311"/>
                </a:cubicBezTo>
                <a:cubicBezTo>
                  <a:pt x="27499056" y="152407"/>
                  <a:pt x="29425392" y="3133351"/>
                  <a:pt x="30321504" y="3694183"/>
                </a:cubicBezTo>
              </a:path>
            </a:pathLst>
          </a:custGeom>
          <a:noFill/>
          <a:ln w="444500" cap="rnd">
            <a:solidFill>
              <a:schemeClr val="bg1">
                <a:lumMod val="85000"/>
                <a:alpha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 name="TextBox 3">
            <a:extLst>
              <a:ext uri="{FF2B5EF4-FFF2-40B4-BE49-F238E27FC236}">
                <a16:creationId xmlns:a16="http://schemas.microsoft.com/office/drawing/2014/main" id="{453EB1F1-5D5D-D142-8D49-CF5ED3EB867F}"/>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5" name="TextBox 4">
            <a:extLst>
              <a:ext uri="{FF2B5EF4-FFF2-40B4-BE49-F238E27FC236}">
                <a16:creationId xmlns:a16="http://schemas.microsoft.com/office/drawing/2014/main" id="{AB6089B4-FE96-BC49-89AC-AFF783DABBB6}"/>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pSp>
        <p:nvGrpSpPr>
          <p:cNvPr id="6" name="Group 5">
            <a:extLst>
              <a:ext uri="{FF2B5EF4-FFF2-40B4-BE49-F238E27FC236}">
                <a16:creationId xmlns:a16="http://schemas.microsoft.com/office/drawing/2014/main" id="{E2692E6E-063B-8E40-AD41-8A03E43AA14D}"/>
              </a:ext>
            </a:extLst>
          </p:cNvPr>
          <p:cNvGrpSpPr/>
          <p:nvPr/>
        </p:nvGrpSpPr>
        <p:grpSpPr>
          <a:xfrm>
            <a:off x="762001" y="1844366"/>
            <a:ext cx="1310315" cy="2124481"/>
            <a:chOff x="3385226" y="2237362"/>
            <a:chExt cx="2620630" cy="6031149"/>
          </a:xfrm>
        </p:grpSpPr>
        <p:sp>
          <p:nvSpPr>
            <p:cNvPr id="2" name="Rectangle 1">
              <a:extLst>
                <a:ext uri="{FF2B5EF4-FFF2-40B4-BE49-F238E27FC236}">
                  <a16:creationId xmlns:a16="http://schemas.microsoft.com/office/drawing/2014/main" id="{599AD45D-D1BD-3A4E-824C-F103DBFE4F81}"/>
                </a:ext>
              </a:extLst>
            </p:cNvPr>
            <p:cNvSpPr/>
            <p:nvPr/>
          </p:nvSpPr>
          <p:spPr>
            <a:xfrm>
              <a:off x="3385226" y="2237362"/>
              <a:ext cx="91440" cy="603114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 name="Triangle 2">
              <a:extLst>
                <a:ext uri="{FF2B5EF4-FFF2-40B4-BE49-F238E27FC236}">
                  <a16:creationId xmlns:a16="http://schemas.microsoft.com/office/drawing/2014/main" id="{1AC9C91F-426F-DF4B-AD5E-549C98E481CA}"/>
                </a:ext>
              </a:extLst>
            </p:cNvPr>
            <p:cNvSpPr/>
            <p:nvPr/>
          </p:nvSpPr>
          <p:spPr>
            <a:xfrm rot="5400000">
              <a:off x="3515576" y="2198453"/>
              <a:ext cx="2451370" cy="252919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7" name="Group 6">
            <a:extLst>
              <a:ext uri="{FF2B5EF4-FFF2-40B4-BE49-F238E27FC236}">
                <a16:creationId xmlns:a16="http://schemas.microsoft.com/office/drawing/2014/main" id="{C4DA92B1-B687-FC44-B4EB-E743D42F9E08}"/>
              </a:ext>
            </a:extLst>
          </p:cNvPr>
          <p:cNvGrpSpPr/>
          <p:nvPr/>
        </p:nvGrpSpPr>
        <p:grpSpPr>
          <a:xfrm>
            <a:off x="3519140" y="3601673"/>
            <a:ext cx="1310315" cy="2124481"/>
            <a:chOff x="3385226" y="2237362"/>
            <a:chExt cx="2620630" cy="6031149"/>
          </a:xfrm>
        </p:grpSpPr>
        <p:sp>
          <p:nvSpPr>
            <p:cNvPr id="8" name="Rectangle 7">
              <a:extLst>
                <a:ext uri="{FF2B5EF4-FFF2-40B4-BE49-F238E27FC236}">
                  <a16:creationId xmlns:a16="http://schemas.microsoft.com/office/drawing/2014/main" id="{2E1BAFBA-6534-384E-87FE-D8A59B19D8BF}"/>
                </a:ext>
              </a:extLst>
            </p:cNvPr>
            <p:cNvSpPr/>
            <p:nvPr/>
          </p:nvSpPr>
          <p:spPr>
            <a:xfrm>
              <a:off x="3385226" y="2237362"/>
              <a:ext cx="91440" cy="6031149"/>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Triangle 8">
              <a:extLst>
                <a:ext uri="{FF2B5EF4-FFF2-40B4-BE49-F238E27FC236}">
                  <a16:creationId xmlns:a16="http://schemas.microsoft.com/office/drawing/2014/main" id="{D73A7E77-D2BE-1E45-AB96-8BA4D86B57F4}"/>
                </a:ext>
              </a:extLst>
            </p:cNvPr>
            <p:cNvSpPr/>
            <p:nvPr/>
          </p:nvSpPr>
          <p:spPr>
            <a:xfrm rot="5400000">
              <a:off x="3515576" y="2198453"/>
              <a:ext cx="2451370" cy="252919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10" name="Group 9">
            <a:extLst>
              <a:ext uri="{FF2B5EF4-FFF2-40B4-BE49-F238E27FC236}">
                <a16:creationId xmlns:a16="http://schemas.microsoft.com/office/drawing/2014/main" id="{2AD91628-8605-4247-9DEC-B857D4BEFD19}"/>
              </a:ext>
            </a:extLst>
          </p:cNvPr>
          <p:cNvGrpSpPr/>
          <p:nvPr/>
        </p:nvGrpSpPr>
        <p:grpSpPr>
          <a:xfrm>
            <a:off x="6276280" y="1844366"/>
            <a:ext cx="1310315" cy="2124481"/>
            <a:chOff x="3385226" y="2237362"/>
            <a:chExt cx="2620630" cy="6031149"/>
          </a:xfrm>
        </p:grpSpPr>
        <p:sp>
          <p:nvSpPr>
            <p:cNvPr id="11" name="Rectangle 10">
              <a:extLst>
                <a:ext uri="{FF2B5EF4-FFF2-40B4-BE49-F238E27FC236}">
                  <a16:creationId xmlns:a16="http://schemas.microsoft.com/office/drawing/2014/main" id="{4F190F8E-BE72-8945-B89B-703E022185CF}"/>
                </a:ext>
              </a:extLst>
            </p:cNvPr>
            <p:cNvSpPr/>
            <p:nvPr/>
          </p:nvSpPr>
          <p:spPr>
            <a:xfrm>
              <a:off x="3385226" y="2237362"/>
              <a:ext cx="91440" cy="6031149"/>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Triangle 11">
              <a:extLst>
                <a:ext uri="{FF2B5EF4-FFF2-40B4-BE49-F238E27FC236}">
                  <a16:creationId xmlns:a16="http://schemas.microsoft.com/office/drawing/2014/main" id="{538473C7-3E59-AE40-AF1F-D605AC569D6F}"/>
                </a:ext>
              </a:extLst>
            </p:cNvPr>
            <p:cNvSpPr/>
            <p:nvPr/>
          </p:nvSpPr>
          <p:spPr>
            <a:xfrm rot="5400000">
              <a:off x="3515576" y="2198453"/>
              <a:ext cx="2451370" cy="252919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13" name="Group 12">
            <a:extLst>
              <a:ext uri="{FF2B5EF4-FFF2-40B4-BE49-F238E27FC236}">
                <a16:creationId xmlns:a16="http://schemas.microsoft.com/office/drawing/2014/main" id="{591995AD-834E-B342-ABC4-410DA68FD2A4}"/>
              </a:ext>
            </a:extLst>
          </p:cNvPr>
          <p:cNvGrpSpPr/>
          <p:nvPr/>
        </p:nvGrpSpPr>
        <p:grpSpPr>
          <a:xfrm>
            <a:off x="9033419" y="3601673"/>
            <a:ext cx="1310315" cy="2124481"/>
            <a:chOff x="3385226" y="2237362"/>
            <a:chExt cx="2620630" cy="6031149"/>
          </a:xfrm>
        </p:grpSpPr>
        <p:sp>
          <p:nvSpPr>
            <p:cNvPr id="14" name="Rectangle 13">
              <a:extLst>
                <a:ext uri="{FF2B5EF4-FFF2-40B4-BE49-F238E27FC236}">
                  <a16:creationId xmlns:a16="http://schemas.microsoft.com/office/drawing/2014/main" id="{3495D68F-8E64-C840-AB8D-0B26B3904901}"/>
                </a:ext>
              </a:extLst>
            </p:cNvPr>
            <p:cNvSpPr/>
            <p:nvPr/>
          </p:nvSpPr>
          <p:spPr>
            <a:xfrm>
              <a:off x="3385226" y="2237362"/>
              <a:ext cx="91440" cy="6031149"/>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 name="Triangle 14">
              <a:extLst>
                <a:ext uri="{FF2B5EF4-FFF2-40B4-BE49-F238E27FC236}">
                  <a16:creationId xmlns:a16="http://schemas.microsoft.com/office/drawing/2014/main" id="{4C52D05E-C42D-424F-AAB0-BA88A1EA5F3C}"/>
                </a:ext>
              </a:extLst>
            </p:cNvPr>
            <p:cNvSpPr/>
            <p:nvPr/>
          </p:nvSpPr>
          <p:spPr>
            <a:xfrm rot="5400000">
              <a:off x="3515576" y="2198453"/>
              <a:ext cx="2451370" cy="252919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sp>
        <p:nvSpPr>
          <p:cNvPr id="16" name="TextBox 15">
            <a:extLst>
              <a:ext uri="{FF2B5EF4-FFF2-40B4-BE49-F238E27FC236}">
                <a16:creationId xmlns:a16="http://schemas.microsoft.com/office/drawing/2014/main" id="{327A7B95-A8D5-9749-9BAD-1E5D14E7FA72}"/>
              </a:ext>
            </a:extLst>
          </p:cNvPr>
          <p:cNvSpPr txBox="1"/>
          <p:nvPr/>
        </p:nvSpPr>
        <p:spPr>
          <a:xfrm flipH="1">
            <a:off x="986052" y="2923543"/>
            <a:ext cx="2172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01</a:t>
            </a:r>
          </a:p>
        </p:txBody>
      </p:sp>
      <p:sp>
        <p:nvSpPr>
          <p:cNvPr id="17" name="TextBox 16">
            <a:extLst>
              <a:ext uri="{FF2B5EF4-FFF2-40B4-BE49-F238E27FC236}">
                <a16:creationId xmlns:a16="http://schemas.microsoft.com/office/drawing/2014/main" id="{BAEFF6CD-8BE3-1940-B716-6E3B7E296B9D}"/>
              </a:ext>
            </a:extLst>
          </p:cNvPr>
          <p:cNvSpPr txBox="1"/>
          <p:nvPr/>
        </p:nvSpPr>
        <p:spPr>
          <a:xfrm flipH="1">
            <a:off x="986051" y="3298874"/>
            <a:ext cx="2172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0" name="TextBox 19">
            <a:extLst>
              <a:ext uri="{FF2B5EF4-FFF2-40B4-BE49-F238E27FC236}">
                <a16:creationId xmlns:a16="http://schemas.microsoft.com/office/drawing/2014/main" id="{39149524-A8D9-4342-BBE7-CC28B315230B}"/>
              </a:ext>
            </a:extLst>
          </p:cNvPr>
          <p:cNvSpPr txBox="1"/>
          <p:nvPr/>
        </p:nvSpPr>
        <p:spPr>
          <a:xfrm flipH="1">
            <a:off x="3743192" y="4677141"/>
            <a:ext cx="2172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02</a:t>
            </a:r>
          </a:p>
        </p:txBody>
      </p:sp>
      <p:sp>
        <p:nvSpPr>
          <p:cNvPr id="21" name="TextBox 20">
            <a:extLst>
              <a:ext uri="{FF2B5EF4-FFF2-40B4-BE49-F238E27FC236}">
                <a16:creationId xmlns:a16="http://schemas.microsoft.com/office/drawing/2014/main" id="{FBFFDA97-E394-9440-9542-05E6B70B263C}"/>
              </a:ext>
            </a:extLst>
          </p:cNvPr>
          <p:cNvSpPr txBox="1"/>
          <p:nvPr/>
        </p:nvSpPr>
        <p:spPr>
          <a:xfrm flipH="1">
            <a:off x="3743190" y="5052472"/>
            <a:ext cx="2172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3" name="TextBox 22">
            <a:extLst>
              <a:ext uri="{FF2B5EF4-FFF2-40B4-BE49-F238E27FC236}">
                <a16:creationId xmlns:a16="http://schemas.microsoft.com/office/drawing/2014/main" id="{905E6849-14F1-834A-9E13-472B59536741}"/>
              </a:ext>
            </a:extLst>
          </p:cNvPr>
          <p:cNvSpPr txBox="1"/>
          <p:nvPr/>
        </p:nvSpPr>
        <p:spPr>
          <a:xfrm flipH="1">
            <a:off x="6500331" y="2916125"/>
            <a:ext cx="2172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03</a:t>
            </a:r>
          </a:p>
        </p:txBody>
      </p:sp>
      <p:sp>
        <p:nvSpPr>
          <p:cNvPr id="24" name="TextBox 23">
            <a:extLst>
              <a:ext uri="{FF2B5EF4-FFF2-40B4-BE49-F238E27FC236}">
                <a16:creationId xmlns:a16="http://schemas.microsoft.com/office/drawing/2014/main" id="{0A59651D-12F5-3F47-9177-C461B97E7503}"/>
              </a:ext>
            </a:extLst>
          </p:cNvPr>
          <p:cNvSpPr txBox="1"/>
          <p:nvPr/>
        </p:nvSpPr>
        <p:spPr>
          <a:xfrm flipH="1">
            <a:off x="6500330" y="3291456"/>
            <a:ext cx="2172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6" name="TextBox 25">
            <a:extLst>
              <a:ext uri="{FF2B5EF4-FFF2-40B4-BE49-F238E27FC236}">
                <a16:creationId xmlns:a16="http://schemas.microsoft.com/office/drawing/2014/main" id="{730F6942-22CB-A741-839B-294BF45BC748}"/>
              </a:ext>
            </a:extLst>
          </p:cNvPr>
          <p:cNvSpPr txBox="1"/>
          <p:nvPr/>
        </p:nvSpPr>
        <p:spPr>
          <a:xfrm flipH="1">
            <a:off x="9257471" y="4669723"/>
            <a:ext cx="2172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04</a:t>
            </a:r>
          </a:p>
        </p:txBody>
      </p:sp>
      <p:sp>
        <p:nvSpPr>
          <p:cNvPr id="27" name="TextBox 26">
            <a:extLst>
              <a:ext uri="{FF2B5EF4-FFF2-40B4-BE49-F238E27FC236}">
                <a16:creationId xmlns:a16="http://schemas.microsoft.com/office/drawing/2014/main" id="{683D05E1-1A84-2D4B-9C36-6059BB6CAC98}"/>
              </a:ext>
            </a:extLst>
          </p:cNvPr>
          <p:cNvSpPr txBox="1"/>
          <p:nvPr/>
        </p:nvSpPr>
        <p:spPr>
          <a:xfrm flipH="1">
            <a:off x="9257469" y="5045054"/>
            <a:ext cx="2172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815015616"/>
      </p:ext>
    </p:extLst>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D567004A-BD37-6043-90E7-1438C8C25E6B}"/>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18" name="TextBox 17">
            <a:extLst>
              <a:ext uri="{FF2B5EF4-FFF2-40B4-BE49-F238E27FC236}">
                <a16:creationId xmlns:a16="http://schemas.microsoft.com/office/drawing/2014/main" id="{CFC0672E-7D4E-6C42-957C-EF221C10029E}"/>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8" name="Freeform 74">
            <a:extLst>
              <a:ext uri="{FF2B5EF4-FFF2-40B4-BE49-F238E27FC236}">
                <a16:creationId xmlns:a16="http://schemas.microsoft.com/office/drawing/2014/main" id="{2B022896-B648-F845-9A83-9E6D13E6850E}"/>
              </a:ext>
            </a:extLst>
          </p:cNvPr>
          <p:cNvSpPr>
            <a:spLocks noChangeArrowheads="1"/>
          </p:cNvSpPr>
          <p:nvPr/>
        </p:nvSpPr>
        <p:spPr bwMode="auto">
          <a:xfrm>
            <a:off x="1435524" y="1691051"/>
            <a:ext cx="4785950" cy="4785949"/>
          </a:xfrm>
          <a:custGeom>
            <a:avLst/>
            <a:gdLst>
              <a:gd name="T0" fmla="*/ 4215 w 4216"/>
              <a:gd name="T1" fmla="*/ 2107 h 4216"/>
              <a:gd name="T2" fmla="*/ 4215 w 4216"/>
              <a:gd name="T3" fmla="*/ 2107 h 4216"/>
              <a:gd name="T4" fmla="*/ 2107 w 4216"/>
              <a:gd name="T5" fmla="*/ 4215 h 4216"/>
              <a:gd name="T6" fmla="*/ 2107 w 4216"/>
              <a:gd name="T7" fmla="*/ 4215 h 4216"/>
              <a:gd name="T8" fmla="*/ 0 w 4216"/>
              <a:gd name="T9" fmla="*/ 2107 h 4216"/>
              <a:gd name="T10" fmla="*/ 0 w 4216"/>
              <a:gd name="T11" fmla="*/ 2107 h 4216"/>
              <a:gd name="T12" fmla="*/ 2107 w 4216"/>
              <a:gd name="T13" fmla="*/ 0 h 4216"/>
              <a:gd name="T14" fmla="*/ 2107 w 4216"/>
              <a:gd name="T15" fmla="*/ 0 h 4216"/>
              <a:gd name="T16" fmla="*/ 4215 w 4216"/>
              <a:gd name="T17" fmla="*/ 2107 h 4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16" h="4216">
                <a:moveTo>
                  <a:pt x="4215" y="2107"/>
                </a:moveTo>
                <a:lnTo>
                  <a:pt x="4215" y="2107"/>
                </a:lnTo>
                <a:cubicBezTo>
                  <a:pt x="4215" y="3271"/>
                  <a:pt x="3271" y="4215"/>
                  <a:pt x="2107" y="4215"/>
                </a:cubicBezTo>
                <a:lnTo>
                  <a:pt x="2107" y="4215"/>
                </a:lnTo>
                <a:cubicBezTo>
                  <a:pt x="944" y="4215"/>
                  <a:pt x="0" y="3271"/>
                  <a:pt x="0" y="2107"/>
                </a:cubicBezTo>
                <a:lnTo>
                  <a:pt x="0" y="2107"/>
                </a:lnTo>
                <a:cubicBezTo>
                  <a:pt x="0" y="944"/>
                  <a:pt x="944" y="0"/>
                  <a:pt x="2107" y="0"/>
                </a:cubicBezTo>
                <a:lnTo>
                  <a:pt x="2107" y="0"/>
                </a:lnTo>
                <a:cubicBezTo>
                  <a:pt x="3271" y="0"/>
                  <a:pt x="4215" y="944"/>
                  <a:pt x="4215" y="2107"/>
                </a:cubicBezTo>
              </a:path>
            </a:pathLst>
          </a:custGeom>
          <a:noFill/>
          <a:ln w="25400" cap="flat">
            <a:solidFill>
              <a:schemeClr val="bg1">
                <a:lumMod val="85000"/>
              </a:schemeClr>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 name="Oval 8">
            <a:extLst>
              <a:ext uri="{FF2B5EF4-FFF2-40B4-BE49-F238E27FC236}">
                <a16:creationId xmlns:a16="http://schemas.microsoft.com/office/drawing/2014/main" id="{83396886-BE9F-2A41-AADB-F464D07C5E52}"/>
              </a:ext>
            </a:extLst>
          </p:cNvPr>
          <p:cNvSpPr/>
          <p:nvPr/>
        </p:nvSpPr>
        <p:spPr>
          <a:xfrm>
            <a:off x="4770572" y="1691051"/>
            <a:ext cx="937500" cy="9375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 name="Oval 9">
            <a:extLst>
              <a:ext uri="{FF2B5EF4-FFF2-40B4-BE49-F238E27FC236}">
                <a16:creationId xmlns:a16="http://schemas.microsoft.com/office/drawing/2014/main" id="{A09286AC-4D69-884B-B7F8-707B5AD9076D}"/>
              </a:ext>
            </a:extLst>
          </p:cNvPr>
          <p:cNvSpPr/>
          <p:nvPr/>
        </p:nvSpPr>
        <p:spPr>
          <a:xfrm>
            <a:off x="4770572" y="5544755"/>
            <a:ext cx="937500" cy="9375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 name="Oval 10">
            <a:extLst>
              <a:ext uri="{FF2B5EF4-FFF2-40B4-BE49-F238E27FC236}">
                <a16:creationId xmlns:a16="http://schemas.microsoft.com/office/drawing/2014/main" id="{7AFE38F7-2718-5747-BA6E-A7C12E6FE92E}"/>
              </a:ext>
            </a:extLst>
          </p:cNvPr>
          <p:cNvSpPr/>
          <p:nvPr/>
        </p:nvSpPr>
        <p:spPr>
          <a:xfrm>
            <a:off x="5647135" y="2947848"/>
            <a:ext cx="937500" cy="9375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Oval 11">
            <a:extLst>
              <a:ext uri="{FF2B5EF4-FFF2-40B4-BE49-F238E27FC236}">
                <a16:creationId xmlns:a16="http://schemas.microsoft.com/office/drawing/2014/main" id="{8EDDA363-E742-664F-A693-ACD6699D5C06}"/>
              </a:ext>
            </a:extLst>
          </p:cNvPr>
          <p:cNvSpPr/>
          <p:nvPr/>
        </p:nvSpPr>
        <p:spPr>
          <a:xfrm>
            <a:off x="5647135" y="4311500"/>
            <a:ext cx="937500" cy="9375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nvGrpSpPr>
          <p:cNvPr id="2" name="Group 1">
            <a:extLst>
              <a:ext uri="{FF2B5EF4-FFF2-40B4-BE49-F238E27FC236}">
                <a16:creationId xmlns:a16="http://schemas.microsoft.com/office/drawing/2014/main" id="{47914820-3EC0-4143-BD75-619C0CFC2919}"/>
              </a:ext>
            </a:extLst>
          </p:cNvPr>
          <p:cNvGrpSpPr/>
          <p:nvPr/>
        </p:nvGrpSpPr>
        <p:grpSpPr>
          <a:xfrm flipH="1">
            <a:off x="1402710" y="2411835"/>
            <a:ext cx="4076532" cy="3344383"/>
            <a:chOff x="2889206" y="4921253"/>
            <a:chExt cx="7619032" cy="6250648"/>
          </a:xfrm>
        </p:grpSpPr>
        <p:sp>
          <p:nvSpPr>
            <p:cNvPr id="3" name="Freeform 70">
              <a:extLst>
                <a:ext uri="{FF2B5EF4-FFF2-40B4-BE49-F238E27FC236}">
                  <a16:creationId xmlns:a16="http://schemas.microsoft.com/office/drawing/2014/main" id="{9A2A606B-95B7-C048-A1F5-7CDE958913B6}"/>
                </a:ext>
              </a:extLst>
            </p:cNvPr>
            <p:cNvSpPr>
              <a:spLocks noChangeArrowheads="1"/>
            </p:cNvSpPr>
            <p:nvPr/>
          </p:nvSpPr>
          <p:spPr bwMode="auto">
            <a:xfrm flipV="1">
              <a:off x="2889207" y="4921254"/>
              <a:ext cx="6250650" cy="6250647"/>
            </a:xfrm>
            <a:prstGeom prst="ellipse">
              <a:avLst/>
            </a:prstGeom>
            <a:solidFill>
              <a:schemeClr val="bg1"/>
            </a:solidFill>
            <a:ln>
              <a:noFill/>
            </a:ln>
            <a:effectLst/>
          </p:spPr>
          <p:txBody>
            <a:bodyPr wrap="none" anchor="ctr"/>
            <a:lstStyle/>
            <a:p>
              <a:endParaRPr lang="en-US" dirty="0">
                <a:latin typeface="Poppins" pitchFamily="2" charset="77"/>
              </a:endParaRPr>
            </a:p>
          </p:txBody>
        </p:sp>
        <p:sp>
          <p:nvSpPr>
            <p:cNvPr id="4" name="Freeform 3">
              <a:extLst>
                <a:ext uri="{FF2B5EF4-FFF2-40B4-BE49-F238E27FC236}">
                  <a16:creationId xmlns:a16="http://schemas.microsoft.com/office/drawing/2014/main" id="{9CE94FCB-03DD-7A45-9B93-DAAE84BC26D4}"/>
                </a:ext>
              </a:extLst>
            </p:cNvPr>
            <p:cNvSpPr>
              <a:spLocks noChangeArrowheads="1"/>
            </p:cNvSpPr>
            <p:nvPr/>
          </p:nvSpPr>
          <p:spPr bwMode="auto">
            <a:xfrm flipV="1">
              <a:off x="2889206" y="4921253"/>
              <a:ext cx="6258717" cy="6250647"/>
            </a:xfrm>
            <a:custGeom>
              <a:avLst/>
              <a:gdLst>
                <a:gd name="connsiteX0" fmla="*/ 2130013 w 4250287"/>
                <a:gd name="connsiteY0" fmla="*/ 1417177 h 4250286"/>
                <a:gd name="connsiteX1" fmla="*/ 2838601 w 4250287"/>
                <a:gd name="connsiteY1" fmla="*/ 2124520 h 4250286"/>
                <a:gd name="connsiteX2" fmla="*/ 2130013 w 4250287"/>
                <a:gd name="connsiteY2" fmla="*/ 2833109 h 4250286"/>
                <a:gd name="connsiteX3" fmla="*/ 1422669 w 4250287"/>
                <a:gd name="connsiteY3" fmla="*/ 2124520 h 4250286"/>
                <a:gd name="connsiteX4" fmla="*/ 2130013 w 4250287"/>
                <a:gd name="connsiteY4" fmla="*/ 1417177 h 4250286"/>
                <a:gd name="connsiteX5" fmla="*/ 2124517 w 4250287"/>
                <a:gd name="connsiteY5" fmla="*/ 1061324 h 4250286"/>
                <a:gd name="connsiteX6" fmla="*/ 1062256 w 4250287"/>
                <a:gd name="connsiteY6" fmla="*/ 2124518 h 4250286"/>
                <a:gd name="connsiteX7" fmla="*/ 2124517 w 4250287"/>
                <a:gd name="connsiteY7" fmla="*/ 3187713 h 4250286"/>
                <a:gd name="connsiteX8" fmla="*/ 3186777 w 4250287"/>
                <a:gd name="connsiteY8" fmla="*/ 2124518 h 4250286"/>
                <a:gd name="connsiteX9" fmla="*/ 2124517 w 4250287"/>
                <a:gd name="connsiteY9" fmla="*/ 1061324 h 4250286"/>
                <a:gd name="connsiteX10" fmla="*/ 2124517 w 4250287"/>
                <a:gd name="connsiteY10" fmla="*/ 708587 h 4250286"/>
                <a:gd name="connsiteX11" fmla="*/ 3541693 w 4250287"/>
                <a:gd name="connsiteY11" fmla="*/ 2124518 h 4250286"/>
                <a:gd name="connsiteX12" fmla="*/ 2124517 w 4250287"/>
                <a:gd name="connsiteY12" fmla="*/ 3541696 h 4250286"/>
                <a:gd name="connsiteX13" fmla="*/ 708584 w 4250287"/>
                <a:gd name="connsiteY13" fmla="*/ 2124518 h 4250286"/>
                <a:gd name="connsiteX14" fmla="*/ 2124517 w 4250287"/>
                <a:gd name="connsiteY14" fmla="*/ 708587 h 4250286"/>
                <a:gd name="connsiteX15" fmla="*/ 2124521 w 4250287"/>
                <a:gd name="connsiteY15" fmla="*/ 355125 h 4250286"/>
                <a:gd name="connsiteX16" fmla="*/ 353672 w 4250287"/>
                <a:gd name="connsiteY16" fmla="*/ 2124520 h 4250286"/>
                <a:gd name="connsiteX17" fmla="*/ 2124521 w 4250287"/>
                <a:gd name="connsiteY17" fmla="*/ 3896407 h 4250286"/>
                <a:gd name="connsiteX18" fmla="*/ 3895371 w 4250287"/>
                <a:gd name="connsiteY18" fmla="*/ 2124520 h 4250286"/>
                <a:gd name="connsiteX19" fmla="*/ 2124521 w 4250287"/>
                <a:gd name="connsiteY19" fmla="*/ 355125 h 4250286"/>
                <a:gd name="connsiteX20" fmla="*/ 2124521 w 4250287"/>
                <a:gd name="connsiteY20" fmla="*/ 0 h 4250286"/>
                <a:gd name="connsiteX21" fmla="*/ 4250287 w 4250287"/>
                <a:gd name="connsiteY21" fmla="*/ 2124520 h 4250286"/>
                <a:gd name="connsiteX22" fmla="*/ 2124521 w 4250287"/>
                <a:gd name="connsiteY22" fmla="*/ 4250286 h 4250286"/>
                <a:gd name="connsiteX23" fmla="*/ 0 w 4250287"/>
                <a:gd name="connsiteY23" fmla="*/ 2124520 h 4250286"/>
                <a:gd name="connsiteX24" fmla="*/ 2124521 w 4250287"/>
                <a:gd name="connsiteY24" fmla="*/ 0 h 425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50287" h="4250286">
                  <a:moveTo>
                    <a:pt x="2130013" y="1417177"/>
                  </a:moveTo>
                  <a:cubicBezTo>
                    <a:pt x="2521045" y="1417177"/>
                    <a:pt x="2838601" y="1733489"/>
                    <a:pt x="2838601" y="2124520"/>
                  </a:cubicBezTo>
                  <a:cubicBezTo>
                    <a:pt x="2838601" y="2515552"/>
                    <a:pt x="2521045" y="2833109"/>
                    <a:pt x="2130013" y="2833109"/>
                  </a:cubicBezTo>
                  <a:cubicBezTo>
                    <a:pt x="1738981" y="2833109"/>
                    <a:pt x="1422669" y="2515552"/>
                    <a:pt x="1422669" y="2124520"/>
                  </a:cubicBezTo>
                  <a:cubicBezTo>
                    <a:pt x="1422669" y="1733489"/>
                    <a:pt x="1738981" y="1417177"/>
                    <a:pt x="2130013" y="1417177"/>
                  </a:cubicBezTo>
                  <a:close/>
                  <a:moveTo>
                    <a:pt x="2124517" y="1061324"/>
                  </a:moveTo>
                  <a:cubicBezTo>
                    <a:pt x="1537969" y="1061324"/>
                    <a:pt x="1062256" y="1537455"/>
                    <a:pt x="1062256" y="2124518"/>
                  </a:cubicBezTo>
                  <a:cubicBezTo>
                    <a:pt x="1062256" y="2711581"/>
                    <a:pt x="1537969" y="3187713"/>
                    <a:pt x="2124517" y="3187713"/>
                  </a:cubicBezTo>
                  <a:cubicBezTo>
                    <a:pt x="2711063" y="3187713"/>
                    <a:pt x="3186777" y="2711581"/>
                    <a:pt x="3186777" y="2124518"/>
                  </a:cubicBezTo>
                  <a:cubicBezTo>
                    <a:pt x="3186777" y="1537455"/>
                    <a:pt x="2711063" y="1061324"/>
                    <a:pt x="2124517" y="1061324"/>
                  </a:cubicBezTo>
                  <a:close/>
                  <a:moveTo>
                    <a:pt x="2124517" y="708587"/>
                  </a:moveTo>
                  <a:cubicBezTo>
                    <a:pt x="2906579" y="708587"/>
                    <a:pt x="3541693" y="1341768"/>
                    <a:pt x="3541693" y="2124518"/>
                  </a:cubicBezTo>
                  <a:cubicBezTo>
                    <a:pt x="3541693" y="2908515"/>
                    <a:pt x="2906579" y="3541696"/>
                    <a:pt x="2124517" y="3541696"/>
                  </a:cubicBezTo>
                  <a:cubicBezTo>
                    <a:pt x="1342453" y="3541696"/>
                    <a:pt x="708584" y="2908515"/>
                    <a:pt x="708584" y="2124518"/>
                  </a:cubicBezTo>
                  <a:cubicBezTo>
                    <a:pt x="708584" y="1341768"/>
                    <a:pt x="1342453" y="708587"/>
                    <a:pt x="2124517" y="708587"/>
                  </a:cubicBezTo>
                  <a:close/>
                  <a:moveTo>
                    <a:pt x="2124521" y="355125"/>
                  </a:moveTo>
                  <a:cubicBezTo>
                    <a:pt x="1146943" y="355125"/>
                    <a:pt x="353672" y="1146369"/>
                    <a:pt x="353672" y="2124520"/>
                  </a:cubicBezTo>
                  <a:cubicBezTo>
                    <a:pt x="353672" y="3103918"/>
                    <a:pt x="1146943" y="3896407"/>
                    <a:pt x="2124521" y="3896407"/>
                  </a:cubicBezTo>
                  <a:cubicBezTo>
                    <a:pt x="3103345" y="3896407"/>
                    <a:pt x="3895371" y="3103918"/>
                    <a:pt x="3895371" y="2124520"/>
                  </a:cubicBezTo>
                  <a:cubicBezTo>
                    <a:pt x="3895371" y="1146369"/>
                    <a:pt x="3103345" y="355125"/>
                    <a:pt x="2124521" y="355125"/>
                  </a:cubicBezTo>
                  <a:close/>
                  <a:moveTo>
                    <a:pt x="2124521" y="0"/>
                  </a:moveTo>
                  <a:cubicBezTo>
                    <a:pt x="3298861" y="0"/>
                    <a:pt x="4250287" y="950738"/>
                    <a:pt x="4250287" y="2124520"/>
                  </a:cubicBezTo>
                  <a:cubicBezTo>
                    <a:pt x="4250287" y="3298302"/>
                    <a:pt x="3298861" y="4250286"/>
                    <a:pt x="2124521" y="4250286"/>
                  </a:cubicBezTo>
                  <a:cubicBezTo>
                    <a:pt x="951427" y="4250286"/>
                    <a:pt x="0" y="3298302"/>
                    <a:pt x="0" y="2124520"/>
                  </a:cubicBezTo>
                  <a:cubicBezTo>
                    <a:pt x="0" y="950738"/>
                    <a:pt x="951427" y="0"/>
                    <a:pt x="2124521" y="0"/>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5" name="Freeform 89">
              <a:extLst>
                <a:ext uri="{FF2B5EF4-FFF2-40B4-BE49-F238E27FC236}">
                  <a16:creationId xmlns:a16="http://schemas.microsoft.com/office/drawing/2014/main" id="{AFAC8D9B-C184-9B46-ABC8-57B8A9AB263E}"/>
                </a:ext>
              </a:extLst>
            </p:cNvPr>
            <p:cNvSpPr>
              <a:spLocks noChangeArrowheads="1"/>
            </p:cNvSpPr>
            <p:nvPr/>
          </p:nvSpPr>
          <p:spPr bwMode="auto">
            <a:xfrm flipV="1">
              <a:off x="5591099" y="7623145"/>
              <a:ext cx="846865" cy="846865"/>
            </a:xfrm>
            <a:custGeom>
              <a:avLst/>
              <a:gdLst>
                <a:gd name="T0" fmla="*/ 461 w 462"/>
                <a:gd name="T1" fmla="*/ 231 h 463"/>
                <a:gd name="T2" fmla="*/ 461 w 462"/>
                <a:gd name="T3" fmla="*/ 231 h 463"/>
                <a:gd name="T4" fmla="*/ 230 w 462"/>
                <a:gd name="T5" fmla="*/ 462 h 463"/>
                <a:gd name="T6" fmla="*/ 230 w 462"/>
                <a:gd name="T7" fmla="*/ 462 h 463"/>
                <a:gd name="T8" fmla="*/ 0 w 462"/>
                <a:gd name="T9" fmla="*/ 231 h 463"/>
                <a:gd name="T10" fmla="*/ 0 w 462"/>
                <a:gd name="T11" fmla="*/ 231 h 463"/>
                <a:gd name="T12" fmla="*/ 230 w 462"/>
                <a:gd name="T13" fmla="*/ 0 h 463"/>
                <a:gd name="T14" fmla="*/ 230 w 462"/>
                <a:gd name="T15" fmla="*/ 0 h 463"/>
                <a:gd name="T16" fmla="*/ 461 w 462"/>
                <a:gd name="T17" fmla="*/ 231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463">
                  <a:moveTo>
                    <a:pt x="461" y="231"/>
                  </a:moveTo>
                  <a:lnTo>
                    <a:pt x="461" y="231"/>
                  </a:lnTo>
                  <a:cubicBezTo>
                    <a:pt x="461" y="359"/>
                    <a:pt x="358" y="462"/>
                    <a:pt x="230" y="462"/>
                  </a:cubicBezTo>
                  <a:lnTo>
                    <a:pt x="230" y="462"/>
                  </a:lnTo>
                  <a:cubicBezTo>
                    <a:pt x="103" y="462"/>
                    <a:pt x="0" y="359"/>
                    <a:pt x="0" y="231"/>
                  </a:cubicBezTo>
                  <a:lnTo>
                    <a:pt x="0" y="231"/>
                  </a:lnTo>
                  <a:cubicBezTo>
                    <a:pt x="0" y="104"/>
                    <a:pt x="103" y="0"/>
                    <a:pt x="230" y="0"/>
                  </a:cubicBezTo>
                  <a:lnTo>
                    <a:pt x="230" y="0"/>
                  </a:lnTo>
                  <a:cubicBezTo>
                    <a:pt x="358" y="0"/>
                    <a:pt x="461" y="104"/>
                    <a:pt x="461" y="231"/>
                  </a:cubicBezTo>
                </a:path>
              </a:pathLst>
            </a:custGeom>
            <a:solidFill>
              <a:srgbClr val="111340">
                <a:alpha val="30000"/>
              </a:srgbClr>
            </a:solidFill>
            <a:ln>
              <a:noFill/>
            </a:ln>
            <a:effectLst/>
          </p:spPr>
          <p:txBody>
            <a:bodyPr wrap="none" anchor="ctr"/>
            <a:lstStyle/>
            <a:p>
              <a:endParaRPr lang="en-US" dirty="0">
                <a:latin typeface="Poppins" pitchFamily="2" charset="77"/>
              </a:endParaRPr>
            </a:p>
          </p:txBody>
        </p:sp>
        <p:sp>
          <p:nvSpPr>
            <p:cNvPr id="6" name="Freeform 90">
              <a:extLst>
                <a:ext uri="{FF2B5EF4-FFF2-40B4-BE49-F238E27FC236}">
                  <a16:creationId xmlns:a16="http://schemas.microsoft.com/office/drawing/2014/main" id="{23EC4DB6-AC3E-F340-9392-5BABCD1B871E}"/>
                </a:ext>
              </a:extLst>
            </p:cNvPr>
            <p:cNvSpPr>
              <a:spLocks noChangeArrowheads="1"/>
            </p:cNvSpPr>
            <p:nvPr/>
          </p:nvSpPr>
          <p:spPr bwMode="auto">
            <a:xfrm flipV="1">
              <a:off x="5954048" y="5872961"/>
              <a:ext cx="4210117" cy="2234101"/>
            </a:xfrm>
            <a:custGeom>
              <a:avLst/>
              <a:gdLst>
                <a:gd name="T0" fmla="*/ 2240 w 2301"/>
                <a:gd name="T1" fmla="*/ 1209 h 1220"/>
                <a:gd name="T2" fmla="*/ 25 w 2301"/>
                <a:gd name="T3" fmla="*/ 76 h 1220"/>
                <a:gd name="T4" fmla="*/ 25 w 2301"/>
                <a:gd name="T5" fmla="*/ 76 h 1220"/>
                <a:gd name="T6" fmla="*/ 9 w 2301"/>
                <a:gd name="T7" fmla="*/ 26 h 1220"/>
                <a:gd name="T8" fmla="*/ 9 w 2301"/>
                <a:gd name="T9" fmla="*/ 26 h 1220"/>
                <a:gd name="T10" fmla="*/ 59 w 2301"/>
                <a:gd name="T11" fmla="*/ 10 h 1220"/>
                <a:gd name="T12" fmla="*/ 2274 w 2301"/>
                <a:gd name="T13" fmla="*/ 1143 h 1220"/>
                <a:gd name="T14" fmla="*/ 2274 w 2301"/>
                <a:gd name="T15" fmla="*/ 1143 h 1220"/>
                <a:gd name="T16" fmla="*/ 2290 w 2301"/>
                <a:gd name="T17" fmla="*/ 1193 h 1220"/>
                <a:gd name="T18" fmla="*/ 2290 w 2301"/>
                <a:gd name="T19" fmla="*/ 1193 h 1220"/>
                <a:gd name="T20" fmla="*/ 2240 w 2301"/>
                <a:gd name="T21" fmla="*/ 1209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1" h="1220">
                  <a:moveTo>
                    <a:pt x="2240" y="1209"/>
                  </a:moveTo>
                  <a:lnTo>
                    <a:pt x="25" y="76"/>
                  </a:lnTo>
                  <a:lnTo>
                    <a:pt x="25" y="76"/>
                  </a:lnTo>
                  <a:cubicBezTo>
                    <a:pt x="7" y="66"/>
                    <a:pt x="0" y="44"/>
                    <a:pt x="9" y="26"/>
                  </a:cubicBezTo>
                  <a:lnTo>
                    <a:pt x="9" y="26"/>
                  </a:lnTo>
                  <a:cubicBezTo>
                    <a:pt x="18" y="8"/>
                    <a:pt x="41" y="0"/>
                    <a:pt x="59" y="10"/>
                  </a:cubicBezTo>
                  <a:lnTo>
                    <a:pt x="2274" y="1143"/>
                  </a:lnTo>
                  <a:lnTo>
                    <a:pt x="2274" y="1143"/>
                  </a:lnTo>
                  <a:cubicBezTo>
                    <a:pt x="2292" y="1153"/>
                    <a:pt x="2300" y="1175"/>
                    <a:pt x="2290" y="1193"/>
                  </a:cubicBezTo>
                  <a:lnTo>
                    <a:pt x="2290" y="1193"/>
                  </a:lnTo>
                  <a:cubicBezTo>
                    <a:pt x="2281" y="1212"/>
                    <a:pt x="2259" y="1219"/>
                    <a:pt x="2240" y="1209"/>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7" name="Freeform 6">
              <a:extLst>
                <a:ext uri="{FF2B5EF4-FFF2-40B4-BE49-F238E27FC236}">
                  <a16:creationId xmlns:a16="http://schemas.microsoft.com/office/drawing/2014/main" id="{457C3510-798E-1C43-A30E-2C0B59B7419D}"/>
                </a:ext>
              </a:extLst>
            </p:cNvPr>
            <p:cNvSpPr>
              <a:spLocks noChangeArrowheads="1"/>
            </p:cNvSpPr>
            <p:nvPr/>
          </p:nvSpPr>
          <p:spPr bwMode="auto">
            <a:xfrm flipV="1">
              <a:off x="9147924" y="5446329"/>
              <a:ext cx="1360314" cy="1192838"/>
            </a:xfrm>
            <a:custGeom>
              <a:avLst/>
              <a:gdLst>
                <a:gd name="connsiteX0" fmla="*/ 0 w 926446"/>
                <a:gd name="connsiteY0" fmla="*/ 192251 h 812386"/>
                <a:gd name="connsiteX1" fmla="*/ 576610 w 926446"/>
                <a:gd name="connsiteY1" fmla="*/ 489197 h 812386"/>
                <a:gd name="connsiteX2" fmla="*/ 651172 w 926446"/>
                <a:gd name="connsiteY2" fmla="*/ 812234 h 812386"/>
                <a:gd name="connsiteX3" fmla="*/ 461040 w 926446"/>
                <a:gd name="connsiteY3" fmla="*/ 699171 h 812386"/>
                <a:gd name="connsiteX4" fmla="*/ 197588 w 926446"/>
                <a:gd name="connsiteY4" fmla="*/ 387316 h 812386"/>
                <a:gd name="connsiteX5" fmla="*/ 218714 w 926446"/>
                <a:gd name="connsiteY5" fmla="*/ 560016 h 812386"/>
                <a:gd name="connsiteX6" fmla="*/ 69590 w 926446"/>
                <a:gd name="connsiteY6" fmla="*/ 476772 h 812386"/>
                <a:gd name="connsiteX7" fmla="*/ 311928 w 926446"/>
                <a:gd name="connsiteY7" fmla="*/ 0 h 812386"/>
                <a:gd name="connsiteX8" fmla="*/ 466772 w 926446"/>
                <a:gd name="connsiteY8" fmla="*/ 72097 h 812386"/>
                <a:gd name="connsiteX9" fmla="*/ 313176 w 926446"/>
                <a:gd name="connsiteY9" fmla="*/ 156624 h 812386"/>
                <a:gd name="connsiteX10" fmla="*/ 722764 w 926446"/>
                <a:gd name="connsiteY10" fmla="*/ 186457 h 812386"/>
                <a:gd name="connsiteX11" fmla="*/ 926310 w 926446"/>
                <a:gd name="connsiteY11" fmla="*/ 275957 h 812386"/>
                <a:gd name="connsiteX12" fmla="*/ 619118 w 926446"/>
                <a:gd name="connsiteY12" fmla="*/ 405234 h 812386"/>
                <a:gd name="connsiteX13" fmla="*/ 38452 w 926446"/>
                <a:gd name="connsiteY13" fmla="*/ 109388 h 81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6446" h="812386">
                  <a:moveTo>
                    <a:pt x="0" y="192251"/>
                  </a:moveTo>
                  <a:lnTo>
                    <a:pt x="576610" y="489197"/>
                  </a:lnTo>
                  <a:cubicBezTo>
                    <a:pt x="581582" y="509076"/>
                    <a:pt x="648688" y="806021"/>
                    <a:pt x="651172" y="812234"/>
                  </a:cubicBezTo>
                  <a:cubicBezTo>
                    <a:pt x="652416" y="817204"/>
                    <a:pt x="461040" y="699171"/>
                    <a:pt x="461040" y="699171"/>
                  </a:cubicBezTo>
                  <a:lnTo>
                    <a:pt x="197588" y="387316"/>
                  </a:lnTo>
                  <a:lnTo>
                    <a:pt x="218714" y="560016"/>
                  </a:lnTo>
                  <a:lnTo>
                    <a:pt x="69590" y="476772"/>
                  </a:lnTo>
                  <a:close/>
                  <a:moveTo>
                    <a:pt x="311928" y="0"/>
                  </a:moveTo>
                  <a:lnTo>
                    <a:pt x="466772" y="72097"/>
                  </a:lnTo>
                  <a:lnTo>
                    <a:pt x="313176" y="156624"/>
                  </a:lnTo>
                  <a:lnTo>
                    <a:pt x="722764" y="186457"/>
                  </a:lnTo>
                  <a:cubicBezTo>
                    <a:pt x="722764" y="186457"/>
                    <a:pt x="932554" y="274714"/>
                    <a:pt x="926310" y="275957"/>
                  </a:cubicBezTo>
                  <a:cubicBezTo>
                    <a:pt x="921314" y="277200"/>
                    <a:pt x="639098" y="396533"/>
                    <a:pt x="619118" y="405234"/>
                  </a:cubicBezTo>
                  <a:lnTo>
                    <a:pt x="38452" y="109388"/>
                  </a:ln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grpSp>
      <p:sp>
        <p:nvSpPr>
          <p:cNvPr id="20" name="TextBox 19">
            <a:extLst>
              <a:ext uri="{FF2B5EF4-FFF2-40B4-BE49-F238E27FC236}">
                <a16:creationId xmlns:a16="http://schemas.microsoft.com/office/drawing/2014/main" id="{21740B5F-3200-CC4D-AB25-D85A1C316CC8}"/>
              </a:ext>
            </a:extLst>
          </p:cNvPr>
          <p:cNvSpPr txBox="1"/>
          <p:nvPr/>
        </p:nvSpPr>
        <p:spPr>
          <a:xfrm>
            <a:off x="6067832" y="1699018"/>
            <a:ext cx="384489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01</a:t>
            </a:r>
          </a:p>
        </p:txBody>
      </p:sp>
      <p:sp>
        <p:nvSpPr>
          <p:cNvPr id="21" name="TextBox 20">
            <a:extLst>
              <a:ext uri="{FF2B5EF4-FFF2-40B4-BE49-F238E27FC236}">
                <a16:creationId xmlns:a16="http://schemas.microsoft.com/office/drawing/2014/main" id="{CF911509-2E50-194C-8EAD-0101B1411A5A}"/>
              </a:ext>
            </a:extLst>
          </p:cNvPr>
          <p:cNvSpPr txBox="1"/>
          <p:nvPr/>
        </p:nvSpPr>
        <p:spPr>
          <a:xfrm>
            <a:off x="6067833" y="2074349"/>
            <a:ext cx="384489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4" name="TextBox 23">
            <a:extLst>
              <a:ext uri="{FF2B5EF4-FFF2-40B4-BE49-F238E27FC236}">
                <a16:creationId xmlns:a16="http://schemas.microsoft.com/office/drawing/2014/main" id="{88B1CDF8-68CA-1842-956C-60CDFE140AFF}"/>
              </a:ext>
            </a:extLst>
          </p:cNvPr>
          <p:cNvSpPr txBox="1"/>
          <p:nvPr/>
        </p:nvSpPr>
        <p:spPr>
          <a:xfrm>
            <a:off x="6944396" y="2957704"/>
            <a:ext cx="384489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02</a:t>
            </a:r>
          </a:p>
        </p:txBody>
      </p:sp>
      <p:sp>
        <p:nvSpPr>
          <p:cNvPr id="25" name="TextBox 24">
            <a:extLst>
              <a:ext uri="{FF2B5EF4-FFF2-40B4-BE49-F238E27FC236}">
                <a16:creationId xmlns:a16="http://schemas.microsoft.com/office/drawing/2014/main" id="{FC9B3DF9-13A4-9448-A064-E66B0FC8BFB1}"/>
              </a:ext>
            </a:extLst>
          </p:cNvPr>
          <p:cNvSpPr txBox="1"/>
          <p:nvPr/>
        </p:nvSpPr>
        <p:spPr>
          <a:xfrm>
            <a:off x="6944396" y="3333035"/>
            <a:ext cx="384489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7" name="TextBox 26">
            <a:extLst>
              <a:ext uri="{FF2B5EF4-FFF2-40B4-BE49-F238E27FC236}">
                <a16:creationId xmlns:a16="http://schemas.microsoft.com/office/drawing/2014/main" id="{5B8DF84E-A0F7-BF4E-AD6D-235CD02A4E59}"/>
              </a:ext>
            </a:extLst>
          </p:cNvPr>
          <p:cNvSpPr txBox="1"/>
          <p:nvPr/>
        </p:nvSpPr>
        <p:spPr>
          <a:xfrm>
            <a:off x="6944396" y="4320455"/>
            <a:ext cx="384489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03</a:t>
            </a:r>
          </a:p>
        </p:txBody>
      </p:sp>
      <p:sp>
        <p:nvSpPr>
          <p:cNvPr id="28" name="TextBox 27">
            <a:extLst>
              <a:ext uri="{FF2B5EF4-FFF2-40B4-BE49-F238E27FC236}">
                <a16:creationId xmlns:a16="http://schemas.microsoft.com/office/drawing/2014/main" id="{6A7B579A-CE8B-E54F-B4F0-5F4E375C6037}"/>
              </a:ext>
            </a:extLst>
          </p:cNvPr>
          <p:cNvSpPr txBox="1"/>
          <p:nvPr/>
        </p:nvSpPr>
        <p:spPr>
          <a:xfrm>
            <a:off x="6944396" y="4695786"/>
            <a:ext cx="384489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0" name="TextBox 29">
            <a:extLst>
              <a:ext uri="{FF2B5EF4-FFF2-40B4-BE49-F238E27FC236}">
                <a16:creationId xmlns:a16="http://schemas.microsoft.com/office/drawing/2014/main" id="{70443158-9D6A-D042-9216-186E5607BD98}"/>
              </a:ext>
            </a:extLst>
          </p:cNvPr>
          <p:cNvSpPr txBox="1"/>
          <p:nvPr/>
        </p:nvSpPr>
        <p:spPr>
          <a:xfrm>
            <a:off x="6067832" y="5554611"/>
            <a:ext cx="384489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04</a:t>
            </a:r>
          </a:p>
        </p:txBody>
      </p:sp>
      <p:sp>
        <p:nvSpPr>
          <p:cNvPr id="31" name="TextBox 30">
            <a:extLst>
              <a:ext uri="{FF2B5EF4-FFF2-40B4-BE49-F238E27FC236}">
                <a16:creationId xmlns:a16="http://schemas.microsoft.com/office/drawing/2014/main" id="{E95F0003-45AF-4148-8A92-7269E209AF02}"/>
              </a:ext>
            </a:extLst>
          </p:cNvPr>
          <p:cNvSpPr txBox="1"/>
          <p:nvPr/>
        </p:nvSpPr>
        <p:spPr>
          <a:xfrm>
            <a:off x="6067833" y="5929942"/>
            <a:ext cx="384489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5" name="Freeform 34">
            <a:extLst>
              <a:ext uri="{FF2B5EF4-FFF2-40B4-BE49-F238E27FC236}">
                <a16:creationId xmlns:a16="http://schemas.microsoft.com/office/drawing/2014/main" id="{463A5EB6-3F99-5449-9D18-7510D64439F8}"/>
              </a:ext>
            </a:extLst>
          </p:cNvPr>
          <p:cNvSpPr>
            <a:spLocks noChangeArrowheads="1"/>
          </p:cNvSpPr>
          <p:nvPr/>
        </p:nvSpPr>
        <p:spPr bwMode="auto">
          <a:xfrm>
            <a:off x="4977662" y="5772555"/>
            <a:ext cx="523319" cy="481900"/>
          </a:xfrm>
          <a:custGeom>
            <a:avLst/>
            <a:gdLst>
              <a:gd name="connsiteX0" fmla="*/ 444116 w 556182"/>
              <a:gd name="connsiteY0" fmla="*/ 383978 h 512161"/>
              <a:gd name="connsiteX1" fmla="*/ 452152 w 556182"/>
              <a:gd name="connsiteY1" fmla="*/ 391592 h 512161"/>
              <a:gd name="connsiteX2" fmla="*/ 444116 w 556182"/>
              <a:gd name="connsiteY2" fmla="*/ 399628 h 512161"/>
              <a:gd name="connsiteX3" fmla="*/ 436502 w 556182"/>
              <a:gd name="connsiteY3" fmla="*/ 391592 h 512161"/>
              <a:gd name="connsiteX4" fmla="*/ 444116 w 556182"/>
              <a:gd name="connsiteY4" fmla="*/ 383978 h 512161"/>
              <a:gd name="connsiteX5" fmla="*/ 112355 w 556182"/>
              <a:gd name="connsiteY5" fmla="*/ 383978 h 512161"/>
              <a:gd name="connsiteX6" fmla="*/ 119969 w 556182"/>
              <a:gd name="connsiteY6" fmla="*/ 391592 h 512161"/>
              <a:gd name="connsiteX7" fmla="*/ 112355 w 556182"/>
              <a:gd name="connsiteY7" fmla="*/ 399628 h 512161"/>
              <a:gd name="connsiteX8" fmla="*/ 104319 w 556182"/>
              <a:gd name="connsiteY8" fmla="*/ 391592 h 512161"/>
              <a:gd name="connsiteX9" fmla="*/ 112355 w 556182"/>
              <a:gd name="connsiteY9" fmla="*/ 383978 h 512161"/>
              <a:gd name="connsiteX10" fmla="*/ 434805 w 556182"/>
              <a:gd name="connsiteY10" fmla="*/ 377406 h 512161"/>
              <a:gd name="connsiteX11" fmla="*/ 431159 w 556182"/>
              <a:gd name="connsiteY11" fmla="*/ 379834 h 512161"/>
              <a:gd name="connsiteX12" fmla="*/ 427918 w 556182"/>
              <a:gd name="connsiteY12" fmla="*/ 399663 h 512161"/>
              <a:gd name="connsiteX13" fmla="*/ 538908 w 556182"/>
              <a:gd name="connsiteY13" fmla="*/ 415445 h 512161"/>
              <a:gd name="connsiteX14" fmla="*/ 541743 w 556182"/>
              <a:gd name="connsiteY14" fmla="*/ 397235 h 512161"/>
              <a:gd name="connsiteX15" fmla="*/ 539313 w 556182"/>
              <a:gd name="connsiteY15" fmla="*/ 393593 h 512161"/>
              <a:gd name="connsiteX16" fmla="*/ 121279 w 556182"/>
              <a:gd name="connsiteY16" fmla="*/ 377406 h 512161"/>
              <a:gd name="connsiteX17" fmla="*/ 16771 w 556182"/>
              <a:gd name="connsiteY17" fmla="*/ 393593 h 512161"/>
              <a:gd name="connsiteX18" fmla="*/ 14341 w 556182"/>
              <a:gd name="connsiteY18" fmla="*/ 397235 h 512161"/>
              <a:gd name="connsiteX19" fmla="*/ 16771 w 556182"/>
              <a:gd name="connsiteY19" fmla="*/ 415445 h 512161"/>
              <a:gd name="connsiteX20" fmla="*/ 128166 w 556182"/>
              <a:gd name="connsiteY20" fmla="*/ 399663 h 512161"/>
              <a:gd name="connsiteX21" fmla="*/ 124925 w 556182"/>
              <a:gd name="connsiteY21" fmla="*/ 379834 h 512161"/>
              <a:gd name="connsiteX22" fmla="*/ 123710 w 556182"/>
              <a:gd name="connsiteY22" fmla="*/ 377811 h 512161"/>
              <a:gd name="connsiteX23" fmla="*/ 121279 w 556182"/>
              <a:gd name="connsiteY23" fmla="*/ 377406 h 512161"/>
              <a:gd name="connsiteX24" fmla="*/ 499211 w 556182"/>
              <a:gd name="connsiteY24" fmla="*/ 222419 h 512161"/>
              <a:gd name="connsiteX25" fmla="*/ 499211 w 556182"/>
              <a:gd name="connsiteY25" fmla="*/ 283928 h 512161"/>
              <a:gd name="connsiteX26" fmla="*/ 499211 w 556182"/>
              <a:gd name="connsiteY26" fmla="*/ 288379 h 512161"/>
              <a:gd name="connsiteX27" fmla="*/ 495565 w 556182"/>
              <a:gd name="connsiteY27" fmla="*/ 301733 h 512161"/>
              <a:gd name="connsiteX28" fmla="*/ 480578 w 556182"/>
              <a:gd name="connsiteY28" fmla="*/ 307803 h 512161"/>
              <a:gd name="connsiteX29" fmla="*/ 467615 w 556182"/>
              <a:gd name="connsiteY29" fmla="*/ 297687 h 512161"/>
              <a:gd name="connsiteX30" fmla="*/ 463970 w 556182"/>
              <a:gd name="connsiteY30" fmla="*/ 288784 h 512161"/>
              <a:gd name="connsiteX31" fmla="*/ 446147 w 556182"/>
              <a:gd name="connsiteY31" fmla="*/ 279881 h 512161"/>
              <a:gd name="connsiteX32" fmla="*/ 436020 w 556182"/>
              <a:gd name="connsiteY32" fmla="*/ 293235 h 512161"/>
              <a:gd name="connsiteX33" fmla="*/ 436020 w 556182"/>
              <a:gd name="connsiteY33" fmla="*/ 294449 h 512161"/>
              <a:gd name="connsiteX34" fmla="*/ 440881 w 556182"/>
              <a:gd name="connsiteY34" fmla="*/ 363648 h 512161"/>
              <a:gd name="connsiteX35" fmla="*/ 528376 w 556182"/>
              <a:gd name="connsiteY35" fmla="*/ 377406 h 512161"/>
              <a:gd name="connsiteX36" fmla="*/ 533237 w 556182"/>
              <a:gd name="connsiteY36" fmla="*/ 299305 h 512161"/>
              <a:gd name="connsiteX37" fmla="*/ 532832 w 556182"/>
              <a:gd name="connsiteY37" fmla="*/ 290807 h 512161"/>
              <a:gd name="connsiteX38" fmla="*/ 532022 w 556182"/>
              <a:gd name="connsiteY38" fmla="*/ 288784 h 512161"/>
              <a:gd name="connsiteX39" fmla="*/ 56873 w 556182"/>
              <a:gd name="connsiteY39" fmla="*/ 222014 h 512161"/>
              <a:gd name="connsiteX40" fmla="*/ 23657 w 556182"/>
              <a:gd name="connsiteY40" fmla="*/ 288784 h 512161"/>
              <a:gd name="connsiteX41" fmla="*/ 23252 w 556182"/>
              <a:gd name="connsiteY41" fmla="*/ 290403 h 512161"/>
              <a:gd name="connsiteX42" fmla="*/ 22442 w 556182"/>
              <a:gd name="connsiteY42" fmla="*/ 299305 h 512161"/>
              <a:gd name="connsiteX43" fmla="*/ 27708 w 556182"/>
              <a:gd name="connsiteY43" fmla="*/ 377406 h 512161"/>
              <a:gd name="connsiteX44" fmla="*/ 115203 w 556182"/>
              <a:gd name="connsiteY44" fmla="*/ 363648 h 512161"/>
              <a:gd name="connsiteX45" fmla="*/ 120064 w 556182"/>
              <a:gd name="connsiteY45" fmla="*/ 292831 h 512161"/>
              <a:gd name="connsiteX46" fmla="*/ 109937 w 556182"/>
              <a:gd name="connsiteY46" fmla="*/ 279881 h 512161"/>
              <a:gd name="connsiteX47" fmla="*/ 91709 w 556182"/>
              <a:gd name="connsiteY47" fmla="*/ 288784 h 512161"/>
              <a:gd name="connsiteX48" fmla="*/ 88063 w 556182"/>
              <a:gd name="connsiteY48" fmla="*/ 297687 h 512161"/>
              <a:gd name="connsiteX49" fmla="*/ 75101 w 556182"/>
              <a:gd name="connsiteY49" fmla="*/ 307803 h 512161"/>
              <a:gd name="connsiteX50" fmla="*/ 60519 w 556182"/>
              <a:gd name="connsiteY50" fmla="*/ 301733 h 512161"/>
              <a:gd name="connsiteX51" fmla="*/ 57278 w 556182"/>
              <a:gd name="connsiteY51" fmla="*/ 287165 h 512161"/>
              <a:gd name="connsiteX52" fmla="*/ 56873 w 556182"/>
              <a:gd name="connsiteY52" fmla="*/ 283928 h 512161"/>
              <a:gd name="connsiteX53" fmla="*/ 420222 w 556182"/>
              <a:gd name="connsiteY53" fmla="*/ 126108 h 512161"/>
              <a:gd name="connsiteX54" fmla="*/ 402399 w 556182"/>
              <a:gd name="connsiteY54" fmla="*/ 131773 h 512161"/>
              <a:gd name="connsiteX55" fmla="*/ 395108 w 556182"/>
              <a:gd name="connsiteY55" fmla="*/ 148769 h 512161"/>
              <a:gd name="connsiteX56" fmla="*/ 400779 w 556182"/>
              <a:gd name="connsiteY56" fmla="*/ 163742 h 512161"/>
              <a:gd name="connsiteX57" fmla="*/ 401994 w 556182"/>
              <a:gd name="connsiteY57" fmla="*/ 171430 h 512161"/>
              <a:gd name="connsiteX58" fmla="*/ 395108 w 556182"/>
              <a:gd name="connsiteY58" fmla="*/ 175882 h 512161"/>
              <a:gd name="connsiteX59" fmla="*/ 356626 w 556182"/>
              <a:gd name="connsiteY59" fmla="*/ 175882 h 512161"/>
              <a:gd name="connsiteX60" fmla="*/ 350145 w 556182"/>
              <a:gd name="connsiteY60" fmla="*/ 182356 h 512161"/>
              <a:gd name="connsiteX61" fmla="*/ 350145 w 556182"/>
              <a:gd name="connsiteY61" fmla="*/ 196924 h 512161"/>
              <a:gd name="connsiteX62" fmla="*/ 350145 w 556182"/>
              <a:gd name="connsiteY62" fmla="*/ 211088 h 512161"/>
              <a:gd name="connsiteX63" fmla="*/ 345689 w 556182"/>
              <a:gd name="connsiteY63" fmla="*/ 217563 h 512161"/>
              <a:gd name="connsiteX64" fmla="*/ 337993 w 556182"/>
              <a:gd name="connsiteY64" fmla="*/ 216349 h 512161"/>
              <a:gd name="connsiteX65" fmla="*/ 330296 w 556182"/>
              <a:gd name="connsiteY65" fmla="*/ 211897 h 512161"/>
              <a:gd name="connsiteX66" fmla="*/ 329486 w 556182"/>
              <a:gd name="connsiteY66" fmla="*/ 211492 h 512161"/>
              <a:gd name="connsiteX67" fmla="*/ 325030 w 556182"/>
              <a:gd name="connsiteY67" fmla="*/ 210683 h 512161"/>
              <a:gd name="connsiteX68" fmla="*/ 324625 w 556182"/>
              <a:gd name="connsiteY68" fmla="*/ 210683 h 512161"/>
              <a:gd name="connsiteX69" fmla="*/ 320169 w 556182"/>
              <a:gd name="connsiteY69" fmla="*/ 210683 h 512161"/>
              <a:gd name="connsiteX70" fmla="*/ 300321 w 556182"/>
              <a:gd name="connsiteY70" fmla="*/ 230512 h 512161"/>
              <a:gd name="connsiteX71" fmla="*/ 305992 w 556182"/>
              <a:gd name="connsiteY71" fmla="*/ 248317 h 512161"/>
              <a:gd name="connsiteX72" fmla="*/ 309233 w 556182"/>
              <a:gd name="connsiteY72" fmla="*/ 251150 h 512161"/>
              <a:gd name="connsiteX73" fmla="*/ 310043 w 556182"/>
              <a:gd name="connsiteY73" fmla="*/ 251959 h 512161"/>
              <a:gd name="connsiteX74" fmla="*/ 312878 w 556182"/>
              <a:gd name="connsiteY74" fmla="*/ 253173 h 512161"/>
              <a:gd name="connsiteX75" fmla="*/ 313688 w 556182"/>
              <a:gd name="connsiteY75" fmla="*/ 253983 h 512161"/>
              <a:gd name="connsiteX76" fmla="*/ 317739 w 556182"/>
              <a:gd name="connsiteY76" fmla="*/ 255197 h 512161"/>
              <a:gd name="connsiteX77" fmla="*/ 319359 w 556182"/>
              <a:gd name="connsiteY77" fmla="*/ 255601 h 512161"/>
              <a:gd name="connsiteX78" fmla="*/ 321790 w 556182"/>
              <a:gd name="connsiteY78" fmla="*/ 255601 h 512161"/>
              <a:gd name="connsiteX79" fmla="*/ 323410 w 556182"/>
              <a:gd name="connsiteY79" fmla="*/ 255601 h 512161"/>
              <a:gd name="connsiteX80" fmla="*/ 325435 w 556182"/>
              <a:gd name="connsiteY80" fmla="*/ 255601 h 512161"/>
              <a:gd name="connsiteX81" fmla="*/ 328271 w 556182"/>
              <a:gd name="connsiteY81" fmla="*/ 255197 h 512161"/>
              <a:gd name="connsiteX82" fmla="*/ 337993 w 556182"/>
              <a:gd name="connsiteY82" fmla="*/ 250341 h 512161"/>
              <a:gd name="connsiteX83" fmla="*/ 345689 w 556182"/>
              <a:gd name="connsiteY83" fmla="*/ 249127 h 512161"/>
              <a:gd name="connsiteX84" fmla="*/ 350145 w 556182"/>
              <a:gd name="connsiteY84" fmla="*/ 255601 h 512161"/>
              <a:gd name="connsiteX85" fmla="*/ 350145 w 556182"/>
              <a:gd name="connsiteY85" fmla="*/ 269360 h 512161"/>
              <a:gd name="connsiteX86" fmla="*/ 350145 w 556182"/>
              <a:gd name="connsiteY86" fmla="*/ 283928 h 512161"/>
              <a:gd name="connsiteX87" fmla="*/ 356626 w 556182"/>
              <a:gd name="connsiteY87" fmla="*/ 290807 h 512161"/>
              <a:gd name="connsiteX88" fmla="*/ 380930 w 556182"/>
              <a:gd name="connsiteY88" fmla="*/ 290807 h 512161"/>
              <a:gd name="connsiteX89" fmla="*/ 380525 w 556182"/>
              <a:gd name="connsiteY89" fmla="*/ 284333 h 512161"/>
              <a:gd name="connsiteX90" fmla="*/ 380525 w 556182"/>
              <a:gd name="connsiteY90" fmla="*/ 277858 h 512161"/>
              <a:gd name="connsiteX91" fmla="*/ 392677 w 556182"/>
              <a:gd name="connsiteY91" fmla="*/ 250341 h 512161"/>
              <a:gd name="connsiteX92" fmla="*/ 421842 w 556182"/>
              <a:gd name="connsiteY92" fmla="*/ 241033 h 512161"/>
              <a:gd name="connsiteX93" fmla="*/ 452223 w 556182"/>
              <a:gd name="connsiteY93" fmla="*/ 265313 h 512161"/>
              <a:gd name="connsiteX94" fmla="*/ 477337 w 556182"/>
              <a:gd name="connsiteY94" fmla="*/ 283523 h 512161"/>
              <a:gd name="connsiteX95" fmla="*/ 480173 w 556182"/>
              <a:gd name="connsiteY95" fmla="*/ 290807 h 512161"/>
              <a:gd name="connsiteX96" fmla="*/ 485033 w 556182"/>
              <a:gd name="connsiteY96" fmla="*/ 283928 h 512161"/>
              <a:gd name="connsiteX97" fmla="*/ 485033 w 556182"/>
              <a:gd name="connsiteY97" fmla="*/ 182356 h 512161"/>
              <a:gd name="connsiteX98" fmla="*/ 478552 w 556182"/>
              <a:gd name="connsiteY98" fmla="*/ 175882 h 512161"/>
              <a:gd name="connsiteX99" fmla="*/ 439665 w 556182"/>
              <a:gd name="connsiteY99" fmla="*/ 175882 h 512161"/>
              <a:gd name="connsiteX100" fmla="*/ 433184 w 556182"/>
              <a:gd name="connsiteY100" fmla="*/ 171430 h 512161"/>
              <a:gd name="connsiteX101" fmla="*/ 434399 w 556182"/>
              <a:gd name="connsiteY101" fmla="*/ 163742 h 512161"/>
              <a:gd name="connsiteX102" fmla="*/ 440070 w 556182"/>
              <a:gd name="connsiteY102" fmla="*/ 145936 h 512161"/>
              <a:gd name="connsiteX103" fmla="*/ 420222 w 556182"/>
              <a:gd name="connsiteY103" fmla="*/ 126108 h 512161"/>
              <a:gd name="connsiteX104" fmla="*/ 275612 w 556182"/>
              <a:gd name="connsiteY104" fmla="*/ 126108 h 512161"/>
              <a:gd name="connsiteX105" fmla="*/ 255763 w 556182"/>
              <a:gd name="connsiteY105" fmla="*/ 145936 h 512161"/>
              <a:gd name="connsiteX106" fmla="*/ 261434 w 556182"/>
              <a:gd name="connsiteY106" fmla="*/ 163742 h 512161"/>
              <a:gd name="connsiteX107" fmla="*/ 262649 w 556182"/>
              <a:gd name="connsiteY107" fmla="*/ 171430 h 512161"/>
              <a:gd name="connsiteX108" fmla="*/ 255763 w 556182"/>
              <a:gd name="connsiteY108" fmla="*/ 175882 h 512161"/>
              <a:gd name="connsiteX109" fmla="*/ 227003 w 556182"/>
              <a:gd name="connsiteY109" fmla="*/ 175882 h 512161"/>
              <a:gd name="connsiteX110" fmla="*/ 220522 w 556182"/>
              <a:gd name="connsiteY110" fmla="*/ 182356 h 512161"/>
              <a:gd name="connsiteX111" fmla="*/ 220522 w 556182"/>
              <a:gd name="connsiteY111" fmla="*/ 196924 h 512161"/>
              <a:gd name="connsiteX112" fmla="*/ 223357 w 556182"/>
              <a:gd name="connsiteY112" fmla="*/ 197329 h 512161"/>
              <a:gd name="connsiteX113" fmla="*/ 224167 w 556182"/>
              <a:gd name="connsiteY113" fmla="*/ 197329 h 512161"/>
              <a:gd name="connsiteX114" fmla="*/ 225383 w 556182"/>
              <a:gd name="connsiteY114" fmla="*/ 197329 h 512161"/>
              <a:gd name="connsiteX115" fmla="*/ 228218 w 556182"/>
              <a:gd name="connsiteY115" fmla="*/ 196520 h 512161"/>
              <a:gd name="connsiteX116" fmla="*/ 229433 w 556182"/>
              <a:gd name="connsiteY116" fmla="*/ 196115 h 512161"/>
              <a:gd name="connsiteX117" fmla="*/ 232674 w 556182"/>
              <a:gd name="connsiteY117" fmla="*/ 196115 h 512161"/>
              <a:gd name="connsiteX118" fmla="*/ 233484 w 556182"/>
              <a:gd name="connsiteY118" fmla="*/ 196115 h 512161"/>
              <a:gd name="connsiteX119" fmla="*/ 237535 w 556182"/>
              <a:gd name="connsiteY119" fmla="*/ 196115 h 512161"/>
              <a:gd name="connsiteX120" fmla="*/ 270346 w 556182"/>
              <a:gd name="connsiteY120" fmla="*/ 228893 h 512161"/>
              <a:gd name="connsiteX121" fmla="*/ 261029 w 556182"/>
              <a:gd name="connsiteY121" fmla="*/ 258029 h 512161"/>
              <a:gd name="connsiteX122" fmla="*/ 257788 w 556182"/>
              <a:gd name="connsiteY122" fmla="*/ 261267 h 512161"/>
              <a:gd name="connsiteX123" fmla="*/ 256573 w 556182"/>
              <a:gd name="connsiteY123" fmla="*/ 261671 h 512161"/>
              <a:gd name="connsiteX124" fmla="*/ 253332 w 556182"/>
              <a:gd name="connsiteY124" fmla="*/ 264099 h 512161"/>
              <a:gd name="connsiteX125" fmla="*/ 252927 w 556182"/>
              <a:gd name="connsiteY125" fmla="*/ 264504 h 512161"/>
              <a:gd name="connsiteX126" fmla="*/ 238750 w 556182"/>
              <a:gd name="connsiteY126" fmla="*/ 269765 h 512161"/>
              <a:gd name="connsiteX127" fmla="*/ 233484 w 556182"/>
              <a:gd name="connsiteY127" fmla="*/ 270169 h 512161"/>
              <a:gd name="connsiteX128" fmla="*/ 229028 w 556182"/>
              <a:gd name="connsiteY128" fmla="*/ 269765 h 512161"/>
              <a:gd name="connsiteX129" fmla="*/ 228218 w 556182"/>
              <a:gd name="connsiteY129" fmla="*/ 269765 h 512161"/>
              <a:gd name="connsiteX130" fmla="*/ 223357 w 556182"/>
              <a:gd name="connsiteY130" fmla="*/ 268955 h 512161"/>
              <a:gd name="connsiteX131" fmla="*/ 220522 w 556182"/>
              <a:gd name="connsiteY131" fmla="*/ 269360 h 512161"/>
              <a:gd name="connsiteX132" fmla="*/ 220522 w 556182"/>
              <a:gd name="connsiteY132" fmla="*/ 283928 h 512161"/>
              <a:gd name="connsiteX133" fmla="*/ 227003 w 556182"/>
              <a:gd name="connsiteY133" fmla="*/ 290807 h 512161"/>
              <a:gd name="connsiteX134" fmla="*/ 255763 w 556182"/>
              <a:gd name="connsiteY134" fmla="*/ 290807 h 512161"/>
              <a:gd name="connsiteX135" fmla="*/ 262649 w 556182"/>
              <a:gd name="connsiteY135" fmla="*/ 295259 h 512161"/>
              <a:gd name="connsiteX136" fmla="*/ 261434 w 556182"/>
              <a:gd name="connsiteY136" fmla="*/ 302947 h 512161"/>
              <a:gd name="connsiteX137" fmla="*/ 255763 w 556182"/>
              <a:gd name="connsiteY137" fmla="*/ 320348 h 512161"/>
              <a:gd name="connsiteX138" fmla="*/ 275612 w 556182"/>
              <a:gd name="connsiteY138" fmla="*/ 340177 h 512161"/>
              <a:gd name="connsiteX139" fmla="*/ 293030 w 556182"/>
              <a:gd name="connsiteY139" fmla="*/ 334511 h 512161"/>
              <a:gd name="connsiteX140" fmla="*/ 300726 w 556182"/>
              <a:gd name="connsiteY140" fmla="*/ 317920 h 512161"/>
              <a:gd name="connsiteX141" fmla="*/ 295055 w 556182"/>
              <a:gd name="connsiteY141" fmla="*/ 302947 h 512161"/>
              <a:gd name="connsiteX142" fmla="*/ 293840 w 556182"/>
              <a:gd name="connsiteY142" fmla="*/ 295259 h 512161"/>
              <a:gd name="connsiteX143" fmla="*/ 300321 w 556182"/>
              <a:gd name="connsiteY143" fmla="*/ 290807 h 512161"/>
              <a:gd name="connsiteX144" fmla="*/ 329081 w 556182"/>
              <a:gd name="connsiteY144" fmla="*/ 290807 h 512161"/>
              <a:gd name="connsiteX145" fmla="*/ 335562 w 556182"/>
              <a:gd name="connsiteY145" fmla="*/ 284333 h 512161"/>
              <a:gd name="connsiteX146" fmla="*/ 335562 w 556182"/>
              <a:gd name="connsiteY146" fmla="*/ 283928 h 512161"/>
              <a:gd name="connsiteX147" fmla="*/ 335562 w 556182"/>
              <a:gd name="connsiteY147" fmla="*/ 269360 h 512161"/>
              <a:gd name="connsiteX148" fmla="*/ 333132 w 556182"/>
              <a:gd name="connsiteY148" fmla="*/ 268955 h 512161"/>
              <a:gd name="connsiteX149" fmla="*/ 327866 w 556182"/>
              <a:gd name="connsiteY149" fmla="*/ 269765 h 512161"/>
              <a:gd name="connsiteX150" fmla="*/ 327461 w 556182"/>
              <a:gd name="connsiteY150" fmla="*/ 269765 h 512161"/>
              <a:gd name="connsiteX151" fmla="*/ 323005 w 556182"/>
              <a:gd name="connsiteY151" fmla="*/ 270169 h 512161"/>
              <a:gd name="connsiteX152" fmla="*/ 317334 w 556182"/>
              <a:gd name="connsiteY152" fmla="*/ 269765 h 512161"/>
              <a:gd name="connsiteX153" fmla="*/ 303562 w 556182"/>
              <a:gd name="connsiteY153" fmla="*/ 264504 h 512161"/>
              <a:gd name="connsiteX154" fmla="*/ 302751 w 556182"/>
              <a:gd name="connsiteY154" fmla="*/ 264099 h 512161"/>
              <a:gd name="connsiteX155" fmla="*/ 299511 w 556182"/>
              <a:gd name="connsiteY155" fmla="*/ 261671 h 512161"/>
              <a:gd name="connsiteX156" fmla="*/ 299106 w 556182"/>
              <a:gd name="connsiteY156" fmla="*/ 261267 h 512161"/>
              <a:gd name="connsiteX157" fmla="*/ 295460 w 556182"/>
              <a:gd name="connsiteY157" fmla="*/ 258029 h 512161"/>
              <a:gd name="connsiteX158" fmla="*/ 286143 w 556182"/>
              <a:gd name="connsiteY158" fmla="*/ 228893 h 512161"/>
              <a:gd name="connsiteX159" fmla="*/ 318549 w 556182"/>
              <a:gd name="connsiteY159" fmla="*/ 196115 h 512161"/>
              <a:gd name="connsiteX160" fmla="*/ 322600 w 556182"/>
              <a:gd name="connsiteY160" fmla="*/ 196115 h 512161"/>
              <a:gd name="connsiteX161" fmla="*/ 323815 w 556182"/>
              <a:gd name="connsiteY161" fmla="*/ 196115 h 512161"/>
              <a:gd name="connsiteX162" fmla="*/ 327056 w 556182"/>
              <a:gd name="connsiteY162" fmla="*/ 196115 h 512161"/>
              <a:gd name="connsiteX163" fmla="*/ 328271 w 556182"/>
              <a:gd name="connsiteY163" fmla="*/ 196520 h 512161"/>
              <a:gd name="connsiteX164" fmla="*/ 330701 w 556182"/>
              <a:gd name="connsiteY164" fmla="*/ 197329 h 512161"/>
              <a:gd name="connsiteX165" fmla="*/ 331917 w 556182"/>
              <a:gd name="connsiteY165" fmla="*/ 197329 h 512161"/>
              <a:gd name="connsiteX166" fmla="*/ 333132 w 556182"/>
              <a:gd name="connsiteY166" fmla="*/ 197329 h 512161"/>
              <a:gd name="connsiteX167" fmla="*/ 335562 w 556182"/>
              <a:gd name="connsiteY167" fmla="*/ 196924 h 512161"/>
              <a:gd name="connsiteX168" fmla="*/ 335562 w 556182"/>
              <a:gd name="connsiteY168" fmla="*/ 182356 h 512161"/>
              <a:gd name="connsiteX169" fmla="*/ 329081 w 556182"/>
              <a:gd name="connsiteY169" fmla="*/ 175882 h 512161"/>
              <a:gd name="connsiteX170" fmla="*/ 300321 w 556182"/>
              <a:gd name="connsiteY170" fmla="*/ 175882 h 512161"/>
              <a:gd name="connsiteX171" fmla="*/ 293840 w 556182"/>
              <a:gd name="connsiteY171" fmla="*/ 171430 h 512161"/>
              <a:gd name="connsiteX172" fmla="*/ 295055 w 556182"/>
              <a:gd name="connsiteY172" fmla="*/ 163742 h 512161"/>
              <a:gd name="connsiteX173" fmla="*/ 300726 w 556182"/>
              <a:gd name="connsiteY173" fmla="*/ 148769 h 512161"/>
              <a:gd name="connsiteX174" fmla="*/ 293030 w 556182"/>
              <a:gd name="connsiteY174" fmla="*/ 131773 h 512161"/>
              <a:gd name="connsiteX175" fmla="*/ 275612 w 556182"/>
              <a:gd name="connsiteY175" fmla="*/ 126108 h 512161"/>
              <a:gd name="connsiteX176" fmla="*/ 136267 w 556182"/>
              <a:gd name="connsiteY176" fmla="*/ 126108 h 512161"/>
              <a:gd name="connsiteX177" fmla="*/ 116418 w 556182"/>
              <a:gd name="connsiteY177" fmla="*/ 145936 h 512161"/>
              <a:gd name="connsiteX178" fmla="*/ 121684 w 556182"/>
              <a:gd name="connsiteY178" fmla="*/ 163742 h 512161"/>
              <a:gd name="connsiteX179" fmla="*/ 122900 w 556182"/>
              <a:gd name="connsiteY179" fmla="*/ 171430 h 512161"/>
              <a:gd name="connsiteX180" fmla="*/ 116418 w 556182"/>
              <a:gd name="connsiteY180" fmla="*/ 175882 h 512161"/>
              <a:gd name="connsiteX181" fmla="*/ 77532 w 556182"/>
              <a:gd name="connsiteY181" fmla="*/ 175882 h 512161"/>
              <a:gd name="connsiteX182" fmla="*/ 71456 w 556182"/>
              <a:gd name="connsiteY182" fmla="*/ 182356 h 512161"/>
              <a:gd name="connsiteX183" fmla="*/ 71456 w 556182"/>
              <a:gd name="connsiteY183" fmla="*/ 283928 h 512161"/>
              <a:gd name="connsiteX184" fmla="*/ 75911 w 556182"/>
              <a:gd name="connsiteY184" fmla="*/ 289593 h 512161"/>
              <a:gd name="connsiteX185" fmla="*/ 78747 w 556182"/>
              <a:gd name="connsiteY185" fmla="*/ 283523 h 512161"/>
              <a:gd name="connsiteX186" fmla="*/ 103861 w 556182"/>
              <a:gd name="connsiteY186" fmla="*/ 265313 h 512161"/>
              <a:gd name="connsiteX187" fmla="*/ 134647 w 556182"/>
              <a:gd name="connsiteY187" fmla="*/ 240224 h 512161"/>
              <a:gd name="connsiteX188" fmla="*/ 163407 w 556182"/>
              <a:gd name="connsiteY188" fmla="*/ 249531 h 512161"/>
              <a:gd name="connsiteX189" fmla="*/ 175559 w 556182"/>
              <a:gd name="connsiteY189" fmla="*/ 277049 h 512161"/>
              <a:gd name="connsiteX190" fmla="*/ 175559 w 556182"/>
              <a:gd name="connsiteY190" fmla="*/ 283523 h 512161"/>
              <a:gd name="connsiteX191" fmla="*/ 175559 w 556182"/>
              <a:gd name="connsiteY191" fmla="*/ 289593 h 512161"/>
              <a:gd name="connsiteX192" fmla="*/ 199863 w 556182"/>
              <a:gd name="connsiteY192" fmla="*/ 289593 h 512161"/>
              <a:gd name="connsiteX193" fmla="*/ 206344 w 556182"/>
              <a:gd name="connsiteY193" fmla="*/ 283928 h 512161"/>
              <a:gd name="connsiteX194" fmla="*/ 206344 w 556182"/>
              <a:gd name="connsiteY194" fmla="*/ 269360 h 512161"/>
              <a:gd name="connsiteX195" fmla="*/ 206344 w 556182"/>
              <a:gd name="connsiteY195" fmla="*/ 255601 h 512161"/>
              <a:gd name="connsiteX196" fmla="*/ 210395 w 556182"/>
              <a:gd name="connsiteY196" fmla="*/ 249127 h 512161"/>
              <a:gd name="connsiteX197" fmla="*/ 218091 w 556182"/>
              <a:gd name="connsiteY197" fmla="*/ 250341 h 512161"/>
              <a:gd name="connsiteX198" fmla="*/ 227813 w 556182"/>
              <a:gd name="connsiteY198" fmla="*/ 254792 h 512161"/>
              <a:gd name="connsiteX199" fmla="*/ 230648 w 556182"/>
              <a:gd name="connsiteY199" fmla="*/ 255601 h 512161"/>
              <a:gd name="connsiteX200" fmla="*/ 232674 w 556182"/>
              <a:gd name="connsiteY200" fmla="*/ 255601 h 512161"/>
              <a:gd name="connsiteX201" fmla="*/ 234294 w 556182"/>
              <a:gd name="connsiteY201" fmla="*/ 255601 h 512161"/>
              <a:gd name="connsiteX202" fmla="*/ 237130 w 556182"/>
              <a:gd name="connsiteY202" fmla="*/ 255601 h 512161"/>
              <a:gd name="connsiteX203" fmla="*/ 238750 w 556182"/>
              <a:gd name="connsiteY203" fmla="*/ 255197 h 512161"/>
              <a:gd name="connsiteX204" fmla="*/ 242396 w 556182"/>
              <a:gd name="connsiteY204" fmla="*/ 253983 h 512161"/>
              <a:gd name="connsiteX205" fmla="*/ 243611 w 556182"/>
              <a:gd name="connsiteY205" fmla="*/ 253173 h 512161"/>
              <a:gd name="connsiteX206" fmla="*/ 246041 w 556182"/>
              <a:gd name="connsiteY206" fmla="*/ 251959 h 512161"/>
              <a:gd name="connsiteX207" fmla="*/ 247256 w 556182"/>
              <a:gd name="connsiteY207" fmla="*/ 251150 h 512161"/>
              <a:gd name="connsiteX208" fmla="*/ 250092 w 556182"/>
              <a:gd name="connsiteY208" fmla="*/ 248317 h 512161"/>
              <a:gd name="connsiteX209" fmla="*/ 255763 w 556182"/>
              <a:gd name="connsiteY209" fmla="*/ 230512 h 512161"/>
              <a:gd name="connsiteX210" fmla="*/ 236319 w 556182"/>
              <a:gd name="connsiteY210" fmla="*/ 210683 h 512161"/>
              <a:gd name="connsiteX211" fmla="*/ 231459 w 556182"/>
              <a:gd name="connsiteY211" fmla="*/ 210683 h 512161"/>
              <a:gd name="connsiteX212" fmla="*/ 231054 w 556182"/>
              <a:gd name="connsiteY212" fmla="*/ 210683 h 512161"/>
              <a:gd name="connsiteX213" fmla="*/ 227003 w 556182"/>
              <a:gd name="connsiteY213" fmla="*/ 211492 h 512161"/>
              <a:gd name="connsiteX214" fmla="*/ 226193 w 556182"/>
              <a:gd name="connsiteY214" fmla="*/ 211897 h 512161"/>
              <a:gd name="connsiteX215" fmla="*/ 218091 w 556182"/>
              <a:gd name="connsiteY215" fmla="*/ 216349 h 512161"/>
              <a:gd name="connsiteX216" fmla="*/ 210395 w 556182"/>
              <a:gd name="connsiteY216" fmla="*/ 217563 h 512161"/>
              <a:gd name="connsiteX217" fmla="*/ 206344 w 556182"/>
              <a:gd name="connsiteY217" fmla="*/ 211088 h 512161"/>
              <a:gd name="connsiteX218" fmla="*/ 206344 w 556182"/>
              <a:gd name="connsiteY218" fmla="*/ 196924 h 512161"/>
              <a:gd name="connsiteX219" fmla="*/ 206344 w 556182"/>
              <a:gd name="connsiteY219" fmla="*/ 182356 h 512161"/>
              <a:gd name="connsiteX220" fmla="*/ 199863 w 556182"/>
              <a:gd name="connsiteY220" fmla="*/ 175882 h 512161"/>
              <a:gd name="connsiteX221" fmla="*/ 160976 w 556182"/>
              <a:gd name="connsiteY221" fmla="*/ 175882 h 512161"/>
              <a:gd name="connsiteX222" fmla="*/ 154495 w 556182"/>
              <a:gd name="connsiteY222" fmla="*/ 171430 h 512161"/>
              <a:gd name="connsiteX223" fmla="*/ 155710 w 556182"/>
              <a:gd name="connsiteY223" fmla="*/ 163742 h 512161"/>
              <a:gd name="connsiteX224" fmla="*/ 161381 w 556182"/>
              <a:gd name="connsiteY224" fmla="*/ 148769 h 512161"/>
              <a:gd name="connsiteX225" fmla="*/ 153685 w 556182"/>
              <a:gd name="connsiteY225" fmla="*/ 131773 h 512161"/>
              <a:gd name="connsiteX226" fmla="*/ 136267 w 556182"/>
              <a:gd name="connsiteY226" fmla="*/ 126108 h 512161"/>
              <a:gd name="connsiteX227" fmla="*/ 134647 w 556182"/>
              <a:gd name="connsiteY227" fmla="*/ 111944 h 512161"/>
              <a:gd name="connsiteX228" fmla="*/ 163407 w 556182"/>
              <a:gd name="connsiteY228" fmla="*/ 121252 h 512161"/>
              <a:gd name="connsiteX229" fmla="*/ 175559 w 556182"/>
              <a:gd name="connsiteY229" fmla="*/ 148769 h 512161"/>
              <a:gd name="connsiteX230" fmla="*/ 173533 w 556182"/>
              <a:gd name="connsiteY230" fmla="*/ 161314 h 512161"/>
              <a:gd name="connsiteX231" fmla="*/ 199863 w 556182"/>
              <a:gd name="connsiteY231" fmla="*/ 161314 h 512161"/>
              <a:gd name="connsiteX232" fmla="*/ 213230 w 556182"/>
              <a:gd name="connsiteY232" fmla="*/ 166574 h 512161"/>
              <a:gd name="connsiteX233" fmla="*/ 227003 w 556182"/>
              <a:gd name="connsiteY233" fmla="*/ 161314 h 512161"/>
              <a:gd name="connsiteX234" fmla="*/ 243611 w 556182"/>
              <a:gd name="connsiteY234" fmla="*/ 161314 h 512161"/>
              <a:gd name="connsiteX235" fmla="*/ 241180 w 556182"/>
              <a:gd name="connsiteY235" fmla="*/ 144318 h 512161"/>
              <a:gd name="connsiteX236" fmla="*/ 273991 w 556182"/>
              <a:gd name="connsiteY236" fmla="*/ 111944 h 512161"/>
              <a:gd name="connsiteX237" fmla="*/ 302751 w 556182"/>
              <a:gd name="connsiteY237" fmla="*/ 121252 h 512161"/>
              <a:gd name="connsiteX238" fmla="*/ 314904 w 556182"/>
              <a:gd name="connsiteY238" fmla="*/ 148769 h 512161"/>
              <a:gd name="connsiteX239" fmla="*/ 312878 w 556182"/>
              <a:gd name="connsiteY239" fmla="*/ 161314 h 512161"/>
              <a:gd name="connsiteX240" fmla="*/ 329081 w 556182"/>
              <a:gd name="connsiteY240" fmla="*/ 161314 h 512161"/>
              <a:gd name="connsiteX241" fmla="*/ 342853 w 556182"/>
              <a:gd name="connsiteY241" fmla="*/ 166574 h 512161"/>
              <a:gd name="connsiteX242" fmla="*/ 356626 w 556182"/>
              <a:gd name="connsiteY242" fmla="*/ 161314 h 512161"/>
              <a:gd name="connsiteX243" fmla="*/ 382955 w 556182"/>
              <a:gd name="connsiteY243" fmla="*/ 161314 h 512161"/>
              <a:gd name="connsiteX244" fmla="*/ 380525 w 556182"/>
              <a:gd name="connsiteY244" fmla="*/ 148769 h 512161"/>
              <a:gd name="connsiteX245" fmla="*/ 392677 w 556182"/>
              <a:gd name="connsiteY245" fmla="*/ 121252 h 512161"/>
              <a:gd name="connsiteX246" fmla="*/ 421842 w 556182"/>
              <a:gd name="connsiteY246" fmla="*/ 111944 h 512161"/>
              <a:gd name="connsiteX247" fmla="*/ 454248 w 556182"/>
              <a:gd name="connsiteY247" fmla="*/ 144318 h 512161"/>
              <a:gd name="connsiteX248" fmla="*/ 452223 w 556182"/>
              <a:gd name="connsiteY248" fmla="*/ 161314 h 512161"/>
              <a:gd name="connsiteX249" fmla="*/ 478552 w 556182"/>
              <a:gd name="connsiteY249" fmla="*/ 161314 h 512161"/>
              <a:gd name="connsiteX250" fmla="*/ 499211 w 556182"/>
              <a:gd name="connsiteY250" fmla="*/ 182356 h 512161"/>
              <a:gd name="connsiteX251" fmla="*/ 499211 w 556182"/>
              <a:gd name="connsiteY251" fmla="*/ 201376 h 512161"/>
              <a:gd name="connsiteX252" fmla="*/ 510958 w 556182"/>
              <a:gd name="connsiteY252" fmla="*/ 213516 h 512161"/>
              <a:gd name="connsiteX253" fmla="*/ 544984 w 556182"/>
              <a:gd name="connsiteY253" fmla="*/ 282309 h 512161"/>
              <a:gd name="connsiteX254" fmla="*/ 546604 w 556182"/>
              <a:gd name="connsiteY254" fmla="*/ 286761 h 512161"/>
              <a:gd name="connsiteX255" fmla="*/ 547819 w 556182"/>
              <a:gd name="connsiteY255" fmla="*/ 300519 h 512161"/>
              <a:gd name="connsiteX256" fmla="*/ 542148 w 556182"/>
              <a:gd name="connsiteY256" fmla="*/ 379834 h 512161"/>
              <a:gd name="connsiteX257" fmla="*/ 555921 w 556182"/>
              <a:gd name="connsiteY257" fmla="*/ 399663 h 512161"/>
              <a:gd name="connsiteX258" fmla="*/ 539313 w 556182"/>
              <a:gd name="connsiteY258" fmla="*/ 506091 h 512161"/>
              <a:gd name="connsiteX259" fmla="*/ 532022 w 556182"/>
              <a:gd name="connsiteY259" fmla="*/ 512161 h 512161"/>
              <a:gd name="connsiteX260" fmla="*/ 530806 w 556182"/>
              <a:gd name="connsiteY260" fmla="*/ 512161 h 512161"/>
              <a:gd name="connsiteX261" fmla="*/ 524730 w 556182"/>
              <a:gd name="connsiteY261" fmla="*/ 503663 h 512161"/>
              <a:gd name="connsiteX262" fmla="*/ 536882 w 556182"/>
              <a:gd name="connsiteY262" fmla="*/ 429204 h 512161"/>
              <a:gd name="connsiteX263" fmla="*/ 425893 w 556182"/>
              <a:gd name="connsiteY263" fmla="*/ 413826 h 512161"/>
              <a:gd name="connsiteX264" fmla="*/ 415361 w 556182"/>
              <a:gd name="connsiteY264" fmla="*/ 482215 h 512161"/>
              <a:gd name="connsiteX265" fmla="*/ 406855 w 556182"/>
              <a:gd name="connsiteY265" fmla="*/ 488285 h 512161"/>
              <a:gd name="connsiteX266" fmla="*/ 401184 w 556182"/>
              <a:gd name="connsiteY266" fmla="*/ 480192 h 512161"/>
              <a:gd name="connsiteX267" fmla="*/ 416981 w 556182"/>
              <a:gd name="connsiteY267" fmla="*/ 377406 h 512161"/>
              <a:gd name="connsiteX268" fmla="*/ 424273 w 556182"/>
              <a:gd name="connsiteY268" fmla="*/ 366076 h 512161"/>
              <a:gd name="connsiteX269" fmla="*/ 426703 w 556182"/>
              <a:gd name="connsiteY269" fmla="*/ 364457 h 512161"/>
              <a:gd name="connsiteX270" fmla="*/ 421842 w 556182"/>
              <a:gd name="connsiteY270" fmla="*/ 295663 h 512161"/>
              <a:gd name="connsiteX271" fmla="*/ 421842 w 556182"/>
              <a:gd name="connsiteY271" fmla="*/ 293235 h 512161"/>
              <a:gd name="connsiteX272" fmla="*/ 438045 w 556182"/>
              <a:gd name="connsiteY272" fmla="*/ 267741 h 512161"/>
              <a:gd name="connsiteX273" fmla="*/ 420222 w 556182"/>
              <a:gd name="connsiteY273" fmla="*/ 255601 h 512161"/>
              <a:gd name="connsiteX274" fmla="*/ 402399 w 556182"/>
              <a:gd name="connsiteY274" fmla="*/ 261267 h 512161"/>
              <a:gd name="connsiteX275" fmla="*/ 395108 w 556182"/>
              <a:gd name="connsiteY275" fmla="*/ 277858 h 512161"/>
              <a:gd name="connsiteX276" fmla="*/ 395108 w 556182"/>
              <a:gd name="connsiteY276" fmla="*/ 283523 h 512161"/>
              <a:gd name="connsiteX277" fmla="*/ 395108 w 556182"/>
              <a:gd name="connsiteY277" fmla="*/ 294045 h 512161"/>
              <a:gd name="connsiteX278" fmla="*/ 382145 w 556182"/>
              <a:gd name="connsiteY278" fmla="*/ 304971 h 512161"/>
              <a:gd name="connsiteX279" fmla="*/ 356626 w 556182"/>
              <a:gd name="connsiteY279" fmla="*/ 304971 h 512161"/>
              <a:gd name="connsiteX280" fmla="*/ 342853 w 556182"/>
              <a:gd name="connsiteY280" fmla="*/ 299710 h 512161"/>
              <a:gd name="connsiteX281" fmla="*/ 329081 w 556182"/>
              <a:gd name="connsiteY281" fmla="*/ 305375 h 512161"/>
              <a:gd name="connsiteX282" fmla="*/ 312878 w 556182"/>
              <a:gd name="connsiteY282" fmla="*/ 305375 h 512161"/>
              <a:gd name="connsiteX283" fmla="*/ 314904 w 556182"/>
              <a:gd name="connsiteY283" fmla="*/ 317920 h 512161"/>
              <a:gd name="connsiteX284" fmla="*/ 302751 w 556182"/>
              <a:gd name="connsiteY284" fmla="*/ 345437 h 512161"/>
              <a:gd name="connsiteX285" fmla="*/ 278042 w 556182"/>
              <a:gd name="connsiteY285" fmla="*/ 354745 h 512161"/>
              <a:gd name="connsiteX286" fmla="*/ 273991 w 556182"/>
              <a:gd name="connsiteY286" fmla="*/ 354745 h 512161"/>
              <a:gd name="connsiteX287" fmla="*/ 241180 w 556182"/>
              <a:gd name="connsiteY287" fmla="*/ 322371 h 512161"/>
              <a:gd name="connsiteX288" fmla="*/ 243611 w 556182"/>
              <a:gd name="connsiteY288" fmla="*/ 305375 h 512161"/>
              <a:gd name="connsiteX289" fmla="*/ 227003 w 556182"/>
              <a:gd name="connsiteY289" fmla="*/ 305375 h 512161"/>
              <a:gd name="connsiteX290" fmla="*/ 212825 w 556182"/>
              <a:gd name="connsiteY290" fmla="*/ 299305 h 512161"/>
              <a:gd name="connsiteX291" fmla="*/ 199863 w 556182"/>
              <a:gd name="connsiteY291" fmla="*/ 304161 h 512161"/>
              <a:gd name="connsiteX292" fmla="*/ 171103 w 556182"/>
              <a:gd name="connsiteY292" fmla="*/ 304161 h 512161"/>
              <a:gd name="connsiteX293" fmla="*/ 167457 w 556182"/>
              <a:gd name="connsiteY293" fmla="*/ 302947 h 512161"/>
              <a:gd name="connsiteX294" fmla="*/ 160976 w 556182"/>
              <a:gd name="connsiteY294" fmla="*/ 294045 h 512161"/>
              <a:gd name="connsiteX295" fmla="*/ 160976 w 556182"/>
              <a:gd name="connsiteY295" fmla="*/ 283119 h 512161"/>
              <a:gd name="connsiteX296" fmla="*/ 161381 w 556182"/>
              <a:gd name="connsiteY296" fmla="*/ 277049 h 512161"/>
              <a:gd name="connsiteX297" fmla="*/ 153685 w 556182"/>
              <a:gd name="connsiteY297" fmla="*/ 260457 h 512161"/>
              <a:gd name="connsiteX298" fmla="*/ 136267 w 556182"/>
              <a:gd name="connsiteY298" fmla="*/ 254387 h 512161"/>
              <a:gd name="connsiteX299" fmla="*/ 118039 w 556182"/>
              <a:gd name="connsiteY299" fmla="*/ 267741 h 512161"/>
              <a:gd name="connsiteX300" fmla="*/ 134242 w 556182"/>
              <a:gd name="connsiteY300" fmla="*/ 292831 h 512161"/>
              <a:gd name="connsiteX301" fmla="*/ 133837 w 556182"/>
              <a:gd name="connsiteY301" fmla="*/ 295663 h 512161"/>
              <a:gd name="connsiteX302" fmla="*/ 129381 w 556182"/>
              <a:gd name="connsiteY302" fmla="*/ 364457 h 512161"/>
              <a:gd name="connsiteX303" fmla="*/ 132216 w 556182"/>
              <a:gd name="connsiteY303" fmla="*/ 366076 h 512161"/>
              <a:gd name="connsiteX304" fmla="*/ 139102 w 556182"/>
              <a:gd name="connsiteY304" fmla="*/ 377406 h 512161"/>
              <a:gd name="connsiteX305" fmla="*/ 154900 w 556182"/>
              <a:gd name="connsiteY305" fmla="*/ 480192 h 512161"/>
              <a:gd name="connsiteX306" fmla="*/ 149229 w 556182"/>
              <a:gd name="connsiteY306" fmla="*/ 488285 h 512161"/>
              <a:gd name="connsiteX307" fmla="*/ 141128 w 556182"/>
              <a:gd name="connsiteY307" fmla="*/ 482215 h 512161"/>
              <a:gd name="connsiteX308" fmla="*/ 130191 w 556182"/>
              <a:gd name="connsiteY308" fmla="*/ 413826 h 512161"/>
              <a:gd name="connsiteX309" fmla="*/ 19201 w 556182"/>
              <a:gd name="connsiteY309" fmla="*/ 429204 h 512161"/>
              <a:gd name="connsiteX310" fmla="*/ 30138 w 556182"/>
              <a:gd name="connsiteY310" fmla="*/ 504067 h 512161"/>
              <a:gd name="connsiteX311" fmla="*/ 24062 w 556182"/>
              <a:gd name="connsiteY311" fmla="*/ 512161 h 512161"/>
              <a:gd name="connsiteX312" fmla="*/ 22847 w 556182"/>
              <a:gd name="connsiteY312" fmla="*/ 512161 h 512161"/>
              <a:gd name="connsiteX313" fmla="*/ 15556 w 556182"/>
              <a:gd name="connsiteY313" fmla="*/ 506091 h 512161"/>
              <a:gd name="connsiteX314" fmla="*/ 163 w 556182"/>
              <a:gd name="connsiteY314" fmla="*/ 399663 h 512161"/>
              <a:gd name="connsiteX315" fmla="*/ 13530 w 556182"/>
              <a:gd name="connsiteY315" fmla="*/ 379834 h 512161"/>
              <a:gd name="connsiteX316" fmla="*/ 8265 w 556182"/>
              <a:gd name="connsiteY316" fmla="*/ 300519 h 512161"/>
              <a:gd name="connsiteX317" fmla="*/ 9480 w 556182"/>
              <a:gd name="connsiteY317" fmla="*/ 286761 h 512161"/>
              <a:gd name="connsiteX318" fmla="*/ 10695 w 556182"/>
              <a:gd name="connsiteY318" fmla="*/ 282309 h 512161"/>
              <a:gd name="connsiteX319" fmla="*/ 45126 w 556182"/>
              <a:gd name="connsiteY319" fmla="*/ 213516 h 512161"/>
              <a:gd name="connsiteX320" fmla="*/ 56873 w 556182"/>
              <a:gd name="connsiteY320" fmla="*/ 201376 h 512161"/>
              <a:gd name="connsiteX321" fmla="*/ 56873 w 556182"/>
              <a:gd name="connsiteY321" fmla="*/ 182356 h 512161"/>
              <a:gd name="connsiteX322" fmla="*/ 77532 w 556182"/>
              <a:gd name="connsiteY322" fmla="*/ 161314 h 512161"/>
              <a:gd name="connsiteX323" fmla="*/ 104266 w 556182"/>
              <a:gd name="connsiteY323" fmla="*/ 161314 h 512161"/>
              <a:gd name="connsiteX324" fmla="*/ 101836 w 556182"/>
              <a:gd name="connsiteY324" fmla="*/ 144318 h 512161"/>
              <a:gd name="connsiteX325" fmla="*/ 134647 w 556182"/>
              <a:gd name="connsiteY325" fmla="*/ 111944 h 512161"/>
              <a:gd name="connsiteX326" fmla="*/ 207696 w 556182"/>
              <a:gd name="connsiteY326" fmla="*/ 76796 h 512161"/>
              <a:gd name="connsiteX327" fmla="*/ 215067 w 556182"/>
              <a:gd name="connsiteY327" fmla="*/ 84168 h 512161"/>
              <a:gd name="connsiteX328" fmla="*/ 215067 w 556182"/>
              <a:gd name="connsiteY328" fmla="*/ 101367 h 512161"/>
              <a:gd name="connsiteX329" fmla="*/ 232267 w 556182"/>
              <a:gd name="connsiteY329" fmla="*/ 101367 h 512161"/>
              <a:gd name="connsiteX330" fmla="*/ 239638 w 556182"/>
              <a:gd name="connsiteY330" fmla="*/ 108738 h 512161"/>
              <a:gd name="connsiteX331" fmla="*/ 232267 w 556182"/>
              <a:gd name="connsiteY331" fmla="*/ 116110 h 512161"/>
              <a:gd name="connsiteX332" fmla="*/ 215067 w 556182"/>
              <a:gd name="connsiteY332" fmla="*/ 116110 h 512161"/>
              <a:gd name="connsiteX333" fmla="*/ 215067 w 556182"/>
              <a:gd name="connsiteY333" fmla="*/ 133309 h 512161"/>
              <a:gd name="connsiteX334" fmla="*/ 207696 w 556182"/>
              <a:gd name="connsiteY334" fmla="*/ 140681 h 512161"/>
              <a:gd name="connsiteX335" fmla="*/ 200325 w 556182"/>
              <a:gd name="connsiteY335" fmla="*/ 133309 h 512161"/>
              <a:gd name="connsiteX336" fmla="*/ 200325 w 556182"/>
              <a:gd name="connsiteY336" fmla="*/ 116110 h 512161"/>
              <a:gd name="connsiteX337" fmla="*/ 183125 w 556182"/>
              <a:gd name="connsiteY337" fmla="*/ 116110 h 512161"/>
              <a:gd name="connsiteX338" fmla="*/ 175754 w 556182"/>
              <a:gd name="connsiteY338" fmla="*/ 108738 h 512161"/>
              <a:gd name="connsiteX339" fmla="*/ 183125 w 556182"/>
              <a:gd name="connsiteY339" fmla="*/ 101367 h 512161"/>
              <a:gd name="connsiteX340" fmla="*/ 200325 w 556182"/>
              <a:gd name="connsiteY340" fmla="*/ 101367 h 512161"/>
              <a:gd name="connsiteX341" fmla="*/ 200325 w 556182"/>
              <a:gd name="connsiteY341" fmla="*/ 84168 h 512161"/>
              <a:gd name="connsiteX342" fmla="*/ 207696 w 556182"/>
              <a:gd name="connsiteY342" fmla="*/ 76796 h 512161"/>
              <a:gd name="connsiteX343" fmla="*/ 354144 w 556182"/>
              <a:gd name="connsiteY343" fmla="*/ 51795 h 512161"/>
              <a:gd name="connsiteX344" fmla="*/ 361130 w 556182"/>
              <a:gd name="connsiteY344" fmla="*/ 58572 h 512161"/>
              <a:gd name="connsiteX345" fmla="*/ 361130 w 556182"/>
              <a:gd name="connsiteY345" fmla="*/ 66944 h 512161"/>
              <a:gd name="connsiteX346" fmla="*/ 369759 w 556182"/>
              <a:gd name="connsiteY346" fmla="*/ 66944 h 512161"/>
              <a:gd name="connsiteX347" fmla="*/ 377156 w 556182"/>
              <a:gd name="connsiteY347" fmla="*/ 73721 h 512161"/>
              <a:gd name="connsiteX348" fmla="*/ 369759 w 556182"/>
              <a:gd name="connsiteY348" fmla="*/ 80498 h 512161"/>
              <a:gd name="connsiteX349" fmla="*/ 361130 w 556182"/>
              <a:gd name="connsiteY349" fmla="*/ 80498 h 512161"/>
              <a:gd name="connsiteX350" fmla="*/ 361130 w 556182"/>
              <a:gd name="connsiteY350" fmla="*/ 88869 h 512161"/>
              <a:gd name="connsiteX351" fmla="*/ 354144 w 556182"/>
              <a:gd name="connsiteY351" fmla="*/ 96045 h 512161"/>
              <a:gd name="connsiteX352" fmla="*/ 346747 w 556182"/>
              <a:gd name="connsiteY352" fmla="*/ 88869 h 512161"/>
              <a:gd name="connsiteX353" fmla="*/ 346747 w 556182"/>
              <a:gd name="connsiteY353" fmla="*/ 80498 h 512161"/>
              <a:gd name="connsiteX354" fmla="*/ 338117 w 556182"/>
              <a:gd name="connsiteY354" fmla="*/ 80498 h 512161"/>
              <a:gd name="connsiteX355" fmla="*/ 331131 w 556182"/>
              <a:gd name="connsiteY355" fmla="*/ 73721 h 512161"/>
              <a:gd name="connsiteX356" fmla="*/ 338117 w 556182"/>
              <a:gd name="connsiteY356" fmla="*/ 66944 h 512161"/>
              <a:gd name="connsiteX357" fmla="*/ 346747 w 556182"/>
              <a:gd name="connsiteY357" fmla="*/ 66944 h 512161"/>
              <a:gd name="connsiteX358" fmla="*/ 346747 w 556182"/>
              <a:gd name="connsiteY358" fmla="*/ 58572 h 512161"/>
              <a:gd name="connsiteX359" fmla="*/ 354144 w 556182"/>
              <a:gd name="connsiteY359" fmla="*/ 51795 h 512161"/>
              <a:gd name="connsiteX360" fmla="*/ 278923 w 556182"/>
              <a:gd name="connsiteY360" fmla="*/ 0 h 512161"/>
              <a:gd name="connsiteX361" fmla="*/ 286399 w 556182"/>
              <a:gd name="connsiteY361" fmla="*/ 7390 h 512161"/>
              <a:gd name="connsiteX362" fmla="*/ 286399 w 556182"/>
              <a:gd name="connsiteY362" fmla="*/ 10675 h 512161"/>
              <a:gd name="connsiteX363" fmla="*/ 289307 w 556182"/>
              <a:gd name="connsiteY363" fmla="*/ 10675 h 512161"/>
              <a:gd name="connsiteX364" fmla="*/ 296783 w 556182"/>
              <a:gd name="connsiteY364" fmla="*/ 18065 h 512161"/>
              <a:gd name="connsiteX365" fmla="*/ 289307 w 556182"/>
              <a:gd name="connsiteY365" fmla="*/ 25045 h 512161"/>
              <a:gd name="connsiteX366" fmla="*/ 286399 w 556182"/>
              <a:gd name="connsiteY366" fmla="*/ 25045 h 512161"/>
              <a:gd name="connsiteX367" fmla="*/ 286399 w 556182"/>
              <a:gd name="connsiteY367" fmla="*/ 27919 h 512161"/>
              <a:gd name="connsiteX368" fmla="*/ 278923 w 556182"/>
              <a:gd name="connsiteY368" fmla="*/ 35309 h 512161"/>
              <a:gd name="connsiteX369" fmla="*/ 271863 w 556182"/>
              <a:gd name="connsiteY369" fmla="*/ 27919 h 512161"/>
              <a:gd name="connsiteX370" fmla="*/ 271863 w 556182"/>
              <a:gd name="connsiteY370" fmla="*/ 25045 h 512161"/>
              <a:gd name="connsiteX371" fmla="*/ 268540 w 556182"/>
              <a:gd name="connsiteY371" fmla="*/ 25045 h 512161"/>
              <a:gd name="connsiteX372" fmla="*/ 261479 w 556182"/>
              <a:gd name="connsiteY372" fmla="*/ 18065 h 512161"/>
              <a:gd name="connsiteX373" fmla="*/ 268540 w 556182"/>
              <a:gd name="connsiteY373" fmla="*/ 10675 h 512161"/>
              <a:gd name="connsiteX374" fmla="*/ 271863 w 556182"/>
              <a:gd name="connsiteY374" fmla="*/ 10675 h 512161"/>
              <a:gd name="connsiteX375" fmla="*/ 271863 w 556182"/>
              <a:gd name="connsiteY375" fmla="*/ 7390 h 512161"/>
              <a:gd name="connsiteX376" fmla="*/ 278923 w 556182"/>
              <a:gd name="connsiteY376" fmla="*/ 0 h 51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Lst>
            <a:rect l="l" t="t" r="r" b="b"/>
            <a:pathLst>
              <a:path w="556182" h="512161">
                <a:moveTo>
                  <a:pt x="444116" y="383978"/>
                </a:moveTo>
                <a:cubicBezTo>
                  <a:pt x="448345" y="383978"/>
                  <a:pt x="452152" y="387785"/>
                  <a:pt x="452152" y="391592"/>
                </a:cubicBezTo>
                <a:cubicBezTo>
                  <a:pt x="452152" y="396244"/>
                  <a:pt x="448345" y="399628"/>
                  <a:pt x="444116" y="399628"/>
                </a:cubicBezTo>
                <a:cubicBezTo>
                  <a:pt x="439886" y="399628"/>
                  <a:pt x="436502" y="396244"/>
                  <a:pt x="436502" y="391592"/>
                </a:cubicBezTo>
                <a:cubicBezTo>
                  <a:pt x="436502" y="387785"/>
                  <a:pt x="439886" y="383978"/>
                  <a:pt x="444116" y="383978"/>
                </a:cubicBezTo>
                <a:close/>
                <a:moveTo>
                  <a:pt x="112355" y="383978"/>
                </a:moveTo>
                <a:cubicBezTo>
                  <a:pt x="116585" y="383978"/>
                  <a:pt x="119969" y="387785"/>
                  <a:pt x="119969" y="391592"/>
                </a:cubicBezTo>
                <a:cubicBezTo>
                  <a:pt x="119969" y="396244"/>
                  <a:pt x="116585" y="399628"/>
                  <a:pt x="112355" y="399628"/>
                </a:cubicBezTo>
                <a:cubicBezTo>
                  <a:pt x="108126" y="399628"/>
                  <a:pt x="104319" y="396244"/>
                  <a:pt x="104319" y="391592"/>
                </a:cubicBezTo>
                <a:cubicBezTo>
                  <a:pt x="104319" y="387785"/>
                  <a:pt x="108126" y="383978"/>
                  <a:pt x="112355" y="383978"/>
                </a:cubicBezTo>
                <a:close/>
                <a:moveTo>
                  <a:pt x="434805" y="377406"/>
                </a:moveTo>
                <a:cubicBezTo>
                  <a:pt x="433184" y="377002"/>
                  <a:pt x="431564" y="378216"/>
                  <a:pt x="431159" y="379834"/>
                </a:cubicBezTo>
                <a:lnTo>
                  <a:pt x="427918" y="399663"/>
                </a:lnTo>
                <a:lnTo>
                  <a:pt x="538908" y="415445"/>
                </a:lnTo>
                <a:lnTo>
                  <a:pt x="541743" y="397235"/>
                </a:lnTo>
                <a:cubicBezTo>
                  <a:pt x="542148" y="395616"/>
                  <a:pt x="540933" y="393998"/>
                  <a:pt x="539313" y="393593"/>
                </a:cubicBezTo>
                <a:close/>
                <a:moveTo>
                  <a:pt x="121279" y="377406"/>
                </a:moveTo>
                <a:lnTo>
                  <a:pt x="16771" y="393593"/>
                </a:lnTo>
                <a:cubicBezTo>
                  <a:pt x="15151" y="393998"/>
                  <a:pt x="13936" y="395616"/>
                  <a:pt x="14341" y="397235"/>
                </a:cubicBezTo>
                <a:lnTo>
                  <a:pt x="16771" y="415445"/>
                </a:lnTo>
                <a:lnTo>
                  <a:pt x="128166" y="399663"/>
                </a:lnTo>
                <a:lnTo>
                  <a:pt x="124925" y="379834"/>
                </a:lnTo>
                <a:cubicBezTo>
                  <a:pt x="124520" y="379025"/>
                  <a:pt x="123710" y="378216"/>
                  <a:pt x="123710" y="377811"/>
                </a:cubicBezTo>
                <a:cubicBezTo>
                  <a:pt x="123305" y="377406"/>
                  <a:pt x="122495" y="377002"/>
                  <a:pt x="121279" y="377406"/>
                </a:cubicBezTo>
                <a:close/>
                <a:moveTo>
                  <a:pt x="499211" y="222419"/>
                </a:moveTo>
                <a:lnTo>
                  <a:pt x="499211" y="283928"/>
                </a:lnTo>
                <a:cubicBezTo>
                  <a:pt x="499211" y="285547"/>
                  <a:pt x="499211" y="286761"/>
                  <a:pt x="499211" y="288379"/>
                </a:cubicBezTo>
                <a:cubicBezTo>
                  <a:pt x="500021" y="292831"/>
                  <a:pt x="499211" y="298091"/>
                  <a:pt x="495565" y="301733"/>
                </a:cubicBezTo>
                <a:cubicBezTo>
                  <a:pt x="491920" y="306185"/>
                  <a:pt x="486249" y="308208"/>
                  <a:pt x="480578" y="307803"/>
                </a:cubicBezTo>
                <a:cubicBezTo>
                  <a:pt x="474907" y="306589"/>
                  <a:pt x="470046" y="302947"/>
                  <a:pt x="467615" y="297687"/>
                </a:cubicBezTo>
                <a:lnTo>
                  <a:pt x="463970" y="288784"/>
                </a:lnTo>
                <a:cubicBezTo>
                  <a:pt x="461134" y="281500"/>
                  <a:pt x="453033" y="277453"/>
                  <a:pt x="446147" y="279881"/>
                </a:cubicBezTo>
                <a:cubicBezTo>
                  <a:pt x="440476" y="281905"/>
                  <a:pt x="436020" y="287165"/>
                  <a:pt x="436020" y="293235"/>
                </a:cubicBezTo>
                <a:lnTo>
                  <a:pt x="436020" y="294449"/>
                </a:lnTo>
                <a:lnTo>
                  <a:pt x="440881" y="363648"/>
                </a:lnTo>
                <a:lnTo>
                  <a:pt x="528376" y="377406"/>
                </a:lnTo>
                <a:lnTo>
                  <a:pt x="533237" y="299305"/>
                </a:lnTo>
                <a:cubicBezTo>
                  <a:pt x="533642" y="296068"/>
                  <a:pt x="533237" y="293235"/>
                  <a:pt x="532832" y="290807"/>
                </a:cubicBezTo>
                <a:cubicBezTo>
                  <a:pt x="532832" y="289593"/>
                  <a:pt x="532427" y="289593"/>
                  <a:pt x="532022" y="288784"/>
                </a:cubicBezTo>
                <a:close/>
                <a:moveTo>
                  <a:pt x="56873" y="222014"/>
                </a:moveTo>
                <a:lnTo>
                  <a:pt x="23657" y="288784"/>
                </a:lnTo>
                <a:cubicBezTo>
                  <a:pt x="23657" y="289593"/>
                  <a:pt x="23252" y="289593"/>
                  <a:pt x="23252" y="290403"/>
                </a:cubicBezTo>
                <a:cubicBezTo>
                  <a:pt x="22442" y="293235"/>
                  <a:pt x="22442" y="296068"/>
                  <a:pt x="22442" y="299305"/>
                </a:cubicBezTo>
                <a:lnTo>
                  <a:pt x="27708" y="377406"/>
                </a:lnTo>
                <a:lnTo>
                  <a:pt x="115203" y="363648"/>
                </a:lnTo>
                <a:lnTo>
                  <a:pt x="120064" y="292831"/>
                </a:lnTo>
                <a:cubicBezTo>
                  <a:pt x="119659" y="287165"/>
                  <a:pt x="115608" y="281905"/>
                  <a:pt x="109937" y="279881"/>
                </a:cubicBezTo>
                <a:cubicBezTo>
                  <a:pt x="103051" y="277453"/>
                  <a:pt x="94950" y="281500"/>
                  <a:pt x="91709" y="288784"/>
                </a:cubicBezTo>
                <a:lnTo>
                  <a:pt x="88063" y="297687"/>
                </a:lnTo>
                <a:cubicBezTo>
                  <a:pt x="86038" y="302947"/>
                  <a:pt x="81177" y="306589"/>
                  <a:pt x="75101" y="307803"/>
                </a:cubicBezTo>
                <a:cubicBezTo>
                  <a:pt x="69430" y="308208"/>
                  <a:pt x="64164" y="306185"/>
                  <a:pt x="60519" y="301733"/>
                </a:cubicBezTo>
                <a:cubicBezTo>
                  <a:pt x="56873" y="297687"/>
                  <a:pt x="56063" y="292021"/>
                  <a:pt x="57278" y="287165"/>
                </a:cubicBezTo>
                <a:cubicBezTo>
                  <a:pt x="56873" y="285951"/>
                  <a:pt x="56873" y="285142"/>
                  <a:pt x="56873" y="283928"/>
                </a:cubicBezTo>
                <a:close/>
                <a:moveTo>
                  <a:pt x="420222" y="126108"/>
                </a:moveTo>
                <a:cubicBezTo>
                  <a:pt x="413336" y="125298"/>
                  <a:pt x="407260" y="127322"/>
                  <a:pt x="402399" y="131773"/>
                </a:cubicBezTo>
                <a:cubicBezTo>
                  <a:pt x="397538" y="135820"/>
                  <a:pt x="395108" y="142294"/>
                  <a:pt x="395108" y="148769"/>
                </a:cubicBezTo>
                <a:cubicBezTo>
                  <a:pt x="395108" y="154030"/>
                  <a:pt x="397133" y="159695"/>
                  <a:pt x="400779" y="163742"/>
                </a:cubicBezTo>
                <a:cubicBezTo>
                  <a:pt x="402399" y="165765"/>
                  <a:pt x="403209" y="168598"/>
                  <a:pt x="401994" y="171430"/>
                </a:cubicBezTo>
                <a:cubicBezTo>
                  <a:pt x="400779" y="173858"/>
                  <a:pt x="398348" y="175882"/>
                  <a:pt x="395108" y="175882"/>
                </a:cubicBezTo>
                <a:lnTo>
                  <a:pt x="356626" y="175882"/>
                </a:lnTo>
                <a:cubicBezTo>
                  <a:pt x="352980" y="175882"/>
                  <a:pt x="350145" y="178714"/>
                  <a:pt x="350145" y="182356"/>
                </a:cubicBezTo>
                <a:lnTo>
                  <a:pt x="350145" y="196924"/>
                </a:lnTo>
                <a:lnTo>
                  <a:pt x="350145" y="211088"/>
                </a:lnTo>
                <a:cubicBezTo>
                  <a:pt x="350145" y="213921"/>
                  <a:pt x="348524" y="216349"/>
                  <a:pt x="345689" y="217563"/>
                </a:cubicBezTo>
                <a:cubicBezTo>
                  <a:pt x="343259" y="218372"/>
                  <a:pt x="340423" y="217967"/>
                  <a:pt x="337993" y="216349"/>
                </a:cubicBezTo>
                <a:cubicBezTo>
                  <a:pt x="335562" y="214325"/>
                  <a:pt x="333132" y="212706"/>
                  <a:pt x="330296" y="211897"/>
                </a:cubicBezTo>
                <a:cubicBezTo>
                  <a:pt x="329891" y="211492"/>
                  <a:pt x="329486" y="211492"/>
                  <a:pt x="329486" y="211492"/>
                </a:cubicBezTo>
                <a:cubicBezTo>
                  <a:pt x="327866" y="211088"/>
                  <a:pt x="326651" y="210683"/>
                  <a:pt x="325030" y="210683"/>
                </a:cubicBezTo>
                <a:cubicBezTo>
                  <a:pt x="325030" y="210683"/>
                  <a:pt x="325030" y="210683"/>
                  <a:pt x="324625" y="210683"/>
                </a:cubicBezTo>
                <a:cubicBezTo>
                  <a:pt x="323410" y="210278"/>
                  <a:pt x="321790" y="210278"/>
                  <a:pt x="320169" y="210683"/>
                </a:cubicBezTo>
                <a:cubicBezTo>
                  <a:pt x="310043" y="211897"/>
                  <a:pt x="301536" y="220395"/>
                  <a:pt x="300321" y="230512"/>
                </a:cubicBezTo>
                <a:cubicBezTo>
                  <a:pt x="299511" y="237391"/>
                  <a:pt x="301536" y="243461"/>
                  <a:pt x="305992" y="248317"/>
                </a:cubicBezTo>
                <a:cubicBezTo>
                  <a:pt x="306802" y="249531"/>
                  <a:pt x="308017" y="250341"/>
                  <a:pt x="309233" y="251150"/>
                </a:cubicBezTo>
                <a:cubicBezTo>
                  <a:pt x="309638" y="251555"/>
                  <a:pt x="310043" y="251959"/>
                  <a:pt x="310043" y="251959"/>
                </a:cubicBezTo>
                <a:cubicBezTo>
                  <a:pt x="311258" y="252364"/>
                  <a:pt x="312068" y="253173"/>
                  <a:pt x="312878" y="253173"/>
                </a:cubicBezTo>
                <a:cubicBezTo>
                  <a:pt x="313283" y="253578"/>
                  <a:pt x="313688" y="253578"/>
                  <a:pt x="313688" y="253983"/>
                </a:cubicBezTo>
                <a:cubicBezTo>
                  <a:pt x="314904" y="254387"/>
                  <a:pt x="316119" y="254792"/>
                  <a:pt x="317739" y="255197"/>
                </a:cubicBezTo>
                <a:cubicBezTo>
                  <a:pt x="318144" y="255601"/>
                  <a:pt x="318549" y="255601"/>
                  <a:pt x="319359" y="255601"/>
                </a:cubicBezTo>
                <a:cubicBezTo>
                  <a:pt x="319764" y="255601"/>
                  <a:pt x="320980" y="255601"/>
                  <a:pt x="321790" y="255601"/>
                </a:cubicBezTo>
                <a:cubicBezTo>
                  <a:pt x="322195" y="255601"/>
                  <a:pt x="323005" y="256006"/>
                  <a:pt x="323410" y="255601"/>
                </a:cubicBezTo>
                <a:cubicBezTo>
                  <a:pt x="324220" y="255601"/>
                  <a:pt x="324625" y="255601"/>
                  <a:pt x="325435" y="255601"/>
                </a:cubicBezTo>
                <a:cubicBezTo>
                  <a:pt x="326651" y="255601"/>
                  <a:pt x="327461" y="255601"/>
                  <a:pt x="328271" y="255197"/>
                </a:cubicBezTo>
                <a:cubicBezTo>
                  <a:pt x="331917" y="254387"/>
                  <a:pt x="335562" y="252364"/>
                  <a:pt x="337993" y="250341"/>
                </a:cubicBezTo>
                <a:cubicBezTo>
                  <a:pt x="340423" y="248317"/>
                  <a:pt x="343259" y="247508"/>
                  <a:pt x="345689" y="249127"/>
                </a:cubicBezTo>
                <a:cubicBezTo>
                  <a:pt x="348524" y="249936"/>
                  <a:pt x="350145" y="252364"/>
                  <a:pt x="350145" y="255601"/>
                </a:cubicBezTo>
                <a:lnTo>
                  <a:pt x="350145" y="269360"/>
                </a:lnTo>
                <a:lnTo>
                  <a:pt x="350145" y="283928"/>
                </a:lnTo>
                <a:cubicBezTo>
                  <a:pt x="350145" y="287570"/>
                  <a:pt x="352980" y="290807"/>
                  <a:pt x="356626" y="290807"/>
                </a:cubicBezTo>
                <a:lnTo>
                  <a:pt x="380930" y="290807"/>
                </a:lnTo>
                <a:cubicBezTo>
                  <a:pt x="380930" y="289189"/>
                  <a:pt x="380525" y="286356"/>
                  <a:pt x="380525" y="284333"/>
                </a:cubicBezTo>
                <a:cubicBezTo>
                  <a:pt x="380525" y="281905"/>
                  <a:pt x="380525" y="279477"/>
                  <a:pt x="380525" y="277858"/>
                </a:cubicBezTo>
                <a:cubicBezTo>
                  <a:pt x="380525" y="267741"/>
                  <a:pt x="385386" y="257220"/>
                  <a:pt x="392677" y="250341"/>
                </a:cubicBezTo>
                <a:cubicBezTo>
                  <a:pt x="400779" y="243461"/>
                  <a:pt x="410905" y="239819"/>
                  <a:pt x="421842" y="241033"/>
                </a:cubicBezTo>
                <a:cubicBezTo>
                  <a:pt x="435615" y="242652"/>
                  <a:pt x="447362" y="251959"/>
                  <a:pt x="452223" y="265313"/>
                </a:cubicBezTo>
                <a:cubicBezTo>
                  <a:pt x="462754" y="266123"/>
                  <a:pt x="472881" y="272597"/>
                  <a:pt x="477337" y="283523"/>
                </a:cubicBezTo>
                <a:lnTo>
                  <a:pt x="480173" y="290807"/>
                </a:lnTo>
                <a:cubicBezTo>
                  <a:pt x="483008" y="289593"/>
                  <a:pt x="485033" y="287165"/>
                  <a:pt x="485033" y="283928"/>
                </a:cubicBezTo>
                <a:lnTo>
                  <a:pt x="485033" y="182356"/>
                </a:lnTo>
                <a:cubicBezTo>
                  <a:pt x="485033" y="178714"/>
                  <a:pt x="482198" y="175882"/>
                  <a:pt x="478552" y="175882"/>
                </a:cubicBezTo>
                <a:lnTo>
                  <a:pt x="439665" y="175882"/>
                </a:lnTo>
                <a:cubicBezTo>
                  <a:pt x="436830" y="175882"/>
                  <a:pt x="434399" y="173858"/>
                  <a:pt x="433184" y="171430"/>
                </a:cubicBezTo>
                <a:cubicBezTo>
                  <a:pt x="432374" y="168598"/>
                  <a:pt x="432374" y="165765"/>
                  <a:pt x="434399" y="163742"/>
                </a:cubicBezTo>
                <a:cubicBezTo>
                  <a:pt x="438855" y="158886"/>
                  <a:pt x="440881" y="152816"/>
                  <a:pt x="440070" y="145936"/>
                </a:cubicBezTo>
                <a:cubicBezTo>
                  <a:pt x="438855" y="135820"/>
                  <a:pt x="430349" y="127322"/>
                  <a:pt x="420222" y="126108"/>
                </a:cubicBezTo>
                <a:close/>
                <a:moveTo>
                  <a:pt x="275612" y="126108"/>
                </a:moveTo>
                <a:cubicBezTo>
                  <a:pt x="265485" y="127322"/>
                  <a:pt x="256978" y="135820"/>
                  <a:pt x="255763" y="145936"/>
                </a:cubicBezTo>
                <a:cubicBezTo>
                  <a:pt x="254953" y="152816"/>
                  <a:pt x="256978" y="158886"/>
                  <a:pt x="261434" y="163742"/>
                </a:cubicBezTo>
                <a:cubicBezTo>
                  <a:pt x="263054" y="165765"/>
                  <a:pt x="263865" y="168598"/>
                  <a:pt x="262649" y="171430"/>
                </a:cubicBezTo>
                <a:cubicBezTo>
                  <a:pt x="261434" y="173858"/>
                  <a:pt x="259003" y="175882"/>
                  <a:pt x="255763" y="175882"/>
                </a:cubicBezTo>
                <a:lnTo>
                  <a:pt x="227003" y="175882"/>
                </a:lnTo>
                <a:cubicBezTo>
                  <a:pt x="223762" y="175882"/>
                  <a:pt x="220522" y="178714"/>
                  <a:pt x="220522" y="182356"/>
                </a:cubicBezTo>
                <a:lnTo>
                  <a:pt x="220522" y="196924"/>
                </a:lnTo>
                <a:cubicBezTo>
                  <a:pt x="221332" y="196924"/>
                  <a:pt x="222547" y="197329"/>
                  <a:pt x="223357" y="197329"/>
                </a:cubicBezTo>
                <a:cubicBezTo>
                  <a:pt x="223762" y="197329"/>
                  <a:pt x="224167" y="197329"/>
                  <a:pt x="224167" y="197329"/>
                </a:cubicBezTo>
                <a:cubicBezTo>
                  <a:pt x="224572" y="197329"/>
                  <a:pt x="224977" y="197329"/>
                  <a:pt x="225383" y="197329"/>
                </a:cubicBezTo>
                <a:cubicBezTo>
                  <a:pt x="226598" y="196924"/>
                  <a:pt x="227408" y="196520"/>
                  <a:pt x="228218" y="196520"/>
                </a:cubicBezTo>
                <a:cubicBezTo>
                  <a:pt x="229028" y="196520"/>
                  <a:pt x="229028" y="196520"/>
                  <a:pt x="229433" y="196115"/>
                </a:cubicBezTo>
                <a:cubicBezTo>
                  <a:pt x="230243" y="196115"/>
                  <a:pt x="231459" y="196115"/>
                  <a:pt x="232674" y="196115"/>
                </a:cubicBezTo>
                <a:cubicBezTo>
                  <a:pt x="232674" y="196115"/>
                  <a:pt x="233079" y="196115"/>
                  <a:pt x="233484" y="196115"/>
                </a:cubicBezTo>
                <a:cubicBezTo>
                  <a:pt x="235104" y="196115"/>
                  <a:pt x="236319" y="196115"/>
                  <a:pt x="237535" y="196115"/>
                </a:cubicBezTo>
                <a:cubicBezTo>
                  <a:pt x="254548" y="198543"/>
                  <a:pt x="268320" y="211897"/>
                  <a:pt x="270346" y="228893"/>
                </a:cubicBezTo>
                <a:cubicBezTo>
                  <a:pt x="271561" y="239819"/>
                  <a:pt x="267915" y="250341"/>
                  <a:pt x="261029" y="258029"/>
                </a:cubicBezTo>
                <a:cubicBezTo>
                  <a:pt x="259814" y="259243"/>
                  <a:pt x="258598" y="260457"/>
                  <a:pt x="257788" y="261267"/>
                </a:cubicBezTo>
                <a:cubicBezTo>
                  <a:pt x="257383" y="261671"/>
                  <a:pt x="256978" y="261671"/>
                  <a:pt x="256573" y="261671"/>
                </a:cubicBezTo>
                <a:cubicBezTo>
                  <a:pt x="255763" y="262885"/>
                  <a:pt x="254548" y="263695"/>
                  <a:pt x="253332" y="264099"/>
                </a:cubicBezTo>
                <a:cubicBezTo>
                  <a:pt x="253332" y="264099"/>
                  <a:pt x="253332" y="264504"/>
                  <a:pt x="252927" y="264504"/>
                </a:cubicBezTo>
                <a:cubicBezTo>
                  <a:pt x="248472" y="267337"/>
                  <a:pt x="243611" y="268955"/>
                  <a:pt x="238750" y="269765"/>
                </a:cubicBezTo>
                <a:cubicBezTo>
                  <a:pt x="237130" y="270169"/>
                  <a:pt x="235104" y="270169"/>
                  <a:pt x="233484" y="270169"/>
                </a:cubicBezTo>
                <a:cubicBezTo>
                  <a:pt x="231864" y="270169"/>
                  <a:pt x="230243" y="270169"/>
                  <a:pt x="229028" y="269765"/>
                </a:cubicBezTo>
                <a:cubicBezTo>
                  <a:pt x="228623" y="269765"/>
                  <a:pt x="228623" y="269765"/>
                  <a:pt x="228218" y="269765"/>
                </a:cubicBezTo>
                <a:cubicBezTo>
                  <a:pt x="226598" y="269765"/>
                  <a:pt x="224977" y="269360"/>
                  <a:pt x="223357" y="268955"/>
                </a:cubicBezTo>
                <a:cubicBezTo>
                  <a:pt x="222547" y="268955"/>
                  <a:pt x="221332" y="269360"/>
                  <a:pt x="220522" y="269360"/>
                </a:cubicBezTo>
                <a:lnTo>
                  <a:pt x="220522" y="283928"/>
                </a:lnTo>
                <a:cubicBezTo>
                  <a:pt x="220522" y="287975"/>
                  <a:pt x="223762" y="290807"/>
                  <a:pt x="227003" y="290807"/>
                </a:cubicBezTo>
                <a:lnTo>
                  <a:pt x="255763" y="290807"/>
                </a:lnTo>
                <a:cubicBezTo>
                  <a:pt x="259003" y="290807"/>
                  <a:pt x="261434" y="292426"/>
                  <a:pt x="262649" y="295259"/>
                </a:cubicBezTo>
                <a:cubicBezTo>
                  <a:pt x="263865" y="297687"/>
                  <a:pt x="263054" y="300519"/>
                  <a:pt x="261434" y="302947"/>
                </a:cubicBezTo>
                <a:cubicBezTo>
                  <a:pt x="256978" y="307803"/>
                  <a:pt x="254953" y="313873"/>
                  <a:pt x="255763" y="320348"/>
                </a:cubicBezTo>
                <a:cubicBezTo>
                  <a:pt x="256978" y="330869"/>
                  <a:pt x="265485" y="338963"/>
                  <a:pt x="275612" y="340177"/>
                </a:cubicBezTo>
                <a:cubicBezTo>
                  <a:pt x="282093" y="340986"/>
                  <a:pt x="288169" y="338963"/>
                  <a:pt x="293030" y="334511"/>
                </a:cubicBezTo>
                <a:cubicBezTo>
                  <a:pt x="297891" y="330465"/>
                  <a:pt x="300726" y="324395"/>
                  <a:pt x="300726" y="317920"/>
                </a:cubicBezTo>
                <a:cubicBezTo>
                  <a:pt x="300726" y="312255"/>
                  <a:pt x="299106" y="306994"/>
                  <a:pt x="295055" y="302947"/>
                </a:cubicBezTo>
                <a:cubicBezTo>
                  <a:pt x="293030" y="300519"/>
                  <a:pt x="292625" y="297687"/>
                  <a:pt x="293840" y="295259"/>
                </a:cubicBezTo>
                <a:cubicBezTo>
                  <a:pt x="295055" y="292426"/>
                  <a:pt x="297891" y="290807"/>
                  <a:pt x="300321" y="290807"/>
                </a:cubicBezTo>
                <a:lnTo>
                  <a:pt x="329081" y="290807"/>
                </a:lnTo>
                <a:cubicBezTo>
                  <a:pt x="333132" y="290807"/>
                  <a:pt x="335562" y="287975"/>
                  <a:pt x="335562" y="284333"/>
                </a:cubicBezTo>
                <a:lnTo>
                  <a:pt x="335562" y="283928"/>
                </a:lnTo>
                <a:lnTo>
                  <a:pt x="335562" y="269360"/>
                </a:lnTo>
                <a:cubicBezTo>
                  <a:pt x="334752" y="269360"/>
                  <a:pt x="333942" y="268955"/>
                  <a:pt x="333132" y="268955"/>
                </a:cubicBezTo>
                <a:cubicBezTo>
                  <a:pt x="331106" y="269360"/>
                  <a:pt x="329486" y="269765"/>
                  <a:pt x="327866" y="269765"/>
                </a:cubicBezTo>
                <a:lnTo>
                  <a:pt x="327461" y="269765"/>
                </a:lnTo>
                <a:cubicBezTo>
                  <a:pt x="325840" y="270169"/>
                  <a:pt x="324625" y="270169"/>
                  <a:pt x="323005" y="270169"/>
                </a:cubicBezTo>
                <a:cubicBezTo>
                  <a:pt x="320980" y="270169"/>
                  <a:pt x="319359" y="270169"/>
                  <a:pt x="317334" y="269765"/>
                </a:cubicBezTo>
                <a:cubicBezTo>
                  <a:pt x="312473" y="268955"/>
                  <a:pt x="307612" y="267337"/>
                  <a:pt x="303562" y="264504"/>
                </a:cubicBezTo>
                <a:cubicBezTo>
                  <a:pt x="303156" y="264504"/>
                  <a:pt x="303156" y="264099"/>
                  <a:pt x="302751" y="264099"/>
                </a:cubicBezTo>
                <a:cubicBezTo>
                  <a:pt x="301536" y="263695"/>
                  <a:pt x="300726" y="262885"/>
                  <a:pt x="299511" y="261671"/>
                </a:cubicBezTo>
                <a:cubicBezTo>
                  <a:pt x="299511" y="261671"/>
                  <a:pt x="299106" y="261671"/>
                  <a:pt x="299106" y="261267"/>
                </a:cubicBezTo>
                <a:cubicBezTo>
                  <a:pt x="297891" y="260457"/>
                  <a:pt x="296675" y="259243"/>
                  <a:pt x="295460" y="258029"/>
                </a:cubicBezTo>
                <a:cubicBezTo>
                  <a:pt x="288169" y="250341"/>
                  <a:pt x="284928" y="239819"/>
                  <a:pt x="286143" y="228893"/>
                </a:cubicBezTo>
                <a:cubicBezTo>
                  <a:pt x="288169" y="211897"/>
                  <a:pt x="301536" y="198543"/>
                  <a:pt x="318549" y="196115"/>
                </a:cubicBezTo>
                <a:cubicBezTo>
                  <a:pt x="319764" y="196115"/>
                  <a:pt x="321385" y="196115"/>
                  <a:pt x="322600" y="196115"/>
                </a:cubicBezTo>
                <a:cubicBezTo>
                  <a:pt x="323410" y="196115"/>
                  <a:pt x="323410" y="196115"/>
                  <a:pt x="323815" y="196115"/>
                </a:cubicBezTo>
                <a:cubicBezTo>
                  <a:pt x="324625" y="196115"/>
                  <a:pt x="325840" y="196115"/>
                  <a:pt x="327056" y="196115"/>
                </a:cubicBezTo>
                <a:cubicBezTo>
                  <a:pt x="327056" y="196520"/>
                  <a:pt x="327461" y="196520"/>
                  <a:pt x="328271" y="196520"/>
                </a:cubicBezTo>
                <a:cubicBezTo>
                  <a:pt x="329081" y="196520"/>
                  <a:pt x="329891" y="196924"/>
                  <a:pt x="330701" y="197329"/>
                </a:cubicBezTo>
                <a:cubicBezTo>
                  <a:pt x="331106" y="197329"/>
                  <a:pt x="331917" y="197329"/>
                  <a:pt x="331917" y="197329"/>
                </a:cubicBezTo>
                <a:cubicBezTo>
                  <a:pt x="332322" y="197329"/>
                  <a:pt x="332727" y="197329"/>
                  <a:pt x="333132" y="197329"/>
                </a:cubicBezTo>
                <a:cubicBezTo>
                  <a:pt x="333942" y="197329"/>
                  <a:pt x="334752" y="196924"/>
                  <a:pt x="335562" y="196924"/>
                </a:cubicBezTo>
                <a:lnTo>
                  <a:pt x="335562" y="182356"/>
                </a:lnTo>
                <a:cubicBezTo>
                  <a:pt x="335562" y="178714"/>
                  <a:pt x="333132" y="175882"/>
                  <a:pt x="329081" y="175882"/>
                </a:cubicBezTo>
                <a:lnTo>
                  <a:pt x="300321" y="175882"/>
                </a:lnTo>
                <a:cubicBezTo>
                  <a:pt x="297891" y="175882"/>
                  <a:pt x="295055" y="173858"/>
                  <a:pt x="293840" y="171430"/>
                </a:cubicBezTo>
                <a:cubicBezTo>
                  <a:pt x="292625" y="168598"/>
                  <a:pt x="293030" y="165765"/>
                  <a:pt x="295055" y="163742"/>
                </a:cubicBezTo>
                <a:cubicBezTo>
                  <a:pt x="299106" y="159695"/>
                  <a:pt x="300726" y="154030"/>
                  <a:pt x="300726" y="148769"/>
                </a:cubicBezTo>
                <a:cubicBezTo>
                  <a:pt x="300726" y="142294"/>
                  <a:pt x="297891" y="135820"/>
                  <a:pt x="293030" y="131773"/>
                </a:cubicBezTo>
                <a:cubicBezTo>
                  <a:pt x="288169" y="127322"/>
                  <a:pt x="282093" y="125298"/>
                  <a:pt x="275612" y="126108"/>
                </a:cubicBezTo>
                <a:close/>
                <a:moveTo>
                  <a:pt x="136267" y="126108"/>
                </a:moveTo>
                <a:cubicBezTo>
                  <a:pt x="125735" y="127322"/>
                  <a:pt x="117634" y="135820"/>
                  <a:pt x="116418" y="145936"/>
                </a:cubicBezTo>
                <a:cubicBezTo>
                  <a:pt x="115203" y="152816"/>
                  <a:pt x="117634" y="158886"/>
                  <a:pt x="121684" y="163742"/>
                </a:cubicBezTo>
                <a:cubicBezTo>
                  <a:pt x="123710" y="165765"/>
                  <a:pt x="124115" y="168598"/>
                  <a:pt x="122900" y="171430"/>
                </a:cubicBezTo>
                <a:cubicBezTo>
                  <a:pt x="122089" y="173858"/>
                  <a:pt x="119254" y="175882"/>
                  <a:pt x="116418" y="175882"/>
                </a:cubicBezTo>
                <a:lnTo>
                  <a:pt x="77532" y="175882"/>
                </a:lnTo>
                <a:cubicBezTo>
                  <a:pt x="73886" y="175882"/>
                  <a:pt x="71456" y="178714"/>
                  <a:pt x="71456" y="182356"/>
                </a:cubicBezTo>
                <a:lnTo>
                  <a:pt x="71456" y="283928"/>
                </a:lnTo>
                <a:cubicBezTo>
                  <a:pt x="71456" y="285951"/>
                  <a:pt x="72266" y="288784"/>
                  <a:pt x="75911" y="289593"/>
                </a:cubicBezTo>
                <a:lnTo>
                  <a:pt x="78747" y="283523"/>
                </a:lnTo>
                <a:cubicBezTo>
                  <a:pt x="83203" y="272597"/>
                  <a:pt x="93329" y="266123"/>
                  <a:pt x="103861" y="265313"/>
                </a:cubicBezTo>
                <a:cubicBezTo>
                  <a:pt x="108317" y="251959"/>
                  <a:pt x="120064" y="241843"/>
                  <a:pt x="134647" y="240224"/>
                </a:cubicBezTo>
                <a:cubicBezTo>
                  <a:pt x="145179" y="239010"/>
                  <a:pt x="155710" y="242247"/>
                  <a:pt x="163407" y="249531"/>
                </a:cubicBezTo>
                <a:cubicBezTo>
                  <a:pt x="171103" y="256411"/>
                  <a:pt x="175559" y="266527"/>
                  <a:pt x="175559" y="277049"/>
                </a:cubicBezTo>
                <a:cubicBezTo>
                  <a:pt x="175559" y="278667"/>
                  <a:pt x="175559" y="281095"/>
                  <a:pt x="175559" y="283523"/>
                </a:cubicBezTo>
                <a:cubicBezTo>
                  <a:pt x="175559" y="285547"/>
                  <a:pt x="175559" y="288379"/>
                  <a:pt x="175559" y="289593"/>
                </a:cubicBezTo>
                <a:lnTo>
                  <a:pt x="199863" y="289593"/>
                </a:lnTo>
                <a:cubicBezTo>
                  <a:pt x="202294" y="289593"/>
                  <a:pt x="206344" y="285951"/>
                  <a:pt x="206344" y="283928"/>
                </a:cubicBezTo>
                <a:lnTo>
                  <a:pt x="206344" y="269360"/>
                </a:lnTo>
                <a:lnTo>
                  <a:pt x="206344" y="255601"/>
                </a:lnTo>
                <a:cubicBezTo>
                  <a:pt x="206344" y="252364"/>
                  <a:pt x="207965" y="249936"/>
                  <a:pt x="210395" y="249127"/>
                </a:cubicBezTo>
                <a:cubicBezTo>
                  <a:pt x="213230" y="247508"/>
                  <a:pt x="216066" y="248317"/>
                  <a:pt x="218091" y="250341"/>
                </a:cubicBezTo>
                <a:cubicBezTo>
                  <a:pt x="220927" y="252364"/>
                  <a:pt x="224167" y="254387"/>
                  <a:pt x="227813" y="254792"/>
                </a:cubicBezTo>
                <a:cubicBezTo>
                  <a:pt x="229028" y="255601"/>
                  <a:pt x="229838" y="255601"/>
                  <a:pt x="230648" y="255601"/>
                </a:cubicBezTo>
                <a:cubicBezTo>
                  <a:pt x="231459" y="255601"/>
                  <a:pt x="232269" y="255601"/>
                  <a:pt x="232674" y="255601"/>
                </a:cubicBezTo>
                <a:cubicBezTo>
                  <a:pt x="233484" y="256006"/>
                  <a:pt x="233889" y="255601"/>
                  <a:pt x="234294" y="255601"/>
                </a:cubicBezTo>
                <a:cubicBezTo>
                  <a:pt x="235104" y="255601"/>
                  <a:pt x="236319" y="255601"/>
                  <a:pt x="237130" y="255601"/>
                </a:cubicBezTo>
                <a:cubicBezTo>
                  <a:pt x="237535" y="255601"/>
                  <a:pt x="238345" y="255601"/>
                  <a:pt x="238750" y="255197"/>
                </a:cubicBezTo>
                <a:cubicBezTo>
                  <a:pt x="239965" y="254792"/>
                  <a:pt x="241180" y="254387"/>
                  <a:pt x="242396" y="253983"/>
                </a:cubicBezTo>
                <a:cubicBezTo>
                  <a:pt x="242396" y="253578"/>
                  <a:pt x="243206" y="253578"/>
                  <a:pt x="243611" y="253173"/>
                </a:cubicBezTo>
                <a:cubicBezTo>
                  <a:pt x="244421" y="253173"/>
                  <a:pt x="245231" y="252364"/>
                  <a:pt x="246041" y="251959"/>
                </a:cubicBezTo>
                <a:cubicBezTo>
                  <a:pt x="246446" y="251959"/>
                  <a:pt x="246851" y="251555"/>
                  <a:pt x="247256" y="251150"/>
                </a:cubicBezTo>
                <a:cubicBezTo>
                  <a:pt x="248472" y="250341"/>
                  <a:pt x="249282" y="249531"/>
                  <a:pt x="250092" y="248317"/>
                </a:cubicBezTo>
                <a:cubicBezTo>
                  <a:pt x="254548" y="243461"/>
                  <a:pt x="256573" y="237391"/>
                  <a:pt x="255763" y="230512"/>
                </a:cubicBezTo>
                <a:cubicBezTo>
                  <a:pt x="254953" y="220395"/>
                  <a:pt x="246446" y="211897"/>
                  <a:pt x="236319" y="210683"/>
                </a:cubicBezTo>
                <a:cubicBezTo>
                  <a:pt x="234294" y="210278"/>
                  <a:pt x="232674" y="210278"/>
                  <a:pt x="231459" y="210683"/>
                </a:cubicBezTo>
                <a:cubicBezTo>
                  <a:pt x="231459" y="210683"/>
                  <a:pt x="231459" y="210683"/>
                  <a:pt x="231054" y="210683"/>
                </a:cubicBezTo>
                <a:cubicBezTo>
                  <a:pt x="229838" y="210683"/>
                  <a:pt x="228623" y="211088"/>
                  <a:pt x="227003" y="211492"/>
                </a:cubicBezTo>
                <a:cubicBezTo>
                  <a:pt x="226598" y="211492"/>
                  <a:pt x="226598" y="211492"/>
                  <a:pt x="226193" y="211897"/>
                </a:cubicBezTo>
                <a:cubicBezTo>
                  <a:pt x="223357" y="212706"/>
                  <a:pt x="220522" y="214325"/>
                  <a:pt x="218091" y="216349"/>
                </a:cubicBezTo>
                <a:cubicBezTo>
                  <a:pt x="216066" y="217967"/>
                  <a:pt x="213230" y="218372"/>
                  <a:pt x="210395" y="217563"/>
                </a:cubicBezTo>
                <a:cubicBezTo>
                  <a:pt x="207965" y="216349"/>
                  <a:pt x="206344" y="213921"/>
                  <a:pt x="206344" y="211088"/>
                </a:cubicBezTo>
                <a:lnTo>
                  <a:pt x="206344" y="196924"/>
                </a:lnTo>
                <a:lnTo>
                  <a:pt x="206344" y="182356"/>
                </a:lnTo>
                <a:cubicBezTo>
                  <a:pt x="206344" y="178714"/>
                  <a:pt x="203509" y="175882"/>
                  <a:pt x="199863" y="175882"/>
                </a:cubicBezTo>
                <a:lnTo>
                  <a:pt x="160976" y="175882"/>
                </a:lnTo>
                <a:cubicBezTo>
                  <a:pt x="158141" y="175882"/>
                  <a:pt x="155710" y="173858"/>
                  <a:pt x="154495" y="171430"/>
                </a:cubicBezTo>
                <a:cubicBezTo>
                  <a:pt x="153280" y="168598"/>
                  <a:pt x="153685" y="165765"/>
                  <a:pt x="155710" y="163742"/>
                </a:cubicBezTo>
                <a:cubicBezTo>
                  <a:pt x="159356" y="159695"/>
                  <a:pt x="161381" y="154030"/>
                  <a:pt x="161381" y="148769"/>
                </a:cubicBezTo>
                <a:cubicBezTo>
                  <a:pt x="161381" y="142294"/>
                  <a:pt x="158546" y="135820"/>
                  <a:pt x="153685" y="131773"/>
                </a:cubicBezTo>
                <a:cubicBezTo>
                  <a:pt x="148824" y="127322"/>
                  <a:pt x="143153" y="125298"/>
                  <a:pt x="136267" y="126108"/>
                </a:cubicBezTo>
                <a:close/>
                <a:moveTo>
                  <a:pt x="134647" y="111944"/>
                </a:moveTo>
                <a:cubicBezTo>
                  <a:pt x="145179" y="110730"/>
                  <a:pt x="155710" y="113968"/>
                  <a:pt x="163407" y="121252"/>
                </a:cubicBezTo>
                <a:cubicBezTo>
                  <a:pt x="171103" y="128131"/>
                  <a:pt x="175559" y="138248"/>
                  <a:pt x="175559" y="148769"/>
                </a:cubicBezTo>
                <a:cubicBezTo>
                  <a:pt x="175559" y="152816"/>
                  <a:pt x="175154" y="157267"/>
                  <a:pt x="173533" y="161314"/>
                </a:cubicBezTo>
                <a:lnTo>
                  <a:pt x="199863" y="161314"/>
                </a:lnTo>
                <a:cubicBezTo>
                  <a:pt x="204724" y="161314"/>
                  <a:pt x="209585" y="163337"/>
                  <a:pt x="213230" y="166574"/>
                </a:cubicBezTo>
                <a:cubicBezTo>
                  <a:pt x="217281" y="163337"/>
                  <a:pt x="221737" y="161314"/>
                  <a:pt x="227003" y="161314"/>
                </a:cubicBezTo>
                <a:lnTo>
                  <a:pt x="243611" y="161314"/>
                </a:lnTo>
                <a:cubicBezTo>
                  <a:pt x="241180" y="156053"/>
                  <a:pt x="240775" y="150388"/>
                  <a:pt x="241180" y="144318"/>
                </a:cubicBezTo>
                <a:cubicBezTo>
                  <a:pt x="243206" y="127322"/>
                  <a:pt x="256978" y="113968"/>
                  <a:pt x="273991" y="111944"/>
                </a:cubicBezTo>
                <a:cubicBezTo>
                  <a:pt x="284523" y="110730"/>
                  <a:pt x="295055" y="113968"/>
                  <a:pt x="302751" y="121252"/>
                </a:cubicBezTo>
                <a:cubicBezTo>
                  <a:pt x="310853" y="128131"/>
                  <a:pt x="314904" y="138248"/>
                  <a:pt x="314904" y="148769"/>
                </a:cubicBezTo>
                <a:cubicBezTo>
                  <a:pt x="314904" y="152816"/>
                  <a:pt x="314498" y="157267"/>
                  <a:pt x="312878" y="161314"/>
                </a:cubicBezTo>
                <a:lnTo>
                  <a:pt x="329081" y="161314"/>
                </a:lnTo>
                <a:cubicBezTo>
                  <a:pt x="334347" y="161314"/>
                  <a:pt x="339208" y="163337"/>
                  <a:pt x="342853" y="166574"/>
                </a:cubicBezTo>
                <a:cubicBezTo>
                  <a:pt x="346499" y="163337"/>
                  <a:pt x="351360" y="161314"/>
                  <a:pt x="356626" y="161314"/>
                </a:cubicBezTo>
                <a:lnTo>
                  <a:pt x="382955" y="161314"/>
                </a:lnTo>
                <a:cubicBezTo>
                  <a:pt x="381335" y="157267"/>
                  <a:pt x="380525" y="152816"/>
                  <a:pt x="380525" y="148769"/>
                </a:cubicBezTo>
                <a:cubicBezTo>
                  <a:pt x="380525" y="138248"/>
                  <a:pt x="385386" y="128131"/>
                  <a:pt x="392677" y="121252"/>
                </a:cubicBezTo>
                <a:cubicBezTo>
                  <a:pt x="400779" y="113968"/>
                  <a:pt x="410905" y="110730"/>
                  <a:pt x="421842" y="111944"/>
                </a:cubicBezTo>
                <a:cubicBezTo>
                  <a:pt x="438450" y="113968"/>
                  <a:pt x="452223" y="127322"/>
                  <a:pt x="454248" y="144318"/>
                </a:cubicBezTo>
                <a:cubicBezTo>
                  <a:pt x="455058" y="150388"/>
                  <a:pt x="454248" y="156053"/>
                  <a:pt x="452223" y="161314"/>
                </a:cubicBezTo>
                <a:lnTo>
                  <a:pt x="478552" y="161314"/>
                </a:lnTo>
                <a:cubicBezTo>
                  <a:pt x="489894" y="161314"/>
                  <a:pt x="499211" y="171026"/>
                  <a:pt x="499211" y="182356"/>
                </a:cubicBezTo>
                <a:lnTo>
                  <a:pt x="499211" y="201376"/>
                </a:lnTo>
                <a:cubicBezTo>
                  <a:pt x="504072" y="204208"/>
                  <a:pt x="508122" y="208255"/>
                  <a:pt x="510958" y="213516"/>
                </a:cubicBezTo>
                <a:lnTo>
                  <a:pt x="544984" y="282309"/>
                </a:lnTo>
                <a:cubicBezTo>
                  <a:pt x="545794" y="283523"/>
                  <a:pt x="546199" y="284737"/>
                  <a:pt x="546604" y="286761"/>
                </a:cubicBezTo>
                <a:cubicBezTo>
                  <a:pt x="547819" y="290807"/>
                  <a:pt x="547819" y="295259"/>
                  <a:pt x="547819" y="300519"/>
                </a:cubicBezTo>
                <a:lnTo>
                  <a:pt x="542148" y="379834"/>
                </a:lnTo>
                <a:cubicBezTo>
                  <a:pt x="551465" y="381858"/>
                  <a:pt x="557541" y="390356"/>
                  <a:pt x="555921" y="399663"/>
                </a:cubicBezTo>
                <a:lnTo>
                  <a:pt x="539313" y="506091"/>
                </a:lnTo>
                <a:cubicBezTo>
                  <a:pt x="538503" y="509733"/>
                  <a:pt x="535667" y="512161"/>
                  <a:pt x="532022" y="512161"/>
                </a:cubicBezTo>
                <a:cubicBezTo>
                  <a:pt x="531617" y="512161"/>
                  <a:pt x="531211" y="512161"/>
                  <a:pt x="530806" y="512161"/>
                </a:cubicBezTo>
                <a:cubicBezTo>
                  <a:pt x="527161" y="511351"/>
                  <a:pt x="524325" y="507709"/>
                  <a:pt x="524730" y="503663"/>
                </a:cubicBezTo>
                <a:lnTo>
                  <a:pt x="536882" y="429204"/>
                </a:lnTo>
                <a:lnTo>
                  <a:pt x="425893" y="413826"/>
                </a:lnTo>
                <a:lnTo>
                  <a:pt x="415361" y="482215"/>
                </a:lnTo>
                <a:cubicBezTo>
                  <a:pt x="414551" y="486262"/>
                  <a:pt x="410905" y="489095"/>
                  <a:pt x="406855" y="488285"/>
                </a:cubicBezTo>
                <a:cubicBezTo>
                  <a:pt x="402804" y="487881"/>
                  <a:pt x="400374" y="484238"/>
                  <a:pt x="401184" y="480192"/>
                </a:cubicBezTo>
                <a:lnTo>
                  <a:pt x="416981" y="377406"/>
                </a:lnTo>
                <a:cubicBezTo>
                  <a:pt x="418197" y="372955"/>
                  <a:pt x="420627" y="368908"/>
                  <a:pt x="424273" y="366076"/>
                </a:cubicBezTo>
                <a:cubicBezTo>
                  <a:pt x="425083" y="365671"/>
                  <a:pt x="425893" y="365266"/>
                  <a:pt x="426703" y="364457"/>
                </a:cubicBezTo>
                <a:lnTo>
                  <a:pt x="421842" y="295663"/>
                </a:lnTo>
                <a:cubicBezTo>
                  <a:pt x="421842" y="294854"/>
                  <a:pt x="421842" y="293235"/>
                  <a:pt x="421842" y="293235"/>
                </a:cubicBezTo>
                <a:cubicBezTo>
                  <a:pt x="422247" y="282309"/>
                  <a:pt x="428728" y="272597"/>
                  <a:pt x="438045" y="267741"/>
                </a:cubicBezTo>
                <a:cubicBezTo>
                  <a:pt x="434805" y="261267"/>
                  <a:pt x="427513" y="256006"/>
                  <a:pt x="420222" y="255601"/>
                </a:cubicBezTo>
                <a:cubicBezTo>
                  <a:pt x="413336" y="254387"/>
                  <a:pt x="407260" y="256815"/>
                  <a:pt x="402399" y="261267"/>
                </a:cubicBezTo>
                <a:cubicBezTo>
                  <a:pt x="397538" y="265313"/>
                  <a:pt x="395108" y="271383"/>
                  <a:pt x="395108" y="277858"/>
                </a:cubicBezTo>
                <a:cubicBezTo>
                  <a:pt x="395108" y="279072"/>
                  <a:pt x="395108" y="281500"/>
                  <a:pt x="395108" y="283523"/>
                </a:cubicBezTo>
                <a:cubicBezTo>
                  <a:pt x="395108" y="289593"/>
                  <a:pt x="395513" y="292426"/>
                  <a:pt x="395108" y="294045"/>
                </a:cubicBezTo>
                <a:cubicBezTo>
                  <a:pt x="393892" y="300519"/>
                  <a:pt x="388626" y="304971"/>
                  <a:pt x="382145" y="304971"/>
                </a:cubicBezTo>
                <a:lnTo>
                  <a:pt x="356626" y="304971"/>
                </a:lnTo>
                <a:cubicBezTo>
                  <a:pt x="351360" y="304971"/>
                  <a:pt x="346499" y="302947"/>
                  <a:pt x="342853" y="299710"/>
                </a:cubicBezTo>
                <a:cubicBezTo>
                  <a:pt x="339208" y="302947"/>
                  <a:pt x="334347" y="305375"/>
                  <a:pt x="329081" y="305375"/>
                </a:cubicBezTo>
                <a:lnTo>
                  <a:pt x="312878" y="305375"/>
                </a:lnTo>
                <a:cubicBezTo>
                  <a:pt x="314498" y="309017"/>
                  <a:pt x="314904" y="313469"/>
                  <a:pt x="314904" y="317920"/>
                </a:cubicBezTo>
                <a:cubicBezTo>
                  <a:pt x="314904" y="328441"/>
                  <a:pt x="310853" y="338153"/>
                  <a:pt x="302751" y="345437"/>
                </a:cubicBezTo>
                <a:cubicBezTo>
                  <a:pt x="296270" y="351508"/>
                  <a:pt x="287359" y="354745"/>
                  <a:pt x="278042" y="354745"/>
                </a:cubicBezTo>
                <a:cubicBezTo>
                  <a:pt x="276827" y="354745"/>
                  <a:pt x="275207" y="354745"/>
                  <a:pt x="273991" y="354745"/>
                </a:cubicBezTo>
                <a:cubicBezTo>
                  <a:pt x="256978" y="352722"/>
                  <a:pt x="243206" y="338963"/>
                  <a:pt x="241180" y="322371"/>
                </a:cubicBezTo>
                <a:cubicBezTo>
                  <a:pt x="240775" y="316301"/>
                  <a:pt x="241180" y="310231"/>
                  <a:pt x="243611" y="305375"/>
                </a:cubicBezTo>
                <a:lnTo>
                  <a:pt x="227003" y="305375"/>
                </a:lnTo>
                <a:cubicBezTo>
                  <a:pt x="221332" y="305375"/>
                  <a:pt x="216471" y="302947"/>
                  <a:pt x="212825" y="299305"/>
                </a:cubicBezTo>
                <a:cubicBezTo>
                  <a:pt x="208775" y="302138"/>
                  <a:pt x="204319" y="304161"/>
                  <a:pt x="199863" y="304161"/>
                </a:cubicBezTo>
                <a:lnTo>
                  <a:pt x="171103" y="304161"/>
                </a:lnTo>
                <a:cubicBezTo>
                  <a:pt x="169888" y="304161"/>
                  <a:pt x="168673" y="303757"/>
                  <a:pt x="167457" y="302947"/>
                </a:cubicBezTo>
                <a:cubicBezTo>
                  <a:pt x="164217" y="301329"/>
                  <a:pt x="161786" y="298091"/>
                  <a:pt x="160976" y="294045"/>
                </a:cubicBezTo>
                <a:cubicBezTo>
                  <a:pt x="160976" y="292426"/>
                  <a:pt x="160976" y="289593"/>
                  <a:pt x="160976" y="283119"/>
                </a:cubicBezTo>
                <a:cubicBezTo>
                  <a:pt x="161381" y="280691"/>
                  <a:pt x="161381" y="278667"/>
                  <a:pt x="161381" y="277049"/>
                </a:cubicBezTo>
                <a:cubicBezTo>
                  <a:pt x="161381" y="270574"/>
                  <a:pt x="158546" y="264504"/>
                  <a:pt x="153685" y="260457"/>
                </a:cubicBezTo>
                <a:cubicBezTo>
                  <a:pt x="148824" y="255601"/>
                  <a:pt x="143153" y="253578"/>
                  <a:pt x="136267" y="254387"/>
                </a:cubicBezTo>
                <a:cubicBezTo>
                  <a:pt x="128166" y="255601"/>
                  <a:pt x="121279" y="260457"/>
                  <a:pt x="118039" y="267741"/>
                </a:cubicBezTo>
                <a:cubicBezTo>
                  <a:pt x="127760" y="272597"/>
                  <a:pt x="133837" y="282309"/>
                  <a:pt x="134242" y="292831"/>
                </a:cubicBezTo>
                <a:cubicBezTo>
                  <a:pt x="134242" y="293235"/>
                  <a:pt x="134242" y="294854"/>
                  <a:pt x="133837" y="295663"/>
                </a:cubicBezTo>
                <a:lnTo>
                  <a:pt x="129381" y="364457"/>
                </a:lnTo>
                <a:cubicBezTo>
                  <a:pt x="130191" y="365266"/>
                  <a:pt x="131001" y="365671"/>
                  <a:pt x="132216" y="366076"/>
                </a:cubicBezTo>
                <a:cubicBezTo>
                  <a:pt x="135862" y="368908"/>
                  <a:pt x="138292" y="372955"/>
                  <a:pt x="139102" y="377406"/>
                </a:cubicBezTo>
                <a:lnTo>
                  <a:pt x="154900" y="480192"/>
                </a:lnTo>
                <a:cubicBezTo>
                  <a:pt x="155710" y="484238"/>
                  <a:pt x="152875" y="487881"/>
                  <a:pt x="149229" y="488285"/>
                </a:cubicBezTo>
                <a:cubicBezTo>
                  <a:pt x="145584" y="489095"/>
                  <a:pt x="141938" y="486262"/>
                  <a:pt x="141128" y="482215"/>
                </a:cubicBezTo>
                <a:lnTo>
                  <a:pt x="130191" y="413826"/>
                </a:lnTo>
                <a:lnTo>
                  <a:pt x="19201" y="429204"/>
                </a:lnTo>
                <a:lnTo>
                  <a:pt x="30138" y="504067"/>
                </a:lnTo>
                <a:cubicBezTo>
                  <a:pt x="30138" y="507709"/>
                  <a:pt x="27708" y="511351"/>
                  <a:pt x="24062" y="512161"/>
                </a:cubicBezTo>
                <a:cubicBezTo>
                  <a:pt x="23657" y="512161"/>
                  <a:pt x="22847" y="512161"/>
                  <a:pt x="22847" y="512161"/>
                </a:cubicBezTo>
                <a:cubicBezTo>
                  <a:pt x="19201" y="512161"/>
                  <a:pt x="16366" y="509733"/>
                  <a:pt x="15556" y="506091"/>
                </a:cubicBezTo>
                <a:lnTo>
                  <a:pt x="163" y="399663"/>
                </a:lnTo>
                <a:cubicBezTo>
                  <a:pt x="-1052" y="390356"/>
                  <a:pt x="4619" y="381858"/>
                  <a:pt x="13530" y="379834"/>
                </a:cubicBezTo>
                <a:lnTo>
                  <a:pt x="8265" y="300519"/>
                </a:lnTo>
                <a:cubicBezTo>
                  <a:pt x="7859" y="295259"/>
                  <a:pt x="8265" y="290807"/>
                  <a:pt x="9480" y="286761"/>
                </a:cubicBezTo>
                <a:cubicBezTo>
                  <a:pt x="9480" y="284737"/>
                  <a:pt x="10290" y="283523"/>
                  <a:pt x="10695" y="282309"/>
                </a:cubicBezTo>
                <a:lnTo>
                  <a:pt x="45126" y="213516"/>
                </a:lnTo>
                <a:cubicBezTo>
                  <a:pt x="47556" y="208255"/>
                  <a:pt x="52012" y="204208"/>
                  <a:pt x="56873" y="201376"/>
                </a:cubicBezTo>
                <a:lnTo>
                  <a:pt x="56873" y="182356"/>
                </a:lnTo>
                <a:cubicBezTo>
                  <a:pt x="56873" y="171026"/>
                  <a:pt x="66595" y="161314"/>
                  <a:pt x="77532" y="161314"/>
                </a:cubicBezTo>
                <a:lnTo>
                  <a:pt x="104266" y="161314"/>
                </a:lnTo>
                <a:cubicBezTo>
                  <a:pt x="101836" y="156053"/>
                  <a:pt x="101431" y="150388"/>
                  <a:pt x="101836" y="144318"/>
                </a:cubicBezTo>
                <a:cubicBezTo>
                  <a:pt x="104266" y="127322"/>
                  <a:pt x="117634" y="113968"/>
                  <a:pt x="134647" y="111944"/>
                </a:cubicBezTo>
                <a:close/>
                <a:moveTo>
                  <a:pt x="207696" y="76796"/>
                </a:moveTo>
                <a:cubicBezTo>
                  <a:pt x="211382" y="76796"/>
                  <a:pt x="215067" y="80072"/>
                  <a:pt x="215067" y="84168"/>
                </a:cubicBezTo>
                <a:lnTo>
                  <a:pt x="215067" y="101367"/>
                </a:lnTo>
                <a:lnTo>
                  <a:pt x="232267" y="101367"/>
                </a:lnTo>
                <a:cubicBezTo>
                  <a:pt x="236362" y="101367"/>
                  <a:pt x="239638" y="105053"/>
                  <a:pt x="239638" y="108738"/>
                </a:cubicBezTo>
                <a:cubicBezTo>
                  <a:pt x="239638" y="112834"/>
                  <a:pt x="236362" y="116110"/>
                  <a:pt x="232267" y="116110"/>
                </a:cubicBezTo>
                <a:lnTo>
                  <a:pt x="215067" y="116110"/>
                </a:lnTo>
                <a:lnTo>
                  <a:pt x="215067" y="133309"/>
                </a:lnTo>
                <a:cubicBezTo>
                  <a:pt x="215067" y="137405"/>
                  <a:pt x="211382" y="140681"/>
                  <a:pt x="207696" y="140681"/>
                </a:cubicBezTo>
                <a:cubicBezTo>
                  <a:pt x="203601" y="140681"/>
                  <a:pt x="200325" y="137405"/>
                  <a:pt x="200325" y="133309"/>
                </a:cubicBezTo>
                <a:lnTo>
                  <a:pt x="200325" y="116110"/>
                </a:lnTo>
                <a:lnTo>
                  <a:pt x="183125" y="116110"/>
                </a:lnTo>
                <a:cubicBezTo>
                  <a:pt x="179030" y="116110"/>
                  <a:pt x="175754" y="112834"/>
                  <a:pt x="175754" y="108738"/>
                </a:cubicBezTo>
                <a:cubicBezTo>
                  <a:pt x="175754" y="105053"/>
                  <a:pt x="179030" y="101367"/>
                  <a:pt x="183125" y="101367"/>
                </a:cubicBezTo>
                <a:lnTo>
                  <a:pt x="200325" y="101367"/>
                </a:lnTo>
                <a:lnTo>
                  <a:pt x="200325" y="84168"/>
                </a:lnTo>
                <a:cubicBezTo>
                  <a:pt x="200325" y="80072"/>
                  <a:pt x="203601" y="76796"/>
                  <a:pt x="207696" y="76796"/>
                </a:cubicBezTo>
                <a:close/>
                <a:moveTo>
                  <a:pt x="354144" y="51795"/>
                </a:moveTo>
                <a:cubicBezTo>
                  <a:pt x="358253" y="51795"/>
                  <a:pt x="361130" y="54586"/>
                  <a:pt x="361130" y="58572"/>
                </a:cubicBezTo>
                <a:lnTo>
                  <a:pt x="361130" y="66944"/>
                </a:lnTo>
                <a:lnTo>
                  <a:pt x="369759" y="66944"/>
                </a:lnTo>
                <a:cubicBezTo>
                  <a:pt x="373458" y="66944"/>
                  <a:pt x="377156" y="69734"/>
                  <a:pt x="377156" y="73721"/>
                </a:cubicBezTo>
                <a:cubicBezTo>
                  <a:pt x="377156" y="77707"/>
                  <a:pt x="373458" y="80498"/>
                  <a:pt x="369759" y="80498"/>
                </a:cubicBezTo>
                <a:lnTo>
                  <a:pt x="361130" y="80498"/>
                </a:lnTo>
                <a:lnTo>
                  <a:pt x="361130" y="88869"/>
                </a:lnTo>
                <a:cubicBezTo>
                  <a:pt x="361130" y="92855"/>
                  <a:pt x="358253" y="96045"/>
                  <a:pt x="354144" y="96045"/>
                </a:cubicBezTo>
                <a:cubicBezTo>
                  <a:pt x="350034" y="96045"/>
                  <a:pt x="346747" y="92855"/>
                  <a:pt x="346747" y="88869"/>
                </a:cubicBezTo>
                <a:lnTo>
                  <a:pt x="346747" y="80498"/>
                </a:lnTo>
                <a:lnTo>
                  <a:pt x="338117" y="80498"/>
                </a:lnTo>
                <a:cubicBezTo>
                  <a:pt x="334008" y="80498"/>
                  <a:pt x="331131" y="77707"/>
                  <a:pt x="331131" y="73721"/>
                </a:cubicBezTo>
                <a:cubicBezTo>
                  <a:pt x="331131" y="69734"/>
                  <a:pt x="334008" y="66944"/>
                  <a:pt x="338117" y="66944"/>
                </a:cubicBezTo>
                <a:lnTo>
                  <a:pt x="346747" y="66944"/>
                </a:lnTo>
                <a:lnTo>
                  <a:pt x="346747" y="58572"/>
                </a:lnTo>
                <a:cubicBezTo>
                  <a:pt x="346747" y="54586"/>
                  <a:pt x="350034" y="51795"/>
                  <a:pt x="354144" y="51795"/>
                </a:cubicBezTo>
                <a:close/>
                <a:moveTo>
                  <a:pt x="278923" y="0"/>
                </a:moveTo>
                <a:cubicBezTo>
                  <a:pt x="283077" y="0"/>
                  <a:pt x="286399" y="3285"/>
                  <a:pt x="286399" y="7390"/>
                </a:cubicBezTo>
                <a:lnTo>
                  <a:pt x="286399" y="10675"/>
                </a:lnTo>
                <a:lnTo>
                  <a:pt x="289307" y="10675"/>
                </a:lnTo>
                <a:cubicBezTo>
                  <a:pt x="293460" y="10675"/>
                  <a:pt x="296783" y="13959"/>
                  <a:pt x="296783" y="18065"/>
                </a:cubicBezTo>
                <a:cubicBezTo>
                  <a:pt x="296783" y="21760"/>
                  <a:pt x="293460" y="25045"/>
                  <a:pt x="289307" y="25045"/>
                </a:cubicBezTo>
                <a:lnTo>
                  <a:pt x="286399" y="25045"/>
                </a:lnTo>
                <a:lnTo>
                  <a:pt x="286399" y="27919"/>
                </a:lnTo>
                <a:cubicBezTo>
                  <a:pt x="286399" y="32024"/>
                  <a:pt x="283077" y="35309"/>
                  <a:pt x="278923" y="35309"/>
                </a:cubicBezTo>
                <a:cubicBezTo>
                  <a:pt x="274770" y="35309"/>
                  <a:pt x="271863" y="32024"/>
                  <a:pt x="271863" y="27919"/>
                </a:cubicBezTo>
                <a:lnTo>
                  <a:pt x="271863" y="25045"/>
                </a:lnTo>
                <a:lnTo>
                  <a:pt x="268540" y="25045"/>
                </a:lnTo>
                <a:cubicBezTo>
                  <a:pt x="264802" y="25045"/>
                  <a:pt x="261479" y="21760"/>
                  <a:pt x="261479" y="18065"/>
                </a:cubicBezTo>
                <a:cubicBezTo>
                  <a:pt x="261479" y="13959"/>
                  <a:pt x="264802" y="10675"/>
                  <a:pt x="268540" y="10675"/>
                </a:cubicBezTo>
                <a:lnTo>
                  <a:pt x="271863" y="10675"/>
                </a:lnTo>
                <a:lnTo>
                  <a:pt x="271863" y="7390"/>
                </a:lnTo>
                <a:cubicBezTo>
                  <a:pt x="271863" y="3285"/>
                  <a:pt x="274770" y="0"/>
                  <a:pt x="278923"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36" name="Freeform 35">
            <a:extLst>
              <a:ext uri="{FF2B5EF4-FFF2-40B4-BE49-F238E27FC236}">
                <a16:creationId xmlns:a16="http://schemas.microsoft.com/office/drawing/2014/main" id="{7905F651-1C6A-6046-AE7A-5F97D707F21E}"/>
              </a:ext>
            </a:extLst>
          </p:cNvPr>
          <p:cNvSpPr>
            <a:spLocks noChangeArrowheads="1"/>
          </p:cNvSpPr>
          <p:nvPr/>
        </p:nvSpPr>
        <p:spPr bwMode="auto">
          <a:xfrm>
            <a:off x="5872587" y="4542822"/>
            <a:ext cx="486595" cy="474824"/>
          </a:xfrm>
          <a:custGeom>
            <a:avLst/>
            <a:gdLst>
              <a:gd name="connsiteX0" fmla="*/ 375077 w 517152"/>
              <a:gd name="connsiteY0" fmla="*/ 398262 h 504641"/>
              <a:gd name="connsiteX1" fmla="*/ 386006 w 517152"/>
              <a:gd name="connsiteY1" fmla="*/ 398262 h 504641"/>
              <a:gd name="connsiteX2" fmla="*/ 400173 w 517152"/>
              <a:gd name="connsiteY2" fmla="*/ 406818 h 504641"/>
              <a:gd name="connsiteX3" fmla="*/ 409483 w 517152"/>
              <a:gd name="connsiteY3" fmla="*/ 422708 h 504641"/>
              <a:gd name="connsiteX4" fmla="*/ 421221 w 517152"/>
              <a:gd name="connsiteY4" fmla="*/ 429635 h 504641"/>
              <a:gd name="connsiteX5" fmla="*/ 432959 w 517152"/>
              <a:gd name="connsiteY5" fmla="*/ 422708 h 504641"/>
              <a:gd name="connsiteX6" fmla="*/ 442269 w 517152"/>
              <a:gd name="connsiteY6" fmla="*/ 406818 h 504641"/>
              <a:gd name="connsiteX7" fmla="*/ 456436 w 517152"/>
              <a:gd name="connsiteY7" fmla="*/ 398262 h 504641"/>
              <a:gd name="connsiteX8" fmla="*/ 467770 w 517152"/>
              <a:gd name="connsiteY8" fmla="*/ 398262 h 504641"/>
              <a:gd name="connsiteX9" fmla="*/ 512295 w 517152"/>
              <a:gd name="connsiteY9" fmla="*/ 440636 h 504641"/>
              <a:gd name="connsiteX10" fmla="*/ 517152 w 517152"/>
              <a:gd name="connsiteY10" fmla="*/ 496862 h 504641"/>
              <a:gd name="connsiteX11" fmla="*/ 510676 w 517152"/>
              <a:gd name="connsiteY11" fmla="*/ 504603 h 504641"/>
              <a:gd name="connsiteX12" fmla="*/ 502985 w 517152"/>
              <a:gd name="connsiteY12" fmla="*/ 498084 h 504641"/>
              <a:gd name="connsiteX13" fmla="*/ 498128 w 517152"/>
              <a:gd name="connsiteY13" fmla="*/ 442265 h 504641"/>
              <a:gd name="connsiteX14" fmla="*/ 467770 w 517152"/>
              <a:gd name="connsiteY14" fmla="*/ 412930 h 504641"/>
              <a:gd name="connsiteX15" fmla="*/ 456436 w 517152"/>
              <a:gd name="connsiteY15" fmla="*/ 412930 h 504641"/>
              <a:gd name="connsiteX16" fmla="*/ 454412 w 517152"/>
              <a:gd name="connsiteY16" fmla="*/ 414152 h 504641"/>
              <a:gd name="connsiteX17" fmla="*/ 445507 w 517152"/>
              <a:gd name="connsiteY17" fmla="*/ 430042 h 504641"/>
              <a:gd name="connsiteX18" fmla="*/ 421221 w 517152"/>
              <a:gd name="connsiteY18" fmla="*/ 443895 h 504641"/>
              <a:gd name="connsiteX19" fmla="*/ 397339 w 517152"/>
              <a:gd name="connsiteY19" fmla="*/ 430042 h 504641"/>
              <a:gd name="connsiteX20" fmla="*/ 387625 w 517152"/>
              <a:gd name="connsiteY20" fmla="*/ 414152 h 504641"/>
              <a:gd name="connsiteX21" fmla="*/ 386006 w 517152"/>
              <a:gd name="connsiteY21" fmla="*/ 412930 h 504641"/>
              <a:gd name="connsiteX22" fmla="*/ 375077 w 517152"/>
              <a:gd name="connsiteY22" fmla="*/ 412930 h 504641"/>
              <a:gd name="connsiteX23" fmla="*/ 344314 w 517152"/>
              <a:gd name="connsiteY23" fmla="*/ 427598 h 504641"/>
              <a:gd name="connsiteX24" fmla="*/ 337838 w 517152"/>
              <a:gd name="connsiteY24" fmla="*/ 435746 h 504641"/>
              <a:gd name="connsiteX25" fmla="*/ 298170 w 517152"/>
              <a:gd name="connsiteY25" fmla="*/ 501344 h 504641"/>
              <a:gd name="connsiteX26" fmla="*/ 292098 w 517152"/>
              <a:gd name="connsiteY26" fmla="*/ 504603 h 504641"/>
              <a:gd name="connsiteX27" fmla="*/ 288051 w 517152"/>
              <a:gd name="connsiteY27" fmla="*/ 503788 h 504641"/>
              <a:gd name="connsiteX28" fmla="*/ 285622 w 517152"/>
              <a:gd name="connsiteY28" fmla="*/ 494010 h 504641"/>
              <a:gd name="connsiteX29" fmla="*/ 326909 w 517152"/>
              <a:gd name="connsiteY29" fmla="*/ 426783 h 504641"/>
              <a:gd name="connsiteX30" fmla="*/ 332980 w 517152"/>
              <a:gd name="connsiteY30" fmla="*/ 418634 h 504641"/>
              <a:gd name="connsiteX31" fmla="*/ 375077 w 517152"/>
              <a:gd name="connsiteY31" fmla="*/ 398262 h 504641"/>
              <a:gd name="connsiteX32" fmla="*/ 49015 w 517152"/>
              <a:gd name="connsiteY32" fmla="*/ 398262 h 504641"/>
              <a:gd name="connsiteX33" fmla="*/ 60754 w 517152"/>
              <a:gd name="connsiteY33" fmla="*/ 398262 h 504641"/>
              <a:gd name="connsiteX34" fmla="*/ 74516 w 517152"/>
              <a:gd name="connsiteY34" fmla="*/ 406818 h 504641"/>
              <a:gd name="connsiteX35" fmla="*/ 84231 w 517152"/>
              <a:gd name="connsiteY35" fmla="*/ 422708 h 504641"/>
              <a:gd name="connsiteX36" fmla="*/ 95969 w 517152"/>
              <a:gd name="connsiteY36" fmla="*/ 429635 h 504641"/>
              <a:gd name="connsiteX37" fmla="*/ 107303 w 517152"/>
              <a:gd name="connsiteY37" fmla="*/ 422708 h 504641"/>
              <a:gd name="connsiteX38" fmla="*/ 116612 w 517152"/>
              <a:gd name="connsiteY38" fmla="*/ 406818 h 504641"/>
              <a:gd name="connsiteX39" fmla="*/ 131184 w 517152"/>
              <a:gd name="connsiteY39" fmla="*/ 398262 h 504641"/>
              <a:gd name="connsiteX40" fmla="*/ 142113 w 517152"/>
              <a:gd name="connsiteY40" fmla="*/ 398262 h 504641"/>
              <a:gd name="connsiteX41" fmla="*/ 183805 w 517152"/>
              <a:gd name="connsiteY41" fmla="*/ 418634 h 504641"/>
              <a:gd name="connsiteX42" fmla="*/ 190281 w 517152"/>
              <a:gd name="connsiteY42" fmla="*/ 426783 h 504641"/>
              <a:gd name="connsiteX43" fmla="*/ 231163 w 517152"/>
              <a:gd name="connsiteY43" fmla="*/ 494010 h 504641"/>
              <a:gd name="connsiteX44" fmla="*/ 228735 w 517152"/>
              <a:gd name="connsiteY44" fmla="*/ 503788 h 504641"/>
              <a:gd name="connsiteX45" fmla="*/ 225092 w 517152"/>
              <a:gd name="connsiteY45" fmla="*/ 504603 h 504641"/>
              <a:gd name="connsiteX46" fmla="*/ 219020 w 517152"/>
              <a:gd name="connsiteY46" fmla="*/ 501344 h 504641"/>
              <a:gd name="connsiteX47" fmla="*/ 178948 w 517152"/>
              <a:gd name="connsiteY47" fmla="*/ 435746 h 504641"/>
              <a:gd name="connsiteX48" fmla="*/ 172471 w 517152"/>
              <a:gd name="connsiteY48" fmla="*/ 427598 h 504641"/>
              <a:gd name="connsiteX49" fmla="*/ 142113 w 517152"/>
              <a:gd name="connsiteY49" fmla="*/ 412930 h 504641"/>
              <a:gd name="connsiteX50" fmla="*/ 131184 w 517152"/>
              <a:gd name="connsiteY50" fmla="*/ 412930 h 504641"/>
              <a:gd name="connsiteX51" fmla="*/ 129160 w 517152"/>
              <a:gd name="connsiteY51" fmla="*/ 414152 h 504641"/>
              <a:gd name="connsiteX52" fmla="*/ 119851 w 517152"/>
              <a:gd name="connsiteY52" fmla="*/ 430042 h 504641"/>
              <a:gd name="connsiteX53" fmla="*/ 95969 w 517152"/>
              <a:gd name="connsiteY53" fmla="*/ 443895 h 504641"/>
              <a:gd name="connsiteX54" fmla="*/ 71683 w 517152"/>
              <a:gd name="connsiteY54" fmla="*/ 430042 h 504641"/>
              <a:gd name="connsiteX55" fmla="*/ 62373 w 517152"/>
              <a:gd name="connsiteY55" fmla="*/ 414152 h 504641"/>
              <a:gd name="connsiteX56" fmla="*/ 60754 w 517152"/>
              <a:gd name="connsiteY56" fmla="*/ 412930 h 504641"/>
              <a:gd name="connsiteX57" fmla="*/ 49420 w 517152"/>
              <a:gd name="connsiteY57" fmla="*/ 412930 h 504641"/>
              <a:gd name="connsiteX58" fmla="*/ 19062 w 517152"/>
              <a:gd name="connsiteY58" fmla="*/ 442265 h 504641"/>
              <a:gd name="connsiteX59" fmla="*/ 14205 w 517152"/>
              <a:gd name="connsiteY59" fmla="*/ 498084 h 504641"/>
              <a:gd name="connsiteX60" fmla="*/ 6514 w 517152"/>
              <a:gd name="connsiteY60" fmla="*/ 504603 h 504641"/>
              <a:gd name="connsiteX61" fmla="*/ 38 w 517152"/>
              <a:gd name="connsiteY61" fmla="*/ 496862 h 504641"/>
              <a:gd name="connsiteX62" fmla="*/ 4490 w 517152"/>
              <a:gd name="connsiteY62" fmla="*/ 440636 h 504641"/>
              <a:gd name="connsiteX63" fmla="*/ 49015 w 517152"/>
              <a:gd name="connsiteY63" fmla="*/ 398262 h 504641"/>
              <a:gd name="connsiteX64" fmla="*/ 420221 w 517152"/>
              <a:gd name="connsiteY64" fmla="*/ 307133 h 504641"/>
              <a:gd name="connsiteX65" fmla="*/ 382125 w 517152"/>
              <a:gd name="connsiteY65" fmla="*/ 345375 h 504641"/>
              <a:gd name="connsiteX66" fmla="*/ 420221 w 517152"/>
              <a:gd name="connsiteY66" fmla="*/ 383618 h 504641"/>
              <a:gd name="connsiteX67" fmla="*/ 458316 w 517152"/>
              <a:gd name="connsiteY67" fmla="*/ 345375 h 504641"/>
              <a:gd name="connsiteX68" fmla="*/ 420221 w 517152"/>
              <a:gd name="connsiteY68" fmla="*/ 307133 h 504641"/>
              <a:gd name="connsiteX69" fmla="*/ 95181 w 517152"/>
              <a:gd name="connsiteY69" fmla="*/ 307133 h 504641"/>
              <a:gd name="connsiteX70" fmla="*/ 56681 w 517152"/>
              <a:gd name="connsiteY70" fmla="*/ 345375 h 504641"/>
              <a:gd name="connsiteX71" fmla="*/ 95181 w 517152"/>
              <a:gd name="connsiteY71" fmla="*/ 383618 h 504641"/>
              <a:gd name="connsiteX72" fmla="*/ 133277 w 517152"/>
              <a:gd name="connsiteY72" fmla="*/ 345375 h 504641"/>
              <a:gd name="connsiteX73" fmla="*/ 95181 w 517152"/>
              <a:gd name="connsiteY73" fmla="*/ 307133 h 504641"/>
              <a:gd name="connsiteX74" fmla="*/ 420221 w 517152"/>
              <a:gd name="connsiteY74" fmla="*/ 292893 h 504641"/>
              <a:gd name="connsiteX75" fmla="*/ 472501 w 517152"/>
              <a:gd name="connsiteY75" fmla="*/ 345375 h 504641"/>
              <a:gd name="connsiteX76" fmla="*/ 420221 w 517152"/>
              <a:gd name="connsiteY76" fmla="*/ 397857 h 504641"/>
              <a:gd name="connsiteX77" fmla="*/ 367535 w 517152"/>
              <a:gd name="connsiteY77" fmla="*/ 345375 h 504641"/>
              <a:gd name="connsiteX78" fmla="*/ 420221 w 517152"/>
              <a:gd name="connsiteY78" fmla="*/ 292893 h 504641"/>
              <a:gd name="connsiteX79" fmla="*/ 95181 w 517152"/>
              <a:gd name="connsiteY79" fmla="*/ 292893 h 504641"/>
              <a:gd name="connsiteX80" fmla="*/ 147462 w 517152"/>
              <a:gd name="connsiteY80" fmla="*/ 345375 h 504641"/>
              <a:gd name="connsiteX81" fmla="*/ 95181 w 517152"/>
              <a:gd name="connsiteY81" fmla="*/ 397857 h 504641"/>
              <a:gd name="connsiteX82" fmla="*/ 42496 w 517152"/>
              <a:gd name="connsiteY82" fmla="*/ 345375 h 504641"/>
              <a:gd name="connsiteX83" fmla="*/ 95181 w 517152"/>
              <a:gd name="connsiteY83" fmla="*/ 292893 h 504641"/>
              <a:gd name="connsiteX84" fmla="*/ 257898 w 517152"/>
              <a:gd name="connsiteY84" fmla="*/ 89298 h 504641"/>
              <a:gd name="connsiteX85" fmla="*/ 272487 w 517152"/>
              <a:gd name="connsiteY85" fmla="*/ 103887 h 504641"/>
              <a:gd name="connsiteX86" fmla="*/ 257898 w 517152"/>
              <a:gd name="connsiteY86" fmla="*/ 119264 h 504641"/>
              <a:gd name="connsiteX87" fmla="*/ 242521 w 517152"/>
              <a:gd name="connsiteY87" fmla="*/ 103887 h 504641"/>
              <a:gd name="connsiteX88" fmla="*/ 257898 w 517152"/>
              <a:gd name="connsiteY88" fmla="*/ 89298 h 504641"/>
              <a:gd name="connsiteX89" fmla="*/ 196980 w 517152"/>
              <a:gd name="connsiteY89" fmla="*/ 89298 h 504641"/>
              <a:gd name="connsiteX90" fmla="*/ 211761 w 517152"/>
              <a:gd name="connsiteY90" fmla="*/ 103887 h 504641"/>
              <a:gd name="connsiteX91" fmla="*/ 196980 w 517152"/>
              <a:gd name="connsiteY91" fmla="*/ 119264 h 504641"/>
              <a:gd name="connsiteX92" fmla="*/ 181800 w 517152"/>
              <a:gd name="connsiteY92" fmla="*/ 103887 h 504641"/>
              <a:gd name="connsiteX93" fmla="*/ 196980 w 517152"/>
              <a:gd name="connsiteY93" fmla="*/ 89298 h 504641"/>
              <a:gd name="connsiteX94" fmla="*/ 134073 w 517152"/>
              <a:gd name="connsiteY94" fmla="*/ 89298 h 504641"/>
              <a:gd name="connsiteX95" fmla="*/ 149253 w 517152"/>
              <a:gd name="connsiteY95" fmla="*/ 103887 h 504641"/>
              <a:gd name="connsiteX96" fmla="*/ 134073 w 517152"/>
              <a:gd name="connsiteY96" fmla="*/ 119264 h 504641"/>
              <a:gd name="connsiteX97" fmla="*/ 119292 w 517152"/>
              <a:gd name="connsiteY97" fmla="*/ 103887 h 504641"/>
              <a:gd name="connsiteX98" fmla="*/ 134073 w 517152"/>
              <a:gd name="connsiteY98" fmla="*/ 89298 h 504641"/>
              <a:gd name="connsiteX99" fmla="*/ 374112 w 517152"/>
              <a:gd name="connsiteY99" fmla="*/ 45456 h 504641"/>
              <a:gd name="connsiteX100" fmla="*/ 470715 w 517152"/>
              <a:gd name="connsiteY100" fmla="*/ 155971 h 504641"/>
              <a:gd name="connsiteX101" fmla="*/ 470715 w 517152"/>
              <a:gd name="connsiteY101" fmla="*/ 160019 h 504641"/>
              <a:gd name="connsiteX102" fmla="*/ 371271 w 517152"/>
              <a:gd name="connsiteY102" fmla="*/ 270937 h 504641"/>
              <a:gd name="connsiteX103" fmla="*/ 371271 w 517152"/>
              <a:gd name="connsiteY103" fmla="*/ 305751 h 504641"/>
              <a:gd name="connsiteX104" fmla="*/ 365182 w 517152"/>
              <a:gd name="connsiteY104" fmla="*/ 316276 h 504641"/>
              <a:gd name="connsiteX105" fmla="*/ 359906 w 517152"/>
              <a:gd name="connsiteY105" fmla="*/ 317490 h 504641"/>
              <a:gd name="connsiteX106" fmla="*/ 353005 w 517152"/>
              <a:gd name="connsiteY106" fmla="*/ 315062 h 504641"/>
              <a:gd name="connsiteX107" fmla="*/ 300645 w 517152"/>
              <a:gd name="connsiteY107" fmla="*/ 273366 h 504641"/>
              <a:gd name="connsiteX108" fmla="*/ 296180 w 517152"/>
              <a:gd name="connsiteY108" fmla="*/ 271747 h 504641"/>
              <a:gd name="connsiteX109" fmla="*/ 255590 w 517152"/>
              <a:gd name="connsiteY109" fmla="*/ 271747 h 504641"/>
              <a:gd name="connsiteX110" fmla="*/ 199171 w 517152"/>
              <a:gd name="connsiteY110" fmla="*/ 256769 h 504641"/>
              <a:gd name="connsiteX111" fmla="*/ 196329 w 517152"/>
              <a:gd name="connsiteY111" fmla="*/ 247053 h 504641"/>
              <a:gd name="connsiteX112" fmla="*/ 206477 w 517152"/>
              <a:gd name="connsiteY112" fmla="*/ 244219 h 504641"/>
              <a:gd name="connsiteX113" fmla="*/ 255590 w 517152"/>
              <a:gd name="connsiteY113" fmla="*/ 257578 h 504641"/>
              <a:gd name="connsiteX114" fmla="*/ 296180 w 517152"/>
              <a:gd name="connsiteY114" fmla="*/ 257578 h 504641"/>
              <a:gd name="connsiteX115" fmla="*/ 309574 w 517152"/>
              <a:gd name="connsiteY115" fmla="*/ 262031 h 504641"/>
              <a:gd name="connsiteX116" fmla="*/ 357064 w 517152"/>
              <a:gd name="connsiteY116" fmla="*/ 300084 h 504641"/>
              <a:gd name="connsiteX117" fmla="*/ 357064 w 517152"/>
              <a:gd name="connsiteY117" fmla="*/ 269318 h 504641"/>
              <a:gd name="connsiteX118" fmla="*/ 368429 w 517152"/>
              <a:gd name="connsiteY118" fmla="*/ 257173 h 504641"/>
              <a:gd name="connsiteX119" fmla="*/ 456509 w 517152"/>
              <a:gd name="connsiteY119" fmla="*/ 160019 h 504641"/>
              <a:gd name="connsiteX120" fmla="*/ 456509 w 517152"/>
              <a:gd name="connsiteY120" fmla="*/ 155971 h 504641"/>
              <a:gd name="connsiteX121" fmla="*/ 371677 w 517152"/>
              <a:gd name="connsiteY121" fmla="*/ 59625 h 504641"/>
              <a:gd name="connsiteX122" fmla="*/ 365588 w 517152"/>
              <a:gd name="connsiteY122" fmla="*/ 51529 h 504641"/>
              <a:gd name="connsiteX123" fmla="*/ 374112 w 517152"/>
              <a:gd name="connsiteY123" fmla="*/ 45456 h 504641"/>
              <a:gd name="connsiteX124" fmla="*/ 148914 w 517152"/>
              <a:gd name="connsiteY124" fmla="*/ 13763 h 504641"/>
              <a:gd name="connsiteX125" fmla="*/ 51717 w 517152"/>
              <a:gd name="connsiteY125" fmla="*/ 111728 h 504641"/>
              <a:gd name="connsiteX126" fmla="*/ 51717 w 517152"/>
              <a:gd name="connsiteY126" fmla="*/ 115372 h 504641"/>
              <a:gd name="connsiteX127" fmla="*/ 139194 w 517152"/>
              <a:gd name="connsiteY127" fmla="*/ 212122 h 504641"/>
              <a:gd name="connsiteX128" fmla="*/ 150534 w 517152"/>
              <a:gd name="connsiteY128" fmla="*/ 224671 h 504641"/>
              <a:gd name="connsiteX129" fmla="*/ 150534 w 517152"/>
              <a:gd name="connsiteY129" fmla="*/ 255437 h 504641"/>
              <a:gd name="connsiteX130" fmla="*/ 197918 w 517152"/>
              <a:gd name="connsiteY130" fmla="*/ 217384 h 504641"/>
              <a:gd name="connsiteX131" fmla="*/ 211283 w 517152"/>
              <a:gd name="connsiteY131" fmla="*/ 212931 h 504641"/>
              <a:gd name="connsiteX132" fmla="*/ 251782 w 517152"/>
              <a:gd name="connsiteY132" fmla="*/ 212931 h 504641"/>
              <a:gd name="connsiteX133" fmla="*/ 349384 w 517152"/>
              <a:gd name="connsiteY133" fmla="*/ 115372 h 504641"/>
              <a:gd name="connsiteX134" fmla="*/ 349384 w 517152"/>
              <a:gd name="connsiteY134" fmla="*/ 111728 h 504641"/>
              <a:gd name="connsiteX135" fmla="*/ 251782 w 517152"/>
              <a:gd name="connsiteY135" fmla="*/ 13763 h 504641"/>
              <a:gd name="connsiteX136" fmla="*/ 148914 w 517152"/>
              <a:gd name="connsiteY136" fmla="*/ 0 h 504641"/>
              <a:gd name="connsiteX137" fmla="*/ 251782 w 517152"/>
              <a:gd name="connsiteY137" fmla="*/ 0 h 504641"/>
              <a:gd name="connsiteX138" fmla="*/ 363559 w 517152"/>
              <a:gd name="connsiteY138" fmla="*/ 111728 h 504641"/>
              <a:gd name="connsiteX139" fmla="*/ 363559 w 517152"/>
              <a:gd name="connsiteY139" fmla="*/ 115372 h 504641"/>
              <a:gd name="connsiteX140" fmla="*/ 251782 w 517152"/>
              <a:gd name="connsiteY140" fmla="*/ 227100 h 504641"/>
              <a:gd name="connsiteX141" fmla="*/ 211283 w 517152"/>
              <a:gd name="connsiteY141" fmla="*/ 227100 h 504641"/>
              <a:gd name="connsiteX142" fmla="*/ 206828 w 517152"/>
              <a:gd name="connsiteY142" fmla="*/ 228719 h 504641"/>
              <a:gd name="connsiteX143" fmla="*/ 154584 w 517152"/>
              <a:gd name="connsiteY143" fmla="*/ 270415 h 504641"/>
              <a:gd name="connsiteX144" fmla="*/ 147699 w 517152"/>
              <a:gd name="connsiteY144" fmla="*/ 272843 h 504641"/>
              <a:gd name="connsiteX145" fmla="*/ 142839 w 517152"/>
              <a:gd name="connsiteY145" fmla="*/ 271629 h 504641"/>
              <a:gd name="connsiteX146" fmla="*/ 136360 w 517152"/>
              <a:gd name="connsiteY146" fmla="*/ 261509 h 504641"/>
              <a:gd name="connsiteX147" fmla="*/ 136360 w 517152"/>
              <a:gd name="connsiteY147" fmla="*/ 226695 h 504641"/>
              <a:gd name="connsiteX148" fmla="*/ 37137 w 517152"/>
              <a:gd name="connsiteY148" fmla="*/ 115372 h 504641"/>
              <a:gd name="connsiteX149" fmla="*/ 37137 w 517152"/>
              <a:gd name="connsiteY149" fmla="*/ 111728 h 504641"/>
              <a:gd name="connsiteX150" fmla="*/ 148914 w 517152"/>
              <a:gd name="connsiteY150" fmla="*/ 0 h 50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517152" h="504641">
                <a:moveTo>
                  <a:pt x="375077" y="398262"/>
                </a:moveTo>
                <a:lnTo>
                  <a:pt x="386006" y="398262"/>
                </a:lnTo>
                <a:cubicBezTo>
                  <a:pt x="391673" y="398262"/>
                  <a:pt x="397339" y="401522"/>
                  <a:pt x="400173" y="406818"/>
                </a:cubicBezTo>
                <a:lnTo>
                  <a:pt x="409483" y="422708"/>
                </a:lnTo>
                <a:cubicBezTo>
                  <a:pt x="411911" y="427190"/>
                  <a:pt x="416364" y="429635"/>
                  <a:pt x="421221" y="429635"/>
                </a:cubicBezTo>
                <a:cubicBezTo>
                  <a:pt x="426078" y="429635"/>
                  <a:pt x="430531" y="427190"/>
                  <a:pt x="432959" y="422708"/>
                </a:cubicBezTo>
                <a:lnTo>
                  <a:pt x="442269" y="406818"/>
                </a:lnTo>
                <a:cubicBezTo>
                  <a:pt x="445103" y="401522"/>
                  <a:pt x="450769" y="398262"/>
                  <a:pt x="456436" y="398262"/>
                </a:cubicBezTo>
                <a:lnTo>
                  <a:pt x="467770" y="398262"/>
                </a:lnTo>
                <a:cubicBezTo>
                  <a:pt x="490437" y="398670"/>
                  <a:pt x="510271" y="417412"/>
                  <a:pt x="512295" y="440636"/>
                </a:cubicBezTo>
                <a:lnTo>
                  <a:pt x="517152" y="496862"/>
                </a:lnTo>
                <a:cubicBezTo>
                  <a:pt x="517152" y="500936"/>
                  <a:pt x="514724" y="504603"/>
                  <a:pt x="510676" y="504603"/>
                </a:cubicBezTo>
                <a:cubicBezTo>
                  <a:pt x="506628" y="505011"/>
                  <a:pt x="503390" y="502159"/>
                  <a:pt x="502985" y="498084"/>
                </a:cubicBezTo>
                <a:lnTo>
                  <a:pt x="498128" y="442265"/>
                </a:lnTo>
                <a:cubicBezTo>
                  <a:pt x="496509" y="425968"/>
                  <a:pt x="483151" y="412930"/>
                  <a:pt x="467770" y="412930"/>
                </a:cubicBezTo>
                <a:lnTo>
                  <a:pt x="456436" y="412930"/>
                </a:lnTo>
                <a:cubicBezTo>
                  <a:pt x="455222" y="412930"/>
                  <a:pt x="454817" y="413337"/>
                  <a:pt x="454412" y="414152"/>
                </a:cubicBezTo>
                <a:lnTo>
                  <a:pt x="445507" y="430042"/>
                </a:lnTo>
                <a:cubicBezTo>
                  <a:pt x="440245" y="438599"/>
                  <a:pt x="431340" y="443895"/>
                  <a:pt x="421221" y="443895"/>
                </a:cubicBezTo>
                <a:cubicBezTo>
                  <a:pt x="411102" y="443895"/>
                  <a:pt x="402197" y="438599"/>
                  <a:pt x="397339" y="430042"/>
                </a:cubicBezTo>
                <a:lnTo>
                  <a:pt x="387625" y="414152"/>
                </a:lnTo>
                <a:cubicBezTo>
                  <a:pt x="387625" y="413337"/>
                  <a:pt x="386815" y="412930"/>
                  <a:pt x="386006" y="412930"/>
                </a:cubicBezTo>
                <a:lnTo>
                  <a:pt x="375077" y="412930"/>
                </a:lnTo>
                <a:cubicBezTo>
                  <a:pt x="362934" y="412930"/>
                  <a:pt x="351600" y="418227"/>
                  <a:pt x="344314" y="427598"/>
                </a:cubicBezTo>
                <a:lnTo>
                  <a:pt x="337838" y="435746"/>
                </a:lnTo>
                <a:cubicBezTo>
                  <a:pt x="333385" y="441451"/>
                  <a:pt x="311527" y="478120"/>
                  <a:pt x="298170" y="501344"/>
                </a:cubicBezTo>
                <a:cubicBezTo>
                  <a:pt x="296956" y="503381"/>
                  <a:pt x="294527" y="504603"/>
                  <a:pt x="292098" y="504603"/>
                </a:cubicBezTo>
                <a:cubicBezTo>
                  <a:pt x="290884" y="504603"/>
                  <a:pt x="289265" y="504603"/>
                  <a:pt x="288051" y="503788"/>
                </a:cubicBezTo>
                <a:cubicBezTo>
                  <a:pt x="284812" y="501751"/>
                  <a:pt x="283598" y="497270"/>
                  <a:pt x="285622" y="494010"/>
                </a:cubicBezTo>
                <a:cubicBezTo>
                  <a:pt x="289265" y="487898"/>
                  <a:pt x="320028" y="434932"/>
                  <a:pt x="326909" y="426783"/>
                </a:cubicBezTo>
                <a:lnTo>
                  <a:pt x="332980" y="418634"/>
                </a:lnTo>
                <a:cubicBezTo>
                  <a:pt x="343504" y="405596"/>
                  <a:pt x="358481" y="398262"/>
                  <a:pt x="375077" y="398262"/>
                </a:cubicBezTo>
                <a:close/>
                <a:moveTo>
                  <a:pt x="49015" y="398262"/>
                </a:moveTo>
                <a:lnTo>
                  <a:pt x="60754" y="398262"/>
                </a:lnTo>
                <a:cubicBezTo>
                  <a:pt x="66421" y="398262"/>
                  <a:pt x="72087" y="401522"/>
                  <a:pt x="74516" y="406818"/>
                </a:cubicBezTo>
                <a:lnTo>
                  <a:pt x="84231" y="422708"/>
                </a:lnTo>
                <a:cubicBezTo>
                  <a:pt x="86659" y="427190"/>
                  <a:pt x="91112" y="429635"/>
                  <a:pt x="95969" y="429635"/>
                </a:cubicBezTo>
                <a:cubicBezTo>
                  <a:pt x="100826" y="429635"/>
                  <a:pt x="104874" y="427190"/>
                  <a:pt x="107303" y="422708"/>
                </a:cubicBezTo>
                <a:lnTo>
                  <a:pt x="116612" y="406818"/>
                </a:lnTo>
                <a:cubicBezTo>
                  <a:pt x="119851" y="401522"/>
                  <a:pt x="125113" y="398262"/>
                  <a:pt x="131184" y="398262"/>
                </a:cubicBezTo>
                <a:lnTo>
                  <a:pt x="142113" y="398262"/>
                </a:lnTo>
                <a:cubicBezTo>
                  <a:pt x="158304" y="398262"/>
                  <a:pt x="173686" y="405596"/>
                  <a:pt x="183805" y="418634"/>
                </a:cubicBezTo>
                <a:lnTo>
                  <a:pt x="190281" y="426783"/>
                </a:lnTo>
                <a:cubicBezTo>
                  <a:pt x="196758" y="434932"/>
                  <a:pt x="227925" y="487898"/>
                  <a:pt x="231163" y="494010"/>
                </a:cubicBezTo>
                <a:cubicBezTo>
                  <a:pt x="233187" y="497270"/>
                  <a:pt x="231973" y="501751"/>
                  <a:pt x="228735" y="503788"/>
                </a:cubicBezTo>
                <a:cubicBezTo>
                  <a:pt x="227520" y="504603"/>
                  <a:pt x="226306" y="504603"/>
                  <a:pt x="225092" y="504603"/>
                </a:cubicBezTo>
                <a:cubicBezTo>
                  <a:pt x="222663" y="504603"/>
                  <a:pt x="220234" y="503381"/>
                  <a:pt x="219020" y="501344"/>
                </a:cubicBezTo>
                <a:cubicBezTo>
                  <a:pt x="205258" y="478120"/>
                  <a:pt x="183400" y="441451"/>
                  <a:pt x="178948" y="435746"/>
                </a:cubicBezTo>
                <a:lnTo>
                  <a:pt x="172471" y="427598"/>
                </a:lnTo>
                <a:cubicBezTo>
                  <a:pt x="165185" y="418227"/>
                  <a:pt x="153852" y="412930"/>
                  <a:pt x="142113" y="412930"/>
                </a:cubicBezTo>
                <a:lnTo>
                  <a:pt x="131184" y="412930"/>
                </a:lnTo>
                <a:cubicBezTo>
                  <a:pt x="130375" y="412930"/>
                  <a:pt x="129565" y="413337"/>
                  <a:pt x="129160" y="414152"/>
                </a:cubicBezTo>
                <a:lnTo>
                  <a:pt x="119851" y="430042"/>
                </a:lnTo>
                <a:cubicBezTo>
                  <a:pt x="114589" y="438599"/>
                  <a:pt x="106088" y="443895"/>
                  <a:pt x="95969" y="443895"/>
                </a:cubicBezTo>
                <a:cubicBezTo>
                  <a:pt x="85850" y="443895"/>
                  <a:pt x="76945" y="438599"/>
                  <a:pt x="71683" y="430042"/>
                </a:cubicBezTo>
                <a:lnTo>
                  <a:pt x="62373" y="414152"/>
                </a:lnTo>
                <a:cubicBezTo>
                  <a:pt x="61968" y="413337"/>
                  <a:pt x="61159" y="412930"/>
                  <a:pt x="60754" y="412930"/>
                </a:cubicBezTo>
                <a:lnTo>
                  <a:pt x="49420" y="412930"/>
                </a:lnTo>
                <a:cubicBezTo>
                  <a:pt x="33634" y="412930"/>
                  <a:pt x="20276" y="425968"/>
                  <a:pt x="19062" y="442265"/>
                </a:cubicBezTo>
                <a:lnTo>
                  <a:pt x="14205" y="498084"/>
                </a:lnTo>
                <a:cubicBezTo>
                  <a:pt x="13800" y="502159"/>
                  <a:pt x="10562" y="505011"/>
                  <a:pt x="6514" y="504603"/>
                </a:cubicBezTo>
                <a:cubicBezTo>
                  <a:pt x="2466" y="504603"/>
                  <a:pt x="-367" y="500936"/>
                  <a:pt x="38" y="496862"/>
                </a:cubicBezTo>
                <a:lnTo>
                  <a:pt x="4490" y="440636"/>
                </a:lnTo>
                <a:cubicBezTo>
                  <a:pt x="6919" y="417412"/>
                  <a:pt x="26348" y="398670"/>
                  <a:pt x="49015" y="398262"/>
                </a:cubicBezTo>
                <a:close/>
                <a:moveTo>
                  <a:pt x="420221" y="307133"/>
                </a:moveTo>
                <a:cubicBezTo>
                  <a:pt x="399146" y="307133"/>
                  <a:pt x="382125" y="324627"/>
                  <a:pt x="382125" y="345375"/>
                </a:cubicBezTo>
                <a:cubicBezTo>
                  <a:pt x="382125" y="366531"/>
                  <a:pt x="399146" y="383618"/>
                  <a:pt x="420221" y="383618"/>
                </a:cubicBezTo>
                <a:cubicBezTo>
                  <a:pt x="441295" y="383618"/>
                  <a:pt x="458316" y="366531"/>
                  <a:pt x="458316" y="345375"/>
                </a:cubicBezTo>
                <a:cubicBezTo>
                  <a:pt x="458316" y="324627"/>
                  <a:pt x="441295" y="307133"/>
                  <a:pt x="420221" y="307133"/>
                </a:cubicBezTo>
                <a:close/>
                <a:moveTo>
                  <a:pt x="95181" y="307133"/>
                </a:moveTo>
                <a:cubicBezTo>
                  <a:pt x="73702" y="307133"/>
                  <a:pt x="56681" y="324627"/>
                  <a:pt x="56681" y="345375"/>
                </a:cubicBezTo>
                <a:cubicBezTo>
                  <a:pt x="56681" y="366531"/>
                  <a:pt x="73702" y="383618"/>
                  <a:pt x="95181" y="383618"/>
                </a:cubicBezTo>
                <a:cubicBezTo>
                  <a:pt x="116256" y="383618"/>
                  <a:pt x="133277" y="366531"/>
                  <a:pt x="133277" y="345375"/>
                </a:cubicBezTo>
                <a:cubicBezTo>
                  <a:pt x="133277" y="324627"/>
                  <a:pt x="116256" y="307133"/>
                  <a:pt x="95181" y="307133"/>
                </a:cubicBezTo>
                <a:close/>
                <a:moveTo>
                  <a:pt x="420221" y="292893"/>
                </a:moveTo>
                <a:cubicBezTo>
                  <a:pt x="448995" y="292893"/>
                  <a:pt x="472501" y="316083"/>
                  <a:pt x="472501" y="345375"/>
                </a:cubicBezTo>
                <a:cubicBezTo>
                  <a:pt x="472501" y="374261"/>
                  <a:pt x="448995" y="397857"/>
                  <a:pt x="420221" y="397857"/>
                </a:cubicBezTo>
                <a:cubicBezTo>
                  <a:pt x="391446" y="397857"/>
                  <a:pt x="367535" y="374261"/>
                  <a:pt x="367535" y="345375"/>
                </a:cubicBezTo>
                <a:cubicBezTo>
                  <a:pt x="367535" y="316083"/>
                  <a:pt x="391446" y="292893"/>
                  <a:pt x="420221" y="292893"/>
                </a:cubicBezTo>
                <a:close/>
                <a:moveTo>
                  <a:pt x="95181" y="292893"/>
                </a:moveTo>
                <a:cubicBezTo>
                  <a:pt x="123551" y="292893"/>
                  <a:pt x="147462" y="316083"/>
                  <a:pt x="147462" y="345375"/>
                </a:cubicBezTo>
                <a:cubicBezTo>
                  <a:pt x="147462" y="374261"/>
                  <a:pt x="123551" y="397857"/>
                  <a:pt x="95181" y="397857"/>
                </a:cubicBezTo>
                <a:cubicBezTo>
                  <a:pt x="66002" y="397857"/>
                  <a:pt x="42496" y="374261"/>
                  <a:pt x="42496" y="345375"/>
                </a:cubicBezTo>
                <a:cubicBezTo>
                  <a:pt x="42496" y="316083"/>
                  <a:pt x="66002" y="292893"/>
                  <a:pt x="95181" y="292893"/>
                </a:cubicBezTo>
                <a:close/>
                <a:moveTo>
                  <a:pt x="257898" y="89298"/>
                </a:moveTo>
                <a:cubicBezTo>
                  <a:pt x="265784" y="89298"/>
                  <a:pt x="272487" y="95607"/>
                  <a:pt x="272487" y="103887"/>
                </a:cubicBezTo>
                <a:cubicBezTo>
                  <a:pt x="272487" y="112167"/>
                  <a:pt x="265784" y="119264"/>
                  <a:pt x="257898" y="119264"/>
                </a:cubicBezTo>
                <a:cubicBezTo>
                  <a:pt x="249618" y="119264"/>
                  <a:pt x="242521" y="112167"/>
                  <a:pt x="242521" y="103887"/>
                </a:cubicBezTo>
                <a:cubicBezTo>
                  <a:pt x="242521" y="95607"/>
                  <a:pt x="249618" y="89298"/>
                  <a:pt x="257898" y="89298"/>
                </a:cubicBezTo>
                <a:close/>
                <a:moveTo>
                  <a:pt x="196980" y="89298"/>
                </a:moveTo>
                <a:cubicBezTo>
                  <a:pt x="205369" y="89298"/>
                  <a:pt x="211761" y="95607"/>
                  <a:pt x="211761" y="103887"/>
                </a:cubicBezTo>
                <a:cubicBezTo>
                  <a:pt x="211761" y="112167"/>
                  <a:pt x="205369" y="119264"/>
                  <a:pt x="196980" y="119264"/>
                </a:cubicBezTo>
                <a:cubicBezTo>
                  <a:pt x="188591" y="119264"/>
                  <a:pt x="181800" y="112167"/>
                  <a:pt x="181800" y="103887"/>
                </a:cubicBezTo>
                <a:cubicBezTo>
                  <a:pt x="181800" y="95607"/>
                  <a:pt x="188591" y="89298"/>
                  <a:pt x="196980" y="89298"/>
                </a:cubicBezTo>
                <a:close/>
                <a:moveTo>
                  <a:pt x="134073" y="89298"/>
                </a:moveTo>
                <a:cubicBezTo>
                  <a:pt x="142461" y="89298"/>
                  <a:pt x="149253" y="95607"/>
                  <a:pt x="149253" y="103887"/>
                </a:cubicBezTo>
                <a:cubicBezTo>
                  <a:pt x="149253" y="112167"/>
                  <a:pt x="142461" y="119264"/>
                  <a:pt x="134073" y="119264"/>
                </a:cubicBezTo>
                <a:cubicBezTo>
                  <a:pt x="125684" y="119264"/>
                  <a:pt x="119292" y="112167"/>
                  <a:pt x="119292" y="103887"/>
                </a:cubicBezTo>
                <a:cubicBezTo>
                  <a:pt x="119292" y="95607"/>
                  <a:pt x="125684" y="89298"/>
                  <a:pt x="134073" y="89298"/>
                </a:cubicBezTo>
                <a:close/>
                <a:moveTo>
                  <a:pt x="374112" y="45456"/>
                </a:moveTo>
                <a:cubicBezTo>
                  <a:pt x="428908" y="52743"/>
                  <a:pt x="470715" y="100511"/>
                  <a:pt x="470715" y="155971"/>
                </a:cubicBezTo>
                <a:lnTo>
                  <a:pt x="470715" y="160019"/>
                </a:lnTo>
                <a:cubicBezTo>
                  <a:pt x="470715" y="217097"/>
                  <a:pt x="428096" y="264460"/>
                  <a:pt x="371271" y="270937"/>
                </a:cubicBezTo>
                <a:lnTo>
                  <a:pt x="371271" y="305751"/>
                </a:lnTo>
                <a:cubicBezTo>
                  <a:pt x="371271" y="310609"/>
                  <a:pt x="368835" y="314252"/>
                  <a:pt x="365182" y="316276"/>
                </a:cubicBezTo>
                <a:cubicBezTo>
                  <a:pt x="363153" y="317086"/>
                  <a:pt x="361935" y="317490"/>
                  <a:pt x="359906" y="317490"/>
                </a:cubicBezTo>
                <a:cubicBezTo>
                  <a:pt x="357470" y="317490"/>
                  <a:pt x="355035" y="316681"/>
                  <a:pt x="353005" y="315062"/>
                </a:cubicBezTo>
                <a:lnTo>
                  <a:pt x="300645" y="273366"/>
                </a:lnTo>
                <a:cubicBezTo>
                  <a:pt x="299427" y="272152"/>
                  <a:pt x="297803" y="271747"/>
                  <a:pt x="296180" y="271747"/>
                </a:cubicBezTo>
                <a:lnTo>
                  <a:pt x="255590" y="271747"/>
                </a:lnTo>
                <a:cubicBezTo>
                  <a:pt x="235701" y="271747"/>
                  <a:pt x="216218" y="266484"/>
                  <a:pt x="199171" y="256769"/>
                </a:cubicBezTo>
                <a:cubicBezTo>
                  <a:pt x="195518" y="254745"/>
                  <a:pt x="194300" y="249887"/>
                  <a:pt x="196329" y="247053"/>
                </a:cubicBezTo>
                <a:cubicBezTo>
                  <a:pt x="198359" y="243410"/>
                  <a:pt x="202824" y="242195"/>
                  <a:pt x="206477" y="244219"/>
                </a:cubicBezTo>
                <a:cubicBezTo>
                  <a:pt x="221089" y="252721"/>
                  <a:pt x="238137" y="257578"/>
                  <a:pt x="255590" y="257578"/>
                </a:cubicBezTo>
                <a:lnTo>
                  <a:pt x="296180" y="257578"/>
                </a:lnTo>
                <a:cubicBezTo>
                  <a:pt x="301051" y="257578"/>
                  <a:pt x="305921" y="259198"/>
                  <a:pt x="309574" y="262031"/>
                </a:cubicBezTo>
                <a:lnTo>
                  <a:pt x="357064" y="300084"/>
                </a:lnTo>
                <a:lnTo>
                  <a:pt x="357064" y="269318"/>
                </a:lnTo>
                <a:cubicBezTo>
                  <a:pt x="357064" y="263246"/>
                  <a:pt x="361935" y="257578"/>
                  <a:pt x="368429" y="257173"/>
                </a:cubicBezTo>
                <a:cubicBezTo>
                  <a:pt x="418760" y="251911"/>
                  <a:pt x="456509" y="210215"/>
                  <a:pt x="456509" y="160019"/>
                </a:cubicBezTo>
                <a:lnTo>
                  <a:pt x="456509" y="155971"/>
                </a:lnTo>
                <a:cubicBezTo>
                  <a:pt x="456509" y="107393"/>
                  <a:pt x="419978" y="65697"/>
                  <a:pt x="371677" y="59625"/>
                </a:cubicBezTo>
                <a:cubicBezTo>
                  <a:pt x="368023" y="58815"/>
                  <a:pt x="365182" y="55172"/>
                  <a:pt x="365588" y="51529"/>
                </a:cubicBezTo>
                <a:cubicBezTo>
                  <a:pt x="365994" y="47885"/>
                  <a:pt x="370053" y="44647"/>
                  <a:pt x="374112" y="45456"/>
                </a:cubicBezTo>
                <a:close/>
                <a:moveTo>
                  <a:pt x="148914" y="13763"/>
                </a:moveTo>
                <a:cubicBezTo>
                  <a:pt x="95456" y="13763"/>
                  <a:pt x="51717" y="57888"/>
                  <a:pt x="51717" y="111728"/>
                </a:cubicBezTo>
                <a:lnTo>
                  <a:pt x="51717" y="115372"/>
                </a:lnTo>
                <a:cubicBezTo>
                  <a:pt x="51717" y="165568"/>
                  <a:pt x="89381" y="207669"/>
                  <a:pt x="139194" y="212122"/>
                </a:cubicBezTo>
                <a:cubicBezTo>
                  <a:pt x="145674" y="213336"/>
                  <a:pt x="150534" y="218194"/>
                  <a:pt x="150534" y="224671"/>
                </a:cubicBezTo>
                <a:lnTo>
                  <a:pt x="150534" y="255437"/>
                </a:lnTo>
                <a:lnTo>
                  <a:pt x="197918" y="217384"/>
                </a:lnTo>
                <a:cubicBezTo>
                  <a:pt x="201563" y="214551"/>
                  <a:pt x="206423" y="212931"/>
                  <a:pt x="211283" y="212931"/>
                </a:cubicBezTo>
                <a:lnTo>
                  <a:pt x="251782" y="212931"/>
                </a:lnTo>
                <a:cubicBezTo>
                  <a:pt x="305645" y="212931"/>
                  <a:pt x="349384" y="168807"/>
                  <a:pt x="349384" y="115372"/>
                </a:cubicBezTo>
                <a:lnTo>
                  <a:pt x="349384" y="111728"/>
                </a:lnTo>
                <a:cubicBezTo>
                  <a:pt x="349384" y="57888"/>
                  <a:pt x="305645" y="13763"/>
                  <a:pt x="251782" y="13763"/>
                </a:cubicBezTo>
                <a:close/>
                <a:moveTo>
                  <a:pt x="148914" y="0"/>
                </a:moveTo>
                <a:lnTo>
                  <a:pt x="251782" y="0"/>
                </a:lnTo>
                <a:cubicBezTo>
                  <a:pt x="313340" y="0"/>
                  <a:pt x="363559" y="50197"/>
                  <a:pt x="363559" y="111728"/>
                </a:cubicBezTo>
                <a:lnTo>
                  <a:pt x="363559" y="115372"/>
                </a:lnTo>
                <a:cubicBezTo>
                  <a:pt x="363559" y="177308"/>
                  <a:pt x="313340" y="227100"/>
                  <a:pt x="251782" y="227100"/>
                </a:cubicBezTo>
                <a:lnTo>
                  <a:pt x="211283" y="227100"/>
                </a:lnTo>
                <a:cubicBezTo>
                  <a:pt x="209258" y="227100"/>
                  <a:pt x="208043" y="227909"/>
                  <a:pt x="206828" y="228719"/>
                </a:cubicBezTo>
                <a:lnTo>
                  <a:pt x="154584" y="270415"/>
                </a:lnTo>
                <a:cubicBezTo>
                  <a:pt x="152559" y="272034"/>
                  <a:pt x="150129" y="272843"/>
                  <a:pt x="147699" y="272843"/>
                </a:cubicBezTo>
                <a:cubicBezTo>
                  <a:pt x="145674" y="272843"/>
                  <a:pt x="144054" y="272439"/>
                  <a:pt x="142839" y="271629"/>
                </a:cubicBezTo>
                <a:cubicBezTo>
                  <a:pt x="138789" y="269605"/>
                  <a:pt x="136360" y="265557"/>
                  <a:pt x="136360" y="261509"/>
                </a:cubicBezTo>
                <a:lnTo>
                  <a:pt x="136360" y="226695"/>
                </a:lnTo>
                <a:cubicBezTo>
                  <a:pt x="79661" y="219813"/>
                  <a:pt x="37137" y="172450"/>
                  <a:pt x="37137" y="115372"/>
                </a:cubicBezTo>
                <a:lnTo>
                  <a:pt x="37137" y="111728"/>
                </a:lnTo>
                <a:cubicBezTo>
                  <a:pt x="37137" y="50197"/>
                  <a:pt x="87356" y="0"/>
                  <a:pt x="148914"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37" name="Freeform 36">
            <a:extLst>
              <a:ext uri="{FF2B5EF4-FFF2-40B4-BE49-F238E27FC236}">
                <a16:creationId xmlns:a16="http://schemas.microsoft.com/office/drawing/2014/main" id="{BF2A6609-D232-AA4D-B9D8-944DC1F48B2E}"/>
              </a:ext>
            </a:extLst>
          </p:cNvPr>
          <p:cNvSpPr>
            <a:spLocks noChangeArrowheads="1"/>
          </p:cNvSpPr>
          <p:nvPr/>
        </p:nvSpPr>
        <p:spPr bwMode="auto">
          <a:xfrm>
            <a:off x="5872587" y="3169243"/>
            <a:ext cx="486940" cy="494708"/>
          </a:xfrm>
          <a:custGeom>
            <a:avLst/>
            <a:gdLst>
              <a:gd name="connsiteX0" fmla="*/ 419300 w 517518"/>
              <a:gd name="connsiteY0" fmla="*/ 419696 h 525774"/>
              <a:gd name="connsiteX1" fmla="*/ 426444 w 517518"/>
              <a:gd name="connsiteY1" fmla="*/ 426559 h 525774"/>
              <a:gd name="connsiteX2" fmla="*/ 426444 w 517518"/>
              <a:gd name="connsiteY2" fmla="*/ 517396 h 525774"/>
              <a:gd name="connsiteX3" fmla="*/ 419300 w 517518"/>
              <a:gd name="connsiteY3" fmla="*/ 524663 h 525774"/>
              <a:gd name="connsiteX4" fmla="*/ 412553 w 517518"/>
              <a:gd name="connsiteY4" fmla="*/ 517396 h 525774"/>
              <a:gd name="connsiteX5" fmla="*/ 412553 w 517518"/>
              <a:gd name="connsiteY5" fmla="*/ 426559 h 525774"/>
              <a:gd name="connsiteX6" fmla="*/ 419300 w 517518"/>
              <a:gd name="connsiteY6" fmla="*/ 419696 h 525774"/>
              <a:gd name="connsiteX7" fmla="*/ 99616 w 517518"/>
              <a:gd name="connsiteY7" fmla="*/ 419696 h 525774"/>
              <a:gd name="connsiteX8" fmla="*/ 106760 w 517518"/>
              <a:gd name="connsiteY8" fmla="*/ 426559 h 525774"/>
              <a:gd name="connsiteX9" fmla="*/ 106760 w 517518"/>
              <a:gd name="connsiteY9" fmla="*/ 517396 h 525774"/>
              <a:gd name="connsiteX10" fmla="*/ 99616 w 517518"/>
              <a:gd name="connsiteY10" fmla="*/ 524663 h 525774"/>
              <a:gd name="connsiteX11" fmla="*/ 92869 w 517518"/>
              <a:gd name="connsiteY11" fmla="*/ 517396 h 525774"/>
              <a:gd name="connsiteX12" fmla="*/ 92869 w 517518"/>
              <a:gd name="connsiteY12" fmla="*/ 426559 h 525774"/>
              <a:gd name="connsiteX13" fmla="*/ 99616 w 517518"/>
              <a:gd name="connsiteY13" fmla="*/ 419696 h 525774"/>
              <a:gd name="connsiteX14" fmla="*/ 226541 w 517518"/>
              <a:gd name="connsiteY14" fmla="*/ 342630 h 525774"/>
              <a:gd name="connsiteX15" fmla="*/ 231404 w 517518"/>
              <a:gd name="connsiteY15" fmla="*/ 350746 h 525774"/>
              <a:gd name="connsiteX16" fmla="*/ 235051 w 517518"/>
              <a:gd name="connsiteY16" fmla="*/ 358861 h 525774"/>
              <a:gd name="connsiteX17" fmla="*/ 282467 w 517518"/>
              <a:gd name="connsiteY17" fmla="*/ 358861 h 525774"/>
              <a:gd name="connsiteX18" fmla="*/ 286114 w 517518"/>
              <a:gd name="connsiteY18" fmla="*/ 350746 h 525774"/>
              <a:gd name="connsiteX19" fmla="*/ 290572 w 517518"/>
              <a:gd name="connsiteY19" fmla="*/ 342630 h 525774"/>
              <a:gd name="connsiteX20" fmla="*/ 196957 w 517518"/>
              <a:gd name="connsiteY20" fmla="*/ 263909 h 525774"/>
              <a:gd name="connsiteX21" fmla="*/ 159267 w 517518"/>
              <a:gd name="connsiteY21" fmla="*/ 276489 h 525774"/>
              <a:gd name="connsiteX22" fmla="*/ 159267 w 517518"/>
              <a:gd name="connsiteY22" fmla="*/ 325182 h 525774"/>
              <a:gd name="connsiteX23" fmla="*/ 162104 w 517518"/>
              <a:gd name="connsiteY23" fmla="*/ 328428 h 525774"/>
              <a:gd name="connsiteX24" fmla="*/ 244778 w 517518"/>
              <a:gd name="connsiteY24" fmla="*/ 328428 h 525774"/>
              <a:gd name="connsiteX25" fmla="*/ 232620 w 517518"/>
              <a:gd name="connsiteY25" fmla="*/ 310574 h 525774"/>
              <a:gd name="connsiteX26" fmla="*/ 200604 w 517518"/>
              <a:gd name="connsiteY26" fmla="*/ 265127 h 525774"/>
              <a:gd name="connsiteX27" fmla="*/ 196957 w 517518"/>
              <a:gd name="connsiteY27" fmla="*/ 263909 h 525774"/>
              <a:gd name="connsiteX28" fmla="*/ 322588 w 517518"/>
              <a:gd name="connsiteY28" fmla="*/ 262692 h 525774"/>
              <a:gd name="connsiteX29" fmla="*/ 319751 w 517518"/>
              <a:gd name="connsiteY29" fmla="*/ 263504 h 525774"/>
              <a:gd name="connsiteX30" fmla="*/ 272740 w 517518"/>
              <a:gd name="connsiteY30" fmla="*/ 328428 h 525774"/>
              <a:gd name="connsiteX31" fmla="*/ 355414 w 517518"/>
              <a:gd name="connsiteY31" fmla="*/ 328428 h 525774"/>
              <a:gd name="connsiteX32" fmla="*/ 358250 w 517518"/>
              <a:gd name="connsiteY32" fmla="*/ 325182 h 525774"/>
              <a:gd name="connsiteX33" fmla="*/ 358250 w 517518"/>
              <a:gd name="connsiteY33" fmla="*/ 275677 h 525774"/>
              <a:gd name="connsiteX34" fmla="*/ 325830 w 517518"/>
              <a:gd name="connsiteY34" fmla="*/ 247678 h 525774"/>
              <a:gd name="connsiteX35" fmla="*/ 327045 w 517518"/>
              <a:gd name="connsiteY35" fmla="*/ 247678 h 525774"/>
              <a:gd name="connsiteX36" fmla="*/ 495229 w 517518"/>
              <a:gd name="connsiteY36" fmla="*/ 310574 h 525774"/>
              <a:gd name="connsiteX37" fmla="*/ 517518 w 517518"/>
              <a:gd name="connsiteY37" fmla="*/ 340601 h 525774"/>
              <a:gd name="connsiteX38" fmla="*/ 517518 w 517518"/>
              <a:gd name="connsiteY38" fmla="*/ 518332 h 525774"/>
              <a:gd name="connsiteX39" fmla="*/ 510223 w 517518"/>
              <a:gd name="connsiteY39" fmla="*/ 525636 h 525774"/>
              <a:gd name="connsiteX40" fmla="*/ 502928 w 517518"/>
              <a:gd name="connsiteY40" fmla="*/ 518332 h 525774"/>
              <a:gd name="connsiteX41" fmla="*/ 502928 w 517518"/>
              <a:gd name="connsiteY41" fmla="*/ 340601 h 525774"/>
              <a:gd name="connsiteX42" fmla="*/ 489555 w 517518"/>
              <a:gd name="connsiteY42" fmla="*/ 323559 h 525774"/>
              <a:gd name="connsiteX43" fmla="*/ 372435 w 517518"/>
              <a:gd name="connsiteY43" fmla="*/ 280141 h 525774"/>
              <a:gd name="connsiteX44" fmla="*/ 372435 w 517518"/>
              <a:gd name="connsiteY44" fmla="*/ 325182 h 525774"/>
              <a:gd name="connsiteX45" fmla="*/ 355414 w 517518"/>
              <a:gd name="connsiteY45" fmla="*/ 342630 h 525774"/>
              <a:gd name="connsiteX46" fmla="*/ 307593 w 517518"/>
              <a:gd name="connsiteY46" fmla="*/ 342630 h 525774"/>
              <a:gd name="connsiteX47" fmla="*/ 298272 w 517518"/>
              <a:gd name="connsiteY47" fmla="*/ 358050 h 525774"/>
              <a:gd name="connsiteX48" fmla="*/ 294219 w 517518"/>
              <a:gd name="connsiteY48" fmla="*/ 377527 h 525774"/>
              <a:gd name="connsiteX49" fmla="*/ 311240 w 517518"/>
              <a:gd name="connsiteY49" fmla="*/ 517926 h 525774"/>
              <a:gd name="connsiteX50" fmla="*/ 305161 w 517518"/>
              <a:gd name="connsiteY50" fmla="*/ 525636 h 525774"/>
              <a:gd name="connsiteX51" fmla="*/ 304351 w 517518"/>
              <a:gd name="connsiteY51" fmla="*/ 525636 h 525774"/>
              <a:gd name="connsiteX52" fmla="*/ 297461 w 517518"/>
              <a:gd name="connsiteY52" fmla="*/ 519549 h 525774"/>
              <a:gd name="connsiteX53" fmla="*/ 280035 w 517518"/>
              <a:gd name="connsiteY53" fmla="*/ 379150 h 525774"/>
              <a:gd name="connsiteX54" fmla="*/ 280035 w 517518"/>
              <a:gd name="connsiteY54" fmla="*/ 373064 h 525774"/>
              <a:gd name="connsiteX55" fmla="*/ 237483 w 517518"/>
              <a:gd name="connsiteY55" fmla="*/ 373064 h 525774"/>
              <a:gd name="connsiteX56" fmla="*/ 237078 w 517518"/>
              <a:gd name="connsiteY56" fmla="*/ 379150 h 525774"/>
              <a:gd name="connsiteX57" fmla="*/ 220057 w 517518"/>
              <a:gd name="connsiteY57" fmla="*/ 519549 h 525774"/>
              <a:gd name="connsiteX58" fmla="*/ 211951 w 517518"/>
              <a:gd name="connsiteY58" fmla="*/ 525636 h 525774"/>
              <a:gd name="connsiteX59" fmla="*/ 205872 w 517518"/>
              <a:gd name="connsiteY59" fmla="*/ 517926 h 525774"/>
              <a:gd name="connsiteX60" fmla="*/ 222893 w 517518"/>
              <a:gd name="connsiteY60" fmla="*/ 377527 h 525774"/>
              <a:gd name="connsiteX61" fmla="*/ 218841 w 517518"/>
              <a:gd name="connsiteY61" fmla="*/ 358050 h 525774"/>
              <a:gd name="connsiteX62" fmla="*/ 209925 w 517518"/>
              <a:gd name="connsiteY62" fmla="*/ 342630 h 525774"/>
              <a:gd name="connsiteX63" fmla="*/ 162104 w 517518"/>
              <a:gd name="connsiteY63" fmla="*/ 342630 h 525774"/>
              <a:gd name="connsiteX64" fmla="*/ 144678 w 517518"/>
              <a:gd name="connsiteY64" fmla="*/ 325182 h 525774"/>
              <a:gd name="connsiteX65" fmla="*/ 144678 w 517518"/>
              <a:gd name="connsiteY65" fmla="*/ 280546 h 525774"/>
              <a:gd name="connsiteX66" fmla="*/ 27558 w 517518"/>
              <a:gd name="connsiteY66" fmla="*/ 323965 h 525774"/>
              <a:gd name="connsiteX67" fmla="*/ 14184 w 517518"/>
              <a:gd name="connsiteY67" fmla="*/ 343036 h 525774"/>
              <a:gd name="connsiteX68" fmla="*/ 14184 w 517518"/>
              <a:gd name="connsiteY68" fmla="*/ 518332 h 525774"/>
              <a:gd name="connsiteX69" fmla="*/ 6889 w 517518"/>
              <a:gd name="connsiteY69" fmla="*/ 525636 h 525774"/>
              <a:gd name="connsiteX70" fmla="*/ 0 w 517518"/>
              <a:gd name="connsiteY70" fmla="*/ 518332 h 525774"/>
              <a:gd name="connsiteX71" fmla="*/ 0 w 517518"/>
              <a:gd name="connsiteY71" fmla="*/ 343036 h 525774"/>
              <a:gd name="connsiteX72" fmla="*/ 23100 w 517518"/>
              <a:gd name="connsiteY72" fmla="*/ 310168 h 525774"/>
              <a:gd name="connsiteX73" fmla="*/ 193715 w 517518"/>
              <a:gd name="connsiteY73" fmla="*/ 248084 h 525774"/>
              <a:gd name="connsiteX74" fmla="*/ 211141 w 517518"/>
              <a:gd name="connsiteY74" fmla="*/ 254982 h 525774"/>
              <a:gd name="connsiteX75" fmla="*/ 245588 w 517518"/>
              <a:gd name="connsiteY75" fmla="*/ 304487 h 525774"/>
              <a:gd name="connsiteX76" fmla="*/ 256935 w 517518"/>
              <a:gd name="connsiteY76" fmla="*/ 319907 h 525774"/>
              <a:gd name="connsiteX77" fmla="*/ 258962 w 517518"/>
              <a:gd name="connsiteY77" fmla="*/ 321124 h 525774"/>
              <a:gd name="connsiteX78" fmla="*/ 260583 w 517518"/>
              <a:gd name="connsiteY78" fmla="*/ 320313 h 525774"/>
              <a:gd name="connsiteX79" fmla="*/ 307593 w 517518"/>
              <a:gd name="connsiteY79" fmla="*/ 255388 h 525774"/>
              <a:gd name="connsiteX80" fmla="*/ 309214 w 517518"/>
              <a:gd name="connsiteY80" fmla="*/ 253359 h 525774"/>
              <a:gd name="connsiteX81" fmla="*/ 325830 w 517518"/>
              <a:gd name="connsiteY81" fmla="*/ 247678 h 525774"/>
              <a:gd name="connsiteX82" fmla="*/ 312432 w 517518"/>
              <a:gd name="connsiteY82" fmla="*/ 105371 h 525774"/>
              <a:gd name="connsiteX83" fmla="*/ 319284 w 517518"/>
              <a:gd name="connsiteY83" fmla="*/ 112239 h 525774"/>
              <a:gd name="connsiteX84" fmla="*/ 259228 w 517518"/>
              <a:gd name="connsiteY84" fmla="*/ 172834 h 525774"/>
              <a:gd name="connsiteX85" fmla="*/ 218923 w 517518"/>
              <a:gd name="connsiteY85" fmla="*/ 157483 h 525774"/>
              <a:gd name="connsiteX86" fmla="*/ 218923 w 517518"/>
              <a:gd name="connsiteY86" fmla="*/ 147384 h 525774"/>
              <a:gd name="connsiteX87" fmla="*/ 228596 w 517518"/>
              <a:gd name="connsiteY87" fmla="*/ 146980 h 525774"/>
              <a:gd name="connsiteX88" fmla="*/ 259228 w 517518"/>
              <a:gd name="connsiteY88" fmla="*/ 158695 h 525774"/>
              <a:gd name="connsiteX89" fmla="*/ 305177 w 517518"/>
              <a:gd name="connsiteY89" fmla="*/ 112239 h 525774"/>
              <a:gd name="connsiteX90" fmla="*/ 312432 w 517518"/>
              <a:gd name="connsiteY90" fmla="*/ 105371 h 525774"/>
              <a:gd name="connsiteX91" fmla="*/ 295715 w 517518"/>
              <a:gd name="connsiteY91" fmla="*/ 53580 h 525774"/>
              <a:gd name="connsiteX92" fmla="*/ 326238 w 517518"/>
              <a:gd name="connsiteY92" fmla="*/ 53580 h 525774"/>
              <a:gd name="connsiteX93" fmla="*/ 333564 w 517518"/>
              <a:gd name="connsiteY93" fmla="*/ 60903 h 525774"/>
              <a:gd name="connsiteX94" fmla="*/ 333564 w 517518"/>
              <a:gd name="connsiteY94" fmla="*/ 91416 h 525774"/>
              <a:gd name="connsiteX95" fmla="*/ 326238 w 517518"/>
              <a:gd name="connsiteY95" fmla="*/ 98739 h 525774"/>
              <a:gd name="connsiteX96" fmla="*/ 318913 w 517518"/>
              <a:gd name="connsiteY96" fmla="*/ 91416 h 525774"/>
              <a:gd name="connsiteX97" fmla="*/ 318913 w 517518"/>
              <a:gd name="connsiteY97" fmla="*/ 78397 h 525774"/>
              <a:gd name="connsiteX98" fmla="*/ 250540 w 517518"/>
              <a:gd name="connsiteY98" fmla="*/ 147560 h 525774"/>
              <a:gd name="connsiteX99" fmla="*/ 240365 w 517518"/>
              <a:gd name="connsiteY99" fmla="*/ 147560 h 525774"/>
              <a:gd name="connsiteX100" fmla="*/ 222458 w 517518"/>
              <a:gd name="connsiteY100" fmla="*/ 129659 h 525774"/>
              <a:gd name="connsiteX101" fmla="*/ 194784 w 517518"/>
              <a:gd name="connsiteY101" fmla="*/ 156510 h 525774"/>
              <a:gd name="connsiteX102" fmla="*/ 189900 w 517518"/>
              <a:gd name="connsiteY102" fmla="*/ 158544 h 525774"/>
              <a:gd name="connsiteX103" fmla="*/ 185016 w 517518"/>
              <a:gd name="connsiteY103" fmla="*/ 156510 h 525774"/>
              <a:gd name="connsiteX104" fmla="*/ 185016 w 517518"/>
              <a:gd name="connsiteY104" fmla="*/ 146339 h 525774"/>
              <a:gd name="connsiteX105" fmla="*/ 217168 w 517518"/>
              <a:gd name="connsiteY105" fmla="*/ 114199 h 525774"/>
              <a:gd name="connsiteX106" fmla="*/ 227342 w 517518"/>
              <a:gd name="connsiteY106" fmla="*/ 114199 h 525774"/>
              <a:gd name="connsiteX107" fmla="*/ 245249 w 517518"/>
              <a:gd name="connsiteY107" fmla="*/ 132100 h 525774"/>
              <a:gd name="connsiteX108" fmla="*/ 309145 w 517518"/>
              <a:gd name="connsiteY108" fmla="*/ 67819 h 525774"/>
              <a:gd name="connsiteX109" fmla="*/ 295715 w 517518"/>
              <a:gd name="connsiteY109" fmla="*/ 67819 h 525774"/>
              <a:gd name="connsiteX110" fmla="*/ 288389 w 517518"/>
              <a:gd name="connsiteY110" fmla="*/ 60903 h 525774"/>
              <a:gd name="connsiteX111" fmla="*/ 295715 w 517518"/>
              <a:gd name="connsiteY111" fmla="*/ 53580 h 525774"/>
              <a:gd name="connsiteX112" fmla="*/ 258060 w 517518"/>
              <a:gd name="connsiteY112" fmla="*/ 53577 h 525774"/>
              <a:gd name="connsiteX113" fmla="*/ 268165 w 517518"/>
              <a:gd name="connsiteY113" fmla="*/ 53985 h 525774"/>
              <a:gd name="connsiteX114" fmla="*/ 274228 w 517518"/>
              <a:gd name="connsiteY114" fmla="*/ 62543 h 525774"/>
              <a:gd name="connsiteX115" fmla="*/ 266144 w 517518"/>
              <a:gd name="connsiteY115" fmla="*/ 68248 h 525774"/>
              <a:gd name="connsiteX116" fmla="*/ 258060 w 517518"/>
              <a:gd name="connsiteY116" fmla="*/ 67433 h 525774"/>
              <a:gd name="connsiteX117" fmla="*/ 212791 w 517518"/>
              <a:gd name="connsiteY117" fmla="*/ 107779 h 525774"/>
              <a:gd name="connsiteX118" fmla="*/ 205516 w 517518"/>
              <a:gd name="connsiteY118" fmla="*/ 113893 h 525774"/>
              <a:gd name="connsiteX119" fmla="*/ 204303 w 517518"/>
              <a:gd name="connsiteY119" fmla="*/ 113893 h 525774"/>
              <a:gd name="connsiteX120" fmla="*/ 198240 w 517518"/>
              <a:gd name="connsiteY120" fmla="*/ 106149 h 525774"/>
              <a:gd name="connsiteX121" fmla="*/ 258060 w 517518"/>
              <a:gd name="connsiteY121" fmla="*/ 53577 h 525774"/>
              <a:gd name="connsiteX122" fmla="*/ 259653 w 517518"/>
              <a:gd name="connsiteY122" fmla="*/ 14151 h 525774"/>
              <a:gd name="connsiteX123" fmla="*/ 161003 w 517518"/>
              <a:gd name="connsiteY123" fmla="*/ 112801 h 525774"/>
              <a:gd name="connsiteX124" fmla="*/ 259653 w 517518"/>
              <a:gd name="connsiteY124" fmla="*/ 211856 h 525774"/>
              <a:gd name="connsiteX125" fmla="*/ 358708 w 517518"/>
              <a:gd name="connsiteY125" fmla="*/ 112801 h 525774"/>
              <a:gd name="connsiteX126" fmla="*/ 259653 w 517518"/>
              <a:gd name="connsiteY126" fmla="*/ 14151 h 525774"/>
              <a:gd name="connsiteX127" fmla="*/ 259653 w 517518"/>
              <a:gd name="connsiteY127" fmla="*/ 0 h 525774"/>
              <a:gd name="connsiteX128" fmla="*/ 372859 w 517518"/>
              <a:gd name="connsiteY128" fmla="*/ 112801 h 525774"/>
              <a:gd name="connsiteX129" fmla="*/ 259653 w 517518"/>
              <a:gd name="connsiteY129" fmla="*/ 226411 h 525774"/>
              <a:gd name="connsiteX130" fmla="*/ 146448 w 517518"/>
              <a:gd name="connsiteY130" fmla="*/ 112801 h 525774"/>
              <a:gd name="connsiteX131" fmla="*/ 259653 w 517518"/>
              <a:gd name="connsiteY131" fmla="*/ 0 h 52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517518" h="525774">
                <a:moveTo>
                  <a:pt x="419300" y="419696"/>
                </a:moveTo>
                <a:cubicBezTo>
                  <a:pt x="423269" y="419696"/>
                  <a:pt x="426444" y="422522"/>
                  <a:pt x="426444" y="426559"/>
                </a:cubicBezTo>
                <a:lnTo>
                  <a:pt x="426444" y="517396"/>
                </a:lnTo>
                <a:cubicBezTo>
                  <a:pt x="426444" y="521434"/>
                  <a:pt x="423269" y="524663"/>
                  <a:pt x="419300" y="524663"/>
                </a:cubicBezTo>
                <a:cubicBezTo>
                  <a:pt x="415331" y="524663"/>
                  <a:pt x="412553" y="521434"/>
                  <a:pt x="412553" y="517396"/>
                </a:cubicBezTo>
                <a:lnTo>
                  <a:pt x="412553" y="426559"/>
                </a:lnTo>
                <a:cubicBezTo>
                  <a:pt x="412553" y="422522"/>
                  <a:pt x="415331" y="419696"/>
                  <a:pt x="419300" y="419696"/>
                </a:cubicBezTo>
                <a:close/>
                <a:moveTo>
                  <a:pt x="99616" y="419696"/>
                </a:moveTo>
                <a:cubicBezTo>
                  <a:pt x="103585" y="419696"/>
                  <a:pt x="106760" y="422522"/>
                  <a:pt x="106760" y="426559"/>
                </a:cubicBezTo>
                <a:lnTo>
                  <a:pt x="106760" y="517396"/>
                </a:lnTo>
                <a:cubicBezTo>
                  <a:pt x="106760" y="521434"/>
                  <a:pt x="103585" y="524663"/>
                  <a:pt x="99616" y="524663"/>
                </a:cubicBezTo>
                <a:cubicBezTo>
                  <a:pt x="95647" y="524663"/>
                  <a:pt x="92869" y="521434"/>
                  <a:pt x="92869" y="517396"/>
                </a:cubicBezTo>
                <a:lnTo>
                  <a:pt x="92869" y="426559"/>
                </a:lnTo>
                <a:cubicBezTo>
                  <a:pt x="92869" y="422522"/>
                  <a:pt x="95647" y="419696"/>
                  <a:pt x="99616" y="419696"/>
                </a:cubicBezTo>
                <a:close/>
                <a:moveTo>
                  <a:pt x="226541" y="342630"/>
                </a:moveTo>
                <a:lnTo>
                  <a:pt x="231404" y="350746"/>
                </a:lnTo>
                <a:cubicBezTo>
                  <a:pt x="232620" y="353181"/>
                  <a:pt x="233835" y="356021"/>
                  <a:pt x="235051" y="358861"/>
                </a:cubicBezTo>
                <a:lnTo>
                  <a:pt x="282467" y="358861"/>
                </a:lnTo>
                <a:cubicBezTo>
                  <a:pt x="283277" y="356021"/>
                  <a:pt x="284493" y="353181"/>
                  <a:pt x="286114" y="350746"/>
                </a:cubicBezTo>
                <a:lnTo>
                  <a:pt x="290572" y="342630"/>
                </a:lnTo>
                <a:close/>
                <a:moveTo>
                  <a:pt x="196957" y="263909"/>
                </a:moveTo>
                <a:lnTo>
                  <a:pt x="159267" y="276489"/>
                </a:lnTo>
                <a:lnTo>
                  <a:pt x="159267" y="325182"/>
                </a:lnTo>
                <a:cubicBezTo>
                  <a:pt x="159267" y="327211"/>
                  <a:pt x="160483" y="328428"/>
                  <a:pt x="162104" y="328428"/>
                </a:cubicBezTo>
                <a:lnTo>
                  <a:pt x="244778" y="328428"/>
                </a:lnTo>
                <a:lnTo>
                  <a:pt x="232620" y="310574"/>
                </a:lnTo>
                <a:lnTo>
                  <a:pt x="200604" y="265127"/>
                </a:lnTo>
                <a:cubicBezTo>
                  <a:pt x="199794" y="264315"/>
                  <a:pt x="198578" y="263504"/>
                  <a:pt x="196957" y="263909"/>
                </a:cubicBezTo>
                <a:close/>
                <a:moveTo>
                  <a:pt x="322588" y="262692"/>
                </a:moveTo>
                <a:cubicBezTo>
                  <a:pt x="321777" y="262286"/>
                  <a:pt x="320561" y="262692"/>
                  <a:pt x="319751" y="263504"/>
                </a:cubicBezTo>
                <a:lnTo>
                  <a:pt x="272740" y="328428"/>
                </a:lnTo>
                <a:lnTo>
                  <a:pt x="355414" y="328428"/>
                </a:lnTo>
                <a:cubicBezTo>
                  <a:pt x="357035" y="328428"/>
                  <a:pt x="358250" y="327211"/>
                  <a:pt x="358250" y="325182"/>
                </a:cubicBezTo>
                <a:lnTo>
                  <a:pt x="358250" y="275677"/>
                </a:lnTo>
                <a:close/>
                <a:moveTo>
                  <a:pt x="325830" y="247678"/>
                </a:moveTo>
                <a:lnTo>
                  <a:pt x="327045" y="247678"/>
                </a:lnTo>
                <a:lnTo>
                  <a:pt x="495229" y="310574"/>
                </a:lnTo>
                <a:cubicBezTo>
                  <a:pt x="509413" y="317472"/>
                  <a:pt x="517518" y="328022"/>
                  <a:pt x="517518" y="340601"/>
                </a:cubicBezTo>
                <a:lnTo>
                  <a:pt x="517518" y="518332"/>
                </a:lnTo>
                <a:cubicBezTo>
                  <a:pt x="517518" y="522390"/>
                  <a:pt x="513871" y="525636"/>
                  <a:pt x="510223" y="525636"/>
                </a:cubicBezTo>
                <a:cubicBezTo>
                  <a:pt x="506171" y="525636"/>
                  <a:pt x="502928" y="522390"/>
                  <a:pt x="502928" y="518332"/>
                </a:cubicBezTo>
                <a:lnTo>
                  <a:pt x="502928" y="340601"/>
                </a:lnTo>
                <a:cubicBezTo>
                  <a:pt x="502928" y="332080"/>
                  <a:pt x="495634" y="326399"/>
                  <a:pt x="489555" y="323559"/>
                </a:cubicBezTo>
                <a:lnTo>
                  <a:pt x="372435" y="280141"/>
                </a:lnTo>
                <a:lnTo>
                  <a:pt x="372435" y="325182"/>
                </a:lnTo>
                <a:cubicBezTo>
                  <a:pt x="372435" y="334921"/>
                  <a:pt x="364735" y="342630"/>
                  <a:pt x="355414" y="342630"/>
                </a:cubicBezTo>
                <a:lnTo>
                  <a:pt x="307593" y="342630"/>
                </a:lnTo>
                <a:lnTo>
                  <a:pt x="298272" y="358050"/>
                </a:lnTo>
                <a:cubicBezTo>
                  <a:pt x="295030" y="364136"/>
                  <a:pt x="293814" y="371035"/>
                  <a:pt x="294219" y="377527"/>
                </a:cubicBezTo>
                <a:lnTo>
                  <a:pt x="311240" y="517926"/>
                </a:lnTo>
                <a:cubicBezTo>
                  <a:pt x="312051" y="521984"/>
                  <a:pt x="309214" y="525230"/>
                  <a:pt x="305161" y="525636"/>
                </a:cubicBezTo>
                <a:cubicBezTo>
                  <a:pt x="305161" y="525636"/>
                  <a:pt x="304756" y="525636"/>
                  <a:pt x="304351" y="525636"/>
                </a:cubicBezTo>
                <a:cubicBezTo>
                  <a:pt x="300703" y="525636"/>
                  <a:pt x="297867" y="523201"/>
                  <a:pt x="297461" y="519549"/>
                </a:cubicBezTo>
                <a:lnTo>
                  <a:pt x="280035" y="379150"/>
                </a:lnTo>
                <a:cubicBezTo>
                  <a:pt x="280035" y="377527"/>
                  <a:pt x="280035" y="375092"/>
                  <a:pt x="280035" y="373064"/>
                </a:cubicBezTo>
                <a:lnTo>
                  <a:pt x="237483" y="373064"/>
                </a:lnTo>
                <a:cubicBezTo>
                  <a:pt x="237483" y="375092"/>
                  <a:pt x="237483" y="377527"/>
                  <a:pt x="237078" y="379150"/>
                </a:cubicBezTo>
                <a:lnTo>
                  <a:pt x="220057" y="519549"/>
                </a:lnTo>
                <a:cubicBezTo>
                  <a:pt x="219651" y="523607"/>
                  <a:pt x="216004" y="526447"/>
                  <a:pt x="211951" y="525636"/>
                </a:cubicBezTo>
                <a:cubicBezTo>
                  <a:pt x="208304" y="525230"/>
                  <a:pt x="205467" y="521984"/>
                  <a:pt x="205872" y="517926"/>
                </a:cubicBezTo>
                <a:lnTo>
                  <a:pt x="222893" y="377527"/>
                </a:lnTo>
                <a:cubicBezTo>
                  <a:pt x="223704" y="371035"/>
                  <a:pt x="222083" y="364136"/>
                  <a:pt x="218841" y="358050"/>
                </a:cubicBezTo>
                <a:lnTo>
                  <a:pt x="209925" y="342630"/>
                </a:lnTo>
                <a:lnTo>
                  <a:pt x="162104" y="342630"/>
                </a:lnTo>
                <a:cubicBezTo>
                  <a:pt x="152378" y="342630"/>
                  <a:pt x="144678" y="334921"/>
                  <a:pt x="144678" y="325182"/>
                </a:cubicBezTo>
                <a:lnTo>
                  <a:pt x="144678" y="280546"/>
                </a:lnTo>
                <a:lnTo>
                  <a:pt x="27558" y="323965"/>
                </a:lnTo>
                <a:cubicBezTo>
                  <a:pt x="21073" y="325993"/>
                  <a:pt x="14184" y="335732"/>
                  <a:pt x="14184" y="343036"/>
                </a:cubicBezTo>
                <a:lnTo>
                  <a:pt x="14184" y="518332"/>
                </a:lnTo>
                <a:cubicBezTo>
                  <a:pt x="14184" y="522390"/>
                  <a:pt x="10942" y="525636"/>
                  <a:pt x="6889" y="525636"/>
                </a:cubicBezTo>
                <a:cubicBezTo>
                  <a:pt x="3242" y="525636"/>
                  <a:pt x="0" y="522390"/>
                  <a:pt x="0" y="518332"/>
                </a:cubicBezTo>
                <a:lnTo>
                  <a:pt x="0" y="343036"/>
                </a:lnTo>
                <a:cubicBezTo>
                  <a:pt x="0" y="329645"/>
                  <a:pt x="10537" y="314226"/>
                  <a:pt x="23100" y="310168"/>
                </a:cubicBezTo>
                <a:lnTo>
                  <a:pt x="193715" y="248084"/>
                </a:lnTo>
                <a:cubicBezTo>
                  <a:pt x="200199" y="246461"/>
                  <a:pt x="207088" y="249707"/>
                  <a:pt x="211141" y="254982"/>
                </a:cubicBezTo>
                <a:lnTo>
                  <a:pt x="245588" y="304487"/>
                </a:lnTo>
                <a:lnTo>
                  <a:pt x="256935" y="319907"/>
                </a:lnTo>
                <a:cubicBezTo>
                  <a:pt x="257341" y="321124"/>
                  <a:pt x="258151" y="321124"/>
                  <a:pt x="258962" y="321124"/>
                </a:cubicBezTo>
                <a:cubicBezTo>
                  <a:pt x="259367" y="321124"/>
                  <a:pt x="260177" y="321124"/>
                  <a:pt x="260583" y="320313"/>
                </a:cubicBezTo>
                <a:lnTo>
                  <a:pt x="307593" y="255388"/>
                </a:lnTo>
                <a:cubicBezTo>
                  <a:pt x="307998" y="254982"/>
                  <a:pt x="308809" y="253765"/>
                  <a:pt x="309214" y="253359"/>
                </a:cubicBezTo>
                <a:cubicBezTo>
                  <a:pt x="313672" y="248896"/>
                  <a:pt x="319751" y="246461"/>
                  <a:pt x="325830" y="247678"/>
                </a:cubicBezTo>
                <a:close/>
                <a:moveTo>
                  <a:pt x="312432" y="105371"/>
                </a:moveTo>
                <a:cubicBezTo>
                  <a:pt x="316463" y="105371"/>
                  <a:pt x="319284" y="108603"/>
                  <a:pt x="319284" y="112239"/>
                </a:cubicBezTo>
                <a:cubicBezTo>
                  <a:pt x="319284" y="145768"/>
                  <a:pt x="292279" y="172834"/>
                  <a:pt x="259228" y="172834"/>
                </a:cubicBezTo>
                <a:cubicBezTo>
                  <a:pt x="244315" y="172834"/>
                  <a:pt x="230208" y="167582"/>
                  <a:pt x="218923" y="157483"/>
                </a:cubicBezTo>
                <a:cubicBezTo>
                  <a:pt x="216504" y="154655"/>
                  <a:pt x="216101" y="150212"/>
                  <a:pt x="218923" y="147384"/>
                </a:cubicBezTo>
                <a:cubicBezTo>
                  <a:pt x="221341" y="144556"/>
                  <a:pt x="225775" y="144152"/>
                  <a:pt x="228596" y="146980"/>
                </a:cubicBezTo>
                <a:cubicBezTo>
                  <a:pt x="237060" y="154251"/>
                  <a:pt x="247943" y="158695"/>
                  <a:pt x="259228" y="158695"/>
                </a:cubicBezTo>
                <a:cubicBezTo>
                  <a:pt x="284621" y="158695"/>
                  <a:pt x="305177" y="138093"/>
                  <a:pt x="305177" y="112239"/>
                </a:cubicBezTo>
                <a:cubicBezTo>
                  <a:pt x="305177" y="108603"/>
                  <a:pt x="308401" y="105371"/>
                  <a:pt x="312432" y="105371"/>
                </a:cubicBezTo>
                <a:close/>
                <a:moveTo>
                  <a:pt x="295715" y="53580"/>
                </a:moveTo>
                <a:lnTo>
                  <a:pt x="326238" y="53580"/>
                </a:lnTo>
                <a:cubicBezTo>
                  <a:pt x="329901" y="53580"/>
                  <a:pt x="333564" y="56835"/>
                  <a:pt x="333564" y="60903"/>
                </a:cubicBezTo>
                <a:lnTo>
                  <a:pt x="333564" y="91416"/>
                </a:lnTo>
                <a:cubicBezTo>
                  <a:pt x="333564" y="95484"/>
                  <a:pt x="329901" y="98739"/>
                  <a:pt x="326238" y="98739"/>
                </a:cubicBezTo>
                <a:cubicBezTo>
                  <a:pt x="322169" y="98739"/>
                  <a:pt x="318913" y="95484"/>
                  <a:pt x="318913" y="91416"/>
                </a:cubicBezTo>
                <a:lnTo>
                  <a:pt x="318913" y="78397"/>
                </a:lnTo>
                <a:lnTo>
                  <a:pt x="250540" y="147560"/>
                </a:lnTo>
                <a:cubicBezTo>
                  <a:pt x="247691" y="150001"/>
                  <a:pt x="243214" y="150001"/>
                  <a:pt x="240365" y="147560"/>
                </a:cubicBezTo>
                <a:lnTo>
                  <a:pt x="222458" y="129659"/>
                </a:lnTo>
                <a:lnTo>
                  <a:pt x="194784" y="156510"/>
                </a:lnTo>
                <a:cubicBezTo>
                  <a:pt x="193563" y="158137"/>
                  <a:pt x="191935" y="158544"/>
                  <a:pt x="189900" y="158544"/>
                </a:cubicBezTo>
                <a:cubicBezTo>
                  <a:pt x="187865" y="158544"/>
                  <a:pt x="186237" y="158137"/>
                  <a:pt x="185016" y="156510"/>
                </a:cubicBezTo>
                <a:cubicBezTo>
                  <a:pt x="182167" y="153662"/>
                  <a:pt x="182167" y="149187"/>
                  <a:pt x="185016" y="146339"/>
                </a:cubicBezTo>
                <a:lnTo>
                  <a:pt x="217168" y="114199"/>
                </a:lnTo>
                <a:cubicBezTo>
                  <a:pt x="220016" y="111351"/>
                  <a:pt x="224493" y="111351"/>
                  <a:pt x="227342" y="114199"/>
                </a:cubicBezTo>
                <a:lnTo>
                  <a:pt x="245249" y="132100"/>
                </a:lnTo>
                <a:lnTo>
                  <a:pt x="309145" y="67819"/>
                </a:lnTo>
                <a:lnTo>
                  <a:pt x="295715" y="67819"/>
                </a:lnTo>
                <a:cubicBezTo>
                  <a:pt x="291645" y="67819"/>
                  <a:pt x="288389" y="64972"/>
                  <a:pt x="288389" y="60903"/>
                </a:cubicBezTo>
                <a:cubicBezTo>
                  <a:pt x="288389" y="56835"/>
                  <a:pt x="291645" y="53580"/>
                  <a:pt x="295715" y="53580"/>
                </a:cubicBezTo>
                <a:close/>
                <a:moveTo>
                  <a:pt x="258060" y="53577"/>
                </a:moveTo>
                <a:cubicBezTo>
                  <a:pt x="261294" y="53577"/>
                  <a:pt x="264931" y="53577"/>
                  <a:pt x="268165" y="53985"/>
                </a:cubicBezTo>
                <a:cubicBezTo>
                  <a:pt x="272207" y="54800"/>
                  <a:pt x="274632" y="58468"/>
                  <a:pt x="274228" y="62543"/>
                </a:cubicBezTo>
                <a:cubicBezTo>
                  <a:pt x="273015" y="66211"/>
                  <a:pt x="269377" y="69063"/>
                  <a:pt x="266144" y="68248"/>
                </a:cubicBezTo>
                <a:cubicBezTo>
                  <a:pt x="263315" y="67841"/>
                  <a:pt x="260889" y="67433"/>
                  <a:pt x="258060" y="67433"/>
                </a:cubicBezTo>
                <a:cubicBezTo>
                  <a:pt x="235021" y="67433"/>
                  <a:pt x="215620" y="84957"/>
                  <a:pt x="212791" y="107779"/>
                </a:cubicBezTo>
                <a:cubicBezTo>
                  <a:pt x="211983" y="111447"/>
                  <a:pt x="209153" y="113893"/>
                  <a:pt x="205516" y="113893"/>
                </a:cubicBezTo>
                <a:cubicBezTo>
                  <a:pt x="205111" y="113893"/>
                  <a:pt x="204707" y="113893"/>
                  <a:pt x="204303" y="113893"/>
                </a:cubicBezTo>
                <a:cubicBezTo>
                  <a:pt x="200665" y="113893"/>
                  <a:pt x="198240" y="109817"/>
                  <a:pt x="198240" y="106149"/>
                </a:cubicBezTo>
                <a:cubicBezTo>
                  <a:pt x="202686" y="75992"/>
                  <a:pt x="228150" y="53577"/>
                  <a:pt x="258060" y="53577"/>
                </a:cubicBezTo>
                <a:close/>
                <a:moveTo>
                  <a:pt x="259653" y="14151"/>
                </a:moveTo>
                <a:cubicBezTo>
                  <a:pt x="205477" y="14151"/>
                  <a:pt x="161003" y="58624"/>
                  <a:pt x="161003" y="112801"/>
                </a:cubicBezTo>
                <a:cubicBezTo>
                  <a:pt x="161003" y="167787"/>
                  <a:pt x="205477" y="211856"/>
                  <a:pt x="259653" y="211856"/>
                </a:cubicBezTo>
                <a:cubicBezTo>
                  <a:pt x="314639" y="211856"/>
                  <a:pt x="358708" y="167787"/>
                  <a:pt x="358708" y="112801"/>
                </a:cubicBezTo>
                <a:cubicBezTo>
                  <a:pt x="358708" y="58624"/>
                  <a:pt x="314639" y="14151"/>
                  <a:pt x="259653" y="14151"/>
                </a:cubicBezTo>
                <a:close/>
                <a:moveTo>
                  <a:pt x="259653" y="0"/>
                </a:moveTo>
                <a:cubicBezTo>
                  <a:pt x="322321" y="0"/>
                  <a:pt x="372859" y="50942"/>
                  <a:pt x="372859" y="112801"/>
                </a:cubicBezTo>
                <a:cubicBezTo>
                  <a:pt x="372859" y="175468"/>
                  <a:pt x="322321" y="226411"/>
                  <a:pt x="259653" y="226411"/>
                </a:cubicBezTo>
                <a:cubicBezTo>
                  <a:pt x="197391" y="226411"/>
                  <a:pt x="146448" y="175468"/>
                  <a:pt x="146448" y="112801"/>
                </a:cubicBezTo>
                <a:cubicBezTo>
                  <a:pt x="146448" y="50942"/>
                  <a:pt x="197391" y="0"/>
                  <a:pt x="259653"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38" name="Freeform 37">
            <a:extLst>
              <a:ext uri="{FF2B5EF4-FFF2-40B4-BE49-F238E27FC236}">
                <a16:creationId xmlns:a16="http://schemas.microsoft.com/office/drawing/2014/main" id="{CC748701-86F1-D146-9057-1A74BBDABFDD}"/>
              </a:ext>
            </a:extLst>
          </p:cNvPr>
          <p:cNvSpPr>
            <a:spLocks noChangeArrowheads="1"/>
          </p:cNvSpPr>
          <p:nvPr/>
        </p:nvSpPr>
        <p:spPr bwMode="auto">
          <a:xfrm>
            <a:off x="4998705" y="1923349"/>
            <a:ext cx="481232" cy="470135"/>
          </a:xfrm>
          <a:custGeom>
            <a:avLst/>
            <a:gdLst>
              <a:gd name="connsiteX0" fmla="*/ 406797 w 511452"/>
              <a:gd name="connsiteY0" fmla="*/ 314325 h 499658"/>
              <a:gd name="connsiteX1" fmla="*/ 413941 w 511452"/>
              <a:gd name="connsiteY1" fmla="*/ 321609 h 499658"/>
              <a:gd name="connsiteX2" fmla="*/ 413941 w 511452"/>
              <a:gd name="connsiteY2" fmla="*/ 492375 h 499658"/>
              <a:gd name="connsiteX3" fmla="*/ 406797 w 511452"/>
              <a:gd name="connsiteY3" fmla="*/ 499658 h 499658"/>
              <a:gd name="connsiteX4" fmla="*/ 400050 w 511452"/>
              <a:gd name="connsiteY4" fmla="*/ 492375 h 499658"/>
              <a:gd name="connsiteX5" fmla="*/ 400050 w 511452"/>
              <a:gd name="connsiteY5" fmla="*/ 321609 h 499658"/>
              <a:gd name="connsiteX6" fmla="*/ 406797 w 511452"/>
              <a:gd name="connsiteY6" fmla="*/ 314325 h 499658"/>
              <a:gd name="connsiteX7" fmla="*/ 397268 w 511452"/>
              <a:gd name="connsiteY7" fmla="*/ 161939 h 499658"/>
              <a:gd name="connsiteX8" fmla="*/ 386750 w 511452"/>
              <a:gd name="connsiteY8" fmla="*/ 242618 h 499658"/>
              <a:gd name="connsiteX9" fmla="*/ 387559 w 511452"/>
              <a:gd name="connsiteY9" fmla="*/ 246267 h 499658"/>
              <a:gd name="connsiteX10" fmla="*/ 398482 w 511452"/>
              <a:gd name="connsiteY10" fmla="*/ 275458 h 499658"/>
              <a:gd name="connsiteX11" fmla="*/ 410214 w 511452"/>
              <a:gd name="connsiteY11" fmla="*/ 246672 h 499658"/>
              <a:gd name="connsiteX12" fmla="*/ 410619 w 511452"/>
              <a:gd name="connsiteY12" fmla="*/ 242618 h 499658"/>
              <a:gd name="connsiteX13" fmla="*/ 400100 w 511452"/>
              <a:gd name="connsiteY13" fmla="*/ 161939 h 499658"/>
              <a:gd name="connsiteX14" fmla="*/ 398887 w 511452"/>
              <a:gd name="connsiteY14" fmla="*/ 161939 h 499658"/>
              <a:gd name="connsiteX15" fmla="*/ 397268 w 511452"/>
              <a:gd name="connsiteY15" fmla="*/ 161939 h 499658"/>
              <a:gd name="connsiteX16" fmla="*/ 393223 w 511452"/>
              <a:gd name="connsiteY16" fmla="*/ 135586 h 499658"/>
              <a:gd name="connsiteX17" fmla="*/ 398887 w 511452"/>
              <a:gd name="connsiteY17" fmla="*/ 145722 h 499658"/>
              <a:gd name="connsiteX18" fmla="*/ 405764 w 511452"/>
              <a:gd name="connsiteY18" fmla="*/ 135586 h 499658"/>
              <a:gd name="connsiteX19" fmla="*/ 397268 w 511452"/>
              <a:gd name="connsiteY19" fmla="*/ 135586 h 499658"/>
              <a:gd name="connsiteX20" fmla="*/ 393223 w 511452"/>
              <a:gd name="connsiteY20" fmla="*/ 135586 h 499658"/>
              <a:gd name="connsiteX21" fmla="*/ 309076 w 511452"/>
              <a:gd name="connsiteY21" fmla="*/ 122207 h 499658"/>
              <a:gd name="connsiteX22" fmla="*/ 171125 w 511452"/>
              <a:gd name="connsiteY22" fmla="*/ 191535 h 499658"/>
              <a:gd name="connsiteX23" fmla="*/ 67964 w 511452"/>
              <a:gd name="connsiteY23" fmla="*/ 294918 h 499658"/>
              <a:gd name="connsiteX24" fmla="*/ 166675 w 511452"/>
              <a:gd name="connsiteY24" fmla="*/ 331001 h 499658"/>
              <a:gd name="connsiteX25" fmla="*/ 259317 w 511452"/>
              <a:gd name="connsiteY25" fmla="*/ 299783 h 499658"/>
              <a:gd name="connsiteX26" fmla="*/ 206725 w 511452"/>
              <a:gd name="connsiteY26" fmla="*/ 299783 h 499658"/>
              <a:gd name="connsiteX27" fmla="*/ 174766 w 511452"/>
              <a:gd name="connsiteY27" fmla="*/ 267755 h 499658"/>
              <a:gd name="connsiteX28" fmla="*/ 174766 w 511452"/>
              <a:gd name="connsiteY28" fmla="*/ 256808 h 499658"/>
              <a:gd name="connsiteX29" fmla="*/ 206725 w 511452"/>
              <a:gd name="connsiteY29" fmla="*/ 224374 h 499658"/>
              <a:gd name="connsiteX30" fmla="*/ 261744 w 511452"/>
              <a:gd name="connsiteY30" fmla="*/ 224374 h 499658"/>
              <a:gd name="connsiteX31" fmla="*/ 274689 w 511452"/>
              <a:gd name="connsiteY31" fmla="*/ 217482 h 499658"/>
              <a:gd name="connsiteX32" fmla="*/ 305840 w 511452"/>
              <a:gd name="connsiteY32" fmla="*/ 168425 h 499658"/>
              <a:gd name="connsiteX33" fmla="*/ 317167 w 511452"/>
              <a:gd name="connsiteY33" fmla="*/ 152614 h 499658"/>
              <a:gd name="connsiteX34" fmla="*/ 309076 w 511452"/>
              <a:gd name="connsiteY34" fmla="*/ 122207 h 499658"/>
              <a:gd name="connsiteX35" fmla="*/ 250416 w 511452"/>
              <a:gd name="connsiteY35" fmla="*/ 50041 h 499658"/>
              <a:gd name="connsiteX36" fmla="*/ 184475 w 511452"/>
              <a:gd name="connsiteY36" fmla="*/ 168831 h 499658"/>
              <a:gd name="connsiteX37" fmla="*/ 303008 w 511452"/>
              <a:gd name="connsiteY37" fmla="*/ 109233 h 499658"/>
              <a:gd name="connsiteX38" fmla="*/ 250416 w 511452"/>
              <a:gd name="connsiteY38" fmla="*/ 50041 h 499658"/>
              <a:gd name="connsiteX39" fmla="*/ 173956 w 511452"/>
              <a:gd name="connsiteY39" fmla="*/ 25310 h 499658"/>
              <a:gd name="connsiteX40" fmla="*/ 173956 w 511452"/>
              <a:gd name="connsiteY40" fmla="*/ 158290 h 499658"/>
              <a:gd name="connsiteX41" fmla="*/ 237875 w 511452"/>
              <a:gd name="connsiteY41" fmla="*/ 42744 h 499658"/>
              <a:gd name="connsiteX42" fmla="*/ 173956 w 511452"/>
              <a:gd name="connsiteY42" fmla="*/ 25310 h 499658"/>
              <a:gd name="connsiteX43" fmla="*/ 159393 w 511452"/>
              <a:gd name="connsiteY43" fmla="*/ 25310 h 499658"/>
              <a:gd name="connsiteX44" fmla="*/ 14159 w 511452"/>
              <a:gd name="connsiteY44" fmla="*/ 178156 h 499658"/>
              <a:gd name="connsiteX45" fmla="*/ 57446 w 511452"/>
              <a:gd name="connsiteY45" fmla="*/ 285188 h 499658"/>
              <a:gd name="connsiteX46" fmla="*/ 159393 w 511452"/>
              <a:gd name="connsiteY46" fmla="*/ 183021 h 499658"/>
              <a:gd name="connsiteX47" fmla="*/ 400542 w 511452"/>
              <a:gd name="connsiteY47" fmla="*/ 14076 h 499658"/>
              <a:gd name="connsiteX48" fmla="*/ 362335 w 511452"/>
              <a:gd name="connsiteY48" fmla="*/ 52283 h 499658"/>
              <a:gd name="connsiteX49" fmla="*/ 400542 w 511452"/>
              <a:gd name="connsiteY49" fmla="*/ 90490 h 499658"/>
              <a:gd name="connsiteX50" fmla="*/ 438749 w 511452"/>
              <a:gd name="connsiteY50" fmla="*/ 52283 h 499658"/>
              <a:gd name="connsiteX51" fmla="*/ 400542 w 511452"/>
              <a:gd name="connsiteY51" fmla="*/ 14076 h 499658"/>
              <a:gd name="connsiteX52" fmla="*/ 166675 w 511452"/>
              <a:gd name="connsiteY52" fmla="*/ 10715 h 499658"/>
              <a:gd name="connsiteX53" fmla="*/ 329708 w 511452"/>
              <a:gd name="connsiteY53" fmla="*/ 142478 h 499658"/>
              <a:gd name="connsiteX54" fmla="*/ 336586 w 511452"/>
              <a:gd name="connsiteY54" fmla="*/ 139640 h 499658"/>
              <a:gd name="connsiteX55" fmla="*/ 366927 w 511452"/>
              <a:gd name="connsiteY55" fmla="*/ 127072 h 499658"/>
              <a:gd name="connsiteX56" fmla="*/ 379468 w 511452"/>
              <a:gd name="connsiteY56" fmla="*/ 123423 h 499658"/>
              <a:gd name="connsiteX57" fmla="*/ 380682 w 511452"/>
              <a:gd name="connsiteY57" fmla="*/ 123018 h 499658"/>
              <a:gd name="connsiteX58" fmla="*/ 397268 w 511452"/>
              <a:gd name="connsiteY58" fmla="*/ 121396 h 499658"/>
              <a:gd name="connsiteX59" fmla="*/ 420328 w 511452"/>
              <a:gd name="connsiteY59" fmla="*/ 121396 h 499658"/>
              <a:gd name="connsiteX60" fmla="*/ 450669 w 511452"/>
              <a:gd name="connsiteY60" fmla="*/ 127072 h 499658"/>
              <a:gd name="connsiteX61" fmla="*/ 480606 w 511452"/>
              <a:gd name="connsiteY61" fmla="*/ 139640 h 499658"/>
              <a:gd name="connsiteX62" fmla="*/ 506092 w 511452"/>
              <a:gd name="connsiteY62" fmla="*/ 176128 h 499658"/>
              <a:gd name="connsiteX63" fmla="*/ 511351 w 511452"/>
              <a:gd name="connsiteY63" fmla="*/ 253970 h 499658"/>
              <a:gd name="connsiteX64" fmla="*/ 500024 w 511452"/>
              <a:gd name="connsiteY64" fmla="*/ 282350 h 499658"/>
              <a:gd name="connsiteX65" fmla="*/ 472919 w 511452"/>
              <a:gd name="connsiteY65" fmla="*/ 307081 h 499658"/>
              <a:gd name="connsiteX66" fmla="*/ 472919 w 511452"/>
              <a:gd name="connsiteY66" fmla="*/ 492360 h 499658"/>
              <a:gd name="connsiteX67" fmla="*/ 466042 w 511452"/>
              <a:gd name="connsiteY67" fmla="*/ 499658 h 499658"/>
              <a:gd name="connsiteX68" fmla="*/ 458760 w 511452"/>
              <a:gd name="connsiteY68" fmla="*/ 492360 h 499658"/>
              <a:gd name="connsiteX69" fmla="*/ 458760 w 511452"/>
              <a:gd name="connsiteY69" fmla="*/ 184237 h 499658"/>
              <a:gd name="connsiteX70" fmla="*/ 466042 w 511452"/>
              <a:gd name="connsiteY70" fmla="*/ 176939 h 499658"/>
              <a:gd name="connsiteX71" fmla="*/ 472919 w 511452"/>
              <a:gd name="connsiteY71" fmla="*/ 184237 h 499658"/>
              <a:gd name="connsiteX72" fmla="*/ 472919 w 511452"/>
              <a:gd name="connsiteY72" fmla="*/ 288026 h 499658"/>
              <a:gd name="connsiteX73" fmla="*/ 490315 w 511452"/>
              <a:gd name="connsiteY73" fmla="*/ 271809 h 499658"/>
              <a:gd name="connsiteX74" fmla="*/ 497192 w 511452"/>
              <a:gd name="connsiteY74" fmla="*/ 254781 h 499658"/>
              <a:gd name="connsiteX75" fmla="*/ 491529 w 511452"/>
              <a:gd name="connsiteY75" fmla="*/ 176534 h 499658"/>
              <a:gd name="connsiteX76" fmla="*/ 475751 w 511452"/>
              <a:gd name="connsiteY76" fmla="*/ 152614 h 499658"/>
              <a:gd name="connsiteX77" fmla="*/ 445410 w 511452"/>
              <a:gd name="connsiteY77" fmla="*/ 140451 h 499658"/>
              <a:gd name="connsiteX78" fmla="*/ 422755 w 511452"/>
              <a:gd name="connsiteY78" fmla="*/ 135586 h 499658"/>
              <a:gd name="connsiteX79" fmla="*/ 413046 w 511452"/>
              <a:gd name="connsiteY79" fmla="*/ 150181 h 499658"/>
              <a:gd name="connsiteX80" fmla="*/ 413450 w 511452"/>
              <a:gd name="connsiteY80" fmla="*/ 152614 h 499658"/>
              <a:gd name="connsiteX81" fmla="*/ 425182 w 511452"/>
              <a:gd name="connsiteY81" fmla="*/ 240591 h 499658"/>
              <a:gd name="connsiteX82" fmla="*/ 423160 w 511452"/>
              <a:gd name="connsiteY82" fmla="*/ 252754 h 499658"/>
              <a:gd name="connsiteX83" fmla="*/ 409405 w 511452"/>
              <a:gd name="connsiteY83" fmla="*/ 285188 h 499658"/>
              <a:gd name="connsiteX84" fmla="*/ 398077 w 511452"/>
              <a:gd name="connsiteY84" fmla="*/ 292485 h 499658"/>
              <a:gd name="connsiteX85" fmla="*/ 386346 w 511452"/>
              <a:gd name="connsiteY85" fmla="*/ 284782 h 499658"/>
              <a:gd name="connsiteX86" fmla="*/ 374209 w 511452"/>
              <a:gd name="connsiteY86" fmla="*/ 251943 h 499658"/>
              <a:gd name="connsiteX87" fmla="*/ 372995 w 511452"/>
              <a:gd name="connsiteY87" fmla="*/ 240996 h 499658"/>
              <a:gd name="connsiteX88" fmla="*/ 383918 w 511452"/>
              <a:gd name="connsiteY88" fmla="*/ 153425 h 499658"/>
              <a:gd name="connsiteX89" fmla="*/ 385132 w 511452"/>
              <a:gd name="connsiteY89" fmla="*/ 150181 h 499658"/>
              <a:gd name="connsiteX90" fmla="*/ 378255 w 511452"/>
              <a:gd name="connsiteY90" fmla="*/ 138424 h 499658"/>
              <a:gd name="connsiteX91" fmla="*/ 372186 w 511452"/>
              <a:gd name="connsiteY91" fmla="*/ 140451 h 499658"/>
              <a:gd name="connsiteX92" fmla="*/ 341440 w 511452"/>
              <a:gd name="connsiteY92" fmla="*/ 152614 h 499658"/>
              <a:gd name="connsiteX93" fmla="*/ 317572 w 511452"/>
              <a:gd name="connsiteY93" fmla="*/ 176128 h 499658"/>
              <a:gd name="connsiteX94" fmla="*/ 286826 w 511452"/>
              <a:gd name="connsiteY94" fmla="*/ 225590 h 499658"/>
              <a:gd name="connsiteX95" fmla="*/ 261744 w 511452"/>
              <a:gd name="connsiteY95" fmla="*/ 238969 h 499658"/>
              <a:gd name="connsiteX96" fmla="*/ 206725 w 511452"/>
              <a:gd name="connsiteY96" fmla="*/ 238969 h 499658"/>
              <a:gd name="connsiteX97" fmla="*/ 188925 w 511452"/>
              <a:gd name="connsiteY97" fmla="*/ 256808 h 499658"/>
              <a:gd name="connsiteX98" fmla="*/ 188925 w 511452"/>
              <a:gd name="connsiteY98" fmla="*/ 267755 h 499658"/>
              <a:gd name="connsiteX99" fmla="*/ 206725 w 511452"/>
              <a:gd name="connsiteY99" fmla="*/ 285188 h 499658"/>
              <a:gd name="connsiteX100" fmla="*/ 278330 w 511452"/>
              <a:gd name="connsiteY100" fmla="*/ 285188 h 499658"/>
              <a:gd name="connsiteX101" fmla="*/ 305840 w 511452"/>
              <a:gd name="connsiteY101" fmla="*/ 271403 h 499658"/>
              <a:gd name="connsiteX102" fmla="*/ 339822 w 511452"/>
              <a:gd name="connsiteY102" fmla="*/ 221942 h 499658"/>
              <a:gd name="connsiteX103" fmla="*/ 339822 w 511452"/>
              <a:gd name="connsiteY103" fmla="*/ 184237 h 499658"/>
              <a:gd name="connsiteX104" fmla="*/ 346699 w 511452"/>
              <a:gd name="connsiteY104" fmla="*/ 176939 h 499658"/>
              <a:gd name="connsiteX105" fmla="*/ 353981 w 511452"/>
              <a:gd name="connsiteY105" fmla="*/ 184237 h 499658"/>
              <a:gd name="connsiteX106" fmla="*/ 353981 w 511452"/>
              <a:gd name="connsiteY106" fmla="*/ 224374 h 499658"/>
              <a:gd name="connsiteX107" fmla="*/ 353981 w 511452"/>
              <a:gd name="connsiteY107" fmla="*/ 492360 h 499658"/>
              <a:gd name="connsiteX108" fmla="*/ 346699 w 511452"/>
              <a:gd name="connsiteY108" fmla="*/ 499658 h 499658"/>
              <a:gd name="connsiteX109" fmla="*/ 339822 w 511452"/>
              <a:gd name="connsiteY109" fmla="*/ 492360 h 499658"/>
              <a:gd name="connsiteX110" fmla="*/ 339822 w 511452"/>
              <a:gd name="connsiteY110" fmla="*/ 247483 h 499658"/>
              <a:gd name="connsiteX111" fmla="*/ 317572 w 511452"/>
              <a:gd name="connsiteY111" fmla="*/ 279512 h 499658"/>
              <a:gd name="connsiteX112" fmla="*/ 281162 w 511452"/>
              <a:gd name="connsiteY112" fmla="*/ 299378 h 499658"/>
              <a:gd name="connsiteX113" fmla="*/ 279949 w 511452"/>
              <a:gd name="connsiteY113" fmla="*/ 300999 h 499658"/>
              <a:gd name="connsiteX114" fmla="*/ 166675 w 511452"/>
              <a:gd name="connsiteY114" fmla="*/ 345596 h 499658"/>
              <a:gd name="connsiteX115" fmla="*/ 53401 w 511452"/>
              <a:gd name="connsiteY115" fmla="*/ 300999 h 499658"/>
              <a:gd name="connsiteX116" fmla="*/ 52187 w 511452"/>
              <a:gd name="connsiteY116" fmla="*/ 300189 h 499658"/>
              <a:gd name="connsiteX117" fmla="*/ 52187 w 511452"/>
              <a:gd name="connsiteY117" fmla="*/ 299378 h 499658"/>
              <a:gd name="connsiteX118" fmla="*/ 0 w 511452"/>
              <a:gd name="connsiteY118" fmla="*/ 178156 h 499658"/>
              <a:gd name="connsiteX119" fmla="*/ 166675 w 511452"/>
              <a:gd name="connsiteY119" fmla="*/ 10715 h 499658"/>
              <a:gd name="connsiteX120" fmla="*/ 400542 w 511452"/>
              <a:gd name="connsiteY120" fmla="*/ 0 h 499658"/>
              <a:gd name="connsiteX121" fmla="*/ 453228 w 511452"/>
              <a:gd name="connsiteY121" fmla="*/ 52283 h 499658"/>
              <a:gd name="connsiteX122" fmla="*/ 400542 w 511452"/>
              <a:gd name="connsiteY122" fmla="*/ 104969 h 499658"/>
              <a:gd name="connsiteX123" fmla="*/ 348259 w 511452"/>
              <a:gd name="connsiteY123" fmla="*/ 52283 h 499658"/>
              <a:gd name="connsiteX124" fmla="*/ 400542 w 511452"/>
              <a:gd name="connsiteY124" fmla="*/ 0 h 49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511452" h="499658">
                <a:moveTo>
                  <a:pt x="406797" y="314325"/>
                </a:moveTo>
                <a:cubicBezTo>
                  <a:pt x="410766" y="314325"/>
                  <a:pt x="413941" y="317562"/>
                  <a:pt x="413941" y="321609"/>
                </a:cubicBezTo>
                <a:lnTo>
                  <a:pt x="413941" y="492375"/>
                </a:lnTo>
                <a:cubicBezTo>
                  <a:pt x="413941" y="496016"/>
                  <a:pt x="410766" y="499658"/>
                  <a:pt x="406797" y="499658"/>
                </a:cubicBezTo>
                <a:cubicBezTo>
                  <a:pt x="402828" y="499658"/>
                  <a:pt x="400050" y="496016"/>
                  <a:pt x="400050" y="492375"/>
                </a:cubicBezTo>
                <a:lnTo>
                  <a:pt x="400050" y="321609"/>
                </a:lnTo>
                <a:cubicBezTo>
                  <a:pt x="400050" y="317562"/>
                  <a:pt x="402828" y="314325"/>
                  <a:pt x="406797" y="314325"/>
                </a:cubicBezTo>
                <a:close/>
                <a:moveTo>
                  <a:pt x="397268" y="161939"/>
                </a:moveTo>
                <a:lnTo>
                  <a:pt x="386750" y="242618"/>
                </a:lnTo>
                <a:cubicBezTo>
                  <a:pt x="386750" y="243834"/>
                  <a:pt x="386750" y="245051"/>
                  <a:pt x="387559" y="246267"/>
                </a:cubicBezTo>
                <a:lnTo>
                  <a:pt x="398482" y="275458"/>
                </a:lnTo>
                <a:lnTo>
                  <a:pt x="410214" y="246672"/>
                </a:lnTo>
                <a:cubicBezTo>
                  <a:pt x="410619" y="245051"/>
                  <a:pt x="411023" y="243834"/>
                  <a:pt x="410619" y="242618"/>
                </a:cubicBezTo>
                <a:lnTo>
                  <a:pt x="400100" y="161939"/>
                </a:lnTo>
                <a:cubicBezTo>
                  <a:pt x="399696" y="161939"/>
                  <a:pt x="399291" y="161939"/>
                  <a:pt x="398887" y="161939"/>
                </a:cubicBezTo>
                <a:cubicBezTo>
                  <a:pt x="398482" y="161939"/>
                  <a:pt x="397673" y="161939"/>
                  <a:pt x="397268" y="161939"/>
                </a:cubicBezTo>
                <a:close/>
                <a:moveTo>
                  <a:pt x="393223" y="135586"/>
                </a:moveTo>
                <a:lnTo>
                  <a:pt x="398887" y="145722"/>
                </a:lnTo>
                <a:lnTo>
                  <a:pt x="405764" y="135586"/>
                </a:lnTo>
                <a:lnTo>
                  <a:pt x="397268" y="135586"/>
                </a:lnTo>
                <a:cubicBezTo>
                  <a:pt x="396055" y="135586"/>
                  <a:pt x="394841" y="135586"/>
                  <a:pt x="393223" y="135586"/>
                </a:cubicBezTo>
                <a:close/>
                <a:moveTo>
                  <a:pt x="309076" y="122207"/>
                </a:moveTo>
                <a:lnTo>
                  <a:pt x="171125" y="191535"/>
                </a:lnTo>
                <a:lnTo>
                  <a:pt x="67964" y="294918"/>
                </a:lnTo>
                <a:cubicBezTo>
                  <a:pt x="94665" y="317622"/>
                  <a:pt x="129051" y="331001"/>
                  <a:pt x="166675" y="331001"/>
                </a:cubicBezTo>
                <a:cubicBezTo>
                  <a:pt x="200657" y="331001"/>
                  <a:pt x="232616" y="320054"/>
                  <a:pt x="259317" y="299783"/>
                </a:cubicBezTo>
                <a:lnTo>
                  <a:pt x="206725" y="299783"/>
                </a:lnTo>
                <a:cubicBezTo>
                  <a:pt x="188925" y="299783"/>
                  <a:pt x="174766" y="285188"/>
                  <a:pt x="174766" y="267755"/>
                </a:cubicBezTo>
                <a:lnTo>
                  <a:pt x="174766" y="256808"/>
                </a:lnTo>
                <a:cubicBezTo>
                  <a:pt x="174766" y="238969"/>
                  <a:pt x="188925" y="224374"/>
                  <a:pt x="206725" y="224374"/>
                </a:cubicBezTo>
                <a:lnTo>
                  <a:pt x="261744" y="224374"/>
                </a:lnTo>
                <a:cubicBezTo>
                  <a:pt x="267003" y="224374"/>
                  <a:pt x="271858" y="221942"/>
                  <a:pt x="274689" y="217482"/>
                </a:cubicBezTo>
                <a:lnTo>
                  <a:pt x="305840" y="168425"/>
                </a:lnTo>
                <a:cubicBezTo>
                  <a:pt x="309481" y="162344"/>
                  <a:pt x="313122" y="157479"/>
                  <a:pt x="317167" y="152614"/>
                </a:cubicBezTo>
                <a:cubicBezTo>
                  <a:pt x="315144" y="142073"/>
                  <a:pt x="312717" y="131937"/>
                  <a:pt x="309076" y="122207"/>
                </a:cubicBezTo>
                <a:close/>
                <a:moveTo>
                  <a:pt x="250416" y="50041"/>
                </a:moveTo>
                <a:lnTo>
                  <a:pt x="184475" y="168831"/>
                </a:lnTo>
                <a:lnTo>
                  <a:pt x="303008" y="109233"/>
                </a:lnTo>
                <a:cubicBezTo>
                  <a:pt x="290871" y="84908"/>
                  <a:pt x="272667" y="64637"/>
                  <a:pt x="250416" y="50041"/>
                </a:cubicBezTo>
                <a:close/>
                <a:moveTo>
                  <a:pt x="173956" y="25310"/>
                </a:moveTo>
                <a:lnTo>
                  <a:pt x="173956" y="158290"/>
                </a:lnTo>
                <a:lnTo>
                  <a:pt x="237875" y="42744"/>
                </a:lnTo>
                <a:cubicBezTo>
                  <a:pt x="218862" y="32608"/>
                  <a:pt x="196611" y="26527"/>
                  <a:pt x="173956" y="25310"/>
                </a:cubicBezTo>
                <a:close/>
                <a:moveTo>
                  <a:pt x="159393" y="25310"/>
                </a:moveTo>
                <a:cubicBezTo>
                  <a:pt x="78483" y="28959"/>
                  <a:pt x="14159" y="96260"/>
                  <a:pt x="14159" y="178156"/>
                </a:cubicBezTo>
                <a:cubicBezTo>
                  <a:pt x="14159" y="219914"/>
                  <a:pt x="30746" y="257213"/>
                  <a:pt x="57446" y="285188"/>
                </a:cubicBezTo>
                <a:lnTo>
                  <a:pt x="159393" y="183021"/>
                </a:lnTo>
                <a:close/>
                <a:moveTo>
                  <a:pt x="400542" y="14076"/>
                </a:moveTo>
                <a:cubicBezTo>
                  <a:pt x="379629" y="14076"/>
                  <a:pt x="362335" y="30968"/>
                  <a:pt x="362335" y="52283"/>
                </a:cubicBezTo>
                <a:cubicBezTo>
                  <a:pt x="362335" y="73599"/>
                  <a:pt x="379629" y="90490"/>
                  <a:pt x="400542" y="90490"/>
                </a:cubicBezTo>
                <a:cubicBezTo>
                  <a:pt x="421858" y="90490"/>
                  <a:pt x="438749" y="73599"/>
                  <a:pt x="438749" y="52283"/>
                </a:cubicBezTo>
                <a:cubicBezTo>
                  <a:pt x="438749" y="30968"/>
                  <a:pt x="421858" y="14076"/>
                  <a:pt x="400542" y="14076"/>
                </a:cubicBezTo>
                <a:close/>
                <a:moveTo>
                  <a:pt x="166675" y="10715"/>
                </a:moveTo>
                <a:cubicBezTo>
                  <a:pt x="245966" y="10715"/>
                  <a:pt x="313122" y="65853"/>
                  <a:pt x="329708" y="142478"/>
                </a:cubicBezTo>
                <a:cubicBezTo>
                  <a:pt x="331731" y="141667"/>
                  <a:pt x="334158" y="140451"/>
                  <a:pt x="336586" y="139640"/>
                </a:cubicBezTo>
                <a:lnTo>
                  <a:pt x="366927" y="127072"/>
                </a:lnTo>
                <a:cubicBezTo>
                  <a:pt x="370973" y="125450"/>
                  <a:pt x="375018" y="124234"/>
                  <a:pt x="379468" y="123423"/>
                </a:cubicBezTo>
                <a:cubicBezTo>
                  <a:pt x="379873" y="123018"/>
                  <a:pt x="380277" y="123018"/>
                  <a:pt x="380682" y="123018"/>
                </a:cubicBezTo>
                <a:cubicBezTo>
                  <a:pt x="386346" y="121802"/>
                  <a:pt x="391605" y="121396"/>
                  <a:pt x="397268" y="121396"/>
                </a:cubicBezTo>
                <a:lnTo>
                  <a:pt x="420328" y="121396"/>
                </a:lnTo>
                <a:cubicBezTo>
                  <a:pt x="430441" y="121396"/>
                  <a:pt x="440960" y="123018"/>
                  <a:pt x="450669" y="127072"/>
                </a:cubicBezTo>
                <a:lnTo>
                  <a:pt x="480606" y="139640"/>
                </a:lnTo>
                <a:cubicBezTo>
                  <a:pt x="495979" y="145722"/>
                  <a:pt x="506092" y="159911"/>
                  <a:pt x="506092" y="176128"/>
                </a:cubicBezTo>
                <a:lnTo>
                  <a:pt x="511351" y="253970"/>
                </a:lnTo>
                <a:cubicBezTo>
                  <a:pt x="512161" y="264917"/>
                  <a:pt x="508115" y="275052"/>
                  <a:pt x="500024" y="282350"/>
                </a:cubicBezTo>
                <a:lnTo>
                  <a:pt x="472919" y="307081"/>
                </a:lnTo>
                <a:lnTo>
                  <a:pt x="472919" y="492360"/>
                </a:lnTo>
                <a:cubicBezTo>
                  <a:pt x="472919" y="496009"/>
                  <a:pt x="469683" y="499658"/>
                  <a:pt x="466042" y="499658"/>
                </a:cubicBezTo>
                <a:cubicBezTo>
                  <a:pt x="461996" y="499658"/>
                  <a:pt x="458760" y="496009"/>
                  <a:pt x="458760" y="492360"/>
                </a:cubicBezTo>
                <a:lnTo>
                  <a:pt x="458760" y="184237"/>
                </a:lnTo>
                <a:cubicBezTo>
                  <a:pt x="458760" y="180588"/>
                  <a:pt x="461996" y="176939"/>
                  <a:pt x="466042" y="176939"/>
                </a:cubicBezTo>
                <a:cubicBezTo>
                  <a:pt x="469683" y="176939"/>
                  <a:pt x="472919" y="180588"/>
                  <a:pt x="472919" y="184237"/>
                </a:cubicBezTo>
                <a:lnTo>
                  <a:pt x="472919" y="288026"/>
                </a:lnTo>
                <a:lnTo>
                  <a:pt x="490315" y="271809"/>
                </a:lnTo>
                <a:cubicBezTo>
                  <a:pt x="495169" y="267349"/>
                  <a:pt x="497597" y="261268"/>
                  <a:pt x="497192" y="254781"/>
                </a:cubicBezTo>
                <a:lnTo>
                  <a:pt x="491529" y="176534"/>
                </a:lnTo>
                <a:cubicBezTo>
                  <a:pt x="491529" y="165993"/>
                  <a:pt x="485460" y="156263"/>
                  <a:pt x="475751" y="152614"/>
                </a:cubicBezTo>
                <a:lnTo>
                  <a:pt x="445410" y="140451"/>
                </a:lnTo>
                <a:cubicBezTo>
                  <a:pt x="438128" y="137208"/>
                  <a:pt x="430441" y="135991"/>
                  <a:pt x="422755" y="135586"/>
                </a:cubicBezTo>
                <a:lnTo>
                  <a:pt x="413046" y="150181"/>
                </a:lnTo>
                <a:cubicBezTo>
                  <a:pt x="413046" y="151398"/>
                  <a:pt x="413450" y="151803"/>
                  <a:pt x="413450" y="152614"/>
                </a:cubicBezTo>
                <a:lnTo>
                  <a:pt x="425182" y="240591"/>
                </a:lnTo>
                <a:cubicBezTo>
                  <a:pt x="425587" y="244645"/>
                  <a:pt x="425182" y="248700"/>
                  <a:pt x="423160" y="252754"/>
                </a:cubicBezTo>
                <a:lnTo>
                  <a:pt x="409405" y="285188"/>
                </a:lnTo>
                <a:cubicBezTo>
                  <a:pt x="407382" y="289647"/>
                  <a:pt x="402932" y="292485"/>
                  <a:pt x="398077" y="292485"/>
                </a:cubicBezTo>
                <a:cubicBezTo>
                  <a:pt x="392818" y="292485"/>
                  <a:pt x="388773" y="289242"/>
                  <a:pt x="386346" y="284782"/>
                </a:cubicBezTo>
                <a:lnTo>
                  <a:pt x="374209" y="251943"/>
                </a:lnTo>
                <a:cubicBezTo>
                  <a:pt x="372995" y="248700"/>
                  <a:pt x="372186" y="244645"/>
                  <a:pt x="372995" y="240996"/>
                </a:cubicBezTo>
                <a:lnTo>
                  <a:pt x="383918" y="153425"/>
                </a:lnTo>
                <a:cubicBezTo>
                  <a:pt x="383918" y="152208"/>
                  <a:pt x="384727" y="151398"/>
                  <a:pt x="385132" y="150181"/>
                </a:cubicBezTo>
                <a:lnTo>
                  <a:pt x="378255" y="138424"/>
                </a:lnTo>
                <a:cubicBezTo>
                  <a:pt x="376232" y="138829"/>
                  <a:pt x="374209" y="139640"/>
                  <a:pt x="372186" y="140451"/>
                </a:cubicBezTo>
                <a:lnTo>
                  <a:pt x="341440" y="152614"/>
                </a:lnTo>
                <a:cubicBezTo>
                  <a:pt x="330517" y="156668"/>
                  <a:pt x="325258" y="163560"/>
                  <a:pt x="317572" y="176128"/>
                </a:cubicBezTo>
                <a:lnTo>
                  <a:pt x="286826" y="225590"/>
                </a:lnTo>
                <a:cubicBezTo>
                  <a:pt x="281162" y="233699"/>
                  <a:pt x="271858" y="238969"/>
                  <a:pt x="261744" y="238969"/>
                </a:cubicBezTo>
                <a:lnTo>
                  <a:pt x="206725" y="238969"/>
                </a:lnTo>
                <a:cubicBezTo>
                  <a:pt x="197016" y="238969"/>
                  <a:pt x="188925" y="246672"/>
                  <a:pt x="188925" y="256808"/>
                </a:cubicBezTo>
                <a:lnTo>
                  <a:pt x="188925" y="267755"/>
                </a:lnTo>
                <a:cubicBezTo>
                  <a:pt x="188925" y="277485"/>
                  <a:pt x="197016" y="285188"/>
                  <a:pt x="206725" y="285188"/>
                </a:cubicBezTo>
                <a:lnTo>
                  <a:pt x="278330" y="285188"/>
                </a:lnTo>
                <a:cubicBezTo>
                  <a:pt x="289253" y="285188"/>
                  <a:pt x="299367" y="280323"/>
                  <a:pt x="305840" y="271403"/>
                </a:cubicBezTo>
                <a:lnTo>
                  <a:pt x="339822" y="221942"/>
                </a:lnTo>
                <a:lnTo>
                  <a:pt x="339822" y="184237"/>
                </a:lnTo>
                <a:cubicBezTo>
                  <a:pt x="339822" y="180588"/>
                  <a:pt x="342654" y="176939"/>
                  <a:pt x="346699" y="176939"/>
                </a:cubicBezTo>
                <a:cubicBezTo>
                  <a:pt x="350745" y="176939"/>
                  <a:pt x="353981" y="180588"/>
                  <a:pt x="353981" y="184237"/>
                </a:cubicBezTo>
                <a:lnTo>
                  <a:pt x="353981" y="224374"/>
                </a:lnTo>
                <a:lnTo>
                  <a:pt x="353981" y="492360"/>
                </a:lnTo>
                <a:cubicBezTo>
                  <a:pt x="353981" y="496009"/>
                  <a:pt x="350745" y="499658"/>
                  <a:pt x="346699" y="499658"/>
                </a:cubicBezTo>
                <a:cubicBezTo>
                  <a:pt x="342654" y="499658"/>
                  <a:pt x="339822" y="496009"/>
                  <a:pt x="339822" y="492360"/>
                </a:cubicBezTo>
                <a:lnTo>
                  <a:pt x="339822" y="247483"/>
                </a:lnTo>
                <a:lnTo>
                  <a:pt x="317572" y="279512"/>
                </a:lnTo>
                <a:cubicBezTo>
                  <a:pt x="309076" y="291269"/>
                  <a:pt x="295726" y="298972"/>
                  <a:pt x="281162" y="299378"/>
                </a:cubicBezTo>
                <a:cubicBezTo>
                  <a:pt x="280758" y="300189"/>
                  <a:pt x="280353" y="300594"/>
                  <a:pt x="279949" y="300999"/>
                </a:cubicBezTo>
                <a:cubicBezTo>
                  <a:pt x="249203" y="329785"/>
                  <a:pt x="208748" y="345596"/>
                  <a:pt x="166675" y="345596"/>
                </a:cubicBezTo>
                <a:cubicBezTo>
                  <a:pt x="122579" y="345596"/>
                  <a:pt x="83337" y="328568"/>
                  <a:pt x="53401" y="300999"/>
                </a:cubicBezTo>
                <a:cubicBezTo>
                  <a:pt x="52996" y="300594"/>
                  <a:pt x="52591" y="300594"/>
                  <a:pt x="52187" y="300189"/>
                </a:cubicBezTo>
                <a:cubicBezTo>
                  <a:pt x="52187" y="300189"/>
                  <a:pt x="52187" y="299783"/>
                  <a:pt x="52187" y="299378"/>
                </a:cubicBezTo>
                <a:cubicBezTo>
                  <a:pt x="19823" y="269376"/>
                  <a:pt x="0" y="225996"/>
                  <a:pt x="0" y="178156"/>
                </a:cubicBezTo>
                <a:cubicBezTo>
                  <a:pt x="0" y="86124"/>
                  <a:pt x="74437" y="10715"/>
                  <a:pt x="166675" y="10715"/>
                </a:cubicBezTo>
                <a:close/>
                <a:moveTo>
                  <a:pt x="400542" y="0"/>
                </a:moveTo>
                <a:cubicBezTo>
                  <a:pt x="429499" y="0"/>
                  <a:pt x="453228" y="23729"/>
                  <a:pt x="453228" y="52283"/>
                </a:cubicBezTo>
                <a:cubicBezTo>
                  <a:pt x="453228" y="81240"/>
                  <a:pt x="429499" y="104969"/>
                  <a:pt x="400542" y="104969"/>
                </a:cubicBezTo>
                <a:cubicBezTo>
                  <a:pt x="371586" y="104969"/>
                  <a:pt x="348259" y="81240"/>
                  <a:pt x="348259" y="52283"/>
                </a:cubicBezTo>
                <a:cubicBezTo>
                  <a:pt x="348259" y="23729"/>
                  <a:pt x="371586" y="0"/>
                  <a:pt x="400542"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Tree>
    <p:extLst>
      <p:ext uri="{BB962C8B-B14F-4D97-AF65-F5344CB8AC3E}">
        <p14:creationId xmlns:p14="http://schemas.microsoft.com/office/powerpoint/2010/main" val="1550395317"/>
      </p:ext>
    </p:extLst>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A4A2674-2A94-B94F-8D8D-D6D536A5DC08}"/>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3" name="TextBox 2">
            <a:extLst>
              <a:ext uri="{FF2B5EF4-FFF2-40B4-BE49-F238E27FC236}">
                <a16:creationId xmlns:a16="http://schemas.microsoft.com/office/drawing/2014/main" id="{B83DB2F4-A1D1-1840-BA06-7831E00D6ED2}"/>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21" name="Freeform 20">
            <a:extLst>
              <a:ext uri="{FF2B5EF4-FFF2-40B4-BE49-F238E27FC236}">
                <a16:creationId xmlns:a16="http://schemas.microsoft.com/office/drawing/2014/main" id="{F6320E26-C3B9-C844-8480-58D6D29F8129}"/>
              </a:ext>
            </a:extLst>
          </p:cNvPr>
          <p:cNvSpPr>
            <a:spLocks noChangeArrowheads="1"/>
          </p:cNvSpPr>
          <p:nvPr/>
        </p:nvSpPr>
        <p:spPr bwMode="auto">
          <a:xfrm>
            <a:off x="762001" y="1660358"/>
            <a:ext cx="4065591" cy="2230706"/>
          </a:xfrm>
          <a:custGeom>
            <a:avLst/>
            <a:gdLst>
              <a:gd name="connsiteX0" fmla="*/ 0 w 8131181"/>
              <a:gd name="connsiteY0" fmla="*/ 0 h 4461412"/>
              <a:gd name="connsiteX1" fmla="*/ 8131181 w 8131181"/>
              <a:gd name="connsiteY1" fmla="*/ 0 h 4461412"/>
              <a:gd name="connsiteX2" fmla="*/ 8070453 w 8131181"/>
              <a:gd name="connsiteY2" fmla="*/ 31063 h 4461412"/>
              <a:gd name="connsiteX3" fmla="*/ 5246653 w 8131181"/>
              <a:gd name="connsiteY3" fmla="*/ 4260184 h 4461412"/>
              <a:gd name="connsiteX4" fmla="*/ 5231332 w 8131181"/>
              <a:gd name="connsiteY4" fmla="*/ 4461412 h 4461412"/>
              <a:gd name="connsiteX5" fmla="*/ 0 w 8131181"/>
              <a:gd name="connsiteY5" fmla="*/ 4461412 h 4461412"/>
              <a:gd name="connsiteX6" fmla="*/ 0 w 8131181"/>
              <a:gd name="connsiteY6" fmla="*/ 0 h 446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1181" h="4461412">
                <a:moveTo>
                  <a:pt x="0" y="0"/>
                </a:moveTo>
                <a:lnTo>
                  <a:pt x="8131181" y="0"/>
                </a:lnTo>
                <a:lnTo>
                  <a:pt x="8070453" y="31063"/>
                </a:lnTo>
                <a:cubicBezTo>
                  <a:pt x="6526143" y="868901"/>
                  <a:pt x="5432699" y="2430590"/>
                  <a:pt x="5246653" y="4260184"/>
                </a:cubicBezTo>
                <a:lnTo>
                  <a:pt x="5231332" y="4461412"/>
                </a:lnTo>
                <a:lnTo>
                  <a:pt x="0" y="4461412"/>
                </a:lnTo>
                <a:lnTo>
                  <a:pt x="0" y="0"/>
                </a:lnTo>
                <a:close/>
              </a:path>
            </a:pathLst>
          </a:custGeom>
          <a:solidFill>
            <a:schemeClr val="accent1"/>
          </a:solidFill>
          <a:ln>
            <a:noFill/>
          </a:ln>
          <a:effectLst/>
        </p:spPr>
        <p:txBody>
          <a:bodyPr wrap="square" anchor="ctr">
            <a:noAutofit/>
          </a:bodyPr>
          <a:lstStyle/>
          <a:p>
            <a:endParaRPr lang="en-US" dirty="0">
              <a:latin typeface="Poppins" pitchFamily="2" charset="77"/>
            </a:endParaRPr>
          </a:p>
        </p:txBody>
      </p:sp>
      <p:sp>
        <p:nvSpPr>
          <p:cNvPr id="20" name="Freeform 19">
            <a:extLst>
              <a:ext uri="{FF2B5EF4-FFF2-40B4-BE49-F238E27FC236}">
                <a16:creationId xmlns:a16="http://schemas.microsoft.com/office/drawing/2014/main" id="{ABB83623-3DBD-B645-993E-CBCA2292FDA3}"/>
              </a:ext>
            </a:extLst>
          </p:cNvPr>
          <p:cNvSpPr>
            <a:spLocks noChangeArrowheads="1"/>
          </p:cNvSpPr>
          <p:nvPr/>
        </p:nvSpPr>
        <p:spPr bwMode="auto">
          <a:xfrm>
            <a:off x="7364410" y="1660358"/>
            <a:ext cx="4065592" cy="2230706"/>
          </a:xfrm>
          <a:custGeom>
            <a:avLst/>
            <a:gdLst>
              <a:gd name="connsiteX0" fmla="*/ 0 w 8131183"/>
              <a:gd name="connsiteY0" fmla="*/ 0 h 4461412"/>
              <a:gd name="connsiteX1" fmla="*/ 8131183 w 8131183"/>
              <a:gd name="connsiteY1" fmla="*/ 0 h 4461412"/>
              <a:gd name="connsiteX2" fmla="*/ 8131183 w 8131183"/>
              <a:gd name="connsiteY2" fmla="*/ 4461412 h 4461412"/>
              <a:gd name="connsiteX3" fmla="*/ 2899849 w 8131183"/>
              <a:gd name="connsiteY3" fmla="*/ 4461412 h 4461412"/>
              <a:gd name="connsiteX4" fmla="*/ 2884529 w 8131183"/>
              <a:gd name="connsiteY4" fmla="*/ 4260184 h 4461412"/>
              <a:gd name="connsiteX5" fmla="*/ 60728 w 8131183"/>
              <a:gd name="connsiteY5" fmla="*/ 31063 h 4461412"/>
              <a:gd name="connsiteX6" fmla="*/ 0 w 8131183"/>
              <a:gd name="connsiteY6" fmla="*/ 0 h 446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1183" h="4461412">
                <a:moveTo>
                  <a:pt x="0" y="0"/>
                </a:moveTo>
                <a:lnTo>
                  <a:pt x="8131183" y="0"/>
                </a:lnTo>
                <a:lnTo>
                  <a:pt x="8131183" y="4461412"/>
                </a:lnTo>
                <a:lnTo>
                  <a:pt x="2899849" y="4461412"/>
                </a:lnTo>
                <a:lnTo>
                  <a:pt x="2884529" y="4260184"/>
                </a:lnTo>
                <a:cubicBezTo>
                  <a:pt x="2698483" y="2430590"/>
                  <a:pt x="1605038" y="868901"/>
                  <a:pt x="60728" y="31063"/>
                </a:cubicBezTo>
                <a:lnTo>
                  <a:pt x="0" y="0"/>
                </a:lnTo>
                <a:close/>
              </a:path>
            </a:pathLst>
          </a:custGeom>
          <a:solidFill>
            <a:schemeClr val="accent4"/>
          </a:solidFill>
          <a:ln>
            <a:noFill/>
          </a:ln>
          <a:effectLst/>
        </p:spPr>
        <p:txBody>
          <a:bodyPr wrap="square" anchor="ctr">
            <a:noAutofit/>
          </a:bodyPr>
          <a:lstStyle/>
          <a:p>
            <a:endParaRPr lang="en-US" dirty="0">
              <a:latin typeface="Poppins" pitchFamily="2" charset="77"/>
            </a:endParaRPr>
          </a:p>
        </p:txBody>
      </p:sp>
      <p:sp>
        <p:nvSpPr>
          <p:cNvPr id="18" name="Freeform 17">
            <a:extLst>
              <a:ext uri="{FF2B5EF4-FFF2-40B4-BE49-F238E27FC236}">
                <a16:creationId xmlns:a16="http://schemas.microsoft.com/office/drawing/2014/main" id="{D55D7353-58E7-E64A-9DE1-1347C261F571}"/>
              </a:ext>
            </a:extLst>
          </p:cNvPr>
          <p:cNvSpPr>
            <a:spLocks noChangeArrowheads="1"/>
          </p:cNvSpPr>
          <p:nvPr/>
        </p:nvSpPr>
        <p:spPr bwMode="auto">
          <a:xfrm>
            <a:off x="762001" y="4246294"/>
            <a:ext cx="4065589" cy="2230706"/>
          </a:xfrm>
          <a:custGeom>
            <a:avLst/>
            <a:gdLst>
              <a:gd name="connsiteX0" fmla="*/ 0 w 8131177"/>
              <a:gd name="connsiteY0" fmla="*/ 0 h 4461412"/>
              <a:gd name="connsiteX1" fmla="*/ 5231332 w 8131177"/>
              <a:gd name="connsiteY1" fmla="*/ 0 h 4461412"/>
              <a:gd name="connsiteX2" fmla="*/ 5246653 w 8131177"/>
              <a:gd name="connsiteY2" fmla="*/ 201230 h 4461412"/>
              <a:gd name="connsiteX3" fmla="*/ 8070453 w 8131177"/>
              <a:gd name="connsiteY3" fmla="*/ 4430351 h 4461412"/>
              <a:gd name="connsiteX4" fmla="*/ 8131177 w 8131177"/>
              <a:gd name="connsiteY4" fmla="*/ 4461412 h 4461412"/>
              <a:gd name="connsiteX5" fmla="*/ 0 w 8131177"/>
              <a:gd name="connsiteY5" fmla="*/ 4461412 h 4461412"/>
              <a:gd name="connsiteX6" fmla="*/ 0 w 8131177"/>
              <a:gd name="connsiteY6" fmla="*/ 0 h 446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1177" h="4461412">
                <a:moveTo>
                  <a:pt x="0" y="0"/>
                </a:moveTo>
                <a:lnTo>
                  <a:pt x="5231332" y="0"/>
                </a:lnTo>
                <a:lnTo>
                  <a:pt x="5246653" y="201230"/>
                </a:lnTo>
                <a:cubicBezTo>
                  <a:pt x="5432699" y="2030824"/>
                  <a:pt x="6526143" y="3592513"/>
                  <a:pt x="8070453" y="4430351"/>
                </a:cubicBezTo>
                <a:lnTo>
                  <a:pt x="8131177" y="4461412"/>
                </a:lnTo>
                <a:lnTo>
                  <a:pt x="0" y="4461412"/>
                </a:lnTo>
                <a:lnTo>
                  <a:pt x="0" y="0"/>
                </a:lnTo>
                <a:close/>
              </a:path>
            </a:pathLst>
          </a:custGeom>
          <a:solidFill>
            <a:schemeClr val="accent2"/>
          </a:solidFill>
          <a:ln>
            <a:noFill/>
          </a:ln>
          <a:effectLst/>
        </p:spPr>
        <p:txBody>
          <a:bodyPr wrap="square" anchor="ctr">
            <a:noAutofit/>
          </a:bodyPr>
          <a:lstStyle/>
          <a:p>
            <a:endParaRPr lang="en-US" dirty="0">
              <a:latin typeface="Poppins" pitchFamily="2" charset="77"/>
            </a:endParaRPr>
          </a:p>
        </p:txBody>
      </p:sp>
      <p:sp>
        <p:nvSpPr>
          <p:cNvPr id="17" name="Freeform 16">
            <a:extLst>
              <a:ext uri="{FF2B5EF4-FFF2-40B4-BE49-F238E27FC236}">
                <a16:creationId xmlns:a16="http://schemas.microsoft.com/office/drawing/2014/main" id="{3A83C470-AA00-5541-8D29-753528627F6D}"/>
              </a:ext>
            </a:extLst>
          </p:cNvPr>
          <p:cNvSpPr>
            <a:spLocks noChangeArrowheads="1"/>
          </p:cNvSpPr>
          <p:nvPr/>
        </p:nvSpPr>
        <p:spPr bwMode="auto">
          <a:xfrm>
            <a:off x="7364412" y="4246294"/>
            <a:ext cx="4065590" cy="2230706"/>
          </a:xfrm>
          <a:custGeom>
            <a:avLst/>
            <a:gdLst>
              <a:gd name="connsiteX0" fmla="*/ 2899845 w 8131179"/>
              <a:gd name="connsiteY0" fmla="*/ 0 h 4461412"/>
              <a:gd name="connsiteX1" fmla="*/ 8131179 w 8131179"/>
              <a:gd name="connsiteY1" fmla="*/ 0 h 4461412"/>
              <a:gd name="connsiteX2" fmla="*/ 8131179 w 8131179"/>
              <a:gd name="connsiteY2" fmla="*/ 4461412 h 4461412"/>
              <a:gd name="connsiteX3" fmla="*/ 0 w 8131179"/>
              <a:gd name="connsiteY3" fmla="*/ 4461412 h 4461412"/>
              <a:gd name="connsiteX4" fmla="*/ 60724 w 8131179"/>
              <a:gd name="connsiteY4" fmla="*/ 4430351 h 4461412"/>
              <a:gd name="connsiteX5" fmla="*/ 2884525 w 8131179"/>
              <a:gd name="connsiteY5" fmla="*/ 201230 h 4461412"/>
              <a:gd name="connsiteX6" fmla="*/ 2899845 w 8131179"/>
              <a:gd name="connsiteY6" fmla="*/ 0 h 4461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1179" h="4461412">
                <a:moveTo>
                  <a:pt x="2899845" y="0"/>
                </a:moveTo>
                <a:lnTo>
                  <a:pt x="8131179" y="0"/>
                </a:lnTo>
                <a:lnTo>
                  <a:pt x="8131179" y="4461412"/>
                </a:lnTo>
                <a:lnTo>
                  <a:pt x="0" y="4461412"/>
                </a:lnTo>
                <a:lnTo>
                  <a:pt x="60724" y="4430351"/>
                </a:lnTo>
                <a:cubicBezTo>
                  <a:pt x="1605034" y="3592513"/>
                  <a:pt x="2698479" y="2030824"/>
                  <a:pt x="2884525" y="201230"/>
                </a:cubicBezTo>
                <a:lnTo>
                  <a:pt x="2899845" y="0"/>
                </a:lnTo>
                <a:close/>
              </a:path>
            </a:pathLst>
          </a:custGeom>
          <a:solidFill>
            <a:schemeClr val="accent3"/>
          </a:solidFill>
          <a:ln>
            <a:noFill/>
          </a:ln>
          <a:effectLst/>
        </p:spPr>
        <p:txBody>
          <a:bodyPr wrap="square" anchor="ctr">
            <a:noAutofit/>
          </a:bodyPr>
          <a:lstStyle/>
          <a:p>
            <a:endParaRPr lang="en-US" dirty="0">
              <a:latin typeface="Poppins" pitchFamily="2" charset="77"/>
            </a:endParaRPr>
          </a:p>
        </p:txBody>
      </p:sp>
      <p:sp>
        <p:nvSpPr>
          <p:cNvPr id="26" name="TextBox 25">
            <a:extLst>
              <a:ext uri="{FF2B5EF4-FFF2-40B4-BE49-F238E27FC236}">
                <a16:creationId xmlns:a16="http://schemas.microsoft.com/office/drawing/2014/main" id="{AB26D504-6AE9-E64C-8C40-85DCFF5F5CB2}"/>
              </a:ext>
            </a:extLst>
          </p:cNvPr>
          <p:cNvSpPr txBox="1"/>
          <p:nvPr/>
        </p:nvSpPr>
        <p:spPr>
          <a:xfrm>
            <a:off x="1003538" y="2201401"/>
            <a:ext cx="2104676" cy="353943"/>
          </a:xfrm>
          <a:prstGeom prst="rect">
            <a:avLst/>
          </a:prstGeom>
          <a:noFill/>
        </p:spPr>
        <p:txBody>
          <a:bodyPr wrap="square" rtlCol="0" anchor="b">
            <a:spAutoFit/>
          </a:bodyPr>
          <a:lstStyle/>
          <a:p>
            <a:pPr algn="r"/>
            <a:r>
              <a:rPr lang="en-US" sz="1700" b="1" spc="-15" dirty="0">
                <a:solidFill>
                  <a:schemeClr val="bg1"/>
                </a:solidFill>
                <a:latin typeface="Poppins" pitchFamily="2" charset="77"/>
                <a:cs typeface="Poppins" pitchFamily="2" charset="77"/>
              </a:rPr>
              <a:t>OBJECTIVE 01</a:t>
            </a:r>
          </a:p>
        </p:txBody>
      </p:sp>
      <p:sp>
        <p:nvSpPr>
          <p:cNvPr id="27" name="TextBox 26">
            <a:extLst>
              <a:ext uri="{FF2B5EF4-FFF2-40B4-BE49-F238E27FC236}">
                <a16:creationId xmlns:a16="http://schemas.microsoft.com/office/drawing/2014/main" id="{75FAAD0E-C988-C341-B6B7-1A38CDB6BD58}"/>
              </a:ext>
            </a:extLst>
          </p:cNvPr>
          <p:cNvSpPr txBox="1"/>
          <p:nvPr/>
        </p:nvSpPr>
        <p:spPr>
          <a:xfrm>
            <a:off x="1003537" y="2576732"/>
            <a:ext cx="2104677" cy="1001043"/>
          </a:xfrm>
          <a:prstGeom prst="rect">
            <a:avLst/>
          </a:prstGeom>
          <a:noFill/>
        </p:spPr>
        <p:txBody>
          <a:bodyPr wrap="square" rtlCol="0">
            <a:spAutoFit/>
          </a:bodyPr>
          <a:lstStyle/>
          <a:p>
            <a:pPr algn="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30" name="TextBox 29">
            <a:extLst>
              <a:ext uri="{FF2B5EF4-FFF2-40B4-BE49-F238E27FC236}">
                <a16:creationId xmlns:a16="http://schemas.microsoft.com/office/drawing/2014/main" id="{2D4EB091-0059-0B44-B81D-98C970D0598B}"/>
              </a:ext>
            </a:extLst>
          </p:cNvPr>
          <p:cNvSpPr txBox="1"/>
          <p:nvPr/>
        </p:nvSpPr>
        <p:spPr>
          <a:xfrm>
            <a:off x="1003538" y="4787337"/>
            <a:ext cx="2104676" cy="353943"/>
          </a:xfrm>
          <a:prstGeom prst="rect">
            <a:avLst/>
          </a:prstGeom>
          <a:noFill/>
        </p:spPr>
        <p:txBody>
          <a:bodyPr wrap="square" rtlCol="0" anchor="b">
            <a:spAutoFit/>
          </a:bodyPr>
          <a:lstStyle/>
          <a:p>
            <a:pPr algn="r"/>
            <a:r>
              <a:rPr lang="en-US" sz="1700" b="1" spc="-15" dirty="0">
                <a:solidFill>
                  <a:schemeClr val="bg1"/>
                </a:solidFill>
                <a:latin typeface="Poppins" pitchFamily="2" charset="77"/>
                <a:cs typeface="Poppins" pitchFamily="2" charset="77"/>
              </a:rPr>
              <a:t>OBJECTIVE 02</a:t>
            </a:r>
          </a:p>
        </p:txBody>
      </p:sp>
      <p:sp>
        <p:nvSpPr>
          <p:cNvPr id="31" name="TextBox 30">
            <a:extLst>
              <a:ext uri="{FF2B5EF4-FFF2-40B4-BE49-F238E27FC236}">
                <a16:creationId xmlns:a16="http://schemas.microsoft.com/office/drawing/2014/main" id="{DC5CC9B6-BD56-BA48-B57E-1077C2B55C54}"/>
              </a:ext>
            </a:extLst>
          </p:cNvPr>
          <p:cNvSpPr txBox="1"/>
          <p:nvPr/>
        </p:nvSpPr>
        <p:spPr>
          <a:xfrm>
            <a:off x="1003537" y="5162668"/>
            <a:ext cx="2104677" cy="1001043"/>
          </a:xfrm>
          <a:prstGeom prst="rect">
            <a:avLst/>
          </a:prstGeom>
          <a:noFill/>
        </p:spPr>
        <p:txBody>
          <a:bodyPr wrap="square" rtlCol="0">
            <a:spAutoFit/>
          </a:bodyPr>
          <a:lstStyle/>
          <a:p>
            <a:pPr algn="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33" name="TextBox 32">
            <a:extLst>
              <a:ext uri="{FF2B5EF4-FFF2-40B4-BE49-F238E27FC236}">
                <a16:creationId xmlns:a16="http://schemas.microsoft.com/office/drawing/2014/main" id="{6D21FDD2-E7F1-3C43-A803-3D1B341882F0}"/>
              </a:ext>
            </a:extLst>
          </p:cNvPr>
          <p:cNvSpPr txBox="1"/>
          <p:nvPr/>
        </p:nvSpPr>
        <p:spPr>
          <a:xfrm>
            <a:off x="9083787" y="2201401"/>
            <a:ext cx="2104676"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OBJECTIVE 04</a:t>
            </a:r>
          </a:p>
        </p:txBody>
      </p:sp>
      <p:sp>
        <p:nvSpPr>
          <p:cNvPr id="34" name="TextBox 33">
            <a:extLst>
              <a:ext uri="{FF2B5EF4-FFF2-40B4-BE49-F238E27FC236}">
                <a16:creationId xmlns:a16="http://schemas.microsoft.com/office/drawing/2014/main" id="{B4B1EF67-55A3-D44D-9721-3CF260F72A89}"/>
              </a:ext>
            </a:extLst>
          </p:cNvPr>
          <p:cNvSpPr txBox="1"/>
          <p:nvPr/>
        </p:nvSpPr>
        <p:spPr>
          <a:xfrm>
            <a:off x="9083786" y="2576732"/>
            <a:ext cx="2104677" cy="1001043"/>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36" name="TextBox 35">
            <a:extLst>
              <a:ext uri="{FF2B5EF4-FFF2-40B4-BE49-F238E27FC236}">
                <a16:creationId xmlns:a16="http://schemas.microsoft.com/office/drawing/2014/main" id="{B682381F-A758-A142-8382-151E839606CD}"/>
              </a:ext>
            </a:extLst>
          </p:cNvPr>
          <p:cNvSpPr txBox="1"/>
          <p:nvPr/>
        </p:nvSpPr>
        <p:spPr>
          <a:xfrm>
            <a:off x="9083787" y="4787337"/>
            <a:ext cx="2104676"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OBJECTIVE 03</a:t>
            </a:r>
          </a:p>
        </p:txBody>
      </p:sp>
      <p:sp>
        <p:nvSpPr>
          <p:cNvPr id="37" name="TextBox 36">
            <a:extLst>
              <a:ext uri="{FF2B5EF4-FFF2-40B4-BE49-F238E27FC236}">
                <a16:creationId xmlns:a16="http://schemas.microsoft.com/office/drawing/2014/main" id="{77F3429E-84AA-3E46-90D9-1BA3A5F86483}"/>
              </a:ext>
            </a:extLst>
          </p:cNvPr>
          <p:cNvSpPr txBox="1"/>
          <p:nvPr/>
        </p:nvSpPr>
        <p:spPr>
          <a:xfrm>
            <a:off x="9083786" y="5162668"/>
            <a:ext cx="2104677" cy="1001043"/>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grpSp>
        <p:nvGrpSpPr>
          <p:cNvPr id="4" name="Group 3">
            <a:extLst>
              <a:ext uri="{FF2B5EF4-FFF2-40B4-BE49-F238E27FC236}">
                <a16:creationId xmlns:a16="http://schemas.microsoft.com/office/drawing/2014/main" id="{C1D0889E-F453-9142-83C9-6742F35FA1BC}"/>
              </a:ext>
            </a:extLst>
          </p:cNvPr>
          <p:cNvGrpSpPr/>
          <p:nvPr/>
        </p:nvGrpSpPr>
        <p:grpSpPr>
          <a:xfrm>
            <a:off x="3766260" y="1741942"/>
            <a:ext cx="5257946" cy="4653474"/>
            <a:chOff x="7529344" y="3483884"/>
            <a:chExt cx="10515892" cy="9306948"/>
          </a:xfrm>
        </p:grpSpPr>
        <p:sp>
          <p:nvSpPr>
            <p:cNvPr id="7" name="Freeform 70">
              <a:extLst>
                <a:ext uri="{FF2B5EF4-FFF2-40B4-BE49-F238E27FC236}">
                  <a16:creationId xmlns:a16="http://schemas.microsoft.com/office/drawing/2014/main" id="{8300A5BC-5B27-CC4E-A83E-248243AB354F}"/>
                </a:ext>
              </a:extLst>
            </p:cNvPr>
            <p:cNvSpPr>
              <a:spLocks noChangeArrowheads="1"/>
            </p:cNvSpPr>
            <p:nvPr/>
          </p:nvSpPr>
          <p:spPr bwMode="auto">
            <a:xfrm>
              <a:off x="7529344" y="3483884"/>
              <a:ext cx="9318962" cy="9306948"/>
            </a:xfrm>
            <a:prstGeom prst="ellipse">
              <a:avLst/>
            </a:prstGeom>
            <a:solidFill>
              <a:schemeClr val="bg1"/>
            </a:solidFill>
            <a:ln>
              <a:noFill/>
            </a:ln>
            <a:effectLst/>
          </p:spPr>
          <p:txBody>
            <a:bodyPr wrap="none" anchor="ctr"/>
            <a:lstStyle/>
            <a:p>
              <a:endParaRPr lang="en-US" dirty="0">
                <a:latin typeface="Poppins" pitchFamily="2" charset="77"/>
              </a:endParaRPr>
            </a:p>
          </p:txBody>
        </p:sp>
        <p:sp>
          <p:nvSpPr>
            <p:cNvPr id="8" name="Freeform 7">
              <a:extLst>
                <a:ext uri="{FF2B5EF4-FFF2-40B4-BE49-F238E27FC236}">
                  <a16:creationId xmlns:a16="http://schemas.microsoft.com/office/drawing/2014/main" id="{47A802AA-4ABB-5841-952C-8B24120B8BFC}"/>
                </a:ext>
              </a:extLst>
            </p:cNvPr>
            <p:cNvSpPr>
              <a:spLocks noChangeArrowheads="1"/>
            </p:cNvSpPr>
            <p:nvPr/>
          </p:nvSpPr>
          <p:spPr bwMode="auto">
            <a:xfrm>
              <a:off x="7529344" y="3483884"/>
              <a:ext cx="9318962" cy="9306948"/>
            </a:xfrm>
            <a:custGeom>
              <a:avLst/>
              <a:gdLst>
                <a:gd name="connsiteX0" fmla="*/ 2130013 w 4250287"/>
                <a:gd name="connsiteY0" fmla="*/ 1417177 h 4250286"/>
                <a:gd name="connsiteX1" fmla="*/ 2838601 w 4250287"/>
                <a:gd name="connsiteY1" fmla="*/ 2124520 h 4250286"/>
                <a:gd name="connsiteX2" fmla="*/ 2130013 w 4250287"/>
                <a:gd name="connsiteY2" fmla="*/ 2833109 h 4250286"/>
                <a:gd name="connsiteX3" fmla="*/ 1422669 w 4250287"/>
                <a:gd name="connsiteY3" fmla="*/ 2124520 h 4250286"/>
                <a:gd name="connsiteX4" fmla="*/ 2130013 w 4250287"/>
                <a:gd name="connsiteY4" fmla="*/ 1417177 h 4250286"/>
                <a:gd name="connsiteX5" fmla="*/ 2124517 w 4250287"/>
                <a:gd name="connsiteY5" fmla="*/ 1061324 h 4250286"/>
                <a:gd name="connsiteX6" fmla="*/ 1062256 w 4250287"/>
                <a:gd name="connsiteY6" fmla="*/ 2124518 h 4250286"/>
                <a:gd name="connsiteX7" fmla="*/ 2124517 w 4250287"/>
                <a:gd name="connsiteY7" fmla="*/ 3187713 h 4250286"/>
                <a:gd name="connsiteX8" fmla="*/ 3186777 w 4250287"/>
                <a:gd name="connsiteY8" fmla="*/ 2124518 h 4250286"/>
                <a:gd name="connsiteX9" fmla="*/ 2124517 w 4250287"/>
                <a:gd name="connsiteY9" fmla="*/ 1061324 h 4250286"/>
                <a:gd name="connsiteX10" fmla="*/ 2124517 w 4250287"/>
                <a:gd name="connsiteY10" fmla="*/ 708587 h 4250286"/>
                <a:gd name="connsiteX11" fmla="*/ 3541693 w 4250287"/>
                <a:gd name="connsiteY11" fmla="*/ 2124518 h 4250286"/>
                <a:gd name="connsiteX12" fmla="*/ 2124517 w 4250287"/>
                <a:gd name="connsiteY12" fmla="*/ 3541696 h 4250286"/>
                <a:gd name="connsiteX13" fmla="*/ 708584 w 4250287"/>
                <a:gd name="connsiteY13" fmla="*/ 2124518 h 4250286"/>
                <a:gd name="connsiteX14" fmla="*/ 2124517 w 4250287"/>
                <a:gd name="connsiteY14" fmla="*/ 708587 h 4250286"/>
                <a:gd name="connsiteX15" fmla="*/ 2124521 w 4250287"/>
                <a:gd name="connsiteY15" fmla="*/ 355125 h 4250286"/>
                <a:gd name="connsiteX16" fmla="*/ 353672 w 4250287"/>
                <a:gd name="connsiteY16" fmla="*/ 2124520 h 4250286"/>
                <a:gd name="connsiteX17" fmla="*/ 2124521 w 4250287"/>
                <a:gd name="connsiteY17" fmla="*/ 3896407 h 4250286"/>
                <a:gd name="connsiteX18" fmla="*/ 3895371 w 4250287"/>
                <a:gd name="connsiteY18" fmla="*/ 2124520 h 4250286"/>
                <a:gd name="connsiteX19" fmla="*/ 2124521 w 4250287"/>
                <a:gd name="connsiteY19" fmla="*/ 355125 h 4250286"/>
                <a:gd name="connsiteX20" fmla="*/ 2124521 w 4250287"/>
                <a:gd name="connsiteY20" fmla="*/ 0 h 4250286"/>
                <a:gd name="connsiteX21" fmla="*/ 4250287 w 4250287"/>
                <a:gd name="connsiteY21" fmla="*/ 2124520 h 4250286"/>
                <a:gd name="connsiteX22" fmla="*/ 2124521 w 4250287"/>
                <a:gd name="connsiteY22" fmla="*/ 4250286 h 4250286"/>
                <a:gd name="connsiteX23" fmla="*/ 0 w 4250287"/>
                <a:gd name="connsiteY23" fmla="*/ 2124520 h 4250286"/>
                <a:gd name="connsiteX24" fmla="*/ 2124521 w 4250287"/>
                <a:gd name="connsiteY24" fmla="*/ 0 h 425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50287" h="4250286">
                  <a:moveTo>
                    <a:pt x="2130013" y="1417177"/>
                  </a:moveTo>
                  <a:cubicBezTo>
                    <a:pt x="2521045" y="1417177"/>
                    <a:pt x="2838601" y="1733489"/>
                    <a:pt x="2838601" y="2124520"/>
                  </a:cubicBezTo>
                  <a:cubicBezTo>
                    <a:pt x="2838601" y="2515552"/>
                    <a:pt x="2521045" y="2833109"/>
                    <a:pt x="2130013" y="2833109"/>
                  </a:cubicBezTo>
                  <a:cubicBezTo>
                    <a:pt x="1738981" y="2833109"/>
                    <a:pt x="1422669" y="2515552"/>
                    <a:pt x="1422669" y="2124520"/>
                  </a:cubicBezTo>
                  <a:cubicBezTo>
                    <a:pt x="1422669" y="1733489"/>
                    <a:pt x="1738981" y="1417177"/>
                    <a:pt x="2130013" y="1417177"/>
                  </a:cubicBezTo>
                  <a:close/>
                  <a:moveTo>
                    <a:pt x="2124517" y="1061324"/>
                  </a:moveTo>
                  <a:cubicBezTo>
                    <a:pt x="1537969" y="1061324"/>
                    <a:pt x="1062256" y="1537455"/>
                    <a:pt x="1062256" y="2124518"/>
                  </a:cubicBezTo>
                  <a:cubicBezTo>
                    <a:pt x="1062256" y="2711581"/>
                    <a:pt x="1537969" y="3187713"/>
                    <a:pt x="2124517" y="3187713"/>
                  </a:cubicBezTo>
                  <a:cubicBezTo>
                    <a:pt x="2711063" y="3187713"/>
                    <a:pt x="3186777" y="2711581"/>
                    <a:pt x="3186777" y="2124518"/>
                  </a:cubicBezTo>
                  <a:cubicBezTo>
                    <a:pt x="3186777" y="1537455"/>
                    <a:pt x="2711063" y="1061324"/>
                    <a:pt x="2124517" y="1061324"/>
                  </a:cubicBezTo>
                  <a:close/>
                  <a:moveTo>
                    <a:pt x="2124517" y="708587"/>
                  </a:moveTo>
                  <a:cubicBezTo>
                    <a:pt x="2906579" y="708587"/>
                    <a:pt x="3541693" y="1341768"/>
                    <a:pt x="3541693" y="2124518"/>
                  </a:cubicBezTo>
                  <a:cubicBezTo>
                    <a:pt x="3541693" y="2908515"/>
                    <a:pt x="2906579" y="3541696"/>
                    <a:pt x="2124517" y="3541696"/>
                  </a:cubicBezTo>
                  <a:cubicBezTo>
                    <a:pt x="1342453" y="3541696"/>
                    <a:pt x="708584" y="2908515"/>
                    <a:pt x="708584" y="2124518"/>
                  </a:cubicBezTo>
                  <a:cubicBezTo>
                    <a:pt x="708584" y="1341768"/>
                    <a:pt x="1342453" y="708587"/>
                    <a:pt x="2124517" y="708587"/>
                  </a:cubicBezTo>
                  <a:close/>
                  <a:moveTo>
                    <a:pt x="2124521" y="355125"/>
                  </a:moveTo>
                  <a:cubicBezTo>
                    <a:pt x="1146943" y="355125"/>
                    <a:pt x="353672" y="1146369"/>
                    <a:pt x="353672" y="2124520"/>
                  </a:cubicBezTo>
                  <a:cubicBezTo>
                    <a:pt x="353672" y="3103918"/>
                    <a:pt x="1146943" y="3896407"/>
                    <a:pt x="2124521" y="3896407"/>
                  </a:cubicBezTo>
                  <a:cubicBezTo>
                    <a:pt x="3103345" y="3896407"/>
                    <a:pt x="3895371" y="3103918"/>
                    <a:pt x="3895371" y="2124520"/>
                  </a:cubicBezTo>
                  <a:cubicBezTo>
                    <a:pt x="3895371" y="1146369"/>
                    <a:pt x="3103345" y="355125"/>
                    <a:pt x="2124521" y="355125"/>
                  </a:cubicBezTo>
                  <a:close/>
                  <a:moveTo>
                    <a:pt x="2124521" y="0"/>
                  </a:moveTo>
                  <a:cubicBezTo>
                    <a:pt x="3298861" y="0"/>
                    <a:pt x="4250287" y="950738"/>
                    <a:pt x="4250287" y="2124520"/>
                  </a:cubicBezTo>
                  <a:cubicBezTo>
                    <a:pt x="4250287" y="3298302"/>
                    <a:pt x="3298861" y="4250286"/>
                    <a:pt x="2124521" y="4250286"/>
                  </a:cubicBezTo>
                  <a:cubicBezTo>
                    <a:pt x="951427" y="4250286"/>
                    <a:pt x="0" y="3298302"/>
                    <a:pt x="0" y="2124520"/>
                  </a:cubicBezTo>
                  <a:cubicBezTo>
                    <a:pt x="0" y="950738"/>
                    <a:pt x="951427" y="0"/>
                    <a:pt x="2124521" y="0"/>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9" name="Freeform 89">
              <a:extLst>
                <a:ext uri="{FF2B5EF4-FFF2-40B4-BE49-F238E27FC236}">
                  <a16:creationId xmlns:a16="http://schemas.microsoft.com/office/drawing/2014/main" id="{3BFB52CB-8F16-7844-A73D-785261D84140}"/>
                </a:ext>
              </a:extLst>
            </p:cNvPr>
            <p:cNvSpPr>
              <a:spLocks noChangeArrowheads="1"/>
            </p:cNvSpPr>
            <p:nvPr/>
          </p:nvSpPr>
          <p:spPr bwMode="auto">
            <a:xfrm>
              <a:off x="11558353" y="7506885"/>
              <a:ext cx="1260945" cy="1260946"/>
            </a:xfrm>
            <a:custGeom>
              <a:avLst/>
              <a:gdLst>
                <a:gd name="T0" fmla="*/ 461 w 462"/>
                <a:gd name="T1" fmla="*/ 231 h 463"/>
                <a:gd name="T2" fmla="*/ 461 w 462"/>
                <a:gd name="T3" fmla="*/ 231 h 463"/>
                <a:gd name="T4" fmla="*/ 230 w 462"/>
                <a:gd name="T5" fmla="*/ 462 h 463"/>
                <a:gd name="T6" fmla="*/ 230 w 462"/>
                <a:gd name="T7" fmla="*/ 462 h 463"/>
                <a:gd name="T8" fmla="*/ 0 w 462"/>
                <a:gd name="T9" fmla="*/ 231 h 463"/>
                <a:gd name="T10" fmla="*/ 0 w 462"/>
                <a:gd name="T11" fmla="*/ 231 h 463"/>
                <a:gd name="T12" fmla="*/ 230 w 462"/>
                <a:gd name="T13" fmla="*/ 0 h 463"/>
                <a:gd name="T14" fmla="*/ 230 w 462"/>
                <a:gd name="T15" fmla="*/ 0 h 463"/>
                <a:gd name="T16" fmla="*/ 461 w 462"/>
                <a:gd name="T17" fmla="*/ 231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463">
                  <a:moveTo>
                    <a:pt x="461" y="231"/>
                  </a:moveTo>
                  <a:lnTo>
                    <a:pt x="461" y="231"/>
                  </a:lnTo>
                  <a:cubicBezTo>
                    <a:pt x="461" y="359"/>
                    <a:pt x="358" y="462"/>
                    <a:pt x="230" y="462"/>
                  </a:cubicBezTo>
                  <a:lnTo>
                    <a:pt x="230" y="462"/>
                  </a:lnTo>
                  <a:cubicBezTo>
                    <a:pt x="103" y="462"/>
                    <a:pt x="0" y="359"/>
                    <a:pt x="0" y="231"/>
                  </a:cubicBezTo>
                  <a:lnTo>
                    <a:pt x="0" y="231"/>
                  </a:lnTo>
                  <a:cubicBezTo>
                    <a:pt x="0" y="104"/>
                    <a:pt x="103" y="0"/>
                    <a:pt x="230" y="0"/>
                  </a:cubicBezTo>
                  <a:lnTo>
                    <a:pt x="230" y="0"/>
                  </a:lnTo>
                  <a:cubicBezTo>
                    <a:pt x="358" y="0"/>
                    <a:pt x="461" y="104"/>
                    <a:pt x="461" y="231"/>
                  </a:cubicBezTo>
                </a:path>
              </a:pathLst>
            </a:custGeom>
            <a:solidFill>
              <a:srgbClr val="111340">
                <a:alpha val="30000"/>
              </a:srgbClr>
            </a:solidFill>
            <a:ln>
              <a:noFill/>
            </a:ln>
            <a:effectLst/>
          </p:spPr>
          <p:txBody>
            <a:bodyPr wrap="none" anchor="ctr"/>
            <a:lstStyle/>
            <a:p>
              <a:endParaRPr lang="en-US" dirty="0">
                <a:latin typeface="Poppins" pitchFamily="2" charset="77"/>
              </a:endParaRPr>
            </a:p>
          </p:txBody>
        </p:sp>
        <p:grpSp>
          <p:nvGrpSpPr>
            <p:cNvPr id="40" name="Group 39">
              <a:extLst>
                <a:ext uri="{FF2B5EF4-FFF2-40B4-BE49-F238E27FC236}">
                  <a16:creationId xmlns:a16="http://schemas.microsoft.com/office/drawing/2014/main" id="{BA1525AD-AA8E-9C4A-AFD0-5CEF346619EA}"/>
                </a:ext>
              </a:extLst>
            </p:cNvPr>
            <p:cNvGrpSpPr/>
            <p:nvPr/>
          </p:nvGrpSpPr>
          <p:grpSpPr>
            <a:xfrm rot="20700000">
              <a:off x="11522778" y="3684995"/>
              <a:ext cx="6522458" cy="3810671"/>
              <a:chOff x="12090989" y="4990693"/>
              <a:chExt cx="4873402" cy="2847229"/>
            </a:xfrm>
          </p:grpSpPr>
          <p:sp>
            <p:nvSpPr>
              <p:cNvPr id="39" name="Freeform 38">
                <a:extLst>
                  <a:ext uri="{FF2B5EF4-FFF2-40B4-BE49-F238E27FC236}">
                    <a16:creationId xmlns:a16="http://schemas.microsoft.com/office/drawing/2014/main" id="{942EE1EE-9095-2045-943F-05D2B51FD445}"/>
                  </a:ext>
                </a:extLst>
              </p:cNvPr>
              <p:cNvSpPr>
                <a:spLocks noChangeArrowheads="1"/>
              </p:cNvSpPr>
              <p:nvPr/>
            </p:nvSpPr>
            <p:spPr bwMode="auto">
              <a:xfrm flipV="1">
                <a:off x="15508730" y="4990693"/>
                <a:ext cx="1455661" cy="1276446"/>
              </a:xfrm>
              <a:custGeom>
                <a:avLst/>
                <a:gdLst>
                  <a:gd name="connsiteX0" fmla="*/ 0 w 926446"/>
                  <a:gd name="connsiteY0" fmla="*/ 192251 h 812386"/>
                  <a:gd name="connsiteX1" fmla="*/ 576610 w 926446"/>
                  <a:gd name="connsiteY1" fmla="*/ 489197 h 812386"/>
                  <a:gd name="connsiteX2" fmla="*/ 651172 w 926446"/>
                  <a:gd name="connsiteY2" fmla="*/ 812234 h 812386"/>
                  <a:gd name="connsiteX3" fmla="*/ 461040 w 926446"/>
                  <a:gd name="connsiteY3" fmla="*/ 699171 h 812386"/>
                  <a:gd name="connsiteX4" fmla="*/ 197588 w 926446"/>
                  <a:gd name="connsiteY4" fmla="*/ 387316 h 812386"/>
                  <a:gd name="connsiteX5" fmla="*/ 218714 w 926446"/>
                  <a:gd name="connsiteY5" fmla="*/ 560016 h 812386"/>
                  <a:gd name="connsiteX6" fmla="*/ 69590 w 926446"/>
                  <a:gd name="connsiteY6" fmla="*/ 476772 h 812386"/>
                  <a:gd name="connsiteX7" fmla="*/ 311928 w 926446"/>
                  <a:gd name="connsiteY7" fmla="*/ 0 h 812386"/>
                  <a:gd name="connsiteX8" fmla="*/ 466772 w 926446"/>
                  <a:gd name="connsiteY8" fmla="*/ 72097 h 812386"/>
                  <a:gd name="connsiteX9" fmla="*/ 313176 w 926446"/>
                  <a:gd name="connsiteY9" fmla="*/ 156624 h 812386"/>
                  <a:gd name="connsiteX10" fmla="*/ 722764 w 926446"/>
                  <a:gd name="connsiteY10" fmla="*/ 186457 h 812386"/>
                  <a:gd name="connsiteX11" fmla="*/ 926310 w 926446"/>
                  <a:gd name="connsiteY11" fmla="*/ 275957 h 812386"/>
                  <a:gd name="connsiteX12" fmla="*/ 619118 w 926446"/>
                  <a:gd name="connsiteY12" fmla="*/ 405234 h 812386"/>
                  <a:gd name="connsiteX13" fmla="*/ 38452 w 926446"/>
                  <a:gd name="connsiteY13" fmla="*/ 109388 h 81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6446" h="812386">
                    <a:moveTo>
                      <a:pt x="0" y="192251"/>
                    </a:moveTo>
                    <a:lnTo>
                      <a:pt x="576610" y="489197"/>
                    </a:lnTo>
                    <a:cubicBezTo>
                      <a:pt x="581582" y="509076"/>
                      <a:pt x="648688" y="806021"/>
                      <a:pt x="651172" y="812234"/>
                    </a:cubicBezTo>
                    <a:cubicBezTo>
                      <a:pt x="652416" y="817204"/>
                      <a:pt x="461040" y="699171"/>
                      <a:pt x="461040" y="699171"/>
                    </a:cubicBezTo>
                    <a:lnTo>
                      <a:pt x="197588" y="387316"/>
                    </a:lnTo>
                    <a:lnTo>
                      <a:pt x="218714" y="560016"/>
                    </a:lnTo>
                    <a:lnTo>
                      <a:pt x="69590" y="476772"/>
                    </a:lnTo>
                    <a:close/>
                    <a:moveTo>
                      <a:pt x="311928" y="0"/>
                    </a:moveTo>
                    <a:lnTo>
                      <a:pt x="466772" y="72097"/>
                    </a:lnTo>
                    <a:lnTo>
                      <a:pt x="313176" y="156624"/>
                    </a:lnTo>
                    <a:lnTo>
                      <a:pt x="722764" y="186457"/>
                    </a:lnTo>
                    <a:cubicBezTo>
                      <a:pt x="722764" y="186457"/>
                      <a:pt x="932554" y="274714"/>
                      <a:pt x="926310" y="275957"/>
                    </a:cubicBezTo>
                    <a:cubicBezTo>
                      <a:pt x="921314" y="277200"/>
                      <a:pt x="639098" y="396533"/>
                      <a:pt x="619118" y="405234"/>
                    </a:cubicBezTo>
                    <a:lnTo>
                      <a:pt x="38452" y="109388"/>
                    </a:lnTo>
                    <a:close/>
                  </a:path>
                </a:pathLst>
              </a:custGeom>
              <a:solidFill>
                <a:schemeClr val="accent6"/>
              </a:solidFill>
              <a:ln w="38100">
                <a:solidFill>
                  <a:schemeClr val="bg2"/>
                </a:solidFill>
                <a:miter lim="800000"/>
              </a:ln>
              <a:effectLst/>
            </p:spPr>
            <p:txBody>
              <a:bodyPr wrap="square" anchor="ctr">
                <a:noAutofit/>
              </a:bodyPr>
              <a:lstStyle/>
              <a:p>
                <a:endParaRPr lang="en-US" dirty="0">
                  <a:latin typeface="Poppins" pitchFamily="2" charset="77"/>
                </a:endParaRPr>
              </a:p>
            </p:txBody>
          </p:sp>
          <p:sp>
            <p:nvSpPr>
              <p:cNvPr id="38" name="Freeform 90">
                <a:extLst>
                  <a:ext uri="{FF2B5EF4-FFF2-40B4-BE49-F238E27FC236}">
                    <a16:creationId xmlns:a16="http://schemas.microsoft.com/office/drawing/2014/main" id="{4BFAF641-55EF-CE4A-A9D2-BAC65D50CCF6}"/>
                  </a:ext>
                </a:extLst>
              </p:cNvPr>
              <p:cNvSpPr>
                <a:spLocks noChangeArrowheads="1"/>
              </p:cNvSpPr>
              <p:nvPr/>
            </p:nvSpPr>
            <p:spPr bwMode="auto">
              <a:xfrm flipV="1">
                <a:off x="12090989" y="5447229"/>
                <a:ext cx="4505212" cy="2390693"/>
              </a:xfrm>
              <a:custGeom>
                <a:avLst/>
                <a:gdLst>
                  <a:gd name="T0" fmla="*/ 2240 w 2301"/>
                  <a:gd name="T1" fmla="*/ 1209 h 1220"/>
                  <a:gd name="T2" fmla="*/ 25 w 2301"/>
                  <a:gd name="T3" fmla="*/ 76 h 1220"/>
                  <a:gd name="T4" fmla="*/ 25 w 2301"/>
                  <a:gd name="T5" fmla="*/ 76 h 1220"/>
                  <a:gd name="T6" fmla="*/ 9 w 2301"/>
                  <a:gd name="T7" fmla="*/ 26 h 1220"/>
                  <a:gd name="T8" fmla="*/ 9 w 2301"/>
                  <a:gd name="T9" fmla="*/ 26 h 1220"/>
                  <a:gd name="T10" fmla="*/ 59 w 2301"/>
                  <a:gd name="T11" fmla="*/ 10 h 1220"/>
                  <a:gd name="T12" fmla="*/ 2274 w 2301"/>
                  <a:gd name="T13" fmla="*/ 1143 h 1220"/>
                  <a:gd name="T14" fmla="*/ 2274 w 2301"/>
                  <a:gd name="T15" fmla="*/ 1143 h 1220"/>
                  <a:gd name="T16" fmla="*/ 2290 w 2301"/>
                  <a:gd name="T17" fmla="*/ 1193 h 1220"/>
                  <a:gd name="T18" fmla="*/ 2290 w 2301"/>
                  <a:gd name="T19" fmla="*/ 1193 h 1220"/>
                  <a:gd name="T20" fmla="*/ 2240 w 2301"/>
                  <a:gd name="T21" fmla="*/ 1209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1" h="1220">
                    <a:moveTo>
                      <a:pt x="2240" y="1209"/>
                    </a:moveTo>
                    <a:lnTo>
                      <a:pt x="25" y="76"/>
                    </a:lnTo>
                    <a:lnTo>
                      <a:pt x="25" y="76"/>
                    </a:lnTo>
                    <a:cubicBezTo>
                      <a:pt x="7" y="66"/>
                      <a:pt x="0" y="44"/>
                      <a:pt x="9" y="26"/>
                    </a:cubicBezTo>
                    <a:lnTo>
                      <a:pt x="9" y="26"/>
                    </a:lnTo>
                    <a:cubicBezTo>
                      <a:pt x="18" y="8"/>
                      <a:pt x="41" y="0"/>
                      <a:pt x="59" y="10"/>
                    </a:cubicBezTo>
                    <a:lnTo>
                      <a:pt x="2274" y="1143"/>
                    </a:lnTo>
                    <a:lnTo>
                      <a:pt x="2274" y="1143"/>
                    </a:lnTo>
                    <a:cubicBezTo>
                      <a:pt x="2292" y="1153"/>
                      <a:pt x="2300" y="1175"/>
                      <a:pt x="2290" y="1193"/>
                    </a:cubicBezTo>
                    <a:lnTo>
                      <a:pt x="2290" y="1193"/>
                    </a:lnTo>
                    <a:cubicBezTo>
                      <a:pt x="2281" y="1212"/>
                      <a:pt x="2259" y="1219"/>
                      <a:pt x="2240" y="1209"/>
                    </a:cubicBezTo>
                  </a:path>
                </a:pathLst>
              </a:custGeom>
              <a:solidFill>
                <a:schemeClr val="tx2"/>
              </a:solidFill>
              <a:ln w="44450">
                <a:solidFill>
                  <a:schemeClr val="tx2"/>
                </a:solidFill>
              </a:ln>
              <a:effectLst/>
            </p:spPr>
            <p:txBody>
              <a:bodyPr wrap="none" anchor="ctr"/>
              <a:lstStyle/>
              <a:p>
                <a:endParaRPr lang="en-US" dirty="0">
                  <a:latin typeface="Poppins" pitchFamily="2" charset="77"/>
                </a:endParaRPr>
              </a:p>
            </p:txBody>
          </p:sp>
        </p:grpSp>
      </p:grpSp>
    </p:spTree>
    <p:extLst>
      <p:ext uri="{BB962C8B-B14F-4D97-AF65-F5344CB8AC3E}">
        <p14:creationId xmlns:p14="http://schemas.microsoft.com/office/powerpoint/2010/main" val="806860968"/>
      </p:ext>
    </p:extLst>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6" name="Straight Connector 25">
            <a:extLst>
              <a:ext uri="{FF2B5EF4-FFF2-40B4-BE49-F238E27FC236}">
                <a16:creationId xmlns:a16="http://schemas.microsoft.com/office/drawing/2014/main" id="{D9661215-43E5-1A4C-9806-7772A7D1AAC5}"/>
              </a:ext>
            </a:extLst>
          </p:cNvPr>
          <p:cNvCxnSpPr>
            <a:cxnSpLocks/>
          </p:cNvCxnSpPr>
          <p:nvPr/>
        </p:nvCxnSpPr>
        <p:spPr>
          <a:xfrm flipV="1">
            <a:off x="1272240" y="3769697"/>
            <a:ext cx="10943205" cy="3186807"/>
          </a:xfrm>
          <a:prstGeom prst="line">
            <a:avLst/>
          </a:prstGeom>
          <a:noFill/>
          <a:ln w="444500" cap="rnd">
            <a:solidFill>
              <a:schemeClr val="bg1">
                <a:lumMod val="85000"/>
                <a:alpha val="40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2" name="TextBox 1">
            <a:extLst>
              <a:ext uri="{FF2B5EF4-FFF2-40B4-BE49-F238E27FC236}">
                <a16:creationId xmlns:a16="http://schemas.microsoft.com/office/drawing/2014/main" id="{36A0B4D4-F1CE-8D4E-8B67-39655E9CD2EA}"/>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3" name="TextBox 2">
            <a:extLst>
              <a:ext uri="{FF2B5EF4-FFF2-40B4-BE49-F238E27FC236}">
                <a16:creationId xmlns:a16="http://schemas.microsoft.com/office/drawing/2014/main" id="{6148F864-5131-214B-BABB-42B705BA596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pSp>
        <p:nvGrpSpPr>
          <p:cNvPr id="33" name="Group 32">
            <a:extLst>
              <a:ext uri="{FF2B5EF4-FFF2-40B4-BE49-F238E27FC236}">
                <a16:creationId xmlns:a16="http://schemas.microsoft.com/office/drawing/2014/main" id="{4D2AF34A-6037-7C48-BFE0-D3FD8D4E7EFD}"/>
              </a:ext>
            </a:extLst>
          </p:cNvPr>
          <p:cNvGrpSpPr/>
          <p:nvPr/>
        </p:nvGrpSpPr>
        <p:grpSpPr>
          <a:xfrm>
            <a:off x="1297640" y="1766382"/>
            <a:ext cx="9622121" cy="4710619"/>
            <a:chOff x="2465104" y="3532763"/>
            <a:chExt cx="19244242" cy="9421237"/>
          </a:xfrm>
        </p:grpSpPr>
        <p:grpSp>
          <p:nvGrpSpPr>
            <p:cNvPr id="6" name="Group 5">
              <a:extLst>
                <a:ext uri="{FF2B5EF4-FFF2-40B4-BE49-F238E27FC236}">
                  <a16:creationId xmlns:a16="http://schemas.microsoft.com/office/drawing/2014/main" id="{25B64E51-E723-8940-B1EA-366D1CD7D5D7}"/>
                </a:ext>
              </a:extLst>
            </p:cNvPr>
            <p:cNvGrpSpPr/>
            <p:nvPr/>
          </p:nvGrpSpPr>
          <p:grpSpPr>
            <a:xfrm>
              <a:off x="2465104" y="5631277"/>
              <a:ext cx="5965372" cy="7322723"/>
              <a:chOff x="2873829" y="4811485"/>
              <a:chExt cx="4788678" cy="5878286"/>
            </a:xfrm>
          </p:grpSpPr>
          <p:sp>
            <p:nvSpPr>
              <p:cNvPr id="4" name="Round Same Side Corner Rectangle 3">
                <a:extLst>
                  <a:ext uri="{FF2B5EF4-FFF2-40B4-BE49-F238E27FC236}">
                    <a16:creationId xmlns:a16="http://schemas.microsoft.com/office/drawing/2014/main" id="{33195A38-94F8-F143-A451-4E91082E7D8E}"/>
                  </a:ext>
                </a:extLst>
              </p:cNvPr>
              <p:cNvSpPr/>
              <p:nvPr/>
            </p:nvSpPr>
            <p:spPr>
              <a:xfrm>
                <a:off x="2873829" y="4811485"/>
                <a:ext cx="4788678" cy="3243943"/>
              </a:xfrm>
              <a:prstGeom prst="round2SameRect">
                <a:avLst>
                  <a:gd name="adj1" fmla="val 24050"/>
                  <a:gd name="adj2" fmla="val 0"/>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 name="Rectangle 4">
                <a:extLst>
                  <a:ext uri="{FF2B5EF4-FFF2-40B4-BE49-F238E27FC236}">
                    <a16:creationId xmlns:a16="http://schemas.microsoft.com/office/drawing/2014/main" id="{D60A6955-BF2D-BA4B-8516-FE87348C259D}"/>
                  </a:ext>
                </a:extLst>
              </p:cNvPr>
              <p:cNvSpPr/>
              <p:nvPr/>
            </p:nvSpPr>
            <p:spPr>
              <a:xfrm>
                <a:off x="2873829" y="8055428"/>
                <a:ext cx="4788678" cy="263434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7" name="Group 6">
              <a:extLst>
                <a:ext uri="{FF2B5EF4-FFF2-40B4-BE49-F238E27FC236}">
                  <a16:creationId xmlns:a16="http://schemas.microsoft.com/office/drawing/2014/main" id="{1B83A4EB-0942-AC4D-A3CE-4E50BBBFE701}"/>
                </a:ext>
              </a:extLst>
            </p:cNvPr>
            <p:cNvGrpSpPr/>
            <p:nvPr/>
          </p:nvGrpSpPr>
          <p:grpSpPr>
            <a:xfrm>
              <a:off x="10034897" y="4466272"/>
              <a:ext cx="5249810" cy="6444343"/>
              <a:chOff x="2873829" y="4811485"/>
              <a:chExt cx="4788678" cy="5878286"/>
            </a:xfrm>
          </p:grpSpPr>
          <p:sp>
            <p:nvSpPr>
              <p:cNvPr id="8" name="Round Same Side Corner Rectangle 7">
                <a:extLst>
                  <a:ext uri="{FF2B5EF4-FFF2-40B4-BE49-F238E27FC236}">
                    <a16:creationId xmlns:a16="http://schemas.microsoft.com/office/drawing/2014/main" id="{66E41B48-D6AD-4440-BC04-108F082162E1}"/>
                  </a:ext>
                </a:extLst>
              </p:cNvPr>
              <p:cNvSpPr/>
              <p:nvPr/>
            </p:nvSpPr>
            <p:spPr>
              <a:xfrm>
                <a:off x="2873829" y="4811485"/>
                <a:ext cx="4788678" cy="3243943"/>
              </a:xfrm>
              <a:prstGeom prst="round2SameRect">
                <a:avLst>
                  <a:gd name="adj1" fmla="val 24050"/>
                  <a:gd name="adj2" fmla="val 0"/>
                </a:avLst>
              </a:prstGeom>
              <a:solidFill>
                <a:schemeClr val="accent2">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Rectangle 8">
                <a:extLst>
                  <a:ext uri="{FF2B5EF4-FFF2-40B4-BE49-F238E27FC236}">
                    <a16:creationId xmlns:a16="http://schemas.microsoft.com/office/drawing/2014/main" id="{BCB1D04E-1909-704B-ADEB-816CC453BA97}"/>
                  </a:ext>
                </a:extLst>
              </p:cNvPr>
              <p:cNvSpPr/>
              <p:nvPr/>
            </p:nvSpPr>
            <p:spPr>
              <a:xfrm>
                <a:off x="2873829" y="8055428"/>
                <a:ext cx="4788678" cy="263434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10" name="Group 9">
              <a:extLst>
                <a:ext uri="{FF2B5EF4-FFF2-40B4-BE49-F238E27FC236}">
                  <a16:creationId xmlns:a16="http://schemas.microsoft.com/office/drawing/2014/main" id="{36312887-08CD-BF45-9008-770121C7BFBF}"/>
                </a:ext>
              </a:extLst>
            </p:cNvPr>
            <p:cNvGrpSpPr/>
            <p:nvPr/>
          </p:nvGrpSpPr>
          <p:grpSpPr>
            <a:xfrm>
              <a:off x="17346329" y="3532763"/>
              <a:ext cx="4363017" cy="5355771"/>
              <a:chOff x="2873829" y="4811485"/>
              <a:chExt cx="4788678" cy="5878286"/>
            </a:xfrm>
          </p:grpSpPr>
          <p:sp>
            <p:nvSpPr>
              <p:cNvPr id="11" name="Round Same Side Corner Rectangle 10">
                <a:extLst>
                  <a:ext uri="{FF2B5EF4-FFF2-40B4-BE49-F238E27FC236}">
                    <a16:creationId xmlns:a16="http://schemas.microsoft.com/office/drawing/2014/main" id="{78755064-805C-7841-A63A-8D0374DFD713}"/>
                  </a:ext>
                </a:extLst>
              </p:cNvPr>
              <p:cNvSpPr/>
              <p:nvPr/>
            </p:nvSpPr>
            <p:spPr>
              <a:xfrm>
                <a:off x="2873829" y="4811485"/>
                <a:ext cx="4788678" cy="3243943"/>
              </a:xfrm>
              <a:prstGeom prst="round2SameRect">
                <a:avLst>
                  <a:gd name="adj1" fmla="val 24050"/>
                  <a:gd name="adj2" fmla="val 0"/>
                </a:avLst>
              </a:prstGeom>
              <a:solidFill>
                <a:schemeClr val="accent3">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Rectangle 11">
                <a:extLst>
                  <a:ext uri="{FF2B5EF4-FFF2-40B4-BE49-F238E27FC236}">
                    <a16:creationId xmlns:a16="http://schemas.microsoft.com/office/drawing/2014/main" id="{FAC624DF-4C2D-394E-9BD6-6292BB9CD3D0}"/>
                  </a:ext>
                </a:extLst>
              </p:cNvPr>
              <p:cNvSpPr/>
              <p:nvPr/>
            </p:nvSpPr>
            <p:spPr>
              <a:xfrm>
                <a:off x="2873829" y="8055428"/>
                <a:ext cx="4788678" cy="263434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sp>
          <p:nvSpPr>
            <p:cNvPr id="14" name="TextBox 13">
              <a:extLst>
                <a:ext uri="{FF2B5EF4-FFF2-40B4-BE49-F238E27FC236}">
                  <a16:creationId xmlns:a16="http://schemas.microsoft.com/office/drawing/2014/main" id="{62BF13C3-A610-604A-84DB-E95B39DD5F33}"/>
                </a:ext>
              </a:extLst>
            </p:cNvPr>
            <p:cNvSpPr txBox="1"/>
            <p:nvPr/>
          </p:nvSpPr>
          <p:spPr>
            <a:xfrm flipH="1">
              <a:off x="17677532" y="7334503"/>
              <a:ext cx="3700612" cy="707886"/>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OBJECTIVE 03</a:t>
              </a:r>
            </a:p>
          </p:txBody>
        </p:sp>
        <p:sp>
          <p:nvSpPr>
            <p:cNvPr id="15" name="TextBox 14">
              <a:extLst>
                <a:ext uri="{FF2B5EF4-FFF2-40B4-BE49-F238E27FC236}">
                  <a16:creationId xmlns:a16="http://schemas.microsoft.com/office/drawing/2014/main" id="{71F8F55C-320C-8549-8C04-A5E9553C4582}"/>
                </a:ext>
              </a:extLst>
            </p:cNvPr>
            <p:cNvSpPr txBox="1"/>
            <p:nvPr/>
          </p:nvSpPr>
          <p:spPr>
            <a:xfrm flipH="1">
              <a:off x="17677530" y="3778685"/>
              <a:ext cx="3700614" cy="2463752"/>
            </a:xfrm>
            <a:prstGeom prst="rect">
              <a:avLst/>
            </a:prstGeom>
            <a:noFill/>
          </p:spPr>
          <p:txBody>
            <a:bodyPr wrap="square" rtlCol="0" anchor="ctr">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grpSp>
      <p:sp>
        <p:nvSpPr>
          <p:cNvPr id="18" name="TextBox 17">
            <a:extLst>
              <a:ext uri="{FF2B5EF4-FFF2-40B4-BE49-F238E27FC236}">
                <a16:creationId xmlns:a16="http://schemas.microsoft.com/office/drawing/2014/main" id="{E5FFADFA-19EA-0E46-AA79-5459D0068049}"/>
              </a:ext>
            </a:extLst>
          </p:cNvPr>
          <p:cNvSpPr txBox="1"/>
          <p:nvPr/>
        </p:nvSpPr>
        <p:spPr>
          <a:xfrm flipH="1">
            <a:off x="5293575" y="4556332"/>
            <a:ext cx="2075827"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OBJECTIVE 02</a:t>
            </a:r>
          </a:p>
        </p:txBody>
      </p:sp>
      <p:sp>
        <p:nvSpPr>
          <p:cNvPr id="19" name="TextBox 18">
            <a:extLst>
              <a:ext uri="{FF2B5EF4-FFF2-40B4-BE49-F238E27FC236}">
                <a16:creationId xmlns:a16="http://schemas.microsoft.com/office/drawing/2014/main" id="{2D254E5B-DE3B-3648-85D5-B212C4714846}"/>
              </a:ext>
            </a:extLst>
          </p:cNvPr>
          <p:cNvSpPr txBox="1"/>
          <p:nvPr/>
        </p:nvSpPr>
        <p:spPr>
          <a:xfrm flipH="1">
            <a:off x="5293575" y="2621695"/>
            <a:ext cx="2075827" cy="1001043"/>
          </a:xfrm>
          <a:prstGeom prst="rect">
            <a:avLst/>
          </a:prstGeom>
          <a:noFill/>
        </p:spPr>
        <p:txBody>
          <a:bodyPr wrap="square" rtlCol="0" anchor="ctr">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0" name="TextBox 19">
            <a:extLst>
              <a:ext uri="{FF2B5EF4-FFF2-40B4-BE49-F238E27FC236}">
                <a16:creationId xmlns:a16="http://schemas.microsoft.com/office/drawing/2014/main" id="{86539BB9-FA39-6141-8896-D3C5810BDA48}"/>
              </a:ext>
            </a:extLst>
          </p:cNvPr>
          <p:cNvSpPr txBox="1"/>
          <p:nvPr/>
        </p:nvSpPr>
        <p:spPr>
          <a:xfrm flipH="1">
            <a:off x="1519635" y="5479613"/>
            <a:ext cx="2411696"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OBJECTIVE 01</a:t>
            </a:r>
          </a:p>
        </p:txBody>
      </p:sp>
      <p:sp>
        <p:nvSpPr>
          <p:cNvPr id="21" name="TextBox 20">
            <a:extLst>
              <a:ext uri="{FF2B5EF4-FFF2-40B4-BE49-F238E27FC236}">
                <a16:creationId xmlns:a16="http://schemas.microsoft.com/office/drawing/2014/main" id="{AC2F6935-6385-DC4C-9A29-B14E1D9F188A}"/>
              </a:ext>
            </a:extLst>
          </p:cNvPr>
          <p:cNvSpPr txBox="1"/>
          <p:nvPr/>
        </p:nvSpPr>
        <p:spPr>
          <a:xfrm flipH="1">
            <a:off x="1519635" y="3440797"/>
            <a:ext cx="2411696" cy="770211"/>
          </a:xfrm>
          <a:prstGeom prst="rect">
            <a:avLst/>
          </a:prstGeom>
          <a:noFill/>
        </p:spPr>
        <p:txBody>
          <a:bodyPr wrap="square" rtlCol="0" anchor="ctr">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47872226"/>
      </p:ext>
    </p:extLst>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B1DF3A1-18B6-A14C-B4CB-5037257A2A81}"/>
              </a:ext>
            </a:extLst>
          </p:cNvPr>
          <p:cNvSpPr txBox="1"/>
          <p:nvPr/>
        </p:nvSpPr>
        <p:spPr>
          <a:xfrm>
            <a:off x="762001" y="2558226"/>
            <a:ext cx="2761000" cy="1231106"/>
          </a:xfrm>
          <a:prstGeom prst="rect">
            <a:avLst/>
          </a:prstGeom>
          <a:noFill/>
        </p:spPr>
        <p:txBody>
          <a:bodyPr wrap="square" rtlCol="0" anchor="b">
            <a:spAutoFit/>
          </a:bodyPr>
          <a:lstStyle/>
          <a:p>
            <a:r>
              <a:rPr lang="en-US" sz="3700" b="1" spc="-145" dirty="0">
                <a:solidFill>
                  <a:schemeClr val="tx2"/>
                </a:solidFill>
                <a:latin typeface="Poppins" pitchFamily="2" charset="77"/>
                <a:cs typeface="Poppins" pitchFamily="2" charset="77"/>
              </a:rPr>
              <a:t>OBJECTIVE SLIDE</a:t>
            </a:r>
          </a:p>
        </p:txBody>
      </p:sp>
      <p:sp>
        <p:nvSpPr>
          <p:cNvPr id="3" name="TextBox 2">
            <a:extLst>
              <a:ext uri="{FF2B5EF4-FFF2-40B4-BE49-F238E27FC236}">
                <a16:creationId xmlns:a16="http://schemas.microsoft.com/office/drawing/2014/main" id="{EB01BC8B-507D-6A4B-B343-FC4009267738}"/>
              </a:ext>
            </a:extLst>
          </p:cNvPr>
          <p:cNvSpPr txBox="1"/>
          <p:nvPr/>
        </p:nvSpPr>
        <p:spPr>
          <a:xfrm>
            <a:off x="762001" y="3745777"/>
            <a:ext cx="2761000" cy="784830"/>
          </a:xfrm>
          <a:prstGeom prst="rect">
            <a:avLst/>
          </a:prstGeom>
          <a:noFill/>
        </p:spPr>
        <p:txBody>
          <a:bodyPr wrap="square" rtlCol="0">
            <a:spAutoFit/>
          </a:bodyPr>
          <a:lstStyle/>
          <a:p>
            <a:r>
              <a:rPr lang="en-US" sz="1500" spc="-60" dirty="0">
                <a:latin typeface="Poppins" pitchFamily="2" charset="77"/>
                <a:cs typeface="Poppins" pitchFamily="2" charset="77"/>
              </a:rPr>
              <a:t>Make a big impact with our professional slides and charts</a:t>
            </a:r>
          </a:p>
        </p:txBody>
      </p:sp>
      <p:sp>
        <p:nvSpPr>
          <p:cNvPr id="9" name="Rounded Rectangle 8">
            <a:extLst>
              <a:ext uri="{FF2B5EF4-FFF2-40B4-BE49-F238E27FC236}">
                <a16:creationId xmlns:a16="http://schemas.microsoft.com/office/drawing/2014/main" id="{A2F38A8E-BE37-D543-811F-7978DA5C5628}"/>
              </a:ext>
            </a:extLst>
          </p:cNvPr>
          <p:cNvSpPr/>
          <p:nvPr/>
        </p:nvSpPr>
        <p:spPr>
          <a:xfrm>
            <a:off x="6842022" y="576149"/>
            <a:ext cx="4590182" cy="1131111"/>
          </a:xfrm>
          <a:prstGeom prst="roundRect">
            <a:avLst>
              <a:gd name="adj" fmla="val 50000"/>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 name="Oval 32">
            <a:extLst>
              <a:ext uri="{FF2B5EF4-FFF2-40B4-BE49-F238E27FC236}">
                <a16:creationId xmlns:a16="http://schemas.microsoft.com/office/drawing/2014/main" id="{ACCC99EF-F83A-3C4E-A8EB-27A146321FEE}"/>
              </a:ext>
            </a:extLst>
          </p:cNvPr>
          <p:cNvSpPr/>
          <p:nvPr/>
        </p:nvSpPr>
        <p:spPr>
          <a:xfrm>
            <a:off x="6842022" y="575806"/>
            <a:ext cx="1131111" cy="1131111"/>
          </a:xfrm>
          <a:prstGeom prst="ellipse">
            <a:avLst/>
          </a:prstGeom>
          <a:solidFill>
            <a:schemeClr val="accent1"/>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 name="TextBox 14">
            <a:extLst>
              <a:ext uri="{FF2B5EF4-FFF2-40B4-BE49-F238E27FC236}">
                <a16:creationId xmlns:a16="http://schemas.microsoft.com/office/drawing/2014/main" id="{66DEB25A-4AEF-C64F-88FE-8C9C0134D4B7}"/>
              </a:ext>
            </a:extLst>
          </p:cNvPr>
          <p:cNvSpPr txBox="1"/>
          <p:nvPr/>
        </p:nvSpPr>
        <p:spPr>
          <a:xfrm>
            <a:off x="8205957" y="670110"/>
            <a:ext cx="293616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01</a:t>
            </a:r>
          </a:p>
        </p:txBody>
      </p:sp>
      <p:sp>
        <p:nvSpPr>
          <p:cNvPr id="16" name="TextBox 15">
            <a:extLst>
              <a:ext uri="{FF2B5EF4-FFF2-40B4-BE49-F238E27FC236}">
                <a16:creationId xmlns:a16="http://schemas.microsoft.com/office/drawing/2014/main" id="{CA50E142-0320-3A49-B242-05E36BEB66CD}"/>
              </a:ext>
            </a:extLst>
          </p:cNvPr>
          <p:cNvSpPr txBox="1"/>
          <p:nvPr/>
        </p:nvSpPr>
        <p:spPr>
          <a:xfrm>
            <a:off x="8205957" y="1045441"/>
            <a:ext cx="2936165"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Rounded Rectangle 9">
            <a:extLst>
              <a:ext uri="{FF2B5EF4-FFF2-40B4-BE49-F238E27FC236}">
                <a16:creationId xmlns:a16="http://schemas.microsoft.com/office/drawing/2014/main" id="{3A75E8B2-D393-2443-85A2-95624626CAFA}"/>
              </a:ext>
            </a:extLst>
          </p:cNvPr>
          <p:cNvSpPr/>
          <p:nvPr/>
        </p:nvSpPr>
        <p:spPr>
          <a:xfrm>
            <a:off x="6842022" y="2101013"/>
            <a:ext cx="4590182" cy="1131111"/>
          </a:xfrm>
          <a:prstGeom prst="roundRect">
            <a:avLst>
              <a:gd name="adj" fmla="val 50000"/>
            </a:avLst>
          </a:prstGeom>
          <a:solidFill>
            <a:schemeClr val="accent2">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 name="Oval 34">
            <a:extLst>
              <a:ext uri="{FF2B5EF4-FFF2-40B4-BE49-F238E27FC236}">
                <a16:creationId xmlns:a16="http://schemas.microsoft.com/office/drawing/2014/main" id="{F71477BE-F61C-DD41-A32B-4D71031BBD4A}"/>
              </a:ext>
            </a:extLst>
          </p:cNvPr>
          <p:cNvSpPr/>
          <p:nvPr/>
        </p:nvSpPr>
        <p:spPr>
          <a:xfrm>
            <a:off x="6842022" y="2100670"/>
            <a:ext cx="1131111" cy="1131111"/>
          </a:xfrm>
          <a:prstGeom prst="ellipse">
            <a:avLst/>
          </a:prstGeom>
          <a:solidFill>
            <a:schemeClr val="accent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 name="TextBox 16">
            <a:extLst>
              <a:ext uri="{FF2B5EF4-FFF2-40B4-BE49-F238E27FC236}">
                <a16:creationId xmlns:a16="http://schemas.microsoft.com/office/drawing/2014/main" id="{B25E9828-5B28-7345-83AC-592579971602}"/>
              </a:ext>
            </a:extLst>
          </p:cNvPr>
          <p:cNvSpPr txBox="1"/>
          <p:nvPr/>
        </p:nvSpPr>
        <p:spPr>
          <a:xfrm>
            <a:off x="8205957" y="2194974"/>
            <a:ext cx="293616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02</a:t>
            </a:r>
          </a:p>
        </p:txBody>
      </p:sp>
      <p:sp>
        <p:nvSpPr>
          <p:cNvPr id="18" name="TextBox 17">
            <a:extLst>
              <a:ext uri="{FF2B5EF4-FFF2-40B4-BE49-F238E27FC236}">
                <a16:creationId xmlns:a16="http://schemas.microsoft.com/office/drawing/2014/main" id="{09C91F20-746D-E241-9633-4A3374F24B5C}"/>
              </a:ext>
            </a:extLst>
          </p:cNvPr>
          <p:cNvSpPr txBox="1"/>
          <p:nvPr/>
        </p:nvSpPr>
        <p:spPr>
          <a:xfrm>
            <a:off x="8205957" y="2570305"/>
            <a:ext cx="2936165"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1" name="Rounded Rectangle 10">
            <a:extLst>
              <a:ext uri="{FF2B5EF4-FFF2-40B4-BE49-F238E27FC236}">
                <a16:creationId xmlns:a16="http://schemas.microsoft.com/office/drawing/2014/main" id="{11F59948-418C-E642-A9AE-1C52B12827C2}"/>
              </a:ext>
            </a:extLst>
          </p:cNvPr>
          <p:cNvSpPr/>
          <p:nvPr/>
        </p:nvSpPr>
        <p:spPr>
          <a:xfrm>
            <a:off x="6842022" y="3625877"/>
            <a:ext cx="4590182" cy="1131111"/>
          </a:xfrm>
          <a:prstGeom prst="roundRect">
            <a:avLst>
              <a:gd name="adj" fmla="val 50000"/>
            </a:avLst>
          </a:prstGeom>
          <a:solidFill>
            <a:schemeClr val="accent3">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 name="Oval 35">
            <a:extLst>
              <a:ext uri="{FF2B5EF4-FFF2-40B4-BE49-F238E27FC236}">
                <a16:creationId xmlns:a16="http://schemas.microsoft.com/office/drawing/2014/main" id="{5521D5DF-BBD3-8546-9A16-084616405746}"/>
              </a:ext>
            </a:extLst>
          </p:cNvPr>
          <p:cNvSpPr/>
          <p:nvPr/>
        </p:nvSpPr>
        <p:spPr>
          <a:xfrm>
            <a:off x="6842022" y="3625877"/>
            <a:ext cx="1131111" cy="1131111"/>
          </a:xfrm>
          <a:prstGeom prst="ellipse">
            <a:avLst/>
          </a:prstGeom>
          <a:solidFill>
            <a:schemeClr val="accent3"/>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 name="TextBox 18">
            <a:extLst>
              <a:ext uri="{FF2B5EF4-FFF2-40B4-BE49-F238E27FC236}">
                <a16:creationId xmlns:a16="http://schemas.microsoft.com/office/drawing/2014/main" id="{BB3D8614-58B6-BF4A-9AE9-064DFB3F27B9}"/>
              </a:ext>
            </a:extLst>
          </p:cNvPr>
          <p:cNvSpPr txBox="1"/>
          <p:nvPr/>
        </p:nvSpPr>
        <p:spPr>
          <a:xfrm>
            <a:off x="8205957" y="3719838"/>
            <a:ext cx="293616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03</a:t>
            </a:r>
          </a:p>
        </p:txBody>
      </p:sp>
      <p:sp>
        <p:nvSpPr>
          <p:cNvPr id="20" name="TextBox 19">
            <a:extLst>
              <a:ext uri="{FF2B5EF4-FFF2-40B4-BE49-F238E27FC236}">
                <a16:creationId xmlns:a16="http://schemas.microsoft.com/office/drawing/2014/main" id="{B91105E6-CE86-1E4C-BF0E-20BD4FB3A87B}"/>
              </a:ext>
            </a:extLst>
          </p:cNvPr>
          <p:cNvSpPr txBox="1"/>
          <p:nvPr/>
        </p:nvSpPr>
        <p:spPr>
          <a:xfrm>
            <a:off x="8205957" y="4095169"/>
            <a:ext cx="2936165"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5" name="Rounded Rectangle 24">
            <a:extLst>
              <a:ext uri="{FF2B5EF4-FFF2-40B4-BE49-F238E27FC236}">
                <a16:creationId xmlns:a16="http://schemas.microsoft.com/office/drawing/2014/main" id="{4A45A357-2983-2E4D-801E-9BE1F5A972B6}"/>
              </a:ext>
            </a:extLst>
          </p:cNvPr>
          <p:cNvSpPr/>
          <p:nvPr/>
        </p:nvSpPr>
        <p:spPr>
          <a:xfrm>
            <a:off x="6842022" y="5150741"/>
            <a:ext cx="4590182" cy="1131111"/>
          </a:xfrm>
          <a:prstGeom prst="roundRect">
            <a:avLst>
              <a:gd name="adj" fmla="val 50000"/>
            </a:avLst>
          </a:prstGeom>
          <a:solidFill>
            <a:schemeClr val="accent4">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 name="Oval 33">
            <a:extLst>
              <a:ext uri="{FF2B5EF4-FFF2-40B4-BE49-F238E27FC236}">
                <a16:creationId xmlns:a16="http://schemas.microsoft.com/office/drawing/2014/main" id="{1F75787E-0DAB-F84B-826F-9B762B18B447}"/>
              </a:ext>
            </a:extLst>
          </p:cNvPr>
          <p:cNvSpPr/>
          <p:nvPr/>
        </p:nvSpPr>
        <p:spPr>
          <a:xfrm>
            <a:off x="6842022" y="5150741"/>
            <a:ext cx="1131111" cy="1131111"/>
          </a:xfrm>
          <a:prstGeom prst="ellipse">
            <a:avLst/>
          </a:prstGeom>
          <a:solidFill>
            <a:schemeClr val="accent4"/>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 name="TextBox 26">
            <a:extLst>
              <a:ext uri="{FF2B5EF4-FFF2-40B4-BE49-F238E27FC236}">
                <a16:creationId xmlns:a16="http://schemas.microsoft.com/office/drawing/2014/main" id="{FC7AF89A-36DD-E845-B609-B00AA940A7CB}"/>
              </a:ext>
            </a:extLst>
          </p:cNvPr>
          <p:cNvSpPr txBox="1"/>
          <p:nvPr/>
        </p:nvSpPr>
        <p:spPr>
          <a:xfrm>
            <a:off x="8205957" y="5244702"/>
            <a:ext cx="293616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04</a:t>
            </a:r>
          </a:p>
        </p:txBody>
      </p:sp>
      <p:sp>
        <p:nvSpPr>
          <p:cNvPr id="28" name="TextBox 27">
            <a:extLst>
              <a:ext uri="{FF2B5EF4-FFF2-40B4-BE49-F238E27FC236}">
                <a16:creationId xmlns:a16="http://schemas.microsoft.com/office/drawing/2014/main" id="{6700559E-E252-1441-A79C-0B7CCF527F77}"/>
              </a:ext>
            </a:extLst>
          </p:cNvPr>
          <p:cNvSpPr txBox="1"/>
          <p:nvPr/>
        </p:nvSpPr>
        <p:spPr>
          <a:xfrm>
            <a:off x="8205957" y="5620033"/>
            <a:ext cx="2936165"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9" name="Freeform 28">
            <a:extLst>
              <a:ext uri="{FF2B5EF4-FFF2-40B4-BE49-F238E27FC236}">
                <a16:creationId xmlns:a16="http://schemas.microsoft.com/office/drawing/2014/main" id="{34BC3718-38C2-0445-AC0C-C05F9CCD97AB}"/>
              </a:ext>
            </a:extLst>
          </p:cNvPr>
          <p:cNvSpPr>
            <a:spLocks noChangeArrowheads="1"/>
          </p:cNvSpPr>
          <p:nvPr/>
        </p:nvSpPr>
        <p:spPr bwMode="auto">
          <a:xfrm>
            <a:off x="7060988" y="5361044"/>
            <a:ext cx="693178" cy="638315"/>
          </a:xfrm>
          <a:custGeom>
            <a:avLst/>
            <a:gdLst>
              <a:gd name="connsiteX0" fmla="*/ 444116 w 556182"/>
              <a:gd name="connsiteY0" fmla="*/ 383978 h 512161"/>
              <a:gd name="connsiteX1" fmla="*/ 452152 w 556182"/>
              <a:gd name="connsiteY1" fmla="*/ 391592 h 512161"/>
              <a:gd name="connsiteX2" fmla="*/ 444116 w 556182"/>
              <a:gd name="connsiteY2" fmla="*/ 399628 h 512161"/>
              <a:gd name="connsiteX3" fmla="*/ 436502 w 556182"/>
              <a:gd name="connsiteY3" fmla="*/ 391592 h 512161"/>
              <a:gd name="connsiteX4" fmla="*/ 444116 w 556182"/>
              <a:gd name="connsiteY4" fmla="*/ 383978 h 512161"/>
              <a:gd name="connsiteX5" fmla="*/ 112355 w 556182"/>
              <a:gd name="connsiteY5" fmla="*/ 383978 h 512161"/>
              <a:gd name="connsiteX6" fmla="*/ 119969 w 556182"/>
              <a:gd name="connsiteY6" fmla="*/ 391592 h 512161"/>
              <a:gd name="connsiteX7" fmla="*/ 112355 w 556182"/>
              <a:gd name="connsiteY7" fmla="*/ 399628 h 512161"/>
              <a:gd name="connsiteX8" fmla="*/ 104319 w 556182"/>
              <a:gd name="connsiteY8" fmla="*/ 391592 h 512161"/>
              <a:gd name="connsiteX9" fmla="*/ 112355 w 556182"/>
              <a:gd name="connsiteY9" fmla="*/ 383978 h 512161"/>
              <a:gd name="connsiteX10" fmla="*/ 434805 w 556182"/>
              <a:gd name="connsiteY10" fmla="*/ 377406 h 512161"/>
              <a:gd name="connsiteX11" fmla="*/ 431159 w 556182"/>
              <a:gd name="connsiteY11" fmla="*/ 379834 h 512161"/>
              <a:gd name="connsiteX12" fmla="*/ 427918 w 556182"/>
              <a:gd name="connsiteY12" fmla="*/ 399663 h 512161"/>
              <a:gd name="connsiteX13" fmla="*/ 538908 w 556182"/>
              <a:gd name="connsiteY13" fmla="*/ 415445 h 512161"/>
              <a:gd name="connsiteX14" fmla="*/ 541743 w 556182"/>
              <a:gd name="connsiteY14" fmla="*/ 397235 h 512161"/>
              <a:gd name="connsiteX15" fmla="*/ 539313 w 556182"/>
              <a:gd name="connsiteY15" fmla="*/ 393593 h 512161"/>
              <a:gd name="connsiteX16" fmla="*/ 121279 w 556182"/>
              <a:gd name="connsiteY16" fmla="*/ 377406 h 512161"/>
              <a:gd name="connsiteX17" fmla="*/ 16771 w 556182"/>
              <a:gd name="connsiteY17" fmla="*/ 393593 h 512161"/>
              <a:gd name="connsiteX18" fmla="*/ 14341 w 556182"/>
              <a:gd name="connsiteY18" fmla="*/ 397235 h 512161"/>
              <a:gd name="connsiteX19" fmla="*/ 16771 w 556182"/>
              <a:gd name="connsiteY19" fmla="*/ 415445 h 512161"/>
              <a:gd name="connsiteX20" fmla="*/ 128166 w 556182"/>
              <a:gd name="connsiteY20" fmla="*/ 399663 h 512161"/>
              <a:gd name="connsiteX21" fmla="*/ 124925 w 556182"/>
              <a:gd name="connsiteY21" fmla="*/ 379834 h 512161"/>
              <a:gd name="connsiteX22" fmla="*/ 123710 w 556182"/>
              <a:gd name="connsiteY22" fmla="*/ 377811 h 512161"/>
              <a:gd name="connsiteX23" fmla="*/ 121279 w 556182"/>
              <a:gd name="connsiteY23" fmla="*/ 377406 h 512161"/>
              <a:gd name="connsiteX24" fmla="*/ 499211 w 556182"/>
              <a:gd name="connsiteY24" fmla="*/ 222419 h 512161"/>
              <a:gd name="connsiteX25" fmla="*/ 499211 w 556182"/>
              <a:gd name="connsiteY25" fmla="*/ 283928 h 512161"/>
              <a:gd name="connsiteX26" fmla="*/ 499211 w 556182"/>
              <a:gd name="connsiteY26" fmla="*/ 288379 h 512161"/>
              <a:gd name="connsiteX27" fmla="*/ 495565 w 556182"/>
              <a:gd name="connsiteY27" fmla="*/ 301733 h 512161"/>
              <a:gd name="connsiteX28" fmla="*/ 480578 w 556182"/>
              <a:gd name="connsiteY28" fmla="*/ 307803 h 512161"/>
              <a:gd name="connsiteX29" fmla="*/ 467615 w 556182"/>
              <a:gd name="connsiteY29" fmla="*/ 297687 h 512161"/>
              <a:gd name="connsiteX30" fmla="*/ 463970 w 556182"/>
              <a:gd name="connsiteY30" fmla="*/ 288784 h 512161"/>
              <a:gd name="connsiteX31" fmla="*/ 446147 w 556182"/>
              <a:gd name="connsiteY31" fmla="*/ 279881 h 512161"/>
              <a:gd name="connsiteX32" fmla="*/ 436020 w 556182"/>
              <a:gd name="connsiteY32" fmla="*/ 293235 h 512161"/>
              <a:gd name="connsiteX33" fmla="*/ 436020 w 556182"/>
              <a:gd name="connsiteY33" fmla="*/ 294449 h 512161"/>
              <a:gd name="connsiteX34" fmla="*/ 440881 w 556182"/>
              <a:gd name="connsiteY34" fmla="*/ 363648 h 512161"/>
              <a:gd name="connsiteX35" fmla="*/ 528376 w 556182"/>
              <a:gd name="connsiteY35" fmla="*/ 377406 h 512161"/>
              <a:gd name="connsiteX36" fmla="*/ 533237 w 556182"/>
              <a:gd name="connsiteY36" fmla="*/ 299305 h 512161"/>
              <a:gd name="connsiteX37" fmla="*/ 532832 w 556182"/>
              <a:gd name="connsiteY37" fmla="*/ 290807 h 512161"/>
              <a:gd name="connsiteX38" fmla="*/ 532022 w 556182"/>
              <a:gd name="connsiteY38" fmla="*/ 288784 h 512161"/>
              <a:gd name="connsiteX39" fmla="*/ 56873 w 556182"/>
              <a:gd name="connsiteY39" fmla="*/ 222014 h 512161"/>
              <a:gd name="connsiteX40" fmla="*/ 23657 w 556182"/>
              <a:gd name="connsiteY40" fmla="*/ 288784 h 512161"/>
              <a:gd name="connsiteX41" fmla="*/ 23252 w 556182"/>
              <a:gd name="connsiteY41" fmla="*/ 290403 h 512161"/>
              <a:gd name="connsiteX42" fmla="*/ 22442 w 556182"/>
              <a:gd name="connsiteY42" fmla="*/ 299305 h 512161"/>
              <a:gd name="connsiteX43" fmla="*/ 27708 w 556182"/>
              <a:gd name="connsiteY43" fmla="*/ 377406 h 512161"/>
              <a:gd name="connsiteX44" fmla="*/ 115203 w 556182"/>
              <a:gd name="connsiteY44" fmla="*/ 363648 h 512161"/>
              <a:gd name="connsiteX45" fmla="*/ 120064 w 556182"/>
              <a:gd name="connsiteY45" fmla="*/ 292831 h 512161"/>
              <a:gd name="connsiteX46" fmla="*/ 109937 w 556182"/>
              <a:gd name="connsiteY46" fmla="*/ 279881 h 512161"/>
              <a:gd name="connsiteX47" fmla="*/ 91709 w 556182"/>
              <a:gd name="connsiteY47" fmla="*/ 288784 h 512161"/>
              <a:gd name="connsiteX48" fmla="*/ 88063 w 556182"/>
              <a:gd name="connsiteY48" fmla="*/ 297687 h 512161"/>
              <a:gd name="connsiteX49" fmla="*/ 75101 w 556182"/>
              <a:gd name="connsiteY49" fmla="*/ 307803 h 512161"/>
              <a:gd name="connsiteX50" fmla="*/ 60519 w 556182"/>
              <a:gd name="connsiteY50" fmla="*/ 301733 h 512161"/>
              <a:gd name="connsiteX51" fmla="*/ 57278 w 556182"/>
              <a:gd name="connsiteY51" fmla="*/ 287165 h 512161"/>
              <a:gd name="connsiteX52" fmla="*/ 56873 w 556182"/>
              <a:gd name="connsiteY52" fmla="*/ 283928 h 512161"/>
              <a:gd name="connsiteX53" fmla="*/ 420222 w 556182"/>
              <a:gd name="connsiteY53" fmla="*/ 126108 h 512161"/>
              <a:gd name="connsiteX54" fmla="*/ 402399 w 556182"/>
              <a:gd name="connsiteY54" fmla="*/ 131773 h 512161"/>
              <a:gd name="connsiteX55" fmla="*/ 395108 w 556182"/>
              <a:gd name="connsiteY55" fmla="*/ 148769 h 512161"/>
              <a:gd name="connsiteX56" fmla="*/ 400779 w 556182"/>
              <a:gd name="connsiteY56" fmla="*/ 163742 h 512161"/>
              <a:gd name="connsiteX57" fmla="*/ 401994 w 556182"/>
              <a:gd name="connsiteY57" fmla="*/ 171430 h 512161"/>
              <a:gd name="connsiteX58" fmla="*/ 395108 w 556182"/>
              <a:gd name="connsiteY58" fmla="*/ 175882 h 512161"/>
              <a:gd name="connsiteX59" fmla="*/ 356626 w 556182"/>
              <a:gd name="connsiteY59" fmla="*/ 175882 h 512161"/>
              <a:gd name="connsiteX60" fmla="*/ 350145 w 556182"/>
              <a:gd name="connsiteY60" fmla="*/ 182356 h 512161"/>
              <a:gd name="connsiteX61" fmla="*/ 350145 w 556182"/>
              <a:gd name="connsiteY61" fmla="*/ 196924 h 512161"/>
              <a:gd name="connsiteX62" fmla="*/ 350145 w 556182"/>
              <a:gd name="connsiteY62" fmla="*/ 211088 h 512161"/>
              <a:gd name="connsiteX63" fmla="*/ 345689 w 556182"/>
              <a:gd name="connsiteY63" fmla="*/ 217563 h 512161"/>
              <a:gd name="connsiteX64" fmla="*/ 337993 w 556182"/>
              <a:gd name="connsiteY64" fmla="*/ 216349 h 512161"/>
              <a:gd name="connsiteX65" fmla="*/ 330296 w 556182"/>
              <a:gd name="connsiteY65" fmla="*/ 211897 h 512161"/>
              <a:gd name="connsiteX66" fmla="*/ 329486 w 556182"/>
              <a:gd name="connsiteY66" fmla="*/ 211492 h 512161"/>
              <a:gd name="connsiteX67" fmla="*/ 325030 w 556182"/>
              <a:gd name="connsiteY67" fmla="*/ 210683 h 512161"/>
              <a:gd name="connsiteX68" fmla="*/ 324625 w 556182"/>
              <a:gd name="connsiteY68" fmla="*/ 210683 h 512161"/>
              <a:gd name="connsiteX69" fmla="*/ 320169 w 556182"/>
              <a:gd name="connsiteY69" fmla="*/ 210683 h 512161"/>
              <a:gd name="connsiteX70" fmla="*/ 300321 w 556182"/>
              <a:gd name="connsiteY70" fmla="*/ 230512 h 512161"/>
              <a:gd name="connsiteX71" fmla="*/ 305992 w 556182"/>
              <a:gd name="connsiteY71" fmla="*/ 248317 h 512161"/>
              <a:gd name="connsiteX72" fmla="*/ 309233 w 556182"/>
              <a:gd name="connsiteY72" fmla="*/ 251150 h 512161"/>
              <a:gd name="connsiteX73" fmla="*/ 310043 w 556182"/>
              <a:gd name="connsiteY73" fmla="*/ 251959 h 512161"/>
              <a:gd name="connsiteX74" fmla="*/ 312878 w 556182"/>
              <a:gd name="connsiteY74" fmla="*/ 253173 h 512161"/>
              <a:gd name="connsiteX75" fmla="*/ 313688 w 556182"/>
              <a:gd name="connsiteY75" fmla="*/ 253983 h 512161"/>
              <a:gd name="connsiteX76" fmla="*/ 317739 w 556182"/>
              <a:gd name="connsiteY76" fmla="*/ 255197 h 512161"/>
              <a:gd name="connsiteX77" fmla="*/ 319359 w 556182"/>
              <a:gd name="connsiteY77" fmla="*/ 255601 h 512161"/>
              <a:gd name="connsiteX78" fmla="*/ 321790 w 556182"/>
              <a:gd name="connsiteY78" fmla="*/ 255601 h 512161"/>
              <a:gd name="connsiteX79" fmla="*/ 323410 w 556182"/>
              <a:gd name="connsiteY79" fmla="*/ 255601 h 512161"/>
              <a:gd name="connsiteX80" fmla="*/ 325435 w 556182"/>
              <a:gd name="connsiteY80" fmla="*/ 255601 h 512161"/>
              <a:gd name="connsiteX81" fmla="*/ 328271 w 556182"/>
              <a:gd name="connsiteY81" fmla="*/ 255197 h 512161"/>
              <a:gd name="connsiteX82" fmla="*/ 337993 w 556182"/>
              <a:gd name="connsiteY82" fmla="*/ 250341 h 512161"/>
              <a:gd name="connsiteX83" fmla="*/ 345689 w 556182"/>
              <a:gd name="connsiteY83" fmla="*/ 249127 h 512161"/>
              <a:gd name="connsiteX84" fmla="*/ 350145 w 556182"/>
              <a:gd name="connsiteY84" fmla="*/ 255601 h 512161"/>
              <a:gd name="connsiteX85" fmla="*/ 350145 w 556182"/>
              <a:gd name="connsiteY85" fmla="*/ 269360 h 512161"/>
              <a:gd name="connsiteX86" fmla="*/ 350145 w 556182"/>
              <a:gd name="connsiteY86" fmla="*/ 283928 h 512161"/>
              <a:gd name="connsiteX87" fmla="*/ 356626 w 556182"/>
              <a:gd name="connsiteY87" fmla="*/ 290807 h 512161"/>
              <a:gd name="connsiteX88" fmla="*/ 380930 w 556182"/>
              <a:gd name="connsiteY88" fmla="*/ 290807 h 512161"/>
              <a:gd name="connsiteX89" fmla="*/ 380525 w 556182"/>
              <a:gd name="connsiteY89" fmla="*/ 284333 h 512161"/>
              <a:gd name="connsiteX90" fmla="*/ 380525 w 556182"/>
              <a:gd name="connsiteY90" fmla="*/ 277858 h 512161"/>
              <a:gd name="connsiteX91" fmla="*/ 392677 w 556182"/>
              <a:gd name="connsiteY91" fmla="*/ 250341 h 512161"/>
              <a:gd name="connsiteX92" fmla="*/ 421842 w 556182"/>
              <a:gd name="connsiteY92" fmla="*/ 241033 h 512161"/>
              <a:gd name="connsiteX93" fmla="*/ 452223 w 556182"/>
              <a:gd name="connsiteY93" fmla="*/ 265313 h 512161"/>
              <a:gd name="connsiteX94" fmla="*/ 477337 w 556182"/>
              <a:gd name="connsiteY94" fmla="*/ 283523 h 512161"/>
              <a:gd name="connsiteX95" fmla="*/ 480173 w 556182"/>
              <a:gd name="connsiteY95" fmla="*/ 290807 h 512161"/>
              <a:gd name="connsiteX96" fmla="*/ 485033 w 556182"/>
              <a:gd name="connsiteY96" fmla="*/ 283928 h 512161"/>
              <a:gd name="connsiteX97" fmla="*/ 485033 w 556182"/>
              <a:gd name="connsiteY97" fmla="*/ 182356 h 512161"/>
              <a:gd name="connsiteX98" fmla="*/ 478552 w 556182"/>
              <a:gd name="connsiteY98" fmla="*/ 175882 h 512161"/>
              <a:gd name="connsiteX99" fmla="*/ 439665 w 556182"/>
              <a:gd name="connsiteY99" fmla="*/ 175882 h 512161"/>
              <a:gd name="connsiteX100" fmla="*/ 433184 w 556182"/>
              <a:gd name="connsiteY100" fmla="*/ 171430 h 512161"/>
              <a:gd name="connsiteX101" fmla="*/ 434399 w 556182"/>
              <a:gd name="connsiteY101" fmla="*/ 163742 h 512161"/>
              <a:gd name="connsiteX102" fmla="*/ 440070 w 556182"/>
              <a:gd name="connsiteY102" fmla="*/ 145936 h 512161"/>
              <a:gd name="connsiteX103" fmla="*/ 420222 w 556182"/>
              <a:gd name="connsiteY103" fmla="*/ 126108 h 512161"/>
              <a:gd name="connsiteX104" fmla="*/ 275612 w 556182"/>
              <a:gd name="connsiteY104" fmla="*/ 126108 h 512161"/>
              <a:gd name="connsiteX105" fmla="*/ 255763 w 556182"/>
              <a:gd name="connsiteY105" fmla="*/ 145936 h 512161"/>
              <a:gd name="connsiteX106" fmla="*/ 261434 w 556182"/>
              <a:gd name="connsiteY106" fmla="*/ 163742 h 512161"/>
              <a:gd name="connsiteX107" fmla="*/ 262649 w 556182"/>
              <a:gd name="connsiteY107" fmla="*/ 171430 h 512161"/>
              <a:gd name="connsiteX108" fmla="*/ 255763 w 556182"/>
              <a:gd name="connsiteY108" fmla="*/ 175882 h 512161"/>
              <a:gd name="connsiteX109" fmla="*/ 227003 w 556182"/>
              <a:gd name="connsiteY109" fmla="*/ 175882 h 512161"/>
              <a:gd name="connsiteX110" fmla="*/ 220522 w 556182"/>
              <a:gd name="connsiteY110" fmla="*/ 182356 h 512161"/>
              <a:gd name="connsiteX111" fmla="*/ 220522 w 556182"/>
              <a:gd name="connsiteY111" fmla="*/ 196924 h 512161"/>
              <a:gd name="connsiteX112" fmla="*/ 223357 w 556182"/>
              <a:gd name="connsiteY112" fmla="*/ 197329 h 512161"/>
              <a:gd name="connsiteX113" fmla="*/ 224167 w 556182"/>
              <a:gd name="connsiteY113" fmla="*/ 197329 h 512161"/>
              <a:gd name="connsiteX114" fmla="*/ 225383 w 556182"/>
              <a:gd name="connsiteY114" fmla="*/ 197329 h 512161"/>
              <a:gd name="connsiteX115" fmla="*/ 228218 w 556182"/>
              <a:gd name="connsiteY115" fmla="*/ 196520 h 512161"/>
              <a:gd name="connsiteX116" fmla="*/ 229433 w 556182"/>
              <a:gd name="connsiteY116" fmla="*/ 196115 h 512161"/>
              <a:gd name="connsiteX117" fmla="*/ 232674 w 556182"/>
              <a:gd name="connsiteY117" fmla="*/ 196115 h 512161"/>
              <a:gd name="connsiteX118" fmla="*/ 233484 w 556182"/>
              <a:gd name="connsiteY118" fmla="*/ 196115 h 512161"/>
              <a:gd name="connsiteX119" fmla="*/ 237535 w 556182"/>
              <a:gd name="connsiteY119" fmla="*/ 196115 h 512161"/>
              <a:gd name="connsiteX120" fmla="*/ 270346 w 556182"/>
              <a:gd name="connsiteY120" fmla="*/ 228893 h 512161"/>
              <a:gd name="connsiteX121" fmla="*/ 261029 w 556182"/>
              <a:gd name="connsiteY121" fmla="*/ 258029 h 512161"/>
              <a:gd name="connsiteX122" fmla="*/ 257788 w 556182"/>
              <a:gd name="connsiteY122" fmla="*/ 261267 h 512161"/>
              <a:gd name="connsiteX123" fmla="*/ 256573 w 556182"/>
              <a:gd name="connsiteY123" fmla="*/ 261671 h 512161"/>
              <a:gd name="connsiteX124" fmla="*/ 253332 w 556182"/>
              <a:gd name="connsiteY124" fmla="*/ 264099 h 512161"/>
              <a:gd name="connsiteX125" fmla="*/ 252927 w 556182"/>
              <a:gd name="connsiteY125" fmla="*/ 264504 h 512161"/>
              <a:gd name="connsiteX126" fmla="*/ 238750 w 556182"/>
              <a:gd name="connsiteY126" fmla="*/ 269765 h 512161"/>
              <a:gd name="connsiteX127" fmla="*/ 233484 w 556182"/>
              <a:gd name="connsiteY127" fmla="*/ 270169 h 512161"/>
              <a:gd name="connsiteX128" fmla="*/ 229028 w 556182"/>
              <a:gd name="connsiteY128" fmla="*/ 269765 h 512161"/>
              <a:gd name="connsiteX129" fmla="*/ 228218 w 556182"/>
              <a:gd name="connsiteY129" fmla="*/ 269765 h 512161"/>
              <a:gd name="connsiteX130" fmla="*/ 223357 w 556182"/>
              <a:gd name="connsiteY130" fmla="*/ 268955 h 512161"/>
              <a:gd name="connsiteX131" fmla="*/ 220522 w 556182"/>
              <a:gd name="connsiteY131" fmla="*/ 269360 h 512161"/>
              <a:gd name="connsiteX132" fmla="*/ 220522 w 556182"/>
              <a:gd name="connsiteY132" fmla="*/ 283928 h 512161"/>
              <a:gd name="connsiteX133" fmla="*/ 227003 w 556182"/>
              <a:gd name="connsiteY133" fmla="*/ 290807 h 512161"/>
              <a:gd name="connsiteX134" fmla="*/ 255763 w 556182"/>
              <a:gd name="connsiteY134" fmla="*/ 290807 h 512161"/>
              <a:gd name="connsiteX135" fmla="*/ 262649 w 556182"/>
              <a:gd name="connsiteY135" fmla="*/ 295259 h 512161"/>
              <a:gd name="connsiteX136" fmla="*/ 261434 w 556182"/>
              <a:gd name="connsiteY136" fmla="*/ 302947 h 512161"/>
              <a:gd name="connsiteX137" fmla="*/ 255763 w 556182"/>
              <a:gd name="connsiteY137" fmla="*/ 320348 h 512161"/>
              <a:gd name="connsiteX138" fmla="*/ 275612 w 556182"/>
              <a:gd name="connsiteY138" fmla="*/ 340177 h 512161"/>
              <a:gd name="connsiteX139" fmla="*/ 293030 w 556182"/>
              <a:gd name="connsiteY139" fmla="*/ 334511 h 512161"/>
              <a:gd name="connsiteX140" fmla="*/ 300726 w 556182"/>
              <a:gd name="connsiteY140" fmla="*/ 317920 h 512161"/>
              <a:gd name="connsiteX141" fmla="*/ 295055 w 556182"/>
              <a:gd name="connsiteY141" fmla="*/ 302947 h 512161"/>
              <a:gd name="connsiteX142" fmla="*/ 293840 w 556182"/>
              <a:gd name="connsiteY142" fmla="*/ 295259 h 512161"/>
              <a:gd name="connsiteX143" fmla="*/ 300321 w 556182"/>
              <a:gd name="connsiteY143" fmla="*/ 290807 h 512161"/>
              <a:gd name="connsiteX144" fmla="*/ 329081 w 556182"/>
              <a:gd name="connsiteY144" fmla="*/ 290807 h 512161"/>
              <a:gd name="connsiteX145" fmla="*/ 335562 w 556182"/>
              <a:gd name="connsiteY145" fmla="*/ 284333 h 512161"/>
              <a:gd name="connsiteX146" fmla="*/ 335562 w 556182"/>
              <a:gd name="connsiteY146" fmla="*/ 283928 h 512161"/>
              <a:gd name="connsiteX147" fmla="*/ 335562 w 556182"/>
              <a:gd name="connsiteY147" fmla="*/ 269360 h 512161"/>
              <a:gd name="connsiteX148" fmla="*/ 333132 w 556182"/>
              <a:gd name="connsiteY148" fmla="*/ 268955 h 512161"/>
              <a:gd name="connsiteX149" fmla="*/ 327866 w 556182"/>
              <a:gd name="connsiteY149" fmla="*/ 269765 h 512161"/>
              <a:gd name="connsiteX150" fmla="*/ 327461 w 556182"/>
              <a:gd name="connsiteY150" fmla="*/ 269765 h 512161"/>
              <a:gd name="connsiteX151" fmla="*/ 323005 w 556182"/>
              <a:gd name="connsiteY151" fmla="*/ 270169 h 512161"/>
              <a:gd name="connsiteX152" fmla="*/ 317334 w 556182"/>
              <a:gd name="connsiteY152" fmla="*/ 269765 h 512161"/>
              <a:gd name="connsiteX153" fmla="*/ 303562 w 556182"/>
              <a:gd name="connsiteY153" fmla="*/ 264504 h 512161"/>
              <a:gd name="connsiteX154" fmla="*/ 302751 w 556182"/>
              <a:gd name="connsiteY154" fmla="*/ 264099 h 512161"/>
              <a:gd name="connsiteX155" fmla="*/ 299511 w 556182"/>
              <a:gd name="connsiteY155" fmla="*/ 261671 h 512161"/>
              <a:gd name="connsiteX156" fmla="*/ 299106 w 556182"/>
              <a:gd name="connsiteY156" fmla="*/ 261267 h 512161"/>
              <a:gd name="connsiteX157" fmla="*/ 295460 w 556182"/>
              <a:gd name="connsiteY157" fmla="*/ 258029 h 512161"/>
              <a:gd name="connsiteX158" fmla="*/ 286143 w 556182"/>
              <a:gd name="connsiteY158" fmla="*/ 228893 h 512161"/>
              <a:gd name="connsiteX159" fmla="*/ 318549 w 556182"/>
              <a:gd name="connsiteY159" fmla="*/ 196115 h 512161"/>
              <a:gd name="connsiteX160" fmla="*/ 322600 w 556182"/>
              <a:gd name="connsiteY160" fmla="*/ 196115 h 512161"/>
              <a:gd name="connsiteX161" fmla="*/ 323815 w 556182"/>
              <a:gd name="connsiteY161" fmla="*/ 196115 h 512161"/>
              <a:gd name="connsiteX162" fmla="*/ 327056 w 556182"/>
              <a:gd name="connsiteY162" fmla="*/ 196115 h 512161"/>
              <a:gd name="connsiteX163" fmla="*/ 328271 w 556182"/>
              <a:gd name="connsiteY163" fmla="*/ 196520 h 512161"/>
              <a:gd name="connsiteX164" fmla="*/ 330701 w 556182"/>
              <a:gd name="connsiteY164" fmla="*/ 197329 h 512161"/>
              <a:gd name="connsiteX165" fmla="*/ 331917 w 556182"/>
              <a:gd name="connsiteY165" fmla="*/ 197329 h 512161"/>
              <a:gd name="connsiteX166" fmla="*/ 333132 w 556182"/>
              <a:gd name="connsiteY166" fmla="*/ 197329 h 512161"/>
              <a:gd name="connsiteX167" fmla="*/ 335562 w 556182"/>
              <a:gd name="connsiteY167" fmla="*/ 196924 h 512161"/>
              <a:gd name="connsiteX168" fmla="*/ 335562 w 556182"/>
              <a:gd name="connsiteY168" fmla="*/ 182356 h 512161"/>
              <a:gd name="connsiteX169" fmla="*/ 329081 w 556182"/>
              <a:gd name="connsiteY169" fmla="*/ 175882 h 512161"/>
              <a:gd name="connsiteX170" fmla="*/ 300321 w 556182"/>
              <a:gd name="connsiteY170" fmla="*/ 175882 h 512161"/>
              <a:gd name="connsiteX171" fmla="*/ 293840 w 556182"/>
              <a:gd name="connsiteY171" fmla="*/ 171430 h 512161"/>
              <a:gd name="connsiteX172" fmla="*/ 295055 w 556182"/>
              <a:gd name="connsiteY172" fmla="*/ 163742 h 512161"/>
              <a:gd name="connsiteX173" fmla="*/ 300726 w 556182"/>
              <a:gd name="connsiteY173" fmla="*/ 148769 h 512161"/>
              <a:gd name="connsiteX174" fmla="*/ 293030 w 556182"/>
              <a:gd name="connsiteY174" fmla="*/ 131773 h 512161"/>
              <a:gd name="connsiteX175" fmla="*/ 275612 w 556182"/>
              <a:gd name="connsiteY175" fmla="*/ 126108 h 512161"/>
              <a:gd name="connsiteX176" fmla="*/ 136267 w 556182"/>
              <a:gd name="connsiteY176" fmla="*/ 126108 h 512161"/>
              <a:gd name="connsiteX177" fmla="*/ 116418 w 556182"/>
              <a:gd name="connsiteY177" fmla="*/ 145936 h 512161"/>
              <a:gd name="connsiteX178" fmla="*/ 121684 w 556182"/>
              <a:gd name="connsiteY178" fmla="*/ 163742 h 512161"/>
              <a:gd name="connsiteX179" fmla="*/ 122900 w 556182"/>
              <a:gd name="connsiteY179" fmla="*/ 171430 h 512161"/>
              <a:gd name="connsiteX180" fmla="*/ 116418 w 556182"/>
              <a:gd name="connsiteY180" fmla="*/ 175882 h 512161"/>
              <a:gd name="connsiteX181" fmla="*/ 77532 w 556182"/>
              <a:gd name="connsiteY181" fmla="*/ 175882 h 512161"/>
              <a:gd name="connsiteX182" fmla="*/ 71456 w 556182"/>
              <a:gd name="connsiteY182" fmla="*/ 182356 h 512161"/>
              <a:gd name="connsiteX183" fmla="*/ 71456 w 556182"/>
              <a:gd name="connsiteY183" fmla="*/ 283928 h 512161"/>
              <a:gd name="connsiteX184" fmla="*/ 75911 w 556182"/>
              <a:gd name="connsiteY184" fmla="*/ 289593 h 512161"/>
              <a:gd name="connsiteX185" fmla="*/ 78747 w 556182"/>
              <a:gd name="connsiteY185" fmla="*/ 283523 h 512161"/>
              <a:gd name="connsiteX186" fmla="*/ 103861 w 556182"/>
              <a:gd name="connsiteY186" fmla="*/ 265313 h 512161"/>
              <a:gd name="connsiteX187" fmla="*/ 134647 w 556182"/>
              <a:gd name="connsiteY187" fmla="*/ 240224 h 512161"/>
              <a:gd name="connsiteX188" fmla="*/ 163407 w 556182"/>
              <a:gd name="connsiteY188" fmla="*/ 249531 h 512161"/>
              <a:gd name="connsiteX189" fmla="*/ 175559 w 556182"/>
              <a:gd name="connsiteY189" fmla="*/ 277049 h 512161"/>
              <a:gd name="connsiteX190" fmla="*/ 175559 w 556182"/>
              <a:gd name="connsiteY190" fmla="*/ 283523 h 512161"/>
              <a:gd name="connsiteX191" fmla="*/ 175559 w 556182"/>
              <a:gd name="connsiteY191" fmla="*/ 289593 h 512161"/>
              <a:gd name="connsiteX192" fmla="*/ 199863 w 556182"/>
              <a:gd name="connsiteY192" fmla="*/ 289593 h 512161"/>
              <a:gd name="connsiteX193" fmla="*/ 206344 w 556182"/>
              <a:gd name="connsiteY193" fmla="*/ 283928 h 512161"/>
              <a:gd name="connsiteX194" fmla="*/ 206344 w 556182"/>
              <a:gd name="connsiteY194" fmla="*/ 269360 h 512161"/>
              <a:gd name="connsiteX195" fmla="*/ 206344 w 556182"/>
              <a:gd name="connsiteY195" fmla="*/ 255601 h 512161"/>
              <a:gd name="connsiteX196" fmla="*/ 210395 w 556182"/>
              <a:gd name="connsiteY196" fmla="*/ 249127 h 512161"/>
              <a:gd name="connsiteX197" fmla="*/ 218091 w 556182"/>
              <a:gd name="connsiteY197" fmla="*/ 250341 h 512161"/>
              <a:gd name="connsiteX198" fmla="*/ 227813 w 556182"/>
              <a:gd name="connsiteY198" fmla="*/ 254792 h 512161"/>
              <a:gd name="connsiteX199" fmla="*/ 230648 w 556182"/>
              <a:gd name="connsiteY199" fmla="*/ 255601 h 512161"/>
              <a:gd name="connsiteX200" fmla="*/ 232674 w 556182"/>
              <a:gd name="connsiteY200" fmla="*/ 255601 h 512161"/>
              <a:gd name="connsiteX201" fmla="*/ 234294 w 556182"/>
              <a:gd name="connsiteY201" fmla="*/ 255601 h 512161"/>
              <a:gd name="connsiteX202" fmla="*/ 237130 w 556182"/>
              <a:gd name="connsiteY202" fmla="*/ 255601 h 512161"/>
              <a:gd name="connsiteX203" fmla="*/ 238750 w 556182"/>
              <a:gd name="connsiteY203" fmla="*/ 255197 h 512161"/>
              <a:gd name="connsiteX204" fmla="*/ 242396 w 556182"/>
              <a:gd name="connsiteY204" fmla="*/ 253983 h 512161"/>
              <a:gd name="connsiteX205" fmla="*/ 243611 w 556182"/>
              <a:gd name="connsiteY205" fmla="*/ 253173 h 512161"/>
              <a:gd name="connsiteX206" fmla="*/ 246041 w 556182"/>
              <a:gd name="connsiteY206" fmla="*/ 251959 h 512161"/>
              <a:gd name="connsiteX207" fmla="*/ 247256 w 556182"/>
              <a:gd name="connsiteY207" fmla="*/ 251150 h 512161"/>
              <a:gd name="connsiteX208" fmla="*/ 250092 w 556182"/>
              <a:gd name="connsiteY208" fmla="*/ 248317 h 512161"/>
              <a:gd name="connsiteX209" fmla="*/ 255763 w 556182"/>
              <a:gd name="connsiteY209" fmla="*/ 230512 h 512161"/>
              <a:gd name="connsiteX210" fmla="*/ 236319 w 556182"/>
              <a:gd name="connsiteY210" fmla="*/ 210683 h 512161"/>
              <a:gd name="connsiteX211" fmla="*/ 231459 w 556182"/>
              <a:gd name="connsiteY211" fmla="*/ 210683 h 512161"/>
              <a:gd name="connsiteX212" fmla="*/ 231054 w 556182"/>
              <a:gd name="connsiteY212" fmla="*/ 210683 h 512161"/>
              <a:gd name="connsiteX213" fmla="*/ 227003 w 556182"/>
              <a:gd name="connsiteY213" fmla="*/ 211492 h 512161"/>
              <a:gd name="connsiteX214" fmla="*/ 226193 w 556182"/>
              <a:gd name="connsiteY214" fmla="*/ 211897 h 512161"/>
              <a:gd name="connsiteX215" fmla="*/ 218091 w 556182"/>
              <a:gd name="connsiteY215" fmla="*/ 216349 h 512161"/>
              <a:gd name="connsiteX216" fmla="*/ 210395 w 556182"/>
              <a:gd name="connsiteY216" fmla="*/ 217563 h 512161"/>
              <a:gd name="connsiteX217" fmla="*/ 206344 w 556182"/>
              <a:gd name="connsiteY217" fmla="*/ 211088 h 512161"/>
              <a:gd name="connsiteX218" fmla="*/ 206344 w 556182"/>
              <a:gd name="connsiteY218" fmla="*/ 196924 h 512161"/>
              <a:gd name="connsiteX219" fmla="*/ 206344 w 556182"/>
              <a:gd name="connsiteY219" fmla="*/ 182356 h 512161"/>
              <a:gd name="connsiteX220" fmla="*/ 199863 w 556182"/>
              <a:gd name="connsiteY220" fmla="*/ 175882 h 512161"/>
              <a:gd name="connsiteX221" fmla="*/ 160976 w 556182"/>
              <a:gd name="connsiteY221" fmla="*/ 175882 h 512161"/>
              <a:gd name="connsiteX222" fmla="*/ 154495 w 556182"/>
              <a:gd name="connsiteY222" fmla="*/ 171430 h 512161"/>
              <a:gd name="connsiteX223" fmla="*/ 155710 w 556182"/>
              <a:gd name="connsiteY223" fmla="*/ 163742 h 512161"/>
              <a:gd name="connsiteX224" fmla="*/ 161381 w 556182"/>
              <a:gd name="connsiteY224" fmla="*/ 148769 h 512161"/>
              <a:gd name="connsiteX225" fmla="*/ 153685 w 556182"/>
              <a:gd name="connsiteY225" fmla="*/ 131773 h 512161"/>
              <a:gd name="connsiteX226" fmla="*/ 136267 w 556182"/>
              <a:gd name="connsiteY226" fmla="*/ 126108 h 512161"/>
              <a:gd name="connsiteX227" fmla="*/ 134647 w 556182"/>
              <a:gd name="connsiteY227" fmla="*/ 111944 h 512161"/>
              <a:gd name="connsiteX228" fmla="*/ 163407 w 556182"/>
              <a:gd name="connsiteY228" fmla="*/ 121252 h 512161"/>
              <a:gd name="connsiteX229" fmla="*/ 175559 w 556182"/>
              <a:gd name="connsiteY229" fmla="*/ 148769 h 512161"/>
              <a:gd name="connsiteX230" fmla="*/ 173533 w 556182"/>
              <a:gd name="connsiteY230" fmla="*/ 161314 h 512161"/>
              <a:gd name="connsiteX231" fmla="*/ 199863 w 556182"/>
              <a:gd name="connsiteY231" fmla="*/ 161314 h 512161"/>
              <a:gd name="connsiteX232" fmla="*/ 213230 w 556182"/>
              <a:gd name="connsiteY232" fmla="*/ 166574 h 512161"/>
              <a:gd name="connsiteX233" fmla="*/ 227003 w 556182"/>
              <a:gd name="connsiteY233" fmla="*/ 161314 h 512161"/>
              <a:gd name="connsiteX234" fmla="*/ 243611 w 556182"/>
              <a:gd name="connsiteY234" fmla="*/ 161314 h 512161"/>
              <a:gd name="connsiteX235" fmla="*/ 241180 w 556182"/>
              <a:gd name="connsiteY235" fmla="*/ 144318 h 512161"/>
              <a:gd name="connsiteX236" fmla="*/ 273991 w 556182"/>
              <a:gd name="connsiteY236" fmla="*/ 111944 h 512161"/>
              <a:gd name="connsiteX237" fmla="*/ 302751 w 556182"/>
              <a:gd name="connsiteY237" fmla="*/ 121252 h 512161"/>
              <a:gd name="connsiteX238" fmla="*/ 314904 w 556182"/>
              <a:gd name="connsiteY238" fmla="*/ 148769 h 512161"/>
              <a:gd name="connsiteX239" fmla="*/ 312878 w 556182"/>
              <a:gd name="connsiteY239" fmla="*/ 161314 h 512161"/>
              <a:gd name="connsiteX240" fmla="*/ 329081 w 556182"/>
              <a:gd name="connsiteY240" fmla="*/ 161314 h 512161"/>
              <a:gd name="connsiteX241" fmla="*/ 342853 w 556182"/>
              <a:gd name="connsiteY241" fmla="*/ 166574 h 512161"/>
              <a:gd name="connsiteX242" fmla="*/ 356626 w 556182"/>
              <a:gd name="connsiteY242" fmla="*/ 161314 h 512161"/>
              <a:gd name="connsiteX243" fmla="*/ 382955 w 556182"/>
              <a:gd name="connsiteY243" fmla="*/ 161314 h 512161"/>
              <a:gd name="connsiteX244" fmla="*/ 380525 w 556182"/>
              <a:gd name="connsiteY244" fmla="*/ 148769 h 512161"/>
              <a:gd name="connsiteX245" fmla="*/ 392677 w 556182"/>
              <a:gd name="connsiteY245" fmla="*/ 121252 h 512161"/>
              <a:gd name="connsiteX246" fmla="*/ 421842 w 556182"/>
              <a:gd name="connsiteY246" fmla="*/ 111944 h 512161"/>
              <a:gd name="connsiteX247" fmla="*/ 454248 w 556182"/>
              <a:gd name="connsiteY247" fmla="*/ 144318 h 512161"/>
              <a:gd name="connsiteX248" fmla="*/ 452223 w 556182"/>
              <a:gd name="connsiteY248" fmla="*/ 161314 h 512161"/>
              <a:gd name="connsiteX249" fmla="*/ 478552 w 556182"/>
              <a:gd name="connsiteY249" fmla="*/ 161314 h 512161"/>
              <a:gd name="connsiteX250" fmla="*/ 499211 w 556182"/>
              <a:gd name="connsiteY250" fmla="*/ 182356 h 512161"/>
              <a:gd name="connsiteX251" fmla="*/ 499211 w 556182"/>
              <a:gd name="connsiteY251" fmla="*/ 201376 h 512161"/>
              <a:gd name="connsiteX252" fmla="*/ 510958 w 556182"/>
              <a:gd name="connsiteY252" fmla="*/ 213516 h 512161"/>
              <a:gd name="connsiteX253" fmla="*/ 544984 w 556182"/>
              <a:gd name="connsiteY253" fmla="*/ 282309 h 512161"/>
              <a:gd name="connsiteX254" fmla="*/ 546604 w 556182"/>
              <a:gd name="connsiteY254" fmla="*/ 286761 h 512161"/>
              <a:gd name="connsiteX255" fmla="*/ 547819 w 556182"/>
              <a:gd name="connsiteY255" fmla="*/ 300519 h 512161"/>
              <a:gd name="connsiteX256" fmla="*/ 542148 w 556182"/>
              <a:gd name="connsiteY256" fmla="*/ 379834 h 512161"/>
              <a:gd name="connsiteX257" fmla="*/ 555921 w 556182"/>
              <a:gd name="connsiteY257" fmla="*/ 399663 h 512161"/>
              <a:gd name="connsiteX258" fmla="*/ 539313 w 556182"/>
              <a:gd name="connsiteY258" fmla="*/ 506091 h 512161"/>
              <a:gd name="connsiteX259" fmla="*/ 532022 w 556182"/>
              <a:gd name="connsiteY259" fmla="*/ 512161 h 512161"/>
              <a:gd name="connsiteX260" fmla="*/ 530806 w 556182"/>
              <a:gd name="connsiteY260" fmla="*/ 512161 h 512161"/>
              <a:gd name="connsiteX261" fmla="*/ 524730 w 556182"/>
              <a:gd name="connsiteY261" fmla="*/ 503663 h 512161"/>
              <a:gd name="connsiteX262" fmla="*/ 536882 w 556182"/>
              <a:gd name="connsiteY262" fmla="*/ 429204 h 512161"/>
              <a:gd name="connsiteX263" fmla="*/ 425893 w 556182"/>
              <a:gd name="connsiteY263" fmla="*/ 413826 h 512161"/>
              <a:gd name="connsiteX264" fmla="*/ 415361 w 556182"/>
              <a:gd name="connsiteY264" fmla="*/ 482215 h 512161"/>
              <a:gd name="connsiteX265" fmla="*/ 406855 w 556182"/>
              <a:gd name="connsiteY265" fmla="*/ 488285 h 512161"/>
              <a:gd name="connsiteX266" fmla="*/ 401184 w 556182"/>
              <a:gd name="connsiteY266" fmla="*/ 480192 h 512161"/>
              <a:gd name="connsiteX267" fmla="*/ 416981 w 556182"/>
              <a:gd name="connsiteY267" fmla="*/ 377406 h 512161"/>
              <a:gd name="connsiteX268" fmla="*/ 424273 w 556182"/>
              <a:gd name="connsiteY268" fmla="*/ 366076 h 512161"/>
              <a:gd name="connsiteX269" fmla="*/ 426703 w 556182"/>
              <a:gd name="connsiteY269" fmla="*/ 364457 h 512161"/>
              <a:gd name="connsiteX270" fmla="*/ 421842 w 556182"/>
              <a:gd name="connsiteY270" fmla="*/ 295663 h 512161"/>
              <a:gd name="connsiteX271" fmla="*/ 421842 w 556182"/>
              <a:gd name="connsiteY271" fmla="*/ 293235 h 512161"/>
              <a:gd name="connsiteX272" fmla="*/ 438045 w 556182"/>
              <a:gd name="connsiteY272" fmla="*/ 267741 h 512161"/>
              <a:gd name="connsiteX273" fmla="*/ 420222 w 556182"/>
              <a:gd name="connsiteY273" fmla="*/ 255601 h 512161"/>
              <a:gd name="connsiteX274" fmla="*/ 402399 w 556182"/>
              <a:gd name="connsiteY274" fmla="*/ 261267 h 512161"/>
              <a:gd name="connsiteX275" fmla="*/ 395108 w 556182"/>
              <a:gd name="connsiteY275" fmla="*/ 277858 h 512161"/>
              <a:gd name="connsiteX276" fmla="*/ 395108 w 556182"/>
              <a:gd name="connsiteY276" fmla="*/ 283523 h 512161"/>
              <a:gd name="connsiteX277" fmla="*/ 395108 w 556182"/>
              <a:gd name="connsiteY277" fmla="*/ 294045 h 512161"/>
              <a:gd name="connsiteX278" fmla="*/ 382145 w 556182"/>
              <a:gd name="connsiteY278" fmla="*/ 304971 h 512161"/>
              <a:gd name="connsiteX279" fmla="*/ 356626 w 556182"/>
              <a:gd name="connsiteY279" fmla="*/ 304971 h 512161"/>
              <a:gd name="connsiteX280" fmla="*/ 342853 w 556182"/>
              <a:gd name="connsiteY280" fmla="*/ 299710 h 512161"/>
              <a:gd name="connsiteX281" fmla="*/ 329081 w 556182"/>
              <a:gd name="connsiteY281" fmla="*/ 305375 h 512161"/>
              <a:gd name="connsiteX282" fmla="*/ 312878 w 556182"/>
              <a:gd name="connsiteY282" fmla="*/ 305375 h 512161"/>
              <a:gd name="connsiteX283" fmla="*/ 314904 w 556182"/>
              <a:gd name="connsiteY283" fmla="*/ 317920 h 512161"/>
              <a:gd name="connsiteX284" fmla="*/ 302751 w 556182"/>
              <a:gd name="connsiteY284" fmla="*/ 345437 h 512161"/>
              <a:gd name="connsiteX285" fmla="*/ 278042 w 556182"/>
              <a:gd name="connsiteY285" fmla="*/ 354745 h 512161"/>
              <a:gd name="connsiteX286" fmla="*/ 273991 w 556182"/>
              <a:gd name="connsiteY286" fmla="*/ 354745 h 512161"/>
              <a:gd name="connsiteX287" fmla="*/ 241180 w 556182"/>
              <a:gd name="connsiteY287" fmla="*/ 322371 h 512161"/>
              <a:gd name="connsiteX288" fmla="*/ 243611 w 556182"/>
              <a:gd name="connsiteY288" fmla="*/ 305375 h 512161"/>
              <a:gd name="connsiteX289" fmla="*/ 227003 w 556182"/>
              <a:gd name="connsiteY289" fmla="*/ 305375 h 512161"/>
              <a:gd name="connsiteX290" fmla="*/ 212825 w 556182"/>
              <a:gd name="connsiteY290" fmla="*/ 299305 h 512161"/>
              <a:gd name="connsiteX291" fmla="*/ 199863 w 556182"/>
              <a:gd name="connsiteY291" fmla="*/ 304161 h 512161"/>
              <a:gd name="connsiteX292" fmla="*/ 171103 w 556182"/>
              <a:gd name="connsiteY292" fmla="*/ 304161 h 512161"/>
              <a:gd name="connsiteX293" fmla="*/ 167457 w 556182"/>
              <a:gd name="connsiteY293" fmla="*/ 302947 h 512161"/>
              <a:gd name="connsiteX294" fmla="*/ 160976 w 556182"/>
              <a:gd name="connsiteY294" fmla="*/ 294045 h 512161"/>
              <a:gd name="connsiteX295" fmla="*/ 160976 w 556182"/>
              <a:gd name="connsiteY295" fmla="*/ 283119 h 512161"/>
              <a:gd name="connsiteX296" fmla="*/ 161381 w 556182"/>
              <a:gd name="connsiteY296" fmla="*/ 277049 h 512161"/>
              <a:gd name="connsiteX297" fmla="*/ 153685 w 556182"/>
              <a:gd name="connsiteY297" fmla="*/ 260457 h 512161"/>
              <a:gd name="connsiteX298" fmla="*/ 136267 w 556182"/>
              <a:gd name="connsiteY298" fmla="*/ 254387 h 512161"/>
              <a:gd name="connsiteX299" fmla="*/ 118039 w 556182"/>
              <a:gd name="connsiteY299" fmla="*/ 267741 h 512161"/>
              <a:gd name="connsiteX300" fmla="*/ 134242 w 556182"/>
              <a:gd name="connsiteY300" fmla="*/ 292831 h 512161"/>
              <a:gd name="connsiteX301" fmla="*/ 133837 w 556182"/>
              <a:gd name="connsiteY301" fmla="*/ 295663 h 512161"/>
              <a:gd name="connsiteX302" fmla="*/ 129381 w 556182"/>
              <a:gd name="connsiteY302" fmla="*/ 364457 h 512161"/>
              <a:gd name="connsiteX303" fmla="*/ 132216 w 556182"/>
              <a:gd name="connsiteY303" fmla="*/ 366076 h 512161"/>
              <a:gd name="connsiteX304" fmla="*/ 139102 w 556182"/>
              <a:gd name="connsiteY304" fmla="*/ 377406 h 512161"/>
              <a:gd name="connsiteX305" fmla="*/ 154900 w 556182"/>
              <a:gd name="connsiteY305" fmla="*/ 480192 h 512161"/>
              <a:gd name="connsiteX306" fmla="*/ 149229 w 556182"/>
              <a:gd name="connsiteY306" fmla="*/ 488285 h 512161"/>
              <a:gd name="connsiteX307" fmla="*/ 141128 w 556182"/>
              <a:gd name="connsiteY307" fmla="*/ 482215 h 512161"/>
              <a:gd name="connsiteX308" fmla="*/ 130191 w 556182"/>
              <a:gd name="connsiteY308" fmla="*/ 413826 h 512161"/>
              <a:gd name="connsiteX309" fmla="*/ 19201 w 556182"/>
              <a:gd name="connsiteY309" fmla="*/ 429204 h 512161"/>
              <a:gd name="connsiteX310" fmla="*/ 30138 w 556182"/>
              <a:gd name="connsiteY310" fmla="*/ 504067 h 512161"/>
              <a:gd name="connsiteX311" fmla="*/ 24062 w 556182"/>
              <a:gd name="connsiteY311" fmla="*/ 512161 h 512161"/>
              <a:gd name="connsiteX312" fmla="*/ 22847 w 556182"/>
              <a:gd name="connsiteY312" fmla="*/ 512161 h 512161"/>
              <a:gd name="connsiteX313" fmla="*/ 15556 w 556182"/>
              <a:gd name="connsiteY313" fmla="*/ 506091 h 512161"/>
              <a:gd name="connsiteX314" fmla="*/ 163 w 556182"/>
              <a:gd name="connsiteY314" fmla="*/ 399663 h 512161"/>
              <a:gd name="connsiteX315" fmla="*/ 13530 w 556182"/>
              <a:gd name="connsiteY315" fmla="*/ 379834 h 512161"/>
              <a:gd name="connsiteX316" fmla="*/ 8265 w 556182"/>
              <a:gd name="connsiteY316" fmla="*/ 300519 h 512161"/>
              <a:gd name="connsiteX317" fmla="*/ 9480 w 556182"/>
              <a:gd name="connsiteY317" fmla="*/ 286761 h 512161"/>
              <a:gd name="connsiteX318" fmla="*/ 10695 w 556182"/>
              <a:gd name="connsiteY318" fmla="*/ 282309 h 512161"/>
              <a:gd name="connsiteX319" fmla="*/ 45126 w 556182"/>
              <a:gd name="connsiteY319" fmla="*/ 213516 h 512161"/>
              <a:gd name="connsiteX320" fmla="*/ 56873 w 556182"/>
              <a:gd name="connsiteY320" fmla="*/ 201376 h 512161"/>
              <a:gd name="connsiteX321" fmla="*/ 56873 w 556182"/>
              <a:gd name="connsiteY321" fmla="*/ 182356 h 512161"/>
              <a:gd name="connsiteX322" fmla="*/ 77532 w 556182"/>
              <a:gd name="connsiteY322" fmla="*/ 161314 h 512161"/>
              <a:gd name="connsiteX323" fmla="*/ 104266 w 556182"/>
              <a:gd name="connsiteY323" fmla="*/ 161314 h 512161"/>
              <a:gd name="connsiteX324" fmla="*/ 101836 w 556182"/>
              <a:gd name="connsiteY324" fmla="*/ 144318 h 512161"/>
              <a:gd name="connsiteX325" fmla="*/ 134647 w 556182"/>
              <a:gd name="connsiteY325" fmla="*/ 111944 h 512161"/>
              <a:gd name="connsiteX326" fmla="*/ 207696 w 556182"/>
              <a:gd name="connsiteY326" fmla="*/ 76796 h 512161"/>
              <a:gd name="connsiteX327" fmla="*/ 215067 w 556182"/>
              <a:gd name="connsiteY327" fmla="*/ 84168 h 512161"/>
              <a:gd name="connsiteX328" fmla="*/ 215067 w 556182"/>
              <a:gd name="connsiteY328" fmla="*/ 101367 h 512161"/>
              <a:gd name="connsiteX329" fmla="*/ 232267 w 556182"/>
              <a:gd name="connsiteY329" fmla="*/ 101367 h 512161"/>
              <a:gd name="connsiteX330" fmla="*/ 239638 w 556182"/>
              <a:gd name="connsiteY330" fmla="*/ 108738 h 512161"/>
              <a:gd name="connsiteX331" fmla="*/ 232267 w 556182"/>
              <a:gd name="connsiteY331" fmla="*/ 116110 h 512161"/>
              <a:gd name="connsiteX332" fmla="*/ 215067 w 556182"/>
              <a:gd name="connsiteY332" fmla="*/ 116110 h 512161"/>
              <a:gd name="connsiteX333" fmla="*/ 215067 w 556182"/>
              <a:gd name="connsiteY333" fmla="*/ 133309 h 512161"/>
              <a:gd name="connsiteX334" fmla="*/ 207696 w 556182"/>
              <a:gd name="connsiteY334" fmla="*/ 140681 h 512161"/>
              <a:gd name="connsiteX335" fmla="*/ 200325 w 556182"/>
              <a:gd name="connsiteY335" fmla="*/ 133309 h 512161"/>
              <a:gd name="connsiteX336" fmla="*/ 200325 w 556182"/>
              <a:gd name="connsiteY336" fmla="*/ 116110 h 512161"/>
              <a:gd name="connsiteX337" fmla="*/ 183125 w 556182"/>
              <a:gd name="connsiteY337" fmla="*/ 116110 h 512161"/>
              <a:gd name="connsiteX338" fmla="*/ 175754 w 556182"/>
              <a:gd name="connsiteY338" fmla="*/ 108738 h 512161"/>
              <a:gd name="connsiteX339" fmla="*/ 183125 w 556182"/>
              <a:gd name="connsiteY339" fmla="*/ 101367 h 512161"/>
              <a:gd name="connsiteX340" fmla="*/ 200325 w 556182"/>
              <a:gd name="connsiteY340" fmla="*/ 101367 h 512161"/>
              <a:gd name="connsiteX341" fmla="*/ 200325 w 556182"/>
              <a:gd name="connsiteY341" fmla="*/ 84168 h 512161"/>
              <a:gd name="connsiteX342" fmla="*/ 207696 w 556182"/>
              <a:gd name="connsiteY342" fmla="*/ 76796 h 512161"/>
              <a:gd name="connsiteX343" fmla="*/ 354144 w 556182"/>
              <a:gd name="connsiteY343" fmla="*/ 51795 h 512161"/>
              <a:gd name="connsiteX344" fmla="*/ 361130 w 556182"/>
              <a:gd name="connsiteY344" fmla="*/ 58572 h 512161"/>
              <a:gd name="connsiteX345" fmla="*/ 361130 w 556182"/>
              <a:gd name="connsiteY345" fmla="*/ 66944 h 512161"/>
              <a:gd name="connsiteX346" fmla="*/ 369759 w 556182"/>
              <a:gd name="connsiteY346" fmla="*/ 66944 h 512161"/>
              <a:gd name="connsiteX347" fmla="*/ 377156 w 556182"/>
              <a:gd name="connsiteY347" fmla="*/ 73721 h 512161"/>
              <a:gd name="connsiteX348" fmla="*/ 369759 w 556182"/>
              <a:gd name="connsiteY348" fmla="*/ 80498 h 512161"/>
              <a:gd name="connsiteX349" fmla="*/ 361130 w 556182"/>
              <a:gd name="connsiteY349" fmla="*/ 80498 h 512161"/>
              <a:gd name="connsiteX350" fmla="*/ 361130 w 556182"/>
              <a:gd name="connsiteY350" fmla="*/ 88869 h 512161"/>
              <a:gd name="connsiteX351" fmla="*/ 354144 w 556182"/>
              <a:gd name="connsiteY351" fmla="*/ 96045 h 512161"/>
              <a:gd name="connsiteX352" fmla="*/ 346747 w 556182"/>
              <a:gd name="connsiteY352" fmla="*/ 88869 h 512161"/>
              <a:gd name="connsiteX353" fmla="*/ 346747 w 556182"/>
              <a:gd name="connsiteY353" fmla="*/ 80498 h 512161"/>
              <a:gd name="connsiteX354" fmla="*/ 338117 w 556182"/>
              <a:gd name="connsiteY354" fmla="*/ 80498 h 512161"/>
              <a:gd name="connsiteX355" fmla="*/ 331131 w 556182"/>
              <a:gd name="connsiteY355" fmla="*/ 73721 h 512161"/>
              <a:gd name="connsiteX356" fmla="*/ 338117 w 556182"/>
              <a:gd name="connsiteY356" fmla="*/ 66944 h 512161"/>
              <a:gd name="connsiteX357" fmla="*/ 346747 w 556182"/>
              <a:gd name="connsiteY357" fmla="*/ 66944 h 512161"/>
              <a:gd name="connsiteX358" fmla="*/ 346747 w 556182"/>
              <a:gd name="connsiteY358" fmla="*/ 58572 h 512161"/>
              <a:gd name="connsiteX359" fmla="*/ 354144 w 556182"/>
              <a:gd name="connsiteY359" fmla="*/ 51795 h 512161"/>
              <a:gd name="connsiteX360" fmla="*/ 278923 w 556182"/>
              <a:gd name="connsiteY360" fmla="*/ 0 h 512161"/>
              <a:gd name="connsiteX361" fmla="*/ 286399 w 556182"/>
              <a:gd name="connsiteY361" fmla="*/ 7390 h 512161"/>
              <a:gd name="connsiteX362" fmla="*/ 286399 w 556182"/>
              <a:gd name="connsiteY362" fmla="*/ 10675 h 512161"/>
              <a:gd name="connsiteX363" fmla="*/ 289307 w 556182"/>
              <a:gd name="connsiteY363" fmla="*/ 10675 h 512161"/>
              <a:gd name="connsiteX364" fmla="*/ 296783 w 556182"/>
              <a:gd name="connsiteY364" fmla="*/ 18065 h 512161"/>
              <a:gd name="connsiteX365" fmla="*/ 289307 w 556182"/>
              <a:gd name="connsiteY365" fmla="*/ 25045 h 512161"/>
              <a:gd name="connsiteX366" fmla="*/ 286399 w 556182"/>
              <a:gd name="connsiteY366" fmla="*/ 25045 h 512161"/>
              <a:gd name="connsiteX367" fmla="*/ 286399 w 556182"/>
              <a:gd name="connsiteY367" fmla="*/ 27919 h 512161"/>
              <a:gd name="connsiteX368" fmla="*/ 278923 w 556182"/>
              <a:gd name="connsiteY368" fmla="*/ 35309 h 512161"/>
              <a:gd name="connsiteX369" fmla="*/ 271863 w 556182"/>
              <a:gd name="connsiteY369" fmla="*/ 27919 h 512161"/>
              <a:gd name="connsiteX370" fmla="*/ 271863 w 556182"/>
              <a:gd name="connsiteY370" fmla="*/ 25045 h 512161"/>
              <a:gd name="connsiteX371" fmla="*/ 268540 w 556182"/>
              <a:gd name="connsiteY371" fmla="*/ 25045 h 512161"/>
              <a:gd name="connsiteX372" fmla="*/ 261479 w 556182"/>
              <a:gd name="connsiteY372" fmla="*/ 18065 h 512161"/>
              <a:gd name="connsiteX373" fmla="*/ 268540 w 556182"/>
              <a:gd name="connsiteY373" fmla="*/ 10675 h 512161"/>
              <a:gd name="connsiteX374" fmla="*/ 271863 w 556182"/>
              <a:gd name="connsiteY374" fmla="*/ 10675 h 512161"/>
              <a:gd name="connsiteX375" fmla="*/ 271863 w 556182"/>
              <a:gd name="connsiteY375" fmla="*/ 7390 h 512161"/>
              <a:gd name="connsiteX376" fmla="*/ 278923 w 556182"/>
              <a:gd name="connsiteY376" fmla="*/ 0 h 51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Lst>
            <a:rect l="l" t="t" r="r" b="b"/>
            <a:pathLst>
              <a:path w="556182" h="512161">
                <a:moveTo>
                  <a:pt x="444116" y="383978"/>
                </a:moveTo>
                <a:cubicBezTo>
                  <a:pt x="448345" y="383978"/>
                  <a:pt x="452152" y="387785"/>
                  <a:pt x="452152" y="391592"/>
                </a:cubicBezTo>
                <a:cubicBezTo>
                  <a:pt x="452152" y="396244"/>
                  <a:pt x="448345" y="399628"/>
                  <a:pt x="444116" y="399628"/>
                </a:cubicBezTo>
                <a:cubicBezTo>
                  <a:pt x="439886" y="399628"/>
                  <a:pt x="436502" y="396244"/>
                  <a:pt x="436502" y="391592"/>
                </a:cubicBezTo>
                <a:cubicBezTo>
                  <a:pt x="436502" y="387785"/>
                  <a:pt x="439886" y="383978"/>
                  <a:pt x="444116" y="383978"/>
                </a:cubicBezTo>
                <a:close/>
                <a:moveTo>
                  <a:pt x="112355" y="383978"/>
                </a:moveTo>
                <a:cubicBezTo>
                  <a:pt x="116585" y="383978"/>
                  <a:pt x="119969" y="387785"/>
                  <a:pt x="119969" y="391592"/>
                </a:cubicBezTo>
                <a:cubicBezTo>
                  <a:pt x="119969" y="396244"/>
                  <a:pt x="116585" y="399628"/>
                  <a:pt x="112355" y="399628"/>
                </a:cubicBezTo>
                <a:cubicBezTo>
                  <a:pt x="108126" y="399628"/>
                  <a:pt x="104319" y="396244"/>
                  <a:pt x="104319" y="391592"/>
                </a:cubicBezTo>
                <a:cubicBezTo>
                  <a:pt x="104319" y="387785"/>
                  <a:pt x="108126" y="383978"/>
                  <a:pt x="112355" y="383978"/>
                </a:cubicBezTo>
                <a:close/>
                <a:moveTo>
                  <a:pt x="434805" y="377406"/>
                </a:moveTo>
                <a:cubicBezTo>
                  <a:pt x="433184" y="377002"/>
                  <a:pt x="431564" y="378216"/>
                  <a:pt x="431159" y="379834"/>
                </a:cubicBezTo>
                <a:lnTo>
                  <a:pt x="427918" y="399663"/>
                </a:lnTo>
                <a:lnTo>
                  <a:pt x="538908" y="415445"/>
                </a:lnTo>
                <a:lnTo>
                  <a:pt x="541743" y="397235"/>
                </a:lnTo>
                <a:cubicBezTo>
                  <a:pt x="542148" y="395616"/>
                  <a:pt x="540933" y="393998"/>
                  <a:pt x="539313" y="393593"/>
                </a:cubicBezTo>
                <a:close/>
                <a:moveTo>
                  <a:pt x="121279" y="377406"/>
                </a:moveTo>
                <a:lnTo>
                  <a:pt x="16771" y="393593"/>
                </a:lnTo>
                <a:cubicBezTo>
                  <a:pt x="15151" y="393998"/>
                  <a:pt x="13936" y="395616"/>
                  <a:pt x="14341" y="397235"/>
                </a:cubicBezTo>
                <a:lnTo>
                  <a:pt x="16771" y="415445"/>
                </a:lnTo>
                <a:lnTo>
                  <a:pt x="128166" y="399663"/>
                </a:lnTo>
                <a:lnTo>
                  <a:pt x="124925" y="379834"/>
                </a:lnTo>
                <a:cubicBezTo>
                  <a:pt x="124520" y="379025"/>
                  <a:pt x="123710" y="378216"/>
                  <a:pt x="123710" y="377811"/>
                </a:cubicBezTo>
                <a:cubicBezTo>
                  <a:pt x="123305" y="377406"/>
                  <a:pt x="122495" y="377002"/>
                  <a:pt x="121279" y="377406"/>
                </a:cubicBezTo>
                <a:close/>
                <a:moveTo>
                  <a:pt x="499211" y="222419"/>
                </a:moveTo>
                <a:lnTo>
                  <a:pt x="499211" y="283928"/>
                </a:lnTo>
                <a:cubicBezTo>
                  <a:pt x="499211" y="285547"/>
                  <a:pt x="499211" y="286761"/>
                  <a:pt x="499211" y="288379"/>
                </a:cubicBezTo>
                <a:cubicBezTo>
                  <a:pt x="500021" y="292831"/>
                  <a:pt x="499211" y="298091"/>
                  <a:pt x="495565" y="301733"/>
                </a:cubicBezTo>
                <a:cubicBezTo>
                  <a:pt x="491920" y="306185"/>
                  <a:pt x="486249" y="308208"/>
                  <a:pt x="480578" y="307803"/>
                </a:cubicBezTo>
                <a:cubicBezTo>
                  <a:pt x="474907" y="306589"/>
                  <a:pt x="470046" y="302947"/>
                  <a:pt x="467615" y="297687"/>
                </a:cubicBezTo>
                <a:lnTo>
                  <a:pt x="463970" y="288784"/>
                </a:lnTo>
                <a:cubicBezTo>
                  <a:pt x="461134" y="281500"/>
                  <a:pt x="453033" y="277453"/>
                  <a:pt x="446147" y="279881"/>
                </a:cubicBezTo>
                <a:cubicBezTo>
                  <a:pt x="440476" y="281905"/>
                  <a:pt x="436020" y="287165"/>
                  <a:pt x="436020" y="293235"/>
                </a:cubicBezTo>
                <a:lnTo>
                  <a:pt x="436020" y="294449"/>
                </a:lnTo>
                <a:lnTo>
                  <a:pt x="440881" y="363648"/>
                </a:lnTo>
                <a:lnTo>
                  <a:pt x="528376" y="377406"/>
                </a:lnTo>
                <a:lnTo>
                  <a:pt x="533237" y="299305"/>
                </a:lnTo>
                <a:cubicBezTo>
                  <a:pt x="533642" y="296068"/>
                  <a:pt x="533237" y="293235"/>
                  <a:pt x="532832" y="290807"/>
                </a:cubicBezTo>
                <a:cubicBezTo>
                  <a:pt x="532832" y="289593"/>
                  <a:pt x="532427" y="289593"/>
                  <a:pt x="532022" y="288784"/>
                </a:cubicBezTo>
                <a:close/>
                <a:moveTo>
                  <a:pt x="56873" y="222014"/>
                </a:moveTo>
                <a:lnTo>
                  <a:pt x="23657" y="288784"/>
                </a:lnTo>
                <a:cubicBezTo>
                  <a:pt x="23657" y="289593"/>
                  <a:pt x="23252" y="289593"/>
                  <a:pt x="23252" y="290403"/>
                </a:cubicBezTo>
                <a:cubicBezTo>
                  <a:pt x="22442" y="293235"/>
                  <a:pt x="22442" y="296068"/>
                  <a:pt x="22442" y="299305"/>
                </a:cubicBezTo>
                <a:lnTo>
                  <a:pt x="27708" y="377406"/>
                </a:lnTo>
                <a:lnTo>
                  <a:pt x="115203" y="363648"/>
                </a:lnTo>
                <a:lnTo>
                  <a:pt x="120064" y="292831"/>
                </a:lnTo>
                <a:cubicBezTo>
                  <a:pt x="119659" y="287165"/>
                  <a:pt x="115608" y="281905"/>
                  <a:pt x="109937" y="279881"/>
                </a:cubicBezTo>
                <a:cubicBezTo>
                  <a:pt x="103051" y="277453"/>
                  <a:pt x="94950" y="281500"/>
                  <a:pt x="91709" y="288784"/>
                </a:cubicBezTo>
                <a:lnTo>
                  <a:pt x="88063" y="297687"/>
                </a:lnTo>
                <a:cubicBezTo>
                  <a:pt x="86038" y="302947"/>
                  <a:pt x="81177" y="306589"/>
                  <a:pt x="75101" y="307803"/>
                </a:cubicBezTo>
                <a:cubicBezTo>
                  <a:pt x="69430" y="308208"/>
                  <a:pt x="64164" y="306185"/>
                  <a:pt x="60519" y="301733"/>
                </a:cubicBezTo>
                <a:cubicBezTo>
                  <a:pt x="56873" y="297687"/>
                  <a:pt x="56063" y="292021"/>
                  <a:pt x="57278" y="287165"/>
                </a:cubicBezTo>
                <a:cubicBezTo>
                  <a:pt x="56873" y="285951"/>
                  <a:pt x="56873" y="285142"/>
                  <a:pt x="56873" y="283928"/>
                </a:cubicBezTo>
                <a:close/>
                <a:moveTo>
                  <a:pt x="420222" y="126108"/>
                </a:moveTo>
                <a:cubicBezTo>
                  <a:pt x="413336" y="125298"/>
                  <a:pt x="407260" y="127322"/>
                  <a:pt x="402399" y="131773"/>
                </a:cubicBezTo>
                <a:cubicBezTo>
                  <a:pt x="397538" y="135820"/>
                  <a:pt x="395108" y="142294"/>
                  <a:pt x="395108" y="148769"/>
                </a:cubicBezTo>
                <a:cubicBezTo>
                  <a:pt x="395108" y="154030"/>
                  <a:pt x="397133" y="159695"/>
                  <a:pt x="400779" y="163742"/>
                </a:cubicBezTo>
                <a:cubicBezTo>
                  <a:pt x="402399" y="165765"/>
                  <a:pt x="403209" y="168598"/>
                  <a:pt x="401994" y="171430"/>
                </a:cubicBezTo>
                <a:cubicBezTo>
                  <a:pt x="400779" y="173858"/>
                  <a:pt x="398348" y="175882"/>
                  <a:pt x="395108" y="175882"/>
                </a:cubicBezTo>
                <a:lnTo>
                  <a:pt x="356626" y="175882"/>
                </a:lnTo>
                <a:cubicBezTo>
                  <a:pt x="352980" y="175882"/>
                  <a:pt x="350145" y="178714"/>
                  <a:pt x="350145" y="182356"/>
                </a:cubicBezTo>
                <a:lnTo>
                  <a:pt x="350145" y="196924"/>
                </a:lnTo>
                <a:lnTo>
                  <a:pt x="350145" y="211088"/>
                </a:lnTo>
                <a:cubicBezTo>
                  <a:pt x="350145" y="213921"/>
                  <a:pt x="348524" y="216349"/>
                  <a:pt x="345689" y="217563"/>
                </a:cubicBezTo>
                <a:cubicBezTo>
                  <a:pt x="343259" y="218372"/>
                  <a:pt x="340423" y="217967"/>
                  <a:pt x="337993" y="216349"/>
                </a:cubicBezTo>
                <a:cubicBezTo>
                  <a:pt x="335562" y="214325"/>
                  <a:pt x="333132" y="212706"/>
                  <a:pt x="330296" y="211897"/>
                </a:cubicBezTo>
                <a:cubicBezTo>
                  <a:pt x="329891" y="211492"/>
                  <a:pt x="329486" y="211492"/>
                  <a:pt x="329486" y="211492"/>
                </a:cubicBezTo>
                <a:cubicBezTo>
                  <a:pt x="327866" y="211088"/>
                  <a:pt x="326651" y="210683"/>
                  <a:pt x="325030" y="210683"/>
                </a:cubicBezTo>
                <a:cubicBezTo>
                  <a:pt x="325030" y="210683"/>
                  <a:pt x="325030" y="210683"/>
                  <a:pt x="324625" y="210683"/>
                </a:cubicBezTo>
                <a:cubicBezTo>
                  <a:pt x="323410" y="210278"/>
                  <a:pt x="321790" y="210278"/>
                  <a:pt x="320169" y="210683"/>
                </a:cubicBezTo>
                <a:cubicBezTo>
                  <a:pt x="310043" y="211897"/>
                  <a:pt x="301536" y="220395"/>
                  <a:pt x="300321" y="230512"/>
                </a:cubicBezTo>
                <a:cubicBezTo>
                  <a:pt x="299511" y="237391"/>
                  <a:pt x="301536" y="243461"/>
                  <a:pt x="305992" y="248317"/>
                </a:cubicBezTo>
                <a:cubicBezTo>
                  <a:pt x="306802" y="249531"/>
                  <a:pt x="308017" y="250341"/>
                  <a:pt x="309233" y="251150"/>
                </a:cubicBezTo>
                <a:cubicBezTo>
                  <a:pt x="309638" y="251555"/>
                  <a:pt x="310043" y="251959"/>
                  <a:pt x="310043" y="251959"/>
                </a:cubicBezTo>
                <a:cubicBezTo>
                  <a:pt x="311258" y="252364"/>
                  <a:pt x="312068" y="253173"/>
                  <a:pt x="312878" y="253173"/>
                </a:cubicBezTo>
                <a:cubicBezTo>
                  <a:pt x="313283" y="253578"/>
                  <a:pt x="313688" y="253578"/>
                  <a:pt x="313688" y="253983"/>
                </a:cubicBezTo>
                <a:cubicBezTo>
                  <a:pt x="314904" y="254387"/>
                  <a:pt x="316119" y="254792"/>
                  <a:pt x="317739" y="255197"/>
                </a:cubicBezTo>
                <a:cubicBezTo>
                  <a:pt x="318144" y="255601"/>
                  <a:pt x="318549" y="255601"/>
                  <a:pt x="319359" y="255601"/>
                </a:cubicBezTo>
                <a:cubicBezTo>
                  <a:pt x="319764" y="255601"/>
                  <a:pt x="320980" y="255601"/>
                  <a:pt x="321790" y="255601"/>
                </a:cubicBezTo>
                <a:cubicBezTo>
                  <a:pt x="322195" y="255601"/>
                  <a:pt x="323005" y="256006"/>
                  <a:pt x="323410" y="255601"/>
                </a:cubicBezTo>
                <a:cubicBezTo>
                  <a:pt x="324220" y="255601"/>
                  <a:pt x="324625" y="255601"/>
                  <a:pt x="325435" y="255601"/>
                </a:cubicBezTo>
                <a:cubicBezTo>
                  <a:pt x="326651" y="255601"/>
                  <a:pt x="327461" y="255601"/>
                  <a:pt x="328271" y="255197"/>
                </a:cubicBezTo>
                <a:cubicBezTo>
                  <a:pt x="331917" y="254387"/>
                  <a:pt x="335562" y="252364"/>
                  <a:pt x="337993" y="250341"/>
                </a:cubicBezTo>
                <a:cubicBezTo>
                  <a:pt x="340423" y="248317"/>
                  <a:pt x="343259" y="247508"/>
                  <a:pt x="345689" y="249127"/>
                </a:cubicBezTo>
                <a:cubicBezTo>
                  <a:pt x="348524" y="249936"/>
                  <a:pt x="350145" y="252364"/>
                  <a:pt x="350145" y="255601"/>
                </a:cubicBezTo>
                <a:lnTo>
                  <a:pt x="350145" y="269360"/>
                </a:lnTo>
                <a:lnTo>
                  <a:pt x="350145" y="283928"/>
                </a:lnTo>
                <a:cubicBezTo>
                  <a:pt x="350145" y="287570"/>
                  <a:pt x="352980" y="290807"/>
                  <a:pt x="356626" y="290807"/>
                </a:cubicBezTo>
                <a:lnTo>
                  <a:pt x="380930" y="290807"/>
                </a:lnTo>
                <a:cubicBezTo>
                  <a:pt x="380930" y="289189"/>
                  <a:pt x="380525" y="286356"/>
                  <a:pt x="380525" y="284333"/>
                </a:cubicBezTo>
                <a:cubicBezTo>
                  <a:pt x="380525" y="281905"/>
                  <a:pt x="380525" y="279477"/>
                  <a:pt x="380525" y="277858"/>
                </a:cubicBezTo>
                <a:cubicBezTo>
                  <a:pt x="380525" y="267741"/>
                  <a:pt x="385386" y="257220"/>
                  <a:pt x="392677" y="250341"/>
                </a:cubicBezTo>
                <a:cubicBezTo>
                  <a:pt x="400779" y="243461"/>
                  <a:pt x="410905" y="239819"/>
                  <a:pt x="421842" y="241033"/>
                </a:cubicBezTo>
                <a:cubicBezTo>
                  <a:pt x="435615" y="242652"/>
                  <a:pt x="447362" y="251959"/>
                  <a:pt x="452223" y="265313"/>
                </a:cubicBezTo>
                <a:cubicBezTo>
                  <a:pt x="462754" y="266123"/>
                  <a:pt x="472881" y="272597"/>
                  <a:pt x="477337" y="283523"/>
                </a:cubicBezTo>
                <a:lnTo>
                  <a:pt x="480173" y="290807"/>
                </a:lnTo>
                <a:cubicBezTo>
                  <a:pt x="483008" y="289593"/>
                  <a:pt x="485033" y="287165"/>
                  <a:pt x="485033" y="283928"/>
                </a:cubicBezTo>
                <a:lnTo>
                  <a:pt x="485033" y="182356"/>
                </a:lnTo>
                <a:cubicBezTo>
                  <a:pt x="485033" y="178714"/>
                  <a:pt x="482198" y="175882"/>
                  <a:pt x="478552" y="175882"/>
                </a:cubicBezTo>
                <a:lnTo>
                  <a:pt x="439665" y="175882"/>
                </a:lnTo>
                <a:cubicBezTo>
                  <a:pt x="436830" y="175882"/>
                  <a:pt x="434399" y="173858"/>
                  <a:pt x="433184" y="171430"/>
                </a:cubicBezTo>
                <a:cubicBezTo>
                  <a:pt x="432374" y="168598"/>
                  <a:pt x="432374" y="165765"/>
                  <a:pt x="434399" y="163742"/>
                </a:cubicBezTo>
                <a:cubicBezTo>
                  <a:pt x="438855" y="158886"/>
                  <a:pt x="440881" y="152816"/>
                  <a:pt x="440070" y="145936"/>
                </a:cubicBezTo>
                <a:cubicBezTo>
                  <a:pt x="438855" y="135820"/>
                  <a:pt x="430349" y="127322"/>
                  <a:pt x="420222" y="126108"/>
                </a:cubicBezTo>
                <a:close/>
                <a:moveTo>
                  <a:pt x="275612" y="126108"/>
                </a:moveTo>
                <a:cubicBezTo>
                  <a:pt x="265485" y="127322"/>
                  <a:pt x="256978" y="135820"/>
                  <a:pt x="255763" y="145936"/>
                </a:cubicBezTo>
                <a:cubicBezTo>
                  <a:pt x="254953" y="152816"/>
                  <a:pt x="256978" y="158886"/>
                  <a:pt x="261434" y="163742"/>
                </a:cubicBezTo>
                <a:cubicBezTo>
                  <a:pt x="263054" y="165765"/>
                  <a:pt x="263865" y="168598"/>
                  <a:pt x="262649" y="171430"/>
                </a:cubicBezTo>
                <a:cubicBezTo>
                  <a:pt x="261434" y="173858"/>
                  <a:pt x="259003" y="175882"/>
                  <a:pt x="255763" y="175882"/>
                </a:cubicBezTo>
                <a:lnTo>
                  <a:pt x="227003" y="175882"/>
                </a:lnTo>
                <a:cubicBezTo>
                  <a:pt x="223762" y="175882"/>
                  <a:pt x="220522" y="178714"/>
                  <a:pt x="220522" y="182356"/>
                </a:cubicBezTo>
                <a:lnTo>
                  <a:pt x="220522" y="196924"/>
                </a:lnTo>
                <a:cubicBezTo>
                  <a:pt x="221332" y="196924"/>
                  <a:pt x="222547" y="197329"/>
                  <a:pt x="223357" y="197329"/>
                </a:cubicBezTo>
                <a:cubicBezTo>
                  <a:pt x="223762" y="197329"/>
                  <a:pt x="224167" y="197329"/>
                  <a:pt x="224167" y="197329"/>
                </a:cubicBezTo>
                <a:cubicBezTo>
                  <a:pt x="224572" y="197329"/>
                  <a:pt x="224977" y="197329"/>
                  <a:pt x="225383" y="197329"/>
                </a:cubicBezTo>
                <a:cubicBezTo>
                  <a:pt x="226598" y="196924"/>
                  <a:pt x="227408" y="196520"/>
                  <a:pt x="228218" y="196520"/>
                </a:cubicBezTo>
                <a:cubicBezTo>
                  <a:pt x="229028" y="196520"/>
                  <a:pt x="229028" y="196520"/>
                  <a:pt x="229433" y="196115"/>
                </a:cubicBezTo>
                <a:cubicBezTo>
                  <a:pt x="230243" y="196115"/>
                  <a:pt x="231459" y="196115"/>
                  <a:pt x="232674" y="196115"/>
                </a:cubicBezTo>
                <a:cubicBezTo>
                  <a:pt x="232674" y="196115"/>
                  <a:pt x="233079" y="196115"/>
                  <a:pt x="233484" y="196115"/>
                </a:cubicBezTo>
                <a:cubicBezTo>
                  <a:pt x="235104" y="196115"/>
                  <a:pt x="236319" y="196115"/>
                  <a:pt x="237535" y="196115"/>
                </a:cubicBezTo>
                <a:cubicBezTo>
                  <a:pt x="254548" y="198543"/>
                  <a:pt x="268320" y="211897"/>
                  <a:pt x="270346" y="228893"/>
                </a:cubicBezTo>
                <a:cubicBezTo>
                  <a:pt x="271561" y="239819"/>
                  <a:pt x="267915" y="250341"/>
                  <a:pt x="261029" y="258029"/>
                </a:cubicBezTo>
                <a:cubicBezTo>
                  <a:pt x="259814" y="259243"/>
                  <a:pt x="258598" y="260457"/>
                  <a:pt x="257788" y="261267"/>
                </a:cubicBezTo>
                <a:cubicBezTo>
                  <a:pt x="257383" y="261671"/>
                  <a:pt x="256978" y="261671"/>
                  <a:pt x="256573" y="261671"/>
                </a:cubicBezTo>
                <a:cubicBezTo>
                  <a:pt x="255763" y="262885"/>
                  <a:pt x="254548" y="263695"/>
                  <a:pt x="253332" y="264099"/>
                </a:cubicBezTo>
                <a:cubicBezTo>
                  <a:pt x="253332" y="264099"/>
                  <a:pt x="253332" y="264504"/>
                  <a:pt x="252927" y="264504"/>
                </a:cubicBezTo>
                <a:cubicBezTo>
                  <a:pt x="248472" y="267337"/>
                  <a:pt x="243611" y="268955"/>
                  <a:pt x="238750" y="269765"/>
                </a:cubicBezTo>
                <a:cubicBezTo>
                  <a:pt x="237130" y="270169"/>
                  <a:pt x="235104" y="270169"/>
                  <a:pt x="233484" y="270169"/>
                </a:cubicBezTo>
                <a:cubicBezTo>
                  <a:pt x="231864" y="270169"/>
                  <a:pt x="230243" y="270169"/>
                  <a:pt x="229028" y="269765"/>
                </a:cubicBezTo>
                <a:cubicBezTo>
                  <a:pt x="228623" y="269765"/>
                  <a:pt x="228623" y="269765"/>
                  <a:pt x="228218" y="269765"/>
                </a:cubicBezTo>
                <a:cubicBezTo>
                  <a:pt x="226598" y="269765"/>
                  <a:pt x="224977" y="269360"/>
                  <a:pt x="223357" y="268955"/>
                </a:cubicBezTo>
                <a:cubicBezTo>
                  <a:pt x="222547" y="268955"/>
                  <a:pt x="221332" y="269360"/>
                  <a:pt x="220522" y="269360"/>
                </a:cubicBezTo>
                <a:lnTo>
                  <a:pt x="220522" y="283928"/>
                </a:lnTo>
                <a:cubicBezTo>
                  <a:pt x="220522" y="287975"/>
                  <a:pt x="223762" y="290807"/>
                  <a:pt x="227003" y="290807"/>
                </a:cubicBezTo>
                <a:lnTo>
                  <a:pt x="255763" y="290807"/>
                </a:lnTo>
                <a:cubicBezTo>
                  <a:pt x="259003" y="290807"/>
                  <a:pt x="261434" y="292426"/>
                  <a:pt x="262649" y="295259"/>
                </a:cubicBezTo>
                <a:cubicBezTo>
                  <a:pt x="263865" y="297687"/>
                  <a:pt x="263054" y="300519"/>
                  <a:pt x="261434" y="302947"/>
                </a:cubicBezTo>
                <a:cubicBezTo>
                  <a:pt x="256978" y="307803"/>
                  <a:pt x="254953" y="313873"/>
                  <a:pt x="255763" y="320348"/>
                </a:cubicBezTo>
                <a:cubicBezTo>
                  <a:pt x="256978" y="330869"/>
                  <a:pt x="265485" y="338963"/>
                  <a:pt x="275612" y="340177"/>
                </a:cubicBezTo>
                <a:cubicBezTo>
                  <a:pt x="282093" y="340986"/>
                  <a:pt x="288169" y="338963"/>
                  <a:pt x="293030" y="334511"/>
                </a:cubicBezTo>
                <a:cubicBezTo>
                  <a:pt x="297891" y="330465"/>
                  <a:pt x="300726" y="324395"/>
                  <a:pt x="300726" y="317920"/>
                </a:cubicBezTo>
                <a:cubicBezTo>
                  <a:pt x="300726" y="312255"/>
                  <a:pt x="299106" y="306994"/>
                  <a:pt x="295055" y="302947"/>
                </a:cubicBezTo>
                <a:cubicBezTo>
                  <a:pt x="293030" y="300519"/>
                  <a:pt x="292625" y="297687"/>
                  <a:pt x="293840" y="295259"/>
                </a:cubicBezTo>
                <a:cubicBezTo>
                  <a:pt x="295055" y="292426"/>
                  <a:pt x="297891" y="290807"/>
                  <a:pt x="300321" y="290807"/>
                </a:cubicBezTo>
                <a:lnTo>
                  <a:pt x="329081" y="290807"/>
                </a:lnTo>
                <a:cubicBezTo>
                  <a:pt x="333132" y="290807"/>
                  <a:pt x="335562" y="287975"/>
                  <a:pt x="335562" y="284333"/>
                </a:cubicBezTo>
                <a:lnTo>
                  <a:pt x="335562" y="283928"/>
                </a:lnTo>
                <a:lnTo>
                  <a:pt x="335562" y="269360"/>
                </a:lnTo>
                <a:cubicBezTo>
                  <a:pt x="334752" y="269360"/>
                  <a:pt x="333942" y="268955"/>
                  <a:pt x="333132" y="268955"/>
                </a:cubicBezTo>
                <a:cubicBezTo>
                  <a:pt x="331106" y="269360"/>
                  <a:pt x="329486" y="269765"/>
                  <a:pt x="327866" y="269765"/>
                </a:cubicBezTo>
                <a:lnTo>
                  <a:pt x="327461" y="269765"/>
                </a:lnTo>
                <a:cubicBezTo>
                  <a:pt x="325840" y="270169"/>
                  <a:pt x="324625" y="270169"/>
                  <a:pt x="323005" y="270169"/>
                </a:cubicBezTo>
                <a:cubicBezTo>
                  <a:pt x="320980" y="270169"/>
                  <a:pt x="319359" y="270169"/>
                  <a:pt x="317334" y="269765"/>
                </a:cubicBezTo>
                <a:cubicBezTo>
                  <a:pt x="312473" y="268955"/>
                  <a:pt x="307612" y="267337"/>
                  <a:pt x="303562" y="264504"/>
                </a:cubicBezTo>
                <a:cubicBezTo>
                  <a:pt x="303156" y="264504"/>
                  <a:pt x="303156" y="264099"/>
                  <a:pt x="302751" y="264099"/>
                </a:cubicBezTo>
                <a:cubicBezTo>
                  <a:pt x="301536" y="263695"/>
                  <a:pt x="300726" y="262885"/>
                  <a:pt x="299511" y="261671"/>
                </a:cubicBezTo>
                <a:cubicBezTo>
                  <a:pt x="299511" y="261671"/>
                  <a:pt x="299106" y="261671"/>
                  <a:pt x="299106" y="261267"/>
                </a:cubicBezTo>
                <a:cubicBezTo>
                  <a:pt x="297891" y="260457"/>
                  <a:pt x="296675" y="259243"/>
                  <a:pt x="295460" y="258029"/>
                </a:cubicBezTo>
                <a:cubicBezTo>
                  <a:pt x="288169" y="250341"/>
                  <a:pt x="284928" y="239819"/>
                  <a:pt x="286143" y="228893"/>
                </a:cubicBezTo>
                <a:cubicBezTo>
                  <a:pt x="288169" y="211897"/>
                  <a:pt x="301536" y="198543"/>
                  <a:pt x="318549" y="196115"/>
                </a:cubicBezTo>
                <a:cubicBezTo>
                  <a:pt x="319764" y="196115"/>
                  <a:pt x="321385" y="196115"/>
                  <a:pt x="322600" y="196115"/>
                </a:cubicBezTo>
                <a:cubicBezTo>
                  <a:pt x="323410" y="196115"/>
                  <a:pt x="323410" y="196115"/>
                  <a:pt x="323815" y="196115"/>
                </a:cubicBezTo>
                <a:cubicBezTo>
                  <a:pt x="324625" y="196115"/>
                  <a:pt x="325840" y="196115"/>
                  <a:pt x="327056" y="196115"/>
                </a:cubicBezTo>
                <a:cubicBezTo>
                  <a:pt x="327056" y="196520"/>
                  <a:pt x="327461" y="196520"/>
                  <a:pt x="328271" y="196520"/>
                </a:cubicBezTo>
                <a:cubicBezTo>
                  <a:pt x="329081" y="196520"/>
                  <a:pt x="329891" y="196924"/>
                  <a:pt x="330701" y="197329"/>
                </a:cubicBezTo>
                <a:cubicBezTo>
                  <a:pt x="331106" y="197329"/>
                  <a:pt x="331917" y="197329"/>
                  <a:pt x="331917" y="197329"/>
                </a:cubicBezTo>
                <a:cubicBezTo>
                  <a:pt x="332322" y="197329"/>
                  <a:pt x="332727" y="197329"/>
                  <a:pt x="333132" y="197329"/>
                </a:cubicBezTo>
                <a:cubicBezTo>
                  <a:pt x="333942" y="197329"/>
                  <a:pt x="334752" y="196924"/>
                  <a:pt x="335562" y="196924"/>
                </a:cubicBezTo>
                <a:lnTo>
                  <a:pt x="335562" y="182356"/>
                </a:lnTo>
                <a:cubicBezTo>
                  <a:pt x="335562" y="178714"/>
                  <a:pt x="333132" y="175882"/>
                  <a:pt x="329081" y="175882"/>
                </a:cubicBezTo>
                <a:lnTo>
                  <a:pt x="300321" y="175882"/>
                </a:lnTo>
                <a:cubicBezTo>
                  <a:pt x="297891" y="175882"/>
                  <a:pt x="295055" y="173858"/>
                  <a:pt x="293840" y="171430"/>
                </a:cubicBezTo>
                <a:cubicBezTo>
                  <a:pt x="292625" y="168598"/>
                  <a:pt x="293030" y="165765"/>
                  <a:pt x="295055" y="163742"/>
                </a:cubicBezTo>
                <a:cubicBezTo>
                  <a:pt x="299106" y="159695"/>
                  <a:pt x="300726" y="154030"/>
                  <a:pt x="300726" y="148769"/>
                </a:cubicBezTo>
                <a:cubicBezTo>
                  <a:pt x="300726" y="142294"/>
                  <a:pt x="297891" y="135820"/>
                  <a:pt x="293030" y="131773"/>
                </a:cubicBezTo>
                <a:cubicBezTo>
                  <a:pt x="288169" y="127322"/>
                  <a:pt x="282093" y="125298"/>
                  <a:pt x="275612" y="126108"/>
                </a:cubicBezTo>
                <a:close/>
                <a:moveTo>
                  <a:pt x="136267" y="126108"/>
                </a:moveTo>
                <a:cubicBezTo>
                  <a:pt x="125735" y="127322"/>
                  <a:pt x="117634" y="135820"/>
                  <a:pt x="116418" y="145936"/>
                </a:cubicBezTo>
                <a:cubicBezTo>
                  <a:pt x="115203" y="152816"/>
                  <a:pt x="117634" y="158886"/>
                  <a:pt x="121684" y="163742"/>
                </a:cubicBezTo>
                <a:cubicBezTo>
                  <a:pt x="123710" y="165765"/>
                  <a:pt x="124115" y="168598"/>
                  <a:pt x="122900" y="171430"/>
                </a:cubicBezTo>
                <a:cubicBezTo>
                  <a:pt x="122089" y="173858"/>
                  <a:pt x="119254" y="175882"/>
                  <a:pt x="116418" y="175882"/>
                </a:cubicBezTo>
                <a:lnTo>
                  <a:pt x="77532" y="175882"/>
                </a:lnTo>
                <a:cubicBezTo>
                  <a:pt x="73886" y="175882"/>
                  <a:pt x="71456" y="178714"/>
                  <a:pt x="71456" y="182356"/>
                </a:cubicBezTo>
                <a:lnTo>
                  <a:pt x="71456" y="283928"/>
                </a:lnTo>
                <a:cubicBezTo>
                  <a:pt x="71456" y="285951"/>
                  <a:pt x="72266" y="288784"/>
                  <a:pt x="75911" y="289593"/>
                </a:cubicBezTo>
                <a:lnTo>
                  <a:pt x="78747" y="283523"/>
                </a:lnTo>
                <a:cubicBezTo>
                  <a:pt x="83203" y="272597"/>
                  <a:pt x="93329" y="266123"/>
                  <a:pt x="103861" y="265313"/>
                </a:cubicBezTo>
                <a:cubicBezTo>
                  <a:pt x="108317" y="251959"/>
                  <a:pt x="120064" y="241843"/>
                  <a:pt x="134647" y="240224"/>
                </a:cubicBezTo>
                <a:cubicBezTo>
                  <a:pt x="145179" y="239010"/>
                  <a:pt x="155710" y="242247"/>
                  <a:pt x="163407" y="249531"/>
                </a:cubicBezTo>
                <a:cubicBezTo>
                  <a:pt x="171103" y="256411"/>
                  <a:pt x="175559" y="266527"/>
                  <a:pt x="175559" y="277049"/>
                </a:cubicBezTo>
                <a:cubicBezTo>
                  <a:pt x="175559" y="278667"/>
                  <a:pt x="175559" y="281095"/>
                  <a:pt x="175559" y="283523"/>
                </a:cubicBezTo>
                <a:cubicBezTo>
                  <a:pt x="175559" y="285547"/>
                  <a:pt x="175559" y="288379"/>
                  <a:pt x="175559" y="289593"/>
                </a:cubicBezTo>
                <a:lnTo>
                  <a:pt x="199863" y="289593"/>
                </a:lnTo>
                <a:cubicBezTo>
                  <a:pt x="202294" y="289593"/>
                  <a:pt x="206344" y="285951"/>
                  <a:pt x="206344" y="283928"/>
                </a:cubicBezTo>
                <a:lnTo>
                  <a:pt x="206344" y="269360"/>
                </a:lnTo>
                <a:lnTo>
                  <a:pt x="206344" y="255601"/>
                </a:lnTo>
                <a:cubicBezTo>
                  <a:pt x="206344" y="252364"/>
                  <a:pt x="207965" y="249936"/>
                  <a:pt x="210395" y="249127"/>
                </a:cubicBezTo>
                <a:cubicBezTo>
                  <a:pt x="213230" y="247508"/>
                  <a:pt x="216066" y="248317"/>
                  <a:pt x="218091" y="250341"/>
                </a:cubicBezTo>
                <a:cubicBezTo>
                  <a:pt x="220927" y="252364"/>
                  <a:pt x="224167" y="254387"/>
                  <a:pt x="227813" y="254792"/>
                </a:cubicBezTo>
                <a:cubicBezTo>
                  <a:pt x="229028" y="255601"/>
                  <a:pt x="229838" y="255601"/>
                  <a:pt x="230648" y="255601"/>
                </a:cubicBezTo>
                <a:cubicBezTo>
                  <a:pt x="231459" y="255601"/>
                  <a:pt x="232269" y="255601"/>
                  <a:pt x="232674" y="255601"/>
                </a:cubicBezTo>
                <a:cubicBezTo>
                  <a:pt x="233484" y="256006"/>
                  <a:pt x="233889" y="255601"/>
                  <a:pt x="234294" y="255601"/>
                </a:cubicBezTo>
                <a:cubicBezTo>
                  <a:pt x="235104" y="255601"/>
                  <a:pt x="236319" y="255601"/>
                  <a:pt x="237130" y="255601"/>
                </a:cubicBezTo>
                <a:cubicBezTo>
                  <a:pt x="237535" y="255601"/>
                  <a:pt x="238345" y="255601"/>
                  <a:pt x="238750" y="255197"/>
                </a:cubicBezTo>
                <a:cubicBezTo>
                  <a:pt x="239965" y="254792"/>
                  <a:pt x="241180" y="254387"/>
                  <a:pt x="242396" y="253983"/>
                </a:cubicBezTo>
                <a:cubicBezTo>
                  <a:pt x="242396" y="253578"/>
                  <a:pt x="243206" y="253578"/>
                  <a:pt x="243611" y="253173"/>
                </a:cubicBezTo>
                <a:cubicBezTo>
                  <a:pt x="244421" y="253173"/>
                  <a:pt x="245231" y="252364"/>
                  <a:pt x="246041" y="251959"/>
                </a:cubicBezTo>
                <a:cubicBezTo>
                  <a:pt x="246446" y="251959"/>
                  <a:pt x="246851" y="251555"/>
                  <a:pt x="247256" y="251150"/>
                </a:cubicBezTo>
                <a:cubicBezTo>
                  <a:pt x="248472" y="250341"/>
                  <a:pt x="249282" y="249531"/>
                  <a:pt x="250092" y="248317"/>
                </a:cubicBezTo>
                <a:cubicBezTo>
                  <a:pt x="254548" y="243461"/>
                  <a:pt x="256573" y="237391"/>
                  <a:pt x="255763" y="230512"/>
                </a:cubicBezTo>
                <a:cubicBezTo>
                  <a:pt x="254953" y="220395"/>
                  <a:pt x="246446" y="211897"/>
                  <a:pt x="236319" y="210683"/>
                </a:cubicBezTo>
                <a:cubicBezTo>
                  <a:pt x="234294" y="210278"/>
                  <a:pt x="232674" y="210278"/>
                  <a:pt x="231459" y="210683"/>
                </a:cubicBezTo>
                <a:cubicBezTo>
                  <a:pt x="231459" y="210683"/>
                  <a:pt x="231459" y="210683"/>
                  <a:pt x="231054" y="210683"/>
                </a:cubicBezTo>
                <a:cubicBezTo>
                  <a:pt x="229838" y="210683"/>
                  <a:pt x="228623" y="211088"/>
                  <a:pt x="227003" y="211492"/>
                </a:cubicBezTo>
                <a:cubicBezTo>
                  <a:pt x="226598" y="211492"/>
                  <a:pt x="226598" y="211492"/>
                  <a:pt x="226193" y="211897"/>
                </a:cubicBezTo>
                <a:cubicBezTo>
                  <a:pt x="223357" y="212706"/>
                  <a:pt x="220522" y="214325"/>
                  <a:pt x="218091" y="216349"/>
                </a:cubicBezTo>
                <a:cubicBezTo>
                  <a:pt x="216066" y="217967"/>
                  <a:pt x="213230" y="218372"/>
                  <a:pt x="210395" y="217563"/>
                </a:cubicBezTo>
                <a:cubicBezTo>
                  <a:pt x="207965" y="216349"/>
                  <a:pt x="206344" y="213921"/>
                  <a:pt x="206344" y="211088"/>
                </a:cubicBezTo>
                <a:lnTo>
                  <a:pt x="206344" y="196924"/>
                </a:lnTo>
                <a:lnTo>
                  <a:pt x="206344" y="182356"/>
                </a:lnTo>
                <a:cubicBezTo>
                  <a:pt x="206344" y="178714"/>
                  <a:pt x="203509" y="175882"/>
                  <a:pt x="199863" y="175882"/>
                </a:cubicBezTo>
                <a:lnTo>
                  <a:pt x="160976" y="175882"/>
                </a:lnTo>
                <a:cubicBezTo>
                  <a:pt x="158141" y="175882"/>
                  <a:pt x="155710" y="173858"/>
                  <a:pt x="154495" y="171430"/>
                </a:cubicBezTo>
                <a:cubicBezTo>
                  <a:pt x="153280" y="168598"/>
                  <a:pt x="153685" y="165765"/>
                  <a:pt x="155710" y="163742"/>
                </a:cubicBezTo>
                <a:cubicBezTo>
                  <a:pt x="159356" y="159695"/>
                  <a:pt x="161381" y="154030"/>
                  <a:pt x="161381" y="148769"/>
                </a:cubicBezTo>
                <a:cubicBezTo>
                  <a:pt x="161381" y="142294"/>
                  <a:pt x="158546" y="135820"/>
                  <a:pt x="153685" y="131773"/>
                </a:cubicBezTo>
                <a:cubicBezTo>
                  <a:pt x="148824" y="127322"/>
                  <a:pt x="143153" y="125298"/>
                  <a:pt x="136267" y="126108"/>
                </a:cubicBezTo>
                <a:close/>
                <a:moveTo>
                  <a:pt x="134647" y="111944"/>
                </a:moveTo>
                <a:cubicBezTo>
                  <a:pt x="145179" y="110730"/>
                  <a:pt x="155710" y="113968"/>
                  <a:pt x="163407" y="121252"/>
                </a:cubicBezTo>
                <a:cubicBezTo>
                  <a:pt x="171103" y="128131"/>
                  <a:pt x="175559" y="138248"/>
                  <a:pt x="175559" y="148769"/>
                </a:cubicBezTo>
                <a:cubicBezTo>
                  <a:pt x="175559" y="152816"/>
                  <a:pt x="175154" y="157267"/>
                  <a:pt x="173533" y="161314"/>
                </a:cubicBezTo>
                <a:lnTo>
                  <a:pt x="199863" y="161314"/>
                </a:lnTo>
                <a:cubicBezTo>
                  <a:pt x="204724" y="161314"/>
                  <a:pt x="209585" y="163337"/>
                  <a:pt x="213230" y="166574"/>
                </a:cubicBezTo>
                <a:cubicBezTo>
                  <a:pt x="217281" y="163337"/>
                  <a:pt x="221737" y="161314"/>
                  <a:pt x="227003" y="161314"/>
                </a:cubicBezTo>
                <a:lnTo>
                  <a:pt x="243611" y="161314"/>
                </a:lnTo>
                <a:cubicBezTo>
                  <a:pt x="241180" y="156053"/>
                  <a:pt x="240775" y="150388"/>
                  <a:pt x="241180" y="144318"/>
                </a:cubicBezTo>
                <a:cubicBezTo>
                  <a:pt x="243206" y="127322"/>
                  <a:pt x="256978" y="113968"/>
                  <a:pt x="273991" y="111944"/>
                </a:cubicBezTo>
                <a:cubicBezTo>
                  <a:pt x="284523" y="110730"/>
                  <a:pt x="295055" y="113968"/>
                  <a:pt x="302751" y="121252"/>
                </a:cubicBezTo>
                <a:cubicBezTo>
                  <a:pt x="310853" y="128131"/>
                  <a:pt x="314904" y="138248"/>
                  <a:pt x="314904" y="148769"/>
                </a:cubicBezTo>
                <a:cubicBezTo>
                  <a:pt x="314904" y="152816"/>
                  <a:pt x="314498" y="157267"/>
                  <a:pt x="312878" y="161314"/>
                </a:cubicBezTo>
                <a:lnTo>
                  <a:pt x="329081" y="161314"/>
                </a:lnTo>
                <a:cubicBezTo>
                  <a:pt x="334347" y="161314"/>
                  <a:pt x="339208" y="163337"/>
                  <a:pt x="342853" y="166574"/>
                </a:cubicBezTo>
                <a:cubicBezTo>
                  <a:pt x="346499" y="163337"/>
                  <a:pt x="351360" y="161314"/>
                  <a:pt x="356626" y="161314"/>
                </a:cubicBezTo>
                <a:lnTo>
                  <a:pt x="382955" y="161314"/>
                </a:lnTo>
                <a:cubicBezTo>
                  <a:pt x="381335" y="157267"/>
                  <a:pt x="380525" y="152816"/>
                  <a:pt x="380525" y="148769"/>
                </a:cubicBezTo>
                <a:cubicBezTo>
                  <a:pt x="380525" y="138248"/>
                  <a:pt x="385386" y="128131"/>
                  <a:pt x="392677" y="121252"/>
                </a:cubicBezTo>
                <a:cubicBezTo>
                  <a:pt x="400779" y="113968"/>
                  <a:pt x="410905" y="110730"/>
                  <a:pt x="421842" y="111944"/>
                </a:cubicBezTo>
                <a:cubicBezTo>
                  <a:pt x="438450" y="113968"/>
                  <a:pt x="452223" y="127322"/>
                  <a:pt x="454248" y="144318"/>
                </a:cubicBezTo>
                <a:cubicBezTo>
                  <a:pt x="455058" y="150388"/>
                  <a:pt x="454248" y="156053"/>
                  <a:pt x="452223" y="161314"/>
                </a:cubicBezTo>
                <a:lnTo>
                  <a:pt x="478552" y="161314"/>
                </a:lnTo>
                <a:cubicBezTo>
                  <a:pt x="489894" y="161314"/>
                  <a:pt x="499211" y="171026"/>
                  <a:pt x="499211" y="182356"/>
                </a:cubicBezTo>
                <a:lnTo>
                  <a:pt x="499211" y="201376"/>
                </a:lnTo>
                <a:cubicBezTo>
                  <a:pt x="504072" y="204208"/>
                  <a:pt x="508122" y="208255"/>
                  <a:pt x="510958" y="213516"/>
                </a:cubicBezTo>
                <a:lnTo>
                  <a:pt x="544984" y="282309"/>
                </a:lnTo>
                <a:cubicBezTo>
                  <a:pt x="545794" y="283523"/>
                  <a:pt x="546199" y="284737"/>
                  <a:pt x="546604" y="286761"/>
                </a:cubicBezTo>
                <a:cubicBezTo>
                  <a:pt x="547819" y="290807"/>
                  <a:pt x="547819" y="295259"/>
                  <a:pt x="547819" y="300519"/>
                </a:cubicBezTo>
                <a:lnTo>
                  <a:pt x="542148" y="379834"/>
                </a:lnTo>
                <a:cubicBezTo>
                  <a:pt x="551465" y="381858"/>
                  <a:pt x="557541" y="390356"/>
                  <a:pt x="555921" y="399663"/>
                </a:cubicBezTo>
                <a:lnTo>
                  <a:pt x="539313" y="506091"/>
                </a:lnTo>
                <a:cubicBezTo>
                  <a:pt x="538503" y="509733"/>
                  <a:pt x="535667" y="512161"/>
                  <a:pt x="532022" y="512161"/>
                </a:cubicBezTo>
                <a:cubicBezTo>
                  <a:pt x="531617" y="512161"/>
                  <a:pt x="531211" y="512161"/>
                  <a:pt x="530806" y="512161"/>
                </a:cubicBezTo>
                <a:cubicBezTo>
                  <a:pt x="527161" y="511351"/>
                  <a:pt x="524325" y="507709"/>
                  <a:pt x="524730" y="503663"/>
                </a:cubicBezTo>
                <a:lnTo>
                  <a:pt x="536882" y="429204"/>
                </a:lnTo>
                <a:lnTo>
                  <a:pt x="425893" y="413826"/>
                </a:lnTo>
                <a:lnTo>
                  <a:pt x="415361" y="482215"/>
                </a:lnTo>
                <a:cubicBezTo>
                  <a:pt x="414551" y="486262"/>
                  <a:pt x="410905" y="489095"/>
                  <a:pt x="406855" y="488285"/>
                </a:cubicBezTo>
                <a:cubicBezTo>
                  <a:pt x="402804" y="487881"/>
                  <a:pt x="400374" y="484238"/>
                  <a:pt x="401184" y="480192"/>
                </a:cubicBezTo>
                <a:lnTo>
                  <a:pt x="416981" y="377406"/>
                </a:lnTo>
                <a:cubicBezTo>
                  <a:pt x="418197" y="372955"/>
                  <a:pt x="420627" y="368908"/>
                  <a:pt x="424273" y="366076"/>
                </a:cubicBezTo>
                <a:cubicBezTo>
                  <a:pt x="425083" y="365671"/>
                  <a:pt x="425893" y="365266"/>
                  <a:pt x="426703" y="364457"/>
                </a:cubicBezTo>
                <a:lnTo>
                  <a:pt x="421842" y="295663"/>
                </a:lnTo>
                <a:cubicBezTo>
                  <a:pt x="421842" y="294854"/>
                  <a:pt x="421842" y="293235"/>
                  <a:pt x="421842" y="293235"/>
                </a:cubicBezTo>
                <a:cubicBezTo>
                  <a:pt x="422247" y="282309"/>
                  <a:pt x="428728" y="272597"/>
                  <a:pt x="438045" y="267741"/>
                </a:cubicBezTo>
                <a:cubicBezTo>
                  <a:pt x="434805" y="261267"/>
                  <a:pt x="427513" y="256006"/>
                  <a:pt x="420222" y="255601"/>
                </a:cubicBezTo>
                <a:cubicBezTo>
                  <a:pt x="413336" y="254387"/>
                  <a:pt x="407260" y="256815"/>
                  <a:pt x="402399" y="261267"/>
                </a:cubicBezTo>
                <a:cubicBezTo>
                  <a:pt x="397538" y="265313"/>
                  <a:pt x="395108" y="271383"/>
                  <a:pt x="395108" y="277858"/>
                </a:cubicBezTo>
                <a:cubicBezTo>
                  <a:pt x="395108" y="279072"/>
                  <a:pt x="395108" y="281500"/>
                  <a:pt x="395108" y="283523"/>
                </a:cubicBezTo>
                <a:cubicBezTo>
                  <a:pt x="395108" y="289593"/>
                  <a:pt x="395513" y="292426"/>
                  <a:pt x="395108" y="294045"/>
                </a:cubicBezTo>
                <a:cubicBezTo>
                  <a:pt x="393892" y="300519"/>
                  <a:pt x="388626" y="304971"/>
                  <a:pt x="382145" y="304971"/>
                </a:cubicBezTo>
                <a:lnTo>
                  <a:pt x="356626" y="304971"/>
                </a:lnTo>
                <a:cubicBezTo>
                  <a:pt x="351360" y="304971"/>
                  <a:pt x="346499" y="302947"/>
                  <a:pt x="342853" y="299710"/>
                </a:cubicBezTo>
                <a:cubicBezTo>
                  <a:pt x="339208" y="302947"/>
                  <a:pt x="334347" y="305375"/>
                  <a:pt x="329081" y="305375"/>
                </a:cubicBezTo>
                <a:lnTo>
                  <a:pt x="312878" y="305375"/>
                </a:lnTo>
                <a:cubicBezTo>
                  <a:pt x="314498" y="309017"/>
                  <a:pt x="314904" y="313469"/>
                  <a:pt x="314904" y="317920"/>
                </a:cubicBezTo>
                <a:cubicBezTo>
                  <a:pt x="314904" y="328441"/>
                  <a:pt x="310853" y="338153"/>
                  <a:pt x="302751" y="345437"/>
                </a:cubicBezTo>
                <a:cubicBezTo>
                  <a:pt x="296270" y="351508"/>
                  <a:pt x="287359" y="354745"/>
                  <a:pt x="278042" y="354745"/>
                </a:cubicBezTo>
                <a:cubicBezTo>
                  <a:pt x="276827" y="354745"/>
                  <a:pt x="275207" y="354745"/>
                  <a:pt x="273991" y="354745"/>
                </a:cubicBezTo>
                <a:cubicBezTo>
                  <a:pt x="256978" y="352722"/>
                  <a:pt x="243206" y="338963"/>
                  <a:pt x="241180" y="322371"/>
                </a:cubicBezTo>
                <a:cubicBezTo>
                  <a:pt x="240775" y="316301"/>
                  <a:pt x="241180" y="310231"/>
                  <a:pt x="243611" y="305375"/>
                </a:cubicBezTo>
                <a:lnTo>
                  <a:pt x="227003" y="305375"/>
                </a:lnTo>
                <a:cubicBezTo>
                  <a:pt x="221332" y="305375"/>
                  <a:pt x="216471" y="302947"/>
                  <a:pt x="212825" y="299305"/>
                </a:cubicBezTo>
                <a:cubicBezTo>
                  <a:pt x="208775" y="302138"/>
                  <a:pt x="204319" y="304161"/>
                  <a:pt x="199863" y="304161"/>
                </a:cubicBezTo>
                <a:lnTo>
                  <a:pt x="171103" y="304161"/>
                </a:lnTo>
                <a:cubicBezTo>
                  <a:pt x="169888" y="304161"/>
                  <a:pt x="168673" y="303757"/>
                  <a:pt x="167457" y="302947"/>
                </a:cubicBezTo>
                <a:cubicBezTo>
                  <a:pt x="164217" y="301329"/>
                  <a:pt x="161786" y="298091"/>
                  <a:pt x="160976" y="294045"/>
                </a:cubicBezTo>
                <a:cubicBezTo>
                  <a:pt x="160976" y="292426"/>
                  <a:pt x="160976" y="289593"/>
                  <a:pt x="160976" y="283119"/>
                </a:cubicBezTo>
                <a:cubicBezTo>
                  <a:pt x="161381" y="280691"/>
                  <a:pt x="161381" y="278667"/>
                  <a:pt x="161381" y="277049"/>
                </a:cubicBezTo>
                <a:cubicBezTo>
                  <a:pt x="161381" y="270574"/>
                  <a:pt x="158546" y="264504"/>
                  <a:pt x="153685" y="260457"/>
                </a:cubicBezTo>
                <a:cubicBezTo>
                  <a:pt x="148824" y="255601"/>
                  <a:pt x="143153" y="253578"/>
                  <a:pt x="136267" y="254387"/>
                </a:cubicBezTo>
                <a:cubicBezTo>
                  <a:pt x="128166" y="255601"/>
                  <a:pt x="121279" y="260457"/>
                  <a:pt x="118039" y="267741"/>
                </a:cubicBezTo>
                <a:cubicBezTo>
                  <a:pt x="127760" y="272597"/>
                  <a:pt x="133837" y="282309"/>
                  <a:pt x="134242" y="292831"/>
                </a:cubicBezTo>
                <a:cubicBezTo>
                  <a:pt x="134242" y="293235"/>
                  <a:pt x="134242" y="294854"/>
                  <a:pt x="133837" y="295663"/>
                </a:cubicBezTo>
                <a:lnTo>
                  <a:pt x="129381" y="364457"/>
                </a:lnTo>
                <a:cubicBezTo>
                  <a:pt x="130191" y="365266"/>
                  <a:pt x="131001" y="365671"/>
                  <a:pt x="132216" y="366076"/>
                </a:cubicBezTo>
                <a:cubicBezTo>
                  <a:pt x="135862" y="368908"/>
                  <a:pt x="138292" y="372955"/>
                  <a:pt x="139102" y="377406"/>
                </a:cubicBezTo>
                <a:lnTo>
                  <a:pt x="154900" y="480192"/>
                </a:lnTo>
                <a:cubicBezTo>
                  <a:pt x="155710" y="484238"/>
                  <a:pt x="152875" y="487881"/>
                  <a:pt x="149229" y="488285"/>
                </a:cubicBezTo>
                <a:cubicBezTo>
                  <a:pt x="145584" y="489095"/>
                  <a:pt x="141938" y="486262"/>
                  <a:pt x="141128" y="482215"/>
                </a:cubicBezTo>
                <a:lnTo>
                  <a:pt x="130191" y="413826"/>
                </a:lnTo>
                <a:lnTo>
                  <a:pt x="19201" y="429204"/>
                </a:lnTo>
                <a:lnTo>
                  <a:pt x="30138" y="504067"/>
                </a:lnTo>
                <a:cubicBezTo>
                  <a:pt x="30138" y="507709"/>
                  <a:pt x="27708" y="511351"/>
                  <a:pt x="24062" y="512161"/>
                </a:cubicBezTo>
                <a:cubicBezTo>
                  <a:pt x="23657" y="512161"/>
                  <a:pt x="22847" y="512161"/>
                  <a:pt x="22847" y="512161"/>
                </a:cubicBezTo>
                <a:cubicBezTo>
                  <a:pt x="19201" y="512161"/>
                  <a:pt x="16366" y="509733"/>
                  <a:pt x="15556" y="506091"/>
                </a:cubicBezTo>
                <a:lnTo>
                  <a:pt x="163" y="399663"/>
                </a:lnTo>
                <a:cubicBezTo>
                  <a:pt x="-1052" y="390356"/>
                  <a:pt x="4619" y="381858"/>
                  <a:pt x="13530" y="379834"/>
                </a:cubicBezTo>
                <a:lnTo>
                  <a:pt x="8265" y="300519"/>
                </a:lnTo>
                <a:cubicBezTo>
                  <a:pt x="7859" y="295259"/>
                  <a:pt x="8265" y="290807"/>
                  <a:pt x="9480" y="286761"/>
                </a:cubicBezTo>
                <a:cubicBezTo>
                  <a:pt x="9480" y="284737"/>
                  <a:pt x="10290" y="283523"/>
                  <a:pt x="10695" y="282309"/>
                </a:cubicBezTo>
                <a:lnTo>
                  <a:pt x="45126" y="213516"/>
                </a:lnTo>
                <a:cubicBezTo>
                  <a:pt x="47556" y="208255"/>
                  <a:pt x="52012" y="204208"/>
                  <a:pt x="56873" y="201376"/>
                </a:cubicBezTo>
                <a:lnTo>
                  <a:pt x="56873" y="182356"/>
                </a:lnTo>
                <a:cubicBezTo>
                  <a:pt x="56873" y="171026"/>
                  <a:pt x="66595" y="161314"/>
                  <a:pt x="77532" y="161314"/>
                </a:cubicBezTo>
                <a:lnTo>
                  <a:pt x="104266" y="161314"/>
                </a:lnTo>
                <a:cubicBezTo>
                  <a:pt x="101836" y="156053"/>
                  <a:pt x="101431" y="150388"/>
                  <a:pt x="101836" y="144318"/>
                </a:cubicBezTo>
                <a:cubicBezTo>
                  <a:pt x="104266" y="127322"/>
                  <a:pt x="117634" y="113968"/>
                  <a:pt x="134647" y="111944"/>
                </a:cubicBezTo>
                <a:close/>
                <a:moveTo>
                  <a:pt x="207696" y="76796"/>
                </a:moveTo>
                <a:cubicBezTo>
                  <a:pt x="211382" y="76796"/>
                  <a:pt x="215067" y="80072"/>
                  <a:pt x="215067" y="84168"/>
                </a:cubicBezTo>
                <a:lnTo>
                  <a:pt x="215067" y="101367"/>
                </a:lnTo>
                <a:lnTo>
                  <a:pt x="232267" y="101367"/>
                </a:lnTo>
                <a:cubicBezTo>
                  <a:pt x="236362" y="101367"/>
                  <a:pt x="239638" y="105053"/>
                  <a:pt x="239638" y="108738"/>
                </a:cubicBezTo>
                <a:cubicBezTo>
                  <a:pt x="239638" y="112834"/>
                  <a:pt x="236362" y="116110"/>
                  <a:pt x="232267" y="116110"/>
                </a:cubicBezTo>
                <a:lnTo>
                  <a:pt x="215067" y="116110"/>
                </a:lnTo>
                <a:lnTo>
                  <a:pt x="215067" y="133309"/>
                </a:lnTo>
                <a:cubicBezTo>
                  <a:pt x="215067" y="137405"/>
                  <a:pt x="211382" y="140681"/>
                  <a:pt x="207696" y="140681"/>
                </a:cubicBezTo>
                <a:cubicBezTo>
                  <a:pt x="203601" y="140681"/>
                  <a:pt x="200325" y="137405"/>
                  <a:pt x="200325" y="133309"/>
                </a:cubicBezTo>
                <a:lnTo>
                  <a:pt x="200325" y="116110"/>
                </a:lnTo>
                <a:lnTo>
                  <a:pt x="183125" y="116110"/>
                </a:lnTo>
                <a:cubicBezTo>
                  <a:pt x="179030" y="116110"/>
                  <a:pt x="175754" y="112834"/>
                  <a:pt x="175754" y="108738"/>
                </a:cubicBezTo>
                <a:cubicBezTo>
                  <a:pt x="175754" y="105053"/>
                  <a:pt x="179030" y="101367"/>
                  <a:pt x="183125" y="101367"/>
                </a:cubicBezTo>
                <a:lnTo>
                  <a:pt x="200325" y="101367"/>
                </a:lnTo>
                <a:lnTo>
                  <a:pt x="200325" y="84168"/>
                </a:lnTo>
                <a:cubicBezTo>
                  <a:pt x="200325" y="80072"/>
                  <a:pt x="203601" y="76796"/>
                  <a:pt x="207696" y="76796"/>
                </a:cubicBezTo>
                <a:close/>
                <a:moveTo>
                  <a:pt x="354144" y="51795"/>
                </a:moveTo>
                <a:cubicBezTo>
                  <a:pt x="358253" y="51795"/>
                  <a:pt x="361130" y="54586"/>
                  <a:pt x="361130" y="58572"/>
                </a:cubicBezTo>
                <a:lnTo>
                  <a:pt x="361130" y="66944"/>
                </a:lnTo>
                <a:lnTo>
                  <a:pt x="369759" y="66944"/>
                </a:lnTo>
                <a:cubicBezTo>
                  <a:pt x="373458" y="66944"/>
                  <a:pt x="377156" y="69734"/>
                  <a:pt x="377156" y="73721"/>
                </a:cubicBezTo>
                <a:cubicBezTo>
                  <a:pt x="377156" y="77707"/>
                  <a:pt x="373458" y="80498"/>
                  <a:pt x="369759" y="80498"/>
                </a:cubicBezTo>
                <a:lnTo>
                  <a:pt x="361130" y="80498"/>
                </a:lnTo>
                <a:lnTo>
                  <a:pt x="361130" y="88869"/>
                </a:lnTo>
                <a:cubicBezTo>
                  <a:pt x="361130" y="92855"/>
                  <a:pt x="358253" y="96045"/>
                  <a:pt x="354144" y="96045"/>
                </a:cubicBezTo>
                <a:cubicBezTo>
                  <a:pt x="350034" y="96045"/>
                  <a:pt x="346747" y="92855"/>
                  <a:pt x="346747" y="88869"/>
                </a:cubicBezTo>
                <a:lnTo>
                  <a:pt x="346747" y="80498"/>
                </a:lnTo>
                <a:lnTo>
                  <a:pt x="338117" y="80498"/>
                </a:lnTo>
                <a:cubicBezTo>
                  <a:pt x="334008" y="80498"/>
                  <a:pt x="331131" y="77707"/>
                  <a:pt x="331131" y="73721"/>
                </a:cubicBezTo>
                <a:cubicBezTo>
                  <a:pt x="331131" y="69734"/>
                  <a:pt x="334008" y="66944"/>
                  <a:pt x="338117" y="66944"/>
                </a:cubicBezTo>
                <a:lnTo>
                  <a:pt x="346747" y="66944"/>
                </a:lnTo>
                <a:lnTo>
                  <a:pt x="346747" y="58572"/>
                </a:lnTo>
                <a:cubicBezTo>
                  <a:pt x="346747" y="54586"/>
                  <a:pt x="350034" y="51795"/>
                  <a:pt x="354144" y="51795"/>
                </a:cubicBezTo>
                <a:close/>
                <a:moveTo>
                  <a:pt x="278923" y="0"/>
                </a:moveTo>
                <a:cubicBezTo>
                  <a:pt x="283077" y="0"/>
                  <a:pt x="286399" y="3285"/>
                  <a:pt x="286399" y="7390"/>
                </a:cubicBezTo>
                <a:lnTo>
                  <a:pt x="286399" y="10675"/>
                </a:lnTo>
                <a:lnTo>
                  <a:pt x="289307" y="10675"/>
                </a:lnTo>
                <a:cubicBezTo>
                  <a:pt x="293460" y="10675"/>
                  <a:pt x="296783" y="13959"/>
                  <a:pt x="296783" y="18065"/>
                </a:cubicBezTo>
                <a:cubicBezTo>
                  <a:pt x="296783" y="21760"/>
                  <a:pt x="293460" y="25045"/>
                  <a:pt x="289307" y="25045"/>
                </a:cubicBezTo>
                <a:lnTo>
                  <a:pt x="286399" y="25045"/>
                </a:lnTo>
                <a:lnTo>
                  <a:pt x="286399" y="27919"/>
                </a:lnTo>
                <a:cubicBezTo>
                  <a:pt x="286399" y="32024"/>
                  <a:pt x="283077" y="35309"/>
                  <a:pt x="278923" y="35309"/>
                </a:cubicBezTo>
                <a:cubicBezTo>
                  <a:pt x="274770" y="35309"/>
                  <a:pt x="271863" y="32024"/>
                  <a:pt x="271863" y="27919"/>
                </a:cubicBezTo>
                <a:lnTo>
                  <a:pt x="271863" y="25045"/>
                </a:lnTo>
                <a:lnTo>
                  <a:pt x="268540" y="25045"/>
                </a:lnTo>
                <a:cubicBezTo>
                  <a:pt x="264802" y="25045"/>
                  <a:pt x="261479" y="21760"/>
                  <a:pt x="261479" y="18065"/>
                </a:cubicBezTo>
                <a:cubicBezTo>
                  <a:pt x="261479" y="13959"/>
                  <a:pt x="264802" y="10675"/>
                  <a:pt x="268540" y="10675"/>
                </a:cubicBezTo>
                <a:lnTo>
                  <a:pt x="271863" y="10675"/>
                </a:lnTo>
                <a:lnTo>
                  <a:pt x="271863" y="7390"/>
                </a:lnTo>
                <a:cubicBezTo>
                  <a:pt x="271863" y="3285"/>
                  <a:pt x="274770" y="0"/>
                  <a:pt x="278923"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30" name="Freeform 29">
            <a:extLst>
              <a:ext uri="{FF2B5EF4-FFF2-40B4-BE49-F238E27FC236}">
                <a16:creationId xmlns:a16="http://schemas.microsoft.com/office/drawing/2014/main" id="{0FA865FD-4B79-6144-A11C-C2EB6C365C3E}"/>
              </a:ext>
            </a:extLst>
          </p:cNvPr>
          <p:cNvSpPr>
            <a:spLocks noChangeArrowheads="1"/>
          </p:cNvSpPr>
          <p:nvPr/>
        </p:nvSpPr>
        <p:spPr bwMode="auto">
          <a:xfrm>
            <a:off x="7085310" y="3876961"/>
            <a:ext cx="644534" cy="628942"/>
          </a:xfrm>
          <a:custGeom>
            <a:avLst/>
            <a:gdLst>
              <a:gd name="connsiteX0" fmla="*/ 375077 w 517152"/>
              <a:gd name="connsiteY0" fmla="*/ 398262 h 504641"/>
              <a:gd name="connsiteX1" fmla="*/ 386006 w 517152"/>
              <a:gd name="connsiteY1" fmla="*/ 398262 h 504641"/>
              <a:gd name="connsiteX2" fmla="*/ 400173 w 517152"/>
              <a:gd name="connsiteY2" fmla="*/ 406818 h 504641"/>
              <a:gd name="connsiteX3" fmla="*/ 409483 w 517152"/>
              <a:gd name="connsiteY3" fmla="*/ 422708 h 504641"/>
              <a:gd name="connsiteX4" fmla="*/ 421221 w 517152"/>
              <a:gd name="connsiteY4" fmla="*/ 429635 h 504641"/>
              <a:gd name="connsiteX5" fmla="*/ 432959 w 517152"/>
              <a:gd name="connsiteY5" fmla="*/ 422708 h 504641"/>
              <a:gd name="connsiteX6" fmla="*/ 442269 w 517152"/>
              <a:gd name="connsiteY6" fmla="*/ 406818 h 504641"/>
              <a:gd name="connsiteX7" fmla="*/ 456436 w 517152"/>
              <a:gd name="connsiteY7" fmla="*/ 398262 h 504641"/>
              <a:gd name="connsiteX8" fmla="*/ 467770 w 517152"/>
              <a:gd name="connsiteY8" fmla="*/ 398262 h 504641"/>
              <a:gd name="connsiteX9" fmla="*/ 512295 w 517152"/>
              <a:gd name="connsiteY9" fmla="*/ 440636 h 504641"/>
              <a:gd name="connsiteX10" fmla="*/ 517152 w 517152"/>
              <a:gd name="connsiteY10" fmla="*/ 496862 h 504641"/>
              <a:gd name="connsiteX11" fmla="*/ 510676 w 517152"/>
              <a:gd name="connsiteY11" fmla="*/ 504603 h 504641"/>
              <a:gd name="connsiteX12" fmla="*/ 502985 w 517152"/>
              <a:gd name="connsiteY12" fmla="*/ 498084 h 504641"/>
              <a:gd name="connsiteX13" fmla="*/ 498128 w 517152"/>
              <a:gd name="connsiteY13" fmla="*/ 442265 h 504641"/>
              <a:gd name="connsiteX14" fmla="*/ 467770 w 517152"/>
              <a:gd name="connsiteY14" fmla="*/ 412930 h 504641"/>
              <a:gd name="connsiteX15" fmla="*/ 456436 w 517152"/>
              <a:gd name="connsiteY15" fmla="*/ 412930 h 504641"/>
              <a:gd name="connsiteX16" fmla="*/ 454412 w 517152"/>
              <a:gd name="connsiteY16" fmla="*/ 414152 h 504641"/>
              <a:gd name="connsiteX17" fmla="*/ 445507 w 517152"/>
              <a:gd name="connsiteY17" fmla="*/ 430042 h 504641"/>
              <a:gd name="connsiteX18" fmla="*/ 421221 w 517152"/>
              <a:gd name="connsiteY18" fmla="*/ 443895 h 504641"/>
              <a:gd name="connsiteX19" fmla="*/ 397339 w 517152"/>
              <a:gd name="connsiteY19" fmla="*/ 430042 h 504641"/>
              <a:gd name="connsiteX20" fmla="*/ 387625 w 517152"/>
              <a:gd name="connsiteY20" fmla="*/ 414152 h 504641"/>
              <a:gd name="connsiteX21" fmla="*/ 386006 w 517152"/>
              <a:gd name="connsiteY21" fmla="*/ 412930 h 504641"/>
              <a:gd name="connsiteX22" fmla="*/ 375077 w 517152"/>
              <a:gd name="connsiteY22" fmla="*/ 412930 h 504641"/>
              <a:gd name="connsiteX23" fmla="*/ 344314 w 517152"/>
              <a:gd name="connsiteY23" fmla="*/ 427598 h 504641"/>
              <a:gd name="connsiteX24" fmla="*/ 337838 w 517152"/>
              <a:gd name="connsiteY24" fmla="*/ 435746 h 504641"/>
              <a:gd name="connsiteX25" fmla="*/ 298170 w 517152"/>
              <a:gd name="connsiteY25" fmla="*/ 501344 h 504641"/>
              <a:gd name="connsiteX26" fmla="*/ 292098 w 517152"/>
              <a:gd name="connsiteY26" fmla="*/ 504603 h 504641"/>
              <a:gd name="connsiteX27" fmla="*/ 288051 w 517152"/>
              <a:gd name="connsiteY27" fmla="*/ 503788 h 504641"/>
              <a:gd name="connsiteX28" fmla="*/ 285622 w 517152"/>
              <a:gd name="connsiteY28" fmla="*/ 494010 h 504641"/>
              <a:gd name="connsiteX29" fmla="*/ 326909 w 517152"/>
              <a:gd name="connsiteY29" fmla="*/ 426783 h 504641"/>
              <a:gd name="connsiteX30" fmla="*/ 332980 w 517152"/>
              <a:gd name="connsiteY30" fmla="*/ 418634 h 504641"/>
              <a:gd name="connsiteX31" fmla="*/ 375077 w 517152"/>
              <a:gd name="connsiteY31" fmla="*/ 398262 h 504641"/>
              <a:gd name="connsiteX32" fmla="*/ 49015 w 517152"/>
              <a:gd name="connsiteY32" fmla="*/ 398262 h 504641"/>
              <a:gd name="connsiteX33" fmla="*/ 60754 w 517152"/>
              <a:gd name="connsiteY33" fmla="*/ 398262 h 504641"/>
              <a:gd name="connsiteX34" fmla="*/ 74516 w 517152"/>
              <a:gd name="connsiteY34" fmla="*/ 406818 h 504641"/>
              <a:gd name="connsiteX35" fmla="*/ 84231 w 517152"/>
              <a:gd name="connsiteY35" fmla="*/ 422708 h 504641"/>
              <a:gd name="connsiteX36" fmla="*/ 95969 w 517152"/>
              <a:gd name="connsiteY36" fmla="*/ 429635 h 504641"/>
              <a:gd name="connsiteX37" fmla="*/ 107303 w 517152"/>
              <a:gd name="connsiteY37" fmla="*/ 422708 h 504641"/>
              <a:gd name="connsiteX38" fmla="*/ 116612 w 517152"/>
              <a:gd name="connsiteY38" fmla="*/ 406818 h 504641"/>
              <a:gd name="connsiteX39" fmla="*/ 131184 w 517152"/>
              <a:gd name="connsiteY39" fmla="*/ 398262 h 504641"/>
              <a:gd name="connsiteX40" fmla="*/ 142113 w 517152"/>
              <a:gd name="connsiteY40" fmla="*/ 398262 h 504641"/>
              <a:gd name="connsiteX41" fmla="*/ 183805 w 517152"/>
              <a:gd name="connsiteY41" fmla="*/ 418634 h 504641"/>
              <a:gd name="connsiteX42" fmla="*/ 190281 w 517152"/>
              <a:gd name="connsiteY42" fmla="*/ 426783 h 504641"/>
              <a:gd name="connsiteX43" fmla="*/ 231163 w 517152"/>
              <a:gd name="connsiteY43" fmla="*/ 494010 h 504641"/>
              <a:gd name="connsiteX44" fmla="*/ 228735 w 517152"/>
              <a:gd name="connsiteY44" fmla="*/ 503788 h 504641"/>
              <a:gd name="connsiteX45" fmla="*/ 225092 w 517152"/>
              <a:gd name="connsiteY45" fmla="*/ 504603 h 504641"/>
              <a:gd name="connsiteX46" fmla="*/ 219020 w 517152"/>
              <a:gd name="connsiteY46" fmla="*/ 501344 h 504641"/>
              <a:gd name="connsiteX47" fmla="*/ 178948 w 517152"/>
              <a:gd name="connsiteY47" fmla="*/ 435746 h 504641"/>
              <a:gd name="connsiteX48" fmla="*/ 172471 w 517152"/>
              <a:gd name="connsiteY48" fmla="*/ 427598 h 504641"/>
              <a:gd name="connsiteX49" fmla="*/ 142113 w 517152"/>
              <a:gd name="connsiteY49" fmla="*/ 412930 h 504641"/>
              <a:gd name="connsiteX50" fmla="*/ 131184 w 517152"/>
              <a:gd name="connsiteY50" fmla="*/ 412930 h 504641"/>
              <a:gd name="connsiteX51" fmla="*/ 129160 w 517152"/>
              <a:gd name="connsiteY51" fmla="*/ 414152 h 504641"/>
              <a:gd name="connsiteX52" fmla="*/ 119851 w 517152"/>
              <a:gd name="connsiteY52" fmla="*/ 430042 h 504641"/>
              <a:gd name="connsiteX53" fmla="*/ 95969 w 517152"/>
              <a:gd name="connsiteY53" fmla="*/ 443895 h 504641"/>
              <a:gd name="connsiteX54" fmla="*/ 71683 w 517152"/>
              <a:gd name="connsiteY54" fmla="*/ 430042 h 504641"/>
              <a:gd name="connsiteX55" fmla="*/ 62373 w 517152"/>
              <a:gd name="connsiteY55" fmla="*/ 414152 h 504641"/>
              <a:gd name="connsiteX56" fmla="*/ 60754 w 517152"/>
              <a:gd name="connsiteY56" fmla="*/ 412930 h 504641"/>
              <a:gd name="connsiteX57" fmla="*/ 49420 w 517152"/>
              <a:gd name="connsiteY57" fmla="*/ 412930 h 504641"/>
              <a:gd name="connsiteX58" fmla="*/ 19062 w 517152"/>
              <a:gd name="connsiteY58" fmla="*/ 442265 h 504641"/>
              <a:gd name="connsiteX59" fmla="*/ 14205 w 517152"/>
              <a:gd name="connsiteY59" fmla="*/ 498084 h 504641"/>
              <a:gd name="connsiteX60" fmla="*/ 6514 w 517152"/>
              <a:gd name="connsiteY60" fmla="*/ 504603 h 504641"/>
              <a:gd name="connsiteX61" fmla="*/ 38 w 517152"/>
              <a:gd name="connsiteY61" fmla="*/ 496862 h 504641"/>
              <a:gd name="connsiteX62" fmla="*/ 4490 w 517152"/>
              <a:gd name="connsiteY62" fmla="*/ 440636 h 504641"/>
              <a:gd name="connsiteX63" fmla="*/ 49015 w 517152"/>
              <a:gd name="connsiteY63" fmla="*/ 398262 h 504641"/>
              <a:gd name="connsiteX64" fmla="*/ 420221 w 517152"/>
              <a:gd name="connsiteY64" fmla="*/ 307133 h 504641"/>
              <a:gd name="connsiteX65" fmla="*/ 382125 w 517152"/>
              <a:gd name="connsiteY65" fmla="*/ 345375 h 504641"/>
              <a:gd name="connsiteX66" fmla="*/ 420221 w 517152"/>
              <a:gd name="connsiteY66" fmla="*/ 383618 h 504641"/>
              <a:gd name="connsiteX67" fmla="*/ 458316 w 517152"/>
              <a:gd name="connsiteY67" fmla="*/ 345375 h 504641"/>
              <a:gd name="connsiteX68" fmla="*/ 420221 w 517152"/>
              <a:gd name="connsiteY68" fmla="*/ 307133 h 504641"/>
              <a:gd name="connsiteX69" fmla="*/ 95181 w 517152"/>
              <a:gd name="connsiteY69" fmla="*/ 307133 h 504641"/>
              <a:gd name="connsiteX70" fmla="*/ 56681 w 517152"/>
              <a:gd name="connsiteY70" fmla="*/ 345375 h 504641"/>
              <a:gd name="connsiteX71" fmla="*/ 95181 w 517152"/>
              <a:gd name="connsiteY71" fmla="*/ 383618 h 504641"/>
              <a:gd name="connsiteX72" fmla="*/ 133277 w 517152"/>
              <a:gd name="connsiteY72" fmla="*/ 345375 h 504641"/>
              <a:gd name="connsiteX73" fmla="*/ 95181 w 517152"/>
              <a:gd name="connsiteY73" fmla="*/ 307133 h 504641"/>
              <a:gd name="connsiteX74" fmla="*/ 420221 w 517152"/>
              <a:gd name="connsiteY74" fmla="*/ 292893 h 504641"/>
              <a:gd name="connsiteX75" fmla="*/ 472501 w 517152"/>
              <a:gd name="connsiteY75" fmla="*/ 345375 h 504641"/>
              <a:gd name="connsiteX76" fmla="*/ 420221 w 517152"/>
              <a:gd name="connsiteY76" fmla="*/ 397857 h 504641"/>
              <a:gd name="connsiteX77" fmla="*/ 367535 w 517152"/>
              <a:gd name="connsiteY77" fmla="*/ 345375 h 504641"/>
              <a:gd name="connsiteX78" fmla="*/ 420221 w 517152"/>
              <a:gd name="connsiteY78" fmla="*/ 292893 h 504641"/>
              <a:gd name="connsiteX79" fmla="*/ 95181 w 517152"/>
              <a:gd name="connsiteY79" fmla="*/ 292893 h 504641"/>
              <a:gd name="connsiteX80" fmla="*/ 147462 w 517152"/>
              <a:gd name="connsiteY80" fmla="*/ 345375 h 504641"/>
              <a:gd name="connsiteX81" fmla="*/ 95181 w 517152"/>
              <a:gd name="connsiteY81" fmla="*/ 397857 h 504641"/>
              <a:gd name="connsiteX82" fmla="*/ 42496 w 517152"/>
              <a:gd name="connsiteY82" fmla="*/ 345375 h 504641"/>
              <a:gd name="connsiteX83" fmla="*/ 95181 w 517152"/>
              <a:gd name="connsiteY83" fmla="*/ 292893 h 504641"/>
              <a:gd name="connsiteX84" fmla="*/ 257898 w 517152"/>
              <a:gd name="connsiteY84" fmla="*/ 89298 h 504641"/>
              <a:gd name="connsiteX85" fmla="*/ 272487 w 517152"/>
              <a:gd name="connsiteY85" fmla="*/ 103887 h 504641"/>
              <a:gd name="connsiteX86" fmla="*/ 257898 w 517152"/>
              <a:gd name="connsiteY86" fmla="*/ 119264 h 504641"/>
              <a:gd name="connsiteX87" fmla="*/ 242521 w 517152"/>
              <a:gd name="connsiteY87" fmla="*/ 103887 h 504641"/>
              <a:gd name="connsiteX88" fmla="*/ 257898 w 517152"/>
              <a:gd name="connsiteY88" fmla="*/ 89298 h 504641"/>
              <a:gd name="connsiteX89" fmla="*/ 196980 w 517152"/>
              <a:gd name="connsiteY89" fmla="*/ 89298 h 504641"/>
              <a:gd name="connsiteX90" fmla="*/ 211761 w 517152"/>
              <a:gd name="connsiteY90" fmla="*/ 103887 h 504641"/>
              <a:gd name="connsiteX91" fmla="*/ 196980 w 517152"/>
              <a:gd name="connsiteY91" fmla="*/ 119264 h 504641"/>
              <a:gd name="connsiteX92" fmla="*/ 181800 w 517152"/>
              <a:gd name="connsiteY92" fmla="*/ 103887 h 504641"/>
              <a:gd name="connsiteX93" fmla="*/ 196980 w 517152"/>
              <a:gd name="connsiteY93" fmla="*/ 89298 h 504641"/>
              <a:gd name="connsiteX94" fmla="*/ 134073 w 517152"/>
              <a:gd name="connsiteY94" fmla="*/ 89298 h 504641"/>
              <a:gd name="connsiteX95" fmla="*/ 149253 w 517152"/>
              <a:gd name="connsiteY95" fmla="*/ 103887 h 504641"/>
              <a:gd name="connsiteX96" fmla="*/ 134073 w 517152"/>
              <a:gd name="connsiteY96" fmla="*/ 119264 h 504641"/>
              <a:gd name="connsiteX97" fmla="*/ 119292 w 517152"/>
              <a:gd name="connsiteY97" fmla="*/ 103887 h 504641"/>
              <a:gd name="connsiteX98" fmla="*/ 134073 w 517152"/>
              <a:gd name="connsiteY98" fmla="*/ 89298 h 504641"/>
              <a:gd name="connsiteX99" fmla="*/ 374112 w 517152"/>
              <a:gd name="connsiteY99" fmla="*/ 45456 h 504641"/>
              <a:gd name="connsiteX100" fmla="*/ 470715 w 517152"/>
              <a:gd name="connsiteY100" fmla="*/ 155971 h 504641"/>
              <a:gd name="connsiteX101" fmla="*/ 470715 w 517152"/>
              <a:gd name="connsiteY101" fmla="*/ 160019 h 504641"/>
              <a:gd name="connsiteX102" fmla="*/ 371271 w 517152"/>
              <a:gd name="connsiteY102" fmla="*/ 270937 h 504641"/>
              <a:gd name="connsiteX103" fmla="*/ 371271 w 517152"/>
              <a:gd name="connsiteY103" fmla="*/ 305751 h 504641"/>
              <a:gd name="connsiteX104" fmla="*/ 365182 w 517152"/>
              <a:gd name="connsiteY104" fmla="*/ 316276 h 504641"/>
              <a:gd name="connsiteX105" fmla="*/ 359906 w 517152"/>
              <a:gd name="connsiteY105" fmla="*/ 317490 h 504641"/>
              <a:gd name="connsiteX106" fmla="*/ 353005 w 517152"/>
              <a:gd name="connsiteY106" fmla="*/ 315062 h 504641"/>
              <a:gd name="connsiteX107" fmla="*/ 300645 w 517152"/>
              <a:gd name="connsiteY107" fmla="*/ 273366 h 504641"/>
              <a:gd name="connsiteX108" fmla="*/ 296180 w 517152"/>
              <a:gd name="connsiteY108" fmla="*/ 271747 h 504641"/>
              <a:gd name="connsiteX109" fmla="*/ 255590 w 517152"/>
              <a:gd name="connsiteY109" fmla="*/ 271747 h 504641"/>
              <a:gd name="connsiteX110" fmla="*/ 199171 w 517152"/>
              <a:gd name="connsiteY110" fmla="*/ 256769 h 504641"/>
              <a:gd name="connsiteX111" fmla="*/ 196329 w 517152"/>
              <a:gd name="connsiteY111" fmla="*/ 247053 h 504641"/>
              <a:gd name="connsiteX112" fmla="*/ 206477 w 517152"/>
              <a:gd name="connsiteY112" fmla="*/ 244219 h 504641"/>
              <a:gd name="connsiteX113" fmla="*/ 255590 w 517152"/>
              <a:gd name="connsiteY113" fmla="*/ 257578 h 504641"/>
              <a:gd name="connsiteX114" fmla="*/ 296180 w 517152"/>
              <a:gd name="connsiteY114" fmla="*/ 257578 h 504641"/>
              <a:gd name="connsiteX115" fmla="*/ 309574 w 517152"/>
              <a:gd name="connsiteY115" fmla="*/ 262031 h 504641"/>
              <a:gd name="connsiteX116" fmla="*/ 357064 w 517152"/>
              <a:gd name="connsiteY116" fmla="*/ 300084 h 504641"/>
              <a:gd name="connsiteX117" fmla="*/ 357064 w 517152"/>
              <a:gd name="connsiteY117" fmla="*/ 269318 h 504641"/>
              <a:gd name="connsiteX118" fmla="*/ 368429 w 517152"/>
              <a:gd name="connsiteY118" fmla="*/ 257173 h 504641"/>
              <a:gd name="connsiteX119" fmla="*/ 456509 w 517152"/>
              <a:gd name="connsiteY119" fmla="*/ 160019 h 504641"/>
              <a:gd name="connsiteX120" fmla="*/ 456509 w 517152"/>
              <a:gd name="connsiteY120" fmla="*/ 155971 h 504641"/>
              <a:gd name="connsiteX121" fmla="*/ 371677 w 517152"/>
              <a:gd name="connsiteY121" fmla="*/ 59625 h 504641"/>
              <a:gd name="connsiteX122" fmla="*/ 365588 w 517152"/>
              <a:gd name="connsiteY122" fmla="*/ 51529 h 504641"/>
              <a:gd name="connsiteX123" fmla="*/ 374112 w 517152"/>
              <a:gd name="connsiteY123" fmla="*/ 45456 h 504641"/>
              <a:gd name="connsiteX124" fmla="*/ 148914 w 517152"/>
              <a:gd name="connsiteY124" fmla="*/ 13763 h 504641"/>
              <a:gd name="connsiteX125" fmla="*/ 51717 w 517152"/>
              <a:gd name="connsiteY125" fmla="*/ 111728 h 504641"/>
              <a:gd name="connsiteX126" fmla="*/ 51717 w 517152"/>
              <a:gd name="connsiteY126" fmla="*/ 115372 h 504641"/>
              <a:gd name="connsiteX127" fmla="*/ 139194 w 517152"/>
              <a:gd name="connsiteY127" fmla="*/ 212122 h 504641"/>
              <a:gd name="connsiteX128" fmla="*/ 150534 w 517152"/>
              <a:gd name="connsiteY128" fmla="*/ 224671 h 504641"/>
              <a:gd name="connsiteX129" fmla="*/ 150534 w 517152"/>
              <a:gd name="connsiteY129" fmla="*/ 255437 h 504641"/>
              <a:gd name="connsiteX130" fmla="*/ 197918 w 517152"/>
              <a:gd name="connsiteY130" fmla="*/ 217384 h 504641"/>
              <a:gd name="connsiteX131" fmla="*/ 211283 w 517152"/>
              <a:gd name="connsiteY131" fmla="*/ 212931 h 504641"/>
              <a:gd name="connsiteX132" fmla="*/ 251782 w 517152"/>
              <a:gd name="connsiteY132" fmla="*/ 212931 h 504641"/>
              <a:gd name="connsiteX133" fmla="*/ 349384 w 517152"/>
              <a:gd name="connsiteY133" fmla="*/ 115372 h 504641"/>
              <a:gd name="connsiteX134" fmla="*/ 349384 w 517152"/>
              <a:gd name="connsiteY134" fmla="*/ 111728 h 504641"/>
              <a:gd name="connsiteX135" fmla="*/ 251782 w 517152"/>
              <a:gd name="connsiteY135" fmla="*/ 13763 h 504641"/>
              <a:gd name="connsiteX136" fmla="*/ 148914 w 517152"/>
              <a:gd name="connsiteY136" fmla="*/ 0 h 504641"/>
              <a:gd name="connsiteX137" fmla="*/ 251782 w 517152"/>
              <a:gd name="connsiteY137" fmla="*/ 0 h 504641"/>
              <a:gd name="connsiteX138" fmla="*/ 363559 w 517152"/>
              <a:gd name="connsiteY138" fmla="*/ 111728 h 504641"/>
              <a:gd name="connsiteX139" fmla="*/ 363559 w 517152"/>
              <a:gd name="connsiteY139" fmla="*/ 115372 h 504641"/>
              <a:gd name="connsiteX140" fmla="*/ 251782 w 517152"/>
              <a:gd name="connsiteY140" fmla="*/ 227100 h 504641"/>
              <a:gd name="connsiteX141" fmla="*/ 211283 w 517152"/>
              <a:gd name="connsiteY141" fmla="*/ 227100 h 504641"/>
              <a:gd name="connsiteX142" fmla="*/ 206828 w 517152"/>
              <a:gd name="connsiteY142" fmla="*/ 228719 h 504641"/>
              <a:gd name="connsiteX143" fmla="*/ 154584 w 517152"/>
              <a:gd name="connsiteY143" fmla="*/ 270415 h 504641"/>
              <a:gd name="connsiteX144" fmla="*/ 147699 w 517152"/>
              <a:gd name="connsiteY144" fmla="*/ 272843 h 504641"/>
              <a:gd name="connsiteX145" fmla="*/ 142839 w 517152"/>
              <a:gd name="connsiteY145" fmla="*/ 271629 h 504641"/>
              <a:gd name="connsiteX146" fmla="*/ 136360 w 517152"/>
              <a:gd name="connsiteY146" fmla="*/ 261509 h 504641"/>
              <a:gd name="connsiteX147" fmla="*/ 136360 w 517152"/>
              <a:gd name="connsiteY147" fmla="*/ 226695 h 504641"/>
              <a:gd name="connsiteX148" fmla="*/ 37137 w 517152"/>
              <a:gd name="connsiteY148" fmla="*/ 115372 h 504641"/>
              <a:gd name="connsiteX149" fmla="*/ 37137 w 517152"/>
              <a:gd name="connsiteY149" fmla="*/ 111728 h 504641"/>
              <a:gd name="connsiteX150" fmla="*/ 148914 w 517152"/>
              <a:gd name="connsiteY150" fmla="*/ 0 h 50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517152" h="504641">
                <a:moveTo>
                  <a:pt x="375077" y="398262"/>
                </a:moveTo>
                <a:lnTo>
                  <a:pt x="386006" y="398262"/>
                </a:lnTo>
                <a:cubicBezTo>
                  <a:pt x="391673" y="398262"/>
                  <a:pt x="397339" y="401522"/>
                  <a:pt x="400173" y="406818"/>
                </a:cubicBezTo>
                <a:lnTo>
                  <a:pt x="409483" y="422708"/>
                </a:lnTo>
                <a:cubicBezTo>
                  <a:pt x="411911" y="427190"/>
                  <a:pt x="416364" y="429635"/>
                  <a:pt x="421221" y="429635"/>
                </a:cubicBezTo>
                <a:cubicBezTo>
                  <a:pt x="426078" y="429635"/>
                  <a:pt x="430531" y="427190"/>
                  <a:pt x="432959" y="422708"/>
                </a:cubicBezTo>
                <a:lnTo>
                  <a:pt x="442269" y="406818"/>
                </a:lnTo>
                <a:cubicBezTo>
                  <a:pt x="445103" y="401522"/>
                  <a:pt x="450769" y="398262"/>
                  <a:pt x="456436" y="398262"/>
                </a:cubicBezTo>
                <a:lnTo>
                  <a:pt x="467770" y="398262"/>
                </a:lnTo>
                <a:cubicBezTo>
                  <a:pt x="490437" y="398670"/>
                  <a:pt x="510271" y="417412"/>
                  <a:pt x="512295" y="440636"/>
                </a:cubicBezTo>
                <a:lnTo>
                  <a:pt x="517152" y="496862"/>
                </a:lnTo>
                <a:cubicBezTo>
                  <a:pt x="517152" y="500936"/>
                  <a:pt x="514724" y="504603"/>
                  <a:pt x="510676" y="504603"/>
                </a:cubicBezTo>
                <a:cubicBezTo>
                  <a:pt x="506628" y="505011"/>
                  <a:pt x="503390" y="502159"/>
                  <a:pt x="502985" y="498084"/>
                </a:cubicBezTo>
                <a:lnTo>
                  <a:pt x="498128" y="442265"/>
                </a:lnTo>
                <a:cubicBezTo>
                  <a:pt x="496509" y="425968"/>
                  <a:pt x="483151" y="412930"/>
                  <a:pt x="467770" y="412930"/>
                </a:cubicBezTo>
                <a:lnTo>
                  <a:pt x="456436" y="412930"/>
                </a:lnTo>
                <a:cubicBezTo>
                  <a:pt x="455222" y="412930"/>
                  <a:pt x="454817" y="413337"/>
                  <a:pt x="454412" y="414152"/>
                </a:cubicBezTo>
                <a:lnTo>
                  <a:pt x="445507" y="430042"/>
                </a:lnTo>
                <a:cubicBezTo>
                  <a:pt x="440245" y="438599"/>
                  <a:pt x="431340" y="443895"/>
                  <a:pt x="421221" y="443895"/>
                </a:cubicBezTo>
                <a:cubicBezTo>
                  <a:pt x="411102" y="443895"/>
                  <a:pt x="402197" y="438599"/>
                  <a:pt x="397339" y="430042"/>
                </a:cubicBezTo>
                <a:lnTo>
                  <a:pt x="387625" y="414152"/>
                </a:lnTo>
                <a:cubicBezTo>
                  <a:pt x="387625" y="413337"/>
                  <a:pt x="386815" y="412930"/>
                  <a:pt x="386006" y="412930"/>
                </a:cubicBezTo>
                <a:lnTo>
                  <a:pt x="375077" y="412930"/>
                </a:lnTo>
                <a:cubicBezTo>
                  <a:pt x="362934" y="412930"/>
                  <a:pt x="351600" y="418227"/>
                  <a:pt x="344314" y="427598"/>
                </a:cubicBezTo>
                <a:lnTo>
                  <a:pt x="337838" y="435746"/>
                </a:lnTo>
                <a:cubicBezTo>
                  <a:pt x="333385" y="441451"/>
                  <a:pt x="311527" y="478120"/>
                  <a:pt x="298170" y="501344"/>
                </a:cubicBezTo>
                <a:cubicBezTo>
                  <a:pt x="296956" y="503381"/>
                  <a:pt x="294527" y="504603"/>
                  <a:pt x="292098" y="504603"/>
                </a:cubicBezTo>
                <a:cubicBezTo>
                  <a:pt x="290884" y="504603"/>
                  <a:pt x="289265" y="504603"/>
                  <a:pt x="288051" y="503788"/>
                </a:cubicBezTo>
                <a:cubicBezTo>
                  <a:pt x="284812" y="501751"/>
                  <a:pt x="283598" y="497270"/>
                  <a:pt x="285622" y="494010"/>
                </a:cubicBezTo>
                <a:cubicBezTo>
                  <a:pt x="289265" y="487898"/>
                  <a:pt x="320028" y="434932"/>
                  <a:pt x="326909" y="426783"/>
                </a:cubicBezTo>
                <a:lnTo>
                  <a:pt x="332980" y="418634"/>
                </a:lnTo>
                <a:cubicBezTo>
                  <a:pt x="343504" y="405596"/>
                  <a:pt x="358481" y="398262"/>
                  <a:pt x="375077" y="398262"/>
                </a:cubicBezTo>
                <a:close/>
                <a:moveTo>
                  <a:pt x="49015" y="398262"/>
                </a:moveTo>
                <a:lnTo>
                  <a:pt x="60754" y="398262"/>
                </a:lnTo>
                <a:cubicBezTo>
                  <a:pt x="66421" y="398262"/>
                  <a:pt x="72087" y="401522"/>
                  <a:pt x="74516" y="406818"/>
                </a:cubicBezTo>
                <a:lnTo>
                  <a:pt x="84231" y="422708"/>
                </a:lnTo>
                <a:cubicBezTo>
                  <a:pt x="86659" y="427190"/>
                  <a:pt x="91112" y="429635"/>
                  <a:pt x="95969" y="429635"/>
                </a:cubicBezTo>
                <a:cubicBezTo>
                  <a:pt x="100826" y="429635"/>
                  <a:pt x="104874" y="427190"/>
                  <a:pt x="107303" y="422708"/>
                </a:cubicBezTo>
                <a:lnTo>
                  <a:pt x="116612" y="406818"/>
                </a:lnTo>
                <a:cubicBezTo>
                  <a:pt x="119851" y="401522"/>
                  <a:pt x="125113" y="398262"/>
                  <a:pt x="131184" y="398262"/>
                </a:cubicBezTo>
                <a:lnTo>
                  <a:pt x="142113" y="398262"/>
                </a:lnTo>
                <a:cubicBezTo>
                  <a:pt x="158304" y="398262"/>
                  <a:pt x="173686" y="405596"/>
                  <a:pt x="183805" y="418634"/>
                </a:cubicBezTo>
                <a:lnTo>
                  <a:pt x="190281" y="426783"/>
                </a:lnTo>
                <a:cubicBezTo>
                  <a:pt x="196758" y="434932"/>
                  <a:pt x="227925" y="487898"/>
                  <a:pt x="231163" y="494010"/>
                </a:cubicBezTo>
                <a:cubicBezTo>
                  <a:pt x="233187" y="497270"/>
                  <a:pt x="231973" y="501751"/>
                  <a:pt x="228735" y="503788"/>
                </a:cubicBezTo>
                <a:cubicBezTo>
                  <a:pt x="227520" y="504603"/>
                  <a:pt x="226306" y="504603"/>
                  <a:pt x="225092" y="504603"/>
                </a:cubicBezTo>
                <a:cubicBezTo>
                  <a:pt x="222663" y="504603"/>
                  <a:pt x="220234" y="503381"/>
                  <a:pt x="219020" y="501344"/>
                </a:cubicBezTo>
                <a:cubicBezTo>
                  <a:pt x="205258" y="478120"/>
                  <a:pt x="183400" y="441451"/>
                  <a:pt x="178948" y="435746"/>
                </a:cubicBezTo>
                <a:lnTo>
                  <a:pt x="172471" y="427598"/>
                </a:lnTo>
                <a:cubicBezTo>
                  <a:pt x="165185" y="418227"/>
                  <a:pt x="153852" y="412930"/>
                  <a:pt x="142113" y="412930"/>
                </a:cubicBezTo>
                <a:lnTo>
                  <a:pt x="131184" y="412930"/>
                </a:lnTo>
                <a:cubicBezTo>
                  <a:pt x="130375" y="412930"/>
                  <a:pt x="129565" y="413337"/>
                  <a:pt x="129160" y="414152"/>
                </a:cubicBezTo>
                <a:lnTo>
                  <a:pt x="119851" y="430042"/>
                </a:lnTo>
                <a:cubicBezTo>
                  <a:pt x="114589" y="438599"/>
                  <a:pt x="106088" y="443895"/>
                  <a:pt x="95969" y="443895"/>
                </a:cubicBezTo>
                <a:cubicBezTo>
                  <a:pt x="85850" y="443895"/>
                  <a:pt x="76945" y="438599"/>
                  <a:pt x="71683" y="430042"/>
                </a:cubicBezTo>
                <a:lnTo>
                  <a:pt x="62373" y="414152"/>
                </a:lnTo>
                <a:cubicBezTo>
                  <a:pt x="61968" y="413337"/>
                  <a:pt x="61159" y="412930"/>
                  <a:pt x="60754" y="412930"/>
                </a:cubicBezTo>
                <a:lnTo>
                  <a:pt x="49420" y="412930"/>
                </a:lnTo>
                <a:cubicBezTo>
                  <a:pt x="33634" y="412930"/>
                  <a:pt x="20276" y="425968"/>
                  <a:pt x="19062" y="442265"/>
                </a:cubicBezTo>
                <a:lnTo>
                  <a:pt x="14205" y="498084"/>
                </a:lnTo>
                <a:cubicBezTo>
                  <a:pt x="13800" y="502159"/>
                  <a:pt x="10562" y="505011"/>
                  <a:pt x="6514" y="504603"/>
                </a:cubicBezTo>
                <a:cubicBezTo>
                  <a:pt x="2466" y="504603"/>
                  <a:pt x="-367" y="500936"/>
                  <a:pt x="38" y="496862"/>
                </a:cubicBezTo>
                <a:lnTo>
                  <a:pt x="4490" y="440636"/>
                </a:lnTo>
                <a:cubicBezTo>
                  <a:pt x="6919" y="417412"/>
                  <a:pt x="26348" y="398670"/>
                  <a:pt x="49015" y="398262"/>
                </a:cubicBezTo>
                <a:close/>
                <a:moveTo>
                  <a:pt x="420221" y="307133"/>
                </a:moveTo>
                <a:cubicBezTo>
                  <a:pt x="399146" y="307133"/>
                  <a:pt x="382125" y="324627"/>
                  <a:pt x="382125" y="345375"/>
                </a:cubicBezTo>
                <a:cubicBezTo>
                  <a:pt x="382125" y="366531"/>
                  <a:pt x="399146" y="383618"/>
                  <a:pt x="420221" y="383618"/>
                </a:cubicBezTo>
                <a:cubicBezTo>
                  <a:pt x="441295" y="383618"/>
                  <a:pt x="458316" y="366531"/>
                  <a:pt x="458316" y="345375"/>
                </a:cubicBezTo>
                <a:cubicBezTo>
                  <a:pt x="458316" y="324627"/>
                  <a:pt x="441295" y="307133"/>
                  <a:pt x="420221" y="307133"/>
                </a:cubicBezTo>
                <a:close/>
                <a:moveTo>
                  <a:pt x="95181" y="307133"/>
                </a:moveTo>
                <a:cubicBezTo>
                  <a:pt x="73702" y="307133"/>
                  <a:pt x="56681" y="324627"/>
                  <a:pt x="56681" y="345375"/>
                </a:cubicBezTo>
                <a:cubicBezTo>
                  <a:pt x="56681" y="366531"/>
                  <a:pt x="73702" y="383618"/>
                  <a:pt x="95181" y="383618"/>
                </a:cubicBezTo>
                <a:cubicBezTo>
                  <a:pt x="116256" y="383618"/>
                  <a:pt x="133277" y="366531"/>
                  <a:pt x="133277" y="345375"/>
                </a:cubicBezTo>
                <a:cubicBezTo>
                  <a:pt x="133277" y="324627"/>
                  <a:pt x="116256" y="307133"/>
                  <a:pt x="95181" y="307133"/>
                </a:cubicBezTo>
                <a:close/>
                <a:moveTo>
                  <a:pt x="420221" y="292893"/>
                </a:moveTo>
                <a:cubicBezTo>
                  <a:pt x="448995" y="292893"/>
                  <a:pt x="472501" y="316083"/>
                  <a:pt x="472501" y="345375"/>
                </a:cubicBezTo>
                <a:cubicBezTo>
                  <a:pt x="472501" y="374261"/>
                  <a:pt x="448995" y="397857"/>
                  <a:pt x="420221" y="397857"/>
                </a:cubicBezTo>
                <a:cubicBezTo>
                  <a:pt x="391446" y="397857"/>
                  <a:pt x="367535" y="374261"/>
                  <a:pt x="367535" y="345375"/>
                </a:cubicBezTo>
                <a:cubicBezTo>
                  <a:pt x="367535" y="316083"/>
                  <a:pt x="391446" y="292893"/>
                  <a:pt x="420221" y="292893"/>
                </a:cubicBezTo>
                <a:close/>
                <a:moveTo>
                  <a:pt x="95181" y="292893"/>
                </a:moveTo>
                <a:cubicBezTo>
                  <a:pt x="123551" y="292893"/>
                  <a:pt x="147462" y="316083"/>
                  <a:pt x="147462" y="345375"/>
                </a:cubicBezTo>
                <a:cubicBezTo>
                  <a:pt x="147462" y="374261"/>
                  <a:pt x="123551" y="397857"/>
                  <a:pt x="95181" y="397857"/>
                </a:cubicBezTo>
                <a:cubicBezTo>
                  <a:pt x="66002" y="397857"/>
                  <a:pt x="42496" y="374261"/>
                  <a:pt x="42496" y="345375"/>
                </a:cubicBezTo>
                <a:cubicBezTo>
                  <a:pt x="42496" y="316083"/>
                  <a:pt x="66002" y="292893"/>
                  <a:pt x="95181" y="292893"/>
                </a:cubicBezTo>
                <a:close/>
                <a:moveTo>
                  <a:pt x="257898" y="89298"/>
                </a:moveTo>
                <a:cubicBezTo>
                  <a:pt x="265784" y="89298"/>
                  <a:pt x="272487" y="95607"/>
                  <a:pt x="272487" y="103887"/>
                </a:cubicBezTo>
                <a:cubicBezTo>
                  <a:pt x="272487" y="112167"/>
                  <a:pt x="265784" y="119264"/>
                  <a:pt x="257898" y="119264"/>
                </a:cubicBezTo>
                <a:cubicBezTo>
                  <a:pt x="249618" y="119264"/>
                  <a:pt x="242521" y="112167"/>
                  <a:pt x="242521" y="103887"/>
                </a:cubicBezTo>
                <a:cubicBezTo>
                  <a:pt x="242521" y="95607"/>
                  <a:pt x="249618" y="89298"/>
                  <a:pt x="257898" y="89298"/>
                </a:cubicBezTo>
                <a:close/>
                <a:moveTo>
                  <a:pt x="196980" y="89298"/>
                </a:moveTo>
                <a:cubicBezTo>
                  <a:pt x="205369" y="89298"/>
                  <a:pt x="211761" y="95607"/>
                  <a:pt x="211761" y="103887"/>
                </a:cubicBezTo>
                <a:cubicBezTo>
                  <a:pt x="211761" y="112167"/>
                  <a:pt x="205369" y="119264"/>
                  <a:pt x="196980" y="119264"/>
                </a:cubicBezTo>
                <a:cubicBezTo>
                  <a:pt x="188591" y="119264"/>
                  <a:pt x="181800" y="112167"/>
                  <a:pt x="181800" y="103887"/>
                </a:cubicBezTo>
                <a:cubicBezTo>
                  <a:pt x="181800" y="95607"/>
                  <a:pt x="188591" y="89298"/>
                  <a:pt x="196980" y="89298"/>
                </a:cubicBezTo>
                <a:close/>
                <a:moveTo>
                  <a:pt x="134073" y="89298"/>
                </a:moveTo>
                <a:cubicBezTo>
                  <a:pt x="142461" y="89298"/>
                  <a:pt x="149253" y="95607"/>
                  <a:pt x="149253" y="103887"/>
                </a:cubicBezTo>
                <a:cubicBezTo>
                  <a:pt x="149253" y="112167"/>
                  <a:pt x="142461" y="119264"/>
                  <a:pt x="134073" y="119264"/>
                </a:cubicBezTo>
                <a:cubicBezTo>
                  <a:pt x="125684" y="119264"/>
                  <a:pt x="119292" y="112167"/>
                  <a:pt x="119292" y="103887"/>
                </a:cubicBezTo>
                <a:cubicBezTo>
                  <a:pt x="119292" y="95607"/>
                  <a:pt x="125684" y="89298"/>
                  <a:pt x="134073" y="89298"/>
                </a:cubicBezTo>
                <a:close/>
                <a:moveTo>
                  <a:pt x="374112" y="45456"/>
                </a:moveTo>
                <a:cubicBezTo>
                  <a:pt x="428908" y="52743"/>
                  <a:pt x="470715" y="100511"/>
                  <a:pt x="470715" y="155971"/>
                </a:cubicBezTo>
                <a:lnTo>
                  <a:pt x="470715" y="160019"/>
                </a:lnTo>
                <a:cubicBezTo>
                  <a:pt x="470715" y="217097"/>
                  <a:pt x="428096" y="264460"/>
                  <a:pt x="371271" y="270937"/>
                </a:cubicBezTo>
                <a:lnTo>
                  <a:pt x="371271" y="305751"/>
                </a:lnTo>
                <a:cubicBezTo>
                  <a:pt x="371271" y="310609"/>
                  <a:pt x="368835" y="314252"/>
                  <a:pt x="365182" y="316276"/>
                </a:cubicBezTo>
                <a:cubicBezTo>
                  <a:pt x="363153" y="317086"/>
                  <a:pt x="361935" y="317490"/>
                  <a:pt x="359906" y="317490"/>
                </a:cubicBezTo>
                <a:cubicBezTo>
                  <a:pt x="357470" y="317490"/>
                  <a:pt x="355035" y="316681"/>
                  <a:pt x="353005" y="315062"/>
                </a:cubicBezTo>
                <a:lnTo>
                  <a:pt x="300645" y="273366"/>
                </a:lnTo>
                <a:cubicBezTo>
                  <a:pt x="299427" y="272152"/>
                  <a:pt x="297803" y="271747"/>
                  <a:pt x="296180" y="271747"/>
                </a:cubicBezTo>
                <a:lnTo>
                  <a:pt x="255590" y="271747"/>
                </a:lnTo>
                <a:cubicBezTo>
                  <a:pt x="235701" y="271747"/>
                  <a:pt x="216218" y="266484"/>
                  <a:pt x="199171" y="256769"/>
                </a:cubicBezTo>
                <a:cubicBezTo>
                  <a:pt x="195518" y="254745"/>
                  <a:pt x="194300" y="249887"/>
                  <a:pt x="196329" y="247053"/>
                </a:cubicBezTo>
                <a:cubicBezTo>
                  <a:pt x="198359" y="243410"/>
                  <a:pt x="202824" y="242195"/>
                  <a:pt x="206477" y="244219"/>
                </a:cubicBezTo>
                <a:cubicBezTo>
                  <a:pt x="221089" y="252721"/>
                  <a:pt x="238137" y="257578"/>
                  <a:pt x="255590" y="257578"/>
                </a:cubicBezTo>
                <a:lnTo>
                  <a:pt x="296180" y="257578"/>
                </a:lnTo>
                <a:cubicBezTo>
                  <a:pt x="301051" y="257578"/>
                  <a:pt x="305921" y="259198"/>
                  <a:pt x="309574" y="262031"/>
                </a:cubicBezTo>
                <a:lnTo>
                  <a:pt x="357064" y="300084"/>
                </a:lnTo>
                <a:lnTo>
                  <a:pt x="357064" y="269318"/>
                </a:lnTo>
                <a:cubicBezTo>
                  <a:pt x="357064" y="263246"/>
                  <a:pt x="361935" y="257578"/>
                  <a:pt x="368429" y="257173"/>
                </a:cubicBezTo>
                <a:cubicBezTo>
                  <a:pt x="418760" y="251911"/>
                  <a:pt x="456509" y="210215"/>
                  <a:pt x="456509" y="160019"/>
                </a:cubicBezTo>
                <a:lnTo>
                  <a:pt x="456509" y="155971"/>
                </a:lnTo>
                <a:cubicBezTo>
                  <a:pt x="456509" y="107393"/>
                  <a:pt x="419978" y="65697"/>
                  <a:pt x="371677" y="59625"/>
                </a:cubicBezTo>
                <a:cubicBezTo>
                  <a:pt x="368023" y="58815"/>
                  <a:pt x="365182" y="55172"/>
                  <a:pt x="365588" y="51529"/>
                </a:cubicBezTo>
                <a:cubicBezTo>
                  <a:pt x="365994" y="47885"/>
                  <a:pt x="370053" y="44647"/>
                  <a:pt x="374112" y="45456"/>
                </a:cubicBezTo>
                <a:close/>
                <a:moveTo>
                  <a:pt x="148914" y="13763"/>
                </a:moveTo>
                <a:cubicBezTo>
                  <a:pt x="95456" y="13763"/>
                  <a:pt x="51717" y="57888"/>
                  <a:pt x="51717" y="111728"/>
                </a:cubicBezTo>
                <a:lnTo>
                  <a:pt x="51717" y="115372"/>
                </a:lnTo>
                <a:cubicBezTo>
                  <a:pt x="51717" y="165568"/>
                  <a:pt x="89381" y="207669"/>
                  <a:pt x="139194" y="212122"/>
                </a:cubicBezTo>
                <a:cubicBezTo>
                  <a:pt x="145674" y="213336"/>
                  <a:pt x="150534" y="218194"/>
                  <a:pt x="150534" y="224671"/>
                </a:cubicBezTo>
                <a:lnTo>
                  <a:pt x="150534" y="255437"/>
                </a:lnTo>
                <a:lnTo>
                  <a:pt x="197918" y="217384"/>
                </a:lnTo>
                <a:cubicBezTo>
                  <a:pt x="201563" y="214551"/>
                  <a:pt x="206423" y="212931"/>
                  <a:pt x="211283" y="212931"/>
                </a:cubicBezTo>
                <a:lnTo>
                  <a:pt x="251782" y="212931"/>
                </a:lnTo>
                <a:cubicBezTo>
                  <a:pt x="305645" y="212931"/>
                  <a:pt x="349384" y="168807"/>
                  <a:pt x="349384" y="115372"/>
                </a:cubicBezTo>
                <a:lnTo>
                  <a:pt x="349384" y="111728"/>
                </a:lnTo>
                <a:cubicBezTo>
                  <a:pt x="349384" y="57888"/>
                  <a:pt x="305645" y="13763"/>
                  <a:pt x="251782" y="13763"/>
                </a:cubicBezTo>
                <a:close/>
                <a:moveTo>
                  <a:pt x="148914" y="0"/>
                </a:moveTo>
                <a:lnTo>
                  <a:pt x="251782" y="0"/>
                </a:lnTo>
                <a:cubicBezTo>
                  <a:pt x="313340" y="0"/>
                  <a:pt x="363559" y="50197"/>
                  <a:pt x="363559" y="111728"/>
                </a:cubicBezTo>
                <a:lnTo>
                  <a:pt x="363559" y="115372"/>
                </a:lnTo>
                <a:cubicBezTo>
                  <a:pt x="363559" y="177308"/>
                  <a:pt x="313340" y="227100"/>
                  <a:pt x="251782" y="227100"/>
                </a:cubicBezTo>
                <a:lnTo>
                  <a:pt x="211283" y="227100"/>
                </a:lnTo>
                <a:cubicBezTo>
                  <a:pt x="209258" y="227100"/>
                  <a:pt x="208043" y="227909"/>
                  <a:pt x="206828" y="228719"/>
                </a:cubicBezTo>
                <a:lnTo>
                  <a:pt x="154584" y="270415"/>
                </a:lnTo>
                <a:cubicBezTo>
                  <a:pt x="152559" y="272034"/>
                  <a:pt x="150129" y="272843"/>
                  <a:pt x="147699" y="272843"/>
                </a:cubicBezTo>
                <a:cubicBezTo>
                  <a:pt x="145674" y="272843"/>
                  <a:pt x="144054" y="272439"/>
                  <a:pt x="142839" y="271629"/>
                </a:cubicBezTo>
                <a:cubicBezTo>
                  <a:pt x="138789" y="269605"/>
                  <a:pt x="136360" y="265557"/>
                  <a:pt x="136360" y="261509"/>
                </a:cubicBezTo>
                <a:lnTo>
                  <a:pt x="136360" y="226695"/>
                </a:lnTo>
                <a:cubicBezTo>
                  <a:pt x="79661" y="219813"/>
                  <a:pt x="37137" y="172450"/>
                  <a:pt x="37137" y="115372"/>
                </a:cubicBezTo>
                <a:lnTo>
                  <a:pt x="37137" y="111728"/>
                </a:lnTo>
                <a:cubicBezTo>
                  <a:pt x="37137" y="50197"/>
                  <a:pt x="87356" y="0"/>
                  <a:pt x="148914"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31" name="Freeform 30">
            <a:extLst>
              <a:ext uri="{FF2B5EF4-FFF2-40B4-BE49-F238E27FC236}">
                <a16:creationId xmlns:a16="http://schemas.microsoft.com/office/drawing/2014/main" id="{410D07AC-0501-6448-A137-993C106BFD42}"/>
              </a:ext>
            </a:extLst>
          </p:cNvPr>
          <p:cNvSpPr>
            <a:spLocks noChangeArrowheads="1"/>
          </p:cNvSpPr>
          <p:nvPr/>
        </p:nvSpPr>
        <p:spPr bwMode="auto">
          <a:xfrm>
            <a:off x="7085081" y="2338928"/>
            <a:ext cx="644992" cy="655281"/>
          </a:xfrm>
          <a:custGeom>
            <a:avLst/>
            <a:gdLst>
              <a:gd name="connsiteX0" fmla="*/ 419300 w 517518"/>
              <a:gd name="connsiteY0" fmla="*/ 419696 h 525774"/>
              <a:gd name="connsiteX1" fmla="*/ 426444 w 517518"/>
              <a:gd name="connsiteY1" fmla="*/ 426559 h 525774"/>
              <a:gd name="connsiteX2" fmla="*/ 426444 w 517518"/>
              <a:gd name="connsiteY2" fmla="*/ 517396 h 525774"/>
              <a:gd name="connsiteX3" fmla="*/ 419300 w 517518"/>
              <a:gd name="connsiteY3" fmla="*/ 524663 h 525774"/>
              <a:gd name="connsiteX4" fmla="*/ 412553 w 517518"/>
              <a:gd name="connsiteY4" fmla="*/ 517396 h 525774"/>
              <a:gd name="connsiteX5" fmla="*/ 412553 w 517518"/>
              <a:gd name="connsiteY5" fmla="*/ 426559 h 525774"/>
              <a:gd name="connsiteX6" fmla="*/ 419300 w 517518"/>
              <a:gd name="connsiteY6" fmla="*/ 419696 h 525774"/>
              <a:gd name="connsiteX7" fmla="*/ 99616 w 517518"/>
              <a:gd name="connsiteY7" fmla="*/ 419696 h 525774"/>
              <a:gd name="connsiteX8" fmla="*/ 106760 w 517518"/>
              <a:gd name="connsiteY8" fmla="*/ 426559 h 525774"/>
              <a:gd name="connsiteX9" fmla="*/ 106760 w 517518"/>
              <a:gd name="connsiteY9" fmla="*/ 517396 h 525774"/>
              <a:gd name="connsiteX10" fmla="*/ 99616 w 517518"/>
              <a:gd name="connsiteY10" fmla="*/ 524663 h 525774"/>
              <a:gd name="connsiteX11" fmla="*/ 92869 w 517518"/>
              <a:gd name="connsiteY11" fmla="*/ 517396 h 525774"/>
              <a:gd name="connsiteX12" fmla="*/ 92869 w 517518"/>
              <a:gd name="connsiteY12" fmla="*/ 426559 h 525774"/>
              <a:gd name="connsiteX13" fmla="*/ 99616 w 517518"/>
              <a:gd name="connsiteY13" fmla="*/ 419696 h 525774"/>
              <a:gd name="connsiteX14" fmla="*/ 226541 w 517518"/>
              <a:gd name="connsiteY14" fmla="*/ 342630 h 525774"/>
              <a:gd name="connsiteX15" fmla="*/ 231404 w 517518"/>
              <a:gd name="connsiteY15" fmla="*/ 350746 h 525774"/>
              <a:gd name="connsiteX16" fmla="*/ 235051 w 517518"/>
              <a:gd name="connsiteY16" fmla="*/ 358861 h 525774"/>
              <a:gd name="connsiteX17" fmla="*/ 282467 w 517518"/>
              <a:gd name="connsiteY17" fmla="*/ 358861 h 525774"/>
              <a:gd name="connsiteX18" fmla="*/ 286114 w 517518"/>
              <a:gd name="connsiteY18" fmla="*/ 350746 h 525774"/>
              <a:gd name="connsiteX19" fmla="*/ 290572 w 517518"/>
              <a:gd name="connsiteY19" fmla="*/ 342630 h 525774"/>
              <a:gd name="connsiteX20" fmla="*/ 196957 w 517518"/>
              <a:gd name="connsiteY20" fmla="*/ 263909 h 525774"/>
              <a:gd name="connsiteX21" fmla="*/ 159267 w 517518"/>
              <a:gd name="connsiteY21" fmla="*/ 276489 h 525774"/>
              <a:gd name="connsiteX22" fmla="*/ 159267 w 517518"/>
              <a:gd name="connsiteY22" fmla="*/ 325182 h 525774"/>
              <a:gd name="connsiteX23" fmla="*/ 162104 w 517518"/>
              <a:gd name="connsiteY23" fmla="*/ 328428 h 525774"/>
              <a:gd name="connsiteX24" fmla="*/ 244778 w 517518"/>
              <a:gd name="connsiteY24" fmla="*/ 328428 h 525774"/>
              <a:gd name="connsiteX25" fmla="*/ 232620 w 517518"/>
              <a:gd name="connsiteY25" fmla="*/ 310574 h 525774"/>
              <a:gd name="connsiteX26" fmla="*/ 200604 w 517518"/>
              <a:gd name="connsiteY26" fmla="*/ 265127 h 525774"/>
              <a:gd name="connsiteX27" fmla="*/ 196957 w 517518"/>
              <a:gd name="connsiteY27" fmla="*/ 263909 h 525774"/>
              <a:gd name="connsiteX28" fmla="*/ 322588 w 517518"/>
              <a:gd name="connsiteY28" fmla="*/ 262692 h 525774"/>
              <a:gd name="connsiteX29" fmla="*/ 319751 w 517518"/>
              <a:gd name="connsiteY29" fmla="*/ 263504 h 525774"/>
              <a:gd name="connsiteX30" fmla="*/ 272740 w 517518"/>
              <a:gd name="connsiteY30" fmla="*/ 328428 h 525774"/>
              <a:gd name="connsiteX31" fmla="*/ 355414 w 517518"/>
              <a:gd name="connsiteY31" fmla="*/ 328428 h 525774"/>
              <a:gd name="connsiteX32" fmla="*/ 358250 w 517518"/>
              <a:gd name="connsiteY32" fmla="*/ 325182 h 525774"/>
              <a:gd name="connsiteX33" fmla="*/ 358250 w 517518"/>
              <a:gd name="connsiteY33" fmla="*/ 275677 h 525774"/>
              <a:gd name="connsiteX34" fmla="*/ 325830 w 517518"/>
              <a:gd name="connsiteY34" fmla="*/ 247678 h 525774"/>
              <a:gd name="connsiteX35" fmla="*/ 327045 w 517518"/>
              <a:gd name="connsiteY35" fmla="*/ 247678 h 525774"/>
              <a:gd name="connsiteX36" fmla="*/ 495229 w 517518"/>
              <a:gd name="connsiteY36" fmla="*/ 310574 h 525774"/>
              <a:gd name="connsiteX37" fmla="*/ 517518 w 517518"/>
              <a:gd name="connsiteY37" fmla="*/ 340601 h 525774"/>
              <a:gd name="connsiteX38" fmla="*/ 517518 w 517518"/>
              <a:gd name="connsiteY38" fmla="*/ 518332 h 525774"/>
              <a:gd name="connsiteX39" fmla="*/ 510223 w 517518"/>
              <a:gd name="connsiteY39" fmla="*/ 525636 h 525774"/>
              <a:gd name="connsiteX40" fmla="*/ 502928 w 517518"/>
              <a:gd name="connsiteY40" fmla="*/ 518332 h 525774"/>
              <a:gd name="connsiteX41" fmla="*/ 502928 w 517518"/>
              <a:gd name="connsiteY41" fmla="*/ 340601 h 525774"/>
              <a:gd name="connsiteX42" fmla="*/ 489555 w 517518"/>
              <a:gd name="connsiteY42" fmla="*/ 323559 h 525774"/>
              <a:gd name="connsiteX43" fmla="*/ 372435 w 517518"/>
              <a:gd name="connsiteY43" fmla="*/ 280141 h 525774"/>
              <a:gd name="connsiteX44" fmla="*/ 372435 w 517518"/>
              <a:gd name="connsiteY44" fmla="*/ 325182 h 525774"/>
              <a:gd name="connsiteX45" fmla="*/ 355414 w 517518"/>
              <a:gd name="connsiteY45" fmla="*/ 342630 h 525774"/>
              <a:gd name="connsiteX46" fmla="*/ 307593 w 517518"/>
              <a:gd name="connsiteY46" fmla="*/ 342630 h 525774"/>
              <a:gd name="connsiteX47" fmla="*/ 298272 w 517518"/>
              <a:gd name="connsiteY47" fmla="*/ 358050 h 525774"/>
              <a:gd name="connsiteX48" fmla="*/ 294219 w 517518"/>
              <a:gd name="connsiteY48" fmla="*/ 377527 h 525774"/>
              <a:gd name="connsiteX49" fmla="*/ 311240 w 517518"/>
              <a:gd name="connsiteY49" fmla="*/ 517926 h 525774"/>
              <a:gd name="connsiteX50" fmla="*/ 305161 w 517518"/>
              <a:gd name="connsiteY50" fmla="*/ 525636 h 525774"/>
              <a:gd name="connsiteX51" fmla="*/ 304351 w 517518"/>
              <a:gd name="connsiteY51" fmla="*/ 525636 h 525774"/>
              <a:gd name="connsiteX52" fmla="*/ 297461 w 517518"/>
              <a:gd name="connsiteY52" fmla="*/ 519549 h 525774"/>
              <a:gd name="connsiteX53" fmla="*/ 280035 w 517518"/>
              <a:gd name="connsiteY53" fmla="*/ 379150 h 525774"/>
              <a:gd name="connsiteX54" fmla="*/ 280035 w 517518"/>
              <a:gd name="connsiteY54" fmla="*/ 373064 h 525774"/>
              <a:gd name="connsiteX55" fmla="*/ 237483 w 517518"/>
              <a:gd name="connsiteY55" fmla="*/ 373064 h 525774"/>
              <a:gd name="connsiteX56" fmla="*/ 237078 w 517518"/>
              <a:gd name="connsiteY56" fmla="*/ 379150 h 525774"/>
              <a:gd name="connsiteX57" fmla="*/ 220057 w 517518"/>
              <a:gd name="connsiteY57" fmla="*/ 519549 h 525774"/>
              <a:gd name="connsiteX58" fmla="*/ 211951 w 517518"/>
              <a:gd name="connsiteY58" fmla="*/ 525636 h 525774"/>
              <a:gd name="connsiteX59" fmla="*/ 205872 w 517518"/>
              <a:gd name="connsiteY59" fmla="*/ 517926 h 525774"/>
              <a:gd name="connsiteX60" fmla="*/ 222893 w 517518"/>
              <a:gd name="connsiteY60" fmla="*/ 377527 h 525774"/>
              <a:gd name="connsiteX61" fmla="*/ 218841 w 517518"/>
              <a:gd name="connsiteY61" fmla="*/ 358050 h 525774"/>
              <a:gd name="connsiteX62" fmla="*/ 209925 w 517518"/>
              <a:gd name="connsiteY62" fmla="*/ 342630 h 525774"/>
              <a:gd name="connsiteX63" fmla="*/ 162104 w 517518"/>
              <a:gd name="connsiteY63" fmla="*/ 342630 h 525774"/>
              <a:gd name="connsiteX64" fmla="*/ 144678 w 517518"/>
              <a:gd name="connsiteY64" fmla="*/ 325182 h 525774"/>
              <a:gd name="connsiteX65" fmla="*/ 144678 w 517518"/>
              <a:gd name="connsiteY65" fmla="*/ 280546 h 525774"/>
              <a:gd name="connsiteX66" fmla="*/ 27558 w 517518"/>
              <a:gd name="connsiteY66" fmla="*/ 323965 h 525774"/>
              <a:gd name="connsiteX67" fmla="*/ 14184 w 517518"/>
              <a:gd name="connsiteY67" fmla="*/ 343036 h 525774"/>
              <a:gd name="connsiteX68" fmla="*/ 14184 w 517518"/>
              <a:gd name="connsiteY68" fmla="*/ 518332 h 525774"/>
              <a:gd name="connsiteX69" fmla="*/ 6889 w 517518"/>
              <a:gd name="connsiteY69" fmla="*/ 525636 h 525774"/>
              <a:gd name="connsiteX70" fmla="*/ 0 w 517518"/>
              <a:gd name="connsiteY70" fmla="*/ 518332 h 525774"/>
              <a:gd name="connsiteX71" fmla="*/ 0 w 517518"/>
              <a:gd name="connsiteY71" fmla="*/ 343036 h 525774"/>
              <a:gd name="connsiteX72" fmla="*/ 23100 w 517518"/>
              <a:gd name="connsiteY72" fmla="*/ 310168 h 525774"/>
              <a:gd name="connsiteX73" fmla="*/ 193715 w 517518"/>
              <a:gd name="connsiteY73" fmla="*/ 248084 h 525774"/>
              <a:gd name="connsiteX74" fmla="*/ 211141 w 517518"/>
              <a:gd name="connsiteY74" fmla="*/ 254982 h 525774"/>
              <a:gd name="connsiteX75" fmla="*/ 245588 w 517518"/>
              <a:gd name="connsiteY75" fmla="*/ 304487 h 525774"/>
              <a:gd name="connsiteX76" fmla="*/ 256935 w 517518"/>
              <a:gd name="connsiteY76" fmla="*/ 319907 h 525774"/>
              <a:gd name="connsiteX77" fmla="*/ 258962 w 517518"/>
              <a:gd name="connsiteY77" fmla="*/ 321124 h 525774"/>
              <a:gd name="connsiteX78" fmla="*/ 260583 w 517518"/>
              <a:gd name="connsiteY78" fmla="*/ 320313 h 525774"/>
              <a:gd name="connsiteX79" fmla="*/ 307593 w 517518"/>
              <a:gd name="connsiteY79" fmla="*/ 255388 h 525774"/>
              <a:gd name="connsiteX80" fmla="*/ 309214 w 517518"/>
              <a:gd name="connsiteY80" fmla="*/ 253359 h 525774"/>
              <a:gd name="connsiteX81" fmla="*/ 325830 w 517518"/>
              <a:gd name="connsiteY81" fmla="*/ 247678 h 525774"/>
              <a:gd name="connsiteX82" fmla="*/ 312432 w 517518"/>
              <a:gd name="connsiteY82" fmla="*/ 105371 h 525774"/>
              <a:gd name="connsiteX83" fmla="*/ 319284 w 517518"/>
              <a:gd name="connsiteY83" fmla="*/ 112239 h 525774"/>
              <a:gd name="connsiteX84" fmla="*/ 259228 w 517518"/>
              <a:gd name="connsiteY84" fmla="*/ 172834 h 525774"/>
              <a:gd name="connsiteX85" fmla="*/ 218923 w 517518"/>
              <a:gd name="connsiteY85" fmla="*/ 157483 h 525774"/>
              <a:gd name="connsiteX86" fmla="*/ 218923 w 517518"/>
              <a:gd name="connsiteY86" fmla="*/ 147384 h 525774"/>
              <a:gd name="connsiteX87" fmla="*/ 228596 w 517518"/>
              <a:gd name="connsiteY87" fmla="*/ 146980 h 525774"/>
              <a:gd name="connsiteX88" fmla="*/ 259228 w 517518"/>
              <a:gd name="connsiteY88" fmla="*/ 158695 h 525774"/>
              <a:gd name="connsiteX89" fmla="*/ 305177 w 517518"/>
              <a:gd name="connsiteY89" fmla="*/ 112239 h 525774"/>
              <a:gd name="connsiteX90" fmla="*/ 312432 w 517518"/>
              <a:gd name="connsiteY90" fmla="*/ 105371 h 525774"/>
              <a:gd name="connsiteX91" fmla="*/ 295715 w 517518"/>
              <a:gd name="connsiteY91" fmla="*/ 53580 h 525774"/>
              <a:gd name="connsiteX92" fmla="*/ 326238 w 517518"/>
              <a:gd name="connsiteY92" fmla="*/ 53580 h 525774"/>
              <a:gd name="connsiteX93" fmla="*/ 333564 w 517518"/>
              <a:gd name="connsiteY93" fmla="*/ 60903 h 525774"/>
              <a:gd name="connsiteX94" fmla="*/ 333564 w 517518"/>
              <a:gd name="connsiteY94" fmla="*/ 91416 h 525774"/>
              <a:gd name="connsiteX95" fmla="*/ 326238 w 517518"/>
              <a:gd name="connsiteY95" fmla="*/ 98739 h 525774"/>
              <a:gd name="connsiteX96" fmla="*/ 318913 w 517518"/>
              <a:gd name="connsiteY96" fmla="*/ 91416 h 525774"/>
              <a:gd name="connsiteX97" fmla="*/ 318913 w 517518"/>
              <a:gd name="connsiteY97" fmla="*/ 78397 h 525774"/>
              <a:gd name="connsiteX98" fmla="*/ 250540 w 517518"/>
              <a:gd name="connsiteY98" fmla="*/ 147560 h 525774"/>
              <a:gd name="connsiteX99" fmla="*/ 240365 w 517518"/>
              <a:gd name="connsiteY99" fmla="*/ 147560 h 525774"/>
              <a:gd name="connsiteX100" fmla="*/ 222458 w 517518"/>
              <a:gd name="connsiteY100" fmla="*/ 129659 h 525774"/>
              <a:gd name="connsiteX101" fmla="*/ 194784 w 517518"/>
              <a:gd name="connsiteY101" fmla="*/ 156510 h 525774"/>
              <a:gd name="connsiteX102" fmla="*/ 189900 w 517518"/>
              <a:gd name="connsiteY102" fmla="*/ 158544 h 525774"/>
              <a:gd name="connsiteX103" fmla="*/ 185016 w 517518"/>
              <a:gd name="connsiteY103" fmla="*/ 156510 h 525774"/>
              <a:gd name="connsiteX104" fmla="*/ 185016 w 517518"/>
              <a:gd name="connsiteY104" fmla="*/ 146339 h 525774"/>
              <a:gd name="connsiteX105" fmla="*/ 217168 w 517518"/>
              <a:gd name="connsiteY105" fmla="*/ 114199 h 525774"/>
              <a:gd name="connsiteX106" fmla="*/ 227342 w 517518"/>
              <a:gd name="connsiteY106" fmla="*/ 114199 h 525774"/>
              <a:gd name="connsiteX107" fmla="*/ 245249 w 517518"/>
              <a:gd name="connsiteY107" fmla="*/ 132100 h 525774"/>
              <a:gd name="connsiteX108" fmla="*/ 309145 w 517518"/>
              <a:gd name="connsiteY108" fmla="*/ 67819 h 525774"/>
              <a:gd name="connsiteX109" fmla="*/ 295715 w 517518"/>
              <a:gd name="connsiteY109" fmla="*/ 67819 h 525774"/>
              <a:gd name="connsiteX110" fmla="*/ 288389 w 517518"/>
              <a:gd name="connsiteY110" fmla="*/ 60903 h 525774"/>
              <a:gd name="connsiteX111" fmla="*/ 295715 w 517518"/>
              <a:gd name="connsiteY111" fmla="*/ 53580 h 525774"/>
              <a:gd name="connsiteX112" fmla="*/ 258060 w 517518"/>
              <a:gd name="connsiteY112" fmla="*/ 53577 h 525774"/>
              <a:gd name="connsiteX113" fmla="*/ 268165 w 517518"/>
              <a:gd name="connsiteY113" fmla="*/ 53985 h 525774"/>
              <a:gd name="connsiteX114" fmla="*/ 274228 w 517518"/>
              <a:gd name="connsiteY114" fmla="*/ 62543 h 525774"/>
              <a:gd name="connsiteX115" fmla="*/ 266144 w 517518"/>
              <a:gd name="connsiteY115" fmla="*/ 68248 h 525774"/>
              <a:gd name="connsiteX116" fmla="*/ 258060 w 517518"/>
              <a:gd name="connsiteY116" fmla="*/ 67433 h 525774"/>
              <a:gd name="connsiteX117" fmla="*/ 212791 w 517518"/>
              <a:gd name="connsiteY117" fmla="*/ 107779 h 525774"/>
              <a:gd name="connsiteX118" fmla="*/ 205516 w 517518"/>
              <a:gd name="connsiteY118" fmla="*/ 113893 h 525774"/>
              <a:gd name="connsiteX119" fmla="*/ 204303 w 517518"/>
              <a:gd name="connsiteY119" fmla="*/ 113893 h 525774"/>
              <a:gd name="connsiteX120" fmla="*/ 198240 w 517518"/>
              <a:gd name="connsiteY120" fmla="*/ 106149 h 525774"/>
              <a:gd name="connsiteX121" fmla="*/ 258060 w 517518"/>
              <a:gd name="connsiteY121" fmla="*/ 53577 h 525774"/>
              <a:gd name="connsiteX122" fmla="*/ 259653 w 517518"/>
              <a:gd name="connsiteY122" fmla="*/ 14151 h 525774"/>
              <a:gd name="connsiteX123" fmla="*/ 161003 w 517518"/>
              <a:gd name="connsiteY123" fmla="*/ 112801 h 525774"/>
              <a:gd name="connsiteX124" fmla="*/ 259653 w 517518"/>
              <a:gd name="connsiteY124" fmla="*/ 211856 h 525774"/>
              <a:gd name="connsiteX125" fmla="*/ 358708 w 517518"/>
              <a:gd name="connsiteY125" fmla="*/ 112801 h 525774"/>
              <a:gd name="connsiteX126" fmla="*/ 259653 w 517518"/>
              <a:gd name="connsiteY126" fmla="*/ 14151 h 525774"/>
              <a:gd name="connsiteX127" fmla="*/ 259653 w 517518"/>
              <a:gd name="connsiteY127" fmla="*/ 0 h 525774"/>
              <a:gd name="connsiteX128" fmla="*/ 372859 w 517518"/>
              <a:gd name="connsiteY128" fmla="*/ 112801 h 525774"/>
              <a:gd name="connsiteX129" fmla="*/ 259653 w 517518"/>
              <a:gd name="connsiteY129" fmla="*/ 226411 h 525774"/>
              <a:gd name="connsiteX130" fmla="*/ 146448 w 517518"/>
              <a:gd name="connsiteY130" fmla="*/ 112801 h 525774"/>
              <a:gd name="connsiteX131" fmla="*/ 259653 w 517518"/>
              <a:gd name="connsiteY131" fmla="*/ 0 h 52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517518" h="525774">
                <a:moveTo>
                  <a:pt x="419300" y="419696"/>
                </a:moveTo>
                <a:cubicBezTo>
                  <a:pt x="423269" y="419696"/>
                  <a:pt x="426444" y="422522"/>
                  <a:pt x="426444" y="426559"/>
                </a:cubicBezTo>
                <a:lnTo>
                  <a:pt x="426444" y="517396"/>
                </a:lnTo>
                <a:cubicBezTo>
                  <a:pt x="426444" y="521434"/>
                  <a:pt x="423269" y="524663"/>
                  <a:pt x="419300" y="524663"/>
                </a:cubicBezTo>
                <a:cubicBezTo>
                  <a:pt x="415331" y="524663"/>
                  <a:pt x="412553" y="521434"/>
                  <a:pt x="412553" y="517396"/>
                </a:cubicBezTo>
                <a:lnTo>
                  <a:pt x="412553" y="426559"/>
                </a:lnTo>
                <a:cubicBezTo>
                  <a:pt x="412553" y="422522"/>
                  <a:pt x="415331" y="419696"/>
                  <a:pt x="419300" y="419696"/>
                </a:cubicBezTo>
                <a:close/>
                <a:moveTo>
                  <a:pt x="99616" y="419696"/>
                </a:moveTo>
                <a:cubicBezTo>
                  <a:pt x="103585" y="419696"/>
                  <a:pt x="106760" y="422522"/>
                  <a:pt x="106760" y="426559"/>
                </a:cubicBezTo>
                <a:lnTo>
                  <a:pt x="106760" y="517396"/>
                </a:lnTo>
                <a:cubicBezTo>
                  <a:pt x="106760" y="521434"/>
                  <a:pt x="103585" y="524663"/>
                  <a:pt x="99616" y="524663"/>
                </a:cubicBezTo>
                <a:cubicBezTo>
                  <a:pt x="95647" y="524663"/>
                  <a:pt x="92869" y="521434"/>
                  <a:pt x="92869" y="517396"/>
                </a:cubicBezTo>
                <a:lnTo>
                  <a:pt x="92869" y="426559"/>
                </a:lnTo>
                <a:cubicBezTo>
                  <a:pt x="92869" y="422522"/>
                  <a:pt x="95647" y="419696"/>
                  <a:pt x="99616" y="419696"/>
                </a:cubicBezTo>
                <a:close/>
                <a:moveTo>
                  <a:pt x="226541" y="342630"/>
                </a:moveTo>
                <a:lnTo>
                  <a:pt x="231404" y="350746"/>
                </a:lnTo>
                <a:cubicBezTo>
                  <a:pt x="232620" y="353181"/>
                  <a:pt x="233835" y="356021"/>
                  <a:pt x="235051" y="358861"/>
                </a:cubicBezTo>
                <a:lnTo>
                  <a:pt x="282467" y="358861"/>
                </a:lnTo>
                <a:cubicBezTo>
                  <a:pt x="283277" y="356021"/>
                  <a:pt x="284493" y="353181"/>
                  <a:pt x="286114" y="350746"/>
                </a:cubicBezTo>
                <a:lnTo>
                  <a:pt x="290572" y="342630"/>
                </a:lnTo>
                <a:close/>
                <a:moveTo>
                  <a:pt x="196957" y="263909"/>
                </a:moveTo>
                <a:lnTo>
                  <a:pt x="159267" y="276489"/>
                </a:lnTo>
                <a:lnTo>
                  <a:pt x="159267" y="325182"/>
                </a:lnTo>
                <a:cubicBezTo>
                  <a:pt x="159267" y="327211"/>
                  <a:pt x="160483" y="328428"/>
                  <a:pt x="162104" y="328428"/>
                </a:cubicBezTo>
                <a:lnTo>
                  <a:pt x="244778" y="328428"/>
                </a:lnTo>
                <a:lnTo>
                  <a:pt x="232620" y="310574"/>
                </a:lnTo>
                <a:lnTo>
                  <a:pt x="200604" y="265127"/>
                </a:lnTo>
                <a:cubicBezTo>
                  <a:pt x="199794" y="264315"/>
                  <a:pt x="198578" y="263504"/>
                  <a:pt x="196957" y="263909"/>
                </a:cubicBezTo>
                <a:close/>
                <a:moveTo>
                  <a:pt x="322588" y="262692"/>
                </a:moveTo>
                <a:cubicBezTo>
                  <a:pt x="321777" y="262286"/>
                  <a:pt x="320561" y="262692"/>
                  <a:pt x="319751" y="263504"/>
                </a:cubicBezTo>
                <a:lnTo>
                  <a:pt x="272740" y="328428"/>
                </a:lnTo>
                <a:lnTo>
                  <a:pt x="355414" y="328428"/>
                </a:lnTo>
                <a:cubicBezTo>
                  <a:pt x="357035" y="328428"/>
                  <a:pt x="358250" y="327211"/>
                  <a:pt x="358250" y="325182"/>
                </a:cubicBezTo>
                <a:lnTo>
                  <a:pt x="358250" y="275677"/>
                </a:lnTo>
                <a:close/>
                <a:moveTo>
                  <a:pt x="325830" y="247678"/>
                </a:moveTo>
                <a:lnTo>
                  <a:pt x="327045" y="247678"/>
                </a:lnTo>
                <a:lnTo>
                  <a:pt x="495229" y="310574"/>
                </a:lnTo>
                <a:cubicBezTo>
                  <a:pt x="509413" y="317472"/>
                  <a:pt x="517518" y="328022"/>
                  <a:pt x="517518" y="340601"/>
                </a:cubicBezTo>
                <a:lnTo>
                  <a:pt x="517518" y="518332"/>
                </a:lnTo>
                <a:cubicBezTo>
                  <a:pt x="517518" y="522390"/>
                  <a:pt x="513871" y="525636"/>
                  <a:pt x="510223" y="525636"/>
                </a:cubicBezTo>
                <a:cubicBezTo>
                  <a:pt x="506171" y="525636"/>
                  <a:pt x="502928" y="522390"/>
                  <a:pt x="502928" y="518332"/>
                </a:cubicBezTo>
                <a:lnTo>
                  <a:pt x="502928" y="340601"/>
                </a:lnTo>
                <a:cubicBezTo>
                  <a:pt x="502928" y="332080"/>
                  <a:pt x="495634" y="326399"/>
                  <a:pt x="489555" y="323559"/>
                </a:cubicBezTo>
                <a:lnTo>
                  <a:pt x="372435" y="280141"/>
                </a:lnTo>
                <a:lnTo>
                  <a:pt x="372435" y="325182"/>
                </a:lnTo>
                <a:cubicBezTo>
                  <a:pt x="372435" y="334921"/>
                  <a:pt x="364735" y="342630"/>
                  <a:pt x="355414" y="342630"/>
                </a:cubicBezTo>
                <a:lnTo>
                  <a:pt x="307593" y="342630"/>
                </a:lnTo>
                <a:lnTo>
                  <a:pt x="298272" y="358050"/>
                </a:lnTo>
                <a:cubicBezTo>
                  <a:pt x="295030" y="364136"/>
                  <a:pt x="293814" y="371035"/>
                  <a:pt x="294219" y="377527"/>
                </a:cubicBezTo>
                <a:lnTo>
                  <a:pt x="311240" y="517926"/>
                </a:lnTo>
                <a:cubicBezTo>
                  <a:pt x="312051" y="521984"/>
                  <a:pt x="309214" y="525230"/>
                  <a:pt x="305161" y="525636"/>
                </a:cubicBezTo>
                <a:cubicBezTo>
                  <a:pt x="305161" y="525636"/>
                  <a:pt x="304756" y="525636"/>
                  <a:pt x="304351" y="525636"/>
                </a:cubicBezTo>
                <a:cubicBezTo>
                  <a:pt x="300703" y="525636"/>
                  <a:pt x="297867" y="523201"/>
                  <a:pt x="297461" y="519549"/>
                </a:cubicBezTo>
                <a:lnTo>
                  <a:pt x="280035" y="379150"/>
                </a:lnTo>
                <a:cubicBezTo>
                  <a:pt x="280035" y="377527"/>
                  <a:pt x="280035" y="375092"/>
                  <a:pt x="280035" y="373064"/>
                </a:cubicBezTo>
                <a:lnTo>
                  <a:pt x="237483" y="373064"/>
                </a:lnTo>
                <a:cubicBezTo>
                  <a:pt x="237483" y="375092"/>
                  <a:pt x="237483" y="377527"/>
                  <a:pt x="237078" y="379150"/>
                </a:cubicBezTo>
                <a:lnTo>
                  <a:pt x="220057" y="519549"/>
                </a:lnTo>
                <a:cubicBezTo>
                  <a:pt x="219651" y="523607"/>
                  <a:pt x="216004" y="526447"/>
                  <a:pt x="211951" y="525636"/>
                </a:cubicBezTo>
                <a:cubicBezTo>
                  <a:pt x="208304" y="525230"/>
                  <a:pt x="205467" y="521984"/>
                  <a:pt x="205872" y="517926"/>
                </a:cubicBezTo>
                <a:lnTo>
                  <a:pt x="222893" y="377527"/>
                </a:lnTo>
                <a:cubicBezTo>
                  <a:pt x="223704" y="371035"/>
                  <a:pt x="222083" y="364136"/>
                  <a:pt x="218841" y="358050"/>
                </a:cubicBezTo>
                <a:lnTo>
                  <a:pt x="209925" y="342630"/>
                </a:lnTo>
                <a:lnTo>
                  <a:pt x="162104" y="342630"/>
                </a:lnTo>
                <a:cubicBezTo>
                  <a:pt x="152378" y="342630"/>
                  <a:pt x="144678" y="334921"/>
                  <a:pt x="144678" y="325182"/>
                </a:cubicBezTo>
                <a:lnTo>
                  <a:pt x="144678" y="280546"/>
                </a:lnTo>
                <a:lnTo>
                  <a:pt x="27558" y="323965"/>
                </a:lnTo>
                <a:cubicBezTo>
                  <a:pt x="21073" y="325993"/>
                  <a:pt x="14184" y="335732"/>
                  <a:pt x="14184" y="343036"/>
                </a:cubicBezTo>
                <a:lnTo>
                  <a:pt x="14184" y="518332"/>
                </a:lnTo>
                <a:cubicBezTo>
                  <a:pt x="14184" y="522390"/>
                  <a:pt x="10942" y="525636"/>
                  <a:pt x="6889" y="525636"/>
                </a:cubicBezTo>
                <a:cubicBezTo>
                  <a:pt x="3242" y="525636"/>
                  <a:pt x="0" y="522390"/>
                  <a:pt x="0" y="518332"/>
                </a:cubicBezTo>
                <a:lnTo>
                  <a:pt x="0" y="343036"/>
                </a:lnTo>
                <a:cubicBezTo>
                  <a:pt x="0" y="329645"/>
                  <a:pt x="10537" y="314226"/>
                  <a:pt x="23100" y="310168"/>
                </a:cubicBezTo>
                <a:lnTo>
                  <a:pt x="193715" y="248084"/>
                </a:lnTo>
                <a:cubicBezTo>
                  <a:pt x="200199" y="246461"/>
                  <a:pt x="207088" y="249707"/>
                  <a:pt x="211141" y="254982"/>
                </a:cubicBezTo>
                <a:lnTo>
                  <a:pt x="245588" y="304487"/>
                </a:lnTo>
                <a:lnTo>
                  <a:pt x="256935" y="319907"/>
                </a:lnTo>
                <a:cubicBezTo>
                  <a:pt x="257341" y="321124"/>
                  <a:pt x="258151" y="321124"/>
                  <a:pt x="258962" y="321124"/>
                </a:cubicBezTo>
                <a:cubicBezTo>
                  <a:pt x="259367" y="321124"/>
                  <a:pt x="260177" y="321124"/>
                  <a:pt x="260583" y="320313"/>
                </a:cubicBezTo>
                <a:lnTo>
                  <a:pt x="307593" y="255388"/>
                </a:lnTo>
                <a:cubicBezTo>
                  <a:pt x="307998" y="254982"/>
                  <a:pt x="308809" y="253765"/>
                  <a:pt x="309214" y="253359"/>
                </a:cubicBezTo>
                <a:cubicBezTo>
                  <a:pt x="313672" y="248896"/>
                  <a:pt x="319751" y="246461"/>
                  <a:pt x="325830" y="247678"/>
                </a:cubicBezTo>
                <a:close/>
                <a:moveTo>
                  <a:pt x="312432" y="105371"/>
                </a:moveTo>
                <a:cubicBezTo>
                  <a:pt x="316463" y="105371"/>
                  <a:pt x="319284" y="108603"/>
                  <a:pt x="319284" y="112239"/>
                </a:cubicBezTo>
                <a:cubicBezTo>
                  <a:pt x="319284" y="145768"/>
                  <a:pt x="292279" y="172834"/>
                  <a:pt x="259228" y="172834"/>
                </a:cubicBezTo>
                <a:cubicBezTo>
                  <a:pt x="244315" y="172834"/>
                  <a:pt x="230208" y="167582"/>
                  <a:pt x="218923" y="157483"/>
                </a:cubicBezTo>
                <a:cubicBezTo>
                  <a:pt x="216504" y="154655"/>
                  <a:pt x="216101" y="150212"/>
                  <a:pt x="218923" y="147384"/>
                </a:cubicBezTo>
                <a:cubicBezTo>
                  <a:pt x="221341" y="144556"/>
                  <a:pt x="225775" y="144152"/>
                  <a:pt x="228596" y="146980"/>
                </a:cubicBezTo>
                <a:cubicBezTo>
                  <a:pt x="237060" y="154251"/>
                  <a:pt x="247943" y="158695"/>
                  <a:pt x="259228" y="158695"/>
                </a:cubicBezTo>
                <a:cubicBezTo>
                  <a:pt x="284621" y="158695"/>
                  <a:pt x="305177" y="138093"/>
                  <a:pt x="305177" y="112239"/>
                </a:cubicBezTo>
                <a:cubicBezTo>
                  <a:pt x="305177" y="108603"/>
                  <a:pt x="308401" y="105371"/>
                  <a:pt x="312432" y="105371"/>
                </a:cubicBezTo>
                <a:close/>
                <a:moveTo>
                  <a:pt x="295715" y="53580"/>
                </a:moveTo>
                <a:lnTo>
                  <a:pt x="326238" y="53580"/>
                </a:lnTo>
                <a:cubicBezTo>
                  <a:pt x="329901" y="53580"/>
                  <a:pt x="333564" y="56835"/>
                  <a:pt x="333564" y="60903"/>
                </a:cubicBezTo>
                <a:lnTo>
                  <a:pt x="333564" y="91416"/>
                </a:lnTo>
                <a:cubicBezTo>
                  <a:pt x="333564" y="95484"/>
                  <a:pt x="329901" y="98739"/>
                  <a:pt x="326238" y="98739"/>
                </a:cubicBezTo>
                <a:cubicBezTo>
                  <a:pt x="322169" y="98739"/>
                  <a:pt x="318913" y="95484"/>
                  <a:pt x="318913" y="91416"/>
                </a:cubicBezTo>
                <a:lnTo>
                  <a:pt x="318913" y="78397"/>
                </a:lnTo>
                <a:lnTo>
                  <a:pt x="250540" y="147560"/>
                </a:lnTo>
                <a:cubicBezTo>
                  <a:pt x="247691" y="150001"/>
                  <a:pt x="243214" y="150001"/>
                  <a:pt x="240365" y="147560"/>
                </a:cubicBezTo>
                <a:lnTo>
                  <a:pt x="222458" y="129659"/>
                </a:lnTo>
                <a:lnTo>
                  <a:pt x="194784" y="156510"/>
                </a:lnTo>
                <a:cubicBezTo>
                  <a:pt x="193563" y="158137"/>
                  <a:pt x="191935" y="158544"/>
                  <a:pt x="189900" y="158544"/>
                </a:cubicBezTo>
                <a:cubicBezTo>
                  <a:pt x="187865" y="158544"/>
                  <a:pt x="186237" y="158137"/>
                  <a:pt x="185016" y="156510"/>
                </a:cubicBezTo>
                <a:cubicBezTo>
                  <a:pt x="182167" y="153662"/>
                  <a:pt x="182167" y="149187"/>
                  <a:pt x="185016" y="146339"/>
                </a:cubicBezTo>
                <a:lnTo>
                  <a:pt x="217168" y="114199"/>
                </a:lnTo>
                <a:cubicBezTo>
                  <a:pt x="220016" y="111351"/>
                  <a:pt x="224493" y="111351"/>
                  <a:pt x="227342" y="114199"/>
                </a:cubicBezTo>
                <a:lnTo>
                  <a:pt x="245249" y="132100"/>
                </a:lnTo>
                <a:lnTo>
                  <a:pt x="309145" y="67819"/>
                </a:lnTo>
                <a:lnTo>
                  <a:pt x="295715" y="67819"/>
                </a:lnTo>
                <a:cubicBezTo>
                  <a:pt x="291645" y="67819"/>
                  <a:pt x="288389" y="64972"/>
                  <a:pt x="288389" y="60903"/>
                </a:cubicBezTo>
                <a:cubicBezTo>
                  <a:pt x="288389" y="56835"/>
                  <a:pt x="291645" y="53580"/>
                  <a:pt x="295715" y="53580"/>
                </a:cubicBezTo>
                <a:close/>
                <a:moveTo>
                  <a:pt x="258060" y="53577"/>
                </a:moveTo>
                <a:cubicBezTo>
                  <a:pt x="261294" y="53577"/>
                  <a:pt x="264931" y="53577"/>
                  <a:pt x="268165" y="53985"/>
                </a:cubicBezTo>
                <a:cubicBezTo>
                  <a:pt x="272207" y="54800"/>
                  <a:pt x="274632" y="58468"/>
                  <a:pt x="274228" y="62543"/>
                </a:cubicBezTo>
                <a:cubicBezTo>
                  <a:pt x="273015" y="66211"/>
                  <a:pt x="269377" y="69063"/>
                  <a:pt x="266144" y="68248"/>
                </a:cubicBezTo>
                <a:cubicBezTo>
                  <a:pt x="263315" y="67841"/>
                  <a:pt x="260889" y="67433"/>
                  <a:pt x="258060" y="67433"/>
                </a:cubicBezTo>
                <a:cubicBezTo>
                  <a:pt x="235021" y="67433"/>
                  <a:pt x="215620" y="84957"/>
                  <a:pt x="212791" y="107779"/>
                </a:cubicBezTo>
                <a:cubicBezTo>
                  <a:pt x="211983" y="111447"/>
                  <a:pt x="209153" y="113893"/>
                  <a:pt x="205516" y="113893"/>
                </a:cubicBezTo>
                <a:cubicBezTo>
                  <a:pt x="205111" y="113893"/>
                  <a:pt x="204707" y="113893"/>
                  <a:pt x="204303" y="113893"/>
                </a:cubicBezTo>
                <a:cubicBezTo>
                  <a:pt x="200665" y="113893"/>
                  <a:pt x="198240" y="109817"/>
                  <a:pt x="198240" y="106149"/>
                </a:cubicBezTo>
                <a:cubicBezTo>
                  <a:pt x="202686" y="75992"/>
                  <a:pt x="228150" y="53577"/>
                  <a:pt x="258060" y="53577"/>
                </a:cubicBezTo>
                <a:close/>
                <a:moveTo>
                  <a:pt x="259653" y="14151"/>
                </a:moveTo>
                <a:cubicBezTo>
                  <a:pt x="205477" y="14151"/>
                  <a:pt x="161003" y="58624"/>
                  <a:pt x="161003" y="112801"/>
                </a:cubicBezTo>
                <a:cubicBezTo>
                  <a:pt x="161003" y="167787"/>
                  <a:pt x="205477" y="211856"/>
                  <a:pt x="259653" y="211856"/>
                </a:cubicBezTo>
                <a:cubicBezTo>
                  <a:pt x="314639" y="211856"/>
                  <a:pt x="358708" y="167787"/>
                  <a:pt x="358708" y="112801"/>
                </a:cubicBezTo>
                <a:cubicBezTo>
                  <a:pt x="358708" y="58624"/>
                  <a:pt x="314639" y="14151"/>
                  <a:pt x="259653" y="14151"/>
                </a:cubicBezTo>
                <a:close/>
                <a:moveTo>
                  <a:pt x="259653" y="0"/>
                </a:moveTo>
                <a:cubicBezTo>
                  <a:pt x="322321" y="0"/>
                  <a:pt x="372859" y="50942"/>
                  <a:pt x="372859" y="112801"/>
                </a:cubicBezTo>
                <a:cubicBezTo>
                  <a:pt x="372859" y="175468"/>
                  <a:pt x="322321" y="226411"/>
                  <a:pt x="259653" y="226411"/>
                </a:cubicBezTo>
                <a:cubicBezTo>
                  <a:pt x="197391" y="226411"/>
                  <a:pt x="146448" y="175468"/>
                  <a:pt x="146448" y="112801"/>
                </a:cubicBezTo>
                <a:cubicBezTo>
                  <a:pt x="146448" y="50942"/>
                  <a:pt x="197391" y="0"/>
                  <a:pt x="259653"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32" name="Freeform 31">
            <a:extLst>
              <a:ext uri="{FF2B5EF4-FFF2-40B4-BE49-F238E27FC236}">
                <a16:creationId xmlns:a16="http://schemas.microsoft.com/office/drawing/2014/main" id="{C1D44FFB-8893-DD48-ABA4-73F424E09CB5}"/>
              </a:ext>
            </a:extLst>
          </p:cNvPr>
          <p:cNvSpPr>
            <a:spLocks noChangeArrowheads="1"/>
          </p:cNvSpPr>
          <p:nvPr/>
        </p:nvSpPr>
        <p:spPr bwMode="auto">
          <a:xfrm>
            <a:off x="7088862" y="830339"/>
            <a:ext cx="637431" cy="622731"/>
          </a:xfrm>
          <a:custGeom>
            <a:avLst/>
            <a:gdLst>
              <a:gd name="connsiteX0" fmla="*/ 406797 w 511452"/>
              <a:gd name="connsiteY0" fmla="*/ 314325 h 499658"/>
              <a:gd name="connsiteX1" fmla="*/ 413941 w 511452"/>
              <a:gd name="connsiteY1" fmla="*/ 321609 h 499658"/>
              <a:gd name="connsiteX2" fmla="*/ 413941 w 511452"/>
              <a:gd name="connsiteY2" fmla="*/ 492375 h 499658"/>
              <a:gd name="connsiteX3" fmla="*/ 406797 w 511452"/>
              <a:gd name="connsiteY3" fmla="*/ 499658 h 499658"/>
              <a:gd name="connsiteX4" fmla="*/ 400050 w 511452"/>
              <a:gd name="connsiteY4" fmla="*/ 492375 h 499658"/>
              <a:gd name="connsiteX5" fmla="*/ 400050 w 511452"/>
              <a:gd name="connsiteY5" fmla="*/ 321609 h 499658"/>
              <a:gd name="connsiteX6" fmla="*/ 406797 w 511452"/>
              <a:gd name="connsiteY6" fmla="*/ 314325 h 499658"/>
              <a:gd name="connsiteX7" fmla="*/ 397268 w 511452"/>
              <a:gd name="connsiteY7" fmla="*/ 161939 h 499658"/>
              <a:gd name="connsiteX8" fmla="*/ 386750 w 511452"/>
              <a:gd name="connsiteY8" fmla="*/ 242618 h 499658"/>
              <a:gd name="connsiteX9" fmla="*/ 387559 w 511452"/>
              <a:gd name="connsiteY9" fmla="*/ 246267 h 499658"/>
              <a:gd name="connsiteX10" fmla="*/ 398482 w 511452"/>
              <a:gd name="connsiteY10" fmla="*/ 275458 h 499658"/>
              <a:gd name="connsiteX11" fmla="*/ 410214 w 511452"/>
              <a:gd name="connsiteY11" fmla="*/ 246672 h 499658"/>
              <a:gd name="connsiteX12" fmla="*/ 410619 w 511452"/>
              <a:gd name="connsiteY12" fmla="*/ 242618 h 499658"/>
              <a:gd name="connsiteX13" fmla="*/ 400100 w 511452"/>
              <a:gd name="connsiteY13" fmla="*/ 161939 h 499658"/>
              <a:gd name="connsiteX14" fmla="*/ 398887 w 511452"/>
              <a:gd name="connsiteY14" fmla="*/ 161939 h 499658"/>
              <a:gd name="connsiteX15" fmla="*/ 397268 w 511452"/>
              <a:gd name="connsiteY15" fmla="*/ 161939 h 499658"/>
              <a:gd name="connsiteX16" fmla="*/ 393223 w 511452"/>
              <a:gd name="connsiteY16" fmla="*/ 135586 h 499658"/>
              <a:gd name="connsiteX17" fmla="*/ 398887 w 511452"/>
              <a:gd name="connsiteY17" fmla="*/ 145722 h 499658"/>
              <a:gd name="connsiteX18" fmla="*/ 405764 w 511452"/>
              <a:gd name="connsiteY18" fmla="*/ 135586 h 499658"/>
              <a:gd name="connsiteX19" fmla="*/ 397268 w 511452"/>
              <a:gd name="connsiteY19" fmla="*/ 135586 h 499658"/>
              <a:gd name="connsiteX20" fmla="*/ 393223 w 511452"/>
              <a:gd name="connsiteY20" fmla="*/ 135586 h 499658"/>
              <a:gd name="connsiteX21" fmla="*/ 309076 w 511452"/>
              <a:gd name="connsiteY21" fmla="*/ 122207 h 499658"/>
              <a:gd name="connsiteX22" fmla="*/ 171125 w 511452"/>
              <a:gd name="connsiteY22" fmla="*/ 191535 h 499658"/>
              <a:gd name="connsiteX23" fmla="*/ 67964 w 511452"/>
              <a:gd name="connsiteY23" fmla="*/ 294918 h 499658"/>
              <a:gd name="connsiteX24" fmla="*/ 166675 w 511452"/>
              <a:gd name="connsiteY24" fmla="*/ 331001 h 499658"/>
              <a:gd name="connsiteX25" fmla="*/ 259317 w 511452"/>
              <a:gd name="connsiteY25" fmla="*/ 299783 h 499658"/>
              <a:gd name="connsiteX26" fmla="*/ 206725 w 511452"/>
              <a:gd name="connsiteY26" fmla="*/ 299783 h 499658"/>
              <a:gd name="connsiteX27" fmla="*/ 174766 w 511452"/>
              <a:gd name="connsiteY27" fmla="*/ 267755 h 499658"/>
              <a:gd name="connsiteX28" fmla="*/ 174766 w 511452"/>
              <a:gd name="connsiteY28" fmla="*/ 256808 h 499658"/>
              <a:gd name="connsiteX29" fmla="*/ 206725 w 511452"/>
              <a:gd name="connsiteY29" fmla="*/ 224374 h 499658"/>
              <a:gd name="connsiteX30" fmla="*/ 261744 w 511452"/>
              <a:gd name="connsiteY30" fmla="*/ 224374 h 499658"/>
              <a:gd name="connsiteX31" fmla="*/ 274689 w 511452"/>
              <a:gd name="connsiteY31" fmla="*/ 217482 h 499658"/>
              <a:gd name="connsiteX32" fmla="*/ 305840 w 511452"/>
              <a:gd name="connsiteY32" fmla="*/ 168425 h 499658"/>
              <a:gd name="connsiteX33" fmla="*/ 317167 w 511452"/>
              <a:gd name="connsiteY33" fmla="*/ 152614 h 499658"/>
              <a:gd name="connsiteX34" fmla="*/ 309076 w 511452"/>
              <a:gd name="connsiteY34" fmla="*/ 122207 h 499658"/>
              <a:gd name="connsiteX35" fmla="*/ 250416 w 511452"/>
              <a:gd name="connsiteY35" fmla="*/ 50041 h 499658"/>
              <a:gd name="connsiteX36" fmla="*/ 184475 w 511452"/>
              <a:gd name="connsiteY36" fmla="*/ 168831 h 499658"/>
              <a:gd name="connsiteX37" fmla="*/ 303008 w 511452"/>
              <a:gd name="connsiteY37" fmla="*/ 109233 h 499658"/>
              <a:gd name="connsiteX38" fmla="*/ 250416 w 511452"/>
              <a:gd name="connsiteY38" fmla="*/ 50041 h 499658"/>
              <a:gd name="connsiteX39" fmla="*/ 173956 w 511452"/>
              <a:gd name="connsiteY39" fmla="*/ 25310 h 499658"/>
              <a:gd name="connsiteX40" fmla="*/ 173956 w 511452"/>
              <a:gd name="connsiteY40" fmla="*/ 158290 h 499658"/>
              <a:gd name="connsiteX41" fmla="*/ 237875 w 511452"/>
              <a:gd name="connsiteY41" fmla="*/ 42744 h 499658"/>
              <a:gd name="connsiteX42" fmla="*/ 173956 w 511452"/>
              <a:gd name="connsiteY42" fmla="*/ 25310 h 499658"/>
              <a:gd name="connsiteX43" fmla="*/ 159393 w 511452"/>
              <a:gd name="connsiteY43" fmla="*/ 25310 h 499658"/>
              <a:gd name="connsiteX44" fmla="*/ 14159 w 511452"/>
              <a:gd name="connsiteY44" fmla="*/ 178156 h 499658"/>
              <a:gd name="connsiteX45" fmla="*/ 57446 w 511452"/>
              <a:gd name="connsiteY45" fmla="*/ 285188 h 499658"/>
              <a:gd name="connsiteX46" fmla="*/ 159393 w 511452"/>
              <a:gd name="connsiteY46" fmla="*/ 183021 h 499658"/>
              <a:gd name="connsiteX47" fmla="*/ 400542 w 511452"/>
              <a:gd name="connsiteY47" fmla="*/ 14076 h 499658"/>
              <a:gd name="connsiteX48" fmla="*/ 362335 w 511452"/>
              <a:gd name="connsiteY48" fmla="*/ 52283 h 499658"/>
              <a:gd name="connsiteX49" fmla="*/ 400542 w 511452"/>
              <a:gd name="connsiteY49" fmla="*/ 90490 h 499658"/>
              <a:gd name="connsiteX50" fmla="*/ 438749 w 511452"/>
              <a:gd name="connsiteY50" fmla="*/ 52283 h 499658"/>
              <a:gd name="connsiteX51" fmla="*/ 400542 w 511452"/>
              <a:gd name="connsiteY51" fmla="*/ 14076 h 499658"/>
              <a:gd name="connsiteX52" fmla="*/ 166675 w 511452"/>
              <a:gd name="connsiteY52" fmla="*/ 10715 h 499658"/>
              <a:gd name="connsiteX53" fmla="*/ 329708 w 511452"/>
              <a:gd name="connsiteY53" fmla="*/ 142478 h 499658"/>
              <a:gd name="connsiteX54" fmla="*/ 336586 w 511452"/>
              <a:gd name="connsiteY54" fmla="*/ 139640 h 499658"/>
              <a:gd name="connsiteX55" fmla="*/ 366927 w 511452"/>
              <a:gd name="connsiteY55" fmla="*/ 127072 h 499658"/>
              <a:gd name="connsiteX56" fmla="*/ 379468 w 511452"/>
              <a:gd name="connsiteY56" fmla="*/ 123423 h 499658"/>
              <a:gd name="connsiteX57" fmla="*/ 380682 w 511452"/>
              <a:gd name="connsiteY57" fmla="*/ 123018 h 499658"/>
              <a:gd name="connsiteX58" fmla="*/ 397268 w 511452"/>
              <a:gd name="connsiteY58" fmla="*/ 121396 h 499658"/>
              <a:gd name="connsiteX59" fmla="*/ 420328 w 511452"/>
              <a:gd name="connsiteY59" fmla="*/ 121396 h 499658"/>
              <a:gd name="connsiteX60" fmla="*/ 450669 w 511452"/>
              <a:gd name="connsiteY60" fmla="*/ 127072 h 499658"/>
              <a:gd name="connsiteX61" fmla="*/ 480606 w 511452"/>
              <a:gd name="connsiteY61" fmla="*/ 139640 h 499658"/>
              <a:gd name="connsiteX62" fmla="*/ 506092 w 511452"/>
              <a:gd name="connsiteY62" fmla="*/ 176128 h 499658"/>
              <a:gd name="connsiteX63" fmla="*/ 511351 w 511452"/>
              <a:gd name="connsiteY63" fmla="*/ 253970 h 499658"/>
              <a:gd name="connsiteX64" fmla="*/ 500024 w 511452"/>
              <a:gd name="connsiteY64" fmla="*/ 282350 h 499658"/>
              <a:gd name="connsiteX65" fmla="*/ 472919 w 511452"/>
              <a:gd name="connsiteY65" fmla="*/ 307081 h 499658"/>
              <a:gd name="connsiteX66" fmla="*/ 472919 w 511452"/>
              <a:gd name="connsiteY66" fmla="*/ 492360 h 499658"/>
              <a:gd name="connsiteX67" fmla="*/ 466042 w 511452"/>
              <a:gd name="connsiteY67" fmla="*/ 499658 h 499658"/>
              <a:gd name="connsiteX68" fmla="*/ 458760 w 511452"/>
              <a:gd name="connsiteY68" fmla="*/ 492360 h 499658"/>
              <a:gd name="connsiteX69" fmla="*/ 458760 w 511452"/>
              <a:gd name="connsiteY69" fmla="*/ 184237 h 499658"/>
              <a:gd name="connsiteX70" fmla="*/ 466042 w 511452"/>
              <a:gd name="connsiteY70" fmla="*/ 176939 h 499658"/>
              <a:gd name="connsiteX71" fmla="*/ 472919 w 511452"/>
              <a:gd name="connsiteY71" fmla="*/ 184237 h 499658"/>
              <a:gd name="connsiteX72" fmla="*/ 472919 w 511452"/>
              <a:gd name="connsiteY72" fmla="*/ 288026 h 499658"/>
              <a:gd name="connsiteX73" fmla="*/ 490315 w 511452"/>
              <a:gd name="connsiteY73" fmla="*/ 271809 h 499658"/>
              <a:gd name="connsiteX74" fmla="*/ 497192 w 511452"/>
              <a:gd name="connsiteY74" fmla="*/ 254781 h 499658"/>
              <a:gd name="connsiteX75" fmla="*/ 491529 w 511452"/>
              <a:gd name="connsiteY75" fmla="*/ 176534 h 499658"/>
              <a:gd name="connsiteX76" fmla="*/ 475751 w 511452"/>
              <a:gd name="connsiteY76" fmla="*/ 152614 h 499658"/>
              <a:gd name="connsiteX77" fmla="*/ 445410 w 511452"/>
              <a:gd name="connsiteY77" fmla="*/ 140451 h 499658"/>
              <a:gd name="connsiteX78" fmla="*/ 422755 w 511452"/>
              <a:gd name="connsiteY78" fmla="*/ 135586 h 499658"/>
              <a:gd name="connsiteX79" fmla="*/ 413046 w 511452"/>
              <a:gd name="connsiteY79" fmla="*/ 150181 h 499658"/>
              <a:gd name="connsiteX80" fmla="*/ 413450 w 511452"/>
              <a:gd name="connsiteY80" fmla="*/ 152614 h 499658"/>
              <a:gd name="connsiteX81" fmla="*/ 425182 w 511452"/>
              <a:gd name="connsiteY81" fmla="*/ 240591 h 499658"/>
              <a:gd name="connsiteX82" fmla="*/ 423160 w 511452"/>
              <a:gd name="connsiteY82" fmla="*/ 252754 h 499658"/>
              <a:gd name="connsiteX83" fmla="*/ 409405 w 511452"/>
              <a:gd name="connsiteY83" fmla="*/ 285188 h 499658"/>
              <a:gd name="connsiteX84" fmla="*/ 398077 w 511452"/>
              <a:gd name="connsiteY84" fmla="*/ 292485 h 499658"/>
              <a:gd name="connsiteX85" fmla="*/ 386346 w 511452"/>
              <a:gd name="connsiteY85" fmla="*/ 284782 h 499658"/>
              <a:gd name="connsiteX86" fmla="*/ 374209 w 511452"/>
              <a:gd name="connsiteY86" fmla="*/ 251943 h 499658"/>
              <a:gd name="connsiteX87" fmla="*/ 372995 w 511452"/>
              <a:gd name="connsiteY87" fmla="*/ 240996 h 499658"/>
              <a:gd name="connsiteX88" fmla="*/ 383918 w 511452"/>
              <a:gd name="connsiteY88" fmla="*/ 153425 h 499658"/>
              <a:gd name="connsiteX89" fmla="*/ 385132 w 511452"/>
              <a:gd name="connsiteY89" fmla="*/ 150181 h 499658"/>
              <a:gd name="connsiteX90" fmla="*/ 378255 w 511452"/>
              <a:gd name="connsiteY90" fmla="*/ 138424 h 499658"/>
              <a:gd name="connsiteX91" fmla="*/ 372186 w 511452"/>
              <a:gd name="connsiteY91" fmla="*/ 140451 h 499658"/>
              <a:gd name="connsiteX92" fmla="*/ 341440 w 511452"/>
              <a:gd name="connsiteY92" fmla="*/ 152614 h 499658"/>
              <a:gd name="connsiteX93" fmla="*/ 317572 w 511452"/>
              <a:gd name="connsiteY93" fmla="*/ 176128 h 499658"/>
              <a:gd name="connsiteX94" fmla="*/ 286826 w 511452"/>
              <a:gd name="connsiteY94" fmla="*/ 225590 h 499658"/>
              <a:gd name="connsiteX95" fmla="*/ 261744 w 511452"/>
              <a:gd name="connsiteY95" fmla="*/ 238969 h 499658"/>
              <a:gd name="connsiteX96" fmla="*/ 206725 w 511452"/>
              <a:gd name="connsiteY96" fmla="*/ 238969 h 499658"/>
              <a:gd name="connsiteX97" fmla="*/ 188925 w 511452"/>
              <a:gd name="connsiteY97" fmla="*/ 256808 h 499658"/>
              <a:gd name="connsiteX98" fmla="*/ 188925 w 511452"/>
              <a:gd name="connsiteY98" fmla="*/ 267755 h 499658"/>
              <a:gd name="connsiteX99" fmla="*/ 206725 w 511452"/>
              <a:gd name="connsiteY99" fmla="*/ 285188 h 499658"/>
              <a:gd name="connsiteX100" fmla="*/ 278330 w 511452"/>
              <a:gd name="connsiteY100" fmla="*/ 285188 h 499658"/>
              <a:gd name="connsiteX101" fmla="*/ 305840 w 511452"/>
              <a:gd name="connsiteY101" fmla="*/ 271403 h 499658"/>
              <a:gd name="connsiteX102" fmla="*/ 339822 w 511452"/>
              <a:gd name="connsiteY102" fmla="*/ 221942 h 499658"/>
              <a:gd name="connsiteX103" fmla="*/ 339822 w 511452"/>
              <a:gd name="connsiteY103" fmla="*/ 184237 h 499658"/>
              <a:gd name="connsiteX104" fmla="*/ 346699 w 511452"/>
              <a:gd name="connsiteY104" fmla="*/ 176939 h 499658"/>
              <a:gd name="connsiteX105" fmla="*/ 353981 w 511452"/>
              <a:gd name="connsiteY105" fmla="*/ 184237 h 499658"/>
              <a:gd name="connsiteX106" fmla="*/ 353981 w 511452"/>
              <a:gd name="connsiteY106" fmla="*/ 224374 h 499658"/>
              <a:gd name="connsiteX107" fmla="*/ 353981 w 511452"/>
              <a:gd name="connsiteY107" fmla="*/ 492360 h 499658"/>
              <a:gd name="connsiteX108" fmla="*/ 346699 w 511452"/>
              <a:gd name="connsiteY108" fmla="*/ 499658 h 499658"/>
              <a:gd name="connsiteX109" fmla="*/ 339822 w 511452"/>
              <a:gd name="connsiteY109" fmla="*/ 492360 h 499658"/>
              <a:gd name="connsiteX110" fmla="*/ 339822 w 511452"/>
              <a:gd name="connsiteY110" fmla="*/ 247483 h 499658"/>
              <a:gd name="connsiteX111" fmla="*/ 317572 w 511452"/>
              <a:gd name="connsiteY111" fmla="*/ 279512 h 499658"/>
              <a:gd name="connsiteX112" fmla="*/ 281162 w 511452"/>
              <a:gd name="connsiteY112" fmla="*/ 299378 h 499658"/>
              <a:gd name="connsiteX113" fmla="*/ 279949 w 511452"/>
              <a:gd name="connsiteY113" fmla="*/ 300999 h 499658"/>
              <a:gd name="connsiteX114" fmla="*/ 166675 w 511452"/>
              <a:gd name="connsiteY114" fmla="*/ 345596 h 499658"/>
              <a:gd name="connsiteX115" fmla="*/ 53401 w 511452"/>
              <a:gd name="connsiteY115" fmla="*/ 300999 h 499658"/>
              <a:gd name="connsiteX116" fmla="*/ 52187 w 511452"/>
              <a:gd name="connsiteY116" fmla="*/ 300189 h 499658"/>
              <a:gd name="connsiteX117" fmla="*/ 52187 w 511452"/>
              <a:gd name="connsiteY117" fmla="*/ 299378 h 499658"/>
              <a:gd name="connsiteX118" fmla="*/ 0 w 511452"/>
              <a:gd name="connsiteY118" fmla="*/ 178156 h 499658"/>
              <a:gd name="connsiteX119" fmla="*/ 166675 w 511452"/>
              <a:gd name="connsiteY119" fmla="*/ 10715 h 499658"/>
              <a:gd name="connsiteX120" fmla="*/ 400542 w 511452"/>
              <a:gd name="connsiteY120" fmla="*/ 0 h 499658"/>
              <a:gd name="connsiteX121" fmla="*/ 453228 w 511452"/>
              <a:gd name="connsiteY121" fmla="*/ 52283 h 499658"/>
              <a:gd name="connsiteX122" fmla="*/ 400542 w 511452"/>
              <a:gd name="connsiteY122" fmla="*/ 104969 h 499658"/>
              <a:gd name="connsiteX123" fmla="*/ 348259 w 511452"/>
              <a:gd name="connsiteY123" fmla="*/ 52283 h 499658"/>
              <a:gd name="connsiteX124" fmla="*/ 400542 w 511452"/>
              <a:gd name="connsiteY124" fmla="*/ 0 h 49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511452" h="499658">
                <a:moveTo>
                  <a:pt x="406797" y="314325"/>
                </a:moveTo>
                <a:cubicBezTo>
                  <a:pt x="410766" y="314325"/>
                  <a:pt x="413941" y="317562"/>
                  <a:pt x="413941" y="321609"/>
                </a:cubicBezTo>
                <a:lnTo>
                  <a:pt x="413941" y="492375"/>
                </a:lnTo>
                <a:cubicBezTo>
                  <a:pt x="413941" y="496016"/>
                  <a:pt x="410766" y="499658"/>
                  <a:pt x="406797" y="499658"/>
                </a:cubicBezTo>
                <a:cubicBezTo>
                  <a:pt x="402828" y="499658"/>
                  <a:pt x="400050" y="496016"/>
                  <a:pt x="400050" y="492375"/>
                </a:cubicBezTo>
                <a:lnTo>
                  <a:pt x="400050" y="321609"/>
                </a:lnTo>
                <a:cubicBezTo>
                  <a:pt x="400050" y="317562"/>
                  <a:pt x="402828" y="314325"/>
                  <a:pt x="406797" y="314325"/>
                </a:cubicBezTo>
                <a:close/>
                <a:moveTo>
                  <a:pt x="397268" y="161939"/>
                </a:moveTo>
                <a:lnTo>
                  <a:pt x="386750" y="242618"/>
                </a:lnTo>
                <a:cubicBezTo>
                  <a:pt x="386750" y="243834"/>
                  <a:pt x="386750" y="245051"/>
                  <a:pt x="387559" y="246267"/>
                </a:cubicBezTo>
                <a:lnTo>
                  <a:pt x="398482" y="275458"/>
                </a:lnTo>
                <a:lnTo>
                  <a:pt x="410214" y="246672"/>
                </a:lnTo>
                <a:cubicBezTo>
                  <a:pt x="410619" y="245051"/>
                  <a:pt x="411023" y="243834"/>
                  <a:pt x="410619" y="242618"/>
                </a:cubicBezTo>
                <a:lnTo>
                  <a:pt x="400100" y="161939"/>
                </a:lnTo>
                <a:cubicBezTo>
                  <a:pt x="399696" y="161939"/>
                  <a:pt x="399291" y="161939"/>
                  <a:pt x="398887" y="161939"/>
                </a:cubicBezTo>
                <a:cubicBezTo>
                  <a:pt x="398482" y="161939"/>
                  <a:pt x="397673" y="161939"/>
                  <a:pt x="397268" y="161939"/>
                </a:cubicBezTo>
                <a:close/>
                <a:moveTo>
                  <a:pt x="393223" y="135586"/>
                </a:moveTo>
                <a:lnTo>
                  <a:pt x="398887" y="145722"/>
                </a:lnTo>
                <a:lnTo>
                  <a:pt x="405764" y="135586"/>
                </a:lnTo>
                <a:lnTo>
                  <a:pt x="397268" y="135586"/>
                </a:lnTo>
                <a:cubicBezTo>
                  <a:pt x="396055" y="135586"/>
                  <a:pt x="394841" y="135586"/>
                  <a:pt x="393223" y="135586"/>
                </a:cubicBezTo>
                <a:close/>
                <a:moveTo>
                  <a:pt x="309076" y="122207"/>
                </a:moveTo>
                <a:lnTo>
                  <a:pt x="171125" y="191535"/>
                </a:lnTo>
                <a:lnTo>
                  <a:pt x="67964" y="294918"/>
                </a:lnTo>
                <a:cubicBezTo>
                  <a:pt x="94665" y="317622"/>
                  <a:pt x="129051" y="331001"/>
                  <a:pt x="166675" y="331001"/>
                </a:cubicBezTo>
                <a:cubicBezTo>
                  <a:pt x="200657" y="331001"/>
                  <a:pt x="232616" y="320054"/>
                  <a:pt x="259317" y="299783"/>
                </a:cubicBezTo>
                <a:lnTo>
                  <a:pt x="206725" y="299783"/>
                </a:lnTo>
                <a:cubicBezTo>
                  <a:pt x="188925" y="299783"/>
                  <a:pt x="174766" y="285188"/>
                  <a:pt x="174766" y="267755"/>
                </a:cubicBezTo>
                <a:lnTo>
                  <a:pt x="174766" y="256808"/>
                </a:lnTo>
                <a:cubicBezTo>
                  <a:pt x="174766" y="238969"/>
                  <a:pt x="188925" y="224374"/>
                  <a:pt x="206725" y="224374"/>
                </a:cubicBezTo>
                <a:lnTo>
                  <a:pt x="261744" y="224374"/>
                </a:lnTo>
                <a:cubicBezTo>
                  <a:pt x="267003" y="224374"/>
                  <a:pt x="271858" y="221942"/>
                  <a:pt x="274689" y="217482"/>
                </a:cubicBezTo>
                <a:lnTo>
                  <a:pt x="305840" y="168425"/>
                </a:lnTo>
                <a:cubicBezTo>
                  <a:pt x="309481" y="162344"/>
                  <a:pt x="313122" y="157479"/>
                  <a:pt x="317167" y="152614"/>
                </a:cubicBezTo>
                <a:cubicBezTo>
                  <a:pt x="315144" y="142073"/>
                  <a:pt x="312717" y="131937"/>
                  <a:pt x="309076" y="122207"/>
                </a:cubicBezTo>
                <a:close/>
                <a:moveTo>
                  <a:pt x="250416" y="50041"/>
                </a:moveTo>
                <a:lnTo>
                  <a:pt x="184475" y="168831"/>
                </a:lnTo>
                <a:lnTo>
                  <a:pt x="303008" y="109233"/>
                </a:lnTo>
                <a:cubicBezTo>
                  <a:pt x="290871" y="84908"/>
                  <a:pt x="272667" y="64637"/>
                  <a:pt x="250416" y="50041"/>
                </a:cubicBezTo>
                <a:close/>
                <a:moveTo>
                  <a:pt x="173956" y="25310"/>
                </a:moveTo>
                <a:lnTo>
                  <a:pt x="173956" y="158290"/>
                </a:lnTo>
                <a:lnTo>
                  <a:pt x="237875" y="42744"/>
                </a:lnTo>
                <a:cubicBezTo>
                  <a:pt x="218862" y="32608"/>
                  <a:pt x="196611" y="26527"/>
                  <a:pt x="173956" y="25310"/>
                </a:cubicBezTo>
                <a:close/>
                <a:moveTo>
                  <a:pt x="159393" y="25310"/>
                </a:moveTo>
                <a:cubicBezTo>
                  <a:pt x="78483" y="28959"/>
                  <a:pt x="14159" y="96260"/>
                  <a:pt x="14159" y="178156"/>
                </a:cubicBezTo>
                <a:cubicBezTo>
                  <a:pt x="14159" y="219914"/>
                  <a:pt x="30746" y="257213"/>
                  <a:pt x="57446" y="285188"/>
                </a:cubicBezTo>
                <a:lnTo>
                  <a:pt x="159393" y="183021"/>
                </a:lnTo>
                <a:close/>
                <a:moveTo>
                  <a:pt x="400542" y="14076"/>
                </a:moveTo>
                <a:cubicBezTo>
                  <a:pt x="379629" y="14076"/>
                  <a:pt x="362335" y="30968"/>
                  <a:pt x="362335" y="52283"/>
                </a:cubicBezTo>
                <a:cubicBezTo>
                  <a:pt x="362335" y="73599"/>
                  <a:pt x="379629" y="90490"/>
                  <a:pt x="400542" y="90490"/>
                </a:cubicBezTo>
                <a:cubicBezTo>
                  <a:pt x="421858" y="90490"/>
                  <a:pt x="438749" y="73599"/>
                  <a:pt x="438749" y="52283"/>
                </a:cubicBezTo>
                <a:cubicBezTo>
                  <a:pt x="438749" y="30968"/>
                  <a:pt x="421858" y="14076"/>
                  <a:pt x="400542" y="14076"/>
                </a:cubicBezTo>
                <a:close/>
                <a:moveTo>
                  <a:pt x="166675" y="10715"/>
                </a:moveTo>
                <a:cubicBezTo>
                  <a:pt x="245966" y="10715"/>
                  <a:pt x="313122" y="65853"/>
                  <a:pt x="329708" y="142478"/>
                </a:cubicBezTo>
                <a:cubicBezTo>
                  <a:pt x="331731" y="141667"/>
                  <a:pt x="334158" y="140451"/>
                  <a:pt x="336586" y="139640"/>
                </a:cubicBezTo>
                <a:lnTo>
                  <a:pt x="366927" y="127072"/>
                </a:lnTo>
                <a:cubicBezTo>
                  <a:pt x="370973" y="125450"/>
                  <a:pt x="375018" y="124234"/>
                  <a:pt x="379468" y="123423"/>
                </a:cubicBezTo>
                <a:cubicBezTo>
                  <a:pt x="379873" y="123018"/>
                  <a:pt x="380277" y="123018"/>
                  <a:pt x="380682" y="123018"/>
                </a:cubicBezTo>
                <a:cubicBezTo>
                  <a:pt x="386346" y="121802"/>
                  <a:pt x="391605" y="121396"/>
                  <a:pt x="397268" y="121396"/>
                </a:cubicBezTo>
                <a:lnTo>
                  <a:pt x="420328" y="121396"/>
                </a:lnTo>
                <a:cubicBezTo>
                  <a:pt x="430441" y="121396"/>
                  <a:pt x="440960" y="123018"/>
                  <a:pt x="450669" y="127072"/>
                </a:cubicBezTo>
                <a:lnTo>
                  <a:pt x="480606" y="139640"/>
                </a:lnTo>
                <a:cubicBezTo>
                  <a:pt x="495979" y="145722"/>
                  <a:pt x="506092" y="159911"/>
                  <a:pt x="506092" y="176128"/>
                </a:cubicBezTo>
                <a:lnTo>
                  <a:pt x="511351" y="253970"/>
                </a:lnTo>
                <a:cubicBezTo>
                  <a:pt x="512161" y="264917"/>
                  <a:pt x="508115" y="275052"/>
                  <a:pt x="500024" y="282350"/>
                </a:cubicBezTo>
                <a:lnTo>
                  <a:pt x="472919" y="307081"/>
                </a:lnTo>
                <a:lnTo>
                  <a:pt x="472919" y="492360"/>
                </a:lnTo>
                <a:cubicBezTo>
                  <a:pt x="472919" y="496009"/>
                  <a:pt x="469683" y="499658"/>
                  <a:pt x="466042" y="499658"/>
                </a:cubicBezTo>
                <a:cubicBezTo>
                  <a:pt x="461996" y="499658"/>
                  <a:pt x="458760" y="496009"/>
                  <a:pt x="458760" y="492360"/>
                </a:cubicBezTo>
                <a:lnTo>
                  <a:pt x="458760" y="184237"/>
                </a:lnTo>
                <a:cubicBezTo>
                  <a:pt x="458760" y="180588"/>
                  <a:pt x="461996" y="176939"/>
                  <a:pt x="466042" y="176939"/>
                </a:cubicBezTo>
                <a:cubicBezTo>
                  <a:pt x="469683" y="176939"/>
                  <a:pt x="472919" y="180588"/>
                  <a:pt x="472919" y="184237"/>
                </a:cubicBezTo>
                <a:lnTo>
                  <a:pt x="472919" y="288026"/>
                </a:lnTo>
                <a:lnTo>
                  <a:pt x="490315" y="271809"/>
                </a:lnTo>
                <a:cubicBezTo>
                  <a:pt x="495169" y="267349"/>
                  <a:pt x="497597" y="261268"/>
                  <a:pt x="497192" y="254781"/>
                </a:cubicBezTo>
                <a:lnTo>
                  <a:pt x="491529" y="176534"/>
                </a:lnTo>
                <a:cubicBezTo>
                  <a:pt x="491529" y="165993"/>
                  <a:pt x="485460" y="156263"/>
                  <a:pt x="475751" y="152614"/>
                </a:cubicBezTo>
                <a:lnTo>
                  <a:pt x="445410" y="140451"/>
                </a:lnTo>
                <a:cubicBezTo>
                  <a:pt x="438128" y="137208"/>
                  <a:pt x="430441" y="135991"/>
                  <a:pt x="422755" y="135586"/>
                </a:cubicBezTo>
                <a:lnTo>
                  <a:pt x="413046" y="150181"/>
                </a:lnTo>
                <a:cubicBezTo>
                  <a:pt x="413046" y="151398"/>
                  <a:pt x="413450" y="151803"/>
                  <a:pt x="413450" y="152614"/>
                </a:cubicBezTo>
                <a:lnTo>
                  <a:pt x="425182" y="240591"/>
                </a:lnTo>
                <a:cubicBezTo>
                  <a:pt x="425587" y="244645"/>
                  <a:pt x="425182" y="248700"/>
                  <a:pt x="423160" y="252754"/>
                </a:cubicBezTo>
                <a:lnTo>
                  <a:pt x="409405" y="285188"/>
                </a:lnTo>
                <a:cubicBezTo>
                  <a:pt x="407382" y="289647"/>
                  <a:pt x="402932" y="292485"/>
                  <a:pt x="398077" y="292485"/>
                </a:cubicBezTo>
                <a:cubicBezTo>
                  <a:pt x="392818" y="292485"/>
                  <a:pt x="388773" y="289242"/>
                  <a:pt x="386346" y="284782"/>
                </a:cubicBezTo>
                <a:lnTo>
                  <a:pt x="374209" y="251943"/>
                </a:lnTo>
                <a:cubicBezTo>
                  <a:pt x="372995" y="248700"/>
                  <a:pt x="372186" y="244645"/>
                  <a:pt x="372995" y="240996"/>
                </a:cubicBezTo>
                <a:lnTo>
                  <a:pt x="383918" y="153425"/>
                </a:lnTo>
                <a:cubicBezTo>
                  <a:pt x="383918" y="152208"/>
                  <a:pt x="384727" y="151398"/>
                  <a:pt x="385132" y="150181"/>
                </a:cubicBezTo>
                <a:lnTo>
                  <a:pt x="378255" y="138424"/>
                </a:lnTo>
                <a:cubicBezTo>
                  <a:pt x="376232" y="138829"/>
                  <a:pt x="374209" y="139640"/>
                  <a:pt x="372186" y="140451"/>
                </a:cubicBezTo>
                <a:lnTo>
                  <a:pt x="341440" y="152614"/>
                </a:lnTo>
                <a:cubicBezTo>
                  <a:pt x="330517" y="156668"/>
                  <a:pt x="325258" y="163560"/>
                  <a:pt x="317572" y="176128"/>
                </a:cubicBezTo>
                <a:lnTo>
                  <a:pt x="286826" y="225590"/>
                </a:lnTo>
                <a:cubicBezTo>
                  <a:pt x="281162" y="233699"/>
                  <a:pt x="271858" y="238969"/>
                  <a:pt x="261744" y="238969"/>
                </a:cubicBezTo>
                <a:lnTo>
                  <a:pt x="206725" y="238969"/>
                </a:lnTo>
                <a:cubicBezTo>
                  <a:pt x="197016" y="238969"/>
                  <a:pt x="188925" y="246672"/>
                  <a:pt x="188925" y="256808"/>
                </a:cubicBezTo>
                <a:lnTo>
                  <a:pt x="188925" y="267755"/>
                </a:lnTo>
                <a:cubicBezTo>
                  <a:pt x="188925" y="277485"/>
                  <a:pt x="197016" y="285188"/>
                  <a:pt x="206725" y="285188"/>
                </a:cubicBezTo>
                <a:lnTo>
                  <a:pt x="278330" y="285188"/>
                </a:lnTo>
                <a:cubicBezTo>
                  <a:pt x="289253" y="285188"/>
                  <a:pt x="299367" y="280323"/>
                  <a:pt x="305840" y="271403"/>
                </a:cubicBezTo>
                <a:lnTo>
                  <a:pt x="339822" y="221942"/>
                </a:lnTo>
                <a:lnTo>
                  <a:pt x="339822" y="184237"/>
                </a:lnTo>
                <a:cubicBezTo>
                  <a:pt x="339822" y="180588"/>
                  <a:pt x="342654" y="176939"/>
                  <a:pt x="346699" y="176939"/>
                </a:cubicBezTo>
                <a:cubicBezTo>
                  <a:pt x="350745" y="176939"/>
                  <a:pt x="353981" y="180588"/>
                  <a:pt x="353981" y="184237"/>
                </a:cubicBezTo>
                <a:lnTo>
                  <a:pt x="353981" y="224374"/>
                </a:lnTo>
                <a:lnTo>
                  <a:pt x="353981" y="492360"/>
                </a:lnTo>
                <a:cubicBezTo>
                  <a:pt x="353981" y="496009"/>
                  <a:pt x="350745" y="499658"/>
                  <a:pt x="346699" y="499658"/>
                </a:cubicBezTo>
                <a:cubicBezTo>
                  <a:pt x="342654" y="499658"/>
                  <a:pt x="339822" y="496009"/>
                  <a:pt x="339822" y="492360"/>
                </a:cubicBezTo>
                <a:lnTo>
                  <a:pt x="339822" y="247483"/>
                </a:lnTo>
                <a:lnTo>
                  <a:pt x="317572" y="279512"/>
                </a:lnTo>
                <a:cubicBezTo>
                  <a:pt x="309076" y="291269"/>
                  <a:pt x="295726" y="298972"/>
                  <a:pt x="281162" y="299378"/>
                </a:cubicBezTo>
                <a:cubicBezTo>
                  <a:pt x="280758" y="300189"/>
                  <a:pt x="280353" y="300594"/>
                  <a:pt x="279949" y="300999"/>
                </a:cubicBezTo>
                <a:cubicBezTo>
                  <a:pt x="249203" y="329785"/>
                  <a:pt x="208748" y="345596"/>
                  <a:pt x="166675" y="345596"/>
                </a:cubicBezTo>
                <a:cubicBezTo>
                  <a:pt x="122579" y="345596"/>
                  <a:pt x="83337" y="328568"/>
                  <a:pt x="53401" y="300999"/>
                </a:cubicBezTo>
                <a:cubicBezTo>
                  <a:pt x="52996" y="300594"/>
                  <a:pt x="52591" y="300594"/>
                  <a:pt x="52187" y="300189"/>
                </a:cubicBezTo>
                <a:cubicBezTo>
                  <a:pt x="52187" y="300189"/>
                  <a:pt x="52187" y="299783"/>
                  <a:pt x="52187" y="299378"/>
                </a:cubicBezTo>
                <a:cubicBezTo>
                  <a:pt x="19823" y="269376"/>
                  <a:pt x="0" y="225996"/>
                  <a:pt x="0" y="178156"/>
                </a:cubicBezTo>
                <a:cubicBezTo>
                  <a:pt x="0" y="86124"/>
                  <a:pt x="74437" y="10715"/>
                  <a:pt x="166675" y="10715"/>
                </a:cubicBezTo>
                <a:close/>
                <a:moveTo>
                  <a:pt x="400542" y="0"/>
                </a:moveTo>
                <a:cubicBezTo>
                  <a:pt x="429499" y="0"/>
                  <a:pt x="453228" y="23729"/>
                  <a:pt x="453228" y="52283"/>
                </a:cubicBezTo>
                <a:cubicBezTo>
                  <a:pt x="453228" y="81240"/>
                  <a:pt x="429499" y="104969"/>
                  <a:pt x="400542" y="104969"/>
                </a:cubicBezTo>
                <a:cubicBezTo>
                  <a:pt x="371586" y="104969"/>
                  <a:pt x="348259" y="81240"/>
                  <a:pt x="348259" y="52283"/>
                </a:cubicBezTo>
                <a:cubicBezTo>
                  <a:pt x="348259" y="23729"/>
                  <a:pt x="371586" y="0"/>
                  <a:pt x="400542"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cxnSp>
        <p:nvCxnSpPr>
          <p:cNvPr id="38" name="Elbow Connector 37">
            <a:extLst>
              <a:ext uri="{FF2B5EF4-FFF2-40B4-BE49-F238E27FC236}">
                <a16:creationId xmlns:a16="http://schemas.microsoft.com/office/drawing/2014/main" id="{A98551F2-46A5-B54A-AD23-5D275985AF4E}"/>
              </a:ext>
            </a:extLst>
          </p:cNvPr>
          <p:cNvCxnSpPr>
            <a:stCxn id="33" idx="2"/>
            <a:endCxn id="7" idx="22"/>
          </p:cNvCxnSpPr>
          <p:nvPr/>
        </p:nvCxnSpPr>
        <p:spPr>
          <a:xfrm rot="10800000" flipV="1">
            <a:off x="4857532" y="1141361"/>
            <a:ext cx="1984490" cy="1401984"/>
          </a:xfrm>
          <a:prstGeom prst="bentConnector3">
            <a:avLst>
              <a:gd name="adj1" fmla="val 99774"/>
            </a:avLst>
          </a:prstGeom>
          <a:ln w="25400" cap="rnd">
            <a:solidFill>
              <a:schemeClr val="bg1">
                <a:lumMod val="75000"/>
              </a:schemeClr>
            </a:solidFill>
            <a:prstDash val="dash"/>
            <a:tailEnd type="none" w="lg" len="lg"/>
          </a:ln>
        </p:spPr>
        <p:style>
          <a:lnRef idx="1">
            <a:schemeClr val="accent1"/>
          </a:lnRef>
          <a:fillRef idx="0">
            <a:schemeClr val="accent1"/>
          </a:fillRef>
          <a:effectRef idx="0">
            <a:schemeClr val="accent1"/>
          </a:effectRef>
          <a:fontRef idx="minor">
            <a:schemeClr val="tx1"/>
          </a:fontRef>
        </p:style>
      </p:cxnSp>
      <p:cxnSp>
        <p:nvCxnSpPr>
          <p:cNvPr id="41" name="Elbow Connector 40">
            <a:extLst>
              <a:ext uri="{FF2B5EF4-FFF2-40B4-BE49-F238E27FC236}">
                <a16:creationId xmlns:a16="http://schemas.microsoft.com/office/drawing/2014/main" id="{732426E9-364A-334C-B866-668C5A89D9EB}"/>
              </a:ext>
            </a:extLst>
          </p:cNvPr>
          <p:cNvCxnSpPr>
            <a:cxnSpLocks/>
            <a:stCxn id="36" idx="2"/>
          </p:cNvCxnSpPr>
          <p:nvPr/>
        </p:nvCxnSpPr>
        <p:spPr>
          <a:xfrm rot="10800000">
            <a:off x="5648602" y="3863790"/>
            <a:ext cx="1193420" cy="327642"/>
          </a:xfrm>
          <a:prstGeom prst="bentConnector3">
            <a:avLst>
              <a:gd name="adj1" fmla="val 50000"/>
            </a:avLst>
          </a:prstGeom>
          <a:ln w="25400" cap="rnd">
            <a:solidFill>
              <a:schemeClr val="bg1">
                <a:lumMod val="75000"/>
              </a:schemeClr>
            </a:solidFill>
            <a:prstDash val="dash"/>
            <a:tailEnd type="none" w="lg" len="lg"/>
          </a:ln>
        </p:spPr>
        <p:style>
          <a:lnRef idx="1">
            <a:schemeClr val="accent1"/>
          </a:lnRef>
          <a:fillRef idx="0">
            <a:schemeClr val="accent1"/>
          </a:fillRef>
          <a:effectRef idx="0">
            <a:schemeClr val="accent1"/>
          </a:effectRef>
          <a:fontRef idx="minor">
            <a:schemeClr val="tx1"/>
          </a:fontRef>
        </p:style>
      </p:cxnSp>
      <p:cxnSp>
        <p:nvCxnSpPr>
          <p:cNvPr id="42" name="Elbow Connector 41">
            <a:extLst>
              <a:ext uri="{FF2B5EF4-FFF2-40B4-BE49-F238E27FC236}">
                <a16:creationId xmlns:a16="http://schemas.microsoft.com/office/drawing/2014/main" id="{72469AEF-4CF6-5C4A-A111-8EAD5E388095}"/>
              </a:ext>
            </a:extLst>
          </p:cNvPr>
          <p:cNvCxnSpPr>
            <a:cxnSpLocks/>
            <a:stCxn id="35" idx="2"/>
          </p:cNvCxnSpPr>
          <p:nvPr/>
        </p:nvCxnSpPr>
        <p:spPr>
          <a:xfrm rot="10800000" flipV="1">
            <a:off x="5648374" y="2666226"/>
            <a:ext cx="1193649" cy="327983"/>
          </a:xfrm>
          <a:prstGeom prst="bentConnector3">
            <a:avLst>
              <a:gd name="adj1" fmla="val 50000"/>
            </a:avLst>
          </a:prstGeom>
          <a:ln w="25400" cap="rnd">
            <a:solidFill>
              <a:schemeClr val="bg1">
                <a:lumMod val="75000"/>
              </a:schemeClr>
            </a:solidFill>
            <a:prstDash val="dash"/>
            <a:tailEnd type="none" w="lg" len="lg"/>
          </a:ln>
        </p:spPr>
        <p:style>
          <a:lnRef idx="1">
            <a:schemeClr val="accent1"/>
          </a:lnRef>
          <a:fillRef idx="0">
            <a:schemeClr val="accent1"/>
          </a:fillRef>
          <a:effectRef idx="0">
            <a:schemeClr val="accent1"/>
          </a:effectRef>
          <a:fontRef idx="minor">
            <a:schemeClr val="tx1"/>
          </a:fontRef>
        </p:style>
      </p:cxnSp>
      <p:cxnSp>
        <p:nvCxnSpPr>
          <p:cNvPr id="43" name="Elbow Connector 42">
            <a:extLst>
              <a:ext uri="{FF2B5EF4-FFF2-40B4-BE49-F238E27FC236}">
                <a16:creationId xmlns:a16="http://schemas.microsoft.com/office/drawing/2014/main" id="{EA9196B2-8553-144E-A0B8-AB2ADE0E3094}"/>
              </a:ext>
            </a:extLst>
          </p:cNvPr>
          <p:cNvCxnSpPr>
            <a:cxnSpLocks/>
            <a:stCxn id="34" idx="2"/>
            <a:endCxn id="7" idx="20"/>
          </p:cNvCxnSpPr>
          <p:nvPr/>
        </p:nvCxnSpPr>
        <p:spPr>
          <a:xfrm rot="10800000">
            <a:off x="4857532" y="4314654"/>
            <a:ext cx="1984490" cy="1401642"/>
          </a:xfrm>
          <a:prstGeom prst="bentConnector3">
            <a:avLst>
              <a:gd name="adj1" fmla="val 99966"/>
            </a:avLst>
          </a:prstGeom>
          <a:ln w="25400" cap="rnd">
            <a:solidFill>
              <a:schemeClr val="bg1">
                <a:lumMod val="75000"/>
              </a:schemeClr>
            </a:solidFill>
            <a:prstDash val="dash"/>
            <a:tailEnd type="none" w="lg" len="lg"/>
          </a:ln>
        </p:spPr>
        <p:style>
          <a:lnRef idx="1">
            <a:schemeClr val="accent1"/>
          </a:lnRef>
          <a:fillRef idx="0">
            <a:schemeClr val="accent1"/>
          </a:fillRef>
          <a:effectRef idx="0">
            <a:schemeClr val="accent1"/>
          </a:effectRef>
          <a:fontRef idx="minor">
            <a:schemeClr val="tx1"/>
          </a:fontRef>
        </p:style>
      </p:cxnSp>
      <p:grpSp>
        <p:nvGrpSpPr>
          <p:cNvPr id="65" name="Group 64">
            <a:extLst>
              <a:ext uri="{FF2B5EF4-FFF2-40B4-BE49-F238E27FC236}">
                <a16:creationId xmlns:a16="http://schemas.microsoft.com/office/drawing/2014/main" id="{07FE3EBC-E5C9-204A-86A4-BDC556590ED3}"/>
              </a:ext>
            </a:extLst>
          </p:cNvPr>
          <p:cNvGrpSpPr/>
          <p:nvPr/>
        </p:nvGrpSpPr>
        <p:grpSpPr>
          <a:xfrm>
            <a:off x="3970473" y="2515780"/>
            <a:ext cx="2095206" cy="1798875"/>
            <a:chOff x="7937771" y="5031560"/>
            <a:chExt cx="4190411" cy="3597749"/>
          </a:xfrm>
        </p:grpSpPr>
        <p:grpSp>
          <p:nvGrpSpPr>
            <p:cNvPr id="5" name="Group 4">
              <a:extLst>
                <a:ext uri="{FF2B5EF4-FFF2-40B4-BE49-F238E27FC236}">
                  <a16:creationId xmlns:a16="http://schemas.microsoft.com/office/drawing/2014/main" id="{133D1456-ACF3-574B-8CFE-3032A695FC4B}"/>
                </a:ext>
              </a:extLst>
            </p:cNvPr>
            <p:cNvGrpSpPr/>
            <p:nvPr/>
          </p:nvGrpSpPr>
          <p:grpSpPr>
            <a:xfrm>
              <a:off x="7937771" y="5086690"/>
              <a:ext cx="3547194" cy="3542619"/>
              <a:chOff x="17053380" y="4387536"/>
              <a:chExt cx="5803445" cy="5795962"/>
            </a:xfrm>
          </p:grpSpPr>
          <p:sp>
            <p:nvSpPr>
              <p:cNvPr id="6" name="Freeform 70">
                <a:extLst>
                  <a:ext uri="{FF2B5EF4-FFF2-40B4-BE49-F238E27FC236}">
                    <a16:creationId xmlns:a16="http://schemas.microsoft.com/office/drawing/2014/main" id="{1D837902-5655-E143-A39E-9BB85DBDF106}"/>
                  </a:ext>
                </a:extLst>
              </p:cNvPr>
              <p:cNvSpPr>
                <a:spLocks noChangeArrowheads="1"/>
              </p:cNvSpPr>
              <p:nvPr/>
            </p:nvSpPr>
            <p:spPr bwMode="auto">
              <a:xfrm flipH="1" flipV="1">
                <a:off x="17060859" y="4387537"/>
                <a:ext cx="5795965" cy="5795961"/>
              </a:xfrm>
              <a:prstGeom prst="ellipse">
                <a:avLst/>
              </a:prstGeom>
              <a:solidFill>
                <a:schemeClr val="bg1"/>
              </a:solidFill>
              <a:ln>
                <a:noFill/>
              </a:ln>
              <a:effectLst/>
            </p:spPr>
            <p:txBody>
              <a:bodyPr wrap="none" anchor="ctr"/>
              <a:lstStyle/>
              <a:p>
                <a:endParaRPr lang="en-US" dirty="0">
                  <a:latin typeface="Poppins" pitchFamily="2" charset="77"/>
                </a:endParaRPr>
              </a:p>
            </p:txBody>
          </p:sp>
          <p:sp>
            <p:nvSpPr>
              <p:cNvPr id="7" name="Freeform 6">
                <a:extLst>
                  <a:ext uri="{FF2B5EF4-FFF2-40B4-BE49-F238E27FC236}">
                    <a16:creationId xmlns:a16="http://schemas.microsoft.com/office/drawing/2014/main" id="{C4AFB87E-699F-3546-8988-DE0BF1D2D8D4}"/>
                  </a:ext>
                </a:extLst>
              </p:cNvPr>
              <p:cNvSpPr>
                <a:spLocks noChangeArrowheads="1"/>
              </p:cNvSpPr>
              <p:nvPr/>
            </p:nvSpPr>
            <p:spPr bwMode="auto">
              <a:xfrm flipH="1" flipV="1">
                <a:off x="17053380" y="4387536"/>
                <a:ext cx="5803445" cy="5795961"/>
              </a:xfrm>
              <a:custGeom>
                <a:avLst/>
                <a:gdLst>
                  <a:gd name="connsiteX0" fmla="*/ 2130013 w 4250287"/>
                  <a:gd name="connsiteY0" fmla="*/ 1417177 h 4250286"/>
                  <a:gd name="connsiteX1" fmla="*/ 2838601 w 4250287"/>
                  <a:gd name="connsiteY1" fmla="*/ 2124520 h 4250286"/>
                  <a:gd name="connsiteX2" fmla="*/ 2130013 w 4250287"/>
                  <a:gd name="connsiteY2" fmla="*/ 2833109 h 4250286"/>
                  <a:gd name="connsiteX3" fmla="*/ 1422669 w 4250287"/>
                  <a:gd name="connsiteY3" fmla="*/ 2124520 h 4250286"/>
                  <a:gd name="connsiteX4" fmla="*/ 2130013 w 4250287"/>
                  <a:gd name="connsiteY4" fmla="*/ 1417177 h 4250286"/>
                  <a:gd name="connsiteX5" fmla="*/ 2124517 w 4250287"/>
                  <a:gd name="connsiteY5" fmla="*/ 1061324 h 4250286"/>
                  <a:gd name="connsiteX6" fmla="*/ 1062256 w 4250287"/>
                  <a:gd name="connsiteY6" fmla="*/ 2124518 h 4250286"/>
                  <a:gd name="connsiteX7" fmla="*/ 2124517 w 4250287"/>
                  <a:gd name="connsiteY7" fmla="*/ 3187713 h 4250286"/>
                  <a:gd name="connsiteX8" fmla="*/ 3186777 w 4250287"/>
                  <a:gd name="connsiteY8" fmla="*/ 2124518 h 4250286"/>
                  <a:gd name="connsiteX9" fmla="*/ 2124517 w 4250287"/>
                  <a:gd name="connsiteY9" fmla="*/ 1061324 h 4250286"/>
                  <a:gd name="connsiteX10" fmla="*/ 2124517 w 4250287"/>
                  <a:gd name="connsiteY10" fmla="*/ 708587 h 4250286"/>
                  <a:gd name="connsiteX11" fmla="*/ 3541693 w 4250287"/>
                  <a:gd name="connsiteY11" fmla="*/ 2124518 h 4250286"/>
                  <a:gd name="connsiteX12" fmla="*/ 2124517 w 4250287"/>
                  <a:gd name="connsiteY12" fmla="*/ 3541696 h 4250286"/>
                  <a:gd name="connsiteX13" fmla="*/ 708584 w 4250287"/>
                  <a:gd name="connsiteY13" fmla="*/ 2124518 h 4250286"/>
                  <a:gd name="connsiteX14" fmla="*/ 2124517 w 4250287"/>
                  <a:gd name="connsiteY14" fmla="*/ 708587 h 4250286"/>
                  <a:gd name="connsiteX15" fmla="*/ 2124521 w 4250287"/>
                  <a:gd name="connsiteY15" fmla="*/ 355125 h 4250286"/>
                  <a:gd name="connsiteX16" fmla="*/ 353672 w 4250287"/>
                  <a:gd name="connsiteY16" fmla="*/ 2124520 h 4250286"/>
                  <a:gd name="connsiteX17" fmla="*/ 2124521 w 4250287"/>
                  <a:gd name="connsiteY17" fmla="*/ 3896407 h 4250286"/>
                  <a:gd name="connsiteX18" fmla="*/ 3895371 w 4250287"/>
                  <a:gd name="connsiteY18" fmla="*/ 2124520 h 4250286"/>
                  <a:gd name="connsiteX19" fmla="*/ 2124521 w 4250287"/>
                  <a:gd name="connsiteY19" fmla="*/ 355125 h 4250286"/>
                  <a:gd name="connsiteX20" fmla="*/ 2124521 w 4250287"/>
                  <a:gd name="connsiteY20" fmla="*/ 0 h 4250286"/>
                  <a:gd name="connsiteX21" fmla="*/ 4250287 w 4250287"/>
                  <a:gd name="connsiteY21" fmla="*/ 2124520 h 4250286"/>
                  <a:gd name="connsiteX22" fmla="*/ 2124521 w 4250287"/>
                  <a:gd name="connsiteY22" fmla="*/ 4250286 h 4250286"/>
                  <a:gd name="connsiteX23" fmla="*/ 0 w 4250287"/>
                  <a:gd name="connsiteY23" fmla="*/ 2124520 h 4250286"/>
                  <a:gd name="connsiteX24" fmla="*/ 2124521 w 4250287"/>
                  <a:gd name="connsiteY24" fmla="*/ 0 h 425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50287" h="4250286">
                    <a:moveTo>
                      <a:pt x="2130013" y="1417177"/>
                    </a:moveTo>
                    <a:cubicBezTo>
                      <a:pt x="2521045" y="1417177"/>
                      <a:pt x="2838601" y="1733489"/>
                      <a:pt x="2838601" y="2124520"/>
                    </a:cubicBezTo>
                    <a:cubicBezTo>
                      <a:pt x="2838601" y="2515552"/>
                      <a:pt x="2521045" y="2833109"/>
                      <a:pt x="2130013" y="2833109"/>
                    </a:cubicBezTo>
                    <a:cubicBezTo>
                      <a:pt x="1738981" y="2833109"/>
                      <a:pt x="1422669" y="2515552"/>
                      <a:pt x="1422669" y="2124520"/>
                    </a:cubicBezTo>
                    <a:cubicBezTo>
                      <a:pt x="1422669" y="1733489"/>
                      <a:pt x="1738981" y="1417177"/>
                      <a:pt x="2130013" y="1417177"/>
                    </a:cubicBezTo>
                    <a:close/>
                    <a:moveTo>
                      <a:pt x="2124517" y="1061324"/>
                    </a:moveTo>
                    <a:cubicBezTo>
                      <a:pt x="1537969" y="1061324"/>
                      <a:pt x="1062256" y="1537455"/>
                      <a:pt x="1062256" y="2124518"/>
                    </a:cubicBezTo>
                    <a:cubicBezTo>
                      <a:pt x="1062256" y="2711581"/>
                      <a:pt x="1537969" y="3187713"/>
                      <a:pt x="2124517" y="3187713"/>
                    </a:cubicBezTo>
                    <a:cubicBezTo>
                      <a:pt x="2711063" y="3187713"/>
                      <a:pt x="3186777" y="2711581"/>
                      <a:pt x="3186777" y="2124518"/>
                    </a:cubicBezTo>
                    <a:cubicBezTo>
                      <a:pt x="3186777" y="1537455"/>
                      <a:pt x="2711063" y="1061324"/>
                      <a:pt x="2124517" y="1061324"/>
                    </a:cubicBezTo>
                    <a:close/>
                    <a:moveTo>
                      <a:pt x="2124517" y="708587"/>
                    </a:moveTo>
                    <a:cubicBezTo>
                      <a:pt x="2906579" y="708587"/>
                      <a:pt x="3541693" y="1341768"/>
                      <a:pt x="3541693" y="2124518"/>
                    </a:cubicBezTo>
                    <a:cubicBezTo>
                      <a:pt x="3541693" y="2908515"/>
                      <a:pt x="2906579" y="3541696"/>
                      <a:pt x="2124517" y="3541696"/>
                    </a:cubicBezTo>
                    <a:cubicBezTo>
                      <a:pt x="1342453" y="3541696"/>
                      <a:pt x="708584" y="2908515"/>
                      <a:pt x="708584" y="2124518"/>
                    </a:cubicBezTo>
                    <a:cubicBezTo>
                      <a:pt x="708584" y="1341768"/>
                      <a:pt x="1342453" y="708587"/>
                      <a:pt x="2124517" y="708587"/>
                    </a:cubicBezTo>
                    <a:close/>
                    <a:moveTo>
                      <a:pt x="2124521" y="355125"/>
                    </a:moveTo>
                    <a:cubicBezTo>
                      <a:pt x="1146943" y="355125"/>
                      <a:pt x="353672" y="1146369"/>
                      <a:pt x="353672" y="2124520"/>
                    </a:cubicBezTo>
                    <a:cubicBezTo>
                      <a:pt x="353672" y="3103918"/>
                      <a:pt x="1146943" y="3896407"/>
                      <a:pt x="2124521" y="3896407"/>
                    </a:cubicBezTo>
                    <a:cubicBezTo>
                      <a:pt x="3103345" y="3896407"/>
                      <a:pt x="3895371" y="3103918"/>
                      <a:pt x="3895371" y="2124520"/>
                    </a:cubicBezTo>
                    <a:cubicBezTo>
                      <a:pt x="3895371" y="1146369"/>
                      <a:pt x="3103345" y="355125"/>
                      <a:pt x="2124521" y="355125"/>
                    </a:cubicBezTo>
                    <a:close/>
                    <a:moveTo>
                      <a:pt x="2124521" y="0"/>
                    </a:moveTo>
                    <a:cubicBezTo>
                      <a:pt x="3298861" y="0"/>
                      <a:pt x="4250287" y="950738"/>
                      <a:pt x="4250287" y="2124520"/>
                    </a:cubicBezTo>
                    <a:cubicBezTo>
                      <a:pt x="4250287" y="3298302"/>
                      <a:pt x="3298861" y="4250286"/>
                      <a:pt x="2124521" y="4250286"/>
                    </a:cubicBezTo>
                    <a:cubicBezTo>
                      <a:pt x="951427" y="4250286"/>
                      <a:pt x="0" y="3298302"/>
                      <a:pt x="0" y="2124520"/>
                    </a:cubicBezTo>
                    <a:cubicBezTo>
                      <a:pt x="0" y="950738"/>
                      <a:pt x="951427" y="0"/>
                      <a:pt x="2124521" y="0"/>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8" name="Freeform 89">
                <a:extLst>
                  <a:ext uri="{FF2B5EF4-FFF2-40B4-BE49-F238E27FC236}">
                    <a16:creationId xmlns:a16="http://schemas.microsoft.com/office/drawing/2014/main" id="{EE8A14C3-77F0-B943-823D-3240A35242E7}"/>
                  </a:ext>
                </a:extLst>
              </p:cNvPr>
              <p:cNvSpPr>
                <a:spLocks noChangeArrowheads="1"/>
              </p:cNvSpPr>
              <p:nvPr/>
            </p:nvSpPr>
            <p:spPr bwMode="auto">
              <a:xfrm flipH="1" flipV="1">
                <a:off x="19566211" y="6892886"/>
                <a:ext cx="785262" cy="785262"/>
              </a:xfrm>
              <a:custGeom>
                <a:avLst/>
                <a:gdLst>
                  <a:gd name="T0" fmla="*/ 461 w 462"/>
                  <a:gd name="T1" fmla="*/ 231 h 463"/>
                  <a:gd name="T2" fmla="*/ 461 w 462"/>
                  <a:gd name="T3" fmla="*/ 231 h 463"/>
                  <a:gd name="T4" fmla="*/ 230 w 462"/>
                  <a:gd name="T5" fmla="*/ 462 h 463"/>
                  <a:gd name="T6" fmla="*/ 230 w 462"/>
                  <a:gd name="T7" fmla="*/ 462 h 463"/>
                  <a:gd name="T8" fmla="*/ 0 w 462"/>
                  <a:gd name="T9" fmla="*/ 231 h 463"/>
                  <a:gd name="T10" fmla="*/ 0 w 462"/>
                  <a:gd name="T11" fmla="*/ 231 h 463"/>
                  <a:gd name="T12" fmla="*/ 230 w 462"/>
                  <a:gd name="T13" fmla="*/ 0 h 463"/>
                  <a:gd name="T14" fmla="*/ 230 w 462"/>
                  <a:gd name="T15" fmla="*/ 0 h 463"/>
                  <a:gd name="T16" fmla="*/ 461 w 462"/>
                  <a:gd name="T17" fmla="*/ 231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463">
                    <a:moveTo>
                      <a:pt x="461" y="231"/>
                    </a:moveTo>
                    <a:lnTo>
                      <a:pt x="461" y="231"/>
                    </a:lnTo>
                    <a:cubicBezTo>
                      <a:pt x="461" y="359"/>
                      <a:pt x="358" y="462"/>
                      <a:pt x="230" y="462"/>
                    </a:cubicBezTo>
                    <a:lnTo>
                      <a:pt x="230" y="462"/>
                    </a:lnTo>
                    <a:cubicBezTo>
                      <a:pt x="103" y="462"/>
                      <a:pt x="0" y="359"/>
                      <a:pt x="0" y="231"/>
                    </a:cubicBezTo>
                    <a:lnTo>
                      <a:pt x="0" y="231"/>
                    </a:lnTo>
                    <a:cubicBezTo>
                      <a:pt x="0" y="104"/>
                      <a:pt x="103" y="0"/>
                      <a:pt x="230" y="0"/>
                    </a:cubicBezTo>
                    <a:lnTo>
                      <a:pt x="230" y="0"/>
                    </a:lnTo>
                    <a:cubicBezTo>
                      <a:pt x="358" y="0"/>
                      <a:pt x="461" y="104"/>
                      <a:pt x="461" y="231"/>
                    </a:cubicBezTo>
                  </a:path>
                </a:pathLst>
              </a:custGeom>
              <a:solidFill>
                <a:srgbClr val="111340">
                  <a:alpha val="30000"/>
                </a:srgbClr>
              </a:solidFill>
              <a:ln>
                <a:noFill/>
              </a:ln>
              <a:effectLst/>
            </p:spPr>
            <p:txBody>
              <a:bodyPr wrap="none" anchor="ctr"/>
              <a:lstStyle/>
              <a:p>
                <a:endParaRPr lang="en-US" dirty="0">
                  <a:latin typeface="Poppins" pitchFamily="2" charset="77"/>
                </a:endParaRPr>
              </a:p>
            </p:txBody>
          </p:sp>
        </p:grpSp>
        <p:grpSp>
          <p:nvGrpSpPr>
            <p:cNvPr id="64" name="Group 63">
              <a:extLst>
                <a:ext uri="{FF2B5EF4-FFF2-40B4-BE49-F238E27FC236}">
                  <a16:creationId xmlns:a16="http://schemas.microsoft.com/office/drawing/2014/main" id="{1A432AA9-65BE-AE45-B3E9-70CC4D1F88C3}"/>
                </a:ext>
              </a:extLst>
            </p:cNvPr>
            <p:cNvGrpSpPr/>
            <p:nvPr/>
          </p:nvGrpSpPr>
          <p:grpSpPr>
            <a:xfrm rot="20700000">
              <a:off x="9438173" y="5031560"/>
              <a:ext cx="2690009" cy="1571607"/>
              <a:chOff x="12090989" y="4990693"/>
              <a:chExt cx="4873402" cy="2847229"/>
            </a:xfrm>
          </p:grpSpPr>
          <p:sp>
            <p:nvSpPr>
              <p:cNvPr id="62" name="Freeform 90">
                <a:extLst>
                  <a:ext uri="{FF2B5EF4-FFF2-40B4-BE49-F238E27FC236}">
                    <a16:creationId xmlns:a16="http://schemas.microsoft.com/office/drawing/2014/main" id="{6BF01A1A-E222-B946-B808-64B4FF25D73A}"/>
                  </a:ext>
                </a:extLst>
              </p:cNvPr>
              <p:cNvSpPr>
                <a:spLocks noChangeArrowheads="1"/>
              </p:cNvSpPr>
              <p:nvPr/>
            </p:nvSpPr>
            <p:spPr bwMode="auto">
              <a:xfrm flipV="1">
                <a:off x="12090989" y="5447229"/>
                <a:ext cx="4505212" cy="2390693"/>
              </a:xfrm>
              <a:custGeom>
                <a:avLst/>
                <a:gdLst>
                  <a:gd name="T0" fmla="*/ 2240 w 2301"/>
                  <a:gd name="T1" fmla="*/ 1209 h 1220"/>
                  <a:gd name="T2" fmla="*/ 25 w 2301"/>
                  <a:gd name="T3" fmla="*/ 76 h 1220"/>
                  <a:gd name="T4" fmla="*/ 25 w 2301"/>
                  <a:gd name="T5" fmla="*/ 76 h 1220"/>
                  <a:gd name="T6" fmla="*/ 9 w 2301"/>
                  <a:gd name="T7" fmla="*/ 26 h 1220"/>
                  <a:gd name="T8" fmla="*/ 9 w 2301"/>
                  <a:gd name="T9" fmla="*/ 26 h 1220"/>
                  <a:gd name="T10" fmla="*/ 59 w 2301"/>
                  <a:gd name="T11" fmla="*/ 10 h 1220"/>
                  <a:gd name="T12" fmla="*/ 2274 w 2301"/>
                  <a:gd name="T13" fmla="*/ 1143 h 1220"/>
                  <a:gd name="T14" fmla="*/ 2274 w 2301"/>
                  <a:gd name="T15" fmla="*/ 1143 h 1220"/>
                  <a:gd name="T16" fmla="*/ 2290 w 2301"/>
                  <a:gd name="T17" fmla="*/ 1193 h 1220"/>
                  <a:gd name="T18" fmla="*/ 2290 w 2301"/>
                  <a:gd name="T19" fmla="*/ 1193 h 1220"/>
                  <a:gd name="T20" fmla="*/ 2240 w 2301"/>
                  <a:gd name="T21" fmla="*/ 1209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1" h="1220">
                    <a:moveTo>
                      <a:pt x="2240" y="1209"/>
                    </a:moveTo>
                    <a:lnTo>
                      <a:pt x="25" y="76"/>
                    </a:lnTo>
                    <a:lnTo>
                      <a:pt x="25" y="76"/>
                    </a:lnTo>
                    <a:cubicBezTo>
                      <a:pt x="7" y="66"/>
                      <a:pt x="0" y="44"/>
                      <a:pt x="9" y="26"/>
                    </a:cubicBezTo>
                    <a:lnTo>
                      <a:pt x="9" y="26"/>
                    </a:lnTo>
                    <a:cubicBezTo>
                      <a:pt x="18" y="8"/>
                      <a:pt x="41" y="0"/>
                      <a:pt x="59" y="10"/>
                    </a:cubicBezTo>
                    <a:lnTo>
                      <a:pt x="2274" y="1143"/>
                    </a:lnTo>
                    <a:lnTo>
                      <a:pt x="2274" y="1143"/>
                    </a:lnTo>
                    <a:cubicBezTo>
                      <a:pt x="2292" y="1153"/>
                      <a:pt x="2300" y="1175"/>
                      <a:pt x="2290" y="1193"/>
                    </a:cubicBezTo>
                    <a:lnTo>
                      <a:pt x="2290" y="1193"/>
                    </a:lnTo>
                    <a:cubicBezTo>
                      <a:pt x="2281" y="1212"/>
                      <a:pt x="2259" y="1219"/>
                      <a:pt x="2240" y="1209"/>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63" name="Freeform 62">
                <a:extLst>
                  <a:ext uri="{FF2B5EF4-FFF2-40B4-BE49-F238E27FC236}">
                    <a16:creationId xmlns:a16="http://schemas.microsoft.com/office/drawing/2014/main" id="{22FC5F95-EDFD-D947-B282-DD3CD4088E1C}"/>
                  </a:ext>
                </a:extLst>
              </p:cNvPr>
              <p:cNvSpPr>
                <a:spLocks noChangeArrowheads="1"/>
              </p:cNvSpPr>
              <p:nvPr/>
            </p:nvSpPr>
            <p:spPr bwMode="auto">
              <a:xfrm flipV="1">
                <a:off x="15508730" y="4990693"/>
                <a:ext cx="1455661" cy="1276446"/>
              </a:xfrm>
              <a:custGeom>
                <a:avLst/>
                <a:gdLst>
                  <a:gd name="connsiteX0" fmla="*/ 0 w 926446"/>
                  <a:gd name="connsiteY0" fmla="*/ 192251 h 812386"/>
                  <a:gd name="connsiteX1" fmla="*/ 576610 w 926446"/>
                  <a:gd name="connsiteY1" fmla="*/ 489197 h 812386"/>
                  <a:gd name="connsiteX2" fmla="*/ 651172 w 926446"/>
                  <a:gd name="connsiteY2" fmla="*/ 812234 h 812386"/>
                  <a:gd name="connsiteX3" fmla="*/ 461040 w 926446"/>
                  <a:gd name="connsiteY3" fmla="*/ 699171 h 812386"/>
                  <a:gd name="connsiteX4" fmla="*/ 197588 w 926446"/>
                  <a:gd name="connsiteY4" fmla="*/ 387316 h 812386"/>
                  <a:gd name="connsiteX5" fmla="*/ 218714 w 926446"/>
                  <a:gd name="connsiteY5" fmla="*/ 560016 h 812386"/>
                  <a:gd name="connsiteX6" fmla="*/ 69590 w 926446"/>
                  <a:gd name="connsiteY6" fmla="*/ 476772 h 812386"/>
                  <a:gd name="connsiteX7" fmla="*/ 311928 w 926446"/>
                  <a:gd name="connsiteY7" fmla="*/ 0 h 812386"/>
                  <a:gd name="connsiteX8" fmla="*/ 466772 w 926446"/>
                  <a:gd name="connsiteY8" fmla="*/ 72097 h 812386"/>
                  <a:gd name="connsiteX9" fmla="*/ 313176 w 926446"/>
                  <a:gd name="connsiteY9" fmla="*/ 156624 h 812386"/>
                  <a:gd name="connsiteX10" fmla="*/ 722764 w 926446"/>
                  <a:gd name="connsiteY10" fmla="*/ 186457 h 812386"/>
                  <a:gd name="connsiteX11" fmla="*/ 926310 w 926446"/>
                  <a:gd name="connsiteY11" fmla="*/ 275957 h 812386"/>
                  <a:gd name="connsiteX12" fmla="*/ 619118 w 926446"/>
                  <a:gd name="connsiteY12" fmla="*/ 405234 h 812386"/>
                  <a:gd name="connsiteX13" fmla="*/ 38452 w 926446"/>
                  <a:gd name="connsiteY13" fmla="*/ 109388 h 81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6446" h="812386">
                    <a:moveTo>
                      <a:pt x="0" y="192251"/>
                    </a:moveTo>
                    <a:lnTo>
                      <a:pt x="576610" y="489197"/>
                    </a:lnTo>
                    <a:cubicBezTo>
                      <a:pt x="581582" y="509076"/>
                      <a:pt x="648688" y="806021"/>
                      <a:pt x="651172" y="812234"/>
                    </a:cubicBezTo>
                    <a:cubicBezTo>
                      <a:pt x="652416" y="817204"/>
                      <a:pt x="461040" y="699171"/>
                      <a:pt x="461040" y="699171"/>
                    </a:cubicBezTo>
                    <a:lnTo>
                      <a:pt x="197588" y="387316"/>
                    </a:lnTo>
                    <a:lnTo>
                      <a:pt x="218714" y="560016"/>
                    </a:lnTo>
                    <a:lnTo>
                      <a:pt x="69590" y="476772"/>
                    </a:lnTo>
                    <a:close/>
                    <a:moveTo>
                      <a:pt x="311928" y="0"/>
                    </a:moveTo>
                    <a:lnTo>
                      <a:pt x="466772" y="72097"/>
                    </a:lnTo>
                    <a:lnTo>
                      <a:pt x="313176" y="156624"/>
                    </a:lnTo>
                    <a:lnTo>
                      <a:pt x="722764" y="186457"/>
                    </a:lnTo>
                    <a:cubicBezTo>
                      <a:pt x="722764" y="186457"/>
                      <a:pt x="932554" y="274714"/>
                      <a:pt x="926310" y="275957"/>
                    </a:cubicBezTo>
                    <a:cubicBezTo>
                      <a:pt x="921314" y="277200"/>
                      <a:pt x="639098" y="396533"/>
                      <a:pt x="619118" y="405234"/>
                    </a:cubicBezTo>
                    <a:lnTo>
                      <a:pt x="38452" y="109388"/>
                    </a:ln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grpSp>
      </p:grpSp>
    </p:spTree>
    <p:extLst>
      <p:ext uri="{BB962C8B-B14F-4D97-AF65-F5344CB8AC3E}">
        <p14:creationId xmlns:p14="http://schemas.microsoft.com/office/powerpoint/2010/main" val="939846394"/>
      </p:ext>
    </p:extLst>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301784A5-898C-624D-B19C-57F02EA16B9C}"/>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11" name="TextBox 10">
            <a:extLst>
              <a:ext uri="{FF2B5EF4-FFF2-40B4-BE49-F238E27FC236}">
                <a16:creationId xmlns:a16="http://schemas.microsoft.com/office/drawing/2014/main" id="{18AC6636-5D6E-0742-A107-80ADAD1BDDB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pSp>
        <p:nvGrpSpPr>
          <p:cNvPr id="43" name="Group 42">
            <a:extLst>
              <a:ext uri="{FF2B5EF4-FFF2-40B4-BE49-F238E27FC236}">
                <a16:creationId xmlns:a16="http://schemas.microsoft.com/office/drawing/2014/main" id="{930E4B43-9CB5-C041-9337-EFD044B1245D}"/>
              </a:ext>
            </a:extLst>
          </p:cNvPr>
          <p:cNvGrpSpPr/>
          <p:nvPr/>
        </p:nvGrpSpPr>
        <p:grpSpPr>
          <a:xfrm>
            <a:off x="4581900" y="1579534"/>
            <a:ext cx="2723602" cy="4896416"/>
            <a:chOff x="9160625" y="3159068"/>
            <a:chExt cx="5447204" cy="9792831"/>
          </a:xfrm>
        </p:grpSpPr>
        <p:sp>
          <p:nvSpPr>
            <p:cNvPr id="38" name="Freeform 37">
              <a:extLst>
                <a:ext uri="{FF2B5EF4-FFF2-40B4-BE49-F238E27FC236}">
                  <a16:creationId xmlns:a16="http://schemas.microsoft.com/office/drawing/2014/main" id="{9640C523-5ABB-3445-BD97-F4AFE2F85A81}"/>
                </a:ext>
              </a:extLst>
            </p:cNvPr>
            <p:cNvSpPr/>
            <p:nvPr/>
          </p:nvSpPr>
          <p:spPr>
            <a:xfrm>
              <a:off x="9313165" y="3159068"/>
              <a:ext cx="5167941" cy="3196182"/>
            </a:xfrm>
            <a:custGeom>
              <a:avLst/>
              <a:gdLst>
                <a:gd name="connsiteX0" fmla="*/ 4498643 w 5167941"/>
                <a:gd name="connsiteY0" fmla="*/ 0 h 3196182"/>
                <a:gd name="connsiteX1" fmla="*/ 5167941 w 5167941"/>
                <a:gd name="connsiteY1" fmla="*/ 2045974 h 3196182"/>
                <a:gd name="connsiteX2" fmla="*/ 433798 w 5167941"/>
                <a:gd name="connsiteY2" fmla="*/ 3196182 h 3196182"/>
                <a:gd name="connsiteX3" fmla="*/ 0 w 5167941"/>
                <a:gd name="connsiteY3" fmla="*/ 1870104 h 3196182"/>
              </a:gdLst>
              <a:ahLst/>
              <a:cxnLst>
                <a:cxn ang="0">
                  <a:pos x="connsiteX0" y="connsiteY0"/>
                </a:cxn>
                <a:cxn ang="0">
                  <a:pos x="connsiteX1" y="connsiteY1"/>
                </a:cxn>
                <a:cxn ang="0">
                  <a:pos x="connsiteX2" y="connsiteY2"/>
                </a:cxn>
                <a:cxn ang="0">
                  <a:pos x="connsiteX3" y="connsiteY3"/>
                </a:cxn>
              </a:cxnLst>
              <a:rect l="l" t="t" r="r" b="b"/>
              <a:pathLst>
                <a:path w="5167941" h="3196182">
                  <a:moveTo>
                    <a:pt x="4498643" y="0"/>
                  </a:moveTo>
                  <a:lnTo>
                    <a:pt x="5167941" y="2045974"/>
                  </a:lnTo>
                  <a:lnTo>
                    <a:pt x="433798" y="3196182"/>
                  </a:lnTo>
                  <a:lnTo>
                    <a:pt x="0" y="1870104"/>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39" name="Freeform 38">
              <a:extLst>
                <a:ext uri="{FF2B5EF4-FFF2-40B4-BE49-F238E27FC236}">
                  <a16:creationId xmlns:a16="http://schemas.microsoft.com/office/drawing/2014/main" id="{F31045B2-AB66-7646-B749-0A9C038AAF17}"/>
                </a:ext>
              </a:extLst>
            </p:cNvPr>
            <p:cNvSpPr/>
            <p:nvPr/>
          </p:nvSpPr>
          <p:spPr>
            <a:xfrm>
              <a:off x="9646825" y="5787422"/>
              <a:ext cx="4953476" cy="2148902"/>
            </a:xfrm>
            <a:custGeom>
              <a:avLst/>
              <a:gdLst>
                <a:gd name="connsiteX0" fmla="*/ 4826251 w 4953476"/>
                <a:gd name="connsiteY0" fmla="*/ 0 h 2148902"/>
                <a:gd name="connsiteX1" fmla="*/ 4953476 w 4953476"/>
                <a:gd name="connsiteY1" fmla="*/ 2148902 h 2148902"/>
                <a:gd name="connsiteX2" fmla="*/ 82459 w 4953476"/>
                <a:gd name="connsiteY2" fmla="*/ 2057906 h 2148902"/>
                <a:gd name="connsiteX3" fmla="*/ 0 w 4953476"/>
                <a:gd name="connsiteY3" fmla="*/ 665116 h 2148902"/>
              </a:gdLst>
              <a:ahLst/>
              <a:cxnLst>
                <a:cxn ang="0">
                  <a:pos x="connsiteX0" y="connsiteY0"/>
                </a:cxn>
                <a:cxn ang="0">
                  <a:pos x="connsiteX1" y="connsiteY1"/>
                </a:cxn>
                <a:cxn ang="0">
                  <a:pos x="connsiteX2" y="connsiteY2"/>
                </a:cxn>
                <a:cxn ang="0">
                  <a:pos x="connsiteX3" y="connsiteY3"/>
                </a:cxn>
              </a:cxnLst>
              <a:rect l="l" t="t" r="r" b="b"/>
              <a:pathLst>
                <a:path w="4953476" h="2148902">
                  <a:moveTo>
                    <a:pt x="4826251" y="0"/>
                  </a:moveTo>
                  <a:lnTo>
                    <a:pt x="4953476" y="2148902"/>
                  </a:lnTo>
                  <a:lnTo>
                    <a:pt x="82459" y="2057906"/>
                  </a:lnTo>
                  <a:lnTo>
                    <a:pt x="0" y="66511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40" name="Freeform 39">
              <a:extLst>
                <a:ext uri="{FF2B5EF4-FFF2-40B4-BE49-F238E27FC236}">
                  <a16:creationId xmlns:a16="http://schemas.microsoft.com/office/drawing/2014/main" id="{7CF41473-F171-8D42-BCA4-39A22C3146A9}"/>
                </a:ext>
              </a:extLst>
            </p:cNvPr>
            <p:cNvSpPr/>
            <p:nvPr/>
          </p:nvSpPr>
          <p:spPr>
            <a:xfrm>
              <a:off x="9543971" y="7939309"/>
              <a:ext cx="5063858" cy="2463137"/>
            </a:xfrm>
            <a:custGeom>
              <a:avLst/>
              <a:gdLst>
                <a:gd name="connsiteX0" fmla="*/ 203418 w 5063858"/>
                <a:gd name="connsiteY0" fmla="*/ 0 h 2463137"/>
                <a:gd name="connsiteX1" fmla="*/ 5063858 w 5063858"/>
                <a:gd name="connsiteY1" fmla="*/ 333474 h 2463137"/>
                <a:gd name="connsiteX2" fmla="*/ 4750010 w 5063858"/>
                <a:gd name="connsiteY2" fmla="*/ 2463137 h 2463137"/>
                <a:gd name="connsiteX3" fmla="*/ 0 w 5063858"/>
                <a:gd name="connsiteY3" fmla="*/ 1380321 h 2463137"/>
              </a:gdLst>
              <a:ahLst/>
              <a:cxnLst>
                <a:cxn ang="0">
                  <a:pos x="connsiteX0" y="connsiteY0"/>
                </a:cxn>
                <a:cxn ang="0">
                  <a:pos x="connsiteX1" y="connsiteY1"/>
                </a:cxn>
                <a:cxn ang="0">
                  <a:pos x="connsiteX2" y="connsiteY2"/>
                </a:cxn>
                <a:cxn ang="0">
                  <a:pos x="connsiteX3" y="connsiteY3"/>
                </a:cxn>
              </a:cxnLst>
              <a:rect l="l" t="t" r="r" b="b"/>
              <a:pathLst>
                <a:path w="5063858" h="2463137">
                  <a:moveTo>
                    <a:pt x="203418" y="0"/>
                  </a:moveTo>
                  <a:lnTo>
                    <a:pt x="5063858" y="333474"/>
                  </a:lnTo>
                  <a:lnTo>
                    <a:pt x="4750010" y="2463137"/>
                  </a:lnTo>
                  <a:lnTo>
                    <a:pt x="0" y="138032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41" name="Freeform 40">
              <a:extLst>
                <a:ext uri="{FF2B5EF4-FFF2-40B4-BE49-F238E27FC236}">
                  <a16:creationId xmlns:a16="http://schemas.microsoft.com/office/drawing/2014/main" id="{74F23D2D-C925-754A-85CE-233AC190A3D8}"/>
                </a:ext>
              </a:extLst>
            </p:cNvPr>
            <p:cNvSpPr/>
            <p:nvPr/>
          </p:nvSpPr>
          <p:spPr>
            <a:xfrm>
              <a:off x="9160625" y="9395947"/>
              <a:ext cx="5162255" cy="3555952"/>
            </a:xfrm>
            <a:custGeom>
              <a:avLst/>
              <a:gdLst>
                <a:gd name="connsiteX0" fmla="*/ 553740 w 5162255"/>
                <a:gd name="connsiteY0" fmla="*/ 0 h 3555952"/>
                <a:gd name="connsiteX1" fmla="*/ 5162255 w 5162255"/>
                <a:gd name="connsiteY1" fmla="*/ 1580085 h 3555952"/>
                <a:gd name="connsiteX2" fmla="*/ 4307903 w 5162255"/>
                <a:gd name="connsiteY2" fmla="*/ 3555952 h 3555952"/>
                <a:gd name="connsiteX3" fmla="*/ 0 w 5162255"/>
                <a:gd name="connsiteY3" fmla="*/ 1280639 h 3555952"/>
              </a:gdLst>
              <a:ahLst/>
              <a:cxnLst>
                <a:cxn ang="0">
                  <a:pos x="connsiteX0" y="connsiteY0"/>
                </a:cxn>
                <a:cxn ang="0">
                  <a:pos x="connsiteX1" y="connsiteY1"/>
                </a:cxn>
                <a:cxn ang="0">
                  <a:pos x="connsiteX2" y="connsiteY2"/>
                </a:cxn>
                <a:cxn ang="0">
                  <a:pos x="connsiteX3" y="connsiteY3"/>
                </a:cxn>
              </a:cxnLst>
              <a:rect l="l" t="t" r="r" b="b"/>
              <a:pathLst>
                <a:path w="5162255" h="3555952">
                  <a:moveTo>
                    <a:pt x="553740" y="0"/>
                  </a:moveTo>
                  <a:lnTo>
                    <a:pt x="5162255" y="1580085"/>
                  </a:lnTo>
                  <a:lnTo>
                    <a:pt x="4307903" y="3555952"/>
                  </a:lnTo>
                  <a:lnTo>
                    <a:pt x="0" y="1280639"/>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17" name="Freeform 16">
              <a:extLst>
                <a:ext uri="{FF2B5EF4-FFF2-40B4-BE49-F238E27FC236}">
                  <a16:creationId xmlns:a16="http://schemas.microsoft.com/office/drawing/2014/main" id="{C7BD8E9A-290B-D046-814A-7EEDBC50A037}"/>
                </a:ext>
              </a:extLst>
            </p:cNvPr>
            <p:cNvSpPr>
              <a:spLocks noChangeArrowheads="1"/>
            </p:cNvSpPr>
            <p:nvPr/>
          </p:nvSpPr>
          <p:spPr bwMode="auto">
            <a:xfrm>
              <a:off x="12229217" y="10819907"/>
              <a:ext cx="1330542" cy="1225234"/>
            </a:xfrm>
            <a:custGeom>
              <a:avLst/>
              <a:gdLst>
                <a:gd name="connsiteX0" fmla="*/ 444116 w 556182"/>
                <a:gd name="connsiteY0" fmla="*/ 383978 h 512161"/>
                <a:gd name="connsiteX1" fmla="*/ 452152 w 556182"/>
                <a:gd name="connsiteY1" fmla="*/ 391592 h 512161"/>
                <a:gd name="connsiteX2" fmla="*/ 444116 w 556182"/>
                <a:gd name="connsiteY2" fmla="*/ 399628 h 512161"/>
                <a:gd name="connsiteX3" fmla="*/ 436502 w 556182"/>
                <a:gd name="connsiteY3" fmla="*/ 391592 h 512161"/>
                <a:gd name="connsiteX4" fmla="*/ 444116 w 556182"/>
                <a:gd name="connsiteY4" fmla="*/ 383978 h 512161"/>
                <a:gd name="connsiteX5" fmla="*/ 112355 w 556182"/>
                <a:gd name="connsiteY5" fmla="*/ 383978 h 512161"/>
                <a:gd name="connsiteX6" fmla="*/ 119969 w 556182"/>
                <a:gd name="connsiteY6" fmla="*/ 391592 h 512161"/>
                <a:gd name="connsiteX7" fmla="*/ 112355 w 556182"/>
                <a:gd name="connsiteY7" fmla="*/ 399628 h 512161"/>
                <a:gd name="connsiteX8" fmla="*/ 104319 w 556182"/>
                <a:gd name="connsiteY8" fmla="*/ 391592 h 512161"/>
                <a:gd name="connsiteX9" fmla="*/ 112355 w 556182"/>
                <a:gd name="connsiteY9" fmla="*/ 383978 h 512161"/>
                <a:gd name="connsiteX10" fmla="*/ 434805 w 556182"/>
                <a:gd name="connsiteY10" fmla="*/ 377406 h 512161"/>
                <a:gd name="connsiteX11" fmla="*/ 431159 w 556182"/>
                <a:gd name="connsiteY11" fmla="*/ 379834 h 512161"/>
                <a:gd name="connsiteX12" fmla="*/ 427918 w 556182"/>
                <a:gd name="connsiteY12" fmla="*/ 399663 h 512161"/>
                <a:gd name="connsiteX13" fmla="*/ 538908 w 556182"/>
                <a:gd name="connsiteY13" fmla="*/ 415445 h 512161"/>
                <a:gd name="connsiteX14" fmla="*/ 541743 w 556182"/>
                <a:gd name="connsiteY14" fmla="*/ 397235 h 512161"/>
                <a:gd name="connsiteX15" fmla="*/ 539313 w 556182"/>
                <a:gd name="connsiteY15" fmla="*/ 393593 h 512161"/>
                <a:gd name="connsiteX16" fmla="*/ 121279 w 556182"/>
                <a:gd name="connsiteY16" fmla="*/ 377406 h 512161"/>
                <a:gd name="connsiteX17" fmla="*/ 16771 w 556182"/>
                <a:gd name="connsiteY17" fmla="*/ 393593 h 512161"/>
                <a:gd name="connsiteX18" fmla="*/ 14341 w 556182"/>
                <a:gd name="connsiteY18" fmla="*/ 397235 h 512161"/>
                <a:gd name="connsiteX19" fmla="*/ 16771 w 556182"/>
                <a:gd name="connsiteY19" fmla="*/ 415445 h 512161"/>
                <a:gd name="connsiteX20" fmla="*/ 128166 w 556182"/>
                <a:gd name="connsiteY20" fmla="*/ 399663 h 512161"/>
                <a:gd name="connsiteX21" fmla="*/ 124925 w 556182"/>
                <a:gd name="connsiteY21" fmla="*/ 379834 h 512161"/>
                <a:gd name="connsiteX22" fmla="*/ 123710 w 556182"/>
                <a:gd name="connsiteY22" fmla="*/ 377811 h 512161"/>
                <a:gd name="connsiteX23" fmla="*/ 121279 w 556182"/>
                <a:gd name="connsiteY23" fmla="*/ 377406 h 512161"/>
                <a:gd name="connsiteX24" fmla="*/ 499211 w 556182"/>
                <a:gd name="connsiteY24" fmla="*/ 222419 h 512161"/>
                <a:gd name="connsiteX25" fmla="*/ 499211 w 556182"/>
                <a:gd name="connsiteY25" fmla="*/ 283928 h 512161"/>
                <a:gd name="connsiteX26" fmla="*/ 499211 w 556182"/>
                <a:gd name="connsiteY26" fmla="*/ 288379 h 512161"/>
                <a:gd name="connsiteX27" fmla="*/ 495565 w 556182"/>
                <a:gd name="connsiteY27" fmla="*/ 301733 h 512161"/>
                <a:gd name="connsiteX28" fmla="*/ 480578 w 556182"/>
                <a:gd name="connsiteY28" fmla="*/ 307803 h 512161"/>
                <a:gd name="connsiteX29" fmla="*/ 467615 w 556182"/>
                <a:gd name="connsiteY29" fmla="*/ 297687 h 512161"/>
                <a:gd name="connsiteX30" fmla="*/ 463970 w 556182"/>
                <a:gd name="connsiteY30" fmla="*/ 288784 h 512161"/>
                <a:gd name="connsiteX31" fmla="*/ 446147 w 556182"/>
                <a:gd name="connsiteY31" fmla="*/ 279881 h 512161"/>
                <a:gd name="connsiteX32" fmla="*/ 436020 w 556182"/>
                <a:gd name="connsiteY32" fmla="*/ 293235 h 512161"/>
                <a:gd name="connsiteX33" fmla="*/ 436020 w 556182"/>
                <a:gd name="connsiteY33" fmla="*/ 294449 h 512161"/>
                <a:gd name="connsiteX34" fmla="*/ 440881 w 556182"/>
                <a:gd name="connsiteY34" fmla="*/ 363648 h 512161"/>
                <a:gd name="connsiteX35" fmla="*/ 528376 w 556182"/>
                <a:gd name="connsiteY35" fmla="*/ 377406 h 512161"/>
                <a:gd name="connsiteX36" fmla="*/ 533237 w 556182"/>
                <a:gd name="connsiteY36" fmla="*/ 299305 h 512161"/>
                <a:gd name="connsiteX37" fmla="*/ 532832 w 556182"/>
                <a:gd name="connsiteY37" fmla="*/ 290807 h 512161"/>
                <a:gd name="connsiteX38" fmla="*/ 532022 w 556182"/>
                <a:gd name="connsiteY38" fmla="*/ 288784 h 512161"/>
                <a:gd name="connsiteX39" fmla="*/ 56873 w 556182"/>
                <a:gd name="connsiteY39" fmla="*/ 222014 h 512161"/>
                <a:gd name="connsiteX40" fmla="*/ 23657 w 556182"/>
                <a:gd name="connsiteY40" fmla="*/ 288784 h 512161"/>
                <a:gd name="connsiteX41" fmla="*/ 23252 w 556182"/>
                <a:gd name="connsiteY41" fmla="*/ 290403 h 512161"/>
                <a:gd name="connsiteX42" fmla="*/ 22442 w 556182"/>
                <a:gd name="connsiteY42" fmla="*/ 299305 h 512161"/>
                <a:gd name="connsiteX43" fmla="*/ 27708 w 556182"/>
                <a:gd name="connsiteY43" fmla="*/ 377406 h 512161"/>
                <a:gd name="connsiteX44" fmla="*/ 115203 w 556182"/>
                <a:gd name="connsiteY44" fmla="*/ 363648 h 512161"/>
                <a:gd name="connsiteX45" fmla="*/ 120064 w 556182"/>
                <a:gd name="connsiteY45" fmla="*/ 292831 h 512161"/>
                <a:gd name="connsiteX46" fmla="*/ 109937 w 556182"/>
                <a:gd name="connsiteY46" fmla="*/ 279881 h 512161"/>
                <a:gd name="connsiteX47" fmla="*/ 91709 w 556182"/>
                <a:gd name="connsiteY47" fmla="*/ 288784 h 512161"/>
                <a:gd name="connsiteX48" fmla="*/ 88063 w 556182"/>
                <a:gd name="connsiteY48" fmla="*/ 297687 h 512161"/>
                <a:gd name="connsiteX49" fmla="*/ 75101 w 556182"/>
                <a:gd name="connsiteY49" fmla="*/ 307803 h 512161"/>
                <a:gd name="connsiteX50" fmla="*/ 60519 w 556182"/>
                <a:gd name="connsiteY50" fmla="*/ 301733 h 512161"/>
                <a:gd name="connsiteX51" fmla="*/ 57278 w 556182"/>
                <a:gd name="connsiteY51" fmla="*/ 287165 h 512161"/>
                <a:gd name="connsiteX52" fmla="*/ 56873 w 556182"/>
                <a:gd name="connsiteY52" fmla="*/ 283928 h 512161"/>
                <a:gd name="connsiteX53" fmla="*/ 420222 w 556182"/>
                <a:gd name="connsiteY53" fmla="*/ 126108 h 512161"/>
                <a:gd name="connsiteX54" fmla="*/ 402399 w 556182"/>
                <a:gd name="connsiteY54" fmla="*/ 131773 h 512161"/>
                <a:gd name="connsiteX55" fmla="*/ 395108 w 556182"/>
                <a:gd name="connsiteY55" fmla="*/ 148769 h 512161"/>
                <a:gd name="connsiteX56" fmla="*/ 400779 w 556182"/>
                <a:gd name="connsiteY56" fmla="*/ 163742 h 512161"/>
                <a:gd name="connsiteX57" fmla="*/ 401994 w 556182"/>
                <a:gd name="connsiteY57" fmla="*/ 171430 h 512161"/>
                <a:gd name="connsiteX58" fmla="*/ 395108 w 556182"/>
                <a:gd name="connsiteY58" fmla="*/ 175882 h 512161"/>
                <a:gd name="connsiteX59" fmla="*/ 356626 w 556182"/>
                <a:gd name="connsiteY59" fmla="*/ 175882 h 512161"/>
                <a:gd name="connsiteX60" fmla="*/ 350145 w 556182"/>
                <a:gd name="connsiteY60" fmla="*/ 182356 h 512161"/>
                <a:gd name="connsiteX61" fmla="*/ 350145 w 556182"/>
                <a:gd name="connsiteY61" fmla="*/ 196924 h 512161"/>
                <a:gd name="connsiteX62" fmla="*/ 350145 w 556182"/>
                <a:gd name="connsiteY62" fmla="*/ 211088 h 512161"/>
                <a:gd name="connsiteX63" fmla="*/ 345689 w 556182"/>
                <a:gd name="connsiteY63" fmla="*/ 217563 h 512161"/>
                <a:gd name="connsiteX64" fmla="*/ 337993 w 556182"/>
                <a:gd name="connsiteY64" fmla="*/ 216349 h 512161"/>
                <a:gd name="connsiteX65" fmla="*/ 330296 w 556182"/>
                <a:gd name="connsiteY65" fmla="*/ 211897 h 512161"/>
                <a:gd name="connsiteX66" fmla="*/ 329486 w 556182"/>
                <a:gd name="connsiteY66" fmla="*/ 211492 h 512161"/>
                <a:gd name="connsiteX67" fmla="*/ 325030 w 556182"/>
                <a:gd name="connsiteY67" fmla="*/ 210683 h 512161"/>
                <a:gd name="connsiteX68" fmla="*/ 324625 w 556182"/>
                <a:gd name="connsiteY68" fmla="*/ 210683 h 512161"/>
                <a:gd name="connsiteX69" fmla="*/ 320169 w 556182"/>
                <a:gd name="connsiteY69" fmla="*/ 210683 h 512161"/>
                <a:gd name="connsiteX70" fmla="*/ 300321 w 556182"/>
                <a:gd name="connsiteY70" fmla="*/ 230512 h 512161"/>
                <a:gd name="connsiteX71" fmla="*/ 305992 w 556182"/>
                <a:gd name="connsiteY71" fmla="*/ 248317 h 512161"/>
                <a:gd name="connsiteX72" fmla="*/ 309233 w 556182"/>
                <a:gd name="connsiteY72" fmla="*/ 251150 h 512161"/>
                <a:gd name="connsiteX73" fmla="*/ 310043 w 556182"/>
                <a:gd name="connsiteY73" fmla="*/ 251959 h 512161"/>
                <a:gd name="connsiteX74" fmla="*/ 312878 w 556182"/>
                <a:gd name="connsiteY74" fmla="*/ 253173 h 512161"/>
                <a:gd name="connsiteX75" fmla="*/ 313688 w 556182"/>
                <a:gd name="connsiteY75" fmla="*/ 253983 h 512161"/>
                <a:gd name="connsiteX76" fmla="*/ 317739 w 556182"/>
                <a:gd name="connsiteY76" fmla="*/ 255197 h 512161"/>
                <a:gd name="connsiteX77" fmla="*/ 319359 w 556182"/>
                <a:gd name="connsiteY77" fmla="*/ 255601 h 512161"/>
                <a:gd name="connsiteX78" fmla="*/ 321790 w 556182"/>
                <a:gd name="connsiteY78" fmla="*/ 255601 h 512161"/>
                <a:gd name="connsiteX79" fmla="*/ 323410 w 556182"/>
                <a:gd name="connsiteY79" fmla="*/ 255601 h 512161"/>
                <a:gd name="connsiteX80" fmla="*/ 325435 w 556182"/>
                <a:gd name="connsiteY80" fmla="*/ 255601 h 512161"/>
                <a:gd name="connsiteX81" fmla="*/ 328271 w 556182"/>
                <a:gd name="connsiteY81" fmla="*/ 255197 h 512161"/>
                <a:gd name="connsiteX82" fmla="*/ 337993 w 556182"/>
                <a:gd name="connsiteY82" fmla="*/ 250341 h 512161"/>
                <a:gd name="connsiteX83" fmla="*/ 345689 w 556182"/>
                <a:gd name="connsiteY83" fmla="*/ 249127 h 512161"/>
                <a:gd name="connsiteX84" fmla="*/ 350145 w 556182"/>
                <a:gd name="connsiteY84" fmla="*/ 255601 h 512161"/>
                <a:gd name="connsiteX85" fmla="*/ 350145 w 556182"/>
                <a:gd name="connsiteY85" fmla="*/ 269360 h 512161"/>
                <a:gd name="connsiteX86" fmla="*/ 350145 w 556182"/>
                <a:gd name="connsiteY86" fmla="*/ 283928 h 512161"/>
                <a:gd name="connsiteX87" fmla="*/ 356626 w 556182"/>
                <a:gd name="connsiteY87" fmla="*/ 290807 h 512161"/>
                <a:gd name="connsiteX88" fmla="*/ 380930 w 556182"/>
                <a:gd name="connsiteY88" fmla="*/ 290807 h 512161"/>
                <a:gd name="connsiteX89" fmla="*/ 380525 w 556182"/>
                <a:gd name="connsiteY89" fmla="*/ 284333 h 512161"/>
                <a:gd name="connsiteX90" fmla="*/ 380525 w 556182"/>
                <a:gd name="connsiteY90" fmla="*/ 277858 h 512161"/>
                <a:gd name="connsiteX91" fmla="*/ 392677 w 556182"/>
                <a:gd name="connsiteY91" fmla="*/ 250341 h 512161"/>
                <a:gd name="connsiteX92" fmla="*/ 421842 w 556182"/>
                <a:gd name="connsiteY92" fmla="*/ 241033 h 512161"/>
                <a:gd name="connsiteX93" fmla="*/ 452223 w 556182"/>
                <a:gd name="connsiteY93" fmla="*/ 265313 h 512161"/>
                <a:gd name="connsiteX94" fmla="*/ 477337 w 556182"/>
                <a:gd name="connsiteY94" fmla="*/ 283523 h 512161"/>
                <a:gd name="connsiteX95" fmla="*/ 480173 w 556182"/>
                <a:gd name="connsiteY95" fmla="*/ 290807 h 512161"/>
                <a:gd name="connsiteX96" fmla="*/ 485033 w 556182"/>
                <a:gd name="connsiteY96" fmla="*/ 283928 h 512161"/>
                <a:gd name="connsiteX97" fmla="*/ 485033 w 556182"/>
                <a:gd name="connsiteY97" fmla="*/ 182356 h 512161"/>
                <a:gd name="connsiteX98" fmla="*/ 478552 w 556182"/>
                <a:gd name="connsiteY98" fmla="*/ 175882 h 512161"/>
                <a:gd name="connsiteX99" fmla="*/ 439665 w 556182"/>
                <a:gd name="connsiteY99" fmla="*/ 175882 h 512161"/>
                <a:gd name="connsiteX100" fmla="*/ 433184 w 556182"/>
                <a:gd name="connsiteY100" fmla="*/ 171430 h 512161"/>
                <a:gd name="connsiteX101" fmla="*/ 434399 w 556182"/>
                <a:gd name="connsiteY101" fmla="*/ 163742 h 512161"/>
                <a:gd name="connsiteX102" fmla="*/ 440070 w 556182"/>
                <a:gd name="connsiteY102" fmla="*/ 145936 h 512161"/>
                <a:gd name="connsiteX103" fmla="*/ 420222 w 556182"/>
                <a:gd name="connsiteY103" fmla="*/ 126108 h 512161"/>
                <a:gd name="connsiteX104" fmla="*/ 275612 w 556182"/>
                <a:gd name="connsiteY104" fmla="*/ 126108 h 512161"/>
                <a:gd name="connsiteX105" fmla="*/ 255763 w 556182"/>
                <a:gd name="connsiteY105" fmla="*/ 145936 h 512161"/>
                <a:gd name="connsiteX106" fmla="*/ 261434 w 556182"/>
                <a:gd name="connsiteY106" fmla="*/ 163742 h 512161"/>
                <a:gd name="connsiteX107" fmla="*/ 262649 w 556182"/>
                <a:gd name="connsiteY107" fmla="*/ 171430 h 512161"/>
                <a:gd name="connsiteX108" fmla="*/ 255763 w 556182"/>
                <a:gd name="connsiteY108" fmla="*/ 175882 h 512161"/>
                <a:gd name="connsiteX109" fmla="*/ 227003 w 556182"/>
                <a:gd name="connsiteY109" fmla="*/ 175882 h 512161"/>
                <a:gd name="connsiteX110" fmla="*/ 220522 w 556182"/>
                <a:gd name="connsiteY110" fmla="*/ 182356 h 512161"/>
                <a:gd name="connsiteX111" fmla="*/ 220522 w 556182"/>
                <a:gd name="connsiteY111" fmla="*/ 196924 h 512161"/>
                <a:gd name="connsiteX112" fmla="*/ 223357 w 556182"/>
                <a:gd name="connsiteY112" fmla="*/ 197329 h 512161"/>
                <a:gd name="connsiteX113" fmla="*/ 224167 w 556182"/>
                <a:gd name="connsiteY113" fmla="*/ 197329 h 512161"/>
                <a:gd name="connsiteX114" fmla="*/ 225383 w 556182"/>
                <a:gd name="connsiteY114" fmla="*/ 197329 h 512161"/>
                <a:gd name="connsiteX115" fmla="*/ 228218 w 556182"/>
                <a:gd name="connsiteY115" fmla="*/ 196520 h 512161"/>
                <a:gd name="connsiteX116" fmla="*/ 229433 w 556182"/>
                <a:gd name="connsiteY116" fmla="*/ 196115 h 512161"/>
                <a:gd name="connsiteX117" fmla="*/ 232674 w 556182"/>
                <a:gd name="connsiteY117" fmla="*/ 196115 h 512161"/>
                <a:gd name="connsiteX118" fmla="*/ 233484 w 556182"/>
                <a:gd name="connsiteY118" fmla="*/ 196115 h 512161"/>
                <a:gd name="connsiteX119" fmla="*/ 237535 w 556182"/>
                <a:gd name="connsiteY119" fmla="*/ 196115 h 512161"/>
                <a:gd name="connsiteX120" fmla="*/ 270346 w 556182"/>
                <a:gd name="connsiteY120" fmla="*/ 228893 h 512161"/>
                <a:gd name="connsiteX121" fmla="*/ 261029 w 556182"/>
                <a:gd name="connsiteY121" fmla="*/ 258029 h 512161"/>
                <a:gd name="connsiteX122" fmla="*/ 257788 w 556182"/>
                <a:gd name="connsiteY122" fmla="*/ 261267 h 512161"/>
                <a:gd name="connsiteX123" fmla="*/ 256573 w 556182"/>
                <a:gd name="connsiteY123" fmla="*/ 261671 h 512161"/>
                <a:gd name="connsiteX124" fmla="*/ 253332 w 556182"/>
                <a:gd name="connsiteY124" fmla="*/ 264099 h 512161"/>
                <a:gd name="connsiteX125" fmla="*/ 252927 w 556182"/>
                <a:gd name="connsiteY125" fmla="*/ 264504 h 512161"/>
                <a:gd name="connsiteX126" fmla="*/ 238750 w 556182"/>
                <a:gd name="connsiteY126" fmla="*/ 269765 h 512161"/>
                <a:gd name="connsiteX127" fmla="*/ 233484 w 556182"/>
                <a:gd name="connsiteY127" fmla="*/ 270169 h 512161"/>
                <a:gd name="connsiteX128" fmla="*/ 229028 w 556182"/>
                <a:gd name="connsiteY128" fmla="*/ 269765 h 512161"/>
                <a:gd name="connsiteX129" fmla="*/ 228218 w 556182"/>
                <a:gd name="connsiteY129" fmla="*/ 269765 h 512161"/>
                <a:gd name="connsiteX130" fmla="*/ 223357 w 556182"/>
                <a:gd name="connsiteY130" fmla="*/ 268955 h 512161"/>
                <a:gd name="connsiteX131" fmla="*/ 220522 w 556182"/>
                <a:gd name="connsiteY131" fmla="*/ 269360 h 512161"/>
                <a:gd name="connsiteX132" fmla="*/ 220522 w 556182"/>
                <a:gd name="connsiteY132" fmla="*/ 283928 h 512161"/>
                <a:gd name="connsiteX133" fmla="*/ 227003 w 556182"/>
                <a:gd name="connsiteY133" fmla="*/ 290807 h 512161"/>
                <a:gd name="connsiteX134" fmla="*/ 255763 w 556182"/>
                <a:gd name="connsiteY134" fmla="*/ 290807 h 512161"/>
                <a:gd name="connsiteX135" fmla="*/ 262649 w 556182"/>
                <a:gd name="connsiteY135" fmla="*/ 295259 h 512161"/>
                <a:gd name="connsiteX136" fmla="*/ 261434 w 556182"/>
                <a:gd name="connsiteY136" fmla="*/ 302947 h 512161"/>
                <a:gd name="connsiteX137" fmla="*/ 255763 w 556182"/>
                <a:gd name="connsiteY137" fmla="*/ 320348 h 512161"/>
                <a:gd name="connsiteX138" fmla="*/ 275612 w 556182"/>
                <a:gd name="connsiteY138" fmla="*/ 340177 h 512161"/>
                <a:gd name="connsiteX139" fmla="*/ 293030 w 556182"/>
                <a:gd name="connsiteY139" fmla="*/ 334511 h 512161"/>
                <a:gd name="connsiteX140" fmla="*/ 300726 w 556182"/>
                <a:gd name="connsiteY140" fmla="*/ 317920 h 512161"/>
                <a:gd name="connsiteX141" fmla="*/ 295055 w 556182"/>
                <a:gd name="connsiteY141" fmla="*/ 302947 h 512161"/>
                <a:gd name="connsiteX142" fmla="*/ 293840 w 556182"/>
                <a:gd name="connsiteY142" fmla="*/ 295259 h 512161"/>
                <a:gd name="connsiteX143" fmla="*/ 300321 w 556182"/>
                <a:gd name="connsiteY143" fmla="*/ 290807 h 512161"/>
                <a:gd name="connsiteX144" fmla="*/ 329081 w 556182"/>
                <a:gd name="connsiteY144" fmla="*/ 290807 h 512161"/>
                <a:gd name="connsiteX145" fmla="*/ 335562 w 556182"/>
                <a:gd name="connsiteY145" fmla="*/ 284333 h 512161"/>
                <a:gd name="connsiteX146" fmla="*/ 335562 w 556182"/>
                <a:gd name="connsiteY146" fmla="*/ 283928 h 512161"/>
                <a:gd name="connsiteX147" fmla="*/ 335562 w 556182"/>
                <a:gd name="connsiteY147" fmla="*/ 269360 h 512161"/>
                <a:gd name="connsiteX148" fmla="*/ 333132 w 556182"/>
                <a:gd name="connsiteY148" fmla="*/ 268955 h 512161"/>
                <a:gd name="connsiteX149" fmla="*/ 327866 w 556182"/>
                <a:gd name="connsiteY149" fmla="*/ 269765 h 512161"/>
                <a:gd name="connsiteX150" fmla="*/ 327461 w 556182"/>
                <a:gd name="connsiteY150" fmla="*/ 269765 h 512161"/>
                <a:gd name="connsiteX151" fmla="*/ 323005 w 556182"/>
                <a:gd name="connsiteY151" fmla="*/ 270169 h 512161"/>
                <a:gd name="connsiteX152" fmla="*/ 317334 w 556182"/>
                <a:gd name="connsiteY152" fmla="*/ 269765 h 512161"/>
                <a:gd name="connsiteX153" fmla="*/ 303562 w 556182"/>
                <a:gd name="connsiteY153" fmla="*/ 264504 h 512161"/>
                <a:gd name="connsiteX154" fmla="*/ 302751 w 556182"/>
                <a:gd name="connsiteY154" fmla="*/ 264099 h 512161"/>
                <a:gd name="connsiteX155" fmla="*/ 299511 w 556182"/>
                <a:gd name="connsiteY155" fmla="*/ 261671 h 512161"/>
                <a:gd name="connsiteX156" fmla="*/ 299106 w 556182"/>
                <a:gd name="connsiteY156" fmla="*/ 261267 h 512161"/>
                <a:gd name="connsiteX157" fmla="*/ 295460 w 556182"/>
                <a:gd name="connsiteY157" fmla="*/ 258029 h 512161"/>
                <a:gd name="connsiteX158" fmla="*/ 286143 w 556182"/>
                <a:gd name="connsiteY158" fmla="*/ 228893 h 512161"/>
                <a:gd name="connsiteX159" fmla="*/ 318549 w 556182"/>
                <a:gd name="connsiteY159" fmla="*/ 196115 h 512161"/>
                <a:gd name="connsiteX160" fmla="*/ 322600 w 556182"/>
                <a:gd name="connsiteY160" fmla="*/ 196115 h 512161"/>
                <a:gd name="connsiteX161" fmla="*/ 323815 w 556182"/>
                <a:gd name="connsiteY161" fmla="*/ 196115 h 512161"/>
                <a:gd name="connsiteX162" fmla="*/ 327056 w 556182"/>
                <a:gd name="connsiteY162" fmla="*/ 196115 h 512161"/>
                <a:gd name="connsiteX163" fmla="*/ 328271 w 556182"/>
                <a:gd name="connsiteY163" fmla="*/ 196520 h 512161"/>
                <a:gd name="connsiteX164" fmla="*/ 330701 w 556182"/>
                <a:gd name="connsiteY164" fmla="*/ 197329 h 512161"/>
                <a:gd name="connsiteX165" fmla="*/ 331917 w 556182"/>
                <a:gd name="connsiteY165" fmla="*/ 197329 h 512161"/>
                <a:gd name="connsiteX166" fmla="*/ 333132 w 556182"/>
                <a:gd name="connsiteY166" fmla="*/ 197329 h 512161"/>
                <a:gd name="connsiteX167" fmla="*/ 335562 w 556182"/>
                <a:gd name="connsiteY167" fmla="*/ 196924 h 512161"/>
                <a:gd name="connsiteX168" fmla="*/ 335562 w 556182"/>
                <a:gd name="connsiteY168" fmla="*/ 182356 h 512161"/>
                <a:gd name="connsiteX169" fmla="*/ 329081 w 556182"/>
                <a:gd name="connsiteY169" fmla="*/ 175882 h 512161"/>
                <a:gd name="connsiteX170" fmla="*/ 300321 w 556182"/>
                <a:gd name="connsiteY170" fmla="*/ 175882 h 512161"/>
                <a:gd name="connsiteX171" fmla="*/ 293840 w 556182"/>
                <a:gd name="connsiteY171" fmla="*/ 171430 h 512161"/>
                <a:gd name="connsiteX172" fmla="*/ 295055 w 556182"/>
                <a:gd name="connsiteY172" fmla="*/ 163742 h 512161"/>
                <a:gd name="connsiteX173" fmla="*/ 300726 w 556182"/>
                <a:gd name="connsiteY173" fmla="*/ 148769 h 512161"/>
                <a:gd name="connsiteX174" fmla="*/ 293030 w 556182"/>
                <a:gd name="connsiteY174" fmla="*/ 131773 h 512161"/>
                <a:gd name="connsiteX175" fmla="*/ 275612 w 556182"/>
                <a:gd name="connsiteY175" fmla="*/ 126108 h 512161"/>
                <a:gd name="connsiteX176" fmla="*/ 136267 w 556182"/>
                <a:gd name="connsiteY176" fmla="*/ 126108 h 512161"/>
                <a:gd name="connsiteX177" fmla="*/ 116418 w 556182"/>
                <a:gd name="connsiteY177" fmla="*/ 145936 h 512161"/>
                <a:gd name="connsiteX178" fmla="*/ 121684 w 556182"/>
                <a:gd name="connsiteY178" fmla="*/ 163742 h 512161"/>
                <a:gd name="connsiteX179" fmla="*/ 122900 w 556182"/>
                <a:gd name="connsiteY179" fmla="*/ 171430 h 512161"/>
                <a:gd name="connsiteX180" fmla="*/ 116418 w 556182"/>
                <a:gd name="connsiteY180" fmla="*/ 175882 h 512161"/>
                <a:gd name="connsiteX181" fmla="*/ 77532 w 556182"/>
                <a:gd name="connsiteY181" fmla="*/ 175882 h 512161"/>
                <a:gd name="connsiteX182" fmla="*/ 71456 w 556182"/>
                <a:gd name="connsiteY182" fmla="*/ 182356 h 512161"/>
                <a:gd name="connsiteX183" fmla="*/ 71456 w 556182"/>
                <a:gd name="connsiteY183" fmla="*/ 283928 h 512161"/>
                <a:gd name="connsiteX184" fmla="*/ 75911 w 556182"/>
                <a:gd name="connsiteY184" fmla="*/ 289593 h 512161"/>
                <a:gd name="connsiteX185" fmla="*/ 78747 w 556182"/>
                <a:gd name="connsiteY185" fmla="*/ 283523 h 512161"/>
                <a:gd name="connsiteX186" fmla="*/ 103861 w 556182"/>
                <a:gd name="connsiteY186" fmla="*/ 265313 h 512161"/>
                <a:gd name="connsiteX187" fmla="*/ 134647 w 556182"/>
                <a:gd name="connsiteY187" fmla="*/ 240224 h 512161"/>
                <a:gd name="connsiteX188" fmla="*/ 163407 w 556182"/>
                <a:gd name="connsiteY188" fmla="*/ 249531 h 512161"/>
                <a:gd name="connsiteX189" fmla="*/ 175559 w 556182"/>
                <a:gd name="connsiteY189" fmla="*/ 277049 h 512161"/>
                <a:gd name="connsiteX190" fmla="*/ 175559 w 556182"/>
                <a:gd name="connsiteY190" fmla="*/ 283523 h 512161"/>
                <a:gd name="connsiteX191" fmla="*/ 175559 w 556182"/>
                <a:gd name="connsiteY191" fmla="*/ 289593 h 512161"/>
                <a:gd name="connsiteX192" fmla="*/ 199863 w 556182"/>
                <a:gd name="connsiteY192" fmla="*/ 289593 h 512161"/>
                <a:gd name="connsiteX193" fmla="*/ 206344 w 556182"/>
                <a:gd name="connsiteY193" fmla="*/ 283928 h 512161"/>
                <a:gd name="connsiteX194" fmla="*/ 206344 w 556182"/>
                <a:gd name="connsiteY194" fmla="*/ 269360 h 512161"/>
                <a:gd name="connsiteX195" fmla="*/ 206344 w 556182"/>
                <a:gd name="connsiteY195" fmla="*/ 255601 h 512161"/>
                <a:gd name="connsiteX196" fmla="*/ 210395 w 556182"/>
                <a:gd name="connsiteY196" fmla="*/ 249127 h 512161"/>
                <a:gd name="connsiteX197" fmla="*/ 218091 w 556182"/>
                <a:gd name="connsiteY197" fmla="*/ 250341 h 512161"/>
                <a:gd name="connsiteX198" fmla="*/ 227813 w 556182"/>
                <a:gd name="connsiteY198" fmla="*/ 254792 h 512161"/>
                <a:gd name="connsiteX199" fmla="*/ 230648 w 556182"/>
                <a:gd name="connsiteY199" fmla="*/ 255601 h 512161"/>
                <a:gd name="connsiteX200" fmla="*/ 232674 w 556182"/>
                <a:gd name="connsiteY200" fmla="*/ 255601 h 512161"/>
                <a:gd name="connsiteX201" fmla="*/ 234294 w 556182"/>
                <a:gd name="connsiteY201" fmla="*/ 255601 h 512161"/>
                <a:gd name="connsiteX202" fmla="*/ 237130 w 556182"/>
                <a:gd name="connsiteY202" fmla="*/ 255601 h 512161"/>
                <a:gd name="connsiteX203" fmla="*/ 238750 w 556182"/>
                <a:gd name="connsiteY203" fmla="*/ 255197 h 512161"/>
                <a:gd name="connsiteX204" fmla="*/ 242396 w 556182"/>
                <a:gd name="connsiteY204" fmla="*/ 253983 h 512161"/>
                <a:gd name="connsiteX205" fmla="*/ 243611 w 556182"/>
                <a:gd name="connsiteY205" fmla="*/ 253173 h 512161"/>
                <a:gd name="connsiteX206" fmla="*/ 246041 w 556182"/>
                <a:gd name="connsiteY206" fmla="*/ 251959 h 512161"/>
                <a:gd name="connsiteX207" fmla="*/ 247256 w 556182"/>
                <a:gd name="connsiteY207" fmla="*/ 251150 h 512161"/>
                <a:gd name="connsiteX208" fmla="*/ 250092 w 556182"/>
                <a:gd name="connsiteY208" fmla="*/ 248317 h 512161"/>
                <a:gd name="connsiteX209" fmla="*/ 255763 w 556182"/>
                <a:gd name="connsiteY209" fmla="*/ 230512 h 512161"/>
                <a:gd name="connsiteX210" fmla="*/ 236319 w 556182"/>
                <a:gd name="connsiteY210" fmla="*/ 210683 h 512161"/>
                <a:gd name="connsiteX211" fmla="*/ 231459 w 556182"/>
                <a:gd name="connsiteY211" fmla="*/ 210683 h 512161"/>
                <a:gd name="connsiteX212" fmla="*/ 231054 w 556182"/>
                <a:gd name="connsiteY212" fmla="*/ 210683 h 512161"/>
                <a:gd name="connsiteX213" fmla="*/ 227003 w 556182"/>
                <a:gd name="connsiteY213" fmla="*/ 211492 h 512161"/>
                <a:gd name="connsiteX214" fmla="*/ 226193 w 556182"/>
                <a:gd name="connsiteY214" fmla="*/ 211897 h 512161"/>
                <a:gd name="connsiteX215" fmla="*/ 218091 w 556182"/>
                <a:gd name="connsiteY215" fmla="*/ 216349 h 512161"/>
                <a:gd name="connsiteX216" fmla="*/ 210395 w 556182"/>
                <a:gd name="connsiteY216" fmla="*/ 217563 h 512161"/>
                <a:gd name="connsiteX217" fmla="*/ 206344 w 556182"/>
                <a:gd name="connsiteY217" fmla="*/ 211088 h 512161"/>
                <a:gd name="connsiteX218" fmla="*/ 206344 w 556182"/>
                <a:gd name="connsiteY218" fmla="*/ 196924 h 512161"/>
                <a:gd name="connsiteX219" fmla="*/ 206344 w 556182"/>
                <a:gd name="connsiteY219" fmla="*/ 182356 h 512161"/>
                <a:gd name="connsiteX220" fmla="*/ 199863 w 556182"/>
                <a:gd name="connsiteY220" fmla="*/ 175882 h 512161"/>
                <a:gd name="connsiteX221" fmla="*/ 160976 w 556182"/>
                <a:gd name="connsiteY221" fmla="*/ 175882 h 512161"/>
                <a:gd name="connsiteX222" fmla="*/ 154495 w 556182"/>
                <a:gd name="connsiteY222" fmla="*/ 171430 h 512161"/>
                <a:gd name="connsiteX223" fmla="*/ 155710 w 556182"/>
                <a:gd name="connsiteY223" fmla="*/ 163742 h 512161"/>
                <a:gd name="connsiteX224" fmla="*/ 161381 w 556182"/>
                <a:gd name="connsiteY224" fmla="*/ 148769 h 512161"/>
                <a:gd name="connsiteX225" fmla="*/ 153685 w 556182"/>
                <a:gd name="connsiteY225" fmla="*/ 131773 h 512161"/>
                <a:gd name="connsiteX226" fmla="*/ 136267 w 556182"/>
                <a:gd name="connsiteY226" fmla="*/ 126108 h 512161"/>
                <a:gd name="connsiteX227" fmla="*/ 134647 w 556182"/>
                <a:gd name="connsiteY227" fmla="*/ 111944 h 512161"/>
                <a:gd name="connsiteX228" fmla="*/ 163407 w 556182"/>
                <a:gd name="connsiteY228" fmla="*/ 121252 h 512161"/>
                <a:gd name="connsiteX229" fmla="*/ 175559 w 556182"/>
                <a:gd name="connsiteY229" fmla="*/ 148769 h 512161"/>
                <a:gd name="connsiteX230" fmla="*/ 173533 w 556182"/>
                <a:gd name="connsiteY230" fmla="*/ 161314 h 512161"/>
                <a:gd name="connsiteX231" fmla="*/ 199863 w 556182"/>
                <a:gd name="connsiteY231" fmla="*/ 161314 h 512161"/>
                <a:gd name="connsiteX232" fmla="*/ 213230 w 556182"/>
                <a:gd name="connsiteY232" fmla="*/ 166574 h 512161"/>
                <a:gd name="connsiteX233" fmla="*/ 227003 w 556182"/>
                <a:gd name="connsiteY233" fmla="*/ 161314 h 512161"/>
                <a:gd name="connsiteX234" fmla="*/ 243611 w 556182"/>
                <a:gd name="connsiteY234" fmla="*/ 161314 h 512161"/>
                <a:gd name="connsiteX235" fmla="*/ 241180 w 556182"/>
                <a:gd name="connsiteY235" fmla="*/ 144318 h 512161"/>
                <a:gd name="connsiteX236" fmla="*/ 273991 w 556182"/>
                <a:gd name="connsiteY236" fmla="*/ 111944 h 512161"/>
                <a:gd name="connsiteX237" fmla="*/ 302751 w 556182"/>
                <a:gd name="connsiteY237" fmla="*/ 121252 h 512161"/>
                <a:gd name="connsiteX238" fmla="*/ 314904 w 556182"/>
                <a:gd name="connsiteY238" fmla="*/ 148769 h 512161"/>
                <a:gd name="connsiteX239" fmla="*/ 312878 w 556182"/>
                <a:gd name="connsiteY239" fmla="*/ 161314 h 512161"/>
                <a:gd name="connsiteX240" fmla="*/ 329081 w 556182"/>
                <a:gd name="connsiteY240" fmla="*/ 161314 h 512161"/>
                <a:gd name="connsiteX241" fmla="*/ 342853 w 556182"/>
                <a:gd name="connsiteY241" fmla="*/ 166574 h 512161"/>
                <a:gd name="connsiteX242" fmla="*/ 356626 w 556182"/>
                <a:gd name="connsiteY242" fmla="*/ 161314 h 512161"/>
                <a:gd name="connsiteX243" fmla="*/ 382955 w 556182"/>
                <a:gd name="connsiteY243" fmla="*/ 161314 h 512161"/>
                <a:gd name="connsiteX244" fmla="*/ 380525 w 556182"/>
                <a:gd name="connsiteY244" fmla="*/ 148769 h 512161"/>
                <a:gd name="connsiteX245" fmla="*/ 392677 w 556182"/>
                <a:gd name="connsiteY245" fmla="*/ 121252 h 512161"/>
                <a:gd name="connsiteX246" fmla="*/ 421842 w 556182"/>
                <a:gd name="connsiteY246" fmla="*/ 111944 h 512161"/>
                <a:gd name="connsiteX247" fmla="*/ 454248 w 556182"/>
                <a:gd name="connsiteY247" fmla="*/ 144318 h 512161"/>
                <a:gd name="connsiteX248" fmla="*/ 452223 w 556182"/>
                <a:gd name="connsiteY248" fmla="*/ 161314 h 512161"/>
                <a:gd name="connsiteX249" fmla="*/ 478552 w 556182"/>
                <a:gd name="connsiteY249" fmla="*/ 161314 h 512161"/>
                <a:gd name="connsiteX250" fmla="*/ 499211 w 556182"/>
                <a:gd name="connsiteY250" fmla="*/ 182356 h 512161"/>
                <a:gd name="connsiteX251" fmla="*/ 499211 w 556182"/>
                <a:gd name="connsiteY251" fmla="*/ 201376 h 512161"/>
                <a:gd name="connsiteX252" fmla="*/ 510958 w 556182"/>
                <a:gd name="connsiteY252" fmla="*/ 213516 h 512161"/>
                <a:gd name="connsiteX253" fmla="*/ 544984 w 556182"/>
                <a:gd name="connsiteY253" fmla="*/ 282309 h 512161"/>
                <a:gd name="connsiteX254" fmla="*/ 546604 w 556182"/>
                <a:gd name="connsiteY254" fmla="*/ 286761 h 512161"/>
                <a:gd name="connsiteX255" fmla="*/ 547819 w 556182"/>
                <a:gd name="connsiteY255" fmla="*/ 300519 h 512161"/>
                <a:gd name="connsiteX256" fmla="*/ 542148 w 556182"/>
                <a:gd name="connsiteY256" fmla="*/ 379834 h 512161"/>
                <a:gd name="connsiteX257" fmla="*/ 555921 w 556182"/>
                <a:gd name="connsiteY257" fmla="*/ 399663 h 512161"/>
                <a:gd name="connsiteX258" fmla="*/ 539313 w 556182"/>
                <a:gd name="connsiteY258" fmla="*/ 506091 h 512161"/>
                <a:gd name="connsiteX259" fmla="*/ 532022 w 556182"/>
                <a:gd name="connsiteY259" fmla="*/ 512161 h 512161"/>
                <a:gd name="connsiteX260" fmla="*/ 530806 w 556182"/>
                <a:gd name="connsiteY260" fmla="*/ 512161 h 512161"/>
                <a:gd name="connsiteX261" fmla="*/ 524730 w 556182"/>
                <a:gd name="connsiteY261" fmla="*/ 503663 h 512161"/>
                <a:gd name="connsiteX262" fmla="*/ 536882 w 556182"/>
                <a:gd name="connsiteY262" fmla="*/ 429204 h 512161"/>
                <a:gd name="connsiteX263" fmla="*/ 425893 w 556182"/>
                <a:gd name="connsiteY263" fmla="*/ 413826 h 512161"/>
                <a:gd name="connsiteX264" fmla="*/ 415361 w 556182"/>
                <a:gd name="connsiteY264" fmla="*/ 482215 h 512161"/>
                <a:gd name="connsiteX265" fmla="*/ 406855 w 556182"/>
                <a:gd name="connsiteY265" fmla="*/ 488285 h 512161"/>
                <a:gd name="connsiteX266" fmla="*/ 401184 w 556182"/>
                <a:gd name="connsiteY266" fmla="*/ 480192 h 512161"/>
                <a:gd name="connsiteX267" fmla="*/ 416981 w 556182"/>
                <a:gd name="connsiteY267" fmla="*/ 377406 h 512161"/>
                <a:gd name="connsiteX268" fmla="*/ 424273 w 556182"/>
                <a:gd name="connsiteY268" fmla="*/ 366076 h 512161"/>
                <a:gd name="connsiteX269" fmla="*/ 426703 w 556182"/>
                <a:gd name="connsiteY269" fmla="*/ 364457 h 512161"/>
                <a:gd name="connsiteX270" fmla="*/ 421842 w 556182"/>
                <a:gd name="connsiteY270" fmla="*/ 295663 h 512161"/>
                <a:gd name="connsiteX271" fmla="*/ 421842 w 556182"/>
                <a:gd name="connsiteY271" fmla="*/ 293235 h 512161"/>
                <a:gd name="connsiteX272" fmla="*/ 438045 w 556182"/>
                <a:gd name="connsiteY272" fmla="*/ 267741 h 512161"/>
                <a:gd name="connsiteX273" fmla="*/ 420222 w 556182"/>
                <a:gd name="connsiteY273" fmla="*/ 255601 h 512161"/>
                <a:gd name="connsiteX274" fmla="*/ 402399 w 556182"/>
                <a:gd name="connsiteY274" fmla="*/ 261267 h 512161"/>
                <a:gd name="connsiteX275" fmla="*/ 395108 w 556182"/>
                <a:gd name="connsiteY275" fmla="*/ 277858 h 512161"/>
                <a:gd name="connsiteX276" fmla="*/ 395108 w 556182"/>
                <a:gd name="connsiteY276" fmla="*/ 283523 h 512161"/>
                <a:gd name="connsiteX277" fmla="*/ 395108 w 556182"/>
                <a:gd name="connsiteY277" fmla="*/ 294045 h 512161"/>
                <a:gd name="connsiteX278" fmla="*/ 382145 w 556182"/>
                <a:gd name="connsiteY278" fmla="*/ 304971 h 512161"/>
                <a:gd name="connsiteX279" fmla="*/ 356626 w 556182"/>
                <a:gd name="connsiteY279" fmla="*/ 304971 h 512161"/>
                <a:gd name="connsiteX280" fmla="*/ 342853 w 556182"/>
                <a:gd name="connsiteY280" fmla="*/ 299710 h 512161"/>
                <a:gd name="connsiteX281" fmla="*/ 329081 w 556182"/>
                <a:gd name="connsiteY281" fmla="*/ 305375 h 512161"/>
                <a:gd name="connsiteX282" fmla="*/ 312878 w 556182"/>
                <a:gd name="connsiteY282" fmla="*/ 305375 h 512161"/>
                <a:gd name="connsiteX283" fmla="*/ 314904 w 556182"/>
                <a:gd name="connsiteY283" fmla="*/ 317920 h 512161"/>
                <a:gd name="connsiteX284" fmla="*/ 302751 w 556182"/>
                <a:gd name="connsiteY284" fmla="*/ 345437 h 512161"/>
                <a:gd name="connsiteX285" fmla="*/ 278042 w 556182"/>
                <a:gd name="connsiteY285" fmla="*/ 354745 h 512161"/>
                <a:gd name="connsiteX286" fmla="*/ 273991 w 556182"/>
                <a:gd name="connsiteY286" fmla="*/ 354745 h 512161"/>
                <a:gd name="connsiteX287" fmla="*/ 241180 w 556182"/>
                <a:gd name="connsiteY287" fmla="*/ 322371 h 512161"/>
                <a:gd name="connsiteX288" fmla="*/ 243611 w 556182"/>
                <a:gd name="connsiteY288" fmla="*/ 305375 h 512161"/>
                <a:gd name="connsiteX289" fmla="*/ 227003 w 556182"/>
                <a:gd name="connsiteY289" fmla="*/ 305375 h 512161"/>
                <a:gd name="connsiteX290" fmla="*/ 212825 w 556182"/>
                <a:gd name="connsiteY290" fmla="*/ 299305 h 512161"/>
                <a:gd name="connsiteX291" fmla="*/ 199863 w 556182"/>
                <a:gd name="connsiteY291" fmla="*/ 304161 h 512161"/>
                <a:gd name="connsiteX292" fmla="*/ 171103 w 556182"/>
                <a:gd name="connsiteY292" fmla="*/ 304161 h 512161"/>
                <a:gd name="connsiteX293" fmla="*/ 167457 w 556182"/>
                <a:gd name="connsiteY293" fmla="*/ 302947 h 512161"/>
                <a:gd name="connsiteX294" fmla="*/ 160976 w 556182"/>
                <a:gd name="connsiteY294" fmla="*/ 294045 h 512161"/>
                <a:gd name="connsiteX295" fmla="*/ 160976 w 556182"/>
                <a:gd name="connsiteY295" fmla="*/ 283119 h 512161"/>
                <a:gd name="connsiteX296" fmla="*/ 161381 w 556182"/>
                <a:gd name="connsiteY296" fmla="*/ 277049 h 512161"/>
                <a:gd name="connsiteX297" fmla="*/ 153685 w 556182"/>
                <a:gd name="connsiteY297" fmla="*/ 260457 h 512161"/>
                <a:gd name="connsiteX298" fmla="*/ 136267 w 556182"/>
                <a:gd name="connsiteY298" fmla="*/ 254387 h 512161"/>
                <a:gd name="connsiteX299" fmla="*/ 118039 w 556182"/>
                <a:gd name="connsiteY299" fmla="*/ 267741 h 512161"/>
                <a:gd name="connsiteX300" fmla="*/ 134242 w 556182"/>
                <a:gd name="connsiteY300" fmla="*/ 292831 h 512161"/>
                <a:gd name="connsiteX301" fmla="*/ 133837 w 556182"/>
                <a:gd name="connsiteY301" fmla="*/ 295663 h 512161"/>
                <a:gd name="connsiteX302" fmla="*/ 129381 w 556182"/>
                <a:gd name="connsiteY302" fmla="*/ 364457 h 512161"/>
                <a:gd name="connsiteX303" fmla="*/ 132216 w 556182"/>
                <a:gd name="connsiteY303" fmla="*/ 366076 h 512161"/>
                <a:gd name="connsiteX304" fmla="*/ 139102 w 556182"/>
                <a:gd name="connsiteY304" fmla="*/ 377406 h 512161"/>
                <a:gd name="connsiteX305" fmla="*/ 154900 w 556182"/>
                <a:gd name="connsiteY305" fmla="*/ 480192 h 512161"/>
                <a:gd name="connsiteX306" fmla="*/ 149229 w 556182"/>
                <a:gd name="connsiteY306" fmla="*/ 488285 h 512161"/>
                <a:gd name="connsiteX307" fmla="*/ 141128 w 556182"/>
                <a:gd name="connsiteY307" fmla="*/ 482215 h 512161"/>
                <a:gd name="connsiteX308" fmla="*/ 130191 w 556182"/>
                <a:gd name="connsiteY308" fmla="*/ 413826 h 512161"/>
                <a:gd name="connsiteX309" fmla="*/ 19201 w 556182"/>
                <a:gd name="connsiteY309" fmla="*/ 429204 h 512161"/>
                <a:gd name="connsiteX310" fmla="*/ 30138 w 556182"/>
                <a:gd name="connsiteY310" fmla="*/ 504067 h 512161"/>
                <a:gd name="connsiteX311" fmla="*/ 24062 w 556182"/>
                <a:gd name="connsiteY311" fmla="*/ 512161 h 512161"/>
                <a:gd name="connsiteX312" fmla="*/ 22847 w 556182"/>
                <a:gd name="connsiteY312" fmla="*/ 512161 h 512161"/>
                <a:gd name="connsiteX313" fmla="*/ 15556 w 556182"/>
                <a:gd name="connsiteY313" fmla="*/ 506091 h 512161"/>
                <a:gd name="connsiteX314" fmla="*/ 163 w 556182"/>
                <a:gd name="connsiteY314" fmla="*/ 399663 h 512161"/>
                <a:gd name="connsiteX315" fmla="*/ 13530 w 556182"/>
                <a:gd name="connsiteY315" fmla="*/ 379834 h 512161"/>
                <a:gd name="connsiteX316" fmla="*/ 8265 w 556182"/>
                <a:gd name="connsiteY316" fmla="*/ 300519 h 512161"/>
                <a:gd name="connsiteX317" fmla="*/ 9480 w 556182"/>
                <a:gd name="connsiteY317" fmla="*/ 286761 h 512161"/>
                <a:gd name="connsiteX318" fmla="*/ 10695 w 556182"/>
                <a:gd name="connsiteY318" fmla="*/ 282309 h 512161"/>
                <a:gd name="connsiteX319" fmla="*/ 45126 w 556182"/>
                <a:gd name="connsiteY319" fmla="*/ 213516 h 512161"/>
                <a:gd name="connsiteX320" fmla="*/ 56873 w 556182"/>
                <a:gd name="connsiteY320" fmla="*/ 201376 h 512161"/>
                <a:gd name="connsiteX321" fmla="*/ 56873 w 556182"/>
                <a:gd name="connsiteY321" fmla="*/ 182356 h 512161"/>
                <a:gd name="connsiteX322" fmla="*/ 77532 w 556182"/>
                <a:gd name="connsiteY322" fmla="*/ 161314 h 512161"/>
                <a:gd name="connsiteX323" fmla="*/ 104266 w 556182"/>
                <a:gd name="connsiteY323" fmla="*/ 161314 h 512161"/>
                <a:gd name="connsiteX324" fmla="*/ 101836 w 556182"/>
                <a:gd name="connsiteY324" fmla="*/ 144318 h 512161"/>
                <a:gd name="connsiteX325" fmla="*/ 134647 w 556182"/>
                <a:gd name="connsiteY325" fmla="*/ 111944 h 512161"/>
                <a:gd name="connsiteX326" fmla="*/ 207696 w 556182"/>
                <a:gd name="connsiteY326" fmla="*/ 76796 h 512161"/>
                <a:gd name="connsiteX327" fmla="*/ 215067 w 556182"/>
                <a:gd name="connsiteY327" fmla="*/ 84168 h 512161"/>
                <a:gd name="connsiteX328" fmla="*/ 215067 w 556182"/>
                <a:gd name="connsiteY328" fmla="*/ 101367 h 512161"/>
                <a:gd name="connsiteX329" fmla="*/ 232267 w 556182"/>
                <a:gd name="connsiteY329" fmla="*/ 101367 h 512161"/>
                <a:gd name="connsiteX330" fmla="*/ 239638 w 556182"/>
                <a:gd name="connsiteY330" fmla="*/ 108738 h 512161"/>
                <a:gd name="connsiteX331" fmla="*/ 232267 w 556182"/>
                <a:gd name="connsiteY331" fmla="*/ 116110 h 512161"/>
                <a:gd name="connsiteX332" fmla="*/ 215067 w 556182"/>
                <a:gd name="connsiteY332" fmla="*/ 116110 h 512161"/>
                <a:gd name="connsiteX333" fmla="*/ 215067 w 556182"/>
                <a:gd name="connsiteY333" fmla="*/ 133309 h 512161"/>
                <a:gd name="connsiteX334" fmla="*/ 207696 w 556182"/>
                <a:gd name="connsiteY334" fmla="*/ 140681 h 512161"/>
                <a:gd name="connsiteX335" fmla="*/ 200325 w 556182"/>
                <a:gd name="connsiteY335" fmla="*/ 133309 h 512161"/>
                <a:gd name="connsiteX336" fmla="*/ 200325 w 556182"/>
                <a:gd name="connsiteY336" fmla="*/ 116110 h 512161"/>
                <a:gd name="connsiteX337" fmla="*/ 183125 w 556182"/>
                <a:gd name="connsiteY337" fmla="*/ 116110 h 512161"/>
                <a:gd name="connsiteX338" fmla="*/ 175754 w 556182"/>
                <a:gd name="connsiteY338" fmla="*/ 108738 h 512161"/>
                <a:gd name="connsiteX339" fmla="*/ 183125 w 556182"/>
                <a:gd name="connsiteY339" fmla="*/ 101367 h 512161"/>
                <a:gd name="connsiteX340" fmla="*/ 200325 w 556182"/>
                <a:gd name="connsiteY340" fmla="*/ 101367 h 512161"/>
                <a:gd name="connsiteX341" fmla="*/ 200325 w 556182"/>
                <a:gd name="connsiteY341" fmla="*/ 84168 h 512161"/>
                <a:gd name="connsiteX342" fmla="*/ 207696 w 556182"/>
                <a:gd name="connsiteY342" fmla="*/ 76796 h 512161"/>
                <a:gd name="connsiteX343" fmla="*/ 354144 w 556182"/>
                <a:gd name="connsiteY343" fmla="*/ 51795 h 512161"/>
                <a:gd name="connsiteX344" fmla="*/ 361130 w 556182"/>
                <a:gd name="connsiteY344" fmla="*/ 58572 h 512161"/>
                <a:gd name="connsiteX345" fmla="*/ 361130 w 556182"/>
                <a:gd name="connsiteY345" fmla="*/ 66944 h 512161"/>
                <a:gd name="connsiteX346" fmla="*/ 369759 w 556182"/>
                <a:gd name="connsiteY346" fmla="*/ 66944 h 512161"/>
                <a:gd name="connsiteX347" fmla="*/ 377156 w 556182"/>
                <a:gd name="connsiteY347" fmla="*/ 73721 h 512161"/>
                <a:gd name="connsiteX348" fmla="*/ 369759 w 556182"/>
                <a:gd name="connsiteY348" fmla="*/ 80498 h 512161"/>
                <a:gd name="connsiteX349" fmla="*/ 361130 w 556182"/>
                <a:gd name="connsiteY349" fmla="*/ 80498 h 512161"/>
                <a:gd name="connsiteX350" fmla="*/ 361130 w 556182"/>
                <a:gd name="connsiteY350" fmla="*/ 88869 h 512161"/>
                <a:gd name="connsiteX351" fmla="*/ 354144 w 556182"/>
                <a:gd name="connsiteY351" fmla="*/ 96045 h 512161"/>
                <a:gd name="connsiteX352" fmla="*/ 346747 w 556182"/>
                <a:gd name="connsiteY352" fmla="*/ 88869 h 512161"/>
                <a:gd name="connsiteX353" fmla="*/ 346747 w 556182"/>
                <a:gd name="connsiteY353" fmla="*/ 80498 h 512161"/>
                <a:gd name="connsiteX354" fmla="*/ 338117 w 556182"/>
                <a:gd name="connsiteY354" fmla="*/ 80498 h 512161"/>
                <a:gd name="connsiteX355" fmla="*/ 331131 w 556182"/>
                <a:gd name="connsiteY355" fmla="*/ 73721 h 512161"/>
                <a:gd name="connsiteX356" fmla="*/ 338117 w 556182"/>
                <a:gd name="connsiteY356" fmla="*/ 66944 h 512161"/>
                <a:gd name="connsiteX357" fmla="*/ 346747 w 556182"/>
                <a:gd name="connsiteY357" fmla="*/ 66944 h 512161"/>
                <a:gd name="connsiteX358" fmla="*/ 346747 w 556182"/>
                <a:gd name="connsiteY358" fmla="*/ 58572 h 512161"/>
                <a:gd name="connsiteX359" fmla="*/ 354144 w 556182"/>
                <a:gd name="connsiteY359" fmla="*/ 51795 h 512161"/>
                <a:gd name="connsiteX360" fmla="*/ 278923 w 556182"/>
                <a:gd name="connsiteY360" fmla="*/ 0 h 512161"/>
                <a:gd name="connsiteX361" fmla="*/ 286399 w 556182"/>
                <a:gd name="connsiteY361" fmla="*/ 7390 h 512161"/>
                <a:gd name="connsiteX362" fmla="*/ 286399 w 556182"/>
                <a:gd name="connsiteY362" fmla="*/ 10675 h 512161"/>
                <a:gd name="connsiteX363" fmla="*/ 289307 w 556182"/>
                <a:gd name="connsiteY363" fmla="*/ 10675 h 512161"/>
                <a:gd name="connsiteX364" fmla="*/ 296783 w 556182"/>
                <a:gd name="connsiteY364" fmla="*/ 18065 h 512161"/>
                <a:gd name="connsiteX365" fmla="*/ 289307 w 556182"/>
                <a:gd name="connsiteY365" fmla="*/ 25045 h 512161"/>
                <a:gd name="connsiteX366" fmla="*/ 286399 w 556182"/>
                <a:gd name="connsiteY366" fmla="*/ 25045 h 512161"/>
                <a:gd name="connsiteX367" fmla="*/ 286399 w 556182"/>
                <a:gd name="connsiteY367" fmla="*/ 27919 h 512161"/>
                <a:gd name="connsiteX368" fmla="*/ 278923 w 556182"/>
                <a:gd name="connsiteY368" fmla="*/ 35309 h 512161"/>
                <a:gd name="connsiteX369" fmla="*/ 271863 w 556182"/>
                <a:gd name="connsiteY369" fmla="*/ 27919 h 512161"/>
                <a:gd name="connsiteX370" fmla="*/ 271863 w 556182"/>
                <a:gd name="connsiteY370" fmla="*/ 25045 h 512161"/>
                <a:gd name="connsiteX371" fmla="*/ 268540 w 556182"/>
                <a:gd name="connsiteY371" fmla="*/ 25045 h 512161"/>
                <a:gd name="connsiteX372" fmla="*/ 261479 w 556182"/>
                <a:gd name="connsiteY372" fmla="*/ 18065 h 512161"/>
                <a:gd name="connsiteX373" fmla="*/ 268540 w 556182"/>
                <a:gd name="connsiteY373" fmla="*/ 10675 h 512161"/>
                <a:gd name="connsiteX374" fmla="*/ 271863 w 556182"/>
                <a:gd name="connsiteY374" fmla="*/ 10675 h 512161"/>
                <a:gd name="connsiteX375" fmla="*/ 271863 w 556182"/>
                <a:gd name="connsiteY375" fmla="*/ 7390 h 512161"/>
                <a:gd name="connsiteX376" fmla="*/ 278923 w 556182"/>
                <a:gd name="connsiteY376" fmla="*/ 0 h 512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Lst>
              <a:rect l="l" t="t" r="r" b="b"/>
              <a:pathLst>
                <a:path w="556182" h="512161">
                  <a:moveTo>
                    <a:pt x="444116" y="383978"/>
                  </a:moveTo>
                  <a:cubicBezTo>
                    <a:pt x="448345" y="383978"/>
                    <a:pt x="452152" y="387785"/>
                    <a:pt x="452152" y="391592"/>
                  </a:cubicBezTo>
                  <a:cubicBezTo>
                    <a:pt x="452152" y="396244"/>
                    <a:pt x="448345" y="399628"/>
                    <a:pt x="444116" y="399628"/>
                  </a:cubicBezTo>
                  <a:cubicBezTo>
                    <a:pt x="439886" y="399628"/>
                    <a:pt x="436502" y="396244"/>
                    <a:pt x="436502" y="391592"/>
                  </a:cubicBezTo>
                  <a:cubicBezTo>
                    <a:pt x="436502" y="387785"/>
                    <a:pt x="439886" y="383978"/>
                    <a:pt x="444116" y="383978"/>
                  </a:cubicBezTo>
                  <a:close/>
                  <a:moveTo>
                    <a:pt x="112355" y="383978"/>
                  </a:moveTo>
                  <a:cubicBezTo>
                    <a:pt x="116585" y="383978"/>
                    <a:pt x="119969" y="387785"/>
                    <a:pt x="119969" y="391592"/>
                  </a:cubicBezTo>
                  <a:cubicBezTo>
                    <a:pt x="119969" y="396244"/>
                    <a:pt x="116585" y="399628"/>
                    <a:pt x="112355" y="399628"/>
                  </a:cubicBezTo>
                  <a:cubicBezTo>
                    <a:pt x="108126" y="399628"/>
                    <a:pt x="104319" y="396244"/>
                    <a:pt x="104319" y="391592"/>
                  </a:cubicBezTo>
                  <a:cubicBezTo>
                    <a:pt x="104319" y="387785"/>
                    <a:pt x="108126" y="383978"/>
                    <a:pt x="112355" y="383978"/>
                  </a:cubicBezTo>
                  <a:close/>
                  <a:moveTo>
                    <a:pt x="434805" y="377406"/>
                  </a:moveTo>
                  <a:cubicBezTo>
                    <a:pt x="433184" y="377002"/>
                    <a:pt x="431564" y="378216"/>
                    <a:pt x="431159" y="379834"/>
                  </a:cubicBezTo>
                  <a:lnTo>
                    <a:pt x="427918" y="399663"/>
                  </a:lnTo>
                  <a:lnTo>
                    <a:pt x="538908" y="415445"/>
                  </a:lnTo>
                  <a:lnTo>
                    <a:pt x="541743" y="397235"/>
                  </a:lnTo>
                  <a:cubicBezTo>
                    <a:pt x="542148" y="395616"/>
                    <a:pt x="540933" y="393998"/>
                    <a:pt x="539313" y="393593"/>
                  </a:cubicBezTo>
                  <a:close/>
                  <a:moveTo>
                    <a:pt x="121279" y="377406"/>
                  </a:moveTo>
                  <a:lnTo>
                    <a:pt x="16771" y="393593"/>
                  </a:lnTo>
                  <a:cubicBezTo>
                    <a:pt x="15151" y="393998"/>
                    <a:pt x="13936" y="395616"/>
                    <a:pt x="14341" y="397235"/>
                  </a:cubicBezTo>
                  <a:lnTo>
                    <a:pt x="16771" y="415445"/>
                  </a:lnTo>
                  <a:lnTo>
                    <a:pt x="128166" y="399663"/>
                  </a:lnTo>
                  <a:lnTo>
                    <a:pt x="124925" y="379834"/>
                  </a:lnTo>
                  <a:cubicBezTo>
                    <a:pt x="124520" y="379025"/>
                    <a:pt x="123710" y="378216"/>
                    <a:pt x="123710" y="377811"/>
                  </a:cubicBezTo>
                  <a:cubicBezTo>
                    <a:pt x="123305" y="377406"/>
                    <a:pt x="122495" y="377002"/>
                    <a:pt x="121279" y="377406"/>
                  </a:cubicBezTo>
                  <a:close/>
                  <a:moveTo>
                    <a:pt x="499211" y="222419"/>
                  </a:moveTo>
                  <a:lnTo>
                    <a:pt x="499211" y="283928"/>
                  </a:lnTo>
                  <a:cubicBezTo>
                    <a:pt x="499211" y="285547"/>
                    <a:pt x="499211" y="286761"/>
                    <a:pt x="499211" y="288379"/>
                  </a:cubicBezTo>
                  <a:cubicBezTo>
                    <a:pt x="500021" y="292831"/>
                    <a:pt x="499211" y="298091"/>
                    <a:pt x="495565" y="301733"/>
                  </a:cubicBezTo>
                  <a:cubicBezTo>
                    <a:pt x="491920" y="306185"/>
                    <a:pt x="486249" y="308208"/>
                    <a:pt x="480578" y="307803"/>
                  </a:cubicBezTo>
                  <a:cubicBezTo>
                    <a:pt x="474907" y="306589"/>
                    <a:pt x="470046" y="302947"/>
                    <a:pt x="467615" y="297687"/>
                  </a:cubicBezTo>
                  <a:lnTo>
                    <a:pt x="463970" y="288784"/>
                  </a:lnTo>
                  <a:cubicBezTo>
                    <a:pt x="461134" y="281500"/>
                    <a:pt x="453033" y="277453"/>
                    <a:pt x="446147" y="279881"/>
                  </a:cubicBezTo>
                  <a:cubicBezTo>
                    <a:pt x="440476" y="281905"/>
                    <a:pt x="436020" y="287165"/>
                    <a:pt x="436020" y="293235"/>
                  </a:cubicBezTo>
                  <a:lnTo>
                    <a:pt x="436020" y="294449"/>
                  </a:lnTo>
                  <a:lnTo>
                    <a:pt x="440881" y="363648"/>
                  </a:lnTo>
                  <a:lnTo>
                    <a:pt x="528376" y="377406"/>
                  </a:lnTo>
                  <a:lnTo>
                    <a:pt x="533237" y="299305"/>
                  </a:lnTo>
                  <a:cubicBezTo>
                    <a:pt x="533642" y="296068"/>
                    <a:pt x="533237" y="293235"/>
                    <a:pt x="532832" y="290807"/>
                  </a:cubicBezTo>
                  <a:cubicBezTo>
                    <a:pt x="532832" y="289593"/>
                    <a:pt x="532427" y="289593"/>
                    <a:pt x="532022" y="288784"/>
                  </a:cubicBezTo>
                  <a:close/>
                  <a:moveTo>
                    <a:pt x="56873" y="222014"/>
                  </a:moveTo>
                  <a:lnTo>
                    <a:pt x="23657" y="288784"/>
                  </a:lnTo>
                  <a:cubicBezTo>
                    <a:pt x="23657" y="289593"/>
                    <a:pt x="23252" y="289593"/>
                    <a:pt x="23252" y="290403"/>
                  </a:cubicBezTo>
                  <a:cubicBezTo>
                    <a:pt x="22442" y="293235"/>
                    <a:pt x="22442" y="296068"/>
                    <a:pt x="22442" y="299305"/>
                  </a:cubicBezTo>
                  <a:lnTo>
                    <a:pt x="27708" y="377406"/>
                  </a:lnTo>
                  <a:lnTo>
                    <a:pt x="115203" y="363648"/>
                  </a:lnTo>
                  <a:lnTo>
                    <a:pt x="120064" y="292831"/>
                  </a:lnTo>
                  <a:cubicBezTo>
                    <a:pt x="119659" y="287165"/>
                    <a:pt x="115608" y="281905"/>
                    <a:pt x="109937" y="279881"/>
                  </a:cubicBezTo>
                  <a:cubicBezTo>
                    <a:pt x="103051" y="277453"/>
                    <a:pt x="94950" y="281500"/>
                    <a:pt x="91709" y="288784"/>
                  </a:cubicBezTo>
                  <a:lnTo>
                    <a:pt x="88063" y="297687"/>
                  </a:lnTo>
                  <a:cubicBezTo>
                    <a:pt x="86038" y="302947"/>
                    <a:pt x="81177" y="306589"/>
                    <a:pt x="75101" y="307803"/>
                  </a:cubicBezTo>
                  <a:cubicBezTo>
                    <a:pt x="69430" y="308208"/>
                    <a:pt x="64164" y="306185"/>
                    <a:pt x="60519" y="301733"/>
                  </a:cubicBezTo>
                  <a:cubicBezTo>
                    <a:pt x="56873" y="297687"/>
                    <a:pt x="56063" y="292021"/>
                    <a:pt x="57278" y="287165"/>
                  </a:cubicBezTo>
                  <a:cubicBezTo>
                    <a:pt x="56873" y="285951"/>
                    <a:pt x="56873" y="285142"/>
                    <a:pt x="56873" y="283928"/>
                  </a:cubicBezTo>
                  <a:close/>
                  <a:moveTo>
                    <a:pt x="420222" y="126108"/>
                  </a:moveTo>
                  <a:cubicBezTo>
                    <a:pt x="413336" y="125298"/>
                    <a:pt x="407260" y="127322"/>
                    <a:pt x="402399" y="131773"/>
                  </a:cubicBezTo>
                  <a:cubicBezTo>
                    <a:pt x="397538" y="135820"/>
                    <a:pt x="395108" y="142294"/>
                    <a:pt x="395108" y="148769"/>
                  </a:cubicBezTo>
                  <a:cubicBezTo>
                    <a:pt x="395108" y="154030"/>
                    <a:pt x="397133" y="159695"/>
                    <a:pt x="400779" y="163742"/>
                  </a:cubicBezTo>
                  <a:cubicBezTo>
                    <a:pt x="402399" y="165765"/>
                    <a:pt x="403209" y="168598"/>
                    <a:pt x="401994" y="171430"/>
                  </a:cubicBezTo>
                  <a:cubicBezTo>
                    <a:pt x="400779" y="173858"/>
                    <a:pt x="398348" y="175882"/>
                    <a:pt x="395108" y="175882"/>
                  </a:cubicBezTo>
                  <a:lnTo>
                    <a:pt x="356626" y="175882"/>
                  </a:lnTo>
                  <a:cubicBezTo>
                    <a:pt x="352980" y="175882"/>
                    <a:pt x="350145" y="178714"/>
                    <a:pt x="350145" y="182356"/>
                  </a:cubicBezTo>
                  <a:lnTo>
                    <a:pt x="350145" y="196924"/>
                  </a:lnTo>
                  <a:lnTo>
                    <a:pt x="350145" y="211088"/>
                  </a:lnTo>
                  <a:cubicBezTo>
                    <a:pt x="350145" y="213921"/>
                    <a:pt x="348524" y="216349"/>
                    <a:pt x="345689" y="217563"/>
                  </a:cubicBezTo>
                  <a:cubicBezTo>
                    <a:pt x="343259" y="218372"/>
                    <a:pt x="340423" y="217967"/>
                    <a:pt x="337993" y="216349"/>
                  </a:cubicBezTo>
                  <a:cubicBezTo>
                    <a:pt x="335562" y="214325"/>
                    <a:pt x="333132" y="212706"/>
                    <a:pt x="330296" y="211897"/>
                  </a:cubicBezTo>
                  <a:cubicBezTo>
                    <a:pt x="329891" y="211492"/>
                    <a:pt x="329486" y="211492"/>
                    <a:pt x="329486" y="211492"/>
                  </a:cubicBezTo>
                  <a:cubicBezTo>
                    <a:pt x="327866" y="211088"/>
                    <a:pt x="326651" y="210683"/>
                    <a:pt x="325030" y="210683"/>
                  </a:cubicBezTo>
                  <a:cubicBezTo>
                    <a:pt x="325030" y="210683"/>
                    <a:pt x="325030" y="210683"/>
                    <a:pt x="324625" y="210683"/>
                  </a:cubicBezTo>
                  <a:cubicBezTo>
                    <a:pt x="323410" y="210278"/>
                    <a:pt x="321790" y="210278"/>
                    <a:pt x="320169" y="210683"/>
                  </a:cubicBezTo>
                  <a:cubicBezTo>
                    <a:pt x="310043" y="211897"/>
                    <a:pt x="301536" y="220395"/>
                    <a:pt x="300321" y="230512"/>
                  </a:cubicBezTo>
                  <a:cubicBezTo>
                    <a:pt x="299511" y="237391"/>
                    <a:pt x="301536" y="243461"/>
                    <a:pt x="305992" y="248317"/>
                  </a:cubicBezTo>
                  <a:cubicBezTo>
                    <a:pt x="306802" y="249531"/>
                    <a:pt x="308017" y="250341"/>
                    <a:pt x="309233" y="251150"/>
                  </a:cubicBezTo>
                  <a:cubicBezTo>
                    <a:pt x="309638" y="251555"/>
                    <a:pt x="310043" y="251959"/>
                    <a:pt x="310043" y="251959"/>
                  </a:cubicBezTo>
                  <a:cubicBezTo>
                    <a:pt x="311258" y="252364"/>
                    <a:pt x="312068" y="253173"/>
                    <a:pt x="312878" y="253173"/>
                  </a:cubicBezTo>
                  <a:cubicBezTo>
                    <a:pt x="313283" y="253578"/>
                    <a:pt x="313688" y="253578"/>
                    <a:pt x="313688" y="253983"/>
                  </a:cubicBezTo>
                  <a:cubicBezTo>
                    <a:pt x="314904" y="254387"/>
                    <a:pt x="316119" y="254792"/>
                    <a:pt x="317739" y="255197"/>
                  </a:cubicBezTo>
                  <a:cubicBezTo>
                    <a:pt x="318144" y="255601"/>
                    <a:pt x="318549" y="255601"/>
                    <a:pt x="319359" y="255601"/>
                  </a:cubicBezTo>
                  <a:cubicBezTo>
                    <a:pt x="319764" y="255601"/>
                    <a:pt x="320980" y="255601"/>
                    <a:pt x="321790" y="255601"/>
                  </a:cubicBezTo>
                  <a:cubicBezTo>
                    <a:pt x="322195" y="255601"/>
                    <a:pt x="323005" y="256006"/>
                    <a:pt x="323410" y="255601"/>
                  </a:cubicBezTo>
                  <a:cubicBezTo>
                    <a:pt x="324220" y="255601"/>
                    <a:pt x="324625" y="255601"/>
                    <a:pt x="325435" y="255601"/>
                  </a:cubicBezTo>
                  <a:cubicBezTo>
                    <a:pt x="326651" y="255601"/>
                    <a:pt x="327461" y="255601"/>
                    <a:pt x="328271" y="255197"/>
                  </a:cubicBezTo>
                  <a:cubicBezTo>
                    <a:pt x="331917" y="254387"/>
                    <a:pt x="335562" y="252364"/>
                    <a:pt x="337993" y="250341"/>
                  </a:cubicBezTo>
                  <a:cubicBezTo>
                    <a:pt x="340423" y="248317"/>
                    <a:pt x="343259" y="247508"/>
                    <a:pt x="345689" y="249127"/>
                  </a:cubicBezTo>
                  <a:cubicBezTo>
                    <a:pt x="348524" y="249936"/>
                    <a:pt x="350145" y="252364"/>
                    <a:pt x="350145" y="255601"/>
                  </a:cubicBezTo>
                  <a:lnTo>
                    <a:pt x="350145" y="269360"/>
                  </a:lnTo>
                  <a:lnTo>
                    <a:pt x="350145" y="283928"/>
                  </a:lnTo>
                  <a:cubicBezTo>
                    <a:pt x="350145" y="287570"/>
                    <a:pt x="352980" y="290807"/>
                    <a:pt x="356626" y="290807"/>
                  </a:cubicBezTo>
                  <a:lnTo>
                    <a:pt x="380930" y="290807"/>
                  </a:lnTo>
                  <a:cubicBezTo>
                    <a:pt x="380930" y="289189"/>
                    <a:pt x="380525" y="286356"/>
                    <a:pt x="380525" y="284333"/>
                  </a:cubicBezTo>
                  <a:cubicBezTo>
                    <a:pt x="380525" y="281905"/>
                    <a:pt x="380525" y="279477"/>
                    <a:pt x="380525" y="277858"/>
                  </a:cubicBezTo>
                  <a:cubicBezTo>
                    <a:pt x="380525" y="267741"/>
                    <a:pt x="385386" y="257220"/>
                    <a:pt x="392677" y="250341"/>
                  </a:cubicBezTo>
                  <a:cubicBezTo>
                    <a:pt x="400779" y="243461"/>
                    <a:pt x="410905" y="239819"/>
                    <a:pt x="421842" y="241033"/>
                  </a:cubicBezTo>
                  <a:cubicBezTo>
                    <a:pt x="435615" y="242652"/>
                    <a:pt x="447362" y="251959"/>
                    <a:pt x="452223" y="265313"/>
                  </a:cubicBezTo>
                  <a:cubicBezTo>
                    <a:pt x="462754" y="266123"/>
                    <a:pt x="472881" y="272597"/>
                    <a:pt x="477337" y="283523"/>
                  </a:cubicBezTo>
                  <a:lnTo>
                    <a:pt x="480173" y="290807"/>
                  </a:lnTo>
                  <a:cubicBezTo>
                    <a:pt x="483008" y="289593"/>
                    <a:pt x="485033" y="287165"/>
                    <a:pt x="485033" y="283928"/>
                  </a:cubicBezTo>
                  <a:lnTo>
                    <a:pt x="485033" y="182356"/>
                  </a:lnTo>
                  <a:cubicBezTo>
                    <a:pt x="485033" y="178714"/>
                    <a:pt x="482198" y="175882"/>
                    <a:pt x="478552" y="175882"/>
                  </a:cubicBezTo>
                  <a:lnTo>
                    <a:pt x="439665" y="175882"/>
                  </a:lnTo>
                  <a:cubicBezTo>
                    <a:pt x="436830" y="175882"/>
                    <a:pt x="434399" y="173858"/>
                    <a:pt x="433184" y="171430"/>
                  </a:cubicBezTo>
                  <a:cubicBezTo>
                    <a:pt x="432374" y="168598"/>
                    <a:pt x="432374" y="165765"/>
                    <a:pt x="434399" y="163742"/>
                  </a:cubicBezTo>
                  <a:cubicBezTo>
                    <a:pt x="438855" y="158886"/>
                    <a:pt x="440881" y="152816"/>
                    <a:pt x="440070" y="145936"/>
                  </a:cubicBezTo>
                  <a:cubicBezTo>
                    <a:pt x="438855" y="135820"/>
                    <a:pt x="430349" y="127322"/>
                    <a:pt x="420222" y="126108"/>
                  </a:cubicBezTo>
                  <a:close/>
                  <a:moveTo>
                    <a:pt x="275612" y="126108"/>
                  </a:moveTo>
                  <a:cubicBezTo>
                    <a:pt x="265485" y="127322"/>
                    <a:pt x="256978" y="135820"/>
                    <a:pt x="255763" y="145936"/>
                  </a:cubicBezTo>
                  <a:cubicBezTo>
                    <a:pt x="254953" y="152816"/>
                    <a:pt x="256978" y="158886"/>
                    <a:pt x="261434" y="163742"/>
                  </a:cubicBezTo>
                  <a:cubicBezTo>
                    <a:pt x="263054" y="165765"/>
                    <a:pt x="263865" y="168598"/>
                    <a:pt x="262649" y="171430"/>
                  </a:cubicBezTo>
                  <a:cubicBezTo>
                    <a:pt x="261434" y="173858"/>
                    <a:pt x="259003" y="175882"/>
                    <a:pt x="255763" y="175882"/>
                  </a:cubicBezTo>
                  <a:lnTo>
                    <a:pt x="227003" y="175882"/>
                  </a:lnTo>
                  <a:cubicBezTo>
                    <a:pt x="223762" y="175882"/>
                    <a:pt x="220522" y="178714"/>
                    <a:pt x="220522" y="182356"/>
                  </a:cubicBezTo>
                  <a:lnTo>
                    <a:pt x="220522" y="196924"/>
                  </a:lnTo>
                  <a:cubicBezTo>
                    <a:pt x="221332" y="196924"/>
                    <a:pt x="222547" y="197329"/>
                    <a:pt x="223357" y="197329"/>
                  </a:cubicBezTo>
                  <a:cubicBezTo>
                    <a:pt x="223762" y="197329"/>
                    <a:pt x="224167" y="197329"/>
                    <a:pt x="224167" y="197329"/>
                  </a:cubicBezTo>
                  <a:cubicBezTo>
                    <a:pt x="224572" y="197329"/>
                    <a:pt x="224977" y="197329"/>
                    <a:pt x="225383" y="197329"/>
                  </a:cubicBezTo>
                  <a:cubicBezTo>
                    <a:pt x="226598" y="196924"/>
                    <a:pt x="227408" y="196520"/>
                    <a:pt x="228218" y="196520"/>
                  </a:cubicBezTo>
                  <a:cubicBezTo>
                    <a:pt x="229028" y="196520"/>
                    <a:pt x="229028" y="196520"/>
                    <a:pt x="229433" y="196115"/>
                  </a:cubicBezTo>
                  <a:cubicBezTo>
                    <a:pt x="230243" y="196115"/>
                    <a:pt x="231459" y="196115"/>
                    <a:pt x="232674" y="196115"/>
                  </a:cubicBezTo>
                  <a:cubicBezTo>
                    <a:pt x="232674" y="196115"/>
                    <a:pt x="233079" y="196115"/>
                    <a:pt x="233484" y="196115"/>
                  </a:cubicBezTo>
                  <a:cubicBezTo>
                    <a:pt x="235104" y="196115"/>
                    <a:pt x="236319" y="196115"/>
                    <a:pt x="237535" y="196115"/>
                  </a:cubicBezTo>
                  <a:cubicBezTo>
                    <a:pt x="254548" y="198543"/>
                    <a:pt x="268320" y="211897"/>
                    <a:pt x="270346" y="228893"/>
                  </a:cubicBezTo>
                  <a:cubicBezTo>
                    <a:pt x="271561" y="239819"/>
                    <a:pt x="267915" y="250341"/>
                    <a:pt x="261029" y="258029"/>
                  </a:cubicBezTo>
                  <a:cubicBezTo>
                    <a:pt x="259814" y="259243"/>
                    <a:pt x="258598" y="260457"/>
                    <a:pt x="257788" y="261267"/>
                  </a:cubicBezTo>
                  <a:cubicBezTo>
                    <a:pt x="257383" y="261671"/>
                    <a:pt x="256978" y="261671"/>
                    <a:pt x="256573" y="261671"/>
                  </a:cubicBezTo>
                  <a:cubicBezTo>
                    <a:pt x="255763" y="262885"/>
                    <a:pt x="254548" y="263695"/>
                    <a:pt x="253332" y="264099"/>
                  </a:cubicBezTo>
                  <a:cubicBezTo>
                    <a:pt x="253332" y="264099"/>
                    <a:pt x="253332" y="264504"/>
                    <a:pt x="252927" y="264504"/>
                  </a:cubicBezTo>
                  <a:cubicBezTo>
                    <a:pt x="248472" y="267337"/>
                    <a:pt x="243611" y="268955"/>
                    <a:pt x="238750" y="269765"/>
                  </a:cubicBezTo>
                  <a:cubicBezTo>
                    <a:pt x="237130" y="270169"/>
                    <a:pt x="235104" y="270169"/>
                    <a:pt x="233484" y="270169"/>
                  </a:cubicBezTo>
                  <a:cubicBezTo>
                    <a:pt x="231864" y="270169"/>
                    <a:pt x="230243" y="270169"/>
                    <a:pt x="229028" y="269765"/>
                  </a:cubicBezTo>
                  <a:cubicBezTo>
                    <a:pt x="228623" y="269765"/>
                    <a:pt x="228623" y="269765"/>
                    <a:pt x="228218" y="269765"/>
                  </a:cubicBezTo>
                  <a:cubicBezTo>
                    <a:pt x="226598" y="269765"/>
                    <a:pt x="224977" y="269360"/>
                    <a:pt x="223357" y="268955"/>
                  </a:cubicBezTo>
                  <a:cubicBezTo>
                    <a:pt x="222547" y="268955"/>
                    <a:pt x="221332" y="269360"/>
                    <a:pt x="220522" y="269360"/>
                  </a:cubicBezTo>
                  <a:lnTo>
                    <a:pt x="220522" y="283928"/>
                  </a:lnTo>
                  <a:cubicBezTo>
                    <a:pt x="220522" y="287975"/>
                    <a:pt x="223762" y="290807"/>
                    <a:pt x="227003" y="290807"/>
                  </a:cubicBezTo>
                  <a:lnTo>
                    <a:pt x="255763" y="290807"/>
                  </a:lnTo>
                  <a:cubicBezTo>
                    <a:pt x="259003" y="290807"/>
                    <a:pt x="261434" y="292426"/>
                    <a:pt x="262649" y="295259"/>
                  </a:cubicBezTo>
                  <a:cubicBezTo>
                    <a:pt x="263865" y="297687"/>
                    <a:pt x="263054" y="300519"/>
                    <a:pt x="261434" y="302947"/>
                  </a:cubicBezTo>
                  <a:cubicBezTo>
                    <a:pt x="256978" y="307803"/>
                    <a:pt x="254953" y="313873"/>
                    <a:pt x="255763" y="320348"/>
                  </a:cubicBezTo>
                  <a:cubicBezTo>
                    <a:pt x="256978" y="330869"/>
                    <a:pt x="265485" y="338963"/>
                    <a:pt x="275612" y="340177"/>
                  </a:cubicBezTo>
                  <a:cubicBezTo>
                    <a:pt x="282093" y="340986"/>
                    <a:pt x="288169" y="338963"/>
                    <a:pt x="293030" y="334511"/>
                  </a:cubicBezTo>
                  <a:cubicBezTo>
                    <a:pt x="297891" y="330465"/>
                    <a:pt x="300726" y="324395"/>
                    <a:pt x="300726" y="317920"/>
                  </a:cubicBezTo>
                  <a:cubicBezTo>
                    <a:pt x="300726" y="312255"/>
                    <a:pt x="299106" y="306994"/>
                    <a:pt x="295055" y="302947"/>
                  </a:cubicBezTo>
                  <a:cubicBezTo>
                    <a:pt x="293030" y="300519"/>
                    <a:pt x="292625" y="297687"/>
                    <a:pt x="293840" y="295259"/>
                  </a:cubicBezTo>
                  <a:cubicBezTo>
                    <a:pt x="295055" y="292426"/>
                    <a:pt x="297891" y="290807"/>
                    <a:pt x="300321" y="290807"/>
                  </a:cubicBezTo>
                  <a:lnTo>
                    <a:pt x="329081" y="290807"/>
                  </a:lnTo>
                  <a:cubicBezTo>
                    <a:pt x="333132" y="290807"/>
                    <a:pt x="335562" y="287975"/>
                    <a:pt x="335562" y="284333"/>
                  </a:cubicBezTo>
                  <a:lnTo>
                    <a:pt x="335562" y="283928"/>
                  </a:lnTo>
                  <a:lnTo>
                    <a:pt x="335562" y="269360"/>
                  </a:lnTo>
                  <a:cubicBezTo>
                    <a:pt x="334752" y="269360"/>
                    <a:pt x="333942" y="268955"/>
                    <a:pt x="333132" y="268955"/>
                  </a:cubicBezTo>
                  <a:cubicBezTo>
                    <a:pt x="331106" y="269360"/>
                    <a:pt x="329486" y="269765"/>
                    <a:pt x="327866" y="269765"/>
                  </a:cubicBezTo>
                  <a:lnTo>
                    <a:pt x="327461" y="269765"/>
                  </a:lnTo>
                  <a:cubicBezTo>
                    <a:pt x="325840" y="270169"/>
                    <a:pt x="324625" y="270169"/>
                    <a:pt x="323005" y="270169"/>
                  </a:cubicBezTo>
                  <a:cubicBezTo>
                    <a:pt x="320980" y="270169"/>
                    <a:pt x="319359" y="270169"/>
                    <a:pt x="317334" y="269765"/>
                  </a:cubicBezTo>
                  <a:cubicBezTo>
                    <a:pt x="312473" y="268955"/>
                    <a:pt x="307612" y="267337"/>
                    <a:pt x="303562" y="264504"/>
                  </a:cubicBezTo>
                  <a:cubicBezTo>
                    <a:pt x="303156" y="264504"/>
                    <a:pt x="303156" y="264099"/>
                    <a:pt x="302751" y="264099"/>
                  </a:cubicBezTo>
                  <a:cubicBezTo>
                    <a:pt x="301536" y="263695"/>
                    <a:pt x="300726" y="262885"/>
                    <a:pt x="299511" y="261671"/>
                  </a:cubicBezTo>
                  <a:cubicBezTo>
                    <a:pt x="299511" y="261671"/>
                    <a:pt x="299106" y="261671"/>
                    <a:pt x="299106" y="261267"/>
                  </a:cubicBezTo>
                  <a:cubicBezTo>
                    <a:pt x="297891" y="260457"/>
                    <a:pt x="296675" y="259243"/>
                    <a:pt x="295460" y="258029"/>
                  </a:cubicBezTo>
                  <a:cubicBezTo>
                    <a:pt x="288169" y="250341"/>
                    <a:pt x="284928" y="239819"/>
                    <a:pt x="286143" y="228893"/>
                  </a:cubicBezTo>
                  <a:cubicBezTo>
                    <a:pt x="288169" y="211897"/>
                    <a:pt x="301536" y="198543"/>
                    <a:pt x="318549" y="196115"/>
                  </a:cubicBezTo>
                  <a:cubicBezTo>
                    <a:pt x="319764" y="196115"/>
                    <a:pt x="321385" y="196115"/>
                    <a:pt x="322600" y="196115"/>
                  </a:cubicBezTo>
                  <a:cubicBezTo>
                    <a:pt x="323410" y="196115"/>
                    <a:pt x="323410" y="196115"/>
                    <a:pt x="323815" y="196115"/>
                  </a:cubicBezTo>
                  <a:cubicBezTo>
                    <a:pt x="324625" y="196115"/>
                    <a:pt x="325840" y="196115"/>
                    <a:pt x="327056" y="196115"/>
                  </a:cubicBezTo>
                  <a:cubicBezTo>
                    <a:pt x="327056" y="196520"/>
                    <a:pt x="327461" y="196520"/>
                    <a:pt x="328271" y="196520"/>
                  </a:cubicBezTo>
                  <a:cubicBezTo>
                    <a:pt x="329081" y="196520"/>
                    <a:pt x="329891" y="196924"/>
                    <a:pt x="330701" y="197329"/>
                  </a:cubicBezTo>
                  <a:cubicBezTo>
                    <a:pt x="331106" y="197329"/>
                    <a:pt x="331917" y="197329"/>
                    <a:pt x="331917" y="197329"/>
                  </a:cubicBezTo>
                  <a:cubicBezTo>
                    <a:pt x="332322" y="197329"/>
                    <a:pt x="332727" y="197329"/>
                    <a:pt x="333132" y="197329"/>
                  </a:cubicBezTo>
                  <a:cubicBezTo>
                    <a:pt x="333942" y="197329"/>
                    <a:pt x="334752" y="196924"/>
                    <a:pt x="335562" y="196924"/>
                  </a:cubicBezTo>
                  <a:lnTo>
                    <a:pt x="335562" y="182356"/>
                  </a:lnTo>
                  <a:cubicBezTo>
                    <a:pt x="335562" y="178714"/>
                    <a:pt x="333132" y="175882"/>
                    <a:pt x="329081" y="175882"/>
                  </a:cubicBezTo>
                  <a:lnTo>
                    <a:pt x="300321" y="175882"/>
                  </a:lnTo>
                  <a:cubicBezTo>
                    <a:pt x="297891" y="175882"/>
                    <a:pt x="295055" y="173858"/>
                    <a:pt x="293840" y="171430"/>
                  </a:cubicBezTo>
                  <a:cubicBezTo>
                    <a:pt x="292625" y="168598"/>
                    <a:pt x="293030" y="165765"/>
                    <a:pt x="295055" y="163742"/>
                  </a:cubicBezTo>
                  <a:cubicBezTo>
                    <a:pt x="299106" y="159695"/>
                    <a:pt x="300726" y="154030"/>
                    <a:pt x="300726" y="148769"/>
                  </a:cubicBezTo>
                  <a:cubicBezTo>
                    <a:pt x="300726" y="142294"/>
                    <a:pt x="297891" y="135820"/>
                    <a:pt x="293030" y="131773"/>
                  </a:cubicBezTo>
                  <a:cubicBezTo>
                    <a:pt x="288169" y="127322"/>
                    <a:pt x="282093" y="125298"/>
                    <a:pt x="275612" y="126108"/>
                  </a:cubicBezTo>
                  <a:close/>
                  <a:moveTo>
                    <a:pt x="136267" y="126108"/>
                  </a:moveTo>
                  <a:cubicBezTo>
                    <a:pt x="125735" y="127322"/>
                    <a:pt x="117634" y="135820"/>
                    <a:pt x="116418" y="145936"/>
                  </a:cubicBezTo>
                  <a:cubicBezTo>
                    <a:pt x="115203" y="152816"/>
                    <a:pt x="117634" y="158886"/>
                    <a:pt x="121684" y="163742"/>
                  </a:cubicBezTo>
                  <a:cubicBezTo>
                    <a:pt x="123710" y="165765"/>
                    <a:pt x="124115" y="168598"/>
                    <a:pt x="122900" y="171430"/>
                  </a:cubicBezTo>
                  <a:cubicBezTo>
                    <a:pt x="122089" y="173858"/>
                    <a:pt x="119254" y="175882"/>
                    <a:pt x="116418" y="175882"/>
                  </a:cubicBezTo>
                  <a:lnTo>
                    <a:pt x="77532" y="175882"/>
                  </a:lnTo>
                  <a:cubicBezTo>
                    <a:pt x="73886" y="175882"/>
                    <a:pt x="71456" y="178714"/>
                    <a:pt x="71456" y="182356"/>
                  </a:cubicBezTo>
                  <a:lnTo>
                    <a:pt x="71456" y="283928"/>
                  </a:lnTo>
                  <a:cubicBezTo>
                    <a:pt x="71456" y="285951"/>
                    <a:pt x="72266" y="288784"/>
                    <a:pt x="75911" y="289593"/>
                  </a:cubicBezTo>
                  <a:lnTo>
                    <a:pt x="78747" y="283523"/>
                  </a:lnTo>
                  <a:cubicBezTo>
                    <a:pt x="83203" y="272597"/>
                    <a:pt x="93329" y="266123"/>
                    <a:pt x="103861" y="265313"/>
                  </a:cubicBezTo>
                  <a:cubicBezTo>
                    <a:pt x="108317" y="251959"/>
                    <a:pt x="120064" y="241843"/>
                    <a:pt x="134647" y="240224"/>
                  </a:cubicBezTo>
                  <a:cubicBezTo>
                    <a:pt x="145179" y="239010"/>
                    <a:pt x="155710" y="242247"/>
                    <a:pt x="163407" y="249531"/>
                  </a:cubicBezTo>
                  <a:cubicBezTo>
                    <a:pt x="171103" y="256411"/>
                    <a:pt x="175559" y="266527"/>
                    <a:pt x="175559" y="277049"/>
                  </a:cubicBezTo>
                  <a:cubicBezTo>
                    <a:pt x="175559" y="278667"/>
                    <a:pt x="175559" y="281095"/>
                    <a:pt x="175559" y="283523"/>
                  </a:cubicBezTo>
                  <a:cubicBezTo>
                    <a:pt x="175559" y="285547"/>
                    <a:pt x="175559" y="288379"/>
                    <a:pt x="175559" y="289593"/>
                  </a:cubicBezTo>
                  <a:lnTo>
                    <a:pt x="199863" y="289593"/>
                  </a:lnTo>
                  <a:cubicBezTo>
                    <a:pt x="202294" y="289593"/>
                    <a:pt x="206344" y="285951"/>
                    <a:pt x="206344" y="283928"/>
                  </a:cubicBezTo>
                  <a:lnTo>
                    <a:pt x="206344" y="269360"/>
                  </a:lnTo>
                  <a:lnTo>
                    <a:pt x="206344" y="255601"/>
                  </a:lnTo>
                  <a:cubicBezTo>
                    <a:pt x="206344" y="252364"/>
                    <a:pt x="207965" y="249936"/>
                    <a:pt x="210395" y="249127"/>
                  </a:cubicBezTo>
                  <a:cubicBezTo>
                    <a:pt x="213230" y="247508"/>
                    <a:pt x="216066" y="248317"/>
                    <a:pt x="218091" y="250341"/>
                  </a:cubicBezTo>
                  <a:cubicBezTo>
                    <a:pt x="220927" y="252364"/>
                    <a:pt x="224167" y="254387"/>
                    <a:pt x="227813" y="254792"/>
                  </a:cubicBezTo>
                  <a:cubicBezTo>
                    <a:pt x="229028" y="255601"/>
                    <a:pt x="229838" y="255601"/>
                    <a:pt x="230648" y="255601"/>
                  </a:cubicBezTo>
                  <a:cubicBezTo>
                    <a:pt x="231459" y="255601"/>
                    <a:pt x="232269" y="255601"/>
                    <a:pt x="232674" y="255601"/>
                  </a:cubicBezTo>
                  <a:cubicBezTo>
                    <a:pt x="233484" y="256006"/>
                    <a:pt x="233889" y="255601"/>
                    <a:pt x="234294" y="255601"/>
                  </a:cubicBezTo>
                  <a:cubicBezTo>
                    <a:pt x="235104" y="255601"/>
                    <a:pt x="236319" y="255601"/>
                    <a:pt x="237130" y="255601"/>
                  </a:cubicBezTo>
                  <a:cubicBezTo>
                    <a:pt x="237535" y="255601"/>
                    <a:pt x="238345" y="255601"/>
                    <a:pt x="238750" y="255197"/>
                  </a:cubicBezTo>
                  <a:cubicBezTo>
                    <a:pt x="239965" y="254792"/>
                    <a:pt x="241180" y="254387"/>
                    <a:pt x="242396" y="253983"/>
                  </a:cubicBezTo>
                  <a:cubicBezTo>
                    <a:pt x="242396" y="253578"/>
                    <a:pt x="243206" y="253578"/>
                    <a:pt x="243611" y="253173"/>
                  </a:cubicBezTo>
                  <a:cubicBezTo>
                    <a:pt x="244421" y="253173"/>
                    <a:pt x="245231" y="252364"/>
                    <a:pt x="246041" y="251959"/>
                  </a:cubicBezTo>
                  <a:cubicBezTo>
                    <a:pt x="246446" y="251959"/>
                    <a:pt x="246851" y="251555"/>
                    <a:pt x="247256" y="251150"/>
                  </a:cubicBezTo>
                  <a:cubicBezTo>
                    <a:pt x="248472" y="250341"/>
                    <a:pt x="249282" y="249531"/>
                    <a:pt x="250092" y="248317"/>
                  </a:cubicBezTo>
                  <a:cubicBezTo>
                    <a:pt x="254548" y="243461"/>
                    <a:pt x="256573" y="237391"/>
                    <a:pt x="255763" y="230512"/>
                  </a:cubicBezTo>
                  <a:cubicBezTo>
                    <a:pt x="254953" y="220395"/>
                    <a:pt x="246446" y="211897"/>
                    <a:pt x="236319" y="210683"/>
                  </a:cubicBezTo>
                  <a:cubicBezTo>
                    <a:pt x="234294" y="210278"/>
                    <a:pt x="232674" y="210278"/>
                    <a:pt x="231459" y="210683"/>
                  </a:cubicBezTo>
                  <a:cubicBezTo>
                    <a:pt x="231459" y="210683"/>
                    <a:pt x="231459" y="210683"/>
                    <a:pt x="231054" y="210683"/>
                  </a:cubicBezTo>
                  <a:cubicBezTo>
                    <a:pt x="229838" y="210683"/>
                    <a:pt x="228623" y="211088"/>
                    <a:pt x="227003" y="211492"/>
                  </a:cubicBezTo>
                  <a:cubicBezTo>
                    <a:pt x="226598" y="211492"/>
                    <a:pt x="226598" y="211492"/>
                    <a:pt x="226193" y="211897"/>
                  </a:cubicBezTo>
                  <a:cubicBezTo>
                    <a:pt x="223357" y="212706"/>
                    <a:pt x="220522" y="214325"/>
                    <a:pt x="218091" y="216349"/>
                  </a:cubicBezTo>
                  <a:cubicBezTo>
                    <a:pt x="216066" y="217967"/>
                    <a:pt x="213230" y="218372"/>
                    <a:pt x="210395" y="217563"/>
                  </a:cubicBezTo>
                  <a:cubicBezTo>
                    <a:pt x="207965" y="216349"/>
                    <a:pt x="206344" y="213921"/>
                    <a:pt x="206344" y="211088"/>
                  </a:cubicBezTo>
                  <a:lnTo>
                    <a:pt x="206344" y="196924"/>
                  </a:lnTo>
                  <a:lnTo>
                    <a:pt x="206344" y="182356"/>
                  </a:lnTo>
                  <a:cubicBezTo>
                    <a:pt x="206344" y="178714"/>
                    <a:pt x="203509" y="175882"/>
                    <a:pt x="199863" y="175882"/>
                  </a:cubicBezTo>
                  <a:lnTo>
                    <a:pt x="160976" y="175882"/>
                  </a:lnTo>
                  <a:cubicBezTo>
                    <a:pt x="158141" y="175882"/>
                    <a:pt x="155710" y="173858"/>
                    <a:pt x="154495" y="171430"/>
                  </a:cubicBezTo>
                  <a:cubicBezTo>
                    <a:pt x="153280" y="168598"/>
                    <a:pt x="153685" y="165765"/>
                    <a:pt x="155710" y="163742"/>
                  </a:cubicBezTo>
                  <a:cubicBezTo>
                    <a:pt x="159356" y="159695"/>
                    <a:pt x="161381" y="154030"/>
                    <a:pt x="161381" y="148769"/>
                  </a:cubicBezTo>
                  <a:cubicBezTo>
                    <a:pt x="161381" y="142294"/>
                    <a:pt x="158546" y="135820"/>
                    <a:pt x="153685" y="131773"/>
                  </a:cubicBezTo>
                  <a:cubicBezTo>
                    <a:pt x="148824" y="127322"/>
                    <a:pt x="143153" y="125298"/>
                    <a:pt x="136267" y="126108"/>
                  </a:cubicBezTo>
                  <a:close/>
                  <a:moveTo>
                    <a:pt x="134647" y="111944"/>
                  </a:moveTo>
                  <a:cubicBezTo>
                    <a:pt x="145179" y="110730"/>
                    <a:pt x="155710" y="113968"/>
                    <a:pt x="163407" y="121252"/>
                  </a:cubicBezTo>
                  <a:cubicBezTo>
                    <a:pt x="171103" y="128131"/>
                    <a:pt x="175559" y="138248"/>
                    <a:pt x="175559" y="148769"/>
                  </a:cubicBezTo>
                  <a:cubicBezTo>
                    <a:pt x="175559" y="152816"/>
                    <a:pt x="175154" y="157267"/>
                    <a:pt x="173533" y="161314"/>
                  </a:cubicBezTo>
                  <a:lnTo>
                    <a:pt x="199863" y="161314"/>
                  </a:lnTo>
                  <a:cubicBezTo>
                    <a:pt x="204724" y="161314"/>
                    <a:pt x="209585" y="163337"/>
                    <a:pt x="213230" y="166574"/>
                  </a:cubicBezTo>
                  <a:cubicBezTo>
                    <a:pt x="217281" y="163337"/>
                    <a:pt x="221737" y="161314"/>
                    <a:pt x="227003" y="161314"/>
                  </a:cubicBezTo>
                  <a:lnTo>
                    <a:pt x="243611" y="161314"/>
                  </a:lnTo>
                  <a:cubicBezTo>
                    <a:pt x="241180" y="156053"/>
                    <a:pt x="240775" y="150388"/>
                    <a:pt x="241180" y="144318"/>
                  </a:cubicBezTo>
                  <a:cubicBezTo>
                    <a:pt x="243206" y="127322"/>
                    <a:pt x="256978" y="113968"/>
                    <a:pt x="273991" y="111944"/>
                  </a:cubicBezTo>
                  <a:cubicBezTo>
                    <a:pt x="284523" y="110730"/>
                    <a:pt x="295055" y="113968"/>
                    <a:pt x="302751" y="121252"/>
                  </a:cubicBezTo>
                  <a:cubicBezTo>
                    <a:pt x="310853" y="128131"/>
                    <a:pt x="314904" y="138248"/>
                    <a:pt x="314904" y="148769"/>
                  </a:cubicBezTo>
                  <a:cubicBezTo>
                    <a:pt x="314904" y="152816"/>
                    <a:pt x="314498" y="157267"/>
                    <a:pt x="312878" y="161314"/>
                  </a:cubicBezTo>
                  <a:lnTo>
                    <a:pt x="329081" y="161314"/>
                  </a:lnTo>
                  <a:cubicBezTo>
                    <a:pt x="334347" y="161314"/>
                    <a:pt x="339208" y="163337"/>
                    <a:pt x="342853" y="166574"/>
                  </a:cubicBezTo>
                  <a:cubicBezTo>
                    <a:pt x="346499" y="163337"/>
                    <a:pt x="351360" y="161314"/>
                    <a:pt x="356626" y="161314"/>
                  </a:cubicBezTo>
                  <a:lnTo>
                    <a:pt x="382955" y="161314"/>
                  </a:lnTo>
                  <a:cubicBezTo>
                    <a:pt x="381335" y="157267"/>
                    <a:pt x="380525" y="152816"/>
                    <a:pt x="380525" y="148769"/>
                  </a:cubicBezTo>
                  <a:cubicBezTo>
                    <a:pt x="380525" y="138248"/>
                    <a:pt x="385386" y="128131"/>
                    <a:pt x="392677" y="121252"/>
                  </a:cubicBezTo>
                  <a:cubicBezTo>
                    <a:pt x="400779" y="113968"/>
                    <a:pt x="410905" y="110730"/>
                    <a:pt x="421842" y="111944"/>
                  </a:cubicBezTo>
                  <a:cubicBezTo>
                    <a:pt x="438450" y="113968"/>
                    <a:pt x="452223" y="127322"/>
                    <a:pt x="454248" y="144318"/>
                  </a:cubicBezTo>
                  <a:cubicBezTo>
                    <a:pt x="455058" y="150388"/>
                    <a:pt x="454248" y="156053"/>
                    <a:pt x="452223" y="161314"/>
                  </a:cubicBezTo>
                  <a:lnTo>
                    <a:pt x="478552" y="161314"/>
                  </a:lnTo>
                  <a:cubicBezTo>
                    <a:pt x="489894" y="161314"/>
                    <a:pt x="499211" y="171026"/>
                    <a:pt x="499211" y="182356"/>
                  </a:cubicBezTo>
                  <a:lnTo>
                    <a:pt x="499211" y="201376"/>
                  </a:lnTo>
                  <a:cubicBezTo>
                    <a:pt x="504072" y="204208"/>
                    <a:pt x="508122" y="208255"/>
                    <a:pt x="510958" y="213516"/>
                  </a:cubicBezTo>
                  <a:lnTo>
                    <a:pt x="544984" y="282309"/>
                  </a:lnTo>
                  <a:cubicBezTo>
                    <a:pt x="545794" y="283523"/>
                    <a:pt x="546199" y="284737"/>
                    <a:pt x="546604" y="286761"/>
                  </a:cubicBezTo>
                  <a:cubicBezTo>
                    <a:pt x="547819" y="290807"/>
                    <a:pt x="547819" y="295259"/>
                    <a:pt x="547819" y="300519"/>
                  </a:cubicBezTo>
                  <a:lnTo>
                    <a:pt x="542148" y="379834"/>
                  </a:lnTo>
                  <a:cubicBezTo>
                    <a:pt x="551465" y="381858"/>
                    <a:pt x="557541" y="390356"/>
                    <a:pt x="555921" y="399663"/>
                  </a:cubicBezTo>
                  <a:lnTo>
                    <a:pt x="539313" y="506091"/>
                  </a:lnTo>
                  <a:cubicBezTo>
                    <a:pt x="538503" y="509733"/>
                    <a:pt x="535667" y="512161"/>
                    <a:pt x="532022" y="512161"/>
                  </a:cubicBezTo>
                  <a:cubicBezTo>
                    <a:pt x="531617" y="512161"/>
                    <a:pt x="531211" y="512161"/>
                    <a:pt x="530806" y="512161"/>
                  </a:cubicBezTo>
                  <a:cubicBezTo>
                    <a:pt x="527161" y="511351"/>
                    <a:pt x="524325" y="507709"/>
                    <a:pt x="524730" y="503663"/>
                  </a:cubicBezTo>
                  <a:lnTo>
                    <a:pt x="536882" y="429204"/>
                  </a:lnTo>
                  <a:lnTo>
                    <a:pt x="425893" y="413826"/>
                  </a:lnTo>
                  <a:lnTo>
                    <a:pt x="415361" y="482215"/>
                  </a:lnTo>
                  <a:cubicBezTo>
                    <a:pt x="414551" y="486262"/>
                    <a:pt x="410905" y="489095"/>
                    <a:pt x="406855" y="488285"/>
                  </a:cubicBezTo>
                  <a:cubicBezTo>
                    <a:pt x="402804" y="487881"/>
                    <a:pt x="400374" y="484238"/>
                    <a:pt x="401184" y="480192"/>
                  </a:cubicBezTo>
                  <a:lnTo>
                    <a:pt x="416981" y="377406"/>
                  </a:lnTo>
                  <a:cubicBezTo>
                    <a:pt x="418197" y="372955"/>
                    <a:pt x="420627" y="368908"/>
                    <a:pt x="424273" y="366076"/>
                  </a:cubicBezTo>
                  <a:cubicBezTo>
                    <a:pt x="425083" y="365671"/>
                    <a:pt x="425893" y="365266"/>
                    <a:pt x="426703" y="364457"/>
                  </a:cubicBezTo>
                  <a:lnTo>
                    <a:pt x="421842" y="295663"/>
                  </a:lnTo>
                  <a:cubicBezTo>
                    <a:pt x="421842" y="294854"/>
                    <a:pt x="421842" y="293235"/>
                    <a:pt x="421842" y="293235"/>
                  </a:cubicBezTo>
                  <a:cubicBezTo>
                    <a:pt x="422247" y="282309"/>
                    <a:pt x="428728" y="272597"/>
                    <a:pt x="438045" y="267741"/>
                  </a:cubicBezTo>
                  <a:cubicBezTo>
                    <a:pt x="434805" y="261267"/>
                    <a:pt x="427513" y="256006"/>
                    <a:pt x="420222" y="255601"/>
                  </a:cubicBezTo>
                  <a:cubicBezTo>
                    <a:pt x="413336" y="254387"/>
                    <a:pt x="407260" y="256815"/>
                    <a:pt x="402399" y="261267"/>
                  </a:cubicBezTo>
                  <a:cubicBezTo>
                    <a:pt x="397538" y="265313"/>
                    <a:pt x="395108" y="271383"/>
                    <a:pt x="395108" y="277858"/>
                  </a:cubicBezTo>
                  <a:cubicBezTo>
                    <a:pt x="395108" y="279072"/>
                    <a:pt x="395108" y="281500"/>
                    <a:pt x="395108" y="283523"/>
                  </a:cubicBezTo>
                  <a:cubicBezTo>
                    <a:pt x="395108" y="289593"/>
                    <a:pt x="395513" y="292426"/>
                    <a:pt x="395108" y="294045"/>
                  </a:cubicBezTo>
                  <a:cubicBezTo>
                    <a:pt x="393892" y="300519"/>
                    <a:pt x="388626" y="304971"/>
                    <a:pt x="382145" y="304971"/>
                  </a:cubicBezTo>
                  <a:lnTo>
                    <a:pt x="356626" y="304971"/>
                  </a:lnTo>
                  <a:cubicBezTo>
                    <a:pt x="351360" y="304971"/>
                    <a:pt x="346499" y="302947"/>
                    <a:pt x="342853" y="299710"/>
                  </a:cubicBezTo>
                  <a:cubicBezTo>
                    <a:pt x="339208" y="302947"/>
                    <a:pt x="334347" y="305375"/>
                    <a:pt x="329081" y="305375"/>
                  </a:cubicBezTo>
                  <a:lnTo>
                    <a:pt x="312878" y="305375"/>
                  </a:lnTo>
                  <a:cubicBezTo>
                    <a:pt x="314498" y="309017"/>
                    <a:pt x="314904" y="313469"/>
                    <a:pt x="314904" y="317920"/>
                  </a:cubicBezTo>
                  <a:cubicBezTo>
                    <a:pt x="314904" y="328441"/>
                    <a:pt x="310853" y="338153"/>
                    <a:pt x="302751" y="345437"/>
                  </a:cubicBezTo>
                  <a:cubicBezTo>
                    <a:pt x="296270" y="351508"/>
                    <a:pt x="287359" y="354745"/>
                    <a:pt x="278042" y="354745"/>
                  </a:cubicBezTo>
                  <a:cubicBezTo>
                    <a:pt x="276827" y="354745"/>
                    <a:pt x="275207" y="354745"/>
                    <a:pt x="273991" y="354745"/>
                  </a:cubicBezTo>
                  <a:cubicBezTo>
                    <a:pt x="256978" y="352722"/>
                    <a:pt x="243206" y="338963"/>
                    <a:pt x="241180" y="322371"/>
                  </a:cubicBezTo>
                  <a:cubicBezTo>
                    <a:pt x="240775" y="316301"/>
                    <a:pt x="241180" y="310231"/>
                    <a:pt x="243611" y="305375"/>
                  </a:cubicBezTo>
                  <a:lnTo>
                    <a:pt x="227003" y="305375"/>
                  </a:lnTo>
                  <a:cubicBezTo>
                    <a:pt x="221332" y="305375"/>
                    <a:pt x="216471" y="302947"/>
                    <a:pt x="212825" y="299305"/>
                  </a:cubicBezTo>
                  <a:cubicBezTo>
                    <a:pt x="208775" y="302138"/>
                    <a:pt x="204319" y="304161"/>
                    <a:pt x="199863" y="304161"/>
                  </a:cubicBezTo>
                  <a:lnTo>
                    <a:pt x="171103" y="304161"/>
                  </a:lnTo>
                  <a:cubicBezTo>
                    <a:pt x="169888" y="304161"/>
                    <a:pt x="168673" y="303757"/>
                    <a:pt x="167457" y="302947"/>
                  </a:cubicBezTo>
                  <a:cubicBezTo>
                    <a:pt x="164217" y="301329"/>
                    <a:pt x="161786" y="298091"/>
                    <a:pt x="160976" y="294045"/>
                  </a:cubicBezTo>
                  <a:cubicBezTo>
                    <a:pt x="160976" y="292426"/>
                    <a:pt x="160976" y="289593"/>
                    <a:pt x="160976" y="283119"/>
                  </a:cubicBezTo>
                  <a:cubicBezTo>
                    <a:pt x="161381" y="280691"/>
                    <a:pt x="161381" y="278667"/>
                    <a:pt x="161381" y="277049"/>
                  </a:cubicBezTo>
                  <a:cubicBezTo>
                    <a:pt x="161381" y="270574"/>
                    <a:pt x="158546" y="264504"/>
                    <a:pt x="153685" y="260457"/>
                  </a:cubicBezTo>
                  <a:cubicBezTo>
                    <a:pt x="148824" y="255601"/>
                    <a:pt x="143153" y="253578"/>
                    <a:pt x="136267" y="254387"/>
                  </a:cubicBezTo>
                  <a:cubicBezTo>
                    <a:pt x="128166" y="255601"/>
                    <a:pt x="121279" y="260457"/>
                    <a:pt x="118039" y="267741"/>
                  </a:cubicBezTo>
                  <a:cubicBezTo>
                    <a:pt x="127760" y="272597"/>
                    <a:pt x="133837" y="282309"/>
                    <a:pt x="134242" y="292831"/>
                  </a:cubicBezTo>
                  <a:cubicBezTo>
                    <a:pt x="134242" y="293235"/>
                    <a:pt x="134242" y="294854"/>
                    <a:pt x="133837" y="295663"/>
                  </a:cubicBezTo>
                  <a:lnTo>
                    <a:pt x="129381" y="364457"/>
                  </a:lnTo>
                  <a:cubicBezTo>
                    <a:pt x="130191" y="365266"/>
                    <a:pt x="131001" y="365671"/>
                    <a:pt x="132216" y="366076"/>
                  </a:cubicBezTo>
                  <a:cubicBezTo>
                    <a:pt x="135862" y="368908"/>
                    <a:pt x="138292" y="372955"/>
                    <a:pt x="139102" y="377406"/>
                  </a:cubicBezTo>
                  <a:lnTo>
                    <a:pt x="154900" y="480192"/>
                  </a:lnTo>
                  <a:cubicBezTo>
                    <a:pt x="155710" y="484238"/>
                    <a:pt x="152875" y="487881"/>
                    <a:pt x="149229" y="488285"/>
                  </a:cubicBezTo>
                  <a:cubicBezTo>
                    <a:pt x="145584" y="489095"/>
                    <a:pt x="141938" y="486262"/>
                    <a:pt x="141128" y="482215"/>
                  </a:cubicBezTo>
                  <a:lnTo>
                    <a:pt x="130191" y="413826"/>
                  </a:lnTo>
                  <a:lnTo>
                    <a:pt x="19201" y="429204"/>
                  </a:lnTo>
                  <a:lnTo>
                    <a:pt x="30138" y="504067"/>
                  </a:lnTo>
                  <a:cubicBezTo>
                    <a:pt x="30138" y="507709"/>
                    <a:pt x="27708" y="511351"/>
                    <a:pt x="24062" y="512161"/>
                  </a:cubicBezTo>
                  <a:cubicBezTo>
                    <a:pt x="23657" y="512161"/>
                    <a:pt x="22847" y="512161"/>
                    <a:pt x="22847" y="512161"/>
                  </a:cubicBezTo>
                  <a:cubicBezTo>
                    <a:pt x="19201" y="512161"/>
                    <a:pt x="16366" y="509733"/>
                    <a:pt x="15556" y="506091"/>
                  </a:cubicBezTo>
                  <a:lnTo>
                    <a:pt x="163" y="399663"/>
                  </a:lnTo>
                  <a:cubicBezTo>
                    <a:pt x="-1052" y="390356"/>
                    <a:pt x="4619" y="381858"/>
                    <a:pt x="13530" y="379834"/>
                  </a:cubicBezTo>
                  <a:lnTo>
                    <a:pt x="8265" y="300519"/>
                  </a:lnTo>
                  <a:cubicBezTo>
                    <a:pt x="7859" y="295259"/>
                    <a:pt x="8265" y="290807"/>
                    <a:pt x="9480" y="286761"/>
                  </a:cubicBezTo>
                  <a:cubicBezTo>
                    <a:pt x="9480" y="284737"/>
                    <a:pt x="10290" y="283523"/>
                    <a:pt x="10695" y="282309"/>
                  </a:cubicBezTo>
                  <a:lnTo>
                    <a:pt x="45126" y="213516"/>
                  </a:lnTo>
                  <a:cubicBezTo>
                    <a:pt x="47556" y="208255"/>
                    <a:pt x="52012" y="204208"/>
                    <a:pt x="56873" y="201376"/>
                  </a:cubicBezTo>
                  <a:lnTo>
                    <a:pt x="56873" y="182356"/>
                  </a:lnTo>
                  <a:cubicBezTo>
                    <a:pt x="56873" y="171026"/>
                    <a:pt x="66595" y="161314"/>
                    <a:pt x="77532" y="161314"/>
                  </a:cubicBezTo>
                  <a:lnTo>
                    <a:pt x="104266" y="161314"/>
                  </a:lnTo>
                  <a:cubicBezTo>
                    <a:pt x="101836" y="156053"/>
                    <a:pt x="101431" y="150388"/>
                    <a:pt x="101836" y="144318"/>
                  </a:cubicBezTo>
                  <a:cubicBezTo>
                    <a:pt x="104266" y="127322"/>
                    <a:pt x="117634" y="113968"/>
                    <a:pt x="134647" y="111944"/>
                  </a:cubicBezTo>
                  <a:close/>
                  <a:moveTo>
                    <a:pt x="207696" y="76796"/>
                  </a:moveTo>
                  <a:cubicBezTo>
                    <a:pt x="211382" y="76796"/>
                    <a:pt x="215067" y="80072"/>
                    <a:pt x="215067" y="84168"/>
                  </a:cubicBezTo>
                  <a:lnTo>
                    <a:pt x="215067" y="101367"/>
                  </a:lnTo>
                  <a:lnTo>
                    <a:pt x="232267" y="101367"/>
                  </a:lnTo>
                  <a:cubicBezTo>
                    <a:pt x="236362" y="101367"/>
                    <a:pt x="239638" y="105053"/>
                    <a:pt x="239638" y="108738"/>
                  </a:cubicBezTo>
                  <a:cubicBezTo>
                    <a:pt x="239638" y="112834"/>
                    <a:pt x="236362" y="116110"/>
                    <a:pt x="232267" y="116110"/>
                  </a:cubicBezTo>
                  <a:lnTo>
                    <a:pt x="215067" y="116110"/>
                  </a:lnTo>
                  <a:lnTo>
                    <a:pt x="215067" y="133309"/>
                  </a:lnTo>
                  <a:cubicBezTo>
                    <a:pt x="215067" y="137405"/>
                    <a:pt x="211382" y="140681"/>
                    <a:pt x="207696" y="140681"/>
                  </a:cubicBezTo>
                  <a:cubicBezTo>
                    <a:pt x="203601" y="140681"/>
                    <a:pt x="200325" y="137405"/>
                    <a:pt x="200325" y="133309"/>
                  </a:cubicBezTo>
                  <a:lnTo>
                    <a:pt x="200325" y="116110"/>
                  </a:lnTo>
                  <a:lnTo>
                    <a:pt x="183125" y="116110"/>
                  </a:lnTo>
                  <a:cubicBezTo>
                    <a:pt x="179030" y="116110"/>
                    <a:pt x="175754" y="112834"/>
                    <a:pt x="175754" y="108738"/>
                  </a:cubicBezTo>
                  <a:cubicBezTo>
                    <a:pt x="175754" y="105053"/>
                    <a:pt x="179030" y="101367"/>
                    <a:pt x="183125" y="101367"/>
                  </a:cubicBezTo>
                  <a:lnTo>
                    <a:pt x="200325" y="101367"/>
                  </a:lnTo>
                  <a:lnTo>
                    <a:pt x="200325" y="84168"/>
                  </a:lnTo>
                  <a:cubicBezTo>
                    <a:pt x="200325" y="80072"/>
                    <a:pt x="203601" y="76796"/>
                    <a:pt x="207696" y="76796"/>
                  </a:cubicBezTo>
                  <a:close/>
                  <a:moveTo>
                    <a:pt x="354144" y="51795"/>
                  </a:moveTo>
                  <a:cubicBezTo>
                    <a:pt x="358253" y="51795"/>
                    <a:pt x="361130" y="54586"/>
                    <a:pt x="361130" y="58572"/>
                  </a:cubicBezTo>
                  <a:lnTo>
                    <a:pt x="361130" y="66944"/>
                  </a:lnTo>
                  <a:lnTo>
                    <a:pt x="369759" y="66944"/>
                  </a:lnTo>
                  <a:cubicBezTo>
                    <a:pt x="373458" y="66944"/>
                    <a:pt x="377156" y="69734"/>
                    <a:pt x="377156" y="73721"/>
                  </a:cubicBezTo>
                  <a:cubicBezTo>
                    <a:pt x="377156" y="77707"/>
                    <a:pt x="373458" y="80498"/>
                    <a:pt x="369759" y="80498"/>
                  </a:cubicBezTo>
                  <a:lnTo>
                    <a:pt x="361130" y="80498"/>
                  </a:lnTo>
                  <a:lnTo>
                    <a:pt x="361130" y="88869"/>
                  </a:lnTo>
                  <a:cubicBezTo>
                    <a:pt x="361130" y="92855"/>
                    <a:pt x="358253" y="96045"/>
                    <a:pt x="354144" y="96045"/>
                  </a:cubicBezTo>
                  <a:cubicBezTo>
                    <a:pt x="350034" y="96045"/>
                    <a:pt x="346747" y="92855"/>
                    <a:pt x="346747" y="88869"/>
                  </a:cubicBezTo>
                  <a:lnTo>
                    <a:pt x="346747" y="80498"/>
                  </a:lnTo>
                  <a:lnTo>
                    <a:pt x="338117" y="80498"/>
                  </a:lnTo>
                  <a:cubicBezTo>
                    <a:pt x="334008" y="80498"/>
                    <a:pt x="331131" y="77707"/>
                    <a:pt x="331131" y="73721"/>
                  </a:cubicBezTo>
                  <a:cubicBezTo>
                    <a:pt x="331131" y="69734"/>
                    <a:pt x="334008" y="66944"/>
                    <a:pt x="338117" y="66944"/>
                  </a:cubicBezTo>
                  <a:lnTo>
                    <a:pt x="346747" y="66944"/>
                  </a:lnTo>
                  <a:lnTo>
                    <a:pt x="346747" y="58572"/>
                  </a:lnTo>
                  <a:cubicBezTo>
                    <a:pt x="346747" y="54586"/>
                    <a:pt x="350034" y="51795"/>
                    <a:pt x="354144" y="51795"/>
                  </a:cubicBezTo>
                  <a:close/>
                  <a:moveTo>
                    <a:pt x="278923" y="0"/>
                  </a:moveTo>
                  <a:cubicBezTo>
                    <a:pt x="283077" y="0"/>
                    <a:pt x="286399" y="3285"/>
                    <a:pt x="286399" y="7390"/>
                  </a:cubicBezTo>
                  <a:lnTo>
                    <a:pt x="286399" y="10675"/>
                  </a:lnTo>
                  <a:lnTo>
                    <a:pt x="289307" y="10675"/>
                  </a:lnTo>
                  <a:cubicBezTo>
                    <a:pt x="293460" y="10675"/>
                    <a:pt x="296783" y="13959"/>
                    <a:pt x="296783" y="18065"/>
                  </a:cubicBezTo>
                  <a:cubicBezTo>
                    <a:pt x="296783" y="21760"/>
                    <a:pt x="293460" y="25045"/>
                    <a:pt x="289307" y="25045"/>
                  </a:cubicBezTo>
                  <a:lnTo>
                    <a:pt x="286399" y="25045"/>
                  </a:lnTo>
                  <a:lnTo>
                    <a:pt x="286399" y="27919"/>
                  </a:lnTo>
                  <a:cubicBezTo>
                    <a:pt x="286399" y="32024"/>
                    <a:pt x="283077" y="35309"/>
                    <a:pt x="278923" y="35309"/>
                  </a:cubicBezTo>
                  <a:cubicBezTo>
                    <a:pt x="274770" y="35309"/>
                    <a:pt x="271863" y="32024"/>
                    <a:pt x="271863" y="27919"/>
                  </a:cubicBezTo>
                  <a:lnTo>
                    <a:pt x="271863" y="25045"/>
                  </a:lnTo>
                  <a:lnTo>
                    <a:pt x="268540" y="25045"/>
                  </a:lnTo>
                  <a:cubicBezTo>
                    <a:pt x="264802" y="25045"/>
                    <a:pt x="261479" y="21760"/>
                    <a:pt x="261479" y="18065"/>
                  </a:cubicBezTo>
                  <a:cubicBezTo>
                    <a:pt x="261479" y="13959"/>
                    <a:pt x="264802" y="10675"/>
                    <a:pt x="268540" y="10675"/>
                  </a:cubicBezTo>
                  <a:lnTo>
                    <a:pt x="271863" y="10675"/>
                  </a:lnTo>
                  <a:lnTo>
                    <a:pt x="271863" y="7390"/>
                  </a:lnTo>
                  <a:cubicBezTo>
                    <a:pt x="271863" y="3285"/>
                    <a:pt x="274770" y="0"/>
                    <a:pt x="278923"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18" name="Freeform 17">
              <a:extLst>
                <a:ext uri="{FF2B5EF4-FFF2-40B4-BE49-F238E27FC236}">
                  <a16:creationId xmlns:a16="http://schemas.microsoft.com/office/drawing/2014/main" id="{9D955484-3562-5D41-A6B3-08DFF6A213BE}"/>
                </a:ext>
              </a:extLst>
            </p:cNvPr>
            <p:cNvSpPr>
              <a:spLocks noChangeArrowheads="1"/>
            </p:cNvSpPr>
            <p:nvPr/>
          </p:nvSpPr>
          <p:spPr bwMode="auto">
            <a:xfrm>
              <a:off x="12941613" y="8567846"/>
              <a:ext cx="1237170" cy="1207242"/>
            </a:xfrm>
            <a:custGeom>
              <a:avLst/>
              <a:gdLst>
                <a:gd name="connsiteX0" fmla="*/ 375077 w 517152"/>
                <a:gd name="connsiteY0" fmla="*/ 398262 h 504641"/>
                <a:gd name="connsiteX1" fmla="*/ 386006 w 517152"/>
                <a:gd name="connsiteY1" fmla="*/ 398262 h 504641"/>
                <a:gd name="connsiteX2" fmla="*/ 400173 w 517152"/>
                <a:gd name="connsiteY2" fmla="*/ 406818 h 504641"/>
                <a:gd name="connsiteX3" fmla="*/ 409483 w 517152"/>
                <a:gd name="connsiteY3" fmla="*/ 422708 h 504641"/>
                <a:gd name="connsiteX4" fmla="*/ 421221 w 517152"/>
                <a:gd name="connsiteY4" fmla="*/ 429635 h 504641"/>
                <a:gd name="connsiteX5" fmla="*/ 432959 w 517152"/>
                <a:gd name="connsiteY5" fmla="*/ 422708 h 504641"/>
                <a:gd name="connsiteX6" fmla="*/ 442269 w 517152"/>
                <a:gd name="connsiteY6" fmla="*/ 406818 h 504641"/>
                <a:gd name="connsiteX7" fmla="*/ 456436 w 517152"/>
                <a:gd name="connsiteY7" fmla="*/ 398262 h 504641"/>
                <a:gd name="connsiteX8" fmla="*/ 467770 w 517152"/>
                <a:gd name="connsiteY8" fmla="*/ 398262 h 504641"/>
                <a:gd name="connsiteX9" fmla="*/ 512295 w 517152"/>
                <a:gd name="connsiteY9" fmla="*/ 440636 h 504641"/>
                <a:gd name="connsiteX10" fmla="*/ 517152 w 517152"/>
                <a:gd name="connsiteY10" fmla="*/ 496862 h 504641"/>
                <a:gd name="connsiteX11" fmla="*/ 510676 w 517152"/>
                <a:gd name="connsiteY11" fmla="*/ 504603 h 504641"/>
                <a:gd name="connsiteX12" fmla="*/ 502985 w 517152"/>
                <a:gd name="connsiteY12" fmla="*/ 498084 h 504641"/>
                <a:gd name="connsiteX13" fmla="*/ 498128 w 517152"/>
                <a:gd name="connsiteY13" fmla="*/ 442265 h 504641"/>
                <a:gd name="connsiteX14" fmla="*/ 467770 w 517152"/>
                <a:gd name="connsiteY14" fmla="*/ 412930 h 504641"/>
                <a:gd name="connsiteX15" fmla="*/ 456436 w 517152"/>
                <a:gd name="connsiteY15" fmla="*/ 412930 h 504641"/>
                <a:gd name="connsiteX16" fmla="*/ 454412 w 517152"/>
                <a:gd name="connsiteY16" fmla="*/ 414152 h 504641"/>
                <a:gd name="connsiteX17" fmla="*/ 445507 w 517152"/>
                <a:gd name="connsiteY17" fmla="*/ 430042 h 504641"/>
                <a:gd name="connsiteX18" fmla="*/ 421221 w 517152"/>
                <a:gd name="connsiteY18" fmla="*/ 443895 h 504641"/>
                <a:gd name="connsiteX19" fmla="*/ 397339 w 517152"/>
                <a:gd name="connsiteY19" fmla="*/ 430042 h 504641"/>
                <a:gd name="connsiteX20" fmla="*/ 387625 w 517152"/>
                <a:gd name="connsiteY20" fmla="*/ 414152 h 504641"/>
                <a:gd name="connsiteX21" fmla="*/ 386006 w 517152"/>
                <a:gd name="connsiteY21" fmla="*/ 412930 h 504641"/>
                <a:gd name="connsiteX22" fmla="*/ 375077 w 517152"/>
                <a:gd name="connsiteY22" fmla="*/ 412930 h 504641"/>
                <a:gd name="connsiteX23" fmla="*/ 344314 w 517152"/>
                <a:gd name="connsiteY23" fmla="*/ 427598 h 504641"/>
                <a:gd name="connsiteX24" fmla="*/ 337838 w 517152"/>
                <a:gd name="connsiteY24" fmla="*/ 435746 h 504641"/>
                <a:gd name="connsiteX25" fmla="*/ 298170 w 517152"/>
                <a:gd name="connsiteY25" fmla="*/ 501344 h 504641"/>
                <a:gd name="connsiteX26" fmla="*/ 292098 w 517152"/>
                <a:gd name="connsiteY26" fmla="*/ 504603 h 504641"/>
                <a:gd name="connsiteX27" fmla="*/ 288051 w 517152"/>
                <a:gd name="connsiteY27" fmla="*/ 503788 h 504641"/>
                <a:gd name="connsiteX28" fmla="*/ 285622 w 517152"/>
                <a:gd name="connsiteY28" fmla="*/ 494010 h 504641"/>
                <a:gd name="connsiteX29" fmla="*/ 326909 w 517152"/>
                <a:gd name="connsiteY29" fmla="*/ 426783 h 504641"/>
                <a:gd name="connsiteX30" fmla="*/ 332980 w 517152"/>
                <a:gd name="connsiteY30" fmla="*/ 418634 h 504641"/>
                <a:gd name="connsiteX31" fmla="*/ 375077 w 517152"/>
                <a:gd name="connsiteY31" fmla="*/ 398262 h 504641"/>
                <a:gd name="connsiteX32" fmla="*/ 49015 w 517152"/>
                <a:gd name="connsiteY32" fmla="*/ 398262 h 504641"/>
                <a:gd name="connsiteX33" fmla="*/ 60754 w 517152"/>
                <a:gd name="connsiteY33" fmla="*/ 398262 h 504641"/>
                <a:gd name="connsiteX34" fmla="*/ 74516 w 517152"/>
                <a:gd name="connsiteY34" fmla="*/ 406818 h 504641"/>
                <a:gd name="connsiteX35" fmla="*/ 84231 w 517152"/>
                <a:gd name="connsiteY35" fmla="*/ 422708 h 504641"/>
                <a:gd name="connsiteX36" fmla="*/ 95969 w 517152"/>
                <a:gd name="connsiteY36" fmla="*/ 429635 h 504641"/>
                <a:gd name="connsiteX37" fmla="*/ 107303 w 517152"/>
                <a:gd name="connsiteY37" fmla="*/ 422708 h 504641"/>
                <a:gd name="connsiteX38" fmla="*/ 116612 w 517152"/>
                <a:gd name="connsiteY38" fmla="*/ 406818 h 504641"/>
                <a:gd name="connsiteX39" fmla="*/ 131184 w 517152"/>
                <a:gd name="connsiteY39" fmla="*/ 398262 h 504641"/>
                <a:gd name="connsiteX40" fmla="*/ 142113 w 517152"/>
                <a:gd name="connsiteY40" fmla="*/ 398262 h 504641"/>
                <a:gd name="connsiteX41" fmla="*/ 183805 w 517152"/>
                <a:gd name="connsiteY41" fmla="*/ 418634 h 504641"/>
                <a:gd name="connsiteX42" fmla="*/ 190281 w 517152"/>
                <a:gd name="connsiteY42" fmla="*/ 426783 h 504641"/>
                <a:gd name="connsiteX43" fmla="*/ 231163 w 517152"/>
                <a:gd name="connsiteY43" fmla="*/ 494010 h 504641"/>
                <a:gd name="connsiteX44" fmla="*/ 228735 w 517152"/>
                <a:gd name="connsiteY44" fmla="*/ 503788 h 504641"/>
                <a:gd name="connsiteX45" fmla="*/ 225092 w 517152"/>
                <a:gd name="connsiteY45" fmla="*/ 504603 h 504641"/>
                <a:gd name="connsiteX46" fmla="*/ 219020 w 517152"/>
                <a:gd name="connsiteY46" fmla="*/ 501344 h 504641"/>
                <a:gd name="connsiteX47" fmla="*/ 178948 w 517152"/>
                <a:gd name="connsiteY47" fmla="*/ 435746 h 504641"/>
                <a:gd name="connsiteX48" fmla="*/ 172471 w 517152"/>
                <a:gd name="connsiteY48" fmla="*/ 427598 h 504641"/>
                <a:gd name="connsiteX49" fmla="*/ 142113 w 517152"/>
                <a:gd name="connsiteY49" fmla="*/ 412930 h 504641"/>
                <a:gd name="connsiteX50" fmla="*/ 131184 w 517152"/>
                <a:gd name="connsiteY50" fmla="*/ 412930 h 504641"/>
                <a:gd name="connsiteX51" fmla="*/ 129160 w 517152"/>
                <a:gd name="connsiteY51" fmla="*/ 414152 h 504641"/>
                <a:gd name="connsiteX52" fmla="*/ 119851 w 517152"/>
                <a:gd name="connsiteY52" fmla="*/ 430042 h 504641"/>
                <a:gd name="connsiteX53" fmla="*/ 95969 w 517152"/>
                <a:gd name="connsiteY53" fmla="*/ 443895 h 504641"/>
                <a:gd name="connsiteX54" fmla="*/ 71683 w 517152"/>
                <a:gd name="connsiteY54" fmla="*/ 430042 h 504641"/>
                <a:gd name="connsiteX55" fmla="*/ 62373 w 517152"/>
                <a:gd name="connsiteY55" fmla="*/ 414152 h 504641"/>
                <a:gd name="connsiteX56" fmla="*/ 60754 w 517152"/>
                <a:gd name="connsiteY56" fmla="*/ 412930 h 504641"/>
                <a:gd name="connsiteX57" fmla="*/ 49420 w 517152"/>
                <a:gd name="connsiteY57" fmla="*/ 412930 h 504641"/>
                <a:gd name="connsiteX58" fmla="*/ 19062 w 517152"/>
                <a:gd name="connsiteY58" fmla="*/ 442265 h 504641"/>
                <a:gd name="connsiteX59" fmla="*/ 14205 w 517152"/>
                <a:gd name="connsiteY59" fmla="*/ 498084 h 504641"/>
                <a:gd name="connsiteX60" fmla="*/ 6514 w 517152"/>
                <a:gd name="connsiteY60" fmla="*/ 504603 h 504641"/>
                <a:gd name="connsiteX61" fmla="*/ 38 w 517152"/>
                <a:gd name="connsiteY61" fmla="*/ 496862 h 504641"/>
                <a:gd name="connsiteX62" fmla="*/ 4490 w 517152"/>
                <a:gd name="connsiteY62" fmla="*/ 440636 h 504641"/>
                <a:gd name="connsiteX63" fmla="*/ 49015 w 517152"/>
                <a:gd name="connsiteY63" fmla="*/ 398262 h 504641"/>
                <a:gd name="connsiteX64" fmla="*/ 420221 w 517152"/>
                <a:gd name="connsiteY64" fmla="*/ 307133 h 504641"/>
                <a:gd name="connsiteX65" fmla="*/ 382125 w 517152"/>
                <a:gd name="connsiteY65" fmla="*/ 345375 h 504641"/>
                <a:gd name="connsiteX66" fmla="*/ 420221 w 517152"/>
                <a:gd name="connsiteY66" fmla="*/ 383618 h 504641"/>
                <a:gd name="connsiteX67" fmla="*/ 458316 w 517152"/>
                <a:gd name="connsiteY67" fmla="*/ 345375 h 504641"/>
                <a:gd name="connsiteX68" fmla="*/ 420221 w 517152"/>
                <a:gd name="connsiteY68" fmla="*/ 307133 h 504641"/>
                <a:gd name="connsiteX69" fmla="*/ 95181 w 517152"/>
                <a:gd name="connsiteY69" fmla="*/ 307133 h 504641"/>
                <a:gd name="connsiteX70" fmla="*/ 56681 w 517152"/>
                <a:gd name="connsiteY70" fmla="*/ 345375 h 504641"/>
                <a:gd name="connsiteX71" fmla="*/ 95181 w 517152"/>
                <a:gd name="connsiteY71" fmla="*/ 383618 h 504641"/>
                <a:gd name="connsiteX72" fmla="*/ 133277 w 517152"/>
                <a:gd name="connsiteY72" fmla="*/ 345375 h 504641"/>
                <a:gd name="connsiteX73" fmla="*/ 95181 w 517152"/>
                <a:gd name="connsiteY73" fmla="*/ 307133 h 504641"/>
                <a:gd name="connsiteX74" fmla="*/ 420221 w 517152"/>
                <a:gd name="connsiteY74" fmla="*/ 292893 h 504641"/>
                <a:gd name="connsiteX75" fmla="*/ 472501 w 517152"/>
                <a:gd name="connsiteY75" fmla="*/ 345375 h 504641"/>
                <a:gd name="connsiteX76" fmla="*/ 420221 w 517152"/>
                <a:gd name="connsiteY76" fmla="*/ 397857 h 504641"/>
                <a:gd name="connsiteX77" fmla="*/ 367535 w 517152"/>
                <a:gd name="connsiteY77" fmla="*/ 345375 h 504641"/>
                <a:gd name="connsiteX78" fmla="*/ 420221 w 517152"/>
                <a:gd name="connsiteY78" fmla="*/ 292893 h 504641"/>
                <a:gd name="connsiteX79" fmla="*/ 95181 w 517152"/>
                <a:gd name="connsiteY79" fmla="*/ 292893 h 504641"/>
                <a:gd name="connsiteX80" fmla="*/ 147462 w 517152"/>
                <a:gd name="connsiteY80" fmla="*/ 345375 h 504641"/>
                <a:gd name="connsiteX81" fmla="*/ 95181 w 517152"/>
                <a:gd name="connsiteY81" fmla="*/ 397857 h 504641"/>
                <a:gd name="connsiteX82" fmla="*/ 42496 w 517152"/>
                <a:gd name="connsiteY82" fmla="*/ 345375 h 504641"/>
                <a:gd name="connsiteX83" fmla="*/ 95181 w 517152"/>
                <a:gd name="connsiteY83" fmla="*/ 292893 h 504641"/>
                <a:gd name="connsiteX84" fmla="*/ 257898 w 517152"/>
                <a:gd name="connsiteY84" fmla="*/ 89298 h 504641"/>
                <a:gd name="connsiteX85" fmla="*/ 272487 w 517152"/>
                <a:gd name="connsiteY85" fmla="*/ 103887 h 504641"/>
                <a:gd name="connsiteX86" fmla="*/ 257898 w 517152"/>
                <a:gd name="connsiteY86" fmla="*/ 119264 h 504641"/>
                <a:gd name="connsiteX87" fmla="*/ 242521 w 517152"/>
                <a:gd name="connsiteY87" fmla="*/ 103887 h 504641"/>
                <a:gd name="connsiteX88" fmla="*/ 257898 w 517152"/>
                <a:gd name="connsiteY88" fmla="*/ 89298 h 504641"/>
                <a:gd name="connsiteX89" fmla="*/ 196980 w 517152"/>
                <a:gd name="connsiteY89" fmla="*/ 89298 h 504641"/>
                <a:gd name="connsiteX90" fmla="*/ 211761 w 517152"/>
                <a:gd name="connsiteY90" fmla="*/ 103887 h 504641"/>
                <a:gd name="connsiteX91" fmla="*/ 196980 w 517152"/>
                <a:gd name="connsiteY91" fmla="*/ 119264 h 504641"/>
                <a:gd name="connsiteX92" fmla="*/ 181800 w 517152"/>
                <a:gd name="connsiteY92" fmla="*/ 103887 h 504641"/>
                <a:gd name="connsiteX93" fmla="*/ 196980 w 517152"/>
                <a:gd name="connsiteY93" fmla="*/ 89298 h 504641"/>
                <a:gd name="connsiteX94" fmla="*/ 134073 w 517152"/>
                <a:gd name="connsiteY94" fmla="*/ 89298 h 504641"/>
                <a:gd name="connsiteX95" fmla="*/ 149253 w 517152"/>
                <a:gd name="connsiteY95" fmla="*/ 103887 h 504641"/>
                <a:gd name="connsiteX96" fmla="*/ 134073 w 517152"/>
                <a:gd name="connsiteY96" fmla="*/ 119264 h 504641"/>
                <a:gd name="connsiteX97" fmla="*/ 119292 w 517152"/>
                <a:gd name="connsiteY97" fmla="*/ 103887 h 504641"/>
                <a:gd name="connsiteX98" fmla="*/ 134073 w 517152"/>
                <a:gd name="connsiteY98" fmla="*/ 89298 h 504641"/>
                <a:gd name="connsiteX99" fmla="*/ 374112 w 517152"/>
                <a:gd name="connsiteY99" fmla="*/ 45456 h 504641"/>
                <a:gd name="connsiteX100" fmla="*/ 470715 w 517152"/>
                <a:gd name="connsiteY100" fmla="*/ 155971 h 504641"/>
                <a:gd name="connsiteX101" fmla="*/ 470715 w 517152"/>
                <a:gd name="connsiteY101" fmla="*/ 160019 h 504641"/>
                <a:gd name="connsiteX102" fmla="*/ 371271 w 517152"/>
                <a:gd name="connsiteY102" fmla="*/ 270937 h 504641"/>
                <a:gd name="connsiteX103" fmla="*/ 371271 w 517152"/>
                <a:gd name="connsiteY103" fmla="*/ 305751 h 504641"/>
                <a:gd name="connsiteX104" fmla="*/ 365182 w 517152"/>
                <a:gd name="connsiteY104" fmla="*/ 316276 h 504641"/>
                <a:gd name="connsiteX105" fmla="*/ 359906 w 517152"/>
                <a:gd name="connsiteY105" fmla="*/ 317490 h 504641"/>
                <a:gd name="connsiteX106" fmla="*/ 353005 w 517152"/>
                <a:gd name="connsiteY106" fmla="*/ 315062 h 504641"/>
                <a:gd name="connsiteX107" fmla="*/ 300645 w 517152"/>
                <a:gd name="connsiteY107" fmla="*/ 273366 h 504641"/>
                <a:gd name="connsiteX108" fmla="*/ 296180 w 517152"/>
                <a:gd name="connsiteY108" fmla="*/ 271747 h 504641"/>
                <a:gd name="connsiteX109" fmla="*/ 255590 w 517152"/>
                <a:gd name="connsiteY109" fmla="*/ 271747 h 504641"/>
                <a:gd name="connsiteX110" fmla="*/ 199171 w 517152"/>
                <a:gd name="connsiteY110" fmla="*/ 256769 h 504641"/>
                <a:gd name="connsiteX111" fmla="*/ 196329 w 517152"/>
                <a:gd name="connsiteY111" fmla="*/ 247053 h 504641"/>
                <a:gd name="connsiteX112" fmla="*/ 206477 w 517152"/>
                <a:gd name="connsiteY112" fmla="*/ 244219 h 504641"/>
                <a:gd name="connsiteX113" fmla="*/ 255590 w 517152"/>
                <a:gd name="connsiteY113" fmla="*/ 257578 h 504641"/>
                <a:gd name="connsiteX114" fmla="*/ 296180 w 517152"/>
                <a:gd name="connsiteY114" fmla="*/ 257578 h 504641"/>
                <a:gd name="connsiteX115" fmla="*/ 309574 w 517152"/>
                <a:gd name="connsiteY115" fmla="*/ 262031 h 504641"/>
                <a:gd name="connsiteX116" fmla="*/ 357064 w 517152"/>
                <a:gd name="connsiteY116" fmla="*/ 300084 h 504641"/>
                <a:gd name="connsiteX117" fmla="*/ 357064 w 517152"/>
                <a:gd name="connsiteY117" fmla="*/ 269318 h 504641"/>
                <a:gd name="connsiteX118" fmla="*/ 368429 w 517152"/>
                <a:gd name="connsiteY118" fmla="*/ 257173 h 504641"/>
                <a:gd name="connsiteX119" fmla="*/ 456509 w 517152"/>
                <a:gd name="connsiteY119" fmla="*/ 160019 h 504641"/>
                <a:gd name="connsiteX120" fmla="*/ 456509 w 517152"/>
                <a:gd name="connsiteY120" fmla="*/ 155971 h 504641"/>
                <a:gd name="connsiteX121" fmla="*/ 371677 w 517152"/>
                <a:gd name="connsiteY121" fmla="*/ 59625 h 504641"/>
                <a:gd name="connsiteX122" fmla="*/ 365588 w 517152"/>
                <a:gd name="connsiteY122" fmla="*/ 51529 h 504641"/>
                <a:gd name="connsiteX123" fmla="*/ 374112 w 517152"/>
                <a:gd name="connsiteY123" fmla="*/ 45456 h 504641"/>
                <a:gd name="connsiteX124" fmla="*/ 148914 w 517152"/>
                <a:gd name="connsiteY124" fmla="*/ 13763 h 504641"/>
                <a:gd name="connsiteX125" fmla="*/ 51717 w 517152"/>
                <a:gd name="connsiteY125" fmla="*/ 111728 h 504641"/>
                <a:gd name="connsiteX126" fmla="*/ 51717 w 517152"/>
                <a:gd name="connsiteY126" fmla="*/ 115372 h 504641"/>
                <a:gd name="connsiteX127" fmla="*/ 139194 w 517152"/>
                <a:gd name="connsiteY127" fmla="*/ 212122 h 504641"/>
                <a:gd name="connsiteX128" fmla="*/ 150534 w 517152"/>
                <a:gd name="connsiteY128" fmla="*/ 224671 h 504641"/>
                <a:gd name="connsiteX129" fmla="*/ 150534 w 517152"/>
                <a:gd name="connsiteY129" fmla="*/ 255437 h 504641"/>
                <a:gd name="connsiteX130" fmla="*/ 197918 w 517152"/>
                <a:gd name="connsiteY130" fmla="*/ 217384 h 504641"/>
                <a:gd name="connsiteX131" fmla="*/ 211283 w 517152"/>
                <a:gd name="connsiteY131" fmla="*/ 212931 h 504641"/>
                <a:gd name="connsiteX132" fmla="*/ 251782 w 517152"/>
                <a:gd name="connsiteY132" fmla="*/ 212931 h 504641"/>
                <a:gd name="connsiteX133" fmla="*/ 349384 w 517152"/>
                <a:gd name="connsiteY133" fmla="*/ 115372 h 504641"/>
                <a:gd name="connsiteX134" fmla="*/ 349384 w 517152"/>
                <a:gd name="connsiteY134" fmla="*/ 111728 h 504641"/>
                <a:gd name="connsiteX135" fmla="*/ 251782 w 517152"/>
                <a:gd name="connsiteY135" fmla="*/ 13763 h 504641"/>
                <a:gd name="connsiteX136" fmla="*/ 148914 w 517152"/>
                <a:gd name="connsiteY136" fmla="*/ 0 h 504641"/>
                <a:gd name="connsiteX137" fmla="*/ 251782 w 517152"/>
                <a:gd name="connsiteY137" fmla="*/ 0 h 504641"/>
                <a:gd name="connsiteX138" fmla="*/ 363559 w 517152"/>
                <a:gd name="connsiteY138" fmla="*/ 111728 h 504641"/>
                <a:gd name="connsiteX139" fmla="*/ 363559 w 517152"/>
                <a:gd name="connsiteY139" fmla="*/ 115372 h 504641"/>
                <a:gd name="connsiteX140" fmla="*/ 251782 w 517152"/>
                <a:gd name="connsiteY140" fmla="*/ 227100 h 504641"/>
                <a:gd name="connsiteX141" fmla="*/ 211283 w 517152"/>
                <a:gd name="connsiteY141" fmla="*/ 227100 h 504641"/>
                <a:gd name="connsiteX142" fmla="*/ 206828 w 517152"/>
                <a:gd name="connsiteY142" fmla="*/ 228719 h 504641"/>
                <a:gd name="connsiteX143" fmla="*/ 154584 w 517152"/>
                <a:gd name="connsiteY143" fmla="*/ 270415 h 504641"/>
                <a:gd name="connsiteX144" fmla="*/ 147699 w 517152"/>
                <a:gd name="connsiteY144" fmla="*/ 272843 h 504641"/>
                <a:gd name="connsiteX145" fmla="*/ 142839 w 517152"/>
                <a:gd name="connsiteY145" fmla="*/ 271629 h 504641"/>
                <a:gd name="connsiteX146" fmla="*/ 136360 w 517152"/>
                <a:gd name="connsiteY146" fmla="*/ 261509 h 504641"/>
                <a:gd name="connsiteX147" fmla="*/ 136360 w 517152"/>
                <a:gd name="connsiteY147" fmla="*/ 226695 h 504641"/>
                <a:gd name="connsiteX148" fmla="*/ 37137 w 517152"/>
                <a:gd name="connsiteY148" fmla="*/ 115372 h 504641"/>
                <a:gd name="connsiteX149" fmla="*/ 37137 w 517152"/>
                <a:gd name="connsiteY149" fmla="*/ 111728 h 504641"/>
                <a:gd name="connsiteX150" fmla="*/ 148914 w 517152"/>
                <a:gd name="connsiteY150" fmla="*/ 0 h 504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517152" h="504641">
                  <a:moveTo>
                    <a:pt x="375077" y="398262"/>
                  </a:moveTo>
                  <a:lnTo>
                    <a:pt x="386006" y="398262"/>
                  </a:lnTo>
                  <a:cubicBezTo>
                    <a:pt x="391673" y="398262"/>
                    <a:pt x="397339" y="401522"/>
                    <a:pt x="400173" y="406818"/>
                  </a:cubicBezTo>
                  <a:lnTo>
                    <a:pt x="409483" y="422708"/>
                  </a:lnTo>
                  <a:cubicBezTo>
                    <a:pt x="411911" y="427190"/>
                    <a:pt x="416364" y="429635"/>
                    <a:pt x="421221" y="429635"/>
                  </a:cubicBezTo>
                  <a:cubicBezTo>
                    <a:pt x="426078" y="429635"/>
                    <a:pt x="430531" y="427190"/>
                    <a:pt x="432959" y="422708"/>
                  </a:cubicBezTo>
                  <a:lnTo>
                    <a:pt x="442269" y="406818"/>
                  </a:lnTo>
                  <a:cubicBezTo>
                    <a:pt x="445103" y="401522"/>
                    <a:pt x="450769" y="398262"/>
                    <a:pt x="456436" y="398262"/>
                  </a:cubicBezTo>
                  <a:lnTo>
                    <a:pt x="467770" y="398262"/>
                  </a:lnTo>
                  <a:cubicBezTo>
                    <a:pt x="490437" y="398670"/>
                    <a:pt x="510271" y="417412"/>
                    <a:pt x="512295" y="440636"/>
                  </a:cubicBezTo>
                  <a:lnTo>
                    <a:pt x="517152" y="496862"/>
                  </a:lnTo>
                  <a:cubicBezTo>
                    <a:pt x="517152" y="500936"/>
                    <a:pt x="514724" y="504603"/>
                    <a:pt x="510676" y="504603"/>
                  </a:cubicBezTo>
                  <a:cubicBezTo>
                    <a:pt x="506628" y="505011"/>
                    <a:pt x="503390" y="502159"/>
                    <a:pt x="502985" y="498084"/>
                  </a:cubicBezTo>
                  <a:lnTo>
                    <a:pt x="498128" y="442265"/>
                  </a:lnTo>
                  <a:cubicBezTo>
                    <a:pt x="496509" y="425968"/>
                    <a:pt x="483151" y="412930"/>
                    <a:pt x="467770" y="412930"/>
                  </a:cubicBezTo>
                  <a:lnTo>
                    <a:pt x="456436" y="412930"/>
                  </a:lnTo>
                  <a:cubicBezTo>
                    <a:pt x="455222" y="412930"/>
                    <a:pt x="454817" y="413337"/>
                    <a:pt x="454412" y="414152"/>
                  </a:cubicBezTo>
                  <a:lnTo>
                    <a:pt x="445507" y="430042"/>
                  </a:lnTo>
                  <a:cubicBezTo>
                    <a:pt x="440245" y="438599"/>
                    <a:pt x="431340" y="443895"/>
                    <a:pt x="421221" y="443895"/>
                  </a:cubicBezTo>
                  <a:cubicBezTo>
                    <a:pt x="411102" y="443895"/>
                    <a:pt x="402197" y="438599"/>
                    <a:pt x="397339" y="430042"/>
                  </a:cubicBezTo>
                  <a:lnTo>
                    <a:pt x="387625" y="414152"/>
                  </a:lnTo>
                  <a:cubicBezTo>
                    <a:pt x="387625" y="413337"/>
                    <a:pt x="386815" y="412930"/>
                    <a:pt x="386006" y="412930"/>
                  </a:cubicBezTo>
                  <a:lnTo>
                    <a:pt x="375077" y="412930"/>
                  </a:lnTo>
                  <a:cubicBezTo>
                    <a:pt x="362934" y="412930"/>
                    <a:pt x="351600" y="418227"/>
                    <a:pt x="344314" y="427598"/>
                  </a:cubicBezTo>
                  <a:lnTo>
                    <a:pt x="337838" y="435746"/>
                  </a:lnTo>
                  <a:cubicBezTo>
                    <a:pt x="333385" y="441451"/>
                    <a:pt x="311527" y="478120"/>
                    <a:pt x="298170" y="501344"/>
                  </a:cubicBezTo>
                  <a:cubicBezTo>
                    <a:pt x="296956" y="503381"/>
                    <a:pt x="294527" y="504603"/>
                    <a:pt x="292098" y="504603"/>
                  </a:cubicBezTo>
                  <a:cubicBezTo>
                    <a:pt x="290884" y="504603"/>
                    <a:pt x="289265" y="504603"/>
                    <a:pt x="288051" y="503788"/>
                  </a:cubicBezTo>
                  <a:cubicBezTo>
                    <a:pt x="284812" y="501751"/>
                    <a:pt x="283598" y="497270"/>
                    <a:pt x="285622" y="494010"/>
                  </a:cubicBezTo>
                  <a:cubicBezTo>
                    <a:pt x="289265" y="487898"/>
                    <a:pt x="320028" y="434932"/>
                    <a:pt x="326909" y="426783"/>
                  </a:cubicBezTo>
                  <a:lnTo>
                    <a:pt x="332980" y="418634"/>
                  </a:lnTo>
                  <a:cubicBezTo>
                    <a:pt x="343504" y="405596"/>
                    <a:pt x="358481" y="398262"/>
                    <a:pt x="375077" y="398262"/>
                  </a:cubicBezTo>
                  <a:close/>
                  <a:moveTo>
                    <a:pt x="49015" y="398262"/>
                  </a:moveTo>
                  <a:lnTo>
                    <a:pt x="60754" y="398262"/>
                  </a:lnTo>
                  <a:cubicBezTo>
                    <a:pt x="66421" y="398262"/>
                    <a:pt x="72087" y="401522"/>
                    <a:pt x="74516" y="406818"/>
                  </a:cubicBezTo>
                  <a:lnTo>
                    <a:pt x="84231" y="422708"/>
                  </a:lnTo>
                  <a:cubicBezTo>
                    <a:pt x="86659" y="427190"/>
                    <a:pt x="91112" y="429635"/>
                    <a:pt x="95969" y="429635"/>
                  </a:cubicBezTo>
                  <a:cubicBezTo>
                    <a:pt x="100826" y="429635"/>
                    <a:pt x="104874" y="427190"/>
                    <a:pt x="107303" y="422708"/>
                  </a:cubicBezTo>
                  <a:lnTo>
                    <a:pt x="116612" y="406818"/>
                  </a:lnTo>
                  <a:cubicBezTo>
                    <a:pt x="119851" y="401522"/>
                    <a:pt x="125113" y="398262"/>
                    <a:pt x="131184" y="398262"/>
                  </a:cubicBezTo>
                  <a:lnTo>
                    <a:pt x="142113" y="398262"/>
                  </a:lnTo>
                  <a:cubicBezTo>
                    <a:pt x="158304" y="398262"/>
                    <a:pt x="173686" y="405596"/>
                    <a:pt x="183805" y="418634"/>
                  </a:cubicBezTo>
                  <a:lnTo>
                    <a:pt x="190281" y="426783"/>
                  </a:lnTo>
                  <a:cubicBezTo>
                    <a:pt x="196758" y="434932"/>
                    <a:pt x="227925" y="487898"/>
                    <a:pt x="231163" y="494010"/>
                  </a:cubicBezTo>
                  <a:cubicBezTo>
                    <a:pt x="233187" y="497270"/>
                    <a:pt x="231973" y="501751"/>
                    <a:pt x="228735" y="503788"/>
                  </a:cubicBezTo>
                  <a:cubicBezTo>
                    <a:pt x="227520" y="504603"/>
                    <a:pt x="226306" y="504603"/>
                    <a:pt x="225092" y="504603"/>
                  </a:cubicBezTo>
                  <a:cubicBezTo>
                    <a:pt x="222663" y="504603"/>
                    <a:pt x="220234" y="503381"/>
                    <a:pt x="219020" y="501344"/>
                  </a:cubicBezTo>
                  <a:cubicBezTo>
                    <a:pt x="205258" y="478120"/>
                    <a:pt x="183400" y="441451"/>
                    <a:pt x="178948" y="435746"/>
                  </a:cubicBezTo>
                  <a:lnTo>
                    <a:pt x="172471" y="427598"/>
                  </a:lnTo>
                  <a:cubicBezTo>
                    <a:pt x="165185" y="418227"/>
                    <a:pt x="153852" y="412930"/>
                    <a:pt x="142113" y="412930"/>
                  </a:cubicBezTo>
                  <a:lnTo>
                    <a:pt x="131184" y="412930"/>
                  </a:lnTo>
                  <a:cubicBezTo>
                    <a:pt x="130375" y="412930"/>
                    <a:pt x="129565" y="413337"/>
                    <a:pt x="129160" y="414152"/>
                  </a:cubicBezTo>
                  <a:lnTo>
                    <a:pt x="119851" y="430042"/>
                  </a:lnTo>
                  <a:cubicBezTo>
                    <a:pt x="114589" y="438599"/>
                    <a:pt x="106088" y="443895"/>
                    <a:pt x="95969" y="443895"/>
                  </a:cubicBezTo>
                  <a:cubicBezTo>
                    <a:pt x="85850" y="443895"/>
                    <a:pt x="76945" y="438599"/>
                    <a:pt x="71683" y="430042"/>
                  </a:cubicBezTo>
                  <a:lnTo>
                    <a:pt x="62373" y="414152"/>
                  </a:lnTo>
                  <a:cubicBezTo>
                    <a:pt x="61968" y="413337"/>
                    <a:pt x="61159" y="412930"/>
                    <a:pt x="60754" y="412930"/>
                  </a:cubicBezTo>
                  <a:lnTo>
                    <a:pt x="49420" y="412930"/>
                  </a:lnTo>
                  <a:cubicBezTo>
                    <a:pt x="33634" y="412930"/>
                    <a:pt x="20276" y="425968"/>
                    <a:pt x="19062" y="442265"/>
                  </a:cubicBezTo>
                  <a:lnTo>
                    <a:pt x="14205" y="498084"/>
                  </a:lnTo>
                  <a:cubicBezTo>
                    <a:pt x="13800" y="502159"/>
                    <a:pt x="10562" y="505011"/>
                    <a:pt x="6514" y="504603"/>
                  </a:cubicBezTo>
                  <a:cubicBezTo>
                    <a:pt x="2466" y="504603"/>
                    <a:pt x="-367" y="500936"/>
                    <a:pt x="38" y="496862"/>
                  </a:cubicBezTo>
                  <a:lnTo>
                    <a:pt x="4490" y="440636"/>
                  </a:lnTo>
                  <a:cubicBezTo>
                    <a:pt x="6919" y="417412"/>
                    <a:pt x="26348" y="398670"/>
                    <a:pt x="49015" y="398262"/>
                  </a:cubicBezTo>
                  <a:close/>
                  <a:moveTo>
                    <a:pt x="420221" y="307133"/>
                  </a:moveTo>
                  <a:cubicBezTo>
                    <a:pt x="399146" y="307133"/>
                    <a:pt x="382125" y="324627"/>
                    <a:pt x="382125" y="345375"/>
                  </a:cubicBezTo>
                  <a:cubicBezTo>
                    <a:pt x="382125" y="366531"/>
                    <a:pt x="399146" y="383618"/>
                    <a:pt x="420221" y="383618"/>
                  </a:cubicBezTo>
                  <a:cubicBezTo>
                    <a:pt x="441295" y="383618"/>
                    <a:pt x="458316" y="366531"/>
                    <a:pt x="458316" y="345375"/>
                  </a:cubicBezTo>
                  <a:cubicBezTo>
                    <a:pt x="458316" y="324627"/>
                    <a:pt x="441295" y="307133"/>
                    <a:pt x="420221" y="307133"/>
                  </a:cubicBezTo>
                  <a:close/>
                  <a:moveTo>
                    <a:pt x="95181" y="307133"/>
                  </a:moveTo>
                  <a:cubicBezTo>
                    <a:pt x="73702" y="307133"/>
                    <a:pt x="56681" y="324627"/>
                    <a:pt x="56681" y="345375"/>
                  </a:cubicBezTo>
                  <a:cubicBezTo>
                    <a:pt x="56681" y="366531"/>
                    <a:pt x="73702" y="383618"/>
                    <a:pt x="95181" y="383618"/>
                  </a:cubicBezTo>
                  <a:cubicBezTo>
                    <a:pt x="116256" y="383618"/>
                    <a:pt x="133277" y="366531"/>
                    <a:pt x="133277" y="345375"/>
                  </a:cubicBezTo>
                  <a:cubicBezTo>
                    <a:pt x="133277" y="324627"/>
                    <a:pt x="116256" y="307133"/>
                    <a:pt x="95181" y="307133"/>
                  </a:cubicBezTo>
                  <a:close/>
                  <a:moveTo>
                    <a:pt x="420221" y="292893"/>
                  </a:moveTo>
                  <a:cubicBezTo>
                    <a:pt x="448995" y="292893"/>
                    <a:pt x="472501" y="316083"/>
                    <a:pt x="472501" y="345375"/>
                  </a:cubicBezTo>
                  <a:cubicBezTo>
                    <a:pt x="472501" y="374261"/>
                    <a:pt x="448995" y="397857"/>
                    <a:pt x="420221" y="397857"/>
                  </a:cubicBezTo>
                  <a:cubicBezTo>
                    <a:pt x="391446" y="397857"/>
                    <a:pt x="367535" y="374261"/>
                    <a:pt x="367535" y="345375"/>
                  </a:cubicBezTo>
                  <a:cubicBezTo>
                    <a:pt x="367535" y="316083"/>
                    <a:pt x="391446" y="292893"/>
                    <a:pt x="420221" y="292893"/>
                  </a:cubicBezTo>
                  <a:close/>
                  <a:moveTo>
                    <a:pt x="95181" y="292893"/>
                  </a:moveTo>
                  <a:cubicBezTo>
                    <a:pt x="123551" y="292893"/>
                    <a:pt x="147462" y="316083"/>
                    <a:pt x="147462" y="345375"/>
                  </a:cubicBezTo>
                  <a:cubicBezTo>
                    <a:pt x="147462" y="374261"/>
                    <a:pt x="123551" y="397857"/>
                    <a:pt x="95181" y="397857"/>
                  </a:cubicBezTo>
                  <a:cubicBezTo>
                    <a:pt x="66002" y="397857"/>
                    <a:pt x="42496" y="374261"/>
                    <a:pt x="42496" y="345375"/>
                  </a:cubicBezTo>
                  <a:cubicBezTo>
                    <a:pt x="42496" y="316083"/>
                    <a:pt x="66002" y="292893"/>
                    <a:pt x="95181" y="292893"/>
                  </a:cubicBezTo>
                  <a:close/>
                  <a:moveTo>
                    <a:pt x="257898" y="89298"/>
                  </a:moveTo>
                  <a:cubicBezTo>
                    <a:pt x="265784" y="89298"/>
                    <a:pt x="272487" y="95607"/>
                    <a:pt x="272487" y="103887"/>
                  </a:cubicBezTo>
                  <a:cubicBezTo>
                    <a:pt x="272487" y="112167"/>
                    <a:pt x="265784" y="119264"/>
                    <a:pt x="257898" y="119264"/>
                  </a:cubicBezTo>
                  <a:cubicBezTo>
                    <a:pt x="249618" y="119264"/>
                    <a:pt x="242521" y="112167"/>
                    <a:pt x="242521" y="103887"/>
                  </a:cubicBezTo>
                  <a:cubicBezTo>
                    <a:pt x="242521" y="95607"/>
                    <a:pt x="249618" y="89298"/>
                    <a:pt x="257898" y="89298"/>
                  </a:cubicBezTo>
                  <a:close/>
                  <a:moveTo>
                    <a:pt x="196980" y="89298"/>
                  </a:moveTo>
                  <a:cubicBezTo>
                    <a:pt x="205369" y="89298"/>
                    <a:pt x="211761" y="95607"/>
                    <a:pt x="211761" y="103887"/>
                  </a:cubicBezTo>
                  <a:cubicBezTo>
                    <a:pt x="211761" y="112167"/>
                    <a:pt x="205369" y="119264"/>
                    <a:pt x="196980" y="119264"/>
                  </a:cubicBezTo>
                  <a:cubicBezTo>
                    <a:pt x="188591" y="119264"/>
                    <a:pt x="181800" y="112167"/>
                    <a:pt x="181800" y="103887"/>
                  </a:cubicBezTo>
                  <a:cubicBezTo>
                    <a:pt x="181800" y="95607"/>
                    <a:pt x="188591" y="89298"/>
                    <a:pt x="196980" y="89298"/>
                  </a:cubicBezTo>
                  <a:close/>
                  <a:moveTo>
                    <a:pt x="134073" y="89298"/>
                  </a:moveTo>
                  <a:cubicBezTo>
                    <a:pt x="142461" y="89298"/>
                    <a:pt x="149253" y="95607"/>
                    <a:pt x="149253" y="103887"/>
                  </a:cubicBezTo>
                  <a:cubicBezTo>
                    <a:pt x="149253" y="112167"/>
                    <a:pt x="142461" y="119264"/>
                    <a:pt x="134073" y="119264"/>
                  </a:cubicBezTo>
                  <a:cubicBezTo>
                    <a:pt x="125684" y="119264"/>
                    <a:pt x="119292" y="112167"/>
                    <a:pt x="119292" y="103887"/>
                  </a:cubicBezTo>
                  <a:cubicBezTo>
                    <a:pt x="119292" y="95607"/>
                    <a:pt x="125684" y="89298"/>
                    <a:pt x="134073" y="89298"/>
                  </a:cubicBezTo>
                  <a:close/>
                  <a:moveTo>
                    <a:pt x="374112" y="45456"/>
                  </a:moveTo>
                  <a:cubicBezTo>
                    <a:pt x="428908" y="52743"/>
                    <a:pt x="470715" y="100511"/>
                    <a:pt x="470715" y="155971"/>
                  </a:cubicBezTo>
                  <a:lnTo>
                    <a:pt x="470715" y="160019"/>
                  </a:lnTo>
                  <a:cubicBezTo>
                    <a:pt x="470715" y="217097"/>
                    <a:pt x="428096" y="264460"/>
                    <a:pt x="371271" y="270937"/>
                  </a:cubicBezTo>
                  <a:lnTo>
                    <a:pt x="371271" y="305751"/>
                  </a:lnTo>
                  <a:cubicBezTo>
                    <a:pt x="371271" y="310609"/>
                    <a:pt x="368835" y="314252"/>
                    <a:pt x="365182" y="316276"/>
                  </a:cubicBezTo>
                  <a:cubicBezTo>
                    <a:pt x="363153" y="317086"/>
                    <a:pt x="361935" y="317490"/>
                    <a:pt x="359906" y="317490"/>
                  </a:cubicBezTo>
                  <a:cubicBezTo>
                    <a:pt x="357470" y="317490"/>
                    <a:pt x="355035" y="316681"/>
                    <a:pt x="353005" y="315062"/>
                  </a:cubicBezTo>
                  <a:lnTo>
                    <a:pt x="300645" y="273366"/>
                  </a:lnTo>
                  <a:cubicBezTo>
                    <a:pt x="299427" y="272152"/>
                    <a:pt x="297803" y="271747"/>
                    <a:pt x="296180" y="271747"/>
                  </a:cubicBezTo>
                  <a:lnTo>
                    <a:pt x="255590" y="271747"/>
                  </a:lnTo>
                  <a:cubicBezTo>
                    <a:pt x="235701" y="271747"/>
                    <a:pt x="216218" y="266484"/>
                    <a:pt x="199171" y="256769"/>
                  </a:cubicBezTo>
                  <a:cubicBezTo>
                    <a:pt x="195518" y="254745"/>
                    <a:pt x="194300" y="249887"/>
                    <a:pt x="196329" y="247053"/>
                  </a:cubicBezTo>
                  <a:cubicBezTo>
                    <a:pt x="198359" y="243410"/>
                    <a:pt x="202824" y="242195"/>
                    <a:pt x="206477" y="244219"/>
                  </a:cubicBezTo>
                  <a:cubicBezTo>
                    <a:pt x="221089" y="252721"/>
                    <a:pt x="238137" y="257578"/>
                    <a:pt x="255590" y="257578"/>
                  </a:cubicBezTo>
                  <a:lnTo>
                    <a:pt x="296180" y="257578"/>
                  </a:lnTo>
                  <a:cubicBezTo>
                    <a:pt x="301051" y="257578"/>
                    <a:pt x="305921" y="259198"/>
                    <a:pt x="309574" y="262031"/>
                  </a:cubicBezTo>
                  <a:lnTo>
                    <a:pt x="357064" y="300084"/>
                  </a:lnTo>
                  <a:lnTo>
                    <a:pt x="357064" y="269318"/>
                  </a:lnTo>
                  <a:cubicBezTo>
                    <a:pt x="357064" y="263246"/>
                    <a:pt x="361935" y="257578"/>
                    <a:pt x="368429" y="257173"/>
                  </a:cubicBezTo>
                  <a:cubicBezTo>
                    <a:pt x="418760" y="251911"/>
                    <a:pt x="456509" y="210215"/>
                    <a:pt x="456509" y="160019"/>
                  </a:cubicBezTo>
                  <a:lnTo>
                    <a:pt x="456509" y="155971"/>
                  </a:lnTo>
                  <a:cubicBezTo>
                    <a:pt x="456509" y="107393"/>
                    <a:pt x="419978" y="65697"/>
                    <a:pt x="371677" y="59625"/>
                  </a:cubicBezTo>
                  <a:cubicBezTo>
                    <a:pt x="368023" y="58815"/>
                    <a:pt x="365182" y="55172"/>
                    <a:pt x="365588" y="51529"/>
                  </a:cubicBezTo>
                  <a:cubicBezTo>
                    <a:pt x="365994" y="47885"/>
                    <a:pt x="370053" y="44647"/>
                    <a:pt x="374112" y="45456"/>
                  </a:cubicBezTo>
                  <a:close/>
                  <a:moveTo>
                    <a:pt x="148914" y="13763"/>
                  </a:moveTo>
                  <a:cubicBezTo>
                    <a:pt x="95456" y="13763"/>
                    <a:pt x="51717" y="57888"/>
                    <a:pt x="51717" y="111728"/>
                  </a:cubicBezTo>
                  <a:lnTo>
                    <a:pt x="51717" y="115372"/>
                  </a:lnTo>
                  <a:cubicBezTo>
                    <a:pt x="51717" y="165568"/>
                    <a:pt x="89381" y="207669"/>
                    <a:pt x="139194" y="212122"/>
                  </a:cubicBezTo>
                  <a:cubicBezTo>
                    <a:pt x="145674" y="213336"/>
                    <a:pt x="150534" y="218194"/>
                    <a:pt x="150534" y="224671"/>
                  </a:cubicBezTo>
                  <a:lnTo>
                    <a:pt x="150534" y="255437"/>
                  </a:lnTo>
                  <a:lnTo>
                    <a:pt x="197918" y="217384"/>
                  </a:lnTo>
                  <a:cubicBezTo>
                    <a:pt x="201563" y="214551"/>
                    <a:pt x="206423" y="212931"/>
                    <a:pt x="211283" y="212931"/>
                  </a:cubicBezTo>
                  <a:lnTo>
                    <a:pt x="251782" y="212931"/>
                  </a:lnTo>
                  <a:cubicBezTo>
                    <a:pt x="305645" y="212931"/>
                    <a:pt x="349384" y="168807"/>
                    <a:pt x="349384" y="115372"/>
                  </a:cubicBezTo>
                  <a:lnTo>
                    <a:pt x="349384" y="111728"/>
                  </a:lnTo>
                  <a:cubicBezTo>
                    <a:pt x="349384" y="57888"/>
                    <a:pt x="305645" y="13763"/>
                    <a:pt x="251782" y="13763"/>
                  </a:cubicBezTo>
                  <a:close/>
                  <a:moveTo>
                    <a:pt x="148914" y="0"/>
                  </a:moveTo>
                  <a:lnTo>
                    <a:pt x="251782" y="0"/>
                  </a:lnTo>
                  <a:cubicBezTo>
                    <a:pt x="313340" y="0"/>
                    <a:pt x="363559" y="50197"/>
                    <a:pt x="363559" y="111728"/>
                  </a:cubicBezTo>
                  <a:lnTo>
                    <a:pt x="363559" y="115372"/>
                  </a:lnTo>
                  <a:cubicBezTo>
                    <a:pt x="363559" y="177308"/>
                    <a:pt x="313340" y="227100"/>
                    <a:pt x="251782" y="227100"/>
                  </a:cubicBezTo>
                  <a:lnTo>
                    <a:pt x="211283" y="227100"/>
                  </a:lnTo>
                  <a:cubicBezTo>
                    <a:pt x="209258" y="227100"/>
                    <a:pt x="208043" y="227909"/>
                    <a:pt x="206828" y="228719"/>
                  </a:cubicBezTo>
                  <a:lnTo>
                    <a:pt x="154584" y="270415"/>
                  </a:lnTo>
                  <a:cubicBezTo>
                    <a:pt x="152559" y="272034"/>
                    <a:pt x="150129" y="272843"/>
                    <a:pt x="147699" y="272843"/>
                  </a:cubicBezTo>
                  <a:cubicBezTo>
                    <a:pt x="145674" y="272843"/>
                    <a:pt x="144054" y="272439"/>
                    <a:pt x="142839" y="271629"/>
                  </a:cubicBezTo>
                  <a:cubicBezTo>
                    <a:pt x="138789" y="269605"/>
                    <a:pt x="136360" y="265557"/>
                    <a:pt x="136360" y="261509"/>
                  </a:cubicBezTo>
                  <a:lnTo>
                    <a:pt x="136360" y="226695"/>
                  </a:lnTo>
                  <a:cubicBezTo>
                    <a:pt x="79661" y="219813"/>
                    <a:pt x="37137" y="172450"/>
                    <a:pt x="37137" y="115372"/>
                  </a:cubicBezTo>
                  <a:lnTo>
                    <a:pt x="37137" y="111728"/>
                  </a:lnTo>
                  <a:cubicBezTo>
                    <a:pt x="37137" y="50197"/>
                    <a:pt x="87356" y="0"/>
                    <a:pt x="148914"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19" name="Freeform 18">
              <a:extLst>
                <a:ext uri="{FF2B5EF4-FFF2-40B4-BE49-F238E27FC236}">
                  <a16:creationId xmlns:a16="http://schemas.microsoft.com/office/drawing/2014/main" id="{D81CA147-199C-D643-9367-B972C4D221D3}"/>
                </a:ext>
              </a:extLst>
            </p:cNvPr>
            <p:cNvSpPr>
              <a:spLocks noChangeArrowheads="1"/>
            </p:cNvSpPr>
            <p:nvPr/>
          </p:nvSpPr>
          <p:spPr bwMode="auto">
            <a:xfrm>
              <a:off x="12940735" y="6299974"/>
              <a:ext cx="1238048" cy="1257798"/>
            </a:xfrm>
            <a:custGeom>
              <a:avLst/>
              <a:gdLst>
                <a:gd name="connsiteX0" fmla="*/ 419300 w 517518"/>
                <a:gd name="connsiteY0" fmla="*/ 419696 h 525774"/>
                <a:gd name="connsiteX1" fmla="*/ 426444 w 517518"/>
                <a:gd name="connsiteY1" fmla="*/ 426559 h 525774"/>
                <a:gd name="connsiteX2" fmla="*/ 426444 w 517518"/>
                <a:gd name="connsiteY2" fmla="*/ 517396 h 525774"/>
                <a:gd name="connsiteX3" fmla="*/ 419300 w 517518"/>
                <a:gd name="connsiteY3" fmla="*/ 524663 h 525774"/>
                <a:gd name="connsiteX4" fmla="*/ 412553 w 517518"/>
                <a:gd name="connsiteY4" fmla="*/ 517396 h 525774"/>
                <a:gd name="connsiteX5" fmla="*/ 412553 w 517518"/>
                <a:gd name="connsiteY5" fmla="*/ 426559 h 525774"/>
                <a:gd name="connsiteX6" fmla="*/ 419300 w 517518"/>
                <a:gd name="connsiteY6" fmla="*/ 419696 h 525774"/>
                <a:gd name="connsiteX7" fmla="*/ 99616 w 517518"/>
                <a:gd name="connsiteY7" fmla="*/ 419696 h 525774"/>
                <a:gd name="connsiteX8" fmla="*/ 106760 w 517518"/>
                <a:gd name="connsiteY8" fmla="*/ 426559 h 525774"/>
                <a:gd name="connsiteX9" fmla="*/ 106760 w 517518"/>
                <a:gd name="connsiteY9" fmla="*/ 517396 h 525774"/>
                <a:gd name="connsiteX10" fmla="*/ 99616 w 517518"/>
                <a:gd name="connsiteY10" fmla="*/ 524663 h 525774"/>
                <a:gd name="connsiteX11" fmla="*/ 92869 w 517518"/>
                <a:gd name="connsiteY11" fmla="*/ 517396 h 525774"/>
                <a:gd name="connsiteX12" fmla="*/ 92869 w 517518"/>
                <a:gd name="connsiteY12" fmla="*/ 426559 h 525774"/>
                <a:gd name="connsiteX13" fmla="*/ 99616 w 517518"/>
                <a:gd name="connsiteY13" fmla="*/ 419696 h 525774"/>
                <a:gd name="connsiteX14" fmla="*/ 226541 w 517518"/>
                <a:gd name="connsiteY14" fmla="*/ 342630 h 525774"/>
                <a:gd name="connsiteX15" fmla="*/ 231404 w 517518"/>
                <a:gd name="connsiteY15" fmla="*/ 350746 h 525774"/>
                <a:gd name="connsiteX16" fmla="*/ 235051 w 517518"/>
                <a:gd name="connsiteY16" fmla="*/ 358861 h 525774"/>
                <a:gd name="connsiteX17" fmla="*/ 282467 w 517518"/>
                <a:gd name="connsiteY17" fmla="*/ 358861 h 525774"/>
                <a:gd name="connsiteX18" fmla="*/ 286114 w 517518"/>
                <a:gd name="connsiteY18" fmla="*/ 350746 h 525774"/>
                <a:gd name="connsiteX19" fmla="*/ 290572 w 517518"/>
                <a:gd name="connsiteY19" fmla="*/ 342630 h 525774"/>
                <a:gd name="connsiteX20" fmla="*/ 196957 w 517518"/>
                <a:gd name="connsiteY20" fmla="*/ 263909 h 525774"/>
                <a:gd name="connsiteX21" fmla="*/ 159267 w 517518"/>
                <a:gd name="connsiteY21" fmla="*/ 276489 h 525774"/>
                <a:gd name="connsiteX22" fmla="*/ 159267 w 517518"/>
                <a:gd name="connsiteY22" fmla="*/ 325182 h 525774"/>
                <a:gd name="connsiteX23" fmla="*/ 162104 w 517518"/>
                <a:gd name="connsiteY23" fmla="*/ 328428 h 525774"/>
                <a:gd name="connsiteX24" fmla="*/ 244778 w 517518"/>
                <a:gd name="connsiteY24" fmla="*/ 328428 h 525774"/>
                <a:gd name="connsiteX25" fmla="*/ 232620 w 517518"/>
                <a:gd name="connsiteY25" fmla="*/ 310574 h 525774"/>
                <a:gd name="connsiteX26" fmla="*/ 200604 w 517518"/>
                <a:gd name="connsiteY26" fmla="*/ 265127 h 525774"/>
                <a:gd name="connsiteX27" fmla="*/ 196957 w 517518"/>
                <a:gd name="connsiteY27" fmla="*/ 263909 h 525774"/>
                <a:gd name="connsiteX28" fmla="*/ 322588 w 517518"/>
                <a:gd name="connsiteY28" fmla="*/ 262692 h 525774"/>
                <a:gd name="connsiteX29" fmla="*/ 319751 w 517518"/>
                <a:gd name="connsiteY29" fmla="*/ 263504 h 525774"/>
                <a:gd name="connsiteX30" fmla="*/ 272740 w 517518"/>
                <a:gd name="connsiteY30" fmla="*/ 328428 h 525774"/>
                <a:gd name="connsiteX31" fmla="*/ 355414 w 517518"/>
                <a:gd name="connsiteY31" fmla="*/ 328428 h 525774"/>
                <a:gd name="connsiteX32" fmla="*/ 358250 w 517518"/>
                <a:gd name="connsiteY32" fmla="*/ 325182 h 525774"/>
                <a:gd name="connsiteX33" fmla="*/ 358250 w 517518"/>
                <a:gd name="connsiteY33" fmla="*/ 275677 h 525774"/>
                <a:gd name="connsiteX34" fmla="*/ 325830 w 517518"/>
                <a:gd name="connsiteY34" fmla="*/ 247678 h 525774"/>
                <a:gd name="connsiteX35" fmla="*/ 327045 w 517518"/>
                <a:gd name="connsiteY35" fmla="*/ 247678 h 525774"/>
                <a:gd name="connsiteX36" fmla="*/ 495229 w 517518"/>
                <a:gd name="connsiteY36" fmla="*/ 310574 h 525774"/>
                <a:gd name="connsiteX37" fmla="*/ 517518 w 517518"/>
                <a:gd name="connsiteY37" fmla="*/ 340601 h 525774"/>
                <a:gd name="connsiteX38" fmla="*/ 517518 w 517518"/>
                <a:gd name="connsiteY38" fmla="*/ 518332 h 525774"/>
                <a:gd name="connsiteX39" fmla="*/ 510223 w 517518"/>
                <a:gd name="connsiteY39" fmla="*/ 525636 h 525774"/>
                <a:gd name="connsiteX40" fmla="*/ 502928 w 517518"/>
                <a:gd name="connsiteY40" fmla="*/ 518332 h 525774"/>
                <a:gd name="connsiteX41" fmla="*/ 502928 w 517518"/>
                <a:gd name="connsiteY41" fmla="*/ 340601 h 525774"/>
                <a:gd name="connsiteX42" fmla="*/ 489555 w 517518"/>
                <a:gd name="connsiteY42" fmla="*/ 323559 h 525774"/>
                <a:gd name="connsiteX43" fmla="*/ 372435 w 517518"/>
                <a:gd name="connsiteY43" fmla="*/ 280141 h 525774"/>
                <a:gd name="connsiteX44" fmla="*/ 372435 w 517518"/>
                <a:gd name="connsiteY44" fmla="*/ 325182 h 525774"/>
                <a:gd name="connsiteX45" fmla="*/ 355414 w 517518"/>
                <a:gd name="connsiteY45" fmla="*/ 342630 h 525774"/>
                <a:gd name="connsiteX46" fmla="*/ 307593 w 517518"/>
                <a:gd name="connsiteY46" fmla="*/ 342630 h 525774"/>
                <a:gd name="connsiteX47" fmla="*/ 298272 w 517518"/>
                <a:gd name="connsiteY47" fmla="*/ 358050 h 525774"/>
                <a:gd name="connsiteX48" fmla="*/ 294219 w 517518"/>
                <a:gd name="connsiteY48" fmla="*/ 377527 h 525774"/>
                <a:gd name="connsiteX49" fmla="*/ 311240 w 517518"/>
                <a:gd name="connsiteY49" fmla="*/ 517926 h 525774"/>
                <a:gd name="connsiteX50" fmla="*/ 305161 w 517518"/>
                <a:gd name="connsiteY50" fmla="*/ 525636 h 525774"/>
                <a:gd name="connsiteX51" fmla="*/ 304351 w 517518"/>
                <a:gd name="connsiteY51" fmla="*/ 525636 h 525774"/>
                <a:gd name="connsiteX52" fmla="*/ 297461 w 517518"/>
                <a:gd name="connsiteY52" fmla="*/ 519549 h 525774"/>
                <a:gd name="connsiteX53" fmla="*/ 280035 w 517518"/>
                <a:gd name="connsiteY53" fmla="*/ 379150 h 525774"/>
                <a:gd name="connsiteX54" fmla="*/ 280035 w 517518"/>
                <a:gd name="connsiteY54" fmla="*/ 373064 h 525774"/>
                <a:gd name="connsiteX55" fmla="*/ 237483 w 517518"/>
                <a:gd name="connsiteY55" fmla="*/ 373064 h 525774"/>
                <a:gd name="connsiteX56" fmla="*/ 237078 w 517518"/>
                <a:gd name="connsiteY56" fmla="*/ 379150 h 525774"/>
                <a:gd name="connsiteX57" fmla="*/ 220057 w 517518"/>
                <a:gd name="connsiteY57" fmla="*/ 519549 h 525774"/>
                <a:gd name="connsiteX58" fmla="*/ 211951 w 517518"/>
                <a:gd name="connsiteY58" fmla="*/ 525636 h 525774"/>
                <a:gd name="connsiteX59" fmla="*/ 205872 w 517518"/>
                <a:gd name="connsiteY59" fmla="*/ 517926 h 525774"/>
                <a:gd name="connsiteX60" fmla="*/ 222893 w 517518"/>
                <a:gd name="connsiteY60" fmla="*/ 377527 h 525774"/>
                <a:gd name="connsiteX61" fmla="*/ 218841 w 517518"/>
                <a:gd name="connsiteY61" fmla="*/ 358050 h 525774"/>
                <a:gd name="connsiteX62" fmla="*/ 209925 w 517518"/>
                <a:gd name="connsiteY62" fmla="*/ 342630 h 525774"/>
                <a:gd name="connsiteX63" fmla="*/ 162104 w 517518"/>
                <a:gd name="connsiteY63" fmla="*/ 342630 h 525774"/>
                <a:gd name="connsiteX64" fmla="*/ 144678 w 517518"/>
                <a:gd name="connsiteY64" fmla="*/ 325182 h 525774"/>
                <a:gd name="connsiteX65" fmla="*/ 144678 w 517518"/>
                <a:gd name="connsiteY65" fmla="*/ 280546 h 525774"/>
                <a:gd name="connsiteX66" fmla="*/ 27558 w 517518"/>
                <a:gd name="connsiteY66" fmla="*/ 323965 h 525774"/>
                <a:gd name="connsiteX67" fmla="*/ 14184 w 517518"/>
                <a:gd name="connsiteY67" fmla="*/ 343036 h 525774"/>
                <a:gd name="connsiteX68" fmla="*/ 14184 w 517518"/>
                <a:gd name="connsiteY68" fmla="*/ 518332 h 525774"/>
                <a:gd name="connsiteX69" fmla="*/ 6889 w 517518"/>
                <a:gd name="connsiteY69" fmla="*/ 525636 h 525774"/>
                <a:gd name="connsiteX70" fmla="*/ 0 w 517518"/>
                <a:gd name="connsiteY70" fmla="*/ 518332 h 525774"/>
                <a:gd name="connsiteX71" fmla="*/ 0 w 517518"/>
                <a:gd name="connsiteY71" fmla="*/ 343036 h 525774"/>
                <a:gd name="connsiteX72" fmla="*/ 23100 w 517518"/>
                <a:gd name="connsiteY72" fmla="*/ 310168 h 525774"/>
                <a:gd name="connsiteX73" fmla="*/ 193715 w 517518"/>
                <a:gd name="connsiteY73" fmla="*/ 248084 h 525774"/>
                <a:gd name="connsiteX74" fmla="*/ 211141 w 517518"/>
                <a:gd name="connsiteY74" fmla="*/ 254982 h 525774"/>
                <a:gd name="connsiteX75" fmla="*/ 245588 w 517518"/>
                <a:gd name="connsiteY75" fmla="*/ 304487 h 525774"/>
                <a:gd name="connsiteX76" fmla="*/ 256935 w 517518"/>
                <a:gd name="connsiteY76" fmla="*/ 319907 h 525774"/>
                <a:gd name="connsiteX77" fmla="*/ 258962 w 517518"/>
                <a:gd name="connsiteY77" fmla="*/ 321124 h 525774"/>
                <a:gd name="connsiteX78" fmla="*/ 260583 w 517518"/>
                <a:gd name="connsiteY78" fmla="*/ 320313 h 525774"/>
                <a:gd name="connsiteX79" fmla="*/ 307593 w 517518"/>
                <a:gd name="connsiteY79" fmla="*/ 255388 h 525774"/>
                <a:gd name="connsiteX80" fmla="*/ 309214 w 517518"/>
                <a:gd name="connsiteY80" fmla="*/ 253359 h 525774"/>
                <a:gd name="connsiteX81" fmla="*/ 325830 w 517518"/>
                <a:gd name="connsiteY81" fmla="*/ 247678 h 525774"/>
                <a:gd name="connsiteX82" fmla="*/ 312432 w 517518"/>
                <a:gd name="connsiteY82" fmla="*/ 105371 h 525774"/>
                <a:gd name="connsiteX83" fmla="*/ 319284 w 517518"/>
                <a:gd name="connsiteY83" fmla="*/ 112239 h 525774"/>
                <a:gd name="connsiteX84" fmla="*/ 259228 w 517518"/>
                <a:gd name="connsiteY84" fmla="*/ 172834 h 525774"/>
                <a:gd name="connsiteX85" fmla="*/ 218923 w 517518"/>
                <a:gd name="connsiteY85" fmla="*/ 157483 h 525774"/>
                <a:gd name="connsiteX86" fmla="*/ 218923 w 517518"/>
                <a:gd name="connsiteY86" fmla="*/ 147384 h 525774"/>
                <a:gd name="connsiteX87" fmla="*/ 228596 w 517518"/>
                <a:gd name="connsiteY87" fmla="*/ 146980 h 525774"/>
                <a:gd name="connsiteX88" fmla="*/ 259228 w 517518"/>
                <a:gd name="connsiteY88" fmla="*/ 158695 h 525774"/>
                <a:gd name="connsiteX89" fmla="*/ 305177 w 517518"/>
                <a:gd name="connsiteY89" fmla="*/ 112239 h 525774"/>
                <a:gd name="connsiteX90" fmla="*/ 312432 w 517518"/>
                <a:gd name="connsiteY90" fmla="*/ 105371 h 525774"/>
                <a:gd name="connsiteX91" fmla="*/ 295715 w 517518"/>
                <a:gd name="connsiteY91" fmla="*/ 53580 h 525774"/>
                <a:gd name="connsiteX92" fmla="*/ 326238 w 517518"/>
                <a:gd name="connsiteY92" fmla="*/ 53580 h 525774"/>
                <a:gd name="connsiteX93" fmla="*/ 333564 w 517518"/>
                <a:gd name="connsiteY93" fmla="*/ 60903 h 525774"/>
                <a:gd name="connsiteX94" fmla="*/ 333564 w 517518"/>
                <a:gd name="connsiteY94" fmla="*/ 91416 h 525774"/>
                <a:gd name="connsiteX95" fmla="*/ 326238 w 517518"/>
                <a:gd name="connsiteY95" fmla="*/ 98739 h 525774"/>
                <a:gd name="connsiteX96" fmla="*/ 318913 w 517518"/>
                <a:gd name="connsiteY96" fmla="*/ 91416 h 525774"/>
                <a:gd name="connsiteX97" fmla="*/ 318913 w 517518"/>
                <a:gd name="connsiteY97" fmla="*/ 78397 h 525774"/>
                <a:gd name="connsiteX98" fmla="*/ 250540 w 517518"/>
                <a:gd name="connsiteY98" fmla="*/ 147560 h 525774"/>
                <a:gd name="connsiteX99" fmla="*/ 240365 w 517518"/>
                <a:gd name="connsiteY99" fmla="*/ 147560 h 525774"/>
                <a:gd name="connsiteX100" fmla="*/ 222458 w 517518"/>
                <a:gd name="connsiteY100" fmla="*/ 129659 h 525774"/>
                <a:gd name="connsiteX101" fmla="*/ 194784 w 517518"/>
                <a:gd name="connsiteY101" fmla="*/ 156510 h 525774"/>
                <a:gd name="connsiteX102" fmla="*/ 189900 w 517518"/>
                <a:gd name="connsiteY102" fmla="*/ 158544 h 525774"/>
                <a:gd name="connsiteX103" fmla="*/ 185016 w 517518"/>
                <a:gd name="connsiteY103" fmla="*/ 156510 h 525774"/>
                <a:gd name="connsiteX104" fmla="*/ 185016 w 517518"/>
                <a:gd name="connsiteY104" fmla="*/ 146339 h 525774"/>
                <a:gd name="connsiteX105" fmla="*/ 217168 w 517518"/>
                <a:gd name="connsiteY105" fmla="*/ 114199 h 525774"/>
                <a:gd name="connsiteX106" fmla="*/ 227342 w 517518"/>
                <a:gd name="connsiteY106" fmla="*/ 114199 h 525774"/>
                <a:gd name="connsiteX107" fmla="*/ 245249 w 517518"/>
                <a:gd name="connsiteY107" fmla="*/ 132100 h 525774"/>
                <a:gd name="connsiteX108" fmla="*/ 309145 w 517518"/>
                <a:gd name="connsiteY108" fmla="*/ 67819 h 525774"/>
                <a:gd name="connsiteX109" fmla="*/ 295715 w 517518"/>
                <a:gd name="connsiteY109" fmla="*/ 67819 h 525774"/>
                <a:gd name="connsiteX110" fmla="*/ 288389 w 517518"/>
                <a:gd name="connsiteY110" fmla="*/ 60903 h 525774"/>
                <a:gd name="connsiteX111" fmla="*/ 295715 w 517518"/>
                <a:gd name="connsiteY111" fmla="*/ 53580 h 525774"/>
                <a:gd name="connsiteX112" fmla="*/ 258060 w 517518"/>
                <a:gd name="connsiteY112" fmla="*/ 53577 h 525774"/>
                <a:gd name="connsiteX113" fmla="*/ 268165 w 517518"/>
                <a:gd name="connsiteY113" fmla="*/ 53985 h 525774"/>
                <a:gd name="connsiteX114" fmla="*/ 274228 w 517518"/>
                <a:gd name="connsiteY114" fmla="*/ 62543 h 525774"/>
                <a:gd name="connsiteX115" fmla="*/ 266144 w 517518"/>
                <a:gd name="connsiteY115" fmla="*/ 68248 h 525774"/>
                <a:gd name="connsiteX116" fmla="*/ 258060 w 517518"/>
                <a:gd name="connsiteY116" fmla="*/ 67433 h 525774"/>
                <a:gd name="connsiteX117" fmla="*/ 212791 w 517518"/>
                <a:gd name="connsiteY117" fmla="*/ 107779 h 525774"/>
                <a:gd name="connsiteX118" fmla="*/ 205516 w 517518"/>
                <a:gd name="connsiteY118" fmla="*/ 113893 h 525774"/>
                <a:gd name="connsiteX119" fmla="*/ 204303 w 517518"/>
                <a:gd name="connsiteY119" fmla="*/ 113893 h 525774"/>
                <a:gd name="connsiteX120" fmla="*/ 198240 w 517518"/>
                <a:gd name="connsiteY120" fmla="*/ 106149 h 525774"/>
                <a:gd name="connsiteX121" fmla="*/ 258060 w 517518"/>
                <a:gd name="connsiteY121" fmla="*/ 53577 h 525774"/>
                <a:gd name="connsiteX122" fmla="*/ 259653 w 517518"/>
                <a:gd name="connsiteY122" fmla="*/ 14151 h 525774"/>
                <a:gd name="connsiteX123" fmla="*/ 161003 w 517518"/>
                <a:gd name="connsiteY123" fmla="*/ 112801 h 525774"/>
                <a:gd name="connsiteX124" fmla="*/ 259653 w 517518"/>
                <a:gd name="connsiteY124" fmla="*/ 211856 h 525774"/>
                <a:gd name="connsiteX125" fmla="*/ 358708 w 517518"/>
                <a:gd name="connsiteY125" fmla="*/ 112801 h 525774"/>
                <a:gd name="connsiteX126" fmla="*/ 259653 w 517518"/>
                <a:gd name="connsiteY126" fmla="*/ 14151 h 525774"/>
                <a:gd name="connsiteX127" fmla="*/ 259653 w 517518"/>
                <a:gd name="connsiteY127" fmla="*/ 0 h 525774"/>
                <a:gd name="connsiteX128" fmla="*/ 372859 w 517518"/>
                <a:gd name="connsiteY128" fmla="*/ 112801 h 525774"/>
                <a:gd name="connsiteX129" fmla="*/ 259653 w 517518"/>
                <a:gd name="connsiteY129" fmla="*/ 226411 h 525774"/>
                <a:gd name="connsiteX130" fmla="*/ 146448 w 517518"/>
                <a:gd name="connsiteY130" fmla="*/ 112801 h 525774"/>
                <a:gd name="connsiteX131" fmla="*/ 259653 w 517518"/>
                <a:gd name="connsiteY131" fmla="*/ 0 h 525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517518" h="525774">
                  <a:moveTo>
                    <a:pt x="419300" y="419696"/>
                  </a:moveTo>
                  <a:cubicBezTo>
                    <a:pt x="423269" y="419696"/>
                    <a:pt x="426444" y="422522"/>
                    <a:pt x="426444" y="426559"/>
                  </a:cubicBezTo>
                  <a:lnTo>
                    <a:pt x="426444" y="517396"/>
                  </a:lnTo>
                  <a:cubicBezTo>
                    <a:pt x="426444" y="521434"/>
                    <a:pt x="423269" y="524663"/>
                    <a:pt x="419300" y="524663"/>
                  </a:cubicBezTo>
                  <a:cubicBezTo>
                    <a:pt x="415331" y="524663"/>
                    <a:pt x="412553" y="521434"/>
                    <a:pt x="412553" y="517396"/>
                  </a:cubicBezTo>
                  <a:lnTo>
                    <a:pt x="412553" y="426559"/>
                  </a:lnTo>
                  <a:cubicBezTo>
                    <a:pt x="412553" y="422522"/>
                    <a:pt x="415331" y="419696"/>
                    <a:pt x="419300" y="419696"/>
                  </a:cubicBezTo>
                  <a:close/>
                  <a:moveTo>
                    <a:pt x="99616" y="419696"/>
                  </a:moveTo>
                  <a:cubicBezTo>
                    <a:pt x="103585" y="419696"/>
                    <a:pt x="106760" y="422522"/>
                    <a:pt x="106760" y="426559"/>
                  </a:cubicBezTo>
                  <a:lnTo>
                    <a:pt x="106760" y="517396"/>
                  </a:lnTo>
                  <a:cubicBezTo>
                    <a:pt x="106760" y="521434"/>
                    <a:pt x="103585" y="524663"/>
                    <a:pt x="99616" y="524663"/>
                  </a:cubicBezTo>
                  <a:cubicBezTo>
                    <a:pt x="95647" y="524663"/>
                    <a:pt x="92869" y="521434"/>
                    <a:pt x="92869" y="517396"/>
                  </a:cubicBezTo>
                  <a:lnTo>
                    <a:pt x="92869" y="426559"/>
                  </a:lnTo>
                  <a:cubicBezTo>
                    <a:pt x="92869" y="422522"/>
                    <a:pt x="95647" y="419696"/>
                    <a:pt x="99616" y="419696"/>
                  </a:cubicBezTo>
                  <a:close/>
                  <a:moveTo>
                    <a:pt x="226541" y="342630"/>
                  </a:moveTo>
                  <a:lnTo>
                    <a:pt x="231404" y="350746"/>
                  </a:lnTo>
                  <a:cubicBezTo>
                    <a:pt x="232620" y="353181"/>
                    <a:pt x="233835" y="356021"/>
                    <a:pt x="235051" y="358861"/>
                  </a:cubicBezTo>
                  <a:lnTo>
                    <a:pt x="282467" y="358861"/>
                  </a:lnTo>
                  <a:cubicBezTo>
                    <a:pt x="283277" y="356021"/>
                    <a:pt x="284493" y="353181"/>
                    <a:pt x="286114" y="350746"/>
                  </a:cubicBezTo>
                  <a:lnTo>
                    <a:pt x="290572" y="342630"/>
                  </a:lnTo>
                  <a:close/>
                  <a:moveTo>
                    <a:pt x="196957" y="263909"/>
                  </a:moveTo>
                  <a:lnTo>
                    <a:pt x="159267" y="276489"/>
                  </a:lnTo>
                  <a:lnTo>
                    <a:pt x="159267" y="325182"/>
                  </a:lnTo>
                  <a:cubicBezTo>
                    <a:pt x="159267" y="327211"/>
                    <a:pt x="160483" y="328428"/>
                    <a:pt x="162104" y="328428"/>
                  </a:cubicBezTo>
                  <a:lnTo>
                    <a:pt x="244778" y="328428"/>
                  </a:lnTo>
                  <a:lnTo>
                    <a:pt x="232620" y="310574"/>
                  </a:lnTo>
                  <a:lnTo>
                    <a:pt x="200604" y="265127"/>
                  </a:lnTo>
                  <a:cubicBezTo>
                    <a:pt x="199794" y="264315"/>
                    <a:pt x="198578" y="263504"/>
                    <a:pt x="196957" y="263909"/>
                  </a:cubicBezTo>
                  <a:close/>
                  <a:moveTo>
                    <a:pt x="322588" y="262692"/>
                  </a:moveTo>
                  <a:cubicBezTo>
                    <a:pt x="321777" y="262286"/>
                    <a:pt x="320561" y="262692"/>
                    <a:pt x="319751" y="263504"/>
                  </a:cubicBezTo>
                  <a:lnTo>
                    <a:pt x="272740" y="328428"/>
                  </a:lnTo>
                  <a:lnTo>
                    <a:pt x="355414" y="328428"/>
                  </a:lnTo>
                  <a:cubicBezTo>
                    <a:pt x="357035" y="328428"/>
                    <a:pt x="358250" y="327211"/>
                    <a:pt x="358250" y="325182"/>
                  </a:cubicBezTo>
                  <a:lnTo>
                    <a:pt x="358250" y="275677"/>
                  </a:lnTo>
                  <a:close/>
                  <a:moveTo>
                    <a:pt x="325830" y="247678"/>
                  </a:moveTo>
                  <a:lnTo>
                    <a:pt x="327045" y="247678"/>
                  </a:lnTo>
                  <a:lnTo>
                    <a:pt x="495229" y="310574"/>
                  </a:lnTo>
                  <a:cubicBezTo>
                    <a:pt x="509413" y="317472"/>
                    <a:pt x="517518" y="328022"/>
                    <a:pt x="517518" y="340601"/>
                  </a:cubicBezTo>
                  <a:lnTo>
                    <a:pt x="517518" y="518332"/>
                  </a:lnTo>
                  <a:cubicBezTo>
                    <a:pt x="517518" y="522390"/>
                    <a:pt x="513871" y="525636"/>
                    <a:pt x="510223" y="525636"/>
                  </a:cubicBezTo>
                  <a:cubicBezTo>
                    <a:pt x="506171" y="525636"/>
                    <a:pt x="502928" y="522390"/>
                    <a:pt x="502928" y="518332"/>
                  </a:cubicBezTo>
                  <a:lnTo>
                    <a:pt x="502928" y="340601"/>
                  </a:lnTo>
                  <a:cubicBezTo>
                    <a:pt x="502928" y="332080"/>
                    <a:pt x="495634" y="326399"/>
                    <a:pt x="489555" y="323559"/>
                  </a:cubicBezTo>
                  <a:lnTo>
                    <a:pt x="372435" y="280141"/>
                  </a:lnTo>
                  <a:lnTo>
                    <a:pt x="372435" y="325182"/>
                  </a:lnTo>
                  <a:cubicBezTo>
                    <a:pt x="372435" y="334921"/>
                    <a:pt x="364735" y="342630"/>
                    <a:pt x="355414" y="342630"/>
                  </a:cubicBezTo>
                  <a:lnTo>
                    <a:pt x="307593" y="342630"/>
                  </a:lnTo>
                  <a:lnTo>
                    <a:pt x="298272" y="358050"/>
                  </a:lnTo>
                  <a:cubicBezTo>
                    <a:pt x="295030" y="364136"/>
                    <a:pt x="293814" y="371035"/>
                    <a:pt x="294219" y="377527"/>
                  </a:cubicBezTo>
                  <a:lnTo>
                    <a:pt x="311240" y="517926"/>
                  </a:lnTo>
                  <a:cubicBezTo>
                    <a:pt x="312051" y="521984"/>
                    <a:pt x="309214" y="525230"/>
                    <a:pt x="305161" y="525636"/>
                  </a:cubicBezTo>
                  <a:cubicBezTo>
                    <a:pt x="305161" y="525636"/>
                    <a:pt x="304756" y="525636"/>
                    <a:pt x="304351" y="525636"/>
                  </a:cubicBezTo>
                  <a:cubicBezTo>
                    <a:pt x="300703" y="525636"/>
                    <a:pt x="297867" y="523201"/>
                    <a:pt x="297461" y="519549"/>
                  </a:cubicBezTo>
                  <a:lnTo>
                    <a:pt x="280035" y="379150"/>
                  </a:lnTo>
                  <a:cubicBezTo>
                    <a:pt x="280035" y="377527"/>
                    <a:pt x="280035" y="375092"/>
                    <a:pt x="280035" y="373064"/>
                  </a:cubicBezTo>
                  <a:lnTo>
                    <a:pt x="237483" y="373064"/>
                  </a:lnTo>
                  <a:cubicBezTo>
                    <a:pt x="237483" y="375092"/>
                    <a:pt x="237483" y="377527"/>
                    <a:pt x="237078" y="379150"/>
                  </a:cubicBezTo>
                  <a:lnTo>
                    <a:pt x="220057" y="519549"/>
                  </a:lnTo>
                  <a:cubicBezTo>
                    <a:pt x="219651" y="523607"/>
                    <a:pt x="216004" y="526447"/>
                    <a:pt x="211951" y="525636"/>
                  </a:cubicBezTo>
                  <a:cubicBezTo>
                    <a:pt x="208304" y="525230"/>
                    <a:pt x="205467" y="521984"/>
                    <a:pt x="205872" y="517926"/>
                  </a:cubicBezTo>
                  <a:lnTo>
                    <a:pt x="222893" y="377527"/>
                  </a:lnTo>
                  <a:cubicBezTo>
                    <a:pt x="223704" y="371035"/>
                    <a:pt x="222083" y="364136"/>
                    <a:pt x="218841" y="358050"/>
                  </a:cubicBezTo>
                  <a:lnTo>
                    <a:pt x="209925" y="342630"/>
                  </a:lnTo>
                  <a:lnTo>
                    <a:pt x="162104" y="342630"/>
                  </a:lnTo>
                  <a:cubicBezTo>
                    <a:pt x="152378" y="342630"/>
                    <a:pt x="144678" y="334921"/>
                    <a:pt x="144678" y="325182"/>
                  </a:cubicBezTo>
                  <a:lnTo>
                    <a:pt x="144678" y="280546"/>
                  </a:lnTo>
                  <a:lnTo>
                    <a:pt x="27558" y="323965"/>
                  </a:lnTo>
                  <a:cubicBezTo>
                    <a:pt x="21073" y="325993"/>
                    <a:pt x="14184" y="335732"/>
                    <a:pt x="14184" y="343036"/>
                  </a:cubicBezTo>
                  <a:lnTo>
                    <a:pt x="14184" y="518332"/>
                  </a:lnTo>
                  <a:cubicBezTo>
                    <a:pt x="14184" y="522390"/>
                    <a:pt x="10942" y="525636"/>
                    <a:pt x="6889" y="525636"/>
                  </a:cubicBezTo>
                  <a:cubicBezTo>
                    <a:pt x="3242" y="525636"/>
                    <a:pt x="0" y="522390"/>
                    <a:pt x="0" y="518332"/>
                  </a:cubicBezTo>
                  <a:lnTo>
                    <a:pt x="0" y="343036"/>
                  </a:lnTo>
                  <a:cubicBezTo>
                    <a:pt x="0" y="329645"/>
                    <a:pt x="10537" y="314226"/>
                    <a:pt x="23100" y="310168"/>
                  </a:cubicBezTo>
                  <a:lnTo>
                    <a:pt x="193715" y="248084"/>
                  </a:lnTo>
                  <a:cubicBezTo>
                    <a:pt x="200199" y="246461"/>
                    <a:pt x="207088" y="249707"/>
                    <a:pt x="211141" y="254982"/>
                  </a:cubicBezTo>
                  <a:lnTo>
                    <a:pt x="245588" y="304487"/>
                  </a:lnTo>
                  <a:lnTo>
                    <a:pt x="256935" y="319907"/>
                  </a:lnTo>
                  <a:cubicBezTo>
                    <a:pt x="257341" y="321124"/>
                    <a:pt x="258151" y="321124"/>
                    <a:pt x="258962" y="321124"/>
                  </a:cubicBezTo>
                  <a:cubicBezTo>
                    <a:pt x="259367" y="321124"/>
                    <a:pt x="260177" y="321124"/>
                    <a:pt x="260583" y="320313"/>
                  </a:cubicBezTo>
                  <a:lnTo>
                    <a:pt x="307593" y="255388"/>
                  </a:lnTo>
                  <a:cubicBezTo>
                    <a:pt x="307998" y="254982"/>
                    <a:pt x="308809" y="253765"/>
                    <a:pt x="309214" y="253359"/>
                  </a:cubicBezTo>
                  <a:cubicBezTo>
                    <a:pt x="313672" y="248896"/>
                    <a:pt x="319751" y="246461"/>
                    <a:pt x="325830" y="247678"/>
                  </a:cubicBezTo>
                  <a:close/>
                  <a:moveTo>
                    <a:pt x="312432" y="105371"/>
                  </a:moveTo>
                  <a:cubicBezTo>
                    <a:pt x="316463" y="105371"/>
                    <a:pt x="319284" y="108603"/>
                    <a:pt x="319284" y="112239"/>
                  </a:cubicBezTo>
                  <a:cubicBezTo>
                    <a:pt x="319284" y="145768"/>
                    <a:pt x="292279" y="172834"/>
                    <a:pt x="259228" y="172834"/>
                  </a:cubicBezTo>
                  <a:cubicBezTo>
                    <a:pt x="244315" y="172834"/>
                    <a:pt x="230208" y="167582"/>
                    <a:pt x="218923" y="157483"/>
                  </a:cubicBezTo>
                  <a:cubicBezTo>
                    <a:pt x="216504" y="154655"/>
                    <a:pt x="216101" y="150212"/>
                    <a:pt x="218923" y="147384"/>
                  </a:cubicBezTo>
                  <a:cubicBezTo>
                    <a:pt x="221341" y="144556"/>
                    <a:pt x="225775" y="144152"/>
                    <a:pt x="228596" y="146980"/>
                  </a:cubicBezTo>
                  <a:cubicBezTo>
                    <a:pt x="237060" y="154251"/>
                    <a:pt x="247943" y="158695"/>
                    <a:pt x="259228" y="158695"/>
                  </a:cubicBezTo>
                  <a:cubicBezTo>
                    <a:pt x="284621" y="158695"/>
                    <a:pt x="305177" y="138093"/>
                    <a:pt x="305177" y="112239"/>
                  </a:cubicBezTo>
                  <a:cubicBezTo>
                    <a:pt x="305177" y="108603"/>
                    <a:pt x="308401" y="105371"/>
                    <a:pt x="312432" y="105371"/>
                  </a:cubicBezTo>
                  <a:close/>
                  <a:moveTo>
                    <a:pt x="295715" y="53580"/>
                  </a:moveTo>
                  <a:lnTo>
                    <a:pt x="326238" y="53580"/>
                  </a:lnTo>
                  <a:cubicBezTo>
                    <a:pt x="329901" y="53580"/>
                    <a:pt x="333564" y="56835"/>
                    <a:pt x="333564" y="60903"/>
                  </a:cubicBezTo>
                  <a:lnTo>
                    <a:pt x="333564" y="91416"/>
                  </a:lnTo>
                  <a:cubicBezTo>
                    <a:pt x="333564" y="95484"/>
                    <a:pt x="329901" y="98739"/>
                    <a:pt x="326238" y="98739"/>
                  </a:cubicBezTo>
                  <a:cubicBezTo>
                    <a:pt x="322169" y="98739"/>
                    <a:pt x="318913" y="95484"/>
                    <a:pt x="318913" y="91416"/>
                  </a:cubicBezTo>
                  <a:lnTo>
                    <a:pt x="318913" y="78397"/>
                  </a:lnTo>
                  <a:lnTo>
                    <a:pt x="250540" y="147560"/>
                  </a:lnTo>
                  <a:cubicBezTo>
                    <a:pt x="247691" y="150001"/>
                    <a:pt x="243214" y="150001"/>
                    <a:pt x="240365" y="147560"/>
                  </a:cubicBezTo>
                  <a:lnTo>
                    <a:pt x="222458" y="129659"/>
                  </a:lnTo>
                  <a:lnTo>
                    <a:pt x="194784" y="156510"/>
                  </a:lnTo>
                  <a:cubicBezTo>
                    <a:pt x="193563" y="158137"/>
                    <a:pt x="191935" y="158544"/>
                    <a:pt x="189900" y="158544"/>
                  </a:cubicBezTo>
                  <a:cubicBezTo>
                    <a:pt x="187865" y="158544"/>
                    <a:pt x="186237" y="158137"/>
                    <a:pt x="185016" y="156510"/>
                  </a:cubicBezTo>
                  <a:cubicBezTo>
                    <a:pt x="182167" y="153662"/>
                    <a:pt x="182167" y="149187"/>
                    <a:pt x="185016" y="146339"/>
                  </a:cubicBezTo>
                  <a:lnTo>
                    <a:pt x="217168" y="114199"/>
                  </a:lnTo>
                  <a:cubicBezTo>
                    <a:pt x="220016" y="111351"/>
                    <a:pt x="224493" y="111351"/>
                    <a:pt x="227342" y="114199"/>
                  </a:cubicBezTo>
                  <a:lnTo>
                    <a:pt x="245249" y="132100"/>
                  </a:lnTo>
                  <a:lnTo>
                    <a:pt x="309145" y="67819"/>
                  </a:lnTo>
                  <a:lnTo>
                    <a:pt x="295715" y="67819"/>
                  </a:lnTo>
                  <a:cubicBezTo>
                    <a:pt x="291645" y="67819"/>
                    <a:pt x="288389" y="64972"/>
                    <a:pt x="288389" y="60903"/>
                  </a:cubicBezTo>
                  <a:cubicBezTo>
                    <a:pt x="288389" y="56835"/>
                    <a:pt x="291645" y="53580"/>
                    <a:pt x="295715" y="53580"/>
                  </a:cubicBezTo>
                  <a:close/>
                  <a:moveTo>
                    <a:pt x="258060" y="53577"/>
                  </a:moveTo>
                  <a:cubicBezTo>
                    <a:pt x="261294" y="53577"/>
                    <a:pt x="264931" y="53577"/>
                    <a:pt x="268165" y="53985"/>
                  </a:cubicBezTo>
                  <a:cubicBezTo>
                    <a:pt x="272207" y="54800"/>
                    <a:pt x="274632" y="58468"/>
                    <a:pt x="274228" y="62543"/>
                  </a:cubicBezTo>
                  <a:cubicBezTo>
                    <a:pt x="273015" y="66211"/>
                    <a:pt x="269377" y="69063"/>
                    <a:pt x="266144" y="68248"/>
                  </a:cubicBezTo>
                  <a:cubicBezTo>
                    <a:pt x="263315" y="67841"/>
                    <a:pt x="260889" y="67433"/>
                    <a:pt x="258060" y="67433"/>
                  </a:cubicBezTo>
                  <a:cubicBezTo>
                    <a:pt x="235021" y="67433"/>
                    <a:pt x="215620" y="84957"/>
                    <a:pt x="212791" y="107779"/>
                  </a:cubicBezTo>
                  <a:cubicBezTo>
                    <a:pt x="211983" y="111447"/>
                    <a:pt x="209153" y="113893"/>
                    <a:pt x="205516" y="113893"/>
                  </a:cubicBezTo>
                  <a:cubicBezTo>
                    <a:pt x="205111" y="113893"/>
                    <a:pt x="204707" y="113893"/>
                    <a:pt x="204303" y="113893"/>
                  </a:cubicBezTo>
                  <a:cubicBezTo>
                    <a:pt x="200665" y="113893"/>
                    <a:pt x="198240" y="109817"/>
                    <a:pt x="198240" y="106149"/>
                  </a:cubicBezTo>
                  <a:cubicBezTo>
                    <a:pt x="202686" y="75992"/>
                    <a:pt x="228150" y="53577"/>
                    <a:pt x="258060" y="53577"/>
                  </a:cubicBezTo>
                  <a:close/>
                  <a:moveTo>
                    <a:pt x="259653" y="14151"/>
                  </a:moveTo>
                  <a:cubicBezTo>
                    <a:pt x="205477" y="14151"/>
                    <a:pt x="161003" y="58624"/>
                    <a:pt x="161003" y="112801"/>
                  </a:cubicBezTo>
                  <a:cubicBezTo>
                    <a:pt x="161003" y="167787"/>
                    <a:pt x="205477" y="211856"/>
                    <a:pt x="259653" y="211856"/>
                  </a:cubicBezTo>
                  <a:cubicBezTo>
                    <a:pt x="314639" y="211856"/>
                    <a:pt x="358708" y="167787"/>
                    <a:pt x="358708" y="112801"/>
                  </a:cubicBezTo>
                  <a:cubicBezTo>
                    <a:pt x="358708" y="58624"/>
                    <a:pt x="314639" y="14151"/>
                    <a:pt x="259653" y="14151"/>
                  </a:cubicBezTo>
                  <a:close/>
                  <a:moveTo>
                    <a:pt x="259653" y="0"/>
                  </a:moveTo>
                  <a:cubicBezTo>
                    <a:pt x="322321" y="0"/>
                    <a:pt x="372859" y="50942"/>
                    <a:pt x="372859" y="112801"/>
                  </a:cubicBezTo>
                  <a:cubicBezTo>
                    <a:pt x="372859" y="175468"/>
                    <a:pt x="322321" y="226411"/>
                    <a:pt x="259653" y="226411"/>
                  </a:cubicBezTo>
                  <a:cubicBezTo>
                    <a:pt x="197391" y="226411"/>
                    <a:pt x="146448" y="175468"/>
                    <a:pt x="146448" y="112801"/>
                  </a:cubicBezTo>
                  <a:cubicBezTo>
                    <a:pt x="146448" y="50942"/>
                    <a:pt x="197391" y="0"/>
                    <a:pt x="259653"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sp>
          <p:nvSpPr>
            <p:cNvPr id="20" name="Freeform 19">
              <a:extLst>
                <a:ext uri="{FF2B5EF4-FFF2-40B4-BE49-F238E27FC236}">
                  <a16:creationId xmlns:a16="http://schemas.microsoft.com/office/drawing/2014/main" id="{6428CA23-F5A2-BE4B-BA4D-6A46CA154067}"/>
                </a:ext>
              </a:extLst>
            </p:cNvPr>
            <p:cNvSpPr>
              <a:spLocks noChangeArrowheads="1"/>
            </p:cNvSpPr>
            <p:nvPr/>
          </p:nvSpPr>
          <p:spPr bwMode="auto">
            <a:xfrm>
              <a:off x="12282720" y="3933315"/>
              <a:ext cx="1223536" cy="1195322"/>
            </a:xfrm>
            <a:custGeom>
              <a:avLst/>
              <a:gdLst>
                <a:gd name="connsiteX0" fmla="*/ 406797 w 511452"/>
                <a:gd name="connsiteY0" fmla="*/ 314325 h 499658"/>
                <a:gd name="connsiteX1" fmla="*/ 413941 w 511452"/>
                <a:gd name="connsiteY1" fmla="*/ 321609 h 499658"/>
                <a:gd name="connsiteX2" fmla="*/ 413941 w 511452"/>
                <a:gd name="connsiteY2" fmla="*/ 492375 h 499658"/>
                <a:gd name="connsiteX3" fmla="*/ 406797 w 511452"/>
                <a:gd name="connsiteY3" fmla="*/ 499658 h 499658"/>
                <a:gd name="connsiteX4" fmla="*/ 400050 w 511452"/>
                <a:gd name="connsiteY4" fmla="*/ 492375 h 499658"/>
                <a:gd name="connsiteX5" fmla="*/ 400050 w 511452"/>
                <a:gd name="connsiteY5" fmla="*/ 321609 h 499658"/>
                <a:gd name="connsiteX6" fmla="*/ 406797 w 511452"/>
                <a:gd name="connsiteY6" fmla="*/ 314325 h 499658"/>
                <a:gd name="connsiteX7" fmla="*/ 397268 w 511452"/>
                <a:gd name="connsiteY7" fmla="*/ 161939 h 499658"/>
                <a:gd name="connsiteX8" fmla="*/ 386750 w 511452"/>
                <a:gd name="connsiteY8" fmla="*/ 242618 h 499658"/>
                <a:gd name="connsiteX9" fmla="*/ 387559 w 511452"/>
                <a:gd name="connsiteY9" fmla="*/ 246267 h 499658"/>
                <a:gd name="connsiteX10" fmla="*/ 398482 w 511452"/>
                <a:gd name="connsiteY10" fmla="*/ 275458 h 499658"/>
                <a:gd name="connsiteX11" fmla="*/ 410214 w 511452"/>
                <a:gd name="connsiteY11" fmla="*/ 246672 h 499658"/>
                <a:gd name="connsiteX12" fmla="*/ 410619 w 511452"/>
                <a:gd name="connsiteY12" fmla="*/ 242618 h 499658"/>
                <a:gd name="connsiteX13" fmla="*/ 400100 w 511452"/>
                <a:gd name="connsiteY13" fmla="*/ 161939 h 499658"/>
                <a:gd name="connsiteX14" fmla="*/ 398887 w 511452"/>
                <a:gd name="connsiteY14" fmla="*/ 161939 h 499658"/>
                <a:gd name="connsiteX15" fmla="*/ 397268 w 511452"/>
                <a:gd name="connsiteY15" fmla="*/ 161939 h 499658"/>
                <a:gd name="connsiteX16" fmla="*/ 393223 w 511452"/>
                <a:gd name="connsiteY16" fmla="*/ 135586 h 499658"/>
                <a:gd name="connsiteX17" fmla="*/ 398887 w 511452"/>
                <a:gd name="connsiteY17" fmla="*/ 145722 h 499658"/>
                <a:gd name="connsiteX18" fmla="*/ 405764 w 511452"/>
                <a:gd name="connsiteY18" fmla="*/ 135586 h 499658"/>
                <a:gd name="connsiteX19" fmla="*/ 397268 w 511452"/>
                <a:gd name="connsiteY19" fmla="*/ 135586 h 499658"/>
                <a:gd name="connsiteX20" fmla="*/ 393223 w 511452"/>
                <a:gd name="connsiteY20" fmla="*/ 135586 h 499658"/>
                <a:gd name="connsiteX21" fmla="*/ 309076 w 511452"/>
                <a:gd name="connsiteY21" fmla="*/ 122207 h 499658"/>
                <a:gd name="connsiteX22" fmla="*/ 171125 w 511452"/>
                <a:gd name="connsiteY22" fmla="*/ 191535 h 499658"/>
                <a:gd name="connsiteX23" fmla="*/ 67964 w 511452"/>
                <a:gd name="connsiteY23" fmla="*/ 294918 h 499658"/>
                <a:gd name="connsiteX24" fmla="*/ 166675 w 511452"/>
                <a:gd name="connsiteY24" fmla="*/ 331001 h 499658"/>
                <a:gd name="connsiteX25" fmla="*/ 259317 w 511452"/>
                <a:gd name="connsiteY25" fmla="*/ 299783 h 499658"/>
                <a:gd name="connsiteX26" fmla="*/ 206725 w 511452"/>
                <a:gd name="connsiteY26" fmla="*/ 299783 h 499658"/>
                <a:gd name="connsiteX27" fmla="*/ 174766 w 511452"/>
                <a:gd name="connsiteY27" fmla="*/ 267755 h 499658"/>
                <a:gd name="connsiteX28" fmla="*/ 174766 w 511452"/>
                <a:gd name="connsiteY28" fmla="*/ 256808 h 499658"/>
                <a:gd name="connsiteX29" fmla="*/ 206725 w 511452"/>
                <a:gd name="connsiteY29" fmla="*/ 224374 h 499658"/>
                <a:gd name="connsiteX30" fmla="*/ 261744 w 511452"/>
                <a:gd name="connsiteY30" fmla="*/ 224374 h 499658"/>
                <a:gd name="connsiteX31" fmla="*/ 274689 w 511452"/>
                <a:gd name="connsiteY31" fmla="*/ 217482 h 499658"/>
                <a:gd name="connsiteX32" fmla="*/ 305840 w 511452"/>
                <a:gd name="connsiteY32" fmla="*/ 168425 h 499658"/>
                <a:gd name="connsiteX33" fmla="*/ 317167 w 511452"/>
                <a:gd name="connsiteY33" fmla="*/ 152614 h 499658"/>
                <a:gd name="connsiteX34" fmla="*/ 309076 w 511452"/>
                <a:gd name="connsiteY34" fmla="*/ 122207 h 499658"/>
                <a:gd name="connsiteX35" fmla="*/ 250416 w 511452"/>
                <a:gd name="connsiteY35" fmla="*/ 50041 h 499658"/>
                <a:gd name="connsiteX36" fmla="*/ 184475 w 511452"/>
                <a:gd name="connsiteY36" fmla="*/ 168831 h 499658"/>
                <a:gd name="connsiteX37" fmla="*/ 303008 w 511452"/>
                <a:gd name="connsiteY37" fmla="*/ 109233 h 499658"/>
                <a:gd name="connsiteX38" fmla="*/ 250416 w 511452"/>
                <a:gd name="connsiteY38" fmla="*/ 50041 h 499658"/>
                <a:gd name="connsiteX39" fmla="*/ 173956 w 511452"/>
                <a:gd name="connsiteY39" fmla="*/ 25310 h 499658"/>
                <a:gd name="connsiteX40" fmla="*/ 173956 w 511452"/>
                <a:gd name="connsiteY40" fmla="*/ 158290 h 499658"/>
                <a:gd name="connsiteX41" fmla="*/ 237875 w 511452"/>
                <a:gd name="connsiteY41" fmla="*/ 42744 h 499658"/>
                <a:gd name="connsiteX42" fmla="*/ 173956 w 511452"/>
                <a:gd name="connsiteY42" fmla="*/ 25310 h 499658"/>
                <a:gd name="connsiteX43" fmla="*/ 159393 w 511452"/>
                <a:gd name="connsiteY43" fmla="*/ 25310 h 499658"/>
                <a:gd name="connsiteX44" fmla="*/ 14159 w 511452"/>
                <a:gd name="connsiteY44" fmla="*/ 178156 h 499658"/>
                <a:gd name="connsiteX45" fmla="*/ 57446 w 511452"/>
                <a:gd name="connsiteY45" fmla="*/ 285188 h 499658"/>
                <a:gd name="connsiteX46" fmla="*/ 159393 w 511452"/>
                <a:gd name="connsiteY46" fmla="*/ 183021 h 499658"/>
                <a:gd name="connsiteX47" fmla="*/ 400542 w 511452"/>
                <a:gd name="connsiteY47" fmla="*/ 14076 h 499658"/>
                <a:gd name="connsiteX48" fmla="*/ 362335 w 511452"/>
                <a:gd name="connsiteY48" fmla="*/ 52283 h 499658"/>
                <a:gd name="connsiteX49" fmla="*/ 400542 w 511452"/>
                <a:gd name="connsiteY49" fmla="*/ 90490 h 499658"/>
                <a:gd name="connsiteX50" fmla="*/ 438749 w 511452"/>
                <a:gd name="connsiteY50" fmla="*/ 52283 h 499658"/>
                <a:gd name="connsiteX51" fmla="*/ 400542 w 511452"/>
                <a:gd name="connsiteY51" fmla="*/ 14076 h 499658"/>
                <a:gd name="connsiteX52" fmla="*/ 166675 w 511452"/>
                <a:gd name="connsiteY52" fmla="*/ 10715 h 499658"/>
                <a:gd name="connsiteX53" fmla="*/ 329708 w 511452"/>
                <a:gd name="connsiteY53" fmla="*/ 142478 h 499658"/>
                <a:gd name="connsiteX54" fmla="*/ 336586 w 511452"/>
                <a:gd name="connsiteY54" fmla="*/ 139640 h 499658"/>
                <a:gd name="connsiteX55" fmla="*/ 366927 w 511452"/>
                <a:gd name="connsiteY55" fmla="*/ 127072 h 499658"/>
                <a:gd name="connsiteX56" fmla="*/ 379468 w 511452"/>
                <a:gd name="connsiteY56" fmla="*/ 123423 h 499658"/>
                <a:gd name="connsiteX57" fmla="*/ 380682 w 511452"/>
                <a:gd name="connsiteY57" fmla="*/ 123018 h 499658"/>
                <a:gd name="connsiteX58" fmla="*/ 397268 w 511452"/>
                <a:gd name="connsiteY58" fmla="*/ 121396 h 499658"/>
                <a:gd name="connsiteX59" fmla="*/ 420328 w 511452"/>
                <a:gd name="connsiteY59" fmla="*/ 121396 h 499658"/>
                <a:gd name="connsiteX60" fmla="*/ 450669 w 511452"/>
                <a:gd name="connsiteY60" fmla="*/ 127072 h 499658"/>
                <a:gd name="connsiteX61" fmla="*/ 480606 w 511452"/>
                <a:gd name="connsiteY61" fmla="*/ 139640 h 499658"/>
                <a:gd name="connsiteX62" fmla="*/ 506092 w 511452"/>
                <a:gd name="connsiteY62" fmla="*/ 176128 h 499658"/>
                <a:gd name="connsiteX63" fmla="*/ 511351 w 511452"/>
                <a:gd name="connsiteY63" fmla="*/ 253970 h 499658"/>
                <a:gd name="connsiteX64" fmla="*/ 500024 w 511452"/>
                <a:gd name="connsiteY64" fmla="*/ 282350 h 499658"/>
                <a:gd name="connsiteX65" fmla="*/ 472919 w 511452"/>
                <a:gd name="connsiteY65" fmla="*/ 307081 h 499658"/>
                <a:gd name="connsiteX66" fmla="*/ 472919 w 511452"/>
                <a:gd name="connsiteY66" fmla="*/ 492360 h 499658"/>
                <a:gd name="connsiteX67" fmla="*/ 466042 w 511452"/>
                <a:gd name="connsiteY67" fmla="*/ 499658 h 499658"/>
                <a:gd name="connsiteX68" fmla="*/ 458760 w 511452"/>
                <a:gd name="connsiteY68" fmla="*/ 492360 h 499658"/>
                <a:gd name="connsiteX69" fmla="*/ 458760 w 511452"/>
                <a:gd name="connsiteY69" fmla="*/ 184237 h 499658"/>
                <a:gd name="connsiteX70" fmla="*/ 466042 w 511452"/>
                <a:gd name="connsiteY70" fmla="*/ 176939 h 499658"/>
                <a:gd name="connsiteX71" fmla="*/ 472919 w 511452"/>
                <a:gd name="connsiteY71" fmla="*/ 184237 h 499658"/>
                <a:gd name="connsiteX72" fmla="*/ 472919 w 511452"/>
                <a:gd name="connsiteY72" fmla="*/ 288026 h 499658"/>
                <a:gd name="connsiteX73" fmla="*/ 490315 w 511452"/>
                <a:gd name="connsiteY73" fmla="*/ 271809 h 499658"/>
                <a:gd name="connsiteX74" fmla="*/ 497192 w 511452"/>
                <a:gd name="connsiteY74" fmla="*/ 254781 h 499658"/>
                <a:gd name="connsiteX75" fmla="*/ 491529 w 511452"/>
                <a:gd name="connsiteY75" fmla="*/ 176534 h 499658"/>
                <a:gd name="connsiteX76" fmla="*/ 475751 w 511452"/>
                <a:gd name="connsiteY76" fmla="*/ 152614 h 499658"/>
                <a:gd name="connsiteX77" fmla="*/ 445410 w 511452"/>
                <a:gd name="connsiteY77" fmla="*/ 140451 h 499658"/>
                <a:gd name="connsiteX78" fmla="*/ 422755 w 511452"/>
                <a:gd name="connsiteY78" fmla="*/ 135586 h 499658"/>
                <a:gd name="connsiteX79" fmla="*/ 413046 w 511452"/>
                <a:gd name="connsiteY79" fmla="*/ 150181 h 499658"/>
                <a:gd name="connsiteX80" fmla="*/ 413450 w 511452"/>
                <a:gd name="connsiteY80" fmla="*/ 152614 h 499658"/>
                <a:gd name="connsiteX81" fmla="*/ 425182 w 511452"/>
                <a:gd name="connsiteY81" fmla="*/ 240591 h 499658"/>
                <a:gd name="connsiteX82" fmla="*/ 423160 w 511452"/>
                <a:gd name="connsiteY82" fmla="*/ 252754 h 499658"/>
                <a:gd name="connsiteX83" fmla="*/ 409405 w 511452"/>
                <a:gd name="connsiteY83" fmla="*/ 285188 h 499658"/>
                <a:gd name="connsiteX84" fmla="*/ 398077 w 511452"/>
                <a:gd name="connsiteY84" fmla="*/ 292485 h 499658"/>
                <a:gd name="connsiteX85" fmla="*/ 386346 w 511452"/>
                <a:gd name="connsiteY85" fmla="*/ 284782 h 499658"/>
                <a:gd name="connsiteX86" fmla="*/ 374209 w 511452"/>
                <a:gd name="connsiteY86" fmla="*/ 251943 h 499658"/>
                <a:gd name="connsiteX87" fmla="*/ 372995 w 511452"/>
                <a:gd name="connsiteY87" fmla="*/ 240996 h 499658"/>
                <a:gd name="connsiteX88" fmla="*/ 383918 w 511452"/>
                <a:gd name="connsiteY88" fmla="*/ 153425 h 499658"/>
                <a:gd name="connsiteX89" fmla="*/ 385132 w 511452"/>
                <a:gd name="connsiteY89" fmla="*/ 150181 h 499658"/>
                <a:gd name="connsiteX90" fmla="*/ 378255 w 511452"/>
                <a:gd name="connsiteY90" fmla="*/ 138424 h 499658"/>
                <a:gd name="connsiteX91" fmla="*/ 372186 w 511452"/>
                <a:gd name="connsiteY91" fmla="*/ 140451 h 499658"/>
                <a:gd name="connsiteX92" fmla="*/ 341440 w 511452"/>
                <a:gd name="connsiteY92" fmla="*/ 152614 h 499658"/>
                <a:gd name="connsiteX93" fmla="*/ 317572 w 511452"/>
                <a:gd name="connsiteY93" fmla="*/ 176128 h 499658"/>
                <a:gd name="connsiteX94" fmla="*/ 286826 w 511452"/>
                <a:gd name="connsiteY94" fmla="*/ 225590 h 499658"/>
                <a:gd name="connsiteX95" fmla="*/ 261744 w 511452"/>
                <a:gd name="connsiteY95" fmla="*/ 238969 h 499658"/>
                <a:gd name="connsiteX96" fmla="*/ 206725 w 511452"/>
                <a:gd name="connsiteY96" fmla="*/ 238969 h 499658"/>
                <a:gd name="connsiteX97" fmla="*/ 188925 w 511452"/>
                <a:gd name="connsiteY97" fmla="*/ 256808 h 499658"/>
                <a:gd name="connsiteX98" fmla="*/ 188925 w 511452"/>
                <a:gd name="connsiteY98" fmla="*/ 267755 h 499658"/>
                <a:gd name="connsiteX99" fmla="*/ 206725 w 511452"/>
                <a:gd name="connsiteY99" fmla="*/ 285188 h 499658"/>
                <a:gd name="connsiteX100" fmla="*/ 278330 w 511452"/>
                <a:gd name="connsiteY100" fmla="*/ 285188 h 499658"/>
                <a:gd name="connsiteX101" fmla="*/ 305840 w 511452"/>
                <a:gd name="connsiteY101" fmla="*/ 271403 h 499658"/>
                <a:gd name="connsiteX102" fmla="*/ 339822 w 511452"/>
                <a:gd name="connsiteY102" fmla="*/ 221942 h 499658"/>
                <a:gd name="connsiteX103" fmla="*/ 339822 w 511452"/>
                <a:gd name="connsiteY103" fmla="*/ 184237 h 499658"/>
                <a:gd name="connsiteX104" fmla="*/ 346699 w 511452"/>
                <a:gd name="connsiteY104" fmla="*/ 176939 h 499658"/>
                <a:gd name="connsiteX105" fmla="*/ 353981 w 511452"/>
                <a:gd name="connsiteY105" fmla="*/ 184237 h 499658"/>
                <a:gd name="connsiteX106" fmla="*/ 353981 w 511452"/>
                <a:gd name="connsiteY106" fmla="*/ 224374 h 499658"/>
                <a:gd name="connsiteX107" fmla="*/ 353981 w 511452"/>
                <a:gd name="connsiteY107" fmla="*/ 492360 h 499658"/>
                <a:gd name="connsiteX108" fmla="*/ 346699 w 511452"/>
                <a:gd name="connsiteY108" fmla="*/ 499658 h 499658"/>
                <a:gd name="connsiteX109" fmla="*/ 339822 w 511452"/>
                <a:gd name="connsiteY109" fmla="*/ 492360 h 499658"/>
                <a:gd name="connsiteX110" fmla="*/ 339822 w 511452"/>
                <a:gd name="connsiteY110" fmla="*/ 247483 h 499658"/>
                <a:gd name="connsiteX111" fmla="*/ 317572 w 511452"/>
                <a:gd name="connsiteY111" fmla="*/ 279512 h 499658"/>
                <a:gd name="connsiteX112" fmla="*/ 281162 w 511452"/>
                <a:gd name="connsiteY112" fmla="*/ 299378 h 499658"/>
                <a:gd name="connsiteX113" fmla="*/ 279949 w 511452"/>
                <a:gd name="connsiteY113" fmla="*/ 300999 h 499658"/>
                <a:gd name="connsiteX114" fmla="*/ 166675 w 511452"/>
                <a:gd name="connsiteY114" fmla="*/ 345596 h 499658"/>
                <a:gd name="connsiteX115" fmla="*/ 53401 w 511452"/>
                <a:gd name="connsiteY115" fmla="*/ 300999 h 499658"/>
                <a:gd name="connsiteX116" fmla="*/ 52187 w 511452"/>
                <a:gd name="connsiteY116" fmla="*/ 300189 h 499658"/>
                <a:gd name="connsiteX117" fmla="*/ 52187 w 511452"/>
                <a:gd name="connsiteY117" fmla="*/ 299378 h 499658"/>
                <a:gd name="connsiteX118" fmla="*/ 0 w 511452"/>
                <a:gd name="connsiteY118" fmla="*/ 178156 h 499658"/>
                <a:gd name="connsiteX119" fmla="*/ 166675 w 511452"/>
                <a:gd name="connsiteY119" fmla="*/ 10715 h 499658"/>
                <a:gd name="connsiteX120" fmla="*/ 400542 w 511452"/>
                <a:gd name="connsiteY120" fmla="*/ 0 h 499658"/>
                <a:gd name="connsiteX121" fmla="*/ 453228 w 511452"/>
                <a:gd name="connsiteY121" fmla="*/ 52283 h 499658"/>
                <a:gd name="connsiteX122" fmla="*/ 400542 w 511452"/>
                <a:gd name="connsiteY122" fmla="*/ 104969 h 499658"/>
                <a:gd name="connsiteX123" fmla="*/ 348259 w 511452"/>
                <a:gd name="connsiteY123" fmla="*/ 52283 h 499658"/>
                <a:gd name="connsiteX124" fmla="*/ 400542 w 511452"/>
                <a:gd name="connsiteY124" fmla="*/ 0 h 499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511452" h="499658">
                  <a:moveTo>
                    <a:pt x="406797" y="314325"/>
                  </a:moveTo>
                  <a:cubicBezTo>
                    <a:pt x="410766" y="314325"/>
                    <a:pt x="413941" y="317562"/>
                    <a:pt x="413941" y="321609"/>
                  </a:cubicBezTo>
                  <a:lnTo>
                    <a:pt x="413941" y="492375"/>
                  </a:lnTo>
                  <a:cubicBezTo>
                    <a:pt x="413941" y="496016"/>
                    <a:pt x="410766" y="499658"/>
                    <a:pt x="406797" y="499658"/>
                  </a:cubicBezTo>
                  <a:cubicBezTo>
                    <a:pt x="402828" y="499658"/>
                    <a:pt x="400050" y="496016"/>
                    <a:pt x="400050" y="492375"/>
                  </a:cubicBezTo>
                  <a:lnTo>
                    <a:pt x="400050" y="321609"/>
                  </a:lnTo>
                  <a:cubicBezTo>
                    <a:pt x="400050" y="317562"/>
                    <a:pt x="402828" y="314325"/>
                    <a:pt x="406797" y="314325"/>
                  </a:cubicBezTo>
                  <a:close/>
                  <a:moveTo>
                    <a:pt x="397268" y="161939"/>
                  </a:moveTo>
                  <a:lnTo>
                    <a:pt x="386750" y="242618"/>
                  </a:lnTo>
                  <a:cubicBezTo>
                    <a:pt x="386750" y="243834"/>
                    <a:pt x="386750" y="245051"/>
                    <a:pt x="387559" y="246267"/>
                  </a:cubicBezTo>
                  <a:lnTo>
                    <a:pt x="398482" y="275458"/>
                  </a:lnTo>
                  <a:lnTo>
                    <a:pt x="410214" y="246672"/>
                  </a:lnTo>
                  <a:cubicBezTo>
                    <a:pt x="410619" y="245051"/>
                    <a:pt x="411023" y="243834"/>
                    <a:pt x="410619" y="242618"/>
                  </a:cubicBezTo>
                  <a:lnTo>
                    <a:pt x="400100" y="161939"/>
                  </a:lnTo>
                  <a:cubicBezTo>
                    <a:pt x="399696" y="161939"/>
                    <a:pt x="399291" y="161939"/>
                    <a:pt x="398887" y="161939"/>
                  </a:cubicBezTo>
                  <a:cubicBezTo>
                    <a:pt x="398482" y="161939"/>
                    <a:pt x="397673" y="161939"/>
                    <a:pt x="397268" y="161939"/>
                  </a:cubicBezTo>
                  <a:close/>
                  <a:moveTo>
                    <a:pt x="393223" y="135586"/>
                  </a:moveTo>
                  <a:lnTo>
                    <a:pt x="398887" y="145722"/>
                  </a:lnTo>
                  <a:lnTo>
                    <a:pt x="405764" y="135586"/>
                  </a:lnTo>
                  <a:lnTo>
                    <a:pt x="397268" y="135586"/>
                  </a:lnTo>
                  <a:cubicBezTo>
                    <a:pt x="396055" y="135586"/>
                    <a:pt x="394841" y="135586"/>
                    <a:pt x="393223" y="135586"/>
                  </a:cubicBezTo>
                  <a:close/>
                  <a:moveTo>
                    <a:pt x="309076" y="122207"/>
                  </a:moveTo>
                  <a:lnTo>
                    <a:pt x="171125" y="191535"/>
                  </a:lnTo>
                  <a:lnTo>
                    <a:pt x="67964" y="294918"/>
                  </a:lnTo>
                  <a:cubicBezTo>
                    <a:pt x="94665" y="317622"/>
                    <a:pt x="129051" y="331001"/>
                    <a:pt x="166675" y="331001"/>
                  </a:cubicBezTo>
                  <a:cubicBezTo>
                    <a:pt x="200657" y="331001"/>
                    <a:pt x="232616" y="320054"/>
                    <a:pt x="259317" y="299783"/>
                  </a:cubicBezTo>
                  <a:lnTo>
                    <a:pt x="206725" y="299783"/>
                  </a:lnTo>
                  <a:cubicBezTo>
                    <a:pt x="188925" y="299783"/>
                    <a:pt x="174766" y="285188"/>
                    <a:pt x="174766" y="267755"/>
                  </a:cubicBezTo>
                  <a:lnTo>
                    <a:pt x="174766" y="256808"/>
                  </a:lnTo>
                  <a:cubicBezTo>
                    <a:pt x="174766" y="238969"/>
                    <a:pt x="188925" y="224374"/>
                    <a:pt x="206725" y="224374"/>
                  </a:cubicBezTo>
                  <a:lnTo>
                    <a:pt x="261744" y="224374"/>
                  </a:lnTo>
                  <a:cubicBezTo>
                    <a:pt x="267003" y="224374"/>
                    <a:pt x="271858" y="221942"/>
                    <a:pt x="274689" y="217482"/>
                  </a:cubicBezTo>
                  <a:lnTo>
                    <a:pt x="305840" y="168425"/>
                  </a:lnTo>
                  <a:cubicBezTo>
                    <a:pt x="309481" y="162344"/>
                    <a:pt x="313122" y="157479"/>
                    <a:pt x="317167" y="152614"/>
                  </a:cubicBezTo>
                  <a:cubicBezTo>
                    <a:pt x="315144" y="142073"/>
                    <a:pt x="312717" y="131937"/>
                    <a:pt x="309076" y="122207"/>
                  </a:cubicBezTo>
                  <a:close/>
                  <a:moveTo>
                    <a:pt x="250416" y="50041"/>
                  </a:moveTo>
                  <a:lnTo>
                    <a:pt x="184475" y="168831"/>
                  </a:lnTo>
                  <a:lnTo>
                    <a:pt x="303008" y="109233"/>
                  </a:lnTo>
                  <a:cubicBezTo>
                    <a:pt x="290871" y="84908"/>
                    <a:pt x="272667" y="64637"/>
                    <a:pt x="250416" y="50041"/>
                  </a:cubicBezTo>
                  <a:close/>
                  <a:moveTo>
                    <a:pt x="173956" y="25310"/>
                  </a:moveTo>
                  <a:lnTo>
                    <a:pt x="173956" y="158290"/>
                  </a:lnTo>
                  <a:lnTo>
                    <a:pt x="237875" y="42744"/>
                  </a:lnTo>
                  <a:cubicBezTo>
                    <a:pt x="218862" y="32608"/>
                    <a:pt x="196611" y="26527"/>
                    <a:pt x="173956" y="25310"/>
                  </a:cubicBezTo>
                  <a:close/>
                  <a:moveTo>
                    <a:pt x="159393" y="25310"/>
                  </a:moveTo>
                  <a:cubicBezTo>
                    <a:pt x="78483" y="28959"/>
                    <a:pt x="14159" y="96260"/>
                    <a:pt x="14159" y="178156"/>
                  </a:cubicBezTo>
                  <a:cubicBezTo>
                    <a:pt x="14159" y="219914"/>
                    <a:pt x="30746" y="257213"/>
                    <a:pt x="57446" y="285188"/>
                  </a:cubicBezTo>
                  <a:lnTo>
                    <a:pt x="159393" y="183021"/>
                  </a:lnTo>
                  <a:close/>
                  <a:moveTo>
                    <a:pt x="400542" y="14076"/>
                  </a:moveTo>
                  <a:cubicBezTo>
                    <a:pt x="379629" y="14076"/>
                    <a:pt x="362335" y="30968"/>
                    <a:pt x="362335" y="52283"/>
                  </a:cubicBezTo>
                  <a:cubicBezTo>
                    <a:pt x="362335" y="73599"/>
                    <a:pt x="379629" y="90490"/>
                    <a:pt x="400542" y="90490"/>
                  </a:cubicBezTo>
                  <a:cubicBezTo>
                    <a:pt x="421858" y="90490"/>
                    <a:pt x="438749" y="73599"/>
                    <a:pt x="438749" y="52283"/>
                  </a:cubicBezTo>
                  <a:cubicBezTo>
                    <a:pt x="438749" y="30968"/>
                    <a:pt x="421858" y="14076"/>
                    <a:pt x="400542" y="14076"/>
                  </a:cubicBezTo>
                  <a:close/>
                  <a:moveTo>
                    <a:pt x="166675" y="10715"/>
                  </a:moveTo>
                  <a:cubicBezTo>
                    <a:pt x="245966" y="10715"/>
                    <a:pt x="313122" y="65853"/>
                    <a:pt x="329708" y="142478"/>
                  </a:cubicBezTo>
                  <a:cubicBezTo>
                    <a:pt x="331731" y="141667"/>
                    <a:pt x="334158" y="140451"/>
                    <a:pt x="336586" y="139640"/>
                  </a:cubicBezTo>
                  <a:lnTo>
                    <a:pt x="366927" y="127072"/>
                  </a:lnTo>
                  <a:cubicBezTo>
                    <a:pt x="370973" y="125450"/>
                    <a:pt x="375018" y="124234"/>
                    <a:pt x="379468" y="123423"/>
                  </a:cubicBezTo>
                  <a:cubicBezTo>
                    <a:pt x="379873" y="123018"/>
                    <a:pt x="380277" y="123018"/>
                    <a:pt x="380682" y="123018"/>
                  </a:cubicBezTo>
                  <a:cubicBezTo>
                    <a:pt x="386346" y="121802"/>
                    <a:pt x="391605" y="121396"/>
                    <a:pt x="397268" y="121396"/>
                  </a:cubicBezTo>
                  <a:lnTo>
                    <a:pt x="420328" y="121396"/>
                  </a:lnTo>
                  <a:cubicBezTo>
                    <a:pt x="430441" y="121396"/>
                    <a:pt x="440960" y="123018"/>
                    <a:pt x="450669" y="127072"/>
                  </a:cubicBezTo>
                  <a:lnTo>
                    <a:pt x="480606" y="139640"/>
                  </a:lnTo>
                  <a:cubicBezTo>
                    <a:pt x="495979" y="145722"/>
                    <a:pt x="506092" y="159911"/>
                    <a:pt x="506092" y="176128"/>
                  </a:cubicBezTo>
                  <a:lnTo>
                    <a:pt x="511351" y="253970"/>
                  </a:lnTo>
                  <a:cubicBezTo>
                    <a:pt x="512161" y="264917"/>
                    <a:pt x="508115" y="275052"/>
                    <a:pt x="500024" y="282350"/>
                  </a:cubicBezTo>
                  <a:lnTo>
                    <a:pt x="472919" y="307081"/>
                  </a:lnTo>
                  <a:lnTo>
                    <a:pt x="472919" y="492360"/>
                  </a:lnTo>
                  <a:cubicBezTo>
                    <a:pt x="472919" y="496009"/>
                    <a:pt x="469683" y="499658"/>
                    <a:pt x="466042" y="499658"/>
                  </a:cubicBezTo>
                  <a:cubicBezTo>
                    <a:pt x="461996" y="499658"/>
                    <a:pt x="458760" y="496009"/>
                    <a:pt x="458760" y="492360"/>
                  </a:cubicBezTo>
                  <a:lnTo>
                    <a:pt x="458760" y="184237"/>
                  </a:lnTo>
                  <a:cubicBezTo>
                    <a:pt x="458760" y="180588"/>
                    <a:pt x="461996" y="176939"/>
                    <a:pt x="466042" y="176939"/>
                  </a:cubicBezTo>
                  <a:cubicBezTo>
                    <a:pt x="469683" y="176939"/>
                    <a:pt x="472919" y="180588"/>
                    <a:pt x="472919" y="184237"/>
                  </a:cubicBezTo>
                  <a:lnTo>
                    <a:pt x="472919" y="288026"/>
                  </a:lnTo>
                  <a:lnTo>
                    <a:pt x="490315" y="271809"/>
                  </a:lnTo>
                  <a:cubicBezTo>
                    <a:pt x="495169" y="267349"/>
                    <a:pt x="497597" y="261268"/>
                    <a:pt x="497192" y="254781"/>
                  </a:cubicBezTo>
                  <a:lnTo>
                    <a:pt x="491529" y="176534"/>
                  </a:lnTo>
                  <a:cubicBezTo>
                    <a:pt x="491529" y="165993"/>
                    <a:pt x="485460" y="156263"/>
                    <a:pt x="475751" y="152614"/>
                  </a:cubicBezTo>
                  <a:lnTo>
                    <a:pt x="445410" y="140451"/>
                  </a:lnTo>
                  <a:cubicBezTo>
                    <a:pt x="438128" y="137208"/>
                    <a:pt x="430441" y="135991"/>
                    <a:pt x="422755" y="135586"/>
                  </a:cubicBezTo>
                  <a:lnTo>
                    <a:pt x="413046" y="150181"/>
                  </a:lnTo>
                  <a:cubicBezTo>
                    <a:pt x="413046" y="151398"/>
                    <a:pt x="413450" y="151803"/>
                    <a:pt x="413450" y="152614"/>
                  </a:cubicBezTo>
                  <a:lnTo>
                    <a:pt x="425182" y="240591"/>
                  </a:lnTo>
                  <a:cubicBezTo>
                    <a:pt x="425587" y="244645"/>
                    <a:pt x="425182" y="248700"/>
                    <a:pt x="423160" y="252754"/>
                  </a:cubicBezTo>
                  <a:lnTo>
                    <a:pt x="409405" y="285188"/>
                  </a:lnTo>
                  <a:cubicBezTo>
                    <a:pt x="407382" y="289647"/>
                    <a:pt x="402932" y="292485"/>
                    <a:pt x="398077" y="292485"/>
                  </a:cubicBezTo>
                  <a:cubicBezTo>
                    <a:pt x="392818" y="292485"/>
                    <a:pt x="388773" y="289242"/>
                    <a:pt x="386346" y="284782"/>
                  </a:cubicBezTo>
                  <a:lnTo>
                    <a:pt x="374209" y="251943"/>
                  </a:lnTo>
                  <a:cubicBezTo>
                    <a:pt x="372995" y="248700"/>
                    <a:pt x="372186" y="244645"/>
                    <a:pt x="372995" y="240996"/>
                  </a:cubicBezTo>
                  <a:lnTo>
                    <a:pt x="383918" y="153425"/>
                  </a:lnTo>
                  <a:cubicBezTo>
                    <a:pt x="383918" y="152208"/>
                    <a:pt x="384727" y="151398"/>
                    <a:pt x="385132" y="150181"/>
                  </a:cubicBezTo>
                  <a:lnTo>
                    <a:pt x="378255" y="138424"/>
                  </a:lnTo>
                  <a:cubicBezTo>
                    <a:pt x="376232" y="138829"/>
                    <a:pt x="374209" y="139640"/>
                    <a:pt x="372186" y="140451"/>
                  </a:cubicBezTo>
                  <a:lnTo>
                    <a:pt x="341440" y="152614"/>
                  </a:lnTo>
                  <a:cubicBezTo>
                    <a:pt x="330517" y="156668"/>
                    <a:pt x="325258" y="163560"/>
                    <a:pt x="317572" y="176128"/>
                  </a:cubicBezTo>
                  <a:lnTo>
                    <a:pt x="286826" y="225590"/>
                  </a:lnTo>
                  <a:cubicBezTo>
                    <a:pt x="281162" y="233699"/>
                    <a:pt x="271858" y="238969"/>
                    <a:pt x="261744" y="238969"/>
                  </a:cubicBezTo>
                  <a:lnTo>
                    <a:pt x="206725" y="238969"/>
                  </a:lnTo>
                  <a:cubicBezTo>
                    <a:pt x="197016" y="238969"/>
                    <a:pt x="188925" y="246672"/>
                    <a:pt x="188925" y="256808"/>
                  </a:cubicBezTo>
                  <a:lnTo>
                    <a:pt x="188925" y="267755"/>
                  </a:lnTo>
                  <a:cubicBezTo>
                    <a:pt x="188925" y="277485"/>
                    <a:pt x="197016" y="285188"/>
                    <a:pt x="206725" y="285188"/>
                  </a:cubicBezTo>
                  <a:lnTo>
                    <a:pt x="278330" y="285188"/>
                  </a:lnTo>
                  <a:cubicBezTo>
                    <a:pt x="289253" y="285188"/>
                    <a:pt x="299367" y="280323"/>
                    <a:pt x="305840" y="271403"/>
                  </a:cubicBezTo>
                  <a:lnTo>
                    <a:pt x="339822" y="221942"/>
                  </a:lnTo>
                  <a:lnTo>
                    <a:pt x="339822" y="184237"/>
                  </a:lnTo>
                  <a:cubicBezTo>
                    <a:pt x="339822" y="180588"/>
                    <a:pt x="342654" y="176939"/>
                    <a:pt x="346699" y="176939"/>
                  </a:cubicBezTo>
                  <a:cubicBezTo>
                    <a:pt x="350745" y="176939"/>
                    <a:pt x="353981" y="180588"/>
                    <a:pt x="353981" y="184237"/>
                  </a:cubicBezTo>
                  <a:lnTo>
                    <a:pt x="353981" y="224374"/>
                  </a:lnTo>
                  <a:lnTo>
                    <a:pt x="353981" y="492360"/>
                  </a:lnTo>
                  <a:cubicBezTo>
                    <a:pt x="353981" y="496009"/>
                    <a:pt x="350745" y="499658"/>
                    <a:pt x="346699" y="499658"/>
                  </a:cubicBezTo>
                  <a:cubicBezTo>
                    <a:pt x="342654" y="499658"/>
                    <a:pt x="339822" y="496009"/>
                    <a:pt x="339822" y="492360"/>
                  </a:cubicBezTo>
                  <a:lnTo>
                    <a:pt x="339822" y="247483"/>
                  </a:lnTo>
                  <a:lnTo>
                    <a:pt x="317572" y="279512"/>
                  </a:lnTo>
                  <a:cubicBezTo>
                    <a:pt x="309076" y="291269"/>
                    <a:pt x="295726" y="298972"/>
                    <a:pt x="281162" y="299378"/>
                  </a:cubicBezTo>
                  <a:cubicBezTo>
                    <a:pt x="280758" y="300189"/>
                    <a:pt x="280353" y="300594"/>
                    <a:pt x="279949" y="300999"/>
                  </a:cubicBezTo>
                  <a:cubicBezTo>
                    <a:pt x="249203" y="329785"/>
                    <a:pt x="208748" y="345596"/>
                    <a:pt x="166675" y="345596"/>
                  </a:cubicBezTo>
                  <a:cubicBezTo>
                    <a:pt x="122579" y="345596"/>
                    <a:pt x="83337" y="328568"/>
                    <a:pt x="53401" y="300999"/>
                  </a:cubicBezTo>
                  <a:cubicBezTo>
                    <a:pt x="52996" y="300594"/>
                    <a:pt x="52591" y="300594"/>
                    <a:pt x="52187" y="300189"/>
                  </a:cubicBezTo>
                  <a:cubicBezTo>
                    <a:pt x="52187" y="300189"/>
                    <a:pt x="52187" y="299783"/>
                    <a:pt x="52187" y="299378"/>
                  </a:cubicBezTo>
                  <a:cubicBezTo>
                    <a:pt x="19823" y="269376"/>
                    <a:pt x="0" y="225996"/>
                    <a:pt x="0" y="178156"/>
                  </a:cubicBezTo>
                  <a:cubicBezTo>
                    <a:pt x="0" y="86124"/>
                    <a:pt x="74437" y="10715"/>
                    <a:pt x="166675" y="10715"/>
                  </a:cubicBezTo>
                  <a:close/>
                  <a:moveTo>
                    <a:pt x="400542" y="0"/>
                  </a:moveTo>
                  <a:cubicBezTo>
                    <a:pt x="429499" y="0"/>
                    <a:pt x="453228" y="23729"/>
                    <a:pt x="453228" y="52283"/>
                  </a:cubicBezTo>
                  <a:cubicBezTo>
                    <a:pt x="453228" y="81240"/>
                    <a:pt x="429499" y="104969"/>
                    <a:pt x="400542" y="104969"/>
                  </a:cubicBezTo>
                  <a:cubicBezTo>
                    <a:pt x="371586" y="104969"/>
                    <a:pt x="348259" y="81240"/>
                    <a:pt x="348259" y="52283"/>
                  </a:cubicBezTo>
                  <a:cubicBezTo>
                    <a:pt x="348259" y="23729"/>
                    <a:pt x="371586" y="0"/>
                    <a:pt x="400542" y="0"/>
                  </a:cubicBezTo>
                  <a:close/>
                </a:path>
              </a:pathLst>
            </a:custGeom>
            <a:solidFill>
              <a:schemeClr val="bg1"/>
            </a:solidFill>
            <a:ln>
              <a:noFill/>
            </a:ln>
            <a:effectLst/>
          </p:spPr>
          <p:txBody>
            <a:bodyPr wrap="square" anchor="ctr">
              <a:noAutofit/>
            </a:bodyPr>
            <a:lstStyle/>
            <a:p>
              <a:endParaRPr lang="en-US" sz="363" dirty="0">
                <a:latin typeface="Poppins" pitchFamily="2" charset="77"/>
              </a:endParaRPr>
            </a:p>
          </p:txBody>
        </p:sp>
      </p:grpSp>
      <p:grpSp>
        <p:nvGrpSpPr>
          <p:cNvPr id="2" name="Group 1">
            <a:extLst>
              <a:ext uri="{FF2B5EF4-FFF2-40B4-BE49-F238E27FC236}">
                <a16:creationId xmlns:a16="http://schemas.microsoft.com/office/drawing/2014/main" id="{C1EBF1E7-CDF0-2C4C-923B-9A075E160EBA}"/>
              </a:ext>
            </a:extLst>
          </p:cNvPr>
          <p:cNvGrpSpPr/>
          <p:nvPr/>
        </p:nvGrpSpPr>
        <p:grpSpPr>
          <a:xfrm flipH="1">
            <a:off x="1368137" y="2229533"/>
            <a:ext cx="4116594" cy="3424507"/>
            <a:chOff x="2814330" y="4846377"/>
            <a:chExt cx="7693908" cy="6400400"/>
          </a:xfrm>
        </p:grpSpPr>
        <p:sp>
          <p:nvSpPr>
            <p:cNvPr id="3" name="Freeform 70">
              <a:extLst>
                <a:ext uri="{FF2B5EF4-FFF2-40B4-BE49-F238E27FC236}">
                  <a16:creationId xmlns:a16="http://schemas.microsoft.com/office/drawing/2014/main" id="{B347E8CF-DF8A-1B49-91A6-2FB91A5A0150}"/>
                </a:ext>
              </a:extLst>
            </p:cNvPr>
            <p:cNvSpPr>
              <a:spLocks noChangeArrowheads="1"/>
            </p:cNvSpPr>
            <p:nvPr/>
          </p:nvSpPr>
          <p:spPr bwMode="auto">
            <a:xfrm flipV="1">
              <a:off x="2814330" y="4846377"/>
              <a:ext cx="6400404" cy="6400400"/>
            </a:xfrm>
            <a:prstGeom prst="ellipse">
              <a:avLst/>
            </a:prstGeom>
            <a:solidFill>
              <a:schemeClr val="bg1"/>
            </a:solidFill>
            <a:ln w="76200">
              <a:noFill/>
            </a:ln>
            <a:effectLst/>
          </p:spPr>
          <p:txBody>
            <a:bodyPr wrap="none" anchor="ctr"/>
            <a:lstStyle/>
            <a:p>
              <a:endParaRPr lang="en-US" dirty="0">
                <a:latin typeface="Poppins" pitchFamily="2" charset="77"/>
              </a:endParaRPr>
            </a:p>
          </p:txBody>
        </p:sp>
        <p:sp>
          <p:nvSpPr>
            <p:cNvPr id="4" name="Freeform 3">
              <a:extLst>
                <a:ext uri="{FF2B5EF4-FFF2-40B4-BE49-F238E27FC236}">
                  <a16:creationId xmlns:a16="http://schemas.microsoft.com/office/drawing/2014/main" id="{F6809EF1-78F7-2B42-992A-2798F8DF39B1}"/>
                </a:ext>
              </a:extLst>
            </p:cNvPr>
            <p:cNvSpPr>
              <a:spLocks noChangeArrowheads="1"/>
            </p:cNvSpPr>
            <p:nvPr/>
          </p:nvSpPr>
          <p:spPr bwMode="auto">
            <a:xfrm flipV="1">
              <a:off x="2885173" y="4921254"/>
              <a:ext cx="6258717" cy="6250647"/>
            </a:xfrm>
            <a:custGeom>
              <a:avLst/>
              <a:gdLst>
                <a:gd name="connsiteX0" fmla="*/ 2130013 w 4250287"/>
                <a:gd name="connsiteY0" fmla="*/ 1417177 h 4250286"/>
                <a:gd name="connsiteX1" fmla="*/ 2838601 w 4250287"/>
                <a:gd name="connsiteY1" fmla="*/ 2124520 h 4250286"/>
                <a:gd name="connsiteX2" fmla="*/ 2130013 w 4250287"/>
                <a:gd name="connsiteY2" fmla="*/ 2833109 h 4250286"/>
                <a:gd name="connsiteX3" fmla="*/ 1422669 w 4250287"/>
                <a:gd name="connsiteY3" fmla="*/ 2124520 h 4250286"/>
                <a:gd name="connsiteX4" fmla="*/ 2130013 w 4250287"/>
                <a:gd name="connsiteY4" fmla="*/ 1417177 h 4250286"/>
                <a:gd name="connsiteX5" fmla="*/ 2124517 w 4250287"/>
                <a:gd name="connsiteY5" fmla="*/ 1061324 h 4250286"/>
                <a:gd name="connsiteX6" fmla="*/ 1062256 w 4250287"/>
                <a:gd name="connsiteY6" fmla="*/ 2124518 h 4250286"/>
                <a:gd name="connsiteX7" fmla="*/ 2124517 w 4250287"/>
                <a:gd name="connsiteY7" fmla="*/ 3187713 h 4250286"/>
                <a:gd name="connsiteX8" fmla="*/ 3186777 w 4250287"/>
                <a:gd name="connsiteY8" fmla="*/ 2124518 h 4250286"/>
                <a:gd name="connsiteX9" fmla="*/ 2124517 w 4250287"/>
                <a:gd name="connsiteY9" fmla="*/ 1061324 h 4250286"/>
                <a:gd name="connsiteX10" fmla="*/ 2124517 w 4250287"/>
                <a:gd name="connsiteY10" fmla="*/ 708587 h 4250286"/>
                <a:gd name="connsiteX11" fmla="*/ 3541693 w 4250287"/>
                <a:gd name="connsiteY11" fmla="*/ 2124518 h 4250286"/>
                <a:gd name="connsiteX12" fmla="*/ 2124517 w 4250287"/>
                <a:gd name="connsiteY12" fmla="*/ 3541696 h 4250286"/>
                <a:gd name="connsiteX13" fmla="*/ 708584 w 4250287"/>
                <a:gd name="connsiteY13" fmla="*/ 2124518 h 4250286"/>
                <a:gd name="connsiteX14" fmla="*/ 2124517 w 4250287"/>
                <a:gd name="connsiteY14" fmla="*/ 708587 h 4250286"/>
                <a:gd name="connsiteX15" fmla="*/ 2124521 w 4250287"/>
                <a:gd name="connsiteY15" fmla="*/ 355125 h 4250286"/>
                <a:gd name="connsiteX16" fmla="*/ 353672 w 4250287"/>
                <a:gd name="connsiteY16" fmla="*/ 2124520 h 4250286"/>
                <a:gd name="connsiteX17" fmla="*/ 2124521 w 4250287"/>
                <a:gd name="connsiteY17" fmla="*/ 3896407 h 4250286"/>
                <a:gd name="connsiteX18" fmla="*/ 3895371 w 4250287"/>
                <a:gd name="connsiteY18" fmla="*/ 2124520 h 4250286"/>
                <a:gd name="connsiteX19" fmla="*/ 2124521 w 4250287"/>
                <a:gd name="connsiteY19" fmla="*/ 355125 h 4250286"/>
                <a:gd name="connsiteX20" fmla="*/ 2124521 w 4250287"/>
                <a:gd name="connsiteY20" fmla="*/ 0 h 4250286"/>
                <a:gd name="connsiteX21" fmla="*/ 4250287 w 4250287"/>
                <a:gd name="connsiteY21" fmla="*/ 2124520 h 4250286"/>
                <a:gd name="connsiteX22" fmla="*/ 2124521 w 4250287"/>
                <a:gd name="connsiteY22" fmla="*/ 4250286 h 4250286"/>
                <a:gd name="connsiteX23" fmla="*/ 0 w 4250287"/>
                <a:gd name="connsiteY23" fmla="*/ 2124520 h 4250286"/>
                <a:gd name="connsiteX24" fmla="*/ 2124521 w 4250287"/>
                <a:gd name="connsiteY24" fmla="*/ 0 h 4250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50287" h="4250286">
                  <a:moveTo>
                    <a:pt x="2130013" y="1417177"/>
                  </a:moveTo>
                  <a:cubicBezTo>
                    <a:pt x="2521045" y="1417177"/>
                    <a:pt x="2838601" y="1733489"/>
                    <a:pt x="2838601" y="2124520"/>
                  </a:cubicBezTo>
                  <a:cubicBezTo>
                    <a:pt x="2838601" y="2515552"/>
                    <a:pt x="2521045" y="2833109"/>
                    <a:pt x="2130013" y="2833109"/>
                  </a:cubicBezTo>
                  <a:cubicBezTo>
                    <a:pt x="1738981" y="2833109"/>
                    <a:pt x="1422669" y="2515552"/>
                    <a:pt x="1422669" y="2124520"/>
                  </a:cubicBezTo>
                  <a:cubicBezTo>
                    <a:pt x="1422669" y="1733489"/>
                    <a:pt x="1738981" y="1417177"/>
                    <a:pt x="2130013" y="1417177"/>
                  </a:cubicBezTo>
                  <a:close/>
                  <a:moveTo>
                    <a:pt x="2124517" y="1061324"/>
                  </a:moveTo>
                  <a:cubicBezTo>
                    <a:pt x="1537969" y="1061324"/>
                    <a:pt x="1062256" y="1537455"/>
                    <a:pt x="1062256" y="2124518"/>
                  </a:cubicBezTo>
                  <a:cubicBezTo>
                    <a:pt x="1062256" y="2711581"/>
                    <a:pt x="1537969" y="3187713"/>
                    <a:pt x="2124517" y="3187713"/>
                  </a:cubicBezTo>
                  <a:cubicBezTo>
                    <a:pt x="2711063" y="3187713"/>
                    <a:pt x="3186777" y="2711581"/>
                    <a:pt x="3186777" y="2124518"/>
                  </a:cubicBezTo>
                  <a:cubicBezTo>
                    <a:pt x="3186777" y="1537455"/>
                    <a:pt x="2711063" y="1061324"/>
                    <a:pt x="2124517" y="1061324"/>
                  </a:cubicBezTo>
                  <a:close/>
                  <a:moveTo>
                    <a:pt x="2124517" y="708587"/>
                  </a:moveTo>
                  <a:cubicBezTo>
                    <a:pt x="2906579" y="708587"/>
                    <a:pt x="3541693" y="1341768"/>
                    <a:pt x="3541693" y="2124518"/>
                  </a:cubicBezTo>
                  <a:cubicBezTo>
                    <a:pt x="3541693" y="2908515"/>
                    <a:pt x="2906579" y="3541696"/>
                    <a:pt x="2124517" y="3541696"/>
                  </a:cubicBezTo>
                  <a:cubicBezTo>
                    <a:pt x="1342453" y="3541696"/>
                    <a:pt x="708584" y="2908515"/>
                    <a:pt x="708584" y="2124518"/>
                  </a:cubicBezTo>
                  <a:cubicBezTo>
                    <a:pt x="708584" y="1341768"/>
                    <a:pt x="1342453" y="708587"/>
                    <a:pt x="2124517" y="708587"/>
                  </a:cubicBezTo>
                  <a:close/>
                  <a:moveTo>
                    <a:pt x="2124521" y="355125"/>
                  </a:moveTo>
                  <a:cubicBezTo>
                    <a:pt x="1146943" y="355125"/>
                    <a:pt x="353672" y="1146369"/>
                    <a:pt x="353672" y="2124520"/>
                  </a:cubicBezTo>
                  <a:cubicBezTo>
                    <a:pt x="353672" y="3103918"/>
                    <a:pt x="1146943" y="3896407"/>
                    <a:pt x="2124521" y="3896407"/>
                  </a:cubicBezTo>
                  <a:cubicBezTo>
                    <a:pt x="3103345" y="3896407"/>
                    <a:pt x="3895371" y="3103918"/>
                    <a:pt x="3895371" y="2124520"/>
                  </a:cubicBezTo>
                  <a:cubicBezTo>
                    <a:pt x="3895371" y="1146369"/>
                    <a:pt x="3103345" y="355125"/>
                    <a:pt x="2124521" y="355125"/>
                  </a:cubicBezTo>
                  <a:close/>
                  <a:moveTo>
                    <a:pt x="2124521" y="0"/>
                  </a:moveTo>
                  <a:cubicBezTo>
                    <a:pt x="3298861" y="0"/>
                    <a:pt x="4250287" y="950738"/>
                    <a:pt x="4250287" y="2124520"/>
                  </a:cubicBezTo>
                  <a:cubicBezTo>
                    <a:pt x="4250287" y="3298302"/>
                    <a:pt x="3298861" y="4250286"/>
                    <a:pt x="2124521" y="4250286"/>
                  </a:cubicBezTo>
                  <a:cubicBezTo>
                    <a:pt x="951427" y="4250286"/>
                    <a:pt x="0" y="3298302"/>
                    <a:pt x="0" y="2124520"/>
                  </a:cubicBezTo>
                  <a:cubicBezTo>
                    <a:pt x="0" y="950738"/>
                    <a:pt x="951427" y="0"/>
                    <a:pt x="2124521" y="0"/>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5" name="Freeform 89">
              <a:extLst>
                <a:ext uri="{FF2B5EF4-FFF2-40B4-BE49-F238E27FC236}">
                  <a16:creationId xmlns:a16="http://schemas.microsoft.com/office/drawing/2014/main" id="{EB0E3018-B0BA-874A-B106-357DB762188B}"/>
                </a:ext>
              </a:extLst>
            </p:cNvPr>
            <p:cNvSpPr>
              <a:spLocks noChangeArrowheads="1"/>
            </p:cNvSpPr>
            <p:nvPr/>
          </p:nvSpPr>
          <p:spPr bwMode="auto">
            <a:xfrm flipV="1">
              <a:off x="5591099" y="7623145"/>
              <a:ext cx="846865" cy="846865"/>
            </a:xfrm>
            <a:custGeom>
              <a:avLst/>
              <a:gdLst>
                <a:gd name="T0" fmla="*/ 461 w 462"/>
                <a:gd name="T1" fmla="*/ 231 h 463"/>
                <a:gd name="T2" fmla="*/ 461 w 462"/>
                <a:gd name="T3" fmla="*/ 231 h 463"/>
                <a:gd name="T4" fmla="*/ 230 w 462"/>
                <a:gd name="T5" fmla="*/ 462 h 463"/>
                <a:gd name="T6" fmla="*/ 230 w 462"/>
                <a:gd name="T7" fmla="*/ 462 h 463"/>
                <a:gd name="T8" fmla="*/ 0 w 462"/>
                <a:gd name="T9" fmla="*/ 231 h 463"/>
                <a:gd name="T10" fmla="*/ 0 w 462"/>
                <a:gd name="T11" fmla="*/ 231 h 463"/>
                <a:gd name="T12" fmla="*/ 230 w 462"/>
                <a:gd name="T13" fmla="*/ 0 h 463"/>
                <a:gd name="T14" fmla="*/ 230 w 462"/>
                <a:gd name="T15" fmla="*/ 0 h 463"/>
                <a:gd name="T16" fmla="*/ 461 w 462"/>
                <a:gd name="T17" fmla="*/ 231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2" h="463">
                  <a:moveTo>
                    <a:pt x="461" y="231"/>
                  </a:moveTo>
                  <a:lnTo>
                    <a:pt x="461" y="231"/>
                  </a:lnTo>
                  <a:cubicBezTo>
                    <a:pt x="461" y="359"/>
                    <a:pt x="358" y="462"/>
                    <a:pt x="230" y="462"/>
                  </a:cubicBezTo>
                  <a:lnTo>
                    <a:pt x="230" y="462"/>
                  </a:lnTo>
                  <a:cubicBezTo>
                    <a:pt x="103" y="462"/>
                    <a:pt x="0" y="359"/>
                    <a:pt x="0" y="231"/>
                  </a:cubicBezTo>
                  <a:lnTo>
                    <a:pt x="0" y="231"/>
                  </a:lnTo>
                  <a:cubicBezTo>
                    <a:pt x="0" y="104"/>
                    <a:pt x="103" y="0"/>
                    <a:pt x="230" y="0"/>
                  </a:cubicBezTo>
                  <a:lnTo>
                    <a:pt x="230" y="0"/>
                  </a:lnTo>
                  <a:cubicBezTo>
                    <a:pt x="358" y="0"/>
                    <a:pt x="461" y="104"/>
                    <a:pt x="461" y="231"/>
                  </a:cubicBezTo>
                </a:path>
              </a:pathLst>
            </a:custGeom>
            <a:solidFill>
              <a:srgbClr val="111340">
                <a:alpha val="30000"/>
              </a:srgbClr>
            </a:solidFill>
            <a:ln>
              <a:noFill/>
            </a:ln>
            <a:effectLst/>
          </p:spPr>
          <p:txBody>
            <a:bodyPr wrap="none" anchor="ctr"/>
            <a:lstStyle/>
            <a:p>
              <a:endParaRPr lang="en-US" dirty="0">
                <a:latin typeface="Poppins" pitchFamily="2" charset="77"/>
              </a:endParaRPr>
            </a:p>
          </p:txBody>
        </p:sp>
        <p:sp>
          <p:nvSpPr>
            <p:cNvPr id="6" name="Freeform 90">
              <a:extLst>
                <a:ext uri="{FF2B5EF4-FFF2-40B4-BE49-F238E27FC236}">
                  <a16:creationId xmlns:a16="http://schemas.microsoft.com/office/drawing/2014/main" id="{D81C5C3A-FA57-6541-BA18-FF9B7D22B560}"/>
                </a:ext>
              </a:extLst>
            </p:cNvPr>
            <p:cNvSpPr>
              <a:spLocks noChangeArrowheads="1"/>
            </p:cNvSpPr>
            <p:nvPr/>
          </p:nvSpPr>
          <p:spPr bwMode="auto">
            <a:xfrm flipV="1">
              <a:off x="5954048" y="5872961"/>
              <a:ext cx="4210117" cy="2234101"/>
            </a:xfrm>
            <a:custGeom>
              <a:avLst/>
              <a:gdLst>
                <a:gd name="T0" fmla="*/ 2240 w 2301"/>
                <a:gd name="T1" fmla="*/ 1209 h 1220"/>
                <a:gd name="T2" fmla="*/ 25 w 2301"/>
                <a:gd name="T3" fmla="*/ 76 h 1220"/>
                <a:gd name="T4" fmla="*/ 25 w 2301"/>
                <a:gd name="T5" fmla="*/ 76 h 1220"/>
                <a:gd name="T6" fmla="*/ 9 w 2301"/>
                <a:gd name="T7" fmla="*/ 26 h 1220"/>
                <a:gd name="T8" fmla="*/ 9 w 2301"/>
                <a:gd name="T9" fmla="*/ 26 h 1220"/>
                <a:gd name="T10" fmla="*/ 59 w 2301"/>
                <a:gd name="T11" fmla="*/ 10 h 1220"/>
                <a:gd name="T12" fmla="*/ 2274 w 2301"/>
                <a:gd name="T13" fmla="*/ 1143 h 1220"/>
                <a:gd name="T14" fmla="*/ 2274 w 2301"/>
                <a:gd name="T15" fmla="*/ 1143 h 1220"/>
                <a:gd name="T16" fmla="*/ 2290 w 2301"/>
                <a:gd name="T17" fmla="*/ 1193 h 1220"/>
                <a:gd name="T18" fmla="*/ 2290 w 2301"/>
                <a:gd name="T19" fmla="*/ 1193 h 1220"/>
                <a:gd name="T20" fmla="*/ 2240 w 2301"/>
                <a:gd name="T21" fmla="*/ 1209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01" h="1220">
                  <a:moveTo>
                    <a:pt x="2240" y="1209"/>
                  </a:moveTo>
                  <a:lnTo>
                    <a:pt x="25" y="76"/>
                  </a:lnTo>
                  <a:lnTo>
                    <a:pt x="25" y="76"/>
                  </a:lnTo>
                  <a:cubicBezTo>
                    <a:pt x="7" y="66"/>
                    <a:pt x="0" y="44"/>
                    <a:pt x="9" y="26"/>
                  </a:cubicBezTo>
                  <a:lnTo>
                    <a:pt x="9" y="26"/>
                  </a:lnTo>
                  <a:cubicBezTo>
                    <a:pt x="18" y="8"/>
                    <a:pt x="41" y="0"/>
                    <a:pt x="59" y="10"/>
                  </a:cubicBezTo>
                  <a:lnTo>
                    <a:pt x="2274" y="1143"/>
                  </a:lnTo>
                  <a:lnTo>
                    <a:pt x="2274" y="1143"/>
                  </a:lnTo>
                  <a:cubicBezTo>
                    <a:pt x="2292" y="1153"/>
                    <a:pt x="2300" y="1175"/>
                    <a:pt x="2290" y="1193"/>
                  </a:cubicBezTo>
                  <a:lnTo>
                    <a:pt x="2290" y="1193"/>
                  </a:lnTo>
                  <a:cubicBezTo>
                    <a:pt x="2281" y="1212"/>
                    <a:pt x="2259" y="1219"/>
                    <a:pt x="2240" y="1209"/>
                  </a:cubicBezTo>
                </a:path>
              </a:pathLst>
            </a:custGeom>
            <a:solidFill>
              <a:schemeClr val="tx2"/>
            </a:solidFill>
            <a:ln>
              <a:noFill/>
            </a:ln>
            <a:effectLst/>
          </p:spPr>
          <p:txBody>
            <a:bodyPr wrap="none" anchor="ctr"/>
            <a:lstStyle/>
            <a:p>
              <a:endParaRPr lang="en-US" dirty="0">
                <a:latin typeface="Poppins" pitchFamily="2" charset="77"/>
              </a:endParaRPr>
            </a:p>
          </p:txBody>
        </p:sp>
        <p:sp>
          <p:nvSpPr>
            <p:cNvPr id="7" name="Freeform 6">
              <a:extLst>
                <a:ext uri="{FF2B5EF4-FFF2-40B4-BE49-F238E27FC236}">
                  <a16:creationId xmlns:a16="http://schemas.microsoft.com/office/drawing/2014/main" id="{66AFBC25-5E62-1243-8715-64B1C5080B37}"/>
                </a:ext>
              </a:extLst>
            </p:cNvPr>
            <p:cNvSpPr>
              <a:spLocks noChangeArrowheads="1"/>
            </p:cNvSpPr>
            <p:nvPr/>
          </p:nvSpPr>
          <p:spPr bwMode="auto">
            <a:xfrm flipV="1">
              <a:off x="9147924" y="5446329"/>
              <a:ext cx="1360314" cy="1192838"/>
            </a:xfrm>
            <a:custGeom>
              <a:avLst/>
              <a:gdLst>
                <a:gd name="connsiteX0" fmla="*/ 0 w 926446"/>
                <a:gd name="connsiteY0" fmla="*/ 192251 h 812386"/>
                <a:gd name="connsiteX1" fmla="*/ 576610 w 926446"/>
                <a:gd name="connsiteY1" fmla="*/ 489197 h 812386"/>
                <a:gd name="connsiteX2" fmla="*/ 651172 w 926446"/>
                <a:gd name="connsiteY2" fmla="*/ 812234 h 812386"/>
                <a:gd name="connsiteX3" fmla="*/ 461040 w 926446"/>
                <a:gd name="connsiteY3" fmla="*/ 699171 h 812386"/>
                <a:gd name="connsiteX4" fmla="*/ 197588 w 926446"/>
                <a:gd name="connsiteY4" fmla="*/ 387316 h 812386"/>
                <a:gd name="connsiteX5" fmla="*/ 218714 w 926446"/>
                <a:gd name="connsiteY5" fmla="*/ 560016 h 812386"/>
                <a:gd name="connsiteX6" fmla="*/ 69590 w 926446"/>
                <a:gd name="connsiteY6" fmla="*/ 476772 h 812386"/>
                <a:gd name="connsiteX7" fmla="*/ 311928 w 926446"/>
                <a:gd name="connsiteY7" fmla="*/ 0 h 812386"/>
                <a:gd name="connsiteX8" fmla="*/ 466772 w 926446"/>
                <a:gd name="connsiteY8" fmla="*/ 72097 h 812386"/>
                <a:gd name="connsiteX9" fmla="*/ 313176 w 926446"/>
                <a:gd name="connsiteY9" fmla="*/ 156624 h 812386"/>
                <a:gd name="connsiteX10" fmla="*/ 722764 w 926446"/>
                <a:gd name="connsiteY10" fmla="*/ 186457 h 812386"/>
                <a:gd name="connsiteX11" fmla="*/ 926310 w 926446"/>
                <a:gd name="connsiteY11" fmla="*/ 275957 h 812386"/>
                <a:gd name="connsiteX12" fmla="*/ 619118 w 926446"/>
                <a:gd name="connsiteY12" fmla="*/ 405234 h 812386"/>
                <a:gd name="connsiteX13" fmla="*/ 38452 w 926446"/>
                <a:gd name="connsiteY13" fmla="*/ 109388 h 81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6446" h="812386">
                  <a:moveTo>
                    <a:pt x="0" y="192251"/>
                  </a:moveTo>
                  <a:lnTo>
                    <a:pt x="576610" y="489197"/>
                  </a:lnTo>
                  <a:cubicBezTo>
                    <a:pt x="581582" y="509076"/>
                    <a:pt x="648688" y="806021"/>
                    <a:pt x="651172" y="812234"/>
                  </a:cubicBezTo>
                  <a:cubicBezTo>
                    <a:pt x="652416" y="817204"/>
                    <a:pt x="461040" y="699171"/>
                    <a:pt x="461040" y="699171"/>
                  </a:cubicBezTo>
                  <a:lnTo>
                    <a:pt x="197588" y="387316"/>
                  </a:lnTo>
                  <a:lnTo>
                    <a:pt x="218714" y="560016"/>
                  </a:lnTo>
                  <a:lnTo>
                    <a:pt x="69590" y="476772"/>
                  </a:lnTo>
                  <a:close/>
                  <a:moveTo>
                    <a:pt x="311928" y="0"/>
                  </a:moveTo>
                  <a:lnTo>
                    <a:pt x="466772" y="72097"/>
                  </a:lnTo>
                  <a:lnTo>
                    <a:pt x="313176" y="156624"/>
                  </a:lnTo>
                  <a:lnTo>
                    <a:pt x="722764" y="186457"/>
                  </a:lnTo>
                  <a:cubicBezTo>
                    <a:pt x="722764" y="186457"/>
                    <a:pt x="932554" y="274714"/>
                    <a:pt x="926310" y="275957"/>
                  </a:cubicBezTo>
                  <a:cubicBezTo>
                    <a:pt x="921314" y="277200"/>
                    <a:pt x="639098" y="396533"/>
                    <a:pt x="619118" y="405234"/>
                  </a:cubicBezTo>
                  <a:lnTo>
                    <a:pt x="38452" y="109388"/>
                  </a:ln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grpSp>
      <p:sp>
        <p:nvSpPr>
          <p:cNvPr id="21" name="TextBox 20">
            <a:extLst>
              <a:ext uri="{FF2B5EF4-FFF2-40B4-BE49-F238E27FC236}">
                <a16:creationId xmlns:a16="http://schemas.microsoft.com/office/drawing/2014/main" id="{3E25EAB9-50E8-8C49-B034-729761F371F3}"/>
              </a:ext>
            </a:extLst>
          </p:cNvPr>
          <p:cNvSpPr txBox="1"/>
          <p:nvPr/>
        </p:nvSpPr>
        <p:spPr>
          <a:xfrm>
            <a:off x="7728266" y="1619759"/>
            <a:ext cx="290104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01</a:t>
            </a:r>
          </a:p>
        </p:txBody>
      </p:sp>
      <p:sp>
        <p:nvSpPr>
          <p:cNvPr id="22" name="TextBox 21">
            <a:extLst>
              <a:ext uri="{FF2B5EF4-FFF2-40B4-BE49-F238E27FC236}">
                <a16:creationId xmlns:a16="http://schemas.microsoft.com/office/drawing/2014/main" id="{60AF3BEF-5480-7D40-BADD-F455323B59C5}"/>
              </a:ext>
            </a:extLst>
          </p:cNvPr>
          <p:cNvSpPr txBox="1"/>
          <p:nvPr/>
        </p:nvSpPr>
        <p:spPr>
          <a:xfrm>
            <a:off x="7728266" y="1995090"/>
            <a:ext cx="2901045"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3" name="TextBox 22">
            <a:extLst>
              <a:ext uri="{FF2B5EF4-FFF2-40B4-BE49-F238E27FC236}">
                <a16:creationId xmlns:a16="http://schemas.microsoft.com/office/drawing/2014/main" id="{4405B555-AE38-3341-B14D-7F68ECADCFEC}"/>
              </a:ext>
            </a:extLst>
          </p:cNvPr>
          <p:cNvSpPr txBox="1"/>
          <p:nvPr/>
        </p:nvSpPr>
        <p:spPr>
          <a:xfrm>
            <a:off x="7728266" y="2948299"/>
            <a:ext cx="290104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02</a:t>
            </a:r>
          </a:p>
        </p:txBody>
      </p:sp>
      <p:sp>
        <p:nvSpPr>
          <p:cNvPr id="24" name="TextBox 23">
            <a:extLst>
              <a:ext uri="{FF2B5EF4-FFF2-40B4-BE49-F238E27FC236}">
                <a16:creationId xmlns:a16="http://schemas.microsoft.com/office/drawing/2014/main" id="{093FD4E4-6E88-AB4F-9190-09259347C491}"/>
              </a:ext>
            </a:extLst>
          </p:cNvPr>
          <p:cNvSpPr txBox="1"/>
          <p:nvPr/>
        </p:nvSpPr>
        <p:spPr>
          <a:xfrm>
            <a:off x="7728266" y="3323630"/>
            <a:ext cx="2901045"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5" name="TextBox 24">
            <a:extLst>
              <a:ext uri="{FF2B5EF4-FFF2-40B4-BE49-F238E27FC236}">
                <a16:creationId xmlns:a16="http://schemas.microsoft.com/office/drawing/2014/main" id="{FB2BD7E3-AE99-4F48-A52D-A65FD1E6D722}"/>
              </a:ext>
            </a:extLst>
          </p:cNvPr>
          <p:cNvSpPr txBox="1"/>
          <p:nvPr/>
        </p:nvSpPr>
        <p:spPr>
          <a:xfrm>
            <a:off x="7728266" y="4276839"/>
            <a:ext cx="290104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03</a:t>
            </a:r>
          </a:p>
        </p:txBody>
      </p:sp>
      <p:sp>
        <p:nvSpPr>
          <p:cNvPr id="26" name="TextBox 25">
            <a:extLst>
              <a:ext uri="{FF2B5EF4-FFF2-40B4-BE49-F238E27FC236}">
                <a16:creationId xmlns:a16="http://schemas.microsoft.com/office/drawing/2014/main" id="{F4E0DAB1-4AA4-E942-A394-609380E065A7}"/>
              </a:ext>
            </a:extLst>
          </p:cNvPr>
          <p:cNvSpPr txBox="1"/>
          <p:nvPr/>
        </p:nvSpPr>
        <p:spPr>
          <a:xfrm>
            <a:off x="7728266" y="4652170"/>
            <a:ext cx="2901045"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7" name="TextBox 26">
            <a:extLst>
              <a:ext uri="{FF2B5EF4-FFF2-40B4-BE49-F238E27FC236}">
                <a16:creationId xmlns:a16="http://schemas.microsoft.com/office/drawing/2014/main" id="{914C384E-2008-1743-A2CD-C2D3CAE28C96}"/>
              </a:ext>
            </a:extLst>
          </p:cNvPr>
          <p:cNvSpPr txBox="1"/>
          <p:nvPr/>
        </p:nvSpPr>
        <p:spPr>
          <a:xfrm>
            <a:off x="7728266" y="5605380"/>
            <a:ext cx="290104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04</a:t>
            </a:r>
          </a:p>
        </p:txBody>
      </p:sp>
      <p:sp>
        <p:nvSpPr>
          <p:cNvPr id="28" name="TextBox 27">
            <a:extLst>
              <a:ext uri="{FF2B5EF4-FFF2-40B4-BE49-F238E27FC236}">
                <a16:creationId xmlns:a16="http://schemas.microsoft.com/office/drawing/2014/main" id="{6BD6366D-A6C6-1D45-B5AA-9680F0C1D6C2}"/>
              </a:ext>
            </a:extLst>
          </p:cNvPr>
          <p:cNvSpPr txBox="1"/>
          <p:nvPr/>
        </p:nvSpPr>
        <p:spPr>
          <a:xfrm>
            <a:off x="7728266" y="5980711"/>
            <a:ext cx="2901045"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106818707"/>
      </p:ext>
    </p:extLst>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E8AFD410-2226-7547-BD82-98214047B06E}"/>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3" name="TextBox 2">
            <a:extLst>
              <a:ext uri="{FF2B5EF4-FFF2-40B4-BE49-F238E27FC236}">
                <a16:creationId xmlns:a16="http://schemas.microsoft.com/office/drawing/2014/main" id="{3DA5CBD8-3B26-224C-9E50-A9F5955CFD25}"/>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pSp>
        <p:nvGrpSpPr>
          <p:cNvPr id="46" name="Group 45">
            <a:extLst>
              <a:ext uri="{FF2B5EF4-FFF2-40B4-BE49-F238E27FC236}">
                <a16:creationId xmlns:a16="http://schemas.microsoft.com/office/drawing/2014/main" id="{52E5306F-C0DD-B94E-8B0B-EAC1744B9B99}"/>
              </a:ext>
            </a:extLst>
          </p:cNvPr>
          <p:cNvGrpSpPr/>
          <p:nvPr/>
        </p:nvGrpSpPr>
        <p:grpSpPr>
          <a:xfrm>
            <a:off x="3929354" y="1996176"/>
            <a:ext cx="4333292" cy="3936941"/>
            <a:chOff x="9484498" y="4459065"/>
            <a:chExt cx="7538536" cy="6849014"/>
          </a:xfrm>
        </p:grpSpPr>
        <p:grpSp>
          <p:nvGrpSpPr>
            <p:cNvPr id="30" name="Group 29">
              <a:extLst>
                <a:ext uri="{FF2B5EF4-FFF2-40B4-BE49-F238E27FC236}">
                  <a16:creationId xmlns:a16="http://schemas.microsoft.com/office/drawing/2014/main" id="{19EB90A4-8C3D-6240-973C-6AEE31F34324}"/>
                </a:ext>
              </a:extLst>
            </p:cNvPr>
            <p:cNvGrpSpPr/>
            <p:nvPr/>
          </p:nvGrpSpPr>
          <p:grpSpPr>
            <a:xfrm>
              <a:off x="9484498" y="4459065"/>
              <a:ext cx="6140443" cy="6849014"/>
              <a:chOff x="8839043" y="4459065"/>
              <a:chExt cx="6140443" cy="6849014"/>
            </a:xfrm>
          </p:grpSpPr>
          <p:sp>
            <p:nvSpPr>
              <p:cNvPr id="24" name="Freeform 23">
                <a:extLst>
                  <a:ext uri="{FF2B5EF4-FFF2-40B4-BE49-F238E27FC236}">
                    <a16:creationId xmlns:a16="http://schemas.microsoft.com/office/drawing/2014/main" id="{52411649-DE26-1F48-B24B-24317767A1E1}"/>
                  </a:ext>
                </a:extLst>
              </p:cNvPr>
              <p:cNvSpPr>
                <a:spLocks noChangeArrowheads="1"/>
              </p:cNvSpPr>
              <p:nvPr/>
            </p:nvSpPr>
            <p:spPr bwMode="auto">
              <a:xfrm>
                <a:off x="8839043" y="4539190"/>
                <a:ext cx="2715932" cy="6686526"/>
              </a:xfrm>
              <a:custGeom>
                <a:avLst/>
                <a:gdLst>
                  <a:gd name="connsiteX0" fmla="*/ 672002 w 2715932"/>
                  <a:gd name="connsiteY0" fmla="*/ 586695 h 6686526"/>
                  <a:gd name="connsiteX1" fmla="*/ 387688 w 2715932"/>
                  <a:gd name="connsiteY1" fmla="*/ 662831 h 6686526"/>
                  <a:gd name="connsiteX2" fmla="*/ 302617 w 2715932"/>
                  <a:gd name="connsiteY2" fmla="*/ 759120 h 6686526"/>
                  <a:gd name="connsiteX3" fmla="*/ 271276 w 2715932"/>
                  <a:gd name="connsiteY3" fmla="*/ 880042 h 6686526"/>
                  <a:gd name="connsiteX4" fmla="*/ 725731 w 2715932"/>
                  <a:gd name="connsiteY4" fmla="*/ 1869809 h 6686526"/>
                  <a:gd name="connsiteX5" fmla="*/ 1242870 w 2715932"/>
                  <a:gd name="connsiteY5" fmla="*/ 2234813 h 6686526"/>
                  <a:gd name="connsiteX6" fmla="*/ 1238393 w 2715932"/>
                  <a:gd name="connsiteY6" fmla="*/ 2223617 h 6686526"/>
                  <a:gd name="connsiteX7" fmla="*/ 1227199 w 2715932"/>
                  <a:gd name="connsiteY7" fmla="*/ 2192267 h 6686526"/>
                  <a:gd name="connsiteX8" fmla="*/ 1021239 w 2715932"/>
                  <a:gd name="connsiteY8" fmla="*/ 931546 h 6686526"/>
                  <a:gd name="connsiteX9" fmla="*/ 960794 w 2715932"/>
                  <a:gd name="connsiteY9" fmla="*/ 640438 h 6686526"/>
                  <a:gd name="connsiteX10" fmla="*/ 672002 w 2715932"/>
                  <a:gd name="connsiteY10" fmla="*/ 586695 h 6686526"/>
                  <a:gd name="connsiteX11" fmla="*/ 1030194 w 2715932"/>
                  <a:gd name="connsiteY11" fmla="*/ 0 h 6686526"/>
                  <a:gd name="connsiteX12" fmla="*/ 2715932 w 2715932"/>
                  <a:gd name="connsiteY12" fmla="*/ 0 h 6686526"/>
                  <a:gd name="connsiteX13" fmla="*/ 2715932 w 2715932"/>
                  <a:gd name="connsiteY13" fmla="*/ 6686526 h 6686526"/>
                  <a:gd name="connsiteX14" fmla="*/ 1706281 w 2715932"/>
                  <a:gd name="connsiteY14" fmla="*/ 6686526 h 6686526"/>
                  <a:gd name="connsiteX15" fmla="*/ 1592107 w 2715932"/>
                  <a:gd name="connsiteY15" fmla="*/ 6572322 h 6686526"/>
                  <a:gd name="connsiteX16" fmla="*/ 1592107 w 2715932"/>
                  <a:gd name="connsiteY16" fmla="*/ 6142378 h 6686526"/>
                  <a:gd name="connsiteX17" fmla="*/ 1706281 w 2715932"/>
                  <a:gd name="connsiteY17" fmla="*/ 6025934 h 6686526"/>
                  <a:gd name="connsiteX18" fmla="*/ 1921195 w 2715932"/>
                  <a:gd name="connsiteY18" fmla="*/ 6025934 h 6686526"/>
                  <a:gd name="connsiteX19" fmla="*/ 1910002 w 2715932"/>
                  <a:gd name="connsiteY19" fmla="*/ 5978910 h 6686526"/>
                  <a:gd name="connsiteX20" fmla="*/ 1910002 w 2715932"/>
                  <a:gd name="connsiteY20" fmla="*/ 5813202 h 6686526"/>
                  <a:gd name="connsiteX21" fmla="*/ 2024175 w 2715932"/>
                  <a:gd name="connsiteY21" fmla="*/ 5698998 h 6686526"/>
                  <a:gd name="connsiteX22" fmla="*/ 2122678 w 2715932"/>
                  <a:gd name="connsiteY22" fmla="*/ 5698998 h 6686526"/>
                  <a:gd name="connsiteX23" fmla="*/ 2133871 w 2715932"/>
                  <a:gd name="connsiteY23" fmla="*/ 5551204 h 6686526"/>
                  <a:gd name="connsiteX24" fmla="*/ 2098052 w 2715932"/>
                  <a:gd name="connsiteY24" fmla="*/ 5470590 h 6686526"/>
                  <a:gd name="connsiteX25" fmla="*/ 2093575 w 2715932"/>
                  <a:gd name="connsiteY25" fmla="*/ 5383258 h 6686526"/>
                  <a:gd name="connsiteX26" fmla="*/ 2124917 w 2715932"/>
                  <a:gd name="connsiteY26" fmla="*/ 5300404 h 6686526"/>
                  <a:gd name="connsiteX27" fmla="*/ 2185361 w 2715932"/>
                  <a:gd name="connsiteY27" fmla="*/ 5235464 h 6686526"/>
                  <a:gd name="connsiteX28" fmla="*/ 2308490 w 2715932"/>
                  <a:gd name="connsiteY28" fmla="*/ 4917485 h 6686526"/>
                  <a:gd name="connsiteX29" fmla="*/ 2310728 w 2715932"/>
                  <a:gd name="connsiteY29" fmla="*/ 4906288 h 6686526"/>
                  <a:gd name="connsiteX30" fmla="*/ 2308490 w 2715932"/>
                  <a:gd name="connsiteY30" fmla="*/ 4886135 h 6686526"/>
                  <a:gd name="connsiteX31" fmla="*/ 2344309 w 2715932"/>
                  <a:gd name="connsiteY31" fmla="*/ 4335269 h 6686526"/>
                  <a:gd name="connsiteX32" fmla="*/ 2389083 w 2715932"/>
                  <a:gd name="connsiteY32" fmla="*/ 3847104 h 6686526"/>
                  <a:gd name="connsiteX33" fmla="*/ 1941344 w 2715932"/>
                  <a:gd name="connsiteY33" fmla="*/ 3188752 h 6686526"/>
                  <a:gd name="connsiteX34" fmla="*/ 1453308 w 2715932"/>
                  <a:gd name="connsiteY34" fmla="*/ 2637886 h 6686526"/>
                  <a:gd name="connsiteX35" fmla="*/ 535442 w 2715932"/>
                  <a:gd name="connsiteY35" fmla="*/ 2053431 h 6686526"/>
                  <a:gd name="connsiteX36" fmla="*/ 4871 w 2715932"/>
                  <a:gd name="connsiteY36" fmla="*/ 853170 h 6686526"/>
                  <a:gd name="connsiteX37" fmla="*/ 78748 w 2715932"/>
                  <a:gd name="connsiteY37" fmla="*/ 615805 h 6686526"/>
                  <a:gd name="connsiteX38" fmla="*/ 251128 w 2715932"/>
                  <a:gd name="connsiteY38" fmla="*/ 438901 h 6686526"/>
                  <a:gd name="connsiteX39" fmla="*/ 672002 w 2715932"/>
                  <a:gd name="connsiteY39" fmla="*/ 322458 h 6686526"/>
                  <a:gd name="connsiteX40" fmla="*/ 1021239 w 2715932"/>
                  <a:gd name="connsiteY40" fmla="*/ 380680 h 6686526"/>
                  <a:gd name="connsiteX41" fmla="*/ 1030194 w 2715932"/>
                  <a:gd name="connsiteY41" fmla="*/ 181383 h 6686526"/>
                  <a:gd name="connsiteX42" fmla="*/ 938407 w 2715932"/>
                  <a:gd name="connsiteY42" fmla="*/ 89572 h 6686526"/>
                  <a:gd name="connsiteX43" fmla="*/ 1030194 w 2715932"/>
                  <a:gd name="connsiteY43" fmla="*/ 0 h 6686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715932" h="6686526">
                    <a:moveTo>
                      <a:pt x="672002" y="586695"/>
                    </a:moveTo>
                    <a:cubicBezTo>
                      <a:pt x="571261" y="584455"/>
                      <a:pt x="472758" y="611327"/>
                      <a:pt x="387688" y="662831"/>
                    </a:cubicBezTo>
                    <a:cubicBezTo>
                      <a:pt x="351869" y="687463"/>
                      <a:pt x="322766" y="721052"/>
                      <a:pt x="302617" y="759120"/>
                    </a:cubicBezTo>
                    <a:cubicBezTo>
                      <a:pt x="282469" y="794949"/>
                      <a:pt x="271276" y="837495"/>
                      <a:pt x="271276" y="880042"/>
                    </a:cubicBezTo>
                    <a:cubicBezTo>
                      <a:pt x="239934" y="1164432"/>
                      <a:pt x="427984" y="1569744"/>
                      <a:pt x="725731" y="1869809"/>
                    </a:cubicBezTo>
                    <a:cubicBezTo>
                      <a:pt x="882440" y="2013124"/>
                      <a:pt x="1057058" y="2136285"/>
                      <a:pt x="1242870" y="2234813"/>
                    </a:cubicBezTo>
                    <a:cubicBezTo>
                      <a:pt x="1242870" y="2230335"/>
                      <a:pt x="1240632" y="2228096"/>
                      <a:pt x="1238393" y="2223617"/>
                    </a:cubicBezTo>
                    <a:cubicBezTo>
                      <a:pt x="1233915" y="2212421"/>
                      <a:pt x="1227199" y="2203463"/>
                      <a:pt x="1227199" y="2192267"/>
                    </a:cubicBezTo>
                    <a:cubicBezTo>
                      <a:pt x="1099594" y="1784716"/>
                      <a:pt x="1030194" y="1359250"/>
                      <a:pt x="1021239" y="931546"/>
                    </a:cubicBezTo>
                    <a:cubicBezTo>
                      <a:pt x="994375" y="835256"/>
                      <a:pt x="974226" y="738967"/>
                      <a:pt x="960794" y="640438"/>
                    </a:cubicBezTo>
                    <a:cubicBezTo>
                      <a:pt x="869008" y="606848"/>
                      <a:pt x="772744" y="586695"/>
                      <a:pt x="672002" y="586695"/>
                    </a:cubicBezTo>
                    <a:close/>
                    <a:moveTo>
                      <a:pt x="1030194" y="0"/>
                    </a:moveTo>
                    <a:lnTo>
                      <a:pt x="2715932" y="0"/>
                    </a:lnTo>
                    <a:lnTo>
                      <a:pt x="2715932" y="6686526"/>
                    </a:lnTo>
                    <a:lnTo>
                      <a:pt x="1706281" y="6686526"/>
                    </a:lnTo>
                    <a:cubicBezTo>
                      <a:pt x="1641358" y="6686526"/>
                      <a:pt x="1592107" y="6635022"/>
                      <a:pt x="1592107" y="6572322"/>
                    </a:cubicBezTo>
                    <a:lnTo>
                      <a:pt x="1592107" y="6142378"/>
                    </a:lnTo>
                    <a:cubicBezTo>
                      <a:pt x="1592107" y="6079678"/>
                      <a:pt x="1641358" y="6025934"/>
                      <a:pt x="1706281" y="6025934"/>
                    </a:cubicBezTo>
                    <a:lnTo>
                      <a:pt x="1921195" y="6025934"/>
                    </a:lnTo>
                    <a:cubicBezTo>
                      <a:pt x="1914479" y="6012499"/>
                      <a:pt x="1910002" y="5996824"/>
                      <a:pt x="1910002" y="5978910"/>
                    </a:cubicBezTo>
                    <a:lnTo>
                      <a:pt x="1910002" y="5813202"/>
                    </a:lnTo>
                    <a:cubicBezTo>
                      <a:pt x="1910002" y="5748262"/>
                      <a:pt x="1961492" y="5698998"/>
                      <a:pt x="2024175" y="5698998"/>
                    </a:cubicBezTo>
                    <a:lnTo>
                      <a:pt x="2122678" y="5698998"/>
                    </a:lnTo>
                    <a:cubicBezTo>
                      <a:pt x="2142826" y="5649734"/>
                      <a:pt x="2156258" y="5593751"/>
                      <a:pt x="2133871" y="5551204"/>
                    </a:cubicBezTo>
                    <a:cubicBezTo>
                      <a:pt x="2118201" y="5526572"/>
                      <a:pt x="2104768" y="5499701"/>
                      <a:pt x="2098052" y="5470590"/>
                    </a:cubicBezTo>
                    <a:cubicBezTo>
                      <a:pt x="2089097" y="5443718"/>
                      <a:pt x="2089097" y="5412368"/>
                      <a:pt x="2093575" y="5383258"/>
                    </a:cubicBezTo>
                    <a:cubicBezTo>
                      <a:pt x="2098052" y="5354147"/>
                      <a:pt x="2109246" y="5327276"/>
                      <a:pt x="2124917" y="5300404"/>
                    </a:cubicBezTo>
                    <a:cubicBezTo>
                      <a:pt x="2140588" y="5275772"/>
                      <a:pt x="2160736" y="5253379"/>
                      <a:pt x="2185361" y="5235464"/>
                    </a:cubicBezTo>
                    <a:cubicBezTo>
                      <a:pt x="2259238" y="5145893"/>
                      <a:pt x="2301774" y="5033928"/>
                      <a:pt x="2308490" y="4917485"/>
                    </a:cubicBezTo>
                    <a:cubicBezTo>
                      <a:pt x="2308490" y="4913006"/>
                      <a:pt x="2310728" y="4908528"/>
                      <a:pt x="2310728" y="4906288"/>
                    </a:cubicBezTo>
                    <a:cubicBezTo>
                      <a:pt x="2310728" y="4899570"/>
                      <a:pt x="2310728" y="4899570"/>
                      <a:pt x="2308490" y="4886135"/>
                    </a:cubicBezTo>
                    <a:cubicBezTo>
                      <a:pt x="2292819" y="4724906"/>
                      <a:pt x="2301774" y="4492020"/>
                      <a:pt x="2344309" y="4335269"/>
                    </a:cubicBezTo>
                    <a:cubicBezTo>
                      <a:pt x="2375651" y="4218826"/>
                      <a:pt x="2406992" y="4059836"/>
                      <a:pt x="2389083" y="3847104"/>
                    </a:cubicBezTo>
                    <a:cubicBezTo>
                      <a:pt x="2371173" y="3616457"/>
                      <a:pt x="2176407" y="3423877"/>
                      <a:pt x="1941344" y="3188752"/>
                    </a:cubicBezTo>
                    <a:cubicBezTo>
                      <a:pt x="1780158" y="3029762"/>
                      <a:pt x="1603300" y="2855097"/>
                      <a:pt x="1453308" y="2637886"/>
                    </a:cubicBezTo>
                    <a:cubicBezTo>
                      <a:pt x="1117503" y="2494571"/>
                      <a:pt x="808563" y="2297514"/>
                      <a:pt x="535442" y="2053431"/>
                    </a:cubicBezTo>
                    <a:cubicBezTo>
                      <a:pt x="177250" y="1699623"/>
                      <a:pt x="-35426" y="1215936"/>
                      <a:pt x="4871" y="853170"/>
                    </a:cubicBezTo>
                    <a:cubicBezTo>
                      <a:pt x="9348" y="768077"/>
                      <a:pt x="36213" y="687463"/>
                      <a:pt x="78748" y="615805"/>
                    </a:cubicBezTo>
                    <a:cubicBezTo>
                      <a:pt x="121283" y="544148"/>
                      <a:pt x="181728" y="483687"/>
                      <a:pt x="251128" y="438901"/>
                    </a:cubicBezTo>
                    <a:cubicBezTo>
                      <a:pt x="378733" y="362766"/>
                      <a:pt x="524248" y="320219"/>
                      <a:pt x="672002" y="322458"/>
                    </a:cubicBezTo>
                    <a:cubicBezTo>
                      <a:pt x="790654" y="322458"/>
                      <a:pt x="909304" y="344851"/>
                      <a:pt x="1021239" y="380680"/>
                    </a:cubicBezTo>
                    <a:cubicBezTo>
                      <a:pt x="1030194" y="284390"/>
                      <a:pt x="1030194" y="212733"/>
                      <a:pt x="1030194" y="181383"/>
                    </a:cubicBezTo>
                    <a:cubicBezTo>
                      <a:pt x="980943" y="181383"/>
                      <a:pt x="938407" y="141076"/>
                      <a:pt x="938407" y="89572"/>
                    </a:cubicBezTo>
                    <a:cubicBezTo>
                      <a:pt x="938407" y="38068"/>
                      <a:pt x="980943" y="0"/>
                      <a:pt x="1030194" y="0"/>
                    </a:cubicBezTo>
                    <a:close/>
                  </a:path>
                </a:pathLst>
              </a:custGeom>
              <a:solidFill>
                <a:schemeClr val="accent4"/>
              </a:solidFill>
              <a:ln>
                <a:noFill/>
              </a:ln>
              <a:effectLst/>
            </p:spPr>
            <p:txBody>
              <a:bodyPr wrap="square" anchor="ctr">
                <a:noAutofit/>
              </a:bodyPr>
              <a:lstStyle/>
              <a:p>
                <a:endParaRPr lang="en-US" dirty="0">
                  <a:latin typeface="Poppins" pitchFamily="2" charset="77"/>
                </a:endParaRPr>
              </a:p>
            </p:txBody>
          </p:sp>
          <p:sp>
            <p:nvSpPr>
              <p:cNvPr id="25" name="Freeform 24">
                <a:extLst>
                  <a:ext uri="{FF2B5EF4-FFF2-40B4-BE49-F238E27FC236}">
                    <a16:creationId xmlns:a16="http://schemas.microsoft.com/office/drawing/2014/main" id="{BCF0046A-67AA-864D-A881-D35180FBBC01}"/>
                  </a:ext>
                </a:extLst>
              </p:cNvPr>
              <p:cNvSpPr>
                <a:spLocks noChangeArrowheads="1"/>
              </p:cNvSpPr>
              <p:nvPr/>
            </p:nvSpPr>
            <p:spPr bwMode="auto">
              <a:xfrm flipH="1">
                <a:off x="11554976" y="4459065"/>
                <a:ext cx="3424510" cy="6849014"/>
              </a:xfrm>
              <a:custGeom>
                <a:avLst/>
                <a:gdLst>
                  <a:gd name="connsiteX0" fmla="*/ 3424510 w 3424510"/>
                  <a:gd name="connsiteY0" fmla="*/ 0 h 6849014"/>
                  <a:gd name="connsiteX1" fmla="*/ 0 w 3424510"/>
                  <a:gd name="connsiteY1" fmla="*/ 3424507 h 6849014"/>
                  <a:gd name="connsiteX2" fmla="*/ 3424510 w 3424510"/>
                  <a:gd name="connsiteY2" fmla="*/ 6849014 h 6849014"/>
                </a:gdLst>
                <a:ahLst/>
                <a:cxnLst>
                  <a:cxn ang="0">
                    <a:pos x="connsiteX0" y="connsiteY0"/>
                  </a:cxn>
                  <a:cxn ang="0">
                    <a:pos x="connsiteX1" y="connsiteY1"/>
                  </a:cxn>
                  <a:cxn ang="0">
                    <a:pos x="connsiteX2" y="connsiteY2"/>
                  </a:cxn>
                </a:cxnLst>
                <a:rect l="l" t="t" r="r" b="b"/>
                <a:pathLst>
                  <a:path w="3424510" h="6849014">
                    <a:moveTo>
                      <a:pt x="3424510" y="0"/>
                    </a:moveTo>
                    <a:cubicBezTo>
                      <a:pt x="1533205" y="0"/>
                      <a:pt x="0" y="1533204"/>
                      <a:pt x="0" y="3424507"/>
                    </a:cubicBezTo>
                    <a:cubicBezTo>
                      <a:pt x="0" y="5315810"/>
                      <a:pt x="1533205" y="6849014"/>
                      <a:pt x="3424510" y="6849014"/>
                    </a:cubicBezTo>
                    <a:close/>
                  </a:path>
                </a:pathLst>
              </a:custGeom>
              <a:solidFill>
                <a:schemeClr val="bg1"/>
              </a:solidFill>
              <a:ln w="76200">
                <a:noFill/>
              </a:ln>
              <a:effectLst/>
            </p:spPr>
            <p:txBody>
              <a:bodyPr wrap="square" anchor="ctr">
                <a:noAutofit/>
              </a:bodyPr>
              <a:lstStyle/>
              <a:p>
                <a:endParaRPr lang="en-US" dirty="0">
                  <a:latin typeface="Poppins" pitchFamily="2" charset="77"/>
                </a:endParaRPr>
              </a:p>
            </p:txBody>
          </p:sp>
          <p:sp>
            <p:nvSpPr>
              <p:cNvPr id="26" name="Freeform 25">
                <a:extLst>
                  <a:ext uri="{FF2B5EF4-FFF2-40B4-BE49-F238E27FC236}">
                    <a16:creationId xmlns:a16="http://schemas.microsoft.com/office/drawing/2014/main" id="{54009AA3-89E5-0C4B-9BF3-95F196D4C8F6}"/>
                  </a:ext>
                </a:extLst>
              </p:cNvPr>
              <p:cNvSpPr>
                <a:spLocks noChangeArrowheads="1"/>
              </p:cNvSpPr>
              <p:nvPr/>
            </p:nvSpPr>
            <p:spPr bwMode="auto">
              <a:xfrm flipH="1">
                <a:off x="11554976" y="4539190"/>
                <a:ext cx="3348702" cy="6688765"/>
              </a:xfrm>
              <a:custGeom>
                <a:avLst/>
                <a:gdLst>
                  <a:gd name="connsiteX0" fmla="*/ 3348702 w 3348702"/>
                  <a:gd name="connsiteY0" fmla="*/ 2230628 h 6688765"/>
                  <a:gd name="connsiteX1" fmla="*/ 3242315 w 3348702"/>
                  <a:gd name="connsiteY1" fmla="*/ 2235983 h 6688765"/>
                  <a:gd name="connsiteX2" fmla="*/ 2241775 w 3348702"/>
                  <a:gd name="connsiteY2" fmla="*/ 3343402 h 6688765"/>
                  <a:gd name="connsiteX3" fmla="*/ 3242315 w 3348702"/>
                  <a:gd name="connsiteY3" fmla="*/ 4452761 h 6688765"/>
                  <a:gd name="connsiteX4" fmla="*/ 3348702 w 3348702"/>
                  <a:gd name="connsiteY4" fmla="*/ 4458136 h 6688765"/>
                  <a:gd name="connsiteX5" fmla="*/ 3347714 w 3348702"/>
                  <a:gd name="connsiteY5" fmla="*/ 1115119 h 6688765"/>
                  <a:gd name="connsiteX6" fmla="*/ 1116553 w 3348702"/>
                  <a:gd name="connsiteY6" fmla="*/ 3343399 h 6688765"/>
                  <a:gd name="connsiteX7" fmla="*/ 3347714 w 3348702"/>
                  <a:gd name="connsiteY7" fmla="*/ 5573642 h 6688765"/>
                  <a:gd name="connsiteX8" fmla="*/ 3348702 w 3348702"/>
                  <a:gd name="connsiteY8" fmla="*/ 5573592 h 6688765"/>
                  <a:gd name="connsiteX9" fmla="*/ 3348702 w 3348702"/>
                  <a:gd name="connsiteY9" fmla="*/ 5016522 h 6688765"/>
                  <a:gd name="connsiteX10" fmla="*/ 3347714 w 3348702"/>
                  <a:gd name="connsiteY10" fmla="*/ 5016572 h 6688765"/>
                  <a:gd name="connsiteX11" fmla="*/ 1673853 w 3348702"/>
                  <a:gd name="connsiteY11" fmla="*/ 3343399 h 6688765"/>
                  <a:gd name="connsiteX12" fmla="*/ 3347714 w 3348702"/>
                  <a:gd name="connsiteY12" fmla="*/ 1670228 h 6688765"/>
                  <a:gd name="connsiteX13" fmla="*/ 3348702 w 3348702"/>
                  <a:gd name="connsiteY13" fmla="*/ 1670278 h 6688765"/>
                  <a:gd name="connsiteX14" fmla="*/ 3348702 w 3348702"/>
                  <a:gd name="connsiteY14" fmla="*/ 1115169 h 6688765"/>
                  <a:gd name="connsiteX15" fmla="*/ 3347720 w 3348702"/>
                  <a:gd name="connsiteY15" fmla="*/ 0 h 6688765"/>
                  <a:gd name="connsiteX16" fmla="*/ 0 w 3348702"/>
                  <a:gd name="connsiteY16" fmla="*/ 3343402 h 6688765"/>
                  <a:gd name="connsiteX17" fmla="*/ 3347720 w 3348702"/>
                  <a:gd name="connsiteY17" fmla="*/ 6688765 h 6688765"/>
                  <a:gd name="connsiteX18" fmla="*/ 3348702 w 3348702"/>
                  <a:gd name="connsiteY18" fmla="*/ 6688716 h 6688765"/>
                  <a:gd name="connsiteX19" fmla="*/ 3348702 w 3348702"/>
                  <a:gd name="connsiteY19" fmla="*/ 6131809 h 6688765"/>
                  <a:gd name="connsiteX20" fmla="*/ 3347720 w 3348702"/>
                  <a:gd name="connsiteY20" fmla="*/ 6131858 h 6688765"/>
                  <a:gd name="connsiteX21" fmla="*/ 557300 w 3348702"/>
                  <a:gd name="connsiteY21" fmla="*/ 3343402 h 6688765"/>
                  <a:gd name="connsiteX22" fmla="*/ 3347720 w 3348702"/>
                  <a:gd name="connsiteY22" fmla="*/ 558868 h 6688765"/>
                  <a:gd name="connsiteX23" fmla="*/ 3348702 w 3348702"/>
                  <a:gd name="connsiteY23" fmla="*/ 558918 h 6688765"/>
                  <a:gd name="connsiteX24" fmla="*/ 3348702 w 3348702"/>
                  <a:gd name="connsiteY24" fmla="*/ 50 h 6688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348702" h="6688765">
                    <a:moveTo>
                      <a:pt x="3348702" y="2230628"/>
                    </a:moveTo>
                    <a:lnTo>
                      <a:pt x="3242315" y="2235983"/>
                    </a:lnTo>
                    <a:cubicBezTo>
                      <a:pt x="2679847" y="2292925"/>
                      <a:pt x="2241775" y="2766489"/>
                      <a:pt x="2241775" y="3343402"/>
                    </a:cubicBezTo>
                    <a:cubicBezTo>
                      <a:pt x="2241775" y="3920317"/>
                      <a:pt x="2679847" y="4395604"/>
                      <a:pt x="3242315" y="4452761"/>
                    </a:cubicBezTo>
                    <a:lnTo>
                      <a:pt x="3348702" y="4458136"/>
                    </a:lnTo>
                    <a:close/>
                    <a:moveTo>
                      <a:pt x="3347714" y="1115119"/>
                    </a:moveTo>
                    <a:cubicBezTo>
                      <a:pt x="2115374" y="1115119"/>
                      <a:pt x="1116553" y="2111569"/>
                      <a:pt x="1116553" y="3343399"/>
                    </a:cubicBezTo>
                    <a:cubicBezTo>
                      <a:pt x="1116553" y="4577192"/>
                      <a:pt x="2115374" y="5573642"/>
                      <a:pt x="3347714" y="5573642"/>
                    </a:cubicBezTo>
                    <a:lnTo>
                      <a:pt x="3348702" y="5573592"/>
                    </a:lnTo>
                    <a:lnTo>
                      <a:pt x="3348702" y="5016522"/>
                    </a:lnTo>
                    <a:lnTo>
                      <a:pt x="3347714" y="5016572"/>
                    </a:lnTo>
                    <a:cubicBezTo>
                      <a:pt x="2423459" y="5016572"/>
                      <a:pt x="1673853" y="4267272"/>
                      <a:pt x="1673853" y="3343399"/>
                    </a:cubicBezTo>
                    <a:cubicBezTo>
                      <a:pt x="1673853" y="2419526"/>
                      <a:pt x="2423459" y="1670228"/>
                      <a:pt x="3347714" y="1670228"/>
                    </a:cubicBezTo>
                    <a:lnTo>
                      <a:pt x="3348702" y="1670278"/>
                    </a:lnTo>
                    <a:lnTo>
                      <a:pt x="3348702" y="1115169"/>
                    </a:lnTo>
                    <a:close/>
                    <a:moveTo>
                      <a:pt x="3347720" y="0"/>
                    </a:moveTo>
                    <a:cubicBezTo>
                      <a:pt x="1499214" y="0"/>
                      <a:pt x="0" y="1496197"/>
                      <a:pt x="0" y="3343402"/>
                    </a:cubicBezTo>
                    <a:cubicBezTo>
                      <a:pt x="0" y="5190608"/>
                      <a:pt x="1499214" y="6688765"/>
                      <a:pt x="3347720" y="6688765"/>
                    </a:cubicBezTo>
                    <a:lnTo>
                      <a:pt x="3348702" y="6688716"/>
                    </a:lnTo>
                    <a:lnTo>
                      <a:pt x="3348702" y="6131809"/>
                    </a:lnTo>
                    <a:lnTo>
                      <a:pt x="3347720" y="6131858"/>
                    </a:lnTo>
                    <a:cubicBezTo>
                      <a:pt x="1807299" y="6131858"/>
                      <a:pt x="557300" y="4884702"/>
                      <a:pt x="557300" y="3343402"/>
                    </a:cubicBezTo>
                    <a:cubicBezTo>
                      <a:pt x="557300" y="1804065"/>
                      <a:pt x="1807299" y="558868"/>
                      <a:pt x="3347720" y="558868"/>
                    </a:cubicBezTo>
                    <a:lnTo>
                      <a:pt x="3348702" y="558918"/>
                    </a:lnTo>
                    <a:lnTo>
                      <a:pt x="3348702" y="50"/>
                    </a:ln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27" name="Freeform 26">
                <a:extLst>
                  <a:ext uri="{FF2B5EF4-FFF2-40B4-BE49-F238E27FC236}">
                    <a16:creationId xmlns:a16="http://schemas.microsoft.com/office/drawing/2014/main" id="{42CDA062-9E2B-864E-BB7E-7F245AE7C8C9}"/>
                  </a:ext>
                </a:extLst>
              </p:cNvPr>
              <p:cNvSpPr>
                <a:spLocks noChangeArrowheads="1"/>
              </p:cNvSpPr>
              <p:nvPr/>
            </p:nvSpPr>
            <p:spPr bwMode="auto">
              <a:xfrm flipH="1">
                <a:off x="11554976" y="7430461"/>
                <a:ext cx="453112" cy="904266"/>
              </a:xfrm>
              <a:custGeom>
                <a:avLst/>
                <a:gdLst>
                  <a:gd name="connsiteX0" fmla="*/ 451150 w 453112"/>
                  <a:gd name="connsiteY0" fmla="*/ 0 h 904266"/>
                  <a:gd name="connsiteX1" fmla="*/ 0 w 453112"/>
                  <a:gd name="connsiteY1" fmla="*/ 452133 h 904266"/>
                  <a:gd name="connsiteX2" fmla="*/ 451150 w 453112"/>
                  <a:gd name="connsiteY2" fmla="*/ 904266 h 904266"/>
                  <a:gd name="connsiteX3" fmla="*/ 453112 w 453112"/>
                  <a:gd name="connsiteY3" fmla="*/ 904070 h 904266"/>
                  <a:gd name="connsiteX4" fmla="*/ 453112 w 453112"/>
                  <a:gd name="connsiteY4" fmla="*/ 198 h 9042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3112" h="904266">
                    <a:moveTo>
                      <a:pt x="451150" y="0"/>
                    </a:moveTo>
                    <a:cubicBezTo>
                      <a:pt x="202037" y="0"/>
                      <a:pt x="0" y="203558"/>
                      <a:pt x="0" y="452133"/>
                    </a:cubicBezTo>
                    <a:cubicBezTo>
                      <a:pt x="0" y="702666"/>
                      <a:pt x="202037" y="904266"/>
                      <a:pt x="451150" y="904266"/>
                    </a:cubicBezTo>
                    <a:lnTo>
                      <a:pt x="453112" y="904070"/>
                    </a:lnTo>
                    <a:lnTo>
                      <a:pt x="453112" y="198"/>
                    </a:lnTo>
                    <a:close/>
                  </a:path>
                </a:pathLst>
              </a:custGeom>
              <a:solidFill>
                <a:srgbClr val="111340">
                  <a:alpha val="30000"/>
                </a:srgbClr>
              </a:solidFill>
              <a:ln>
                <a:noFill/>
              </a:ln>
              <a:effectLst/>
            </p:spPr>
            <p:txBody>
              <a:bodyPr wrap="square" anchor="ctr">
                <a:noAutofit/>
              </a:bodyPr>
              <a:lstStyle/>
              <a:p>
                <a:endParaRPr lang="en-US" dirty="0">
                  <a:latin typeface="Poppins" pitchFamily="2" charset="77"/>
                </a:endParaRPr>
              </a:p>
            </p:txBody>
          </p:sp>
        </p:grpSp>
        <p:grpSp>
          <p:nvGrpSpPr>
            <p:cNvPr id="31" name="Group 30">
              <a:extLst>
                <a:ext uri="{FF2B5EF4-FFF2-40B4-BE49-F238E27FC236}">
                  <a16:creationId xmlns:a16="http://schemas.microsoft.com/office/drawing/2014/main" id="{FC6A9F29-3374-8B43-90EB-4F5B552E3828}"/>
                </a:ext>
              </a:extLst>
            </p:cNvPr>
            <p:cNvGrpSpPr/>
            <p:nvPr/>
          </p:nvGrpSpPr>
          <p:grpSpPr>
            <a:xfrm>
              <a:off x="12200432" y="5101069"/>
              <a:ext cx="4822602" cy="2836169"/>
              <a:chOff x="11554977" y="5101069"/>
              <a:chExt cx="4822602" cy="2836169"/>
            </a:xfrm>
          </p:grpSpPr>
          <p:sp>
            <p:nvSpPr>
              <p:cNvPr id="28" name="Freeform 27">
                <a:extLst>
                  <a:ext uri="{FF2B5EF4-FFF2-40B4-BE49-F238E27FC236}">
                    <a16:creationId xmlns:a16="http://schemas.microsoft.com/office/drawing/2014/main" id="{8744C7BA-2177-144A-A45D-CCC8F11E0A27}"/>
                  </a:ext>
                </a:extLst>
              </p:cNvPr>
              <p:cNvSpPr>
                <a:spLocks noChangeArrowheads="1"/>
              </p:cNvSpPr>
              <p:nvPr/>
            </p:nvSpPr>
            <p:spPr bwMode="auto">
              <a:xfrm flipV="1">
                <a:off x="11554977" y="5570248"/>
                <a:ext cx="4441405" cy="2366990"/>
              </a:xfrm>
              <a:custGeom>
                <a:avLst/>
                <a:gdLst>
                  <a:gd name="connsiteX0" fmla="*/ 4363491 w 4441405"/>
                  <a:gd name="connsiteY0" fmla="*/ 2366682 h 2366990"/>
                  <a:gd name="connsiteX1" fmla="*/ 4432876 w 4441405"/>
                  <a:gd name="connsiteY1" fmla="*/ 2326725 h 2366990"/>
                  <a:gd name="connsiteX2" fmla="*/ 4401548 w 4441405"/>
                  <a:gd name="connsiteY2" fmla="*/ 2228746 h 2366990"/>
                  <a:gd name="connsiteX3" fmla="*/ 64719 w 4441405"/>
                  <a:gd name="connsiteY3" fmla="*/ 8537 h 2366990"/>
                  <a:gd name="connsiteX4" fmla="*/ 9163 w 4441405"/>
                  <a:gd name="connsiteY4" fmla="*/ 3638 h 2366990"/>
                  <a:gd name="connsiteX5" fmla="*/ 0 w 4441405"/>
                  <a:gd name="connsiteY5" fmla="*/ 8754 h 2366990"/>
                  <a:gd name="connsiteX6" fmla="*/ 0 w 4441405"/>
                  <a:gd name="connsiteY6" fmla="*/ 138817 h 2366990"/>
                  <a:gd name="connsiteX7" fmla="*/ 4334979 w 4441405"/>
                  <a:gd name="connsiteY7" fmla="*/ 2358079 h 2366990"/>
                  <a:gd name="connsiteX8" fmla="*/ 4363491 w 4441405"/>
                  <a:gd name="connsiteY8" fmla="*/ 2366682 h 2366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41405" h="2366990">
                    <a:moveTo>
                      <a:pt x="4363491" y="2366682"/>
                    </a:moveTo>
                    <a:cubicBezTo>
                      <a:pt x="4392126" y="2369346"/>
                      <a:pt x="4419659" y="2354649"/>
                      <a:pt x="4432876" y="2326725"/>
                    </a:cubicBezTo>
                    <a:cubicBezTo>
                      <a:pt x="4452455" y="2291453"/>
                      <a:pt x="4436792" y="2248342"/>
                      <a:pt x="4401548" y="2228746"/>
                    </a:cubicBezTo>
                    <a:lnTo>
                      <a:pt x="64719" y="8537"/>
                    </a:lnTo>
                    <a:cubicBezTo>
                      <a:pt x="47098" y="-1261"/>
                      <a:pt x="27029" y="-2241"/>
                      <a:pt x="9163" y="3638"/>
                    </a:cubicBezTo>
                    <a:lnTo>
                      <a:pt x="0" y="8754"/>
                    </a:lnTo>
                    <a:lnTo>
                      <a:pt x="0" y="138817"/>
                    </a:lnTo>
                    <a:lnTo>
                      <a:pt x="4334979" y="2358079"/>
                    </a:lnTo>
                    <a:cubicBezTo>
                      <a:pt x="4344279" y="2362978"/>
                      <a:pt x="4353947" y="2365794"/>
                      <a:pt x="4363491" y="2366682"/>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29" name="Freeform 28">
                <a:extLst>
                  <a:ext uri="{FF2B5EF4-FFF2-40B4-BE49-F238E27FC236}">
                    <a16:creationId xmlns:a16="http://schemas.microsoft.com/office/drawing/2014/main" id="{D276E19B-AF0E-FD46-B420-F80D536FE3D7}"/>
                  </a:ext>
                </a:extLst>
              </p:cNvPr>
              <p:cNvSpPr>
                <a:spLocks noChangeArrowheads="1"/>
              </p:cNvSpPr>
              <p:nvPr/>
            </p:nvSpPr>
            <p:spPr bwMode="auto">
              <a:xfrm flipV="1">
                <a:off x="14921918" y="5101069"/>
                <a:ext cx="1455661" cy="1276446"/>
              </a:xfrm>
              <a:custGeom>
                <a:avLst/>
                <a:gdLst>
                  <a:gd name="connsiteX0" fmla="*/ 0 w 926446"/>
                  <a:gd name="connsiteY0" fmla="*/ 192251 h 812386"/>
                  <a:gd name="connsiteX1" fmla="*/ 576610 w 926446"/>
                  <a:gd name="connsiteY1" fmla="*/ 489197 h 812386"/>
                  <a:gd name="connsiteX2" fmla="*/ 651172 w 926446"/>
                  <a:gd name="connsiteY2" fmla="*/ 812234 h 812386"/>
                  <a:gd name="connsiteX3" fmla="*/ 461040 w 926446"/>
                  <a:gd name="connsiteY3" fmla="*/ 699171 h 812386"/>
                  <a:gd name="connsiteX4" fmla="*/ 197588 w 926446"/>
                  <a:gd name="connsiteY4" fmla="*/ 387316 h 812386"/>
                  <a:gd name="connsiteX5" fmla="*/ 218714 w 926446"/>
                  <a:gd name="connsiteY5" fmla="*/ 560016 h 812386"/>
                  <a:gd name="connsiteX6" fmla="*/ 69590 w 926446"/>
                  <a:gd name="connsiteY6" fmla="*/ 476772 h 812386"/>
                  <a:gd name="connsiteX7" fmla="*/ 311928 w 926446"/>
                  <a:gd name="connsiteY7" fmla="*/ 0 h 812386"/>
                  <a:gd name="connsiteX8" fmla="*/ 466772 w 926446"/>
                  <a:gd name="connsiteY8" fmla="*/ 72097 h 812386"/>
                  <a:gd name="connsiteX9" fmla="*/ 313176 w 926446"/>
                  <a:gd name="connsiteY9" fmla="*/ 156624 h 812386"/>
                  <a:gd name="connsiteX10" fmla="*/ 722764 w 926446"/>
                  <a:gd name="connsiteY10" fmla="*/ 186457 h 812386"/>
                  <a:gd name="connsiteX11" fmla="*/ 926310 w 926446"/>
                  <a:gd name="connsiteY11" fmla="*/ 275957 h 812386"/>
                  <a:gd name="connsiteX12" fmla="*/ 619118 w 926446"/>
                  <a:gd name="connsiteY12" fmla="*/ 405234 h 812386"/>
                  <a:gd name="connsiteX13" fmla="*/ 38452 w 926446"/>
                  <a:gd name="connsiteY13" fmla="*/ 109388 h 812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26446" h="812386">
                    <a:moveTo>
                      <a:pt x="0" y="192251"/>
                    </a:moveTo>
                    <a:lnTo>
                      <a:pt x="576610" y="489197"/>
                    </a:lnTo>
                    <a:cubicBezTo>
                      <a:pt x="581582" y="509076"/>
                      <a:pt x="648688" y="806021"/>
                      <a:pt x="651172" y="812234"/>
                    </a:cubicBezTo>
                    <a:cubicBezTo>
                      <a:pt x="652416" y="817204"/>
                      <a:pt x="461040" y="699171"/>
                      <a:pt x="461040" y="699171"/>
                    </a:cubicBezTo>
                    <a:lnTo>
                      <a:pt x="197588" y="387316"/>
                    </a:lnTo>
                    <a:lnTo>
                      <a:pt x="218714" y="560016"/>
                    </a:lnTo>
                    <a:lnTo>
                      <a:pt x="69590" y="476772"/>
                    </a:lnTo>
                    <a:close/>
                    <a:moveTo>
                      <a:pt x="311928" y="0"/>
                    </a:moveTo>
                    <a:lnTo>
                      <a:pt x="466772" y="72097"/>
                    </a:lnTo>
                    <a:lnTo>
                      <a:pt x="313176" y="156624"/>
                    </a:lnTo>
                    <a:lnTo>
                      <a:pt x="722764" y="186457"/>
                    </a:lnTo>
                    <a:cubicBezTo>
                      <a:pt x="722764" y="186457"/>
                      <a:pt x="932554" y="274714"/>
                      <a:pt x="926310" y="275957"/>
                    </a:cubicBezTo>
                    <a:cubicBezTo>
                      <a:pt x="921314" y="277200"/>
                      <a:pt x="639098" y="396533"/>
                      <a:pt x="619118" y="405234"/>
                    </a:cubicBezTo>
                    <a:lnTo>
                      <a:pt x="38452" y="109388"/>
                    </a:ln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grpSp>
      </p:grpSp>
      <p:sp>
        <p:nvSpPr>
          <p:cNvPr id="38" name="TextBox 37">
            <a:extLst>
              <a:ext uri="{FF2B5EF4-FFF2-40B4-BE49-F238E27FC236}">
                <a16:creationId xmlns:a16="http://schemas.microsoft.com/office/drawing/2014/main" id="{F1A87306-C5F9-9D4E-948E-B6082BD315F1}"/>
              </a:ext>
            </a:extLst>
          </p:cNvPr>
          <p:cNvSpPr txBox="1"/>
          <p:nvPr/>
        </p:nvSpPr>
        <p:spPr>
          <a:xfrm>
            <a:off x="8657781" y="2149065"/>
            <a:ext cx="2100197"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03</a:t>
            </a:r>
          </a:p>
        </p:txBody>
      </p:sp>
      <p:sp>
        <p:nvSpPr>
          <p:cNvPr id="39" name="TextBox 38">
            <a:extLst>
              <a:ext uri="{FF2B5EF4-FFF2-40B4-BE49-F238E27FC236}">
                <a16:creationId xmlns:a16="http://schemas.microsoft.com/office/drawing/2014/main" id="{1B3FAEB7-DA2C-764C-9876-27939050E4C0}"/>
              </a:ext>
            </a:extLst>
          </p:cNvPr>
          <p:cNvSpPr txBox="1"/>
          <p:nvPr/>
        </p:nvSpPr>
        <p:spPr>
          <a:xfrm>
            <a:off x="8657782" y="2524396"/>
            <a:ext cx="2100197"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0" name="TextBox 39">
            <a:extLst>
              <a:ext uri="{FF2B5EF4-FFF2-40B4-BE49-F238E27FC236}">
                <a16:creationId xmlns:a16="http://schemas.microsoft.com/office/drawing/2014/main" id="{7F66403B-460C-9347-BBF7-82C94EE671B5}"/>
              </a:ext>
            </a:extLst>
          </p:cNvPr>
          <p:cNvSpPr txBox="1"/>
          <p:nvPr/>
        </p:nvSpPr>
        <p:spPr>
          <a:xfrm>
            <a:off x="8657781" y="4630322"/>
            <a:ext cx="2100197"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04</a:t>
            </a:r>
          </a:p>
        </p:txBody>
      </p:sp>
      <p:sp>
        <p:nvSpPr>
          <p:cNvPr id="41" name="TextBox 40">
            <a:extLst>
              <a:ext uri="{FF2B5EF4-FFF2-40B4-BE49-F238E27FC236}">
                <a16:creationId xmlns:a16="http://schemas.microsoft.com/office/drawing/2014/main" id="{DA1DBC05-CF67-E247-B829-21774B027D37}"/>
              </a:ext>
            </a:extLst>
          </p:cNvPr>
          <p:cNvSpPr txBox="1"/>
          <p:nvPr/>
        </p:nvSpPr>
        <p:spPr>
          <a:xfrm>
            <a:off x="8657782" y="5005653"/>
            <a:ext cx="2100197"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53" name="TextBox 52">
            <a:extLst>
              <a:ext uri="{FF2B5EF4-FFF2-40B4-BE49-F238E27FC236}">
                <a16:creationId xmlns:a16="http://schemas.microsoft.com/office/drawing/2014/main" id="{0E89C527-135C-7E45-B649-4B07E3B7CE8F}"/>
              </a:ext>
            </a:extLst>
          </p:cNvPr>
          <p:cNvSpPr txBox="1"/>
          <p:nvPr/>
        </p:nvSpPr>
        <p:spPr>
          <a:xfrm>
            <a:off x="1434021" y="2149065"/>
            <a:ext cx="2100197"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OBJECTIVE 01</a:t>
            </a:r>
          </a:p>
        </p:txBody>
      </p:sp>
      <p:sp>
        <p:nvSpPr>
          <p:cNvPr id="54" name="TextBox 53">
            <a:extLst>
              <a:ext uri="{FF2B5EF4-FFF2-40B4-BE49-F238E27FC236}">
                <a16:creationId xmlns:a16="http://schemas.microsoft.com/office/drawing/2014/main" id="{C65CAD11-EA75-8647-AAB3-A83D4E359F39}"/>
              </a:ext>
            </a:extLst>
          </p:cNvPr>
          <p:cNvSpPr txBox="1"/>
          <p:nvPr/>
        </p:nvSpPr>
        <p:spPr>
          <a:xfrm>
            <a:off x="1434022" y="2524396"/>
            <a:ext cx="2100197"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51" name="TextBox 50">
            <a:extLst>
              <a:ext uri="{FF2B5EF4-FFF2-40B4-BE49-F238E27FC236}">
                <a16:creationId xmlns:a16="http://schemas.microsoft.com/office/drawing/2014/main" id="{A468262E-3FE9-BB4F-A38F-CE18C6864998}"/>
              </a:ext>
            </a:extLst>
          </p:cNvPr>
          <p:cNvSpPr txBox="1"/>
          <p:nvPr/>
        </p:nvSpPr>
        <p:spPr>
          <a:xfrm>
            <a:off x="1434021" y="4630322"/>
            <a:ext cx="2100197"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OBJECTIVE 02</a:t>
            </a:r>
          </a:p>
        </p:txBody>
      </p:sp>
      <p:sp>
        <p:nvSpPr>
          <p:cNvPr id="52" name="TextBox 51">
            <a:extLst>
              <a:ext uri="{FF2B5EF4-FFF2-40B4-BE49-F238E27FC236}">
                <a16:creationId xmlns:a16="http://schemas.microsoft.com/office/drawing/2014/main" id="{93797B67-61FE-C646-92C8-B836E10CBB86}"/>
              </a:ext>
            </a:extLst>
          </p:cNvPr>
          <p:cNvSpPr txBox="1"/>
          <p:nvPr/>
        </p:nvSpPr>
        <p:spPr>
          <a:xfrm>
            <a:off x="1434022" y="5005653"/>
            <a:ext cx="2100197"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546927343"/>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Shape 39098">
            <a:extLst>
              <a:ext uri="{FF2B5EF4-FFF2-40B4-BE49-F238E27FC236}">
                <a16:creationId xmlns:a16="http://schemas.microsoft.com/office/drawing/2014/main" id="{0344F94C-B27C-224C-B554-F537446251EF}"/>
              </a:ext>
            </a:extLst>
          </p:cNvPr>
          <p:cNvSpPr/>
          <p:nvPr/>
        </p:nvSpPr>
        <p:spPr>
          <a:xfrm>
            <a:off x="4476484" y="4762500"/>
            <a:ext cx="0" cy="1545226"/>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4" name="Shape 39102">
            <a:extLst>
              <a:ext uri="{FF2B5EF4-FFF2-40B4-BE49-F238E27FC236}">
                <a16:creationId xmlns:a16="http://schemas.microsoft.com/office/drawing/2014/main" id="{A0462205-3B8B-A143-9713-2D3D89A98403}"/>
              </a:ext>
            </a:extLst>
          </p:cNvPr>
          <p:cNvSpPr/>
          <p:nvPr/>
        </p:nvSpPr>
        <p:spPr>
          <a:xfrm>
            <a:off x="5370064" y="1313491"/>
            <a:ext cx="5147736" cy="1545226"/>
          </a:xfrm>
          <a:custGeom>
            <a:avLst/>
            <a:gdLst/>
            <a:ahLst/>
            <a:cxnLst>
              <a:cxn ang="0">
                <a:pos x="wd2" y="hd2"/>
              </a:cxn>
              <a:cxn ang="5400000">
                <a:pos x="wd2" y="hd2"/>
              </a:cxn>
              <a:cxn ang="10800000">
                <a:pos x="wd2" y="hd2"/>
              </a:cxn>
              <a:cxn ang="16200000">
                <a:pos x="wd2" y="hd2"/>
              </a:cxn>
            </a:cxnLst>
            <a:rect l="0" t="0" r="r" b="b"/>
            <a:pathLst>
              <a:path w="21600" h="21600" extrusionOk="0">
                <a:moveTo>
                  <a:pt x="14276" y="0"/>
                </a:moveTo>
                <a:lnTo>
                  <a:pt x="14276" y="7448"/>
                </a:lnTo>
                <a:lnTo>
                  <a:pt x="0" y="7448"/>
                </a:lnTo>
                <a:lnTo>
                  <a:pt x="0" y="21600"/>
                </a:lnTo>
                <a:lnTo>
                  <a:pt x="21600" y="21600"/>
                </a:lnTo>
                <a:lnTo>
                  <a:pt x="14276" y="0"/>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1" name="Shape 39106">
            <a:extLst>
              <a:ext uri="{FF2B5EF4-FFF2-40B4-BE49-F238E27FC236}">
                <a16:creationId xmlns:a16="http://schemas.microsoft.com/office/drawing/2014/main" id="{197FB9CD-CFEB-264C-A39E-6E8FCE90DE2B}"/>
              </a:ext>
            </a:extLst>
          </p:cNvPr>
          <p:cNvSpPr/>
          <p:nvPr/>
        </p:nvSpPr>
        <p:spPr>
          <a:xfrm rot="10800000" flipH="1">
            <a:off x="5370064" y="2858716"/>
            <a:ext cx="5147736" cy="1545228"/>
          </a:xfrm>
          <a:custGeom>
            <a:avLst/>
            <a:gdLst/>
            <a:ahLst/>
            <a:cxnLst>
              <a:cxn ang="0">
                <a:pos x="wd2" y="hd2"/>
              </a:cxn>
              <a:cxn ang="5400000">
                <a:pos x="wd2" y="hd2"/>
              </a:cxn>
              <a:cxn ang="10800000">
                <a:pos x="wd2" y="hd2"/>
              </a:cxn>
              <a:cxn ang="16200000">
                <a:pos x="wd2" y="hd2"/>
              </a:cxn>
            </a:cxnLst>
            <a:rect l="0" t="0" r="r" b="b"/>
            <a:pathLst>
              <a:path w="21600" h="21600" extrusionOk="0">
                <a:moveTo>
                  <a:pt x="14276" y="0"/>
                </a:moveTo>
                <a:lnTo>
                  <a:pt x="14276" y="7448"/>
                </a:lnTo>
                <a:lnTo>
                  <a:pt x="0" y="7448"/>
                </a:lnTo>
                <a:lnTo>
                  <a:pt x="0" y="21600"/>
                </a:lnTo>
                <a:lnTo>
                  <a:pt x="21600" y="21600"/>
                </a:lnTo>
                <a:lnTo>
                  <a:pt x="14276" y="0"/>
                </a:lnTo>
                <a:close/>
              </a:path>
            </a:pathLst>
          </a:custGeom>
          <a:solidFill>
            <a:schemeClr val="accent3">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6" name="Shape 39111">
            <a:extLst>
              <a:ext uri="{FF2B5EF4-FFF2-40B4-BE49-F238E27FC236}">
                <a16:creationId xmlns:a16="http://schemas.microsoft.com/office/drawing/2014/main" id="{F8ABF038-1291-064A-A758-3696B67A403B}"/>
              </a:ext>
            </a:extLst>
          </p:cNvPr>
          <p:cNvSpPr/>
          <p:nvPr/>
        </p:nvSpPr>
        <p:spPr>
          <a:xfrm>
            <a:off x="3138407" y="2858716"/>
            <a:ext cx="3377499" cy="101372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148"/>
                </a:lnTo>
                <a:lnTo>
                  <a:pt x="14276" y="14148"/>
                </a:lnTo>
                <a:lnTo>
                  <a:pt x="14276" y="21600"/>
                </a:lnTo>
                <a:lnTo>
                  <a:pt x="21600" y="0"/>
                </a:lnTo>
                <a:lnTo>
                  <a:pt x="0" y="0"/>
                </a:lnTo>
                <a:close/>
              </a:path>
            </a:pathLst>
          </a:custGeom>
          <a:solidFill>
            <a:schemeClr val="accent2">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3" name="Shape 39115">
            <a:extLst>
              <a:ext uri="{FF2B5EF4-FFF2-40B4-BE49-F238E27FC236}">
                <a16:creationId xmlns:a16="http://schemas.microsoft.com/office/drawing/2014/main" id="{BECE9584-7990-564F-86A8-39DC3132B708}"/>
              </a:ext>
            </a:extLst>
          </p:cNvPr>
          <p:cNvSpPr/>
          <p:nvPr/>
        </p:nvSpPr>
        <p:spPr>
          <a:xfrm rot="10800000" flipH="1">
            <a:off x="3138407" y="1844870"/>
            <a:ext cx="3377499" cy="101372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148"/>
                </a:lnTo>
                <a:lnTo>
                  <a:pt x="14276" y="14148"/>
                </a:lnTo>
                <a:lnTo>
                  <a:pt x="14276" y="21600"/>
                </a:lnTo>
                <a:lnTo>
                  <a:pt x="21600" y="0"/>
                </a:lnTo>
                <a:lnTo>
                  <a:pt x="0" y="0"/>
                </a:ln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9" name="Shape 39120">
            <a:extLst>
              <a:ext uri="{FF2B5EF4-FFF2-40B4-BE49-F238E27FC236}">
                <a16:creationId xmlns:a16="http://schemas.microsoft.com/office/drawing/2014/main" id="{FD73578D-EFEA-894B-B208-F4638822BF74}"/>
              </a:ext>
            </a:extLst>
          </p:cNvPr>
          <p:cNvSpPr/>
          <p:nvPr/>
        </p:nvSpPr>
        <p:spPr>
          <a:xfrm>
            <a:off x="1674201" y="2197543"/>
            <a:ext cx="2202349" cy="1322097"/>
          </a:xfrm>
          <a:custGeom>
            <a:avLst/>
            <a:gdLst/>
            <a:ahLst/>
            <a:cxnLst>
              <a:cxn ang="0">
                <a:pos x="wd2" y="hd2"/>
              </a:cxn>
              <a:cxn ang="5400000">
                <a:pos x="wd2" y="hd2"/>
              </a:cxn>
              <a:cxn ang="10800000">
                <a:pos x="wd2" y="hd2"/>
              </a:cxn>
              <a:cxn ang="16200000">
                <a:pos x="wd2" y="hd2"/>
              </a:cxn>
            </a:cxnLst>
            <a:rect l="0" t="0" r="r" b="b"/>
            <a:pathLst>
              <a:path w="21600" h="21600" extrusionOk="0">
                <a:moveTo>
                  <a:pt x="14276" y="17876"/>
                </a:moveTo>
                <a:lnTo>
                  <a:pt x="14276" y="21600"/>
                </a:lnTo>
                <a:lnTo>
                  <a:pt x="21600" y="10800"/>
                </a:lnTo>
                <a:lnTo>
                  <a:pt x="14276" y="0"/>
                </a:lnTo>
                <a:lnTo>
                  <a:pt x="14276" y="3724"/>
                </a:lnTo>
                <a:lnTo>
                  <a:pt x="0" y="3724"/>
                </a:lnTo>
                <a:lnTo>
                  <a:pt x="0" y="17876"/>
                </a:lnTo>
                <a:close/>
              </a:path>
            </a:pathLst>
          </a:custGeom>
          <a:solidFill>
            <a:schemeClr val="accent1">
              <a:lumMod val="60000"/>
              <a:lumOff val="40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0" name="TextBox 39">
            <a:extLst>
              <a:ext uri="{FF2B5EF4-FFF2-40B4-BE49-F238E27FC236}">
                <a16:creationId xmlns:a16="http://schemas.microsoft.com/office/drawing/2014/main" id="{CCE43C5D-7F32-5B44-8F80-A996A649F3A5}"/>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41" name="TextBox 40">
            <a:extLst>
              <a:ext uri="{FF2B5EF4-FFF2-40B4-BE49-F238E27FC236}">
                <a16:creationId xmlns:a16="http://schemas.microsoft.com/office/drawing/2014/main" id="{8EE7C1DC-CD07-074D-BFE2-75A6A5772B55}"/>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42" name="Freeform 89">
            <a:extLst>
              <a:ext uri="{FF2B5EF4-FFF2-40B4-BE49-F238E27FC236}">
                <a16:creationId xmlns:a16="http://schemas.microsoft.com/office/drawing/2014/main" id="{54AE21BF-FC27-0744-9543-C04B7A6103FA}"/>
              </a:ext>
            </a:extLst>
          </p:cNvPr>
          <p:cNvSpPr>
            <a:spLocks noChangeArrowheads="1"/>
          </p:cNvSpPr>
          <p:nvPr/>
        </p:nvSpPr>
        <p:spPr bwMode="auto">
          <a:xfrm>
            <a:off x="9005603" y="3315658"/>
            <a:ext cx="368155" cy="275468"/>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3" name="Freeform 85">
            <a:extLst>
              <a:ext uri="{FF2B5EF4-FFF2-40B4-BE49-F238E27FC236}">
                <a16:creationId xmlns:a16="http://schemas.microsoft.com/office/drawing/2014/main" id="{5B74344A-132B-D941-B46B-8F7087FA16DB}"/>
              </a:ext>
            </a:extLst>
          </p:cNvPr>
          <p:cNvSpPr>
            <a:spLocks noChangeArrowheads="1"/>
          </p:cNvSpPr>
          <p:nvPr/>
        </p:nvSpPr>
        <p:spPr bwMode="auto">
          <a:xfrm>
            <a:off x="3026762" y="2667485"/>
            <a:ext cx="367506" cy="367507"/>
          </a:xfrm>
          <a:custGeom>
            <a:avLst/>
            <a:gdLst>
              <a:gd name="T0" fmla="*/ 422275 w 899752"/>
              <a:gd name="T1" fmla="*/ 280988 h 899754"/>
              <a:gd name="T2" fmla="*/ 534627 w 899752"/>
              <a:gd name="T3" fmla="*/ 365919 h 899754"/>
              <a:gd name="T4" fmla="*/ 422275 w 899752"/>
              <a:gd name="T5" fmla="*/ 450489 h 899754"/>
              <a:gd name="T6" fmla="*/ 57150 w 899752"/>
              <a:gd name="T7" fmla="*/ 225425 h 899754"/>
              <a:gd name="T8" fmla="*/ 113290 w 899752"/>
              <a:gd name="T9" fmla="*/ 225425 h 899754"/>
              <a:gd name="T10" fmla="*/ 113290 w 899752"/>
              <a:gd name="T11" fmla="*/ 562409 h 899754"/>
              <a:gd name="T12" fmla="*/ 422420 w 899752"/>
              <a:gd name="T13" fmla="*/ 562409 h 899754"/>
              <a:gd name="T14" fmla="*/ 478560 w 899752"/>
              <a:gd name="T15" fmla="*/ 562409 h 899754"/>
              <a:gd name="T16" fmla="*/ 787690 w 899752"/>
              <a:gd name="T17" fmla="*/ 562409 h 899754"/>
              <a:gd name="T18" fmla="*/ 787690 w 899752"/>
              <a:gd name="T19" fmla="*/ 225425 h 899754"/>
              <a:gd name="T20" fmla="*/ 844190 w 899752"/>
              <a:gd name="T21" fmla="*/ 225425 h 899754"/>
              <a:gd name="T22" fmla="*/ 844190 w 899752"/>
              <a:gd name="T23" fmla="*/ 618873 h 899754"/>
              <a:gd name="T24" fmla="*/ 478560 w 899752"/>
              <a:gd name="T25" fmla="*/ 618873 h 899754"/>
              <a:gd name="T26" fmla="*/ 478560 w 899752"/>
              <a:gd name="T27" fmla="*/ 803729 h 899754"/>
              <a:gd name="T28" fmla="*/ 490436 w 899752"/>
              <a:gd name="T29" fmla="*/ 815597 h 899754"/>
              <a:gd name="T30" fmla="*/ 518146 w 899752"/>
              <a:gd name="T31" fmla="*/ 843649 h 899754"/>
              <a:gd name="T32" fmla="*/ 590840 w 899752"/>
              <a:gd name="T33" fmla="*/ 843649 h 899754"/>
              <a:gd name="T34" fmla="*/ 590840 w 899752"/>
              <a:gd name="T35" fmla="*/ 899754 h 899754"/>
              <a:gd name="T36" fmla="*/ 495114 w 899752"/>
              <a:gd name="T37" fmla="*/ 899754 h 899754"/>
              <a:gd name="T38" fmla="*/ 450490 w 899752"/>
              <a:gd name="T39" fmla="*/ 855158 h 899754"/>
              <a:gd name="T40" fmla="*/ 405866 w 899752"/>
              <a:gd name="T41" fmla="*/ 899754 h 899754"/>
              <a:gd name="T42" fmla="*/ 309780 w 899752"/>
              <a:gd name="T43" fmla="*/ 899754 h 899754"/>
              <a:gd name="T44" fmla="*/ 309780 w 899752"/>
              <a:gd name="T45" fmla="*/ 843649 h 899754"/>
              <a:gd name="T46" fmla="*/ 382475 w 899752"/>
              <a:gd name="T47" fmla="*/ 843649 h 899754"/>
              <a:gd name="T48" fmla="*/ 410904 w 899752"/>
              <a:gd name="T49" fmla="*/ 815597 h 899754"/>
              <a:gd name="T50" fmla="*/ 422420 w 899752"/>
              <a:gd name="T51" fmla="*/ 803729 h 899754"/>
              <a:gd name="T52" fmla="*/ 422420 w 899752"/>
              <a:gd name="T53" fmla="*/ 618873 h 899754"/>
              <a:gd name="T54" fmla="*/ 57150 w 899752"/>
              <a:gd name="T55" fmla="*/ 618873 h 899754"/>
              <a:gd name="T56" fmla="*/ 421804 w 899752"/>
              <a:gd name="T57" fmla="*/ 0 h 899754"/>
              <a:gd name="T58" fmla="*/ 477949 w 899752"/>
              <a:gd name="T59" fmla="*/ 0 h 899754"/>
              <a:gd name="T60" fmla="*/ 477949 w 899752"/>
              <a:gd name="T61" fmla="*/ 56380 h 899754"/>
              <a:gd name="T62" fmla="*/ 899752 w 899752"/>
              <a:gd name="T63" fmla="*/ 56380 h 899754"/>
              <a:gd name="T64" fmla="*/ 899752 w 899752"/>
              <a:gd name="T65" fmla="*/ 169501 h 899754"/>
              <a:gd name="T66" fmla="*/ 0 w 899752"/>
              <a:gd name="T67" fmla="*/ 169501 h 899754"/>
              <a:gd name="T68" fmla="*/ 0 w 899752"/>
              <a:gd name="T69" fmla="*/ 56380 h 899754"/>
              <a:gd name="T70" fmla="*/ 421804 w 899752"/>
              <a:gd name="T71" fmla="*/ 56380 h 8997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2" h="899754">
                <a:moveTo>
                  <a:pt x="422275" y="280988"/>
                </a:moveTo>
                <a:lnTo>
                  <a:pt x="534627" y="365919"/>
                </a:lnTo>
                <a:lnTo>
                  <a:pt x="422275" y="450489"/>
                </a:lnTo>
                <a:lnTo>
                  <a:pt x="422275" y="280988"/>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lnTo>
                  <a:pt x="57150" y="225425"/>
                </a:lnTo>
                <a:close/>
                <a:moveTo>
                  <a:pt x="421804" y="0"/>
                </a:moveTo>
                <a:lnTo>
                  <a:pt x="477949" y="0"/>
                </a:lnTo>
                <a:lnTo>
                  <a:pt x="477949" y="56380"/>
                </a:lnTo>
                <a:lnTo>
                  <a:pt x="899752" y="56380"/>
                </a:lnTo>
                <a:lnTo>
                  <a:pt x="899752" y="169501"/>
                </a:lnTo>
                <a:lnTo>
                  <a:pt x="0" y="169501"/>
                </a:lnTo>
                <a:lnTo>
                  <a:pt x="0" y="56380"/>
                </a:lnTo>
                <a:lnTo>
                  <a:pt x="421804" y="56380"/>
                </a:lnTo>
                <a:lnTo>
                  <a:pt x="421804"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4" name="Freeform 90">
            <a:extLst>
              <a:ext uri="{FF2B5EF4-FFF2-40B4-BE49-F238E27FC236}">
                <a16:creationId xmlns:a16="http://schemas.microsoft.com/office/drawing/2014/main" id="{52E3A66B-5CAD-E547-BD62-FF4BC64A3886}"/>
              </a:ext>
            </a:extLst>
          </p:cNvPr>
          <p:cNvSpPr>
            <a:spLocks noChangeArrowheads="1"/>
          </p:cNvSpPr>
          <p:nvPr/>
        </p:nvSpPr>
        <p:spPr bwMode="auto">
          <a:xfrm>
            <a:off x="5413596" y="2257348"/>
            <a:ext cx="368155" cy="344173"/>
          </a:xfrm>
          <a:custGeom>
            <a:avLst/>
            <a:gdLst>
              <a:gd name="T0" fmla="*/ 619798 w 901340"/>
              <a:gd name="T1" fmla="*/ 730250 h 842602"/>
              <a:gd name="T2" fmla="*/ 845104 w 901340"/>
              <a:gd name="T3" fmla="*/ 730250 h 842602"/>
              <a:gd name="T4" fmla="*/ 901340 w 901340"/>
              <a:gd name="T5" fmla="*/ 786426 h 842602"/>
              <a:gd name="T6" fmla="*/ 901340 w 901340"/>
              <a:gd name="T7" fmla="*/ 842602 h 842602"/>
              <a:gd name="T8" fmla="*/ 563562 w 901340"/>
              <a:gd name="T9" fmla="*/ 842602 h 842602"/>
              <a:gd name="T10" fmla="*/ 563562 w 901340"/>
              <a:gd name="T11" fmla="*/ 786426 h 842602"/>
              <a:gd name="T12" fmla="*/ 56536 w 901340"/>
              <a:gd name="T13" fmla="*/ 730250 h 842602"/>
              <a:gd name="T14" fmla="*/ 281241 w 901340"/>
              <a:gd name="T15" fmla="*/ 730250 h 842602"/>
              <a:gd name="T16" fmla="*/ 337777 w 901340"/>
              <a:gd name="T17" fmla="*/ 786426 h 842602"/>
              <a:gd name="T18" fmla="*/ 337777 w 901340"/>
              <a:gd name="T19" fmla="*/ 842602 h 842602"/>
              <a:gd name="T20" fmla="*/ 0 w 901340"/>
              <a:gd name="T21" fmla="*/ 842602 h 842602"/>
              <a:gd name="T22" fmla="*/ 0 w 901340"/>
              <a:gd name="T23" fmla="*/ 786426 h 842602"/>
              <a:gd name="T24" fmla="*/ 318349 w 901340"/>
              <a:gd name="T25" fmla="*/ 612775 h 842602"/>
              <a:gd name="T26" fmla="*/ 582992 w 901340"/>
              <a:gd name="T27" fmla="*/ 612775 h 842602"/>
              <a:gd name="T28" fmla="*/ 609241 w 901340"/>
              <a:gd name="T29" fmla="*/ 662402 h 842602"/>
              <a:gd name="T30" fmla="*/ 450670 w 901340"/>
              <a:gd name="T31" fmla="*/ 701318 h 842602"/>
              <a:gd name="T32" fmla="*/ 292100 w 901340"/>
              <a:gd name="T33" fmla="*/ 662402 h 842602"/>
              <a:gd name="T34" fmla="*/ 732270 w 901340"/>
              <a:gd name="T35" fmla="*/ 504825 h 842602"/>
              <a:gd name="T36" fmla="*/ 817201 w 901340"/>
              <a:gd name="T37" fmla="*/ 588881 h 842602"/>
              <a:gd name="T38" fmla="*/ 817201 w 901340"/>
              <a:gd name="T39" fmla="*/ 616900 h 842602"/>
              <a:gd name="T40" fmla="*/ 732270 w 901340"/>
              <a:gd name="T41" fmla="*/ 701316 h 842602"/>
              <a:gd name="T42" fmla="*/ 647700 w 901340"/>
              <a:gd name="T43" fmla="*/ 616900 h 842602"/>
              <a:gd name="T44" fmla="*/ 647700 w 901340"/>
              <a:gd name="T45" fmla="*/ 588881 h 842602"/>
              <a:gd name="T46" fmla="*/ 732270 w 901340"/>
              <a:gd name="T47" fmla="*/ 504825 h 842602"/>
              <a:gd name="T48" fmla="*/ 168095 w 901340"/>
              <a:gd name="T49" fmla="*/ 504825 h 842602"/>
              <a:gd name="T50" fmla="*/ 252053 w 901340"/>
              <a:gd name="T51" fmla="*/ 588881 h 842602"/>
              <a:gd name="T52" fmla="*/ 252053 w 901340"/>
              <a:gd name="T53" fmla="*/ 616900 h 842602"/>
              <a:gd name="T54" fmla="*/ 168095 w 901340"/>
              <a:gd name="T55" fmla="*/ 701316 h 842602"/>
              <a:gd name="T56" fmla="*/ 84137 w 901340"/>
              <a:gd name="T57" fmla="*/ 616900 h 842602"/>
              <a:gd name="T58" fmla="*/ 84137 w 901340"/>
              <a:gd name="T59" fmla="*/ 588881 h 842602"/>
              <a:gd name="T60" fmla="*/ 168095 w 901340"/>
              <a:gd name="T61" fmla="*/ 504825 h 842602"/>
              <a:gd name="T62" fmla="*/ 337524 w 901340"/>
              <a:gd name="T63" fmla="*/ 223837 h 842602"/>
              <a:gd name="T64" fmla="*/ 562589 w 901340"/>
              <a:gd name="T65" fmla="*/ 223837 h 842602"/>
              <a:gd name="T66" fmla="*/ 618765 w 901340"/>
              <a:gd name="T67" fmla="*/ 280013 h 842602"/>
              <a:gd name="T68" fmla="*/ 618765 w 901340"/>
              <a:gd name="T69" fmla="*/ 336190 h 842602"/>
              <a:gd name="T70" fmla="*/ 280987 w 901340"/>
              <a:gd name="T71" fmla="*/ 336190 h 842602"/>
              <a:gd name="T72" fmla="*/ 280987 w 901340"/>
              <a:gd name="T73" fmla="*/ 280013 h 842602"/>
              <a:gd name="T74" fmla="*/ 337524 w 901340"/>
              <a:gd name="T75" fmla="*/ 223837 h 842602"/>
              <a:gd name="T76" fmla="*/ 637877 w 901340"/>
              <a:gd name="T77" fmla="*/ 142875 h 842602"/>
              <a:gd name="T78" fmla="*/ 788626 w 901340"/>
              <a:gd name="T79" fmla="*/ 421914 h 842602"/>
              <a:gd name="T80" fmla="*/ 732230 w 901340"/>
              <a:gd name="T81" fmla="*/ 421914 h 842602"/>
              <a:gd name="T82" fmla="*/ 606425 w 901340"/>
              <a:gd name="T83" fmla="*/ 189742 h 842602"/>
              <a:gd name="T84" fmla="*/ 261899 w 901340"/>
              <a:gd name="T85" fmla="*/ 142875 h 842602"/>
              <a:gd name="T86" fmla="*/ 293326 w 901340"/>
              <a:gd name="T87" fmla="*/ 189657 h 842602"/>
              <a:gd name="T88" fmla="*/ 169064 w 901340"/>
              <a:gd name="T89" fmla="*/ 420327 h 842602"/>
              <a:gd name="T90" fmla="*/ 112712 w 901340"/>
              <a:gd name="T91" fmla="*/ 420327 h 842602"/>
              <a:gd name="T92" fmla="*/ 261899 w 901340"/>
              <a:gd name="T93" fmla="*/ 142875 h 842602"/>
              <a:gd name="T94" fmla="*/ 450670 w 901340"/>
              <a:gd name="T95" fmla="*/ 0 h 842602"/>
              <a:gd name="T96" fmla="*/ 534628 w 901340"/>
              <a:gd name="T97" fmla="*/ 84415 h 842602"/>
              <a:gd name="T98" fmla="*/ 534628 w 901340"/>
              <a:gd name="T99" fmla="*/ 112434 h 842602"/>
              <a:gd name="T100" fmla="*/ 450670 w 901340"/>
              <a:gd name="T101" fmla="*/ 196491 h 842602"/>
              <a:gd name="T102" fmla="*/ 366712 w 901340"/>
              <a:gd name="T103" fmla="*/ 112434 h 842602"/>
              <a:gd name="T104" fmla="*/ 366712 w 901340"/>
              <a:gd name="T105" fmla="*/ 84415 h 842602"/>
              <a:gd name="T106" fmla="*/ 450670 w 901340"/>
              <a:gd name="T107" fmla="*/ 0 h 842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lnTo>
                  <a:pt x="619798" y="730250"/>
                </a:lnTo>
                <a:close/>
                <a:moveTo>
                  <a:pt x="56536" y="730250"/>
                </a:moveTo>
                <a:lnTo>
                  <a:pt x="281241" y="730250"/>
                </a:lnTo>
                <a:lnTo>
                  <a:pt x="337777" y="786426"/>
                </a:lnTo>
                <a:lnTo>
                  <a:pt x="337777" y="842602"/>
                </a:lnTo>
                <a:lnTo>
                  <a:pt x="0" y="842602"/>
                </a:lnTo>
                <a:lnTo>
                  <a:pt x="0" y="786426"/>
                </a:lnTo>
                <a:lnTo>
                  <a:pt x="56536" y="730250"/>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lnTo>
                  <a:pt x="318349" y="612775"/>
                </a:ln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lnTo>
                  <a:pt x="637877" y="142875"/>
                </a:ln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5" name="Freeform 91">
            <a:extLst>
              <a:ext uri="{FF2B5EF4-FFF2-40B4-BE49-F238E27FC236}">
                <a16:creationId xmlns:a16="http://schemas.microsoft.com/office/drawing/2014/main" id="{A6809F96-3924-B746-A92A-2FD789C63DAB}"/>
              </a:ext>
            </a:extLst>
          </p:cNvPr>
          <p:cNvSpPr>
            <a:spLocks noChangeArrowheads="1"/>
          </p:cNvSpPr>
          <p:nvPr/>
        </p:nvSpPr>
        <p:spPr bwMode="auto">
          <a:xfrm>
            <a:off x="5413596" y="3034992"/>
            <a:ext cx="367507" cy="344173"/>
          </a:xfrm>
          <a:custGeom>
            <a:avLst/>
            <a:gdLst>
              <a:gd name="T0" fmla="*/ 642085 w 899753"/>
              <a:gd name="T1" fmla="*/ 505575 h 842602"/>
              <a:gd name="T2" fmla="*/ 781355 w 899753"/>
              <a:gd name="T3" fmla="*/ 645275 h 842602"/>
              <a:gd name="T4" fmla="*/ 838935 w 899753"/>
              <a:gd name="T5" fmla="*/ 505575 h 842602"/>
              <a:gd name="T6" fmla="*/ 506413 w 899753"/>
              <a:gd name="T7" fmla="*/ 449262 h 842602"/>
              <a:gd name="T8" fmla="*/ 899753 w 899753"/>
              <a:gd name="T9" fmla="*/ 449262 h 842602"/>
              <a:gd name="T10" fmla="*/ 784594 w 899753"/>
              <a:gd name="T11" fmla="*/ 728301 h 842602"/>
              <a:gd name="T12" fmla="*/ 506990 w 899753"/>
              <a:gd name="T13" fmla="*/ 61123 h 842602"/>
              <a:gd name="T14" fmla="*/ 506990 w 899753"/>
              <a:gd name="T15" fmla="*/ 336892 h 842602"/>
              <a:gd name="T16" fmla="*/ 783372 w 899753"/>
              <a:gd name="T17" fmla="*/ 336892 h 842602"/>
              <a:gd name="T18" fmla="*/ 506990 w 899753"/>
              <a:gd name="T19" fmla="*/ 61123 h 842602"/>
              <a:gd name="T20" fmla="*/ 394203 w 899753"/>
              <a:gd name="T21" fmla="*/ 55562 h 842602"/>
              <a:gd name="T22" fmla="*/ 394203 w 899753"/>
              <a:gd name="T23" fmla="*/ 449082 h 842602"/>
              <a:gd name="T24" fmla="*/ 672740 w 899753"/>
              <a:gd name="T25" fmla="*/ 727390 h 842602"/>
              <a:gd name="T26" fmla="*/ 394203 w 899753"/>
              <a:gd name="T27" fmla="*/ 842602 h 842602"/>
              <a:gd name="T28" fmla="*/ 0 w 899753"/>
              <a:gd name="T29" fmla="*/ 449082 h 842602"/>
              <a:gd name="T30" fmla="*/ 394203 w 899753"/>
              <a:gd name="T31" fmla="*/ 55562 h 842602"/>
              <a:gd name="T32" fmla="*/ 450850 w 899753"/>
              <a:gd name="T33" fmla="*/ 0 h 842602"/>
              <a:gd name="T34" fmla="*/ 844190 w 899753"/>
              <a:gd name="T35" fmla="*/ 393341 h 842602"/>
              <a:gd name="T36" fmla="*/ 450850 w 899753"/>
              <a:gd name="T37" fmla="*/ 393341 h 8426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9753" h="842602">
                <a:moveTo>
                  <a:pt x="642085" y="505575"/>
                </a:moveTo>
                <a:lnTo>
                  <a:pt x="781355" y="645275"/>
                </a:lnTo>
                <a:cubicBezTo>
                  <a:pt x="810865" y="603763"/>
                  <a:pt x="830658" y="556113"/>
                  <a:pt x="838935" y="505575"/>
                </a:cubicBezTo>
                <a:lnTo>
                  <a:pt x="642085" y="505575"/>
                </a:lnTo>
                <a:close/>
                <a:moveTo>
                  <a:pt x="506413" y="449262"/>
                </a:moveTo>
                <a:lnTo>
                  <a:pt x="899753" y="449262"/>
                </a:lnTo>
                <a:cubicBezTo>
                  <a:pt x="899753" y="558279"/>
                  <a:pt x="855849" y="656827"/>
                  <a:pt x="784594" y="728301"/>
                </a:cubicBezTo>
                <a:lnTo>
                  <a:pt x="506413" y="449262"/>
                </a:lnTo>
                <a:close/>
                <a:moveTo>
                  <a:pt x="506990" y="61123"/>
                </a:moveTo>
                <a:lnTo>
                  <a:pt x="506990" y="336892"/>
                </a:lnTo>
                <a:lnTo>
                  <a:pt x="783372" y="336892"/>
                </a:lnTo>
                <a:cubicBezTo>
                  <a:pt x="759620" y="195951"/>
                  <a:pt x="648060" y="84493"/>
                  <a:pt x="506990" y="61123"/>
                </a:cubicBezTo>
                <a:close/>
                <a:moveTo>
                  <a:pt x="394203" y="55562"/>
                </a:moveTo>
                <a:lnTo>
                  <a:pt x="394203" y="449082"/>
                </a:lnTo>
                <a:lnTo>
                  <a:pt x="672740" y="727390"/>
                </a:lnTo>
                <a:cubicBezTo>
                  <a:pt x="601394" y="798678"/>
                  <a:pt x="502663" y="842602"/>
                  <a:pt x="394203" y="842602"/>
                </a:cubicBezTo>
                <a:cubicBezTo>
                  <a:pt x="176203" y="842602"/>
                  <a:pt x="0" y="666544"/>
                  <a:pt x="0" y="449082"/>
                </a:cubicBezTo>
                <a:cubicBezTo>
                  <a:pt x="0" y="231620"/>
                  <a:pt x="176203" y="55562"/>
                  <a:pt x="394203" y="55562"/>
                </a:cubicBezTo>
                <a:close/>
                <a:moveTo>
                  <a:pt x="450850" y="0"/>
                </a:moveTo>
                <a:cubicBezTo>
                  <a:pt x="668213" y="0"/>
                  <a:pt x="844190" y="176176"/>
                  <a:pt x="844190" y="393341"/>
                </a:cubicBezTo>
                <a:lnTo>
                  <a:pt x="450850" y="393341"/>
                </a:lnTo>
                <a:lnTo>
                  <a:pt x="45085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6" name="Freeform 92">
            <a:extLst>
              <a:ext uri="{FF2B5EF4-FFF2-40B4-BE49-F238E27FC236}">
                <a16:creationId xmlns:a16="http://schemas.microsoft.com/office/drawing/2014/main" id="{7B708D56-47E6-5948-BE9D-5229F5266C6E}"/>
              </a:ext>
            </a:extLst>
          </p:cNvPr>
          <p:cNvSpPr>
            <a:spLocks noChangeArrowheads="1"/>
          </p:cNvSpPr>
          <p:nvPr/>
        </p:nvSpPr>
        <p:spPr bwMode="auto">
          <a:xfrm>
            <a:off x="9006251" y="2125106"/>
            <a:ext cx="367507" cy="367507"/>
          </a:xfrm>
          <a:custGeom>
            <a:avLst/>
            <a:gdLst>
              <a:gd name="T0" fmla="*/ 0 w 899754"/>
              <a:gd name="T1" fmla="*/ 619125 h 899754"/>
              <a:gd name="T2" fmla="*/ 112108 w 899754"/>
              <a:gd name="T3" fmla="*/ 619125 h 899754"/>
              <a:gd name="T4" fmla="*/ 112108 w 899754"/>
              <a:gd name="T5" fmla="*/ 675179 h 899754"/>
              <a:gd name="T6" fmla="*/ 57850 w 899754"/>
              <a:gd name="T7" fmla="*/ 675179 h 899754"/>
              <a:gd name="T8" fmla="*/ 252602 w 899754"/>
              <a:gd name="T9" fmla="*/ 843700 h 899754"/>
              <a:gd name="T10" fmla="*/ 280629 w 899754"/>
              <a:gd name="T11" fmla="*/ 843700 h 899754"/>
              <a:gd name="T12" fmla="*/ 280629 w 899754"/>
              <a:gd name="T13" fmla="*/ 899754 h 899754"/>
              <a:gd name="T14" fmla="*/ 252602 w 899754"/>
              <a:gd name="T15" fmla="*/ 899754 h 899754"/>
              <a:gd name="T16" fmla="*/ 0 w 899754"/>
              <a:gd name="T17" fmla="*/ 647152 h 899754"/>
              <a:gd name="T18" fmla="*/ 618946 w 899754"/>
              <a:gd name="T19" fmla="*/ 338138 h 899754"/>
              <a:gd name="T20" fmla="*/ 899754 w 899754"/>
              <a:gd name="T21" fmla="*/ 618946 h 899754"/>
              <a:gd name="T22" fmla="*/ 618946 w 899754"/>
              <a:gd name="T23" fmla="*/ 899754 h 899754"/>
              <a:gd name="T24" fmla="*/ 338138 w 899754"/>
              <a:gd name="T25" fmla="*/ 618946 h 899754"/>
              <a:gd name="T26" fmla="*/ 340295 w 899754"/>
              <a:gd name="T27" fmla="*/ 585148 h 899754"/>
              <a:gd name="T28" fmla="*/ 585148 w 899754"/>
              <a:gd name="T29" fmla="*/ 340296 h 899754"/>
              <a:gd name="T30" fmla="*/ 618946 w 899754"/>
              <a:gd name="T31" fmla="*/ 338138 h 899754"/>
              <a:gd name="T32" fmla="*/ 254262 w 899754"/>
              <a:gd name="T33" fmla="*/ 112713 h 899754"/>
              <a:gd name="T34" fmla="*/ 310528 w 899754"/>
              <a:gd name="T35" fmla="*/ 112713 h 899754"/>
              <a:gd name="T36" fmla="*/ 310528 w 899754"/>
              <a:gd name="T37" fmla="*/ 140831 h 899754"/>
              <a:gd name="T38" fmla="*/ 338661 w 899754"/>
              <a:gd name="T39" fmla="*/ 140831 h 899754"/>
              <a:gd name="T40" fmla="*/ 366794 w 899754"/>
              <a:gd name="T41" fmla="*/ 140831 h 899754"/>
              <a:gd name="T42" fmla="*/ 366794 w 899754"/>
              <a:gd name="T43" fmla="*/ 197067 h 899754"/>
              <a:gd name="T44" fmla="*/ 338661 w 899754"/>
              <a:gd name="T45" fmla="*/ 197067 h 899754"/>
              <a:gd name="T46" fmla="*/ 310528 w 899754"/>
              <a:gd name="T47" fmla="*/ 197067 h 899754"/>
              <a:gd name="T48" fmla="*/ 254262 w 899754"/>
              <a:gd name="T49" fmla="*/ 197067 h 899754"/>
              <a:gd name="T50" fmla="*/ 226129 w 899754"/>
              <a:gd name="T51" fmla="*/ 225545 h 899754"/>
              <a:gd name="T52" fmla="*/ 254262 w 899754"/>
              <a:gd name="T53" fmla="*/ 253663 h 899754"/>
              <a:gd name="T54" fmla="*/ 310528 w 899754"/>
              <a:gd name="T55" fmla="*/ 253663 h 899754"/>
              <a:gd name="T56" fmla="*/ 394927 w 899754"/>
              <a:gd name="T57" fmla="*/ 338017 h 899754"/>
              <a:gd name="T58" fmla="*/ 310528 w 899754"/>
              <a:gd name="T59" fmla="*/ 422732 h 899754"/>
              <a:gd name="T60" fmla="*/ 310528 w 899754"/>
              <a:gd name="T61" fmla="*/ 450490 h 899754"/>
              <a:gd name="T62" fmla="*/ 254262 w 899754"/>
              <a:gd name="T63" fmla="*/ 450490 h 899754"/>
              <a:gd name="T64" fmla="*/ 254262 w 899754"/>
              <a:gd name="T65" fmla="*/ 422732 h 899754"/>
              <a:gd name="T66" fmla="*/ 226129 w 899754"/>
              <a:gd name="T67" fmla="*/ 422732 h 899754"/>
              <a:gd name="T68" fmla="*/ 197996 w 899754"/>
              <a:gd name="T69" fmla="*/ 422732 h 899754"/>
              <a:gd name="T70" fmla="*/ 197996 w 899754"/>
              <a:gd name="T71" fmla="*/ 366136 h 899754"/>
              <a:gd name="T72" fmla="*/ 226129 w 899754"/>
              <a:gd name="T73" fmla="*/ 366136 h 899754"/>
              <a:gd name="T74" fmla="*/ 254262 w 899754"/>
              <a:gd name="T75" fmla="*/ 366136 h 899754"/>
              <a:gd name="T76" fmla="*/ 310528 w 899754"/>
              <a:gd name="T77" fmla="*/ 366136 h 899754"/>
              <a:gd name="T78" fmla="*/ 338661 w 899754"/>
              <a:gd name="T79" fmla="*/ 338017 h 899754"/>
              <a:gd name="T80" fmla="*/ 310528 w 899754"/>
              <a:gd name="T81" fmla="*/ 309899 h 899754"/>
              <a:gd name="T82" fmla="*/ 254262 w 899754"/>
              <a:gd name="T83" fmla="*/ 309899 h 899754"/>
              <a:gd name="T84" fmla="*/ 169863 w 899754"/>
              <a:gd name="T85" fmla="*/ 225545 h 899754"/>
              <a:gd name="T86" fmla="*/ 254262 w 899754"/>
              <a:gd name="T87" fmla="*/ 140831 h 899754"/>
              <a:gd name="T88" fmla="*/ 280808 w 899754"/>
              <a:gd name="T89" fmla="*/ 56089 h 899754"/>
              <a:gd name="T90" fmla="*/ 56090 w 899754"/>
              <a:gd name="T91" fmla="*/ 280807 h 899754"/>
              <a:gd name="T92" fmla="*/ 280808 w 899754"/>
              <a:gd name="T93" fmla="*/ 505526 h 899754"/>
              <a:gd name="T94" fmla="*/ 505526 w 899754"/>
              <a:gd name="T95" fmla="*/ 280807 h 899754"/>
              <a:gd name="T96" fmla="*/ 280808 w 899754"/>
              <a:gd name="T97" fmla="*/ 56089 h 899754"/>
              <a:gd name="T98" fmla="*/ 619125 w 899754"/>
              <a:gd name="T99" fmla="*/ 0 h 899754"/>
              <a:gd name="T100" fmla="*/ 647152 w 899754"/>
              <a:gd name="T101" fmla="*/ 0 h 899754"/>
              <a:gd name="T102" fmla="*/ 899754 w 899754"/>
              <a:gd name="T103" fmla="*/ 252602 h 899754"/>
              <a:gd name="T104" fmla="*/ 899754 w 899754"/>
              <a:gd name="T105" fmla="*/ 280628 h 899754"/>
              <a:gd name="T106" fmla="*/ 787646 w 899754"/>
              <a:gd name="T107" fmla="*/ 280628 h 899754"/>
              <a:gd name="T108" fmla="*/ 787646 w 899754"/>
              <a:gd name="T109" fmla="*/ 224575 h 899754"/>
              <a:gd name="T110" fmla="*/ 841544 w 899754"/>
              <a:gd name="T111" fmla="*/ 224575 h 899754"/>
              <a:gd name="T112" fmla="*/ 647152 w 899754"/>
              <a:gd name="T113" fmla="*/ 56054 h 899754"/>
              <a:gd name="T114" fmla="*/ 619125 w 899754"/>
              <a:gd name="T115" fmla="*/ 56054 h 899754"/>
              <a:gd name="T116" fmla="*/ 280808 w 899754"/>
              <a:gd name="T117" fmla="*/ 0 h 899754"/>
              <a:gd name="T118" fmla="*/ 561616 w 899754"/>
              <a:gd name="T119" fmla="*/ 280807 h 899754"/>
              <a:gd name="T120" fmla="*/ 280808 w 899754"/>
              <a:gd name="T121" fmla="*/ 561616 h 899754"/>
              <a:gd name="T122" fmla="*/ 0 w 899754"/>
              <a:gd name="T123" fmla="*/ 280807 h 899754"/>
              <a:gd name="T124" fmla="*/ 280808 w 899754"/>
              <a:gd name="T125" fmla="*/ 0 h 8997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9754" h="899754">
                <a:moveTo>
                  <a:pt x="0" y="619125"/>
                </a:moveTo>
                <a:lnTo>
                  <a:pt x="112108" y="619125"/>
                </a:lnTo>
                <a:lnTo>
                  <a:pt x="112108" y="675179"/>
                </a:lnTo>
                <a:lnTo>
                  <a:pt x="57850" y="675179"/>
                </a:lnTo>
                <a:cubicBezTo>
                  <a:pt x="71505" y="770399"/>
                  <a:pt x="153789" y="843700"/>
                  <a:pt x="252602" y="843700"/>
                </a:cubicBezTo>
                <a:lnTo>
                  <a:pt x="280629" y="843700"/>
                </a:lnTo>
                <a:lnTo>
                  <a:pt x="280629" y="899754"/>
                </a:lnTo>
                <a:lnTo>
                  <a:pt x="252602" y="899754"/>
                </a:lnTo>
                <a:cubicBezTo>
                  <a:pt x="113186" y="899754"/>
                  <a:pt x="0" y="786568"/>
                  <a:pt x="0" y="647152"/>
                </a:cubicBezTo>
                <a:lnTo>
                  <a:pt x="0" y="619125"/>
                </a:lnTo>
                <a:close/>
                <a:moveTo>
                  <a:pt x="618946" y="338138"/>
                </a:moveTo>
                <a:cubicBezTo>
                  <a:pt x="773911" y="338138"/>
                  <a:pt x="899754" y="463621"/>
                  <a:pt x="899754" y="618946"/>
                </a:cubicBezTo>
                <a:cubicBezTo>
                  <a:pt x="899754" y="773912"/>
                  <a:pt x="773911" y="899754"/>
                  <a:pt x="618946" y="899754"/>
                </a:cubicBezTo>
                <a:cubicBezTo>
                  <a:pt x="463980" y="899754"/>
                  <a:pt x="338138" y="773912"/>
                  <a:pt x="338138" y="618946"/>
                </a:cubicBezTo>
                <a:cubicBezTo>
                  <a:pt x="338138" y="607800"/>
                  <a:pt x="338857" y="596294"/>
                  <a:pt x="340295" y="585148"/>
                </a:cubicBezTo>
                <a:cubicBezTo>
                  <a:pt x="463980" y="561418"/>
                  <a:pt x="561778" y="463980"/>
                  <a:pt x="585148" y="340296"/>
                </a:cubicBezTo>
                <a:cubicBezTo>
                  <a:pt x="596294" y="339217"/>
                  <a:pt x="607440" y="338138"/>
                  <a:pt x="618946" y="338138"/>
                </a:cubicBezTo>
                <a:close/>
                <a:moveTo>
                  <a:pt x="254262" y="112713"/>
                </a:moveTo>
                <a:lnTo>
                  <a:pt x="310528" y="112713"/>
                </a:lnTo>
                <a:lnTo>
                  <a:pt x="310528" y="140831"/>
                </a:lnTo>
                <a:lnTo>
                  <a:pt x="338661" y="140831"/>
                </a:lnTo>
                <a:lnTo>
                  <a:pt x="366794" y="140831"/>
                </a:lnTo>
                <a:lnTo>
                  <a:pt x="366794" y="197067"/>
                </a:lnTo>
                <a:lnTo>
                  <a:pt x="338661" y="197067"/>
                </a:lnTo>
                <a:lnTo>
                  <a:pt x="310528" y="197067"/>
                </a:lnTo>
                <a:lnTo>
                  <a:pt x="254262" y="197067"/>
                </a:lnTo>
                <a:cubicBezTo>
                  <a:pt x="238753" y="197067"/>
                  <a:pt x="226129" y="210044"/>
                  <a:pt x="226129" y="225545"/>
                </a:cubicBezTo>
                <a:cubicBezTo>
                  <a:pt x="226129" y="240686"/>
                  <a:pt x="238753" y="253663"/>
                  <a:pt x="254262" y="253663"/>
                </a:cubicBezTo>
                <a:lnTo>
                  <a:pt x="310528" y="253663"/>
                </a:lnTo>
                <a:cubicBezTo>
                  <a:pt x="357056" y="253663"/>
                  <a:pt x="394927" y="291514"/>
                  <a:pt x="394927" y="338017"/>
                </a:cubicBezTo>
                <a:cubicBezTo>
                  <a:pt x="394927" y="384521"/>
                  <a:pt x="357056" y="422732"/>
                  <a:pt x="310528" y="422732"/>
                </a:cubicBezTo>
                <a:lnTo>
                  <a:pt x="310528" y="450490"/>
                </a:lnTo>
                <a:lnTo>
                  <a:pt x="254262" y="450490"/>
                </a:lnTo>
                <a:lnTo>
                  <a:pt x="254262" y="422732"/>
                </a:lnTo>
                <a:lnTo>
                  <a:pt x="226129" y="422732"/>
                </a:lnTo>
                <a:lnTo>
                  <a:pt x="197996" y="422732"/>
                </a:lnTo>
                <a:lnTo>
                  <a:pt x="197996" y="366136"/>
                </a:lnTo>
                <a:lnTo>
                  <a:pt x="226129" y="366136"/>
                </a:lnTo>
                <a:lnTo>
                  <a:pt x="254262" y="366136"/>
                </a:lnTo>
                <a:lnTo>
                  <a:pt x="310528" y="366136"/>
                </a:lnTo>
                <a:cubicBezTo>
                  <a:pt x="326037" y="366136"/>
                  <a:pt x="338661" y="353519"/>
                  <a:pt x="338661" y="338017"/>
                </a:cubicBezTo>
                <a:cubicBezTo>
                  <a:pt x="338661" y="322516"/>
                  <a:pt x="326037" y="309899"/>
                  <a:pt x="310528" y="309899"/>
                </a:cubicBezTo>
                <a:lnTo>
                  <a:pt x="254262" y="309899"/>
                </a:lnTo>
                <a:cubicBezTo>
                  <a:pt x="207374" y="309899"/>
                  <a:pt x="169863" y="272048"/>
                  <a:pt x="169863" y="225545"/>
                </a:cubicBezTo>
                <a:cubicBezTo>
                  <a:pt x="169863" y="178682"/>
                  <a:pt x="207374" y="140831"/>
                  <a:pt x="254262" y="140831"/>
                </a:cubicBezTo>
                <a:lnTo>
                  <a:pt x="254262" y="112713"/>
                </a:lnTo>
                <a:close/>
                <a:moveTo>
                  <a:pt x="280808" y="56089"/>
                </a:moveTo>
                <a:cubicBezTo>
                  <a:pt x="156763" y="56089"/>
                  <a:pt x="56090" y="156763"/>
                  <a:pt x="56090" y="280807"/>
                </a:cubicBezTo>
                <a:cubicBezTo>
                  <a:pt x="56090" y="404493"/>
                  <a:pt x="156763" y="505526"/>
                  <a:pt x="280808" y="505526"/>
                </a:cubicBezTo>
                <a:cubicBezTo>
                  <a:pt x="404493" y="505526"/>
                  <a:pt x="505526" y="404493"/>
                  <a:pt x="505526" y="280807"/>
                </a:cubicBezTo>
                <a:cubicBezTo>
                  <a:pt x="505526" y="156763"/>
                  <a:pt x="404493" y="56089"/>
                  <a:pt x="280808" y="56089"/>
                </a:cubicBezTo>
                <a:close/>
                <a:moveTo>
                  <a:pt x="619125" y="0"/>
                </a:moveTo>
                <a:lnTo>
                  <a:pt x="647152" y="0"/>
                </a:lnTo>
                <a:cubicBezTo>
                  <a:pt x="786568" y="0"/>
                  <a:pt x="899754" y="113185"/>
                  <a:pt x="899754" y="252602"/>
                </a:cubicBezTo>
                <a:lnTo>
                  <a:pt x="899754" y="280628"/>
                </a:lnTo>
                <a:lnTo>
                  <a:pt x="787646" y="280628"/>
                </a:lnTo>
                <a:lnTo>
                  <a:pt x="787646" y="224575"/>
                </a:lnTo>
                <a:lnTo>
                  <a:pt x="841544" y="224575"/>
                </a:lnTo>
                <a:cubicBezTo>
                  <a:pt x="827890" y="129355"/>
                  <a:pt x="745965" y="56054"/>
                  <a:pt x="647152" y="56054"/>
                </a:cubicBezTo>
                <a:lnTo>
                  <a:pt x="619125" y="56054"/>
                </a:lnTo>
                <a:lnTo>
                  <a:pt x="619125" y="0"/>
                </a:lnTo>
                <a:close/>
                <a:moveTo>
                  <a:pt x="280808" y="0"/>
                </a:moveTo>
                <a:cubicBezTo>
                  <a:pt x="435773" y="0"/>
                  <a:pt x="561616" y="125482"/>
                  <a:pt x="561616" y="280807"/>
                </a:cubicBezTo>
                <a:cubicBezTo>
                  <a:pt x="561616" y="435774"/>
                  <a:pt x="435773" y="561616"/>
                  <a:pt x="280808" y="561616"/>
                </a:cubicBezTo>
                <a:cubicBezTo>
                  <a:pt x="125483" y="561616"/>
                  <a:pt x="0" y="435774"/>
                  <a:pt x="0" y="280807"/>
                </a:cubicBezTo>
                <a:cubicBezTo>
                  <a:pt x="0" y="125482"/>
                  <a:pt x="125483" y="0"/>
                  <a:pt x="280808"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7" name="TextBox 46">
            <a:extLst>
              <a:ext uri="{FF2B5EF4-FFF2-40B4-BE49-F238E27FC236}">
                <a16:creationId xmlns:a16="http://schemas.microsoft.com/office/drawing/2014/main" id="{4D5A4460-396D-904A-8C5A-D7654E7729D7}"/>
              </a:ext>
            </a:extLst>
          </p:cNvPr>
          <p:cNvSpPr txBox="1"/>
          <p:nvPr/>
        </p:nvSpPr>
        <p:spPr>
          <a:xfrm>
            <a:off x="1823605" y="2481907"/>
            <a:ext cx="1130254" cy="738664"/>
          </a:xfrm>
          <a:prstGeom prst="rect">
            <a:avLst/>
          </a:prstGeom>
          <a:noFill/>
        </p:spPr>
        <p:txBody>
          <a:bodyPr wrap="square" rtlCol="0" anchor="ctr">
            <a:spAutoFit/>
          </a:bodyPr>
          <a:lstStyle/>
          <a:p>
            <a:pPr algn="r"/>
            <a:r>
              <a:rPr lang="en-US" sz="1400" b="1" dirty="0">
                <a:solidFill>
                  <a:schemeClr val="bg1"/>
                </a:solidFill>
                <a:latin typeface="Poppins" pitchFamily="2" charset="77"/>
                <a:cs typeface="Poppins" pitchFamily="2" charset="77"/>
              </a:rPr>
              <a:t>PRODUCTS &amp; SERVICES</a:t>
            </a:r>
          </a:p>
        </p:txBody>
      </p:sp>
      <p:sp>
        <p:nvSpPr>
          <p:cNvPr id="48" name="TextBox 47">
            <a:extLst>
              <a:ext uri="{FF2B5EF4-FFF2-40B4-BE49-F238E27FC236}">
                <a16:creationId xmlns:a16="http://schemas.microsoft.com/office/drawing/2014/main" id="{64345ECC-067E-E948-934D-AB7A2DA14FBC}"/>
              </a:ext>
            </a:extLst>
          </p:cNvPr>
          <p:cNvSpPr txBox="1"/>
          <p:nvPr/>
        </p:nvSpPr>
        <p:spPr>
          <a:xfrm>
            <a:off x="3761616" y="2212749"/>
            <a:ext cx="1429736" cy="584775"/>
          </a:xfrm>
          <a:prstGeom prst="rect">
            <a:avLst/>
          </a:prstGeom>
          <a:noFill/>
        </p:spPr>
        <p:txBody>
          <a:bodyPr wrap="square" rtlCol="0" anchor="b">
            <a:spAutoFit/>
          </a:bodyPr>
          <a:lstStyle/>
          <a:p>
            <a:pPr algn="r"/>
            <a:r>
              <a:rPr lang="en-US" sz="1600" b="1" dirty="0">
                <a:solidFill>
                  <a:schemeClr val="bg1"/>
                </a:solidFill>
                <a:latin typeface="Poppins" pitchFamily="2" charset="77"/>
                <a:cs typeface="Poppins" pitchFamily="2" charset="77"/>
              </a:rPr>
              <a:t>MARKET ANALYSIS</a:t>
            </a:r>
          </a:p>
        </p:txBody>
      </p:sp>
      <p:sp>
        <p:nvSpPr>
          <p:cNvPr id="49" name="TextBox 48">
            <a:extLst>
              <a:ext uri="{FF2B5EF4-FFF2-40B4-BE49-F238E27FC236}">
                <a16:creationId xmlns:a16="http://schemas.microsoft.com/office/drawing/2014/main" id="{473BB5F0-4744-D448-B7C7-DFB2EC22A373}"/>
              </a:ext>
            </a:extLst>
          </p:cNvPr>
          <p:cNvSpPr txBox="1"/>
          <p:nvPr/>
        </p:nvSpPr>
        <p:spPr>
          <a:xfrm>
            <a:off x="6288089" y="2159325"/>
            <a:ext cx="2445174" cy="338554"/>
          </a:xfrm>
          <a:prstGeom prst="rect">
            <a:avLst/>
          </a:prstGeom>
          <a:noFill/>
        </p:spPr>
        <p:txBody>
          <a:bodyPr wrap="square" rtlCol="0" anchor="b">
            <a:spAutoFit/>
          </a:bodyPr>
          <a:lstStyle/>
          <a:p>
            <a:pPr algn="r"/>
            <a:r>
              <a:rPr lang="en-US" sz="1600" b="1" dirty="0">
                <a:solidFill>
                  <a:schemeClr val="bg1"/>
                </a:solidFill>
                <a:latin typeface="Poppins" pitchFamily="2" charset="77"/>
                <a:cs typeface="Poppins" pitchFamily="2" charset="77"/>
              </a:rPr>
              <a:t>FINANCIAL PLANNING</a:t>
            </a:r>
          </a:p>
        </p:txBody>
      </p:sp>
      <p:sp>
        <p:nvSpPr>
          <p:cNvPr id="50" name="TextBox 49">
            <a:extLst>
              <a:ext uri="{FF2B5EF4-FFF2-40B4-BE49-F238E27FC236}">
                <a16:creationId xmlns:a16="http://schemas.microsoft.com/office/drawing/2014/main" id="{F94FD583-F382-2446-89BF-E6D93D1C9E4F}"/>
              </a:ext>
            </a:extLst>
          </p:cNvPr>
          <p:cNvSpPr txBox="1"/>
          <p:nvPr/>
        </p:nvSpPr>
        <p:spPr>
          <a:xfrm>
            <a:off x="1581863" y="5004066"/>
            <a:ext cx="2542710" cy="338554"/>
          </a:xfrm>
          <a:prstGeom prst="rect">
            <a:avLst/>
          </a:prstGeom>
          <a:noFill/>
        </p:spPr>
        <p:txBody>
          <a:bodyPr wrap="square" rtlCol="0" anchor="b">
            <a:spAutoFit/>
          </a:bodyPr>
          <a:lstStyle/>
          <a:p>
            <a:r>
              <a:rPr lang="en-US" sz="1600" b="1" dirty="0">
                <a:solidFill>
                  <a:schemeClr val="tx2"/>
                </a:solidFill>
                <a:latin typeface="Poppins" pitchFamily="2" charset="77"/>
                <a:cs typeface="Poppins" pitchFamily="2" charset="77"/>
              </a:rPr>
              <a:t>YOUR TITLE 01</a:t>
            </a:r>
          </a:p>
        </p:txBody>
      </p:sp>
      <p:sp>
        <p:nvSpPr>
          <p:cNvPr id="51" name="TextBox 50">
            <a:extLst>
              <a:ext uri="{FF2B5EF4-FFF2-40B4-BE49-F238E27FC236}">
                <a16:creationId xmlns:a16="http://schemas.microsoft.com/office/drawing/2014/main" id="{63DBAC7E-EF9D-4D44-9F06-9267F0680E4E}"/>
              </a:ext>
            </a:extLst>
          </p:cNvPr>
          <p:cNvSpPr txBox="1"/>
          <p:nvPr/>
        </p:nvSpPr>
        <p:spPr>
          <a:xfrm>
            <a:off x="1581863" y="5347676"/>
            <a:ext cx="2542710" cy="759888"/>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52" name="TextBox 51">
            <a:extLst>
              <a:ext uri="{FF2B5EF4-FFF2-40B4-BE49-F238E27FC236}">
                <a16:creationId xmlns:a16="http://schemas.microsoft.com/office/drawing/2014/main" id="{DA5400F3-4800-B646-971E-951FD512B59C}"/>
              </a:ext>
            </a:extLst>
          </p:cNvPr>
          <p:cNvSpPr txBox="1"/>
          <p:nvPr/>
        </p:nvSpPr>
        <p:spPr>
          <a:xfrm>
            <a:off x="4828396" y="5004066"/>
            <a:ext cx="2542710" cy="338554"/>
          </a:xfrm>
          <a:prstGeom prst="rect">
            <a:avLst/>
          </a:prstGeom>
          <a:noFill/>
        </p:spPr>
        <p:txBody>
          <a:bodyPr wrap="square" rtlCol="0" anchor="b">
            <a:spAutoFit/>
          </a:bodyPr>
          <a:lstStyle/>
          <a:p>
            <a:r>
              <a:rPr lang="en-US" sz="1600" b="1" dirty="0">
                <a:solidFill>
                  <a:schemeClr val="tx2"/>
                </a:solidFill>
                <a:latin typeface="Poppins" pitchFamily="2" charset="77"/>
                <a:cs typeface="Poppins" pitchFamily="2" charset="77"/>
              </a:rPr>
              <a:t>YOUR TITLE 02</a:t>
            </a:r>
          </a:p>
        </p:txBody>
      </p:sp>
      <p:sp>
        <p:nvSpPr>
          <p:cNvPr id="53" name="TextBox 52">
            <a:extLst>
              <a:ext uri="{FF2B5EF4-FFF2-40B4-BE49-F238E27FC236}">
                <a16:creationId xmlns:a16="http://schemas.microsoft.com/office/drawing/2014/main" id="{E6A3E0B6-7D31-3D45-91AA-07D43EECD992}"/>
              </a:ext>
            </a:extLst>
          </p:cNvPr>
          <p:cNvSpPr txBox="1"/>
          <p:nvPr/>
        </p:nvSpPr>
        <p:spPr>
          <a:xfrm>
            <a:off x="4828396" y="5347676"/>
            <a:ext cx="2542710" cy="759888"/>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54" name="TextBox 53">
            <a:extLst>
              <a:ext uri="{FF2B5EF4-FFF2-40B4-BE49-F238E27FC236}">
                <a16:creationId xmlns:a16="http://schemas.microsoft.com/office/drawing/2014/main" id="{9B76FAED-A5E6-D745-ACCE-3C8FDF1E56B0}"/>
              </a:ext>
            </a:extLst>
          </p:cNvPr>
          <p:cNvSpPr txBox="1"/>
          <p:nvPr/>
        </p:nvSpPr>
        <p:spPr>
          <a:xfrm>
            <a:off x="8074929" y="5004066"/>
            <a:ext cx="2542710" cy="338554"/>
          </a:xfrm>
          <a:prstGeom prst="rect">
            <a:avLst/>
          </a:prstGeom>
          <a:noFill/>
        </p:spPr>
        <p:txBody>
          <a:bodyPr wrap="square" rtlCol="0" anchor="b">
            <a:spAutoFit/>
          </a:bodyPr>
          <a:lstStyle/>
          <a:p>
            <a:r>
              <a:rPr lang="en-US" sz="1600" b="1" dirty="0">
                <a:solidFill>
                  <a:schemeClr val="tx2"/>
                </a:solidFill>
                <a:latin typeface="Poppins" pitchFamily="2" charset="77"/>
                <a:cs typeface="Poppins" pitchFamily="2" charset="77"/>
              </a:rPr>
              <a:t>YOUR TITLE 03</a:t>
            </a:r>
          </a:p>
        </p:txBody>
      </p:sp>
      <p:sp>
        <p:nvSpPr>
          <p:cNvPr id="55" name="TextBox 54">
            <a:extLst>
              <a:ext uri="{FF2B5EF4-FFF2-40B4-BE49-F238E27FC236}">
                <a16:creationId xmlns:a16="http://schemas.microsoft.com/office/drawing/2014/main" id="{E0A6E736-02ED-2B4F-9599-904D3654FF57}"/>
              </a:ext>
            </a:extLst>
          </p:cNvPr>
          <p:cNvSpPr txBox="1"/>
          <p:nvPr/>
        </p:nvSpPr>
        <p:spPr>
          <a:xfrm>
            <a:off x="8074929" y="5347676"/>
            <a:ext cx="2542710" cy="759888"/>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a:t>
            </a:r>
          </a:p>
        </p:txBody>
      </p:sp>
      <p:sp>
        <p:nvSpPr>
          <p:cNvPr id="57" name="Shape 39098">
            <a:extLst>
              <a:ext uri="{FF2B5EF4-FFF2-40B4-BE49-F238E27FC236}">
                <a16:creationId xmlns:a16="http://schemas.microsoft.com/office/drawing/2014/main" id="{3D3481F6-DCC8-6643-8445-5C4A345CA39E}"/>
              </a:ext>
            </a:extLst>
          </p:cNvPr>
          <p:cNvSpPr/>
          <p:nvPr/>
        </p:nvSpPr>
        <p:spPr>
          <a:xfrm>
            <a:off x="7731420" y="4762500"/>
            <a:ext cx="0" cy="1545226"/>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8" name="TextBox 57">
            <a:extLst>
              <a:ext uri="{FF2B5EF4-FFF2-40B4-BE49-F238E27FC236}">
                <a16:creationId xmlns:a16="http://schemas.microsoft.com/office/drawing/2014/main" id="{3D1FCEE8-6A46-F34B-9D26-956801A195E2}"/>
              </a:ext>
            </a:extLst>
          </p:cNvPr>
          <p:cNvSpPr txBox="1"/>
          <p:nvPr/>
        </p:nvSpPr>
        <p:spPr>
          <a:xfrm>
            <a:off x="3761616" y="2878907"/>
            <a:ext cx="1429736" cy="584775"/>
          </a:xfrm>
          <a:prstGeom prst="rect">
            <a:avLst/>
          </a:prstGeom>
          <a:noFill/>
        </p:spPr>
        <p:txBody>
          <a:bodyPr wrap="square" rtlCol="0" anchor="b">
            <a:spAutoFit/>
          </a:bodyPr>
          <a:lstStyle/>
          <a:p>
            <a:pPr algn="r"/>
            <a:r>
              <a:rPr lang="en-US" sz="1600" b="1" dirty="0">
                <a:solidFill>
                  <a:schemeClr val="bg1"/>
                </a:solidFill>
                <a:latin typeface="Poppins" pitchFamily="2" charset="77"/>
                <a:cs typeface="Poppins" pitchFamily="2" charset="77"/>
              </a:rPr>
              <a:t>MARKETING STRATEGY</a:t>
            </a:r>
          </a:p>
        </p:txBody>
      </p:sp>
      <p:sp>
        <p:nvSpPr>
          <p:cNvPr id="59" name="TextBox 58">
            <a:extLst>
              <a:ext uri="{FF2B5EF4-FFF2-40B4-BE49-F238E27FC236}">
                <a16:creationId xmlns:a16="http://schemas.microsoft.com/office/drawing/2014/main" id="{19CEC22E-FFDA-0444-AA8C-0788344463FD}"/>
              </a:ext>
            </a:extLst>
          </p:cNvPr>
          <p:cNvSpPr txBox="1"/>
          <p:nvPr/>
        </p:nvSpPr>
        <p:spPr>
          <a:xfrm>
            <a:off x="6288088" y="3209887"/>
            <a:ext cx="2444992" cy="338554"/>
          </a:xfrm>
          <a:prstGeom prst="rect">
            <a:avLst/>
          </a:prstGeom>
          <a:noFill/>
        </p:spPr>
        <p:txBody>
          <a:bodyPr wrap="square" rtlCol="0" anchor="ctr">
            <a:spAutoFit/>
          </a:bodyPr>
          <a:lstStyle/>
          <a:p>
            <a:pPr algn="r"/>
            <a:r>
              <a:rPr lang="en-US" sz="1600" b="1" dirty="0">
                <a:solidFill>
                  <a:schemeClr val="bg1"/>
                </a:solidFill>
                <a:latin typeface="Poppins" pitchFamily="2" charset="77"/>
                <a:cs typeface="Poppins" pitchFamily="2" charset="77"/>
              </a:rPr>
              <a:t>BUDGET</a:t>
            </a:r>
          </a:p>
        </p:txBody>
      </p:sp>
    </p:spTree>
    <p:extLst>
      <p:ext uri="{BB962C8B-B14F-4D97-AF65-F5344CB8AC3E}">
        <p14:creationId xmlns:p14="http://schemas.microsoft.com/office/powerpoint/2010/main" val="3803256735"/>
      </p:ext>
    </p:extLst>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CEBF5D2-ABAA-714E-9323-F7DA6D89B446}"/>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3" name="TextBox 2">
            <a:extLst>
              <a:ext uri="{FF2B5EF4-FFF2-40B4-BE49-F238E27FC236}">
                <a16:creationId xmlns:a16="http://schemas.microsoft.com/office/drawing/2014/main" id="{0DD055F8-6013-9C46-8C46-94BFC59BEAFE}"/>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cxnSp>
        <p:nvCxnSpPr>
          <p:cNvPr id="6" name="Straight Connector 5">
            <a:extLst>
              <a:ext uri="{FF2B5EF4-FFF2-40B4-BE49-F238E27FC236}">
                <a16:creationId xmlns:a16="http://schemas.microsoft.com/office/drawing/2014/main" id="{0D021647-8EEA-164C-AEE5-150119EA2DDB}"/>
              </a:ext>
            </a:extLst>
          </p:cNvPr>
          <p:cNvCxnSpPr>
            <a:cxnSpLocks/>
          </p:cNvCxnSpPr>
          <p:nvPr/>
        </p:nvCxnSpPr>
        <p:spPr>
          <a:xfrm flipV="1">
            <a:off x="-95251" y="1885346"/>
            <a:ext cx="12382501" cy="3302000"/>
          </a:xfrm>
          <a:prstGeom prst="line">
            <a:avLst/>
          </a:prstGeom>
          <a:noFill/>
          <a:ln w="444500" cap="rnd">
            <a:solidFill>
              <a:schemeClr val="bg1">
                <a:lumMod val="85000"/>
                <a:alpha val="40000"/>
              </a:schemeClr>
            </a:solidFill>
          </a:ln>
        </p:spPr>
        <p:style>
          <a:lnRef idx="2">
            <a:schemeClr val="accent1">
              <a:shade val="50000"/>
            </a:schemeClr>
          </a:lnRef>
          <a:fillRef idx="1">
            <a:schemeClr val="accent1"/>
          </a:fillRef>
          <a:effectRef idx="0">
            <a:schemeClr val="accent1"/>
          </a:effectRef>
          <a:fontRef idx="minor">
            <a:schemeClr val="lt1"/>
          </a:fontRef>
        </p:style>
      </p:cxnSp>
      <p:grpSp>
        <p:nvGrpSpPr>
          <p:cNvPr id="12" name="Group 11">
            <a:extLst>
              <a:ext uri="{FF2B5EF4-FFF2-40B4-BE49-F238E27FC236}">
                <a16:creationId xmlns:a16="http://schemas.microsoft.com/office/drawing/2014/main" id="{14B358E3-E35F-474E-8F30-453B500AE026}"/>
              </a:ext>
            </a:extLst>
          </p:cNvPr>
          <p:cNvGrpSpPr/>
          <p:nvPr/>
        </p:nvGrpSpPr>
        <p:grpSpPr>
          <a:xfrm>
            <a:off x="762001" y="3829237"/>
            <a:ext cx="867378" cy="1134667"/>
            <a:chOff x="2951544" y="3742680"/>
            <a:chExt cx="2766350" cy="3618819"/>
          </a:xfrm>
        </p:grpSpPr>
        <p:sp>
          <p:nvSpPr>
            <p:cNvPr id="10" name="Punched Tape 9">
              <a:extLst>
                <a:ext uri="{FF2B5EF4-FFF2-40B4-BE49-F238E27FC236}">
                  <a16:creationId xmlns:a16="http://schemas.microsoft.com/office/drawing/2014/main" id="{D857F084-0D4A-AF40-8EBE-936C00841C1E}"/>
                </a:ext>
              </a:extLst>
            </p:cNvPr>
            <p:cNvSpPr/>
            <p:nvPr/>
          </p:nvSpPr>
          <p:spPr>
            <a:xfrm>
              <a:off x="3078866" y="3742680"/>
              <a:ext cx="2639028" cy="1771016"/>
            </a:xfrm>
            <a:prstGeom prst="flowChartPunchedTap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 name="Rectangle 10">
              <a:extLst>
                <a:ext uri="{FF2B5EF4-FFF2-40B4-BE49-F238E27FC236}">
                  <a16:creationId xmlns:a16="http://schemas.microsoft.com/office/drawing/2014/main" id="{BAB53BBB-5B01-D34C-9702-F6FB4DD3AA0F}"/>
                </a:ext>
              </a:extLst>
            </p:cNvPr>
            <p:cNvSpPr/>
            <p:nvPr/>
          </p:nvSpPr>
          <p:spPr>
            <a:xfrm>
              <a:off x="2951544" y="3889094"/>
              <a:ext cx="127322" cy="347240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13" name="Group 12">
            <a:extLst>
              <a:ext uri="{FF2B5EF4-FFF2-40B4-BE49-F238E27FC236}">
                <a16:creationId xmlns:a16="http://schemas.microsoft.com/office/drawing/2014/main" id="{69F9825F-7F9D-C844-B607-F8C9D108CF29}"/>
              </a:ext>
            </a:extLst>
          </p:cNvPr>
          <p:cNvGrpSpPr/>
          <p:nvPr/>
        </p:nvGrpSpPr>
        <p:grpSpPr>
          <a:xfrm>
            <a:off x="2966423" y="3239428"/>
            <a:ext cx="867378" cy="1134667"/>
            <a:chOff x="2951544" y="3742680"/>
            <a:chExt cx="2766350" cy="3618819"/>
          </a:xfrm>
        </p:grpSpPr>
        <p:sp>
          <p:nvSpPr>
            <p:cNvPr id="14" name="Punched Tape 13">
              <a:extLst>
                <a:ext uri="{FF2B5EF4-FFF2-40B4-BE49-F238E27FC236}">
                  <a16:creationId xmlns:a16="http://schemas.microsoft.com/office/drawing/2014/main" id="{6461FF6D-5AF3-7444-8DBE-65299F0F3804}"/>
                </a:ext>
              </a:extLst>
            </p:cNvPr>
            <p:cNvSpPr/>
            <p:nvPr/>
          </p:nvSpPr>
          <p:spPr>
            <a:xfrm>
              <a:off x="3078866" y="3742680"/>
              <a:ext cx="2639028" cy="1771016"/>
            </a:xfrm>
            <a:prstGeom prst="flowChartPunchedTap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 name="Rectangle 14">
              <a:extLst>
                <a:ext uri="{FF2B5EF4-FFF2-40B4-BE49-F238E27FC236}">
                  <a16:creationId xmlns:a16="http://schemas.microsoft.com/office/drawing/2014/main" id="{EB40B5D0-EA8E-F748-97D0-40A81059722F}"/>
                </a:ext>
              </a:extLst>
            </p:cNvPr>
            <p:cNvSpPr/>
            <p:nvPr/>
          </p:nvSpPr>
          <p:spPr>
            <a:xfrm>
              <a:off x="2951544" y="3889094"/>
              <a:ext cx="127322" cy="347240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16" name="Group 15">
            <a:extLst>
              <a:ext uri="{FF2B5EF4-FFF2-40B4-BE49-F238E27FC236}">
                <a16:creationId xmlns:a16="http://schemas.microsoft.com/office/drawing/2014/main" id="{C4D67955-34DC-914D-9A31-CDB623FEEDDF}"/>
              </a:ext>
            </a:extLst>
          </p:cNvPr>
          <p:cNvGrpSpPr/>
          <p:nvPr/>
        </p:nvGrpSpPr>
        <p:grpSpPr>
          <a:xfrm>
            <a:off x="5170846" y="2649619"/>
            <a:ext cx="867378" cy="1134667"/>
            <a:chOff x="2951544" y="3742680"/>
            <a:chExt cx="2766350" cy="3618819"/>
          </a:xfrm>
        </p:grpSpPr>
        <p:sp>
          <p:nvSpPr>
            <p:cNvPr id="17" name="Punched Tape 16">
              <a:extLst>
                <a:ext uri="{FF2B5EF4-FFF2-40B4-BE49-F238E27FC236}">
                  <a16:creationId xmlns:a16="http://schemas.microsoft.com/office/drawing/2014/main" id="{532BF2E5-211A-2645-8EC3-92A300601CCF}"/>
                </a:ext>
              </a:extLst>
            </p:cNvPr>
            <p:cNvSpPr/>
            <p:nvPr/>
          </p:nvSpPr>
          <p:spPr>
            <a:xfrm>
              <a:off x="3078866" y="3742680"/>
              <a:ext cx="2639028" cy="1771016"/>
            </a:xfrm>
            <a:prstGeom prst="flowChartPunchedTap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 name="Rectangle 17">
              <a:extLst>
                <a:ext uri="{FF2B5EF4-FFF2-40B4-BE49-F238E27FC236}">
                  <a16:creationId xmlns:a16="http://schemas.microsoft.com/office/drawing/2014/main" id="{FD9ECBC3-BB35-DD4C-91F4-F7A82632EB92}"/>
                </a:ext>
              </a:extLst>
            </p:cNvPr>
            <p:cNvSpPr/>
            <p:nvPr/>
          </p:nvSpPr>
          <p:spPr>
            <a:xfrm>
              <a:off x="2951544" y="3889094"/>
              <a:ext cx="127322" cy="347240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19" name="Group 18">
            <a:extLst>
              <a:ext uri="{FF2B5EF4-FFF2-40B4-BE49-F238E27FC236}">
                <a16:creationId xmlns:a16="http://schemas.microsoft.com/office/drawing/2014/main" id="{DED75690-7B03-9147-B92F-0C1031C33190}"/>
              </a:ext>
            </a:extLst>
          </p:cNvPr>
          <p:cNvGrpSpPr/>
          <p:nvPr/>
        </p:nvGrpSpPr>
        <p:grpSpPr>
          <a:xfrm>
            <a:off x="7375268" y="2059810"/>
            <a:ext cx="867378" cy="1134667"/>
            <a:chOff x="2951544" y="3742680"/>
            <a:chExt cx="2766350" cy="3618819"/>
          </a:xfrm>
        </p:grpSpPr>
        <p:sp>
          <p:nvSpPr>
            <p:cNvPr id="20" name="Punched Tape 19">
              <a:extLst>
                <a:ext uri="{FF2B5EF4-FFF2-40B4-BE49-F238E27FC236}">
                  <a16:creationId xmlns:a16="http://schemas.microsoft.com/office/drawing/2014/main" id="{A144FED3-598C-E345-B599-34E7AF7FC4D9}"/>
                </a:ext>
              </a:extLst>
            </p:cNvPr>
            <p:cNvSpPr/>
            <p:nvPr/>
          </p:nvSpPr>
          <p:spPr>
            <a:xfrm>
              <a:off x="3078866" y="3742680"/>
              <a:ext cx="2639028" cy="1771016"/>
            </a:xfrm>
            <a:prstGeom prst="flowChartPunchedTap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 name="Rectangle 20">
              <a:extLst>
                <a:ext uri="{FF2B5EF4-FFF2-40B4-BE49-F238E27FC236}">
                  <a16:creationId xmlns:a16="http://schemas.microsoft.com/office/drawing/2014/main" id="{6B154CCD-2EC1-CE49-AD51-A5F947C076F0}"/>
                </a:ext>
              </a:extLst>
            </p:cNvPr>
            <p:cNvSpPr/>
            <p:nvPr/>
          </p:nvSpPr>
          <p:spPr>
            <a:xfrm>
              <a:off x="2951544" y="3889094"/>
              <a:ext cx="127322" cy="347240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22" name="Group 21">
            <a:extLst>
              <a:ext uri="{FF2B5EF4-FFF2-40B4-BE49-F238E27FC236}">
                <a16:creationId xmlns:a16="http://schemas.microsoft.com/office/drawing/2014/main" id="{21298019-9E2D-0A46-8237-1C3A4B966072}"/>
              </a:ext>
            </a:extLst>
          </p:cNvPr>
          <p:cNvGrpSpPr/>
          <p:nvPr/>
        </p:nvGrpSpPr>
        <p:grpSpPr>
          <a:xfrm>
            <a:off x="9579691" y="1470001"/>
            <a:ext cx="867378" cy="1134667"/>
            <a:chOff x="2951544" y="3742680"/>
            <a:chExt cx="2766350" cy="3618819"/>
          </a:xfrm>
        </p:grpSpPr>
        <p:sp>
          <p:nvSpPr>
            <p:cNvPr id="23" name="Punched Tape 22">
              <a:extLst>
                <a:ext uri="{FF2B5EF4-FFF2-40B4-BE49-F238E27FC236}">
                  <a16:creationId xmlns:a16="http://schemas.microsoft.com/office/drawing/2014/main" id="{658FED7D-8A88-7347-9A69-14D3137C3D4A}"/>
                </a:ext>
              </a:extLst>
            </p:cNvPr>
            <p:cNvSpPr/>
            <p:nvPr/>
          </p:nvSpPr>
          <p:spPr>
            <a:xfrm>
              <a:off x="3078866" y="3742680"/>
              <a:ext cx="2639028" cy="1771016"/>
            </a:xfrm>
            <a:prstGeom prst="flowChartPunchedTap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 name="Rectangle 23">
              <a:extLst>
                <a:ext uri="{FF2B5EF4-FFF2-40B4-BE49-F238E27FC236}">
                  <a16:creationId xmlns:a16="http://schemas.microsoft.com/office/drawing/2014/main" id="{EC5C8191-916D-1B45-848D-A43C42811557}"/>
                </a:ext>
              </a:extLst>
            </p:cNvPr>
            <p:cNvSpPr/>
            <p:nvPr/>
          </p:nvSpPr>
          <p:spPr>
            <a:xfrm>
              <a:off x="2951544" y="3889094"/>
              <a:ext cx="127322" cy="3472405"/>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sp>
        <p:nvSpPr>
          <p:cNvPr id="25" name="TextBox 24">
            <a:extLst>
              <a:ext uri="{FF2B5EF4-FFF2-40B4-BE49-F238E27FC236}">
                <a16:creationId xmlns:a16="http://schemas.microsoft.com/office/drawing/2014/main" id="{8FD2D419-A1A7-FB42-863E-0EE315251041}"/>
              </a:ext>
            </a:extLst>
          </p:cNvPr>
          <p:cNvSpPr txBox="1"/>
          <p:nvPr/>
        </p:nvSpPr>
        <p:spPr>
          <a:xfrm flipH="1">
            <a:off x="762002" y="5105959"/>
            <a:ext cx="1850306"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01</a:t>
            </a:r>
          </a:p>
        </p:txBody>
      </p:sp>
      <p:sp>
        <p:nvSpPr>
          <p:cNvPr id="26" name="TextBox 25">
            <a:extLst>
              <a:ext uri="{FF2B5EF4-FFF2-40B4-BE49-F238E27FC236}">
                <a16:creationId xmlns:a16="http://schemas.microsoft.com/office/drawing/2014/main" id="{C99AEEB7-8AE2-6447-B6D8-8CA7F6ACC919}"/>
              </a:ext>
            </a:extLst>
          </p:cNvPr>
          <p:cNvSpPr txBox="1"/>
          <p:nvPr/>
        </p:nvSpPr>
        <p:spPr>
          <a:xfrm flipH="1">
            <a:off x="762000" y="5481290"/>
            <a:ext cx="1850307" cy="1231876"/>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9" name="TextBox 28">
            <a:extLst>
              <a:ext uri="{FF2B5EF4-FFF2-40B4-BE49-F238E27FC236}">
                <a16:creationId xmlns:a16="http://schemas.microsoft.com/office/drawing/2014/main" id="{08E58B42-E9FB-7840-9103-0129CEF984BF}"/>
              </a:ext>
            </a:extLst>
          </p:cNvPr>
          <p:cNvSpPr txBox="1"/>
          <p:nvPr/>
        </p:nvSpPr>
        <p:spPr>
          <a:xfrm flipH="1">
            <a:off x="2966424" y="4526839"/>
            <a:ext cx="1850306"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02</a:t>
            </a:r>
          </a:p>
        </p:txBody>
      </p:sp>
      <p:sp>
        <p:nvSpPr>
          <p:cNvPr id="30" name="TextBox 29">
            <a:extLst>
              <a:ext uri="{FF2B5EF4-FFF2-40B4-BE49-F238E27FC236}">
                <a16:creationId xmlns:a16="http://schemas.microsoft.com/office/drawing/2014/main" id="{ADA0D6C0-1938-894F-A9CC-984132302F8B}"/>
              </a:ext>
            </a:extLst>
          </p:cNvPr>
          <p:cNvSpPr txBox="1"/>
          <p:nvPr/>
        </p:nvSpPr>
        <p:spPr>
          <a:xfrm flipH="1">
            <a:off x="2966423" y="4902170"/>
            <a:ext cx="1850307" cy="1231876"/>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2" name="TextBox 31">
            <a:extLst>
              <a:ext uri="{FF2B5EF4-FFF2-40B4-BE49-F238E27FC236}">
                <a16:creationId xmlns:a16="http://schemas.microsoft.com/office/drawing/2014/main" id="{72543CAE-45A2-1144-B3E8-C4C8120B9F37}"/>
              </a:ext>
            </a:extLst>
          </p:cNvPr>
          <p:cNvSpPr txBox="1"/>
          <p:nvPr/>
        </p:nvSpPr>
        <p:spPr>
          <a:xfrm flipH="1">
            <a:off x="5170847" y="3947719"/>
            <a:ext cx="1850306"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03</a:t>
            </a:r>
          </a:p>
        </p:txBody>
      </p:sp>
      <p:sp>
        <p:nvSpPr>
          <p:cNvPr id="33" name="TextBox 32">
            <a:extLst>
              <a:ext uri="{FF2B5EF4-FFF2-40B4-BE49-F238E27FC236}">
                <a16:creationId xmlns:a16="http://schemas.microsoft.com/office/drawing/2014/main" id="{6BB244B2-95CF-8B42-8343-1782CEBB624B}"/>
              </a:ext>
            </a:extLst>
          </p:cNvPr>
          <p:cNvSpPr txBox="1"/>
          <p:nvPr/>
        </p:nvSpPr>
        <p:spPr>
          <a:xfrm flipH="1">
            <a:off x="5170845" y="4323050"/>
            <a:ext cx="1850307" cy="1231876"/>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5" name="TextBox 34">
            <a:extLst>
              <a:ext uri="{FF2B5EF4-FFF2-40B4-BE49-F238E27FC236}">
                <a16:creationId xmlns:a16="http://schemas.microsoft.com/office/drawing/2014/main" id="{A5055B91-88EA-5842-ABA4-D3A746678BED}"/>
              </a:ext>
            </a:extLst>
          </p:cNvPr>
          <p:cNvSpPr txBox="1"/>
          <p:nvPr/>
        </p:nvSpPr>
        <p:spPr>
          <a:xfrm flipH="1">
            <a:off x="7375269" y="3368599"/>
            <a:ext cx="1850305"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04</a:t>
            </a:r>
          </a:p>
        </p:txBody>
      </p:sp>
      <p:sp>
        <p:nvSpPr>
          <p:cNvPr id="36" name="TextBox 35">
            <a:extLst>
              <a:ext uri="{FF2B5EF4-FFF2-40B4-BE49-F238E27FC236}">
                <a16:creationId xmlns:a16="http://schemas.microsoft.com/office/drawing/2014/main" id="{41720862-796F-B249-AE61-421E993A777E}"/>
              </a:ext>
            </a:extLst>
          </p:cNvPr>
          <p:cNvSpPr txBox="1"/>
          <p:nvPr/>
        </p:nvSpPr>
        <p:spPr>
          <a:xfrm flipH="1">
            <a:off x="7375268" y="3743930"/>
            <a:ext cx="1850306" cy="1231876"/>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8" name="TextBox 37">
            <a:extLst>
              <a:ext uri="{FF2B5EF4-FFF2-40B4-BE49-F238E27FC236}">
                <a16:creationId xmlns:a16="http://schemas.microsoft.com/office/drawing/2014/main" id="{716AF3D2-4C9E-CA41-AF76-B404E032EEF2}"/>
              </a:ext>
            </a:extLst>
          </p:cNvPr>
          <p:cNvSpPr txBox="1"/>
          <p:nvPr/>
        </p:nvSpPr>
        <p:spPr>
          <a:xfrm flipH="1">
            <a:off x="9579693" y="2789479"/>
            <a:ext cx="1850306"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05</a:t>
            </a:r>
          </a:p>
        </p:txBody>
      </p:sp>
      <p:sp>
        <p:nvSpPr>
          <p:cNvPr id="39" name="TextBox 38">
            <a:extLst>
              <a:ext uri="{FF2B5EF4-FFF2-40B4-BE49-F238E27FC236}">
                <a16:creationId xmlns:a16="http://schemas.microsoft.com/office/drawing/2014/main" id="{FF2AFA3B-AB54-B940-A096-6990C3626B3B}"/>
              </a:ext>
            </a:extLst>
          </p:cNvPr>
          <p:cNvSpPr txBox="1"/>
          <p:nvPr/>
        </p:nvSpPr>
        <p:spPr>
          <a:xfrm flipH="1">
            <a:off x="9579691" y="3164810"/>
            <a:ext cx="1850307" cy="1231876"/>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2195585829"/>
      </p:ext>
    </p:extLst>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a:extLst>
              <a:ext uri="{FF2B5EF4-FFF2-40B4-BE49-F238E27FC236}">
                <a16:creationId xmlns:a16="http://schemas.microsoft.com/office/drawing/2014/main" id="{BD322324-2BD8-2944-AE2F-4019C4BF809C}"/>
              </a:ext>
            </a:extLst>
          </p:cNvPr>
          <p:cNvGrpSpPr/>
          <p:nvPr/>
        </p:nvGrpSpPr>
        <p:grpSpPr>
          <a:xfrm>
            <a:off x="8651582" y="1917291"/>
            <a:ext cx="2778419" cy="4559710"/>
            <a:chOff x="16745404" y="2287703"/>
            <a:chExt cx="5880975" cy="9651367"/>
          </a:xfrm>
        </p:grpSpPr>
        <p:sp>
          <p:nvSpPr>
            <p:cNvPr id="23" name="Freeform 23">
              <a:extLst>
                <a:ext uri="{FF2B5EF4-FFF2-40B4-BE49-F238E27FC236}">
                  <a16:creationId xmlns:a16="http://schemas.microsoft.com/office/drawing/2014/main" id="{BC8F32BD-43BE-8749-A0E7-4A36A7B39CAE}"/>
                </a:ext>
              </a:extLst>
            </p:cNvPr>
            <p:cNvSpPr>
              <a:spLocks noChangeArrowheads="1"/>
            </p:cNvSpPr>
            <p:nvPr/>
          </p:nvSpPr>
          <p:spPr bwMode="auto">
            <a:xfrm>
              <a:off x="16745404" y="10730600"/>
              <a:ext cx="5880975" cy="1208470"/>
            </a:xfrm>
            <a:custGeom>
              <a:avLst/>
              <a:gdLst>
                <a:gd name="T0" fmla="*/ 1104720 w 6137"/>
                <a:gd name="T1" fmla="*/ 0 h 969"/>
                <a:gd name="T2" fmla="*/ 1104720 w 6137"/>
                <a:gd name="T3" fmla="*/ 0 h 969"/>
                <a:gd name="T4" fmla="*/ 0 w 6137"/>
                <a:gd name="T5" fmla="*/ 174445 h 969"/>
                <a:gd name="T6" fmla="*/ 0 w 6137"/>
                <a:gd name="T7" fmla="*/ 174445 h 969"/>
                <a:gd name="T8" fmla="*/ 1104720 w 6137"/>
                <a:gd name="T9" fmla="*/ 348890 h 969"/>
                <a:gd name="T10" fmla="*/ 1104720 w 6137"/>
                <a:gd name="T11" fmla="*/ 348890 h 969"/>
                <a:gd name="T12" fmla="*/ 2209440 w 6137"/>
                <a:gd name="T13" fmla="*/ 174445 h 969"/>
                <a:gd name="T14" fmla="*/ 2209440 w 6137"/>
                <a:gd name="T15" fmla="*/ 174445 h 969"/>
                <a:gd name="T16" fmla="*/ 1104720 w 6137"/>
                <a:gd name="T17" fmla="*/ 0 h 9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137" h="969">
                  <a:moveTo>
                    <a:pt x="3068" y="0"/>
                  </a:moveTo>
                  <a:lnTo>
                    <a:pt x="3068" y="0"/>
                  </a:lnTo>
                  <a:cubicBezTo>
                    <a:pt x="1374" y="0"/>
                    <a:pt x="0" y="217"/>
                    <a:pt x="0" y="484"/>
                  </a:cubicBezTo>
                  <a:cubicBezTo>
                    <a:pt x="0" y="751"/>
                    <a:pt x="1374" y="968"/>
                    <a:pt x="3068" y="968"/>
                  </a:cubicBezTo>
                  <a:cubicBezTo>
                    <a:pt x="4762" y="968"/>
                    <a:pt x="6136" y="751"/>
                    <a:pt x="6136" y="484"/>
                  </a:cubicBezTo>
                  <a:cubicBezTo>
                    <a:pt x="6136" y="217"/>
                    <a:pt x="4762" y="0"/>
                    <a:pt x="3068" y="0"/>
                  </a:cubicBezTo>
                </a:path>
              </a:pathLst>
            </a:custGeom>
            <a:solidFill>
              <a:schemeClr val="bg1">
                <a:lumMod val="95000"/>
              </a:schemeClr>
            </a:solidFill>
            <a:ln>
              <a:noFill/>
            </a:ln>
            <a:effectLst/>
          </p:spPr>
          <p:txBody>
            <a:bodyPr wrap="none" anchor="ctr"/>
            <a:lstStyle/>
            <a:p>
              <a:endParaRPr lang="en-US" dirty="0">
                <a:latin typeface="Poppins" pitchFamily="2" charset="77"/>
              </a:endParaRPr>
            </a:p>
          </p:txBody>
        </p:sp>
        <p:sp>
          <p:nvSpPr>
            <p:cNvPr id="24" name="Freeform 23">
              <a:extLst>
                <a:ext uri="{FF2B5EF4-FFF2-40B4-BE49-F238E27FC236}">
                  <a16:creationId xmlns:a16="http://schemas.microsoft.com/office/drawing/2014/main" id="{50108D6F-8EC0-6C4D-BC46-248773FB88FD}"/>
                </a:ext>
              </a:extLst>
            </p:cNvPr>
            <p:cNvSpPr>
              <a:spLocks noChangeArrowheads="1"/>
            </p:cNvSpPr>
            <p:nvPr/>
          </p:nvSpPr>
          <p:spPr bwMode="auto">
            <a:xfrm>
              <a:off x="17563127" y="7133631"/>
              <a:ext cx="4129873" cy="4455532"/>
            </a:xfrm>
            <a:custGeom>
              <a:avLst/>
              <a:gdLst>
                <a:gd name="connsiteX0" fmla="*/ 1667002 w 4129873"/>
                <a:gd name="connsiteY0" fmla="*/ 1007 h 4455532"/>
                <a:gd name="connsiteX1" fmla="*/ 1776690 w 4129873"/>
                <a:gd name="connsiteY1" fmla="*/ 80780 h 4455532"/>
                <a:gd name="connsiteX2" fmla="*/ 1801936 w 4129873"/>
                <a:gd name="connsiteY2" fmla="*/ 240089 h 4455532"/>
                <a:gd name="connsiteX3" fmla="*/ 1878910 w 4129873"/>
                <a:gd name="connsiteY3" fmla="*/ 64941 h 4455532"/>
                <a:gd name="connsiteX4" fmla="*/ 4118778 w 4129873"/>
                <a:gd name="connsiteY4" fmla="*/ 4315875 h 4455532"/>
                <a:gd name="connsiteX5" fmla="*/ 4078892 w 4129873"/>
                <a:gd name="connsiteY5" fmla="*/ 4444200 h 4455532"/>
                <a:gd name="connsiteX6" fmla="*/ 3949262 w 4129873"/>
                <a:gd name="connsiteY6" fmla="*/ 4404332 h 4455532"/>
                <a:gd name="connsiteX7" fmla="*/ 1895114 w 4129873"/>
                <a:gd name="connsiteY7" fmla="*/ 502244 h 4455532"/>
                <a:gd name="connsiteX8" fmla="*/ 1857164 w 4129873"/>
                <a:gd name="connsiteY8" fmla="*/ 588574 h 4455532"/>
                <a:gd name="connsiteX9" fmla="*/ 2367504 w 4129873"/>
                <a:gd name="connsiteY9" fmla="*/ 3808876 h 4455532"/>
                <a:gd name="connsiteX10" fmla="*/ 2287732 w 4129873"/>
                <a:gd name="connsiteY10" fmla="*/ 3917316 h 4455532"/>
                <a:gd name="connsiteX11" fmla="*/ 2274020 w 4129873"/>
                <a:gd name="connsiteY11" fmla="*/ 3919808 h 4455532"/>
                <a:gd name="connsiteX12" fmla="*/ 2179290 w 4129873"/>
                <a:gd name="connsiteY12" fmla="*/ 3840036 h 4455532"/>
                <a:gd name="connsiteX13" fmla="*/ 1715308 w 4129873"/>
                <a:gd name="connsiteY13" fmla="*/ 911268 h 4455532"/>
                <a:gd name="connsiteX14" fmla="*/ 182492 w 4129873"/>
                <a:gd name="connsiteY14" fmla="*/ 4398103 h 4455532"/>
                <a:gd name="connsiteX15" fmla="*/ 95242 w 4129873"/>
                <a:gd name="connsiteY15" fmla="*/ 4455414 h 4455532"/>
                <a:gd name="connsiteX16" fmla="*/ 57848 w 4129873"/>
                <a:gd name="connsiteY16" fmla="*/ 4446692 h 4455532"/>
                <a:gd name="connsiteX17" fmla="*/ 7990 w 4129873"/>
                <a:gd name="connsiteY17" fmla="*/ 4322104 h 4455532"/>
                <a:gd name="connsiteX18" fmla="*/ 1660104 w 4129873"/>
                <a:gd name="connsiteY18" fmla="*/ 562819 h 4455532"/>
                <a:gd name="connsiteX19" fmla="*/ 1588478 w 4129873"/>
                <a:gd name="connsiteY19" fmla="*/ 110694 h 4455532"/>
                <a:gd name="connsiteX20" fmla="*/ 1667002 w 4129873"/>
                <a:gd name="connsiteY20" fmla="*/ 1007 h 4455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129873" h="4455532">
                  <a:moveTo>
                    <a:pt x="1667002" y="1007"/>
                  </a:moveTo>
                  <a:cubicBezTo>
                    <a:pt x="1719354" y="-6471"/>
                    <a:pt x="1767964" y="28429"/>
                    <a:pt x="1776690" y="80780"/>
                  </a:cubicBezTo>
                  <a:lnTo>
                    <a:pt x="1801936" y="240089"/>
                  </a:lnTo>
                  <a:lnTo>
                    <a:pt x="1878910" y="64941"/>
                  </a:lnTo>
                  <a:lnTo>
                    <a:pt x="4118778" y="4315875"/>
                  </a:lnTo>
                  <a:cubicBezTo>
                    <a:pt x="4143708" y="4361972"/>
                    <a:pt x="4125010" y="4419283"/>
                    <a:pt x="4078892" y="4444200"/>
                  </a:cubicBezTo>
                  <a:cubicBezTo>
                    <a:pt x="4031528" y="4469118"/>
                    <a:pt x="3974190" y="4451676"/>
                    <a:pt x="3949262" y="4404332"/>
                  </a:cubicBezTo>
                  <a:lnTo>
                    <a:pt x="1895114" y="502244"/>
                  </a:lnTo>
                  <a:lnTo>
                    <a:pt x="1857164" y="588574"/>
                  </a:lnTo>
                  <a:lnTo>
                    <a:pt x="2367504" y="3808876"/>
                  </a:lnTo>
                  <a:cubicBezTo>
                    <a:pt x="2374982" y="3861226"/>
                    <a:pt x="2340082" y="3909837"/>
                    <a:pt x="2287732" y="3917316"/>
                  </a:cubicBezTo>
                  <a:cubicBezTo>
                    <a:pt x="2282746" y="3919808"/>
                    <a:pt x="2277760" y="3919808"/>
                    <a:pt x="2274020" y="3919808"/>
                  </a:cubicBezTo>
                  <a:cubicBezTo>
                    <a:pt x="2226656" y="3919808"/>
                    <a:pt x="2186770" y="3886155"/>
                    <a:pt x="2179290" y="3840036"/>
                  </a:cubicBezTo>
                  <a:lnTo>
                    <a:pt x="1715308" y="911268"/>
                  </a:lnTo>
                  <a:lnTo>
                    <a:pt x="182492" y="4398103"/>
                  </a:lnTo>
                  <a:cubicBezTo>
                    <a:pt x="166288" y="4432988"/>
                    <a:pt x="131388" y="4455414"/>
                    <a:pt x="95242" y="4455414"/>
                  </a:cubicBezTo>
                  <a:cubicBezTo>
                    <a:pt x="81530" y="4455414"/>
                    <a:pt x="69066" y="4452922"/>
                    <a:pt x="57848" y="4446692"/>
                  </a:cubicBezTo>
                  <a:cubicBezTo>
                    <a:pt x="9236" y="4425512"/>
                    <a:pt x="-13200" y="4369448"/>
                    <a:pt x="7990" y="4322104"/>
                  </a:cubicBezTo>
                  <a:lnTo>
                    <a:pt x="1660104" y="562819"/>
                  </a:lnTo>
                  <a:lnTo>
                    <a:pt x="1588478" y="110694"/>
                  </a:lnTo>
                  <a:cubicBezTo>
                    <a:pt x="1579752" y="58344"/>
                    <a:pt x="1615898" y="9732"/>
                    <a:pt x="1667002" y="1007"/>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25" name="Freeform 24">
              <a:extLst>
                <a:ext uri="{FF2B5EF4-FFF2-40B4-BE49-F238E27FC236}">
                  <a16:creationId xmlns:a16="http://schemas.microsoft.com/office/drawing/2014/main" id="{5D1C2DB7-2556-8048-8EF0-624D2F211F48}"/>
                </a:ext>
              </a:extLst>
            </p:cNvPr>
            <p:cNvSpPr>
              <a:spLocks noChangeArrowheads="1"/>
            </p:cNvSpPr>
            <p:nvPr/>
          </p:nvSpPr>
          <p:spPr bwMode="auto">
            <a:xfrm>
              <a:off x="17168422" y="2326243"/>
              <a:ext cx="4167700" cy="8122091"/>
            </a:xfrm>
            <a:custGeom>
              <a:avLst/>
              <a:gdLst>
                <a:gd name="connsiteX0" fmla="*/ 3204129 w 4167700"/>
                <a:gd name="connsiteY0" fmla="*/ 0 h 8122091"/>
                <a:gd name="connsiteX1" fmla="*/ 3609185 w 4167700"/>
                <a:gd name="connsiteY1" fmla="*/ 159512 h 8122091"/>
                <a:gd name="connsiteX2" fmla="*/ 3629037 w 4167700"/>
                <a:gd name="connsiteY2" fmla="*/ 164158 h 8122091"/>
                <a:gd name="connsiteX3" fmla="*/ 3483345 w 4167700"/>
                <a:gd name="connsiteY3" fmla="*/ 4670322 h 8122091"/>
                <a:gd name="connsiteX4" fmla="*/ 539591 w 4167700"/>
                <a:gd name="connsiteY4" fmla="*/ 8083893 h 8122091"/>
                <a:gd name="connsiteX5" fmla="*/ 539361 w 4167700"/>
                <a:gd name="connsiteY5" fmla="*/ 8083764 h 8122091"/>
                <a:gd name="connsiteX6" fmla="*/ 539071 w 4167700"/>
                <a:gd name="connsiteY6" fmla="*/ 8084506 h 8122091"/>
                <a:gd name="connsiteX7" fmla="*/ 117845 w 4167700"/>
                <a:gd name="connsiteY7" fmla="*/ 7918567 h 8122091"/>
                <a:gd name="connsiteX8" fmla="*/ 150057 w 4167700"/>
                <a:gd name="connsiteY8" fmla="*/ 7833083 h 8122091"/>
                <a:gd name="connsiteX9" fmla="*/ 283841 w 4167700"/>
                <a:gd name="connsiteY9" fmla="*/ 7885631 h 8122091"/>
                <a:gd name="connsiteX10" fmla="*/ 192787 w 4167700"/>
                <a:gd name="connsiteY10" fmla="*/ 7743564 h 8122091"/>
                <a:gd name="connsiteX11" fmla="*/ 685285 w 4167700"/>
                <a:gd name="connsiteY11" fmla="*/ 3578976 h 8122091"/>
                <a:gd name="connsiteX12" fmla="*/ 3165325 w 4167700"/>
                <a:gd name="connsiteY12" fmla="*/ 172113 h 8122091"/>
                <a:gd name="connsiteX13" fmla="*/ 3305839 w 4167700"/>
                <a:gd name="connsiteY13" fmla="*/ 137955 h 8122091"/>
                <a:gd name="connsiteX14" fmla="*/ 3171917 w 4167700"/>
                <a:gd name="connsiteY14" fmla="*/ 85060 h 8122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167700" h="8122091">
                  <a:moveTo>
                    <a:pt x="3204129" y="0"/>
                  </a:moveTo>
                  <a:lnTo>
                    <a:pt x="3609185" y="159512"/>
                  </a:lnTo>
                  <a:lnTo>
                    <a:pt x="3629037" y="164158"/>
                  </a:lnTo>
                  <a:cubicBezTo>
                    <a:pt x="4401089" y="465650"/>
                    <a:pt x="4335089" y="2483892"/>
                    <a:pt x="3483345" y="4670322"/>
                  </a:cubicBezTo>
                  <a:cubicBezTo>
                    <a:pt x="2630353" y="6856752"/>
                    <a:pt x="1311641" y="8386630"/>
                    <a:pt x="539591" y="8083893"/>
                  </a:cubicBezTo>
                  <a:lnTo>
                    <a:pt x="539361" y="8083764"/>
                  </a:lnTo>
                  <a:lnTo>
                    <a:pt x="539071" y="8084506"/>
                  </a:lnTo>
                  <a:lnTo>
                    <a:pt x="117845" y="7918567"/>
                  </a:lnTo>
                  <a:lnTo>
                    <a:pt x="150057" y="7833083"/>
                  </a:lnTo>
                  <a:lnTo>
                    <a:pt x="283841" y="7885631"/>
                  </a:lnTo>
                  <a:lnTo>
                    <a:pt x="192787" y="7743564"/>
                  </a:lnTo>
                  <a:cubicBezTo>
                    <a:pt x="-181287" y="7020073"/>
                    <a:pt x="-7771" y="5355450"/>
                    <a:pt x="685285" y="3578976"/>
                  </a:cubicBezTo>
                  <a:cubicBezTo>
                    <a:pt x="1385003" y="1784398"/>
                    <a:pt x="2397275" y="433299"/>
                    <a:pt x="3165325" y="172113"/>
                  </a:cubicBezTo>
                  <a:lnTo>
                    <a:pt x="3305839" y="137955"/>
                  </a:lnTo>
                  <a:lnTo>
                    <a:pt x="3171917" y="85060"/>
                  </a:ln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sp>
          <p:nvSpPr>
            <p:cNvPr id="26" name="Freeform 25">
              <a:extLst>
                <a:ext uri="{FF2B5EF4-FFF2-40B4-BE49-F238E27FC236}">
                  <a16:creationId xmlns:a16="http://schemas.microsoft.com/office/drawing/2014/main" id="{07848DFA-2D6F-944C-9DB3-47B54C740E0D}"/>
                </a:ext>
              </a:extLst>
            </p:cNvPr>
            <p:cNvSpPr>
              <a:spLocks noChangeArrowheads="1"/>
            </p:cNvSpPr>
            <p:nvPr/>
          </p:nvSpPr>
          <p:spPr bwMode="auto">
            <a:xfrm>
              <a:off x="17168422" y="2326243"/>
              <a:ext cx="4167700" cy="8122091"/>
            </a:xfrm>
            <a:custGeom>
              <a:avLst/>
              <a:gdLst>
                <a:gd name="connsiteX0" fmla="*/ 3204129 w 4167700"/>
                <a:gd name="connsiteY0" fmla="*/ 0 h 8122091"/>
                <a:gd name="connsiteX1" fmla="*/ 3609185 w 4167700"/>
                <a:gd name="connsiteY1" fmla="*/ 159512 h 8122091"/>
                <a:gd name="connsiteX2" fmla="*/ 3629037 w 4167700"/>
                <a:gd name="connsiteY2" fmla="*/ 164158 h 8122091"/>
                <a:gd name="connsiteX3" fmla="*/ 3483345 w 4167700"/>
                <a:gd name="connsiteY3" fmla="*/ 4670322 h 8122091"/>
                <a:gd name="connsiteX4" fmla="*/ 539591 w 4167700"/>
                <a:gd name="connsiteY4" fmla="*/ 8083893 h 8122091"/>
                <a:gd name="connsiteX5" fmla="*/ 539361 w 4167700"/>
                <a:gd name="connsiteY5" fmla="*/ 8083764 h 8122091"/>
                <a:gd name="connsiteX6" fmla="*/ 539071 w 4167700"/>
                <a:gd name="connsiteY6" fmla="*/ 8084506 h 8122091"/>
                <a:gd name="connsiteX7" fmla="*/ 117845 w 4167700"/>
                <a:gd name="connsiteY7" fmla="*/ 7918567 h 8122091"/>
                <a:gd name="connsiteX8" fmla="*/ 150057 w 4167700"/>
                <a:gd name="connsiteY8" fmla="*/ 7833083 h 8122091"/>
                <a:gd name="connsiteX9" fmla="*/ 283841 w 4167700"/>
                <a:gd name="connsiteY9" fmla="*/ 7885631 h 8122091"/>
                <a:gd name="connsiteX10" fmla="*/ 192787 w 4167700"/>
                <a:gd name="connsiteY10" fmla="*/ 7743564 h 8122091"/>
                <a:gd name="connsiteX11" fmla="*/ 685285 w 4167700"/>
                <a:gd name="connsiteY11" fmla="*/ 3578976 h 8122091"/>
                <a:gd name="connsiteX12" fmla="*/ 3165325 w 4167700"/>
                <a:gd name="connsiteY12" fmla="*/ 172113 h 8122091"/>
                <a:gd name="connsiteX13" fmla="*/ 3305839 w 4167700"/>
                <a:gd name="connsiteY13" fmla="*/ 137955 h 8122091"/>
                <a:gd name="connsiteX14" fmla="*/ 3171917 w 4167700"/>
                <a:gd name="connsiteY14" fmla="*/ 85060 h 8122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167700" h="8122091">
                  <a:moveTo>
                    <a:pt x="3204129" y="0"/>
                  </a:moveTo>
                  <a:lnTo>
                    <a:pt x="3609185" y="159512"/>
                  </a:lnTo>
                  <a:lnTo>
                    <a:pt x="3629037" y="164158"/>
                  </a:lnTo>
                  <a:cubicBezTo>
                    <a:pt x="4401089" y="465650"/>
                    <a:pt x="4335089" y="2483892"/>
                    <a:pt x="3483345" y="4670322"/>
                  </a:cubicBezTo>
                  <a:cubicBezTo>
                    <a:pt x="2630353" y="6856752"/>
                    <a:pt x="1311641" y="8386630"/>
                    <a:pt x="539591" y="8083893"/>
                  </a:cubicBezTo>
                  <a:lnTo>
                    <a:pt x="539361" y="8083764"/>
                  </a:lnTo>
                  <a:lnTo>
                    <a:pt x="539071" y="8084506"/>
                  </a:lnTo>
                  <a:lnTo>
                    <a:pt x="117845" y="7918567"/>
                  </a:lnTo>
                  <a:lnTo>
                    <a:pt x="150057" y="7833083"/>
                  </a:lnTo>
                  <a:lnTo>
                    <a:pt x="283841" y="7885631"/>
                  </a:lnTo>
                  <a:lnTo>
                    <a:pt x="192787" y="7743564"/>
                  </a:lnTo>
                  <a:cubicBezTo>
                    <a:pt x="-181287" y="7020073"/>
                    <a:pt x="-7771" y="5355450"/>
                    <a:pt x="685285" y="3578976"/>
                  </a:cubicBezTo>
                  <a:cubicBezTo>
                    <a:pt x="1385003" y="1784398"/>
                    <a:pt x="2397275" y="433299"/>
                    <a:pt x="3165325" y="172113"/>
                  </a:cubicBezTo>
                  <a:lnTo>
                    <a:pt x="3305839" y="137955"/>
                  </a:lnTo>
                  <a:lnTo>
                    <a:pt x="3171917" y="85060"/>
                  </a:lnTo>
                  <a:close/>
                </a:path>
              </a:pathLst>
            </a:custGeom>
            <a:solidFill>
              <a:schemeClr val="tx2">
                <a:alpha val="10000"/>
              </a:schemeClr>
            </a:solidFill>
            <a:ln>
              <a:noFill/>
            </a:ln>
            <a:effectLst/>
          </p:spPr>
          <p:txBody>
            <a:bodyPr wrap="square" anchor="ctr">
              <a:noAutofit/>
            </a:bodyPr>
            <a:lstStyle/>
            <a:p>
              <a:endParaRPr lang="en-US" dirty="0">
                <a:latin typeface="Poppins" pitchFamily="2" charset="77"/>
              </a:endParaRPr>
            </a:p>
          </p:txBody>
        </p:sp>
        <p:sp>
          <p:nvSpPr>
            <p:cNvPr id="36" name="Freeform 35">
              <a:extLst>
                <a:ext uri="{FF2B5EF4-FFF2-40B4-BE49-F238E27FC236}">
                  <a16:creationId xmlns:a16="http://schemas.microsoft.com/office/drawing/2014/main" id="{9E299B94-BD74-A94A-AD11-10B0D7926FAD}"/>
                </a:ext>
              </a:extLst>
            </p:cNvPr>
            <p:cNvSpPr/>
            <p:nvPr/>
          </p:nvSpPr>
          <p:spPr>
            <a:xfrm>
              <a:off x="16745404" y="2287703"/>
              <a:ext cx="4167511" cy="7996796"/>
            </a:xfrm>
            <a:custGeom>
              <a:avLst/>
              <a:gdLst>
                <a:gd name="connsiteX0" fmla="*/ 3477186 w 4167511"/>
                <a:gd name="connsiteY0" fmla="*/ 2552 h 7996796"/>
                <a:gd name="connsiteX1" fmla="*/ 3628064 w 4167511"/>
                <a:gd name="connsiteY1" fmla="*/ 37907 h 7996796"/>
                <a:gd name="connsiteX2" fmla="*/ 3482410 w 4167511"/>
                <a:gd name="connsiteY2" fmla="*/ 4545316 h 7996796"/>
                <a:gd name="connsiteX3" fmla="*/ 539448 w 4167511"/>
                <a:gd name="connsiteY3" fmla="*/ 7958888 h 7996796"/>
                <a:gd name="connsiteX4" fmla="*/ 685102 w 4167511"/>
                <a:gd name="connsiteY4" fmla="*/ 3452724 h 7996796"/>
                <a:gd name="connsiteX5" fmla="*/ 3477186 w 4167511"/>
                <a:gd name="connsiteY5" fmla="*/ 2552 h 799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67511" h="7996796">
                  <a:moveTo>
                    <a:pt x="3477186" y="2552"/>
                  </a:moveTo>
                  <a:cubicBezTo>
                    <a:pt x="3529448" y="7374"/>
                    <a:pt x="3579824" y="19063"/>
                    <a:pt x="3628064" y="37907"/>
                  </a:cubicBezTo>
                  <a:cubicBezTo>
                    <a:pt x="4401152" y="339397"/>
                    <a:pt x="4335172" y="2357640"/>
                    <a:pt x="3482410" y="4545316"/>
                  </a:cubicBezTo>
                  <a:cubicBezTo>
                    <a:pt x="2629648" y="6730500"/>
                    <a:pt x="1311290" y="8260378"/>
                    <a:pt x="539448" y="7958888"/>
                  </a:cubicBezTo>
                  <a:cubicBezTo>
                    <a:pt x="-233641" y="7657397"/>
                    <a:pt x="-167661" y="5639154"/>
                    <a:pt x="685102" y="3452724"/>
                  </a:cubicBezTo>
                  <a:cubicBezTo>
                    <a:pt x="1484566" y="1402946"/>
                    <a:pt x="2693244" y="-69785"/>
                    <a:pt x="3477186" y="2552"/>
                  </a:cubicBezTo>
                  <a:close/>
                </a:path>
              </a:pathLst>
            </a:custGeom>
            <a:solidFill>
              <a:srgbClr val="FFFFFF"/>
            </a:solidFill>
            <a:ln>
              <a:noFill/>
            </a:ln>
            <a:effectLst/>
          </p:spPr>
          <p:txBody>
            <a:bodyPr wrap="square" anchor="ctr">
              <a:noAutofit/>
            </a:bodyPr>
            <a:lstStyle/>
            <a:p>
              <a:endParaRPr lang="en-US" dirty="0">
                <a:latin typeface="Poppins" pitchFamily="2" charset="77"/>
              </a:endParaRPr>
            </a:p>
          </p:txBody>
        </p:sp>
        <p:sp>
          <p:nvSpPr>
            <p:cNvPr id="39" name="Freeform 38">
              <a:extLst>
                <a:ext uri="{FF2B5EF4-FFF2-40B4-BE49-F238E27FC236}">
                  <a16:creationId xmlns:a16="http://schemas.microsoft.com/office/drawing/2014/main" id="{295285C8-621D-B14B-9149-A86D9003D36C}"/>
                </a:ext>
              </a:extLst>
            </p:cNvPr>
            <p:cNvSpPr>
              <a:spLocks noChangeArrowheads="1"/>
            </p:cNvSpPr>
            <p:nvPr/>
          </p:nvSpPr>
          <p:spPr bwMode="auto">
            <a:xfrm>
              <a:off x="16745404" y="2287703"/>
              <a:ext cx="4167511" cy="7996796"/>
            </a:xfrm>
            <a:custGeom>
              <a:avLst/>
              <a:gdLst>
                <a:gd name="connsiteX0" fmla="*/ 1902654 w 4167511"/>
                <a:gd name="connsiteY0" fmla="*/ 3138546 h 7996796"/>
                <a:gd name="connsiteX1" fmla="*/ 1955272 w 4167511"/>
                <a:gd name="connsiteY1" fmla="*/ 3142577 h 7996796"/>
                <a:gd name="connsiteX2" fmla="*/ 1915546 w 4167511"/>
                <a:gd name="connsiteY2" fmla="*/ 3933547 h 7996796"/>
                <a:gd name="connsiteX3" fmla="*/ 1410282 w 4167511"/>
                <a:gd name="connsiteY3" fmla="*/ 4542370 h 7996796"/>
                <a:gd name="connsiteX4" fmla="*/ 1450008 w 4167511"/>
                <a:gd name="connsiteY4" fmla="*/ 3751399 h 7996796"/>
                <a:gd name="connsiteX5" fmla="*/ 1902654 w 4167511"/>
                <a:gd name="connsiteY5" fmla="*/ 3138546 h 7996796"/>
                <a:gd name="connsiteX6" fmla="*/ 2274142 w 4167511"/>
                <a:gd name="connsiteY6" fmla="*/ 2349268 h 7996796"/>
                <a:gd name="connsiteX7" fmla="*/ 1234542 w 4167511"/>
                <a:gd name="connsiteY7" fmla="*/ 3666500 h 7996796"/>
                <a:gd name="connsiteX8" fmla="*/ 1156096 w 4167511"/>
                <a:gd name="connsiteY8" fmla="*/ 5365857 h 7996796"/>
                <a:gd name="connsiteX9" fmla="*/ 2251846 w 4167511"/>
                <a:gd name="connsiteY9" fmla="*/ 4062394 h 7996796"/>
                <a:gd name="connsiteX10" fmla="*/ 2329046 w 4167511"/>
                <a:gd name="connsiteY10" fmla="*/ 2361793 h 7996796"/>
                <a:gd name="connsiteX11" fmla="*/ 2274142 w 4167511"/>
                <a:gd name="connsiteY11" fmla="*/ 2349268 h 7996796"/>
                <a:gd name="connsiteX12" fmla="*/ 2643620 w 4167511"/>
                <a:gd name="connsiteY12" fmla="*/ 1571381 h 7996796"/>
                <a:gd name="connsiteX13" fmla="*/ 2730544 w 4167511"/>
                <a:gd name="connsiteY13" fmla="*/ 1591744 h 7996796"/>
                <a:gd name="connsiteX14" fmla="*/ 2635930 w 4167511"/>
                <a:gd name="connsiteY14" fmla="*/ 4214788 h 7996796"/>
                <a:gd name="connsiteX15" fmla="*/ 930376 w 4167511"/>
                <a:gd name="connsiteY15" fmla="*/ 6208550 h 7996796"/>
                <a:gd name="connsiteX16" fmla="*/ 1026236 w 4167511"/>
                <a:gd name="connsiteY16" fmla="*/ 3585507 h 7996796"/>
                <a:gd name="connsiteX17" fmla="*/ 2643620 w 4167511"/>
                <a:gd name="connsiteY17" fmla="*/ 1571381 h 7996796"/>
                <a:gd name="connsiteX18" fmla="*/ 3008834 w 4167511"/>
                <a:gd name="connsiteY18" fmla="*/ 792302 h 7996796"/>
                <a:gd name="connsiteX19" fmla="*/ 812434 w 4167511"/>
                <a:gd name="connsiteY19" fmla="*/ 3503360 h 7996796"/>
                <a:gd name="connsiteX20" fmla="*/ 699156 w 4167511"/>
                <a:gd name="connsiteY20" fmla="*/ 7044700 h 7996796"/>
                <a:gd name="connsiteX21" fmla="*/ 3014512 w 4167511"/>
                <a:gd name="connsiteY21" fmla="*/ 4362848 h 7996796"/>
                <a:gd name="connsiteX22" fmla="*/ 3127792 w 4167511"/>
                <a:gd name="connsiteY22" fmla="*/ 820263 h 7996796"/>
                <a:gd name="connsiteX23" fmla="*/ 3008834 w 4167511"/>
                <a:gd name="connsiteY23" fmla="*/ 792302 h 7996796"/>
                <a:gd name="connsiteX24" fmla="*/ 3477186 w 4167511"/>
                <a:gd name="connsiteY24" fmla="*/ 2552 h 7996796"/>
                <a:gd name="connsiteX25" fmla="*/ 3628064 w 4167511"/>
                <a:gd name="connsiteY25" fmla="*/ 37907 h 7996796"/>
                <a:gd name="connsiteX26" fmla="*/ 3482410 w 4167511"/>
                <a:gd name="connsiteY26" fmla="*/ 4545316 h 7996796"/>
                <a:gd name="connsiteX27" fmla="*/ 539448 w 4167511"/>
                <a:gd name="connsiteY27" fmla="*/ 7958888 h 7996796"/>
                <a:gd name="connsiteX28" fmla="*/ 685102 w 4167511"/>
                <a:gd name="connsiteY28" fmla="*/ 3452724 h 7996796"/>
                <a:gd name="connsiteX29" fmla="*/ 3477186 w 4167511"/>
                <a:gd name="connsiteY29" fmla="*/ 2552 h 7996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167511" h="7996796">
                  <a:moveTo>
                    <a:pt x="1902654" y="3138546"/>
                  </a:moveTo>
                  <a:cubicBezTo>
                    <a:pt x="1921482" y="3135130"/>
                    <a:pt x="1939134" y="3136339"/>
                    <a:pt x="1955272" y="3142577"/>
                  </a:cubicBezTo>
                  <a:cubicBezTo>
                    <a:pt x="2083140" y="3193728"/>
                    <a:pt x="2065760" y="3546795"/>
                    <a:pt x="1915546" y="3933547"/>
                  </a:cubicBezTo>
                  <a:cubicBezTo>
                    <a:pt x="1764090" y="4320299"/>
                    <a:pt x="1539390" y="4591026"/>
                    <a:pt x="1410282" y="4542370"/>
                  </a:cubicBezTo>
                  <a:cubicBezTo>
                    <a:pt x="1282412" y="4492466"/>
                    <a:pt x="1299794" y="4138151"/>
                    <a:pt x="1450008" y="3751399"/>
                  </a:cubicBezTo>
                  <a:cubicBezTo>
                    <a:pt x="1581446" y="3412991"/>
                    <a:pt x="1770860" y="3162460"/>
                    <a:pt x="1902654" y="3138546"/>
                  </a:cubicBezTo>
                  <a:close/>
                  <a:moveTo>
                    <a:pt x="2274142" y="2349268"/>
                  </a:moveTo>
                  <a:cubicBezTo>
                    <a:pt x="1988210" y="2326185"/>
                    <a:pt x="1538052" y="2888018"/>
                    <a:pt x="1234542" y="3666500"/>
                  </a:cubicBezTo>
                  <a:cubicBezTo>
                    <a:pt x="910796" y="4495637"/>
                    <a:pt x="875932" y="5256301"/>
                    <a:pt x="1156096" y="5365857"/>
                  </a:cubicBezTo>
                  <a:cubicBezTo>
                    <a:pt x="1437504" y="5475412"/>
                    <a:pt x="1928102" y="4891531"/>
                    <a:pt x="2251846" y="4062394"/>
                  </a:cubicBezTo>
                  <a:cubicBezTo>
                    <a:pt x="2575590" y="3233258"/>
                    <a:pt x="2610454" y="2471348"/>
                    <a:pt x="2329046" y="2361793"/>
                  </a:cubicBezTo>
                  <a:cubicBezTo>
                    <a:pt x="2311536" y="2354946"/>
                    <a:pt x="2293204" y="2350807"/>
                    <a:pt x="2274142" y="2349268"/>
                  </a:cubicBezTo>
                  <a:close/>
                  <a:moveTo>
                    <a:pt x="2643620" y="1571381"/>
                  </a:moveTo>
                  <a:cubicBezTo>
                    <a:pt x="2673744" y="1574109"/>
                    <a:pt x="2702766" y="1580841"/>
                    <a:pt x="2730544" y="1591744"/>
                  </a:cubicBezTo>
                  <a:cubicBezTo>
                    <a:pt x="3176230" y="1764952"/>
                    <a:pt x="3132658" y="2938780"/>
                    <a:pt x="2635930" y="4214788"/>
                  </a:cubicBezTo>
                  <a:cubicBezTo>
                    <a:pt x="2139204" y="5488303"/>
                    <a:pt x="1374816" y="6381758"/>
                    <a:pt x="930376" y="6208550"/>
                  </a:cubicBezTo>
                  <a:cubicBezTo>
                    <a:pt x="485936" y="6034096"/>
                    <a:pt x="528264" y="4860268"/>
                    <a:pt x="1026236" y="3585507"/>
                  </a:cubicBezTo>
                  <a:cubicBezTo>
                    <a:pt x="1491916" y="2390417"/>
                    <a:pt x="2191752" y="1530462"/>
                    <a:pt x="2643620" y="1571381"/>
                  </a:cubicBezTo>
                  <a:close/>
                  <a:moveTo>
                    <a:pt x="3008834" y="792302"/>
                  </a:moveTo>
                  <a:cubicBezTo>
                    <a:pt x="2390894" y="734620"/>
                    <a:pt x="1440288" y="1891820"/>
                    <a:pt x="812434" y="3503360"/>
                  </a:cubicBezTo>
                  <a:cubicBezTo>
                    <a:pt x="141478" y="5221091"/>
                    <a:pt x="90440" y="6808029"/>
                    <a:pt x="699156" y="7044700"/>
                  </a:cubicBezTo>
                  <a:cubicBezTo>
                    <a:pt x="1307870" y="7282617"/>
                    <a:pt x="2344802" y="6081825"/>
                    <a:pt x="3014512" y="4362848"/>
                  </a:cubicBezTo>
                  <a:cubicBezTo>
                    <a:pt x="3685468" y="2645118"/>
                    <a:pt x="3736506" y="1058179"/>
                    <a:pt x="3127792" y="820263"/>
                  </a:cubicBezTo>
                  <a:cubicBezTo>
                    <a:pt x="3089748" y="805393"/>
                    <a:pt x="3050030" y="796148"/>
                    <a:pt x="3008834" y="792302"/>
                  </a:cubicBezTo>
                  <a:close/>
                  <a:moveTo>
                    <a:pt x="3477186" y="2552"/>
                  </a:moveTo>
                  <a:cubicBezTo>
                    <a:pt x="3529448" y="7374"/>
                    <a:pt x="3579824" y="19063"/>
                    <a:pt x="3628064" y="37907"/>
                  </a:cubicBezTo>
                  <a:cubicBezTo>
                    <a:pt x="4401152" y="339397"/>
                    <a:pt x="4335172" y="2357640"/>
                    <a:pt x="3482410" y="4545316"/>
                  </a:cubicBezTo>
                  <a:cubicBezTo>
                    <a:pt x="2629648" y="6730500"/>
                    <a:pt x="1311290" y="8260378"/>
                    <a:pt x="539448" y="7958888"/>
                  </a:cubicBezTo>
                  <a:cubicBezTo>
                    <a:pt x="-233641" y="7657397"/>
                    <a:pt x="-167661" y="5639154"/>
                    <a:pt x="685102" y="3452724"/>
                  </a:cubicBezTo>
                  <a:cubicBezTo>
                    <a:pt x="1484566" y="1402946"/>
                    <a:pt x="2693244" y="-69785"/>
                    <a:pt x="3477186" y="2552"/>
                  </a:cubicBezTo>
                  <a:close/>
                </a:path>
              </a:pathLst>
            </a:custGeom>
            <a:solidFill>
              <a:schemeClr val="accent6"/>
            </a:solidFill>
            <a:ln>
              <a:noFill/>
            </a:ln>
            <a:effectLst/>
          </p:spPr>
          <p:txBody>
            <a:bodyPr wrap="square" anchor="ctr">
              <a:noAutofit/>
            </a:bodyPr>
            <a:lstStyle/>
            <a:p>
              <a:endParaRPr lang="en-US" dirty="0">
                <a:latin typeface="Poppins" pitchFamily="2" charset="77"/>
              </a:endParaRPr>
            </a:p>
          </p:txBody>
        </p:sp>
      </p:grpSp>
      <p:sp>
        <p:nvSpPr>
          <p:cNvPr id="41" name="TextBox 40">
            <a:extLst>
              <a:ext uri="{FF2B5EF4-FFF2-40B4-BE49-F238E27FC236}">
                <a16:creationId xmlns:a16="http://schemas.microsoft.com/office/drawing/2014/main" id="{2992AEC6-91A7-F245-BAC7-B2BE7F81B000}"/>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42" name="TextBox 41">
            <a:extLst>
              <a:ext uri="{FF2B5EF4-FFF2-40B4-BE49-F238E27FC236}">
                <a16:creationId xmlns:a16="http://schemas.microsoft.com/office/drawing/2014/main" id="{23741376-CAB2-AD41-80DB-D218545035A5}"/>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5" name="Freeform 44">
            <a:extLst>
              <a:ext uri="{FF2B5EF4-FFF2-40B4-BE49-F238E27FC236}">
                <a16:creationId xmlns:a16="http://schemas.microsoft.com/office/drawing/2014/main" id="{4DF6DBB1-DA52-0947-8D6B-DF3BB67239A5}"/>
              </a:ext>
            </a:extLst>
          </p:cNvPr>
          <p:cNvSpPr>
            <a:spLocks noChangeArrowheads="1"/>
          </p:cNvSpPr>
          <p:nvPr/>
        </p:nvSpPr>
        <p:spPr bwMode="auto">
          <a:xfrm>
            <a:off x="1589" y="3359020"/>
            <a:ext cx="9448799" cy="3497128"/>
          </a:xfrm>
          <a:custGeom>
            <a:avLst/>
            <a:gdLst>
              <a:gd name="connsiteX0" fmla="*/ 12181796 w 18050782"/>
              <a:gd name="connsiteY0" fmla="*/ 642 h 7105744"/>
              <a:gd name="connsiteX1" fmla="*/ 18050782 w 18050782"/>
              <a:gd name="connsiteY1" fmla="*/ 694387 h 7105744"/>
              <a:gd name="connsiteX2" fmla="*/ 1336036 w 18050782"/>
              <a:gd name="connsiteY2" fmla="*/ 7105744 h 7105744"/>
              <a:gd name="connsiteX3" fmla="*/ 0 w 18050782"/>
              <a:gd name="connsiteY3" fmla="*/ 7105744 h 7105744"/>
              <a:gd name="connsiteX4" fmla="*/ 0 w 18050782"/>
              <a:gd name="connsiteY4" fmla="*/ 4224580 h 7105744"/>
              <a:gd name="connsiteX5" fmla="*/ 12181796 w 18050782"/>
              <a:gd name="connsiteY5" fmla="*/ 642 h 7105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050782" h="7105744">
                <a:moveTo>
                  <a:pt x="12181796" y="642"/>
                </a:moveTo>
                <a:cubicBezTo>
                  <a:pt x="13992649" y="-13151"/>
                  <a:pt x="15950719" y="194797"/>
                  <a:pt x="18050782" y="694387"/>
                </a:cubicBezTo>
                <a:cubicBezTo>
                  <a:pt x="8945850" y="694387"/>
                  <a:pt x="3668818" y="4774154"/>
                  <a:pt x="1336036" y="7105744"/>
                </a:cubicBezTo>
                <a:lnTo>
                  <a:pt x="0" y="7105744"/>
                </a:lnTo>
                <a:lnTo>
                  <a:pt x="0" y="4224580"/>
                </a:lnTo>
                <a:cubicBezTo>
                  <a:pt x="2641624" y="2079088"/>
                  <a:pt x="6749236" y="42024"/>
                  <a:pt x="12181796" y="642"/>
                </a:cubicBezTo>
                <a:close/>
              </a:path>
            </a:pathLst>
          </a:custGeom>
          <a:solidFill>
            <a:schemeClr val="bg1">
              <a:lumMod val="85000"/>
              <a:alpha val="40000"/>
            </a:schemeClr>
          </a:solidFill>
          <a:ln>
            <a:noFill/>
          </a:ln>
          <a:effectLst/>
        </p:spPr>
        <p:txBody>
          <a:bodyPr wrap="square" anchor="ctr">
            <a:noAutofit/>
          </a:bodyPr>
          <a:lstStyle/>
          <a:p>
            <a:endParaRPr lang="en-US" dirty="0">
              <a:latin typeface="Poppins" pitchFamily="2" charset="77"/>
            </a:endParaRPr>
          </a:p>
        </p:txBody>
      </p:sp>
      <p:grpSp>
        <p:nvGrpSpPr>
          <p:cNvPr id="57" name="Group 56">
            <a:extLst>
              <a:ext uri="{FF2B5EF4-FFF2-40B4-BE49-F238E27FC236}">
                <a16:creationId xmlns:a16="http://schemas.microsoft.com/office/drawing/2014/main" id="{60AEFFAD-67BF-DF4B-A920-4CEA97AC0B58}"/>
              </a:ext>
            </a:extLst>
          </p:cNvPr>
          <p:cNvGrpSpPr/>
          <p:nvPr/>
        </p:nvGrpSpPr>
        <p:grpSpPr>
          <a:xfrm>
            <a:off x="974394" y="4615673"/>
            <a:ext cx="1692269" cy="965764"/>
            <a:chOff x="2856328" y="9274944"/>
            <a:chExt cx="2098302" cy="1197484"/>
          </a:xfrm>
        </p:grpSpPr>
        <p:sp>
          <p:nvSpPr>
            <p:cNvPr id="46" name="Freeform 18">
              <a:extLst>
                <a:ext uri="{FF2B5EF4-FFF2-40B4-BE49-F238E27FC236}">
                  <a16:creationId xmlns:a16="http://schemas.microsoft.com/office/drawing/2014/main" id="{F45A7065-D601-5B4F-8C80-E242CDD735C9}"/>
                </a:ext>
              </a:extLst>
            </p:cNvPr>
            <p:cNvSpPr>
              <a:spLocks noChangeArrowheads="1"/>
            </p:cNvSpPr>
            <p:nvPr/>
          </p:nvSpPr>
          <p:spPr bwMode="auto">
            <a:xfrm>
              <a:off x="2856328" y="9274944"/>
              <a:ext cx="2098302" cy="1197484"/>
            </a:xfrm>
            <a:custGeom>
              <a:avLst/>
              <a:gdLst>
                <a:gd name="T0" fmla="*/ 0 w 1686"/>
                <a:gd name="T1" fmla="*/ 146057 h 962"/>
                <a:gd name="T2" fmla="*/ 123371 w 1686"/>
                <a:gd name="T3" fmla="*/ 189586 h 962"/>
                <a:gd name="T4" fmla="*/ 162577 w 1686"/>
                <a:gd name="T5" fmla="*/ 338161 h 962"/>
                <a:gd name="T6" fmla="*/ 233794 w 1686"/>
                <a:gd name="T7" fmla="*/ 277723 h 962"/>
                <a:gd name="T8" fmla="*/ 338461 w 1686"/>
                <a:gd name="T9" fmla="*/ 345715 h 962"/>
                <a:gd name="T10" fmla="*/ 606065 w 1686"/>
                <a:gd name="T11" fmla="*/ 0 h 962"/>
                <a:gd name="T12" fmla="*/ 0 w 1686"/>
                <a:gd name="T13" fmla="*/ 146057 h 9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86" h="962">
                  <a:moveTo>
                    <a:pt x="0" y="406"/>
                  </a:moveTo>
                  <a:lnTo>
                    <a:pt x="343" y="527"/>
                  </a:lnTo>
                  <a:lnTo>
                    <a:pt x="452" y="940"/>
                  </a:lnTo>
                  <a:lnTo>
                    <a:pt x="650" y="772"/>
                  </a:lnTo>
                  <a:lnTo>
                    <a:pt x="941" y="961"/>
                  </a:lnTo>
                  <a:lnTo>
                    <a:pt x="1685" y="0"/>
                  </a:lnTo>
                  <a:lnTo>
                    <a:pt x="0" y="406"/>
                  </a:lnTo>
                </a:path>
              </a:pathLst>
            </a:custGeom>
            <a:solidFill>
              <a:schemeClr val="accent1"/>
            </a:solidFill>
            <a:ln>
              <a:noFill/>
            </a:ln>
            <a:effectLst/>
          </p:spPr>
          <p:txBody>
            <a:bodyPr wrap="none" anchor="ctr"/>
            <a:lstStyle/>
            <a:p>
              <a:endParaRPr lang="en-US" dirty="0">
                <a:latin typeface="Poppins" pitchFamily="2" charset="77"/>
              </a:endParaRPr>
            </a:p>
          </p:txBody>
        </p:sp>
        <p:sp>
          <p:nvSpPr>
            <p:cNvPr id="55" name="Freeform 54">
              <a:extLst>
                <a:ext uri="{FF2B5EF4-FFF2-40B4-BE49-F238E27FC236}">
                  <a16:creationId xmlns:a16="http://schemas.microsoft.com/office/drawing/2014/main" id="{F70B8315-C71D-B14D-B1CA-5CE46404D047}"/>
                </a:ext>
              </a:extLst>
            </p:cNvPr>
            <p:cNvSpPr>
              <a:spLocks noChangeArrowheads="1"/>
            </p:cNvSpPr>
            <p:nvPr/>
          </p:nvSpPr>
          <p:spPr bwMode="auto">
            <a:xfrm>
              <a:off x="2856328" y="9274945"/>
              <a:ext cx="2097058" cy="1196239"/>
            </a:xfrm>
            <a:custGeom>
              <a:avLst/>
              <a:gdLst>
                <a:gd name="connsiteX0" fmla="*/ 2092949 w 2097058"/>
                <a:gd name="connsiteY0" fmla="*/ 990 h 1196239"/>
                <a:gd name="connsiteX1" fmla="*/ 2478 w 2097058"/>
                <a:gd name="connsiteY1" fmla="*/ 506257 h 1196239"/>
                <a:gd name="connsiteX2" fmla="*/ 0 w 2097058"/>
                <a:gd name="connsiteY2" fmla="*/ 505383 h 1196239"/>
                <a:gd name="connsiteX3" fmla="*/ 2097049 w 2097058"/>
                <a:gd name="connsiteY3" fmla="*/ 2 h 1196239"/>
                <a:gd name="connsiteX4" fmla="*/ 686612 w 2097058"/>
                <a:gd name="connsiteY4" fmla="*/ 890022 h 1196239"/>
                <a:gd name="connsiteX5" fmla="*/ 804541 w 2097058"/>
                <a:gd name="connsiteY5" fmla="*/ 964720 h 1196239"/>
                <a:gd name="connsiteX6" fmla="*/ 562534 w 2097058"/>
                <a:gd name="connsiteY6" fmla="*/ 1170099 h 1196239"/>
                <a:gd name="connsiteX7" fmla="*/ 427336 w 2097058"/>
                <a:gd name="connsiteY7" fmla="*/ 657735 h 1196239"/>
                <a:gd name="connsiteX8" fmla="*/ 2097039 w 2097058"/>
                <a:gd name="connsiteY8" fmla="*/ 4 h 1196239"/>
                <a:gd name="connsiteX9" fmla="*/ 2097058 w 2097058"/>
                <a:gd name="connsiteY9" fmla="*/ 0 h 1196239"/>
                <a:gd name="connsiteX10" fmla="*/ 1171117 w 2097058"/>
                <a:gd name="connsiteY10" fmla="*/ 1196239 h 1196239"/>
                <a:gd name="connsiteX11" fmla="*/ 1170407 w 2097058"/>
                <a:gd name="connsiteY11" fmla="*/ 1195778 h 1196239"/>
                <a:gd name="connsiteX12" fmla="*/ 2097051 w 2097058"/>
                <a:gd name="connsiteY12" fmla="*/ 2 h 119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7058" h="1196239">
                  <a:moveTo>
                    <a:pt x="2092949" y="990"/>
                  </a:moveTo>
                  <a:lnTo>
                    <a:pt x="2478" y="506257"/>
                  </a:lnTo>
                  <a:lnTo>
                    <a:pt x="0" y="505383"/>
                  </a:lnTo>
                  <a:close/>
                  <a:moveTo>
                    <a:pt x="2097049" y="2"/>
                  </a:moveTo>
                  <a:lnTo>
                    <a:pt x="686612" y="890022"/>
                  </a:lnTo>
                  <a:lnTo>
                    <a:pt x="804541" y="964720"/>
                  </a:lnTo>
                  <a:lnTo>
                    <a:pt x="562534" y="1170099"/>
                  </a:lnTo>
                  <a:lnTo>
                    <a:pt x="427336" y="657735"/>
                  </a:lnTo>
                  <a:lnTo>
                    <a:pt x="2097039" y="4"/>
                  </a:lnTo>
                  <a:close/>
                  <a:moveTo>
                    <a:pt x="2097058" y="0"/>
                  </a:moveTo>
                  <a:lnTo>
                    <a:pt x="1171117" y="1196239"/>
                  </a:lnTo>
                  <a:lnTo>
                    <a:pt x="1170407" y="1195778"/>
                  </a:lnTo>
                  <a:lnTo>
                    <a:pt x="2097051" y="2"/>
                  </a:lnTo>
                  <a:close/>
                </a:path>
              </a:pathLst>
            </a:custGeom>
            <a:solidFill>
              <a:schemeClr val="tx2">
                <a:alpha val="10000"/>
              </a:schemeClr>
            </a:solidFill>
            <a:ln>
              <a:noFill/>
            </a:ln>
            <a:effectLst/>
          </p:spPr>
          <p:txBody>
            <a:bodyPr wrap="square" anchor="ctr">
              <a:noAutofit/>
            </a:bodyPr>
            <a:lstStyle/>
            <a:p>
              <a:endParaRPr lang="en-US" dirty="0">
                <a:latin typeface="Poppins" pitchFamily="2" charset="77"/>
              </a:endParaRPr>
            </a:p>
          </p:txBody>
        </p:sp>
        <p:sp>
          <p:nvSpPr>
            <p:cNvPr id="49" name="Freeform 21">
              <a:extLst>
                <a:ext uri="{FF2B5EF4-FFF2-40B4-BE49-F238E27FC236}">
                  <a16:creationId xmlns:a16="http://schemas.microsoft.com/office/drawing/2014/main" id="{25CB8586-4CE9-694F-842C-C866033B495D}"/>
                </a:ext>
              </a:extLst>
            </p:cNvPr>
            <p:cNvSpPr>
              <a:spLocks noChangeArrowheads="1"/>
            </p:cNvSpPr>
            <p:nvPr/>
          </p:nvSpPr>
          <p:spPr bwMode="auto">
            <a:xfrm>
              <a:off x="3416607" y="10170309"/>
              <a:ext cx="247180" cy="280144"/>
            </a:xfrm>
            <a:custGeom>
              <a:avLst/>
              <a:gdLst>
                <a:gd name="T0" fmla="*/ 36257 w 199"/>
                <a:gd name="T1" fmla="*/ 0 h 226"/>
                <a:gd name="T2" fmla="*/ 0 w 199"/>
                <a:gd name="T3" fmla="*/ 80604 h 226"/>
                <a:gd name="T4" fmla="*/ 71078 w 199"/>
                <a:gd name="T5" fmla="*/ 20420 h 226"/>
                <a:gd name="T6" fmla="*/ 36257 w 199"/>
                <a:gd name="T7" fmla="*/ 0 h 2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226">
                  <a:moveTo>
                    <a:pt x="101" y="0"/>
                  </a:moveTo>
                  <a:lnTo>
                    <a:pt x="0" y="225"/>
                  </a:lnTo>
                  <a:lnTo>
                    <a:pt x="198" y="57"/>
                  </a:lnTo>
                  <a:lnTo>
                    <a:pt x="101" y="0"/>
                  </a:lnTo>
                </a:path>
              </a:pathLst>
            </a:custGeom>
            <a:solidFill>
              <a:schemeClr val="tx2">
                <a:alpha val="10000"/>
              </a:schemeClr>
            </a:solidFill>
            <a:ln>
              <a:noFill/>
            </a:ln>
            <a:effectLst/>
          </p:spPr>
          <p:txBody>
            <a:bodyPr wrap="none" anchor="ctr"/>
            <a:lstStyle/>
            <a:p>
              <a:endParaRPr lang="en-US" dirty="0">
                <a:latin typeface="Poppins" pitchFamily="2" charset="77"/>
              </a:endParaRPr>
            </a:p>
          </p:txBody>
        </p:sp>
      </p:grpSp>
      <p:grpSp>
        <p:nvGrpSpPr>
          <p:cNvPr id="58" name="Group 57">
            <a:extLst>
              <a:ext uri="{FF2B5EF4-FFF2-40B4-BE49-F238E27FC236}">
                <a16:creationId xmlns:a16="http://schemas.microsoft.com/office/drawing/2014/main" id="{DC750207-F138-7442-B864-0BABE890F9B1}"/>
              </a:ext>
            </a:extLst>
          </p:cNvPr>
          <p:cNvGrpSpPr/>
          <p:nvPr/>
        </p:nvGrpSpPr>
        <p:grpSpPr>
          <a:xfrm rot="444908">
            <a:off x="3096305" y="3828603"/>
            <a:ext cx="1325083" cy="756214"/>
            <a:chOff x="2856328" y="9274944"/>
            <a:chExt cx="2098302" cy="1197484"/>
          </a:xfrm>
        </p:grpSpPr>
        <p:sp>
          <p:nvSpPr>
            <p:cNvPr id="59" name="Freeform 18">
              <a:extLst>
                <a:ext uri="{FF2B5EF4-FFF2-40B4-BE49-F238E27FC236}">
                  <a16:creationId xmlns:a16="http://schemas.microsoft.com/office/drawing/2014/main" id="{73AA36C0-5CBA-C84E-8BBD-774C6DD72F92}"/>
                </a:ext>
              </a:extLst>
            </p:cNvPr>
            <p:cNvSpPr>
              <a:spLocks noChangeArrowheads="1"/>
            </p:cNvSpPr>
            <p:nvPr/>
          </p:nvSpPr>
          <p:spPr bwMode="auto">
            <a:xfrm>
              <a:off x="2856328" y="9274944"/>
              <a:ext cx="2098302" cy="1197484"/>
            </a:xfrm>
            <a:custGeom>
              <a:avLst/>
              <a:gdLst>
                <a:gd name="T0" fmla="*/ 0 w 1686"/>
                <a:gd name="T1" fmla="*/ 146057 h 962"/>
                <a:gd name="T2" fmla="*/ 123371 w 1686"/>
                <a:gd name="T3" fmla="*/ 189586 h 962"/>
                <a:gd name="T4" fmla="*/ 162577 w 1686"/>
                <a:gd name="T5" fmla="*/ 338161 h 962"/>
                <a:gd name="T6" fmla="*/ 233794 w 1686"/>
                <a:gd name="T7" fmla="*/ 277723 h 962"/>
                <a:gd name="T8" fmla="*/ 338461 w 1686"/>
                <a:gd name="T9" fmla="*/ 345715 h 962"/>
                <a:gd name="T10" fmla="*/ 606065 w 1686"/>
                <a:gd name="T11" fmla="*/ 0 h 962"/>
                <a:gd name="T12" fmla="*/ 0 w 1686"/>
                <a:gd name="T13" fmla="*/ 146057 h 9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86" h="962">
                  <a:moveTo>
                    <a:pt x="0" y="406"/>
                  </a:moveTo>
                  <a:lnTo>
                    <a:pt x="343" y="527"/>
                  </a:lnTo>
                  <a:lnTo>
                    <a:pt x="452" y="940"/>
                  </a:lnTo>
                  <a:lnTo>
                    <a:pt x="650" y="772"/>
                  </a:lnTo>
                  <a:lnTo>
                    <a:pt x="941" y="961"/>
                  </a:lnTo>
                  <a:lnTo>
                    <a:pt x="1685" y="0"/>
                  </a:lnTo>
                  <a:lnTo>
                    <a:pt x="0" y="406"/>
                  </a:lnTo>
                </a:path>
              </a:pathLst>
            </a:custGeom>
            <a:solidFill>
              <a:schemeClr val="accent2"/>
            </a:solidFill>
            <a:ln>
              <a:noFill/>
            </a:ln>
            <a:effectLst/>
          </p:spPr>
          <p:txBody>
            <a:bodyPr wrap="none" anchor="ctr"/>
            <a:lstStyle/>
            <a:p>
              <a:endParaRPr lang="en-US" dirty="0">
                <a:latin typeface="Poppins" pitchFamily="2" charset="77"/>
              </a:endParaRPr>
            </a:p>
          </p:txBody>
        </p:sp>
        <p:sp>
          <p:nvSpPr>
            <p:cNvPr id="60" name="Freeform 59">
              <a:extLst>
                <a:ext uri="{FF2B5EF4-FFF2-40B4-BE49-F238E27FC236}">
                  <a16:creationId xmlns:a16="http://schemas.microsoft.com/office/drawing/2014/main" id="{1E332F15-D50E-A146-A2F9-CA7E3576781A}"/>
                </a:ext>
              </a:extLst>
            </p:cNvPr>
            <p:cNvSpPr>
              <a:spLocks noChangeArrowheads="1"/>
            </p:cNvSpPr>
            <p:nvPr/>
          </p:nvSpPr>
          <p:spPr bwMode="auto">
            <a:xfrm>
              <a:off x="2856328" y="9274945"/>
              <a:ext cx="2097058" cy="1196239"/>
            </a:xfrm>
            <a:custGeom>
              <a:avLst/>
              <a:gdLst>
                <a:gd name="connsiteX0" fmla="*/ 2092949 w 2097058"/>
                <a:gd name="connsiteY0" fmla="*/ 990 h 1196239"/>
                <a:gd name="connsiteX1" fmla="*/ 2478 w 2097058"/>
                <a:gd name="connsiteY1" fmla="*/ 506257 h 1196239"/>
                <a:gd name="connsiteX2" fmla="*/ 0 w 2097058"/>
                <a:gd name="connsiteY2" fmla="*/ 505383 h 1196239"/>
                <a:gd name="connsiteX3" fmla="*/ 2097049 w 2097058"/>
                <a:gd name="connsiteY3" fmla="*/ 2 h 1196239"/>
                <a:gd name="connsiteX4" fmla="*/ 686612 w 2097058"/>
                <a:gd name="connsiteY4" fmla="*/ 890022 h 1196239"/>
                <a:gd name="connsiteX5" fmla="*/ 804541 w 2097058"/>
                <a:gd name="connsiteY5" fmla="*/ 964720 h 1196239"/>
                <a:gd name="connsiteX6" fmla="*/ 562534 w 2097058"/>
                <a:gd name="connsiteY6" fmla="*/ 1170099 h 1196239"/>
                <a:gd name="connsiteX7" fmla="*/ 427336 w 2097058"/>
                <a:gd name="connsiteY7" fmla="*/ 657735 h 1196239"/>
                <a:gd name="connsiteX8" fmla="*/ 2097039 w 2097058"/>
                <a:gd name="connsiteY8" fmla="*/ 4 h 1196239"/>
                <a:gd name="connsiteX9" fmla="*/ 2097058 w 2097058"/>
                <a:gd name="connsiteY9" fmla="*/ 0 h 1196239"/>
                <a:gd name="connsiteX10" fmla="*/ 1171117 w 2097058"/>
                <a:gd name="connsiteY10" fmla="*/ 1196239 h 1196239"/>
                <a:gd name="connsiteX11" fmla="*/ 1170407 w 2097058"/>
                <a:gd name="connsiteY11" fmla="*/ 1195778 h 1196239"/>
                <a:gd name="connsiteX12" fmla="*/ 2097051 w 2097058"/>
                <a:gd name="connsiteY12" fmla="*/ 2 h 119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7058" h="1196239">
                  <a:moveTo>
                    <a:pt x="2092949" y="990"/>
                  </a:moveTo>
                  <a:lnTo>
                    <a:pt x="2478" y="506257"/>
                  </a:lnTo>
                  <a:lnTo>
                    <a:pt x="0" y="505383"/>
                  </a:lnTo>
                  <a:close/>
                  <a:moveTo>
                    <a:pt x="2097049" y="2"/>
                  </a:moveTo>
                  <a:lnTo>
                    <a:pt x="686612" y="890022"/>
                  </a:lnTo>
                  <a:lnTo>
                    <a:pt x="804541" y="964720"/>
                  </a:lnTo>
                  <a:lnTo>
                    <a:pt x="562534" y="1170099"/>
                  </a:lnTo>
                  <a:lnTo>
                    <a:pt x="427336" y="657735"/>
                  </a:lnTo>
                  <a:lnTo>
                    <a:pt x="2097039" y="4"/>
                  </a:lnTo>
                  <a:close/>
                  <a:moveTo>
                    <a:pt x="2097058" y="0"/>
                  </a:moveTo>
                  <a:lnTo>
                    <a:pt x="1171117" y="1196239"/>
                  </a:lnTo>
                  <a:lnTo>
                    <a:pt x="1170407" y="1195778"/>
                  </a:lnTo>
                  <a:lnTo>
                    <a:pt x="2097051" y="2"/>
                  </a:lnTo>
                  <a:close/>
                </a:path>
              </a:pathLst>
            </a:custGeom>
            <a:solidFill>
              <a:schemeClr val="tx2">
                <a:alpha val="10000"/>
              </a:schemeClr>
            </a:solidFill>
            <a:ln>
              <a:noFill/>
            </a:ln>
            <a:effectLst/>
          </p:spPr>
          <p:txBody>
            <a:bodyPr wrap="square" anchor="ctr">
              <a:noAutofit/>
            </a:bodyPr>
            <a:lstStyle/>
            <a:p>
              <a:endParaRPr lang="en-US" dirty="0">
                <a:latin typeface="Poppins" pitchFamily="2" charset="77"/>
              </a:endParaRPr>
            </a:p>
          </p:txBody>
        </p:sp>
        <p:sp>
          <p:nvSpPr>
            <p:cNvPr id="61" name="Freeform 21">
              <a:extLst>
                <a:ext uri="{FF2B5EF4-FFF2-40B4-BE49-F238E27FC236}">
                  <a16:creationId xmlns:a16="http://schemas.microsoft.com/office/drawing/2014/main" id="{232BF426-DEA6-2A47-9669-BC52F421B437}"/>
                </a:ext>
              </a:extLst>
            </p:cNvPr>
            <p:cNvSpPr>
              <a:spLocks noChangeArrowheads="1"/>
            </p:cNvSpPr>
            <p:nvPr/>
          </p:nvSpPr>
          <p:spPr bwMode="auto">
            <a:xfrm>
              <a:off x="3416607" y="10170309"/>
              <a:ext cx="247180" cy="280144"/>
            </a:xfrm>
            <a:custGeom>
              <a:avLst/>
              <a:gdLst>
                <a:gd name="T0" fmla="*/ 36257 w 199"/>
                <a:gd name="T1" fmla="*/ 0 h 226"/>
                <a:gd name="T2" fmla="*/ 0 w 199"/>
                <a:gd name="T3" fmla="*/ 80604 h 226"/>
                <a:gd name="T4" fmla="*/ 71078 w 199"/>
                <a:gd name="T5" fmla="*/ 20420 h 226"/>
                <a:gd name="T6" fmla="*/ 36257 w 199"/>
                <a:gd name="T7" fmla="*/ 0 h 2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226">
                  <a:moveTo>
                    <a:pt x="101" y="0"/>
                  </a:moveTo>
                  <a:lnTo>
                    <a:pt x="0" y="225"/>
                  </a:lnTo>
                  <a:lnTo>
                    <a:pt x="198" y="57"/>
                  </a:lnTo>
                  <a:lnTo>
                    <a:pt x="101" y="0"/>
                  </a:lnTo>
                </a:path>
              </a:pathLst>
            </a:custGeom>
            <a:solidFill>
              <a:schemeClr val="tx2">
                <a:alpha val="10000"/>
              </a:schemeClr>
            </a:solidFill>
            <a:ln>
              <a:noFill/>
            </a:ln>
            <a:effectLst/>
          </p:spPr>
          <p:txBody>
            <a:bodyPr wrap="none" anchor="ctr"/>
            <a:lstStyle/>
            <a:p>
              <a:endParaRPr lang="en-US" dirty="0">
                <a:latin typeface="Poppins" pitchFamily="2" charset="77"/>
              </a:endParaRPr>
            </a:p>
          </p:txBody>
        </p:sp>
      </p:grpSp>
      <p:grpSp>
        <p:nvGrpSpPr>
          <p:cNvPr id="62" name="Group 61">
            <a:extLst>
              <a:ext uri="{FF2B5EF4-FFF2-40B4-BE49-F238E27FC236}">
                <a16:creationId xmlns:a16="http://schemas.microsoft.com/office/drawing/2014/main" id="{3F58CE8F-AB5E-594E-B9AB-C7FB443184ED}"/>
              </a:ext>
            </a:extLst>
          </p:cNvPr>
          <p:cNvGrpSpPr/>
          <p:nvPr/>
        </p:nvGrpSpPr>
        <p:grpSpPr>
          <a:xfrm rot="925121">
            <a:off x="4989650" y="3470694"/>
            <a:ext cx="1049151" cy="598742"/>
            <a:chOff x="2856328" y="9274944"/>
            <a:chExt cx="2098302" cy="1197484"/>
          </a:xfrm>
        </p:grpSpPr>
        <p:sp>
          <p:nvSpPr>
            <p:cNvPr id="63" name="Freeform 18">
              <a:extLst>
                <a:ext uri="{FF2B5EF4-FFF2-40B4-BE49-F238E27FC236}">
                  <a16:creationId xmlns:a16="http://schemas.microsoft.com/office/drawing/2014/main" id="{0C94BA0A-0B33-B34F-96C0-B77BE23D8FAE}"/>
                </a:ext>
              </a:extLst>
            </p:cNvPr>
            <p:cNvSpPr>
              <a:spLocks noChangeArrowheads="1"/>
            </p:cNvSpPr>
            <p:nvPr/>
          </p:nvSpPr>
          <p:spPr bwMode="auto">
            <a:xfrm>
              <a:off x="2856328" y="9274944"/>
              <a:ext cx="2098302" cy="1197484"/>
            </a:xfrm>
            <a:custGeom>
              <a:avLst/>
              <a:gdLst>
                <a:gd name="T0" fmla="*/ 0 w 1686"/>
                <a:gd name="T1" fmla="*/ 146057 h 962"/>
                <a:gd name="T2" fmla="*/ 123371 w 1686"/>
                <a:gd name="T3" fmla="*/ 189586 h 962"/>
                <a:gd name="T4" fmla="*/ 162577 w 1686"/>
                <a:gd name="T5" fmla="*/ 338161 h 962"/>
                <a:gd name="T6" fmla="*/ 233794 w 1686"/>
                <a:gd name="T7" fmla="*/ 277723 h 962"/>
                <a:gd name="T8" fmla="*/ 338461 w 1686"/>
                <a:gd name="T9" fmla="*/ 345715 h 962"/>
                <a:gd name="T10" fmla="*/ 606065 w 1686"/>
                <a:gd name="T11" fmla="*/ 0 h 962"/>
                <a:gd name="T12" fmla="*/ 0 w 1686"/>
                <a:gd name="T13" fmla="*/ 146057 h 9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86" h="962">
                  <a:moveTo>
                    <a:pt x="0" y="406"/>
                  </a:moveTo>
                  <a:lnTo>
                    <a:pt x="343" y="527"/>
                  </a:lnTo>
                  <a:lnTo>
                    <a:pt x="452" y="940"/>
                  </a:lnTo>
                  <a:lnTo>
                    <a:pt x="650" y="772"/>
                  </a:lnTo>
                  <a:lnTo>
                    <a:pt x="941" y="961"/>
                  </a:lnTo>
                  <a:lnTo>
                    <a:pt x="1685" y="0"/>
                  </a:lnTo>
                  <a:lnTo>
                    <a:pt x="0" y="406"/>
                  </a:lnTo>
                </a:path>
              </a:pathLst>
            </a:custGeom>
            <a:solidFill>
              <a:schemeClr val="accent3"/>
            </a:solidFill>
            <a:ln>
              <a:noFill/>
            </a:ln>
            <a:effectLst/>
          </p:spPr>
          <p:txBody>
            <a:bodyPr wrap="none" anchor="ctr"/>
            <a:lstStyle/>
            <a:p>
              <a:endParaRPr lang="en-US" dirty="0">
                <a:latin typeface="Poppins" pitchFamily="2" charset="77"/>
              </a:endParaRPr>
            </a:p>
          </p:txBody>
        </p:sp>
        <p:sp>
          <p:nvSpPr>
            <p:cNvPr id="64" name="Freeform 63">
              <a:extLst>
                <a:ext uri="{FF2B5EF4-FFF2-40B4-BE49-F238E27FC236}">
                  <a16:creationId xmlns:a16="http://schemas.microsoft.com/office/drawing/2014/main" id="{23F8067E-CAD1-B448-99EB-F6F7B08A8503}"/>
                </a:ext>
              </a:extLst>
            </p:cNvPr>
            <p:cNvSpPr>
              <a:spLocks noChangeArrowheads="1"/>
            </p:cNvSpPr>
            <p:nvPr/>
          </p:nvSpPr>
          <p:spPr bwMode="auto">
            <a:xfrm>
              <a:off x="2856328" y="9274945"/>
              <a:ext cx="2097058" cy="1196239"/>
            </a:xfrm>
            <a:custGeom>
              <a:avLst/>
              <a:gdLst>
                <a:gd name="connsiteX0" fmla="*/ 2092949 w 2097058"/>
                <a:gd name="connsiteY0" fmla="*/ 990 h 1196239"/>
                <a:gd name="connsiteX1" fmla="*/ 2478 w 2097058"/>
                <a:gd name="connsiteY1" fmla="*/ 506257 h 1196239"/>
                <a:gd name="connsiteX2" fmla="*/ 0 w 2097058"/>
                <a:gd name="connsiteY2" fmla="*/ 505383 h 1196239"/>
                <a:gd name="connsiteX3" fmla="*/ 2097049 w 2097058"/>
                <a:gd name="connsiteY3" fmla="*/ 2 h 1196239"/>
                <a:gd name="connsiteX4" fmla="*/ 686612 w 2097058"/>
                <a:gd name="connsiteY4" fmla="*/ 890022 h 1196239"/>
                <a:gd name="connsiteX5" fmla="*/ 804541 w 2097058"/>
                <a:gd name="connsiteY5" fmla="*/ 964720 h 1196239"/>
                <a:gd name="connsiteX6" fmla="*/ 562534 w 2097058"/>
                <a:gd name="connsiteY6" fmla="*/ 1170099 h 1196239"/>
                <a:gd name="connsiteX7" fmla="*/ 427336 w 2097058"/>
                <a:gd name="connsiteY7" fmla="*/ 657735 h 1196239"/>
                <a:gd name="connsiteX8" fmla="*/ 2097039 w 2097058"/>
                <a:gd name="connsiteY8" fmla="*/ 4 h 1196239"/>
                <a:gd name="connsiteX9" fmla="*/ 2097058 w 2097058"/>
                <a:gd name="connsiteY9" fmla="*/ 0 h 1196239"/>
                <a:gd name="connsiteX10" fmla="*/ 1171117 w 2097058"/>
                <a:gd name="connsiteY10" fmla="*/ 1196239 h 1196239"/>
                <a:gd name="connsiteX11" fmla="*/ 1170407 w 2097058"/>
                <a:gd name="connsiteY11" fmla="*/ 1195778 h 1196239"/>
                <a:gd name="connsiteX12" fmla="*/ 2097051 w 2097058"/>
                <a:gd name="connsiteY12" fmla="*/ 2 h 119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7058" h="1196239">
                  <a:moveTo>
                    <a:pt x="2092949" y="990"/>
                  </a:moveTo>
                  <a:lnTo>
                    <a:pt x="2478" y="506257"/>
                  </a:lnTo>
                  <a:lnTo>
                    <a:pt x="0" y="505383"/>
                  </a:lnTo>
                  <a:close/>
                  <a:moveTo>
                    <a:pt x="2097049" y="2"/>
                  </a:moveTo>
                  <a:lnTo>
                    <a:pt x="686612" y="890022"/>
                  </a:lnTo>
                  <a:lnTo>
                    <a:pt x="804541" y="964720"/>
                  </a:lnTo>
                  <a:lnTo>
                    <a:pt x="562534" y="1170099"/>
                  </a:lnTo>
                  <a:lnTo>
                    <a:pt x="427336" y="657735"/>
                  </a:lnTo>
                  <a:lnTo>
                    <a:pt x="2097039" y="4"/>
                  </a:lnTo>
                  <a:close/>
                  <a:moveTo>
                    <a:pt x="2097058" y="0"/>
                  </a:moveTo>
                  <a:lnTo>
                    <a:pt x="1171117" y="1196239"/>
                  </a:lnTo>
                  <a:lnTo>
                    <a:pt x="1170407" y="1195778"/>
                  </a:lnTo>
                  <a:lnTo>
                    <a:pt x="2097051" y="2"/>
                  </a:lnTo>
                  <a:close/>
                </a:path>
              </a:pathLst>
            </a:custGeom>
            <a:solidFill>
              <a:schemeClr val="tx2">
                <a:alpha val="10000"/>
              </a:schemeClr>
            </a:solidFill>
            <a:ln>
              <a:noFill/>
            </a:ln>
            <a:effectLst/>
          </p:spPr>
          <p:txBody>
            <a:bodyPr wrap="square" anchor="ctr">
              <a:noAutofit/>
            </a:bodyPr>
            <a:lstStyle/>
            <a:p>
              <a:endParaRPr lang="en-US" dirty="0">
                <a:latin typeface="Poppins" pitchFamily="2" charset="77"/>
              </a:endParaRPr>
            </a:p>
          </p:txBody>
        </p:sp>
        <p:sp>
          <p:nvSpPr>
            <p:cNvPr id="65" name="Freeform 21">
              <a:extLst>
                <a:ext uri="{FF2B5EF4-FFF2-40B4-BE49-F238E27FC236}">
                  <a16:creationId xmlns:a16="http://schemas.microsoft.com/office/drawing/2014/main" id="{0F07873E-0643-C54F-8396-15318CAE3117}"/>
                </a:ext>
              </a:extLst>
            </p:cNvPr>
            <p:cNvSpPr>
              <a:spLocks noChangeArrowheads="1"/>
            </p:cNvSpPr>
            <p:nvPr/>
          </p:nvSpPr>
          <p:spPr bwMode="auto">
            <a:xfrm>
              <a:off x="3416607" y="10170309"/>
              <a:ext cx="247180" cy="280144"/>
            </a:xfrm>
            <a:custGeom>
              <a:avLst/>
              <a:gdLst>
                <a:gd name="T0" fmla="*/ 36257 w 199"/>
                <a:gd name="T1" fmla="*/ 0 h 226"/>
                <a:gd name="T2" fmla="*/ 0 w 199"/>
                <a:gd name="T3" fmla="*/ 80604 h 226"/>
                <a:gd name="T4" fmla="*/ 71078 w 199"/>
                <a:gd name="T5" fmla="*/ 20420 h 226"/>
                <a:gd name="T6" fmla="*/ 36257 w 199"/>
                <a:gd name="T7" fmla="*/ 0 h 2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226">
                  <a:moveTo>
                    <a:pt x="101" y="0"/>
                  </a:moveTo>
                  <a:lnTo>
                    <a:pt x="0" y="225"/>
                  </a:lnTo>
                  <a:lnTo>
                    <a:pt x="198" y="57"/>
                  </a:lnTo>
                  <a:lnTo>
                    <a:pt x="101" y="0"/>
                  </a:lnTo>
                </a:path>
              </a:pathLst>
            </a:custGeom>
            <a:solidFill>
              <a:schemeClr val="tx2">
                <a:alpha val="10000"/>
              </a:schemeClr>
            </a:solidFill>
            <a:ln>
              <a:noFill/>
            </a:ln>
            <a:effectLst/>
          </p:spPr>
          <p:txBody>
            <a:bodyPr wrap="none" anchor="ctr"/>
            <a:lstStyle/>
            <a:p>
              <a:endParaRPr lang="en-US" dirty="0">
                <a:latin typeface="Poppins" pitchFamily="2" charset="77"/>
              </a:endParaRPr>
            </a:p>
          </p:txBody>
        </p:sp>
      </p:grpSp>
      <p:grpSp>
        <p:nvGrpSpPr>
          <p:cNvPr id="66" name="Group 65">
            <a:extLst>
              <a:ext uri="{FF2B5EF4-FFF2-40B4-BE49-F238E27FC236}">
                <a16:creationId xmlns:a16="http://schemas.microsoft.com/office/drawing/2014/main" id="{60AEFF75-BBE2-F042-B0FA-53D3D8858D1A}"/>
              </a:ext>
            </a:extLst>
          </p:cNvPr>
          <p:cNvGrpSpPr/>
          <p:nvPr/>
        </p:nvGrpSpPr>
        <p:grpSpPr>
          <a:xfrm rot="1658453">
            <a:off x="6718802" y="3394639"/>
            <a:ext cx="788178" cy="449807"/>
            <a:chOff x="2856328" y="9274944"/>
            <a:chExt cx="2098302" cy="1197484"/>
          </a:xfrm>
        </p:grpSpPr>
        <p:sp>
          <p:nvSpPr>
            <p:cNvPr id="67" name="Freeform 18">
              <a:extLst>
                <a:ext uri="{FF2B5EF4-FFF2-40B4-BE49-F238E27FC236}">
                  <a16:creationId xmlns:a16="http://schemas.microsoft.com/office/drawing/2014/main" id="{6AB21B0F-5451-EB41-91A6-552221846C41}"/>
                </a:ext>
              </a:extLst>
            </p:cNvPr>
            <p:cNvSpPr>
              <a:spLocks noChangeArrowheads="1"/>
            </p:cNvSpPr>
            <p:nvPr/>
          </p:nvSpPr>
          <p:spPr bwMode="auto">
            <a:xfrm>
              <a:off x="2856328" y="9274944"/>
              <a:ext cx="2098302" cy="1197484"/>
            </a:xfrm>
            <a:custGeom>
              <a:avLst/>
              <a:gdLst>
                <a:gd name="T0" fmla="*/ 0 w 1686"/>
                <a:gd name="T1" fmla="*/ 146057 h 962"/>
                <a:gd name="T2" fmla="*/ 123371 w 1686"/>
                <a:gd name="T3" fmla="*/ 189586 h 962"/>
                <a:gd name="T4" fmla="*/ 162577 w 1686"/>
                <a:gd name="T5" fmla="*/ 338161 h 962"/>
                <a:gd name="T6" fmla="*/ 233794 w 1686"/>
                <a:gd name="T7" fmla="*/ 277723 h 962"/>
                <a:gd name="T8" fmla="*/ 338461 w 1686"/>
                <a:gd name="T9" fmla="*/ 345715 h 962"/>
                <a:gd name="T10" fmla="*/ 606065 w 1686"/>
                <a:gd name="T11" fmla="*/ 0 h 962"/>
                <a:gd name="T12" fmla="*/ 0 w 1686"/>
                <a:gd name="T13" fmla="*/ 146057 h 9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86" h="962">
                  <a:moveTo>
                    <a:pt x="0" y="406"/>
                  </a:moveTo>
                  <a:lnTo>
                    <a:pt x="343" y="527"/>
                  </a:lnTo>
                  <a:lnTo>
                    <a:pt x="452" y="940"/>
                  </a:lnTo>
                  <a:lnTo>
                    <a:pt x="650" y="772"/>
                  </a:lnTo>
                  <a:lnTo>
                    <a:pt x="941" y="961"/>
                  </a:lnTo>
                  <a:lnTo>
                    <a:pt x="1685" y="0"/>
                  </a:lnTo>
                  <a:lnTo>
                    <a:pt x="0" y="406"/>
                  </a:lnTo>
                </a:path>
              </a:pathLst>
            </a:custGeom>
            <a:solidFill>
              <a:schemeClr val="accent4"/>
            </a:solidFill>
            <a:ln>
              <a:noFill/>
            </a:ln>
            <a:effectLst/>
          </p:spPr>
          <p:txBody>
            <a:bodyPr wrap="none" anchor="ctr"/>
            <a:lstStyle/>
            <a:p>
              <a:endParaRPr lang="en-US" dirty="0">
                <a:latin typeface="Poppins" pitchFamily="2" charset="77"/>
              </a:endParaRPr>
            </a:p>
          </p:txBody>
        </p:sp>
        <p:sp>
          <p:nvSpPr>
            <p:cNvPr id="68" name="Freeform 67">
              <a:extLst>
                <a:ext uri="{FF2B5EF4-FFF2-40B4-BE49-F238E27FC236}">
                  <a16:creationId xmlns:a16="http://schemas.microsoft.com/office/drawing/2014/main" id="{B8E97F5D-9F02-504E-8059-A9B3BBB86BBB}"/>
                </a:ext>
              </a:extLst>
            </p:cNvPr>
            <p:cNvSpPr>
              <a:spLocks noChangeArrowheads="1"/>
            </p:cNvSpPr>
            <p:nvPr/>
          </p:nvSpPr>
          <p:spPr bwMode="auto">
            <a:xfrm>
              <a:off x="2856328" y="9274945"/>
              <a:ext cx="2097058" cy="1196239"/>
            </a:xfrm>
            <a:custGeom>
              <a:avLst/>
              <a:gdLst>
                <a:gd name="connsiteX0" fmla="*/ 2092949 w 2097058"/>
                <a:gd name="connsiteY0" fmla="*/ 990 h 1196239"/>
                <a:gd name="connsiteX1" fmla="*/ 2478 w 2097058"/>
                <a:gd name="connsiteY1" fmla="*/ 506257 h 1196239"/>
                <a:gd name="connsiteX2" fmla="*/ 0 w 2097058"/>
                <a:gd name="connsiteY2" fmla="*/ 505383 h 1196239"/>
                <a:gd name="connsiteX3" fmla="*/ 2097049 w 2097058"/>
                <a:gd name="connsiteY3" fmla="*/ 2 h 1196239"/>
                <a:gd name="connsiteX4" fmla="*/ 686612 w 2097058"/>
                <a:gd name="connsiteY4" fmla="*/ 890022 h 1196239"/>
                <a:gd name="connsiteX5" fmla="*/ 804541 w 2097058"/>
                <a:gd name="connsiteY5" fmla="*/ 964720 h 1196239"/>
                <a:gd name="connsiteX6" fmla="*/ 562534 w 2097058"/>
                <a:gd name="connsiteY6" fmla="*/ 1170099 h 1196239"/>
                <a:gd name="connsiteX7" fmla="*/ 427336 w 2097058"/>
                <a:gd name="connsiteY7" fmla="*/ 657735 h 1196239"/>
                <a:gd name="connsiteX8" fmla="*/ 2097039 w 2097058"/>
                <a:gd name="connsiteY8" fmla="*/ 4 h 1196239"/>
                <a:gd name="connsiteX9" fmla="*/ 2097058 w 2097058"/>
                <a:gd name="connsiteY9" fmla="*/ 0 h 1196239"/>
                <a:gd name="connsiteX10" fmla="*/ 1171117 w 2097058"/>
                <a:gd name="connsiteY10" fmla="*/ 1196239 h 1196239"/>
                <a:gd name="connsiteX11" fmla="*/ 1170407 w 2097058"/>
                <a:gd name="connsiteY11" fmla="*/ 1195778 h 1196239"/>
                <a:gd name="connsiteX12" fmla="*/ 2097051 w 2097058"/>
                <a:gd name="connsiteY12" fmla="*/ 2 h 11962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97058" h="1196239">
                  <a:moveTo>
                    <a:pt x="2092949" y="990"/>
                  </a:moveTo>
                  <a:lnTo>
                    <a:pt x="2478" y="506257"/>
                  </a:lnTo>
                  <a:lnTo>
                    <a:pt x="0" y="505383"/>
                  </a:lnTo>
                  <a:close/>
                  <a:moveTo>
                    <a:pt x="2097049" y="2"/>
                  </a:moveTo>
                  <a:lnTo>
                    <a:pt x="686612" y="890022"/>
                  </a:lnTo>
                  <a:lnTo>
                    <a:pt x="804541" y="964720"/>
                  </a:lnTo>
                  <a:lnTo>
                    <a:pt x="562534" y="1170099"/>
                  </a:lnTo>
                  <a:lnTo>
                    <a:pt x="427336" y="657735"/>
                  </a:lnTo>
                  <a:lnTo>
                    <a:pt x="2097039" y="4"/>
                  </a:lnTo>
                  <a:close/>
                  <a:moveTo>
                    <a:pt x="2097058" y="0"/>
                  </a:moveTo>
                  <a:lnTo>
                    <a:pt x="1171117" y="1196239"/>
                  </a:lnTo>
                  <a:lnTo>
                    <a:pt x="1170407" y="1195778"/>
                  </a:lnTo>
                  <a:lnTo>
                    <a:pt x="2097051" y="2"/>
                  </a:lnTo>
                  <a:close/>
                </a:path>
              </a:pathLst>
            </a:custGeom>
            <a:solidFill>
              <a:schemeClr val="tx2">
                <a:alpha val="10000"/>
              </a:schemeClr>
            </a:solidFill>
            <a:ln>
              <a:noFill/>
            </a:ln>
            <a:effectLst/>
          </p:spPr>
          <p:txBody>
            <a:bodyPr wrap="square" anchor="ctr">
              <a:noAutofit/>
            </a:bodyPr>
            <a:lstStyle/>
            <a:p>
              <a:endParaRPr lang="en-US" dirty="0">
                <a:latin typeface="Poppins" pitchFamily="2" charset="77"/>
              </a:endParaRPr>
            </a:p>
          </p:txBody>
        </p:sp>
        <p:sp>
          <p:nvSpPr>
            <p:cNvPr id="69" name="Freeform 21">
              <a:extLst>
                <a:ext uri="{FF2B5EF4-FFF2-40B4-BE49-F238E27FC236}">
                  <a16:creationId xmlns:a16="http://schemas.microsoft.com/office/drawing/2014/main" id="{DABF1E7B-64D4-9842-BDB7-75C9BDB9B9FE}"/>
                </a:ext>
              </a:extLst>
            </p:cNvPr>
            <p:cNvSpPr>
              <a:spLocks noChangeArrowheads="1"/>
            </p:cNvSpPr>
            <p:nvPr/>
          </p:nvSpPr>
          <p:spPr bwMode="auto">
            <a:xfrm>
              <a:off x="3416607" y="10170309"/>
              <a:ext cx="247180" cy="280144"/>
            </a:xfrm>
            <a:custGeom>
              <a:avLst/>
              <a:gdLst>
                <a:gd name="T0" fmla="*/ 36257 w 199"/>
                <a:gd name="T1" fmla="*/ 0 h 226"/>
                <a:gd name="T2" fmla="*/ 0 w 199"/>
                <a:gd name="T3" fmla="*/ 80604 h 226"/>
                <a:gd name="T4" fmla="*/ 71078 w 199"/>
                <a:gd name="T5" fmla="*/ 20420 h 226"/>
                <a:gd name="T6" fmla="*/ 36257 w 199"/>
                <a:gd name="T7" fmla="*/ 0 h 22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99" h="226">
                  <a:moveTo>
                    <a:pt x="101" y="0"/>
                  </a:moveTo>
                  <a:lnTo>
                    <a:pt x="0" y="225"/>
                  </a:lnTo>
                  <a:lnTo>
                    <a:pt x="198" y="57"/>
                  </a:lnTo>
                  <a:lnTo>
                    <a:pt x="101" y="0"/>
                  </a:lnTo>
                </a:path>
              </a:pathLst>
            </a:custGeom>
            <a:solidFill>
              <a:schemeClr val="tx2">
                <a:alpha val="10000"/>
              </a:schemeClr>
            </a:solidFill>
            <a:ln>
              <a:noFill/>
            </a:ln>
            <a:effectLst/>
          </p:spPr>
          <p:txBody>
            <a:bodyPr wrap="none" anchor="ctr"/>
            <a:lstStyle/>
            <a:p>
              <a:endParaRPr lang="en-US" dirty="0">
                <a:latin typeface="Poppins" pitchFamily="2" charset="77"/>
              </a:endParaRPr>
            </a:p>
          </p:txBody>
        </p:sp>
      </p:grpSp>
      <p:grpSp>
        <p:nvGrpSpPr>
          <p:cNvPr id="81" name="Group 80">
            <a:extLst>
              <a:ext uri="{FF2B5EF4-FFF2-40B4-BE49-F238E27FC236}">
                <a16:creationId xmlns:a16="http://schemas.microsoft.com/office/drawing/2014/main" id="{1FEBD5F9-0F8E-8B42-B700-EC778DD3DCBF}"/>
              </a:ext>
            </a:extLst>
          </p:cNvPr>
          <p:cNvGrpSpPr/>
          <p:nvPr/>
        </p:nvGrpSpPr>
        <p:grpSpPr>
          <a:xfrm>
            <a:off x="762001" y="2874374"/>
            <a:ext cx="1679649" cy="1376374"/>
            <a:chOff x="1520825" y="5602715"/>
            <a:chExt cx="3359297" cy="2752748"/>
          </a:xfrm>
        </p:grpSpPr>
        <p:sp>
          <p:nvSpPr>
            <p:cNvPr id="70" name="TextBox 69">
              <a:extLst>
                <a:ext uri="{FF2B5EF4-FFF2-40B4-BE49-F238E27FC236}">
                  <a16:creationId xmlns:a16="http://schemas.microsoft.com/office/drawing/2014/main" id="{5F04D10D-2FF5-814B-BFE1-EBD1794F6FF5}"/>
                </a:ext>
              </a:extLst>
            </p:cNvPr>
            <p:cNvSpPr txBox="1"/>
            <p:nvPr/>
          </p:nvSpPr>
          <p:spPr>
            <a:xfrm flipH="1">
              <a:off x="1520829" y="5602715"/>
              <a:ext cx="3359293" cy="707886"/>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01</a:t>
              </a:r>
            </a:p>
          </p:txBody>
        </p:sp>
        <p:sp>
          <p:nvSpPr>
            <p:cNvPr id="71" name="TextBox 70">
              <a:extLst>
                <a:ext uri="{FF2B5EF4-FFF2-40B4-BE49-F238E27FC236}">
                  <a16:creationId xmlns:a16="http://schemas.microsoft.com/office/drawing/2014/main" id="{243A6753-BD24-9145-817B-D0B41DA9D848}"/>
                </a:ext>
              </a:extLst>
            </p:cNvPr>
            <p:cNvSpPr txBox="1"/>
            <p:nvPr/>
          </p:nvSpPr>
          <p:spPr>
            <a:xfrm flipH="1">
              <a:off x="1520825" y="6353377"/>
              <a:ext cx="3359295" cy="2002086"/>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grpSp>
      <p:grpSp>
        <p:nvGrpSpPr>
          <p:cNvPr id="80" name="Group 79">
            <a:extLst>
              <a:ext uri="{FF2B5EF4-FFF2-40B4-BE49-F238E27FC236}">
                <a16:creationId xmlns:a16="http://schemas.microsoft.com/office/drawing/2014/main" id="{008AA8B4-2D29-244D-9F52-73825757BEE0}"/>
              </a:ext>
            </a:extLst>
          </p:cNvPr>
          <p:cNvGrpSpPr/>
          <p:nvPr/>
        </p:nvGrpSpPr>
        <p:grpSpPr>
          <a:xfrm>
            <a:off x="3154093" y="5138122"/>
            <a:ext cx="1679649" cy="1376374"/>
            <a:chOff x="5929670" y="4444475"/>
            <a:chExt cx="3359297" cy="2752748"/>
          </a:xfrm>
        </p:grpSpPr>
        <p:sp>
          <p:nvSpPr>
            <p:cNvPr id="72" name="TextBox 71">
              <a:extLst>
                <a:ext uri="{FF2B5EF4-FFF2-40B4-BE49-F238E27FC236}">
                  <a16:creationId xmlns:a16="http://schemas.microsoft.com/office/drawing/2014/main" id="{B0F65B07-D824-6342-9A1B-75F2E16A234C}"/>
                </a:ext>
              </a:extLst>
            </p:cNvPr>
            <p:cNvSpPr txBox="1"/>
            <p:nvPr/>
          </p:nvSpPr>
          <p:spPr>
            <a:xfrm flipH="1">
              <a:off x="5929674" y="4444475"/>
              <a:ext cx="3359293" cy="707886"/>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02</a:t>
              </a:r>
            </a:p>
          </p:txBody>
        </p:sp>
        <p:sp>
          <p:nvSpPr>
            <p:cNvPr id="73" name="TextBox 72">
              <a:extLst>
                <a:ext uri="{FF2B5EF4-FFF2-40B4-BE49-F238E27FC236}">
                  <a16:creationId xmlns:a16="http://schemas.microsoft.com/office/drawing/2014/main" id="{F6611D13-5298-8849-84A2-EFB6410C704C}"/>
                </a:ext>
              </a:extLst>
            </p:cNvPr>
            <p:cNvSpPr txBox="1"/>
            <p:nvPr/>
          </p:nvSpPr>
          <p:spPr>
            <a:xfrm flipH="1">
              <a:off x="5929670" y="5195137"/>
              <a:ext cx="3359295" cy="2002086"/>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grpSp>
      <p:grpSp>
        <p:nvGrpSpPr>
          <p:cNvPr id="79" name="Group 78">
            <a:extLst>
              <a:ext uri="{FF2B5EF4-FFF2-40B4-BE49-F238E27FC236}">
                <a16:creationId xmlns:a16="http://schemas.microsoft.com/office/drawing/2014/main" id="{66A310BE-7CA8-1441-8FD6-8FE2C3DEDB25}"/>
              </a:ext>
            </a:extLst>
          </p:cNvPr>
          <p:cNvGrpSpPr/>
          <p:nvPr/>
        </p:nvGrpSpPr>
        <p:grpSpPr>
          <a:xfrm>
            <a:off x="4693627" y="2024869"/>
            <a:ext cx="1679649" cy="1376374"/>
            <a:chOff x="10338515" y="3286235"/>
            <a:chExt cx="3359297" cy="2752748"/>
          </a:xfrm>
        </p:grpSpPr>
        <p:sp>
          <p:nvSpPr>
            <p:cNvPr id="74" name="TextBox 73">
              <a:extLst>
                <a:ext uri="{FF2B5EF4-FFF2-40B4-BE49-F238E27FC236}">
                  <a16:creationId xmlns:a16="http://schemas.microsoft.com/office/drawing/2014/main" id="{494C125C-46F3-3744-9044-8B81DA3362F8}"/>
                </a:ext>
              </a:extLst>
            </p:cNvPr>
            <p:cNvSpPr txBox="1"/>
            <p:nvPr/>
          </p:nvSpPr>
          <p:spPr>
            <a:xfrm flipH="1">
              <a:off x="10338519" y="3286235"/>
              <a:ext cx="3359293" cy="707886"/>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03</a:t>
              </a:r>
            </a:p>
          </p:txBody>
        </p:sp>
        <p:sp>
          <p:nvSpPr>
            <p:cNvPr id="75" name="TextBox 74">
              <a:extLst>
                <a:ext uri="{FF2B5EF4-FFF2-40B4-BE49-F238E27FC236}">
                  <a16:creationId xmlns:a16="http://schemas.microsoft.com/office/drawing/2014/main" id="{E6AF012B-5EE2-5449-A313-9F8F97DB70E1}"/>
                </a:ext>
              </a:extLst>
            </p:cNvPr>
            <p:cNvSpPr txBox="1"/>
            <p:nvPr/>
          </p:nvSpPr>
          <p:spPr>
            <a:xfrm flipH="1">
              <a:off x="10338515" y="4036897"/>
              <a:ext cx="3359295" cy="2002086"/>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grpSp>
      <p:grpSp>
        <p:nvGrpSpPr>
          <p:cNvPr id="78" name="Group 77">
            <a:extLst>
              <a:ext uri="{FF2B5EF4-FFF2-40B4-BE49-F238E27FC236}">
                <a16:creationId xmlns:a16="http://schemas.microsoft.com/office/drawing/2014/main" id="{A404E2A2-5E0D-4C48-80EB-3BBE125CD955}"/>
              </a:ext>
            </a:extLst>
          </p:cNvPr>
          <p:cNvGrpSpPr/>
          <p:nvPr/>
        </p:nvGrpSpPr>
        <p:grpSpPr>
          <a:xfrm>
            <a:off x="6659439" y="3889590"/>
            <a:ext cx="1679648" cy="1637984"/>
            <a:chOff x="14747360" y="1604775"/>
            <a:chExt cx="3359295" cy="3275968"/>
          </a:xfrm>
        </p:grpSpPr>
        <p:sp>
          <p:nvSpPr>
            <p:cNvPr id="76" name="TextBox 75">
              <a:extLst>
                <a:ext uri="{FF2B5EF4-FFF2-40B4-BE49-F238E27FC236}">
                  <a16:creationId xmlns:a16="http://schemas.microsoft.com/office/drawing/2014/main" id="{D7166CB1-5413-8F40-86A3-D55C4773659A}"/>
                </a:ext>
              </a:extLst>
            </p:cNvPr>
            <p:cNvSpPr txBox="1"/>
            <p:nvPr/>
          </p:nvSpPr>
          <p:spPr>
            <a:xfrm flipH="1">
              <a:off x="14747364" y="1604775"/>
              <a:ext cx="3359291" cy="1231106"/>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OBJECTIVE 04</a:t>
              </a:r>
            </a:p>
          </p:txBody>
        </p:sp>
        <p:sp>
          <p:nvSpPr>
            <p:cNvPr id="77" name="TextBox 76">
              <a:extLst>
                <a:ext uri="{FF2B5EF4-FFF2-40B4-BE49-F238E27FC236}">
                  <a16:creationId xmlns:a16="http://schemas.microsoft.com/office/drawing/2014/main" id="{6FC76DA5-7ED1-284F-9E81-5B8C9E93421E}"/>
                </a:ext>
              </a:extLst>
            </p:cNvPr>
            <p:cNvSpPr txBox="1"/>
            <p:nvPr/>
          </p:nvSpPr>
          <p:spPr>
            <a:xfrm flipH="1">
              <a:off x="14747360" y="2878657"/>
              <a:ext cx="3359293" cy="2002086"/>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our professional slides and charts.</a:t>
              </a:r>
            </a:p>
          </p:txBody>
        </p:sp>
      </p:grpSp>
    </p:spTree>
    <p:extLst>
      <p:ext uri="{BB962C8B-B14F-4D97-AF65-F5344CB8AC3E}">
        <p14:creationId xmlns:p14="http://schemas.microsoft.com/office/powerpoint/2010/main" val="190334849"/>
      </p:ext>
    </p:extLst>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BEF5C6A-DCE2-F241-9C05-DE12B88AE687}"/>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OBJECTIVE SLIDE</a:t>
            </a:r>
          </a:p>
        </p:txBody>
      </p:sp>
      <p:sp>
        <p:nvSpPr>
          <p:cNvPr id="3" name="TextBox 2">
            <a:extLst>
              <a:ext uri="{FF2B5EF4-FFF2-40B4-BE49-F238E27FC236}">
                <a16:creationId xmlns:a16="http://schemas.microsoft.com/office/drawing/2014/main" id="{68AC40DE-300F-CD44-B613-BDB649A4A131}"/>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21" name="Freeform 20">
            <a:extLst>
              <a:ext uri="{FF2B5EF4-FFF2-40B4-BE49-F238E27FC236}">
                <a16:creationId xmlns:a16="http://schemas.microsoft.com/office/drawing/2014/main" id="{B38A16E3-D922-F346-B2DD-5769F4ABAD8E}"/>
              </a:ext>
            </a:extLst>
          </p:cNvPr>
          <p:cNvSpPr/>
          <p:nvPr/>
        </p:nvSpPr>
        <p:spPr>
          <a:xfrm>
            <a:off x="-9045" y="4207511"/>
            <a:ext cx="12206177" cy="2650490"/>
          </a:xfrm>
          <a:custGeom>
            <a:avLst/>
            <a:gdLst>
              <a:gd name="connsiteX0" fmla="*/ 21265 w 24412353"/>
              <a:gd name="connsiteY0" fmla="*/ 5380074 h 8399721"/>
              <a:gd name="connsiteX1" fmla="*/ 3104707 w 24412353"/>
              <a:gd name="connsiteY1" fmla="*/ 1552354 h 8399721"/>
              <a:gd name="connsiteX2" fmla="*/ 5550195 w 24412353"/>
              <a:gd name="connsiteY2" fmla="*/ 4869712 h 8399721"/>
              <a:gd name="connsiteX3" fmla="*/ 9250325 w 24412353"/>
              <a:gd name="connsiteY3" fmla="*/ 616688 h 8399721"/>
              <a:gd name="connsiteX4" fmla="*/ 11057860 w 24412353"/>
              <a:gd name="connsiteY4" fmla="*/ 2700670 h 8399721"/>
              <a:gd name="connsiteX5" fmla="*/ 14821786 w 24412353"/>
              <a:gd name="connsiteY5" fmla="*/ 0 h 8399721"/>
              <a:gd name="connsiteX6" fmla="*/ 17160949 w 24412353"/>
              <a:gd name="connsiteY6" fmla="*/ 3338623 h 8399721"/>
              <a:gd name="connsiteX7" fmla="*/ 19819088 w 24412353"/>
              <a:gd name="connsiteY7" fmla="*/ 2169042 h 8399721"/>
              <a:gd name="connsiteX8" fmla="*/ 24412353 w 24412353"/>
              <a:gd name="connsiteY8" fmla="*/ 4912242 h 8399721"/>
              <a:gd name="connsiteX9" fmla="*/ 24412353 w 24412353"/>
              <a:gd name="connsiteY9" fmla="*/ 8399721 h 8399721"/>
              <a:gd name="connsiteX10" fmla="*/ 0 w 24412353"/>
              <a:gd name="connsiteY10" fmla="*/ 8399721 h 8399721"/>
              <a:gd name="connsiteX11" fmla="*/ 21265 w 24412353"/>
              <a:gd name="connsiteY11" fmla="*/ 5380074 h 8399721"/>
              <a:gd name="connsiteX0" fmla="*/ 21265 w 24412353"/>
              <a:gd name="connsiteY0" fmla="*/ 5380074 h 8399721"/>
              <a:gd name="connsiteX1" fmla="*/ 3104707 w 24412353"/>
              <a:gd name="connsiteY1" fmla="*/ 1552354 h 8399721"/>
              <a:gd name="connsiteX2" fmla="*/ 5550195 w 24412353"/>
              <a:gd name="connsiteY2" fmla="*/ 4869712 h 8399721"/>
              <a:gd name="connsiteX3" fmla="*/ 9250325 w 24412353"/>
              <a:gd name="connsiteY3" fmla="*/ 616688 h 8399721"/>
              <a:gd name="connsiteX4" fmla="*/ 11057860 w 24412353"/>
              <a:gd name="connsiteY4" fmla="*/ 2700670 h 8399721"/>
              <a:gd name="connsiteX5" fmla="*/ 14821786 w 24412353"/>
              <a:gd name="connsiteY5" fmla="*/ 0 h 8399721"/>
              <a:gd name="connsiteX6" fmla="*/ 17160949 w 24412353"/>
              <a:gd name="connsiteY6" fmla="*/ 3338623 h 8399721"/>
              <a:gd name="connsiteX7" fmla="*/ 21413972 w 24412353"/>
              <a:gd name="connsiteY7" fmla="*/ 2190307 h 8399721"/>
              <a:gd name="connsiteX8" fmla="*/ 24412353 w 24412353"/>
              <a:gd name="connsiteY8" fmla="*/ 4912242 h 8399721"/>
              <a:gd name="connsiteX9" fmla="*/ 24412353 w 24412353"/>
              <a:gd name="connsiteY9" fmla="*/ 8399721 h 8399721"/>
              <a:gd name="connsiteX10" fmla="*/ 0 w 24412353"/>
              <a:gd name="connsiteY10" fmla="*/ 8399721 h 8399721"/>
              <a:gd name="connsiteX11" fmla="*/ 21265 w 24412353"/>
              <a:gd name="connsiteY11" fmla="*/ 5380074 h 8399721"/>
              <a:gd name="connsiteX0" fmla="*/ 21265 w 24412353"/>
              <a:gd name="connsiteY0" fmla="*/ 4763386 h 7783033"/>
              <a:gd name="connsiteX1" fmla="*/ 3104707 w 24412353"/>
              <a:gd name="connsiteY1" fmla="*/ 935666 h 7783033"/>
              <a:gd name="connsiteX2" fmla="*/ 5550195 w 24412353"/>
              <a:gd name="connsiteY2" fmla="*/ 4253024 h 7783033"/>
              <a:gd name="connsiteX3" fmla="*/ 9250325 w 24412353"/>
              <a:gd name="connsiteY3" fmla="*/ 0 h 7783033"/>
              <a:gd name="connsiteX4" fmla="*/ 11057860 w 24412353"/>
              <a:gd name="connsiteY4" fmla="*/ 2083982 h 7783033"/>
              <a:gd name="connsiteX5" fmla="*/ 17160949 w 24412353"/>
              <a:gd name="connsiteY5" fmla="*/ 2721935 h 7783033"/>
              <a:gd name="connsiteX6" fmla="*/ 21413972 w 24412353"/>
              <a:gd name="connsiteY6" fmla="*/ 1573619 h 7783033"/>
              <a:gd name="connsiteX7" fmla="*/ 24412353 w 24412353"/>
              <a:gd name="connsiteY7" fmla="*/ 4295554 h 7783033"/>
              <a:gd name="connsiteX8" fmla="*/ 24412353 w 24412353"/>
              <a:gd name="connsiteY8" fmla="*/ 7783033 h 7783033"/>
              <a:gd name="connsiteX9" fmla="*/ 0 w 24412353"/>
              <a:gd name="connsiteY9" fmla="*/ 7783033 h 7783033"/>
              <a:gd name="connsiteX10" fmla="*/ 21265 w 24412353"/>
              <a:gd name="connsiteY10" fmla="*/ 4763386 h 7783033"/>
              <a:gd name="connsiteX0" fmla="*/ 21265 w 24412353"/>
              <a:gd name="connsiteY0" fmla="*/ 4763386 h 7783033"/>
              <a:gd name="connsiteX1" fmla="*/ 3104707 w 24412353"/>
              <a:gd name="connsiteY1" fmla="*/ 935666 h 7783033"/>
              <a:gd name="connsiteX2" fmla="*/ 5550195 w 24412353"/>
              <a:gd name="connsiteY2" fmla="*/ 4253024 h 7783033"/>
              <a:gd name="connsiteX3" fmla="*/ 9250325 w 24412353"/>
              <a:gd name="connsiteY3" fmla="*/ 0 h 7783033"/>
              <a:gd name="connsiteX4" fmla="*/ 15055702 w 24412353"/>
              <a:gd name="connsiteY4" fmla="*/ 3508745 h 7783033"/>
              <a:gd name="connsiteX5" fmla="*/ 17160949 w 24412353"/>
              <a:gd name="connsiteY5" fmla="*/ 2721935 h 7783033"/>
              <a:gd name="connsiteX6" fmla="*/ 21413972 w 24412353"/>
              <a:gd name="connsiteY6" fmla="*/ 1573619 h 7783033"/>
              <a:gd name="connsiteX7" fmla="*/ 24412353 w 24412353"/>
              <a:gd name="connsiteY7" fmla="*/ 4295554 h 7783033"/>
              <a:gd name="connsiteX8" fmla="*/ 24412353 w 24412353"/>
              <a:gd name="connsiteY8" fmla="*/ 7783033 h 7783033"/>
              <a:gd name="connsiteX9" fmla="*/ 0 w 24412353"/>
              <a:gd name="connsiteY9" fmla="*/ 7783033 h 7783033"/>
              <a:gd name="connsiteX10" fmla="*/ 21265 w 24412353"/>
              <a:gd name="connsiteY10" fmla="*/ 4763386 h 7783033"/>
              <a:gd name="connsiteX0" fmla="*/ 21265 w 24412353"/>
              <a:gd name="connsiteY0" fmla="*/ 5231218 h 8250865"/>
              <a:gd name="connsiteX1" fmla="*/ 3104707 w 24412353"/>
              <a:gd name="connsiteY1" fmla="*/ 1403498 h 8250865"/>
              <a:gd name="connsiteX2" fmla="*/ 5550195 w 24412353"/>
              <a:gd name="connsiteY2" fmla="*/ 4720856 h 8250865"/>
              <a:gd name="connsiteX3" fmla="*/ 9250325 w 24412353"/>
              <a:gd name="connsiteY3" fmla="*/ 467832 h 8250865"/>
              <a:gd name="connsiteX4" fmla="*/ 15055702 w 24412353"/>
              <a:gd name="connsiteY4" fmla="*/ 3976577 h 8250865"/>
              <a:gd name="connsiteX5" fmla="*/ 17692576 w 24412353"/>
              <a:gd name="connsiteY5" fmla="*/ 0 h 8250865"/>
              <a:gd name="connsiteX6" fmla="*/ 21413972 w 24412353"/>
              <a:gd name="connsiteY6" fmla="*/ 2041451 h 8250865"/>
              <a:gd name="connsiteX7" fmla="*/ 24412353 w 24412353"/>
              <a:gd name="connsiteY7" fmla="*/ 4763386 h 8250865"/>
              <a:gd name="connsiteX8" fmla="*/ 24412353 w 24412353"/>
              <a:gd name="connsiteY8" fmla="*/ 8250865 h 8250865"/>
              <a:gd name="connsiteX9" fmla="*/ 0 w 24412353"/>
              <a:gd name="connsiteY9" fmla="*/ 8250865 h 8250865"/>
              <a:gd name="connsiteX10" fmla="*/ 21265 w 24412353"/>
              <a:gd name="connsiteY10" fmla="*/ 5231218 h 8250865"/>
              <a:gd name="connsiteX0" fmla="*/ 21265 w 24412353"/>
              <a:gd name="connsiteY0" fmla="*/ 5231218 h 8250865"/>
              <a:gd name="connsiteX1" fmla="*/ 3104707 w 24412353"/>
              <a:gd name="connsiteY1" fmla="*/ 1403498 h 8250865"/>
              <a:gd name="connsiteX2" fmla="*/ 5550195 w 24412353"/>
              <a:gd name="connsiteY2" fmla="*/ 4720856 h 8250865"/>
              <a:gd name="connsiteX3" fmla="*/ 9250325 w 24412353"/>
              <a:gd name="connsiteY3" fmla="*/ 467832 h 8250865"/>
              <a:gd name="connsiteX4" fmla="*/ 15055702 w 24412353"/>
              <a:gd name="connsiteY4" fmla="*/ 3976577 h 8250865"/>
              <a:gd name="connsiteX5" fmla="*/ 17692576 w 24412353"/>
              <a:gd name="connsiteY5" fmla="*/ 0 h 8250865"/>
              <a:gd name="connsiteX6" fmla="*/ 24412353 w 24412353"/>
              <a:gd name="connsiteY6" fmla="*/ 4763386 h 8250865"/>
              <a:gd name="connsiteX7" fmla="*/ 24412353 w 24412353"/>
              <a:gd name="connsiteY7" fmla="*/ 8250865 h 8250865"/>
              <a:gd name="connsiteX8" fmla="*/ 0 w 24412353"/>
              <a:gd name="connsiteY8" fmla="*/ 8250865 h 8250865"/>
              <a:gd name="connsiteX9" fmla="*/ 21265 w 24412353"/>
              <a:gd name="connsiteY9" fmla="*/ 5231218 h 8250865"/>
              <a:gd name="connsiteX0" fmla="*/ 21265 w 24412353"/>
              <a:gd name="connsiteY0" fmla="*/ 4763386 h 7783033"/>
              <a:gd name="connsiteX1" fmla="*/ 3104707 w 24412353"/>
              <a:gd name="connsiteY1" fmla="*/ 935666 h 7783033"/>
              <a:gd name="connsiteX2" fmla="*/ 5550195 w 24412353"/>
              <a:gd name="connsiteY2" fmla="*/ 4253024 h 7783033"/>
              <a:gd name="connsiteX3" fmla="*/ 9250325 w 24412353"/>
              <a:gd name="connsiteY3" fmla="*/ 0 h 7783033"/>
              <a:gd name="connsiteX4" fmla="*/ 15055702 w 24412353"/>
              <a:gd name="connsiteY4" fmla="*/ 3508745 h 7783033"/>
              <a:gd name="connsiteX5" fmla="*/ 20457041 w 24412353"/>
              <a:gd name="connsiteY5" fmla="*/ 361507 h 7783033"/>
              <a:gd name="connsiteX6" fmla="*/ 24412353 w 24412353"/>
              <a:gd name="connsiteY6" fmla="*/ 4295554 h 7783033"/>
              <a:gd name="connsiteX7" fmla="*/ 24412353 w 24412353"/>
              <a:gd name="connsiteY7" fmla="*/ 7783033 h 7783033"/>
              <a:gd name="connsiteX8" fmla="*/ 0 w 24412353"/>
              <a:gd name="connsiteY8" fmla="*/ 7783033 h 7783033"/>
              <a:gd name="connsiteX9" fmla="*/ 21265 w 24412353"/>
              <a:gd name="connsiteY9" fmla="*/ 4763386 h 7783033"/>
              <a:gd name="connsiteX0" fmla="*/ 21265 w 24412353"/>
              <a:gd name="connsiteY0" fmla="*/ 4401879 h 7421526"/>
              <a:gd name="connsiteX1" fmla="*/ 3104707 w 24412353"/>
              <a:gd name="connsiteY1" fmla="*/ 574159 h 7421526"/>
              <a:gd name="connsiteX2" fmla="*/ 5550195 w 24412353"/>
              <a:gd name="connsiteY2" fmla="*/ 3891517 h 7421526"/>
              <a:gd name="connsiteX3" fmla="*/ 11759609 w 24412353"/>
              <a:gd name="connsiteY3" fmla="*/ 595423 h 7421526"/>
              <a:gd name="connsiteX4" fmla="*/ 15055702 w 24412353"/>
              <a:gd name="connsiteY4" fmla="*/ 3147238 h 7421526"/>
              <a:gd name="connsiteX5" fmla="*/ 20457041 w 24412353"/>
              <a:gd name="connsiteY5" fmla="*/ 0 h 7421526"/>
              <a:gd name="connsiteX6" fmla="*/ 24412353 w 24412353"/>
              <a:gd name="connsiteY6" fmla="*/ 3934047 h 7421526"/>
              <a:gd name="connsiteX7" fmla="*/ 24412353 w 24412353"/>
              <a:gd name="connsiteY7" fmla="*/ 7421526 h 7421526"/>
              <a:gd name="connsiteX8" fmla="*/ 0 w 24412353"/>
              <a:gd name="connsiteY8" fmla="*/ 7421526 h 7421526"/>
              <a:gd name="connsiteX9" fmla="*/ 21265 w 24412353"/>
              <a:gd name="connsiteY9" fmla="*/ 4401879 h 7421526"/>
              <a:gd name="connsiteX0" fmla="*/ 21265 w 24412353"/>
              <a:gd name="connsiteY0" fmla="*/ 4401879 h 7421526"/>
              <a:gd name="connsiteX1" fmla="*/ 3104707 w 24412353"/>
              <a:gd name="connsiteY1" fmla="*/ 574159 h 7421526"/>
              <a:gd name="connsiteX2" fmla="*/ 7570382 w 24412353"/>
              <a:gd name="connsiteY2" fmla="*/ 3742662 h 7421526"/>
              <a:gd name="connsiteX3" fmla="*/ 11759609 w 24412353"/>
              <a:gd name="connsiteY3" fmla="*/ 595423 h 7421526"/>
              <a:gd name="connsiteX4" fmla="*/ 15055702 w 24412353"/>
              <a:gd name="connsiteY4" fmla="*/ 3147238 h 7421526"/>
              <a:gd name="connsiteX5" fmla="*/ 20457041 w 24412353"/>
              <a:gd name="connsiteY5" fmla="*/ 0 h 7421526"/>
              <a:gd name="connsiteX6" fmla="*/ 24412353 w 24412353"/>
              <a:gd name="connsiteY6" fmla="*/ 3934047 h 7421526"/>
              <a:gd name="connsiteX7" fmla="*/ 24412353 w 24412353"/>
              <a:gd name="connsiteY7" fmla="*/ 7421526 h 7421526"/>
              <a:gd name="connsiteX8" fmla="*/ 0 w 24412353"/>
              <a:gd name="connsiteY8" fmla="*/ 7421526 h 7421526"/>
              <a:gd name="connsiteX9" fmla="*/ 21265 w 24412353"/>
              <a:gd name="connsiteY9" fmla="*/ 4401879 h 7421526"/>
              <a:gd name="connsiteX0" fmla="*/ 21265 w 24412353"/>
              <a:gd name="connsiteY0" fmla="*/ 4401879 h 7421526"/>
              <a:gd name="connsiteX1" fmla="*/ 3104707 w 24412353"/>
              <a:gd name="connsiteY1" fmla="*/ 574159 h 7421526"/>
              <a:gd name="connsiteX2" fmla="*/ 7570382 w 24412353"/>
              <a:gd name="connsiteY2" fmla="*/ 3742662 h 7421526"/>
              <a:gd name="connsiteX3" fmla="*/ 11759609 w 24412353"/>
              <a:gd name="connsiteY3" fmla="*/ 595423 h 7421526"/>
              <a:gd name="connsiteX4" fmla="*/ 15927572 w 24412353"/>
              <a:gd name="connsiteY4" fmla="*/ 2275368 h 7421526"/>
              <a:gd name="connsiteX5" fmla="*/ 20457041 w 24412353"/>
              <a:gd name="connsiteY5" fmla="*/ 0 h 7421526"/>
              <a:gd name="connsiteX6" fmla="*/ 24412353 w 24412353"/>
              <a:gd name="connsiteY6" fmla="*/ 3934047 h 7421526"/>
              <a:gd name="connsiteX7" fmla="*/ 24412353 w 24412353"/>
              <a:gd name="connsiteY7" fmla="*/ 7421526 h 7421526"/>
              <a:gd name="connsiteX8" fmla="*/ 0 w 24412353"/>
              <a:gd name="connsiteY8" fmla="*/ 7421526 h 7421526"/>
              <a:gd name="connsiteX9" fmla="*/ 21265 w 24412353"/>
              <a:gd name="connsiteY9" fmla="*/ 4401879 h 7421526"/>
              <a:gd name="connsiteX0" fmla="*/ 21265 w 24412353"/>
              <a:gd name="connsiteY0" fmla="*/ 4401879 h 7421526"/>
              <a:gd name="connsiteX1" fmla="*/ 3593804 w 24412353"/>
              <a:gd name="connsiteY1" fmla="*/ 595424 h 7421526"/>
              <a:gd name="connsiteX2" fmla="*/ 7570382 w 24412353"/>
              <a:gd name="connsiteY2" fmla="*/ 3742662 h 7421526"/>
              <a:gd name="connsiteX3" fmla="*/ 11759609 w 24412353"/>
              <a:gd name="connsiteY3" fmla="*/ 595423 h 7421526"/>
              <a:gd name="connsiteX4" fmla="*/ 15927572 w 24412353"/>
              <a:gd name="connsiteY4" fmla="*/ 2275368 h 7421526"/>
              <a:gd name="connsiteX5" fmla="*/ 20457041 w 24412353"/>
              <a:gd name="connsiteY5" fmla="*/ 0 h 7421526"/>
              <a:gd name="connsiteX6" fmla="*/ 24412353 w 24412353"/>
              <a:gd name="connsiteY6" fmla="*/ 3934047 h 7421526"/>
              <a:gd name="connsiteX7" fmla="*/ 24412353 w 24412353"/>
              <a:gd name="connsiteY7" fmla="*/ 7421526 h 7421526"/>
              <a:gd name="connsiteX8" fmla="*/ 0 w 24412353"/>
              <a:gd name="connsiteY8" fmla="*/ 7421526 h 7421526"/>
              <a:gd name="connsiteX9" fmla="*/ 21265 w 24412353"/>
              <a:gd name="connsiteY9" fmla="*/ 4401879 h 7421526"/>
              <a:gd name="connsiteX0" fmla="*/ 21265 w 24412353"/>
              <a:gd name="connsiteY0" fmla="*/ 4401879 h 7421526"/>
              <a:gd name="connsiteX1" fmla="*/ 3803354 w 24412353"/>
              <a:gd name="connsiteY1" fmla="*/ 1772952 h 7421526"/>
              <a:gd name="connsiteX2" fmla="*/ 7570382 w 24412353"/>
              <a:gd name="connsiteY2" fmla="*/ 3742662 h 7421526"/>
              <a:gd name="connsiteX3" fmla="*/ 11759609 w 24412353"/>
              <a:gd name="connsiteY3" fmla="*/ 595423 h 7421526"/>
              <a:gd name="connsiteX4" fmla="*/ 15927572 w 24412353"/>
              <a:gd name="connsiteY4" fmla="*/ 2275368 h 7421526"/>
              <a:gd name="connsiteX5" fmla="*/ 20457041 w 24412353"/>
              <a:gd name="connsiteY5" fmla="*/ 0 h 7421526"/>
              <a:gd name="connsiteX6" fmla="*/ 24412353 w 24412353"/>
              <a:gd name="connsiteY6" fmla="*/ 3934047 h 7421526"/>
              <a:gd name="connsiteX7" fmla="*/ 24412353 w 24412353"/>
              <a:gd name="connsiteY7" fmla="*/ 7421526 h 7421526"/>
              <a:gd name="connsiteX8" fmla="*/ 0 w 24412353"/>
              <a:gd name="connsiteY8" fmla="*/ 7421526 h 7421526"/>
              <a:gd name="connsiteX9" fmla="*/ 21265 w 24412353"/>
              <a:gd name="connsiteY9" fmla="*/ 4401879 h 7421526"/>
              <a:gd name="connsiteX0" fmla="*/ 21265 w 24412353"/>
              <a:gd name="connsiteY0" fmla="*/ 4401879 h 7421526"/>
              <a:gd name="connsiteX1" fmla="*/ 3822404 w 24412353"/>
              <a:gd name="connsiteY1" fmla="*/ 2005359 h 7421526"/>
              <a:gd name="connsiteX2" fmla="*/ 7570382 w 24412353"/>
              <a:gd name="connsiteY2" fmla="*/ 3742662 h 7421526"/>
              <a:gd name="connsiteX3" fmla="*/ 11759609 w 24412353"/>
              <a:gd name="connsiteY3" fmla="*/ 595423 h 7421526"/>
              <a:gd name="connsiteX4" fmla="*/ 15927572 w 24412353"/>
              <a:gd name="connsiteY4" fmla="*/ 2275368 h 7421526"/>
              <a:gd name="connsiteX5" fmla="*/ 20457041 w 24412353"/>
              <a:gd name="connsiteY5" fmla="*/ 0 h 7421526"/>
              <a:gd name="connsiteX6" fmla="*/ 24412353 w 24412353"/>
              <a:gd name="connsiteY6" fmla="*/ 3934047 h 7421526"/>
              <a:gd name="connsiteX7" fmla="*/ 24412353 w 24412353"/>
              <a:gd name="connsiteY7" fmla="*/ 7421526 h 7421526"/>
              <a:gd name="connsiteX8" fmla="*/ 0 w 24412353"/>
              <a:gd name="connsiteY8" fmla="*/ 7421526 h 7421526"/>
              <a:gd name="connsiteX9" fmla="*/ 21265 w 24412353"/>
              <a:gd name="connsiteY9" fmla="*/ 4401879 h 7421526"/>
              <a:gd name="connsiteX0" fmla="*/ 21265 w 24412353"/>
              <a:gd name="connsiteY0" fmla="*/ 4401879 h 7421526"/>
              <a:gd name="connsiteX1" fmla="*/ 3822404 w 24412353"/>
              <a:gd name="connsiteY1" fmla="*/ 2005359 h 7421526"/>
              <a:gd name="connsiteX2" fmla="*/ 7570382 w 24412353"/>
              <a:gd name="connsiteY2" fmla="*/ 3742662 h 7421526"/>
              <a:gd name="connsiteX3" fmla="*/ 11969159 w 24412353"/>
              <a:gd name="connsiteY3" fmla="*/ 1168693 h 7421526"/>
              <a:gd name="connsiteX4" fmla="*/ 15927572 w 24412353"/>
              <a:gd name="connsiteY4" fmla="*/ 2275368 h 7421526"/>
              <a:gd name="connsiteX5" fmla="*/ 20457041 w 24412353"/>
              <a:gd name="connsiteY5" fmla="*/ 0 h 7421526"/>
              <a:gd name="connsiteX6" fmla="*/ 24412353 w 24412353"/>
              <a:gd name="connsiteY6" fmla="*/ 3934047 h 7421526"/>
              <a:gd name="connsiteX7" fmla="*/ 24412353 w 24412353"/>
              <a:gd name="connsiteY7" fmla="*/ 7421526 h 7421526"/>
              <a:gd name="connsiteX8" fmla="*/ 0 w 24412353"/>
              <a:gd name="connsiteY8" fmla="*/ 7421526 h 7421526"/>
              <a:gd name="connsiteX9" fmla="*/ 21265 w 24412353"/>
              <a:gd name="connsiteY9" fmla="*/ 4401879 h 7421526"/>
              <a:gd name="connsiteX0" fmla="*/ 21265 w 24412353"/>
              <a:gd name="connsiteY0" fmla="*/ 4262435 h 7282082"/>
              <a:gd name="connsiteX1" fmla="*/ 3822404 w 24412353"/>
              <a:gd name="connsiteY1" fmla="*/ 1865915 h 7282082"/>
              <a:gd name="connsiteX2" fmla="*/ 7570382 w 24412353"/>
              <a:gd name="connsiteY2" fmla="*/ 3603218 h 7282082"/>
              <a:gd name="connsiteX3" fmla="*/ 11969159 w 24412353"/>
              <a:gd name="connsiteY3" fmla="*/ 1029249 h 7282082"/>
              <a:gd name="connsiteX4" fmla="*/ 15927572 w 24412353"/>
              <a:gd name="connsiteY4" fmla="*/ 2135924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262435 h 7282082"/>
              <a:gd name="connsiteX1" fmla="*/ 3822404 w 24412353"/>
              <a:gd name="connsiteY1" fmla="*/ 1865915 h 7282082"/>
              <a:gd name="connsiteX2" fmla="*/ 7653509 w 24412353"/>
              <a:gd name="connsiteY2" fmla="*/ 3670827 h 7282082"/>
              <a:gd name="connsiteX3" fmla="*/ 11969159 w 24412353"/>
              <a:gd name="connsiteY3" fmla="*/ 1029249 h 7282082"/>
              <a:gd name="connsiteX4" fmla="*/ 15927572 w 24412353"/>
              <a:gd name="connsiteY4" fmla="*/ 2135924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262435 h 7282082"/>
              <a:gd name="connsiteX1" fmla="*/ 3822404 w 24412353"/>
              <a:gd name="connsiteY1" fmla="*/ 1865915 h 7282082"/>
              <a:gd name="connsiteX2" fmla="*/ 7653509 w 24412353"/>
              <a:gd name="connsiteY2" fmla="*/ 3670827 h 7282082"/>
              <a:gd name="connsiteX3" fmla="*/ 11969159 w 24412353"/>
              <a:gd name="connsiteY3" fmla="*/ 1029249 h 7282082"/>
              <a:gd name="connsiteX4" fmla="*/ 15948354 w 24412353"/>
              <a:gd name="connsiteY4" fmla="*/ 3758546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262435 h 7282082"/>
              <a:gd name="connsiteX1" fmla="*/ 3822404 w 24412353"/>
              <a:gd name="connsiteY1" fmla="*/ 1865915 h 7282082"/>
              <a:gd name="connsiteX2" fmla="*/ 7653509 w 24412353"/>
              <a:gd name="connsiteY2" fmla="*/ 3670827 h 7282082"/>
              <a:gd name="connsiteX3" fmla="*/ 12093850 w 24412353"/>
              <a:gd name="connsiteY3" fmla="*/ 1113760 h 7282082"/>
              <a:gd name="connsiteX4" fmla="*/ 15948354 w 24412353"/>
              <a:gd name="connsiteY4" fmla="*/ 3758546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262435 h 7282082"/>
              <a:gd name="connsiteX1" fmla="*/ 3822404 w 24412353"/>
              <a:gd name="connsiteY1" fmla="*/ 1865915 h 7282082"/>
              <a:gd name="connsiteX2" fmla="*/ 7653509 w 24412353"/>
              <a:gd name="connsiteY2" fmla="*/ 3670827 h 7282082"/>
              <a:gd name="connsiteX3" fmla="*/ 12218541 w 24412353"/>
              <a:gd name="connsiteY3" fmla="*/ 1147565 h 7282082"/>
              <a:gd name="connsiteX4" fmla="*/ 15948354 w 24412353"/>
              <a:gd name="connsiteY4" fmla="*/ 3758546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262435 h 7282082"/>
              <a:gd name="connsiteX1" fmla="*/ 3822404 w 24412353"/>
              <a:gd name="connsiteY1" fmla="*/ 1865915 h 7282082"/>
              <a:gd name="connsiteX2" fmla="*/ 7653509 w 24412353"/>
              <a:gd name="connsiteY2" fmla="*/ 3670827 h 7282082"/>
              <a:gd name="connsiteX3" fmla="*/ 12218541 w 24412353"/>
              <a:gd name="connsiteY3" fmla="*/ 1147565 h 7282082"/>
              <a:gd name="connsiteX4" fmla="*/ 16322427 w 24412353"/>
              <a:gd name="connsiteY4" fmla="*/ 3623328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262435 h 7282082"/>
              <a:gd name="connsiteX1" fmla="*/ 3822404 w 24412353"/>
              <a:gd name="connsiteY1" fmla="*/ 1865915 h 7282082"/>
              <a:gd name="connsiteX2" fmla="*/ 7965236 w 24412353"/>
              <a:gd name="connsiteY2" fmla="*/ 3653924 h 7282082"/>
              <a:gd name="connsiteX3" fmla="*/ 12218541 w 24412353"/>
              <a:gd name="connsiteY3" fmla="*/ 1147565 h 7282082"/>
              <a:gd name="connsiteX4" fmla="*/ 16322427 w 24412353"/>
              <a:gd name="connsiteY4" fmla="*/ 3623328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262435 h 7282082"/>
              <a:gd name="connsiteX1" fmla="*/ 3822404 w 24412353"/>
              <a:gd name="connsiteY1" fmla="*/ 1865915 h 7282082"/>
              <a:gd name="connsiteX2" fmla="*/ 7965236 w 24412353"/>
              <a:gd name="connsiteY2" fmla="*/ 3653924 h 7282082"/>
              <a:gd name="connsiteX3" fmla="*/ 12218541 w 24412353"/>
              <a:gd name="connsiteY3" fmla="*/ 1147565 h 7282082"/>
              <a:gd name="connsiteX4" fmla="*/ 16260082 w 24412353"/>
              <a:gd name="connsiteY4" fmla="*/ 3690938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262435 h 7282082"/>
              <a:gd name="connsiteX1" fmla="*/ 3593804 w 24412353"/>
              <a:gd name="connsiteY1" fmla="*/ 1916622 h 7282082"/>
              <a:gd name="connsiteX2" fmla="*/ 7965236 w 24412353"/>
              <a:gd name="connsiteY2" fmla="*/ 3653924 h 7282082"/>
              <a:gd name="connsiteX3" fmla="*/ 12218541 w 24412353"/>
              <a:gd name="connsiteY3" fmla="*/ 1147565 h 7282082"/>
              <a:gd name="connsiteX4" fmla="*/ 16260082 w 24412353"/>
              <a:gd name="connsiteY4" fmla="*/ 3690938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262435 h 7282082"/>
              <a:gd name="connsiteX1" fmla="*/ 3593804 w 24412353"/>
              <a:gd name="connsiteY1" fmla="*/ 1916622 h 7282082"/>
              <a:gd name="connsiteX2" fmla="*/ 7944454 w 24412353"/>
              <a:gd name="connsiteY2" fmla="*/ 4313115 h 7282082"/>
              <a:gd name="connsiteX3" fmla="*/ 12218541 w 24412353"/>
              <a:gd name="connsiteY3" fmla="*/ 1147565 h 7282082"/>
              <a:gd name="connsiteX4" fmla="*/ 16260082 w 24412353"/>
              <a:gd name="connsiteY4" fmla="*/ 3690938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262435 h 7282082"/>
              <a:gd name="connsiteX1" fmla="*/ 3593804 w 24412353"/>
              <a:gd name="connsiteY1" fmla="*/ 1916622 h 7282082"/>
              <a:gd name="connsiteX2" fmla="*/ 7944454 w 24412353"/>
              <a:gd name="connsiteY2" fmla="*/ 4313115 h 7282082"/>
              <a:gd name="connsiteX3" fmla="*/ 12197759 w 24412353"/>
              <a:gd name="connsiteY3" fmla="*/ 1029250 h 7282082"/>
              <a:gd name="connsiteX4" fmla="*/ 16260082 w 24412353"/>
              <a:gd name="connsiteY4" fmla="*/ 3690938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262435 h 7282082"/>
              <a:gd name="connsiteX1" fmla="*/ 3593804 w 24412353"/>
              <a:gd name="connsiteY1" fmla="*/ 1916622 h 7282082"/>
              <a:gd name="connsiteX2" fmla="*/ 7944454 w 24412353"/>
              <a:gd name="connsiteY2" fmla="*/ 4313115 h 7282082"/>
              <a:gd name="connsiteX3" fmla="*/ 12197759 w 24412353"/>
              <a:gd name="connsiteY3" fmla="*/ 1029250 h 7282082"/>
              <a:gd name="connsiteX4" fmla="*/ 16571809 w 24412353"/>
              <a:gd name="connsiteY4" fmla="*/ 3031748 h 7282082"/>
              <a:gd name="connsiteX5" fmla="*/ 20418940 w 24412353"/>
              <a:gd name="connsiteY5" fmla="*/ 0 h 7282082"/>
              <a:gd name="connsiteX6" fmla="*/ 24412353 w 24412353"/>
              <a:gd name="connsiteY6" fmla="*/ 3794603 h 7282082"/>
              <a:gd name="connsiteX7" fmla="*/ 24412353 w 24412353"/>
              <a:gd name="connsiteY7" fmla="*/ 7282082 h 7282082"/>
              <a:gd name="connsiteX8" fmla="*/ 0 w 24412353"/>
              <a:gd name="connsiteY8" fmla="*/ 7282082 h 7282082"/>
              <a:gd name="connsiteX9" fmla="*/ 21265 w 24412353"/>
              <a:gd name="connsiteY9" fmla="*/ 4262435 h 7282082"/>
              <a:gd name="connsiteX0" fmla="*/ 21265 w 24412353"/>
              <a:gd name="connsiteY0" fmla="*/ 4194826 h 7214473"/>
              <a:gd name="connsiteX1" fmla="*/ 3593804 w 24412353"/>
              <a:gd name="connsiteY1" fmla="*/ 1849013 h 7214473"/>
              <a:gd name="connsiteX2" fmla="*/ 7944454 w 24412353"/>
              <a:gd name="connsiteY2" fmla="*/ 4245506 h 7214473"/>
              <a:gd name="connsiteX3" fmla="*/ 12197759 w 24412353"/>
              <a:gd name="connsiteY3" fmla="*/ 961641 h 7214473"/>
              <a:gd name="connsiteX4" fmla="*/ 16571809 w 24412353"/>
              <a:gd name="connsiteY4" fmla="*/ 2964139 h 7214473"/>
              <a:gd name="connsiteX5" fmla="*/ 20793013 w 24412353"/>
              <a:gd name="connsiteY5" fmla="*/ 0 h 7214473"/>
              <a:gd name="connsiteX6" fmla="*/ 24412353 w 24412353"/>
              <a:gd name="connsiteY6" fmla="*/ 3726994 h 7214473"/>
              <a:gd name="connsiteX7" fmla="*/ 24412353 w 24412353"/>
              <a:gd name="connsiteY7" fmla="*/ 7214473 h 7214473"/>
              <a:gd name="connsiteX8" fmla="*/ 0 w 24412353"/>
              <a:gd name="connsiteY8" fmla="*/ 7214473 h 7214473"/>
              <a:gd name="connsiteX9" fmla="*/ 21265 w 24412353"/>
              <a:gd name="connsiteY9" fmla="*/ 4194826 h 7214473"/>
              <a:gd name="connsiteX0" fmla="*/ 21265 w 24412353"/>
              <a:gd name="connsiteY0" fmla="*/ 4194826 h 7214473"/>
              <a:gd name="connsiteX1" fmla="*/ 3593804 w 24412353"/>
              <a:gd name="connsiteY1" fmla="*/ 1849013 h 7214473"/>
              <a:gd name="connsiteX2" fmla="*/ 7944454 w 24412353"/>
              <a:gd name="connsiteY2" fmla="*/ 4245506 h 7214473"/>
              <a:gd name="connsiteX3" fmla="*/ 12197759 w 24412353"/>
              <a:gd name="connsiteY3" fmla="*/ 961641 h 7214473"/>
              <a:gd name="connsiteX4" fmla="*/ 16571809 w 24412353"/>
              <a:gd name="connsiteY4" fmla="*/ 2964139 h 7214473"/>
              <a:gd name="connsiteX5" fmla="*/ 20793013 w 24412353"/>
              <a:gd name="connsiteY5" fmla="*/ 0 h 7214473"/>
              <a:gd name="connsiteX6" fmla="*/ 24412352 w 24412353"/>
              <a:gd name="connsiteY6" fmla="*/ 718382 h 7214473"/>
              <a:gd name="connsiteX7" fmla="*/ 24412353 w 24412353"/>
              <a:gd name="connsiteY7" fmla="*/ 7214473 h 7214473"/>
              <a:gd name="connsiteX8" fmla="*/ 0 w 24412353"/>
              <a:gd name="connsiteY8" fmla="*/ 7214473 h 7214473"/>
              <a:gd name="connsiteX9" fmla="*/ 21265 w 24412353"/>
              <a:gd name="connsiteY9" fmla="*/ 4194826 h 7214473"/>
              <a:gd name="connsiteX0" fmla="*/ 21265 w 24412353"/>
              <a:gd name="connsiteY0" fmla="*/ 4194826 h 7214473"/>
              <a:gd name="connsiteX1" fmla="*/ 3593804 w 24412353"/>
              <a:gd name="connsiteY1" fmla="*/ 1849013 h 7214473"/>
              <a:gd name="connsiteX2" fmla="*/ 7944454 w 24412353"/>
              <a:gd name="connsiteY2" fmla="*/ 4245506 h 7214473"/>
              <a:gd name="connsiteX3" fmla="*/ 12197759 w 24412353"/>
              <a:gd name="connsiteY3" fmla="*/ 961641 h 7214473"/>
              <a:gd name="connsiteX4" fmla="*/ 16591687 w 24412353"/>
              <a:gd name="connsiteY4" fmla="*/ 3559322 h 7214473"/>
              <a:gd name="connsiteX5" fmla="*/ 20793013 w 24412353"/>
              <a:gd name="connsiteY5" fmla="*/ 0 h 7214473"/>
              <a:gd name="connsiteX6" fmla="*/ 24412352 w 24412353"/>
              <a:gd name="connsiteY6" fmla="*/ 718382 h 7214473"/>
              <a:gd name="connsiteX7" fmla="*/ 24412353 w 24412353"/>
              <a:gd name="connsiteY7" fmla="*/ 7214473 h 7214473"/>
              <a:gd name="connsiteX8" fmla="*/ 0 w 24412353"/>
              <a:gd name="connsiteY8" fmla="*/ 7214473 h 7214473"/>
              <a:gd name="connsiteX9" fmla="*/ 21265 w 24412353"/>
              <a:gd name="connsiteY9" fmla="*/ 4194826 h 7214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412353" h="7214473">
                <a:moveTo>
                  <a:pt x="21265" y="4194826"/>
                </a:moveTo>
                <a:lnTo>
                  <a:pt x="3593804" y="1849013"/>
                </a:lnTo>
                <a:lnTo>
                  <a:pt x="7944454" y="4245506"/>
                </a:lnTo>
                <a:lnTo>
                  <a:pt x="12197759" y="961641"/>
                </a:lnTo>
                <a:lnTo>
                  <a:pt x="16591687" y="3559322"/>
                </a:lnTo>
                <a:lnTo>
                  <a:pt x="20793013" y="0"/>
                </a:lnTo>
                <a:lnTo>
                  <a:pt x="24412352" y="718382"/>
                </a:lnTo>
                <a:cubicBezTo>
                  <a:pt x="24412352" y="2883746"/>
                  <a:pt x="24412353" y="5049109"/>
                  <a:pt x="24412353" y="7214473"/>
                </a:cubicBezTo>
                <a:lnTo>
                  <a:pt x="0" y="7214473"/>
                </a:lnTo>
                <a:lnTo>
                  <a:pt x="21265" y="4194826"/>
                </a:lnTo>
                <a:close/>
              </a:path>
            </a:pathLst>
          </a:custGeom>
          <a:solidFill>
            <a:schemeClr val="bg1">
              <a:lumMod val="85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 name="Teardrop 21">
            <a:extLst>
              <a:ext uri="{FF2B5EF4-FFF2-40B4-BE49-F238E27FC236}">
                <a16:creationId xmlns:a16="http://schemas.microsoft.com/office/drawing/2014/main" id="{5DAF68D1-0C3A-6E4F-9E40-460C3AB9C992}"/>
              </a:ext>
            </a:extLst>
          </p:cNvPr>
          <p:cNvSpPr/>
          <p:nvPr/>
        </p:nvSpPr>
        <p:spPr>
          <a:xfrm rot="8100000">
            <a:off x="1264645" y="3683698"/>
            <a:ext cx="1070946" cy="1070946"/>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 name="Oval 22">
            <a:extLst>
              <a:ext uri="{FF2B5EF4-FFF2-40B4-BE49-F238E27FC236}">
                <a16:creationId xmlns:a16="http://schemas.microsoft.com/office/drawing/2014/main" id="{4644FDDF-999A-5246-9121-6F5CF358025E}"/>
              </a:ext>
            </a:extLst>
          </p:cNvPr>
          <p:cNvSpPr/>
          <p:nvPr/>
        </p:nvSpPr>
        <p:spPr>
          <a:xfrm>
            <a:off x="1376637" y="3795690"/>
            <a:ext cx="846961" cy="84696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 name="Teardrop 25">
            <a:extLst>
              <a:ext uri="{FF2B5EF4-FFF2-40B4-BE49-F238E27FC236}">
                <a16:creationId xmlns:a16="http://schemas.microsoft.com/office/drawing/2014/main" id="{C90E187F-5415-5044-9409-9663F0E95B7F}"/>
              </a:ext>
            </a:extLst>
          </p:cNvPr>
          <p:cNvSpPr/>
          <p:nvPr/>
        </p:nvSpPr>
        <p:spPr>
          <a:xfrm rot="8100000">
            <a:off x="3412585" y="4554488"/>
            <a:ext cx="1070946" cy="1070946"/>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 name="Oval 26">
            <a:extLst>
              <a:ext uri="{FF2B5EF4-FFF2-40B4-BE49-F238E27FC236}">
                <a16:creationId xmlns:a16="http://schemas.microsoft.com/office/drawing/2014/main" id="{A3BB5E14-9F60-CF4A-91F5-D93EFB142570}"/>
              </a:ext>
            </a:extLst>
          </p:cNvPr>
          <p:cNvSpPr/>
          <p:nvPr/>
        </p:nvSpPr>
        <p:spPr>
          <a:xfrm>
            <a:off x="3524578" y="4666481"/>
            <a:ext cx="846961" cy="84696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 name="Teardrop 28">
            <a:extLst>
              <a:ext uri="{FF2B5EF4-FFF2-40B4-BE49-F238E27FC236}">
                <a16:creationId xmlns:a16="http://schemas.microsoft.com/office/drawing/2014/main" id="{4F23B28B-EE5C-2649-BBE0-F507D3E1998A}"/>
              </a:ext>
            </a:extLst>
          </p:cNvPr>
          <p:cNvSpPr/>
          <p:nvPr/>
        </p:nvSpPr>
        <p:spPr>
          <a:xfrm rot="8100000">
            <a:off x="5560526" y="3346104"/>
            <a:ext cx="1070946" cy="1070946"/>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0" name="Oval 29">
            <a:extLst>
              <a:ext uri="{FF2B5EF4-FFF2-40B4-BE49-F238E27FC236}">
                <a16:creationId xmlns:a16="http://schemas.microsoft.com/office/drawing/2014/main" id="{509A85F0-4F87-5B44-8679-DD57A61DA523}"/>
              </a:ext>
            </a:extLst>
          </p:cNvPr>
          <p:cNvSpPr/>
          <p:nvPr/>
        </p:nvSpPr>
        <p:spPr>
          <a:xfrm>
            <a:off x="5672519" y="3458097"/>
            <a:ext cx="846961" cy="84696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 name="Teardrop 31">
            <a:extLst>
              <a:ext uri="{FF2B5EF4-FFF2-40B4-BE49-F238E27FC236}">
                <a16:creationId xmlns:a16="http://schemas.microsoft.com/office/drawing/2014/main" id="{CDBB1A3E-D89B-4446-BC61-E0C6F6A6148E}"/>
              </a:ext>
            </a:extLst>
          </p:cNvPr>
          <p:cNvSpPr/>
          <p:nvPr/>
        </p:nvSpPr>
        <p:spPr>
          <a:xfrm rot="8100000">
            <a:off x="7738285" y="4381673"/>
            <a:ext cx="1070946" cy="1070946"/>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 name="Oval 32">
            <a:extLst>
              <a:ext uri="{FF2B5EF4-FFF2-40B4-BE49-F238E27FC236}">
                <a16:creationId xmlns:a16="http://schemas.microsoft.com/office/drawing/2014/main" id="{B2D48BF3-CA06-9749-83A8-AF8AFEB26FC7}"/>
              </a:ext>
            </a:extLst>
          </p:cNvPr>
          <p:cNvSpPr/>
          <p:nvPr/>
        </p:nvSpPr>
        <p:spPr>
          <a:xfrm>
            <a:off x="7850277" y="4493666"/>
            <a:ext cx="846961" cy="84696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 name="Teardrop 34">
            <a:extLst>
              <a:ext uri="{FF2B5EF4-FFF2-40B4-BE49-F238E27FC236}">
                <a16:creationId xmlns:a16="http://schemas.microsoft.com/office/drawing/2014/main" id="{D6F13E64-EA0F-8246-B82D-4A0C9DCDF435}"/>
              </a:ext>
            </a:extLst>
          </p:cNvPr>
          <p:cNvSpPr/>
          <p:nvPr/>
        </p:nvSpPr>
        <p:spPr>
          <a:xfrm rot="8100000">
            <a:off x="9856408" y="3045634"/>
            <a:ext cx="1070946" cy="1070946"/>
          </a:xfrm>
          <a:prstGeom prst="teardrop">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 name="Oval 35">
            <a:extLst>
              <a:ext uri="{FF2B5EF4-FFF2-40B4-BE49-F238E27FC236}">
                <a16:creationId xmlns:a16="http://schemas.microsoft.com/office/drawing/2014/main" id="{002BA5FD-4003-FE4B-9C1D-EE1CDE7779F4}"/>
              </a:ext>
            </a:extLst>
          </p:cNvPr>
          <p:cNvSpPr/>
          <p:nvPr/>
        </p:nvSpPr>
        <p:spPr>
          <a:xfrm>
            <a:off x="9968400" y="3157627"/>
            <a:ext cx="846961" cy="846961"/>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nvGrpSpPr>
          <p:cNvPr id="59" name="Group 58">
            <a:extLst>
              <a:ext uri="{FF2B5EF4-FFF2-40B4-BE49-F238E27FC236}">
                <a16:creationId xmlns:a16="http://schemas.microsoft.com/office/drawing/2014/main" id="{8D77E72D-4004-994C-B040-326142E70EFF}"/>
              </a:ext>
            </a:extLst>
          </p:cNvPr>
          <p:cNvGrpSpPr/>
          <p:nvPr/>
        </p:nvGrpSpPr>
        <p:grpSpPr>
          <a:xfrm>
            <a:off x="761999" y="1738800"/>
            <a:ext cx="2076238" cy="1376374"/>
            <a:chOff x="1520823" y="4803965"/>
            <a:chExt cx="4152475" cy="2752748"/>
          </a:xfrm>
        </p:grpSpPr>
        <p:sp>
          <p:nvSpPr>
            <p:cNvPr id="37" name="TextBox 36">
              <a:extLst>
                <a:ext uri="{FF2B5EF4-FFF2-40B4-BE49-F238E27FC236}">
                  <a16:creationId xmlns:a16="http://schemas.microsoft.com/office/drawing/2014/main" id="{37E157B2-A990-0547-A87E-F44E7B438BBA}"/>
                </a:ext>
              </a:extLst>
            </p:cNvPr>
            <p:cNvSpPr txBox="1"/>
            <p:nvPr/>
          </p:nvSpPr>
          <p:spPr>
            <a:xfrm flipH="1">
              <a:off x="1520827" y="4803965"/>
              <a:ext cx="4152471" cy="707886"/>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01</a:t>
              </a:r>
            </a:p>
          </p:txBody>
        </p:sp>
        <p:sp>
          <p:nvSpPr>
            <p:cNvPr id="38" name="TextBox 37">
              <a:extLst>
                <a:ext uri="{FF2B5EF4-FFF2-40B4-BE49-F238E27FC236}">
                  <a16:creationId xmlns:a16="http://schemas.microsoft.com/office/drawing/2014/main" id="{13FF9ED7-72C5-A74F-9767-34BDC311E16A}"/>
                </a:ext>
              </a:extLst>
            </p:cNvPr>
            <p:cNvSpPr txBox="1"/>
            <p:nvPr/>
          </p:nvSpPr>
          <p:spPr>
            <a:xfrm flipH="1">
              <a:off x="1520823" y="5554627"/>
              <a:ext cx="4152473" cy="200208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grpSp>
      <p:grpSp>
        <p:nvGrpSpPr>
          <p:cNvPr id="63" name="Group 62">
            <a:extLst>
              <a:ext uri="{FF2B5EF4-FFF2-40B4-BE49-F238E27FC236}">
                <a16:creationId xmlns:a16="http://schemas.microsoft.com/office/drawing/2014/main" id="{59F8E504-0A95-0949-B284-C53B9209626E}"/>
              </a:ext>
            </a:extLst>
          </p:cNvPr>
          <p:cNvGrpSpPr/>
          <p:nvPr/>
        </p:nvGrpSpPr>
        <p:grpSpPr>
          <a:xfrm>
            <a:off x="2909940" y="3077005"/>
            <a:ext cx="2076237" cy="1376374"/>
            <a:chOff x="5816704" y="6515535"/>
            <a:chExt cx="4152474" cy="2752748"/>
          </a:xfrm>
        </p:grpSpPr>
        <p:sp>
          <p:nvSpPr>
            <p:cNvPr id="41" name="TextBox 40">
              <a:extLst>
                <a:ext uri="{FF2B5EF4-FFF2-40B4-BE49-F238E27FC236}">
                  <a16:creationId xmlns:a16="http://schemas.microsoft.com/office/drawing/2014/main" id="{5B2D7ED7-27DD-AF4F-990C-111F013EA27A}"/>
                </a:ext>
              </a:extLst>
            </p:cNvPr>
            <p:cNvSpPr txBox="1"/>
            <p:nvPr/>
          </p:nvSpPr>
          <p:spPr>
            <a:xfrm flipH="1">
              <a:off x="5816704" y="6515535"/>
              <a:ext cx="4152472" cy="707886"/>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02</a:t>
              </a:r>
            </a:p>
          </p:txBody>
        </p:sp>
        <p:sp>
          <p:nvSpPr>
            <p:cNvPr id="42" name="TextBox 41">
              <a:extLst>
                <a:ext uri="{FF2B5EF4-FFF2-40B4-BE49-F238E27FC236}">
                  <a16:creationId xmlns:a16="http://schemas.microsoft.com/office/drawing/2014/main" id="{C9C63E97-6CFB-6D48-850A-A18DF463EE50}"/>
                </a:ext>
              </a:extLst>
            </p:cNvPr>
            <p:cNvSpPr txBox="1"/>
            <p:nvPr/>
          </p:nvSpPr>
          <p:spPr>
            <a:xfrm flipH="1">
              <a:off x="5816704" y="7266197"/>
              <a:ext cx="4152474" cy="200208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grpSp>
      <p:grpSp>
        <p:nvGrpSpPr>
          <p:cNvPr id="60" name="Group 59">
            <a:extLst>
              <a:ext uri="{FF2B5EF4-FFF2-40B4-BE49-F238E27FC236}">
                <a16:creationId xmlns:a16="http://schemas.microsoft.com/office/drawing/2014/main" id="{21C10363-7284-B547-A008-079300A1ACF6}"/>
              </a:ext>
            </a:extLst>
          </p:cNvPr>
          <p:cNvGrpSpPr/>
          <p:nvPr/>
        </p:nvGrpSpPr>
        <p:grpSpPr>
          <a:xfrm>
            <a:off x="5057881" y="1738800"/>
            <a:ext cx="2076237" cy="1376374"/>
            <a:chOff x="10112586" y="4116957"/>
            <a:chExt cx="4152474" cy="2752748"/>
          </a:xfrm>
        </p:grpSpPr>
        <p:sp>
          <p:nvSpPr>
            <p:cNvPr id="44" name="TextBox 43">
              <a:extLst>
                <a:ext uri="{FF2B5EF4-FFF2-40B4-BE49-F238E27FC236}">
                  <a16:creationId xmlns:a16="http://schemas.microsoft.com/office/drawing/2014/main" id="{EA1DAA28-57BC-E049-BFF8-58C95C2C03AD}"/>
                </a:ext>
              </a:extLst>
            </p:cNvPr>
            <p:cNvSpPr txBox="1"/>
            <p:nvPr/>
          </p:nvSpPr>
          <p:spPr>
            <a:xfrm flipH="1">
              <a:off x="10112588" y="4116957"/>
              <a:ext cx="4152472" cy="707886"/>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03</a:t>
              </a:r>
            </a:p>
          </p:txBody>
        </p:sp>
        <p:sp>
          <p:nvSpPr>
            <p:cNvPr id="45" name="TextBox 44">
              <a:extLst>
                <a:ext uri="{FF2B5EF4-FFF2-40B4-BE49-F238E27FC236}">
                  <a16:creationId xmlns:a16="http://schemas.microsoft.com/office/drawing/2014/main" id="{E692BD7B-1AAE-D145-9786-5328A6DF3BB4}"/>
                </a:ext>
              </a:extLst>
            </p:cNvPr>
            <p:cNvSpPr txBox="1"/>
            <p:nvPr/>
          </p:nvSpPr>
          <p:spPr>
            <a:xfrm flipH="1">
              <a:off x="10112586" y="4867619"/>
              <a:ext cx="4152474" cy="200208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grpSp>
      <p:grpSp>
        <p:nvGrpSpPr>
          <p:cNvPr id="62" name="Group 61">
            <a:extLst>
              <a:ext uri="{FF2B5EF4-FFF2-40B4-BE49-F238E27FC236}">
                <a16:creationId xmlns:a16="http://schemas.microsoft.com/office/drawing/2014/main" id="{F0C26B5E-DC91-BD46-B8D2-A746A31A1F4D}"/>
              </a:ext>
            </a:extLst>
          </p:cNvPr>
          <p:cNvGrpSpPr/>
          <p:nvPr/>
        </p:nvGrpSpPr>
        <p:grpSpPr>
          <a:xfrm>
            <a:off x="7205823" y="3077005"/>
            <a:ext cx="2076237" cy="1376374"/>
            <a:chOff x="14408470" y="5637175"/>
            <a:chExt cx="4152474" cy="2752748"/>
          </a:xfrm>
        </p:grpSpPr>
        <p:sp>
          <p:nvSpPr>
            <p:cNvPr id="47" name="TextBox 46">
              <a:extLst>
                <a:ext uri="{FF2B5EF4-FFF2-40B4-BE49-F238E27FC236}">
                  <a16:creationId xmlns:a16="http://schemas.microsoft.com/office/drawing/2014/main" id="{279B07D3-7B78-F647-A9A0-1B031BC49620}"/>
                </a:ext>
              </a:extLst>
            </p:cNvPr>
            <p:cNvSpPr txBox="1"/>
            <p:nvPr/>
          </p:nvSpPr>
          <p:spPr>
            <a:xfrm flipH="1">
              <a:off x="14408472" y="5637175"/>
              <a:ext cx="4152472" cy="707886"/>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04</a:t>
              </a:r>
            </a:p>
          </p:txBody>
        </p:sp>
        <p:sp>
          <p:nvSpPr>
            <p:cNvPr id="48" name="TextBox 47">
              <a:extLst>
                <a:ext uri="{FF2B5EF4-FFF2-40B4-BE49-F238E27FC236}">
                  <a16:creationId xmlns:a16="http://schemas.microsoft.com/office/drawing/2014/main" id="{A4DDE3D2-6274-7144-B71C-2A2216B8524E}"/>
                </a:ext>
              </a:extLst>
            </p:cNvPr>
            <p:cNvSpPr txBox="1"/>
            <p:nvPr/>
          </p:nvSpPr>
          <p:spPr>
            <a:xfrm flipH="1">
              <a:off x="14408470" y="6387837"/>
              <a:ext cx="4152474" cy="200208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grpSp>
      <p:grpSp>
        <p:nvGrpSpPr>
          <p:cNvPr id="61" name="Group 60">
            <a:extLst>
              <a:ext uri="{FF2B5EF4-FFF2-40B4-BE49-F238E27FC236}">
                <a16:creationId xmlns:a16="http://schemas.microsoft.com/office/drawing/2014/main" id="{D81BB26C-4E78-1E43-BD8A-37E99257C23C}"/>
              </a:ext>
            </a:extLst>
          </p:cNvPr>
          <p:cNvGrpSpPr/>
          <p:nvPr/>
        </p:nvGrpSpPr>
        <p:grpSpPr>
          <a:xfrm>
            <a:off x="9353762" y="1738800"/>
            <a:ext cx="2076238" cy="1376374"/>
            <a:chOff x="18704349" y="3477599"/>
            <a:chExt cx="4152475" cy="2752748"/>
          </a:xfrm>
        </p:grpSpPr>
        <p:sp>
          <p:nvSpPr>
            <p:cNvPr id="50" name="TextBox 49">
              <a:extLst>
                <a:ext uri="{FF2B5EF4-FFF2-40B4-BE49-F238E27FC236}">
                  <a16:creationId xmlns:a16="http://schemas.microsoft.com/office/drawing/2014/main" id="{271A91B6-45B3-304D-A813-52437C5DD41E}"/>
                </a:ext>
              </a:extLst>
            </p:cNvPr>
            <p:cNvSpPr txBox="1"/>
            <p:nvPr/>
          </p:nvSpPr>
          <p:spPr>
            <a:xfrm flipH="1">
              <a:off x="18704353" y="3477599"/>
              <a:ext cx="4152471" cy="707886"/>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OBJECTIVE 05</a:t>
              </a:r>
            </a:p>
          </p:txBody>
        </p:sp>
        <p:sp>
          <p:nvSpPr>
            <p:cNvPr id="51" name="TextBox 50">
              <a:extLst>
                <a:ext uri="{FF2B5EF4-FFF2-40B4-BE49-F238E27FC236}">
                  <a16:creationId xmlns:a16="http://schemas.microsoft.com/office/drawing/2014/main" id="{583A7001-5901-684D-82DA-BB21F708E8CC}"/>
                </a:ext>
              </a:extLst>
            </p:cNvPr>
            <p:cNvSpPr txBox="1"/>
            <p:nvPr/>
          </p:nvSpPr>
          <p:spPr>
            <a:xfrm flipH="1">
              <a:off x="18704349" y="4228261"/>
              <a:ext cx="4152473" cy="200208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grpSp>
      <p:sp>
        <p:nvSpPr>
          <p:cNvPr id="54" name="TextBox 53">
            <a:extLst>
              <a:ext uri="{FF2B5EF4-FFF2-40B4-BE49-F238E27FC236}">
                <a16:creationId xmlns:a16="http://schemas.microsoft.com/office/drawing/2014/main" id="{CF700356-8EA9-7E46-B9CB-8ACAECAADCB8}"/>
              </a:ext>
            </a:extLst>
          </p:cNvPr>
          <p:cNvSpPr txBox="1"/>
          <p:nvPr/>
        </p:nvSpPr>
        <p:spPr>
          <a:xfrm>
            <a:off x="1374680" y="3918128"/>
            <a:ext cx="850875" cy="661720"/>
          </a:xfrm>
          <a:prstGeom prst="rect">
            <a:avLst/>
          </a:prstGeom>
          <a:noFill/>
        </p:spPr>
        <p:txBody>
          <a:bodyPr wrap="square" rtlCol="0" anchor="ctr">
            <a:spAutoFit/>
          </a:bodyPr>
          <a:lstStyle/>
          <a:p>
            <a:pPr algn="ctr"/>
            <a:r>
              <a:rPr lang="en-US" sz="3700" b="1" spc="-145" dirty="0">
                <a:solidFill>
                  <a:schemeClr val="tx2"/>
                </a:solidFill>
                <a:latin typeface="Poppins" pitchFamily="2" charset="77"/>
                <a:cs typeface="Poppins" pitchFamily="2" charset="77"/>
              </a:rPr>
              <a:t>01</a:t>
            </a:r>
          </a:p>
        </p:txBody>
      </p:sp>
      <p:sp>
        <p:nvSpPr>
          <p:cNvPr id="55" name="TextBox 54">
            <a:extLst>
              <a:ext uri="{FF2B5EF4-FFF2-40B4-BE49-F238E27FC236}">
                <a16:creationId xmlns:a16="http://schemas.microsoft.com/office/drawing/2014/main" id="{E61A214B-870A-A84B-98F7-1414F7EBC461}"/>
              </a:ext>
            </a:extLst>
          </p:cNvPr>
          <p:cNvSpPr txBox="1"/>
          <p:nvPr/>
        </p:nvSpPr>
        <p:spPr>
          <a:xfrm>
            <a:off x="3522620" y="4787346"/>
            <a:ext cx="850875" cy="661720"/>
          </a:xfrm>
          <a:prstGeom prst="rect">
            <a:avLst/>
          </a:prstGeom>
          <a:noFill/>
        </p:spPr>
        <p:txBody>
          <a:bodyPr wrap="square" rtlCol="0" anchor="ctr">
            <a:spAutoFit/>
          </a:bodyPr>
          <a:lstStyle/>
          <a:p>
            <a:pPr algn="ctr"/>
            <a:r>
              <a:rPr lang="en-US" sz="3700" b="1" spc="-145" dirty="0">
                <a:solidFill>
                  <a:schemeClr val="tx2"/>
                </a:solidFill>
                <a:latin typeface="Poppins" pitchFamily="2" charset="77"/>
                <a:cs typeface="Poppins" pitchFamily="2" charset="77"/>
              </a:rPr>
              <a:t>02</a:t>
            </a:r>
          </a:p>
        </p:txBody>
      </p:sp>
      <p:sp>
        <p:nvSpPr>
          <p:cNvPr id="56" name="TextBox 55">
            <a:extLst>
              <a:ext uri="{FF2B5EF4-FFF2-40B4-BE49-F238E27FC236}">
                <a16:creationId xmlns:a16="http://schemas.microsoft.com/office/drawing/2014/main" id="{8A169617-7005-6740-A5DC-DE90BE392A4E}"/>
              </a:ext>
            </a:extLst>
          </p:cNvPr>
          <p:cNvSpPr txBox="1"/>
          <p:nvPr/>
        </p:nvSpPr>
        <p:spPr>
          <a:xfrm>
            <a:off x="5668605" y="3580534"/>
            <a:ext cx="850875" cy="661720"/>
          </a:xfrm>
          <a:prstGeom prst="rect">
            <a:avLst/>
          </a:prstGeom>
          <a:noFill/>
        </p:spPr>
        <p:txBody>
          <a:bodyPr wrap="square" rtlCol="0" anchor="ctr">
            <a:spAutoFit/>
          </a:bodyPr>
          <a:lstStyle/>
          <a:p>
            <a:pPr algn="ctr"/>
            <a:r>
              <a:rPr lang="en-US" sz="3700" b="1" spc="-145" dirty="0">
                <a:solidFill>
                  <a:schemeClr val="tx2"/>
                </a:solidFill>
                <a:latin typeface="Poppins" pitchFamily="2" charset="77"/>
                <a:cs typeface="Poppins" pitchFamily="2" charset="77"/>
              </a:rPr>
              <a:t>03</a:t>
            </a:r>
          </a:p>
        </p:txBody>
      </p:sp>
      <p:sp>
        <p:nvSpPr>
          <p:cNvPr id="57" name="TextBox 56">
            <a:extLst>
              <a:ext uri="{FF2B5EF4-FFF2-40B4-BE49-F238E27FC236}">
                <a16:creationId xmlns:a16="http://schemas.microsoft.com/office/drawing/2014/main" id="{6B44C5D8-F710-E146-B8A7-A1208E55CC6C}"/>
              </a:ext>
            </a:extLst>
          </p:cNvPr>
          <p:cNvSpPr txBox="1"/>
          <p:nvPr/>
        </p:nvSpPr>
        <p:spPr>
          <a:xfrm>
            <a:off x="7848320" y="4616103"/>
            <a:ext cx="850875" cy="661720"/>
          </a:xfrm>
          <a:prstGeom prst="rect">
            <a:avLst/>
          </a:prstGeom>
          <a:noFill/>
        </p:spPr>
        <p:txBody>
          <a:bodyPr wrap="square" rtlCol="0" anchor="ctr">
            <a:spAutoFit/>
          </a:bodyPr>
          <a:lstStyle/>
          <a:p>
            <a:pPr algn="ctr"/>
            <a:r>
              <a:rPr lang="en-US" sz="3700" b="1" spc="-145" dirty="0">
                <a:solidFill>
                  <a:schemeClr val="tx2"/>
                </a:solidFill>
                <a:latin typeface="Poppins" pitchFamily="2" charset="77"/>
                <a:cs typeface="Poppins" pitchFamily="2" charset="77"/>
              </a:rPr>
              <a:t>04</a:t>
            </a:r>
          </a:p>
        </p:txBody>
      </p:sp>
      <p:sp>
        <p:nvSpPr>
          <p:cNvPr id="58" name="TextBox 57">
            <a:extLst>
              <a:ext uri="{FF2B5EF4-FFF2-40B4-BE49-F238E27FC236}">
                <a16:creationId xmlns:a16="http://schemas.microsoft.com/office/drawing/2014/main" id="{6E3AEF78-7E46-4E4E-9389-E3CE0B2BDCA6}"/>
              </a:ext>
            </a:extLst>
          </p:cNvPr>
          <p:cNvSpPr txBox="1"/>
          <p:nvPr/>
        </p:nvSpPr>
        <p:spPr>
          <a:xfrm>
            <a:off x="9966443" y="3280064"/>
            <a:ext cx="850875" cy="661720"/>
          </a:xfrm>
          <a:prstGeom prst="rect">
            <a:avLst/>
          </a:prstGeom>
          <a:noFill/>
        </p:spPr>
        <p:txBody>
          <a:bodyPr wrap="square" rtlCol="0" anchor="ctr">
            <a:spAutoFit/>
          </a:bodyPr>
          <a:lstStyle/>
          <a:p>
            <a:pPr algn="ctr"/>
            <a:r>
              <a:rPr lang="en-US" sz="3700" b="1" spc="-145" dirty="0">
                <a:solidFill>
                  <a:schemeClr val="tx2"/>
                </a:solidFill>
                <a:latin typeface="Poppins" pitchFamily="2" charset="77"/>
                <a:cs typeface="Poppins" pitchFamily="2" charset="77"/>
              </a:rPr>
              <a:t>05</a:t>
            </a:r>
          </a:p>
        </p:txBody>
      </p:sp>
    </p:spTree>
    <p:extLst>
      <p:ext uri="{BB962C8B-B14F-4D97-AF65-F5344CB8AC3E}">
        <p14:creationId xmlns:p14="http://schemas.microsoft.com/office/powerpoint/2010/main" val="3339611973"/>
      </p:ext>
    </p:extLst>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6B2B5CD-7AF1-BC45-B55D-551DDA1AA4CA}"/>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BA0DBC1D-A29E-034E-872F-A1CBB63F257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5" name="Rectangle 4">
            <a:extLst>
              <a:ext uri="{FF2B5EF4-FFF2-40B4-BE49-F238E27FC236}">
                <a16:creationId xmlns:a16="http://schemas.microsoft.com/office/drawing/2014/main" id="{FE81CAE1-06C1-DB4D-983E-8DD213F08787}"/>
              </a:ext>
            </a:extLst>
          </p:cNvPr>
          <p:cNvSpPr/>
          <p:nvPr/>
        </p:nvSpPr>
        <p:spPr>
          <a:xfrm>
            <a:off x="762001" y="1511976"/>
            <a:ext cx="1660918" cy="1354098"/>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 name="Rectangle 5">
            <a:extLst>
              <a:ext uri="{FF2B5EF4-FFF2-40B4-BE49-F238E27FC236}">
                <a16:creationId xmlns:a16="http://schemas.microsoft.com/office/drawing/2014/main" id="{BB6855EC-2B2F-AC44-89A0-C35BE9238C77}"/>
              </a:ext>
            </a:extLst>
          </p:cNvPr>
          <p:cNvSpPr/>
          <p:nvPr/>
        </p:nvSpPr>
        <p:spPr>
          <a:xfrm>
            <a:off x="762001" y="2975691"/>
            <a:ext cx="1660918" cy="35013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Rectangle 8">
            <a:extLst>
              <a:ext uri="{FF2B5EF4-FFF2-40B4-BE49-F238E27FC236}">
                <a16:creationId xmlns:a16="http://schemas.microsoft.com/office/drawing/2014/main" id="{10648BA2-B72E-DC4D-8E97-83E4F8266389}"/>
              </a:ext>
            </a:extLst>
          </p:cNvPr>
          <p:cNvSpPr/>
          <p:nvPr/>
        </p:nvSpPr>
        <p:spPr>
          <a:xfrm>
            <a:off x="2563417" y="1511976"/>
            <a:ext cx="1660918" cy="135409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 name="Rectangle 9">
            <a:extLst>
              <a:ext uri="{FF2B5EF4-FFF2-40B4-BE49-F238E27FC236}">
                <a16:creationId xmlns:a16="http://schemas.microsoft.com/office/drawing/2014/main" id="{4282CE58-88CC-BC4E-8883-1F92303DE958}"/>
              </a:ext>
            </a:extLst>
          </p:cNvPr>
          <p:cNvSpPr/>
          <p:nvPr/>
        </p:nvSpPr>
        <p:spPr>
          <a:xfrm>
            <a:off x="2563417" y="2975691"/>
            <a:ext cx="1660918" cy="35013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Rectangle 11">
            <a:extLst>
              <a:ext uri="{FF2B5EF4-FFF2-40B4-BE49-F238E27FC236}">
                <a16:creationId xmlns:a16="http://schemas.microsoft.com/office/drawing/2014/main" id="{24667F16-79EF-5D47-8457-753CE3553C89}"/>
              </a:ext>
            </a:extLst>
          </p:cNvPr>
          <p:cNvSpPr/>
          <p:nvPr/>
        </p:nvSpPr>
        <p:spPr>
          <a:xfrm>
            <a:off x="4364833" y="1511976"/>
            <a:ext cx="1660918" cy="135409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 name="Rectangle 12">
            <a:extLst>
              <a:ext uri="{FF2B5EF4-FFF2-40B4-BE49-F238E27FC236}">
                <a16:creationId xmlns:a16="http://schemas.microsoft.com/office/drawing/2014/main" id="{D047520B-CBD7-6A42-BBB1-F4D48D599A2F}"/>
              </a:ext>
            </a:extLst>
          </p:cNvPr>
          <p:cNvSpPr/>
          <p:nvPr/>
        </p:nvSpPr>
        <p:spPr>
          <a:xfrm>
            <a:off x="4364833" y="2975691"/>
            <a:ext cx="1660918" cy="35013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 name="Rectangle 14">
            <a:extLst>
              <a:ext uri="{FF2B5EF4-FFF2-40B4-BE49-F238E27FC236}">
                <a16:creationId xmlns:a16="http://schemas.microsoft.com/office/drawing/2014/main" id="{61B05EE8-FBE1-0B48-89FE-AE89317F8D7A}"/>
              </a:ext>
            </a:extLst>
          </p:cNvPr>
          <p:cNvSpPr/>
          <p:nvPr/>
        </p:nvSpPr>
        <p:spPr>
          <a:xfrm>
            <a:off x="6166249" y="1511976"/>
            <a:ext cx="1660917" cy="135409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 name="Rectangle 15">
            <a:extLst>
              <a:ext uri="{FF2B5EF4-FFF2-40B4-BE49-F238E27FC236}">
                <a16:creationId xmlns:a16="http://schemas.microsoft.com/office/drawing/2014/main" id="{6FB2DD6D-0747-8844-987A-993248A0F4B8}"/>
              </a:ext>
            </a:extLst>
          </p:cNvPr>
          <p:cNvSpPr/>
          <p:nvPr/>
        </p:nvSpPr>
        <p:spPr>
          <a:xfrm>
            <a:off x="6166249" y="2975691"/>
            <a:ext cx="1660917" cy="35013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 name="Rectangle 17">
            <a:extLst>
              <a:ext uri="{FF2B5EF4-FFF2-40B4-BE49-F238E27FC236}">
                <a16:creationId xmlns:a16="http://schemas.microsoft.com/office/drawing/2014/main" id="{D979C3F8-B066-1047-B54D-0687FD2F9C09}"/>
              </a:ext>
            </a:extLst>
          </p:cNvPr>
          <p:cNvSpPr/>
          <p:nvPr/>
        </p:nvSpPr>
        <p:spPr>
          <a:xfrm>
            <a:off x="7967665" y="1511976"/>
            <a:ext cx="1660918" cy="135409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 name="Rectangle 18">
            <a:extLst>
              <a:ext uri="{FF2B5EF4-FFF2-40B4-BE49-F238E27FC236}">
                <a16:creationId xmlns:a16="http://schemas.microsoft.com/office/drawing/2014/main" id="{FFAC2D9D-DB71-9646-A698-902F07A9BCD6}"/>
              </a:ext>
            </a:extLst>
          </p:cNvPr>
          <p:cNvSpPr/>
          <p:nvPr/>
        </p:nvSpPr>
        <p:spPr>
          <a:xfrm>
            <a:off x="7967665" y="2975691"/>
            <a:ext cx="1660918" cy="35013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 name="Rectangle 21">
            <a:extLst>
              <a:ext uri="{FF2B5EF4-FFF2-40B4-BE49-F238E27FC236}">
                <a16:creationId xmlns:a16="http://schemas.microsoft.com/office/drawing/2014/main" id="{AFC65D64-C3DF-AA40-B5FB-21097BB582A1}"/>
              </a:ext>
            </a:extLst>
          </p:cNvPr>
          <p:cNvSpPr/>
          <p:nvPr/>
        </p:nvSpPr>
        <p:spPr>
          <a:xfrm>
            <a:off x="9769081" y="1511976"/>
            <a:ext cx="1660918" cy="1354098"/>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 name="Rectangle 22">
            <a:extLst>
              <a:ext uri="{FF2B5EF4-FFF2-40B4-BE49-F238E27FC236}">
                <a16:creationId xmlns:a16="http://schemas.microsoft.com/office/drawing/2014/main" id="{B151FFA2-F871-5D48-A5DB-D5E6AC0DCEEA}"/>
              </a:ext>
            </a:extLst>
          </p:cNvPr>
          <p:cNvSpPr/>
          <p:nvPr/>
        </p:nvSpPr>
        <p:spPr>
          <a:xfrm>
            <a:off x="9769081" y="2975691"/>
            <a:ext cx="1660919" cy="350131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 name="TextBox 3">
            <a:extLst>
              <a:ext uri="{FF2B5EF4-FFF2-40B4-BE49-F238E27FC236}">
                <a16:creationId xmlns:a16="http://schemas.microsoft.com/office/drawing/2014/main" id="{07D36B5A-57A5-2649-84B8-0EBDC3E84A5E}"/>
              </a:ext>
            </a:extLst>
          </p:cNvPr>
          <p:cNvSpPr txBox="1"/>
          <p:nvPr/>
        </p:nvSpPr>
        <p:spPr>
          <a:xfrm>
            <a:off x="942041"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P</a:t>
            </a:r>
          </a:p>
        </p:txBody>
      </p:sp>
      <p:sp>
        <p:nvSpPr>
          <p:cNvPr id="26" name="TextBox 25">
            <a:extLst>
              <a:ext uri="{FF2B5EF4-FFF2-40B4-BE49-F238E27FC236}">
                <a16:creationId xmlns:a16="http://schemas.microsoft.com/office/drawing/2014/main" id="{29A86E93-F3A3-6B44-AF23-A842BEBE251A}"/>
              </a:ext>
            </a:extLst>
          </p:cNvPr>
          <p:cNvSpPr txBox="1"/>
          <p:nvPr/>
        </p:nvSpPr>
        <p:spPr>
          <a:xfrm>
            <a:off x="2743457"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a:t>
            </a:r>
          </a:p>
        </p:txBody>
      </p:sp>
      <p:sp>
        <p:nvSpPr>
          <p:cNvPr id="27" name="TextBox 26">
            <a:extLst>
              <a:ext uri="{FF2B5EF4-FFF2-40B4-BE49-F238E27FC236}">
                <a16:creationId xmlns:a16="http://schemas.microsoft.com/office/drawing/2014/main" id="{7A75C16A-65F9-5B40-BE64-31EAB81373C9}"/>
              </a:ext>
            </a:extLst>
          </p:cNvPr>
          <p:cNvSpPr txBox="1"/>
          <p:nvPr/>
        </p:nvSpPr>
        <p:spPr>
          <a:xfrm>
            <a:off x="4544873"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S</a:t>
            </a:r>
          </a:p>
        </p:txBody>
      </p:sp>
      <p:sp>
        <p:nvSpPr>
          <p:cNvPr id="28" name="TextBox 27">
            <a:extLst>
              <a:ext uri="{FF2B5EF4-FFF2-40B4-BE49-F238E27FC236}">
                <a16:creationId xmlns:a16="http://schemas.microsoft.com/office/drawing/2014/main" id="{4D7EBC3D-BCE8-3D47-AC6A-F6470A80D1F2}"/>
              </a:ext>
            </a:extLst>
          </p:cNvPr>
          <p:cNvSpPr txBox="1"/>
          <p:nvPr/>
        </p:nvSpPr>
        <p:spPr>
          <a:xfrm>
            <a:off x="6346289"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T</a:t>
            </a:r>
          </a:p>
        </p:txBody>
      </p:sp>
      <p:sp>
        <p:nvSpPr>
          <p:cNvPr id="49" name="TextBox 48">
            <a:extLst>
              <a:ext uri="{FF2B5EF4-FFF2-40B4-BE49-F238E27FC236}">
                <a16:creationId xmlns:a16="http://schemas.microsoft.com/office/drawing/2014/main" id="{AB921459-516D-B843-88B0-30E3E038172D}"/>
              </a:ext>
            </a:extLst>
          </p:cNvPr>
          <p:cNvSpPr txBox="1"/>
          <p:nvPr/>
        </p:nvSpPr>
        <p:spPr>
          <a:xfrm>
            <a:off x="8147705"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a:t>
            </a:r>
          </a:p>
        </p:txBody>
      </p:sp>
      <p:sp>
        <p:nvSpPr>
          <p:cNvPr id="50" name="TextBox 49">
            <a:extLst>
              <a:ext uri="{FF2B5EF4-FFF2-40B4-BE49-F238E27FC236}">
                <a16:creationId xmlns:a16="http://schemas.microsoft.com/office/drawing/2014/main" id="{CD625662-4276-BA4F-8EEB-E62E1F9F2EB7}"/>
              </a:ext>
            </a:extLst>
          </p:cNvPr>
          <p:cNvSpPr txBox="1"/>
          <p:nvPr/>
        </p:nvSpPr>
        <p:spPr>
          <a:xfrm>
            <a:off x="9949121"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L</a:t>
            </a:r>
          </a:p>
        </p:txBody>
      </p:sp>
      <p:sp>
        <p:nvSpPr>
          <p:cNvPr id="52" name="TextBox 51">
            <a:extLst>
              <a:ext uri="{FF2B5EF4-FFF2-40B4-BE49-F238E27FC236}">
                <a16:creationId xmlns:a16="http://schemas.microsoft.com/office/drawing/2014/main" id="{9351B0E8-1170-C444-9891-5C565A2BB011}"/>
              </a:ext>
            </a:extLst>
          </p:cNvPr>
          <p:cNvSpPr txBox="1"/>
          <p:nvPr/>
        </p:nvSpPr>
        <p:spPr>
          <a:xfrm>
            <a:off x="841818"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53" name="TextBox 52">
            <a:extLst>
              <a:ext uri="{FF2B5EF4-FFF2-40B4-BE49-F238E27FC236}">
                <a16:creationId xmlns:a16="http://schemas.microsoft.com/office/drawing/2014/main" id="{6E776973-28FB-604D-AA3A-3003030FF3ED}"/>
              </a:ext>
            </a:extLst>
          </p:cNvPr>
          <p:cNvSpPr txBox="1"/>
          <p:nvPr/>
        </p:nvSpPr>
        <p:spPr>
          <a:xfrm>
            <a:off x="841818"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54" name="TextBox 53">
            <a:extLst>
              <a:ext uri="{FF2B5EF4-FFF2-40B4-BE49-F238E27FC236}">
                <a16:creationId xmlns:a16="http://schemas.microsoft.com/office/drawing/2014/main" id="{52856E70-09FA-1A42-AC81-EFF9D542CFE8}"/>
              </a:ext>
            </a:extLst>
          </p:cNvPr>
          <p:cNvSpPr txBox="1"/>
          <p:nvPr/>
        </p:nvSpPr>
        <p:spPr>
          <a:xfrm>
            <a:off x="841818"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55" name="TextBox 54">
            <a:extLst>
              <a:ext uri="{FF2B5EF4-FFF2-40B4-BE49-F238E27FC236}">
                <a16:creationId xmlns:a16="http://schemas.microsoft.com/office/drawing/2014/main" id="{E62AA07E-5421-AF4B-B614-A1666AD6E18B}"/>
              </a:ext>
            </a:extLst>
          </p:cNvPr>
          <p:cNvSpPr txBox="1"/>
          <p:nvPr/>
        </p:nvSpPr>
        <p:spPr>
          <a:xfrm>
            <a:off x="841818"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84" name="TextBox 83">
            <a:extLst>
              <a:ext uri="{FF2B5EF4-FFF2-40B4-BE49-F238E27FC236}">
                <a16:creationId xmlns:a16="http://schemas.microsoft.com/office/drawing/2014/main" id="{4FCFA5FC-6E49-6647-B352-99E3B7A318A3}"/>
              </a:ext>
            </a:extLst>
          </p:cNvPr>
          <p:cNvSpPr txBox="1"/>
          <p:nvPr/>
        </p:nvSpPr>
        <p:spPr>
          <a:xfrm>
            <a:off x="2643234"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85" name="TextBox 84">
            <a:extLst>
              <a:ext uri="{FF2B5EF4-FFF2-40B4-BE49-F238E27FC236}">
                <a16:creationId xmlns:a16="http://schemas.microsoft.com/office/drawing/2014/main" id="{EEA65599-57FA-FD47-BE46-32383D6723B2}"/>
              </a:ext>
            </a:extLst>
          </p:cNvPr>
          <p:cNvSpPr txBox="1"/>
          <p:nvPr/>
        </p:nvSpPr>
        <p:spPr>
          <a:xfrm>
            <a:off x="2643234"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86" name="TextBox 85">
            <a:extLst>
              <a:ext uri="{FF2B5EF4-FFF2-40B4-BE49-F238E27FC236}">
                <a16:creationId xmlns:a16="http://schemas.microsoft.com/office/drawing/2014/main" id="{5D11E26C-21E6-8745-9072-7A805A6BCE53}"/>
              </a:ext>
            </a:extLst>
          </p:cNvPr>
          <p:cNvSpPr txBox="1"/>
          <p:nvPr/>
        </p:nvSpPr>
        <p:spPr>
          <a:xfrm>
            <a:off x="2643234"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87" name="TextBox 86">
            <a:extLst>
              <a:ext uri="{FF2B5EF4-FFF2-40B4-BE49-F238E27FC236}">
                <a16:creationId xmlns:a16="http://schemas.microsoft.com/office/drawing/2014/main" id="{6C8B9371-2D40-3E4B-BCB0-AA07C5F75368}"/>
              </a:ext>
            </a:extLst>
          </p:cNvPr>
          <p:cNvSpPr txBox="1"/>
          <p:nvPr/>
        </p:nvSpPr>
        <p:spPr>
          <a:xfrm>
            <a:off x="2643234"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89" name="TextBox 88">
            <a:extLst>
              <a:ext uri="{FF2B5EF4-FFF2-40B4-BE49-F238E27FC236}">
                <a16:creationId xmlns:a16="http://schemas.microsoft.com/office/drawing/2014/main" id="{19F0C38D-4574-7348-8A6E-BE7B36E95304}"/>
              </a:ext>
            </a:extLst>
          </p:cNvPr>
          <p:cNvSpPr txBox="1"/>
          <p:nvPr/>
        </p:nvSpPr>
        <p:spPr>
          <a:xfrm>
            <a:off x="4444650"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90" name="TextBox 89">
            <a:extLst>
              <a:ext uri="{FF2B5EF4-FFF2-40B4-BE49-F238E27FC236}">
                <a16:creationId xmlns:a16="http://schemas.microsoft.com/office/drawing/2014/main" id="{3F291FA9-EE6C-7842-9898-252D338781AC}"/>
              </a:ext>
            </a:extLst>
          </p:cNvPr>
          <p:cNvSpPr txBox="1"/>
          <p:nvPr/>
        </p:nvSpPr>
        <p:spPr>
          <a:xfrm>
            <a:off x="4444650"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91" name="TextBox 90">
            <a:extLst>
              <a:ext uri="{FF2B5EF4-FFF2-40B4-BE49-F238E27FC236}">
                <a16:creationId xmlns:a16="http://schemas.microsoft.com/office/drawing/2014/main" id="{0BC524B1-B752-7943-ACEB-7705F436E5E7}"/>
              </a:ext>
            </a:extLst>
          </p:cNvPr>
          <p:cNvSpPr txBox="1"/>
          <p:nvPr/>
        </p:nvSpPr>
        <p:spPr>
          <a:xfrm>
            <a:off x="4444650"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92" name="TextBox 91">
            <a:extLst>
              <a:ext uri="{FF2B5EF4-FFF2-40B4-BE49-F238E27FC236}">
                <a16:creationId xmlns:a16="http://schemas.microsoft.com/office/drawing/2014/main" id="{EEDC0FC9-658F-9244-A580-1D3876FF5A36}"/>
              </a:ext>
            </a:extLst>
          </p:cNvPr>
          <p:cNvSpPr txBox="1"/>
          <p:nvPr/>
        </p:nvSpPr>
        <p:spPr>
          <a:xfrm>
            <a:off x="4444650"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94" name="TextBox 93">
            <a:extLst>
              <a:ext uri="{FF2B5EF4-FFF2-40B4-BE49-F238E27FC236}">
                <a16:creationId xmlns:a16="http://schemas.microsoft.com/office/drawing/2014/main" id="{C87CC543-106F-E84C-9100-3C2C1C5AA9EC}"/>
              </a:ext>
            </a:extLst>
          </p:cNvPr>
          <p:cNvSpPr txBox="1"/>
          <p:nvPr/>
        </p:nvSpPr>
        <p:spPr>
          <a:xfrm>
            <a:off x="6246066"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95" name="TextBox 94">
            <a:extLst>
              <a:ext uri="{FF2B5EF4-FFF2-40B4-BE49-F238E27FC236}">
                <a16:creationId xmlns:a16="http://schemas.microsoft.com/office/drawing/2014/main" id="{55AE6723-98A0-9A4D-80B3-525F6769E2B2}"/>
              </a:ext>
            </a:extLst>
          </p:cNvPr>
          <p:cNvSpPr txBox="1"/>
          <p:nvPr/>
        </p:nvSpPr>
        <p:spPr>
          <a:xfrm>
            <a:off x="6246066"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96" name="TextBox 95">
            <a:extLst>
              <a:ext uri="{FF2B5EF4-FFF2-40B4-BE49-F238E27FC236}">
                <a16:creationId xmlns:a16="http://schemas.microsoft.com/office/drawing/2014/main" id="{42DF765F-BC90-EC4F-8718-A8FA04E22510}"/>
              </a:ext>
            </a:extLst>
          </p:cNvPr>
          <p:cNvSpPr txBox="1"/>
          <p:nvPr/>
        </p:nvSpPr>
        <p:spPr>
          <a:xfrm>
            <a:off x="6246066"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97" name="TextBox 96">
            <a:extLst>
              <a:ext uri="{FF2B5EF4-FFF2-40B4-BE49-F238E27FC236}">
                <a16:creationId xmlns:a16="http://schemas.microsoft.com/office/drawing/2014/main" id="{43CCB5C4-482A-B14A-9CD1-2E2F48A4CF60}"/>
              </a:ext>
            </a:extLst>
          </p:cNvPr>
          <p:cNvSpPr txBox="1"/>
          <p:nvPr/>
        </p:nvSpPr>
        <p:spPr>
          <a:xfrm>
            <a:off x="6246066"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99" name="TextBox 98">
            <a:extLst>
              <a:ext uri="{FF2B5EF4-FFF2-40B4-BE49-F238E27FC236}">
                <a16:creationId xmlns:a16="http://schemas.microsoft.com/office/drawing/2014/main" id="{CFA33FA2-1522-AE4E-A9E4-DC50DA129874}"/>
              </a:ext>
            </a:extLst>
          </p:cNvPr>
          <p:cNvSpPr txBox="1"/>
          <p:nvPr/>
        </p:nvSpPr>
        <p:spPr>
          <a:xfrm>
            <a:off x="8047485"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100" name="TextBox 99">
            <a:extLst>
              <a:ext uri="{FF2B5EF4-FFF2-40B4-BE49-F238E27FC236}">
                <a16:creationId xmlns:a16="http://schemas.microsoft.com/office/drawing/2014/main" id="{88F1CC19-925F-E94B-93E1-70BC1D9ECDD9}"/>
              </a:ext>
            </a:extLst>
          </p:cNvPr>
          <p:cNvSpPr txBox="1"/>
          <p:nvPr/>
        </p:nvSpPr>
        <p:spPr>
          <a:xfrm>
            <a:off x="8047485"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101" name="TextBox 100">
            <a:extLst>
              <a:ext uri="{FF2B5EF4-FFF2-40B4-BE49-F238E27FC236}">
                <a16:creationId xmlns:a16="http://schemas.microsoft.com/office/drawing/2014/main" id="{571212A9-5DE5-DB41-8623-A9E3E6100176}"/>
              </a:ext>
            </a:extLst>
          </p:cNvPr>
          <p:cNvSpPr txBox="1"/>
          <p:nvPr/>
        </p:nvSpPr>
        <p:spPr>
          <a:xfrm>
            <a:off x="8047485"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102" name="TextBox 101">
            <a:extLst>
              <a:ext uri="{FF2B5EF4-FFF2-40B4-BE49-F238E27FC236}">
                <a16:creationId xmlns:a16="http://schemas.microsoft.com/office/drawing/2014/main" id="{2D49DCC2-442E-7A4E-991D-C2A606AEB46D}"/>
              </a:ext>
            </a:extLst>
          </p:cNvPr>
          <p:cNvSpPr txBox="1"/>
          <p:nvPr/>
        </p:nvSpPr>
        <p:spPr>
          <a:xfrm>
            <a:off x="8047485"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104" name="TextBox 103">
            <a:extLst>
              <a:ext uri="{FF2B5EF4-FFF2-40B4-BE49-F238E27FC236}">
                <a16:creationId xmlns:a16="http://schemas.microsoft.com/office/drawing/2014/main" id="{66B13600-F6BA-F74F-9612-A641D9DAF370}"/>
              </a:ext>
            </a:extLst>
          </p:cNvPr>
          <p:cNvSpPr txBox="1"/>
          <p:nvPr/>
        </p:nvSpPr>
        <p:spPr>
          <a:xfrm>
            <a:off x="9848899"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105" name="TextBox 104">
            <a:extLst>
              <a:ext uri="{FF2B5EF4-FFF2-40B4-BE49-F238E27FC236}">
                <a16:creationId xmlns:a16="http://schemas.microsoft.com/office/drawing/2014/main" id="{DCCCB8F3-6558-284F-94B3-FAD1AC2C0798}"/>
              </a:ext>
            </a:extLst>
          </p:cNvPr>
          <p:cNvSpPr txBox="1"/>
          <p:nvPr/>
        </p:nvSpPr>
        <p:spPr>
          <a:xfrm>
            <a:off x="9848899"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106" name="TextBox 105">
            <a:extLst>
              <a:ext uri="{FF2B5EF4-FFF2-40B4-BE49-F238E27FC236}">
                <a16:creationId xmlns:a16="http://schemas.microsoft.com/office/drawing/2014/main" id="{78502B66-380D-3B45-B9E5-C8152989135B}"/>
              </a:ext>
            </a:extLst>
          </p:cNvPr>
          <p:cNvSpPr txBox="1"/>
          <p:nvPr/>
        </p:nvSpPr>
        <p:spPr>
          <a:xfrm>
            <a:off x="9848899"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107" name="TextBox 106">
            <a:extLst>
              <a:ext uri="{FF2B5EF4-FFF2-40B4-BE49-F238E27FC236}">
                <a16:creationId xmlns:a16="http://schemas.microsoft.com/office/drawing/2014/main" id="{E68F89B8-42B0-C240-97B3-886996F0F1BA}"/>
              </a:ext>
            </a:extLst>
          </p:cNvPr>
          <p:cNvSpPr txBox="1"/>
          <p:nvPr/>
        </p:nvSpPr>
        <p:spPr>
          <a:xfrm>
            <a:off x="9848899"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Tree>
    <p:extLst>
      <p:ext uri="{BB962C8B-B14F-4D97-AF65-F5344CB8AC3E}">
        <p14:creationId xmlns:p14="http://schemas.microsoft.com/office/powerpoint/2010/main" val="3855408103"/>
      </p:ext>
    </p:extLst>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CB86EAE-2AC5-724A-9966-490D624482AE}"/>
              </a:ext>
            </a:extLst>
          </p:cNvPr>
          <p:cNvSpPr/>
          <p:nvPr/>
        </p:nvSpPr>
        <p:spPr>
          <a:xfrm>
            <a:off x="934943" y="1719072"/>
            <a:ext cx="3257028" cy="225765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 name="Rectangle 2">
            <a:extLst>
              <a:ext uri="{FF2B5EF4-FFF2-40B4-BE49-F238E27FC236}">
                <a16:creationId xmlns:a16="http://schemas.microsoft.com/office/drawing/2014/main" id="{3FFE7DFF-9DDE-374C-B074-50E9C66F4B1E}"/>
              </a:ext>
            </a:extLst>
          </p:cNvPr>
          <p:cNvSpPr/>
          <p:nvPr/>
        </p:nvSpPr>
        <p:spPr>
          <a:xfrm>
            <a:off x="4467486" y="1719072"/>
            <a:ext cx="3257028" cy="225765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 name="Rectangle 3">
            <a:extLst>
              <a:ext uri="{FF2B5EF4-FFF2-40B4-BE49-F238E27FC236}">
                <a16:creationId xmlns:a16="http://schemas.microsoft.com/office/drawing/2014/main" id="{2CB1703F-2FDA-0A46-84BB-DDDE6FC44E76}"/>
              </a:ext>
            </a:extLst>
          </p:cNvPr>
          <p:cNvSpPr/>
          <p:nvPr/>
        </p:nvSpPr>
        <p:spPr>
          <a:xfrm>
            <a:off x="8000030" y="1719072"/>
            <a:ext cx="3257028" cy="225765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 name="Rectangle 5">
            <a:extLst>
              <a:ext uri="{FF2B5EF4-FFF2-40B4-BE49-F238E27FC236}">
                <a16:creationId xmlns:a16="http://schemas.microsoft.com/office/drawing/2014/main" id="{5C42E714-B366-6E4C-9EEC-431D39A9329F}"/>
              </a:ext>
            </a:extLst>
          </p:cNvPr>
          <p:cNvSpPr/>
          <p:nvPr/>
        </p:nvSpPr>
        <p:spPr>
          <a:xfrm>
            <a:off x="934943" y="4219346"/>
            <a:ext cx="3257028" cy="225765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 name="Rectangle 6">
            <a:extLst>
              <a:ext uri="{FF2B5EF4-FFF2-40B4-BE49-F238E27FC236}">
                <a16:creationId xmlns:a16="http://schemas.microsoft.com/office/drawing/2014/main" id="{AB1FA3E2-CF5B-3340-AAE1-69CF3FF727F7}"/>
              </a:ext>
            </a:extLst>
          </p:cNvPr>
          <p:cNvSpPr/>
          <p:nvPr/>
        </p:nvSpPr>
        <p:spPr>
          <a:xfrm>
            <a:off x="4467486" y="4219346"/>
            <a:ext cx="3257028" cy="225765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 name="Rectangle 7">
            <a:extLst>
              <a:ext uri="{FF2B5EF4-FFF2-40B4-BE49-F238E27FC236}">
                <a16:creationId xmlns:a16="http://schemas.microsoft.com/office/drawing/2014/main" id="{F3F1FE89-3802-004B-A622-63E23800BF6A}"/>
              </a:ext>
            </a:extLst>
          </p:cNvPr>
          <p:cNvSpPr/>
          <p:nvPr/>
        </p:nvSpPr>
        <p:spPr>
          <a:xfrm>
            <a:off x="8000030" y="4219346"/>
            <a:ext cx="3257028" cy="225765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 name="TextBox 9">
            <a:extLst>
              <a:ext uri="{FF2B5EF4-FFF2-40B4-BE49-F238E27FC236}">
                <a16:creationId xmlns:a16="http://schemas.microsoft.com/office/drawing/2014/main" id="{6D58504A-98FF-EA4E-93D1-06DA5BD0BF2B}"/>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11" name="TextBox 10">
            <a:extLst>
              <a:ext uri="{FF2B5EF4-FFF2-40B4-BE49-F238E27FC236}">
                <a16:creationId xmlns:a16="http://schemas.microsoft.com/office/drawing/2014/main" id="{4910D409-DF61-8B4B-82E2-E4AE67079FA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5" name="TextBox 14">
            <a:extLst>
              <a:ext uri="{FF2B5EF4-FFF2-40B4-BE49-F238E27FC236}">
                <a16:creationId xmlns:a16="http://schemas.microsoft.com/office/drawing/2014/main" id="{3B59E4C6-55B2-1845-8ABE-379EE589C175}"/>
              </a:ext>
            </a:extLst>
          </p:cNvPr>
          <p:cNvSpPr txBox="1"/>
          <p:nvPr/>
        </p:nvSpPr>
        <p:spPr>
          <a:xfrm>
            <a:off x="1154099" y="1815174"/>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POLITICAL</a:t>
            </a:r>
          </a:p>
        </p:txBody>
      </p:sp>
      <p:sp>
        <p:nvSpPr>
          <p:cNvPr id="18" name="TextBox 17">
            <a:extLst>
              <a:ext uri="{FF2B5EF4-FFF2-40B4-BE49-F238E27FC236}">
                <a16:creationId xmlns:a16="http://schemas.microsoft.com/office/drawing/2014/main" id="{9430352C-BE5E-B142-842E-B7A0F610284F}"/>
              </a:ext>
            </a:extLst>
          </p:cNvPr>
          <p:cNvSpPr txBox="1"/>
          <p:nvPr/>
        </p:nvSpPr>
        <p:spPr>
          <a:xfrm>
            <a:off x="1154099" y="2451025"/>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
        <p:nvSpPr>
          <p:cNvPr id="20" name="TextBox 19">
            <a:extLst>
              <a:ext uri="{FF2B5EF4-FFF2-40B4-BE49-F238E27FC236}">
                <a16:creationId xmlns:a16="http://schemas.microsoft.com/office/drawing/2014/main" id="{B796933D-003C-7948-AFC2-A573E87926E7}"/>
              </a:ext>
            </a:extLst>
          </p:cNvPr>
          <p:cNvSpPr txBox="1"/>
          <p:nvPr/>
        </p:nvSpPr>
        <p:spPr>
          <a:xfrm>
            <a:off x="1154099" y="3198528"/>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
        <p:nvSpPr>
          <p:cNvPr id="25" name="TextBox 24">
            <a:extLst>
              <a:ext uri="{FF2B5EF4-FFF2-40B4-BE49-F238E27FC236}">
                <a16:creationId xmlns:a16="http://schemas.microsoft.com/office/drawing/2014/main" id="{31485CCB-FBEB-8E48-A5AF-9936C1C3C66D}"/>
              </a:ext>
            </a:extLst>
          </p:cNvPr>
          <p:cNvSpPr txBox="1"/>
          <p:nvPr/>
        </p:nvSpPr>
        <p:spPr>
          <a:xfrm>
            <a:off x="4686642" y="1815174"/>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ECONOMIC</a:t>
            </a:r>
          </a:p>
        </p:txBody>
      </p:sp>
      <p:sp>
        <p:nvSpPr>
          <p:cNvPr id="26" name="TextBox 25">
            <a:extLst>
              <a:ext uri="{FF2B5EF4-FFF2-40B4-BE49-F238E27FC236}">
                <a16:creationId xmlns:a16="http://schemas.microsoft.com/office/drawing/2014/main" id="{058BC23F-32F1-1347-A190-2235853F559D}"/>
              </a:ext>
            </a:extLst>
          </p:cNvPr>
          <p:cNvSpPr txBox="1"/>
          <p:nvPr/>
        </p:nvSpPr>
        <p:spPr>
          <a:xfrm>
            <a:off x="4686642" y="2451025"/>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
        <p:nvSpPr>
          <p:cNvPr id="27" name="TextBox 26">
            <a:extLst>
              <a:ext uri="{FF2B5EF4-FFF2-40B4-BE49-F238E27FC236}">
                <a16:creationId xmlns:a16="http://schemas.microsoft.com/office/drawing/2014/main" id="{B7D6B88A-1DAF-6B4F-A2BA-0EF4BF2315C5}"/>
              </a:ext>
            </a:extLst>
          </p:cNvPr>
          <p:cNvSpPr txBox="1"/>
          <p:nvPr/>
        </p:nvSpPr>
        <p:spPr>
          <a:xfrm>
            <a:off x="4686642" y="3198528"/>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
        <p:nvSpPr>
          <p:cNvPr id="29" name="TextBox 28">
            <a:extLst>
              <a:ext uri="{FF2B5EF4-FFF2-40B4-BE49-F238E27FC236}">
                <a16:creationId xmlns:a16="http://schemas.microsoft.com/office/drawing/2014/main" id="{653E7306-F1DC-7F40-AE90-D49E769CF034}"/>
              </a:ext>
            </a:extLst>
          </p:cNvPr>
          <p:cNvSpPr txBox="1"/>
          <p:nvPr/>
        </p:nvSpPr>
        <p:spPr>
          <a:xfrm>
            <a:off x="8219186" y="1815174"/>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SOCIOCULTURAL</a:t>
            </a:r>
          </a:p>
        </p:txBody>
      </p:sp>
      <p:sp>
        <p:nvSpPr>
          <p:cNvPr id="30" name="TextBox 29">
            <a:extLst>
              <a:ext uri="{FF2B5EF4-FFF2-40B4-BE49-F238E27FC236}">
                <a16:creationId xmlns:a16="http://schemas.microsoft.com/office/drawing/2014/main" id="{C68B1A1A-4B99-2444-B480-495A56D14A54}"/>
              </a:ext>
            </a:extLst>
          </p:cNvPr>
          <p:cNvSpPr txBox="1"/>
          <p:nvPr/>
        </p:nvSpPr>
        <p:spPr>
          <a:xfrm>
            <a:off x="8219186" y="2451025"/>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
        <p:nvSpPr>
          <p:cNvPr id="31" name="TextBox 30">
            <a:extLst>
              <a:ext uri="{FF2B5EF4-FFF2-40B4-BE49-F238E27FC236}">
                <a16:creationId xmlns:a16="http://schemas.microsoft.com/office/drawing/2014/main" id="{F0147F2E-BADD-D147-B377-FD045C1CC539}"/>
              </a:ext>
            </a:extLst>
          </p:cNvPr>
          <p:cNvSpPr txBox="1"/>
          <p:nvPr/>
        </p:nvSpPr>
        <p:spPr>
          <a:xfrm>
            <a:off x="8219186" y="3198528"/>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
        <p:nvSpPr>
          <p:cNvPr id="33" name="TextBox 32">
            <a:extLst>
              <a:ext uri="{FF2B5EF4-FFF2-40B4-BE49-F238E27FC236}">
                <a16:creationId xmlns:a16="http://schemas.microsoft.com/office/drawing/2014/main" id="{86EB23B4-AF81-6344-8E9F-A7A2DFF4AFF2}"/>
              </a:ext>
            </a:extLst>
          </p:cNvPr>
          <p:cNvSpPr txBox="1"/>
          <p:nvPr/>
        </p:nvSpPr>
        <p:spPr>
          <a:xfrm>
            <a:off x="1154099" y="4311239"/>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TECHNOLOGICAL</a:t>
            </a:r>
          </a:p>
        </p:txBody>
      </p:sp>
      <p:sp>
        <p:nvSpPr>
          <p:cNvPr id="34" name="TextBox 33">
            <a:extLst>
              <a:ext uri="{FF2B5EF4-FFF2-40B4-BE49-F238E27FC236}">
                <a16:creationId xmlns:a16="http://schemas.microsoft.com/office/drawing/2014/main" id="{E64E9888-9BEC-9C43-954C-C30BA82758DB}"/>
              </a:ext>
            </a:extLst>
          </p:cNvPr>
          <p:cNvSpPr txBox="1"/>
          <p:nvPr/>
        </p:nvSpPr>
        <p:spPr>
          <a:xfrm>
            <a:off x="1154099" y="4947090"/>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
        <p:nvSpPr>
          <p:cNvPr id="35" name="TextBox 34">
            <a:extLst>
              <a:ext uri="{FF2B5EF4-FFF2-40B4-BE49-F238E27FC236}">
                <a16:creationId xmlns:a16="http://schemas.microsoft.com/office/drawing/2014/main" id="{669E75D5-A927-474F-B6A7-8216D7C5513B}"/>
              </a:ext>
            </a:extLst>
          </p:cNvPr>
          <p:cNvSpPr txBox="1"/>
          <p:nvPr/>
        </p:nvSpPr>
        <p:spPr>
          <a:xfrm>
            <a:off x="1154099" y="5694593"/>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
        <p:nvSpPr>
          <p:cNvPr id="37" name="TextBox 36">
            <a:extLst>
              <a:ext uri="{FF2B5EF4-FFF2-40B4-BE49-F238E27FC236}">
                <a16:creationId xmlns:a16="http://schemas.microsoft.com/office/drawing/2014/main" id="{19A6F740-D956-7A46-B66F-EFA3FD5A88B6}"/>
              </a:ext>
            </a:extLst>
          </p:cNvPr>
          <p:cNvSpPr txBox="1"/>
          <p:nvPr/>
        </p:nvSpPr>
        <p:spPr>
          <a:xfrm>
            <a:off x="4686642" y="4311239"/>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ENVIRONMENTAL</a:t>
            </a:r>
          </a:p>
        </p:txBody>
      </p:sp>
      <p:sp>
        <p:nvSpPr>
          <p:cNvPr id="38" name="TextBox 37">
            <a:extLst>
              <a:ext uri="{FF2B5EF4-FFF2-40B4-BE49-F238E27FC236}">
                <a16:creationId xmlns:a16="http://schemas.microsoft.com/office/drawing/2014/main" id="{AE5862D7-5FF2-7043-B7A1-921FE6FEE3C1}"/>
              </a:ext>
            </a:extLst>
          </p:cNvPr>
          <p:cNvSpPr txBox="1"/>
          <p:nvPr/>
        </p:nvSpPr>
        <p:spPr>
          <a:xfrm>
            <a:off x="4686642" y="4947090"/>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
        <p:nvSpPr>
          <p:cNvPr id="39" name="TextBox 38">
            <a:extLst>
              <a:ext uri="{FF2B5EF4-FFF2-40B4-BE49-F238E27FC236}">
                <a16:creationId xmlns:a16="http://schemas.microsoft.com/office/drawing/2014/main" id="{70055C78-1451-E847-8758-25E97378F930}"/>
              </a:ext>
            </a:extLst>
          </p:cNvPr>
          <p:cNvSpPr txBox="1"/>
          <p:nvPr/>
        </p:nvSpPr>
        <p:spPr>
          <a:xfrm>
            <a:off x="4686642" y="5694593"/>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
        <p:nvSpPr>
          <p:cNvPr id="41" name="TextBox 40">
            <a:extLst>
              <a:ext uri="{FF2B5EF4-FFF2-40B4-BE49-F238E27FC236}">
                <a16:creationId xmlns:a16="http://schemas.microsoft.com/office/drawing/2014/main" id="{666DDAD1-5ED9-8945-8F79-6F2969BA5987}"/>
              </a:ext>
            </a:extLst>
          </p:cNvPr>
          <p:cNvSpPr txBox="1"/>
          <p:nvPr/>
        </p:nvSpPr>
        <p:spPr>
          <a:xfrm>
            <a:off x="8219186" y="4311239"/>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LEGAL</a:t>
            </a:r>
          </a:p>
        </p:txBody>
      </p:sp>
      <p:sp>
        <p:nvSpPr>
          <p:cNvPr id="42" name="TextBox 41">
            <a:extLst>
              <a:ext uri="{FF2B5EF4-FFF2-40B4-BE49-F238E27FC236}">
                <a16:creationId xmlns:a16="http://schemas.microsoft.com/office/drawing/2014/main" id="{DB26620C-DC7F-CA49-AD2D-209B0D7A6315}"/>
              </a:ext>
            </a:extLst>
          </p:cNvPr>
          <p:cNvSpPr txBox="1"/>
          <p:nvPr/>
        </p:nvSpPr>
        <p:spPr>
          <a:xfrm>
            <a:off x="8219186" y="4947090"/>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
        <p:nvSpPr>
          <p:cNvPr id="43" name="TextBox 42">
            <a:extLst>
              <a:ext uri="{FF2B5EF4-FFF2-40B4-BE49-F238E27FC236}">
                <a16:creationId xmlns:a16="http://schemas.microsoft.com/office/drawing/2014/main" id="{D73D3A88-3BD9-1548-B4EF-F4C2B4080497}"/>
              </a:ext>
            </a:extLst>
          </p:cNvPr>
          <p:cNvSpPr txBox="1"/>
          <p:nvPr/>
        </p:nvSpPr>
        <p:spPr>
          <a:xfrm>
            <a:off x="8219186" y="5694593"/>
            <a:ext cx="2818716"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and charts.</a:t>
            </a:r>
          </a:p>
        </p:txBody>
      </p:sp>
    </p:spTree>
    <p:extLst>
      <p:ext uri="{BB962C8B-B14F-4D97-AF65-F5344CB8AC3E}">
        <p14:creationId xmlns:p14="http://schemas.microsoft.com/office/powerpoint/2010/main" val="1998902559"/>
      </p:ext>
    </p:extLst>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8D5C6F2-ED23-7A4C-A947-86EC0781197B}"/>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B65655C9-5A8E-E04C-9967-A5FFDA66AAC1}"/>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3" name="Freeform 12">
            <a:extLst>
              <a:ext uri="{FF2B5EF4-FFF2-40B4-BE49-F238E27FC236}">
                <a16:creationId xmlns:a16="http://schemas.microsoft.com/office/drawing/2014/main" id="{0278CC88-0398-7C46-9BA8-D434D733D787}"/>
              </a:ext>
            </a:extLst>
          </p:cNvPr>
          <p:cNvSpPr/>
          <p:nvPr/>
        </p:nvSpPr>
        <p:spPr>
          <a:xfrm>
            <a:off x="5614493" y="4187384"/>
            <a:ext cx="963014" cy="963014"/>
          </a:xfrm>
          <a:custGeom>
            <a:avLst/>
            <a:gdLst>
              <a:gd name="connsiteX0" fmla="*/ 1648275 w 3296550"/>
              <a:gd name="connsiteY0" fmla="*/ 0 h 3296551"/>
              <a:gd name="connsiteX1" fmla="*/ 2146729 w 3296550"/>
              <a:gd name="connsiteY1" fmla="*/ 206467 h 3296551"/>
              <a:gd name="connsiteX2" fmla="*/ 3090084 w 3296550"/>
              <a:gd name="connsiteY2" fmla="*/ 1149823 h 3296551"/>
              <a:gd name="connsiteX3" fmla="*/ 3090084 w 3296550"/>
              <a:gd name="connsiteY3" fmla="*/ 2146730 h 3296551"/>
              <a:gd name="connsiteX4" fmla="*/ 2146729 w 3296550"/>
              <a:gd name="connsiteY4" fmla="*/ 3090085 h 3296551"/>
              <a:gd name="connsiteX5" fmla="*/ 1149822 w 3296550"/>
              <a:gd name="connsiteY5" fmla="*/ 3090085 h 3296551"/>
              <a:gd name="connsiteX6" fmla="*/ 206466 w 3296550"/>
              <a:gd name="connsiteY6" fmla="*/ 2146730 h 3296551"/>
              <a:gd name="connsiteX7" fmla="*/ 206466 w 3296550"/>
              <a:gd name="connsiteY7" fmla="*/ 1149823 h 3296551"/>
              <a:gd name="connsiteX8" fmla="*/ 1149822 w 3296550"/>
              <a:gd name="connsiteY8" fmla="*/ 206467 h 3296551"/>
              <a:gd name="connsiteX9" fmla="*/ 1648275 w 3296550"/>
              <a:gd name="connsiteY9" fmla="*/ 0 h 329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6550" h="3296551">
                <a:moveTo>
                  <a:pt x="1648275" y="0"/>
                </a:moveTo>
                <a:cubicBezTo>
                  <a:pt x="1828680" y="0"/>
                  <a:pt x="2009084" y="68822"/>
                  <a:pt x="2146729" y="206467"/>
                </a:cubicBezTo>
                <a:lnTo>
                  <a:pt x="3090084" y="1149823"/>
                </a:lnTo>
                <a:cubicBezTo>
                  <a:pt x="3365373" y="1425111"/>
                  <a:pt x="3365373" y="1871441"/>
                  <a:pt x="3090084" y="2146730"/>
                </a:cubicBezTo>
                <a:lnTo>
                  <a:pt x="2146729" y="3090085"/>
                </a:lnTo>
                <a:cubicBezTo>
                  <a:pt x="1871440" y="3365374"/>
                  <a:pt x="1425110" y="3365374"/>
                  <a:pt x="1149822" y="3090085"/>
                </a:cubicBezTo>
                <a:lnTo>
                  <a:pt x="206466" y="2146730"/>
                </a:lnTo>
                <a:cubicBezTo>
                  <a:pt x="-68823" y="1871441"/>
                  <a:pt x="-68823" y="1425111"/>
                  <a:pt x="206466" y="1149823"/>
                </a:cubicBezTo>
                <a:lnTo>
                  <a:pt x="1149822" y="206467"/>
                </a:lnTo>
                <a:cubicBezTo>
                  <a:pt x="1287466" y="68822"/>
                  <a:pt x="1467871" y="0"/>
                  <a:pt x="1648275" y="0"/>
                </a:cubicBezTo>
                <a:close/>
              </a:path>
            </a:pathLst>
          </a:custGeom>
          <a:noFill/>
          <a:ln w="1270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14" name="TextBox 13">
            <a:extLst>
              <a:ext uri="{FF2B5EF4-FFF2-40B4-BE49-F238E27FC236}">
                <a16:creationId xmlns:a16="http://schemas.microsoft.com/office/drawing/2014/main" id="{64D6EEF0-72A3-8242-868A-C238560DD6FF}"/>
              </a:ext>
            </a:extLst>
          </p:cNvPr>
          <p:cNvSpPr txBox="1"/>
          <p:nvPr/>
        </p:nvSpPr>
        <p:spPr>
          <a:xfrm>
            <a:off x="5755735" y="4369346"/>
            <a:ext cx="680529" cy="661720"/>
          </a:xfrm>
          <a:prstGeom prst="rect">
            <a:avLst/>
          </a:prstGeom>
          <a:noFill/>
        </p:spPr>
        <p:txBody>
          <a:bodyPr wrap="square" rtlCol="0" anchor="ctr">
            <a:spAutoFit/>
          </a:bodyPr>
          <a:lstStyle/>
          <a:p>
            <a:pPr algn="ctr"/>
            <a:r>
              <a:rPr lang="en-US" sz="3700" b="1" spc="-145" dirty="0">
                <a:solidFill>
                  <a:schemeClr val="accent5"/>
                </a:solidFill>
                <a:latin typeface="Poppins" pitchFamily="2" charset="77"/>
                <a:cs typeface="Poppins" pitchFamily="2" charset="77"/>
              </a:rPr>
              <a:t>E</a:t>
            </a:r>
          </a:p>
        </p:txBody>
      </p:sp>
      <p:sp>
        <p:nvSpPr>
          <p:cNvPr id="18" name="Freeform 17">
            <a:extLst>
              <a:ext uri="{FF2B5EF4-FFF2-40B4-BE49-F238E27FC236}">
                <a16:creationId xmlns:a16="http://schemas.microsoft.com/office/drawing/2014/main" id="{ECF470D6-B3A7-0F49-9C27-B93EC51F293F}"/>
              </a:ext>
            </a:extLst>
          </p:cNvPr>
          <p:cNvSpPr/>
          <p:nvPr/>
        </p:nvSpPr>
        <p:spPr>
          <a:xfrm>
            <a:off x="5614493" y="1619120"/>
            <a:ext cx="963014" cy="963014"/>
          </a:xfrm>
          <a:custGeom>
            <a:avLst/>
            <a:gdLst>
              <a:gd name="connsiteX0" fmla="*/ 1648275 w 3296550"/>
              <a:gd name="connsiteY0" fmla="*/ 0 h 3296551"/>
              <a:gd name="connsiteX1" fmla="*/ 2146729 w 3296550"/>
              <a:gd name="connsiteY1" fmla="*/ 206467 h 3296551"/>
              <a:gd name="connsiteX2" fmla="*/ 3090084 w 3296550"/>
              <a:gd name="connsiteY2" fmla="*/ 1149823 h 3296551"/>
              <a:gd name="connsiteX3" fmla="*/ 3090084 w 3296550"/>
              <a:gd name="connsiteY3" fmla="*/ 2146730 h 3296551"/>
              <a:gd name="connsiteX4" fmla="*/ 2146729 w 3296550"/>
              <a:gd name="connsiteY4" fmla="*/ 3090085 h 3296551"/>
              <a:gd name="connsiteX5" fmla="*/ 1149822 w 3296550"/>
              <a:gd name="connsiteY5" fmla="*/ 3090085 h 3296551"/>
              <a:gd name="connsiteX6" fmla="*/ 206466 w 3296550"/>
              <a:gd name="connsiteY6" fmla="*/ 2146730 h 3296551"/>
              <a:gd name="connsiteX7" fmla="*/ 206466 w 3296550"/>
              <a:gd name="connsiteY7" fmla="*/ 1149823 h 3296551"/>
              <a:gd name="connsiteX8" fmla="*/ 1149822 w 3296550"/>
              <a:gd name="connsiteY8" fmla="*/ 206467 h 3296551"/>
              <a:gd name="connsiteX9" fmla="*/ 1648275 w 3296550"/>
              <a:gd name="connsiteY9" fmla="*/ 0 h 329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6550" h="3296551">
                <a:moveTo>
                  <a:pt x="1648275" y="0"/>
                </a:moveTo>
                <a:cubicBezTo>
                  <a:pt x="1828680" y="0"/>
                  <a:pt x="2009084" y="68822"/>
                  <a:pt x="2146729" y="206467"/>
                </a:cubicBezTo>
                <a:lnTo>
                  <a:pt x="3090084" y="1149823"/>
                </a:lnTo>
                <a:cubicBezTo>
                  <a:pt x="3365373" y="1425111"/>
                  <a:pt x="3365373" y="1871441"/>
                  <a:pt x="3090084" y="2146730"/>
                </a:cubicBezTo>
                <a:lnTo>
                  <a:pt x="2146729" y="3090085"/>
                </a:lnTo>
                <a:cubicBezTo>
                  <a:pt x="1871440" y="3365374"/>
                  <a:pt x="1425110" y="3365374"/>
                  <a:pt x="1149822" y="3090085"/>
                </a:cubicBezTo>
                <a:lnTo>
                  <a:pt x="206466" y="2146730"/>
                </a:lnTo>
                <a:cubicBezTo>
                  <a:pt x="-68823" y="1871441"/>
                  <a:pt x="-68823" y="1425111"/>
                  <a:pt x="206466" y="1149823"/>
                </a:cubicBezTo>
                <a:lnTo>
                  <a:pt x="1149822" y="206467"/>
                </a:lnTo>
                <a:cubicBezTo>
                  <a:pt x="1287466" y="68822"/>
                  <a:pt x="1467871" y="0"/>
                  <a:pt x="1648275" y="0"/>
                </a:cubicBezTo>
                <a:close/>
              </a:path>
            </a:pathLst>
          </a:custGeom>
          <a:noFill/>
          <a:ln w="1270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19" name="TextBox 18">
            <a:extLst>
              <a:ext uri="{FF2B5EF4-FFF2-40B4-BE49-F238E27FC236}">
                <a16:creationId xmlns:a16="http://schemas.microsoft.com/office/drawing/2014/main" id="{B330678E-53BA-E641-B50A-815F13C1DA3E}"/>
              </a:ext>
            </a:extLst>
          </p:cNvPr>
          <p:cNvSpPr txBox="1"/>
          <p:nvPr/>
        </p:nvSpPr>
        <p:spPr>
          <a:xfrm>
            <a:off x="5755736" y="1801082"/>
            <a:ext cx="680529" cy="661720"/>
          </a:xfrm>
          <a:prstGeom prst="rect">
            <a:avLst/>
          </a:prstGeom>
          <a:noFill/>
        </p:spPr>
        <p:txBody>
          <a:bodyPr wrap="square" rtlCol="0" anchor="ctr">
            <a:spAutoFit/>
          </a:bodyPr>
          <a:lstStyle/>
          <a:p>
            <a:pPr algn="ctr"/>
            <a:r>
              <a:rPr lang="en-US" sz="3700" b="1" spc="-145" dirty="0">
                <a:solidFill>
                  <a:schemeClr val="accent2"/>
                </a:solidFill>
                <a:latin typeface="Poppins" pitchFamily="2" charset="77"/>
                <a:cs typeface="Poppins" pitchFamily="2" charset="77"/>
              </a:rPr>
              <a:t>E</a:t>
            </a:r>
          </a:p>
        </p:txBody>
      </p:sp>
      <p:sp>
        <p:nvSpPr>
          <p:cNvPr id="15" name="TextBox 14">
            <a:extLst>
              <a:ext uri="{FF2B5EF4-FFF2-40B4-BE49-F238E27FC236}">
                <a16:creationId xmlns:a16="http://schemas.microsoft.com/office/drawing/2014/main" id="{D42FCBDE-BFE1-C648-97C0-2410CF573B45}"/>
              </a:ext>
            </a:extLst>
          </p:cNvPr>
          <p:cNvSpPr txBox="1"/>
          <p:nvPr/>
        </p:nvSpPr>
        <p:spPr>
          <a:xfrm>
            <a:off x="762001" y="5285453"/>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TECHNOLOGICAL</a:t>
            </a:r>
          </a:p>
        </p:txBody>
      </p:sp>
      <p:sp>
        <p:nvSpPr>
          <p:cNvPr id="16" name="TextBox 15">
            <a:extLst>
              <a:ext uri="{FF2B5EF4-FFF2-40B4-BE49-F238E27FC236}">
                <a16:creationId xmlns:a16="http://schemas.microsoft.com/office/drawing/2014/main" id="{3DB765E0-F47F-E649-B2EE-F1F682E9BBA0}"/>
              </a:ext>
            </a:extLst>
          </p:cNvPr>
          <p:cNvSpPr txBox="1"/>
          <p:nvPr/>
        </p:nvSpPr>
        <p:spPr>
          <a:xfrm>
            <a:off x="762001" y="5660784"/>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6" name="Freeform 5">
            <a:extLst>
              <a:ext uri="{FF2B5EF4-FFF2-40B4-BE49-F238E27FC236}">
                <a16:creationId xmlns:a16="http://schemas.microsoft.com/office/drawing/2014/main" id="{A24624AC-0895-E84E-B52A-415922088191}"/>
              </a:ext>
            </a:extLst>
          </p:cNvPr>
          <p:cNvSpPr/>
          <p:nvPr/>
        </p:nvSpPr>
        <p:spPr>
          <a:xfrm>
            <a:off x="1734115" y="4187384"/>
            <a:ext cx="963014" cy="963014"/>
          </a:xfrm>
          <a:custGeom>
            <a:avLst/>
            <a:gdLst>
              <a:gd name="connsiteX0" fmla="*/ 1648275 w 3296550"/>
              <a:gd name="connsiteY0" fmla="*/ 0 h 3296551"/>
              <a:gd name="connsiteX1" fmla="*/ 2146729 w 3296550"/>
              <a:gd name="connsiteY1" fmla="*/ 206467 h 3296551"/>
              <a:gd name="connsiteX2" fmla="*/ 3090084 w 3296550"/>
              <a:gd name="connsiteY2" fmla="*/ 1149823 h 3296551"/>
              <a:gd name="connsiteX3" fmla="*/ 3090084 w 3296550"/>
              <a:gd name="connsiteY3" fmla="*/ 2146730 h 3296551"/>
              <a:gd name="connsiteX4" fmla="*/ 2146729 w 3296550"/>
              <a:gd name="connsiteY4" fmla="*/ 3090085 h 3296551"/>
              <a:gd name="connsiteX5" fmla="*/ 1149822 w 3296550"/>
              <a:gd name="connsiteY5" fmla="*/ 3090085 h 3296551"/>
              <a:gd name="connsiteX6" fmla="*/ 206466 w 3296550"/>
              <a:gd name="connsiteY6" fmla="*/ 2146730 h 3296551"/>
              <a:gd name="connsiteX7" fmla="*/ 206466 w 3296550"/>
              <a:gd name="connsiteY7" fmla="*/ 1149823 h 3296551"/>
              <a:gd name="connsiteX8" fmla="*/ 1149822 w 3296550"/>
              <a:gd name="connsiteY8" fmla="*/ 206467 h 3296551"/>
              <a:gd name="connsiteX9" fmla="*/ 1648275 w 3296550"/>
              <a:gd name="connsiteY9" fmla="*/ 0 h 329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6550" h="3296551">
                <a:moveTo>
                  <a:pt x="1648275" y="0"/>
                </a:moveTo>
                <a:cubicBezTo>
                  <a:pt x="1828680" y="0"/>
                  <a:pt x="2009084" y="68822"/>
                  <a:pt x="2146729" y="206467"/>
                </a:cubicBezTo>
                <a:lnTo>
                  <a:pt x="3090084" y="1149823"/>
                </a:lnTo>
                <a:cubicBezTo>
                  <a:pt x="3365373" y="1425111"/>
                  <a:pt x="3365373" y="1871441"/>
                  <a:pt x="3090084" y="2146730"/>
                </a:cubicBezTo>
                <a:lnTo>
                  <a:pt x="2146729" y="3090085"/>
                </a:lnTo>
                <a:cubicBezTo>
                  <a:pt x="1871440" y="3365374"/>
                  <a:pt x="1425110" y="3365374"/>
                  <a:pt x="1149822" y="3090085"/>
                </a:cubicBezTo>
                <a:lnTo>
                  <a:pt x="206466" y="2146730"/>
                </a:lnTo>
                <a:cubicBezTo>
                  <a:pt x="-68823" y="1871441"/>
                  <a:pt x="-68823" y="1425111"/>
                  <a:pt x="206466" y="1149823"/>
                </a:cubicBezTo>
                <a:lnTo>
                  <a:pt x="1149822" y="206467"/>
                </a:lnTo>
                <a:cubicBezTo>
                  <a:pt x="1287466" y="68822"/>
                  <a:pt x="1467871" y="0"/>
                  <a:pt x="1648275" y="0"/>
                </a:cubicBezTo>
                <a:close/>
              </a:path>
            </a:pathLst>
          </a:custGeom>
          <a:noFill/>
          <a:ln w="1270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7" name="TextBox 6">
            <a:extLst>
              <a:ext uri="{FF2B5EF4-FFF2-40B4-BE49-F238E27FC236}">
                <a16:creationId xmlns:a16="http://schemas.microsoft.com/office/drawing/2014/main" id="{65FEAF36-C54D-D541-88C1-71ECC0D127F8}"/>
              </a:ext>
            </a:extLst>
          </p:cNvPr>
          <p:cNvSpPr txBox="1"/>
          <p:nvPr/>
        </p:nvSpPr>
        <p:spPr>
          <a:xfrm>
            <a:off x="1875358" y="4369346"/>
            <a:ext cx="680529" cy="661720"/>
          </a:xfrm>
          <a:prstGeom prst="rect">
            <a:avLst/>
          </a:prstGeom>
          <a:noFill/>
        </p:spPr>
        <p:txBody>
          <a:bodyPr wrap="square" rtlCol="0" anchor="ctr">
            <a:spAutoFit/>
          </a:bodyPr>
          <a:lstStyle/>
          <a:p>
            <a:pPr algn="ctr"/>
            <a:r>
              <a:rPr lang="en-US" sz="3700" b="1" spc="-145" dirty="0">
                <a:solidFill>
                  <a:schemeClr val="accent4"/>
                </a:solidFill>
                <a:latin typeface="Poppins" pitchFamily="2" charset="77"/>
                <a:cs typeface="Poppins" pitchFamily="2" charset="77"/>
              </a:rPr>
              <a:t>T</a:t>
            </a:r>
          </a:p>
        </p:txBody>
      </p:sp>
      <p:sp>
        <p:nvSpPr>
          <p:cNvPr id="10" name="Freeform 9">
            <a:extLst>
              <a:ext uri="{FF2B5EF4-FFF2-40B4-BE49-F238E27FC236}">
                <a16:creationId xmlns:a16="http://schemas.microsoft.com/office/drawing/2014/main" id="{D5AE79B4-4CF4-7F4F-BCA7-15E0982C7198}"/>
              </a:ext>
            </a:extLst>
          </p:cNvPr>
          <p:cNvSpPr/>
          <p:nvPr/>
        </p:nvSpPr>
        <p:spPr>
          <a:xfrm>
            <a:off x="1734116" y="1619120"/>
            <a:ext cx="963014" cy="963014"/>
          </a:xfrm>
          <a:custGeom>
            <a:avLst/>
            <a:gdLst>
              <a:gd name="connsiteX0" fmla="*/ 1648275 w 3296550"/>
              <a:gd name="connsiteY0" fmla="*/ 0 h 3296551"/>
              <a:gd name="connsiteX1" fmla="*/ 2146729 w 3296550"/>
              <a:gd name="connsiteY1" fmla="*/ 206467 h 3296551"/>
              <a:gd name="connsiteX2" fmla="*/ 3090084 w 3296550"/>
              <a:gd name="connsiteY2" fmla="*/ 1149823 h 3296551"/>
              <a:gd name="connsiteX3" fmla="*/ 3090084 w 3296550"/>
              <a:gd name="connsiteY3" fmla="*/ 2146730 h 3296551"/>
              <a:gd name="connsiteX4" fmla="*/ 2146729 w 3296550"/>
              <a:gd name="connsiteY4" fmla="*/ 3090085 h 3296551"/>
              <a:gd name="connsiteX5" fmla="*/ 1149822 w 3296550"/>
              <a:gd name="connsiteY5" fmla="*/ 3090085 h 3296551"/>
              <a:gd name="connsiteX6" fmla="*/ 206466 w 3296550"/>
              <a:gd name="connsiteY6" fmla="*/ 2146730 h 3296551"/>
              <a:gd name="connsiteX7" fmla="*/ 206466 w 3296550"/>
              <a:gd name="connsiteY7" fmla="*/ 1149823 h 3296551"/>
              <a:gd name="connsiteX8" fmla="*/ 1149822 w 3296550"/>
              <a:gd name="connsiteY8" fmla="*/ 206467 h 3296551"/>
              <a:gd name="connsiteX9" fmla="*/ 1648275 w 3296550"/>
              <a:gd name="connsiteY9" fmla="*/ 0 h 329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6550" h="3296551">
                <a:moveTo>
                  <a:pt x="1648275" y="0"/>
                </a:moveTo>
                <a:cubicBezTo>
                  <a:pt x="1828680" y="0"/>
                  <a:pt x="2009084" y="68822"/>
                  <a:pt x="2146729" y="206467"/>
                </a:cubicBezTo>
                <a:lnTo>
                  <a:pt x="3090084" y="1149823"/>
                </a:lnTo>
                <a:cubicBezTo>
                  <a:pt x="3365373" y="1425111"/>
                  <a:pt x="3365373" y="1871441"/>
                  <a:pt x="3090084" y="2146730"/>
                </a:cubicBezTo>
                <a:lnTo>
                  <a:pt x="2146729" y="3090085"/>
                </a:lnTo>
                <a:cubicBezTo>
                  <a:pt x="1871440" y="3365374"/>
                  <a:pt x="1425110" y="3365374"/>
                  <a:pt x="1149822" y="3090085"/>
                </a:cubicBezTo>
                <a:lnTo>
                  <a:pt x="206466" y="2146730"/>
                </a:lnTo>
                <a:cubicBezTo>
                  <a:pt x="-68823" y="1871441"/>
                  <a:pt x="-68823" y="1425111"/>
                  <a:pt x="206466" y="1149823"/>
                </a:cubicBezTo>
                <a:lnTo>
                  <a:pt x="1149822" y="206467"/>
                </a:lnTo>
                <a:cubicBezTo>
                  <a:pt x="1287466" y="68822"/>
                  <a:pt x="1467871" y="0"/>
                  <a:pt x="1648275" y="0"/>
                </a:cubicBezTo>
                <a:close/>
              </a:path>
            </a:pathLst>
          </a:custGeom>
          <a:noFill/>
          <a:ln w="1270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11" name="TextBox 10">
            <a:extLst>
              <a:ext uri="{FF2B5EF4-FFF2-40B4-BE49-F238E27FC236}">
                <a16:creationId xmlns:a16="http://schemas.microsoft.com/office/drawing/2014/main" id="{49A3A6AF-016D-C642-B822-81969480C010}"/>
              </a:ext>
            </a:extLst>
          </p:cNvPr>
          <p:cNvSpPr txBox="1"/>
          <p:nvPr/>
        </p:nvSpPr>
        <p:spPr>
          <a:xfrm>
            <a:off x="1875358" y="1801082"/>
            <a:ext cx="680529" cy="661720"/>
          </a:xfrm>
          <a:prstGeom prst="rect">
            <a:avLst/>
          </a:prstGeom>
          <a:noFill/>
        </p:spPr>
        <p:txBody>
          <a:bodyPr wrap="square" rtlCol="0" anchor="ctr">
            <a:spAutoFit/>
          </a:bodyPr>
          <a:lstStyle/>
          <a:p>
            <a:pPr algn="ctr"/>
            <a:r>
              <a:rPr lang="en-US" sz="3700" b="1" spc="-145" dirty="0">
                <a:solidFill>
                  <a:schemeClr val="accent1"/>
                </a:solidFill>
                <a:latin typeface="Poppins" pitchFamily="2" charset="77"/>
                <a:cs typeface="Poppins" pitchFamily="2" charset="77"/>
              </a:rPr>
              <a:t>P</a:t>
            </a:r>
          </a:p>
        </p:txBody>
      </p:sp>
      <p:sp>
        <p:nvSpPr>
          <p:cNvPr id="29" name="TextBox 28">
            <a:extLst>
              <a:ext uri="{FF2B5EF4-FFF2-40B4-BE49-F238E27FC236}">
                <a16:creationId xmlns:a16="http://schemas.microsoft.com/office/drawing/2014/main" id="{1260F39F-1E87-4243-B5A3-D0BA2D783075}"/>
              </a:ext>
            </a:extLst>
          </p:cNvPr>
          <p:cNvSpPr txBox="1"/>
          <p:nvPr/>
        </p:nvSpPr>
        <p:spPr>
          <a:xfrm>
            <a:off x="762001" y="2717189"/>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POLITICAL</a:t>
            </a:r>
          </a:p>
        </p:txBody>
      </p:sp>
      <p:sp>
        <p:nvSpPr>
          <p:cNvPr id="30" name="TextBox 29">
            <a:extLst>
              <a:ext uri="{FF2B5EF4-FFF2-40B4-BE49-F238E27FC236}">
                <a16:creationId xmlns:a16="http://schemas.microsoft.com/office/drawing/2014/main" id="{24B1102E-6BEA-044C-9AE2-928A517D4BDC}"/>
              </a:ext>
            </a:extLst>
          </p:cNvPr>
          <p:cNvSpPr txBox="1"/>
          <p:nvPr/>
        </p:nvSpPr>
        <p:spPr>
          <a:xfrm>
            <a:off x="762001" y="3092520"/>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2" name="TextBox 31">
            <a:extLst>
              <a:ext uri="{FF2B5EF4-FFF2-40B4-BE49-F238E27FC236}">
                <a16:creationId xmlns:a16="http://schemas.microsoft.com/office/drawing/2014/main" id="{1445D097-0BC5-3F4A-AFB0-464C46CF1D62}"/>
              </a:ext>
            </a:extLst>
          </p:cNvPr>
          <p:cNvSpPr txBox="1"/>
          <p:nvPr/>
        </p:nvSpPr>
        <p:spPr>
          <a:xfrm>
            <a:off x="4642378" y="5285453"/>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ENVIRONMENTAL</a:t>
            </a:r>
          </a:p>
        </p:txBody>
      </p:sp>
      <p:sp>
        <p:nvSpPr>
          <p:cNvPr id="33" name="TextBox 32">
            <a:extLst>
              <a:ext uri="{FF2B5EF4-FFF2-40B4-BE49-F238E27FC236}">
                <a16:creationId xmlns:a16="http://schemas.microsoft.com/office/drawing/2014/main" id="{6A76DC39-00B8-0641-9C51-2B86B0527C97}"/>
              </a:ext>
            </a:extLst>
          </p:cNvPr>
          <p:cNvSpPr txBox="1"/>
          <p:nvPr/>
        </p:nvSpPr>
        <p:spPr>
          <a:xfrm>
            <a:off x="4642378" y="5660784"/>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5" name="TextBox 34">
            <a:extLst>
              <a:ext uri="{FF2B5EF4-FFF2-40B4-BE49-F238E27FC236}">
                <a16:creationId xmlns:a16="http://schemas.microsoft.com/office/drawing/2014/main" id="{23513251-2519-3F48-A188-FC2A9B80238C}"/>
              </a:ext>
            </a:extLst>
          </p:cNvPr>
          <p:cNvSpPr txBox="1"/>
          <p:nvPr/>
        </p:nvSpPr>
        <p:spPr>
          <a:xfrm>
            <a:off x="4642379" y="2717189"/>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ECONOMIC</a:t>
            </a:r>
          </a:p>
        </p:txBody>
      </p:sp>
      <p:sp>
        <p:nvSpPr>
          <p:cNvPr id="36" name="TextBox 35">
            <a:extLst>
              <a:ext uri="{FF2B5EF4-FFF2-40B4-BE49-F238E27FC236}">
                <a16:creationId xmlns:a16="http://schemas.microsoft.com/office/drawing/2014/main" id="{9320A169-3E9F-A14D-BA04-847097DD4D32}"/>
              </a:ext>
            </a:extLst>
          </p:cNvPr>
          <p:cNvSpPr txBox="1"/>
          <p:nvPr/>
        </p:nvSpPr>
        <p:spPr>
          <a:xfrm>
            <a:off x="4642379" y="3092520"/>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1" name="Freeform 20">
            <a:extLst>
              <a:ext uri="{FF2B5EF4-FFF2-40B4-BE49-F238E27FC236}">
                <a16:creationId xmlns:a16="http://schemas.microsoft.com/office/drawing/2014/main" id="{D2CFE490-0A99-1641-A7F2-C071186B07F8}"/>
              </a:ext>
            </a:extLst>
          </p:cNvPr>
          <p:cNvSpPr/>
          <p:nvPr/>
        </p:nvSpPr>
        <p:spPr>
          <a:xfrm>
            <a:off x="9494869" y="4187384"/>
            <a:ext cx="963014" cy="963014"/>
          </a:xfrm>
          <a:custGeom>
            <a:avLst/>
            <a:gdLst>
              <a:gd name="connsiteX0" fmla="*/ 1648275 w 3296550"/>
              <a:gd name="connsiteY0" fmla="*/ 0 h 3296551"/>
              <a:gd name="connsiteX1" fmla="*/ 2146729 w 3296550"/>
              <a:gd name="connsiteY1" fmla="*/ 206467 h 3296551"/>
              <a:gd name="connsiteX2" fmla="*/ 3090084 w 3296550"/>
              <a:gd name="connsiteY2" fmla="*/ 1149823 h 3296551"/>
              <a:gd name="connsiteX3" fmla="*/ 3090084 w 3296550"/>
              <a:gd name="connsiteY3" fmla="*/ 2146730 h 3296551"/>
              <a:gd name="connsiteX4" fmla="*/ 2146729 w 3296550"/>
              <a:gd name="connsiteY4" fmla="*/ 3090085 h 3296551"/>
              <a:gd name="connsiteX5" fmla="*/ 1149822 w 3296550"/>
              <a:gd name="connsiteY5" fmla="*/ 3090085 h 3296551"/>
              <a:gd name="connsiteX6" fmla="*/ 206466 w 3296550"/>
              <a:gd name="connsiteY6" fmla="*/ 2146730 h 3296551"/>
              <a:gd name="connsiteX7" fmla="*/ 206466 w 3296550"/>
              <a:gd name="connsiteY7" fmla="*/ 1149823 h 3296551"/>
              <a:gd name="connsiteX8" fmla="*/ 1149822 w 3296550"/>
              <a:gd name="connsiteY8" fmla="*/ 206467 h 3296551"/>
              <a:gd name="connsiteX9" fmla="*/ 1648275 w 3296550"/>
              <a:gd name="connsiteY9" fmla="*/ 0 h 329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6550" h="3296551">
                <a:moveTo>
                  <a:pt x="1648275" y="0"/>
                </a:moveTo>
                <a:cubicBezTo>
                  <a:pt x="1828680" y="0"/>
                  <a:pt x="2009084" y="68822"/>
                  <a:pt x="2146729" y="206467"/>
                </a:cubicBezTo>
                <a:lnTo>
                  <a:pt x="3090084" y="1149823"/>
                </a:lnTo>
                <a:cubicBezTo>
                  <a:pt x="3365373" y="1425111"/>
                  <a:pt x="3365373" y="1871441"/>
                  <a:pt x="3090084" y="2146730"/>
                </a:cubicBezTo>
                <a:lnTo>
                  <a:pt x="2146729" y="3090085"/>
                </a:lnTo>
                <a:cubicBezTo>
                  <a:pt x="1871440" y="3365374"/>
                  <a:pt x="1425110" y="3365374"/>
                  <a:pt x="1149822" y="3090085"/>
                </a:cubicBezTo>
                <a:lnTo>
                  <a:pt x="206466" y="2146730"/>
                </a:lnTo>
                <a:cubicBezTo>
                  <a:pt x="-68823" y="1871441"/>
                  <a:pt x="-68823" y="1425111"/>
                  <a:pt x="206466" y="1149823"/>
                </a:cubicBezTo>
                <a:lnTo>
                  <a:pt x="1149822" y="206467"/>
                </a:lnTo>
                <a:cubicBezTo>
                  <a:pt x="1287466" y="68822"/>
                  <a:pt x="1467871" y="0"/>
                  <a:pt x="1648275" y="0"/>
                </a:cubicBezTo>
                <a:close/>
              </a:path>
            </a:pathLst>
          </a:custGeom>
          <a:noFill/>
          <a:ln w="1270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2" name="TextBox 21">
            <a:extLst>
              <a:ext uri="{FF2B5EF4-FFF2-40B4-BE49-F238E27FC236}">
                <a16:creationId xmlns:a16="http://schemas.microsoft.com/office/drawing/2014/main" id="{2E4C4B5E-EE4A-414A-A5BC-025BAA3AD366}"/>
              </a:ext>
            </a:extLst>
          </p:cNvPr>
          <p:cNvSpPr txBox="1"/>
          <p:nvPr/>
        </p:nvSpPr>
        <p:spPr>
          <a:xfrm>
            <a:off x="9636111" y="4369346"/>
            <a:ext cx="680529" cy="661720"/>
          </a:xfrm>
          <a:prstGeom prst="rect">
            <a:avLst/>
          </a:prstGeom>
          <a:noFill/>
        </p:spPr>
        <p:txBody>
          <a:bodyPr wrap="square" rtlCol="0" anchor="ctr">
            <a:spAutoFit/>
          </a:bodyPr>
          <a:lstStyle/>
          <a:p>
            <a:pPr algn="ctr"/>
            <a:r>
              <a:rPr lang="en-US" sz="3700" b="1" spc="-145" dirty="0">
                <a:solidFill>
                  <a:schemeClr val="accent6"/>
                </a:solidFill>
                <a:latin typeface="Poppins" pitchFamily="2" charset="77"/>
                <a:cs typeface="Poppins" pitchFamily="2" charset="77"/>
              </a:rPr>
              <a:t>L</a:t>
            </a:r>
          </a:p>
        </p:txBody>
      </p:sp>
      <p:sp>
        <p:nvSpPr>
          <p:cNvPr id="24" name="Freeform 23">
            <a:extLst>
              <a:ext uri="{FF2B5EF4-FFF2-40B4-BE49-F238E27FC236}">
                <a16:creationId xmlns:a16="http://schemas.microsoft.com/office/drawing/2014/main" id="{4B18B8E2-B73C-0643-A8D0-322DB1F297EB}"/>
              </a:ext>
            </a:extLst>
          </p:cNvPr>
          <p:cNvSpPr/>
          <p:nvPr/>
        </p:nvSpPr>
        <p:spPr>
          <a:xfrm>
            <a:off x="9494870" y="1619120"/>
            <a:ext cx="963014" cy="963014"/>
          </a:xfrm>
          <a:custGeom>
            <a:avLst/>
            <a:gdLst>
              <a:gd name="connsiteX0" fmla="*/ 1648275 w 3296550"/>
              <a:gd name="connsiteY0" fmla="*/ 0 h 3296551"/>
              <a:gd name="connsiteX1" fmla="*/ 2146729 w 3296550"/>
              <a:gd name="connsiteY1" fmla="*/ 206467 h 3296551"/>
              <a:gd name="connsiteX2" fmla="*/ 3090084 w 3296550"/>
              <a:gd name="connsiteY2" fmla="*/ 1149823 h 3296551"/>
              <a:gd name="connsiteX3" fmla="*/ 3090084 w 3296550"/>
              <a:gd name="connsiteY3" fmla="*/ 2146730 h 3296551"/>
              <a:gd name="connsiteX4" fmla="*/ 2146729 w 3296550"/>
              <a:gd name="connsiteY4" fmla="*/ 3090085 h 3296551"/>
              <a:gd name="connsiteX5" fmla="*/ 1149822 w 3296550"/>
              <a:gd name="connsiteY5" fmla="*/ 3090085 h 3296551"/>
              <a:gd name="connsiteX6" fmla="*/ 206466 w 3296550"/>
              <a:gd name="connsiteY6" fmla="*/ 2146730 h 3296551"/>
              <a:gd name="connsiteX7" fmla="*/ 206466 w 3296550"/>
              <a:gd name="connsiteY7" fmla="*/ 1149823 h 3296551"/>
              <a:gd name="connsiteX8" fmla="*/ 1149822 w 3296550"/>
              <a:gd name="connsiteY8" fmla="*/ 206467 h 3296551"/>
              <a:gd name="connsiteX9" fmla="*/ 1648275 w 3296550"/>
              <a:gd name="connsiteY9" fmla="*/ 0 h 3296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96550" h="3296551">
                <a:moveTo>
                  <a:pt x="1648275" y="0"/>
                </a:moveTo>
                <a:cubicBezTo>
                  <a:pt x="1828680" y="0"/>
                  <a:pt x="2009084" y="68822"/>
                  <a:pt x="2146729" y="206467"/>
                </a:cubicBezTo>
                <a:lnTo>
                  <a:pt x="3090084" y="1149823"/>
                </a:lnTo>
                <a:cubicBezTo>
                  <a:pt x="3365373" y="1425111"/>
                  <a:pt x="3365373" y="1871441"/>
                  <a:pt x="3090084" y="2146730"/>
                </a:cubicBezTo>
                <a:lnTo>
                  <a:pt x="2146729" y="3090085"/>
                </a:lnTo>
                <a:cubicBezTo>
                  <a:pt x="1871440" y="3365374"/>
                  <a:pt x="1425110" y="3365374"/>
                  <a:pt x="1149822" y="3090085"/>
                </a:cubicBezTo>
                <a:lnTo>
                  <a:pt x="206466" y="2146730"/>
                </a:lnTo>
                <a:cubicBezTo>
                  <a:pt x="-68823" y="1871441"/>
                  <a:pt x="-68823" y="1425111"/>
                  <a:pt x="206466" y="1149823"/>
                </a:cubicBezTo>
                <a:lnTo>
                  <a:pt x="1149822" y="206467"/>
                </a:lnTo>
                <a:cubicBezTo>
                  <a:pt x="1287466" y="68822"/>
                  <a:pt x="1467871" y="0"/>
                  <a:pt x="1648275" y="0"/>
                </a:cubicBezTo>
                <a:close/>
              </a:path>
            </a:pathLst>
          </a:custGeom>
          <a:noFill/>
          <a:ln w="1270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5" name="TextBox 24">
            <a:extLst>
              <a:ext uri="{FF2B5EF4-FFF2-40B4-BE49-F238E27FC236}">
                <a16:creationId xmlns:a16="http://schemas.microsoft.com/office/drawing/2014/main" id="{7A49F7E1-51F1-F844-A9BB-BFEAFBC242BB}"/>
              </a:ext>
            </a:extLst>
          </p:cNvPr>
          <p:cNvSpPr txBox="1"/>
          <p:nvPr/>
        </p:nvSpPr>
        <p:spPr>
          <a:xfrm>
            <a:off x="9636113" y="1801082"/>
            <a:ext cx="680529" cy="661720"/>
          </a:xfrm>
          <a:prstGeom prst="rect">
            <a:avLst/>
          </a:prstGeom>
          <a:noFill/>
        </p:spPr>
        <p:txBody>
          <a:bodyPr wrap="square" rtlCol="0" anchor="ctr">
            <a:spAutoFit/>
          </a:bodyPr>
          <a:lstStyle/>
          <a:p>
            <a:pPr algn="ctr"/>
            <a:r>
              <a:rPr lang="en-US" sz="3700" b="1" spc="-145" dirty="0">
                <a:solidFill>
                  <a:schemeClr val="accent3"/>
                </a:solidFill>
                <a:latin typeface="Poppins" pitchFamily="2" charset="77"/>
                <a:cs typeface="Poppins" pitchFamily="2" charset="77"/>
              </a:rPr>
              <a:t>S</a:t>
            </a:r>
          </a:p>
        </p:txBody>
      </p:sp>
      <p:sp>
        <p:nvSpPr>
          <p:cNvPr id="38" name="TextBox 37">
            <a:extLst>
              <a:ext uri="{FF2B5EF4-FFF2-40B4-BE49-F238E27FC236}">
                <a16:creationId xmlns:a16="http://schemas.microsoft.com/office/drawing/2014/main" id="{1D449799-0C2F-3946-A4EC-209B2DDDABB5}"/>
              </a:ext>
            </a:extLst>
          </p:cNvPr>
          <p:cNvSpPr txBox="1"/>
          <p:nvPr/>
        </p:nvSpPr>
        <p:spPr>
          <a:xfrm>
            <a:off x="8522754" y="5285453"/>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LEGAL</a:t>
            </a:r>
          </a:p>
        </p:txBody>
      </p:sp>
      <p:sp>
        <p:nvSpPr>
          <p:cNvPr id="39" name="TextBox 38">
            <a:extLst>
              <a:ext uri="{FF2B5EF4-FFF2-40B4-BE49-F238E27FC236}">
                <a16:creationId xmlns:a16="http://schemas.microsoft.com/office/drawing/2014/main" id="{540D21BC-1F50-AE45-930C-9573919C9734}"/>
              </a:ext>
            </a:extLst>
          </p:cNvPr>
          <p:cNvSpPr txBox="1"/>
          <p:nvPr/>
        </p:nvSpPr>
        <p:spPr>
          <a:xfrm>
            <a:off x="8522754" y="5660784"/>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1" name="TextBox 40">
            <a:extLst>
              <a:ext uri="{FF2B5EF4-FFF2-40B4-BE49-F238E27FC236}">
                <a16:creationId xmlns:a16="http://schemas.microsoft.com/office/drawing/2014/main" id="{BA74F280-A3A7-4448-A71F-FC9E707160C5}"/>
              </a:ext>
            </a:extLst>
          </p:cNvPr>
          <p:cNvSpPr txBox="1"/>
          <p:nvPr/>
        </p:nvSpPr>
        <p:spPr>
          <a:xfrm>
            <a:off x="8522756" y="2717189"/>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SOCIOCULTURAL</a:t>
            </a:r>
          </a:p>
        </p:txBody>
      </p:sp>
      <p:sp>
        <p:nvSpPr>
          <p:cNvPr id="42" name="TextBox 41">
            <a:extLst>
              <a:ext uri="{FF2B5EF4-FFF2-40B4-BE49-F238E27FC236}">
                <a16:creationId xmlns:a16="http://schemas.microsoft.com/office/drawing/2014/main" id="{BB97AECF-C31C-CA4F-8486-215F459E15DF}"/>
              </a:ext>
            </a:extLst>
          </p:cNvPr>
          <p:cNvSpPr txBox="1"/>
          <p:nvPr/>
        </p:nvSpPr>
        <p:spPr>
          <a:xfrm>
            <a:off x="8522756" y="3092520"/>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2480563262"/>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CEF7F10B-8AB9-0A4F-9606-3C06B74FA09B}"/>
              </a:ext>
            </a:extLst>
          </p:cNvPr>
          <p:cNvSpPr/>
          <p:nvPr/>
        </p:nvSpPr>
        <p:spPr>
          <a:xfrm>
            <a:off x="762001" y="1583413"/>
            <a:ext cx="1660918" cy="113922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 name="Rectangle 3">
            <a:extLst>
              <a:ext uri="{FF2B5EF4-FFF2-40B4-BE49-F238E27FC236}">
                <a16:creationId xmlns:a16="http://schemas.microsoft.com/office/drawing/2014/main" id="{BD18523A-FD3D-9247-8776-272BB788E028}"/>
              </a:ext>
            </a:extLst>
          </p:cNvPr>
          <p:cNvSpPr/>
          <p:nvPr/>
        </p:nvSpPr>
        <p:spPr>
          <a:xfrm>
            <a:off x="2563417" y="1583413"/>
            <a:ext cx="1660918" cy="1139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 name="Rectangle 5">
            <a:extLst>
              <a:ext uri="{FF2B5EF4-FFF2-40B4-BE49-F238E27FC236}">
                <a16:creationId xmlns:a16="http://schemas.microsoft.com/office/drawing/2014/main" id="{441780EE-1568-984B-B04F-BCF67DD4DC6F}"/>
              </a:ext>
            </a:extLst>
          </p:cNvPr>
          <p:cNvSpPr/>
          <p:nvPr/>
        </p:nvSpPr>
        <p:spPr>
          <a:xfrm>
            <a:off x="4364833" y="1583413"/>
            <a:ext cx="1660918" cy="1139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 name="Rectangle 7">
            <a:extLst>
              <a:ext uri="{FF2B5EF4-FFF2-40B4-BE49-F238E27FC236}">
                <a16:creationId xmlns:a16="http://schemas.microsoft.com/office/drawing/2014/main" id="{1F1F2737-5830-334F-818A-6430F879F63E}"/>
              </a:ext>
            </a:extLst>
          </p:cNvPr>
          <p:cNvSpPr/>
          <p:nvPr/>
        </p:nvSpPr>
        <p:spPr>
          <a:xfrm>
            <a:off x="6166249" y="1583413"/>
            <a:ext cx="1660917" cy="1139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 name="Rectangle 9">
            <a:extLst>
              <a:ext uri="{FF2B5EF4-FFF2-40B4-BE49-F238E27FC236}">
                <a16:creationId xmlns:a16="http://schemas.microsoft.com/office/drawing/2014/main" id="{DBC2805F-FADB-8A43-AE1E-A0CA1628DFE3}"/>
              </a:ext>
            </a:extLst>
          </p:cNvPr>
          <p:cNvSpPr/>
          <p:nvPr/>
        </p:nvSpPr>
        <p:spPr>
          <a:xfrm>
            <a:off x="7967665" y="1583413"/>
            <a:ext cx="1660918" cy="113922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Rectangle 11">
            <a:extLst>
              <a:ext uri="{FF2B5EF4-FFF2-40B4-BE49-F238E27FC236}">
                <a16:creationId xmlns:a16="http://schemas.microsoft.com/office/drawing/2014/main" id="{C7E28A7E-1791-A349-AF98-7F4484876B4A}"/>
              </a:ext>
            </a:extLst>
          </p:cNvPr>
          <p:cNvSpPr/>
          <p:nvPr/>
        </p:nvSpPr>
        <p:spPr>
          <a:xfrm>
            <a:off x="9769081" y="1583413"/>
            <a:ext cx="1660918" cy="113922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 name="Rectangle 2">
            <a:extLst>
              <a:ext uri="{FF2B5EF4-FFF2-40B4-BE49-F238E27FC236}">
                <a16:creationId xmlns:a16="http://schemas.microsoft.com/office/drawing/2014/main" id="{7A6C1640-B954-334B-AA8A-66C1CDB190E3}"/>
              </a:ext>
            </a:extLst>
          </p:cNvPr>
          <p:cNvSpPr/>
          <p:nvPr/>
        </p:nvSpPr>
        <p:spPr>
          <a:xfrm>
            <a:off x="762001" y="2975691"/>
            <a:ext cx="1660918" cy="3501310"/>
          </a:xfrm>
          <a:prstGeom prst="rect">
            <a:avLst/>
          </a:prstGeom>
          <a:solidFill>
            <a:schemeClr val="accent1">
              <a:alpha val="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 name="Rectangle 4">
            <a:extLst>
              <a:ext uri="{FF2B5EF4-FFF2-40B4-BE49-F238E27FC236}">
                <a16:creationId xmlns:a16="http://schemas.microsoft.com/office/drawing/2014/main" id="{A8CB9955-D5B5-C443-B5AA-67DB5A240126}"/>
              </a:ext>
            </a:extLst>
          </p:cNvPr>
          <p:cNvSpPr/>
          <p:nvPr/>
        </p:nvSpPr>
        <p:spPr>
          <a:xfrm>
            <a:off x="2563417" y="2975691"/>
            <a:ext cx="1660918" cy="3501310"/>
          </a:xfrm>
          <a:prstGeom prst="rect">
            <a:avLst/>
          </a:prstGeom>
          <a:solidFill>
            <a:schemeClr val="accent2">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 name="Rectangle 6">
            <a:extLst>
              <a:ext uri="{FF2B5EF4-FFF2-40B4-BE49-F238E27FC236}">
                <a16:creationId xmlns:a16="http://schemas.microsoft.com/office/drawing/2014/main" id="{F79E0379-AFB6-1543-B136-97C30CAF70E2}"/>
              </a:ext>
            </a:extLst>
          </p:cNvPr>
          <p:cNvSpPr/>
          <p:nvPr/>
        </p:nvSpPr>
        <p:spPr>
          <a:xfrm>
            <a:off x="4364833" y="2975691"/>
            <a:ext cx="1660918" cy="3501310"/>
          </a:xfrm>
          <a:prstGeom prst="rect">
            <a:avLst/>
          </a:prstGeom>
          <a:solidFill>
            <a:schemeClr val="accent3">
              <a:alpha val="1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Rectangle 8">
            <a:extLst>
              <a:ext uri="{FF2B5EF4-FFF2-40B4-BE49-F238E27FC236}">
                <a16:creationId xmlns:a16="http://schemas.microsoft.com/office/drawing/2014/main" id="{61DBED7F-F8F1-C947-BBCA-984FC75043FE}"/>
              </a:ext>
            </a:extLst>
          </p:cNvPr>
          <p:cNvSpPr/>
          <p:nvPr/>
        </p:nvSpPr>
        <p:spPr>
          <a:xfrm>
            <a:off x="6166249" y="2975691"/>
            <a:ext cx="1660917" cy="3501310"/>
          </a:xfrm>
          <a:prstGeom prst="rect">
            <a:avLst/>
          </a:prstGeom>
          <a:solidFill>
            <a:schemeClr val="accent4">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 name="Rectangle 10">
            <a:extLst>
              <a:ext uri="{FF2B5EF4-FFF2-40B4-BE49-F238E27FC236}">
                <a16:creationId xmlns:a16="http://schemas.microsoft.com/office/drawing/2014/main" id="{C380DCD2-DB78-8949-8FA1-B005B8DC8251}"/>
              </a:ext>
            </a:extLst>
          </p:cNvPr>
          <p:cNvSpPr/>
          <p:nvPr/>
        </p:nvSpPr>
        <p:spPr>
          <a:xfrm>
            <a:off x="7967665" y="2975691"/>
            <a:ext cx="1660918" cy="3501310"/>
          </a:xfrm>
          <a:prstGeom prst="rect">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 name="Rectangle 12">
            <a:extLst>
              <a:ext uri="{FF2B5EF4-FFF2-40B4-BE49-F238E27FC236}">
                <a16:creationId xmlns:a16="http://schemas.microsoft.com/office/drawing/2014/main" id="{662F4CB8-A759-D34F-B60C-0661BFDF676A}"/>
              </a:ext>
            </a:extLst>
          </p:cNvPr>
          <p:cNvSpPr/>
          <p:nvPr/>
        </p:nvSpPr>
        <p:spPr>
          <a:xfrm>
            <a:off x="9769081" y="2975691"/>
            <a:ext cx="1660919" cy="3501310"/>
          </a:xfrm>
          <a:prstGeom prst="rect">
            <a:avLst/>
          </a:prstGeom>
          <a:solidFill>
            <a:schemeClr val="accent6">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 name="TextBox 19">
            <a:extLst>
              <a:ext uri="{FF2B5EF4-FFF2-40B4-BE49-F238E27FC236}">
                <a16:creationId xmlns:a16="http://schemas.microsoft.com/office/drawing/2014/main" id="{EEA5B638-CC51-114D-B306-7DF9A23C6AC0}"/>
              </a:ext>
            </a:extLst>
          </p:cNvPr>
          <p:cNvSpPr txBox="1"/>
          <p:nvPr/>
        </p:nvSpPr>
        <p:spPr>
          <a:xfrm>
            <a:off x="841818"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21" name="TextBox 20">
            <a:extLst>
              <a:ext uri="{FF2B5EF4-FFF2-40B4-BE49-F238E27FC236}">
                <a16:creationId xmlns:a16="http://schemas.microsoft.com/office/drawing/2014/main" id="{91DB862D-A631-CA4E-8DCC-E1460DB22F89}"/>
              </a:ext>
            </a:extLst>
          </p:cNvPr>
          <p:cNvSpPr txBox="1"/>
          <p:nvPr/>
        </p:nvSpPr>
        <p:spPr>
          <a:xfrm>
            <a:off x="841818"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22" name="TextBox 21">
            <a:extLst>
              <a:ext uri="{FF2B5EF4-FFF2-40B4-BE49-F238E27FC236}">
                <a16:creationId xmlns:a16="http://schemas.microsoft.com/office/drawing/2014/main" id="{D14566A5-D1FC-B543-B105-08EB4C470112}"/>
              </a:ext>
            </a:extLst>
          </p:cNvPr>
          <p:cNvSpPr txBox="1"/>
          <p:nvPr/>
        </p:nvSpPr>
        <p:spPr>
          <a:xfrm>
            <a:off x="841818"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23" name="TextBox 22">
            <a:extLst>
              <a:ext uri="{FF2B5EF4-FFF2-40B4-BE49-F238E27FC236}">
                <a16:creationId xmlns:a16="http://schemas.microsoft.com/office/drawing/2014/main" id="{38FBAD76-1524-E84E-8E4A-22CD533FDA95}"/>
              </a:ext>
            </a:extLst>
          </p:cNvPr>
          <p:cNvSpPr txBox="1"/>
          <p:nvPr/>
        </p:nvSpPr>
        <p:spPr>
          <a:xfrm>
            <a:off x="841818"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24" name="TextBox 23">
            <a:extLst>
              <a:ext uri="{FF2B5EF4-FFF2-40B4-BE49-F238E27FC236}">
                <a16:creationId xmlns:a16="http://schemas.microsoft.com/office/drawing/2014/main" id="{EEA8E02D-D48F-A94C-8DE8-C659F86DDE01}"/>
              </a:ext>
            </a:extLst>
          </p:cNvPr>
          <p:cNvSpPr txBox="1"/>
          <p:nvPr/>
        </p:nvSpPr>
        <p:spPr>
          <a:xfrm>
            <a:off x="2643234"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25" name="TextBox 24">
            <a:extLst>
              <a:ext uri="{FF2B5EF4-FFF2-40B4-BE49-F238E27FC236}">
                <a16:creationId xmlns:a16="http://schemas.microsoft.com/office/drawing/2014/main" id="{599DC2FC-78BF-2941-B4F3-7BA9ED3FC28B}"/>
              </a:ext>
            </a:extLst>
          </p:cNvPr>
          <p:cNvSpPr txBox="1"/>
          <p:nvPr/>
        </p:nvSpPr>
        <p:spPr>
          <a:xfrm>
            <a:off x="2643234"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26" name="TextBox 25">
            <a:extLst>
              <a:ext uri="{FF2B5EF4-FFF2-40B4-BE49-F238E27FC236}">
                <a16:creationId xmlns:a16="http://schemas.microsoft.com/office/drawing/2014/main" id="{6E29A18C-FE08-1B40-80D1-4E0D66E38598}"/>
              </a:ext>
            </a:extLst>
          </p:cNvPr>
          <p:cNvSpPr txBox="1"/>
          <p:nvPr/>
        </p:nvSpPr>
        <p:spPr>
          <a:xfrm>
            <a:off x="2643234"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27" name="TextBox 26">
            <a:extLst>
              <a:ext uri="{FF2B5EF4-FFF2-40B4-BE49-F238E27FC236}">
                <a16:creationId xmlns:a16="http://schemas.microsoft.com/office/drawing/2014/main" id="{A8C8200D-FCC3-1348-94F1-DF7385206E87}"/>
              </a:ext>
            </a:extLst>
          </p:cNvPr>
          <p:cNvSpPr txBox="1"/>
          <p:nvPr/>
        </p:nvSpPr>
        <p:spPr>
          <a:xfrm>
            <a:off x="2643234"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28" name="TextBox 27">
            <a:extLst>
              <a:ext uri="{FF2B5EF4-FFF2-40B4-BE49-F238E27FC236}">
                <a16:creationId xmlns:a16="http://schemas.microsoft.com/office/drawing/2014/main" id="{0FD390B6-16C9-294E-A6FB-FA22D60D33B7}"/>
              </a:ext>
            </a:extLst>
          </p:cNvPr>
          <p:cNvSpPr txBox="1"/>
          <p:nvPr/>
        </p:nvSpPr>
        <p:spPr>
          <a:xfrm>
            <a:off x="4444650"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29" name="TextBox 28">
            <a:extLst>
              <a:ext uri="{FF2B5EF4-FFF2-40B4-BE49-F238E27FC236}">
                <a16:creationId xmlns:a16="http://schemas.microsoft.com/office/drawing/2014/main" id="{ED6CD669-3A69-4245-962B-57DEECA46B63}"/>
              </a:ext>
            </a:extLst>
          </p:cNvPr>
          <p:cNvSpPr txBox="1"/>
          <p:nvPr/>
        </p:nvSpPr>
        <p:spPr>
          <a:xfrm>
            <a:off x="4444650"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30" name="TextBox 29">
            <a:extLst>
              <a:ext uri="{FF2B5EF4-FFF2-40B4-BE49-F238E27FC236}">
                <a16:creationId xmlns:a16="http://schemas.microsoft.com/office/drawing/2014/main" id="{F26466A6-88F6-9445-8B90-735D67805997}"/>
              </a:ext>
            </a:extLst>
          </p:cNvPr>
          <p:cNvSpPr txBox="1"/>
          <p:nvPr/>
        </p:nvSpPr>
        <p:spPr>
          <a:xfrm>
            <a:off x="4444650"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31" name="TextBox 30">
            <a:extLst>
              <a:ext uri="{FF2B5EF4-FFF2-40B4-BE49-F238E27FC236}">
                <a16:creationId xmlns:a16="http://schemas.microsoft.com/office/drawing/2014/main" id="{D4C1B669-1727-6442-82BB-C50E08E13FD4}"/>
              </a:ext>
            </a:extLst>
          </p:cNvPr>
          <p:cNvSpPr txBox="1"/>
          <p:nvPr/>
        </p:nvSpPr>
        <p:spPr>
          <a:xfrm>
            <a:off x="4444650"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32" name="TextBox 31">
            <a:extLst>
              <a:ext uri="{FF2B5EF4-FFF2-40B4-BE49-F238E27FC236}">
                <a16:creationId xmlns:a16="http://schemas.microsoft.com/office/drawing/2014/main" id="{1BB09AA4-B45E-DB41-BAB1-31E3384BE869}"/>
              </a:ext>
            </a:extLst>
          </p:cNvPr>
          <p:cNvSpPr txBox="1"/>
          <p:nvPr/>
        </p:nvSpPr>
        <p:spPr>
          <a:xfrm>
            <a:off x="6246066"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33" name="TextBox 32">
            <a:extLst>
              <a:ext uri="{FF2B5EF4-FFF2-40B4-BE49-F238E27FC236}">
                <a16:creationId xmlns:a16="http://schemas.microsoft.com/office/drawing/2014/main" id="{4206B78F-F8EE-7146-9020-121EFED2DB5E}"/>
              </a:ext>
            </a:extLst>
          </p:cNvPr>
          <p:cNvSpPr txBox="1"/>
          <p:nvPr/>
        </p:nvSpPr>
        <p:spPr>
          <a:xfrm>
            <a:off x="6246066"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34" name="TextBox 33">
            <a:extLst>
              <a:ext uri="{FF2B5EF4-FFF2-40B4-BE49-F238E27FC236}">
                <a16:creationId xmlns:a16="http://schemas.microsoft.com/office/drawing/2014/main" id="{8F4A4F80-4A99-8442-9BA1-39E01618C69F}"/>
              </a:ext>
            </a:extLst>
          </p:cNvPr>
          <p:cNvSpPr txBox="1"/>
          <p:nvPr/>
        </p:nvSpPr>
        <p:spPr>
          <a:xfrm>
            <a:off x="6246066"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35" name="TextBox 34">
            <a:extLst>
              <a:ext uri="{FF2B5EF4-FFF2-40B4-BE49-F238E27FC236}">
                <a16:creationId xmlns:a16="http://schemas.microsoft.com/office/drawing/2014/main" id="{64081B0D-41F4-4C44-BC00-7D286090F0AC}"/>
              </a:ext>
            </a:extLst>
          </p:cNvPr>
          <p:cNvSpPr txBox="1"/>
          <p:nvPr/>
        </p:nvSpPr>
        <p:spPr>
          <a:xfrm>
            <a:off x="6246066"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36" name="TextBox 35">
            <a:extLst>
              <a:ext uri="{FF2B5EF4-FFF2-40B4-BE49-F238E27FC236}">
                <a16:creationId xmlns:a16="http://schemas.microsoft.com/office/drawing/2014/main" id="{45E9E7A8-B183-0345-B58D-798CCE2EEB0F}"/>
              </a:ext>
            </a:extLst>
          </p:cNvPr>
          <p:cNvSpPr txBox="1"/>
          <p:nvPr/>
        </p:nvSpPr>
        <p:spPr>
          <a:xfrm>
            <a:off x="8047485"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37" name="TextBox 36">
            <a:extLst>
              <a:ext uri="{FF2B5EF4-FFF2-40B4-BE49-F238E27FC236}">
                <a16:creationId xmlns:a16="http://schemas.microsoft.com/office/drawing/2014/main" id="{8FDF4902-14B2-AC46-8BF1-EA4F5BCCB4EE}"/>
              </a:ext>
            </a:extLst>
          </p:cNvPr>
          <p:cNvSpPr txBox="1"/>
          <p:nvPr/>
        </p:nvSpPr>
        <p:spPr>
          <a:xfrm>
            <a:off x="8047485"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38" name="TextBox 37">
            <a:extLst>
              <a:ext uri="{FF2B5EF4-FFF2-40B4-BE49-F238E27FC236}">
                <a16:creationId xmlns:a16="http://schemas.microsoft.com/office/drawing/2014/main" id="{5A125AEA-1246-2145-9EFB-BAE6D49C9B3D}"/>
              </a:ext>
            </a:extLst>
          </p:cNvPr>
          <p:cNvSpPr txBox="1"/>
          <p:nvPr/>
        </p:nvSpPr>
        <p:spPr>
          <a:xfrm>
            <a:off x="8047485"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39" name="TextBox 38">
            <a:extLst>
              <a:ext uri="{FF2B5EF4-FFF2-40B4-BE49-F238E27FC236}">
                <a16:creationId xmlns:a16="http://schemas.microsoft.com/office/drawing/2014/main" id="{D6E09255-D0D4-5B46-BEA5-31D11876063A}"/>
              </a:ext>
            </a:extLst>
          </p:cNvPr>
          <p:cNvSpPr txBox="1"/>
          <p:nvPr/>
        </p:nvSpPr>
        <p:spPr>
          <a:xfrm>
            <a:off x="8047485"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40" name="TextBox 39">
            <a:extLst>
              <a:ext uri="{FF2B5EF4-FFF2-40B4-BE49-F238E27FC236}">
                <a16:creationId xmlns:a16="http://schemas.microsoft.com/office/drawing/2014/main" id="{AE31A824-419D-5D44-A243-C30C434891BD}"/>
              </a:ext>
            </a:extLst>
          </p:cNvPr>
          <p:cNvSpPr txBox="1"/>
          <p:nvPr/>
        </p:nvSpPr>
        <p:spPr>
          <a:xfrm>
            <a:off x="9848899" y="3247027"/>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41" name="TextBox 40">
            <a:extLst>
              <a:ext uri="{FF2B5EF4-FFF2-40B4-BE49-F238E27FC236}">
                <a16:creationId xmlns:a16="http://schemas.microsoft.com/office/drawing/2014/main" id="{DCFDDB8A-60B3-7746-A9B2-9DAAB7EB58F3}"/>
              </a:ext>
            </a:extLst>
          </p:cNvPr>
          <p:cNvSpPr txBox="1"/>
          <p:nvPr/>
        </p:nvSpPr>
        <p:spPr>
          <a:xfrm>
            <a:off x="9848899" y="4067810"/>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42" name="TextBox 41">
            <a:extLst>
              <a:ext uri="{FF2B5EF4-FFF2-40B4-BE49-F238E27FC236}">
                <a16:creationId xmlns:a16="http://schemas.microsoft.com/office/drawing/2014/main" id="{0CA659BF-969A-2B48-A384-8D66C6D9016D}"/>
              </a:ext>
            </a:extLst>
          </p:cNvPr>
          <p:cNvSpPr txBox="1"/>
          <p:nvPr/>
        </p:nvSpPr>
        <p:spPr>
          <a:xfrm>
            <a:off x="9848899" y="4888593"/>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43" name="TextBox 42">
            <a:extLst>
              <a:ext uri="{FF2B5EF4-FFF2-40B4-BE49-F238E27FC236}">
                <a16:creationId xmlns:a16="http://schemas.microsoft.com/office/drawing/2014/main" id="{FC1F8FE9-74B0-6046-95A6-8874578BBB4A}"/>
              </a:ext>
            </a:extLst>
          </p:cNvPr>
          <p:cNvSpPr txBox="1"/>
          <p:nvPr/>
        </p:nvSpPr>
        <p:spPr>
          <a:xfrm>
            <a:off x="9848899" y="5709375"/>
            <a:ext cx="150128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a:t>
            </a:r>
          </a:p>
        </p:txBody>
      </p:sp>
      <p:sp>
        <p:nvSpPr>
          <p:cNvPr id="14" name="TextBox 13">
            <a:extLst>
              <a:ext uri="{FF2B5EF4-FFF2-40B4-BE49-F238E27FC236}">
                <a16:creationId xmlns:a16="http://schemas.microsoft.com/office/drawing/2014/main" id="{F12E80B7-138B-5F45-B994-ABAF66A40C83}"/>
              </a:ext>
            </a:extLst>
          </p:cNvPr>
          <p:cNvSpPr txBox="1"/>
          <p:nvPr/>
        </p:nvSpPr>
        <p:spPr>
          <a:xfrm>
            <a:off x="796812" y="1680088"/>
            <a:ext cx="159129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P</a:t>
            </a:r>
          </a:p>
        </p:txBody>
      </p:sp>
      <p:sp>
        <p:nvSpPr>
          <p:cNvPr id="44" name="TextBox 43">
            <a:extLst>
              <a:ext uri="{FF2B5EF4-FFF2-40B4-BE49-F238E27FC236}">
                <a16:creationId xmlns:a16="http://schemas.microsoft.com/office/drawing/2014/main" id="{B6DF9D49-69FD-F64F-BB39-7C11E1439E5F}"/>
              </a:ext>
            </a:extLst>
          </p:cNvPr>
          <p:cNvSpPr txBox="1"/>
          <p:nvPr/>
        </p:nvSpPr>
        <p:spPr>
          <a:xfrm>
            <a:off x="796812" y="2295099"/>
            <a:ext cx="1591295" cy="307777"/>
          </a:xfrm>
          <a:prstGeom prst="rect">
            <a:avLst/>
          </a:prstGeom>
          <a:noFill/>
        </p:spPr>
        <p:txBody>
          <a:bodyPr wrap="square" rtlCol="0" anchor="b">
            <a:spAutoFit/>
          </a:bodyPr>
          <a:lstStyle/>
          <a:p>
            <a:pPr algn="ctr"/>
            <a:r>
              <a:rPr lang="en-US" sz="1400" b="1" spc="-15" dirty="0">
                <a:solidFill>
                  <a:schemeClr val="bg1"/>
                </a:solidFill>
                <a:latin typeface="Poppins" pitchFamily="2" charset="77"/>
                <a:cs typeface="Poppins" pitchFamily="2" charset="77"/>
              </a:rPr>
              <a:t>POLITICAL</a:t>
            </a:r>
          </a:p>
        </p:txBody>
      </p:sp>
      <p:sp>
        <p:nvSpPr>
          <p:cNvPr id="49" name="Rectangle 48">
            <a:extLst>
              <a:ext uri="{FF2B5EF4-FFF2-40B4-BE49-F238E27FC236}">
                <a16:creationId xmlns:a16="http://schemas.microsoft.com/office/drawing/2014/main" id="{C7E6C235-4917-9D4B-862E-CC4EC4AE0986}"/>
              </a:ext>
            </a:extLst>
          </p:cNvPr>
          <p:cNvSpPr/>
          <p:nvPr/>
        </p:nvSpPr>
        <p:spPr>
          <a:xfrm>
            <a:off x="762001" y="2794772"/>
            <a:ext cx="1660918" cy="108782"/>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0" name="Rectangle 49">
            <a:extLst>
              <a:ext uri="{FF2B5EF4-FFF2-40B4-BE49-F238E27FC236}">
                <a16:creationId xmlns:a16="http://schemas.microsoft.com/office/drawing/2014/main" id="{83A3EF99-3153-D342-B772-F76D26B6384C}"/>
              </a:ext>
            </a:extLst>
          </p:cNvPr>
          <p:cNvSpPr/>
          <p:nvPr/>
        </p:nvSpPr>
        <p:spPr>
          <a:xfrm>
            <a:off x="2563417" y="2794772"/>
            <a:ext cx="1660918" cy="10878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1" name="Rectangle 50">
            <a:extLst>
              <a:ext uri="{FF2B5EF4-FFF2-40B4-BE49-F238E27FC236}">
                <a16:creationId xmlns:a16="http://schemas.microsoft.com/office/drawing/2014/main" id="{E0A8B431-9F0D-FA4B-B14B-B4CCEF672DC2}"/>
              </a:ext>
            </a:extLst>
          </p:cNvPr>
          <p:cNvSpPr/>
          <p:nvPr/>
        </p:nvSpPr>
        <p:spPr>
          <a:xfrm>
            <a:off x="4364833" y="2794772"/>
            <a:ext cx="1660918" cy="10878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 name="Rectangle 51">
            <a:extLst>
              <a:ext uri="{FF2B5EF4-FFF2-40B4-BE49-F238E27FC236}">
                <a16:creationId xmlns:a16="http://schemas.microsoft.com/office/drawing/2014/main" id="{1E419119-F614-B345-9618-B63F1DEB73C4}"/>
              </a:ext>
            </a:extLst>
          </p:cNvPr>
          <p:cNvSpPr/>
          <p:nvPr/>
        </p:nvSpPr>
        <p:spPr>
          <a:xfrm>
            <a:off x="6166249" y="2794772"/>
            <a:ext cx="1660917" cy="10878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3" name="Rectangle 52">
            <a:extLst>
              <a:ext uri="{FF2B5EF4-FFF2-40B4-BE49-F238E27FC236}">
                <a16:creationId xmlns:a16="http://schemas.microsoft.com/office/drawing/2014/main" id="{6189B089-8B3E-E649-9998-AA9AB95E592A}"/>
              </a:ext>
            </a:extLst>
          </p:cNvPr>
          <p:cNvSpPr/>
          <p:nvPr/>
        </p:nvSpPr>
        <p:spPr>
          <a:xfrm>
            <a:off x="7967665" y="2794772"/>
            <a:ext cx="1660918" cy="10878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4" name="Rectangle 53">
            <a:extLst>
              <a:ext uri="{FF2B5EF4-FFF2-40B4-BE49-F238E27FC236}">
                <a16:creationId xmlns:a16="http://schemas.microsoft.com/office/drawing/2014/main" id="{327A4FB5-9363-5B42-8A65-CF37EB0E94DB}"/>
              </a:ext>
            </a:extLst>
          </p:cNvPr>
          <p:cNvSpPr/>
          <p:nvPr/>
        </p:nvSpPr>
        <p:spPr>
          <a:xfrm>
            <a:off x="9769081" y="2794772"/>
            <a:ext cx="1660918" cy="10878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6" name="TextBox 55">
            <a:extLst>
              <a:ext uri="{FF2B5EF4-FFF2-40B4-BE49-F238E27FC236}">
                <a16:creationId xmlns:a16="http://schemas.microsoft.com/office/drawing/2014/main" id="{D1345241-D4A4-0B4E-8F7C-B1B8E51B3A22}"/>
              </a:ext>
            </a:extLst>
          </p:cNvPr>
          <p:cNvSpPr txBox="1"/>
          <p:nvPr/>
        </p:nvSpPr>
        <p:spPr>
          <a:xfrm>
            <a:off x="2598228" y="1680088"/>
            <a:ext cx="159129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E</a:t>
            </a:r>
          </a:p>
        </p:txBody>
      </p:sp>
      <p:sp>
        <p:nvSpPr>
          <p:cNvPr id="57" name="TextBox 56">
            <a:extLst>
              <a:ext uri="{FF2B5EF4-FFF2-40B4-BE49-F238E27FC236}">
                <a16:creationId xmlns:a16="http://schemas.microsoft.com/office/drawing/2014/main" id="{E6AC218E-9A36-2949-B519-7AE6E40D1770}"/>
              </a:ext>
            </a:extLst>
          </p:cNvPr>
          <p:cNvSpPr txBox="1"/>
          <p:nvPr/>
        </p:nvSpPr>
        <p:spPr>
          <a:xfrm>
            <a:off x="2598228" y="2295099"/>
            <a:ext cx="1591295" cy="307777"/>
          </a:xfrm>
          <a:prstGeom prst="rect">
            <a:avLst/>
          </a:prstGeom>
          <a:noFill/>
        </p:spPr>
        <p:txBody>
          <a:bodyPr wrap="square" rtlCol="0" anchor="b">
            <a:spAutoFit/>
          </a:bodyPr>
          <a:lstStyle/>
          <a:p>
            <a:pPr algn="ctr"/>
            <a:r>
              <a:rPr lang="en-US" sz="1400" b="1" spc="-15" dirty="0">
                <a:solidFill>
                  <a:schemeClr val="bg1"/>
                </a:solidFill>
                <a:latin typeface="Poppins" pitchFamily="2" charset="77"/>
                <a:cs typeface="Poppins" pitchFamily="2" charset="77"/>
              </a:rPr>
              <a:t>ECONOMIC</a:t>
            </a:r>
          </a:p>
        </p:txBody>
      </p:sp>
      <p:sp>
        <p:nvSpPr>
          <p:cNvPr id="59" name="TextBox 58">
            <a:extLst>
              <a:ext uri="{FF2B5EF4-FFF2-40B4-BE49-F238E27FC236}">
                <a16:creationId xmlns:a16="http://schemas.microsoft.com/office/drawing/2014/main" id="{F5BE50D2-FB1C-D04C-A1A3-6C9EA78B7114}"/>
              </a:ext>
            </a:extLst>
          </p:cNvPr>
          <p:cNvSpPr txBox="1"/>
          <p:nvPr/>
        </p:nvSpPr>
        <p:spPr>
          <a:xfrm>
            <a:off x="4399644" y="1680088"/>
            <a:ext cx="159129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S</a:t>
            </a:r>
          </a:p>
        </p:txBody>
      </p:sp>
      <p:sp>
        <p:nvSpPr>
          <p:cNvPr id="60" name="TextBox 59">
            <a:extLst>
              <a:ext uri="{FF2B5EF4-FFF2-40B4-BE49-F238E27FC236}">
                <a16:creationId xmlns:a16="http://schemas.microsoft.com/office/drawing/2014/main" id="{A7A83DB6-038E-B249-8247-2789357604D6}"/>
              </a:ext>
            </a:extLst>
          </p:cNvPr>
          <p:cNvSpPr txBox="1"/>
          <p:nvPr/>
        </p:nvSpPr>
        <p:spPr>
          <a:xfrm>
            <a:off x="4399644" y="2079656"/>
            <a:ext cx="1591295" cy="523220"/>
          </a:xfrm>
          <a:prstGeom prst="rect">
            <a:avLst/>
          </a:prstGeom>
          <a:noFill/>
        </p:spPr>
        <p:txBody>
          <a:bodyPr wrap="square" rtlCol="0" anchor="b">
            <a:spAutoFit/>
          </a:bodyPr>
          <a:lstStyle/>
          <a:p>
            <a:pPr algn="ctr"/>
            <a:r>
              <a:rPr lang="en-US" sz="1400" b="1" spc="-15" dirty="0">
                <a:solidFill>
                  <a:schemeClr val="bg1"/>
                </a:solidFill>
                <a:latin typeface="Poppins" pitchFamily="2" charset="77"/>
                <a:cs typeface="Poppins" pitchFamily="2" charset="77"/>
              </a:rPr>
              <a:t>SOCIOCULTURAL</a:t>
            </a:r>
          </a:p>
        </p:txBody>
      </p:sp>
      <p:sp>
        <p:nvSpPr>
          <p:cNvPr id="63" name="TextBox 62">
            <a:extLst>
              <a:ext uri="{FF2B5EF4-FFF2-40B4-BE49-F238E27FC236}">
                <a16:creationId xmlns:a16="http://schemas.microsoft.com/office/drawing/2014/main" id="{09B4458B-DD29-0B41-B4CF-5C1F01CEE310}"/>
              </a:ext>
            </a:extLst>
          </p:cNvPr>
          <p:cNvSpPr txBox="1"/>
          <p:nvPr/>
        </p:nvSpPr>
        <p:spPr>
          <a:xfrm>
            <a:off x="6201060" y="1680088"/>
            <a:ext cx="159129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T</a:t>
            </a:r>
          </a:p>
        </p:txBody>
      </p:sp>
      <p:sp>
        <p:nvSpPr>
          <p:cNvPr id="64" name="TextBox 63">
            <a:extLst>
              <a:ext uri="{FF2B5EF4-FFF2-40B4-BE49-F238E27FC236}">
                <a16:creationId xmlns:a16="http://schemas.microsoft.com/office/drawing/2014/main" id="{BBB10BC8-2827-5045-87E1-D7F426132B1B}"/>
              </a:ext>
            </a:extLst>
          </p:cNvPr>
          <p:cNvSpPr txBox="1"/>
          <p:nvPr/>
        </p:nvSpPr>
        <p:spPr>
          <a:xfrm>
            <a:off x="6201060" y="2079656"/>
            <a:ext cx="1591295" cy="523220"/>
          </a:xfrm>
          <a:prstGeom prst="rect">
            <a:avLst/>
          </a:prstGeom>
          <a:noFill/>
        </p:spPr>
        <p:txBody>
          <a:bodyPr wrap="square" rtlCol="0" anchor="b">
            <a:spAutoFit/>
          </a:bodyPr>
          <a:lstStyle/>
          <a:p>
            <a:pPr algn="ctr"/>
            <a:r>
              <a:rPr lang="en-US" sz="1400" b="1" spc="-15" dirty="0">
                <a:solidFill>
                  <a:schemeClr val="bg1"/>
                </a:solidFill>
                <a:latin typeface="Poppins" pitchFamily="2" charset="77"/>
                <a:cs typeface="Poppins" pitchFamily="2" charset="77"/>
              </a:rPr>
              <a:t>TECHNOLOGICAL</a:t>
            </a:r>
          </a:p>
        </p:txBody>
      </p:sp>
      <p:sp>
        <p:nvSpPr>
          <p:cNvPr id="67" name="TextBox 66">
            <a:extLst>
              <a:ext uri="{FF2B5EF4-FFF2-40B4-BE49-F238E27FC236}">
                <a16:creationId xmlns:a16="http://schemas.microsoft.com/office/drawing/2014/main" id="{869EFA98-E0E1-B34F-9E83-A6245C1AF8E5}"/>
              </a:ext>
            </a:extLst>
          </p:cNvPr>
          <p:cNvSpPr txBox="1"/>
          <p:nvPr/>
        </p:nvSpPr>
        <p:spPr>
          <a:xfrm>
            <a:off x="8002476" y="1680088"/>
            <a:ext cx="159129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E</a:t>
            </a:r>
          </a:p>
        </p:txBody>
      </p:sp>
      <p:sp>
        <p:nvSpPr>
          <p:cNvPr id="68" name="TextBox 67">
            <a:extLst>
              <a:ext uri="{FF2B5EF4-FFF2-40B4-BE49-F238E27FC236}">
                <a16:creationId xmlns:a16="http://schemas.microsoft.com/office/drawing/2014/main" id="{F52363DC-68D1-EF47-8E65-79F9609A81C1}"/>
              </a:ext>
            </a:extLst>
          </p:cNvPr>
          <p:cNvSpPr txBox="1"/>
          <p:nvPr/>
        </p:nvSpPr>
        <p:spPr>
          <a:xfrm>
            <a:off x="8002476" y="2079656"/>
            <a:ext cx="1591295" cy="523220"/>
          </a:xfrm>
          <a:prstGeom prst="rect">
            <a:avLst/>
          </a:prstGeom>
          <a:noFill/>
        </p:spPr>
        <p:txBody>
          <a:bodyPr wrap="square" rtlCol="0" anchor="b">
            <a:spAutoFit/>
          </a:bodyPr>
          <a:lstStyle/>
          <a:p>
            <a:pPr algn="ctr"/>
            <a:r>
              <a:rPr lang="en-US" sz="1400" b="1" spc="-15" dirty="0">
                <a:solidFill>
                  <a:schemeClr val="bg1"/>
                </a:solidFill>
                <a:latin typeface="Poppins" pitchFamily="2" charset="77"/>
                <a:cs typeface="Poppins" pitchFamily="2" charset="77"/>
              </a:rPr>
              <a:t>ENVIRONMENTAL</a:t>
            </a:r>
          </a:p>
        </p:txBody>
      </p:sp>
      <p:sp>
        <p:nvSpPr>
          <p:cNvPr id="70" name="TextBox 69">
            <a:extLst>
              <a:ext uri="{FF2B5EF4-FFF2-40B4-BE49-F238E27FC236}">
                <a16:creationId xmlns:a16="http://schemas.microsoft.com/office/drawing/2014/main" id="{6D18FCAA-F1B1-AA4D-91EA-A0369CDBD65D}"/>
              </a:ext>
            </a:extLst>
          </p:cNvPr>
          <p:cNvSpPr txBox="1"/>
          <p:nvPr/>
        </p:nvSpPr>
        <p:spPr>
          <a:xfrm>
            <a:off x="9803892" y="1680088"/>
            <a:ext cx="159129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L</a:t>
            </a:r>
          </a:p>
        </p:txBody>
      </p:sp>
      <p:sp>
        <p:nvSpPr>
          <p:cNvPr id="71" name="TextBox 70">
            <a:extLst>
              <a:ext uri="{FF2B5EF4-FFF2-40B4-BE49-F238E27FC236}">
                <a16:creationId xmlns:a16="http://schemas.microsoft.com/office/drawing/2014/main" id="{C89F8FE2-BF23-CC40-979B-5B4A03BBE4DB}"/>
              </a:ext>
            </a:extLst>
          </p:cNvPr>
          <p:cNvSpPr txBox="1"/>
          <p:nvPr/>
        </p:nvSpPr>
        <p:spPr>
          <a:xfrm>
            <a:off x="9803892" y="2295099"/>
            <a:ext cx="1591295" cy="307777"/>
          </a:xfrm>
          <a:prstGeom prst="rect">
            <a:avLst/>
          </a:prstGeom>
          <a:noFill/>
        </p:spPr>
        <p:txBody>
          <a:bodyPr wrap="square" rtlCol="0" anchor="b">
            <a:spAutoFit/>
          </a:bodyPr>
          <a:lstStyle/>
          <a:p>
            <a:pPr algn="ctr"/>
            <a:r>
              <a:rPr lang="en-US" sz="1400" b="1" spc="-15" dirty="0">
                <a:solidFill>
                  <a:schemeClr val="bg1"/>
                </a:solidFill>
                <a:latin typeface="Poppins" pitchFamily="2" charset="77"/>
                <a:cs typeface="Poppins" pitchFamily="2" charset="77"/>
              </a:rPr>
              <a:t>LEGAL</a:t>
            </a:r>
          </a:p>
        </p:txBody>
      </p:sp>
      <p:sp>
        <p:nvSpPr>
          <p:cNvPr id="72" name="TextBox 71">
            <a:extLst>
              <a:ext uri="{FF2B5EF4-FFF2-40B4-BE49-F238E27FC236}">
                <a16:creationId xmlns:a16="http://schemas.microsoft.com/office/drawing/2014/main" id="{0F131AD3-283A-BA42-97F0-9412B89C19FF}"/>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73" name="TextBox 72">
            <a:extLst>
              <a:ext uri="{FF2B5EF4-FFF2-40B4-BE49-F238E27FC236}">
                <a16:creationId xmlns:a16="http://schemas.microsoft.com/office/drawing/2014/main" id="{460D5A61-DF94-9C44-9B49-0A9772460DC9}"/>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Tree>
    <p:extLst>
      <p:ext uri="{BB962C8B-B14F-4D97-AF65-F5344CB8AC3E}">
        <p14:creationId xmlns:p14="http://schemas.microsoft.com/office/powerpoint/2010/main" val="2589185099"/>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 Same Side Corner Rectangle 1">
            <a:extLst>
              <a:ext uri="{FF2B5EF4-FFF2-40B4-BE49-F238E27FC236}">
                <a16:creationId xmlns:a16="http://schemas.microsoft.com/office/drawing/2014/main" id="{6BA23A78-9CF0-B64F-8E3C-DCEAB3C27DC6}"/>
              </a:ext>
            </a:extLst>
          </p:cNvPr>
          <p:cNvSpPr/>
          <p:nvPr/>
        </p:nvSpPr>
        <p:spPr>
          <a:xfrm>
            <a:off x="762000" y="1511976"/>
            <a:ext cx="1660918" cy="1354098"/>
          </a:xfrm>
          <a:prstGeom prst="round2SameRect">
            <a:avLst/>
          </a:prstGeom>
          <a:solidFill>
            <a:schemeClr val="accent1"/>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 name="Round Same Side Corner Rectangle 2">
            <a:extLst>
              <a:ext uri="{FF2B5EF4-FFF2-40B4-BE49-F238E27FC236}">
                <a16:creationId xmlns:a16="http://schemas.microsoft.com/office/drawing/2014/main" id="{709815AF-A4BC-B742-A00C-04BD6E48EB07}"/>
              </a:ext>
            </a:extLst>
          </p:cNvPr>
          <p:cNvSpPr/>
          <p:nvPr/>
        </p:nvSpPr>
        <p:spPr>
          <a:xfrm rot="10800000">
            <a:off x="762000" y="2975691"/>
            <a:ext cx="1660918" cy="3501310"/>
          </a:xfrm>
          <a:prstGeom prst="round2SameRect">
            <a:avLst/>
          </a:prstGeom>
          <a:solidFill>
            <a:schemeClr val="accent1"/>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 name="Round Same Side Corner Rectangle 3">
            <a:extLst>
              <a:ext uri="{FF2B5EF4-FFF2-40B4-BE49-F238E27FC236}">
                <a16:creationId xmlns:a16="http://schemas.microsoft.com/office/drawing/2014/main" id="{CE3EAAED-7668-C846-A1E1-337018EF5BCF}"/>
              </a:ext>
            </a:extLst>
          </p:cNvPr>
          <p:cNvSpPr/>
          <p:nvPr/>
        </p:nvSpPr>
        <p:spPr>
          <a:xfrm>
            <a:off x="2563416" y="1511976"/>
            <a:ext cx="1660918" cy="1354098"/>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 name="Round Same Side Corner Rectangle 4">
            <a:extLst>
              <a:ext uri="{FF2B5EF4-FFF2-40B4-BE49-F238E27FC236}">
                <a16:creationId xmlns:a16="http://schemas.microsoft.com/office/drawing/2014/main" id="{C9EBFD16-F746-7343-9F11-B9AE219485BD}"/>
              </a:ext>
            </a:extLst>
          </p:cNvPr>
          <p:cNvSpPr/>
          <p:nvPr/>
        </p:nvSpPr>
        <p:spPr>
          <a:xfrm rot="10800000">
            <a:off x="2563416" y="2975691"/>
            <a:ext cx="1660918" cy="3501310"/>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 name="Round Same Side Corner Rectangle 5">
            <a:extLst>
              <a:ext uri="{FF2B5EF4-FFF2-40B4-BE49-F238E27FC236}">
                <a16:creationId xmlns:a16="http://schemas.microsoft.com/office/drawing/2014/main" id="{9D8BFA11-FD27-D04E-ABF6-6ACAFBED2E9C}"/>
              </a:ext>
            </a:extLst>
          </p:cNvPr>
          <p:cNvSpPr/>
          <p:nvPr/>
        </p:nvSpPr>
        <p:spPr>
          <a:xfrm>
            <a:off x="4364833" y="1511976"/>
            <a:ext cx="1660918" cy="1354098"/>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 name="Round Same Side Corner Rectangle 6">
            <a:extLst>
              <a:ext uri="{FF2B5EF4-FFF2-40B4-BE49-F238E27FC236}">
                <a16:creationId xmlns:a16="http://schemas.microsoft.com/office/drawing/2014/main" id="{89A03880-4097-C046-BE50-AFA51E9398DB}"/>
              </a:ext>
            </a:extLst>
          </p:cNvPr>
          <p:cNvSpPr/>
          <p:nvPr/>
        </p:nvSpPr>
        <p:spPr>
          <a:xfrm rot="10800000">
            <a:off x="4364833" y="2975691"/>
            <a:ext cx="1660918" cy="3501310"/>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 name="Round Same Side Corner Rectangle 7">
            <a:extLst>
              <a:ext uri="{FF2B5EF4-FFF2-40B4-BE49-F238E27FC236}">
                <a16:creationId xmlns:a16="http://schemas.microsoft.com/office/drawing/2014/main" id="{6DC7099C-0AD0-7649-8DB3-955B35193ABC}"/>
              </a:ext>
            </a:extLst>
          </p:cNvPr>
          <p:cNvSpPr/>
          <p:nvPr/>
        </p:nvSpPr>
        <p:spPr>
          <a:xfrm>
            <a:off x="6166249" y="1511976"/>
            <a:ext cx="1660917" cy="1354098"/>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Round Same Side Corner Rectangle 8">
            <a:extLst>
              <a:ext uri="{FF2B5EF4-FFF2-40B4-BE49-F238E27FC236}">
                <a16:creationId xmlns:a16="http://schemas.microsoft.com/office/drawing/2014/main" id="{B33CED68-D60C-1248-8A7B-9D72C7137315}"/>
              </a:ext>
            </a:extLst>
          </p:cNvPr>
          <p:cNvSpPr/>
          <p:nvPr/>
        </p:nvSpPr>
        <p:spPr>
          <a:xfrm rot="10800000">
            <a:off x="6166248" y="2975691"/>
            <a:ext cx="1660917" cy="3501310"/>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 name="Round Same Side Corner Rectangle 9">
            <a:extLst>
              <a:ext uri="{FF2B5EF4-FFF2-40B4-BE49-F238E27FC236}">
                <a16:creationId xmlns:a16="http://schemas.microsoft.com/office/drawing/2014/main" id="{C565D4F5-E23F-6546-B2F9-EE37207EB5F8}"/>
              </a:ext>
            </a:extLst>
          </p:cNvPr>
          <p:cNvSpPr/>
          <p:nvPr/>
        </p:nvSpPr>
        <p:spPr>
          <a:xfrm>
            <a:off x="7967664" y="1511976"/>
            <a:ext cx="1660918" cy="1354098"/>
          </a:xfrm>
          <a:prstGeom prst="round2Same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 name="Round Same Side Corner Rectangle 10">
            <a:extLst>
              <a:ext uri="{FF2B5EF4-FFF2-40B4-BE49-F238E27FC236}">
                <a16:creationId xmlns:a16="http://schemas.microsoft.com/office/drawing/2014/main" id="{EA1FC524-ACE9-324E-BCAF-EB6951AD75C2}"/>
              </a:ext>
            </a:extLst>
          </p:cNvPr>
          <p:cNvSpPr/>
          <p:nvPr/>
        </p:nvSpPr>
        <p:spPr>
          <a:xfrm rot="10800000">
            <a:off x="7967664" y="2975691"/>
            <a:ext cx="1660918" cy="3501310"/>
          </a:xfrm>
          <a:prstGeom prst="round2Same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Round Same Side Corner Rectangle 11">
            <a:extLst>
              <a:ext uri="{FF2B5EF4-FFF2-40B4-BE49-F238E27FC236}">
                <a16:creationId xmlns:a16="http://schemas.microsoft.com/office/drawing/2014/main" id="{D83369A7-A732-0045-8B95-8BE7050FAD50}"/>
              </a:ext>
            </a:extLst>
          </p:cNvPr>
          <p:cNvSpPr/>
          <p:nvPr/>
        </p:nvSpPr>
        <p:spPr>
          <a:xfrm>
            <a:off x="9769081" y="1511976"/>
            <a:ext cx="1660918" cy="1354098"/>
          </a:xfrm>
          <a:prstGeom prst="round2Same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 name="Round Same Side Corner Rectangle 12">
            <a:extLst>
              <a:ext uri="{FF2B5EF4-FFF2-40B4-BE49-F238E27FC236}">
                <a16:creationId xmlns:a16="http://schemas.microsoft.com/office/drawing/2014/main" id="{2CF37FC4-7433-3645-A7E0-3BBC6FE92F1F}"/>
              </a:ext>
            </a:extLst>
          </p:cNvPr>
          <p:cNvSpPr/>
          <p:nvPr/>
        </p:nvSpPr>
        <p:spPr>
          <a:xfrm rot="10800000">
            <a:off x="9769081" y="2975691"/>
            <a:ext cx="1660919" cy="3501310"/>
          </a:xfrm>
          <a:prstGeom prst="round2Same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 name="TextBox 13">
            <a:extLst>
              <a:ext uri="{FF2B5EF4-FFF2-40B4-BE49-F238E27FC236}">
                <a16:creationId xmlns:a16="http://schemas.microsoft.com/office/drawing/2014/main" id="{F2285DC9-1620-5F42-A362-E886E904C25F}"/>
              </a:ext>
            </a:extLst>
          </p:cNvPr>
          <p:cNvSpPr txBox="1"/>
          <p:nvPr/>
        </p:nvSpPr>
        <p:spPr>
          <a:xfrm>
            <a:off x="942040"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P</a:t>
            </a:r>
          </a:p>
        </p:txBody>
      </p:sp>
      <p:sp>
        <p:nvSpPr>
          <p:cNvPr id="15" name="TextBox 14">
            <a:extLst>
              <a:ext uri="{FF2B5EF4-FFF2-40B4-BE49-F238E27FC236}">
                <a16:creationId xmlns:a16="http://schemas.microsoft.com/office/drawing/2014/main" id="{CDCBF17D-56D5-1C4C-A789-1D08AB0226F5}"/>
              </a:ext>
            </a:extLst>
          </p:cNvPr>
          <p:cNvSpPr txBox="1"/>
          <p:nvPr/>
        </p:nvSpPr>
        <p:spPr>
          <a:xfrm>
            <a:off x="2743456"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a:t>
            </a:r>
          </a:p>
        </p:txBody>
      </p:sp>
      <p:sp>
        <p:nvSpPr>
          <p:cNvPr id="16" name="TextBox 15">
            <a:extLst>
              <a:ext uri="{FF2B5EF4-FFF2-40B4-BE49-F238E27FC236}">
                <a16:creationId xmlns:a16="http://schemas.microsoft.com/office/drawing/2014/main" id="{C8E89C7C-8140-CB49-82CB-86D62D2E4439}"/>
              </a:ext>
            </a:extLst>
          </p:cNvPr>
          <p:cNvSpPr txBox="1"/>
          <p:nvPr/>
        </p:nvSpPr>
        <p:spPr>
          <a:xfrm>
            <a:off x="4544873"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S</a:t>
            </a:r>
          </a:p>
        </p:txBody>
      </p:sp>
      <p:sp>
        <p:nvSpPr>
          <p:cNvPr id="17" name="TextBox 16">
            <a:extLst>
              <a:ext uri="{FF2B5EF4-FFF2-40B4-BE49-F238E27FC236}">
                <a16:creationId xmlns:a16="http://schemas.microsoft.com/office/drawing/2014/main" id="{E3749F0D-BE99-4246-AED3-2A919C684131}"/>
              </a:ext>
            </a:extLst>
          </p:cNvPr>
          <p:cNvSpPr txBox="1"/>
          <p:nvPr/>
        </p:nvSpPr>
        <p:spPr>
          <a:xfrm>
            <a:off x="6346289"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T</a:t>
            </a:r>
          </a:p>
        </p:txBody>
      </p:sp>
      <p:sp>
        <p:nvSpPr>
          <p:cNvPr id="18" name="TextBox 17">
            <a:extLst>
              <a:ext uri="{FF2B5EF4-FFF2-40B4-BE49-F238E27FC236}">
                <a16:creationId xmlns:a16="http://schemas.microsoft.com/office/drawing/2014/main" id="{3DC5095A-9C61-FB42-A43E-6BF5C01425AD}"/>
              </a:ext>
            </a:extLst>
          </p:cNvPr>
          <p:cNvSpPr txBox="1"/>
          <p:nvPr/>
        </p:nvSpPr>
        <p:spPr>
          <a:xfrm>
            <a:off x="8147704"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a:t>
            </a:r>
          </a:p>
        </p:txBody>
      </p:sp>
      <p:sp>
        <p:nvSpPr>
          <p:cNvPr id="19" name="TextBox 18">
            <a:extLst>
              <a:ext uri="{FF2B5EF4-FFF2-40B4-BE49-F238E27FC236}">
                <a16:creationId xmlns:a16="http://schemas.microsoft.com/office/drawing/2014/main" id="{5E3C4ED2-4E2D-2048-804C-3BA2E6E6B52B}"/>
              </a:ext>
            </a:extLst>
          </p:cNvPr>
          <p:cNvSpPr txBox="1"/>
          <p:nvPr/>
        </p:nvSpPr>
        <p:spPr>
          <a:xfrm>
            <a:off x="9949121" y="175618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L</a:t>
            </a:r>
          </a:p>
        </p:txBody>
      </p:sp>
      <p:sp>
        <p:nvSpPr>
          <p:cNvPr id="20" name="TextBox 19">
            <a:extLst>
              <a:ext uri="{FF2B5EF4-FFF2-40B4-BE49-F238E27FC236}">
                <a16:creationId xmlns:a16="http://schemas.microsoft.com/office/drawing/2014/main" id="{C345C001-6BDE-8541-9C9E-2A71B576779B}"/>
              </a:ext>
            </a:extLst>
          </p:cNvPr>
          <p:cNvSpPr txBox="1"/>
          <p:nvPr/>
        </p:nvSpPr>
        <p:spPr>
          <a:xfrm>
            <a:off x="841818" y="3365318"/>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4" name="TextBox 23">
            <a:extLst>
              <a:ext uri="{FF2B5EF4-FFF2-40B4-BE49-F238E27FC236}">
                <a16:creationId xmlns:a16="http://schemas.microsoft.com/office/drawing/2014/main" id="{31D19116-B124-B648-9243-B45A23A931CA}"/>
              </a:ext>
            </a:extLst>
          </p:cNvPr>
          <p:cNvSpPr txBox="1"/>
          <p:nvPr/>
        </p:nvSpPr>
        <p:spPr>
          <a:xfrm>
            <a:off x="2643233" y="3365318"/>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8" name="TextBox 27">
            <a:extLst>
              <a:ext uri="{FF2B5EF4-FFF2-40B4-BE49-F238E27FC236}">
                <a16:creationId xmlns:a16="http://schemas.microsoft.com/office/drawing/2014/main" id="{DA28AF89-4377-6C42-AA2B-1364DC3007B4}"/>
              </a:ext>
            </a:extLst>
          </p:cNvPr>
          <p:cNvSpPr txBox="1"/>
          <p:nvPr/>
        </p:nvSpPr>
        <p:spPr>
          <a:xfrm>
            <a:off x="4444650" y="3365318"/>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2" name="TextBox 31">
            <a:extLst>
              <a:ext uri="{FF2B5EF4-FFF2-40B4-BE49-F238E27FC236}">
                <a16:creationId xmlns:a16="http://schemas.microsoft.com/office/drawing/2014/main" id="{304450A4-3BE5-7647-B3FF-B0916FE07F40}"/>
              </a:ext>
            </a:extLst>
          </p:cNvPr>
          <p:cNvSpPr txBox="1"/>
          <p:nvPr/>
        </p:nvSpPr>
        <p:spPr>
          <a:xfrm>
            <a:off x="6246065" y="3365318"/>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6" name="TextBox 35">
            <a:extLst>
              <a:ext uri="{FF2B5EF4-FFF2-40B4-BE49-F238E27FC236}">
                <a16:creationId xmlns:a16="http://schemas.microsoft.com/office/drawing/2014/main" id="{3253ED9B-378D-CC4B-B560-7DB467B492B6}"/>
              </a:ext>
            </a:extLst>
          </p:cNvPr>
          <p:cNvSpPr txBox="1"/>
          <p:nvPr/>
        </p:nvSpPr>
        <p:spPr>
          <a:xfrm>
            <a:off x="8047485" y="3365318"/>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40" name="TextBox 39">
            <a:extLst>
              <a:ext uri="{FF2B5EF4-FFF2-40B4-BE49-F238E27FC236}">
                <a16:creationId xmlns:a16="http://schemas.microsoft.com/office/drawing/2014/main" id="{4B25EB51-2959-9B49-B323-175CA1FBA596}"/>
              </a:ext>
            </a:extLst>
          </p:cNvPr>
          <p:cNvSpPr txBox="1"/>
          <p:nvPr/>
        </p:nvSpPr>
        <p:spPr>
          <a:xfrm>
            <a:off x="9848899" y="3365318"/>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1" name="TextBox 20">
            <a:extLst>
              <a:ext uri="{FF2B5EF4-FFF2-40B4-BE49-F238E27FC236}">
                <a16:creationId xmlns:a16="http://schemas.microsoft.com/office/drawing/2014/main" id="{02DF4604-46A7-A346-8692-A976BA4D5940}"/>
              </a:ext>
            </a:extLst>
          </p:cNvPr>
          <p:cNvSpPr txBox="1"/>
          <p:nvPr/>
        </p:nvSpPr>
        <p:spPr>
          <a:xfrm>
            <a:off x="841818" y="4478201"/>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5" name="TextBox 24">
            <a:extLst>
              <a:ext uri="{FF2B5EF4-FFF2-40B4-BE49-F238E27FC236}">
                <a16:creationId xmlns:a16="http://schemas.microsoft.com/office/drawing/2014/main" id="{2F4F4256-F52E-FC41-A424-47A199170E70}"/>
              </a:ext>
            </a:extLst>
          </p:cNvPr>
          <p:cNvSpPr txBox="1"/>
          <p:nvPr/>
        </p:nvSpPr>
        <p:spPr>
          <a:xfrm>
            <a:off x="2643233" y="4478201"/>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9" name="TextBox 28">
            <a:extLst>
              <a:ext uri="{FF2B5EF4-FFF2-40B4-BE49-F238E27FC236}">
                <a16:creationId xmlns:a16="http://schemas.microsoft.com/office/drawing/2014/main" id="{C3B778CD-76A9-F848-A451-510BCD612794}"/>
              </a:ext>
            </a:extLst>
          </p:cNvPr>
          <p:cNvSpPr txBox="1"/>
          <p:nvPr/>
        </p:nvSpPr>
        <p:spPr>
          <a:xfrm>
            <a:off x="4444650" y="4478201"/>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3" name="TextBox 32">
            <a:extLst>
              <a:ext uri="{FF2B5EF4-FFF2-40B4-BE49-F238E27FC236}">
                <a16:creationId xmlns:a16="http://schemas.microsoft.com/office/drawing/2014/main" id="{87868E80-0D27-554D-830F-B9EC185A2904}"/>
              </a:ext>
            </a:extLst>
          </p:cNvPr>
          <p:cNvSpPr txBox="1"/>
          <p:nvPr/>
        </p:nvSpPr>
        <p:spPr>
          <a:xfrm>
            <a:off x="6246065" y="4478201"/>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7" name="TextBox 36">
            <a:extLst>
              <a:ext uri="{FF2B5EF4-FFF2-40B4-BE49-F238E27FC236}">
                <a16:creationId xmlns:a16="http://schemas.microsoft.com/office/drawing/2014/main" id="{36BFFBBC-4EE4-8D42-930C-B4075BF9CB26}"/>
              </a:ext>
            </a:extLst>
          </p:cNvPr>
          <p:cNvSpPr txBox="1"/>
          <p:nvPr/>
        </p:nvSpPr>
        <p:spPr>
          <a:xfrm>
            <a:off x="8047485" y="4478201"/>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41" name="TextBox 40">
            <a:extLst>
              <a:ext uri="{FF2B5EF4-FFF2-40B4-BE49-F238E27FC236}">
                <a16:creationId xmlns:a16="http://schemas.microsoft.com/office/drawing/2014/main" id="{B514CAC7-8FAD-4341-971C-E91B90B137E5}"/>
              </a:ext>
            </a:extLst>
          </p:cNvPr>
          <p:cNvSpPr txBox="1"/>
          <p:nvPr/>
        </p:nvSpPr>
        <p:spPr>
          <a:xfrm>
            <a:off x="9848899" y="4478201"/>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2" name="TextBox 21">
            <a:extLst>
              <a:ext uri="{FF2B5EF4-FFF2-40B4-BE49-F238E27FC236}">
                <a16:creationId xmlns:a16="http://schemas.microsoft.com/office/drawing/2014/main" id="{B3FA3EAA-8403-E644-B5A1-BD7C5268E78F}"/>
              </a:ext>
            </a:extLst>
          </p:cNvPr>
          <p:cNvSpPr txBox="1"/>
          <p:nvPr/>
        </p:nvSpPr>
        <p:spPr>
          <a:xfrm>
            <a:off x="841818" y="5591084"/>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6" name="TextBox 25">
            <a:extLst>
              <a:ext uri="{FF2B5EF4-FFF2-40B4-BE49-F238E27FC236}">
                <a16:creationId xmlns:a16="http://schemas.microsoft.com/office/drawing/2014/main" id="{C1462936-28BF-AD4A-A88B-BE9EE28E4360}"/>
              </a:ext>
            </a:extLst>
          </p:cNvPr>
          <p:cNvSpPr txBox="1"/>
          <p:nvPr/>
        </p:nvSpPr>
        <p:spPr>
          <a:xfrm>
            <a:off x="2643233" y="5591084"/>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0" name="TextBox 29">
            <a:extLst>
              <a:ext uri="{FF2B5EF4-FFF2-40B4-BE49-F238E27FC236}">
                <a16:creationId xmlns:a16="http://schemas.microsoft.com/office/drawing/2014/main" id="{C065ECE5-B624-5745-B609-9E980DE8DB80}"/>
              </a:ext>
            </a:extLst>
          </p:cNvPr>
          <p:cNvSpPr txBox="1"/>
          <p:nvPr/>
        </p:nvSpPr>
        <p:spPr>
          <a:xfrm>
            <a:off x="4444650" y="5591084"/>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4" name="TextBox 33">
            <a:extLst>
              <a:ext uri="{FF2B5EF4-FFF2-40B4-BE49-F238E27FC236}">
                <a16:creationId xmlns:a16="http://schemas.microsoft.com/office/drawing/2014/main" id="{A30B34FB-F59B-2249-A375-534CF8845372}"/>
              </a:ext>
            </a:extLst>
          </p:cNvPr>
          <p:cNvSpPr txBox="1"/>
          <p:nvPr/>
        </p:nvSpPr>
        <p:spPr>
          <a:xfrm>
            <a:off x="6246065" y="5591084"/>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8" name="TextBox 37">
            <a:extLst>
              <a:ext uri="{FF2B5EF4-FFF2-40B4-BE49-F238E27FC236}">
                <a16:creationId xmlns:a16="http://schemas.microsoft.com/office/drawing/2014/main" id="{0452A861-DE10-4842-911F-62D7A073B9BE}"/>
              </a:ext>
            </a:extLst>
          </p:cNvPr>
          <p:cNvSpPr txBox="1"/>
          <p:nvPr/>
        </p:nvSpPr>
        <p:spPr>
          <a:xfrm>
            <a:off x="8047485" y="5591084"/>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42" name="TextBox 41">
            <a:extLst>
              <a:ext uri="{FF2B5EF4-FFF2-40B4-BE49-F238E27FC236}">
                <a16:creationId xmlns:a16="http://schemas.microsoft.com/office/drawing/2014/main" id="{8D5F524B-7239-A244-B34E-CD20EB409BFB}"/>
              </a:ext>
            </a:extLst>
          </p:cNvPr>
          <p:cNvSpPr txBox="1"/>
          <p:nvPr/>
        </p:nvSpPr>
        <p:spPr>
          <a:xfrm>
            <a:off x="9848899" y="5591084"/>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44" name="TextBox 43">
            <a:extLst>
              <a:ext uri="{FF2B5EF4-FFF2-40B4-BE49-F238E27FC236}">
                <a16:creationId xmlns:a16="http://schemas.microsoft.com/office/drawing/2014/main" id="{B27439BB-C133-BD49-B3C5-775C88EFDB22}"/>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45" name="TextBox 44">
            <a:extLst>
              <a:ext uri="{FF2B5EF4-FFF2-40B4-BE49-F238E27FC236}">
                <a16:creationId xmlns:a16="http://schemas.microsoft.com/office/drawing/2014/main" id="{F280A2B9-FFA5-DC4D-84AD-80068961AB01}"/>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Tree>
    <p:extLst>
      <p:ext uri="{BB962C8B-B14F-4D97-AF65-F5344CB8AC3E}">
        <p14:creationId xmlns:p14="http://schemas.microsoft.com/office/powerpoint/2010/main" val="555953940"/>
      </p:ext>
    </p:extLst>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C531C48-8751-9C45-906C-FCAD2671B3E5}"/>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98C6EA5D-269A-1D4A-87B3-AC9C5C7947B8}"/>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 name="Oval 3">
            <a:extLst>
              <a:ext uri="{FF2B5EF4-FFF2-40B4-BE49-F238E27FC236}">
                <a16:creationId xmlns:a16="http://schemas.microsoft.com/office/drawing/2014/main" id="{94F54230-D271-2347-B1B4-2863018E91FD}"/>
              </a:ext>
            </a:extLst>
          </p:cNvPr>
          <p:cNvSpPr/>
          <p:nvPr/>
        </p:nvSpPr>
        <p:spPr>
          <a:xfrm>
            <a:off x="4565111" y="1689451"/>
            <a:ext cx="1475710" cy="147571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 name="TextBox 15">
            <a:extLst>
              <a:ext uri="{FF2B5EF4-FFF2-40B4-BE49-F238E27FC236}">
                <a16:creationId xmlns:a16="http://schemas.microsoft.com/office/drawing/2014/main" id="{DF02352E-26A4-094C-A96C-652506EC0B83}"/>
              </a:ext>
            </a:extLst>
          </p:cNvPr>
          <p:cNvSpPr txBox="1"/>
          <p:nvPr/>
        </p:nvSpPr>
        <p:spPr>
          <a:xfrm>
            <a:off x="4781934" y="1960076"/>
            <a:ext cx="1042064"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P</a:t>
            </a:r>
          </a:p>
        </p:txBody>
      </p:sp>
      <p:sp>
        <p:nvSpPr>
          <p:cNvPr id="7" name="Oval 6">
            <a:extLst>
              <a:ext uri="{FF2B5EF4-FFF2-40B4-BE49-F238E27FC236}">
                <a16:creationId xmlns:a16="http://schemas.microsoft.com/office/drawing/2014/main" id="{8E2B9E97-BE09-CD46-B81A-E62267E30EC9}"/>
              </a:ext>
            </a:extLst>
          </p:cNvPr>
          <p:cNvSpPr/>
          <p:nvPr/>
        </p:nvSpPr>
        <p:spPr>
          <a:xfrm>
            <a:off x="4565111" y="3291284"/>
            <a:ext cx="1475710" cy="147571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 name="TextBox 17">
            <a:extLst>
              <a:ext uri="{FF2B5EF4-FFF2-40B4-BE49-F238E27FC236}">
                <a16:creationId xmlns:a16="http://schemas.microsoft.com/office/drawing/2014/main" id="{4EAF21FF-AC33-0D46-9A21-E132EA3B4CA1}"/>
              </a:ext>
            </a:extLst>
          </p:cNvPr>
          <p:cNvSpPr txBox="1"/>
          <p:nvPr/>
        </p:nvSpPr>
        <p:spPr>
          <a:xfrm>
            <a:off x="4781934" y="3561909"/>
            <a:ext cx="1042064"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S</a:t>
            </a:r>
          </a:p>
        </p:txBody>
      </p:sp>
      <p:sp>
        <p:nvSpPr>
          <p:cNvPr id="6" name="Oval 5">
            <a:extLst>
              <a:ext uri="{FF2B5EF4-FFF2-40B4-BE49-F238E27FC236}">
                <a16:creationId xmlns:a16="http://schemas.microsoft.com/office/drawing/2014/main" id="{BD5DD693-D4B1-9543-B333-87B6503A2DE6}"/>
              </a:ext>
            </a:extLst>
          </p:cNvPr>
          <p:cNvSpPr/>
          <p:nvPr/>
        </p:nvSpPr>
        <p:spPr>
          <a:xfrm>
            <a:off x="4565111" y="4893118"/>
            <a:ext cx="1475711" cy="147571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 name="TextBox 19">
            <a:extLst>
              <a:ext uri="{FF2B5EF4-FFF2-40B4-BE49-F238E27FC236}">
                <a16:creationId xmlns:a16="http://schemas.microsoft.com/office/drawing/2014/main" id="{21DE4925-99D8-7A42-B03F-9C69DAA0320D}"/>
              </a:ext>
            </a:extLst>
          </p:cNvPr>
          <p:cNvSpPr txBox="1"/>
          <p:nvPr/>
        </p:nvSpPr>
        <p:spPr>
          <a:xfrm>
            <a:off x="4781934" y="5163742"/>
            <a:ext cx="1042064"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a:t>
            </a:r>
          </a:p>
        </p:txBody>
      </p:sp>
      <p:sp>
        <p:nvSpPr>
          <p:cNvPr id="5" name="Oval 4">
            <a:extLst>
              <a:ext uri="{FF2B5EF4-FFF2-40B4-BE49-F238E27FC236}">
                <a16:creationId xmlns:a16="http://schemas.microsoft.com/office/drawing/2014/main" id="{BA9B4C4A-8593-1142-82D8-3D3E121BF716}"/>
              </a:ext>
            </a:extLst>
          </p:cNvPr>
          <p:cNvSpPr/>
          <p:nvPr/>
        </p:nvSpPr>
        <p:spPr>
          <a:xfrm>
            <a:off x="6151179" y="1689451"/>
            <a:ext cx="1475710" cy="147571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 name="TextBox 16">
            <a:extLst>
              <a:ext uri="{FF2B5EF4-FFF2-40B4-BE49-F238E27FC236}">
                <a16:creationId xmlns:a16="http://schemas.microsoft.com/office/drawing/2014/main" id="{46327232-AF93-6B48-BD4A-66EF759EF305}"/>
              </a:ext>
            </a:extLst>
          </p:cNvPr>
          <p:cNvSpPr txBox="1"/>
          <p:nvPr/>
        </p:nvSpPr>
        <p:spPr>
          <a:xfrm>
            <a:off x="6368001" y="1960076"/>
            <a:ext cx="1042064"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a:t>
            </a:r>
          </a:p>
        </p:txBody>
      </p:sp>
      <p:sp>
        <p:nvSpPr>
          <p:cNvPr id="8" name="Oval 7">
            <a:extLst>
              <a:ext uri="{FF2B5EF4-FFF2-40B4-BE49-F238E27FC236}">
                <a16:creationId xmlns:a16="http://schemas.microsoft.com/office/drawing/2014/main" id="{BD0A1CE8-701E-8142-BC62-6A0C65338D3F}"/>
              </a:ext>
            </a:extLst>
          </p:cNvPr>
          <p:cNvSpPr/>
          <p:nvPr/>
        </p:nvSpPr>
        <p:spPr>
          <a:xfrm>
            <a:off x="6151179" y="3291284"/>
            <a:ext cx="1475710" cy="147571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 name="TextBox 18">
            <a:extLst>
              <a:ext uri="{FF2B5EF4-FFF2-40B4-BE49-F238E27FC236}">
                <a16:creationId xmlns:a16="http://schemas.microsoft.com/office/drawing/2014/main" id="{B82382EB-64CB-AF43-9311-763A7013AED1}"/>
              </a:ext>
            </a:extLst>
          </p:cNvPr>
          <p:cNvSpPr txBox="1"/>
          <p:nvPr/>
        </p:nvSpPr>
        <p:spPr>
          <a:xfrm>
            <a:off x="6368001" y="3561909"/>
            <a:ext cx="1042064"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T</a:t>
            </a:r>
          </a:p>
        </p:txBody>
      </p:sp>
      <p:sp>
        <p:nvSpPr>
          <p:cNvPr id="9" name="Oval 8">
            <a:extLst>
              <a:ext uri="{FF2B5EF4-FFF2-40B4-BE49-F238E27FC236}">
                <a16:creationId xmlns:a16="http://schemas.microsoft.com/office/drawing/2014/main" id="{3E277AC9-93BB-6E43-98F4-CB7A53FDA4CA}"/>
              </a:ext>
            </a:extLst>
          </p:cNvPr>
          <p:cNvSpPr/>
          <p:nvPr/>
        </p:nvSpPr>
        <p:spPr>
          <a:xfrm>
            <a:off x="6151179" y="4893117"/>
            <a:ext cx="1475711" cy="1475710"/>
          </a:xfrm>
          <a:prstGeom prst="ellipse">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 name="TextBox 20">
            <a:extLst>
              <a:ext uri="{FF2B5EF4-FFF2-40B4-BE49-F238E27FC236}">
                <a16:creationId xmlns:a16="http://schemas.microsoft.com/office/drawing/2014/main" id="{395B851B-A8E4-9546-8A14-47BAB070C96B}"/>
              </a:ext>
            </a:extLst>
          </p:cNvPr>
          <p:cNvSpPr txBox="1"/>
          <p:nvPr/>
        </p:nvSpPr>
        <p:spPr>
          <a:xfrm>
            <a:off x="6368001" y="5163742"/>
            <a:ext cx="1042064"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L</a:t>
            </a:r>
          </a:p>
        </p:txBody>
      </p:sp>
      <p:sp>
        <p:nvSpPr>
          <p:cNvPr id="28" name="Rounded Rectangle 27">
            <a:extLst>
              <a:ext uri="{FF2B5EF4-FFF2-40B4-BE49-F238E27FC236}">
                <a16:creationId xmlns:a16="http://schemas.microsoft.com/office/drawing/2014/main" id="{5F93AD78-14DD-7C42-B3FB-D3E57C57BCEA}"/>
              </a:ext>
            </a:extLst>
          </p:cNvPr>
          <p:cNvSpPr/>
          <p:nvPr/>
        </p:nvSpPr>
        <p:spPr>
          <a:xfrm rot="5400000">
            <a:off x="1966347" y="676754"/>
            <a:ext cx="1475709" cy="3501105"/>
          </a:xfrm>
          <a:prstGeom prst="roundRect">
            <a:avLst>
              <a:gd name="adj" fmla="val 50000"/>
            </a:avLst>
          </a:prstGeom>
          <a:solidFill>
            <a:schemeClr val="accent1">
              <a:alpha val="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 name="TextBox 21">
            <a:extLst>
              <a:ext uri="{FF2B5EF4-FFF2-40B4-BE49-F238E27FC236}">
                <a16:creationId xmlns:a16="http://schemas.microsoft.com/office/drawing/2014/main" id="{B6CBF694-A678-404A-8BDA-8ECDA4D50502}"/>
              </a:ext>
            </a:extLst>
          </p:cNvPr>
          <p:cNvSpPr txBox="1"/>
          <p:nvPr/>
        </p:nvSpPr>
        <p:spPr>
          <a:xfrm>
            <a:off x="1238633" y="2042199"/>
            <a:ext cx="2931138" cy="770211"/>
          </a:xfrm>
          <a:prstGeom prst="rect">
            <a:avLst/>
          </a:prstGeom>
          <a:noFill/>
        </p:spPr>
        <p:txBody>
          <a:bodyPr wrap="square" rtlCol="0" anchor="ctr">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9" name="Rounded Rectangle 28">
            <a:extLst>
              <a:ext uri="{FF2B5EF4-FFF2-40B4-BE49-F238E27FC236}">
                <a16:creationId xmlns:a16="http://schemas.microsoft.com/office/drawing/2014/main" id="{AFAA4F4E-ED55-574B-AE7C-2EC5BDD4BDB4}"/>
              </a:ext>
            </a:extLst>
          </p:cNvPr>
          <p:cNvSpPr/>
          <p:nvPr/>
        </p:nvSpPr>
        <p:spPr>
          <a:xfrm rot="5400000">
            <a:off x="1966347" y="2278586"/>
            <a:ext cx="1475709" cy="3501105"/>
          </a:xfrm>
          <a:prstGeom prst="roundRect">
            <a:avLst>
              <a:gd name="adj" fmla="val 50000"/>
            </a:avLst>
          </a:prstGeom>
          <a:solidFill>
            <a:schemeClr val="accent3">
              <a:alpha val="1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 name="TextBox 22">
            <a:extLst>
              <a:ext uri="{FF2B5EF4-FFF2-40B4-BE49-F238E27FC236}">
                <a16:creationId xmlns:a16="http://schemas.microsoft.com/office/drawing/2014/main" id="{07E86300-B27F-A244-8C67-3BD8DFB6C4AE}"/>
              </a:ext>
            </a:extLst>
          </p:cNvPr>
          <p:cNvSpPr txBox="1"/>
          <p:nvPr/>
        </p:nvSpPr>
        <p:spPr>
          <a:xfrm>
            <a:off x="1238633" y="3644032"/>
            <a:ext cx="2931138" cy="770211"/>
          </a:xfrm>
          <a:prstGeom prst="rect">
            <a:avLst/>
          </a:prstGeom>
          <a:noFill/>
        </p:spPr>
        <p:txBody>
          <a:bodyPr wrap="square" rtlCol="0" anchor="ctr">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0" name="Rounded Rectangle 29">
            <a:extLst>
              <a:ext uri="{FF2B5EF4-FFF2-40B4-BE49-F238E27FC236}">
                <a16:creationId xmlns:a16="http://schemas.microsoft.com/office/drawing/2014/main" id="{DE2427B4-00D7-1B47-9BEB-4B011D6EB6FF}"/>
              </a:ext>
            </a:extLst>
          </p:cNvPr>
          <p:cNvSpPr/>
          <p:nvPr/>
        </p:nvSpPr>
        <p:spPr>
          <a:xfrm rot="5400000">
            <a:off x="1966347" y="3880417"/>
            <a:ext cx="1475709" cy="3501105"/>
          </a:xfrm>
          <a:prstGeom prst="roundRect">
            <a:avLst>
              <a:gd name="adj" fmla="val 50000"/>
            </a:avLst>
          </a:prstGeom>
          <a:solidFill>
            <a:schemeClr val="accent5">
              <a:alpha val="1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 name="TextBox 23">
            <a:extLst>
              <a:ext uri="{FF2B5EF4-FFF2-40B4-BE49-F238E27FC236}">
                <a16:creationId xmlns:a16="http://schemas.microsoft.com/office/drawing/2014/main" id="{C2380D35-A418-5D4A-9755-10C685116A0F}"/>
              </a:ext>
            </a:extLst>
          </p:cNvPr>
          <p:cNvSpPr txBox="1"/>
          <p:nvPr/>
        </p:nvSpPr>
        <p:spPr>
          <a:xfrm>
            <a:off x="1238633" y="5245866"/>
            <a:ext cx="2931138" cy="770211"/>
          </a:xfrm>
          <a:prstGeom prst="rect">
            <a:avLst/>
          </a:prstGeom>
          <a:noFill/>
        </p:spPr>
        <p:txBody>
          <a:bodyPr wrap="square" rtlCol="0" anchor="ctr">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1" name="Rounded Rectangle 30">
            <a:extLst>
              <a:ext uri="{FF2B5EF4-FFF2-40B4-BE49-F238E27FC236}">
                <a16:creationId xmlns:a16="http://schemas.microsoft.com/office/drawing/2014/main" id="{313DF5A0-B90A-1C45-954C-EC8767754F58}"/>
              </a:ext>
            </a:extLst>
          </p:cNvPr>
          <p:cNvSpPr/>
          <p:nvPr/>
        </p:nvSpPr>
        <p:spPr>
          <a:xfrm rot="16200000">
            <a:off x="8749946" y="676754"/>
            <a:ext cx="1475708" cy="3501105"/>
          </a:xfrm>
          <a:prstGeom prst="roundRect">
            <a:avLst>
              <a:gd name="adj" fmla="val 50000"/>
            </a:avLst>
          </a:prstGeom>
          <a:solidFill>
            <a:schemeClr val="accent2">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 name="TextBox 24">
            <a:extLst>
              <a:ext uri="{FF2B5EF4-FFF2-40B4-BE49-F238E27FC236}">
                <a16:creationId xmlns:a16="http://schemas.microsoft.com/office/drawing/2014/main" id="{A0D2F896-BC6C-754B-9FD0-0EED0E59F155}"/>
              </a:ext>
            </a:extLst>
          </p:cNvPr>
          <p:cNvSpPr txBox="1"/>
          <p:nvPr/>
        </p:nvSpPr>
        <p:spPr>
          <a:xfrm>
            <a:off x="8022260" y="2042199"/>
            <a:ext cx="2931081" cy="770211"/>
          </a:xfrm>
          <a:prstGeom prst="rect">
            <a:avLst/>
          </a:prstGeom>
          <a:noFill/>
        </p:spPr>
        <p:txBody>
          <a:bodyPr wrap="square" rtlCol="0" anchor="ctr">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2" name="Rounded Rectangle 31">
            <a:extLst>
              <a:ext uri="{FF2B5EF4-FFF2-40B4-BE49-F238E27FC236}">
                <a16:creationId xmlns:a16="http://schemas.microsoft.com/office/drawing/2014/main" id="{10E64920-9D6F-2748-9FC5-FE77B8D33027}"/>
              </a:ext>
            </a:extLst>
          </p:cNvPr>
          <p:cNvSpPr/>
          <p:nvPr/>
        </p:nvSpPr>
        <p:spPr>
          <a:xfrm rot="16200000">
            <a:off x="8749946" y="2278585"/>
            <a:ext cx="1475708" cy="3501105"/>
          </a:xfrm>
          <a:prstGeom prst="roundRect">
            <a:avLst>
              <a:gd name="adj" fmla="val 50000"/>
            </a:avLst>
          </a:prstGeom>
          <a:solidFill>
            <a:schemeClr val="accent4">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 name="TextBox 25">
            <a:extLst>
              <a:ext uri="{FF2B5EF4-FFF2-40B4-BE49-F238E27FC236}">
                <a16:creationId xmlns:a16="http://schemas.microsoft.com/office/drawing/2014/main" id="{BEB0866E-9F1A-034C-A746-B3C9390E6526}"/>
              </a:ext>
            </a:extLst>
          </p:cNvPr>
          <p:cNvSpPr txBox="1"/>
          <p:nvPr/>
        </p:nvSpPr>
        <p:spPr>
          <a:xfrm>
            <a:off x="8022260" y="3644032"/>
            <a:ext cx="2931081" cy="770211"/>
          </a:xfrm>
          <a:prstGeom prst="rect">
            <a:avLst/>
          </a:prstGeom>
          <a:noFill/>
        </p:spPr>
        <p:txBody>
          <a:bodyPr wrap="square" rtlCol="0" anchor="ctr">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3" name="Rounded Rectangle 32">
            <a:extLst>
              <a:ext uri="{FF2B5EF4-FFF2-40B4-BE49-F238E27FC236}">
                <a16:creationId xmlns:a16="http://schemas.microsoft.com/office/drawing/2014/main" id="{3B47386F-B549-8242-A6CE-D4F66D766423}"/>
              </a:ext>
            </a:extLst>
          </p:cNvPr>
          <p:cNvSpPr/>
          <p:nvPr/>
        </p:nvSpPr>
        <p:spPr>
          <a:xfrm rot="16200000">
            <a:off x="8749946" y="3880417"/>
            <a:ext cx="1475708" cy="3501105"/>
          </a:xfrm>
          <a:prstGeom prst="roundRect">
            <a:avLst>
              <a:gd name="adj" fmla="val 50000"/>
            </a:avLst>
          </a:prstGeom>
          <a:solidFill>
            <a:schemeClr val="accent6">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 name="TextBox 26">
            <a:extLst>
              <a:ext uri="{FF2B5EF4-FFF2-40B4-BE49-F238E27FC236}">
                <a16:creationId xmlns:a16="http://schemas.microsoft.com/office/drawing/2014/main" id="{BC01C203-CA91-E943-BE9B-09CBF7D37A5A}"/>
              </a:ext>
            </a:extLst>
          </p:cNvPr>
          <p:cNvSpPr txBox="1"/>
          <p:nvPr/>
        </p:nvSpPr>
        <p:spPr>
          <a:xfrm>
            <a:off x="8022260" y="5245866"/>
            <a:ext cx="2931081" cy="770211"/>
          </a:xfrm>
          <a:prstGeom prst="rect">
            <a:avLst/>
          </a:prstGeom>
          <a:noFill/>
        </p:spPr>
        <p:txBody>
          <a:bodyPr wrap="square" rtlCol="0" anchor="ctr">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852159730"/>
      </p:ext>
    </p:extLst>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160302F-BA42-D04C-B4CF-87318DF3D5D0}"/>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86B8E0EC-63FA-AC4E-B341-54406AF1D080}"/>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 name="Rectangle 3">
            <a:extLst>
              <a:ext uri="{FF2B5EF4-FFF2-40B4-BE49-F238E27FC236}">
                <a16:creationId xmlns:a16="http://schemas.microsoft.com/office/drawing/2014/main" id="{ABF549BF-10BC-AE46-9192-B9EDF1D278B3}"/>
              </a:ext>
            </a:extLst>
          </p:cNvPr>
          <p:cNvSpPr/>
          <p:nvPr/>
        </p:nvSpPr>
        <p:spPr>
          <a:xfrm>
            <a:off x="4620290" y="1689451"/>
            <a:ext cx="1475710" cy="1475710"/>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 name="Rectangle 4">
            <a:extLst>
              <a:ext uri="{FF2B5EF4-FFF2-40B4-BE49-F238E27FC236}">
                <a16:creationId xmlns:a16="http://schemas.microsoft.com/office/drawing/2014/main" id="{E86B6385-2499-A044-AAD0-513B227E1D98}"/>
              </a:ext>
            </a:extLst>
          </p:cNvPr>
          <p:cNvSpPr/>
          <p:nvPr/>
        </p:nvSpPr>
        <p:spPr>
          <a:xfrm>
            <a:off x="6096000" y="1689451"/>
            <a:ext cx="1475710" cy="1475710"/>
          </a:xfrm>
          <a:prstGeom prst="rect">
            <a:avLst/>
          </a:prstGeom>
          <a:solidFill>
            <a:schemeClr val="accent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 name="Rectangle 5">
            <a:extLst>
              <a:ext uri="{FF2B5EF4-FFF2-40B4-BE49-F238E27FC236}">
                <a16:creationId xmlns:a16="http://schemas.microsoft.com/office/drawing/2014/main" id="{2CA8E9BE-F409-D34A-B87A-E2A1654243E5}"/>
              </a:ext>
            </a:extLst>
          </p:cNvPr>
          <p:cNvSpPr/>
          <p:nvPr/>
        </p:nvSpPr>
        <p:spPr>
          <a:xfrm>
            <a:off x="4620290" y="4640870"/>
            <a:ext cx="1475711" cy="1475710"/>
          </a:xfrm>
          <a:prstGeom prst="rect">
            <a:avLst/>
          </a:prstGeom>
          <a:solidFill>
            <a:schemeClr val="accent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 name="Rectangle 6">
            <a:extLst>
              <a:ext uri="{FF2B5EF4-FFF2-40B4-BE49-F238E27FC236}">
                <a16:creationId xmlns:a16="http://schemas.microsoft.com/office/drawing/2014/main" id="{89F16B68-3889-6540-9437-3106282EA647}"/>
              </a:ext>
            </a:extLst>
          </p:cNvPr>
          <p:cNvSpPr/>
          <p:nvPr/>
        </p:nvSpPr>
        <p:spPr>
          <a:xfrm>
            <a:off x="4620290" y="3165160"/>
            <a:ext cx="1475710" cy="147571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 name="Rectangle 7">
            <a:extLst>
              <a:ext uri="{FF2B5EF4-FFF2-40B4-BE49-F238E27FC236}">
                <a16:creationId xmlns:a16="http://schemas.microsoft.com/office/drawing/2014/main" id="{9FB20753-4AB0-AA4B-92C7-B07B2472C3A5}"/>
              </a:ext>
            </a:extLst>
          </p:cNvPr>
          <p:cNvSpPr/>
          <p:nvPr/>
        </p:nvSpPr>
        <p:spPr>
          <a:xfrm>
            <a:off x="6096000" y="3165160"/>
            <a:ext cx="1475710" cy="147571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Rectangle 8">
            <a:extLst>
              <a:ext uri="{FF2B5EF4-FFF2-40B4-BE49-F238E27FC236}">
                <a16:creationId xmlns:a16="http://schemas.microsoft.com/office/drawing/2014/main" id="{7A6825C1-8E1F-A746-AA08-FAF7641DF1C1}"/>
              </a:ext>
            </a:extLst>
          </p:cNvPr>
          <p:cNvSpPr/>
          <p:nvPr/>
        </p:nvSpPr>
        <p:spPr>
          <a:xfrm>
            <a:off x="6096000" y="4640869"/>
            <a:ext cx="1475711" cy="1475710"/>
          </a:xfrm>
          <a:prstGeom prst="rect">
            <a:avLst/>
          </a:prstGeom>
          <a:solidFill>
            <a:schemeClr val="accent6"/>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 name="Rectangle 10">
            <a:extLst>
              <a:ext uri="{FF2B5EF4-FFF2-40B4-BE49-F238E27FC236}">
                <a16:creationId xmlns:a16="http://schemas.microsoft.com/office/drawing/2014/main" id="{22307CD3-16CA-F441-91F7-FAEC2D457019}"/>
              </a:ext>
            </a:extLst>
          </p:cNvPr>
          <p:cNvSpPr/>
          <p:nvPr/>
        </p:nvSpPr>
        <p:spPr>
          <a:xfrm>
            <a:off x="7571709" y="1873771"/>
            <a:ext cx="3501106" cy="1107069"/>
          </a:xfrm>
          <a:prstGeom prst="rect">
            <a:avLst/>
          </a:prstGeom>
          <a:solidFill>
            <a:schemeClr val="accent2">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Rectangle 11">
            <a:extLst>
              <a:ext uri="{FF2B5EF4-FFF2-40B4-BE49-F238E27FC236}">
                <a16:creationId xmlns:a16="http://schemas.microsoft.com/office/drawing/2014/main" id="{FF68CE2D-A04C-434B-8714-1574CBC6BEAF}"/>
              </a:ext>
            </a:extLst>
          </p:cNvPr>
          <p:cNvSpPr/>
          <p:nvPr/>
        </p:nvSpPr>
        <p:spPr>
          <a:xfrm>
            <a:off x="7571709" y="3349481"/>
            <a:ext cx="3501104" cy="1107069"/>
          </a:xfrm>
          <a:prstGeom prst="rect">
            <a:avLst/>
          </a:prstGeom>
          <a:solidFill>
            <a:schemeClr val="accent4">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 name="Rectangle 12">
            <a:extLst>
              <a:ext uri="{FF2B5EF4-FFF2-40B4-BE49-F238E27FC236}">
                <a16:creationId xmlns:a16="http://schemas.microsoft.com/office/drawing/2014/main" id="{F700E6D8-ABEA-0045-B516-C7E3F73F7696}"/>
              </a:ext>
            </a:extLst>
          </p:cNvPr>
          <p:cNvSpPr/>
          <p:nvPr/>
        </p:nvSpPr>
        <p:spPr>
          <a:xfrm>
            <a:off x="7571709" y="4825190"/>
            <a:ext cx="3501106" cy="1107069"/>
          </a:xfrm>
          <a:prstGeom prst="rect">
            <a:avLst/>
          </a:prstGeom>
          <a:solidFill>
            <a:schemeClr val="accent6">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 name="Rectangle 13">
            <a:extLst>
              <a:ext uri="{FF2B5EF4-FFF2-40B4-BE49-F238E27FC236}">
                <a16:creationId xmlns:a16="http://schemas.microsoft.com/office/drawing/2014/main" id="{71FE12BB-ED04-1D42-A93A-7851CCC15D50}"/>
              </a:ext>
            </a:extLst>
          </p:cNvPr>
          <p:cNvSpPr/>
          <p:nvPr/>
        </p:nvSpPr>
        <p:spPr>
          <a:xfrm>
            <a:off x="1119188" y="1873771"/>
            <a:ext cx="3501104" cy="1107069"/>
          </a:xfrm>
          <a:prstGeom prst="rect">
            <a:avLst/>
          </a:prstGeom>
          <a:solidFill>
            <a:schemeClr val="accent1">
              <a:alpha val="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 name="Rectangle 14">
            <a:extLst>
              <a:ext uri="{FF2B5EF4-FFF2-40B4-BE49-F238E27FC236}">
                <a16:creationId xmlns:a16="http://schemas.microsoft.com/office/drawing/2014/main" id="{7332F3E5-F58B-B349-BE53-2C8A41837E40}"/>
              </a:ext>
            </a:extLst>
          </p:cNvPr>
          <p:cNvSpPr/>
          <p:nvPr/>
        </p:nvSpPr>
        <p:spPr>
          <a:xfrm>
            <a:off x="1119188" y="3349481"/>
            <a:ext cx="3501102" cy="1107069"/>
          </a:xfrm>
          <a:prstGeom prst="rect">
            <a:avLst/>
          </a:prstGeom>
          <a:solidFill>
            <a:schemeClr val="accent3">
              <a:alpha val="1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 name="Rectangle 15">
            <a:extLst>
              <a:ext uri="{FF2B5EF4-FFF2-40B4-BE49-F238E27FC236}">
                <a16:creationId xmlns:a16="http://schemas.microsoft.com/office/drawing/2014/main" id="{4E6DCEBC-FDE3-5D49-8C4D-94A1ED95E1A1}"/>
              </a:ext>
            </a:extLst>
          </p:cNvPr>
          <p:cNvSpPr/>
          <p:nvPr/>
        </p:nvSpPr>
        <p:spPr>
          <a:xfrm>
            <a:off x="1119188" y="4825190"/>
            <a:ext cx="3501104" cy="1107069"/>
          </a:xfrm>
          <a:prstGeom prst="rect">
            <a:avLst/>
          </a:prstGeom>
          <a:solidFill>
            <a:schemeClr val="accent5">
              <a:alpha val="1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 name="TextBox 16">
            <a:extLst>
              <a:ext uri="{FF2B5EF4-FFF2-40B4-BE49-F238E27FC236}">
                <a16:creationId xmlns:a16="http://schemas.microsoft.com/office/drawing/2014/main" id="{7EB6A956-5096-7747-9036-E3F4C34F210D}"/>
              </a:ext>
            </a:extLst>
          </p:cNvPr>
          <p:cNvSpPr txBox="1"/>
          <p:nvPr/>
        </p:nvSpPr>
        <p:spPr>
          <a:xfrm>
            <a:off x="4707727" y="1960076"/>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P</a:t>
            </a:r>
          </a:p>
        </p:txBody>
      </p:sp>
      <p:sp>
        <p:nvSpPr>
          <p:cNvPr id="18" name="TextBox 17">
            <a:extLst>
              <a:ext uri="{FF2B5EF4-FFF2-40B4-BE49-F238E27FC236}">
                <a16:creationId xmlns:a16="http://schemas.microsoft.com/office/drawing/2014/main" id="{588330F9-1B41-284C-B62E-707A4962624D}"/>
              </a:ext>
            </a:extLst>
          </p:cNvPr>
          <p:cNvSpPr txBox="1"/>
          <p:nvPr/>
        </p:nvSpPr>
        <p:spPr>
          <a:xfrm>
            <a:off x="6183435" y="1960076"/>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a:t>
            </a:r>
          </a:p>
        </p:txBody>
      </p:sp>
      <p:sp>
        <p:nvSpPr>
          <p:cNvPr id="19" name="TextBox 18">
            <a:extLst>
              <a:ext uri="{FF2B5EF4-FFF2-40B4-BE49-F238E27FC236}">
                <a16:creationId xmlns:a16="http://schemas.microsoft.com/office/drawing/2014/main" id="{CF148B0F-FEA9-B949-879D-396FC46AB202}"/>
              </a:ext>
            </a:extLst>
          </p:cNvPr>
          <p:cNvSpPr txBox="1"/>
          <p:nvPr/>
        </p:nvSpPr>
        <p:spPr>
          <a:xfrm>
            <a:off x="4707727" y="3435785"/>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S</a:t>
            </a:r>
          </a:p>
        </p:txBody>
      </p:sp>
      <p:sp>
        <p:nvSpPr>
          <p:cNvPr id="20" name="TextBox 19">
            <a:extLst>
              <a:ext uri="{FF2B5EF4-FFF2-40B4-BE49-F238E27FC236}">
                <a16:creationId xmlns:a16="http://schemas.microsoft.com/office/drawing/2014/main" id="{00A7C9CC-6A3A-7349-BE41-11B2D3B587CC}"/>
              </a:ext>
            </a:extLst>
          </p:cNvPr>
          <p:cNvSpPr txBox="1"/>
          <p:nvPr/>
        </p:nvSpPr>
        <p:spPr>
          <a:xfrm>
            <a:off x="6183435" y="3435785"/>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T</a:t>
            </a:r>
          </a:p>
        </p:txBody>
      </p:sp>
      <p:sp>
        <p:nvSpPr>
          <p:cNvPr id="21" name="TextBox 20">
            <a:extLst>
              <a:ext uri="{FF2B5EF4-FFF2-40B4-BE49-F238E27FC236}">
                <a16:creationId xmlns:a16="http://schemas.microsoft.com/office/drawing/2014/main" id="{9C4AD479-1310-C344-93B9-BCD55BAA8713}"/>
              </a:ext>
            </a:extLst>
          </p:cNvPr>
          <p:cNvSpPr txBox="1"/>
          <p:nvPr/>
        </p:nvSpPr>
        <p:spPr>
          <a:xfrm>
            <a:off x="4707727" y="491149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a:t>
            </a:r>
          </a:p>
        </p:txBody>
      </p:sp>
      <p:sp>
        <p:nvSpPr>
          <p:cNvPr id="22" name="TextBox 21">
            <a:extLst>
              <a:ext uri="{FF2B5EF4-FFF2-40B4-BE49-F238E27FC236}">
                <a16:creationId xmlns:a16="http://schemas.microsoft.com/office/drawing/2014/main" id="{01815D23-362E-3D4B-8398-845D36712212}"/>
              </a:ext>
            </a:extLst>
          </p:cNvPr>
          <p:cNvSpPr txBox="1"/>
          <p:nvPr/>
        </p:nvSpPr>
        <p:spPr>
          <a:xfrm>
            <a:off x="6183435" y="4911494"/>
            <a:ext cx="130083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L</a:t>
            </a:r>
          </a:p>
        </p:txBody>
      </p:sp>
      <p:sp>
        <p:nvSpPr>
          <p:cNvPr id="23" name="TextBox 22">
            <a:extLst>
              <a:ext uri="{FF2B5EF4-FFF2-40B4-BE49-F238E27FC236}">
                <a16:creationId xmlns:a16="http://schemas.microsoft.com/office/drawing/2014/main" id="{1B34DDFE-9EB3-F146-A4FC-3FF09E22E4CD}"/>
              </a:ext>
            </a:extLst>
          </p:cNvPr>
          <p:cNvSpPr txBox="1"/>
          <p:nvPr/>
        </p:nvSpPr>
        <p:spPr>
          <a:xfrm>
            <a:off x="1336010" y="2157616"/>
            <a:ext cx="3067459" cy="539378"/>
          </a:xfrm>
          <a:prstGeom prst="rect">
            <a:avLst/>
          </a:prstGeom>
          <a:noFill/>
        </p:spPr>
        <p:txBody>
          <a:bodyPr wrap="square" rtlCol="0" anchor="ctr">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4" name="TextBox 23">
            <a:extLst>
              <a:ext uri="{FF2B5EF4-FFF2-40B4-BE49-F238E27FC236}">
                <a16:creationId xmlns:a16="http://schemas.microsoft.com/office/drawing/2014/main" id="{BCA7B217-A3FF-2242-A528-3F45CE023614}"/>
              </a:ext>
            </a:extLst>
          </p:cNvPr>
          <p:cNvSpPr txBox="1"/>
          <p:nvPr/>
        </p:nvSpPr>
        <p:spPr>
          <a:xfrm>
            <a:off x="1336010" y="3633326"/>
            <a:ext cx="3067459" cy="539378"/>
          </a:xfrm>
          <a:prstGeom prst="rect">
            <a:avLst/>
          </a:prstGeom>
          <a:noFill/>
        </p:spPr>
        <p:txBody>
          <a:bodyPr wrap="square" rtlCol="0" anchor="ctr">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5" name="TextBox 24">
            <a:extLst>
              <a:ext uri="{FF2B5EF4-FFF2-40B4-BE49-F238E27FC236}">
                <a16:creationId xmlns:a16="http://schemas.microsoft.com/office/drawing/2014/main" id="{F6D9EF18-E4BB-384A-B358-390C1917089C}"/>
              </a:ext>
            </a:extLst>
          </p:cNvPr>
          <p:cNvSpPr txBox="1"/>
          <p:nvPr/>
        </p:nvSpPr>
        <p:spPr>
          <a:xfrm>
            <a:off x="1336010" y="5109035"/>
            <a:ext cx="3067459" cy="539378"/>
          </a:xfrm>
          <a:prstGeom prst="rect">
            <a:avLst/>
          </a:prstGeom>
          <a:noFill/>
        </p:spPr>
        <p:txBody>
          <a:bodyPr wrap="square" rtlCol="0" anchor="ctr">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6" name="TextBox 25">
            <a:extLst>
              <a:ext uri="{FF2B5EF4-FFF2-40B4-BE49-F238E27FC236}">
                <a16:creationId xmlns:a16="http://schemas.microsoft.com/office/drawing/2014/main" id="{6E153447-779A-C048-9378-7873BE30AF15}"/>
              </a:ext>
            </a:extLst>
          </p:cNvPr>
          <p:cNvSpPr txBox="1"/>
          <p:nvPr/>
        </p:nvSpPr>
        <p:spPr>
          <a:xfrm>
            <a:off x="7788532" y="2157616"/>
            <a:ext cx="3067459" cy="539378"/>
          </a:xfrm>
          <a:prstGeom prst="rect">
            <a:avLst/>
          </a:prstGeom>
          <a:noFill/>
        </p:spPr>
        <p:txBody>
          <a:bodyPr wrap="square" rtlCol="0" anchor="ctr">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7" name="TextBox 26">
            <a:extLst>
              <a:ext uri="{FF2B5EF4-FFF2-40B4-BE49-F238E27FC236}">
                <a16:creationId xmlns:a16="http://schemas.microsoft.com/office/drawing/2014/main" id="{CEBEF0DB-227A-7B41-B4C3-D2A3258767AA}"/>
              </a:ext>
            </a:extLst>
          </p:cNvPr>
          <p:cNvSpPr txBox="1"/>
          <p:nvPr/>
        </p:nvSpPr>
        <p:spPr>
          <a:xfrm>
            <a:off x="7788532" y="3633326"/>
            <a:ext cx="3067459" cy="539378"/>
          </a:xfrm>
          <a:prstGeom prst="rect">
            <a:avLst/>
          </a:prstGeom>
          <a:noFill/>
        </p:spPr>
        <p:txBody>
          <a:bodyPr wrap="square" rtlCol="0" anchor="ctr">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8" name="TextBox 27">
            <a:extLst>
              <a:ext uri="{FF2B5EF4-FFF2-40B4-BE49-F238E27FC236}">
                <a16:creationId xmlns:a16="http://schemas.microsoft.com/office/drawing/2014/main" id="{FF785FC2-AFCA-B144-B966-6AB8F1EB59B6}"/>
              </a:ext>
            </a:extLst>
          </p:cNvPr>
          <p:cNvSpPr txBox="1"/>
          <p:nvPr/>
        </p:nvSpPr>
        <p:spPr>
          <a:xfrm>
            <a:off x="7788532" y="5109035"/>
            <a:ext cx="3067459" cy="539378"/>
          </a:xfrm>
          <a:prstGeom prst="rect">
            <a:avLst/>
          </a:prstGeom>
          <a:noFill/>
        </p:spPr>
        <p:txBody>
          <a:bodyPr wrap="square" rtlCol="0" anchor="ctr">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550950022"/>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Shape 47626">
            <a:extLst>
              <a:ext uri="{FF2B5EF4-FFF2-40B4-BE49-F238E27FC236}">
                <a16:creationId xmlns:a16="http://schemas.microsoft.com/office/drawing/2014/main" id="{B5C2AE74-E7A0-F840-9351-5A849AB1B918}"/>
              </a:ext>
            </a:extLst>
          </p:cNvPr>
          <p:cNvSpPr/>
          <p:nvPr/>
        </p:nvSpPr>
        <p:spPr>
          <a:xfrm rot="10800000" flipH="1">
            <a:off x="10398481" y="4309443"/>
            <a:ext cx="727623" cy="385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lose/>
              </a:path>
            </a:pathLst>
          </a:custGeom>
          <a:solidFill>
            <a:schemeClr val="accent4">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8" name="Shape 47627">
            <a:extLst>
              <a:ext uri="{FF2B5EF4-FFF2-40B4-BE49-F238E27FC236}">
                <a16:creationId xmlns:a16="http://schemas.microsoft.com/office/drawing/2014/main" id="{A255F2CA-76B1-434E-A0A5-FC3235841E12}"/>
              </a:ext>
            </a:extLst>
          </p:cNvPr>
          <p:cNvSpPr/>
          <p:nvPr/>
        </p:nvSpPr>
        <p:spPr>
          <a:xfrm rot="10800000">
            <a:off x="5639704" y="3052316"/>
            <a:ext cx="5486400" cy="125712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lnTo>
                  <a:pt x="16179" y="0"/>
                </a:lnTo>
                <a:lnTo>
                  <a:pt x="0" y="0"/>
                </a:lnTo>
                <a:close/>
              </a:path>
            </a:pathLst>
          </a:cu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1" name="Shape 47644">
            <a:extLst>
              <a:ext uri="{FF2B5EF4-FFF2-40B4-BE49-F238E27FC236}">
                <a16:creationId xmlns:a16="http://schemas.microsoft.com/office/drawing/2014/main" id="{10BE30CF-DF7C-6D47-AC18-3BB49174F48D}"/>
              </a:ext>
            </a:extLst>
          </p:cNvPr>
          <p:cNvSpPr/>
          <p:nvPr/>
        </p:nvSpPr>
        <p:spPr>
          <a:xfrm rot="10800000" flipH="1">
            <a:off x="10398481" y="2527128"/>
            <a:ext cx="727623" cy="385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lose/>
              </a:path>
            </a:pathLst>
          </a:custGeom>
          <a:solidFill>
            <a:schemeClr val="accent2">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2" name="Shape 47645">
            <a:extLst>
              <a:ext uri="{FF2B5EF4-FFF2-40B4-BE49-F238E27FC236}">
                <a16:creationId xmlns:a16="http://schemas.microsoft.com/office/drawing/2014/main" id="{A1DD19AF-4437-F84E-BD6E-B912B2411350}"/>
              </a:ext>
            </a:extLst>
          </p:cNvPr>
          <p:cNvSpPr/>
          <p:nvPr/>
        </p:nvSpPr>
        <p:spPr>
          <a:xfrm rot="10800000">
            <a:off x="5639704" y="1270001"/>
            <a:ext cx="5486400" cy="125712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lnTo>
                  <a:pt x="16179" y="0"/>
                </a:lnTo>
                <a:lnTo>
                  <a:pt x="0" y="0"/>
                </a:ln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55" name="Shape 47617">
            <a:extLst>
              <a:ext uri="{FF2B5EF4-FFF2-40B4-BE49-F238E27FC236}">
                <a16:creationId xmlns:a16="http://schemas.microsoft.com/office/drawing/2014/main" id="{52951C90-2F1E-534A-B72A-5E202AE06651}"/>
              </a:ext>
            </a:extLst>
          </p:cNvPr>
          <p:cNvSpPr/>
          <p:nvPr/>
        </p:nvSpPr>
        <p:spPr>
          <a:xfrm rot="10800000" flipH="1">
            <a:off x="10398481" y="6091756"/>
            <a:ext cx="727623" cy="385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lose/>
              </a:path>
            </a:pathLst>
          </a:custGeom>
          <a:solidFill>
            <a:schemeClr val="accent6">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56" name="Shape 47618">
            <a:extLst>
              <a:ext uri="{FF2B5EF4-FFF2-40B4-BE49-F238E27FC236}">
                <a16:creationId xmlns:a16="http://schemas.microsoft.com/office/drawing/2014/main" id="{684BB475-57BB-0843-B7CA-C4B4DB0868E4}"/>
              </a:ext>
            </a:extLst>
          </p:cNvPr>
          <p:cNvSpPr/>
          <p:nvPr/>
        </p:nvSpPr>
        <p:spPr>
          <a:xfrm rot="10800000">
            <a:off x="5639704" y="4834628"/>
            <a:ext cx="5486400" cy="125712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lnTo>
                  <a:pt x="16179" y="0"/>
                </a:lnTo>
                <a:lnTo>
                  <a:pt x="0" y="0"/>
                </a:lnTo>
                <a:close/>
              </a:path>
            </a:pathLst>
          </a:custGeom>
          <a:solidFill>
            <a:schemeClr val="accent6"/>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9" name="Shape 47635">
            <a:extLst>
              <a:ext uri="{FF2B5EF4-FFF2-40B4-BE49-F238E27FC236}">
                <a16:creationId xmlns:a16="http://schemas.microsoft.com/office/drawing/2014/main" id="{6EF70BEF-5D54-F043-8120-3FC14CD638FC}"/>
              </a:ext>
            </a:extLst>
          </p:cNvPr>
          <p:cNvSpPr/>
          <p:nvPr/>
        </p:nvSpPr>
        <p:spPr>
          <a:xfrm rot="10800000">
            <a:off x="1091296" y="4309443"/>
            <a:ext cx="727623" cy="385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lose/>
              </a:path>
            </a:pathLst>
          </a:custGeom>
          <a:solidFill>
            <a:schemeClr val="accent3">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0" name="Shape 47636">
            <a:extLst>
              <a:ext uri="{FF2B5EF4-FFF2-40B4-BE49-F238E27FC236}">
                <a16:creationId xmlns:a16="http://schemas.microsoft.com/office/drawing/2014/main" id="{4CB975F5-4D10-D141-A509-240DA56DD5CC}"/>
              </a:ext>
            </a:extLst>
          </p:cNvPr>
          <p:cNvSpPr/>
          <p:nvPr/>
        </p:nvSpPr>
        <p:spPr>
          <a:xfrm>
            <a:off x="1091296" y="3052317"/>
            <a:ext cx="5486400" cy="125712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lnTo>
                  <a:pt x="16179" y="0"/>
                </a:lnTo>
                <a:lnTo>
                  <a:pt x="0" y="0"/>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3" name="Shape 47653">
            <a:extLst>
              <a:ext uri="{FF2B5EF4-FFF2-40B4-BE49-F238E27FC236}">
                <a16:creationId xmlns:a16="http://schemas.microsoft.com/office/drawing/2014/main" id="{63E81952-23E5-2C4F-BD60-1F62CB868D53}"/>
              </a:ext>
            </a:extLst>
          </p:cNvPr>
          <p:cNvSpPr/>
          <p:nvPr/>
        </p:nvSpPr>
        <p:spPr>
          <a:xfrm rot="10800000">
            <a:off x="1091296" y="2527128"/>
            <a:ext cx="727623" cy="385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lose/>
              </a:path>
            </a:pathLst>
          </a:custGeom>
          <a:solidFill>
            <a:schemeClr val="accent1">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4" name="Shape 47654">
            <a:extLst>
              <a:ext uri="{FF2B5EF4-FFF2-40B4-BE49-F238E27FC236}">
                <a16:creationId xmlns:a16="http://schemas.microsoft.com/office/drawing/2014/main" id="{9D100863-AEED-0949-8C4A-80F23469D587}"/>
              </a:ext>
            </a:extLst>
          </p:cNvPr>
          <p:cNvSpPr/>
          <p:nvPr/>
        </p:nvSpPr>
        <p:spPr>
          <a:xfrm>
            <a:off x="1091296" y="1270002"/>
            <a:ext cx="5486400" cy="125712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lnTo>
                  <a:pt x="16179" y="0"/>
                </a:lnTo>
                <a:lnTo>
                  <a:pt x="0" y="0"/>
                </a:ln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5" name="Shape 47662">
            <a:extLst>
              <a:ext uri="{FF2B5EF4-FFF2-40B4-BE49-F238E27FC236}">
                <a16:creationId xmlns:a16="http://schemas.microsoft.com/office/drawing/2014/main" id="{3492D11A-2482-D047-ABEB-1B8F96E86234}"/>
              </a:ext>
            </a:extLst>
          </p:cNvPr>
          <p:cNvSpPr/>
          <p:nvPr/>
        </p:nvSpPr>
        <p:spPr>
          <a:xfrm rot="10800000">
            <a:off x="1091296" y="6091755"/>
            <a:ext cx="727623" cy="385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close/>
              </a:path>
            </a:pathLst>
          </a:cu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6" name="Shape 47663">
            <a:extLst>
              <a:ext uri="{FF2B5EF4-FFF2-40B4-BE49-F238E27FC236}">
                <a16:creationId xmlns:a16="http://schemas.microsoft.com/office/drawing/2014/main" id="{CA53F45F-6145-094C-AD82-16EA4A02969C}"/>
              </a:ext>
            </a:extLst>
          </p:cNvPr>
          <p:cNvSpPr/>
          <p:nvPr/>
        </p:nvSpPr>
        <p:spPr>
          <a:xfrm>
            <a:off x="1091296" y="4834629"/>
            <a:ext cx="5486400" cy="125712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1600"/>
                </a:lnTo>
                <a:lnTo>
                  <a:pt x="16179" y="0"/>
                </a:lnTo>
                <a:lnTo>
                  <a:pt x="0" y="0"/>
                </a:lnTo>
                <a:close/>
              </a:path>
            </a:pathLst>
          </a:custGeom>
          <a:solidFill>
            <a:schemeClr val="accent5">
              <a:lumMod val="90000"/>
              <a:lumOff val="10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6" name="TextBox 65">
            <a:extLst>
              <a:ext uri="{FF2B5EF4-FFF2-40B4-BE49-F238E27FC236}">
                <a16:creationId xmlns:a16="http://schemas.microsoft.com/office/drawing/2014/main" id="{91875AD2-2755-484A-B3D2-31158B7776B3}"/>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67" name="TextBox 66">
            <a:extLst>
              <a:ext uri="{FF2B5EF4-FFF2-40B4-BE49-F238E27FC236}">
                <a16:creationId xmlns:a16="http://schemas.microsoft.com/office/drawing/2014/main" id="{C283EDA4-4B37-0D45-81FB-87A2EA9CA818}"/>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68" name="TextBox 67">
            <a:extLst>
              <a:ext uri="{FF2B5EF4-FFF2-40B4-BE49-F238E27FC236}">
                <a16:creationId xmlns:a16="http://schemas.microsoft.com/office/drawing/2014/main" id="{4A9135E2-B656-974C-A77D-0225C398E2D7}"/>
              </a:ext>
            </a:extLst>
          </p:cNvPr>
          <p:cNvSpPr txBox="1"/>
          <p:nvPr/>
        </p:nvSpPr>
        <p:spPr>
          <a:xfrm>
            <a:off x="6575512" y="1467161"/>
            <a:ext cx="3641342" cy="338554"/>
          </a:xfrm>
          <a:prstGeom prst="rect">
            <a:avLst/>
          </a:prstGeom>
          <a:noFill/>
        </p:spPr>
        <p:txBody>
          <a:bodyPr wrap="square" rtlCol="0" anchor="b">
            <a:spAutoFit/>
          </a:bodyPr>
          <a:lstStyle/>
          <a:p>
            <a:pPr algn="r"/>
            <a:r>
              <a:rPr lang="en-US" sz="1600" b="1" dirty="0">
                <a:solidFill>
                  <a:schemeClr val="bg1"/>
                </a:solidFill>
                <a:latin typeface="Poppins" pitchFamily="2" charset="77"/>
                <a:cs typeface="Poppins" pitchFamily="2" charset="77"/>
              </a:rPr>
              <a:t>PRODUCTS &amp; SERVICES</a:t>
            </a:r>
          </a:p>
        </p:txBody>
      </p:sp>
      <p:sp>
        <p:nvSpPr>
          <p:cNvPr id="69" name="TextBox 68">
            <a:extLst>
              <a:ext uri="{FF2B5EF4-FFF2-40B4-BE49-F238E27FC236}">
                <a16:creationId xmlns:a16="http://schemas.microsoft.com/office/drawing/2014/main" id="{8CAC8DC7-FE54-394E-93BB-D4444DF97796}"/>
              </a:ext>
            </a:extLst>
          </p:cNvPr>
          <p:cNvSpPr txBox="1"/>
          <p:nvPr/>
        </p:nvSpPr>
        <p:spPr>
          <a:xfrm>
            <a:off x="6577906" y="1810771"/>
            <a:ext cx="3639159" cy="759888"/>
          </a:xfrm>
          <a:prstGeom prst="rect">
            <a:avLst/>
          </a:prstGeom>
          <a:noFill/>
        </p:spPr>
        <p:txBody>
          <a:bodyPr wrap="square" rtlCol="0" anchor="t">
            <a:spAutoFit/>
          </a:body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going.</a:t>
            </a:r>
          </a:p>
        </p:txBody>
      </p:sp>
      <p:sp>
        <p:nvSpPr>
          <p:cNvPr id="77" name="TextBox 76">
            <a:extLst>
              <a:ext uri="{FF2B5EF4-FFF2-40B4-BE49-F238E27FC236}">
                <a16:creationId xmlns:a16="http://schemas.microsoft.com/office/drawing/2014/main" id="{1C519031-24DF-974C-B6FE-D1CD1960B098}"/>
              </a:ext>
            </a:extLst>
          </p:cNvPr>
          <p:cNvSpPr txBox="1"/>
          <p:nvPr/>
        </p:nvSpPr>
        <p:spPr>
          <a:xfrm>
            <a:off x="6575511" y="3245036"/>
            <a:ext cx="3643948" cy="338554"/>
          </a:xfrm>
          <a:prstGeom prst="rect">
            <a:avLst/>
          </a:prstGeom>
          <a:noFill/>
        </p:spPr>
        <p:txBody>
          <a:bodyPr wrap="square" rtlCol="0" anchor="b">
            <a:spAutoFit/>
          </a:bodyPr>
          <a:lstStyle/>
          <a:p>
            <a:pPr algn="r"/>
            <a:r>
              <a:rPr lang="en-US" sz="1600" b="1" dirty="0">
                <a:solidFill>
                  <a:schemeClr val="bg1"/>
                </a:solidFill>
                <a:latin typeface="Poppins" pitchFamily="2" charset="77"/>
                <a:cs typeface="Poppins" pitchFamily="2" charset="77"/>
              </a:rPr>
              <a:t>MARKETING STRATEGY</a:t>
            </a:r>
          </a:p>
        </p:txBody>
      </p:sp>
      <p:sp>
        <p:nvSpPr>
          <p:cNvPr id="78" name="TextBox 77">
            <a:extLst>
              <a:ext uri="{FF2B5EF4-FFF2-40B4-BE49-F238E27FC236}">
                <a16:creationId xmlns:a16="http://schemas.microsoft.com/office/drawing/2014/main" id="{2829170F-FEFE-D047-97AF-14B2703FB0DC}"/>
              </a:ext>
            </a:extLst>
          </p:cNvPr>
          <p:cNvSpPr txBox="1"/>
          <p:nvPr/>
        </p:nvSpPr>
        <p:spPr>
          <a:xfrm>
            <a:off x="6577696" y="3588647"/>
            <a:ext cx="3641764" cy="759888"/>
          </a:xfrm>
          <a:prstGeom prst="rect">
            <a:avLst/>
          </a:prstGeom>
          <a:noFill/>
        </p:spPr>
        <p:txBody>
          <a:bodyPr wrap="square" rtlCol="0" anchor="t">
            <a:spAutoFit/>
          </a:body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going.</a:t>
            </a:r>
          </a:p>
        </p:txBody>
      </p:sp>
      <p:sp>
        <p:nvSpPr>
          <p:cNvPr id="80" name="TextBox 79">
            <a:extLst>
              <a:ext uri="{FF2B5EF4-FFF2-40B4-BE49-F238E27FC236}">
                <a16:creationId xmlns:a16="http://schemas.microsoft.com/office/drawing/2014/main" id="{53A640F6-2316-0340-B580-59CA72CC6A1A}"/>
              </a:ext>
            </a:extLst>
          </p:cNvPr>
          <p:cNvSpPr txBox="1"/>
          <p:nvPr/>
        </p:nvSpPr>
        <p:spPr>
          <a:xfrm>
            <a:off x="6550321" y="5025108"/>
            <a:ext cx="3666744" cy="338554"/>
          </a:xfrm>
          <a:prstGeom prst="rect">
            <a:avLst/>
          </a:prstGeom>
          <a:noFill/>
        </p:spPr>
        <p:txBody>
          <a:bodyPr wrap="square" rtlCol="0" anchor="b">
            <a:spAutoFit/>
          </a:bodyPr>
          <a:lstStyle/>
          <a:p>
            <a:pPr algn="r"/>
            <a:r>
              <a:rPr lang="en-US" sz="1600" b="1" dirty="0">
                <a:solidFill>
                  <a:schemeClr val="bg1"/>
                </a:solidFill>
                <a:latin typeface="Poppins" pitchFamily="2" charset="77"/>
                <a:cs typeface="Poppins" pitchFamily="2" charset="77"/>
              </a:rPr>
              <a:t>BUDGET</a:t>
            </a:r>
          </a:p>
        </p:txBody>
      </p:sp>
      <p:sp>
        <p:nvSpPr>
          <p:cNvPr id="81" name="TextBox 80">
            <a:extLst>
              <a:ext uri="{FF2B5EF4-FFF2-40B4-BE49-F238E27FC236}">
                <a16:creationId xmlns:a16="http://schemas.microsoft.com/office/drawing/2014/main" id="{800313E7-121F-C244-B3AE-8869F460808B}"/>
              </a:ext>
            </a:extLst>
          </p:cNvPr>
          <p:cNvSpPr txBox="1"/>
          <p:nvPr/>
        </p:nvSpPr>
        <p:spPr>
          <a:xfrm>
            <a:off x="6552716" y="5368718"/>
            <a:ext cx="3666744" cy="759888"/>
          </a:xfrm>
          <a:prstGeom prst="rect">
            <a:avLst/>
          </a:prstGeom>
          <a:noFill/>
        </p:spPr>
        <p:txBody>
          <a:bodyPr wrap="square" rtlCol="0" anchor="t">
            <a:spAutoFit/>
          </a:body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going.</a:t>
            </a:r>
          </a:p>
        </p:txBody>
      </p:sp>
      <p:sp>
        <p:nvSpPr>
          <p:cNvPr id="83" name="TextBox 82">
            <a:extLst>
              <a:ext uri="{FF2B5EF4-FFF2-40B4-BE49-F238E27FC236}">
                <a16:creationId xmlns:a16="http://schemas.microsoft.com/office/drawing/2014/main" id="{D5A9EE4B-B8D7-4749-BA83-DB94A43F265A}"/>
              </a:ext>
            </a:extLst>
          </p:cNvPr>
          <p:cNvSpPr txBox="1"/>
          <p:nvPr/>
        </p:nvSpPr>
        <p:spPr>
          <a:xfrm>
            <a:off x="1977006" y="1467161"/>
            <a:ext cx="3662699" cy="338554"/>
          </a:xfrm>
          <a:prstGeom prst="rect">
            <a:avLst/>
          </a:prstGeom>
          <a:noFill/>
        </p:spPr>
        <p:txBody>
          <a:bodyPr wrap="square" rtlCol="0" anchor="b">
            <a:spAutoFit/>
          </a:bodyPr>
          <a:lstStyle/>
          <a:p>
            <a:r>
              <a:rPr lang="en-US" sz="1600" b="1" dirty="0">
                <a:solidFill>
                  <a:schemeClr val="bg1"/>
                </a:solidFill>
                <a:latin typeface="Poppins" pitchFamily="2" charset="77"/>
                <a:cs typeface="Poppins" pitchFamily="2" charset="77"/>
              </a:rPr>
              <a:t>EXECUTIVE SUMMARY</a:t>
            </a:r>
          </a:p>
        </p:txBody>
      </p:sp>
      <p:sp>
        <p:nvSpPr>
          <p:cNvPr id="84" name="TextBox 83">
            <a:extLst>
              <a:ext uri="{FF2B5EF4-FFF2-40B4-BE49-F238E27FC236}">
                <a16:creationId xmlns:a16="http://schemas.microsoft.com/office/drawing/2014/main" id="{ACB1D6BA-0483-D441-99C7-5E76FE313E23}"/>
              </a:ext>
            </a:extLst>
          </p:cNvPr>
          <p:cNvSpPr txBox="1"/>
          <p:nvPr/>
        </p:nvSpPr>
        <p:spPr>
          <a:xfrm>
            <a:off x="1974250" y="1810771"/>
            <a:ext cx="3665455" cy="759888"/>
          </a:xfrm>
          <a:prstGeom prst="rect">
            <a:avLst/>
          </a:prstGeom>
          <a:noFill/>
        </p:spPr>
        <p:txBody>
          <a:bodyPr wrap="square" rtlCol="0" anchor="t">
            <a:spAutoFit/>
          </a:body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going.</a:t>
            </a:r>
          </a:p>
        </p:txBody>
      </p:sp>
      <p:sp>
        <p:nvSpPr>
          <p:cNvPr id="86" name="TextBox 85">
            <a:extLst>
              <a:ext uri="{FF2B5EF4-FFF2-40B4-BE49-F238E27FC236}">
                <a16:creationId xmlns:a16="http://schemas.microsoft.com/office/drawing/2014/main" id="{85799A95-ED25-B34F-80C5-E34877278D13}"/>
              </a:ext>
            </a:extLst>
          </p:cNvPr>
          <p:cNvSpPr txBox="1"/>
          <p:nvPr/>
        </p:nvSpPr>
        <p:spPr>
          <a:xfrm>
            <a:off x="1977006" y="3250157"/>
            <a:ext cx="3662699" cy="338554"/>
          </a:xfrm>
          <a:prstGeom prst="rect">
            <a:avLst/>
          </a:prstGeom>
          <a:noFill/>
        </p:spPr>
        <p:txBody>
          <a:bodyPr wrap="square" rtlCol="0" anchor="b">
            <a:spAutoFit/>
          </a:bodyPr>
          <a:lstStyle/>
          <a:p>
            <a:r>
              <a:rPr lang="en-US" sz="1600" b="1" dirty="0">
                <a:solidFill>
                  <a:schemeClr val="bg1"/>
                </a:solidFill>
                <a:latin typeface="Poppins" pitchFamily="2" charset="77"/>
                <a:cs typeface="Poppins" pitchFamily="2" charset="77"/>
              </a:rPr>
              <a:t>MARKET ANALYSIS</a:t>
            </a:r>
          </a:p>
        </p:txBody>
      </p:sp>
      <p:sp>
        <p:nvSpPr>
          <p:cNvPr id="87" name="TextBox 86">
            <a:extLst>
              <a:ext uri="{FF2B5EF4-FFF2-40B4-BE49-F238E27FC236}">
                <a16:creationId xmlns:a16="http://schemas.microsoft.com/office/drawing/2014/main" id="{026BAD6D-B1C6-8749-8C79-E3DA610E2855}"/>
              </a:ext>
            </a:extLst>
          </p:cNvPr>
          <p:cNvSpPr txBox="1"/>
          <p:nvPr/>
        </p:nvSpPr>
        <p:spPr>
          <a:xfrm>
            <a:off x="1974250" y="3593767"/>
            <a:ext cx="3667431" cy="759888"/>
          </a:xfrm>
          <a:prstGeom prst="rect">
            <a:avLst/>
          </a:prstGeom>
          <a:noFill/>
        </p:spPr>
        <p:txBody>
          <a:bodyPr wrap="square" rtlCol="0" anchor="t">
            <a:spAutoFit/>
          </a:body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going.</a:t>
            </a:r>
          </a:p>
        </p:txBody>
      </p:sp>
      <p:sp>
        <p:nvSpPr>
          <p:cNvPr id="89" name="TextBox 88">
            <a:extLst>
              <a:ext uri="{FF2B5EF4-FFF2-40B4-BE49-F238E27FC236}">
                <a16:creationId xmlns:a16="http://schemas.microsoft.com/office/drawing/2014/main" id="{9641FF23-D896-6F4C-8E7C-CC2A5E73E4A9}"/>
              </a:ext>
            </a:extLst>
          </p:cNvPr>
          <p:cNvSpPr txBox="1"/>
          <p:nvPr/>
        </p:nvSpPr>
        <p:spPr>
          <a:xfrm>
            <a:off x="1977006" y="5032470"/>
            <a:ext cx="3662699" cy="338554"/>
          </a:xfrm>
          <a:prstGeom prst="rect">
            <a:avLst/>
          </a:prstGeom>
          <a:noFill/>
        </p:spPr>
        <p:txBody>
          <a:bodyPr wrap="square" rtlCol="0" anchor="b">
            <a:spAutoFit/>
          </a:bodyPr>
          <a:lstStyle/>
          <a:p>
            <a:r>
              <a:rPr lang="en-US" sz="1600" b="1" dirty="0">
                <a:solidFill>
                  <a:schemeClr val="bg1"/>
                </a:solidFill>
                <a:latin typeface="Poppins" pitchFamily="2" charset="77"/>
                <a:cs typeface="Poppins" pitchFamily="2" charset="77"/>
              </a:rPr>
              <a:t>FINANCIAL PLANNING</a:t>
            </a:r>
          </a:p>
        </p:txBody>
      </p:sp>
      <p:sp>
        <p:nvSpPr>
          <p:cNvPr id="90" name="TextBox 89">
            <a:extLst>
              <a:ext uri="{FF2B5EF4-FFF2-40B4-BE49-F238E27FC236}">
                <a16:creationId xmlns:a16="http://schemas.microsoft.com/office/drawing/2014/main" id="{A18B9EEB-36ED-9C47-ABAA-B6391DD20E67}"/>
              </a:ext>
            </a:extLst>
          </p:cNvPr>
          <p:cNvSpPr txBox="1"/>
          <p:nvPr/>
        </p:nvSpPr>
        <p:spPr>
          <a:xfrm>
            <a:off x="1974250" y="5376080"/>
            <a:ext cx="3667431" cy="759888"/>
          </a:xfrm>
          <a:prstGeom prst="rect">
            <a:avLst/>
          </a:prstGeom>
          <a:noFill/>
        </p:spPr>
        <p:txBody>
          <a:bodyPr wrap="square" rtlCol="0" anchor="t">
            <a:spAutoFit/>
          </a:body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going.</a:t>
            </a:r>
          </a:p>
        </p:txBody>
      </p:sp>
      <p:sp>
        <p:nvSpPr>
          <p:cNvPr id="91" name="Freeform 41">
            <a:extLst>
              <a:ext uri="{FF2B5EF4-FFF2-40B4-BE49-F238E27FC236}">
                <a16:creationId xmlns:a16="http://schemas.microsoft.com/office/drawing/2014/main" id="{FC611B36-F247-AD43-B72F-C084553EDAC5}"/>
              </a:ext>
            </a:extLst>
          </p:cNvPr>
          <p:cNvSpPr>
            <a:spLocks noChangeArrowheads="1"/>
          </p:cNvSpPr>
          <p:nvPr/>
        </p:nvSpPr>
        <p:spPr bwMode="auto">
          <a:xfrm>
            <a:off x="1317032" y="1673537"/>
            <a:ext cx="422275" cy="450057"/>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92" name="Freeform 91">
            <a:extLst>
              <a:ext uri="{FF2B5EF4-FFF2-40B4-BE49-F238E27FC236}">
                <a16:creationId xmlns:a16="http://schemas.microsoft.com/office/drawing/2014/main" id="{25A4FD87-AB48-494A-BD70-C0CCFCB82428}"/>
              </a:ext>
            </a:extLst>
          </p:cNvPr>
          <p:cNvSpPr>
            <a:spLocks noChangeArrowheads="1"/>
          </p:cNvSpPr>
          <p:nvPr/>
        </p:nvSpPr>
        <p:spPr bwMode="auto">
          <a:xfrm>
            <a:off x="1317032" y="3473306"/>
            <a:ext cx="450057" cy="421481"/>
          </a:xfrm>
          <a:custGeom>
            <a:avLst/>
            <a:gdLst>
              <a:gd name="T0" fmla="*/ 642085 w 899753"/>
              <a:gd name="T1" fmla="*/ 505575 h 842602"/>
              <a:gd name="T2" fmla="*/ 781355 w 899753"/>
              <a:gd name="T3" fmla="*/ 645275 h 842602"/>
              <a:gd name="T4" fmla="*/ 838935 w 899753"/>
              <a:gd name="T5" fmla="*/ 505575 h 842602"/>
              <a:gd name="T6" fmla="*/ 506413 w 899753"/>
              <a:gd name="T7" fmla="*/ 449262 h 842602"/>
              <a:gd name="T8" fmla="*/ 899753 w 899753"/>
              <a:gd name="T9" fmla="*/ 449262 h 842602"/>
              <a:gd name="T10" fmla="*/ 784594 w 899753"/>
              <a:gd name="T11" fmla="*/ 728301 h 842602"/>
              <a:gd name="T12" fmla="*/ 506990 w 899753"/>
              <a:gd name="T13" fmla="*/ 61123 h 842602"/>
              <a:gd name="T14" fmla="*/ 506990 w 899753"/>
              <a:gd name="T15" fmla="*/ 336892 h 842602"/>
              <a:gd name="T16" fmla="*/ 783372 w 899753"/>
              <a:gd name="T17" fmla="*/ 336892 h 842602"/>
              <a:gd name="T18" fmla="*/ 506990 w 899753"/>
              <a:gd name="T19" fmla="*/ 61123 h 842602"/>
              <a:gd name="T20" fmla="*/ 394203 w 899753"/>
              <a:gd name="T21" fmla="*/ 55562 h 842602"/>
              <a:gd name="T22" fmla="*/ 394203 w 899753"/>
              <a:gd name="T23" fmla="*/ 449082 h 842602"/>
              <a:gd name="T24" fmla="*/ 672740 w 899753"/>
              <a:gd name="T25" fmla="*/ 727390 h 842602"/>
              <a:gd name="T26" fmla="*/ 394203 w 899753"/>
              <a:gd name="T27" fmla="*/ 842602 h 842602"/>
              <a:gd name="T28" fmla="*/ 0 w 899753"/>
              <a:gd name="T29" fmla="*/ 449082 h 842602"/>
              <a:gd name="T30" fmla="*/ 394203 w 899753"/>
              <a:gd name="T31" fmla="*/ 55562 h 842602"/>
              <a:gd name="T32" fmla="*/ 450850 w 899753"/>
              <a:gd name="T33" fmla="*/ 0 h 842602"/>
              <a:gd name="T34" fmla="*/ 844190 w 899753"/>
              <a:gd name="T35" fmla="*/ 393341 h 842602"/>
              <a:gd name="T36" fmla="*/ 450850 w 899753"/>
              <a:gd name="T37" fmla="*/ 393341 h 8426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9753" h="842602">
                <a:moveTo>
                  <a:pt x="642085" y="505575"/>
                </a:moveTo>
                <a:lnTo>
                  <a:pt x="781355" y="645275"/>
                </a:lnTo>
                <a:cubicBezTo>
                  <a:pt x="810865" y="603763"/>
                  <a:pt x="830658" y="556113"/>
                  <a:pt x="838935" y="505575"/>
                </a:cubicBezTo>
                <a:lnTo>
                  <a:pt x="642085" y="505575"/>
                </a:lnTo>
                <a:close/>
                <a:moveTo>
                  <a:pt x="506413" y="449262"/>
                </a:moveTo>
                <a:lnTo>
                  <a:pt x="899753" y="449262"/>
                </a:lnTo>
                <a:cubicBezTo>
                  <a:pt x="899753" y="558279"/>
                  <a:pt x="855849" y="656827"/>
                  <a:pt x="784594" y="728301"/>
                </a:cubicBezTo>
                <a:lnTo>
                  <a:pt x="506413" y="449262"/>
                </a:lnTo>
                <a:close/>
                <a:moveTo>
                  <a:pt x="506990" y="61123"/>
                </a:moveTo>
                <a:lnTo>
                  <a:pt x="506990" y="336892"/>
                </a:lnTo>
                <a:lnTo>
                  <a:pt x="783372" y="336892"/>
                </a:lnTo>
                <a:cubicBezTo>
                  <a:pt x="759620" y="195951"/>
                  <a:pt x="648060" y="84493"/>
                  <a:pt x="506990" y="61123"/>
                </a:cubicBezTo>
                <a:close/>
                <a:moveTo>
                  <a:pt x="394203" y="55562"/>
                </a:moveTo>
                <a:lnTo>
                  <a:pt x="394203" y="449082"/>
                </a:lnTo>
                <a:lnTo>
                  <a:pt x="672740" y="727390"/>
                </a:lnTo>
                <a:cubicBezTo>
                  <a:pt x="601394" y="798678"/>
                  <a:pt x="502663" y="842602"/>
                  <a:pt x="394203" y="842602"/>
                </a:cubicBezTo>
                <a:cubicBezTo>
                  <a:pt x="176203" y="842602"/>
                  <a:pt x="0" y="666544"/>
                  <a:pt x="0" y="449082"/>
                </a:cubicBezTo>
                <a:cubicBezTo>
                  <a:pt x="0" y="231620"/>
                  <a:pt x="176203" y="55562"/>
                  <a:pt x="394203" y="55562"/>
                </a:cubicBezTo>
                <a:close/>
                <a:moveTo>
                  <a:pt x="450850" y="0"/>
                </a:moveTo>
                <a:cubicBezTo>
                  <a:pt x="668213" y="0"/>
                  <a:pt x="844190" y="176176"/>
                  <a:pt x="844190" y="393341"/>
                </a:cubicBezTo>
                <a:lnTo>
                  <a:pt x="450850" y="393341"/>
                </a:lnTo>
                <a:lnTo>
                  <a:pt x="45085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3" name="Freeform 89">
            <a:extLst>
              <a:ext uri="{FF2B5EF4-FFF2-40B4-BE49-F238E27FC236}">
                <a16:creationId xmlns:a16="http://schemas.microsoft.com/office/drawing/2014/main" id="{A766C009-6401-0547-9967-24C590E15841}"/>
              </a:ext>
            </a:extLst>
          </p:cNvPr>
          <p:cNvSpPr>
            <a:spLocks noChangeArrowheads="1"/>
          </p:cNvSpPr>
          <p:nvPr/>
        </p:nvSpPr>
        <p:spPr bwMode="auto">
          <a:xfrm>
            <a:off x="1302745" y="5297267"/>
            <a:ext cx="450850" cy="337344"/>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6" name="Freeform 92">
            <a:extLst>
              <a:ext uri="{FF2B5EF4-FFF2-40B4-BE49-F238E27FC236}">
                <a16:creationId xmlns:a16="http://schemas.microsoft.com/office/drawing/2014/main" id="{E65C760A-88DF-DA48-B2A9-5E1039D4834E}"/>
              </a:ext>
            </a:extLst>
          </p:cNvPr>
          <p:cNvSpPr>
            <a:spLocks noChangeArrowheads="1"/>
          </p:cNvSpPr>
          <p:nvPr/>
        </p:nvSpPr>
        <p:spPr bwMode="auto">
          <a:xfrm>
            <a:off x="10445359" y="5238164"/>
            <a:ext cx="450057" cy="450057"/>
          </a:xfrm>
          <a:custGeom>
            <a:avLst/>
            <a:gdLst>
              <a:gd name="T0" fmla="*/ 0 w 899754"/>
              <a:gd name="T1" fmla="*/ 619125 h 899754"/>
              <a:gd name="T2" fmla="*/ 112108 w 899754"/>
              <a:gd name="T3" fmla="*/ 619125 h 899754"/>
              <a:gd name="T4" fmla="*/ 112108 w 899754"/>
              <a:gd name="T5" fmla="*/ 675179 h 899754"/>
              <a:gd name="T6" fmla="*/ 57850 w 899754"/>
              <a:gd name="T7" fmla="*/ 675179 h 899754"/>
              <a:gd name="T8" fmla="*/ 252602 w 899754"/>
              <a:gd name="T9" fmla="*/ 843700 h 899754"/>
              <a:gd name="T10" fmla="*/ 280629 w 899754"/>
              <a:gd name="T11" fmla="*/ 843700 h 899754"/>
              <a:gd name="T12" fmla="*/ 280629 w 899754"/>
              <a:gd name="T13" fmla="*/ 899754 h 899754"/>
              <a:gd name="T14" fmla="*/ 252602 w 899754"/>
              <a:gd name="T15" fmla="*/ 899754 h 899754"/>
              <a:gd name="T16" fmla="*/ 0 w 899754"/>
              <a:gd name="T17" fmla="*/ 647152 h 899754"/>
              <a:gd name="T18" fmla="*/ 618946 w 899754"/>
              <a:gd name="T19" fmla="*/ 338138 h 899754"/>
              <a:gd name="T20" fmla="*/ 899754 w 899754"/>
              <a:gd name="T21" fmla="*/ 618946 h 899754"/>
              <a:gd name="T22" fmla="*/ 618946 w 899754"/>
              <a:gd name="T23" fmla="*/ 899754 h 899754"/>
              <a:gd name="T24" fmla="*/ 338138 w 899754"/>
              <a:gd name="T25" fmla="*/ 618946 h 899754"/>
              <a:gd name="T26" fmla="*/ 340295 w 899754"/>
              <a:gd name="T27" fmla="*/ 585148 h 899754"/>
              <a:gd name="T28" fmla="*/ 585148 w 899754"/>
              <a:gd name="T29" fmla="*/ 340296 h 899754"/>
              <a:gd name="T30" fmla="*/ 618946 w 899754"/>
              <a:gd name="T31" fmla="*/ 338138 h 899754"/>
              <a:gd name="T32" fmla="*/ 254262 w 899754"/>
              <a:gd name="T33" fmla="*/ 112713 h 899754"/>
              <a:gd name="T34" fmla="*/ 310528 w 899754"/>
              <a:gd name="T35" fmla="*/ 112713 h 899754"/>
              <a:gd name="T36" fmla="*/ 310528 w 899754"/>
              <a:gd name="T37" fmla="*/ 140831 h 899754"/>
              <a:gd name="T38" fmla="*/ 338661 w 899754"/>
              <a:gd name="T39" fmla="*/ 140831 h 899754"/>
              <a:gd name="T40" fmla="*/ 366794 w 899754"/>
              <a:gd name="T41" fmla="*/ 140831 h 899754"/>
              <a:gd name="T42" fmla="*/ 366794 w 899754"/>
              <a:gd name="T43" fmla="*/ 197067 h 899754"/>
              <a:gd name="T44" fmla="*/ 338661 w 899754"/>
              <a:gd name="T45" fmla="*/ 197067 h 899754"/>
              <a:gd name="T46" fmla="*/ 310528 w 899754"/>
              <a:gd name="T47" fmla="*/ 197067 h 899754"/>
              <a:gd name="T48" fmla="*/ 254262 w 899754"/>
              <a:gd name="T49" fmla="*/ 197067 h 899754"/>
              <a:gd name="T50" fmla="*/ 226129 w 899754"/>
              <a:gd name="T51" fmla="*/ 225545 h 899754"/>
              <a:gd name="T52" fmla="*/ 254262 w 899754"/>
              <a:gd name="T53" fmla="*/ 253663 h 899754"/>
              <a:gd name="T54" fmla="*/ 310528 w 899754"/>
              <a:gd name="T55" fmla="*/ 253663 h 899754"/>
              <a:gd name="T56" fmla="*/ 394927 w 899754"/>
              <a:gd name="T57" fmla="*/ 338017 h 899754"/>
              <a:gd name="T58" fmla="*/ 310528 w 899754"/>
              <a:gd name="T59" fmla="*/ 422732 h 899754"/>
              <a:gd name="T60" fmla="*/ 310528 w 899754"/>
              <a:gd name="T61" fmla="*/ 450490 h 899754"/>
              <a:gd name="T62" fmla="*/ 254262 w 899754"/>
              <a:gd name="T63" fmla="*/ 450490 h 899754"/>
              <a:gd name="T64" fmla="*/ 254262 w 899754"/>
              <a:gd name="T65" fmla="*/ 422732 h 899754"/>
              <a:gd name="T66" fmla="*/ 226129 w 899754"/>
              <a:gd name="T67" fmla="*/ 422732 h 899754"/>
              <a:gd name="T68" fmla="*/ 197996 w 899754"/>
              <a:gd name="T69" fmla="*/ 422732 h 899754"/>
              <a:gd name="T70" fmla="*/ 197996 w 899754"/>
              <a:gd name="T71" fmla="*/ 366136 h 899754"/>
              <a:gd name="T72" fmla="*/ 226129 w 899754"/>
              <a:gd name="T73" fmla="*/ 366136 h 899754"/>
              <a:gd name="T74" fmla="*/ 254262 w 899754"/>
              <a:gd name="T75" fmla="*/ 366136 h 899754"/>
              <a:gd name="T76" fmla="*/ 310528 w 899754"/>
              <a:gd name="T77" fmla="*/ 366136 h 899754"/>
              <a:gd name="T78" fmla="*/ 338661 w 899754"/>
              <a:gd name="T79" fmla="*/ 338017 h 899754"/>
              <a:gd name="T80" fmla="*/ 310528 w 899754"/>
              <a:gd name="T81" fmla="*/ 309899 h 899754"/>
              <a:gd name="T82" fmla="*/ 254262 w 899754"/>
              <a:gd name="T83" fmla="*/ 309899 h 899754"/>
              <a:gd name="T84" fmla="*/ 169863 w 899754"/>
              <a:gd name="T85" fmla="*/ 225545 h 899754"/>
              <a:gd name="T86" fmla="*/ 254262 w 899754"/>
              <a:gd name="T87" fmla="*/ 140831 h 899754"/>
              <a:gd name="T88" fmla="*/ 280808 w 899754"/>
              <a:gd name="T89" fmla="*/ 56089 h 899754"/>
              <a:gd name="T90" fmla="*/ 56090 w 899754"/>
              <a:gd name="T91" fmla="*/ 280807 h 899754"/>
              <a:gd name="T92" fmla="*/ 280808 w 899754"/>
              <a:gd name="T93" fmla="*/ 505526 h 899754"/>
              <a:gd name="T94" fmla="*/ 505526 w 899754"/>
              <a:gd name="T95" fmla="*/ 280807 h 899754"/>
              <a:gd name="T96" fmla="*/ 280808 w 899754"/>
              <a:gd name="T97" fmla="*/ 56089 h 899754"/>
              <a:gd name="T98" fmla="*/ 619125 w 899754"/>
              <a:gd name="T99" fmla="*/ 0 h 899754"/>
              <a:gd name="T100" fmla="*/ 647152 w 899754"/>
              <a:gd name="T101" fmla="*/ 0 h 899754"/>
              <a:gd name="T102" fmla="*/ 899754 w 899754"/>
              <a:gd name="T103" fmla="*/ 252602 h 899754"/>
              <a:gd name="T104" fmla="*/ 899754 w 899754"/>
              <a:gd name="T105" fmla="*/ 280628 h 899754"/>
              <a:gd name="T106" fmla="*/ 787646 w 899754"/>
              <a:gd name="T107" fmla="*/ 280628 h 899754"/>
              <a:gd name="T108" fmla="*/ 787646 w 899754"/>
              <a:gd name="T109" fmla="*/ 224575 h 899754"/>
              <a:gd name="T110" fmla="*/ 841544 w 899754"/>
              <a:gd name="T111" fmla="*/ 224575 h 899754"/>
              <a:gd name="T112" fmla="*/ 647152 w 899754"/>
              <a:gd name="T113" fmla="*/ 56054 h 899754"/>
              <a:gd name="T114" fmla="*/ 619125 w 899754"/>
              <a:gd name="T115" fmla="*/ 56054 h 899754"/>
              <a:gd name="T116" fmla="*/ 280808 w 899754"/>
              <a:gd name="T117" fmla="*/ 0 h 899754"/>
              <a:gd name="T118" fmla="*/ 561616 w 899754"/>
              <a:gd name="T119" fmla="*/ 280807 h 899754"/>
              <a:gd name="T120" fmla="*/ 280808 w 899754"/>
              <a:gd name="T121" fmla="*/ 561616 h 899754"/>
              <a:gd name="T122" fmla="*/ 0 w 899754"/>
              <a:gd name="T123" fmla="*/ 280807 h 899754"/>
              <a:gd name="T124" fmla="*/ 280808 w 899754"/>
              <a:gd name="T125" fmla="*/ 0 h 8997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99754" h="899754">
                <a:moveTo>
                  <a:pt x="0" y="619125"/>
                </a:moveTo>
                <a:lnTo>
                  <a:pt x="112108" y="619125"/>
                </a:lnTo>
                <a:lnTo>
                  <a:pt x="112108" y="675179"/>
                </a:lnTo>
                <a:lnTo>
                  <a:pt x="57850" y="675179"/>
                </a:lnTo>
                <a:cubicBezTo>
                  <a:pt x="71505" y="770399"/>
                  <a:pt x="153789" y="843700"/>
                  <a:pt x="252602" y="843700"/>
                </a:cubicBezTo>
                <a:lnTo>
                  <a:pt x="280629" y="843700"/>
                </a:lnTo>
                <a:lnTo>
                  <a:pt x="280629" y="899754"/>
                </a:lnTo>
                <a:lnTo>
                  <a:pt x="252602" y="899754"/>
                </a:lnTo>
                <a:cubicBezTo>
                  <a:pt x="113186" y="899754"/>
                  <a:pt x="0" y="786568"/>
                  <a:pt x="0" y="647152"/>
                </a:cubicBezTo>
                <a:lnTo>
                  <a:pt x="0" y="619125"/>
                </a:lnTo>
                <a:close/>
                <a:moveTo>
                  <a:pt x="618946" y="338138"/>
                </a:moveTo>
                <a:cubicBezTo>
                  <a:pt x="773911" y="338138"/>
                  <a:pt x="899754" y="463621"/>
                  <a:pt x="899754" y="618946"/>
                </a:cubicBezTo>
                <a:cubicBezTo>
                  <a:pt x="899754" y="773912"/>
                  <a:pt x="773911" y="899754"/>
                  <a:pt x="618946" y="899754"/>
                </a:cubicBezTo>
                <a:cubicBezTo>
                  <a:pt x="463980" y="899754"/>
                  <a:pt x="338138" y="773912"/>
                  <a:pt x="338138" y="618946"/>
                </a:cubicBezTo>
                <a:cubicBezTo>
                  <a:pt x="338138" y="607800"/>
                  <a:pt x="338857" y="596294"/>
                  <a:pt x="340295" y="585148"/>
                </a:cubicBezTo>
                <a:cubicBezTo>
                  <a:pt x="463980" y="561418"/>
                  <a:pt x="561778" y="463980"/>
                  <a:pt x="585148" y="340296"/>
                </a:cubicBezTo>
                <a:cubicBezTo>
                  <a:pt x="596294" y="339217"/>
                  <a:pt x="607440" y="338138"/>
                  <a:pt x="618946" y="338138"/>
                </a:cubicBezTo>
                <a:close/>
                <a:moveTo>
                  <a:pt x="254262" y="112713"/>
                </a:moveTo>
                <a:lnTo>
                  <a:pt x="310528" y="112713"/>
                </a:lnTo>
                <a:lnTo>
                  <a:pt x="310528" y="140831"/>
                </a:lnTo>
                <a:lnTo>
                  <a:pt x="338661" y="140831"/>
                </a:lnTo>
                <a:lnTo>
                  <a:pt x="366794" y="140831"/>
                </a:lnTo>
                <a:lnTo>
                  <a:pt x="366794" y="197067"/>
                </a:lnTo>
                <a:lnTo>
                  <a:pt x="338661" y="197067"/>
                </a:lnTo>
                <a:lnTo>
                  <a:pt x="310528" y="197067"/>
                </a:lnTo>
                <a:lnTo>
                  <a:pt x="254262" y="197067"/>
                </a:lnTo>
                <a:cubicBezTo>
                  <a:pt x="238753" y="197067"/>
                  <a:pt x="226129" y="210044"/>
                  <a:pt x="226129" y="225545"/>
                </a:cubicBezTo>
                <a:cubicBezTo>
                  <a:pt x="226129" y="240686"/>
                  <a:pt x="238753" y="253663"/>
                  <a:pt x="254262" y="253663"/>
                </a:cubicBezTo>
                <a:lnTo>
                  <a:pt x="310528" y="253663"/>
                </a:lnTo>
                <a:cubicBezTo>
                  <a:pt x="357056" y="253663"/>
                  <a:pt x="394927" y="291514"/>
                  <a:pt x="394927" y="338017"/>
                </a:cubicBezTo>
                <a:cubicBezTo>
                  <a:pt x="394927" y="384521"/>
                  <a:pt x="357056" y="422732"/>
                  <a:pt x="310528" y="422732"/>
                </a:cubicBezTo>
                <a:lnTo>
                  <a:pt x="310528" y="450490"/>
                </a:lnTo>
                <a:lnTo>
                  <a:pt x="254262" y="450490"/>
                </a:lnTo>
                <a:lnTo>
                  <a:pt x="254262" y="422732"/>
                </a:lnTo>
                <a:lnTo>
                  <a:pt x="226129" y="422732"/>
                </a:lnTo>
                <a:lnTo>
                  <a:pt x="197996" y="422732"/>
                </a:lnTo>
                <a:lnTo>
                  <a:pt x="197996" y="366136"/>
                </a:lnTo>
                <a:lnTo>
                  <a:pt x="226129" y="366136"/>
                </a:lnTo>
                <a:lnTo>
                  <a:pt x="254262" y="366136"/>
                </a:lnTo>
                <a:lnTo>
                  <a:pt x="310528" y="366136"/>
                </a:lnTo>
                <a:cubicBezTo>
                  <a:pt x="326037" y="366136"/>
                  <a:pt x="338661" y="353519"/>
                  <a:pt x="338661" y="338017"/>
                </a:cubicBezTo>
                <a:cubicBezTo>
                  <a:pt x="338661" y="322516"/>
                  <a:pt x="326037" y="309899"/>
                  <a:pt x="310528" y="309899"/>
                </a:cubicBezTo>
                <a:lnTo>
                  <a:pt x="254262" y="309899"/>
                </a:lnTo>
                <a:cubicBezTo>
                  <a:pt x="207374" y="309899"/>
                  <a:pt x="169863" y="272048"/>
                  <a:pt x="169863" y="225545"/>
                </a:cubicBezTo>
                <a:cubicBezTo>
                  <a:pt x="169863" y="178682"/>
                  <a:pt x="207374" y="140831"/>
                  <a:pt x="254262" y="140831"/>
                </a:cubicBezTo>
                <a:lnTo>
                  <a:pt x="254262" y="112713"/>
                </a:lnTo>
                <a:close/>
                <a:moveTo>
                  <a:pt x="280808" y="56089"/>
                </a:moveTo>
                <a:cubicBezTo>
                  <a:pt x="156763" y="56089"/>
                  <a:pt x="56090" y="156763"/>
                  <a:pt x="56090" y="280807"/>
                </a:cubicBezTo>
                <a:cubicBezTo>
                  <a:pt x="56090" y="404493"/>
                  <a:pt x="156763" y="505526"/>
                  <a:pt x="280808" y="505526"/>
                </a:cubicBezTo>
                <a:cubicBezTo>
                  <a:pt x="404493" y="505526"/>
                  <a:pt x="505526" y="404493"/>
                  <a:pt x="505526" y="280807"/>
                </a:cubicBezTo>
                <a:cubicBezTo>
                  <a:pt x="505526" y="156763"/>
                  <a:pt x="404493" y="56089"/>
                  <a:pt x="280808" y="56089"/>
                </a:cubicBezTo>
                <a:close/>
                <a:moveTo>
                  <a:pt x="619125" y="0"/>
                </a:moveTo>
                <a:lnTo>
                  <a:pt x="647152" y="0"/>
                </a:lnTo>
                <a:cubicBezTo>
                  <a:pt x="786568" y="0"/>
                  <a:pt x="899754" y="113185"/>
                  <a:pt x="899754" y="252602"/>
                </a:cubicBezTo>
                <a:lnTo>
                  <a:pt x="899754" y="280628"/>
                </a:lnTo>
                <a:lnTo>
                  <a:pt x="787646" y="280628"/>
                </a:lnTo>
                <a:lnTo>
                  <a:pt x="787646" y="224575"/>
                </a:lnTo>
                <a:lnTo>
                  <a:pt x="841544" y="224575"/>
                </a:lnTo>
                <a:cubicBezTo>
                  <a:pt x="827890" y="129355"/>
                  <a:pt x="745965" y="56054"/>
                  <a:pt x="647152" y="56054"/>
                </a:cubicBezTo>
                <a:lnTo>
                  <a:pt x="619125" y="56054"/>
                </a:lnTo>
                <a:lnTo>
                  <a:pt x="619125" y="0"/>
                </a:lnTo>
                <a:close/>
                <a:moveTo>
                  <a:pt x="280808" y="0"/>
                </a:moveTo>
                <a:cubicBezTo>
                  <a:pt x="435773" y="0"/>
                  <a:pt x="561616" y="125482"/>
                  <a:pt x="561616" y="280807"/>
                </a:cubicBezTo>
                <a:cubicBezTo>
                  <a:pt x="561616" y="435774"/>
                  <a:pt x="435773" y="561616"/>
                  <a:pt x="280808" y="561616"/>
                </a:cubicBezTo>
                <a:cubicBezTo>
                  <a:pt x="125483" y="561616"/>
                  <a:pt x="0" y="435774"/>
                  <a:pt x="0" y="280807"/>
                </a:cubicBezTo>
                <a:cubicBezTo>
                  <a:pt x="0" y="125482"/>
                  <a:pt x="125483" y="0"/>
                  <a:pt x="280808"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7" name="Freeform 90">
            <a:extLst>
              <a:ext uri="{FF2B5EF4-FFF2-40B4-BE49-F238E27FC236}">
                <a16:creationId xmlns:a16="http://schemas.microsoft.com/office/drawing/2014/main" id="{8EBEF519-E5B2-1144-938E-69A5C4CF24AE}"/>
              </a:ext>
            </a:extLst>
          </p:cNvPr>
          <p:cNvSpPr>
            <a:spLocks noChangeArrowheads="1"/>
          </p:cNvSpPr>
          <p:nvPr/>
        </p:nvSpPr>
        <p:spPr bwMode="auto">
          <a:xfrm>
            <a:off x="10444566" y="3470140"/>
            <a:ext cx="450850" cy="421481"/>
          </a:xfrm>
          <a:custGeom>
            <a:avLst/>
            <a:gdLst>
              <a:gd name="T0" fmla="*/ 619798 w 901340"/>
              <a:gd name="T1" fmla="*/ 730250 h 842602"/>
              <a:gd name="T2" fmla="*/ 845104 w 901340"/>
              <a:gd name="T3" fmla="*/ 730250 h 842602"/>
              <a:gd name="T4" fmla="*/ 901340 w 901340"/>
              <a:gd name="T5" fmla="*/ 786426 h 842602"/>
              <a:gd name="T6" fmla="*/ 901340 w 901340"/>
              <a:gd name="T7" fmla="*/ 842602 h 842602"/>
              <a:gd name="T8" fmla="*/ 563562 w 901340"/>
              <a:gd name="T9" fmla="*/ 842602 h 842602"/>
              <a:gd name="T10" fmla="*/ 563562 w 901340"/>
              <a:gd name="T11" fmla="*/ 786426 h 842602"/>
              <a:gd name="T12" fmla="*/ 56536 w 901340"/>
              <a:gd name="T13" fmla="*/ 730250 h 842602"/>
              <a:gd name="T14" fmla="*/ 281241 w 901340"/>
              <a:gd name="T15" fmla="*/ 730250 h 842602"/>
              <a:gd name="T16" fmla="*/ 337777 w 901340"/>
              <a:gd name="T17" fmla="*/ 786426 h 842602"/>
              <a:gd name="T18" fmla="*/ 337777 w 901340"/>
              <a:gd name="T19" fmla="*/ 842602 h 842602"/>
              <a:gd name="T20" fmla="*/ 0 w 901340"/>
              <a:gd name="T21" fmla="*/ 842602 h 842602"/>
              <a:gd name="T22" fmla="*/ 0 w 901340"/>
              <a:gd name="T23" fmla="*/ 786426 h 842602"/>
              <a:gd name="T24" fmla="*/ 318349 w 901340"/>
              <a:gd name="T25" fmla="*/ 612775 h 842602"/>
              <a:gd name="T26" fmla="*/ 582992 w 901340"/>
              <a:gd name="T27" fmla="*/ 612775 h 842602"/>
              <a:gd name="T28" fmla="*/ 609241 w 901340"/>
              <a:gd name="T29" fmla="*/ 662402 h 842602"/>
              <a:gd name="T30" fmla="*/ 450670 w 901340"/>
              <a:gd name="T31" fmla="*/ 701318 h 842602"/>
              <a:gd name="T32" fmla="*/ 292100 w 901340"/>
              <a:gd name="T33" fmla="*/ 662402 h 842602"/>
              <a:gd name="T34" fmla="*/ 732270 w 901340"/>
              <a:gd name="T35" fmla="*/ 504825 h 842602"/>
              <a:gd name="T36" fmla="*/ 817201 w 901340"/>
              <a:gd name="T37" fmla="*/ 588881 h 842602"/>
              <a:gd name="T38" fmla="*/ 817201 w 901340"/>
              <a:gd name="T39" fmla="*/ 616900 h 842602"/>
              <a:gd name="T40" fmla="*/ 732270 w 901340"/>
              <a:gd name="T41" fmla="*/ 701316 h 842602"/>
              <a:gd name="T42" fmla="*/ 647700 w 901340"/>
              <a:gd name="T43" fmla="*/ 616900 h 842602"/>
              <a:gd name="T44" fmla="*/ 647700 w 901340"/>
              <a:gd name="T45" fmla="*/ 588881 h 842602"/>
              <a:gd name="T46" fmla="*/ 732270 w 901340"/>
              <a:gd name="T47" fmla="*/ 504825 h 842602"/>
              <a:gd name="T48" fmla="*/ 168095 w 901340"/>
              <a:gd name="T49" fmla="*/ 504825 h 842602"/>
              <a:gd name="T50" fmla="*/ 252053 w 901340"/>
              <a:gd name="T51" fmla="*/ 588881 h 842602"/>
              <a:gd name="T52" fmla="*/ 252053 w 901340"/>
              <a:gd name="T53" fmla="*/ 616900 h 842602"/>
              <a:gd name="T54" fmla="*/ 168095 w 901340"/>
              <a:gd name="T55" fmla="*/ 701316 h 842602"/>
              <a:gd name="T56" fmla="*/ 84137 w 901340"/>
              <a:gd name="T57" fmla="*/ 616900 h 842602"/>
              <a:gd name="T58" fmla="*/ 84137 w 901340"/>
              <a:gd name="T59" fmla="*/ 588881 h 842602"/>
              <a:gd name="T60" fmla="*/ 168095 w 901340"/>
              <a:gd name="T61" fmla="*/ 504825 h 842602"/>
              <a:gd name="T62" fmla="*/ 337524 w 901340"/>
              <a:gd name="T63" fmla="*/ 223837 h 842602"/>
              <a:gd name="T64" fmla="*/ 562589 w 901340"/>
              <a:gd name="T65" fmla="*/ 223837 h 842602"/>
              <a:gd name="T66" fmla="*/ 618765 w 901340"/>
              <a:gd name="T67" fmla="*/ 280013 h 842602"/>
              <a:gd name="T68" fmla="*/ 618765 w 901340"/>
              <a:gd name="T69" fmla="*/ 336190 h 842602"/>
              <a:gd name="T70" fmla="*/ 280987 w 901340"/>
              <a:gd name="T71" fmla="*/ 336190 h 842602"/>
              <a:gd name="T72" fmla="*/ 280987 w 901340"/>
              <a:gd name="T73" fmla="*/ 280013 h 842602"/>
              <a:gd name="T74" fmla="*/ 337524 w 901340"/>
              <a:gd name="T75" fmla="*/ 223837 h 842602"/>
              <a:gd name="T76" fmla="*/ 637877 w 901340"/>
              <a:gd name="T77" fmla="*/ 142875 h 842602"/>
              <a:gd name="T78" fmla="*/ 788626 w 901340"/>
              <a:gd name="T79" fmla="*/ 421914 h 842602"/>
              <a:gd name="T80" fmla="*/ 732230 w 901340"/>
              <a:gd name="T81" fmla="*/ 421914 h 842602"/>
              <a:gd name="T82" fmla="*/ 606425 w 901340"/>
              <a:gd name="T83" fmla="*/ 189742 h 842602"/>
              <a:gd name="T84" fmla="*/ 261899 w 901340"/>
              <a:gd name="T85" fmla="*/ 142875 h 842602"/>
              <a:gd name="T86" fmla="*/ 293326 w 901340"/>
              <a:gd name="T87" fmla="*/ 189657 h 842602"/>
              <a:gd name="T88" fmla="*/ 169064 w 901340"/>
              <a:gd name="T89" fmla="*/ 420327 h 842602"/>
              <a:gd name="T90" fmla="*/ 112712 w 901340"/>
              <a:gd name="T91" fmla="*/ 420327 h 842602"/>
              <a:gd name="T92" fmla="*/ 261899 w 901340"/>
              <a:gd name="T93" fmla="*/ 142875 h 842602"/>
              <a:gd name="T94" fmla="*/ 450670 w 901340"/>
              <a:gd name="T95" fmla="*/ 0 h 842602"/>
              <a:gd name="T96" fmla="*/ 534628 w 901340"/>
              <a:gd name="T97" fmla="*/ 84415 h 842602"/>
              <a:gd name="T98" fmla="*/ 534628 w 901340"/>
              <a:gd name="T99" fmla="*/ 112434 h 842602"/>
              <a:gd name="T100" fmla="*/ 450670 w 901340"/>
              <a:gd name="T101" fmla="*/ 196491 h 842602"/>
              <a:gd name="T102" fmla="*/ 366712 w 901340"/>
              <a:gd name="T103" fmla="*/ 112434 h 842602"/>
              <a:gd name="T104" fmla="*/ 366712 w 901340"/>
              <a:gd name="T105" fmla="*/ 84415 h 842602"/>
              <a:gd name="T106" fmla="*/ 450670 w 901340"/>
              <a:gd name="T107" fmla="*/ 0 h 842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lnTo>
                  <a:pt x="619798" y="730250"/>
                </a:lnTo>
                <a:close/>
                <a:moveTo>
                  <a:pt x="56536" y="730250"/>
                </a:moveTo>
                <a:lnTo>
                  <a:pt x="281241" y="730250"/>
                </a:lnTo>
                <a:lnTo>
                  <a:pt x="337777" y="786426"/>
                </a:lnTo>
                <a:lnTo>
                  <a:pt x="337777" y="842602"/>
                </a:lnTo>
                <a:lnTo>
                  <a:pt x="0" y="842602"/>
                </a:lnTo>
                <a:lnTo>
                  <a:pt x="0" y="786426"/>
                </a:lnTo>
                <a:lnTo>
                  <a:pt x="56536" y="730250"/>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lnTo>
                  <a:pt x="318349" y="612775"/>
                </a:ln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lnTo>
                  <a:pt x="637877" y="142875"/>
                </a:ln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8" name="Freeform 82">
            <a:extLst>
              <a:ext uri="{FF2B5EF4-FFF2-40B4-BE49-F238E27FC236}">
                <a16:creationId xmlns:a16="http://schemas.microsoft.com/office/drawing/2014/main" id="{C01B331E-7737-3D4B-B3E2-F6331A921580}"/>
              </a:ext>
            </a:extLst>
          </p:cNvPr>
          <p:cNvSpPr>
            <a:spLocks noChangeArrowheads="1"/>
          </p:cNvSpPr>
          <p:nvPr/>
        </p:nvSpPr>
        <p:spPr bwMode="auto">
          <a:xfrm>
            <a:off x="10444566" y="1685994"/>
            <a:ext cx="450057" cy="421482"/>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701356460"/>
      </p:ext>
    </p:extLst>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ntagon 1">
            <a:extLst>
              <a:ext uri="{FF2B5EF4-FFF2-40B4-BE49-F238E27FC236}">
                <a16:creationId xmlns:a16="http://schemas.microsoft.com/office/drawing/2014/main" id="{D3B3A966-88D1-F741-BB41-84CACE9BF378}"/>
              </a:ext>
            </a:extLst>
          </p:cNvPr>
          <p:cNvSpPr/>
          <p:nvPr/>
        </p:nvSpPr>
        <p:spPr>
          <a:xfrm rot="16200000">
            <a:off x="-781543" y="3155457"/>
            <a:ext cx="4865087" cy="1778000"/>
          </a:xfrm>
          <a:prstGeom prst="homePlate">
            <a:avLst>
              <a:gd name="adj" fmla="val 34141"/>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 name="Pentagon 2">
            <a:extLst>
              <a:ext uri="{FF2B5EF4-FFF2-40B4-BE49-F238E27FC236}">
                <a16:creationId xmlns:a16="http://schemas.microsoft.com/office/drawing/2014/main" id="{CF258E2F-A2FC-8147-9427-91E34CC9FE80}"/>
              </a:ext>
            </a:extLst>
          </p:cNvPr>
          <p:cNvSpPr/>
          <p:nvPr/>
        </p:nvSpPr>
        <p:spPr>
          <a:xfrm rot="16200000">
            <a:off x="996457" y="3155457"/>
            <a:ext cx="4865087" cy="1778000"/>
          </a:xfrm>
          <a:prstGeom prst="homePlate">
            <a:avLst>
              <a:gd name="adj" fmla="val 3414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 name="Pentagon 3">
            <a:extLst>
              <a:ext uri="{FF2B5EF4-FFF2-40B4-BE49-F238E27FC236}">
                <a16:creationId xmlns:a16="http://schemas.microsoft.com/office/drawing/2014/main" id="{C615C410-BD8E-C040-B202-56C55862156E}"/>
              </a:ext>
            </a:extLst>
          </p:cNvPr>
          <p:cNvSpPr/>
          <p:nvPr/>
        </p:nvSpPr>
        <p:spPr>
          <a:xfrm rot="16200000">
            <a:off x="2774457" y="3155457"/>
            <a:ext cx="4865087" cy="1778000"/>
          </a:xfrm>
          <a:prstGeom prst="homePlate">
            <a:avLst>
              <a:gd name="adj" fmla="val 3414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 name="Pentagon 4">
            <a:extLst>
              <a:ext uri="{FF2B5EF4-FFF2-40B4-BE49-F238E27FC236}">
                <a16:creationId xmlns:a16="http://schemas.microsoft.com/office/drawing/2014/main" id="{C8EC7188-BA5E-3947-B27C-01C8CB43DFD9}"/>
              </a:ext>
            </a:extLst>
          </p:cNvPr>
          <p:cNvSpPr/>
          <p:nvPr/>
        </p:nvSpPr>
        <p:spPr>
          <a:xfrm rot="16200000">
            <a:off x="4552457" y="3155457"/>
            <a:ext cx="4865087" cy="1778000"/>
          </a:xfrm>
          <a:prstGeom prst="homePlate">
            <a:avLst>
              <a:gd name="adj" fmla="val 3414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 name="Pentagon 5">
            <a:extLst>
              <a:ext uri="{FF2B5EF4-FFF2-40B4-BE49-F238E27FC236}">
                <a16:creationId xmlns:a16="http://schemas.microsoft.com/office/drawing/2014/main" id="{81509024-F552-9E4C-8876-D1FCCFC371C4}"/>
              </a:ext>
            </a:extLst>
          </p:cNvPr>
          <p:cNvSpPr/>
          <p:nvPr/>
        </p:nvSpPr>
        <p:spPr>
          <a:xfrm rot="16200000">
            <a:off x="6330457" y="3155458"/>
            <a:ext cx="4865087" cy="1778000"/>
          </a:xfrm>
          <a:prstGeom prst="homePlate">
            <a:avLst>
              <a:gd name="adj" fmla="val 34141"/>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 name="Pentagon 6">
            <a:extLst>
              <a:ext uri="{FF2B5EF4-FFF2-40B4-BE49-F238E27FC236}">
                <a16:creationId xmlns:a16="http://schemas.microsoft.com/office/drawing/2014/main" id="{F2DC0DCC-229D-EB46-937A-924D7D9A05CE}"/>
              </a:ext>
            </a:extLst>
          </p:cNvPr>
          <p:cNvSpPr/>
          <p:nvPr/>
        </p:nvSpPr>
        <p:spPr>
          <a:xfrm rot="16200000">
            <a:off x="8108457" y="3155458"/>
            <a:ext cx="4865087" cy="1778000"/>
          </a:xfrm>
          <a:prstGeom prst="homePlate">
            <a:avLst>
              <a:gd name="adj" fmla="val 34141"/>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TextBox 8">
            <a:extLst>
              <a:ext uri="{FF2B5EF4-FFF2-40B4-BE49-F238E27FC236}">
                <a16:creationId xmlns:a16="http://schemas.microsoft.com/office/drawing/2014/main" id="{22DDA028-6A59-564E-8430-1FAC57A08374}"/>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10" name="TextBox 9">
            <a:extLst>
              <a:ext uri="{FF2B5EF4-FFF2-40B4-BE49-F238E27FC236}">
                <a16:creationId xmlns:a16="http://schemas.microsoft.com/office/drawing/2014/main" id="{821268D9-A380-E84B-82BB-1FDF1752416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3" name="Oval 12">
            <a:extLst>
              <a:ext uri="{FF2B5EF4-FFF2-40B4-BE49-F238E27FC236}">
                <a16:creationId xmlns:a16="http://schemas.microsoft.com/office/drawing/2014/main" id="{3D51E231-20E3-064A-9289-326A8C64FBA1}"/>
              </a:ext>
            </a:extLst>
          </p:cNvPr>
          <p:cNvSpPr/>
          <p:nvPr/>
        </p:nvSpPr>
        <p:spPr>
          <a:xfrm>
            <a:off x="1043596" y="2132289"/>
            <a:ext cx="1214809" cy="1214808"/>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 name="TextBox 10">
            <a:extLst>
              <a:ext uri="{FF2B5EF4-FFF2-40B4-BE49-F238E27FC236}">
                <a16:creationId xmlns:a16="http://schemas.microsoft.com/office/drawing/2014/main" id="{76E087E8-7FE5-BF4C-866A-EB9D59BF8963}"/>
              </a:ext>
            </a:extLst>
          </p:cNvPr>
          <p:cNvSpPr txBox="1"/>
          <p:nvPr/>
        </p:nvSpPr>
        <p:spPr>
          <a:xfrm>
            <a:off x="1199238" y="2317693"/>
            <a:ext cx="903524" cy="977191"/>
          </a:xfrm>
          <a:prstGeom prst="rect">
            <a:avLst/>
          </a:prstGeom>
          <a:noFill/>
        </p:spPr>
        <p:txBody>
          <a:bodyPr wrap="square" rtlCol="0" anchor="ctr">
            <a:spAutoFit/>
          </a:bodyPr>
          <a:lstStyle/>
          <a:p>
            <a:pPr algn="ctr"/>
            <a:r>
              <a:rPr lang="en-US" sz="5750" b="1" spc="-145" dirty="0">
                <a:solidFill>
                  <a:schemeClr val="accent1"/>
                </a:solidFill>
                <a:latin typeface="Poppins" pitchFamily="2" charset="77"/>
                <a:cs typeface="Poppins" pitchFamily="2" charset="77"/>
              </a:rPr>
              <a:t>P</a:t>
            </a:r>
          </a:p>
        </p:txBody>
      </p:sp>
      <p:sp>
        <p:nvSpPr>
          <p:cNvPr id="19" name="Oval 18">
            <a:extLst>
              <a:ext uri="{FF2B5EF4-FFF2-40B4-BE49-F238E27FC236}">
                <a16:creationId xmlns:a16="http://schemas.microsoft.com/office/drawing/2014/main" id="{3F9F58CF-7D88-D445-AFC6-4181B71C98E4}"/>
              </a:ext>
            </a:extLst>
          </p:cNvPr>
          <p:cNvSpPr/>
          <p:nvPr/>
        </p:nvSpPr>
        <p:spPr>
          <a:xfrm>
            <a:off x="2821595" y="2132289"/>
            <a:ext cx="1214809" cy="1214808"/>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 name="TextBox 19">
            <a:extLst>
              <a:ext uri="{FF2B5EF4-FFF2-40B4-BE49-F238E27FC236}">
                <a16:creationId xmlns:a16="http://schemas.microsoft.com/office/drawing/2014/main" id="{2F8D35FB-EAC2-E647-8403-3D6F369B3616}"/>
              </a:ext>
            </a:extLst>
          </p:cNvPr>
          <p:cNvSpPr txBox="1"/>
          <p:nvPr/>
        </p:nvSpPr>
        <p:spPr>
          <a:xfrm>
            <a:off x="2977238" y="2317693"/>
            <a:ext cx="903524" cy="977191"/>
          </a:xfrm>
          <a:prstGeom prst="rect">
            <a:avLst/>
          </a:prstGeom>
          <a:noFill/>
        </p:spPr>
        <p:txBody>
          <a:bodyPr wrap="square" rtlCol="0" anchor="ctr">
            <a:spAutoFit/>
          </a:bodyPr>
          <a:lstStyle/>
          <a:p>
            <a:pPr algn="ctr"/>
            <a:r>
              <a:rPr lang="en-US" sz="5750" b="1" spc="-145" dirty="0">
                <a:solidFill>
                  <a:schemeClr val="accent2"/>
                </a:solidFill>
                <a:latin typeface="Poppins" pitchFamily="2" charset="77"/>
                <a:cs typeface="Poppins" pitchFamily="2" charset="77"/>
              </a:rPr>
              <a:t>E</a:t>
            </a:r>
          </a:p>
        </p:txBody>
      </p:sp>
      <p:sp>
        <p:nvSpPr>
          <p:cNvPr id="25" name="Oval 24">
            <a:extLst>
              <a:ext uri="{FF2B5EF4-FFF2-40B4-BE49-F238E27FC236}">
                <a16:creationId xmlns:a16="http://schemas.microsoft.com/office/drawing/2014/main" id="{57B96A47-4BF1-1E4D-8FCB-9EB6AFC1251C}"/>
              </a:ext>
            </a:extLst>
          </p:cNvPr>
          <p:cNvSpPr/>
          <p:nvPr/>
        </p:nvSpPr>
        <p:spPr>
          <a:xfrm>
            <a:off x="4599594" y="2132289"/>
            <a:ext cx="1214809" cy="1214808"/>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 name="TextBox 25">
            <a:extLst>
              <a:ext uri="{FF2B5EF4-FFF2-40B4-BE49-F238E27FC236}">
                <a16:creationId xmlns:a16="http://schemas.microsoft.com/office/drawing/2014/main" id="{DAD6E310-321F-A341-8480-E88AA61571A0}"/>
              </a:ext>
            </a:extLst>
          </p:cNvPr>
          <p:cNvSpPr txBox="1"/>
          <p:nvPr/>
        </p:nvSpPr>
        <p:spPr>
          <a:xfrm>
            <a:off x="4755237" y="2317693"/>
            <a:ext cx="903524" cy="977191"/>
          </a:xfrm>
          <a:prstGeom prst="rect">
            <a:avLst/>
          </a:prstGeom>
          <a:noFill/>
        </p:spPr>
        <p:txBody>
          <a:bodyPr wrap="square" rtlCol="0" anchor="ctr">
            <a:spAutoFit/>
          </a:bodyPr>
          <a:lstStyle/>
          <a:p>
            <a:pPr algn="ctr"/>
            <a:r>
              <a:rPr lang="en-US" sz="5750" b="1" spc="-145" dirty="0">
                <a:solidFill>
                  <a:schemeClr val="accent3"/>
                </a:solidFill>
                <a:latin typeface="Poppins" pitchFamily="2" charset="77"/>
                <a:cs typeface="Poppins" pitchFamily="2" charset="77"/>
              </a:rPr>
              <a:t>S</a:t>
            </a:r>
          </a:p>
        </p:txBody>
      </p:sp>
      <p:sp>
        <p:nvSpPr>
          <p:cNvPr id="31" name="Oval 30">
            <a:extLst>
              <a:ext uri="{FF2B5EF4-FFF2-40B4-BE49-F238E27FC236}">
                <a16:creationId xmlns:a16="http://schemas.microsoft.com/office/drawing/2014/main" id="{88140947-1B93-E741-9FFD-42AFF63F8770}"/>
              </a:ext>
            </a:extLst>
          </p:cNvPr>
          <p:cNvSpPr/>
          <p:nvPr/>
        </p:nvSpPr>
        <p:spPr>
          <a:xfrm>
            <a:off x="6377595" y="2132289"/>
            <a:ext cx="1214809" cy="1214808"/>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 name="TextBox 31">
            <a:extLst>
              <a:ext uri="{FF2B5EF4-FFF2-40B4-BE49-F238E27FC236}">
                <a16:creationId xmlns:a16="http://schemas.microsoft.com/office/drawing/2014/main" id="{9FAAAA25-38FA-5545-A719-583ADB53B16B}"/>
              </a:ext>
            </a:extLst>
          </p:cNvPr>
          <p:cNvSpPr txBox="1"/>
          <p:nvPr/>
        </p:nvSpPr>
        <p:spPr>
          <a:xfrm>
            <a:off x="6533238" y="2317693"/>
            <a:ext cx="903524" cy="977191"/>
          </a:xfrm>
          <a:prstGeom prst="rect">
            <a:avLst/>
          </a:prstGeom>
          <a:noFill/>
        </p:spPr>
        <p:txBody>
          <a:bodyPr wrap="square" rtlCol="0" anchor="ctr">
            <a:spAutoFit/>
          </a:bodyPr>
          <a:lstStyle/>
          <a:p>
            <a:pPr algn="ctr"/>
            <a:r>
              <a:rPr lang="en-US" sz="5750" b="1" spc="-145" dirty="0">
                <a:solidFill>
                  <a:schemeClr val="accent4"/>
                </a:solidFill>
                <a:latin typeface="Poppins" pitchFamily="2" charset="77"/>
                <a:cs typeface="Poppins" pitchFamily="2" charset="77"/>
              </a:rPr>
              <a:t>T</a:t>
            </a:r>
          </a:p>
        </p:txBody>
      </p:sp>
      <p:sp>
        <p:nvSpPr>
          <p:cNvPr id="37" name="Oval 36">
            <a:extLst>
              <a:ext uri="{FF2B5EF4-FFF2-40B4-BE49-F238E27FC236}">
                <a16:creationId xmlns:a16="http://schemas.microsoft.com/office/drawing/2014/main" id="{BE5EA789-7B02-C04D-8C97-D19B681545D0}"/>
              </a:ext>
            </a:extLst>
          </p:cNvPr>
          <p:cNvSpPr/>
          <p:nvPr/>
        </p:nvSpPr>
        <p:spPr>
          <a:xfrm>
            <a:off x="8155595" y="2132289"/>
            <a:ext cx="1214809" cy="1214808"/>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8" name="TextBox 37">
            <a:extLst>
              <a:ext uri="{FF2B5EF4-FFF2-40B4-BE49-F238E27FC236}">
                <a16:creationId xmlns:a16="http://schemas.microsoft.com/office/drawing/2014/main" id="{7F52A87F-3090-464C-A31E-62EFC5F96AC8}"/>
              </a:ext>
            </a:extLst>
          </p:cNvPr>
          <p:cNvSpPr txBox="1"/>
          <p:nvPr/>
        </p:nvSpPr>
        <p:spPr>
          <a:xfrm>
            <a:off x="8311238" y="2317693"/>
            <a:ext cx="903524" cy="977191"/>
          </a:xfrm>
          <a:prstGeom prst="rect">
            <a:avLst/>
          </a:prstGeom>
          <a:noFill/>
        </p:spPr>
        <p:txBody>
          <a:bodyPr wrap="square" rtlCol="0" anchor="ctr">
            <a:spAutoFit/>
          </a:bodyPr>
          <a:lstStyle/>
          <a:p>
            <a:pPr algn="ctr"/>
            <a:r>
              <a:rPr lang="en-US" sz="5750" b="1" spc="-145" dirty="0">
                <a:solidFill>
                  <a:schemeClr val="accent5"/>
                </a:solidFill>
                <a:latin typeface="Poppins" pitchFamily="2" charset="77"/>
                <a:cs typeface="Poppins" pitchFamily="2" charset="77"/>
              </a:rPr>
              <a:t>E</a:t>
            </a:r>
          </a:p>
        </p:txBody>
      </p:sp>
      <p:sp>
        <p:nvSpPr>
          <p:cNvPr id="43" name="Oval 42">
            <a:extLst>
              <a:ext uri="{FF2B5EF4-FFF2-40B4-BE49-F238E27FC236}">
                <a16:creationId xmlns:a16="http://schemas.microsoft.com/office/drawing/2014/main" id="{8D44AE92-7FF2-CE4F-B134-786E5CE31970}"/>
              </a:ext>
            </a:extLst>
          </p:cNvPr>
          <p:cNvSpPr/>
          <p:nvPr/>
        </p:nvSpPr>
        <p:spPr>
          <a:xfrm>
            <a:off x="9933595" y="2132289"/>
            <a:ext cx="1214809" cy="1214808"/>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4" name="TextBox 43">
            <a:extLst>
              <a:ext uri="{FF2B5EF4-FFF2-40B4-BE49-F238E27FC236}">
                <a16:creationId xmlns:a16="http://schemas.microsoft.com/office/drawing/2014/main" id="{8AB363D5-B76F-1A49-8176-53DC743BCDA8}"/>
              </a:ext>
            </a:extLst>
          </p:cNvPr>
          <p:cNvSpPr txBox="1"/>
          <p:nvPr/>
        </p:nvSpPr>
        <p:spPr>
          <a:xfrm>
            <a:off x="10089238" y="2317693"/>
            <a:ext cx="903524" cy="977191"/>
          </a:xfrm>
          <a:prstGeom prst="rect">
            <a:avLst/>
          </a:prstGeom>
          <a:noFill/>
        </p:spPr>
        <p:txBody>
          <a:bodyPr wrap="square" rtlCol="0" anchor="ctr">
            <a:spAutoFit/>
          </a:bodyPr>
          <a:lstStyle/>
          <a:p>
            <a:pPr algn="ctr"/>
            <a:r>
              <a:rPr lang="en-US" sz="5750" b="1" spc="-145" dirty="0">
                <a:solidFill>
                  <a:schemeClr val="accent6"/>
                </a:solidFill>
                <a:latin typeface="Poppins" pitchFamily="2" charset="77"/>
                <a:cs typeface="Poppins" pitchFamily="2" charset="77"/>
              </a:rPr>
              <a:t>L</a:t>
            </a:r>
          </a:p>
        </p:txBody>
      </p:sp>
      <p:sp>
        <p:nvSpPr>
          <p:cNvPr id="12" name="TextBox 11">
            <a:extLst>
              <a:ext uri="{FF2B5EF4-FFF2-40B4-BE49-F238E27FC236}">
                <a16:creationId xmlns:a16="http://schemas.microsoft.com/office/drawing/2014/main" id="{B3CBE2F4-25A9-8647-B80D-E366B108F0FD}"/>
              </a:ext>
            </a:extLst>
          </p:cNvPr>
          <p:cNvSpPr txBox="1"/>
          <p:nvPr/>
        </p:nvSpPr>
        <p:spPr>
          <a:xfrm>
            <a:off x="900359" y="373426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4" name="TextBox 13">
            <a:extLst>
              <a:ext uri="{FF2B5EF4-FFF2-40B4-BE49-F238E27FC236}">
                <a16:creationId xmlns:a16="http://schemas.microsoft.com/office/drawing/2014/main" id="{F4635C03-A44D-E841-A195-9D73836DE3EC}"/>
              </a:ext>
            </a:extLst>
          </p:cNvPr>
          <p:cNvSpPr txBox="1"/>
          <p:nvPr/>
        </p:nvSpPr>
        <p:spPr>
          <a:xfrm>
            <a:off x="900359" y="4646582"/>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5" name="TextBox 14">
            <a:extLst>
              <a:ext uri="{FF2B5EF4-FFF2-40B4-BE49-F238E27FC236}">
                <a16:creationId xmlns:a16="http://schemas.microsoft.com/office/drawing/2014/main" id="{4A70F94A-D7B7-8043-B0AD-60C38AFA9523}"/>
              </a:ext>
            </a:extLst>
          </p:cNvPr>
          <p:cNvSpPr txBox="1"/>
          <p:nvPr/>
        </p:nvSpPr>
        <p:spPr>
          <a:xfrm>
            <a:off x="900359" y="555889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8" name="TextBox 17">
            <a:extLst>
              <a:ext uri="{FF2B5EF4-FFF2-40B4-BE49-F238E27FC236}">
                <a16:creationId xmlns:a16="http://schemas.microsoft.com/office/drawing/2014/main" id="{D73E7AD6-AF4D-274C-A76D-7F210478791C}"/>
              </a:ext>
            </a:extLst>
          </p:cNvPr>
          <p:cNvSpPr txBox="1"/>
          <p:nvPr/>
        </p:nvSpPr>
        <p:spPr>
          <a:xfrm>
            <a:off x="2678359" y="373426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1" name="TextBox 20">
            <a:extLst>
              <a:ext uri="{FF2B5EF4-FFF2-40B4-BE49-F238E27FC236}">
                <a16:creationId xmlns:a16="http://schemas.microsoft.com/office/drawing/2014/main" id="{F97EDEC2-BD8A-B940-B4C9-4C37389A46A6}"/>
              </a:ext>
            </a:extLst>
          </p:cNvPr>
          <p:cNvSpPr txBox="1"/>
          <p:nvPr/>
        </p:nvSpPr>
        <p:spPr>
          <a:xfrm>
            <a:off x="2678359" y="4646582"/>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2" name="TextBox 21">
            <a:extLst>
              <a:ext uri="{FF2B5EF4-FFF2-40B4-BE49-F238E27FC236}">
                <a16:creationId xmlns:a16="http://schemas.microsoft.com/office/drawing/2014/main" id="{8E19E7D4-F28E-FF48-87E3-F7AC105DDCF3}"/>
              </a:ext>
            </a:extLst>
          </p:cNvPr>
          <p:cNvSpPr txBox="1"/>
          <p:nvPr/>
        </p:nvSpPr>
        <p:spPr>
          <a:xfrm>
            <a:off x="2678359" y="555889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4" name="TextBox 23">
            <a:extLst>
              <a:ext uri="{FF2B5EF4-FFF2-40B4-BE49-F238E27FC236}">
                <a16:creationId xmlns:a16="http://schemas.microsoft.com/office/drawing/2014/main" id="{6D52D850-ADE3-BE48-A199-599FFFE8E34C}"/>
              </a:ext>
            </a:extLst>
          </p:cNvPr>
          <p:cNvSpPr txBox="1"/>
          <p:nvPr/>
        </p:nvSpPr>
        <p:spPr>
          <a:xfrm>
            <a:off x="4456358" y="373426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7" name="TextBox 26">
            <a:extLst>
              <a:ext uri="{FF2B5EF4-FFF2-40B4-BE49-F238E27FC236}">
                <a16:creationId xmlns:a16="http://schemas.microsoft.com/office/drawing/2014/main" id="{EA5E78C5-5D8F-2D44-A00B-0591504C036D}"/>
              </a:ext>
            </a:extLst>
          </p:cNvPr>
          <p:cNvSpPr txBox="1"/>
          <p:nvPr/>
        </p:nvSpPr>
        <p:spPr>
          <a:xfrm>
            <a:off x="4456358" y="4646582"/>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8" name="TextBox 27">
            <a:extLst>
              <a:ext uri="{FF2B5EF4-FFF2-40B4-BE49-F238E27FC236}">
                <a16:creationId xmlns:a16="http://schemas.microsoft.com/office/drawing/2014/main" id="{54D515B0-D5D3-1046-B181-CCE47740D3E4}"/>
              </a:ext>
            </a:extLst>
          </p:cNvPr>
          <p:cNvSpPr txBox="1"/>
          <p:nvPr/>
        </p:nvSpPr>
        <p:spPr>
          <a:xfrm>
            <a:off x="4456358" y="555889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0" name="TextBox 29">
            <a:extLst>
              <a:ext uri="{FF2B5EF4-FFF2-40B4-BE49-F238E27FC236}">
                <a16:creationId xmlns:a16="http://schemas.microsoft.com/office/drawing/2014/main" id="{B5B250A7-0028-6749-80C5-FF2C01766D54}"/>
              </a:ext>
            </a:extLst>
          </p:cNvPr>
          <p:cNvSpPr txBox="1"/>
          <p:nvPr/>
        </p:nvSpPr>
        <p:spPr>
          <a:xfrm>
            <a:off x="6234359" y="373426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3" name="TextBox 32">
            <a:extLst>
              <a:ext uri="{FF2B5EF4-FFF2-40B4-BE49-F238E27FC236}">
                <a16:creationId xmlns:a16="http://schemas.microsoft.com/office/drawing/2014/main" id="{EAB553EF-82B1-1149-8AF1-9A5360253417}"/>
              </a:ext>
            </a:extLst>
          </p:cNvPr>
          <p:cNvSpPr txBox="1"/>
          <p:nvPr/>
        </p:nvSpPr>
        <p:spPr>
          <a:xfrm>
            <a:off x="6234359" y="4646582"/>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4" name="TextBox 33">
            <a:extLst>
              <a:ext uri="{FF2B5EF4-FFF2-40B4-BE49-F238E27FC236}">
                <a16:creationId xmlns:a16="http://schemas.microsoft.com/office/drawing/2014/main" id="{C46F8FF2-2000-644C-BD4C-B60F16C655E7}"/>
              </a:ext>
            </a:extLst>
          </p:cNvPr>
          <p:cNvSpPr txBox="1"/>
          <p:nvPr/>
        </p:nvSpPr>
        <p:spPr>
          <a:xfrm>
            <a:off x="6234359" y="555889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6" name="TextBox 35">
            <a:extLst>
              <a:ext uri="{FF2B5EF4-FFF2-40B4-BE49-F238E27FC236}">
                <a16:creationId xmlns:a16="http://schemas.microsoft.com/office/drawing/2014/main" id="{DF5D50BD-8A39-9A4F-9067-FD4DEBEAA3DC}"/>
              </a:ext>
            </a:extLst>
          </p:cNvPr>
          <p:cNvSpPr txBox="1"/>
          <p:nvPr/>
        </p:nvSpPr>
        <p:spPr>
          <a:xfrm>
            <a:off x="8012359" y="373426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39" name="TextBox 38">
            <a:extLst>
              <a:ext uri="{FF2B5EF4-FFF2-40B4-BE49-F238E27FC236}">
                <a16:creationId xmlns:a16="http://schemas.microsoft.com/office/drawing/2014/main" id="{53E68166-E876-BD42-A4A4-917B53776B94}"/>
              </a:ext>
            </a:extLst>
          </p:cNvPr>
          <p:cNvSpPr txBox="1"/>
          <p:nvPr/>
        </p:nvSpPr>
        <p:spPr>
          <a:xfrm>
            <a:off x="8012359" y="4646582"/>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40" name="TextBox 39">
            <a:extLst>
              <a:ext uri="{FF2B5EF4-FFF2-40B4-BE49-F238E27FC236}">
                <a16:creationId xmlns:a16="http://schemas.microsoft.com/office/drawing/2014/main" id="{56C27CDE-B3B1-3C4A-9135-C03BA8896A96}"/>
              </a:ext>
            </a:extLst>
          </p:cNvPr>
          <p:cNvSpPr txBox="1"/>
          <p:nvPr/>
        </p:nvSpPr>
        <p:spPr>
          <a:xfrm>
            <a:off x="8012359" y="555889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42" name="TextBox 41">
            <a:extLst>
              <a:ext uri="{FF2B5EF4-FFF2-40B4-BE49-F238E27FC236}">
                <a16:creationId xmlns:a16="http://schemas.microsoft.com/office/drawing/2014/main" id="{1206DB13-62F7-3448-8BB1-33CC15844C7A}"/>
              </a:ext>
            </a:extLst>
          </p:cNvPr>
          <p:cNvSpPr txBox="1"/>
          <p:nvPr/>
        </p:nvSpPr>
        <p:spPr>
          <a:xfrm>
            <a:off x="9790359" y="373426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45" name="TextBox 44">
            <a:extLst>
              <a:ext uri="{FF2B5EF4-FFF2-40B4-BE49-F238E27FC236}">
                <a16:creationId xmlns:a16="http://schemas.microsoft.com/office/drawing/2014/main" id="{5F61E554-544A-9E48-A0BA-AF21DE91F530}"/>
              </a:ext>
            </a:extLst>
          </p:cNvPr>
          <p:cNvSpPr txBox="1"/>
          <p:nvPr/>
        </p:nvSpPr>
        <p:spPr>
          <a:xfrm>
            <a:off x="9790359" y="4646582"/>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46" name="TextBox 45">
            <a:extLst>
              <a:ext uri="{FF2B5EF4-FFF2-40B4-BE49-F238E27FC236}">
                <a16:creationId xmlns:a16="http://schemas.microsoft.com/office/drawing/2014/main" id="{E436BB96-9945-2F4A-AC04-E36A93C07DD2}"/>
              </a:ext>
            </a:extLst>
          </p:cNvPr>
          <p:cNvSpPr txBox="1"/>
          <p:nvPr/>
        </p:nvSpPr>
        <p:spPr>
          <a:xfrm>
            <a:off x="9790359" y="5558897"/>
            <a:ext cx="150128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Tree>
    <p:extLst>
      <p:ext uri="{BB962C8B-B14F-4D97-AF65-F5344CB8AC3E}">
        <p14:creationId xmlns:p14="http://schemas.microsoft.com/office/powerpoint/2010/main" val="1872818607"/>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DD6F8DF-BDBB-7E4C-87C8-224D11B88AA8}"/>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BC7AD0B0-76F9-B646-A0D6-CF5855358793}"/>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 name="Triangle 3">
            <a:extLst>
              <a:ext uri="{FF2B5EF4-FFF2-40B4-BE49-F238E27FC236}">
                <a16:creationId xmlns:a16="http://schemas.microsoft.com/office/drawing/2014/main" id="{A5C7340B-82C3-3F40-A021-A8B669F49D59}"/>
              </a:ext>
            </a:extLst>
          </p:cNvPr>
          <p:cNvSpPr/>
          <p:nvPr/>
        </p:nvSpPr>
        <p:spPr>
          <a:xfrm rot="5400000">
            <a:off x="1824612" y="1570912"/>
            <a:ext cx="1050733" cy="870751"/>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cxnSp>
        <p:nvCxnSpPr>
          <p:cNvPr id="7" name="Straight Connector 6">
            <a:extLst>
              <a:ext uri="{FF2B5EF4-FFF2-40B4-BE49-F238E27FC236}">
                <a16:creationId xmlns:a16="http://schemas.microsoft.com/office/drawing/2014/main" id="{FB381077-6C9C-5243-902A-70CB0D8F0B69}"/>
              </a:ext>
            </a:extLst>
          </p:cNvPr>
          <p:cNvCxnSpPr>
            <a:cxnSpLocks/>
          </p:cNvCxnSpPr>
          <p:nvPr/>
        </p:nvCxnSpPr>
        <p:spPr>
          <a:xfrm>
            <a:off x="1922855" y="1448837"/>
            <a:ext cx="0" cy="1114902"/>
          </a:xfrm>
          <a:prstGeom prst="line">
            <a:avLst/>
          </a:prstGeom>
          <a:ln w="88900" cap="rnd">
            <a:solidFill>
              <a:schemeClr val="tx2"/>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521F836C-08C8-484D-94FD-D6B86BAE13F2}"/>
              </a:ext>
            </a:extLst>
          </p:cNvPr>
          <p:cNvSpPr txBox="1"/>
          <p:nvPr/>
        </p:nvSpPr>
        <p:spPr>
          <a:xfrm>
            <a:off x="1917526" y="1707511"/>
            <a:ext cx="56657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P</a:t>
            </a:r>
          </a:p>
        </p:txBody>
      </p:sp>
      <p:sp>
        <p:nvSpPr>
          <p:cNvPr id="22" name="Triangle 21">
            <a:extLst>
              <a:ext uri="{FF2B5EF4-FFF2-40B4-BE49-F238E27FC236}">
                <a16:creationId xmlns:a16="http://schemas.microsoft.com/office/drawing/2014/main" id="{5D15CDDA-9790-9C4D-9BBC-80703F70FFB8}"/>
              </a:ext>
            </a:extLst>
          </p:cNvPr>
          <p:cNvSpPr/>
          <p:nvPr/>
        </p:nvSpPr>
        <p:spPr>
          <a:xfrm rot="5400000">
            <a:off x="5701313" y="1570912"/>
            <a:ext cx="1050733" cy="87075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cxnSp>
        <p:nvCxnSpPr>
          <p:cNvPr id="23" name="Straight Connector 22">
            <a:extLst>
              <a:ext uri="{FF2B5EF4-FFF2-40B4-BE49-F238E27FC236}">
                <a16:creationId xmlns:a16="http://schemas.microsoft.com/office/drawing/2014/main" id="{2DA059DE-9269-DC48-A1FC-27AED91EADDF}"/>
              </a:ext>
            </a:extLst>
          </p:cNvPr>
          <p:cNvCxnSpPr>
            <a:cxnSpLocks/>
          </p:cNvCxnSpPr>
          <p:nvPr/>
        </p:nvCxnSpPr>
        <p:spPr>
          <a:xfrm>
            <a:off x="5799556" y="1448837"/>
            <a:ext cx="0" cy="1114902"/>
          </a:xfrm>
          <a:prstGeom prst="line">
            <a:avLst/>
          </a:prstGeom>
          <a:ln w="88900" cap="rnd">
            <a:solidFill>
              <a:schemeClr val="tx2"/>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02524FFE-0F9C-2443-B5B3-9B41776C6603}"/>
              </a:ext>
            </a:extLst>
          </p:cNvPr>
          <p:cNvSpPr txBox="1"/>
          <p:nvPr/>
        </p:nvSpPr>
        <p:spPr>
          <a:xfrm>
            <a:off x="5794227" y="1707511"/>
            <a:ext cx="56657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E</a:t>
            </a:r>
          </a:p>
        </p:txBody>
      </p:sp>
      <p:sp>
        <p:nvSpPr>
          <p:cNvPr id="27" name="Triangle 26">
            <a:extLst>
              <a:ext uri="{FF2B5EF4-FFF2-40B4-BE49-F238E27FC236}">
                <a16:creationId xmlns:a16="http://schemas.microsoft.com/office/drawing/2014/main" id="{9F88E4EE-0812-3C4B-BCF6-726A91DE910B}"/>
              </a:ext>
            </a:extLst>
          </p:cNvPr>
          <p:cNvSpPr/>
          <p:nvPr/>
        </p:nvSpPr>
        <p:spPr>
          <a:xfrm rot="5400000">
            <a:off x="9578015" y="1570912"/>
            <a:ext cx="1050733" cy="870751"/>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cxnSp>
        <p:nvCxnSpPr>
          <p:cNvPr id="28" name="Straight Connector 27">
            <a:extLst>
              <a:ext uri="{FF2B5EF4-FFF2-40B4-BE49-F238E27FC236}">
                <a16:creationId xmlns:a16="http://schemas.microsoft.com/office/drawing/2014/main" id="{9A50E5A2-1718-1D4C-9861-E0B66695C5FF}"/>
              </a:ext>
            </a:extLst>
          </p:cNvPr>
          <p:cNvCxnSpPr>
            <a:cxnSpLocks/>
          </p:cNvCxnSpPr>
          <p:nvPr/>
        </p:nvCxnSpPr>
        <p:spPr>
          <a:xfrm>
            <a:off x="9676258" y="1448837"/>
            <a:ext cx="0" cy="1114902"/>
          </a:xfrm>
          <a:prstGeom prst="line">
            <a:avLst/>
          </a:prstGeom>
          <a:ln w="88900" cap="rnd">
            <a:solidFill>
              <a:schemeClr val="tx2"/>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F17EB831-C196-E24F-A346-DC6120088CA0}"/>
              </a:ext>
            </a:extLst>
          </p:cNvPr>
          <p:cNvSpPr txBox="1"/>
          <p:nvPr/>
        </p:nvSpPr>
        <p:spPr>
          <a:xfrm>
            <a:off x="9670928" y="1707511"/>
            <a:ext cx="56657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S</a:t>
            </a:r>
          </a:p>
        </p:txBody>
      </p:sp>
      <p:sp>
        <p:nvSpPr>
          <p:cNvPr id="32" name="Triangle 31">
            <a:extLst>
              <a:ext uri="{FF2B5EF4-FFF2-40B4-BE49-F238E27FC236}">
                <a16:creationId xmlns:a16="http://schemas.microsoft.com/office/drawing/2014/main" id="{A2A910F7-A5C0-9B48-BDA6-F98847945B43}"/>
              </a:ext>
            </a:extLst>
          </p:cNvPr>
          <p:cNvSpPr/>
          <p:nvPr/>
        </p:nvSpPr>
        <p:spPr>
          <a:xfrm rot="5400000">
            <a:off x="1824612" y="4174369"/>
            <a:ext cx="1050733" cy="870751"/>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cxnSp>
        <p:nvCxnSpPr>
          <p:cNvPr id="33" name="Straight Connector 32">
            <a:extLst>
              <a:ext uri="{FF2B5EF4-FFF2-40B4-BE49-F238E27FC236}">
                <a16:creationId xmlns:a16="http://schemas.microsoft.com/office/drawing/2014/main" id="{DED38AE2-C7DE-D74A-B966-2742963E1A75}"/>
              </a:ext>
            </a:extLst>
          </p:cNvPr>
          <p:cNvCxnSpPr>
            <a:cxnSpLocks/>
          </p:cNvCxnSpPr>
          <p:nvPr/>
        </p:nvCxnSpPr>
        <p:spPr>
          <a:xfrm>
            <a:off x="1922855" y="4052293"/>
            <a:ext cx="0" cy="1114902"/>
          </a:xfrm>
          <a:prstGeom prst="line">
            <a:avLst/>
          </a:prstGeom>
          <a:ln w="88900" cap="rnd">
            <a:solidFill>
              <a:schemeClr val="tx2"/>
            </a:solidFill>
          </a:ln>
        </p:spPr>
        <p:style>
          <a:lnRef idx="1">
            <a:schemeClr val="accent1"/>
          </a:lnRef>
          <a:fillRef idx="0">
            <a:schemeClr val="accent1"/>
          </a:fillRef>
          <a:effectRef idx="0">
            <a:schemeClr val="accent1"/>
          </a:effectRef>
          <a:fontRef idx="minor">
            <a:schemeClr val="tx1"/>
          </a:fontRef>
        </p:style>
      </p:cxnSp>
      <p:sp>
        <p:nvSpPr>
          <p:cNvPr id="31" name="TextBox 30">
            <a:extLst>
              <a:ext uri="{FF2B5EF4-FFF2-40B4-BE49-F238E27FC236}">
                <a16:creationId xmlns:a16="http://schemas.microsoft.com/office/drawing/2014/main" id="{61106E91-D069-0042-A648-D0394888C7D7}"/>
              </a:ext>
            </a:extLst>
          </p:cNvPr>
          <p:cNvSpPr txBox="1"/>
          <p:nvPr/>
        </p:nvSpPr>
        <p:spPr>
          <a:xfrm>
            <a:off x="1917526" y="4310968"/>
            <a:ext cx="56657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T</a:t>
            </a:r>
          </a:p>
        </p:txBody>
      </p:sp>
      <p:sp>
        <p:nvSpPr>
          <p:cNvPr id="37" name="Triangle 36">
            <a:extLst>
              <a:ext uri="{FF2B5EF4-FFF2-40B4-BE49-F238E27FC236}">
                <a16:creationId xmlns:a16="http://schemas.microsoft.com/office/drawing/2014/main" id="{A7D3CA28-2ABA-F54E-BDC5-0BC001708103}"/>
              </a:ext>
            </a:extLst>
          </p:cNvPr>
          <p:cNvSpPr/>
          <p:nvPr/>
        </p:nvSpPr>
        <p:spPr>
          <a:xfrm rot="5400000">
            <a:off x="5701313" y="4174369"/>
            <a:ext cx="1050733" cy="870751"/>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cxnSp>
        <p:nvCxnSpPr>
          <p:cNvPr id="38" name="Straight Connector 37">
            <a:extLst>
              <a:ext uri="{FF2B5EF4-FFF2-40B4-BE49-F238E27FC236}">
                <a16:creationId xmlns:a16="http://schemas.microsoft.com/office/drawing/2014/main" id="{901D0940-74D3-CC4F-AB41-152B84B337FB}"/>
              </a:ext>
            </a:extLst>
          </p:cNvPr>
          <p:cNvCxnSpPr>
            <a:cxnSpLocks/>
          </p:cNvCxnSpPr>
          <p:nvPr/>
        </p:nvCxnSpPr>
        <p:spPr>
          <a:xfrm>
            <a:off x="5799556" y="4052293"/>
            <a:ext cx="0" cy="1114902"/>
          </a:xfrm>
          <a:prstGeom prst="line">
            <a:avLst/>
          </a:prstGeom>
          <a:ln w="88900" cap="rnd">
            <a:solidFill>
              <a:schemeClr val="tx2"/>
            </a:solidFill>
          </a:ln>
        </p:spPr>
        <p:style>
          <a:lnRef idx="1">
            <a:schemeClr val="accent1"/>
          </a:lnRef>
          <a:fillRef idx="0">
            <a:schemeClr val="accent1"/>
          </a:fillRef>
          <a:effectRef idx="0">
            <a:schemeClr val="accent1"/>
          </a:effectRef>
          <a:fontRef idx="minor">
            <a:schemeClr val="tx1"/>
          </a:fontRef>
        </p:style>
      </p:cxnSp>
      <p:sp>
        <p:nvSpPr>
          <p:cNvPr id="36" name="TextBox 35">
            <a:extLst>
              <a:ext uri="{FF2B5EF4-FFF2-40B4-BE49-F238E27FC236}">
                <a16:creationId xmlns:a16="http://schemas.microsoft.com/office/drawing/2014/main" id="{CBAD2F27-74EC-264A-88B0-59D7B152C1CA}"/>
              </a:ext>
            </a:extLst>
          </p:cNvPr>
          <p:cNvSpPr txBox="1"/>
          <p:nvPr/>
        </p:nvSpPr>
        <p:spPr>
          <a:xfrm>
            <a:off x="5794227" y="4310968"/>
            <a:ext cx="56657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E</a:t>
            </a:r>
          </a:p>
        </p:txBody>
      </p:sp>
      <p:sp>
        <p:nvSpPr>
          <p:cNvPr id="42" name="Triangle 41">
            <a:extLst>
              <a:ext uri="{FF2B5EF4-FFF2-40B4-BE49-F238E27FC236}">
                <a16:creationId xmlns:a16="http://schemas.microsoft.com/office/drawing/2014/main" id="{E4F15270-504F-2E4B-A66F-C5C08B28C5AF}"/>
              </a:ext>
            </a:extLst>
          </p:cNvPr>
          <p:cNvSpPr/>
          <p:nvPr/>
        </p:nvSpPr>
        <p:spPr>
          <a:xfrm rot="5400000">
            <a:off x="9578015" y="4174369"/>
            <a:ext cx="1050733" cy="870751"/>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cxnSp>
        <p:nvCxnSpPr>
          <p:cNvPr id="43" name="Straight Connector 42">
            <a:extLst>
              <a:ext uri="{FF2B5EF4-FFF2-40B4-BE49-F238E27FC236}">
                <a16:creationId xmlns:a16="http://schemas.microsoft.com/office/drawing/2014/main" id="{22068184-80EA-D945-AF3C-3424B71ACAB3}"/>
              </a:ext>
            </a:extLst>
          </p:cNvPr>
          <p:cNvCxnSpPr>
            <a:cxnSpLocks/>
          </p:cNvCxnSpPr>
          <p:nvPr/>
        </p:nvCxnSpPr>
        <p:spPr>
          <a:xfrm>
            <a:off x="9676258" y="4052293"/>
            <a:ext cx="0" cy="1114902"/>
          </a:xfrm>
          <a:prstGeom prst="line">
            <a:avLst/>
          </a:prstGeom>
          <a:ln w="88900" cap="rnd">
            <a:solidFill>
              <a:schemeClr val="tx2"/>
            </a:solidFill>
          </a:ln>
        </p:spPr>
        <p:style>
          <a:lnRef idx="1">
            <a:schemeClr val="accent1"/>
          </a:lnRef>
          <a:fillRef idx="0">
            <a:schemeClr val="accent1"/>
          </a:fillRef>
          <a:effectRef idx="0">
            <a:schemeClr val="accent1"/>
          </a:effectRef>
          <a:fontRef idx="minor">
            <a:schemeClr val="tx1"/>
          </a:fontRef>
        </p:style>
      </p:cxnSp>
      <p:sp>
        <p:nvSpPr>
          <p:cNvPr id="41" name="TextBox 40">
            <a:extLst>
              <a:ext uri="{FF2B5EF4-FFF2-40B4-BE49-F238E27FC236}">
                <a16:creationId xmlns:a16="http://schemas.microsoft.com/office/drawing/2014/main" id="{302632F5-A135-9D49-807D-F2642B4CA26F}"/>
              </a:ext>
            </a:extLst>
          </p:cNvPr>
          <p:cNvSpPr txBox="1"/>
          <p:nvPr/>
        </p:nvSpPr>
        <p:spPr>
          <a:xfrm>
            <a:off x="9670928" y="4310968"/>
            <a:ext cx="566575"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L</a:t>
            </a:r>
          </a:p>
        </p:txBody>
      </p:sp>
      <p:sp>
        <p:nvSpPr>
          <p:cNvPr id="46" name="TextBox 45">
            <a:extLst>
              <a:ext uri="{FF2B5EF4-FFF2-40B4-BE49-F238E27FC236}">
                <a16:creationId xmlns:a16="http://schemas.microsoft.com/office/drawing/2014/main" id="{F2189E80-0925-B64A-9BEE-CD8F5C9EE1A1}"/>
              </a:ext>
            </a:extLst>
          </p:cNvPr>
          <p:cNvSpPr txBox="1"/>
          <p:nvPr/>
        </p:nvSpPr>
        <p:spPr>
          <a:xfrm>
            <a:off x="762001" y="5285453"/>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TECHNOLOGICAL</a:t>
            </a:r>
          </a:p>
        </p:txBody>
      </p:sp>
      <p:sp>
        <p:nvSpPr>
          <p:cNvPr id="47" name="TextBox 46">
            <a:extLst>
              <a:ext uri="{FF2B5EF4-FFF2-40B4-BE49-F238E27FC236}">
                <a16:creationId xmlns:a16="http://schemas.microsoft.com/office/drawing/2014/main" id="{D2E60359-ED5D-504E-8CBE-AEF63B82DD55}"/>
              </a:ext>
            </a:extLst>
          </p:cNvPr>
          <p:cNvSpPr txBox="1"/>
          <p:nvPr/>
        </p:nvSpPr>
        <p:spPr>
          <a:xfrm>
            <a:off x="762001" y="5660784"/>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8" name="TextBox 47">
            <a:extLst>
              <a:ext uri="{FF2B5EF4-FFF2-40B4-BE49-F238E27FC236}">
                <a16:creationId xmlns:a16="http://schemas.microsoft.com/office/drawing/2014/main" id="{75944369-8814-244A-B3B1-EA641A61E6A6}"/>
              </a:ext>
            </a:extLst>
          </p:cNvPr>
          <p:cNvSpPr txBox="1"/>
          <p:nvPr/>
        </p:nvSpPr>
        <p:spPr>
          <a:xfrm>
            <a:off x="762001" y="2717189"/>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POLITICAL</a:t>
            </a:r>
          </a:p>
        </p:txBody>
      </p:sp>
      <p:sp>
        <p:nvSpPr>
          <p:cNvPr id="49" name="TextBox 48">
            <a:extLst>
              <a:ext uri="{FF2B5EF4-FFF2-40B4-BE49-F238E27FC236}">
                <a16:creationId xmlns:a16="http://schemas.microsoft.com/office/drawing/2014/main" id="{02758913-8CCF-6E45-B942-AA98D66A5F2C}"/>
              </a:ext>
            </a:extLst>
          </p:cNvPr>
          <p:cNvSpPr txBox="1"/>
          <p:nvPr/>
        </p:nvSpPr>
        <p:spPr>
          <a:xfrm>
            <a:off x="762001" y="3092520"/>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50" name="TextBox 49">
            <a:extLst>
              <a:ext uri="{FF2B5EF4-FFF2-40B4-BE49-F238E27FC236}">
                <a16:creationId xmlns:a16="http://schemas.microsoft.com/office/drawing/2014/main" id="{44AB37DE-3539-4842-9276-EC2FCA121BB1}"/>
              </a:ext>
            </a:extLst>
          </p:cNvPr>
          <p:cNvSpPr txBox="1"/>
          <p:nvPr/>
        </p:nvSpPr>
        <p:spPr>
          <a:xfrm>
            <a:off x="4642378" y="5285453"/>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ENVIRONMENTAL</a:t>
            </a:r>
          </a:p>
        </p:txBody>
      </p:sp>
      <p:sp>
        <p:nvSpPr>
          <p:cNvPr id="51" name="TextBox 50">
            <a:extLst>
              <a:ext uri="{FF2B5EF4-FFF2-40B4-BE49-F238E27FC236}">
                <a16:creationId xmlns:a16="http://schemas.microsoft.com/office/drawing/2014/main" id="{A9EA242D-A287-D945-86DB-C2BA26F2234F}"/>
              </a:ext>
            </a:extLst>
          </p:cNvPr>
          <p:cNvSpPr txBox="1"/>
          <p:nvPr/>
        </p:nvSpPr>
        <p:spPr>
          <a:xfrm>
            <a:off x="4642378" y="5660784"/>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52" name="TextBox 51">
            <a:extLst>
              <a:ext uri="{FF2B5EF4-FFF2-40B4-BE49-F238E27FC236}">
                <a16:creationId xmlns:a16="http://schemas.microsoft.com/office/drawing/2014/main" id="{B5CE56D7-11D8-6547-870E-0397B46AD6BA}"/>
              </a:ext>
            </a:extLst>
          </p:cNvPr>
          <p:cNvSpPr txBox="1"/>
          <p:nvPr/>
        </p:nvSpPr>
        <p:spPr>
          <a:xfrm>
            <a:off x="4642379" y="2717189"/>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ECONOMIC</a:t>
            </a:r>
          </a:p>
        </p:txBody>
      </p:sp>
      <p:sp>
        <p:nvSpPr>
          <p:cNvPr id="53" name="TextBox 52">
            <a:extLst>
              <a:ext uri="{FF2B5EF4-FFF2-40B4-BE49-F238E27FC236}">
                <a16:creationId xmlns:a16="http://schemas.microsoft.com/office/drawing/2014/main" id="{4669AE97-148A-934C-A823-CEFCF176FA93}"/>
              </a:ext>
            </a:extLst>
          </p:cNvPr>
          <p:cNvSpPr txBox="1"/>
          <p:nvPr/>
        </p:nvSpPr>
        <p:spPr>
          <a:xfrm>
            <a:off x="4642379" y="3092520"/>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54" name="TextBox 53">
            <a:extLst>
              <a:ext uri="{FF2B5EF4-FFF2-40B4-BE49-F238E27FC236}">
                <a16:creationId xmlns:a16="http://schemas.microsoft.com/office/drawing/2014/main" id="{ADA4A319-E45A-F54A-8E52-A0A56FA5589D}"/>
              </a:ext>
            </a:extLst>
          </p:cNvPr>
          <p:cNvSpPr txBox="1"/>
          <p:nvPr/>
        </p:nvSpPr>
        <p:spPr>
          <a:xfrm>
            <a:off x="8522754" y="5285453"/>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LEGAL</a:t>
            </a:r>
          </a:p>
        </p:txBody>
      </p:sp>
      <p:sp>
        <p:nvSpPr>
          <p:cNvPr id="55" name="TextBox 54">
            <a:extLst>
              <a:ext uri="{FF2B5EF4-FFF2-40B4-BE49-F238E27FC236}">
                <a16:creationId xmlns:a16="http://schemas.microsoft.com/office/drawing/2014/main" id="{B1F09A43-AE6A-214B-9B40-C473BAB77C9F}"/>
              </a:ext>
            </a:extLst>
          </p:cNvPr>
          <p:cNvSpPr txBox="1"/>
          <p:nvPr/>
        </p:nvSpPr>
        <p:spPr>
          <a:xfrm>
            <a:off x="8522754" y="5660784"/>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56" name="TextBox 55">
            <a:extLst>
              <a:ext uri="{FF2B5EF4-FFF2-40B4-BE49-F238E27FC236}">
                <a16:creationId xmlns:a16="http://schemas.microsoft.com/office/drawing/2014/main" id="{96864E8D-0BE4-F043-B51B-79EDE6082871}"/>
              </a:ext>
            </a:extLst>
          </p:cNvPr>
          <p:cNvSpPr txBox="1"/>
          <p:nvPr/>
        </p:nvSpPr>
        <p:spPr>
          <a:xfrm>
            <a:off x="8522756" y="2717189"/>
            <a:ext cx="2907242"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SOCIOCULTURAL</a:t>
            </a:r>
          </a:p>
        </p:txBody>
      </p:sp>
      <p:sp>
        <p:nvSpPr>
          <p:cNvPr id="57" name="TextBox 56">
            <a:extLst>
              <a:ext uri="{FF2B5EF4-FFF2-40B4-BE49-F238E27FC236}">
                <a16:creationId xmlns:a16="http://schemas.microsoft.com/office/drawing/2014/main" id="{766FDE19-6F9D-D441-86C1-45F2D1EF6895}"/>
              </a:ext>
            </a:extLst>
          </p:cNvPr>
          <p:cNvSpPr txBox="1"/>
          <p:nvPr/>
        </p:nvSpPr>
        <p:spPr>
          <a:xfrm>
            <a:off x="8522756" y="3092520"/>
            <a:ext cx="2907243"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781501259"/>
      </p:ext>
    </p:extLst>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Group 44">
            <a:extLst>
              <a:ext uri="{FF2B5EF4-FFF2-40B4-BE49-F238E27FC236}">
                <a16:creationId xmlns:a16="http://schemas.microsoft.com/office/drawing/2014/main" id="{6A2ABDEF-A3DA-5142-A1D2-AA0AF0DA229C}"/>
              </a:ext>
            </a:extLst>
          </p:cNvPr>
          <p:cNvGrpSpPr/>
          <p:nvPr/>
        </p:nvGrpSpPr>
        <p:grpSpPr>
          <a:xfrm>
            <a:off x="762000" y="1878399"/>
            <a:ext cx="1655336" cy="4440194"/>
            <a:chOff x="1520825" y="3895343"/>
            <a:chExt cx="3267676" cy="8765059"/>
          </a:xfrm>
        </p:grpSpPr>
        <p:sp>
          <p:nvSpPr>
            <p:cNvPr id="2" name="Round Same Side Corner Rectangle 1">
              <a:extLst>
                <a:ext uri="{FF2B5EF4-FFF2-40B4-BE49-F238E27FC236}">
                  <a16:creationId xmlns:a16="http://schemas.microsoft.com/office/drawing/2014/main" id="{DF2570AF-12D5-A240-951F-F5007C52FEFA}"/>
                </a:ext>
              </a:extLst>
            </p:cNvPr>
            <p:cNvSpPr/>
            <p:nvPr/>
          </p:nvSpPr>
          <p:spPr>
            <a:xfrm rot="5400000">
              <a:off x="2539571" y="3030370"/>
              <a:ext cx="1383957" cy="3113903"/>
            </a:xfrm>
            <a:prstGeom prst="round2SameRect">
              <a:avLst>
                <a:gd name="adj1" fmla="val 50000"/>
                <a:gd name="adj2" fmla="val 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 name="Rectangle 2">
              <a:extLst>
                <a:ext uri="{FF2B5EF4-FFF2-40B4-BE49-F238E27FC236}">
                  <a16:creationId xmlns:a16="http://schemas.microsoft.com/office/drawing/2014/main" id="{DD4288EE-9AAC-0A4F-86F7-5EF8DD91F151}"/>
                </a:ext>
              </a:extLst>
            </p:cNvPr>
            <p:cNvSpPr/>
            <p:nvPr/>
          </p:nvSpPr>
          <p:spPr>
            <a:xfrm>
              <a:off x="1520825" y="3895343"/>
              <a:ext cx="153773" cy="876505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 name="Rectangle 4">
              <a:extLst>
                <a:ext uri="{FF2B5EF4-FFF2-40B4-BE49-F238E27FC236}">
                  <a16:creationId xmlns:a16="http://schemas.microsoft.com/office/drawing/2014/main" id="{147E450C-98FF-F342-8303-261354C5AE3A}"/>
                </a:ext>
              </a:extLst>
            </p:cNvPr>
            <p:cNvSpPr/>
            <p:nvPr/>
          </p:nvSpPr>
          <p:spPr>
            <a:xfrm>
              <a:off x="1674598" y="4587320"/>
              <a:ext cx="3113903" cy="8073082"/>
            </a:xfrm>
            <a:prstGeom prst="rect">
              <a:avLst/>
            </a:prstGeom>
            <a:solidFill>
              <a:schemeClr val="accent1">
                <a:alpha val="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44" name="Group 43">
            <a:extLst>
              <a:ext uri="{FF2B5EF4-FFF2-40B4-BE49-F238E27FC236}">
                <a16:creationId xmlns:a16="http://schemas.microsoft.com/office/drawing/2014/main" id="{D17F3056-6E2C-BB45-B372-D147C1CC78BA}"/>
              </a:ext>
            </a:extLst>
          </p:cNvPr>
          <p:cNvGrpSpPr/>
          <p:nvPr/>
        </p:nvGrpSpPr>
        <p:grpSpPr>
          <a:xfrm>
            <a:off x="2564533" y="1878399"/>
            <a:ext cx="1655336" cy="4440194"/>
            <a:chOff x="5134490" y="3895343"/>
            <a:chExt cx="3267676" cy="8765059"/>
          </a:xfrm>
        </p:grpSpPr>
        <p:sp>
          <p:nvSpPr>
            <p:cNvPr id="18" name="Round Same Side Corner Rectangle 17">
              <a:extLst>
                <a:ext uri="{FF2B5EF4-FFF2-40B4-BE49-F238E27FC236}">
                  <a16:creationId xmlns:a16="http://schemas.microsoft.com/office/drawing/2014/main" id="{E220B254-926B-DF4D-9C47-C40AC317C230}"/>
                </a:ext>
              </a:extLst>
            </p:cNvPr>
            <p:cNvSpPr/>
            <p:nvPr/>
          </p:nvSpPr>
          <p:spPr>
            <a:xfrm rot="5400000">
              <a:off x="6153236" y="3030370"/>
              <a:ext cx="1383957" cy="3113903"/>
            </a:xfrm>
            <a:prstGeom prst="round2Same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 name="Rectangle 18">
              <a:extLst>
                <a:ext uri="{FF2B5EF4-FFF2-40B4-BE49-F238E27FC236}">
                  <a16:creationId xmlns:a16="http://schemas.microsoft.com/office/drawing/2014/main" id="{575BEB61-C67C-614E-9E66-4E0B7E8DF904}"/>
                </a:ext>
              </a:extLst>
            </p:cNvPr>
            <p:cNvSpPr/>
            <p:nvPr/>
          </p:nvSpPr>
          <p:spPr>
            <a:xfrm>
              <a:off x="5134490" y="3895343"/>
              <a:ext cx="153773" cy="876505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 name="Rectangle 19">
              <a:extLst>
                <a:ext uri="{FF2B5EF4-FFF2-40B4-BE49-F238E27FC236}">
                  <a16:creationId xmlns:a16="http://schemas.microsoft.com/office/drawing/2014/main" id="{8EAA5F2E-B9D9-7845-857E-5DF5D782BD31}"/>
                </a:ext>
              </a:extLst>
            </p:cNvPr>
            <p:cNvSpPr/>
            <p:nvPr/>
          </p:nvSpPr>
          <p:spPr>
            <a:xfrm>
              <a:off x="5288263" y="4587320"/>
              <a:ext cx="3113903" cy="8073082"/>
            </a:xfrm>
            <a:prstGeom prst="rect">
              <a:avLst/>
            </a:prstGeom>
            <a:solidFill>
              <a:schemeClr val="accent2">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43" name="Group 42">
            <a:extLst>
              <a:ext uri="{FF2B5EF4-FFF2-40B4-BE49-F238E27FC236}">
                <a16:creationId xmlns:a16="http://schemas.microsoft.com/office/drawing/2014/main" id="{3C2540C0-AFE0-6C4E-A43B-3C5E36A00CE0}"/>
              </a:ext>
            </a:extLst>
          </p:cNvPr>
          <p:cNvGrpSpPr/>
          <p:nvPr/>
        </p:nvGrpSpPr>
        <p:grpSpPr>
          <a:xfrm>
            <a:off x="4367066" y="1878399"/>
            <a:ext cx="1655336" cy="4440194"/>
            <a:chOff x="8748155" y="3895343"/>
            <a:chExt cx="3267676" cy="8765059"/>
          </a:xfrm>
        </p:grpSpPr>
        <p:sp>
          <p:nvSpPr>
            <p:cNvPr id="22" name="Round Same Side Corner Rectangle 21">
              <a:extLst>
                <a:ext uri="{FF2B5EF4-FFF2-40B4-BE49-F238E27FC236}">
                  <a16:creationId xmlns:a16="http://schemas.microsoft.com/office/drawing/2014/main" id="{32DE0453-A782-0A4F-A6B8-3892F38EA25F}"/>
                </a:ext>
              </a:extLst>
            </p:cNvPr>
            <p:cNvSpPr/>
            <p:nvPr/>
          </p:nvSpPr>
          <p:spPr>
            <a:xfrm rot="5400000">
              <a:off x="9766901" y="3030370"/>
              <a:ext cx="1383957" cy="3113903"/>
            </a:xfrm>
            <a:prstGeom prst="round2Same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 name="Rectangle 22">
              <a:extLst>
                <a:ext uri="{FF2B5EF4-FFF2-40B4-BE49-F238E27FC236}">
                  <a16:creationId xmlns:a16="http://schemas.microsoft.com/office/drawing/2014/main" id="{0206EFD6-87E7-974C-A096-70EA273167A0}"/>
                </a:ext>
              </a:extLst>
            </p:cNvPr>
            <p:cNvSpPr/>
            <p:nvPr/>
          </p:nvSpPr>
          <p:spPr>
            <a:xfrm>
              <a:off x="8748155" y="3895343"/>
              <a:ext cx="153773" cy="876505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 name="Rectangle 23">
              <a:extLst>
                <a:ext uri="{FF2B5EF4-FFF2-40B4-BE49-F238E27FC236}">
                  <a16:creationId xmlns:a16="http://schemas.microsoft.com/office/drawing/2014/main" id="{1AEBFF62-93BC-964F-99F5-07FF0D2B2235}"/>
                </a:ext>
              </a:extLst>
            </p:cNvPr>
            <p:cNvSpPr/>
            <p:nvPr/>
          </p:nvSpPr>
          <p:spPr>
            <a:xfrm>
              <a:off x="8901928" y="4587320"/>
              <a:ext cx="3113903" cy="8073082"/>
            </a:xfrm>
            <a:prstGeom prst="rect">
              <a:avLst/>
            </a:prstGeom>
            <a:solidFill>
              <a:schemeClr val="accent3">
                <a:alpha val="15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42" name="Group 41">
            <a:extLst>
              <a:ext uri="{FF2B5EF4-FFF2-40B4-BE49-F238E27FC236}">
                <a16:creationId xmlns:a16="http://schemas.microsoft.com/office/drawing/2014/main" id="{6C96283A-3BA1-6845-B15A-4AE5A234793C}"/>
              </a:ext>
            </a:extLst>
          </p:cNvPr>
          <p:cNvGrpSpPr/>
          <p:nvPr/>
        </p:nvGrpSpPr>
        <p:grpSpPr>
          <a:xfrm>
            <a:off x="6169599" y="1878399"/>
            <a:ext cx="1655336" cy="4440194"/>
            <a:chOff x="12361820" y="3895343"/>
            <a:chExt cx="3267676" cy="8765059"/>
          </a:xfrm>
        </p:grpSpPr>
        <p:sp>
          <p:nvSpPr>
            <p:cNvPr id="26" name="Round Same Side Corner Rectangle 25">
              <a:extLst>
                <a:ext uri="{FF2B5EF4-FFF2-40B4-BE49-F238E27FC236}">
                  <a16:creationId xmlns:a16="http://schemas.microsoft.com/office/drawing/2014/main" id="{3C6AC037-34F1-8C45-AA8E-B3D1E2F39BE7}"/>
                </a:ext>
              </a:extLst>
            </p:cNvPr>
            <p:cNvSpPr/>
            <p:nvPr/>
          </p:nvSpPr>
          <p:spPr>
            <a:xfrm rot="5400000">
              <a:off x="13380566" y="3030370"/>
              <a:ext cx="1383957" cy="3113903"/>
            </a:xfrm>
            <a:prstGeom prst="round2Same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 name="Rectangle 26">
              <a:extLst>
                <a:ext uri="{FF2B5EF4-FFF2-40B4-BE49-F238E27FC236}">
                  <a16:creationId xmlns:a16="http://schemas.microsoft.com/office/drawing/2014/main" id="{3622A27C-85BC-4242-8D69-A408ED32CBAB}"/>
                </a:ext>
              </a:extLst>
            </p:cNvPr>
            <p:cNvSpPr/>
            <p:nvPr/>
          </p:nvSpPr>
          <p:spPr>
            <a:xfrm>
              <a:off x="12361820" y="3895343"/>
              <a:ext cx="153773" cy="876505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 name="Rectangle 27">
              <a:extLst>
                <a:ext uri="{FF2B5EF4-FFF2-40B4-BE49-F238E27FC236}">
                  <a16:creationId xmlns:a16="http://schemas.microsoft.com/office/drawing/2014/main" id="{074192F5-49BD-7C48-9F22-C688FAE215DE}"/>
                </a:ext>
              </a:extLst>
            </p:cNvPr>
            <p:cNvSpPr/>
            <p:nvPr/>
          </p:nvSpPr>
          <p:spPr>
            <a:xfrm>
              <a:off x="12515593" y="4587320"/>
              <a:ext cx="3113903" cy="8073082"/>
            </a:xfrm>
            <a:prstGeom prst="rect">
              <a:avLst/>
            </a:prstGeom>
            <a:solidFill>
              <a:schemeClr val="accent4">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41" name="Group 40">
            <a:extLst>
              <a:ext uri="{FF2B5EF4-FFF2-40B4-BE49-F238E27FC236}">
                <a16:creationId xmlns:a16="http://schemas.microsoft.com/office/drawing/2014/main" id="{BE34FD8E-D52A-544E-9486-4498C23F7DD2}"/>
              </a:ext>
            </a:extLst>
          </p:cNvPr>
          <p:cNvGrpSpPr/>
          <p:nvPr/>
        </p:nvGrpSpPr>
        <p:grpSpPr>
          <a:xfrm>
            <a:off x="7972131" y="1878399"/>
            <a:ext cx="1655337" cy="4440194"/>
            <a:chOff x="15975482" y="3895343"/>
            <a:chExt cx="3267678" cy="8765058"/>
          </a:xfrm>
        </p:grpSpPr>
        <p:sp>
          <p:nvSpPr>
            <p:cNvPr id="30" name="Round Same Side Corner Rectangle 29">
              <a:extLst>
                <a:ext uri="{FF2B5EF4-FFF2-40B4-BE49-F238E27FC236}">
                  <a16:creationId xmlns:a16="http://schemas.microsoft.com/office/drawing/2014/main" id="{39DD1AE1-4ADC-DB4B-B820-DF6DEDDF0C6E}"/>
                </a:ext>
              </a:extLst>
            </p:cNvPr>
            <p:cNvSpPr/>
            <p:nvPr/>
          </p:nvSpPr>
          <p:spPr>
            <a:xfrm rot="5400000">
              <a:off x="16994230" y="3030370"/>
              <a:ext cx="1383957" cy="3113903"/>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1" name="Rectangle 30">
              <a:extLst>
                <a:ext uri="{FF2B5EF4-FFF2-40B4-BE49-F238E27FC236}">
                  <a16:creationId xmlns:a16="http://schemas.microsoft.com/office/drawing/2014/main" id="{68D19E49-0A28-9546-97FF-0ABDE33E95F8}"/>
                </a:ext>
              </a:extLst>
            </p:cNvPr>
            <p:cNvSpPr/>
            <p:nvPr/>
          </p:nvSpPr>
          <p:spPr>
            <a:xfrm>
              <a:off x="15975484" y="3895343"/>
              <a:ext cx="153773" cy="876505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 name="Rectangle 31">
              <a:extLst>
                <a:ext uri="{FF2B5EF4-FFF2-40B4-BE49-F238E27FC236}">
                  <a16:creationId xmlns:a16="http://schemas.microsoft.com/office/drawing/2014/main" id="{6F481085-6C50-1542-839E-17DD8769458C}"/>
                </a:ext>
              </a:extLst>
            </p:cNvPr>
            <p:cNvSpPr/>
            <p:nvPr/>
          </p:nvSpPr>
          <p:spPr>
            <a:xfrm>
              <a:off x="16129257" y="4587320"/>
              <a:ext cx="3113903" cy="8073082"/>
            </a:xfrm>
            <a:prstGeom prst="rect">
              <a:avLst/>
            </a:prstGeom>
            <a:solidFill>
              <a:schemeClr val="accent5">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grpSp>
        <p:nvGrpSpPr>
          <p:cNvPr id="40" name="Group 39">
            <a:extLst>
              <a:ext uri="{FF2B5EF4-FFF2-40B4-BE49-F238E27FC236}">
                <a16:creationId xmlns:a16="http://schemas.microsoft.com/office/drawing/2014/main" id="{A60DA62A-0567-9A40-9315-7A313CF98DE0}"/>
              </a:ext>
            </a:extLst>
          </p:cNvPr>
          <p:cNvGrpSpPr/>
          <p:nvPr/>
        </p:nvGrpSpPr>
        <p:grpSpPr>
          <a:xfrm>
            <a:off x="9774664" y="1878399"/>
            <a:ext cx="1655336" cy="4440194"/>
            <a:chOff x="19589149" y="3895343"/>
            <a:chExt cx="3267676" cy="8765059"/>
          </a:xfrm>
        </p:grpSpPr>
        <p:sp>
          <p:nvSpPr>
            <p:cNvPr id="34" name="Round Same Side Corner Rectangle 33">
              <a:extLst>
                <a:ext uri="{FF2B5EF4-FFF2-40B4-BE49-F238E27FC236}">
                  <a16:creationId xmlns:a16="http://schemas.microsoft.com/office/drawing/2014/main" id="{69C679BF-AC97-3943-B1F5-EEA1E813F669}"/>
                </a:ext>
              </a:extLst>
            </p:cNvPr>
            <p:cNvSpPr/>
            <p:nvPr/>
          </p:nvSpPr>
          <p:spPr>
            <a:xfrm rot="5400000">
              <a:off x="20607895" y="3030370"/>
              <a:ext cx="1383957" cy="3113903"/>
            </a:xfrm>
            <a:prstGeom prst="round2SameRect">
              <a:avLst>
                <a:gd name="adj1" fmla="val 50000"/>
                <a:gd name="adj2" fmla="val 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 name="Rectangle 34">
              <a:extLst>
                <a:ext uri="{FF2B5EF4-FFF2-40B4-BE49-F238E27FC236}">
                  <a16:creationId xmlns:a16="http://schemas.microsoft.com/office/drawing/2014/main" id="{F65C9ABE-292F-0544-A8CD-F280EB85A5F8}"/>
                </a:ext>
              </a:extLst>
            </p:cNvPr>
            <p:cNvSpPr/>
            <p:nvPr/>
          </p:nvSpPr>
          <p:spPr>
            <a:xfrm>
              <a:off x="19589149" y="3895343"/>
              <a:ext cx="153773" cy="876505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 name="Rectangle 35">
              <a:extLst>
                <a:ext uri="{FF2B5EF4-FFF2-40B4-BE49-F238E27FC236}">
                  <a16:creationId xmlns:a16="http://schemas.microsoft.com/office/drawing/2014/main" id="{25D54E9B-4FA4-8644-BBB8-2573DDF2CA68}"/>
                </a:ext>
              </a:extLst>
            </p:cNvPr>
            <p:cNvSpPr/>
            <p:nvPr/>
          </p:nvSpPr>
          <p:spPr>
            <a:xfrm>
              <a:off x="19742922" y="4587320"/>
              <a:ext cx="3113903" cy="8073082"/>
            </a:xfrm>
            <a:prstGeom prst="rect">
              <a:avLst/>
            </a:prstGeom>
            <a:solidFill>
              <a:schemeClr val="accent6">
                <a:alpha val="13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grpSp>
      <p:sp>
        <p:nvSpPr>
          <p:cNvPr id="38" name="TextBox 37">
            <a:extLst>
              <a:ext uri="{FF2B5EF4-FFF2-40B4-BE49-F238E27FC236}">
                <a16:creationId xmlns:a16="http://schemas.microsoft.com/office/drawing/2014/main" id="{81575979-8758-194C-9554-F6C9D5DB371F}"/>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9" name="TextBox 38">
            <a:extLst>
              <a:ext uri="{FF2B5EF4-FFF2-40B4-BE49-F238E27FC236}">
                <a16:creationId xmlns:a16="http://schemas.microsoft.com/office/drawing/2014/main" id="{663E4E9C-2A4D-B042-A2F3-A4F3E77B5B9E}"/>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6" name="TextBox 45">
            <a:extLst>
              <a:ext uri="{FF2B5EF4-FFF2-40B4-BE49-F238E27FC236}">
                <a16:creationId xmlns:a16="http://schemas.microsoft.com/office/drawing/2014/main" id="{3C1710B0-7845-C641-9AF0-7CD7383DBC79}"/>
              </a:ext>
            </a:extLst>
          </p:cNvPr>
          <p:cNvSpPr txBox="1"/>
          <p:nvPr/>
        </p:nvSpPr>
        <p:spPr>
          <a:xfrm>
            <a:off x="904599" y="2903859"/>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47" name="TextBox 46">
            <a:extLst>
              <a:ext uri="{FF2B5EF4-FFF2-40B4-BE49-F238E27FC236}">
                <a16:creationId xmlns:a16="http://schemas.microsoft.com/office/drawing/2014/main" id="{E2B980E9-E4EA-3C45-84C3-4C33C11FB92B}"/>
              </a:ext>
            </a:extLst>
          </p:cNvPr>
          <p:cNvSpPr txBox="1"/>
          <p:nvPr/>
        </p:nvSpPr>
        <p:spPr>
          <a:xfrm>
            <a:off x="904599" y="3766672"/>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48" name="TextBox 47">
            <a:extLst>
              <a:ext uri="{FF2B5EF4-FFF2-40B4-BE49-F238E27FC236}">
                <a16:creationId xmlns:a16="http://schemas.microsoft.com/office/drawing/2014/main" id="{6888EA93-A944-1142-BDA4-CA7BE74E364C}"/>
              </a:ext>
            </a:extLst>
          </p:cNvPr>
          <p:cNvSpPr txBox="1"/>
          <p:nvPr/>
        </p:nvSpPr>
        <p:spPr>
          <a:xfrm>
            <a:off x="904599" y="4629486"/>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49" name="TextBox 48">
            <a:extLst>
              <a:ext uri="{FF2B5EF4-FFF2-40B4-BE49-F238E27FC236}">
                <a16:creationId xmlns:a16="http://schemas.microsoft.com/office/drawing/2014/main" id="{87D4B48B-4F8F-8A4F-8B18-1CF3C96EE6D4}"/>
              </a:ext>
            </a:extLst>
          </p:cNvPr>
          <p:cNvSpPr txBox="1"/>
          <p:nvPr/>
        </p:nvSpPr>
        <p:spPr>
          <a:xfrm>
            <a:off x="904599" y="5492300"/>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50" name="TextBox 49">
            <a:extLst>
              <a:ext uri="{FF2B5EF4-FFF2-40B4-BE49-F238E27FC236}">
                <a16:creationId xmlns:a16="http://schemas.microsoft.com/office/drawing/2014/main" id="{BF43A68E-F64D-6C4C-8DBB-6ABDA1E2C126}"/>
              </a:ext>
            </a:extLst>
          </p:cNvPr>
          <p:cNvSpPr txBox="1"/>
          <p:nvPr/>
        </p:nvSpPr>
        <p:spPr>
          <a:xfrm>
            <a:off x="1005965" y="1922202"/>
            <a:ext cx="1123383"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P</a:t>
            </a:r>
          </a:p>
        </p:txBody>
      </p:sp>
      <p:sp>
        <p:nvSpPr>
          <p:cNvPr id="51" name="TextBox 50">
            <a:extLst>
              <a:ext uri="{FF2B5EF4-FFF2-40B4-BE49-F238E27FC236}">
                <a16:creationId xmlns:a16="http://schemas.microsoft.com/office/drawing/2014/main" id="{57E45FAF-42A5-A946-9E21-239B2165151E}"/>
              </a:ext>
            </a:extLst>
          </p:cNvPr>
          <p:cNvSpPr txBox="1"/>
          <p:nvPr/>
        </p:nvSpPr>
        <p:spPr>
          <a:xfrm>
            <a:off x="2707132" y="2903859"/>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52" name="TextBox 51">
            <a:extLst>
              <a:ext uri="{FF2B5EF4-FFF2-40B4-BE49-F238E27FC236}">
                <a16:creationId xmlns:a16="http://schemas.microsoft.com/office/drawing/2014/main" id="{4C13CAE4-0D19-CE44-8D39-3289065E84D8}"/>
              </a:ext>
            </a:extLst>
          </p:cNvPr>
          <p:cNvSpPr txBox="1"/>
          <p:nvPr/>
        </p:nvSpPr>
        <p:spPr>
          <a:xfrm>
            <a:off x="2707132" y="3766672"/>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53" name="TextBox 52">
            <a:extLst>
              <a:ext uri="{FF2B5EF4-FFF2-40B4-BE49-F238E27FC236}">
                <a16:creationId xmlns:a16="http://schemas.microsoft.com/office/drawing/2014/main" id="{07BC1DBC-4341-ED43-BACB-8861B00318FE}"/>
              </a:ext>
            </a:extLst>
          </p:cNvPr>
          <p:cNvSpPr txBox="1"/>
          <p:nvPr/>
        </p:nvSpPr>
        <p:spPr>
          <a:xfrm>
            <a:off x="2707132" y="4629486"/>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54" name="TextBox 53">
            <a:extLst>
              <a:ext uri="{FF2B5EF4-FFF2-40B4-BE49-F238E27FC236}">
                <a16:creationId xmlns:a16="http://schemas.microsoft.com/office/drawing/2014/main" id="{4387143A-08F0-7745-A33E-94D88309B861}"/>
              </a:ext>
            </a:extLst>
          </p:cNvPr>
          <p:cNvSpPr txBox="1"/>
          <p:nvPr/>
        </p:nvSpPr>
        <p:spPr>
          <a:xfrm>
            <a:off x="2707132" y="5492300"/>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55" name="TextBox 54">
            <a:extLst>
              <a:ext uri="{FF2B5EF4-FFF2-40B4-BE49-F238E27FC236}">
                <a16:creationId xmlns:a16="http://schemas.microsoft.com/office/drawing/2014/main" id="{A0937DE2-98E7-BD47-A946-CA4E66F5D464}"/>
              </a:ext>
            </a:extLst>
          </p:cNvPr>
          <p:cNvSpPr txBox="1"/>
          <p:nvPr/>
        </p:nvSpPr>
        <p:spPr>
          <a:xfrm>
            <a:off x="2808498" y="1922202"/>
            <a:ext cx="1123383"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E</a:t>
            </a:r>
          </a:p>
        </p:txBody>
      </p:sp>
      <p:sp>
        <p:nvSpPr>
          <p:cNvPr id="56" name="TextBox 55">
            <a:extLst>
              <a:ext uri="{FF2B5EF4-FFF2-40B4-BE49-F238E27FC236}">
                <a16:creationId xmlns:a16="http://schemas.microsoft.com/office/drawing/2014/main" id="{CB39B267-A470-AC4E-AFBD-52FEAE8CA319}"/>
              </a:ext>
            </a:extLst>
          </p:cNvPr>
          <p:cNvSpPr txBox="1"/>
          <p:nvPr/>
        </p:nvSpPr>
        <p:spPr>
          <a:xfrm>
            <a:off x="4509665" y="2903859"/>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57" name="TextBox 56">
            <a:extLst>
              <a:ext uri="{FF2B5EF4-FFF2-40B4-BE49-F238E27FC236}">
                <a16:creationId xmlns:a16="http://schemas.microsoft.com/office/drawing/2014/main" id="{1DACF536-E603-D140-BD9E-88615E6B4120}"/>
              </a:ext>
            </a:extLst>
          </p:cNvPr>
          <p:cNvSpPr txBox="1"/>
          <p:nvPr/>
        </p:nvSpPr>
        <p:spPr>
          <a:xfrm>
            <a:off x="4509665" y="3766672"/>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58" name="TextBox 57">
            <a:extLst>
              <a:ext uri="{FF2B5EF4-FFF2-40B4-BE49-F238E27FC236}">
                <a16:creationId xmlns:a16="http://schemas.microsoft.com/office/drawing/2014/main" id="{4D65DA0C-FE91-7D4F-B458-DC35CEEFC302}"/>
              </a:ext>
            </a:extLst>
          </p:cNvPr>
          <p:cNvSpPr txBox="1"/>
          <p:nvPr/>
        </p:nvSpPr>
        <p:spPr>
          <a:xfrm>
            <a:off x="4509665" y="4629486"/>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59" name="TextBox 58">
            <a:extLst>
              <a:ext uri="{FF2B5EF4-FFF2-40B4-BE49-F238E27FC236}">
                <a16:creationId xmlns:a16="http://schemas.microsoft.com/office/drawing/2014/main" id="{367F2BA4-D767-8747-B356-5AEC2D983C23}"/>
              </a:ext>
            </a:extLst>
          </p:cNvPr>
          <p:cNvSpPr txBox="1"/>
          <p:nvPr/>
        </p:nvSpPr>
        <p:spPr>
          <a:xfrm>
            <a:off x="4509665" y="5492300"/>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60" name="TextBox 59">
            <a:extLst>
              <a:ext uri="{FF2B5EF4-FFF2-40B4-BE49-F238E27FC236}">
                <a16:creationId xmlns:a16="http://schemas.microsoft.com/office/drawing/2014/main" id="{85EE9F8B-5E6B-DE4A-8A43-8753055429CB}"/>
              </a:ext>
            </a:extLst>
          </p:cNvPr>
          <p:cNvSpPr txBox="1"/>
          <p:nvPr/>
        </p:nvSpPr>
        <p:spPr>
          <a:xfrm>
            <a:off x="4611031" y="1922202"/>
            <a:ext cx="1123383"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S</a:t>
            </a:r>
          </a:p>
        </p:txBody>
      </p:sp>
      <p:sp>
        <p:nvSpPr>
          <p:cNvPr id="61" name="TextBox 60">
            <a:extLst>
              <a:ext uri="{FF2B5EF4-FFF2-40B4-BE49-F238E27FC236}">
                <a16:creationId xmlns:a16="http://schemas.microsoft.com/office/drawing/2014/main" id="{D27268E1-A6B0-3146-A79F-F40D49360CEA}"/>
              </a:ext>
            </a:extLst>
          </p:cNvPr>
          <p:cNvSpPr txBox="1"/>
          <p:nvPr/>
        </p:nvSpPr>
        <p:spPr>
          <a:xfrm>
            <a:off x="6312198" y="2903859"/>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62" name="TextBox 61">
            <a:extLst>
              <a:ext uri="{FF2B5EF4-FFF2-40B4-BE49-F238E27FC236}">
                <a16:creationId xmlns:a16="http://schemas.microsoft.com/office/drawing/2014/main" id="{EF59D1A3-01D1-CB49-B772-768AD7245A91}"/>
              </a:ext>
            </a:extLst>
          </p:cNvPr>
          <p:cNvSpPr txBox="1"/>
          <p:nvPr/>
        </p:nvSpPr>
        <p:spPr>
          <a:xfrm>
            <a:off x="6312198" y="3766672"/>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63" name="TextBox 62">
            <a:extLst>
              <a:ext uri="{FF2B5EF4-FFF2-40B4-BE49-F238E27FC236}">
                <a16:creationId xmlns:a16="http://schemas.microsoft.com/office/drawing/2014/main" id="{C2F98D7F-23B1-E44D-9ED2-81555811E2A9}"/>
              </a:ext>
            </a:extLst>
          </p:cNvPr>
          <p:cNvSpPr txBox="1"/>
          <p:nvPr/>
        </p:nvSpPr>
        <p:spPr>
          <a:xfrm>
            <a:off x="6312198" y="4629486"/>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64" name="TextBox 63">
            <a:extLst>
              <a:ext uri="{FF2B5EF4-FFF2-40B4-BE49-F238E27FC236}">
                <a16:creationId xmlns:a16="http://schemas.microsoft.com/office/drawing/2014/main" id="{41F66831-9DA0-1B4B-81DA-3B467B790A7A}"/>
              </a:ext>
            </a:extLst>
          </p:cNvPr>
          <p:cNvSpPr txBox="1"/>
          <p:nvPr/>
        </p:nvSpPr>
        <p:spPr>
          <a:xfrm>
            <a:off x="6312198" y="5492300"/>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65" name="TextBox 64">
            <a:extLst>
              <a:ext uri="{FF2B5EF4-FFF2-40B4-BE49-F238E27FC236}">
                <a16:creationId xmlns:a16="http://schemas.microsoft.com/office/drawing/2014/main" id="{3C8FA673-672C-7B42-BFD4-A7D1097C9C2D}"/>
              </a:ext>
            </a:extLst>
          </p:cNvPr>
          <p:cNvSpPr txBox="1"/>
          <p:nvPr/>
        </p:nvSpPr>
        <p:spPr>
          <a:xfrm>
            <a:off x="6413564" y="1922202"/>
            <a:ext cx="1123383"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T</a:t>
            </a:r>
          </a:p>
        </p:txBody>
      </p:sp>
      <p:sp>
        <p:nvSpPr>
          <p:cNvPr id="66" name="TextBox 65">
            <a:extLst>
              <a:ext uri="{FF2B5EF4-FFF2-40B4-BE49-F238E27FC236}">
                <a16:creationId xmlns:a16="http://schemas.microsoft.com/office/drawing/2014/main" id="{8D3C91EF-BC3C-BA46-8802-127C68B4764F}"/>
              </a:ext>
            </a:extLst>
          </p:cNvPr>
          <p:cNvSpPr txBox="1"/>
          <p:nvPr/>
        </p:nvSpPr>
        <p:spPr>
          <a:xfrm>
            <a:off x="8114731" y="2903859"/>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67" name="TextBox 66">
            <a:extLst>
              <a:ext uri="{FF2B5EF4-FFF2-40B4-BE49-F238E27FC236}">
                <a16:creationId xmlns:a16="http://schemas.microsoft.com/office/drawing/2014/main" id="{BAE349A8-0ECA-C24A-B8C0-062EB9332F40}"/>
              </a:ext>
            </a:extLst>
          </p:cNvPr>
          <p:cNvSpPr txBox="1"/>
          <p:nvPr/>
        </p:nvSpPr>
        <p:spPr>
          <a:xfrm>
            <a:off x="8114731" y="3766672"/>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68" name="TextBox 67">
            <a:extLst>
              <a:ext uri="{FF2B5EF4-FFF2-40B4-BE49-F238E27FC236}">
                <a16:creationId xmlns:a16="http://schemas.microsoft.com/office/drawing/2014/main" id="{7756F893-0440-3943-9108-89F88B43E7CD}"/>
              </a:ext>
            </a:extLst>
          </p:cNvPr>
          <p:cNvSpPr txBox="1"/>
          <p:nvPr/>
        </p:nvSpPr>
        <p:spPr>
          <a:xfrm>
            <a:off x="8114731" y="4629486"/>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69" name="TextBox 68">
            <a:extLst>
              <a:ext uri="{FF2B5EF4-FFF2-40B4-BE49-F238E27FC236}">
                <a16:creationId xmlns:a16="http://schemas.microsoft.com/office/drawing/2014/main" id="{582655F9-9FF7-4F40-8ECF-E18B0B23F7A1}"/>
              </a:ext>
            </a:extLst>
          </p:cNvPr>
          <p:cNvSpPr txBox="1"/>
          <p:nvPr/>
        </p:nvSpPr>
        <p:spPr>
          <a:xfrm>
            <a:off x="8114731" y="5492300"/>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70" name="TextBox 69">
            <a:extLst>
              <a:ext uri="{FF2B5EF4-FFF2-40B4-BE49-F238E27FC236}">
                <a16:creationId xmlns:a16="http://schemas.microsoft.com/office/drawing/2014/main" id="{0BB9844B-9F80-2143-9930-0AC0884F4F0D}"/>
              </a:ext>
            </a:extLst>
          </p:cNvPr>
          <p:cNvSpPr txBox="1"/>
          <p:nvPr/>
        </p:nvSpPr>
        <p:spPr>
          <a:xfrm>
            <a:off x="8216097" y="1922202"/>
            <a:ext cx="1123383"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E</a:t>
            </a:r>
          </a:p>
        </p:txBody>
      </p:sp>
      <p:sp>
        <p:nvSpPr>
          <p:cNvPr id="71" name="TextBox 70">
            <a:extLst>
              <a:ext uri="{FF2B5EF4-FFF2-40B4-BE49-F238E27FC236}">
                <a16:creationId xmlns:a16="http://schemas.microsoft.com/office/drawing/2014/main" id="{9825D8B2-F56B-804D-AF30-EE587233A1B0}"/>
              </a:ext>
            </a:extLst>
          </p:cNvPr>
          <p:cNvSpPr txBox="1"/>
          <p:nvPr/>
        </p:nvSpPr>
        <p:spPr>
          <a:xfrm>
            <a:off x="9917263" y="2903859"/>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72" name="TextBox 71">
            <a:extLst>
              <a:ext uri="{FF2B5EF4-FFF2-40B4-BE49-F238E27FC236}">
                <a16:creationId xmlns:a16="http://schemas.microsoft.com/office/drawing/2014/main" id="{AE654E26-13BB-064D-919C-BE3B08FB0228}"/>
              </a:ext>
            </a:extLst>
          </p:cNvPr>
          <p:cNvSpPr txBox="1"/>
          <p:nvPr/>
        </p:nvSpPr>
        <p:spPr>
          <a:xfrm>
            <a:off x="9917263" y="3766672"/>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73" name="TextBox 72">
            <a:extLst>
              <a:ext uri="{FF2B5EF4-FFF2-40B4-BE49-F238E27FC236}">
                <a16:creationId xmlns:a16="http://schemas.microsoft.com/office/drawing/2014/main" id="{AE51B66D-2600-3141-93F1-A084A68B8A3C}"/>
              </a:ext>
            </a:extLst>
          </p:cNvPr>
          <p:cNvSpPr txBox="1"/>
          <p:nvPr/>
        </p:nvSpPr>
        <p:spPr>
          <a:xfrm>
            <a:off x="9917263" y="4629486"/>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74" name="TextBox 73">
            <a:extLst>
              <a:ext uri="{FF2B5EF4-FFF2-40B4-BE49-F238E27FC236}">
                <a16:creationId xmlns:a16="http://schemas.microsoft.com/office/drawing/2014/main" id="{2C8AC2A3-8E13-AC47-9FE7-4328FE924BE3}"/>
              </a:ext>
            </a:extLst>
          </p:cNvPr>
          <p:cNvSpPr txBox="1"/>
          <p:nvPr/>
        </p:nvSpPr>
        <p:spPr>
          <a:xfrm>
            <a:off x="9917263" y="5492300"/>
            <a:ext cx="1448037" cy="731354"/>
          </a:xfrm>
          <a:prstGeom prst="rect">
            <a:avLst/>
          </a:prstGeom>
          <a:noFill/>
        </p:spPr>
        <p:txBody>
          <a:bodyPr wrap="square" rtlCol="0">
            <a:spAutoFit/>
          </a:bodyPr>
          <a:lstStyle/>
          <a:p>
            <a:pPr>
              <a:lnSpc>
                <a:spcPts val="1650"/>
              </a:lnSpc>
            </a:pPr>
            <a:r>
              <a:rPr lang="en-US" sz="1100" spc="-10" dirty="0">
                <a:latin typeface="Poppins" pitchFamily="2" charset="77"/>
                <a:cs typeface="Poppins" pitchFamily="2" charset="77"/>
              </a:rPr>
              <a:t>Make a big impact with professional.</a:t>
            </a:r>
          </a:p>
        </p:txBody>
      </p:sp>
      <p:sp>
        <p:nvSpPr>
          <p:cNvPr id="75" name="TextBox 74">
            <a:extLst>
              <a:ext uri="{FF2B5EF4-FFF2-40B4-BE49-F238E27FC236}">
                <a16:creationId xmlns:a16="http://schemas.microsoft.com/office/drawing/2014/main" id="{041A58A8-5D0D-6E4D-8CB6-E498ACA15C98}"/>
              </a:ext>
            </a:extLst>
          </p:cNvPr>
          <p:cNvSpPr txBox="1"/>
          <p:nvPr/>
        </p:nvSpPr>
        <p:spPr>
          <a:xfrm>
            <a:off x="10018629" y="1922202"/>
            <a:ext cx="1123383"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L</a:t>
            </a:r>
          </a:p>
        </p:txBody>
      </p:sp>
    </p:spTree>
    <p:extLst>
      <p:ext uri="{BB962C8B-B14F-4D97-AF65-F5344CB8AC3E}">
        <p14:creationId xmlns:p14="http://schemas.microsoft.com/office/powerpoint/2010/main" val="1846998752"/>
      </p:ext>
    </p:extLst>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E8C7CBA-C884-E44D-8EC1-27B2962756CB}"/>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018DAD8B-FC4F-1241-9A36-DD8C2FE7EEE9}"/>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 name="Oval 3">
            <a:extLst>
              <a:ext uri="{FF2B5EF4-FFF2-40B4-BE49-F238E27FC236}">
                <a16:creationId xmlns:a16="http://schemas.microsoft.com/office/drawing/2014/main" id="{1D81247F-5809-7045-A7F5-3DF51DEA02FB}"/>
              </a:ext>
            </a:extLst>
          </p:cNvPr>
          <p:cNvSpPr/>
          <p:nvPr/>
        </p:nvSpPr>
        <p:spPr>
          <a:xfrm>
            <a:off x="5489820" y="1821125"/>
            <a:ext cx="1212361" cy="1212361"/>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Oval 8">
            <a:extLst>
              <a:ext uri="{FF2B5EF4-FFF2-40B4-BE49-F238E27FC236}">
                <a16:creationId xmlns:a16="http://schemas.microsoft.com/office/drawing/2014/main" id="{6AFC02DD-83E4-DE46-89E2-DDF62B461D14}"/>
              </a:ext>
            </a:extLst>
          </p:cNvPr>
          <p:cNvSpPr/>
          <p:nvPr/>
        </p:nvSpPr>
        <p:spPr>
          <a:xfrm>
            <a:off x="4025086" y="2635143"/>
            <a:ext cx="1212361" cy="1212361"/>
          </a:xfrm>
          <a:prstGeom prst="ellipse">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Oval 11">
            <a:extLst>
              <a:ext uri="{FF2B5EF4-FFF2-40B4-BE49-F238E27FC236}">
                <a16:creationId xmlns:a16="http://schemas.microsoft.com/office/drawing/2014/main" id="{AAF83C09-3E5A-1243-99D5-C9F9F969DFEB}"/>
              </a:ext>
            </a:extLst>
          </p:cNvPr>
          <p:cNvSpPr/>
          <p:nvPr/>
        </p:nvSpPr>
        <p:spPr>
          <a:xfrm>
            <a:off x="4025086" y="4156707"/>
            <a:ext cx="1212361" cy="1212361"/>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 name="Oval 14">
            <a:extLst>
              <a:ext uri="{FF2B5EF4-FFF2-40B4-BE49-F238E27FC236}">
                <a16:creationId xmlns:a16="http://schemas.microsoft.com/office/drawing/2014/main" id="{5442B6D9-6336-F34C-8949-ADAA38FE5C98}"/>
              </a:ext>
            </a:extLst>
          </p:cNvPr>
          <p:cNvSpPr/>
          <p:nvPr/>
        </p:nvSpPr>
        <p:spPr>
          <a:xfrm>
            <a:off x="5489820" y="4970725"/>
            <a:ext cx="1212361" cy="121236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 name="Oval 22">
            <a:extLst>
              <a:ext uri="{FF2B5EF4-FFF2-40B4-BE49-F238E27FC236}">
                <a16:creationId xmlns:a16="http://schemas.microsoft.com/office/drawing/2014/main" id="{59C5C4C6-89D1-3B4F-A275-7C84158966FA}"/>
              </a:ext>
            </a:extLst>
          </p:cNvPr>
          <p:cNvSpPr/>
          <p:nvPr/>
        </p:nvSpPr>
        <p:spPr>
          <a:xfrm>
            <a:off x="6954553" y="2635143"/>
            <a:ext cx="1212361" cy="1212361"/>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 name="Oval 20">
            <a:extLst>
              <a:ext uri="{FF2B5EF4-FFF2-40B4-BE49-F238E27FC236}">
                <a16:creationId xmlns:a16="http://schemas.microsoft.com/office/drawing/2014/main" id="{9623B2BA-1CC1-CB4D-9D9B-E65E7764019F}"/>
              </a:ext>
            </a:extLst>
          </p:cNvPr>
          <p:cNvSpPr/>
          <p:nvPr/>
        </p:nvSpPr>
        <p:spPr>
          <a:xfrm>
            <a:off x="6954553" y="4156707"/>
            <a:ext cx="1212361" cy="121236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 name="TextBox 4">
            <a:extLst>
              <a:ext uri="{FF2B5EF4-FFF2-40B4-BE49-F238E27FC236}">
                <a16:creationId xmlns:a16="http://schemas.microsoft.com/office/drawing/2014/main" id="{91932022-8DF9-D24B-89BE-CB40704CF7A8}"/>
              </a:ext>
            </a:extLst>
          </p:cNvPr>
          <p:cNvSpPr txBox="1"/>
          <p:nvPr/>
        </p:nvSpPr>
        <p:spPr>
          <a:xfrm>
            <a:off x="5788315" y="1948284"/>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P</a:t>
            </a:r>
          </a:p>
        </p:txBody>
      </p:sp>
      <p:sp>
        <p:nvSpPr>
          <p:cNvPr id="10" name="TextBox 9">
            <a:extLst>
              <a:ext uri="{FF2B5EF4-FFF2-40B4-BE49-F238E27FC236}">
                <a16:creationId xmlns:a16="http://schemas.microsoft.com/office/drawing/2014/main" id="{E9C4D445-5C8C-3B44-8EAF-FA5EBC57CAB6}"/>
              </a:ext>
            </a:extLst>
          </p:cNvPr>
          <p:cNvSpPr txBox="1"/>
          <p:nvPr/>
        </p:nvSpPr>
        <p:spPr>
          <a:xfrm>
            <a:off x="4323581" y="2762301"/>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L</a:t>
            </a:r>
          </a:p>
        </p:txBody>
      </p:sp>
      <p:sp>
        <p:nvSpPr>
          <p:cNvPr id="13" name="TextBox 12">
            <a:extLst>
              <a:ext uri="{FF2B5EF4-FFF2-40B4-BE49-F238E27FC236}">
                <a16:creationId xmlns:a16="http://schemas.microsoft.com/office/drawing/2014/main" id="{AF80D862-C103-9144-85C5-DC60124DAF2A}"/>
              </a:ext>
            </a:extLst>
          </p:cNvPr>
          <p:cNvSpPr txBox="1"/>
          <p:nvPr/>
        </p:nvSpPr>
        <p:spPr>
          <a:xfrm>
            <a:off x="4323581" y="4283866"/>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E</a:t>
            </a:r>
          </a:p>
        </p:txBody>
      </p:sp>
      <p:sp>
        <p:nvSpPr>
          <p:cNvPr id="16" name="TextBox 15">
            <a:extLst>
              <a:ext uri="{FF2B5EF4-FFF2-40B4-BE49-F238E27FC236}">
                <a16:creationId xmlns:a16="http://schemas.microsoft.com/office/drawing/2014/main" id="{6E32A191-74BC-664F-B555-A8CB8DE0B22A}"/>
              </a:ext>
            </a:extLst>
          </p:cNvPr>
          <p:cNvSpPr txBox="1"/>
          <p:nvPr/>
        </p:nvSpPr>
        <p:spPr>
          <a:xfrm>
            <a:off x="5788315" y="5097883"/>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T</a:t>
            </a:r>
          </a:p>
        </p:txBody>
      </p:sp>
      <p:sp>
        <p:nvSpPr>
          <p:cNvPr id="24" name="TextBox 23">
            <a:extLst>
              <a:ext uri="{FF2B5EF4-FFF2-40B4-BE49-F238E27FC236}">
                <a16:creationId xmlns:a16="http://schemas.microsoft.com/office/drawing/2014/main" id="{C577BB16-6B7D-0A4F-883D-520BC02B63E7}"/>
              </a:ext>
            </a:extLst>
          </p:cNvPr>
          <p:cNvSpPr txBox="1"/>
          <p:nvPr/>
        </p:nvSpPr>
        <p:spPr>
          <a:xfrm>
            <a:off x="7253048" y="2762301"/>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E</a:t>
            </a:r>
          </a:p>
        </p:txBody>
      </p:sp>
      <p:sp>
        <p:nvSpPr>
          <p:cNvPr id="22" name="TextBox 21">
            <a:extLst>
              <a:ext uri="{FF2B5EF4-FFF2-40B4-BE49-F238E27FC236}">
                <a16:creationId xmlns:a16="http://schemas.microsoft.com/office/drawing/2014/main" id="{4FB9C46D-89CB-0142-A52E-66A6F95E534C}"/>
              </a:ext>
            </a:extLst>
          </p:cNvPr>
          <p:cNvSpPr txBox="1"/>
          <p:nvPr/>
        </p:nvSpPr>
        <p:spPr>
          <a:xfrm>
            <a:off x="7253048" y="4283866"/>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S</a:t>
            </a:r>
          </a:p>
        </p:txBody>
      </p:sp>
      <p:sp>
        <p:nvSpPr>
          <p:cNvPr id="25" name="TextBox 24">
            <a:extLst>
              <a:ext uri="{FF2B5EF4-FFF2-40B4-BE49-F238E27FC236}">
                <a16:creationId xmlns:a16="http://schemas.microsoft.com/office/drawing/2014/main" id="{D15597A0-CA10-D446-A1BE-83E67814E211}"/>
              </a:ext>
            </a:extLst>
          </p:cNvPr>
          <p:cNvSpPr txBox="1"/>
          <p:nvPr/>
        </p:nvSpPr>
        <p:spPr>
          <a:xfrm>
            <a:off x="8935585" y="1757463"/>
            <a:ext cx="249441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POLITICAL</a:t>
            </a:r>
          </a:p>
        </p:txBody>
      </p:sp>
      <p:sp>
        <p:nvSpPr>
          <p:cNvPr id="26" name="TextBox 25">
            <a:extLst>
              <a:ext uri="{FF2B5EF4-FFF2-40B4-BE49-F238E27FC236}">
                <a16:creationId xmlns:a16="http://schemas.microsoft.com/office/drawing/2014/main" id="{A5A45D92-E4BF-8A4B-87BE-A5968035A7EC}"/>
              </a:ext>
            </a:extLst>
          </p:cNvPr>
          <p:cNvSpPr txBox="1"/>
          <p:nvPr/>
        </p:nvSpPr>
        <p:spPr>
          <a:xfrm>
            <a:off x="8935585" y="2132794"/>
            <a:ext cx="2494415"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7" name="TextBox 26">
            <a:extLst>
              <a:ext uri="{FF2B5EF4-FFF2-40B4-BE49-F238E27FC236}">
                <a16:creationId xmlns:a16="http://schemas.microsoft.com/office/drawing/2014/main" id="{FF561095-ACD5-0F45-A035-7FDFFBEEBA55}"/>
              </a:ext>
            </a:extLst>
          </p:cNvPr>
          <p:cNvSpPr txBox="1"/>
          <p:nvPr/>
        </p:nvSpPr>
        <p:spPr>
          <a:xfrm>
            <a:off x="8935585" y="3512429"/>
            <a:ext cx="249441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ECONOMIC</a:t>
            </a:r>
          </a:p>
        </p:txBody>
      </p:sp>
      <p:sp>
        <p:nvSpPr>
          <p:cNvPr id="28" name="TextBox 27">
            <a:extLst>
              <a:ext uri="{FF2B5EF4-FFF2-40B4-BE49-F238E27FC236}">
                <a16:creationId xmlns:a16="http://schemas.microsoft.com/office/drawing/2014/main" id="{751CA125-69D9-F34F-A7CF-12EF10ECF4CE}"/>
              </a:ext>
            </a:extLst>
          </p:cNvPr>
          <p:cNvSpPr txBox="1"/>
          <p:nvPr/>
        </p:nvSpPr>
        <p:spPr>
          <a:xfrm>
            <a:off x="8935585" y="3887760"/>
            <a:ext cx="2494415"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9" name="TextBox 28">
            <a:extLst>
              <a:ext uri="{FF2B5EF4-FFF2-40B4-BE49-F238E27FC236}">
                <a16:creationId xmlns:a16="http://schemas.microsoft.com/office/drawing/2014/main" id="{2BFB3E5C-C30D-7749-A63E-D94C9DBB16EC}"/>
              </a:ext>
            </a:extLst>
          </p:cNvPr>
          <p:cNvSpPr txBox="1"/>
          <p:nvPr/>
        </p:nvSpPr>
        <p:spPr>
          <a:xfrm>
            <a:off x="8935585" y="5267395"/>
            <a:ext cx="249441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SOCIOCULTURAL</a:t>
            </a:r>
          </a:p>
        </p:txBody>
      </p:sp>
      <p:sp>
        <p:nvSpPr>
          <p:cNvPr id="30" name="TextBox 29">
            <a:extLst>
              <a:ext uri="{FF2B5EF4-FFF2-40B4-BE49-F238E27FC236}">
                <a16:creationId xmlns:a16="http://schemas.microsoft.com/office/drawing/2014/main" id="{743AE4A2-85FD-814F-8163-871B227A5587}"/>
              </a:ext>
            </a:extLst>
          </p:cNvPr>
          <p:cNvSpPr txBox="1"/>
          <p:nvPr/>
        </p:nvSpPr>
        <p:spPr>
          <a:xfrm>
            <a:off x="8935585" y="5642726"/>
            <a:ext cx="2494415"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5" name="TextBox 34">
            <a:extLst>
              <a:ext uri="{FF2B5EF4-FFF2-40B4-BE49-F238E27FC236}">
                <a16:creationId xmlns:a16="http://schemas.microsoft.com/office/drawing/2014/main" id="{3DF025A8-15BD-F749-AF26-A7C0E2F5A31E}"/>
              </a:ext>
            </a:extLst>
          </p:cNvPr>
          <p:cNvSpPr txBox="1"/>
          <p:nvPr/>
        </p:nvSpPr>
        <p:spPr>
          <a:xfrm>
            <a:off x="762000" y="1757463"/>
            <a:ext cx="249441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LEGAL</a:t>
            </a:r>
          </a:p>
        </p:txBody>
      </p:sp>
      <p:sp>
        <p:nvSpPr>
          <p:cNvPr id="36" name="TextBox 35">
            <a:extLst>
              <a:ext uri="{FF2B5EF4-FFF2-40B4-BE49-F238E27FC236}">
                <a16:creationId xmlns:a16="http://schemas.microsoft.com/office/drawing/2014/main" id="{1EE098BA-1300-F448-A4E8-CC4A627E748B}"/>
              </a:ext>
            </a:extLst>
          </p:cNvPr>
          <p:cNvSpPr txBox="1"/>
          <p:nvPr/>
        </p:nvSpPr>
        <p:spPr>
          <a:xfrm>
            <a:off x="762000" y="2132794"/>
            <a:ext cx="2494415"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8" name="TextBox 37">
            <a:extLst>
              <a:ext uri="{FF2B5EF4-FFF2-40B4-BE49-F238E27FC236}">
                <a16:creationId xmlns:a16="http://schemas.microsoft.com/office/drawing/2014/main" id="{94045BAA-4D48-6142-A475-16D0E5019332}"/>
              </a:ext>
            </a:extLst>
          </p:cNvPr>
          <p:cNvSpPr txBox="1"/>
          <p:nvPr/>
        </p:nvSpPr>
        <p:spPr>
          <a:xfrm>
            <a:off x="762000" y="3512429"/>
            <a:ext cx="249441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ENVIRONMENTAL</a:t>
            </a:r>
          </a:p>
        </p:txBody>
      </p:sp>
      <p:sp>
        <p:nvSpPr>
          <p:cNvPr id="39" name="TextBox 38">
            <a:extLst>
              <a:ext uri="{FF2B5EF4-FFF2-40B4-BE49-F238E27FC236}">
                <a16:creationId xmlns:a16="http://schemas.microsoft.com/office/drawing/2014/main" id="{BCFD2631-CEDD-BF44-BD59-009D0615CDBF}"/>
              </a:ext>
            </a:extLst>
          </p:cNvPr>
          <p:cNvSpPr txBox="1"/>
          <p:nvPr/>
        </p:nvSpPr>
        <p:spPr>
          <a:xfrm>
            <a:off x="762000" y="3887760"/>
            <a:ext cx="2494415"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1" name="TextBox 40">
            <a:extLst>
              <a:ext uri="{FF2B5EF4-FFF2-40B4-BE49-F238E27FC236}">
                <a16:creationId xmlns:a16="http://schemas.microsoft.com/office/drawing/2014/main" id="{8800731A-1B3B-1A42-B724-927AE41253E6}"/>
              </a:ext>
            </a:extLst>
          </p:cNvPr>
          <p:cNvSpPr txBox="1"/>
          <p:nvPr/>
        </p:nvSpPr>
        <p:spPr>
          <a:xfrm>
            <a:off x="762000" y="5267395"/>
            <a:ext cx="2494414" cy="35394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TECHNOLOGICAL</a:t>
            </a:r>
          </a:p>
        </p:txBody>
      </p:sp>
      <p:sp>
        <p:nvSpPr>
          <p:cNvPr id="42" name="TextBox 41">
            <a:extLst>
              <a:ext uri="{FF2B5EF4-FFF2-40B4-BE49-F238E27FC236}">
                <a16:creationId xmlns:a16="http://schemas.microsoft.com/office/drawing/2014/main" id="{D6C5BF29-AA79-3947-985C-A4520D639C23}"/>
              </a:ext>
            </a:extLst>
          </p:cNvPr>
          <p:cNvSpPr txBox="1"/>
          <p:nvPr/>
        </p:nvSpPr>
        <p:spPr>
          <a:xfrm>
            <a:off x="762000" y="5642726"/>
            <a:ext cx="2494415"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27040021"/>
      </p:ext>
    </p:extLst>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96CD4FE-D100-6D40-9A3D-C12E55DB8ADC}"/>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4EFEC3C4-1687-F14F-91D0-ECB25D2C7AC1}"/>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0" name="Hexagon 9">
            <a:extLst>
              <a:ext uri="{FF2B5EF4-FFF2-40B4-BE49-F238E27FC236}">
                <a16:creationId xmlns:a16="http://schemas.microsoft.com/office/drawing/2014/main" id="{A96B95C1-5C0C-3048-B6D2-918611779524}"/>
              </a:ext>
            </a:extLst>
          </p:cNvPr>
          <p:cNvSpPr/>
          <p:nvPr/>
        </p:nvSpPr>
        <p:spPr>
          <a:xfrm>
            <a:off x="885898" y="1820537"/>
            <a:ext cx="4987666" cy="1324830"/>
          </a:xfrm>
          <a:prstGeom prst="hexagon">
            <a:avLst>
              <a:gd name="adj" fmla="val 30097"/>
              <a:gd name="vf" fmla="val 115470"/>
            </a:avLst>
          </a:prstGeom>
          <a:solidFill>
            <a:schemeClr val="accent1">
              <a:alpha val="8000"/>
            </a:schemeClr>
          </a:solidFill>
          <a:ln>
            <a:noFill/>
          </a:ln>
        </p:spPr>
        <p:style>
          <a:lnRef idx="0">
            <a:scrgbClr r="0" g="0" b="0"/>
          </a:lnRef>
          <a:fillRef idx="0">
            <a:scrgbClr r="0" g="0" b="0"/>
          </a:fillRef>
          <a:effectRef idx="0">
            <a:scrgbClr r="0" g="0" b="0"/>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7" name="Freeform 6">
            <a:extLst>
              <a:ext uri="{FF2B5EF4-FFF2-40B4-BE49-F238E27FC236}">
                <a16:creationId xmlns:a16="http://schemas.microsoft.com/office/drawing/2014/main" id="{7E9C2D16-63AE-B741-B3A0-CB91A30AFA40}"/>
              </a:ext>
            </a:extLst>
          </p:cNvPr>
          <p:cNvSpPr/>
          <p:nvPr/>
        </p:nvSpPr>
        <p:spPr>
          <a:xfrm>
            <a:off x="885899" y="1820537"/>
            <a:ext cx="1536804" cy="1324830"/>
          </a:xfrm>
          <a:custGeom>
            <a:avLst/>
            <a:gdLst>
              <a:gd name="connsiteX0" fmla="*/ 896260 w 3485170"/>
              <a:gd name="connsiteY0" fmla="*/ 0 h 3004455"/>
              <a:gd name="connsiteX1" fmla="*/ 2588910 w 3485170"/>
              <a:gd name="connsiteY1" fmla="*/ 0 h 3004455"/>
              <a:gd name="connsiteX2" fmla="*/ 3485170 w 3485170"/>
              <a:gd name="connsiteY2" fmla="*/ 1502228 h 3004455"/>
              <a:gd name="connsiteX3" fmla="*/ 2588910 w 3485170"/>
              <a:gd name="connsiteY3" fmla="*/ 3004455 h 3004455"/>
              <a:gd name="connsiteX4" fmla="*/ 896260 w 3485170"/>
              <a:gd name="connsiteY4" fmla="*/ 3004455 h 3004455"/>
              <a:gd name="connsiteX5" fmla="*/ 0 w 3485170"/>
              <a:gd name="connsiteY5" fmla="*/ 1502228 h 300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170" h="3004455">
                <a:moveTo>
                  <a:pt x="896260" y="0"/>
                </a:moveTo>
                <a:lnTo>
                  <a:pt x="2588910" y="0"/>
                </a:lnTo>
                <a:lnTo>
                  <a:pt x="3485170" y="1502228"/>
                </a:lnTo>
                <a:lnTo>
                  <a:pt x="2588910" y="3004455"/>
                </a:lnTo>
                <a:lnTo>
                  <a:pt x="896260" y="3004455"/>
                </a:lnTo>
                <a:lnTo>
                  <a:pt x="0" y="150222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15" name="Hexagon 14">
            <a:extLst>
              <a:ext uri="{FF2B5EF4-FFF2-40B4-BE49-F238E27FC236}">
                <a16:creationId xmlns:a16="http://schemas.microsoft.com/office/drawing/2014/main" id="{B8618FD4-1D53-734B-AD31-930141A870D4}"/>
              </a:ext>
            </a:extLst>
          </p:cNvPr>
          <p:cNvSpPr/>
          <p:nvPr/>
        </p:nvSpPr>
        <p:spPr>
          <a:xfrm>
            <a:off x="885898" y="3429204"/>
            <a:ext cx="4987666" cy="1324830"/>
          </a:xfrm>
          <a:prstGeom prst="hexagon">
            <a:avLst>
              <a:gd name="adj" fmla="val 30097"/>
              <a:gd name="vf" fmla="val 115470"/>
            </a:avLst>
          </a:prstGeom>
          <a:solidFill>
            <a:schemeClr val="accent2">
              <a:alpha val="13000"/>
            </a:schemeClr>
          </a:solidFill>
          <a:ln>
            <a:noFill/>
          </a:ln>
        </p:spPr>
        <p:style>
          <a:lnRef idx="0">
            <a:scrgbClr r="0" g="0" b="0"/>
          </a:lnRef>
          <a:fillRef idx="0">
            <a:scrgbClr r="0" g="0" b="0"/>
          </a:fillRef>
          <a:effectRef idx="0">
            <a:scrgbClr r="0" g="0" b="0"/>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16" name="Freeform 15">
            <a:extLst>
              <a:ext uri="{FF2B5EF4-FFF2-40B4-BE49-F238E27FC236}">
                <a16:creationId xmlns:a16="http://schemas.microsoft.com/office/drawing/2014/main" id="{2EC54F72-0260-1346-93CF-31D4016AFE9C}"/>
              </a:ext>
            </a:extLst>
          </p:cNvPr>
          <p:cNvSpPr/>
          <p:nvPr/>
        </p:nvSpPr>
        <p:spPr>
          <a:xfrm>
            <a:off x="885899" y="3429204"/>
            <a:ext cx="1536804" cy="1324830"/>
          </a:xfrm>
          <a:custGeom>
            <a:avLst/>
            <a:gdLst>
              <a:gd name="connsiteX0" fmla="*/ 896260 w 3485170"/>
              <a:gd name="connsiteY0" fmla="*/ 0 h 3004455"/>
              <a:gd name="connsiteX1" fmla="*/ 2588910 w 3485170"/>
              <a:gd name="connsiteY1" fmla="*/ 0 h 3004455"/>
              <a:gd name="connsiteX2" fmla="*/ 3485170 w 3485170"/>
              <a:gd name="connsiteY2" fmla="*/ 1502228 h 3004455"/>
              <a:gd name="connsiteX3" fmla="*/ 2588910 w 3485170"/>
              <a:gd name="connsiteY3" fmla="*/ 3004455 h 3004455"/>
              <a:gd name="connsiteX4" fmla="*/ 896260 w 3485170"/>
              <a:gd name="connsiteY4" fmla="*/ 3004455 h 3004455"/>
              <a:gd name="connsiteX5" fmla="*/ 0 w 3485170"/>
              <a:gd name="connsiteY5" fmla="*/ 1502228 h 300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170" h="3004455">
                <a:moveTo>
                  <a:pt x="896260" y="0"/>
                </a:moveTo>
                <a:lnTo>
                  <a:pt x="2588910" y="0"/>
                </a:lnTo>
                <a:lnTo>
                  <a:pt x="3485170" y="1502228"/>
                </a:lnTo>
                <a:lnTo>
                  <a:pt x="2588910" y="3004455"/>
                </a:lnTo>
                <a:lnTo>
                  <a:pt x="896260" y="3004455"/>
                </a:lnTo>
                <a:lnTo>
                  <a:pt x="0" y="150222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18" name="Hexagon 17">
            <a:extLst>
              <a:ext uri="{FF2B5EF4-FFF2-40B4-BE49-F238E27FC236}">
                <a16:creationId xmlns:a16="http://schemas.microsoft.com/office/drawing/2014/main" id="{ACDB02F7-2181-A147-962A-F83B0EAE7652}"/>
              </a:ext>
            </a:extLst>
          </p:cNvPr>
          <p:cNvSpPr/>
          <p:nvPr/>
        </p:nvSpPr>
        <p:spPr>
          <a:xfrm>
            <a:off x="885898" y="5037870"/>
            <a:ext cx="4987666" cy="1324830"/>
          </a:xfrm>
          <a:prstGeom prst="hexagon">
            <a:avLst>
              <a:gd name="adj" fmla="val 30097"/>
              <a:gd name="vf" fmla="val 115470"/>
            </a:avLst>
          </a:prstGeom>
          <a:solidFill>
            <a:schemeClr val="accent3">
              <a:alpha val="13000"/>
            </a:schemeClr>
          </a:solidFill>
          <a:ln>
            <a:noFill/>
          </a:ln>
        </p:spPr>
        <p:style>
          <a:lnRef idx="0">
            <a:scrgbClr r="0" g="0" b="0"/>
          </a:lnRef>
          <a:fillRef idx="0">
            <a:scrgbClr r="0" g="0" b="0"/>
          </a:fillRef>
          <a:effectRef idx="0">
            <a:scrgbClr r="0" g="0" b="0"/>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19" name="Freeform 18">
            <a:extLst>
              <a:ext uri="{FF2B5EF4-FFF2-40B4-BE49-F238E27FC236}">
                <a16:creationId xmlns:a16="http://schemas.microsoft.com/office/drawing/2014/main" id="{2DDCF500-E22E-4C41-B321-FAE29B9D00BD}"/>
              </a:ext>
            </a:extLst>
          </p:cNvPr>
          <p:cNvSpPr/>
          <p:nvPr/>
        </p:nvSpPr>
        <p:spPr>
          <a:xfrm>
            <a:off x="885899" y="5037870"/>
            <a:ext cx="1536804" cy="1324830"/>
          </a:xfrm>
          <a:custGeom>
            <a:avLst/>
            <a:gdLst>
              <a:gd name="connsiteX0" fmla="*/ 896260 w 3485170"/>
              <a:gd name="connsiteY0" fmla="*/ 0 h 3004455"/>
              <a:gd name="connsiteX1" fmla="*/ 2588910 w 3485170"/>
              <a:gd name="connsiteY1" fmla="*/ 0 h 3004455"/>
              <a:gd name="connsiteX2" fmla="*/ 3485170 w 3485170"/>
              <a:gd name="connsiteY2" fmla="*/ 1502228 h 3004455"/>
              <a:gd name="connsiteX3" fmla="*/ 2588910 w 3485170"/>
              <a:gd name="connsiteY3" fmla="*/ 3004455 h 3004455"/>
              <a:gd name="connsiteX4" fmla="*/ 896260 w 3485170"/>
              <a:gd name="connsiteY4" fmla="*/ 3004455 h 3004455"/>
              <a:gd name="connsiteX5" fmla="*/ 0 w 3485170"/>
              <a:gd name="connsiteY5" fmla="*/ 1502228 h 300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170" h="3004455">
                <a:moveTo>
                  <a:pt x="896260" y="0"/>
                </a:moveTo>
                <a:lnTo>
                  <a:pt x="2588910" y="0"/>
                </a:lnTo>
                <a:lnTo>
                  <a:pt x="3485170" y="1502228"/>
                </a:lnTo>
                <a:lnTo>
                  <a:pt x="2588910" y="3004455"/>
                </a:lnTo>
                <a:lnTo>
                  <a:pt x="896260" y="3004455"/>
                </a:lnTo>
                <a:lnTo>
                  <a:pt x="0" y="150222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1" name="Hexagon 20">
            <a:extLst>
              <a:ext uri="{FF2B5EF4-FFF2-40B4-BE49-F238E27FC236}">
                <a16:creationId xmlns:a16="http://schemas.microsoft.com/office/drawing/2014/main" id="{C4E0682E-9D10-5848-8EE2-85CF874CDABE}"/>
              </a:ext>
            </a:extLst>
          </p:cNvPr>
          <p:cNvSpPr/>
          <p:nvPr/>
        </p:nvSpPr>
        <p:spPr>
          <a:xfrm>
            <a:off x="6318437" y="1820537"/>
            <a:ext cx="4987666" cy="1324830"/>
          </a:xfrm>
          <a:prstGeom prst="hexagon">
            <a:avLst>
              <a:gd name="adj" fmla="val 30097"/>
              <a:gd name="vf" fmla="val 115470"/>
            </a:avLst>
          </a:prstGeom>
          <a:solidFill>
            <a:schemeClr val="accent4">
              <a:alpha val="13000"/>
            </a:schemeClr>
          </a:solidFill>
          <a:ln>
            <a:noFill/>
          </a:ln>
        </p:spPr>
        <p:style>
          <a:lnRef idx="0">
            <a:scrgbClr r="0" g="0" b="0"/>
          </a:lnRef>
          <a:fillRef idx="0">
            <a:scrgbClr r="0" g="0" b="0"/>
          </a:fillRef>
          <a:effectRef idx="0">
            <a:scrgbClr r="0" g="0" b="0"/>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2" name="Freeform 21">
            <a:extLst>
              <a:ext uri="{FF2B5EF4-FFF2-40B4-BE49-F238E27FC236}">
                <a16:creationId xmlns:a16="http://schemas.microsoft.com/office/drawing/2014/main" id="{057BB885-29EF-0B4C-8F0E-C31BB717195F}"/>
              </a:ext>
            </a:extLst>
          </p:cNvPr>
          <p:cNvSpPr/>
          <p:nvPr/>
        </p:nvSpPr>
        <p:spPr>
          <a:xfrm>
            <a:off x="6318438" y="1820537"/>
            <a:ext cx="1536804" cy="1324830"/>
          </a:xfrm>
          <a:custGeom>
            <a:avLst/>
            <a:gdLst>
              <a:gd name="connsiteX0" fmla="*/ 896260 w 3485170"/>
              <a:gd name="connsiteY0" fmla="*/ 0 h 3004455"/>
              <a:gd name="connsiteX1" fmla="*/ 2588910 w 3485170"/>
              <a:gd name="connsiteY1" fmla="*/ 0 h 3004455"/>
              <a:gd name="connsiteX2" fmla="*/ 3485170 w 3485170"/>
              <a:gd name="connsiteY2" fmla="*/ 1502228 h 3004455"/>
              <a:gd name="connsiteX3" fmla="*/ 2588910 w 3485170"/>
              <a:gd name="connsiteY3" fmla="*/ 3004455 h 3004455"/>
              <a:gd name="connsiteX4" fmla="*/ 896260 w 3485170"/>
              <a:gd name="connsiteY4" fmla="*/ 3004455 h 3004455"/>
              <a:gd name="connsiteX5" fmla="*/ 0 w 3485170"/>
              <a:gd name="connsiteY5" fmla="*/ 1502228 h 300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170" h="3004455">
                <a:moveTo>
                  <a:pt x="896260" y="0"/>
                </a:moveTo>
                <a:lnTo>
                  <a:pt x="2588910" y="0"/>
                </a:lnTo>
                <a:lnTo>
                  <a:pt x="3485170" y="1502228"/>
                </a:lnTo>
                <a:lnTo>
                  <a:pt x="2588910" y="3004455"/>
                </a:lnTo>
                <a:lnTo>
                  <a:pt x="896260" y="3004455"/>
                </a:lnTo>
                <a:lnTo>
                  <a:pt x="0" y="150222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4" name="Hexagon 23">
            <a:extLst>
              <a:ext uri="{FF2B5EF4-FFF2-40B4-BE49-F238E27FC236}">
                <a16:creationId xmlns:a16="http://schemas.microsoft.com/office/drawing/2014/main" id="{8513281D-2337-B94A-B3FA-B507861EE0DF}"/>
              </a:ext>
            </a:extLst>
          </p:cNvPr>
          <p:cNvSpPr/>
          <p:nvPr/>
        </p:nvSpPr>
        <p:spPr>
          <a:xfrm>
            <a:off x="6318437" y="3429204"/>
            <a:ext cx="4987666" cy="1324830"/>
          </a:xfrm>
          <a:prstGeom prst="hexagon">
            <a:avLst>
              <a:gd name="adj" fmla="val 30097"/>
              <a:gd name="vf" fmla="val 115470"/>
            </a:avLst>
          </a:prstGeom>
          <a:solidFill>
            <a:schemeClr val="accent5">
              <a:alpha val="10000"/>
            </a:schemeClr>
          </a:solidFill>
          <a:ln>
            <a:noFill/>
          </a:ln>
        </p:spPr>
        <p:style>
          <a:lnRef idx="0">
            <a:scrgbClr r="0" g="0" b="0"/>
          </a:lnRef>
          <a:fillRef idx="0">
            <a:scrgbClr r="0" g="0" b="0"/>
          </a:fillRef>
          <a:effectRef idx="0">
            <a:scrgbClr r="0" g="0" b="0"/>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5" name="Freeform 24">
            <a:extLst>
              <a:ext uri="{FF2B5EF4-FFF2-40B4-BE49-F238E27FC236}">
                <a16:creationId xmlns:a16="http://schemas.microsoft.com/office/drawing/2014/main" id="{4593F034-ED6A-0942-8224-3D5BCD3EE533}"/>
              </a:ext>
            </a:extLst>
          </p:cNvPr>
          <p:cNvSpPr/>
          <p:nvPr/>
        </p:nvSpPr>
        <p:spPr>
          <a:xfrm>
            <a:off x="6318438" y="3429204"/>
            <a:ext cx="1536804" cy="1324830"/>
          </a:xfrm>
          <a:custGeom>
            <a:avLst/>
            <a:gdLst>
              <a:gd name="connsiteX0" fmla="*/ 896260 w 3485170"/>
              <a:gd name="connsiteY0" fmla="*/ 0 h 3004455"/>
              <a:gd name="connsiteX1" fmla="*/ 2588910 w 3485170"/>
              <a:gd name="connsiteY1" fmla="*/ 0 h 3004455"/>
              <a:gd name="connsiteX2" fmla="*/ 3485170 w 3485170"/>
              <a:gd name="connsiteY2" fmla="*/ 1502228 h 3004455"/>
              <a:gd name="connsiteX3" fmla="*/ 2588910 w 3485170"/>
              <a:gd name="connsiteY3" fmla="*/ 3004455 h 3004455"/>
              <a:gd name="connsiteX4" fmla="*/ 896260 w 3485170"/>
              <a:gd name="connsiteY4" fmla="*/ 3004455 h 3004455"/>
              <a:gd name="connsiteX5" fmla="*/ 0 w 3485170"/>
              <a:gd name="connsiteY5" fmla="*/ 1502228 h 300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170" h="3004455">
                <a:moveTo>
                  <a:pt x="896260" y="0"/>
                </a:moveTo>
                <a:lnTo>
                  <a:pt x="2588910" y="0"/>
                </a:lnTo>
                <a:lnTo>
                  <a:pt x="3485170" y="1502228"/>
                </a:lnTo>
                <a:lnTo>
                  <a:pt x="2588910" y="3004455"/>
                </a:lnTo>
                <a:lnTo>
                  <a:pt x="896260" y="3004455"/>
                </a:lnTo>
                <a:lnTo>
                  <a:pt x="0" y="150222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7" name="Hexagon 26">
            <a:extLst>
              <a:ext uri="{FF2B5EF4-FFF2-40B4-BE49-F238E27FC236}">
                <a16:creationId xmlns:a16="http://schemas.microsoft.com/office/drawing/2014/main" id="{D4DB1CCE-76CD-104B-8096-B34473E07945}"/>
              </a:ext>
            </a:extLst>
          </p:cNvPr>
          <p:cNvSpPr/>
          <p:nvPr/>
        </p:nvSpPr>
        <p:spPr>
          <a:xfrm>
            <a:off x="6318437" y="5037870"/>
            <a:ext cx="4987666" cy="1324830"/>
          </a:xfrm>
          <a:prstGeom prst="hexagon">
            <a:avLst>
              <a:gd name="adj" fmla="val 30097"/>
              <a:gd name="vf" fmla="val 115470"/>
            </a:avLst>
          </a:prstGeom>
          <a:solidFill>
            <a:schemeClr val="accent6">
              <a:alpha val="13000"/>
            </a:schemeClr>
          </a:solidFill>
          <a:ln>
            <a:noFill/>
          </a:ln>
        </p:spPr>
        <p:style>
          <a:lnRef idx="0">
            <a:scrgbClr r="0" g="0" b="0"/>
          </a:lnRef>
          <a:fillRef idx="0">
            <a:scrgbClr r="0" g="0" b="0"/>
          </a:fillRef>
          <a:effectRef idx="0">
            <a:scrgbClr r="0" g="0" b="0"/>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8" name="Freeform 27">
            <a:extLst>
              <a:ext uri="{FF2B5EF4-FFF2-40B4-BE49-F238E27FC236}">
                <a16:creationId xmlns:a16="http://schemas.microsoft.com/office/drawing/2014/main" id="{97BFB807-FB5F-4F45-B789-6CFBBCA1800F}"/>
              </a:ext>
            </a:extLst>
          </p:cNvPr>
          <p:cNvSpPr/>
          <p:nvPr/>
        </p:nvSpPr>
        <p:spPr>
          <a:xfrm>
            <a:off x="6318438" y="5037870"/>
            <a:ext cx="1536804" cy="1324830"/>
          </a:xfrm>
          <a:custGeom>
            <a:avLst/>
            <a:gdLst>
              <a:gd name="connsiteX0" fmla="*/ 896260 w 3485170"/>
              <a:gd name="connsiteY0" fmla="*/ 0 h 3004455"/>
              <a:gd name="connsiteX1" fmla="*/ 2588910 w 3485170"/>
              <a:gd name="connsiteY1" fmla="*/ 0 h 3004455"/>
              <a:gd name="connsiteX2" fmla="*/ 3485170 w 3485170"/>
              <a:gd name="connsiteY2" fmla="*/ 1502228 h 3004455"/>
              <a:gd name="connsiteX3" fmla="*/ 2588910 w 3485170"/>
              <a:gd name="connsiteY3" fmla="*/ 3004455 h 3004455"/>
              <a:gd name="connsiteX4" fmla="*/ 896260 w 3485170"/>
              <a:gd name="connsiteY4" fmla="*/ 3004455 h 3004455"/>
              <a:gd name="connsiteX5" fmla="*/ 0 w 3485170"/>
              <a:gd name="connsiteY5" fmla="*/ 1502228 h 30044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85170" h="3004455">
                <a:moveTo>
                  <a:pt x="896260" y="0"/>
                </a:moveTo>
                <a:lnTo>
                  <a:pt x="2588910" y="0"/>
                </a:lnTo>
                <a:lnTo>
                  <a:pt x="3485170" y="1502228"/>
                </a:lnTo>
                <a:lnTo>
                  <a:pt x="2588910" y="3004455"/>
                </a:lnTo>
                <a:lnTo>
                  <a:pt x="896260" y="3004455"/>
                </a:lnTo>
                <a:lnTo>
                  <a:pt x="0" y="1502228"/>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31" name="TextBox 30">
            <a:extLst>
              <a:ext uri="{FF2B5EF4-FFF2-40B4-BE49-F238E27FC236}">
                <a16:creationId xmlns:a16="http://schemas.microsoft.com/office/drawing/2014/main" id="{88CCDCB1-A371-E641-BC2A-41F01453F975}"/>
              </a:ext>
            </a:extLst>
          </p:cNvPr>
          <p:cNvSpPr txBox="1"/>
          <p:nvPr/>
        </p:nvSpPr>
        <p:spPr>
          <a:xfrm>
            <a:off x="1105938" y="2034997"/>
            <a:ext cx="1096726"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P</a:t>
            </a:r>
          </a:p>
        </p:txBody>
      </p:sp>
      <p:sp>
        <p:nvSpPr>
          <p:cNvPr id="32" name="TextBox 31">
            <a:extLst>
              <a:ext uri="{FF2B5EF4-FFF2-40B4-BE49-F238E27FC236}">
                <a16:creationId xmlns:a16="http://schemas.microsoft.com/office/drawing/2014/main" id="{CD5B02A8-452F-4A47-8DB9-AB96CE110194}"/>
              </a:ext>
            </a:extLst>
          </p:cNvPr>
          <p:cNvSpPr txBox="1"/>
          <p:nvPr/>
        </p:nvSpPr>
        <p:spPr>
          <a:xfrm>
            <a:off x="1105938" y="3643664"/>
            <a:ext cx="1096726"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a:t>
            </a:r>
          </a:p>
        </p:txBody>
      </p:sp>
      <p:sp>
        <p:nvSpPr>
          <p:cNvPr id="33" name="TextBox 32">
            <a:extLst>
              <a:ext uri="{FF2B5EF4-FFF2-40B4-BE49-F238E27FC236}">
                <a16:creationId xmlns:a16="http://schemas.microsoft.com/office/drawing/2014/main" id="{D9CF9245-B090-1440-B6F9-F862BC628F71}"/>
              </a:ext>
            </a:extLst>
          </p:cNvPr>
          <p:cNvSpPr txBox="1"/>
          <p:nvPr/>
        </p:nvSpPr>
        <p:spPr>
          <a:xfrm>
            <a:off x="1105938" y="5252330"/>
            <a:ext cx="1096726"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S</a:t>
            </a:r>
          </a:p>
        </p:txBody>
      </p:sp>
      <p:sp>
        <p:nvSpPr>
          <p:cNvPr id="34" name="TextBox 33">
            <a:extLst>
              <a:ext uri="{FF2B5EF4-FFF2-40B4-BE49-F238E27FC236}">
                <a16:creationId xmlns:a16="http://schemas.microsoft.com/office/drawing/2014/main" id="{0EA5C30E-FCA8-354C-9E50-74B1BDDDAB3F}"/>
              </a:ext>
            </a:extLst>
          </p:cNvPr>
          <p:cNvSpPr txBox="1"/>
          <p:nvPr/>
        </p:nvSpPr>
        <p:spPr>
          <a:xfrm>
            <a:off x="6538477" y="2034997"/>
            <a:ext cx="1096726"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T</a:t>
            </a:r>
          </a:p>
        </p:txBody>
      </p:sp>
      <p:sp>
        <p:nvSpPr>
          <p:cNvPr id="35" name="TextBox 34">
            <a:extLst>
              <a:ext uri="{FF2B5EF4-FFF2-40B4-BE49-F238E27FC236}">
                <a16:creationId xmlns:a16="http://schemas.microsoft.com/office/drawing/2014/main" id="{2BC2343E-BFC5-6242-AFC1-282CC6CEF6BF}"/>
              </a:ext>
            </a:extLst>
          </p:cNvPr>
          <p:cNvSpPr txBox="1"/>
          <p:nvPr/>
        </p:nvSpPr>
        <p:spPr>
          <a:xfrm>
            <a:off x="6538477" y="3643664"/>
            <a:ext cx="1096726"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a:t>
            </a:r>
          </a:p>
        </p:txBody>
      </p:sp>
      <p:sp>
        <p:nvSpPr>
          <p:cNvPr id="36" name="TextBox 35">
            <a:extLst>
              <a:ext uri="{FF2B5EF4-FFF2-40B4-BE49-F238E27FC236}">
                <a16:creationId xmlns:a16="http://schemas.microsoft.com/office/drawing/2014/main" id="{A2F59A3F-D84B-2A45-AB8C-D6F49FC21D01}"/>
              </a:ext>
            </a:extLst>
          </p:cNvPr>
          <p:cNvSpPr txBox="1"/>
          <p:nvPr/>
        </p:nvSpPr>
        <p:spPr>
          <a:xfrm>
            <a:off x="6538477" y="5252330"/>
            <a:ext cx="1096726"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L</a:t>
            </a:r>
          </a:p>
        </p:txBody>
      </p:sp>
      <p:sp>
        <p:nvSpPr>
          <p:cNvPr id="37" name="TextBox 36">
            <a:extLst>
              <a:ext uri="{FF2B5EF4-FFF2-40B4-BE49-F238E27FC236}">
                <a16:creationId xmlns:a16="http://schemas.microsoft.com/office/drawing/2014/main" id="{1CCB8332-D38E-E249-A9BC-71AE66034712}"/>
              </a:ext>
            </a:extLst>
          </p:cNvPr>
          <p:cNvSpPr txBox="1"/>
          <p:nvPr/>
        </p:nvSpPr>
        <p:spPr>
          <a:xfrm>
            <a:off x="2609641" y="2024059"/>
            <a:ext cx="288216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POLITICAL</a:t>
            </a:r>
          </a:p>
        </p:txBody>
      </p:sp>
      <p:sp>
        <p:nvSpPr>
          <p:cNvPr id="38" name="TextBox 37">
            <a:extLst>
              <a:ext uri="{FF2B5EF4-FFF2-40B4-BE49-F238E27FC236}">
                <a16:creationId xmlns:a16="http://schemas.microsoft.com/office/drawing/2014/main" id="{E802241C-A44C-174E-BE11-DCCB5132BAE5}"/>
              </a:ext>
            </a:extLst>
          </p:cNvPr>
          <p:cNvSpPr txBox="1"/>
          <p:nvPr/>
        </p:nvSpPr>
        <p:spPr>
          <a:xfrm>
            <a:off x="2609641" y="2399390"/>
            <a:ext cx="28821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9" name="TextBox 38">
            <a:extLst>
              <a:ext uri="{FF2B5EF4-FFF2-40B4-BE49-F238E27FC236}">
                <a16:creationId xmlns:a16="http://schemas.microsoft.com/office/drawing/2014/main" id="{AF7D83C7-3A55-094F-8C22-5B5E1B118D09}"/>
              </a:ext>
            </a:extLst>
          </p:cNvPr>
          <p:cNvSpPr txBox="1"/>
          <p:nvPr/>
        </p:nvSpPr>
        <p:spPr>
          <a:xfrm>
            <a:off x="2609641" y="3632725"/>
            <a:ext cx="288216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ECONOMIC</a:t>
            </a:r>
          </a:p>
        </p:txBody>
      </p:sp>
      <p:sp>
        <p:nvSpPr>
          <p:cNvPr id="40" name="TextBox 39">
            <a:extLst>
              <a:ext uri="{FF2B5EF4-FFF2-40B4-BE49-F238E27FC236}">
                <a16:creationId xmlns:a16="http://schemas.microsoft.com/office/drawing/2014/main" id="{B3A1B903-49F5-6A43-AA5E-98ECAB3D3EA7}"/>
              </a:ext>
            </a:extLst>
          </p:cNvPr>
          <p:cNvSpPr txBox="1"/>
          <p:nvPr/>
        </p:nvSpPr>
        <p:spPr>
          <a:xfrm>
            <a:off x="2609641" y="4008056"/>
            <a:ext cx="28821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1" name="TextBox 40">
            <a:extLst>
              <a:ext uri="{FF2B5EF4-FFF2-40B4-BE49-F238E27FC236}">
                <a16:creationId xmlns:a16="http://schemas.microsoft.com/office/drawing/2014/main" id="{2D975029-E93F-034B-A698-BCDDFED508E0}"/>
              </a:ext>
            </a:extLst>
          </p:cNvPr>
          <p:cNvSpPr txBox="1"/>
          <p:nvPr/>
        </p:nvSpPr>
        <p:spPr>
          <a:xfrm>
            <a:off x="2609641" y="5241392"/>
            <a:ext cx="288216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SOCIOCULTURAL</a:t>
            </a:r>
          </a:p>
        </p:txBody>
      </p:sp>
      <p:sp>
        <p:nvSpPr>
          <p:cNvPr id="42" name="TextBox 41">
            <a:extLst>
              <a:ext uri="{FF2B5EF4-FFF2-40B4-BE49-F238E27FC236}">
                <a16:creationId xmlns:a16="http://schemas.microsoft.com/office/drawing/2014/main" id="{1397B63A-D1A0-9A46-B061-908312B49ED8}"/>
              </a:ext>
            </a:extLst>
          </p:cNvPr>
          <p:cNvSpPr txBox="1"/>
          <p:nvPr/>
        </p:nvSpPr>
        <p:spPr>
          <a:xfrm>
            <a:off x="2609641" y="5616723"/>
            <a:ext cx="28821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7" name="TextBox 46">
            <a:extLst>
              <a:ext uri="{FF2B5EF4-FFF2-40B4-BE49-F238E27FC236}">
                <a16:creationId xmlns:a16="http://schemas.microsoft.com/office/drawing/2014/main" id="{31A71DF9-2B21-8B4F-BA4E-0EDF4E0DD376}"/>
              </a:ext>
            </a:extLst>
          </p:cNvPr>
          <p:cNvSpPr txBox="1"/>
          <p:nvPr/>
        </p:nvSpPr>
        <p:spPr>
          <a:xfrm>
            <a:off x="8071184" y="2024059"/>
            <a:ext cx="288216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TECHNOLOGICAL</a:t>
            </a:r>
          </a:p>
        </p:txBody>
      </p:sp>
      <p:sp>
        <p:nvSpPr>
          <p:cNvPr id="48" name="TextBox 47">
            <a:extLst>
              <a:ext uri="{FF2B5EF4-FFF2-40B4-BE49-F238E27FC236}">
                <a16:creationId xmlns:a16="http://schemas.microsoft.com/office/drawing/2014/main" id="{A5997781-361E-284D-BC1C-B5B174ADC344}"/>
              </a:ext>
            </a:extLst>
          </p:cNvPr>
          <p:cNvSpPr txBox="1"/>
          <p:nvPr/>
        </p:nvSpPr>
        <p:spPr>
          <a:xfrm>
            <a:off x="8071184" y="2399390"/>
            <a:ext cx="28821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50" name="TextBox 49">
            <a:extLst>
              <a:ext uri="{FF2B5EF4-FFF2-40B4-BE49-F238E27FC236}">
                <a16:creationId xmlns:a16="http://schemas.microsoft.com/office/drawing/2014/main" id="{9C49C774-3D47-3A42-BE4B-F544D5F94E61}"/>
              </a:ext>
            </a:extLst>
          </p:cNvPr>
          <p:cNvSpPr txBox="1"/>
          <p:nvPr/>
        </p:nvSpPr>
        <p:spPr>
          <a:xfrm>
            <a:off x="8071184" y="3632725"/>
            <a:ext cx="288216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ENVIRONMENTAL</a:t>
            </a:r>
          </a:p>
        </p:txBody>
      </p:sp>
      <p:sp>
        <p:nvSpPr>
          <p:cNvPr id="51" name="TextBox 50">
            <a:extLst>
              <a:ext uri="{FF2B5EF4-FFF2-40B4-BE49-F238E27FC236}">
                <a16:creationId xmlns:a16="http://schemas.microsoft.com/office/drawing/2014/main" id="{1CD99C26-569A-FE44-BC06-C4FC6E3D9D58}"/>
              </a:ext>
            </a:extLst>
          </p:cNvPr>
          <p:cNvSpPr txBox="1"/>
          <p:nvPr/>
        </p:nvSpPr>
        <p:spPr>
          <a:xfrm>
            <a:off x="8071184" y="4008056"/>
            <a:ext cx="28821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53" name="TextBox 52">
            <a:extLst>
              <a:ext uri="{FF2B5EF4-FFF2-40B4-BE49-F238E27FC236}">
                <a16:creationId xmlns:a16="http://schemas.microsoft.com/office/drawing/2014/main" id="{F78EB708-2166-534C-9D56-AF224C12BAD9}"/>
              </a:ext>
            </a:extLst>
          </p:cNvPr>
          <p:cNvSpPr txBox="1"/>
          <p:nvPr/>
        </p:nvSpPr>
        <p:spPr>
          <a:xfrm>
            <a:off x="8071184" y="5241392"/>
            <a:ext cx="288216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LEGAL</a:t>
            </a:r>
          </a:p>
        </p:txBody>
      </p:sp>
      <p:sp>
        <p:nvSpPr>
          <p:cNvPr id="54" name="TextBox 53">
            <a:extLst>
              <a:ext uri="{FF2B5EF4-FFF2-40B4-BE49-F238E27FC236}">
                <a16:creationId xmlns:a16="http://schemas.microsoft.com/office/drawing/2014/main" id="{01C5E126-4175-F64B-9056-98AF2DF7C9FD}"/>
              </a:ext>
            </a:extLst>
          </p:cNvPr>
          <p:cNvSpPr txBox="1"/>
          <p:nvPr/>
        </p:nvSpPr>
        <p:spPr>
          <a:xfrm>
            <a:off x="8071184" y="5616723"/>
            <a:ext cx="288216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990400649"/>
      </p:ext>
    </p:extLst>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C544C5B-08A7-1145-82B3-5DD73AF46C26}"/>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71E8B941-17C8-1840-B837-1CEA07AFCDD6}"/>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 name="Rounded Rectangle 3">
            <a:extLst>
              <a:ext uri="{FF2B5EF4-FFF2-40B4-BE49-F238E27FC236}">
                <a16:creationId xmlns:a16="http://schemas.microsoft.com/office/drawing/2014/main" id="{B2DE4F70-5FD0-8B4F-93AE-5CACBBC0F763}"/>
              </a:ext>
            </a:extLst>
          </p:cNvPr>
          <p:cNvSpPr/>
          <p:nvPr/>
        </p:nvSpPr>
        <p:spPr>
          <a:xfrm>
            <a:off x="762000" y="1606658"/>
            <a:ext cx="1778001" cy="4875597"/>
          </a:xfrm>
          <a:prstGeom prst="roundRect">
            <a:avLst>
              <a:gd name="adj" fmla="val 10381"/>
            </a:avLst>
          </a:prstGeom>
          <a:solidFill>
            <a:schemeClr val="accent1"/>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 name="Oval 9">
            <a:extLst>
              <a:ext uri="{FF2B5EF4-FFF2-40B4-BE49-F238E27FC236}">
                <a16:creationId xmlns:a16="http://schemas.microsoft.com/office/drawing/2014/main" id="{7DFA403B-6754-314A-AE88-7DB8A6D83CF3}"/>
              </a:ext>
            </a:extLst>
          </p:cNvPr>
          <p:cNvSpPr/>
          <p:nvPr/>
        </p:nvSpPr>
        <p:spPr>
          <a:xfrm>
            <a:off x="1199238" y="2033932"/>
            <a:ext cx="903524" cy="903523"/>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 name="TextBox 10">
            <a:extLst>
              <a:ext uri="{FF2B5EF4-FFF2-40B4-BE49-F238E27FC236}">
                <a16:creationId xmlns:a16="http://schemas.microsoft.com/office/drawing/2014/main" id="{F7A7A6DF-7B2D-6643-BCAE-78B5C7ACA983}"/>
              </a:ext>
            </a:extLst>
          </p:cNvPr>
          <p:cNvSpPr txBox="1"/>
          <p:nvPr/>
        </p:nvSpPr>
        <p:spPr>
          <a:xfrm>
            <a:off x="1298893" y="2175153"/>
            <a:ext cx="704215" cy="661720"/>
          </a:xfrm>
          <a:prstGeom prst="rect">
            <a:avLst/>
          </a:prstGeom>
          <a:noFill/>
        </p:spPr>
        <p:txBody>
          <a:bodyPr wrap="square" rtlCol="0" anchor="ctr">
            <a:spAutoFit/>
          </a:bodyPr>
          <a:lstStyle/>
          <a:p>
            <a:pPr algn="ctr"/>
            <a:r>
              <a:rPr lang="en-US" sz="3700" b="1" spc="-145" dirty="0">
                <a:solidFill>
                  <a:schemeClr val="tx2"/>
                </a:solidFill>
                <a:latin typeface="Poppins" pitchFamily="2" charset="77"/>
                <a:cs typeface="Poppins" pitchFamily="2" charset="77"/>
              </a:rPr>
              <a:t>P</a:t>
            </a:r>
          </a:p>
        </p:txBody>
      </p:sp>
      <p:sp>
        <p:nvSpPr>
          <p:cNvPr id="22" name="TextBox 21">
            <a:extLst>
              <a:ext uri="{FF2B5EF4-FFF2-40B4-BE49-F238E27FC236}">
                <a16:creationId xmlns:a16="http://schemas.microsoft.com/office/drawing/2014/main" id="{D40F2C8F-8F5C-1042-8D03-01DF9F730474}"/>
              </a:ext>
            </a:extLst>
          </p:cNvPr>
          <p:cNvSpPr txBox="1"/>
          <p:nvPr/>
        </p:nvSpPr>
        <p:spPr>
          <a:xfrm>
            <a:off x="852488" y="3866347"/>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3" name="TextBox 22">
            <a:extLst>
              <a:ext uri="{FF2B5EF4-FFF2-40B4-BE49-F238E27FC236}">
                <a16:creationId xmlns:a16="http://schemas.microsoft.com/office/drawing/2014/main" id="{46EBFAF5-08EC-5042-942A-760DC4CEF47B}"/>
              </a:ext>
            </a:extLst>
          </p:cNvPr>
          <p:cNvSpPr txBox="1"/>
          <p:nvPr/>
        </p:nvSpPr>
        <p:spPr>
          <a:xfrm>
            <a:off x="852488" y="4706886"/>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24" name="TextBox 23">
            <a:extLst>
              <a:ext uri="{FF2B5EF4-FFF2-40B4-BE49-F238E27FC236}">
                <a16:creationId xmlns:a16="http://schemas.microsoft.com/office/drawing/2014/main" id="{9199ED41-AF57-6E4B-BBF4-005E88DDA485}"/>
              </a:ext>
            </a:extLst>
          </p:cNvPr>
          <p:cNvSpPr txBox="1"/>
          <p:nvPr/>
        </p:nvSpPr>
        <p:spPr>
          <a:xfrm>
            <a:off x="852488" y="5547424"/>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40" name="TextBox 39">
            <a:extLst>
              <a:ext uri="{FF2B5EF4-FFF2-40B4-BE49-F238E27FC236}">
                <a16:creationId xmlns:a16="http://schemas.microsoft.com/office/drawing/2014/main" id="{C1228EA3-15F9-7441-9E7A-0FFF16E29F5D}"/>
              </a:ext>
            </a:extLst>
          </p:cNvPr>
          <p:cNvSpPr txBox="1"/>
          <p:nvPr/>
        </p:nvSpPr>
        <p:spPr>
          <a:xfrm>
            <a:off x="852488" y="3172963"/>
            <a:ext cx="1597025" cy="307777"/>
          </a:xfrm>
          <a:prstGeom prst="rect">
            <a:avLst/>
          </a:prstGeom>
          <a:noFill/>
        </p:spPr>
        <p:txBody>
          <a:bodyPr wrap="square" rtlCol="0" anchor="t">
            <a:spAutoFit/>
          </a:bodyPr>
          <a:lstStyle/>
          <a:p>
            <a:pPr algn="ctr"/>
            <a:r>
              <a:rPr lang="en-US" sz="1400" b="1" spc="-15" dirty="0">
                <a:solidFill>
                  <a:schemeClr val="bg1"/>
                </a:solidFill>
                <a:latin typeface="Poppins" pitchFamily="2" charset="77"/>
                <a:cs typeface="Poppins" pitchFamily="2" charset="77"/>
              </a:rPr>
              <a:t>POLITICAL</a:t>
            </a:r>
          </a:p>
        </p:txBody>
      </p:sp>
      <p:sp>
        <p:nvSpPr>
          <p:cNvPr id="83" name="Rounded Rectangle 82">
            <a:extLst>
              <a:ext uri="{FF2B5EF4-FFF2-40B4-BE49-F238E27FC236}">
                <a16:creationId xmlns:a16="http://schemas.microsoft.com/office/drawing/2014/main" id="{BEA1F29D-DBB3-BB4B-9048-81B8C6C46CEC}"/>
              </a:ext>
            </a:extLst>
          </p:cNvPr>
          <p:cNvSpPr/>
          <p:nvPr/>
        </p:nvSpPr>
        <p:spPr>
          <a:xfrm>
            <a:off x="2540000" y="1606658"/>
            <a:ext cx="1778001" cy="4875597"/>
          </a:xfrm>
          <a:prstGeom prst="roundRect">
            <a:avLst>
              <a:gd name="adj" fmla="val 10381"/>
            </a:avLst>
          </a:prstGeom>
          <a:solidFill>
            <a:schemeClr val="accent2"/>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4" name="Oval 83">
            <a:extLst>
              <a:ext uri="{FF2B5EF4-FFF2-40B4-BE49-F238E27FC236}">
                <a16:creationId xmlns:a16="http://schemas.microsoft.com/office/drawing/2014/main" id="{238E6FF4-547B-0F4F-B186-D367DAAC76D1}"/>
              </a:ext>
            </a:extLst>
          </p:cNvPr>
          <p:cNvSpPr/>
          <p:nvPr/>
        </p:nvSpPr>
        <p:spPr>
          <a:xfrm>
            <a:off x="2977238" y="2033932"/>
            <a:ext cx="903524" cy="903523"/>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5" name="TextBox 84">
            <a:extLst>
              <a:ext uri="{FF2B5EF4-FFF2-40B4-BE49-F238E27FC236}">
                <a16:creationId xmlns:a16="http://schemas.microsoft.com/office/drawing/2014/main" id="{99CB4418-824B-8745-B8DF-952223E30E5D}"/>
              </a:ext>
            </a:extLst>
          </p:cNvPr>
          <p:cNvSpPr txBox="1"/>
          <p:nvPr/>
        </p:nvSpPr>
        <p:spPr>
          <a:xfrm>
            <a:off x="3076893" y="2175153"/>
            <a:ext cx="704215" cy="661720"/>
          </a:xfrm>
          <a:prstGeom prst="rect">
            <a:avLst/>
          </a:prstGeom>
          <a:noFill/>
        </p:spPr>
        <p:txBody>
          <a:bodyPr wrap="square" rtlCol="0" anchor="ctr">
            <a:spAutoFit/>
          </a:bodyPr>
          <a:lstStyle/>
          <a:p>
            <a:pPr algn="ctr"/>
            <a:r>
              <a:rPr lang="en-US" sz="3700" b="1" spc="-145" dirty="0">
                <a:solidFill>
                  <a:schemeClr val="tx2"/>
                </a:solidFill>
                <a:latin typeface="Poppins" pitchFamily="2" charset="77"/>
                <a:cs typeface="Poppins" pitchFamily="2" charset="77"/>
              </a:rPr>
              <a:t>E</a:t>
            </a:r>
          </a:p>
        </p:txBody>
      </p:sp>
      <p:sp>
        <p:nvSpPr>
          <p:cNvPr id="86" name="TextBox 85">
            <a:extLst>
              <a:ext uri="{FF2B5EF4-FFF2-40B4-BE49-F238E27FC236}">
                <a16:creationId xmlns:a16="http://schemas.microsoft.com/office/drawing/2014/main" id="{19FA20C3-1186-D440-AC78-C77C993AF7D0}"/>
              </a:ext>
            </a:extLst>
          </p:cNvPr>
          <p:cNvSpPr txBox="1"/>
          <p:nvPr/>
        </p:nvSpPr>
        <p:spPr>
          <a:xfrm>
            <a:off x="2630488" y="3866347"/>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87" name="TextBox 86">
            <a:extLst>
              <a:ext uri="{FF2B5EF4-FFF2-40B4-BE49-F238E27FC236}">
                <a16:creationId xmlns:a16="http://schemas.microsoft.com/office/drawing/2014/main" id="{40135AB6-DC02-AD45-AA3F-A2D435DE902A}"/>
              </a:ext>
            </a:extLst>
          </p:cNvPr>
          <p:cNvSpPr txBox="1"/>
          <p:nvPr/>
        </p:nvSpPr>
        <p:spPr>
          <a:xfrm>
            <a:off x="2630488" y="4706886"/>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88" name="TextBox 87">
            <a:extLst>
              <a:ext uri="{FF2B5EF4-FFF2-40B4-BE49-F238E27FC236}">
                <a16:creationId xmlns:a16="http://schemas.microsoft.com/office/drawing/2014/main" id="{FBEEA290-46C6-CC44-8360-83996256AF93}"/>
              </a:ext>
            </a:extLst>
          </p:cNvPr>
          <p:cNvSpPr txBox="1"/>
          <p:nvPr/>
        </p:nvSpPr>
        <p:spPr>
          <a:xfrm>
            <a:off x="2630488" y="5547424"/>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89" name="TextBox 88">
            <a:extLst>
              <a:ext uri="{FF2B5EF4-FFF2-40B4-BE49-F238E27FC236}">
                <a16:creationId xmlns:a16="http://schemas.microsoft.com/office/drawing/2014/main" id="{358260FF-31D8-594E-9CAD-00BD57B54787}"/>
              </a:ext>
            </a:extLst>
          </p:cNvPr>
          <p:cNvSpPr txBox="1"/>
          <p:nvPr/>
        </p:nvSpPr>
        <p:spPr>
          <a:xfrm>
            <a:off x="2630488" y="3172963"/>
            <a:ext cx="1597025" cy="307777"/>
          </a:xfrm>
          <a:prstGeom prst="rect">
            <a:avLst/>
          </a:prstGeom>
          <a:noFill/>
        </p:spPr>
        <p:txBody>
          <a:bodyPr wrap="square" rtlCol="0" anchor="t">
            <a:spAutoFit/>
          </a:bodyPr>
          <a:lstStyle/>
          <a:p>
            <a:pPr algn="ctr"/>
            <a:r>
              <a:rPr lang="en-US" sz="1400" b="1" spc="-15" dirty="0">
                <a:solidFill>
                  <a:schemeClr val="bg1"/>
                </a:solidFill>
                <a:latin typeface="Poppins" pitchFamily="2" charset="77"/>
                <a:cs typeface="Poppins" pitchFamily="2" charset="77"/>
              </a:rPr>
              <a:t>ECONOMIC</a:t>
            </a:r>
          </a:p>
        </p:txBody>
      </p:sp>
      <p:sp>
        <p:nvSpPr>
          <p:cNvPr id="91" name="Rounded Rectangle 90">
            <a:extLst>
              <a:ext uri="{FF2B5EF4-FFF2-40B4-BE49-F238E27FC236}">
                <a16:creationId xmlns:a16="http://schemas.microsoft.com/office/drawing/2014/main" id="{4EF98D96-0DAF-5C48-ADD8-703E57F42916}"/>
              </a:ext>
            </a:extLst>
          </p:cNvPr>
          <p:cNvSpPr/>
          <p:nvPr/>
        </p:nvSpPr>
        <p:spPr>
          <a:xfrm>
            <a:off x="4317999" y="1606658"/>
            <a:ext cx="1778001" cy="4875597"/>
          </a:xfrm>
          <a:prstGeom prst="roundRect">
            <a:avLst>
              <a:gd name="adj" fmla="val 10381"/>
            </a:avLst>
          </a:prstGeom>
          <a:solidFill>
            <a:schemeClr val="accent3"/>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2" name="Oval 91">
            <a:extLst>
              <a:ext uri="{FF2B5EF4-FFF2-40B4-BE49-F238E27FC236}">
                <a16:creationId xmlns:a16="http://schemas.microsoft.com/office/drawing/2014/main" id="{7BCA507C-38C6-A74E-A094-64F2BAAE9E57}"/>
              </a:ext>
            </a:extLst>
          </p:cNvPr>
          <p:cNvSpPr/>
          <p:nvPr/>
        </p:nvSpPr>
        <p:spPr>
          <a:xfrm>
            <a:off x="4755237" y="2033932"/>
            <a:ext cx="903524" cy="903523"/>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3" name="TextBox 92">
            <a:extLst>
              <a:ext uri="{FF2B5EF4-FFF2-40B4-BE49-F238E27FC236}">
                <a16:creationId xmlns:a16="http://schemas.microsoft.com/office/drawing/2014/main" id="{8293C8E7-C106-6A48-A13C-C11DA2DA6321}"/>
              </a:ext>
            </a:extLst>
          </p:cNvPr>
          <p:cNvSpPr txBox="1"/>
          <p:nvPr/>
        </p:nvSpPr>
        <p:spPr>
          <a:xfrm>
            <a:off x="4854892" y="2175153"/>
            <a:ext cx="704215" cy="661720"/>
          </a:xfrm>
          <a:prstGeom prst="rect">
            <a:avLst/>
          </a:prstGeom>
          <a:noFill/>
        </p:spPr>
        <p:txBody>
          <a:bodyPr wrap="square" rtlCol="0" anchor="ctr">
            <a:spAutoFit/>
          </a:bodyPr>
          <a:lstStyle/>
          <a:p>
            <a:pPr algn="ctr"/>
            <a:r>
              <a:rPr lang="en-US" sz="3700" b="1" spc="-145" dirty="0">
                <a:solidFill>
                  <a:schemeClr val="tx2"/>
                </a:solidFill>
                <a:latin typeface="Poppins" pitchFamily="2" charset="77"/>
                <a:cs typeface="Poppins" pitchFamily="2" charset="77"/>
              </a:rPr>
              <a:t>S</a:t>
            </a:r>
          </a:p>
        </p:txBody>
      </p:sp>
      <p:sp>
        <p:nvSpPr>
          <p:cNvPr id="94" name="TextBox 93">
            <a:extLst>
              <a:ext uri="{FF2B5EF4-FFF2-40B4-BE49-F238E27FC236}">
                <a16:creationId xmlns:a16="http://schemas.microsoft.com/office/drawing/2014/main" id="{EFBC08B2-D2FB-1745-9D02-0BEE3FD74B3F}"/>
              </a:ext>
            </a:extLst>
          </p:cNvPr>
          <p:cNvSpPr txBox="1"/>
          <p:nvPr/>
        </p:nvSpPr>
        <p:spPr>
          <a:xfrm>
            <a:off x="4408487" y="3866347"/>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95" name="TextBox 94">
            <a:extLst>
              <a:ext uri="{FF2B5EF4-FFF2-40B4-BE49-F238E27FC236}">
                <a16:creationId xmlns:a16="http://schemas.microsoft.com/office/drawing/2014/main" id="{70E1481B-C6E0-D24D-B09E-99645311B5B6}"/>
              </a:ext>
            </a:extLst>
          </p:cNvPr>
          <p:cNvSpPr txBox="1"/>
          <p:nvPr/>
        </p:nvSpPr>
        <p:spPr>
          <a:xfrm>
            <a:off x="4408487" y="4706886"/>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96" name="TextBox 95">
            <a:extLst>
              <a:ext uri="{FF2B5EF4-FFF2-40B4-BE49-F238E27FC236}">
                <a16:creationId xmlns:a16="http://schemas.microsoft.com/office/drawing/2014/main" id="{436823A6-925F-4847-BE19-3A082141FD88}"/>
              </a:ext>
            </a:extLst>
          </p:cNvPr>
          <p:cNvSpPr txBox="1"/>
          <p:nvPr/>
        </p:nvSpPr>
        <p:spPr>
          <a:xfrm>
            <a:off x="4408487" y="5547424"/>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97" name="TextBox 96">
            <a:extLst>
              <a:ext uri="{FF2B5EF4-FFF2-40B4-BE49-F238E27FC236}">
                <a16:creationId xmlns:a16="http://schemas.microsoft.com/office/drawing/2014/main" id="{9D35A700-8B7A-5C47-A560-24312C499B89}"/>
              </a:ext>
            </a:extLst>
          </p:cNvPr>
          <p:cNvSpPr txBox="1"/>
          <p:nvPr/>
        </p:nvSpPr>
        <p:spPr>
          <a:xfrm>
            <a:off x="4408487" y="3172963"/>
            <a:ext cx="1597025" cy="523220"/>
          </a:xfrm>
          <a:prstGeom prst="rect">
            <a:avLst/>
          </a:prstGeom>
          <a:noFill/>
        </p:spPr>
        <p:txBody>
          <a:bodyPr wrap="square" rtlCol="0" anchor="t">
            <a:spAutoFit/>
          </a:bodyPr>
          <a:lstStyle/>
          <a:p>
            <a:pPr algn="ctr"/>
            <a:r>
              <a:rPr lang="en-US" sz="1400" b="1" spc="-15" dirty="0">
                <a:solidFill>
                  <a:schemeClr val="bg1"/>
                </a:solidFill>
                <a:latin typeface="Poppins" pitchFamily="2" charset="77"/>
                <a:cs typeface="Poppins" pitchFamily="2" charset="77"/>
              </a:rPr>
              <a:t>SOCIOCULTURAL</a:t>
            </a:r>
          </a:p>
        </p:txBody>
      </p:sp>
      <p:sp>
        <p:nvSpPr>
          <p:cNvPr id="99" name="Rounded Rectangle 98">
            <a:extLst>
              <a:ext uri="{FF2B5EF4-FFF2-40B4-BE49-F238E27FC236}">
                <a16:creationId xmlns:a16="http://schemas.microsoft.com/office/drawing/2014/main" id="{46FB3B56-BCDD-E64C-8271-AFB9C69DFFA5}"/>
              </a:ext>
            </a:extLst>
          </p:cNvPr>
          <p:cNvSpPr/>
          <p:nvPr/>
        </p:nvSpPr>
        <p:spPr>
          <a:xfrm>
            <a:off x="6095997" y="1606658"/>
            <a:ext cx="1778001" cy="4875597"/>
          </a:xfrm>
          <a:prstGeom prst="roundRect">
            <a:avLst>
              <a:gd name="adj" fmla="val 10381"/>
            </a:avLst>
          </a:prstGeom>
          <a:solidFill>
            <a:schemeClr val="accent4"/>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0" name="Oval 99">
            <a:extLst>
              <a:ext uri="{FF2B5EF4-FFF2-40B4-BE49-F238E27FC236}">
                <a16:creationId xmlns:a16="http://schemas.microsoft.com/office/drawing/2014/main" id="{81309FEA-3D89-1043-B29E-461F39C60B50}"/>
              </a:ext>
            </a:extLst>
          </p:cNvPr>
          <p:cNvSpPr/>
          <p:nvPr/>
        </p:nvSpPr>
        <p:spPr>
          <a:xfrm>
            <a:off x="6533235" y="2033932"/>
            <a:ext cx="903524" cy="903523"/>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1" name="TextBox 100">
            <a:extLst>
              <a:ext uri="{FF2B5EF4-FFF2-40B4-BE49-F238E27FC236}">
                <a16:creationId xmlns:a16="http://schemas.microsoft.com/office/drawing/2014/main" id="{1C2CFB68-C77A-524C-A6B3-E28DF160E261}"/>
              </a:ext>
            </a:extLst>
          </p:cNvPr>
          <p:cNvSpPr txBox="1"/>
          <p:nvPr/>
        </p:nvSpPr>
        <p:spPr>
          <a:xfrm>
            <a:off x="6632890" y="2175153"/>
            <a:ext cx="704215" cy="661720"/>
          </a:xfrm>
          <a:prstGeom prst="rect">
            <a:avLst/>
          </a:prstGeom>
          <a:noFill/>
        </p:spPr>
        <p:txBody>
          <a:bodyPr wrap="square" rtlCol="0" anchor="ctr">
            <a:spAutoFit/>
          </a:bodyPr>
          <a:lstStyle/>
          <a:p>
            <a:pPr algn="ctr"/>
            <a:r>
              <a:rPr lang="en-US" sz="3700" b="1" spc="-145" dirty="0">
                <a:solidFill>
                  <a:schemeClr val="tx2"/>
                </a:solidFill>
                <a:latin typeface="Poppins" pitchFamily="2" charset="77"/>
                <a:cs typeface="Poppins" pitchFamily="2" charset="77"/>
              </a:rPr>
              <a:t>T</a:t>
            </a:r>
          </a:p>
        </p:txBody>
      </p:sp>
      <p:sp>
        <p:nvSpPr>
          <p:cNvPr id="102" name="TextBox 101">
            <a:extLst>
              <a:ext uri="{FF2B5EF4-FFF2-40B4-BE49-F238E27FC236}">
                <a16:creationId xmlns:a16="http://schemas.microsoft.com/office/drawing/2014/main" id="{3D1936FF-B764-914A-8480-AE6E33EA4BBB}"/>
              </a:ext>
            </a:extLst>
          </p:cNvPr>
          <p:cNvSpPr txBox="1"/>
          <p:nvPr/>
        </p:nvSpPr>
        <p:spPr>
          <a:xfrm>
            <a:off x="6186485" y="3866347"/>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03" name="TextBox 102">
            <a:extLst>
              <a:ext uri="{FF2B5EF4-FFF2-40B4-BE49-F238E27FC236}">
                <a16:creationId xmlns:a16="http://schemas.microsoft.com/office/drawing/2014/main" id="{CAFADCEE-1284-4340-8E2D-B74956778927}"/>
              </a:ext>
            </a:extLst>
          </p:cNvPr>
          <p:cNvSpPr txBox="1"/>
          <p:nvPr/>
        </p:nvSpPr>
        <p:spPr>
          <a:xfrm>
            <a:off x="6186485" y="4706886"/>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04" name="TextBox 103">
            <a:extLst>
              <a:ext uri="{FF2B5EF4-FFF2-40B4-BE49-F238E27FC236}">
                <a16:creationId xmlns:a16="http://schemas.microsoft.com/office/drawing/2014/main" id="{3514ADFF-BE19-0344-A22E-00CAE2E96E1F}"/>
              </a:ext>
            </a:extLst>
          </p:cNvPr>
          <p:cNvSpPr txBox="1"/>
          <p:nvPr/>
        </p:nvSpPr>
        <p:spPr>
          <a:xfrm>
            <a:off x="6186485" y="5547424"/>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05" name="TextBox 104">
            <a:extLst>
              <a:ext uri="{FF2B5EF4-FFF2-40B4-BE49-F238E27FC236}">
                <a16:creationId xmlns:a16="http://schemas.microsoft.com/office/drawing/2014/main" id="{0A4A4C93-6A7F-8C41-A2D8-1880C2AC9C92}"/>
              </a:ext>
            </a:extLst>
          </p:cNvPr>
          <p:cNvSpPr txBox="1"/>
          <p:nvPr/>
        </p:nvSpPr>
        <p:spPr>
          <a:xfrm>
            <a:off x="6186485" y="3172963"/>
            <a:ext cx="1597025" cy="307777"/>
          </a:xfrm>
          <a:prstGeom prst="rect">
            <a:avLst/>
          </a:prstGeom>
          <a:noFill/>
        </p:spPr>
        <p:txBody>
          <a:bodyPr wrap="square" rtlCol="0" anchor="t">
            <a:spAutoFit/>
          </a:bodyPr>
          <a:lstStyle/>
          <a:p>
            <a:pPr algn="ctr"/>
            <a:r>
              <a:rPr lang="en-US" sz="1400" b="1" spc="-15" dirty="0">
                <a:solidFill>
                  <a:schemeClr val="bg1"/>
                </a:solidFill>
                <a:latin typeface="Poppins" pitchFamily="2" charset="77"/>
                <a:cs typeface="Poppins" pitchFamily="2" charset="77"/>
              </a:rPr>
              <a:t>TECHNOLOGY</a:t>
            </a:r>
          </a:p>
        </p:txBody>
      </p:sp>
      <p:sp>
        <p:nvSpPr>
          <p:cNvPr id="107" name="Rounded Rectangle 106">
            <a:extLst>
              <a:ext uri="{FF2B5EF4-FFF2-40B4-BE49-F238E27FC236}">
                <a16:creationId xmlns:a16="http://schemas.microsoft.com/office/drawing/2014/main" id="{45F504DA-C527-D44E-BD3F-6B65AE9DEEDF}"/>
              </a:ext>
            </a:extLst>
          </p:cNvPr>
          <p:cNvSpPr/>
          <p:nvPr/>
        </p:nvSpPr>
        <p:spPr>
          <a:xfrm>
            <a:off x="7873997" y="1606658"/>
            <a:ext cx="1778001" cy="4875597"/>
          </a:xfrm>
          <a:prstGeom prst="roundRect">
            <a:avLst>
              <a:gd name="adj" fmla="val 10381"/>
            </a:avLst>
          </a:prstGeom>
          <a:solidFill>
            <a:schemeClr val="accent5"/>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8" name="Oval 107">
            <a:extLst>
              <a:ext uri="{FF2B5EF4-FFF2-40B4-BE49-F238E27FC236}">
                <a16:creationId xmlns:a16="http://schemas.microsoft.com/office/drawing/2014/main" id="{6D185B4C-30D2-834E-9D80-7706C7A043A7}"/>
              </a:ext>
            </a:extLst>
          </p:cNvPr>
          <p:cNvSpPr/>
          <p:nvPr/>
        </p:nvSpPr>
        <p:spPr>
          <a:xfrm>
            <a:off x="8311235" y="2033932"/>
            <a:ext cx="903524" cy="903523"/>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9" name="TextBox 108">
            <a:extLst>
              <a:ext uri="{FF2B5EF4-FFF2-40B4-BE49-F238E27FC236}">
                <a16:creationId xmlns:a16="http://schemas.microsoft.com/office/drawing/2014/main" id="{4DEC3E86-C700-B14F-A934-836A55A64234}"/>
              </a:ext>
            </a:extLst>
          </p:cNvPr>
          <p:cNvSpPr txBox="1"/>
          <p:nvPr/>
        </p:nvSpPr>
        <p:spPr>
          <a:xfrm>
            <a:off x="8410890" y="2175153"/>
            <a:ext cx="704215" cy="661720"/>
          </a:xfrm>
          <a:prstGeom prst="rect">
            <a:avLst/>
          </a:prstGeom>
          <a:noFill/>
        </p:spPr>
        <p:txBody>
          <a:bodyPr wrap="square" rtlCol="0" anchor="ctr">
            <a:spAutoFit/>
          </a:bodyPr>
          <a:lstStyle/>
          <a:p>
            <a:pPr algn="ctr"/>
            <a:r>
              <a:rPr lang="en-US" sz="3700" b="1" spc="-145" dirty="0">
                <a:solidFill>
                  <a:schemeClr val="tx2"/>
                </a:solidFill>
                <a:latin typeface="Poppins" pitchFamily="2" charset="77"/>
                <a:cs typeface="Poppins" pitchFamily="2" charset="77"/>
              </a:rPr>
              <a:t>E</a:t>
            </a:r>
          </a:p>
        </p:txBody>
      </p:sp>
      <p:sp>
        <p:nvSpPr>
          <p:cNvPr id="110" name="TextBox 109">
            <a:extLst>
              <a:ext uri="{FF2B5EF4-FFF2-40B4-BE49-F238E27FC236}">
                <a16:creationId xmlns:a16="http://schemas.microsoft.com/office/drawing/2014/main" id="{0DB2FF05-FF03-0B49-AE9C-743377B1D7B1}"/>
              </a:ext>
            </a:extLst>
          </p:cNvPr>
          <p:cNvSpPr txBox="1"/>
          <p:nvPr/>
        </p:nvSpPr>
        <p:spPr>
          <a:xfrm>
            <a:off x="7964485" y="3866347"/>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11" name="TextBox 110">
            <a:extLst>
              <a:ext uri="{FF2B5EF4-FFF2-40B4-BE49-F238E27FC236}">
                <a16:creationId xmlns:a16="http://schemas.microsoft.com/office/drawing/2014/main" id="{A69BAD71-194E-B643-9F2E-09FB6C6117E6}"/>
              </a:ext>
            </a:extLst>
          </p:cNvPr>
          <p:cNvSpPr txBox="1"/>
          <p:nvPr/>
        </p:nvSpPr>
        <p:spPr>
          <a:xfrm>
            <a:off x="7964485" y="4706886"/>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12" name="TextBox 111">
            <a:extLst>
              <a:ext uri="{FF2B5EF4-FFF2-40B4-BE49-F238E27FC236}">
                <a16:creationId xmlns:a16="http://schemas.microsoft.com/office/drawing/2014/main" id="{76C4747F-9AA7-7C4A-9327-B7533E823772}"/>
              </a:ext>
            </a:extLst>
          </p:cNvPr>
          <p:cNvSpPr txBox="1"/>
          <p:nvPr/>
        </p:nvSpPr>
        <p:spPr>
          <a:xfrm>
            <a:off x="7964485" y="5547424"/>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13" name="TextBox 112">
            <a:extLst>
              <a:ext uri="{FF2B5EF4-FFF2-40B4-BE49-F238E27FC236}">
                <a16:creationId xmlns:a16="http://schemas.microsoft.com/office/drawing/2014/main" id="{C4678042-E92F-5942-A53C-F8E24187B624}"/>
              </a:ext>
            </a:extLst>
          </p:cNvPr>
          <p:cNvSpPr txBox="1"/>
          <p:nvPr/>
        </p:nvSpPr>
        <p:spPr>
          <a:xfrm>
            <a:off x="7964485" y="3172963"/>
            <a:ext cx="1597025" cy="523220"/>
          </a:xfrm>
          <a:prstGeom prst="rect">
            <a:avLst/>
          </a:prstGeom>
          <a:noFill/>
        </p:spPr>
        <p:txBody>
          <a:bodyPr wrap="square" rtlCol="0" anchor="t">
            <a:spAutoFit/>
          </a:bodyPr>
          <a:lstStyle/>
          <a:p>
            <a:pPr algn="ctr"/>
            <a:r>
              <a:rPr lang="en-US" sz="1400" b="1" spc="-15" dirty="0">
                <a:solidFill>
                  <a:schemeClr val="bg1"/>
                </a:solidFill>
                <a:latin typeface="Poppins" pitchFamily="2" charset="77"/>
                <a:cs typeface="Poppins" pitchFamily="2" charset="77"/>
              </a:rPr>
              <a:t>ENVIRONMENTAL</a:t>
            </a:r>
          </a:p>
        </p:txBody>
      </p:sp>
      <p:sp>
        <p:nvSpPr>
          <p:cNvPr id="115" name="Rounded Rectangle 114">
            <a:extLst>
              <a:ext uri="{FF2B5EF4-FFF2-40B4-BE49-F238E27FC236}">
                <a16:creationId xmlns:a16="http://schemas.microsoft.com/office/drawing/2014/main" id="{4B1E7A9A-16D8-B543-976C-5C2C288A6AA6}"/>
              </a:ext>
            </a:extLst>
          </p:cNvPr>
          <p:cNvSpPr/>
          <p:nvPr/>
        </p:nvSpPr>
        <p:spPr>
          <a:xfrm>
            <a:off x="9651996" y="1606658"/>
            <a:ext cx="1778001" cy="4875597"/>
          </a:xfrm>
          <a:prstGeom prst="roundRect">
            <a:avLst>
              <a:gd name="adj" fmla="val 10381"/>
            </a:avLst>
          </a:prstGeom>
          <a:solidFill>
            <a:schemeClr val="accent6"/>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6" name="Oval 115">
            <a:extLst>
              <a:ext uri="{FF2B5EF4-FFF2-40B4-BE49-F238E27FC236}">
                <a16:creationId xmlns:a16="http://schemas.microsoft.com/office/drawing/2014/main" id="{6D476F52-86B1-BB4B-BED5-F11D38FDF4BA}"/>
              </a:ext>
            </a:extLst>
          </p:cNvPr>
          <p:cNvSpPr/>
          <p:nvPr/>
        </p:nvSpPr>
        <p:spPr>
          <a:xfrm>
            <a:off x="10089234" y="2033932"/>
            <a:ext cx="903524" cy="903523"/>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7" name="TextBox 116">
            <a:extLst>
              <a:ext uri="{FF2B5EF4-FFF2-40B4-BE49-F238E27FC236}">
                <a16:creationId xmlns:a16="http://schemas.microsoft.com/office/drawing/2014/main" id="{EB4B86CA-574D-C84F-B5E9-55283FF63556}"/>
              </a:ext>
            </a:extLst>
          </p:cNvPr>
          <p:cNvSpPr txBox="1"/>
          <p:nvPr/>
        </p:nvSpPr>
        <p:spPr>
          <a:xfrm>
            <a:off x="10188889" y="2175153"/>
            <a:ext cx="704215" cy="661720"/>
          </a:xfrm>
          <a:prstGeom prst="rect">
            <a:avLst/>
          </a:prstGeom>
          <a:noFill/>
        </p:spPr>
        <p:txBody>
          <a:bodyPr wrap="square" rtlCol="0" anchor="ctr">
            <a:spAutoFit/>
          </a:bodyPr>
          <a:lstStyle/>
          <a:p>
            <a:pPr algn="ctr"/>
            <a:r>
              <a:rPr lang="en-US" sz="3700" b="1" spc="-145" dirty="0">
                <a:solidFill>
                  <a:schemeClr val="tx2"/>
                </a:solidFill>
                <a:latin typeface="Poppins" pitchFamily="2" charset="77"/>
                <a:cs typeface="Poppins" pitchFamily="2" charset="77"/>
              </a:rPr>
              <a:t>L</a:t>
            </a:r>
          </a:p>
        </p:txBody>
      </p:sp>
      <p:sp>
        <p:nvSpPr>
          <p:cNvPr id="118" name="TextBox 117">
            <a:extLst>
              <a:ext uri="{FF2B5EF4-FFF2-40B4-BE49-F238E27FC236}">
                <a16:creationId xmlns:a16="http://schemas.microsoft.com/office/drawing/2014/main" id="{60F706BF-3E34-FC4E-B4D9-EA7D8E469D3D}"/>
              </a:ext>
            </a:extLst>
          </p:cNvPr>
          <p:cNvSpPr txBox="1"/>
          <p:nvPr/>
        </p:nvSpPr>
        <p:spPr>
          <a:xfrm>
            <a:off x="9742484" y="3866347"/>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19" name="TextBox 118">
            <a:extLst>
              <a:ext uri="{FF2B5EF4-FFF2-40B4-BE49-F238E27FC236}">
                <a16:creationId xmlns:a16="http://schemas.microsoft.com/office/drawing/2014/main" id="{D0EE718D-3DA4-D24B-8968-ABF3D10522B8}"/>
              </a:ext>
            </a:extLst>
          </p:cNvPr>
          <p:cNvSpPr txBox="1"/>
          <p:nvPr/>
        </p:nvSpPr>
        <p:spPr>
          <a:xfrm>
            <a:off x="9742484" y="4706886"/>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20" name="TextBox 119">
            <a:extLst>
              <a:ext uri="{FF2B5EF4-FFF2-40B4-BE49-F238E27FC236}">
                <a16:creationId xmlns:a16="http://schemas.microsoft.com/office/drawing/2014/main" id="{81AEA9FB-618E-AB4A-BBBA-9027771C473E}"/>
              </a:ext>
            </a:extLst>
          </p:cNvPr>
          <p:cNvSpPr txBox="1"/>
          <p:nvPr/>
        </p:nvSpPr>
        <p:spPr>
          <a:xfrm>
            <a:off x="9742484" y="5547424"/>
            <a:ext cx="1597025" cy="539378"/>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a:t>
            </a:r>
          </a:p>
        </p:txBody>
      </p:sp>
      <p:sp>
        <p:nvSpPr>
          <p:cNvPr id="121" name="TextBox 120">
            <a:extLst>
              <a:ext uri="{FF2B5EF4-FFF2-40B4-BE49-F238E27FC236}">
                <a16:creationId xmlns:a16="http://schemas.microsoft.com/office/drawing/2014/main" id="{ECBF2B00-2082-524D-9A9F-4531D3BBD648}"/>
              </a:ext>
            </a:extLst>
          </p:cNvPr>
          <p:cNvSpPr txBox="1"/>
          <p:nvPr/>
        </p:nvSpPr>
        <p:spPr>
          <a:xfrm>
            <a:off x="9742484" y="3172963"/>
            <a:ext cx="1597025" cy="307777"/>
          </a:xfrm>
          <a:prstGeom prst="rect">
            <a:avLst/>
          </a:prstGeom>
          <a:noFill/>
        </p:spPr>
        <p:txBody>
          <a:bodyPr wrap="square" rtlCol="0" anchor="t">
            <a:spAutoFit/>
          </a:bodyPr>
          <a:lstStyle/>
          <a:p>
            <a:pPr algn="ctr"/>
            <a:r>
              <a:rPr lang="en-US" sz="1400" b="1" spc="-15" dirty="0">
                <a:solidFill>
                  <a:schemeClr val="bg1"/>
                </a:solidFill>
                <a:latin typeface="Poppins" pitchFamily="2" charset="77"/>
                <a:cs typeface="Poppins" pitchFamily="2" charset="77"/>
              </a:rPr>
              <a:t>LEGAL</a:t>
            </a:r>
          </a:p>
        </p:txBody>
      </p:sp>
    </p:spTree>
    <p:extLst>
      <p:ext uri="{BB962C8B-B14F-4D97-AF65-F5344CB8AC3E}">
        <p14:creationId xmlns:p14="http://schemas.microsoft.com/office/powerpoint/2010/main" val="2049849377"/>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2128DF7-4E73-9A44-AA62-52D911A4D4B6}"/>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DF60F9F5-641D-264C-B4AA-5F20FFBC56DE}"/>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 name="Oval 3">
            <a:extLst>
              <a:ext uri="{FF2B5EF4-FFF2-40B4-BE49-F238E27FC236}">
                <a16:creationId xmlns:a16="http://schemas.microsoft.com/office/drawing/2014/main" id="{261BF510-083C-8841-ACD5-11D1D5C01A0C}"/>
              </a:ext>
            </a:extLst>
          </p:cNvPr>
          <p:cNvSpPr/>
          <p:nvPr/>
        </p:nvSpPr>
        <p:spPr>
          <a:xfrm>
            <a:off x="3795945" y="1603701"/>
            <a:ext cx="766685" cy="766684"/>
          </a:xfrm>
          <a:prstGeom prst="ellipse">
            <a:avLst/>
          </a:prstGeom>
          <a:solidFill>
            <a:schemeClr val="accent1"/>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 name="TextBox 4">
            <a:extLst>
              <a:ext uri="{FF2B5EF4-FFF2-40B4-BE49-F238E27FC236}">
                <a16:creationId xmlns:a16="http://schemas.microsoft.com/office/drawing/2014/main" id="{C8738723-6C7E-6047-97AA-E39745FFFEA7}"/>
              </a:ext>
            </a:extLst>
          </p:cNvPr>
          <p:cNvSpPr txBox="1"/>
          <p:nvPr/>
        </p:nvSpPr>
        <p:spPr>
          <a:xfrm>
            <a:off x="3886649" y="1676503"/>
            <a:ext cx="585278"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P</a:t>
            </a:r>
          </a:p>
        </p:txBody>
      </p:sp>
      <p:sp>
        <p:nvSpPr>
          <p:cNvPr id="8" name="Oval 7">
            <a:extLst>
              <a:ext uri="{FF2B5EF4-FFF2-40B4-BE49-F238E27FC236}">
                <a16:creationId xmlns:a16="http://schemas.microsoft.com/office/drawing/2014/main" id="{26A868C2-D9F7-CF49-8A39-86A44FBD33A8}"/>
              </a:ext>
            </a:extLst>
          </p:cNvPr>
          <p:cNvSpPr/>
          <p:nvPr/>
        </p:nvSpPr>
        <p:spPr>
          <a:xfrm>
            <a:off x="4562630" y="1603701"/>
            <a:ext cx="766685" cy="766684"/>
          </a:xfrm>
          <a:prstGeom prst="ellipse">
            <a:avLst/>
          </a:prstGeom>
          <a:solidFill>
            <a:schemeClr val="accent2"/>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TextBox 8">
            <a:extLst>
              <a:ext uri="{FF2B5EF4-FFF2-40B4-BE49-F238E27FC236}">
                <a16:creationId xmlns:a16="http://schemas.microsoft.com/office/drawing/2014/main" id="{15AD67ED-2D4B-5D4A-8F3A-77DA7CED6868}"/>
              </a:ext>
            </a:extLst>
          </p:cNvPr>
          <p:cNvSpPr txBox="1"/>
          <p:nvPr/>
        </p:nvSpPr>
        <p:spPr>
          <a:xfrm>
            <a:off x="4653334" y="1676503"/>
            <a:ext cx="585278"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E</a:t>
            </a:r>
          </a:p>
        </p:txBody>
      </p:sp>
      <p:sp>
        <p:nvSpPr>
          <p:cNvPr id="11" name="Oval 10">
            <a:extLst>
              <a:ext uri="{FF2B5EF4-FFF2-40B4-BE49-F238E27FC236}">
                <a16:creationId xmlns:a16="http://schemas.microsoft.com/office/drawing/2014/main" id="{6F5E0AB8-C17D-414F-ADB3-78833FE69EA7}"/>
              </a:ext>
            </a:extLst>
          </p:cNvPr>
          <p:cNvSpPr/>
          <p:nvPr/>
        </p:nvSpPr>
        <p:spPr>
          <a:xfrm>
            <a:off x="5329315" y="1603701"/>
            <a:ext cx="766685" cy="766684"/>
          </a:xfrm>
          <a:prstGeom prst="ellipse">
            <a:avLst/>
          </a:prstGeom>
          <a:solidFill>
            <a:schemeClr val="accent3"/>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TextBox 11">
            <a:extLst>
              <a:ext uri="{FF2B5EF4-FFF2-40B4-BE49-F238E27FC236}">
                <a16:creationId xmlns:a16="http://schemas.microsoft.com/office/drawing/2014/main" id="{8870F636-1B22-BA4D-B54D-61CA53F72173}"/>
              </a:ext>
            </a:extLst>
          </p:cNvPr>
          <p:cNvSpPr txBox="1"/>
          <p:nvPr/>
        </p:nvSpPr>
        <p:spPr>
          <a:xfrm>
            <a:off x="5420019" y="1676503"/>
            <a:ext cx="585278"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S</a:t>
            </a:r>
          </a:p>
        </p:txBody>
      </p:sp>
      <p:sp>
        <p:nvSpPr>
          <p:cNvPr id="14" name="Oval 13">
            <a:extLst>
              <a:ext uri="{FF2B5EF4-FFF2-40B4-BE49-F238E27FC236}">
                <a16:creationId xmlns:a16="http://schemas.microsoft.com/office/drawing/2014/main" id="{32A9535D-3086-7043-AE04-9B205F9FDD41}"/>
              </a:ext>
            </a:extLst>
          </p:cNvPr>
          <p:cNvSpPr/>
          <p:nvPr/>
        </p:nvSpPr>
        <p:spPr>
          <a:xfrm>
            <a:off x="6096000" y="1603701"/>
            <a:ext cx="766685" cy="766684"/>
          </a:xfrm>
          <a:prstGeom prst="ellipse">
            <a:avLst/>
          </a:prstGeom>
          <a:solidFill>
            <a:schemeClr val="accent4"/>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 name="TextBox 14">
            <a:extLst>
              <a:ext uri="{FF2B5EF4-FFF2-40B4-BE49-F238E27FC236}">
                <a16:creationId xmlns:a16="http://schemas.microsoft.com/office/drawing/2014/main" id="{4D30E9A8-4993-F948-8649-68ACBBE67425}"/>
              </a:ext>
            </a:extLst>
          </p:cNvPr>
          <p:cNvSpPr txBox="1"/>
          <p:nvPr/>
        </p:nvSpPr>
        <p:spPr>
          <a:xfrm>
            <a:off x="6186704" y="1676503"/>
            <a:ext cx="585278"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T</a:t>
            </a:r>
          </a:p>
        </p:txBody>
      </p:sp>
      <p:sp>
        <p:nvSpPr>
          <p:cNvPr id="17" name="Oval 16">
            <a:extLst>
              <a:ext uri="{FF2B5EF4-FFF2-40B4-BE49-F238E27FC236}">
                <a16:creationId xmlns:a16="http://schemas.microsoft.com/office/drawing/2014/main" id="{9B337E1C-1457-9641-B905-A382A04814E7}"/>
              </a:ext>
            </a:extLst>
          </p:cNvPr>
          <p:cNvSpPr/>
          <p:nvPr/>
        </p:nvSpPr>
        <p:spPr>
          <a:xfrm>
            <a:off x="6862685" y="1603701"/>
            <a:ext cx="766685" cy="766684"/>
          </a:xfrm>
          <a:prstGeom prst="ellipse">
            <a:avLst/>
          </a:prstGeom>
          <a:solidFill>
            <a:schemeClr val="accent5"/>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 name="TextBox 17">
            <a:extLst>
              <a:ext uri="{FF2B5EF4-FFF2-40B4-BE49-F238E27FC236}">
                <a16:creationId xmlns:a16="http://schemas.microsoft.com/office/drawing/2014/main" id="{1D427788-F7BD-354A-90A8-76999C5E1492}"/>
              </a:ext>
            </a:extLst>
          </p:cNvPr>
          <p:cNvSpPr txBox="1"/>
          <p:nvPr/>
        </p:nvSpPr>
        <p:spPr>
          <a:xfrm>
            <a:off x="6953389" y="1676503"/>
            <a:ext cx="585278"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E</a:t>
            </a:r>
          </a:p>
        </p:txBody>
      </p:sp>
      <p:sp>
        <p:nvSpPr>
          <p:cNvPr id="20" name="Oval 19">
            <a:extLst>
              <a:ext uri="{FF2B5EF4-FFF2-40B4-BE49-F238E27FC236}">
                <a16:creationId xmlns:a16="http://schemas.microsoft.com/office/drawing/2014/main" id="{82F833A8-447C-C441-B4F1-81D5E78FC32B}"/>
              </a:ext>
            </a:extLst>
          </p:cNvPr>
          <p:cNvSpPr/>
          <p:nvPr/>
        </p:nvSpPr>
        <p:spPr>
          <a:xfrm>
            <a:off x="7629370" y="1603701"/>
            <a:ext cx="766685" cy="766684"/>
          </a:xfrm>
          <a:prstGeom prst="ellipse">
            <a:avLst/>
          </a:prstGeom>
          <a:solidFill>
            <a:schemeClr val="accent6"/>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 name="TextBox 20">
            <a:extLst>
              <a:ext uri="{FF2B5EF4-FFF2-40B4-BE49-F238E27FC236}">
                <a16:creationId xmlns:a16="http://schemas.microsoft.com/office/drawing/2014/main" id="{4CC9A205-411D-F046-B2C5-3D263C71310F}"/>
              </a:ext>
            </a:extLst>
          </p:cNvPr>
          <p:cNvSpPr txBox="1"/>
          <p:nvPr/>
        </p:nvSpPr>
        <p:spPr>
          <a:xfrm>
            <a:off x="7720074" y="1676503"/>
            <a:ext cx="585278"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L</a:t>
            </a:r>
          </a:p>
        </p:txBody>
      </p:sp>
      <p:sp>
        <p:nvSpPr>
          <p:cNvPr id="23" name="Rectangle 22">
            <a:extLst>
              <a:ext uri="{FF2B5EF4-FFF2-40B4-BE49-F238E27FC236}">
                <a16:creationId xmlns:a16="http://schemas.microsoft.com/office/drawing/2014/main" id="{E2C76DA5-7C76-F74D-9CF3-187D95B8DAC5}"/>
              </a:ext>
            </a:extLst>
          </p:cNvPr>
          <p:cNvSpPr/>
          <p:nvPr/>
        </p:nvSpPr>
        <p:spPr>
          <a:xfrm>
            <a:off x="762000" y="3101489"/>
            <a:ext cx="1669422" cy="3187726"/>
          </a:xfrm>
          <a:prstGeom prst="rect">
            <a:avLst/>
          </a:prstGeom>
          <a:solidFill>
            <a:schemeClr val="bg1">
              <a:lumMod val="95000"/>
            </a:schemeClr>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 name="Rectangle 23">
            <a:extLst>
              <a:ext uri="{FF2B5EF4-FFF2-40B4-BE49-F238E27FC236}">
                <a16:creationId xmlns:a16="http://schemas.microsoft.com/office/drawing/2014/main" id="{9B444F57-2BDF-F744-A6A5-D86C870471BF}"/>
              </a:ext>
            </a:extLst>
          </p:cNvPr>
          <p:cNvSpPr/>
          <p:nvPr/>
        </p:nvSpPr>
        <p:spPr>
          <a:xfrm>
            <a:off x="2561716" y="3101489"/>
            <a:ext cx="1669422" cy="3187726"/>
          </a:xfrm>
          <a:prstGeom prst="rect">
            <a:avLst/>
          </a:prstGeom>
          <a:solidFill>
            <a:schemeClr val="bg1">
              <a:lumMod val="95000"/>
            </a:schemeClr>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 name="Rectangle 24">
            <a:extLst>
              <a:ext uri="{FF2B5EF4-FFF2-40B4-BE49-F238E27FC236}">
                <a16:creationId xmlns:a16="http://schemas.microsoft.com/office/drawing/2014/main" id="{5ADD0EF4-4C4D-0C4C-BC1D-4C776A4045FB}"/>
              </a:ext>
            </a:extLst>
          </p:cNvPr>
          <p:cNvSpPr/>
          <p:nvPr/>
        </p:nvSpPr>
        <p:spPr>
          <a:xfrm>
            <a:off x="4361431" y="3101489"/>
            <a:ext cx="1669422" cy="3187726"/>
          </a:xfrm>
          <a:prstGeom prst="rect">
            <a:avLst/>
          </a:prstGeom>
          <a:solidFill>
            <a:schemeClr val="bg1">
              <a:lumMod val="95000"/>
            </a:schemeClr>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 name="Rectangle 25">
            <a:extLst>
              <a:ext uri="{FF2B5EF4-FFF2-40B4-BE49-F238E27FC236}">
                <a16:creationId xmlns:a16="http://schemas.microsoft.com/office/drawing/2014/main" id="{6D337372-76AB-2C47-A927-6555C73B3A50}"/>
              </a:ext>
            </a:extLst>
          </p:cNvPr>
          <p:cNvSpPr/>
          <p:nvPr/>
        </p:nvSpPr>
        <p:spPr>
          <a:xfrm>
            <a:off x="6161147" y="3101489"/>
            <a:ext cx="1669422" cy="3187726"/>
          </a:xfrm>
          <a:prstGeom prst="rect">
            <a:avLst/>
          </a:prstGeom>
          <a:solidFill>
            <a:schemeClr val="bg1">
              <a:lumMod val="95000"/>
            </a:schemeClr>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 name="Rectangle 26">
            <a:extLst>
              <a:ext uri="{FF2B5EF4-FFF2-40B4-BE49-F238E27FC236}">
                <a16:creationId xmlns:a16="http://schemas.microsoft.com/office/drawing/2014/main" id="{A9B46844-A596-A840-8E3C-9E760CCBF71E}"/>
              </a:ext>
            </a:extLst>
          </p:cNvPr>
          <p:cNvSpPr/>
          <p:nvPr/>
        </p:nvSpPr>
        <p:spPr>
          <a:xfrm>
            <a:off x="7960862" y="3101489"/>
            <a:ext cx="1669422" cy="3187726"/>
          </a:xfrm>
          <a:prstGeom prst="rect">
            <a:avLst/>
          </a:prstGeom>
          <a:solidFill>
            <a:schemeClr val="bg1">
              <a:lumMod val="95000"/>
            </a:schemeClr>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 name="Rectangle 27">
            <a:extLst>
              <a:ext uri="{FF2B5EF4-FFF2-40B4-BE49-F238E27FC236}">
                <a16:creationId xmlns:a16="http://schemas.microsoft.com/office/drawing/2014/main" id="{48955266-CD15-D840-96C5-8185422E1689}"/>
              </a:ext>
            </a:extLst>
          </p:cNvPr>
          <p:cNvSpPr/>
          <p:nvPr/>
        </p:nvSpPr>
        <p:spPr>
          <a:xfrm>
            <a:off x="9760578" y="3101489"/>
            <a:ext cx="1669422" cy="3187726"/>
          </a:xfrm>
          <a:prstGeom prst="rect">
            <a:avLst/>
          </a:prstGeom>
          <a:solidFill>
            <a:schemeClr val="bg1">
              <a:lumMod val="95000"/>
            </a:schemeClr>
          </a:solidFill>
          <a:ln w="508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 name="TextBox 28">
            <a:extLst>
              <a:ext uri="{FF2B5EF4-FFF2-40B4-BE49-F238E27FC236}">
                <a16:creationId xmlns:a16="http://schemas.microsoft.com/office/drawing/2014/main" id="{409AF06D-BFA4-EA40-94B9-9E39FE264FD4}"/>
              </a:ext>
            </a:extLst>
          </p:cNvPr>
          <p:cNvSpPr txBox="1"/>
          <p:nvPr/>
        </p:nvSpPr>
        <p:spPr>
          <a:xfrm>
            <a:off x="845372" y="330647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30" name="TextBox 29">
            <a:extLst>
              <a:ext uri="{FF2B5EF4-FFF2-40B4-BE49-F238E27FC236}">
                <a16:creationId xmlns:a16="http://schemas.microsoft.com/office/drawing/2014/main" id="{46A59032-A924-1D48-953F-0088976E628A}"/>
              </a:ext>
            </a:extLst>
          </p:cNvPr>
          <p:cNvSpPr txBox="1"/>
          <p:nvPr/>
        </p:nvSpPr>
        <p:spPr>
          <a:xfrm>
            <a:off x="845372" y="406696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31" name="TextBox 30">
            <a:extLst>
              <a:ext uri="{FF2B5EF4-FFF2-40B4-BE49-F238E27FC236}">
                <a16:creationId xmlns:a16="http://schemas.microsoft.com/office/drawing/2014/main" id="{3D0B764D-5FA5-7145-8948-1F6791100A50}"/>
              </a:ext>
            </a:extLst>
          </p:cNvPr>
          <p:cNvSpPr txBox="1"/>
          <p:nvPr/>
        </p:nvSpPr>
        <p:spPr>
          <a:xfrm>
            <a:off x="845372" y="482745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33" name="TextBox 32">
            <a:extLst>
              <a:ext uri="{FF2B5EF4-FFF2-40B4-BE49-F238E27FC236}">
                <a16:creationId xmlns:a16="http://schemas.microsoft.com/office/drawing/2014/main" id="{14AE9EF3-6040-9D4C-97F7-451457A58F25}"/>
              </a:ext>
            </a:extLst>
          </p:cNvPr>
          <p:cNvSpPr txBox="1"/>
          <p:nvPr/>
        </p:nvSpPr>
        <p:spPr>
          <a:xfrm>
            <a:off x="845372" y="558794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35" name="TextBox 34">
            <a:extLst>
              <a:ext uri="{FF2B5EF4-FFF2-40B4-BE49-F238E27FC236}">
                <a16:creationId xmlns:a16="http://schemas.microsoft.com/office/drawing/2014/main" id="{E6F873ED-EBAD-EF4F-962C-B0ACA83ADF60}"/>
              </a:ext>
            </a:extLst>
          </p:cNvPr>
          <p:cNvSpPr txBox="1"/>
          <p:nvPr/>
        </p:nvSpPr>
        <p:spPr>
          <a:xfrm>
            <a:off x="2645088" y="330647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36" name="TextBox 35">
            <a:extLst>
              <a:ext uri="{FF2B5EF4-FFF2-40B4-BE49-F238E27FC236}">
                <a16:creationId xmlns:a16="http://schemas.microsoft.com/office/drawing/2014/main" id="{9F54EE09-2059-7E4F-B57E-09D180F535DC}"/>
              </a:ext>
            </a:extLst>
          </p:cNvPr>
          <p:cNvSpPr txBox="1"/>
          <p:nvPr/>
        </p:nvSpPr>
        <p:spPr>
          <a:xfrm>
            <a:off x="2645088" y="406696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37" name="TextBox 36">
            <a:extLst>
              <a:ext uri="{FF2B5EF4-FFF2-40B4-BE49-F238E27FC236}">
                <a16:creationId xmlns:a16="http://schemas.microsoft.com/office/drawing/2014/main" id="{49FB3DA6-992A-294D-A005-068E749A79C8}"/>
              </a:ext>
            </a:extLst>
          </p:cNvPr>
          <p:cNvSpPr txBox="1"/>
          <p:nvPr/>
        </p:nvSpPr>
        <p:spPr>
          <a:xfrm>
            <a:off x="2645088" y="482745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38" name="TextBox 37">
            <a:extLst>
              <a:ext uri="{FF2B5EF4-FFF2-40B4-BE49-F238E27FC236}">
                <a16:creationId xmlns:a16="http://schemas.microsoft.com/office/drawing/2014/main" id="{407912E8-66B2-2A4B-8833-A2F39825E594}"/>
              </a:ext>
            </a:extLst>
          </p:cNvPr>
          <p:cNvSpPr txBox="1"/>
          <p:nvPr/>
        </p:nvSpPr>
        <p:spPr>
          <a:xfrm>
            <a:off x="2645088" y="558794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40" name="TextBox 39">
            <a:extLst>
              <a:ext uri="{FF2B5EF4-FFF2-40B4-BE49-F238E27FC236}">
                <a16:creationId xmlns:a16="http://schemas.microsoft.com/office/drawing/2014/main" id="{35A76ED5-F8FD-0343-8536-FD5C89464B55}"/>
              </a:ext>
            </a:extLst>
          </p:cNvPr>
          <p:cNvSpPr txBox="1"/>
          <p:nvPr/>
        </p:nvSpPr>
        <p:spPr>
          <a:xfrm>
            <a:off x="4444803" y="330647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41" name="TextBox 40">
            <a:extLst>
              <a:ext uri="{FF2B5EF4-FFF2-40B4-BE49-F238E27FC236}">
                <a16:creationId xmlns:a16="http://schemas.microsoft.com/office/drawing/2014/main" id="{85634756-F0D7-5348-AC4D-7471A5042DCE}"/>
              </a:ext>
            </a:extLst>
          </p:cNvPr>
          <p:cNvSpPr txBox="1"/>
          <p:nvPr/>
        </p:nvSpPr>
        <p:spPr>
          <a:xfrm>
            <a:off x="4444803" y="406696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42" name="TextBox 41">
            <a:extLst>
              <a:ext uri="{FF2B5EF4-FFF2-40B4-BE49-F238E27FC236}">
                <a16:creationId xmlns:a16="http://schemas.microsoft.com/office/drawing/2014/main" id="{A0FDD5D7-C1CF-8640-97EE-61A0A0F16715}"/>
              </a:ext>
            </a:extLst>
          </p:cNvPr>
          <p:cNvSpPr txBox="1"/>
          <p:nvPr/>
        </p:nvSpPr>
        <p:spPr>
          <a:xfrm>
            <a:off x="4444803" y="482745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43" name="TextBox 42">
            <a:extLst>
              <a:ext uri="{FF2B5EF4-FFF2-40B4-BE49-F238E27FC236}">
                <a16:creationId xmlns:a16="http://schemas.microsoft.com/office/drawing/2014/main" id="{93CF75DB-215C-F54B-99D7-18E12117FC03}"/>
              </a:ext>
            </a:extLst>
          </p:cNvPr>
          <p:cNvSpPr txBox="1"/>
          <p:nvPr/>
        </p:nvSpPr>
        <p:spPr>
          <a:xfrm>
            <a:off x="4444803" y="558794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45" name="TextBox 44">
            <a:extLst>
              <a:ext uri="{FF2B5EF4-FFF2-40B4-BE49-F238E27FC236}">
                <a16:creationId xmlns:a16="http://schemas.microsoft.com/office/drawing/2014/main" id="{5C248798-3D19-704E-9C3F-A2DA78F0F51B}"/>
              </a:ext>
            </a:extLst>
          </p:cNvPr>
          <p:cNvSpPr txBox="1"/>
          <p:nvPr/>
        </p:nvSpPr>
        <p:spPr>
          <a:xfrm>
            <a:off x="6244519" y="330647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46" name="TextBox 45">
            <a:extLst>
              <a:ext uri="{FF2B5EF4-FFF2-40B4-BE49-F238E27FC236}">
                <a16:creationId xmlns:a16="http://schemas.microsoft.com/office/drawing/2014/main" id="{A4150BA1-2820-FC42-BAB5-343F3B766BCC}"/>
              </a:ext>
            </a:extLst>
          </p:cNvPr>
          <p:cNvSpPr txBox="1"/>
          <p:nvPr/>
        </p:nvSpPr>
        <p:spPr>
          <a:xfrm>
            <a:off x="6244519" y="406696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47" name="TextBox 46">
            <a:extLst>
              <a:ext uri="{FF2B5EF4-FFF2-40B4-BE49-F238E27FC236}">
                <a16:creationId xmlns:a16="http://schemas.microsoft.com/office/drawing/2014/main" id="{7E39A83F-1A90-7E48-BC4E-A5945F54BD92}"/>
              </a:ext>
            </a:extLst>
          </p:cNvPr>
          <p:cNvSpPr txBox="1"/>
          <p:nvPr/>
        </p:nvSpPr>
        <p:spPr>
          <a:xfrm>
            <a:off x="6244519" y="482745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48" name="TextBox 47">
            <a:extLst>
              <a:ext uri="{FF2B5EF4-FFF2-40B4-BE49-F238E27FC236}">
                <a16:creationId xmlns:a16="http://schemas.microsoft.com/office/drawing/2014/main" id="{680773A7-9D9A-234C-B768-9B4DC17D21FC}"/>
              </a:ext>
            </a:extLst>
          </p:cNvPr>
          <p:cNvSpPr txBox="1"/>
          <p:nvPr/>
        </p:nvSpPr>
        <p:spPr>
          <a:xfrm>
            <a:off x="6244519" y="558794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50" name="TextBox 49">
            <a:extLst>
              <a:ext uri="{FF2B5EF4-FFF2-40B4-BE49-F238E27FC236}">
                <a16:creationId xmlns:a16="http://schemas.microsoft.com/office/drawing/2014/main" id="{8264CADD-FCB1-F749-BA72-EF24346BE378}"/>
              </a:ext>
            </a:extLst>
          </p:cNvPr>
          <p:cNvSpPr txBox="1"/>
          <p:nvPr/>
        </p:nvSpPr>
        <p:spPr>
          <a:xfrm>
            <a:off x="8044235" y="330647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51" name="TextBox 50">
            <a:extLst>
              <a:ext uri="{FF2B5EF4-FFF2-40B4-BE49-F238E27FC236}">
                <a16:creationId xmlns:a16="http://schemas.microsoft.com/office/drawing/2014/main" id="{907D7D78-5900-E449-AB5F-8ECC3D27DFB7}"/>
              </a:ext>
            </a:extLst>
          </p:cNvPr>
          <p:cNvSpPr txBox="1"/>
          <p:nvPr/>
        </p:nvSpPr>
        <p:spPr>
          <a:xfrm>
            <a:off x="8044235" y="406696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52" name="TextBox 51">
            <a:extLst>
              <a:ext uri="{FF2B5EF4-FFF2-40B4-BE49-F238E27FC236}">
                <a16:creationId xmlns:a16="http://schemas.microsoft.com/office/drawing/2014/main" id="{B55B28CD-EDB1-AB42-8292-8E622FEA142F}"/>
              </a:ext>
            </a:extLst>
          </p:cNvPr>
          <p:cNvSpPr txBox="1"/>
          <p:nvPr/>
        </p:nvSpPr>
        <p:spPr>
          <a:xfrm>
            <a:off x="8044235" y="482745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53" name="TextBox 52">
            <a:extLst>
              <a:ext uri="{FF2B5EF4-FFF2-40B4-BE49-F238E27FC236}">
                <a16:creationId xmlns:a16="http://schemas.microsoft.com/office/drawing/2014/main" id="{D2431CFF-5AC0-AD41-9E0F-DC932BB30984}"/>
              </a:ext>
            </a:extLst>
          </p:cNvPr>
          <p:cNvSpPr txBox="1"/>
          <p:nvPr/>
        </p:nvSpPr>
        <p:spPr>
          <a:xfrm>
            <a:off x="8044235" y="558794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55" name="TextBox 54">
            <a:extLst>
              <a:ext uri="{FF2B5EF4-FFF2-40B4-BE49-F238E27FC236}">
                <a16:creationId xmlns:a16="http://schemas.microsoft.com/office/drawing/2014/main" id="{7518A6B8-DC6D-AF47-AD6F-52382C48EA45}"/>
              </a:ext>
            </a:extLst>
          </p:cNvPr>
          <p:cNvSpPr txBox="1"/>
          <p:nvPr/>
        </p:nvSpPr>
        <p:spPr>
          <a:xfrm>
            <a:off x="9843950" y="330647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56" name="TextBox 55">
            <a:extLst>
              <a:ext uri="{FF2B5EF4-FFF2-40B4-BE49-F238E27FC236}">
                <a16:creationId xmlns:a16="http://schemas.microsoft.com/office/drawing/2014/main" id="{B30E06FD-5632-7744-B673-55E5027D9248}"/>
              </a:ext>
            </a:extLst>
          </p:cNvPr>
          <p:cNvSpPr txBox="1"/>
          <p:nvPr/>
        </p:nvSpPr>
        <p:spPr>
          <a:xfrm>
            <a:off x="9843950" y="406696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57" name="TextBox 56">
            <a:extLst>
              <a:ext uri="{FF2B5EF4-FFF2-40B4-BE49-F238E27FC236}">
                <a16:creationId xmlns:a16="http://schemas.microsoft.com/office/drawing/2014/main" id="{E61A534B-9432-B243-BD91-D34325DE0508}"/>
              </a:ext>
            </a:extLst>
          </p:cNvPr>
          <p:cNvSpPr txBox="1"/>
          <p:nvPr/>
        </p:nvSpPr>
        <p:spPr>
          <a:xfrm>
            <a:off x="9843950" y="482745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sp>
        <p:nvSpPr>
          <p:cNvPr id="58" name="TextBox 57">
            <a:extLst>
              <a:ext uri="{FF2B5EF4-FFF2-40B4-BE49-F238E27FC236}">
                <a16:creationId xmlns:a16="http://schemas.microsoft.com/office/drawing/2014/main" id="{9DC3ADF8-0278-E64C-8D24-C3D644350E78}"/>
              </a:ext>
            </a:extLst>
          </p:cNvPr>
          <p:cNvSpPr txBox="1"/>
          <p:nvPr/>
        </p:nvSpPr>
        <p:spPr>
          <a:xfrm>
            <a:off x="9843950" y="5587942"/>
            <a:ext cx="15026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a:t>
            </a:r>
          </a:p>
        </p:txBody>
      </p:sp>
      <p:cxnSp>
        <p:nvCxnSpPr>
          <p:cNvPr id="60" name="Elbow Connector 59">
            <a:extLst>
              <a:ext uri="{FF2B5EF4-FFF2-40B4-BE49-F238E27FC236}">
                <a16:creationId xmlns:a16="http://schemas.microsoft.com/office/drawing/2014/main" id="{B84E2E75-AB3F-5446-9B0C-4AFDD759DD28}"/>
              </a:ext>
            </a:extLst>
          </p:cNvPr>
          <p:cNvCxnSpPr>
            <a:cxnSpLocks/>
            <a:stCxn id="4" idx="4"/>
            <a:endCxn id="23" idx="0"/>
          </p:cNvCxnSpPr>
          <p:nvPr/>
        </p:nvCxnSpPr>
        <p:spPr>
          <a:xfrm rot="5400000">
            <a:off x="2522448" y="1444649"/>
            <a:ext cx="731105" cy="2582577"/>
          </a:xfrm>
          <a:prstGeom prst="bentConnector3">
            <a:avLst>
              <a:gd name="adj1" fmla="val 26889"/>
            </a:avLst>
          </a:prstGeom>
          <a:ln w="50800">
            <a:tailEnd type="arrow"/>
          </a:ln>
        </p:spPr>
        <p:style>
          <a:lnRef idx="1">
            <a:schemeClr val="accent1"/>
          </a:lnRef>
          <a:fillRef idx="0">
            <a:schemeClr val="accent1"/>
          </a:fillRef>
          <a:effectRef idx="0">
            <a:schemeClr val="accent1"/>
          </a:effectRef>
          <a:fontRef idx="minor">
            <a:schemeClr val="tx1"/>
          </a:fontRef>
        </p:style>
      </p:cxnSp>
      <p:cxnSp>
        <p:nvCxnSpPr>
          <p:cNvPr id="61" name="Elbow Connector 60">
            <a:extLst>
              <a:ext uri="{FF2B5EF4-FFF2-40B4-BE49-F238E27FC236}">
                <a16:creationId xmlns:a16="http://schemas.microsoft.com/office/drawing/2014/main" id="{FBD3A0B6-E19C-AF4B-97BD-F3FE4CB7D162}"/>
              </a:ext>
            </a:extLst>
          </p:cNvPr>
          <p:cNvCxnSpPr>
            <a:cxnSpLocks/>
            <a:stCxn id="8" idx="4"/>
            <a:endCxn id="24" idx="0"/>
          </p:cNvCxnSpPr>
          <p:nvPr/>
        </p:nvCxnSpPr>
        <p:spPr>
          <a:xfrm rot="5400000">
            <a:off x="3805648" y="1961164"/>
            <a:ext cx="731105" cy="1549546"/>
          </a:xfrm>
          <a:prstGeom prst="bentConnector3">
            <a:avLst>
              <a:gd name="adj1" fmla="val 50000"/>
            </a:avLst>
          </a:prstGeom>
          <a:ln w="50800">
            <a:solidFill>
              <a:schemeClr val="accent2"/>
            </a:solidFill>
            <a:tailEnd type="arrow"/>
          </a:ln>
        </p:spPr>
        <p:style>
          <a:lnRef idx="1">
            <a:schemeClr val="accent1"/>
          </a:lnRef>
          <a:fillRef idx="0">
            <a:schemeClr val="accent1"/>
          </a:fillRef>
          <a:effectRef idx="0">
            <a:schemeClr val="accent1"/>
          </a:effectRef>
          <a:fontRef idx="minor">
            <a:schemeClr val="tx1"/>
          </a:fontRef>
        </p:style>
      </p:cxnSp>
      <p:cxnSp>
        <p:nvCxnSpPr>
          <p:cNvPr id="65" name="Elbow Connector 64">
            <a:extLst>
              <a:ext uri="{FF2B5EF4-FFF2-40B4-BE49-F238E27FC236}">
                <a16:creationId xmlns:a16="http://schemas.microsoft.com/office/drawing/2014/main" id="{3E8D1187-0A1D-E247-856A-F2BB7421F7F7}"/>
              </a:ext>
            </a:extLst>
          </p:cNvPr>
          <p:cNvCxnSpPr>
            <a:cxnSpLocks/>
            <a:stCxn id="11" idx="4"/>
            <a:endCxn id="25" idx="0"/>
          </p:cNvCxnSpPr>
          <p:nvPr/>
        </p:nvCxnSpPr>
        <p:spPr>
          <a:xfrm rot="5400000">
            <a:off x="5088848" y="2477679"/>
            <a:ext cx="731105" cy="516516"/>
          </a:xfrm>
          <a:prstGeom prst="bentConnector3">
            <a:avLst>
              <a:gd name="adj1" fmla="val 50000"/>
            </a:avLst>
          </a:prstGeom>
          <a:ln w="50800">
            <a:solidFill>
              <a:schemeClr val="accent3"/>
            </a:solidFill>
            <a:tailEnd type="arrow"/>
          </a:ln>
        </p:spPr>
        <p:style>
          <a:lnRef idx="1">
            <a:schemeClr val="accent1"/>
          </a:lnRef>
          <a:fillRef idx="0">
            <a:schemeClr val="accent1"/>
          </a:fillRef>
          <a:effectRef idx="0">
            <a:schemeClr val="accent1"/>
          </a:effectRef>
          <a:fontRef idx="minor">
            <a:schemeClr val="tx1"/>
          </a:fontRef>
        </p:style>
      </p:cxnSp>
      <p:cxnSp>
        <p:nvCxnSpPr>
          <p:cNvPr id="69" name="Elbow Connector 68">
            <a:extLst>
              <a:ext uri="{FF2B5EF4-FFF2-40B4-BE49-F238E27FC236}">
                <a16:creationId xmlns:a16="http://schemas.microsoft.com/office/drawing/2014/main" id="{02CA81F6-E592-4242-86C8-00A3EB4F5E9A}"/>
              </a:ext>
            </a:extLst>
          </p:cNvPr>
          <p:cNvCxnSpPr>
            <a:cxnSpLocks/>
            <a:stCxn id="14" idx="4"/>
            <a:endCxn id="26" idx="0"/>
          </p:cNvCxnSpPr>
          <p:nvPr/>
        </p:nvCxnSpPr>
        <p:spPr>
          <a:xfrm rot="16200000" flipH="1">
            <a:off x="6372048" y="2477679"/>
            <a:ext cx="731105" cy="516515"/>
          </a:xfrm>
          <a:prstGeom prst="bentConnector3">
            <a:avLst>
              <a:gd name="adj1" fmla="val 50000"/>
            </a:avLst>
          </a:prstGeom>
          <a:ln w="50800">
            <a:solidFill>
              <a:schemeClr val="accent4"/>
            </a:solidFill>
            <a:tailEnd type="arrow"/>
          </a:ln>
        </p:spPr>
        <p:style>
          <a:lnRef idx="1">
            <a:schemeClr val="accent1"/>
          </a:lnRef>
          <a:fillRef idx="0">
            <a:schemeClr val="accent1"/>
          </a:fillRef>
          <a:effectRef idx="0">
            <a:schemeClr val="accent1"/>
          </a:effectRef>
          <a:fontRef idx="minor">
            <a:schemeClr val="tx1"/>
          </a:fontRef>
        </p:style>
      </p:cxnSp>
      <p:cxnSp>
        <p:nvCxnSpPr>
          <p:cNvPr id="72" name="Elbow Connector 71">
            <a:extLst>
              <a:ext uri="{FF2B5EF4-FFF2-40B4-BE49-F238E27FC236}">
                <a16:creationId xmlns:a16="http://schemas.microsoft.com/office/drawing/2014/main" id="{03796697-C2A1-8F4F-884C-0571B15BFA9B}"/>
              </a:ext>
            </a:extLst>
          </p:cNvPr>
          <p:cNvCxnSpPr>
            <a:cxnSpLocks/>
            <a:stCxn id="17" idx="4"/>
            <a:endCxn id="27" idx="0"/>
          </p:cNvCxnSpPr>
          <p:nvPr/>
        </p:nvCxnSpPr>
        <p:spPr>
          <a:xfrm rot="16200000" flipH="1">
            <a:off x="7655248" y="1961164"/>
            <a:ext cx="731105" cy="1549546"/>
          </a:xfrm>
          <a:prstGeom prst="bentConnector3">
            <a:avLst>
              <a:gd name="adj1" fmla="val 50000"/>
            </a:avLst>
          </a:prstGeom>
          <a:ln w="50800">
            <a:solidFill>
              <a:schemeClr val="accent5"/>
            </a:solidFill>
            <a:tailEnd type="arrow"/>
          </a:ln>
        </p:spPr>
        <p:style>
          <a:lnRef idx="1">
            <a:schemeClr val="accent1"/>
          </a:lnRef>
          <a:fillRef idx="0">
            <a:schemeClr val="accent1"/>
          </a:fillRef>
          <a:effectRef idx="0">
            <a:schemeClr val="accent1"/>
          </a:effectRef>
          <a:fontRef idx="minor">
            <a:schemeClr val="tx1"/>
          </a:fontRef>
        </p:style>
      </p:cxnSp>
      <p:cxnSp>
        <p:nvCxnSpPr>
          <p:cNvPr id="75" name="Elbow Connector 74">
            <a:extLst>
              <a:ext uri="{FF2B5EF4-FFF2-40B4-BE49-F238E27FC236}">
                <a16:creationId xmlns:a16="http://schemas.microsoft.com/office/drawing/2014/main" id="{28C4653D-FF9E-B74B-9247-56CF9F703BF5}"/>
              </a:ext>
            </a:extLst>
          </p:cNvPr>
          <p:cNvCxnSpPr>
            <a:cxnSpLocks/>
            <a:stCxn id="20" idx="4"/>
            <a:endCxn id="28" idx="0"/>
          </p:cNvCxnSpPr>
          <p:nvPr/>
        </p:nvCxnSpPr>
        <p:spPr>
          <a:xfrm rot="16200000" flipH="1">
            <a:off x="8938449" y="1444648"/>
            <a:ext cx="731105" cy="2582577"/>
          </a:xfrm>
          <a:prstGeom prst="bentConnector3">
            <a:avLst>
              <a:gd name="adj1" fmla="val 25530"/>
            </a:avLst>
          </a:prstGeom>
          <a:ln w="50800">
            <a:solidFill>
              <a:schemeClr val="accent6"/>
            </a:solidFill>
            <a:tailEnd type="arrow"/>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07148438"/>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46" name="Straight Connector 145">
            <a:extLst>
              <a:ext uri="{FF2B5EF4-FFF2-40B4-BE49-F238E27FC236}">
                <a16:creationId xmlns:a16="http://schemas.microsoft.com/office/drawing/2014/main" id="{FC10442A-5664-5845-9EA8-205DF8FCB6DE}"/>
              </a:ext>
            </a:extLst>
          </p:cNvPr>
          <p:cNvCxnSpPr>
            <a:cxnSpLocks/>
          </p:cNvCxnSpPr>
          <p:nvPr/>
        </p:nvCxnSpPr>
        <p:spPr>
          <a:xfrm>
            <a:off x="5033336" y="4002105"/>
            <a:ext cx="502920" cy="0"/>
          </a:xfrm>
          <a:prstGeom prst="line">
            <a:avLst/>
          </a:prstGeom>
          <a:ln w="38100" cap="rnd">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a:extLst>
              <a:ext uri="{FF2B5EF4-FFF2-40B4-BE49-F238E27FC236}">
                <a16:creationId xmlns:a16="http://schemas.microsoft.com/office/drawing/2014/main" id="{EB8C68F1-2341-664F-BFCB-073B232F24F7}"/>
              </a:ext>
            </a:extLst>
          </p:cNvPr>
          <p:cNvCxnSpPr>
            <a:cxnSpLocks/>
          </p:cNvCxnSpPr>
          <p:nvPr/>
        </p:nvCxnSpPr>
        <p:spPr>
          <a:xfrm>
            <a:off x="6653718" y="4002105"/>
            <a:ext cx="502920" cy="0"/>
          </a:xfrm>
          <a:prstGeom prst="line">
            <a:avLst/>
          </a:prstGeom>
          <a:ln w="38100" cap="rnd">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a:extLst>
              <a:ext uri="{FF2B5EF4-FFF2-40B4-BE49-F238E27FC236}">
                <a16:creationId xmlns:a16="http://schemas.microsoft.com/office/drawing/2014/main" id="{698A5379-EEA1-ED4A-AB6B-DEC74C071CCF}"/>
              </a:ext>
            </a:extLst>
          </p:cNvPr>
          <p:cNvCxnSpPr>
            <a:cxnSpLocks/>
          </p:cNvCxnSpPr>
          <p:nvPr/>
        </p:nvCxnSpPr>
        <p:spPr>
          <a:xfrm flipV="1">
            <a:off x="5573881" y="4511071"/>
            <a:ext cx="241305" cy="373292"/>
          </a:xfrm>
          <a:prstGeom prst="line">
            <a:avLst/>
          </a:prstGeom>
          <a:ln w="38100" cap="rnd">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a:extLst>
              <a:ext uri="{FF2B5EF4-FFF2-40B4-BE49-F238E27FC236}">
                <a16:creationId xmlns:a16="http://schemas.microsoft.com/office/drawing/2014/main" id="{B3433BBB-EEF8-6F4F-AC95-817E10DB33CA}"/>
              </a:ext>
            </a:extLst>
          </p:cNvPr>
          <p:cNvCxnSpPr>
            <a:cxnSpLocks/>
          </p:cNvCxnSpPr>
          <p:nvPr/>
        </p:nvCxnSpPr>
        <p:spPr>
          <a:xfrm flipH="1" flipV="1">
            <a:off x="5576638" y="3131154"/>
            <a:ext cx="241305" cy="373292"/>
          </a:xfrm>
          <a:prstGeom prst="line">
            <a:avLst/>
          </a:prstGeom>
          <a:ln w="38100" cap="rnd">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144" name="Straight Connector 143">
            <a:extLst>
              <a:ext uri="{FF2B5EF4-FFF2-40B4-BE49-F238E27FC236}">
                <a16:creationId xmlns:a16="http://schemas.microsoft.com/office/drawing/2014/main" id="{FFE925D2-9C3B-F146-858A-35D72A050ABE}"/>
              </a:ext>
            </a:extLst>
          </p:cNvPr>
          <p:cNvCxnSpPr>
            <a:cxnSpLocks/>
          </p:cNvCxnSpPr>
          <p:nvPr/>
        </p:nvCxnSpPr>
        <p:spPr>
          <a:xfrm flipH="1" flipV="1">
            <a:off x="6376815" y="4511071"/>
            <a:ext cx="241305" cy="373292"/>
          </a:xfrm>
          <a:prstGeom prst="line">
            <a:avLst/>
          </a:prstGeom>
          <a:ln w="38100" cap="rnd">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a:extLst>
              <a:ext uri="{FF2B5EF4-FFF2-40B4-BE49-F238E27FC236}">
                <a16:creationId xmlns:a16="http://schemas.microsoft.com/office/drawing/2014/main" id="{73A55836-66DB-B84A-97EC-6A971A1B0542}"/>
              </a:ext>
            </a:extLst>
          </p:cNvPr>
          <p:cNvCxnSpPr>
            <a:cxnSpLocks/>
          </p:cNvCxnSpPr>
          <p:nvPr/>
        </p:nvCxnSpPr>
        <p:spPr>
          <a:xfrm flipV="1">
            <a:off x="6374058" y="3145542"/>
            <a:ext cx="241305" cy="373292"/>
          </a:xfrm>
          <a:prstGeom prst="line">
            <a:avLst/>
          </a:prstGeom>
          <a:ln w="38100" cap="rnd"/>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2B852D43-7DA9-3D45-9B42-B2EFCF5E9507}"/>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A7E2020C-7647-6345-A28E-A82AAB44CA80}"/>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03" name="Freeform 102">
            <a:extLst>
              <a:ext uri="{FF2B5EF4-FFF2-40B4-BE49-F238E27FC236}">
                <a16:creationId xmlns:a16="http://schemas.microsoft.com/office/drawing/2014/main" id="{1CDF49EB-836A-9641-9E4B-599E85CED311}"/>
              </a:ext>
            </a:extLst>
          </p:cNvPr>
          <p:cNvSpPr/>
          <p:nvPr/>
        </p:nvSpPr>
        <p:spPr>
          <a:xfrm>
            <a:off x="5584243" y="3407745"/>
            <a:ext cx="506577" cy="374654"/>
          </a:xfrm>
          <a:custGeom>
            <a:avLst/>
            <a:gdLst>
              <a:gd name="connsiteX0" fmla="*/ 2438472 w 2438472"/>
              <a:gd name="connsiteY0" fmla="*/ 0 h 1803441"/>
              <a:gd name="connsiteX1" fmla="*/ 2438472 w 2438472"/>
              <a:gd name="connsiteY1" fmla="*/ 788157 h 1803441"/>
              <a:gd name="connsiteX2" fmla="*/ 2251342 w 2438472"/>
              <a:gd name="connsiteY2" fmla="*/ 797606 h 1803441"/>
              <a:gd name="connsiteX3" fmla="*/ 743509 w 2438472"/>
              <a:gd name="connsiteY3" fmla="*/ 1701361 h 1803441"/>
              <a:gd name="connsiteX4" fmla="*/ 681494 w 2438472"/>
              <a:gd name="connsiteY4" fmla="*/ 1803441 h 1803441"/>
              <a:gd name="connsiteX5" fmla="*/ 0 w 2438472"/>
              <a:gd name="connsiteY5" fmla="*/ 1409980 h 1803441"/>
              <a:gd name="connsiteX6" fmla="*/ 90478 w 2438472"/>
              <a:gd name="connsiteY6" fmla="*/ 1261047 h 1803441"/>
              <a:gd name="connsiteX7" fmla="*/ 2316149 w 2438472"/>
              <a:gd name="connsiteY7" fmla="*/ 3093 h 1803441"/>
              <a:gd name="connsiteX8" fmla="*/ 2438472 w 2438472"/>
              <a:gd name="connsiteY8" fmla="*/ 0 h 18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8472" h="1803441">
                <a:moveTo>
                  <a:pt x="2438472" y="0"/>
                </a:moveTo>
                <a:lnTo>
                  <a:pt x="2438472" y="788157"/>
                </a:lnTo>
                <a:lnTo>
                  <a:pt x="2251342" y="797606"/>
                </a:lnTo>
                <a:cubicBezTo>
                  <a:pt x="1623807" y="861335"/>
                  <a:pt x="1078972" y="1204812"/>
                  <a:pt x="743509" y="1701361"/>
                </a:cubicBezTo>
                <a:lnTo>
                  <a:pt x="681494" y="1803441"/>
                </a:lnTo>
                <a:lnTo>
                  <a:pt x="0" y="1409980"/>
                </a:lnTo>
                <a:lnTo>
                  <a:pt x="90478" y="1261047"/>
                </a:lnTo>
                <a:cubicBezTo>
                  <a:pt x="579026" y="537901"/>
                  <a:pt x="1389431" y="50068"/>
                  <a:pt x="2316149" y="3093"/>
                </a:cubicBezTo>
                <a:lnTo>
                  <a:pt x="2438472"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solidFill>
                <a:schemeClr val="tx1"/>
              </a:solidFill>
              <a:latin typeface="Poppins" pitchFamily="2" charset="77"/>
            </a:endParaRPr>
          </a:p>
        </p:txBody>
      </p:sp>
      <p:sp>
        <p:nvSpPr>
          <p:cNvPr id="102" name="Freeform 101">
            <a:extLst>
              <a:ext uri="{FF2B5EF4-FFF2-40B4-BE49-F238E27FC236}">
                <a16:creationId xmlns:a16="http://schemas.microsoft.com/office/drawing/2014/main" id="{3AA6BDDC-EA36-F443-A2C8-3F66CEEEEED0}"/>
              </a:ext>
            </a:extLst>
          </p:cNvPr>
          <p:cNvSpPr/>
          <p:nvPr/>
        </p:nvSpPr>
        <p:spPr>
          <a:xfrm>
            <a:off x="6101181" y="3407745"/>
            <a:ext cx="506577" cy="374654"/>
          </a:xfrm>
          <a:custGeom>
            <a:avLst/>
            <a:gdLst>
              <a:gd name="connsiteX0" fmla="*/ 0 w 2438472"/>
              <a:gd name="connsiteY0" fmla="*/ 0 h 1803441"/>
              <a:gd name="connsiteX1" fmla="*/ 122323 w 2438472"/>
              <a:gd name="connsiteY1" fmla="*/ 3093 h 1803441"/>
              <a:gd name="connsiteX2" fmla="*/ 2347994 w 2438472"/>
              <a:gd name="connsiteY2" fmla="*/ 1261047 h 1803441"/>
              <a:gd name="connsiteX3" fmla="*/ 2438472 w 2438472"/>
              <a:gd name="connsiteY3" fmla="*/ 1409980 h 1803441"/>
              <a:gd name="connsiteX4" fmla="*/ 1756978 w 2438472"/>
              <a:gd name="connsiteY4" fmla="*/ 1803441 h 1803441"/>
              <a:gd name="connsiteX5" fmla="*/ 1694963 w 2438472"/>
              <a:gd name="connsiteY5" fmla="*/ 1701361 h 1803441"/>
              <a:gd name="connsiteX6" fmla="*/ 187130 w 2438472"/>
              <a:gd name="connsiteY6" fmla="*/ 797606 h 1803441"/>
              <a:gd name="connsiteX7" fmla="*/ 0 w 2438472"/>
              <a:gd name="connsiteY7" fmla="*/ 788157 h 1803441"/>
              <a:gd name="connsiteX8" fmla="*/ 0 w 2438472"/>
              <a:gd name="connsiteY8" fmla="*/ 0 h 1803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8472" h="1803441">
                <a:moveTo>
                  <a:pt x="0" y="0"/>
                </a:moveTo>
                <a:lnTo>
                  <a:pt x="122323" y="3093"/>
                </a:lnTo>
                <a:cubicBezTo>
                  <a:pt x="1049041" y="50068"/>
                  <a:pt x="1859446" y="537901"/>
                  <a:pt x="2347994" y="1261047"/>
                </a:cubicBezTo>
                <a:lnTo>
                  <a:pt x="2438472" y="1409980"/>
                </a:lnTo>
                <a:lnTo>
                  <a:pt x="1756978" y="1803441"/>
                </a:lnTo>
                <a:lnTo>
                  <a:pt x="1694963" y="1701361"/>
                </a:lnTo>
                <a:cubicBezTo>
                  <a:pt x="1359500" y="1204812"/>
                  <a:pt x="814665" y="861335"/>
                  <a:pt x="187130" y="797606"/>
                </a:cubicBezTo>
                <a:lnTo>
                  <a:pt x="0" y="788157"/>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solidFill>
                <a:schemeClr val="tx1"/>
              </a:solidFill>
              <a:latin typeface="Poppins" pitchFamily="2" charset="77"/>
            </a:endParaRPr>
          </a:p>
        </p:txBody>
      </p:sp>
      <p:sp>
        <p:nvSpPr>
          <p:cNvPr id="98" name="Freeform 97">
            <a:extLst>
              <a:ext uri="{FF2B5EF4-FFF2-40B4-BE49-F238E27FC236}">
                <a16:creationId xmlns:a16="http://schemas.microsoft.com/office/drawing/2014/main" id="{80AB89B0-51FA-094C-B6D3-125AB2EDFB1E}"/>
              </a:ext>
            </a:extLst>
          </p:cNvPr>
          <p:cNvSpPr/>
          <p:nvPr/>
        </p:nvSpPr>
        <p:spPr>
          <a:xfrm>
            <a:off x="5501510" y="3709517"/>
            <a:ext cx="218929" cy="585176"/>
          </a:xfrm>
          <a:custGeom>
            <a:avLst/>
            <a:gdLst>
              <a:gd name="connsiteX0" fmla="*/ 372345 w 1053839"/>
              <a:gd name="connsiteY0" fmla="*/ 0 h 2816819"/>
              <a:gd name="connsiteX1" fmla="*/ 1053839 w 1053839"/>
              <a:gd name="connsiteY1" fmla="*/ 393461 h 2816819"/>
              <a:gd name="connsiteX2" fmla="*/ 1037864 w 1053839"/>
              <a:gd name="connsiteY2" fmla="*/ 419757 h 2816819"/>
              <a:gd name="connsiteX3" fmla="*/ 787528 w 1053839"/>
              <a:gd name="connsiteY3" fmla="*/ 1408410 h 2816819"/>
              <a:gd name="connsiteX4" fmla="*/ 1037864 w 1053839"/>
              <a:gd name="connsiteY4" fmla="*/ 2397063 h 2816819"/>
              <a:gd name="connsiteX5" fmla="*/ 1053839 w 1053839"/>
              <a:gd name="connsiteY5" fmla="*/ 2423358 h 2816819"/>
              <a:gd name="connsiteX6" fmla="*/ 372344 w 1053839"/>
              <a:gd name="connsiteY6" fmla="*/ 2816819 h 2816819"/>
              <a:gd name="connsiteX7" fmla="*/ 345387 w 1053839"/>
              <a:gd name="connsiteY7" fmla="*/ 2772446 h 2816819"/>
              <a:gd name="connsiteX8" fmla="*/ 0 w 1053839"/>
              <a:gd name="connsiteY8" fmla="*/ 1408410 h 2816819"/>
              <a:gd name="connsiteX9" fmla="*/ 345387 w 1053839"/>
              <a:gd name="connsiteY9" fmla="*/ 44374 h 2816819"/>
              <a:gd name="connsiteX10" fmla="*/ 372345 w 1053839"/>
              <a:gd name="connsiteY10" fmla="*/ 0 h 281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3839" h="2816819">
                <a:moveTo>
                  <a:pt x="372345" y="0"/>
                </a:moveTo>
                <a:lnTo>
                  <a:pt x="1053839" y="393461"/>
                </a:lnTo>
                <a:lnTo>
                  <a:pt x="1037864" y="419757"/>
                </a:lnTo>
                <a:cubicBezTo>
                  <a:pt x="878214" y="713647"/>
                  <a:pt x="787528" y="1050438"/>
                  <a:pt x="787528" y="1408410"/>
                </a:cubicBezTo>
                <a:cubicBezTo>
                  <a:pt x="787528" y="1766382"/>
                  <a:pt x="878214" y="2103173"/>
                  <a:pt x="1037864" y="2397063"/>
                </a:cubicBezTo>
                <a:lnTo>
                  <a:pt x="1053839" y="2423358"/>
                </a:lnTo>
                <a:lnTo>
                  <a:pt x="372344" y="2816819"/>
                </a:lnTo>
                <a:lnTo>
                  <a:pt x="345387" y="2772446"/>
                </a:lnTo>
                <a:cubicBezTo>
                  <a:pt x="125118" y="2366968"/>
                  <a:pt x="0" y="1902301"/>
                  <a:pt x="0" y="1408410"/>
                </a:cubicBezTo>
                <a:cubicBezTo>
                  <a:pt x="0" y="914520"/>
                  <a:pt x="125118" y="449852"/>
                  <a:pt x="345387" y="44374"/>
                </a:cubicBezTo>
                <a:lnTo>
                  <a:pt x="372345"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solidFill>
                <a:schemeClr val="tx1"/>
              </a:solidFill>
              <a:latin typeface="Poppins" pitchFamily="2" charset="77"/>
            </a:endParaRPr>
          </a:p>
        </p:txBody>
      </p:sp>
      <p:sp>
        <p:nvSpPr>
          <p:cNvPr id="97" name="Freeform 96">
            <a:extLst>
              <a:ext uri="{FF2B5EF4-FFF2-40B4-BE49-F238E27FC236}">
                <a16:creationId xmlns:a16="http://schemas.microsoft.com/office/drawing/2014/main" id="{65307DBE-0554-924E-BCD2-DCF25F7365D8}"/>
              </a:ext>
            </a:extLst>
          </p:cNvPr>
          <p:cNvSpPr/>
          <p:nvPr/>
        </p:nvSpPr>
        <p:spPr>
          <a:xfrm>
            <a:off x="6471563" y="3709517"/>
            <a:ext cx="218929" cy="585176"/>
          </a:xfrm>
          <a:custGeom>
            <a:avLst/>
            <a:gdLst>
              <a:gd name="connsiteX0" fmla="*/ 681494 w 1053839"/>
              <a:gd name="connsiteY0" fmla="*/ 0 h 2816819"/>
              <a:gd name="connsiteX1" fmla="*/ 708452 w 1053839"/>
              <a:gd name="connsiteY1" fmla="*/ 44374 h 2816819"/>
              <a:gd name="connsiteX2" fmla="*/ 1053839 w 1053839"/>
              <a:gd name="connsiteY2" fmla="*/ 1408410 h 2816819"/>
              <a:gd name="connsiteX3" fmla="*/ 708452 w 1053839"/>
              <a:gd name="connsiteY3" fmla="*/ 2772446 h 2816819"/>
              <a:gd name="connsiteX4" fmla="*/ 681495 w 1053839"/>
              <a:gd name="connsiteY4" fmla="*/ 2816819 h 2816819"/>
              <a:gd name="connsiteX5" fmla="*/ 0 w 1053839"/>
              <a:gd name="connsiteY5" fmla="*/ 2423358 h 2816819"/>
              <a:gd name="connsiteX6" fmla="*/ 15975 w 1053839"/>
              <a:gd name="connsiteY6" fmla="*/ 2397063 h 2816819"/>
              <a:gd name="connsiteX7" fmla="*/ 266311 w 1053839"/>
              <a:gd name="connsiteY7" fmla="*/ 1408410 h 2816819"/>
              <a:gd name="connsiteX8" fmla="*/ 15975 w 1053839"/>
              <a:gd name="connsiteY8" fmla="*/ 419757 h 2816819"/>
              <a:gd name="connsiteX9" fmla="*/ 0 w 1053839"/>
              <a:gd name="connsiteY9" fmla="*/ 393461 h 2816819"/>
              <a:gd name="connsiteX10" fmla="*/ 681494 w 1053839"/>
              <a:gd name="connsiteY10" fmla="*/ 0 h 28168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53839" h="2816819">
                <a:moveTo>
                  <a:pt x="681494" y="0"/>
                </a:moveTo>
                <a:lnTo>
                  <a:pt x="708452" y="44374"/>
                </a:lnTo>
                <a:cubicBezTo>
                  <a:pt x="928721" y="449852"/>
                  <a:pt x="1053839" y="914520"/>
                  <a:pt x="1053839" y="1408410"/>
                </a:cubicBezTo>
                <a:cubicBezTo>
                  <a:pt x="1053839" y="1902301"/>
                  <a:pt x="928721" y="2366968"/>
                  <a:pt x="708452" y="2772446"/>
                </a:cubicBezTo>
                <a:lnTo>
                  <a:pt x="681495" y="2816819"/>
                </a:lnTo>
                <a:lnTo>
                  <a:pt x="0" y="2423358"/>
                </a:lnTo>
                <a:lnTo>
                  <a:pt x="15975" y="2397063"/>
                </a:lnTo>
                <a:cubicBezTo>
                  <a:pt x="175625" y="2103173"/>
                  <a:pt x="266311" y="1766382"/>
                  <a:pt x="266311" y="1408410"/>
                </a:cubicBezTo>
                <a:cubicBezTo>
                  <a:pt x="266311" y="1050438"/>
                  <a:pt x="175625" y="713647"/>
                  <a:pt x="15975" y="419757"/>
                </a:cubicBezTo>
                <a:lnTo>
                  <a:pt x="0" y="393461"/>
                </a:lnTo>
                <a:lnTo>
                  <a:pt x="68149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solidFill>
                <a:schemeClr val="tx1"/>
              </a:solidFill>
              <a:latin typeface="Poppins" pitchFamily="2" charset="77"/>
            </a:endParaRPr>
          </a:p>
        </p:txBody>
      </p:sp>
      <p:sp>
        <p:nvSpPr>
          <p:cNvPr id="90" name="Freeform 89">
            <a:extLst>
              <a:ext uri="{FF2B5EF4-FFF2-40B4-BE49-F238E27FC236}">
                <a16:creationId xmlns:a16="http://schemas.microsoft.com/office/drawing/2014/main" id="{E8B7E8B4-A0D3-5244-A139-C0601B10FDBE}"/>
              </a:ext>
            </a:extLst>
          </p:cNvPr>
          <p:cNvSpPr/>
          <p:nvPr/>
        </p:nvSpPr>
        <p:spPr>
          <a:xfrm>
            <a:off x="5584243" y="4221812"/>
            <a:ext cx="506577" cy="374654"/>
          </a:xfrm>
          <a:custGeom>
            <a:avLst/>
            <a:gdLst>
              <a:gd name="connsiteX0" fmla="*/ 681494 w 2438473"/>
              <a:gd name="connsiteY0" fmla="*/ 0 h 1803442"/>
              <a:gd name="connsiteX1" fmla="*/ 743510 w 2438473"/>
              <a:gd name="connsiteY1" fmla="*/ 102081 h 1803442"/>
              <a:gd name="connsiteX2" fmla="*/ 2251343 w 2438473"/>
              <a:gd name="connsiteY2" fmla="*/ 1005836 h 1803442"/>
              <a:gd name="connsiteX3" fmla="*/ 2438473 w 2438473"/>
              <a:gd name="connsiteY3" fmla="*/ 1015286 h 1803442"/>
              <a:gd name="connsiteX4" fmla="*/ 2438473 w 2438473"/>
              <a:gd name="connsiteY4" fmla="*/ 1803442 h 1803442"/>
              <a:gd name="connsiteX5" fmla="*/ 2316150 w 2438473"/>
              <a:gd name="connsiteY5" fmla="*/ 1800349 h 1803442"/>
              <a:gd name="connsiteX6" fmla="*/ 90479 w 2438473"/>
              <a:gd name="connsiteY6" fmla="*/ 542395 h 1803442"/>
              <a:gd name="connsiteX7" fmla="*/ 0 w 2438473"/>
              <a:gd name="connsiteY7" fmla="*/ 393461 h 1803442"/>
              <a:gd name="connsiteX8" fmla="*/ 681494 w 2438473"/>
              <a:gd name="connsiteY8" fmla="*/ 0 h 180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8473" h="1803442">
                <a:moveTo>
                  <a:pt x="681494" y="0"/>
                </a:moveTo>
                <a:lnTo>
                  <a:pt x="743510" y="102081"/>
                </a:lnTo>
                <a:cubicBezTo>
                  <a:pt x="1078973" y="598631"/>
                  <a:pt x="1623808" y="942107"/>
                  <a:pt x="2251343" y="1005836"/>
                </a:cubicBezTo>
                <a:lnTo>
                  <a:pt x="2438473" y="1015286"/>
                </a:lnTo>
                <a:lnTo>
                  <a:pt x="2438473" y="1803442"/>
                </a:lnTo>
                <a:lnTo>
                  <a:pt x="2316150" y="1800349"/>
                </a:lnTo>
                <a:cubicBezTo>
                  <a:pt x="1389432" y="1753374"/>
                  <a:pt x="579027" y="1265541"/>
                  <a:pt x="90479" y="542395"/>
                </a:cubicBezTo>
                <a:lnTo>
                  <a:pt x="0" y="393461"/>
                </a:lnTo>
                <a:lnTo>
                  <a:pt x="681494"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solidFill>
                <a:schemeClr val="tx1"/>
              </a:solidFill>
              <a:latin typeface="Poppins" pitchFamily="2" charset="77"/>
            </a:endParaRPr>
          </a:p>
        </p:txBody>
      </p:sp>
      <p:sp>
        <p:nvSpPr>
          <p:cNvPr id="89" name="Freeform 88">
            <a:extLst>
              <a:ext uri="{FF2B5EF4-FFF2-40B4-BE49-F238E27FC236}">
                <a16:creationId xmlns:a16="http://schemas.microsoft.com/office/drawing/2014/main" id="{E578A9F7-CAE9-C54E-A10F-28B66E7C1FB7}"/>
              </a:ext>
            </a:extLst>
          </p:cNvPr>
          <p:cNvSpPr/>
          <p:nvPr/>
        </p:nvSpPr>
        <p:spPr>
          <a:xfrm>
            <a:off x="6101181" y="4221812"/>
            <a:ext cx="506577" cy="374654"/>
          </a:xfrm>
          <a:custGeom>
            <a:avLst/>
            <a:gdLst>
              <a:gd name="connsiteX0" fmla="*/ 1756979 w 2438473"/>
              <a:gd name="connsiteY0" fmla="*/ 0 h 1803442"/>
              <a:gd name="connsiteX1" fmla="*/ 2438473 w 2438473"/>
              <a:gd name="connsiteY1" fmla="*/ 393461 h 1803442"/>
              <a:gd name="connsiteX2" fmla="*/ 2347994 w 2438473"/>
              <a:gd name="connsiteY2" fmla="*/ 542395 h 1803442"/>
              <a:gd name="connsiteX3" fmla="*/ 122323 w 2438473"/>
              <a:gd name="connsiteY3" fmla="*/ 1800349 h 1803442"/>
              <a:gd name="connsiteX4" fmla="*/ 0 w 2438473"/>
              <a:gd name="connsiteY4" fmla="*/ 1803442 h 1803442"/>
              <a:gd name="connsiteX5" fmla="*/ 0 w 2438473"/>
              <a:gd name="connsiteY5" fmla="*/ 1015286 h 1803442"/>
              <a:gd name="connsiteX6" fmla="*/ 187130 w 2438473"/>
              <a:gd name="connsiteY6" fmla="*/ 1005836 h 1803442"/>
              <a:gd name="connsiteX7" fmla="*/ 1694963 w 2438473"/>
              <a:gd name="connsiteY7" fmla="*/ 102081 h 1803442"/>
              <a:gd name="connsiteX8" fmla="*/ 1756979 w 2438473"/>
              <a:gd name="connsiteY8" fmla="*/ 0 h 180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8473" h="1803442">
                <a:moveTo>
                  <a:pt x="1756979" y="0"/>
                </a:moveTo>
                <a:lnTo>
                  <a:pt x="2438473" y="393461"/>
                </a:lnTo>
                <a:lnTo>
                  <a:pt x="2347994" y="542395"/>
                </a:lnTo>
                <a:cubicBezTo>
                  <a:pt x="1859446" y="1265541"/>
                  <a:pt x="1049041" y="1753374"/>
                  <a:pt x="122323" y="1800349"/>
                </a:cubicBezTo>
                <a:lnTo>
                  <a:pt x="0" y="1803442"/>
                </a:lnTo>
                <a:lnTo>
                  <a:pt x="0" y="1015286"/>
                </a:lnTo>
                <a:lnTo>
                  <a:pt x="187130" y="1005836"/>
                </a:lnTo>
                <a:cubicBezTo>
                  <a:pt x="814665" y="942107"/>
                  <a:pt x="1359500" y="598631"/>
                  <a:pt x="1694963" y="102081"/>
                </a:cubicBezTo>
                <a:lnTo>
                  <a:pt x="1756979"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solidFill>
                <a:schemeClr val="tx1"/>
              </a:solidFill>
              <a:latin typeface="Poppins" pitchFamily="2" charset="77"/>
            </a:endParaRPr>
          </a:p>
        </p:txBody>
      </p:sp>
      <p:sp>
        <p:nvSpPr>
          <p:cNvPr id="126" name="Oval 125">
            <a:extLst>
              <a:ext uri="{FF2B5EF4-FFF2-40B4-BE49-F238E27FC236}">
                <a16:creationId xmlns:a16="http://schemas.microsoft.com/office/drawing/2014/main" id="{8D83B788-3CBD-BE4F-9369-C706FCE61184}"/>
              </a:ext>
            </a:extLst>
          </p:cNvPr>
          <p:cNvSpPr/>
          <p:nvPr/>
        </p:nvSpPr>
        <p:spPr>
          <a:xfrm>
            <a:off x="3840932" y="3395925"/>
            <a:ext cx="1212361" cy="1212361"/>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8" name="Oval 127">
            <a:extLst>
              <a:ext uri="{FF2B5EF4-FFF2-40B4-BE49-F238E27FC236}">
                <a16:creationId xmlns:a16="http://schemas.microsoft.com/office/drawing/2014/main" id="{9357C449-A2E1-9741-8B2C-ADBDB650C6A5}"/>
              </a:ext>
            </a:extLst>
          </p:cNvPr>
          <p:cNvSpPr/>
          <p:nvPr/>
        </p:nvSpPr>
        <p:spPr>
          <a:xfrm>
            <a:off x="7138707" y="3395925"/>
            <a:ext cx="1212361" cy="1212361"/>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2" name="TextBox 131">
            <a:extLst>
              <a:ext uri="{FF2B5EF4-FFF2-40B4-BE49-F238E27FC236}">
                <a16:creationId xmlns:a16="http://schemas.microsoft.com/office/drawing/2014/main" id="{BF3FB5A7-3B5B-A146-8E11-766BFB0DBFA8}"/>
              </a:ext>
            </a:extLst>
          </p:cNvPr>
          <p:cNvSpPr txBox="1"/>
          <p:nvPr/>
        </p:nvSpPr>
        <p:spPr>
          <a:xfrm>
            <a:off x="4139427" y="3518232"/>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E</a:t>
            </a:r>
          </a:p>
        </p:txBody>
      </p:sp>
      <p:sp>
        <p:nvSpPr>
          <p:cNvPr id="134" name="TextBox 133">
            <a:extLst>
              <a:ext uri="{FF2B5EF4-FFF2-40B4-BE49-F238E27FC236}">
                <a16:creationId xmlns:a16="http://schemas.microsoft.com/office/drawing/2014/main" id="{7C8BDBF3-64F5-FE48-955C-876B29D01F4C}"/>
              </a:ext>
            </a:extLst>
          </p:cNvPr>
          <p:cNvSpPr txBox="1"/>
          <p:nvPr/>
        </p:nvSpPr>
        <p:spPr>
          <a:xfrm>
            <a:off x="7437202" y="3518232"/>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E</a:t>
            </a:r>
          </a:p>
        </p:txBody>
      </p:sp>
      <p:sp>
        <p:nvSpPr>
          <p:cNvPr id="124" name="Oval 123">
            <a:extLst>
              <a:ext uri="{FF2B5EF4-FFF2-40B4-BE49-F238E27FC236}">
                <a16:creationId xmlns:a16="http://schemas.microsoft.com/office/drawing/2014/main" id="{7AA01EE9-718D-5742-BD5C-86A736FED3B5}"/>
              </a:ext>
            </a:extLst>
          </p:cNvPr>
          <p:cNvSpPr/>
          <p:nvPr/>
        </p:nvSpPr>
        <p:spPr>
          <a:xfrm>
            <a:off x="6298998" y="2004701"/>
            <a:ext cx="1212361" cy="1212361"/>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5" name="Oval 124">
            <a:extLst>
              <a:ext uri="{FF2B5EF4-FFF2-40B4-BE49-F238E27FC236}">
                <a16:creationId xmlns:a16="http://schemas.microsoft.com/office/drawing/2014/main" id="{A887E314-6A6E-914E-ABE1-ECCEB83CACD0}"/>
              </a:ext>
            </a:extLst>
          </p:cNvPr>
          <p:cNvSpPr/>
          <p:nvPr/>
        </p:nvSpPr>
        <p:spPr>
          <a:xfrm>
            <a:off x="4680642" y="2004701"/>
            <a:ext cx="1212361" cy="1212361"/>
          </a:xfrm>
          <a:prstGeom prst="ellipse">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7" name="Oval 126">
            <a:extLst>
              <a:ext uri="{FF2B5EF4-FFF2-40B4-BE49-F238E27FC236}">
                <a16:creationId xmlns:a16="http://schemas.microsoft.com/office/drawing/2014/main" id="{0337F98A-48A0-FB43-BDD2-E679223C6680}"/>
              </a:ext>
            </a:extLst>
          </p:cNvPr>
          <p:cNvSpPr/>
          <p:nvPr/>
        </p:nvSpPr>
        <p:spPr>
          <a:xfrm>
            <a:off x="4680642" y="4787148"/>
            <a:ext cx="1212361" cy="121236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9" name="Oval 128">
            <a:extLst>
              <a:ext uri="{FF2B5EF4-FFF2-40B4-BE49-F238E27FC236}">
                <a16:creationId xmlns:a16="http://schemas.microsoft.com/office/drawing/2014/main" id="{E9CF319E-CADF-F443-86B9-82A0DB0878D5}"/>
              </a:ext>
            </a:extLst>
          </p:cNvPr>
          <p:cNvSpPr/>
          <p:nvPr/>
        </p:nvSpPr>
        <p:spPr>
          <a:xfrm>
            <a:off x="6298998" y="4787148"/>
            <a:ext cx="1212361" cy="121236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0" name="TextBox 129">
            <a:extLst>
              <a:ext uri="{FF2B5EF4-FFF2-40B4-BE49-F238E27FC236}">
                <a16:creationId xmlns:a16="http://schemas.microsoft.com/office/drawing/2014/main" id="{B55BE73F-791B-2345-8A87-121D535B787C}"/>
              </a:ext>
            </a:extLst>
          </p:cNvPr>
          <p:cNvSpPr txBox="1"/>
          <p:nvPr/>
        </p:nvSpPr>
        <p:spPr>
          <a:xfrm>
            <a:off x="6597493" y="2127008"/>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P</a:t>
            </a:r>
          </a:p>
        </p:txBody>
      </p:sp>
      <p:sp>
        <p:nvSpPr>
          <p:cNvPr id="131" name="TextBox 130">
            <a:extLst>
              <a:ext uri="{FF2B5EF4-FFF2-40B4-BE49-F238E27FC236}">
                <a16:creationId xmlns:a16="http://schemas.microsoft.com/office/drawing/2014/main" id="{D022CCB9-B15A-4245-AF5E-0D543830B266}"/>
              </a:ext>
            </a:extLst>
          </p:cNvPr>
          <p:cNvSpPr txBox="1"/>
          <p:nvPr/>
        </p:nvSpPr>
        <p:spPr>
          <a:xfrm>
            <a:off x="4979137" y="2127008"/>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L</a:t>
            </a:r>
          </a:p>
        </p:txBody>
      </p:sp>
      <p:sp>
        <p:nvSpPr>
          <p:cNvPr id="133" name="TextBox 132">
            <a:extLst>
              <a:ext uri="{FF2B5EF4-FFF2-40B4-BE49-F238E27FC236}">
                <a16:creationId xmlns:a16="http://schemas.microsoft.com/office/drawing/2014/main" id="{39E6058D-43EC-704B-B449-7EACD605D238}"/>
              </a:ext>
            </a:extLst>
          </p:cNvPr>
          <p:cNvSpPr txBox="1"/>
          <p:nvPr/>
        </p:nvSpPr>
        <p:spPr>
          <a:xfrm>
            <a:off x="4979137" y="4909455"/>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T</a:t>
            </a:r>
          </a:p>
        </p:txBody>
      </p:sp>
      <p:sp>
        <p:nvSpPr>
          <p:cNvPr id="135" name="TextBox 134">
            <a:extLst>
              <a:ext uri="{FF2B5EF4-FFF2-40B4-BE49-F238E27FC236}">
                <a16:creationId xmlns:a16="http://schemas.microsoft.com/office/drawing/2014/main" id="{61039213-442C-2C47-9936-87ED7579F936}"/>
              </a:ext>
            </a:extLst>
          </p:cNvPr>
          <p:cNvSpPr txBox="1"/>
          <p:nvPr/>
        </p:nvSpPr>
        <p:spPr>
          <a:xfrm>
            <a:off x="6597493" y="4909455"/>
            <a:ext cx="615371"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S</a:t>
            </a:r>
          </a:p>
        </p:txBody>
      </p:sp>
      <p:sp>
        <p:nvSpPr>
          <p:cNvPr id="151" name="TextBox 150">
            <a:extLst>
              <a:ext uri="{FF2B5EF4-FFF2-40B4-BE49-F238E27FC236}">
                <a16:creationId xmlns:a16="http://schemas.microsoft.com/office/drawing/2014/main" id="{F5481479-8D1B-6241-910A-C55A9CCB0806}"/>
              </a:ext>
            </a:extLst>
          </p:cNvPr>
          <p:cNvSpPr txBox="1"/>
          <p:nvPr/>
        </p:nvSpPr>
        <p:spPr>
          <a:xfrm>
            <a:off x="8935585" y="1672830"/>
            <a:ext cx="249441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POLITICAL</a:t>
            </a:r>
          </a:p>
        </p:txBody>
      </p:sp>
      <p:sp>
        <p:nvSpPr>
          <p:cNvPr id="152" name="TextBox 151">
            <a:extLst>
              <a:ext uri="{FF2B5EF4-FFF2-40B4-BE49-F238E27FC236}">
                <a16:creationId xmlns:a16="http://schemas.microsoft.com/office/drawing/2014/main" id="{45AFDCDB-D9A1-6147-AA93-E96D2E664912}"/>
              </a:ext>
            </a:extLst>
          </p:cNvPr>
          <p:cNvSpPr txBox="1"/>
          <p:nvPr/>
        </p:nvSpPr>
        <p:spPr>
          <a:xfrm>
            <a:off x="8935585" y="2048161"/>
            <a:ext cx="2494415"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53" name="TextBox 152">
            <a:extLst>
              <a:ext uri="{FF2B5EF4-FFF2-40B4-BE49-F238E27FC236}">
                <a16:creationId xmlns:a16="http://schemas.microsoft.com/office/drawing/2014/main" id="{25C1EC6F-5D1F-074F-8AD9-3C9337F21669}"/>
              </a:ext>
            </a:extLst>
          </p:cNvPr>
          <p:cNvSpPr txBox="1"/>
          <p:nvPr/>
        </p:nvSpPr>
        <p:spPr>
          <a:xfrm>
            <a:off x="8935585" y="3427796"/>
            <a:ext cx="249441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ECONOMIC</a:t>
            </a:r>
          </a:p>
        </p:txBody>
      </p:sp>
      <p:sp>
        <p:nvSpPr>
          <p:cNvPr id="154" name="TextBox 153">
            <a:extLst>
              <a:ext uri="{FF2B5EF4-FFF2-40B4-BE49-F238E27FC236}">
                <a16:creationId xmlns:a16="http://schemas.microsoft.com/office/drawing/2014/main" id="{FAA8BFF9-25A9-7440-8160-41B344FEEA3B}"/>
              </a:ext>
            </a:extLst>
          </p:cNvPr>
          <p:cNvSpPr txBox="1"/>
          <p:nvPr/>
        </p:nvSpPr>
        <p:spPr>
          <a:xfrm>
            <a:off x="8935585" y="3803127"/>
            <a:ext cx="2494415"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55" name="TextBox 154">
            <a:extLst>
              <a:ext uri="{FF2B5EF4-FFF2-40B4-BE49-F238E27FC236}">
                <a16:creationId xmlns:a16="http://schemas.microsoft.com/office/drawing/2014/main" id="{BFA2A831-6F7D-FF48-BBFA-24ADF51DFAFA}"/>
              </a:ext>
            </a:extLst>
          </p:cNvPr>
          <p:cNvSpPr txBox="1"/>
          <p:nvPr/>
        </p:nvSpPr>
        <p:spPr>
          <a:xfrm>
            <a:off x="8935585" y="5182762"/>
            <a:ext cx="2494414"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SOCIOCULTURAL</a:t>
            </a:r>
          </a:p>
        </p:txBody>
      </p:sp>
      <p:sp>
        <p:nvSpPr>
          <p:cNvPr id="156" name="TextBox 155">
            <a:extLst>
              <a:ext uri="{FF2B5EF4-FFF2-40B4-BE49-F238E27FC236}">
                <a16:creationId xmlns:a16="http://schemas.microsoft.com/office/drawing/2014/main" id="{807E6108-96AB-BE45-810B-3DF78D676E74}"/>
              </a:ext>
            </a:extLst>
          </p:cNvPr>
          <p:cNvSpPr txBox="1"/>
          <p:nvPr/>
        </p:nvSpPr>
        <p:spPr>
          <a:xfrm>
            <a:off x="8935585" y="5558093"/>
            <a:ext cx="2494415"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57" name="TextBox 156">
            <a:extLst>
              <a:ext uri="{FF2B5EF4-FFF2-40B4-BE49-F238E27FC236}">
                <a16:creationId xmlns:a16="http://schemas.microsoft.com/office/drawing/2014/main" id="{3A4EE437-36E3-874D-A43D-15EB5A6F804F}"/>
              </a:ext>
            </a:extLst>
          </p:cNvPr>
          <p:cNvSpPr txBox="1"/>
          <p:nvPr/>
        </p:nvSpPr>
        <p:spPr>
          <a:xfrm>
            <a:off x="762000" y="1672830"/>
            <a:ext cx="2494414"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LEGAL</a:t>
            </a:r>
          </a:p>
        </p:txBody>
      </p:sp>
      <p:sp>
        <p:nvSpPr>
          <p:cNvPr id="158" name="TextBox 157">
            <a:extLst>
              <a:ext uri="{FF2B5EF4-FFF2-40B4-BE49-F238E27FC236}">
                <a16:creationId xmlns:a16="http://schemas.microsoft.com/office/drawing/2014/main" id="{E46BB792-80DE-1648-829E-0D29E628E4CB}"/>
              </a:ext>
            </a:extLst>
          </p:cNvPr>
          <p:cNvSpPr txBox="1"/>
          <p:nvPr/>
        </p:nvSpPr>
        <p:spPr>
          <a:xfrm>
            <a:off x="762000" y="2048161"/>
            <a:ext cx="2494415"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59" name="TextBox 158">
            <a:extLst>
              <a:ext uri="{FF2B5EF4-FFF2-40B4-BE49-F238E27FC236}">
                <a16:creationId xmlns:a16="http://schemas.microsoft.com/office/drawing/2014/main" id="{2AA5E20B-06CD-DD4E-9521-A26598B610B2}"/>
              </a:ext>
            </a:extLst>
          </p:cNvPr>
          <p:cNvSpPr txBox="1"/>
          <p:nvPr/>
        </p:nvSpPr>
        <p:spPr>
          <a:xfrm>
            <a:off x="762000" y="3427796"/>
            <a:ext cx="2494414"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ENVIRONMENTAL</a:t>
            </a:r>
          </a:p>
        </p:txBody>
      </p:sp>
      <p:sp>
        <p:nvSpPr>
          <p:cNvPr id="160" name="TextBox 159">
            <a:extLst>
              <a:ext uri="{FF2B5EF4-FFF2-40B4-BE49-F238E27FC236}">
                <a16:creationId xmlns:a16="http://schemas.microsoft.com/office/drawing/2014/main" id="{066583EF-1E66-1C4E-87EC-A61CC57579F8}"/>
              </a:ext>
            </a:extLst>
          </p:cNvPr>
          <p:cNvSpPr txBox="1"/>
          <p:nvPr/>
        </p:nvSpPr>
        <p:spPr>
          <a:xfrm>
            <a:off x="762000" y="3803127"/>
            <a:ext cx="2494415"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1" name="TextBox 160">
            <a:extLst>
              <a:ext uri="{FF2B5EF4-FFF2-40B4-BE49-F238E27FC236}">
                <a16:creationId xmlns:a16="http://schemas.microsoft.com/office/drawing/2014/main" id="{66D14F5D-C41B-AC49-828F-664451181E4F}"/>
              </a:ext>
            </a:extLst>
          </p:cNvPr>
          <p:cNvSpPr txBox="1"/>
          <p:nvPr/>
        </p:nvSpPr>
        <p:spPr>
          <a:xfrm>
            <a:off x="762000" y="5182762"/>
            <a:ext cx="2494414" cy="353943"/>
          </a:xfrm>
          <a:prstGeom prst="rect">
            <a:avLst/>
          </a:prstGeom>
          <a:noFill/>
        </p:spPr>
        <p:txBody>
          <a:bodyPr wrap="square" rtlCol="0" anchor="b">
            <a:spAutoFit/>
          </a:bodyPr>
          <a:lstStyle/>
          <a:p>
            <a:pPr algn="r"/>
            <a:r>
              <a:rPr lang="en-US" sz="1700" b="1" spc="-15" dirty="0">
                <a:solidFill>
                  <a:schemeClr val="tx2"/>
                </a:solidFill>
                <a:latin typeface="Poppins" pitchFamily="2" charset="77"/>
                <a:cs typeface="Poppins" pitchFamily="2" charset="77"/>
              </a:rPr>
              <a:t>TECHNOLOGICAL</a:t>
            </a:r>
          </a:p>
        </p:txBody>
      </p:sp>
      <p:sp>
        <p:nvSpPr>
          <p:cNvPr id="162" name="TextBox 161">
            <a:extLst>
              <a:ext uri="{FF2B5EF4-FFF2-40B4-BE49-F238E27FC236}">
                <a16:creationId xmlns:a16="http://schemas.microsoft.com/office/drawing/2014/main" id="{107958EA-4C21-4741-8A90-AE83EAFF414B}"/>
              </a:ext>
            </a:extLst>
          </p:cNvPr>
          <p:cNvSpPr txBox="1"/>
          <p:nvPr/>
        </p:nvSpPr>
        <p:spPr>
          <a:xfrm>
            <a:off x="762000" y="5558093"/>
            <a:ext cx="2494415" cy="770211"/>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2572319387"/>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DA5EAE6-8D57-FC4D-98A0-E5F12C47C008}"/>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3B61165C-2021-F546-ADCC-09936D953928}"/>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 name="Rectangle 3">
            <a:extLst>
              <a:ext uri="{FF2B5EF4-FFF2-40B4-BE49-F238E27FC236}">
                <a16:creationId xmlns:a16="http://schemas.microsoft.com/office/drawing/2014/main" id="{C4A0CE35-8B1A-5941-BD87-E6ABF6310CEB}"/>
              </a:ext>
            </a:extLst>
          </p:cNvPr>
          <p:cNvSpPr/>
          <p:nvPr/>
        </p:nvSpPr>
        <p:spPr>
          <a:xfrm>
            <a:off x="762001" y="1606658"/>
            <a:ext cx="1574832" cy="4875597"/>
          </a:xfrm>
          <a:prstGeom prst="rect">
            <a:avLst/>
          </a:prstGeom>
          <a:solidFill>
            <a:schemeClr val="bg1">
              <a:lumMod val="95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6" name="Pentagon 45">
            <a:extLst>
              <a:ext uri="{FF2B5EF4-FFF2-40B4-BE49-F238E27FC236}">
                <a16:creationId xmlns:a16="http://schemas.microsoft.com/office/drawing/2014/main" id="{EDAFDF25-3B39-CD49-AC7D-CFBB71491F0B}"/>
              </a:ext>
            </a:extLst>
          </p:cNvPr>
          <p:cNvSpPr/>
          <p:nvPr/>
        </p:nvSpPr>
        <p:spPr>
          <a:xfrm rot="5400000">
            <a:off x="843297" y="1525362"/>
            <a:ext cx="1412240" cy="1574832"/>
          </a:xfrm>
          <a:prstGeom prst="homePlate">
            <a:avLst>
              <a:gd name="adj" fmla="val 35349"/>
            </a:avLst>
          </a:prstGeom>
          <a:solidFill>
            <a:schemeClr val="accent1"/>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8" name="TextBox 47">
            <a:extLst>
              <a:ext uri="{FF2B5EF4-FFF2-40B4-BE49-F238E27FC236}">
                <a16:creationId xmlns:a16="http://schemas.microsoft.com/office/drawing/2014/main" id="{8CC42F24-40BF-6642-8914-26DB8CE809D0}"/>
              </a:ext>
            </a:extLst>
          </p:cNvPr>
          <p:cNvSpPr txBox="1"/>
          <p:nvPr/>
        </p:nvSpPr>
        <p:spPr>
          <a:xfrm>
            <a:off x="868396" y="1745787"/>
            <a:ext cx="1362042"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P</a:t>
            </a:r>
          </a:p>
        </p:txBody>
      </p:sp>
      <p:sp>
        <p:nvSpPr>
          <p:cNvPr id="49" name="TextBox 48">
            <a:extLst>
              <a:ext uri="{FF2B5EF4-FFF2-40B4-BE49-F238E27FC236}">
                <a16:creationId xmlns:a16="http://schemas.microsoft.com/office/drawing/2014/main" id="{9E0124A5-3E65-C647-8C47-C25DCD77FB49}"/>
              </a:ext>
            </a:extLst>
          </p:cNvPr>
          <p:cNvSpPr txBox="1"/>
          <p:nvPr/>
        </p:nvSpPr>
        <p:spPr>
          <a:xfrm>
            <a:off x="825398" y="3226966"/>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50" name="TextBox 49">
            <a:extLst>
              <a:ext uri="{FF2B5EF4-FFF2-40B4-BE49-F238E27FC236}">
                <a16:creationId xmlns:a16="http://schemas.microsoft.com/office/drawing/2014/main" id="{5818ED0F-D96C-A34B-B112-A0977FBDA28C}"/>
              </a:ext>
            </a:extLst>
          </p:cNvPr>
          <p:cNvSpPr txBox="1"/>
          <p:nvPr/>
        </p:nvSpPr>
        <p:spPr>
          <a:xfrm>
            <a:off x="825398" y="4089780"/>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51" name="TextBox 50">
            <a:extLst>
              <a:ext uri="{FF2B5EF4-FFF2-40B4-BE49-F238E27FC236}">
                <a16:creationId xmlns:a16="http://schemas.microsoft.com/office/drawing/2014/main" id="{7D54B868-4F73-F146-B533-9F0CDAB66224}"/>
              </a:ext>
            </a:extLst>
          </p:cNvPr>
          <p:cNvSpPr txBox="1"/>
          <p:nvPr/>
        </p:nvSpPr>
        <p:spPr>
          <a:xfrm>
            <a:off x="825398" y="4952593"/>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52" name="TextBox 51">
            <a:extLst>
              <a:ext uri="{FF2B5EF4-FFF2-40B4-BE49-F238E27FC236}">
                <a16:creationId xmlns:a16="http://schemas.microsoft.com/office/drawing/2014/main" id="{B4145477-E8E8-EE43-8779-E3879F188F26}"/>
              </a:ext>
            </a:extLst>
          </p:cNvPr>
          <p:cNvSpPr txBox="1"/>
          <p:nvPr/>
        </p:nvSpPr>
        <p:spPr>
          <a:xfrm>
            <a:off x="825398" y="5815407"/>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56" name="Rectangle 55">
            <a:extLst>
              <a:ext uri="{FF2B5EF4-FFF2-40B4-BE49-F238E27FC236}">
                <a16:creationId xmlns:a16="http://schemas.microsoft.com/office/drawing/2014/main" id="{70728E6F-04AA-974D-97FC-C26909E5D23F}"/>
              </a:ext>
            </a:extLst>
          </p:cNvPr>
          <p:cNvSpPr/>
          <p:nvPr/>
        </p:nvSpPr>
        <p:spPr>
          <a:xfrm>
            <a:off x="2580634" y="1606658"/>
            <a:ext cx="1574832" cy="4875597"/>
          </a:xfrm>
          <a:prstGeom prst="rect">
            <a:avLst/>
          </a:prstGeom>
          <a:solidFill>
            <a:schemeClr val="bg1">
              <a:lumMod val="95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7" name="Pentagon 56">
            <a:extLst>
              <a:ext uri="{FF2B5EF4-FFF2-40B4-BE49-F238E27FC236}">
                <a16:creationId xmlns:a16="http://schemas.microsoft.com/office/drawing/2014/main" id="{3191309D-AD05-8E4B-946E-EF1934959ACC}"/>
              </a:ext>
            </a:extLst>
          </p:cNvPr>
          <p:cNvSpPr/>
          <p:nvPr/>
        </p:nvSpPr>
        <p:spPr>
          <a:xfrm rot="5400000">
            <a:off x="2661930" y="1525362"/>
            <a:ext cx="1412240" cy="1574832"/>
          </a:xfrm>
          <a:prstGeom prst="homePlate">
            <a:avLst>
              <a:gd name="adj" fmla="val 35349"/>
            </a:avLst>
          </a:prstGeom>
          <a:solidFill>
            <a:schemeClr val="accent2"/>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8" name="TextBox 57">
            <a:extLst>
              <a:ext uri="{FF2B5EF4-FFF2-40B4-BE49-F238E27FC236}">
                <a16:creationId xmlns:a16="http://schemas.microsoft.com/office/drawing/2014/main" id="{0AEF2CA9-7381-C347-929F-B1064910D9F5}"/>
              </a:ext>
            </a:extLst>
          </p:cNvPr>
          <p:cNvSpPr txBox="1"/>
          <p:nvPr/>
        </p:nvSpPr>
        <p:spPr>
          <a:xfrm>
            <a:off x="2687029" y="1745787"/>
            <a:ext cx="1362042"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E</a:t>
            </a:r>
          </a:p>
        </p:txBody>
      </p:sp>
      <p:sp>
        <p:nvSpPr>
          <p:cNvPr id="59" name="TextBox 58">
            <a:extLst>
              <a:ext uri="{FF2B5EF4-FFF2-40B4-BE49-F238E27FC236}">
                <a16:creationId xmlns:a16="http://schemas.microsoft.com/office/drawing/2014/main" id="{DBC181F0-E2AE-A047-A346-FB8D441D2E08}"/>
              </a:ext>
            </a:extLst>
          </p:cNvPr>
          <p:cNvSpPr txBox="1"/>
          <p:nvPr/>
        </p:nvSpPr>
        <p:spPr>
          <a:xfrm>
            <a:off x="2644032" y="3226966"/>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60" name="TextBox 59">
            <a:extLst>
              <a:ext uri="{FF2B5EF4-FFF2-40B4-BE49-F238E27FC236}">
                <a16:creationId xmlns:a16="http://schemas.microsoft.com/office/drawing/2014/main" id="{811D2CA6-E01B-B942-9CF9-2E7F69523763}"/>
              </a:ext>
            </a:extLst>
          </p:cNvPr>
          <p:cNvSpPr txBox="1"/>
          <p:nvPr/>
        </p:nvSpPr>
        <p:spPr>
          <a:xfrm>
            <a:off x="2644032" y="4089780"/>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61" name="TextBox 60">
            <a:extLst>
              <a:ext uri="{FF2B5EF4-FFF2-40B4-BE49-F238E27FC236}">
                <a16:creationId xmlns:a16="http://schemas.microsoft.com/office/drawing/2014/main" id="{D7FB16DC-C9A7-774D-9D71-8AC392180DA4}"/>
              </a:ext>
            </a:extLst>
          </p:cNvPr>
          <p:cNvSpPr txBox="1"/>
          <p:nvPr/>
        </p:nvSpPr>
        <p:spPr>
          <a:xfrm>
            <a:off x="2644032" y="4952593"/>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62" name="TextBox 61">
            <a:extLst>
              <a:ext uri="{FF2B5EF4-FFF2-40B4-BE49-F238E27FC236}">
                <a16:creationId xmlns:a16="http://schemas.microsoft.com/office/drawing/2014/main" id="{2254093F-2391-B849-B27F-443A68107E43}"/>
              </a:ext>
            </a:extLst>
          </p:cNvPr>
          <p:cNvSpPr txBox="1"/>
          <p:nvPr/>
        </p:nvSpPr>
        <p:spPr>
          <a:xfrm>
            <a:off x="2644032" y="5815407"/>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64" name="Rectangle 63">
            <a:extLst>
              <a:ext uri="{FF2B5EF4-FFF2-40B4-BE49-F238E27FC236}">
                <a16:creationId xmlns:a16="http://schemas.microsoft.com/office/drawing/2014/main" id="{BDBFBE04-E0F2-BB4A-A34C-DC0BF96E3C0D}"/>
              </a:ext>
            </a:extLst>
          </p:cNvPr>
          <p:cNvSpPr/>
          <p:nvPr/>
        </p:nvSpPr>
        <p:spPr>
          <a:xfrm>
            <a:off x="4399268" y="1606658"/>
            <a:ext cx="1574832" cy="4875597"/>
          </a:xfrm>
          <a:prstGeom prst="rect">
            <a:avLst/>
          </a:prstGeom>
          <a:solidFill>
            <a:schemeClr val="bg1">
              <a:lumMod val="95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5" name="Pentagon 64">
            <a:extLst>
              <a:ext uri="{FF2B5EF4-FFF2-40B4-BE49-F238E27FC236}">
                <a16:creationId xmlns:a16="http://schemas.microsoft.com/office/drawing/2014/main" id="{10C63B3D-B73A-ED45-B03A-B7D7C6F29A6E}"/>
              </a:ext>
            </a:extLst>
          </p:cNvPr>
          <p:cNvSpPr/>
          <p:nvPr/>
        </p:nvSpPr>
        <p:spPr>
          <a:xfrm rot="5400000">
            <a:off x="4480564" y="1525362"/>
            <a:ext cx="1412240" cy="1574832"/>
          </a:xfrm>
          <a:prstGeom prst="homePlate">
            <a:avLst>
              <a:gd name="adj" fmla="val 35349"/>
            </a:avLst>
          </a:prstGeom>
          <a:solidFill>
            <a:schemeClr val="accent3"/>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6" name="TextBox 65">
            <a:extLst>
              <a:ext uri="{FF2B5EF4-FFF2-40B4-BE49-F238E27FC236}">
                <a16:creationId xmlns:a16="http://schemas.microsoft.com/office/drawing/2014/main" id="{6C2AE165-743B-C946-AA45-24CFE1E64CDC}"/>
              </a:ext>
            </a:extLst>
          </p:cNvPr>
          <p:cNvSpPr txBox="1"/>
          <p:nvPr/>
        </p:nvSpPr>
        <p:spPr>
          <a:xfrm>
            <a:off x="4505663" y="1745787"/>
            <a:ext cx="1362042"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S</a:t>
            </a:r>
          </a:p>
        </p:txBody>
      </p:sp>
      <p:sp>
        <p:nvSpPr>
          <p:cNvPr id="67" name="TextBox 66">
            <a:extLst>
              <a:ext uri="{FF2B5EF4-FFF2-40B4-BE49-F238E27FC236}">
                <a16:creationId xmlns:a16="http://schemas.microsoft.com/office/drawing/2014/main" id="{B7BE99D3-C984-AB40-BCD0-4B52627E3184}"/>
              </a:ext>
            </a:extLst>
          </p:cNvPr>
          <p:cNvSpPr txBox="1"/>
          <p:nvPr/>
        </p:nvSpPr>
        <p:spPr>
          <a:xfrm>
            <a:off x="4462665" y="3226966"/>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68" name="TextBox 67">
            <a:extLst>
              <a:ext uri="{FF2B5EF4-FFF2-40B4-BE49-F238E27FC236}">
                <a16:creationId xmlns:a16="http://schemas.microsoft.com/office/drawing/2014/main" id="{065678DD-29BC-0745-901D-3075B8ECBDE9}"/>
              </a:ext>
            </a:extLst>
          </p:cNvPr>
          <p:cNvSpPr txBox="1"/>
          <p:nvPr/>
        </p:nvSpPr>
        <p:spPr>
          <a:xfrm>
            <a:off x="4462665" y="4089780"/>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69" name="TextBox 68">
            <a:extLst>
              <a:ext uri="{FF2B5EF4-FFF2-40B4-BE49-F238E27FC236}">
                <a16:creationId xmlns:a16="http://schemas.microsoft.com/office/drawing/2014/main" id="{4DFC135F-6DBB-2847-985C-4B21973F1EF2}"/>
              </a:ext>
            </a:extLst>
          </p:cNvPr>
          <p:cNvSpPr txBox="1"/>
          <p:nvPr/>
        </p:nvSpPr>
        <p:spPr>
          <a:xfrm>
            <a:off x="4462665" y="4952593"/>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70" name="TextBox 69">
            <a:extLst>
              <a:ext uri="{FF2B5EF4-FFF2-40B4-BE49-F238E27FC236}">
                <a16:creationId xmlns:a16="http://schemas.microsoft.com/office/drawing/2014/main" id="{7AC32D42-B0B8-C441-A77B-2E85C9FCB2EA}"/>
              </a:ext>
            </a:extLst>
          </p:cNvPr>
          <p:cNvSpPr txBox="1"/>
          <p:nvPr/>
        </p:nvSpPr>
        <p:spPr>
          <a:xfrm>
            <a:off x="4462665" y="5815407"/>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72" name="Rectangle 71">
            <a:extLst>
              <a:ext uri="{FF2B5EF4-FFF2-40B4-BE49-F238E27FC236}">
                <a16:creationId xmlns:a16="http://schemas.microsoft.com/office/drawing/2014/main" id="{257BCC32-2A56-2248-A4D2-E1C0ED361A4B}"/>
              </a:ext>
            </a:extLst>
          </p:cNvPr>
          <p:cNvSpPr/>
          <p:nvPr/>
        </p:nvSpPr>
        <p:spPr>
          <a:xfrm>
            <a:off x="6217901" y="1606658"/>
            <a:ext cx="1574832" cy="4875597"/>
          </a:xfrm>
          <a:prstGeom prst="rect">
            <a:avLst/>
          </a:prstGeom>
          <a:solidFill>
            <a:schemeClr val="bg1">
              <a:lumMod val="95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3" name="Pentagon 72">
            <a:extLst>
              <a:ext uri="{FF2B5EF4-FFF2-40B4-BE49-F238E27FC236}">
                <a16:creationId xmlns:a16="http://schemas.microsoft.com/office/drawing/2014/main" id="{881E8C9A-D129-004D-839C-F1B781E6FC9C}"/>
              </a:ext>
            </a:extLst>
          </p:cNvPr>
          <p:cNvSpPr/>
          <p:nvPr/>
        </p:nvSpPr>
        <p:spPr>
          <a:xfrm rot="5400000">
            <a:off x="6299197" y="1525362"/>
            <a:ext cx="1412240" cy="1574832"/>
          </a:xfrm>
          <a:prstGeom prst="homePlate">
            <a:avLst>
              <a:gd name="adj" fmla="val 35349"/>
            </a:avLst>
          </a:prstGeom>
          <a:solidFill>
            <a:schemeClr val="accent4"/>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4" name="TextBox 73">
            <a:extLst>
              <a:ext uri="{FF2B5EF4-FFF2-40B4-BE49-F238E27FC236}">
                <a16:creationId xmlns:a16="http://schemas.microsoft.com/office/drawing/2014/main" id="{1EBF937E-A564-6B48-B999-1DC282064E98}"/>
              </a:ext>
            </a:extLst>
          </p:cNvPr>
          <p:cNvSpPr txBox="1"/>
          <p:nvPr/>
        </p:nvSpPr>
        <p:spPr>
          <a:xfrm>
            <a:off x="6324296" y="1745787"/>
            <a:ext cx="1362042"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T</a:t>
            </a:r>
          </a:p>
        </p:txBody>
      </p:sp>
      <p:sp>
        <p:nvSpPr>
          <p:cNvPr id="75" name="TextBox 74">
            <a:extLst>
              <a:ext uri="{FF2B5EF4-FFF2-40B4-BE49-F238E27FC236}">
                <a16:creationId xmlns:a16="http://schemas.microsoft.com/office/drawing/2014/main" id="{A045EA55-FEEB-B143-8864-058C14F57578}"/>
              </a:ext>
            </a:extLst>
          </p:cNvPr>
          <p:cNvSpPr txBox="1"/>
          <p:nvPr/>
        </p:nvSpPr>
        <p:spPr>
          <a:xfrm>
            <a:off x="6281299" y="3226966"/>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76" name="TextBox 75">
            <a:extLst>
              <a:ext uri="{FF2B5EF4-FFF2-40B4-BE49-F238E27FC236}">
                <a16:creationId xmlns:a16="http://schemas.microsoft.com/office/drawing/2014/main" id="{B9ABE12F-18B6-2543-9896-4BAAF4127902}"/>
              </a:ext>
            </a:extLst>
          </p:cNvPr>
          <p:cNvSpPr txBox="1"/>
          <p:nvPr/>
        </p:nvSpPr>
        <p:spPr>
          <a:xfrm>
            <a:off x="6281299" y="4089780"/>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77" name="TextBox 76">
            <a:extLst>
              <a:ext uri="{FF2B5EF4-FFF2-40B4-BE49-F238E27FC236}">
                <a16:creationId xmlns:a16="http://schemas.microsoft.com/office/drawing/2014/main" id="{B72F7D87-A46E-5E43-85AA-8FE624AB2062}"/>
              </a:ext>
            </a:extLst>
          </p:cNvPr>
          <p:cNvSpPr txBox="1"/>
          <p:nvPr/>
        </p:nvSpPr>
        <p:spPr>
          <a:xfrm>
            <a:off x="6281299" y="4952593"/>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78" name="TextBox 77">
            <a:extLst>
              <a:ext uri="{FF2B5EF4-FFF2-40B4-BE49-F238E27FC236}">
                <a16:creationId xmlns:a16="http://schemas.microsoft.com/office/drawing/2014/main" id="{27A315D7-506C-F44F-9129-9AB12B05D0C0}"/>
              </a:ext>
            </a:extLst>
          </p:cNvPr>
          <p:cNvSpPr txBox="1"/>
          <p:nvPr/>
        </p:nvSpPr>
        <p:spPr>
          <a:xfrm>
            <a:off x="6281299" y="5815407"/>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80" name="Rectangle 79">
            <a:extLst>
              <a:ext uri="{FF2B5EF4-FFF2-40B4-BE49-F238E27FC236}">
                <a16:creationId xmlns:a16="http://schemas.microsoft.com/office/drawing/2014/main" id="{BE5F826B-5BEE-3D4F-8A29-9C2846BF8A5B}"/>
              </a:ext>
            </a:extLst>
          </p:cNvPr>
          <p:cNvSpPr/>
          <p:nvPr/>
        </p:nvSpPr>
        <p:spPr>
          <a:xfrm>
            <a:off x="8036535" y="1606658"/>
            <a:ext cx="1574832" cy="4875597"/>
          </a:xfrm>
          <a:prstGeom prst="rect">
            <a:avLst/>
          </a:prstGeom>
          <a:solidFill>
            <a:schemeClr val="bg1">
              <a:lumMod val="95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1" name="Pentagon 80">
            <a:extLst>
              <a:ext uri="{FF2B5EF4-FFF2-40B4-BE49-F238E27FC236}">
                <a16:creationId xmlns:a16="http://schemas.microsoft.com/office/drawing/2014/main" id="{CD7A2F79-2EF0-BD4A-8497-D19E6B2B43CD}"/>
              </a:ext>
            </a:extLst>
          </p:cNvPr>
          <p:cNvSpPr/>
          <p:nvPr/>
        </p:nvSpPr>
        <p:spPr>
          <a:xfrm rot="5400000">
            <a:off x="8117831" y="1525362"/>
            <a:ext cx="1412240" cy="1574832"/>
          </a:xfrm>
          <a:prstGeom prst="homePlate">
            <a:avLst>
              <a:gd name="adj" fmla="val 35349"/>
            </a:avLst>
          </a:prstGeom>
          <a:solidFill>
            <a:schemeClr val="accent5"/>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2" name="TextBox 81">
            <a:extLst>
              <a:ext uri="{FF2B5EF4-FFF2-40B4-BE49-F238E27FC236}">
                <a16:creationId xmlns:a16="http://schemas.microsoft.com/office/drawing/2014/main" id="{8061F75F-A45F-3546-943C-3F679DC4E08F}"/>
              </a:ext>
            </a:extLst>
          </p:cNvPr>
          <p:cNvSpPr txBox="1"/>
          <p:nvPr/>
        </p:nvSpPr>
        <p:spPr>
          <a:xfrm>
            <a:off x="8142930" y="1745787"/>
            <a:ext cx="1362042"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E</a:t>
            </a:r>
          </a:p>
        </p:txBody>
      </p:sp>
      <p:sp>
        <p:nvSpPr>
          <p:cNvPr id="83" name="TextBox 82">
            <a:extLst>
              <a:ext uri="{FF2B5EF4-FFF2-40B4-BE49-F238E27FC236}">
                <a16:creationId xmlns:a16="http://schemas.microsoft.com/office/drawing/2014/main" id="{C94A0DD2-298D-9248-AC9A-2747C9DAC608}"/>
              </a:ext>
            </a:extLst>
          </p:cNvPr>
          <p:cNvSpPr txBox="1"/>
          <p:nvPr/>
        </p:nvSpPr>
        <p:spPr>
          <a:xfrm>
            <a:off x="8099932" y="3226966"/>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84" name="TextBox 83">
            <a:extLst>
              <a:ext uri="{FF2B5EF4-FFF2-40B4-BE49-F238E27FC236}">
                <a16:creationId xmlns:a16="http://schemas.microsoft.com/office/drawing/2014/main" id="{2805BDC6-1C96-BE40-86C0-0CC00856E037}"/>
              </a:ext>
            </a:extLst>
          </p:cNvPr>
          <p:cNvSpPr txBox="1"/>
          <p:nvPr/>
        </p:nvSpPr>
        <p:spPr>
          <a:xfrm>
            <a:off x="8099932" y="4089780"/>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85" name="TextBox 84">
            <a:extLst>
              <a:ext uri="{FF2B5EF4-FFF2-40B4-BE49-F238E27FC236}">
                <a16:creationId xmlns:a16="http://schemas.microsoft.com/office/drawing/2014/main" id="{244536B6-0710-C646-B43E-E3CAABC7CA9D}"/>
              </a:ext>
            </a:extLst>
          </p:cNvPr>
          <p:cNvSpPr txBox="1"/>
          <p:nvPr/>
        </p:nvSpPr>
        <p:spPr>
          <a:xfrm>
            <a:off x="8099932" y="4952593"/>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86" name="TextBox 85">
            <a:extLst>
              <a:ext uri="{FF2B5EF4-FFF2-40B4-BE49-F238E27FC236}">
                <a16:creationId xmlns:a16="http://schemas.microsoft.com/office/drawing/2014/main" id="{285BDF66-2388-8E40-A35D-C4BC4DC9410C}"/>
              </a:ext>
            </a:extLst>
          </p:cNvPr>
          <p:cNvSpPr txBox="1"/>
          <p:nvPr/>
        </p:nvSpPr>
        <p:spPr>
          <a:xfrm>
            <a:off x="8099932" y="5815407"/>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88" name="Rectangle 87">
            <a:extLst>
              <a:ext uri="{FF2B5EF4-FFF2-40B4-BE49-F238E27FC236}">
                <a16:creationId xmlns:a16="http://schemas.microsoft.com/office/drawing/2014/main" id="{55B038BE-F6A2-374E-B424-C1DA4E22AB44}"/>
              </a:ext>
            </a:extLst>
          </p:cNvPr>
          <p:cNvSpPr/>
          <p:nvPr/>
        </p:nvSpPr>
        <p:spPr>
          <a:xfrm>
            <a:off x="9855168" y="1606658"/>
            <a:ext cx="1574832" cy="4875597"/>
          </a:xfrm>
          <a:prstGeom prst="rect">
            <a:avLst/>
          </a:prstGeom>
          <a:solidFill>
            <a:schemeClr val="bg1">
              <a:lumMod val="95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9" name="Pentagon 88">
            <a:extLst>
              <a:ext uri="{FF2B5EF4-FFF2-40B4-BE49-F238E27FC236}">
                <a16:creationId xmlns:a16="http://schemas.microsoft.com/office/drawing/2014/main" id="{6B70508D-D0C1-FA45-9173-648D6EE60E0F}"/>
              </a:ext>
            </a:extLst>
          </p:cNvPr>
          <p:cNvSpPr/>
          <p:nvPr/>
        </p:nvSpPr>
        <p:spPr>
          <a:xfrm rot="5400000">
            <a:off x="9936464" y="1525362"/>
            <a:ext cx="1412240" cy="1574832"/>
          </a:xfrm>
          <a:prstGeom prst="homePlate">
            <a:avLst>
              <a:gd name="adj" fmla="val 35349"/>
            </a:avLst>
          </a:prstGeom>
          <a:solidFill>
            <a:schemeClr val="accent6"/>
          </a:solidFill>
          <a:ln w="508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0" name="TextBox 89">
            <a:extLst>
              <a:ext uri="{FF2B5EF4-FFF2-40B4-BE49-F238E27FC236}">
                <a16:creationId xmlns:a16="http://schemas.microsoft.com/office/drawing/2014/main" id="{45DA28AE-3B8D-8144-9249-40BAD810A960}"/>
              </a:ext>
            </a:extLst>
          </p:cNvPr>
          <p:cNvSpPr txBox="1"/>
          <p:nvPr/>
        </p:nvSpPr>
        <p:spPr>
          <a:xfrm>
            <a:off x="9961563" y="1745787"/>
            <a:ext cx="1362042" cy="977191"/>
          </a:xfrm>
          <a:prstGeom prst="rect">
            <a:avLst/>
          </a:prstGeom>
          <a:noFill/>
        </p:spPr>
        <p:txBody>
          <a:bodyPr wrap="square" rtlCol="0" anchor="b">
            <a:spAutoFit/>
          </a:bodyPr>
          <a:lstStyle/>
          <a:p>
            <a:pPr algn="ctr"/>
            <a:r>
              <a:rPr lang="en-US" sz="5750" b="1" spc="-145" dirty="0">
                <a:solidFill>
                  <a:schemeClr val="bg1"/>
                </a:solidFill>
                <a:latin typeface="Poppins" pitchFamily="2" charset="77"/>
                <a:cs typeface="Poppins" pitchFamily="2" charset="77"/>
              </a:rPr>
              <a:t>L</a:t>
            </a:r>
          </a:p>
        </p:txBody>
      </p:sp>
      <p:sp>
        <p:nvSpPr>
          <p:cNvPr id="91" name="TextBox 90">
            <a:extLst>
              <a:ext uri="{FF2B5EF4-FFF2-40B4-BE49-F238E27FC236}">
                <a16:creationId xmlns:a16="http://schemas.microsoft.com/office/drawing/2014/main" id="{8C782663-B5D7-AB46-930A-43CEB6637A66}"/>
              </a:ext>
            </a:extLst>
          </p:cNvPr>
          <p:cNvSpPr txBox="1"/>
          <p:nvPr/>
        </p:nvSpPr>
        <p:spPr>
          <a:xfrm>
            <a:off x="9918565" y="3226966"/>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92" name="TextBox 91">
            <a:extLst>
              <a:ext uri="{FF2B5EF4-FFF2-40B4-BE49-F238E27FC236}">
                <a16:creationId xmlns:a16="http://schemas.microsoft.com/office/drawing/2014/main" id="{8AB6155A-A038-624B-98AC-B8805E046E5E}"/>
              </a:ext>
            </a:extLst>
          </p:cNvPr>
          <p:cNvSpPr txBox="1"/>
          <p:nvPr/>
        </p:nvSpPr>
        <p:spPr>
          <a:xfrm>
            <a:off x="9918565" y="4089780"/>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93" name="TextBox 92">
            <a:extLst>
              <a:ext uri="{FF2B5EF4-FFF2-40B4-BE49-F238E27FC236}">
                <a16:creationId xmlns:a16="http://schemas.microsoft.com/office/drawing/2014/main" id="{B9C83E7B-87C2-BF46-8202-F7848B9D0867}"/>
              </a:ext>
            </a:extLst>
          </p:cNvPr>
          <p:cNvSpPr txBox="1"/>
          <p:nvPr/>
        </p:nvSpPr>
        <p:spPr>
          <a:xfrm>
            <a:off x="9918565" y="4952593"/>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
        <p:nvSpPr>
          <p:cNvPr id="94" name="TextBox 93">
            <a:extLst>
              <a:ext uri="{FF2B5EF4-FFF2-40B4-BE49-F238E27FC236}">
                <a16:creationId xmlns:a16="http://schemas.microsoft.com/office/drawing/2014/main" id="{0BF8D969-C3CB-9D40-89CB-562F3C0A238F}"/>
              </a:ext>
            </a:extLst>
          </p:cNvPr>
          <p:cNvSpPr txBox="1"/>
          <p:nvPr/>
        </p:nvSpPr>
        <p:spPr>
          <a:xfrm>
            <a:off x="9918565" y="5815407"/>
            <a:ext cx="1448037" cy="731354"/>
          </a:xfrm>
          <a:prstGeom prst="rect">
            <a:avLst/>
          </a:prstGeom>
          <a:noFill/>
        </p:spPr>
        <p:txBody>
          <a:bodyPr wrap="square" rtlCol="0">
            <a:spAutoFit/>
          </a:bodyPr>
          <a:lstStyle/>
          <a:p>
            <a:pPr algn="ctr">
              <a:lnSpc>
                <a:spcPts val="1650"/>
              </a:lnSpc>
            </a:pPr>
            <a:r>
              <a:rPr lang="en-US" sz="1100" spc="-10" dirty="0">
                <a:latin typeface="Poppins" pitchFamily="2" charset="77"/>
                <a:cs typeface="Poppins" pitchFamily="2" charset="77"/>
              </a:rPr>
              <a:t>Make a big impact with professional.</a:t>
            </a:r>
          </a:p>
        </p:txBody>
      </p:sp>
    </p:spTree>
    <p:extLst>
      <p:ext uri="{BB962C8B-B14F-4D97-AF65-F5344CB8AC3E}">
        <p14:creationId xmlns:p14="http://schemas.microsoft.com/office/powerpoint/2010/main" val="1353207652"/>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a:extLst>
              <a:ext uri="{FF2B5EF4-FFF2-40B4-BE49-F238E27FC236}">
                <a16:creationId xmlns:a16="http://schemas.microsoft.com/office/drawing/2014/main" id="{42C7C4CF-74E5-2948-AC8B-420561762AD2}"/>
              </a:ext>
            </a:extLst>
          </p:cNvPr>
          <p:cNvSpPr/>
          <p:nvPr/>
        </p:nvSpPr>
        <p:spPr>
          <a:xfrm>
            <a:off x="934943" y="1719072"/>
            <a:ext cx="3257028" cy="2257654"/>
          </a:xfrm>
          <a:prstGeom prst="roundRect">
            <a:avLst>
              <a:gd name="adj" fmla="val 395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 name="Rounded Rectangle 4">
            <a:extLst>
              <a:ext uri="{FF2B5EF4-FFF2-40B4-BE49-F238E27FC236}">
                <a16:creationId xmlns:a16="http://schemas.microsoft.com/office/drawing/2014/main" id="{28347331-A86E-DE47-A4E9-857A22D467FC}"/>
              </a:ext>
            </a:extLst>
          </p:cNvPr>
          <p:cNvSpPr/>
          <p:nvPr/>
        </p:nvSpPr>
        <p:spPr>
          <a:xfrm>
            <a:off x="4467486" y="1719072"/>
            <a:ext cx="3257028" cy="2257654"/>
          </a:xfrm>
          <a:prstGeom prst="roundRect">
            <a:avLst>
              <a:gd name="adj" fmla="val 3794"/>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 name="Rounded Rectangle 5">
            <a:extLst>
              <a:ext uri="{FF2B5EF4-FFF2-40B4-BE49-F238E27FC236}">
                <a16:creationId xmlns:a16="http://schemas.microsoft.com/office/drawing/2014/main" id="{56C2B6F3-4127-B448-A58A-356F003FBF7A}"/>
              </a:ext>
            </a:extLst>
          </p:cNvPr>
          <p:cNvSpPr/>
          <p:nvPr/>
        </p:nvSpPr>
        <p:spPr>
          <a:xfrm>
            <a:off x="8000030" y="1719072"/>
            <a:ext cx="3257028" cy="2257654"/>
          </a:xfrm>
          <a:prstGeom prst="roundRect">
            <a:avLst>
              <a:gd name="adj" fmla="val 3794"/>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 name="Rounded Rectangle 6">
            <a:extLst>
              <a:ext uri="{FF2B5EF4-FFF2-40B4-BE49-F238E27FC236}">
                <a16:creationId xmlns:a16="http://schemas.microsoft.com/office/drawing/2014/main" id="{91C0B77D-BB00-8140-98D2-22F86603AA54}"/>
              </a:ext>
            </a:extLst>
          </p:cNvPr>
          <p:cNvSpPr/>
          <p:nvPr/>
        </p:nvSpPr>
        <p:spPr>
          <a:xfrm>
            <a:off x="934943" y="4219346"/>
            <a:ext cx="3257028" cy="2257654"/>
          </a:xfrm>
          <a:prstGeom prst="roundRect">
            <a:avLst>
              <a:gd name="adj" fmla="val 410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 name="Rounded Rectangle 7">
            <a:extLst>
              <a:ext uri="{FF2B5EF4-FFF2-40B4-BE49-F238E27FC236}">
                <a16:creationId xmlns:a16="http://schemas.microsoft.com/office/drawing/2014/main" id="{6CFD10AC-946A-BA4F-803C-E221724E7EA1}"/>
              </a:ext>
            </a:extLst>
          </p:cNvPr>
          <p:cNvSpPr/>
          <p:nvPr/>
        </p:nvSpPr>
        <p:spPr>
          <a:xfrm>
            <a:off x="4467486" y="4219346"/>
            <a:ext cx="3257028" cy="2257654"/>
          </a:xfrm>
          <a:prstGeom prst="roundRect">
            <a:avLst>
              <a:gd name="adj" fmla="val 410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Rounded Rectangle 8">
            <a:extLst>
              <a:ext uri="{FF2B5EF4-FFF2-40B4-BE49-F238E27FC236}">
                <a16:creationId xmlns:a16="http://schemas.microsoft.com/office/drawing/2014/main" id="{BE2A672C-AB75-5842-B399-F187C07D3605}"/>
              </a:ext>
            </a:extLst>
          </p:cNvPr>
          <p:cNvSpPr/>
          <p:nvPr/>
        </p:nvSpPr>
        <p:spPr>
          <a:xfrm>
            <a:off x="8000030" y="4219346"/>
            <a:ext cx="3257028" cy="2257654"/>
          </a:xfrm>
          <a:prstGeom prst="roundRect">
            <a:avLst>
              <a:gd name="adj" fmla="val 395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 name="Round Same Side Corner Rectangle 27">
            <a:extLst>
              <a:ext uri="{FF2B5EF4-FFF2-40B4-BE49-F238E27FC236}">
                <a16:creationId xmlns:a16="http://schemas.microsoft.com/office/drawing/2014/main" id="{32796ACF-FB98-A34D-B1F6-77D2D8A5304F}"/>
              </a:ext>
            </a:extLst>
          </p:cNvPr>
          <p:cNvSpPr/>
          <p:nvPr/>
        </p:nvSpPr>
        <p:spPr>
          <a:xfrm>
            <a:off x="934943" y="1719072"/>
            <a:ext cx="3257028" cy="536155"/>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 name="Round Same Side Corner Rectangle 28">
            <a:extLst>
              <a:ext uri="{FF2B5EF4-FFF2-40B4-BE49-F238E27FC236}">
                <a16:creationId xmlns:a16="http://schemas.microsoft.com/office/drawing/2014/main" id="{F0F86DAB-38CF-4547-99E9-5F0AB5A9A30D}"/>
              </a:ext>
            </a:extLst>
          </p:cNvPr>
          <p:cNvSpPr/>
          <p:nvPr/>
        </p:nvSpPr>
        <p:spPr>
          <a:xfrm>
            <a:off x="4467486" y="1719072"/>
            <a:ext cx="3257028" cy="536155"/>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0" name="Round Same Side Corner Rectangle 29">
            <a:extLst>
              <a:ext uri="{FF2B5EF4-FFF2-40B4-BE49-F238E27FC236}">
                <a16:creationId xmlns:a16="http://schemas.microsoft.com/office/drawing/2014/main" id="{1EE898B8-799F-5B4A-AFE0-C2B5A4031818}"/>
              </a:ext>
            </a:extLst>
          </p:cNvPr>
          <p:cNvSpPr/>
          <p:nvPr/>
        </p:nvSpPr>
        <p:spPr>
          <a:xfrm>
            <a:off x="8000030" y="1719072"/>
            <a:ext cx="3257028" cy="536155"/>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1" name="Round Same Side Corner Rectangle 30">
            <a:extLst>
              <a:ext uri="{FF2B5EF4-FFF2-40B4-BE49-F238E27FC236}">
                <a16:creationId xmlns:a16="http://schemas.microsoft.com/office/drawing/2014/main" id="{6B811E30-9B76-F341-8828-B56947531502}"/>
              </a:ext>
            </a:extLst>
          </p:cNvPr>
          <p:cNvSpPr/>
          <p:nvPr/>
        </p:nvSpPr>
        <p:spPr>
          <a:xfrm>
            <a:off x="934943" y="4219346"/>
            <a:ext cx="3257028" cy="536155"/>
          </a:xfrm>
          <a:prstGeom prst="round2Same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 name="Round Same Side Corner Rectangle 31">
            <a:extLst>
              <a:ext uri="{FF2B5EF4-FFF2-40B4-BE49-F238E27FC236}">
                <a16:creationId xmlns:a16="http://schemas.microsoft.com/office/drawing/2014/main" id="{660763B1-3E82-194F-9AA4-1B46BCE7E10B}"/>
              </a:ext>
            </a:extLst>
          </p:cNvPr>
          <p:cNvSpPr/>
          <p:nvPr/>
        </p:nvSpPr>
        <p:spPr>
          <a:xfrm>
            <a:off x="4467486" y="4219346"/>
            <a:ext cx="3257028" cy="536155"/>
          </a:xfrm>
          <a:prstGeom prst="round2Same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 name="Round Same Side Corner Rectangle 32">
            <a:extLst>
              <a:ext uri="{FF2B5EF4-FFF2-40B4-BE49-F238E27FC236}">
                <a16:creationId xmlns:a16="http://schemas.microsoft.com/office/drawing/2014/main" id="{B53F1BCF-90E1-7341-B4A2-54C597AE1D72}"/>
              </a:ext>
            </a:extLst>
          </p:cNvPr>
          <p:cNvSpPr/>
          <p:nvPr/>
        </p:nvSpPr>
        <p:spPr>
          <a:xfrm>
            <a:off x="8000030" y="4219346"/>
            <a:ext cx="3257028" cy="536155"/>
          </a:xfrm>
          <a:prstGeom prst="round2Same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 name="TextBox 1">
            <a:extLst>
              <a:ext uri="{FF2B5EF4-FFF2-40B4-BE49-F238E27FC236}">
                <a16:creationId xmlns:a16="http://schemas.microsoft.com/office/drawing/2014/main" id="{E309E6EE-B9A1-4E4B-A9C9-CCE9B14B50C1}"/>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08216737-2647-964B-8D7C-9073BF1D5728}"/>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39E33763-0743-4840-B6B1-CEAC8C098332}"/>
              </a:ext>
            </a:extLst>
          </p:cNvPr>
          <p:cNvSpPr txBox="1"/>
          <p:nvPr/>
        </p:nvSpPr>
        <p:spPr>
          <a:xfrm>
            <a:off x="1154099" y="1787096"/>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POLITICAL</a:t>
            </a:r>
          </a:p>
        </p:txBody>
      </p:sp>
      <p:sp>
        <p:nvSpPr>
          <p:cNvPr id="13" name="TextBox 12">
            <a:extLst>
              <a:ext uri="{FF2B5EF4-FFF2-40B4-BE49-F238E27FC236}">
                <a16:creationId xmlns:a16="http://schemas.microsoft.com/office/drawing/2014/main" id="{CDE12C90-2DDC-834D-97B8-8F212750EE81}"/>
              </a:ext>
            </a:extLst>
          </p:cNvPr>
          <p:cNvSpPr txBox="1"/>
          <p:nvPr/>
        </p:nvSpPr>
        <p:spPr>
          <a:xfrm>
            <a:off x="4686642" y="1787096"/>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ECONOMIC</a:t>
            </a:r>
          </a:p>
        </p:txBody>
      </p:sp>
      <p:sp>
        <p:nvSpPr>
          <p:cNvPr id="16" name="TextBox 15">
            <a:extLst>
              <a:ext uri="{FF2B5EF4-FFF2-40B4-BE49-F238E27FC236}">
                <a16:creationId xmlns:a16="http://schemas.microsoft.com/office/drawing/2014/main" id="{65418EF4-909A-B747-9F47-3912F9611F36}"/>
              </a:ext>
            </a:extLst>
          </p:cNvPr>
          <p:cNvSpPr txBox="1"/>
          <p:nvPr/>
        </p:nvSpPr>
        <p:spPr>
          <a:xfrm>
            <a:off x="8219186" y="1787096"/>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SOCIOCULTURAL</a:t>
            </a:r>
          </a:p>
        </p:txBody>
      </p:sp>
      <p:sp>
        <p:nvSpPr>
          <p:cNvPr id="11" name="TextBox 10">
            <a:extLst>
              <a:ext uri="{FF2B5EF4-FFF2-40B4-BE49-F238E27FC236}">
                <a16:creationId xmlns:a16="http://schemas.microsoft.com/office/drawing/2014/main" id="{1EA2F725-77CD-1647-9B30-15B30E4F1717}"/>
              </a:ext>
            </a:extLst>
          </p:cNvPr>
          <p:cNvSpPr txBox="1"/>
          <p:nvPr/>
        </p:nvSpPr>
        <p:spPr>
          <a:xfrm>
            <a:off x="1154099" y="2494080"/>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
        <p:nvSpPr>
          <p:cNvPr id="12" name="TextBox 11">
            <a:extLst>
              <a:ext uri="{FF2B5EF4-FFF2-40B4-BE49-F238E27FC236}">
                <a16:creationId xmlns:a16="http://schemas.microsoft.com/office/drawing/2014/main" id="{649F6571-9A31-8643-8500-DF5F5D257338}"/>
              </a:ext>
            </a:extLst>
          </p:cNvPr>
          <p:cNvSpPr txBox="1"/>
          <p:nvPr/>
        </p:nvSpPr>
        <p:spPr>
          <a:xfrm>
            <a:off x="1154099" y="3241584"/>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
        <p:nvSpPr>
          <p:cNvPr id="14" name="TextBox 13">
            <a:extLst>
              <a:ext uri="{FF2B5EF4-FFF2-40B4-BE49-F238E27FC236}">
                <a16:creationId xmlns:a16="http://schemas.microsoft.com/office/drawing/2014/main" id="{08928760-66CD-B848-8A8B-419AC5B5A4A7}"/>
              </a:ext>
            </a:extLst>
          </p:cNvPr>
          <p:cNvSpPr txBox="1"/>
          <p:nvPr/>
        </p:nvSpPr>
        <p:spPr>
          <a:xfrm>
            <a:off x="4686642" y="2494080"/>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
        <p:nvSpPr>
          <p:cNvPr id="15" name="TextBox 14">
            <a:extLst>
              <a:ext uri="{FF2B5EF4-FFF2-40B4-BE49-F238E27FC236}">
                <a16:creationId xmlns:a16="http://schemas.microsoft.com/office/drawing/2014/main" id="{A2CA3F1C-2C34-A94B-BFEA-39630833997B}"/>
              </a:ext>
            </a:extLst>
          </p:cNvPr>
          <p:cNvSpPr txBox="1"/>
          <p:nvPr/>
        </p:nvSpPr>
        <p:spPr>
          <a:xfrm>
            <a:off x="4686642" y="3241584"/>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
        <p:nvSpPr>
          <p:cNvPr id="17" name="TextBox 16">
            <a:extLst>
              <a:ext uri="{FF2B5EF4-FFF2-40B4-BE49-F238E27FC236}">
                <a16:creationId xmlns:a16="http://schemas.microsoft.com/office/drawing/2014/main" id="{B9E0C484-5E41-0D49-BA07-2425EE002CAA}"/>
              </a:ext>
            </a:extLst>
          </p:cNvPr>
          <p:cNvSpPr txBox="1"/>
          <p:nvPr/>
        </p:nvSpPr>
        <p:spPr>
          <a:xfrm>
            <a:off x="8219186" y="2494080"/>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
        <p:nvSpPr>
          <p:cNvPr id="18" name="TextBox 17">
            <a:extLst>
              <a:ext uri="{FF2B5EF4-FFF2-40B4-BE49-F238E27FC236}">
                <a16:creationId xmlns:a16="http://schemas.microsoft.com/office/drawing/2014/main" id="{4A6FA3CA-0F1F-2A44-9486-C0CDFE18CDDD}"/>
              </a:ext>
            </a:extLst>
          </p:cNvPr>
          <p:cNvSpPr txBox="1"/>
          <p:nvPr/>
        </p:nvSpPr>
        <p:spPr>
          <a:xfrm>
            <a:off x="8219186" y="3241584"/>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
        <p:nvSpPr>
          <p:cNvPr id="19" name="TextBox 18">
            <a:extLst>
              <a:ext uri="{FF2B5EF4-FFF2-40B4-BE49-F238E27FC236}">
                <a16:creationId xmlns:a16="http://schemas.microsoft.com/office/drawing/2014/main" id="{5FE63CAB-DFA3-5F41-8745-D2BF1EE9FB41}"/>
              </a:ext>
            </a:extLst>
          </p:cNvPr>
          <p:cNvSpPr txBox="1"/>
          <p:nvPr/>
        </p:nvSpPr>
        <p:spPr>
          <a:xfrm>
            <a:off x="1154099" y="4287370"/>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TECHNOLOGICAL</a:t>
            </a:r>
          </a:p>
        </p:txBody>
      </p:sp>
      <p:sp>
        <p:nvSpPr>
          <p:cNvPr id="22" name="TextBox 21">
            <a:extLst>
              <a:ext uri="{FF2B5EF4-FFF2-40B4-BE49-F238E27FC236}">
                <a16:creationId xmlns:a16="http://schemas.microsoft.com/office/drawing/2014/main" id="{EE9BE333-36E4-974B-8BA6-F9B716DCEA0B}"/>
              </a:ext>
            </a:extLst>
          </p:cNvPr>
          <p:cNvSpPr txBox="1"/>
          <p:nvPr/>
        </p:nvSpPr>
        <p:spPr>
          <a:xfrm>
            <a:off x="4686642" y="4287370"/>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ENVIRONMENTAL</a:t>
            </a:r>
          </a:p>
        </p:txBody>
      </p:sp>
      <p:sp>
        <p:nvSpPr>
          <p:cNvPr id="25" name="TextBox 24">
            <a:extLst>
              <a:ext uri="{FF2B5EF4-FFF2-40B4-BE49-F238E27FC236}">
                <a16:creationId xmlns:a16="http://schemas.microsoft.com/office/drawing/2014/main" id="{D5B2A68D-CE82-3C4D-9D43-8BDFB7DBCB28}"/>
              </a:ext>
            </a:extLst>
          </p:cNvPr>
          <p:cNvSpPr txBox="1"/>
          <p:nvPr/>
        </p:nvSpPr>
        <p:spPr>
          <a:xfrm>
            <a:off x="8219186" y="4287370"/>
            <a:ext cx="281871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LEGAL</a:t>
            </a:r>
          </a:p>
        </p:txBody>
      </p:sp>
      <p:sp>
        <p:nvSpPr>
          <p:cNvPr id="20" name="TextBox 19">
            <a:extLst>
              <a:ext uri="{FF2B5EF4-FFF2-40B4-BE49-F238E27FC236}">
                <a16:creationId xmlns:a16="http://schemas.microsoft.com/office/drawing/2014/main" id="{1B066DCF-A6AE-9C42-9EDB-4558E12C7560}"/>
              </a:ext>
            </a:extLst>
          </p:cNvPr>
          <p:cNvSpPr txBox="1"/>
          <p:nvPr/>
        </p:nvSpPr>
        <p:spPr>
          <a:xfrm>
            <a:off x="1154099" y="4994354"/>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
        <p:nvSpPr>
          <p:cNvPr id="21" name="TextBox 20">
            <a:extLst>
              <a:ext uri="{FF2B5EF4-FFF2-40B4-BE49-F238E27FC236}">
                <a16:creationId xmlns:a16="http://schemas.microsoft.com/office/drawing/2014/main" id="{E6B6F1C4-BA3C-CC4D-AF63-9F12C7D9BBF5}"/>
              </a:ext>
            </a:extLst>
          </p:cNvPr>
          <p:cNvSpPr txBox="1"/>
          <p:nvPr/>
        </p:nvSpPr>
        <p:spPr>
          <a:xfrm>
            <a:off x="1154099" y="5741858"/>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
        <p:nvSpPr>
          <p:cNvPr id="23" name="TextBox 22">
            <a:extLst>
              <a:ext uri="{FF2B5EF4-FFF2-40B4-BE49-F238E27FC236}">
                <a16:creationId xmlns:a16="http://schemas.microsoft.com/office/drawing/2014/main" id="{A4643489-AEBB-ED45-A0E2-DF79AC453C4F}"/>
              </a:ext>
            </a:extLst>
          </p:cNvPr>
          <p:cNvSpPr txBox="1"/>
          <p:nvPr/>
        </p:nvSpPr>
        <p:spPr>
          <a:xfrm>
            <a:off x="4686642" y="4994354"/>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
        <p:nvSpPr>
          <p:cNvPr id="24" name="TextBox 23">
            <a:extLst>
              <a:ext uri="{FF2B5EF4-FFF2-40B4-BE49-F238E27FC236}">
                <a16:creationId xmlns:a16="http://schemas.microsoft.com/office/drawing/2014/main" id="{1201E37F-00D3-2A40-B5E5-272E9A5051D4}"/>
              </a:ext>
            </a:extLst>
          </p:cNvPr>
          <p:cNvSpPr txBox="1"/>
          <p:nvPr/>
        </p:nvSpPr>
        <p:spPr>
          <a:xfrm>
            <a:off x="4686642" y="5741858"/>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
        <p:nvSpPr>
          <p:cNvPr id="26" name="TextBox 25">
            <a:extLst>
              <a:ext uri="{FF2B5EF4-FFF2-40B4-BE49-F238E27FC236}">
                <a16:creationId xmlns:a16="http://schemas.microsoft.com/office/drawing/2014/main" id="{4671EF29-F5E7-754F-A063-01BD8DD735DA}"/>
              </a:ext>
            </a:extLst>
          </p:cNvPr>
          <p:cNvSpPr txBox="1"/>
          <p:nvPr/>
        </p:nvSpPr>
        <p:spPr>
          <a:xfrm>
            <a:off x="8219186" y="4994354"/>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
        <p:nvSpPr>
          <p:cNvPr id="27" name="TextBox 26">
            <a:extLst>
              <a:ext uri="{FF2B5EF4-FFF2-40B4-BE49-F238E27FC236}">
                <a16:creationId xmlns:a16="http://schemas.microsoft.com/office/drawing/2014/main" id="{09FE17F0-8573-5E4E-B225-3835E3E5F018}"/>
              </a:ext>
            </a:extLst>
          </p:cNvPr>
          <p:cNvSpPr txBox="1"/>
          <p:nvPr/>
        </p:nvSpPr>
        <p:spPr>
          <a:xfrm>
            <a:off x="8219186" y="5741858"/>
            <a:ext cx="2818716" cy="539378"/>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and charts.</a:t>
            </a:r>
          </a:p>
        </p:txBody>
      </p:sp>
    </p:spTree>
    <p:extLst>
      <p:ext uri="{BB962C8B-B14F-4D97-AF65-F5344CB8AC3E}">
        <p14:creationId xmlns:p14="http://schemas.microsoft.com/office/powerpoint/2010/main" val="139952402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Freeform 38">
            <a:extLst>
              <a:ext uri="{FF2B5EF4-FFF2-40B4-BE49-F238E27FC236}">
                <a16:creationId xmlns:a16="http://schemas.microsoft.com/office/drawing/2014/main" id="{2E1290CE-71C9-0B4F-9322-E856BD2705FB}"/>
              </a:ext>
            </a:extLst>
          </p:cNvPr>
          <p:cNvSpPr/>
          <p:nvPr/>
        </p:nvSpPr>
        <p:spPr>
          <a:xfrm>
            <a:off x="3821113" y="1154112"/>
            <a:ext cx="3262622" cy="1287153"/>
          </a:xfrm>
          <a:custGeom>
            <a:avLst/>
            <a:gdLst>
              <a:gd name="connsiteX0" fmla="*/ 2339506 w 5930083"/>
              <a:gd name="connsiteY0" fmla="*/ 0 h 2339506"/>
              <a:gd name="connsiteX1" fmla="*/ 5930083 w 5930083"/>
              <a:gd name="connsiteY1" fmla="*/ 0 h 2339506"/>
              <a:gd name="connsiteX2" fmla="*/ 5930083 w 5930083"/>
              <a:gd name="connsiteY2" fmla="*/ 2339506 h 2339506"/>
              <a:gd name="connsiteX3" fmla="*/ 2339506 w 5930083"/>
              <a:gd name="connsiteY3" fmla="*/ 2339506 h 2339506"/>
              <a:gd name="connsiteX4" fmla="*/ 0 w 5930083"/>
              <a:gd name="connsiteY4" fmla="*/ 2339506 h 2339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30083" h="2339506">
                <a:moveTo>
                  <a:pt x="2339506" y="0"/>
                </a:moveTo>
                <a:lnTo>
                  <a:pt x="5930083" y="0"/>
                </a:lnTo>
                <a:lnTo>
                  <a:pt x="5930083" y="2339506"/>
                </a:lnTo>
                <a:lnTo>
                  <a:pt x="2339506" y="2339506"/>
                </a:lnTo>
                <a:lnTo>
                  <a:pt x="0" y="2339506"/>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Freeform 39">
            <a:extLst>
              <a:ext uri="{FF2B5EF4-FFF2-40B4-BE49-F238E27FC236}">
                <a16:creationId xmlns:a16="http://schemas.microsoft.com/office/drawing/2014/main" id="{1C27871F-9A0B-2A4C-9043-9C5CA09E2F32}"/>
              </a:ext>
            </a:extLst>
          </p:cNvPr>
          <p:cNvSpPr/>
          <p:nvPr/>
        </p:nvSpPr>
        <p:spPr>
          <a:xfrm rot="5400000">
            <a:off x="6096000" y="2141847"/>
            <a:ext cx="3262622" cy="1287153"/>
          </a:xfrm>
          <a:custGeom>
            <a:avLst/>
            <a:gdLst>
              <a:gd name="connsiteX0" fmla="*/ 2339506 w 5930083"/>
              <a:gd name="connsiteY0" fmla="*/ 0 h 2339506"/>
              <a:gd name="connsiteX1" fmla="*/ 5930083 w 5930083"/>
              <a:gd name="connsiteY1" fmla="*/ 0 h 2339506"/>
              <a:gd name="connsiteX2" fmla="*/ 5930083 w 5930083"/>
              <a:gd name="connsiteY2" fmla="*/ 2339506 h 2339506"/>
              <a:gd name="connsiteX3" fmla="*/ 2339506 w 5930083"/>
              <a:gd name="connsiteY3" fmla="*/ 2339506 h 2339506"/>
              <a:gd name="connsiteX4" fmla="*/ 0 w 5930083"/>
              <a:gd name="connsiteY4" fmla="*/ 2339506 h 2339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30083" h="2339506">
                <a:moveTo>
                  <a:pt x="2339506" y="0"/>
                </a:moveTo>
                <a:lnTo>
                  <a:pt x="5930083" y="0"/>
                </a:lnTo>
                <a:lnTo>
                  <a:pt x="5930083" y="2339506"/>
                </a:lnTo>
                <a:lnTo>
                  <a:pt x="2339506" y="2339506"/>
                </a:lnTo>
                <a:lnTo>
                  <a:pt x="0" y="233950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Freeform 40">
            <a:extLst>
              <a:ext uri="{FF2B5EF4-FFF2-40B4-BE49-F238E27FC236}">
                <a16:creationId xmlns:a16="http://schemas.microsoft.com/office/drawing/2014/main" id="{1B3198C4-FC6E-E340-9C74-B8675CDF9F28}"/>
              </a:ext>
            </a:extLst>
          </p:cNvPr>
          <p:cNvSpPr/>
          <p:nvPr/>
        </p:nvSpPr>
        <p:spPr>
          <a:xfrm rot="10800000">
            <a:off x="5108266" y="4416735"/>
            <a:ext cx="3262622" cy="1287153"/>
          </a:xfrm>
          <a:custGeom>
            <a:avLst/>
            <a:gdLst>
              <a:gd name="connsiteX0" fmla="*/ 2339506 w 5930083"/>
              <a:gd name="connsiteY0" fmla="*/ 0 h 2339506"/>
              <a:gd name="connsiteX1" fmla="*/ 5930083 w 5930083"/>
              <a:gd name="connsiteY1" fmla="*/ 0 h 2339506"/>
              <a:gd name="connsiteX2" fmla="*/ 5930083 w 5930083"/>
              <a:gd name="connsiteY2" fmla="*/ 2339506 h 2339506"/>
              <a:gd name="connsiteX3" fmla="*/ 2339506 w 5930083"/>
              <a:gd name="connsiteY3" fmla="*/ 2339506 h 2339506"/>
              <a:gd name="connsiteX4" fmla="*/ 0 w 5930083"/>
              <a:gd name="connsiteY4" fmla="*/ 2339506 h 2339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30083" h="2339506">
                <a:moveTo>
                  <a:pt x="2339506" y="0"/>
                </a:moveTo>
                <a:lnTo>
                  <a:pt x="5930083" y="0"/>
                </a:lnTo>
                <a:lnTo>
                  <a:pt x="5930083" y="2339506"/>
                </a:lnTo>
                <a:lnTo>
                  <a:pt x="2339506" y="2339506"/>
                </a:lnTo>
                <a:lnTo>
                  <a:pt x="0" y="233950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2" name="Freeform 41">
            <a:extLst>
              <a:ext uri="{FF2B5EF4-FFF2-40B4-BE49-F238E27FC236}">
                <a16:creationId xmlns:a16="http://schemas.microsoft.com/office/drawing/2014/main" id="{5FAD07C0-FE5E-664E-A0D7-0D82937F7B20}"/>
              </a:ext>
            </a:extLst>
          </p:cNvPr>
          <p:cNvSpPr/>
          <p:nvPr/>
        </p:nvSpPr>
        <p:spPr>
          <a:xfrm rot="16200000">
            <a:off x="2833378" y="3429001"/>
            <a:ext cx="3262622" cy="1287153"/>
          </a:xfrm>
          <a:custGeom>
            <a:avLst/>
            <a:gdLst>
              <a:gd name="connsiteX0" fmla="*/ 2339506 w 5930083"/>
              <a:gd name="connsiteY0" fmla="*/ 0 h 2339506"/>
              <a:gd name="connsiteX1" fmla="*/ 5930083 w 5930083"/>
              <a:gd name="connsiteY1" fmla="*/ 0 h 2339506"/>
              <a:gd name="connsiteX2" fmla="*/ 5930083 w 5930083"/>
              <a:gd name="connsiteY2" fmla="*/ 2339506 h 2339506"/>
              <a:gd name="connsiteX3" fmla="*/ 2339506 w 5930083"/>
              <a:gd name="connsiteY3" fmla="*/ 2339506 h 2339506"/>
              <a:gd name="connsiteX4" fmla="*/ 0 w 5930083"/>
              <a:gd name="connsiteY4" fmla="*/ 2339506 h 2339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30083" h="2339506">
                <a:moveTo>
                  <a:pt x="2339506" y="0"/>
                </a:moveTo>
                <a:lnTo>
                  <a:pt x="5930083" y="0"/>
                </a:lnTo>
                <a:lnTo>
                  <a:pt x="5930083" y="2339506"/>
                </a:lnTo>
                <a:lnTo>
                  <a:pt x="2339506" y="2339506"/>
                </a:lnTo>
                <a:lnTo>
                  <a:pt x="0" y="2339506"/>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TextBox 43">
            <a:extLst>
              <a:ext uri="{FF2B5EF4-FFF2-40B4-BE49-F238E27FC236}">
                <a16:creationId xmlns:a16="http://schemas.microsoft.com/office/drawing/2014/main" id="{75D82F24-E1C4-F248-95B3-10F0FE63816E}"/>
              </a:ext>
            </a:extLst>
          </p:cNvPr>
          <p:cNvSpPr txBox="1"/>
          <p:nvPr/>
        </p:nvSpPr>
        <p:spPr>
          <a:xfrm>
            <a:off x="5108266" y="2921168"/>
            <a:ext cx="1975468" cy="1015663"/>
          </a:xfrm>
          <a:prstGeom prst="rect">
            <a:avLst/>
          </a:prstGeom>
          <a:noFill/>
        </p:spPr>
        <p:txBody>
          <a:bodyPr wrap="square" rtlCol="0" anchor="ctr">
            <a:spAutoFit/>
          </a:bodyPr>
          <a:lstStyle/>
          <a:p>
            <a:pPr algn="ctr"/>
            <a:r>
              <a:rPr lang="en-US" sz="2000" b="1" dirty="0">
                <a:solidFill>
                  <a:schemeClr val="tx2"/>
                </a:solidFill>
                <a:latin typeface="Poppins" pitchFamily="2" charset="77"/>
                <a:cs typeface="Poppins" pitchFamily="2" charset="77"/>
              </a:rPr>
              <a:t>BUSINESS PLAN INFOGRAPHIC</a:t>
            </a:r>
          </a:p>
        </p:txBody>
      </p:sp>
      <p:sp>
        <p:nvSpPr>
          <p:cNvPr id="45" name="TextBox 44">
            <a:extLst>
              <a:ext uri="{FF2B5EF4-FFF2-40B4-BE49-F238E27FC236}">
                <a16:creationId xmlns:a16="http://schemas.microsoft.com/office/drawing/2014/main" id="{D6E46A28-7DD7-BE4A-BF44-E8C397C85562}"/>
              </a:ext>
            </a:extLst>
          </p:cNvPr>
          <p:cNvSpPr txBox="1"/>
          <p:nvPr/>
        </p:nvSpPr>
        <p:spPr>
          <a:xfrm>
            <a:off x="4679958" y="1872210"/>
            <a:ext cx="2135521" cy="307777"/>
          </a:xfrm>
          <a:prstGeom prst="rect">
            <a:avLst/>
          </a:prstGeom>
          <a:noFill/>
        </p:spPr>
        <p:txBody>
          <a:bodyPr wrap="none" rtlCol="0" anchor="ctr">
            <a:spAutoFit/>
          </a:bodyPr>
          <a:lstStyle/>
          <a:p>
            <a:pPr algn="ctr"/>
            <a:r>
              <a:rPr lang="en-US" sz="1400" b="1" dirty="0">
                <a:solidFill>
                  <a:schemeClr val="bg1"/>
                </a:solidFill>
                <a:latin typeface="Poppins" pitchFamily="2" charset="77"/>
                <a:cs typeface="Poppins" pitchFamily="2" charset="77"/>
              </a:rPr>
              <a:t>EXECUTIVE SUMMARY</a:t>
            </a:r>
          </a:p>
        </p:txBody>
      </p:sp>
      <p:sp>
        <p:nvSpPr>
          <p:cNvPr id="46" name="Freeform 41">
            <a:extLst>
              <a:ext uri="{FF2B5EF4-FFF2-40B4-BE49-F238E27FC236}">
                <a16:creationId xmlns:a16="http://schemas.microsoft.com/office/drawing/2014/main" id="{E9F2177D-7E70-6C4E-918D-C5EF1673BCC1}"/>
              </a:ext>
            </a:extLst>
          </p:cNvPr>
          <p:cNvSpPr>
            <a:spLocks noChangeArrowheads="1"/>
          </p:cNvSpPr>
          <p:nvPr/>
        </p:nvSpPr>
        <p:spPr bwMode="auto">
          <a:xfrm>
            <a:off x="5566470" y="1416178"/>
            <a:ext cx="365466" cy="389510"/>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9" name="TextBox 48">
            <a:extLst>
              <a:ext uri="{FF2B5EF4-FFF2-40B4-BE49-F238E27FC236}">
                <a16:creationId xmlns:a16="http://schemas.microsoft.com/office/drawing/2014/main" id="{692F0189-AF7E-9B4A-9090-532BC4249845}"/>
              </a:ext>
            </a:extLst>
          </p:cNvPr>
          <p:cNvSpPr txBox="1"/>
          <p:nvPr/>
        </p:nvSpPr>
        <p:spPr>
          <a:xfrm>
            <a:off x="5374948" y="5134956"/>
            <a:ext cx="1846980" cy="307777"/>
          </a:xfrm>
          <a:prstGeom prst="rect">
            <a:avLst/>
          </a:prstGeom>
          <a:noFill/>
        </p:spPr>
        <p:txBody>
          <a:bodyPr wrap="none" rtlCol="0" anchor="ctr">
            <a:spAutoFit/>
          </a:bodyPr>
          <a:lstStyle/>
          <a:p>
            <a:pPr algn="ctr"/>
            <a:r>
              <a:rPr lang="en-US" sz="1400" b="1" dirty="0">
                <a:solidFill>
                  <a:schemeClr val="bg1"/>
                </a:solidFill>
                <a:latin typeface="Poppins" pitchFamily="2" charset="77"/>
                <a:cs typeface="Poppins" pitchFamily="2" charset="77"/>
              </a:rPr>
              <a:t>MARKET ANALYSIS</a:t>
            </a:r>
          </a:p>
        </p:txBody>
      </p:sp>
      <p:sp>
        <p:nvSpPr>
          <p:cNvPr id="51" name="Freeform 91">
            <a:extLst>
              <a:ext uri="{FF2B5EF4-FFF2-40B4-BE49-F238E27FC236}">
                <a16:creationId xmlns:a16="http://schemas.microsoft.com/office/drawing/2014/main" id="{31EA1146-8DD5-1A4F-A8EB-33697F76B818}"/>
              </a:ext>
            </a:extLst>
          </p:cNvPr>
          <p:cNvSpPr>
            <a:spLocks noChangeArrowheads="1"/>
          </p:cNvSpPr>
          <p:nvPr/>
        </p:nvSpPr>
        <p:spPr bwMode="auto">
          <a:xfrm>
            <a:off x="6073409" y="4662938"/>
            <a:ext cx="450057" cy="421481"/>
          </a:xfrm>
          <a:custGeom>
            <a:avLst/>
            <a:gdLst>
              <a:gd name="T0" fmla="*/ 642085 w 899753"/>
              <a:gd name="T1" fmla="*/ 505575 h 842602"/>
              <a:gd name="T2" fmla="*/ 781355 w 899753"/>
              <a:gd name="T3" fmla="*/ 645275 h 842602"/>
              <a:gd name="T4" fmla="*/ 838935 w 899753"/>
              <a:gd name="T5" fmla="*/ 505575 h 842602"/>
              <a:gd name="T6" fmla="*/ 506413 w 899753"/>
              <a:gd name="T7" fmla="*/ 449262 h 842602"/>
              <a:gd name="T8" fmla="*/ 899753 w 899753"/>
              <a:gd name="T9" fmla="*/ 449262 h 842602"/>
              <a:gd name="T10" fmla="*/ 784594 w 899753"/>
              <a:gd name="T11" fmla="*/ 728301 h 842602"/>
              <a:gd name="T12" fmla="*/ 506990 w 899753"/>
              <a:gd name="T13" fmla="*/ 61123 h 842602"/>
              <a:gd name="T14" fmla="*/ 506990 w 899753"/>
              <a:gd name="T15" fmla="*/ 336892 h 842602"/>
              <a:gd name="T16" fmla="*/ 783372 w 899753"/>
              <a:gd name="T17" fmla="*/ 336892 h 842602"/>
              <a:gd name="T18" fmla="*/ 506990 w 899753"/>
              <a:gd name="T19" fmla="*/ 61123 h 842602"/>
              <a:gd name="T20" fmla="*/ 394203 w 899753"/>
              <a:gd name="T21" fmla="*/ 55562 h 842602"/>
              <a:gd name="T22" fmla="*/ 394203 w 899753"/>
              <a:gd name="T23" fmla="*/ 449082 h 842602"/>
              <a:gd name="T24" fmla="*/ 672740 w 899753"/>
              <a:gd name="T25" fmla="*/ 727390 h 842602"/>
              <a:gd name="T26" fmla="*/ 394203 w 899753"/>
              <a:gd name="T27" fmla="*/ 842602 h 842602"/>
              <a:gd name="T28" fmla="*/ 0 w 899753"/>
              <a:gd name="T29" fmla="*/ 449082 h 842602"/>
              <a:gd name="T30" fmla="*/ 394203 w 899753"/>
              <a:gd name="T31" fmla="*/ 55562 h 842602"/>
              <a:gd name="T32" fmla="*/ 450850 w 899753"/>
              <a:gd name="T33" fmla="*/ 0 h 842602"/>
              <a:gd name="T34" fmla="*/ 844190 w 899753"/>
              <a:gd name="T35" fmla="*/ 393341 h 842602"/>
              <a:gd name="T36" fmla="*/ 450850 w 899753"/>
              <a:gd name="T37" fmla="*/ 393341 h 8426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9753" h="842602">
                <a:moveTo>
                  <a:pt x="642085" y="505575"/>
                </a:moveTo>
                <a:lnTo>
                  <a:pt x="781355" y="645275"/>
                </a:lnTo>
                <a:cubicBezTo>
                  <a:pt x="810865" y="603763"/>
                  <a:pt x="830658" y="556113"/>
                  <a:pt x="838935" y="505575"/>
                </a:cubicBezTo>
                <a:lnTo>
                  <a:pt x="642085" y="505575"/>
                </a:lnTo>
                <a:close/>
                <a:moveTo>
                  <a:pt x="506413" y="449262"/>
                </a:moveTo>
                <a:lnTo>
                  <a:pt x="899753" y="449262"/>
                </a:lnTo>
                <a:cubicBezTo>
                  <a:pt x="899753" y="558279"/>
                  <a:pt x="855849" y="656827"/>
                  <a:pt x="784594" y="728301"/>
                </a:cubicBezTo>
                <a:lnTo>
                  <a:pt x="506413" y="449262"/>
                </a:lnTo>
                <a:close/>
                <a:moveTo>
                  <a:pt x="506990" y="61123"/>
                </a:moveTo>
                <a:lnTo>
                  <a:pt x="506990" y="336892"/>
                </a:lnTo>
                <a:lnTo>
                  <a:pt x="783372" y="336892"/>
                </a:lnTo>
                <a:cubicBezTo>
                  <a:pt x="759620" y="195951"/>
                  <a:pt x="648060" y="84493"/>
                  <a:pt x="506990" y="61123"/>
                </a:cubicBezTo>
                <a:close/>
                <a:moveTo>
                  <a:pt x="394203" y="55562"/>
                </a:moveTo>
                <a:lnTo>
                  <a:pt x="394203" y="449082"/>
                </a:lnTo>
                <a:lnTo>
                  <a:pt x="672740" y="727390"/>
                </a:lnTo>
                <a:cubicBezTo>
                  <a:pt x="601394" y="798678"/>
                  <a:pt x="502663" y="842602"/>
                  <a:pt x="394203" y="842602"/>
                </a:cubicBezTo>
                <a:cubicBezTo>
                  <a:pt x="176203" y="842602"/>
                  <a:pt x="0" y="666544"/>
                  <a:pt x="0" y="449082"/>
                </a:cubicBezTo>
                <a:cubicBezTo>
                  <a:pt x="0" y="231620"/>
                  <a:pt x="176203" y="55562"/>
                  <a:pt x="394203" y="55562"/>
                </a:cubicBezTo>
                <a:close/>
                <a:moveTo>
                  <a:pt x="450850" y="0"/>
                </a:moveTo>
                <a:cubicBezTo>
                  <a:pt x="668213" y="0"/>
                  <a:pt x="844190" y="176176"/>
                  <a:pt x="844190" y="393341"/>
                </a:cubicBezTo>
                <a:lnTo>
                  <a:pt x="450850" y="393341"/>
                </a:lnTo>
                <a:lnTo>
                  <a:pt x="45085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2" name="Freeform 85">
            <a:extLst>
              <a:ext uri="{FF2B5EF4-FFF2-40B4-BE49-F238E27FC236}">
                <a16:creationId xmlns:a16="http://schemas.microsoft.com/office/drawing/2014/main" id="{79EEE08B-DAB8-FE40-B3C0-ECEEC2BB9048}"/>
              </a:ext>
            </a:extLst>
          </p:cNvPr>
          <p:cNvSpPr>
            <a:spLocks noChangeArrowheads="1"/>
          </p:cNvSpPr>
          <p:nvPr/>
        </p:nvSpPr>
        <p:spPr bwMode="auto">
          <a:xfrm>
            <a:off x="7532556" y="2441265"/>
            <a:ext cx="389510" cy="389510"/>
          </a:xfrm>
          <a:custGeom>
            <a:avLst/>
            <a:gdLst>
              <a:gd name="T0" fmla="*/ 422275 w 899752"/>
              <a:gd name="T1" fmla="*/ 280988 h 899754"/>
              <a:gd name="T2" fmla="*/ 534627 w 899752"/>
              <a:gd name="T3" fmla="*/ 365919 h 899754"/>
              <a:gd name="T4" fmla="*/ 422275 w 899752"/>
              <a:gd name="T5" fmla="*/ 450489 h 899754"/>
              <a:gd name="T6" fmla="*/ 57150 w 899752"/>
              <a:gd name="T7" fmla="*/ 225425 h 899754"/>
              <a:gd name="T8" fmla="*/ 113290 w 899752"/>
              <a:gd name="T9" fmla="*/ 225425 h 899754"/>
              <a:gd name="T10" fmla="*/ 113290 w 899752"/>
              <a:gd name="T11" fmla="*/ 562409 h 899754"/>
              <a:gd name="T12" fmla="*/ 422420 w 899752"/>
              <a:gd name="T13" fmla="*/ 562409 h 899754"/>
              <a:gd name="T14" fmla="*/ 478560 w 899752"/>
              <a:gd name="T15" fmla="*/ 562409 h 899754"/>
              <a:gd name="T16" fmla="*/ 787690 w 899752"/>
              <a:gd name="T17" fmla="*/ 562409 h 899754"/>
              <a:gd name="T18" fmla="*/ 787690 w 899752"/>
              <a:gd name="T19" fmla="*/ 225425 h 899754"/>
              <a:gd name="T20" fmla="*/ 844190 w 899752"/>
              <a:gd name="T21" fmla="*/ 225425 h 899754"/>
              <a:gd name="T22" fmla="*/ 844190 w 899752"/>
              <a:gd name="T23" fmla="*/ 618873 h 899754"/>
              <a:gd name="T24" fmla="*/ 478560 w 899752"/>
              <a:gd name="T25" fmla="*/ 618873 h 899754"/>
              <a:gd name="T26" fmla="*/ 478560 w 899752"/>
              <a:gd name="T27" fmla="*/ 803729 h 899754"/>
              <a:gd name="T28" fmla="*/ 490436 w 899752"/>
              <a:gd name="T29" fmla="*/ 815597 h 899754"/>
              <a:gd name="T30" fmla="*/ 518146 w 899752"/>
              <a:gd name="T31" fmla="*/ 843649 h 899754"/>
              <a:gd name="T32" fmla="*/ 590840 w 899752"/>
              <a:gd name="T33" fmla="*/ 843649 h 899754"/>
              <a:gd name="T34" fmla="*/ 590840 w 899752"/>
              <a:gd name="T35" fmla="*/ 899754 h 899754"/>
              <a:gd name="T36" fmla="*/ 495114 w 899752"/>
              <a:gd name="T37" fmla="*/ 899754 h 899754"/>
              <a:gd name="T38" fmla="*/ 450490 w 899752"/>
              <a:gd name="T39" fmla="*/ 855158 h 899754"/>
              <a:gd name="T40" fmla="*/ 405866 w 899752"/>
              <a:gd name="T41" fmla="*/ 899754 h 899754"/>
              <a:gd name="T42" fmla="*/ 309780 w 899752"/>
              <a:gd name="T43" fmla="*/ 899754 h 899754"/>
              <a:gd name="T44" fmla="*/ 309780 w 899752"/>
              <a:gd name="T45" fmla="*/ 843649 h 899754"/>
              <a:gd name="T46" fmla="*/ 382475 w 899752"/>
              <a:gd name="T47" fmla="*/ 843649 h 899754"/>
              <a:gd name="T48" fmla="*/ 410904 w 899752"/>
              <a:gd name="T49" fmla="*/ 815597 h 899754"/>
              <a:gd name="T50" fmla="*/ 422420 w 899752"/>
              <a:gd name="T51" fmla="*/ 803729 h 899754"/>
              <a:gd name="T52" fmla="*/ 422420 w 899752"/>
              <a:gd name="T53" fmla="*/ 618873 h 899754"/>
              <a:gd name="T54" fmla="*/ 57150 w 899752"/>
              <a:gd name="T55" fmla="*/ 618873 h 899754"/>
              <a:gd name="T56" fmla="*/ 421804 w 899752"/>
              <a:gd name="T57" fmla="*/ 0 h 899754"/>
              <a:gd name="T58" fmla="*/ 477949 w 899752"/>
              <a:gd name="T59" fmla="*/ 0 h 899754"/>
              <a:gd name="T60" fmla="*/ 477949 w 899752"/>
              <a:gd name="T61" fmla="*/ 56380 h 899754"/>
              <a:gd name="T62" fmla="*/ 899752 w 899752"/>
              <a:gd name="T63" fmla="*/ 56380 h 899754"/>
              <a:gd name="T64" fmla="*/ 899752 w 899752"/>
              <a:gd name="T65" fmla="*/ 169501 h 899754"/>
              <a:gd name="T66" fmla="*/ 0 w 899752"/>
              <a:gd name="T67" fmla="*/ 169501 h 899754"/>
              <a:gd name="T68" fmla="*/ 0 w 899752"/>
              <a:gd name="T69" fmla="*/ 56380 h 899754"/>
              <a:gd name="T70" fmla="*/ 421804 w 899752"/>
              <a:gd name="T71" fmla="*/ 56380 h 8997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2" h="899754">
                <a:moveTo>
                  <a:pt x="422275" y="280988"/>
                </a:moveTo>
                <a:lnTo>
                  <a:pt x="534627" y="365919"/>
                </a:lnTo>
                <a:lnTo>
                  <a:pt x="422275" y="450489"/>
                </a:lnTo>
                <a:lnTo>
                  <a:pt x="422275" y="280988"/>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lnTo>
                  <a:pt x="57150" y="225425"/>
                </a:lnTo>
                <a:close/>
                <a:moveTo>
                  <a:pt x="421804" y="0"/>
                </a:moveTo>
                <a:lnTo>
                  <a:pt x="477949" y="0"/>
                </a:lnTo>
                <a:lnTo>
                  <a:pt x="477949" y="56380"/>
                </a:lnTo>
                <a:lnTo>
                  <a:pt x="899752" y="56380"/>
                </a:lnTo>
                <a:lnTo>
                  <a:pt x="899752" y="169501"/>
                </a:lnTo>
                <a:lnTo>
                  <a:pt x="0" y="169501"/>
                </a:lnTo>
                <a:lnTo>
                  <a:pt x="0" y="56380"/>
                </a:lnTo>
                <a:lnTo>
                  <a:pt x="421804" y="56380"/>
                </a:lnTo>
                <a:lnTo>
                  <a:pt x="421804"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3" name="TextBox 52">
            <a:extLst>
              <a:ext uri="{FF2B5EF4-FFF2-40B4-BE49-F238E27FC236}">
                <a16:creationId xmlns:a16="http://schemas.microsoft.com/office/drawing/2014/main" id="{0A127BB6-60A4-EB4A-A756-7F08DF2C8496}"/>
              </a:ext>
            </a:extLst>
          </p:cNvPr>
          <p:cNvSpPr txBox="1"/>
          <p:nvPr/>
        </p:nvSpPr>
        <p:spPr>
          <a:xfrm>
            <a:off x="7117208" y="2983653"/>
            <a:ext cx="1220206" cy="523220"/>
          </a:xfrm>
          <a:prstGeom prst="rect">
            <a:avLst/>
          </a:prstGeom>
          <a:noFill/>
        </p:spPr>
        <p:txBody>
          <a:bodyPr wrap="none" rtlCol="0" anchor="t">
            <a:spAutoFit/>
          </a:bodyPr>
          <a:lstStyle/>
          <a:p>
            <a:pPr algn="ctr"/>
            <a:r>
              <a:rPr lang="en-US" sz="1400" b="1" dirty="0">
                <a:solidFill>
                  <a:schemeClr val="bg1"/>
                </a:solidFill>
                <a:latin typeface="Poppins" pitchFamily="2" charset="77"/>
                <a:cs typeface="Poppins" pitchFamily="2" charset="77"/>
              </a:rPr>
              <a:t>PRODUCTS</a:t>
            </a:r>
          </a:p>
          <a:p>
            <a:pPr algn="ctr"/>
            <a:r>
              <a:rPr lang="en-US" sz="1400" b="1" dirty="0">
                <a:solidFill>
                  <a:schemeClr val="bg1"/>
                </a:solidFill>
                <a:latin typeface="Poppins" pitchFamily="2" charset="77"/>
                <a:cs typeface="Poppins" pitchFamily="2" charset="77"/>
              </a:rPr>
              <a:t>&amp; SERVICES</a:t>
            </a:r>
          </a:p>
        </p:txBody>
      </p:sp>
      <p:sp>
        <p:nvSpPr>
          <p:cNvPr id="57" name="TextBox 56">
            <a:extLst>
              <a:ext uri="{FF2B5EF4-FFF2-40B4-BE49-F238E27FC236}">
                <a16:creationId xmlns:a16="http://schemas.microsoft.com/office/drawing/2014/main" id="{CCE6A517-52AF-F346-9806-78F1ED34570A}"/>
              </a:ext>
            </a:extLst>
          </p:cNvPr>
          <p:cNvSpPr txBox="1"/>
          <p:nvPr/>
        </p:nvSpPr>
        <p:spPr>
          <a:xfrm>
            <a:off x="3892257" y="3795346"/>
            <a:ext cx="1144865" cy="523220"/>
          </a:xfrm>
          <a:prstGeom prst="rect">
            <a:avLst/>
          </a:prstGeom>
          <a:noFill/>
        </p:spPr>
        <p:txBody>
          <a:bodyPr wrap="none" rtlCol="0" anchor="t">
            <a:spAutoFit/>
          </a:bodyPr>
          <a:lstStyle/>
          <a:p>
            <a:pPr algn="ctr"/>
            <a:r>
              <a:rPr lang="en-US" sz="1400" b="1" dirty="0">
                <a:solidFill>
                  <a:schemeClr val="bg1"/>
                </a:solidFill>
                <a:latin typeface="Poppins" pitchFamily="2" charset="77"/>
                <a:cs typeface="Poppins" pitchFamily="2" charset="77"/>
              </a:rPr>
              <a:t>FINANCIAL</a:t>
            </a:r>
          </a:p>
          <a:p>
            <a:pPr algn="ctr"/>
            <a:r>
              <a:rPr lang="en-US" sz="1400" b="1" dirty="0">
                <a:solidFill>
                  <a:schemeClr val="bg1"/>
                </a:solidFill>
                <a:latin typeface="Poppins" pitchFamily="2" charset="77"/>
                <a:cs typeface="Poppins" pitchFamily="2" charset="77"/>
              </a:rPr>
              <a:t>PLANNING</a:t>
            </a:r>
          </a:p>
        </p:txBody>
      </p:sp>
      <p:sp>
        <p:nvSpPr>
          <p:cNvPr id="58" name="Freeform 89">
            <a:extLst>
              <a:ext uri="{FF2B5EF4-FFF2-40B4-BE49-F238E27FC236}">
                <a16:creationId xmlns:a16="http://schemas.microsoft.com/office/drawing/2014/main" id="{FE333DDC-287E-3749-901F-7F07F092B7B9}"/>
              </a:ext>
            </a:extLst>
          </p:cNvPr>
          <p:cNvSpPr>
            <a:spLocks noChangeArrowheads="1"/>
          </p:cNvSpPr>
          <p:nvPr/>
        </p:nvSpPr>
        <p:spPr bwMode="auto">
          <a:xfrm>
            <a:off x="4247740" y="3308357"/>
            <a:ext cx="433898" cy="324660"/>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9" name="TextBox 58">
            <a:extLst>
              <a:ext uri="{FF2B5EF4-FFF2-40B4-BE49-F238E27FC236}">
                <a16:creationId xmlns:a16="http://schemas.microsoft.com/office/drawing/2014/main" id="{8DC6C472-6120-F241-BE54-45E1FD764EA6}"/>
              </a:ext>
            </a:extLst>
          </p:cNvPr>
          <p:cNvSpPr txBox="1"/>
          <p:nvPr/>
        </p:nvSpPr>
        <p:spPr>
          <a:xfrm>
            <a:off x="8630192" y="2174648"/>
            <a:ext cx="2542710" cy="1221553"/>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a:t>
            </a:r>
          </a:p>
        </p:txBody>
      </p:sp>
      <p:sp>
        <p:nvSpPr>
          <p:cNvPr id="60" name="TextBox 59">
            <a:extLst>
              <a:ext uri="{FF2B5EF4-FFF2-40B4-BE49-F238E27FC236}">
                <a16:creationId xmlns:a16="http://schemas.microsoft.com/office/drawing/2014/main" id="{03101720-4A5C-054C-9E83-4102BD16ACC7}"/>
              </a:ext>
            </a:extLst>
          </p:cNvPr>
          <p:cNvSpPr txBox="1"/>
          <p:nvPr/>
        </p:nvSpPr>
        <p:spPr>
          <a:xfrm>
            <a:off x="1025585" y="3302972"/>
            <a:ext cx="2542710" cy="1221553"/>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a:t>
            </a:r>
          </a:p>
        </p:txBody>
      </p:sp>
      <p:sp>
        <p:nvSpPr>
          <p:cNvPr id="61" name="TextBox 60">
            <a:extLst>
              <a:ext uri="{FF2B5EF4-FFF2-40B4-BE49-F238E27FC236}">
                <a16:creationId xmlns:a16="http://schemas.microsoft.com/office/drawing/2014/main" id="{E4E65C2C-AAFD-074A-8A12-F727E52483E5}"/>
              </a:ext>
            </a:extLst>
          </p:cNvPr>
          <p:cNvSpPr txBox="1"/>
          <p:nvPr/>
        </p:nvSpPr>
        <p:spPr>
          <a:xfrm>
            <a:off x="3821113" y="5801959"/>
            <a:ext cx="4549775"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a:t>
            </a:r>
          </a:p>
        </p:txBody>
      </p:sp>
      <p:sp>
        <p:nvSpPr>
          <p:cNvPr id="62" name="TextBox 61">
            <a:extLst>
              <a:ext uri="{FF2B5EF4-FFF2-40B4-BE49-F238E27FC236}">
                <a16:creationId xmlns:a16="http://schemas.microsoft.com/office/drawing/2014/main" id="{213E26BA-BC73-D742-94DC-A2111507E88B}"/>
              </a:ext>
            </a:extLst>
          </p:cNvPr>
          <p:cNvSpPr txBox="1"/>
          <p:nvPr/>
        </p:nvSpPr>
        <p:spPr>
          <a:xfrm>
            <a:off x="3821113" y="303023"/>
            <a:ext cx="4549775"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a:t>
            </a:r>
          </a:p>
        </p:txBody>
      </p:sp>
    </p:spTree>
    <p:extLst>
      <p:ext uri="{BB962C8B-B14F-4D97-AF65-F5344CB8AC3E}">
        <p14:creationId xmlns:p14="http://schemas.microsoft.com/office/powerpoint/2010/main" val="3153155079"/>
      </p:ext>
    </p:extLst>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313B086-0047-A64E-95ED-20C8C12981E0}"/>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PESTEL ANALYSIS</a:t>
            </a:r>
          </a:p>
        </p:txBody>
      </p:sp>
      <p:sp>
        <p:nvSpPr>
          <p:cNvPr id="3" name="TextBox 2">
            <a:extLst>
              <a:ext uri="{FF2B5EF4-FFF2-40B4-BE49-F238E27FC236}">
                <a16:creationId xmlns:a16="http://schemas.microsoft.com/office/drawing/2014/main" id="{B653503B-F464-B241-85A4-F9C661C2435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Striped Right Arrow 5">
            <a:extLst>
              <a:ext uri="{FF2B5EF4-FFF2-40B4-BE49-F238E27FC236}">
                <a16:creationId xmlns:a16="http://schemas.microsoft.com/office/drawing/2014/main" id="{2F903982-5710-C048-B384-6EA6E3053443}"/>
              </a:ext>
            </a:extLst>
          </p:cNvPr>
          <p:cNvSpPr/>
          <p:nvPr/>
        </p:nvSpPr>
        <p:spPr>
          <a:xfrm>
            <a:off x="1103154" y="1733205"/>
            <a:ext cx="1452880" cy="1182715"/>
          </a:xfrm>
          <a:prstGeom prst="stripedRightArrow">
            <a:avLst>
              <a:gd name="adj1" fmla="val 77368"/>
              <a:gd name="adj2" fmla="val 3539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TextBox 8">
            <a:extLst>
              <a:ext uri="{FF2B5EF4-FFF2-40B4-BE49-F238E27FC236}">
                <a16:creationId xmlns:a16="http://schemas.microsoft.com/office/drawing/2014/main" id="{CAF983DF-A33A-F243-82BA-27D995FF47D4}"/>
              </a:ext>
            </a:extLst>
          </p:cNvPr>
          <p:cNvSpPr txBox="1"/>
          <p:nvPr/>
        </p:nvSpPr>
        <p:spPr>
          <a:xfrm>
            <a:off x="2718594" y="1865669"/>
            <a:ext cx="2924492"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POLITICAL</a:t>
            </a:r>
          </a:p>
        </p:txBody>
      </p:sp>
      <p:sp>
        <p:nvSpPr>
          <p:cNvPr id="10" name="TextBox 9">
            <a:extLst>
              <a:ext uri="{FF2B5EF4-FFF2-40B4-BE49-F238E27FC236}">
                <a16:creationId xmlns:a16="http://schemas.microsoft.com/office/drawing/2014/main" id="{3BCC0DF2-9CCE-654A-A918-3FADF1349E34}"/>
              </a:ext>
            </a:extLst>
          </p:cNvPr>
          <p:cNvSpPr txBox="1"/>
          <p:nvPr/>
        </p:nvSpPr>
        <p:spPr>
          <a:xfrm>
            <a:off x="2718594" y="2241000"/>
            <a:ext cx="292449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2" name="TextBox 31">
            <a:extLst>
              <a:ext uri="{FF2B5EF4-FFF2-40B4-BE49-F238E27FC236}">
                <a16:creationId xmlns:a16="http://schemas.microsoft.com/office/drawing/2014/main" id="{7C14345C-FD62-4D46-9819-98CA1DDA77F8}"/>
              </a:ext>
            </a:extLst>
          </p:cNvPr>
          <p:cNvSpPr txBox="1"/>
          <p:nvPr/>
        </p:nvSpPr>
        <p:spPr>
          <a:xfrm>
            <a:off x="1391921" y="1876608"/>
            <a:ext cx="87534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P </a:t>
            </a:r>
          </a:p>
        </p:txBody>
      </p:sp>
      <p:sp>
        <p:nvSpPr>
          <p:cNvPr id="35" name="Striped Right Arrow 34">
            <a:extLst>
              <a:ext uri="{FF2B5EF4-FFF2-40B4-BE49-F238E27FC236}">
                <a16:creationId xmlns:a16="http://schemas.microsoft.com/office/drawing/2014/main" id="{85504D9C-5649-A04F-8DAB-3A06E4507E3A}"/>
              </a:ext>
            </a:extLst>
          </p:cNvPr>
          <p:cNvSpPr/>
          <p:nvPr/>
        </p:nvSpPr>
        <p:spPr>
          <a:xfrm>
            <a:off x="1103154" y="3470103"/>
            <a:ext cx="1452880" cy="1182715"/>
          </a:xfrm>
          <a:prstGeom prst="stripedRightArrow">
            <a:avLst>
              <a:gd name="adj1" fmla="val 77368"/>
              <a:gd name="adj2" fmla="val 3539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 name="TextBox 35">
            <a:extLst>
              <a:ext uri="{FF2B5EF4-FFF2-40B4-BE49-F238E27FC236}">
                <a16:creationId xmlns:a16="http://schemas.microsoft.com/office/drawing/2014/main" id="{D6A4ECB2-3725-5046-87AD-6F3BE48F7005}"/>
              </a:ext>
            </a:extLst>
          </p:cNvPr>
          <p:cNvSpPr txBox="1"/>
          <p:nvPr/>
        </p:nvSpPr>
        <p:spPr>
          <a:xfrm>
            <a:off x="2718594" y="3602567"/>
            <a:ext cx="2924492"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ECONOMIC</a:t>
            </a:r>
          </a:p>
        </p:txBody>
      </p:sp>
      <p:sp>
        <p:nvSpPr>
          <p:cNvPr id="37" name="TextBox 36">
            <a:extLst>
              <a:ext uri="{FF2B5EF4-FFF2-40B4-BE49-F238E27FC236}">
                <a16:creationId xmlns:a16="http://schemas.microsoft.com/office/drawing/2014/main" id="{F47F3338-BFF4-D941-B9AB-991EE137FCC0}"/>
              </a:ext>
            </a:extLst>
          </p:cNvPr>
          <p:cNvSpPr txBox="1"/>
          <p:nvPr/>
        </p:nvSpPr>
        <p:spPr>
          <a:xfrm>
            <a:off x="2718594" y="3977898"/>
            <a:ext cx="292449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8" name="TextBox 37">
            <a:extLst>
              <a:ext uri="{FF2B5EF4-FFF2-40B4-BE49-F238E27FC236}">
                <a16:creationId xmlns:a16="http://schemas.microsoft.com/office/drawing/2014/main" id="{9C04E538-367B-ED4C-B673-6B41FBB3B345}"/>
              </a:ext>
            </a:extLst>
          </p:cNvPr>
          <p:cNvSpPr txBox="1"/>
          <p:nvPr/>
        </p:nvSpPr>
        <p:spPr>
          <a:xfrm>
            <a:off x="1391921" y="3613505"/>
            <a:ext cx="87534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 </a:t>
            </a:r>
          </a:p>
        </p:txBody>
      </p:sp>
      <p:sp>
        <p:nvSpPr>
          <p:cNvPr id="40" name="Striped Right Arrow 39">
            <a:extLst>
              <a:ext uri="{FF2B5EF4-FFF2-40B4-BE49-F238E27FC236}">
                <a16:creationId xmlns:a16="http://schemas.microsoft.com/office/drawing/2014/main" id="{429AC925-96AD-EA44-8485-2C7A7BD64069}"/>
              </a:ext>
            </a:extLst>
          </p:cNvPr>
          <p:cNvSpPr/>
          <p:nvPr/>
        </p:nvSpPr>
        <p:spPr>
          <a:xfrm>
            <a:off x="1103154" y="5207000"/>
            <a:ext cx="1452880" cy="1182715"/>
          </a:xfrm>
          <a:prstGeom prst="stripedRightArrow">
            <a:avLst>
              <a:gd name="adj1" fmla="val 77368"/>
              <a:gd name="adj2" fmla="val 3539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1" name="TextBox 40">
            <a:extLst>
              <a:ext uri="{FF2B5EF4-FFF2-40B4-BE49-F238E27FC236}">
                <a16:creationId xmlns:a16="http://schemas.microsoft.com/office/drawing/2014/main" id="{F851D6EC-2E15-1846-81A4-F4169485FC1D}"/>
              </a:ext>
            </a:extLst>
          </p:cNvPr>
          <p:cNvSpPr txBox="1"/>
          <p:nvPr/>
        </p:nvSpPr>
        <p:spPr>
          <a:xfrm>
            <a:off x="2718594" y="5339464"/>
            <a:ext cx="2924492"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SOCIOCULTURAL</a:t>
            </a:r>
          </a:p>
        </p:txBody>
      </p:sp>
      <p:sp>
        <p:nvSpPr>
          <p:cNvPr id="42" name="TextBox 41">
            <a:extLst>
              <a:ext uri="{FF2B5EF4-FFF2-40B4-BE49-F238E27FC236}">
                <a16:creationId xmlns:a16="http://schemas.microsoft.com/office/drawing/2014/main" id="{9A9C97E0-E213-8A40-BFB2-36B027E36BDC}"/>
              </a:ext>
            </a:extLst>
          </p:cNvPr>
          <p:cNvSpPr txBox="1"/>
          <p:nvPr/>
        </p:nvSpPr>
        <p:spPr>
          <a:xfrm>
            <a:off x="2718594" y="5714795"/>
            <a:ext cx="292449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3" name="TextBox 42">
            <a:extLst>
              <a:ext uri="{FF2B5EF4-FFF2-40B4-BE49-F238E27FC236}">
                <a16:creationId xmlns:a16="http://schemas.microsoft.com/office/drawing/2014/main" id="{C405D29B-AB3C-7549-AF31-4AFCD732D79D}"/>
              </a:ext>
            </a:extLst>
          </p:cNvPr>
          <p:cNvSpPr txBox="1"/>
          <p:nvPr/>
        </p:nvSpPr>
        <p:spPr>
          <a:xfrm>
            <a:off x="1391921" y="5350403"/>
            <a:ext cx="87534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S </a:t>
            </a:r>
          </a:p>
        </p:txBody>
      </p:sp>
      <p:sp>
        <p:nvSpPr>
          <p:cNvPr id="45" name="Striped Right Arrow 44">
            <a:extLst>
              <a:ext uri="{FF2B5EF4-FFF2-40B4-BE49-F238E27FC236}">
                <a16:creationId xmlns:a16="http://schemas.microsoft.com/office/drawing/2014/main" id="{EBFC8C07-0C4E-3C4B-982D-FF47D24F52E9}"/>
              </a:ext>
            </a:extLst>
          </p:cNvPr>
          <p:cNvSpPr/>
          <p:nvPr/>
        </p:nvSpPr>
        <p:spPr>
          <a:xfrm>
            <a:off x="6548914" y="1733205"/>
            <a:ext cx="1452880" cy="1182715"/>
          </a:xfrm>
          <a:prstGeom prst="stripedRightArrow">
            <a:avLst>
              <a:gd name="adj1" fmla="val 77368"/>
              <a:gd name="adj2" fmla="val 3539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6" name="TextBox 45">
            <a:extLst>
              <a:ext uri="{FF2B5EF4-FFF2-40B4-BE49-F238E27FC236}">
                <a16:creationId xmlns:a16="http://schemas.microsoft.com/office/drawing/2014/main" id="{E13C9441-ADA3-D040-A429-36971460E446}"/>
              </a:ext>
            </a:extLst>
          </p:cNvPr>
          <p:cNvSpPr txBox="1"/>
          <p:nvPr/>
        </p:nvSpPr>
        <p:spPr>
          <a:xfrm>
            <a:off x="8164354" y="1865669"/>
            <a:ext cx="2924492"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TECHNOLOGY</a:t>
            </a:r>
          </a:p>
        </p:txBody>
      </p:sp>
      <p:sp>
        <p:nvSpPr>
          <p:cNvPr id="47" name="TextBox 46">
            <a:extLst>
              <a:ext uri="{FF2B5EF4-FFF2-40B4-BE49-F238E27FC236}">
                <a16:creationId xmlns:a16="http://schemas.microsoft.com/office/drawing/2014/main" id="{161FFD7E-0BE6-C749-97A5-06F941EF7A6B}"/>
              </a:ext>
            </a:extLst>
          </p:cNvPr>
          <p:cNvSpPr txBox="1"/>
          <p:nvPr/>
        </p:nvSpPr>
        <p:spPr>
          <a:xfrm>
            <a:off x="8164354" y="2241000"/>
            <a:ext cx="292449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48" name="TextBox 47">
            <a:extLst>
              <a:ext uri="{FF2B5EF4-FFF2-40B4-BE49-F238E27FC236}">
                <a16:creationId xmlns:a16="http://schemas.microsoft.com/office/drawing/2014/main" id="{FCA80545-BB98-B448-BD9C-CC4AE65994E9}"/>
              </a:ext>
            </a:extLst>
          </p:cNvPr>
          <p:cNvSpPr txBox="1"/>
          <p:nvPr/>
        </p:nvSpPr>
        <p:spPr>
          <a:xfrm>
            <a:off x="6837681" y="1876608"/>
            <a:ext cx="87534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T </a:t>
            </a:r>
          </a:p>
        </p:txBody>
      </p:sp>
      <p:sp>
        <p:nvSpPr>
          <p:cNvPr id="50" name="Striped Right Arrow 49">
            <a:extLst>
              <a:ext uri="{FF2B5EF4-FFF2-40B4-BE49-F238E27FC236}">
                <a16:creationId xmlns:a16="http://schemas.microsoft.com/office/drawing/2014/main" id="{27DFC1F2-926C-B443-A927-A708BF57AF1F}"/>
              </a:ext>
            </a:extLst>
          </p:cNvPr>
          <p:cNvSpPr/>
          <p:nvPr/>
        </p:nvSpPr>
        <p:spPr>
          <a:xfrm>
            <a:off x="6548914" y="3470103"/>
            <a:ext cx="1452880" cy="1182715"/>
          </a:xfrm>
          <a:prstGeom prst="stripedRightArrow">
            <a:avLst>
              <a:gd name="adj1" fmla="val 77368"/>
              <a:gd name="adj2" fmla="val 3539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1" name="TextBox 50">
            <a:extLst>
              <a:ext uri="{FF2B5EF4-FFF2-40B4-BE49-F238E27FC236}">
                <a16:creationId xmlns:a16="http://schemas.microsoft.com/office/drawing/2014/main" id="{99D27C08-1A1A-8A41-AC96-A5A17E26468C}"/>
              </a:ext>
            </a:extLst>
          </p:cNvPr>
          <p:cNvSpPr txBox="1"/>
          <p:nvPr/>
        </p:nvSpPr>
        <p:spPr>
          <a:xfrm>
            <a:off x="8164354" y="3602567"/>
            <a:ext cx="2924492"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ENVIRONMENTAL</a:t>
            </a:r>
          </a:p>
        </p:txBody>
      </p:sp>
      <p:sp>
        <p:nvSpPr>
          <p:cNvPr id="52" name="TextBox 51">
            <a:extLst>
              <a:ext uri="{FF2B5EF4-FFF2-40B4-BE49-F238E27FC236}">
                <a16:creationId xmlns:a16="http://schemas.microsoft.com/office/drawing/2014/main" id="{6F7BEF7C-E295-034B-A35F-588F57880EF3}"/>
              </a:ext>
            </a:extLst>
          </p:cNvPr>
          <p:cNvSpPr txBox="1"/>
          <p:nvPr/>
        </p:nvSpPr>
        <p:spPr>
          <a:xfrm>
            <a:off x="8164354" y="3977898"/>
            <a:ext cx="292449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53" name="TextBox 52">
            <a:extLst>
              <a:ext uri="{FF2B5EF4-FFF2-40B4-BE49-F238E27FC236}">
                <a16:creationId xmlns:a16="http://schemas.microsoft.com/office/drawing/2014/main" id="{64F302E3-5A64-C946-B130-79807635978D}"/>
              </a:ext>
            </a:extLst>
          </p:cNvPr>
          <p:cNvSpPr txBox="1"/>
          <p:nvPr/>
        </p:nvSpPr>
        <p:spPr>
          <a:xfrm>
            <a:off x="6837681" y="3613505"/>
            <a:ext cx="87534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E </a:t>
            </a:r>
          </a:p>
        </p:txBody>
      </p:sp>
      <p:sp>
        <p:nvSpPr>
          <p:cNvPr id="55" name="Striped Right Arrow 54">
            <a:extLst>
              <a:ext uri="{FF2B5EF4-FFF2-40B4-BE49-F238E27FC236}">
                <a16:creationId xmlns:a16="http://schemas.microsoft.com/office/drawing/2014/main" id="{E3122F30-B00A-164B-BCE0-362B2F561430}"/>
              </a:ext>
            </a:extLst>
          </p:cNvPr>
          <p:cNvSpPr/>
          <p:nvPr/>
        </p:nvSpPr>
        <p:spPr>
          <a:xfrm>
            <a:off x="6548914" y="5207000"/>
            <a:ext cx="1452880" cy="1182715"/>
          </a:xfrm>
          <a:prstGeom prst="stripedRightArrow">
            <a:avLst>
              <a:gd name="adj1" fmla="val 77368"/>
              <a:gd name="adj2" fmla="val 3539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6" name="TextBox 55">
            <a:extLst>
              <a:ext uri="{FF2B5EF4-FFF2-40B4-BE49-F238E27FC236}">
                <a16:creationId xmlns:a16="http://schemas.microsoft.com/office/drawing/2014/main" id="{3A56FBB2-5830-DD44-9E3C-E9B9A949377E}"/>
              </a:ext>
            </a:extLst>
          </p:cNvPr>
          <p:cNvSpPr txBox="1"/>
          <p:nvPr/>
        </p:nvSpPr>
        <p:spPr>
          <a:xfrm>
            <a:off x="8164354" y="5339464"/>
            <a:ext cx="2924492"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LEGAL</a:t>
            </a:r>
          </a:p>
        </p:txBody>
      </p:sp>
      <p:sp>
        <p:nvSpPr>
          <p:cNvPr id="57" name="TextBox 56">
            <a:extLst>
              <a:ext uri="{FF2B5EF4-FFF2-40B4-BE49-F238E27FC236}">
                <a16:creationId xmlns:a16="http://schemas.microsoft.com/office/drawing/2014/main" id="{B6548C4C-6F06-5540-9C8F-23BB4F4942AC}"/>
              </a:ext>
            </a:extLst>
          </p:cNvPr>
          <p:cNvSpPr txBox="1"/>
          <p:nvPr/>
        </p:nvSpPr>
        <p:spPr>
          <a:xfrm>
            <a:off x="8164354" y="5714795"/>
            <a:ext cx="2924493"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58" name="TextBox 57">
            <a:extLst>
              <a:ext uri="{FF2B5EF4-FFF2-40B4-BE49-F238E27FC236}">
                <a16:creationId xmlns:a16="http://schemas.microsoft.com/office/drawing/2014/main" id="{093E91FB-E524-0B43-A865-2213E92808B6}"/>
              </a:ext>
            </a:extLst>
          </p:cNvPr>
          <p:cNvSpPr txBox="1"/>
          <p:nvPr/>
        </p:nvSpPr>
        <p:spPr>
          <a:xfrm>
            <a:off x="6837681" y="5350403"/>
            <a:ext cx="875347" cy="977191"/>
          </a:xfrm>
          <a:prstGeom prst="rect">
            <a:avLst/>
          </a:prstGeom>
          <a:noFill/>
        </p:spPr>
        <p:txBody>
          <a:bodyPr wrap="square" rtlCol="0" anchor="ctr">
            <a:spAutoFit/>
          </a:bodyPr>
          <a:lstStyle/>
          <a:p>
            <a:pPr algn="ctr"/>
            <a:r>
              <a:rPr lang="en-US" sz="5750" b="1" spc="-145" dirty="0">
                <a:solidFill>
                  <a:schemeClr val="bg1"/>
                </a:solidFill>
                <a:latin typeface="Poppins" pitchFamily="2" charset="77"/>
                <a:cs typeface="Poppins" pitchFamily="2" charset="77"/>
              </a:rPr>
              <a:t>L </a:t>
            </a:r>
          </a:p>
        </p:txBody>
      </p:sp>
    </p:spTree>
    <p:extLst>
      <p:ext uri="{BB962C8B-B14F-4D97-AF65-F5344CB8AC3E}">
        <p14:creationId xmlns:p14="http://schemas.microsoft.com/office/powerpoint/2010/main" val="3707484290"/>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reeform 504">
            <a:extLst>
              <a:ext uri="{FF2B5EF4-FFF2-40B4-BE49-F238E27FC236}">
                <a16:creationId xmlns:a16="http://schemas.microsoft.com/office/drawing/2014/main" id="{3D3CFA8E-C3DF-244E-9DB4-C646CF644E82}"/>
              </a:ext>
            </a:extLst>
          </p:cNvPr>
          <p:cNvSpPr>
            <a:spLocks noChangeArrowheads="1"/>
          </p:cNvSpPr>
          <p:nvPr/>
        </p:nvSpPr>
        <p:spPr bwMode="auto">
          <a:xfrm>
            <a:off x="2808412" y="1706933"/>
            <a:ext cx="1656153" cy="1950032"/>
          </a:xfrm>
          <a:custGeom>
            <a:avLst/>
            <a:gdLst>
              <a:gd name="T0" fmla="*/ 1285 w 2660"/>
              <a:gd name="T1" fmla="*/ 3111 h 3129"/>
              <a:gd name="T2" fmla="*/ 0 w 2660"/>
              <a:gd name="T3" fmla="*/ 2344 h 3129"/>
              <a:gd name="T4" fmla="*/ 0 w 2660"/>
              <a:gd name="T5" fmla="*/ 122 h 3129"/>
              <a:gd name="T6" fmla="*/ 0 w 2660"/>
              <a:gd name="T7" fmla="*/ 122 h 3129"/>
              <a:gd name="T8" fmla="*/ 122 w 2660"/>
              <a:gd name="T9" fmla="*/ 0 h 3129"/>
              <a:gd name="T10" fmla="*/ 2537 w 2660"/>
              <a:gd name="T11" fmla="*/ 0 h 3129"/>
              <a:gd name="T12" fmla="*/ 2537 w 2660"/>
              <a:gd name="T13" fmla="*/ 0 h 3129"/>
              <a:gd name="T14" fmla="*/ 2659 w 2660"/>
              <a:gd name="T15" fmla="*/ 122 h 3129"/>
              <a:gd name="T16" fmla="*/ 2659 w 2660"/>
              <a:gd name="T17" fmla="*/ 2354 h 3129"/>
              <a:gd name="T18" fmla="*/ 1374 w 2660"/>
              <a:gd name="T19" fmla="*/ 3111 h 3129"/>
              <a:gd name="T20" fmla="*/ 1374 w 2660"/>
              <a:gd name="T21" fmla="*/ 3111 h 3129"/>
              <a:gd name="T22" fmla="*/ 1285 w 2660"/>
              <a:gd name="T23" fmla="*/ 3111 h 3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60" h="3129">
                <a:moveTo>
                  <a:pt x="1285" y="3111"/>
                </a:moveTo>
                <a:lnTo>
                  <a:pt x="0" y="2344"/>
                </a:lnTo>
                <a:lnTo>
                  <a:pt x="0" y="122"/>
                </a:lnTo>
                <a:lnTo>
                  <a:pt x="0" y="122"/>
                </a:lnTo>
                <a:cubicBezTo>
                  <a:pt x="0" y="55"/>
                  <a:pt x="55" y="0"/>
                  <a:pt x="122" y="0"/>
                </a:cubicBezTo>
                <a:lnTo>
                  <a:pt x="2537" y="0"/>
                </a:lnTo>
                <a:lnTo>
                  <a:pt x="2537" y="0"/>
                </a:lnTo>
                <a:cubicBezTo>
                  <a:pt x="2604" y="0"/>
                  <a:pt x="2659" y="55"/>
                  <a:pt x="2659" y="122"/>
                </a:cubicBezTo>
                <a:lnTo>
                  <a:pt x="2659" y="2354"/>
                </a:lnTo>
                <a:lnTo>
                  <a:pt x="1374" y="3111"/>
                </a:lnTo>
                <a:lnTo>
                  <a:pt x="1374" y="3111"/>
                </a:lnTo>
                <a:cubicBezTo>
                  <a:pt x="1347" y="3128"/>
                  <a:pt x="1312" y="3128"/>
                  <a:pt x="1285" y="3111"/>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5" name="Freeform 505">
            <a:extLst>
              <a:ext uri="{FF2B5EF4-FFF2-40B4-BE49-F238E27FC236}">
                <a16:creationId xmlns:a16="http://schemas.microsoft.com/office/drawing/2014/main" id="{83512031-EE6D-8447-9224-2249F029DC7B}"/>
              </a:ext>
            </a:extLst>
          </p:cNvPr>
          <p:cNvSpPr>
            <a:spLocks noChangeArrowheads="1"/>
          </p:cNvSpPr>
          <p:nvPr/>
        </p:nvSpPr>
        <p:spPr bwMode="auto">
          <a:xfrm>
            <a:off x="2808412" y="4467187"/>
            <a:ext cx="1656153" cy="1950032"/>
          </a:xfrm>
          <a:custGeom>
            <a:avLst/>
            <a:gdLst>
              <a:gd name="T0" fmla="*/ 1374 w 2660"/>
              <a:gd name="T1" fmla="*/ 16 h 3129"/>
              <a:gd name="T2" fmla="*/ 2659 w 2660"/>
              <a:gd name="T3" fmla="*/ 784 h 3129"/>
              <a:gd name="T4" fmla="*/ 2659 w 2660"/>
              <a:gd name="T5" fmla="*/ 3006 h 3129"/>
              <a:gd name="T6" fmla="*/ 2659 w 2660"/>
              <a:gd name="T7" fmla="*/ 3006 h 3129"/>
              <a:gd name="T8" fmla="*/ 2537 w 2660"/>
              <a:gd name="T9" fmla="*/ 3128 h 3129"/>
              <a:gd name="T10" fmla="*/ 122 w 2660"/>
              <a:gd name="T11" fmla="*/ 3128 h 3129"/>
              <a:gd name="T12" fmla="*/ 122 w 2660"/>
              <a:gd name="T13" fmla="*/ 3128 h 3129"/>
              <a:gd name="T14" fmla="*/ 0 w 2660"/>
              <a:gd name="T15" fmla="*/ 3006 h 3129"/>
              <a:gd name="T16" fmla="*/ 0 w 2660"/>
              <a:gd name="T17" fmla="*/ 775 h 3129"/>
              <a:gd name="T18" fmla="*/ 1284 w 2660"/>
              <a:gd name="T19" fmla="*/ 16 h 3129"/>
              <a:gd name="T20" fmla="*/ 1284 w 2660"/>
              <a:gd name="T21" fmla="*/ 16 h 3129"/>
              <a:gd name="T22" fmla="*/ 1374 w 2660"/>
              <a:gd name="T23" fmla="*/ 16 h 3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60" h="3129">
                <a:moveTo>
                  <a:pt x="1374" y="16"/>
                </a:moveTo>
                <a:lnTo>
                  <a:pt x="2659" y="784"/>
                </a:lnTo>
                <a:lnTo>
                  <a:pt x="2659" y="3006"/>
                </a:lnTo>
                <a:lnTo>
                  <a:pt x="2659" y="3006"/>
                </a:lnTo>
                <a:cubicBezTo>
                  <a:pt x="2659" y="3074"/>
                  <a:pt x="2604" y="3128"/>
                  <a:pt x="2537" y="3128"/>
                </a:cubicBezTo>
                <a:lnTo>
                  <a:pt x="122" y="3128"/>
                </a:lnTo>
                <a:lnTo>
                  <a:pt x="122" y="3128"/>
                </a:lnTo>
                <a:cubicBezTo>
                  <a:pt x="55" y="3128"/>
                  <a:pt x="0" y="3074"/>
                  <a:pt x="0" y="3006"/>
                </a:cubicBezTo>
                <a:lnTo>
                  <a:pt x="0" y="775"/>
                </a:lnTo>
                <a:lnTo>
                  <a:pt x="1284" y="16"/>
                </a:lnTo>
                <a:lnTo>
                  <a:pt x="1284" y="16"/>
                </a:lnTo>
                <a:cubicBezTo>
                  <a:pt x="1312" y="0"/>
                  <a:pt x="1347" y="0"/>
                  <a:pt x="1374" y="16"/>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6" name="Freeform 506">
            <a:extLst>
              <a:ext uri="{FF2B5EF4-FFF2-40B4-BE49-F238E27FC236}">
                <a16:creationId xmlns:a16="http://schemas.microsoft.com/office/drawing/2014/main" id="{E9BBEB52-7275-1F4A-ADB7-5885F61AB880}"/>
              </a:ext>
            </a:extLst>
          </p:cNvPr>
          <p:cNvSpPr>
            <a:spLocks noChangeArrowheads="1"/>
          </p:cNvSpPr>
          <p:nvPr/>
        </p:nvSpPr>
        <p:spPr bwMode="auto">
          <a:xfrm>
            <a:off x="4052586" y="3233999"/>
            <a:ext cx="1950032" cy="1656152"/>
          </a:xfrm>
          <a:custGeom>
            <a:avLst/>
            <a:gdLst>
              <a:gd name="T0" fmla="*/ 16 w 3130"/>
              <a:gd name="T1" fmla="*/ 1284 h 2660"/>
              <a:gd name="T2" fmla="*/ 785 w 3130"/>
              <a:gd name="T3" fmla="*/ 0 h 2660"/>
              <a:gd name="T4" fmla="*/ 3007 w 3130"/>
              <a:gd name="T5" fmla="*/ 0 h 2660"/>
              <a:gd name="T6" fmla="*/ 3007 w 3130"/>
              <a:gd name="T7" fmla="*/ 0 h 2660"/>
              <a:gd name="T8" fmla="*/ 3129 w 3130"/>
              <a:gd name="T9" fmla="*/ 123 h 2660"/>
              <a:gd name="T10" fmla="*/ 3129 w 3130"/>
              <a:gd name="T11" fmla="*/ 2537 h 2660"/>
              <a:gd name="T12" fmla="*/ 3129 w 3130"/>
              <a:gd name="T13" fmla="*/ 2537 h 2660"/>
              <a:gd name="T14" fmla="*/ 3007 w 3130"/>
              <a:gd name="T15" fmla="*/ 2659 h 2660"/>
              <a:gd name="T16" fmla="*/ 775 w 3130"/>
              <a:gd name="T17" fmla="*/ 2659 h 2660"/>
              <a:gd name="T18" fmla="*/ 16 w 3130"/>
              <a:gd name="T19" fmla="*/ 1374 h 2660"/>
              <a:gd name="T20" fmla="*/ 16 w 3130"/>
              <a:gd name="T21" fmla="*/ 1374 h 2660"/>
              <a:gd name="T22" fmla="*/ 16 w 3130"/>
              <a:gd name="T23" fmla="*/ 1284 h 2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0" h="2660">
                <a:moveTo>
                  <a:pt x="16" y="1284"/>
                </a:moveTo>
                <a:lnTo>
                  <a:pt x="785" y="0"/>
                </a:lnTo>
                <a:lnTo>
                  <a:pt x="3007" y="0"/>
                </a:lnTo>
                <a:lnTo>
                  <a:pt x="3007" y="0"/>
                </a:lnTo>
                <a:cubicBezTo>
                  <a:pt x="3074" y="0"/>
                  <a:pt x="3129" y="55"/>
                  <a:pt x="3129" y="123"/>
                </a:cubicBezTo>
                <a:lnTo>
                  <a:pt x="3129" y="2537"/>
                </a:lnTo>
                <a:lnTo>
                  <a:pt x="3129" y="2537"/>
                </a:lnTo>
                <a:cubicBezTo>
                  <a:pt x="3129" y="2604"/>
                  <a:pt x="3074" y="2659"/>
                  <a:pt x="3007" y="2659"/>
                </a:cubicBezTo>
                <a:lnTo>
                  <a:pt x="775" y="2659"/>
                </a:lnTo>
                <a:lnTo>
                  <a:pt x="16" y="1374"/>
                </a:lnTo>
                <a:lnTo>
                  <a:pt x="16" y="1374"/>
                </a:lnTo>
                <a:cubicBezTo>
                  <a:pt x="0" y="1346"/>
                  <a:pt x="1" y="1312"/>
                  <a:pt x="16" y="1284"/>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7" name="Freeform 507">
            <a:extLst>
              <a:ext uri="{FF2B5EF4-FFF2-40B4-BE49-F238E27FC236}">
                <a16:creationId xmlns:a16="http://schemas.microsoft.com/office/drawing/2014/main" id="{446C671E-CCF3-3E4D-B19C-29030738EFA0}"/>
              </a:ext>
            </a:extLst>
          </p:cNvPr>
          <p:cNvSpPr>
            <a:spLocks noChangeArrowheads="1"/>
          </p:cNvSpPr>
          <p:nvPr/>
        </p:nvSpPr>
        <p:spPr bwMode="auto">
          <a:xfrm>
            <a:off x="1267612" y="3233999"/>
            <a:ext cx="1950032" cy="1656152"/>
          </a:xfrm>
          <a:custGeom>
            <a:avLst/>
            <a:gdLst>
              <a:gd name="T0" fmla="*/ 3113 w 3130"/>
              <a:gd name="T1" fmla="*/ 1284 h 2660"/>
              <a:gd name="T2" fmla="*/ 2345 w 3130"/>
              <a:gd name="T3" fmla="*/ 0 h 2660"/>
              <a:gd name="T4" fmla="*/ 123 w 3130"/>
              <a:gd name="T5" fmla="*/ 0 h 2660"/>
              <a:gd name="T6" fmla="*/ 123 w 3130"/>
              <a:gd name="T7" fmla="*/ 0 h 2660"/>
              <a:gd name="T8" fmla="*/ 0 w 3130"/>
              <a:gd name="T9" fmla="*/ 123 h 2660"/>
              <a:gd name="T10" fmla="*/ 0 w 3130"/>
              <a:gd name="T11" fmla="*/ 2537 h 2660"/>
              <a:gd name="T12" fmla="*/ 0 w 3130"/>
              <a:gd name="T13" fmla="*/ 2537 h 2660"/>
              <a:gd name="T14" fmla="*/ 123 w 3130"/>
              <a:gd name="T15" fmla="*/ 2659 h 2660"/>
              <a:gd name="T16" fmla="*/ 2354 w 3130"/>
              <a:gd name="T17" fmla="*/ 2659 h 2660"/>
              <a:gd name="T18" fmla="*/ 3113 w 3130"/>
              <a:gd name="T19" fmla="*/ 1374 h 2660"/>
              <a:gd name="T20" fmla="*/ 3113 w 3130"/>
              <a:gd name="T21" fmla="*/ 1374 h 2660"/>
              <a:gd name="T22" fmla="*/ 3113 w 3130"/>
              <a:gd name="T23" fmla="*/ 1284 h 2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30" h="2660">
                <a:moveTo>
                  <a:pt x="3113" y="1284"/>
                </a:moveTo>
                <a:lnTo>
                  <a:pt x="2345" y="0"/>
                </a:lnTo>
                <a:lnTo>
                  <a:pt x="123" y="0"/>
                </a:lnTo>
                <a:lnTo>
                  <a:pt x="123" y="0"/>
                </a:lnTo>
                <a:cubicBezTo>
                  <a:pt x="55" y="0"/>
                  <a:pt x="0" y="55"/>
                  <a:pt x="0" y="123"/>
                </a:cubicBezTo>
                <a:lnTo>
                  <a:pt x="0" y="2537"/>
                </a:lnTo>
                <a:lnTo>
                  <a:pt x="0" y="2537"/>
                </a:lnTo>
                <a:cubicBezTo>
                  <a:pt x="0" y="2604"/>
                  <a:pt x="55" y="2659"/>
                  <a:pt x="123" y="2659"/>
                </a:cubicBezTo>
                <a:lnTo>
                  <a:pt x="2354" y="2659"/>
                </a:lnTo>
                <a:lnTo>
                  <a:pt x="3113" y="1374"/>
                </a:lnTo>
                <a:lnTo>
                  <a:pt x="3113" y="1374"/>
                </a:lnTo>
                <a:cubicBezTo>
                  <a:pt x="3129" y="1346"/>
                  <a:pt x="3129" y="1312"/>
                  <a:pt x="3113" y="1284"/>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8" name="Freeform 508">
            <a:extLst>
              <a:ext uri="{FF2B5EF4-FFF2-40B4-BE49-F238E27FC236}">
                <a16:creationId xmlns:a16="http://schemas.microsoft.com/office/drawing/2014/main" id="{F62F293C-3986-3844-8149-2FE3CC318E6A}"/>
              </a:ext>
            </a:extLst>
          </p:cNvPr>
          <p:cNvSpPr>
            <a:spLocks noChangeArrowheads="1"/>
          </p:cNvSpPr>
          <p:nvPr/>
        </p:nvSpPr>
        <p:spPr bwMode="auto">
          <a:xfrm>
            <a:off x="2816649" y="3233998"/>
            <a:ext cx="1658901" cy="1658900"/>
          </a:xfrm>
          <a:custGeom>
            <a:avLst/>
            <a:gdLst>
              <a:gd name="T0" fmla="*/ 2663 w 2664"/>
              <a:gd name="T1" fmla="*/ 1331 h 2664"/>
              <a:gd name="T2" fmla="*/ 2663 w 2664"/>
              <a:gd name="T3" fmla="*/ 1331 h 2664"/>
              <a:gd name="T4" fmla="*/ 1332 w 2664"/>
              <a:gd name="T5" fmla="*/ 2663 h 2664"/>
              <a:gd name="T6" fmla="*/ 1332 w 2664"/>
              <a:gd name="T7" fmla="*/ 2663 h 2664"/>
              <a:gd name="T8" fmla="*/ 0 w 2664"/>
              <a:gd name="T9" fmla="*/ 1331 h 2664"/>
              <a:gd name="T10" fmla="*/ 0 w 2664"/>
              <a:gd name="T11" fmla="*/ 1331 h 2664"/>
              <a:gd name="T12" fmla="*/ 1332 w 2664"/>
              <a:gd name="T13" fmla="*/ 0 h 2664"/>
              <a:gd name="T14" fmla="*/ 1332 w 2664"/>
              <a:gd name="T15" fmla="*/ 0 h 2664"/>
              <a:gd name="T16" fmla="*/ 2663 w 2664"/>
              <a:gd name="T17" fmla="*/ 1331 h 2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64" h="2664">
                <a:moveTo>
                  <a:pt x="2663" y="1331"/>
                </a:moveTo>
                <a:lnTo>
                  <a:pt x="2663" y="1331"/>
                </a:lnTo>
                <a:cubicBezTo>
                  <a:pt x="2663" y="2066"/>
                  <a:pt x="2067" y="2663"/>
                  <a:pt x="1332" y="2663"/>
                </a:cubicBezTo>
                <a:lnTo>
                  <a:pt x="1332" y="2663"/>
                </a:lnTo>
                <a:cubicBezTo>
                  <a:pt x="596" y="2663"/>
                  <a:pt x="0" y="2066"/>
                  <a:pt x="0" y="1331"/>
                </a:cubicBezTo>
                <a:lnTo>
                  <a:pt x="0" y="1331"/>
                </a:lnTo>
                <a:cubicBezTo>
                  <a:pt x="0" y="596"/>
                  <a:pt x="596" y="0"/>
                  <a:pt x="1332" y="0"/>
                </a:cubicBezTo>
                <a:lnTo>
                  <a:pt x="1332" y="0"/>
                </a:lnTo>
                <a:cubicBezTo>
                  <a:pt x="2067" y="0"/>
                  <a:pt x="2663" y="596"/>
                  <a:pt x="2663" y="1331"/>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9" name="Freeform 28">
            <a:extLst>
              <a:ext uri="{FF2B5EF4-FFF2-40B4-BE49-F238E27FC236}">
                <a16:creationId xmlns:a16="http://schemas.microsoft.com/office/drawing/2014/main" id="{BCB8ED20-D611-F747-9915-85BF6F0CFA14}"/>
              </a:ext>
            </a:extLst>
          </p:cNvPr>
          <p:cNvSpPr>
            <a:spLocks noChangeArrowheads="1"/>
          </p:cNvSpPr>
          <p:nvPr/>
        </p:nvSpPr>
        <p:spPr bwMode="auto">
          <a:xfrm>
            <a:off x="4794147" y="3629498"/>
            <a:ext cx="864532" cy="864530"/>
          </a:xfrm>
          <a:custGeom>
            <a:avLst/>
            <a:gdLst>
              <a:gd name="connsiteX0" fmla="*/ 864532 w 1729063"/>
              <a:gd name="connsiteY0" fmla="*/ 1538189 h 1729060"/>
              <a:gd name="connsiteX1" fmla="*/ 792176 w 1729063"/>
              <a:gd name="connsiteY1" fmla="*/ 1611793 h 1729060"/>
              <a:gd name="connsiteX2" fmla="*/ 864532 w 1729063"/>
              <a:gd name="connsiteY2" fmla="*/ 1684149 h 1729060"/>
              <a:gd name="connsiteX3" fmla="*/ 936888 w 1729063"/>
              <a:gd name="connsiteY3" fmla="*/ 1611793 h 1729060"/>
              <a:gd name="connsiteX4" fmla="*/ 864532 w 1729063"/>
              <a:gd name="connsiteY4" fmla="*/ 1538189 h 1729060"/>
              <a:gd name="connsiteX5" fmla="*/ 1372273 w 1729063"/>
              <a:gd name="connsiteY5" fmla="*/ 1328606 h 1729060"/>
              <a:gd name="connsiteX6" fmla="*/ 1341085 w 1729063"/>
              <a:gd name="connsiteY6" fmla="*/ 1341082 h 1729060"/>
              <a:gd name="connsiteX7" fmla="*/ 1327362 w 1729063"/>
              <a:gd name="connsiteY7" fmla="*/ 1372269 h 1729060"/>
              <a:gd name="connsiteX8" fmla="*/ 1341085 w 1729063"/>
              <a:gd name="connsiteY8" fmla="*/ 1403457 h 1729060"/>
              <a:gd name="connsiteX9" fmla="*/ 1403461 w 1729063"/>
              <a:gd name="connsiteY9" fmla="*/ 1403457 h 1729060"/>
              <a:gd name="connsiteX10" fmla="*/ 1417183 w 1729063"/>
              <a:gd name="connsiteY10" fmla="*/ 1372269 h 1729060"/>
              <a:gd name="connsiteX11" fmla="*/ 1403461 w 1729063"/>
              <a:gd name="connsiteY11" fmla="*/ 1341082 h 1729060"/>
              <a:gd name="connsiteX12" fmla="*/ 1372273 w 1729063"/>
              <a:gd name="connsiteY12" fmla="*/ 1328606 h 1729060"/>
              <a:gd name="connsiteX13" fmla="*/ 356791 w 1729063"/>
              <a:gd name="connsiteY13" fmla="*/ 1328606 h 1729060"/>
              <a:gd name="connsiteX14" fmla="*/ 325603 w 1729063"/>
              <a:gd name="connsiteY14" fmla="*/ 1341082 h 1729060"/>
              <a:gd name="connsiteX15" fmla="*/ 313128 w 1729063"/>
              <a:gd name="connsiteY15" fmla="*/ 1372269 h 1729060"/>
              <a:gd name="connsiteX16" fmla="*/ 325603 w 1729063"/>
              <a:gd name="connsiteY16" fmla="*/ 1403457 h 1729060"/>
              <a:gd name="connsiteX17" fmla="*/ 387979 w 1729063"/>
              <a:gd name="connsiteY17" fmla="*/ 1403457 h 1729060"/>
              <a:gd name="connsiteX18" fmla="*/ 401702 w 1729063"/>
              <a:gd name="connsiteY18" fmla="*/ 1372269 h 1729060"/>
              <a:gd name="connsiteX19" fmla="*/ 387979 w 1729063"/>
              <a:gd name="connsiteY19" fmla="*/ 1341082 h 1729060"/>
              <a:gd name="connsiteX20" fmla="*/ 356791 w 1729063"/>
              <a:gd name="connsiteY20" fmla="*/ 1328606 h 1729060"/>
              <a:gd name="connsiteX21" fmla="*/ 743599 w 1729063"/>
              <a:gd name="connsiteY21" fmla="*/ 890902 h 1729060"/>
              <a:gd name="connsiteX22" fmla="*/ 632639 w 1729063"/>
              <a:gd name="connsiteY22" fmla="*/ 1002085 h 1729060"/>
              <a:gd name="connsiteX23" fmla="*/ 632639 w 1729063"/>
              <a:gd name="connsiteY23" fmla="*/ 1146999 h 1729060"/>
              <a:gd name="connsiteX24" fmla="*/ 660068 w 1729063"/>
              <a:gd name="connsiteY24" fmla="*/ 1173233 h 1729060"/>
              <a:gd name="connsiteX25" fmla="*/ 1068997 w 1729063"/>
              <a:gd name="connsiteY25" fmla="*/ 1173233 h 1729060"/>
              <a:gd name="connsiteX26" fmla="*/ 1096425 w 1729063"/>
              <a:gd name="connsiteY26" fmla="*/ 1146999 h 1729060"/>
              <a:gd name="connsiteX27" fmla="*/ 1096425 w 1729063"/>
              <a:gd name="connsiteY27" fmla="*/ 1002085 h 1729060"/>
              <a:gd name="connsiteX28" fmla="*/ 985465 w 1729063"/>
              <a:gd name="connsiteY28" fmla="*/ 890902 h 1729060"/>
              <a:gd name="connsiteX29" fmla="*/ 743599 w 1729063"/>
              <a:gd name="connsiteY29" fmla="*/ 845928 h 1729060"/>
              <a:gd name="connsiteX30" fmla="*/ 985465 w 1729063"/>
              <a:gd name="connsiteY30" fmla="*/ 845928 h 1729060"/>
              <a:gd name="connsiteX31" fmla="*/ 1141307 w 1729063"/>
              <a:gd name="connsiteY31" fmla="*/ 1002085 h 1729060"/>
              <a:gd name="connsiteX32" fmla="*/ 1141307 w 1729063"/>
              <a:gd name="connsiteY32" fmla="*/ 1146999 h 1729060"/>
              <a:gd name="connsiteX33" fmla="*/ 1068997 w 1729063"/>
              <a:gd name="connsiteY33" fmla="*/ 1218207 h 1729060"/>
              <a:gd name="connsiteX34" fmla="*/ 660068 w 1729063"/>
              <a:gd name="connsiteY34" fmla="*/ 1218207 h 1729060"/>
              <a:gd name="connsiteX35" fmla="*/ 587757 w 1729063"/>
              <a:gd name="connsiteY35" fmla="*/ 1146999 h 1729060"/>
              <a:gd name="connsiteX36" fmla="*/ 587757 w 1729063"/>
              <a:gd name="connsiteY36" fmla="*/ 1002085 h 1729060"/>
              <a:gd name="connsiteX37" fmla="*/ 743599 w 1729063"/>
              <a:gd name="connsiteY37" fmla="*/ 845928 h 1729060"/>
              <a:gd name="connsiteX38" fmla="*/ 1610549 w 1729063"/>
              <a:gd name="connsiteY38" fmla="*/ 792174 h 1729060"/>
              <a:gd name="connsiteX39" fmla="*/ 1538193 w 1729063"/>
              <a:gd name="connsiteY39" fmla="*/ 864530 h 1729060"/>
              <a:gd name="connsiteX40" fmla="*/ 1610549 w 1729063"/>
              <a:gd name="connsiteY40" fmla="*/ 938134 h 1729060"/>
              <a:gd name="connsiteX41" fmla="*/ 1684153 w 1729063"/>
              <a:gd name="connsiteY41" fmla="*/ 864530 h 1729060"/>
              <a:gd name="connsiteX42" fmla="*/ 1610549 w 1729063"/>
              <a:gd name="connsiteY42" fmla="*/ 792174 h 1729060"/>
              <a:gd name="connsiteX43" fmla="*/ 117267 w 1729063"/>
              <a:gd name="connsiteY43" fmla="*/ 792174 h 1729060"/>
              <a:gd name="connsiteX44" fmla="*/ 44911 w 1729063"/>
              <a:gd name="connsiteY44" fmla="*/ 864530 h 1729060"/>
              <a:gd name="connsiteX45" fmla="*/ 117267 w 1729063"/>
              <a:gd name="connsiteY45" fmla="*/ 938134 h 1729060"/>
              <a:gd name="connsiteX46" fmla="*/ 190871 w 1729063"/>
              <a:gd name="connsiteY46" fmla="*/ 864530 h 1729060"/>
              <a:gd name="connsiteX47" fmla="*/ 117267 w 1729063"/>
              <a:gd name="connsiteY47" fmla="*/ 792174 h 1729060"/>
              <a:gd name="connsiteX48" fmla="*/ 864537 w 1729063"/>
              <a:gd name="connsiteY48" fmla="*/ 507165 h 1729060"/>
              <a:gd name="connsiteX49" fmla="*/ 742130 w 1729063"/>
              <a:gd name="connsiteY49" fmla="*/ 628337 h 1729060"/>
              <a:gd name="connsiteX50" fmla="*/ 864537 w 1729063"/>
              <a:gd name="connsiteY50" fmla="*/ 750744 h 1729060"/>
              <a:gd name="connsiteX51" fmla="*/ 986945 w 1729063"/>
              <a:gd name="connsiteY51" fmla="*/ 628337 h 1729060"/>
              <a:gd name="connsiteX52" fmla="*/ 864537 w 1729063"/>
              <a:gd name="connsiteY52" fmla="*/ 507165 h 1729060"/>
              <a:gd name="connsiteX53" fmla="*/ 864537 w 1729063"/>
              <a:gd name="connsiteY53" fmla="*/ 461417 h 1729060"/>
              <a:gd name="connsiteX54" fmla="*/ 1031457 w 1729063"/>
              <a:gd name="connsiteY54" fmla="*/ 628337 h 1729060"/>
              <a:gd name="connsiteX55" fmla="*/ 864537 w 1729063"/>
              <a:gd name="connsiteY55" fmla="*/ 795256 h 1729060"/>
              <a:gd name="connsiteX56" fmla="*/ 697618 w 1729063"/>
              <a:gd name="connsiteY56" fmla="*/ 628337 h 1729060"/>
              <a:gd name="connsiteX57" fmla="*/ 864537 w 1729063"/>
              <a:gd name="connsiteY57" fmla="*/ 461417 h 1729060"/>
              <a:gd name="connsiteX58" fmla="*/ 864532 w 1729063"/>
              <a:gd name="connsiteY58" fmla="*/ 394216 h 1729060"/>
              <a:gd name="connsiteX59" fmla="*/ 392969 w 1729063"/>
              <a:gd name="connsiteY59" fmla="*/ 864530 h 1729060"/>
              <a:gd name="connsiteX60" fmla="*/ 864532 w 1729063"/>
              <a:gd name="connsiteY60" fmla="*/ 1336091 h 1729060"/>
              <a:gd name="connsiteX61" fmla="*/ 1336095 w 1729063"/>
              <a:gd name="connsiteY61" fmla="*/ 864530 h 1729060"/>
              <a:gd name="connsiteX62" fmla="*/ 864532 w 1729063"/>
              <a:gd name="connsiteY62" fmla="*/ 394216 h 1729060"/>
              <a:gd name="connsiteX63" fmla="*/ 1372273 w 1729063"/>
              <a:gd name="connsiteY63" fmla="*/ 313127 h 1729060"/>
              <a:gd name="connsiteX64" fmla="*/ 1341085 w 1729063"/>
              <a:gd name="connsiteY64" fmla="*/ 325602 h 1729060"/>
              <a:gd name="connsiteX65" fmla="*/ 1327362 w 1729063"/>
              <a:gd name="connsiteY65" fmla="*/ 356790 h 1729060"/>
              <a:gd name="connsiteX66" fmla="*/ 1341085 w 1729063"/>
              <a:gd name="connsiteY66" fmla="*/ 387978 h 1729060"/>
              <a:gd name="connsiteX67" fmla="*/ 1403461 w 1729063"/>
              <a:gd name="connsiteY67" fmla="*/ 387978 h 1729060"/>
              <a:gd name="connsiteX68" fmla="*/ 1417183 w 1729063"/>
              <a:gd name="connsiteY68" fmla="*/ 356790 h 1729060"/>
              <a:gd name="connsiteX69" fmla="*/ 1403461 w 1729063"/>
              <a:gd name="connsiteY69" fmla="*/ 325602 h 1729060"/>
              <a:gd name="connsiteX70" fmla="*/ 1372273 w 1729063"/>
              <a:gd name="connsiteY70" fmla="*/ 313127 h 1729060"/>
              <a:gd name="connsiteX71" fmla="*/ 356791 w 1729063"/>
              <a:gd name="connsiteY71" fmla="*/ 313127 h 1729060"/>
              <a:gd name="connsiteX72" fmla="*/ 325603 w 1729063"/>
              <a:gd name="connsiteY72" fmla="*/ 325602 h 1729060"/>
              <a:gd name="connsiteX73" fmla="*/ 313128 w 1729063"/>
              <a:gd name="connsiteY73" fmla="*/ 356790 h 1729060"/>
              <a:gd name="connsiteX74" fmla="*/ 325603 w 1729063"/>
              <a:gd name="connsiteY74" fmla="*/ 387978 h 1729060"/>
              <a:gd name="connsiteX75" fmla="*/ 387979 w 1729063"/>
              <a:gd name="connsiteY75" fmla="*/ 387978 h 1729060"/>
              <a:gd name="connsiteX76" fmla="*/ 401702 w 1729063"/>
              <a:gd name="connsiteY76" fmla="*/ 356790 h 1729060"/>
              <a:gd name="connsiteX77" fmla="*/ 387979 w 1729063"/>
              <a:gd name="connsiteY77" fmla="*/ 325602 h 1729060"/>
              <a:gd name="connsiteX78" fmla="*/ 356791 w 1729063"/>
              <a:gd name="connsiteY78" fmla="*/ 313127 h 1729060"/>
              <a:gd name="connsiteX79" fmla="*/ 864532 w 1729063"/>
              <a:gd name="connsiteY79" fmla="*/ 44911 h 1729060"/>
              <a:gd name="connsiteX80" fmla="*/ 792176 w 1729063"/>
              <a:gd name="connsiteY80" fmla="*/ 118514 h 1729060"/>
              <a:gd name="connsiteX81" fmla="*/ 864532 w 1729063"/>
              <a:gd name="connsiteY81" fmla="*/ 190870 h 1729060"/>
              <a:gd name="connsiteX82" fmla="*/ 936888 w 1729063"/>
              <a:gd name="connsiteY82" fmla="*/ 118514 h 1729060"/>
              <a:gd name="connsiteX83" fmla="*/ 864532 w 1729063"/>
              <a:gd name="connsiteY83" fmla="*/ 44911 h 1729060"/>
              <a:gd name="connsiteX84" fmla="*/ 864532 w 1729063"/>
              <a:gd name="connsiteY84" fmla="*/ 0 h 1729060"/>
              <a:gd name="connsiteX85" fmla="*/ 981799 w 1729063"/>
              <a:gd name="connsiteY85" fmla="*/ 118514 h 1729060"/>
              <a:gd name="connsiteX86" fmla="*/ 886987 w 1729063"/>
              <a:gd name="connsiteY86" fmla="*/ 233286 h 1729060"/>
              <a:gd name="connsiteX87" fmla="*/ 886987 w 1729063"/>
              <a:gd name="connsiteY87" fmla="*/ 349305 h 1729060"/>
              <a:gd name="connsiteX88" fmla="*/ 1212590 w 1729063"/>
              <a:gd name="connsiteY88" fmla="*/ 484037 h 1729060"/>
              <a:gd name="connsiteX89" fmla="*/ 1294926 w 1729063"/>
              <a:gd name="connsiteY89" fmla="*/ 401701 h 1729060"/>
              <a:gd name="connsiteX90" fmla="*/ 1282451 w 1729063"/>
              <a:gd name="connsiteY90" fmla="*/ 356790 h 1729060"/>
              <a:gd name="connsiteX91" fmla="*/ 1308649 w 1729063"/>
              <a:gd name="connsiteY91" fmla="*/ 293167 h 1729060"/>
              <a:gd name="connsiteX92" fmla="*/ 1372273 w 1729063"/>
              <a:gd name="connsiteY92" fmla="*/ 268217 h 1729060"/>
              <a:gd name="connsiteX93" fmla="*/ 1435896 w 1729063"/>
              <a:gd name="connsiteY93" fmla="*/ 293167 h 1729060"/>
              <a:gd name="connsiteX94" fmla="*/ 1462094 w 1729063"/>
              <a:gd name="connsiteY94" fmla="*/ 356790 h 1729060"/>
              <a:gd name="connsiteX95" fmla="*/ 1435896 w 1729063"/>
              <a:gd name="connsiteY95" fmla="*/ 419166 h 1729060"/>
              <a:gd name="connsiteX96" fmla="*/ 1372273 w 1729063"/>
              <a:gd name="connsiteY96" fmla="*/ 446612 h 1729060"/>
              <a:gd name="connsiteX97" fmla="*/ 1327362 w 1729063"/>
              <a:gd name="connsiteY97" fmla="*/ 434136 h 1729060"/>
              <a:gd name="connsiteX98" fmla="*/ 1245025 w 1729063"/>
              <a:gd name="connsiteY98" fmla="*/ 516473 h 1729060"/>
              <a:gd name="connsiteX99" fmla="*/ 1379758 w 1729063"/>
              <a:gd name="connsiteY99" fmla="*/ 842075 h 1729060"/>
              <a:gd name="connsiteX100" fmla="*/ 1495777 w 1729063"/>
              <a:gd name="connsiteY100" fmla="*/ 842075 h 1729060"/>
              <a:gd name="connsiteX101" fmla="*/ 1610549 w 1729063"/>
              <a:gd name="connsiteY101" fmla="*/ 747263 h 1729060"/>
              <a:gd name="connsiteX102" fmla="*/ 1729063 w 1729063"/>
              <a:gd name="connsiteY102" fmla="*/ 864530 h 1729060"/>
              <a:gd name="connsiteX103" fmla="*/ 1610549 w 1729063"/>
              <a:gd name="connsiteY103" fmla="*/ 983044 h 1729060"/>
              <a:gd name="connsiteX104" fmla="*/ 1495777 w 1729063"/>
              <a:gd name="connsiteY104" fmla="*/ 886985 h 1729060"/>
              <a:gd name="connsiteX105" fmla="*/ 1379758 w 1729063"/>
              <a:gd name="connsiteY105" fmla="*/ 886985 h 1729060"/>
              <a:gd name="connsiteX106" fmla="*/ 1245025 w 1729063"/>
              <a:gd name="connsiteY106" fmla="*/ 1212587 h 1729060"/>
              <a:gd name="connsiteX107" fmla="*/ 1327362 w 1729063"/>
              <a:gd name="connsiteY107" fmla="*/ 1294923 h 1729060"/>
              <a:gd name="connsiteX108" fmla="*/ 1372273 w 1729063"/>
              <a:gd name="connsiteY108" fmla="*/ 1283696 h 1729060"/>
              <a:gd name="connsiteX109" fmla="*/ 1435896 w 1729063"/>
              <a:gd name="connsiteY109" fmla="*/ 1308646 h 1729060"/>
              <a:gd name="connsiteX110" fmla="*/ 1462094 w 1729063"/>
              <a:gd name="connsiteY110" fmla="*/ 1372269 h 1729060"/>
              <a:gd name="connsiteX111" fmla="*/ 1435896 w 1729063"/>
              <a:gd name="connsiteY111" fmla="*/ 1435893 h 1729060"/>
              <a:gd name="connsiteX112" fmla="*/ 1372273 w 1729063"/>
              <a:gd name="connsiteY112" fmla="*/ 1462091 h 1729060"/>
              <a:gd name="connsiteX113" fmla="*/ 1308649 w 1729063"/>
              <a:gd name="connsiteY113" fmla="*/ 1435893 h 1729060"/>
              <a:gd name="connsiteX114" fmla="*/ 1282451 w 1729063"/>
              <a:gd name="connsiteY114" fmla="*/ 1372269 h 1729060"/>
              <a:gd name="connsiteX115" fmla="*/ 1294926 w 1729063"/>
              <a:gd name="connsiteY115" fmla="*/ 1327359 h 1729060"/>
              <a:gd name="connsiteX116" fmla="*/ 1212590 w 1729063"/>
              <a:gd name="connsiteY116" fmla="*/ 1245023 h 1729060"/>
              <a:gd name="connsiteX117" fmla="*/ 886987 w 1729063"/>
              <a:gd name="connsiteY117" fmla="*/ 1379754 h 1729060"/>
              <a:gd name="connsiteX118" fmla="*/ 886987 w 1729063"/>
              <a:gd name="connsiteY118" fmla="*/ 1495774 h 1729060"/>
              <a:gd name="connsiteX119" fmla="*/ 981799 w 1729063"/>
              <a:gd name="connsiteY119" fmla="*/ 1611793 h 1729060"/>
              <a:gd name="connsiteX120" fmla="*/ 864532 w 1729063"/>
              <a:gd name="connsiteY120" fmla="*/ 1729060 h 1729060"/>
              <a:gd name="connsiteX121" fmla="*/ 746017 w 1729063"/>
              <a:gd name="connsiteY121" fmla="*/ 1611793 h 1729060"/>
              <a:gd name="connsiteX122" fmla="*/ 842076 w 1729063"/>
              <a:gd name="connsiteY122" fmla="*/ 1495774 h 1729060"/>
              <a:gd name="connsiteX123" fmla="*/ 842076 w 1729063"/>
              <a:gd name="connsiteY123" fmla="*/ 1379754 h 1729060"/>
              <a:gd name="connsiteX124" fmla="*/ 516473 w 1729063"/>
              <a:gd name="connsiteY124" fmla="*/ 1245023 h 1729060"/>
              <a:gd name="connsiteX125" fmla="*/ 434137 w 1729063"/>
              <a:gd name="connsiteY125" fmla="*/ 1327359 h 1729060"/>
              <a:gd name="connsiteX126" fmla="*/ 445365 w 1729063"/>
              <a:gd name="connsiteY126" fmla="*/ 1372269 h 1729060"/>
              <a:gd name="connsiteX127" fmla="*/ 420414 w 1729063"/>
              <a:gd name="connsiteY127" fmla="*/ 1435893 h 1729060"/>
              <a:gd name="connsiteX128" fmla="*/ 356791 w 1729063"/>
              <a:gd name="connsiteY128" fmla="*/ 1462091 h 1729060"/>
              <a:gd name="connsiteX129" fmla="*/ 293167 w 1729063"/>
              <a:gd name="connsiteY129" fmla="*/ 1435893 h 1729060"/>
              <a:gd name="connsiteX130" fmla="*/ 266969 w 1729063"/>
              <a:gd name="connsiteY130" fmla="*/ 1372269 h 1729060"/>
              <a:gd name="connsiteX131" fmla="*/ 293167 w 1729063"/>
              <a:gd name="connsiteY131" fmla="*/ 1308646 h 1729060"/>
              <a:gd name="connsiteX132" fmla="*/ 356791 w 1729063"/>
              <a:gd name="connsiteY132" fmla="*/ 1283696 h 1729060"/>
              <a:gd name="connsiteX133" fmla="*/ 401702 w 1729063"/>
              <a:gd name="connsiteY133" fmla="*/ 1294923 h 1729060"/>
              <a:gd name="connsiteX134" fmla="*/ 484038 w 1729063"/>
              <a:gd name="connsiteY134" fmla="*/ 1212587 h 1729060"/>
              <a:gd name="connsiteX135" fmla="*/ 349306 w 1729063"/>
              <a:gd name="connsiteY135" fmla="*/ 886985 h 1729060"/>
              <a:gd name="connsiteX136" fmla="*/ 233286 w 1729063"/>
              <a:gd name="connsiteY136" fmla="*/ 886985 h 1729060"/>
              <a:gd name="connsiteX137" fmla="*/ 117267 w 1729063"/>
              <a:gd name="connsiteY137" fmla="*/ 983044 h 1729060"/>
              <a:gd name="connsiteX138" fmla="*/ 0 w 1729063"/>
              <a:gd name="connsiteY138" fmla="*/ 864530 h 1729060"/>
              <a:gd name="connsiteX139" fmla="*/ 117267 w 1729063"/>
              <a:gd name="connsiteY139" fmla="*/ 747263 h 1729060"/>
              <a:gd name="connsiteX140" fmla="*/ 233286 w 1729063"/>
              <a:gd name="connsiteY140" fmla="*/ 842075 h 1729060"/>
              <a:gd name="connsiteX141" fmla="*/ 349306 w 1729063"/>
              <a:gd name="connsiteY141" fmla="*/ 842075 h 1729060"/>
              <a:gd name="connsiteX142" fmla="*/ 484038 w 1729063"/>
              <a:gd name="connsiteY142" fmla="*/ 516473 h 1729060"/>
              <a:gd name="connsiteX143" fmla="*/ 401702 w 1729063"/>
              <a:gd name="connsiteY143" fmla="*/ 434136 h 1729060"/>
              <a:gd name="connsiteX144" fmla="*/ 356791 w 1729063"/>
              <a:gd name="connsiteY144" fmla="*/ 446612 h 1729060"/>
              <a:gd name="connsiteX145" fmla="*/ 293167 w 1729063"/>
              <a:gd name="connsiteY145" fmla="*/ 419166 h 1729060"/>
              <a:gd name="connsiteX146" fmla="*/ 266969 w 1729063"/>
              <a:gd name="connsiteY146" fmla="*/ 356790 h 1729060"/>
              <a:gd name="connsiteX147" fmla="*/ 293167 w 1729063"/>
              <a:gd name="connsiteY147" fmla="*/ 293167 h 1729060"/>
              <a:gd name="connsiteX148" fmla="*/ 356791 w 1729063"/>
              <a:gd name="connsiteY148" fmla="*/ 268217 h 1729060"/>
              <a:gd name="connsiteX149" fmla="*/ 420414 w 1729063"/>
              <a:gd name="connsiteY149" fmla="*/ 293167 h 1729060"/>
              <a:gd name="connsiteX150" fmla="*/ 445365 w 1729063"/>
              <a:gd name="connsiteY150" fmla="*/ 356790 h 1729060"/>
              <a:gd name="connsiteX151" fmla="*/ 434137 w 1729063"/>
              <a:gd name="connsiteY151" fmla="*/ 401701 h 1729060"/>
              <a:gd name="connsiteX152" fmla="*/ 516473 w 1729063"/>
              <a:gd name="connsiteY152" fmla="*/ 484037 h 1729060"/>
              <a:gd name="connsiteX153" fmla="*/ 842076 w 1729063"/>
              <a:gd name="connsiteY153" fmla="*/ 349305 h 1729060"/>
              <a:gd name="connsiteX154" fmla="*/ 842076 w 1729063"/>
              <a:gd name="connsiteY154" fmla="*/ 233286 h 1729060"/>
              <a:gd name="connsiteX155" fmla="*/ 746017 w 1729063"/>
              <a:gd name="connsiteY155" fmla="*/ 118514 h 1729060"/>
              <a:gd name="connsiteX156" fmla="*/ 864532 w 1729063"/>
              <a:gd name="connsiteY156" fmla="*/ 0 h 1729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729063" h="1729060">
                <a:moveTo>
                  <a:pt x="864532" y="1538189"/>
                </a:moveTo>
                <a:cubicBezTo>
                  <a:pt x="824611" y="1538189"/>
                  <a:pt x="792176" y="1571872"/>
                  <a:pt x="792176" y="1611793"/>
                </a:cubicBezTo>
                <a:cubicBezTo>
                  <a:pt x="792176" y="1651713"/>
                  <a:pt x="824611" y="1684149"/>
                  <a:pt x="864532" y="1684149"/>
                </a:cubicBezTo>
                <a:cubicBezTo>
                  <a:pt x="904452" y="1684149"/>
                  <a:pt x="936888" y="1651713"/>
                  <a:pt x="936888" y="1611793"/>
                </a:cubicBezTo>
                <a:cubicBezTo>
                  <a:pt x="936888" y="1571872"/>
                  <a:pt x="904452" y="1538189"/>
                  <a:pt x="864532" y="1538189"/>
                </a:cubicBezTo>
                <a:close/>
                <a:moveTo>
                  <a:pt x="1372273" y="1328606"/>
                </a:moveTo>
                <a:cubicBezTo>
                  <a:pt x="1361045" y="1328606"/>
                  <a:pt x="1348570" y="1332349"/>
                  <a:pt x="1341085" y="1341082"/>
                </a:cubicBezTo>
                <a:cubicBezTo>
                  <a:pt x="1332352" y="1349814"/>
                  <a:pt x="1327362" y="1361042"/>
                  <a:pt x="1327362" y="1372269"/>
                </a:cubicBezTo>
                <a:cubicBezTo>
                  <a:pt x="1327362" y="1383497"/>
                  <a:pt x="1332352" y="1394725"/>
                  <a:pt x="1341085" y="1403457"/>
                </a:cubicBezTo>
                <a:cubicBezTo>
                  <a:pt x="1357302" y="1420923"/>
                  <a:pt x="1387243" y="1420923"/>
                  <a:pt x="1403461" y="1403457"/>
                </a:cubicBezTo>
                <a:cubicBezTo>
                  <a:pt x="1412193" y="1394725"/>
                  <a:pt x="1417183" y="1383497"/>
                  <a:pt x="1417183" y="1372269"/>
                </a:cubicBezTo>
                <a:cubicBezTo>
                  <a:pt x="1417183" y="1361042"/>
                  <a:pt x="1412193" y="1349814"/>
                  <a:pt x="1403461" y="1341082"/>
                </a:cubicBezTo>
                <a:cubicBezTo>
                  <a:pt x="1394728" y="1332349"/>
                  <a:pt x="1384748" y="1328606"/>
                  <a:pt x="1372273" y="1328606"/>
                </a:cubicBezTo>
                <a:close/>
                <a:moveTo>
                  <a:pt x="356791" y="1328606"/>
                </a:moveTo>
                <a:cubicBezTo>
                  <a:pt x="344316" y="1328606"/>
                  <a:pt x="334335" y="1332349"/>
                  <a:pt x="325603" y="1341082"/>
                </a:cubicBezTo>
                <a:cubicBezTo>
                  <a:pt x="316870" y="1349814"/>
                  <a:pt x="313128" y="1361042"/>
                  <a:pt x="313128" y="1372269"/>
                </a:cubicBezTo>
                <a:cubicBezTo>
                  <a:pt x="313128" y="1383497"/>
                  <a:pt x="316870" y="1394725"/>
                  <a:pt x="325603" y="1403457"/>
                </a:cubicBezTo>
                <a:cubicBezTo>
                  <a:pt x="341821" y="1420923"/>
                  <a:pt x="371761" y="1420923"/>
                  <a:pt x="387979" y="1403457"/>
                </a:cubicBezTo>
                <a:cubicBezTo>
                  <a:pt x="396712" y="1394725"/>
                  <a:pt x="401702" y="1383497"/>
                  <a:pt x="401702" y="1372269"/>
                </a:cubicBezTo>
                <a:cubicBezTo>
                  <a:pt x="401702" y="1361042"/>
                  <a:pt x="396712" y="1349814"/>
                  <a:pt x="387979" y="1341082"/>
                </a:cubicBezTo>
                <a:cubicBezTo>
                  <a:pt x="379246" y="1332349"/>
                  <a:pt x="368019" y="1328606"/>
                  <a:pt x="356791" y="1328606"/>
                </a:cubicBezTo>
                <a:close/>
                <a:moveTo>
                  <a:pt x="743599" y="890902"/>
                </a:moveTo>
                <a:cubicBezTo>
                  <a:pt x="682509" y="890902"/>
                  <a:pt x="632639" y="940872"/>
                  <a:pt x="632639" y="1002085"/>
                </a:cubicBezTo>
                <a:lnTo>
                  <a:pt x="632639" y="1146999"/>
                </a:lnTo>
                <a:cubicBezTo>
                  <a:pt x="632639" y="1160741"/>
                  <a:pt x="645107" y="1173233"/>
                  <a:pt x="660068" y="1173233"/>
                </a:cubicBezTo>
                <a:lnTo>
                  <a:pt x="1068997" y="1173233"/>
                </a:lnTo>
                <a:cubicBezTo>
                  <a:pt x="1083957" y="1173233"/>
                  <a:pt x="1096425" y="1160741"/>
                  <a:pt x="1096425" y="1146999"/>
                </a:cubicBezTo>
                <a:lnTo>
                  <a:pt x="1096425" y="1002085"/>
                </a:lnTo>
                <a:cubicBezTo>
                  <a:pt x="1096425" y="940872"/>
                  <a:pt x="1046555" y="890902"/>
                  <a:pt x="985465" y="890902"/>
                </a:cubicBezTo>
                <a:close/>
                <a:moveTo>
                  <a:pt x="743599" y="845928"/>
                </a:moveTo>
                <a:lnTo>
                  <a:pt x="985465" y="845928"/>
                </a:lnTo>
                <a:cubicBezTo>
                  <a:pt x="1071490" y="845928"/>
                  <a:pt x="1141307" y="915887"/>
                  <a:pt x="1141307" y="1002085"/>
                </a:cubicBezTo>
                <a:lnTo>
                  <a:pt x="1141307" y="1146999"/>
                </a:lnTo>
                <a:cubicBezTo>
                  <a:pt x="1141307" y="1185726"/>
                  <a:pt x="1108892" y="1218207"/>
                  <a:pt x="1068997" y="1218207"/>
                </a:cubicBezTo>
                <a:lnTo>
                  <a:pt x="660068" y="1218207"/>
                </a:lnTo>
                <a:cubicBezTo>
                  <a:pt x="620172" y="1218207"/>
                  <a:pt x="587757" y="1185726"/>
                  <a:pt x="587757" y="1146999"/>
                </a:cubicBezTo>
                <a:lnTo>
                  <a:pt x="587757" y="1002085"/>
                </a:lnTo>
                <a:cubicBezTo>
                  <a:pt x="587757" y="915887"/>
                  <a:pt x="657574" y="845928"/>
                  <a:pt x="743599" y="845928"/>
                </a:cubicBezTo>
                <a:close/>
                <a:moveTo>
                  <a:pt x="1610549" y="792174"/>
                </a:moveTo>
                <a:cubicBezTo>
                  <a:pt x="1570628" y="792174"/>
                  <a:pt x="1538193" y="824609"/>
                  <a:pt x="1538193" y="864530"/>
                </a:cubicBezTo>
                <a:cubicBezTo>
                  <a:pt x="1538193" y="904451"/>
                  <a:pt x="1570628" y="938134"/>
                  <a:pt x="1610549" y="938134"/>
                </a:cubicBezTo>
                <a:cubicBezTo>
                  <a:pt x="1651717" y="938134"/>
                  <a:pt x="1684153" y="904451"/>
                  <a:pt x="1684153" y="864530"/>
                </a:cubicBezTo>
                <a:cubicBezTo>
                  <a:pt x="1684153" y="824609"/>
                  <a:pt x="1651717" y="792174"/>
                  <a:pt x="1610549" y="792174"/>
                </a:cubicBezTo>
                <a:close/>
                <a:moveTo>
                  <a:pt x="117267" y="792174"/>
                </a:moveTo>
                <a:cubicBezTo>
                  <a:pt x="77346" y="792174"/>
                  <a:pt x="44911" y="824609"/>
                  <a:pt x="44911" y="864530"/>
                </a:cubicBezTo>
                <a:cubicBezTo>
                  <a:pt x="44911" y="904451"/>
                  <a:pt x="77346" y="938134"/>
                  <a:pt x="117267" y="938134"/>
                </a:cubicBezTo>
                <a:cubicBezTo>
                  <a:pt x="157188" y="938134"/>
                  <a:pt x="190871" y="904451"/>
                  <a:pt x="190871" y="864530"/>
                </a:cubicBezTo>
                <a:cubicBezTo>
                  <a:pt x="190871" y="824609"/>
                  <a:pt x="157188" y="792174"/>
                  <a:pt x="117267" y="792174"/>
                </a:cubicBezTo>
                <a:close/>
                <a:moveTo>
                  <a:pt x="864537" y="507165"/>
                </a:moveTo>
                <a:cubicBezTo>
                  <a:pt x="797770" y="507165"/>
                  <a:pt x="742130" y="561569"/>
                  <a:pt x="742130" y="628337"/>
                </a:cubicBezTo>
                <a:cubicBezTo>
                  <a:pt x="742130" y="696341"/>
                  <a:pt x="797770" y="750744"/>
                  <a:pt x="864537" y="750744"/>
                </a:cubicBezTo>
                <a:cubicBezTo>
                  <a:pt x="931305" y="750744"/>
                  <a:pt x="986945" y="696341"/>
                  <a:pt x="986945" y="628337"/>
                </a:cubicBezTo>
                <a:cubicBezTo>
                  <a:pt x="986945" y="561569"/>
                  <a:pt x="931305" y="507165"/>
                  <a:pt x="864537" y="507165"/>
                </a:cubicBezTo>
                <a:close/>
                <a:moveTo>
                  <a:pt x="864537" y="461417"/>
                </a:moveTo>
                <a:cubicBezTo>
                  <a:pt x="956034" y="461417"/>
                  <a:pt x="1031457" y="536840"/>
                  <a:pt x="1031457" y="628337"/>
                </a:cubicBezTo>
                <a:cubicBezTo>
                  <a:pt x="1031457" y="719833"/>
                  <a:pt x="956034" y="795256"/>
                  <a:pt x="864537" y="795256"/>
                </a:cubicBezTo>
                <a:cubicBezTo>
                  <a:pt x="773041" y="795256"/>
                  <a:pt x="697618" y="719833"/>
                  <a:pt x="697618" y="628337"/>
                </a:cubicBezTo>
                <a:cubicBezTo>
                  <a:pt x="697618" y="536840"/>
                  <a:pt x="773041" y="461417"/>
                  <a:pt x="864537" y="461417"/>
                </a:cubicBezTo>
                <a:close/>
                <a:moveTo>
                  <a:pt x="864532" y="394216"/>
                </a:moveTo>
                <a:cubicBezTo>
                  <a:pt x="605047" y="394216"/>
                  <a:pt x="392969" y="605046"/>
                  <a:pt x="392969" y="864530"/>
                </a:cubicBezTo>
                <a:cubicBezTo>
                  <a:pt x="392969" y="1124014"/>
                  <a:pt x="605047" y="1336091"/>
                  <a:pt x="864532" y="1336091"/>
                </a:cubicBezTo>
                <a:cubicBezTo>
                  <a:pt x="1124016" y="1336091"/>
                  <a:pt x="1336095" y="1124014"/>
                  <a:pt x="1336095" y="864530"/>
                </a:cubicBezTo>
                <a:cubicBezTo>
                  <a:pt x="1336095" y="605046"/>
                  <a:pt x="1124016" y="394216"/>
                  <a:pt x="864532" y="394216"/>
                </a:cubicBezTo>
                <a:close/>
                <a:moveTo>
                  <a:pt x="1372273" y="313127"/>
                </a:moveTo>
                <a:cubicBezTo>
                  <a:pt x="1361045" y="313127"/>
                  <a:pt x="1348570" y="316870"/>
                  <a:pt x="1341085" y="325602"/>
                </a:cubicBezTo>
                <a:cubicBezTo>
                  <a:pt x="1332352" y="334335"/>
                  <a:pt x="1327362" y="344315"/>
                  <a:pt x="1327362" y="356790"/>
                </a:cubicBezTo>
                <a:cubicBezTo>
                  <a:pt x="1327362" y="368018"/>
                  <a:pt x="1332352" y="380493"/>
                  <a:pt x="1341085" y="387978"/>
                </a:cubicBezTo>
                <a:cubicBezTo>
                  <a:pt x="1357302" y="405443"/>
                  <a:pt x="1387243" y="405443"/>
                  <a:pt x="1403461" y="387978"/>
                </a:cubicBezTo>
                <a:cubicBezTo>
                  <a:pt x="1412193" y="380493"/>
                  <a:pt x="1417183" y="368018"/>
                  <a:pt x="1417183" y="356790"/>
                </a:cubicBezTo>
                <a:cubicBezTo>
                  <a:pt x="1417183" y="344315"/>
                  <a:pt x="1412193" y="334335"/>
                  <a:pt x="1403461" y="325602"/>
                </a:cubicBezTo>
                <a:cubicBezTo>
                  <a:pt x="1394728" y="316870"/>
                  <a:pt x="1384748" y="313127"/>
                  <a:pt x="1372273" y="313127"/>
                </a:cubicBezTo>
                <a:close/>
                <a:moveTo>
                  <a:pt x="356791" y="313127"/>
                </a:moveTo>
                <a:cubicBezTo>
                  <a:pt x="344316" y="313127"/>
                  <a:pt x="334335" y="316870"/>
                  <a:pt x="325603" y="325602"/>
                </a:cubicBezTo>
                <a:cubicBezTo>
                  <a:pt x="316870" y="334335"/>
                  <a:pt x="313128" y="344315"/>
                  <a:pt x="313128" y="356790"/>
                </a:cubicBezTo>
                <a:cubicBezTo>
                  <a:pt x="313128" y="368018"/>
                  <a:pt x="316870" y="380493"/>
                  <a:pt x="325603" y="387978"/>
                </a:cubicBezTo>
                <a:cubicBezTo>
                  <a:pt x="341821" y="405443"/>
                  <a:pt x="371761" y="405443"/>
                  <a:pt x="387979" y="387978"/>
                </a:cubicBezTo>
                <a:cubicBezTo>
                  <a:pt x="396712" y="380493"/>
                  <a:pt x="401702" y="368018"/>
                  <a:pt x="401702" y="356790"/>
                </a:cubicBezTo>
                <a:cubicBezTo>
                  <a:pt x="401702" y="344315"/>
                  <a:pt x="396712" y="334335"/>
                  <a:pt x="387979" y="325602"/>
                </a:cubicBezTo>
                <a:cubicBezTo>
                  <a:pt x="379246" y="316870"/>
                  <a:pt x="368019" y="313127"/>
                  <a:pt x="356791" y="313127"/>
                </a:cubicBezTo>
                <a:close/>
                <a:moveTo>
                  <a:pt x="864532" y="44911"/>
                </a:moveTo>
                <a:cubicBezTo>
                  <a:pt x="824611" y="44911"/>
                  <a:pt x="792176" y="77346"/>
                  <a:pt x="792176" y="118514"/>
                </a:cubicBezTo>
                <a:cubicBezTo>
                  <a:pt x="792176" y="158435"/>
                  <a:pt x="824611" y="190870"/>
                  <a:pt x="864532" y="190870"/>
                </a:cubicBezTo>
                <a:cubicBezTo>
                  <a:pt x="904452" y="190870"/>
                  <a:pt x="936888" y="158435"/>
                  <a:pt x="936888" y="118514"/>
                </a:cubicBezTo>
                <a:cubicBezTo>
                  <a:pt x="936888" y="77346"/>
                  <a:pt x="904452" y="44911"/>
                  <a:pt x="864532" y="44911"/>
                </a:cubicBezTo>
                <a:close/>
                <a:moveTo>
                  <a:pt x="864532" y="0"/>
                </a:moveTo>
                <a:cubicBezTo>
                  <a:pt x="929403" y="0"/>
                  <a:pt x="981799" y="52396"/>
                  <a:pt x="981799" y="118514"/>
                </a:cubicBezTo>
                <a:cubicBezTo>
                  <a:pt x="981799" y="175900"/>
                  <a:pt x="940631" y="223306"/>
                  <a:pt x="886987" y="233286"/>
                </a:cubicBezTo>
                <a:lnTo>
                  <a:pt x="886987" y="349305"/>
                </a:lnTo>
                <a:cubicBezTo>
                  <a:pt x="1011739" y="354295"/>
                  <a:pt x="1126511" y="405443"/>
                  <a:pt x="1212590" y="484037"/>
                </a:cubicBezTo>
                <a:lnTo>
                  <a:pt x="1294926" y="401701"/>
                </a:lnTo>
                <a:cubicBezTo>
                  <a:pt x="1287441" y="387978"/>
                  <a:pt x="1282451" y="373008"/>
                  <a:pt x="1282451" y="356790"/>
                </a:cubicBezTo>
                <a:cubicBezTo>
                  <a:pt x="1282451" y="333087"/>
                  <a:pt x="1292431" y="310632"/>
                  <a:pt x="1308649" y="293167"/>
                </a:cubicBezTo>
                <a:cubicBezTo>
                  <a:pt x="1326114" y="276949"/>
                  <a:pt x="1348570" y="268217"/>
                  <a:pt x="1372273" y="268217"/>
                </a:cubicBezTo>
                <a:cubicBezTo>
                  <a:pt x="1395975" y="268217"/>
                  <a:pt x="1418431" y="276949"/>
                  <a:pt x="1435896" y="293167"/>
                </a:cubicBezTo>
                <a:cubicBezTo>
                  <a:pt x="1452114" y="310632"/>
                  <a:pt x="1462094" y="333087"/>
                  <a:pt x="1462094" y="356790"/>
                </a:cubicBezTo>
                <a:cubicBezTo>
                  <a:pt x="1462094" y="380493"/>
                  <a:pt x="1452114" y="402948"/>
                  <a:pt x="1435896" y="419166"/>
                </a:cubicBezTo>
                <a:cubicBezTo>
                  <a:pt x="1418431" y="436631"/>
                  <a:pt x="1395975" y="446612"/>
                  <a:pt x="1372273" y="446612"/>
                </a:cubicBezTo>
                <a:cubicBezTo>
                  <a:pt x="1356055" y="446612"/>
                  <a:pt x="1341085" y="441621"/>
                  <a:pt x="1327362" y="434136"/>
                </a:cubicBezTo>
                <a:lnTo>
                  <a:pt x="1245025" y="516473"/>
                </a:lnTo>
                <a:cubicBezTo>
                  <a:pt x="1324867" y="602551"/>
                  <a:pt x="1374768" y="717323"/>
                  <a:pt x="1379758" y="842075"/>
                </a:cubicBezTo>
                <a:lnTo>
                  <a:pt x="1495777" y="842075"/>
                </a:lnTo>
                <a:cubicBezTo>
                  <a:pt x="1505757" y="788431"/>
                  <a:pt x="1554411" y="747263"/>
                  <a:pt x="1610549" y="747263"/>
                </a:cubicBezTo>
                <a:cubicBezTo>
                  <a:pt x="1675420" y="747263"/>
                  <a:pt x="1729063" y="799659"/>
                  <a:pt x="1729063" y="864530"/>
                </a:cubicBezTo>
                <a:cubicBezTo>
                  <a:pt x="1729063" y="929401"/>
                  <a:pt x="1675420" y="983044"/>
                  <a:pt x="1610549" y="983044"/>
                </a:cubicBezTo>
                <a:cubicBezTo>
                  <a:pt x="1554411" y="983044"/>
                  <a:pt x="1505757" y="941876"/>
                  <a:pt x="1495777" y="886985"/>
                </a:cubicBezTo>
                <a:lnTo>
                  <a:pt x="1379758" y="886985"/>
                </a:lnTo>
                <a:cubicBezTo>
                  <a:pt x="1374768" y="1012985"/>
                  <a:pt x="1324867" y="1126509"/>
                  <a:pt x="1245025" y="1212587"/>
                </a:cubicBezTo>
                <a:lnTo>
                  <a:pt x="1327362" y="1294923"/>
                </a:lnTo>
                <a:cubicBezTo>
                  <a:pt x="1341085" y="1287438"/>
                  <a:pt x="1356055" y="1283696"/>
                  <a:pt x="1372273" y="1283696"/>
                </a:cubicBezTo>
                <a:cubicBezTo>
                  <a:pt x="1395975" y="1283696"/>
                  <a:pt x="1418431" y="1292428"/>
                  <a:pt x="1435896" y="1308646"/>
                </a:cubicBezTo>
                <a:cubicBezTo>
                  <a:pt x="1452114" y="1326111"/>
                  <a:pt x="1462094" y="1348567"/>
                  <a:pt x="1462094" y="1372269"/>
                </a:cubicBezTo>
                <a:cubicBezTo>
                  <a:pt x="1462094" y="1395972"/>
                  <a:pt x="1452114" y="1419675"/>
                  <a:pt x="1435896" y="1435893"/>
                </a:cubicBezTo>
                <a:cubicBezTo>
                  <a:pt x="1418431" y="1452110"/>
                  <a:pt x="1395975" y="1462091"/>
                  <a:pt x="1372273" y="1462091"/>
                </a:cubicBezTo>
                <a:cubicBezTo>
                  <a:pt x="1348570" y="1462091"/>
                  <a:pt x="1326114" y="1452110"/>
                  <a:pt x="1308649" y="1435893"/>
                </a:cubicBezTo>
                <a:cubicBezTo>
                  <a:pt x="1292431" y="1419675"/>
                  <a:pt x="1282451" y="1395972"/>
                  <a:pt x="1282451" y="1372269"/>
                </a:cubicBezTo>
                <a:cubicBezTo>
                  <a:pt x="1282451" y="1356052"/>
                  <a:pt x="1287441" y="1341082"/>
                  <a:pt x="1294926" y="1327359"/>
                </a:cubicBezTo>
                <a:lnTo>
                  <a:pt x="1212590" y="1245023"/>
                </a:lnTo>
                <a:cubicBezTo>
                  <a:pt x="1126511" y="1324864"/>
                  <a:pt x="1011739" y="1374764"/>
                  <a:pt x="886987" y="1379754"/>
                </a:cubicBezTo>
                <a:lnTo>
                  <a:pt x="886987" y="1495774"/>
                </a:lnTo>
                <a:cubicBezTo>
                  <a:pt x="940631" y="1507001"/>
                  <a:pt x="981799" y="1554407"/>
                  <a:pt x="981799" y="1611793"/>
                </a:cubicBezTo>
                <a:cubicBezTo>
                  <a:pt x="981799" y="1676664"/>
                  <a:pt x="929403" y="1729060"/>
                  <a:pt x="864532" y="1729060"/>
                </a:cubicBezTo>
                <a:cubicBezTo>
                  <a:pt x="799661" y="1729060"/>
                  <a:pt x="746017" y="1676664"/>
                  <a:pt x="746017" y="1611793"/>
                </a:cubicBezTo>
                <a:cubicBezTo>
                  <a:pt x="746017" y="1554407"/>
                  <a:pt x="788433" y="1507001"/>
                  <a:pt x="842076" y="1495774"/>
                </a:cubicBezTo>
                <a:lnTo>
                  <a:pt x="842076" y="1379754"/>
                </a:lnTo>
                <a:cubicBezTo>
                  <a:pt x="717324" y="1374764"/>
                  <a:pt x="602552" y="1324864"/>
                  <a:pt x="516473" y="1245023"/>
                </a:cubicBezTo>
                <a:lnTo>
                  <a:pt x="434137" y="1327359"/>
                </a:lnTo>
                <a:cubicBezTo>
                  <a:pt x="441622" y="1341082"/>
                  <a:pt x="445365" y="1356052"/>
                  <a:pt x="445365" y="1372269"/>
                </a:cubicBezTo>
                <a:cubicBezTo>
                  <a:pt x="445365" y="1395972"/>
                  <a:pt x="436632" y="1419675"/>
                  <a:pt x="420414" y="1435893"/>
                </a:cubicBezTo>
                <a:cubicBezTo>
                  <a:pt x="402949" y="1452110"/>
                  <a:pt x="380494" y="1462091"/>
                  <a:pt x="356791" y="1462091"/>
                </a:cubicBezTo>
                <a:cubicBezTo>
                  <a:pt x="333088" y="1462091"/>
                  <a:pt x="310633" y="1452110"/>
                  <a:pt x="293167" y="1435893"/>
                </a:cubicBezTo>
                <a:cubicBezTo>
                  <a:pt x="276950" y="1419675"/>
                  <a:pt x="266969" y="1395972"/>
                  <a:pt x="266969" y="1372269"/>
                </a:cubicBezTo>
                <a:cubicBezTo>
                  <a:pt x="266969" y="1348567"/>
                  <a:pt x="276950" y="1326111"/>
                  <a:pt x="293167" y="1308646"/>
                </a:cubicBezTo>
                <a:cubicBezTo>
                  <a:pt x="310633" y="1292428"/>
                  <a:pt x="333088" y="1283696"/>
                  <a:pt x="356791" y="1283696"/>
                </a:cubicBezTo>
                <a:cubicBezTo>
                  <a:pt x="373009" y="1283696"/>
                  <a:pt x="387979" y="1287438"/>
                  <a:pt x="401702" y="1294923"/>
                </a:cubicBezTo>
                <a:lnTo>
                  <a:pt x="484038" y="1212587"/>
                </a:lnTo>
                <a:cubicBezTo>
                  <a:pt x="404197" y="1126509"/>
                  <a:pt x="354296" y="1012985"/>
                  <a:pt x="349306" y="886985"/>
                </a:cubicBezTo>
                <a:lnTo>
                  <a:pt x="233286" y="886985"/>
                </a:lnTo>
                <a:cubicBezTo>
                  <a:pt x="222059" y="941876"/>
                  <a:pt x="174653" y="983044"/>
                  <a:pt x="117267" y="983044"/>
                </a:cubicBezTo>
                <a:cubicBezTo>
                  <a:pt x="52396" y="983044"/>
                  <a:pt x="0" y="929401"/>
                  <a:pt x="0" y="864530"/>
                </a:cubicBezTo>
                <a:cubicBezTo>
                  <a:pt x="0" y="799659"/>
                  <a:pt x="52396" y="747263"/>
                  <a:pt x="117267" y="747263"/>
                </a:cubicBezTo>
                <a:cubicBezTo>
                  <a:pt x="174653" y="747263"/>
                  <a:pt x="222059" y="788431"/>
                  <a:pt x="233286" y="842075"/>
                </a:cubicBezTo>
                <a:lnTo>
                  <a:pt x="349306" y="842075"/>
                </a:lnTo>
                <a:cubicBezTo>
                  <a:pt x="354296" y="717323"/>
                  <a:pt x="404197" y="602551"/>
                  <a:pt x="484038" y="516473"/>
                </a:cubicBezTo>
                <a:lnTo>
                  <a:pt x="401702" y="434136"/>
                </a:lnTo>
                <a:cubicBezTo>
                  <a:pt x="387979" y="441621"/>
                  <a:pt x="373009" y="446612"/>
                  <a:pt x="356791" y="446612"/>
                </a:cubicBezTo>
                <a:cubicBezTo>
                  <a:pt x="333088" y="446612"/>
                  <a:pt x="310633" y="436631"/>
                  <a:pt x="293167" y="419166"/>
                </a:cubicBezTo>
                <a:cubicBezTo>
                  <a:pt x="276950" y="402948"/>
                  <a:pt x="266969" y="380493"/>
                  <a:pt x="266969" y="356790"/>
                </a:cubicBezTo>
                <a:cubicBezTo>
                  <a:pt x="266969" y="333087"/>
                  <a:pt x="276950" y="310632"/>
                  <a:pt x="293167" y="293167"/>
                </a:cubicBezTo>
                <a:cubicBezTo>
                  <a:pt x="310633" y="276949"/>
                  <a:pt x="333088" y="268217"/>
                  <a:pt x="356791" y="268217"/>
                </a:cubicBezTo>
                <a:cubicBezTo>
                  <a:pt x="380494" y="268217"/>
                  <a:pt x="402949" y="276949"/>
                  <a:pt x="420414" y="293167"/>
                </a:cubicBezTo>
                <a:cubicBezTo>
                  <a:pt x="436632" y="310632"/>
                  <a:pt x="445365" y="333087"/>
                  <a:pt x="445365" y="356790"/>
                </a:cubicBezTo>
                <a:cubicBezTo>
                  <a:pt x="445365" y="373008"/>
                  <a:pt x="441622" y="387978"/>
                  <a:pt x="434137" y="401701"/>
                </a:cubicBezTo>
                <a:lnTo>
                  <a:pt x="516473" y="484037"/>
                </a:lnTo>
                <a:cubicBezTo>
                  <a:pt x="602552" y="405443"/>
                  <a:pt x="717324" y="354295"/>
                  <a:pt x="842076" y="349305"/>
                </a:cubicBezTo>
                <a:lnTo>
                  <a:pt x="842076" y="233286"/>
                </a:lnTo>
                <a:cubicBezTo>
                  <a:pt x="788433" y="223306"/>
                  <a:pt x="746017" y="175900"/>
                  <a:pt x="746017" y="118514"/>
                </a:cubicBezTo>
                <a:cubicBezTo>
                  <a:pt x="746017" y="52396"/>
                  <a:pt x="799661" y="0"/>
                  <a:pt x="86453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0" name="Freeform 29">
            <a:extLst>
              <a:ext uri="{FF2B5EF4-FFF2-40B4-BE49-F238E27FC236}">
                <a16:creationId xmlns:a16="http://schemas.microsoft.com/office/drawing/2014/main" id="{2FF786A4-D3C3-3347-87BE-C8E43CDC1B8F}"/>
              </a:ext>
            </a:extLst>
          </p:cNvPr>
          <p:cNvSpPr>
            <a:spLocks noChangeArrowheads="1"/>
          </p:cNvSpPr>
          <p:nvPr/>
        </p:nvSpPr>
        <p:spPr bwMode="auto">
          <a:xfrm>
            <a:off x="1591701" y="3615764"/>
            <a:ext cx="864528" cy="859040"/>
          </a:xfrm>
          <a:custGeom>
            <a:avLst/>
            <a:gdLst>
              <a:gd name="connsiteX0" fmla="*/ 1337255 w 1729056"/>
              <a:gd name="connsiteY0" fmla="*/ 1309832 h 1718080"/>
              <a:gd name="connsiteX1" fmla="*/ 1352906 w 1729056"/>
              <a:gd name="connsiteY1" fmla="*/ 1317290 h 1718080"/>
              <a:gd name="connsiteX2" fmla="*/ 1438047 w 1729056"/>
              <a:gd name="connsiteY2" fmla="*/ 1400568 h 1718080"/>
              <a:gd name="connsiteX3" fmla="*/ 1459332 w 1729056"/>
              <a:gd name="connsiteY3" fmla="*/ 1383167 h 1718080"/>
              <a:gd name="connsiteX4" fmla="*/ 1481869 w 1729056"/>
              <a:gd name="connsiteY4" fmla="*/ 1405540 h 1718080"/>
              <a:gd name="connsiteX5" fmla="*/ 1481869 w 1729056"/>
              <a:gd name="connsiteY5" fmla="*/ 1454016 h 1718080"/>
              <a:gd name="connsiteX6" fmla="*/ 1480617 w 1729056"/>
              <a:gd name="connsiteY6" fmla="*/ 1460231 h 1718080"/>
              <a:gd name="connsiteX7" fmla="*/ 1480617 w 1729056"/>
              <a:gd name="connsiteY7" fmla="*/ 1461473 h 1718080"/>
              <a:gd name="connsiteX8" fmla="*/ 1478113 w 1729056"/>
              <a:gd name="connsiteY8" fmla="*/ 1466445 h 1718080"/>
              <a:gd name="connsiteX9" fmla="*/ 1474357 w 1729056"/>
              <a:gd name="connsiteY9" fmla="*/ 1470174 h 1718080"/>
              <a:gd name="connsiteX10" fmla="*/ 1473105 w 1729056"/>
              <a:gd name="connsiteY10" fmla="*/ 1471417 h 1718080"/>
              <a:gd name="connsiteX11" fmla="*/ 1468096 w 1729056"/>
              <a:gd name="connsiteY11" fmla="*/ 1473903 h 1718080"/>
              <a:gd name="connsiteX12" fmla="*/ 1466844 w 1729056"/>
              <a:gd name="connsiteY12" fmla="*/ 1475146 h 1718080"/>
              <a:gd name="connsiteX13" fmla="*/ 1463088 w 1729056"/>
              <a:gd name="connsiteY13" fmla="*/ 1476389 h 1718080"/>
              <a:gd name="connsiteX14" fmla="*/ 1459332 w 1729056"/>
              <a:gd name="connsiteY14" fmla="*/ 1476389 h 1718080"/>
              <a:gd name="connsiteX15" fmla="*/ 1410501 w 1729056"/>
              <a:gd name="connsiteY15" fmla="*/ 1476389 h 1718080"/>
              <a:gd name="connsiteX16" fmla="*/ 1387964 w 1729056"/>
              <a:gd name="connsiteY16" fmla="*/ 1454016 h 1718080"/>
              <a:gd name="connsiteX17" fmla="*/ 1405493 w 1729056"/>
              <a:gd name="connsiteY17" fmla="*/ 1431642 h 1718080"/>
              <a:gd name="connsiteX18" fmla="*/ 1321604 w 1729056"/>
              <a:gd name="connsiteY18" fmla="*/ 1349607 h 1718080"/>
              <a:gd name="connsiteX19" fmla="*/ 1321604 w 1729056"/>
              <a:gd name="connsiteY19" fmla="*/ 1317290 h 1718080"/>
              <a:gd name="connsiteX20" fmla="*/ 1337255 w 1729056"/>
              <a:gd name="connsiteY20" fmla="*/ 1309832 h 1718080"/>
              <a:gd name="connsiteX21" fmla="*/ 390902 w 1729056"/>
              <a:gd name="connsiteY21" fmla="*/ 1309832 h 1718080"/>
              <a:gd name="connsiteX22" fmla="*/ 407527 w 1729056"/>
              <a:gd name="connsiteY22" fmla="*/ 1317290 h 1718080"/>
              <a:gd name="connsiteX23" fmla="*/ 407527 w 1729056"/>
              <a:gd name="connsiteY23" fmla="*/ 1349607 h 1718080"/>
              <a:gd name="connsiteX24" fmla="*/ 323007 w 1729056"/>
              <a:gd name="connsiteY24" fmla="*/ 1431642 h 1718080"/>
              <a:gd name="connsiteX25" fmla="*/ 341651 w 1729056"/>
              <a:gd name="connsiteY25" fmla="*/ 1454016 h 1718080"/>
              <a:gd name="connsiteX26" fmla="*/ 319278 w 1729056"/>
              <a:gd name="connsiteY26" fmla="*/ 1476389 h 1718080"/>
              <a:gd name="connsiteX27" fmla="*/ 270804 w 1729056"/>
              <a:gd name="connsiteY27" fmla="*/ 1476389 h 1718080"/>
              <a:gd name="connsiteX28" fmla="*/ 264589 w 1729056"/>
              <a:gd name="connsiteY28" fmla="*/ 1476389 h 1718080"/>
              <a:gd name="connsiteX29" fmla="*/ 263346 w 1729056"/>
              <a:gd name="connsiteY29" fmla="*/ 1475146 h 1718080"/>
              <a:gd name="connsiteX30" fmla="*/ 258375 w 1729056"/>
              <a:gd name="connsiteY30" fmla="*/ 1472660 h 1718080"/>
              <a:gd name="connsiteX31" fmla="*/ 257132 w 1729056"/>
              <a:gd name="connsiteY31" fmla="*/ 1472660 h 1718080"/>
              <a:gd name="connsiteX32" fmla="*/ 253403 w 1729056"/>
              <a:gd name="connsiteY32" fmla="*/ 1468931 h 1718080"/>
              <a:gd name="connsiteX33" fmla="*/ 252160 w 1729056"/>
              <a:gd name="connsiteY33" fmla="*/ 1467688 h 1718080"/>
              <a:gd name="connsiteX34" fmla="*/ 249674 w 1729056"/>
              <a:gd name="connsiteY34" fmla="*/ 1462716 h 1718080"/>
              <a:gd name="connsiteX35" fmla="*/ 248431 w 1729056"/>
              <a:gd name="connsiteY35" fmla="*/ 1456502 h 1718080"/>
              <a:gd name="connsiteX36" fmla="*/ 247188 w 1729056"/>
              <a:gd name="connsiteY36" fmla="*/ 1455259 h 1718080"/>
              <a:gd name="connsiteX37" fmla="*/ 247188 w 1729056"/>
              <a:gd name="connsiteY37" fmla="*/ 1454016 h 1718080"/>
              <a:gd name="connsiteX38" fmla="*/ 247188 w 1729056"/>
              <a:gd name="connsiteY38" fmla="*/ 1405540 h 1718080"/>
              <a:gd name="connsiteX39" fmla="*/ 270804 w 1729056"/>
              <a:gd name="connsiteY39" fmla="*/ 1383167 h 1718080"/>
              <a:gd name="connsiteX40" fmla="*/ 291934 w 1729056"/>
              <a:gd name="connsiteY40" fmla="*/ 1400568 h 1718080"/>
              <a:gd name="connsiteX41" fmla="*/ 375210 w 1729056"/>
              <a:gd name="connsiteY41" fmla="*/ 1317290 h 1718080"/>
              <a:gd name="connsiteX42" fmla="*/ 390902 w 1729056"/>
              <a:gd name="connsiteY42" fmla="*/ 1309832 h 1718080"/>
              <a:gd name="connsiteX43" fmla="*/ 1671300 w 1729056"/>
              <a:gd name="connsiteY43" fmla="*/ 798950 h 1718080"/>
              <a:gd name="connsiteX44" fmla="*/ 1687622 w 1729056"/>
              <a:gd name="connsiteY44" fmla="*/ 806312 h 1718080"/>
              <a:gd name="connsiteX45" fmla="*/ 1722778 w 1729056"/>
              <a:gd name="connsiteY45" fmla="*/ 839445 h 1718080"/>
              <a:gd name="connsiteX46" fmla="*/ 1726545 w 1729056"/>
              <a:gd name="connsiteY46" fmla="*/ 845581 h 1718080"/>
              <a:gd name="connsiteX47" fmla="*/ 1727800 w 1729056"/>
              <a:gd name="connsiteY47" fmla="*/ 848035 h 1718080"/>
              <a:gd name="connsiteX48" fmla="*/ 1729056 w 1729056"/>
              <a:gd name="connsiteY48" fmla="*/ 854171 h 1718080"/>
              <a:gd name="connsiteX49" fmla="*/ 1729056 w 1729056"/>
              <a:gd name="connsiteY49" fmla="*/ 856625 h 1718080"/>
              <a:gd name="connsiteX50" fmla="*/ 1726545 w 1729056"/>
              <a:gd name="connsiteY50" fmla="*/ 862761 h 1718080"/>
              <a:gd name="connsiteX51" fmla="*/ 1726545 w 1729056"/>
              <a:gd name="connsiteY51" fmla="*/ 863988 h 1718080"/>
              <a:gd name="connsiteX52" fmla="*/ 1722778 w 1729056"/>
              <a:gd name="connsiteY52" fmla="*/ 870124 h 1718080"/>
              <a:gd name="connsiteX53" fmla="*/ 1722778 w 1729056"/>
              <a:gd name="connsiteY53" fmla="*/ 871351 h 1718080"/>
              <a:gd name="connsiteX54" fmla="*/ 1687622 w 1729056"/>
              <a:gd name="connsiteY54" fmla="*/ 904483 h 1718080"/>
              <a:gd name="connsiteX55" fmla="*/ 1671300 w 1729056"/>
              <a:gd name="connsiteY55" fmla="*/ 910619 h 1718080"/>
              <a:gd name="connsiteX56" fmla="*/ 1654978 w 1729056"/>
              <a:gd name="connsiteY56" fmla="*/ 904483 h 1718080"/>
              <a:gd name="connsiteX57" fmla="*/ 1652467 w 1729056"/>
              <a:gd name="connsiteY57" fmla="*/ 877486 h 1718080"/>
              <a:gd name="connsiteX58" fmla="*/ 1533189 w 1729056"/>
              <a:gd name="connsiteY58" fmla="*/ 877486 h 1718080"/>
              <a:gd name="connsiteX59" fmla="*/ 1510589 w 1729056"/>
              <a:gd name="connsiteY59" fmla="*/ 855398 h 1718080"/>
              <a:gd name="connsiteX60" fmla="*/ 1533189 w 1729056"/>
              <a:gd name="connsiteY60" fmla="*/ 832082 h 1718080"/>
              <a:gd name="connsiteX61" fmla="*/ 1652467 w 1729056"/>
              <a:gd name="connsiteY61" fmla="*/ 832082 h 1718080"/>
              <a:gd name="connsiteX62" fmla="*/ 1654978 w 1729056"/>
              <a:gd name="connsiteY62" fmla="*/ 806312 h 1718080"/>
              <a:gd name="connsiteX63" fmla="*/ 1671300 w 1729056"/>
              <a:gd name="connsiteY63" fmla="*/ 798950 h 1718080"/>
              <a:gd name="connsiteX64" fmla="*/ 55558 w 1729056"/>
              <a:gd name="connsiteY64" fmla="*/ 798950 h 1718080"/>
              <a:gd name="connsiteX65" fmla="*/ 71410 w 1729056"/>
              <a:gd name="connsiteY65" fmla="*/ 806312 h 1718080"/>
              <a:gd name="connsiteX66" fmla="*/ 73873 w 1729056"/>
              <a:gd name="connsiteY66" fmla="*/ 832082 h 1718080"/>
              <a:gd name="connsiteX67" fmla="*/ 192069 w 1729056"/>
              <a:gd name="connsiteY67" fmla="*/ 832082 h 1718080"/>
              <a:gd name="connsiteX68" fmla="*/ 213000 w 1729056"/>
              <a:gd name="connsiteY68" fmla="*/ 855398 h 1718080"/>
              <a:gd name="connsiteX69" fmla="*/ 192069 w 1729056"/>
              <a:gd name="connsiteY69" fmla="*/ 877486 h 1718080"/>
              <a:gd name="connsiteX70" fmla="*/ 75104 w 1729056"/>
              <a:gd name="connsiteY70" fmla="*/ 877486 h 1718080"/>
              <a:gd name="connsiteX71" fmla="*/ 71410 w 1729056"/>
              <a:gd name="connsiteY71" fmla="*/ 904483 h 1718080"/>
              <a:gd name="connsiteX72" fmla="*/ 55404 w 1729056"/>
              <a:gd name="connsiteY72" fmla="*/ 910619 h 1718080"/>
              <a:gd name="connsiteX73" fmla="*/ 40630 w 1729056"/>
              <a:gd name="connsiteY73" fmla="*/ 904483 h 1718080"/>
              <a:gd name="connsiteX74" fmla="*/ 6156 w 1729056"/>
              <a:gd name="connsiteY74" fmla="*/ 871351 h 1718080"/>
              <a:gd name="connsiteX75" fmla="*/ 2462 w 1729056"/>
              <a:gd name="connsiteY75" fmla="*/ 863988 h 1718080"/>
              <a:gd name="connsiteX76" fmla="*/ 1231 w 1729056"/>
              <a:gd name="connsiteY76" fmla="*/ 861534 h 1718080"/>
              <a:gd name="connsiteX77" fmla="*/ 0 w 1729056"/>
              <a:gd name="connsiteY77" fmla="*/ 856625 h 1718080"/>
              <a:gd name="connsiteX78" fmla="*/ 0 w 1729056"/>
              <a:gd name="connsiteY78" fmla="*/ 854171 h 1718080"/>
              <a:gd name="connsiteX79" fmla="*/ 1231 w 1729056"/>
              <a:gd name="connsiteY79" fmla="*/ 846808 h 1718080"/>
              <a:gd name="connsiteX80" fmla="*/ 1231 w 1729056"/>
              <a:gd name="connsiteY80" fmla="*/ 845581 h 1718080"/>
              <a:gd name="connsiteX81" fmla="*/ 6156 w 1729056"/>
              <a:gd name="connsiteY81" fmla="*/ 840672 h 1718080"/>
              <a:gd name="connsiteX82" fmla="*/ 6156 w 1729056"/>
              <a:gd name="connsiteY82" fmla="*/ 839445 h 1718080"/>
              <a:gd name="connsiteX83" fmla="*/ 40630 w 1729056"/>
              <a:gd name="connsiteY83" fmla="*/ 806312 h 1718080"/>
              <a:gd name="connsiteX84" fmla="*/ 55558 w 1729056"/>
              <a:gd name="connsiteY84" fmla="*/ 798950 h 1718080"/>
              <a:gd name="connsiteX85" fmla="*/ 719169 w 1729056"/>
              <a:gd name="connsiteY85" fmla="*/ 463522 h 1718080"/>
              <a:gd name="connsiteX86" fmla="*/ 605327 w 1729056"/>
              <a:gd name="connsiteY86" fmla="*/ 564334 h 1718080"/>
              <a:gd name="connsiteX87" fmla="*/ 605327 w 1729056"/>
              <a:gd name="connsiteY87" fmla="*/ 610385 h 1718080"/>
              <a:gd name="connsiteX88" fmla="*/ 605327 w 1729056"/>
              <a:gd name="connsiteY88" fmla="*/ 721154 h 1718080"/>
              <a:gd name="connsiteX89" fmla="*/ 605327 w 1729056"/>
              <a:gd name="connsiteY89" fmla="*/ 1022348 h 1718080"/>
              <a:gd name="connsiteX90" fmla="*/ 639104 w 1729056"/>
              <a:gd name="connsiteY90" fmla="*/ 1064664 h 1718080"/>
              <a:gd name="connsiteX91" fmla="*/ 671630 w 1729056"/>
              <a:gd name="connsiteY91" fmla="*/ 1022348 h 1718080"/>
              <a:gd name="connsiteX92" fmla="*/ 671630 w 1729056"/>
              <a:gd name="connsiteY92" fmla="*/ 973808 h 1718080"/>
              <a:gd name="connsiteX93" fmla="*/ 671630 w 1729056"/>
              <a:gd name="connsiteY93" fmla="*/ 591716 h 1718080"/>
              <a:gd name="connsiteX94" fmla="*/ 694149 w 1729056"/>
              <a:gd name="connsiteY94" fmla="*/ 568068 h 1718080"/>
              <a:gd name="connsiteX95" fmla="*/ 716667 w 1729056"/>
              <a:gd name="connsiteY95" fmla="*/ 591716 h 1718080"/>
              <a:gd name="connsiteX96" fmla="*/ 716667 w 1729056"/>
              <a:gd name="connsiteY96" fmla="*/ 973808 h 1718080"/>
              <a:gd name="connsiteX97" fmla="*/ 716667 w 1729056"/>
              <a:gd name="connsiteY97" fmla="*/ 1022348 h 1718080"/>
              <a:gd name="connsiteX98" fmla="*/ 716667 w 1729056"/>
              <a:gd name="connsiteY98" fmla="*/ 1632203 h 1718080"/>
              <a:gd name="connsiteX99" fmla="*/ 777966 w 1729056"/>
              <a:gd name="connsiteY99" fmla="*/ 1673275 h 1718080"/>
              <a:gd name="connsiteX100" fmla="*/ 839265 w 1729056"/>
              <a:gd name="connsiteY100" fmla="*/ 1632203 h 1718080"/>
              <a:gd name="connsiteX101" fmla="*/ 839265 w 1729056"/>
              <a:gd name="connsiteY101" fmla="*/ 1095779 h 1718080"/>
              <a:gd name="connsiteX102" fmla="*/ 861783 w 1729056"/>
              <a:gd name="connsiteY102" fmla="*/ 1073377 h 1718080"/>
              <a:gd name="connsiteX103" fmla="*/ 884301 w 1729056"/>
              <a:gd name="connsiteY103" fmla="*/ 1095779 h 1718080"/>
              <a:gd name="connsiteX104" fmla="*/ 884301 w 1729056"/>
              <a:gd name="connsiteY104" fmla="*/ 1632203 h 1718080"/>
              <a:gd name="connsiteX105" fmla="*/ 944349 w 1729056"/>
              <a:gd name="connsiteY105" fmla="*/ 1673275 h 1718080"/>
              <a:gd name="connsiteX106" fmla="*/ 1005649 w 1729056"/>
              <a:gd name="connsiteY106" fmla="*/ 1632203 h 1718080"/>
              <a:gd name="connsiteX107" fmla="*/ 1005649 w 1729056"/>
              <a:gd name="connsiteY107" fmla="*/ 973808 h 1718080"/>
              <a:gd name="connsiteX108" fmla="*/ 1005649 w 1729056"/>
              <a:gd name="connsiteY108" fmla="*/ 591716 h 1718080"/>
              <a:gd name="connsiteX109" fmla="*/ 1028167 w 1729056"/>
              <a:gd name="connsiteY109" fmla="*/ 569313 h 1718080"/>
              <a:gd name="connsiteX110" fmla="*/ 1050685 w 1729056"/>
              <a:gd name="connsiteY110" fmla="*/ 591716 h 1718080"/>
              <a:gd name="connsiteX111" fmla="*/ 1050685 w 1729056"/>
              <a:gd name="connsiteY111" fmla="*/ 1023593 h 1718080"/>
              <a:gd name="connsiteX112" fmla="*/ 1084462 w 1729056"/>
              <a:gd name="connsiteY112" fmla="*/ 1064664 h 1718080"/>
              <a:gd name="connsiteX113" fmla="*/ 1116988 w 1729056"/>
              <a:gd name="connsiteY113" fmla="*/ 1023593 h 1718080"/>
              <a:gd name="connsiteX114" fmla="*/ 1116988 w 1729056"/>
              <a:gd name="connsiteY114" fmla="*/ 722399 h 1718080"/>
              <a:gd name="connsiteX115" fmla="*/ 1116988 w 1729056"/>
              <a:gd name="connsiteY115" fmla="*/ 610385 h 1718080"/>
              <a:gd name="connsiteX116" fmla="*/ 1116988 w 1729056"/>
              <a:gd name="connsiteY116" fmla="*/ 564334 h 1718080"/>
              <a:gd name="connsiteX117" fmla="*/ 1004398 w 1729056"/>
              <a:gd name="connsiteY117" fmla="*/ 463522 h 1718080"/>
              <a:gd name="connsiteX118" fmla="*/ 719169 w 1729056"/>
              <a:gd name="connsiteY118" fmla="*/ 417471 h 1718080"/>
              <a:gd name="connsiteX119" fmla="*/ 1004398 w 1729056"/>
              <a:gd name="connsiteY119" fmla="*/ 418716 h 1718080"/>
              <a:gd name="connsiteX120" fmla="*/ 1163275 w 1729056"/>
              <a:gd name="connsiteY120" fmla="*/ 564334 h 1718080"/>
              <a:gd name="connsiteX121" fmla="*/ 1163275 w 1729056"/>
              <a:gd name="connsiteY121" fmla="*/ 610385 h 1718080"/>
              <a:gd name="connsiteX122" fmla="*/ 1163275 w 1729056"/>
              <a:gd name="connsiteY122" fmla="*/ 722399 h 1718080"/>
              <a:gd name="connsiteX123" fmla="*/ 1163275 w 1729056"/>
              <a:gd name="connsiteY123" fmla="*/ 1023593 h 1718080"/>
              <a:gd name="connsiteX124" fmla="*/ 1084462 w 1729056"/>
              <a:gd name="connsiteY124" fmla="*/ 1109470 h 1718080"/>
              <a:gd name="connsiteX125" fmla="*/ 1050685 w 1729056"/>
              <a:gd name="connsiteY125" fmla="*/ 1100758 h 1718080"/>
              <a:gd name="connsiteX126" fmla="*/ 1050685 w 1729056"/>
              <a:gd name="connsiteY126" fmla="*/ 1632203 h 1718080"/>
              <a:gd name="connsiteX127" fmla="*/ 944349 w 1729056"/>
              <a:gd name="connsiteY127" fmla="*/ 1718080 h 1718080"/>
              <a:gd name="connsiteX128" fmla="*/ 861783 w 1729056"/>
              <a:gd name="connsiteY128" fmla="*/ 1684476 h 1718080"/>
              <a:gd name="connsiteX129" fmla="*/ 777966 w 1729056"/>
              <a:gd name="connsiteY129" fmla="*/ 1718080 h 1718080"/>
              <a:gd name="connsiteX130" fmla="*/ 671630 w 1729056"/>
              <a:gd name="connsiteY130" fmla="*/ 1632203 h 1718080"/>
              <a:gd name="connsiteX131" fmla="*/ 671630 w 1729056"/>
              <a:gd name="connsiteY131" fmla="*/ 1100758 h 1718080"/>
              <a:gd name="connsiteX132" fmla="*/ 639104 w 1729056"/>
              <a:gd name="connsiteY132" fmla="*/ 1109470 h 1718080"/>
              <a:gd name="connsiteX133" fmla="*/ 560291 w 1729056"/>
              <a:gd name="connsiteY133" fmla="*/ 1022348 h 1718080"/>
              <a:gd name="connsiteX134" fmla="*/ 560291 w 1729056"/>
              <a:gd name="connsiteY134" fmla="*/ 721154 h 1718080"/>
              <a:gd name="connsiteX135" fmla="*/ 560291 w 1729056"/>
              <a:gd name="connsiteY135" fmla="*/ 610385 h 1718080"/>
              <a:gd name="connsiteX136" fmla="*/ 560291 w 1729056"/>
              <a:gd name="connsiteY136" fmla="*/ 564334 h 1718080"/>
              <a:gd name="connsiteX137" fmla="*/ 719169 w 1729056"/>
              <a:gd name="connsiteY137" fmla="*/ 417471 h 1718080"/>
              <a:gd name="connsiteX138" fmla="*/ 1410501 w 1729056"/>
              <a:gd name="connsiteY138" fmla="*/ 241697 h 1718080"/>
              <a:gd name="connsiteX139" fmla="*/ 1459332 w 1729056"/>
              <a:gd name="connsiteY139" fmla="*/ 241697 h 1718080"/>
              <a:gd name="connsiteX140" fmla="*/ 1465592 w 1729056"/>
              <a:gd name="connsiteY140" fmla="*/ 242959 h 1718080"/>
              <a:gd name="connsiteX141" fmla="*/ 1466844 w 1729056"/>
              <a:gd name="connsiteY141" fmla="*/ 244220 h 1718080"/>
              <a:gd name="connsiteX142" fmla="*/ 1471853 w 1729056"/>
              <a:gd name="connsiteY142" fmla="*/ 246743 h 1718080"/>
              <a:gd name="connsiteX143" fmla="*/ 1476861 w 1729056"/>
              <a:gd name="connsiteY143" fmla="*/ 250527 h 1718080"/>
              <a:gd name="connsiteX144" fmla="*/ 1480617 w 1729056"/>
              <a:gd name="connsiteY144" fmla="*/ 255572 h 1718080"/>
              <a:gd name="connsiteX145" fmla="*/ 1481869 w 1729056"/>
              <a:gd name="connsiteY145" fmla="*/ 261879 h 1718080"/>
              <a:gd name="connsiteX146" fmla="*/ 1481869 w 1729056"/>
              <a:gd name="connsiteY146" fmla="*/ 264402 h 1718080"/>
              <a:gd name="connsiteX147" fmla="*/ 1481869 w 1729056"/>
              <a:gd name="connsiteY147" fmla="*/ 313596 h 1718080"/>
              <a:gd name="connsiteX148" fmla="*/ 1459332 w 1729056"/>
              <a:gd name="connsiteY148" fmla="*/ 337562 h 1718080"/>
              <a:gd name="connsiteX149" fmla="*/ 1438047 w 1729056"/>
              <a:gd name="connsiteY149" fmla="*/ 319903 h 1718080"/>
              <a:gd name="connsiteX150" fmla="*/ 1352906 w 1729056"/>
              <a:gd name="connsiteY150" fmla="*/ 404415 h 1718080"/>
              <a:gd name="connsiteX151" fmla="*/ 1336629 w 1729056"/>
              <a:gd name="connsiteY151" fmla="*/ 410722 h 1718080"/>
              <a:gd name="connsiteX152" fmla="*/ 1321604 w 1729056"/>
              <a:gd name="connsiteY152" fmla="*/ 404415 h 1718080"/>
              <a:gd name="connsiteX153" fmla="*/ 1321604 w 1729056"/>
              <a:gd name="connsiteY153" fmla="*/ 371619 h 1718080"/>
              <a:gd name="connsiteX154" fmla="*/ 1405493 w 1729056"/>
              <a:gd name="connsiteY154" fmla="*/ 287107 h 1718080"/>
              <a:gd name="connsiteX155" fmla="*/ 1387964 w 1729056"/>
              <a:gd name="connsiteY155" fmla="*/ 264402 h 1718080"/>
              <a:gd name="connsiteX156" fmla="*/ 1410501 w 1729056"/>
              <a:gd name="connsiteY156" fmla="*/ 241697 h 1718080"/>
              <a:gd name="connsiteX157" fmla="*/ 267075 w 1729056"/>
              <a:gd name="connsiteY157" fmla="*/ 241697 h 1718080"/>
              <a:gd name="connsiteX158" fmla="*/ 268318 w 1729056"/>
              <a:gd name="connsiteY158" fmla="*/ 241697 h 1718080"/>
              <a:gd name="connsiteX159" fmla="*/ 270804 w 1729056"/>
              <a:gd name="connsiteY159" fmla="*/ 241697 h 1718080"/>
              <a:gd name="connsiteX160" fmla="*/ 319278 w 1729056"/>
              <a:gd name="connsiteY160" fmla="*/ 241697 h 1718080"/>
              <a:gd name="connsiteX161" fmla="*/ 341651 w 1729056"/>
              <a:gd name="connsiteY161" fmla="*/ 264402 h 1718080"/>
              <a:gd name="connsiteX162" fmla="*/ 323007 w 1729056"/>
              <a:gd name="connsiteY162" fmla="*/ 287107 h 1718080"/>
              <a:gd name="connsiteX163" fmla="*/ 407527 w 1729056"/>
              <a:gd name="connsiteY163" fmla="*/ 371619 h 1718080"/>
              <a:gd name="connsiteX164" fmla="*/ 407527 w 1729056"/>
              <a:gd name="connsiteY164" fmla="*/ 404415 h 1718080"/>
              <a:gd name="connsiteX165" fmla="*/ 391369 w 1729056"/>
              <a:gd name="connsiteY165" fmla="*/ 410722 h 1718080"/>
              <a:gd name="connsiteX166" fmla="*/ 375210 w 1729056"/>
              <a:gd name="connsiteY166" fmla="*/ 404415 h 1718080"/>
              <a:gd name="connsiteX167" fmla="*/ 291934 w 1729056"/>
              <a:gd name="connsiteY167" fmla="*/ 319903 h 1718080"/>
              <a:gd name="connsiteX168" fmla="*/ 270804 w 1729056"/>
              <a:gd name="connsiteY168" fmla="*/ 337562 h 1718080"/>
              <a:gd name="connsiteX169" fmla="*/ 247188 w 1729056"/>
              <a:gd name="connsiteY169" fmla="*/ 313596 h 1718080"/>
              <a:gd name="connsiteX170" fmla="*/ 247188 w 1729056"/>
              <a:gd name="connsiteY170" fmla="*/ 264402 h 1718080"/>
              <a:gd name="connsiteX171" fmla="*/ 248431 w 1729056"/>
              <a:gd name="connsiteY171" fmla="*/ 259357 h 1718080"/>
              <a:gd name="connsiteX172" fmla="*/ 249674 w 1729056"/>
              <a:gd name="connsiteY172" fmla="*/ 258095 h 1718080"/>
              <a:gd name="connsiteX173" fmla="*/ 250917 w 1729056"/>
              <a:gd name="connsiteY173" fmla="*/ 253050 h 1718080"/>
              <a:gd name="connsiteX174" fmla="*/ 254646 w 1729056"/>
              <a:gd name="connsiteY174" fmla="*/ 248004 h 1718080"/>
              <a:gd name="connsiteX175" fmla="*/ 257132 w 1729056"/>
              <a:gd name="connsiteY175" fmla="*/ 246743 h 1718080"/>
              <a:gd name="connsiteX176" fmla="*/ 260860 w 1729056"/>
              <a:gd name="connsiteY176" fmla="*/ 244220 h 1718080"/>
              <a:gd name="connsiteX177" fmla="*/ 262103 w 1729056"/>
              <a:gd name="connsiteY177" fmla="*/ 244220 h 1718080"/>
              <a:gd name="connsiteX178" fmla="*/ 267075 w 1729056"/>
              <a:gd name="connsiteY178" fmla="*/ 241697 h 1718080"/>
              <a:gd name="connsiteX179" fmla="*/ 853543 w 1729056"/>
              <a:gd name="connsiteY179" fmla="*/ 45101 h 1718080"/>
              <a:gd name="connsiteX180" fmla="*/ 720747 w 1729056"/>
              <a:gd name="connsiteY180" fmla="*/ 177899 h 1718080"/>
              <a:gd name="connsiteX181" fmla="*/ 853543 w 1729056"/>
              <a:gd name="connsiteY181" fmla="*/ 310697 h 1718080"/>
              <a:gd name="connsiteX182" fmla="*/ 987592 w 1729056"/>
              <a:gd name="connsiteY182" fmla="*/ 177899 h 1718080"/>
              <a:gd name="connsiteX183" fmla="*/ 853543 w 1729056"/>
              <a:gd name="connsiteY183" fmla="*/ 45101 h 1718080"/>
              <a:gd name="connsiteX184" fmla="*/ 853543 w 1729056"/>
              <a:gd name="connsiteY184" fmla="*/ 0 h 1718080"/>
              <a:gd name="connsiteX185" fmla="*/ 1031440 w 1729056"/>
              <a:gd name="connsiteY185" fmla="*/ 177899 h 1718080"/>
              <a:gd name="connsiteX186" fmla="*/ 853543 w 1729056"/>
              <a:gd name="connsiteY186" fmla="*/ 355798 h 1718080"/>
              <a:gd name="connsiteX187" fmla="*/ 675646 w 1729056"/>
              <a:gd name="connsiteY187" fmla="*/ 177899 h 1718080"/>
              <a:gd name="connsiteX188" fmla="*/ 853543 w 1729056"/>
              <a:gd name="connsiteY188" fmla="*/ 0 h 1718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1729056" h="1718080">
                <a:moveTo>
                  <a:pt x="1337255" y="1309832"/>
                </a:moveTo>
                <a:cubicBezTo>
                  <a:pt x="1342889" y="1309832"/>
                  <a:pt x="1348523" y="1312318"/>
                  <a:pt x="1352906" y="1317290"/>
                </a:cubicBezTo>
                <a:lnTo>
                  <a:pt x="1438047" y="1400568"/>
                </a:lnTo>
                <a:cubicBezTo>
                  <a:pt x="1439299" y="1390625"/>
                  <a:pt x="1449315" y="1383167"/>
                  <a:pt x="1459332" y="1383167"/>
                </a:cubicBezTo>
                <a:cubicBezTo>
                  <a:pt x="1471853" y="1383167"/>
                  <a:pt x="1481869" y="1393110"/>
                  <a:pt x="1481869" y="1405540"/>
                </a:cubicBezTo>
                <a:lnTo>
                  <a:pt x="1481869" y="1454016"/>
                </a:lnTo>
                <a:cubicBezTo>
                  <a:pt x="1481869" y="1456502"/>
                  <a:pt x="1481869" y="1457745"/>
                  <a:pt x="1480617" y="1460231"/>
                </a:cubicBezTo>
                <a:cubicBezTo>
                  <a:pt x="1480617" y="1460231"/>
                  <a:pt x="1480617" y="1460231"/>
                  <a:pt x="1480617" y="1461473"/>
                </a:cubicBezTo>
                <a:cubicBezTo>
                  <a:pt x="1480617" y="1462716"/>
                  <a:pt x="1479365" y="1463959"/>
                  <a:pt x="1478113" y="1466445"/>
                </a:cubicBezTo>
                <a:cubicBezTo>
                  <a:pt x="1476861" y="1468931"/>
                  <a:pt x="1475609" y="1470174"/>
                  <a:pt x="1474357" y="1470174"/>
                </a:cubicBezTo>
                <a:cubicBezTo>
                  <a:pt x="1474357" y="1471417"/>
                  <a:pt x="1473105" y="1471417"/>
                  <a:pt x="1473105" y="1471417"/>
                </a:cubicBezTo>
                <a:cubicBezTo>
                  <a:pt x="1471853" y="1472660"/>
                  <a:pt x="1469348" y="1473903"/>
                  <a:pt x="1468096" y="1473903"/>
                </a:cubicBezTo>
                <a:cubicBezTo>
                  <a:pt x="1466844" y="1475146"/>
                  <a:pt x="1466844" y="1475146"/>
                  <a:pt x="1466844" y="1475146"/>
                </a:cubicBezTo>
                <a:cubicBezTo>
                  <a:pt x="1465592" y="1475146"/>
                  <a:pt x="1465592" y="1476389"/>
                  <a:pt x="1463088" y="1476389"/>
                </a:cubicBezTo>
                <a:cubicBezTo>
                  <a:pt x="1463088" y="1476389"/>
                  <a:pt x="1460584" y="1476389"/>
                  <a:pt x="1459332" y="1476389"/>
                </a:cubicBezTo>
                <a:lnTo>
                  <a:pt x="1410501" y="1476389"/>
                </a:lnTo>
                <a:cubicBezTo>
                  <a:pt x="1397980" y="1476389"/>
                  <a:pt x="1387964" y="1466445"/>
                  <a:pt x="1387964" y="1454016"/>
                </a:cubicBezTo>
                <a:cubicBezTo>
                  <a:pt x="1387964" y="1442829"/>
                  <a:pt x="1395476" y="1435371"/>
                  <a:pt x="1405493" y="1431642"/>
                </a:cubicBezTo>
                <a:lnTo>
                  <a:pt x="1321604" y="1349607"/>
                </a:lnTo>
                <a:cubicBezTo>
                  <a:pt x="1312839" y="1339663"/>
                  <a:pt x="1312839" y="1325990"/>
                  <a:pt x="1321604" y="1317290"/>
                </a:cubicBezTo>
                <a:cubicBezTo>
                  <a:pt x="1325986" y="1312318"/>
                  <a:pt x="1331620" y="1309832"/>
                  <a:pt x="1337255" y="1309832"/>
                </a:cubicBezTo>
                <a:close/>
                <a:moveTo>
                  <a:pt x="390902" y="1309832"/>
                </a:moveTo>
                <a:cubicBezTo>
                  <a:pt x="396651" y="1309832"/>
                  <a:pt x="402555" y="1312318"/>
                  <a:pt x="407527" y="1317290"/>
                </a:cubicBezTo>
                <a:cubicBezTo>
                  <a:pt x="416227" y="1325990"/>
                  <a:pt x="416227" y="1339663"/>
                  <a:pt x="407527" y="1349607"/>
                </a:cubicBezTo>
                <a:lnTo>
                  <a:pt x="323007" y="1431642"/>
                </a:lnTo>
                <a:cubicBezTo>
                  <a:pt x="332951" y="1435371"/>
                  <a:pt x="341651" y="1442829"/>
                  <a:pt x="341651" y="1454016"/>
                </a:cubicBezTo>
                <a:cubicBezTo>
                  <a:pt x="341651" y="1466445"/>
                  <a:pt x="330465" y="1476389"/>
                  <a:pt x="319278" y="1476389"/>
                </a:cubicBezTo>
                <a:lnTo>
                  <a:pt x="270804" y="1476389"/>
                </a:lnTo>
                <a:cubicBezTo>
                  <a:pt x="268318" y="1476389"/>
                  <a:pt x="265832" y="1476389"/>
                  <a:pt x="264589" y="1476389"/>
                </a:cubicBezTo>
                <a:cubicBezTo>
                  <a:pt x="263346" y="1475146"/>
                  <a:pt x="263346" y="1475146"/>
                  <a:pt x="263346" y="1475146"/>
                </a:cubicBezTo>
                <a:cubicBezTo>
                  <a:pt x="260860" y="1473903"/>
                  <a:pt x="259617" y="1473903"/>
                  <a:pt x="258375" y="1472660"/>
                </a:cubicBezTo>
                <a:lnTo>
                  <a:pt x="257132" y="1472660"/>
                </a:lnTo>
                <a:cubicBezTo>
                  <a:pt x="255889" y="1471417"/>
                  <a:pt x="254646" y="1470174"/>
                  <a:pt x="253403" y="1468931"/>
                </a:cubicBezTo>
                <a:cubicBezTo>
                  <a:pt x="252160" y="1468931"/>
                  <a:pt x="252160" y="1468931"/>
                  <a:pt x="252160" y="1467688"/>
                </a:cubicBezTo>
                <a:cubicBezTo>
                  <a:pt x="250917" y="1466445"/>
                  <a:pt x="250917" y="1463959"/>
                  <a:pt x="249674" y="1462716"/>
                </a:cubicBezTo>
                <a:cubicBezTo>
                  <a:pt x="249674" y="1460231"/>
                  <a:pt x="248431" y="1458988"/>
                  <a:pt x="248431" y="1456502"/>
                </a:cubicBezTo>
                <a:cubicBezTo>
                  <a:pt x="248431" y="1456502"/>
                  <a:pt x="248431" y="1456502"/>
                  <a:pt x="247188" y="1455259"/>
                </a:cubicBezTo>
                <a:cubicBezTo>
                  <a:pt x="247188" y="1455259"/>
                  <a:pt x="247188" y="1455259"/>
                  <a:pt x="247188" y="1454016"/>
                </a:cubicBezTo>
                <a:lnTo>
                  <a:pt x="247188" y="1405540"/>
                </a:lnTo>
                <a:cubicBezTo>
                  <a:pt x="247188" y="1393110"/>
                  <a:pt x="258375" y="1383167"/>
                  <a:pt x="270804" y="1383167"/>
                </a:cubicBezTo>
                <a:cubicBezTo>
                  <a:pt x="280747" y="1383167"/>
                  <a:pt x="289448" y="1390625"/>
                  <a:pt x="291934" y="1400568"/>
                </a:cubicBezTo>
                <a:lnTo>
                  <a:pt x="375210" y="1317290"/>
                </a:lnTo>
                <a:cubicBezTo>
                  <a:pt x="379561" y="1312318"/>
                  <a:pt x="385154" y="1309832"/>
                  <a:pt x="390902" y="1309832"/>
                </a:cubicBezTo>
                <a:close/>
                <a:moveTo>
                  <a:pt x="1671300" y="798950"/>
                </a:moveTo>
                <a:cubicBezTo>
                  <a:pt x="1677264" y="798950"/>
                  <a:pt x="1683228" y="801404"/>
                  <a:pt x="1687622" y="806312"/>
                </a:cubicBezTo>
                <a:lnTo>
                  <a:pt x="1722778" y="839445"/>
                </a:lnTo>
                <a:cubicBezTo>
                  <a:pt x="1724033" y="840672"/>
                  <a:pt x="1725289" y="843127"/>
                  <a:pt x="1726545" y="845581"/>
                </a:cubicBezTo>
                <a:cubicBezTo>
                  <a:pt x="1726545" y="846808"/>
                  <a:pt x="1726545" y="848035"/>
                  <a:pt x="1727800" y="848035"/>
                </a:cubicBezTo>
                <a:cubicBezTo>
                  <a:pt x="1727800" y="850489"/>
                  <a:pt x="1729056" y="851716"/>
                  <a:pt x="1729056" y="854171"/>
                </a:cubicBezTo>
                <a:cubicBezTo>
                  <a:pt x="1729056" y="854171"/>
                  <a:pt x="1729056" y="855398"/>
                  <a:pt x="1729056" y="856625"/>
                </a:cubicBezTo>
                <a:cubicBezTo>
                  <a:pt x="1729056" y="857852"/>
                  <a:pt x="1729056" y="860306"/>
                  <a:pt x="1726545" y="862761"/>
                </a:cubicBezTo>
                <a:lnTo>
                  <a:pt x="1726545" y="863988"/>
                </a:lnTo>
                <a:cubicBezTo>
                  <a:pt x="1726545" y="865215"/>
                  <a:pt x="1724033" y="867669"/>
                  <a:pt x="1722778" y="870124"/>
                </a:cubicBezTo>
                <a:cubicBezTo>
                  <a:pt x="1722778" y="870124"/>
                  <a:pt x="1722778" y="870124"/>
                  <a:pt x="1722778" y="871351"/>
                </a:cubicBezTo>
                <a:lnTo>
                  <a:pt x="1687622" y="904483"/>
                </a:lnTo>
                <a:cubicBezTo>
                  <a:pt x="1682600" y="909392"/>
                  <a:pt x="1676322" y="910619"/>
                  <a:pt x="1671300" y="910619"/>
                </a:cubicBezTo>
                <a:cubicBezTo>
                  <a:pt x="1665022" y="910619"/>
                  <a:pt x="1660000" y="909392"/>
                  <a:pt x="1654978" y="904483"/>
                </a:cubicBezTo>
                <a:cubicBezTo>
                  <a:pt x="1647445" y="897121"/>
                  <a:pt x="1647445" y="886076"/>
                  <a:pt x="1652467" y="877486"/>
                </a:cubicBezTo>
                <a:lnTo>
                  <a:pt x="1533189" y="877486"/>
                </a:lnTo>
                <a:cubicBezTo>
                  <a:pt x="1520634" y="877486"/>
                  <a:pt x="1510589" y="867669"/>
                  <a:pt x="1510589" y="855398"/>
                </a:cubicBezTo>
                <a:cubicBezTo>
                  <a:pt x="1510589" y="843127"/>
                  <a:pt x="1520634" y="832082"/>
                  <a:pt x="1533189" y="832082"/>
                </a:cubicBezTo>
                <a:lnTo>
                  <a:pt x="1652467" y="832082"/>
                </a:lnTo>
                <a:cubicBezTo>
                  <a:pt x="1647445" y="824719"/>
                  <a:pt x="1647445" y="813675"/>
                  <a:pt x="1654978" y="806312"/>
                </a:cubicBezTo>
                <a:cubicBezTo>
                  <a:pt x="1659373" y="801404"/>
                  <a:pt x="1665336" y="798950"/>
                  <a:pt x="1671300" y="798950"/>
                </a:cubicBezTo>
                <a:close/>
                <a:moveTo>
                  <a:pt x="55558" y="798950"/>
                </a:moveTo>
                <a:cubicBezTo>
                  <a:pt x="61253" y="798950"/>
                  <a:pt x="67101" y="801404"/>
                  <a:pt x="71410" y="806312"/>
                </a:cubicBezTo>
                <a:cubicBezTo>
                  <a:pt x="78797" y="813675"/>
                  <a:pt x="78797" y="824719"/>
                  <a:pt x="73873" y="832082"/>
                </a:cubicBezTo>
                <a:lnTo>
                  <a:pt x="192069" y="832082"/>
                </a:lnTo>
                <a:cubicBezTo>
                  <a:pt x="203150" y="832082"/>
                  <a:pt x="213000" y="843127"/>
                  <a:pt x="213000" y="855398"/>
                </a:cubicBezTo>
                <a:cubicBezTo>
                  <a:pt x="213000" y="867669"/>
                  <a:pt x="203150" y="877486"/>
                  <a:pt x="192069" y="877486"/>
                </a:cubicBezTo>
                <a:lnTo>
                  <a:pt x="75104" y="877486"/>
                </a:lnTo>
                <a:cubicBezTo>
                  <a:pt x="80029" y="886076"/>
                  <a:pt x="78797" y="897121"/>
                  <a:pt x="71410" y="904483"/>
                </a:cubicBezTo>
                <a:cubicBezTo>
                  <a:pt x="67717" y="909392"/>
                  <a:pt x="61561" y="910619"/>
                  <a:pt x="55404" y="910619"/>
                </a:cubicBezTo>
                <a:cubicBezTo>
                  <a:pt x="50480" y="910619"/>
                  <a:pt x="44324" y="909392"/>
                  <a:pt x="40630" y="904483"/>
                </a:cubicBezTo>
                <a:lnTo>
                  <a:pt x="6156" y="871351"/>
                </a:lnTo>
                <a:cubicBezTo>
                  <a:pt x="3694" y="868896"/>
                  <a:pt x="2462" y="866442"/>
                  <a:pt x="2462" y="863988"/>
                </a:cubicBezTo>
                <a:cubicBezTo>
                  <a:pt x="1231" y="863988"/>
                  <a:pt x="1231" y="862761"/>
                  <a:pt x="1231" y="861534"/>
                </a:cubicBezTo>
                <a:cubicBezTo>
                  <a:pt x="0" y="860306"/>
                  <a:pt x="0" y="857852"/>
                  <a:pt x="0" y="856625"/>
                </a:cubicBezTo>
                <a:cubicBezTo>
                  <a:pt x="0" y="856625"/>
                  <a:pt x="0" y="855398"/>
                  <a:pt x="0" y="854171"/>
                </a:cubicBezTo>
                <a:cubicBezTo>
                  <a:pt x="0" y="851716"/>
                  <a:pt x="0" y="849262"/>
                  <a:pt x="1231" y="846808"/>
                </a:cubicBezTo>
                <a:cubicBezTo>
                  <a:pt x="1231" y="846808"/>
                  <a:pt x="1231" y="846808"/>
                  <a:pt x="1231" y="845581"/>
                </a:cubicBezTo>
                <a:cubicBezTo>
                  <a:pt x="2462" y="844354"/>
                  <a:pt x="3694" y="841899"/>
                  <a:pt x="6156" y="840672"/>
                </a:cubicBezTo>
                <a:lnTo>
                  <a:pt x="6156" y="839445"/>
                </a:lnTo>
                <a:lnTo>
                  <a:pt x="40630" y="806312"/>
                </a:lnTo>
                <a:cubicBezTo>
                  <a:pt x="44324" y="801404"/>
                  <a:pt x="49864" y="798950"/>
                  <a:pt x="55558" y="798950"/>
                </a:cubicBezTo>
                <a:close/>
                <a:moveTo>
                  <a:pt x="719169" y="463522"/>
                </a:moveTo>
                <a:cubicBezTo>
                  <a:pt x="656618" y="463522"/>
                  <a:pt x="605327" y="508327"/>
                  <a:pt x="605327" y="564334"/>
                </a:cubicBezTo>
                <a:lnTo>
                  <a:pt x="605327" y="610385"/>
                </a:lnTo>
                <a:lnTo>
                  <a:pt x="605327" y="721154"/>
                </a:lnTo>
                <a:lnTo>
                  <a:pt x="605327" y="1022348"/>
                </a:lnTo>
                <a:cubicBezTo>
                  <a:pt x="605327" y="1045995"/>
                  <a:pt x="620339" y="1064664"/>
                  <a:pt x="639104" y="1064664"/>
                </a:cubicBezTo>
                <a:cubicBezTo>
                  <a:pt x="656618" y="1064664"/>
                  <a:pt x="671630" y="1045995"/>
                  <a:pt x="671630" y="1022348"/>
                </a:cubicBezTo>
                <a:lnTo>
                  <a:pt x="671630" y="973808"/>
                </a:lnTo>
                <a:lnTo>
                  <a:pt x="671630" y="591716"/>
                </a:lnTo>
                <a:cubicBezTo>
                  <a:pt x="671630" y="579270"/>
                  <a:pt x="682890" y="568068"/>
                  <a:pt x="694149" y="568068"/>
                </a:cubicBezTo>
                <a:cubicBezTo>
                  <a:pt x="706659" y="568068"/>
                  <a:pt x="716667" y="579270"/>
                  <a:pt x="716667" y="591716"/>
                </a:cubicBezTo>
                <a:lnTo>
                  <a:pt x="716667" y="973808"/>
                </a:lnTo>
                <a:lnTo>
                  <a:pt x="716667" y="1022348"/>
                </a:lnTo>
                <a:lnTo>
                  <a:pt x="716667" y="1632203"/>
                </a:lnTo>
                <a:cubicBezTo>
                  <a:pt x="716667" y="1654606"/>
                  <a:pt x="745440" y="1673275"/>
                  <a:pt x="777966" y="1673275"/>
                </a:cubicBezTo>
                <a:cubicBezTo>
                  <a:pt x="810492" y="1673275"/>
                  <a:pt x="839265" y="1654606"/>
                  <a:pt x="839265" y="1632203"/>
                </a:cubicBezTo>
                <a:lnTo>
                  <a:pt x="839265" y="1095779"/>
                </a:lnTo>
                <a:cubicBezTo>
                  <a:pt x="839265" y="1083333"/>
                  <a:pt x="849273" y="1073377"/>
                  <a:pt x="861783" y="1073377"/>
                </a:cubicBezTo>
                <a:cubicBezTo>
                  <a:pt x="874293" y="1073377"/>
                  <a:pt x="884301" y="1083333"/>
                  <a:pt x="884301" y="1095779"/>
                </a:cubicBezTo>
                <a:lnTo>
                  <a:pt x="884301" y="1632203"/>
                </a:lnTo>
                <a:cubicBezTo>
                  <a:pt x="884301" y="1654606"/>
                  <a:pt x="911823" y="1673275"/>
                  <a:pt x="944349" y="1673275"/>
                </a:cubicBezTo>
                <a:cubicBezTo>
                  <a:pt x="978127" y="1673275"/>
                  <a:pt x="1005649" y="1654606"/>
                  <a:pt x="1005649" y="1632203"/>
                </a:cubicBezTo>
                <a:lnTo>
                  <a:pt x="1005649" y="973808"/>
                </a:lnTo>
                <a:lnTo>
                  <a:pt x="1005649" y="591716"/>
                </a:lnTo>
                <a:cubicBezTo>
                  <a:pt x="1005649" y="579270"/>
                  <a:pt x="1015657" y="569313"/>
                  <a:pt x="1028167" y="569313"/>
                </a:cubicBezTo>
                <a:cubicBezTo>
                  <a:pt x="1040677" y="569313"/>
                  <a:pt x="1050685" y="579270"/>
                  <a:pt x="1050685" y="591716"/>
                </a:cubicBezTo>
                <a:lnTo>
                  <a:pt x="1050685" y="1023593"/>
                </a:lnTo>
                <a:cubicBezTo>
                  <a:pt x="1050685" y="1045995"/>
                  <a:pt x="1065697" y="1064664"/>
                  <a:pt x="1084462" y="1064664"/>
                </a:cubicBezTo>
                <a:cubicBezTo>
                  <a:pt x="1101976" y="1064664"/>
                  <a:pt x="1116988" y="1045995"/>
                  <a:pt x="1116988" y="1023593"/>
                </a:cubicBezTo>
                <a:lnTo>
                  <a:pt x="1116988" y="722399"/>
                </a:lnTo>
                <a:lnTo>
                  <a:pt x="1116988" y="610385"/>
                </a:lnTo>
                <a:lnTo>
                  <a:pt x="1116988" y="564334"/>
                </a:lnTo>
                <a:cubicBezTo>
                  <a:pt x="1116988" y="508327"/>
                  <a:pt x="1065697" y="463522"/>
                  <a:pt x="1004398" y="463522"/>
                </a:cubicBezTo>
                <a:close/>
                <a:moveTo>
                  <a:pt x="719169" y="417471"/>
                </a:moveTo>
                <a:lnTo>
                  <a:pt x="1004398" y="418716"/>
                </a:lnTo>
                <a:cubicBezTo>
                  <a:pt x="1091968" y="418716"/>
                  <a:pt x="1163275" y="483435"/>
                  <a:pt x="1163275" y="564334"/>
                </a:cubicBezTo>
                <a:lnTo>
                  <a:pt x="1163275" y="610385"/>
                </a:lnTo>
                <a:lnTo>
                  <a:pt x="1163275" y="722399"/>
                </a:lnTo>
                <a:lnTo>
                  <a:pt x="1163275" y="1023593"/>
                </a:lnTo>
                <a:cubicBezTo>
                  <a:pt x="1163275" y="1070887"/>
                  <a:pt x="1126996" y="1109470"/>
                  <a:pt x="1084462" y="1109470"/>
                </a:cubicBezTo>
                <a:cubicBezTo>
                  <a:pt x="1071952" y="1109470"/>
                  <a:pt x="1060693" y="1106981"/>
                  <a:pt x="1050685" y="1100758"/>
                </a:cubicBezTo>
                <a:lnTo>
                  <a:pt x="1050685" y="1632203"/>
                </a:lnTo>
                <a:cubicBezTo>
                  <a:pt x="1050685" y="1678253"/>
                  <a:pt x="1003147" y="1718080"/>
                  <a:pt x="944349" y="1718080"/>
                </a:cubicBezTo>
                <a:cubicBezTo>
                  <a:pt x="910572" y="1718080"/>
                  <a:pt x="881799" y="1704390"/>
                  <a:pt x="861783" y="1684476"/>
                </a:cubicBezTo>
                <a:cubicBezTo>
                  <a:pt x="841767" y="1704390"/>
                  <a:pt x="811743" y="1718080"/>
                  <a:pt x="777966" y="1718080"/>
                </a:cubicBezTo>
                <a:cubicBezTo>
                  <a:pt x="719169" y="1718080"/>
                  <a:pt x="671630" y="1678253"/>
                  <a:pt x="671630" y="1632203"/>
                </a:cubicBezTo>
                <a:lnTo>
                  <a:pt x="671630" y="1100758"/>
                </a:lnTo>
                <a:cubicBezTo>
                  <a:pt x="661622" y="1106981"/>
                  <a:pt x="650363" y="1109470"/>
                  <a:pt x="639104" y="1109470"/>
                </a:cubicBezTo>
                <a:cubicBezTo>
                  <a:pt x="595319" y="1109470"/>
                  <a:pt x="560291" y="1070887"/>
                  <a:pt x="560291" y="1022348"/>
                </a:cubicBezTo>
                <a:lnTo>
                  <a:pt x="560291" y="721154"/>
                </a:lnTo>
                <a:lnTo>
                  <a:pt x="560291" y="610385"/>
                </a:lnTo>
                <a:lnTo>
                  <a:pt x="560291" y="564334"/>
                </a:lnTo>
                <a:cubicBezTo>
                  <a:pt x="560291" y="483435"/>
                  <a:pt x="631598" y="417471"/>
                  <a:pt x="719169" y="417471"/>
                </a:cubicBezTo>
                <a:close/>
                <a:moveTo>
                  <a:pt x="1410501" y="241697"/>
                </a:moveTo>
                <a:lnTo>
                  <a:pt x="1459332" y="241697"/>
                </a:lnTo>
                <a:cubicBezTo>
                  <a:pt x="1460584" y="241697"/>
                  <a:pt x="1463088" y="241697"/>
                  <a:pt x="1465592" y="242959"/>
                </a:cubicBezTo>
                <a:cubicBezTo>
                  <a:pt x="1465592" y="242959"/>
                  <a:pt x="1466844" y="242959"/>
                  <a:pt x="1466844" y="244220"/>
                </a:cubicBezTo>
                <a:cubicBezTo>
                  <a:pt x="1468096" y="244220"/>
                  <a:pt x="1470601" y="245481"/>
                  <a:pt x="1471853" y="246743"/>
                </a:cubicBezTo>
                <a:cubicBezTo>
                  <a:pt x="1473105" y="246743"/>
                  <a:pt x="1474357" y="248004"/>
                  <a:pt x="1476861" y="250527"/>
                </a:cubicBezTo>
                <a:cubicBezTo>
                  <a:pt x="1479365" y="253050"/>
                  <a:pt x="1479365" y="254311"/>
                  <a:pt x="1480617" y="255572"/>
                </a:cubicBezTo>
                <a:cubicBezTo>
                  <a:pt x="1480617" y="258095"/>
                  <a:pt x="1480617" y="260618"/>
                  <a:pt x="1481869" y="261879"/>
                </a:cubicBezTo>
                <a:cubicBezTo>
                  <a:pt x="1481869" y="261879"/>
                  <a:pt x="1481869" y="263141"/>
                  <a:pt x="1481869" y="264402"/>
                </a:cubicBezTo>
                <a:lnTo>
                  <a:pt x="1481869" y="313596"/>
                </a:lnTo>
                <a:cubicBezTo>
                  <a:pt x="1481869" y="326210"/>
                  <a:pt x="1471853" y="337562"/>
                  <a:pt x="1459332" y="337562"/>
                </a:cubicBezTo>
                <a:cubicBezTo>
                  <a:pt x="1449315" y="337562"/>
                  <a:pt x="1439299" y="329994"/>
                  <a:pt x="1438047" y="319903"/>
                </a:cubicBezTo>
                <a:lnTo>
                  <a:pt x="1352906" y="404415"/>
                </a:lnTo>
                <a:cubicBezTo>
                  <a:pt x="1349149" y="408199"/>
                  <a:pt x="1342889" y="410722"/>
                  <a:pt x="1336629" y="410722"/>
                </a:cubicBezTo>
                <a:cubicBezTo>
                  <a:pt x="1331620" y="410722"/>
                  <a:pt x="1325360" y="408199"/>
                  <a:pt x="1321604" y="404415"/>
                </a:cubicBezTo>
                <a:cubicBezTo>
                  <a:pt x="1312839" y="395585"/>
                  <a:pt x="1312839" y="380449"/>
                  <a:pt x="1321604" y="371619"/>
                </a:cubicBezTo>
                <a:lnTo>
                  <a:pt x="1405493" y="287107"/>
                </a:lnTo>
                <a:cubicBezTo>
                  <a:pt x="1395476" y="284584"/>
                  <a:pt x="1387964" y="275754"/>
                  <a:pt x="1387964" y="264402"/>
                </a:cubicBezTo>
                <a:cubicBezTo>
                  <a:pt x="1387964" y="253050"/>
                  <a:pt x="1397980" y="241697"/>
                  <a:pt x="1410501" y="241697"/>
                </a:cubicBezTo>
                <a:close/>
                <a:moveTo>
                  <a:pt x="267075" y="241697"/>
                </a:moveTo>
                <a:cubicBezTo>
                  <a:pt x="268318" y="241697"/>
                  <a:pt x="268318" y="241697"/>
                  <a:pt x="268318" y="241697"/>
                </a:cubicBezTo>
                <a:cubicBezTo>
                  <a:pt x="269561" y="241697"/>
                  <a:pt x="269561" y="241697"/>
                  <a:pt x="270804" y="241697"/>
                </a:cubicBezTo>
                <a:lnTo>
                  <a:pt x="319278" y="241697"/>
                </a:lnTo>
                <a:cubicBezTo>
                  <a:pt x="330465" y="241697"/>
                  <a:pt x="341651" y="253050"/>
                  <a:pt x="341651" y="264402"/>
                </a:cubicBezTo>
                <a:cubicBezTo>
                  <a:pt x="341651" y="275754"/>
                  <a:pt x="332951" y="284584"/>
                  <a:pt x="323007" y="287107"/>
                </a:cubicBezTo>
                <a:lnTo>
                  <a:pt x="407527" y="371619"/>
                </a:lnTo>
                <a:cubicBezTo>
                  <a:pt x="416227" y="380449"/>
                  <a:pt x="416227" y="395585"/>
                  <a:pt x="407527" y="404415"/>
                </a:cubicBezTo>
                <a:cubicBezTo>
                  <a:pt x="402555" y="408199"/>
                  <a:pt x="397583" y="410722"/>
                  <a:pt x="391369" y="410722"/>
                </a:cubicBezTo>
                <a:cubicBezTo>
                  <a:pt x="386397" y="410722"/>
                  <a:pt x="380182" y="408199"/>
                  <a:pt x="375210" y="404415"/>
                </a:cubicBezTo>
                <a:lnTo>
                  <a:pt x="291934" y="319903"/>
                </a:lnTo>
                <a:cubicBezTo>
                  <a:pt x="289448" y="329994"/>
                  <a:pt x="280747" y="337562"/>
                  <a:pt x="270804" y="337562"/>
                </a:cubicBezTo>
                <a:cubicBezTo>
                  <a:pt x="258375" y="337562"/>
                  <a:pt x="247188" y="326210"/>
                  <a:pt x="247188" y="313596"/>
                </a:cubicBezTo>
                <a:lnTo>
                  <a:pt x="247188" y="264402"/>
                </a:lnTo>
                <a:cubicBezTo>
                  <a:pt x="247188" y="263141"/>
                  <a:pt x="248431" y="260618"/>
                  <a:pt x="248431" y="259357"/>
                </a:cubicBezTo>
                <a:cubicBezTo>
                  <a:pt x="249674" y="258095"/>
                  <a:pt x="249674" y="258095"/>
                  <a:pt x="249674" y="258095"/>
                </a:cubicBezTo>
                <a:cubicBezTo>
                  <a:pt x="249674" y="255572"/>
                  <a:pt x="250917" y="254311"/>
                  <a:pt x="250917" y="253050"/>
                </a:cubicBezTo>
                <a:cubicBezTo>
                  <a:pt x="252160" y="250527"/>
                  <a:pt x="253403" y="249266"/>
                  <a:pt x="254646" y="248004"/>
                </a:cubicBezTo>
                <a:cubicBezTo>
                  <a:pt x="255889" y="248004"/>
                  <a:pt x="255889" y="246743"/>
                  <a:pt x="257132" y="246743"/>
                </a:cubicBezTo>
                <a:cubicBezTo>
                  <a:pt x="258375" y="246743"/>
                  <a:pt x="259617" y="245481"/>
                  <a:pt x="260860" y="244220"/>
                </a:cubicBezTo>
                <a:cubicBezTo>
                  <a:pt x="262103" y="244220"/>
                  <a:pt x="262103" y="244220"/>
                  <a:pt x="262103" y="244220"/>
                </a:cubicBezTo>
                <a:cubicBezTo>
                  <a:pt x="263346" y="242959"/>
                  <a:pt x="265832" y="242959"/>
                  <a:pt x="267075" y="241697"/>
                </a:cubicBezTo>
                <a:close/>
                <a:moveTo>
                  <a:pt x="853543" y="45101"/>
                </a:moveTo>
                <a:cubicBezTo>
                  <a:pt x="780881" y="45101"/>
                  <a:pt x="720747" y="103983"/>
                  <a:pt x="720747" y="177899"/>
                </a:cubicBezTo>
                <a:cubicBezTo>
                  <a:pt x="720747" y="250562"/>
                  <a:pt x="780881" y="310697"/>
                  <a:pt x="853543" y="310697"/>
                </a:cubicBezTo>
                <a:cubicBezTo>
                  <a:pt x="927458" y="310697"/>
                  <a:pt x="987592" y="250562"/>
                  <a:pt x="987592" y="177899"/>
                </a:cubicBezTo>
                <a:cubicBezTo>
                  <a:pt x="987592" y="103983"/>
                  <a:pt x="927458" y="45101"/>
                  <a:pt x="853543" y="45101"/>
                </a:cubicBezTo>
                <a:close/>
                <a:moveTo>
                  <a:pt x="853543" y="0"/>
                </a:moveTo>
                <a:cubicBezTo>
                  <a:pt x="952514" y="0"/>
                  <a:pt x="1031440" y="80180"/>
                  <a:pt x="1031440" y="177899"/>
                </a:cubicBezTo>
                <a:cubicBezTo>
                  <a:pt x="1031440" y="275619"/>
                  <a:pt x="952514" y="355798"/>
                  <a:pt x="853543" y="355798"/>
                </a:cubicBezTo>
                <a:cubicBezTo>
                  <a:pt x="755825" y="355798"/>
                  <a:pt x="675646" y="275619"/>
                  <a:pt x="675646" y="177899"/>
                </a:cubicBezTo>
                <a:cubicBezTo>
                  <a:pt x="675646" y="80180"/>
                  <a:pt x="755825" y="0"/>
                  <a:pt x="85354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1" name="Freeform 30">
            <a:extLst>
              <a:ext uri="{FF2B5EF4-FFF2-40B4-BE49-F238E27FC236}">
                <a16:creationId xmlns:a16="http://schemas.microsoft.com/office/drawing/2014/main" id="{50848212-3BE4-434D-9FE5-900A09B6859A}"/>
              </a:ext>
            </a:extLst>
          </p:cNvPr>
          <p:cNvSpPr>
            <a:spLocks noChangeArrowheads="1"/>
          </p:cNvSpPr>
          <p:nvPr/>
        </p:nvSpPr>
        <p:spPr bwMode="auto">
          <a:xfrm>
            <a:off x="3206656" y="3621258"/>
            <a:ext cx="864533" cy="771154"/>
          </a:xfrm>
          <a:custGeom>
            <a:avLst/>
            <a:gdLst>
              <a:gd name="connsiteX0" fmla="*/ 1315836 w 1729065"/>
              <a:gd name="connsiteY0" fmla="*/ 1203688 h 1542308"/>
              <a:gd name="connsiteX1" fmla="*/ 1199733 w 1729065"/>
              <a:gd name="connsiteY1" fmla="*/ 1320282 h 1542308"/>
              <a:gd name="connsiteX2" fmla="*/ 1199733 w 1729065"/>
              <a:gd name="connsiteY2" fmla="*/ 1469126 h 1542308"/>
              <a:gd name="connsiteX3" fmla="*/ 1228447 w 1729065"/>
              <a:gd name="connsiteY3" fmla="*/ 1497654 h 1542308"/>
              <a:gd name="connsiteX4" fmla="*/ 1655408 w 1729065"/>
              <a:gd name="connsiteY4" fmla="*/ 1497654 h 1542308"/>
              <a:gd name="connsiteX5" fmla="*/ 1684122 w 1729065"/>
              <a:gd name="connsiteY5" fmla="*/ 1469126 h 1542308"/>
              <a:gd name="connsiteX6" fmla="*/ 1684122 w 1729065"/>
              <a:gd name="connsiteY6" fmla="*/ 1320282 h 1542308"/>
              <a:gd name="connsiteX7" fmla="*/ 1566770 w 1729065"/>
              <a:gd name="connsiteY7" fmla="*/ 1203688 h 1542308"/>
              <a:gd name="connsiteX8" fmla="*/ 161396 w 1729065"/>
              <a:gd name="connsiteY8" fmla="*/ 1203688 h 1542308"/>
              <a:gd name="connsiteX9" fmla="*/ 45041 w 1729065"/>
              <a:gd name="connsiteY9" fmla="*/ 1320282 h 1542308"/>
              <a:gd name="connsiteX10" fmla="*/ 45041 w 1729065"/>
              <a:gd name="connsiteY10" fmla="*/ 1469126 h 1542308"/>
              <a:gd name="connsiteX11" fmla="*/ 73817 w 1729065"/>
              <a:gd name="connsiteY11" fmla="*/ 1497654 h 1542308"/>
              <a:gd name="connsiteX12" fmla="*/ 501704 w 1729065"/>
              <a:gd name="connsiteY12" fmla="*/ 1497654 h 1542308"/>
              <a:gd name="connsiteX13" fmla="*/ 530480 w 1729065"/>
              <a:gd name="connsiteY13" fmla="*/ 1469126 h 1542308"/>
              <a:gd name="connsiteX14" fmla="*/ 530480 w 1729065"/>
              <a:gd name="connsiteY14" fmla="*/ 1320282 h 1542308"/>
              <a:gd name="connsiteX15" fmla="*/ 414125 w 1729065"/>
              <a:gd name="connsiteY15" fmla="*/ 1203688 h 1542308"/>
              <a:gd name="connsiteX16" fmla="*/ 1315836 w 1729065"/>
              <a:gd name="connsiteY16" fmla="*/ 1159035 h 1542308"/>
              <a:gd name="connsiteX17" fmla="*/ 1566770 w 1729065"/>
              <a:gd name="connsiteY17" fmla="*/ 1159035 h 1542308"/>
              <a:gd name="connsiteX18" fmla="*/ 1729065 w 1729065"/>
              <a:gd name="connsiteY18" fmla="*/ 1320282 h 1542308"/>
              <a:gd name="connsiteX19" fmla="*/ 1729065 w 1729065"/>
              <a:gd name="connsiteY19" fmla="*/ 1469126 h 1542308"/>
              <a:gd name="connsiteX20" fmla="*/ 1655408 w 1729065"/>
              <a:gd name="connsiteY20" fmla="*/ 1542308 h 1542308"/>
              <a:gd name="connsiteX21" fmla="*/ 1228447 w 1729065"/>
              <a:gd name="connsiteY21" fmla="*/ 1542308 h 1542308"/>
              <a:gd name="connsiteX22" fmla="*/ 1153541 w 1729065"/>
              <a:gd name="connsiteY22" fmla="*/ 1469126 h 1542308"/>
              <a:gd name="connsiteX23" fmla="*/ 1153541 w 1729065"/>
              <a:gd name="connsiteY23" fmla="*/ 1320282 h 1542308"/>
              <a:gd name="connsiteX24" fmla="*/ 1315836 w 1729065"/>
              <a:gd name="connsiteY24" fmla="*/ 1159035 h 1542308"/>
              <a:gd name="connsiteX25" fmla="*/ 161396 w 1729065"/>
              <a:gd name="connsiteY25" fmla="*/ 1159035 h 1542308"/>
              <a:gd name="connsiteX26" fmla="*/ 414125 w 1729065"/>
              <a:gd name="connsiteY26" fmla="*/ 1159035 h 1542308"/>
              <a:gd name="connsiteX27" fmla="*/ 575521 w 1729065"/>
              <a:gd name="connsiteY27" fmla="*/ 1320282 h 1542308"/>
              <a:gd name="connsiteX28" fmla="*/ 575521 w 1729065"/>
              <a:gd name="connsiteY28" fmla="*/ 1469126 h 1542308"/>
              <a:gd name="connsiteX29" fmla="*/ 501704 w 1729065"/>
              <a:gd name="connsiteY29" fmla="*/ 1542308 h 1542308"/>
              <a:gd name="connsiteX30" fmla="*/ 73817 w 1729065"/>
              <a:gd name="connsiteY30" fmla="*/ 1542308 h 1542308"/>
              <a:gd name="connsiteX31" fmla="*/ 0 w 1729065"/>
              <a:gd name="connsiteY31" fmla="*/ 1469126 h 1542308"/>
              <a:gd name="connsiteX32" fmla="*/ 0 w 1729065"/>
              <a:gd name="connsiteY32" fmla="*/ 1320282 h 1542308"/>
              <a:gd name="connsiteX33" fmla="*/ 161396 w 1729065"/>
              <a:gd name="connsiteY33" fmla="*/ 1159035 h 1542308"/>
              <a:gd name="connsiteX34" fmla="*/ 1439536 w 1729065"/>
              <a:gd name="connsiteY34" fmla="*/ 915967 h 1542308"/>
              <a:gd name="connsiteX35" fmla="*/ 1340306 w 1729065"/>
              <a:gd name="connsiteY35" fmla="*/ 961697 h 1542308"/>
              <a:gd name="connsiteX36" fmla="*/ 1309297 w 1729065"/>
              <a:gd name="connsiteY36" fmla="*/ 969112 h 1542308"/>
              <a:gd name="connsiteX37" fmla="*/ 1435815 w 1729065"/>
              <a:gd name="connsiteY37" fmla="*/ 1080347 h 1542308"/>
              <a:gd name="connsiteX38" fmla="*/ 1563573 w 1729065"/>
              <a:gd name="connsiteY38" fmla="*/ 951809 h 1542308"/>
              <a:gd name="connsiteX39" fmla="*/ 1562333 w 1729065"/>
              <a:gd name="connsiteY39" fmla="*/ 933270 h 1542308"/>
              <a:gd name="connsiteX40" fmla="*/ 1517680 w 1729065"/>
              <a:gd name="connsiteY40" fmla="*/ 940686 h 1542308"/>
              <a:gd name="connsiteX41" fmla="*/ 1439536 w 1729065"/>
              <a:gd name="connsiteY41" fmla="*/ 915967 h 1542308"/>
              <a:gd name="connsiteX42" fmla="*/ 291488 w 1729065"/>
              <a:gd name="connsiteY42" fmla="*/ 915967 h 1542308"/>
              <a:gd name="connsiteX43" fmla="*/ 192259 w 1729065"/>
              <a:gd name="connsiteY43" fmla="*/ 961697 h 1542308"/>
              <a:gd name="connsiteX44" fmla="*/ 160010 w 1729065"/>
              <a:gd name="connsiteY44" fmla="*/ 969112 h 1542308"/>
              <a:gd name="connsiteX45" fmla="*/ 286526 w 1729065"/>
              <a:gd name="connsiteY45" fmla="*/ 1080347 h 1542308"/>
              <a:gd name="connsiteX46" fmla="*/ 415524 w 1729065"/>
              <a:gd name="connsiteY46" fmla="*/ 951809 h 1542308"/>
              <a:gd name="connsiteX47" fmla="*/ 414283 w 1729065"/>
              <a:gd name="connsiteY47" fmla="*/ 933270 h 1542308"/>
              <a:gd name="connsiteX48" fmla="*/ 369630 w 1729065"/>
              <a:gd name="connsiteY48" fmla="*/ 940686 h 1542308"/>
              <a:gd name="connsiteX49" fmla="*/ 291488 w 1729065"/>
              <a:gd name="connsiteY49" fmla="*/ 915967 h 1542308"/>
              <a:gd name="connsiteX50" fmla="*/ 1512718 w 1729065"/>
              <a:gd name="connsiteY50" fmla="*/ 850462 h 1542308"/>
              <a:gd name="connsiteX51" fmla="*/ 1511478 w 1729065"/>
              <a:gd name="connsiteY51" fmla="*/ 852934 h 1542308"/>
              <a:gd name="connsiteX52" fmla="*/ 1477988 w 1729065"/>
              <a:gd name="connsiteY52" fmla="*/ 887540 h 1542308"/>
              <a:gd name="connsiteX53" fmla="*/ 1547449 w 1729065"/>
              <a:gd name="connsiteY53" fmla="*/ 890012 h 1542308"/>
              <a:gd name="connsiteX54" fmla="*/ 1512718 w 1729065"/>
              <a:gd name="connsiteY54" fmla="*/ 850462 h 1542308"/>
              <a:gd name="connsiteX55" fmla="*/ 364669 w 1729065"/>
              <a:gd name="connsiteY55" fmla="*/ 850462 h 1542308"/>
              <a:gd name="connsiteX56" fmla="*/ 363428 w 1729065"/>
              <a:gd name="connsiteY56" fmla="*/ 852934 h 1542308"/>
              <a:gd name="connsiteX57" fmla="*/ 329939 w 1729065"/>
              <a:gd name="connsiteY57" fmla="*/ 887540 h 1542308"/>
              <a:gd name="connsiteX58" fmla="*/ 399399 w 1729065"/>
              <a:gd name="connsiteY58" fmla="*/ 890012 h 1542308"/>
              <a:gd name="connsiteX59" fmla="*/ 364669 w 1729065"/>
              <a:gd name="connsiteY59" fmla="*/ 850462 h 1542308"/>
              <a:gd name="connsiteX60" fmla="*/ 873144 w 1729065"/>
              <a:gd name="connsiteY60" fmla="*/ 840438 h 1542308"/>
              <a:gd name="connsiteX61" fmla="*/ 895586 w 1729065"/>
              <a:gd name="connsiteY61" fmla="*/ 864018 h 1542308"/>
              <a:gd name="connsiteX62" fmla="*/ 895586 w 1729065"/>
              <a:gd name="connsiteY62" fmla="*/ 1034037 h 1542308"/>
              <a:gd name="connsiteX63" fmla="*/ 1045200 w 1729065"/>
              <a:gd name="connsiteY63" fmla="*/ 1129596 h 1542308"/>
              <a:gd name="connsiteX64" fmla="*/ 1052681 w 1729065"/>
              <a:gd name="connsiteY64" fmla="*/ 1160621 h 1542308"/>
              <a:gd name="connsiteX65" fmla="*/ 1021511 w 1729065"/>
              <a:gd name="connsiteY65" fmla="*/ 1168067 h 1542308"/>
              <a:gd name="connsiteX66" fmla="*/ 873144 w 1729065"/>
              <a:gd name="connsiteY66" fmla="*/ 1073750 h 1542308"/>
              <a:gd name="connsiteX67" fmla="*/ 719790 w 1729065"/>
              <a:gd name="connsiteY67" fmla="*/ 1168067 h 1542308"/>
              <a:gd name="connsiteX68" fmla="*/ 707322 w 1729065"/>
              <a:gd name="connsiteY68" fmla="*/ 1171790 h 1542308"/>
              <a:gd name="connsiteX69" fmla="*/ 688620 w 1729065"/>
              <a:gd name="connsiteY69" fmla="*/ 1160621 h 1542308"/>
              <a:gd name="connsiteX70" fmla="*/ 696101 w 1729065"/>
              <a:gd name="connsiteY70" fmla="*/ 1129596 h 1542308"/>
              <a:gd name="connsiteX71" fmla="*/ 850702 w 1729065"/>
              <a:gd name="connsiteY71" fmla="*/ 1034037 h 1542308"/>
              <a:gd name="connsiteX72" fmla="*/ 850702 w 1729065"/>
              <a:gd name="connsiteY72" fmla="*/ 864018 h 1542308"/>
              <a:gd name="connsiteX73" fmla="*/ 873144 w 1729065"/>
              <a:gd name="connsiteY73" fmla="*/ 840438 h 1542308"/>
              <a:gd name="connsiteX74" fmla="*/ 1435815 w 1729065"/>
              <a:gd name="connsiteY74" fmla="*/ 824507 h 1542308"/>
              <a:gd name="connsiteX75" fmla="*/ 1311778 w 1729065"/>
              <a:gd name="connsiteY75" fmla="*/ 922147 h 1542308"/>
              <a:gd name="connsiteX76" fmla="*/ 1329143 w 1729065"/>
              <a:gd name="connsiteY76" fmla="*/ 918439 h 1542308"/>
              <a:gd name="connsiteX77" fmla="*/ 1427132 w 1729065"/>
              <a:gd name="connsiteY77" fmla="*/ 871473 h 1542308"/>
              <a:gd name="connsiteX78" fmla="*/ 1471786 w 1729065"/>
              <a:gd name="connsiteY78" fmla="*/ 829450 h 1542308"/>
              <a:gd name="connsiteX79" fmla="*/ 1435815 w 1729065"/>
              <a:gd name="connsiteY79" fmla="*/ 824507 h 1542308"/>
              <a:gd name="connsiteX80" fmla="*/ 286526 w 1729065"/>
              <a:gd name="connsiteY80" fmla="*/ 824507 h 1542308"/>
              <a:gd name="connsiteX81" fmla="*/ 163731 w 1729065"/>
              <a:gd name="connsiteY81" fmla="*/ 922147 h 1542308"/>
              <a:gd name="connsiteX82" fmla="*/ 179855 w 1729065"/>
              <a:gd name="connsiteY82" fmla="*/ 918439 h 1542308"/>
              <a:gd name="connsiteX83" fmla="*/ 277844 w 1729065"/>
              <a:gd name="connsiteY83" fmla="*/ 871473 h 1542308"/>
              <a:gd name="connsiteX84" fmla="*/ 323737 w 1729065"/>
              <a:gd name="connsiteY84" fmla="*/ 829450 h 1542308"/>
              <a:gd name="connsiteX85" fmla="*/ 286526 w 1729065"/>
              <a:gd name="connsiteY85" fmla="*/ 824507 h 1542308"/>
              <a:gd name="connsiteX86" fmla="*/ 1435815 w 1729065"/>
              <a:gd name="connsiteY86" fmla="*/ 780013 h 1542308"/>
              <a:gd name="connsiteX87" fmla="*/ 1518920 w 1729065"/>
              <a:gd name="connsiteY87" fmla="*/ 801024 h 1542308"/>
              <a:gd name="connsiteX88" fmla="*/ 1520160 w 1729065"/>
              <a:gd name="connsiteY88" fmla="*/ 802260 h 1542308"/>
              <a:gd name="connsiteX89" fmla="*/ 1598304 w 1729065"/>
              <a:gd name="connsiteY89" fmla="*/ 894956 h 1542308"/>
              <a:gd name="connsiteX90" fmla="*/ 1599544 w 1729065"/>
              <a:gd name="connsiteY90" fmla="*/ 896192 h 1542308"/>
              <a:gd name="connsiteX91" fmla="*/ 1599544 w 1729065"/>
              <a:gd name="connsiteY91" fmla="*/ 897428 h 1542308"/>
              <a:gd name="connsiteX92" fmla="*/ 1608227 w 1729065"/>
              <a:gd name="connsiteY92" fmla="*/ 951809 h 1542308"/>
              <a:gd name="connsiteX93" fmla="*/ 1435815 w 1729065"/>
              <a:gd name="connsiteY93" fmla="*/ 1124841 h 1542308"/>
              <a:gd name="connsiteX94" fmla="*/ 1263403 w 1729065"/>
              <a:gd name="connsiteY94" fmla="*/ 954281 h 1542308"/>
              <a:gd name="connsiteX95" fmla="*/ 1263403 w 1729065"/>
              <a:gd name="connsiteY95" fmla="*/ 953045 h 1542308"/>
              <a:gd name="connsiteX96" fmla="*/ 1263403 w 1729065"/>
              <a:gd name="connsiteY96" fmla="*/ 951809 h 1542308"/>
              <a:gd name="connsiteX97" fmla="*/ 1435815 w 1729065"/>
              <a:gd name="connsiteY97" fmla="*/ 780013 h 1542308"/>
              <a:gd name="connsiteX98" fmla="*/ 286526 w 1729065"/>
              <a:gd name="connsiteY98" fmla="*/ 780013 h 1542308"/>
              <a:gd name="connsiteX99" fmla="*/ 369630 w 1729065"/>
              <a:gd name="connsiteY99" fmla="*/ 801024 h 1542308"/>
              <a:gd name="connsiteX100" fmla="*/ 373351 w 1729065"/>
              <a:gd name="connsiteY100" fmla="*/ 802260 h 1542308"/>
              <a:gd name="connsiteX101" fmla="*/ 450254 w 1729065"/>
              <a:gd name="connsiteY101" fmla="*/ 894956 h 1542308"/>
              <a:gd name="connsiteX102" fmla="*/ 451494 w 1729065"/>
              <a:gd name="connsiteY102" fmla="*/ 896192 h 1542308"/>
              <a:gd name="connsiteX103" fmla="*/ 451494 w 1729065"/>
              <a:gd name="connsiteY103" fmla="*/ 897428 h 1542308"/>
              <a:gd name="connsiteX104" fmla="*/ 460176 w 1729065"/>
              <a:gd name="connsiteY104" fmla="*/ 951809 h 1542308"/>
              <a:gd name="connsiteX105" fmla="*/ 286526 w 1729065"/>
              <a:gd name="connsiteY105" fmla="*/ 1124841 h 1542308"/>
              <a:gd name="connsiteX106" fmla="*/ 115357 w 1729065"/>
              <a:gd name="connsiteY106" fmla="*/ 954281 h 1542308"/>
              <a:gd name="connsiteX107" fmla="*/ 115357 w 1729065"/>
              <a:gd name="connsiteY107" fmla="*/ 953045 h 1542308"/>
              <a:gd name="connsiteX108" fmla="*/ 115357 w 1729065"/>
              <a:gd name="connsiteY108" fmla="*/ 951809 h 1542308"/>
              <a:gd name="connsiteX109" fmla="*/ 286526 w 1729065"/>
              <a:gd name="connsiteY109" fmla="*/ 780013 h 1542308"/>
              <a:gd name="connsiteX110" fmla="*/ 749154 w 1729065"/>
              <a:gd name="connsiteY110" fmla="*/ 418181 h 1542308"/>
              <a:gd name="connsiteX111" fmla="*/ 632799 w 1729065"/>
              <a:gd name="connsiteY111" fmla="*/ 534775 h 1542308"/>
              <a:gd name="connsiteX112" fmla="*/ 632799 w 1729065"/>
              <a:gd name="connsiteY112" fmla="*/ 683619 h 1542308"/>
              <a:gd name="connsiteX113" fmla="*/ 661575 w 1729065"/>
              <a:gd name="connsiteY113" fmla="*/ 712147 h 1542308"/>
              <a:gd name="connsiteX114" fmla="*/ 1089460 w 1729065"/>
              <a:gd name="connsiteY114" fmla="*/ 712147 h 1542308"/>
              <a:gd name="connsiteX115" fmla="*/ 1118236 w 1729065"/>
              <a:gd name="connsiteY115" fmla="*/ 683619 h 1542308"/>
              <a:gd name="connsiteX116" fmla="*/ 1118236 w 1729065"/>
              <a:gd name="connsiteY116" fmla="*/ 534775 h 1542308"/>
              <a:gd name="connsiteX117" fmla="*/ 1000630 w 1729065"/>
              <a:gd name="connsiteY117" fmla="*/ 418181 h 1542308"/>
              <a:gd name="connsiteX118" fmla="*/ 749154 w 1729065"/>
              <a:gd name="connsiteY118" fmla="*/ 373528 h 1542308"/>
              <a:gd name="connsiteX119" fmla="*/ 1000630 w 1729065"/>
              <a:gd name="connsiteY119" fmla="*/ 373528 h 1542308"/>
              <a:gd name="connsiteX120" fmla="*/ 1163276 w 1729065"/>
              <a:gd name="connsiteY120" fmla="*/ 534775 h 1542308"/>
              <a:gd name="connsiteX121" fmla="*/ 1163276 w 1729065"/>
              <a:gd name="connsiteY121" fmla="*/ 683619 h 1542308"/>
              <a:gd name="connsiteX122" fmla="*/ 1089460 w 1729065"/>
              <a:gd name="connsiteY122" fmla="*/ 756800 h 1542308"/>
              <a:gd name="connsiteX123" fmla="*/ 661575 w 1729065"/>
              <a:gd name="connsiteY123" fmla="*/ 756800 h 1542308"/>
              <a:gd name="connsiteX124" fmla="*/ 587759 w 1729065"/>
              <a:gd name="connsiteY124" fmla="*/ 683619 h 1542308"/>
              <a:gd name="connsiteX125" fmla="*/ 587759 w 1729065"/>
              <a:gd name="connsiteY125" fmla="*/ 534775 h 1542308"/>
              <a:gd name="connsiteX126" fmla="*/ 749154 w 1729065"/>
              <a:gd name="connsiteY126" fmla="*/ 373528 h 1542308"/>
              <a:gd name="connsiteX127" fmla="*/ 873751 w 1729065"/>
              <a:gd name="connsiteY127" fmla="*/ 137189 h 1542308"/>
              <a:gd name="connsiteX128" fmla="*/ 773282 w 1729065"/>
              <a:gd name="connsiteY128" fmla="*/ 181683 h 1542308"/>
              <a:gd name="connsiteX129" fmla="*/ 742273 w 1729065"/>
              <a:gd name="connsiteY129" fmla="*/ 190335 h 1542308"/>
              <a:gd name="connsiteX130" fmla="*/ 870030 w 1729065"/>
              <a:gd name="connsiteY130" fmla="*/ 300334 h 1542308"/>
              <a:gd name="connsiteX131" fmla="*/ 997787 w 1729065"/>
              <a:gd name="connsiteY131" fmla="*/ 171796 h 1542308"/>
              <a:gd name="connsiteX132" fmla="*/ 996547 w 1729065"/>
              <a:gd name="connsiteY132" fmla="*/ 153257 h 1542308"/>
              <a:gd name="connsiteX133" fmla="*/ 951894 w 1729065"/>
              <a:gd name="connsiteY133" fmla="*/ 160672 h 1542308"/>
              <a:gd name="connsiteX134" fmla="*/ 873751 w 1729065"/>
              <a:gd name="connsiteY134" fmla="*/ 137189 h 1542308"/>
              <a:gd name="connsiteX135" fmla="*/ 946932 w 1729065"/>
              <a:gd name="connsiteY135" fmla="*/ 71684 h 1542308"/>
              <a:gd name="connsiteX136" fmla="*/ 944452 w 1729065"/>
              <a:gd name="connsiteY136" fmla="*/ 72920 h 1542308"/>
              <a:gd name="connsiteX137" fmla="*/ 912202 w 1729065"/>
              <a:gd name="connsiteY137" fmla="*/ 107527 h 1542308"/>
              <a:gd name="connsiteX138" fmla="*/ 981662 w 1729065"/>
              <a:gd name="connsiteY138" fmla="*/ 111235 h 1542308"/>
              <a:gd name="connsiteX139" fmla="*/ 946932 w 1729065"/>
              <a:gd name="connsiteY139" fmla="*/ 71684 h 1542308"/>
              <a:gd name="connsiteX140" fmla="*/ 870030 w 1729065"/>
              <a:gd name="connsiteY140" fmla="*/ 44494 h 1542308"/>
              <a:gd name="connsiteX141" fmla="*/ 745994 w 1729065"/>
              <a:gd name="connsiteY141" fmla="*/ 143369 h 1542308"/>
              <a:gd name="connsiteX142" fmla="*/ 762119 w 1729065"/>
              <a:gd name="connsiteY142" fmla="*/ 138425 h 1542308"/>
              <a:gd name="connsiteX143" fmla="*/ 860107 w 1729065"/>
              <a:gd name="connsiteY143" fmla="*/ 92695 h 1542308"/>
              <a:gd name="connsiteX144" fmla="*/ 860107 w 1729065"/>
              <a:gd name="connsiteY144" fmla="*/ 91460 h 1542308"/>
              <a:gd name="connsiteX145" fmla="*/ 906000 w 1729065"/>
              <a:gd name="connsiteY145" fmla="*/ 49437 h 1542308"/>
              <a:gd name="connsiteX146" fmla="*/ 870030 w 1729065"/>
              <a:gd name="connsiteY146" fmla="*/ 44494 h 1542308"/>
              <a:gd name="connsiteX147" fmla="*/ 870030 w 1729065"/>
              <a:gd name="connsiteY147" fmla="*/ 0 h 1542308"/>
              <a:gd name="connsiteX148" fmla="*/ 951894 w 1729065"/>
              <a:gd name="connsiteY148" fmla="*/ 21011 h 1542308"/>
              <a:gd name="connsiteX149" fmla="*/ 955615 w 1729065"/>
              <a:gd name="connsiteY149" fmla="*/ 22247 h 1542308"/>
              <a:gd name="connsiteX150" fmla="*/ 1032517 w 1729065"/>
              <a:gd name="connsiteY150" fmla="*/ 114942 h 1542308"/>
              <a:gd name="connsiteX151" fmla="*/ 1033757 w 1729065"/>
              <a:gd name="connsiteY151" fmla="*/ 117414 h 1542308"/>
              <a:gd name="connsiteX152" fmla="*/ 1042440 w 1729065"/>
              <a:gd name="connsiteY152" fmla="*/ 171796 h 1542308"/>
              <a:gd name="connsiteX153" fmla="*/ 870030 w 1729065"/>
              <a:gd name="connsiteY153" fmla="*/ 344828 h 1542308"/>
              <a:gd name="connsiteX154" fmla="*/ 697620 w 1729065"/>
              <a:gd name="connsiteY154" fmla="*/ 174268 h 1542308"/>
              <a:gd name="connsiteX155" fmla="*/ 697620 w 1729065"/>
              <a:gd name="connsiteY155" fmla="*/ 173032 h 1542308"/>
              <a:gd name="connsiteX156" fmla="*/ 697620 w 1729065"/>
              <a:gd name="connsiteY156" fmla="*/ 171796 h 1542308"/>
              <a:gd name="connsiteX157" fmla="*/ 870030 w 1729065"/>
              <a:gd name="connsiteY157" fmla="*/ 0 h 1542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1729065" h="1542308">
                <a:moveTo>
                  <a:pt x="1315836" y="1203688"/>
                </a:moveTo>
                <a:cubicBezTo>
                  <a:pt x="1252167" y="1203688"/>
                  <a:pt x="1199733" y="1255783"/>
                  <a:pt x="1199733" y="1320282"/>
                </a:cubicBezTo>
                <a:lnTo>
                  <a:pt x="1199733" y="1469126"/>
                </a:lnTo>
                <a:cubicBezTo>
                  <a:pt x="1199733" y="1485251"/>
                  <a:pt x="1212217" y="1497654"/>
                  <a:pt x="1228447" y="1497654"/>
                </a:cubicBezTo>
                <a:lnTo>
                  <a:pt x="1655408" y="1497654"/>
                </a:lnTo>
                <a:cubicBezTo>
                  <a:pt x="1670389" y="1497654"/>
                  <a:pt x="1684122" y="1485251"/>
                  <a:pt x="1684122" y="1469126"/>
                </a:cubicBezTo>
                <a:lnTo>
                  <a:pt x="1684122" y="1320282"/>
                </a:lnTo>
                <a:cubicBezTo>
                  <a:pt x="1684122" y="1255783"/>
                  <a:pt x="1631688" y="1203688"/>
                  <a:pt x="1566770" y="1203688"/>
                </a:cubicBezTo>
                <a:close/>
                <a:moveTo>
                  <a:pt x="161396" y="1203688"/>
                </a:moveTo>
                <a:cubicBezTo>
                  <a:pt x="97588" y="1203688"/>
                  <a:pt x="45041" y="1255783"/>
                  <a:pt x="45041" y="1320282"/>
                </a:cubicBezTo>
                <a:lnTo>
                  <a:pt x="45041" y="1469126"/>
                </a:lnTo>
                <a:cubicBezTo>
                  <a:pt x="45041" y="1485251"/>
                  <a:pt x="57552" y="1497654"/>
                  <a:pt x="73817" y="1497654"/>
                </a:cubicBezTo>
                <a:lnTo>
                  <a:pt x="501704" y="1497654"/>
                </a:lnTo>
                <a:cubicBezTo>
                  <a:pt x="516717" y="1497654"/>
                  <a:pt x="530480" y="1485251"/>
                  <a:pt x="530480" y="1469126"/>
                </a:cubicBezTo>
                <a:lnTo>
                  <a:pt x="530480" y="1320282"/>
                </a:lnTo>
                <a:cubicBezTo>
                  <a:pt x="530480" y="1255783"/>
                  <a:pt x="477932" y="1203688"/>
                  <a:pt x="414125" y="1203688"/>
                </a:cubicBezTo>
                <a:close/>
                <a:moveTo>
                  <a:pt x="1315836" y="1159035"/>
                </a:moveTo>
                <a:lnTo>
                  <a:pt x="1566770" y="1159035"/>
                </a:lnTo>
                <a:cubicBezTo>
                  <a:pt x="1656656" y="1159035"/>
                  <a:pt x="1729065" y="1230976"/>
                  <a:pt x="1729065" y="1320282"/>
                </a:cubicBezTo>
                <a:lnTo>
                  <a:pt x="1729065" y="1469126"/>
                </a:lnTo>
                <a:cubicBezTo>
                  <a:pt x="1729065" y="1508818"/>
                  <a:pt x="1696606" y="1542308"/>
                  <a:pt x="1655408" y="1542308"/>
                </a:cubicBezTo>
                <a:lnTo>
                  <a:pt x="1228447" y="1542308"/>
                </a:lnTo>
                <a:cubicBezTo>
                  <a:pt x="1187249" y="1542308"/>
                  <a:pt x="1153541" y="1508818"/>
                  <a:pt x="1153541" y="1469126"/>
                </a:cubicBezTo>
                <a:lnTo>
                  <a:pt x="1153541" y="1320282"/>
                </a:lnTo>
                <a:cubicBezTo>
                  <a:pt x="1153541" y="1230976"/>
                  <a:pt x="1227198" y="1159035"/>
                  <a:pt x="1315836" y="1159035"/>
                </a:cubicBezTo>
                <a:close/>
                <a:moveTo>
                  <a:pt x="161396" y="1159035"/>
                </a:moveTo>
                <a:lnTo>
                  <a:pt x="414125" y="1159035"/>
                </a:lnTo>
                <a:cubicBezTo>
                  <a:pt x="502955" y="1159035"/>
                  <a:pt x="575521" y="1230976"/>
                  <a:pt x="575521" y="1320282"/>
                </a:cubicBezTo>
                <a:lnTo>
                  <a:pt x="575521" y="1469126"/>
                </a:lnTo>
                <a:cubicBezTo>
                  <a:pt x="575521" y="1508818"/>
                  <a:pt x="541740" y="1542308"/>
                  <a:pt x="501704" y="1542308"/>
                </a:cubicBezTo>
                <a:lnTo>
                  <a:pt x="73817" y="1542308"/>
                </a:lnTo>
                <a:cubicBezTo>
                  <a:pt x="32529" y="1542308"/>
                  <a:pt x="0" y="1508818"/>
                  <a:pt x="0" y="1469126"/>
                </a:cubicBezTo>
                <a:lnTo>
                  <a:pt x="0" y="1320282"/>
                </a:lnTo>
                <a:cubicBezTo>
                  <a:pt x="0" y="1230976"/>
                  <a:pt x="72565" y="1159035"/>
                  <a:pt x="161396" y="1159035"/>
                </a:cubicBezTo>
                <a:close/>
                <a:moveTo>
                  <a:pt x="1439536" y="915967"/>
                </a:moveTo>
                <a:cubicBezTo>
                  <a:pt x="1408527" y="935742"/>
                  <a:pt x="1376277" y="951809"/>
                  <a:pt x="1340306" y="961697"/>
                </a:cubicBezTo>
                <a:lnTo>
                  <a:pt x="1309297" y="969112"/>
                </a:lnTo>
                <a:cubicBezTo>
                  <a:pt x="1317980" y="1030910"/>
                  <a:pt x="1371316" y="1080347"/>
                  <a:pt x="1435815" y="1080347"/>
                </a:cubicBezTo>
                <a:cubicBezTo>
                  <a:pt x="1506516" y="1080347"/>
                  <a:pt x="1563573" y="1022258"/>
                  <a:pt x="1563573" y="951809"/>
                </a:cubicBezTo>
                <a:cubicBezTo>
                  <a:pt x="1563573" y="945630"/>
                  <a:pt x="1563573" y="939450"/>
                  <a:pt x="1562333" y="933270"/>
                </a:cubicBezTo>
                <a:cubicBezTo>
                  <a:pt x="1547449" y="938214"/>
                  <a:pt x="1532564" y="940686"/>
                  <a:pt x="1517680" y="940686"/>
                </a:cubicBezTo>
                <a:cubicBezTo>
                  <a:pt x="1490391" y="940686"/>
                  <a:pt x="1463103" y="932034"/>
                  <a:pt x="1439536" y="915967"/>
                </a:cubicBezTo>
                <a:close/>
                <a:moveTo>
                  <a:pt x="291488" y="915967"/>
                </a:moveTo>
                <a:cubicBezTo>
                  <a:pt x="261719" y="935742"/>
                  <a:pt x="228229" y="951809"/>
                  <a:pt x="192259" y="961697"/>
                </a:cubicBezTo>
                <a:lnTo>
                  <a:pt x="160010" y="969112"/>
                </a:lnTo>
                <a:cubicBezTo>
                  <a:pt x="168692" y="1030910"/>
                  <a:pt x="222028" y="1080347"/>
                  <a:pt x="286526" y="1080347"/>
                </a:cubicBezTo>
                <a:cubicBezTo>
                  <a:pt x="357227" y="1080347"/>
                  <a:pt x="415524" y="1022258"/>
                  <a:pt x="415524" y="951809"/>
                </a:cubicBezTo>
                <a:cubicBezTo>
                  <a:pt x="415524" y="945630"/>
                  <a:pt x="414283" y="939450"/>
                  <a:pt x="414283" y="933270"/>
                </a:cubicBezTo>
                <a:cubicBezTo>
                  <a:pt x="399399" y="938214"/>
                  <a:pt x="384515" y="940686"/>
                  <a:pt x="369630" y="940686"/>
                </a:cubicBezTo>
                <a:cubicBezTo>
                  <a:pt x="342342" y="940686"/>
                  <a:pt x="315054" y="932034"/>
                  <a:pt x="291488" y="915967"/>
                </a:cubicBezTo>
                <a:close/>
                <a:moveTo>
                  <a:pt x="1512718" y="850462"/>
                </a:moveTo>
                <a:lnTo>
                  <a:pt x="1511478" y="852934"/>
                </a:lnTo>
                <a:cubicBezTo>
                  <a:pt x="1500314" y="865293"/>
                  <a:pt x="1490391" y="876417"/>
                  <a:pt x="1477988" y="887540"/>
                </a:cubicBezTo>
                <a:cubicBezTo>
                  <a:pt x="1500314" y="896192"/>
                  <a:pt x="1525122" y="897428"/>
                  <a:pt x="1547449" y="890012"/>
                </a:cubicBezTo>
                <a:cubicBezTo>
                  <a:pt x="1538766" y="875181"/>
                  <a:pt x="1526362" y="861585"/>
                  <a:pt x="1512718" y="850462"/>
                </a:cubicBezTo>
                <a:close/>
                <a:moveTo>
                  <a:pt x="364669" y="850462"/>
                </a:moveTo>
                <a:lnTo>
                  <a:pt x="363428" y="852934"/>
                </a:lnTo>
                <a:cubicBezTo>
                  <a:pt x="352265" y="865293"/>
                  <a:pt x="342342" y="876417"/>
                  <a:pt x="329939" y="887540"/>
                </a:cubicBezTo>
                <a:cubicBezTo>
                  <a:pt x="351025" y="896192"/>
                  <a:pt x="377072" y="897428"/>
                  <a:pt x="399399" y="890012"/>
                </a:cubicBezTo>
                <a:cubicBezTo>
                  <a:pt x="390716" y="875181"/>
                  <a:pt x="378313" y="861585"/>
                  <a:pt x="364669" y="850462"/>
                </a:cubicBezTo>
                <a:close/>
                <a:moveTo>
                  <a:pt x="873144" y="840438"/>
                </a:moveTo>
                <a:cubicBezTo>
                  <a:pt x="885612" y="840438"/>
                  <a:pt x="895586" y="850366"/>
                  <a:pt x="895586" y="864018"/>
                </a:cubicBezTo>
                <a:lnTo>
                  <a:pt x="895586" y="1034037"/>
                </a:lnTo>
                <a:lnTo>
                  <a:pt x="1045200" y="1129596"/>
                </a:lnTo>
                <a:cubicBezTo>
                  <a:pt x="1056421" y="1137042"/>
                  <a:pt x="1058914" y="1150693"/>
                  <a:pt x="1052681" y="1160621"/>
                </a:cubicBezTo>
                <a:cubicBezTo>
                  <a:pt x="1045200" y="1171790"/>
                  <a:pt x="1031485" y="1174272"/>
                  <a:pt x="1021511" y="1168067"/>
                </a:cubicBezTo>
                <a:lnTo>
                  <a:pt x="873144" y="1073750"/>
                </a:lnTo>
                <a:lnTo>
                  <a:pt x="719790" y="1168067"/>
                </a:lnTo>
                <a:cubicBezTo>
                  <a:pt x="716049" y="1170549"/>
                  <a:pt x="711062" y="1171790"/>
                  <a:pt x="707322" y="1171790"/>
                </a:cubicBezTo>
                <a:cubicBezTo>
                  <a:pt x="699841" y="1171790"/>
                  <a:pt x="693607" y="1168067"/>
                  <a:pt x="688620" y="1160621"/>
                </a:cubicBezTo>
                <a:cubicBezTo>
                  <a:pt x="681139" y="1150693"/>
                  <a:pt x="686126" y="1137042"/>
                  <a:pt x="696101" y="1129596"/>
                </a:cubicBezTo>
                <a:lnTo>
                  <a:pt x="850702" y="1034037"/>
                </a:lnTo>
                <a:lnTo>
                  <a:pt x="850702" y="864018"/>
                </a:lnTo>
                <a:cubicBezTo>
                  <a:pt x="850702" y="850366"/>
                  <a:pt x="860676" y="840438"/>
                  <a:pt x="873144" y="840438"/>
                </a:cubicBezTo>
                <a:close/>
                <a:moveTo>
                  <a:pt x="1435815" y="824507"/>
                </a:moveTo>
                <a:cubicBezTo>
                  <a:pt x="1376277" y="824507"/>
                  <a:pt x="1325422" y="866529"/>
                  <a:pt x="1311778" y="922147"/>
                </a:cubicBezTo>
                <a:lnTo>
                  <a:pt x="1329143" y="918439"/>
                </a:lnTo>
                <a:cubicBezTo>
                  <a:pt x="1363873" y="908551"/>
                  <a:pt x="1397364" y="893720"/>
                  <a:pt x="1427132" y="871473"/>
                </a:cubicBezTo>
                <a:cubicBezTo>
                  <a:pt x="1443257" y="859114"/>
                  <a:pt x="1458142" y="845518"/>
                  <a:pt x="1471786" y="829450"/>
                </a:cubicBezTo>
                <a:cubicBezTo>
                  <a:pt x="1460623" y="826979"/>
                  <a:pt x="1448219" y="824507"/>
                  <a:pt x="1435815" y="824507"/>
                </a:cubicBezTo>
                <a:close/>
                <a:moveTo>
                  <a:pt x="286526" y="824507"/>
                </a:moveTo>
                <a:cubicBezTo>
                  <a:pt x="226989" y="824507"/>
                  <a:pt x="176134" y="866529"/>
                  <a:pt x="163731" y="922147"/>
                </a:cubicBezTo>
                <a:lnTo>
                  <a:pt x="179855" y="918439"/>
                </a:lnTo>
                <a:cubicBezTo>
                  <a:pt x="215826" y="908551"/>
                  <a:pt x="249315" y="893720"/>
                  <a:pt x="277844" y="871473"/>
                </a:cubicBezTo>
                <a:cubicBezTo>
                  <a:pt x="295209" y="859114"/>
                  <a:pt x="310093" y="845518"/>
                  <a:pt x="323737" y="829450"/>
                </a:cubicBezTo>
                <a:cubicBezTo>
                  <a:pt x="312574" y="826979"/>
                  <a:pt x="300170" y="824507"/>
                  <a:pt x="286526" y="824507"/>
                </a:cubicBezTo>
                <a:close/>
                <a:moveTo>
                  <a:pt x="1435815" y="780013"/>
                </a:moveTo>
                <a:cubicBezTo>
                  <a:pt x="1465584" y="780013"/>
                  <a:pt x="1494113" y="787428"/>
                  <a:pt x="1518920" y="801024"/>
                </a:cubicBezTo>
                <a:cubicBezTo>
                  <a:pt x="1518920" y="802260"/>
                  <a:pt x="1520160" y="802260"/>
                  <a:pt x="1520160" y="802260"/>
                </a:cubicBezTo>
                <a:cubicBezTo>
                  <a:pt x="1556131" y="823271"/>
                  <a:pt x="1584660" y="855406"/>
                  <a:pt x="1598304" y="894956"/>
                </a:cubicBezTo>
                <a:cubicBezTo>
                  <a:pt x="1598304" y="894956"/>
                  <a:pt x="1598304" y="896192"/>
                  <a:pt x="1599544" y="896192"/>
                </a:cubicBezTo>
                <a:cubicBezTo>
                  <a:pt x="1599544" y="897428"/>
                  <a:pt x="1599544" y="897428"/>
                  <a:pt x="1599544" y="897428"/>
                </a:cubicBezTo>
                <a:cubicBezTo>
                  <a:pt x="1604506" y="914731"/>
                  <a:pt x="1608227" y="933270"/>
                  <a:pt x="1608227" y="951809"/>
                </a:cubicBezTo>
                <a:cubicBezTo>
                  <a:pt x="1608227" y="1046977"/>
                  <a:pt x="1531324" y="1124841"/>
                  <a:pt x="1435815" y="1124841"/>
                </a:cubicBezTo>
                <a:cubicBezTo>
                  <a:pt x="1341547" y="1124841"/>
                  <a:pt x="1263403" y="1048213"/>
                  <a:pt x="1263403" y="954281"/>
                </a:cubicBezTo>
                <a:lnTo>
                  <a:pt x="1263403" y="953045"/>
                </a:lnTo>
                <a:lnTo>
                  <a:pt x="1263403" y="951809"/>
                </a:lnTo>
                <a:cubicBezTo>
                  <a:pt x="1263403" y="856642"/>
                  <a:pt x="1340306" y="780013"/>
                  <a:pt x="1435815" y="780013"/>
                </a:cubicBezTo>
                <a:close/>
                <a:moveTo>
                  <a:pt x="286526" y="780013"/>
                </a:moveTo>
                <a:cubicBezTo>
                  <a:pt x="317535" y="780013"/>
                  <a:pt x="346063" y="787428"/>
                  <a:pt x="369630" y="801024"/>
                </a:cubicBezTo>
                <a:cubicBezTo>
                  <a:pt x="370871" y="802260"/>
                  <a:pt x="372111" y="802260"/>
                  <a:pt x="373351" y="802260"/>
                </a:cubicBezTo>
                <a:cubicBezTo>
                  <a:pt x="408081" y="823271"/>
                  <a:pt x="436610" y="855406"/>
                  <a:pt x="450254" y="894956"/>
                </a:cubicBezTo>
                <a:lnTo>
                  <a:pt x="451494" y="896192"/>
                </a:lnTo>
                <a:cubicBezTo>
                  <a:pt x="451494" y="897428"/>
                  <a:pt x="451494" y="897428"/>
                  <a:pt x="451494" y="897428"/>
                </a:cubicBezTo>
                <a:cubicBezTo>
                  <a:pt x="456455" y="914731"/>
                  <a:pt x="460176" y="933270"/>
                  <a:pt x="460176" y="951809"/>
                </a:cubicBezTo>
                <a:cubicBezTo>
                  <a:pt x="460176" y="1046977"/>
                  <a:pt x="383274" y="1124841"/>
                  <a:pt x="286526" y="1124841"/>
                </a:cubicBezTo>
                <a:cubicBezTo>
                  <a:pt x="192259" y="1124841"/>
                  <a:pt x="115357" y="1048213"/>
                  <a:pt x="115357" y="954281"/>
                </a:cubicBezTo>
                <a:lnTo>
                  <a:pt x="115357" y="953045"/>
                </a:lnTo>
                <a:lnTo>
                  <a:pt x="115357" y="951809"/>
                </a:lnTo>
                <a:cubicBezTo>
                  <a:pt x="115357" y="856642"/>
                  <a:pt x="192259" y="780013"/>
                  <a:pt x="286526" y="780013"/>
                </a:cubicBezTo>
                <a:close/>
                <a:moveTo>
                  <a:pt x="749154" y="418181"/>
                </a:moveTo>
                <a:cubicBezTo>
                  <a:pt x="685347" y="418181"/>
                  <a:pt x="632799" y="471517"/>
                  <a:pt x="632799" y="534775"/>
                </a:cubicBezTo>
                <a:lnTo>
                  <a:pt x="632799" y="683619"/>
                </a:lnTo>
                <a:cubicBezTo>
                  <a:pt x="632799" y="699744"/>
                  <a:pt x="645310" y="712147"/>
                  <a:pt x="661575" y="712147"/>
                </a:cubicBezTo>
                <a:lnTo>
                  <a:pt x="1089460" y="712147"/>
                </a:lnTo>
                <a:cubicBezTo>
                  <a:pt x="1105724" y="712147"/>
                  <a:pt x="1118236" y="699744"/>
                  <a:pt x="1118236" y="683619"/>
                </a:cubicBezTo>
                <a:lnTo>
                  <a:pt x="1118236" y="534775"/>
                </a:lnTo>
                <a:cubicBezTo>
                  <a:pt x="1118236" y="471517"/>
                  <a:pt x="1065688" y="418181"/>
                  <a:pt x="1000630" y="418181"/>
                </a:cubicBezTo>
                <a:close/>
                <a:moveTo>
                  <a:pt x="749154" y="373528"/>
                </a:moveTo>
                <a:lnTo>
                  <a:pt x="1000630" y="373528"/>
                </a:lnTo>
                <a:cubicBezTo>
                  <a:pt x="1090711" y="373528"/>
                  <a:pt x="1163276" y="446709"/>
                  <a:pt x="1163276" y="534775"/>
                </a:cubicBezTo>
                <a:lnTo>
                  <a:pt x="1163276" y="683619"/>
                </a:lnTo>
                <a:cubicBezTo>
                  <a:pt x="1163276" y="723311"/>
                  <a:pt x="1129496" y="756800"/>
                  <a:pt x="1089460" y="756800"/>
                </a:cubicBezTo>
                <a:lnTo>
                  <a:pt x="661575" y="756800"/>
                </a:lnTo>
                <a:cubicBezTo>
                  <a:pt x="620288" y="756800"/>
                  <a:pt x="587759" y="723311"/>
                  <a:pt x="587759" y="683619"/>
                </a:cubicBezTo>
                <a:lnTo>
                  <a:pt x="587759" y="534775"/>
                </a:lnTo>
                <a:cubicBezTo>
                  <a:pt x="587759" y="446709"/>
                  <a:pt x="660324" y="373528"/>
                  <a:pt x="749154" y="373528"/>
                </a:cubicBezTo>
                <a:close/>
                <a:moveTo>
                  <a:pt x="873751" y="137189"/>
                </a:moveTo>
                <a:cubicBezTo>
                  <a:pt x="843983" y="156965"/>
                  <a:pt x="810493" y="171796"/>
                  <a:pt x="773282" y="181683"/>
                </a:cubicBezTo>
                <a:lnTo>
                  <a:pt x="742273" y="190335"/>
                </a:lnTo>
                <a:cubicBezTo>
                  <a:pt x="750956" y="252132"/>
                  <a:pt x="804291" y="300334"/>
                  <a:pt x="870030" y="300334"/>
                </a:cubicBezTo>
                <a:cubicBezTo>
                  <a:pt x="939490" y="300334"/>
                  <a:pt x="997787" y="242245"/>
                  <a:pt x="997787" y="171796"/>
                </a:cubicBezTo>
                <a:cubicBezTo>
                  <a:pt x="997787" y="165616"/>
                  <a:pt x="996547" y="159436"/>
                  <a:pt x="996547" y="153257"/>
                </a:cubicBezTo>
                <a:cubicBezTo>
                  <a:pt x="981662" y="158200"/>
                  <a:pt x="966778" y="160672"/>
                  <a:pt x="951894" y="160672"/>
                </a:cubicBezTo>
                <a:cubicBezTo>
                  <a:pt x="923365" y="160672"/>
                  <a:pt x="897318" y="152021"/>
                  <a:pt x="873751" y="137189"/>
                </a:cubicBezTo>
                <a:close/>
                <a:moveTo>
                  <a:pt x="946932" y="71684"/>
                </a:moveTo>
                <a:lnTo>
                  <a:pt x="944452" y="72920"/>
                </a:lnTo>
                <a:cubicBezTo>
                  <a:pt x="934529" y="85280"/>
                  <a:pt x="923365" y="96403"/>
                  <a:pt x="912202" y="107527"/>
                </a:cubicBezTo>
                <a:cubicBezTo>
                  <a:pt x="933288" y="116178"/>
                  <a:pt x="958096" y="117414"/>
                  <a:pt x="981662" y="111235"/>
                </a:cubicBezTo>
                <a:cubicBezTo>
                  <a:pt x="971739" y="95167"/>
                  <a:pt x="960576" y="81572"/>
                  <a:pt x="946932" y="71684"/>
                </a:cubicBezTo>
                <a:close/>
                <a:moveTo>
                  <a:pt x="870030" y="44494"/>
                </a:moveTo>
                <a:cubicBezTo>
                  <a:pt x="809253" y="44494"/>
                  <a:pt x="758398" y="86516"/>
                  <a:pt x="745994" y="143369"/>
                </a:cubicBezTo>
                <a:lnTo>
                  <a:pt x="762119" y="138425"/>
                </a:lnTo>
                <a:cubicBezTo>
                  <a:pt x="798089" y="129774"/>
                  <a:pt x="831579" y="113706"/>
                  <a:pt x="860107" y="92695"/>
                </a:cubicBezTo>
                <a:cubicBezTo>
                  <a:pt x="860107" y="91460"/>
                  <a:pt x="860107" y="91460"/>
                  <a:pt x="860107" y="91460"/>
                </a:cubicBezTo>
                <a:cubicBezTo>
                  <a:pt x="877472" y="79100"/>
                  <a:pt x="892357" y="65505"/>
                  <a:pt x="906000" y="49437"/>
                </a:cubicBezTo>
                <a:cubicBezTo>
                  <a:pt x="893597" y="46966"/>
                  <a:pt x="882434" y="44494"/>
                  <a:pt x="870030" y="44494"/>
                </a:cubicBezTo>
                <a:close/>
                <a:moveTo>
                  <a:pt x="870030" y="0"/>
                </a:moveTo>
                <a:cubicBezTo>
                  <a:pt x="899799" y="0"/>
                  <a:pt x="928327" y="7415"/>
                  <a:pt x="951894" y="21011"/>
                </a:cubicBezTo>
                <a:cubicBezTo>
                  <a:pt x="953134" y="22247"/>
                  <a:pt x="954374" y="22247"/>
                  <a:pt x="955615" y="22247"/>
                </a:cubicBezTo>
                <a:cubicBezTo>
                  <a:pt x="990345" y="43258"/>
                  <a:pt x="1017633" y="75392"/>
                  <a:pt x="1032517" y="114942"/>
                </a:cubicBezTo>
                <a:cubicBezTo>
                  <a:pt x="1032517" y="116178"/>
                  <a:pt x="1033757" y="116178"/>
                  <a:pt x="1033757" y="117414"/>
                </a:cubicBezTo>
                <a:cubicBezTo>
                  <a:pt x="1038719" y="135953"/>
                  <a:pt x="1042440" y="153257"/>
                  <a:pt x="1042440" y="171796"/>
                </a:cubicBezTo>
                <a:cubicBezTo>
                  <a:pt x="1042440" y="268199"/>
                  <a:pt x="964297" y="344828"/>
                  <a:pt x="870030" y="344828"/>
                </a:cubicBezTo>
                <a:cubicBezTo>
                  <a:pt x="774522" y="344828"/>
                  <a:pt x="697620" y="268199"/>
                  <a:pt x="697620" y="174268"/>
                </a:cubicBezTo>
                <a:lnTo>
                  <a:pt x="697620" y="173032"/>
                </a:lnTo>
                <a:lnTo>
                  <a:pt x="697620" y="171796"/>
                </a:lnTo>
                <a:cubicBezTo>
                  <a:pt x="697620" y="77864"/>
                  <a:pt x="774522" y="0"/>
                  <a:pt x="87003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2" name="Freeform 31">
            <a:extLst>
              <a:ext uri="{FF2B5EF4-FFF2-40B4-BE49-F238E27FC236}">
                <a16:creationId xmlns:a16="http://schemas.microsoft.com/office/drawing/2014/main" id="{974DB645-6105-9C40-888E-DC186F86A709}"/>
              </a:ext>
            </a:extLst>
          </p:cNvPr>
          <p:cNvSpPr>
            <a:spLocks noChangeArrowheads="1"/>
          </p:cNvSpPr>
          <p:nvPr/>
        </p:nvSpPr>
        <p:spPr bwMode="auto">
          <a:xfrm>
            <a:off x="3214480" y="5249804"/>
            <a:ext cx="865515" cy="861928"/>
          </a:xfrm>
          <a:custGeom>
            <a:avLst/>
            <a:gdLst>
              <a:gd name="connsiteX0" fmla="*/ 911507 w 1731030"/>
              <a:gd name="connsiteY0" fmla="*/ 917436 h 1723856"/>
              <a:gd name="connsiteX1" fmla="*/ 697170 w 1731030"/>
              <a:gd name="connsiteY1" fmla="*/ 1132744 h 1723856"/>
              <a:gd name="connsiteX2" fmla="*/ 697170 w 1731030"/>
              <a:gd name="connsiteY2" fmla="*/ 1387877 h 1723856"/>
              <a:gd name="connsiteX3" fmla="*/ 763216 w 1731030"/>
              <a:gd name="connsiteY3" fmla="*/ 1453838 h 1723856"/>
              <a:gd name="connsiteX4" fmla="*/ 1492211 w 1731030"/>
              <a:gd name="connsiteY4" fmla="*/ 1453838 h 1723856"/>
              <a:gd name="connsiteX5" fmla="*/ 1557011 w 1731030"/>
              <a:gd name="connsiteY5" fmla="*/ 1387877 h 1723856"/>
              <a:gd name="connsiteX6" fmla="*/ 1557011 w 1731030"/>
              <a:gd name="connsiteY6" fmla="*/ 1314448 h 1723856"/>
              <a:gd name="connsiteX7" fmla="*/ 1557011 w 1731030"/>
              <a:gd name="connsiteY7" fmla="*/ 1305737 h 1723856"/>
              <a:gd name="connsiteX8" fmla="*/ 1557011 w 1731030"/>
              <a:gd name="connsiteY8" fmla="*/ 1132744 h 1723856"/>
              <a:gd name="connsiteX9" fmla="*/ 1341427 w 1731030"/>
              <a:gd name="connsiteY9" fmla="*/ 917436 h 1723856"/>
              <a:gd name="connsiteX10" fmla="*/ 323327 w 1731030"/>
              <a:gd name="connsiteY10" fmla="*/ 789247 h 1723856"/>
              <a:gd name="connsiteX11" fmla="*/ 178774 w 1731030"/>
              <a:gd name="connsiteY11" fmla="*/ 932371 h 1723856"/>
              <a:gd name="connsiteX12" fmla="*/ 178774 w 1731030"/>
              <a:gd name="connsiteY12" fmla="*/ 1111586 h 1723856"/>
              <a:gd name="connsiteX13" fmla="*/ 217404 w 1731030"/>
              <a:gd name="connsiteY13" fmla="*/ 1150168 h 1723856"/>
              <a:gd name="connsiteX14" fmla="*/ 652309 w 1731030"/>
              <a:gd name="connsiteY14" fmla="*/ 1150168 h 1723856"/>
              <a:gd name="connsiteX15" fmla="*/ 652309 w 1731030"/>
              <a:gd name="connsiteY15" fmla="*/ 1132744 h 1723856"/>
              <a:gd name="connsiteX16" fmla="*/ 766954 w 1731030"/>
              <a:gd name="connsiteY16" fmla="*/ 916191 h 1723856"/>
              <a:gd name="connsiteX17" fmla="*/ 623648 w 1731030"/>
              <a:gd name="connsiteY17" fmla="*/ 789247 h 1723856"/>
              <a:gd name="connsiteX18" fmla="*/ 471996 w 1731030"/>
              <a:gd name="connsiteY18" fmla="*/ 334792 h 1723856"/>
              <a:gd name="connsiteX19" fmla="*/ 314607 w 1731030"/>
              <a:gd name="connsiteY19" fmla="*/ 493420 h 1723856"/>
              <a:gd name="connsiteX20" fmla="*/ 471996 w 1731030"/>
              <a:gd name="connsiteY20" fmla="*/ 652048 h 1723856"/>
              <a:gd name="connsiteX21" fmla="*/ 630625 w 1731030"/>
              <a:gd name="connsiteY21" fmla="*/ 493420 h 1723856"/>
              <a:gd name="connsiteX22" fmla="*/ 471996 w 1731030"/>
              <a:gd name="connsiteY22" fmla="*/ 334792 h 1723856"/>
              <a:gd name="connsiteX23" fmla="*/ 197598 w 1731030"/>
              <a:gd name="connsiteY23" fmla="*/ 322303 h 1723856"/>
              <a:gd name="connsiteX24" fmla="*/ 214246 w 1731030"/>
              <a:gd name="connsiteY24" fmla="*/ 326348 h 1723856"/>
              <a:gd name="connsiteX25" fmla="*/ 217980 w 1731030"/>
              <a:gd name="connsiteY25" fmla="*/ 358703 h 1723856"/>
              <a:gd name="connsiteX26" fmla="*/ 148276 w 1731030"/>
              <a:gd name="connsiteY26" fmla="*/ 1259679 h 1723856"/>
              <a:gd name="connsiteX27" fmla="*/ 639936 w 1731030"/>
              <a:gd name="connsiteY27" fmla="*/ 1647945 h 1723856"/>
              <a:gd name="connsiteX28" fmla="*/ 1241129 w 1731030"/>
              <a:gd name="connsiteY28" fmla="*/ 1585722 h 1723856"/>
              <a:gd name="connsiteX29" fmla="*/ 1224948 w 1731030"/>
              <a:gd name="connsiteY29" fmla="*/ 1555856 h 1723856"/>
              <a:gd name="connsiteX30" fmla="*/ 1234905 w 1731030"/>
              <a:gd name="connsiteY30" fmla="*/ 1539678 h 1723856"/>
              <a:gd name="connsiteX31" fmla="*/ 1348174 w 1731030"/>
              <a:gd name="connsiteY31" fmla="*/ 1542167 h 1723856"/>
              <a:gd name="connsiteX32" fmla="*/ 1356887 w 1731030"/>
              <a:gd name="connsiteY32" fmla="*/ 1558345 h 1723856"/>
              <a:gd name="connsiteX33" fmla="*/ 1299630 w 1731030"/>
              <a:gd name="connsiteY33" fmla="*/ 1655411 h 1723856"/>
              <a:gd name="connsiteX34" fmla="*/ 1280960 w 1731030"/>
              <a:gd name="connsiteY34" fmla="*/ 1655411 h 1723856"/>
              <a:gd name="connsiteX35" fmla="*/ 1263534 w 1731030"/>
              <a:gd name="connsiteY35" fmla="*/ 1624300 h 1723856"/>
              <a:gd name="connsiteX36" fmla="*/ 863983 w 1731030"/>
              <a:gd name="connsiteY36" fmla="*/ 1723856 h 1723856"/>
              <a:gd name="connsiteX37" fmla="*/ 627488 w 1731030"/>
              <a:gd name="connsiteY37" fmla="*/ 1690256 h 1723856"/>
              <a:gd name="connsiteX38" fmla="*/ 109690 w 1731030"/>
              <a:gd name="connsiteY38" fmla="*/ 1282079 h 1723856"/>
              <a:gd name="connsiteX39" fmla="*/ 181883 w 1731030"/>
              <a:gd name="connsiteY39" fmla="*/ 331325 h 1723856"/>
              <a:gd name="connsiteX40" fmla="*/ 197598 w 1731030"/>
              <a:gd name="connsiteY40" fmla="*/ 322303 h 1723856"/>
              <a:gd name="connsiteX41" fmla="*/ 471996 w 1731030"/>
              <a:gd name="connsiteY41" fmla="*/ 291417 h 1723856"/>
              <a:gd name="connsiteX42" fmla="*/ 675239 w 1731030"/>
              <a:gd name="connsiteY42" fmla="*/ 493420 h 1723856"/>
              <a:gd name="connsiteX43" fmla="*/ 471996 w 1731030"/>
              <a:gd name="connsiteY43" fmla="*/ 696663 h 1723856"/>
              <a:gd name="connsiteX44" fmla="*/ 269993 w 1731030"/>
              <a:gd name="connsiteY44" fmla="*/ 493420 h 1723856"/>
              <a:gd name="connsiteX45" fmla="*/ 471996 w 1731030"/>
              <a:gd name="connsiteY45" fmla="*/ 291417 h 1723856"/>
              <a:gd name="connsiteX46" fmla="*/ 1123537 w 1731030"/>
              <a:gd name="connsiteY46" fmla="*/ 270563 h 1723856"/>
              <a:gd name="connsiteX47" fmla="*/ 886232 w 1731030"/>
              <a:gd name="connsiteY47" fmla="*/ 507141 h 1723856"/>
              <a:gd name="connsiteX48" fmla="*/ 1123537 w 1731030"/>
              <a:gd name="connsiteY48" fmla="*/ 744971 h 1723856"/>
              <a:gd name="connsiteX49" fmla="*/ 1359593 w 1731030"/>
              <a:gd name="connsiteY49" fmla="*/ 507141 h 1723856"/>
              <a:gd name="connsiteX50" fmla="*/ 1123537 w 1731030"/>
              <a:gd name="connsiteY50" fmla="*/ 270563 h 1723856"/>
              <a:gd name="connsiteX51" fmla="*/ 1123537 w 1731030"/>
              <a:gd name="connsiteY51" fmla="*/ 225500 h 1723856"/>
              <a:gd name="connsiteX52" fmla="*/ 1405805 w 1731030"/>
              <a:gd name="connsiteY52" fmla="*/ 507141 h 1723856"/>
              <a:gd name="connsiteX53" fmla="*/ 1123537 w 1731030"/>
              <a:gd name="connsiteY53" fmla="*/ 790033 h 1723856"/>
              <a:gd name="connsiteX54" fmla="*/ 841269 w 1731030"/>
              <a:gd name="connsiteY54" fmla="*/ 507141 h 1723856"/>
              <a:gd name="connsiteX55" fmla="*/ 1123537 w 1731030"/>
              <a:gd name="connsiteY55" fmla="*/ 225500 h 1723856"/>
              <a:gd name="connsiteX56" fmla="*/ 878282 w 1731030"/>
              <a:gd name="connsiteY56" fmla="*/ 81 h 1723856"/>
              <a:gd name="connsiteX57" fmla="*/ 1122106 w 1731030"/>
              <a:gd name="connsiteY57" fmla="*/ 38781 h 1723856"/>
              <a:gd name="connsiteX58" fmla="*/ 1631779 w 1731030"/>
              <a:gd name="connsiteY58" fmla="*/ 459440 h 1723856"/>
              <a:gd name="connsiteX59" fmla="*/ 1603118 w 1731030"/>
              <a:gd name="connsiteY59" fmla="*/ 1315693 h 1723856"/>
              <a:gd name="connsiteX60" fmla="*/ 1603118 w 1731030"/>
              <a:gd name="connsiteY60" fmla="*/ 1387877 h 1723856"/>
              <a:gd name="connsiteX61" fmla="*/ 1492211 w 1731030"/>
              <a:gd name="connsiteY61" fmla="*/ 1498642 h 1723856"/>
              <a:gd name="connsiteX62" fmla="*/ 763216 w 1731030"/>
              <a:gd name="connsiteY62" fmla="*/ 1498642 h 1723856"/>
              <a:gd name="connsiteX63" fmla="*/ 652309 w 1731030"/>
              <a:gd name="connsiteY63" fmla="*/ 1387877 h 1723856"/>
              <a:gd name="connsiteX64" fmla="*/ 652309 w 1731030"/>
              <a:gd name="connsiteY64" fmla="*/ 1196216 h 1723856"/>
              <a:gd name="connsiteX65" fmla="*/ 217404 w 1731030"/>
              <a:gd name="connsiteY65" fmla="*/ 1196216 h 1723856"/>
              <a:gd name="connsiteX66" fmla="*/ 132666 w 1731030"/>
              <a:gd name="connsiteY66" fmla="*/ 1111586 h 1723856"/>
              <a:gd name="connsiteX67" fmla="*/ 132666 w 1731030"/>
              <a:gd name="connsiteY67" fmla="*/ 932371 h 1723856"/>
              <a:gd name="connsiteX68" fmla="*/ 323327 w 1731030"/>
              <a:gd name="connsiteY68" fmla="*/ 743199 h 1723856"/>
              <a:gd name="connsiteX69" fmla="*/ 623648 w 1731030"/>
              <a:gd name="connsiteY69" fmla="*/ 743199 h 1723856"/>
              <a:gd name="connsiteX70" fmla="*/ 809323 w 1731030"/>
              <a:gd name="connsiteY70" fmla="*/ 893790 h 1723856"/>
              <a:gd name="connsiteX71" fmla="*/ 911507 w 1731030"/>
              <a:gd name="connsiteY71" fmla="*/ 872632 h 1723856"/>
              <a:gd name="connsiteX72" fmla="*/ 1341427 w 1731030"/>
              <a:gd name="connsiteY72" fmla="*/ 872632 h 1723856"/>
              <a:gd name="connsiteX73" fmla="*/ 1603118 w 1731030"/>
              <a:gd name="connsiteY73" fmla="*/ 1132744 h 1723856"/>
              <a:gd name="connsiteX74" fmla="*/ 1603118 w 1731030"/>
              <a:gd name="connsiteY74" fmla="*/ 1223596 h 1723856"/>
              <a:gd name="connsiteX75" fmla="*/ 1590657 w 1731030"/>
              <a:gd name="connsiteY75" fmla="*/ 480598 h 1723856"/>
              <a:gd name="connsiteX76" fmla="*/ 1108398 w 1731030"/>
              <a:gd name="connsiteY76" fmla="*/ 81096 h 1723856"/>
              <a:gd name="connsiteX77" fmla="*/ 505264 w 1731030"/>
              <a:gd name="connsiteY77" fmla="*/ 130878 h 1723856"/>
              <a:gd name="connsiteX78" fmla="*/ 520218 w 1731030"/>
              <a:gd name="connsiteY78" fmla="*/ 159503 h 1723856"/>
              <a:gd name="connsiteX79" fmla="*/ 510248 w 1731030"/>
              <a:gd name="connsiteY79" fmla="*/ 175682 h 1723856"/>
              <a:gd name="connsiteX80" fmla="*/ 398095 w 1731030"/>
              <a:gd name="connsiteY80" fmla="*/ 171949 h 1723856"/>
              <a:gd name="connsiteX81" fmla="*/ 388126 w 1731030"/>
              <a:gd name="connsiteY81" fmla="*/ 155769 h 1723856"/>
              <a:gd name="connsiteX82" fmla="*/ 449187 w 1731030"/>
              <a:gd name="connsiteY82" fmla="*/ 59939 h 1723856"/>
              <a:gd name="connsiteX83" fmla="*/ 467879 w 1731030"/>
              <a:gd name="connsiteY83" fmla="*/ 59939 h 1723856"/>
              <a:gd name="connsiteX84" fmla="*/ 484079 w 1731030"/>
              <a:gd name="connsiteY84" fmla="*/ 91053 h 1723856"/>
              <a:gd name="connsiteX85" fmla="*/ 878282 w 1731030"/>
              <a:gd name="connsiteY85" fmla="*/ 81 h 1723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731030" h="1723856">
                <a:moveTo>
                  <a:pt x="911507" y="917436"/>
                </a:moveTo>
                <a:cubicBezTo>
                  <a:pt x="794370" y="917436"/>
                  <a:pt x="697170" y="1013267"/>
                  <a:pt x="697170" y="1132744"/>
                </a:cubicBezTo>
                <a:lnTo>
                  <a:pt x="697170" y="1387877"/>
                </a:lnTo>
                <a:cubicBezTo>
                  <a:pt x="697170" y="1423969"/>
                  <a:pt x="725832" y="1453838"/>
                  <a:pt x="763216" y="1453838"/>
                </a:cubicBezTo>
                <a:lnTo>
                  <a:pt x="1492211" y="1453838"/>
                </a:lnTo>
                <a:cubicBezTo>
                  <a:pt x="1528349" y="1453838"/>
                  <a:pt x="1557011" y="1423969"/>
                  <a:pt x="1557011" y="1387877"/>
                </a:cubicBezTo>
                <a:lnTo>
                  <a:pt x="1557011" y="1314448"/>
                </a:lnTo>
                <a:cubicBezTo>
                  <a:pt x="1557011" y="1311960"/>
                  <a:pt x="1557011" y="1309470"/>
                  <a:pt x="1557011" y="1305737"/>
                </a:cubicBezTo>
                <a:lnTo>
                  <a:pt x="1557011" y="1132744"/>
                </a:lnTo>
                <a:cubicBezTo>
                  <a:pt x="1557011" y="1013267"/>
                  <a:pt x="1461057" y="917436"/>
                  <a:pt x="1341427" y="917436"/>
                </a:cubicBezTo>
                <a:close/>
                <a:moveTo>
                  <a:pt x="323327" y="789247"/>
                </a:moveTo>
                <a:cubicBezTo>
                  <a:pt x="243573" y="789247"/>
                  <a:pt x="178774" y="853964"/>
                  <a:pt x="178774" y="932371"/>
                </a:cubicBezTo>
                <a:lnTo>
                  <a:pt x="178774" y="1111586"/>
                </a:lnTo>
                <a:cubicBezTo>
                  <a:pt x="178774" y="1133988"/>
                  <a:pt x="196220" y="1150168"/>
                  <a:pt x="217404" y="1150168"/>
                </a:cubicBezTo>
                <a:lnTo>
                  <a:pt x="652309" y="1150168"/>
                </a:lnTo>
                <a:lnTo>
                  <a:pt x="652309" y="1132744"/>
                </a:lnTo>
                <a:cubicBezTo>
                  <a:pt x="652309" y="1043136"/>
                  <a:pt x="698416" y="963484"/>
                  <a:pt x="766954" y="916191"/>
                </a:cubicBezTo>
                <a:cubicBezTo>
                  <a:pt x="759477" y="845252"/>
                  <a:pt x="697170" y="789247"/>
                  <a:pt x="623648" y="789247"/>
                </a:cubicBezTo>
                <a:close/>
                <a:moveTo>
                  <a:pt x="471996" y="334792"/>
                </a:moveTo>
                <a:cubicBezTo>
                  <a:pt x="385247" y="334792"/>
                  <a:pt x="314607" y="406670"/>
                  <a:pt x="314607" y="493420"/>
                </a:cubicBezTo>
                <a:cubicBezTo>
                  <a:pt x="314607" y="580170"/>
                  <a:pt x="385247" y="652048"/>
                  <a:pt x="471996" y="652048"/>
                </a:cubicBezTo>
                <a:cubicBezTo>
                  <a:pt x="558746" y="652048"/>
                  <a:pt x="630625" y="580170"/>
                  <a:pt x="630625" y="493420"/>
                </a:cubicBezTo>
                <a:cubicBezTo>
                  <a:pt x="630625" y="406670"/>
                  <a:pt x="558746" y="334792"/>
                  <a:pt x="471996" y="334792"/>
                </a:cubicBezTo>
                <a:close/>
                <a:moveTo>
                  <a:pt x="197598" y="322303"/>
                </a:moveTo>
                <a:cubicBezTo>
                  <a:pt x="203355" y="321370"/>
                  <a:pt x="209267" y="322615"/>
                  <a:pt x="214246" y="326348"/>
                </a:cubicBezTo>
                <a:cubicBezTo>
                  <a:pt x="224203" y="333814"/>
                  <a:pt x="225448" y="348748"/>
                  <a:pt x="217980" y="358703"/>
                </a:cubicBezTo>
                <a:cubicBezTo>
                  <a:pt x="15093" y="618791"/>
                  <a:pt x="-11046" y="972213"/>
                  <a:pt x="148276" y="1259679"/>
                </a:cubicBezTo>
                <a:cubicBezTo>
                  <a:pt x="255321" y="1450078"/>
                  <a:pt x="429580" y="1588211"/>
                  <a:pt x="639936" y="1647945"/>
                </a:cubicBezTo>
                <a:cubicBezTo>
                  <a:pt x="842823" y="1705189"/>
                  <a:pt x="1055668" y="1682789"/>
                  <a:pt x="1241129" y="1585722"/>
                </a:cubicBezTo>
                <a:lnTo>
                  <a:pt x="1224948" y="1555856"/>
                </a:lnTo>
                <a:cubicBezTo>
                  <a:pt x="1221214" y="1548389"/>
                  <a:pt x="1226192" y="1539678"/>
                  <a:pt x="1234905" y="1539678"/>
                </a:cubicBezTo>
                <a:lnTo>
                  <a:pt x="1348174" y="1542167"/>
                </a:lnTo>
                <a:cubicBezTo>
                  <a:pt x="1356887" y="1542167"/>
                  <a:pt x="1361865" y="1550878"/>
                  <a:pt x="1356887" y="1558345"/>
                </a:cubicBezTo>
                <a:lnTo>
                  <a:pt x="1299630" y="1655411"/>
                </a:lnTo>
                <a:cubicBezTo>
                  <a:pt x="1294651" y="1662878"/>
                  <a:pt x="1284694" y="1661634"/>
                  <a:pt x="1280960" y="1655411"/>
                </a:cubicBezTo>
                <a:lnTo>
                  <a:pt x="1263534" y="1624300"/>
                </a:lnTo>
                <a:cubicBezTo>
                  <a:pt x="1137818" y="1690256"/>
                  <a:pt x="1002145" y="1723856"/>
                  <a:pt x="863983" y="1723856"/>
                </a:cubicBezTo>
                <a:cubicBezTo>
                  <a:pt x="784322" y="1723856"/>
                  <a:pt x="705905" y="1712656"/>
                  <a:pt x="627488" y="1690256"/>
                </a:cubicBezTo>
                <a:cubicBezTo>
                  <a:pt x="405931" y="1628034"/>
                  <a:pt x="221714" y="1482434"/>
                  <a:pt x="109690" y="1282079"/>
                </a:cubicBezTo>
                <a:cubicBezTo>
                  <a:pt x="-59590" y="978435"/>
                  <a:pt x="-30961" y="605103"/>
                  <a:pt x="181883" y="331325"/>
                </a:cubicBezTo>
                <a:cubicBezTo>
                  <a:pt x="186240" y="326348"/>
                  <a:pt x="191841" y="323237"/>
                  <a:pt x="197598" y="322303"/>
                </a:cubicBezTo>
                <a:close/>
                <a:moveTo>
                  <a:pt x="471996" y="291417"/>
                </a:moveTo>
                <a:cubicBezTo>
                  <a:pt x="584771" y="291417"/>
                  <a:pt x="675239" y="381885"/>
                  <a:pt x="675239" y="493420"/>
                </a:cubicBezTo>
                <a:cubicBezTo>
                  <a:pt x="675239" y="604956"/>
                  <a:pt x="584771" y="696663"/>
                  <a:pt x="471996" y="696663"/>
                </a:cubicBezTo>
                <a:cubicBezTo>
                  <a:pt x="360461" y="696663"/>
                  <a:pt x="269993" y="604956"/>
                  <a:pt x="269993" y="493420"/>
                </a:cubicBezTo>
                <a:cubicBezTo>
                  <a:pt x="269993" y="381885"/>
                  <a:pt x="360461" y="291417"/>
                  <a:pt x="471996" y="291417"/>
                </a:cubicBezTo>
                <a:close/>
                <a:moveTo>
                  <a:pt x="1123537" y="270563"/>
                </a:moveTo>
                <a:cubicBezTo>
                  <a:pt x="992395" y="270563"/>
                  <a:pt x="886232" y="376960"/>
                  <a:pt x="886232" y="507141"/>
                </a:cubicBezTo>
                <a:cubicBezTo>
                  <a:pt x="886232" y="638573"/>
                  <a:pt x="992395" y="744971"/>
                  <a:pt x="1123537" y="744971"/>
                </a:cubicBezTo>
                <a:cubicBezTo>
                  <a:pt x="1254679" y="744971"/>
                  <a:pt x="1359593" y="638573"/>
                  <a:pt x="1359593" y="507141"/>
                </a:cubicBezTo>
                <a:cubicBezTo>
                  <a:pt x="1359593" y="376960"/>
                  <a:pt x="1254679" y="270563"/>
                  <a:pt x="1123537" y="270563"/>
                </a:cubicBezTo>
                <a:close/>
                <a:moveTo>
                  <a:pt x="1123537" y="225500"/>
                </a:moveTo>
                <a:cubicBezTo>
                  <a:pt x="1279659" y="225500"/>
                  <a:pt x="1405805" y="351925"/>
                  <a:pt x="1405805" y="507141"/>
                </a:cubicBezTo>
                <a:cubicBezTo>
                  <a:pt x="1405805" y="663608"/>
                  <a:pt x="1279659" y="790033"/>
                  <a:pt x="1123537" y="790033"/>
                </a:cubicBezTo>
                <a:cubicBezTo>
                  <a:pt x="968665" y="790033"/>
                  <a:pt x="841269" y="663608"/>
                  <a:pt x="841269" y="507141"/>
                </a:cubicBezTo>
                <a:cubicBezTo>
                  <a:pt x="841269" y="351925"/>
                  <a:pt x="968665" y="225500"/>
                  <a:pt x="1123537" y="225500"/>
                </a:cubicBezTo>
                <a:close/>
                <a:moveTo>
                  <a:pt x="878282" y="81"/>
                </a:moveTo>
                <a:cubicBezTo>
                  <a:pt x="959776" y="1211"/>
                  <a:pt x="1041729" y="14046"/>
                  <a:pt x="1122106" y="38781"/>
                </a:cubicBezTo>
                <a:cubicBezTo>
                  <a:pt x="1342674" y="105987"/>
                  <a:pt x="1523365" y="255334"/>
                  <a:pt x="1631779" y="459440"/>
                </a:cubicBezTo>
                <a:cubicBezTo>
                  <a:pt x="1773840" y="728264"/>
                  <a:pt x="1762625" y="1056826"/>
                  <a:pt x="1603118" y="1315693"/>
                </a:cubicBezTo>
                <a:lnTo>
                  <a:pt x="1603118" y="1387877"/>
                </a:lnTo>
                <a:cubicBezTo>
                  <a:pt x="1603118" y="1448860"/>
                  <a:pt x="1553272" y="1498642"/>
                  <a:pt x="1492211" y="1498642"/>
                </a:cubicBezTo>
                <a:lnTo>
                  <a:pt x="763216" y="1498642"/>
                </a:lnTo>
                <a:cubicBezTo>
                  <a:pt x="702155" y="1498642"/>
                  <a:pt x="652309" y="1448860"/>
                  <a:pt x="652309" y="1387877"/>
                </a:cubicBezTo>
                <a:lnTo>
                  <a:pt x="652309" y="1196216"/>
                </a:lnTo>
                <a:lnTo>
                  <a:pt x="217404" y="1196216"/>
                </a:lnTo>
                <a:cubicBezTo>
                  <a:pt x="171297" y="1196216"/>
                  <a:pt x="132666" y="1158879"/>
                  <a:pt x="132666" y="1111586"/>
                </a:cubicBezTo>
                <a:lnTo>
                  <a:pt x="132666" y="932371"/>
                </a:lnTo>
                <a:cubicBezTo>
                  <a:pt x="132666" y="827828"/>
                  <a:pt x="218650" y="743199"/>
                  <a:pt x="323327" y="743199"/>
                </a:cubicBezTo>
                <a:lnTo>
                  <a:pt x="623648" y="743199"/>
                </a:lnTo>
                <a:cubicBezTo>
                  <a:pt x="715862" y="743199"/>
                  <a:pt x="791877" y="807915"/>
                  <a:pt x="809323" y="893790"/>
                </a:cubicBezTo>
                <a:cubicBezTo>
                  <a:pt x="840477" y="880099"/>
                  <a:pt x="875369" y="872632"/>
                  <a:pt x="911507" y="872632"/>
                </a:cubicBezTo>
                <a:lnTo>
                  <a:pt x="1341427" y="872632"/>
                </a:lnTo>
                <a:cubicBezTo>
                  <a:pt x="1485980" y="872632"/>
                  <a:pt x="1603118" y="988376"/>
                  <a:pt x="1603118" y="1132744"/>
                </a:cubicBezTo>
                <a:lnTo>
                  <a:pt x="1603118" y="1223596"/>
                </a:lnTo>
                <a:cubicBezTo>
                  <a:pt x="1716517" y="989620"/>
                  <a:pt x="1714025" y="712085"/>
                  <a:pt x="1590657" y="480598"/>
                </a:cubicBezTo>
                <a:cubicBezTo>
                  <a:pt x="1488473" y="286447"/>
                  <a:pt x="1317751" y="145813"/>
                  <a:pt x="1108398" y="81096"/>
                </a:cubicBezTo>
                <a:cubicBezTo>
                  <a:pt x="906523" y="18868"/>
                  <a:pt x="693432" y="37537"/>
                  <a:pt x="505264" y="130878"/>
                </a:cubicBezTo>
                <a:lnTo>
                  <a:pt x="520218" y="159503"/>
                </a:lnTo>
                <a:cubicBezTo>
                  <a:pt x="523956" y="168215"/>
                  <a:pt x="518971" y="176927"/>
                  <a:pt x="510248" y="175682"/>
                </a:cubicBezTo>
                <a:lnTo>
                  <a:pt x="398095" y="171949"/>
                </a:lnTo>
                <a:cubicBezTo>
                  <a:pt x="389372" y="170704"/>
                  <a:pt x="384388" y="161992"/>
                  <a:pt x="388126" y="155769"/>
                </a:cubicBezTo>
                <a:lnTo>
                  <a:pt x="449187" y="59939"/>
                </a:lnTo>
                <a:cubicBezTo>
                  <a:pt x="452926" y="52471"/>
                  <a:pt x="464141" y="52471"/>
                  <a:pt x="467879" y="59939"/>
                </a:cubicBezTo>
                <a:lnTo>
                  <a:pt x="484079" y="91053"/>
                </a:lnTo>
                <a:cubicBezTo>
                  <a:pt x="607915" y="28825"/>
                  <a:pt x="742460" y="-1803"/>
                  <a:pt x="878282" y="81"/>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3" name="Freeform 32">
            <a:extLst>
              <a:ext uri="{FF2B5EF4-FFF2-40B4-BE49-F238E27FC236}">
                <a16:creationId xmlns:a16="http://schemas.microsoft.com/office/drawing/2014/main" id="{1BAE1572-5761-2346-B3C0-DDFD35E2CE86}"/>
              </a:ext>
            </a:extLst>
          </p:cNvPr>
          <p:cNvSpPr>
            <a:spLocks noChangeArrowheads="1"/>
          </p:cNvSpPr>
          <p:nvPr/>
        </p:nvSpPr>
        <p:spPr bwMode="auto">
          <a:xfrm>
            <a:off x="3250600" y="2011796"/>
            <a:ext cx="768406" cy="861785"/>
          </a:xfrm>
          <a:custGeom>
            <a:avLst/>
            <a:gdLst>
              <a:gd name="connsiteX0" fmla="*/ 362969 w 1536812"/>
              <a:gd name="connsiteY0" fmla="*/ 1005226 h 1723570"/>
              <a:gd name="connsiteX1" fmla="*/ 1179334 w 1536812"/>
              <a:gd name="connsiteY1" fmla="*/ 1005226 h 1723570"/>
              <a:gd name="connsiteX2" fmla="*/ 1201734 w 1536812"/>
              <a:gd name="connsiteY2" fmla="*/ 1028922 h 1723570"/>
              <a:gd name="connsiteX3" fmla="*/ 1179334 w 1536812"/>
              <a:gd name="connsiteY3" fmla="*/ 1050123 h 1723570"/>
              <a:gd name="connsiteX4" fmla="*/ 793552 w 1536812"/>
              <a:gd name="connsiteY4" fmla="*/ 1050123 h 1723570"/>
              <a:gd name="connsiteX5" fmla="*/ 793552 w 1536812"/>
              <a:gd name="connsiteY5" fmla="*/ 1701119 h 1723570"/>
              <a:gd name="connsiteX6" fmla="*/ 771152 w 1536812"/>
              <a:gd name="connsiteY6" fmla="*/ 1723567 h 1723570"/>
              <a:gd name="connsiteX7" fmla="*/ 748751 w 1536812"/>
              <a:gd name="connsiteY7" fmla="*/ 1701119 h 1723570"/>
              <a:gd name="connsiteX8" fmla="*/ 748751 w 1536812"/>
              <a:gd name="connsiteY8" fmla="*/ 1050123 h 1723570"/>
              <a:gd name="connsiteX9" fmla="*/ 362969 w 1536812"/>
              <a:gd name="connsiteY9" fmla="*/ 1050123 h 1723570"/>
              <a:gd name="connsiteX10" fmla="*/ 340569 w 1536812"/>
              <a:gd name="connsiteY10" fmla="*/ 1028922 h 1723570"/>
              <a:gd name="connsiteX11" fmla="*/ 362969 w 1536812"/>
              <a:gd name="connsiteY11" fmla="*/ 1005226 h 1723570"/>
              <a:gd name="connsiteX12" fmla="*/ 1397670 w 1536812"/>
              <a:gd name="connsiteY12" fmla="*/ 771205 h 1723570"/>
              <a:gd name="connsiteX13" fmla="*/ 1361754 w 1536812"/>
              <a:gd name="connsiteY13" fmla="*/ 783670 h 1723570"/>
              <a:gd name="connsiteX14" fmla="*/ 1348131 w 1536812"/>
              <a:gd name="connsiteY14" fmla="*/ 817327 h 1723570"/>
              <a:gd name="connsiteX15" fmla="*/ 1348131 w 1536812"/>
              <a:gd name="connsiteY15" fmla="*/ 1142677 h 1723570"/>
              <a:gd name="connsiteX16" fmla="*/ 1287445 w 1536812"/>
              <a:gd name="connsiteY16" fmla="*/ 1203758 h 1723570"/>
              <a:gd name="connsiteX17" fmla="*/ 1106626 w 1536812"/>
              <a:gd name="connsiteY17" fmla="*/ 1203758 h 1723570"/>
              <a:gd name="connsiteX18" fmla="*/ 1060803 w 1536812"/>
              <a:gd name="connsiteY18" fmla="*/ 1248634 h 1723570"/>
              <a:gd name="connsiteX19" fmla="*/ 1060803 w 1536812"/>
              <a:gd name="connsiteY19" fmla="*/ 1633818 h 1723570"/>
              <a:gd name="connsiteX20" fmla="*/ 1075664 w 1536812"/>
              <a:gd name="connsiteY20" fmla="*/ 1667475 h 1723570"/>
              <a:gd name="connsiteX21" fmla="*/ 1110342 w 1536812"/>
              <a:gd name="connsiteY21" fmla="*/ 1678694 h 1723570"/>
              <a:gd name="connsiteX22" fmla="*/ 1151212 w 1536812"/>
              <a:gd name="connsiteY22" fmla="*/ 1631325 h 1723570"/>
              <a:gd name="connsiteX23" fmla="*/ 1151212 w 1536812"/>
              <a:gd name="connsiteY23" fmla="*/ 1352097 h 1723570"/>
              <a:gd name="connsiteX24" fmla="*/ 1208182 w 1536812"/>
              <a:gd name="connsiteY24" fmla="*/ 1293510 h 1723570"/>
              <a:gd name="connsiteX25" fmla="*/ 1392716 w 1536812"/>
              <a:gd name="connsiteY25" fmla="*/ 1293510 h 1723570"/>
              <a:gd name="connsiteX26" fmla="*/ 1437301 w 1536812"/>
              <a:gd name="connsiteY26" fmla="*/ 1248634 h 1723570"/>
              <a:gd name="connsiteX27" fmla="*/ 1437301 w 1536812"/>
              <a:gd name="connsiteY27" fmla="*/ 819820 h 1723570"/>
              <a:gd name="connsiteX28" fmla="*/ 1397670 w 1536812"/>
              <a:gd name="connsiteY28" fmla="*/ 771205 h 1723570"/>
              <a:gd name="connsiteX29" fmla="*/ 140386 w 1536812"/>
              <a:gd name="connsiteY29" fmla="*/ 771205 h 1723570"/>
              <a:gd name="connsiteX30" fmla="*/ 100754 w 1536812"/>
              <a:gd name="connsiteY30" fmla="*/ 819820 h 1723570"/>
              <a:gd name="connsiteX31" fmla="*/ 100754 w 1536812"/>
              <a:gd name="connsiteY31" fmla="*/ 1248634 h 1723570"/>
              <a:gd name="connsiteX32" fmla="*/ 145340 w 1536812"/>
              <a:gd name="connsiteY32" fmla="*/ 1293510 h 1723570"/>
              <a:gd name="connsiteX33" fmla="*/ 328637 w 1536812"/>
              <a:gd name="connsiteY33" fmla="*/ 1293510 h 1723570"/>
              <a:gd name="connsiteX34" fmla="*/ 386846 w 1536812"/>
              <a:gd name="connsiteY34" fmla="*/ 1352097 h 1723570"/>
              <a:gd name="connsiteX35" fmla="*/ 386846 w 1536812"/>
              <a:gd name="connsiteY35" fmla="*/ 1631325 h 1723570"/>
              <a:gd name="connsiteX36" fmla="*/ 426477 w 1536812"/>
              <a:gd name="connsiteY36" fmla="*/ 1678694 h 1723570"/>
              <a:gd name="connsiteX37" fmla="*/ 462394 w 1536812"/>
              <a:gd name="connsiteY37" fmla="*/ 1667475 h 1723570"/>
              <a:gd name="connsiteX38" fmla="*/ 476017 w 1536812"/>
              <a:gd name="connsiteY38" fmla="*/ 1633818 h 1723570"/>
              <a:gd name="connsiteX39" fmla="*/ 476017 w 1536812"/>
              <a:gd name="connsiteY39" fmla="*/ 1248634 h 1723570"/>
              <a:gd name="connsiteX40" fmla="*/ 431431 w 1536812"/>
              <a:gd name="connsiteY40" fmla="*/ 1203758 h 1723570"/>
              <a:gd name="connsiteX41" fmla="*/ 250612 w 1536812"/>
              <a:gd name="connsiteY41" fmla="*/ 1203758 h 1723570"/>
              <a:gd name="connsiteX42" fmla="*/ 189926 w 1536812"/>
              <a:gd name="connsiteY42" fmla="*/ 1142677 h 1723570"/>
              <a:gd name="connsiteX43" fmla="*/ 189926 w 1536812"/>
              <a:gd name="connsiteY43" fmla="*/ 817327 h 1723570"/>
              <a:gd name="connsiteX44" fmla="*/ 175064 w 1536812"/>
              <a:gd name="connsiteY44" fmla="*/ 783670 h 1723570"/>
              <a:gd name="connsiteX45" fmla="*/ 140386 w 1536812"/>
              <a:gd name="connsiteY45" fmla="*/ 771205 h 1723570"/>
              <a:gd name="connsiteX46" fmla="*/ 1400147 w 1536812"/>
              <a:gd name="connsiteY46" fmla="*/ 726329 h 1723570"/>
              <a:gd name="connsiteX47" fmla="*/ 1481887 w 1536812"/>
              <a:gd name="connsiteY47" fmla="*/ 819820 h 1723570"/>
              <a:gd name="connsiteX48" fmla="*/ 1481887 w 1536812"/>
              <a:gd name="connsiteY48" fmla="*/ 1248634 h 1723570"/>
              <a:gd name="connsiteX49" fmla="*/ 1392716 w 1536812"/>
              <a:gd name="connsiteY49" fmla="*/ 1339632 h 1723570"/>
              <a:gd name="connsiteX50" fmla="*/ 1208182 w 1536812"/>
              <a:gd name="connsiteY50" fmla="*/ 1339632 h 1723570"/>
              <a:gd name="connsiteX51" fmla="*/ 1195797 w 1536812"/>
              <a:gd name="connsiteY51" fmla="*/ 1352097 h 1723570"/>
              <a:gd name="connsiteX52" fmla="*/ 1195797 w 1536812"/>
              <a:gd name="connsiteY52" fmla="*/ 1631325 h 1723570"/>
              <a:gd name="connsiteX53" fmla="*/ 1114057 w 1536812"/>
              <a:gd name="connsiteY53" fmla="*/ 1723570 h 1723570"/>
              <a:gd name="connsiteX54" fmla="*/ 1106626 w 1536812"/>
              <a:gd name="connsiteY54" fmla="*/ 1723570 h 1723570"/>
              <a:gd name="connsiteX55" fmla="*/ 1045941 w 1536812"/>
              <a:gd name="connsiteY55" fmla="*/ 1699885 h 1723570"/>
              <a:gd name="connsiteX56" fmla="*/ 1016217 w 1536812"/>
              <a:gd name="connsiteY56" fmla="*/ 1633818 h 1723570"/>
              <a:gd name="connsiteX57" fmla="*/ 1016217 w 1536812"/>
              <a:gd name="connsiteY57" fmla="*/ 1248634 h 1723570"/>
              <a:gd name="connsiteX58" fmla="*/ 1106626 w 1536812"/>
              <a:gd name="connsiteY58" fmla="*/ 1158882 h 1723570"/>
              <a:gd name="connsiteX59" fmla="*/ 1287445 w 1536812"/>
              <a:gd name="connsiteY59" fmla="*/ 1158882 h 1723570"/>
              <a:gd name="connsiteX60" fmla="*/ 1303545 w 1536812"/>
              <a:gd name="connsiteY60" fmla="*/ 1142677 h 1723570"/>
              <a:gd name="connsiteX61" fmla="*/ 1303545 w 1536812"/>
              <a:gd name="connsiteY61" fmla="*/ 817327 h 1723570"/>
              <a:gd name="connsiteX62" fmla="*/ 1332030 w 1536812"/>
              <a:gd name="connsiteY62" fmla="*/ 750013 h 1723570"/>
              <a:gd name="connsiteX63" fmla="*/ 1400147 w 1536812"/>
              <a:gd name="connsiteY63" fmla="*/ 726329 h 1723570"/>
              <a:gd name="connsiteX64" fmla="*/ 135432 w 1536812"/>
              <a:gd name="connsiteY64" fmla="*/ 726329 h 1723570"/>
              <a:gd name="connsiteX65" fmla="*/ 204788 w 1536812"/>
              <a:gd name="connsiteY65" fmla="*/ 750013 h 1723570"/>
              <a:gd name="connsiteX66" fmla="*/ 234511 w 1536812"/>
              <a:gd name="connsiteY66" fmla="*/ 817327 h 1723570"/>
              <a:gd name="connsiteX67" fmla="*/ 234511 w 1536812"/>
              <a:gd name="connsiteY67" fmla="*/ 1142677 h 1723570"/>
              <a:gd name="connsiteX68" fmla="*/ 250612 w 1536812"/>
              <a:gd name="connsiteY68" fmla="*/ 1158882 h 1723570"/>
              <a:gd name="connsiteX69" fmla="*/ 431431 w 1536812"/>
              <a:gd name="connsiteY69" fmla="*/ 1158882 h 1723570"/>
              <a:gd name="connsiteX70" fmla="*/ 520603 w 1536812"/>
              <a:gd name="connsiteY70" fmla="*/ 1248634 h 1723570"/>
              <a:gd name="connsiteX71" fmla="*/ 520603 w 1536812"/>
              <a:gd name="connsiteY71" fmla="*/ 1633818 h 1723570"/>
              <a:gd name="connsiteX72" fmla="*/ 492117 w 1536812"/>
              <a:gd name="connsiteY72" fmla="*/ 1699885 h 1723570"/>
              <a:gd name="connsiteX73" fmla="*/ 431431 w 1536812"/>
              <a:gd name="connsiteY73" fmla="*/ 1723570 h 1723570"/>
              <a:gd name="connsiteX74" fmla="*/ 422762 w 1536812"/>
              <a:gd name="connsiteY74" fmla="*/ 1723570 h 1723570"/>
              <a:gd name="connsiteX75" fmla="*/ 342260 w 1536812"/>
              <a:gd name="connsiteY75" fmla="*/ 1631325 h 1723570"/>
              <a:gd name="connsiteX76" fmla="*/ 342260 w 1536812"/>
              <a:gd name="connsiteY76" fmla="*/ 1352097 h 1723570"/>
              <a:gd name="connsiteX77" fmla="*/ 328637 w 1536812"/>
              <a:gd name="connsiteY77" fmla="*/ 1339632 h 1723570"/>
              <a:gd name="connsiteX78" fmla="*/ 145340 w 1536812"/>
              <a:gd name="connsiteY78" fmla="*/ 1339632 h 1723570"/>
              <a:gd name="connsiteX79" fmla="*/ 54930 w 1536812"/>
              <a:gd name="connsiteY79" fmla="*/ 1248634 h 1723570"/>
              <a:gd name="connsiteX80" fmla="*/ 54930 w 1536812"/>
              <a:gd name="connsiteY80" fmla="*/ 819820 h 1723570"/>
              <a:gd name="connsiteX81" fmla="*/ 135432 w 1536812"/>
              <a:gd name="connsiteY81" fmla="*/ 726329 h 1723570"/>
              <a:gd name="connsiteX82" fmla="*/ 1395235 w 1536812"/>
              <a:gd name="connsiteY82" fmla="*/ 456685 h 1723570"/>
              <a:gd name="connsiteX83" fmla="*/ 1298366 w 1536812"/>
              <a:gd name="connsiteY83" fmla="*/ 554796 h 1723570"/>
              <a:gd name="connsiteX84" fmla="*/ 1395235 w 1536812"/>
              <a:gd name="connsiteY84" fmla="*/ 651665 h 1723570"/>
              <a:gd name="connsiteX85" fmla="*/ 1492104 w 1536812"/>
              <a:gd name="connsiteY85" fmla="*/ 554796 h 1723570"/>
              <a:gd name="connsiteX86" fmla="*/ 1395235 w 1536812"/>
              <a:gd name="connsiteY86" fmla="*/ 456685 h 1723570"/>
              <a:gd name="connsiteX87" fmla="*/ 142820 w 1536812"/>
              <a:gd name="connsiteY87" fmla="*/ 456685 h 1723570"/>
              <a:gd name="connsiteX88" fmla="*/ 45950 w 1536812"/>
              <a:gd name="connsiteY88" fmla="*/ 554796 h 1723570"/>
              <a:gd name="connsiteX89" fmla="*/ 142820 w 1536812"/>
              <a:gd name="connsiteY89" fmla="*/ 651665 h 1723570"/>
              <a:gd name="connsiteX90" fmla="*/ 239689 w 1536812"/>
              <a:gd name="connsiteY90" fmla="*/ 554796 h 1723570"/>
              <a:gd name="connsiteX91" fmla="*/ 142820 w 1536812"/>
              <a:gd name="connsiteY91" fmla="*/ 456685 h 1723570"/>
              <a:gd name="connsiteX92" fmla="*/ 1395235 w 1536812"/>
              <a:gd name="connsiteY92" fmla="*/ 411977 h 1723570"/>
              <a:gd name="connsiteX93" fmla="*/ 1536812 w 1536812"/>
              <a:gd name="connsiteY93" fmla="*/ 554796 h 1723570"/>
              <a:gd name="connsiteX94" fmla="*/ 1395235 w 1536812"/>
              <a:gd name="connsiteY94" fmla="*/ 696374 h 1723570"/>
              <a:gd name="connsiteX95" fmla="*/ 1252415 w 1536812"/>
              <a:gd name="connsiteY95" fmla="*/ 554796 h 1723570"/>
              <a:gd name="connsiteX96" fmla="*/ 1395235 w 1536812"/>
              <a:gd name="connsiteY96" fmla="*/ 411977 h 1723570"/>
              <a:gd name="connsiteX97" fmla="*/ 142820 w 1536812"/>
              <a:gd name="connsiteY97" fmla="*/ 411977 h 1723570"/>
              <a:gd name="connsiteX98" fmla="*/ 284397 w 1536812"/>
              <a:gd name="connsiteY98" fmla="*/ 554796 h 1723570"/>
              <a:gd name="connsiteX99" fmla="*/ 142820 w 1536812"/>
              <a:gd name="connsiteY99" fmla="*/ 696374 h 1723570"/>
              <a:gd name="connsiteX100" fmla="*/ 0 w 1536812"/>
              <a:gd name="connsiteY100" fmla="*/ 554796 h 1723570"/>
              <a:gd name="connsiteX101" fmla="*/ 142820 w 1536812"/>
              <a:gd name="connsiteY101" fmla="*/ 411977 h 1723570"/>
              <a:gd name="connsiteX102" fmla="*/ 978838 w 1536812"/>
              <a:gd name="connsiteY102" fmla="*/ 215899 h 1723570"/>
              <a:gd name="connsiteX103" fmla="*/ 978838 w 1536812"/>
              <a:gd name="connsiteY103" fmla="*/ 409336 h 1723570"/>
              <a:gd name="connsiteX104" fmla="*/ 863238 w 1536812"/>
              <a:gd name="connsiteY104" fmla="*/ 525397 h 1723570"/>
              <a:gd name="connsiteX105" fmla="*/ 597234 w 1536812"/>
              <a:gd name="connsiteY105" fmla="*/ 525397 h 1723570"/>
              <a:gd name="connsiteX106" fmla="*/ 597234 w 1536812"/>
              <a:gd name="connsiteY106" fmla="*/ 580308 h 1723570"/>
              <a:gd name="connsiteX107" fmla="*/ 668086 w 1536812"/>
              <a:gd name="connsiteY107" fmla="*/ 651443 h 1723570"/>
              <a:gd name="connsiteX108" fmla="*/ 1169018 w 1536812"/>
              <a:gd name="connsiteY108" fmla="*/ 651443 h 1723570"/>
              <a:gd name="connsiteX109" fmla="*/ 1173990 w 1536812"/>
              <a:gd name="connsiteY109" fmla="*/ 648947 h 1723570"/>
              <a:gd name="connsiteX110" fmla="*/ 1173990 w 1536812"/>
              <a:gd name="connsiteY110" fmla="*/ 642707 h 1723570"/>
              <a:gd name="connsiteX111" fmla="*/ 1140429 w 1536812"/>
              <a:gd name="connsiteY111" fmla="*/ 606516 h 1723570"/>
              <a:gd name="connsiteX112" fmla="*/ 1124270 w 1536812"/>
              <a:gd name="connsiteY112" fmla="*/ 565332 h 1723570"/>
              <a:gd name="connsiteX113" fmla="*/ 1124270 w 1536812"/>
              <a:gd name="connsiteY113" fmla="*/ 287034 h 1723570"/>
              <a:gd name="connsiteX114" fmla="*/ 1053418 w 1536812"/>
              <a:gd name="connsiteY114" fmla="*/ 215899 h 1723570"/>
              <a:gd name="connsiteX115" fmla="*/ 477905 w 1536812"/>
              <a:gd name="connsiteY115" fmla="*/ 44927 h 1723570"/>
              <a:gd name="connsiteX116" fmla="*/ 407054 w 1536812"/>
              <a:gd name="connsiteY116" fmla="*/ 114814 h 1723570"/>
              <a:gd name="connsiteX117" fmla="*/ 407054 w 1536812"/>
              <a:gd name="connsiteY117" fmla="*/ 394360 h 1723570"/>
              <a:gd name="connsiteX118" fmla="*/ 390895 w 1536812"/>
              <a:gd name="connsiteY118" fmla="*/ 435543 h 1723570"/>
              <a:gd name="connsiteX119" fmla="*/ 357334 w 1536812"/>
              <a:gd name="connsiteY119" fmla="*/ 471734 h 1723570"/>
              <a:gd name="connsiteX120" fmla="*/ 356091 w 1536812"/>
              <a:gd name="connsiteY120" fmla="*/ 477974 h 1723570"/>
              <a:gd name="connsiteX121" fmla="*/ 362306 w 1536812"/>
              <a:gd name="connsiteY121" fmla="*/ 480470 h 1723570"/>
              <a:gd name="connsiteX122" fmla="*/ 863238 w 1536812"/>
              <a:gd name="connsiteY122" fmla="*/ 480470 h 1723570"/>
              <a:gd name="connsiteX123" fmla="*/ 934089 w 1536812"/>
              <a:gd name="connsiteY123" fmla="*/ 409336 h 1723570"/>
              <a:gd name="connsiteX124" fmla="*/ 934089 w 1536812"/>
              <a:gd name="connsiteY124" fmla="*/ 114814 h 1723570"/>
              <a:gd name="connsiteX125" fmla="*/ 863238 w 1536812"/>
              <a:gd name="connsiteY125" fmla="*/ 44927 h 1723570"/>
              <a:gd name="connsiteX126" fmla="*/ 477905 w 1536812"/>
              <a:gd name="connsiteY126" fmla="*/ 0 h 1723570"/>
              <a:gd name="connsiteX127" fmla="*/ 863238 w 1536812"/>
              <a:gd name="connsiteY127" fmla="*/ 0 h 1723570"/>
              <a:gd name="connsiteX128" fmla="*/ 978838 w 1536812"/>
              <a:gd name="connsiteY128" fmla="*/ 114814 h 1723570"/>
              <a:gd name="connsiteX129" fmla="*/ 978838 w 1536812"/>
              <a:gd name="connsiteY129" fmla="*/ 170972 h 1723570"/>
              <a:gd name="connsiteX130" fmla="*/ 1053418 w 1536812"/>
              <a:gd name="connsiteY130" fmla="*/ 170972 h 1723570"/>
              <a:gd name="connsiteX131" fmla="*/ 1169018 w 1536812"/>
              <a:gd name="connsiteY131" fmla="*/ 287034 h 1723570"/>
              <a:gd name="connsiteX132" fmla="*/ 1169018 w 1536812"/>
              <a:gd name="connsiteY132" fmla="*/ 565332 h 1723570"/>
              <a:gd name="connsiteX133" fmla="*/ 1173990 w 1536812"/>
              <a:gd name="connsiteY133" fmla="*/ 576564 h 1723570"/>
              <a:gd name="connsiteX134" fmla="*/ 1206308 w 1536812"/>
              <a:gd name="connsiteY134" fmla="*/ 612755 h 1723570"/>
              <a:gd name="connsiteX135" fmla="*/ 1215009 w 1536812"/>
              <a:gd name="connsiteY135" fmla="*/ 667666 h 1723570"/>
              <a:gd name="connsiteX136" fmla="*/ 1169018 w 1536812"/>
              <a:gd name="connsiteY136" fmla="*/ 696370 h 1723570"/>
              <a:gd name="connsiteX137" fmla="*/ 668086 w 1536812"/>
              <a:gd name="connsiteY137" fmla="*/ 696370 h 1723570"/>
              <a:gd name="connsiteX138" fmla="*/ 551243 w 1536812"/>
              <a:gd name="connsiteY138" fmla="*/ 580308 h 1723570"/>
              <a:gd name="connsiteX139" fmla="*/ 551243 w 1536812"/>
              <a:gd name="connsiteY139" fmla="*/ 525397 h 1723570"/>
              <a:gd name="connsiteX140" fmla="*/ 362306 w 1536812"/>
              <a:gd name="connsiteY140" fmla="*/ 525397 h 1723570"/>
              <a:gd name="connsiteX141" fmla="*/ 315071 w 1536812"/>
              <a:gd name="connsiteY141" fmla="*/ 495446 h 1723570"/>
              <a:gd name="connsiteX142" fmla="*/ 325015 w 1536812"/>
              <a:gd name="connsiteY142" fmla="*/ 440535 h 1723570"/>
              <a:gd name="connsiteX143" fmla="*/ 357334 w 1536812"/>
              <a:gd name="connsiteY143" fmla="*/ 404344 h 1723570"/>
              <a:gd name="connsiteX144" fmla="*/ 362306 w 1536812"/>
              <a:gd name="connsiteY144" fmla="*/ 394360 h 1723570"/>
              <a:gd name="connsiteX145" fmla="*/ 362306 w 1536812"/>
              <a:gd name="connsiteY145" fmla="*/ 114814 h 1723570"/>
              <a:gd name="connsiteX146" fmla="*/ 477905 w 1536812"/>
              <a:gd name="connsiteY146" fmla="*/ 0 h 172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536812" h="1723570">
                <a:moveTo>
                  <a:pt x="362969" y="1005226"/>
                </a:moveTo>
                <a:lnTo>
                  <a:pt x="1179334" y="1005226"/>
                </a:lnTo>
                <a:cubicBezTo>
                  <a:pt x="1191778" y="1005226"/>
                  <a:pt x="1201734" y="1015203"/>
                  <a:pt x="1201734" y="1028922"/>
                </a:cubicBezTo>
                <a:cubicBezTo>
                  <a:pt x="1201734" y="1040146"/>
                  <a:pt x="1191778" y="1050123"/>
                  <a:pt x="1179334" y="1050123"/>
                </a:cubicBezTo>
                <a:lnTo>
                  <a:pt x="793552" y="1050123"/>
                </a:lnTo>
                <a:lnTo>
                  <a:pt x="793552" y="1701119"/>
                </a:lnTo>
                <a:cubicBezTo>
                  <a:pt x="793552" y="1714837"/>
                  <a:pt x="783596" y="1723567"/>
                  <a:pt x="771152" y="1723567"/>
                </a:cubicBezTo>
                <a:cubicBezTo>
                  <a:pt x="758707" y="1723567"/>
                  <a:pt x="748751" y="1714837"/>
                  <a:pt x="748751" y="1701119"/>
                </a:cubicBezTo>
                <a:lnTo>
                  <a:pt x="748751" y="1050123"/>
                </a:lnTo>
                <a:lnTo>
                  <a:pt x="362969" y="1050123"/>
                </a:lnTo>
                <a:cubicBezTo>
                  <a:pt x="350525" y="1050123"/>
                  <a:pt x="340569" y="1040146"/>
                  <a:pt x="340569" y="1028922"/>
                </a:cubicBezTo>
                <a:cubicBezTo>
                  <a:pt x="340569" y="1015203"/>
                  <a:pt x="350525" y="1005226"/>
                  <a:pt x="362969" y="1005226"/>
                </a:cubicBezTo>
                <a:close/>
                <a:moveTo>
                  <a:pt x="1397670" y="771205"/>
                </a:moveTo>
                <a:cubicBezTo>
                  <a:pt x="1384047" y="769958"/>
                  <a:pt x="1371662" y="774944"/>
                  <a:pt x="1361754" y="783670"/>
                </a:cubicBezTo>
                <a:cubicBezTo>
                  <a:pt x="1353085" y="791149"/>
                  <a:pt x="1348131" y="803615"/>
                  <a:pt x="1348131" y="817327"/>
                </a:cubicBezTo>
                <a:lnTo>
                  <a:pt x="1348131" y="1142677"/>
                </a:lnTo>
                <a:cubicBezTo>
                  <a:pt x="1348131" y="1176334"/>
                  <a:pt x="1320884" y="1203758"/>
                  <a:pt x="1287445" y="1203758"/>
                </a:cubicBezTo>
                <a:lnTo>
                  <a:pt x="1106626" y="1203758"/>
                </a:lnTo>
                <a:cubicBezTo>
                  <a:pt x="1080618" y="1203758"/>
                  <a:pt x="1060803" y="1224949"/>
                  <a:pt x="1060803" y="1248634"/>
                </a:cubicBezTo>
                <a:lnTo>
                  <a:pt x="1060803" y="1633818"/>
                </a:lnTo>
                <a:cubicBezTo>
                  <a:pt x="1060803" y="1646283"/>
                  <a:pt x="1065757" y="1658749"/>
                  <a:pt x="1075664" y="1667475"/>
                </a:cubicBezTo>
                <a:cubicBezTo>
                  <a:pt x="1085572" y="1676201"/>
                  <a:pt x="1097957" y="1679940"/>
                  <a:pt x="1110342" y="1678694"/>
                </a:cubicBezTo>
                <a:cubicBezTo>
                  <a:pt x="1132635" y="1677447"/>
                  <a:pt x="1151212" y="1655009"/>
                  <a:pt x="1151212" y="1631325"/>
                </a:cubicBezTo>
                <a:lnTo>
                  <a:pt x="1151212" y="1352097"/>
                </a:lnTo>
                <a:cubicBezTo>
                  <a:pt x="1151212" y="1319687"/>
                  <a:pt x="1177220" y="1293510"/>
                  <a:pt x="1208182" y="1293510"/>
                </a:cubicBezTo>
                <a:lnTo>
                  <a:pt x="1392716" y="1293510"/>
                </a:lnTo>
                <a:cubicBezTo>
                  <a:pt x="1417486" y="1293510"/>
                  <a:pt x="1437301" y="1274811"/>
                  <a:pt x="1437301" y="1248634"/>
                </a:cubicBezTo>
                <a:lnTo>
                  <a:pt x="1437301" y="819820"/>
                </a:lnTo>
                <a:cubicBezTo>
                  <a:pt x="1437301" y="794889"/>
                  <a:pt x="1419963" y="773698"/>
                  <a:pt x="1397670" y="771205"/>
                </a:cubicBezTo>
                <a:close/>
                <a:moveTo>
                  <a:pt x="140386" y="771205"/>
                </a:moveTo>
                <a:cubicBezTo>
                  <a:pt x="118093" y="773698"/>
                  <a:pt x="100754" y="794889"/>
                  <a:pt x="100754" y="819820"/>
                </a:cubicBezTo>
                <a:lnTo>
                  <a:pt x="100754" y="1248634"/>
                </a:lnTo>
                <a:cubicBezTo>
                  <a:pt x="100754" y="1274811"/>
                  <a:pt x="120570" y="1293510"/>
                  <a:pt x="145340" y="1293510"/>
                </a:cubicBezTo>
                <a:lnTo>
                  <a:pt x="328637" y="1293510"/>
                </a:lnTo>
                <a:cubicBezTo>
                  <a:pt x="360837" y="1293510"/>
                  <a:pt x="386846" y="1319687"/>
                  <a:pt x="386846" y="1352097"/>
                </a:cubicBezTo>
                <a:lnTo>
                  <a:pt x="386846" y="1631325"/>
                </a:lnTo>
                <a:cubicBezTo>
                  <a:pt x="386846" y="1655009"/>
                  <a:pt x="404185" y="1677447"/>
                  <a:pt x="426477" y="1678694"/>
                </a:cubicBezTo>
                <a:cubicBezTo>
                  <a:pt x="440101" y="1679940"/>
                  <a:pt x="452486" y="1676201"/>
                  <a:pt x="462394" y="1667475"/>
                </a:cubicBezTo>
                <a:cubicBezTo>
                  <a:pt x="471063" y="1658749"/>
                  <a:pt x="476017" y="1646283"/>
                  <a:pt x="476017" y="1633818"/>
                </a:cubicBezTo>
                <a:lnTo>
                  <a:pt x="476017" y="1248634"/>
                </a:lnTo>
                <a:cubicBezTo>
                  <a:pt x="476017" y="1224949"/>
                  <a:pt x="456201" y="1203758"/>
                  <a:pt x="431431" y="1203758"/>
                </a:cubicBezTo>
                <a:lnTo>
                  <a:pt x="250612" y="1203758"/>
                </a:lnTo>
                <a:cubicBezTo>
                  <a:pt x="217173" y="1203758"/>
                  <a:pt x="189926" y="1176334"/>
                  <a:pt x="189926" y="1142677"/>
                </a:cubicBezTo>
                <a:lnTo>
                  <a:pt x="189926" y="817327"/>
                </a:lnTo>
                <a:cubicBezTo>
                  <a:pt x="189926" y="803615"/>
                  <a:pt x="184972" y="791149"/>
                  <a:pt x="175064" y="783670"/>
                </a:cubicBezTo>
                <a:cubicBezTo>
                  <a:pt x="165156" y="774944"/>
                  <a:pt x="154010" y="769958"/>
                  <a:pt x="140386" y="771205"/>
                </a:cubicBezTo>
                <a:close/>
                <a:moveTo>
                  <a:pt x="1400147" y="726329"/>
                </a:moveTo>
                <a:cubicBezTo>
                  <a:pt x="1445971" y="731315"/>
                  <a:pt x="1481887" y="771205"/>
                  <a:pt x="1481887" y="819820"/>
                </a:cubicBezTo>
                <a:lnTo>
                  <a:pt x="1481887" y="1248634"/>
                </a:lnTo>
                <a:cubicBezTo>
                  <a:pt x="1481887" y="1298496"/>
                  <a:pt x="1442255" y="1339632"/>
                  <a:pt x="1392716" y="1339632"/>
                </a:cubicBezTo>
                <a:lnTo>
                  <a:pt x="1208182" y="1339632"/>
                </a:lnTo>
                <a:cubicBezTo>
                  <a:pt x="1200751" y="1339632"/>
                  <a:pt x="1195797" y="1344618"/>
                  <a:pt x="1195797" y="1352097"/>
                </a:cubicBezTo>
                <a:lnTo>
                  <a:pt x="1195797" y="1631325"/>
                </a:lnTo>
                <a:cubicBezTo>
                  <a:pt x="1195797" y="1678694"/>
                  <a:pt x="1159881" y="1719830"/>
                  <a:pt x="1114057" y="1723570"/>
                </a:cubicBezTo>
                <a:cubicBezTo>
                  <a:pt x="1111580" y="1723570"/>
                  <a:pt x="1109103" y="1723570"/>
                  <a:pt x="1106626" y="1723570"/>
                </a:cubicBezTo>
                <a:cubicBezTo>
                  <a:pt x="1083095" y="1723570"/>
                  <a:pt x="1062041" y="1716090"/>
                  <a:pt x="1045941" y="1699885"/>
                </a:cubicBezTo>
                <a:cubicBezTo>
                  <a:pt x="1027364" y="1683680"/>
                  <a:pt x="1016217" y="1658749"/>
                  <a:pt x="1016217" y="1633818"/>
                </a:cubicBezTo>
                <a:lnTo>
                  <a:pt x="1016217" y="1248634"/>
                </a:lnTo>
                <a:cubicBezTo>
                  <a:pt x="1016217" y="1200018"/>
                  <a:pt x="1055849" y="1158882"/>
                  <a:pt x="1106626" y="1158882"/>
                </a:cubicBezTo>
                <a:lnTo>
                  <a:pt x="1287445" y="1158882"/>
                </a:lnTo>
                <a:cubicBezTo>
                  <a:pt x="1296114" y="1158882"/>
                  <a:pt x="1303545" y="1152649"/>
                  <a:pt x="1303545" y="1142677"/>
                </a:cubicBezTo>
                <a:lnTo>
                  <a:pt x="1303545" y="817327"/>
                </a:lnTo>
                <a:cubicBezTo>
                  <a:pt x="1303545" y="791149"/>
                  <a:pt x="1313453" y="767465"/>
                  <a:pt x="1332030" y="750013"/>
                </a:cubicBezTo>
                <a:cubicBezTo>
                  <a:pt x="1350608" y="732562"/>
                  <a:pt x="1376616" y="725082"/>
                  <a:pt x="1400147" y="726329"/>
                </a:cubicBezTo>
                <a:close/>
                <a:moveTo>
                  <a:pt x="135432" y="726329"/>
                </a:moveTo>
                <a:cubicBezTo>
                  <a:pt x="161440" y="725082"/>
                  <a:pt x="186210" y="732562"/>
                  <a:pt x="204788" y="750013"/>
                </a:cubicBezTo>
                <a:cubicBezTo>
                  <a:pt x="223365" y="767465"/>
                  <a:pt x="234511" y="791149"/>
                  <a:pt x="234511" y="817327"/>
                </a:cubicBezTo>
                <a:lnTo>
                  <a:pt x="234511" y="1142677"/>
                </a:lnTo>
                <a:cubicBezTo>
                  <a:pt x="234511" y="1152649"/>
                  <a:pt x="241942" y="1158882"/>
                  <a:pt x="250612" y="1158882"/>
                </a:cubicBezTo>
                <a:lnTo>
                  <a:pt x="431431" y="1158882"/>
                </a:lnTo>
                <a:cubicBezTo>
                  <a:pt x="480971" y="1158882"/>
                  <a:pt x="520603" y="1200018"/>
                  <a:pt x="520603" y="1248634"/>
                </a:cubicBezTo>
                <a:lnTo>
                  <a:pt x="520603" y="1633818"/>
                </a:lnTo>
                <a:cubicBezTo>
                  <a:pt x="520603" y="1658749"/>
                  <a:pt x="510695" y="1683680"/>
                  <a:pt x="492117" y="1699885"/>
                </a:cubicBezTo>
                <a:cubicBezTo>
                  <a:pt x="476017" y="1716090"/>
                  <a:pt x="453724" y="1723570"/>
                  <a:pt x="431431" y="1723570"/>
                </a:cubicBezTo>
                <a:cubicBezTo>
                  <a:pt x="427716" y="1723570"/>
                  <a:pt x="425239" y="1723570"/>
                  <a:pt x="422762" y="1723570"/>
                </a:cubicBezTo>
                <a:cubicBezTo>
                  <a:pt x="378176" y="1719830"/>
                  <a:pt x="342260" y="1678694"/>
                  <a:pt x="342260" y="1631325"/>
                </a:cubicBezTo>
                <a:lnTo>
                  <a:pt x="342260" y="1352097"/>
                </a:lnTo>
                <a:cubicBezTo>
                  <a:pt x="342260" y="1344618"/>
                  <a:pt x="336068" y="1339632"/>
                  <a:pt x="328637" y="1339632"/>
                </a:cubicBezTo>
                <a:lnTo>
                  <a:pt x="145340" y="1339632"/>
                </a:lnTo>
                <a:cubicBezTo>
                  <a:pt x="94562" y="1339632"/>
                  <a:pt x="54930" y="1298496"/>
                  <a:pt x="54930" y="1248634"/>
                </a:cubicBezTo>
                <a:lnTo>
                  <a:pt x="54930" y="819820"/>
                </a:lnTo>
                <a:cubicBezTo>
                  <a:pt x="54930" y="771205"/>
                  <a:pt x="90846" y="731315"/>
                  <a:pt x="135432" y="726329"/>
                </a:cubicBezTo>
                <a:close/>
                <a:moveTo>
                  <a:pt x="1395235" y="456685"/>
                </a:moveTo>
                <a:cubicBezTo>
                  <a:pt x="1340591" y="456685"/>
                  <a:pt x="1298366" y="500152"/>
                  <a:pt x="1298366" y="554796"/>
                </a:cubicBezTo>
                <a:cubicBezTo>
                  <a:pt x="1298366" y="606956"/>
                  <a:pt x="1340591" y="651665"/>
                  <a:pt x="1395235" y="651665"/>
                </a:cubicBezTo>
                <a:cubicBezTo>
                  <a:pt x="1448637" y="651665"/>
                  <a:pt x="1492104" y="606956"/>
                  <a:pt x="1492104" y="554796"/>
                </a:cubicBezTo>
                <a:cubicBezTo>
                  <a:pt x="1492104" y="500152"/>
                  <a:pt x="1448637" y="456685"/>
                  <a:pt x="1395235" y="456685"/>
                </a:cubicBezTo>
                <a:close/>
                <a:moveTo>
                  <a:pt x="142820" y="456685"/>
                </a:moveTo>
                <a:cubicBezTo>
                  <a:pt x="89418" y="456685"/>
                  <a:pt x="45950" y="500152"/>
                  <a:pt x="45950" y="554796"/>
                </a:cubicBezTo>
                <a:cubicBezTo>
                  <a:pt x="45950" y="606956"/>
                  <a:pt x="89418" y="651665"/>
                  <a:pt x="142820" y="651665"/>
                </a:cubicBezTo>
                <a:cubicBezTo>
                  <a:pt x="196222" y="651665"/>
                  <a:pt x="239689" y="606956"/>
                  <a:pt x="239689" y="554796"/>
                </a:cubicBezTo>
                <a:cubicBezTo>
                  <a:pt x="239689" y="500152"/>
                  <a:pt x="196222" y="456685"/>
                  <a:pt x="142820" y="456685"/>
                </a:cubicBezTo>
                <a:close/>
                <a:moveTo>
                  <a:pt x="1395235" y="411977"/>
                </a:moveTo>
                <a:cubicBezTo>
                  <a:pt x="1473475" y="411977"/>
                  <a:pt x="1536812" y="476556"/>
                  <a:pt x="1536812" y="554796"/>
                </a:cubicBezTo>
                <a:cubicBezTo>
                  <a:pt x="1536812" y="631795"/>
                  <a:pt x="1473475" y="696374"/>
                  <a:pt x="1395235" y="696374"/>
                </a:cubicBezTo>
                <a:cubicBezTo>
                  <a:pt x="1316995" y="696374"/>
                  <a:pt x="1252415" y="631795"/>
                  <a:pt x="1252415" y="554796"/>
                </a:cubicBezTo>
                <a:cubicBezTo>
                  <a:pt x="1252415" y="476556"/>
                  <a:pt x="1316995" y="411977"/>
                  <a:pt x="1395235" y="411977"/>
                </a:cubicBezTo>
                <a:close/>
                <a:moveTo>
                  <a:pt x="142820" y="411977"/>
                </a:moveTo>
                <a:cubicBezTo>
                  <a:pt x="221060" y="411977"/>
                  <a:pt x="284397" y="476556"/>
                  <a:pt x="284397" y="554796"/>
                </a:cubicBezTo>
                <a:cubicBezTo>
                  <a:pt x="284397" y="631795"/>
                  <a:pt x="221060" y="696374"/>
                  <a:pt x="142820" y="696374"/>
                </a:cubicBezTo>
                <a:cubicBezTo>
                  <a:pt x="63338" y="696374"/>
                  <a:pt x="0" y="631795"/>
                  <a:pt x="0" y="554796"/>
                </a:cubicBezTo>
                <a:cubicBezTo>
                  <a:pt x="0" y="476556"/>
                  <a:pt x="63338" y="411977"/>
                  <a:pt x="142820" y="411977"/>
                </a:cubicBezTo>
                <a:close/>
                <a:moveTo>
                  <a:pt x="978838" y="215899"/>
                </a:moveTo>
                <a:lnTo>
                  <a:pt x="978838" y="409336"/>
                </a:lnTo>
                <a:cubicBezTo>
                  <a:pt x="978838" y="472982"/>
                  <a:pt x="926631" y="525397"/>
                  <a:pt x="863238" y="525397"/>
                </a:cubicBezTo>
                <a:lnTo>
                  <a:pt x="597234" y="525397"/>
                </a:lnTo>
                <a:lnTo>
                  <a:pt x="597234" y="580308"/>
                </a:lnTo>
                <a:cubicBezTo>
                  <a:pt x="597234" y="620243"/>
                  <a:pt x="629552" y="651443"/>
                  <a:pt x="668086" y="651443"/>
                </a:cubicBezTo>
                <a:lnTo>
                  <a:pt x="1169018" y="651443"/>
                </a:lnTo>
                <a:cubicBezTo>
                  <a:pt x="1171504" y="651443"/>
                  <a:pt x="1173990" y="651443"/>
                  <a:pt x="1173990" y="648947"/>
                </a:cubicBezTo>
                <a:cubicBezTo>
                  <a:pt x="1175233" y="646451"/>
                  <a:pt x="1175233" y="643955"/>
                  <a:pt x="1173990" y="642707"/>
                </a:cubicBezTo>
                <a:lnTo>
                  <a:pt x="1140429" y="606516"/>
                </a:lnTo>
                <a:cubicBezTo>
                  <a:pt x="1130485" y="595284"/>
                  <a:pt x="1124270" y="581556"/>
                  <a:pt x="1124270" y="565332"/>
                </a:cubicBezTo>
                <a:lnTo>
                  <a:pt x="1124270" y="287034"/>
                </a:lnTo>
                <a:cubicBezTo>
                  <a:pt x="1124270" y="247099"/>
                  <a:pt x="1091951" y="215899"/>
                  <a:pt x="1053418" y="215899"/>
                </a:cubicBezTo>
                <a:close/>
                <a:moveTo>
                  <a:pt x="477905" y="44927"/>
                </a:moveTo>
                <a:cubicBezTo>
                  <a:pt x="438129" y="44927"/>
                  <a:pt x="407054" y="76126"/>
                  <a:pt x="407054" y="114814"/>
                </a:cubicBezTo>
                <a:lnTo>
                  <a:pt x="407054" y="394360"/>
                </a:lnTo>
                <a:cubicBezTo>
                  <a:pt x="407054" y="409336"/>
                  <a:pt x="400839" y="423063"/>
                  <a:pt x="390895" y="435543"/>
                </a:cubicBezTo>
                <a:lnTo>
                  <a:pt x="357334" y="471734"/>
                </a:lnTo>
                <a:cubicBezTo>
                  <a:pt x="356091" y="472982"/>
                  <a:pt x="356091" y="475478"/>
                  <a:pt x="356091" y="477974"/>
                </a:cubicBezTo>
                <a:cubicBezTo>
                  <a:pt x="357334" y="479222"/>
                  <a:pt x="359820" y="480470"/>
                  <a:pt x="362306" y="480470"/>
                </a:cubicBezTo>
                <a:lnTo>
                  <a:pt x="863238" y="480470"/>
                </a:lnTo>
                <a:cubicBezTo>
                  <a:pt x="901771" y="480470"/>
                  <a:pt x="934089" y="448023"/>
                  <a:pt x="934089" y="409336"/>
                </a:cubicBezTo>
                <a:lnTo>
                  <a:pt x="934089" y="114814"/>
                </a:lnTo>
                <a:cubicBezTo>
                  <a:pt x="934089" y="76126"/>
                  <a:pt x="901771" y="44927"/>
                  <a:pt x="863238" y="44927"/>
                </a:cubicBezTo>
                <a:close/>
                <a:moveTo>
                  <a:pt x="477905" y="0"/>
                </a:moveTo>
                <a:lnTo>
                  <a:pt x="863238" y="0"/>
                </a:lnTo>
                <a:cubicBezTo>
                  <a:pt x="926631" y="0"/>
                  <a:pt x="978838" y="51167"/>
                  <a:pt x="978838" y="114814"/>
                </a:cubicBezTo>
                <a:lnTo>
                  <a:pt x="978838" y="170972"/>
                </a:lnTo>
                <a:lnTo>
                  <a:pt x="1053418" y="170972"/>
                </a:lnTo>
                <a:cubicBezTo>
                  <a:pt x="1118055" y="170972"/>
                  <a:pt x="1169018" y="223387"/>
                  <a:pt x="1169018" y="287034"/>
                </a:cubicBezTo>
                <a:lnTo>
                  <a:pt x="1169018" y="565332"/>
                </a:lnTo>
                <a:cubicBezTo>
                  <a:pt x="1169018" y="569076"/>
                  <a:pt x="1170261" y="572820"/>
                  <a:pt x="1173990" y="576564"/>
                </a:cubicBezTo>
                <a:lnTo>
                  <a:pt x="1206308" y="612755"/>
                </a:lnTo>
                <a:cubicBezTo>
                  <a:pt x="1219981" y="627731"/>
                  <a:pt x="1223710" y="647699"/>
                  <a:pt x="1215009" y="667666"/>
                </a:cubicBezTo>
                <a:cubicBezTo>
                  <a:pt x="1207551" y="686386"/>
                  <a:pt x="1190149" y="696370"/>
                  <a:pt x="1169018" y="696370"/>
                </a:cubicBezTo>
                <a:lnTo>
                  <a:pt x="668086" y="696370"/>
                </a:lnTo>
                <a:cubicBezTo>
                  <a:pt x="604692" y="696370"/>
                  <a:pt x="551243" y="645203"/>
                  <a:pt x="551243" y="580308"/>
                </a:cubicBezTo>
                <a:lnTo>
                  <a:pt x="551243" y="525397"/>
                </a:lnTo>
                <a:lnTo>
                  <a:pt x="362306" y="525397"/>
                </a:lnTo>
                <a:cubicBezTo>
                  <a:pt x="341174" y="525397"/>
                  <a:pt x="323772" y="514165"/>
                  <a:pt x="315071" y="495446"/>
                </a:cubicBezTo>
                <a:cubicBezTo>
                  <a:pt x="307613" y="476726"/>
                  <a:pt x="311342" y="455511"/>
                  <a:pt x="325015" y="440535"/>
                </a:cubicBezTo>
                <a:lnTo>
                  <a:pt x="357334" y="404344"/>
                </a:lnTo>
                <a:cubicBezTo>
                  <a:pt x="359820" y="401848"/>
                  <a:pt x="362306" y="398104"/>
                  <a:pt x="362306" y="394360"/>
                </a:cubicBezTo>
                <a:lnTo>
                  <a:pt x="362306" y="114814"/>
                </a:lnTo>
                <a:cubicBezTo>
                  <a:pt x="362306" y="51167"/>
                  <a:pt x="413269" y="0"/>
                  <a:pt x="47790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10" name="TextBox 9">
            <a:extLst>
              <a:ext uri="{FF2B5EF4-FFF2-40B4-BE49-F238E27FC236}">
                <a16:creationId xmlns:a16="http://schemas.microsoft.com/office/drawing/2014/main" id="{AACB1C30-0DC2-2746-8B97-FDE640687485}"/>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11" name="TextBox 10">
            <a:extLst>
              <a:ext uri="{FF2B5EF4-FFF2-40B4-BE49-F238E27FC236}">
                <a16:creationId xmlns:a16="http://schemas.microsoft.com/office/drawing/2014/main" id="{BDDEF898-A846-1244-9FDC-F0611B36F3BC}"/>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96E8AA70-3524-B24E-A3E2-CAB3E8211E4D}"/>
              </a:ext>
            </a:extLst>
          </p:cNvPr>
          <p:cNvSpPr txBox="1"/>
          <p:nvPr/>
        </p:nvSpPr>
        <p:spPr>
          <a:xfrm>
            <a:off x="7053853" y="1618571"/>
            <a:ext cx="3924344"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COMPETITOR RIVALRY</a:t>
            </a:r>
          </a:p>
        </p:txBody>
      </p:sp>
      <p:sp>
        <p:nvSpPr>
          <p:cNvPr id="13" name="TextBox 12">
            <a:extLst>
              <a:ext uri="{FF2B5EF4-FFF2-40B4-BE49-F238E27FC236}">
                <a16:creationId xmlns:a16="http://schemas.microsoft.com/office/drawing/2014/main" id="{FF4E5D9B-43BE-2C4C-BA6B-CE25975E41EF}"/>
              </a:ext>
            </a:extLst>
          </p:cNvPr>
          <p:cNvSpPr txBox="1"/>
          <p:nvPr/>
        </p:nvSpPr>
        <p:spPr>
          <a:xfrm>
            <a:off x="7053853" y="1993902"/>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TextBox 15">
            <a:extLst>
              <a:ext uri="{FF2B5EF4-FFF2-40B4-BE49-F238E27FC236}">
                <a16:creationId xmlns:a16="http://schemas.microsoft.com/office/drawing/2014/main" id="{47D3BC05-F911-4E4B-8A14-72AA2CE8813C}"/>
              </a:ext>
            </a:extLst>
          </p:cNvPr>
          <p:cNvSpPr txBox="1"/>
          <p:nvPr/>
        </p:nvSpPr>
        <p:spPr>
          <a:xfrm>
            <a:off x="7053853" y="2608698"/>
            <a:ext cx="3924344"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THREAT OF SUBSTITUTE PRODUCTS</a:t>
            </a:r>
          </a:p>
        </p:txBody>
      </p:sp>
      <p:sp>
        <p:nvSpPr>
          <p:cNvPr id="17" name="TextBox 16">
            <a:extLst>
              <a:ext uri="{FF2B5EF4-FFF2-40B4-BE49-F238E27FC236}">
                <a16:creationId xmlns:a16="http://schemas.microsoft.com/office/drawing/2014/main" id="{21ABAA6B-87C6-9E4E-A5E6-ADCBA42E1A16}"/>
              </a:ext>
            </a:extLst>
          </p:cNvPr>
          <p:cNvSpPr txBox="1"/>
          <p:nvPr/>
        </p:nvSpPr>
        <p:spPr>
          <a:xfrm>
            <a:off x="7053853" y="2984029"/>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8" name="TextBox 17">
            <a:extLst>
              <a:ext uri="{FF2B5EF4-FFF2-40B4-BE49-F238E27FC236}">
                <a16:creationId xmlns:a16="http://schemas.microsoft.com/office/drawing/2014/main" id="{466DE3C3-7B6B-FD45-87CD-886EA26CB298}"/>
              </a:ext>
            </a:extLst>
          </p:cNvPr>
          <p:cNvSpPr txBox="1"/>
          <p:nvPr/>
        </p:nvSpPr>
        <p:spPr>
          <a:xfrm>
            <a:off x="7053853" y="3598825"/>
            <a:ext cx="39243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BARGAINING POWER OF BUYERS</a:t>
            </a:r>
          </a:p>
        </p:txBody>
      </p:sp>
      <p:sp>
        <p:nvSpPr>
          <p:cNvPr id="19" name="TextBox 18">
            <a:extLst>
              <a:ext uri="{FF2B5EF4-FFF2-40B4-BE49-F238E27FC236}">
                <a16:creationId xmlns:a16="http://schemas.microsoft.com/office/drawing/2014/main" id="{A2794472-38C1-7D47-9A1C-322A79918BFE}"/>
              </a:ext>
            </a:extLst>
          </p:cNvPr>
          <p:cNvSpPr txBox="1"/>
          <p:nvPr/>
        </p:nvSpPr>
        <p:spPr>
          <a:xfrm>
            <a:off x="7053853" y="3974156"/>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0" name="TextBox 19">
            <a:extLst>
              <a:ext uri="{FF2B5EF4-FFF2-40B4-BE49-F238E27FC236}">
                <a16:creationId xmlns:a16="http://schemas.microsoft.com/office/drawing/2014/main" id="{80297844-1410-F643-BDE0-8DC45AF7E8D1}"/>
              </a:ext>
            </a:extLst>
          </p:cNvPr>
          <p:cNvSpPr txBox="1"/>
          <p:nvPr/>
        </p:nvSpPr>
        <p:spPr>
          <a:xfrm>
            <a:off x="7053853" y="4593524"/>
            <a:ext cx="39243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THREAT OF NEW ENTRANTS</a:t>
            </a:r>
          </a:p>
        </p:txBody>
      </p:sp>
      <p:sp>
        <p:nvSpPr>
          <p:cNvPr id="21" name="TextBox 20">
            <a:extLst>
              <a:ext uri="{FF2B5EF4-FFF2-40B4-BE49-F238E27FC236}">
                <a16:creationId xmlns:a16="http://schemas.microsoft.com/office/drawing/2014/main" id="{4B6CC737-F3CB-944F-A2A2-2A13ACE7FD53}"/>
              </a:ext>
            </a:extLst>
          </p:cNvPr>
          <p:cNvSpPr txBox="1"/>
          <p:nvPr/>
        </p:nvSpPr>
        <p:spPr>
          <a:xfrm>
            <a:off x="7053853" y="4968855"/>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2" name="TextBox 21">
            <a:extLst>
              <a:ext uri="{FF2B5EF4-FFF2-40B4-BE49-F238E27FC236}">
                <a16:creationId xmlns:a16="http://schemas.microsoft.com/office/drawing/2014/main" id="{319F3FCB-FC5A-6D40-A2A7-625FF50BA6C6}"/>
              </a:ext>
            </a:extLst>
          </p:cNvPr>
          <p:cNvSpPr txBox="1"/>
          <p:nvPr/>
        </p:nvSpPr>
        <p:spPr>
          <a:xfrm>
            <a:off x="7053853" y="5583454"/>
            <a:ext cx="39243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BARGAINING POWER OF SUPPLIERS</a:t>
            </a:r>
          </a:p>
        </p:txBody>
      </p:sp>
      <p:sp>
        <p:nvSpPr>
          <p:cNvPr id="23" name="TextBox 22">
            <a:extLst>
              <a:ext uri="{FF2B5EF4-FFF2-40B4-BE49-F238E27FC236}">
                <a16:creationId xmlns:a16="http://schemas.microsoft.com/office/drawing/2014/main" id="{8AE45D5F-EF8C-334C-B524-84483B5C02AB}"/>
              </a:ext>
            </a:extLst>
          </p:cNvPr>
          <p:cNvSpPr txBox="1"/>
          <p:nvPr/>
        </p:nvSpPr>
        <p:spPr>
          <a:xfrm>
            <a:off x="7053853" y="5958785"/>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284447013"/>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73">
            <a:extLst>
              <a:ext uri="{FF2B5EF4-FFF2-40B4-BE49-F238E27FC236}">
                <a16:creationId xmlns:a16="http://schemas.microsoft.com/office/drawing/2014/main" id="{97AE3709-3110-674C-98C2-BC27AE0F75ED}"/>
              </a:ext>
            </a:extLst>
          </p:cNvPr>
          <p:cNvSpPr>
            <a:spLocks noChangeArrowheads="1"/>
          </p:cNvSpPr>
          <p:nvPr/>
        </p:nvSpPr>
        <p:spPr bwMode="auto">
          <a:xfrm>
            <a:off x="2695804" y="1770102"/>
            <a:ext cx="2018696" cy="1609463"/>
          </a:xfrm>
          <a:custGeom>
            <a:avLst/>
            <a:gdLst>
              <a:gd name="T0" fmla="*/ 3097 w 3239"/>
              <a:gd name="T1" fmla="*/ 1825 h 2586"/>
              <a:gd name="T2" fmla="*/ 2927 w 3239"/>
              <a:gd name="T3" fmla="*/ 1825 h 2586"/>
              <a:gd name="T4" fmla="*/ 2927 w 3239"/>
              <a:gd name="T5" fmla="*/ 0 h 2586"/>
              <a:gd name="T6" fmla="*/ 311 w 3239"/>
              <a:gd name="T7" fmla="*/ 0 h 2586"/>
              <a:gd name="T8" fmla="*/ 311 w 3239"/>
              <a:gd name="T9" fmla="*/ 1825 h 2586"/>
              <a:gd name="T10" fmla="*/ 141 w 3239"/>
              <a:gd name="T11" fmla="*/ 1825 h 2586"/>
              <a:gd name="T12" fmla="*/ 141 w 3239"/>
              <a:gd name="T13" fmla="*/ 1825 h 2586"/>
              <a:gd name="T14" fmla="*/ 105 w 3239"/>
              <a:gd name="T15" fmla="*/ 2021 h 2586"/>
              <a:gd name="T16" fmla="*/ 1583 w 3239"/>
              <a:gd name="T17" fmla="*/ 2576 h 2586"/>
              <a:gd name="T18" fmla="*/ 1583 w 3239"/>
              <a:gd name="T19" fmla="*/ 2576 h 2586"/>
              <a:gd name="T20" fmla="*/ 1654 w 3239"/>
              <a:gd name="T21" fmla="*/ 2576 h 2586"/>
              <a:gd name="T22" fmla="*/ 3133 w 3239"/>
              <a:gd name="T23" fmla="*/ 2021 h 2586"/>
              <a:gd name="T24" fmla="*/ 3133 w 3239"/>
              <a:gd name="T25" fmla="*/ 2021 h 2586"/>
              <a:gd name="T26" fmla="*/ 3097 w 3239"/>
              <a:gd name="T27" fmla="*/ 1825 h 2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9" h="2586">
                <a:moveTo>
                  <a:pt x="3097" y="1825"/>
                </a:moveTo>
                <a:lnTo>
                  <a:pt x="2927" y="1825"/>
                </a:lnTo>
                <a:lnTo>
                  <a:pt x="2927" y="0"/>
                </a:lnTo>
                <a:lnTo>
                  <a:pt x="311" y="0"/>
                </a:lnTo>
                <a:lnTo>
                  <a:pt x="311" y="1825"/>
                </a:lnTo>
                <a:lnTo>
                  <a:pt x="141" y="1825"/>
                </a:lnTo>
                <a:lnTo>
                  <a:pt x="141" y="1825"/>
                </a:lnTo>
                <a:cubicBezTo>
                  <a:pt x="28" y="1825"/>
                  <a:pt x="0" y="1982"/>
                  <a:pt x="105" y="2021"/>
                </a:cubicBezTo>
                <a:lnTo>
                  <a:pt x="1583" y="2576"/>
                </a:lnTo>
                <a:lnTo>
                  <a:pt x="1583" y="2576"/>
                </a:lnTo>
                <a:cubicBezTo>
                  <a:pt x="1606" y="2585"/>
                  <a:pt x="1631" y="2585"/>
                  <a:pt x="1654" y="2576"/>
                </a:cubicBezTo>
                <a:lnTo>
                  <a:pt x="3133" y="2021"/>
                </a:lnTo>
                <a:lnTo>
                  <a:pt x="3133" y="2021"/>
                </a:lnTo>
                <a:cubicBezTo>
                  <a:pt x="3238" y="1982"/>
                  <a:pt x="3210" y="1825"/>
                  <a:pt x="3097" y="1825"/>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3" name="Freeform 74">
            <a:extLst>
              <a:ext uri="{FF2B5EF4-FFF2-40B4-BE49-F238E27FC236}">
                <a16:creationId xmlns:a16="http://schemas.microsoft.com/office/drawing/2014/main" id="{4F4038FF-C576-2C4B-956A-BF1EE58ECA18}"/>
              </a:ext>
            </a:extLst>
          </p:cNvPr>
          <p:cNvSpPr>
            <a:spLocks noChangeArrowheads="1"/>
          </p:cNvSpPr>
          <p:nvPr/>
        </p:nvSpPr>
        <p:spPr bwMode="auto">
          <a:xfrm>
            <a:off x="2695804" y="4744588"/>
            <a:ext cx="2018696" cy="1609463"/>
          </a:xfrm>
          <a:custGeom>
            <a:avLst/>
            <a:gdLst>
              <a:gd name="T0" fmla="*/ 141 w 3239"/>
              <a:gd name="T1" fmla="*/ 759 h 2585"/>
              <a:gd name="T2" fmla="*/ 311 w 3239"/>
              <a:gd name="T3" fmla="*/ 759 h 2585"/>
              <a:gd name="T4" fmla="*/ 311 w 3239"/>
              <a:gd name="T5" fmla="*/ 2584 h 2585"/>
              <a:gd name="T6" fmla="*/ 2927 w 3239"/>
              <a:gd name="T7" fmla="*/ 2584 h 2585"/>
              <a:gd name="T8" fmla="*/ 2927 w 3239"/>
              <a:gd name="T9" fmla="*/ 759 h 2585"/>
              <a:gd name="T10" fmla="*/ 3097 w 3239"/>
              <a:gd name="T11" fmla="*/ 759 h 2585"/>
              <a:gd name="T12" fmla="*/ 3097 w 3239"/>
              <a:gd name="T13" fmla="*/ 759 h 2585"/>
              <a:gd name="T14" fmla="*/ 3133 w 3239"/>
              <a:gd name="T15" fmla="*/ 563 h 2585"/>
              <a:gd name="T16" fmla="*/ 1654 w 3239"/>
              <a:gd name="T17" fmla="*/ 8 h 2585"/>
              <a:gd name="T18" fmla="*/ 1654 w 3239"/>
              <a:gd name="T19" fmla="*/ 8 h 2585"/>
              <a:gd name="T20" fmla="*/ 1583 w 3239"/>
              <a:gd name="T21" fmla="*/ 8 h 2585"/>
              <a:gd name="T22" fmla="*/ 105 w 3239"/>
              <a:gd name="T23" fmla="*/ 563 h 2585"/>
              <a:gd name="T24" fmla="*/ 105 w 3239"/>
              <a:gd name="T25" fmla="*/ 563 h 2585"/>
              <a:gd name="T26" fmla="*/ 141 w 3239"/>
              <a:gd name="T27" fmla="*/ 759 h 2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39" h="2585">
                <a:moveTo>
                  <a:pt x="141" y="759"/>
                </a:moveTo>
                <a:lnTo>
                  <a:pt x="311" y="759"/>
                </a:lnTo>
                <a:lnTo>
                  <a:pt x="311" y="2584"/>
                </a:lnTo>
                <a:lnTo>
                  <a:pt x="2927" y="2584"/>
                </a:lnTo>
                <a:lnTo>
                  <a:pt x="2927" y="759"/>
                </a:lnTo>
                <a:lnTo>
                  <a:pt x="3097" y="759"/>
                </a:lnTo>
                <a:lnTo>
                  <a:pt x="3097" y="759"/>
                </a:lnTo>
                <a:cubicBezTo>
                  <a:pt x="3210" y="759"/>
                  <a:pt x="3238" y="603"/>
                  <a:pt x="3133" y="563"/>
                </a:cubicBezTo>
                <a:lnTo>
                  <a:pt x="1654" y="8"/>
                </a:lnTo>
                <a:lnTo>
                  <a:pt x="1654" y="8"/>
                </a:lnTo>
                <a:cubicBezTo>
                  <a:pt x="1631" y="0"/>
                  <a:pt x="1606" y="0"/>
                  <a:pt x="1583" y="8"/>
                </a:cubicBezTo>
                <a:lnTo>
                  <a:pt x="105" y="563"/>
                </a:lnTo>
                <a:lnTo>
                  <a:pt x="105" y="563"/>
                </a:lnTo>
                <a:cubicBezTo>
                  <a:pt x="0" y="603"/>
                  <a:pt x="28" y="759"/>
                  <a:pt x="141" y="759"/>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4" name="Freeform 75">
            <a:extLst>
              <a:ext uri="{FF2B5EF4-FFF2-40B4-BE49-F238E27FC236}">
                <a16:creationId xmlns:a16="http://schemas.microsoft.com/office/drawing/2014/main" id="{BEDC5F39-DE30-054C-ADA5-88E5C1DFF8D0}"/>
              </a:ext>
            </a:extLst>
          </p:cNvPr>
          <p:cNvSpPr>
            <a:spLocks noChangeArrowheads="1"/>
          </p:cNvSpPr>
          <p:nvPr/>
        </p:nvSpPr>
        <p:spPr bwMode="auto">
          <a:xfrm>
            <a:off x="4516750" y="3052729"/>
            <a:ext cx="1609463" cy="2018693"/>
          </a:xfrm>
          <a:custGeom>
            <a:avLst/>
            <a:gdLst>
              <a:gd name="T0" fmla="*/ 760 w 2585"/>
              <a:gd name="T1" fmla="*/ 3097 h 3239"/>
              <a:gd name="T2" fmla="*/ 760 w 2585"/>
              <a:gd name="T3" fmla="*/ 2927 h 3239"/>
              <a:gd name="T4" fmla="*/ 2584 w 2585"/>
              <a:gd name="T5" fmla="*/ 2927 h 3239"/>
              <a:gd name="T6" fmla="*/ 2584 w 2585"/>
              <a:gd name="T7" fmla="*/ 312 h 3239"/>
              <a:gd name="T8" fmla="*/ 760 w 2585"/>
              <a:gd name="T9" fmla="*/ 312 h 3239"/>
              <a:gd name="T10" fmla="*/ 760 w 2585"/>
              <a:gd name="T11" fmla="*/ 142 h 3239"/>
              <a:gd name="T12" fmla="*/ 760 w 2585"/>
              <a:gd name="T13" fmla="*/ 142 h 3239"/>
              <a:gd name="T14" fmla="*/ 564 w 2585"/>
              <a:gd name="T15" fmla="*/ 106 h 3239"/>
              <a:gd name="T16" fmla="*/ 9 w 2585"/>
              <a:gd name="T17" fmla="*/ 1583 h 3239"/>
              <a:gd name="T18" fmla="*/ 9 w 2585"/>
              <a:gd name="T19" fmla="*/ 1583 h 3239"/>
              <a:gd name="T20" fmla="*/ 9 w 2585"/>
              <a:gd name="T21" fmla="*/ 1654 h 3239"/>
              <a:gd name="T22" fmla="*/ 564 w 2585"/>
              <a:gd name="T23" fmla="*/ 3132 h 3239"/>
              <a:gd name="T24" fmla="*/ 564 w 2585"/>
              <a:gd name="T25" fmla="*/ 3132 h 3239"/>
              <a:gd name="T26" fmla="*/ 760 w 2585"/>
              <a:gd name="T27" fmla="*/ 3097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5" h="3239">
                <a:moveTo>
                  <a:pt x="760" y="3097"/>
                </a:moveTo>
                <a:lnTo>
                  <a:pt x="760" y="2927"/>
                </a:lnTo>
                <a:lnTo>
                  <a:pt x="2584" y="2927"/>
                </a:lnTo>
                <a:lnTo>
                  <a:pt x="2584" y="312"/>
                </a:lnTo>
                <a:lnTo>
                  <a:pt x="760" y="312"/>
                </a:lnTo>
                <a:lnTo>
                  <a:pt x="760" y="142"/>
                </a:lnTo>
                <a:lnTo>
                  <a:pt x="760" y="142"/>
                </a:lnTo>
                <a:cubicBezTo>
                  <a:pt x="760" y="29"/>
                  <a:pt x="604" y="0"/>
                  <a:pt x="564" y="106"/>
                </a:cubicBezTo>
                <a:lnTo>
                  <a:pt x="9" y="1583"/>
                </a:lnTo>
                <a:lnTo>
                  <a:pt x="9" y="1583"/>
                </a:lnTo>
                <a:cubicBezTo>
                  <a:pt x="0" y="1606"/>
                  <a:pt x="0" y="1632"/>
                  <a:pt x="9" y="1654"/>
                </a:cubicBezTo>
                <a:lnTo>
                  <a:pt x="564" y="3132"/>
                </a:lnTo>
                <a:lnTo>
                  <a:pt x="564" y="3132"/>
                </a:lnTo>
                <a:cubicBezTo>
                  <a:pt x="604" y="3238"/>
                  <a:pt x="760" y="3210"/>
                  <a:pt x="760" y="3097"/>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5" name="Freeform 76">
            <a:extLst>
              <a:ext uri="{FF2B5EF4-FFF2-40B4-BE49-F238E27FC236}">
                <a16:creationId xmlns:a16="http://schemas.microsoft.com/office/drawing/2014/main" id="{6E80698A-F1B3-EB43-87A9-5AA363BEAF86}"/>
              </a:ext>
            </a:extLst>
          </p:cNvPr>
          <p:cNvSpPr>
            <a:spLocks noChangeArrowheads="1"/>
          </p:cNvSpPr>
          <p:nvPr/>
        </p:nvSpPr>
        <p:spPr bwMode="auto">
          <a:xfrm>
            <a:off x="1281345" y="3052729"/>
            <a:ext cx="1609463" cy="2018693"/>
          </a:xfrm>
          <a:custGeom>
            <a:avLst/>
            <a:gdLst>
              <a:gd name="T0" fmla="*/ 1825 w 2586"/>
              <a:gd name="T1" fmla="*/ 142 h 3239"/>
              <a:gd name="T2" fmla="*/ 1825 w 2586"/>
              <a:gd name="T3" fmla="*/ 312 h 3239"/>
              <a:gd name="T4" fmla="*/ 0 w 2586"/>
              <a:gd name="T5" fmla="*/ 312 h 3239"/>
              <a:gd name="T6" fmla="*/ 0 w 2586"/>
              <a:gd name="T7" fmla="*/ 2927 h 3239"/>
              <a:gd name="T8" fmla="*/ 1825 w 2586"/>
              <a:gd name="T9" fmla="*/ 2927 h 3239"/>
              <a:gd name="T10" fmla="*/ 1825 w 2586"/>
              <a:gd name="T11" fmla="*/ 3097 h 3239"/>
              <a:gd name="T12" fmla="*/ 1825 w 2586"/>
              <a:gd name="T13" fmla="*/ 3097 h 3239"/>
              <a:gd name="T14" fmla="*/ 2021 w 2586"/>
              <a:gd name="T15" fmla="*/ 3132 h 3239"/>
              <a:gd name="T16" fmla="*/ 2576 w 2586"/>
              <a:gd name="T17" fmla="*/ 1654 h 3239"/>
              <a:gd name="T18" fmla="*/ 2576 w 2586"/>
              <a:gd name="T19" fmla="*/ 1654 h 3239"/>
              <a:gd name="T20" fmla="*/ 2576 w 2586"/>
              <a:gd name="T21" fmla="*/ 1583 h 3239"/>
              <a:gd name="T22" fmla="*/ 2021 w 2586"/>
              <a:gd name="T23" fmla="*/ 106 h 3239"/>
              <a:gd name="T24" fmla="*/ 2021 w 2586"/>
              <a:gd name="T25" fmla="*/ 106 h 3239"/>
              <a:gd name="T26" fmla="*/ 1825 w 2586"/>
              <a:gd name="T27" fmla="*/ 142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86" h="3239">
                <a:moveTo>
                  <a:pt x="1825" y="142"/>
                </a:moveTo>
                <a:lnTo>
                  <a:pt x="1825" y="312"/>
                </a:lnTo>
                <a:lnTo>
                  <a:pt x="0" y="312"/>
                </a:lnTo>
                <a:lnTo>
                  <a:pt x="0" y="2927"/>
                </a:lnTo>
                <a:lnTo>
                  <a:pt x="1825" y="2927"/>
                </a:lnTo>
                <a:lnTo>
                  <a:pt x="1825" y="3097"/>
                </a:lnTo>
                <a:lnTo>
                  <a:pt x="1825" y="3097"/>
                </a:lnTo>
                <a:cubicBezTo>
                  <a:pt x="1825" y="3210"/>
                  <a:pt x="1982" y="3238"/>
                  <a:pt x="2021" y="3132"/>
                </a:cubicBezTo>
                <a:lnTo>
                  <a:pt x="2576" y="1654"/>
                </a:lnTo>
                <a:lnTo>
                  <a:pt x="2576" y="1654"/>
                </a:lnTo>
                <a:cubicBezTo>
                  <a:pt x="2585" y="1632"/>
                  <a:pt x="2585" y="1606"/>
                  <a:pt x="2576" y="1583"/>
                </a:cubicBezTo>
                <a:lnTo>
                  <a:pt x="2021" y="106"/>
                </a:lnTo>
                <a:lnTo>
                  <a:pt x="2021" y="106"/>
                </a:lnTo>
                <a:cubicBezTo>
                  <a:pt x="1982" y="0"/>
                  <a:pt x="1825" y="29"/>
                  <a:pt x="1825" y="142"/>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6" name="Freeform 536">
            <a:extLst>
              <a:ext uri="{FF2B5EF4-FFF2-40B4-BE49-F238E27FC236}">
                <a16:creationId xmlns:a16="http://schemas.microsoft.com/office/drawing/2014/main" id="{99028907-4CB3-E744-ABDD-186729C8435A}"/>
              </a:ext>
            </a:extLst>
          </p:cNvPr>
          <p:cNvSpPr>
            <a:spLocks noChangeArrowheads="1"/>
          </p:cNvSpPr>
          <p:nvPr/>
        </p:nvSpPr>
        <p:spPr bwMode="auto">
          <a:xfrm>
            <a:off x="3006160" y="3744853"/>
            <a:ext cx="1395234" cy="628953"/>
          </a:xfrm>
          <a:custGeom>
            <a:avLst/>
            <a:gdLst>
              <a:gd name="T0" fmla="*/ 1905 w 2240"/>
              <a:gd name="T1" fmla="*/ 0 h 1009"/>
              <a:gd name="T2" fmla="*/ 334 w 2240"/>
              <a:gd name="T3" fmla="*/ 0 h 1009"/>
              <a:gd name="T4" fmla="*/ 334 w 2240"/>
              <a:gd name="T5" fmla="*/ 0 h 1009"/>
              <a:gd name="T6" fmla="*/ 254 w 2240"/>
              <a:gd name="T7" fmla="*/ 46 h 1009"/>
              <a:gd name="T8" fmla="*/ 17 w 2240"/>
              <a:gd name="T9" fmla="*/ 458 h 1009"/>
              <a:gd name="T10" fmla="*/ 17 w 2240"/>
              <a:gd name="T11" fmla="*/ 458 h 1009"/>
              <a:gd name="T12" fmla="*/ 17 w 2240"/>
              <a:gd name="T13" fmla="*/ 550 h 1009"/>
              <a:gd name="T14" fmla="*/ 254 w 2240"/>
              <a:gd name="T15" fmla="*/ 961 h 1009"/>
              <a:gd name="T16" fmla="*/ 254 w 2240"/>
              <a:gd name="T17" fmla="*/ 961 h 1009"/>
              <a:gd name="T18" fmla="*/ 334 w 2240"/>
              <a:gd name="T19" fmla="*/ 1008 h 1009"/>
              <a:gd name="T20" fmla="*/ 1905 w 2240"/>
              <a:gd name="T21" fmla="*/ 1008 h 1009"/>
              <a:gd name="T22" fmla="*/ 1905 w 2240"/>
              <a:gd name="T23" fmla="*/ 1008 h 1009"/>
              <a:gd name="T24" fmla="*/ 1986 w 2240"/>
              <a:gd name="T25" fmla="*/ 961 h 1009"/>
              <a:gd name="T26" fmla="*/ 2223 w 2240"/>
              <a:gd name="T27" fmla="*/ 550 h 1009"/>
              <a:gd name="T28" fmla="*/ 2223 w 2240"/>
              <a:gd name="T29" fmla="*/ 550 h 1009"/>
              <a:gd name="T30" fmla="*/ 2223 w 2240"/>
              <a:gd name="T31" fmla="*/ 458 h 1009"/>
              <a:gd name="T32" fmla="*/ 1986 w 2240"/>
              <a:gd name="T33" fmla="*/ 46 h 1009"/>
              <a:gd name="T34" fmla="*/ 1986 w 2240"/>
              <a:gd name="T35" fmla="*/ 46 h 1009"/>
              <a:gd name="T36" fmla="*/ 1905 w 2240"/>
              <a:gd name="T37" fmla="*/ 0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40" h="1009">
                <a:moveTo>
                  <a:pt x="1905" y="0"/>
                </a:moveTo>
                <a:lnTo>
                  <a:pt x="334" y="0"/>
                </a:lnTo>
                <a:lnTo>
                  <a:pt x="334" y="0"/>
                </a:lnTo>
                <a:cubicBezTo>
                  <a:pt x="301" y="0"/>
                  <a:pt x="271" y="18"/>
                  <a:pt x="254" y="46"/>
                </a:cubicBezTo>
                <a:lnTo>
                  <a:pt x="17" y="458"/>
                </a:lnTo>
                <a:lnTo>
                  <a:pt x="17" y="458"/>
                </a:lnTo>
                <a:cubicBezTo>
                  <a:pt x="0" y="486"/>
                  <a:pt x="0" y="522"/>
                  <a:pt x="17" y="550"/>
                </a:cubicBezTo>
                <a:lnTo>
                  <a:pt x="254" y="961"/>
                </a:lnTo>
                <a:lnTo>
                  <a:pt x="254" y="961"/>
                </a:lnTo>
                <a:cubicBezTo>
                  <a:pt x="271" y="990"/>
                  <a:pt x="301" y="1008"/>
                  <a:pt x="334" y="1008"/>
                </a:cubicBezTo>
                <a:lnTo>
                  <a:pt x="1905" y="1008"/>
                </a:lnTo>
                <a:lnTo>
                  <a:pt x="1905" y="1008"/>
                </a:lnTo>
                <a:cubicBezTo>
                  <a:pt x="1938" y="1008"/>
                  <a:pt x="1969" y="990"/>
                  <a:pt x="1986" y="961"/>
                </a:cubicBezTo>
                <a:lnTo>
                  <a:pt x="2223" y="550"/>
                </a:lnTo>
                <a:lnTo>
                  <a:pt x="2223" y="550"/>
                </a:lnTo>
                <a:cubicBezTo>
                  <a:pt x="2239" y="522"/>
                  <a:pt x="2239" y="486"/>
                  <a:pt x="2223" y="458"/>
                </a:cubicBezTo>
                <a:lnTo>
                  <a:pt x="1986" y="46"/>
                </a:lnTo>
                <a:lnTo>
                  <a:pt x="1986" y="46"/>
                </a:lnTo>
                <a:cubicBezTo>
                  <a:pt x="1969" y="18"/>
                  <a:pt x="1938" y="0"/>
                  <a:pt x="1905" y="0"/>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ED7C6A29-2725-C144-A920-516ECC7C3098}"/>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F40EC01D-7BC3-5342-92D6-CC91D74B846E}"/>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20A083E0-8BD8-F849-A894-F63A2AF98657}"/>
              </a:ext>
            </a:extLst>
          </p:cNvPr>
          <p:cNvSpPr txBox="1"/>
          <p:nvPr/>
        </p:nvSpPr>
        <p:spPr>
          <a:xfrm>
            <a:off x="7048598" y="1581786"/>
            <a:ext cx="3924344"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ACDE88DB-52BF-2A4E-A402-51D3E486605E}"/>
              </a:ext>
            </a:extLst>
          </p:cNvPr>
          <p:cNvSpPr txBox="1"/>
          <p:nvPr/>
        </p:nvSpPr>
        <p:spPr>
          <a:xfrm>
            <a:off x="7048598" y="1957117"/>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C8DFBFFC-75D1-2C4F-810E-A1F787C01B99}"/>
              </a:ext>
            </a:extLst>
          </p:cNvPr>
          <p:cNvSpPr txBox="1"/>
          <p:nvPr/>
        </p:nvSpPr>
        <p:spPr>
          <a:xfrm>
            <a:off x="7048598" y="2571913"/>
            <a:ext cx="3924344"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4384FF26-E855-E14B-A04F-B295BB39A9A5}"/>
              </a:ext>
            </a:extLst>
          </p:cNvPr>
          <p:cNvSpPr txBox="1"/>
          <p:nvPr/>
        </p:nvSpPr>
        <p:spPr>
          <a:xfrm>
            <a:off x="7048598" y="2947244"/>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15DE934B-1031-494C-ADC2-B4364BA3385C}"/>
              </a:ext>
            </a:extLst>
          </p:cNvPr>
          <p:cNvSpPr txBox="1"/>
          <p:nvPr/>
        </p:nvSpPr>
        <p:spPr>
          <a:xfrm>
            <a:off x="7048598" y="3562040"/>
            <a:ext cx="39243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BARGAINING POWER OF BUYERS</a:t>
            </a:r>
          </a:p>
        </p:txBody>
      </p:sp>
      <p:sp>
        <p:nvSpPr>
          <p:cNvPr id="11" name="TextBox 10">
            <a:extLst>
              <a:ext uri="{FF2B5EF4-FFF2-40B4-BE49-F238E27FC236}">
                <a16:creationId xmlns:a16="http://schemas.microsoft.com/office/drawing/2014/main" id="{57DB07B3-25D7-274D-9542-25339E25107E}"/>
              </a:ext>
            </a:extLst>
          </p:cNvPr>
          <p:cNvSpPr txBox="1"/>
          <p:nvPr/>
        </p:nvSpPr>
        <p:spPr>
          <a:xfrm>
            <a:off x="7048598" y="3937371"/>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1CE3C2C0-61D2-8C46-8C9C-19AEC030E21D}"/>
              </a:ext>
            </a:extLst>
          </p:cNvPr>
          <p:cNvSpPr txBox="1"/>
          <p:nvPr/>
        </p:nvSpPr>
        <p:spPr>
          <a:xfrm>
            <a:off x="7048598" y="4556739"/>
            <a:ext cx="39243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7C220426-551A-4546-B541-2C99F94C99BC}"/>
              </a:ext>
            </a:extLst>
          </p:cNvPr>
          <p:cNvSpPr txBox="1"/>
          <p:nvPr/>
        </p:nvSpPr>
        <p:spPr>
          <a:xfrm>
            <a:off x="7048598" y="4932070"/>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34CBFFAF-CB5F-C248-90CB-0729DBF49429}"/>
              </a:ext>
            </a:extLst>
          </p:cNvPr>
          <p:cNvSpPr txBox="1"/>
          <p:nvPr/>
        </p:nvSpPr>
        <p:spPr>
          <a:xfrm>
            <a:off x="7048598" y="5546669"/>
            <a:ext cx="39243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2DC2562A-8761-C346-8639-2ABB7F07A80D}"/>
              </a:ext>
            </a:extLst>
          </p:cNvPr>
          <p:cNvSpPr txBox="1"/>
          <p:nvPr/>
        </p:nvSpPr>
        <p:spPr>
          <a:xfrm>
            <a:off x="7048598" y="5922000"/>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TextBox 15">
            <a:extLst>
              <a:ext uri="{FF2B5EF4-FFF2-40B4-BE49-F238E27FC236}">
                <a16:creationId xmlns:a16="http://schemas.microsoft.com/office/drawing/2014/main" id="{A82E6116-6599-3E43-B73E-256BF3603814}"/>
              </a:ext>
            </a:extLst>
          </p:cNvPr>
          <p:cNvSpPr txBox="1"/>
          <p:nvPr/>
        </p:nvSpPr>
        <p:spPr>
          <a:xfrm>
            <a:off x="3057599" y="2275977"/>
            <a:ext cx="1294883"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TITLE 01</a:t>
            </a:r>
          </a:p>
        </p:txBody>
      </p:sp>
      <p:sp>
        <p:nvSpPr>
          <p:cNvPr id="17" name="TextBox 16">
            <a:extLst>
              <a:ext uri="{FF2B5EF4-FFF2-40B4-BE49-F238E27FC236}">
                <a16:creationId xmlns:a16="http://schemas.microsoft.com/office/drawing/2014/main" id="{BE0B7251-7231-E14C-B3EE-862955C001E4}"/>
              </a:ext>
            </a:extLst>
          </p:cNvPr>
          <p:cNvSpPr txBox="1"/>
          <p:nvPr/>
        </p:nvSpPr>
        <p:spPr>
          <a:xfrm>
            <a:off x="4758983" y="3896647"/>
            <a:ext cx="1294883"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TITLE 02</a:t>
            </a:r>
          </a:p>
        </p:txBody>
      </p:sp>
      <p:sp>
        <p:nvSpPr>
          <p:cNvPr id="18" name="TextBox 17">
            <a:extLst>
              <a:ext uri="{FF2B5EF4-FFF2-40B4-BE49-F238E27FC236}">
                <a16:creationId xmlns:a16="http://schemas.microsoft.com/office/drawing/2014/main" id="{060E1B67-E8DF-D744-BEEC-25EA01D03FC0}"/>
              </a:ext>
            </a:extLst>
          </p:cNvPr>
          <p:cNvSpPr txBox="1"/>
          <p:nvPr/>
        </p:nvSpPr>
        <p:spPr>
          <a:xfrm>
            <a:off x="3057599" y="5525085"/>
            <a:ext cx="1294883"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TITLE 03</a:t>
            </a:r>
          </a:p>
        </p:txBody>
      </p:sp>
      <p:sp>
        <p:nvSpPr>
          <p:cNvPr id="19" name="TextBox 18">
            <a:extLst>
              <a:ext uri="{FF2B5EF4-FFF2-40B4-BE49-F238E27FC236}">
                <a16:creationId xmlns:a16="http://schemas.microsoft.com/office/drawing/2014/main" id="{71755080-509B-DA4C-836B-AF0A4077369E}"/>
              </a:ext>
            </a:extLst>
          </p:cNvPr>
          <p:cNvSpPr txBox="1"/>
          <p:nvPr/>
        </p:nvSpPr>
        <p:spPr>
          <a:xfrm>
            <a:off x="1376101" y="3896647"/>
            <a:ext cx="1294883"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TITLE 04</a:t>
            </a:r>
          </a:p>
        </p:txBody>
      </p:sp>
      <p:sp>
        <p:nvSpPr>
          <p:cNvPr id="21" name="TextBox 20">
            <a:extLst>
              <a:ext uri="{FF2B5EF4-FFF2-40B4-BE49-F238E27FC236}">
                <a16:creationId xmlns:a16="http://schemas.microsoft.com/office/drawing/2014/main" id="{B3F169E4-A461-E540-8BF8-479C5B98A01C}"/>
              </a:ext>
            </a:extLst>
          </p:cNvPr>
          <p:cNvSpPr txBox="1"/>
          <p:nvPr/>
        </p:nvSpPr>
        <p:spPr>
          <a:xfrm>
            <a:off x="3057599" y="3896647"/>
            <a:ext cx="1294883"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TITLE 05</a:t>
            </a:r>
          </a:p>
        </p:txBody>
      </p:sp>
    </p:spTree>
    <p:extLst>
      <p:ext uri="{BB962C8B-B14F-4D97-AF65-F5344CB8AC3E}">
        <p14:creationId xmlns:p14="http://schemas.microsoft.com/office/powerpoint/2010/main" val="499169637"/>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76">
            <a:extLst>
              <a:ext uri="{FF2B5EF4-FFF2-40B4-BE49-F238E27FC236}">
                <a16:creationId xmlns:a16="http://schemas.microsoft.com/office/drawing/2014/main" id="{ADE8C576-C957-A640-8319-6DE28E97448B}"/>
              </a:ext>
            </a:extLst>
          </p:cNvPr>
          <p:cNvSpPr>
            <a:spLocks noChangeArrowheads="1"/>
          </p:cNvSpPr>
          <p:nvPr/>
        </p:nvSpPr>
        <p:spPr bwMode="auto">
          <a:xfrm>
            <a:off x="7433558" y="1728904"/>
            <a:ext cx="2101089" cy="1897847"/>
          </a:xfrm>
          <a:custGeom>
            <a:avLst/>
            <a:gdLst>
              <a:gd name="T0" fmla="*/ 833 w 3373"/>
              <a:gd name="T1" fmla="*/ 2540 h 3048"/>
              <a:gd name="T2" fmla="*/ 833 w 3373"/>
              <a:gd name="T3" fmla="*/ 3047 h 3048"/>
              <a:gd name="T4" fmla="*/ 2539 w 3373"/>
              <a:gd name="T5" fmla="*/ 3047 h 3048"/>
              <a:gd name="T6" fmla="*/ 2539 w 3373"/>
              <a:gd name="T7" fmla="*/ 2540 h 3048"/>
              <a:gd name="T8" fmla="*/ 2539 w 3373"/>
              <a:gd name="T9" fmla="*/ 2540 h 3048"/>
              <a:gd name="T10" fmla="*/ 2855 w 3373"/>
              <a:gd name="T11" fmla="*/ 2224 h 3048"/>
              <a:gd name="T12" fmla="*/ 3372 w 3373"/>
              <a:gd name="T13" fmla="*/ 2224 h 3048"/>
              <a:gd name="T14" fmla="*/ 3372 w 3373"/>
              <a:gd name="T15" fmla="*/ 316 h 3048"/>
              <a:gd name="T16" fmla="*/ 3372 w 3373"/>
              <a:gd name="T17" fmla="*/ 316 h 3048"/>
              <a:gd name="T18" fmla="*/ 3056 w 3373"/>
              <a:gd name="T19" fmla="*/ 0 h 3048"/>
              <a:gd name="T20" fmla="*/ 316 w 3373"/>
              <a:gd name="T21" fmla="*/ 0 h 3048"/>
              <a:gd name="T22" fmla="*/ 316 w 3373"/>
              <a:gd name="T23" fmla="*/ 0 h 3048"/>
              <a:gd name="T24" fmla="*/ 0 w 3373"/>
              <a:gd name="T25" fmla="*/ 316 h 3048"/>
              <a:gd name="T26" fmla="*/ 0 w 3373"/>
              <a:gd name="T27" fmla="*/ 2224 h 3048"/>
              <a:gd name="T28" fmla="*/ 517 w 3373"/>
              <a:gd name="T29" fmla="*/ 2224 h 3048"/>
              <a:gd name="T30" fmla="*/ 517 w 3373"/>
              <a:gd name="T31" fmla="*/ 2224 h 3048"/>
              <a:gd name="T32" fmla="*/ 833 w 3373"/>
              <a:gd name="T33" fmla="*/ 2540 h 3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73" h="3048">
                <a:moveTo>
                  <a:pt x="833" y="2540"/>
                </a:moveTo>
                <a:lnTo>
                  <a:pt x="833" y="3047"/>
                </a:lnTo>
                <a:lnTo>
                  <a:pt x="2539" y="3047"/>
                </a:lnTo>
                <a:lnTo>
                  <a:pt x="2539" y="2540"/>
                </a:lnTo>
                <a:lnTo>
                  <a:pt x="2539" y="2540"/>
                </a:lnTo>
                <a:cubicBezTo>
                  <a:pt x="2539" y="2365"/>
                  <a:pt x="2681" y="2224"/>
                  <a:pt x="2855" y="2224"/>
                </a:cubicBezTo>
                <a:lnTo>
                  <a:pt x="3372" y="2224"/>
                </a:lnTo>
                <a:lnTo>
                  <a:pt x="3372" y="316"/>
                </a:lnTo>
                <a:lnTo>
                  <a:pt x="3372" y="316"/>
                </a:lnTo>
                <a:cubicBezTo>
                  <a:pt x="3372" y="141"/>
                  <a:pt x="3231" y="0"/>
                  <a:pt x="3056" y="0"/>
                </a:cubicBezTo>
                <a:lnTo>
                  <a:pt x="316" y="0"/>
                </a:lnTo>
                <a:lnTo>
                  <a:pt x="316" y="0"/>
                </a:lnTo>
                <a:cubicBezTo>
                  <a:pt x="142" y="0"/>
                  <a:pt x="0" y="141"/>
                  <a:pt x="0" y="316"/>
                </a:cubicBezTo>
                <a:lnTo>
                  <a:pt x="0" y="2224"/>
                </a:lnTo>
                <a:lnTo>
                  <a:pt x="517" y="2224"/>
                </a:lnTo>
                <a:lnTo>
                  <a:pt x="517" y="2224"/>
                </a:lnTo>
                <a:cubicBezTo>
                  <a:pt x="692" y="2224"/>
                  <a:pt x="833" y="2365"/>
                  <a:pt x="833" y="2540"/>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3" name="Freeform 73">
            <a:extLst>
              <a:ext uri="{FF2B5EF4-FFF2-40B4-BE49-F238E27FC236}">
                <a16:creationId xmlns:a16="http://schemas.microsoft.com/office/drawing/2014/main" id="{D4BEF51A-D3C9-014A-9A7A-8328AF5271B9}"/>
              </a:ext>
            </a:extLst>
          </p:cNvPr>
          <p:cNvSpPr>
            <a:spLocks noChangeArrowheads="1"/>
          </p:cNvSpPr>
          <p:nvPr/>
        </p:nvSpPr>
        <p:spPr bwMode="auto">
          <a:xfrm>
            <a:off x="7433558" y="4497400"/>
            <a:ext cx="2101089" cy="1900594"/>
          </a:xfrm>
          <a:custGeom>
            <a:avLst/>
            <a:gdLst>
              <a:gd name="T0" fmla="*/ 2539 w 3373"/>
              <a:gd name="T1" fmla="*/ 508 h 3050"/>
              <a:gd name="T2" fmla="*/ 2539 w 3373"/>
              <a:gd name="T3" fmla="*/ 0 h 3050"/>
              <a:gd name="T4" fmla="*/ 833 w 3373"/>
              <a:gd name="T5" fmla="*/ 0 h 3050"/>
              <a:gd name="T6" fmla="*/ 833 w 3373"/>
              <a:gd name="T7" fmla="*/ 508 h 3050"/>
              <a:gd name="T8" fmla="*/ 833 w 3373"/>
              <a:gd name="T9" fmla="*/ 508 h 3050"/>
              <a:gd name="T10" fmla="*/ 517 w 3373"/>
              <a:gd name="T11" fmla="*/ 825 h 3050"/>
              <a:gd name="T12" fmla="*/ 0 w 3373"/>
              <a:gd name="T13" fmla="*/ 825 h 3050"/>
              <a:gd name="T14" fmla="*/ 0 w 3373"/>
              <a:gd name="T15" fmla="*/ 2733 h 3050"/>
              <a:gd name="T16" fmla="*/ 0 w 3373"/>
              <a:gd name="T17" fmla="*/ 2733 h 3050"/>
              <a:gd name="T18" fmla="*/ 316 w 3373"/>
              <a:gd name="T19" fmla="*/ 3049 h 3050"/>
              <a:gd name="T20" fmla="*/ 3056 w 3373"/>
              <a:gd name="T21" fmla="*/ 3049 h 3050"/>
              <a:gd name="T22" fmla="*/ 3056 w 3373"/>
              <a:gd name="T23" fmla="*/ 3049 h 3050"/>
              <a:gd name="T24" fmla="*/ 3372 w 3373"/>
              <a:gd name="T25" fmla="*/ 2733 h 3050"/>
              <a:gd name="T26" fmla="*/ 3372 w 3373"/>
              <a:gd name="T27" fmla="*/ 825 h 3050"/>
              <a:gd name="T28" fmla="*/ 2855 w 3373"/>
              <a:gd name="T29" fmla="*/ 825 h 3050"/>
              <a:gd name="T30" fmla="*/ 2855 w 3373"/>
              <a:gd name="T31" fmla="*/ 825 h 3050"/>
              <a:gd name="T32" fmla="*/ 2539 w 3373"/>
              <a:gd name="T33" fmla="*/ 508 h 3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73" h="3050">
                <a:moveTo>
                  <a:pt x="2539" y="508"/>
                </a:moveTo>
                <a:lnTo>
                  <a:pt x="2539" y="0"/>
                </a:lnTo>
                <a:lnTo>
                  <a:pt x="833" y="0"/>
                </a:lnTo>
                <a:lnTo>
                  <a:pt x="833" y="508"/>
                </a:lnTo>
                <a:lnTo>
                  <a:pt x="833" y="508"/>
                </a:lnTo>
                <a:cubicBezTo>
                  <a:pt x="833" y="683"/>
                  <a:pt x="692" y="825"/>
                  <a:pt x="517" y="825"/>
                </a:cubicBezTo>
                <a:lnTo>
                  <a:pt x="0" y="825"/>
                </a:lnTo>
                <a:lnTo>
                  <a:pt x="0" y="2733"/>
                </a:lnTo>
                <a:lnTo>
                  <a:pt x="0" y="2733"/>
                </a:lnTo>
                <a:cubicBezTo>
                  <a:pt x="0" y="2907"/>
                  <a:pt x="142" y="3049"/>
                  <a:pt x="316" y="3049"/>
                </a:cubicBezTo>
                <a:lnTo>
                  <a:pt x="3056" y="3049"/>
                </a:lnTo>
                <a:lnTo>
                  <a:pt x="3056" y="3049"/>
                </a:lnTo>
                <a:cubicBezTo>
                  <a:pt x="3231" y="3049"/>
                  <a:pt x="3372" y="2907"/>
                  <a:pt x="3372" y="2733"/>
                </a:cubicBezTo>
                <a:lnTo>
                  <a:pt x="3372" y="825"/>
                </a:lnTo>
                <a:lnTo>
                  <a:pt x="2855" y="825"/>
                </a:lnTo>
                <a:lnTo>
                  <a:pt x="2855" y="825"/>
                </a:lnTo>
                <a:cubicBezTo>
                  <a:pt x="2681" y="825"/>
                  <a:pt x="2539" y="683"/>
                  <a:pt x="2539" y="508"/>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4" name="Freeform 74">
            <a:extLst>
              <a:ext uri="{FF2B5EF4-FFF2-40B4-BE49-F238E27FC236}">
                <a16:creationId xmlns:a16="http://schemas.microsoft.com/office/drawing/2014/main" id="{6B304189-09BE-A049-B20C-D97591BDA726}"/>
              </a:ext>
            </a:extLst>
          </p:cNvPr>
          <p:cNvSpPr>
            <a:spLocks noChangeArrowheads="1"/>
          </p:cNvSpPr>
          <p:nvPr/>
        </p:nvSpPr>
        <p:spPr bwMode="auto">
          <a:xfrm>
            <a:off x="9012807" y="3113152"/>
            <a:ext cx="2101091" cy="1897847"/>
          </a:xfrm>
          <a:custGeom>
            <a:avLst/>
            <a:gdLst>
              <a:gd name="T0" fmla="*/ 3056 w 3373"/>
              <a:gd name="T1" fmla="*/ 0 h 3049"/>
              <a:gd name="T2" fmla="*/ 833 w 3373"/>
              <a:gd name="T3" fmla="*/ 0 h 3049"/>
              <a:gd name="T4" fmla="*/ 833 w 3373"/>
              <a:gd name="T5" fmla="*/ 508 h 3049"/>
              <a:gd name="T6" fmla="*/ 833 w 3373"/>
              <a:gd name="T7" fmla="*/ 508 h 3049"/>
              <a:gd name="T8" fmla="*/ 517 w 3373"/>
              <a:gd name="T9" fmla="*/ 823 h 3049"/>
              <a:gd name="T10" fmla="*/ 0 w 3373"/>
              <a:gd name="T11" fmla="*/ 823 h 3049"/>
              <a:gd name="T12" fmla="*/ 0 w 3373"/>
              <a:gd name="T13" fmla="*/ 2223 h 3049"/>
              <a:gd name="T14" fmla="*/ 517 w 3373"/>
              <a:gd name="T15" fmla="*/ 2223 h 3049"/>
              <a:gd name="T16" fmla="*/ 517 w 3373"/>
              <a:gd name="T17" fmla="*/ 2223 h 3049"/>
              <a:gd name="T18" fmla="*/ 833 w 3373"/>
              <a:gd name="T19" fmla="*/ 2539 h 3049"/>
              <a:gd name="T20" fmla="*/ 833 w 3373"/>
              <a:gd name="T21" fmla="*/ 3048 h 3049"/>
              <a:gd name="T22" fmla="*/ 3056 w 3373"/>
              <a:gd name="T23" fmla="*/ 3048 h 3049"/>
              <a:gd name="T24" fmla="*/ 3056 w 3373"/>
              <a:gd name="T25" fmla="*/ 3048 h 3049"/>
              <a:gd name="T26" fmla="*/ 3372 w 3373"/>
              <a:gd name="T27" fmla="*/ 2731 h 3049"/>
              <a:gd name="T28" fmla="*/ 3372 w 3373"/>
              <a:gd name="T29" fmla="*/ 316 h 3049"/>
              <a:gd name="T30" fmla="*/ 3372 w 3373"/>
              <a:gd name="T31" fmla="*/ 316 h 3049"/>
              <a:gd name="T32" fmla="*/ 3056 w 3373"/>
              <a:gd name="T33" fmla="*/ 0 h 3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73" h="3049">
                <a:moveTo>
                  <a:pt x="3056" y="0"/>
                </a:moveTo>
                <a:lnTo>
                  <a:pt x="833" y="0"/>
                </a:lnTo>
                <a:lnTo>
                  <a:pt x="833" y="508"/>
                </a:lnTo>
                <a:lnTo>
                  <a:pt x="833" y="508"/>
                </a:lnTo>
                <a:cubicBezTo>
                  <a:pt x="833" y="681"/>
                  <a:pt x="692" y="823"/>
                  <a:pt x="517" y="823"/>
                </a:cubicBezTo>
                <a:lnTo>
                  <a:pt x="0" y="823"/>
                </a:lnTo>
                <a:lnTo>
                  <a:pt x="0" y="2223"/>
                </a:lnTo>
                <a:lnTo>
                  <a:pt x="517" y="2223"/>
                </a:lnTo>
                <a:lnTo>
                  <a:pt x="517" y="2223"/>
                </a:lnTo>
                <a:cubicBezTo>
                  <a:pt x="692" y="2223"/>
                  <a:pt x="833" y="2365"/>
                  <a:pt x="833" y="2539"/>
                </a:cubicBezTo>
                <a:lnTo>
                  <a:pt x="833" y="3048"/>
                </a:lnTo>
                <a:lnTo>
                  <a:pt x="3056" y="3048"/>
                </a:lnTo>
                <a:lnTo>
                  <a:pt x="3056" y="3048"/>
                </a:lnTo>
                <a:cubicBezTo>
                  <a:pt x="3230" y="3048"/>
                  <a:pt x="3372" y="2906"/>
                  <a:pt x="3372" y="2731"/>
                </a:cubicBezTo>
                <a:lnTo>
                  <a:pt x="3372" y="316"/>
                </a:lnTo>
                <a:lnTo>
                  <a:pt x="3372" y="316"/>
                </a:lnTo>
                <a:cubicBezTo>
                  <a:pt x="3372" y="141"/>
                  <a:pt x="3230" y="0"/>
                  <a:pt x="3056" y="0"/>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5" name="Freeform 75">
            <a:extLst>
              <a:ext uri="{FF2B5EF4-FFF2-40B4-BE49-F238E27FC236}">
                <a16:creationId xmlns:a16="http://schemas.microsoft.com/office/drawing/2014/main" id="{12E27A58-BED2-F446-9153-1D869FF5C953}"/>
              </a:ext>
            </a:extLst>
          </p:cNvPr>
          <p:cNvSpPr>
            <a:spLocks noChangeArrowheads="1"/>
          </p:cNvSpPr>
          <p:nvPr/>
        </p:nvSpPr>
        <p:spPr bwMode="auto">
          <a:xfrm>
            <a:off x="9012807" y="4497399"/>
            <a:ext cx="519094" cy="513600"/>
          </a:xfrm>
          <a:custGeom>
            <a:avLst/>
            <a:gdLst>
              <a:gd name="T0" fmla="*/ 517 w 834"/>
              <a:gd name="T1" fmla="*/ 0 h 826"/>
              <a:gd name="T2" fmla="*/ 0 w 834"/>
              <a:gd name="T3" fmla="*/ 0 h 826"/>
              <a:gd name="T4" fmla="*/ 0 w 834"/>
              <a:gd name="T5" fmla="*/ 508 h 826"/>
              <a:gd name="T6" fmla="*/ 0 w 834"/>
              <a:gd name="T7" fmla="*/ 508 h 826"/>
              <a:gd name="T8" fmla="*/ 316 w 834"/>
              <a:gd name="T9" fmla="*/ 825 h 826"/>
              <a:gd name="T10" fmla="*/ 833 w 834"/>
              <a:gd name="T11" fmla="*/ 825 h 826"/>
              <a:gd name="T12" fmla="*/ 833 w 834"/>
              <a:gd name="T13" fmla="*/ 316 h 826"/>
              <a:gd name="T14" fmla="*/ 833 w 834"/>
              <a:gd name="T15" fmla="*/ 316 h 826"/>
              <a:gd name="T16" fmla="*/ 517 w 834"/>
              <a:gd name="T17" fmla="*/ 0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4" h="826">
                <a:moveTo>
                  <a:pt x="517" y="0"/>
                </a:moveTo>
                <a:lnTo>
                  <a:pt x="0" y="0"/>
                </a:lnTo>
                <a:lnTo>
                  <a:pt x="0" y="508"/>
                </a:lnTo>
                <a:lnTo>
                  <a:pt x="0" y="508"/>
                </a:lnTo>
                <a:cubicBezTo>
                  <a:pt x="0" y="683"/>
                  <a:pt x="142" y="825"/>
                  <a:pt x="316" y="825"/>
                </a:cubicBezTo>
                <a:lnTo>
                  <a:pt x="833" y="825"/>
                </a:lnTo>
                <a:lnTo>
                  <a:pt x="833" y="316"/>
                </a:lnTo>
                <a:lnTo>
                  <a:pt x="833" y="316"/>
                </a:lnTo>
                <a:cubicBezTo>
                  <a:pt x="833" y="142"/>
                  <a:pt x="692" y="0"/>
                  <a:pt x="517" y="0"/>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7" name="Freeform 77">
            <a:extLst>
              <a:ext uri="{FF2B5EF4-FFF2-40B4-BE49-F238E27FC236}">
                <a16:creationId xmlns:a16="http://schemas.microsoft.com/office/drawing/2014/main" id="{F78019B6-8645-B747-A052-4E9F3DF0E0A3}"/>
              </a:ext>
            </a:extLst>
          </p:cNvPr>
          <p:cNvSpPr>
            <a:spLocks noChangeArrowheads="1"/>
          </p:cNvSpPr>
          <p:nvPr/>
        </p:nvSpPr>
        <p:spPr bwMode="auto">
          <a:xfrm>
            <a:off x="9012807" y="3113152"/>
            <a:ext cx="519094" cy="513600"/>
          </a:xfrm>
          <a:custGeom>
            <a:avLst/>
            <a:gdLst>
              <a:gd name="T0" fmla="*/ 0 w 834"/>
              <a:gd name="T1" fmla="*/ 316 h 824"/>
              <a:gd name="T2" fmla="*/ 0 w 834"/>
              <a:gd name="T3" fmla="*/ 823 h 824"/>
              <a:gd name="T4" fmla="*/ 517 w 834"/>
              <a:gd name="T5" fmla="*/ 823 h 824"/>
              <a:gd name="T6" fmla="*/ 517 w 834"/>
              <a:gd name="T7" fmla="*/ 823 h 824"/>
              <a:gd name="T8" fmla="*/ 833 w 834"/>
              <a:gd name="T9" fmla="*/ 508 h 824"/>
              <a:gd name="T10" fmla="*/ 833 w 834"/>
              <a:gd name="T11" fmla="*/ 0 h 824"/>
              <a:gd name="T12" fmla="*/ 316 w 834"/>
              <a:gd name="T13" fmla="*/ 0 h 824"/>
              <a:gd name="T14" fmla="*/ 316 w 834"/>
              <a:gd name="T15" fmla="*/ 0 h 824"/>
              <a:gd name="T16" fmla="*/ 0 w 834"/>
              <a:gd name="T17" fmla="*/ 316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4" h="824">
                <a:moveTo>
                  <a:pt x="0" y="316"/>
                </a:moveTo>
                <a:lnTo>
                  <a:pt x="0" y="823"/>
                </a:lnTo>
                <a:lnTo>
                  <a:pt x="517" y="823"/>
                </a:lnTo>
                <a:lnTo>
                  <a:pt x="517" y="823"/>
                </a:lnTo>
                <a:cubicBezTo>
                  <a:pt x="692" y="823"/>
                  <a:pt x="833" y="681"/>
                  <a:pt x="833" y="508"/>
                </a:cubicBezTo>
                <a:lnTo>
                  <a:pt x="833" y="0"/>
                </a:lnTo>
                <a:lnTo>
                  <a:pt x="316" y="0"/>
                </a:lnTo>
                <a:lnTo>
                  <a:pt x="316" y="0"/>
                </a:lnTo>
                <a:cubicBezTo>
                  <a:pt x="142" y="0"/>
                  <a:pt x="0" y="141"/>
                  <a:pt x="0" y="316"/>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8" name="Freeform 78">
            <a:extLst>
              <a:ext uri="{FF2B5EF4-FFF2-40B4-BE49-F238E27FC236}">
                <a16:creationId xmlns:a16="http://schemas.microsoft.com/office/drawing/2014/main" id="{BA984653-89D8-8146-ADC7-167E0513F2A6}"/>
              </a:ext>
            </a:extLst>
          </p:cNvPr>
          <p:cNvSpPr>
            <a:spLocks noChangeArrowheads="1"/>
          </p:cNvSpPr>
          <p:nvPr/>
        </p:nvSpPr>
        <p:spPr bwMode="auto">
          <a:xfrm>
            <a:off x="5851558" y="3113152"/>
            <a:ext cx="2098344" cy="1897847"/>
          </a:xfrm>
          <a:custGeom>
            <a:avLst/>
            <a:gdLst>
              <a:gd name="T0" fmla="*/ 2853 w 3371"/>
              <a:gd name="T1" fmla="*/ 2223 h 3049"/>
              <a:gd name="T2" fmla="*/ 3370 w 3371"/>
              <a:gd name="T3" fmla="*/ 2223 h 3049"/>
              <a:gd name="T4" fmla="*/ 3370 w 3371"/>
              <a:gd name="T5" fmla="*/ 823 h 3049"/>
              <a:gd name="T6" fmla="*/ 2853 w 3371"/>
              <a:gd name="T7" fmla="*/ 823 h 3049"/>
              <a:gd name="T8" fmla="*/ 2853 w 3371"/>
              <a:gd name="T9" fmla="*/ 823 h 3049"/>
              <a:gd name="T10" fmla="*/ 2537 w 3371"/>
              <a:gd name="T11" fmla="*/ 508 h 3049"/>
              <a:gd name="T12" fmla="*/ 2537 w 3371"/>
              <a:gd name="T13" fmla="*/ 0 h 3049"/>
              <a:gd name="T14" fmla="*/ 316 w 3371"/>
              <a:gd name="T15" fmla="*/ 0 h 3049"/>
              <a:gd name="T16" fmla="*/ 316 w 3371"/>
              <a:gd name="T17" fmla="*/ 0 h 3049"/>
              <a:gd name="T18" fmla="*/ 0 w 3371"/>
              <a:gd name="T19" fmla="*/ 316 h 3049"/>
              <a:gd name="T20" fmla="*/ 0 w 3371"/>
              <a:gd name="T21" fmla="*/ 2731 h 3049"/>
              <a:gd name="T22" fmla="*/ 0 w 3371"/>
              <a:gd name="T23" fmla="*/ 2731 h 3049"/>
              <a:gd name="T24" fmla="*/ 316 w 3371"/>
              <a:gd name="T25" fmla="*/ 3048 h 3049"/>
              <a:gd name="T26" fmla="*/ 2537 w 3371"/>
              <a:gd name="T27" fmla="*/ 3048 h 3049"/>
              <a:gd name="T28" fmla="*/ 2537 w 3371"/>
              <a:gd name="T29" fmla="*/ 2539 h 3049"/>
              <a:gd name="T30" fmla="*/ 2537 w 3371"/>
              <a:gd name="T31" fmla="*/ 2539 h 3049"/>
              <a:gd name="T32" fmla="*/ 2853 w 3371"/>
              <a:gd name="T33" fmla="*/ 2223 h 3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71" h="3049">
                <a:moveTo>
                  <a:pt x="2853" y="2223"/>
                </a:moveTo>
                <a:lnTo>
                  <a:pt x="3370" y="2223"/>
                </a:lnTo>
                <a:lnTo>
                  <a:pt x="3370" y="823"/>
                </a:lnTo>
                <a:lnTo>
                  <a:pt x="2853" y="823"/>
                </a:lnTo>
                <a:lnTo>
                  <a:pt x="2853" y="823"/>
                </a:lnTo>
                <a:cubicBezTo>
                  <a:pt x="2679" y="823"/>
                  <a:pt x="2537" y="681"/>
                  <a:pt x="2537" y="508"/>
                </a:cubicBezTo>
                <a:lnTo>
                  <a:pt x="2537" y="0"/>
                </a:lnTo>
                <a:lnTo>
                  <a:pt x="316" y="0"/>
                </a:lnTo>
                <a:lnTo>
                  <a:pt x="316" y="0"/>
                </a:lnTo>
                <a:cubicBezTo>
                  <a:pt x="141" y="0"/>
                  <a:pt x="0" y="141"/>
                  <a:pt x="0" y="316"/>
                </a:cubicBezTo>
                <a:lnTo>
                  <a:pt x="0" y="2731"/>
                </a:lnTo>
                <a:lnTo>
                  <a:pt x="0" y="2731"/>
                </a:lnTo>
                <a:cubicBezTo>
                  <a:pt x="0" y="2906"/>
                  <a:pt x="141" y="3048"/>
                  <a:pt x="316" y="3048"/>
                </a:cubicBezTo>
                <a:lnTo>
                  <a:pt x="2537" y="3048"/>
                </a:lnTo>
                <a:lnTo>
                  <a:pt x="2537" y="2539"/>
                </a:lnTo>
                <a:lnTo>
                  <a:pt x="2537" y="2539"/>
                </a:lnTo>
                <a:cubicBezTo>
                  <a:pt x="2537" y="2365"/>
                  <a:pt x="2679" y="2223"/>
                  <a:pt x="2853" y="2223"/>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9" name="Freeform 79">
            <a:extLst>
              <a:ext uri="{FF2B5EF4-FFF2-40B4-BE49-F238E27FC236}">
                <a16:creationId xmlns:a16="http://schemas.microsoft.com/office/drawing/2014/main" id="{4943CDE3-C142-2344-864C-EED34D7CEFC6}"/>
              </a:ext>
            </a:extLst>
          </p:cNvPr>
          <p:cNvSpPr>
            <a:spLocks noChangeArrowheads="1"/>
          </p:cNvSpPr>
          <p:nvPr/>
        </p:nvSpPr>
        <p:spPr bwMode="auto">
          <a:xfrm>
            <a:off x="7433558" y="4497399"/>
            <a:ext cx="519092" cy="513600"/>
          </a:xfrm>
          <a:custGeom>
            <a:avLst/>
            <a:gdLst>
              <a:gd name="T0" fmla="*/ 833 w 834"/>
              <a:gd name="T1" fmla="*/ 508 h 826"/>
              <a:gd name="T2" fmla="*/ 833 w 834"/>
              <a:gd name="T3" fmla="*/ 0 h 826"/>
              <a:gd name="T4" fmla="*/ 316 w 834"/>
              <a:gd name="T5" fmla="*/ 0 h 826"/>
              <a:gd name="T6" fmla="*/ 316 w 834"/>
              <a:gd name="T7" fmla="*/ 0 h 826"/>
              <a:gd name="T8" fmla="*/ 0 w 834"/>
              <a:gd name="T9" fmla="*/ 316 h 826"/>
              <a:gd name="T10" fmla="*/ 0 w 834"/>
              <a:gd name="T11" fmla="*/ 825 h 826"/>
              <a:gd name="T12" fmla="*/ 517 w 834"/>
              <a:gd name="T13" fmla="*/ 825 h 826"/>
              <a:gd name="T14" fmla="*/ 517 w 834"/>
              <a:gd name="T15" fmla="*/ 825 h 826"/>
              <a:gd name="T16" fmla="*/ 833 w 834"/>
              <a:gd name="T17" fmla="*/ 508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4" h="826">
                <a:moveTo>
                  <a:pt x="833" y="508"/>
                </a:moveTo>
                <a:lnTo>
                  <a:pt x="833" y="0"/>
                </a:lnTo>
                <a:lnTo>
                  <a:pt x="316" y="0"/>
                </a:lnTo>
                <a:lnTo>
                  <a:pt x="316" y="0"/>
                </a:lnTo>
                <a:cubicBezTo>
                  <a:pt x="142" y="0"/>
                  <a:pt x="0" y="142"/>
                  <a:pt x="0" y="316"/>
                </a:cubicBezTo>
                <a:lnTo>
                  <a:pt x="0" y="825"/>
                </a:lnTo>
                <a:lnTo>
                  <a:pt x="517" y="825"/>
                </a:lnTo>
                <a:lnTo>
                  <a:pt x="517" y="825"/>
                </a:lnTo>
                <a:cubicBezTo>
                  <a:pt x="692" y="825"/>
                  <a:pt x="833" y="683"/>
                  <a:pt x="833" y="508"/>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30" name="Freeform 80">
            <a:extLst>
              <a:ext uri="{FF2B5EF4-FFF2-40B4-BE49-F238E27FC236}">
                <a16:creationId xmlns:a16="http://schemas.microsoft.com/office/drawing/2014/main" id="{C286F504-DDB3-9F4B-B4D4-3987BE000B63}"/>
              </a:ext>
            </a:extLst>
          </p:cNvPr>
          <p:cNvSpPr>
            <a:spLocks noChangeArrowheads="1"/>
          </p:cNvSpPr>
          <p:nvPr/>
        </p:nvSpPr>
        <p:spPr bwMode="auto">
          <a:xfrm>
            <a:off x="7433558" y="3113152"/>
            <a:ext cx="519092" cy="513600"/>
          </a:xfrm>
          <a:custGeom>
            <a:avLst/>
            <a:gdLst>
              <a:gd name="T0" fmla="*/ 316 w 834"/>
              <a:gd name="T1" fmla="*/ 823 h 824"/>
              <a:gd name="T2" fmla="*/ 833 w 834"/>
              <a:gd name="T3" fmla="*/ 823 h 824"/>
              <a:gd name="T4" fmla="*/ 833 w 834"/>
              <a:gd name="T5" fmla="*/ 316 h 824"/>
              <a:gd name="T6" fmla="*/ 833 w 834"/>
              <a:gd name="T7" fmla="*/ 316 h 824"/>
              <a:gd name="T8" fmla="*/ 517 w 834"/>
              <a:gd name="T9" fmla="*/ 0 h 824"/>
              <a:gd name="T10" fmla="*/ 0 w 834"/>
              <a:gd name="T11" fmla="*/ 0 h 824"/>
              <a:gd name="T12" fmla="*/ 0 w 834"/>
              <a:gd name="T13" fmla="*/ 508 h 824"/>
              <a:gd name="T14" fmla="*/ 0 w 834"/>
              <a:gd name="T15" fmla="*/ 508 h 824"/>
              <a:gd name="T16" fmla="*/ 316 w 834"/>
              <a:gd name="T17" fmla="*/ 823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4" h="824">
                <a:moveTo>
                  <a:pt x="316" y="823"/>
                </a:moveTo>
                <a:lnTo>
                  <a:pt x="833" y="823"/>
                </a:lnTo>
                <a:lnTo>
                  <a:pt x="833" y="316"/>
                </a:lnTo>
                <a:lnTo>
                  <a:pt x="833" y="316"/>
                </a:lnTo>
                <a:cubicBezTo>
                  <a:pt x="833" y="141"/>
                  <a:pt x="692" y="0"/>
                  <a:pt x="517" y="0"/>
                </a:cubicBezTo>
                <a:lnTo>
                  <a:pt x="0" y="0"/>
                </a:lnTo>
                <a:lnTo>
                  <a:pt x="0" y="508"/>
                </a:lnTo>
                <a:lnTo>
                  <a:pt x="0" y="508"/>
                </a:lnTo>
                <a:cubicBezTo>
                  <a:pt x="0" y="681"/>
                  <a:pt x="142" y="823"/>
                  <a:pt x="316" y="823"/>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31" name="Freeform 81">
            <a:extLst>
              <a:ext uri="{FF2B5EF4-FFF2-40B4-BE49-F238E27FC236}">
                <a16:creationId xmlns:a16="http://schemas.microsoft.com/office/drawing/2014/main" id="{3F7F9637-DFA0-884D-8CC4-95C710930C47}"/>
              </a:ext>
            </a:extLst>
          </p:cNvPr>
          <p:cNvSpPr>
            <a:spLocks noChangeArrowheads="1"/>
          </p:cNvSpPr>
          <p:nvPr/>
        </p:nvSpPr>
        <p:spPr bwMode="auto">
          <a:xfrm>
            <a:off x="8095469" y="3321887"/>
            <a:ext cx="774520" cy="1480375"/>
          </a:xfrm>
          <a:prstGeom prst="roundRect">
            <a:avLst>
              <a:gd name="adj" fmla="val 9606"/>
            </a:avLst>
          </a:prstGeom>
          <a:solidFill>
            <a:schemeClr val="accent5"/>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6103BBCA-6E20-7E4F-8B1B-379E2405835C}"/>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D4B5370A-D209-E945-88B5-7D8440C5791E}"/>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5503CEEA-41F3-9E49-A719-F8520BC421AF}"/>
              </a:ext>
            </a:extLst>
          </p:cNvPr>
          <p:cNvSpPr txBox="1"/>
          <p:nvPr/>
        </p:nvSpPr>
        <p:spPr>
          <a:xfrm>
            <a:off x="1041618" y="1610067"/>
            <a:ext cx="3924344"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4A60258D-AC83-B54E-AD9A-C9E85C0DA28D}"/>
              </a:ext>
            </a:extLst>
          </p:cNvPr>
          <p:cNvSpPr txBox="1"/>
          <p:nvPr/>
        </p:nvSpPr>
        <p:spPr>
          <a:xfrm>
            <a:off x="1041618" y="1985398"/>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2318C6D0-9860-5B4D-A264-6535A3070FE0}"/>
              </a:ext>
            </a:extLst>
          </p:cNvPr>
          <p:cNvSpPr txBox="1"/>
          <p:nvPr/>
        </p:nvSpPr>
        <p:spPr>
          <a:xfrm>
            <a:off x="1041618" y="2600194"/>
            <a:ext cx="3924344"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DC49B9EB-B3FC-4E4E-8C0E-B740DF624561}"/>
              </a:ext>
            </a:extLst>
          </p:cNvPr>
          <p:cNvSpPr txBox="1"/>
          <p:nvPr/>
        </p:nvSpPr>
        <p:spPr>
          <a:xfrm>
            <a:off x="1041618" y="2975525"/>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6D772C8D-D35F-1D42-BFF3-87361D2CB773}"/>
              </a:ext>
            </a:extLst>
          </p:cNvPr>
          <p:cNvSpPr txBox="1"/>
          <p:nvPr/>
        </p:nvSpPr>
        <p:spPr>
          <a:xfrm>
            <a:off x="1041618" y="3590321"/>
            <a:ext cx="39243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BARGAINING POWER OF BUYERS</a:t>
            </a:r>
          </a:p>
        </p:txBody>
      </p:sp>
      <p:sp>
        <p:nvSpPr>
          <p:cNvPr id="11" name="TextBox 10">
            <a:extLst>
              <a:ext uri="{FF2B5EF4-FFF2-40B4-BE49-F238E27FC236}">
                <a16:creationId xmlns:a16="http://schemas.microsoft.com/office/drawing/2014/main" id="{51631E55-20B9-994D-8CBE-35AAAED277B7}"/>
              </a:ext>
            </a:extLst>
          </p:cNvPr>
          <p:cNvSpPr txBox="1"/>
          <p:nvPr/>
        </p:nvSpPr>
        <p:spPr>
          <a:xfrm>
            <a:off x="1041618" y="3965652"/>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D350EB06-D11A-D647-B254-70A6D7C85617}"/>
              </a:ext>
            </a:extLst>
          </p:cNvPr>
          <p:cNvSpPr txBox="1"/>
          <p:nvPr/>
        </p:nvSpPr>
        <p:spPr>
          <a:xfrm>
            <a:off x="1041618" y="4585020"/>
            <a:ext cx="39243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985391FE-7298-A746-84B4-2F51013C583F}"/>
              </a:ext>
            </a:extLst>
          </p:cNvPr>
          <p:cNvSpPr txBox="1"/>
          <p:nvPr/>
        </p:nvSpPr>
        <p:spPr>
          <a:xfrm>
            <a:off x="1041618" y="4960351"/>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A5DD505A-B597-C44D-9AB8-7FB3069AA80D}"/>
              </a:ext>
            </a:extLst>
          </p:cNvPr>
          <p:cNvSpPr txBox="1"/>
          <p:nvPr/>
        </p:nvSpPr>
        <p:spPr>
          <a:xfrm>
            <a:off x="1041618" y="5574950"/>
            <a:ext cx="39243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F0ED2C61-461A-8246-BDB0-3EA70604F09A}"/>
              </a:ext>
            </a:extLst>
          </p:cNvPr>
          <p:cNvSpPr txBox="1"/>
          <p:nvPr/>
        </p:nvSpPr>
        <p:spPr>
          <a:xfrm>
            <a:off x="1041618" y="5950281"/>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TextBox 15">
            <a:extLst>
              <a:ext uri="{FF2B5EF4-FFF2-40B4-BE49-F238E27FC236}">
                <a16:creationId xmlns:a16="http://schemas.microsoft.com/office/drawing/2014/main" id="{CA02E5DA-491F-DE44-9580-456C853FCE6D}"/>
              </a:ext>
            </a:extLst>
          </p:cNvPr>
          <p:cNvSpPr txBox="1"/>
          <p:nvPr/>
        </p:nvSpPr>
        <p:spPr>
          <a:xfrm>
            <a:off x="7669230" y="2380150"/>
            <a:ext cx="1627169"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TITLE 01</a:t>
            </a:r>
          </a:p>
        </p:txBody>
      </p:sp>
      <p:sp>
        <p:nvSpPr>
          <p:cNvPr id="17" name="TextBox 16">
            <a:extLst>
              <a:ext uri="{FF2B5EF4-FFF2-40B4-BE49-F238E27FC236}">
                <a16:creationId xmlns:a16="http://schemas.microsoft.com/office/drawing/2014/main" id="{39C85131-5AE2-1E41-9834-859DD3F10431}"/>
              </a:ext>
            </a:extLst>
          </p:cNvPr>
          <p:cNvSpPr txBox="1"/>
          <p:nvPr/>
        </p:nvSpPr>
        <p:spPr>
          <a:xfrm>
            <a:off x="9376402" y="3896647"/>
            <a:ext cx="1627169"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TITLE 02</a:t>
            </a:r>
          </a:p>
        </p:txBody>
      </p:sp>
      <p:sp>
        <p:nvSpPr>
          <p:cNvPr id="18" name="TextBox 17">
            <a:extLst>
              <a:ext uri="{FF2B5EF4-FFF2-40B4-BE49-F238E27FC236}">
                <a16:creationId xmlns:a16="http://schemas.microsoft.com/office/drawing/2014/main" id="{5DCA5761-CE9C-9F4D-AEF3-DA741E0E7881}"/>
              </a:ext>
            </a:extLst>
          </p:cNvPr>
          <p:cNvSpPr txBox="1"/>
          <p:nvPr/>
        </p:nvSpPr>
        <p:spPr>
          <a:xfrm>
            <a:off x="7669230" y="5407357"/>
            <a:ext cx="1627169"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TITLE 03</a:t>
            </a:r>
          </a:p>
        </p:txBody>
      </p:sp>
      <p:sp>
        <p:nvSpPr>
          <p:cNvPr id="19" name="TextBox 18">
            <a:extLst>
              <a:ext uri="{FF2B5EF4-FFF2-40B4-BE49-F238E27FC236}">
                <a16:creationId xmlns:a16="http://schemas.microsoft.com/office/drawing/2014/main" id="{394F49F6-F669-7E40-AA1E-17FD80E2B187}"/>
              </a:ext>
            </a:extLst>
          </p:cNvPr>
          <p:cNvSpPr txBox="1"/>
          <p:nvPr/>
        </p:nvSpPr>
        <p:spPr>
          <a:xfrm>
            <a:off x="5964582" y="3896647"/>
            <a:ext cx="1627169"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TITLE 04</a:t>
            </a:r>
          </a:p>
        </p:txBody>
      </p:sp>
      <p:sp>
        <p:nvSpPr>
          <p:cNvPr id="20" name="TextBox 19">
            <a:extLst>
              <a:ext uri="{FF2B5EF4-FFF2-40B4-BE49-F238E27FC236}">
                <a16:creationId xmlns:a16="http://schemas.microsoft.com/office/drawing/2014/main" id="{7403824C-5382-F14D-B39B-3AD0F4637480}"/>
              </a:ext>
            </a:extLst>
          </p:cNvPr>
          <p:cNvSpPr txBox="1"/>
          <p:nvPr/>
        </p:nvSpPr>
        <p:spPr>
          <a:xfrm rot="16200000">
            <a:off x="7795749" y="3885072"/>
            <a:ext cx="1397283"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TITLE 05</a:t>
            </a:r>
          </a:p>
        </p:txBody>
      </p:sp>
    </p:spTree>
    <p:extLst>
      <p:ext uri="{BB962C8B-B14F-4D97-AF65-F5344CB8AC3E}">
        <p14:creationId xmlns:p14="http://schemas.microsoft.com/office/powerpoint/2010/main" val="3271039614"/>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73">
            <a:extLst>
              <a:ext uri="{FF2B5EF4-FFF2-40B4-BE49-F238E27FC236}">
                <a16:creationId xmlns:a16="http://schemas.microsoft.com/office/drawing/2014/main" id="{5E6303B1-228A-084A-B1A6-89B9E7474CF1}"/>
              </a:ext>
            </a:extLst>
          </p:cNvPr>
          <p:cNvSpPr>
            <a:spLocks noChangeArrowheads="1"/>
          </p:cNvSpPr>
          <p:nvPr/>
        </p:nvSpPr>
        <p:spPr bwMode="auto">
          <a:xfrm>
            <a:off x="2827636" y="3228506"/>
            <a:ext cx="1669887" cy="1667139"/>
          </a:xfrm>
          <a:custGeom>
            <a:avLst/>
            <a:gdLst>
              <a:gd name="T0" fmla="*/ 1339 w 2680"/>
              <a:gd name="T1" fmla="*/ 255 h 2678"/>
              <a:gd name="T2" fmla="*/ 1339 w 2680"/>
              <a:gd name="T3" fmla="*/ 255 h 2678"/>
              <a:gd name="T4" fmla="*/ 255 w 2680"/>
              <a:gd name="T5" fmla="*/ 1339 h 2678"/>
              <a:gd name="T6" fmla="*/ 255 w 2680"/>
              <a:gd name="T7" fmla="*/ 1339 h 2678"/>
              <a:gd name="T8" fmla="*/ 1339 w 2680"/>
              <a:gd name="T9" fmla="*/ 2423 h 2678"/>
              <a:gd name="T10" fmla="*/ 1339 w 2680"/>
              <a:gd name="T11" fmla="*/ 2423 h 2678"/>
              <a:gd name="T12" fmla="*/ 2424 w 2680"/>
              <a:gd name="T13" fmla="*/ 1339 h 2678"/>
              <a:gd name="T14" fmla="*/ 2424 w 2680"/>
              <a:gd name="T15" fmla="*/ 1339 h 2678"/>
              <a:gd name="T16" fmla="*/ 1339 w 2680"/>
              <a:gd name="T17" fmla="*/ 255 h 2678"/>
              <a:gd name="T18" fmla="*/ 1339 w 2680"/>
              <a:gd name="T19" fmla="*/ 2677 h 2678"/>
              <a:gd name="T20" fmla="*/ 1339 w 2680"/>
              <a:gd name="T21" fmla="*/ 2677 h 2678"/>
              <a:gd name="T22" fmla="*/ 0 w 2680"/>
              <a:gd name="T23" fmla="*/ 1339 h 2678"/>
              <a:gd name="T24" fmla="*/ 0 w 2680"/>
              <a:gd name="T25" fmla="*/ 1339 h 2678"/>
              <a:gd name="T26" fmla="*/ 1339 w 2680"/>
              <a:gd name="T27" fmla="*/ 0 h 2678"/>
              <a:gd name="T28" fmla="*/ 1339 w 2680"/>
              <a:gd name="T29" fmla="*/ 0 h 2678"/>
              <a:gd name="T30" fmla="*/ 2679 w 2680"/>
              <a:gd name="T31" fmla="*/ 1339 h 2678"/>
              <a:gd name="T32" fmla="*/ 2679 w 2680"/>
              <a:gd name="T33" fmla="*/ 1339 h 2678"/>
              <a:gd name="T34" fmla="*/ 1339 w 2680"/>
              <a:gd name="T35" fmla="*/ 2677 h 2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80" h="2678">
                <a:moveTo>
                  <a:pt x="1339" y="255"/>
                </a:moveTo>
                <a:lnTo>
                  <a:pt x="1339" y="255"/>
                </a:lnTo>
                <a:cubicBezTo>
                  <a:pt x="742" y="255"/>
                  <a:pt x="255" y="741"/>
                  <a:pt x="255" y="1339"/>
                </a:cubicBezTo>
                <a:lnTo>
                  <a:pt x="255" y="1339"/>
                </a:lnTo>
                <a:cubicBezTo>
                  <a:pt x="255" y="1936"/>
                  <a:pt x="742" y="2423"/>
                  <a:pt x="1339" y="2423"/>
                </a:cubicBezTo>
                <a:lnTo>
                  <a:pt x="1339" y="2423"/>
                </a:lnTo>
                <a:cubicBezTo>
                  <a:pt x="1938" y="2423"/>
                  <a:pt x="2424" y="1936"/>
                  <a:pt x="2424" y="1339"/>
                </a:cubicBezTo>
                <a:lnTo>
                  <a:pt x="2424" y="1339"/>
                </a:lnTo>
                <a:cubicBezTo>
                  <a:pt x="2424" y="741"/>
                  <a:pt x="1938" y="255"/>
                  <a:pt x="1339" y="255"/>
                </a:cubicBezTo>
                <a:close/>
                <a:moveTo>
                  <a:pt x="1339" y="2677"/>
                </a:moveTo>
                <a:lnTo>
                  <a:pt x="1339" y="2677"/>
                </a:lnTo>
                <a:cubicBezTo>
                  <a:pt x="601" y="2677"/>
                  <a:pt x="0" y="2077"/>
                  <a:pt x="0" y="1339"/>
                </a:cubicBezTo>
                <a:lnTo>
                  <a:pt x="0" y="1339"/>
                </a:lnTo>
                <a:cubicBezTo>
                  <a:pt x="0" y="600"/>
                  <a:pt x="601" y="0"/>
                  <a:pt x="1339" y="0"/>
                </a:cubicBezTo>
                <a:lnTo>
                  <a:pt x="1339" y="0"/>
                </a:lnTo>
                <a:cubicBezTo>
                  <a:pt x="2078" y="0"/>
                  <a:pt x="2679" y="600"/>
                  <a:pt x="2679" y="1339"/>
                </a:cubicBezTo>
                <a:lnTo>
                  <a:pt x="2679" y="1339"/>
                </a:lnTo>
                <a:cubicBezTo>
                  <a:pt x="2679" y="2077"/>
                  <a:pt x="2078" y="2677"/>
                  <a:pt x="1339" y="2677"/>
                </a:cubicBezTo>
                <a:close/>
              </a:path>
            </a:pathLst>
          </a:custGeom>
          <a:solidFill>
            <a:schemeClr val="accent5"/>
          </a:solidFill>
          <a:ln>
            <a:noFill/>
          </a:ln>
          <a:effectLst/>
        </p:spPr>
        <p:txBody>
          <a:bodyPr wrap="none" anchor="ctr"/>
          <a:lstStyle/>
          <a:p>
            <a:endParaRPr lang="en-US" dirty="0">
              <a:latin typeface="Poppins" pitchFamily="2" charset="77"/>
            </a:endParaRPr>
          </a:p>
        </p:txBody>
      </p:sp>
      <p:sp>
        <p:nvSpPr>
          <p:cNvPr id="17" name="Freeform 74">
            <a:extLst>
              <a:ext uri="{FF2B5EF4-FFF2-40B4-BE49-F238E27FC236}">
                <a16:creationId xmlns:a16="http://schemas.microsoft.com/office/drawing/2014/main" id="{ED48642A-41FC-0B46-A4D7-364D2E6ADC34}"/>
              </a:ext>
            </a:extLst>
          </p:cNvPr>
          <p:cNvSpPr>
            <a:spLocks noChangeArrowheads="1"/>
          </p:cNvSpPr>
          <p:nvPr/>
        </p:nvSpPr>
        <p:spPr bwMode="auto">
          <a:xfrm>
            <a:off x="2338755" y="1649255"/>
            <a:ext cx="2650396" cy="1392488"/>
          </a:xfrm>
          <a:custGeom>
            <a:avLst/>
            <a:gdLst>
              <a:gd name="T0" fmla="*/ 3942 w 4254"/>
              <a:gd name="T1" fmla="*/ 0 h 2237"/>
              <a:gd name="T2" fmla="*/ 311 w 4254"/>
              <a:gd name="T3" fmla="*/ 0 h 2237"/>
              <a:gd name="T4" fmla="*/ 311 w 4254"/>
              <a:gd name="T5" fmla="*/ 0 h 2237"/>
              <a:gd name="T6" fmla="*/ 0 w 4254"/>
              <a:gd name="T7" fmla="*/ 310 h 2237"/>
              <a:gd name="T8" fmla="*/ 0 w 4254"/>
              <a:gd name="T9" fmla="*/ 1102 h 2237"/>
              <a:gd name="T10" fmla="*/ 0 w 4254"/>
              <a:gd name="T11" fmla="*/ 1102 h 2237"/>
              <a:gd name="T12" fmla="*/ 311 w 4254"/>
              <a:gd name="T13" fmla="*/ 1414 h 2237"/>
              <a:gd name="T14" fmla="*/ 1603 w 4254"/>
              <a:gd name="T15" fmla="*/ 1414 h 2237"/>
              <a:gd name="T16" fmla="*/ 1603 w 4254"/>
              <a:gd name="T17" fmla="*/ 1654 h 2237"/>
              <a:gd name="T18" fmla="*/ 1516 w 4254"/>
              <a:gd name="T19" fmla="*/ 1654 h 2237"/>
              <a:gd name="T20" fmla="*/ 1516 w 4254"/>
              <a:gd name="T21" fmla="*/ 1654 h 2237"/>
              <a:gd name="T22" fmla="*/ 1467 w 4254"/>
              <a:gd name="T23" fmla="*/ 1823 h 2237"/>
              <a:gd name="T24" fmla="*/ 2077 w 4254"/>
              <a:gd name="T25" fmla="*/ 2217 h 2237"/>
              <a:gd name="T26" fmla="*/ 2077 w 4254"/>
              <a:gd name="T27" fmla="*/ 2217 h 2237"/>
              <a:gd name="T28" fmla="*/ 2176 w 4254"/>
              <a:gd name="T29" fmla="*/ 2217 h 2237"/>
              <a:gd name="T30" fmla="*/ 2787 w 4254"/>
              <a:gd name="T31" fmla="*/ 1823 h 2237"/>
              <a:gd name="T32" fmla="*/ 2787 w 4254"/>
              <a:gd name="T33" fmla="*/ 1823 h 2237"/>
              <a:gd name="T34" fmla="*/ 2737 w 4254"/>
              <a:gd name="T35" fmla="*/ 1654 h 2237"/>
              <a:gd name="T36" fmla="*/ 2650 w 4254"/>
              <a:gd name="T37" fmla="*/ 1654 h 2237"/>
              <a:gd name="T38" fmla="*/ 2650 w 4254"/>
              <a:gd name="T39" fmla="*/ 1414 h 2237"/>
              <a:gd name="T40" fmla="*/ 3942 w 4254"/>
              <a:gd name="T41" fmla="*/ 1414 h 2237"/>
              <a:gd name="T42" fmla="*/ 3942 w 4254"/>
              <a:gd name="T43" fmla="*/ 1414 h 2237"/>
              <a:gd name="T44" fmla="*/ 4253 w 4254"/>
              <a:gd name="T45" fmla="*/ 1102 h 2237"/>
              <a:gd name="T46" fmla="*/ 4253 w 4254"/>
              <a:gd name="T47" fmla="*/ 310 h 2237"/>
              <a:gd name="T48" fmla="*/ 4253 w 4254"/>
              <a:gd name="T49" fmla="*/ 310 h 2237"/>
              <a:gd name="T50" fmla="*/ 3942 w 4254"/>
              <a:gd name="T51" fmla="*/ 0 h 2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54" h="2237">
                <a:moveTo>
                  <a:pt x="3942" y="0"/>
                </a:moveTo>
                <a:lnTo>
                  <a:pt x="311" y="0"/>
                </a:lnTo>
                <a:lnTo>
                  <a:pt x="311" y="0"/>
                </a:lnTo>
                <a:cubicBezTo>
                  <a:pt x="140" y="0"/>
                  <a:pt x="0" y="140"/>
                  <a:pt x="0" y="310"/>
                </a:cubicBezTo>
                <a:lnTo>
                  <a:pt x="0" y="1102"/>
                </a:lnTo>
                <a:lnTo>
                  <a:pt x="0" y="1102"/>
                </a:lnTo>
                <a:cubicBezTo>
                  <a:pt x="0" y="1274"/>
                  <a:pt x="140" y="1414"/>
                  <a:pt x="311" y="1414"/>
                </a:cubicBezTo>
                <a:lnTo>
                  <a:pt x="1603" y="1414"/>
                </a:lnTo>
                <a:lnTo>
                  <a:pt x="1603" y="1654"/>
                </a:lnTo>
                <a:lnTo>
                  <a:pt x="1516" y="1654"/>
                </a:lnTo>
                <a:lnTo>
                  <a:pt x="1516" y="1654"/>
                </a:lnTo>
                <a:cubicBezTo>
                  <a:pt x="1425" y="1654"/>
                  <a:pt x="1389" y="1773"/>
                  <a:pt x="1467" y="1823"/>
                </a:cubicBezTo>
                <a:lnTo>
                  <a:pt x="2077" y="2217"/>
                </a:lnTo>
                <a:lnTo>
                  <a:pt x="2077" y="2217"/>
                </a:lnTo>
                <a:cubicBezTo>
                  <a:pt x="2107" y="2236"/>
                  <a:pt x="2146" y="2236"/>
                  <a:pt x="2176" y="2217"/>
                </a:cubicBezTo>
                <a:lnTo>
                  <a:pt x="2787" y="1823"/>
                </a:lnTo>
                <a:lnTo>
                  <a:pt x="2787" y="1823"/>
                </a:lnTo>
                <a:cubicBezTo>
                  <a:pt x="2863" y="1773"/>
                  <a:pt x="2829" y="1654"/>
                  <a:pt x="2737" y="1654"/>
                </a:cubicBezTo>
                <a:lnTo>
                  <a:pt x="2650" y="1654"/>
                </a:lnTo>
                <a:lnTo>
                  <a:pt x="2650" y="1414"/>
                </a:lnTo>
                <a:lnTo>
                  <a:pt x="3942" y="1414"/>
                </a:lnTo>
                <a:lnTo>
                  <a:pt x="3942" y="1414"/>
                </a:lnTo>
                <a:cubicBezTo>
                  <a:pt x="4113" y="1414"/>
                  <a:pt x="4253" y="1274"/>
                  <a:pt x="4253" y="1102"/>
                </a:cubicBezTo>
                <a:lnTo>
                  <a:pt x="4253" y="310"/>
                </a:lnTo>
                <a:lnTo>
                  <a:pt x="4253" y="310"/>
                </a:lnTo>
                <a:cubicBezTo>
                  <a:pt x="4253" y="140"/>
                  <a:pt x="4113" y="0"/>
                  <a:pt x="3942" y="0"/>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8" name="Freeform 75">
            <a:extLst>
              <a:ext uri="{FF2B5EF4-FFF2-40B4-BE49-F238E27FC236}">
                <a16:creationId xmlns:a16="http://schemas.microsoft.com/office/drawing/2014/main" id="{ACBA035C-F6A3-7B42-A371-9FAB09CE3918}"/>
              </a:ext>
            </a:extLst>
          </p:cNvPr>
          <p:cNvSpPr>
            <a:spLocks noChangeArrowheads="1"/>
          </p:cNvSpPr>
          <p:nvPr/>
        </p:nvSpPr>
        <p:spPr bwMode="auto">
          <a:xfrm>
            <a:off x="2338755" y="5079662"/>
            <a:ext cx="2650396" cy="1395234"/>
          </a:xfrm>
          <a:custGeom>
            <a:avLst/>
            <a:gdLst>
              <a:gd name="T0" fmla="*/ 311 w 4254"/>
              <a:gd name="T1" fmla="*/ 2237 h 2238"/>
              <a:gd name="T2" fmla="*/ 3942 w 4254"/>
              <a:gd name="T3" fmla="*/ 2237 h 2238"/>
              <a:gd name="T4" fmla="*/ 3942 w 4254"/>
              <a:gd name="T5" fmla="*/ 2237 h 2238"/>
              <a:gd name="T6" fmla="*/ 4253 w 4254"/>
              <a:gd name="T7" fmla="*/ 1926 h 2238"/>
              <a:gd name="T8" fmla="*/ 4253 w 4254"/>
              <a:gd name="T9" fmla="*/ 1134 h 2238"/>
              <a:gd name="T10" fmla="*/ 4253 w 4254"/>
              <a:gd name="T11" fmla="*/ 1134 h 2238"/>
              <a:gd name="T12" fmla="*/ 3942 w 4254"/>
              <a:gd name="T13" fmla="*/ 823 h 2238"/>
              <a:gd name="T14" fmla="*/ 2650 w 4254"/>
              <a:gd name="T15" fmla="*/ 823 h 2238"/>
              <a:gd name="T16" fmla="*/ 2650 w 4254"/>
              <a:gd name="T17" fmla="*/ 583 h 2238"/>
              <a:gd name="T18" fmla="*/ 2737 w 4254"/>
              <a:gd name="T19" fmla="*/ 583 h 2238"/>
              <a:gd name="T20" fmla="*/ 2737 w 4254"/>
              <a:gd name="T21" fmla="*/ 583 h 2238"/>
              <a:gd name="T22" fmla="*/ 2787 w 4254"/>
              <a:gd name="T23" fmla="*/ 414 h 2238"/>
              <a:gd name="T24" fmla="*/ 2176 w 4254"/>
              <a:gd name="T25" fmla="*/ 20 h 2238"/>
              <a:gd name="T26" fmla="*/ 2176 w 4254"/>
              <a:gd name="T27" fmla="*/ 20 h 2238"/>
              <a:gd name="T28" fmla="*/ 2077 w 4254"/>
              <a:gd name="T29" fmla="*/ 20 h 2238"/>
              <a:gd name="T30" fmla="*/ 1467 w 4254"/>
              <a:gd name="T31" fmla="*/ 414 h 2238"/>
              <a:gd name="T32" fmla="*/ 1467 w 4254"/>
              <a:gd name="T33" fmla="*/ 414 h 2238"/>
              <a:gd name="T34" fmla="*/ 1516 w 4254"/>
              <a:gd name="T35" fmla="*/ 583 h 2238"/>
              <a:gd name="T36" fmla="*/ 1603 w 4254"/>
              <a:gd name="T37" fmla="*/ 583 h 2238"/>
              <a:gd name="T38" fmla="*/ 1603 w 4254"/>
              <a:gd name="T39" fmla="*/ 823 h 2238"/>
              <a:gd name="T40" fmla="*/ 311 w 4254"/>
              <a:gd name="T41" fmla="*/ 823 h 2238"/>
              <a:gd name="T42" fmla="*/ 311 w 4254"/>
              <a:gd name="T43" fmla="*/ 823 h 2238"/>
              <a:gd name="T44" fmla="*/ 0 w 4254"/>
              <a:gd name="T45" fmla="*/ 1134 h 2238"/>
              <a:gd name="T46" fmla="*/ 0 w 4254"/>
              <a:gd name="T47" fmla="*/ 1926 h 2238"/>
              <a:gd name="T48" fmla="*/ 0 w 4254"/>
              <a:gd name="T49" fmla="*/ 1926 h 2238"/>
              <a:gd name="T50" fmla="*/ 311 w 4254"/>
              <a:gd name="T51" fmla="*/ 2237 h 2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54" h="2238">
                <a:moveTo>
                  <a:pt x="311" y="2237"/>
                </a:moveTo>
                <a:lnTo>
                  <a:pt x="3942" y="2237"/>
                </a:lnTo>
                <a:lnTo>
                  <a:pt x="3942" y="2237"/>
                </a:lnTo>
                <a:cubicBezTo>
                  <a:pt x="4113" y="2237"/>
                  <a:pt x="4253" y="2097"/>
                  <a:pt x="4253" y="1926"/>
                </a:cubicBezTo>
                <a:lnTo>
                  <a:pt x="4253" y="1134"/>
                </a:lnTo>
                <a:lnTo>
                  <a:pt x="4253" y="1134"/>
                </a:lnTo>
                <a:cubicBezTo>
                  <a:pt x="4253" y="963"/>
                  <a:pt x="4113" y="823"/>
                  <a:pt x="3942" y="823"/>
                </a:cubicBezTo>
                <a:lnTo>
                  <a:pt x="2650" y="823"/>
                </a:lnTo>
                <a:lnTo>
                  <a:pt x="2650" y="583"/>
                </a:lnTo>
                <a:lnTo>
                  <a:pt x="2737" y="583"/>
                </a:lnTo>
                <a:lnTo>
                  <a:pt x="2737" y="583"/>
                </a:lnTo>
                <a:cubicBezTo>
                  <a:pt x="2829" y="583"/>
                  <a:pt x="2863" y="463"/>
                  <a:pt x="2787" y="414"/>
                </a:cubicBezTo>
                <a:lnTo>
                  <a:pt x="2176" y="20"/>
                </a:lnTo>
                <a:lnTo>
                  <a:pt x="2176" y="20"/>
                </a:lnTo>
                <a:cubicBezTo>
                  <a:pt x="2146" y="0"/>
                  <a:pt x="2107" y="0"/>
                  <a:pt x="2077" y="20"/>
                </a:cubicBezTo>
                <a:lnTo>
                  <a:pt x="1467" y="414"/>
                </a:lnTo>
                <a:lnTo>
                  <a:pt x="1467" y="414"/>
                </a:lnTo>
                <a:cubicBezTo>
                  <a:pt x="1389" y="463"/>
                  <a:pt x="1425" y="583"/>
                  <a:pt x="1516" y="583"/>
                </a:cubicBezTo>
                <a:lnTo>
                  <a:pt x="1603" y="583"/>
                </a:lnTo>
                <a:lnTo>
                  <a:pt x="1603" y="823"/>
                </a:lnTo>
                <a:lnTo>
                  <a:pt x="311" y="823"/>
                </a:lnTo>
                <a:lnTo>
                  <a:pt x="311" y="823"/>
                </a:lnTo>
                <a:cubicBezTo>
                  <a:pt x="140" y="823"/>
                  <a:pt x="0" y="963"/>
                  <a:pt x="0" y="1134"/>
                </a:cubicBezTo>
                <a:lnTo>
                  <a:pt x="0" y="1926"/>
                </a:lnTo>
                <a:lnTo>
                  <a:pt x="0" y="1926"/>
                </a:lnTo>
                <a:cubicBezTo>
                  <a:pt x="0" y="2097"/>
                  <a:pt x="140" y="2237"/>
                  <a:pt x="311" y="2237"/>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19" name="Freeform 76">
            <a:extLst>
              <a:ext uri="{FF2B5EF4-FFF2-40B4-BE49-F238E27FC236}">
                <a16:creationId xmlns:a16="http://schemas.microsoft.com/office/drawing/2014/main" id="{D73E778F-272B-9743-9E5F-20BE821A2CB4}"/>
              </a:ext>
            </a:extLst>
          </p:cNvPr>
          <p:cNvSpPr>
            <a:spLocks noChangeArrowheads="1"/>
          </p:cNvSpPr>
          <p:nvPr/>
        </p:nvSpPr>
        <p:spPr bwMode="auto">
          <a:xfrm>
            <a:off x="4667807" y="2736876"/>
            <a:ext cx="1392488" cy="2647649"/>
          </a:xfrm>
          <a:custGeom>
            <a:avLst/>
            <a:gdLst>
              <a:gd name="T0" fmla="*/ 2236 w 2237"/>
              <a:gd name="T1" fmla="*/ 3941 h 4253"/>
              <a:gd name="T2" fmla="*/ 2236 w 2237"/>
              <a:gd name="T3" fmla="*/ 311 h 4253"/>
              <a:gd name="T4" fmla="*/ 2236 w 2237"/>
              <a:gd name="T5" fmla="*/ 311 h 4253"/>
              <a:gd name="T6" fmla="*/ 1925 w 2237"/>
              <a:gd name="T7" fmla="*/ 0 h 4253"/>
              <a:gd name="T8" fmla="*/ 1133 w 2237"/>
              <a:gd name="T9" fmla="*/ 0 h 4253"/>
              <a:gd name="T10" fmla="*/ 1133 w 2237"/>
              <a:gd name="T11" fmla="*/ 0 h 4253"/>
              <a:gd name="T12" fmla="*/ 822 w 2237"/>
              <a:gd name="T13" fmla="*/ 311 h 4253"/>
              <a:gd name="T14" fmla="*/ 822 w 2237"/>
              <a:gd name="T15" fmla="*/ 1602 h 4253"/>
              <a:gd name="T16" fmla="*/ 582 w 2237"/>
              <a:gd name="T17" fmla="*/ 1602 h 4253"/>
              <a:gd name="T18" fmla="*/ 582 w 2237"/>
              <a:gd name="T19" fmla="*/ 1515 h 4253"/>
              <a:gd name="T20" fmla="*/ 582 w 2237"/>
              <a:gd name="T21" fmla="*/ 1515 h 4253"/>
              <a:gd name="T22" fmla="*/ 413 w 2237"/>
              <a:gd name="T23" fmla="*/ 1465 h 4253"/>
              <a:gd name="T24" fmla="*/ 19 w 2237"/>
              <a:gd name="T25" fmla="*/ 2075 h 4253"/>
              <a:gd name="T26" fmla="*/ 19 w 2237"/>
              <a:gd name="T27" fmla="*/ 2075 h 4253"/>
              <a:gd name="T28" fmla="*/ 19 w 2237"/>
              <a:gd name="T29" fmla="*/ 2175 h 4253"/>
              <a:gd name="T30" fmla="*/ 413 w 2237"/>
              <a:gd name="T31" fmla="*/ 2786 h 4253"/>
              <a:gd name="T32" fmla="*/ 413 w 2237"/>
              <a:gd name="T33" fmla="*/ 2786 h 4253"/>
              <a:gd name="T34" fmla="*/ 582 w 2237"/>
              <a:gd name="T35" fmla="*/ 2736 h 4253"/>
              <a:gd name="T36" fmla="*/ 582 w 2237"/>
              <a:gd name="T37" fmla="*/ 2648 h 4253"/>
              <a:gd name="T38" fmla="*/ 822 w 2237"/>
              <a:gd name="T39" fmla="*/ 2648 h 4253"/>
              <a:gd name="T40" fmla="*/ 822 w 2237"/>
              <a:gd name="T41" fmla="*/ 3941 h 4253"/>
              <a:gd name="T42" fmla="*/ 822 w 2237"/>
              <a:gd name="T43" fmla="*/ 3941 h 4253"/>
              <a:gd name="T44" fmla="*/ 1133 w 2237"/>
              <a:gd name="T45" fmla="*/ 4252 h 4253"/>
              <a:gd name="T46" fmla="*/ 1925 w 2237"/>
              <a:gd name="T47" fmla="*/ 4252 h 4253"/>
              <a:gd name="T48" fmla="*/ 1925 w 2237"/>
              <a:gd name="T49" fmla="*/ 4252 h 4253"/>
              <a:gd name="T50" fmla="*/ 2236 w 2237"/>
              <a:gd name="T51" fmla="*/ 3941 h 4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37" h="4253">
                <a:moveTo>
                  <a:pt x="2236" y="3941"/>
                </a:moveTo>
                <a:lnTo>
                  <a:pt x="2236" y="311"/>
                </a:lnTo>
                <a:lnTo>
                  <a:pt x="2236" y="311"/>
                </a:lnTo>
                <a:cubicBezTo>
                  <a:pt x="2236" y="140"/>
                  <a:pt x="2096" y="0"/>
                  <a:pt x="1925" y="0"/>
                </a:cubicBezTo>
                <a:lnTo>
                  <a:pt x="1133" y="0"/>
                </a:lnTo>
                <a:lnTo>
                  <a:pt x="1133" y="0"/>
                </a:lnTo>
                <a:cubicBezTo>
                  <a:pt x="962" y="0"/>
                  <a:pt x="822" y="140"/>
                  <a:pt x="822" y="311"/>
                </a:cubicBezTo>
                <a:lnTo>
                  <a:pt x="822" y="1602"/>
                </a:lnTo>
                <a:lnTo>
                  <a:pt x="582" y="1602"/>
                </a:lnTo>
                <a:lnTo>
                  <a:pt x="582" y="1515"/>
                </a:lnTo>
                <a:lnTo>
                  <a:pt x="582" y="1515"/>
                </a:lnTo>
                <a:cubicBezTo>
                  <a:pt x="582" y="1424"/>
                  <a:pt x="462" y="1389"/>
                  <a:pt x="413" y="1465"/>
                </a:cubicBezTo>
                <a:lnTo>
                  <a:pt x="19" y="2075"/>
                </a:lnTo>
                <a:lnTo>
                  <a:pt x="19" y="2075"/>
                </a:lnTo>
                <a:cubicBezTo>
                  <a:pt x="0" y="2106"/>
                  <a:pt x="0" y="2144"/>
                  <a:pt x="19" y="2175"/>
                </a:cubicBezTo>
                <a:lnTo>
                  <a:pt x="413" y="2786"/>
                </a:lnTo>
                <a:lnTo>
                  <a:pt x="413" y="2786"/>
                </a:lnTo>
                <a:cubicBezTo>
                  <a:pt x="462" y="2862"/>
                  <a:pt x="582" y="2827"/>
                  <a:pt x="582" y="2736"/>
                </a:cubicBezTo>
                <a:lnTo>
                  <a:pt x="582" y="2648"/>
                </a:lnTo>
                <a:lnTo>
                  <a:pt x="822" y="2648"/>
                </a:lnTo>
                <a:lnTo>
                  <a:pt x="822" y="3941"/>
                </a:lnTo>
                <a:lnTo>
                  <a:pt x="822" y="3941"/>
                </a:lnTo>
                <a:cubicBezTo>
                  <a:pt x="822" y="4112"/>
                  <a:pt x="962" y="4252"/>
                  <a:pt x="1133" y="4252"/>
                </a:cubicBezTo>
                <a:lnTo>
                  <a:pt x="1925" y="4252"/>
                </a:lnTo>
                <a:lnTo>
                  <a:pt x="1925" y="4252"/>
                </a:lnTo>
                <a:cubicBezTo>
                  <a:pt x="2096" y="4252"/>
                  <a:pt x="2236" y="4112"/>
                  <a:pt x="2236" y="3941"/>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0" name="Freeform 77">
            <a:extLst>
              <a:ext uri="{FF2B5EF4-FFF2-40B4-BE49-F238E27FC236}">
                <a16:creationId xmlns:a16="http://schemas.microsoft.com/office/drawing/2014/main" id="{BA8CAA42-32CE-CC4F-9C20-540A06157EF7}"/>
              </a:ext>
            </a:extLst>
          </p:cNvPr>
          <p:cNvSpPr>
            <a:spLocks noChangeArrowheads="1"/>
          </p:cNvSpPr>
          <p:nvPr/>
        </p:nvSpPr>
        <p:spPr bwMode="auto">
          <a:xfrm>
            <a:off x="1237399" y="2736876"/>
            <a:ext cx="1395234" cy="2647649"/>
          </a:xfrm>
          <a:custGeom>
            <a:avLst/>
            <a:gdLst>
              <a:gd name="T0" fmla="*/ 0 w 2238"/>
              <a:gd name="T1" fmla="*/ 311 h 4253"/>
              <a:gd name="T2" fmla="*/ 0 w 2238"/>
              <a:gd name="T3" fmla="*/ 3941 h 4253"/>
              <a:gd name="T4" fmla="*/ 0 w 2238"/>
              <a:gd name="T5" fmla="*/ 3941 h 4253"/>
              <a:gd name="T6" fmla="*/ 312 w 2238"/>
              <a:gd name="T7" fmla="*/ 4252 h 4253"/>
              <a:gd name="T8" fmla="*/ 1104 w 2238"/>
              <a:gd name="T9" fmla="*/ 4252 h 4253"/>
              <a:gd name="T10" fmla="*/ 1104 w 2238"/>
              <a:gd name="T11" fmla="*/ 4252 h 4253"/>
              <a:gd name="T12" fmla="*/ 1415 w 2238"/>
              <a:gd name="T13" fmla="*/ 3941 h 4253"/>
              <a:gd name="T14" fmla="*/ 1415 w 2238"/>
              <a:gd name="T15" fmla="*/ 2648 h 4253"/>
              <a:gd name="T16" fmla="*/ 1655 w 2238"/>
              <a:gd name="T17" fmla="*/ 2648 h 4253"/>
              <a:gd name="T18" fmla="*/ 1655 w 2238"/>
              <a:gd name="T19" fmla="*/ 2736 h 4253"/>
              <a:gd name="T20" fmla="*/ 1655 w 2238"/>
              <a:gd name="T21" fmla="*/ 2736 h 4253"/>
              <a:gd name="T22" fmla="*/ 1823 w 2238"/>
              <a:gd name="T23" fmla="*/ 2786 h 4253"/>
              <a:gd name="T24" fmla="*/ 2218 w 2238"/>
              <a:gd name="T25" fmla="*/ 2175 h 4253"/>
              <a:gd name="T26" fmla="*/ 2218 w 2238"/>
              <a:gd name="T27" fmla="*/ 2175 h 4253"/>
              <a:gd name="T28" fmla="*/ 2218 w 2238"/>
              <a:gd name="T29" fmla="*/ 2075 h 4253"/>
              <a:gd name="T30" fmla="*/ 1823 w 2238"/>
              <a:gd name="T31" fmla="*/ 1465 h 4253"/>
              <a:gd name="T32" fmla="*/ 1823 w 2238"/>
              <a:gd name="T33" fmla="*/ 1465 h 4253"/>
              <a:gd name="T34" fmla="*/ 1655 w 2238"/>
              <a:gd name="T35" fmla="*/ 1515 h 4253"/>
              <a:gd name="T36" fmla="*/ 1655 w 2238"/>
              <a:gd name="T37" fmla="*/ 1602 h 4253"/>
              <a:gd name="T38" fmla="*/ 1415 w 2238"/>
              <a:gd name="T39" fmla="*/ 1602 h 4253"/>
              <a:gd name="T40" fmla="*/ 1415 w 2238"/>
              <a:gd name="T41" fmla="*/ 311 h 4253"/>
              <a:gd name="T42" fmla="*/ 1415 w 2238"/>
              <a:gd name="T43" fmla="*/ 311 h 4253"/>
              <a:gd name="T44" fmla="*/ 1104 w 2238"/>
              <a:gd name="T45" fmla="*/ 0 h 4253"/>
              <a:gd name="T46" fmla="*/ 312 w 2238"/>
              <a:gd name="T47" fmla="*/ 0 h 4253"/>
              <a:gd name="T48" fmla="*/ 312 w 2238"/>
              <a:gd name="T49" fmla="*/ 0 h 4253"/>
              <a:gd name="T50" fmla="*/ 0 w 2238"/>
              <a:gd name="T51" fmla="*/ 311 h 4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38" h="4253">
                <a:moveTo>
                  <a:pt x="0" y="311"/>
                </a:moveTo>
                <a:lnTo>
                  <a:pt x="0" y="3941"/>
                </a:lnTo>
                <a:lnTo>
                  <a:pt x="0" y="3941"/>
                </a:lnTo>
                <a:cubicBezTo>
                  <a:pt x="0" y="4112"/>
                  <a:pt x="140" y="4252"/>
                  <a:pt x="312" y="4252"/>
                </a:cubicBezTo>
                <a:lnTo>
                  <a:pt x="1104" y="4252"/>
                </a:lnTo>
                <a:lnTo>
                  <a:pt x="1104" y="4252"/>
                </a:lnTo>
                <a:cubicBezTo>
                  <a:pt x="1275" y="4252"/>
                  <a:pt x="1415" y="4112"/>
                  <a:pt x="1415" y="3941"/>
                </a:cubicBezTo>
                <a:lnTo>
                  <a:pt x="1415" y="2648"/>
                </a:lnTo>
                <a:lnTo>
                  <a:pt x="1655" y="2648"/>
                </a:lnTo>
                <a:lnTo>
                  <a:pt x="1655" y="2736"/>
                </a:lnTo>
                <a:lnTo>
                  <a:pt x="1655" y="2736"/>
                </a:lnTo>
                <a:cubicBezTo>
                  <a:pt x="1655" y="2827"/>
                  <a:pt x="1774" y="2862"/>
                  <a:pt x="1823" y="2786"/>
                </a:cubicBezTo>
                <a:lnTo>
                  <a:pt x="2218" y="2175"/>
                </a:lnTo>
                <a:lnTo>
                  <a:pt x="2218" y="2175"/>
                </a:lnTo>
                <a:cubicBezTo>
                  <a:pt x="2237" y="2144"/>
                  <a:pt x="2237" y="2106"/>
                  <a:pt x="2218" y="2075"/>
                </a:cubicBezTo>
                <a:lnTo>
                  <a:pt x="1823" y="1465"/>
                </a:lnTo>
                <a:lnTo>
                  <a:pt x="1823" y="1465"/>
                </a:lnTo>
                <a:cubicBezTo>
                  <a:pt x="1774" y="1389"/>
                  <a:pt x="1655" y="1424"/>
                  <a:pt x="1655" y="1515"/>
                </a:cubicBezTo>
                <a:lnTo>
                  <a:pt x="1655" y="1602"/>
                </a:lnTo>
                <a:lnTo>
                  <a:pt x="1415" y="1602"/>
                </a:lnTo>
                <a:lnTo>
                  <a:pt x="1415" y="311"/>
                </a:lnTo>
                <a:lnTo>
                  <a:pt x="1415" y="311"/>
                </a:lnTo>
                <a:cubicBezTo>
                  <a:pt x="1415" y="140"/>
                  <a:pt x="1275" y="0"/>
                  <a:pt x="1104" y="0"/>
                </a:cubicBezTo>
                <a:lnTo>
                  <a:pt x="312" y="0"/>
                </a:lnTo>
                <a:lnTo>
                  <a:pt x="312" y="0"/>
                </a:lnTo>
                <a:cubicBezTo>
                  <a:pt x="140" y="0"/>
                  <a:pt x="0" y="140"/>
                  <a:pt x="0" y="311"/>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1" name="Freeform 20">
            <a:extLst>
              <a:ext uri="{FF2B5EF4-FFF2-40B4-BE49-F238E27FC236}">
                <a16:creationId xmlns:a16="http://schemas.microsoft.com/office/drawing/2014/main" id="{3D6DB298-86C3-5242-8A0A-A699952A9F2A}"/>
              </a:ext>
            </a:extLst>
          </p:cNvPr>
          <p:cNvSpPr>
            <a:spLocks noChangeArrowheads="1"/>
          </p:cNvSpPr>
          <p:nvPr/>
        </p:nvSpPr>
        <p:spPr bwMode="auto">
          <a:xfrm>
            <a:off x="3352223" y="1811300"/>
            <a:ext cx="622834" cy="617344"/>
          </a:xfrm>
          <a:custGeom>
            <a:avLst/>
            <a:gdLst>
              <a:gd name="connsiteX0" fmla="*/ 962962 w 1245667"/>
              <a:gd name="connsiteY0" fmla="*/ 946634 h 1234688"/>
              <a:gd name="connsiteX1" fmla="*/ 974101 w 1245667"/>
              <a:gd name="connsiteY1" fmla="*/ 952127 h 1234688"/>
              <a:gd name="connsiteX2" fmla="*/ 1032694 w 1245667"/>
              <a:gd name="connsiteY2" fmla="*/ 1010720 h 1234688"/>
              <a:gd name="connsiteX3" fmla="*/ 1048563 w 1245667"/>
              <a:gd name="connsiteY3" fmla="*/ 997293 h 1234688"/>
              <a:gd name="connsiteX4" fmla="*/ 1064432 w 1245667"/>
              <a:gd name="connsiteY4" fmla="*/ 1014382 h 1234688"/>
              <a:gd name="connsiteX5" fmla="*/ 1064432 w 1245667"/>
              <a:gd name="connsiteY5" fmla="*/ 1048562 h 1234688"/>
              <a:gd name="connsiteX6" fmla="*/ 1064432 w 1245667"/>
              <a:gd name="connsiteY6" fmla="*/ 1052224 h 1234688"/>
              <a:gd name="connsiteX7" fmla="*/ 1064432 w 1245667"/>
              <a:gd name="connsiteY7" fmla="*/ 1053444 h 1234688"/>
              <a:gd name="connsiteX8" fmla="*/ 1061990 w 1245667"/>
              <a:gd name="connsiteY8" fmla="*/ 1057106 h 1234688"/>
              <a:gd name="connsiteX9" fmla="*/ 1058328 w 1245667"/>
              <a:gd name="connsiteY9" fmla="*/ 1059548 h 1234688"/>
              <a:gd name="connsiteX10" fmla="*/ 1058328 w 1245667"/>
              <a:gd name="connsiteY10" fmla="*/ 1060768 h 1234688"/>
              <a:gd name="connsiteX11" fmla="*/ 1054666 w 1245667"/>
              <a:gd name="connsiteY11" fmla="*/ 1063210 h 1234688"/>
              <a:gd name="connsiteX12" fmla="*/ 1053445 w 1245667"/>
              <a:gd name="connsiteY12" fmla="*/ 1063210 h 1234688"/>
              <a:gd name="connsiteX13" fmla="*/ 1052225 w 1245667"/>
              <a:gd name="connsiteY13" fmla="*/ 1063210 h 1234688"/>
              <a:gd name="connsiteX14" fmla="*/ 1048563 w 1245667"/>
              <a:gd name="connsiteY14" fmla="*/ 1064431 h 1234688"/>
              <a:gd name="connsiteX15" fmla="*/ 1014383 w 1245667"/>
              <a:gd name="connsiteY15" fmla="*/ 1064431 h 1234688"/>
              <a:gd name="connsiteX16" fmla="*/ 998514 w 1245667"/>
              <a:gd name="connsiteY16" fmla="*/ 1048562 h 1234688"/>
              <a:gd name="connsiteX17" fmla="*/ 1010721 w 1245667"/>
              <a:gd name="connsiteY17" fmla="*/ 1032693 h 1234688"/>
              <a:gd name="connsiteX18" fmla="*/ 950908 w 1245667"/>
              <a:gd name="connsiteY18" fmla="*/ 974100 h 1234688"/>
              <a:gd name="connsiteX19" fmla="*/ 950908 w 1245667"/>
              <a:gd name="connsiteY19" fmla="*/ 952127 h 1234688"/>
              <a:gd name="connsiteX20" fmla="*/ 962962 w 1245667"/>
              <a:gd name="connsiteY20" fmla="*/ 946634 h 1234688"/>
              <a:gd name="connsiteX21" fmla="*/ 277553 w 1245667"/>
              <a:gd name="connsiteY21" fmla="*/ 946634 h 1234688"/>
              <a:gd name="connsiteX22" fmla="*/ 288081 w 1245667"/>
              <a:gd name="connsiteY22" fmla="*/ 952127 h 1234688"/>
              <a:gd name="connsiteX23" fmla="*/ 288081 w 1245667"/>
              <a:gd name="connsiteY23" fmla="*/ 974100 h 1234688"/>
              <a:gd name="connsiteX24" fmla="*/ 229488 w 1245667"/>
              <a:gd name="connsiteY24" fmla="*/ 1032693 h 1234688"/>
              <a:gd name="connsiteX25" fmla="*/ 242916 w 1245667"/>
              <a:gd name="connsiteY25" fmla="*/ 1048562 h 1234688"/>
              <a:gd name="connsiteX26" fmla="*/ 225826 w 1245667"/>
              <a:gd name="connsiteY26" fmla="*/ 1064431 h 1234688"/>
              <a:gd name="connsiteX27" fmla="*/ 191647 w 1245667"/>
              <a:gd name="connsiteY27" fmla="*/ 1064431 h 1234688"/>
              <a:gd name="connsiteX28" fmla="*/ 187985 w 1245667"/>
              <a:gd name="connsiteY28" fmla="*/ 1063210 h 1234688"/>
              <a:gd name="connsiteX29" fmla="*/ 186764 w 1245667"/>
              <a:gd name="connsiteY29" fmla="*/ 1063210 h 1234688"/>
              <a:gd name="connsiteX30" fmla="*/ 183102 w 1245667"/>
              <a:gd name="connsiteY30" fmla="*/ 1060768 h 1234688"/>
              <a:gd name="connsiteX31" fmla="*/ 179440 w 1245667"/>
              <a:gd name="connsiteY31" fmla="*/ 1059548 h 1234688"/>
              <a:gd name="connsiteX32" fmla="*/ 179440 w 1245667"/>
              <a:gd name="connsiteY32" fmla="*/ 1058327 h 1234688"/>
              <a:gd name="connsiteX33" fmla="*/ 176998 w 1245667"/>
              <a:gd name="connsiteY33" fmla="*/ 1054665 h 1234688"/>
              <a:gd name="connsiteX34" fmla="*/ 175778 w 1245667"/>
              <a:gd name="connsiteY34" fmla="*/ 1049782 h 1234688"/>
              <a:gd name="connsiteX35" fmla="*/ 175778 w 1245667"/>
              <a:gd name="connsiteY35" fmla="*/ 1048562 h 1234688"/>
              <a:gd name="connsiteX36" fmla="*/ 175778 w 1245667"/>
              <a:gd name="connsiteY36" fmla="*/ 1014382 h 1234688"/>
              <a:gd name="connsiteX37" fmla="*/ 191647 w 1245667"/>
              <a:gd name="connsiteY37" fmla="*/ 997293 h 1234688"/>
              <a:gd name="connsiteX38" fmla="*/ 207516 w 1245667"/>
              <a:gd name="connsiteY38" fmla="*/ 1010720 h 1234688"/>
              <a:gd name="connsiteX39" fmla="*/ 266109 w 1245667"/>
              <a:gd name="connsiteY39" fmla="*/ 952127 h 1234688"/>
              <a:gd name="connsiteX40" fmla="*/ 277553 w 1245667"/>
              <a:gd name="connsiteY40" fmla="*/ 946634 h 1234688"/>
              <a:gd name="connsiteX41" fmla="*/ 1203648 w 1245667"/>
              <a:gd name="connsiteY41" fmla="*/ 578000 h 1234688"/>
              <a:gd name="connsiteX42" fmla="*/ 1215564 w 1245667"/>
              <a:gd name="connsiteY42" fmla="*/ 581689 h 1234688"/>
              <a:gd name="connsiteX43" fmla="*/ 1240650 w 1245667"/>
              <a:gd name="connsiteY43" fmla="*/ 606286 h 1234688"/>
              <a:gd name="connsiteX44" fmla="*/ 1243158 w 1245667"/>
              <a:gd name="connsiteY44" fmla="*/ 611205 h 1234688"/>
              <a:gd name="connsiteX45" fmla="*/ 1244413 w 1245667"/>
              <a:gd name="connsiteY45" fmla="*/ 612435 h 1234688"/>
              <a:gd name="connsiteX46" fmla="*/ 1245667 w 1245667"/>
              <a:gd name="connsiteY46" fmla="*/ 617354 h 1234688"/>
              <a:gd name="connsiteX47" fmla="*/ 1245667 w 1245667"/>
              <a:gd name="connsiteY47" fmla="*/ 618584 h 1234688"/>
              <a:gd name="connsiteX48" fmla="*/ 1244413 w 1245667"/>
              <a:gd name="connsiteY48" fmla="*/ 623503 h 1234688"/>
              <a:gd name="connsiteX49" fmla="*/ 1243158 w 1245667"/>
              <a:gd name="connsiteY49" fmla="*/ 624733 h 1234688"/>
              <a:gd name="connsiteX50" fmla="*/ 1240650 w 1245667"/>
              <a:gd name="connsiteY50" fmla="*/ 628422 h 1234688"/>
              <a:gd name="connsiteX51" fmla="*/ 1240650 w 1245667"/>
              <a:gd name="connsiteY51" fmla="*/ 629652 h 1234688"/>
              <a:gd name="connsiteX52" fmla="*/ 1215564 w 1245667"/>
              <a:gd name="connsiteY52" fmla="*/ 654248 h 1234688"/>
              <a:gd name="connsiteX53" fmla="*/ 1204275 w 1245667"/>
              <a:gd name="connsiteY53" fmla="*/ 657937 h 1234688"/>
              <a:gd name="connsiteX54" fmla="*/ 1191732 w 1245667"/>
              <a:gd name="connsiteY54" fmla="*/ 654248 h 1234688"/>
              <a:gd name="connsiteX55" fmla="*/ 1190477 w 1245667"/>
              <a:gd name="connsiteY55" fmla="*/ 634571 h 1234688"/>
              <a:gd name="connsiteX56" fmla="*/ 1103930 w 1245667"/>
              <a:gd name="connsiteY56" fmla="*/ 634571 h 1234688"/>
              <a:gd name="connsiteX57" fmla="*/ 1087624 w 1245667"/>
              <a:gd name="connsiteY57" fmla="*/ 617354 h 1234688"/>
              <a:gd name="connsiteX58" fmla="*/ 1103930 w 1245667"/>
              <a:gd name="connsiteY58" fmla="*/ 601366 h 1234688"/>
              <a:gd name="connsiteX59" fmla="*/ 1190477 w 1245667"/>
              <a:gd name="connsiteY59" fmla="*/ 601366 h 1234688"/>
              <a:gd name="connsiteX60" fmla="*/ 1191732 w 1245667"/>
              <a:gd name="connsiteY60" fmla="*/ 581689 h 1234688"/>
              <a:gd name="connsiteX61" fmla="*/ 1203648 w 1245667"/>
              <a:gd name="connsiteY61" fmla="*/ 578000 h 1234688"/>
              <a:gd name="connsiteX62" fmla="*/ 41088 w 1245667"/>
              <a:gd name="connsiteY62" fmla="*/ 578000 h 1234688"/>
              <a:gd name="connsiteX63" fmla="*/ 53099 w 1245667"/>
              <a:gd name="connsiteY63" fmla="*/ 581689 h 1234688"/>
              <a:gd name="connsiteX64" fmla="*/ 54363 w 1245667"/>
              <a:gd name="connsiteY64" fmla="*/ 601366 h 1234688"/>
              <a:gd name="connsiteX65" fmla="*/ 141597 w 1245667"/>
              <a:gd name="connsiteY65" fmla="*/ 601366 h 1234688"/>
              <a:gd name="connsiteX66" fmla="*/ 158032 w 1245667"/>
              <a:gd name="connsiteY66" fmla="*/ 617354 h 1234688"/>
              <a:gd name="connsiteX67" fmla="*/ 141597 w 1245667"/>
              <a:gd name="connsiteY67" fmla="*/ 634571 h 1234688"/>
              <a:gd name="connsiteX68" fmla="*/ 55627 w 1245667"/>
              <a:gd name="connsiteY68" fmla="*/ 634571 h 1234688"/>
              <a:gd name="connsiteX69" fmla="*/ 53099 w 1245667"/>
              <a:gd name="connsiteY69" fmla="*/ 654248 h 1234688"/>
              <a:gd name="connsiteX70" fmla="*/ 40456 w 1245667"/>
              <a:gd name="connsiteY70" fmla="*/ 657937 h 1234688"/>
              <a:gd name="connsiteX71" fmla="*/ 29078 w 1245667"/>
              <a:gd name="connsiteY71" fmla="*/ 654248 h 1234688"/>
              <a:gd name="connsiteX72" fmla="*/ 3793 w 1245667"/>
              <a:gd name="connsiteY72" fmla="*/ 629652 h 1234688"/>
              <a:gd name="connsiteX73" fmla="*/ 1264 w 1245667"/>
              <a:gd name="connsiteY73" fmla="*/ 624733 h 1234688"/>
              <a:gd name="connsiteX74" fmla="*/ 0 w 1245667"/>
              <a:gd name="connsiteY74" fmla="*/ 622273 h 1234688"/>
              <a:gd name="connsiteX75" fmla="*/ 0 w 1245667"/>
              <a:gd name="connsiteY75" fmla="*/ 618584 h 1234688"/>
              <a:gd name="connsiteX76" fmla="*/ 0 w 1245667"/>
              <a:gd name="connsiteY76" fmla="*/ 617354 h 1234688"/>
              <a:gd name="connsiteX77" fmla="*/ 0 w 1245667"/>
              <a:gd name="connsiteY77" fmla="*/ 612435 h 1234688"/>
              <a:gd name="connsiteX78" fmla="*/ 0 w 1245667"/>
              <a:gd name="connsiteY78" fmla="*/ 611205 h 1234688"/>
              <a:gd name="connsiteX79" fmla="*/ 3793 w 1245667"/>
              <a:gd name="connsiteY79" fmla="*/ 606286 h 1234688"/>
              <a:gd name="connsiteX80" fmla="*/ 29078 w 1245667"/>
              <a:gd name="connsiteY80" fmla="*/ 581689 h 1234688"/>
              <a:gd name="connsiteX81" fmla="*/ 41088 w 1245667"/>
              <a:gd name="connsiteY81" fmla="*/ 578000 h 1234688"/>
              <a:gd name="connsiteX82" fmla="*/ 519960 w 1245667"/>
              <a:gd name="connsiteY82" fmla="*/ 330214 h 1234688"/>
              <a:gd name="connsiteX83" fmla="*/ 438906 w 1245667"/>
              <a:gd name="connsiteY83" fmla="*/ 403617 h 1234688"/>
              <a:gd name="connsiteX84" fmla="*/ 438906 w 1245667"/>
              <a:gd name="connsiteY84" fmla="*/ 435964 h 1234688"/>
              <a:gd name="connsiteX85" fmla="*/ 438906 w 1245667"/>
              <a:gd name="connsiteY85" fmla="*/ 516832 h 1234688"/>
              <a:gd name="connsiteX86" fmla="*/ 438906 w 1245667"/>
              <a:gd name="connsiteY86" fmla="*/ 733309 h 1234688"/>
              <a:gd name="connsiteX87" fmla="*/ 462599 w 1245667"/>
              <a:gd name="connsiteY87" fmla="*/ 763167 h 1234688"/>
              <a:gd name="connsiteX88" fmla="*/ 486292 w 1245667"/>
              <a:gd name="connsiteY88" fmla="*/ 733309 h 1234688"/>
              <a:gd name="connsiteX89" fmla="*/ 486292 w 1245667"/>
              <a:gd name="connsiteY89" fmla="*/ 698473 h 1234688"/>
              <a:gd name="connsiteX90" fmla="*/ 486292 w 1245667"/>
              <a:gd name="connsiteY90" fmla="*/ 423523 h 1234688"/>
              <a:gd name="connsiteX91" fmla="*/ 503750 w 1245667"/>
              <a:gd name="connsiteY91" fmla="*/ 406106 h 1234688"/>
              <a:gd name="connsiteX92" fmla="*/ 518713 w 1245667"/>
              <a:gd name="connsiteY92" fmla="*/ 423523 h 1234688"/>
              <a:gd name="connsiteX93" fmla="*/ 518713 w 1245667"/>
              <a:gd name="connsiteY93" fmla="*/ 698473 h 1234688"/>
              <a:gd name="connsiteX94" fmla="*/ 518713 w 1245667"/>
              <a:gd name="connsiteY94" fmla="*/ 733309 h 1234688"/>
              <a:gd name="connsiteX95" fmla="*/ 518713 w 1245667"/>
              <a:gd name="connsiteY95" fmla="*/ 1172482 h 1234688"/>
              <a:gd name="connsiteX96" fmla="*/ 563605 w 1245667"/>
              <a:gd name="connsiteY96" fmla="*/ 1202341 h 1234688"/>
              <a:gd name="connsiteX97" fmla="*/ 606002 w 1245667"/>
              <a:gd name="connsiteY97" fmla="*/ 1172482 h 1234688"/>
              <a:gd name="connsiteX98" fmla="*/ 606002 w 1245667"/>
              <a:gd name="connsiteY98" fmla="*/ 786806 h 1234688"/>
              <a:gd name="connsiteX99" fmla="*/ 622213 w 1245667"/>
              <a:gd name="connsiteY99" fmla="*/ 770632 h 1234688"/>
              <a:gd name="connsiteX100" fmla="*/ 639670 w 1245667"/>
              <a:gd name="connsiteY100" fmla="*/ 786806 h 1234688"/>
              <a:gd name="connsiteX101" fmla="*/ 639670 w 1245667"/>
              <a:gd name="connsiteY101" fmla="*/ 1172482 h 1234688"/>
              <a:gd name="connsiteX102" fmla="*/ 683315 w 1245667"/>
              <a:gd name="connsiteY102" fmla="*/ 1202341 h 1234688"/>
              <a:gd name="connsiteX103" fmla="*/ 726959 w 1245667"/>
              <a:gd name="connsiteY103" fmla="*/ 1172482 h 1234688"/>
              <a:gd name="connsiteX104" fmla="*/ 726959 w 1245667"/>
              <a:gd name="connsiteY104" fmla="*/ 698473 h 1234688"/>
              <a:gd name="connsiteX105" fmla="*/ 726959 w 1245667"/>
              <a:gd name="connsiteY105" fmla="*/ 423523 h 1234688"/>
              <a:gd name="connsiteX106" fmla="*/ 743170 w 1245667"/>
              <a:gd name="connsiteY106" fmla="*/ 406106 h 1234688"/>
              <a:gd name="connsiteX107" fmla="*/ 759381 w 1245667"/>
              <a:gd name="connsiteY107" fmla="*/ 423523 h 1234688"/>
              <a:gd name="connsiteX108" fmla="*/ 759381 w 1245667"/>
              <a:gd name="connsiteY108" fmla="*/ 733309 h 1234688"/>
              <a:gd name="connsiteX109" fmla="*/ 783073 w 1245667"/>
              <a:gd name="connsiteY109" fmla="*/ 763167 h 1234688"/>
              <a:gd name="connsiteX110" fmla="*/ 806766 w 1245667"/>
              <a:gd name="connsiteY110" fmla="*/ 733309 h 1234688"/>
              <a:gd name="connsiteX111" fmla="*/ 806766 w 1245667"/>
              <a:gd name="connsiteY111" fmla="*/ 516832 h 1234688"/>
              <a:gd name="connsiteX112" fmla="*/ 806766 w 1245667"/>
              <a:gd name="connsiteY112" fmla="*/ 435964 h 1234688"/>
              <a:gd name="connsiteX113" fmla="*/ 806766 w 1245667"/>
              <a:gd name="connsiteY113" fmla="*/ 403617 h 1234688"/>
              <a:gd name="connsiteX114" fmla="*/ 725712 w 1245667"/>
              <a:gd name="connsiteY114" fmla="*/ 330214 h 1234688"/>
              <a:gd name="connsiteX115" fmla="*/ 519960 w 1245667"/>
              <a:gd name="connsiteY115" fmla="*/ 296623 h 1234688"/>
              <a:gd name="connsiteX116" fmla="*/ 725712 w 1245667"/>
              <a:gd name="connsiteY116" fmla="*/ 297867 h 1234688"/>
              <a:gd name="connsiteX117" fmla="*/ 839187 w 1245667"/>
              <a:gd name="connsiteY117" fmla="*/ 403617 h 1234688"/>
              <a:gd name="connsiteX118" fmla="*/ 839187 w 1245667"/>
              <a:gd name="connsiteY118" fmla="*/ 435964 h 1234688"/>
              <a:gd name="connsiteX119" fmla="*/ 839187 w 1245667"/>
              <a:gd name="connsiteY119" fmla="*/ 516832 h 1234688"/>
              <a:gd name="connsiteX120" fmla="*/ 839187 w 1245667"/>
              <a:gd name="connsiteY120" fmla="*/ 733309 h 1234688"/>
              <a:gd name="connsiteX121" fmla="*/ 783073 w 1245667"/>
              <a:gd name="connsiteY121" fmla="*/ 796759 h 1234688"/>
              <a:gd name="connsiteX122" fmla="*/ 759381 w 1245667"/>
              <a:gd name="connsiteY122" fmla="*/ 790538 h 1234688"/>
              <a:gd name="connsiteX123" fmla="*/ 759381 w 1245667"/>
              <a:gd name="connsiteY123" fmla="*/ 1172482 h 1234688"/>
              <a:gd name="connsiteX124" fmla="*/ 683315 w 1245667"/>
              <a:gd name="connsiteY124" fmla="*/ 1234688 h 1234688"/>
              <a:gd name="connsiteX125" fmla="*/ 622213 w 1245667"/>
              <a:gd name="connsiteY125" fmla="*/ 1211050 h 1234688"/>
              <a:gd name="connsiteX126" fmla="*/ 563605 w 1245667"/>
              <a:gd name="connsiteY126" fmla="*/ 1234688 h 1234688"/>
              <a:gd name="connsiteX127" fmla="*/ 486292 w 1245667"/>
              <a:gd name="connsiteY127" fmla="*/ 1172482 h 1234688"/>
              <a:gd name="connsiteX128" fmla="*/ 486292 w 1245667"/>
              <a:gd name="connsiteY128" fmla="*/ 790538 h 1234688"/>
              <a:gd name="connsiteX129" fmla="*/ 462599 w 1245667"/>
              <a:gd name="connsiteY129" fmla="*/ 796759 h 1234688"/>
              <a:gd name="connsiteX130" fmla="*/ 406485 w 1245667"/>
              <a:gd name="connsiteY130" fmla="*/ 733309 h 1234688"/>
              <a:gd name="connsiteX131" fmla="*/ 406485 w 1245667"/>
              <a:gd name="connsiteY131" fmla="*/ 516832 h 1234688"/>
              <a:gd name="connsiteX132" fmla="*/ 406485 w 1245667"/>
              <a:gd name="connsiteY132" fmla="*/ 435964 h 1234688"/>
              <a:gd name="connsiteX133" fmla="*/ 406485 w 1245667"/>
              <a:gd name="connsiteY133" fmla="*/ 403617 h 1234688"/>
              <a:gd name="connsiteX134" fmla="*/ 519960 w 1245667"/>
              <a:gd name="connsiteY134" fmla="*/ 296623 h 1234688"/>
              <a:gd name="connsiteX135" fmla="*/ 1014383 w 1245667"/>
              <a:gd name="connsiteY135" fmla="*/ 175778 h 1234688"/>
              <a:gd name="connsiteX136" fmla="*/ 1048563 w 1245667"/>
              <a:gd name="connsiteY136" fmla="*/ 175778 h 1234688"/>
              <a:gd name="connsiteX137" fmla="*/ 1052225 w 1245667"/>
              <a:gd name="connsiteY137" fmla="*/ 177024 h 1234688"/>
              <a:gd name="connsiteX138" fmla="*/ 1053445 w 1245667"/>
              <a:gd name="connsiteY138" fmla="*/ 177024 h 1234688"/>
              <a:gd name="connsiteX139" fmla="*/ 1057107 w 1245667"/>
              <a:gd name="connsiteY139" fmla="*/ 178270 h 1234688"/>
              <a:gd name="connsiteX140" fmla="*/ 1059549 w 1245667"/>
              <a:gd name="connsiteY140" fmla="*/ 180762 h 1234688"/>
              <a:gd name="connsiteX141" fmla="*/ 1060769 w 1245667"/>
              <a:gd name="connsiteY141" fmla="*/ 182007 h 1234688"/>
              <a:gd name="connsiteX142" fmla="*/ 1063211 w 1245667"/>
              <a:gd name="connsiteY142" fmla="*/ 185745 h 1234688"/>
              <a:gd name="connsiteX143" fmla="*/ 1064432 w 1245667"/>
              <a:gd name="connsiteY143" fmla="*/ 190728 h 1234688"/>
              <a:gd name="connsiteX144" fmla="*/ 1064432 w 1245667"/>
              <a:gd name="connsiteY144" fmla="*/ 191974 h 1234688"/>
              <a:gd name="connsiteX145" fmla="*/ 1064432 w 1245667"/>
              <a:gd name="connsiteY145" fmla="*/ 226858 h 1234688"/>
              <a:gd name="connsiteX146" fmla="*/ 1048563 w 1245667"/>
              <a:gd name="connsiteY146" fmla="*/ 243054 h 1234688"/>
              <a:gd name="connsiteX147" fmla="*/ 1032694 w 1245667"/>
              <a:gd name="connsiteY147" fmla="*/ 230596 h 1234688"/>
              <a:gd name="connsiteX148" fmla="*/ 974101 w 1245667"/>
              <a:gd name="connsiteY148" fmla="*/ 290397 h 1234688"/>
              <a:gd name="connsiteX149" fmla="*/ 963115 w 1245667"/>
              <a:gd name="connsiteY149" fmla="*/ 295380 h 1234688"/>
              <a:gd name="connsiteX150" fmla="*/ 950908 w 1245667"/>
              <a:gd name="connsiteY150" fmla="*/ 290397 h 1234688"/>
              <a:gd name="connsiteX151" fmla="*/ 950908 w 1245667"/>
              <a:gd name="connsiteY151" fmla="*/ 267971 h 1234688"/>
              <a:gd name="connsiteX152" fmla="*/ 1010721 w 1245667"/>
              <a:gd name="connsiteY152" fmla="*/ 208170 h 1234688"/>
              <a:gd name="connsiteX153" fmla="*/ 998514 w 1245667"/>
              <a:gd name="connsiteY153" fmla="*/ 191974 h 1234688"/>
              <a:gd name="connsiteX154" fmla="*/ 1014383 w 1245667"/>
              <a:gd name="connsiteY154" fmla="*/ 175778 h 1234688"/>
              <a:gd name="connsiteX155" fmla="*/ 189205 w 1245667"/>
              <a:gd name="connsiteY155" fmla="*/ 175778 h 1234688"/>
              <a:gd name="connsiteX156" fmla="*/ 190426 w 1245667"/>
              <a:gd name="connsiteY156" fmla="*/ 175778 h 1234688"/>
              <a:gd name="connsiteX157" fmla="*/ 191647 w 1245667"/>
              <a:gd name="connsiteY157" fmla="*/ 175778 h 1234688"/>
              <a:gd name="connsiteX158" fmla="*/ 225826 w 1245667"/>
              <a:gd name="connsiteY158" fmla="*/ 175778 h 1234688"/>
              <a:gd name="connsiteX159" fmla="*/ 242916 w 1245667"/>
              <a:gd name="connsiteY159" fmla="*/ 191974 h 1234688"/>
              <a:gd name="connsiteX160" fmla="*/ 229488 w 1245667"/>
              <a:gd name="connsiteY160" fmla="*/ 208170 h 1234688"/>
              <a:gd name="connsiteX161" fmla="*/ 288081 w 1245667"/>
              <a:gd name="connsiteY161" fmla="*/ 267971 h 1234688"/>
              <a:gd name="connsiteX162" fmla="*/ 288081 w 1245667"/>
              <a:gd name="connsiteY162" fmla="*/ 290397 h 1234688"/>
              <a:gd name="connsiteX163" fmla="*/ 278315 w 1245667"/>
              <a:gd name="connsiteY163" fmla="*/ 295380 h 1234688"/>
              <a:gd name="connsiteX164" fmla="*/ 266109 w 1245667"/>
              <a:gd name="connsiteY164" fmla="*/ 290397 h 1234688"/>
              <a:gd name="connsiteX165" fmla="*/ 207516 w 1245667"/>
              <a:gd name="connsiteY165" fmla="*/ 230596 h 1234688"/>
              <a:gd name="connsiteX166" fmla="*/ 191647 w 1245667"/>
              <a:gd name="connsiteY166" fmla="*/ 243054 h 1234688"/>
              <a:gd name="connsiteX167" fmla="*/ 175778 w 1245667"/>
              <a:gd name="connsiteY167" fmla="*/ 226858 h 1234688"/>
              <a:gd name="connsiteX168" fmla="*/ 175778 w 1245667"/>
              <a:gd name="connsiteY168" fmla="*/ 191974 h 1234688"/>
              <a:gd name="connsiteX169" fmla="*/ 176998 w 1245667"/>
              <a:gd name="connsiteY169" fmla="*/ 188237 h 1234688"/>
              <a:gd name="connsiteX170" fmla="*/ 176998 w 1245667"/>
              <a:gd name="connsiteY170" fmla="*/ 186991 h 1234688"/>
              <a:gd name="connsiteX171" fmla="*/ 178219 w 1245667"/>
              <a:gd name="connsiteY171" fmla="*/ 183253 h 1234688"/>
              <a:gd name="connsiteX172" fmla="*/ 179440 w 1245667"/>
              <a:gd name="connsiteY172" fmla="*/ 182007 h 1234688"/>
              <a:gd name="connsiteX173" fmla="*/ 181881 w 1245667"/>
              <a:gd name="connsiteY173" fmla="*/ 179516 h 1234688"/>
              <a:gd name="connsiteX174" fmla="*/ 185543 w 1245667"/>
              <a:gd name="connsiteY174" fmla="*/ 177024 h 1234688"/>
              <a:gd name="connsiteX175" fmla="*/ 189205 w 1245667"/>
              <a:gd name="connsiteY175" fmla="*/ 175778 h 1234688"/>
              <a:gd name="connsiteX176" fmla="*/ 611219 w 1245667"/>
              <a:gd name="connsiteY176" fmla="*/ 33675 h 1234688"/>
              <a:gd name="connsiteX177" fmla="*/ 515972 w 1245667"/>
              <a:gd name="connsiteY177" fmla="*/ 128462 h 1234688"/>
              <a:gd name="connsiteX178" fmla="*/ 611219 w 1245667"/>
              <a:gd name="connsiteY178" fmla="*/ 223249 h 1234688"/>
              <a:gd name="connsiteX179" fmla="*/ 707720 w 1245667"/>
              <a:gd name="connsiteY179" fmla="*/ 128462 h 1234688"/>
              <a:gd name="connsiteX180" fmla="*/ 611219 w 1245667"/>
              <a:gd name="connsiteY180" fmla="*/ 33675 h 1234688"/>
              <a:gd name="connsiteX181" fmla="*/ 611219 w 1245667"/>
              <a:gd name="connsiteY181" fmla="*/ 0 h 1234688"/>
              <a:gd name="connsiteX182" fmla="*/ 740305 w 1245667"/>
              <a:gd name="connsiteY182" fmla="*/ 128462 h 1234688"/>
              <a:gd name="connsiteX183" fmla="*/ 611219 w 1245667"/>
              <a:gd name="connsiteY183" fmla="*/ 256924 h 1234688"/>
              <a:gd name="connsiteX184" fmla="*/ 483387 w 1245667"/>
              <a:gd name="connsiteY184" fmla="*/ 128462 h 1234688"/>
              <a:gd name="connsiteX185" fmla="*/ 611219 w 1245667"/>
              <a:gd name="connsiteY185" fmla="*/ 0 h 1234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Lst>
            <a:rect l="l" t="t" r="r" b="b"/>
            <a:pathLst>
              <a:path w="1245667" h="1234688">
                <a:moveTo>
                  <a:pt x="962962" y="946634"/>
                </a:moveTo>
                <a:cubicBezTo>
                  <a:pt x="967082" y="946634"/>
                  <a:pt x="971049" y="948465"/>
                  <a:pt x="974101" y="952127"/>
                </a:cubicBezTo>
                <a:lnTo>
                  <a:pt x="1032694" y="1010720"/>
                </a:lnTo>
                <a:cubicBezTo>
                  <a:pt x="1035135" y="1003396"/>
                  <a:pt x="1041239" y="997293"/>
                  <a:pt x="1048563" y="997293"/>
                </a:cubicBezTo>
                <a:cubicBezTo>
                  <a:pt x="1057107" y="997293"/>
                  <a:pt x="1064432" y="1005838"/>
                  <a:pt x="1064432" y="1014382"/>
                </a:cubicBezTo>
                <a:lnTo>
                  <a:pt x="1064432" y="1048562"/>
                </a:lnTo>
                <a:cubicBezTo>
                  <a:pt x="1064432" y="1049782"/>
                  <a:pt x="1064432" y="1051003"/>
                  <a:pt x="1064432" y="1052224"/>
                </a:cubicBezTo>
                <a:cubicBezTo>
                  <a:pt x="1064432" y="1053444"/>
                  <a:pt x="1064432" y="1053444"/>
                  <a:pt x="1064432" y="1053444"/>
                </a:cubicBezTo>
                <a:cubicBezTo>
                  <a:pt x="1063211" y="1054665"/>
                  <a:pt x="1061990" y="1055886"/>
                  <a:pt x="1061990" y="1057106"/>
                </a:cubicBezTo>
                <a:cubicBezTo>
                  <a:pt x="1060769" y="1058327"/>
                  <a:pt x="1059549" y="1059548"/>
                  <a:pt x="1058328" y="1059548"/>
                </a:cubicBezTo>
                <a:cubicBezTo>
                  <a:pt x="1058328" y="1060768"/>
                  <a:pt x="1058328" y="1060768"/>
                  <a:pt x="1058328" y="1060768"/>
                </a:cubicBezTo>
                <a:cubicBezTo>
                  <a:pt x="1057107" y="1060768"/>
                  <a:pt x="1055887" y="1061989"/>
                  <a:pt x="1054666" y="1063210"/>
                </a:cubicBezTo>
                <a:cubicBezTo>
                  <a:pt x="1053445" y="1063210"/>
                  <a:pt x="1053445" y="1063210"/>
                  <a:pt x="1053445" y="1063210"/>
                </a:cubicBezTo>
                <a:cubicBezTo>
                  <a:pt x="1052225" y="1063210"/>
                  <a:pt x="1052225" y="1063210"/>
                  <a:pt x="1052225" y="1063210"/>
                </a:cubicBezTo>
                <a:cubicBezTo>
                  <a:pt x="1051004" y="1064431"/>
                  <a:pt x="1049783" y="1064431"/>
                  <a:pt x="1048563" y="1064431"/>
                </a:cubicBezTo>
                <a:lnTo>
                  <a:pt x="1014383" y="1064431"/>
                </a:lnTo>
                <a:cubicBezTo>
                  <a:pt x="1005839" y="1064431"/>
                  <a:pt x="998514" y="1057106"/>
                  <a:pt x="998514" y="1048562"/>
                </a:cubicBezTo>
                <a:cubicBezTo>
                  <a:pt x="998514" y="1040017"/>
                  <a:pt x="1003397" y="1033913"/>
                  <a:pt x="1010721" y="1032693"/>
                </a:cubicBezTo>
                <a:lnTo>
                  <a:pt x="950908" y="974100"/>
                </a:lnTo>
                <a:cubicBezTo>
                  <a:pt x="944804" y="966776"/>
                  <a:pt x="944804" y="958231"/>
                  <a:pt x="950908" y="952127"/>
                </a:cubicBezTo>
                <a:cubicBezTo>
                  <a:pt x="954570" y="948465"/>
                  <a:pt x="958842" y="946634"/>
                  <a:pt x="962962" y="946634"/>
                </a:cubicBezTo>
                <a:close/>
                <a:moveTo>
                  <a:pt x="277553" y="946634"/>
                </a:moveTo>
                <a:cubicBezTo>
                  <a:pt x="281672" y="946634"/>
                  <a:pt x="285640" y="948465"/>
                  <a:pt x="288081" y="952127"/>
                </a:cubicBezTo>
                <a:cubicBezTo>
                  <a:pt x="295405" y="958231"/>
                  <a:pt x="295405" y="966776"/>
                  <a:pt x="288081" y="974100"/>
                </a:cubicBezTo>
                <a:lnTo>
                  <a:pt x="229488" y="1032693"/>
                </a:lnTo>
                <a:cubicBezTo>
                  <a:pt x="236812" y="1033913"/>
                  <a:pt x="242916" y="1040017"/>
                  <a:pt x="242916" y="1048562"/>
                </a:cubicBezTo>
                <a:cubicBezTo>
                  <a:pt x="242916" y="1057106"/>
                  <a:pt x="235591" y="1064431"/>
                  <a:pt x="225826" y="1064431"/>
                </a:cubicBezTo>
                <a:lnTo>
                  <a:pt x="191647" y="1064431"/>
                </a:lnTo>
                <a:cubicBezTo>
                  <a:pt x="190426" y="1064431"/>
                  <a:pt x="189205" y="1064431"/>
                  <a:pt x="187985" y="1063210"/>
                </a:cubicBezTo>
                <a:cubicBezTo>
                  <a:pt x="186764" y="1063210"/>
                  <a:pt x="186764" y="1063210"/>
                  <a:pt x="186764" y="1063210"/>
                </a:cubicBezTo>
                <a:cubicBezTo>
                  <a:pt x="185543" y="1063210"/>
                  <a:pt x="184323" y="1061989"/>
                  <a:pt x="183102" y="1060768"/>
                </a:cubicBezTo>
                <a:cubicBezTo>
                  <a:pt x="181881" y="1060768"/>
                  <a:pt x="180660" y="1059548"/>
                  <a:pt x="179440" y="1059548"/>
                </a:cubicBezTo>
                <a:cubicBezTo>
                  <a:pt x="179440" y="1058327"/>
                  <a:pt x="179440" y="1058327"/>
                  <a:pt x="179440" y="1058327"/>
                </a:cubicBezTo>
                <a:cubicBezTo>
                  <a:pt x="178219" y="1057106"/>
                  <a:pt x="176998" y="1055886"/>
                  <a:pt x="176998" y="1054665"/>
                </a:cubicBezTo>
                <a:cubicBezTo>
                  <a:pt x="176998" y="1053444"/>
                  <a:pt x="175778" y="1051003"/>
                  <a:pt x="175778" y="1049782"/>
                </a:cubicBezTo>
                <a:cubicBezTo>
                  <a:pt x="175778" y="1048562"/>
                  <a:pt x="175778" y="1048562"/>
                  <a:pt x="175778" y="1048562"/>
                </a:cubicBezTo>
                <a:lnTo>
                  <a:pt x="175778" y="1014382"/>
                </a:lnTo>
                <a:cubicBezTo>
                  <a:pt x="175778" y="1005838"/>
                  <a:pt x="183102" y="997293"/>
                  <a:pt x="191647" y="997293"/>
                </a:cubicBezTo>
                <a:cubicBezTo>
                  <a:pt x="198971" y="997293"/>
                  <a:pt x="206295" y="1003396"/>
                  <a:pt x="207516" y="1010720"/>
                </a:cubicBezTo>
                <a:lnTo>
                  <a:pt x="266109" y="952127"/>
                </a:lnTo>
                <a:cubicBezTo>
                  <a:pt x="269161" y="948465"/>
                  <a:pt x="273433" y="946634"/>
                  <a:pt x="277553" y="946634"/>
                </a:cubicBezTo>
                <a:close/>
                <a:moveTo>
                  <a:pt x="1203648" y="578000"/>
                </a:moveTo>
                <a:cubicBezTo>
                  <a:pt x="1208038" y="578000"/>
                  <a:pt x="1212428" y="579230"/>
                  <a:pt x="1215564" y="581689"/>
                </a:cubicBezTo>
                <a:lnTo>
                  <a:pt x="1240650" y="606286"/>
                </a:lnTo>
                <a:cubicBezTo>
                  <a:pt x="1241904" y="607515"/>
                  <a:pt x="1243158" y="608745"/>
                  <a:pt x="1243158" y="611205"/>
                </a:cubicBezTo>
                <a:cubicBezTo>
                  <a:pt x="1243158" y="611205"/>
                  <a:pt x="1243158" y="612435"/>
                  <a:pt x="1244413" y="612435"/>
                </a:cubicBezTo>
                <a:cubicBezTo>
                  <a:pt x="1244413" y="614894"/>
                  <a:pt x="1245667" y="614894"/>
                  <a:pt x="1245667" y="617354"/>
                </a:cubicBezTo>
                <a:cubicBezTo>
                  <a:pt x="1245667" y="617354"/>
                  <a:pt x="1245667" y="617354"/>
                  <a:pt x="1245667" y="618584"/>
                </a:cubicBezTo>
                <a:cubicBezTo>
                  <a:pt x="1245667" y="619813"/>
                  <a:pt x="1244413" y="622273"/>
                  <a:pt x="1244413" y="623503"/>
                </a:cubicBezTo>
                <a:cubicBezTo>
                  <a:pt x="1243158" y="623503"/>
                  <a:pt x="1243158" y="623503"/>
                  <a:pt x="1243158" y="624733"/>
                </a:cubicBezTo>
                <a:cubicBezTo>
                  <a:pt x="1243158" y="625962"/>
                  <a:pt x="1241904" y="627192"/>
                  <a:pt x="1240650" y="628422"/>
                </a:cubicBezTo>
                <a:cubicBezTo>
                  <a:pt x="1240650" y="628422"/>
                  <a:pt x="1240650" y="628422"/>
                  <a:pt x="1240650" y="629652"/>
                </a:cubicBezTo>
                <a:lnTo>
                  <a:pt x="1215564" y="654248"/>
                </a:lnTo>
                <a:cubicBezTo>
                  <a:pt x="1211801" y="656708"/>
                  <a:pt x="1208038" y="657937"/>
                  <a:pt x="1204275" y="657937"/>
                </a:cubicBezTo>
                <a:cubicBezTo>
                  <a:pt x="1199258" y="657937"/>
                  <a:pt x="1195495" y="656708"/>
                  <a:pt x="1191732" y="654248"/>
                </a:cubicBezTo>
                <a:cubicBezTo>
                  <a:pt x="1186715" y="648099"/>
                  <a:pt x="1185460" y="640720"/>
                  <a:pt x="1190477" y="634571"/>
                </a:cubicBezTo>
                <a:lnTo>
                  <a:pt x="1103930" y="634571"/>
                </a:lnTo>
                <a:cubicBezTo>
                  <a:pt x="1095150" y="634571"/>
                  <a:pt x="1087624" y="627192"/>
                  <a:pt x="1087624" y="617354"/>
                </a:cubicBezTo>
                <a:cubicBezTo>
                  <a:pt x="1087624" y="608745"/>
                  <a:pt x="1095150" y="601366"/>
                  <a:pt x="1103930" y="601366"/>
                </a:cubicBezTo>
                <a:lnTo>
                  <a:pt x="1190477" y="601366"/>
                </a:lnTo>
                <a:cubicBezTo>
                  <a:pt x="1185460" y="595217"/>
                  <a:pt x="1186715" y="587839"/>
                  <a:pt x="1191732" y="581689"/>
                </a:cubicBezTo>
                <a:cubicBezTo>
                  <a:pt x="1194867" y="579230"/>
                  <a:pt x="1199258" y="578000"/>
                  <a:pt x="1203648" y="578000"/>
                </a:cubicBezTo>
                <a:close/>
                <a:moveTo>
                  <a:pt x="41088" y="578000"/>
                </a:moveTo>
                <a:cubicBezTo>
                  <a:pt x="45513" y="578000"/>
                  <a:pt x="49938" y="579230"/>
                  <a:pt x="53099" y="581689"/>
                </a:cubicBezTo>
                <a:cubicBezTo>
                  <a:pt x="58156" y="587839"/>
                  <a:pt x="58156" y="595217"/>
                  <a:pt x="54363" y="601366"/>
                </a:cubicBezTo>
                <a:lnTo>
                  <a:pt x="141597" y="601366"/>
                </a:lnTo>
                <a:cubicBezTo>
                  <a:pt x="150447" y="601366"/>
                  <a:pt x="158032" y="608745"/>
                  <a:pt x="158032" y="617354"/>
                </a:cubicBezTo>
                <a:cubicBezTo>
                  <a:pt x="158032" y="627192"/>
                  <a:pt x="150447" y="634571"/>
                  <a:pt x="141597" y="634571"/>
                </a:cubicBezTo>
                <a:lnTo>
                  <a:pt x="55627" y="634571"/>
                </a:lnTo>
                <a:cubicBezTo>
                  <a:pt x="59420" y="640720"/>
                  <a:pt x="58156" y="648099"/>
                  <a:pt x="53099" y="654248"/>
                </a:cubicBezTo>
                <a:cubicBezTo>
                  <a:pt x="49306" y="656708"/>
                  <a:pt x="45513" y="657937"/>
                  <a:pt x="40456" y="657937"/>
                </a:cubicBezTo>
                <a:cubicBezTo>
                  <a:pt x="36663" y="657937"/>
                  <a:pt x="32871" y="656708"/>
                  <a:pt x="29078" y="654248"/>
                </a:cubicBezTo>
                <a:lnTo>
                  <a:pt x="3793" y="629652"/>
                </a:lnTo>
                <a:cubicBezTo>
                  <a:pt x="2528" y="628422"/>
                  <a:pt x="2528" y="625962"/>
                  <a:pt x="1264" y="624733"/>
                </a:cubicBezTo>
                <a:cubicBezTo>
                  <a:pt x="0" y="623503"/>
                  <a:pt x="0" y="623503"/>
                  <a:pt x="0" y="622273"/>
                </a:cubicBezTo>
                <a:cubicBezTo>
                  <a:pt x="0" y="621043"/>
                  <a:pt x="0" y="621043"/>
                  <a:pt x="0" y="618584"/>
                </a:cubicBezTo>
                <a:lnTo>
                  <a:pt x="0" y="617354"/>
                </a:lnTo>
                <a:cubicBezTo>
                  <a:pt x="0" y="614894"/>
                  <a:pt x="0" y="613664"/>
                  <a:pt x="0" y="612435"/>
                </a:cubicBezTo>
                <a:cubicBezTo>
                  <a:pt x="0" y="612435"/>
                  <a:pt x="0" y="612435"/>
                  <a:pt x="0" y="611205"/>
                </a:cubicBezTo>
                <a:cubicBezTo>
                  <a:pt x="1264" y="609975"/>
                  <a:pt x="2528" y="608745"/>
                  <a:pt x="3793" y="606286"/>
                </a:cubicBezTo>
                <a:lnTo>
                  <a:pt x="29078" y="581689"/>
                </a:lnTo>
                <a:cubicBezTo>
                  <a:pt x="32239" y="579230"/>
                  <a:pt x="36663" y="578000"/>
                  <a:pt x="41088" y="578000"/>
                </a:cubicBezTo>
                <a:close/>
                <a:moveTo>
                  <a:pt x="519960" y="330214"/>
                </a:moveTo>
                <a:cubicBezTo>
                  <a:pt x="475069" y="330214"/>
                  <a:pt x="438906" y="362561"/>
                  <a:pt x="438906" y="403617"/>
                </a:cubicBezTo>
                <a:lnTo>
                  <a:pt x="438906" y="435964"/>
                </a:lnTo>
                <a:lnTo>
                  <a:pt x="438906" y="516832"/>
                </a:lnTo>
                <a:lnTo>
                  <a:pt x="438906" y="733309"/>
                </a:lnTo>
                <a:cubicBezTo>
                  <a:pt x="438906" y="750726"/>
                  <a:pt x="448882" y="763167"/>
                  <a:pt x="462599" y="763167"/>
                </a:cubicBezTo>
                <a:cubicBezTo>
                  <a:pt x="475069" y="763167"/>
                  <a:pt x="486292" y="750726"/>
                  <a:pt x="486292" y="733309"/>
                </a:cubicBezTo>
                <a:lnTo>
                  <a:pt x="486292" y="698473"/>
                </a:lnTo>
                <a:lnTo>
                  <a:pt x="486292" y="423523"/>
                </a:lnTo>
                <a:cubicBezTo>
                  <a:pt x="486292" y="413570"/>
                  <a:pt x="493774" y="406106"/>
                  <a:pt x="503750" y="406106"/>
                </a:cubicBezTo>
                <a:cubicBezTo>
                  <a:pt x="512479" y="406106"/>
                  <a:pt x="518713" y="413570"/>
                  <a:pt x="518713" y="423523"/>
                </a:cubicBezTo>
                <a:lnTo>
                  <a:pt x="518713" y="698473"/>
                </a:lnTo>
                <a:lnTo>
                  <a:pt x="518713" y="733309"/>
                </a:lnTo>
                <a:lnTo>
                  <a:pt x="518713" y="1172482"/>
                </a:lnTo>
                <a:cubicBezTo>
                  <a:pt x="518713" y="1188656"/>
                  <a:pt x="538665" y="1202341"/>
                  <a:pt x="563605" y="1202341"/>
                </a:cubicBezTo>
                <a:cubicBezTo>
                  <a:pt x="587297" y="1202341"/>
                  <a:pt x="606002" y="1188656"/>
                  <a:pt x="606002" y="1172482"/>
                </a:cubicBezTo>
                <a:lnTo>
                  <a:pt x="606002" y="786806"/>
                </a:lnTo>
                <a:cubicBezTo>
                  <a:pt x="606002" y="776853"/>
                  <a:pt x="613484" y="770632"/>
                  <a:pt x="622213" y="770632"/>
                </a:cubicBezTo>
                <a:cubicBezTo>
                  <a:pt x="632189" y="770632"/>
                  <a:pt x="639670" y="776853"/>
                  <a:pt x="639670" y="786806"/>
                </a:cubicBezTo>
                <a:lnTo>
                  <a:pt x="639670" y="1172482"/>
                </a:lnTo>
                <a:cubicBezTo>
                  <a:pt x="639670" y="1188656"/>
                  <a:pt x="659622" y="1202341"/>
                  <a:pt x="683315" y="1202341"/>
                </a:cubicBezTo>
                <a:cubicBezTo>
                  <a:pt x="707007" y="1202341"/>
                  <a:pt x="726959" y="1188656"/>
                  <a:pt x="726959" y="1172482"/>
                </a:cubicBezTo>
                <a:lnTo>
                  <a:pt x="726959" y="698473"/>
                </a:lnTo>
                <a:lnTo>
                  <a:pt x="726959" y="423523"/>
                </a:lnTo>
                <a:cubicBezTo>
                  <a:pt x="726959" y="413570"/>
                  <a:pt x="734441" y="406106"/>
                  <a:pt x="743170" y="406106"/>
                </a:cubicBezTo>
                <a:cubicBezTo>
                  <a:pt x="751899" y="406106"/>
                  <a:pt x="759381" y="413570"/>
                  <a:pt x="759381" y="423523"/>
                </a:cubicBezTo>
                <a:lnTo>
                  <a:pt x="759381" y="733309"/>
                </a:lnTo>
                <a:cubicBezTo>
                  <a:pt x="759381" y="750726"/>
                  <a:pt x="769356" y="763167"/>
                  <a:pt x="783073" y="763167"/>
                </a:cubicBezTo>
                <a:cubicBezTo>
                  <a:pt x="796790" y="763167"/>
                  <a:pt x="806766" y="750726"/>
                  <a:pt x="806766" y="733309"/>
                </a:cubicBezTo>
                <a:lnTo>
                  <a:pt x="806766" y="516832"/>
                </a:lnTo>
                <a:lnTo>
                  <a:pt x="806766" y="435964"/>
                </a:lnTo>
                <a:lnTo>
                  <a:pt x="806766" y="403617"/>
                </a:lnTo>
                <a:cubicBezTo>
                  <a:pt x="806766" y="362561"/>
                  <a:pt x="770603" y="330214"/>
                  <a:pt x="725712" y="330214"/>
                </a:cubicBezTo>
                <a:close/>
                <a:moveTo>
                  <a:pt x="519960" y="296623"/>
                </a:moveTo>
                <a:lnTo>
                  <a:pt x="725712" y="297867"/>
                </a:lnTo>
                <a:cubicBezTo>
                  <a:pt x="788061" y="297867"/>
                  <a:pt x="839187" y="345144"/>
                  <a:pt x="839187" y="403617"/>
                </a:cubicBezTo>
                <a:lnTo>
                  <a:pt x="839187" y="435964"/>
                </a:lnTo>
                <a:lnTo>
                  <a:pt x="839187" y="516832"/>
                </a:lnTo>
                <a:lnTo>
                  <a:pt x="839187" y="733309"/>
                </a:lnTo>
                <a:cubicBezTo>
                  <a:pt x="839187" y="768144"/>
                  <a:pt x="814248" y="796759"/>
                  <a:pt x="783073" y="796759"/>
                </a:cubicBezTo>
                <a:cubicBezTo>
                  <a:pt x="774344" y="796759"/>
                  <a:pt x="766862" y="794270"/>
                  <a:pt x="759381" y="790538"/>
                </a:cubicBezTo>
                <a:lnTo>
                  <a:pt x="759381" y="1172482"/>
                </a:lnTo>
                <a:cubicBezTo>
                  <a:pt x="759381" y="1207318"/>
                  <a:pt x="724465" y="1234688"/>
                  <a:pt x="683315" y="1234688"/>
                </a:cubicBezTo>
                <a:cubicBezTo>
                  <a:pt x="658375" y="1234688"/>
                  <a:pt x="637177" y="1225979"/>
                  <a:pt x="622213" y="1211050"/>
                </a:cubicBezTo>
                <a:cubicBezTo>
                  <a:pt x="608496" y="1225979"/>
                  <a:pt x="587297" y="1234688"/>
                  <a:pt x="563605" y="1234688"/>
                </a:cubicBezTo>
                <a:cubicBezTo>
                  <a:pt x="519960" y="1234688"/>
                  <a:pt x="486292" y="1207318"/>
                  <a:pt x="486292" y="1172482"/>
                </a:cubicBezTo>
                <a:lnTo>
                  <a:pt x="486292" y="790538"/>
                </a:lnTo>
                <a:cubicBezTo>
                  <a:pt x="478810" y="794270"/>
                  <a:pt x="471328" y="796759"/>
                  <a:pt x="462599" y="796759"/>
                </a:cubicBezTo>
                <a:cubicBezTo>
                  <a:pt x="432671" y="796759"/>
                  <a:pt x="406485" y="768144"/>
                  <a:pt x="406485" y="733309"/>
                </a:cubicBezTo>
                <a:lnTo>
                  <a:pt x="406485" y="516832"/>
                </a:lnTo>
                <a:lnTo>
                  <a:pt x="406485" y="435964"/>
                </a:lnTo>
                <a:lnTo>
                  <a:pt x="406485" y="403617"/>
                </a:lnTo>
                <a:cubicBezTo>
                  <a:pt x="406485" y="345144"/>
                  <a:pt x="457611" y="296623"/>
                  <a:pt x="519960" y="296623"/>
                </a:cubicBezTo>
                <a:close/>
                <a:moveTo>
                  <a:pt x="1014383" y="175778"/>
                </a:moveTo>
                <a:lnTo>
                  <a:pt x="1048563" y="175778"/>
                </a:lnTo>
                <a:cubicBezTo>
                  <a:pt x="1049783" y="175778"/>
                  <a:pt x="1051004" y="175778"/>
                  <a:pt x="1052225" y="177024"/>
                </a:cubicBezTo>
                <a:lnTo>
                  <a:pt x="1053445" y="177024"/>
                </a:lnTo>
                <a:cubicBezTo>
                  <a:pt x="1054666" y="177024"/>
                  <a:pt x="1057107" y="178270"/>
                  <a:pt x="1057107" y="178270"/>
                </a:cubicBezTo>
                <a:cubicBezTo>
                  <a:pt x="1058328" y="179516"/>
                  <a:pt x="1059549" y="180762"/>
                  <a:pt x="1059549" y="180762"/>
                </a:cubicBezTo>
                <a:cubicBezTo>
                  <a:pt x="1060769" y="182007"/>
                  <a:pt x="1060769" y="182007"/>
                  <a:pt x="1060769" y="182007"/>
                </a:cubicBezTo>
                <a:cubicBezTo>
                  <a:pt x="1061990" y="183253"/>
                  <a:pt x="1061990" y="184499"/>
                  <a:pt x="1063211" y="185745"/>
                </a:cubicBezTo>
                <a:cubicBezTo>
                  <a:pt x="1064432" y="186991"/>
                  <a:pt x="1064432" y="188237"/>
                  <a:pt x="1064432" y="190728"/>
                </a:cubicBezTo>
                <a:lnTo>
                  <a:pt x="1064432" y="191974"/>
                </a:lnTo>
                <a:lnTo>
                  <a:pt x="1064432" y="226858"/>
                </a:lnTo>
                <a:cubicBezTo>
                  <a:pt x="1064432" y="235579"/>
                  <a:pt x="1057107" y="243054"/>
                  <a:pt x="1048563" y="243054"/>
                </a:cubicBezTo>
                <a:cubicBezTo>
                  <a:pt x="1041239" y="243054"/>
                  <a:pt x="1035135" y="238071"/>
                  <a:pt x="1032694" y="230596"/>
                </a:cubicBezTo>
                <a:lnTo>
                  <a:pt x="974101" y="290397"/>
                </a:lnTo>
                <a:cubicBezTo>
                  <a:pt x="970439" y="294134"/>
                  <a:pt x="966777" y="295380"/>
                  <a:pt x="963115" y="295380"/>
                </a:cubicBezTo>
                <a:cubicBezTo>
                  <a:pt x="958232" y="295380"/>
                  <a:pt x="954570" y="294134"/>
                  <a:pt x="950908" y="290397"/>
                </a:cubicBezTo>
                <a:cubicBezTo>
                  <a:pt x="944804" y="285413"/>
                  <a:pt x="944804" y="274201"/>
                  <a:pt x="950908" y="267971"/>
                </a:cubicBezTo>
                <a:lnTo>
                  <a:pt x="1010721" y="208170"/>
                </a:lnTo>
                <a:cubicBezTo>
                  <a:pt x="1003397" y="206925"/>
                  <a:pt x="998514" y="199449"/>
                  <a:pt x="998514" y="191974"/>
                </a:cubicBezTo>
                <a:cubicBezTo>
                  <a:pt x="998514" y="183253"/>
                  <a:pt x="1005839" y="175778"/>
                  <a:pt x="1014383" y="175778"/>
                </a:cubicBezTo>
                <a:close/>
                <a:moveTo>
                  <a:pt x="189205" y="175778"/>
                </a:moveTo>
                <a:cubicBezTo>
                  <a:pt x="190426" y="175778"/>
                  <a:pt x="190426" y="175778"/>
                  <a:pt x="190426" y="175778"/>
                </a:cubicBezTo>
                <a:lnTo>
                  <a:pt x="191647" y="175778"/>
                </a:lnTo>
                <a:lnTo>
                  <a:pt x="225826" y="175778"/>
                </a:lnTo>
                <a:cubicBezTo>
                  <a:pt x="235591" y="175778"/>
                  <a:pt x="242916" y="183253"/>
                  <a:pt x="242916" y="191974"/>
                </a:cubicBezTo>
                <a:cubicBezTo>
                  <a:pt x="242916" y="199449"/>
                  <a:pt x="236812" y="206925"/>
                  <a:pt x="229488" y="208170"/>
                </a:cubicBezTo>
                <a:lnTo>
                  <a:pt x="288081" y="267971"/>
                </a:lnTo>
                <a:cubicBezTo>
                  <a:pt x="295405" y="274201"/>
                  <a:pt x="295405" y="285413"/>
                  <a:pt x="288081" y="290397"/>
                </a:cubicBezTo>
                <a:cubicBezTo>
                  <a:pt x="285640" y="294134"/>
                  <a:pt x="281978" y="295380"/>
                  <a:pt x="278315" y="295380"/>
                </a:cubicBezTo>
                <a:cubicBezTo>
                  <a:pt x="273433" y="295380"/>
                  <a:pt x="269771" y="294134"/>
                  <a:pt x="266109" y="290397"/>
                </a:cubicBezTo>
                <a:lnTo>
                  <a:pt x="207516" y="230596"/>
                </a:lnTo>
                <a:cubicBezTo>
                  <a:pt x="206295" y="238071"/>
                  <a:pt x="198971" y="243054"/>
                  <a:pt x="191647" y="243054"/>
                </a:cubicBezTo>
                <a:cubicBezTo>
                  <a:pt x="183102" y="243054"/>
                  <a:pt x="175778" y="235579"/>
                  <a:pt x="175778" y="226858"/>
                </a:cubicBezTo>
                <a:lnTo>
                  <a:pt x="175778" y="191974"/>
                </a:lnTo>
                <a:cubicBezTo>
                  <a:pt x="175778" y="190728"/>
                  <a:pt x="175778" y="189483"/>
                  <a:pt x="176998" y="188237"/>
                </a:cubicBezTo>
                <a:cubicBezTo>
                  <a:pt x="176998" y="186991"/>
                  <a:pt x="176998" y="186991"/>
                  <a:pt x="176998" y="186991"/>
                </a:cubicBezTo>
                <a:cubicBezTo>
                  <a:pt x="176998" y="185745"/>
                  <a:pt x="176998" y="184499"/>
                  <a:pt x="178219" y="183253"/>
                </a:cubicBezTo>
                <a:cubicBezTo>
                  <a:pt x="178219" y="183253"/>
                  <a:pt x="178219" y="183253"/>
                  <a:pt x="179440" y="182007"/>
                </a:cubicBezTo>
                <a:cubicBezTo>
                  <a:pt x="179440" y="182007"/>
                  <a:pt x="180660" y="180762"/>
                  <a:pt x="181881" y="179516"/>
                </a:cubicBezTo>
                <a:cubicBezTo>
                  <a:pt x="183102" y="178270"/>
                  <a:pt x="184323" y="177024"/>
                  <a:pt x="185543" y="177024"/>
                </a:cubicBezTo>
                <a:cubicBezTo>
                  <a:pt x="186764" y="177024"/>
                  <a:pt x="189205" y="177024"/>
                  <a:pt x="189205" y="175778"/>
                </a:cubicBezTo>
                <a:close/>
                <a:moveTo>
                  <a:pt x="611219" y="33675"/>
                </a:moveTo>
                <a:cubicBezTo>
                  <a:pt x="558583" y="33675"/>
                  <a:pt x="515972" y="76080"/>
                  <a:pt x="515972" y="128462"/>
                </a:cubicBezTo>
                <a:cubicBezTo>
                  <a:pt x="515972" y="180845"/>
                  <a:pt x="558583" y="223249"/>
                  <a:pt x="611219" y="223249"/>
                </a:cubicBezTo>
                <a:cubicBezTo>
                  <a:pt x="665110" y="223249"/>
                  <a:pt x="707720" y="180845"/>
                  <a:pt x="707720" y="128462"/>
                </a:cubicBezTo>
                <a:cubicBezTo>
                  <a:pt x="707720" y="76080"/>
                  <a:pt x="665110" y="33675"/>
                  <a:pt x="611219" y="33675"/>
                </a:cubicBezTo>
                <a:close/>
                <a:moveTo>
                  <a:pt x="611219" y="0"/>
                </a:moveTo>
                <a:cubicBezTo>
                  <a:pt x="682655" y="0"/>
                  <a:pt x="740305" y="58619"/>
                  <a:pt x="740305" y="128462"/>
                </a:cubicBezTo>
                <a:cubicBezTo>
                  <a:pt x="740305" y="198305"/>
                  <a:pt x="682655" y="256924"/>
                  <a:pt x="611219" y="256924"/>
                </a:cubicBezTo>
                <a:cubicBezTo>
                  <a:pt x="541037" y="256924"/>
                  <a:pt x="483387" y="198305"/>
                  <a:pt x="483387" y="128462"/>
                </a:cubicBezTo>
                <a:cubicBezTo>
                  <a:pt x="483387" y="58619"/>
                  <a:pt x="541037" y="0"/>
                  <a:pt x="611219"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2" name="Freeform 21">
            <a:extLst>
              <a:ext uri="{FF2B5EF4-FFF2-40B4-BE49-F238E27FC236}">
                <a16:creationId xmlns:a16="http://schemas.microsoft.com/office/drawing/2014/main" id="{00D40C67-2F39-4C40-B440-02A260E9EEA4}"/>
              </a:ext>
            </a:extLst>
          </p:cNvPr>
          <p:cNvSpPr>
            <a:spLocks noChangeArrowheads="1"/>
          </p:cNvSpPr>
          <p:nvPr/>
        </p:nvSpPr>
        <p:spPr bwMode="auto">
          <a:xfrm>
            <a:off x="3352222" y="5727842"/>
            <a:ext cx="622836" cy="556921"/>
          </a:xfrm>
          <a:custGeom>
            <a:avLst/>
            <a:gdLst>
              <a:gd name="connsiteX0" fmla="*/ 946941 w 1245671"/>
              <a:gd name="connsiteY0" fmla="*/ 868559 h 1113842"/>
              <a:gd name="connsiteX1" fmla="*/ 863197 w 1245671"/>
              <a:gd name="connsiteY1" fmla="*/ 951980 h 1113842"/>
              <a:gd name="connsiteX2" fmla="*/ 863197 w 1245671"/>
              <a:gd name="connsiteY2" fmla="*/ 1059058 h 1113842"/>
              <a:gd name="connsiteX3" fmla="*/ 883196 w 1245671"/>
              <a:gd name="connsiteY3" fmla="*/ 1080225 h 1113842"/>
              <a:gd name="connsiteX4" fmla="*/ 1191925 w 1245671"/>
              <a:gd name="connsiteY4" fmla="*/ 1080225 h 1113842"/>
              <a:gd name="connsiteX5" fmla="*/ 1213173 w 1245671"/>
              <a:gd name="connsiteY5" fmla="*/ 1059058 h 1113842"/>
              <a:gd name="connsiteX6" fmla="*/ 1213173 w 1245671"/>
              <a:gd name="connsiteY6" fmla="*/ 951980 h 1113842"/>
              <a:gd name="connsiteX7" fmla="*/ 1128179 w 1245671"/>
              <a:gd name="connsiteY7" fmla="*/ 868559 h 1113842"/>
              <a:gd name="connsiteX8" fmla="*/ 117845 w 1245671"/>
              <a:gd name="connsiteY8" fmla="*/ 868559 h 1113842"/>
              <a:gd name="connsiteX9" fmla="*/ 33849 w 1245671"/>
              <a:gd name="connsiteY9" fmla="*/ 951980 h 1113842"/>
              <a:gd name="connsiteX10" fmla="*/ 33849 w 1245671"/>
              <a:gd name="connsiteY10" fmla="*/ 1059058 h 1113842"/>
              <a:gd name="connsiteX11" fmla="*/ 53908 w 1245671"/>
              <a:gd name="connsiteY11" fmla="*/ 1080225 h 1113842"/>
              <a:gd name="connsiteX12" fmla="*/ 363564 w 1245671"/>
              <a:gd name="connsiteY12" fmla="*/ 1080225 h 1113842"/>
              <a:gd name="connsiteX13" fmla="*/ 384876 w 1245671"/>
              <a:gd name="connsiteY13" fmla="*/ 1059058 h 1113842"/>
              <a:gd name="connsiteX14" fmla="*/ 384876 w 1245671"/>
              <a:gd name="connsiteY14" fmla="*/ 951980 h 1113842"/>
              <a:gd name="connsiteX15" fmla="*/ 299627 w 1245671"/>
              <a:gd name="connsiteY15" fmla="*/ 868559 h 1113842"/>
              <a:gd name="connsiteX16" fmla="*/ 946941 w 1245671"/>
              <a:gd name="connsiteY16" fmla="*/ 834942 h 1113842"/>
              <a:gd name="connsiteX17" fmla="*/ 1128179 w 1245671"/>
              <a:gd name="connsiteY17" fmla="*/ 834942 h 1113842"/>
              <a:gd name="connsiteX18" fmla="*/ 1245671 w 1245671"/>
              <a:gd name="connsiteY18" fmla="*/ 951980 h 1113842"/>
              <a:gd name="connsiteX19" fmla="*/ 1245671 w 1245671"/>
              <a:gd name="connsiteY19" fmla="*/ 1059058 h 1113842"/>
              <a:gd name="connsiteX20" fmla="*/ 1191925 w 1245671"/>
              <a:gd name="connsiteY20" fmla="*/ 1113842 h 1113842"/>
              <a:gd name="connsiteX21" fmla="*/ 883196 w 1245671"/>
              <a:gd name="connsiteY21" fmla="*/ 1113842 h 1113842"/>
              <a:gd name="connsiteX22" fmla="*/ 829449 w 1245671"/>
              <a:gd name="connsiteY22" fmla="*/ 1059058 h 1113842"/>
              <a:gd name="connsiteX23" fmla="*/ 829449 w 1245671"/>
              <a:gd name="connsiteY23" fmla="*/ 951980 h 1113842"/>
              <a:gd name="connsiteX24" fmla="*/ 946941 w 1245671"/>
              <a:gd name="connsiteY24" fmla="*/ 834942 h 1113842"/>
              <a:gd name="connsiteX25" fmla="*/ 117845 w 1245671"/>
              <a:gd name="connsiteY25" fmla="*/ 834942 h 1113842"/>
              <a:gd name="connsiteX26" fmla="*/ 299627 w 1245671"/>
              <a:gd name="connsiteY26" fmla="*/ 834942 h 1113842"/>
              <a:gd name="connsiteX27" fmla="*/ 416218 w 1245671"/>
              <a:gd name="connsiteY27" fmla="*/ 951980 h 1113842"/>
              <a:gd name="connsiteX28" fmla="*/ 416218 w 1245671"/>
              <a:gd name="connsiteY28" fmla="*/ 1059058 h 1113842"/>
              <a:gd name="connsiteX29" fmla="*/ 363564 w 1245671"/>
              <a:gd name="connsiteY29" fmla="*/ 1113842 h 1113842"/>
              <a:gd name="connsiteX30" fmla="*/ 53908 w 1245671"/>
              <a:gd name="connsiteY30" fmla="*/ 1113842 h 1113842"/>
              <a:gd name="connsiteX31" fmla="*/ 0 w 1245671"/>
              <a:gd name="connsiteY31" fmla="*/ 1059058 h 1113842"/>
              <a:gd name="connsiteX32" fmla="*/ 0 w 1245671"/>
              <a:gd name="connsiteY32" fmla="*/ 951980 h 1113842"/>
              <a:gd name="connsiteX33" fmla="*/ 117845 w 1245671"/>
              <a:gd name="connsiteY33" fmla="*/ 834942 h 1113842"/>
              <a:gd name="connsiteX34" fmla="*/ 1040689 w 1245671"/>
              <a:gd name="connsiteY34" fmla="*/ 660362 h 1113842"/>
              <a:gd name="connsiteX35" fmla="*/ 968137 w 1245671"/>
              <a:gd name="connsiteY35" fmla="*/ 691635 h 1113842"/>
              <a:gd name="connsiteX36" fmla="*/ 945621 w 1245671"/>
              <a:gd name="connsiteY36" fmla="*/ 697889 h 1113842"/>
              <a:gd name="connsiteX37" fmla="*/ 1038187 w 1245671"/>
              <a:gd name="connsiteY37" fmla="*/ 779197 h 1113842"/>
              <a:gd name="connsiteX38" fmla="*/ 1130753 w 1245671"/>
              <a:gd name="connsiteY38" fmla="*/ 686631 h 1113842"/>
              <a:gd name="connsiteX39" fmla="*/ 1129502 w 1245671"/>
              <a:gd name="connsiteY39" fmla="*/ 671620 h 1113842"/>
              <a:gd name="connsiteX40" fmla="*/ 1096979 w 1245671"/>
              <a:gd name="connsiteY40" fmla="*/ 676624 h 1113842"/>
              <a:gd name="connsiteX41" fmla="*/ 1040689 w 1245671"/>
              <a:gd name="connsiteY41" fmla="*/ 660362 h 1113842"/>
              <a:gd name="connsiteX42" fmla="*/ 211239 w 1245671"/>
              <a:gd name="connsiteY42" fmla="*/ 660362 h 1113842"/>
              <a:gd name="connsiteX43" fmla="*/ 138687 w 1245671"/>
              <a:gd name="connsiteY43" fmla="*/ 691635 h 1113842"/>
              <a:gd name="connsiteX44" fmla="*/ 116171 w 1245671"/>
              <a:gd name="connsiteY44" fmla="*/ 697889 h 1113842"/>
              <a:gd name="connsiteX45" fmla="*/ 208737 w 1245671"/>
              <a:gd name="connsiteY45" fmla="*/ 779197 h 1113842"/>
              <a:gd name="connsiteX46" fmla="*/ 301303 w 1245671"/>
              <a:gd name="connsiteY46" fmla="*/ 686631 h 1113842"/>
              <a:gd name="connsiteX47" fmla="*/ 300052 w 1245671"/>
              <a:gd name="connsiteY47" fmla="*/ 671620 h 1113842"/>
              <a:gd name="connsiteX48" fmla="*/ 268780 w 1245671"/>
              <a:gd name="connsiteY48" fmla="*/ 676624 h 1113842"/>
              <a:gd name="connsiteX49" fmla="*/ 211239 w 1245671"/>
              <a:gd name="connsiteY49" fmla="*/ 660362 h 1113842"/>
              <a:gd name="connsiteX50" fmla="*/ 1093226 w 1245671"/>
              <a:gd name="connsiteY50" fmla="*/ 611578 h 1113842"/>
              <a:gd name="connsiteX51" fmla="*/ 1093226 w 1245671"/>
              <a:gd name="connsiteY51" fmla="*/ 612828 h 1113842"/>
              <a:gd name="connsiteX52" fmla="*/ 1069460 w 1245671"/>
              <a:gd name="connsiteY52" fmla="*/ 637846 h 1113842"/>
              <a:gd name="connsiteX53" fmla="*/ 1119495 w 1245671"/>
              <a:gd name="connsiteY53" fmla="*/ 640348 h 1113842"/>
              <a:gd name="connsiteX54" fmla="*/ 1093226 w 1245671"/>
              <a:gd name="connsiteY54" fmla="*/ 611578 h 1113842"/>
              <a:gd name="connsiteX55" fmla="*/ 263776 w 1245671"/>
              <a:gd name="connsiteY55" fmla="*/ 611578 h 1113842"/>
              <a:gd name="connsiteX56" fmla="*/ 262525 w 1245671"/>
              <a:gd name="connsiteY56" fmla="*/ 612828 h 1113842"/>
              <a:gd name="connsiteX57" fmla="*/ 238758 w 1245671"/>
              <a:gd name="connsiteY57" fmla="*/ 637846 h 1113842"/>
              <a:gd name="connsiteX58" fmla="*/ 290045 w 1245671"/>
              <a:gd name="connsiteY58" fmla="*/ 640348 h 1113842"/>
              <a:gd name="connsiteX59" fmla="*/ 263776 w 1245671"/>
              <a:gd name="connsiteY59" fmla="*/ 611578 h 1113842"/>
              <a:gd name="connsiteX60" fmla="*/ 626834 w 1245671"/>
              <a:gd name="connsiteY60" fmla="*/ 604233 h 1113842"/>
              <a:gd name="connsiteX61" fmla="*/ 643138 w 1245671"/>
              <a:gd name="connsiteY61" fmla="*/ 621497 h 1113842"/>
              <a:gd name="connsiteX62" fmla="*/ 643138 w 1245671"/>
              <a:gd name="connsiteY62" fmla="*/ 744810 h 1113842"/>
              <a:gd name="connsiteX63" fmla="*/ 752246 w 1245671"/>
              <a:gd name="connsiteY63" fmla="*/ 812632 h 1113842"/>
              <a:gd name="connsiteX64" fmla="*/ 757263 w 1245671"/>
              <a:gd name="connsiteY64" fmla="*/ 834828 h 1113842"/>
              <a:gd name="connsiteX65" fmla="*/ 734689 w 1245671"/>
              <a:gd name="connsiteY65" fmla="*/ 839760 h 1113842"/>
              <a:gd name="connsiteX66" fmla="*/ 626834 w 1245671"/>
              <a:gd name="connsiteY66" fmla="*/ 771938 h 1113842"/>
              <a:gd name="connsiteX67" fmla="*/ 516472 w 1245671"/>
              <a:gd name="connsiteY67" fmla="*/ 839760 h 1113842"/>
              <a:gd name="connsiteX68" fmla="*/ 507693 w 1245671"/>
              <a:gd name="connsiteY68" fmla="*/ 842227 h 1113842"/>
              <a:gd name="connsiteX69" fmla="*/ 493898 w 1245671"/>
              <a:gd name="connsiteY69" fmla="*/ 834828 h 1113842"/>
              <a:gd name="connsiteX70" fmla="*/ 497660 w 1245671"/>
              <a:gd name="connsiteY70" fmla="*/ 812632 h 1113842"/>
              <a:gd name="connsiteX71" fmla="*/ 610531 w 1245671"/>
              <a:gd name="connsiteY71" fmla="*/ 744810 h 1113842"/>
              <a:gd name="connsiteX72" fmla="*/ 610531 w 1245671"/>
              <a:gd name="connsiteY72" fmla="*/ 621497 h 1113842"/>
              <a:gd name="connsiteX73" fmla="*/ 626834 w 1245671"/>
              <a:gd name="connsiteY73" fmla="*/ 604233 h 1113842"/>
              <a:gd name="connsiteX74" fmla="*/ 1038187 w 1245671"/>
              <a:gd name="connsiteY74" fmla="*/ 592814 h 1113842"/>
              <a:gd name="connsiteX75" fmla="*/ 948123 w 1245671"/>
              <a:gd name="connsiteY75" fmla="*/ 664115 h 1113842"/>
              <a:gd name="connsiteX76" fmla="*/ 959381 w 1245671"/>
              <a:gd name="connsiteY76" fmla="*/ 660362 h 1113842"/>
              <a:gd name="connsiteX77" fmla="*/ 1030682 w 1245671"/>
              <a:gd name="connsiteY77" fmla="*/ 626588 h 1113842"/>
              <a:gd name="connsiteX78" fmla="*/ 1063205 w 1245671"/>
              <a:gd name="connsiteY78" fmla="*/ 596567 h 1113842"/>
              <a:gd name="connsiteX79" fmla="*/ 1038187 w 1245671"/>
              <a:gd name="connsiteY79" fmla="*/ 592814 h 1113842"/>
              <a:gd name="connsiteX80" fmla="*/ 208737 w 1245671"/>
              <a:gd name="connsiteY80" fmla="*/ 592814 h 1113842"/>
              <a:gd name="connsiteX81" fmla="*/ 117422 w 1245671"/>
              <a:gd name="connsiteY81" fmla="*/ 664115 h 1113842"/>
              <a:gd name="connsiteX82" fmla="*/ 129931 w 1245671"/>
              <a:gd name="connsiteY82" fmla="*/ 660362 h 1113842"/>
              <a:gd name="connsiteX83" fmla="*/ 201231 w 1245671"/>
              <a:gd name="connsiteY83" fmla="*/ 626588 h 1113842"/>
              <a:gd name="connsiteX84" fmla="*/ 233755 w 1245671"/>
              <a:gd name="connsiteY84" fmla="*/ 596567 h 1113842"/>
              <a:gd name="connsiteX85" fmla="*/ 208737 w 1245671"/>
              <a:gd name="connsiteY85" fmla="*/ 592814 h 1113842"/>
              <a:gd name="connsiteX86" fmla="*/ 1038187 w 1245671"/>
              <a:gd name="connsiteY86" fmla="*/ 560291 h 1113842"/>
              <a:gd name="connsiteX87" fmla="*/ 1098230 w 1245671"/>
              <a:gd name="connsiteY87" fmla="*/ 575302 h 1113842"/>
              <a:gd name="connsiteX88" fmla="*/ 1099481 w 1245671"/>
              <a:gd name="connsiteY88" fmla="*/ 576553 h 1113842"/>
              <a:gd name="connsiteX89" fmla="*/ 1155771 w 1245671"/>
              <a:gd name="connsiteY89" fmla="*/ 644101 h 1113842"/>
              <a:gd name="connsiteX90" fmla="*/ 1157022 w 1245671"/>
              <a:gd name="connsiteY90" fmla="*/ 645352 h 1113842"/>
              <a:gd name="connsiteX91" fmla="*/ 1157022 w 1245671"/>
              <a:gd name="connsiteY91" fmla="*/ 646602 h 1113842"/>
              <a:gd name="connsiteX92" fmla="*/ 1163276 w 1245671"/>
              <a:gd name="connsiteY92" fmla="*/ 686631 h 1113842"/>
              <a:gd name="connsiteX93" fmla="*/ 1038187 w 1245671"/>
              <a:gd name="connsiteY93" fmla="*/ 811720 h 1113842"/>
              <a:gd name="connsiteX94" fmla="*/ 911847 w 1245671"/>
              <a:gd name="connsiteY94" fmla="*/ 686631 h 1113842"/>
              <a:gd name="connsiteX95" fmla="*/ 1038187 w 1245671"/>
              <a:gd name="connsiteY95" fmla="*/ 560291 h 1113842"/>
              <a:gd name="connsiteX96" fmla="*/ 208737 w 1245671"/>
              <a:gd name="connsiteY96" fmla="*/ 560291 h 1113842"/>
              <a:gd name="connsiteX97" fmla="*/ 268780 w 1245671"/>
              <a:gd name="connsiteY97" fmla="*/ 575302 h 1113842"/>
              <a:gd name="connsiteX98" fmla="*/ 270030 w 1245671"/>
              <a:gd name="connsiteY98" fmla="*/ 576553 h 1113842"/>
              <a:gd name="connsiteX99" fmla="*/ 326321 w 1245671"/>
              <a:gd name="connsiteY99" fmla="*/ 644101 h 1113842"/>
              <a:gd name="connsiteX100" fmla="*/ 326321 w 1245671"/>
              <a:gd name="connsiteY100" fmla="*/ 645352 h 1113842"/>
              <a:gd name="connsiteX101" fmla="*/ 326321 w 1245671"/>
              <a:gd name="connsiteY101" fmla="*/ 646602 h 1113842"/>
              <a:gd name="connsiteX102" fmla="*/ 333826 w 1245671"/>
              <a:gd name="connsiteY102" fmla="*/ 686631 h 1113842"/>
              <a:gd name="connsiteX103" fmla="*/ 208737 w 1245671"/>
              <a:gd name="connsiteY103" fmla="*/ 811720 h 1113842"/>
              <a:gd name="connsiteX104" fmla="*/ 82397 w 1245671"/>
              <a:gd name="connsiteY104" fmla="*/ 686631 h 1113842"/>
              <a:gd name="connsiteX105" fmla="*/ 208737 w 1245671"/>
              <a:gd name="connsiteY105" fmla="*/ 560291 h 1113842"/>
              <a:gd name="connsiteX106" fmla="*/ 535317 w 1245671"/>
              <a:gd name="connsiteY106" fmla="*/ 300565 h 1113842"/>
              <a:gd name="connsiteX107" fmla="*/ 450067 w 1245671"/>
              <a:gd name="connsiteY107" fmla="*/ 385990 h 1113842"/>
              <a:gd name="connsiteX108" fmla="*/ 450067 w 1245671"/>
              <a:gd name="connsiteY108" fmla="*/ 494029 h 1113842"/>
              <a:gd name="connsiteX109" fmla="*/ 471380 w 1245671"/>
              <a:gd name="connsiteY109" fmla="*/ 515385 h 1113842"/>
              <a:gd name="connsiteX110" fmla="*/ 779783 w 1245671"/>
              <a:gd name="connsiteY110" fmla="*/ 515385 h 1113842"/>
              <a:gd name="connsiteX111" fmla="*/ 801095 w 1245671"/>
              <a:gd name="connsiteY111" fmla="*/ 494029 h 1113842"/>
              <a:gd name="connsiteX112" fmla="*/ 801095 w 1245671"/>
              <a:gd name="connsiteY112" fmla="*/ 385990 h 1113842"/>
              <a:gd name="connsiteX113" fmla="*/ 717099 w 1245671"/>
              <a:gd name="connsiteY113" fmla="*/ 300565 h 1113842"/>
              <a:gd name="connsiteX114" fmla="*/ 535317 w 1245671"/>
              <a:gd name="connsiteY114" fmla="*/ 269158 h 1113842"/>
              <a:gd name="connsiteX115" fmla="*/ 717099 w 1245671"/>
              <a:gd name="connsiteY115" fmla="*/ 269158 h 1113842"/>
              <a:gd name="connsiteX116" fmla="*/ 833691 w 1245671"/>
              <a:gd name="connsiteY116" fmla="*/ 385990 h 1113842"/>
              <a:gd name="connsiteX117" fmla="*/ 833691 w 1245671"/>
              <a:gd name="connsiteY117" fmla="*/ 494029 h 1113842"/>
              <a:gd name="connsiteX118" fmla="*/ 779783 w 1245671"/>
              <a:gd name="connsiteY118" fmla="*/ 548048 h 1113842"/>
              <a:gd name="connsiteX119" fmla="*/ 471380 w 1245671"/>
              <a:gd name="connsiteY119" fmla="*/ 548048 h 1113842"/>
              <a:gd name="connsiteX120" fmla="*/ 417472 w 1245671"/>
              <a:gd name="connsiteY120" fmla="*/ 494029 h 1113842"/>
              <a:gd name="connsiteX121" fmla="*/ 417472 w 1245671"/>
              <a:gd name="connsiteY121" fmla="*/ 385990 h 1113842"/>
              <a:gd name="connsiteX122" fmla="*/ 535317 w 1245671"/>
              <a:gd name="connsiteY122" fmla="*/ 269158 h 1113842"/>
              <a:gd name="connsiteX123" fmla="*/ 628710 w 1245671"/>
              <a:gd name="connsiteY123" fmla="*/ 100071 h 1113842"/>
              <a:gd name="connsiteX124" fmla="*/ 556158 w 1245671"/>
              <a:gd name="connsiteY124" fmla="*/ 131344 h 1113842"/>
              <a:gd name="connsiteX125" fmla="*/ 532391 w 1245671"/>
              <a:gd name="connsiteY125" fmla="*/ 137598 h 1113842"/>
              <a:gd name="connsiteX126" fmla="*/ 624957 w 1245671"/>
              <a:gd name="connsiteY126" fmla="*/ 217655 h 1113842"/>
              <a:gd name="connsiteX127" fmla="*/ 717523 w 1245671"/>
              <a:gd name="connsiteY127" fmla="*/ 125089 h 1113842"/>
              <a:gd name="connsiteX128" fmla="*/ 717523 w 1245671"/>
              <a:gd name="connsiteY128" fmla="*/ 111329 h 1113842"/>
              <a:gd name="connsiteX129" fmla="*/ 685000 w 1245671"/>
              <a:gd name="connsiteY129" fmla="*/ 116333 h 1113842"/>
              <a:gd name="connsiteX130" fmla="*/ 628710 w 1245671"/>
              <a:gd name="connsiteY130" fmla="*/ 100071 h 1113842"/>
              <a:gd name="connsiteX131" fmla="*/ 681247 w 1245671"/>
              <a:gd name="connsiteY131" fmla="*/ 51287 h 1113842"/>
              <a:gd name="connsiteX132" fmla="*/ 679997 w 1245671"/>
              <a:gd name="connsiteY132" fmla="*/ 52537 h 1113842"/>
              <a:gd name="connsiteX133" fmla="*/ 656230 w 1245671"/>
              <a:gd name="connsiteY133" fmla="*/ 77555 h 1113842"/>
              <a:gd name="connsiteX134" fmla="*/ 706265 w 1245671"/>
              <a:gd name="connsiteY134" fmla="*/ 80057 h 1113842"/>
              <a:gd name="connsiteX135" fmla="*/ 681247 w 1245671"/>
              <a:gd name="connsiteY135" fmla="*/ 51287 h 1113842"/>
              <a:gd name="connsiteX136" fmla="*/ 624957 w 1245671"/>
              <a:gd name="connsiteY136" fmla="*/ 32523 h 1113842"/>
              <a:gd name="connsiteX137" fmla="*/ 534893 w 1245671"/>
              <a:gd name="connsiteY137" fmla="*/ 103824 h 1113842"/>
              <a:gd name="connsiteX138" fmla="*/ 547402 w 1245671"/>
              <a:gd name="connsiteY138" fmla="*/ 100071 h 1113842"/>
              <a:gd name="connsiteX139" fmla="*/ 618703 w 1245671"/>
              <a:gd name="connsiteY139" fmla="*/ 66297 h 1113842"/>
              <a:gd name="connsiteX140" fmla="*/ 651226 w 1245671"/>
              <a:gd name="connsiteY140" fmla="*/ 36276 h 1113842"/>
              <a:gd name="connsiteX141" fmla="*/ 624957 w 1245671"/>
              <a:gd name="connsiteY141" fmla="*/ 32523 h 1113842"/>
              <a:gd name="connsiteX142" fmla="*/ 624957 w 1245671"/>
              <a:gd name="connsiteY142" fmla="*/ 0 h 1113842"/>
              <a:gd name="connsiteX143" fmla="*/ 685000 w 1245671"/>
              <a:gd name="connsiteY143" fmla="*/ 15011 h 1113842"/>
              <a:gd name="connsiteX144" fmla="*/ 687502 w 1245671"/>
              <a:gd name="connsiteY144" fmla="*/ 16262 h 1113842"/>
              <a:gd name="connsiteX145" fmla="*/ 743792 w 1245671"/>
              <a:gd name="connsiteY145" fmla="*/ 83810 h 1113842"/>
              <a:gd name="connsiteX146" fmla="*/ 745043 w 1245671"/>
              <a:gd name="connsiteY146" fmla="*/ 86311 h 1113842"/>
              <a:gd name="connsiteX147" fmla="*/ 751297 w 1245671"/>
              <a:gd name="connsiteY147" fmla="*/ 125089 h 1113842"/>
              <a:gd name="connsiteX148" fmla="*/ 624957 w 1245671"/>
              <a:gd name="connsiteY148" fmla="*/ 251429 h 1113842"/>
              <a:gd name="connsiteX149" fmla="*/ 499868 w 1245671"/>
              <a:gd name="connsiteY149" fmla="*/ 126340 h 1113842"/>
              <a:gd name="connsiteX150" fmla="*/ 499868 w 1245671"/>
              <a:gd name="connsiteY150" fmla="*/ 125089 h 1113842"/>
              <a:gd name="connsiteX151" fmla="*/ 624957 w 1245671"/>
              <a:gd name="connsiteY151" fmla="*/ 0 h 1113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245671" h="1113842">
                <a:moveTo>
                  <a:pt x="946941" y="868559"/>
                </a:moveTo>
                <a:cubicBezTo>
                  <a:pt x="900694" y="868559"/>
                  <a:pt x="863197" y="905912"/>
                  <a:pt x="863197" y="951980"/>
                </a:cubicBezTo>
                <a:lnTo>
                  <a:pt x="863197" y="1059058"/>
                </a:lnTo>
                <a:cubicBezTo>
                  <a:pt x="863197" y="1071509"/>
                  <a:pt x="871946" y="1080225"/>
                  <a:pt x="883196" y="1080225"/>
                </a:cubicBezTo>
                <a:lnTo>
                  <a:pt x="1191925" y="1080225"/>
                </a:lnTo>
                <a:cubicBezTo>
                  <a:pt x="1204424" y="1080225"/>
                  <a:pt x="1213173" y="1071509"/>
                  <a:pt x="1213173" y="1059058"/>
                </a:cubicBezTo>
                <a:lnTo>
                  <a:pt x="1213173" y="951980"/>
                </a:lnTo>
                <a:cubicBezTo>
                  <a:pt x="1213173" y="905912"/>
                  <a:pt x="1174426" y="868559"/>
                  <a:pt x="1128179" y="868559"/>
                </a:cubicBezTo>
                <a:close/>
                <a:moveTo>
                  <a:pt x="117845" y="868559"/>
                </a:moveTo>
                <a:cubicBezTo>
                  <a:pt x="71459" y="868559"/>
                  <a:pt x="33849" y="905912"/>
                  <a:pt x="33849" y="951980"/>
                </a:cubicBezTo>
                <a:lnTo>
                  <a:pt x="33849" y="1059058"/>
                </a:lnTo>
                <a:cubicBezTo>
                  <a:pt x="33849" y="1071509"/>
                  <a:pt x="42625" y="1080225"/>
                  <a:pt x="53908" y="1080225"/>
                </a:cubicBezTo>
                <a:lnTo>
                  <a:pt x="363564" y="1080225"/>
                </a:lnTo>
                <a:cubicBezTo>
                  <a:pt x="374847" y="1080225"/>
                  <a:pt x="384876" y="1071509"/>
                  <a:pt x="384876" y="1059058"/>
                </a:cubicBezTo>
                <a:lnTo>
                  <a:pt x="384876" y="951980"/>
                </a:lnTo>
                <a:cubicBezTo>
                  <a:pt x="384876" y="905912"/>
                  <a:pt x="346013" y="868559"/>
                  <a:pt x="299627" y="868559"/>
                </a:cubicBezTo>
                <a:close/>
                <a:moveTo>
                  <a:pt x="946941" y="834942"/>
                </a:moveTo>
                <a:lnTo>
                  <a:pt x="1128179" y="834942"/>
                </a:lnTo>
                <a:cubicBezTo>
                  <a:pt x="1193175" y="834942"/>
                  <a:pt x="1245671" y="888481"/>
                  <a:pt x="1245671" y="951980"/>
                </a:cubicBezTo>
                <a:lnTo>
                  <a:pt x="1245671" y="1059058"/>
                </a:lnTo>
                <a:cubicBezTo>
                  <a:pt x="1245671" y="1088940"/>
                  <a:pt x="1220673" y="1113842"/>
                  <a:pt x="1191925" y="1113842"/>
                </a:cubicBezTo>
                <a:lnTo>
                  <a:pt x="883196" y="1113842"/>
                </a:lnTo>
                <a:cubicBezTo>
                  <a:pt x="854448" y="1113842"/>
                  <a:pt x="829449" y="1088940"/>
                  <a:pt x="829449" y="1059058"/>
                </a:cubicBezTo>
                <a:lnTo>
                  <a:pt x="829449" y="951980"/>
                </a:lnTo>
                <a:cubicBezTo>
                  <a:pt x="829449" y="888481"/>
                  <a:pt x="883196" y="834942"/>
                  <a:pt x="946941" y="834942"/>
                </a:cubicBezTo>
                <a:close/>
                <a:moveTo>
                  <a:pt x="117845" y="834942"/>
                </a:moveTo>
                <a:lnTo>
                  <a:pt x="299627" y="834942"/>
                </a:lnTo>
                <a:cubicBezTo>
                  <a:pt x="364818" y="834942"/>
                  <a:pt x="416218" y="888481"/>
                  <a:pt x="416218" y="951980"/>
                </a:cubicBezTo>
                <a:lnTo>
                  <a:pt x="416218" y="1059058"/>
                </a:lnTo>
                <a:cubicBezTo>
                  <a:pt x="416218" y="1088940"/>
                  <a:pt x="392398" y="1113842"/>
                  <a:pt x="363564" y="1113842"/>
                </a:cubicBezTo>
                <a:lnTo>
                  <a:pt x="53908" y="1113842"/>
                </a:lnTo>
                <a:cubicBezTo>
                  <a:pt x="25073" y="1113842"/>
                  <a:pt x="0" y="1088940"/>
                  <a:pt x="0" y="1059058"/>
                </a:cubicBezTo>
                <a:lnTo>
                  <a:pt x="0" y="951980"/>
                </a:lnTo>
                <a:cubicBezTo>
                  <a:pt x="0" y="888481"/>
                  <a:pt x="53908" y="834942"/>
                  <a:pt x="117845" y="834942"/>
                </a:cubicBezTo>
                <a:close/>
                <a:moveTo>
                  <a:pt x="1040689" y="660362"/>
                </a:moveTo>
                <a:cubicBezTo>
                  <a:pt x="1018173" y="674122"/>
                  <a:pt x="994406" y="686631"/>
                  <a:pt x="968137" y="691635"/>
                </a:cubicBezTo>
                <a:lnTo>
                  <a:pt x="945621" y="697889"/>
                </a:lnTo>
                <a:cubicBezTo>
                  <a:pt x="951876" y="744172"/>
                  <a:pt x="990653" y="779197"/>
                  <a:pt x="1038187" y="779197"/>
                </a:cubicBezTo>
                <a:cubicBezTo>
                  <a:pt x="1089474" y="779197"/>
                  <a:pt x="1130753" y="736667"/>
                  <a:pt x="1130753" y="686631"/>
                </a:cubicBezTo>
                <a:cubicBezTo>
                  <a:pt x="1130753" y="681627"/>
                  <a:pt x="1130753" y="676624"/>
                  <a:pt x="1129502" y="671620"/>
                </a:cubicBezTo>
                <a:cubicBezTo>
                  <a:pt x="1119495" y="675373"/>
                  <a:pt x="1108237" y="676624"/>
                  <a:pt x="1096979" y="676624"/>
                </a:cubicBezTo>
                <a:cubicBezTo>
                  <a:pt x="1076965" y="676624"/>
                  <a:pt x="1056951" y="671620"/>
                  <a:pt x="1040689" y="660362"/>
                </a:cubicBezTo>
                <a:close/>
                <a:moveTo>
                  <a:pt x="211239" y="660362"/>
                </a:moveTo>
                <a:cubicBezTo>
                  <a:pt x="188722" y="674122"/>
                  <a:pt x="164956" y="686631"/>
                  <a:pt x="138687" y="691635"/>
                </a:cubicBezTo>
                <a:lnTo>
                  <a:pt x="116171" y="697889"/>
                </a:lnTo>
                <a:cubicBezTo>
                  <a:pt x="122425" y="744172"/>
                  <a:pt x="161203" y="779197"/>
                  <a:pt x="208737" y="779197"/>
                </a:cubicBezTo>
                <a:cubicBezTo>
                  <a:pt x="260023" y="779197"/>
                  <a:pt x="301303" y="736667"/>
                  <a:pt x="301303" y="686631"/>
                </a:cubicBezTo>
                <a:cubicBezTo>
                  <a:pt x="301303" y="681627"/>
                  <a:pt x="301303" y="676624"/>
                  <a:pt x="300052" y="671620"/>
                </a:cubicBezTo>
                <a:cubicBezTo>
                  <a:pt x="290045" y="675373"/>
                  <a:pt x="278787" y="676624"/>
                  <a:pt x="268780" y="676624"/>
                </a:cubicBezTo>
                <a:cubicBezTo>
                  <a:pt x="247514" y="676624"/>
                  <a:pt x="227500" y="671620"/>
                  <a:pt x="211239" y="660362"/>
                </a:cubicBezTo>
                <a:close/>
                <a:moveTo>
                  <a:pt x="1093226" y="611578"/>
                </a:moveTo>
                <a:lnTo>
                  <a:pt x="1093226" y="612828"/>
                </a:lnTo>
                <a:cubicBezTo>
                  <a:pt x="1085721" y="622836"/>
                  <a:pt x="1076965" y="630341"/>
                  <a:pt x="1069460" y="637846"/>
                </a:cubicBezTo>
                <a:cubicBezTo>
                  <a:pt x="1084470" y="645352"/>
                  <a:pt x="1103234" y="646602"/>
                  <a:pt x="1119495" y="640348"/>
                </a:cubicBezTo>
                <a:cubicBezTo>
                  <a:pt x="1113241" y="629090"/>
                  <a:pt x="1104484" y="619083"/>
                  <a:pt x="1093226" y="611578"/>
                </a:cubicBezTo>
                <a:close/>
                <a:moveTo>
                  <a:pt x="263776" y="611578"/>
                </a:moveTo>
                <a:lnTo>
                  <a:pt x="262525" y="612828"/>
                </a:lnTo>
                <a:cubicBezTo>
                  <a:pt x="256271" y="622836"/>
                  <a:pt x="247514" y="630341"/>
                  <a:pt x="238758" y="637846"/>
                </a:cubicBezTo>
                <a:cubicBezTo>
                  <a:pt x="255020" y="645352"/>
                  <a:pt x="272532" y="646602"/>
                  <a:pt x="290045" y="640348"/>
                </a:cubicBezTo>
                <a:cubicBezTo>
                  <a:pt x="283790" y="629090"/>
                  <a:pt x="275034" y="619083"/>
                  <a:pt x="263776" y="611578"/>
                </a:cubicBezTo>
                <a:close/>
                <a:moveTo>
                  <a:pt x="626834" y="604233"/>
                </a:moveTo>
                <a:cubicBezTo>
                  <a:pt x="635613" y="604233"/>
                  <a:pt x="643138" y="611632"/>
                  <a:pt x="643138" y="621497"/>
                </a:cubicBezTo>
                <a:lnTo>
                  <a:pt x="643138" y="744810"/>
                </a:lnTo>
                <a:lnTo>
                  <a:pt x="752246" y="812632"/>
                </a:lnTo>
                <a:cubicBezTo>
                  <a:pt x="759771" y="817564"/>
                  <a:pt x="762279" y="827429"/>
                  <a:pt x="757263" y="834828"/>
                </a:cubicBezTo>
                <a:cubicBezTo>
                  <a:pt x="752246" y="842227"/>
                  <a:pt x="742213" y="844693"/>
                  <a:pt x="734689" y="839760"/>
                </a:cubicBezTo>
                <a:lnTo>
                  <a:pt x="626834" y="771938"/>
                </a:lnTo>
                <a:lnTo>
                  <a:pt x="516472" y="839760"/>
                </a:lnTo>
                <a:cubicBezTo>
                  <a:pt x="512710" y="842227"/>
                  <a:pt x="510201" y="842227"/>
                  <a:pt x="507693" y="842227"/>
                </a:cubicBezTo>
                <a:cubicBezTo>
                  <a:pt x="502677" y="842227"/>
                  <a:pt x="496406" y="839760"/>
                  <a:pt x="493898" y="834828"/>
                </a:cubicBezTo>
                <a:cubicBezTo>
                  <a:pt x="488881" y="827429"/>
                  <a:pt x="490135" y="817564"/>
                  <a:pt x="497660" y="812632"/>
                </a:cubicBezTo>
                <a:lnTo>
                  <a:pt x="610531" y="744810"/>
                </a:lnTo>
                <a:lnTo>
                  <a:pt x="610531" y="621497"/>
                </a:lnTo>
                <a:cubicBezTo>
                  <a:pt x="610531" y="611632"/>
                  <a:pt x="618055" y="604233"/>
                  <a:pt x="626834" y="604233"/>
                </a:cubicBezTo>
                <a:close/>
                <a:moveTo>
                  <a:pt x="1038187" y="592814"/>
                </a:moveTo>
                <a:cubicBezTo>
                  <a:pt x="994406" y="592814"/>
                  <a:pt x="956879" y="622836"/>
                  <a:pt x="948123" y="664115"/>
                </a:cubicBezTo>
                <a:lnTo>
                  <a:pt x="959381" y="660362"/>
                </a:lnTo>
                <a:cubicBezTo>
                  <a:pt x="985650" y="654108"/>
                  <a:pt x="1010668" y="642850"/>
                  <a:pt x="1030682" y="626588"/>
                </a:cubicBezTo>
                <a:cubicBezTo>
                  <a:pt x="1043191" y="617832"/>
                  <a:pt x="1054449" y="607825"/>
                  <a:pt x="1063205" y="596567"/>
                </a:cubicBezTo>
                <a:cubicBezTo>
                  <a:pt x="1055700" y="594065"/>
                  <a:pt x="1046943" y="592814"/>
                  <a:pt x="1038187" y="592814"/>
                </a:cubicBezTo>
                <a:close/>
                <a:moveTo>
                  <a:pt x="208737" y="592814"/>
                </a:moveTo>
                <a:cubicBezTo>
                  <a:pt x="163705" y="592814"/>
                  <a:pt x="127429" y="622836"/>
                  <a:pt x="117422" y="664115"/>
                </a:cubicBezTo>
                <a:lnTo>
                  <a:pt x="129931" y="660362"/>
                </a:lnTo>
                <a:cubicBezTo>
                  <a:pt x="156199" y="654108"/>
                  <a:pt x="179966" y="642850"/>
                  <a:pt x="201231" y="626588"/>
                </a:cubicBezTo>
                <a:cubicBezTo>
                  <a:pt x="213740" y="617832"/>
                  <a:pt x="224998" y="607825"/>
                  <a:pt x="233755" y="596567"/>
                </a:cubicBezTo>
                <a:cubicBezTo>
                  <a:pt x="226249" y="594065"/>
                  <a:pt x="217493" y="592814"/>
                  <a:pt x="208737" y="592814"/>
                </a:cubicBezTo>
                <a:close/>
                <a:moveTo>
                  <a:pt x="1038187" y="560291"/>
                </a:moveTo>
                <a:cubicBezTo>
                  <a:pt x="1059452" y="560291"/>
                  <a:pt x="1079467" y="565295"/>
                  <a:pt x="1098230" y="575302"/>
                </a:cubicBezTo>
                <a:lnTo>
                  <a:pt x="1099481" y="576553"/>
                </a:lnTo>
                <a:cubicBezTo>
                  <a:pt x="1125750" y="591563"/>
                  <a:pt x="1147015" y="615330"/>
                  <a:pt x="1155771" y="644101"/>
                </a:cubicBezTo>
                <a:cubicBezTo>
                  <a:pt x="1155771" y="644101"/>
                  <a:pt x="1155771" y="644101"/>
                  <a:pt x="1157022" y="645352"/>
                </a:cubicBezTo>
                <a:lnTo>
                  <a:pt x="1157022" y="646602"/>
                </a:lnTo>
                <a:cubicBezTo>
                  <a:pt x="1160775" y="657861"/>
                  <a:pt x="1163276" y="671620"/>
                  <a:pt x="1163276" y="686631"/>
                </a:cubicBezTo>
                <a:cubicBezTo>
                  <a:pt x="1163276" y="754179"/>
                  <a:pt x="1106986" y="811720"/>
                  <a:pt x="1038187" y="811720"/>
                </a:cubicBezTo>
                <a:cubicBezTo>
                  <a:pt x="969388" y="811720"/>
                  <a:pt x="911847" y="755430"/>
                  <a:pt x="911847" y="686631"/>
                </a:cubicBezTo>
                <a:cubicBezTo>
                  <a:pt x="911847" y="616581"/>
                  <a:pt x="968137" y="560291"/>
                  <a:pt x="1038187" y="560291"/>
                </a:cubicBezTo>
                <a:close/>
                <a:moveTo>
                  <a:pt x="208737" y="560291"/>
                </a:moveTo>
                <a:cubicBezTo>
                  <a:pt x="230002" y="560291"/>
                  <a:pt x="250016" y="565295"/>
                  <a:pt x="268780" y="575302"/>
                </a:cubicBezTo>
                <a:lnTo>
                  <a:pt x="270030" y="576553"/>
                </a:lnTo>
                <a:cubicBezTo>
                  <a:pt x="296299" y="591563"/>
                  <a:pt x="316313" y="615330"/>
                  <a:pt x="326321" y="644101"/>
                </a:cubicBezTo>
                <a:cubicBezTo>
                  <a:pt x="326321" y="644101"/>
                  <a:pt x="326321" y="644101"/>
                  <a:pt x="326321" y="645352"/>
                </a:cubicBezTo>
                <a:lnTo>
                  <a:pt x="326321" y="646602"/>
                </a:lnTo>
                <a:cubicBezTo>
                  <a:pt x="331324" y="657861"/>
                  <a:pt x="333826" y="671620"/>
                  <a:pt x="333826" y="686631"/>
                </a:cubicBezTo>
                <a:cubicBezTo>
                  <a:pt x="333826" y="754179"/>
                  <a:pt x="277536" y="811720"/>
                  <a:pt x="208737" y="811720"/>
                </a:cubicBezTo>
                <a:cubicBezTo>
                  <a:pt x="139938" y="811720"/>
                  <a:pt x="82397" y="755430"/>
                  <a:pt x="82397" y="686631"/>
                </a:cubicBezTo>
                <a:cubicBezTo>
                  <a:pt x="82397" y="616581"/>
                  <a:pt x="138687" y="560291"/>
                  <a:pt x="208737" y="560291"/>
                </a:cubicBezTo>
                <a:close/>
                <a:moveTo>
                  <a:pt x="535317" y="300565"/>
                </a:moveTo>
                <a:cubicBezTo>
                  <a:pt x="487677" y="300565"/>
                  <a:pt x="450067" y="339509"/>
                  <a:pt x="450067" y="385990"/>
                </a:cubicBezTo>
                <a:lnTo>
                  <a:pt x="450067" y="494029"/>
                </a:lnTo>
                <a:cubicBezTo>
                  <a:pt x="450067" y="506591"/>
                  <a:pt x="458843" y="515385"/>
                  <a:pt x="471380" y="515385"/>
                </a:cubicBezTo>
                <a:lnTo>
                  <a:pt x="779783" y="515385"/>
                </a:lnTo>
                <a:cubicBezTo>
                  <a:pt x="791066" y="515385"/>
                  <a:pt x="801095" y="506591"/>
                  <a:pt x="801095" y="494029"/>
                </a:cubicBezTo>
                <a:lnTo>
                  <a:pt x="801095" y="385990"/>
                </a:lnTo>
                <a:cubicBezTo>
                  <a:pt x="801095" y="339509"/>
                  <a:pt x="763485" y="300565"/>
                  <a:pt x="717099" y="300565"/>
                </a:cubicBezTo>
                <a:close/>
                <a:moveTo>
                  <a:pt x="535317" y="269158"/>
                </a:moveTo>
                <a:lnTo>
                  <a:pt x="717099" y="269158"/>
                </a:lnTo>
                <a:cubicBezTo>
                  <a:pt x="781036" y="269158"/>
                  <a:pt x="833691" y="320665"/>
                  <a:pt x="833691" y="385990"/>
                </a:cubicBezTo>
                <a:lnTo>
                  <a:pt x="833691" y="494029"/>
                </a:lnTo>
                <a:cubicBezTo>
                  <a:pt x="833691" y="524179"/>
                  <a:pt x="809871" y="548048"/>
                  <a:pt x="779783" y="548048"/>
                </a:cubicBezTo>
                <a:lnTo>
                  <a:pt x="471380" y="548048"/>
                </a:lnTo>
                <a:cubicBezTo>
                  <a:pt x="442545" y="548048"/>
                  <a:pt x="417472" y="524179"/>
                  <a:pt x="417472" y="494029"/>
                </a:cubicBezTo>
                <a:lnTo>
                  <a:pt x="417472" y="385990"/>
                </a:lnTo>
                <a:cubicBezTo>
                  <a:pt x="417472" y="320665"/>
                  <a:pt x="470126" y="269158"/>
                  <a:pt x="535317" y="269158"/>
                </a:cubicBezTo>
                <a:close/>
                <a:moveTo>
                  <a:pt x="628710" y="100071"/>
                </a:moveTo>
                <a:cubicBezTo>
                  <a:pt x="606194" y="113831"/>
                  <a:pt x="581176" y="125089"/>
                  <a:pt x="556158" y="131344"/>
                </a:cubicBezTo>
                <a:lnTo>
                  <a:pt x="532391" y="137598"/>
                </a:lnTo>
                <a:cubicBezTo>
                  <a:pt x="538646" y="182630"/>
                  <a:pt x="578674" y="217655"/>
                  <a:pt x="624957" y="217655"/>
                </a:cubicBezTo>
                <a:cubicBezTo>
                  <a:pt x="676244" y="217655"/>
                  <a:pt x="717523" y="176376"/>
                  <a:pt x="717523" y="125089"/>
                </a:cubicBezTo>
                <a:cubicBezTo>
                  <a:pt x="717523" y="120086"/>
                  <a:pt x="717523" y="116333"/>
                  <a:pt x="717523" y="111329"/>
                </a:cubicBezTo>
                <a:cubicBezTo>
                  <a:pt x="706265" y="115082"/>
                  <a:pt x="696258" y="116333"/>
                  <a:pt x="685000" y="116333"/>
                </a:cubicBezTo>
                <a:cubicBezTo>
                  <a:pt x="664986" y="116333"/>
                  <a:pt x="644972" y="110078"/>
                  <a:pt x="628710" y="100071"/>
                </a:cubicBezTo>
                <a:close/>
                <a:moveTo>
                  <a:pt x="681247" y="51287"/>
                </a:moveTo>
                <a:lnTo>
                  <a:pt x="679997" y="52537"/>
                </a:lnTo>
                <a:cubicBezTo>
                  <a:pt x="672491" y="61294"/>
                  <a:pt x="664986" y="70050"/>
                  <a:pt x="656230" y="77555"/>
                </a:cubicBezTo>
                <a:cubicBezTo>
                  <a:pt x="672491" y="83810"/>
                  <a:pt x="690004" y="86311"/>
                  <a:pt x="706265" y="80057"/>
                </a:cubicBezTo>
                <a:cubicBezTo>
                  <a:pt x="700011" y="68799"/>
                  <a:pt x="692505" y="58792"/>
                  <a:pt x="681247" y="51287"/>
                </a:cubicBezTo>
                <a:close/>
                <a:moveTo>
                  <a:pt x="624957" y="32523"/>
                </a:moveTo>
                <a:cubicBezTo>
                  <a:pt x="581176" y="32523"/>
                  <a:pt x="543649" y="62545"/>
                  <a:pt x="534893" y="103824"/>
                </a:cubicBezTo>
                <a:lnTo>
                  <a:pt x="547402" y="100071"/>
                </a:lnTo>
                <a:cubicBezTo>
                  <a:pt x="573671" y="93817"/>
                  <a:pt x="597438" y="82559"/>
                  <a:pt x="618703" y="66297"/>
                </a:cubicBezTo>
                <a:cubicBezTo>
                  <a:pt x="631212" y="57541"/>
                  <a:pt x="641219" y="47534"/>
                  <a:pt x="651226" y="36276"/>
                </a:cubicBezTo>
                <a:cubicBezTo>
                  <a:pt x="642470" y="33774"/>
                  <a:pt x="634964" y="32523"/>
                  <a:pt x="624957" y="32523"/>
                </a:cubicBezTo>
                <a:close/>
                <a:moveTo>
                  <a:pt x="624957" y="0"/>
                </a:moveTo>
                <a:cubicBezTo>
                  <a:pt x="646222" y="0"/>
                  <a:pt x="667488" y="5004"/>
                  <a:pt x="685000" y="15011"/>
                </a:cubicBezTo>
                <a:cubicBezTo>
                  <a:pt x="686251" y="16262"/>
                  <a:pt x="686251" y="16262"/>
                  <a:pt x="687502" y="16262"/>
                </a:cubicBezTo>
                <a:cubicBezTo>
                  <a:pt x="713771" y="31272"/>
                  <a:pt x="732534" y="53788"/>
                  <a:pt x="743792" y="83810"/>
                </a:cubicBezTo>
                <a:cubicBezTo>
                  <a:pt x="743792" y="85061"/>
                  <a:pt x="743792" y="85061"/>
                  <a:pt x="745043" y="86311"/>
                </a:cubicBezTo>
                <a:cubicBezTo>
                  <a:pt x="748796" y="97570"/>
                  <a:pt x="751297" y="111329"/>
                  <a:pt x="751297" y="125089"/>
                </a:cubicBezTo>
                <a:cubicBezTo>
                  <a:pt x="751297" y="195139"/>
                  <a:pt x="693756" y="251429"/>
                  <a:pt x="624957" y="251429"/>
                </a:cubicBezTo>
                <a:cubicBezTo>
                  <a:pt x="556158" y="251429"/>
                  <a:pt x="499868" y="195139"/>
                  <a:pt x="499868" y="126340"/>
                </a:cubicBezTo>
                <a:lnTo>
                  <a:pt x="499868" y="125089"/>
                </a:lnTo>
                <a:cubicBezTo>
                  <a:pt x="499868" y="56290"/>
                  <a:pt x="556158" y="0"/>
                  <a:pt x="62495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3" name="Freeform 22">
            <a:extLst>
              <a:ext uri="{FF2B5EF4-FFF2-40B4-BE49-F238E27FC236}">
                <a16:creationId xmlns:a16="http://schemas.microsoft.com/office/drawing/2014/main" id="{1DBC18CE-6175-BB4B-BD42-4DFC4B2C3D1B}"/>
              </a:ext>
            </a:extLst>
          </p:cNvPr>
          <p:cNvSpPr>
            <a:spLocks noChangeArrowheads="1"/>
          </p:cNvSpPr>
          <p:nvPr/>
        </p:nvSpPr>
        <p:spPr bwMode="auto">
          <a:xfrm>
            <a:off x="5346200" y="3750345"/>
            <a:ext cx="554169" cy="622839"/>
          </a:xfrm>
          <a:custGeom>
            <a:avLst/>
            <a:gdLst>
              <a:gd name="connsiteX0" fmla="*/ 257832 w 1108338"/>
              <a:gd name="connsiteY0" fmla="*/ 725082 h 1245677"/>
              <a:gd name="connsiteX1" fmla="*/ 845025 w 1108338"/>
              <a:gd name="connsiteY1" fmla="*/ 725082 h 1245677"/>
              <a:gd name="connsiteX2" fmla="*/ 861164 w 1108338"/>
              <a:gd name="connsiteY2" fmla="*/ 742602 h 1245677"/>
              <a:gd name="connsiteX3" fmla="*/ 845025 w 1108338"/>
              <a:gd name="connsiteY3" fmla="*/ 758870 h 1245677"/>
              <a:gd name="connsiteX4" fmla="*/ 566946 w 1108338"/>
              <a:gd name="connsiteY4" fmla="*/ 758870 h 1245677"/>
              <a:gd name="connsiteX5" fmla="*/ 566946 w 1108338"/>
              <a:gd name="connsiteY5" fmla="*/ 1229400 h 1245677"/>
              <a:gd name="connsiteX6" fmla="*/ 552049 w 1108338"/>
              <a:gd name="connsiteY6" fmla="*/ 1245669 h 1245677"/>
              <a:gd name="connsiteX7" fmla="*/ 535910 w 1108338"/>
              <a:gd name="connsiteY7" fmla="*/ 1229400 h 1245677"/>
              <a:gd name="connsiteX8" fmla="*/ 535910 w 1108338"/>
              <a:gd name="connsiteY8" fmla="*/ 758870 h 1245677"/>
              <a:gd name="connsiteX9" fmla="*/ 257832 w 1108338"/>
              <a:gd name="connsiteY9" fmla="*/ 758870 h 1245677"/>
              <a:gd name="connsiteX10" fmla="*/ 241693 w 1108338"/>
              <a:gd name="connsiteY10" fmla="*/ 742602 h 1245677"/>
              <a:gd name="connsiteX11" fmla="*/ 257832 w 1108338"/>
              <a:gd name="connsiteY11" fmla="*/ 725082 h 1245677"/>
              <a:gd name="connsiteX12" fmla="*/ 1007285 w 1108338"/>
              <a:gd name="connsiteY12" fmla="*/ 560888 h 1245677"/>
              <a:gd name="connsiteX13" fmla="*/ 982243 w 1108338"/>
              <a:gd name="connsiteY13" fmla="*/ 569588 h 1245677"/>
              <a:gd name="connsiteX14" fmla="*/ 970975 w 1108338"/>
              <a:gd name="connsiteY14" fmla="*/ 593201 h 1245677"/>
              <a:gd name="connsiteX15" fmla="*/ 970975 w 1108338"/>
              <a:gd name="connsiteY15" fmla="*/ 828093 h 1245677"/>
              <a:gd name="connsiteX16" fmla="*/ 927151 w 1108338"/>
              <a:gd name="connsiteY16" fmla="*/ 871591 h 1245677"/>
              <a:gd name="connsiteX17" fmla="*/ 795682 w 1108338"/>
              <a:gd name="connsiteY17" fmla="*/ 871591 h 1245677"/>
              <a:gd name="connsiteX18" fmla="*/ 761875 w 1108338"/>
              <a:gd name="connsiteY18" fmla="*/ 905147 h 1245677"/>
              <a:gd name="connsiteX19" fmla="*/ 761875 w 1108338"/>
              <a:gd name="connsiteY19" fmla="*/ 1181051 h 1245677"/>
              <a:gd name="connsiteX20" fmla="*/ 773144 w 1108338"/>
              <a:gd name="connsiteY20" fmla="*/ 1204664 h 1245677"/>
              <a:gd name="connsiteX21" fmla="*/ 798186 w 1108338"/>
              <a:gd name="connsiteY21" fmla="*/ 1213364 h 1245677"/>
              <a:gd name="connsiteX22" fmla="*/ 828236 w 1108338"/>
              <a:gd name="connsiteY22" fmla="*/ 1178565 h 1245677"/>
              <a:gd name="connsiteX23" fmla="*/ 828236 w 1108338"/>
              <a:gd name="connsiteY23" fmla="*/ 978473 h 1245677"/>
              <a:gd name="connsiteX24" fmla="*/ 869555 w 1108338"/>
              <a:gd name="connsiteY24" fmla="*/ 936217 h 1245677"/>
              <a:gd name="connsiteX25" fmla="*/ 1004781 w 1108338"/>
              <a:gd name="connsiteY25" fmla="*/ 936217 h 1245677"/>
              <a:gd name="connsiteX26" fmla="*/ 1037336 w 1108338"/>
              <a:gd name="connsiteY26" fmla="*/ 905147 h 1245677"/>
              <a:gd name="connsiteX27" fmla="*/ 1037336 w 1108338"/>
              <a:gd name="connsiteY27" fmla="*/ 595687 h 1245677"/>
              <a:gd name="connsiteX28" fmla="*/ 1007285 w 1108338"/>
              <a:gd name="connsiteY28" fmla="*/ 560888 h 1245677"/>
              <a:gd name="connsiteX29" fmla="*/ 99802 w 1108338"/>
              <a:gd name="connsiteY29" fmla="*/ 560888 h 1245677"/>
              <a:gd name="connsiteX30" fmla="*/ 71003 w 1108338"/>
              <a:gd name="connsiteY30" fmla="*/ 595687 h 1245677"/>
              <a:gd name="connsiteX31" fmla="*/ 71003 w 1108338"/>
              <a:gd name="connsiteY31" fmla="*/ 905147 h 1245677"/>
              <a:gd name="connsiteX32" fmla="*/ 103558 w 1108338"/>
              <a:gd name="connsiteY32" fmla="*/ 936217 h 1245677"/>
              <a:gd name="connsiteX33" fmla="*/ 237532 w 1108338"/>
              <a:gd name="connsiteY33" fmla="*/ 936217 h 1245677"/>
              <a:gd name="connsiteX34" fmla="*/ 280103 w 1108338"/>
              <a:gd name="connsiteY34" fmla="*/ 978473 h 1245677"/>
              <a:gd name="connsiteX35" fmla="*/ 280103 w 1108338"/>
              <a:gd name="connsiteY35" fmla="*/ 1178565 h 1245677"/>
              <a:gd name="connsiteX36" fmla="*/ 308901 w 1108338"/>
              <a:gd name="connsiteY36" fmla="*/ 1213364 h 1245677"/>
              <a:gd name="connsiteX37" fmla="*/ 333943 w 1108338"/>
              <a:gd name="connsiteY37" fmla="*/ 1204664 h 1245677"/>
              <a:gd name="connsiteX38" fmla="*/ 345212 w 1108338"/>
              <a:gd name="connsiteY38" fmla="*/ 1181051 h 1245677"/>
              <a:gd name="connsiteX39" fmla="*/ 345212 w 1108338"/>
              <a:gd name="connsiteY39" fmla="*/ 905147 h 1245677"/>
              <a:gd name="connsiteX40" fmla="*/ 312657 w 1108338"/>
              <a:gd name="connsiteY40" fmla="*/ 871591 h 1245677"/>
              <a:gd name="connsiteX41" fmla="*/ 179935 w 1108338"/>
              <a:gd name="connsiteY41" fmla="*/ 871591 h 1245677"/>
              <a:gd name="connsiteX42" fmla="*/ 136112 w 1108338"/>
              <a:gd name="connsiteY42" fmla="*/ 828093 h 1245677"/>
              <a:gd name="connsiteX43" fmla="*/ 136112 w 1108338"/>
              <a:gd name="connsiteY43" fmla="*/ 593201 h 1245677"/>
              <a:gd name="connsiteX44" fmla="*/ 124843 w 1108338"/>
              <a:gd name="connsiteY44" fmla="*/ 569588 h 1245677"/>
              <a:gd name="connsiteX45" fmla="*/ 99802 w 1108338"/>
              <a:gd name="connsiteY45" fmla="*/ 560888 h 1245677"/>
              <a:gd name="connsiteX46" fmla="*/ 1011042 w 1108338"/>
              <a:gd name="connsiteY46" fmla="*/ 528575 h 1245677"/>
              <a:gd name="connsiteX47" fmla="*/ 1069890 w 1108338"/>
              <a:gd name="connsiteY47" fmla="*/ 595687 h 1245677"/>
              <a:gd name="connsiteX48" fmla="*/ 1069890 w 1108338"/>
              <a:gd name="connsiteY48" fmla="*/ 905147 h 1245677"/>
              <a:gd name="connsiteX49" fmla="*/ 1004781 w 1108338"/>
              <a:gd name="connsiteY49" fmla="*/ 969773 h 1245677"/>
              <a:gd name="connsiteX50" fmla="*/ 869555 w 1108338"/>
              <a:gd name="connsiteY50" fmla="*/ 969773 h 1245677"/>
              <a:gd name="connsiteX51" fmla="*/ 860791 w 1108338"/>
              <a:gd name="connsiteY51" fmla="*/ 978473 h 1245677"/>
              <a:gd name="connsiteX52" fmla="*/ 860791 w 1108338"/>
              <a:gd name="connsiteY52" fmla="*/ 1178565 h 1245677"/>
              <a:gd name="connsiteX53" fmla="*/ 801942 w 1108338"/>
              <a:gd name="connsiteY53" fmla="*/ 1245677 h 1245677"/>
              <a:gd name="connsiteX54" fmla="*/ 795682 w 1108338"/>
              <a:gd name="connsiteY54" fmla="*/ 1245677 h 1245677"/>
              <a:gd name="connsiteX55" fmla="*/ 751859 w 1108338"/>
              <a:gd name="connsiteY55" fmla="*/ 1229521 h 1245677"/>
              <a:gd name="connsiteX56" fmla="*/ 730573 w 1108338"/>
              <a:gd name="connsiteY56" fmla="*/ 1181051 h 1245677"/>
              <a:gd name="connsiteX57" fmla="*/ 730573 w 1108338"/>
              <a:gd name="connsiteY57" fmla="*/ 905147 h 1245677"/>
              <a:gd name="connsiteX58" fmla="*/ 795682 w 1108338"/>
              <a:gd name="connsiteY58" fmla="*/ 839278 h 1245677"/>
              <a:gd name="connsiteX59" fmla="*/ 927151 w 1108338"/>
              <a:gd name="connsiteY59" fmla="*/ 839278 h 1245677"/>
              <a:gd name="connsiteX60" fmla="*/ 939672 w 1108338"/>
              <a:gd name="connsiteY60" fmla="*/ 828093 h 1245677"/>
              <a:gd name="connsiteX61" fmla="*/ 939672 w 1108338"/>
              <a:gd name="connsiteY61" fmla="*/ 593201 h 1245677"/>
              <a:gd name="connsiteX62" fmla="*/ 960958 w 1108338"/>
              <a:gd name="connsiteY62" fmla="*/ 544732 h 1245677"/>
              <a:gd name="connsiteX63" fmla="*/ 1011042 w 1108338"/>
              <a:gd name="connsiteY63" fmla="*/ 528575 h 1245677"/>
              <a:gd name="connsiteX64" fmla="*/ 97297 w 1108338"/>
              <a:gd name="connsiteY64" fmla="*/ 528575 h 1245677"/>
              <a:gd name="connsiteX65" fmla="*/ 147381 w 1108338"/>
              <a:gd name="connsiteY65" fmla="*/ 544732 h 1245677"/>
              <a:gd name="connsiteX66" fmla="*/ 168667 w 1108338"/>
              <a:gd name="connsiteY66" fmla="*/ 593201 h 1245677"/>
              <a:gd name="connsiteX67" fmla="*/ 168667 w 1108338"/>
              <a:gd name="connsiteY67" fmla="*/ 828093 h 1245677"/>
              <a:gd name="connsiteX68" fmla="*/ 179935 w 1108338"/>
              <a:gd name="connsiteY68" fmla="*/ 839278 h 1245677"/>
              <a:gd name="connsiteX69" fmla="*/ 312657 w 1108338"/>
              <a:gd name="connsiteY69" fmla="*/ 839278 h 1245677"/>
              <a:gd name="connsiteX70" fmla="*/ 377766 w 1108338"/>
              <a:gd name="connsiteY70" fmla="*/ 905147 h 1245677"/>
              <a:gd name="connsiteX71" fmla="*/ 377766 w 1108338"/>
              <a:gd name="connsiteY71" fmla="*/ 1181051 h 1245677"/>
              <a:gd name="connsiteX72" fmla="*/ 356480 w 1108338"/>
              <a:gd name="connsiteY72" fmla="*/ 1229521 h 1245677"/>
              <a:gd name="connsiteX73" fmla="*/ 312657 w 1108338"/>
              <a:gd name="connsiteY73" fmla="*/ 1245677 h 1245677"/>
              <a:gd name="connsiteX74" fmla="*/ 306397 w 1108338"/>
              <a:gd name="connsiteY74" fmla="*/ 1245677 h 1245677"/>
              <a:gd name="connsiteX75" fmla="*/ 247548 w 1108338"/>
              <a:gd name="connsiteY75" fmla="*/ 1178565 h 1245677"/>
              <a:gd name="connsiteX76" fmla="*/ 247548 w 1108338"/>
              <a:gd name="connsiteY76" fmla="*/ 978473 h 1245677"/>
              <a:gd name="connsiteX77" fmla="*/ 237532 w 1108338"/>
              <a:gd name="connsiteY77" fmla="*/ 969773 h 1245677"/>
              <a:gd name="connsiteX78" fmla="*/ 103558 w 1108338"/>
              <a:gd name="connsiteY78" fmla="*/ 969773 h 1245677"/>
              <a:gd name="connsiteX79" fmla="*/ 38449 w 1108338"/>
              <a:gd name="connsiteY79" fmla="*/ 905147 h 1245677"/>
              <a:gd name="connsiteX80" fmla="*/ 38449 w 1108338"/>
              <a:gd name="connsiteY80" fmla="*/ 595687 h 1245677"/>
              <a:gd name="connsiteX81" fmla="*/ 97297 w 1108338"/>
              <a:gd name="connsiteY81" fmla="*/ 528575 h 1245677"/>
              <a:gd name="connsiteX82" fmla="*/ 1005228 w 1108338"/>
              <a:gd name="connsiteY82" fmla="*/ 330376 h 1245677"/>
              <a:gd name="connsiteX83" fmla="*/ 933553 w 1108338"/>
              <a:gd name="connsiteY83" fmla="*/ 400371 h 1245677"/>
              <a:gd name="connsiteX84" fmla="*/ 1005228 w 1108338"/>
              <a:gd name="connsiteY84" fmla="*/ 470366 h 1245677"/>
              <a:gd name="connsiteX85" fmla="*/ 1076902 w 1108338"/>
              <a:gd name="connsiteY85" fmla="*/ 400371 h 1245677"/>
              <a:gd name="connsiteX86" fmla="*/ 1005228 w 1108338"/>
              <a:gd name="connsiteY86" fmla="*/ 330376 h 1245677"/>
              <a:gd name="connsiteX87" fmla="*/ 103743 w 1108338"/>
              <a:gd name="connsiteY87" fmla="*/ 330376 h 1245677"/>
              <a:gd name="connsiteX88" fmla="*/ 32498 w 1108338"/>
              <a:gd name="connsiteY88" fmla="*/ 400371 h 1245677"/>
              <a:gd name="connsiteX89" fmla="*/ 103743 w 1108338"/>
              <a:gd name="connsiteY89" fmla="*/ 470366 h 1245677"/>
              <a:gd name="connsiteX90" fmla="*/ 173738 w 1108338"/>
              <a:gd name="connsiteY90" fmla="*/ 400371 h 1245677"/>
              <a:gd name="connsiteX91" fmla="*/ 103743 w 1108338"/>
              <a:gd name="connsiteY91" fmla="*/ 330376 h 1245677"/>
              <a:gd name="connsiteX92" fmla="*/ 1005228 w 1108338"/>
              <a:gd name="connsiteY92" fmla="*/ 296628 h 1245677"/>
              <a:gd name="connsiteX93" fmla="*/ 1108338 w 1108338"/>
              <a:gd name="connsiteY93" fmla="*/ 400371 h 1245677"/>
              <a:gd name="connsiteX94" fmla="*/ 1005228 w 1108338"/>
              <a:gd name="connsiteY94" fmla="*/ 504113 h 1245677"/>
              <a:gd name="connsiteX95" fmla="*/ 900860 w 1108338"/>
              <a:gd name="connsiteY95" fmla="*/ 400371 h 1245677"/>
              <a:gd name="connsiteX96" fmla="*/ 1005228 w 1108338"/>
              <a:gd name="connsiteY96" fmla="*/ 296628 h 1245677"/>
              <a:gd name="connsiteX97" fmla="*/ 103743 w 1108338"/>
              <a:gd name="connsiteY97" fmla="*/ 296628 h 1245677"/>
              <a:gd name="connsiteX98" fmla="*/ 207485 w 1108338"/>
              <a:gd name="connsiteY98" fmla="*/ 400371 h 1245677"/>
              <a:gd name="connsiteX99" fmla="*/ 103743 w 1108338"/>
              <a:gd name="connsiteY99" fmla="*/ 504113 h 1245677"/>
              <a:gd name="connsiteX100" fmla="*/ 0 w 1108338"/>
              <a:gd name="connsiteY100" fmla="*/ 400371 h 1245677"/>
              <a:gd name="connsiteX101" fmla="*/ 103743 w 1108338"/>
              <a:gd name="connsiteY101" fmla="*/ 296628 h 1245677"/>
              <a:gd name="connsiteX102" fmla="*/ 704810 w 1108338"/>
              <a:gd name="connsiteY102" fmla="*/ 157224 h 1245677"/>
              <a:gd name="connsiteX103" fmla="*/ 704810 w 1108338"/>
              <a:gd name="connsiteY103" fmla="*/ 295730 h 1245677"/>
              <a:gd name="connsiteX104" fmla="*/ 621260 w 1108338"/>
              <a:gd name="connsiteY104" fmla="*/ 380581 h 1245677"/>
              <a:gd name="connsiteX105" fmla="*/ 429220 w 1108338"/>
              <a:gd name="connsiteY105" fmla="*/ 380581 h 1245677"/>
              <a:gd name="connsiteX106" fmla="*/ 429220 w 1108338"/>
              <a:gd name="connsiteY106" fmla="*/ 419263 h 1245677"/>
              <a:gd name="connsiteX107" fmla="*/ 480348 w 1108338"/>
              <a:gd name="connsiteY107" fmla="*/ 471671 h 1245677"/>
              <a:gd name="connsiteX108" fmla="*/ 843229 w 1108338"/>
              <a:gd name="connsiteY108" fmla="*/ 471671 h 1245677"/>
              <a:gd name="connsiteX109" fmla="*/ 846970 w 1108338"/>
              <a:gd name="connsiteY109" fmla="*/ 469175 h 1245677"/>
              <a:gd name="connsiteX110" fmla="*/ 845723 w 1108338"/>
              <a:gd name="connsiteY110" fmla="*/ 464184 h 1245677"/>
              <a:gd name="connsiteX111" fmla="*/ 822029 w 1108338"/>
              <a:gd name="connsiteY111" fmla="*/ 437980 h 1245677"/>
              <a:gd name="connsiteX112" fmla="*/ 810806 w 1108338"/>
              <a:gd name="connsiteY112" fmla="*/ 408032 h 1245677"/>
              <a:gd name="connsiteX113" fmla="*/ 810806 w 1108338"/>
              <a:gd name="connsiteY113" fmla="*/ 207136 h 1245677"/>
              <a:gd name="connsiteX114" fmla="*/ 759679 w 1108338"/>
              <a:gd name="connsiteY114" fmla="*/ 157224 h 1245677"/>
              <a:gd name="connsiteX115" fmla="*/ 343176 w 1108338"/>
              <a:gd name="connsiteY115" fmla="*/ 32443 h 1245677"/>
              <a:gd name="connsiteX116" fmla="*/ 290802 w 1108338"/>
              <a:gd name="connsiteY116" fmla="*/ 83603 h 1245677"/>
              <a:gd name="connsiteX117" fmla="*/ 290802 w 1108338"/>
              <a:gd name="connsiteY117" fmla="*/ 284500 h 1245677"/>
              <a:gd name="connsiteX118" fmla="*/ 279579 w 1108338"/>
              <a:gd name="connsiteY118" fmla="*/ 314447 h 1245677"/>
              <a:gd name="connsiteX119" fmla="*/ 255885 w 1108338"/>
              <a:gd name="connsiteY119" fmla="*/ 340651 h 1245677"/>
              <a:gd name="connsiteX120" fmla="*/ 254638 w 1108338"/>
              <a:gd name="connsiteY120" fmla="*/ 345642 h 1245677"/>
              <a:gd name="connsiteX121" fmla="*/ 258379 w 1108338"/>
              <a:gd name="connsiteY121" fmla="*/ 348138 h 1245677"/>
              <a:gd name="connsiteX122" fmla="*/ 621260 w 1108338"/>
              <a:gd name="connsiteY122" fmla="*/ 348138 h 1245677"/>
              <a:gd name="connsiteX123" fmla="*/ 672388 w 1108338"/>
              <a:gd name="connsiteY123" fmla="*/ 295730 h 1245677"/>
              <a:gd name="connsiteX124" fmla="*/ 672388 w 1108338"/>
              <a:gd name="connsiteY124" fmla="*/ 83603 h 1245677"/>
              <a:gd name="connsiteX125" fmla="*/ 621260 w 1108338"/>
              <a:gd name="connsiteY125" fmla="*/ 32443 h 1245677"/>
              <a:gd name="connsiteX126" fmla="*/ 343176 w 1108338"/>
              <a:gd name="connsiteY126" fmla="*/ 0 h 1245677"/>
              <a:gd name="connsiteX127" fmla="*/ 621260 w 1108338"/>
              <a:gd name="connsiteY127" fmla="*/ 0 h 1245677"/>
              <a:gd name="connsiteX128" fmla="*/ 704810 w 1108338"/>
              <a:gd name="connsiteY128" fmla="*/ 83603 h 1245677"/>
              <a:gd name="connsiteX129" fmla="*/ 704810 w 1108338"/>
              <a:gd name="connsiteY129" fmla="*/ 123533 h 1245677"/>
              <a:gd name="connsiteX130" fmla="*/ 759679 w 1108338"/>
              <a:gd name="connsiteY130" fmla="*/ 123533 h 1245677"/>
              <a:gd name="connsiteX131" fmla="*/ 843229 w 1108338"/>
              <a:gd name="connsiteY131" fmla="*/ 207136 h 1245677"/>
              <a:gd name="connsiteX132" fmla="*/ 843229 w 1108338"/>
              <a:gd name="connsiteY132" fmla="*/ 408032 h 1245677"/>
              <a:gd name="connsiteX133" fmla="*/ 845723 w 1108338"/>
              <a:gd name="connsiteY133" fmla="*/ 416767 h 1245677"/>
              <a:gd name="connsiteX134" fmla="*/ 869416 w 1108338"/>
              <a:gd name="connsiteY134" fmla="*/ 442971 h 1245677"/>
              <a:gd name="connsiteX135" fmla="*/ 876898 w 1108338"/>
              <a:gd name="connsiteY135" fmla="*/ 481653 h 1245677"/>
              <a:gd name="connsiteX136" fmla="*/ 843229 w 1108338"/>
              <a:gd name="connsiteY136" fmla="*/ 504113 h 1245677"/>
              <a:gd name="connsiteX137" fmla="*/ 480348 w 1108338"/>
              <a:gd name="connsiteY137" fmla="*/ 504113 h 1245677"/>
              <a:gd name="connsiteX138" fmla="*/ 396798 w 1108338"/>
              <a:gd name="connsiteY138" fmla="*/ 419263 h 1245677"/>
              <a:gd name="connsiteX139" fmla="*/ 396798 w 1108338"/>
              <a:gd name="connsiteY139" fmla="*/ 380581 h 1245677"/>
              <a:gd name="connsiteX140" fmla="*/ 258379 w 1108338"/>
              <a:gd name="connsiteY140" fmla="*/ 380581 h 1245677"/>
              <a:gd name="connsiteX141" fmla="*/ 225957 w 1108338"/>
              <a:gd name="connsiteY141" fmla="*/ 358120 h 1245677"/>
              <a:gd name="connsiteX142" fmla="*/ 232192 w 1108338"/>
              <a:gd name="connsiteY142" fmla="*/ 318190 h 1245677"/>
              <a:gd name="connsiteX143" fmla="*/ 254638 w 1108338"/>
              <a:gd name="connsiteY143" fmla="*/ 293234 h 1245677"/>
              <a:gd name="connsiteX144" fmla="*/ 258379 w 1108338"/>
              <a:gd name="connsiteY144" fmla="*/ 284500 h 1245677"/>
              <a:gd name="connsiteX145" fmla="*/ 258379 w 1108338"/>
              <a:gd name="connsiteY145" fmla="*/ 83603 h 1245677"/>
              <a:gd name="connsiteX146" fmla="*/ 343176 w 1108338"/>
              <a:gd name="connsiteY146" fmla="*/ 0 h 1245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108338" h="1245677">
                <a:moveTo>
                  <a:pt x="257832" y="725082"/>
                </a:moveTo>
                <a:lnTo>
                  <a:pt x="845025" y="725082"/>
                </a:lnTo>
                <a:cubicBezTo>
                  <a:pt x="853715" y="725082"/>
                  <a:pt x="861164" y="732591"/>
                  <a:pt x="861164" y="742602"/>
                </a:cubicBezTo>
                <a:cubicBezTo>
                  <a:pt x="861164" y="751362"/>
                  <a:pt x="853715" y="758870"/>
                  <a:pt x="845025" y="758870"/>
                </a:cubicBezTo>
                <a:lnTo>
                  <a:pt x="566946" y="758870"/>
                </a:lnTo>
                <a:lnTo>
                  <a:pt x="566946" y="1229400"/>
                </a:lnTo>
                <a:cubicBezTo>
                  <a:pt x="566946" y="1238160"/>
                  <a:pt x="560739" y="1245669"/>
                  <a:pt x="552049" y="1245669"/>
                </a:cubicBezTo>
                <a:cubicBezTo>
                  <a:pt x="542118" y="1245669"/>
                  <a:pt x="535910" y="1238160"/>
                  <a:pt x="535910" y="1229400"/>
                </a:cubicBezTo>
                <a:lnTo>
                  <a:pt x="535910" y="758870"/>
                </a:lnTo>
                <a:lnTo>
                  <a:pt x="257832" y="758870"/>
                </a:lnTo>
                <a:cubicBezTo>
                  <a:pt x="249142" y="758870"/>
                  <a:pt x="241693" y="751362"/>
                  <a:pt x="241693" y="742602"/>
                </a:cubicBezTo>
                <a:cubicBezTo>
                  <a:pt x="241693" y="732591"/>
                  <a:pt x="249142" y="725082"/>
                  <a:pt x="257832" y="725082"/>
                </a:cubicBezTo>
                <a:close/>
                <a:moveTo>
                  <a:pt x="1007285" y="560888"/>
                </a:moveTo>
                <a:cubicBezTo>
                  <a:pt x="998521" y="559645"/>
                  <a:pt x="988504" y="563374"/>
                  <a:pt x="982243" y="569588"/>
                </a:cubicBezTo>
                <a:cubicBezTo>
                  <a:pt x="975983" y="575802"/>
                  <a:pt x="970975" y="583259"/>
                  <a:pt x="970975" y="593201"/>
                </a:cubicBezTo>
                <a:lnTo>
                  <a:pt x="970975" y="828093"/>
                </a:lnTo>
                <a:cubicBezTo>
                  <a:pt x="970975" y="851706"/>
                  <a:pt x="952193" y="871591"/>
                  <a:pt x="927151" y="871591"/>
                </a:cubicBezTo>
                <a:lnTo>
                  <a:pt x="795682" y="871591"/>
                </a:lnTo>
                <a:cubicBezTo>
                  <a:pt x="776900" y="871591"/>
                  <a:pt x="761875" y="886505"/>
                  <a:pt x="761875" y="905147"/>
                </a:cubicBezTo>
                <a:lnTo>
                  <a:pt x="761875" y="1181051"/>
                </a:lnTo>
                <a:cubicBezTo>
                  <a:pt x="761875" y="1189751"/>
                  <a:pt x="765632" y="1198450"/>
                  <a:pt x="773144" y="1204664"/>
                </a:cubicBezTo>
                <a:cubicBezTo>
                  <a:pt x="779405" y="1212121"/>
                  <a:pt x="789421" y="1214607"/>
                  <a:pt x="798186" y="1213364"/>
                </a:cubicBezTo>
                <a:cubicBezTo>
                  <a:pt x="814463" y="1212121"/>
                  <a:pt x="828236" y="1195965"/>
                  <a:pt x="828236" y="1178565"/>
                </a:cubicBezTo>
                <a:lnTo>
                  <a:pt x="828236" y="978473"/>
                </a:lnTo>
                <a:cubicBezTo>
                  <a:pt x="828236" y="956102"/>
                  <a:pt x="847018" y="936217"/>
                  <a:pt x="869555" y="936217"/>
                </a:cubicBezTo>
                <a:lnTo>
                  <a:pt x="1004781" y="936217"/>
                </a:lnTo>
                <a:cubicBezTo>
                  <a:pt x="1022310" y="936217"/>
                  <a:pt x="1037336" y="922546"/>
                  <a:pt x="1037336" y="905147"/>
                </a:cubicBezTo>
                <a:lnTo>
                  <a:pt x="1037336" y="595687"/>
                </a:lnTo>
                <a:cubicBezTo>
                  <a:pt x="1037336" y="578288"/>
                  <a:pt x="1023562" y="562131"/>
                  <a:pt x="1007285" y="560888"/>
                </a:cubicBezTo>
                <a:close/>
                <a:moveTo>
                  <a:pt x="99802" y="560888"/>
                </a:moveTo>
                <a:cubicBezTo>
                  <a:pt x="83524" y="562131"/>
                  <a:pt x="71003" y="578288"/>
                  <a:pt x="71003" y="595687"/>
                </a:cubicBezTo>
                <a:lnTo>
                  <a:pt x="71003" y="905147"/>
                </a:lnTo>
                <a:cubicBezTo>
                  <a:pt x="71003" y="922546"/>
                  <a:pt x="84776" y="936217"/>
                  <a:pt x="103558" y="936217"/>
                </a:cubicBezTo>
                <a:lnTo>
                  <a:pt x="237532" y="936217"/>
                </a:lnTo>
                <a:cubicBezTo>
                  <a:pt x="260069" y="936217"/>
                  <a:pt x="280103" y="956102"/>
                  <a:pt x="280103" y="978473"/>
                </a:cubicBezTo>
                <a:lnTo>
                  <a:pt x="280103" y="1178565"/>
                </a:lnTo>
                <a:cubicBezTo>
                  <a:pt x="280103" y="1195965"/>
                  <a:pt x="292624" y="1212121"/>
                  <a:pt x="308901" y="1213364"/>
                </a:cubicBezTo>
                <a:cubicBezTo>
                  <a:pt x="317666" y="1214607"/>
                  <a:pt x="327682" y="1212121"/>
                  <a:pt x="333943" y="1204664"/>
                </a:cubicBezTo>
                <a:cubicBezTo>
                  <a:pt x="341455" y="1198450"/>
                  <a:pt x="345212" y="1189751"/>
                  <a:pt x="345212" y="1181051"/>
                </a:cubicBezTo>
                <a:lnTo>
                  <a:pt x="345212" y="905147"/>
                </a:lnTo>
                <a:cubicBezTo>
                  <a:pt x="345212" y="886505"/>
                  <a:pt x="330186" y="871591"/>
                  <a:pt x="312657" y="871591"/>
                </a:cubicBezTo>
                <a:lnTo>
                  <a:pt x="179935" y="871591"/>
                </a:lnTo>
                <a:cubicBezTo>
                  <a:pt x="156146" y="871591"/>
                  <a:pt x="136112" y="851706"/>
                  <a:pt x="136112" y="828093"/>
                </a:cubicBezTo>
                <a:lnTo>
                  <a:pt x="136112" y="593201"/>
                </a:lnTo>
                <a:cubicBezTo>
                  <a:pt x="136112" y="583259"/>
                  <a:pt x="132356" y="575802"/>
                  <a:pt x="124843" y="569588"/>
                </a:cubicBezTo>
                <a:cubicBezTo>
                  <a:pt x="118583" y="562131"/>
                  <a:pt x="108566" y="559645"/>
                  <a:pt x="99802" y="560888"/>
                </a:cubicBezTo>
                <a:close/>
                <a:moveTo>
                  <a:pt x="1011042" y="528575"/>
                </a:moveTo>
                <a:cubicBezTo>
                  <a:pt x="1043596" y="531061"/>
                  <a:pt x="1069890" y="560888"/>
                  <a:pt x="1069890" y="595687"/>
                </a:cubicBezTo>
                <a:lnTo>
                  <a:pt x="1069890" y="905147"/>
                </a:lnTo>
                <a:cubicBezTo>
                  <a:pt x="1069890" y="939945"/>
                  <a:pt x="1039840" y="969773"/>
                  <a:pt x="1004781" y="969773"/>
                </a:cubicBezTo>
                <a:lnTo>
                  <a:pt x="869555" y="969773"/>
                </a:lnTo>
                <a:cubicBezTo>
                  <a:pt x="864547" y="969773"/>
                  <a:pt x="860791" y="973501"/>
                  <a:pt x="860791" y="978473"/>
                </a:cubicBezTo>
                <a:lnTo>
                  <a:pt x="860791" y="1178565"/>
                </a:lnTo>
                <a:cubicBezTo>
                  <a:pt x="860791" y="1213364"/>
                  <a:pt x="834497" y="1243192"/>
                  <a:pt x="801942" y="1245677"/>
                </a:cubicBezTo>
                <a:cubicBezTo>
                  <a:pt x="799438" y="1245677"/>
                  <a:pt x="796934" y="1245677"/>
                  <a:pt x="795682" y="1245677"/>
                </a:cubicBezTo>
                <a:cubicBezTo>
                  <a:pt x="779405" y="1245677"/>
                  <a:pt x="763127" y="1239463"/>
                  <a:pt x="751859" y="1229521"/>
                </a:cubicBezTo>
                <a:cubicBezTo>
                  <a:pt x="738086" y="1217093"/>
                  <a:pt x="730573" y="1199693"/>
                  <a:pt x="730573" y="1181051"/>
                </a:cubicBezTo>
                <a:lnTo>
                  <a:pt x="730573" y="905147"/>
                </a:lnTo>
                <a:cubicBezTo>
                  <a:pt x="730573" y="869105"/>
                  <a:pt x="759371" y="839278"/>
                  <a:pt x="795682" y="839278"/>
                </a:cubicBezTo>
                <a:lnTo>
                  <a:pt x="927151" y="839278"/>
                </a:lnTo>
                <a:cubicBezTo>
                  <a:pt x="933412" y="839278"/>
                  <a:pt x="939672" y="834307"/>
                  <a:pt x="939672" y="828093"/>
                </a:cubicBezTo>
                <a:lnTo>
                  <a:pt x="939672" y="593201"/>
                </a:lnTo>
                <a:cubicBezTo>
                  <a:pt x="939672" y="574559"/>
                  <a:pt x="947185" y="557160"/>
                  <a:pt x="960958" y="544732"/>
                </a:cubicBezTo>
                <a:cubicBezTo>
                  <a:pt x="973479" y="532303"/>
                  <a:pt x="992260" y="527332"/>
                  <a:pt x="1011042" y="528575"/>
                </a:cubicBezTo>
                <a:close/>
                <a:moveTo>
                  <a:pt x="97297" y="528575"/>
                </a:moveTo>
                <a:cubicBezTo>
                  <a:pt x="114827" y="527332"/>
                  <a:pt x="133608" y="532303"/>
                  <a:pt x="147381" y="544732"/>
                </a:cubicBezTo>
                <a:cubicBezTo>
                  <a:pt x="161154" y="557160"/>
                  <a:pt x="168667" y="574559"/>
                  <a:pt x="168667" y="593201"/>
                </a:cubicBezTo>
                <a:lnTo>
                  <a:pt x="168667" y="828093"/>
                </a:lnTo>
                <a:cubicBezTo>
                  <a:pt x="168667" y="834307"/>
                  <a:pt x="173675" y="839278"/>
                  <a:pt x="179935" y="839278"/>
                </a:cubicBezTo>
                <a:lnTo>
                  <a:pt x="312657" y="839278"/>
                </a:lnTo>
                <a:cubicBezTo>
                  <a:pt x="348968" y="839278"/>
                  <a:pt x="377766" y="869105"/>
                  <a:pt x="377766" y="905147"/>
                </a:cubicBezTo>
                <a:lnTo>
                  <a:pt x="377766" y="1181051"/>
                </a:lnTo>
                <a:cubicBezTo>
                  <a:pt x="377766" y="1199693"/>
                  <a:pt x="370253" y="1217093"/>
                  <a:pt x="356480" y="1229521"/>
                </a:cubicBezTo>
                <a:cubicBezTo>
                  <a:pt x="343959" y="1239463"/>
                  <a:pt x="328934" y="1245677"/>
                  <a:pt x="312657" y="1245677"/>
                </a:cubicBezTo>
                <a:cubicBezTo>
                  <a:pt x="310153" y="1245677"/>
                  <a:pt x="307649" y="1245677"/>
                  <a:pt x="306397" y="1245677"/>
                </a:cubicBezTo>
                <a:cubicBezTo>
                  <a:pt x="272590" y="1243192"/>
                  <a:pt x="247548" y="1213364"/>
                  <a:pt x="247548" y="1178565"/>
                </a:cubicBezTo>
                <a:lnTo>
                  <a:pt x="247548" y="978473"/>
                </a:lnTo>
                <a:cubicBezTo>
                  <a:pt x="247548" y="973501"/>
                  <a:pt x="242540" y="969773"/>
                  <a:pt x="237532" y="969773"/>
                </a:cubicBezTo>
                <a:lnTo>
                  <a:pt x="103558" y="969773"/>
                </a:lnTo>
                <a:cubicBezTo>
                  <a:pt x="67247" y="969773"/>
                  <a:pt x="38449" y="939945"/>
                  <a:pt x="38449" y="905147"/>
                </a:cubicBezTo>
                <a:lnTo>
                  <a:pt x="38449" y="595687"/>
                </a:lnTo>
                <a:cubicBezTo>
                  <a:pt x="38449" y="560888"/>
                  <a:pt x="63491" y="531061"/>
                  <a:pt x="97297" y="528575"/>
                </a:cubicBezTo>
                <a:close/>
                <a:moveTo>
                  <a:pt x="1005228" y="330376"/>
                </a:moveTo>
                <a:cubicBezTo>
                  <a:pt x="964989" y="330376"/>
                  <a:pt x="933553" y="361624"/>
                  <a:pt x="933553" y="400371"/>
                </a:cubicBezTo>
                <a:cubicBezTo>
                  <a:pt x="933553" y="439118"/>
                  <a:pt x="964989" y="470366"/>
                  <a:pt x="1005228" y="470366"/>
                </a:cubicBezTo>
                <a:cubicBezTo>
                  <a:pt x="1044208" y="470366"/>
                  <a:pt x="1076902" y="439118"/>
                  <a:pt x="1076902" y="400371"/>
                </a:cubicBezTo>
                <a:cubicBezTo>
                  <a:pt x="1076902" y="361624"/>
                  <a:pt x="1044208" y="330376"/>
                  <a:pt x="1005228" y="330376"/>
                </a:cubicBezTo>
                <a:close/>
                <a:moveTo>
                  <a:pt x="103743" y="330376"/>
                </a:moveTo>
                <a:cubicBezTo>
                  <a:pt x="64995" y="330376"/>
                  <a:pt x="32498" y="361624"/>
                  <a:pt x="32498" y="400371"/>
                </a:cubicBezTo>
                <a:cubicBezTo>
                  <a:pt x="32498" y="439118"/>
                  <a:pt x="64995" y="470366"/>
                  <a:pt x="103743" y="470366"/>
                </a:cubicBezTo>
                <a:cubicBezTo>
                  <a:pt x="142490" y="470366"/>
                  <a:pt x="173738" y="439118"/>
                  <a:pt x="173738" y="400371"/>
                </a:cubicBezTo>
                <a:cubicBezTo>
                  <a:pt x="173738" y="361624"/>
                  <a:pt x="142490" y="330376"/>
                  <a:pt x="103743" y="330376"/>
                </a:cubicBezTo>
                <a:close/>
                <a:moveTo>
                  <a:pt x="1005228" y="296628"/>
                </a:moveTo>
                <a:cubicBezTo>
                  <a:pt x="1063070" y="296628"/>
                  <a:pt x="1108338" y="342875"/>
                  <a:pt x="1108338" y="400371"/>
                </a:cubicBezTo>
                <a:cubicBezTo>
                  <a:pt x="1108338" y="456617"/>
                  <a:pt x="1063070" y="504113"/>
                  <a:pt x="1005228" y="504113"/>
                </a:cubicBezTo>
                <a:cubicBezTo>
                  <a:pt x="947385" y="504113"/>
                  <a:pt x="900860" y="456617"/>
                  <a:pt x="900860" y="400371"/>
                </a:cubicBezTo>
                <a:cubicBezTo>
                  <a:pt x="900860" y="342875"/>
                  <a:pt x="947385" y="296628"/>
                  <a:pt x="1005228" y="296628"/>
                </a:cubicBezTo>
                <a:close/>
                <a:moveTo>
                  <a:pt x="103743" y="296628"/>
                </a:moveTo>
                <a:cubicBezTo>
                  <a:pt x="159988" y="296628"/>
                  <a:pt x="207485" y="342875"/>
                  <a:pt x="207485" y="400371"/>
                </a:cubicBezTo>
                <a:cubicBezTo>
                  <a:pt x="207485" y="456617"/>
                  <a:pt x="159988" y="504113"/>
                  <a:pt x="103743" y="504113"/>
                </a:cubicBezTo>
                <a:cubicBezTo>
                  <a:pt x="46247" y="504113"/>
                  <a:pt x="0" y="456617"/>
                  <a:pt x="0" y="400371"/>
                </a:cubicBezTo>
                <a:cubicBezTo>
                  <a:pt x="0" y="342875"/>
                  <a:pt x="46247" y="296628"/>
                  <a:pt x="103743" y="296628"/>
                </a:cubicBezTo>
                <a:close/>
                <a:moveTo>
                  <a:pt x="704810" y="157224"/>
                </a:moveTo>
                <a:lnTo>
                  <a:pt x="704810" y="295730"/>
                </a:lnTo>
                <a:cubicBezTo>
                  <a:pt x="704810" y="341899"/>
                  <a:pt x="667400" y="380581"/>
                  <a:pt x="621260" y="380581"/>
                </a:cubicBezTo>
                <a:lnTo>
                  <a:pt x="429220" y="380581"/>
                </a:lnTo>
                <a:lnTo>
                  <a:pt x="429220" y="419263"/>
                </a:lnTo>
                <a:cubicBezTo>
                  <a:pt x="429220" y="447962"/>
                  <a:pt x="451666" y="471671"/>
                  <a:pt x="480348" y="471671"/>
                </a:cubicBezTo>
                <a:lnTo>
                  <a:pt x="843229" y="471671"/>
                </a:lnTo>
                <a:cubicBezTo>
                  <a:pt x="844476" y="471671"/>
                  <a:pt x="845723" y="470423"/>
                  <a:pt x="846970" y="469175"/>
                </a:cubicBezTo>
                <a:cubicBezTo>
                  <a:pt x="848217" y="466679"/>
                  <a:pt x="846970" y="465431"/>
                  <a:pt x="845723" y="464184"/>
                </a:cubicBezTo>
                <a:lnTo>
                  <a:pt x="822029" y="437980"/>
                </a:lnTo>
                <a:cubicBezTo>
                  <a:pt x="814547" y="430493"/>
                  <a:pt x="810806" y="420510"/>
                  <a:pt x="810806" y="408032"/>
                </a:cubicBezTo>
                <a:lnTo>
                  <a:pt x="810806" y="207136"/>
                </a:lnTo>
                <a:cubicBezTo>
                  <a:pt x="810806" y="179684"/>
                  <a:pt x="787113" y="157224"/>
                  <a:pt x="759679" y="157224"/>
                </a:cubicBezTo>
                <a:close/>
                <a:moveTo>
                  <a:pt x="343176" y="32443"/>
                </a:moveTo>
                <a:cubicBezTo>
                  <a:pt x="313248" y="32443"/>
                  <a:pt x="290802" y="56151"/>
                  <a:pt x="290802" y="83603"/>
                </a:cubicBezTo>
                <a:lnTo>
                  <a:pt x="290802" y="284500"/>
                </a:lnTo>
                <a:cubicBezTo>
                  <a:pt x="290802" y="296978"/>
                  <a:pt x="287061" y="306960"/>
                  <a:pt x="279579" y="314447"/>
                </a:cubicBezTo>
                <a:lnTo>
                  <a:pt x="255885" y="340651"/>
                </a:lnTo>
                <a:cubicBezTo>
                  <a:pt x="254638" y="341899"/>
                  <a:pt x="254638" y="343147"/>
                  <a:pt x="254638" y="345642"/>
                </a:cubicBezTo>
                <a:cubicBezTo>
                  <a:pt x="255885" y="346890"/>
                  <a:pt x="257132" y="348138"/>
                  <a:pt x="258379" y="348138"/>
                </a:cubicBezTo>
                <a:lnTo>
                  <a:pt x="621260" y="348138"/>
                </a:lnTo>
                <a:cubicBezTo>
                  <a:pt x="649942" y="348138"/>
                  <a:pt x="672388" y="324430"/>
                  <a:pt x="672388" y="295730"/>
                </a:cubicBezTo>
                <a:lnTo>
                  <a:pt x="672388" y="83603"/>
                </a:lnTo>
                <a:cubicBezTo>
                  <a:pt x="672388" y="56151"/>
                  <a:pt x="649942" y="32443"/>
                  <a:pt x="621260" y="32443"/>
                </a:cubicBezTo>
                <a:close/>
                <a:moveTo>
                  <a:pt x="343176" y="0"/>
                </a:moveTo>
                <a:lnTo>
                  <a:pt x="621260" y="0"/>
                </a:lnTo>
                <a:cubicBezTo>
                  <a:pt x="667400" y="0"/>
                  <a:pt x="704810" y="37434"/>
                  <a:pt x="704810" y="83603"/>
                </a:cubicBezTo>
                <a:lnTo>
                  <a:pt x="704810" y="123533"/>
                </a:lnTo>
                <a:lnTo>
                  <a:pt x="759679" y="123533"/>
                </a:lnTo>
                <a:cubicBezTo>
                  <a:pt x="805818" y="123533"/>
                  <a:pt x="843229" y="160967"/>
                  <a:pt x="843229" y="207136"/>
                </a:cubicBezTo>
                <a:lnTo>
                  <a:pt x="843229" y="408032"/>
                </a:lnTo>
                <a:cubicBezTo>
                  <a:pt x="843229" y="411776"/>
                  <a:pt x="844476" y="414271"/>
                  <a:pt x="845723" y="416767"/>
                </a:cubicBezTo>
                <a:lnTo>
                  <a:pt x="869416" y="442971"/>
                </a:lnTo>
                <a:cubicBezTo>
                  <a:pt x="879392" y="452953"/>
                  <a:pt x="883133" y="467927"/>
                  <a:pt x="876898" y="481653"/>
                </a:cubicBezTo>
                <a:cubicBezTo>
                  <a:pt x="870663" y="495379"/>
                  <a:pt x="856946" y="504113"/>
                  <a:pt x="843229" y="504113"/>
                </a:cubicBezTo>
                <a:lnTo>
                  <a:pt x="480348" y="504113"/>
                </a:lnTo>
                <a:cubicBezTo>
                  <a:pt x="434208" y="504113"/>
                  <a:pt x="396798" y="465431"/>
                  <a:pt x="396798" y="419263"/>
                </a:cubicBezTo>
                <a:lnTo>
                  <a:pt x="396798" y="380581"/>
                </a:lnTo>
                <a:lnTo>
                  <a:pt x="258379" y="380581"/>
                </a:lnTo>
                <a:cubicBezTo>
                  <a:pt x="243415" y="380581"/>
                  <a:pt x="232192" y="371846"/>
                  <a:pt x="225957" y="358120"/>
                </a:cubicBezTo>
                <a:cubicBezTo>
                  <a:pt x="219722" y="344394"/>
                  <a:pt x="220969" y="329421"/>
                  <a:pt x="232192" y="318190"/>
                </a:cubicBezTo>
                <a:lnTo>
                  <a:pt x="254638" y="293234"/>
                </a:lnTo>
                <a:cubicBezTo>
                  <a:pt x="257132" y="290739"/>
                  <a:pt x="258379" y="288243"/>
                  <a:pt x="258379" y="284500"/>
                </a:cubicBezTo>
                <a:lnTo>
                  <a:pt x="258379" y="83603"/>
                </a:lnTo>
                <a:cubicBezTo>
                  <a:pt x="258379" y="37434"/>
                  <a:pt x="297037" y="0"/>
                  <a:pt x="34317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4" name="Freeform 23">
            <a:extLst>
              <a:ext uri="{FF2B5EF4-FFF2-40B4-BE49-F238E27FC236}">
                <a16:creationId xmlns:a16="http://schemas.microsoft.com/office/drawing/2014/main" id="{14FF7612-B206-BB45-B9A3-9220BD71D3C1}"/>
              </a:ext>
            </a:extLst>
          </p:cNvPr>
          <p:cNvSpPr>
            <a:spLocks noChangeArrowheads="1"/>
          </p:cNvSpPr>
          <p:nvPr/>
        </p:nvSpPr>
        <p:spPr bwMode="auto">
          <a:xfrm>
            <a:off x="1415687" y="3749192"/>
            <a:ext cx="621521" cy="623990"/>
          </a:xfrm>
          <a:custGeom>
            <a:avLst/>
            <a:gdLst>
              <a:gd name="connsiteX0" fmla="*/ 654520 w 1243042"/>
              <a:gd name="connsiteY0" fmla="*/ 663233 h 1247980"/>
              <a:gd name="connsiteX1" fmla="*/ 499125 w 1243042"/>
              <a:gd name="connsiteY1" fmla="*/ 817757 h 1247980"/>
              <a:gd name="connsiteX2" fmla="*/ 499125 w 1243042"/>
              <a:gd name="connsiteY2" fmla="*/ 1003435 h 1247980"/>
              <a:gd name="connsiteX3" fmla="*/ 546365 w 1243042"/>
              <a:gd name="connsiteY3" fmla="*/ 1050790 h 1247980"/>
              <a:gd name="connsiteX4" fmla="*/ 1070979 w 1243042"/>
              <a:gd name="connsiteY4" fmla="*/ 1050790 h 1247980"/>
              <a:gd name="connsiteX5" fmla="*/ 1118219 w 1243042"/>
              <a:gd name="connsiteY5" fmla="*/ 1003435 h 1247980"/>
              <a:gd name="connsiteX6" fmla="*/ 1118219 w 1243042"/>
              <a:gd name="connsiteY6" fmla="*/ 949850 h 1247980"/>
              <a:gd name="connsiteX7" fmla="*/ 1118219 w 1243042"/>
              <a:gd name="connsiteY7" fmla="*/ 943620 h 1247980"/>
              <a:gd name="connsiteX8" fmla="*/ 1118219 w 1243042"/>
              <a:gd name="connsiteY8" fmla="*/ 817757 h 1247980"/>
              <a:gd name="connsiteX9" fmla="*/ 962824 w 1243042"/>
              <a:gd name="connsiteY9" fmla="*/ 663233 h 1247980"/>
              <a:gd name="connsiteX10" fmla="*/ 229359 w 1243042"/>
              <a:gd name="connsiteY10" fmla="*/ 569771 h 1247980"/>
              <a:gd name="connsiteX11" fmla="*/ 126176 w 1243042"/>
              <a:gd name="connsiteY11" fmla="*/ 674448 h 1247980"/>
              <a:gd name="connsiteX12" fmla="*/ 126176 w 1243042"/>
              <a:gd name="connsiteY12" fmla="*/ 804049 h 1247980"/>
              <a:gd name="connsiteX13" fmla="*/ 153526 w 1243042"/>
              <a:gd name="connsiteY13" fmla="*/ 831465 h 1247980"/>
              <a:gd name="connsiteX14" fmla="*/ 466802 w 1243042"/>
              <a:gd name="connsiteY14" fmla="*/ 831465 h 1247980"/>
              <a:gd name="connsiteX15" fmla="*/ 466802 w 1243042"/>
              <a:gd name="connsiteY15" fmla="*/ 817757 h 1247980"/>
              <a:gd name="connsiteX16" fmla="*/ 550094 w 1243042"/>
              <a:gd name="connsiteY16" fmla="*/ 663233 h 1247980"/>
              <a:gd name="connsiteX17" fmla="*/ 445669 w 1243042"/>
              <a:gd name="connsiteY17" fmla="*/ 569771 h 1247980"/>
              <a:gd name="connsiteX18" fmla="*/ 334304 w 1243042"/>
              <a:gd name="connsiteY18" fmla="*/ 243585 h 1247980"/>
              <a:gd name="connsiteX19" fmla="*/ 219642 w 1243042"/>
              <a:gd name="connsiteY19" fmla="*/ 358730 h 1247980"/>
              <a:gd name="connsiteX20" fmla="*/ 334304 w 1243042"/>
              <a:gd name="connsiteY20" fmla="*/ 473876 h 1247980"/>
              <a:gd name="connsiteX21" fmla="*/ 448965 w 1243042"/>
              <a:gd name="connsiteY21" fmla="*/ 358730 h 1247980"/>
              <a:gd name="connsiteX22" fmla="*/ 334304 w 1243042"/>
              <a:gd name="connsiteY22" fmla="*/ 243585 h 1247980"/>
              <a:gd name="connsiteX23" fmla="*/ 142359 w 1243042"/>
              <a:gd name="connsiteY23" fmla="*/ 235197 h 1247980"/>
              <a:gd name="connsiteX24" fmla="*/ 154499 w 1243042"/>
              <a:gd name="connsiteY24" fmla="*/ 238003 h 1247980"/>
              <a:gd name="connsiteX25" fmla="*/ 156989 w 1243042"/>
              <a:gd name="connsiteY25" fmla="*/ 261694 h 1247980"/>
              <a:gd name="connsiteX26" fmla="*/ 107185 w 1243042"/>
              <a:gd name="connsiteY26" fmla="*/ 912568 h 1247980"/>
              <a:gd name="connsiteX27" fmla="*/ 460791 w 1243042"/>
              <a:gd name="connsiteY27" fmla="*/ 1193117 h 1247980"/>
              <a:gd name="connsiteX28" fmla="*/ 896574 w 1243042"/>
              <a:gd name="connsiteY28" fmla="*/ 1148229 h 1247980"/>
              <a:gd name="connsiteX29" fmla="*/ 884123 w 1243042"/>
              <a:gd name="connsiteY29" fmla="*/ 1127032 h 1247980"/>
              <a:gd name="connsiteX30" fmla="*/ 890348 w 1243042"/>
              <a:gd name="connsiteY30" fmla="*/ 1115810 h 1247980"/>
              <a:gd name="connsiteX31" fmla="*/ 972524 w 1243042"/>
              <a:gd name="connsiteY31" fmla="*/ 1115810 h 1247980"/>
              <a:gd name="connsiteX32" fmla="*/ 979995 w 1243042"/>
              <a:gd name="connsiteY32" fmla="*/ 1128279 h 1247980"/>
              <a:gd name="connsiteX33" fmla="*/ 937662 w 1243042"/>
              <a:gd name="connsiteY33" fmla="*/ 1198105 h 1247980"/>
              <a:gd name="connsiteX34" fmla="*/ 923966 w 1243042"/>
              <a:gd name="connsiteY34" fmla="*/ 1198105 h 1247980"/>
              <a:gd name="connsiteX35" fmla="*/ 911515 w 1243042"/>
              <a:gd name="connsiteY35" fmla="*/ 1175661 h 1247980"/>
              <a:gd name="connsiteX36" fmla="*/ 623899 w 1243042"/>
              <a:gd name="connsiteY36" fmla="*/ 1247980 h 1247980"/>
              <a:gd name="connsiteX37" fmla="*/ 452076 w 1243042"/>
              <a:gd name="connsiteY37" fmla="*/ 1224289 h 1247980"/>
              <a:gd name="connsiteX38" fmla="*/ 79793 w 1243042"/>
              <a:gd name="connsiteY38" fmla="*/ 928777 h 1247980"/>
              <a:gd name="connsiteX39" fmla="*/ 132087 w 1243042"/>
              <a:gd name="connsiteY39" fmla="*/ 241743 h 1247980"/>
              <a:gd name="connsiteX40" fmla="*/ 142359 w 1243042"/>
              <a:gd name="connsiteY40" fmla="*/ 235197 h 1247980"/>
              <a:gd name="connsiteX41" fmla="*/ 334304 w 1243042"/>
              <a:gd name="connsiteY41" fmla="*/ 211044 h 1247980"/>
              <a:gd name="connsiteX42" fmla="*/ 482616 w 1243042"/>
              <a:gd name="connsiteY42" fmla="*/ 358730 h 1247980"/>
              <a:gd name="connsiteX43" fmla="*/ 334304 w 1243042"/>
              <a:gd name="connsiteY43" fmla="*/ 506417 h 1247980"/>
              <a:gd name="connsiteX44" fmla="*/ 187238 w 1243042"/>
              <a:gd name="connsiteY44" fmla="*/ 358730 h 1247980"/>
              <a:gd name="connsiteX45" fmla="*/ 334304 w 1243042"/>
              <a:gd name="connsiteY45" fmla="*/ 211044 h 1247980"/>
              <a:gd name="connsiteX46" fmla="*/ 807330 w 1243042"/>
              <a:gd name="connsiteY46" fmla="*/ 199418 h 1247980"/>
              <a:gd name="connsiteX47" fmla="*/ 637029 w 1243042"/>
              <a:gd name="connsiteY47" fmla="*/ 369719 h 1247980"/>
              <a:gd name="connsiteX48" fmla="*/ 807330 w 1243042"/>
              <a:gd name="connsiteY48" fmla="*/ 540020 h 1247980"/>
              <a:gd name="connsiteX49" fmla="*/ 977631 w 1243042"/>
              <a:gd name="connsiteY49" fmla="*/ 369719 h 1247980"/>
              <a:gd name="connsiteX50" fmla="*/ 807330 w 1243042"/>
              <a:gd name="connsiteY50" fmla="*/ 199418 h 1247980"/>
              <a:gd name="connsiteX51" fmla="*/ 807330 w 1243042"/>
              <a:gd name="connsiteY51" fmla="*/ 167098 h 1247980"/>
              <a:gd name="connsiteX52" fmla="*/ 1009951 w 1243042"/>
              <a:gd name="connsiteY52" fmla="*/ 369719 h 1247980"/>
              <a:gd name="connsiteX53" fmla="*/ 807330 w 1243042"/>
              <a:gd name="connsiteY53" fmla="*/ 572340 h 1247980"/>
              <a:gd name="connsiteX54" fmla="*/ 604709 w 1243042"/>
              <a:gd name="connsiteY54" fmla="*/ 369719 h 1247980"/>
              <a:gd name="connsiteX55" fmla="*/ 807330 w 1243042"/>
              <a:gd name="connsiteY55" fmla="*/ 167098 h 1247980"/>
              <a:gd name="connsiteX56" fmla="*/ 570917 w 1243042"/>
              <a:gd name="connsiteY56" fmla="*/ 2143 h 1247980"/>
              <a:gd name="connsiteX57" fmla="*/ 804942 w 1243042"/>
              <a:gd name="connsiteY57" fmla="*/ 27689 h 1247980"/>
              <a:gd name="connsiteX58" fmla="*/ 1171675 w 1243042"/>
              <a:gd name="connsiteY58" fmla="*/ 331753 h 1247980"/>
              <a:gd name="connsiteX59" fmla="*/ 1150541 w 1243042"/>
              <a:gd name="connsiteY59" fmla="*/ 951096 h 1247980"/>
              <a:gd name="connsiteX60" fmla="*/ 1150541 w 1243042"/>
              <a:gd name="connsiteY60" fmla="*/ 1003435 h 1247980"/>
              <a:gd name="connsiteX61" fmla="*/ 1070979 w 1243042"/>
              <a:gd name="connsiteY61" fmla="*/ 1083190 h 1247980"/>
              <a:gd name="connsiteX62" fmla="*/ 546365 w 1243042"/>
              <a:gd name="connsiteY62" fmla="*/ 1083190 h 1247980"/>
              <a:gd name="connsiteX63" fmla="*/ 466802 w 1243042"/>
              <a:gd name="connsiteY63" fmla="*/ 1003435 h 1247980"/>
              <a:gd name="connsiteX64" fmla="*/ 466802 w 1243042"/>
              <a:gd name="connsiteY64" fmla="*/ 865111 h 1247980"/>
              <a:gd name="connsiteX65" fmla="*/ 153526 w 1243042"/>
              <a:gd name="connsiteY65" fmla="*/ 865111 h 1247980"/>
              <a:gd name="connsiteX66" fmla="*/ 93854 w 1243042"/>
              <a:gd name="connsiteY66" fmla="*/ 804049 h 1247980"/>
              <a:gd name="connsiteX67" fmla="*/ 93854 w 1243042"/>
              <a:gd name="connsiteY67" fmla="*/ 674448 h 1247980"/>
              <a:gd name="connsiteX68" fmla="*/ 229359 w 1243042"/>
              <a:gd name="connsiteY68" fmla="*/ 537370 h 1247980"/>
              <a:gd name="connsiteX69" fmla="*/ 445669 w 1243042"/>
              <a:gd name="connsiteY69" fmla="*/ 537370 h 1247980"/>
              <a:gd name="connsiteX70" fmla="*/ 579930 w 1243042"/>
              <a:gd name="connsiteY70" fmla="*/ 645787 h 1247980"/>
              <a:gd name="connsiteX71" fmla="*/ 654520 w 1243042"/>
              <a:gd name="connsiteY71" fmla="*/ 630833 h 1247980"/>
              <a:gd name="connsiteX72" fmla="*/ 962824 w 1243042"/>
              <a:gd name="connsiteY72" fmla="*/ 630833 h 1247980"/>
              <a:gd name="connsiteX73" fmla="*/ 1150541 w 1243042"/>
              <a:gd name="connsiteY73" fmla="*/ 817757 h 1247980"/>
              <a:gd name="connsiteX74" fmla="*/ 1150541 w 1243042"/>
              <a:gd name="connsiteY74" fmla="*/ 883804 h 1247980"/>
              <a:gd name="connsiteX75" fmla="*/ 1143082 w 1243042"/>
              <a:gd name="connsiteY75" fmla="*/ 347954 h 1247980"/>
              <a:gd name="connsiteX76" fmla="*/ 794997 w 1243042"/>
              <a:gd name="connsiteY76" fmla="*/ 58843 h 1247980"/>
              <a:gd name="connsiteX77" fmla="*/ 361134 w 1243042"/>
              <a:gd name="connsiteY77" fmla="*/ 93736 h 1247980"/>
              <a:gd name="connsiteX78" fmla="*/ 372322 w 1243042"/>
              <a:gd name="connsiteY78" fmla="*/ 114920 h 1247980"/>
              <a:gd name="connsiteX79" fmla="*/ 364863 w 1243042"/>
              <a:gd name="connsiteY79" fmla="*/ 127382 h 1247980"/>
              <a:gd name="connsiteX80" fmla="*/ 282815 w 1243042"/>
              <a:gd name="connsiteY80" fmla="*/ 124890 h 1247980"/>
              <a:gd name="connsiteX81" fmla="*/ 276599 w 1243042"/>
              <a:gd name="connsiteY81" fmla="*/ 112428 h 1247980"/>
              <a:gd name="connsiteX82" fmla="*/ 320109 w 1243042"/>
              <a:gd name="connsiteY82" fmla="*/ 42643 h 1247980"/>
              <a:gd name="connsiteX83" fmla="*/ 333784 w 1243042"/>
              <a:gd name="connsiteY83" fmla="*/ 43889 h 1247980"/>
              <a:gd name="connsiteX84" fmla="*/ 346216 w 1243042"/>
              <a:gd name="connsiteY84" fmla="*/ 66320 h 1247980"/>
              <a:gd name="connsiteX85" fmla="*/ 570917 w 1243042"/>
              <a:gd name="connsiteY85" fmla="*/ 2143 h 12479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243042" h="1247980">
                <a:moveTo>
                  <a:pt x="654520" y="663233"/>
                </a:moveTo>
                <a:cubicBezTo>
                  <a:pt x="568742" y="663233"/>
                  <a:pt x="499125" y="733018"/>
                  <a:pt x="499125" y="817757"/>
                </a:cubicBezTo>
                <a:lnTo>
                  <a:pt x="499125" y="1003435"/>
                </a:lnTo>
                <a:cubicBezTo>
                  <a:pt x="499125" y="1029605"/>
                  <a:pt x="520258" y="1050790"/>
                  <a:pt x="546365" y="1050790"/>
                </a:cubicBezTo>
                <a:lnTo>
                  <a:pt x="1070979" y="1050790"/>
                </a:lnTo>
                <a:cubicBezTo>
                  <a:pt x="1097085" y="1050790"/>
                  <a:pt x="1118219" y="1029605"/>
                  <a:pt x="1118219" y="1003435"/>
                </a:cubicBezTo>
                <a:lnTo>
                  <a:pt x="1118219" y="949850"/>
                </a:lnTo>
                <a:cubicBezTo>
                  <a:pt x="1118219" y="947358"/>
                  <a:pt x="1118219" y="946112"/>
                  <a:pt x="1118219" y="943620"/>
                </a:cubicBezTo>
                <a:lnTo>
                  <a:pt x="1118219" y="817757"/>
                </a:lnTo>
                <a:cubicBezTo>
                  <a:pt x="1118219" y="733018"/>
                  <a:pt x="1048602" y="663233"/>
                  <a:pt x="962824" y="663233"/>
                </a:cubicBezTo>
                <a:close/>
                <a:moveTo>
                  <a:pt x="229359" y="569771"/>
                </a:moveTo>
                <a:cubicBezTo>
                  <a:pt x="172173" y="569771"/>
                  <a:pt x="126176" y="617125"/>
                  <a:pt x="126176" y="674448"/>
                </a:cubicBezTo>
                <a:lnTo>
                  <a:pt x="126176" y="804049"/>
                </a:lnTo>
                <a:cubicBezTo>
                  <a:pt x="126176" y="819003"/>
                  <a:pt x="138608" y="831465"/>
                  <a:pt x="153526" y="831465"/>
                </a:cubicBezTo>
                <a:lnTo>
                  <a:pt x="466802" y="831465"/>
                </a:lnTo>
                <a:lnTo>
                  <a:pt x="466802" y="817757"/>
                </a:lnTo>
                <a:cubicBezTo>
                  <a:pt x="466802" y="752957"/>
                  <a:pt x="499125" y="696879"/>
                  <a:pt x="550094" y="663233"/>
                </a:cubicBezTo>
                <a:cubicBezTo>
                  <a:pt x="543878" y="610894"/>
                  <a:pt x="499125" y="569771"/>
                  <a:pt x="445669" y="569771"/>
                </a:cubicBezTo>
                <a:close/>
                <a:moveTo>
                  <a:pt x="334304" y="243585"/>
                </a:moveTo>
                <a:cubicBezTo>
                  <a:pt x="271988" y="243585"/>
                  <a:pt x="219642" y="294900"/>
                  <a:pt x="219642" y="358730"/>
                </a:cubicBezTo>
                <a:cubicBezTo>
                  <a:pt x="219642" y="421309"/>
                  <a:pt x="271988" y="473876"/>
                  <a:pt x="334304" y="473876"/>
                </a:cubicBezTo>
                <a:cubicBezTo>
                  <a:pt x="397866" y="473876"/>
                  <a:pt x="448965" y="421309"/>
                  <a:pt x="448965" y="358730"/>
                </a:cubicBezTo>
                <a:cubicBezTo>
                  <a:pt x="448965" y="294900"/>
                  <a:pt x="397866" y="243585"/>
                  <a:pt x="334304" y="243585"/>
                </a:cubicBezTo>
                <a:close/>
                <a:moveTo>
                  <a:pt x="142359" y="235197"/>
                </a:moveTo>
                <a:cubicBezTo>
                  <a:pt x="146406" y="234574"/>
                  <a:pt x="150764" y="235509"/>
                  <a:pt x="154499" y="238003"/>
                </a:cubicBezTo>
                <a:cubicBezTo>
                  <a:pt x="160724" y="244237"/>
                  <a:pt x="163214" y="254212"/>
                  <a:pt x="156989" y="261694"/>
                </a:cubicBezTo>
                <a:cubicBezTo>
                  <a:pt x="10068" y="448727"/>
                  <a:pt x="-8608" y="704338"/>
                  <a:pt x="107185" y="912568"/>
                </a:cubicBezTo>
                <a:cubicBezTo>
                  <a:pt x="184381" y="1050972"/>
                  <a:pt x="310135" y="1149476"/>
                  <a:pt x="460791" y="1193117"/>
                </a:cubicBezTo>
                <a:cubicBezTo>
                  <a:pt x="607712" y="1234264"/>
                  <a:pt x="760859" y="1218055"/>
                  <a:pt x="896574" y="1148229"/>
                </a:cubicBezTo>
                <a:lnTo>
                  <a:pt x="884123" y="1127032"/>
                </a:lnTo>
                <a:cubicBezTo>
                  <a:pt x="881633" y="1122045"/>
                  <a:pt x="885368" y="1115810"/>
                  <a:pt x="890348" y="1115810"/>
                </a:cubicBezTo>
                <a:lnTo>
                  <a:pt x="972524" y="1115810"/>
                </a:lnTo>
                <a:cubicBezTo>
                  <a:pt x="978750" y="1115810"/>
                  <a:pt x="982485" y="1123292"/>
                  <a:pt x="979995" y="1128279"/>
                </a:cubicBezTo>
                <a:lnTo>
                  <a:pt x="937662" y="1198105"/>
                </a:lnTo>
                <a:cubicBezTo>
                  <a:pt x="933926" y="1204339"/>
                  <a:pt x="926456" y="1204339"/>
                  <a:pt x="923966" y="1198105"/>
                </a:cubicBezTo>
                <a:lnTo>
                  <a:pt x="911515" y="1175661"/>
                </a:lnTo>
                <a:cubicBezTo>
                  <a:pt x="821868" y="1224289"/>
                  <a:pt x="723506" y="1247980"/>
                  <a:pt x="623899" y="1247980"/>
                </a:cubicBezTo>
                <a:cubicBezTo>
                  <a:pt x="566624" y="1247980"/>
                  <a:pt x="509350" y="1240499"/>
                  <a:pt x="452076" y="1224289"/>
                </a:cubicBezTo>
                <a:cubicBezTo>
                  <a:pt x="292704" y="1179401"/>
                  <a:pt x="159479" y="1073416"/>
                  <a:pt x="79793" y="928777"/>
                </a:cubicBezTo>
                <a:cubicBezTo>
                  <a:pt x="-43471" y="709326"/>
                  <a:pt x="-22304" y="438751"/>
                  <a:pt x="132087" y="241743"/>
                </a:cubicBezTo>
                <a:cubicBezTo>
                  <a:pt x="134577" y="238003"/>
                  <a:pt x="138313" y="235821"/>
                  <a:pt x="142359" y="235197"/>
                </a:cubicBezTo>
                <a:close/>
                <a:moveTo>
                  <a:pt x="334304" y="211044"/>
                </a:moveTo>
                <a:cubicBezTo>
                  <a:pt x="415315" y="211044"/>
                  <a:pt x="482616" y="277378"/>
                  <a:pt x="482616" y="358730"/>
                </a:cubicBezTo>
                <a:cubicBezTo>
                  <a:pt x="482616" y="440083"/>
                  <a:pt x="415315" y="506417"/>
                  <a:pt x="334304" y="506417"/>
                </a:cubicBezTo>
                <a:cubicBezTo>
                  <a:pt x="253293" y="506417"/>
                  <a:pt x="187238" y="440083"/>
                  <a:pt x="187238" y="358730"/>
                </a:cubicBezTo>
                <a:cubicBezTo>
                  <a:pt x="187238" y="277378"/>
                  <a:pt x="253293" y="211044"/>
                  <a:pt x="334304" y="211044"/>
                </a:cubicBezTo>
                <a:close/>
                <a:moveTo>
                  <a:pt x="807330" y="199418"/>
                </a:moveTo>
                <a:cubicBezTo>
                  <a:pt x="714100" y="199418"/>
                  <a:pt x="637029" y="275246"/>
                  <a:pt x="637029" y="369719"/>
                </a:cubicBezTo>
                <a:cubicBezTo>
                  <a:pt x="637029" y="464193"/>
                  <a:pt x="714100" y="540020"/>
                  <a:pt x="807330" y="540020"/>
                </a:cubicBezTo>
                <a:cubicBezTo>
                  <a:pt x="900561" y="540020"/>
                  <a:pt x="977631" y="464193"/>
                  <a:pt x="977631" y="369719"/>
                </a:cubicBezTo>
                <a:cubicBezTo>
                  <a:pt x="977631" y="275246"/>
                  <a:pt x="900561" y="199418"/>
                  <a:pt x="807330" y="199418"/>
                </a:cubicBezTo>
                <a:close/>
                <a:moveTo>
                  <a:pt x="807330" y="167098"/>
                </a:moveTo>
                <a:cubicBezTo>
                  <a:pt x="919207" y="167098"/>
                  <a:pt x="1009951" y="259086"/>
                  <a:pt x="1009951" y="369719"/>
                </a:cubicBezTo>
                <a:cubicBezTo>
                  <a:pt x="1009951" y="481596"/>
                  <a:pt x="919207" y="572340"/>
                  <a:pt x="807330" y="572340"/>
                </a:cubicBezTo>
                <a:cubicBezTo>
                  <a:pt x="695453" y="572340"/>
                  <a:pt x="604709" y="481596"/>
                  <a:pt x="604709" y="369719"/>
                </a:cubicBezTo>
                <a:cubicBezTo>
                  <a:pt x="604709" y="259086"/>
                  <a:pt x="695453" y="167098"/>
                  <a:pt x="807330" y="167098"/>
                </a:cubicBezTo>
                <a:close/>
                <a:moveTo>
                  <a:pt x="570917" y="2143"/>
                </a:moveTo>
                <a:cubicBezTo>
                  <a:pt x="648615" y="-4400"/>
                  <a:pt x="727866" y="4012"/>
                  <a:pt x="804942" y="27689"/>
                </a:cubicBezTo>
                <a:cubicBezTo>
                  <a:pt x="964067" y="76289"/>
                  <a:pt x="1093356" y="184706"/>
                  <a:pt x="1171675" y="331753"/>
                </a:cubicBezTo>
                <a:cubicBezTo>
                  <a:pt x="1273614" y="527401"/>
                  <a:pt x="1266155" y="762926"/>
                  <a:pt x="1150541" y="951096"/>
                </a:cubicBezTo>
                <a:lnTo>
                  <a:pt x="1150541" y="1003435"/>
                </a:lnTo>
                <a:cubicBezTo>
                  <a:pt x="1150541" y="1047051"/>
                  <a:pt x="1115733" y="1083190"/>
                  <a:pt x="1070979" y="1083190"/>
                </a:cubicBezTo>
                <a:lnTo>
                  <a:pt x="546365" y="1083190"/>
                </a:lnTo>
                <a:cubicBezTo>
                  <a:pt x="502854" y="1083190"/>
                  <a:pt x="466802" y="1047051"/>
                  <a:pt x="466802" y="1003435"/>
                </a:cubicBezTo>
                <a:lnTo>
                  <a:pt x="466802" y="865111"/>
                </a:lnTo>
                <a:lnTo>
                  <a:pt x="153526" y="865111"/>
                </a:lnTo>
                <a:cubicBezTo>
                  <a:pt x="121204" y="865111"/>
                  <a:pt x="93854" y="837696"/>
                  <a:pt x="93854" y="804049"/>
                </a:cubicBezTo>
                <a:lnTo>
                  <a:pt x="93854" y="674448"/>
                </a:lnTo>
                <a:cubicBezTo>
                  <a:pt x="93854" y="598432"/>
                  <a:pt x="153526" y="537370"/>
                  <a:pt x="229359" y="537370"/>
                </a:cubicBezTo>
                <a:lnTo>
                  <a:pt x="445669" y="537370"/>
                </a:lnTo>
                <a:cubicBezTo>
                  <a:pt x="511556" y="537370"/>
                  <a:pt x="566255" y="583478"/>
                  <a:pt x="579930" y="645787"/>
                </a:cubicBezTo>
                <a:cubicBezTo>
                  <a:pt x="602307" y="635817"/>
                  <a:pt x="628413" y="630833"/>
                  <a:pt x="654520" y="630833"/>
                </a:cubicBezTo>
                <a:lnTo>
                  <a:pt x="962824" y="630833"/>
                </a:lnTo>
                <a:cubicBezTo>
                  <a:pt x="1066006" y="630833"/>
                  <a:pt x="1150541" y="714326"/>
                  <a:pt x="1150541" y="817757"/>
                </a:cubicBezTo>
                <a:lnTo>
                  <a:pt x="1150541" y="883804"/>
                </a:lnTo>
                <a:cubicBezTo>
                  <a:pt x="1232590" y="715572"/>
                  <a:pt x="1231347" y="514939"/>
                  <a:pt x="1143082" y="347954"/>
                </a:cubicBezTo>
                <a:cubicBezTo>
                  <a:pt x="1068492" y="207137"/>
                  <a:pt x="945419" y="106197"/>
                  <a:pt x="794997" y="58843"/>
                </a:cubicBezTo>
                <a:cubicBezTo>
                  <a:pt x="649547" y="13981"/>
                  <a:pt x="496638" y="27689"/>
                  <a:pt x="361134" y="93736"/>
                </a:cubicBezTo>
                <a:lnTo>
                  <a:pt x="372322" y="114920"/>
                </a:lnTo>
                <a:cubicBezTo>
                  <a:pt x="374809" y="121151"/>
                  <a:pt x="371079" y="127382"/>
                  <a:pt x="364863" y="127382"/>
                </a:cubicBezTo>
                <a:lnTo>
                  <a:pt x="282815" y="124890"/>
                </a:lnTo>
                <a:cubicBezTo>
                  <a:pt x="277842" y="123644"/>
                  <a:pt x="272869" y="117413"/>
                  <a:pt x="276599" y="112428"/>
                </a:cubicBezTo>
                <a:lnTo>
                  <a:pt x="320109" y="42643"/>
                </a:lnTo>
                <a:cubicBezTo>
                  <a:pt x="323839" y="37658"/>
                  <a:pt x="331298" y="38904"/>
                  <a:pt x="333784" y="43889"/>
                </a:cubicBezTo>
                <a:lnTo>
                  <a:pt x="346216" y="66320"/>
                </a:lnTo>
                <a:cubicBezTo>
                  <a:pt x="417076" y="30182"/>
                  <a:pt x="493220" y="8685"/>
                  <a:pt x="570917" y="2143"/>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5" name="Freeform 24">
            <a:extLst>
              <a:ext uri="{FF2B5EF4-FFF2-40B4-BE49-F238E27FC236}">
                <a16:creationId xmlns:a16="http://schemas.microsoft.com/office/drawing/2014/main" id="{BCE0DE83-DEDE-744B-A5E1-E133E34F40A7}"/>
              </a:ext>
            </a:extLst>
          </p:cNvPr>
          <p:cNvSpPr>
            <a:spLocks noChangeArrowheads="1"/>
          </p:cNvSpPr>
          <p:nvPr/>
        </p:nvSpPr>
        <p:spPr bwMode="auto">
          <a:xfrm>
            <a:off x="3349475" y="3747598"/>
            <a:ext cx="628331" cy="628331"/>
          </a:xfrm>
          <a:custGeom>
            <a:avLst/>
            <a:gdLst>
              <a:gd name="connsiteX0" fmla="*/ 627707 w 1256661"/>
              <a:gd name="connsiteY0" fmla="*/ 1118141 h 1256661"/>
              <a:gd name="connsiteX1" fmla="*/ 575294 w 1256661"/>
              <a:gd name="connsiteY1" fmla="*/ 1170554 h 1256661"/>
              <a:gd name="connsiteX2" fmla="*/ 627707 w 1256661"/>
              <a:gd name="connsiteY2" fmla="*/ 1224215 h 1256661"/>
              <a:gd name="connsiteX3" fmla="*/ 681368 w 1256661"/>
              <a:gd name="connsiteY3" fmla="*/ 1170554 h 1256661"/>
              <a:gd name="connsiteX4" fmla="*/ 627707 w 1256661"/>
              <a:gd name="connsiteY4" fmla="*/ 1118141 h 1256661"/>
              <a:gd name="connsiteX5" fmla="*/ 997093 w 1256661"/>
              <a:gd name="connsiteY5" fmla="*/ 964647 h 1256661"/>
              <a:gd name="connsiteX6" fmla="*/ 974630 w 1256661"/>
              <a:gd name="connsiteY6" fmla="*/ 974630 h 1256661"/>
              <a:gd name="connsiteX7" fmla="*/ 965895 w 1256661"/>
              <a:gd name="connsiteY7" fmla="*/ 997093 h 1256661"/>
              <a:gd name="connsiteX8" fmla="*/ 974630 w 1256661"/>
              <a:gd name="connsiteY8" fmla="*/ 1019555 h 1256661"/>
              <a:gd name="connsiteX9" fmla="*/ 1020803 w 1256661"/>
              <a:gd name="connsiteY9" fmla="*/ 1019555 h 1256661"/>
              <a:gd name="connsiteX10" fmla="*/ 1029539 w 1256661"/>
              <a:gd name="connsiteY10" fmla="*/ 997093 h 1256661"/>
              <a:gd name="connsiteX11" fmla="*/ 1020803 w 1256661"/>
              <a:gd name="connsiteY11" fmla="*/ 974630 h 1256661"/>
              <a:gd name="connsiteX12" fmla="*/ 997093 w 1256661"/>
              <a:gd name="connsiteY12" fmla="*/ 964647 h 1256661"/>
              <a:gd name="connsiteX13" fmla="*/ 259569 w 1256661"/>
              <a:gd name="connsiteY13" fmla="*/ 964647 h 1256661"/>
              <a:gd name="connsiteX14" fmla="*/ 237106 w 1256661"/>
              <a:gd name="connsiteY14" fmla="*/ 974630 h 1256661"/>
              <a:gd name="connsiteX15" fmla="*/ 227123 w 1256661"/>
              <a:gd name="connsiteY15" fmla="*/ 997093 h 1256661"/>
              <a:gd name="connsiteX16" fmla="*/ 237106 w 1256661"/>
              <a:gd name="connsiteY16" fmla="*/ 1019555 h 1256661"/>
              <a:gd name="connsiteX17" fmla="*/ 282031 w 1256661"/>
              <a:gd name="connsiteY17" fmla="*/ 1019555 h 1256661"/>
              <a:gd name="connsiteX18" fmla="*/ 292015 w 1256661"/>
              <a:gd name="connsiteY18" fmla="*/ 997093 h 1256661"/>
              <a:gd name="connsiteX19" fmla="*/ 282031 w 1256661"/>
              <a:gd name="connsiteY19" fmla="*/ 974630 h 1256661"/>
              <a:gd name="connsiteX20" fmla="*/ 259569 w 1256661"/>
              <a:gd name="connsiteY20" fmla="*/ 964647 h 1256661"/>
              <a:gd name="connsiteX21" fmla="*/ 540190 w 1256661"/>
              <a:gd name="connsiteY21" fmla="*/ 641832 h 1256661"/>
              <a:gd name="connsiteX22" fmla="*/ 460736 w 1256661"/>
              <a:gd name="connsiteY22" fmla="*/ 722085 h 1256661"/>
              <a:gd name="connsiteX23" fmla="*/ 460736 w 1256661"/>
              <a:gd name="connsiteY23" fmla="*/ 825797 h 1256661"/>
              <a:gd name="connsiteX24" fmla="*/ 479358 w 1256661"/>
              <a:gd name="connsiteY24" fmla="*/ 845552 h 1256661"/>
              <a:gd name="connsiteX25" fmla="*/ 776069 w 1256661"/>
              <a:gd name="connsiteY25" fmla="*/ 845552 h 1256661"/>
              <a:gd name="connsiteX26" fmla="*/ 795933 w 1256661"/>
              <a:gd name="connsiteY26" fmla="*/ 825797 h 1256661"/>
              <a:gd name="connsiteX27" fmla="*/ 795933 w 1256661"/>
              <a:gd name="connsiteY27" fmla="*/ 722085 h 1256661"/>
              <a:gd name="connsiteX28" fmla="*/ 715237 w 1256661"/>
              <a:gd name="connsiteY28" fmla="*/ 641832 h 1256661"/>
              <a:gd name="connsiteX29" fmla="*/ 540190 w 1256661"/>
              <a:gd name="connsiteY29" fmla="*/ 609730 h 1256661"/>
              <a:gd name="connsiteX30" fmla="*/ 715237 w 1256661"/>
              <a:gd name="connsiteY30" fmla="*/ 609730 h 1256661"/>
              <a:gd name="connsiteX31" fmla="*/ 828211 w 1256661"/>
              <a:gd name="connsiteY31" fmla="*/ 722085 h 1256661"/>
              <a:gd name="connsiteX32" fmla="*/ 828211 w 1256661"/>
              <a:gd name="connsiteY32" fmla="*/ 825797 h 1256661"/>
              <a:gd name="connsiteX33" fmla="*/ 776069 w 1256661"/>
              <a:gd name="connsiteY33" fmla="*/ 877654 h 1256661"/>
              <a:gd name="connsiteX34" fmla="*/ 479358 w 1256661"/>
              <a:gd name="connsiteY34" fmla="*/ 877654 h 1256661"/>
              <a:gd name="connsiteX35" fmla="*/ 428458 w 1256661"/>
              <a:gd name="connsiteY35" fmla="*/ 825797 h 1256661"/>
              <a:gd name="connsiteX36" fmla="*/ 428458 w 1256661"/>
              <a:gd name="connsiteY36" fmla="*/ 722085 h 1256661"/>
              <a:gd name="connsiteX37" fmla="*/ 540190 w 1256661"/>
              <a:gd name="connsiteY37" fmla="*/ 609730 h 1256661"/>
              <a:gd name="connsiteX38" fmla="*/ 1170554 w 1256661"/>
              <a:gd name="connsiteY38" fmla="*/ 575294 h 1256661"/>
              <a:gd name="connsiteX39" fmla="*/ 1118142 w 1256661"/>
              <a:gd name="connsiteY39" fmla="*/ 628955 h 1256661"/>
              <a:gd name="connsiteX40" fmla="*/ 1170554 w 1256661"/>
              <a:gd name="connsiteY40" fmla="*/ 681368 h 1256661"/>
              <a:gd name="connsiteX41" fmla="*/ 1222967 w 1256661"/>
              <a:gd name="connsiteY41" fmla="*/ 628955 h 1256661"/>
              <a:gd name="connsiteX42" fmla="*/ 1170554 w 1256661"/>
              <a:gd name="connsiteY42" fmla="*/ 575294 h 1256661"/>
              <a:gd name="connsiteX43" fmla="*/ 86107 w 1256661"/>
              <a:gd name="connsiteY43" fmla="*/ 575294 h 1256661"/>
              <a:gd name="connsiteX44" fmla="*/ 32446 w 1256661"/>
              <a:gd name="connsiteY44" fmla="*/ 628955 h 1256661"/>
              <a:gd name="connsiteX45" fmla="*/ 86107 w 1256661"/>
              <a:gd name="connsiteY45" fmla="*/ 681368 h 1256661"/>
              <a:gd name="connsiteX46" fmla="*/ 138520 w 1256661"/>
              <a:gd name="connsiteY46" fmla="*/ 628955 h 1256661"/>
              <a:gd name="connsiteX47" fmla="*/ 86107 w 1256661"/>
              <a:gd name="connsiteY47" fmla="*/ 575294 h 1256661"/>
              <a:gd name="connsiteX48" fmla="*/ 628328 w 1256661"/>
              <a:gd name="connsiteY48" fmla="*/ 367138 h 1256661"/>
              <a:gd name="connsiteX49" fmla="*/ 539239 w 1256661"/>
              <a:gd name="connsiteY49" fmla="*/ 455923 h 1256661"/>
              <a:gd name="connsiteX50" fmla="*/ 628328 w 1256661"/>
              <a:gd name="connsiteY50" fmla="*/ 543475 h 1256661"/>
              <a:gd name="connsiteX51" fmla="*/ 718671 w 1256661"/>
              <a:gd name="connsiteY51" fmla="*/ 455923 h 1256661"/>
              <a:gd name="connsiteX52" fmla="*/ 628328 w 1256661"/>
              <a:gd name="connsiteY52" fmla="*/ 367138 h 1256661"/>
              <a:gd name="connsiteX53" fmla="*/ 628328 w 1256661"/>
              <a:gd name="connsiteY53" fmla="*/ 335076 h 1256661"/>
              <a:gd name="connsiteX54" fmla="*/ 751295 w 1256661"/>
              <a:gd name="connsiteY54" fmla="*/ 455923 h 1256661"/>
              <a:gd name="connsiteX55" fmla="*/ 628328 w 1256661"/>
              <a:gd name="connsiteY55" fmla="*/ 575536 h 1256661"/>
              <a:gd name="connsiteX56" fmla="*/ 505360 w 1256661"/>
              <a:gd name="connsiteY56" fmla="*/ 455923 h 1256661"/>
              <a:gd name="connsiteX57" fmla="*/ 628328 w 1256661"/>
              <a:gd name="connsiteY57" fmla="*/ 335076 h 1256661"/>
              <a:gd name="connsiteX58" fmla="*/ 627707 w 1256661"/>
              <a:gd name="connsiteY58" fmla="*/ 285775 h 1256661"/>
              <a:gd name="connsiteX59" fmla="*/ 287023 w 1256661"/>
              <a:gd name="connsiteY59" fmla="*/ 628955 h 1256661"/>
              <a:gd name="connsiteX60" fmla="*/ 627707 w 1256661"/>
              <a:gd name="connsiteY60" fmla="*/ 970886 h 1256661"/>
              <a:gd name="connsiteX61" fmla="*/ 970886 w 1256661"/>
              <a:gd name="connsiteY61" fmla="*/ 628955 h 1256661"/>
              <a:gd name="connsiteX62" fmla="*/ 627707 w 1256661"/>
              <a:gd name="connsiteY62" fmla="*/ 285775 h 1256661"/>
              <a:gd name="connsiteX63" fmla="*/ 997093 w 1256661"/>
              <a:gd name="connsiteY63" fmla="*/ 227123 h 1256661"/>
              <a:gd name="connsiteX64" fmla="*/ 974630 w 1256661"/>
              <a:gd name="connsiteY64" fmla="*/ 235858 h 1256661"/>
              <a:gd name="connsiteX65" fmla="*/ 965895 w 1256661"/>
              <a:gd name="connsiteY65" fmla="*/ 259569 h 1256661"/>
              <a:gd name="connsiteX66" fmla="*/ 974630 w 1256661"/>
              <a:gd name="connsiteY66" fmla="*/ 282031 h 1256661"/>
              <a:gd name="connsiteX67" fmla="*/ 1020803 w 1256661"/>
              <a:gd name="connsiteY67" fmla="*/ 282031 h 1256661"/>
              <a:gd name="connsiteX68" fmla="*/ 1029539 w 1256661"/>
              <a:gd name="connsiteY68" fmla="*/ 259569 h 1256661"/>
              <a:gd name="connsiteX69" fmla="*/ 1020803 w 1256661"/>
              <a:gd name="connsiteY69" fmla="*/ 235858 h 1256661"/>
              <a:gd name="connsiteX70" fmla="*/ 997093 w 1256661"/>
              <a:gd name="connsiteY70" fmla="*/ 227123 h 1256661"/>
              <a:gd name="connsiteX71" fmla="*/ 259569 w 1256661"/>
              <a:gd name="connsiteY71" fmla="*/ 227123 h 1256661"/>
              <a:gd name="connsiteX72" fmla="*/ 237106 w 1256661"/>
              <a:gd name="connsiteY72" fmla="*/ 235858 h 1256661"/>
              <a:gd name="connsiteX73" fmla="*/ 227123 w 1256661"/>
              <a:gd name="connsiteY73" fmla="*/ 259569 h 1256661"/>
              <a:gd name="connsiteX74" fmla="*/ 237106 w 1256661"/>
              <a:gd name="connsiteY74" fmla="*/ 282031 h 1256661"/>
              <a:gd name="connsiteX75" fmla="*/ 282031 w 1256661"/>
              <a:gd name="connsiteY75" fmla="*/ 282031 h 1256661"/>
              <a:gd name="connsiteX76" fmla="*/ 292015 w 1256661"/>
              <a:gd name="connsiteY76" fmla="*/ 259569 h 1256661"/>
              <a:gd name="connsiteX77" fmla="*/ 288851 w 1256661"/>
              <a:gd name="connsiteY77" fmla="*/ 252054 h 1256661"/>
              <a:gd name="connsiteX78" fmla="*/ 282031 w 1256661"/>
              <a:gd name="connsiteY78" fmla="*/ 235858 h 1256661"/>
              <a:gd name="connsiteX79" fmla="*/ 259569 w 1256661"/>
              <a:gd name="connsiteY79" fmla="*/ 227123 h 1256661"/>
              <a:gd name="connsiteX80" fmla="*/ 627707 w 1256661"/>
              <a:gd name="connsiteY80" fmla="*/ 32446 h 1256661"/>
              <a:gd name="connsiteX81" fmla="*/ 575294 w 1256661"/>
              <a:gd name="connsiteY81" fmla="*/ 86107 h 1256661"/>
              <a:gd name="connsiteX82" fmla="*/ 627707 w 1256661"/>
              <a:gd name="connsiteY82" fmla="*/ 138520 h 1256661"/>
              <a:gd name="connsiteX83" fmla="*/ 681368 w 1256661"/>
              <a:gd name="connsiteY83" fmla="*/ 86107 h 1256661"/>
              <a:gd name="connsiteX84" fmla="*/ 627707 w 1256661"/>
              <a:gd name="connsiteY84" fmla="*/ 32446 h 1256661"/>
              <a:gd name="connsiteX85" fmla="*/ 627707 w 1256661"/>
              <a:gd name="connsiteY85" fmla="*/ 0 h 1256661"/>
              <a:gd name="connsiteX86" fmla="*/ 713814 w 1256661"/>
              <a:gd name="connsiteY86" fmla="*/ 86107 h 1256661"/>
              <a:gd name="connsiteX87" fmla="*/ 645178 w 1256661"/>
              <a:gd name="connsiteY87" fmla="*/ 169718 h 1256661"/>
              <a:gd name="connsiteX88" fmla="*/ 645178 w 1256661"/>
              <a:gd name="connsiteY88" fmla="*/ 253329 h 1256661"/>
              <a:gd name="connsiteX89" fmla="*/ 882284 w 1256661"/>
              <a:gd name="connsiteY89" fmla="*/ 351915 h 1256661"/>
              <a:gd name="connsiteX90" fmla="*/ 942184 w 1256661"/>
              <a:gd name="connsiteY90" fmla="*/ 292015 h 1256661"/>
              <a:gd name="connsiteX91" fmla="*/ 932201 w 1256661"/>
              <a:gd name="connsiteY91" fmla="*/ 259569 h 1256661"/>
              <a:gd name="connsiteX92" fmla="*/ 952167 w 1256661"/>
              <a:gd name="connsiteY92" fmla="*/ 213396 h 1256661"/>
              <a:gd name="connsiteX93" fmla="*/ 997093 w 1256661"/>
              <a:gd name="connsiteY93" fmla="*/ 194677 h 1256661"/>
              <a:gd name="connsiteX94" fmla="*/ 1043266 w 1256661"/>
              <a:gd name="connsiteY94" fmla="*/ 213396 h 1256661"/>
              <a:gd name="connsiteX95" fmla="*/ 1061985 w 1256661"/>
              <a:gd name="connsiteY95" fmla="*/ 259569 h 1256661"/>
              <a:gd name="connsiteX96" fmla="*/ 1043266 w 1256661"/>
              <a:gd name="connsiteY96" fmla="*/ 304494 h 1256661"/>
              <a:gd name="connsiteX97" fmla="*/ 997093 w 1256661"/>
              <a:gd name="connsiteY97" fmla="*/ 324461 h 1256661"/>
              <a:gd name="connsiteX98" fmla="*/ 964647 w 1256661"/>
              <a:gd name="connsiteY98" fmla="*/ 314477 h 1256661"/>
              <a:gd name="connsiteX99" fmla="*/ 904746 w 1256661"/>
              <a:gd name="connsiteY99" fmla="*/ 375626 h 1256661"/>
              <a:gd name="connsiteX100" fmla="*/ 1003332 w 1256661"/>
              <a:gd name="connsiteY100" fmla="*/ 611484 h 1256661"/>
              <a:gd name="connsiteX101" fmla="*/ 1086943 w 1256661"/>
              <a:gd name="connsiteY101" fmla="*/ 611484 h 1256661"/>
              <a:gd name="connsiteX102" fmla="*/ 1170554 w 1256661"/>
              <a:gd name="connsiteY102" fmla="*/ 542848 h 1256661"/>
              <a:gd name="connsiteX103" fmla="*/ 1256661 w 1256661"/>
              <a:gd name="connsiteY103" fmla="*/ 628955 h 1256661"/>
              <a:gd name="connsiteX104" fmla="*/ 1170554 w 1256661"/>
              <a:gd name="connsiteY104" fmla="*/ 713814 h 1256661"/>
              <a:gd name="connsiteX105" fmla="*/ 1086943 w 1256661"/>
              <a:gd name="connsiteY105" fmla="*/ 643930 h 1256661"/>
              <a:gd name="connsiteX106" fmla="*/ 1003332 w 1256661"/>
              <a:gd name="connsiteY106" fmla="*/ 643930 h 1256661"/>
              <a:gd name="connsiteX107" fmla="*/ 904746 w 1256661"/>
              <a:gd name="connsiteY107" fmla="*/ 881036 h 1256661"/>
              <a:gd name="connsiteX108" fmla="*/ 964647 w 1256661"/>
              <a:gd name="connsiteY108" fmla="*/ 940936 h 1256661"/>
              <a:gd name="connsiteX109" fmla="*/ 997093 w 1256661"/>
              <a:gd name="connsiteY109" fmla="*/ 932200 h 1256661"/>
              <a:gd name="connsiteX110" fmla="*/ 1043266 w 1256661"/>
              <a:gd name="connsiteY110" fmla="*/ 950919 h 1256661"/>
              <a:gd name="connsiteX111" fmla="*/ 1061985 w 1256661"/>
              <a:gd name="connsiteY111" fmla="*/ 997093 h 1256661"/>
              <a:gd name="connsiteX112" fmla="*/ 1043266 w 1256661"/>
              <a:gd name="connsiteY112" fmla="*/ 1043266 h 1256661"/>
              <a:gd name="connsiteX113" fmla="*/ 997093 w 1256661"/>
              <a:gd name="connsiteY113" fmla="*/ 1061985 h 1256661"/>
              <a:gd name="connsiteX114" fmla="*/ 952167 w 1256661"/>
              <a:gd name="connsiteY114" fmla="*/ 1043266 h 1256661"/>
              <a:gd name="connsiteX115" fmla="*/ 932201 w 1256661"/>
              <a:gd name="connsiteY115" fmla="*/ 997093 h 1256661"/>
              <a:gd name="connsiteX116" fmla="*/ 942184 w 1256661"/>
              <a:gd name="connsiteY116" fmla="*/ 964647 h 1256661"/>
              <a:gd name="connsiteX117" fmla="*/ 882284 w 1256661"/>
              <a:gd name="connsiteY117" fmla="*/ 904746 h 1256661"/>
              <a:gd name="connsiteX118" fmla="*/ 645178 w 1256661"/>
              <a:gd name="connsiteY118" fmla="*/ 1002084 h 1256661"/>
              <a:gd name="connsiteX119" fmla="*/ 645178 w 1256661"/>
              <a:gd name="connsiteY119" fmla="*/ 1086943 h 1256661"/>
              <a:gd name="connsiteX120" fmla="*/ 713814 w 1256661"/>
              <a:gd name="connsiteY120" fmla="*/ 1170554 h 1256661"/>
              <a:gd name="connsiteX121" fmla="*/ 627707 w 1256661"/>
              <a:gd name="connsiteY121" fmla="*/ 1256661 h 1256661"/>
              <a:gd name="connsiteX122" fmla="*/ 542848 w 1256661"/>
              <a:gd name="connsiteY122" fmla="*/ 1170554 h 1256661"/>
              <a:gd name="connsiteX123" fmla="*/ 611484 w 1256661"/>
              <a:gd name="connsiteY123" fmla="*/ 1086943 h 1256661"/>
              <a:gd name="connsiteX124" fmla="*/ 611484 w 1256661"/>
              <a:gd name="connsiteY124" fmla="*/ 1002084 h 1256661"/>
              <a:gd name="connsiteX125" fmla="*/ 375626 w 1256661"/>
              <a:gd name="connsiteY125" fmla="*/ 904746 h 1256661"/>
              <a:gd name="connsiteX126" fmla="*/ 315725 w 1256661"/>
              <a:gd name="connsiteY126" fmla="*/ 964647 h 1256661"/>
              <a:gd name="connsiteX127" fmla="*/ 324461 w 1256661"/>
              <a:gd name="connsiteY127" fmla="*/ 997093 h 1256661"/>
              <a:gd name="connsiteX128" fmla="*/ 305742 w 1256661"/>
              <a:gd name="connsiteY128" fmla="*/ 1043266 h 1256661"/>
              <a:gd name="connsiteX129" fmla="*/ 259569 w 1256661"/>
              <a:gd name="connsiteY129" fmla="*/ 1061985 h 1256661"/>
              <a:gd name="connsiteX130" fmla="*/ 213396 w 1256661"/>
              <a:gd name="connsiteY130" fmla="*/ 1043266 h 1256661"/>
              <a:gd name="connsiteX131" fmla="*/ 194677 w 1256661"/>
              <a:gd name="connsiteY131" fmla="*/ 997093 h 1256661"/>
              <a:gd name="connsiteX132" fmla="*/ 213396 w 1256661"/>
              <a:gd name="connsiteY132" fmla="*/ 950919 h 1256661"/>
              <a:gd name="connsiteX133" fmla="*/ 259569 w 1256661"/>
              <a:gd name="connsiteY133" fmla="*/ 932200 h 1256661"/>
              <a:gd name="connsiteX134" fmla="*/ 292015 w 1256661"/>
              <a:gd name="connsiteY134" fmla="*/ 940936 h 1256661"/>
              <a:gd name="connsiteX135" fmla="*/ 351915 w 1256661"/>
              <a:gd name="connsiteY135" fmla="*/ 881036 h 1256661"/>
              <a:gd name="connsiteX136" fmla="*/ 254577 w 1256661"/>
              <a:gd name="connsiteY136" fmla="*/ 643930 h 1256661"/>
              <a:gd name="connsiteX137" fmla="*/ 169718 w 1256661"/>
              <a:gd name="connsiteY137" fmla="*/ 643930 h 1256661"/>
              <a:gd name="connsiteX138" fmla="*/ 86107 w 1256661"/>
              <a:gd name="connsiteY138" fmla="*/ 713814 h 1256661"/>
              <a:gd name="connsiteX139" fmla="*/ 0 w 1256661"/>
              <a:gd name="connsiteY139" fmla="*/ 628955 h 1256661"/>
              <a:gd name="connsiteX140" fmla="*/ 86107 w 1256661"/>
              <a:gd name="connsiteY140" fmla="*/ 542848 h 1256661"/>
              <a:gd name="connsiteX141" fmla="*/ 169718 w 1256661"/>
              <a:gd name="connsiteY141" fmla="*/ 611484 h 1256661"/>
              <a:gd name="connsiteX142" fmla="*/ 254577 w 1256661"/>
              <a:gd name="connsiteY142" fmla="*/ 611484 h 1256661"/>
              <a:gd name="connsiteX143" fmla="*/ 351915 w 1256661"/>
              <a:gd name="connsiteY143" fmla="*/ 375626 h 1256661"/>
              <a:gd name="connsiteX144" fmla="*/ 292015 w 1256661"/>
              <a:gd name="connsiteY144" fmla="*/ 314477 h 1256661"/>
              <a:gd name="connsiteX145" fmla="*/ 259569 w 1256661"/>
              <a:gd name="connsiteY145" fmla="*/ 324461 h 1256661"/>
              <a:gd name="connsiteX146" fmla="*/ 213396 w 1256661"/>
              <a:gd name="connsiteY146" fmla="*/ 304494 h 1256661"/>
              <a:gd name="connsiteX147" fmla="*/ 194677 w 1256661"/>
              <a:gd name="connsiteY147" fmla="*/ 259569 h 1256661"/>
              <a:gd name="connsiteX148" fmla="*/ 213396 w 1256661"/>
              <a:gd name="connsiteY148" fmla="*/ 213396 h 1256661"/>
              <a:gd name="connsiteX149" fmla="*/ 259569 w 1256661"/>
              <a:gd name="connsiteY149" fmla="*/ 194677 h 1256661"/>
              <a:gd name="connsiteX150" fmla="*/ 305742 w 1256661"/>
              <a:gd name="connsiteY150" fmla="*/ 213396 h 1256661"/>
              <a:gd name="connsiteX151" fmla="*/ 319218 w 1256661"/>
              <a:gd name="connsiteY151" fmla="*/ 234461 h 1256661"/>
              <a:gd name="connsiteX152" fmla="*/ 319313 w 1256661"/>
              <a:gd name="connsiteY152" fmla="*/ 234610 h 1256661"/>
              <a:gd name="connsiteX153" fmla="*/ 324461 w 1256661"/>
              <a:gd name="connsiteY153" fmla="*/ 259569 h 1256661"/>
              <a:gd name="connsiteX154" fmla="*/ 315725 w 1256661"/>
              <a:gd name="connsiteY154" fmla="*/ 292015 h 1256661"/>
              <a:gd name="connsiteX155" fmla="*/ 375626 w 1256661"/>
              <a:gd name="connsiteY155" fmla="*/ 351915 h 1256661"/>
              <a:gd name="connsiteX156" fmla="*/ 611484 w 1256661"/>
              <a:gd name="connsiteY156" fmla="*/ 253329 h 1256661"/>
              <a:gd name="connsiteX157" fmla="*/ 611484 w 1256661"/>
              <a:gd name="connsiteY157" fmla="*/ 169718 h 1256661"/>
              <a:gd name="connsiteX158" fmla="*/ 548132 w 1256661"/>
              <a:gd name="connsiteY158" fmla="*/ 115492 h 1256661"/>
              <a:gd name="connsiteX159" fmla="*/ 545909 w 1256661"/>
              <a:gd name="connsiteY159" fmla="*/ 103131 h 1256661"/>
              <a:gd name="connsiteX160" fmla="*/ 542848 w 1256661"/>
              <a:gd name="connsiteY160" fmla="*/ 86107 h 1256661"/>
              <a:gd name="connsiteX161" fmla="*/ 627707 w 1256661"/>
              <a:gd name="connsiteY161" fmla="*/ 0 h 1256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256661" h="1256661">
                <a:moveTo>
                  <a:pt x="627707" y="1118141"/>
                </a:moveTo>
                <a:cubicBezTo>
                  <a:pt x="599005" y="1118141"/>
                  <a:pt x="575294" y="1141852"/>
                  <a:pt x="575294" y="1170554"/>
                </a:cubicBezTo>
                <a:cubicBezTo>
                  <a:pt x="575294" y="1200504"/>
                  <a:pt x="599005" y="1224215"/>
                  <a:pt x="627707" y="1224215"/>
                </a:cubicBezTo>
                <a:cubicBezTo>
                  <a:pt x="657657" y="1224215"/>
                  <a:pt x="681368" y="1200504"/>
                  <a:pt x="681368" y="1170554"/>
                </a:cubicBezTo>
                <a:cubicBezTo>
                  <a:pt x="681368" y="1141852"/>
                  <a:pt x="657657" y="1118141"/>
                  <a:pt x="627707" y="1118141"/>
                </a:cubicBezTo>
                <a:close/>
                <a:moveTo>
                  <a:pt x="997093" y="964647"/>
                </a:moveTo>
                <a:cubicBezTo>
                  <a:pt x="989605" y="964647"/>
                  <a:pt x="980870" y="968390"/>
                  <a:pt x="974630" y="974630"/>
                </a:cubicBezTo>
                <a:cubicBezTo>
                  <a:pt x="968390" y="980869"/>
                  <a:pt x="965895" y="988357"/>
                  <a:pt x="965895" y="997093"/>
                </a:cubicBezTo>
                <a:cubicBezTo>
                  <a:pt x="965895" y="1005828"/>
                  <a:pt x="968390" y="1014563"/>
                  <a:pt x="974630" y="1019555"/>
                </a:cubicBezTo>
                <a:cubicBezTo>
                  <a:pt x="987109" y="1032034"/>
                  <a:pt x="1008324" y="1032034"/>
                  <a:pt x="1020803" y="1019555"/>
                </a:cubicBezTo>
                <a:cubicBezTo>
                  <a:pt x="1025795" y="1014563"/>
                  <a:pt x="1029539" y="1005828"/>
                  <a:pt x="1029539" y="997093"/>
                </a:cubicBezTo>
                <a:cubicBezTo>
                  <a:pt x="1029539" y="988357"/>
                  <a:pt x="1025795" y="980869"/>
                  <a:pt x="1020803" y="974630"/>
                </a:cubicBezTo>
                <a:cubicBezTo>
                  <a:pt x="1014564" y="968390"/>
                  <a:pt x="1005828" y="964647"/>
                  <a:pt x="997093" y="964647"/>
                </a:cubicBezTo>
                <a:close/>
                <a:moveTo>
                  <a:pt x="259569" y="964647"/>
                </a:moveTo>
                <a:cubicBezTo>
                  <a:pt x="250833" y="964647"/>
                  <a:pt x="243346" y="968390"/>
                  <a:pt x="237106" y="974630"/>
                </a:cubicBezTo>
                <a:cubicBezTo>
                  <a:pt x="230866" y="980869"/>
                  <a:pt x="227123" y="988357"/>
                  <a:pt x="227123" y="997093"/>
                </a:cubicBezTo>
                <a:cubicBezTo>
                  <a:pt x="227123" y="1005828"/>
                  <a:pt x="230866" y="1014563"/>
                  <a:pt x="237106" y="1019555"/>
                </a:cubicBezTo>
                <a:cubicBezTo>
                  <a:pt x="248337" y="1032034"/>
                  <a:pt x="270800" y="1032034"/>
                  <a:pt x="282031" y="1019555"/>
                </a:cubicBezTo>
                <a:cubicBezTo>
                  <a:pt x="288271" y="1014563"/>
                  <a:pt x="292015" y="1005828"/>
                  <a:pt x="292015" y="997093"/>
                </a:cubicBezTo>
                <a:cubicBezTo>
                  <a:pt x="292015" y="988357"/>
                  <a:pt x="288271" y="980869"/>
                  <a:pt x="282031" y="974630"/>
                </a:cubicBezTo>
                <a:cubicBezTo>
                  <a:pt x="275792" y="968390"/>
                  <a:pt x="268304" y="964647"/>
                  <a:pt x="259569" y="964647"/>
                </a:cubicBezTo>
                <a:close/>
                <a:moveTo>
                  <a:pt x="540190" y="641832"/>
                </a:moveTo>
                <a:cubicBezTo>
                  <a:pt x="496739" y="641832"/>
                  <a:pt x="460736" y="678872"/>
                  <a:pt x="460736" y="722085"/>
                </a:cubicBezTo>
                <a:lnTo>
                  <a:pt x="460736" y="825797"/>
                </a:lnTo>
                <a:cubicBezTo>
                  <a:pt x="460736" y="836909"/>
                  <a:pt x="468185" y="845552"/>
                  <a:pt x="479358" y="845552"/>
                </a:cubicBezTo>
                <a:lnTo>
                  <a:pt x="776069" y="845552"/>
                </a:lnTo>
                <a:cubicBezTo>
                  <a:pt x="787242" y="845552"/>
                  <a:pt x="795933" y="836909"/>
                  <a:pt x="795933" y="825797"/>
                </a:cubicBezTo>
                <a:lnTo>
                  <a:pt x="795933" y="722085"/>
                </a:lnTo>
                <a:cubicBezTo>
                  <a:pt x="795933" y="678872"/>
                  <a:pt x="759930" y="641832"/>
                  <a:pt x="715237" y="641832"/>
                </a:cubicBezTo>
                <a:close/>
                <a:moveTo>
                  <a:pt x="540190" y="609730"/>
                </a:moveTo>
                <a:lnTo>
                  <a:pt x="715237" y="609730"/>
                </a:lnTo>
                <a:cubicBezTo>
                  <a:pt x="777311" y="609730"/>
                  <a:pt x="828211" y="660352"/>
                  <a:pt x="828211" y="722085"/>
                </a:cubicBezTo>
                <a:lnTo>
                  <a:pt x="828211" y="825797"/>
                </a:lnTo>
                <a:cubicBezTo>
                  <a:pt x="828211" y="854195"/>
                  <a:pt x="804623" y="877654"/>
                  <a:pt x="776069" y="877654"/>
                </a:cubicBezTo>
                <a:lnTo>
                  <a:pt x="479358" y="877654"/>
                </a:lnTo>
                <a:cubicBezTo>
                  <a:pt x="450805" y="877654"/>
                  <a:pt x="428458" y="854195"/>
                  <a:pt x="428458" y="825797"/>
                </a:cubicBezTo>
                <a:lnTo>
                  <a:pt x="428458" y="722085"/>
                </a:lnTo>
                <a:cubicBezTo>
                  <a:pt x="428458" y="660352"/>
                  <a:pt x="478117" y="609730"/>
                  <a:pt x="540190" y="609730"/>
                </a:cubicBezTo>
                <a:close/>
                <a:moveTo>
                  <a:pt x="1170554" y="575294"/>
                </a:moveTo>
                <a:cubicBezTo>
                  <a:pt x="1141852" y="575294"/>
                  <a:pt x="1118142" y="599005"/>
                  <a:pt x="1118142" y="628955"/>
                </a:cubicBezTo>
                <a:cubicBezTo>
                  <a:pt x="1118142" y="657657"/>
                  <a:pt x="1141852" y="681368"/>
                  <a:pt x="1170554" y="681368"/>
                </a:cubicBezTo>
                <a:cubicBezTo>
                  <a:pt x="1199257" y="681368"/>
                  <a:pt x="1222967" y="657657"/>
                  <a:pt x="1222967" y="628955"/>
                </a:cubicBezTo>
                <a:cubicBezTo>
                  <a:pt x="1222967" y="599005"/>
                  <a:pt x="1199257" y="575294"/>
                  <a:pt x="1170554" y="575294"/>
                </a:cubicBezTo>
                <a:close/>
                <a:moveTo>
                  <a:pt x="86107" y="575294"/>
                </a:moveTo>
                <a:cubicBezTo>
                  <a:pt x="56157" y="575294"/>
                  <a:pt x="32446" y="599005"/>
                  <a:pt x="32446" y="628955"/>
                </a:cubicBezTo>
                <a:cubicBezTo>
                  <a:pt x="32446" y="657657"/>
                  <a:pt x="56157" y="681368"/>
                  <a:pt x="86107" y="681368"/>
                </a:cubicBezTo>
                <a:cubicBezTo>
                  <a:pt x="114809" y="681368"/>
                  <a:pt x="138520" y="657657"/>
                  <a:pt x="138520" y="628955"/>
                </a:cubicBezTo>
                <a:cubicBezTo>
                  <a:pt x="138520" y="599005"/>
                  <a:pt x="114809" y="575294"/>
                  <a:pt x="86107" y="575294"/>
                </a:cubicBezTo>
                <a:close/>
                <a:moveTo>
                  <a:pt x="628328" y="367138"/>
                </a:moveTo>
                <a:cubicBezTo>
                  <a:pt x="579392" y="367138"/>
                  <a:pt x="539239" y="406598"/>
                  <a:pt x="539239" y="455923"/>
                </a:cubicBezTo>
                <a:cubicBezTo>
                  <a:pt x="539239" y="504015"/>
                  <a:pt x="579392" y="543475"/>
                  <a:pt x="628328" y="543475"/>
                </a:cubicBezTo>
                <a:cubicBezTo>
                  <a:pt x="678519" y="543475"/>
                  <a:pt x="718671" y="504015"/>
                  <a:pt x="718671" y="455923"/>
                </a:cubicBezTo>
                <a:cubicBezTo>
                  <a:pt x="718671" y="406598"/>
                  <a:pt x="678519" y="367138"/>
                  <a:pt x="628328" y="367138"/>
                </a:cubicBezTo>
                <a:close/>
                <a:moveTo>
                  <a:pt x="628328" y="335076"/>
                </a:moveTo>
                <a:cubicBezTo>
                  <a:pt x="697340" y="335076"/>
                  <a:pt x="751295" y="389334"/>
                  <a:pt x="751295" y="455923"/>
                </a:cubicBezTo>
                <a:cubicBezTo>
                  <a:pt x="751295" y="521279"/>
                  <a:pt x="697340" y="575536"/>
                  <a:pt x="628328" y="575536"/>
                </a:cubicBezTo>
                <a:cubicBezTo>
                  <a:pt x="561825" y="575536"/>
                  <a:pt x="505360" y="521279"/>
                  <a:pt x="505360" y="455923"/>
                </a:cubicBezTo>
                <a:cubicBezTo>
                  <a:pt x="505360" y="389334"/>
                  <a:pt x="561825" y="335076"/>
                  <a:pt x="628328" y="335076"/>
                </a:cubicBezTo>
                <a:close/>
                <a:moveTo>
                  <a:pt x="627707" y="285775"/>
                </a:moveTo>
                <a:cubicBezTo>
                  <a:pt x="439270" y="285775"/>
                  <a:pt x="287023" y="439270"/>
                  <a:pt x="287023" y="628955"/>
                </a:cubicBezTo>
                <a:cubicBezTo>
                  <a:pt x="287023" y="817391"/>
                  <a:pt x="439270" y="970886"/>
                  <a:pt x="627707" y="970886"/>
                </a:cubicBezTo>
                <a:cubicBezTo>
                  <a:pt x="817391" y="970886"/>
                  <a:pt x="970886" y="817391"/>
                  <a:pt x="970886" y="628955"/>
                </a:cubicBezTo>
                <a:cubicBezTo>
                  <a:pt x="970886" y="439270"/>
                  <a:pt x="817391" y="285775"/>
                  <a:pt x="627707" y="285775"/>
                </a:cubicBezTo>
                <a:close/>
                <a:moveTo>
                  <a:pt x="997093" y="227123"/>
                </a:moveTo>
                <a:cubicBezTo>
                  <a:pt x="989605" y="227123"/>
                  <a:pt x="980870" y="229619"/>
                  <a:pt x="974630" y="235858"/>
                </a:cubicBezTo>
                <a:cubicBezTo>
                  <a:pt x="968390" y="242098"/>
                  <a:pt x="965895" y="250833"/>
                  <a:pt x="965895" y="259569"/>
                </a:cubicBezTo>
                <a:cubicBezTo>
                  <a:pt x="965895" y="267056"/>
                  <a:pt x="968390" y="275792"/>
                  <a:pt x="974630" y="282031"/>
                </a:cubicBezTo>
                <a:cubicBezTo>
                  <a:pt x="987109" y="294511"/>
                  <a:pt x="1008324" y="294511"/>
                  <a:pt x="1020803" y="282031"/>
                </a:cubicBezTo>
                <a:cubicBezTo>
                  <a:pt x="1025795" y="275792"/>
                  <a:pt x="1029539" y="267056"/>
                  <a:pt x="1029539" y="259569"/>
                </a:cubicBezTo>
                <a:cubicBezTo>
                  <a:pt x="1029539" y="250833"/>
                  <a:pt x="1025795" y="242098"/>
                  <a:pt x="1020803" y="235858"/>
                </a:cubicBezTo>
                <a:cubicBezTo>
                  <a:pt x="1014564" y="229619"/>
                  <a:pt x="1005828" y="227123"/>
                  <a:pt x="997093" y="227123"/>
                </a:cubicBezTo>
                <a:close/>
                <a:moveTo>
                  <a:pt x="259569" y="227123"/>
                </a:moveTo>
                <a:cubicBezTo>
                  <a:pt x="250833" y="227123"/>
                  <a:pt x="243346" y="229619"/>
                  <a:pt x="237106" y="235858"/>
                </a:cubicBezTo>
                <a:cubicBezTo>
                  <a:pt x="230866" y="242098"/>
                  <a:pt x="227123" y="250833"/>
                  <a:pt x="227123" y="259569"/>
                </a:cubicBezTo>
                <a:cubicBezTo>
                  <a:pt x="227123" y="267056"/>
                  <a:pt x="230866" y="275792"/>
                  <a:pt x="237106" y="282031"/>
                </a:cubicBezTo>
                <a:cubicBezTo>
                  <a:pt x="248337" y="294511"/>
                  <a:pt x="270800" y="294511"/>
                  <a:pt x="282031" y="282031"/>
                </a:cubicBezTo>
                <a:cubicBezTo>
                  <a:pt x="288271" y="275792"/>
                  <a:pt x="292015" y="267056"/>
                  <a:pt x="292015" y="259569"/>
                </a:cubicBezTo>
                <a:lnTo>
                  <a:pt x="288851" y="252054"/>
                </a:lnTo>
                <a:lnTo>
                  <a:pt x="282031" y="235858"/>
                </a:lnTo>
                <a:cubicBezTo>
                  <a:pt x="275792" y="229619"/>
                  <a:pt x="268304" y="227123"/>
                  <a:pt x="259569" y="227123"/>
                </a:cubicBezTo>
                <a:close/>
                <a:moveTo>
                  <a:pt x="627707" y="32446"/>
                </a:moveTo>
                <a:cubicBezTo>
                  <a:pt x="599005" y="32446"/>
                  <a:pt x="575294" y="56157"/>
                  <a:pt x="575294" y="86107"/>
                </a:cubicBezTo>
                <a:cubicBezTo>
                  <a:pt x="575294" y="114809"/>
                  <a:pt x="599005" y="138520"/>
                  <a:pt x="627707" y="138520"/>
                </a:cubicBezTo>
                <a:cubicBezTo>
                  <a:pt x="657657" y="138520"/>
                  <a:pt x="681368" y="114809"/>
                  <a:pt x="681368" y="86107"/>
                </a:cubicBezTo>
                <a:cubicBezTo>
                  <a:pt x="681368" y="56157"/>
                  <a:pt x="657657" y="32446"/>
                  <a:pt x="627707" y="32446"/>
                </a:cubicBezTo>
                <a:close/>
                <a:moveTo>
                  <a:pt x="627707" y="0"/>
                </a:moveTo>
                <a:cubicBezTo>
                  <a:pt x="675128" y="0"/>
                  <a:pt x="713814" y="38686"/>
                  <a:pt x="713814" y="86107"/>
                </a:cubicBezTo>
                <a:cubicBezTo>
                  <a:pt x="713814" y="127289"/>
                  <a:pt x="683863" y="162231"/>
                  <a:pt x="645178" y="169718"/>
                </a:cubicBezTo>
                <a:lnTo>
                  <a:pt x="645178" y="253329"/>
                </a:lnTo>
                <a:cubicBezTo>
                  <a:pt x="736276" y="257073"/>
                  <a:pt x="818639" y="294511"/>
                  <a:pt x="882284" y="351915"/>
                </a:cubicBezTo>
                <a:lnTo>
                  <a:pt x="942184" y="292015"/>
                </a:lnTo>
                <a:cubicBezTo>
                  <a:pt x="935944" y="282031"/>
                  <a:pt x="932201" y="270800"/>
                  <a:pt x="932201" y="259569"/>
                </a:cubicBezTo>
                <a:cubicBezTo>
                  <a:pt x="932201" y="242098"/>
                  <a:pt x="939688" y="225875"/>
                  <a:pt x="952167" y="213396"/>
                </a:cubicBezTo>
                <a:cubicBezTo>
                  <a:pt x="963399" y="200916"/>
                  <a:pt x="979622" y="194677"/>
                  <a:pt x="997093" y="194677"/>
                </a:cubicBezTo>
                <a:cubicBezTo>
                  <a:pt x="1014564" y="194677"/>
                  <a:pt x="1030787" y="200916"/>
                  <a:pt x="1043266" y="213396"/>
                </a:cubicBezTo>
                <a:cubicBezTo>
                  <a:pt x="1055745" y="225875"/>
                  <a:pt x="1061985" y="242098"/>
                  <a:pt x="1061985" y="259569"/>
                </a:cubicBezTo>
                <a:cubicBezTo>
                  <a:pt x="1061985" y="277040"/>
                  <a:pt x="1055745" y="292015"/>
                  <a:pt x="1043266" y="304494"/>
                </a:cubicBezTo>
                <a:cubicBezTo>
                  <a:pt x="1030787" y="316973"/>
                  <a:pt x="1014564" y="324461"/>
                  <a:pt x="997093" y="324461"/>
                </a:cubicBezTo>
                <a:cubicBezTo>
                  <a:pt x="984614" y="324461"/>
                  <a:pt x="974630" y="320717"/>
                  <a:pt x="964647" y="314477"/>
                </a:cubicBezTo>
                <a:lnTo>
                  <a:pt x="904746" y="375626"/>
                </a:lnTo>
                <a:cubicBezTo>
                  <a:pt x="962151" y="438022"/>
                  <a:pt x="999589" y="520385"/>
                  <a:pt x="1003332" y="611484"/>
                </a:cubicBezTo>
                <a:lnTo>
                  <a:pt x="1086943" y="611484"/>
                </a:lnTo>
                <a:cubicBezTo>
                  <a:pt x="1094431" y="571550"/>
                  <a:pt x="1129373" y="542848"/>
                  <a:pt x="1170554" y="542848"/>
                </a:cubicBezTo>
                <a:cubicBezTo>
                  <a:pt x="1217976" y="542848"/>
                  <a:pt x="1256661" y="581534"/>
                  <a:pt x="1256661" y="628955"/>
                </a:cubicBezTo>
                <a:cubicBezTo>
                  <a:pt x="1256661" y="675128"/>
                  <a:pt x="1217976" y="713814"/>
                  <a:pt x="1170554" y="713814"/>
                </a:cubicBezTo>
                <a:cubicBezTo>
                  <a:pt x="1129373" y="713814"/>
                  <a:pt x="1094431" y="683863"/>
                  <a:pt x="1086943" y="643930"/>
                </a:cubicBezTo>
                <a:lnTo>
                  <a:pt x="1003332" y="643930"/>
                </a:lnTo>
                <a:cubicBezTo>
                  <a:pt x="999589" y="735028"/>
                  <a:pt x="962151" y="818639"/>
                  <a:pt x="904746" y="881036"/>
                </a:cubicBezTo>
                <a:lnTo>
                  <a:pt x="964647" y="940936"/>
                </a:lnTo>
                <a:cubicBezTo>
                  <a:pt x="974630" y="935944"/>
                  <a:pt x="984614" y="932200"/>
                  <a:pt x="997093" y="932200"/>
                </a:cubicBezTo>
                <a:cubicBezTo>
                  <a:pt x="1014564" y="932200"/>
                  <a:pt x="1030787" y="938440"/>
                  <a:pt x="1043266" y="950919"/>
                </a:cubicBezTo>
                <a:cubicBezTo>
                  <a:pt x="1055745" y="963399"/>
                  <a:pt x="1061985" y="979622"/>
                  <a:pt x="1061985" y="997093"/>
                </a:cubicBezTo>
                <a:cubicBezTo>
                  <a:pt x="1061985" y="1014563"/>
                  <a:pt x="1055745" y="1030787"/>
                  <a:pt x="1043266" y="1043266"/>
                </a:cubicBezTo>
                <a:cubicBezTo>
                  <a:pt x="1030787" y="1054497"/>
                  <a:pt x="1014564" y="1061985"/>
                  <a:pt x="997093" y="1061985"/>
                </a:cubicBezTo>
                <a:cubicBezTo>
                  <a:pt x="979622" y="1061985"/>
                  <a:pt x="963399" y="1054497"/>
                  <a:pt x="952167" y="1043266"/>
                </a:cubicBezTo>
                <a:cubicBezTo>
                  <a:pt x="939688" y="1030787"/>
                  <a:pt x="932201" y="1014563"/>
                  <a:pt x="932201" y="997093"/>
                </a:cubicBezTo>
                <a:cubicBezTo>
                  <a:pt x="932201" y="985861"/>
                  <a:pt x="935944" y="974630"/>
                  <a:pt x="942184" y="964647"/>
                </a:cubicBezTo>
                <a:lnTo>
                  <a:pt x="882284" y="904746"/>
                </a:lnTo>
                <a:cubicBezTo>
                  <a:pt x="818639" y="962151"/>
                  <a:pt x="736276" y="998341"/>
                  <a:pt x="645178" y="1002084"/>
                </a:cubicBezTo>
                <a:lnTo>
                  <a:pt x="645178" y="1086943"/>
                </a:lnTo>
                <a:cubicBezTo>
                  <a:pt x="683863" y="1094431"/>
                  <a:pt x="713814" y="1129373"/>
                  <a:pt x="713814" y="1170554"/>
                </a:cubicBezTo>
                <a:cubicBezTo>
                  <a:pt x="713814" y="1217975"/>
                  <a:pt x="675128" y="1256661"/>
                  <a:pt x="627707" y="1256661"/>
                </a:cubicBezTo>
                <a:cubicBezTo>
                  <a:pt x="581534" y="1256661"/>
                  <a:pt x="542848" y="1217975"/>
                  <a:pt x="542848" y="1170554"/>
                </a:cubicBezTo>
                <a:cubicBezTo>
                  <a:pt x="542848" y="1129373"/>
                  <a:pt x="572798" y="1094431"/>
                  <a:pt x="611484" y="1086943"/>
                </a:cubicBezTo>
                <a:lnTo>
                  <a:pt x="611484" y="1002084"/>
                </a:lnTo>
                <a:cubicBezTo>
                  <a:pt x="521633" y="998341"/>
                  <a:pt x="438022" y="962151"/>
                  <a:pt x="375626" y="904746"/>
                </a:cubicBezTo>
                <a:lnTo>
                  <a:pt x="315725" y="964647"/>
                </a:lnTo>
                <a:cubicBezTo>
                  <a:pt x="321965" y="974630"/>
                  <a:pt x="324461" y="985861"/>
                  <a:pt x="324461" y="997093"/>
                </a:cubicBezTo>
                <a:cubicBezTo>
                  <a:pt x="324461" y="1014563"/>
                  <a:pt x="316973" y="1030787"/>
                  <a:pt x="305742" y="1043266"/>
                </a:cubicBezTo>
                <a:cubicBezTo>
                  <a:pt x="293263" y="1054497"/>
                  <a:pt x="277040" y="1061985"/>
                  <a:pt x="259569" y="1061985"/>
                </a:cubicBezTo>
                <a:cubicBezTo>
                  <a:pt x="242098" y="1061985"/>
                  <a:pt x="225875" y="1054497"/>
                  <a:pt x="213396" y="1043266"/>
                </a:cubicBezTo>
                <a:cubicBezTo>
                  <a:pt x="202164" y="1030787"/>
                  <a:pt x="194677" y="1014563"/>
                  <a:pt x="194677" y="997093"/>
                </a:cubicBezTo>
                <a:cubicBezTo>
                  <a:pt x="194677" y="979622"/>
                  <a:pt x="202164" y="963399"/>
                  <a:pt x="213396" y="950919"/>
                </a:cubicBezTo>
                <a:cubicBezTo>
                  <a:pt x="225875" y="938440"/>
                  <a:pt x="242098" y="932200"/>
                  <a:pt x="259569" y="932200"/>
                </a:cubicBezTo>
                <a:cubicBezTo>
                  <a:pt x="270800" y="932200"/>
                  <a:pt x="282031" y="935944"/>
                  <a:pt x="292015" y="940936"/>
                </a:cubicBezTo>
                <a:lnTo>
                  <a:pt x="351915" y="881036"/>
                </a:lnTo>
                <a:cubicBezTo>
                  <a:pt x="294511" y="818639"/>
                  <a:pt x="258321" y="735028"/>
                  <a:pt x="254577" y="643930"/>
                </a:cubicBezTo>
                <a:lnTo>
                  <a:pt x="169718" y="643930"/>
                </a:lnTo>
                <a:cubicBezTo>
                  <a:pt x="162231" y="683863"/>
                  <a:pt x="127289" y="713814"/>
                  <a:pt x="86107" y="713814"/>
                </a:cubicBezTo>
                <a:cubicBezTo>
                  <a:pt x="38686" y="713814"/>
                  <a:pt x="0" y="675128"/>
                  <a:pt x="0" y="628955"/>
                </a:cubicBezTo>
                <a:cubicBezTo>
                  <a:pt x="0" y="581534"/>
                  <a:pt x="38686" y="542848"/>
                  <a:pt x="86107" y="542848"/>
                </a:cubicBezTo>
                <a:cubicBezTo>
                  <a:pt x="127289" y="542848"/>
                  <a:pt x="162231" y="571550"/>
                  <a:pt x="169718" y="611484"/>
                </a:cubicBezTo>
                <a:lnTo>
                  <a:pt x="254577" y="611484"/>
                </a:lnTo>
                <a:cubicBezTo>
                  <a:pt x="258321" y="520385"/>
                  <a:pt x="294511" y="438022"/>
                  <a:pt x="351915" y="375626"/>
                </a:cubicBezTo>
                <a:lnTo>
                  <a:pt x="292015" y="314477"/>
                </a:lnTo>
                <a:cubicBezTo>
                  <a:pt x="282031" y="320717"/>
                  <a:pt x="270800" y="324461"/>
                  <a:pt x="259569" y="324461"/>
                </a:cubicBezTo>
                <a:cubicBezTo>
                  <a:pt x="242098" y="324461"/>
                  <a:pt x="225875" y="316973"/>
                  <a:pt x="213396" y="304494"/>
                </a:cubicBezTo>
                <a:cubicBezTo>
                  <a:pt x="202164" y="292015"/>
                  <a:pt x="194677" y="277040"/>
                  <a:pt x="194677" y="259569"/>
                </a:cubicBezTo>
                <a:cubicBezTo>
                  <a:pt x="194677" y="242098"/>
                  <a:pt x="202164" y="225875"/>
                  <a:pt x="213396" y="213396"/>
                </a:cubicBezTo>
                <a:cubicBezTo>
                  <a:pt x="225875" y="200916"/>
                  <a:pt x="242098" y="194677"/>
                  <a:pt x="259569" y="194677"/>
                </a:cubicBezTo>
                <a:cubicBezTo>
                  <a:pt x="277040" y="194677"/>
                  <a:pt x="293263" y="200916"/>
                  <a:pt x="305742" y="213396"/>
                </a:cubicBezTo>
                <a:lnTo>
                  <a:pt x="319218" y="234461"/>
                </a:lnTo>
                <a:lnTo>
                  <a:pt x="319313" y="234610"/>
                </a:lnTo>
                <a:cubicBezTo>
                  <a:pt x="322589" y="242410"/>
                  <a:pt x="324461" y="250833"/>
                  <a:pt x="324461" y="259569"/>
                </a:cubicBezTo>
                <a:cubicBezTo>
                  <a:pt x="324461" y="270800"/>
                  <a:pt x="321965" y="282031"/>
                  <a:pt x="315725" y="292015"/>
                </a:cubicBezTo>
                <a:lnTo>
                  <a:pt x="375626" y="351915"/>
                </a:lnTo>
                <a:cubicBezTo>
                  <a:pt x="438022" y="294511"/>
                  <a:pt x="521633" y="257073"/>
                  <a:pt x="611484" y="253329"/>
                </a:cubicBezTo>
                <a:lnTo>
                  <a:pt x="611484" y="169718"/>
                </a:lnTo>
                <a:cubicBezTo>
                  <a:pt x="582470" y="164103"/>
                  <a:pt x="558369" y="143044"/>
                  <a:pt x="548132" y="115492"/>
                </a:cubicBezTo>
                <a:lnTo>
                  <a:pt x="545909" y="103131"/>
                </a:lnTo>
                <a:lnTo>
                  <a:pt x="542848" y="86107"/>
                </a:lnTo>
                <a:cubicBezTo>
                  <a:pt x="542848" y="38686"/>
                  <a:pt x="581534" y="0"/>
                  <a:pt x="627707" y="0"/>
                </a:cubicBezTo>
                <a:close/>
              </a:path>
            </a:pathLst>
          </a:custGeom>
          <a:solidFill>
            <a:schemeClr val="accent5"/>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1599F301-7025-7E43-A2C1-2014FAD18B0E}"/>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A9312E29-185C-0B43-9C72-0A8F6112431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C4CB3595-D91F-D64C-B607-AFC25C79F20A}"/>
              </a:ext>
            </a:extLst>
          </p:cNvPr>
          <p:cNvSpPr txBox="1"/>
          <p:nvPr/>
        </p:nvSpPr>
        <p:spPr>
          <a:xfrm>
            <a:off x="7125472" y="1581786"/>
            <a:ext cx="3924344"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25222CC8-41B5-F043-B578-C7E137765AC7}"/>
              </a:ext>
            </a:extLst>
          </p:cNvPr>
          <p:cNvSpPr txBox="1"/>
          <p:nvPr/>
        </p:nvSpPr>
        <p:spPr>
          <a:xfrm>
            <a:off x="7125472" y="1957117"/>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3EA402A2-4C84-3F4B-BA4D-F304D1A0D1EF}"/>
              </a:ext>
            </a:extLst>
          </p:cNvPr>
          <p:cNvSpPr txBox="1"/>
          <p:nvPr/>
        </p:nvSpPr>
        <p:spPr>
          <a:xfrm>
            <a:off x="7125472" y="2571913"/>
            <a:ext cx="3924344"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4CB9B3A3-635F-9F4A-9571-37248C60346E}"/>
              </a:ext>
            </a:extLst>
          </p:cNvPr>
          <p:cNvSpPr txBox="1"/>
          <p:nvPr/>
        </p:nvSpPr>
        <p:spPr>
          <a:xfrm>
            <a:off x="7125472" y="2947244"/>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28E66ACB-AE5E-2144-B696-26578EA385E3}"/>
              </a:ext>
            </a:extLst>
          </p:cNvPr>
          <p:cNvSpPr txBox="1"/>
          <p:nvPr/>
        </p:nvSpPr>
        <p:spPr>
          <a:xfrm>
            <a:off x="7125472" y="3562040"/>
            <a:ext cx="39243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BARGAINING POWER OF BUYERS</a:t>
            </a:r>
          </a:p>
        </p:txBody>
      </p:sp>
      <p:sp>
        <p:nvSpPr>
          <p:cNvPr id="11" name="TextBox 10">
            <a:extLst>
              <a:ext uri="{FF2B5EF4-FFF2-40B4-BE49-F238E27FC236}">
                <a16:creationId xmlns:a16="http://schemas.microsoft.com/office/drawing/2014/main" id="{17068031-5947-DF45-AB57-6E0F13562968}"/>
              </a:ext>
            </a:extLst>
          </p:cNvPr>
          <p:cNvSpPr txBox="1"/>
          <p:nvPr/>
        </p:nvSpPr>
        <p:spPr>
          <a:xfrm>
            <a:off x="7125472" y="3937371"/>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3657EC89-7EEE-A647-8896-965DACAC4B7B}"/>
              </a:ext>
            </a:extLst>
          </p:cNvPr>
          <p:cNvSpPr txBox="1"/>
          <p:nvPr/>
        </p:nvSpPr>
        <p:spPr>
          <a:xfrm>
            <a:off x="7125472" y="4556739"/>
            <a:ext cx="39243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C2714A42-9F48-F442-A137-E97D07F696EC}"/>
              </a:ext>
            </a:extLst>
          </p:cNvPr>
          <p:cNvSpPr txBox="1"/>
          <p:nvPr/>
        </p:nvSpPr>
        <p:spPr>
          <a:xfrm>
            <a:off x="7125472" y="4932070"/>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7BB7E149-A1BD-7A42-B9C5-6EC199D9652C}"/>
              </a:ext>
            </a:extLst>
          </p:cNvPr>
          <p:cNvSpPr txBox="1"/>
          <p:nvPr/>
        </p:nvSpPr>
        <p:spPr>
          <a:xfrm>
            <a:off x="7125472" y="5546669"/>
            <a:ext cx="39243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61566317-5F36-0F4E-B140-61C70E0D2B6A}"/>
              </a:ext>
            </a:extLst>
          </p:cNvPr>
          <p:cNvSpPr txBox="1"/>
          <p:nvPr/>
        </p:nvSpPr>
        <p:spPr>
          <a:xfrm>
            <a:off x="7125472" y="5922000"/>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4065794991"/>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73">
            <a:extLst>
              <a:ext uri="{FF2B5EF4-FFF2-40B4-BE49-F238E27FC236}">
                <a16:creationId xmlns:a16="http://schemas.microsoft.com/office/drawing/2014/main" id="{172C911F-93CC-8546-9E05-77FD6A0AB395}"/>
              </a:ext>
            </a:extLst>
          </p:cNvPr>
          <p:cNvSpPr>
            <a:spLocks noChangeArrowheads="1"/>
          </p:cNvSpPr>
          <p:nvPr/>
        </p:nvSpPr>
        <p:spPr bwMode="auto">
          <a:xfrm>
            <a:off x="6538190" y="2319407"/>
            <a:ext cx="4029149" cy="3488084"/>
          </a:xfrm>
          <a:custGeom>
            <a:avLst/>
            <a:gdLst>
              <a:gd name="T0" fmla="*/ 1835 w 6467"/>
              <a:gd name="T1" fmla="*/ 5220 h 5600"/>
              <a:gd name="T2" fmla="*/ 4630 w 6467"/>
              <a:gd name="T3" fmla="*/ 5220 h 5600"/>
              <a:gd name="T4" fmla="*/ 6028 w 6467"/>
              <a:gd name="T5" fmla="*/ 2799 h 5600"/>
              <a:gd name="T6" fmla="*/ 4630 w 6467"/>
              <a:gd name="T7" fmla="*/ 379 h 5600"/>
              <a:gd name="T8" fmla="*/ 1835 w 6467"/>
              <a:gd name="T9" fmla="*/ 379 h 5600"/>
              <a:gd name="T10" fmla="*/ 437 w 6467"/>
              <a:gd name="T11" fmla="*/ 2799 h 5600"/>
              <a:gd name="T12" fmla="*/ 1835 w 6467"/>
              <a:gd name="T13" fmla="*/ 5220 h 5600"/>
              <a:gd name="T14" fmla="*/ 4849 w 6467"/>
              <a:gd name="T15" fmla="*/ 5599 h 5600"/>
              <a:gd name="T16" fmla="*/ 1616 w 6467"/>
              <a:gd name="T17" fmla="*/ 5599 h 5600"/>
              <a:gd name="T18" fmla="*/ 0 w 6467"/>
              <a:gd name="T19" fmla="*/ 2799 h 5600"/>
              <a:gd name="T20" fmla="*/ 1616 w 6467"/>
              <a:gd name="T21" fmla="*/ 0 h 5600"/>
              <a:gd name="T22" fmla="*/ 4849 w 6467"/>
              <a:gd name="T23" fmla="*/ 0 h 5600"/>
              <a:gd name="T24" fmla="*/ 6466 w 6467"/>
              <a:gd name="T25" fmla="*/ 2799 h 5600"/>
              <a:gd name="T26" fmla="*/ 4849 w 6467"/>
              <a:gd name="T27" fmla="*/ 5599 h 5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67" h="5600">
                <a:moveTo>
                  <a:pt x="1835" y="5220"/>
                </a:moveTo>
                <a:lnTo>
                  <a:pt x="4630" y="5220"/>
                </a:lnTo>
                <a:lnTo>
                  <a:pt x="6028" y="2799"/>
                </a:lnTo>
                <a:lnTo>
                  <a:pt x="4630" y="379"/>
                </a:lnTo>
                <a:lnTo>
                  <a:pt x="1835" y="379"/>
                </a:lnTo>
                <a:lnTo>
                  <a:pt x="437" y="2799"/>
                </a:lnTo>
                <a:lnTo>
                  <a:pt x="1835" y="5220"/>
                </a:lnTo>
                <a:close/>
                <a:moveTo>
                  <a:pt x="4849" y="5599"/>
                </a:moveTo>
                <a:lnTo>
                  <a:pt x="1616" y="5599"/>
                </a:lnTo>
                <a:lnTo>
                  <a:pt x="0" y="2799"/>
                </a:lnTo>
                <a:lnTo>
                  <a:pt x="1616" y="0"/>
                </a:lnTo>
                <a:lnTo>
                  <a:pt x="4849" y="0"/>
                </a:lnTo>
                <a:lnTo>
                  <a:pt x="6466" y="2799"/>
                </a:lnTo>
                <a:lnTo>
                  <a:pt x="4849" y="5599"/>
                </a:lnTo>
                <a:close/>
              </a:path>
            </a:pathLst>
          </a:custGeom>
          <a:solidFill>
            <a:schemeClr val="accent6"/>
          </a:solidFill>
          <a:ln>
            <a:noFill/>
          </a:ln>
          <a:effectLst/>
        </p:spPr>
        <p:txBody>
          <a:bodyPr wrap="none" anchor="ctr"/>
          <a:lstStyle/>
          <a:p>
            <a:endParaRPr lang="en-US" dirty="0">
              <a:latin typeface="Poppins" pitchFamily="2" charset="77"/>
            </a:endParaRPr>
          </a:p>
        </p:txBody>
      </p:sp>
      <p:sp>
        <p:nvSpPr>
          <p:cNvPr id="17" name="Freeform 74">
            <a:extLst>
              <a:ext uri="{FF2B5EF4-FFF2-40B4-BE49-F238E27FC236}">
                <a16:creationId xmlns:a16="http://schemas.microsoft.com/office/drawing/2014/main" id="{9944275C-CE32-9A46-98D7-71407525BC4A}"/>
              </a:ext>
            </a:extLst>
          </p:cNvPr>
          <p:cNvSpPr>
            <a:spLocks noChangeArrowheads="1"/>
          </p:cNvSpPr>
          <p:nvPr/>
        </p:nvSpPr>
        <p:spPr bwMode="auto">
          <a:xfrm>
            <a:off x="7754899" y="1690452"/>
            <a:ext cx="1565518" cy="1831930"/>
          </a:xfrm>
          <a:custGeom>
            <a:avLst/>
            <a:gdLst>
              <a:gd name="T0" fmla="*/ 2352 w 2514"/>
              <a:gd name="T1" fmla="*/ 1953 h 2943"/>
              <a:gd name="T2" fmla="*/ 2250 w 2514"/>
              <a:gd name="T3" fmla="*/ 1953 h 2943"/>
              <a:gd name="T4" fmla="*/ 2250 w 2514"/>
              <a:gd name="T5" fmla="*/ 123 h 2943"/>
              <a:gd name="T6" fmla="*/ 2250 w 2514"/>
              <a:gd name="T7" fmla="*/ 123 h 2943"/>
              <a:gd name="T8" fmla="*/ 2127 w 2514"/>
              <a:gd name="T9" fmla="*/ 0 h 2943"/>
              <a:gd name="T10" fmla="*/ 386 w 2514"/>
              <a:gd name="T11" fmla="*/ 0 h 2943"/>
              <a:gd name="T12" fmla="*/ 386 w 2514"/>
              <a:gd name="T13" fmla="*/ 0 h 2943"/>
              <a:gd name="T14" fmla="*/ 263 w 2514"/>
              <a:gd name="T15" fmla="*/ 123 h 2943"/>
              <a:gd name="T16" fmla="*/ 263 w 2514"/>
              <a:gd name="T17" fmla="*/ 1953 h 2943"/>
              <a:gd name="T18" fmla="*/ 161 w 2514"/>
              <a:gd name="T19" fmla="*/ 1953 h 2943"/>
              <a:gd name="T20" fmla="*/ 161 w 2514"/>
              <a:gd name="T21" fmla="*/ 1953 h 2943"/>
              <a:gd name="T22" fmla="*/ 96 w 2514"/>
              <a:gd name="T23" fmla="*/ 2168 h 2943"/>
              <a:gd name="T24" fmla="*/ 1190 w 2514"/>
              <a:gd name="T25" fmla="*/ 2914 h 2943"/>
              <a:gd name="T26" fmla="*/ 1190 w 2514"/>
              <a:gd name="T27" fmla="*/ 2914 h 2943"/>
              <a:gd name="T28" fmla="*/ 1323 w 2514"/>
              <a:gd name="T29" fmla="*/ 2914 h 2943"/>
              <a:gd name="T30" fmla="*/ 2418 w 2514"/>
              <a:gd name="T31" fmla="*/ 2168 h 2943"/>
              <a:gd name="T32" fmla="*/ 2418 w 2514"/>
              <a:gd name="T33" fmla="*/ 2168 h 2943"/>
              <a:gd name="T34" fmla="*/ 2352 w 2514"/>
              <a:gd name="T35" fmla="*/ 1953 h 2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14" h="2943">
                <a:moveTo>
                  <a:pt x="2352" y="1953"/>
                </a:moveTo>
                <a:lnTo>
                  <a:pt x="2250" y="1953"/>
                </a:lnTo>
                <a:lnTo>
                  <a:pt x="2250" y="123"/>
                </a:lnTo>
                <a:lnTo>
                  <a:pt x="2250" y="123"/>
                </a:lnTo>
                <a:cubicBezTo>
                  <a:pt x="2250" y="55"/>
                  <a:pt x="2195" y="0"/>
                  <a:pt x="2127" y="0"/>
                </a:cubicBezTo>
                <a:lnTo>
                  <a:pt x="386" y="0"/>
                </a:lnTo>
                <a:lnTo>
                  <a:pt x="386" y="0"/>
                </a:lnTo>
                <a:cubicBezTo>
                  <a:pt x="318" y="0"/>
                  <a:pt x="263" y="55"/>
                  <a:pt x="263" y="123"/>
                </a:cubicBezTo>
                <a:lnTo>
                  <a:pt x="263" y="1953"/>
                </a:lnTo>
                <a:lnTo>
                  <a:pt x="161" y="1953"/>
                </a:lnTo>
                <a:lnTo>
                  <a:pt x="161" y="1953"/>
                </a:lnTo>
                <a:cubicBezTo>
                  <a:pt x="46" y="1953"/>
                  <a:pt x="0" y="2102"/>
                  <a:pt x="96" y="2168"/>
                </a:cubicBezTo>
                <a:lnTo>
                  <a:pt x="1190" y="2914"/>
                </a:lnTo>
                <a:lnTo>
                  <a:pt x="1190" y="2914"/>
                </a:lnTo>
                <a:cubicBezTo>
                  <a:pt x="1230" y="2942"/>
                  <a:pt x="1282" y="2942"/>
                  <a:pt x="1323" y="2914"/>
                </a:cubicBezTo>
                <a:lnTo>
                  <a:pt x="2418" y="2168"/>
                </a:lnTo>
                <a:lnTo>
                  <a:pt x="2418" y="2168"/>
                </a:lnTo>
                <a:cubicBezTo>
                  <a:pt x="2513" y="2102"/>
                  <a:pt x="2467" y="1953"/>
                  <a:pt x="2352" y="1953"/>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8" name="Freeform 75">
            <a:extLst>
              <a:ext uri="{FF2B5EF4-FFF2-40B4-BE49-F238E27FC236}">
                <a16:creationId xmlns:a16="http://schemas.microsoft.com/office/drawing/2014/main" id="{E25F40E1-B2BB-0C44-9075-F5701831E1CF}"/>
              </a:ext>
            </a:extLst>
          </p:cNvPr>
          <p:cNvSpPr>
            <a:spLocks noChangeArrowheads="1"/>
          </p:cNvSpPr>
          <p:nvPr/>
        </p:nvSpPr>
        <p:spPr bwMode="auto">
          <a:xfrm>
            <a:off x="7749406" y="1662987"/>
            <a:ext cx="1579252" cy="1878622"/>
          </a:xfrm>
          <a:custGeom>
            <a:avLst/>
            <a:gdLst>
              <a:gd name="T0" fmla="*/ 171 w 2534"/>
              <a:gd name="T1" fmla="*/ 2035 h 3018"/>
              <a:gd name="T2" fmla="*/ 171 w 2534"/>
              <a:gd name="T3" fmla="*/ 2035 h 3018"/>
              <a:gd name="T4" fmla="*/ 99 w 2534"/>
              <a:gd name="T5" fmla="*/ 2089 h 3018"/>
              <a:gd name="T6" fmla="*/ 99 w 2534"/>
              <a:gd name="T7" fmla="*/ 2089 h 3018"/>
              <a:gd name="T8" fmla="*/ 129 w 2534"/>
              <a:gd name="T9" fmla="*/ 2175 h 3018"/>
              <a:gd name="T10" fmla="*/ 1223 w 2534"/>
              <a:gd name="T11" fmla="*/ 2922 h 3018"/>
              <a:gd name="T12" fmla="*/ 1223 w 2534"/>
              <a:gd name="T13" fmla="*/ 2922 h 3018"/>
              <a:gd name="T14" fmla="*/ 1310 w 2534"/>
              <a:gd name="T15" fmla="*/ 2922 h 3018"/>
              <a:gd name="T16" fmla="*/ 2404 w 2534"/>
              <a:gd name="T17" fmla="*/ 2175 h 3018"/>
              <a:gd name="T18" fmla="*/ 2404 w 2534"/>
              <a:gd name="T19" fmla="*/ 2175 h 3018"/>
              <a:gd name="T20" fmla="*/ 2434 w 2534"/>
              <a:gd name="T21" fmla="*/ 2089 h 3018"/>
              <a:gd name="T22" fmla="*/ 2434 w 2534"/>
              <a:gd name="T23" fmla="*/ 2089 h 3018"/>
              <a:gd name="T24" fmla="*/ 2362 w 2534"/>
              <a:gd name="T25" fmla="*/ 2035 h 3018"/>
              <a:gd name="T26" fmla="*/ 2219 w 2534"/>
              <a:gd name="T27" fmla="*/ 2035 h 3018"/>
              <a:gd name="T28" fmla="*/ 2219 w 2534"/>
              <a:gd name="T29" fmla="*/ 164 h 3018"/>
              <a:gd name="T30" fmla="*/ 2219 w 2534"/>
              <a:gd name="T31" fmla="*/ 164 h 3018"/>
              <a:gd name="T32" fmla="*/ 2137 w 2534"/>
              <a:gd name="T33" fmla="*/ 82 h 3018"/>
              <a:gd name="T34" fmla="*/ 396 w 2534"/>
              <a:gd name="T35" fmla="*/ 82 h 3018"/>
              <a:gd name="T36" fmla="*/ 396 w 2534"/>
              <a:gd name="T37" fmla="*/ 82 h 3018"/>
              <a:gd name="T38" fmla="*/ 314 w 2534"/>
              <a:gd name="T39" fmla="*/ 164 h 3018"/>
              <a:gd name="T40" fmla="*/ 314 w 2534"/>
              <a:gd name="T41" fmla="*/ 2035 h 3018"/>
              <a:gd name="T42" fmla="*/ 171 w 2534"/>
              <a:gd name="T43" fmla="*/ 2035 h 3018"/>
              <a:gd name="T44" fmla="*/ 1266 w 2534"/>
              <a:gd name="T45" fmla="*/ 3017 h 3018"/>
              <a:gd name="T46" fmla="*/ 1266 w 2534"/>
              <a:gd name="T47" fmla="*/ 3017 h 3018"/>
              <a:gd name="T48" fmla="*/ 1177 w 2534"/>
              <a:gd name="T49" fmla="*/ 2989 h 3018"/>
              <a:gd name="T50" fmla="*/ 82 w 2534"/>
              <a:gd name="T51" fmla="*/ 2242 h 3018"/>
              <a:gd name="T52" fmla="*/ 82 w 2534"/>
              <a:gd name="T53" fmla="*/ 2242 h 3018"/>
              <a:gd name="T54" fmla="*/ 21 w 2534"/>
              <a:gd name="T55" fmla="*/ 2065 h 3018"/>
              <a:gd name="T56" fmla="*/ 21 w 2534"/>
              <a:gd name="T57" fmla="*/ 2065 h 3018"/>
              <a:gd name="T58" fmla="*/ 171 w 2534"/>
              <a:gd name="T59" fmla="*/ 1953 h 3018"/>
              <a:gd name="T60" fmla="*/ 232 w 2534"/>
              <a:gd name="T61" fmla="*/ 1953 h 3018"/>
              <a:gd name="T62" fmla="*/ 232 w 2534"/>
              <a:gd name="T63" fmla="*/ 164 h 3018"/>
              <a:gd name="T64" fmla="*/ 232 w 2534"/>
              <a:gd name="T65" fmla="*/ 164 h 3018"/>
              <a:gd name="T66" fmla="*/ 396 w 2534"/>
              <a:gd name="T67" fmla="*/ 0 h 3018"/>
              <a:gd name="T68" fmla="*/ 2137 w 2534"/>
              <a:gd name="T69" fmla="*/ 0 h 3018"/>
              <a:gd name="T70" fmla="*/ 2137 w 2534"/>
              <a:gd name="T71" fmla="*/ 0 h 3018"/>
              <a:gd name="T72" fmla="*/ 2301 w 2534"/>
              <a:gd name="T73" fmla="*/ 164 h 3018"/>
              <a:gd name="T74" fmla="*/ 2301 w 2534"/>
              <a:gd name="T75" fmla="*/ 1953 h 3018"/>
              <a:gd name="T76" fmla="*/ 2362 w 2534"/>
              <a:gd name="T77" fmla="*/ 1953 h 3018"/>
              <a:gd name="T78" fmla="*/ 2362 w 2534"/>
              <a:gd name="T79" fmla="*/ 1953 h 3018"/>
              <a:gd name="T80" fmla="*/ 2513 w 2534"/>
              <a:gd name="T81" fmla="*/ 2065 h 3018"/>
              <a:gd name="T82" fmla="*/ 2513 w 2534"/>
              <a:gd name="T83" fmla="*/ 2065 h 3018"/>
              <a:gd name="T84" fmla="*/ 2451 w 2534"/>
              <a:gd name="T85" fmla="*/ 2242 h 3018"/>
              <a:gd name="T86" fmla="*/ 1355 w 2534"/>
              <a:gd name="T87" fmla="*/ 2989 h 3018"/>
              <a:gd name="T88" fmla="*/ 1355 w 2534"/>
              <a:gd name="T89" fmla="*/ 2989 h 3018"/>
              <a:gd name="T90" fmla="*/ 1266 w 2534"/>
              <a:gd name="T91" fmla="*/ 3017 h 3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34" h="3018">
                <a:moveTo>
                  <a:pt x="171" y="2035"/>
                </a:moveTo>
                <a:lnTo>
                  <a:pt x="171" y="2035"/>
                </a:lnTo>
                <a:cubicBezTo>
                  <a:pt x="130" y="2035"/>
                  <a:pt x="107" y="2063"/>
                  <a:pt x="99" y="2089"/>
                </a:cubicBezTo>
                <a:lnTo>
                  <a:pt x="99" y="2089"/>
                </a:lnTo>
                <a:cubicBezTo>
                  <a:pt x="91" y="2115"/>
                  <a:pt x="95" y="2151"/>
                  <a:pt x="129" y="2175"/>
                </a:cubicBezTo>
                <a:lnTo>
                  <a:pt x="1223" y="2922"/>
                </a:lnTo>
                <a:lnTo>
                  <a:pt x="1223" y="2922"/>
                </a:lnTo>
                <a:cubicBezTo>
                  <a:pt x="1250" y="2939"/>
                  <a:pt x="1283" y="2939"/>
                  <a:pt x="1310" y="2922"/>
                </a:cubicBezTo>
                <a:lnTo>
                  <a:pt x="2404" y="2175"/>
                </a:lnTo>
                <a:lnTo>
                  <a:pt x="2404" y="2175"/>
                </a:lnTo>
                <a:cubicBezTo>
                  <a:pt x="2439" y="2151"/>
                  <a:pt x="2442" y="2115"/>
                  <a:pt x="2434" y="2089"/>
                </a:cubicBezTo>
                <a:lnTo>
                  <a:pt x="2434" y="2089"/>
                </a:lnTo>
                <a:cubicBezTo>
                  <a:pt x="2426" y="2063"/>
                  <a:pt x="2403" y="2035"/>
                  <a:pt x="2362" y="2035"/>
                </a:cubicBezTo>
                <a:lnTo>
                  <a:pt x="2219" y="2035"/>
                </a:lnTo>
                <a:lnTo>
                  <a:pt x="2219" y="164"/>
                </a:lnTo>
                <a:lnTo>
                  <a:pt x="2219" y="164"/>
                </a:lnTo>
                <a:cubicBezTo>
                  <a:pt x="2219" y="119"/>
                  <a:pt x="2182" y="82"/>
                  <a:pt x="2137" y="82"/>
                </a:cubicBezTo>
                <a:lnTo>
                  <a:pt x="396" y="82"/>
                </a:lnTo>
                <a:lnTo>
                  <a:pt x="396" y="82"/>
                </a:lnTo>
                <a:cubicBezTo>
                  <a:pt x="351" y="82"/>
                  <a:pt x="314" y="119"/>
                  <a:pt x="314" y="164"/>
                </a:cubicBezTo>
                <a:lnTo>
                  <a:pt x="314" y="2035"/>
                </a:lnTo>
                <a:lnTo>
                  <a:pt x="171" y="2035"/>
                </a:lnTo>
                <a:close/>
                <a:moveTo>
                  <a:pt x="1266" y="3017"/>
                </a:moveTo>
                <a:lnTo>
                  <a:pt x="1266" y="3017"/>
                </a:lnTo>
                <a:cubicBezTo>
                  <a:pt x="1236" y="3017"/>
                  <a:pt x="1204" y="3008"/>
                  <a:pt x="1177" y="2989"/>
                </a:cubicBezTo>
                <a:lnTo>
                  <a:pt x="82" y="2242"/>
                </a:lnTo>
                <a:lnTo>
                  <a:pt x="82" y="2242"/>
                </a:lnTo>
                <a:cubicBezTo>
                  <a:pt x="24" y="2202"/>
                  <a:pt x="0" y="2133"/>
                  <a:pt x="21" y="2065"/>
                </a:cubicBezTo>
                <a:lnTo>
                  <a:pt x="21" y="2065"/>
                </a:lnTo>
                <a:cubicBezTo>
                  <a:pt x="41" y="1997"/>
                  <a:pt x="101" y="1953"/>
                  <a:pt x="171" y="1953"/>
                </a:cubicBezTo>
                <a:lnTo>
                  <a:pt x="232" y="1953"/>
                </a:lnTo>
                <a:lnTo>
                  <a:pt x="232" y="164"/>
                </a:lnTo>
                <a:lnTo>
                  <a:pt x="232" y="164"/>
                </a:lnTo>
                <a:cubicBezTo>
                  <a:pt x="232" y="73"/>
                  <a:pt x="305" y="0"/>
                  <a:pt x="396" y="0"/>
                </a:cubicBezTo>
                <a:lnTo>
                  <a:pt x="2137" y="0"/>
                </a:lnTo>
                <a:lnTo>
                  <a:pt x="2137" y="0"/>
                </a:lnTo>
                <a:cubicBezTo>
                  <a:pt x="2228" y="0"/>
                  <a:pt x="2301" y="73"/>
                  <a:pt x="2301" y="164"/>
                </a:cubicBezTo>
                <a:lnTo>
                  <a:pt x="2301" y="1953"/>
                </a:lnTo>
                <a:lnTo>
                  <a:pt x="2362" y="1953"/>
                </a:lnTo>
                <a:lnTo>
                  <a:pt x="2362" y="1953"/>
                </a:lnTo>
                <a:cubicBezTo>
                  <a:pt x="2433" y="1953"/>
                  <a:pt x="2492" y="1997"/>
                  <a:pt x="2513" y="2065"/>
                </a:cubicBezTo>
                <a:lnTo>
                  <a:pt x="2513" y="2065"/>
                </a:lnTo>
                <a:cubicBezTo>
                  <a:pt x="2533" y="2133"/>
                  <a:pt x="2509" y="2202"/>
                  <a:pt x="2451" y="2242"/>
                </a:cubicBezTo>
                <a:lnTo>
                  <a:pt x="1355" y="2989"/>
                </a:lnTo>
                <a:lnTo>
                  <a:pt x="1355" y="2989"/>
                </a:lnTo>
                <a:cubicBezTo>
                  <a:pt x="1329" y="3008"/>
                  <a:pt x="1297" y="3017"/>
                  <a:pt x="1266" y="3017"/>
                </a:cubicBezTo>
                <a:close/>
              </a:path>
            </a:pathLst>
          </a:custGeom>
          <a:solidFill>
            <a:schemeClr val="bg2"/>
          </a:solidFill>
          <a:ln>
            <a:noFill/>
          </a:ln>
          <a:effectLst/>
        </p:spPr>
        <p:txBody>
          <a:bodyPr wrap="none" anchor="ctr"/>
          <a:lstStyle/>
          <a:p>
            <a:endParaRPr lang="en-US" dirty="0">
              <a:latin typeface="Poppins" pitchFamily="2" charset="77"/>
            </a:endParaRPr>
          </a:p>
        </p:txBody>
      </p:sp>
      <p:sp>
        <p:nvSpPr>
          <p:cNvPr id="19" name="Freeform 76">
            <a:extLst>
              <a:ext uri="{FF2B5EF4-FFF2-40B4-BE49-F238E27FC236}">
                <a16:creationId xmlns:a16="http://schemas.microsoft.com/office/drawing/2014/main" id="{61262327-D893-AC4A-9EB1-C238D5DA761C}"/>
              </a:ext>
            </a:extLst>
          </p:cNvPr>
          <p:cNvSpPr>
            <a:spLocks noChangeArrowheads="1"/>
          </p:cNvSpPr>
          <p:nvPr/>
        </p:nvSpPr>
        <p:spPr bwMode="auto">
          <a:xfrm>
            <a:off x="7754899" y="4601767"/>
            <a:ext cx="1565518" cy="1831930"/>
          </a:xfrm>
          <a:custGeom>
            <a:avLst/>
            <a:gdLst>
              <a:gd name="T0" fmla="*/ 161 w 2514"/>
              <a:gd name="T1" fmla="*/ 989 h 2943"/>
              <a:gd name="T2" fmla="*/ 263 w 2514"/>
              <a:gd name="T3" fmla="*/ 989 h 2943"/>
              <a:gd name="T4" fmla="*/ 263 w 2514"/>
              <a:gd name="T5" fmla="*/ 2820 h 2943"/>
              <a:gd name="T6" fmla="*/ 263 w 2514"/>
              <a:gd name="T7" fmla="*/ 2820 h 2943"/>
              <a:gd name="T8" fmla="*/ 386 w 2514"/>
              <a:gd name="T9" fmla="*/ 2942 h 2943"/>
              <a:gd name="T10" fmla="*/ 2127 w 2514"/>
              <a:gd name="T11" fmla="*/ 2942 h 2943"/>
              <a:gd name="T12" fmla="*/ 2127 w 2514"/>
              <a:gd name="T13" fmla="*/ 2942 h 2943"/>
              <a:gd name="T14" fmla="*/ 2250 w 2514"/>
              <a:gd name="T15" fmla="*/ 2820 h 2943"/>
              <a:gd name="T16" fmla="*/ 2250 w 2514"/>
              <a:gd name="T17" fmla="*/ 989 h 2943"/>
              <a:gd name="T18" fmla="*/ 2352 w 2514"/>
              <a:gd name="T19" fmla="*/ 989 h 2943"/>
              <a:gd name="T20" fmla="*/ 2352 w 2514"/>
              <a:gd name="T21" fmla="*/ 989 h 2943"/>
              <a:gd name="T22" fmla="*/ 2418 w 2514"/>
              <a:gd name="T23" fmla="*/ 774 h 2943"/>
              <a:gd name="T24" fmla="*/ 1323 w 2514"/>
              <a:gd name="T25" fmla="*/ 27 h 2943"/>
              <a:gd name="T26" fmla="*/ 1323 w 2514"/>
              <a:gd name="T27" fmla="*/ 27 h 2943"/>
              <a:gd name="T28" fmla="*/ 1190 w 2514"/>
              <a:gd name="T29" fmla="*/ 27 h 2943"/>
              <a:gd name="T30" fmla="*/ 96 w 2514"/>
              <a:gd name="T31" fmla="*/ 774 h 2943"/>
              <a:gd name="T32" fmla="*/ 96 w 2514"/>
              <a:gd name="T33" fmla="*/ 774 h 2943"/>
              <a:gd name="T34" fmla="*/ 161 w 2514"/>
              <a:gd name="T35" fmla="*/ 989 h 2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514" h="2943">
                <a:moveTo>
                  <a:pt x="161" y="989"/>
                </a:moveTo>
                <a:lnTo>
                  <a:pt x="263" y="989"/>
                </a:lnTo>
                <a:lnTo>
                  <a:pt x="263" y="2820"/>
                </a:lnTo>
                <a:lnTo>
                  <a:pt x="263" y="2820"/>
                </a:lnTo>
                <a:cubicBezTo>
                  <a:pt x="263" y="2888"/>
                  <a:pt x="318" y="2942"/>
                  <a:pt x="386" y="2942"/>
                </a:cubicBezTo>
                <a:lnTo>
                  <a:pt x="2127" y="2942"/>
                </a:lnTo>
                <a:lnTo>
                  <a:pt x="2127" y="2942"/>
                </a:lnTo>
                <a:cubicBezTo>
                  <a:pt x="2195" y="2942"/>
                  <a:pt x="2250" y="2888"/>
                  <a:pt x="2250" y="2820"/>
                </a:cubicBezTo>
                <a:lnTo>
                  <a:pt x="2250" y="989"/>
                </a:lnTo>
                <a:lnTo>
                  <a:pt x="2352" y="989"/>
                </a:lnTo>
                <a:lnTo>
                  <a:pt x="2352" y="989"/>
                </a:lnTo>
                <a:cubicBezTo>
                  <a:pt x="2467" y="989"/>
                  <a:pt x="2513" y="840"/>
                  <a:pt x="2418" y="774"/>
                </a:cubicBezTo>
                <a:lnTo>
                  <a:pt x="1323" y="27"/>
                </a:lnTo>
                <a:lnTo>
                  <a:pt x="1323" y="27"/>
                </a:lnTo>
                <a:cubicBezTo>
                  <a:pt x="1282" y="0"/>
                  <a:pt x="1230" y="0"/>
                  <a:pt x="1190" y="27"/>
                </a:cubicBezTo>
                <a:lnTo>
                  <a:pt x="96" y="774"/>
                </a:lnTo>
                <a:lnTo>
                  <a:pt x="96" y="774"/>
                </a:lnTo>
                <a:cubicBezTo>
                  <a:pt x="0" y="840"/>
                  <a:pt x="46" y="989"/>
                  <a:pt x="161" y="989"/>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0" name="Freeform 77">
            <a:extLst>
              <a:ext uri="{FF2B5EF4-FFF2-40B4-BE49-F238E27FC236}">
                <a16:creationId xmlns:a16="http://schemas.microsoft.com/office/drawing/2014/main" id="{9442FDD2-1927-5F49-A024-41087D28A440}"/>
              </a:ext>
            </a:extLst>
          </p:cNvPr>
          <p:cNvSpPr>
            <a:spLocks noChangeArrowheads="1"/>
          </p:cNvSpPr>
          <p:nvPr/>
        </p:nvSpPr>
        <p:spPr bwMode="auto">
          <a:xfrm>
            <a:off x="7749406" y="4574302"/>
            <a:ext cx="1579252" cy="1886861"/>
          </a:xfrm>
          <a:custGeom>
            <a:avLst/>
            <a:gdLst>
              <a:gd name="T0" fmla="*/ 1266 w 2534"/>
              <a:gd name="T1" fmla="*/ 91 h 3029"/>
              <a:gd name="T2" fmla="*/ 1266 w 2534"/>
              <a:gd name="T3" fmla="*/ 91 h 3029"/>
              <a:gd name="T4" fmla="*/ 1223 w 2534"/>
              <a:gd name="T5" fmla="*/ 105 h 3029"/>
              <a:gd name="T6" fmla="*/ 129 w 2534"/>
              <a:gd name="T7" fmla="*/ 853 h 3029"/>
              <a:gd name="T8" fmla="*/ 129 w 2534"/>
              <a:gd name="T9" fmla="*/ 853 h 3029"/>
              <a:gd name="T10" fmla="*/ 99 w 2534"/>
              <a:gd name="T11" fmla="*/ 938 h 3029"/>
              <a:gd name="T12" fmla="*/ 99 w 2534"/>
              <a:gd name="T13" fmla="*/ 938 h 3029"/>
              <a:gd name="T14" fmla="*/ 171 w 2534"/>
              <a:gd name="T15" fmla="*/ 992 h 3029"/>
              <a:gd name="T16" fmla="*/ 314 w 2534"/>
              <a:gd name="T17" fmla="*/ 992 h 3029"/>
              <a:gd name="T18" fmla="*/ 314 w 2534"/>
              <a:gd name="T19" fmla="*/ 2864 h 3029"/>
              <a:gd name="T20" fmla="*/ 314 w 2534"/>
              <a:gd name="T21" fmla="*/ 2864 h 3029"/>
              <a:gd name="T22" fmla="*/ 396 w 2534"/>
              <a:gd name="T23" fmla="*/ 2945 h 3029"/>
              <a:gd name="T24" fmla="*/ 2137 w 2534"/>
              <a:gd name="T25" fmla="*/ 2945 h 3029"/>
              <a:gd name="T26" fmla="*/ 2137 w 2534"/>
              <a:gd name="T27" fmla="*/ 2945 h 3029"/>
              <a:gd name="T28" fmla="*/ 2219 w 2534"/>
              <a:gd name="T29" fmla="*/ 2864 h 3029"/>
              <a:gd name="T30" fmla="*/ 2219 w 2534"/>
              <a:gd name="T31" fmla="*/ 992 h 3029"/>
              <a:gd name="T32" fmla="*/ 2362 w 2534"/>
              <a:gd name="T33" fmla="*/ 992 h 3029"/>
              <a:gd name="T34" fmla="*/ 2362 w 2534"/>
              <a:gd name="T35" fmla="*/ 992 h 3029"/>
              <a:gd name="T36" fmla="*/ 2434 w 2534"/>
              <a:gd name="T37" fmla="*/ 938 h 3029"/>
              <a:gd name="T38" fmla="*/ 2434 w 2534"/>
              <a:gd name="T39" fmla="*/ 938 h 3029"/>
              <a:gd name="T40" fmla="*/ 2404 w 2534"/>
              <a:gd name="T41" fmla="*/ 853 h 3029"/>
              <a:gd name="T42" fmla="*/ 1310 w 2534"/>
              <a:gd name="T43" fmla="*/ 105 h 3029"/>
              <a:gd name="T44" fmla="*/ 1310 w 2534"/>
              <a:gd name="T45" fmla="*/ 105 h 3029"/>
              <a:gd name="T46" fmla="*/ 1266 w 2534"/>
              <a:gd name="T47" fmla="*/ 91 h 3029"/>
              <a:gd name="T48" fmla="*/ 2137 w 2534"/>
              <a:gd name="T49" fmla="*/ 3028 h 3029"/>
              <a:gd name="T50" fmla="*/ 396 w 2534"/>
              <a:gd name="T51" fmla="*/ 3028 h 3029"/>
              <a:gd name="T52" fmla="*/ 396 w 2534"/>
              <a:gd name="T53" fmla="*/ 3028 h 3029"/>
              <a:gd name="T54" fmla="*/ 232 w 2534"/>
              <a:gd name="T55" fmla="*/ 2864 h 3029"/>
              <a:gd name="T56" fmla="*/ 232 w 2534"/>
              <a:gd name="T57" fmla="*/ 1074 h 3029"/>
              <a:gd name="T58" fmla="*/ 171 w 2534"/>
              <a:gd name="T59" fmla="*/ 1074 h 3029"/>
              <a:gd name="T60" fmla="*/ 171 w 2534"/>
              <a:gd name="T61" fmla="*/ 1074 h 3029"/>
              <a:gd name="T62" fmla="*/ 21 w 2534"/>
              <a:gd name="T63" fmla="*/ 962 h 3029"/>
              <a:gd name="T64" fmla="*/ 21 w 2534"/>
              <a:gd name="T65" fmla="*/ 962 h 3029"/>
              <a:gd name="T66" fmla="*/ 82 w 2534"/>
              <a:gd name="T67" fmla="*/ 785 h 3029"/>
              <a:gd name="T68" fmla="*/ 1177 w 2534"/>
              <a:gd name="T69" fmla="*/ 37 h 3029"/>
              <a:gd name="T70" fmla="*/ 1177 w 2534"/>
              <a:gd name="T71" fmla="*/ 37 h 3029"/>
              <a:gd name="T72" fmla="*/ 1355 w 2534"/>
              <a:gd name="T73" fmla="*/ 37 h 3029"/>
              <a:gd name="T74" fmla="*/ 2451 w 2534"/>
              <a:gd name="T75" fmla="*/ 785 h 3029"/>
              <a:gd name="T76" fmla="*/ 2451 w 2534"/>
              <a:gd name="T77" fmla="*/ 785 h 3029"/>
              <a:gd name="T78" fmla="*/ 2513 w 2534"/>
              <a:gd name="T79" fmla="*/ 962 h 3029"/>
              <a:gd name="T80" fmla="*/ 2513 w 2534"/>
              <a:gd name="T81" fmla="*/ 962 h 3029"/>
              <a:gd name="T82" fmla="*/ 2362 w 2534"/>
              <a:gd name="T83" fmla="*/ 1074 h 3029"/>
              <a:gd name="T84" fmla="*/ 2301 w 2534"/>
              <a:gd name="T85" fmla="*/ 1074 h 3029"/>
              <a:gd name="T86" fmla="*/ 2301 w 2534"/>
              <a:gd name="T87" fmla="*/ 2864 h 3029"/>
              <a:gd name="T88" fmla="*/ 2301 w 2534"/>
              <a:gd name="T89" fmla="*/ 2864 h 3029"/>
              <a:gd name="T90" fmla="*/ 2137 w 2534"/>
              <a:gd name="T91" fmla="*/ 3028 h 3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534" h="3029">
                <a:moveTo>
                  <a:pt x="1266" y="91"/>
                </a:moveTo>
                <a:lnTo>
                  <a:pt x="1266" y="91"/>
                </a:lnTo>
                <a:cubicBezTo>
                  <a:pt x="1251" y="91"/>
                  <a:pt x="1236" y="96"/>
                  <a:pt x="1223" y="105"/>
                </a:cubicBezTo>
                <a:lnTo>
                  <a:pt x="129" y="853"/>
                </a:lnTo>
                <a:lnTo>
                  <a:pt x="129" y="853"/>
                </a:lnTo>
                <a:cubicBezTo>
                  <a:pt x="95" y="876"/>
                  <a:pt x="91" y="912"/>
                  <a:pt x="99" y="938"/>
                </a:cubicBezTo>
                <a:lnTo>
                  <a:pt x="99" y="938"/>
                </a:lnTo>
                <a:cubicBezTo>
                  <a:pt x="107" y="964"/>
                  <a:pt x="130" y="992"/>
                  <a:pt x="171" y="992"/>
                </a:cubicBezTo>
                <a:lnTo>
                  <a:pt x="314" y="992"/>
                </a:lnTo>
                <a:lnTo>
                  <a:pt x="314" y="2864"/>
                </a:lnTo>
                <a:lnTo>
                  <a:pt x="314" y="2864"/>
                </a:lnTo>
                <a:cubicBezTo>
                  <a:pt x="314" y="2909"/>
                  <a:pt x="351" y="2945"/>
                  <a:pt x="396" y="2945"/>
                </a:cubicBezTo>
                <a:lnTo>
                  <a:pt x="2137" y="2945"/>
                </a:lnTo>
                <a:lnTo>
                  <a:pt x="2137" y="2945"/>
                </a:lnTo>
                <a:cubicBezTo>
                  <a:pt x="2182" y="2945"/>
                  <a:pt x="2219" y="2909"/>
                  <a:pt x="2219" y="2864"/>
                </a:cubicBezTo>
                <a:lnTo>
                  <a:pt x="2219" y="992"/>
                </a:lnTo>
                <a:lnTo>
                  <a:pt x="2362" y="992"/>
                </a:lnTo>
                <a:lnTo>
                  <a:pt x="2362" y="992"/>
                </a:lnTo>
                <a:cubicBezTo>
                  <a:pt x="2403" y="992"/>
                  <a:pt x="2426" y="964"/>
                  <a:pt x="2434" y="938"/>
                </a:cubicBezTo>
                <a:lnTo>
                  <a:pt x="2434" y="938"/>
                </a:lnTo>
                <a:cubicBezTo>
                  <a:pt x="2442" y="912"/>
                  <a:pt x="2439" y="876"/>
                  <a:pt x="2404" y="853"/>
                </a:cubicBezTo>
                <a:lnTo>
                  <a:pt x="1310" y="105"/>
                </a:lnTo>
                <a:lnTo>
                  <a:pt x="1310" y="105"/>
                </a:lnTo>
                <a:cubicBezTo>
                  <a:pt x="1297" y="96"/>
                  <a:pt x="1282" y="91"/>
                  <a:pt x="1266" y="91"/>
                </a:cubicBezTo>
                <a:close/>
                <a:moveTo>
                  <a:pt x="2137" y="3028"/>
                </a:moveTo>
                <a:lnTo>
                  <a:pt x="396" y="3028"/>
                </a:lnTo>
                <a:lnTo>
                  <a:pt x="396" y="3028"/>
                </a:lnTo>
                <a:cubicBezTo>
                  <a:pt x="305" y="3028"/>
                  <a:pt x="232" y="2954"/>
                  <a:pt x="232" y="2864"/>
                </a:cubicBezTo>
                <a:lnTo>
                  <a:pt x="232" y="1074"/>
                </a:lnTo>
                <a:lnTo>
                  <a:pt x="171" y="1074"/>
                </a:lnTo>
                <a:lnTo>
                  <a:pt x="171" y="1074"/>
                </a:lnTo>
                <a:cubicBezTo>
                  <a:pt x="101" y="1074"/>
                  <a:pt x="41" y="1030"/>
                  <a:pt x="21" y="962"/>
                </a:cubicBezTo>
                <a:lnTo>
                  <a:pt x="21" y="962"/>
                </a:lnTo>
                <a:cubicBezTo>
                  <a:pt x="0" y="894"/>
                  <a:pt x="24" y="825"/>
                  <a:pt x="82" y="785"/>
                </a:cubicBezTo>
                <a:lnTo>
                  <a:pt x="1177" y="37"/>
                </a:lnTo>
                <a:lnTo>
                  <a:pt x="1177" y="37"/>
                </a:lnTo>
                <a:cubicBezTo>
                  <a:pt x="1232" y="0"/>
                  <a:pt x="1302" y="0"/>
                  <a:pt x="1355" y="37"/>
                </a:cubicBezTo>
                <a:lnTo>
                  <a:pt x="2451" y="785"/>
                </a:lnTo>
                <a:lnTo>
                  <a:pt x="2451" y="785"/>
                </a:lnTo>
                <a:cubicBezTo>
                  <a:pt x="2509" y="825"/>
                  <a:pt x="2533" y="894"/>
                  <a:pt x="2513" y="962"/>
                </a:cubicBezTo>
                <a:lnTo>
                  <a:pt x="2513" y="962"/>
                </a:lnTo>
                <a:cubicBezTo>
                  <a:pt x="2492" y="1030"/>
                  <a:pt x="2433" y="1074"/>
                  <a:pt x="2362" y="1074"/>
                </a:cubicBezTo>
                <a:lnTo>
                  <a:pt x="2301" y="1074"/>
                </a:lnTo>
                <a:lnTo>
                  <a:pt x="2301" y="2864"/>
                </a:lnTo>
                <a:lnTo>
                  <a:pt x="2301" y="2864"/>
                </a:lnTo>
                <a:cubicBezTo>
                  <a:pt x="2301" y="2954"/>
                  <a:pt x="2228" y="3028"/>
                  <a:pt x="2137" y="3028"/>
                </a:cubicBezTo>
                <a:close/>
              </a:path>
            </a:pathLst>
          </a:custGeom>
          <a:solidFill>
            <a:schemeClr val="bg2"/>
          </a:solidFill>
          <a:ln>
            <a:noFill/>
          </a:ln>
          <a:effectLst/>
        </p:spPr>
        <p:txBody>
          <a:bodyPr wrap="none" anchor="ctr"/>
          <a:lstStyle/>
          <a:p>
            <a:endParaRPr lang="en-US" dirty="0">
              <a:latin typeface="Poppins" pitchFamily="2" charset="77"/>
            </a:endParaRPr>
          </a:p>
        </p:txBody>
      </p:sp>
      <p:sp>
        <p:nvSpPr>
          <p:cNvPr id="21" name="Freeform 78">
            <a:extLst>
              <a:ext uri="{FF2B5EF4-FFF2-40B4-BE49-F238E27FC236}">
                <a16:creationId xmlns:a16="http://schemas.microsoft.com/office/drawing/2014/main" id="{3AE99B55-42BA-6F4E-A2DB-A3CE2AC27045}"/>
              </a:ext>
            </a:extLst>
          </p:cNvPr>
          <p:cNvSpPr>
            <a:spLocks noChangeArrowheads="1"/>
          </p:cNvSpPr>
          <p:nvPr/>
        </p:nvSpPr>
        <p:spPr bwMode="auto">
          <a:xfrm>
            <a:off x="9122668" y="3280690"/>
            <a:ext cx="1834678" cy="1565518"/>
          </a:xfrm>
          <a:custGeom>
            <a:avLst/>
            <a:gdLst>
              <a:gd name="T0" fmla="*/ 990 w 2944"/>
              <a:gd name="T1" fmla="*/ 2349 h 2512"/>
              <a:gd name="T2" fmla="*/ 990 w 2944"/>
              <a:gd name="T3" fmla="*/ 2248 h 2512"/>
              <a:gd name="T4" fmla="*/ 2820 w 2944"/>
              <a:gd name="T5" fmla="*/ 2248 h 2512"/>
              <a:gd name="T6" fmla="*/ 2820 w 2944"/>
              <a:gd name="T7" fmla="*/ 2248 h 2512"/>
              <a:gd name="T8" fmla="*/ 2943 w 2944"/>
              <a:gd name="T9" fmla="*/ 2126 h 2512"/>
              <a:gd name="T10" fmla="*/ 2943 w 2944"/>
              <a:gd name="T11" fmla="*/ 384 h 2512"/>
              <a:gd name="T12" fmla="*/ 2943 w 2944"/>
              <a:gd name="T13" fmla="*/ 384 h 2512"/>
              <a:gd name="T14" fmla="*/ 2820 w 2944"/>
              <a:gd name="T15" fmla="*/ 261 h 2512"/>
              <a:gd name="T16" fmla="*/ 990 w 2944"/>
              <a:gd name="T17" fmla="*/ 261 h 2512"/>
              <a:gd name="T18" fmla="*/ 990 w 2944"/>
              <a:gd name="T19" fmla="*/ 161 h 2512"/>
              <a:gd name="T20" fmla="*/ 990 w 2944"/>
              <a:gd name="T21" fmla="*/ 161 h 2512"/>
              <a:gd name="T22" fmla="*/ 775 w 2944"/>
              <a:gd name="T23" fmla="*/ 95 h 2512"/>
              <a:gd name="T24" fmla="*/ 28 w 2944"/>
              <a:gd name="T25" fmla="*/ 1189 h 2512"/>
              <a:gd name="T26" fmla="*/ 28 w 2944"/>
              <a:gd name="T27" fmla="*/ 1189 h 2512"/>
              <a:gd name="T28" fmla="*/ 28 w 2944"/>
              <a:gd name="T29" fmla="*/ 1321 h 2512"/>
              <a:gd name="T30" fmla="*/ 775 w 2944"/>
              <a:gd name="T31" fmla="*/ 2416 h 2512"/>
              <a:gd name="T32" fmla="*/ 775 w 2944"/>
              <a:gd name="T33" fmla="*/ 2416 h 2512"/>
              <a:gd name="T34" fmla="*/ 990 w 2944"/>
              <a:gd name="T35" fmla="*/ 2349 h 2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44" h="2512">
                <a:moveTo>
                  <a:pt x="990" y="2349"/>
                </a:moveTo>
                <a:lnTo>
                  <a:pt x="990" y="2248"/>
                </a:lnTo>
                <a:lnTo>
                  <a:pt x="2820" y="2248"/>
                </a:lnTo>
                <a:lnTo>
                  <a:pt x="2820" y="2248"/>
                </a:lnTo>
                <a:cubicBezTo>
                  <a:pt x="2887" y="2248"/>
                  <a:pt x="2943" y="2193"/>
                  <a:pt x="2943" y="2126"/>
                </a:cubicBezTo>
                <a:lnTo>
                  <a:pt x="2943" y="384"/>
                </a:lnTo>
                <a:lnTo>
                  <a:pt x="2943" y="384"/>
                </a:lnTo>
                <a:cubicBezTo>
                  <a:pt x="2943" y="317"/>
                  <a:pt x="2887" y="261"/>
                  <a:pt x="2820" y="261"/>
                </a:cubicBezTo>
                <a:lnTo>
                  <a:pt x="990" y="261"/>
                </a:lnTo>
                <a:lnTo>
                  <a:pt x="990" y="161"/>
                </a:lnTo>
                <a:lnTo>
                  <a:pt x="990" y="161"/>
                </a:lnTo>
                <a:cubicBezTo>
                  <a:pt x="990" y="46"/>
                  <a:pt x="841" y="0"/>
                  <a:pt x="775" y="95"/>
                </a:cubicBezTo>
                <a:lnTo>
                  <a:pt x="28" y="1189"/>
                </a:lnTo>
                <a:lnTo>
                  <a:pt x="28" y="1189"/>
                </a:lnTo>
                <a:cubicBezTo>
                  <a:pt x="0" y="1229"/>
                  <a:pt x="0" y="1281"/>
                  <a:pt x="28" y="1321"/>
                </a:cubicBezTo>
                <a:lnTo>
                  <a:pt x="775" y="2416"/>
                </a:lnTo>
                <a:lnTo>
                  <a:pt x="775" y="2416"/>
                </a:lnTo>
                <a:cubicBezTo>
                  <a:pt x="841" y="2511"/>
                  <a:pt x="990" y="2465"/>
                  <a:pt x="990" y="2349"/>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2" name="Freeform 79">
            <a:extLst>
              <a:ext uri="{FF2B5EF4-FFF2-40B4-BE49-F238E27FC236}">
                <a16:creationId xmlns:a16="http://schemas.microsoft.com/office/drawing/2014/main" id="{52F88F6F-A379-8948-9435-5263E43D04B3}"/>
              </a:ext>
            </a:extLst>
          </p:cNvPr>
          <p:cNvSpPr>
            <a:spLocks noChangeArrowheads="1"/>
          </p:cNvSpPr>
          <p:nvPr/>
        </p:nvSpPr>
        <p:spPr bwMode="auto">
          <a:xfrm>
            <a:off x="9095202" y="3275196"/>
            <a:ext cx="1886863" cy="1571011"/>
          </a:xfrm>
          <a:custGeom>
            <a:avLst/>
            <a:gdLst>
              <a:gd name="T0" fmla="*/ 914 w 3028"/>
              <a:gd name="T1" fmla="*/ 95 h 2521"/>
              <a:gd name="T2" fmla="*/ 914 w 3028"/>
              <a:gd name="T3" fmla="*/ 95 h 2521"/>
              <a:gd name="T4" fmla="*/ 852 w 3028"/>
              <a:gd name="T5" fmla="*/ 129 h 2521"/>
              <a:gd name="T6" fmla="*/ 104 w 3028"/>
              <a:gd name="T7" fmla="*/ 1222 h 2521"/>
              <a:gd name="T8" fmla="*/ 104 w 3028"/>
              <a:gd name="T9" fmla="*/ 1222 h 2521"/>
              <a:gd name="T10" fmla="*/ 104 w 3028"/>
              <a:gd name="T11" fmla="*/ 1309 h 2521"/>
              <a:gd name="T12" fmla="*/ 852 w 3028"/>
              <a:gd name="T13" fmla="*/ 2404 h 2521"/>
              <a:gd name="T14" fmla="*/ 852 w 3028"/>
              <a:gd name="T15" fmla="*/ 2404 h 2521"/>
              <a:gd name="T16" fmla="*/ 938 w 3028"/>
              <a:gd name="T17" fmla="*/ 2434 h 2521"/>
              <a:gd name="T18" fmla="*/ 938 w 3028"/>
              <a:gd name="T19" fmla="*/ 2434 h 2521"/>
              <a:gd name="T20" fmla="*/ 992 w 3028"/>
              <a:gd name="T21" fmla="*/ 2360 h 2521"/>
              <a:gd name="T22" fmla="*/ 992 w 3028"/>
              <a:gd name="T23" fmla="*/ 2219 h 2521"/>
              <a:gd name="T24" fmla="*/ 2863 w 3028"/>
              <a:gd name="T25" fmla="*/ 2219 h 2521"/>
              <a:gd name="T26" fmla="*/ 2863 w 3028"/>
              <a:gd name="T27" fmla="*/ 2219 h 2521"/>
              <a:gd name="T28" fmla="*/ 2945 w 3028"/>
              <a:gd name="T29" fmla="*/ 2137 h 2521"/>
              <a:gd name="T30" fmla="*/ 2945 w 3028"/>
              <a:gd name="T31" fmla="*/ 395 h 2521"/>
              <a:gd name="T32" fmla="*/ 2945 w 3028"/>
              <a:gd name="T33" fmla="*/ 395 h 2521"/>
              <a:gd name="T34" fmla="*/ 2863 w 3028"/>
              <a:gd name="T35" fmla="*/ 313 h 2521"/>
              <a:gd name="T36" fmla="*/ 992 w 3028"/>
              <a:gd name="T37" fmla="*/ 313 h 2521"/>
              <a:gd name="T38" fmla="*/ 992 w 3028"/>
              <a:gd name="T39" fmla="*/ 172 h 2521"/>
              <a:gd name="T40" fmla="*/ 992 w 3028"/>
              <a:gd name="T41" fmla="*/ 172 h 2521"/>
              <a:gd name="T42" fmla="*/ 938 w 3028"/>
              <a:gd name="T43" fmla="*/ 99 h 2521"/>
              <a:gd name="T44" fmla="*/ 938 w 3028"/>
              <a:gd name="T45" fmla="*/ 99 h 2521"/>
              <a:gd name="T46" fmla="*/ 914 w 3028"/>
              <a:gd name="T47" fmla="*/ 95 h 2521"/>
              <a:gd name="T48" fmla="*/ 913 w 3028"/>
              <a:gd name="T49" fmla="*/ 2520 h 2521"/>
              <a:gd name="T50" fmla="*/ 913 w 3028"/>
              <a:gd name="T51" fmla="*/ 2520 h 2521"/>
              <a:gd name="T52" fmla="*/ 785 w 3028"/>
              <a:gd name="T53" fmla="*/ 2450 h 2521"/>
              <a:gd name="T54" fmla="*/ 36 w 3028"/>
              <a:gd name="T55" fmla="*/ 1355 h 2521"/>
              <a:gd name="T56" fmla="*/ 36 w 3028"/>
              <a:gd name="T57" fmla="*/ 1355 h 2521"/>
              <a:gd name="T58" fmla="*/ 36 w 3028"/>
              <a:gd name="T59" fmla="*/ 1177 h 2521"/>
              <a:gd name="T60" fmla="*/ 785 w 3028"/>
              <a:gd name="T61" fmla="*/ 83 h 2521"/>
              <a:gd name="T62" fmla="*/ 785 w 3028"/>
              <a:gd name="T63" fmla="*/ 83 h 2521"/>
              <a:gd name="T64" fmla="*/ 962 w 3028"/>
              <a:gd name="T65" fmla="*/ 21 h 2521"/>
              <a:gd name="T66" fmla="*/ 962 w 3028"/>
              <a:gd name="T67" fmla="*/ 21 h 2521"/>
              <a:gd name="T68" fmla="*/ 1074 w 3028"/>
              <a:gd name="T69" fmla="*/ 172 h 2521"/>
              <a:gd name="T70" fmla="*/ 1074 w 3028"/>
              <a:gd name="T71" fmla="*/ 233 h 2521"/>
              <a:gd name="T72" fmla="*/ 2863 w 3028"/>
              <a:gd name="T73" fmla="*/ 233 h 2521"/>
              <a:gd name="T74" fmla="*/ 2863 w 3028"/>
              <a:gd name="T75" fmla="*/ 233 h 2521"/>
              <a:gd name="T76" fmla="*/ 3027 w 3028"/>
              <a:gd name="T77" fmla="*/ 395 h 2521"/>
              <a:gd name="T78" fmla="*/ 3027 w 3028"/>
              <a:gd name="T79" fmla="*/ 2137 h 2521"/>
              <a:gd name="T80" fmla="*/ 3027 w 3028"/>
              <a:gd name="T81" fmla="*/ 2137 h 2521"/>
              <a:gd name="T82" fmla="*/ 2863 w 3028"/>
              <a:gd name="T83" fmla="*/ 2300 h 2521"/>
              <a:gd name="T84" fmla="*/ 1074 w 3028"/>
              <a:gd name="T85" fmla="*/ 2300 h 2521"/>
              <a:gd name="T86" fmla="*/ 1074 w 3028"/>
              <a:gd name="T87" fmla="*/ 2360 h 2521"/>
              <a:gd name="T88" fmla="*/ 1074 w 3028"/>
              <a:gd name="T89" fmla="*/ 2360 h 2521"/>
              <a:gd name="T90" fmla="*/ 962 w 3028"/>
              <a:gd name="T91" fmla="*/ 2512 h 2521"/>
              <a:gd name="T92" fmla="*/ 962 w 3028"/>
              <a:gd name="T93" fmla="*/ 2512 h 2521"/>
              <a:gd name="T94" fmla="*/ 913 w 3028"/>
              <a:gd name="T95" fmla="*/ 2520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028" h="2521">
                <a:moveTo>
                  <a:pt x="914" y="95"/>
                </a:moveTo>
                <a:lnTo>
                  <a:pt x="914" y="95"/>
                </a:lnTo>
                <a:cubicBezTo>
                  <a:pt x="893" y="95"/>
                  <a:pt x="869" y="104"/>
                  <a:pt x="852" y="129"/>
                </a:cubicBezTo>
                <a:lnTo>
                  <a:pt x="104" y="1222"/>
                </a:lnTo>
                <a:lnTo>
                  <a:pt x="104" y="1222"/>
                </a:lnTo>
                <a:cubicBezTo>
                  <a:pt x="87" y="1249"/>
                  <a:pt x="87" y="1283"/>
                  <a:pt x="104" y="1309"/>
                </a:cubicBezTo>
                <a:lnTo>
                  <a:pt x="852" y="2404"/>
                </a:lnTo>
                <a:lnTo>
                  <a:pt x="852" y="2404"/>
                </a:lnTo>
                <a:cubicBezTo>
                  <a:pt x="876" y="2438"/>
                  <a:pt x="912" y="2442"/>
                  <a:pt x="938" y="2434"/>
                </a:cubicBezTo>
                <a:lnTo>
                  <a:pt x="938" y="2434"/>
                </a:lnTo>
                <a:cubicBezTo>
                  <a:pt x="964" y="2425"/>
                  <a:pt x="992" y="2402"/>
                  <a:pt x="992" y="2360"/>
                </a:cubicBezTo>
                <a:lnTo>
                  <a:pt x="992" y="2219"/>
                </a:lnTo>
                <a:lnTo>
                  <a:pt x="2863" y="2219"/>
                </a:lnTo>
                <a:lnTo>
                  <a:pt x="2863" y="2219"/>
                </a:lnTo>
                <a:cubicBezTo>
                  <a:pt x="2909" y="2219"/>
                  <a:pt x="2945" y="2182"/>
                  <a:pt x="2945" y="2137"/>
                </a:cubicBezTo>
                <a:lnTo>
                  <a:pt x="2945" y="395"/>
                </a:lnTo>
                <a:lnTo>
                  <a:pt x="2945" y="395"/>
                </a:lnTo>
                <a:cubicBezTo>
                  <a:pt x="2945" y="350"/>
                  <a:pt x="2909" y="313"/>
                  <a:pt x="2863" y="313"/>
                </a:cubicBezTo>
                <a:lnTo>
                  <a:pt x="992" y="313"/>
                </a:lnTo>
                <a:lnTo>
                  <a:pt x="992" y="172"/>
                </a:lnTo>
                <a:lnTo>
                  <a:pt x="992" y="172"/>
                </a:lnTo>
                <a:cubicBezTo>
                  <a:pt x="992" y="131"/>
                  <a:pt x="964" y="107"/>
                  <a:pt x="938" y="99"/>
                </a:cubicBezTo>
                <a:lnTo>
                  <a:pt x="938" y="99"/>
                </a:lnTo>
                <a:cubicBezTo>
                  <a:pt x="931" y="97"/>
                  <a:pt x="922" y="95"/>
                  <a:pt x="914" y="95"/>
                </a:cubicBezTo>
                <a:close/>
                <a:moveTo>
                  <a:pt x="913" y="2520"/>
                </a:moveTo>
                <a:lnTo>
                  <a:pt x="913" y="2520"/>
                </a:lnTo>
                <a:cubicBezTo>
                  <a:pt x="863" y="2520"/>
                  <a:pt x="815" y="2495"/>
                  <a:pt x="785" y="2450"/>
                </a:cubicBezTo>
                <a:lnTo>
                  <a:pt x="36" y="1355"/>
                </a:lnTo>
                <a:lnTo>
                  <a:pt x="36" y="1355"/>
                </a:lnTo>
                <a:cubicBezTo>
                  <a:pt x="0" y="1301"/>
                  <a:pt x="0" y="1231"/>
                  <a:pt x="36" y="1177"/>
                </a:cubicBezTo>
                <a:lnTo>
                  <a:pt x="785" y="83"/>
                </a:lnTo>
                <a:lnTo>
                  <a:pt x="785" y="83"/>
                </a:lnTo>
                <a:cubicBezTo>
                  <a:pt x="825" y="24"/>
                  <a:pt x="894" y="0"/>
                  <a:pt x="962" y="21"/>
                </a:cubicBezTo>
                <a:lnTo>
                  <a:pt x="962" y="21"/>
                </a:lnTo>
                <a:cubicBezTo>
                  <a:pt x="1030" y="42"/>
                  <a:pt x="1074" y="101"/>
                  <a:pt x="1074" y="172"/>
                </a:cubicBezTo>
                <a:lnTo>
                  <a:pt x="1074" y="233"/>
                </a:lnTo>
                <a:lnTo>
                  <a:pt x="2863" y="233"/>
                </a:lnTo>
                <a:lnTo>
                  <a:pt x="2863" y="233"/>
                </a:lnTo>
                <a:cubicBezTo>
                  <a:pt x="2954" y="233"/>
                  <a:pt x="3027" y="305"/>
                  <a:pt x="3027" y="395"/>
                </a:cubicBezTo>
                <a:lnTo>
                  <a:pt x="3027" y="2137"/>
                </a:lnTo>
                <a:lnTo>
                  <a:pt x="3027" y="2137"/>
                </a:lnTo>
                <a:cubicBezTo>
                  <a:pt x="3027" y="2227"/>
                  <a:pt x="2954" y="2300"/>
                  <a:pt x="2863" y="2300"/>
                </a:cubicBezTo>
                <a:lnTo>
                  <a:pt x="1074" y="2300"/>
                </a:lnTo>
                <a:lnTo>
                  <a:pt x="1074" y="2360"/>
                </a:lnTo>
                <a:lnTo>
                  <a:pt x="1074" y="2360"/>
                </a:lnTo>
                <a:cubicBezTo>
                  <a:pt x="1074" y="2432"/>
                  <a:pt x="1030" y="2491"/>
                  <a:pt x="962" y="2512"/>
                </a:cubicBezTo>
                <a:lnTo>
                  <a:pt x="962" y="2512"/>
                </a:lnTo>
                <a:cubicBezTo>
                  <a:pt x="946" y="2517"/>
                  <a:pt x="929" y="2520"/>
                  <a:pt x="913" y="2520"/>
                </a:cubicBezTo>
                <a:close/>
              </a:path>
            </a:pathLst>
          </a:custGeom>
          <a:solidFill>
            <a:schemeClr val="bg2"/>
          </a:solidFill>
          <a:ln>
            <a:noFill/>
          </a:ln>
          <a:effectLst/>
        </p:spPr>
        <p:txBody>
          <a:bodyPr wrap="none" anchor="ctr"/>
          <a:lstStyle/>
          <a:p>
            <a:endParaRPr lang="en-US" dirty="0">
              <a:latin typeface="Poppins" pitchFamily="2" charset="77"/>
            </a:endParaRPr>
          </a:p>
        </p:txBody>
      </p:sp>
      <p:sp>
        <p:nvSpPr>
          <p:cNvPr id="23" name="Freeform 80">
            <a:extLst>
              <a:ext uri="{FF2B5EF4-FFF2-40B4-BE49-F238E27FC236}">
                <a16:creationId xmlns:a16="http://schemas.microsoft.com/office/drawing/2014/main" id="{A7D310C4-053E-0D4B-81F7-AAF8E85EE553}"/>
              </a:ext>
            </a:extLst>
          </p:cNvPr>
          <p:cNvSpPr>
            <a:spLocks noChangeArrowheads="1"/>
          </p:cNvSpPr>
          <p:nvPr/>
        </p:nvSpPr>
        <p:spPr bwMode="auto">
          <a:xfrm>
            <a:off x="6117971" y="3280690"/>
            <a:ext cx="1834678" cy="1565518"/>
          </a:xfrm>
          <a:custGeom>
            <a:avLst/>
            <a:gdLst>
              <a:gd name="T0" fmla="*/ 1953 w 2944"/>
              <a:gd name="T1" fmla="*/ 2349 h 2512"/>
              <a:gd name="T2" fmla="*/ 1953 w 2944"/>
              <a:gd name="T3" fmla="*/ 2248 h 2512"/>
              <a:gd name="T4" fmla="*/ 123 w 2944"/>
              <a:gd name="T5" fmla="*/ 2248 h 2512"/>
              <a:gd name="T6" fmla="*/ 123 w 2944"/>
              <a:gd name="T7" fmla="*/ 2248 h 2512"/>
              <a:gd name="T8" fmla="*/ 0 w 2944"/>
              <a:gd name="T9" fmla="*/ 2126 h 2512"/>
              <a:gd name="T10" fmla="*/ 0 w 2944"/>
              <a:gd name="T11" fmla="*/ 384 h 2512"/>
              <a:gd name="T12" fmla="*/ 0 w 2944"/>
              <a:gd name="T13" fmla="*/ 384 h 2512"/>
              <a:gd name="T14" fmla="*/ 123 w 2944"/>
              <a:gd name="T15" fmla="*/ 261 h 2512"/>
              <a:gd name="T16" fmla="*/ 1953 w 2944"/>
              <a:gd name="T17" fmla="*/ 261 h 2512"/>
              <a:gd name="T18" fmla="*/ 1953 w 2944"/>
              <a:gd name="T19" fmla="*/ 161 h 2512"/>
              <a:gd name="T20" fmla="*/ 1953 w 2944"/>
              <a:gd name="T21" fmla="*/ 161 h 2512"/>
              <a:gd name="T22" fmla="*/ 2168 w 2944"/>
              <a:gd name="T23" fmla="*/ 95 h 2512"/>
              <a:gd name="T24" fmla="*/ 2915 w 2944"/>
              <a:gd name="T25" fmla="*/ 1189 h 2512"/>
              <a:gd name="T26" fmla="*/ 2915 w 2944"/>
              <a:gd name="T27" fmla="*/ 1189 h 2512"/>
              <a:gd name="T28" fmla="*/ 2915 w 2944"/>
              <a:gd name="T29" fmla="*/ 1321 h 2512"/>
              <a:gd name="T30" fmla="*/ 2168 w 2944"/>
              <a:gd name="T31" fmla="*/ 2416 h 2512"/>
              <a:gd name="T32" fmla="*/ 2168 w 2944"/>
              <a:gd name="T33" fmla="*/ 2416 h 2512"/>
              <a:gd name="T34" fmla="*/ 1953 w 2944"/>
              <a:gd name="T35" fmla="*/ 2349 h 2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944" h="2512">
                <a:moveTo>
                  <a:pt x="1953" y="2349"/>
                </a:moveTo>
                <a:lnTo>
                  <a:pt x="1953" y="2248"/>
                </a:lnTo>
                <a:lnTo>
                  <a:pt x="123" y="2248"/>
                </a:lnTo>
                <a:lnTo>
                  <a:pt x="123" y="2248"/>
                </a:lnTo>
                <a:cubicBezTo>
                  <a:pt x="56" y="2248"/>
                  <a:pt x="0" y="2193"/>
                  <a:pt x="0" y="2126"/>
                </a:cubicBezTo>
                <a:lnTo>
                  <a:pt x="0" y="384"/>
                </a:lnTo>
                <a:lnTo>
                  <a:pt x="0" y="384"/>
                </a:lnTo>
                <a:cubicBezTo>
                  <a:pt x="0" y="317"/>
                  <a:pt x="56" y="261"/>
                  <a:pt x="123" y="261"/>
                </a:cubicBezTo>
                <a:lnTo>
                  <a:pt x="1953" y="261"/>
                </a:lnTo>
                <a:lnTo>
                  <a:pt x="1953" y="161"/>
                </a:lnTo>
                <a:lnTo>
                  <a:pt x="1953" y="161"/>
                </a:lnTo>
                <a:cubicBezTo>
                  <a:pt x="1953" y="46"/>
                  <a:pt x="2103" y="0"/>
                  <a:pt x="2168" y="95"/>
                </a:cubicBezTo>
                <a:lnTo>
                  <a:pt x="2915" y="1189"/>
                </a:lnTo>
                <a:lnTo>
                  <a:pt x="2915" y="1189"/>
                </a:lnTo>
                <a:cubicBezTo>
                  <a:pt x="2943" y="1229"/>
                  <a:pt x="2943" y="1281"/>
                  <a:pt x="2915" y="1321"/>
                </a:cubicBezTo>
                <a:lnTo>
                  <a:pt x="2168" y="2416"/>
                </a:lnTo>
                <a:lnTo>
                  <a:pt x="2168" y="2416"/>
                </a:lnTo>
                <a:cubicBezTo>
                  <a:pt x="2103" y="2511"/>
                  <a:pt x="1953" y="2465"/>
                  <a:pt x="1953" y="2349"/>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4" name="Freeform 81">
            <a:extLst>
              <a:ext uri="{FF2B5EF4-FFF2-40B4-BE49-F238E27FC236}">
                <a16:creationId xmlns:a16="http://schemas.microsoft.com/office/drawing/2014/main" id="{461CED28-6558-BC48-8736-CBB96E287354}"/>
              </a:ext>
            </a:extLst>
          </p:cNvPr>
          <p:cNvSpPr>
            <a:spLocks noChangeArrowheads="1"/>
          </p:cNvSpPr>
          <p:nvPr/>
        </p:nvSpPr>
        <p:spPr bwMode="auto">
          <a:xfrm>
            <a:off x="6093254" y="3275196"/>
            <a:ext cx="1884115" cy="1571011"/>
          </a:xfrm>
          <a:custGeom>
            <a:avLst/>
            <a:gdLst>
              <a:gd name="T0" fmla="*/ 2922 w 3027"/>
              <a:gd name="T1" fmla="*/ 1309 h 2521"/>
              <a:gd name="T2" fmla="*/ 2174 w 3027"/>
              <a:gd name="T3" fmla="*/ 2404 h 2521"/>
              <a:gd name="T4" fmla="*/ 2174 w 3027"/>
              <a:gd name="T5" fmla="*/ 2404 h 2521"/>
              <a:gd name="T6" fmla="*/ 2088 w 3027"/>
              <a:gd name="T7" fmla="*/ 2434 h 2521"/>
              <a:gd name="T8" fmla="*/ 2088 w 3027"/>
              <a:gd name="T9" fmla="*/ 2434 h 2521"/>
              <a:gd name="T10" fmla="*/ 2034 w 3027"/>
              <a:gd name="T11" fmla="*/ 2360 h 2521"/>
              <a:gd name="T12" fmla="*/ 2034 w 3027"/>
              <a:gd name="T13" fmla="*/ 2219 h 2521"/>
              <a:gd name="T14" fmla="*/ 163 w 3027"/>
              <a:gd name="T15" fmla="*/ 2219 h 2521"/>
              <a:gd name="T16" fmla="*/ 163 w 3027"/>
              <a:gd name="T17" fmla="*/ 2219 h 2521"/>
              <a:gd name="T18" fmla="*/ 81 w 3027"/>
              <a:gd name="T19" fmla="*/ 2137 h 2521"/>
              <a:gd name="T20" fmla="*/ 81 w 3027"/>
              <a:gd name="T21" fmla="*/ 395 h 2521"/>
              <a:gd name="T22" fmla="*/ 81 w 3027"/>
              <a:gd name="T23" fmla="*/ 395 h 2521"/>
              <a:gd name="T24" fmla="*/ 163 w 3027"/>
              <a:gd name="T25" fmla="*/ 313 h 2521"/>
              <a:gd name="T26" fmla="*/ 2034 w 3027"/>
              <a:gd name="T27" fmla="*/ 313 h 2521"/>
              <a:gd name="T28" fmla="*/ 2034 w 3027"/>
              <a:gd name="T29" fmla="*/ 172 h 2521"/>
              <a:gd name="T30" fmla="*/ 2034 w 3027"/>
              <a:gd name="T31" fmla="*/ 172 h 2521"/>
              <a:gd name="T32" fmla="*/ 2088 w 3027"/>
              <a:gd name="T33" fmla="*/ 99 h 2521"/>
              <a:gd name="T34" fmla="*/ 2088 w 3027"/>
              <a:gd name="T35" fmla="*/ 99 h 2521"/>
              <a:gd name="T36" fmla="*/ 2174 w 3027"/>
              <a:gd name="T37" fmla="*/ 129 h 2521"/>
              <a:gd name="T38" fmla="*/ 2922 w 3027"/>
              <a:gd name="T39" fmla="*/ 1222 h 2521"/>
              <a:gd name="T40" fmla="*/ 2922 w 3027"/>
              <a:gd name="T41" fmla="*/ 1222 h 2521"/>
              <a:gd name="T42" fmla="*/ 2922 w 3027"/>
              <a:gd name="T43" fmla="*/ 1309 h 2521"/>
              <a:gd name="T44" fmla="*/ 2990 w 3027"/>
              <a:gd name="T45" fmla="*/ 1177 h 2521"/>
              <a:gd name="T46" fmla="*/ 2242 w 3027"/>
              <a:gd name="T47" fmla="*/ 83 h 2521"/>
              <a:gd name="T48" fmla="*/ 2242 w 3027"/>
              <a:gd name="T49" fmla="*/ 83 h 2521"/>
              <a:gd name="T50" fmla="*/ 2064 w 3027"/>
              <a:gd name="T51" fmla="*/ 21 h 2521"/>
              <a:gd name="T52" fmla="*/ 2064 w 3027"/>
              <a:gd name="T53" fmla="*/ 21 h 2521"/>
              <a:gd name="T54" fmla="*/ 1953 w 3027"/>
              <a:gd name="T55" fmla="*/ 172 h 2521"/>
              <a:gd name="T56" fmla="*/ 1953 w 3027"/>
              <a:gd name="T57" fmla="*/ 233 h 2521"/>
              <a:gd name="T58" fmla="*/ 163 w 3027"/>
              <a:gd name="T59" fmla="*/ 233 h 2521"/>
              <a:gd name="T60" fmla="*/ 163 w 3027"/>
              <a:gd name="T61" fmla="*/ 233 h 2521"/>
              <a:gd name="T62" fmla="*/ 0 w 3027"/>
              <a:gd name="T63" fmla="*/ 395 h 2521"/>
              <a:gd name="T64" fmla="*/ 0 w 3027"/>
              <a:gd name="T65" fmla="*/ 2137 h 2521"/>
              <a:gd name="T66" fmla="*/ 0 w 3027"/>
              <a:gd name="T67" fmla="*/ 2137 h 2521"/>
              <a:gd name="T68" fmla="*/ 163 w 3027"/>
              <a:gd name="T69" fmla="*/ 2300 h 2521"/>
              <a:gd name="T70" fmla="*/ 1953 w 3027"/>
              <a:gd name="T71" fmla="*/ 2300 h 2521"/>
              <a:gd name="T72" fmla="*/ 1953 w 3027"/>
              <a:gd name="T73" fmla="*/ 2360 h 2521"/>
              <a:gd name="T74" fmla="*/ 1953 w 3027"/>
              <a:gd name="T75" fmla="*/ 2360 h 2521"/>
              <a:gd name="T76" fmla="*/ 2064 w 3027"/>
              <a:gd name="T77" fmla="*/ 2512 h 2521"/>
              <a:gd name="T78" fmla="*/ 2064 w 3027"/>
              <a:gd name="T79" fmla="*/ 2512 h 2521"/>
              <a:gd name="T80" fmla="*/ 2113 w 3027"/>
              <a:gd name="T81" fmla="*/ 2520 h 2521"/>
              <a:gd name="T82" fmla="*/ 2113 w 3027"/>
              <a:gd name="T83" fmla="*/ 2520 h 2521"/>
              <a:gd name="T84" fmla="*/ 2242 w 3027"/>
              <a:gd name="T85" fmla="*/ 2450 h 2521"/>
              <a:gd name="T86" fmla="*/ 2990 w 3027"/>
              <a:gd name="T87" fmla="*/ 1355 h 2521"/>
              <a:gd name="T88" fmla="*/ 2990 w 3027"/>
              <a:gd name="T89" fmla="*/ 1355 h 2521"/>
              <a:gd name="T90" fmla="*/ 2990 w 3027"/>
              <a:gd name="T91" fmla="*/ 1177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27" h="2521">
                <a:moveTo>
                  <a:pt x="2922" y="1309"/>
                </a:moveTo>
                <a:lnTo>
                  <a:pt x="2174" y="2404"/>
                </a:lnTo>
                <a:lnTo>
                  <a:pt x="2174" y="2404"/>
                </a:lnTo>
                <a:cubicBezTo>
                  <a:pt x="2150" y="2438"/>
                  <a:pt x="2115" y="2442"/>
                  <a:pt x="2088" y="2434"/>
                </a:cubicBezTo>
                <a:lnTo>
                  <a:pt x="2088" y="2434"/>
                </a:lnTo>
                <a:cubicBezTo>
                  <a:pt x="2063" y="2425"/>
                  <a:pt x="2034" y="2402"/>
                  <a:pt x="2034" y="2360"/>
                </a:cubicBezTo>
                <a:lnTo>
                  <a:pt x="2034" y="2219"/>
                </a:lnTo>
                <a:lnTo>
                  <a:pt x="163" y="2219"/>
                </a:lnTo>
                <a:lnTo>
                  <a:pt x="163" y="2219"/>
                </a:lnTo>
                <a:cubicBezTo>
                  <a:pt x="118" y="2219"/>
                  <a:pt x="81" y="2182"/>
                  <a:pt x="81" y="2137"/>
                </a:cubicBezTo>
                <a:lnTo>
                  <a:pt x="81" y="395"/>
                </a:lnTo>
                <a:lnTo>
                  <a:pt x="81" y="395"/>
                </a:lnTo>
                <a:cubicBezTo>
                  <a:pt x="81" y="350"/>
                  <a:pt x="118" y="313"/>
                  <a:pt x="163" y="313"/>
                </a:cubicBezTo>
                <a:lnTo>
                  <a:pt x="2034" y="313"/>
                </a:lnTo>
                <a:lnTo>
                  <a:pt x="2034" y="172"/>
                </a:lnTo>
                <a:lnTo>
                  <a:pt x="2034" y="172"/>
                </a:lnTo>
                <a:cubicBezTo>
                  <a:pt x="2034" y="131"/>
                  <a:pt x="2063" y="107"/>
                  <a:pt x="2088" y="99"/>
                </a:cubicBezTo>
                <a:lnTo>
                  <a:pt x="2088" y="99"/>
                </a:lnTo>
                <a:cubicBezTo>
                  <a:pt x="2115" y="91"/>
                  <a:pt x="2150" y="95"/>
                  <a:pt x="2174" y="129"/>
                </a:cubicBezTo>
                <a:lnTo>
                  <a:pt x="2922" y="1222"/>
                </a:lnTo>
                <a:lnTo>
                  <a:pt x="2922" y="1222"/>
                </a:lnTo>
                <a:cubicBezTo>
                  <a:pt x="2940" y="1249"/>
                  <a:pt x="2940" y="1283"/>
                  <a:pt x="2922" y="1309"/>
                </a:cubicBezTo>
                <a:close/>
                <a:moveTo>
                  <a:pt x="2990" y="1177"/>
                </a:moveTo>
                <a:lnTo>
                  <a:pt x="2242" y="83"/>
                </a:lnTo>
                <a:lnTo>
                  <a:pt x="2242" y="83"/>
                </a:lnTo>
                <a:cubicBezTo>
                  <a:pt x="2201" y="24"/>
                  <a:pt x="2132" y="0"/>
                  <a:pt x="2064" y="21"/>
                </a:cubicBezTo>
                <a:lnTo>
                  <a:pt x="2064" y="21"/>
                </a:lnTo>
                <a:cubicBezTo>
                  <a:pt x="1996" y="42"/>
                  <a:pt x="1953" y="101"/>
                  <a:pt x="1953" y="172"/>
                </a:cubicBezTo>
                <a:lnTo>
                  <a:pt x="1953" y="233"/>
                </a:lnTo>
                <a:lnTo>
                  <a:pt x="163" y="233"/>
                </a:lnTo>
                <a:lnTo>
                  <a:pt x="163" y="233"/>
                </a:lnTo>
                <a:cubicBezTo>
                  <a:pt x="72" y="233"/>
                  <a:pt x="0" y="305"/>
                  <a:pt x="0" y="395"/>
                </a:cubicBezTo>
                <a:lnTo>
                  <a:pt x="0" y="2137"/>
                </a:lnTo>
                <a:lnTo>
                  <a:pt x="0" y="2137"/>
                </a:lnTo>
                <a:cubicBezTo>
                  <a:pt x="0" y="2227"/>
                  <a:pt x="72" y="2300"/>
                  <a:pt x="163" y="2300"/>
                </a:cubicBezTo>
                <a:lnTo>
                  <a:pt x="1953" y="2300"/>
                </a:lnTo>
                <a:lnTo>
                  <a:pt x="1953" y="2360"/>
                </a:lnTo>
                <a:lnTo>
                  <a:pt x="1953" y="2360"/>
                </a:lnTo>
                <a:cubicBezTo>
                  <a:pt x="1953" y="2432"/>
                  <a:pt x="1996" y="2491"/>
                  <a:pt x="2064" y="2512"/>
                </a:cubicBezTo>
                <a:lnTo>
                  <a:pt x="2064" y="2512"/>
                </a:lnTo>
                <a:cubicBezTo>
                  <a:pt x="2080" y="2517"/>
                  <a:pt x="2097" y="2520"/>
                  <a:pt x="2113" y="2520"/>
                </a:cubicBezTo>
                <a:lnTo>
                  <a:pt x="2113" y="2520"/>
                </a:lnTo>
                <a:cubicBezTo>
                  <a:pt x="2163" y="2520"/>
                  <a:pt x="2211" y="2495"/>
                  <a:pt x="2242" y="2450"/>
                </a:cubicBezTo>
                <a:lnTo>
                  <a:pt x="2990" y="1355"/>
                </a:lnTo>
                <a:lnTo>
                  <a:pt x="2990" y="1355"/>
                </a:lnTo>
                <a:cubicBezTo>
                  <a:pt x="3026" y="1301"/>
                  <a:pt x="3026" y="1231"/>
                  <a:pt x="2990" y="1177"/>
                </a:cubicBezTo>
                <a:close/>
              </a:path>
            </a:pathLst>
          </a:custGeom>
          <a:solidFill>
            <a:schemeClr val="bg2"/>
          </a:solidFill>
          <a:ln>
            <a:noFill/>
          </a:ln>
          <a:effectLst/>
        </p:spPr>
        <p:txBody>
          <a:bodyPr wrap="none" anchor="ctr"/>
          <a:lstStyle/>
          <a:p>
            <a:endParaRPr lang="en-US" dirty="0">
              <a:latin typeface="Poppins" pitchFamily="2" charset="77"/>
            </a:endParaRPr>
          </a:p>
        </p:txBody>
      </p:sp>
      <p:sp>
        <p:nvSpPr>
          <p:cNvPr id="25" name="Freeform 24">
            <a:extLst>
              <a:ext uri="{FF2B5EF4-FFF2-40B4-BE49-F238E27FC236}">
                <a16:creationId xmlns:a16="http://schemas.microsoft.com/office/drawing/2014/main" id="{FBF08BD3-6C03-B341-91C5-C05BFB800D67}"/>
              </a:ext>
            </a:extLst>
          </p:cNvPr>
          <p:cNvSpPr>
            <a:spLocks noChangeArrowheads="1"/>
          </p:cNvSpPr>
          <p:nvPr/>
        </p:nvSpPr>
        <p:spPr bwMode="auto">
          <a:xfrm>
            <a:off x="8155892" y="2058488"/>
            <a:ext cx="768410" cy="765656"/>
          </a:xfrm>
          <a:custGeom>
            <a:avLst/>
            <a:gdLst>
              <a:gd name="connsiteX0" fmla="*/ 1192712 w 1536820"/>
              <a:gd name="connsiteY0" fmla="*/ 1171855 h 1531312"/>
              <a:gd name="connsiteX1" fmla="*/ 1207840 w 1536820"/>
              <a:gd name="connsiteY1" fmla="*/ 1177371 h 1531312"/>
              <a:gd name="connsiteX2" fmla="*/ 1282222 w 1536820"/>
              <a:gd name="connsiteY2" fmla="*/ 1250915 h 1531312"/>
              <a:gd name="connsiteX3" fmla="*/ 1302392 w 1536820"/>
              <a:gd name="connsiteY3" fmla="*/ 1236206 h 1531312"/>
              <a:gd name="connsiteX4" fmla="*/ 1322564 w 1536820"/>
              <a:gd name="connsiteY4" fmla="*/ 1255818 h 1531312"/>
              <a:gd name="connsiteX5" fmla="*/ 1322564 w 1536820"/>
              <a:gd name="connsiteY5" fmla="*/ 1298718 h 1531312"/>
              <a:gd name="connsiteX6" fmla="*/ 1321302 w 1536820"/>
              <a:gd name="connsiteY6" fmla="*/ 1303621 h 1531312"/>
              <a:gd name="connsiteX7" fmla="*/ 1318782 w 1536820"/>
              <a:gd name="connsiteY7" fmla="*/ 1308524 h 1531312"/>
              <a:gd name="connsiteX8" fmla="*/ 1318782 w 1536820"/>
              <a:gd name="connsiteY8" fmla="*/ 1309750 h 1531312"/>
              <a:gd name="connsiteX9" fmla="*/ 1315000 w 1536820"/>
              <a:gd name="connsiteY9" fmla="*/ 1313427 h 1531312"/>
              <a:gd name="connsiteX10" fmla="*/ 1309956 w 1536820"/>
              <a:gd name="connsiteY10" fmla="*/ 1315879 h 1531312"/>
              <a:gd name="connsiteX11" fmla="*/ 1308696 w 1536820"/>
              <a:gd name="connsiteY11" fmla="*/ 1317105 h 1531312"/>
              <a:gd name="connsiteX12" fmla="*/ 1306174 w 1536820"/>
              <a:gd name="connsiteY12" fmla="*/ 1317105 h 1531312"/>
              <a:gd name="connsiteX13" fmla="*/ 1302392 w 1536820"/>
              <a:gd name="connsiteY13" fmla="*/ 1317105 h 1531312"/>
              <a:gd name="connsiteX14" fmla="*/ 1258268 w 1536820"/>
              <a:gd name="connsiteY14" fmla="*/ 1317105 h 1531312"/>
              <a:gd name="connsiteX15" fmla="*/ 1238098 w 1536820"/>
              <a:gd name="connsiteY15" fmla="*/ 1298718 h 1531312"/>
              <a:gd name="connsiteX16" fmla="*/ 1253226 w 1536820"/>
              <a:gd name="connsiteY16" fmla="*/ 1279107 h 1531312"/>
              <a:gd name="connsiteX17" fmla="*/ 1177584 w 1536820"/>
              <a:gd name="connsiteY17" fmla="*/ 1205563 h 1531312"/>
              <a:gd name="connsiteX18" fmla="*/ 1177584 w 1536820"/>
              <a:gd name="connsiteY18" fmla="*/ 1177371 h 1531312"/>
              <a:gd name="connsiteX19" fmla="*/ 1192712 w 1536820"/>
              <a:gd name="connsiteY19" fmla="*/ 1171855 h 1531312"/>
              <a:gd name="connsiteX20" fmla="*/ 349573 w 1536820"/>
              <a:gd name="connsiteY20" fmla="*/ 1171855 h 1531312"/>
              <a:gd name="connsiteX21" fmla="*/ 363440 w 1536820"/>
              <a:gd name="connsiteY21" fmla="*/ 1177371 h 1531312"/>
              <a:gd name="connsiteX22" fmla="*/ 363440 w 1536820"/>
              <a:gd name="connsiteY22" fmla="*/ 1205563 h 1531312"/>
              <a:gd name="connsiteX23" fmla="*/ 287799 w 1536820"/>
              <a:gd name="connsiteY23" fmla="*/ 1279107 h 1531312"/>
              <a:gd name="connsiteX24" fmla="*/ 304188 w 1536820"/>
              <a:gd name="connsiteY24" fmla="*/ 1298718 h 1531312"/>
              <a:gd name="connsiteX25" fmla="*/ 284017 w 1536820"/>
              <a:gd name="connsiteY25" fmla="*/ 1317105 h 1531312"/>
              <a:gd name="connsiteX26" fmla="*/ 239893 w 1536820"/>
              <a:gd name="connsiteY26" fmla="*/ 1317105 h 1531312"/>
              <a:gd name="connsiteX27" fmla="*/ 234850 w 1536820"/>
              <a:gd name="connsiteY27" fmla="*/ 1317105 h 1531312"/>
              <a:gd name="connsiteX28" fmla="*/ 233590 w 1536820"/>
              <a:gd name="connsiteY28" fmla="*/ 1317105 h 1531312"/>
              <a:gd name="connsiteX29" fmla="*/ 228547 w 1536820"/>
              <a:gd name="connsiteY29" fmla="*/ 1314653 h 1531312"/>
              <a:gd name="connsiteX30" fmla="*/ 224765 w 1536820"/>
              <a:gd name="connsiteY30" fmla="*/ 1310976 h 1531312"/>
              <a:gd name="connsiteX31" fmla="*/ 224765 w 1536820"/>
              <a:gd name="connsiteY31" fmla="*/ 1309750 h 1531312"/>
              <a:gd name="connsiteX32" fmla="*/ 220983 w 1536820"/>
              <a:gd name="connsiteY32" fmla="*/ 1306073 h 1531312"/>
              <a:gd name="connsiteX33" fmla="*/ 219722 w 1536820"/>
              <a:gd name="connsiteY33" fmla="*/ 1299944 h 1531312"/>
              <a:gd name="connsiteX34" fmla="*/ 219722 w 1536820"/>
              <a:gd name="connsiteY34" fmla="*/ 1298718 h 1531312"/>
              <a:gd name="connsiteX35" fmla="*/ 219722 w 1536820"/>
              <a:gd name="connsiteY35" fmla="*/ 1255818 h 1531312"/>
              <a:gd name="connsiteX36" fmla="*/ 239893 w 1536820"/>
              <a:gd name="connsiteY36" fmla="*/ 1236206 h 1531312"/>
              <a:gd name="connsiteX37" fmla="*/ 260064 w 1536820"/>
              <a:gd name="connsiteY37" fmla="*/ 1250915 h 1531312"/>
              <a:gd name="connsiteX38" fmla="*/ 335705 w 1536820"/>
              <a:gd name="connsiteY38" fmla="*/ 1177371 h 1531312"/>
              <a:gd name="connsiteX39" fmla="*/ 349573 w 1536820"/>
              <a:gd name="connsiteY39" fmla="*/ 1171855 h 1531312"/>
              <a:gd name="connsiteX40" fmla="*/ 1486908 w 1536820"/>
              <a:gd name="connsiteY40" fmla="*/ 716269 h 1531312"/>
              <a:gd name="connsiteX41" fmla="*/ 1501080 w 1536820"/>
              <a:gd name="connsiteY41" fmla="*/ 722791 h 1531312"/>
              <a:gd name="connsiteX42" fmla="*/ 1531890 w 1536820"/>
              <a:gd name="connsiteY42" fmla="*/ 752610 h 1531312"/>
              <a:gd name="connsiteX43" fmla="*/ 1535588 w 1536820"/>
              <a:gd name="connsiteY43" fmla="*/ 758823 h 1531312"/>
              <a:gd name="connsiteX44" fmla="*/ 1535588 w 1536820"/>
              <a:gd name="connsiteY44" fmla="*/ 760065 h 1531312"/>
              <a:gd name="connsiteX45" fmla="*/ 1536820 w 1536820"/>
              <a:gd name="connsiteY45" fmla="*/ 766277 h 1531312"/>
              <a:gd name="connsiteX46" fmla="*/ 1536820 w 1536820"/>
              <a:gd name="connsiteY46" fmla="*/ 768762 h 1531312"/>
              <a:gd name="connsiteX47" fmla="*/ 1535588 w 1536820"/>
              <a:gd name="connsiteY47" fmla="*/ 773732 h 1531312"/>
              <a:gd name="connsiteX48" fmla="*/ 1535588 w 1536820"/>
              <a:gd name="connsiteY48" fmla="*/ 774974 h 1531312"/>
              <a:gd name="connsiteX49" fmla="*/ 1531890 w 1536820"/>
              <a:gd name="connsiteY49" fmla="*/ 779944 h 1531312"/>
              <a:gd name="connsiteX50" fmla="*/ 1531890 w 1536820"/>
              <a:gd name="connsiteY50" fmla="*/ 781187 h 1531312"/>
              <a:gd name="connsiteX51" fmla="*/ 1501080 w 1536820"/>
              <a:gd name="connsiteY51" fmla="*/ 811006 h 1531312"/>
              <a:gd name="connsiteX52" fmla="*/ 1486290 w 1536820"/>
              <a:gd name="connsiteY52" fmla="*/ 817218 h 1531312"/>
              <a:gd name="connsiteX53" fmla="*/ 1472734 w 1536820"/>
              <a:gd name="connsiteY53" fmla="*/ 811006 h 1531312"/>
              <a:gd name="connsiteX54" fmla="*/ 1470270 w 1536820"/>
              <a:gd name="connsiteY54" fmla="*/ 787399 h 1531312"/>
              <a:gd name="connsiteX55" fmla="*/ 1365514 w 1536820"/>
              <a:gd name="connsiteY55" fmla="*/ 787399 h 1531312"/>
              <a:gd name="connsiteX56" fmla="*/ 1345796 w 1536820"/>
              <a:gd name="connsiteY56" fmla="*/ 767520 h 1531312"/>
              <a:gd name="connsiteX57" fmla="*/ 1365514 w 1536820"/>
              <a:gd name="connsiteY57" fmla="*/ 746398 h 1531312"/>
              <a:gd name="connsiteX58" fmla="*/ 1470270 w 1536820"/>
              <a:gd name="connsiteY58" fmla="*/ 746398 h 1531312"/>
              <a:gd name="connsiteX59" fmla="*/ 1472734 w 1536820"/>
              <a:gd name="connsiteY59" fmla="*/ 722791 h 1531312"/>
              <a:gd name="connsiteX60" fmla="*/ 1486908 w 1536820"/>
              <a:gd name="connsiteY60" fmla="*/ 716269 h 1531312"/>
              <a:gd name="connsiteX61" fmla="*/ 49913 w 1536820"/>
              <a:gd name="connsiteY61" fmla="*/ 716269 h 1531312"/>
              <a:gd name="connsiteX62" fmla="*/ 64086 w 1536820"/>
              <a:gd name="connsiteY62" fmla="*/ 722791 h 1531312"/>
              <a:gd name="connsiteX63" fmla="*/ 66550 w 1536820"/>
              <a:gd name="connsiteY63" fmla="*/ 746398 h 1531312"/>
              <a:gd name="connsiteX64" fmla="*/ 171306 w 1536820"/>
              <a:gd name="connsiteY64" fmla="*/ 746398 h 1531312"/>
              <a:gd name="connsiteX65" fmla="*/ 191025 w 1536820"/>
              <a:gd name="connsiteY65" fmla="*/ 767520 h 1531312"/>
              <a:gd name="connsiteX66" fmla="*/ 171306 w 1536820"/>
              <a:gd name="connsiteY66" fmla="*/ 787399 h 1531312"/>
              <a:gd name="connsiteX67" fmla="*/ 66550 w 1536820"/>
              <a:gd name="connsiteY67" fmla="*/ 787399 h 1531312"/>
              <a:gd name="connsiteX68" fmla="*/ 64086 w 1536820"/>
              <a:gd name="connsiteY68" fmla="*/ 811006 h 1531312"/>
              <a:gd name="connsiteX69" fmla="*/ 49297 w 1536820"/>
              <a:gd name="connsiteY69" fmla="*/ 817218 h 1531312"/>
              <a:gd name="connsiteX70" fmla="*/ 35740 w 1536820"/>
              <a:gd name="connsiteY70" fmla="*/ 811006 h 1531312"/>
              <a:gd name="connsiteX71" fmla="*/ 4930 w 1536820"/>
              <a:gd name="connsiteY71" fmla="*/ 781187 h 1531312"/>
              <a:gd name="connsiteX72" fmla="*/ 1232 w 1536820"/>
              <a:gd name="connsiteY72" fmla="*/ 774974 h 1531312"/>
              <a:gd name="connsiteX73" fmla="*/ 0 w 1536820"/>
              <a:gd name="connsiteY73" fmla="*/ 773732 h 1531312"/>
              <a:gd name="connsiteX74" fmla="*/ 0 w 1536820"/>
              <a:gd name="connsiteY74" fmla="*/ 768762 h 1531312"/>
              <a:gd name="connsiteX75" fmla="*/ 0 w 1536820"/>
              <a:gd name="connsiteY75" fmla="*/ 766277 h 1531312"/>
              <a:gd name="connsiteX76" fmla="*/ 0 w 1536820"/>
              <a:gd name="connsiteY76" fmla="*/ 760065 h 1531312"/>
              <a:gd name="connsiteX77" fmla="*/ 1232 w 1536820"/>
              <a:gd name="connsiteY77" fmla="*/ 760065 h 1531312"/>
              <a:gd name="connsiteX78" fmla="*/ 1232 w 1536820"/>
              <a:gd name="connsiteY78" fmla="*/ 758823 h 1531312"/>
              <a:gd name="connsiteX79" fmla="*/ 4930 w 1536820"/>
              <a:gd name="connsiteY79" fmla="*/ 753853 h 1531312"/>
              <a:gd name="connsiteX80" fmla="*/ 4930 w 1536820"/>
              <a:gd name="connsiteY80" fmla="*/ 752610 h 1531312"/>
              <a:gd name="connsiteX81" fmla="*/ 35740 w 1536820"/>
              <a:gd name="connsiteY81" fmla="*/ 722791 h 1531312"/>
              <a:gd name="connsiteX82" fmla="*/ 49913 w 1536820"/>
              <a:gd name="connsiteY82" fmla="*/ 716269 h 1531312"/>
              <a:gd name="connsiteX83" fmla="*/ 641004 w 1536820"/>
              <a:gd name="connsiteY83" fmla="*/ 412076 h 1531312"/>
              <a:gd name="connsiteX84" fmla="*/ 539836 w 1536820"/>
              <a:gd name="connsiteY84" fmla="*/ 502858 h 1531312"/>
              <a:gd name="connsiteX85" fmla="*/ 539836 w 1536820"/>
              <a:gd name="connsiteY85" fmla="*/ 543897 h 1531312"/>
              <a:gd name="connsiteX86" fmla="*/ 539836 w 1536820"/>
              <a:gd name="connsiteY86" fmla="*/ 643384 h 1531312"/>
              <a:gd name="connsiteX87" fmla="*/ 539836 w 1536820"/>
              <a:gd name="connsiteY87" fmla="*/ 912001 h 1531312"/>
              <a:gd name="connsiteX88" fmla="*/ 569812 w 1536820"/>
              <a:gd name="connsiteY88" fmla="*/ 949309 h 1531312"/>
              <a:gd name="connsiteX89" fmla="*/ 598540 w 1536820"/>
              <a:gd name="connsiteY89" fmla="*/ 912001 h 1531312"/>
              <a:gd name="connsiteX90" fmla="*/ 598540 w 1536820"/>
              <a:gd name="connsiteY90" fmla="*/ 867232 h 1531312"/>
              <a:gd name="connsiteX91" fmla="*/ 598540 w 1536820"/>
              <a:gd name="connsiteY91" fmla="*/ 527730 h 1531312"/>
              <a:gd name="connsiteX92" fmla="*/ 619772 w 1536820"/>
              <a:gd name="connsiteY92" fmla="*/ 506589 h 1531312"/>
              <a:gd name="connsiteX93" fmla="*/ 639756 w 1536820"/>
              <a:gd name="connsiteY93" fmla="*/ 527730 h 1531312"/>
              <a:gd name="connsiteX94" fmla="*/ 639756 w 1536820"/>
              <a:gd name="connsiteY94" fmla="*/ 867232 h 1531312"/>
              <a:gd name="connsiteX95" fmla="*/ 639756 w 1536820"/>
              <a:gd name="connsiteY95" fmla="*/ 912001 h 1531312"/>
              <a:gd name="connsiteX96" fmla="*/ 639756 w 1536820"/>
              <a:gd name="connsiteY96" fmla="*/ 1454209 h 1531312"/>
              <a:gd name="connsiteX97" fmla="*/ 693464 w 1536820"/>
              <a:gd name="connsiteY97" fmla="*/ 1491517 h 1531312"/>
              <a:gd name="connsiteX98" fmla="*/ 748420 w 1536820"/>
              <a:gd name="connsiteY98" fmla="*/ 1454209 h 1531312"/>
              <a:gd name="connsiteX99" fmla="*/ 748420 w 1536820"/>
              <a:gd name="connsiteY99" fmla="*/ 976668 h 1531312"/>
              <a:gd name="connsiteX100" fmla="*/ 768404 w 1536820"/>
              <a:gd name="connsiteY100" fmla="*/ 956771 h 1531312"/>
              <a:gd name="connsiteX101" fmla="*/ 788388 w 1536820"/>
              <a:gd name="connsiteY101" fmla="*/ 976668 h 1531312"/>
              <a:gd name="connsiteX102" fmla="*/ 788388 w 1536820"/>
              <a:gd name="connsiteY102" fmla="*/ 1454209 h 1531312"/>
              <a:gd name="connsiteX103" fmla="*/ 842094 w 1536820"/>
              <a:gd name="connsiteY103" fmla="*/ 1491517 h 1531312"/>
              <a:gd name="connsiteX104" fmla="*/ 897050 w 1536820"/>
              <a:gd name="connsiteY104" fmla="*/ 1454209 h 1531312"/>
              <a:gd name="connsiteX105" fmla="*/ 897050 w 1536820"/>
              <a:gd name="connsiteY105" fmla="*/ 868475 h 1531312"/>
              <a:gd name="connsiteX106" fmla="*/ 897050 w 1536820"/>
              <a:gd name="connsiteY106" fmla="*/ 527730 h 1531312"/>
              <a:gd name="connsiteX107" fmla="*/ 917034 w 1536820"/>
              <a:gd name="connsiteY107" fmla="*/ 506589 h 1531312"/>
              <a:gd name="connsiteX108" fmla="*/ 937018 w 1536820"/>
              <a:gd name="connsiteY108" fmla="*/ 527730 h 1531312"/>
              <a:gd name="connsiteX109" fmla="*/ 937018 w 1536820"/>
              <a:gd name="connsiteY109" fmla="*/ 912001 h 1531312"/>
              <a:gd name="connsiteX110" fmla="*/ 966994 w 1536820"/>
              <a:gd name="connsiteY110" fmla="*/ 949309 h 1531312"/>
              <a:gd name="connsiteX111" fmla="*/ 995720 w 1536820"/>
              <a:gd name="connsiteY111" fmla="*/ 912001 h 1531312"/>
              <a:gd name="connsiteX112" fmla="*/ 995720 w 1536820"/>
              <a:gd name="connsiteY112" fmla="*/ 643384 h 1531312"/>
              <a:gd name="connsiteX113" fmla="*/ 995720 w 1536820"/>
              <a:gd name="connsiteY113" fmla="*/ 543897 h 1531312"/>
              <a:gd name="connsiteX114" fmla="*/ 995720 w 1536820"/>
              <a:gd name="connsiteY114" fmla="*/ 502858 h 1531312"/>
              <a:gd name="connsiteX115" fmla="*/ 895800 w 1536820"/>
              <a:gd name="connsiteY115" fmla="*/ 413319 h 1531312"/>
              <a:gd name="connsiteX116" fmla="*/ 641004 w 1536820"/>
              <a:gd name="connsiteY116" fmla="*/ 373524 h 1531312"/>
              <a:gd name="connsiteX117" fmla="*/ 895800 w 1536820"/>
              <a:gd name="connsiteY117" fmla="*/ 373524 h 1531312"/>
              <a:gd name="connsiteX118" fmla="*/ 1036938 w 1536820"/>
              <a:gd name="connsiteY118" fmla="*/ 502858 h 1531312"/>
              <a:gd name="connsiteX119" fmla="*/ 1036938 w 1536820"/>
              <a:gd name="connsiteY119" fmla="*/ 543897 h 1531312"/>
              <a:gd name="connsiteX120" fmla="*/ 1036938 w 1536820"/>
              <a:gd name="connsiteY120" fmla="*/ 643384 h 1531312"/>
              <a:gd name="connsiteX121" fmla="*/ 1036938 w 1536820"/>
              <a:gd name="connsiteY121" fmla="*/ 912001 h 1531312"/>
              <a:gd name="connsiteX122" fmla="*/ 966994 w 1536820"/>
              <a:gd name="connsiteY122" fmla="*/ 989104 h 1531312"/>
              <a:gd name="connsiteX123" fmla="*/ 937018 w 1536820"/>
              <a:gd name="connsiteY123" fmla="*/ 982886 h 1531312"/>
              <a:gd name="connsiteX124" fmla="*/ 937018 w 1536820"/>
              <a:gd name="connsiteY124" fmla="*/ 1454209 h 1531312"/>
              <a:gd name="connsiteX125" fmla="*/ 842094 w 1536820"/>
              <a:gd name="connsiteY125" fmla="*/ 1531312 h 1531312"/>
              <a:gd name="connsiteX126" fmla="*/ 768404 w 1536820"/>
              <a:gd name="connsiteY126" fmla="*/ 1501465 h 1531312"/>
              <a:gd name="connsiteX127" fmla="*/ 693464 w 1536820"/>
              <a:gd name="connsiteY127" fmla="*/ 1531312 h 1531312"/>
              <a:gd name="connsiteX128" fmla="*/ 598540 w 1536820"/>
              <a:gd name="connsiteY128" fmla="*/ 1454209 h 1531312"/>
              <a:gd name="connsiteX129" fmla="*/ 598540 w 1536820"/>
              <a:gd name="connsiteY129" fmla="*/ 981642 h 1531312"/>
              <a:gd name="connsiteX130" fmla="*/ 569812 w 1536820"/>
              <a:gd name="connsiteY130" fmla="*/ 989104 h 1531312"/>
              <a:gd name="connsiteX131" fmla="*/ 499868 w 1536820"/>
              <a:gd name="connsiteY131" fmla="*/ 912001 h 1531312"/>
              <a:gd name="connsiteX132" fmla="*/ 499868 w 1536820"/>
              <a:gd name="connsiteY132" fmla="*/ 643384 h 1531312"/>
              <a:gd name="connsiteX133" fmla="*/ 499868 w 1536820"/>
              <a:gd name="connsiteY133" fmla="*/ 543897 h 1531312"/>
              <a:gd name="connsiteX134" fmla="*/ 499868 w 1536820"/>
              <a:gd name="connsiteY134" fmla="*/ 502858 h 1531312"/>
              <a:gd name="connsiteX135" fmla="*/ 641004 w 1536820"/>
              <a:gd name="connsiteY135" fmla="*/ 373524 h 1531312"/>
              <a:gd name="connsiteX136" fmla="*/ 1258268 w 1536820"/>
              <a:gd name="connsiteY136" fmla="*/ 219720 h 1531312"/>
              <a:gd name="connsiteX137" fmla="*/ 1302392 w 1536820"/>
              <a:gd name="connsiteY137" fmla="*/ 219720 h 1531312"/>
              <a:gd name="connsiteX138" fmla="*/ 1307436 w 1536820"/>
              <a:gd name="connsiteY138" fmla="*/ 219720 h 1531312"/>
              <a:gd name="connsiteX139" fmla="*/ 1308696 w 1536820"/>
              <a:gd name="connsiteY139" fmla="*/ 219720 h 1531312"/>
              <a:gd name="connsiteX140" fmla="*/ 1313738 w 1536820"/>
              <a:gd name="connsiteY140" fmla="*/ 222192 h 1531312"/>
              <a:gd name="connsiteX141" fmla="*/ 1317520 w 1536820"/>
              <a:gd name="connsiteY141" fmla="*/ 225900 h 1531312"/>
              <a:gd name="connsiteX142" fmla="*/ 1318782 w 1536820"/>
              <a:gd name="connsiteY142" fmla="*/ 227136 h 1531312"/>
              <a:gd name="connsiteX143" fmla="*/ 1320042 w 1536820"/>
              <a:gd name="connsiteY143" fmla="*/ 230843 h 1531312"/>
              <a:gd name="connsiteX144" fmla="*/ 1322564 w 1536820"/>
              <a:gd name="connsiteY144" fmla="*/ 237023 h 1531312"/>
              <a:gd name="connsiteX145" fmla="*/ 1322564 w 1536820"/>
              <a:gd name="connsiteY145" fmla="*/ 238259 h 1531312"/>
              <a:gd name="connsiteX146" fmla="*/ 1322564 w 1536820"/>
              <a:gd name="connsiteY146" fmla="*/ 239495 h 1531312"/>
              <a:gd name="connsiteX147" fmla="*/ 1322564 w 1536820"/>
              <a:gd name="connsiteY147" fmla="*/ 281516 h 1531312"/>
              <a:gd name="connsiteX148" fmla="*/ 1302392 w 1536820"/>
              <a:gd name="connsiteY148" fmla="*/ 301291 h 1531312"/>
              <a:gd name="connsiteX149" fmla="*/ 1282222 w 1536820"/>
              <a:gd name="connsiteY149" fmla="*/ 286460 h 1531312"/>
              <a:gd name="connsiteX150" fmla="*/ 1207840 w 1536820"/>
              <a:gd name="connsiteY150" fmla="*/ 360615 h 1531312"/>
              <a:gd name="connsiteX151" fmla="*/ 1192712 w 1536820"/>
              <a:gd name="connsiteY151" fmla="*/ 366794 h 1531312"/>
              <a:gd name="connsiteX152" fmla="*/ 1177584 w 1536820"/>
              <a:gd name="connsiteY152" fmla="*/ 360615 h 1531312"/>
              <a:gd name="connsiteX153" fmla="*/ 1177584 w 1536820"/>
              <a:gd name="connsiteY153" fmla="*/ 332189 h 1531312"/>
              <a:gd name="connsiteX154" fmla="*/ 1253226 w 1536820"/>
              <a:gd name="connsiteY154" fmla="*/ 258034 h 1531312"/>
              <a:gd name="connsiteX155" fmla="*/ 1238098 w 1536820"/>
              <a:gd name="connsiteY155" fmla="*/ 239495 h 1531312"/>
              <a:gd name="connsiteX156" fmla="*/ 1258268 w 1536820"/>
              <a:gd name="connsiteY156" fmla="*/ 219720 h 1531312"/>
              <a:gd name="connsiteX157" fmla="*/ 237372 w 1536820"/>
              <a:gd name="connsiteY157" fmla="*/ 219720 h 1531312"/>
              <a:gd name="connsiteX158" fmla="*/ 238632 w 1536820"/>
              <a:gd name="connsiteY158" fmla="*/ 219720 h 1531312"/>
              <a:gd name="connsiteX159" fmla="*/ 239893 w 1536820"/>
              <a:gd name="connsiteY159" fmla="*/ 219720 h 1531312"/>
              <a:gd name="connsiteX160" fmla="*/ 284017 w 1536820"/>
              <a:gd name="connsiteY160" fmla="*/ 219720 h 1531312"/>
              <a:gd name="connsiteX161" fmla="*/ 304188 w 1536820"/>
              <a:gd name="connsiteY161" fmla="*/ 239495 h 1531312"/>
              <a:gd name="connsiteX162" fmla="*/ 287799 w 1536820"/>
              <a:gd name="connsiteY162" fmla="*/ 258034 h 1531312"/>
              <a:gd name="connsiteX163" fmla="*/ 363440 w 1536820"/>
              <a:gd name="connsiteY163" fmla="*/ 332189 h 1531312"/>
              <a:gd name="connsiteX164" fmla="*/ 363440 w 1536820"/>
              <a:gd name="connsiteY164" fmla="*/ 360615 h 1531312"/>
              <a:gd name="connsiteX165" fmla="*/ 349573 w 1536820"/>
              <a:gd name="connsiteY165" fmla="*/ 366794 h 1531312"/>
              <a:gd name="connsiteX166" fmla="*/ 335705 w 1536820"/>
              <a:gd name="connsiteY166" fmla="*/ 360615 h 1531312"/>
              <a:gd name="connsiteX167" fmla="*/ 260064 w 1536820"/>
              <a:gd name="connsiteY167" fmla="*/ 286460 h 1531312"/>
              <a:gd name="connsiteX168" fmla="*/ 239893 w 1536820"/>
              <a:gd name="connsiteY168" fmla="*/ 301291 h 1531312"/>
              <a:gd name="connsiteX169" fmla="*/ 219722 w 1536820"/>
              <a:gd name="connsiteY169" fmla="*/ 281516 h 1531312"/>
              <a:gd name="connsiteX170" fmla="*/ 219722 w 1536820"/>
              <a:gd name="connsiteY170" fmla="*/ 239495 h 1531312"/>
              <a:gd name="connsiteX171" fmla="*/ 220983 w 1536820"/>
              <a:gd name="connsiteY171" fmla="*/ 233315 h 1531312"/>
              <a:gd name="connsiteX172" fmla="*/ 222243 w 1536820"/>
              <a:gd name="connsiteY172" fmla="*/ 228372 h 1531312"/>
              <a:gd name="connsiteX173" fmla="*/ 223504 w 1536820"/>
              <a:gd name="connsiteY173" fmla="*/ 228372 h 1531312"/>
              <a:gd name="connsiteX174" fmla="*/ 227286 w 1536820"/>
              <a:gd name="connsiteY174" fmla="*/ 224664 h 1531312"/>
              <a:gd name="connsiteX175" fmla="*/ 227286 w 1536820"/>
              <a:gd name="connsiteY175" fmla="*/ 223428 h 1531312"/>
              <a:gd name="connsiteX176" fmla="*/ 232329 w 1536820"/>
              <a:gd name="connsiteY176" fmla="*/ 220956 h 1531312"/>
              <a:gd name="connsiteX177" fmla="*/ 237372 w 1536820"/>
              <a:gd name="connsiteY177" fmla="*/ 219720 h 1531312"/>
              <a:gd name="connsiteX178" fmla="*/ 757418 w 1536820"/>
              <a:gd name="connsiteY178" fmla="*/ 39981 h 1531312"/>
              <a:gd name="connsiteX179" fmla="*/ 639974 w 1536820"/>
              <a:gd name="connsiteY179" fmla="*/ 158674 h 1531312"/>
              <a:gd name="connsiteX180" fmla="*/ 757418 w 1536820"/>
              <a:gd name="connsiteY180" fmla="*/ 276119 h 1531312"/>
              <a:gd name="connsiteX181" fmla="*/ 876112 w 1536820"/>
              <a:gd name="connsiteY181" fmla="*/ 158674 h 1531312"/>
              <a:gd name="connsiteX182" fmla="*/ 757418 w 1536820"/>
              <a:gd name="connsiteY182" fmla="*/ 39981 h 1531312"/>
              <a:gd name="connsiteX183" fmla="*/ 757418 w 1536820"/>
              <a:gd name="connsiteY183" fmla="*/ 0 h 1531312"/>
              <a:gd name="connsiteX184" fmla="*/ 916092 w 1536820"/>
              <a:gd name="connsiteY184" fmla="*/ 158674 h 1531312"/>
              <a:gd name="connsiteX185" fmla="*/ 757418 w 1536820"/>
              <a:gd name="connsiteY185" fmla="*/ 317349 h 1531312"/>
              <a:gd name="connsiteX186" fmla="*/ 598744 w 1536820"/>
              <a:gd name="connsiteY186" fmla="*/ 158674 h 1531312"/>
              <a:gd name="connsiteX187" fmla="*/ 757418 w 1536820"/>
              <a:gd name="connsiteY187" fmla="*/ 0 h 1531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536820" h="1531312">
                <a:moveTo>
                  <a:pt x="1192712" y="1171855"/>
                </a:moveTo>
                <a:cubicBezTo>
                  <a:pt x="1198070" y="1171855"/>
                  <a:pt x="1203428" y="1173694"/>
                  <a:pt x="1207840" y="1177371"/>
                </a:cubicBezTo>
                <a:lnTo>
                  <a:pt x="1282222" y="1250915"/>
                </a:lnTo>
                <a:cubicBezTo>
                  <a:pt x="1284742" y="1242335"/>
                  <a:pt x="1292306" y="1236206"/>
                  <a:pt x="1302392" y="1236206"/>
                </a:cubicBezTo>
                <a:cubicBezTo>
                  <a:pt x="1313738" y="1236206"/>
                  <a:pt x="1322564" y="1244786"/>
                  <a:pt x="1322564" y="1255818"/>
                </a:cubicBezTo>
                <a:lnTo>
                  <a:pt x="1322564" y="1298718"/>
                </a:lnTo>
                <a:cubicBezTo>
                  <a:pt x="1322564" y="1299944"/>
                  <a:pt x="1322564" y="1302396"/>
                  <a:pt x="1321302" y="1303621"/>
                </a:cubicBezTo>
                <a:cubicBezTo>
                  <a:pt x="1320042" y="1306073"/>
                  <a:pt x="1320042" y="1307299"/>
                  <a:pt x="1318782" y="1308524"/>
                </a:cubicBezTo>
                <a:cubicBezTo>
                  <a:pt x="1318782" y="1308524"/>
                  <a:pt x="1318782" y="1308524"/>
                  <a:pt x="1318782" y="1309750"/>
                </a:cubicBezTo>
                <a:cubicBezTo>
                  <a:pt x="1318782" y="1309750"/>
                  <a:pt x="1317520" y="1312202"/>
                  <a:pt x="1315000" y="1313427"/>
                </a:cubicBezTo>
                <a:cubicBezTo>
                  <a:pt x="1312478" y="1314653"/>
                  <a:pt x="1311218" y="1315879"/>
                  <a:pt x="1309956" y="1315879"/>
                </a:cubicBezTo>
                <a:lnTo>
                  <a:pt x="1308696" y="1317105"/>
                </a:lnTo>
                <a:cubicBezTo>
                  <a:pt x="1307436" y="1317105"/>
                  <a:pt x="1306174" y="1317105"/>
                  <a:pt x="1306174" y="1317105"/>
                </a:cubicBezTo>
                <a:cubicBezTo>
                  <a:pt x="1304914" y="1317105"/>
                  <a:pt x="1303652" y="1317105"/>
                  <a:pt x="1302392" y="1317105"/>
                </a:cubicBezTo>
                <a:lnTo>
                  <a:pt x="1258268" y="1317105"/>
                </a:lnTo>
                <a:cubicBezTo>
                  <a:pt x="1246922" y="1317105"/>
                  <a:pt x="1238098" y="1308524"/>
                  <a:pt x="1238098" y="1298718"/>
                </a:cubicBezTo>
                <a:cubicBezTo>
                  <a:pt x="1238098" y="1287687"/>
                  <a:pt x="1244400" y="1280332"/>
                  <a:pt x="1253226" y="1279107"/>
                </a:cubicBezTo>
                <a:lnTo>
                  <a:pt x="1177584" y="1205563"/>
                </a:lnTo>
                <a:cubicBezTo>
                  <a:pt x="1170020" y="1196982"/>
                  <a:pt x="1170020" y="1184725"/>
                  <a:pt x="1177584" y="1177371"/>
                </a:cubicBezTo>
                <a:cubicBezTo>
                  <a:pt x="1181996" y="1173694"/>
                  <a:pt x="1187354" y="1171855"/>
                  <a:pt x="1192712" y="1171855"/>
                </a:cubicBezTo>
                <a:close/>
                <a:moveTo>
                  <a:pt x="349573" y="1171855"/>
                </a:moveTo>
                <a:cubicBezTo>
                  <a:pt x="354615" y="1171855"/>
                  <a:pt x="359658" y="1173694"/>
                  <a:pt x="363440" y="1177371"/>
                </a:cubicBezTo>
                <a:cubicBezTo>
                  <a:pt x="372265" y="1184725"/>
                  <a:pt x="372265" y="1196982"/>
                  <a:pt x="363440" y="1205563"/>
                </a:cubicBezTo>
                <a:lnTo>
                  <a:pt x="287799" y="1279107"/>
                </a:lnTo>
                <a:cubicBezTo>
                  <a:pt x="297885" y="1280332"/>
                  <a:pt x="304188" y="1287687"/>
                  <a:pt x="304188" y="1298718"/>
                </a:cubicBezTo>
                <a:cubicBezTo>
                  <a:pt x="304188" y="1308524"/>
                  <a:pt x="295363" y="1317105"/>
                  <a:pt x="284017" y="1317105"/>
                </a:cubicBezTo>
                <a:lnTo>
                  <a:pt x="239893" y="1317105"/>
                </a:lnTo>
                <a:cubicBezTo>
                  <a:pt x="238632" y="1317105"/>
                  <a:pt x="236111" y="1317105"/>
                  <a:pt x="234850" y="1317105"/>
                </a:cubicBezTo>
                <a:lnTo>
                  <a:pt x="233590" y="1317105"/>
                </a:lnTo>
                <a:cubicBezTo>
                  <a:pt x="232329" y="1315879"/>
                  <a:pt x="229808" y="1315879"/>
                  <a:pt x="228547" y="1314653"/>
                </a:cubicBezTo>
                <a:cubicBezTo>
                  <a:pt x="227286" y="1313427"/>
                  <a:pt x="226025" y="1312202"/>
                  <a:pt x="224765" y="1310976"/>
                </a:cubicBezTo>
                <a:lnTo>
                  <a:pt x="224765" y="1309750"/>
                </a:lnTo>
                <a:cubicBezTo>
                  <a:pt x="222243" y="1308524"/>
                  <a:pt x="222243" y="1307299"/>
                  <a:pt x="220983" y="1306073"/>
                </a:cubicBezTo>
                <a:cubicBezTo>
                  <a:pt x="220983" y="1303621"/>
                  <a:pt x="220983" y="1302396"/>
                  <a:pt x="219722" y="1299944"/>
                </a:cubicBezTo>
                <a:cubicBezTo>
                  <a:pt x="219722" y="1299944"/>
                  <a:pt x="219722" y="1299944"/>
                  <a:pt x="219722" y="1298718"/>
                </a:cubicBezTo>
                <a:lnTo>
                  <a:pt x="219722" y="1255818"/>
                </a:lnTo>
                <a:cubicBezTo>
                  <a:pt x="219722" y="1244786"/>
                  <a:pt x="228547" y="1236206"/>
                  <a:pt x="239893" y="1236206"/>
                </a:cubicBezTo>
                <a:cubicBezTo>
                  <a:pt x="249979" y="1236206"/>
                  <a:pt x="257543" y="1242335"/>
                  <a:pt x="260064" y="1250915"/>
                </a:cubicBezTo>
                <a:lnTo>
                  <a:pt x="335705" y="1177371"/>
                </a:lnTo>
                <a:cubicBezTo>
                  <a:pt x="339487" y="1173694"/>
                  <a:pt x="344530" y="1171855"/>
                  <a:pt x="349573" y="1171855"/>
                </a:cubicBezTo>
                <a:close/>
                <a:moveTo>
                  <a:pt x="1486908" y="716269"/>
                </a:moveTo>
                <a:cubicBezTo>
                  <a:pt x="1492146" y="716269"/>
                  <a:pt x="1497382" y="718443"/>
                  <a:pt x="1501080" y="722791"/>
                </a:cubicBezTo>
                <a:lnTo>
                  <a:pt x="1531890" y="752610"/>
                </a:lnTo>
                <a:cubicBezTo>
                  <a:pt x="1533122" y="755095"/>
                  <a:pt x="1534354" y="756338"/>
                  <a:pt x="1535588" y="758823"/>
                </a:cubicBezTo>
                <a:cubicBezTo>
                  <a:pt x="1535588" y="760065"/>
                  <a:pt x="1535588" y="760065"/>
                  <a:pt x="1535588" y="760065"/>
                </a:cubicBezTo>
                <a:cubicBezTo>
                  <a:pt x="1536820" y="762550"/>
                  <a:pt x="1536820" y="763792"/>
                  <a:pt x="1536820" y="766277"/>
                </a:cubicBezTo>
                <a:cubicBezTo>
                  <a:pt x="1536820" y="766277"/>
                  <a:pt x="1536820" y="767520"/>
                  <a:pt x="1536820" y="768762"/>
                </a:cubicBezTo>
                <a:cubicBezTo>
                  <a:pt x="1536820" y="770005"/>
                  <a:pt x="1536820" y="771247"/>
                  <a:pt x="1535588" y="773732"/>
                </a:cubicBezTo>
                <a:cubicBezTo>
                  <a:pt x="1535588" y="773732"/>
                  <a:pt x="1535588" y="773732"/>
                  <a:pt x="1535588" y="774974"/>
                </a:cubicBezTo>
                <a:cubicBezTo>
                  <a:pt x="1535588" y="777459"/>
                  <a:pt x="1533122" y="778702"/>
                  <a:pt x="1531890" y="779944"/>
                </a:cubicBezTo>
                <a:cubicBezTo>
                  <a:pt x="1531890" y="781187"/>
                  <a:pt x="1531890" y="781187"/>
                  <a:pt x="1531890" y="781187"/>
                </a:cubicBezTo>
                <a:lnTo>
                  <a:pt x="1501080" y="811006"/>
                </a:lnTo>
                <a:cubicBezTo>
                  <a:pt x="1497382" y="815975"/>
                  <a:pt x="1492452" y="817218"/>
                  <a:pt x="1486290" y="817218"/>
                </a:cubicBezTo>
                <a:cubicBezTo>
                  <a:pt x="1481362" y="817218"/>
                  <a:pt x="1477664" y="815975"/>
                  <a:pt x="1472734" y="811006"/>
                </a:cubicBezTo>
                <a:cubicBezTo>
                  <a:pt x="1466572" y="806036"/>
                  <a:pt x="1465340" y="794854"/>
                  <a:pt x="1470270" y="787399"/>
                </a:cubicBezTo>
                <a:lnTo>
                  <a:pt x="1365514" y="787399"/>
                </a:lnTo>
                <a:cubicBezTo>
                  <a:pt x="1355656" y="787399"/>
                  <a:pt x="1345796" y="777459"/>
                  <a:pt x="1345796" y="767520"/>
                </a:cubicBezTo>
                <a:cubicBezTo>
                  <a:pt x="1345796" y="756338"/>
                  <a:pt x="1355656" y="746398"/>
                  <a:pt x="1365514" y="746398"/>
                </a:cubicBezTo>
                <a:lnTo>
                  <a:pt x="1470270" y="746398"/>
                </a:lnTo>
                <a:cubicBezTo>
                  <a:pt x="1465340" y="738943"/>
                  <a:pt x="1466572" y="729004"/>
                  <a:pt x="1472734" y="722791"/>
                </a:cubicBezTo>
                <a:cubicBezTo>
                  <a:pt x="1476432" y="718443"/>
                  <a:pt x="1481670" y="716269"/>
                  <a:pt x="1486908" y="716269"/>
                </a:cubicBezTo>
                <a:close/>
                <a:moveTo>
                  <a:pt x="49913" y="716269"/>
                </a:moveTo>
                <a:cubicBezTo>
                  <a:pt x="55151" y="716269"/>
                  <a:pt x="60389" y="718443"/>
                  <a:pt x="64086" y="722791"/>
                </a:cubicBezTo>
                <a:cubicBezTo>
                  <a:pt x="70248" y="729004"/>
                  <a:pt x="70248" y="738943"/>
                  <a:pt x="66550" y="746398"/>
                </a:cubicBezTo>
                <a:lnTo>
                  <a:pt x="171306" y="746398"/>
                </a:lnTo>
                <a:cubicBezTo>
                  <a:pt x="182398" y="746398"/>
                  <a:pt x="191025" y="756338"/>
                  <a:pt x="191025" y="767520"/>
                </a:cubicBezTo>
                <a:cubicBezTo>
                  <a:pt x="191025" y="777459"/>
                  <a:pt x="182398" y="787399"/>
                  <a:pt x="171306" y="787399"/>
                </a:cubicBezTo>
                <a:lnTo>
                  <a:pt x="66550" y="787399"/>
                </a:lnTo>
                <a:cubicBezTo>
                  <a:pt x="71480" y="794854"/>
                  <a:pt x="70248" y="806036"/>
                  <a:pt x="64086" y="811006"/>
                </a:cubicBezTo>
                <a:cubicBezTo>
                  <a:pt x="60388" y="815975"/>
                  <a:pt x="55459" y="817218"/>
                  <a:pt x="49297" y="817218"/>
                </a:cubicBezTo>
                <a:cubicBezTo>
                  <a:pt x="44367" y="817218"/>
                  <a:pt x="39437" y="815975"/>
                  <a:pt x="35740" y="811006"/>
                </a:cubicBezTo>
                <a:lnTo>
                  <a:pt x="4930" y="781187"/>
                </a:lnTo>
                <a:cubicBezTo>
                  <a:pt x="3697" y="779944"/>
                  <a:pt x="2465" y="777459"/>
                  <a:pt x="1232" y="774974"/>
                </a:cubicBezTo>
                <a:cubicBezTo>
                  <a:pt x="1232" y="774974"/>
                  <a:pt x="1232" y="773732"/>
                  <a:pt x="0" y="773732"/>
                </a:cubicBezTo>
                <a:cubicBezTo>
                  <a:pt x="0" y="771247"/>
                  <a:pt x="0" y="770005"/>
                  <a:pt x="0" y="768762"/>
                </a:cubicBezTo>
                <a:cubicBezTo>
                  <a:pt x="0" y="767520"/>
                  <a:pt x="0" y="766277"/>
                  <a:pt x="0" y="766277"/>
                </a:cubicBezTo>
                <a:cubicBezTo>
                  <a:pt x="0" y="763792"/>
                  <a:pt x="0" y="762550"/>
                  <a:pt x="0" y="760065"/>
                </a:cubicBezTo>
                <a:cubicBezTo>
                  <a:pt x="1232" y="760065"/>
                  <a:pt x="1232" y="760065"/>
                  <a:pt x="1232" y="760065"/>
                </a:cubicBezTo>
                <a:lnTo>
                  <a:pt x="1232" y="758823"/>
                </a:lnTo>
                <a:cubicBezTo>
                  <a:pt x="2465" y="756338"/>
                  <a:pt x="3697" y="755095"/>
                  <a:pt x="4930" y="753853"/>
                </a:cubicBezTo>
                <a:cubicBezTo>
                  <a:pt x="4930" y="752610"/>
                  <a:pt x="4930" y="752610"/>
                  <a:pt x="4930" y="752610"/>
                </a:cubicBezTo>
                <a:lnTo>
                  <a:pt x="35740" y="722791"/>
                </a:lnTo>
                <a:cubicBezTo>
                  <a:pt x="39438" y="718443"/>
                  <a:pt x="44675" y="716269"/>
                  <a:pt x="49913" y="716269"/>
                </a:cubicBezTo>
                <a:close/>
                <a:moveTo>
                  <a:pt x="641004" y="412076"/>
                </a:moveTo>
                <a:cubicBezTo>
                  <a:pt x="586048" y="412076"/>
                  <a:pt x="539836" y="453114"/>
                  <a:pt x="539836" y="502858"/>
                </a:cubicBezTo>
                <a:lnTo>
                  <a:pt x="539836" y="543897"/>
                </a:lnTo>
                <a:lnTo>
                  <a:pt x="539836" y="643384"/>
                </a:lnTo>
                <a:lnTo>
                  <a:pt x="539836" y="912001"/>
                </a:lnTo>
                <a:cubicBezTo>
                  <a:pt x="539836" y="933142"/>
                  <a:pt x="553576" y="949309"/>
                  <a:pt x="569812" y="949309"/>
                </a:cubicBezTo>
                <a:cubicBezTo>
                  <a:pt x="586048" y="949309"/>
                  <a:pt x="598540" y="933142"/>
                  <a:pt x="598540" y="912001"/>
                </a:cubicBezTo>
                <a:lnTo>
                  <a:pt x="598540" y="867232"/>
                </a:lnTo>
                <a:lnTo>
                  <a:pt x="598540" y="527730"/>
                </a:lnTo>
                <a:cubicBezTo>
                  <a:pt x="598540" y="516538"/>
                  <a:pt x="608532" y="506589"/>
                  <a:pt x="619772" y="506589"/>
                </a:cubicBezTo>
                <a:cubicBezTo>
                  <a:pt x="629764" y="506589"/>
                  <a:pt x="639756" y="516538"/>
                  <a:pt x="639756" y="527730"/>
                </a:cubicBezTo>
                <a:lnTo>
                  <a:pt x="639756" y="867232"/>
                </a:lnTo>
                <a:lnTo>
                  <a:pt x="639756" y="912001"/>
                </a:lnTo>
                <a:lnTo>
                  <a:pt x="639756" y="1454209"/>
                </a:lnTo>
                <a:cubicBezTo>
                  <a:pt x="639756" y="1474106"/>
                  <a:pt x="664736" y="1491517"/>
                  <a:pt x="693464" y="1491517"/>
                </a:cubicBezTo>
                <a:cubicBezTo>
                  <a:pt x="723440" y="1491517"/>
                  <a:pt x="748420" y="1474106"/>
                  <a:pt x="748420" y="1454209"/>
                </a:cubicBezTo>
                <a:lnTo>
                  <a:pt x="748420" y="976668"/>
                </a:lnTo>
                <a:cubicBezTo>
                  <a:pt x="748420" y="966719"/>
                  <a:pt x="757162" y="956771"/>
                  <a:pt x="768404" y="956771"/>
                </a:cubicBezTo>
                <a:cubicBezTo>
                  <a:pt x="779644" y="956771"/>
                  <a:pt x="788388" y="966719"/>
                  <a:pt x="788388" y="976668"/>
                </a:cubicBezTo>
                <a:lnTo>
                  <a:pt x="788388" y="1454209"/>
                </a:lnTo>
                <a:cubicBezTo>
                  <a:pt x="788388" y="1474106"/>
                  <a:pt x="813368" y="1491517"/>
                  <a:pt x="842094" y="1491517"/>
                </a:cubicBezTo>
                <a:cubicBezTo>
                  <a:pt x="872070" y="1491517"/>
                  <a:pt x="897050" y="1474106"/>
                  <a:pt x="897050" y="1454209"/>
                </a:cubicBezTo>
                <a:lnTo>
                  <a:pt x="897050" y="868475"/>
                </a:lnTo>
                <a:lnTo>
                  <a:pt x="897050" y="527730"/>
                </a:lnTo>
                <a:cubicBezTo>
                  <a:pt x="897050" y="516538"/>
                  <a:pt x="905792" y="506589"/>
                  <a:pt x="917034" y="506589"/>
                </a:cubicBezTo>
                <a:cubicBezTo>
                  <a:pt x="928276" y="506589"/>
                  <a:pt x="937018" y="516538"/>
                  <a:pt x="937018" y="527730"/>
                </a:cubicBezTo>
                <a:lnTo>
                  <a:pt x="937018" y="912001"/>
                </a:lnTo>
                <a:cubicBezTo>
                  <a:pt x="937018" y="933142"/>
                  <a:pt x="950756" y="949309"/>
                  <a:pt x="966994" y="949309"/>
                </a:cubicBezTo>
                <a:cubicBezTo>
                  <a:pt x="983232" y="949309"/>
                  <a:pt x="995720" y="933142"/>
                  <a:pt x="995720" y="912001"/>
                </a:cubicBezTo>
                <a:lnTo>
                  <a:pt x="995720" y="643384"/>
                </a:lnTo>
                <a:lnTo>
                  <a:pt x="995720" y="543897"/>
                </a:lnTo>
                <a:lnTo>
                  <a:pt x="995720" y="502858"/>
                </a:lnTo>
                <a:cubicBezTo>
                  <a:pt x="995720" y="454358"/>
                  <a:pt x="950756" y="413319"/>
                  <a:pt x="895800" y="413319"/>
                </a:cubicBezTo>
                <a:close/>
                <a:moveTo>
                  <a:pt x="641004" y="373524"/>
                </a:moveTo>
                <a:lnTo>
                  <a:pt x="895800" y="373524"/>
                </a:lnTo>
                <a:cubicBezTo>
                  <a:pt x="973240" y="373524"/>
                  <a:pt x="1036938" y="431973"/>
                  <a:pt x="1036938" y="502858"/>
                </a:cubicBezTo>
                <a:lnTo>
                  <a:pt x="1036938" y="543897"/>
                </a:lnTo>
                <a:lnTo>
                  <a:pt x="1036938" y="643384"/>
                </a:lnTo>
                <a:lnTo>
                  <a:pt x="1036938" y="912001"/>
                </a:lnTo>
                <a:cubicBezTo>
                  <a:pt x="1036938" y="955527"/>
                  <a:pt x="1005712" y="989104"/>
                  <a:pt x="966994" y="989104"/>
                </a:cubicBezTo>
                <a:cubicBezTo>
                  <a:pt x="957002" y="989104"/>
                  <a:pt x="947010" y="986617"/>
                  <a:pt x="937018" y="982886"/>
                </a:cubicBezTo>
                <a:lnTo>
                  <a:pt x="937018" y="1454209"/>
                </a:lnTo>
                <a:cubicBezTo>
                  <a:pt x="937018" y="1497735"/>
                  <a:pt x="894552" y="1531312"/>
                  <a:pt x="842094" y="1531312"/>
                </a:cubicBezTo>
                <a:cubicBezTo>
                  <a:pt x="813368" y="1531312"/>
                  <a:pt x="785888" y="1520119"/>
                  <a:pt x="768404" y="1501465"/>
                </a:cubicBezTo>
                <a:cubicBezTo>
                  <a:pt x="750916" y="1520119"/>
                  <a:pt x="724688" y="1531312"/>
                  <a:pt x="693464" y="1531312"/>
                </a:cubicBezTo>
                <a:cubicBezTo>
                  <a:pt x="642254" y="1531312"/>
                  <a:pt x="598540" y="1497735"/>
                  <a:pt x="598540" y="1454209"/>
                </a:cubicBezTo>
                <a:lnTo>
                  <a:pt x="598540" y="981642"/>
                </a:lnTo>
                <a:cubicBezTo>
                  <a:pt x="591044" y="986617"/>
                  <a:pt x="581052" y="989104"/>
                  <a:pt x="569812" y="989104"/>
                </a:cubicBezTo>
                <a:cubicBezTo>
                  <a:pt x="532342" y="989104"/>
                  <a:pt x="499868" y="955527"/>
                  <a:pt x="499868" y="912001"/>
                </a:cubicBezTo>
                <a:lnTo>
                  <a:pt x="499868" y="643384"/>
                </a:lnTo>
                <a:lnTo>
                  <a:pt x="499868" y="543897"/>
                </a:lnTo>
                <a:lnTo>
                  <a:pt x="499868" y="502858"/>
                </a:lnTo>
                <a:cubicBezTo>
                  <a:pt x="499868" y="430730"/>
                  <a:pt x="563568" y="373524"/>
                  <a:pt x="641004" y="373524"/>
                </a:cubicBezTo>
                <a:close/>
                <a:moveTo>
                  <a:pt x="1258268" y="219720"/>
                </a:moveTo>
                <a:lnTo>
                  <a:pt x="1302392" y="219720"/>
                </a:lnTo>
                <a:cubicBezTo>
                  <a:pt x="1303652" y="219720"/>
                  <a:pt x="1306174" y="219720"/>
                  <a:pt x="1307436" y="219720"/>
                </a:cubicBezTo>
                <a:cubicBezTo>
                  <a:pt x="1308696" y="219720"/>
                  <a:pt x="1308696" y="219720"/>
                  <a:pt x="1308696" y="219720"/>
                </a:cubicBezTo>
                <a:cubicBezTo>
                  <a:pt x="1311218" y="220956"/>
                  <a:pt x="1312478" y="222192"/>
                  <a:pt x="1313738" y="222192"/>
                </a:cubicBezTo>
                <a:cubicBezTo>
                  <a:pt x="1315000" y="223428"/>
                  <a:pt x="1316260" y="224664"/>
                  <a:pt x="1317520" y="225900"/>
                </a:cubicBezTo>
                <a:cubicBezTo>
                  <a:pt x="1317520" y="225900"/>
                  <a:pt x="1317520" y="227136"/>
                  <a:pt x="1318782" y="227136"/>
                </a:cubicBezTo>
                <a:cubicBezTo>
                  <a:pt x="1318782" y="228372"/>
                  <a:pt x="1320042" y="229608"/>
                  <a:pt x="1320042" y="230843"/>
                </a:cubicBezTo>
                <a:cubicBezTo>
                  <a:pt x="1321302" y="233315"/>
                  <a:pt x="1322564" y="235787"/>
                  <a:pt x="1322564" y="237023"/>
                </a:cubicBezTo>
                <a:cubicBezTo>
                  <a:pt x="1322564" y="237023"/>
                  <a:pt x="1322564" y="237023"/>
                  <a:pt x="1322564" y="238259"/>
                </a:cubicBezTo>
                <a:lnTo>
                  <a:pt x="1322564" y="239495"/>
                </a:lnTo>
                <a:lnTo>
                  <a:pt x="1322564" y="281516"/>
                </a:lnTo>
                <a:cubicBezTo>
                  <a:pt x="1322564" y="293875"/>
                  <a:pt x="1313738" y="301291"/>
                  <a:pt x="1302392" y="301291"/>
                </a:cubicBezTo>
                <a:cubicBezTo>
                  <a:pt x="1292306" y="301291"/>
                  <a:pt x="1284742" y="295111"/>
                  <a:pt x="1282222" y="286460"/>
                </a:cubicBezTo>
                <a:lnTo>
                  <a:pt x="1207840" y="360615"/>
                </a:lnTo>
                <a:cubicBezTo>
                  <a:pt x="1202798" y="364322"/>
                  <a:pt x="1197756" y="366794"/>
                  <a:pt x="1192712" y="366794"/>
                </a:cubicBezTo>
                <a:cubicBezTo>
                  <a:pt x="1187670" y="366794"/>
                  <a:pt x="1181366" y="364322"/>
                  <a:pt x="1177584" y="360615"/>
                </a:cubicBezTo>
                <a:cubicBezTo>
                  <a:pt x="1170020" y="353199"/>
                  <a:pt x="1170020" y="340840"/>
                  <a:pt x="1177584" y="332189"/>
                </a:cubicBezTo>
                <a:lnTo>
                  <a:pt x="1253226" y="258034"/>
                </a:lnTo>
                <a:cubicBezTo>
                  <a:pt x="1244400" y="256798"/>
                  <a:pt x="1238098" y="249382"/>
                  <a:pt x="1238098" y="239495"/>
                </a:cubicBezTo>
                <a:cubicBezTo>
                  <a:pt x="1238098" y="228372"/>
                  <a:pt x="1246922" y="219720"/>
                  <a:pt x="1258268" y="219720"/>
                </a:cubicBezTo>
                <a:close/>
                <a:moveTo>
                  <a:pt x="237372" y="219720"/>
                </a:moveTo>
                <a:cubicBezTo>
                  <a:pt x="238632" y="219720"/>
                  <a:pt x="238632" y="219720"/>
                  <a:pt x="238632" y="219720"/>
                </a:cubicBezTo>
                <a:lnTo>
                  <a:pt x="239893" y="219720"/>
                </a:lnTo>
                <a:lnTo>
                  <a:pt x="284017" y="219720"/>
                </a:lnTo>
                <a:cubicBezTo>
                  <a:pt x="295363" y="219720"/>
                  <a:pt x="304188" y="228372"/>
                  <a:pt x="304188" y="239495"/>
                </a:cubicBezTo>
                <a:cubicBezTo>
                  <a:pt x="304188" y="249382"/>
                  <a:pt x="297885" y="256798"/>
                  <a:pt x="287799" y="258034"/>
                </a:cubicBezTo>
                <a:lnTo>
                  <a:pt x="363440" y="332189"/>
                </a:lnTo>
                <a:cubicBezTo>
                  <a:pt x="372265" y="340840"/>
                  <a:pt x="372265" y="353199"/>
                  <a:pt x="363440" y="360615"/>
                </a:cubicBezTo>
                <a:cubicBezTo>
                  <a:pt x="359658" y="364322"/>
                  <a:pt x="354616" y="366794"/>
                  <a:pt x="349573" y="366794"/>
                </a:cubicBezTo>
                <a:cubicBezTo>
                  <a:pt x="344530" y="366794"/>
                  <a:pt x="339487" y="364322"/>
                  <a:pt x="335705" y="360615"/>
                </a:cubicBezTo>
                <a:lnTo>
                  <a:pt x="260064" y="286460"/>
                </a:lnTo>
                <a:cubicBezTo>
                  <a:pt x="257543" y="295111"/>
                  <a:pt x="249979" y="301291"/>
                  <a:pt x="239893" y="301291"/>
                </a:cubicBezTo>
                <a:cubicBezTo>
                  <a:pt x="228547" y="301291"/>
                  <a:pt x="219722" y="293875"/>
                  <a:pt x="219722" y="281516"/>
                </a:cubicBezTo>
                <a:lnTo>
                  <a:pt x="219722" y="239495"/>
                </a:lnTo>
                <a:cubicBezTo>
                  <a:pt x="219722" y="237023"/>
                  <a:pt x="219722" y="235787"/>
                  <a:pt x="220983" y="233315"/>
                </a:cubicBezTo>
                <a:cubicBezTo>
                  <a:pt x="220983" y="230843"/>
                  <a:pt x="222243" y="229608"/>
                  <a:pt x="222243" y="228372"/>
                </a:cubicBezTo>
                <a:cubicBezTo>
                  <a:pt x="222243" y="228372"/>
                  <a:pt x="222243" y="228372"/>
                  <a:pt x="223504" y="228372"/>
                </a:cubicBezTo>
                <a:cubicBezTo>
                  <a:pt x="224765" y="227136"/>
                  <a:pt x="224765" y="225900"/>
                  <a:pt x="227286" y="224664"/>
                </a:cubicBezTo>
                <a:cubicBezTo>
                  <a:pt x="227286" y="223428"/>
                  <a:pt x="227286" y="223428"/>
                  <a:pt x="227286" y="223428"/>
                </a:cubicBezTo>
                <a:cubicBezTo>
                  <a:pt x="228547" y="222192"/>
                  <a:pt x="229808" y="222192"/>
                  <a:pt x="232329" y="220956"/>
                </a:cubicBezTo>
                <a:cubicBezTo>
                  <a:pt x="234850" y="219720"/>
                  <a:pt x="236111" y="219720"/>
                  <a:pt x="237372" y="219720"/>
                </a:cubicBezTo>
                <a:close/>
                <a:moveTo>
                  <a:pt x="757418" y="39981"/>
                </a:moveTo>
                <a:cubicBezTo>
                  <a:pt x="692450" y="39981"/>
                  <a:pt x="639974" y="93705"/>
                  <a:pt x="639974" y="158674"/>
                </a:cubicBezTo>
                <a:cubicBezTo>
                  <a:pt x="639974" y="223644"/>
                  <a:pt x="692450" y="276119"/>
                  <a:pt x="757418" y="276119"/>
                </a:cubicBezTo>
                <a:cubicBezTo>
                  <a:pt x="823636" y="276119"/>
                  <a:pt x="876112" y="223644"/>
                  <a:pt x="876112" y="158674"/>
                </a:cubicBezTo>
                <a:cubicBezTo>
                  <a:pt x="876112" y="93705"/>
                  <a:pt x="823636" y="39981"/>
                  <a:pt x="757418" y="39981"/>
                </a:cubicBezTo>
                <a:close/>
                <a:moveTo>
                  <a:pt x="757418" y="0"/>
                </a:moveTo>
                <a:cubicBezTo>
                  <a:pt x="846126" y="0"/>
                  <a:pt x="916092" y="71216"/>
                  <a:pt x="916092" y="158674"/>
                </a:cubicBezTo>
                <a:cubicBezTo>
                  <a:pt x="916092" y="246133"/>
                  <a:pt x="846126" y="317349"/>
                  <a:pt x="757418" y="317349"/>
                </a:cubicBezTo>
                <a:cubicBezTo>
                  <a:pt x="669960" y="317349"/>
                  <a:pt x="598744" y="246133"/>
                  <a:pt x="598744" y="158674"/>
                </a:cubicBezTo>
                <a:cubicBezTo>
                  <a:pt x="598744" y="71216"/>
                  <a:pt x="669960" y="0"/>
                  <a:pt x="75741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6" name="Freeform 25">
            <a:extLst>
              <a:ext uri="{FF2B5EF4-FFF2-40B4-BE49-F238E27FC236}">
                <a16:creationId xmlns:a16="http://schemas.microsoft.com/office/drawing/2014/main" id="{AB397493-2EE7-C54A-B4CE-9E5925083CFC}"/>
              </a:ext>
            </a:extLst>
          </p:cNvPr>
          <p:cNvSpPr>
            <a:spLocks noChangeArrowheads="1"/>
          </p:cNvSpPr>
          <p:nvPr/>
        </p:nvSpPr>
        <p:spPr bwMode="auto">
          <a:xfrm>
            <a:off x="8155891" y="5238960"/>
            <a:ext cx="768407" cy="688752"/>
          </a:xfrm>
          <a:custGeom>
            <a:avLst/>
            <a:gdLst>
              <a:gd name="connsiteX0" fmla="*/ 1171034 w 1536814"/>
              <a:gd name="connsiteY0" fmla="*/ 1073920 h 1377504"/>
              <a:gd name="connsiteX1" fmla="*/ 1068120 w 1536814"/>
              <a:gd name="connsiteY1" fmla="*/ 1177613 h 1377504"/>
              <a:gd name="connsiteX2" fmla="*/ 1068120 w 1536814"/>
              <a:gd name="connsiteY2" fmla="*/ 1311290 h 1377504"/>
              <a:gd name="connsiteX3" fmla="*/ 1094158 w 1536814"/>
              <a:gd name="connsiteY3" fmla="*/ 1336276 h 1377504"/>
              <a:gd name="connsiteX4" fmla="*/ 1471096 w 1536814"/>
              <a:gd name="connsiteY4" fmla="*/ 1336276 h 1377504"/>
              <a:gd name="connsiteX5" fmla="*/ 1497136 w 1536814"/>
              <a:gd name="connsiteY5" fmla="*/ 1311290 h 1377504"/>
              <a:gd name="connsiteX6" fmla="*/ 1497136 w 1536814"/>
              <a:gd name="connsiteY6" fmla="*/ 1177613 h 1377504"/>
              <a:gd name="connsiteX7" fmla="*/ 1394222 w 1536814"/>
              <a:gd name="connsiteY7" fmla="*/ 1073920 h 1377504"/>
              <a:gd name="connsiteX8" fmla="*/ 145027 w 1536814"/>
              <a:gd name="connsiteY8" fmla="*/ 1073920 h 1377504"/>
              <a:gd name="connsiteX9" fmla="*/ 41258 w 1536814"/>
              <a:gd name="connsiteY9" fmla="*/ 1177613 h 1377504"/>
              <a:gd name="connsiteX10" fmla="*/ 41258 w 1536814"/>
              <a:gd name="connsiteY10" fmla="*/ 1311290 h 1377504"/>
              <a:gd name="connsiteX11" fmla="*/ 67513 w 1536814"/>
              <a:gd name="connsiteY11" fmla="*/ 1336276 h 1377504"/>
              <a:gd name="connsiteX12" fmla="*/ 448833 w 1536814"/>
              <a:gd name="connsiteY12" fmla="*/ 1336276 h 1377504"/>
              <a:gd name="connsiteX13" fmla="*/ 473838 w 1536814"/>
              <a:gd name="connsiteY13" fmla="*/ 1311290 h 1377504"/>
              <a:gd name="connsiteX14" fmla="*/ 473838 w 1536814"/>
              <a:gd name="connsiteY14" fmla="*/ 1177613 h 1377504"/>
              <a:gd name="connsiteX15" fmla="*/ 370069 w 1536814"/>
              <a:gd name="connsiteY15" fmla="*/ 1073920 h 1377504"/>
              <a:gd name="connsiteX16" fmla="*/ 1171034 w 1536814"/>
              <a:gd name="connsiteY16" fmla="*/ 1032693 h 1377504"/>
              <a:gd name="connsiteX17" fmla="*/ 1394222 w 1536814"/>
              <a:gd name="connsiteY17" fmla="*/ 1032693 h 1377504"/>
              <a:gd name="connsiteX18" fmla="*/ 1536814 w 1536814"/>
              <a:gd name="connsiteY18" fmla="*/ 1177613 h 1377504"/>
              <a:gd name="connsiteX19" fmla="*/ 1536814 w 1536814"/>
              <a:gd name="connsiteY19" fmla="*/ 1311290 h 1377504"/>
              <a:gd name="connsiteX20" fmla="*/ 1471096 w 1536814"/>
              <a:gd name="connsiteY20" fmla="*/ 1377504 h 1377504"/>
              <a:gd name="connsiteX21" fmla="*/ 1094158 w 1536814"/>
              <a:gd name="connsiteY21" fmla="*/ 1377504 h 1377504"/>
              <a:gd name="connsiteX22" fmla="*/ 1027202 w 1536814"/>
              <a:gd name="connsiteY22" fmla="*/ 1311290 h 1377504"/>
              <a:gd name="connsiteX23" fmla="*/ 1027202 w 1536814"/>
              <a:gd name="connsiteY23" fmla="*/ 1177613 h 1377504"/>
              <a:gd name="connsiteX24" fmla="*/ 1171034 w 1536814"/>
              <a:gd name="connsiteY24" fmla="*/ 1032693 h 1377504"/>
              <a:gd name="connsiteX25" fmla="*/ 145027 w 1536814"/>
              <a:gd name="connsiteY25" fmla="*/ 1032693 h 1377504"/>
              <a:gd name="connsiteX26" fmla="*/ 370069 w 1536814"/>
              <a:gd name="connsiteY26" fmla="*/ 1032693 h 1377504"/>
              <a:gd name="connsiteX27" fmla="*/ 515096 w 1536814"/>
              <a:gd name="connsiteY27" fmla="*/ 1177613 h 1377504"/>
              <a:gd name="connsiteX28" fmla="*/ 515096 w 1536814"/>
              <a:gd name="connsiteY28" fmla="*/ 1311290 h 1377504"/>
              <a:gd name="connsiteX29" fmla="*/ 448833 w 1536814"/>
              <a:gd name="connsiteY29" fmla="*/ 1377504 h 1377504"/>
              <a:gd name="connsiteX30" fmla="*/ 67513 w 1536814"/>
              <a:gd name="connsiteY30" fmla="*/ 1377504 h 1377504"/>
              <a:gd name="connsiteX31" fmla="*/ 0 w 1536814"/>
              <a:gd name="connsiteY31" fmla="*/ 1311290 h 1377504"/>
              <a:gd name="connsiteX32" fmla="*/ 0 w 1536814"/>
              <a:gd name="connsiteY32" fmla="*/ 1177613 h 1377504"/>
              <a:gd name="connsiteX33" fmla="*/ 145027 w 1536814"/>
              <a:gd name="connsiteY33" fmla="*/ 1032693 h 1377504"/>
              <a:gd name="connsiteX34" fmla="*/ 1282968 w 1536814"/>
              <a:gd name="connsiteY34" fmla="*/ 816114 h 1377504"/>
              <a:gd name="connsiteX35" fmla="*/ 1194022 w 1536814"/>
              <a:gd name="connsiteY35" fmla="*/ 856191 h 1377504"/>
              <a:gd name="connsiteX36" fmla="*/ 1166842 w 1536814"/>
              <a:gd name="connsiteY36" fmla="*/ 863705 h 1377504"/>
              <a:gd name="connsiteX37" fmla="*/ 1279262 w 1536814"/>
              <a:gd name="connsiteY37" fmla="*/ 962645 h 1377504"/>
              <a:gd name="connsiteX38" fmla="*/ 1392918 w 1536814"/>
              <a:gd name="connsiteY38" fmla="*/ 848676 h 1377504"/>
              <a:gd name="connsiteX39" fmla="*/ 1391682 w 1536814"/>
              <a:gd name="connsiteY39" fmla="*/ 829890 h 1377504"/>
              <a:gd name="connsiteX40" fmla="*/ 1352150 w 1536814"/>
              <a:gd name="connsiteY40" fmla="*/ 836152 h 1377504"/>
              <a:gd name="connsiteX41" fmla="*/ 1282968 w 1536814"/>
              <a:gd name="connsiteY41" fmla="*/ 816114 h 1377504"/>
              <a:gd name="connsiteX42" fmla="*/ 255768 w 1536814"/>
              <a:gd name="connsiteY42" fmla="*/ 816114 h 1377504"/>
              <a:gd name="connsiteX43" fmla="*/ 166820 w 1536814"/>
              <a:gd name="connsiteY43" fmla="*/ 856191 h 1377504"/>
              <a:gd name="connsiteX44" fmla="*/ 139642 w 1536814"/>
              <a:gd name="connsiteY44" fmla="*/ 863705 h 1377504"/>
              <a:gd name="connsiteX45" fmla="*/ 252062 w 1536814"/>
              <a:gd name="connsiteY45" fmla="*/ 962645 h 1377504"/>
              <a:gd name="connsiteX46" fmla="*/ 365717 w 1536814"/>
              <a:gd name="connsiteY46" fmla="*/ 848676 h 1377504"/>
              <a:gd name="connsiteX47" fmla="*/ 364482 w 1536814"/>
              <a:gd name="connsiteY47" fmla="*/ 829890 h 1377504"/>
              <a:gd name="connsiteX48" fmla="*/ 324950 w 1536814"/>
              <a:gd name="connsiteY48" fmla="*/ 836152 h 1377504"/>
              <a:gd name="connsiteX49" fmla="*/ 255768 w 1536814"/>
              <a:gd name="connsiteY49" fmla="*/ 816114 h 1377504"/>
              <a:gd name="connsiteX50" fmla="*/ 1347210 w 1536814"/>
              <a:gd name="connsiteY50" fmla="*/ 755999 h 1377504"/>
              <a:gd name="connsiteX51" fmla="*/ 1345974 w 1536814"/>
              <a:gd name="connsiteY51" fmla="*/ 757251 h 1377504"/>
              <a:gd name="connsiteX52" fmla="*/ 1316324 w 1536814"/>
              <a:gd name="connsiteY52" fmla="*/ 788561 h 1377504"/>
              <a:gd name="connsiteX53" fmla="*/ 1378094 w 1536814"/>
              <a:gd name="connsiteY53" fmla="*/ 792318 h 1377504"/>
              <a:gd name="connsiteX54" fmla="*/ 1347210 w 1536814"/>
              <a:gd name="connsiteY54" fmla="*/ 755999 h 1377504"/>
              <a:gd name="connsiteX55" fmla="*/ 321243 w 1536814"/>
              <a:gd name="connsiteY55" fmla="*/ 755999 h 1377504"/>
              <a:gd name="connsiteX56" fmla="*/ 318773 w 1536814"/>
              <a:gd name="connsiteY56" fmla="*/ 757251 h 1377504"/>
              <a:gd name="connsiteX57" fmla="*/ 289123 w 1536814"/>
              <a:gd name="connsiteY57" fmla="*/ 788561 h 1377504"/>
              <a:gd name="connsiteX58" fmla="*/ 352128 w 1536814"/>
              <a:gd name="connsiteY58" fmla="*/ 792318 h 1377504"/>
              <a:gd name="connsiteX59" fmla="*/ 321243 w 1536814"/>
              <a:gd name="connsiteY59" fmla="*/ 755999 h 1377504"/>
              <a:gd name="connsiteX60" fmla="*/ 773628 w 1536814"/>
              <a:gd name="connsiteY60" fmla="*/ 747054 h 1377504"/>
              <a:gd name="connsiteX61" fmla="*/ 792174 w 1536814"/>
              <a:gd name="connsiteY61" fmla="*/ 767111 h 1377504"/>
              <a:gd name="connsiteX62" fmla="*/ 792174 w 1536814"/>
              <a:gd name="connsiteY62" fmla="*/ 922557 h 1377504"/>
              <a:gd name="connsiteX63" fmla="*/ 925712 w 1536814"/>
              <a:gd name="connsiteY63" fmla="*/ 1007801 h 1377504"/>
              <a:gd name="connsiteX64" fmla="*/ 931894 w 1536814"/>
              <a:gd name="connsiteY64" fmla="*/ 1036634 h 1377504"/>
              <a:gd name="connsiteX65" fmla="*/ 903456 w 1536814"/>
              <a:gd name="connsiteY65" fmla="*/ 1042902 h 1377504"/>
              <a:gd name="connsiteX66" fmla="*/ 773628 w 1536814"/>
              <a:gd name="connsiteY66" fmla="*/ 956404 h 1377504"/>
              <a:gd name="connsiteX67" fmla="*/ 637620 w 1536814"/>
              <a:gd name="connsiteY67" fmla="*/ 1042902 h 1377504"/>
              <a:gd name="connsiteX68" fmla="*/ 627728 w 1536814"/>
              <a:gd name="connsiteY68" fmla="*/ 1045409 h 1377504"/>
              <a:gd name="connsiteX69" fmla="*/ 610418 w 1536814"/>
              <a:gd name="connsiteY69" fmla="*/ 1035380 h 1377504"/>
              <a:gd name="connsiteX70" fmla="*/ 616600 w 1536814"/>
              <a:gd name="connsiteY70" fmla="*/ 1007801 h 1377504"/>
              <a:gd name="connsiteX71" fmla="*/ 752608 w 1536814"/>
              <a:gd name="connsiteY71" fmla="*/ 922557 h 1377504"/>
              <a:gd name="connsiteX72" fmla="*/ 752608 w 1536814"/>
              <a:gd name="connsiteY72" fmla="*/ 767111 h 1377504"/>
              <a:gd name="connsiteX73" fmla="*/ 773628 w 1536814"/>
              <a:gd name="connsiteY73" fmla="*/ 747054 h 1377504"/>
              <a:gd name="connsiteX74" fmla="*/ 1279262 w 1536814"/>
              <a:gd name="connsiteY74" fmla="*/ 732203 h 1377504"/>
              <a:gd name="connsiteX75" fmla="*/ 1169314 w 1536814"/>
              <a:gd name="connsiteY75" fmla="*/ 819871 h 1377504"/>
              <a:gd name="connsiteX76" fmla="*/ 1184138 w 1536814"/>
              <a:gd name="connsiteY76" fmla="*/ 816114 h 1377504"/>
              <a:gd name="connsiteX77" fmla="*/ 1270616 w 1536814"/>
              <a:gd name="connsiteY77" fmla="*/ 774785 h 1377504"/>
              <a:gd name="connsiteX78" fmla="*/ 1311382 w 1536814"/>
              <a:gd name="connsiteY78" fmla="*/ 737213 h 1377504"/>
              <a:gd name="connsiteX79" fmla="*/ 1279262 w 1536814"/>
              <a:gd name="connsiteY79" fmla="*/ 732203 h 1377504"/>
              <a:gd name="connsiteX80" fmla="*/ 252062 w 1536814"/>
              <a:gd name="connsiteY80" fmla="*/ 732203 h 1377504"/>
              <a:gd name="connsiteX81" fmla="*/ 142112 w 1536814"/>
              <a:gd name="connsiteY81" fmla="*/ 819871 h 1377504"/>
              <a:gd name="connsiteX82" fmla="*/ 158173 w 1536814"/>
              <a:gd name="connsiteY82" fmla="*/ 816114 h 1377504"/>
              <a:gd name="connsiteX83" fmla="*/ 243414 w 1536814"/>
              <a:gd name="connsiteY83" fmla="*/ 774785 h 1377504"/>
              <a:gd name="connsiteX84" fmla="*/ 244650 w 1536814"/>
              <a:gd name="connsiteY84" fmla="*/ 774785 h 1377504"/>
              <a:gd name="connsiteX85" fmla="*/ 284182 w 1536814"/>
              <a:gd name="connsiteY85" fmla="*/ 737213 h 1377504"/>
              <a:gd name="connsiteX86" fmla="*/ 252062 w 1536814"/>
              <a:gd name="connsiteY86" fmla="*/ 732203 h 1377504"/>
              <a:gd name="connsiteX87" fmla="*/ 1279262 w 1536814"/>
              <a:gd name="connsiteY87" fmla="*/ 692126 h 1377504"/>
              <a:gd name="connsiteX88" fmla="*/ 1353386 w 1536814"/>
              <a:gd name="connsiteY88" fmla="*/ 710912 h 1377504"/>
              <a:gd name="connsiteX89" fmla="*/ 1354622 w 1536814"/>
              <a:gd name="connsiteY89" fmla="*/ 712164 h 1377504"/>
              <a:gd name="connsiteX90" fmla="*/ 1423802 w 1536814"/>
              <a:gd name="connsiteY90" fmla="*/ 796076 h 1377504"/>
              <a:gd name="connsiteX91" fmla="*/ 1425038 w 1536814"/>
              <a:gd name="connsiteY91" fmla="*/ 797328 h 1377504"/>
              <a:gd name="connsiteX92" fmla="*/ 1425038 w 1536814"/>
              <a:gd name="connsiteY92" fmla="*/ 798580 h 1377504"/>
              <a:gd name="connsiteX93" fmla="*/ 1432450 w 1536814"/>
              <a:gd name="connsiteY93" fmla="*/ 848676 h 1377504"/>
              <a:gd name="connsiteX94" fmla="*/ 1279262 w 1536814"/>
              <a:gd name="connsiteY94" fmla="*/ 1003975 h 1377504"/>
              <a:gd name="connsiteX95" fmla="*/ 1126076 w 1536814"/>
              <a:gd name="connsiteY95" fmla="*/ 848676 h 1377504"/>
              <a:gd name="connsiteX96" fmla="*/ 1279262 w 1536814"/>
              <a:gd name="connsiteY96" fmla="*/ 692126 h 1377504"/>
              <a:gd name="connsiteX97" fmla="*/ 252062 w 1536814"/>
              <a:gd name="connsiteY97" fmla="*/ 692126 h 1377504"/>
              <a:gd name="connsiteX98" fmla="*/ 326185 w 1536814"/>
              <a:gd name="connsiteY98" fmla="*/ 710912 h 1377504"/>
              <a:gd name="connsiteX99" fmla="*/ 327420 w 1536814"/>
              <a:gd name="connsiteY99" fmla="*/ 712164 h 1377504"/>
              <a:gd name="connsiteX100" fmla="*/ 396602 w 1536814"/>
              <a:gd name="connsiteY100" fmla="*/ 796076 h 1377504"/>
              <a:gd name="connsiteX101" fmla="*/ 397837 w 1536814"/>
              <a:gd name="connsiteY101" fmla="*/ 797328 h 1377504"/>
              <a:gd name="connsiteX102" fmla="*/ 397837 w 1536814"/>
              <a:gd name="connsiteY102" fmla="*/ 798580 h 1377504"/>
              <a:gd name="connsiteX103" fmla="*/ 405250 w 1536814"/>
              <a:gd name="connsiteY103" fmla="*/ 848676 h 1377504"/>
              <a:gd name="connsiteX104" fmla="*/ 252062 w 1536814"/>
              <a:gd name="connsiteY104" fmla="*/ 1003975 h 1377504"/>
              <a:gd name="connsiteX105" fmla="*/ 98874 w 1536814"/>
              <a:gd name="connsiteY105" fmla="*/ 848676 h 1377504"/>
              <a:gd name="connsiteX106" fmla="*/ 252062 w 1536814"/>
              <a:gd name="connsiteY106" fmla="*/ 692126 h 1377504"/>
              <a:gd name="connsiteX107" fmla="*/ 660178 w 1536814"/>
              <a:gd name="connsiteY107" fmla="*/ 375056 h 1377504"/>
              <a:gd name="connsiteX108" fmla="*/ 557264 w 1536814"/>
              <a:gd name="connsiteY108" fmla="*/ 479999 h 1377504"/>
              <a:gd name="connsiteX109" fmla="*/ 557264 w 1536814"/>
              <a:gd name="connsiteY109" fmla="*/ 613677 h 1377504"/>
              <a:gd name="connsiteX110" fmla="*/ 582062 w 1536814"/>
              <a:gd name="connsiteY110" fmla="*/ 638664 h 1377504"/>
              <a:gd name="connsiteX111" fmla="*/ 960244 w 1536814"/>
              <a:gd name="connsiteY111" fmla="*/ 638664 h 1377504"/>
              <a:gd name="connsiteX112" fmla="*/ 986284 w 1536814"/>
              <a:gd name="connsiteY112" fmla="*/ 613677 h 1377504"/>
              <a:gd name="connsiteX113" fmla="*/ 986284 w 1536814"/>
              <a:gd name="connsiteY113" fmla="*/ 479999 h 1377504"/>
              <a:gd name="connsiteX114" fmla="*/ 882128 w 1536814"/>
              <a:gd name="connsiteY114" fmla="*/ 375056 h 1377504"/>
              <a:gd name="connsiteX115" fmla="*/ 660178 w 1536814"/>
              <a:gd name="connsiteY115" fmla="*/ 335077 h 1377504"/>
              <a:gd name="connsiteX116" fmla="*/ 882128 w 1536814"/>
              <a:gd name="connsiteY116" fmla="*/ 335077 h 1377504"/>
              <a:gd name="connsiteX117" fmla="*/ 1025962 w 1536814"/>
              <a:gd name="connsiteY117" fmla="*/ 479999 h 1377504"/>
              <a:gd name="connsiteX118" fmla="*/ 1025962 w 1536814"/>
              <a:gd name="connsiteY118" fmla="*/ 613677 h 1377504"/>
              <a:gd name="connsiteX119" fmla="*/ 960244 w 1536814"/>
              <a:gd name="connsiteY119" fmla="*/ 679892 h 1377504"/>
              <a:gd name="connsiteX120" fmla="*/ 582062 w 1536814"/>
              <a:gd name="connsiteY120" fmla="*/ 679892 h 1377504"/>
              <a:gd name="connsiteX121" fmla="*/ 516346 w 1536814"/>
              <a:gd name="connsiteY121" fmla="*/ 613677 h 1377504"/>
              <a:gd name="connsiteX122" fmla="*/ 516346 w 1536814"/>
              <a:gd name="connsiteY122" fmla="*/ 479999 h 1377504"/>
              <a:gd name="connsiteX123" fmla="*/ 660178 w 1536814"/>
              <a:gd name="connsiteY123" fmla="*/ 335077 h 1377504"/>
              <a:gd name="connsiteX124" fmla="*/ 777608 w 1536814"/>
              <a:gd name="connsiteY124" fmla="*/ 121068 h 1377504"/>
              <a:gd name="connsiteX125" fmla="*/ 688660 w 1536814"/>
              <a:gd name="connsiteY125" fmla="*/ 161836 h 1377504"/>
              <a:gd name="connsiteX126" fmla="*/ 661482 w 1536814"/>
              <a:gd name="connsiteY126" fmla="*/ 168012 h 1377504"/>
              <a:gd name="connsiteX127" fmla="*/ 773902 w 1536814"/>
              <a:gd name="connsiteY127" fmla="*/ 266843 h 1377504"/>
              <a:gd name="connsiteX128" fmla="*/ 886322 w 1536814"/>
              <a:gd name="connsiteY128" fmla="*/ 153188 h 1377504"/>
              <a:gd name="connsiteX129" fmla="*/ 885086 w 1536814"/>
              <a:gd name="connsiteY129" fmla="*/ 135892 h 1377504"/>
              <a:gd name="connsiteX130" fmla="*/ 846790 w 1536814"/>
              <a:gd name="connsiteY130" fmla="*/ 142069 h 1377504"/>
              <a:gd name="connsiteX131" fmla="*/ 777608 w 1536814"/>
              <a:gd name="connsiteY131" fmla="*/ 121068 h 1377504"/>
              <a:gd name="connsiteX132" fmla="*/ 841848 w 1536814"/>
              <a:gd name="connsiteY132" fmla="*/ 63005 h 1377504"/>
              <a:gd name="connsiteX133" fmla="*/ 840612 w 1536814"/>
              <a:gd name="connsiteY133" fmla="*/ 64240 h 1377504"/>
              <a:gd name="connsiteX134" fmla="*/ 810964 w 1536814"/>
              <a:gd name="connsiteY134" fmla="*/ 95125 h 1377504"/>
              <a:gd name="connsiteX135" fmla="*/ 873968 w 1536814"/>
              <a:gd name="connsiteY135" fmla="*/ 98831 h 1377504"/>
              <a:gd name="connsiteX136" fmla="*/ 841848 w 1536814"/>
              <a:gd name="connsiteY136" fmla="*/ 63005 h 1377504"/>
              <a:gd name="connsiteX137" fmla="*/ 773902 w 1536814"/>
              <a:gd name="connsiteY137" fmla="*/ 39532 h 1377504"/>
              <a:gd name="connsiteX138" fmla="*/ 662718 w 1536814"/>
              <a:gd name="connsiteY138" fmla="*/ 127245 h 1377504"/>
              <a:gd name="connsiteX139" fmla="*/ 678778 w 1536814"/>
              <a:gd name="connsiteY139" fmla="*/ 122303 h 1377504"/>
              <a:gd name="connsiteX140" fmla="*/ 765254 w 1536814"/>
              <a:gd name="connsiteY140" fmla="*/ 81535 h 1377504"/>
              <a:gd name="connsiteX141" fmla="*/ 804786 w 1536814"/>
              <a:gd name="connsiteY141" fmla="*/ 44474 h 1377504"/>
              <a:gd name="connsiteX142" fmla="*/ 773902 w 1536814"/>
              <a:gd name="connsiteY142" fmla="*/ 39532 h 1377504"/>
              <a:gd name="connsiteX143" fmla="*/ 773902 w 1536814"/>
              <a:gd name="connsiteY143" fmla="*/ 0 h 1377504"/>
              <a:gd name="connsiteX144" fmla="*/ 846790 w 1536814"/>
              <a:gd name="connsiteY144" fmla="*/ 18531 h 1377504"/>
              <a:gd name="connsiteX145" fmla="*/ 849260 w 1536814"/>
              <a:gd name="connsiteY145" fmla="*/ 19766 h 1377504"/>
              <a:gd name="connsiteX146" fmla="*/ 917206 w 1536814"/>
              <a:gd name="connsiteY146" fmla="*/ 102537 h 1377504"/>
              <a:gd name="connsiteX147" fmla="*/ 918442 w 1536814"/>
              <a:gd name="connsiteY147" fmla="*/ 103772 h 1377504"/>
              <a:gd name="connsiteX148" fmla="*/ 919678 w 1536814"/>
              <a:gd name="connsiteY148" fmla="*/ 105008 h 1377504"/>
              <a:gd name="connsiteX149" fmla="*/ 927090 w 1536814"/>
              <a:gd name="connsiteY149" fmla="*/ 153188 h 1377504"/>
              <a:gd name="connsiteX150" fmla="*/ 773902 w 1536814"/>
              <a:gd name="connsiteY150" fmla="*/ 306376 h 1377504"/>
              <a:gd name="connsiteX151" fmla="*/ 620714 w 1536814"/>
              <a:gd name="connsiteY151" fmla="*/ 154423 h 1377504"/>
              <a:gd name="connsiteX152" fmla="*/ 620714 w 1536814"/>
              <a:gd name="connsiteY152" fmla="*/ 153188 h 1377504"/>
              <a:gd name="connsiteX153" fmla="*/ 773902 w 1536814"/>
              <a:gd name="connsiteY153" fmla="*/ 0 h 13775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1536814" h="1377504">
                <a:moveTo>
                  <a:pt x="1171034" y="1073920"/>
                </a:moveTo>
                <a:cubicBezTo>
                  <a:pt x="1113998" y="1073920"/>
                  <a:pt x="1068120" y="1120145"/>
                  <a:pt x="1068120" y="1177613"/>
                </a:cubicBezTo>
                <a:lnTo>
                  <a:pt x="1068120" y="1311290"/>
                </a:lnTo>
                <a:cubicBezTo>
                  <a:pt x="1068120" y="1325032"/>
                  <a:pt x="1079280" y="1336276"/>
                  <a:pt x="1094158" y="1336276"/>
                </a:cubicBezTo>
                <a:lnTo>
                  <a:pt x="1471096" y="1336276"/>
                </a:lnTo>
                <a:cubicBezTo>
                  <a:pt x="1485976" y="1336276"/>
                  <a:pt x="1497136" y="1325032"/>
                  <a:pt x="1497136" y="1311290"/>
                </a:cubicBezTo>
                <a:lnTo>
                  <a:pt x="1497136" y="1177613"/>
                </a:lnTo>
                <a:cubicBezTo>
                  <a:pt x="1497136" y="1120145"/>
                  <a:pt x="1451258" y="1073920"/>
                  <a:pt x="1394222" y="1073920"/>
                </a:cubicBezTo>
                <a:close/>
                <a:moveTo>
                  <a:pt x="145027" y="1073920"/>
                </a:moveTo>
                <a:cubicBezTo>
                  <a:pt x="87516" y="1073920"/>
                  <a:pt x="41258" y="1120145"/>
                  <a:pt x="41258" y="1177613"/>
                </a:cubicBezTo>
                <a:lnTo>
                  <a:pt x="41258" y="1311290"/>
                </a:lnTo>
                <a:cubicBezTo>
                  <a:pt x="41258" y="1325032"/>
                  <a:pt x="52510" y="1336276"/>
                  <a:pt x="67513" y="1336276"/>
                </a:cubicBezTo>
                <a:lnTo>
                  <a:pt x="448833" y="1336276"/>
                </a:lnTo>
                <a:cubicBezTo>
                  <a:pt x="462586" y="1336276"/>
                  <a:pt x="473838" y="1325032"/>
                  <a:pt x="473838" y="1311290"/>
                </a:cubicBezTo>
                <a:lnTo>
                  <a:pt x="473838" y="1177613"/>
                </a:lnTo>
                <a:cubicBezTo>
                  <a:pt x="473838" y="1120145"/>
                  <a:pt x="427580" y="1073920"/>
                  <a:pt x="370069" y="1073920"/>
                </a:cubicBezTo>
                <a:close/>
                <a:moveTo>
                  <a:pt x="1171034" y="1032693"/>
                </a:moveTo>
                <a:lnTo>
                  <a:pt x="1394222" y="1032693"/>
                </a:lnTo>
                <a:cubicBezTo>
                  <a:pt x="1472336" y="1032693"/>
                  <a:pt x="1536814" y="1097657"/>
                  <a:pt x="1536814" y="1177613"/>
                </a:cubicBezTo>
                <a:lnTo>
                  <a:pt x="1536814" y="1311290"/>
                </a:lnTo>
                <a:cubicBezTo>
                  <a:pt x="1536814" y="1347520"/>
                  <a:pt x="1507054" y="1377504"/>
                  <a:pt x="1471096" y="1377504"/>
                </a:cubicBezTo>
                <a:lnTo>
                  <a:pt x="1094158" y="1377504"/>
                </a:lnTo>
                <a:cubicBezTo>
                  <a:pt x="1056960" y="1377504"/>
                  <a:pt x="1027202" y="1347520"/>
                  <a:pt x="1027202" y="1311290"/>
                </a:cubicBezTo>
                <a:lnTo>
                  <a:pt x="1027202" y="1177613"/>
                </a:lnTo>
                <a:cubicBezTo>
                  <a:pt x="1027202" y="1097657"/>
                  <a:pt x="1091678" y="1032693"/>
                  <a:pt x="1171034" y="1032693"/>
                </a:cubicBezTo>
                <a:close/>
                <a:moveTo>
                  <a:pt x="145027" y="1032693"/>
                </a:moveTo>
                <a:lnTo>
                  <a:pt x="370069" y="1032693"/>
                </a:lnTo>
                <a:cubicBezTo>
                  <a:pt x="450084" y="1032693"/>
                  <a:pt x="515096" y="1097657"/>
                  <a:pt x="515096" y="1177613"/>
                </a:cubicBezTo>
                <a:lnTo>
                  <a:pt x="515096" y="1311290"/>
                </a:lnTo>
                <a:cubicBezTo>
                  <a:pt x="515096" y="1347520"/>
                  <a:pt x="485090" y="1377504"/>
                  <a:pt x="448833" y="1377504"/>
                </a:cubicBezTo>
                <a:lnTo>
                  <a:pt x="67513" y="1377504"/>
                </a:lnTo>
                <a:cubicBezTo>
                  <a:pt x="30006" y="1377504"/>
                  <a:pt x="0" y="1347520"/>
                  <a:pt x="0" y="1311290"/>
                </a:cubicBezTo>
                <a:lnTo>
                  <a:pt x="0" y="1177613"/>
                </a:lnTo>
                <a:cubicBezTo>
                  <a:pt x="0" y="1097657"/>
                  <a:pt x="65012" y="1032693"/>
                  <a:pt x="145027" y="1032693"/>
                </a:cubicBezTo>
                <a:close/>
                <a:moveTo>
                  <a:pt x="1282968" y="816114"/>
                </a:moveTo>
                <a:cubicBezTo>
                  <a:pt x="1255790" y="833648"/>
                  <a:pt x="1226142" y="847424"/>
                  <a:pt x="1194022" y="856191"/>
                </a:cubicBezTo>
                <a:lnTo>
                  <a:pt x="1166842" y="863705"/>
                </a:lnTo>
                <a:cubicBezTo>
                  <a:pt x="1174256" y="918811"/>
                  <a:pt x="1221200" y="962645"/>
                  <a:pt x="1279262" y="962645"/>
                </a:cubicBezTo>
                <a:cubicBezTo>
                  <a:pt x="1341032" y="962645"/>
                  <a:pt x="1392918" y="911297"/>
                  <a:pt x="1392918" y="848676"/>
                </a:cubicBezTo>
                <a:cubicBezTo>
                  <a:pt x="1392918" y="842414"/>
                  <a:pt x="1391682" y="836152"/>
                  <a:pt x="1391682" y="829890"/>
                </a:cubicBezTo>
                <a:cubicBezTo>
                  <a:pt x="1378094" y="834900"/>
                  <a:pt x="1364504" y="836152"/>
                  <a:pt x="1352150" y="836152"/>
                </a:cubicBezTo>
                <a:cubicBezTo>
                  <a:pt x="1327442" y="836152"/>
                  <a:pt x="1302736" y="829890"/>
                  <a:pt x="1282968" y="816114"/>
                </a:cubicBezTo>
                <a:close/>
                <a:moveTo>
                  <a:pt x="255768" y="816114"/>
                </a:moveTo>
                <a:cubicBezTo>
                  <a:pt x="228589" y="833648"/>
                  <a:pt x="198940" y="847424"/>
                  <a:pt x="166820" y="856191"/>
                </a:cubicBezTo>
                <a:lnTo>
                  <a:pt x="139642" y="863705"/>
                </a:lnTo>
                <a:cubicBezTo>
                  <a:pt x="147054" y="918811"/>
                  <a:pt x="195234" y="962645"/>
                  <a:pt x="252062" y="962645"/>
                </a:cubicBezTo>
                <a:cubicBezTo>
                  <a:pt x="315066" y="962645"/>
                  <a:pt x="365717" y="911297"/>
                  <a:pt x="365717" y="848676"/>
                </a:cubicBezTo>
                <a:cubicBezTo>
                  <a:pt x="365717" y="842414"/>
                  <a:pt x="365717" y="836152"/>
                  <a:pt x="364482" y="829890"/>
                </a:cubicBezTo>
                <a:cubicBezTo>
                  <a:pt x="352128" y="834900"/>
                  <a:pt x="338539" y="836152"/>
                  <a:pt x="324950" y="836152"/>
                </a:cubicBezTo>
                <a:cubicBezTo>
                  <a:pt x="301477" y="836152"/>
                  <a:pt x="276770" y="829890"/>
                  <a:pt x="255768" y="816114"/>
                </a:cubicBezTo>
                <a:close/>
                <a:moveTo>
                  <a:pt x="1347210" y="755999"/>
                </a:moveTo>
                <a:lnTo>
                  <a:pt x="1345974" y="757251"/>
                </a:lnTo>
                <a:cubicBezTo>
                  <a:pt x="1337326" y="769775"/>
                  <a:pt x="1327442" y="778542"/>
                  <a:pt x="1316324" y="788561"/>
                </a:cubicBezTo>
                <a:cubicBezTo>
                  <a:pt x="1336090" y="797328"/>
                  <a:pt x="1358328" y="798580"/>
                  <a:pt x="1378094" y="792318"/>
                </a:cubicBezTo>
                <a:cubicBezTo>
                  <a:pt x="1370682" y="778542"/>
                  <a:pt x="1360798" y="766018"/>
                  <a:pt x="1347210" y="755999"/>
                </a:cubicBezTo>
                <a:close/>
                <a:moveTo>
                  <a:pt x="321243" y="755999"/>
                </a:moveTo>
                <a:lnTo>
                  <a:pt x="318773" y="757251"/>
                </a:lnTo>
                <a:cubicBezTo>
                  <a:pt x="310125" y="769775"/>
                  <a:pt x="300242" y="778542"/>
                  <a:pt x="289123" y="788561"/>
                </a:cubicBezTo>
                <a:cubicBezTo>
                  <a:pt x="308890" y="797328"/>
                  <a:pt x="331126" y="798580"/>
                  <a:pt x="352128" y="792318"/>
                </a:cubicBezTo>
                <a:cubicBezTo>
                  <a:pt x="344716" y="778542"/>
                  <a:pt x="333597" y="766018"/>
                  <a:pt x="321243" y="755999"/>
                </a:cubicBezTo>
                <a:close/>
                <a:moveTo>
                  <a:pt x="773628" y="747054"/>
                </a:moveTo>
                <a:cubicBezTo>
                  <a:pt x="783520" y="747054"/>
                  <a:pt x="792174" y="755829"/>
                  <a:pt x="792174" y="767111"/>
                </a:cubicBezTo>
                <a:lnTo>
                  <a:pt x="792174" y="922557"/>
                </a:lnTo>
                <a:lnTo>
                  <a:pt x="925712" y="1007801"/>
                </a:lnTo>
                <a:cubicBezTo>
                  <a:pt x="934366" y="1014069"/>
                  <a:pt x="938076" y="1026605"/>
                  <a:pt x="931894" y="1036634"/>
                </a:cubicBezTo>
                <a:cubicBezTo>
                  <a:pt x="925712" y="1045409"/>
                  <a:pt x="913346" y="1047916"/>
                  <a:pt x="903456" y="1042902"/>
                </a:cubicBezTo>
                <a:lnTo>
                  <a:pt x="773628" y="956404"/>
                </a:lnTo>
                <a:lnTo>
                  <a:pt x="637620" y="1042902"/>
                </a:lnTo>
                <a:cubicBezTo>
                  <a:pt x="633910" y="1044156"/>
                  <a:pt x="631436" y="1045409"/>
                  <a:pt x="627728" y="1045409"/>
                </a:cubicBezTo>
                <a:cubicBezTo>
                  <a:pt x="620308" y="1045409"/>
                  <a:pt x="614126" y="1041648"/>
                  <a:pt x="610418" y="1035380"/>
                </a:cubicBezTo>
                <a:cubicBezTo>
                  <a:pt x="604236" y="1026605"/>
                  <a:pt x="607944" y="1014069"/>
                  <a:pt x="616600" y="1007801"/>
                </a:cubicBezTo>
                <a:lnTo>
                  <a:pt x="752608" y="922557"/>
                </a:lnTo>
                <a:lnTo>
                  <a:pt x="752608" y="767111"/>
                </a:lnTo>
                <a:cubicBezTo>
                  <a:pt x="752608" y="755829"/>
                  <a:pt x="761264" y="747054"/>
                  <a:pt x="773628" y="747054"/>
                </a:cubicBezTo>
                <a:close/>
                <a:moveTo>
                  <a:pt x="1279262" y="732203"/>
                </a:moveTo>
                <a:cubicBezTo>
                  <a:pt x="1224906" y="732203"/>
                  <a:pt x="1180432" y="769775"/>
                  <a:pt x="1169314" y="819871"/>
                </a:cubicBezTo>
                <a:lnTo>
                  <a:pt x="1184138" y="816114"/>
                </a:lnTo>
                <a:cubicBezTo>
                  <a:pt x="1215022" y="808600"/>
                  <a:pt x="1244672" y="794823"/>
                  <a:pt x="1270616" y="774785"/>
                </a:cubicBezTo>
                <a:cubicBezTo>
                  <a:pt x="1285440" y="763513"/>
                  <a:pt x="1299028" y="750989"/>
                  <a:pt x="1311382" y="737213"/>
                </a:cubicBezTo>
                <a:cubicBezTo>
                  <a:pt x="1300264" y="733455"/>
                  <a:pt x="1290382" y="732203"/>
                  <a:pt x="1279262" y="732203"/>
                </a:cubicBezTo>
                <a:close/>
                <a:moveTo>
                  <a:pt x="252062" y="732203"/>
                </a:moveTo>
                <a:cubicBezTo>
                  <a:pt x="197705" y="732203"/>
                  <a:pt x="153231" y="769775"/>
                  <a:pt x="142112" y="819871"/>
                </a:cubicBezTo>
                <a:lnTo>
                  <a:pt x="158173" y="816114"/>
                </a:lnTo>
                <a:cubicBezTo>
                  <a:pt x="189057" y="808600"/>
                  <a:pt x="217471" y="794823"/>
                  <a:pt x="243414" y="774785"/>
                </a:cubicBezTo>
                <a:lnTo>
                  <a:pt x="244650" y="774785"/>
                </a:lnTo>
                <a:cubicBezTo>
                  <a:pt x="259474" y="763513"/>
                  <a:pt x="273063" y="750989"/>
                  <a:pt x="284182" y="737213"/>
                </a:cubicBezTo>
                <a:cubicBezTo>
                  <a:pt x="274299" y="733455"/>
                  <a:pt x="263180" y="732203"/>
                  <a:pt x="252062" y="732203"/>
                </a:cubicBezTo>
                <a:close/>
                <a:moveTo>
                  <a:pt x="1279262" y="692126"/>
                </a:moveTo>
                <a:cubicBezTo>
                  <a:pt x="1305206" y="692126"/>
                  <a:pt x="1331148" y="698388"/>
                  <a:pt x="1353386" y="710912"/>
                </a:cubicBezTo>
                <a:cubicBezTo>
                  <a:pt x="1353386" y="712164"/>
                  <a:pt x="1353386" y="712164"/>
                  <a:pt x="1354622" y="712164"/>
                </a:cubicBezTo>
                <a:cubicBezTo>
                  <a:pt x="1386742" y="730951"/>
                  <a:pt x="1411450" y="761008"/>
                  <a:pt x="1423802" y="796076"/>
                </a:cubicBezTo>
                <a:cubicBezTo>
                  <a:pt x="1423802" y="797328"/>
                  <a:pt x="1423802" y="797328"/>
                  <a:pt x="1425038" y="797328"/>
                </a:cubicBezTo>
                <a:cubicBezTo>
                  <a:pt x="1425038" y="798580"/>
                  <a:pt x="1425038" y="798580"/>
                  <a:pt x="1425038" y="798580"/>
                </a:cubicBezTo>
                <a:cubicBezTo>
                  <a:pt x="1429980" y="813609"/>
                  <a:pt x="1432450" y="829890"/>
                  <a:pt x="1432450" y="848676"/>
                </a:cubicBezTo>
                <a:cubicBezTo>
                  <a:pt x="1432450" y="933840"/>
                  <a:pt x="1363270" y="1003975"/>
                  <a:pt x="1279262" y="1003975"/>
                </a:cubicBezTo>
                <a:cubicBezTo>
                  <a:pt x="1195256" y="1003975"/>
                  <a:pt x="1126076" y="935092"/>
                  <a:pt x="1126076" y="848676"/>
                </a:cubicBezTo>
                <a:cubicBezTo>
                  <a:pt x="1126076" y="762261"/>
                  <a:pt x="1194022" y="692126"/>
                  <a:pt x="1279262" y="692126"/>
                </a:cubicBezTo>
                <a:close/>
                <a:moveTo>
                  <a:pt x="252062" y="692126"/>
                </a:moveTo>
                <a:cubicBezTo>
                  <a:pt x="279240" y="692126"/>
                  <a:pt x="303948" y="698388"/>
                  <a:pt x="326185" y="710912"/>
                </a:cubicBezTo>
                <a:cubicBezTo>
                  <a:pt x="326185" y="712164"/>
                  <a:pt x="326185" y="712164"/>
                  <a:pt x="327420" y="712164"/>
                </a:cubicBezTo>
                <a:cubicBezTo>
                  <a:pt x="359540" y="730951"/>
                  <a:pt x="384248" y="761008"/>
                  <a:pt x="396602" y="796076"/>
                </a:cubicBezTo>
                <a:cubicBezTo>
                  <a:pt x="396602" y="797328"/>
                  <a:pt x="396602" y="797328"/>
                  <a:pt x="397837" y="797328"/>
                </a:cubicBezTo>
                <a:cubicBezTo>
                  <a:pt x="397837" y="798580"/>
                  <a:pt x="397837" y="798580"/>
                  <a:pt x="397837" y="798580"/>
                </a:cubicBezTo>
                <a:cubicBezTo>
                  <a:pt x="402779" y="813609"/>
                  <a:pt x="405250" y="829890"/>
                  <a:pt x="405250" y="848676"/>
                </a:cubicBezTo>
                <a:cubicBezTo>
                  <a:pt x="405250" y="933840"/>
                  <a:pt x="337303" y="1003975"/>
                  <a:pt x="252062" y="1003975"/>
                </a:cubicBezTo>
                <a:cubicBezTo>
                  <a:pt x="168056" y="1003975"/>
                  <a:pt x="98874" y="935092"/>
                  <a:pt x="98874" y="848676"/>
                </a:cubicBezTo>
                <a:cubicBezTo>
                  <a:pt x="98874" y="762261"/>
                  <a:pt x="166820" y="692126"/>
                  <a:pt x="252062" y="692126"/>
                </a:cubicBezTo>
                <a:close/>
                <a:moveTo>
                  <a:pt x="660178" y="375056"/>
                </a:moveTo>
                <a:cubicBezTo>
                  <a:pt x="603142" y="375056"/>
                  <a:pt x="557264" y="422530"/>
                  <a:pt x="557264" y="479999"/>
                </a:cubicBezTo>
                <a:lnTo>
                  <a:pt x="557264" y="613677"/>
                </a:lnTo>
                <a:cubicBezTo>
                  <a:pt x="557264" y="627420"/>
                  <a:pt x="568424" y="638664"/>
                  <a:pt x="582062" y="638664"/>
                </a:cubicBezTo>
                <a:lnTo>
                  <a:pt x="960244" y="638664"/>
                </a:lnTo>
                <a:cubicBezTo>
                  <a:pt x="973884" y="638664"/>
                  <a:pt x="986284" y="627420"/>
                  <a:pt x="986284" y="613677"/>
                </a:cubicBezTo>
                <a:lnTo>
                  <a:pt x="986284" y="479999"/>
                </a:lnTo>
                <a:cubicBezTo>
                  <a:pt x="986284" y="422530"/>
                  <a:pt x="939166" y="375056"/>
                  <a:pt x="882128" y="375056"/>
                </a:cubicBezTo>
                <a:close/>
                <a:moveTo>
                  <a:pt x="660178" y="335077"/>
                </a:moveTo>
                <a:lnTo>
                  <a:pt x="882128" y="335077"/>
                </a:lnTo>
                <a:cubicBezTo>
                  <a:pt x="961484" y="335077"/>
                  <a:pt x="1025962" y="400042"/>
                  <a:pt x="1025962" y="479999"/>
                </a:cubicBezTo>
                <a:lnTo>
                  <a:pt x="1025962" y="613677"/>
                </a:lnTo>
                <a:cubicBezTo>
                  <a:pt x="1025962" y="649908"/>
                  <a:pt x="996202" y="679892"/>
                  <a:pt x="960244" y="679892"/>
                </a:cubicBezTo>
                <a:lnTo>
                  <a:pt x="582062" y="679892"/>
                </a:lnTo>
                <a:cubicBezTo>
                  <a:pt x="546104" y="679892"/>
                  <a:pt x="516346" y="649908"/>
                  <a:pt x="516346" y="613677"/>
                </a:cubicBezTo>
                <a:lnTo>
                  <a:pt x="516346" y="479999"/>
                </a:lnTo>
                <a:cubicBezTo>
                  <a:pt x="516346" y="400042"/>
                  <a:pt x="580822" y="335077"/>
                  <a:pt x="660178" y="335077"/>
                </a:cubicBezTo>
                <a:close/>
                <a:moveTo>
                  <a:pt x="777608" y="121068"/>
                </a:moveTo>
                <a:cubicBezTo>
                  <a:pt x="750430" y="139599"/>
                  <a:pt x="720780" y="153188"/>
                  <a:pt x="688660" y="161836"/>
                </a:cubicBezTo>
                <a:lnTo>
                  <a:pt x="661482" y="168012"/>
                </a:lnTo>
                <a:cubicBezTo>
                  <a:pt x="668894" y="223605"/>
                  <a:pt x="715838" y="266843"/>
                  <a:pt x="773902" y="266843"/>
                </a:cubicBezTo>
                <a:cubicBezTo>
                  <a:pt x="835672" y="266843"/>
                  <a:pt x="886322" y="216192"/>
                  <a:pt x="886322" y="153188"/>
                </a:cubicBezTo>
                <a:cubicBezTo>
                  <a:pt x="886322" y="148246"/>
                  <a:pt x="886322" y="142069"/>
                  <a:pt x="885086" y="135892"/>
                </a:cubicBezTo>
                <a:cubicBezTo>
                  <a:pt x="872732" y="140834"/>
                  <a:pt x="859144" y="142069"/>
                  <a:pt x="846790" y="142069"/>
                </a:cubicBezTo>
                <a:cubicBezTo>
                  <a:pt x="822082" y="142069"/>
                  <a:pt x="797374" y="134657"/>
                  <a:pt x="777608" y="121068"/>
                </a:cubicBezTo>
                <a:close/>
                <a:moveTo>
                  <a:pt x="841848" y="63005"/>
                </a:moveTo>
                <a:lnTo>
                  <a:pt x="840612" y="64240"/>
                </a:lnTo>
                <a:cubicBezTo>
                  <a:pt x="831964" y="75359"/>
                  <a:pt x="822082" y="85242"/>
                  <a:pt x="810964" y="95125"/>
                </a:cubicBezTo>
                <a:cubicBezTo>
                  <a:pt x="830730" y="102537"/>
                  <a:pt x="852966" y="105008"/>
                  <a:pt x="873968" y="98831"/>
                </a:cubicBezTo>
                <a:cubicBezTo>
                  <a:pt x="865320" y="84006"/>
                  <a:pt x="854202" y="71652"/>
                  <a:pt x="841848" y="63005"/>
                </a:cubicBezTo>
                <a:close/>
                <a:moveTo>
                  <a:pt x="773902" y="39532"/>
                </a:moveTo>
                <a:cubicBezTo>
                  <a:pt x="719544" y="39532"/>
                  <a:pt x="675070" y="76594"/>
                  <a:pt x="662718" y="127245"/>
                </a:cubicBezTo>
                <a:lnTo>
                  <a:pt x="678778" y="122303"/>
                </a:lnTo>
                <a:cubicBezTo>
                  <a:pt x="709662" y="114891"/>
                  <a:pt x="739312" y="100066"/>
                  <a:pt x="765254" y="81535"/>
                </a:cubicBezTo>
                <a:cubicBezTo>
                  <a:pt x="780078" y="70417"/>
                  <a:pt x="792432" y="58063"/>
                  <a:pt x="804786" y="44474"/>
                </a:cubicBezTo>
                <a:cubicBezTo>
                  <a:pt x="796138" y="40768"/>
                  <a:pt x="785020" y="39532"/>
                  <a:pt x="773902" y="39532"/>
                </a:cubicBezTo>
                <a:close/>
                <a:moveTo>
                  <a:pt x="773902" y="0"/>
                </a:moveTo>
                <a:cubicBezTo>
                  <a:pt x="799844" y="0"/>
                  <a:pt x="824552" y="6177"/>
                  <a:pt x="846790" y="18531"/>
                </a:cubicBezTo>
                <a:cubicBezTo>
                  <a:pt x="848024" y="18531"/>
                  <a:pt x="848024" y="19766"/>
                  <a:pt x="849260" y="19766"/>
                </a:cubicBezTo>
                <a:cubicBezTo>
                  <a:pt x="881380" y="38297"/>
                  <a:pt x="906088" y="66711"/>
                  <a:pt x="917206" y="102537"/>
                </a:cubicBezTo>
                <a:cubicBezTo>
                  <a:pt x="918442" y="102537"/>
                  <a:pt x="918442" y="102537"/>
                  <a:pt x="918442" y="103772"/>
                </a:cubicBezTo>
                <a:cubicBezTo>
                  <a:pt x="918442" y="103772"/>
                  <a:pt x="918442" y="105008"/>
                  <a:pt x="919678" y="105008"/>
                </a:cubicBezTo>
                <a:cubicBezTo>
                  <a:pt x="923384" y="119832"/>
                  <a:pt x="927090" y="135892"/>
                  <a:pt x="927090" y="153188"/>
                </a:cubicBezTo>
                <a:cubicBezTo>
                  <a:pt x="927090" y="237194"/>
                  <a:pt x="857908" y="306376"/>
                  <a:pt x="773902" y="306376"/>
                </a:cubicBezTo>
                <a:cubicBezTo>
                  <a:pt x="688660" y="306376"/>
                  <a:pt x="620714" y="238429"/>
                  <a:pt x="620714" y="154423"/>
                </a:cubicBezTo>
                <a:cubicBezTo>
                  <a:pt x="620714" y="154423"/>
                  <a:pt x="620714" y="154423"/>
                  <a:pt x="620714" y="153188"/>
                </a:cubicBezTo>
                <a:cubicBezTo>
                  <a:pt x="620714" y="67946"/>
                  <a:pt x="688660" y="0"/>
                  <a:pt x="77390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7" name="Freeform 26">
            <a:extLst>
              <a:ext uri="{FF2B5EF4-FFF2-40B4-BE49-F238E27FC236}">
                <a16:creationId xmlns:a16="http://schemas.microsoft.com/office/drawing/2014/main" id="{166DF0AD-C5D5-6443-8C53-727C16C3A116}"/>
              </a:ext>
            </a:extLst>
          </p:cNvPr>
          <p:cNvSpPr>
            <a:spLocks noChangeArrowheads="1"/>
          </p:cNvSpPr>
          <p:nvPr/>
        </p:nvSpPr>
        <p:spPr bwMode="auto">
          <a:xfrm>
            <a:off x="9836764" y="3665203"/>
            <a:ext cx="686004" cy="771150"/>
          </a:xfrm>
          <a:custGeom>
            <a:avLst/>
            <a:gdLst>
              <a:gd name="connsiteX0" fmla="*/ 316534 w 1372008"/>
              <a:gd name="connsiteY0" fmla="*/ 900859 h 1542299"/>
              <a:gd name="connsiteX1" fmla="*/ 1045740 w 1372008"/>
              <a:gd name="connsiteY1" fmla="*/ 900859 h 1542299"/>
              <a:gd name="connsiteX2" fmla="*/ 1064406 w 1372008"/>
              <a:gd name="connsiteY2" fmla="*/ 920826 h 1542299"/>
              <a:gd name="connsiteX3" fmla="*/ 1045740 w 1372008"/>
              <a:gd name="connsiteY3" fmla="*/ 942041 h 1542299"/>
              <a:gd name="connsiteX4" fmla="*/ 701048 w 1372008"/>
              <a:gd name="connsiteY4" fmla="*/ 942041 h 1542299"/>
              <a:gd name="connsiteX5" fmla="*/ 701048 w 1372008"/>
              <a:gd name="connsiteY5" fmla="*/ 1522332 h 1542299"/>
              <a:gd name="connsiteX6" fmla="*/ 681136 w 1372008"/>
              <a:gd name="connsiteY6" fmla="*/ 1542299 h 1542299"/>
              <a:gd name="connsiteX7" fmla="*/ 661226 w 1372008"/>
              <a:gd name="connsiteY7" fmla="*/ 1522332 h 1542299"/>
              <a:gd name="connsiteX8" fmla="*/ 661226 w 1372008"/>
              <a:gd name="connsiteY8" fmla="*/ 942041 h 1542299"/>
              <a:gd name="connsiteX9" fmla="*/ 316534 w 1372008"/>
              <a:gd name="connsiteY9" fmla="*/ 942041 h 1542299"/>
              <a:gd name="connsiteX10" fmla="*/ 296624 w 1372008"/>
              <a:gd name="connsiteY10" fmla="*/ 920826 h 1542299"/>
              <a:gd name="connsiteX11" fmla="*/ 316534 w 1372008"/>
              <a:gd name="connsiteY11" fmla="*/ 900859 h 1542299"/>
              <a:gd name="connsiteX12" fmla="*/ 1241526 w 1372008"/>
              <a:gd name="connsiteY12" fmla="*/ 690435 h 1542299"/>
              <a:gd name="connsiteX13" fmla="*/ 1210556 w 1372008"/>
              <a:gd name="connsiteY13" fmla="*/ 700378 h 1542299"/>
              <a:gd name="connsiteX14" fmla="*/ 1196930 w 1372008"/>
              <a:gd name="connsiteY14" fmla="*/ 730206 h 1542299"/>
              <a:gd name="connsiteX15" fmla="*/ 1196930 w 1372008"/>
              <a:gd name="connsiteY15" fmla="*/ 1021030 h 1542299"/>
              <a:gd name="connsiteX16" fmla="*/ 1143662 w 1372008"/>
              <a:gd name="connsiteY16" fmla="*/ 1074472 h 1542299"/>
              <a:gd name="connsiteX17" fmla="*/ 981380 w 1372008"/>
              <a:gd name="connsiteY17" fmla="*/ 1074472 h 1542299"/>
              <a:gd name="connsiteX18" fmla="*/ 941740 w 1372008"/>
              <a:gd name="connsiteY18" fmla="*/ 1115486 h 1542299"/>
              <a:gd name="connsiteX19" fmla="*/ 941740 w 1372008"/>
              <a:gd name="connsiteY19" fmla="*/ 1457266 h 1542299"/>
              <a:gd name="connsiteX20" fmla="*/ 954126 w 1372008"/>
              <a:gd name="connsiteY20" fmla="*/ 1487095 h 1542299"/>
              <a:gd name="connsiteX21" fmla="*/ 985096 w 1372008"/>
              <a:gd name="connsiteY21" fmla="*/ 1497037 h 1542299"/>
              <a:gd name="connsiteX22" fmla="*/ 1022260 w 1372008"/>
              <a:gd name="connsiteY22" fmla="*/ 1454781 h 1542299"/>
              <a:gd name="connsiteX23" fmla="*/ 1022260 w 1372008"/>
              <a:gd name="connsiteY23" fmla="*/ 1206213 h 1542299"/>
              <a:gd name="connsiteX24" fmla="*/ 1073050 w 1372008"/>
              <a:gd name="connsiteY24" fmla="*/ 1155256 h 1542299"/>
              <a:gd name="connsiteX25" fmla="*/ 1237810 w 1372008"/>
              <a:gd name="connsiteY25" fmla="*/ 1155256 h 1542299"/>
              <a:gd name="connsiteX26" fmla="*/ 1277450 w 1372008"/>
              <a:gd name="connsiteY26" fmla="*/ 1115486 h 1542299"/>
              <a:gd name="connsiteX27" fmla="*/ 1277450 w 1372008"/>
              <a:gd name="connsiteY27" fmla="*/ 732691 h 1542299"/>
              <a:gd name="connsiteX28" fmla="*/ 1241526 w 1372008"/>
              <a:gd name="connsiteY28" fmla="*/ 690435 h 1542299"/>
              <a:gd name="connsiteX29" fmla="*/ 119736 w 1372008"/>
              <a:gd name="connsiteY29" fmla="*/ 690435 h 1542299"/>
              <a:gd name="connsiteX30" fmla="*/ 83704 w 1372008"/>
              <a:gd name="connsiteY30" fmla="*/ 732691 h 1542299"/>
              <a:gd name="connsiteX31" fmla="*/ 83704 w 1372008"/>
              <a:gd name="connsiteY31" fmla="*/ 1115486 h 1542299"/>
              <a:gd name="connsiteX32" fmla="*/ 123462 w 1372008"/>
              <a:gd name="connsiteY32" fmla="*/ 1155256 h 1542299"/>
              <a:gd name="connsiteX33" fmla="*/ 288712 w 1372008"/>
              <a:gd name="connsiteY33" fmla="*/ 1155256 h 1542299"/>
              <a:gd name="connsiteX34" fmla="*/ 340896 w 1372008"/>
              <a:gd name="connsiteY34" fmla="*/ 1206213 h 1542299"/>
              <a:gd name="connsiteX35" fmla="*/ 340896 w 1372008"/>
              <a:gd name="connsiteY35" fmla="*/ 1454781 h 1542299"/>
              <a:gd name="connsiteX36" fmla="*/ 375686 w 1372008"/>
              <a:gd name="connsiteY36" fmla="*/ 1497037 h 1542299"/>
              <a:gd name="connsiteX37" fmla="*/ 407990 w 1372008"/>
              <a:gd name="connsiteY37" fmla="*/ 1487095 h 1542299"/>
              <a:gd name="connsiteX38" fmla="*/ 420414 w 1372008"/>
              <a:gd name="connsiteY38" fmla="*/ 1457266 h 1542299"/>
              <a:gd name="connsiteX39" fmla="*/ 420414 w 1372008"/>
              <a:gd name="connsiteY39" fmla="*/ 1115486 h 1542299"/>
              <a:gd name="connsiteX40" fmla="*/ 380656 w 1372008"/>
              <a:gd name="connsiteY40" fmla="*/ 1074472 h 1542299"/>
              <a:gd name="connsiteX41" fmla="*/ 217890 w 1372008"/>
              <a:gd name="connsiteY41" fmla="*/ 1074472 h 1542299"/>
              <a:gd name="connsiteX42" fmla="*/ 164464 w 1372008"/>
              <a:gd name="connsiteY42" fmla="*/ 1021030 h 1542299"/>
              <a:gd name="connsiteX43" fmla="*/ 164464 w 1372008"/>
              <a:gd name="connsiteY43" fmla="*/ 730206 h 1542299"/>
              <a:gd name="connsiteX44" fmla="*/ 150796 w 1372008"/>
              <a:gd name="connsiteY44" fmla="*/ 700378 h 1542299"/>
              <a:gd name="connsiteX45" fmla="*/ 119736 w 1372008"/>
              <a:gd name="connsiteY45" fmla="*/ 690435 h 1542299"/>
              <a:gd name="connsiteX46" fmla="*/ 1245242 w 1372008"/>
              <a:gd name="connsiteY46" fmla="*/ 649421 h 1542299"/>
              <a:gd name="connsiteX47" fmla="*/ 1317092 w 1372008"/>
              <a:gd name="connsiteY47" fmla="*/ 732691 h 1542299"/>
              <a:gd name="connsiteX48" fmla="*/ 1317092 w 1372008"/>
              <a:gd name="connsiteY48" fmla="*/ 1115486 h 1542299"/>
              <a:gd name="connsiteX49" fmla="*/ 1237810 w 1372008"/>
              <a:gd name="connsiteY49" fmla="*/ 1195027 h 1542299"/>
              <a:gd name="connsiteX50" fmla="*/ 1073050 w 1372008"/>
              <a:gd name="connsiteY50" fmla="*/ 1195027 h 1542299"/>
              <a:gd name="connsiteX51" fmla="*/ 1060662 w 1372008"/>
              <a:gd name="connsiteY51" fmla="*/ 1206213 h 1542299"/>
              <a:gd name="connsiteX52" fmla="*/ 1060662 w 1372008"/>
              <a:gd name="connsiteY52" fmla="*/ 1454781 h 1542299"/>
              <a:gd name="connsiteX53" fmla="*/ 988814 w 1372008"/>
              <a:gd name="connsiteY53" fmla="*/ 1536808 h 1542299"/>
              <a:gd name="connsiteX54" fmla="*/ 981380 w 1372008"/>
              <a:gd name="connsiteY54" fmla="*/ 1536808 h 1542299"/>
              <a:gd name="connsiteX55" fmla="*/ 928112 w 1372008"/>
              <a:gd name="connsiteY55" fmla="*/ 1516923 h 1542299"/>
              <a:gd name="connsiteX56" fmla="*/ 900860 w 1372008"/>
              <a:gd name="connsiteY56" fmla="*/ 1457266 h 1542299"/>
              <a:gd name="connsiteX57" fmla="*/ 900860 w 1372008"/>
              <a:gd name="connsiteY57" fmla="*/ 1115486 h 1542299"/>
              <a:gd name="connsiteX58" fmla="*/ 981380 w 1372008"/>
              <a:gd name="connsiteY58" fmla="*/ 1034701 h 1542299"/>
              <a:gd name="connsiteX59" fmla="*/ 1143662 w 1372008"/>
              <a:gd name="connsiteY59" fmla="*/ 1034701 h 1542299"/>
              <a:gd name="connsiteX60" fmla="*/ 1157288 w 1372008"/>
              <a:gd name="connsiteY60" fmla="*/ 1021030 h 1542299"/>
              <a:gd name="connsiteX61" fmla="*/ 1157288 w 1372008"/>
              <a:gd name="connsiteY61" fmla="*/ 730206 h 1542299"/>
              <a:gd name="connsiteX62" fmla="*/ 1183302 w 1372008"/>
              <a:gd name="connsiteY62" fmla="*/ 670549 h 1542299"/>
              <a:gd name="connsiteX63" fmla="*/ 1245242 w 1372008"/>
              <a:gd name="connsiteY63" fmla="*/ 649421 h 1542299"/>
              <a:gd name="connsiteX64" fmla="*/ 116008 w 1372008"/>
              <a:gd name="connsiteY64" fmla="*/ 649421 h 1542299"/>
              <a:gd name="connsiteX65" fmla="*/ 178132 w 1372008"/>
              <a:gd name="connsiteY65" fmla="*/ 670549 h 1542299"/>
              <a:gd name="connsiteX66" fmla="*/ 204224 w 1372008"/>
              <a:gd name="connsiteY66" fmla="*/ 730206 h 1542299"/>
              <a:gd name="connsiteX67" fmla="*/ 204224 w 1372008"/>
              <a:gd name="connsiteY67" fmla="*/ 1021030 h 1542299"/>
              <a:gd name="connsiteX68" fmla="*/ 217890 w 1372008"/>
              <a:gd name="connsiteY68" fmla="*/ 1034701 h 1542299"/>
              <a:gd name="connsiteX69" fmla="*/ 380656 w 1372008"/>
              <a:gd name="connsiteY69" fmla="*/ 1034701 h 1542299"/>
              <a:gd name="connsiteX70" fmla="*/ 460174 w 1372008"/>
              <a:gd name="connsiteY70" fmla="*/ 1115486 h 1542299"/>
              <a:gd name="connsiteX71" fmla="*/ 460174 w 1372008"/>
              <a:gd name="connsiteY71" fmla="*/ 1457266 h 1542299"/>
              <a:gd name="connsiteX72" fmla="*/ 435324 w 1372008"/>
              <a:gd name="connsiteY72" fmla="*/ 1516923 h 1542299"/>
              <a:gd name="connsiteX73" fmla="*/ 380656 w 1372008"/>
              <a:gd name="connsiteY73" fmla="*/ 1536808 h 1542299"/>
              <a:gd name="connsiteX74" fmla="*/ 373200 w 1372008"/>
              <a:gd name="connsiteY74" fmla="*/ 1536808 h 1542299"/>
              <a:gd name="connsiteX75" fmla="*/ 299894 w 1372008"/>
              <a:gd name="connsiteY75" fmla="*/ 1454781 h 1542299"/>
              <a:gd name="connsiteX76" fmla="*/ 299894 w 1372008"/>
              <a:gd name="connsiteY76" fmla="*/ 1206213 h 1542299"/>
              <a:gd name="connsiteX77" fmla="*/ 288712 w 1372008"/>
              <a:gd name="connsiteY77" fmla="*/ 1195027 h 1542299"/>
              <a:gd name="connsiteX78" fmla="*/ 123462 w 1372008"/>
              <a:gd name="connsiteY78" fmla="*/ 1195027 h 1542299"/>
              <a:gd name="connsiteX79" fmla="*/ 43944 w 1372008"/>
              <a:gd name="connsiteY79" fmla="*/ 1115486 h 1542299"/>
              <a:gd name="connsiteX80" fmla="*/ 43944 w 1372008"/>
              <a:gd name="connsiteY80" fmla="*/ 732691 h 1542299"/>
              <a:gd name="connsiteX81" fmla="*/ 116008 w 1372008"/>
              <a:gd name="connsiteY81" fmla="*/ 649421 h 1542299"/>
              <a:gd name="connsiteX82" fmla="*/ 1244176 w 1372008"/>
              <a:gd name="connsiteY82" fmla="*/ 407479 h 1542299"/>
              <a:gd name="connsiteX83" fmla="*/ 1156448 w 1372008"/>
              <a:gd name="connsiteY83" fmla="*/ 493760 h 1542299"/>
              <a:gd name="connsiteX84" fmla="*/ 1244176 w 1372008"/>
              <a:gd name="connsiteY84" fmla="*/ 580041 h 1542299"/>
              <a:gd name="connsiteX85" fmla="*/ 1330650 w 1372008"/>
              <a:gd name="connsiteY85" fmla="*/ 493760 h 1542299"/>
              <a:gd name="connsiteX86" fmla="*/ 1244176 w 1372008"/>
              <a:gd name="connsiteY86" fmla="*/ 407479 h 1542299"/>
              <a:gd name="connsiteX87" fmla="*/ 127834 w 1372008"/>
              <a:gd name="connsiteY87" fmla="*/ 407479 h 1542299"/>
              <a:gd name="connsiteX88" fmla="*/ 41358 w 1372008"/>
              <a:gd name="connsiteY88" fmla="*/ 493760 h 1542299"/>
              <a:gd name="connsiteX89" fmla="*/ 127834 w 1372008"/>
              <a:gd name="connsiteY89" fmla="*/ 580041 h 1542299"/>
              <a:gd name="connsiteX90" fmla="*/ 215564 w 1372008"/>
              <a:gd name="connsiteY90" fmla="*/ 493760 h 1542299"/>
              <a:gd name="connsiteX91" fmla="*/ 127834 w 1372008"/>
              <a:gd name="connsiteY91" fmla="*/ 407479 h 1542299"/>
              <a:gd name="connsiteX92" fmla="*/ 1244176 w 1372008"/>
              <a:gd name="connsiteY92" fmla="*/ 368036 h 1542299"/>
              <a:gd name="connsiteX93" fmla="*/ 1372008 w 1372008"/>
              <a:gd name="connsiteY93" fmla="*/ 493760 h 1542299"/>
              <a:gd name="connsiteX94" fmla="*/ 1244176 w 1372008"/>
              <a:gd name="connsiteY94" fmla="*/ 619484 h 1542299"/>
              <a:gd name="connsiteX95" fmla="*/ 1115090 w 1372008"/>
              <a:gd name="connsiteY95" fmla="*/ 493760 h 1542299"/>
              <a:gd name="connsiteX96" fmla="*/ 1244176 w 1372008"/>
              <a:gd name="connsiteY96" fmla="*/ 368036 h 1542299"/>
              <a:gd name="connsiteX97" fmla="*/ 127834 w 1372008"/>
              <a:gd name="connsiteY97" fmla="*/ 368036 h 1542299"/>
              <a:gd name="connsiteX98" fmla="*/ 256922 w 1372008"/>
              <a:gd name="connsiteY98" fmla="*/ 493760 h 1542299"/>
              <a:gd name="connsiteX99" fmla="*/ 127834 w 1372008"/>
              <a:gd name="connsiteY99" fmla="*/ 619484 h 1542299"/>
              <a:gd name="connsiteX100" fmla="*/ 0 w 1372008"/>
              <a:gd name="connsiteY100" fmla="*/ 493760 h 1542299"/>
              <a:gd name="connsiteX101" fmla="*/ 127834 w 1372008"/>
              <a:gd name="connsiteY101" fmla="*/ 368036 h 1542299"/>
              <a:gd name="connsiteX102" fmla="*/ 867460 w 1372008"/>
              <a:gd name="connsiteY102" fmla="*/ 193737 h 1542299"/>
              <a:gd name="connsiteX103" fmla="*/ 867460 w 1372008"/>
              <a:gd name="connsiteY103" fmla="*/ 366225 h 1542299"/>
              <a:gd name="connsiteX104" fmla="*/ 765464 w 1372008"/>
              <a:gd name="connsiteY104" fmla="*/ 471217 h 1542299"/>
              <a:gd name="connsiteX105" fmla="*/ 527886 w 1372008"/>
              <a:gd name="connsiteY105" fmla="*/ 471217 h 1542299"/>
              <a:gd name="connsiteX106" fmla="*/ 527886 w 1372008"/>
              <a:gd name="connsiteY106" fmla="*/ 521214 h 1542299"/>
              <a:gd name="connsiteX107" fmla="*/ 590078 w 1372008"/>
              <a:gd name="connsiteY107" fmla="*/ 583709 h 1542299"/>
              <a:gd name="connsiteX108" fmla="*/ 1037870 w 1372008"/>
              <a:gd name="connsiteY108" fmla="*/ 583709 h 1542299"/>
              <a:gd name="connsiteX109" fmla="*/ 1042844 w 1372008"/>
              <a:gd name="connsiteY109" fmla="*/ 581209 h 1542299"/>
              <a:gd name="connsiteX110" fmla="*/ 1041602 w 1372008"/>
              <a:gd name="connsiteY110" fmla="*/ 576210 h 1542299"/>
              <a:gd name="connsiteX111" fmla="*/ 1012992 w 1372008"/>
              <a:gd name="connsiteY111" fmla="*/ 543712 h 1542299"/>
              <a:gd name="connsiteX112" fmla="*/ 998066 w 1372008"/>
              <a:gd name="connsiteY112" fmla="*/ 507465 h 1542299"/>
              <a:gd name="connsiteX113" fmla="*/ 998066 w 1372008"/>
              <a:gd name="connsiteY113" fmla="*/ 258732 h 1542299"/>
              <a:gd name="connsiteX114" fmla="*/ 934628 w 1372008"/>
              <a:gd name="connsiteY114" fmla="*/ 193737 h 1542299"/>
              <a:gd name="connsiteX115" fmla="*/ 420914 w 1372008"/>
              <a:gd name="connsiteY115" fmla="*/ 41247 h 1542299"/>
              <a:gd name="connsiteX116" fmla="*/ 357476 w 1372008"/>
              <a:gd name="connsiteY116" fmla="*/ 104993 h 1542299"/>
              <a:gd name="connsiteX117" fmla="*/ 357476 w 1372008"/>
              <a:gd name="connsiteY117" fmla="*/ 353725 h 1542299"/>
              <a:gd name="connsiteX118" fmla="*/ 342550 w 1372008"/>
              <a:gd name="connsiteY118" fmla="*/ 391223 h 1542299"/>
              <a:gd name="connsiteX119" fmla="*/ 313942 w 1372008"/>
              <a:gd name="connsiteY119" fmla="*/ 422471 h 1542299"/>
              <a:gd name="connsiteX120" fmla="*/ 312698 w 1372008"/>
              <a:gd name="connsiteY120" fmla="*/ 428720 h 1542299"/>
              <a:gd name="connsiteX121" fmla="*/ 317672 w 1372008"/>
              <a:gd name="connsiteY121" fmla="*/ 431220 h 1542299"/>
              <a:gd name="connsiteX122" fmla="*/ 765464 w 1372008"/>
              <a:gd name="connsiteY122" fmla="*/ 431220 h 1542299"/>
              <a:gd name="connsiteX123" fmla="*/ 827656 w 1372008"/>
              <a:gd name="connsiteY123" fmla="*/ 366225 h 1542299"/>
              <a:gd name="connsiteX124" fmla="*/ 827656 w 1372008"/>
              <a:gd name="connsiteY124" fmla="*/ 104993 h 1542299"/>
              <a:gd name="connsiteX125" fmla="*/ 765464 w 1372008"/>
              <a:gd name="connsiteY125" fmla="*/ 41247 h 1542299"/>
              <a:gd name="connsiteX126" fmla="*/ 420914 w 1372008"/>
              <a:gd name="connsiteY126" fmla="*/ 0 h 1542299"/>
              <a:gd name="connsiteX127" fmla="*/ 765464 w 1372008"/>
              <a:gd name="connsiteY127" fmla="*/ 0 h 1542299"/>
              <a:gd name="connsiteX128" fmla="*/ 867460 w 1372008"/>
              <a:gd name="connsiteY128" fmla="*/ 104993 h 1542299"/>
              <a:gd name="connsiteX129" fmla="*/ 867460 w 1372008"/>
              <a:gd name="connsiteY129" fmla="*/ 154989 h 1542299"/>
              <a:gd name="connsiteX130" fmla="*/ 934628 w 1372008"/>
              <a:gd name="connsiteY130" fmla="*/ 154989 h 1542299"/>
              <a:gd name="connsiteX131" fmla="*/ 1039114 w 1372008"/>
              <a:gd name="connsiteY131" fmla="*/ 258732 h 1542299"/>
              <a:gd name="connsiteX132" fmla="*/ 1039114 w 1372008"/>
              <a:gd name="connsiteY132" fmla="*/ 507465 h 1542299"/>
              <a:gd name="connsiteX133" fmla="*/ 1042844 w 1372008"/>
              <a:gd name="connsiteY133" fmla="*/ 516214 h 1542299"/>
              <a:gd name="connsiteX134" fmla="*/ 1071454 w 1372008"/>
              <a:gd name="connsiteY134" fmla="*/ 548712 h 1542299"/>
              <a:gd name="connsiteX135" fmla="*/ 1080160 w 1372008"/>
              <a:gd name="connsiteY135" fmla="*/ 597458 h 1542299"/>
              <a:gd name="connsiteX136" fmla="*/ 1037870 w 1372008"/>
              <a:gd name="connsiteY136" fmla="*/ 624956 h 1542299"/>
              <a:gd name="connsiteX137" fmla="*/ 590078 w 1372008"/>
              <a:gd name="connsiteY137" fmla="*/ 624956 h 1542299"/>
              <a:gd name="connsiteX138" fmla="*/ 486838 w 1372008"/>
              <a:gd name="connsiteY138" fmla="*/ 521214 h 1542299"/>
              <a:gd name="connsiteX139" fmla="*/ 486838 w 1372008"/>
              <a:gd name="connsiteY139" fmla="*/ 471217 h 1542299"/>
              <a:gd name="connsiteX140" fmla="*/ 317672 w 1372008"/>
              <a:gd name="connsiteY140" fmla="*/ 471217 h 1542299"/>
              <a:gd name="connsiteX141" fmla="*/ 275382 w 1372008"/>
              <a:gd name="connsiteY141" fmla="*/ 443719 h 1542299"/>
              <a:gd name="connsiteX142" fmla="*/ 284088 w 1372008"/>
              <a:gd name="connsiteY142" fmla="*/ 396222 h 1542299"/>
              <a:gd name="connsiteX143" fmla="*/ 312698 w 1372008"/>
              <a:gd name="connsiteY143" fmla="*/ 363725 h 1542299"/>
              <a:gd name="connsiteX144" fmla="*/ 316428 w 1372008"/>
              <a:gd name="connsiteY144" fmla="*/ 353725 h 1542299"/>
              <a:gd name="connsiteX145" fmla="*/ 316428 w 1372008"/>
              <a:gd name="connsiteY145" fmla="*/ 104993 h 1542299"/>
              <a:gd name="connsiteX146" fmla="*/ 420914 w 1372008"/>
              <a:gd name="connsiteY146" fmla="*/ 0 h 15422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372008" h="1542299">
                <a:moveTo>
                  <a:pt x="316534" y="900859"/>
                </a:moveTo>
                <a:lnTo>
                  <a:pt x="1045740" y="900859"/>
                </a:lnTo>
                <a:cubicBezTo>
                  <a:pt x="1055696" y="900859"/>
                  <a:pt x="1064406" y="910843"/>
                  <a:pt x="1064406" y="920826"/>
                </a:cubicBezTo>
                <a:cubicBezTo>
                  <a:pt x="1064406" y="933306"/>
                  <a:pt x="1055696" y="942041"/>
                  <a:pt x="1045740" y="942041"/>
                </a:cubicBezTo>
                <a:lnTo>
                  <a:pt x="701048" y="942041"/>
                </a:lnTo>
                <a:lnTo>
                  <a:pt x="701048" y="1522332"/>
                </a:lnTo>
                <a:cubicBezTo>
                  <a:pt x="701048" y="1533563"/>
                  <a:pt x="692336" y="1542299"/>
                  <a:pt x="681136" y="1542299"/>
                </a:cubicBezTo>
                <a:cubicBezTo>
                  <a:pt x="669938" y="1542299"/>
                  <a:pt x="661226" y="1533563"/>
                  <a:pt x="661226" y="1522332"/>
                </a:cubicBezTo>
                <a:lnTo>
                  <a:pt x="661226" y="942041"/>
                </a:lnTo>
                <a:lnTo>
                  <a:pt x="316534" y="942041"/>
                </a:lnTo>
                <a:cubicBezTo>
                  <a:pt x="306580" y="942041"/>
                  <a:pt x="296624" y="933306"/>
                  <a:pt x="296624" y="920826"/>
                </a:cubicBezTo>
                <a:cubicBezTo>
                  <a:pt x="296624" y="910843"/>
                  <a:pt x="306580" y="900859"/>
                  <a:pt x="316534" y="900859"/>
                </a:cubicBezTo>
                <a:close/>
                <a:moveTo>
                  <a:pt x="1241526" y="690435"/>
                </a:moveTo>
                <a:cubicBezTo>
                  <a:pt x="1230376" y="689192"/>
                  <a:pt x="1217990" y="692920"/>
                  <a:pt x="1210556" y="700378"/>
                </a:cubicBezTo>
                <a:cubicBezTo>
                  <a:pt x="1201884" y="707835"/>
                  <a:pt x="1196930" y="719020"/>
                  <a:pt x="1196930" y="730206"/>
                </a:cubicBezTo>
                <a:lnTo>
                  <a:pt x="1196930" y="1021030"/>
                </a:lnTo>
                <a:cubicBezTo>
                  <a:pt x="1196930" y="1050858"/>
                  <a:pt x="1173392" y="1074472"/>
                  <a:pt x="1143662" y="1074472"/>
                </a:cubicBezTo>
                <a:lnTo>
                  <a:pt x="981380" y="1074472"/>
                </a:lnTo>
                <a:cubicBezTo>
                  <a:pt x="959082" y="1074472"/>
                  <a:pt x="941740" y="1093115"/>
                  <a:pt x="941740" y="1115486"/>
                </a:cubicBezTo>
                <a:lnTo>
                  <a:pt x="941740" y="1457266"/>
                </a:lnTo>
                <a:cubicBezTo>
                  <a:pt x="941740" y="1468452"/>
                  <a:pt x="945456" y="1479638"/>
                  <a:pt x="954126" y="1487095"/>
                </a:cubicBezTo>
                <a:cubicBezTo>
                  <a:pt x="962798" y="1494552"/>
                  <a:pt x="973948" y="1498280"/>
                  <a:pt x="985096" y="1497037"/>
                </a:cubicBezTo>
                <a:cubicBezTo>
                  <a:pt x="1006156" y="1495794"/>
                  <a:pt x="1022260" y="1475909"/>
                  <a:pt x="1022260" y="1454781"/>
                </a:cubicBezTo>
                <a:lnTo>
                  <a:pt x="1022260" y="1206213"/>
                </a:lnTo>
                <a:cubicBezTo>
                  <a:pt x="1022260" y="1177628"/>
                  <a:pt x="1044558" y="1155256"/>
                  <a:pt x="1073050" y="1155256"/>
                </a:cubicBezTo>
                <a:lnTo>
                  <a:pt x="1237810" y="1155256"/>
                </a:lnTo>
                <a:cubicBezTo>
                  <a:pt x="1260108" y="1155256"/>
                  <a:pt x="1277450" y="1137857"/>
                  <a:pt x="1277450" y="1115486"/>
                </a:cubicBezTo>
                <a:lnTo>
                  <a:pt x="1277450" y="732691"/>
                </a:lnTo>
                <a:cubicBezTo>
                  <a:pt x="1277450" y="710320"/>
                  <a:pt x="1261346" y="691678"/>
                  <a:pt x="1241526" y="690435"/>
                </a:cubicBezTo>
                <a:close/>
                <a:moveTo>
                  <a:pt x="119736" y="690435"/>
                </a:moveTo>
                <a:cubicBezTo>
                  <a:pt x="99856" y="691678"/>
                  <a:pt x="83704" y="710320"/>
                  <a:pt x="83704" y="732691"/>
                </a:cubicBezTo>
                <a:lnTo>
                  <a:pt x="83704" y="1115486"/>
                </a:lnTo>
                <a:cubicBezTo>
                  <a:pt x="83704" y="1137857"/>
                  <a:pt x="102340" y="1155256"/>
                  <a:pt x="123462" y="1155256"/>
                </a:cubicBezTo>
                <a:lnTo>
                  <a:pt x="288712" y="1155256"/>
                </a:lnTo>
                <a:cubicBezTo>
                  <a:pt x="317288" y="1155256"/>
                  <a:pt x="340896" y="1177628"/>
                  <a:pt x="340896" y="1206213"/>
                </a:cubicBezTo>
                <a:lnTo>
                  <a:pt x="340896" y="1454781"/>
                </a:lnTo>
                <a:cubicBezTo>
                  <a:pt x="340896" y="1475909"/>
                  <a:pt x="357048" y="1495794"/>
                  <a:pt x="375686" y="1497037"/>
                </a:cubicBezTo>
                <a:cubicBezTo>
                  <a:pt x="388110" y="1498280"/>
                  <a:pt x="399292" y="1494552"/>
                  <a:pt x="407990" y="1487095"/>
                </a:cubicBezTo>
                <a:cubicBezTo>
                  <a:pt x="415444" y="1479638"/>
                  <a:pt x="420414" y="1468452"/>
                  <a:pt x="420414" y="1457266"/>
                </a:cubicBezTo>
                <a:lnTo>
                  <a:pt x="420414" y="1115486"/>
                </a:lnTo>
                <a:cubicBezTo>
                  <a:pt x="420414" y="1093115"/>
                  <a:pt x="403020" y="1074472"/>
                  <a:pt x="380656" y="1074472"/>
                </a:cubicBezTo>
                <a:lnTo>
                  <a:pt x="217890" y="1074472"/>
                </a:lnTo>
                <a:cubicBezTo>
                  <a:pt x="188072" y="1074472"/>
                  <a:pt x="164464" y="1050858"/>
                  <a:pt x="164464" y="1021030"/>
                </a:cubicBezTo>
                <a:lnTo>
                  <a:pt x="164464" y="730206"/>
                </a:lnTo>
                <a:cubicBezTo>
                  <a:pt x="164464" y="719020"/>
                  <a:pt x="159494" y="707835"/>
                  <a:pt x="150796" y="700378"/>
                </a:cubicBezTo>
                <a:cubicBezTo>
                  <a:pt x="142100" y="692920"/>
                  <a:pt x="132160" y="689192"/>
                  <a:pt x="119736" y="690435"/>
                </a:cubicBezTo>
                <a:close/>
                <a:moveTo>
                  <a:pt x="1245242" y="649421"/>
                </a:moveTo>
                <a:cubicBezTo>
                  <a:pt x="1284884" y="654392"/>
                  <a:pt x="1317092" y="690435"/>
                  <a:pt x="1317092" y="732691"/>
                </a:cubicBezTo>
                <a:lnTo>
                  <a:pt x="1317092" y="1115486"/>
                </a:lnTo>
                <a:cubicBezTo>
                  <a:pt x="1317092" y="1158985"/>
                  <a:pt x="1281168" y="1195027"/>
                  <a:pt x="1237810" y="1195027"/>
                </a:cubicBezTo>
                <a:lnTo>
                  <a:pt x="1073050" y="1195027"/>
                </a:lnTo>
                <a:cubicBezTo>
                  <a:pt x="1066856" y="1195027"/>
                  <a:pt x="1060662" y="1199999"/>
                  <a:pt x="1060662" y="1206213"/>
                </a:cubicBezTo>
                <a:lnTo>
                  <a:pt x="1060662" y="1454781"/>
                </a:lnTo>
                <a:cubicBezTo>
                  <a:pt x="1060662" y="1497037"/>
                  <a:pt x="1029694" y="1533080"/>
                  <a:pt x="988814" y="1536808"/>
                </a:cubicBezTo>
                <a:cubicBezTo>
                  <a:pt x="986336" y="1536808"/>
                  <a:pt x="983858" y="1536808"/>
                  <a:pt x="981380" y="1536808"/>
                </a:cubicBezTo>
                <a:cubicBezTo>
                  <a:pt x="961560" y="1536808"/>
                  <a:pt x="941740" y="1530594"/>
                  <a:pt x="928112" y="1516923"/>
                </a:cubicBezTo>
                <a:cubicBezTo>
                  <a:pt x="910770" y="1500766"/>
                  <a:pt x="900860" y="1479638"/>
                  <a:pt x="900860" y="1457266"/>
                </a:cubicBezTo>
                <a:lnTo>
                  <a:pt x="900860" y="1115486"/>
                </a:lnTo>
                <a:cubicBezTo>
                  <a:pt x="900860" y="1070743"/>
                  <a:pt x="938022" y="1034701"/>
                  <a:pt x="981380" y="1034701"/>
                </a:cubicBezTo>
                <a:lnTo>
                  <a:pt x="1143662" y="1034701"/>
                </a:lnTo>
                <a:cubicBezTo>
                  <a:pt x="1151094" y="1034701"/>
                  <a:pt x="1157288" y="1028487"/>
                  <a:pt x="1157288" y="1021030"/>
                </a:cubicBezTo>
                <a:lnTo>
                  <a:pt x="1157288" y="730206"/>
                </a:lnTo>
                <a:cubicBezTo>
                  <a:pt x="1157288" y="707835"/>
                  <a:pt x="1167198" y="685463"/>
                  <a:pt x="1183302" y="670549"/>
                </a:cubicBezTo>
                <a:cubicBezTo>
                  <a:pt x="1199408" y="655635"/>
                  <a:pt x="1222944" y="648178"/>
                  <a:pt x="1245242" y="649421"/>
                </a:cubicBezTo>
                <a:close/>
                <a:moveTo>
                  <a:pt x="116008" y="649421"/>
                </a:moveTo>
                <a:cubicBezTo>
                  <a:pt x="139614" y="648178"/>
                  <a:pt x="160736" y="655635"/>
                  <a:pt x="178132" y="670549"/>
                </a:cubicBezTo>
                <a:cubicBezTo>
                  <a:pt x="194284" y="685463"/>
                  <a:pt x="204224" y="707835"/>
                  <a:pt x="204224" y="730206"/>
                </a:cubicBezTo>
                <a:lnTo>
                  <a:pt x="204224" y="1021030"/>
                </a:lnTo>
                <a:cubicBezTo>
                  <a:pt x="204224" y="1028487"/>
                  <a:pt x="210436" y="1034701"/>
                  <a:pt x="217890" y="1034701"/>
                </a:cubicBezTo>
                <a:lnTo>
                  <a:pt x="380656" y="1034701"/>
                </a:lnTo>
                <a:cubicBezTo>
                  <a:pt x="425384" y="1034701"/>
                  <a:pt x="460174" y="1070743"/>
                  <a:pt x="460174" y="1115486"/>
                </a:cubicBezTo>
                <a:lnTo>
                  <a:pt x="460174" y="1457266"/>
                </a:lnTo>
                <a:cubicBezTo>
                  <a:pt x="460174" y="1479638"/>
                  <a:pt x="451476" y="1500766"/>
                  <a:pt x="435324" y="1516923"/>
                </a:cubicBezTo>
                <a:cubicBezTo>
                  <a:pt x="419172" y="1530594"/>
                  <a:pt x="400534" y="1536808"/>
                  <a:pt x="380656" y="1536808"/>
                </a:cubicBezTo>
                <a:cubicBezTo>
                  <a:pt x="378170" y="1536808"/>
                  <a:pt x="375686" y="1536808"/>
                  <a:pt x="373200" y="1536808"/>
                </a:cubicBezTo>
                <a:cubicBezTo>
                  <a:pt x="332198" y="1533080"/>
                  <a:pt x="299894" y="1497037"/>
                  <a:pt x="299894" y="1454781"/>
                </a:cubicBezTo>
                <a:lnTo>
                  <a:pt x="299894" y="1206213"/>
                </a:lnTo>
                <a:cubicBezTo>
                  <a:pt x="299894" y="1199999"/>
                  <a:pt x="294924" y="1195027"/>
                  <a:pt x="288712" y="1195027"/>
                </a:cubicBezTo>
                <a:lnTo>
                  <a:pt x="123462" y="1195027"/>
                </a:lnTo>
                <a:cubicBezTo>
                  <a:pt x="79976" y="1195027"/>
                  <a:pt x="43944" y="1158985"/>
                  <a:pt x="43944" y="1115486"/>
                </a:cubicBezTo>
                <a:lnTo>
                  <a:pt x="43944" y="732691"/>
                </a:lnTo>
                <a:cubicBezTo>
                  <a:pt x="43944" y="690435"/>
                  <a:pt x="75006" y="654392"/>
                  <a:pt x="116008" y="649421"/>
                </a:cubicBezTo>
                <a:close/>
                <a:moveTo>
                  <a:pt x="1244176" y="407479"/>
                </a:moveTo>
                <a:cubicBezTo>
                  <a:pt x="1195298" y="407479"/>
                  <a:pt x="1156448" y="445689"/>
                  <a:pt x="1156448" y="493760"/>
                </a:cubicBezTo>
                <a:cubicBezTo>
                  <a:pt x="1156448" y="540598"/>
                  <a:pt x="1195298" y="580041"/>
                  <a:pt x="1244176" y="580041"/>
                </a:cubicBezTo>
                <a:cubicBezTo>
                  <a:pt x="1291800" y="580041"/>
                  <a:pt x="1330650" y="540598"/>
                  <a:pt x="1330650" y="493760"/>
                </a:cubicBezTo>
                <a:cubicBezTo>
                  <a:pt x="1330650" y="445689"/>
                  <a:pt x="1291800" y="407479"/>
                  <a:pt x="1244176" y="407479"/>
                </a:cubicBezTo>
                <a:close/>
                <a:moveTo>
                  <a:pt x="127834" y="407479"/>
                </a:moveTo>
                <a:cubicBezTo>
                  <a:pt x="80210" y="407479"/>
                  <a:pt x="41358" y="445689"/>
                  <a:pt x="41358" y="493760"/>
                </a:cubicBezTo>
                <a:cubicBezTo>
                  <a:pt x="41358" y="540598"/>
                  <a:pt x="80210" y="580041"/>
                  <a:pt x="127834" y="580041"/>
                </a:cubicBezTo>
                <a:cubicBezTo>
                  <a:pt x="176712" y="580041"/>
                  <a:pt x="215564" y="540598"/>
                  <a:pt x="215564" y="493760"/>
                </a:cubicBezTo>
                <a:cubicBezTo>
                  <a:pt x="215564" y="445689"/>
                  <a:pt x="176712" y="407479"/>
                  <a:pt x="127834" y="407479"/>
                </a:cubicBezTo>
                <a:close/>
                <a:moveTo>
                  <a:pt x="1244176" y="368036"/>
                </a:moveTo>
                <a:cubicBezTo>
                  <a:pt x="1314358" y="368036"/>
                  <a:pt x="1372008" y="424735"/>
                  <a:pt x="1372008" y="493760"/>
                </a:cubicBezTo>
                <a:cubicBezTo>
                  <a:pt x="1372008" y="562785"/>
                  <a:pt x="1314358" y="619484"/>
                  <a:pt x="1244176" y="619484"/>
                </a:cubicBezTo>
                <a:cubicBezTo>
                  <a:pt x="1172740" y="619484"/>
                  <a:pt x="1115090" y="562785"/>
                  <a:pt x="1115090" y="493760"/>
                </a:cubicBezTo>
                <a:cubicBezTo>
                  <a:pt x="1115090" y="424735"/>
                  <a:pt x="1172740" y="368036"/>
                  <a:pt x="1244176" y="368036"/>
                </a:cubicBezTo>
                <a:close/>
                <a:moveTo>
                  <a:pt x="127834" y="368036"/>
                </a:moveTo>
                <a:cubicBezTo>
                  <a:pt x="199272" y="368036"/>
                  <a:pt x="256922" y="424735"/>
                  <a:pt x="256922" y="493760"/>
                </a:cubicBezTo>
                <a:cubicBezTo>
                  <a:pt x="256922" y="562785"/>
                  <a:pt x="199272" y="619484"/>
                  <a:pt x="127834" y="619484"/>
                </a:cubicBezTo>
                <a:cubicBezTo>
                  <a:pt x="57650" y="619484"/>
                  <a:pt x="0" y="562785"/>
                  <a:pt x="0" y="493760"/>
                </a:cubicBezTo>
                <a:cubicBezTo>
                  <a:pt x="0" y="424735"/>
                  <a:pt x="57650" y="368036"/>
                  <a:pt x="127834" y="368036"/>
                </a:cubicBezTo>
                <a:close/>
                <a:moveTo>
                  <a:pt x="867460" y="193737"/>
                </a:moveTo>
                <a:lnTo>
                  <a:pt x="867460" y="366225"/>
                </a:lnTo>
                <a:cubicBezTo>
                  <a:pt x="867460" y="424970"/>
                  <a:pt x="821438" y="471217"/>
                  <a:pt x="765464" y="471217"/>
                </a:cubicBezTo>
                <a:lnTo>
                  <a:pt x="527886" y="471217"/>
                </a:lnTo>
                <a:lnTo>
                  <a:pt x="527886" y="521214"/>
                </a:lnTo>
                <a:cubicBezTo>
                  <a:pt x="527886" y="556211"/>
                  <a:pt x="555250" y="583709"/>
                  <a:pt x="590078" y="583709"/>
                </a:cubicBezTo>
                <a:lnTo>
                  <a:pt x="1037870" y="583709"/>
                </a:lnTo>
                <a:cubicBezTo>
                  <a:pt x="1040358" y="583709"/>
                  <a:pt x="1041602" y="583709"/>
                  <a:pt x="1042844" y="581209"/>
                </a:cubicBezTo>
                <a:cubicBezTo>
                  <a:pt x="1042844" y="579959"/>
                  <a:pt x="1042844" y="577460"/>
                  <a:pt x="1041602" y="576210"/>
                </a:cubicBezTo>
                <a:lnTo>
                  <a:pt x="1012992" y="543712"/>
                </a:lnTo>
                <a:cubicBezTo>
                  <a:pt x="1003042" y="533713"/>
                  <a:pt x="998066" y="521214"/>
                  <a:pt x="998066" y="507465"/>
                </a:cubicBezTo>
                <a:lnTo>
                  <a:pt x="998066" y="258732"/>
                </a:lnTo>
                <a:cubicBezTo>
                  <a:pt x="998066" y="222485"/>
                  <a:pt x="969456" y="193737"/>
                  <a:pt x="934628" y="193737"/>
                </a:cubicBezTo>
                <a:close/>
                <a:moveTo>
                  <a:pt x="420914" y="41247"/>
                </a:moveTo>
                <a:cubicBezTo>
                  <a:pt x="386086" y="41247"/>
                  <a:pt x="357476" y="69995"/>
                  <a:pt x="357476" y="104993"/>
                </a:cubicBezTo>
                <a:lnTo>
                  <a:pt x="357476" y="353725"/>
                </a:lnTo>
                <a:cubicBezTo>
                  <a:pt x="357476" y="367474"/>
                  <a:pt x="351256" y="379974"/>
                  <a:pt x="342550" y="391223"/>
                </a:cubicBezTo>
                <a:lnTo>
                  <a:pt x="313942" y="422471"/>
                </a:lnTo>
                <a:cubicBezTo>
                  <a:pt x="311454" y="423720"/>
                  <a:pt x="311454" y="426220"/>
                  <a:pt x="312698" y="428720"/>
                </a:cubicBezTo>
                <a:cubicBezTo>
                  <a:pt x="313942" y="429970"/>
                  <a:pt x="315184" y="431220"/>
                  <a:pt x="317672" y="431220"/>
                </a:cubicBezTo>
                <a:lnTo>
                  <a:pt x="765464" y="431220"/>
                </a:lnTo>
                <a:cubicBezTo>
                  <a:pt x="800292" y="431220"/>
                  <a:pt x="827656" y="402472"/>
                  <a:pt x="827656" y="366225"/>
                </a:cubicBezTo>
                <a:lnTo>
                  <a:pt x="827656" y="104993"/>
                </a:lnTo>
                <a:cubicBezTo>
                  <a:pt x="827656" y="69995"/>
                  <a:pt x="800292" y="41247"/>
                  <a:pt x="765464" y="41247"/>
                </a:cubicBezTo>
                <a:close/>
                <a:moveTo>
                  <a:pt x="420914" y="0"/>
                </a:moveTo>
                <a:lnTo>
                  <a:pt x="765464" y="0"/>
                </a:lnTo>
                <a:cubicBezTo>
                  <a:pt x="821438" y="0"/>
                  <a:pt x="867460" y="47497"/>
                  <a:pt x="867460" y="104993"/>
                </a:cubicBezTo>
                <a:lnTo>
                  <a:pt x="867460" y="154989"/>
                </a:lnTo>
                <a:lnTo>
                  <a:pt x="934628" y="154989"/>
                </a:lnTo>
                <a:cubicBezTo>
                  <a:pt x="991846" y="154989"/>
                  <a:pt x="1039114" y="201236"/>
                  <a:pt x="1039114" y="258732"/>
                </a:cubicBezTo>
                <a:lnTo>
                  <a:pt x="1039114" y="507465"/>
                </a:lnTo>
                <a:cubicBezTo>
                  <a:pt x="1039114" y="509964"/>
                  <a:pt x="1039114" y="514964"/>
                  <a:pt x="1042844" y="516214"/>
                </a:cubicBezTo>
                <a:lnTo>
                  <a:pt x="1071454" y="548712"/>
                </a:lnTo>
                <a:cubicBezTo>
                  <a:pt x="1083892" y="562461"/>
                  <a:pt x="1086380" y="581209"/>
                  <a:pt x="1080160" y="597458"/>
                </a:cubicBezTo>
                <a:cubicBezTo>
                  <a:pt x="1072698" y="614957"/>
                  <a:pt x="1056528" y="624956"/>
                  <a:pt x="1037870" y="624956"/>
                </a:cubicBezTo>
                <a:lnTo>
                  <a:pt x="590078" y="624956"/>
                </a:lnTo>
                <a:cubicBezTo>
                  <a:pt x="532860" y="624956"/>
                  <a:pt x="486838" y="577460"/>
                  <a:pt x="486838" y="521214"/>
                </a:cubicBezTo>
                <a:lnTo>
                  <a:pt x="486838" y="471217"/>
                </a:lnTo>
                <a:lnTo>
                  <a:pt x="317672" y="471217"/>
                </a:lnTo>
                <a:cubicBezTo>
                  <a:pt x="299014" y="471217"/>
                  <a:pt x="282844" y="461218"/>
                  <a:pt x="275382" y="443719"/>
                </a:cubicBezTo>
                <a:cubicBezTo>
                  <a:pt x="269162" y="428720"/>
                  <a:pt x="271650" y="408722"/>
                  <a:pt x="284088" y="396222"/>
                </a:cubicBezTo>
                <a:lnTo>
                  <a:pt x="312698" y="363725"/>
                </a:lnTo>
                <a:cubicBezTo>
                  <a:pt x="316428" y="361225"/>
                  <a:pt x="316428" y="357475"/>
                  <a:pt x="316428" y="353725"/>
                </a:cubicBezTo>
                <a:lnTo>
                  <a:pt x="316428" y="104993"/>
                </a:lnTo>
                <a:cubicBezTo>
                  <a:pt x="316428" y="47497"/>
                  <a:pt x="363696" y="0"/>
                  <a:pt x="42091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8" name="Freeform 534">
            <a:extLst>
              <a:ext uri="{FF2B5EF4-FFF2-40B4-BE49-F238E27FC236}">
                <a16:creationId xmlns:a16="http://schemas.microsoft.com/office/drawing/2014/main" id="{2D89D36F-2A8F-D64A-B3B7-3AFD92A36B57}"/>
              </a:ext>
            </a:extLst>
          </p:cNvPr>
          <p:cNvSpPr>
            <a:spLocks noChangeArrowheads="1"/>
          </p:cNvSpPr>
          <p:nvPr/>
        </p:nvSpPr>
        <p:spPr bwMode="auto">
          <a:xfrm>
            <a:off x="8046030" y="3563582"/>
            <a:ext cx="999735" cy="999735"/>
          </a:xfrm>
          <a:custGeom>
            <a:avLst/>
            <a:gdLst>
              <a:gd name="T0" fmla="*/ 1602 w 1603"/>
              <a:gd name="T1" fmla="*/ 801 h 1603"/>
              <a:gd name="T2" fmla="*/ 1602 w 1603"/>
              <a:gd name="T3" fmla="*/ 801 h 1603"/>
              <a:gd name="T4" fmla="*/ 801 w 1603"/>
              <a:gd name="T5" fmla="*/ 1602 h 1603"/>
              <a:gd name="T6" fmla="*/ 801 w 1603"/>
              <a:gd name="T7" fmla="*/ 1602 h 1603"/>
              <a:gd name="T8" fmla="*/ 0 w 1603"/>
              <a:gd name="T9" fmla="*/ 801 h 1603"/>
              <a:gd name="T10" fmla="*/ 0 w 1603"/>
              <a:gd name="T11" fmla="*/ 801 h 1603"/>
              <a:gd name="T12" fmla="*/ 801 w 1603"/>
              <a:gd name="T13" fmla="*/ 0 h 1603"/>
              <a:gd name="T14" fmla="*/ 801 w 1603"/>
              <a:gd name="T15" fmla="*/ 0 h 1603"/>
              <a:gd name="T16" fmla="*/ 1602 w 1603"/>
              <a:gd name="T17" fmla="*/ 801 h 1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3" h="1603">
                <a:moveTo>
                  <a:pt x="1602" y="801"/>
                </a:moveTo>
                <a:lnTo>
                  <a:pt x="1602" y="801"/>
                </a:lnTo>
                <a:cubicBezTo>
                  <a:pt x="1602" y="1243"/>
                  <a:pt x="1243" y="1602"/>
                  <a:pt x="801" y="1602"/>
                </a:cubicBezTo>
                <a:lnTo>
                  <a:pt x="801" y="1602"/>
                </a:lnTo>
                <a:cubicBezTo>
                  <a:pt x="358" y="1602"/>
                  <a:pt x="0" y="1243"/>
                  <a:pt x="0" y="801"/>
                </a:cubicBezTo>
                <a:lnTo>
                  <a:pt x="0" y="801"/>
                </a:lnTo>
                <a:cubicBezTo>
                  <a:pt x="0" y="359"/>
                  <a:pt x="358" y="0"/>
                  <a:pt x="801" y="0"/>
                </a:cubicBezTo>
                <a:lnTo>
                  <a:pt x="801" y="0"/>
                </a:lnTo>
                <a:cubicBezTo>
                  <a:pt x="1243" y="0"/>
                  <a:pt x="1602" y="359"/>
                  <a:pt x="1602" y="801"/>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9" name="Freeform 28">
            <a:extLst>
              <a:ext uri="{FF2B5EF4-FFF2-40B4-BE49-F238E27FC236}">
                <a16:creationId xmlns:a16="http://schemas.microsoft.com/office/drawing/2014/main" id="{CAE847C2-7772-3A47-ABAE-1A6AB9C96CAC}"/>
              </a:ext>
            </a:extLst>
          </p:cNvPr>
          <p:cNvSpPr>
            <a:spLocks noChangeArrowheads="1"/>
          </p:cNvSpPr>
          <p:nvPr/>
        </p:nvSpPr>
        <p:spPr bwMode="auto">
          <a:xfrm>
            <a:off x="6537197" y="3652468"/>
            <a:ext cx="769438" cy="770151"/>
          </a:xfrm>
          <a:custGeom>
            <a:avLst/>
            <a:gdLst>
              <a:gd name="connsiteX0" fmla="*/ 807753 w 1538876"/>
              <a:gd name="connsiteY0" fmla="*/ 818278 h 1540301"/>
              <a:gd name="connsiteX1" fmla="*/ 615692 w 1538876"/>
              <a:gd name="connsiteY1" fmla="*/ 1009867 h 1540301"/>
              <a:gd name="connsiteX2" fmla="*/ 615692 w 1538876"/>
              <a:gd name="connsiteY2" fmla="*/ 1237535 h 1540301"/>
              <a:gd name="connsiteX3" fmla="*/ 674308 w 1538876"/>
              <a:gd name="connsiteY3" fmla="*/ 1296007 h 1540301"/>
              <a:gd name="connsiteX4" fmla="*/ 1325318 w 1538876"/>
              <a:gd name="connsiteY4" fmla="*/ 1296007 h 1540301"/>
              <a:gd name="connsiteX5" fmla="*/ 1383933 w 1538876"/>
              <a:gd name="connsiteY5" fmla="*/ 1237535 h 1540301"/>
              <a:gd name="connsiteX6" fmla="*/ 1383933 w 1538876"/>
              <a:gd name="connsiteY6" fmla="*/ 1171598 h 1540301"/>
              <a:gd name="connsiteX7" fmla="*/ 1383933 w 1538876"/>
              <a:gd name="connsiteY7" fmla="*/ 1165378 h 1540301"/>
              <a:gd name="connsiteX8" fmla="*/ 1383933 w 1538876"/>
              <a:gd name="connsiteY8" fmla="*/ 1009867 h 1540301"/>
              <a:gd name="connsiteX9" fmla="*/ 1191873 w 1538876"/>
              <a:gd name="connsiteY9" fmla="*/ 818278 h 1540301"/>
              <a:gd name="connsiteX10" fmla="*/ 281458 w 1538876"/>
              <a:gd name="connsiteY10" fmla="*/ 702578 h 1540301"/>
              <a:gd name="connsiteX11" fmla="*/ 153002 w 1538876"/>
              <a:gd name="connsiteY11" fmla="*/ 831963 h 1540301"/>
              <a:gd name="connsiteX12" fmla="*/ 153002 w 1538876"/>
              <a:gd name="connsiteY12" fmla="*/ 991206 h 1540301"/>
              <a:gd name="connsiteX13" fmla="*/ 187922 w 1538876"/>
              <a:gd name="connsiteY13" fmla="*/ 1026040 h 1540301"/>
              <a:gd name="connsiteX14" fmla="*/ 574537 w 1538876"/>
              <a:gd name="connsiteY14" fmla="*/ 1026040 h 1540301"/>
              <a:gd name="connsiteX15" fmla="*/ 574537 w 1538876"/>
              <a:gd name="connsiteY15" fmla="*/ 1009867 h 1540301"/>
              <a:gd name="connsiteX16" fmla="*/ 678050 w 1538876"/>
              <a:gd name="connsiteY16" fmla="*/ 817034 h 1540301"/>
              <a:gd name="connsiteX17" fmla="*/ 549594 w 1538876"/>
              <a:gd name="connsiteY17" fmla="*/ 702578 h 1540301"/>
              <a:gd name="connsiteX18" fmla="*/ 416709 w 1538876"/>
              <a:gd name="connsiteY18" fmla="*/ 294534 h 1540301"/>
              <a:gd name="connsiteX19" fmla="*/ 274003 w 1538876"/>
              <a:gd name="connsiteY19" fmla="*/ 435591 h 1540301"/>
              <a:gd name="connsiteX20" fmla="*/ 416709 w 1538876"/>
              <a:gd name="connsiteY20" fmla="*/ 576648 h 1540301"/>
              <a:gd name="connsiteX21" fmla="*/ 559415 w 1538876"/>
              <a:gd name="connsiteY21" fmla="*/ 435591 h 1540301"/>
              <a:gd name="connsiteX22" fmla="*/ 416709 w 1538876"/>
              <a:gd name="connsiteY22" fmla="*/ 294534 h 1540301"/>
              <a:gd name="connsiteX23" fmla="*/ 176263 w 1538876"/>
              <a:gd name="connsiteY23" fmla="*/ 286140 h 1540301"/>
              <a:gd name="connsiteX24" fmla="*/ 190880 w 1538876"/>
              <a:gd name="connsiteY24" fmla="*/ 289884 h 1540301"/>
              <a:gd name="connsiteX25" fmla="*/ 194612 w 1538876"/>
              <a:gd name="connsiteY25" fmla="*/ 318586 h 1540301"/>
              <a:gd name="connsiteX26" fmla="*/ 132412 w 1538876"/>
              <a:gd name="connsiteY26" fmla="*/ 1124743 h 1540301"/>
              <a:gd name="connsiteX27" fmla="*/ 570304 w 1538876"/>
              <a:gd name="connsiteY27" fmla="*/ 1471665 h 1540301"/>
              <a:gd name="connsiteX28" fmla="*/ 1107717 w 1538876"/>
              <a:gd name="connsiteY28" fmla="*/ 1416757 h 1540301"/>
              <a:gd name="connsiteX29" fmla="*/ 1092789 w 1538876"/>
              <a:gd name="connsiteY29" fmla="*/ 1389302 h 1540301"/>
              <a:gd name="connsiteX30" fmla="*/ 1101497 w 1538876"/>
              <a:gd name="connsiteY30" fmla="*/ 1375575 h 1540301"/>
              <a:gd name="connsiteX31" fmla="*/ 1202262 w 1538876"/>
              <a:gd name="connsiteY31" fmla="*/ 1376823 h 1540301"/>
              <a:gd name="connsiteX32" fmla="*/ 1210970 w 1538876"/>
              <a:gd name="connsiteY32" fmla="*/ 1391798 h 1540301"/>
              <a:gd name="connsiteX33" fmla="*/ 1158721 w 1538876"/>
              <a:gd name="connsiteY33" fmla="*/ 1477905 h 1540301"/>
              <a:gd name="connsiteX34" fmla="*/ 1141305 w 1538876"/>
              <a:gd name="connsiteY34" fmla="*/ 1477905 h 1540301"/>
              <a:gd name="connsiteX35" fmla="*/ 1127621 w 1538876"/>
              <a:gd name="connsiteY35" fmla="*/ 1451699 h 1540301"/>
              <a:gd name="connsiteX36" fmla="*/ 770590 w 1538876"/>
              <a:gd name="connsiteY36" fmla="*/ 1540301 h 1540301"/>
              <a:gd name="connsiteX37" fmla="*/ 560352 w 1538876"/>
              <a:gd name="connsiteY37" fmla="*/ 1510351 h 1540301"/>
              <a:gd name="connsiteX38" fmla="*/ 97579 w 1538876"/>
              <a:gd name="connsiteY38" fmla="*/ 1143462 h 1540301"/>
              <a:gd name="connsiteX39" fmla="*/ 163512 w 1538876"/>
              <a:gd name="connsiteY39" fmla="*/ 293628 h 1540301"/>
              <a:gd name="connsiteX40" fmla="*/ 176263 w 1538876"/>
              <a:gd name="connsiteY40" fmla="*/ 286140 h 1540301"/>
              <a:gd name="connsiteX41" fmla="*/ 416709 w 1538876"/>
              <a:gd name="connsiteY41" fmla="*/ 256176 h 1540301"/>
              <a:gd name="connsiteX42" fmla="*/ 599473 w 1538876"/>
              <a:gd name="connsiteY42" fmla="*/ 435591 h 1540301"/>
              <a:gd name="connsiteX43" fmla="*/ 416709 w 1538876"/>
              <a:gd name="connsiteY43" fmla="*/ 617480 h 1540301"/>
              <a:gd name="connsiteX44" fmla="*/ 232693 w 1538876"/>
              <a:gd name="connsiteY44" fmla="*/ 435591 h 1540301"/>
              <a:gd name="connsiteX45" fmla="*/ 416709 w 1538876"/>
              <a:gd name="connsiteY45" fmla="*/ 256176 h 1540301"/>
              <a:gd name="connsiteX46" fmla="*/ 1001719 w 1538876"/>
              <a:gd name="connsiteY46" fmla="*/ 242524 h 1540301"/>
              <a:gd name="connsiteX47" fmla="*/ 790318 w 1538876"/>
              <a:gd name="connsiteY47" fmla="*/ 453925 h 1540301"/>
              <a:gd name="connsiteX48" fmla="*/ 1001719 w 1538876"/>
              <a:gd name="connsiteY48" fmla="*/ 665326 h 1540301"/>
              <a:gd name="connsiteX49" fmla="*/ 1213121 w 1538876"/>
              <a:gd name="connsiteY49" fmla="*/ 453925 h 1540301"/>
              <a:gd name="connsiteX50" fmla="*/ 1001719 w 1538876"/>
              <a:gd name="connsiteY50" fmla="*/ 242524 h 1540301"/>
              <a:gd name="connsiteX51" fmla="*/ 1001719 w 1538876"/>
              <a:gd name="connsiteY51" fmla="*/ 201244 h 1540301"/>
              <a:gd name="connsiteX52" fmla="*/ 1253149 w 1538876"/>
              <a:gd name="connsiteY52" fmla="*/ 453925 h 1540301"/>
              <a:gd name="connsiteX53" fmla="*/ 1001719 w 1538876"/>
              <a:gd name="connsiteY53" fmla="*/ 705354 h 1540301"/>
              <a:gd name="connsiteX54" fmla="*/ 749039 w 1538876"/>
              <a:gd name="connsiteY54" fmla="*/ 453925 h 1540301"/>
              <a:gd name="connsiteX55" fmla="*/ 1001719 w 1538876"/>
              <a:gd name="connsiteY55" fmla="*/ 201244 h 1540301"/>
              <a:gd name="connsiteX56" fmla="*/ 704707 w 1538876"/>
              <a:gd name="connsiteY56" fmla="*/ 2468 h 1540301"/>
              <a:gd name="connsiteX57" fmla="*/ 994824 w 1538876"/>
              <a:gd name="connsiteY57" fmla="*/ 34503 h 1540301"/>
              <a:gd name="connsiteX58" fmla="*/ 1450032 w 1538876"/>
              <a:gd name="connsiteY58" fmla="*/ 408973 h 1540301"/>
              <a:gd name="connsiteX59" fmla="*/ 1423842 w 1538876"/>
              <a:gd name="connsiteY59" fmla="*/ 1172842 h 1540301"/>
              <a:gd name="connsiteX60" fmla="*/ 1423842 w 1538876"/>
              <a:gd name="connsiteY60" fmla="*/ 1237535 h 1540301"/>
              <a:gd name="connsiteX61" fmla="*/ 1325318 w 1538876"/>
              <a:gd name="connsiteY61" fmla="*/ 1337062 h 1540301"/>
              <a:gd name="connsiteX62" fmla="*/ 674308 w 1538876"/>
              <a:gd name="connsiteY62" fmla="*/ 1337062 h 1540301"/>
              <a:gd name="connsiteX63" fmla="*/ 574537 w 1538876"/>
              <a:gd name="connsiteY63" fmla="*/ 1237535 h 1540301"/>
              <a:gd name="connsiteX64" fmla="*/ 574537 w 1538876"/>
              <a:gd name="connsiteY64" fmla="*/ 1067095 h 1540301"/>
              <a:gd name="connsiteX65" fmla="*/ 187922 w 1538876"/>
              <a:gd name="connsiteY65" fmla="*/ 1067095 h 1540301"/>
              <a:gd name="connsiteX66" fmla="*/ 111846 w 1538876"/>
              <a:gd name="connsiteY66" fmla="*/ 991206 h 1540301"/>
              <a:gd name="connsiteX67" fmla="*/ 111846 w 1538876"/>
              <a:gd name="connsiteY67" fmla="*/ 831963 h 1540301"/>
              <a:gd name="connsiteX68" fmla="*/ 281458 w 1538876"/>
              <a:gd name="connsiteY68" fmla="*/ 662767 h 1540301"/>
              <a:gd name="connsiteX69" fmla="*/ 549594 w 1538876"/>
              <a:gd name="connsiteY69" fmla="*/ 662767 h 1540301"/>
              <a:gd name="connsiteX70" fmla="*/ 715464 w 1538876"/>
              <a:gd name="connsiteY70" fmla="*/ 795884 h 1540301"/>
              <a:gd name="connsiteX71" fmla="*/ 807753 w 1538876"/>
              <a:gd name="connsiteY71" fmla="*/ 777223 h 1540301"/>
              <a:gd name="connsiteX72" fmla="*/ 1191873 w 1538876"/>
              <a:gd name="connsiteY72" fmla="*/ 777223 h 1540301"/>
              <a:gd name="connsiteX73" fmla="*/ 1423842 w 1538876"/>
              <a:gd name="connsiteY73" fmla="*/ 1009867 h 1540301"/>
              <a:gd name="connsiteX74" fmla="*/ 1423842 w 1538876"/>
              <a:gd name="connsiteY74" fmla="*/ 1089489 h 1540301"/>
              <a:gd name="connsiteX75" fmla="*/ 1413865 w 1538876"/>
              <a:gd name="connsiteY75" fmla="*/ 427635 h 1540301"/>
              <a:gd name="connsiteX76" fmla="*/ 983600 w 1538876"/>
              <a:gd name="connsiteY76" fmla="*/ 71825 h 1540301"/>
              <a:gd name="connsiteX77" fmla="*/ 443586 w 1538876"/>
              <a:gd name="connsiteY77" fmla="*/ 115368 h 1540301"/>
              <a:gd name="connsiteX78" fmla="*/ 457305 w 1538876"/>
              <a:gd name="connsiteY78" fmla="*/ 142738 h 1540301"/>
              <a:gd name="connsiteX79" fmla="*/ 448575 w 1538876"/>
              <a:gd name="connsiteY79" fmla="*/ 156423 h 1540301"/>
              <a:gd name="connsiteX80" fmla="*/ 347556 w 1538876"/>
              <a:gd name="connsiteY80" fmla="*/ 152691 h 1540301"/>
              <a:gd name="connsiteX81" fmla="*/ 340073 w 1538876"/>
              <a:gd name="connsiteY81" fmla="*/ 137762 h 1540301"/>
              <a:gd name="connsiteX82" fmla="*/ 393701 w 1538876"/>
              <a:gd name="connsiteY82" fmla="*/ 51920 h 1540301"/>
              <a:gd name="connsiteX83" fmla="*/ 409914 w 1538876"/>
              <a:gd name="connsiteY83" fmla="*/ 53164 h 1540301"/>
              <a:gd name="connsiteX84" fmla="*/ 424879 w 1538876"/>
              <a:gd name="connsiteY84" fmla="*/ 80534 h 1540301"/>
              <a:gd name="connsiteX85" fmla="*/ 704707 w 1538876"/>
              <a:gd name="connsiteY85" fmla="*/ 2468 h 1540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538876" h="1540301">
                <a:moveTo>
                  <a:pt x="807753" y="818278"/>
                </a:moveTo>
                <a:cubicBezTo>
                  <a:pt x="701745" y="818278"/>
                  <a:pt x="615692" y="904120"/>
                  <a:pt x="615692" y="1009867"/>
                </a:cubicBezTo>
                <a:lnTo>
                  <a:pt x="615692" y="1237535"/>
                </a:lnTo>
                <a:cubicBezTo>
                  <a:pt x="615692" y="1269881"/>
                  <a:pt x="641882" y="1296007"/>
                  <a:pt x="674308" y="1296007"/>
                </a:cubicBezTo>
                <a:lnTo>
                  <a:pt x="1325318" y="1296007"/>
                </a:lnTo>
                <a:cubicBezTo>
                  <a:pt x="1357743" y="1296007"/>
                  <a:pt x="1383933" y="1269881"/>
                  <a:pt x="1383933" y="1237535"/>
                </a:cubicBezTo>
                <a:lnTo>
                  <a:pt x="1383933" y="1171598"/>
                </a:lnTo>
                <a:cubicBezTo>
                  <a:pt x="1383933" y="1169110"/>
                  <a:pt x="1383933" y="1166622"/>
                  <a:pt x="1383933" y="1165378"/>
                </a:cubicBezTo>
                <a:lnTo>
                  <a:pt x="1383933" y="1009867"/>
                </a:lnTo>
                <a:cubicBezTo>
                  <a:pt x="1383933" y="904120"/>
                  <a:pt x="1297881" y="818278"/>
                  <a:pt x="1191873" y="818278"/>
                </a:cubicBezTo>
                <a:close/>
                <a:moveTo>
                  <a:pt x="281458" y="702578"/>
                </a:moveTo>
                <a:cubicBezTo>
                  <a:pt x="210370" y="702578"/>
                  <a:pt x="153002" y="761050"/>
                  <a:pt x="153002" y="831963"/>
                </a:cubicBezTo>
                <a:lnTo>
                  <a:pt x="153002" y="991206"/>
                </a:lnTo>
                <a:cubicBezTo>
                  <a:pt x="153002" y="1009867"/>
                  <a:pt x="167968" y="1026040"/>
                  <a:pt x="187922" y="1026040"/>
                </a:cubicBezTo>
                <a:lnTo>
                  <a:pt x="574537" y="1026040"/>
                </a:lnTo>
                <a:lnTo>
                  <a:pt x="574537" y="1009867"/>
                </a:lnTo>
                <a:cubicBezTo>
                  <a:pt x="574537" y="930246"/>
                  <a:pt x="616940" y="859333"/>
                  <a:pt x="678050" y="817034"/>
                </a:cubicBezTo>
                <a:cubicBezTo>
                  <a:pt x="671814" y="753585"/>
                  <a:pt x="615692" y="702578"/>
                  <a:pt x="549594" y="702578"/>
                </a:cubicBezTo>
                <a:close/>
                <a:moveTo>
                  <a:pt x="416709" y="294534"/>
                </a:moveTo>
                <a:cubicBezTo>
                  <a:pt x="337845" y="294534"/>
                  <a:pt x="274003" y="358876"/>
                  <a:pt x="274003" y="435591"/>
                </a:cubicBezTo>
                <a:cubicBezTo>
                  <a:pt x="274003" y="513543"/>
                  <a:pt x="337845" y="576648"/>
                  <a:pt x="416709" y="576648"/>
                </a:cubicBezTo>
                <a:cubicBezTo>
                  <a:pt x="494321" y="576648"/>
                  <a:pt x="559415" y="513543"/>
                  <a:pt x="559415" y="435591"/>
                </a:cubicBezTo>
                <a:cubicBezTo>
                  <a:pt x="559415" y="358876"/>
                  <a:pt x="494321" y="294534"/>
                  <a:pt x="416709" y="294534"/>
                </a:cubicBezTo>
                <a:close/>
                <a:moveTo>
                  <a:pt x="176263" y="286140"/>
                </a:moveTo>
                <a:cubicBezTo>
                  <a:pt x="181239" y="285516"/>
                  <a:pt x="186526" y="286764"/>
                  <a:pt x="190880" y="289884"/>
                </a:cubicBezTo>
                <a:cubicBezTo>
                  <a:pt x="199588" y="296123"/>
                  <a:pt x="200832" y="309851"/>
                  <a:pt x="194612" y="318586"/>
                </a:cubicBezTo>
                <a:cubicBezTo>
                  <a:pt x="14231" y="550699"/>
                  <a:pt x="-10650" y="867672"/>
                  <a:pt x="132412" y="1124743"/>
                </a:cubicBezTo>
                <a:cubicBezTo>
                  <a:pt x="228201" y="1295708"/>
                  <a:pt x="383702" y="1419253"/>
                  <a:pt x="570304" y="1471665"/>
                </a:cubicBezTo>
                <a:cubicBezTo>
                  <a:pt x="751930" y="1522830"/>
                  <a:pt x="941019" y="1504111"/>
                  <a:pt x="1107717" y="1416757"/>
                </a:cubicBezTo>
                <a:lnTo>
                  <a:pt x="1092789" y="1389302"/>
                </a:lnTo>
                <a:cubicBezTo>
                  <a:pt x="1089057" y="1383063"/>
                  <a:pt x="1094033" y="1375575"/>
                  <a:pt x="1101497" y="1375575"/>
                </a:cubicBezTo>
                <a:lnTo>
                  <a:pt x="1202262" y="1376823"/>
                </a:lnTo>
                <a:cubicBezTo>
                  <a:pt x="1209726" y="1376823"/>
                  <a:pt x="1214702" y="1385559"/>
                  <a:pt x="1210970" y="1391798"/>
                </a:cubicBezTo>
                <a:lnTo>
                  <a:pt x="1158721" y="1477905"/>
                </a:lnTo>
                <a:cubicBezTo>
                  <a:pt x="1154989" y="1485392"/>
                  <a:pt x="1145037" y="1485392"/>
                  <a:pt x="1141305" y="1477905"/>
                </a:cubicBezTo>
                <a:lnTo>
                  <a:pt x="1127621" y="1451699"/>
                </a:lnTo>
                <a:cubicBezTo>
                  <a:pt x="1015660" y="1510351"/>
                  <a:pt x="893747" y="1540301"/>
                  <a:pt x="770590" y="1540301"/>
                </a:cubicBezTo>
                <a:cubicBezTo>
                  <a:pt x="700925" y="1540301"/>
                  <a:pt x="630016" y="1530318"/>
                  <a:pt x="560352" y="1510351"/>
                </a:cubicBezTo>
                <a:cubicBezTo>
                  <a:pt x="361310" y="1454194"/>
                  <a:pt x="198344" y="1324411"/>
                  <a:pt x="97579" y="1143462"/>
                </a:cubicBezTo>
                <a:cubicBezTo>
                  <a:pt x="-52946" y="872663"/>
                  <a:pt x="-28066" y="538220"/>
                  <a:pt x="163512" y="293628"/>
                </a:cubicBezTo>
                <a:cubicBezTo>
                  <a:pt x="166622" y="289260"/>
                  <a:pt x="171287" y="286764"/>
                  <a:pt x="176263" y="286140"/>
                </a:cubicBezTo>
                <a:close/>
                <a:moveTo>
                  <a:pt x="416709" y="256176"/>
                </a:moveTo>
                <a:cubicBezTo>
                  <a:pt x="516854" y="256176"/>
                  <a:pt x="599473" y="336603"/>
                  <a:pt x="599473" y="435591"/>
                </a:cubicBezTo>
                <a:cubicBezTo>
                  <a:pt x="599473" y="535815"/>
                  <a:pt x="516854" y="617480"/>
                  <a:pt x="416709" y="617480"/>
                </a:cubicBezTo>
                <a:cubicBezTo>
                  <a:pt x="315312" y="617480"/>
                  <a:pt x="232693" y="535815"/>
                  <a:pt x="232693" y="435591"/>
                </a:cubicBezTo>
                <a:cubicBezTo>
                  <a:pt x="232693" y="336603"/>
                  <a:pt x="315312" y="256176"/>
                  <a:pt x="416709" y="256176"/>
                </a:cubicBezTo>
                <a:close/>
                <a:moveTo>
                  <a:pt x="1001719" y="242524"/>
                </a:moveTo>
                <a:cubicBezTo>
                  <a:pt x="884135" y="242524"/>
                  <a:pt x="790318" y="337592"/>
                  <a:pt x="790318" y="453925"/>
                </a:cubicBezTo>
                <a:cubicBezTo>
                  <a:pt x="790318" y="570258"/>
                  <a:pt x="884135" y="665326"/>
                  <a:pt x="1001719" y="665326"/>
                </a:cubicBezTo>
                <a:cubicBezTo>
                  <a:pt x="1118053" y="665326"/>
                  <a:pt x="1213121" y="570258"/>
                  <a:pt x="1213121" y="453925"/>
                </a:cubicBezTo>
                <a:cubicBezTo>
                  <a:pt x="1213121" y="337592"/>
                  <a:pt x="1118053" y="242524"/>
                  <a:pt x="1001719" y="242524"/>
                </a:cubicBezTo>
                <a:close/>
                <a:moveTo>
                  <a:pt x="1001719" y="201244"/>
                </a:moveTo>
                <a:cubicBezTo>
                  <a:pt x="1140569" y="201244"/>
                  <a:pt x="1253149" y="315076"/>
                  <a:pt x="1253149" y="453925"/>
                </a:cubicBezTo>
                <a:cubicBezTo>
                  <a:pt x="1253149" y="592774"/>
                  <a:pt x="1140569" y="705354"/>
                  <a:pt x="1001719" y="705354"/>
                </a:cubicBezTo>
                <a:cubicBezTo>
                  <a:pt x="862870" y="705354"/>
                  <a:pt x="749039" y="592774"/>
                  <a:pt x="749039" y="453925"/>
                </a:cubicBezTo>
                <a:cubicBezTo>
                  <a:pt x="749039" y="315076"/>
                  <a:pt x="862870" y="201244"/>
                  <a:pt x="1001719" y="201244"/>
                </a:cubicBezTo>
                <a:close/>
                <a:moveTo>
                  <a:pt x="704707" y="2468"/>
                </a:moveTo>
                <a:cubicBezTo>
                  <a:pt x="801205" y="-5308"/>
                  <a:pt x="899418" y="5267"/>
                  <a:pt x="994824" y="34503"/>
                </a:cubicBezTo>
                <a:cubicBezTo>
                  <a:pt x="1191873" y="94219"/>
                  <a:pt x="1352755" y="227337"/>
                  <a:pt x="1450032" y="408973"/>
                </a:cubicBezTo>
                <a:cubicBezTo>
                  <a:pt x="1577241" y="649082"/>
                  <a:pt x="1567264" y="941443"/>
                  <a:pt x="1423842" y="1172842"/>
                </a:cubicBezTo>
                <a:lnTo>
                  <a:pt x="1423842" y="1237535"/>
                </a:lnTo>
                <a:cubicBezTo>
                  <a:pt x="1423842" y="1292275"/>
                  <a:pt x="1380192" y="1337062"/>
                  <a:pt x="1325318" y="1337062"/>
                </a:cubicBezTo>
                <a:lnTo>
                  <a:pt x="674308" y="1337062"/>
                </a:lnTo>
                <a:cubicBezTo>
                  <a:pt x="619434" y="1337062"/>
                  <a:pt x="574537" y="1292275"/>
                  <a:pt x="574537" y="1237535"/>
                </a:cubicBezTo>
                <a:lnTo>
                  <a:pt x="574537" y="1067095"/>
                </a:lnTo>
                <a:lnTo>
                  <a:pt x="187922" y="1067095"/>
                </a:lnTo>
                <a:cubicBezTo>
                  <a:pt x="145519" y="1067095"/>
                  <a:pt x="111846" y="1032261"/>
                  <a:pt x="111846" y="991206"/>
                </a:cubicBezTo>
                <a:lnTo>
                  <a:pt x="111846" y="831963"/>
                </a:lnTo>
                <a:cubicBezTo>
                  <a:pt x="111846" y="738656"/>
                  <a:pt x="187922" y="662767"/>
                  <a:pt x="281458" y="662767"/>
                </a:cubicBezTo>
                <a:lnTo>
                  <a:pt x="549594" y="662767"/>
                </a:lnTo>
                <a:cubicBezTo>
                  <a:pt x="631905" y="662767"/>
                  <a:pt x="699251" y="719995"/>
                  <a:pt x="715464" y="795884"/>
                </a:cubicBezTo>
                <a:cubicBezTo>
                  <a:pt x="744148" y="784688"/>
                  <a:pt x="775327" y="777223"/>
                  <a:pt x="807753" y="777223"/>
                </a:cubicBezTo>
                <a:lnTo>
                  <a:pt x="1191873" y="777223"/>
                </a:lnTo>
                <a:cubicBezTo>
                  <a:pt x="1319082" y="777223"/>
                  <a:pt x="1423842" y="881726"/>
                  <a:pt x="1423842" y="1009867"/>
                </a:cubicBezTo>
                <a:lnTo>
                  <a:pt x="1423842" y="1089489"/>
                </a:lnTo>
                <a:cubicBezTo>
                  <a:pt x="1526108" y="882970"/>
                  <a:pt x="1523614" y="634153"/>
                  <a:pt x="1413865" y="427635"/>
                </a:cubicBezTo>
                <a:cubicBezTo>
                  <a:pt x="1322823" y="255951"/>
                  <a:pt x="1169425" y="129053"/>
                  <a:pt x="983600" y="71825"/>
                </a:cubicBezTo>
                <a:cubicBezTo>
                  <a:pt x="802764" y="17086"/>
                  <a:pt x="611951" y="32015"/>
                  <a:pt x="443586" y="115368"/>
                </a:cubicBezTo>
                <a:lnTo>
                  <a:pt x="457305" y="142738"/>
                </a:lnTo>
                <a:cubicBezTo>
                  <a:pt x="461046" y="148959"/>
                  <a:pt x="456058" y="156423"/>
                  <a:pt x="448575" y="156423"/>
                </a:cubicBezTo>
                <a:lnTo>
                  <a:pt x="347556" y="152691"/>
                </a:lnTo>
                <a:cubicBezTo>
                  <a:pt x="340073" y="152691"/>
                  <a:pt x="336332" y="143982"/>
                  <a:pt x="340073" y="137762"/>
                </a:cubicBezTo>
                <a:lnTo>
                  <a:pt x="393701" y="51920"/>
                </a:lnTo>
                <a:cubicBezTo>
                  <a:pt x="397442" y="45700"/>
                  <a:pt x="407419" y="45700"/>
                  <a:pt x="409914" y="53164"/>
                </a:cubicBezTo>
                <a:lnTo>
                  <a:pt x="424879" y="80534"/>
                </a:lnTo>
                <a:cubicBezTo>
                  <a:pt x="513427" y="36369"/>
                  <a:pt x="608210" y="10243"/>
                  <a:pt x="704707" y="2468"/>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0" name="Freeform 29">
            <a:extLst>
              <a:ext uri="{FF2B5EF4-FFF2-40B4-BE49-F238E27FC236}">
                <a16:creationId xmlns:a16="http://schemas.microsoft.com/office/drawing/2014/main" id="{F3AEB759-A3F6-204F-9D3C-844A371B830D}"/>
              </a:ext>
            </a:extLst>
          </p:cNvPr>
          <p:cNvSpPr>
            <a:spLocks noChangeArrowheads="1"/>
          </p:cNvSpPr>
          <p:nvPr/>
        </p:nvSpPr>
        <p:spPr bwMode="auto">
          <a:xfrm>
            <a:off x="8164133" y="3676188"/>
            <a:ext cx="771149" cy="771151"/>
          </a:xfrm>
          <a:custGeom>
            <a:avLst/>
            <a:gdLst>
              <a:gd name="connsiteX0" fmla="*/ 771771 w 1542297"/>
              <a:gd name="connsiteY0" fmla="*/ 1371489 h 1542301"/>
              <a:gd name="connsiteX1" fmla="*/ 706939 w 1542297"/>
              <a:gd name="connsiteY1" fmla="*/ 1436323 h 1542301"/>
              <a:gd name="connsiteX2" fmla="*/ 771771 w 1542297"/>
              <a:gd name="connsiteY2" fmla="*/ 1501157 h 1542301"/>
              <a:gd name="connsiteX3" fmla="*/ 836605 w 1542297"/>
              <a:gd name="connsiteY3" fmla="*/ 1436323 h 1542301"/>
              <a:gd name="connsiteX4" fmla="*/ 771771 w 1542297"/>
              <a:gd name="connsiteY4" fmla="*/ 1371489 h 1542301"/>
              <a:gd name="connsiteX5" fmla="*/ 1224363 w 1542297"/>
              <a:gd name="connsiteY5" fmla="*/ 1184467 h 1542301"/>
              <a:gd name="connsiteX6" fmla="*/ 1195685 w 1542297"/>
              <a:gd name="connsiteY6" fmla="*/ 1195689 h 1542301"/>
              <a:gd name="connsiteX7" fmla="*/ 1184465 w 1542297"/>
              <a:gd name="connsiteY7" fmla="*/ 1223118 h 1542301"/>
              <a:gd name="connsiteX8" fmla="*/ 1195685 w 1542297"/>
              <a:gd name="connsiteY8" fmla="*/ 1251795 h 1542301"/>
              <a:gd name="connsiteX9" fmla="*/ 1251791 w 1542297"/>
              <a:gd name="connsiteY9" fmla="*/ 1251795 h 1542301"/>
              <a:gd name="connsiteX10" fmla="*/ 1263013 w 1542297"/>
              <a:gd name="connsiteY10" fmla="*/ 1223118 h 1542301"/>
              <a:gd name="connsiteX11" fmla="*/ 1251791 w 1542297"/>
              <a:gd name="connsiteY11" fmla="*/ 1195689 h 1542301"/>
              <a:gd name="connsiteX12" fmla="*/ 1224363 w 1542297"/>
              <a:gd name="connsiteY12" fmla="*/ 1184467 h 1542301"/>
              <a:gd name="connsiteX13" fmla="*/ 317935 w 1542297"/>
              <a:gd name="connsiteY13" fmla="*/ 1184467 h 1542301"/>
              <a:gd name="connsiteX14" fmla="*/ 290505 w 1542297"/>
              <a:gd name="connsiteY14" fmla="*/ 1195689 h 1542301"/>
              <a:gd name="connsiteX15" fmla="*/ 279284 w 1542297"/>
              <a:gd name="connsiteY15" fmla="*/ 1223118 h 1542301"/>
              <a:gd name="connsiteX16" fmla="*/ 290505 w 1542297"/>
              <a:gd name="connsiteY16" fmla="*/ 1251795 h 1542301"/>
              <a:gd name="connsiteX17" fmla="*/ 345365 w 1542297"/>
              <a:gd name="connsiteY17" fmla="*/ 1251795 h 1542301"/>
              <a:gd name="connsiteX18" fmla="*/ 357833 w 1542297"/>
              <a:gd name="connsiteY18" fmla="*/ 1223118 h 1542301"/>
              <a:gd name="connsiteX19" fmla="*/ 345365 w 1542297"/>
              <a:gd name="connsiteY19" fmla="*/ 1195689 h 1542301"/>
              <a:gd name="connsiteX20" fmla="*/ 317935 w 1542297"/>
              <a:gd name="connsiteY20" fmla="*/ 1184467 h 1542301"/>
              <a:gd name="connsiteX21" fmla="*/ 665559 w 1542297"/>
              <a:gd name="connsiteY21" fmla="*/ 793809 h 1542301"/>
              <a:gd name="connsiteX22" fmla="*/ 565937 w 1542297"/>
              <a:gd name="connsiteY22" fmla="*/ 892582 h 1542301"/>
              <a:gd name="connsiteX23" fmla="*/ 565937 w 1542297"/>
              <a:gd name="connsiteY23" fmla="*/ 1021360 h 1542301"/>
              <a:gd name="connsiteX24" fmla="*/ 590843 w 1542297"/>
              <a:gd name="connsiteY24" fmla="*/ 1046366 h 1542301"/>
              <a:gd name="connsiteX25" fmla="*/ 955707 w 1542297"/>
              <a:gd name="connsiteY25" fmla="*/ 1046366 h 1542301"/>
              <a:gd name="connsiteX26" fmla="*/ 979367 w 1542297"/>
              <a:gd name="connsiteY26" fmla="*/ 1021360 h 1542301"/>
              <a:gd name="connsiteX27" fmla="*/ 979367 w 1542297"/>
              <a:gd name="connsiteY27" fmla="*/ 892582 h 1542301"/>
              <a:gd name="connsiteX28" fmla="*/ 880991 w 1542297"/>
              <a:gd name="connsiteY28" fmla="*/ 793809 h 1542301"/>
              <a:gd name="connsiteX29" fmla="*/ 665559 w 1542297"/>
              <a:gd name="connsiteY29" fmla="*/ 752550 h 1542301"/>
              <a:gd name="connsiteX30" fmla="*/ 880991 w 1542297"/>
              <a:gd name="connsiteY30" fmla="*/ 752550 h 1542301"/>
              <a:gd name="connsiteX31" fmla="*/ 1020461 w 1542297"/>
              <a:gd name="connsiteY31" fmla="*/ 892582 h 1542301"/>
              <a:gd name="connsiteX32" fmla="*/ 1020461 w 1542297"/>
              <a:gd name="connsiteY32" fmla="*/ 1021360 h 1542301"/>
              <a:gd name="connsiteX33" fmla="*/ 955707 w 1542297"/>
              <a:gd name="connsiteY33" fmla="*/ 1086375 h 1542301"/>
              <a:gd name="connsiteX34" fmla="*/ 590843 w 1542297"/>
              <a:gd name="connsiteY34" fmla="*/ 1086375 h 1542301"/>
              <a:gd name="connsiteX35" fmla="*/ 527333 w 1542297"/>
              <a:gd name="connsiteY35" fmla="*/ 1021360 h 1542301"/>
              <a:gd name="connsiteX36" fmla="*/ 527333 w 1542297"/>
              <a:gd name="connsiteY36" fmla="*/ 892582 h 1542301"/>
              <a:gd name="connsiteX37" fmla="*/ 665559 w 1542297"/>
              <a:gd name="connsiteY37" fmla="*/ 752550 h 1542301"/>
              <a:gd name="connsiteX38" fmla="*/ 1437565 w 1542297"/>
              <a:gd name="connsiteY38" fmla="*/ 705693 h 1542301"/>
              <a:gd name="connsiteX39" fmla="*/ 1372731 w 1542297"/>
              <a:gd name="connsiteY39" fmla="*/ 770527 h 1542301"/>
              <a:gd name="connsiteX40" fmla="*/ 1437565 w 1542297"/>
              <a:gd name="connsiteY40" fmla="*/ 835361 h 1542301"/>
              <a:gd name="connsiteX41" fmla="*/ 1502399 w 1542297"/>
              <a:gd name="connsiteY41" fmla="*/ 770527 h 1542301"/>
              <a:gd name="connsiteX42" fmla="*/ 1437565 w 1542297"/>
              <a:gd name="connsiteY42" fmla="*/ 705693 h 1542301"/>
              <a:gd name="connsiteX43" fmla="*/ 104732 w 1542297"/>
              <a:gd name="connsiteY43" fmla="*/ 705693 h 1542301"/>
              <a:gd name="connsiteX44" fmla="*/ 39898 w 1542297"/>
              <a:gd name="connsiteY44" fmla="*/ 770527 h 1542301"/>
              <a:gd name="connsiteX45" fmla="*/ 104732 w 1542297"/>
              <a:gd name="connsiteY45" fmla="*/ 835361 h 1542301"/>
              <a:gd name="connsiteX46" fmla="*/ 169565 w 1542297"/>
              <a:gd name="connsiteY46" fmla="*/ 770527 h 1542301"/>
              <a:gd name="connsiteX47" fmla="*/ 104732 w 1542297"/>
              <a:gd name="connsiteY47" fmla="*/ 705693 h 1542301"/>
              <a:gd name="connsiteX48" fmla="*/ 772399 w 1542297"/>
              <a:gd name="connsiteY48" fmla="*/ 453179 h 1542301"/>
              <a:gd name="connsiteX49" fmla="*/ 662081 w 1542297"/>
              <a:gd name="connsiteY49" fmla="*/ 561791 h 1542301"/>
              <a:gd name="connsiteX50" fmla="*/ 772399 w 1542297"/>
              <a:gd name="connsiteY50" fmla="*/ 671651 h 1542301"/>
              <a:gd name="connsiteX51" fmla="*/ 881463 w 1542297"/>
              <a:gd name="connsiteY51" fmla="*/ 561791 h 1542301"/>
              <a:gd name="connsiteX52" fmla="*/ 772399 w 1542297"/>
              <a:gd name="connsiteY52" fmla="*/ 453179 h 1542301"/>
              <a:gd name="connsiteX53" fmla="*/ 772399 w 1542297"/>
              <a:gd name="connsiteY53" fmla="*/ 411981 h 1542301"/>
              <a:gd name="connsiteX54" fmla="*/ 921579 w 1542297"/>
              <a:gd name="connsiteY54" fmla="*/ 561791 h 1542301"/>
              <a:gd name="connsiteX55" fmla="*/ 772399 w 1542297"/>
              <a:gd name="connsiteY55" fmla="*/ 712849 h 1542301"/>
              <a:gd name="connsiteX56" fmla="*/ 620711 w 1542297"/>
              <a:gd name="connsiteY56" fmla="*/ 561791 h 1542301"/>
              <a:gd name="connsiteX57" fmla="*/ 772399 w 1542297"/>
              <a:gd name="connsiteY57" fmla="*/ 411981 h 1542301"/>
              <a:gd name="connsiteX58" fmla="*/ 771771 w 1542297"/>
              <a:gd name="connsiteY58" fmla="*/ 351600 h 1542301"/>
              <a:gd name="connsiteX59" fmla="*/ 351599 w 1542297"/>
              <a:gd name="connsiteY59" fmla="*/ 770527 h 1542301"/>
              <a:gd name="connsiteX60" fmla="*/ 771771 w 1542297"/>
              <a:gd name="connsiteY60" fmla="*/ 1190701 h 1542301"/>
              <a:gd name="connsiteX61" fmla="*/ 1190699 w 1542297"/>
              <a:gd name="connsiteY61" fmla="*/ 770527 h 1542301"/>
              <a:gd name="connsiteX62" fmla="*/ 771771 w 1542297"/>
              <a:gd name="connsiteY62" fmla="*/ 351600 h 1542301"/>
              <a:gd name="connsiteX63" fmla="*/ 1224363 w 1542297"/>
              <a:gd name="connsiteY63" fmla="*/ 278038 h 1542301"/>
              <a:gd name="connsiteX64" fmla="*/ 1195685 w 1542297"/>
              <a:gd name="connsiteY64" fmla="*/ 289260 h 1542301"/>
              <a:gd name="connsiteX65" fmla="*/ 1184465 w 1542297"/>
              <a:gd name="connsiteY65" fmla="*/ 317936 h 1542301"/>
              <a:gd name="connsiteX66" fmla="*/ 1195685 w 1542297"/>
              <a:gd name="connsiteY66" fmla="*/ 345366 h 1542301"/>
              <a:gd name="connsiteX67" fmla="*/ 1251791 w 1542297"/>
              <a:gd name="connsiteY67" fmla="*/ 345366 h 1542301"/>
              <a:gd name="connsiteX68" fmla="*/ 1263013 w 1542297"/>
              <a:gd name="connsiteY68" fmla="*/ 317936 h 1542301"/>
              <a:gd name="connsiteX69" fmla="*/ 1251791 w 1542297"/>
              <a:gd name="connsiteY69" fmla="*/ 289260 h 1542301"/>
              <a:gd name="connsiteX70" fmla="*/ 1224363 w 1542297"/>
              <a:gd name="connsiteY70" fmla="*/ 278038 h 1542301"/>
              <a:gd name="connsiteX71" fmla="*/ 317935 w 1542297"/>
              <a:gd name="connsiteY71" fmla="*/ 278038 h 1542301"/>
              <a:gd name="connsiteX72" fmla="*/ 290505 w 1542297"/>
              <a:gd name="connsiteY72" fmla="*/ 289260 h 1542301"/>
              <a:gd name="connsiteX73" fmla="*/ 279284 w 1542297"/>
              <a:gd name="connsiteY73" fmla="*/ 317936 h 1542301"/>
              <a:gd name="connsiteX74" fmla="*/ 290505 w 1542297"/>
              <a:gd name="connsiteY74" fmla="*/ 345366 h 1542301"/>
              <a:gd name="connsiteX75" fmla="*/ 345365 w 1542297"/>
              <a:gd name="connsiteY75" fmla="*/ 345366 h 1542301"/>
              <a:gd name="connsiteX76" fmla="*/ 357833 w 1542297"/>
              <a:gd name="connsiteY76" fmla="*/ 317936 h 1542301"/>
              <a:gd name="connsiteX77" fmla="*/ 345365 w 1542297"/>
              <a:gd name="connsiteY77" fmla="*/ 289260 h 1542301"/>
              <a:gd name="connsiteX78" fmla="*/ 317935 w 1542297"/>
              <a:gd name="connsiteY78" fmla="*/ 278038 h 1542301"/>
              <a:gd name="connsiteX79" fmla="*/ 771771 w 1542297"/>
              <a:gd name="connsiteY79" fmla="*/ 39898 h 1542301"/>
              <a:gd name="connsiteX80" fmla="*/ 706939 w 1542297"/>
              <a:gd name="connsiteY80" fmla="*/ 104732 h 1542301"/>
              <a:gd name="connsiteX81" fmla="*/ 771771 w 1542297"/>
              <a:gd name="connsiteY81" fmla="*/ 169566 h 1542301"/>
              <a:gd name="connsiteX82" fmla="*/ 836605 w 1542297"/>
              <a:gd name="connsiteY82" fmla="*/ 104732 h 1542301"/>
              <a:gd name="connsiteX83" fmla="*/ 771771 w 1542297"/>
              <a:gd name="connsiteY83" fmla="*/ 39898 h 1542301"/>
              <a:gd name="connsiteX84" fmla="*/ 771771 w 1542297"/>
              <a:gd name="connsiteY84" fmla="*/ 0 h 1542301"/>
              <a:gd name="connsiteX85" fmla="*/ 875257 w 1542297"/>
              <a:gd name="connsiteY85" fmla="*/ 104732 h 1542301"/>
              <a:gd name="connsiteX86" fmla="*/ 790475 w 1542297"/>
              <a:gd name="connsiteY86" fmla="*/ 208217 h 1542301"/>
              <a:gd name="connsiteX87" fmla="*/ 790475 w 1542297"/>
              <a:gd name="connsiteY87" fmla="*/ 311702 h 1542301"/>
              <a:gd name="connsiteX88" fmla="*/ 1082227 w 1542297"/>
              <a:gd name="connsiteY88" fmla="*/ 431396 h 1542301"/>
              <a:gd name="connsiteX89" fmla="*/ 1155787 w 1542297"/>
              <a:gd name="connsiteY89" fmla="*/ 357834 h 1542301"/>
              <a:gd name="connsiteX90" fmla="*/ 1144567 w 1542297"/>
              <a:gd name="connsiteY90" fmla="*/ 317936 h 1542301"/>
              <a:gd name="connsiteX91" fmla="*/ 1168255 w 1542297"/>
              <a:gd name="connsiteY91" fmla="*/ 261830 h 1542301"/>
              <a:gd name="connsiteX92" fmla="*/ 1224363 w 1542297"/>
              <a:gd name="connsiteY92" fmla="*/ 238141 h 1542301"/>
              <a:gd name="connsiteX93" fmla="*/ 1280469 w 1542297"/>
              <a:gd name="connsiteY93" fmla="*/ 261830 h 1542301"/>
              <a:gd name="connsiteX94" fmla="*/ 1304157 w 1542297"/>
              <a:gd name="connsiteY94" fmla="*/ 317936 h 1542301"/>
              <a:gd name="connsiteX95" fmla="*/ 1280469 w 1542297"/>
              <a:gd name="connsiteY95" fmla="*/ 374043 h 1542301"/>
              <a:gd name="connsiteX96" fmla="*/ 1224363 w 1542297"/>
              <a:gd name="connsiteY96" fmla="*/ 397732 h 1542301"/>
              <a:gd name="connsiteX97" fmla="*/ 1183217 w 1542297"/>
              <a:gd name="connsiteY97" fmla="*/ 386511 h 1542301"/>
              <a:gd name="connsiteX98" fmla="*/ 1109655 w 1542297"/>
              <a:gd name="connsiteY98" fmla="*/ 460072 h 1542301"/>
              <a:gd name="connsiteX99" fmla="*/ 1230597 w 1542297"/>
              <a:gd name="connsiteY99" fmla="*/ 750578 h 1542301"/>
              <a:gd name="connsiteX100" fmla="*/ 1334081 w 1542297"/>
              <a:gd name="connsiteY100" fmla="*/ 750578 h 1542301"/>
              <a:gd name="connsiteX101" fmla="*/ 1437565 w 1542297"/>
              <a:gd name="connsiteY101" fmla="*/ 665796 h 1542301"/>
              <a:gd name="connsiteX102" fmla="*/ 1542297 w 1542297"/>
              <a:gd name="connsiteY102" fmla="*/ 770527 h 1542301"/>
              <a:gd name="connsiteX103" fmla="*/ 1437565 w 1542297"/>
              <a:gd name="connsiteY103" fmla="*/ 875259 h 1542301"/>
              <a:gd name="connsiteX104" fmla="*/ 1334081 w 1542297"/>
              <a:gd name="connsiteY104" fmla="*/ 790476 h 1542301"/>
              <a:gd name="connsiteX105" fmla="*/ 1230597 w 1542297"/>
              <a:gd name="connsiteY105" fmla="*/ 790476 h 1542301"/>
              <a:gd name="connsiteX106" fmla="*/ 1109655 w 1542297"/>
              <a:gd name="connsiteY106" fmla="*/ 1080982 h 1542301"/>
              <a:gd name="connsiteX107" fmla="*/ 1183217 w 1542297"/>
              <a:gd name="connsiteY107" fmla="*/ 1154544 h 1542301"/>
              <a:gd name="connsiteX108" fmla="*/ 1224363 w 1542297"/>
              <a:gd name="connsiteY108" fmla="*/ 1143323 h 1542301"/>
              <a:gd name="connsiteX109" fmla="*/ 1280469 w 1542297"/>
              <a:gd name="connsiteY109" fmla="*/ 1168259 h 1542301"/>
              <a:gd name="connsiteX110" fmla="*/ 1304157 w 1542297"/>
              <a:gd name="connsiteY110" fmla="*/ 1223118 h 1542301"/>
              <a:gd name="connsiteX111" fmla="*/ 1280469 w 1542297"/>
              <a:gd name="connsiteY111" fmla="*/ 1279225 h 1542301"/>
              <a:gd name="connsiteX112" fmla="*/ 1224363 w 1542297"/>
              <a:gd name="connsiteY112" fmla="*/ 1302914 h 1542301"/>
              <a:gd name="connsiteX113" fmla="*/ 1168255 w 1542297"/>
              <a:gd name="connsiteY113" fmla="*/ 1279225 h 1542301"/>
              <a:gd name="connsiteX114" fmla="*/ 1144567 w 1542297"/>
              <a:gd name="connsiteY114" fmla="*/ 1223118 h 1542301"/>
              <a:gd name="connsiteX115" fmla="*/ 1155787 w 1542297"/>
              <a:gd name="connsiteY115" fmla="*/ 1183221 h 1542301"/>
              <a:gd name="connsiteX116" fmla="*/ 1082227 w 1542297"/>
              <a:gd name="connsiteY116" fmla="*/ 1109659 h 1542301"/>
              <a:gd name="connsiteX117" fmla="*/ 790475 w 1542297"/>
              <a:gd name="connsiteY117" fmla="*/ 1230599 h 1542301"/>
              <a:gd name="connsiteX118" fmla="*/ 790475 w 1542297"/>
              <a:gd name="connsiteY118" fmla="*/ 1334084 h 1542301"/>
              <a:gd name="connsiteX119" fmla="*/ 875257 w 1542297"/>
              <a:gd name="connsiteY119" fmla="*/ 1436323 h 1542301"/>
              <a:gd name="connsiteX120" fmla="*/ 771771 w 1542297"/>
              <a:gd name="connsiteY120" fmla="*/ 1542301 h 1542301"/>
              <a:gd name="connsiteX121" fmla="*/ 665793 w 1542297"/>
              <a:gd name="connsiteY121" fmla="*/ 1436323 h 1542301"/>
              <a:gd name="connsiteX122" fmla="*/ 750577 w 1542297"/>
              <a:gd name="connsiteY122" fmla="*/ 1334084 h 1542301"/>
              <a:gd name="connsiteX123" fmla="*/ 750577 w 1542297"/>
              <a:gd name="connsiteY123" fmla="*/ 1230599 h 1542301"/>
              <a:gd name="connsiteX124" fmla="*/ 460071 w 1542297"/>
              <a:gd name="connsiteY124" fmla="*/ 1109659 h 1542301"/>
              <a:gd name="connsiteX125" fmla="*/ 387756 w 1542297"/>
              <a:gd name="connsiteY125" fmla="*/ 1183221 h 1542301"/>
              <a:gd name="connsiteX126" fmla="*/ 397731 w 1542297"/>
              <a:gd name="connsiteY126" fmla="*/ 1223118 h 1542301"/>
              <a:gd name="connsiteX127" fmla="*/ 375288 w 1542297"/>
              <a:gd name="connsiteY127" fmla="*/ 1279225 h 1542301"/>
              <a:gd name="connsiteX128" fmla="*/ 317935 w 1542297"/>
              <a:gd name="connsiteY128" fmla="*/ 1302914 h 1542301"/>
              <a:gd name="connsiteX129" fmla="*/ 261829 w 1542297"/>
              <a:gd name="connsiteY129" fmla="*/ 1279225 h 1542301"/>
              <a:gd name="connsiteX130" fmla="*/ 238140 w 1542297"/>
              <a:gd name="connsiteY130" fmla="*/ 1223118 h 1542301"/>
              <a:gd name="connsiteX131" fmla="*/ 261829 w 1542297"/>
              <a:gd name="connsiteY131" fmla="*/ 1168259 h 1542301"/>
              <a:gd name="connsiteX132" fmla="*/ 317935 w 1542297"/>
              <a:gd name="connsiteY132" fmla="*/ 1143323 h 1542301"/>
              <a:gd name="connsiteX133" fmla="*/ 359080 w 1542297"/>
              <a:gd name="connsiteY133" fmla="*/ 1154544 h 1542301"/>
              <a:gd name="connsiteX134" fmla="*/ 431394 w 1542297"/>
              <a:gd name="connsiteY134" fmla="*/ 1080982 h 1542301"/>
              <a:gd name="connsiteX135" fmla="*/ 311701 w 1542297"/>
              <a:gd name="connsiteY135" fmla="*/ 790476 h 1542301"/>
              <a:gd name="connsiteX136" fmla="*/ 208216 w 1542297"/>
              <a:gd name="connsiteY136" fmla="*/ 790476 h 1542301"/>
              <a:gd name="connsiteX137" fmla="*/ 104732 w 1542297"/>
              <a:gd name="connsiteY137" fmla="*/ 875259 h 1542301"/>
              <a:gd name="connsiteX138" fmla="*/ 0 w 1542297"/>
              <a:gd name="connsiteY138" fmla="*/ 770527 h 1542301"/>
              <a:gd name="connsiteX139" fmla="*/ 104732 w 1542297"/>
              <a:gd name="connsiteY139" fmla="*/ 665796 h 1542301"/>
              <a:gd name="connsiteX140" fmla="*/ 208216 w 1542297"/>
              <a:gd name="connsiteY140" fmla="*/ 750578 h 1542301"/>
              <a:gd name="connsiteX141" fmla="*/ 311701 w 1542297"/>
              <a:gd name="connsiteY141" fmla="*/ 750578 h 1542301"/>
              <a:gd name="connsiteX142" fmla="*/ 431394 w 1542297"/>
              <a:gd name="connsiteY142" fmla="*/ 460072 h 1542301"/>
              <a:gd name="connsiteX143" fmla="*/ 357833 w 1542297"/>
              <a:gd name="connsiteY143" fmla="*/ 386511 h 1542301"/>
              <a:gd name="connsiteX144" fmla="*/ 317935 w 1542297"/>
              <a:gd name="connsiteY144" fmla="*/ 397732 h 1542301"/>
              <a:gd name="connsiteX145" fmla="*/ 261829 w 1542297"/>
              <a:gd name="connsiteY145" fmla="*/ 374043 h 1542301"/>
              <a:gd name="connsiteX146" fmla="*/ 238140 w 1542297"/>
              <a:gd name="connsiteY146" fmla="*/ 317936 h 1542301"/>
              <a:gd name="connsiteX147" fmla="*/ 261829 w 1542297"/>
              <a:gd name="connsiteY147" fmla="*/ 261830 h 1542301"/>
              <a:gd name="connsiteX148" fmla="*/ 317935 w 1542297"/>
              <a:gd name="connsiteY148" fmla="*/ 238141 h 1542301"/>
              <a:gd name="connsiteX149" fmla="*/ 375288 w 1542297"/>
              <a:gd name="connsiteY149" fmla="*/ 261830 h 1542301"/>
              <a:gd name="connsiteX150" fmla="*/ 397731 w 1542297"/>
              <a:gd name="connsiteY150" fmla="*/ 317936 h 1542301"/>
              <a:gd name="connsiteX151" fmla="*/ 387756 w 1542297"/>
              <a:gd name="connsiteY151" fmla="*/ 357834 h 1542301"/>
              <a:gd name="connsiteX152" fmla="*/ 460071 w 1542297"/>
              <a:gd name="connsiteY152" fmla="*/ 431396 h 1542301"/>
              <a:gd name="connsiteX153" fmla="*/ 750577 w 1542297"/>
              <a:gd name="connsiteY153" fmla="*/ 311702 h 1542301"/>
              <a:gd name="connsiteX154" fmla="*/ 750577 w 1542297"/>
              <a:gd name="connsiteY154" fmla="*/ 208217 h 1542301"/>
              <a:gd name="connsiteX155" fmla="*/ 665793 w 1542297"/>
              <a:gd name="connsiteY155" fmla="*/ 104732 h 1542301"/>
              <a:gd name="connsiteX156" fmla="*/ 771771 w 1542297"/>
              <a:gd name="connsiteY156" fmla="*/ 0 h 1542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542297" h="1542301">
                <a:moveTo>
                  <a:pt x="771771" y="1371489"/>
                </a:moveTo>
                <a:cubicBezTo>
                  <a:pt x="735615" y="1371489"/>
                  <a:pt x="706939" y="1400165"/>
                  <a:pt x="706939" y="1436323"/>
                </a:cubicBezTo>
                <a:cubicBezTo>
                  <a:pt x="706939" y="1472480"/>
                  <a:pt x="735615" y="1501157"/>
                  <a:pt x="771771" y="1501157"/>
                </a:cubicBezTo>
                <a:cubicBezTo>
                  <a:pt x="806683" y="1501157"/>
                  <a:pt x="836605" y="1472480"/>
                  <a:pt x="836605" y="1436323"/>
                </a:cubicBezTo>
                <a:cubicBezTo>
                  <a:pt x="836605" y="1400165"/>
                  <a:pt x="806683" y="1371489"/>
                  <a:pt x="771771" y="1371489"/>
                </a:cubicBezTo>
                <a:close/>
                <a:moveTo>
                  <a:pt x="1224363" y="1184467"/>
                </a:moveTo>
                <a:cubicBezTo>
                  <a:pt x="1213141" y="1184467"/>
                  <a:pt x="1203167" y="1188208"/>
                  <a:pt x="1195685" y="1195689"/>
                </a:cubicBezTo>
                <a:cubicBezTo>
                  <a:pt x="1188205" y="1203169"/>
                  <a:pt x="1184465" y="1213144"/>
                  <a:pt x="1184465" y="1223118"/>
                </a:cubicBezTo>
                <a:cubicBezTo>
                  <a:pt x="1184465" y="1234340"/>
                  <a:pt x="1188205" y="1244314"/>
                  <a:pt x="1195685" y="1251795"/>
                </a:cubicBezTo>
                <a:cubicBezTo>
                  <a:pt x="1211895" y="1265510"/>
                  <a:pt x="1236831" y="1265510"/>
                  <a:pt x="1251791" y="1251795"/>
                </a:cubicBezTo>
                <a:cubicBezTo>
                  <a:pt x="1259273" y="1244314"/>
                  <a:pt x="1263013" y="1234340"/>
                  <a:pt x="1263013" y="1223118"/>
                </a:cubicBezTo>
                <a:cubicBezTo>
                  <a:pt x="1263013" y="1213144"/>
                  <a:pt x="1259273" y="1203169"/>
                  <a:pt x="1251791" y="1195689"/>
                </a:cubicBezTo>
                <a:cubicBezTo>
                  <a:pt x="1244311" y="1188208"/>
                  <a:pt x="1234337" y="1184467"/>
                  <a:pt x="1224363" y="1184467"/>
                </a:cubicBezTo>
                <a:close/>
                <a:moveTo>
                  <a:pt x="317935" y="1184467"/>
                </a:moveTo>
                <a:cubicBezTo>
                  <a:pt x="307961" y="1184467"/>
                  <a:pt x="297986" y="1188208"/>
                  <a:pt x="290505" y="1195689"/>
                </a:cubicBezTo>
                <a:cubicBezTo>
                  <a:pt x="283025" y="1203169"/>
                  <a:pt x="279284" y="1213144"/>
                  <a:pt x="279284" y="1223118"/>
                </a:cubicBezTo>
                <a:cubicBezTo>
                  <a:pt x="279284" y="1234340"/>
                  <a:pt x="283025" y="1244314"/>
                  <a:pt x="290505" y="1251795"/>
                </a:cubicBezTo>
                <a:cubicBezTo>
                  <a:pt x="305467" y="1265510"/>
                  <a:pt x="331650" y="1265510"/>
                  <a:pt x="345365" y="1251795"/>
                </a:cubicBezTo>
                <a:cubicBezTo>
                  <a:pt x="352846" y="1244314"/>
                  <a:pt x="357833" y="1234340"/>
                  <a:pt x="357833" y="1223118"/>
                </a:cubicBezTo>
                <a:cubicBezTo>
                  <a:pt x="357833" y="1213144"/>
                  <a:pt x="352846" y="1203169"/>
                  <a:pt x="345365" y="1195689"/>
                </a:cubicBezTo>
                <a:cubicBezTo>
                  <a:pt x="339131" y="1188208"/>
                  <a:pt x="329156" y="1184467"/>
                  <a:pt x="317935" y="1184467"/>
                </a:cubicBezTo>
                <a:close/>
                <a:moveTo>
                  <a:pt x="665559" y="793809"/>
                </a:moveTo>
                <a:cubicBezTo>
                  <a:pt x="610767" y="793809"/>
                  <a:pt x="565937" y="837569"/>
                  <a:pt x="565937" y="892582"/>
                </a:cubicBezTo>
                <a:lnTo>
                  <a:pt x="565937" y="1021360"/>
                </a:lnTo>
                <a:cubicBezTo>
                  <a:pt x="565937" y="1035113"/>
                  <a:pt x="577143" y="1046366"/>
                  <a:pt x="590843" y="1046366"/>
                </a:cubicBezTo>
                <a:lnTo>
                  <a:pt x="955707" y="1046366"/>
                </a:lnTo>
                <a:cubicBezTo>
                  <a:pt x="969405" y="1046366"/>
                  <a:pt x="979367" y="1035113"/>
                  <a:pt x="979367" y="1021360"/>
                </a:cubicBezTo>
                <a:lnTo>
                  <a:pt x="979367" y="892582"/>
                </a:lnTo>
                <a:cubicBezTo>
                  <a:pt x="979367" y="837569"/>
                  <a:pt x="935783" y="793809"/>
                  <a:pt x="880991" y="793809"/>
                </a:cubicBezTo>
                <a:close/>
                <a:moveTo>
                  <a:pt x="665559" y="752550"/>
                </a:moveTo>
                <a:lnTo>
                  <a:pt x="880991" y="752550"/>
                </a:lnTo>
                <a:cubicBezTo>
                  <a:pt x="958199" y="752550"/>
                  <a:pt x="1020461" y="816315"/>
                  <a:pt x="1020461" y="892582"/>
                </a:cubicBezTo>
                <a:lnTo>
                  <a:pt x="1020461" y="1021360"/>
                </a:lnTo>
                <a:cubicBezTo>
                  <a:pt x="1020461" y="1057618"/>
                  <a:pt x="991821" y="1086375"/>
                  <a:pt x="955707" y="1086375"/>
                </a:cubicBezTo>
                <a:lnTo>
                  <a:pt x="590843" y="1086375"/>
                </a:lnTo>
                <a:cubicBezTo>
                  <a:pt x="555975" y="1086375"/>
                  <a:pt x="527333" y="1057618"/>
                  <a:pt x="527333" y="1021360"/>
                </a:cubicBezTo>
                <a:lnTo>
                  <a:pt x="527333" y="892582"/>
                </a:lnTo>
                <a:cubicBezTo>
                  <a:pt x="527333" y="816315"/>
                  <a:pt x="589597" y="752550"/>
                  <a:pt x="665559" y="752550"/>
                </a:cubicBezTo>
                <a:close/>
                <a:moveTo>
                  <a:pt x="1437565" y="705693"/>
                </a:moveTo>
                <a:cubicBezTo>
                  <a:pt x="1401409" y="705693"/>
                  <a:pt x="1372731" y="735617"/>
                  <a:pt x="1372731" y="770527"/>
                </a:cubicBezTo>
                <a:cubicBezTo>
                  <a:pt x="1372731" y="805438"/>
                  <a:pt x="1401409" y="835361"/>
                  <a:pt x="1437565" y="835361"/>
                </a:cubicBezTo>
                <a:cubicBezTo>
                  <a:pt x="1472477" y="835361"/>
                  <a:pt x="1502399" y="805438"/>
                  <a:pt x="1502399" y="770527"/>
                </a:cubicBezTo>
                <a:cubicBezTo>
                  <a:pt x="1502399" y="735617"/>
                  <a:pt x="1472477" y="705693"/>
                  <a:pt x="1437565" y="705693"/>
                </a:cubicBezTo>
                <a:close/>
                <a:moveTo>
                  <a:pt x="104732" y="705693"/>
                </a:moveTo>
                <a:cubicBezTo>
                  <a:pt x="68574" y="705693"/>
                  <a:pt x="39898" y="735617"/>
                  <a:pt x="39898" y="770527"/>
                </a:cubicBezTo>
                <a:cubicBezTo>
                  <a:pt x="39898" y="805438"/>
                  <a:pt x="68574" y="835361"/>
                  <a:pt x="104732" y="835361"/>
                </a:cubicBezTo>
                <a:cubicBezTo>
                  <a:pt x="140889" y="835361"/>
                  <a:pt x="169565" y="805438"/>
                  <a:pt x="169565" y="770527"/>
                </a:cubicBezTo>
                <a:cubicBezTo>
                  <a:pt x="169565" y="735617"/>
                  <a:pt x="140889" y="705693"/>
                  <a:pt x="104732" y="705693"/>
                </a:cubicBezTo>
                <a:close/>
                <a:moveTo>
                  <a:pt x="772399" y="453179"/>
                </a:moveTo>
                <a:cubicBezTo>
                  <a:pt x="710971" y="453179"/>
                  <a:pt x="662081" y="501867"/>
                  <a:pt x="662081" y="561791"/>
                </a:cubicBezTo>
                <a:cubicBezTo>
                  <a:pt x="662081" y="622963"/>
                  <a:pt x="710971" y="671651"/>
                  <a:pt x="772399" y="671651"/>
                </a:cubicBezTo>
                <a:cubicBezTo>
                  <a:pt x="832573" y="671651"/>
                  <a:pt x="881463" y="622963"/>
                  <a:pt x="881463" y="561791"/>
                </a:cubicBezTo>
                <a:cubicBezTo>
                  <a:pt x="881463" y="501867"/>
                  <a:pt x="832573" y="453179"/>
                  <a:pt x="772399" y="453179"/>
                </a:cubicBezTo>
                <a:close/>
                <a:moveTo>
                  <a:pt x="772399" y="411981"/>
                </a:moveTo>
                <a:cubicBezTo>
                  <a:pt x="855137" y="411981"/>
                  <a:pt x="921579" y="479396"/>
                  <a:pt x="921579" y="561791"/>
                </a:cubicBezTo>
                <a:cubicBezTo>
                  <a:pt x="921579" y="645435"/>
                  <a:pt x="855137" y="712849"/>
                  <a:pt x="772399" y="712849"/>
                </a:cubicBezTo>
                <a:cubicBezTo>
                  <a:pt x="688407" y="712849"/>
                  <a:pt x="620711" y="645435"/>
                  <a:pt x="620711" y="561791"/>
                </a:cubicBezTo>
                <a:cubicBezTo>
                  <a:pt x="620711" y="479396"/>
                  <a:pt x="688407" y="411981"/>
                  <a:pt x="772399" y="411981"/>
                </a:cubicBezTo>
                <a:close/>
                <a:moveTo>
                  <a:pt x="771771" y="351600"/>
                </a:moveTo>
                <a:cubicBezTo>
                  <a:pt x="539867" y="351600"/>
                  <a:pt x="351599" y="539868"/>
                  <a:pt x="351599" y="770527"/>
                </a:cubicBezTo>
                <a:cubicBezTo>
                  <a:pt x="351599" y="1002434"/>
                  <a:pt x="539867" y="1190701"/>
                  <a:pt x="771771" y="1190701"/>
                </a:cubicBezTo>
                <a:cubicBezTo>
                  <a:pt x="1002431" y="1190701"/>
                  <a:pt x="1190699" y="1002434"/>
                  <a:pt x="1190699" y="770527"/>
                </a:cubicBezTo>
                <a:cubicBezTo>
                  <a:pt x="1190699" y="539868"/>
                  <a:pt x="1002431" y="351600"/>
                  <a:pt x="771771" y="351600"/>
                </a:cubicBezTo>
                <a:close/>
                <a:moveTo>
                  <a:pt x="1224363" y="278038"/>
                </a:moveTo>
                <a:cubicBezTo>
                  <a:pt x="1213141" y="278038"/>
                  <a:pt x="1203167" y="281779"/>
                  <a:pt x="1195685" y="289260"/>
                </a:cubicBezTo>
                <a:cubicBezTo>
                  <a:pt x="1188205" y="297987"/>
                  <a:pt x="1184465" y="307962"/>
                  <a:pt x="1184465" y="317936"/>
                </a:cubicBezTo>
                <a:cubicBezTo>
                  <a:pt x="1184465" y="327911"/>
                  <a:pt x="1188205" y="337885"/>
                  <a:pt x="1195685" y="345366"/>
                </a:cubicBezTo>
                <a:cubicBezTo>
                  <a:pt x="1211895" y="360328"/>
                  <a:pt x="1236831" y="360328"/>
                  <a:pt x="1251791" y="345366"/>
                </a:cubicBezTo>
                <a:cubicBezTo>
                  <a:pt x="1259273" y="337885"/>
                  <a:pt x="1263013" y="327911"/>
                  <a:pt x="1263013" y="317936"/>
                </a:cubicBezTo>
                <a:cubicBezTo>
                  <a:pt x="1263013" y="307962"/>
                  <a:pt x="1259273" y="297987"/>
                  <a:pt x="1251791" y="289260"/>
                </a:cubicBezTo>
                <a:cubicBezTo>
                  <a:pt x="1244311" y="281779"/>
                  <a:pt x="1234337" y="278038"/>
                  <a:pt x="1224363" y="278038"/>
                </a:cubicBezTo>
                <a:close/>
                <a:moveTo>
                  <a:pt x="317935" y="278038"/>
                </a:moveTo>
                <a:cubicBezTo>
                  <a:pt x="307961" y="278038"/>
                  <a:pt x="297986" y="281779"/>
                  <a:pt x="290505" y="289260"/>
                </a:cubicBezTo>
                <a:cubicBezTo>
                  <a:pt x="283025" y="297987"/>
                  <a:pt x="279284" y="307962"/>
                  <a:pt x="279284" y="317936"/>
                </a:cubicBezTo>
                <a:cubicBezTo>
                  <a:pt x="279284" y="327911"/>
                  <a:pt x="283025" y="337885"/>
                  <a:pt x="290505" y="345366"/>
                </a:cubicBezTo>
                <a:cubicBezTo>
                  <a:pt x="305467" y="360328"/>
                  <a:pt x="331650" y="360328"/>
                  <a:pt x="345365" y="345366"/>
                </a:cubicBezTo>
                <a:cubicBezTo>
                  <a:pt x="352846" y="337885"/>
                  <a:pt x="357833" y="327911"/>
                  <a:pt x="357833" y="317936"/>
                </a:cubicBezTo>
                <a:cubicBezTo>
                  <a:pt x="357833" y="307962"/>
                  <a:pt x="352846" y="297987"/>
                  <a:pt x="345365" y="289260"/>
                </a:cubicBezTo>
                <a:cubicBezTo>
                  <a:pt x="339131" y="281779"/>
                  <a:pt x="329156" y="278038"/>
                  <a:pt x="317935" y="278038"/>
                </a:cubicBezTo>
                <a:close/>
                <a:moveTo>
                  <a:pt x="771771" y="39898"/>
                </a:moveTo>
                <a:cubicBezTo>
                  <a:pt x="735615" y="39898"/>
                  <a:pt x="706939" y="68575"/>
                  <a:pt x="706939" y="104732"/>
                </a:cubicBezTo>
                <a:cubicBezTo>
                  <a:pt x="706939" y="140890"/>
                  <a:pt x="735615" y="169566"/>
                  <a:pt x="771771" y="169566"/>
                </a:cubicBezTo>
                <a:cubicBezTo>
                  <a:pt x="806683" y="169566"/>
                  <a:pt x="836605" y="140890"/>
                  <a:pt x="836605" y="104732"/>
                </a:cubicBezTo>
                <a:cubicBezTo>
                  <a:pt x="836605" y="68575"/>
                  <a:pt x="806683" y="39898"/>
                  <a:pt x="771771" y="39898"/>
                </a:cubicBezTo>
                <a:close/>
                <a:moveTo>
                  <a:pt x="771771" y="0"/>
                </a:moveTo>
                <a:cubicBezTo>
                  <a:pt x="829125" y="0"/>
                  <a:pt x="875257" y="46132"/>
                  <a:pt x="875257" y="104732"/>
                </a:cubicBezTo>
                <a:cubicBezTo>
                  <a:pt x="875257" y="155851"/>
                  <a:pt x="839099" y="198243"/>
                  <a:pt x="790475" y="208217"/>
                </a:cubicBezTo>
                <a:lnTo>
                  <a:pt x="790475" y="311702"/>
                </a:lnTo>
                <a:cubicBezTo>
                  <a:pt x="902687" y="315443"/>
                  <a:pt x="1004925" y="360328"/>
                  <a:pt x="1082227" y="431396"/>
                </a:cubicBezTo>
                <a:lnTo>
                  <a:pt x="1155787" y="357834"/>
                </a:lnTo>
                <a:cubicBezTo>
                  <a:pt x="1148307" y="345366"/>
                  <a:pt x="1144567" y="331651"/>
                  <a:pt x="1144567" y="317936"/>
                </a:cubicBezTo>
                <a:cubicBezTo>
                  <a:pt x="1144567" y="296740"/>
                  <a:pt x="1153295" y="276792"/>
                  <a:pt x="1168255" y="261830"/>
                </a:cubicBezTo>
                <a:cubicBezTo>
                  <a:pt x="1183217" y="246868"/>
                  <a:pt x="1203167" y="238141"/>
                  <a:pt x="1224363" y="238141"/>
                </a:cubicBezTo>
                <a:cubicBezTo>
                  <a:pt x="1245557" y="238141"/>
                  <a:pt x="1265507" y="246868"/>
                  <a:pt x="1280469" y="261830"/>
                </a:cubicBezTo>
                <a:cubicBezTo>
                  <a:pt x="1295429" y="276792"/>
                  <a:pt x="1304157" y="296740"/>
                  <a:pt x="1304157" y="317936"/>
                </a:cubicBezTo>
                <a:cubicBezTo>
                  <a:pt x="1304157" y="339132"/>
                  <a:pt x="1295429" y="359081"/>
                  <a:pt x="1280469" y="374043"/>
                </a:cubicBezTo>
                <a:cubicBezTo>
                  <a:pt x="1265507" y="389004"/>
                  <a:pt x="1245557" y="397732"/>
                  <a:pt x="1224363" y="397732"/>
                </a:cubicBezTo>
                <a:cubicBezTo>
                  <a:pt x="1209401" y="397732"/>
                  <a:pt x="1195685" y="393991"/>
                  <a:pt x="1183217" y="386511"/>
                </a:cubicBezTo>
                <a:lnTo>
                  <a:pt x="1109655" y="460072"/>
                </a:lnTo>
                <a:cubicBezTo>
                  <a:pt x="1180723" y="537374"/>
                  <a:pt x="1225609" y="639613"/>
                  <a:pt x="1230597" y="750578"/>
                </a:cubicBezTo>
                <a:lnTo>
                  <a:pt x="1334081" y="750578"/>
                </a:lnTo>
                <a:cubicBezTo>
                  <a:pt x="1342809" y="703200"/>
                  <a:pt x="1386447" y="665796"/>
                  <a:pt x="1437565" y="665796"/>
                </a:cubicBezTo>
                <a:cubicBezTo>
                  <a:pt x="1494919" y="665796"/>
                  <a:pt x="1542297" y="713174"/>
                  <a:pt x="1542297" y="770527"/>
                </a:cubicBezTo>
                <a:cubicBezTo>
                  <a:pt x="1542297" y="827881"/>
                  <a:pt x="1494919" y="875259"/>
                  <a:pt x="1437565" y="875259"/>
                </a:cubicBezTo>
                <a:cubicBezTo>
                  <a:pt x="1386447" y="875259"/>
                  <a:pt x="1342809" y="839102"/>
                  <a:pt x="1334081" y="790476"/>
                </a:cubicBezTo>
                <a:lnTo>
                  <a:pt x="1230597" y="790476"/>
                </a:lnTo>
                <a:cubicBezTo>
                  <a:pt x="1225609" y="902689"/>
                  <a:pt x="1180723" y="1004927"/>
                  <a:pt x="1109655" y="1080982"/>
                </a:cubicBezTo>
                <a:lnTo>
                  <a:pt x="1183217" y="1154544"/>
                </a:lnTo>
                <a:cubicBezTo>
                  <a:pt x="1195685" y="1148310"/>
                  <a:pt x="1209401" y="1143323"/>
                  <a:pt x="1224363" y="1143323"/>
                </a:cubicBezTo>
                <a:cubicBezTo>
                  <a:pt x="1245557" y="1143323"/>
                  <a:pt x="1265507" y="1152050"/>
                  <a:pt x="1280469" y="1168259"/>
                </a:cubicBezTo>
                <a:cubicBezTo>
                  <a:pt x="1295429" y="1181974"/>
                  <a:pt x="1304157" y="1203169"/>
                  <a:pt x="1304157" y="1223118"/>
                </a:cubicBezTo>
                <a:cubicBezTo>
                  <a:pt x="1304157" y="1244314"/>
                  <a:pt x="1295429" y="1264263"/>
                  <a:pt x="1280469" y="1279225"/>
                </a:cubicBezTo>
                <a:cubicBezTo>
                  <a:pt x="1265507" y="1295433"/>
                  <a:pt x="1245557" y="1302914"/>
                  <a:pt x="1224363" y="1302914"/>
                </a:cubicBezTo>
                <a:cubicBezTo>
                  <a:pt x="1203167" y="1302914"/>
                  <a:pt x="1183217" y="1295433"/>
                  <a:pt x="1168255" y="1279225"/>
                </a:cubicBezTo>
                <a:cubicBezTo>
                  <a:pt x="1153295" y="1264263"/>
                  <a:pt x="1144567" y="1244314"/>
                  <a:pt x="1144567" y="1223118"/>
                </a:cubicBezTo>
                <a:cubicBezTo>
                  <a:pt x="1144567" y="1209403"/>
                  <a:pt x="1148307" y="1195689"/>
                  <a:pt x="1155787" y="1183221"/>
                </a:cubicBezTo>
                <a:lnTo>
                  <a:pt x="1082227" y="1109659"/>
                </a:lnTo>
                <a:cubicBezTo>
                  <a:pt x="1004925" y="1180727"/>
                  <a:pt x="902687" y="1225612"/>
                  <a:pt x="790475" y="1230599"/>
                </a:cubicBezTo>
                <a:lnTo>
                  <a:pt x="790475" y="1334084"/>
                </a:lnTo>
                <a:cubicBezTo>
                  <a:pt x="839099" y="1342812"/>
                  <a:pt x="875257" y="1385203"/>
                  <a:pt x="875257" y="1436323"/>
                </a:cubicBezTo>
                <a:cubicBezTo>
                  <a:pt x="875257" y="1494923"/>
                  <a:pt x="829125" y="1542301"/>
                  <a:pt x="771771" y="1542301"/>
                </a:cubicBezTo>
                <a:cubicBezTo>
                  <a:pt x="713173" y="1542301"/>
                  <a:pt x="665793" y="1494923"/>
                  <a:pt x="665793" y="1436323"/>
                </a:cubicBezTo>
                <a:cubicBezTo>
                  <a:pt x="665793" y="1385203"/>
                  <a:pt x="703197" y="1342812"/>
                  <a:pt x="750577" y="1334084"/>
                </a:cubicBezTo>
                <a:lnTo>
                  <a:pt x="750577" y="1230599"/>
                </a:lnTo>
                <a:cubicBezTo>
                  <a:pt x="639611" y="1225612"/>
                  <a:pt x="538619" y="1180727"/>
                  <a:pt x="460071" y="1109659"/>
                </a:cubicBezTo>
                <a:lnTo>
                  <a:pt x="387756" y="1183221"/>
                </a:lnTo>
                <a:cubicBezTo>
                  <a:pt x="393990" y="1195689"/>
                  <a:pt x="397731" y="1209403"/>
                  <a:pt x="397731" y="1223118"/>
                </a:cubicBezTo>
                <a:cubicBezTo>
                  <a:pt x="397731" y="1244314"/>
                  <a:pt x="389003" y="1264263"/>
                  <a:pt x="375288" y="1279225"/>
                </a:cubicBezTo>
                <a:cubicBezTo>
                  <a:pt x="359080" y="1295433"/>
                  <a:pt x="339131" y="1302914"/>
                  <a:pt x="317935" y="1302914"/>
                </a:cubicBezTo>
                <a:cubicBezTo>
                  <a:pt x="296739" y="1302914"/>
                  <a:pt x="276791" y="1295433"/>
                  <a:pt x="261829" y="1279225"/>
                </a:cubicBezTo>
                <a:cubicBezTo>
                  <a:pt x="246867" y="1264263"/>
                  <a:pt x="238140" y="1244314"/>
                  <a:pt x="238140" y="1223118"/>
                </a:cubicBezTo>
                <a:cubicBezTo>
                  <a:pt x="238140" y="1203169"/>
                  <a:pt x="246867" y="1181974"/>
                  <a:pt x="261829" y="1168259"/>
                </a:cubicBezTo>
                <a:cubicBezTo>
                  <a:pt x="276791" y="1152050"/>
                  <a:pt x="296739" y="1143323"/>
                  <a:pt x="317935" y="1143323"/>
                </a:cubicBezTo>
                <a:cubicBezTo>
                  <a:pt x="332897" y="1143323"/>
                  <a:pt x="346612" y="1148310"/>
                  <a:pt x="359080" y="1154544"/>
                </a:cubicBezTo>
                <a:lnTo>
                  <a:pt x="431394" y="1080982"/>
                </a:lnTo>
                <a:cubicBezTo>
                  <a:pt x="361573" y="1004927"/>
                  <a:pt x="316688" y="902689"/>
                  <a:pt x="311701" y="790476"/>
                </a:cubicBezTo>
                <a:lnTo>
                  <a:pt x="208216" y="790476"/>
                </a:lnTo>
                <a:cubicBezTo>
                  <a:pt x="198242" y="839102"/>
                  <a:pt x="155851" y="875259"/>
                  <a:pt x="104732" y="875259"/>
                </a:cubicBezTo>
                <a:cubicBezTo>
                  <a:pt x="47379" y="875259"/>
                  <a:pt x="0" y="827881"/>
                  <a:pt x="0" y="770527"/>
                </a:cubicBezTo>
                <a:cubicBezTo>
                  <a:pt x="0" y="713174"/>
                  <a:pt x="47379" y="665796"/>
                  <a:pt x="104732" y="665796"/>
                </a:cubicBezTo>
                <a:cubicBezTo>
                  <a:pt x="155851" y="665796"/>
                  <a:pt x="198242" y="703200"/>
                  <a:pt x="208216" y="750578"/>
                </a:cubicBezTo>
                <a:lnTo>
                  <a:pt x="311701" y="750578"/>
                </a:lnTo>
                <a:cubicBezTo>
                  <a:pt x="316688" y="639613"/>
                  <a:pt x="361573" y="537374"/>
                  <a:pt x="431394" y="460072"/>
                </a:cubicBezTo>
                <a:lnTo>
                  <a:pt x="357833" y="386511"/>
                </a:lnTo>
                <a:cubicBezTo>
                  <a:pt x="346612" y="393991"/>
                  <a:pt x="332897" y="397732"/>
                  <a:pt x="317935" y="397732"/>
                </a:cubicBezTo>
                <a:cubicBezTo>
                  <a:pt x="296739" y="397732"/>
                  <a:pt x="276791" y="389004"/>
                  <a:pt x="261829" y="374043"/>
                </a:cubicBezTo>
                <a:cubicBezTo>
                  <a:pt x="246867" y="359081"/>
                  <a:pt x="238140" y="339132"/>
                  <a:pt x="238140" y="317936"/>
                </a:cubicBezTo>
                <a:cubicBezTo>
                  <a:pt x="238140" y="296740"/>
                  <a:pt x="246867" y="276792"/>
                  <a:pt x="261829" y="261830"/>
                </a:cubicBezTo>
                <a:cubicBezTo>
                  <a:pt x="276791" y="246868"/>
                  <a:pt x="296739" y="238141"/>
                  <a:pt x="317935" y="238141"/>
                </a:cubicBezTo>
                <a:cubicBezTo>
                  <a:pt x="339131" y="238141"/>
                  <a:pt x="359080" y="246868"/>
                  <a:pt x="375288" y="261830"/>
                </a:cubicBezTo>
                <a:cubicBezTo>
                  <a:pt x="389003" y="276792"/>
                  <a:pt x="397731" y="296740"/>
                  <a:pt x="397731" y="317936"/>
                </a:cubicBezTo>
                <a:cubicBezTo>
                  <a:pt x="397731" y="331651"/>
                  <a:pt x="393990" y="345366"/>
                  <a:pt x="387756" y="357834"/>
                </a:cubicBezTo>
                <a:lnTo>
                  <a:pt x="460071" y="431396"/>
                </a:lnTo>
                <a:cubicBezTo>
                  <a:pt x="538619" y="360328"/>
                  <a:pt x="639611" y="315443"/>
                  <a:pt x="750577" y="311702"/>
                </a:cubicBezTo>
                <a:lnTo>
                  <a:pt x="750577" y="208217"/>
                </a:lnTo>
                <a:cubicBezTo>
                  <a:pt x="703197" y="198243"/>
                  <a:pt x="665793" y="155851"/>
                  <a:pt x="665793" y="104732"/>
                </a:cubicBezTo>
                <a:cubicBezTo>
                  <a:pt x="665793" y="46132"/>
                  <a:pt x="713173" y="0"/>
                  <a:pt x="77177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44F96E18-D22A-5D46-AD63-248AE1FA7601}"/>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7040135C-4FFC-544D-985B-43D834CB851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4E3F09A9-CF4A-5942-BBE3-1A1ED0B84CDA}"/>
              </a:ext>
            </a:extLst>
          </p:cNvPr>
          <p:cNvSpPr txBox="1"/>
          <p:nvPr/>
        </p:nvSpPr>
        <p:spPr>
          <a:xfrm>
            <a:off x="1162388" y="1579876"/>
            <a:ext cx="3924344"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5826F1BE-60F7-B74F-A65F-F4375E62191C}"/>
              </a:ext>
            </a:extLst>
          </p:cNvPr>
          <p:cNvSpPr txBox="1"/>
          <p:nvPr/>
        </p:nvSpPr>
        <p:spPr>
          <a:xfrm>
            <a:off x="1162388" y="1955207"/>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D8761AAE-74B5-194E-9EB3-4394B7C159E6}"/>
              </a:ext>
            </a:extLst>
          </p:cNvPr>
          <p:cNvSpPr txBox="1"/>
          <p:nvPr/>
        </p:nvSpPr>
        <p:spPr>
          <a:xfrm>
            <a:off x="1162388" y="2570003"/>
            <a:ext cx="3924344"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1CCD7CD4-71C8-BD49-85B6-A45FC7ED9B6C}"/>
              </a:ext>
            </a:extLst>
          </p:cNvPr>
          <p:cNvSpPr txBox="1"/>
          <p:nvPr/>
        </p:nvSpPr>
        <p:spPr>
          <a:xfrm>
            <a:off x="1162388" y="2945334"/>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44A89B2D-32C9-3944-89D5-F6FAD8947344}"/>
              </a:ext>
            </a:extLst>
          </p:cNvPr>
          <p:cNvSpPr txBox="1"/>
          <p:nvPr/>
        </p:nvSpPr>
        <p:spPr>
          <a:xfrm>
            <a:off x="1162388" y="3560130"/>
            <a:ext cx="39243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BARGAINING POWER OF BUYERS</a:t>
            </a:r>
          </a:p>
        </p:txBody>
      </p:sp>
      <p:sp>
        <p:nvSpPr>
          <p:cNvPr id="11" name="TextBox 10">
            <a:extLst>
              <a:ext uri="{FF2B5EF4-FFF2-40B4-BE49-F238E27FC236}">
                <a16:creationId xmlns:a16="http://schemas.microsoft.com/office/drawing/2014/main" id="{AB021D00-25BA-8C45-A684-29BADDF8B76E}"/>
              </a:ext>
            </a:extLst>
          </p:cNvPr>
          <p:cNvSpPr txBox="1"/>
          <p:nvPr/>
        </p:nvSpPr>
        <p:spPr>
          <a:xfrm>
            <a:off x="1162388" y="3935461"/>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E7B00663-B95F-244B-8C52-6B04F431FD45}"/>
              </a:ext>
            </a:extLst>
          </p:cNvPr>
          <p:cNvSpPr txBox="1"/>
          <p:nvPr/>
        </p:nvSpPr>
        <p:spPr>
          <a:xfrm>
            <a:off x="1162388" y="4554829"/>
            <a:ext cx="39243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01294B75-BA4A-0F49-9EEB-2ECEFB34436B}"/>
              </a:ext>
            </a:extLst>
          </p:cNvPr>
          <p:cNvSpPr txBox="1"/>
          <p:nvPr/>
        </p:nvSpPr>
        <p:spPr>
          <a:xfrm>
            <a:off x="1162388" y="4930160"/>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4419D6FB-9D91-584E-9AD3-897763C64AC2}"/>
              </a:ext>
            </a:extLst>
          </p:cNvPr>
          <p:cNvSpPr txBox="1"/>
          <p:nvPr/>
        </p:nvSpPr>
        <p:spPr>
          <a:xfrm>
            <a:off x="1162388" y="5544759"/>
            <a:ext cx="39243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C13C8BB3-6ABB-0D4A-8302-918EB0550307}"/>
              </a:ext>
            </a:extLst>
          </p:cNvPr>
          <p:cNvSpPr txBox="1"/>
          <p:nvPr/>
        </p:nvSpPr>
        <p:spPr>
          <a:xfrm>
            <a:off x="1162388" y="5920090"/>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1889031926"/>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73">
            <a:extLst>
              <a:ext uri="{FF2B5EF4-FFF2-40B4-BE49-F238E27FC236}">
                <a16:creationId xmlns:a16="http://schemas.microsoft.com/office/drawing/2014/main" id="{0DC2EEC9-EFD8-1A4A-92E4-6A4E8EBD969C}"/>
              </a:ext>
            </a:extLst>
          </p:cNvPr>
          <p:cNvSpPr>
            <a:spLocks noChangeArrowheads="1"/>
          </p:cNvSpPr>
          <p:nvPr/>
        </p:nvSpPr>
        <p:spPr bwMode="auto">
          <a:xfrm>
            <a:off x="754011" y="1643762"/>
            <a:ext cx="5141492" cy="2282361"/>
          </a:xfrm>
          <a:custGeom>
            <a:avLst/>
            <a:gdLst>
              <a:gd name="T0" fmla="*/ 8253 w 8254"/>
              <a:gd name="T1" fmla="*/ 3665 h 3666"/>
              <a:gd name="T2" fmla="*/ 0 w 8254"/>
              <a:gd name="T3" fmla="*/ 3665 h 3666"/>
              <a:gd name="T4" fmla="*/ 0 w 8254"/>
              <a:gd name="T5" fmla="*/ 1115 h 3666"/>
              <a:gd name="T6" fmla="*/ 0 w 8254"/>
              <a:gd name="T7" fmla="*/ 1115 h 3666"/>
              <a:gd name="T8" fmla="*/ 1115 w 8254"/>
              <a:gd name="T9" fmla="*/ 0 h 3666"/>
              <a:gd name="T10" fmla="*/ 8253 w 8254"/>
              <a:gd name="T11" fmla="*/ 0 h 3666"/>
              <a:gd name="T12" fmla="*/ 8253 w 8254"/>
              <a:gd name="T13" fmla="*/ 3665 h 3666"/>
            </a:gdLst>
            <a:ahLst/>
            <a:cxnLst>
              <a:cxn ang="0">
                <a:pos x="T0" y="T1"/>
              </a:cxn>
              <a:cxn ang="0">
                <a:pos x="T2" y="T3"/>
              </a:cxn>
              <a:cxn ang="0">
                <a:pos x="T4" y="T5"/>
              </a:cxn>
              <a:cxn ang="0">
                <a:pos x="T6" y="T7"/>
              </a:cxn>
              <a:cxn ang="0">
                <a:pos x="T8" y="T9"/>
              </a:cxn>
              <a:cxn ang="0">
                <a:pos x="T10" y="T11"/>
              </a:cxn>
              <a:cxn ang="0">
                <a:pos x="T12" y="T13"/>
              </a:cxn>
            </a:cxnLst>
            <a:rect l="0" t="0" r="r" b="b"/>
            <a:pathLst>
              <a:path w="8254" h="3666">
                <a:moveTo>
                  <a:pt x="8253" y="3665"/>
                </a:moveTo>
                <a:lnTo>
                  <a:pt x="0" y="3665"/>
                </a:lnTo>
                <a:lnTo>
                  <a:pt x="0" y="1115"/>
                </a:lnTo>
                <a:lnTo>
                  <a:pt x="0" y="1115"/>
                </a:lnTo>
                <a:cubicBezTo>
                  <a:pt x="0" y="499"/>
                  <a:pt x="499" y="0"/>
                  <a:pt x="1115" y="0"/>
                </a:cubicBezTo>
                <a:lnTo>
                  <a:pt x="8253" y="0"/>
                </a:lnTo>
                <a:lnTo>
                  <a:pt x="8253" y="3665"/>
                </a:lnTo>
              </a:path>
            </a:pathLst>
          </a:custGeom>
          <a:solidFill>
            <a:schemeClr val="accent1"/>
          </a:solidFill>
          <a:ln>
            <a:noFill/>
          </a:ln>
          <a:effectLst/>
        </p:spPr>
        <p:txBody>
          <a:bodyPr wrap="none" anchor="ctr"/>
          <a:lstStyle/>
          <a:p>
            <a:endParaRPr lang="en-US" dirty="0">
              <a:latin typeface="Poppins" pitchFamily="2" charset="77"/>
            </a:endParaRPr>
          </a:p>
        </p:txBody>
      </p:sp>
      <p:sp>
        <p:nvSpPr>
          <p:cNvPr id="17" name="Freeform 74">
            <a:extLst>
              <a:ext uri="{FF2B5EF4-FFF2-40B4-BE49-F238E27FC236}">
                <a16:creationId xmlns:a16="http://schemas.microsoft.com/office/drawing/2014/main" id="{5021DDF9-7667-BB45-AFE9-73870CF87332}"/>
              </a:ext>
            </a:extLst>
          </p:cNvPr>
          <p:cNvSpPr>
            <a:spLocks noChangeArrowheads="1"/>
          </p:cNvSpPr>
          <p:nvPr/>
        </p:nvSpPr>
        <p:spPr bwMode="auto">
          <a:xfrm>
            <a:off x="6315721" y="4198027"/>
            <a:ext cx="5122267" cy="2285108"/>
          </a:xfrm>
          <a:custGeom>
            <a:avLst/>
            <a:gdLst>
              <a:gd name="T0" fmla="*/ 0 w 8222"/>
              <a:gd name="T1" fmla="*/ 0 h 3667"/>
              <a:gd name="T2" fmla="*/ 8221 w 8222"/>
              <a:gd name="T3" fmla="*/ 0 h 3667"/>
              <a:gd name="T4" fmla="*/ 8221 w 8222"/>
              <a:gd name="T5" fmla="*/ 2554 h 3667"/>
              <a:gd name="T6" fmla="*/ 8221 w 8222"/>
              <a:gd name="T7" fmla="*/ 2554 h 3667"/>
              <a:gd name="T8" fmla="*/ 7109 w 8222"/>
              <a:gd name="T9" fmla="*/ 3666 h 3667"/>
              <a:gd name="T10" fmla="*/ 0 w 8222"/>
              <a:gd name="T11" fmla="*/ 3666 h 3667"/>
              <a:gd name="T12" fmla="*/ 0 w 8222"/>
              <a:gd name="T13" fmla="*/ 0 h 3667"/>
            </a:gdLst>
            <a:ahLst/>
            <a:cxnLst>
              <a:cxn ang="0">
                <a:pos x="T0" y="T1"/>
              </a:cxn>
              <a:cxn ang="0">
                <a:pos x="T2" y="T3"/>
              </a:cxn>
              <a:cxn ang="0">
                <a:pos x="T4" y="T5"/>
              </a:cxn>
              <a:cxn ang="0">
                <a:pos x="T6" y="T7"/>
              </a:cxn>
              <a:cxn ang="0">
                <a:pos x="T8" y="T9"/>
              </a:cxn>
              <a:cxn ang="0">
                <a:pos x="T10" y="T11"/>
              </a:cxn>
              <a:cxn ang="0">
                <a:pos x="T12" y="T13"/>
              </a:cxn>
            </a:cxnLst>
            <a:rect l="0" t="0" r="r" b="b"/>
            <a:pathLst>
              <a:path w="8222" h="3667">
                <a:moveTo>
                  <a:pt x="0" y="0"/>
                </a:moveTo>
                <a:lnTo>
                  <a:pt x="8221" y="0"/>
                </a:lnTo>
                <a:lnTo>
                  <a:pt x="8221" y="2554"/>
                </a:lnTo>
                <a:lnTo>
                  <a:pt x="8221" y="2554"/>
                </a:lnTo>
                <a:cubicBezTo>
                  <a:pt x="8221" y="3168"/>
                  <a:pt x="7723" y="3666"/>
                  <a:pt x="7109" y="3666"/>
                </a:cubicBezTo>
                <a:lnTo>
                  <a:pt x="0" y="3666"/>
                </a:lnTo>
                <a:lnTo>
                  <a:pt x="0" y="0"/>
                </a:lnTo>
              </a:path>
            </a:pathLst>
          </a:custGeom>
          <a:solidFill>
            <a:schemeClr val="accent3"/>
          </a:solidFill>
          <a:ln>
            <a:noFill/>
          </a:ln>
          <a:effectLst/>
        </p:spPr>
        <p:txBody>
          <a:bodyPr wrap="none" anchor="ctr"/>
          <a:lstStyle/>
          <a:p>
            <a:endParaRPr lang="en-US" dirty="0">
              <a:latin typeface="Poppins" pitchFamily="2" charset="77"/>
            </a:endParaRPr>
          </a:p>
        </p:txBody>
      </p:sp>
      <p:sp>
        <p:nvSpPr>
          <p:cNvPr id="18" name="Freeform 75">
            <a:extLst>
              <a:ext uri="{FF2B5EF4-FFF2-40B4-BE49-F238E27FC236}">
                <a16:creationId xmlns:a16="http://schemas.microsoft.com/office/drawing/2014/main" id="{3BE5B90E-6900-CF47-A481-EB55388FC0A9}"/>
              </a:ext>
            </a:extLst>
          </p:cNvPr>
          <p:cNvSpPr>
            <a:spLocks noChangeArrowheads="1"/>
          </p:cNvSpPr>
          <p:nvPr/>
        </p:nvSpPr>
        <p:spPr bwMode="auto">
          <a:xfrm>
            <a:off x="6315721" y="1643762"/>
            <a:ext cx="5122267" cy="2282361"/>
          </a:xfrm>
          <a:custGeom>
            <a:avLst/>
            <a:gdLst>
              <a:gd name="T0" fmla="*/ 0 w 8222"/>
              <a:gd name="T1" fmla="*/ 3665 h 3666"/>
              <a:gd name="T2" fmla="*/ 8221 w 8222"/>
              <a:gd name="T3" fmla="*/ 3665 h 3666"/>
              <a:gd name="T4" fmla="*/ 8221 w 8222"/>
              <a:gd name="T5" fmla="*/ 1112 h 3666"/>
              <a:gd name="T6" fmla="*/ 8221 w 8222"/>
              <a:gd name="T7" fmla="*/ 1112 h 3666"/>
              <a:gd name="T8" fmla="*/ 7109 w 8222"/>
              <a:gd name="T9" fmla="*/ 0 h 3666"/>
              <a:gd name="T10" fmla="*/ 0 w 8222"/>
              <a:gd name="T11" fmla="*/ 0 h 3666"/>
              <a:gd name="T12" fmla="*/ 0 w 8222"/>
              <a:gd name="T13" fmla="*/ 3665 h 3666"/>
            </a:gdLst>
            <a:ahLst/>
            <a:cxnLst>
              <a:cxn ang="0">
                <a:pos x="T0" y="T1"/>
              </a:cxn>
              <a:cxn ang="0">
                <a:pos x="T2" y="T3"/>
              </a:cxn>
              <a:cxn ang="0">
                <a:pos x="T4" y="T5"/>
              </a:cxn>
              <a:cxn ang="0">
                <a:pos x="T6" y="T7"/>
              </a:cxn>
              <a:cxn ang="0">
                <a:pos x="T8" y="T9"/>
              </a:cxn>
              <a:cxn ang="0">
                <a:pos x="T10" y="T11"/>
              </a:cxn>
              <a:cxn ang="0">
                <a:pos x="T12" y="T13"/>
              </a:cxn>
            </a:cxnLst>
            <a:rect l="0" t="0" r="r" b="b"/>
            <a:pathLst>
              <a:path w="8222" h="3666">
                <a:moveTo>
                  <a:pt x="0" y="3665"/>
                </a:moveTo>
                <a:lnTo>
                  <a:pt x="8221" y="3665"/>
                </a:lnTo>
                <a:lnTo>
                  <a:pt x="8221" y="1112"/>
                </a:lnTo>
                <a:lnTo>
                  <a:pt x="8221" y="1112"/>
                </a:lnTo>
                <a:cubicBezTo>
                  <a:pt x="8221" y="498"/>
                  <a:pt x="7723" y="0"/>
                  <a:pt x="7109" y="0"/>
                </a:cubicBezTo>
                <a:lnTo>
                  <a:pt x="0" y="0"/>
                </a:lnTo>
                <a:lnTo>
                  <a:pt x="0" y="3665"/>
                </a:lnTo>
              </a:path>
            </a:pathLst>
          </a:custGeom>
          <a:solidFill>
            <a:schemeClr val="accent2"/>
          </a:solidFill>
          <a:ln>
            <a:noFill/>
          </a:ln>
          <a:effectLst/>
        </p:spPr>
        <p:txBody>
          <a:bodyPr wrap="none" anchor="ctr"/>
          <a:lstStyle/>
          <a:p>
            <a:endParaRPr lang="en-US" dirty="0">
              <a:latin typeface="Poppins" pitchFamily="2" charset="77"/>
            </a:endParaRPr>
          </a:p>
        </p:txBody>
      </p:sp>
      <p:sp>
        <p:nvSpPr>
          <p:cNvPr id="19" name="Freeform 76">
            <a:extLst>
              <a:ext uri="{FF2B5EF4-FFF2-40B4-BE49-F238E27FC236}">
                <a16:creationId xmlns:a16="http://schemas.microsoft.com/office/drawing/2014/main" id="{01CC7DD8-DFD6-274A-A515-BE25357BA7F2}"/>
              </a:ext>
            </a:extLst>
          </p:cNvPr>
          <p:cNvSpPr>
            <a:spLocks noChangeArrowheads="1"/>
          </p:cNvSpPr>
          <p:nvPr/>
        </p:nvSpPr>
        <p:spPr bwMode="auto">
          <a:xfrm>
            <a:off x="754011" y="4198027"/>
            <a:ext cx="5141492" cy="2285108"/>
          </a:xfrm>
          <a:custGeom>
            <a:avLst/>
            <a:gdLst>
              <a:gd name="T0" fmla="*/ 8253 w 8254"/>
              <a:gd name="T1" fmla="*/ 0 h 3667"/>
              <a:gd name="T2" fmla="*/ 0 w 8254"/>
              <a:gd name="T3" fmla="*/ 0 h 3667"/>
              <a:gd name="T4" fmla="*/ 0 w 8254"/>
              <a:gd name="T5" fmla="*/ 2551 h 3667"/>
              <a:gd name="T6" fmla="*/ 0 w 8254"/>
              <a:gd name="T7" fmla="*/ 2551 h 3667"/>
              <a:gd name="T8" fmla="*/ 1115 w 8254"/>
              <a:gd name="T9" fmla="*/ 3666 h 3667"/>
              <a:gd name="T10" fmla="*/ 8253 w 8254"/>
              <a:gd name="T11" fmla="*/ 3666 h 3667"/>
              <a:gd name="T12" fmla="*/ 8253 w 8254"/>
              <a:gd name="T13" fmla="*/ 0 h 3667"/>
            </a:gdLst>
            <a:ahLst/>
            <a:cxnLst>
              <a:cxn ang="0">
                <a:pos x="T0" y="T1"/>
              </a:cxn>
              <a:cxn ang="0">
                <a:pos x="T2" y="T3"/>
              </a:cxn>
              <a:cxn ang="0">
                <a:pos x="T4" y="T5"/>
              </a:cxn>
              <a:cxn ang="0">
                <a:pos x="T6" y="T7"/>
              </a:cxn>
              <a:cxn ang="0">
                <a:pos x="T8" y="T9"/>
              </a:cxn>
              <a:cxn ang="0">
                <a:pos x="T10" y="T11"/>
              </a:cxn>
              <a:cxn ang="0">
                <a:pos x="T12" y="T13"/>
              </a:cxn>
            </a:cxnLst>
            <a:rect l="0" t="0" r="r" b="b"/>
            <a:pathLst>
              <a:path w="8254" h="3667">
                <a:moveTo>
                  <a:pt x="8253" y="0"/>
                </a:moveTo>
                <a:lnTo>
                  <a:pt x="0" y="0"/>
                </a:lnTo>
                <a:lnTo>
                  <a:pt x="0" y="2551"/>
                </a:lnTo>
                <a:lnTo>
                  <a:pt x="0" y="2551"/>
                </a:lnTo>
                <a:cubicBezTo>
                  <a:pt x="0" y="3167"/>
                  <a:pt x="499" y="3666"/>
                  <a:pt x="1115" y="3666"/>
                </a:cubicBezTo>
                <a:lnTo>
                  <a:pt x="8253" y="3666"/>
                </a:lnTo>
                <a:lnTo>
                  <a:pt x="8253" y="0"/>
                </a:lnTo>
              </a:path>
            </a:pathLst>
          </a:custGeom>
          <a:solidFill>
            <a:schemeClr val="accent4"/>
          </a:solidFill>
          <a:ln>
            <a:noFill/>
          </a:ln>
          <a:effectLst/>
        </p:spPr>
        <p:txBody>
          <a:bodyPr wrap="none" anchor="ctr"/>
          <a:lstStyle/>
          <a:p>
            <a:endParaRPr lang="en-US" dirty="0">
              <a:latin typeface="Poppins" pitchFamily="2" charset="77"/>
            </a:endParaRPr>
          </a:p>
        </p:txBody>
      </p:sp>
      <p:sp>
        <p:nvSpPr>
          <p:cNvPr id="20" name="Freeform 78">
            <a:extLst>
              <a:ext uri="{FF2B5EF4-FFF2-40B4-BE49-F238E27FC236}">
                <a16:creationId xmlns:a16="http://schemas.microsoft.com/office/drawing/2014/main" id="{68598F7D-87D3-1E42-84C2-A51FE55679C7}"/>
              </a:ext>
            </a:extLst>
          </p:cNvPr>
          <p:cNvSpPr>
            <a:spLocks noChangeArrowheads="1"/>
          </p:cNvSpPr>
          <p:nvPr/>
        </p:nvSpPr>
        <p:spPr bwMode="auto">
          <a:xfrm>
            <a:off x="4530480" y="2706936"/>
            <a:ext cx="3130411" cy="2710277"/>
          </a:xfrm>
          <a:custGeom>
            <a:avLst/>
            <a:gdLst>
              <a:gd name="T0" fmla="*/ 3769 w 5027"/>
              <a:gd name="T1" fmla="*/ 0 h 4353"/>
              <a:gd name="T2" fmla="*/ 1257 w 5027"/>
              <a:gd name="T3" fmla="*/ 0 h 4353"/>
              <a:gd name="T4" fmla="*/ 0 w 5027"/>
              <a:gd name="T5" fmla="*/ 2176 h 4353"/>
              <a:gd name="T6" fmla="*/ 1257 w 5027"/>
              <a:gd name="T7" fmla="*/ 4352 h 4353"/>
              <a:gd name="T8" fmla="*/ 3769 w 5027"/>
              <a:gd name="T9" fmla="*/ 4352 h 4353"/>
              <a:gd name="T10" fmla="*/ 5026 w 5027"/>
              <a:gd name="T11" fmla="*/ 2176 h 4353"/>
              <a:gd name="T12" fmla="*/ 3769 w 5027"/>
              <a:gd name="T13" fmla="*/ 0 h 4353"/>
              <a:gd name="connsiteX0" fmla="*/ 7498 w 9998"/>
              <a:gd name="connsiteY0" fmla="*/ 0 h 9998"/>
              <a:gd name="connsiteX1" fmla="*/ 2500 w 9998"/>
              <a:gd name="connsiteY1" fmla="*/ 0 h 9998"/>
              <a:gd name="connsiteX2" fmla="*/ 0 w 9998"/>
              <a:gd name="connsiteY2" fmla="*/ 4999 h 9998"/>
              <a:gd name="connsiteX3" fmla="*/ 2500 w 9998"/>
              <a:gd name="connsiteY3" fmla="*/ 9998 h 9998"/>
              <a:gd name="connsiteX4" fmla="*/ 7498 w 9998"/>
              <a:gd name="connsiteY4" fmla="*/ 9998 h 9998"/>
              <a:gd name="connsiteX5" fmla="*/ 9998 w 9998"/>
              <a:gd name="connsiteY5" fmla="*/ 4999 h 9998"/>
              <a:gd name="connsiteX6" fmla="*/ 7498 w 9998"/>
              <a:gd name="connsiteY6" fmla="*/ 0 h 9998"/>
              <a:gd name="connsiteX7" fmla="*/ 7498 w 9998"/>
              <a:gd name="connsiteY7" fmla="*/ 0 h 9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98" h="9998">
                <a:moveTo>
                  <a:pt x="7498" y="0"/>
                </a:moveTo>
                <a:lnTo>
                  <a:pt x="2500" y="0"/>
                </a:lnTo>
                <a:lnTo>
                  <a:pt x="0" y="4999"/>
                </a:lnTo>
                <a:lnTo>
                  <a:pt x="2500" y="9998"/>
                </a:lnTo>
                <a:lnTo>
                  <a:pt x="7498" y="9998"/>
                </a:lnTo>
                <a:lnTo>
                  <a:pt x="9998" y="4999"/>
                </a:lnTo>
                <a:lnTo>
                  <a:pt x="7498" y="0"/>
                </a:lnTo>
                <a:lnTo>
                  <a:pt x="7498" y="0"/>
                </a:lnTo>
                <a:close/>
              </a:path>
            </a:pathLst>
          </a:custGeom>
          <a:solidFill>
            <a:schemeClr val="accent5"/>
          </a:solidFill>
          <a:ln w="279400" cap="flat">
            <a:solidFill>
              <a:schemeClr val="bg2"/>
            </a:solidFill>
            <a:miter lim="800000"/>
            <a:headEnd/>
            <a:tailEnd/>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3A6E2FCE-745C-D740-8899-3059F7C991DE}"/>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03B33427-2C99-7B4F-A4C2-C5584A2904D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905EA431-03F5-4F4D-8E3A-B4911FBDA79C}"/>
              </a:ext>
            </a:extLst>
          </p:cNvPr>
          <p:cNvSpPr txBox="1"/>
          <p:nvPr/>
        </p:nvSpPr>
        <p:spPr>
          <a:xfrm>
            <a:off x="1311522" y="2355637"/>
            <a:ext cx="2942025"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534B10AA-55E9-FE41-8543-BCC367C82726}"/>
              </a:ext>
            </a:extLst>
          </p:cNvPr>
          <p:cNvSpPr txBox="1"/>
          <p:nvPr/>
        </p:nvSpPr>
        <p:spPr>
          <a:xfrm>
            <a:off x="1311522" y="2730968"/>
            <a:ext cx="2942026" cy="770211"/>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BB3B5244-4E67-C04C-A861-F98303FC146B}"/>
              </a:ext>
            </a:extLst>
          </p:cNvPr>
          <p:cNvSpPr txBox="1"/>
          <p:nvPr/>
        </p:nvSpPr>
        <p:spPr>
          <a:xfrm>
            <a:off x="1311522" y="4700067"/>
            <a:ext cx="2942025" cy="61555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BARGAINING POWER OF BUYERS</a:t>
            </a:r>
          </a:p>
        </p:txBody>
      </p:sp>
      <p:sp>
        <p:nvSpPr>
          <p:cNvPr id="9" name="TextBox 8">
            <a:extLst>
              <a:ext uri="{FF2B5EF4-FFF2-40B4-BE49-F238E27FC236}">
                <a16:creationId xmlns:a16="http://schemas.microsoft.com/office/drawing/2014/main" id="{3C1954C1-F4F2-404F-97D5-2902FAAE0CF3}"/>
              </a:ext>
            </a:extLst>
          </p:cNvPr>
          <p:cNvSpPr txBox="1"/>
          <p:nvPr/>
        </p:nvSpPr>
        <p:spPr>
          <a:xfrm>
            <a:off x="1311522" y="5337008"/>
            <a:ext cx="2942026" cy="770211"/>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EC03671E-9CA7-F948-8016-F8A8BB1B46C4}"/>
              </a:ext>
            </a:extLst>
          </p:cNvPr>
          <p:cNvSpPr txBox="1"/>
          <p:nvPr/>
        </p:nvSpPr>
        <p:spPr>
          <a:xfrm>
            <a:off x="7943646" y="2186269"/>
            <a:ext cx="2942025" cy="615553"/>
          </a:xfrm>
          <a:prstGeom prst="rect">
            <a:avLst/>
          </a:prstGeom>
          <a:noFill/>
        </p:spPr>
        <p:txBody>
          <a:bodyPr wrap="square" rtlCol="0" anchor="b">
            <a:spAutoFit/>
          </a:bodyPr>
          <a:lstStyle/>
          <a:p>
            <a:pPr algn="r"/>
            <a:r>
              <a:rPr lang="en-US" sz="1700" b="1" spc="-15" dirty="0">
                <a:solidFill>
                  <a:schemeClr val="bg1"/>
                </a:solidFill>
                <a:latin typeface="Poppins" pitchFamily="2" charset="77"/>
                <a:cs typeface="Poppins" pitchFamily="2" charset="77"/>
              </a:rPr>
              <a:t>THREAT OF SUBSTITUTE PRODUCTS</a:t>
            </a:r>
          </a:p>
        </p:txBody>
      </p:sp>
      <p:sp>
        <p:nvSpPr>
          <p:cNvPr id="11" name="TextBox 10">
            <a:extLst>
              <a:ext uri="{FF2B5EF4-FFF2-40B4-BE49-F238E27FC236}">
                <a16:creationId xmlns:a16="http://schemas.microsoft.com/office/drawing/2014/main" id="{8825D22B-7C48-034E-AA19-6C904757F9D6}"/>
              </a:ext>
            </a:extLst>
          </p:cNvPr>
          <p:cNvSpPr txBox="1"/>
          <p:nvPr/>
        </p:nvSpPr>
        <p:spPr>
          <a:xfrm>
            <a:off x="7943646" y="2823210"/>
            <a:ext cx="2942026" cy="770211"/>
          </a:xfrm>
          <a:prstGeom prst="rect">
            <a:avLst/>
          </a:prstGeom>
          <a:noFill/>
        </p:spPr>
        <p:txBody>
          <a:bodyPr wrap="square" rtlCol="0">
            <a:spAutoFit/>
          </a:bodyPr>
          <a:lstStyle/>
          <a:p>
            <a:pPr algn="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2F565B7F-7475-1643-963A-95208A73638B}"/>
              </a:ext>
            </a:extLst>
          </p:cNvPr>
          <p:cNvSpPr txBox="1"/>
          <p:nvPr/>
        </p:nvSpPr>
        <p:spPr>
          <a:xfrm>
            <a:off x="7943646" y="4611836"/>
            <a:ext cx="2942025" cy="615553"/>
          </a:xfrm>
          <a:prstGeom prst="rect">
            <a:avLst/>
          </a:prstGeom>
          <a:noFill/>
        </p:spPr>
        <p:txBody>
          <a:bodyPr wrap="square" rtlCol="0" anchor="b">
            <a:spAutoFit/>
          </a:bodyPr>
          <a:lstStyle/>
          <a:p>
            <a:pPr algn="r"/>
            <a:r>
              <a:rPr lang="en-US" sz="1700" b="1" spc="-15" dirty="0">
                <a:solidFill>
                  <a:schemeClr val="bg1"/>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DAB0B070-DCE4-954D-9389-207CAC139432}"/>
              </a:ext>
            </a:extLst>
          </p:cNvPr>
          <p:cNvSpPr txBox="1"/>
          <p:nvPr/>
        </p:nvSpPr>
        <p:spPr>
          <a:xfrm>
            <a:off x="7943646" y="5248777"/>
            <a:ext cx="2942026" cy="770211"/>
          </a:xfrm>
          <a:prstGeom prst="rect">
            <a:avLst/>
          </a:prstGeom>
          <a:noFill/>
        </p:spPr>
        <p:txBody>
          <a:bodyPr wrap="square" rtlCol="0">
            <a:spAutoFit/>
          </a:bodyPr>
          <a:lstStyle/>
          <a:p>
            <a:pPr algn="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D97D7000-9886-D448-B7F3-E86B2CE0172E}"/>
              </a:ext>
            </a:extLst>
          </p:cNvPr>
          <p:cNvSpPr txBox="1"/>
          <p:nvPr/>
        </p:nvSpPr>
        <p:spPr>
          <a:xfrm>
            <a:off x="5031326" y="3212838"/>
            <a:ext cx="2134541" cy="87716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22A0CDEE-FB30-B04A-9898-10486FE394B1}"/>
              </a:ext>
            </a:extLst>
          </p:cNvPr>
          <p:cNvSpPr txBox="1"/>
          <p:nvPr/>
        </p:nvSpPr>
        <p:spPr>
          <a:xfrm>
            <a:off x="5031326" y="4138023"/>
            <a:ext cx="2134542" cy="1001043"/>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294767296"/>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73">
            <a:extLst>
              <a:ext uri="{FF2B5EF4-FFF2-40B4-BE49-F238E27FC236}">
                <a16:creationId xmlns:a16="http://schemas.microsoft.com/office/drawing/2014/main" id="{2FEA4AA3-857A-5843-8D47-6FFD8D2F418B}"/>
              </a:ext>
            </a:extLst>
          </p:cNvPr>
          <p:cNvSpPr>
            <a:spLocks noChangeArrowheads="1"/>
          </p:cNvSpPr>
          <p:nvPr/>
        </p:nvSpPr>
        <p:spPr bwMode="auto">
          <a:xfrm>
            <a:off x="3006161" y="2003557"/>
            <a:ext cx="1840171" cy="1653407"/>
          </a:xfrm>
          <a:prstGeom prst="round2SameRect">
            <a:avLst/>
          </a:prstGeom>
          <a:solidFill>
            <a:schemeClr val="accent6">
              <a:alpha val="50000"/>
            </a:schemeClr>
          </a:solidFill>
          <a:ln>
            <a:noFill/>
          </a:ln>
          <a:effectLst/>
        </p:spPr>
        <p:txBody>
          <a:bodyPr wrap="none" anchor="ctr"/>
          <a:lstStyle/>
          <a:p>
            <a:endParaRPr lang="en-US" dirty="0">
              <a:latin typeface="Poppins" pitchFamily="2" charset="77"/>
            </a:endParaRPr>
          </a:p>
        </p:txBody>
      </p:sp>
      <p:sp>
        <p:nvSpPr>
          <p:cNvPr id="17" name="Freeform 74">
            <a:extLst>
              <a:ext uri="{FF2B5EF4-FFF2-40B4-BE49-F238E27FC236}">
                <a16:creationId xmlns:a16="http://schemas.microsoft.com/office/drawing/2014/main" id="{8A0ECC1A-38D2-2349-B09A-415353D76013}"/>
              </a:ext>
            </a:extLst>
          </p:cNvPr>
          <p:cNvSpPr>
            <a:spLocks noChangeArrowheads="1"/>
          </p:cNvSpPr>
          <p:nvPr/>
        </p:nvSpPr>
        <p:spPr bwMode="auto">
          <a:xfrm>
            <a:off x="2841370" y="2833007"/>
            <a:ext cx="2169754" cy="3287587"/>
          </a:xfrm>
          <a:custGeom>
            <a:avLst/>
            <a:gdLst>
              <a:gd name="T0" fmla="*/ 2612 w 3483"/>
              <a:gd name="T1" fmla="*/ 0 h 5280"/>
              <a:gd name="T2" fmla="*/ 2612 w 3483"/>
              <a:gd name="T3" fmla="*/ 0 h 5280"/>
              <a:gd name="T4" fmla="*/ 2623 w 3483"/>
              <a:gd name="T5" fmla="*/ 140 h 5280"/>
              <a:gd name="T6" fmla="*/ 2623 w 3483"/>
              <a:gd name="T7" fmla="*/ 140 h 5280"/>
              <a:gd name="T8" fmla="*/ 1741 w 3483"/>
              <a:gd name="T9" fmla="*/ 1021 h 5280"/>
              <a:gd name="T10" fmla="*/ 1741 w 3483"/>
              <a:gd name="T11" fmla="*/ 1021 h 5280"/>
              <a:gd name="T12" fmla="*/ 859 w 3483"/>
              <a:gd name="T13" fmla="*/ 140 h 5280"/>
              <a:gd name="T14" fmla="*/ 859 w 3483"/>
              <a:gd name="T15" fmla="*/ 140 h 5280"/>
              <a:gd name="T16" fmla="*/ 870 w 3483"/>
              <a:gd name="T17" fmla="*/ 0 h 5280"/>
              <a:gd name="T18" fmla="*/ 0 w 3483"/>
              <a:gd name="T19" fmla="*/ 0 h 5280"/>
              <a:gd name="T20" fmla="*/ 0 w 3483"/>
              <a:gd name="T21" fmla="*/ 5279 h 5280"/>
              <a:gd name="T22" fmla="*/ 3482 w 3483"/>
              <a:gd name="T23" fmla="*/ 5279 h 5280"/>
              <a:gd name="T24" fmla="*/ 3482 w 3483"/>
              <a:gd name="T25" fmla="*/ 0 h 5280"/>
              <a:gd name="T26" fmla="*/ 2612 w 3483"/>
              <a:gd name="T27" fmla="*/ 0 h 5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83" h="5280">
                <a:moveTo>
                  <a:pt x="2612" y="0"/>
                </a:moveTo>
                <a:lnTo>
                  <a:pt x="2612" y="0"/>
                </a:lnTo>
                <a:cubicBezTo>
                  <a:pt x="2619" y="45"/>
                  <a:pt x="2623" y="92"/>
                  <a:pt x="2623" y="140"/>
                </a:cubicBezTo>
                <a:lnTo>
                  <a:pt x="2623" y="140"/>
                </a:lnTo>
                <a:cubicBezTo>
                  <a:pt x="2623" y="627"/>
                  <a:pt x="2228" y="1021"/>
                  <a:pt x="1741" y="1021"/>
                </a:cubicBezTo>
                <a:lnTo>
                  <a:pt x="1741" y="1021"/>
                </a:lnTo>
                <a:cubicBezTo>
                  <a:pt x="1254" y="1021"/>
                  <a:pt x="859" y="627"/>
                  <a:pt x="859" y="140"/>
                </a:cubicBezTo>
                <a:lnTo>
                  <a:pt x="859" y="140"/>
                </a:lnTo>
                <a:cubicBezTo>
                  <a:pt x="859" y="92"/>
                  <a:pt x="863" y="45"/>
                  <a:pt x="870" y="0"/>
                </a:cubicBezTo>
                <a:lnTo>
                  <a:pt x="0" y="0"/>
                </a:lnTo>
                <a:lnTo>
                  <a:pt x="0" y="5279"/>
                </a:lnTo>
                <a:lnTo>
                  <a:pt x="3482" y="5279"/>
                </a:lnTo>
                <a:lnTo>
                  <a:pt x="3482" y="0"/>
                </a:lnTo>
                <a:lnTo>
                  <a:pt x="2612" y="0"/>
                </a:lnTo>
              </a:path>
            </a:pathLst>
          </a:custGeom>
          <a:solidFill>
            <a:schemeClr val="accent2"/>
          </a:solidFill>
          <a:ln>
            <a:noFill/>
          </a:ln>
          <a:effectLst/>
        </p:spPr>
        <p:txBody>
          <a:bodyPr wrap="none" anchor="ctr"/>
          <a:lstStyle/>
          <a:p>
            <a:endParaRPr lang="en-US" dirty="0">
              <a:latin typeface="Poppins" pitchFamily="2" charset="77"/>
            </a:endParaRPr>
          </a:p>
        </p:txBody>
      </p:sp>
      <p:sp>
        <p:nvSpPr>
          <p:cNvPr id="18" name="Freeform 17">
            <a:extLst>
              <a:ext uri="{FF2B5EF4-FFF2-40B4-BE49-F238E27FC236}">
                <a16:creationId xmlns:a16="http://schemas.microsoft.com/office/drawing/2014/main" id="{AB4B0334-3A50-4C48-97E6-E9D54A32BE78}"/>
              </a:ext>
            </a:extLst>
          </p:cNvPr>
          <p:cNvSpPr>
            <a:spLocks noChangeArrowheads="1"/>
          </p:cNvSpPr>
          <p:nvPr/>
        </p:nvSpPr>
        <p:spPr bwMode="auto">
          <a:xfrm>
            <a:off x="3615889" y="2627018"/>
            <a:ext cx="620091" cy="620091"/>
          </a:xfrm>
          <a:custGeom>
            <a:avLst/>
            <a:gdLst>
              <a:gd name="connsiteX0" fmla="*/ 620714 w 1240182"/>
              <a:gd name="connsiteY0" fmla="*/ 1103076 h 1240182"/>
              <a:gd name="connsiteX1" fmla="*/ 568365 w 1240182"/>
              <a:gd name="connsiteY1" fmla="*/ 1156672 h 1240182"/>
              <a:gd name="connsiteX2" fmla="*/ 620714 w 1240182"/>
              <a:gd name="connsiteY2" fmla="*/ 1207775 h 1240182"/>
              <a:gd name="connsiteX3" fmla="*/ 673064 w 1240182"/>
              <a:gd name="connsiteY3" fmla="*/ 1156672 h 1240182"/>
              <a:gd name="connsiteX4" fmla="*/ 620714 w 1240182"/>
              <a:gd name="connsiteY4" fmla="*/ 1103076 h 1240182"/>
              <a:gd name="connsiteX5" fmla="*/ 984667 w 1240182"/>
              <a:gd name="connsiteY5" fmla="*/ 952260 h 1240182"/>
              <a:gd name="connsiteX6" fmla="*/ 963188 w 1240182"/>
              <a:gd name="connsiteY6" fmla="*/ 961807 h 1240182"/>
              <a:gd name="connsiteX7" fmla="*/ 962232 w 1240182"/>
              <a:gd name="connsiteY7" fmla="*/ 962232 h 1240182"/>
              <a:gd name="connsiteX8" fmla="*/ 953507 w 1240182"/>
              <a:gd name="connsiteY8" fmla="*/ 984667 h 1240182"/>
              <a:gd name="connsiteX9" fmla="*/ 962232 w 1240182"/>
              <a:gd name="connsiteY9" fmla="*/ 1007102 h 1240182"/>
              <a:gd name="connsiteX10" fmla="*/ 1007102 w 1240182"/>
              <a:gd name="connsiteY10" fmla="*/ 1007102 h 1240182"/>
              <a:gd name="connsiteX11" fmla="*/ 1017074 w 1240182"/>
              <a:gd name="connsiteY11" fmla="*/ 984667 h 1240182"/>
              <a:gd name="connsiteX12" fmla="*/ 1007102 w 1240182"/>
              <a:gd name="connsiteY12" fmla="*/ 962232 h 1240182"/>
              <a:gd name="connsiteX13" fmla="*/ 984667 w 1240182"/>
              <a:gd name="connsiteY13" fmla="*/ 952260 h 1240182"/>
              <a:gd name="connsiteX14" fmla="*/ 255515 w 1240182"/>
              <a:gd name="connsiteY14" fmla="*/ 952260 h 1240182"/>
              <a:gd name="connsiteX15" fmla="*/ 233080 w 1240182"/>
              <a:gd name="connsiteY15" fmla="*/ 962232 h 1240182"/>
              <a:gd name="connsiteX16" fmla="*/ 224355 w 1240182"/>
              <a:gd name="connsiteY16" fmla="*/ 984667 h 1240182"/>
              <a:gd name="connsiteX17" fmla="*/ 233080 w 1240182"/>
              <a:gd name="connsiteY17" fmla="*/ 1007102 h 1240182"/>
              <a:gd name="connsiteX18" fmla="*/ 279197 w 1240182"/>
              <a:gd name="connsiteY18" fmla="*/ 1007102 h 1240182"/>
              <a:gd name="connsiteX19" fmla="*/ 287922 w 1240182"/>
              <a:gd name="connsiteY19" fmla="*/ 984667 h 1240182"/>
              <a:gd name="connsiteX20" fmla="*/ 279197 w 1240182"/>
              <a:gd name="connsiteY20" fmla="*/ 962232 h 1240182"/>
              <a:gd name="connsiteX21" fmla="*/ 255515 w 1240182"/>
              <a:gd name="connsiteY21" fmla="*/ 952260 h 1240182"/>
              <a:gd name="connsiteX22" fmla="*/ 533307 w 1240182"/>
              <a:gd name="connsiteY22" fmla="*/ 635530 h 1240182"/>
              <a:gd name="connsiteX23" fmla="*/ 453959 w 1240182"/>
              <a:gd name="connsiteY23" fmla="*/ 716905 h 1240182"/>
              <a:gd name="connsiteX24" fmla="*/ 453959 w 1240182"/>
              <a:gd name="connsiteY24" fmla="*/ 819562 h 1240182"/>
              <a:gd name="connsiteX25" fmla="*/ 473796 w 1240182"/>
              <a:gd name="connsiteY25" fmla="*/ 839593 h 1240182"/>
              <a:gd name="connsiteX26" fmla="*/ 766391 w 1240182"/>
              <a:gd name="connsiteY26" fmla="*/ 839593 h 1240182"/>
              <a:gd name="connsiteX27" fmla="*/ 786228 w 1240182"/>
              <a:gd name="connsiteY27" fmla="*/ 819562 h 1240182"/>
              <a:gd name="connsiteX28" fmla="*/ 786228 w 1240182"/>
              <a:gd name="connsiteY28" fmla="*/ 716905 h 1240182"/>
              <a:gd name="connsiteX29" fmla="*/ 705640 w 1240182"/>
              <a:gd name="connsiteY29" fmla="*/ 635530 h 1240182"/>
              <a:gd name="connsiteX30" fmla="*/ 533307 w 1240182"/>
              <a:gd name="connsiteY30" fmla="*/ 604232 h 1240182"/>
              <a:gd name="connsiteX31" fmla="*/ 705640 w 1240182"/>
              <a:gd name="connsiteY31" fmla="*/ 604232 h 1240182"/>
              <a:gd name="connsiteX32" fmla="*/ 817223 w 1240182"/>
              <a:gd name="connsiteY32" fmla="*/ 716905 h 1240182"/>
              <a:gd name="connsiteX33" fmla="*/ 817223 w 1240182"/>
              <a:gd name="connsiteY33" fmla="*/ 819562 h 1240182"/>
              <a:gd name="connsiteX34" fmla="*/ 766391 w 1240182"/>
              <a:gd name="connsiteY34" fmla="*/ 872142 h 1240182"/>
              <a:gd name="connsiteX35" fmla="*/ 473796 w 1240182"/>
              <a:gd name="connsiteY35" fmla="*/ 872142 h 1240182"/>
              <a:gd name="connsiteX36" fmla="*/ 422963 w 1240182"/>
              <a:gd name="connsiteY36" fmla="*/ 819562 h 1240182"/>
              <a:gd name="connsiteX37" fmla="*/ 422963 w 1240182"/>
              <a:gd name="connsiteY37" fmla="*/ 716905 h 1240182"/>
              <a:gd name="connsiteX38" fmla="*/ 533307 w 1240182"/>
              <a:gd name="connsiteY38" fmla="*/ 604232 h 1240182"/>
              <a:gd name="connsiteX39" fmla="*/ 1156672 w 1240182"/>
              <a:gd name="connsiteY39" fmla="*/ 567118 h 1240182"/>
              <a:gd name="connsiteX40" fmla="*/ 1104323 w 1240182"/>
              <a:gd name="connsiteY40" fmla="*/ 620714 h 1240182"/>
              <a:gd name="connsiteX41" fmla="*/ 1156672 w 1240182"/>
              <a:gd name="connsiteY41" fmla="*/ 671817 h 1240182"/>
              <a:gd name="connsiteX42" fmla="*/ 1209021 w 1240182"/>
              <a:gd name="connsiteY42" fmla="*/ 620714 h 1240182"/>
              <a:gd name="connsiteX43" fmla="*/ 1156672 w 1240182"/>
              <a:gd name="connsiteY43" fmla="*/ 567118 h 1240182"/>
              <a:gd name="connsiteX44" fmla="*/ 84756 w 1240182"/>
              <a:gd name="connsiteY44" fmla="*/ 567118 h 1240182"/>
              <a:gd name="connsiteX45" fmla="*/ 32407 w 1240182"/>
              <a:gd name="connsiteY45" fmla="*/ 620714 h 1240182"/>
              <a:gd name="connsiteX46" fmla="*/ 84756 w 1240182"/>
              <a:gd name="connsiteY46" fmla="*/ 671817 h 1240182"/>
              <a:gd name="connsiteX47" fmla="*/ 137106 w 1240182"/>
              <a:gd name="connsiteY47" fmla="*/ 620714 h 1240182"/>
              <a:gd name="connsiteX48" fmla="*/ 84756 w 1240182"/>
              <a:gd name="connsiteY48" fmla="*/ 567118 h 1240182"/>
              <a:gd name="connsiteX49" fmla="*/ 620092 w 1240182"/>
              <a:gd name="connsiteY49" fmla="*/ 361972 h 1240182"/>
              <a:gd name="connsiteX50" fmla="*/ 532091 w 1240182"/>
              <a:gd name="connsiteY50" fmla="*/ 449181 h 1240182"/>
              <a:gd name="connsiteX51" fmla="*/ 620092 w 1240182"/>
              <a:gd name="connsiteY51" fmla="*/ 537636 h 1240182"/>
              <a:gd name="connsiteX52" fmla="*/ 708093 w 1240182"/>
              <a:gd name="connsiteY52" fmla="*/ 449181 h 1240182"/>
              <a:gd name="connsiteX53" fmla="*/ 620092 w 1240182"/>
              <a:gd name="connsiteY53" fmla="*/ 361972 h 1240182"/>
              <a:gd name="connsiteX54" fmla="*/ 620092 w 1240182"/>
              <a:gd name="connsiteY54" fmla="*/ 329580 h 1240182"/>
              <a:gd name="connsiteX55" fmla="*/ 740319 w 1240182"/>
              <a:gd name="connsiteY55" fmla="*/ 449181 h 1240182"/>
              <a:gd name="connsiteX56" fmla="*/ 620092 w 1240182"/>
              <a:gd name="connsiteY56" fmla="*/ 570027 h 1240182"/>
              <a:gd name="connsiteX57" fmla="*/ 499865 w 1240182"/>
              <a:gd name="connsiteY57" fmla="*/ 449181 h 1240182"/>
              <a:gd name="connsiteX58" fmla="*/ 620092 w 1240182"/>
              <a:gd name="connsiteY58" fmla="*/ 329580 h 1240182"/>
              <a:gd name="connsiteX59" fmla="*/ 620714 w 1240182"/>
              <a:gd name="connsiteY59" fmla="*/ 281690 h 1240182"/>
              <a:gd name="connsiteX60" fmla="*/ 282936 w 1240182"/>
              <a:gd name="connsiteY60" fmla="*/ 620714 h 1240182"/>
              <a:gd name="connsiteX61" fmla="*/ 620714 w 1240182"/>
              <a:gd name="connsiteY61" fmla="*/ 958492 h 1240182"/>
              <a:gd name="connsiteX62" fmla="*/ 958492 w 1240182"/>
              <a:gd name="connsiteY62" fmla="*/ 620714 h 1240182"/>
              <a:gd name="connsiteX63" fmla="*/ 620714 w 1240182"/>
              <a:gd name="connsiteY63" fmla="*/ 281690 h 1240182"/>
              <a:gd name="connsiteX64" fmla="*/ 984667 w 1240182"/>
              <a:gd name="connsiteY64" fmla="*/ 224355 h 1240182"/>
              <a:gd name="connsiteX65" fmla="*/ 962232 w 1240182"/>
              <a:gd name="connsiteY65" fmla="*/ 233080 h 1240182"/>
              <a:gd name="connsiteX66" fmla="*/ 953507 w 1240182"/>
              <a:gd name="connsiteY66" fmla="*/ 255515 h 1240182"/>
              <a:gd name="connsiteX67" fmla="*/ 962232 w 1240182"/>
              <a:gd name="connsiteY67" fmla="*/ 277950 h 1240182"/>
              <a:gd name="connsiteX68" fmla="*/ 1007102 w 1240182"/>
              <a:gd name="connsiteY68" fmla="*/ 277950 h 1240182"/>
              <a:gd name="connsiteX69" fmla="*/ 1017074 w 1240182"/>
              <a:gd name="connsiteY69" fmla="*/ 255515 h 1240182"/>
              <a:gd name="connsiteX70" fmla="*/ 1007102 w 1240182"/>
              <a:gd name="connsiteY70" fmla="*/ 233080 h 1240182"/>
              <a:gd name="connsiteX71" fmla="*/ 984667 w 1240182"/>
              <a:gd name="connsiteY71" fmla="*/ 224355 h 1240182"/>
              <a:gd name="connsiteX72" fmla="*/ 255515 w 1240182"/>
              <a:gd name="connsiteY72" fmla="*/ 224355 h 1240182"/>
              <a:gd name="connsiteX73" fmla="*/ 233080 w 1240182"/>
              <a:gd name="connsiteY73" fmla="*/ 233080 h 1240182"/>
              <a:gd name="connsiteX74" fmla="*/ 224355 w 1240182"/>
              <a:gd name="connsiteY74" fmla="*/ 255515 h 1240182"/>
              <a:gd name="connsiteX75" fmla="*/ 233080 w 1240182"/>
              <a:gd name="connsiteY75" fmla="*/ 277950 h 1240182"/>
              <a:gd name="connsiteX76" fmla="*/ 279197 w 1240182"/>
              <a:gd name="connsiteY76" fmla="*/ 277950 h 1240182"/>
              <a:gd name="connsiteX77" fmla="*/ 287922 w 1240182"/>
              <a:gd name="connsiteY77" fmla="*/ 255515 h 1240182"/>
              <a:gd name="connsiteX78" fmla="*/ 285010 w 1240182"/>
              <a:gd name="connsiteY78" fmla="*/ 248028 h 1240182"/>
              <a:gd name="connsiteX79" fmla="*/ 279197 w 1240182"/>
              <a:gd name="connsiteY79" fmla="*/ 233080 h 1240182"/>
              <a:gd name="connsiteX80" fmla="*/ 255515 w 1240182"/>
              <a:gd name="connsiteY80" fmla="*/ 224355 h 1240182"/>
              <a:gd name="connsiteX81" fmla="*/ 620714 w 1240182"/>
              <a:gd name="connsiteY81" fmla="*/ 32407 h 1240182"/>
              <a:gd name="connsiteX82" fmla="*/ 568365 w 1240182"/>
              <a:gd name="connsiteY82" fmla="*/ 84756 h 1240182"/>
              <a:gd name="connsiteX83" fmla="*/ 620714 w 1240182"/>
              <a:gd name="connsiteY83" fmla="*/ 135859 h 1240182"/>
              <a:gd name="connsiteX84" fmla="*/ 673064 w 1240182"/>
              <a:gd name="connsiteY84" fmla="*/ 84756 h 1240182"/>
              <a:gd name="connsiteX85" fmla="*/ 620714 w 1240182"/>
              <a:gd name="connsiteY85" fmla="*/ 32407 h 1240182"/>
              <a:gd name="connsiteX86" fmla="*/ 620714 w 1240182"/>
              <a:gd name="connsiteY86" fmla="*/ 0 h 1240182"/>
              <a:gd name="connsiteX87" fmla="*/ 704224 w 1240182"/>
              <a:gd name="connsiteY87" fmla="*/ 84756 h 1240182"/>
              <a:gd name="connsiteX88" fmla="*/ 636918 w 1240182"/>
              <a:gd name="connsiteY88" fmla="*/ 167020 h 1240182"/>
              <a:gd name="connsiteX89" fmla="*/ 636918 w 1240182"/>
              <a:gd name="connsiteY89" fmla="*/ 249283 h 1240182"/>
              <a:gd name="connsiteX90" fmla="*/ 869997 w 1240182"/>
              <a:gd name="connsiteY90" fmla="*/ 347750 h 1240182"/>
              <a:gd name="connsiteX91" fmla="*/ 929825 w 1240182"/>
              <a:gd name="connsiteY91" fmla="*/ 287922 h 1240182"/>
              <a:gd name="connsiteX92" fmla="*/ 921100 w 1240182"/>
              <a:gd name="connsiteY92" fmla="*/ 255515 h 1240182"/>
              <a:gd name="connsiteX93" fmla="*/ 939796 w 1240182"/>
              <a:gd name="connsiteY93" fmla="*/ 210644 h 1240182"/>
              <a:gd name="connsiteX94" fmla="*/ 984667 w 1240182"/>
              <a:gd name="connsiteY94" fmla="*/ 191948 h 1240182"/>
              <a:gd name="connsiteX95" fmla="*/ 1030784 w 1240182"/>
              <a:gd name="connsiteY95" fmla="*/ 210644 h 1240182"/>
              <a:gd name="connsiteX96" fmla="*/ 1049480 w 1240182"/>
              <a:gd name="connsiteY96" fmla="*/ 255515 h 1240182"/>
              <a:gd name="connsiteX97" fmla="*/ 1030784 w 1240182"/>
              <a:gd name="connsiteY97" fmla="*/ 300386 h 1240182"/>
              <a:gd name="connsiteX98" fmla="*/ 984667 w 1240182"/>
              <a:gd name="connsiteY98" fmla="*/ 320329 h 1240182"/>
              <a:gd name="connsiteX99" fmla="*/ 952260 w 1240182"/>
              <a:gd name="connsiteY99" fmla="*/ 310357 h 1240182"/>
              <a:gd name="connsiteX100" fmla="*/ 892432 w 1240182"/>
              <a:gd name="connsiteY100" fmla="*/ 370185 h 1240182"/>
              <a:gd name="connsiteX101" fmla="*/ 990899 w 1240182"/>
              <a:gd name="connsiteY101" fmla="*/ 603264 h 1240182"/>
              <a:gd name="connsiteX102" fmla="*/ 1074409 w 1240182"/>
              <a:gd name="connsiteY102" fmla="*/ 603264 h 1240182"/>
              <a:gd name="connsiteX103" fmla="*/ 1156672 w 1240182"/>
              <a:gd name="connsiteY103" fmla="*/ 535958 h 1240182"/>
              <a:gd name="connsiteX104" fmla="*/ 1240182 w 1240182"/>
              <a:gd name="connsiteY104" fmla="*/ 620714 h 1240182"/>
              <a:gd name="connsiteX105" fmla="*/ 1156672 w 1240182"/>
              <a:gd name="connsiteY105" fmla="*/ 705470 h 1240182"/>
              <a:gd name="connsiteX106" fmla="*/ 1074409 w 1240182"/>
              <a:gd name="connsiteY106" fmla="*/ 636918 h 1240182"/>
              <a:gd name="connsiteX107" fmla="*/ 990899 w 1240182"/>
              <a:gd name="connsiteY107" fmla="*/ 636918 h 1240182"/>
              <a:gd name="connsiteX108" fmla="*/ 892432 w 1240182"/>
              <a:gd name="connsiteY108" fmla="*/ 869997 h 1240182"/>
              <a:gd name="connsiteX109" fmla="*/ 952260 w 1240182"/>
              <a:gd name="connsiteY109" fmla="*/ 928578 h 1240182"/>
              <a:gd name="connsiteX110" fmla="*/ 984667 w 1240182"/>
              <a:gd name="connsiteY110" fmla="*/ 921100 h 1240182"/>
              <a:gd name="connsiteX111" fmla="*/ 1030784 w 1240182"/>
              <a:gd name="connsiteY111" fmla="*/ 938550 h 1240182"/>
              <a:gd name="connsiteX112" fmla="*/ 1049480 w 1240182"/>
              <a:gd name="connsiteY112" fmla="*/ 984667 h 1240182"/>
              <a:gd name="connsiteX113" fmla="*/ 1030784 w 1240182"/>
              <a:gd name="connsiteY113" fmla="*/ 1029538 h 1240182"/>
              <a:gd name="connsiteX114" fmla="*/ 984667 w 1240182"/>
              <a:gd name="connsiteY114" fmla="*/ 1048234 h 1240182"/>
              <a:gd name="connsiteX115" fmla="*/ 939796 w 1240182"/>
              <a:gd name="connsiteY115" fmla="*/ 1029538 h 1240182"/>
              <a:gd name="connsiteX116" fmla="*/ 921100 w 1240182"/>
              <a:gd name="connsiteY116" fmla="*/ 984667 h 1240182"/>
              <a:gd name="connsiteX117" fmla="*/ 927348 w 1240182"/>
              <a:gd name="connsiteY117" fmla="*/ 961460 h 1240182"/>
              <a:gd name="connsiteX118" fmla="*/ 929825 w 1240182"/>
              <a:gd name="connsiteY118" fmla="*/ 952260 h 1240182"/>
              <a:gd name="connsiteX119" fmla="*/ 869997 w 1240182"/>
              <a:gd name="connsiteY119" fmla="*/ 893679 h 1240182"/>
              <a:gd name="connsiteX120" fmla="*/ 820433 w 1240182"/>
              <a:gd name="connsiteY120" fmla="*/ 932337 h 1240182"/>
              <a:gd name="connsiteX121" fmla="*/ 767740 w 1240182"/>
              <a:gd name="connsiteY121" fmla="*/ 959915 h 1240182"/>
              <a:gd name="connsiteX122" fmla="*/ 764208 w 1240182"/>
              <a:gd name="connsiteY122" fmla="*/ 961764 h 1240182"/>
              <a:gd name="connsiteX123" fmla="*/ 636918 w 1240182"/>
              <a:gd name="connsiteY123" fmla="*/ 989653 h 1240182"/>
              <a:gd name="connsiteX124" fmla="*/ 636918 w 1240182"/>
              <a:gd name="connsiteY124" fmla="*/ 1073162 h 1240182"/>
              <a:gd name="connsiteX125" fmla="*/ 704224 w 1240182"/>
              <a:gd name="connsiteY125" fmla="*/ 1156672 h 1240182"/>
              <a:gd name="connsiteX126" fmla="*/ 620714 w 1240182"/>
              <a:gd name="connsiteY126" fmla="*/ 1240182 h 1240182"/>
              <a:gd name="connsiteX127" fmla="*/ 535958 w 1240182"/>
              <a:gd name="connsiteY127" fmla="*/ 1156672 h 1240182"/>
              <a:gd name="connsiteX128" fmla="*/ 604511 w 1240182"/>
              <a:gd name="connsiteY128" fmla="*/ 1073162 h 1240182"/>
              <a:gd name="connsiteX129" fmla="*/ 604511 w 1240182"/>
              <a:gd name="connsiteY129" fmla="*/ 989653 h 1240182"/>
              <a:gd name="connsiteX130" fmla="*/ 370185 w 1240182"/>
              <a:gd name="connsiteY130" fmla="*/ 893679 h 1240182"/>
              <a:gd name="connsiteX131" fmla="*/ 311604 w 1240182"/>
              <a:gd name="connsiteY131" fmla="*/ 952260 h 1240182"/>
              <a:gd name="connsiteX132" fmla="*/ 320329 w 1240182"/>
              <a:gd name="connsiteY132" fmla="*/ 984667 h 1240182"/>
              <a:gd name="connsiteX133" fmla="*/ 301632 w 1240182"/>
              <a:gd name="connsiteY133" fmla="*/ 1029538 h 1240182"/>
              <a:gd name="connsiteX134" fmla="*/ 255515 w 1240182"/>
              <a:gd name="connsiteY134" fmla="*/ 1048234 h 1240182"/>
              <a:gd name="connsiteX135" fmla="*/ 210644 w 1240182"/>
              <a:gd name="connsiteY135" fmla="*/ 1029538 h 1240182"/>
              <a:gd name="connsiteX136" fmla="*/ 191948 w 1240182"/>
              <a:gd name="connsiteY136" fmla="*/ 984667 h 1240182"/>
              <a:gd name="connsiteX137" fmla="*/ 210644 w 1240182"/>
              <a:gd name="connsiteY137" fmla="*/ 938550 h 1240182"/>
              <a:gd name="connsiteX138" fmla="*/ 255515 w 1240182"/>
              <a:gd name="connsiteY138" fmla="*/ 921100 h 1240182"/>
              <a:gd name="connsiteX139" fmla="*/ 289168 w 1240182"/>
              <a:gd name="connsiteY139" fmla="*/ 928578 h 1240182"/>
              <a:gd name="connsiteX140" fmla="*/ 347750 w 1240182"/>
              <a:gd name="connsiteY140" fmla="*/ 869997 h 1240182"/>
              <a:gd name="connsiteX141" fmla="*/ 250529 w 1240182"/>
              <a:gd name="connsiteY141" fmla="*/ 636918 h 1240182"/>
              <a:gd name="connsiteX142" fmla="*/ 167020 w 1240182"/>
              <a:gd name="connsiteY142" fmla="*/ 636918 h 1240182"/>
              <a:gd name="connsiteX143" fmla="*/ 84756 w 1240182"/>
              <a:gd name="connsiteY143" fmla="*/ 705470 h 1240182"/>
              <a:gd name="connsiteX144" fmla="*/ 0 w 1240182"/>
              <a:gd name="connsiteY144" fmla="*/ 620714 h 1240182"/>
              <a:gd name="connsiteX145" fmla="*/ 84756 w 1240182"/>
              <a:gd name="connsiteY145" fmla="*/ 535958 h 1240182"/>
              <a:gd name="connsiteX146" fmla="*/ 167020 w 1240182"/>
              <a:gd name="connsiteY146" fmla="*/ 603264 h 1240182"/>
              <a:gd name="connsiteX147" fmla="*/ 250529 w 1240182"/>
              <a:gd name="connsiteY147" fmla="*/ 603264 h 1240182"/>
              <a:gd name="connsiteX148" fmla="*/ 347750 w 1240182"/>
              <a:gd name="connsiteY148" fmla="*/ 370185 h 1240182"/>
              <a:gd name="connsiteX149" fmla="*/ 289168 w 1240182"/>
              <a:gd name="connsiteY149" fmla="*/ 310357 h 1240182"/>
              <a:gd name="connsiteX150" fmla="*/ 255515 w 1240182"/>
              <a:gd name="connsiteY150" fmla="*/ 320329 h 1240182"/>
              <a:gd name="connsiteX151" fmla="*/ 210644 w 1240182"/>
              <a:gd name="connsiteY151" fmla="*/ 300386 h 1240182"/>
              <a:gd name="connsiteX152" fmla="*/ 191948 w 1240182"/>
              <a:gd name="connsiteY152" fmla="*/ 255515 h 1240182"/>
              <a:gd name="connsiteX153" fmla="*/ 210644 w 1240182"/>
              <a:gd name="connsiteY153" fmla="*/ 210644 h 1240182"/>
              <a:gd name="connsiteX154" fmla="*/ 255515 w 1240182"/>
              <a:gd name="connsiteY154" fmla="*/ 191948 h 1240182"/>
              <a:gd name="connsiteX155" fmla="*/ 301632 w 1240182"/>
              <a:gd name="connsiteY155" fmla="*/ 210644 h 1240182"/>
              <a:gd name="connsiteX156" fmla="*/ 315469 w 1240182"/>
              <a:gd name="connsiteY156" fmla="*/ 230477 h 1240182"/>
              <a:gd name="connsiteX157" fmla="*/ 315655 w 1240182"/>
              <a:gd name="connsiteY157" fmla="*/ 230743 h 1240182"/>
              <a:gd name="connsiteX158" fmla="*/ 320329 w 1240182"/>
              <a:gd name="connsiteY158" fmla="*/ 255515 h 1240182"/>
              <a:gd name="connsiteX159" fmla="*/ 311604 w 1240182"/>
              <a:gd name="connsiteY159" fmla="*/ 287922 h 1240182"/>
              <a:gd name="connsiteX160" fmla="*/ 370185 w 1240182"/>
              <a:gd name="connsiteY160" fmla="*/ 347750 h 1240182"/>
              <a:gd name="connsiteX161" fmla="*/ 604511 w 1240182"/>
              <a:gd name="connsiteY161" fmla="*/ 249283 h 1240182"/>
              <a:gd name="connsiteX162" fmla="*/ 604511 w 1240182"/>
              <a:gd name="connsiteY162" fmla="*/ 167020 h 1240182"/>
              <a:gd name="connsiteX163" fmla="*/ 541236 w 1240182"/>
              <a:gd name="connsiteY163" fmla="*/ 113385 h 1240182"/>
              <a:gd name="connsiteX164" fmla="*/ 539070 w 1240182"/>
              <a:gd name="connsiteY164" fmla="*/ 101636 h 1240182"/>
              <a:gd name="connsiteX165" fmla="*/ 535958 w 1240182"/>
              <a:gd name="connsiteY165" fmla="*/ 84756 h 1240182"/>
              <a:gd name="connsiteX166" fmla="*/ 620714 w 1240182"/>
              <a:gd name="connsiteY166" fmla="*/ 0 h 124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1240182" h="1240182">
                <a:moveTo>
                  <a:pt x="620714" y="1103076"/>
                </a:moveTo>
                <a:cubicBezTo>
                  <a:pt x="592047" y="1103076"/>
                  <a:pt x="568365" y="1126758"/>
                  <a:pt x="568365" y="1156672"/>
                </a:cubicBezTo>
                <a:cubicBezTo>
                  <a:pt x="568365" y="1185340"/>
                  <a:pt x="592047" y="1207775"/>
                  <a:pt x="620714" y="1207775"/>
                </a:cubicBezTo>
                <a:cubicBezTo>
                  <a:pt x="649382" y="1207775"/>
                  <a:pt x="673064" y="1185340"/>
                  <a:pt x="673064" y="1156672"/>
                </a:cubicBezTo>
                <a:cubicBezTo>
                  <a:pt x="673064" y="1126758"/>
                  <a:pt x="649382" y="1103076"/>
                  <a:pt x="620714" y="1103076"/>
                </a:cubicBezTo>
                <a:close/>
                <a:moveTo>
                  <a:pt x="984667" y="952260"/>
                </a:moveTo>
                <a:lnTo>
                  <a:pt x="963188" y="961807"/>
                </a:lnTo>
                <a:lnTo>
                  <a:pt x="962232" y="962232"/>
                </a:lnTo>
                <a:cubicBezTo>
                  <a:pt x="955999" y="967217"/>
                  <a:pt x="953507" y="975942"/>
                  <a:pt x="953507" y="984667"/>
                </a:cubicBezTo>
                <a:cubicBezTo>
                  <a:pt x="953507" y="993392"/>
                  <a:pt x="955999" y="1000870"/>
                  <a:pt x="962232" y="1007102"/>
                </a:cubicBezTo>
                <a:cubicBezTo>
                  <a:pt x="974696" y="1018320"/>
                  <a:pt x="995885" y="1018320"/>
                  <a:pt x="1007102" y="1007102"/>
                </a:cubicBezTo>
                <a:cubicBezTo>
                  <a:pt x="1013335" y="1000870"/>
                  <a:pt x="1017074" y="993392"/>
                  <a:pt x="1017074" y="984667"/>
                </a:cubicBezTo>
                <a:cubicBezTo>
                  <a:pt x="1017074" y="975942"/>
                  <a:pt x="1013335" y="967217"/>
                  <a:pt x="1007102" y="962232"/>
                </a:cubicBezTo>
                <a:cubicBezTo>
                  <a:pt x="1000870" y="955999"/>
                  <a:pt x="993392" y="952260"/>
                  <a:pt x="984667" y="952260"/>
                </a:cubicBezTo>
                <a:close/>
                <a:moveTo>
                  <a:pt x="255515" y="952260"/>
                </a:moveTo>
                <a:cubicBezTo>
                  <a:pt x="248037" y="952260"/>
                  <a:pt x="239312" y="955999"/>
                  <a:pt x="233080" y="962232"/>
                </a:cubicBezTo>
                <a:cubicBezTo>
                  <a:pt x="228094" y="967217"/>
                  <a:pt x="224355" y="975942"/>
                  <a:pt x="224355" y="984667"/>
                </a:cubicBezTo>
                <a:cubicBezTo>
                  <a:pt x="224355" y="993392"/>
                  <a:pt x="228094" y="1000870"/>
                  <a:pt x="233080" y="1007102"/>
                </a:cubicBezTo>
                <a:cubicBezTo>
                  <a:pt x="245544" y="1018320"/>
                  <a:pt x="266733" y="1018320"/>
                  <a:pt x="279197" y="1007102"/>
                </a:cubicBezTo>
                <a:cubicBezTo>
                  <a:pt x="284183" y="1000870"/>
                  <a:pt x="287922" y="993392"/>
                  <a:pt x="287922" y="984667"/>
                </a:cubicBezTo>
                <a:cubicBezTo>
                  <a:pt x="287922" y="975942"/>
                  <a:pt x="284183" y="967217"/>
                  <a:pt x="279197" y="962232"/>
                </a:cubicBezTo>
                <a:cubicBezTo>
                  <a:pt x="272965" y="955999"/>
                  <a:pt x="264240" y="952260"/>
                  <a:pt x="255515" y="952260"/>
                </a:cubicBezTo>
                <a:close/>
                <a:moveTo>
                  <a:pt x="533307" y="635530"/>
                </a:moveTo>
                <a:cubicBezTo>
                  <a:pt x="489913" y="635530"/>
                  <a:pt x="453959" y="671836"/>
                  <a:pt x="453959" y="716905"/>
                </a:cubicBezTo>
                <a:lnTo>
                  <a:pt x="453959" y="819562"/>
                </a:lnTo>
                <a:cubicBezTo>
                  <a:pt x="453959" y="830829"/>
                  <a:pt x="463877" y="839593"/>
                  <a:pt x="473796" y="839593"/>
                </a:cubicBezTo>
                <a:lnTo>
                  <a:pt x="766391" y="839593"/>
                </a:lnTo>
                <a:cubicBezTo>
                  <a:pt x="776310" y="839593"/>
                  <a:pt x="786228" y="830829"/>
                  <a:pt x="786228" y="819562"/>
                </a:cubicBezTo>
                <a:lnTo>
                  <a:pt x="786228" y="716905"/>
                </a:lnTo>
                <a:cubicBezTo>
                  <a:pt x="786228" y="671836"/>
                  <a:pt x="750274" y="635530"/>
                  <a:pt x="705640" y="635530"/>
                </a:cubicBezTo>
                <a:close/>
                <a:moveTo>
                  <a:pt x="533307" y="604232"/>
                </a:moveTo>
                <a:lnTo>
                  <a:pt x="705640" y="604232"/>
                </a:lnTo>
                <a:cubicBezTo>
                  <a:pt x="767631" y="604232"/>
                  <a:pt x="817223" y="654309"/>
                  <a:pt x="817223" y="716905"/>
                </a:cubicBezTo>
                <a:lnTo>
                  <a:pt x="817223" y="819562"/>
                </a:lnTo>
                <a:cubicBezTo>
                  <a:pt x="817223" y="848356"/>
                  <a:pt x="794907" y="872142"/>
                  <a:pt x="766391" y="872142"/>
                </a:cubicBezTo>
                <a:lnTo>
                  <a:pt x="473796" y="872142"/>
                </a:lnTo>
                <a:cubicBezTo>
                  <a:pt x="445280" y="872142"/>
                  <a:pt x="422963" y="848356"/>
                  <a:pt x="422963" y="819562"/>
                </a:cubicBezTo>
                <a:lnTo>
                  <a:pt x="422963" y="716905"/>
                </a:lnTo>
                <a:cubicBezTo>
                  <a:pt x="422963" y="654309"/>
                  <a:pt x="472556" y="604232"/>
                  <a:pt x="533307" y="604232"/>
                </a:cubicBezTo>
                <a:close/>
                <a:moveTo>
                  <a:pt x="1156672" y="567118"/>
                </a:moveTo>
                <a:cubicBezTo>
                  <a:pt x="1128005" y="567118"/>
                  <a:pt x="1104323" y="592047"/>
                  <a:pt x="1104323" y="620714"/>
                </a:cubicBezTo>
                <a:cubicBezTo>
                  <a:pt x="1104323" y="648135"/>
                  <a:pt x="1128005" y="671817"/>
                  <a:pt x="1156672" y="671817"/>
                </a:cubicBezTo>
                <a:cubicBezTo>
                  <a:pt x="1185339" y="671817"/>
                  <a:pt x="1209021" y="648135"/>
                  <a:pt x="1209021" y="620714"/>
                </a:cubicBezTo>
                <a:cubicBezTo>
                  <a:pt x="1209021" y="592047"/>
                  <a:pt x="1185339" y="567118"/>
                  <a:pt x="1156672" y="567118"/>
                </a:cubicBezTo>
                <a:close/>
                <a:moveTo>
                  <a:pt x="84756" y="567118"/>
                </a:moveTo>
                <a:cubicBezTo>
                  <a:pt x="56089" y="567118"/>
                  <a:pt x="32407" y="592047"/>
                  <a:pt x="32407" y="620714"/>
                </a:cubicBezTo>
                <a:cubicBezTo>
                  <a:pt x="32407" y="648135"/>
                  <a:pt x="56089" y="671817"/>
                  <a:pt x="84756" y="671817"/>
                </a:cubicBezTo>
                <a:cubicBezTo>
                  <a:pt x="113424" y="671817"/>
                  <a:pt x="137106" y="648135"/>
                  <a:pt x="137106" y="620714"/>
                </a:cubicBezTo>
                <a:cubicBezTo>
                  <a:pt x="137106" y="592047"/>
                  <a:pt x="113424" y="567118"/>
                  <a:pt x="84756" y="567118"/>
                </a:cubicBezTo>
                <a:close/>
                <a:moveTo>
                  <a:pt x="620092" y="361972"/>
                </a:moveTo>
                <a:cubicBezTo>
                  <a:pt x="571753" y="361972"/>
                  <a:pt x="532091" y="400593"/>
                  <a:pt x="532091" y="449181"/>
                </a:cubicBezTo>
                <a:cubicBezTo>
                  <a:pt x="532091" y="499015"/>
                  <a:pt x="571753" y="537636"/>
                  <a:pt x="620092" y="537636"/>
                </a:cubicBezTo>
                <a:cubicBezTo>
                  <a:pt x="668431" y="537636"/>
                  <a:pt x="708093" y="499015"/>
                  <a:pt x="708093" y="449181"/>
                </a:cubicBezTo>
                <a:cubicBezTo>
                  <a:pt x="708093" y="400593"/>
                  <a:pt x="668431" y="361972"/>
                  <a:pt x="620092" y="361972"/>
                </a:cubicBezTo>
                <a:close/>
                <a:moveTo>
                  <a:pt x="620092" y="329580"/>
                </a:moveTo>
                <a:cubicBezTo>
                  <a:pt x="685783" y="329580"/>
                  <a:pt x="740319" y="383151"/>
                  <a:pt x="740319" y="449181"/>
                </a:cubicBezTo>
                <a:cubicBezTo>
                  <a:pt x="740319" y="516456"/>
                  <a:pt x="685783" y="570027"/>
                  <a:pt x="620092" y="570027"/>
                </a:cubicBezTo>
                <a:cubicBezTo>
                  <a:pt x="553162" y="570027"/>
                  <a:pt x="499865" y="516456"/>
                  <a:pt x="499865" y="449181"/>
                </a:cubicBezTo>
                <a:cubicBezTo>
                  <a:pt x="499865" y="383151"/>
                  <a:pt x="553162" y="329580"/>
                  <a:pt x="620092" y="329580"/>
                </a:cubicBezTo>
                <a:close/>
                <a:moveTo>
                  <a:pt x="620714" y="281690"/>
                </a:moveTo>
                <a:cubicBezTo>
                  <a:pt x="433752" y="281690"/>
                  <a:pt x="282936" y="433752"/>
                  <a:pt x="282936" y="620714"/>
                </a:cubicBezTo>
                <a:cubicBezTo>
                  <a:pt x="282936" y="806430"/>
                  <a:pt x="433752" y="958492"/>
                  <a:pt x="620714" y="958492"/>
                </a:cubicBezTo>
                <a:cubicBezTo>
                  <a:pt x="806430" y="958492"/>
                  <a:pt x="958492" y="806430"/>
                  <a:pt x="958492" y="620714"/>
                </a:cubicBezTo>
                <a:cubicBezTo>
                  <a:pt x="958492" y="433752"/>
                  <a:pt x="806430" y="281690"/>
                  <a:pt x="620714" y="281690"/>
                </a:cubicBezTo>
                <a:close/>
                <a:moveTo>
                  <a:pt x="984667" y="224355"/>
                </a:moveTo>
                <a:cubicBezTo>
                  <a:pt x="977189" y="224355"/>
                  <a:pt x="968464" y="226848"/>
                  <a:pt x="962232" y="233080"/>
                </a:cubicBezTo>
                <a:cubicBezTo>
                  <a:pt x="955999" y="239312"/>
                  <a:pt x="953507" y="246790"/>
                  <a:pt x="953507" y="255515"/>
                </a:cubicBezTo>
                <a:cubicBezTo>
                  <a:pt x="953507" y="264240"/>
                  <a:pt x="955999" y="271718"/>
                  <a:pt x="962232" y="277950"/>
                </a:cubicBezTo>
                <a:cubicBezTo>
                  <a:pt x="974696" y="290415"/>
                  <a:pt x="995885" y="290415"/>
                  <a:pt x="1007102" y="277950"/>
                </a:cubicBezTo>
                <a:cubicBezTo>
                  <a:pt x="1013335" y="271718"/>
                  <a:pt x="1017074" y="264240"/>
                  <a:pt x="1017074" y="255515"/>
                </a:cubicBezTo>
                <a:cubicBezTo>
                  <a:pt x="1017074" y="246790"/>
                  <a:pt x="1013335" y="239312"/>
                  <a:pt x="1007102" y="233080"/>
                </a:cubicBezTo>
                <a:cubicBezTo>
                  <a:pt x="1000870" y="226848"/>
                  <a:pt x="993392" y="224355"/>
                  <a:pt x="984667" y="224355"/>
                </a:cubicBezTo>
                <a:close/>
                <a:moveTo>
                  <a:pt x="255515" y="224355"/>
                </a:moveTo>
                <a:cubicBezTo>
                  <a:pt x="248037" y="224355"/>
                  <a:pt x="239312" y="226848"/>
                  <a:pt x="233080" y="233080"/>
                </a:cubicBezTo>
                <a:cubicBezTo>
                  <a:pt x="228094" y="239312"/>
                  <a:pt x="224355" y="246790"/>
                  <a:pt x="224355" y="255515"/>
                </a:cubicBezTo>
                <a:cubicBezTo>
                  <a:pt x="224355" y="264240"/>
                  <a:pt x="228094" y="271718"/>
                  <a:pt x="233080" y="277950"/>
                </a:cubicBezTo>
                <a:cubicBezTo>
                  <a:pt x="245544" y="290415"/>
                  <a:pt x="266733" y="290415"/>
                  <a:pt x="279197" y="277950"/>
                </a:cubicBezTo>
                <a:cubicBezTo>
                  <a:pt x="284183" y="271718"/>
                  <a:pt x="287922" y="264240"/>
                  <a:pt x="287922" y="255515"/>
                </a:cubicBezTo>
                <a:lnTo>
                  <a:pt x="285010" y="248028"/>
                </a:lnTo>
                <a:lnTo>
                  <a:pt x="279197" y="233080"/>
                </a:lnTo>
                <a:cubicBezTo>
                  <a:pt x="272965" y="226848"/>
                  <a:pt x="264240" y="224355"/>
                  <a:pt x="255515" y="224355"/>
                </a:cubicBezTo>
                <a:close/>
                <a:moveTo>
                  <a:pt x="620714" y="32407"/>
                </a:moveTo>
                <a:cubicBezTo>
                  <a:pt x="592047" y="32407"/>
                  <a:pt x="568365" y="56089"/>
                  <a:pt x="568365" y="84756"/>
                </a:cubicBezTo>
                <a:cubicBezTo>
                  <a:pt x="568365" y="112177"/>
                  <a:pt x="592047" y="135859"/>
                  <a:pt x="620714" y="135859"/>
                </a:cubicBezTo>
                <a:cubicBezTo>
                  <a:pt x="649382" y="135859"/>
                  <a:pt x="673064" y="112177"/>
                  <a:pt x="673064" y="84756"/>
                </a:cubicBezTo>
                <a:cubicBezTo>
                  <a:pt x="673064" y="56089"/>
                  <a:pt x="649382" y="32407"/>
                  <a:pt x="620714" y="32407"/>
                </a:cubicBezTo>
                <a:close/>
                <a:moveTo>
                  <a:pt x="620714" y="0"/>
                </a:moveTo>
                <a:cubicBezTo>
                  <a:pt x="668078" y="0"/>
                  <a:pt x="704224" y="37393"/>
                  <a:pt x="704224" y="84756"/>
                </a:cubicBezTo>
                <a:cubicBezTo>
                  <a:pt x="704224" y="124642"/>
                  <a:pt x="675556" y="159541"/>
                  <a:pt x="636918" y="167020"/>
                </a:cubicBezTo>
                <a:lnTo>
                  <a:pt x="636918" y="249283"/>
                </a:lnTo>
                <a:cubicBezTo>
                  <a:pt x="726659" y="254269"/>
                  <a:pt x="808923" y="290415"/>
                  <a:pt x="869997" y="347750"/>
                </a:cubicBezTo>
                <a:lnTo>
                  <a:pt x="929825" y="287922"/>
                </a:lnTo>
                <a:cubicBezTo>
                  <a:pt x="924839" y="277950"/>
                  <a:pt x="921100" y="266733"/>
                  <a:pt x="921100" y="255515"/>
                </a:cubicBezTo>
                <a:cubicBezTo>
                  <a:pt x="921100" y="238065"/>
                  <a:pt x="927332" y="221862"/>
                  <a:pt x="939796" y="210644"/>
                </a:cubicBezTo>
                <a:cubicBezTo>
                  <a:pt x="952260" y="198180"/>
                  <a:pt x="968464" y="191948"/>
                  <a:pt x="984667" y="191948"/>
                </a:cubicBezTo>
                <a:cubicBezTo>
                  <a:pt x="1002117" y="191948"/>
                  <a:pt x="1018320" y="198180"/>
                  <a:pt x="1030784" y="210644"/>
                </a:cubicBezTo>
                <a:cubicBezTo>
                  <a:pt x="1042002" y="221862"/>
                  <a:pt x="1049480" y="238065"/>
                  <a:pt x="1049480" y="255515"/>
                </a:cubicBezTo>
                <a:cubicBezTo>
                  <a:pt x="1049480" y="272965"/>
                  <a:pt x="1042002" y="289168"/>
                  <a:pt x="1030784" y="300386"/>
                </a:cubicBezTo>
                <a:cubicBezTo>
                  <a:pt x="1018320" y="312850"/>
                  <a:pt x="1002117" y="320329"/>
                  <a:pt x="984667" y="320329"/>
                </a:cubicBezTo>
                <a:cubicBezTo>
                  <a:pt x="973449" y="320329"/>
                  <a:pt x="962232" y="316589"/>
                  <a:pt x="952260" y="310357"/>
                </a:cubicBezTo>
                <a:lnTo>
                  <a:pt x="892432" y="370185"/>
                </a:lnTo>
                <a:cubicBezTo>
                  <a:pt x="949767" y="432506"/>
                  <a:pt x="987160" y="513523"/>
                  <a:pt x="990899" y="603264"/>
                </a:cubicBezTo>
                <a:lnTo>
                  <a:pt x="1074409" y="603264"/>
                </a:lnTo>
                <a:cubicBezTo>
                  <a:pt x="1081887" y="564626"/>
                  <a:pt x="1115540" y="535958"/>
                  <a:pt x="1156672" y="535958"/>
                </a:cubicBezTo>
                <a:cubicBezTo>
                  <a:pt x="1204036" y="535958"/>
                  <a:pt x="1240182" y="573350"/>
                  <a:pt x="1240182" y="620714"/>
                </a:cubicBezTo>
                <a:cubicBezTo>
                  <a:pt x="1240182" y="666832"/>
                  <a:pt x="1204036" y="705470"/>
                  <a:pt x="1156672" y="705470"/>
                </a:cubicBezTo>
                <a:cubicBezTo>
                  <a:pt x="1115540" y="705470"/>
                  <a:pt x="1081887" y="675556"/>
                  <a:pt x="1074409" y="636918"/>
                </a:cubicBezTo>
                <a:lnTo>
                  <a:pt x="990899" y="636918"/>
                </a:lnTo>
                <a:cubicBezTo>
                  <a:pt x="987160" y="726659"/>
                  <a:pt x="949767" y="807676"/>
                  <a:pt x="892432" y="869997"/>
                </a:cubicBezTo>
                <a:lnTo>
                  <a:pt x="952260" y="928578"/>
                </a:lnTo>
                <a:cubicBezTo>
                  <a:pt x="962232" y="923593"/>
                  <a:pt x="973449" y="921100"/>
                  <a:pt x="984667" y="921100"/>
                </a:cubicBezTo>
                <a:cubicBezTo>
                  <a:pt x="1002117" y="921100"/>
                  <a:pt x="1018320" y="927332"/>
                  <a:pt x="1030784" y="938550"/>
                </a:cubicBezTo>
                <a:cubicBezTo>
                  <a:pt x="1042002" y="951014"/>
                  <a:pt x="1049480" y="967217"/>
                  <a:pt x="1049480" y="984667"/>
                </a:cubicBezTo>
                <a:cubicBezTo>
                  <a:pt x="1049480" y="1002117"/>
                  <a:pt x="1042002" y="1017074"/>
                  <a:pt x="1030784" y="1029538"/>
                </a:cubicBezTo>
                <a:cubicBezTo>
                  <a:pt x="1018320" y="1042002"/>
                  <a:pt x="1002117" y="1048234"/>
                  <a:pt x="984667" y="1048234"/>
                </a:cubicBezTo>
                <a:cubicBezTo>
                  <a:pt x="968464" y="1048234"/>
                  <a:pt x="952260" y="1042002"/>
                  <a:pt x="939796" y="1029538"/>
                </a:cubicBezTo>
                <a:cubicBezTo>
                  <a:pt x="927332" y="1017074"/>
                  <a:pt x="921100" y="1002117"/>
                  <a:pt x="921100" y="984667"/>
                </a:cubicBezTo>
                <a:lnTo>
                  <a:pt x="927348" y="961460"/>
                </a:lnTo>
                <a:lnTo>
                  <a:pt x="929825" y="952260"/>
                </a:lnTo>
                <a:lnTo>
                  <a:pt x="869997" y="893679"/>
                </a:lnTo>
                <a:cubicBezTo>
                  <a:pt x="854729" y="908012"/>
                  <a:pt x="838136" y="920944"/>
                  <a:pt x="820433" y="932337"/>
                </a:cubicBezTo>
                <a:lnTo>
                  <a:pt x="767740" y="959915"/>
                </a:lnTo>
                <a:lnTo>
                  <a:pt x="764208" y="961764"/>
                </a:lnTo>
                <a:cubicBezTo>
                  <a:pt x="724790" y="978123"/>
                  <a:pt x="681788" y="987783"/>
                  <a:pt x="636918" y="989653"/>
                </a:cubicBezTo>
                <a:lnTo>
                  <a:pt x="636918" y="1073162"/>
                </a:lnTo>
                <a:cubicBezTo>
                  <a:pt x="675556" y="1080641"/>
                  <a:pt x="704224" y="1115540"/>
                  <a:pt x="704224" y="1156672"/>
                </a:cubicBezTo>
                <a:cubicBezTo>
                  <a:pt x="704224" y="1202789"/>
                  <a:pt x="668078" y="1240182"/>
                  <a:pt x="620714" y="1240182"/>
                </a:cubicBezTo>
                <a:cubicBezTo>
                  <a:pt x="573350" y="1240182"/>
                  <a:pt x="535958" y="1202789"/>
                  <a:pt x="535958" y="1156672"/>
                </a:cubicBezTo>
                <a:cubicBezTo>
                  <a:pt x="535958" y="1115540"/>
                  <a:pt x="565872" y="1080641"/>
                  <a:pt x="604511" y="1073162"/>
                </a:cubicBezTo>
                <a:lnTo>
                  <a:pt x="604511" y="989653"/>
                </a:lnTo>
                <a:cubicBezTo>
                  <a:pt x="514769" y="985913"/>
                  <a:pt x="432506" y="951014"/>
                  <a:pt x="370185" y="893679"/>
                </a:cubicBezTo>
                <a:lnTo>
                  <a:pt x="311604" y="952260"/>
                </a:lnTo>
                <a:cubicBezTo>
                  <a:pt x="316589" y="962232"/>
                  <a:pt x="320329" y="973449"/>
                  <a:pt x="320329" y="984667"/>
                </a:cubicBezTo>
                <a:cubicBezTo>
                  <a:pt x="320329" y="1002117"/>
                  <a:pt x="314096" y="1017074"/>
                  <a:pt x="301632" y="1029538"/>
                </a:cubicBezTo>
                <a:cubicBezTo>
                  <a:pt x="289168" y="1042002"/>
                  <a:pt x="272965" y="1048234"/>
                  <a:pt x="255515" y="1048234"/>
                </a:cubicBezTo>
                <a:cubicBezTo>
                  <a:pt x="239312" y="1048234"/>
                  <a:pt x="223108" y="1042002"/>
                  <a:pt x="210644" y="1029538"/>
                </a:cubicBezTo>
                <a:cubicBezTo>
                  <a:pt x="198180" y="1017074"/>
                  <a:pt x="191948" y="1002117"/>
                  <a:pt x="191948" y="984667"/>
                </a:cubicBezTo>
                <a:cubicBezTo>
                  <a:pt x="191948" y="967217"/>
                  <a:pt x="198180" y="951014"/>
                  <a:pt x="210644" y="938550"/>
                </a:cubicBezTo>
                <a:cubicBezTo>
                  <a:pt x="223108" y="927332"/>
                  <a:pt x="239312" y="921100"/>
                  <a:pt x="255515" y="921100"/>
                </a:cubicBezTo>
                <a:cubicBezTo>
                  <a:pt x="267979" y="921100"/>
                  <a:pt x="279197" y="923593"/>
                  <a:pt x="289168" y="928578"/>
                </a:cubicBezTo>
                <a:lnTo>
                  <a:pt x="347750" y="869997"/>
                </a:lnTo>
                <a:cubicBezTo>
                  <a:pt x="290415" y="807676"/>
                  <a:pt x="254269" y="726659"/>
                  <a:pt x="250529" y="636918"/>
                </a:cubicBezTo>
                <a:lnTo>
                  <a:pt x="167020" y="636918"/>
                </a:lnTo>
                <a:cubicBezTo>
                  <a:pt x="159541" y="675556"/>
                  <a:pt x="125888" y="705470"/>
                  <a:pt x="84756" y="705470"/>
                </a:cubicBezTo>
                <a:cubicBezTo>
                  <a:pt x="37393" y="705470"/>
                  <a:pt x="0" y="666832"/>
                  <a:pt x="0" y="620714"/>
                </a:cubicBezTo>
                <a:cubicBezTo>
                  <a:pt x="0" y="573350"/>
                  <a:pt x="37393" y="535958"/>
                  <a:pt x="84756" y="535958"/>
                </a:cubicBezTo>
                <a:cubicBezTo>
                  <a:pt x="125888" y="535958"/>
                  <a:pt x="159541" y="564626"/>
                  <a:pt x="167020" y="603264"/>
                </a:cubicBezTo>
                <a:lnTo>
                  <a:pt x="250529" y="603264"/>
                </a:lnTo>
                <a:cubicBezTo>
                  <a:pt x="254269" y="513523"/>
                  <a:pt x="290415" y="432506"/>
                  <a:pt x="347750" y="370185"/>
                </a:cubicBezTo>
                <a:lnTo>
                  <a:pt x="289168" y="310357"/>
                </a:lnTo>
                <a:cubicBezTo>
                  <a:pt x="279197" y="316589"/>
                  <a:pt x="267979" y="320329"/>
                  <a:pt x="255515" y="320329"/>
                </a:cubicBezTo>
                <a:cubicBezTo>
                  <a:pt x="239312" y="320329"/>
                  <a:pt x="223108" y="312850"/>
                  <a:pt x="210644" y="300386"/>
                </a:cubicBezTo>
                <a:cubicBezTo>
                  <a:pt x="198180" y="289168"/>
                  <a:pt x="191948" y="272965"/>
                  <a:pt x="191948" y="255515"/>
                </a:cubicBezTo>
                <a:cubicBezTo>
                  <a:pt x="191948" y="238065"/>
                  <a:pt x="198180" y="221862"/>
                  <a:pt x="210644" y="210644"/>
                </a:cubicBezTo>
                <a:cubicBezTo>
                  <a:pt x="223108" y="198180"/>
                  <a:pt x="239312" y="191948"/>
                  <a:pt x="255515" y="191948"/>
                </a:cubicBezTo>
                <a:cubicBezTo>
                  <a:pt x="272965" y="191948"/>
                  <a:pt x="289168" y="198180"/>
                  <a:pt x="301632" y="210644"/>
                </a:cubicBezTo>
                <a:lnTo>
                  <a:pt x="315469" y="230477"/>
                </a:lnTo>
                <a:lnTo>
                  <a:pt x="315655" y="230743"/>
                </a:lnTo>
                <a:cubicBezTo>
                  <a:pt x="318771" y="238377"/>
                  <a:pt x="320329" y="246790"/>
                  <a:pt x="320329" y="255515"/>
                </a:cubicBezTo>
                <a:cubicBezTo>
                  <a:pt x="320329" y="266733"/>
                  <a:pt x="316589" y="277950"/>
                  <a:pt x="311604" y="287922"/>
                </a:cubicBezTo>
                <a:lnTo>
                  <a:pt x="370185" y="347750"/>
                </a:lnTo>
                <a:cubicBezTo>
                  <a:pt x="432506" y="290415"/>
                  <a:pt x="514769" y="254269"/>
                  <a:pt x="604511" y="249283"/>
                </a:cubicBezTo>
                <a:lnTo>
                  <a:pt x="604511" y="167020"/>
                </a:lnTo>
                <a:cubicBezTo>
                  <a:pt x="575532" y="161411"/>
                  <a:pt x="551461" y="140378"/>
                  <a:pt x="541236" y="113385"/>
                </a:cubicBezTo>
                <a:lnTo>
                  <a:pt x="539070" y="101636"/>
                </a:lnTo>
                <a:lnTo>
                  <a:pt x="535958" y="84756"/>
                </a:lnTo>
                <a:cubicBezTo>
                  <a:pt x="535958" y="37393"/>
                  <a:pt x="573350" y="0"/>
                  <a:pt x="620714" y="0"/>
                </a:cubicBezTo>
                <a:close/>
              </a:path>
            </a:pathLst>
          </a:custGeom>
          <a:solidFill>
            <a:schemeClr val="accent2"/>
          </a:solidFill>
          <a:ln>
            <a:noFill/>
          </a:ln>
          <a:effectLst/>
        </p:spPr>
        <p:txBody>
          <a:bodyPr wrap="square" anchor="ctr">
            <a:noAutofit/>
          </a:bodyPr>
          <a:lstStyle/>
          <a:p>
            <a:endParaRPr lang="en-US" dirty="0">
              <a:latin typeface="Poppins" pitchFamily="2" charset="77"/>
            </a:endParaRPr>
          </a:p>
        </p:txBody>
      </p:sp>
      <p:sp>
        <p:nvSpPr>
          <p:cNvPr id="19" name="Freeform 168">
            <a:extLst>
              <a:ext uri="{FF2B5EF4-FFF2-40B4-BE49-F238E27FC236}">
                <a16:creationId xmlns:a16="http://schemas.microsoft.com/office/drawing/2014/main" id="{4299B64D-E30A-E847-A042-5A2DB20FA7D0}"/>
              </a:ext>
            </a:extLst>
          </p:cNvPr>
          <p:cNvSpPr>
            <a:spLocks noChangeArrowheads="1"/>
          </p:cNvSpPr>
          <p:nvPr/>
        </p:nvSpPr>
        <p:spPr bwMode="auto">
          <a:xfrm>
            <a:off x="7345669" y="2003557"/>
            <a:ext cx="1840171" cy="1653407"/>
          </a:xfrm>
          <a:prstGeom prst="round2SameRect">
            <a:avLst/>
          </a:prstGeom>
          <a:solidFill>
            <a:schemeClr val="accent6">
              <a:alpha val="50000"/>
            </a:schemeClr>
          </a:solidFill>
          <a:ln>
            <a:noFill/>
          </a:ln>
          <a:effectLst/>
        </p:spPr>
        <p:txBody>
          <a:bodyPr wrap="none" anchor="ctr"/>
          <a:lstStyle/>
          <a:p>
            <a:endParaRPr lang="en-US" dirty="0">
              <a:latin typeface="Poppins" pitchFamily="2" charset="77"/>
            </a:endParaRPr>
          </a:p>
        </p:txBody>
      </p:sp>
      <p:sp>
        <p:nvSpPr>
          <p:cNvPr id="20" name="Freeform 169">
            <a:extLst>
              <a:ext uri="{FF2B5EF4-FFF2-40B4-BE49-F238E27FC236}">
                <a16:creationId xmlns:a16="http://schemas.microsoft.com/office/drawing/2014/main" id="{A977EADC-ED32-D14C-A1F2-C7A442DBB8E1}"/>
              </a:ext>
            </a:extLst>
          </p:cNvPr>
          <p:cNvSpPr>
            <a:spLocks noChangeArrowheads="1"/>
          </p:cNvSpPr>
          <p:nvPr/>
        </p:nvSpPr>
        <p:spPr bwMode="auto">
          <a:xfrm>
            <a:off x="7180877" y="2833007"/>
            <a:ext cx="2169754" cy="3287587"/>
          </a:xfrm>
          <a:custGeom>
            <a:avLst/>
            <a:gdLst>
              <a:gd name="T0" fmla="*/ 2612 w 3484"/>
              <a:gd name="T1" fmla="*/ 0 h 5280"/>
              <a:gd name="T2" fmla="*/ 2612 w 3484"/>
              <a:gd name="T3" fmla="*/ 0 h 5280"/>
              <a:gd name="T4" fmla="*/ 2623 w 3484"/>
              <a:gd name="T5" fmla="*/ 141 h 5280"/>
              <a:gd name="T6" fmla="*/ 2623 w 3484"/>
              <a:gd name="T7" fmla="*/ 141 h 5280"/>
              <a:gd name="T8" fmla="*/ 1742 w 3484"/>
              <a:gd name="T9" fmla="*/ 1021 h 5280"/>
              <a:gd name="T10" fmla="*/ 1742 w 3484"/>
              <a:gd name="T11" fmla="*/ 1021 h 5280"/>
              <a:gd name="T12" fmla="*/ 860 w 3484"/>
              <a:gd name="T13" fmla="*/ 141 h 5280"/>
              <a:gd name="T14" fmla="*/ 860 w 3484"/>
              <a:gd name="T15" fmla="*/ 141 h 5280"/>
              <a:gd name="T16" fmla="*/ 871 w 3484"/>
              <a:gd name="T17" fmla="*/ 0 h 5280"/>
              <a:gd name="T18" fmla="*/ 0 w 3484"/>
              <a:gd name="T19" fmla="*/ 0 h 5280"/>
              <a:gd name="T20" fmla="*/ 0 w 3484"/>
              <a:gd name="T21" fmla="*/ 5279 h 5280"/>
              <a:gd name="T22" fmla="*/ 3483 w 3484"/>
              <a:gd name="T23" fmla="*/ 5279 h 5280"/>
              <a:gd name="T24" fmla="*/ 3483 w 3484"/>
              <a:gd name="T25" fmla="*/ 0 h 5280"/>
              <a:gd name="T26" fmla="*/ 2612 w 3484"/>
              <a:gd name="T27" fmla="*/ 0 h 5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84" h="5280">
                <a:moveTo>
                  <a:pt x="2612" y="0"/>
                </a:moveTo>
                <a:lnTo>
                  <a:pt x="2612" y="0"/>
                </a:lnTo>
                <a:cubicBezTo>
                  <a:pt x="2619" y="46"/>
                  <a:pt x="2623" y="92"/>
                  <a:pt x="2623" y="141"/>
                </a:cubicBezTo>
                <a:lnTo>
                  <a:pt x="2623" y="141"/>
                </a:lnTo>
                <a:cubicBezTo>
                  <a:pt x="2623" y="627"/>
                  <a:pt x="2228" y="1021"/>
                  <a:pt x="1742" y="1021"/>
                </a:cubicBezTo>
                <a:lnTo>
                  <a:pt x="1742" y="1021"/>
                </a:lnTo>
                <a:cubicBezTo>
                  <a:pt x="1254" y="1021"/>
                  <a:pt x="860" y="627"/>
                  <a:pt x="860" y="141"/>
                </a:cubicBezTo>
                <a:lnTo>
                  <a:pt x="860" y="141"/>
                </a:lnTo>
                <a:cubicBezTo>
                  <a:pt x="860" y="92"/>
                  <a:pt x="864" y="46"/>
                  <a:pt x="871" y="0"/>
                </a:cubicBezTo>
                <a:lnTo>
                  <a:pt x="0" y="0"/>
                </a:lnTo>
                <a:lnTo>
                  <a:pt x="0" y="5279"/>
                </a:lnTo>
                <a:lnTo>
                  <a:pt x="3483" y="5279"/>
                </a:lnTo>
                <a:lnTo>
                  <a:pt x="3483" y="0"/>
                </a:lnTo>
                <a:lnTo>
                  <a:pt x="2612" y="0"/>
                </a:lnTo>
              </a:path>
            </a:pathLst>
          </a:custGeom>
          <a:solidFill>
            <a:schemeClr val="accent4"/>
          </a:solidFill>
          <a:ln>
            <a:noFill/>
          </a:ln>
          <a:effectLst/>
        </p:spPr>
        <p:txBody>
          <a:bodyPr wrap="none" anchor="ctr"/>
          <a:lstStyle/>
          <a:p>
            <a:endParaRPr lang="en-US" dirty="0">
              <a:latin typeface="Poppins" pitchFamily="2" charset="77"/>
            </a:endParaRPr>
          </a:p>
        </p:txBody>
      </p:sp>
      <p:sp>
        <p:nvSpPr>
          <p:cNvPr id="21" name="Freeform 20">
            <a:extLst>
              <a:ext uri="{FF2B5EF4-FFF2-40B4-BE49-F238E27FC236}">
                <a16:creationId xmlns:a16="http://schemas.microsoft.com/office/drawing/2014/main" id="{2EC35978-63BE-4A44-A7DE-BC6B7CF6C801}"/>
              </a:ext>
            </a:extLst>
          </p:cNvPr>
          <p:cNvSpPr>
            <a:spLocks noChangeArrowheads="1"/>
          </p:cNvSpPr>
          <p:nvPr/>
        </p:nvSpPr>
        <p:spPr bwMode="auto">
          <a:xfrm>
            <a:off x="7955397" y="2627017"/>
            <a:ext cx="620082" cy="617347"/>
          </a:xfrm>
          <a:custGeom>
            <a:avLst/>
            <a:gdLst>
              <a:gd name="connsiteX0" fmla="*/ 945474 w 1240164"/>
              <a:gd name="connsiteY0" fmla="*/ 949787 h 1234694"/>
              <a:gd name="connsiteX1" fmla="*/ 968904 w 1240164"/>
              <a:gd name="connsiteY1" fmla="*/ 949787 h 1234694"/>
              <a:gd name="connsiteX2" fmla="*/ 1026862 w 1240164"/>
              <a:gd name="connsiteY2" fmla="*/ 1010834 h 1234694"/>
              <a:gd name="connsiteX3" fmla="*/ 1042894 w 1240164"/>
              <a:gd name="connsiteY3" fmla="*/ 997129 h 1234694"/>
              <a:gd name="connsiteX4" fmla="*/ 1058924 w 1240164"/>
              <a:gd name="connsiteY4" fmla="*/ 1013325 h 1234694"/>
              <a:gd name="connsiteX5" fmla="*/ 1058924 w 1240164"/>
              <a:gd name="connsiteY5" fmla="*/ 1048209 h 1234694"/>
              <a:gd name="connsiteX6" fmla="*/ 1058924 w 1240164"/>
              <a:gd name="connsiteY6" fmla="*/ 1053193 h 1234694"/>
              <a:gd name="connsiteX7" fmla="*/ 1057690 w 1240164"/>
              <a:gd name="connsiteY7" fmla="*/ 1053193 h 1234694"/>
              <a:gd name="connsiteX8" fmla="*/ 1056458 w 1240164"/>
              <a:gd name="connsiteY8" fmla="*/ 1058176 h 1234694"/>
              <a:gd name="connsiteX9" fmla="*/ 1053992 w 1240164"/>
              <a:gd name="connsiteY9" fmla="*/ 1060668 h 1234694"/>
              <a:gd name="connsiteX10" fmla="*/ 1052758 w 1240164"/>
              <a:gd name="connsiteY10" fmla="*/ 1060668 h 1234694"/>
              <a:gd name="connsiteX11" fmla="*/ 1049058 w 1240164"/>
              <a:gd name="connsiteY11" fmla="*/ 1063160 h 1234694"/>
              <a:gd name="connsiteX12" fmla="*/ 1047826 w 1240164"/>
              <a:gd name="connsiteY12" fmla="*/ 1063160 h 1234694"/>
              <a:gd name="connsiteX13" fmla="*/ 1046592 w 1240164"/>
              <a:gd name="connsiteY13" fmla="*/ 1064405 h 1234694"/>
              <a:gd name="connsiteX14" fmla="*/ 1042894 w 1240164"/>
              <a:gd name="connsiteY14" fmla="*/ 1064405 h 1234694"/>
              <a:gd name="connsiteX15" fmla="*/ 1008366 w 1240164"/>
              <a:gd name="connsiteY15" fmla="*/ 1064405 h 1234694"/>
              <a:gd name="connsiteX16" fmla="*/ 992334 w 1240164"/>
              <a:gd name="connsiteY16" fmla="*/ 1048209 h 1234694"/>
              <a:gd name="connsiteX17" fmla="*/ 1004666 w 1240164"/>
              <a:gd name="connsiteY17" fmla="*/ 1033259 h 1234694"/>
              <a:gd name="connsiteX18" fmla="*/ 945474 w 1240164"/>
              <a:gd name="connsiteY18" fmla="*/ 973458 h 1234694"/>
              <a:gd name="connsiteX19" fmla="*/ 945474 w 1240164"/>
              <a:gd name="connsiteY19" fmla="*/ 949787 h 1234694"/>
              <a:gd name="connsiteX20" fmla="*/ 265797 w 1240164"/>
              <a:gd name="connsiteY20" fmla="*/ 949787 h 1234694"/>
              <a:gd name="connsiteX21" fmla="*/ 289227 w 1240164"/>
              <a:gd name="connsiteY21" fmla="*/ 949787 h 1234694"/>
              <a:gd name="connsiteX22" fmla="*/ 289227 w 1240164"/>
              <a:gd name="connsiteY22" fmla="*/ 973458 h 1234694"/>
              <a:gd name="connsiteX23" fmla="*/ 230036 w 1240164"/>
              <a:gd name="connsiteY23" fmla="*/ 1033259 h 1234694"/>
              <a:gd name="connsiteX24" fmla="*/ 241135 w 1240164"/>
              <a:gd name="connsiteY24" fmla="*/ 1048209 h 1234694"/>
              <a:gd name="connsiteX25" fmla="*/ 226337 w 1240164"/>
              <a:gd name="connsiteY25" fmla="*/ 1064405 h 1234694"/>
              <a:gd name="connsiteX26" fmla="*/ 191809 w 1240164"/>
              <a:gd name="connsiteY26" fmla="*/ 1064405 h 1234694"/>
              <a:gd name="connsiteX27" fmla="*/ 186876 w 1240164"/>
              <a:gd name="connsiteY27" fmla="*/ 1064405 h 1234694"/>
              <a:gd name="connsiteX28" fmla="*/ 185643 w 1240164"/>
              <a:gd name="connsiteY28" fmla="*/ 1063160 h 1234694"/>
              <a:gd name="connsiteX29" fmla="*/ 181944 w 1240164"/>
              <a:gd name="connsiteY29" fmla="*/ 1061914 h 1234694"/>
              <a:gd name="connsiteX30" fmla="*/ 179477 w 1240164"/>
              <a:gd name="connsiteY30" fmla="*/ 1059422 h 1234694"/>
              <a:gd name="connsiteX31" fmla="*/ 178244 w 1240164"/>
              <a:gd name="connsiteY31" fmla="*/ 1058176 h 1234694"/>
              <a:gd name="connsiteX32" fmla="*/ 175778 w 1240164"/>
              <a:gd name="connsiteY32" fmla="*/ 1054439 h 1234694"/>
              <a:gd name="connsiteX33" fmla="*/ 175778 w 1240164"/>
              <a:gd name="connsiteY33" fmla="*/ 1050701 h 1234694"/>
              <a:gd name="connsiteX34" fmla="*/ 175778 w 1240164"/>
              <a:gd name="connsiteY34" fmla="*/ 1049455 h 1234694"/>
              <a:gd name="connsiteX35" fmla="*/ 175778 w 1240164"/>
              <a:gd name="connsiteY35" fmla="*/ 1048209 h 1234694"/>
              <a:gd name="connsiteX36" fmla="*/ 175778 w 1240164"/>
              <a:gd name="connsiteY36" fmla="*/ 1014571 h 1234694"/>
              <a:gd name="connsiteX37" fmla="*/ 191809 w 1240164"/>
              <a:gd name="connsiteY37" fmla="*/ 997129 h 1234694"/>
              <a:gd name="connsiteX38" fmla="*/ 206607 w 1240164"/>
              <a:gd name="connsiteY38" fmla="*/ 1010834 h 1234694"/>
              <a:gd name="connsiteX39" fmla="*/ 29078 w 1240164"/>
              <a:gd name="connsiteY39" fmla="*/ 581689 h 1234694"/>
              <a:gd name="connsiteX40" fmla="*/ 51835 w 1240164"/>
              <a:gd name="connsiteY40" fmla="*/ 581689 h 1234694"/>
              <a:gd name="connsiteX41" fmla="*/ 54363 w 1240164"/>
              <a:gd name="connsiteY41" fmla="*/ 601366 h 1234694"/>
              <a:gd name="connsiteX42" fmla="*/ 141597 w 1240164"/>
              <a:gd name="connsiteY42" fmla="*/ 601366 h 1234694"/>
              <a:gd name="connsiteX43" fmla="*/ 158033 w 1240164"/>
              <a:gd name="connsiteY43" fmla="*/ 618583 h 1234694"/>
              <a:gd name="connsiteX44" fmla="*/ 141597 w 1240164"/>
              <a:gd name="connsiteY44" fmla="*/ 634570 h 1234694"/>
              <a:gd name="connsiteX45" fmla="*/ 54363 w 1240164"/>
              <a:gd name="connsiteY45" fmla="*/ 634570 h 1234694"/>
              <a:gd name="connsiteX46" fmla="*/ 51835 w 1240164"/>
              <a:gd name="connsiteY46" fmla="*/ 654246 h 1234694"/>
              <a:gd name="connsiteX47" fmla="*/ 40456 w 1240164"/>
              <a:gd name="connsiteY47" fmla="*/ 657935 h 1234694"/>
              <a:gd name="connsiteX48" fmla="*/ 29078 w 1240164"/>
              <a:gd name="connsiteY48" fmla="*/ 654246 h 1234694"/>
              <a:gd name="connsiteX49" fmla="*/ 5057 w 1240164"/>
              <a:gd name="connsiteY49" fmla="*/ 629651 h 1234694"/>
              <a:gd name="connsiteX50" fmla="*/ 1264 w 1240164"/>
              <a:gd name="connsiteY50" fmla="*/ 624732 h 1234694"/>
              <a:gd name="connsiteX51" fmla="*/ 0 w 1240164"/>
              <a:gd name="connsiteY51" fmla="*/ 622272 h 1234694"/>
              <a:gd name="connsiteX52" fmla="*/ 0 w 1240164"/>
              <a:gd name="connsiteY52" fmla="*/ 618583 h 1234694"/>
              <a:gd name="connsiteX53" fmla="*/ 0 w 1240164"/>
              <a:gd name="connsiteY53" fmla="*/ 617353 h 1234694"/>
              <a:gd name="connsiteX54" fmla="*/ 0 w 1240164"/>
              <a:gd name="connsiteY54" fmla="*/ 612434 h 1234694"/>
              <a:gd name="connsiteX55" fmla="*/ 3793 w 1240164"/>
              <a:gd name="connsiteY55" fmla="*/ 606285 h 1234694"/>
              <a:gd name="connsiteX56" fmla="*/ 5057 w 1240164"/>
              <a:gd name="connsiteY56" fmla="*/ 606285 h 1234694"/>
              <a:gd name="connsiteX57" fmla="*/ 1198916 w 1240164"/>
              <a:gd name="connsiteY57" fmla="*/ 578000 h 1234694"/>
              <a:gd name="connsiteX58" fmla="*/ 1209820 w 1240164"/>
              <a:gd name="connsiteY58" fmla="*/ 581689 h 1234694"/>
              <a:gd name="connsiteX59" fmla="*/ 1235106 w 1240164"/>
              <a:gd name="connsiteY59" fmla="*/ 606285 h 1234694"/>
              <a:gd name="connsiteX60" fmla="*/ 1238900 w 1240164"/>
              <a:gd name="connsiteY60" fmla="*/ 611204 h 1234694"/>
              <a:gd name="connsiteX61" fmla="*/ 1238900 w 1240164"/>
              <a:gd name="connsiteY61" fmla="*/ 612434 h 1234694"/>
              <a:gd name="connsiteX62" fmla="*/ 1240164 w 1240164"/>
              <a:gd name="connsiteY62" fmla="*/ 616123 h 1234694"/>
              <a:gd name="connsiteX63" fmla="*/ 1240164 w 1240164"/>
              <a:gd name="connsiteY63" fmla="*/ 618583 h 1234694"/>
              <a:gd name="connsiteX64" fmla="*/ 1238900 w 1240164"/>
              <a:gd name="connsiteY64" fmla="*/ 623502 h 1234694"/>
              <a:gd name="connsiteX65" fmla="*/ 1238900 w 1240164"/>
              <a:gd name="connsiteY65" fmla="*/ 624732 h 1234694"/>
              <a:gd name="connsiteX66" fmla="*/ 1236370 w 1240164"/>
              <a:gd name="connsiteY66" fmla="*/ 628421 h 1234694"/>
              <a:gd name="connsiteX67" fmla="*/ 1235106 w 1240164"/>
              <a:gd name="connsiteY67" fmla="*/ 629651 h 1234694"/>
              <a:gd name="connsiteX68" fmla="*/ 1209820 w 1240164"/>
              <a:gd name="connsiteY68" fmla="*/ 654246 h 1234694"/>
              <a:gd name="connsiteX69" fmla="*/ 1199706 w 1240164"/>
              <a:gd name="connsiteY69" fmla="*/ 657935 h 1234694"/>
              <a:gd name="connsiteX70" fmla="*/ 1187064 w 1240164"/>
              <a:gd name="connsiteY70" fmla="*/ 654246 h 1234694"/>
              <a:gd name="connsiteX71" fmla="*/ 1184534 w 1240164"/>
              <a:gd name="connsiteY71" fmla="*/ 634570 h 1234694"/>
              <a:gd name="connsiteX72" fmla="*/ 1099828 w 1240164"/>
              <a:gd name="connsiteY72" fmla="*/ 634570 h 1234694"/>
              <a:gd name="connsiteX73" fmla="*/ 1082126 w 1240164"/>
              <a:gd name="connsiteY73" fmla="*/ 618583 h 1234694"/>
              <a:gd name="connsiteX74" fmla="*/ 1099828 w 1240164"/>
              <a:gd name="connsiteY74" fmla="*/ 601366 h 1234694"/>
              <a:gd name="connsiteX75" fmla="*/ 1184534 w 1240164"/>
              <a:gd name="connsiteY75" fmla="*/ 601366 h 1234694"/>
              <a:gd name="connsiteX76" fmla="*/ 1187064 w 1240164"/>
              <a:gd name="connsiteY76" fmla="*/ 581689 h 1234694"/>
              <a:gd name="connsiteX77" fmla="*/ 1198916 w 1240164"/>
              <a:gd name="connsiteY77" fmla="*/ 578000 h 1234694"/>
              <a:gd name="connsiteX78" fmla="*/ 519171 w 1240164"/>
              <a:gd name="connsiteY78" fmla="*/ 334449 h 1234694"/>
              <a:gd name="connsiteX79" fmla="*/ 437442 w 1240164"/>
              <a:gd name="connsiteY79" fmla="*/ 406568 h 1234694"/>
              <a:gd name="connsiteX80" fmla="*/ 437442 w 1240164"/>
              <a:gd name="connsiteY80" fmla="*/ 440141 h 1234694"/>
              <a:gd name="connsiteX81" fmla="*/ 437442 w 1240164"/>
              <a:gd name="connsiteY81" fmla="*/ 519721 h 1234694"/>
              <a:gd name="connsiteX82" fmla="*/ 437442 w 1240164"/>
              <a:gd name="connsiteY82" fmla="*/ 736078 h 1234694"/>
              <a:gd name="connsiteX83" fmla="*/ 460970 w 1240164"/>
              <a:gd name="connsiteY83" fmla="*/ 765920 h 1234694"/>
              <a:gd name="connsiteX84" fmla="*/ 484498 w 1240164"/>
              <a:gd name="connsiteY84" fmla="*/ 736078 h 1234694"/>
              <a:gd name="connsiteX85" fmla="*/ 484498 w 1240164"/>
              <a:gd name="connsiteY85" fmla="*/ 701262 h 1234694"/>
              <a:gd name="connsiteX86" fmla="*/ 484498 w 1240164"/>
              <a:gd name="connsiteY86" fmla="*/ 426463 h 1234694"/>
              <a:gd name="connsiteX87" fmla="*/ 501834 w 1240164"/>
              <a:gd name="connsiteY87" fmla="*/ 410299 h 1234694"/>
              <a:gd name="connsiteX88" fmla="*/ 516694 w 1240164"/>
              <a:gd name="connsiteY88" fmla="*/ 426463 h 1234694"/>
              <a:gd name="connsiteX89" fmla="*/ 516694 w 1240164"/>
              <a:gd name="connsiteY89" fmla="*/ 701262 h 1234694"/>
              <a:gd name="connsiteX90" fmla="*/ 516694 w 1240164"/>
              <a:gd name="connsiteY90" fmla="*/ 736078 h 1234694"/>
              <a:gd name="connsiteX91" fmla="*/ 516694 w 1240164"/>
              <a:gd name="connsiteY91" fmla="*/ 1172522 h 1234694"/>
              <a:gd name="connsiteX92" fmla="*/ 560035 w 1240164"/>
              <a:gd name="connsiteY92" fmla="*/ 1202365 h 1234694"/>
              <a:gd name="connsiteX93" fmla="*/ 603377 w 1240164"/>
              <a:gd name="connsiteY93" fmla="*/ 1172522 h 1234694"/>
              <a:gd name="connsiteX94" fmla="*/ 603377 w 1240164"/>
              <a:gd name="connsiteY94" fmla="*/ 788302 h 1234694"/>
              <a:gd name="connsiteX95" fmla="*/ 619475 w 1240164"/>
              <a:gd name="connsiteY95" fmla="*/ 772137 h 1234694"/>
              <a:gd name="connsiteX96" fmla="*/ 635573 w 1240164"/>
              <a:gd name="connsiteY96" fmla="*/ 788302 h 1234694"/>
              <a:gd name="connsiteX97" fmla="*/ 635573 w 1240164"/>
              <a:gd name="connsiteY97" fmla="*/ 1172522 h 1234694"/>
              <a:gd name="connsiteX98" fmla="*/ 678914 w 1240164"/>
              <a:gd name="connsiteY98" fmla="*/ 1202365 h 1234694"/>
              <a:gd name="connsiteX99" fmla="*/ 722255 w 1240164"/>
              <a:gd name="connsiteY99" fmla="*/ 1172522 h 1234694"/>
              <a:gd name="connsiteX100" fmla="*/ 722255 w 1240164"/>
              <a:gd name="connsiteY100" fmla="*/ 701262 h 1234694"/>
              <a:gd name="connsiteX101" fmla="*/ 722255 w 1240164"/>
              <a:gd name="connsiteY101" fmla="*/ 426463 h 1234694"/>
              <a:gd name="connsiteX102" fmla="*/ 738353 w 1240164"/>
              <a:gd name="connsiteY102" fmla="*/ 410299 h 1234694"/>
              <a:gd name="connsiteX103" fmla="*/ 755690 w 1240164"/>
              <a:gd name="connsiteY103" fmla="*/ 426463 h 1234694"/>
              <a:gd name="connsiteX104" fmla="*/ 755690 w 1240164"/>
              <a:gd name="connsiteY104" fmla="*/ 736078 h 1234694"/>
              <a:gd name="connsiteX105" fmla="*/ 777979 w 1240164"/>
              <a:gd name="connsiteY105" fmla="*/ 765920 h 1234694"/>
              <a:gd name="connsiteX106" fmla="*/ 801507 w 1240164"/>
              <a:gd name="connsiteY106" fmla="*/ 736078 h 1234694"/>
              <a:gd name="connsiteX107" fmla="*/ 801507 w 1240164"/>
              <a:gd name="connsiteY107" fmla="*/ 519721 h 1234694"/>
              <a:gd name="connsiteX108" fmla="*/ 801507 w 1240164"/>
              <a:gd name="connsiteY108" fmla="*/ 440141 h 1234694"/>
              <a:gd name="connsiteX109" fmla="*/ 801507 w 1240164"/>
              <a:gd name="connsiteY109" fmla="*/ 406568 h 1234694"/>
              <a:gd name="connsiteX110" fmla="*/ 721017 w 1240164"/>
              <a:gd name="connsiteY110" fmla="*/ 334449 h 1234694"/>
              <a:gd name="connsiteX111" fmla="*/ 519171 w 1240164"/>
              <a:gd name="connsiteY111" fmla="*/ 302120 h 1234694"/>
              <a:gd name="connsiteX112" fmla="*/ 721017 w 1240164"/>
              <a:gd name="connsiteY112" fmla="*/ 302120 h 1234694"/>
              <a:gd name="connsiteX113" fmla="*/ 833704 w 1240164"/>
              <a:gd name="connsiteY113" fmla="*/ 406568 h 1234694"/>
              <a:gd name="connsiteX114" fmla="*/ 833704 w 1240164"/>
              <a:gd name="connsiteY114" fmla="*/ 440141 h 1234694"/>
              <a:gd name="connsiteX115" fmla="*/ 833704 w 1240164"/>
              <a:gd name="connsiteY115" fmla="*/ 519721 h 1234694"/>
              <a:gd name="connsiteX116" fmla="*/ 833704 w 1240164"/>
              <a:gd name="connsiteY116" fmla="*/ 736078 h 1234694"/>
              <a:gd name="connsiteX117" fmla="*/ 777979 w 1240164"/>
              <a:gd name="connsiteY117" fmla="*/ 798249 h 1234694"/>
              <a:gd name="connsiteX118" fmla="*/ 755690 w 1240164"/>
              <a:gd name="connsiteY118" fmla="*/ 792032 h 1234694"/>
              <a:gd name="connsiteX119" fmla="*/ 755690 w 1240164"/>
              <a:gd name="connsiteY119" fmla="*/ 1172522 h 1234694"/>
              <a:gd name="connsiteX120" fmla="*/ 678914 w 1240164"/>
              <a:gd name="connsiteY120" fmla="*/ 1234694 h 1234694"/>
              <a:gd name="connsiteX121" fmla="*/ 619475 w 1240164"/>
              <a:gd name="connsiteY121" fmla="*/ 1211069 h 1234694"/>
              <a:gd name="connsiteX122" fmla="*/ 560035 w 1240164"/>
              <a:gd name="connsiteY122" fmla="*/ 1234694 h 1234694"/>
              <a:gd name="connsiteX123" fmla="*/ 484498 w 1240164"/>
              <a:gd name="connsiteY123" fmla="*/ 1172522 h 1234694"/>
              <a:gd name="connsiteX124" fmla="*/ 484498 w 1240164"/>
              <a:gd name="connsiteY124" fmla="*/ 792032 h 1234694"/>
              <a:gd name="connsiteX125" fmla="*/ 460970 w 1240164"/>
              <a:gd name="connsiteY125" fmla="*/ 798249 h 1234694"/>
              <a:gd name="connsiteX126" fmla="*/ 406484 w 1240164"/>
              <a:gd name="connsiteY126" fmla="*/ 736078 h 1234694"/>
              <a:gd name="connsiteX127" fmla="*/ 406484 w 1240164"/>
              <a:gd name="connsiteY127" fmla="*/ 519721 h 1234694"/>
              <a:gd name="connsiteX128" fmla="*/ 406484 w 1240164"/>
              <a:gd name="connsiteY128" fmla="*/ 440141 h 1234694"/>
              <a:gd name="connsiteX129" fmla="*/ 406484 w 1240164"/>
              <a:gd name="connsiteY129" fmla="*/ 406568 h 1234694"/>
              <a:gd name="connsiteX130" fmla="*/ 519171 w 1240164"/>
              <a:gd name="connsiteY130" fmla="*/ 302120 h 1234694"/>
              <a:gd name="connsiteX131" fmla="*/ 1008366 w 1240164"/>
              <a:gd name="connsiteY131" fmla="*/ 175778 h 1234694"/>
              <a:gd name="connsiteX132" fmla="*/ 1042894 w 1240164"/>
              <a:gd name="connsiteY132" fmla="*/ 175778 h 1234694"/>
              <a:gd name="connsiteX133" fmla="*/ 1047826 w 1240164"/>
              <a:gd name="connsiteY133" fmla="*/ 175778 h 1234694"/>
              <a:gd name="connsiteX134" fmla="*/ 1052758 w 1240164"/>
              <a:gd name="connsiteY134" fmla="*/ 178270 h 1234694"/>
              <a:gd name="connsiteX135" fmla="*/ 1055224 w 1240164"/>
              <a:gd name="connsiteY135" fmla="*/ 180762 h 1234694"/>
              <a:gd name="connsiteX136" fmla="*/ 1055224 w 1240164"/>
              <a:gd name="connsiteY136" fmla="*/ 182008 h 1234694"/>
              <a:gd name="connsiteX137" fmla="*/ 1057690 w 1240164"/>
              <a:gd name="connsiteY137" fmla="*/ 185745 h 1234694"/>
              <a:gd name="connsiteX138" fmla="*/ 1058924 w 1240164"/>
              <a:gd name="connsiteY138" fmla="*/ 189483 h 1234694"/>
              <a:gd name="connsiteX139" fmla="*/ 1058924 w 1240164"/>
              <a:gd name="connsiteY139" fmla="*/ 190729 h 1234694"/>
              <a:gd name="connsiteX140" fmla="*/ 1058924 w 1240164"/>
              <a:gd name="connsiteY140" fmla="*/ 191974 h 1234694"/>
              <a:gd name="connsiteX141" fmla="*/ 1058924 w 1240164"/>
              <a:gd name="connsiteY141" fmla="*/ 226858 h 1234694"/>
              <a:gd name="connsiteX142" fmla="*/ 1042894 w 1240164"/>
              <a:gd name="connsiteY142" fmla="*/ 243054 h 1234694"/>
              <a:gd name="connsiteX143" fmla="*/ 1026862 w 1240164"/>
              <a:gd name="connsiteY143" fmla="*/ 230596 h 1234694"/>
              <a:gd name="connsiteX144" fmla="*/ 968904 w 1240164"/>
              <a:gd name="connsiteY144" fmla="*/ 290397 h 1234694"/>
              <a:gd name="connsiteX145" fmla="*/ 956574 w 1240164"/>
              <a:gd name="connsiteY145" fmla="*/ 295380 h 1234694"/>
              <a:gd name="connsiteX146" fmla="*/ 945474 w 1240164"/>
              <a:gd name="connsiteY146" fmla="*/ 290397 h 1234694"/>
              <a:gd name="connsiteX147" fmla="*/ 945474 w 1240164"/>
              <a:gd name="connsiteY147" fmla="*/ 266726 h 1234694"/>
              <a:gd name="connsiteX148" fmla="*/ 1004666 w 1240164"/>
              <a:gd name="connsiteY148" fmla="*/ 206925 h 1234694"/>
              <a:gd name="connsiteX149" fmla="*/ 992334 w 1240164"/>
              <a:gd name="connsiteY149" fmla="*/ 191974 h 1234694"/>
              <a:gd name="connsiteX150" fmla="*/ 1008366 w 1240164"/>
              <a:gd name="connsiteY150" fmla="*/ 175778 h 1234694"/>
              <a:gd name="connsiteX151" fmla="*/ 185643 w 1240164"/>
              <a:gd name="connsiteY151" fmla="*/ 175778 h 1234694"/>
              <a:gd name="connsiteX152" fmla="*/ 189343 w 1240164"/>
              <a:gd name="connsiteY152" fmla="*/ 175778 h 1234694"/>
              <a:gd name="connsiteX153" fmla="*/ 190576 w 1240164"/>
              <a:gd name="connsiteY153" fmla="*/ 175778 h 1234694"/>
              <a:gd name="connsiteX154" fmla="*/ 191809 w 1240164"/>
              <a:gd name="connsiteY154" fmla="*/ 175778 h 1234694"/>
              <a:gd name="connsiteX155" fmla="*/ 226337 w 1240164"/>
              <a:gd name="connsiteY155" fmla="*/ 175778 h 1234694"/>
              <a:gd name="connsiteX156" fmla="*/ 241135 w 1240164"/>
              <a:gd name="connsiteY156" fmla="*/ 191974 h 1234694"/>
              <a:gd name="connsiteX157" fmla="*/ 230036 w 1240164"/>
              <a:gd name="connsiteY157" fmla="*/ 206925 h 1234694"/>
              <a:gd name="connsiteX158" fmla="*/ 289227 w 1240164"/>
              <a:gd name="connsiteY158" fmla="*/ 266726 h 1234694"/>
              <a:gd name="connsiteX159" fmla="*/ 289227 w 1240164"/>
              <a:gd name="connsiteY159" fmla="*/ 290397 h 1234694"/>
              <a:gd name="connsiteX160" fmla="*/ 276896 w 1240164"/>
              <a:gd name="connsiteY160" fmla="*/ 295380 h 1234694"/>
              <a:gd name="connsiteX161" fmla="*/ 265797 w 1240164"/>
              <a:gd name="connsiteY161" fmla="*/ 290397 h 1234694"/>
              <a:gd name="connsiteX162" fmla="*/ 206607 w 1240164"/>
              <a:gd name="connsiteY162" fmla="*/ 230596 h 1234694"/>
              <a:gd name="connsiteX163" fmla="*/ 191809 w 1240164"/>
              <a:gd name="connsiteY163" fmla="*/ 243054 h 1234694"/>
              <a:gd name="connsiteX164" fmla="*/ 175778 w 1240164"/>
              <a:gd name="connsiteY164" fmla="*/ 226858 h 1234694"/>
              <a:gd name="connsiteX165" fmla="*/ 175778 w 1240164"/>
              <a:gd name="connsiteY165" fmla="*/ 191974 h 1234694"/>
              <a:gd name="connsiteX166" fmla="*/ 175778 w 1240164"/>
              <a:gd name="connsiteY166" fmla="*/ 188237 h 1234694"/>
              <a:gd name="connsiteX167" fmla="*/ 175778 w 1240164"/>
              <a:gd name="connsiteY167" fmla="*/ 185745 h 1234694"/>
              <a:gd name="connsiteX168" fmla="*/ 177011 w 1240164"/>
              <a:gd name="connsiteY168" fmla="*/ 182008 h 1234694"/>
              <a:gd name="connsiteX169" fmla="*/ 180711 w 1240164"/>
              <a:gd name="connsiteY169" fmla="*/ 179516 h 1234694"/>
              <a:gd name="connsiteX170" fmla="*/ 181944 w 1240164"/>
              <a:gd name="connsiteY170" fmla="*/ 178270 h 1234694"/>
              <a:gd name="connsiteX171" fmla="*/ 185643 w 1240164"/>
              <a:gd name="connsiteY171" fmla="*/ 175778 h 1234694"/>
              <a:gd name="connsiteX172" fmla="*/ 610344 w 1240164"/>
              <a:gd name="connsiteY172" fmla="*/ 32047 h 1234694"/>
              <a:gd name="connsiteX173" fmla="*/ 515435 w 1240164"/>
              <a:gd name="connsiteY173" fmla="*/ 125723 h 1234694"/>
              <a:gd name="connsiteX174" fmla="*/ 610344 w 1240164"/>
              <a:gd name="connsiteY174" fmla="*/ 219400 h 1234694"/>
              <a:gd name="connsiteX175" fmla="*/ 702788 w 1240164"/>
              <a:gd name="connsiteY175" fmla="*/ 125723 h 1234694"/>
              <a:gd name="connsiteX176" fmla="*/ 610344 w 1240164"/>
              <a:gd name="connsiteY176" fmla="*/ 32047 h 1234694"/>
              <a:gd name="connsiteX177" fmla="*/ 610344 w 1240164"/>
              <a:gd name="connsiteY177" fmla="*/ 0 h 1234694"/>
              <a:gd name="connsiteX178" fmla="*/ 734835 w 1240164"/>
              <a:gd name="connsiteY178" fmla="*/ 125723 h 1234694"/>
              <a:gd name="connsiteX179" fmla="*/ 610344 w 1240164"/>
              <a:gd name="connsiteY179" fmla="*/ 251448 h 1234694"/>
              <a:gd name="connsiteX180" fmla="*/ 483388 w 1240164"/>
              <a:gd name="connsiteY180" fmla="*/ 125723 h 1234694"/>
              <a:gd name="connsiteX181" fmla="*/ 610344 w 1240164"/>
              <a:gd name="connsiteY181" fmla="*/ 0 h 123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Lst>
            <a:rect l="l" t="t" r="r" b="b"/>
            <a:pathLst>
              <a:path w="1240164" h="1234694">
                <a:moveTo>
                  <a:pt x="945474" y="949787"/>
                </a:moveTo>
                <a:cubicBezTo>
                  <a:pt x="951640" y="944803"/>
                  <a:pt x="961506" y="944803"/>
                  <a:pt x="968904" y="949787"/>
                </a:cubicBezTo>
                <a:lnTo>
                  <a:pt x="1026862" y="1010834"/>
                </a:lnTo>
                <a:cubicBezTo>
                  <a:pt x="1029328" y="1003358"/>
                  <a:pt x="1035494" y="997129"/>
                  <a:pt x="1042894" y="997129"/>
                </a:cubicBezTo>
                <a:cubicBezTo>
                  <a:pt x="1052758" y="997129"/>
                  <a:pt x="1058924" y="1004604"/>
                  <a:pt x="1058924" y="1013325"/>
                </a:cubicBezTo>
                <a:lnTo>
                  <a:pt x="1058924" y="1048209"/>
                </a:lnTo>
                <a:cubicBezTo>
                  <a:pt x="1058924" y="1049455"/>
                  <a:pt x="1058924" y="1051947"/>
                  <a:pt x="1058924" y="1053193"/>
                </a:cubicBezTo>
                <a:cubicBezTo>
                  <a:pt x="1057690" y="1053193"/>
                  <a:pt x="1057690" y="1053193"/>
                  <a:pt x="1057690" y="1053193"/>
                </a:cubicBezTo>
                <a:cubicBezTo>
                  <a:pt x="1057690" y="1055684"/>
                  <a:pt x="1057690" y="1055684"/>
                  <a:pt x="1056458" y="1058176"/>
                </a:cubicBezTo>
                <a:cubicBezTo>
                  <a:pt x="1055224" y="1059422"/>
                  <a:pt x="1053992" y="1059422"/>
                  <a:pt x="1053992" y="1060668"/>
                </a:cubicBezTo>
                <a:lnTo>
                  <a:pt x="1052758" y="1060668"/>
                </a:lnTo>
                <a:cubicBezTo>
                  <a:pt x="1052758" y="1061914"/>
                  <a:pt x="1050292" y="1063160"/>
                  <a:pt x="1049058" y="1063160"/>
                </a:cubicBezTo>
                <a:lnTo>
                  <a:pt x="1047826" y="1063160"/>
                </a:lnTo>
                <a:cubicBezTo>
                  <a:pt x="1047826" y="1064405"/>
                  <a:pt x="1046592" y="1064405"/>
                  <a:pt x="1046592" y="1064405"/>
                </a:cubicBezTo>
                <a:cubicBezTo>
                  <a:pt x="1045360" y="1064405"/>
                  <a:pt x="1044126" y="1064405"/>
                  <a:pt x="1042894" y="1064405"/>
                </a:cubicBezTo>
                <a:lnTo>
                  <a:pt x="1008366" y="1064405"/>
                </a:lnTo>
                <a:cubicBezTo>
                  <a:pt x="999734" y="1064405"/>
                  <a:pt x="992334" y="1058176"/>
                  <a:pt x="992334" y="1048209"/>
                </a:cubicBezTo>
                <a:cubicBezTo>
                  <a:pt x="992334" y="1040734"/>
                  <a:pt x="997266" y="1034505"/>
                  <a:pt x="1004666" y="1033259"/>
                </a:cubicBezTo>
                <a:lnTo>
                  <a:pt x="945474" y="973458"/>
                </a:lnTo>
                <a:cubicBezTo>
                  <a:pt x="939310" y="967229"/>
                  <a:pt x="939310" y="956016"/>
                  <a:pt x="945474" y="949787"/>
                </a:cubicBezTo>
                <a:close/>
                <a:moveTo>
                  <a:pt x="265797" y="949787"/>
                </a:moveTo>
                <a:cubicBezTo>
                  <a:pt x="273196" y="944803"/>
                  <a:pt x="283061" y="944803"/>
                  <a:pt x="289227" y="949787"/>
                </a:cubicBezTo>
                <a:cubicBezTo>
                  <a:pt x="295393" y="956016"/>
                  <a:pt x="295393" y="967229"/>
                  <a:pt x="289227" y="973458"/>
                </a:cubicBezTo>
                <a:lnTo>
                  <a:pt x="230036" y="1033259"/>
                </a:lnTo>
                <a:cubicBezTo>
                  <a:pt x="236202" y="1034505"/>
                  <a:pt x="241135" y="1040734"/>
                  <a:pt x="241135" y="1048209"/>
                </a:cubicBezTo>
                <a:cubicBezTo>
                  <a:pt x="241135" y="1058176"/>
                  <a:pt x="233736" y="1064405"/>
                  <a:pt x="226337" y="1064405"/>
                </a:cubicBezTo>
                <a:lnTo>
                  <a:pt x="191809" y="1064405"/>
                </a:lnTo>
                <a:cubicBezTo>
                  <a:pt x="189343" y="1064405"/>
                  <a:pt x="188109" y="1064405"/>
                  <a:pt x="186876" y="1064405"/>
                </a:cubicBezTo>
                <a:lnTo>
                  <a:pt x="185643" y="1063160"/>
                </a:lnTo>
                <a:cubicBezTo>
                  <a:pt x="184410" y="1063160"/>
                  <a:pt x="183177" y="1063160"/>
                  <a:pt x="181944" y="1061914"/>
                </a:cubicBezTo>
                <a:cubicBezTo>
                  <a:pt x="181944" y="1060668"/>
                  <a:pt x="179477" y="1060668"/>
                  <a:pt x="179477" y="1059422"/>
                </a:cubicBezTo>
                <a:cubicBezTo>
                  <a:pt x="179477" y="1059422"/>
                  <a:pt x="178244" y="1059422"/>
                  <a:pt x="178244" y="1058176"/>
                </a:cubicBezTo>
                <a:cubicBezTo>
                  <a:pt x="177011" y="1058176"/>
                  <a:pt x="177011" y="1055684"/>
                  <a:pt x="175778" y="1054439"/>
                </a:cubicBezTo>
                <a:cubicBezTo>
                  <a:pt x="175778" y="1053193"/>
                  <a:pt x="175778" y="1051947"/>
                  <a:pt x="175778" y="1050701"/>
                </a:cubicBezTo>
                <a:lnTo>
                  <a:pt x="175778" y="1049455"/>
                </a:lnTo>
                <a:cubicBezTo>
                  <a:pt x="175778" y="1049455"/>
                  <a:pt x="175778" y="1049455"/>
                  <a:pt x="175778" y="1048209"/>
                </a:cubicBezTo>
                <a:lnTo>
                  <a:pt x="175778" y="1014571"/>
                </a:lnTo>
                <a:cubicBezTo>
                  <a:pt x="175778" y="1004604"/>
                  <a:pt x="181944" y="997129"/>
                  <a:pt x="191809" y="997129"/>
                </a:cubicBezTo>
                <a:cubicBezTo>
                  <a:pt x="199208" y="997129"/>
                  <a:pt x="205373" y="1003358"/>
                  <a:pt x="206607" y="1010834"/>
                </a:cubicBezTo>
                <a:close/>
                <a:moveTo>
                  <a:pt x="29078" y="581689"/>
                </a:moveTo>
                <a:cubicBezTo>
                  <a:pt x="35399" y="576770"/>
                  <a:pt x="45513" y="576770"/>
                  <a:pt x="51835" y="581689"/>
                </a:cubicBezTo>
                <a:cubicBezTo>
                  <a:pt x="58156" y="587838"/>
                  <a:pt x="58156" y="595217"/>
                  <a:pt x="54363" y="601366"/>
                </a:cubicBezTo>
                <a:lnTo>
                  <a:pt x="141597" y="601366"/>
                </a:lnTo>
                <a:cubicBezTo>
                  <a:pt x="150447" y="601366"/>
                  <a:pt x="158033" y="608744"/>
                  <a:pt x="158033" y="618583"/>
                </a:cubicBezTo>
                <a:cubicBezTo>
                  <a:pt x="158033" y="625961"/>
                  <a:pt x="150447" y="634570"/>
                  <a:pt x="141597" y="634570"/>
                </a:cubicBezTo>
                <a:lnTo>
                  <a:pt x="54363" y="634570"/>
                </a:lnTo>
                <a:cubicBezTo>
                  <a:pt x="58156" y="640719"/>
                  <a:pt x="58156" y="648097"/>
                  <a:pt x="51835" y="654246"/>
                </a:cubicBezTo>
                <a:cubicBezTo>
                  <a:pt x="49306" y="656706"/>
                  <a:pt x="45513" y="657935"/>
                  <a:pt x="40456" y="657935"/>
                </a:cubicBezTo>
                <a:cubicBezTo>
                  <a:pt x="36664" y="657935"/>
                  <a:pt x="31607" y="656706"/>
                  <a:pt x="29078" y="654246"/>
                </a:cubicBezTo>
                <a:lnTo>
                  <a:pt x="5057" y="629651"/>
                </a:lnTo>
                <a:cubicBezTo>
                  <a:pt x="2529" y="628421"/>
                  <a:pt x="2529" y="625961"/>
                  <a:pt x="1264" y="624732"/>
                </a:cubicBezTo>
                <a:cubicBezTo>
                  <a:pt x="0" y="624732"/>
                  <a:pt x="0" y="623502"/>
                  <a:pt x="0" y="622272"/>
                </a:cubicBezTo>
                <a:cubicBezTo>
                  <a:pt x="0" y="622272"/>
                  <a:pt x="0" y="621042"/>
                  <a:pt x="0" y="618583"/>
                </a:cubicBezTo>
                <a:cubicBezTo>
                  <a:pt x="0" y="618583"/>
                  <a:pt x="0" y="618583"/>
                  <a:pt x="0" y="617353"/>
                </a:cubicBezTo>
                <a:cubicBezTo>
                  <a:pt x="0" y="616123"/>
                  <a:pt x="0" y="613664"/>
                  <a:pt x="0" y="612434"/>
                </a:cubicBezTo>
                <a:cubicBezTo>
                  <a:pt x="1264" y="609974"/>
                  <a:pt x="2529" y="608744"/>
                  <a:pt x="3793" y="606285"/>
                </a:cubicBezTo>
                <a:lnTo>
                  <a:pt x="5057" y="606285"/>
                </a:lnTo>
                <a:close/>
                <a:moveTo>
                  <a:pt x="1198916" y="578000"/>
                </a:moveTo>
                <a:cubicBezTo>
                  <a:pt x="1203182" y="578000"/>
                  <a:pt x="1207292" y="579230"/>
                  <a:pt x="1209820" y="581689"/>
                </a:cubicBezTo>
                <a:lnTo>
                  <a:pt x="1235106" y="606285"/>
                </a:lnTo>
                <a:cubicBezTo>
                  <a:pt x="1236370" y="607515"/>
                  <a:pt x="1237636" y="609974"/>
                  <a:pt x="1238900" y="611204"/>
                </a:cubicBezTo>
                <a:cubicBezTo>
                  <a:pt x="1238900" y="612434"/>
                  <a:pt x="1238900" y="612434"/>
                  <a:pt x="1238900" y="612434"/>
                </a:cubicBezTo>
                <a:cubicBezTo>
                  <a:pt x="1240164" y="614893"/>
                  <a:pt x="1240164" y="616123"/>
                  <a:pt x="1240164" y="616123"/>
                </a:cubicBezTo>
                <a:cubicBezTo>
                  <a:pt x="1240164" y="617353"/>
                  <a:pt x="1240164" y="618583"/>
                  <a:pt x="1240164" y="618583"/>
                </a:cubicBezTo>
                <a:cubicBezTo>
                  <a:pt x="1240164" y="621042"/>
                  <a:pt x="1240164" y="622272"/>
                  <a:pt x="1238900" y="623502"/>
                </a:cubicBezTo>
                <a:lnTo>
                  <a:pt x="1238900" y="624732"/>
                </a:lnTo>
                <a:cubicBezTo>
                  <a:pt x="1238900" y="625961"/>
                  <a:pt x="1236370" y="627191"/>
                  <a:pt x="1236370" y="628421"/>
                </a:cubicBezTo>
                <a:cubicBezTo>
                  <a:pt x="1236370" y="628421"/>
                  <a:pt x="1236370" y="628421"/>
                  <a:pt x="1235106" y="629651"/>
                </a:cubicBezTo>
                <a:lnTo>
                  <a:pt x="1209820" y="654246"/>
                </a:lnTo>
                <a:cubicBezTo>
                  <a:pt x="1207292" y="656706"/>
                  <a:pt x="1202234" y="657935"/>
                  <a:pt x="1199706" y="657935"/>
                </a:cubicBezTo>
                <a:cubicBezTo>
                  <a:pt x="1194650" y="657935"/>
                  <a:pt x="1190856" y="656706"/>
                  <a:pt x="1187064" y="654246"/>
                </a:cubicBezTo>
                <a:cubicBezTo>
                  <a:pt x="1182006" y="648097"/>
                  <a:pt x="1180742" y="640719"/>
                  <a:pt x="1184534" y="634570"/>
                </a:cubicBezTo>
                <a:lnTo>
                  <a:pt x="1099828" y="634570"/>
                </a:lnTo>
                <a:cubicBezTo>
                  <a:pt x="1089712" y="634570"/>
                  <a:pt x="1082126" y="625961"/>
                  <a:pt x="1082126" y="618583"/>
                </a:cubicBezTo>
                <a:cubicBezTo>
                  <a:pt x="1082126" y="608744"/>
                  <a:pt x="1089712" y="601366"/>
                  <a:pt x="1099828" y="601366"/>
                </a:cubicBezTo>
                <a:lnTo>
                  <a:pt x="1184534" y="601366"/>
                </a:lnTo>
                <a:cubicBezTo>
                  <a:pt x="1180742" y="595217"/>
                  <a:pt x="1182006" y="587838"/>
                  <a:pt x="1187064" y="581689"/>
                </a:cubicBezTo>
                <a:cubicBezTo>
                  <a:pt x="1190224" y="579230"/>
                  <a:pt x="1194648" y="578000"/>
                  <a:pt x="1198916" y="578000"/>
                </a:cubicBezTo>
                <a:close/>
                <a:moveTo>
                  <a:pt x="519171" y="334449"/>
                </a:moveTo>
                <a:cubicBezTo>
                  <a:pt x="473353" y="334449"/>
                  <a:pt x="437442" y="366779"/>
                  <a:pt x="437442" y="406568"/>
                </a:cubicBezTo>
                <a:lnTo>
                  <a:pt x="437442" y="440141"/>
                </a:lnTo>
                <a:lnTo>
                  <a:pt x="437442" y="519721"/>
                </a:lnTo>
                <a:lnTo>
                  <a:pt x="437442" y="736078"/>
                </a:lnTo>
                <a:cubicBezTo>
                  <a:pt x="437442" y="752242"/>
                  <a:pt x="448587" y="765920"/>
                  <a:pt x="460970" y="765920"/>
                </a:cubicBezTo>
                <a:cubicBezTo>
                  <a:pt x="473353" y="765920"/>
                  <a:pt x="484498" y="752242"/>
                  <a:pt x="484498" y="736078"/>
                </a:cubicBezTo>
                <a:lnTo>
                  <a:pt x="484498" y="701262"/>
                </a:lnTo>
                <a:lnTo>
                  <a:pt x="484498" y="426463"/>
                </a:lnTo>
                <a:cubicBezTo>
                  <a:pt x="484498" y="417759"/>
                  <a:pt x="491928" y="410299"/>
                  <a:pt x="501834" y="410299"/>
                </a:cubicBezTo>
                <a:cubicBezTo>
                  <a:pt x="509264" y="410299"/>
                  <a:pt x="516694" y="417759"/>
                  <a:pt x="516694" y="426463"/>
                </a:cubicBezTo>
                <a:lnTo>
                  <a:pt x="516694" y="701262"/>
                </a:lnTo>
                <a:lnTo>
                  <a:pt x="516694" y="736078"/>
                </a:lnTo>
                <a:lnTo>
                  <a:pt x="516694" y="1172522"/>
                </a:lnTo>
                <a:cubicBezTo>
                  <a:pt x="516694" y="1188687"/>
                  <a:pt x="536507" y="1202365"/>
                  <a:pt x="560035" y="1202365"/>
                </a:cubicBezTo>
                <a:cubicBezTo>
                  <a:pt x="583563" y="1202365"/>
                  <a:pt x="603377" y="1188687"/>
                  <a:pt x="603377" y="1172522"/>
                </a:cubicBezTo>
                <a:lnTo>
                  <a:pt x="603377" y="788302"/>
                </a:lnTo>
                <a:cubicBezTo>
                  <a:pt x="603377" y="779598"/>
                  <a:pt x="610806" y="772137"/>
                  <a:pt x="619475" y="772137"/>
                </a:cubicBezTo>
                <a:cubicBezTo>
                  <a:pt x="628143" y="772137"/>
                  <a:pt x="635573" y="779598"/>
                  <a:pt x="635573" y="788302"/>
                </a:cubicBezTo>
                <a:lnTo>
                  <a:pt x="635573" y="1172522"/>
                </a:lnTo>
                <a:cubicBezTo>
                  <a:pt x="635573" y="1188687"/>
                  <a:pt x="655386" y="1202365"/>
                  <a:pt x="678914" y="1202365"/>
                </a:cubicBezTo>
                <a:cubicBezTo>
                  <a:pt x="702442" y="1202365"/>
                  <a:pt x="722255" y="1188687"/>
                  <a:pt x="722255" y="1172522"/>
                </a:cubicBezTo>
                <a:lnTo>
                  <a:pt x="722255" y="701262"/>
                </a:lnTo>
                <a:lnTo>
                  <a:pt x="722255" y="426463"/>
                </a:lnTo>
                <a:cubicBezTo>
                  <a:pt x="722255" y="417759"/>
                  <a:pt x="729685" y="410299"/>
                  <a:pt x="738353" y="410299"/>
                </a:cubicBezTo>
                <a:cubicBezTo>
                  <a:pt x="747021" y="410299"/>
                  <a:pt x="755690" y="417759"/>
                  <a:pt x="755690" y="426463"/>
                </a:cubicBezTo>
                <a:lnTo>
                  <a:pt x="755690" y="736078"/>
                </a:lnTo>
                <a:cubicBezTo>
                  <a:pt x="755690" y="752242"/>
                  <a:pt x="765596" y="765920"/>
                  <a:pt x="777979" y="765920"/>
                </a:cubicBezTo>
                <a:cubicBezTo>
                  <a:pt x="791601" y="765920"/>
                  <a:pt x="801507" y="752242"/>
                  <a:pt x="801507" y="736078"/>
                </a:cubicBezTo>
                <a:lnTo>
                  <a:pt x="801507" y="519721"/>
                </a:lnTo>
                <a:lnTo>
                  <a:pt x="801507" y="440141"/>
                </a:lnTo>
                <a:lnTo>
                  <a:pt x="801507" y="406568"/>
                </a:lnTo>
                <a:cubicBezTo>
                  <a:pt x="801507" y="366779"/>
                  <a:pt x="765596" y="334449"/>
                  <a:pt x="721017" y="334449"/>
                </a:cubicBezTo>
                <a:close/>
                <a:moveTo>
                  <a:pt x="519171" y="302120"/>
                </a:moveTo>
                <a:lnTo>
                  <a:pt x="721017" y="302120"/>
                </a:lnTo>
                <a:cubicBezTo>
                  <a:pt x="782933" y="302120"/>
                  <a:pt x="833704" y="349371"/>
                  <a:pt x="833704" y="406568"/>
                </a:cubicBezTo>
                <a:lnTo>
                  <a:pt x="833704" y="440141"/>
                </a:lnTo>
                <a:lnTo>
                  <a:pt x="833704" y="519721"/>
                </a:lnTo>
                <a:lnTo>
                  <a:pt x="833704" y="736078"/>
                </a:lnTo>
                <a:cubicBezTo>
                  <a:pt x="833704" y="770894"/>
                  <a:pt x="808937" y="798249"/>
                  <a:pt x="777979" y="798249"/>
                </a:cubicBezTo>
                <a:cubicBezTo>
                  <a:pt x="770549" y="798249"/>
                  <a:pt x="761881" y="795763"/>
                  <a:pt x="755690" y="792032"/>
                </a:cubicBezTo>
                <a:lnTo>
                  <a:pt x="755690" y="1172522"/>
                </a:lnTo>
                <a:cubicBezTo>
                  <a:pt x="755690" y="1207338"/>
                  <a:pt x="721017" y="1234694"/>
                  <a:pt x="678914" y="1234694"/>
                </a:cubicBezTo>
                <a:cubicBezTo>
                  <a:pt x="655386" y="1234694"/>
                  <a:pt x="634334" y="1225990"/>
                  <a:pt x="619475" y="1211069"/>
                </a:cubicBezTo>
                <a:cubicBezTo>
                  <a:pt x="605853" y="1225990"/>
                  <a:pt x="584802" y="1234694"/>
                  <a:pt x="560035" y="1234694"/>
                </a:cubicBezTo>
                <a:cubicBezTo>
                  <a:pt x="519171" y="1234694"/>
                  <a:pt x="484498" y="1207338"/>
                  <a:pt x="484498" y="1172522"/>
                </a:cubicBezTo>
                <a:lnTo>
                  <a:pt x="484498" y="792032"/>
                </a:lnTo>
                <a:cubicBezTo>
                  <a:pt x="478306" y="795763"/>
                  <a:pt x="469638" y="798249"/>
                  <a:pt x="460970" y="798249"/>
                </a:cubicBezTo>
                <a:cubicBezTo>
                  <a:pt x="431250" y="798249"/>
                  <a:pt x="406484" y="769650"/>
                  <a:pt x="406484" y="736078"/>
                </a:cubicBezTo>
                <a:lnTo>
                  <a:pt x="406484" y="519721"/>
                </a:lnTo>
                <a:lnTo>
                  <a:pt x="406484" y="440141"/>
                </a:lnTo>
                <a:lnTo>
                  <a:pt x="406484" y="406568"/>
                </a:lnTo>
                <a:cubicBezTo>
                  <a:pt x="406484" y="349371"/>
                  <a:pt x="457255" y="302120"/>
                  <a:pt x="519171" y="302120"/>
                </a:cubicBezTo>
                <a:close/>
                <a:moveTo>
                  <a:pt x="1008366" y="175778"/>
                </a:moveTo>
                <a:lnTo>
                  <a:pt x="1042894" y="175778"/>
                </a:lnTo>
                <a:cubicBezTo>
                  <a:pt x="1044126" y="175778"/>
                  <a:pt x="1046592" y="175778"/>
                  <a:pt x="1047826" y="175778"/>
                </a:cubicBezTo>
                <a:cubicBezTo>
                  <a:pt x="1049058" y="177024"/>
                  <a:pt x="1050292" y="177024"/>
                  <a:pt x="1052758" y="178270"/>
                </a:cubicBezTo>
                <a:cubicBezTo>
                  <a:pt x="1052758" y="178270"/>
                  <a:pt x="1053992" y="179516"/>
                  <a:pt x="1055224" y="180762"/>
                </a:cubicBezTo>
                <a:lnTo>
                  <a:pt x="1055224" y="182008"/>
                </a:lnTo>
                <a:cubicBezTo>
                  <a:pt x="1056458" y="183253"/>
                  <a:pt x="1057690" y="184499"/>
                  <a:pt x="1057690" y="185745"/>
                </a:cubicBezTo>
                <a:cubicBezTo>
                  <a:pt x="1057690" y="186991"/>
                  <a:pt x="1058924" y="188237"/>
                  <a:pt x="1058924" y="189483"/>
                </a:cubicBezTo>
                <a:cubicBezTo>
                  <a:pt x="1058924" y="189483"/>
                  <a:pt x="1058924" y="189483"/>
                  <a:pt x="1058924" y="190729"/>
                </a:cubicBezTo>
                <a:lnTo>
                  <a:pt x="1058924" y="191974"/>
                </a:lnTo>
                <a:lnTo>
                  <a:pt x="1058924" y="226858"/>
                </a:lnTo>
                <a:cubicBezTo>
                  <a:pt x="1058924" y="235579"/>
                  <a:pt x="1052758" y="243054"/>
                  <a:pt x="1042894" y="243054"/>
                </a:cubicBezTo>
                <a:cubicBezTo>
                  <a:pt x="1035494" y="243054"/>
                  <a:pt x="1029328" y="236825"/>
                  <a:pt x="1026862" y="230596"/>
                </a:cubicBezTo>
                <a:lnTo>
                  <a:pt x="968904" y="290397"/>
                </a:lnTo>
                <a:cubicBezTo>
                  <a:pt x="965206" y="292889"/>
                  <a:pt x="961506" y="295380"/>
                  <a:pt x="956574" y="295380"/>
                </a:cubicBezTo>
                <a:cubicBezTo>
                  <a:pt x="952874" y="295380"/>
                  <a:pt x="949174" y="292889"/>
                  <a:pt x="945474" y="290397"/>
                </a:cubicBezTo>
                <a:cubicBezTo>
                  <a:pt x="939310" y="284168"/>
                  <a:pt x="939310" y="274201"/>
                  <a:pt x="945474" y="266726"/>
                </a:cubicBezTo>
                <a:lnTo>
                  <a:pt x="1004666" y="206925"/>
                </a:lnTo>
                <a:cubicBezTo>
                  <a:pt x="997266" y="205679"/>
                  <a:pt x="992334" y="199450"/>
                  <a:pt x="992334" y="191974"/>
                </a:cubicBezTo>
                <a:cubicBezTo>
                  <a:pt x="992334" y="182008"/>
                  <a:pt x="999734" y="175778"/>
                  <a:pt x="1008366" y="175778"/>
                </a:cubicBezTo>
                <a:close/>
                <a:moveTo>
                  <a:pt x="185643" y="175778"/>
                </a:moveTo>
                <a:cubicBezTo>
                  <a:pt x="186876" y="175778"/>
                  <a:pt x="186876" y="175778"/>
                  <a:pt x="189343" y="175778"/>
                </a:cubicBezTo>
                <a:cubicBezTo>
                  <a:pt x="189343" y="175778"/>
                  <a:pt x="189343" y="175778"/>
                  <a:pt x="190576" y="175778"/>
                </a:cubicBezTo>
                <a:cubicBezTo>
                  <a:pt x="190576" y="175778"/>
                  <a:pt x="190576" y="175778"/>
                  <a:pt x="191809" y="175778"/>
                </a:cubicBezTo>
                <a:lnTo>
                  <a:pt x="226337" y="175778"/>
                </a:lnTo>
                <a:cubicBezTo>
                  <a:pt x="233736" y="175778"/>
                  <a:pt x="241135" y="182008"/>
                  <a:pt x="241135" y="191974"/>
                </a:cubicBezTo>
                <a:cubicBezTo>
                  <a:pt x="241135" y="199450"/>
                  <a:pt x="236202" y="205679"/>
                  <a:pt x="230036" y="206925"/>
                </a:cubicBezTo>
                <a:lnTo>
                  <a:pt x="289227" y="266726"/>
                </a:lnTo>
                <a:cubicBezTo>
                  <a:pt x="295393" y="274201"/>
                  <a:pt x="295393" y="284168"/>
                  <a:pt x="289227" y="290397"/>
                </a:cubicBezTo>
                <a:cubicBezTo>
                  <a:pt x="285528" y="292889"/>
                  <a:pt x="281828" y="295380"/>
                  <a:pt x="276896" y="295380"/>
                </a:cubicBezTo>
                <a:cubicBezTo>
                  <a:pt x="273196" y="295380"/>
                  <a:pt x="269497" y="292889"/>
                  <a:pt x="265797" y="290397"/>
                </a:cubicBezTo>
                <a:lnTo>
                  <a:pt x="206607" y="230596"/>
                </a:lnTo>
                <a:cubicBezTo>
                  <a:pt x="205373" y="236825"/>
                  <a:pt x="199208" y="243054"/>
                  <a:pt x="191809" y="243054"/>
                </a:cubicBezTo>
                <a:cubicBezTo>
                  <a:pt x="181944" y="243054"/>
                  <a:pt x="175778" y="235579"/>
                  <a:pt x="175778" y="226858"/>
                </a:cubicBezTo>
                <a:lnTo>
                  <a:pt x="175778" y="191974"/>
                </a:lnTo>
                <a:cubicBezTo>
                  <a:pt x="175778" y="189483"/>
                  <a:pt x="175778" y="188237"/>
                  <a:pt x="175778" y="188237"/>
                </a:cubicBezTo>
                <a:cubicBezTo>
                  <a:pt x="175778" y="186991"/>
                  <a:pt x="175778" y="186991"/>
                  <a:pt x="175778" y="185745"/>
                </a:cubicBezTo>
                <a:cubicBezTo>
                  <a:pt x="177011" y="185745"/>
                  <a:pt x="177011" y="184499"/>
                  <a:pt x="177011" y="182008"/>
                </a:cubicBezTo>
                <a:cubicBezTo>
                  <a:pt x="178244" y="182008"/>
                  <a:pt x="179477" y="179516"/>
                  <a:pt x="180711" y="179516"/>
                </a:cubicBezTo>
                <a:cubicBezTo>
                  <a:pt x="180711" y="179516"/>
                  <a:pt x="181944" y="179516"/>
                  <a:pt x="181944" y="178270"/>
                </a:cubicBezTo>
                <a:cubicBezTo>
                  <a:pt x="181944" y="178270"/>
                  <a:pt x="183177" y="177024"/>
                  <a:pt x="185643" y="175778"/>
                </a:cubicBezTo>
                <a:close/>
                <a:moveTo>
                  <a:pt x="610344" y="32047"/>
                </a:moveTo>
                <a:cubicBezTo>
                  <a:pt x="557343" y="32047"/>
                  <a:pt x="515435" y="73955"/>
                  <a:pt x="515435" y="125723"/>
                </a:cubicBezTo>
                <a:cubicBezTo>
                  <a:pt x="515435" y="177493"/>
                  <a:pt x="557343" y="219400"/>
                  <a:pt x="610344" y="219400"/>
                </a:cubicBezTo>
                <a:cubicBezTo>
                  <a:pt x="660880" y="219400"/>
                  <a:pt x="702788" y="177493"/>
                  <a:pt x="702788" y="125723"/>
                </a:cubicBezTo>
                <a:cubicBezTo>
                  <a:pt x="702788" y="73955"/>
                  <a:pt x="660880" y="32047"/>
                  <a:pt x="610344" y="32047"/>
                </a:cubicBezTo>
                <a:close/>
                <a:moveTo>
                  <a:pt x="610344" y="0"/>
                </a:moveTo>
                <a:cubicBezTo>
                  <a:pt x="679369" y="0"/>
                  <a:pt x="734835" y="55466"/>
                  <a:pt x="734835" y="125723"/>
                </a:cubicBezTo>
                <a:cubicBezTo>
                  <a:pt x="734835" y="194749"/>
                  <a:pt x="679369" y="251448"/>
                  <a:pt x="610344" y="251448"/>
                </a:cubicBezTo>
                <a:cubicBezTo>
                  <a:pt x="540087" y="251448"/>
                  <a:pt x="483388" y="194749"/>
                  <a:pt x="483388" y="125723"/>
                </a:cubicBezTo>
                <a:cubicBezTo>
                  <a:pt x="483388" y="55466"/>
                  <a:pt x="540087" y="0"/>
                  <a:pt x="610344" y="0"/>
                </a:cubicBezTo>
                <a:close/>
              </a:path>
            </a:pathLst>
          </a:custGeom>
          <a:solidFill>
            <a:schemeClr val="accent4"/>
          </a:solidFill>
          <a:ln>
            <a:noFill/>
          </a:ln>
          <a:effectLst/>
        </p:spPr>
        <p:txBody>
          <a:bodyPr wrap="square" anchor="ctr">
            <a:noAutofit/>
          </a:bodyPr>
          <a:lstStyle/>
          <a:p>
            <a:endParaRPr lang="en-US" dirty="0">
              <a:latin typeface="Poppins" pitchFamily="2" charset="77"/>
            </a:endParaRPr>
          </a:p>
        </p:txBody>
      </p:sp>
      <p:sp>
        <p:nvSpPr>
          <p:cNvPr id="22" name="Freeform 265">
            <a:extLst>
              <a:ext uri="{FF2B5EF4-FFF2-40B4-BE49-F238E27FC236}">
                <a16:creationId xmlns:a16="http://schemas.microsoft.com/office/drawing/2014/main" id="{CB361895-5D50-1348-B70A-D7187A256BAD}"/>
              </a:ext>
            </a:extLst>
          </p:cNvPr>
          <p:cNvSpPr>
            <a:spLocks noChangeArrowheads="1"/>
          </p:cNvSpPr>
          <p:nvPr/>
        </p:nvSpPr>
        <p:spPr bwMode="auto">
          <a:xfrm>
            <a:off x="5175915" y="2003557"/>
            <a:ext cx="1840171" cy="1653407"/>
          </a:xfrm>
          <a:prstGeom prst="round2SameRect">
            <a:avLst/>
          </a:prstGeom>
          <a:solidFill>
            <a:schemeClr val="accent6">
              <a:alpha val="50000"/>
            </a:schemeClr>
          </a:solidFill>
          <a:ln>
            <a:noFill/>
          </a:ln>
          <a:effectLst/>
        </p:spPr>
        <p:txBody>
          <a:bodyPr wrap="none" anchor="ctr"/>
          <a:lstStyle/>
          <a:p>
            <a:endParaRPr lang="en-US" dirty="0">
              <a:latin typeface="Poppins" pitchFamily="2" charset="77"/>
            </a:endParaRPr>
          </a:p>
        </p:txBody>
      </p:sp>
      <p:sp>
        <p:nvSpPr>
          <p:cNvPr id="23" name="Freeform 266">
            <a:extLst>
              <a:ext uri="{FF2B5EF4-FFF2-40B4-BE49-F238E27FC236}">
                <a16:creationId xmlns:a16="http://schemas.microsoft.com/office/drawing/2014/main" id="{1F6559F6-B7A6-004E-8343-600110A97127}"/>
              </a:ext>
            </a:extLst>
          </p:cNvPr>
          <p:cNvSpPr>
            <a:spLocks noChangeArrowheads="1"/>
          </p:cNvSpPr>
          <p:nvPr/>
        </p:nvSpPr>
        <p:spPr bwMode="auto">
          <a:xfrm>
            <a:off x="5011124" y="2833007"/>
            <a:ext cx="2169754" cy="3287587"/>
          </a:xfrm>
          <a:custGeom>
            <a:avLst/>
            <a:gdLst>
              <a:gd name="T0" fmla="*/ 2611 w 3484"/>
              <a:gd name="T1" fmla="*/ 0 h 5280"/>
              <a:gd name="T2" fmla="*/ 2611 w 3484"/>
              <a:gd name="T3" fmla="*/ 0 h 5280"/>
              <a:gd name="T4" fmla="*/ 2623 w 3484"/>
              <a:gd name="T5" fmla="*/ 141 h 5280"/>
              <a:gd name="T6" fmla="*/ 2623 w 3484"/>
              <a:gd name="T7" fmla="*/ 141 h 5280"/>
              <a:gd name="T8" fmla="*/ 1742 w 3484"/>
              <a:gd name="T9" fmla="*/ 1021 h 5280"/>
              <a:gd name="T10" fmla="*/ 1742 w 3484"/>
              <a:gd name="T11" fmla="*/ 1021 h 5280"/>
              <a:gd name="T12" fmla="*/ 860 w 3484"/>
              <a:gd name="T13" fmla="*/ 141 h 5280"/>
              <a:gd name="T14" fmla="*/ 860 w 3484"/>
              <a:gd name="T15" fmla="*/ 141 h 5280"/>
              <a:gd name="T16" fmla="*/ 872 w 3484"/>
              <a:gd name="T17" fmla="*/ 0 h 5280"/>
              <a:gd name="T18" fmla="*/ 0 w 3484"/>
              <a:gd name="T19" fmla="*/ 0 h 5280"/>
              <a:gd name="T20" fmla="*/ 0 w 3484"/>
              <a:gd name="T21" fmla="*/ 5279 h 5280"/>
              <a:gd name="T22" fmla="*/ 3483 w 3484"/>
              <a:gd name="T23" fmla="*/ 5279 h 5280"/>
              <a:gd name="T24" fmla="*/ 3483 w 3484"/>
              <a:gd name="T25" fmla="*/ 0 h 5280"/>
              <a:gd name="T26" fmla="*/ 2611 w 3484"/>
              <a:gd name="T27" fmla="*/ 0 h 5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84" h="5280">
                <a:moveTo>
                  <a:pt x="2611" y="0"/>
                </a:moveTo>
                <a:lnTo>
                  <a:pt x="2611" y="0"/>
                </a:lnTo>
                <a:cubicBezTo>
                  <a:pt x="2619" y="46"/>
                  <a:pt x="2623" y="92"/>
                  <a:pt x="2623" y="141"/>
                </a:cubicBezTo>
                <a:lnTo>
                  <a:pt x="2623" y="141"/>
                </a:lnTo>
                <a:cubicBezTo>
                  <a:pt x="2623" y="627"/>
                  <a:pt x="2228" y="1021"/>
                  <a:pt x="1742" y="1021"/>
                </a:cubicBezTo>
                <a:lnTo>
                  <a:pt x="1742" y="1021"/>
                </a:lnTo>
                <a:cubicBezTo>
                  <a:pt x="1255" y="1021"/>
                  <a:pt x="860" y="627"/>
                  <a:pt x="860" y="141"/>
                </a:cubicBezTo>
                <a:lnTo>
                  <a:pt x="860" y="141"/>
                </a:lnTo>
                <a:cubicBezTo>
                  <a:pt x="860" y="92"/>
                  <a:pt x="864" y="46"/>
                  <a:pt x="872" y="0"/>
                </a:cubicBezTo>
                <a:lnTo>
                  <a:pt x="0" y="0"/>
                </a:lnTo>
                <a:lnTo>
                  <a:pt x="0" y="5279"/>
                </a:lnTo>
                <a:lnTo>
                  <a:pt x="3483" y="5279"/>
                </a:lnTo>
                <a:lnTo>
                  <a:pt x="3483" y="0"/>
                </a:lnTo>
                <a:lnTo>
                  <a:pt x="2611" y="0"/>
                </a:lnTo>
              </a:path>
            </a:pathLst>
          </a:custGeom>
          <a:solidFill>
            <a:schemeClr val="accent3"/>
          </a:solidFill>
          <a:ln>
            <a:noFill/>
          </a:ln>
          <a:effectLst/>
        </p:spPr>
        <p:txBody>
          <a:bodyPr wrap="none" anchor="ctr"/>
          <a:lstStyle/>
          <a:p>
            <a:endParaRPr lang="en-US" dirty="0">
              <a:latin typeface="Poppins" pitchFamily="2" charset="77"/>
            </a:endParaRPr>
          </a:p>
        </p:txBody>
      </p:sp>
      <p:sp>
        <p:nvSpPr>
          <p:cNvPr id="24" name="Freeform 23">
            <a:extLst>
              <a:ext uri="{FF2B5EF4-FFF2-40B4-BE49-F238E27FC236}">
                <a16:creationId xmlns:a16="http://schemas.microsoft.com/office/drawing/2014/main" id="{7AB8F1F6-00EE-4946-BE4E-C9AF5AD70A4D}"/>
              </a:ext>
            </a:extLst>
          </p:cNvPr>
          <p:cNvSpPr>
            <a:spLocks noChangeArrowheads="1"/>
          </p:cNvSpPr>
          <p:nvPr/>
        </p:nvSpPr>
        <p:spPr bwMode="auto">
          <a:xfrm>
            <a:off x="5785642" y="2659975"/>
            <a:ext cx="617346" cy="554170"/>
          </a:xfrm>
          <a:custGeom>
            <a:avLst/>
            <a:gdLst>
              <a:gd name="connsiteX0" fmla="*/ 939359 w 1234692"/>
              <a:gd name="connsiteY0" fmla="*/ 863369 h 1108339"/>
              <a:gd name="connsiteX1" fmla="*/ 856219 w 1234692"/>
              <a:gd name="connsiteY1" fmla="*/ 946282 h 1108339"/>
              <a:gd name="connsiteX2" fmla="*/ 856219 w 1234692"/>
              <a:gd name="connsiteY2" fmla="*/ 1055576 h 1108339"/>
              <a:gd name="connsiteX3" fmla="*/ 877314 w 1234692"/>
              <a:gd name="connsiteY3" fmla="*/ 1076933 h 1108339"/>
              <a:gd name="connsiteX4" fmla="*/ 1181334 w 1234692"/>
              <a:gd name="connsiteY4" fmla="*/ 1076933 h 1108339"/>
              <a:gd name="connsiteX5" fmla="*/ 1202429 w 1234692"/>
              <a:gd name="connsiteY5" fmla="*/ 1055576 h 1108339"/>
              <a:gd name="connsiteX6" fmla="*/ 1202429 w 1234692"/>
              <a:gd name="connsiteY6" fmla="*/ 946282 h 1108339"/>
              <a:gd name="connsiteX7" fmla="*/ 1119289 w 1234692"/>
              <a:gd name="connsiteY7" fmla="*/ 863369 h 1108339"/>
              <a:gd name="connsiteX8" fmla="*/ 116644 w 1234692"/>
              <a:gd name="connsiteY8" fmla="*/ 863369 h 1108339"/>
              <a:gd name="connsiteX9" fmla="*/ 32263 w 1234692"/>
              <a:gd name="connsiteY9" fmla="*/ 946282 h 1108339"/>
              <a:gd name="connsiteX10" fmla="*/ 32263 w 1234692"/>
              <a:gd name="connsiteY10" fmla="*/ 1055576 h 1108339"/>
              <a:gd name="connsiteX11" fmla="*/ 53358 w 1234692"/>
              <a:gd name="connsiteY11" fmla="*/ 1076933 h 1108339"/>
              <a:gd name="connsiteX12" fmla="*/ 357378 w 1234692"/>
              <a:gd name="connsiteY12" fmla="*/ 1076933 h 1108339"/>
              <a:gd name="connsiteX13" fmla="*/ 378473 w 1234692"/>
              <a:gd name="connsiteY13" fmla="*/ 1055576 h 1108339"/>
              <a:gd name="connsiteX14" fmla="*/ 378473 w 1234692"/>
              <a:gd name="connsiteY14" fmla="*/ 946282 h 1108339"/>
              <a:gd name="connsiteX15" fmla="*/ 295333 w 1234692"/>
              <a:gd name="connsiteY15" fmla="*/ 863369 h 1108339"/>
              <a:gd name="connsiteX16" fmla="*/ 939359 w 1234692"/>
              <a:gd name="connsiteY16" fmla="*/ 829450 h 1108339"/>
              <a:gd name="connsiteX17" fmla="*/ 1119289 w 1234692"/>
              <a:gd name="connsiteY17" fmla="*/ 829450 h 1108339"/>
              <a:gd name="connsiteX18" fmla="*/ 1234692 w 1234692"/>
              <a:gd name="connsiteY18" fmla="*/ 946282 h 1108339"/>
              <a:gd name="connsiteX19" fmla="*/ 1234692 w 1234692"/>
              <a:gd name="connsiteY19" fmla="*/ 1055576 h 1108339"/>
              <a:gd name="connsiteX20" fmla="*/ 1181334 w 1234692"/>
              <a:gd name="connsiteY20" fmla="*/ 1108339 h 1108339"/>
              <a:gd name="connsiteX21" fmla="*/ 877314 w 1234692"/>
              <a:gd name="connsiteY21" fmla="*/ 1108339 h 1108339"/>
              <a:gd name="connsiteX22" fmla="*/ 823956 w 1234692"/>
              <a:gd name="connsiteY22" fmla="*/ 1055576 h 1108339"/>
              <a:gd name="connsiteX23" fmla="*/ 823956 w 1234692"/>
              <a:gd name="connsiteY23" fmla="*/ 946282 h 1108339"/>
              <a:gd name="connsiteX24" fmla="*/ 939359 w 1234692"/>
              <a:gd name="connsiteY24" fmla="*/ 829450 h 1108339"/>
              <a:gd name="connsiteX25" fmla="*/ 116644 w 1234692"/>
              <a:gd name="connsiteY25" fmla="*/ 829450 h 1108339"/>
              <a:gd name="connsiteX26" fmla="*/ 295333 w 1234692"/>
              <a:gd name="connsiteY26" fmla="*/ 829450 h 1108339"/>
              <a:gd name="connsiteX27" fmla="*/ 410736 w 1234692"/>
              <a:gd name="connsiteY27" fmla="*/ 946282 h 1108339"/>
              <a:gd name="connsiteX28" fmla="*/ 410736 w 1234692"/>
              <a:gd name="connsiteY28" fmla="*/ 1055576 h 1108339"/>
              <a:gd name="connsiteX29" fmla="*/ 357378 w 1234692"/>
              <a:gd name="connsiteY29" fmla="*/ 1108339 h 1108339"/>
              <a:gd name="connsiteX30" fmla="*/ 53358 w 1234692"/>
              <a:gd name="connsiteY30" fmla="*/ 1108339 h 1108339"/>
              <a:gd name="connsiteX31" fmla="*/ 0 w 1234692"/>
              <a:gd name="connsiteY31" fmla="*/ 1055576 h 1108339"/>
              <a:gd name="connsiteX32" fmla="*/ 0 w 1234692"/>
              <a:gd name="connsiteY32" fmla="*/ 946282 h 1108339"/>
              <a:gd name="connsiteX33" fmla="*/ 116644 w 1234692"/>
              <a:gd name="connsiteY33" fmla="*/ 829450 h 1108339"/>
              <a:gd name="connsiteX34" fmla="*/ 1034579 w 1234692"/>
              <a:gd name="connsiteY34" fmla="*/ 659603 h 1108339"/>
              <a:gd name="connsiteX35" fmla="*/ 961666 w 1234692"/>
              <a:gd name="connsiteY35" fmla="*/ 692288 h 1108339"/>
              <a:gd name="connsiteX36" fmla="*/ 939038 w 1234692"/>
              <a:gd name="connsiteY36" fmla="*/ 698574 h 1108339"/>
              <a:gd name="connsiteX37" fmla="*/ 1032064 w 1234692"/>
              <a:gd name="connsiteY37" fmla="*/ 779029 h 1108339"/>
              <a:gd name="connsiteX38" fmla="*/ 1125091 w 1234692"/>
              <a:gd name="connsiteY38" fmla="*/ 686003 h 1108339"/>
              <a:gd name="connsiteX39" fmla="*/ 1123834 w 1234692"/>
              <a:gd name="connsiteY39" fmla="*/ 672174 h 1108339"/>
              <a:gd name="connsiteX40" fmla="*/ 1091149 w 1234692"/>
              <a:gd name="connsiteY40" fmla="*/ 677203 h 1108339"/>
              <a:gd name="connsiteX41" fmla="*/ 1034579 w 1234692"/>
              <a:gd name="connsiteY41" fmla="*/ 659603 h 1108339"/>
              <a:gd name="connsiteX42" fmla="*/ 211879 w 1234692"/>
              <a:gd name="connsiteY42" fmla="*/ 659603 h 1108339"/>
              <a:gd name="connsiteX43" fmla="*/ 138966 w 1234692"/>
              <a:gd name="connsiteY43" fmla="*/ 692288 h 1108339"/>
              <a:gd name="connsiteX44" fmla="*/ 116338 w 1234692"/>
              <a:gd name="connsiteY44" fmla="*/ 698574 h 1108339"/>
              <a:gd name="connsiteX45" fmla="*/ 209365 w 1234692"/>
              <a:gd name="connsiteY45" fmla="*/ 779029 h 1108339"/>
              <a:gd name="connsiteX46" fmla="*/ 302391 w 1234692"/>
              <a:gd name="connsiteY46" fmla="*/ 686003 h 1108339"/>
              <a:gd name="connsiteX47" fmla="*/ 299877 w 1234692"/>
              <a:gd name="connsiteY47" fmla="*/ 672174 h 1108339"/>
              <a:gd name="connsiteX48" fmla="*/ 268449 w 1234692"/>
              <a:gd name="connsiteY48" fmla="*/ 677203 h 1108339"/>
              <a:gd name="connsiteX49" fmla="*/ 211879 w 1234692"/>
              <a:gd name="connsiteY49" fmla="*/ 659603 h 1108339"/>
              <a:gd name="connsiteX50" fmla="*/ 1087377 w 1234692"/>
              <a:gd name="connsiteY50" fmla="*/ 611833 h 1108339"/>
              <a:gd name="connsiteX51" fmla="*/ 1087377 w 1234692"/>
              <a:gd name="connsiteY51" fmla="*/ 613090 h 1108339"/>
              <a:gd name="connsiteX52" fmla="*/ 1063492 w 1234692"/>
              <a:gd name="connsiteY52" fmla="*/ 638232 h 1108339"/>
              <a:gd name="connsiteX53" fmla="*/ 1112520 w 1234692"/>
              <a:gd name="connsiteY53" fmla="*/ 640747 h 1108339"/>
              <a:gd name="connsiteX54" fmla="*/ 1087377 w 1234692"/>
              <a:gd name="connsiteY54" fmla="*/ 611833 h 1108339"/>
              <a:gd name="connsiteX55" fmla="*/ 264678 w 1234692"/>
              <a:gd name="connsiteY55" fmla="*/ 611833 h 1108339"/>
              <a:gd name="connsiteX56" fmla="*/ 263420 w 1234692"/>
              <a:gd name="connsiteY56" fmla="*/ 613090 h 1108339"/>
              <a:gd name="connsiteX57" fmla="*/ 239535 w 1234692"/>
              <a:gd name="connsiteY57" fmla="*/ 638232 h 1108339"/>
              <a:gd name="connsiteX58" fmla="*/ 289820 w 1234692"/>
              <a:gd name="connsiteY58" fmla="*/ 640747 h 1108339"/>
              <a:gd name="connsiteX59" fmla="*/ 264678 w 1234692"/>
              <a:gd name="connsiteY59" fmla="*/ 611833 h 1108339"/>
              <a:gd name="connsiteX60" fmla="*/ 625321 w 1234692"/>
              <a:gd name="connsiteY60" fmla="*/ 604234 h 1108339"/>
              <a:gd name="connsiteX61" fmla="*/ 640205 w 1234692"/>
              <a:gd name="connsiteY61" fmla="*/ 619184 h 1108339"/>
              <a:gd name="connsiteX62" fmla="*/ 640205 w 1234692"/>
              <a:gd name="connsiteY62" fmla="*/ 743768 h 1108339"/>
              <a:gd name="connsiteX63" fmla="*/ 746878 w 1234692"/>
              <a:gd name="connsiteY63" fmla="*/ 812290 h 1108339"/>
              <a:gd name="connsiteX64" fmla="*/ 751839 w 1234692"/>
              <a:gd name="connsiteY64" fmla="*/ 834715 h 1108339"/>
              <a:gd name="connsiteX65" fmla="*/ 729512 w 1234692"/>
              <a:gd name="connsiteY65" fmla="*/ 839698 h 1108339"/>
              <a:gd name="connsiteX66" fmla="*/ 625321 w 1234692"/>
              <a:gd name="connsiteY66" fmla="*/ 771177 h 1108339"/>
              <a:gd name="connsiteX67" fmla="*/ 514927 w 1234692"/>
              <a:gd name="connsiteY67" fmla="*/ 839698 h 1108339"/>
              <a:gd name="connsiteX68" fmla="*/ 506244 w 1234692"/>
              <a:gd name="connsiteY68" fmla="*/ 842190 h 1108339"/>
              <a:gd name="connsiteX69" fmla="*/ 492600 w 1234692"/>
              <a:gd name="connsiteY69" fmla="*/ 834715 h 1108339"/>
              <a:gd name="connsiteX70" fmla="*/ 498802 w 1234692"/>
              <a:gd name="connsiteY70" fmla="*/ 812290 h 1108339"/>
              <a:gd name="connsiteX71" fmla="*/ 609196 w 1234692"/>
              <a:gd name="connsiteY71" fmla="*/ 742523 h 1108339"/>
              <a:gd name="connsiteX72" fmla="*/ 609196 w 1234692"/>
              <a:gd name="connsiteY72" fmla="*/ 619184 h 1108339"/>
              <a:gd name="connsiteX73" fmla="*/ 625321 w 1234692"/>
              <a:gd name="connsiteY73" fmla="*/ 604234 h 1108339"/>
              <a:gd name="connsiteX74" fmla="*/ 1032064 w 1234692"/>
              <a:gd name="connsiteY74" fmla="*/ 592976 h 1108339"/>
              <a:gd name="connsiteX75" fmla="*/ 941552 w 1234692"/>
              <a:gd name="connsiteY75" fmla="*/ 664632 h 1108339"/>
              <a:gd name="connsiteX76" fmla="*/ 954123 w 1234692"/>
              <a:gd name="connsiteY76" fmla="*/ 660860 h 1108339"/>
              <a:gd name="connsiteX77" fmla="*/ 1024522 w 1234692"/>
              <a:gd name="connsiteY77" fmla="*/ 626918 h 1108339"/>
              <a:gd name="connsiteX78" fmla="*/ 1025779 w 1234692"/>
              <a:gd name="connsiteY78" fmla="*/ 626918 h 1108339"/>
              <a:gd name="connsiteX79" fmla="*/ 1057207 w 1234692"/>
              <a:gd name="connsiteY79" fmla="*/ 596747 h 1108339"/>
              <a:gd name="connsiteX80" fmla="*/ 1032064 w 1234692"/>
              <a:gd name="connsiteY80" fmla="*/ 592976 h 1108339"/>
              <a:gd name="connsiteX81" fmla="*/ 209365 w 1234692"/>
              <a:gd name="connsiteY81" fmla="*/ 592976 h 1108339"/>
              <a:gd name="connsiteX82" fmla="*/ 118852 w 1234692"/>
              <a:gd name="connsiteY82" fmla="*/ 664632 h 1108339"/>
              <a:gd name="connsiteX83" fmla="*/ 131423 w 1234692"/>
              <a:gd name="connsiteY83" fmla="*/ 660860 h 1108339"/>
              <a:gd name="connsiteX84" fmla="*/ 201822 w 1234692"/>
              <a:gd name="connsiteY84" fmla="*/ 626918 h 1108339"/>
              <a:gd name="connsiteX85" fmla="*/ 235764 w 1234692"/>
              <a:gd name="connsiteY85" fmla="*/ 596747 h 1108339"/>
              <a:gd name="connsiteX86" fmla="*/ 209365 w 1234692"/>
              <a:gd name="connsiteY86" fmla="*/ 592976 h 1108339"/>
              <a:gd name="connsiteX87" fmla="*/ 1032064 w 1234692"/>
              <a:gd name="connsiteY87" fmla="*/ 560291 h 1108339"/>
              <a:gd name="connsiteX88" fmla="*/ 1092406 w 1234692"/>
              <a:gd name="connsiteY88" fmla="*/ 575376 h 1108339"/>
              <a:gd name="connsiteX89" fmla="*/ 1093663 w 1234692"/>
              <a:gd name="connsiteY89" fmla="*/ 576633 h 1108339"/>
              <a:gd name="connsiteX90" fmla="*/ 1150233 w 1234692"/>
              <a:gd name="connsiteY90" fmla="*/ 644518 h 1108339"/>
              <a:gd name="connsiteX91" fmla="*/ 1150233 w 1234692"/>
              <a:gd name="connsiteY91" fmla="*/ 645775 h 1108339"/>
              <a:gd name="connsiteX92" fmla="*/ 1157776 w 1234692"/>
              <a:gd name="connsiteY92" fmla="*/ 686003 h 1108339"/>
              <a:gd name="connsiteX93" fmla="*/ 1032064 w 1234692"/>
              <a:gd name="connsiteY93" fmla="*/ 811714 h 1108339"/>
              <a:gd name="connsiteX94" fmla="*/ 906353 w 1234692"/>
              <a:gd name="connsiteY94" fmla="*/ 686003 h 1108339"/>
              <a:gd name="connsiteX95" fmla="*/ 1032064 w 1234692"/>
              <a:gd name="connsiteY95" fmla="*/ 560291 h 1108339"/>
              <a:gd name="connsiteX96" fmla="*/ 209365 w 1234692"/>
              <a:gd name="connsiteY96" fmla="*/ 560291 h 1108339"/>
              <a:gd name="connsiteX97" fmla="*/ 268449 w 1234692"/>
              <a:gd name="connsiteY97" fmla="*/ 575376 h 1108339"/>
              <a:gd name="connsiteX98" fmla="*/ 270963 w 1234692"/>
              <a:gd name="connsiteY98" fmla="*/ 576633 h 1108339"/>
              <a:gd name="connsiteX99" fmla="*/ 327533 w 1234692"/>
              <a:gd name="connsiteY99" fmla="*/ 644518 h 1108339"/>
              <a:gd name="connsiteX100" fmla="*/ 328790 w 1234692"/>
              <a:gd name="connsiteY100" fmla="*/ 644518 h 1108339"/>
              <a:gd name="connsiteX101" fmla="*/ 328790 w 1234692"/>
              <a:gd name="connsiteY101" fmla="*/ 645775 h 1108339"/>
              <a:gd name="connsiteX102" fmla="*/ 333819 w 1234692"/>
              <a:gd name="connsiteY102" fmla="*/ 686003 h 1108339"/>
              <a:gd name="connsiteX103" fmla="*/ 209365 w 1234692"/>
              <a:gd name="connsiteY103" fmla="*/ 811714 h 1108339"/>
              <a:gd name="connsiteX104" fmla="*/ 82396 w 1234692"/>
              <a:gd name="connsiteY104" fmla="*/ 686003 h 1108339"/>
              <a:gd name="connsiteX105" fmla="*/ 209365 w 1234692"/>
              <a:gd name="connsiteY105" fmla="*/ 560291 h 1108339"/>
              <a:gd name="connsiteX106" fmla="*/ 533223 w 1234692"/>
              <a:gd name="connsiteY106" fmla="*/ 303078 h 1108339"/>
              <a:gd name="connsiteX107" fmla="*/ 449832 w 1234692"/>
              <a:gd name="connsiteY107" fmla="*/ 385991 h 1108339"/>
              <a:gd name="connsiteX108" fmla="*/ 449832 w 1234692"/>
              <a:gd name="connsiteY108" fmla="*/ 494029 h 1108339"/>
              <a:gd name="connsiteX109" fmla="*/ 470991 w 1234692"/>
              <a:gd name="connsiteY109" fmla="*/ 515385 h 1108339"/>
              <a:gd name="connsiteX110" fmla="*/ 774684 w 1234692"/>
              <a:gd name="connsiteY110" fmla="*/ 515385 h 1108339"/>
              <a:gd name="connsiteX111" fmla="*/ 795843 w 1234692"/>
              <a:gd name="connsiteY111" fmla="*/ 494029 h 1108339"/>
              <a:gd name="connsiteX112" fmla="*/ 795843 w 1234692"/>
              <a:gd name="connsiteY112" fmla="*/ 385991 h 1108339"/>
              <a:gd name="connsiteX113" fmla="*/ 712451 w 1234692"/>
              <a:gd name="connsiteY113" fmla="*/ 303078 h 1108339"/>
              <a:gd name="connsiteX114" fmla="*/ 533223 w 1234692"/>
              <a:gd name="connsiteY114" fmla="*/ 269159 h 1108339"/>
              <a:gd name="connsiteX115" fmla="*/ 712451 w 1234692"/>
              <a:gd name="connsiteY115" fmla="*/ 269159 h 1108339"/>
              <a:gd name="connsiteX116" fmla="*/ 828203 w 1234692"/>
              <a:gd name="connsiteY116" fmla="*/ 385991 h 1108339"/>
              <a:gd name="connsiteX117" fmla="*/ 828203 w 1234692"/>
              <a:gd name="connsiteY117" fmla="*/ 494029 h 1108339"/>
              <a:gd name="connsiteX118" fmla="*/ 774684 w 1234692"/>
              <a:gd name="connsiteY118" fmla="*/ 548048 h 1108339"/>
              <a:gd name="connsiteX119" fmla="*/ 470991 w 1234692"/>
              <a:gd name="connsiteY119" fmla="*/ 548048 h 1108339"/>
              <a:gd name="connsiteX120" fmla="*/ 417471 w 1234692"/>
              <a:gd name="connsiteY120" fmla="*/ 494029 h 1108339"/>
              <a:gd name="connsiteX121" fmla="*/ 417471 w 1234692"/>
              <a:gd name="connsiteY121" fmla="*/ 385991 h 1108339"/>
              <a:gd name="connsiteX122" fmla="*/ 533223 w 1234692"/>
              <a:gd name="connsiteY122" fmla="*/ 269159 h 1108339"/>
              <a:gd name="connsiteX123" fmla="*/ 625933 w 1234692"/>
              <a:gd name="connsiteY123" fmla="*/ 100569 h 1108339"/>
              <a:gd name="connsiteX124" fmla="*/ 554248 w 1234692"/>
              <a:gd name="connsiteY124" fmla="*/ 133254 h 1108339"/>
              <a:gd name="connsiteX125" fmla="*/ 532001 w 1234692"/>
              <a:gd name="connsiteY125" fmla="*/ 138282 h 1108339"/>
              <a:gd name="connsiteX126" fmla="*/ 623461 w 1234692"/>
              <a:gd name="connsiteY126" fmla="*/ 219995 h 1108339"/>
              <a:gd name="connsiteX127" fmla="*/ 712449 w 1234692"/>
              <a:gd name="connsiteY127" fmla="*/ 126968 h 1108339"/>
              <a:gd name="connsiteX128" fmla="*/ 712449 w 1234692"/>
              <a:gd name="connsiteY128" fmla="*/ 113140 h 1108339"/>
              <a:gd name="connsiteX129" fmla="*/ 680315 w 1234692"/>
              <a:gd name="connsiteY129" fmla="*/ 116911 h 1108339"/>
              <a:gd name="connsiteX130" fmla="*/ 625933 w 1234692"/>
              <a:gd name="connsiteY130" fmla="*/ 100569 h 1108339"/>
              <a:gd name="connsiteX131" fmla="*/ 676607 w 1234692"/>
              <a:gd name="connsiteY131" fmla="*/ 51541 h 1108339"/>
              <a:gd name="connsiteX132" fmla="*/ 675371 w 1234692"/>
              <a:gd name="connsiteY132" fmla="*/ 54056 h 1108339"/>
              <a:gd name="connsiteX133" fmla="*/ 651888 w 1234692"/>
              <a:gd name="connsiteY133" fmla="*/ 79198 h 1108339"/>
              <a:gd name="connsiteX134" fmla="*/ 701326 w 1234692"/>
              <a:gd name="connsiteY134" fmla="*/ 81712 h 1108339"/>
              <a:gd name="connsiteX135" fmla="*/ 676607 w 1234692"/>
              <a:gd name="connsiteY135" fmla="*/ 51541 h 1108339"/>
              <a:gd name="connsiteX136" fmla="*/ 623461 w 1234692"/>
              <a:gd name="connsiteY136" fmla="*/ 33942 h 1108339"/>
              <a:gd name="connsiteX137" fmla="*/ 534473 w 1234692"/>
              <a:gd name="connsiteY137" fmla="*/ 104340 h 1108339"/>
              <a:gd name="connsiteX138" fmla="*/ 546832 w 1234692"/>
              <a:gd name="connsiteY138" fmla="*/ 101826 h 1108339"/>
              <a:gd name="connsiteX139" fmla="*/ 617281 w 1234692"/>
              <a:gd name="connsiteY139" fmla="*/ 67884 h 1108339"/>
              <a:gd name="connsiteX140" fmla="*/ 646944 w 1234692"/>
              <a:gd name="connsiteY140" fmla="*/ 37713 h 1108339"/>
              <a:gd name="connsiteX141" fmla="*/ 623461 w 1234692"/>
              <a:gd name="connsiteY141" fmla="*/ 33942 h 1108339"/>
              <a:gd name="connsiteX142" fmla="*/ 623461 w 1234692"/>
              <a:gd name="connsiteY142" fmla="*/ 0 h 1108339"/>
              <a:gd name="connsiteX143" fmla="*/ 681551 w 1234692"/>
              <a:gd name="connsiteY143" fmla="*/ 16342 h 1108339"/>
              <a:gd name="connsiteX144" fmla="*/ 682787 w 1234692"/>
              <a:gd name="connsiteY144" fmla="*/ 17599 h 1108339"/>
              <a:gd name="connsiteX145" fmla="*/ 738404 w 1234692"/>
              <a:gd name="connsiteY145" fmla="*/ 84226 h 1108339"/>
              <a:gd name="connsiteX146" fmla="*/ 738404 w 1234692"/>
              <a:gd name="connsiteY146" fmla="*/ 85484 h 1108339"/>
              <a:gd name="connsiteX147" fmla="*/ 738404 w 1234692"/>
              <a:gd name="connsiteY147" fmla="*/ 86741 h 1108339"/>
              <a:gd name="connsiteX148" fmla="*/ 745820 w 1234692"/>
              <a:gd name="connsiteY148" fmla="*/ 126968 h 1108339"/>
              <a:gd name="connsiteX149" fmla="*/ 623461 w 1234692"/>
              <a:gd name="connsiteY149" fmla="*/ 251423 h 1108339"/>
              <a:gd name="connsiteX150" fmla="*/ 499866 w 1234692"/>
              <a:gd name="connsiteY150" fmla="*/ 126968 h 1108339"/>
              <a:gd name="connsiteX151" fmla="*/ 623461 w 1234692"/>
              <a:gd name="connsiteY151" fmla="*/ 0 h 110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234692" h="1108339">
                <a:moveTo>
                  <a:pt x="939359" y="863369"/>
                </a:moveTo>
                <a:cubicBezTo>
                  <a:pt x="893446" y="863369"/>
                  <a:pt x="856219" y="899801"/>
                  <a:pt x="856219" y="946282"/>
                </a:cubicBezTo>
                <a:lnTo>
                  <a:pt x="856219" y="1055576"/>
                </a:lnTo>
                <a:cubicBezTo>
                  <a:pt x="856219" y="1066883"/>
                  <a:pt x="866146" y="1076933"/>
                  <a:pt x="877314" y="1076933"/>
                </a:cubicBezTo>
                <a:lnTo>
                  <a:pt x="1181334" y="1076933"/>
                </a:lnTo>
                <a:cubicBezTo>
                  <a:pt x="1193743" y="1076933"/>
                  <a:pt x="1202429" y="1066883"/>
                  <a:pt x="1202429" y="1055576"/>
                </a:cubicBezTo>
                <a:lnTo>
                  <a:pt x="1202429" y="946282"/>
                </a:lnTo>
                <a:cubicBezTo>
                  <a:pt x="1202429" y="899801"/>
                  <a:pt x="1165202" y="863369"/>
                  <a:pt x="1119289" y="863369"/>
                </a:cubicBezTo>
                <a:close/>
                <a:moveTo>
                  <a:pt x="116644" y="863369"/>
                </a:moveTo>
                <a:cubicBezTo>
                  <a:pt x="69490" y="863369"/>
                  <a:pt x="32263" y="899801"/>
                  <a:pt x="32263" y="946282"/>
                </a:cubicBezTo>
                <a:lnTo>
                  <a:pt x="32263" y="1055576"/>
                </a:lnTo>
                <a:cubicBezTo>
                  <a:pt x="32263" y="1066883"/>
                  <a:pt x="40950" y="1076933"/>
                  <a:pt x="53358" y="1076933"/>
                </a:cubicBezTo>
                <a:lnTo>
                  <a:pt x="357378" y="1076933"/>
                </a:lnTo>
                <a:cubicBezTo>
                  <a:pt x="368546" y="1076933"/>
                  <a:pt x="378473" y="1066883"/>
                  <a:pt x="378473" y="1055576"/>
                </a:cubicBezTo>
                <a:lnTo>
                  <a:pt x="378473" y="946282"/>
                </a:lnTo>
                <a:cubicBezTo>
                  <a:pt x="378473" y="899801"/>
                  <a:pt x="340005" y="863369"/>
                  <a:pt x="295333" y="863369"/>
                </a:cubicBezTo>
                <a:close/>
                <a:moveTo>
                  <a:pt x="939359" y="829450"/>
                </a:moveTo>
                <a:lnTo>
                  <a:pt x="1119289" y="829450"/>
                </a:lnTo>
                <a:cubicBezTo>
                  <a:pt x="1182575" y="829450"/>
                  <a:pt x="1234692" y="883469"/>
                  <a:pt x="1234692" y="946282"/>
                </a:cubicBezTo>
                <a:lnTo>
                  <a:pt x="1234692" y="1055576"/>
                </a:lnTo>
                <a:cubicBezTo>
                  <a:pt x="1234692" y="1084470"/>
                  <a:pt x="1211115" y="1108339"/>
                  <a:pt x="1181334" y="1108339"/>
                </a:cubicBezTo>
                <a:lnTo>
                  <a:pt x="877314" y="1108339"/>
                </a:lnTo>
                <a:cubicBezTo>
                  <a:pt x="847533" y="1108339"/>
                  <a:pt x="823956" y="1084470"/>
                  <a:pt x="823956" y="1055576"/>
                </a:cubicBezTo>
                <a:lnTo>
                  <a:pt x="823956" y="946282"/>
                </a:lnTo>
                <a:cubicBezTo>
                  <a:pt x="823956" y="883469"/>
                  <a:pt x="876074" y="829450"/>
                  <a:pt x="939359" y="829450"/>
                </a:cubicBezTo>
                <a:close/>
                <a:moveTo>
                  <a:pt x="116644" y="829450"/>
                </a:moveTo>
                <a:lnTo>
                  <a:pt x="295333" y="829450"/>
                </a:lnTo>
                <a:cubicBezTo>
                  <a:pt x="358619" y="829450"/>
                  <a:pt x="410736" y="883469"/>
                  <a:pt x="410736" y="946282"/>
                </a:cubicBezTo>
                <a:lnTo>
                  <a:pt x="410736" y="1055576"/>
                </a:lnTo>
                <a:cubicBezTo>
                  <a:pt x="410736" y="1084470"/>
                  <a:pt x="387159" y="1108339"/>
                  <a:pt x="357378" y="1108339"/>
                </a:cubicBezTo>
                <a:lnTo>
                  <a:pt x="53358" y="1108339"/>
                </a:lnTo>
                <a:cubicBezTo>
                  <a:pt x="24818" y="1108339"/>
                  <a:pt x="0" y="1084470"/>
                  <a:pt x="0" y="1055576"/>
                </a:cubicBezTo>
                <a:lnTo>
                  <a:pt x="0" y="946282"/>
                </a:lnTo>
                <a:cubicBezTo>
                  <a:pt x="0" y="883469"/>
                  <a:pt x="52118" y="829450"/>
                  <a:pt x="116644" y="829450"/>
                </a:cubicBezTo>
                <a:close/>
                <a:moveTo>
                  <a:pt x="1034579" y="659603"/>
                </a:moveTo>
                <a:cubicBezTo>
                  <a:pt x="1011951" y="674689"/>
                  <a:pt x="988065" y="686003"/>
                  <a:pt x="961666" y="692288"/>
                </a:cubicBezTo>
                <a:lnTo>
                  <a:pt x="939038" y="698574"/>
                </a:lnTo>
                <a:cubicBezTo>
                  <a:pt x="945324" y="743830"/>
                  <a:pt x="984294" y="779029"/>
                  <a:pt x="1032064" y="779029"/>
                </a:cubicBezTo>
                <a:cubicBezTo>
                  <a:pt x="1083606" y="779029"/>
                  <a:pt x="1125091" y="737544"/>
                  <a:pt x="1125091" y="686003"/>
                </a:cubicBezTo>
                <a:cubicBezTo>
                  <a:pt x="1125091" y="680974"/>
                  <a:pt x="1125091" y="677203"/>
                  <a:pt x="1123834" y="672174"/>
                </a:cubicBezTo>
                <a:cubicBezTo>
                  <a:pt x="1112520" y="674689"/>
                  <a:pt x="1102463" y="677203"/>
                  <a:pt x="1091149" y="677203"/>
                </a:cubicBezTo>
                <a:cubicBezTo>
                  <a:pt x="1071035" y="677203"/>
                  <a:pt x="1050921" y="670917"/>
                  <a:pt x="1034579" y="659603"/>
                </a:cubicBezTo>
                <a:close/>
                <a:moveTo>
                  <a:pt x="211879" y="659603"/>
                </a:moveTo>
                <a:cubicBezTo>
                  <a:pt x="189251" y="674689"/>
                  <a:pt x="165366" y="686003"/>
                  <a:pt x="138966" y="692288"/>
                </a:cubicBezTo>
                <a:lnTo>
                  <a:pt x="116338" y="698574"/>
                </a:lnTo>
                <a:cubicBezTo>
                  <a:pt x="122624" y="743830"/>
                  <a:pt x="161594" y="779029"/>
                  <a:pt x="209365" y="779029"/>
                </a:cubicBezTo>
                <a:cubicBezTo>
                  <a:pt x="260906" y="779029"/>
                  <a:pt x="302391" y="737544"/>
                  <a:pt x="302391" y="686003"/>
                </a:cubicBezTo>
                <a:cubicBezTo>
                  <a:pt x="302391" y="680974"/>
                  <a:pt x="301134" y="677203"/>
                  <a:pt x="299877" y="672174"/>
                </a:cubicBezTo>
                <a:cubicBezTo>
                  <a:pt x="289820" y="674689"/>
                  <a:pt x="279763" y="677203"/>
                  <a:pt x="268449" y="677203"/>
                </a:cubicBezTo>
                <a:cubicBezTo>
                  <a:pt x="249592" y="677203"/>
                  <a:pt x="229478" y="670917"/>
                  <a:pt x="211879" y="659603"/>
                </a:cubicBezTo>
                <a:close/>
                <a:moveTo>
                  <a:pt x="1087377" y="611833"/>
                </a:moveTo>
                <a:lnTo>
                  <a:pt x="1087377" y="613090"/>
                </a:lnTo>
                <a:cubicBezTo>
                  <a:pt x="1078578" y="621890"/>
                  <a:pt x="1071035" y="630690"/>
                  <a:pt x="1063492" y="638232"/>
                </a:cubicBezTo>
                <a:cubicBezTo>
                  <a:pt x="1078578" y="644518"/>
                  <a:pt x="1096177" y="647032"/>
                  <a:pt x="1112520" y="640747"/>
                </a:cubicBezTo>
                <a:cubicBezTo>
                  <a:pt x="1106234" y="629433"/>
                  <a:pt x="1098691" y="619376"/>
                  <a:pt x="1087377" y="611833"/>
                </a:cubicBezTo>
                <a:close/>
                <a:moveTo>
                  <a:pt x="264678" y="611833"/>
                </a:moveTo>
                <a:lnTo>
                  <a:pt x="263420" y="613090"/>
                </a:lnTo>
                <a:cubicBezTo>
                  <a:pt x="257135" y="621890"/>
                  <a:pt x="248335" y="630690"/>
                  <a:pt x="239535" y="638232"/>
                </a:cubicBezTo>
                <a:cubicBezTo>
                  <a:pt x="255878" y="644518"/>
                  <a:pt x="273477" y="647032"/>
                  <a:pt x="289820" y="640747"/>
                </a:cubicBezTo>
                <a:cubicBezTo>
                  <a:pt x="284791" y="629433"/>
                  <a:pt x="274735" y="619376"/>
                  <a:pt x="264678" y="611833"/>
                </a:cubicBezTo>
                <a:close/>
                <a:moveTo>
                  <a:pt x="625321" y="604234"/>
                </a:moveTo>
                <a:cubicBezTo>
                  <a:pt x="632763" y="604234"/>
                  <a:pt x="640205" y="611709"/>
                  <a:pt x="640205" y="619184"/>
                </a:cubicBezTo>
                <a:lnTo>
                  <a:pt x="640205" y="743768"/>
                </a:lnTo>
                <a:lnTo>
                  <a:pt x="746878" y="812290"/>
                </a:lnTo>
                <a:cubicBezTo>
                  <a:pt x="754320" y="817273"/>
                  <a:pt x="756801" y="827240"/>
                  <a:pt x="751839" y="834715"/>
                </a:cubicBezTo>
                <a:cubicBezTo>
                  <a:pt x="746878" y="842190"/>
                  <a:pt x="736955" y="844681"/>
                  <a:pt x="729512" y="839698"/>
                </a:cubicBezTo>
                <a:lnTo>
                  <a:pt x="625321" y="771177"/>
                </a:lnTo>
                <a:lnTo>
                  <a:pt x="514927" y="839698"/>
                </a:lnTo>
                <a:cubicBezTo>
                  <a:pt x="512446" y="840944"/>
                  <a:pt x="509965" y="842190"/>
                  <a:pt x="506244" y="842190"/>
                </a:cubicBezTo>
                <a:cubicBezTo>
                  <a:pt x="501283" y="842190"/>
                  <a:pt x="496321" y="839698"/>
                  <a:pt x="492600" y="834715"/>
                </a:cubicBezTo>
                <a:cubicBezTo>
                  <a:pt x="488879" y="827240"/>
                  <a:pt x="491360" y="817273"/>
                  <a:pt x="498802" y="812290"/>
                </a:cubicBezTo>
                <a:lnTo>
                  <a:pt x="609196" y="742523"/>
                </a:lnTo>
                <a:lnTo>
                  <a:pt x="609196" y="619184"/>
                </a:lnTo>
                <a:cubicBezTo>
                  <a:pt x="609196" y="611709"/>
                  <a:pt x="616638" y="604234"/>
                  <a:pt x="625321" y="604234"/>
                </a:cubicBezTo>
                <a:close/>
                <a:moveTo>
                  <a:pt x="1032064" y="592976"/>
                </a:moveTo>
                <a:cubicBezTo>
                  <a:pt x="988065" y="592976"/>
                  <a:pt x="950352" y="623147"/>
                  <a:pt x="941552" y="664632"/>
                </a:cubicBezTo>
                <a:lnTo>
                  <a:pt x="954123" y="660860"/>
                </a:lnTo>
                <a:cubicBezTo>
                  <a:pt x="980523" y="654575"/>
                  <a:pt x="1004408" y="643261"/>
                  <a:pt x="1024522" y="626918"/>
                </a:cubicBezTo>
                <a:lnTo>
                  <a:pt x="1025779" y="626918"/>
                </a:lnTo>
                <a:cubicBezTo>
                  <a:pt x="1037093" y="618119"/>
                  <a:pt x="1047150" y="608062"/>
                  <a:pt x="1057207" y="596747"/>
                </a:cubicBezTo>
                <a:cubicBezTo>
                  <a:pt x="1049664" y="594233"/>
                  <a:pt x="1040864" y="592976"/>
                  <a:pt x="1032064" y="592976"/>
                </a:cubicBezTo>
                <a:close/>
                <a:moveTo>
                  <a:pt x="209365" y="592976"/>
                </a:moveTo>
                <a:cubicBezTo>
                  <a:pt x="165366" y="592976"/>
                  <a:pt x="127652" y="623147"/>
                  <a:pt x="118852" y="664632"/>
                </a:cubicBezTo>
                <a:lnTo>
                  <a:pt x="131423" y="660860"/>
                </a:lnTo>
                <a:cubicBezTo>
                  <a:pt x="156566" y="654575"/>
                  <a:pt x="181708" y="643261"/>
                  <a:pt x="201822" y="626918"/>
                </a:cubicBezTo>
                <a:cubicBezTo>
                  <a:pt x="214393" y="618119"/>
                  <a:pt x="224450" y="608062"/>
                  <a:pt x="235764" y="596747"/>
                </a:cubicBezTo>
                <a:cubicBezTo>
                  <a:pt x="226964" y="594233"/>
                  <a:pt x="218164" y="592976"/>
                  <a:pt x="209365" y="592976"/>
                </a:cubicBezTo>
                <a:close/>
                <a:moveTo>
                  <a:pt x="1032064" y="560291"/>
                </a:moveTo>
                <a:cubicBezTo>
                  <a:pt x="1053435" y="560291"/>
                  <a:pt x="1073549" y="565319"/>
                  <a:pt x="1092406" y="575376"/>
                </a:cubicBezTo>
                <a:cubicBezTo>
                  <a:pt x="1092406" y="576633"/>
                  <a:pt x="1092406" y="576633"/>
                  <a:pt x="1093663" y="576633"/>
                </a:cubicBezTo>
                <a:cubicBezTo>
                  <a:pt x="1120062" y="591719"/>
                  <a:pt x="1140176" y="614347"/>
                  <a:pt x="1150233" y="644518"/>
                </a:cubicBezTo>
                <a:cubicBezTo>
                  <a:pt x="1150233" y="645775"/>
                  <a:pt x="1150233" y="645775"/>
                  <a:pt x="1150233" y="645775"/>
                </a:cubicBezTo>
                <a:cubicBezTo>
                  <a:pt x="1155262" y="658346"/>
                  <a:pt x="1157776" y="672174"/>
                  <a:pt x="1157776" y="686003"/>
                </a:cubicBezTo>
                <a:cubicBezTo>
                  <a:pt x="1157776" y="755144"/>
                  <a:pt x="1099949" y="811714"/>
                  <a:pt x="1032064" y="811714"/>
                </a:cubicBezTo>
                <a:cubicBezTo>
                  <a:pt x="961666" y="811714"/>
                  <a:pt x="906353" y="756401"/>
                  <a:pt x="906353" y="686003"/>
                </a:cubicBezTo>
                <a:cubicBezTo>
                  <a:pt x="906353" y="616861"/>
                  <a:pt x="961666" y="560291"/>
                  <a:pt x="1032064" y="560291"/>
                </a:cubicBezTo>
                <a:close/>
                <a:moveTo>
                  <a:pt x="209365" y="560291"/>
                </a:moveTo>
                <a:cubicBezTo>
                  <a:pt x="230735" y="560291"/>
                  <a:pt x="250849" y="565319"/>
                  <a:pt x="268449" y="575376"/>
                </a:cubicBezTo>
                <a:cubicBezTo>
                  <a:pt x="269706" y="576633"/>
                  <a:pt x="270963" y="576633"/>
                  <a:pt x="270963" y="576633"/>
                </a:cubicBezTo>
                <a:cubicBezTo>
                  <a:pt x="296105" y="591719"/>
                  <a:pt x="317476" y="614347"/>
                  <a:pt x="327533" y="644518"/>
                </a:cubicBezTo>
                <a:cubicBezTo>
                  <a:pt x="327533" y="644518"/>
                  <a:pt x="327533" y="644518"/>
                  <a:pt x="328790" y="644518"/>
                </a:cubicBezTo>
                <a:cubicBezTo>
                  <a:pt x="328790" y="645775"/>
                  <a:pt x="328790" y="645775"/>
                  <a:pt x="328790" y="645775"/>
                </a:cubicBezTo>
                <a:cubicBezTo>
                  <a:pt x="331305" y="658346"/>
                  <a:pt x="333819" y="672174"/>
                  <a:pt x="333819" y="686003"/>
                </a:cubicBezTo>
                <a:cubicBezTo>
                  <a:pt x="333819" y="755144"/>
                  <a:pt x="278506" y="811714"/>
                  <a:pt x="209365" y="811714"/>
                </a:cubicBezTo>
                <a:cubicBezTo>
                  <a:pt x="140223" y="811714"/>
                  <a:pt x="83653" y="756401"/>
                  <a:pt x="82396" y="686003"/>
                </a:cubicBezTo>
                <a:cubicBezTo>
                  <a:pt x="82396" y="616861"/>
                  <a:pt x="140223" y="560291"/>
                  <a:pt x="209365" y="560291"/>
                </a:cubicBezTo>
                <a:close/>
                <a:moveTo>
                  <a:pt x="533223" y="303078"/>
                </a:moveTo>
                <a:cubicBezTo>
                  <a:pt x="488416" y="303078"/>
                  <a:pt x="449832" y="339509"/>
                  <a:pt x="449832" y="385991"/>
                </a:cubicBezTo>
                <a:lnTo>
                  <a:pt x="449832" y="494029"/>
                </a:lnTo>
                <a:cubicBezTo>
                  <a:pt x="449832" y="506591"/>
                  <a:pt x="459789" y="515385"/>
                  <a:pt x="470991" y="515385"/>
                </a:cubicBezTo>
                <a:lnTo>
                  <a:pt x="774684" y="515385"/>
                </a:lnTo>
                <a:cubicBezTo>
                  <a:pt x="787130" y="515385"/>
                  <a:pt x="795843" y="506591"/>
                  <a:pt x="795843" y="494029"/>
                </a:cubicBezTo>
                <a:lnTo>
                  <a:pt x="795843" y="385991"/>
                </a:lnTo>
                <a:cubicBezTo>
                  <a:pt x="795843" y="339509"/>
                  <a:pt x="758503" y="303078"/>
                  <a:pt x="712451" y="303078"/>
                </a:cubicBezTo>
                <a:close/>
                <a:moveTo>
                  <a:pt x="533223" y="269159"/>
                </a:moveTo>
                <a:lnTo>
                  <a:pt x="712451" y="269159"/>
                </a:lnTo>
                <a:cubicBezTo>
                  <a:pt x="775928" y="269159"/>
                  <a:pt x="828203" y="321921"/>
                  <a:pt x="828203" y="385991"/>
                </a:cubicBezTo>
                <a:lnTo>
                  <a:pt x="828203" y="494029"/>
                </a:lnTo>
                <a:cubicBezTo>
                  <a:pt x="828203" y="524179"/>
                  <a:pt x="803311" y="548048"/>
                  <a:pt x="774684" y="548048"/>
                </a:cubicBezTo>
                <a:lnTo>
                  <a:pt x="470991" y="548048"/>
                </a:lnTo>
                <a:cubicBezTo>
                  <a:pt x="441119" y="548048"/>
                  <a:pt x="417471" y="524179"/>
                  <a:pt x="417471" y="494029"/>
                </a:cubicBezTo>
                <a:lnTo>
                  <a:pt x="417471" y="385991"/>
                </a:lnTo>
                <a:cubicBezTo>
                  <a:pt x="417471" y="321921"/>
                  <a:pt x="469746" y="269159"/>
                  <a:pt x="533223" y="269159"/>
                </a:cubicBezTo>
                <a:close/>
                <a:moveTo>
                  <a:pt x="625933" y="100569"/>
                </a:moveTo>
                <a:cubicBezTo>
                  <a:pt x="604922" y="115654"/>
                  <a:pt x="580203" y="126968"/>
                  <a:pt x="554248" y="133254"/>
                </a:cubicBezTo>
                <a:lnTo>
                  <a:pt x="532001" y="138282"/>
                </a:lnTo>
                <a:cubicBezTo>
                  <a:pt x="538180" y="184796"/>
                  <a:pt x="576495" y="219995"/>
                  <a:pt x="623461" y="219995"/>
                </a:cubicBezTo>
                <a:cubicBezTo>
                  <a:pt x="671663" y="219995"/>
                  <a:pt x="712449" y="178510"/>
                  <a:pt x="712449" y="126968"/>
                </a:cubicBezTo>
                <a:cubicBezTo>
                  <a:pt x="712449" y="121940"/>
                  <a:pt x="712449" y="116911"/>
                  <a:pt x="712449" y="113140"/>
                </a:cubicBezTo>
                <a:cubicBezTo>
                  <a:pt x="701326" y="115654"/>
                  <a:pt x="691438" y="116911"/>
                  <a:pt x="680315" y="116911"/>
                </a:cubicBezTo>
                <a:cubicBezTo>
                  <a:pt x="660539" y="116911"/>
                  <a:pt x="640764" y="111883"/>
                  <a:pt x="625933" y="100569"/>
                </a:cubicBezTo>
                <a:close/>
                <a:moveTo>
                  <a:pt x="676607" y="51541"/>
                </a:moveTo>
                <a:lnTo>
                  <a:pt x="675371" y="54056"/>
                </a:lnTo>
                <a:cubicBezTo>
                  <a:pt x="667955" y="62855"/>
                  <a:pt x="660539" y="71655"/>
                  <a:pt x="651888" y="79198"/>
                </a:cubicBezTo>
                <a:cubicBezTo>
                  <a:pt x="667955" y="85484"/>
                  <a:pt x="685259" y="86741"/>
                  <a:pt x="701326" y="81712"/>
                </a:cubicBezTo>
                <a:cubicBezTo>
                  <a:pt x="695146" y="70398"/>
                  <a:pt x="687730" y="60341"/>
                  <a:pt x="676607" y="51541"/>
                </a:cubicBezTo>
                <a:close/>
                <a:moveTo>
                  <a:pt x="623461" y="33942"/>
                </a:moveTo>
                <a:cubicBezTo>
                  <a:pt x="580203" y="33942"/>
                  <a:pt x="543124" y="64113"/>
                  <a:pt x="534473" y="104340"/>
                </a:cubicBezTo>
                <a:lnTo>
                  <a:pt x="546832" y="101826"/>
                </a:lnTo>
                <a:cubicBezTo>
                  <a:pt x="571551" y="94283"/>
                  <a:pt x="595034" y="84226"/>
                  <a:pt x="617281" y="67884"/>
                </a:cubicBezTo>
                <a:cubicBezTo>
                  <a:pt x="628405" y="59084"/>
                  <a:pt x="637056" y="47770"/>
                  <a:pt x="646944" y="37713"/>
                </a:cubicBezTo>
                <a:cubicBezTo>
                  <a:pt x="639528" y="33942"/>
                  <a:pt x="630877" y="33942"/>
                  <a:pt x="623461" y="33942"/>
                </a:cubicBezTo>
                <a:close/>
                <a:moveTo>
                  <a:pt x="623461" y="0"/>
                </a:moveTo>
                <a:cubicBezTo>
                  <a:pt x="643236" y="0"/>
                  <a:pt x="663011" y="6285"/>
                  <a:pt x="681551" y="16342"/>
                </a:cubicBezTo>
                <a:cubicBezTo>
                  <a:pt x="681551" y="16342"/>
                  <a:pt x="681551" y="16342"/>
                  <a:pt x="682787" y="17599"/>
                </a:cubicBezTo>
                <a:cubicBezTo>
                  <a:pt x="708742" y="32685"/>
                  <a:pt x="728517" y="56570"/>
                  <a:pt x="738404" y="84226"/>
                </a:cubicBezTo>
                <a:cubicBezTo>
                  <a:pt x="738404" y="85484"/>
                  <a:pt x="738404" y="85484"/>
                  <a:pt x="738404" y="85484"/>
                </a:cubicBezTo>
                <a:lnTo>
                  <a:pt x="738404" y="86741"/>
                </a:lnTo>
                <a:cubicBezTo>
                  <a:pt x="743348" y="99312"/>
                  <a:pt x="745820" y="113140"/>
                  <a:pt x="745820" y="126968"/>
                </a:cubicBezTo>
                <a:cubicBezTo>
                  <a:pt x="745820" y="196110"/>
                  <a:pt x="690202" y="251423"/>
                  <a:pt x="623461" y="251423"/>
                </a:cubicBezTo>
                <a:cubicBezTo>
                  <a:pt x="555484" y="251423"/>
                  <a:pt x="499866" y="196110"/>
                  <a:pt x="499866" y="126968"/>
                </a:cubicBezTo>
                <a:cubicBezTo>
                  <a:pt x="499866" y="57827"/>
                  <a:pt x="554248" y="0"/>
                  <a:pt x="623461" y="0"/>
                </a:cubicBezTo>
                <a:close/>
              </a:path>
            </a:pathLst>
          </a:custGeom>
          <a:solidFill>
            <a:schemeClr val="accent3"/>
          </a:solidFill>
          <a:ln>
            <a:noFill/>
          </a:ln>
          <a:effectLst/>
        </p:spPr>
        <p:txBody>
          <a:bodyPr wrap="square" anchor="ctr">
            <a:noAutofit/>
          </a:bodyPr>
          <a:lstStyle/>
          <a:p>
            <a:endParaRPr lang="en-US" dirty="0">
              <a:latin typeface="Poppins" pitchFamily="2" charset="77"/>
            </a:endParaRPr>
          </a:p>
        </p:txBody>
      </p:sp>
      <p:sp>
        <p:nvSpPr>
          <p:cNvPr id="25" name="Freeform 357">
            <a:extLst>
              <a:ext uri="{FF2B5EF4-FFF2-40B4-BE49-F238E27FC236}">
                <a16:creationId xmlns:a16="http://schemas.microsoft.com/office/drawing/2014/main" id="{F784341E-BFF4-DF4B-B636-2AF1EF91EB3E}"/>
              </a:ext>
            </a:extLst>
          </p:cNvPr>
          <p:cNvSpPr>
            <a:spLocks noChangeArrowheads="1"/>
          </p:cNvSpPr>
          <p:nvPr/>
        </p:nvSpPr>
        <p:spPr bwMode="auto">
          <a:xfrm>
            <a:off x="9512674" y="2003557"/>
            <a:ext cx="1840171" cy="1653407"/>
          </a:xfrm>
          <a:prstGeom prst="round2SameRect">
            <a:avLst/>
          </a:prstGeom>
          <a:solidFill>
            <a:schemeClr val="accent6">
              <a:alpha val="50000"/>
            </a:schemeClr>
          </a:solidFill>
          <a:ln>
            <a:noFill/>
          </a:ln>
          <a:effectLst/>
        </p:spPr>
        <p:txBody>
          <a:bodyPr wrap="none" anchor="ctr"/>
          <a:lstStyle/>
          <a:p>
            <a:endParaRPr lang="en-US" dirty="0">
              <a:latin typeface="Poppins" pitchFamily="2" charset="77"/>
            </a:endParaRPr>
          </a:p>
        </p:txBody>
      </p:sp>
      <p:sp>
        <p:nvSpPr>
          <p:cNvPr id="26" name="Freeform 358">
            <a:extLst>
              <a:ext uri="{FF2B5EF4-FFF2-40B4-BE49-F238E27FC236}">
                <a16:creationId xmlns:a16="http://schemas.microsoft.com/office/drawing/2014/main" id="{368FCEDB-CFEA-6E47-8A05-7075C8480C3E}"/>
              </a:ext>
            </a:extLst>
          </p:cNvPr>
          <p:cNvSpPr>
            <a:spLocks noChangeArrowheads="1"/>
          </p:cNvSpPr>
          <p:nvPr/>
        </p:nvSpPr>
        <p:spPr bwMode="auto">
          <a:xfrm>
            <a:off x="9350631" y="2833007"/>
            <a:ext cx="2169754" cy="3287587"/>
          </a:xfrm>
          <a:custGeom>
            <a:avLst/>
            <a:gdLst>
              <a:gd name="T0" fmla="*/ 2612 w 3484"/>
              <a:gd name="T1" fmla="*/ 0 h 5280"/>
              <a:gd name="T2" fmla="*/ 2612 w 3484"/>
              <a:gd name="T3" fmla="*/ 0 h 5280"/>
              <a:gd name="T4" fmla="*/ 2623 w 3484"/>
              <a:gd name="T5" fmla="*/ 141 h 5280"/>
              <a:gd name="T6" fmla="*/ 2623 w 3484"/>
              <a:gd name="T7" fmla="*/ 141 h 5280"/>
              <a:gd name="T8" fmla="*/ 1741 w 3484"/>
              <a:gd name="T9" fmla="*/ 1021 h 5280"/>
              <a:gd name="T10" fmla="*/ 1741 w 3484"/>
              <a:gd name="T11" fmla="*/ 1021 h 5280"/>
              <a:gd name="T12" fmla="*/ 860 w 3484"/>
              <a:gd name="T13" fmla="*/ 141 h 5280"/>
              <a:gd name="T14" fmla="*/ 860 w 3484"/>
              <a:gd name="T15" fmla="*/ 141 h 5280"/>
              <a:gd name="T16" fmla="*/ 871 w 3484"/>
              <a:gd name="T17" fmla="*/ 0 h 5280"/>
              <a:gd name="T18" fmla="*/ 0 w 3484"/>
              <a:gd name="T19" fmla="*/ 0 h 5280"/>
              <a:gd name="T20" fmla="*/ 0 w 3484"/>
              <a:gd name="T21" fmla="*/ 5279 h 5280"/>
              <a:gd name="T22" fmla="*/ 3483 w 3484"/>
              <a:gd name="T23" fmla="*/ 5279 h 5280"/>
              <a:gd name="T24" fmla="*/ 3483 w 3484"/>
              <a:gd name="T25" fmla="*/ 0 h 5280"/>
              <a:gd name="T26" fmla="*/ 2612 w 3484"/>
              <a:gd name="T27" fmla="*/ 0 h 5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84" h="5280">
                <a:moveTo>
                  <a:pt x="2612" y="0"/>
                </a:moveTo>
                <a:lnTo>
                  <a:pt x="2612" y="0"/>
                </a:lnTo>
                <a:cubicBezTo>
                  <a:pt x="2619" y="46"/>
                  <a:pt x="2623" y="93"/>
                  <a:pt x="2623" y="141"/>
                </a:cubicBezTo>
                <a:lnTo>
                  <a:pt x="2623" y="141"/>
                </a:lnTo>
                <a:cubicBezTo>
                  <a:pt x="2623" y="627"/>
                  <a:pt x="2228" y="1021"/>
                  <a:pt x="1741" y="1021"/>
                </a:cubicBezTo>
                <a:lnTo>
                  <a:pt x="1741" y="1021"/>
                </a:lnTo>
                <a:cubicBezTo>
                  <a:pt x="1255" y="1021"/>
                  <a:pt x="860" y="627"/>
                  <a:pt x="860" y="141"/>
                </a:cubicBezTo>
                <a:lnTo>
                  <a:pt x="860" y="141"/>
                </a:lnTo>
                <a:cubicBezTo>
                  <a:pt x="860" y="93"/>
                  <a:pt x="864" y="46"/>
                  <a:pt x="871" y="0"/>
                </a:cubicBezTo>
                <a:lnTo>
                  <a:pt x="0" y="0"/>
                </a:lnTo>
                <a:lnTo>
                  <a:pt x="0" y="5279"/>
                </a:lnTo>
                <a:lnTo>
                  <a:pt x="3483" y="5279"/>
                </a:lnTo>
                <a:lnTo>
                  <a:pt x="3483" y="0"/>
                </a:lnTo>
                <a:lnTo>
                  <a:pt x="2612" y="0"/>
                </a:lnTo>
              </a:path>
            </a:pathLst>
          </a:custGeom>
          <a:solidFill>
            <a:schemeClr val="accent5"/>
          </a:solidFill>
          <a:ln>
            <a:noFill/>
          </a:ln>
          <a:effectLst/>
        </p:spPr>
        <p:txBody>
          <a:bodyPr wrap="none" anchor="ctr"/>
          <a:lstStyle/>
          <a:p>
            <a:endParaRPr lang="en-US" dirty="0">
              <a:latin typeface="Poppins" pitchFamily="2" charset="77"/>
            </a:endParaRPr>
          </a:p>
        </p:txBody>
      </p:sp>
      <p:sp>
        <p:nvSpPr>
          <p:cNvPr id="27" name="Freeform 26">
            <a:extLst>
              <a:ext uri="{FF2B5EF4-FFF2-40B4-BE49-F238E27FC236}">
                <a16:creationId xmlns:a16="http://schemas.microsoft.com/office/drawing/2014/main" id="{CB18A5C3-8D66-D24B-92F7-18A7E0B3B96B}"/>
              </a:ext>
            </a:extLst>
          </p:cNvPr>
          <p:cNvSpPr>
            <a:spLocks noChangeArrowheads="1"/>
          </p:cNvSpPr>
          <p:nvPr/>
        </p:nvSpPr>
        <p:spPr bwMode="auto">
          <a:xfrm>
            <a:off x="10124376" y="2625821"/>
            <a:ext cx="619262" cy="621287"/>
          </a:xfrm>
          <a:custGeom>
            <a:avLst/>
            <a:gdLst>
              <a:gd name="connsiteX0" fmla="*/ 649383 w 1238523"/>
              <a:gd name="connsiteY0" fmla="*/ 659264 h 1242573"/>
              <a:gd name="connsiteX1" fmla="*/ 494743 w 1238523"/>
              <a:gd name="connsiteY1" fmla="*/ 813717 h 1242573"/>
              <a:gd name="connsiteX2" fmla="*/ 494743 w 1238523"/>
              <a:gd name="connsiteY2" fmla="*/ 998064 h 1242573"/>
              <a:gd name="connsiteX3" fmla="*/ 542133 w 1238523"/>
              <a:gd name="connsiteY3" fmla="*/ 1045396 h 1242573"/>
              <a:gd name="connsiteX4" fmla="*/ 1065913 w 1238523"/>
              <a:gd name="connsiteY4" fmla="*/ 1045396 h 1242573"/>
              <a:gd name="connsiteX5" fmla="*/ 1113303 w 1238523"/>
              <a:gd name="connsiteY5" fmla="*/ 998064 h 1242573"/>
              <a:gd name="connsiteX6" fmla="*/ 1113303 w 1238523"/>
              <a:gd name="connsiteY6" fmla="*/ 944504 h 1242573"/>
              <a:gd name="connsiteX7" fmla="*/ 1113303 w 1238523"/>
              <a:gd name="connsiteY7" fmla="*/ 938276 h 1242573"/>
              <a:gd name="connsiteX8" fmla="*/ 1113303 w 1238523"/>
              <a:gd name="connsiteY8" fmla="*/ 813717 h 1242573"/>
              <a:gd name="connsiteX9" fmla="*/ 958663 w 1238523"/>
              <a:gd name="connsiteY9" fmla="*/ 659264 h 1242573"/>
              <a:gd name="connsiteX10" fmla="*/ 225369 w 1238523"/>
              <a:gd name="connsiteY10" fmla="*/ 567091 h 1242573"/>
              <a:gd name="connsiteX11" fmla="*/ 121859 w 1238523"/>
              <a:gd name="connsiteY11" fmla="*/ 670475 h 1242573"/>
              <a:gd name="connsiteX12" fmla="*/ 121859 w 1238523"/>
              <a:gd name="connsiteY12" fmla="*/ 800016 h 1242573"/>
              <a:gd name="connsiteX13" fmla="*/ 150543 w 1238523"/>
              <a:gd name="connsiteY13" fmla="*/ 827419 h 1242573"/>
              <a:gd name="connsiteX14" fmla="*/ 462317 w 1238523"/>
              <a:gd name="connsiteY14" fmla="*/ 827419 h 1242573"/>
              <a:gd name="connsiteX15" fmla="*/ 462317 w 1238523"/>
              <a:gd name="connsiteY15" fmla="*/ 813717 h 1242573"/>
              <a:gd name="connsiteX16" fmla="*/ 544627 w 1238523"/>
              <a:gd name="connsiteY16" fmla="*/ 659264 h 1242573"/>
              <a:gd name="connsiteX17" fmla="*/ 442365 w 1238523"/>
              <a:gd name="connsiteY17" fmla="*/ 567091 h 1242573"/>
              <a:gd name="connsiteX18" fmla="*/ 336623 w 1238523"/>
              <a:gd name="connsiteY18" fmla="*/ 245063 h 1242573"/>
              <a:gd name="connsiteX19" fmla="*/ 222247 w 1238523"/>
              <a:gd name="connsiteY19" fmla="*/ 359439 h 1242573"/>
              <a:gd name="connsiteX20" fmla="*/ 336623 w 1238523"/>
              <a:gd name="connsiteY20" fmla="*/ 475072 h 1242573"/>
              <a:gd name="connsiteX21" fmla="*/ 452257 w 1238523"/>
              <a:gd name="connsiteY21" fmla="*/ 359439 h 1242573"/>
              <a:gd name="connsiteX22" fmla="*/ 336623 w 1238523"/>
              <a:gd name="connsiteY22" fmla="*/ 245063 h 1242573"/>
              <a:gd name="connsiteX23" fmla="*/ 141785 w 1238523"/>
              <a:gd name="connsiteY23" fmla="*/ 235898 h 1242573"/>
              <a:gd name="connsiteX24" fmla="*/ 152985 w 1238523"/>
              <a:gd name="connsiteY24" fmla="*/ 239321 h 1242573"/>
              <a:gd name="connsiteX25" fmla="*/ 156719 w 1238523"/>
              <a:gd name="connsiteY25" fmla="*/ 261726 h 1242573"/>
              <a:gd name="connsiteX26" fmla="*/ 106939 w 1238523"/>
              <a:gd name="connsiteY26" fmla="*/ 908986 h 1242573"/>
              <a:gd name="connsiteX27" fmla="*/ 459123 w 1238523"/>
              <a:gd name="connsiteY27" fmla="*/ 1189050 h 1242573"/>
              <a:gd name="connsiteX28" fmla="*/ 890953 w 1238523"/>
              <a:gd name="connsiteY28" fmla="*/ 1142995 h 1242573"/>
              <a:gd name="connsiteX29" fmla="*/ 879753 w 1238523"/>
              <a:gd name="connsiteY29" fmla="*/ 1121835 h 1242573"/>
              <a:gd name="connsiteX30" fmla="*/ 887219 w 1238523"/>
              <a:gd name="connsiteY30" fmla="*/ 1110632 h 1242573"/>
              <a:gd name="connsiteX31" fmla="*/ 966865 w 1238523"/>
              <a:gd name="connsiteY31" fmla="*/ 1111877 h 1242573"/>
              <a:gd name="connsiteX32" fmla="*/ 974333 w 1238523"/>
              <a:gd name="connsiteY32" fmla="*/ 1124324 h 1242573"/>
              <a:gd name="connsiteX33" fmla="*/ 932021 w 1238523"/>
              <a:gd name="connsiteY33" fmla="*/ 1194029 h 1242573"/>
              <a:gd name="connsiteX34" fmla="*/ 918331 w 1238523"/>
              <a:gd name="connsiteY34" fmla="*/ 1194029 h 1242573"/>
              <a:gd name="connsiteX35" fmla="*/ 907131 w 1238523"/>
              <a:gd name="connsiteY35" fmla="*/ 1171624 h 1242573"/>
              <a:gd name="connsiteX36" fmla="*/ 620903 w 1238523"/>
              <a:gd name="connsiteY36" fmla="*/ 1242573 h 1242573"/>
              <a:gd name="connsiteX37" fmla="*/ 450413 w 1238523"/>
              <a:gd name="connsiteY37" fmla="*/ 1220168 h 1242573"/>
              <a:gd name="connsiteX38" fmla="*/ 78317 w 1238523"/>
              <a:gd name="connsiteY38" fmla="*/ 925167 h 1242573"/>
              <a:gd name="connsiteX39" fmla="*/ 130585 w 1238523"/>
              <a:gd name="connsiteY39" fmla="*/ 241810 h 1242573"/>
              <a:gd name="connsiteX40" fmla="*/ 141785 w 1238523"/>
              <a:gd name="connsiteY40" fmla="*/ 235898 h 1242573"/>
              <a:gd name="connsiteX41" fmla="*/ 336623 w 1238523"/>
              <a:gd name="connsiteY41" fmla="*/ 211127 h 1242573"/>
              <a:gd name="connsiteX42" fmla="*/ 483679 w 1238523"/>
              <a:gd name="connsiteY42" fmla="*/ 359439 h 1242573"/>
              <a:gd name="connsiteX43" fmla="*/ 336623 w 1238523"/>
              <a:gd name="connsiteY43" fmla="*/ 506494 h 1242573"/>
              <a:gd name="connsiteX44" fmla="*/ 188311 w 1238523"/>
              <a:gd name="connsiteY44" fmla="*/ 359439 h 1242573"/>
              <a:gd name="connsiteX45" fmla="*/ 336623 w 1238523"/>
              <a:gd name="connsiteY45" fmla="*/ 211127 h 1242573"/>
              <a:gd name="connsiteX46" fmla="*/ 807777 w 1238523"/>
              <a:gd name="connsiteY46" fmla="*/ 194210 h 1242573"/>
              <a:gd name="connsiteX47" fmla="*/ 638201 w 1238523"/>
              <a:gd name="connsiteY47" fmla="*/ 364308 h 1242573"/>
              <a:gd name="connsiteX48" fmla="*/ 807777 w 1238523"/>
              <a:gd name="connsiteY48" fmla="*/ 535657 h 1242573"/>
              <a:gd name="connsiteX49" fmla="*/ 977355 w 1238523"/>
              <a:gd name="connsiteY49" fmla="*/ 364308 h 1242573"/>
              <a:gd name="connsiteX50" fmla="*/ 807777 w 1238523"/>
              <a:gd name="connsiteY50" fmla="*/ 194210 h 1242573"/>
              <a:gd name="connsiteX51" fmla="*/ 807777 w 1238523"/>
              <a:gd name="connsiteY51" fmla="*/ 161691 h 1242573"/>
              <a:gd name="connsiteX52" fmla="*/ 1011021 w 1238523"/>
              <a:gd name="connsiteY52" fmla="*/ 364308 h 1242573"/>
              <a:gd name="connsiteX53" fmla="*/ 807777 w 1238523"/>
              <a:gd name="connsiteY53" fmla="*/ 566926 h 1242573"/>
              <a:gd name="connsiteX54" fmla="*/ 605783 w 1238523"/>
              <a:gd name="connsiteY54" fmla="*/ 364308 h 1242573"/>
              <a:gd name="connsiteX55" fmla="*/ 807777 w 1238523"/>
              <a:gd name="connsiteY55" fmla="*/ 161691 h 1242573"/>
              <a:gd name="connsiteX56" fmla="*/ 567075 w 1238523"/>
              <a:gd name="connsiteY56" fmla="*/ 2061 h 1242573"/>
              <a:gd name="connsiteX57" fmla="*/ 800281 w 1238523"/>
              <a:gd name="connsiteY57" fmla="*/ 27751 h 1242573"/>
              <a:gd name="connsiteX58" fmla="*/ 1166929 w 1238523"/>
              <a:gd name="connsiteY58" fmla="*/ 330429 h 1242573"/>
              <a:gd name="connsiteX59" fmla="*/ 1145729 w 1238523"/>
              <a:gd name="connsiteY59" fmla="*/ 945749 h 1242573"/>
              <a:gd name="connsiteX60" fmla="*/ 1145729 w 1238523"/>
              <a:gd name="connsiteY60" fmla="*/ 998064 h 1242573"/>
              <a:gd name="connsiteX61" fmla="*/ 1065913 w 1238523"/>
              <a:gd name="connsiteY61" fmla="*/ 1077782 h 1242573"/>
              <a:gd name="connsiteX62" fmla="*/ 542133 w 1238523"/>
              <a:gd name="connsiteY62" fmla="*/ 1077782 h 1242573"/>
              <a:gd name="connsiteX63" fmla="*/ 462317 w 1238523"/>
              <a:gd name="connsiteY63" fmla="*/ 998064 h 1242573"/>
              <a:gd name="connsiteX64" fmla="*/ 462317 w 1238523"/>
              <a:gd name="connsiteY64" fmla="*/ 859804 h 1242573"/>
              <a:gd name="connsiteX65" fmla="*/ 150543 w 1238523"/>
              <a:gd name="connsiteY65" fmla="*/ 859804 h 1242573"/>
              <a:gd name="connsiteX66" fmla="*/ 89435 w 1238523"/>
              <a:gd name="connsiteY66" fmla="*/ 800016 h 1242573"/>
              <a:gd name="connsiteX67" fmla="*/ 89435 w 1238523"/>
              <a:gd name="connsiteY67" fmla="*/ 670475 h 1242573"/>
              <a:gd name="connsiteX68" fmla="*/ 225369 w 1238523"/>
              <a:gd name="connsiteY68" fmla="*/ 534706 h 1242573"/>
              <a:gd name="connsiteX69" fmla="*/ 442365 w 1238523"/>
              <a:gd name="connsiteY69" fmla="*/ 534706 h 1242573"/>
              <a:gd name="connsiteX70" fmla="*/ 575803 w 1238523"/>
              <a:gd name="connsiteY70" fmla="*/ 643072 h 1242573"/>
              <a:gd name="connsiteX71" fmla="*/ 649383 w 1238523"/>
              <a:gd name="connsiteY71" fmla="*/ 626879 h 1242573"/>
              <a:gd name="connsiteX72" fmla="*/ 958663 w 1238523"/>
              <a:gd name="connsiteY72" fmla="*/ 626879 h 1242573"/>
              <a:gd name="connsiteX73" fmla="*/ 1145729 w 1238523"/>
              <a:gd name="connsiteY73" fmla="*/ 813717 h 1242573"/>
              <a:gd name="connsiteX74" fmla="*/ 1145729 w 1238523"/>
              <a:gd name="connsiteY74" fmla="*/ 879733 h 1242573"/>
              <a:gd name="connsiteX75" fmla="*/ 1138245 w 1238523"/>
              <a:gd name="connsiteY75" fmla="*/ 345376 h 1242573"/>
              <a:gd name="connsiteX76" fmla="*/ 790305 w 1238523"/>
              <a:gd name="connsiteY76" fmla="*/ 57645 h 1242573"/>
              <a:gd name="connsiteX77" fmla="*/ 356315 w 1238523"/>
              <a:gd name="connsiteY77" fmla="*/ 93767 h 1242573"/>
              <a:gd name="connsiteX78" fmla="*/ 368785 w 1238523"/>
              <a:gd name="connsiteY78" fmla="*/ 114942 h 1242573"/>
              <a:gd name="connsiteX79" fmla="*/ 360055 w 1238523"/>
              <a:gd name="connsiteY79" fmla="*/ 127398 h 1242573"/>
              <a:gd name="connsiteX80" fmla="*/ 278995 w 1238523"/>
              <a:gd name="connsiteY80" fmla="*/ 123661 h 1242573"/>
              <a:gd name="connsiteX81" fmla="*/ 272759 w 1238523"/>
              <a:gd name="connsiteY81" fmla="*/ 111205 h 1242573"/>
              <a:gd name="connsiteX82" fmla="*/ 316407 w 1238523"/>
              <a:gd name="connsiteY82" fmla="*/ 42698 h 1242573"/>
              <a:gd name="connsiteX83" fmla="*/ 330125 w 1238523"/>
              <a:gd name="connsiteY83" fmla="*/ 42698 h 1242573"/>
              <a:gd name="connsiteX84" fmla="*/ 341349 w 1238523"/>
              <a:gd name="connsiteY84" fmla="*/ 65119 h 1242573"/>
              <a:gd name="connsiteX85" fmla="*/ 567075 w 1238523"/>
              <a:gd name="connsiteY85" fmla="*/ 2061 h 1242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238523" h="1242573">
                <a:moveTo>
                  <a:pt x="649383" y="659264"/>
                </a:moveTo>
                <a:cubicBezTo>
                  <a:pt x="564579" y="659264"/>
                  <a:pt x="494743" y="729017"/>
                  <a:pt x="494743" y="813717"/>
                </a:cubicBezTo>
                <a:lnTo>
                  <a:pt x="494743" y="998064"/>
                </a:lnTo>
                <a:cubicBezTo>
                  <a:pt x="494743" y="1024221"/>
                  <a:pt x="515943" y="1045396"/>
                  <a:pt x="542133" y="1045396"/>
                </a:cubicBezTo>
                <a:lnTo>
                  <a:pt x="1065913" y="1045396"/>
                </a:lnTo>
                <a:cubicBezTo>
                  <a:pt x="1093349" y="1045396"/>
                  <a:pt x="1113303" y="1024221"/>
                  <a:pt x="1113303" y="998064"/>
                </a:cubicBezTo>
                <a:lnTo>
                  <a:pt x="1113303" y="944504"/>
                </a:lnTo>
                <a:cubicBezTo>
                  <a:pt x="1113303" y="943258"/>
                  <a:pt x="1113303" y="940767"/>
                  <a:pt x="1113303" y="938276"/>
                </a:cubicBezTo>
                <a:lnTo>
                  <a:pt x="1113303" y="813717"/>
                </a:lnTo>
                <a:cubicBezTo>
                  <a:pt x="1113303" y="729017"/>
                  <a:pt x="1043465" y="659264"/>
                  <a:pt x="958663" y="659264"/>
                </a:cubicBezTo>
                <a:close/>
                <a:moveTo>
                  <a:pt x="225369" y="567091"/>
                </a:moveTo>
                <a:cubicBezTo>
                  <a:pt x="169249" y="567091"/>
                  <a:pt x="121859" y="613178"/>
                  <a:pt x="121859" y="670475"/>
                </a:cubicBezTo>
                <a:lnTo>
                  <a:pt x="121859" y="800016"/>
                </a:lnTo>
                <a:cubicBezTo>
                  <a:pt x="121859" y="814963"/>
                  <a:pt x="134331" y="827419"/>
                  <a:pt x="150543" y="827419"/>
                </a:cubicBezTo>
                <a:lnTo>
                  <a:pt x="462317" y="827419"/>
                </a:lnTo>
                <a:lnTo>
                  <a:pt x="462317" y="813717"/>
                </a:lnTo>
                <a:cubicBezTo>
                  <a:pt x="462317" y="750192"/>
                  <a:pt x="495989" y="692895"/>
                  <a:pt x="544627" y="659264"/>
                </a:cubicBezTo>
                <a:cubicBezTo>
                  <a:pt x="539637" y="606950"/>
                  <a:pt x="494743" y="567091"/>
                  <a:pt x="442365" y="567091"/>
                </a:cubicBezTo>
                <a:close/>
                <a:moveTo>
                  <a:pt x="336623" y="245063"/>
                </a:moveTo>
                <a:cubicBezTo>
                  <a:pt x="273779" y="245063"/>
                  <a:pt x="222247" y="296595"/>
                  <a:pt x="222247" y="359439"/>
                </a:cubicBezTo>
                <a:cubicBezTo>
                  <a:pt x="222247" y="423540"/>
                  <a:pt x="273779" y="475072"/>
                  <a:pt x="336623" y="475072"/>
                </a:cubicBezTo>
                <a:cubicBezTo>
                  <a:pt x="400723" y="475072"/>
                  <a:pt x="452257" y="423540"/>
                  <a:pt x="452257" y="359439"/>
                </a:cubicBezTo>
                <a:cubicBezTo>
                  <a:pt x="452257" y="296595"/>
                  <a:pt x="400723" y="245063"/>
                  <a:pt x="336623" y="245063"/>
                </a:cubicBezTo>
                <a:close/>
                <a:moveTo>
                  <a:pt x="141785" y="235898"/>
                </a:moveTo>
                <a:cubicBezTo>
                  <a:pt x="145829" y="235276"/>
                  <a:pt x="149875" y="236209"/>
                  <a:pt x="152985" y="239321"/>
                </a:cubicBezTo>
                <a:cubicBezTo>
                  <a:pt x="160451" y="245545"/>
                  <a:pt x="161697" y="255502"/>
                  <a:pt x="156719" y="261726"/>
                </a:cubicBezTo>
                <a:cubicBezTo>
                  <a:pt x="11117" y="448436"/>
                  <a:pt x="-8795" y="702361"/>
                  <a:pt x="106939" y="908986"/>
                </a:cubicBezTo>
                <a:cubicBezTo>
                  <a:pt x="182853" y="1045906"/>
                  <a:pt x="308543" y="1145485"/>
                  <a:pt x="459123" y="1189050"/>
                </a:cubicBezTo>
                <a:cubicBezTo>
                  <a:pt x="604725" y="1228881"/>
                  <a:pt x="757795" y="1213945"/>
                  <a:pt x="890953" y="1142995"/>
                </a:cubicBezTo>
                <a:lnTo>
                  <a:pt x="879753" y="1121835"/>
                </a:lnTo>
                <a:cubicBezTo>
                  <a:pt x="877263" y="1116856"/>
                  <a:pt x="880997" y="1110632"/>
                  <a:pt x="887219" y="1110632"/>
                </a:cubicBezTo>
                <a:lnTo>
                  <a:pt x="966865" y="1111877"/>
                </a:lnTo>
                <a:cubicBezTo>
                  <a:pt x="973087" y="1111877"/>
                  <a:pt x="978065" y="1118100"/>
                  <a:pt x="974333" y="1124324"/>
                </a:cubicBezTo>
                <a:lnTo>
                  <a:pt x="932021" y="1194029"/>
                </a:lnTo>
                <a:cubicBezTo>
                  <a:pt x="929531" y="1199008"/>
                  <a:pt x="922065" y="1199008"/>
                  <a:pt x="918331" y="1194029"/>
                </a:cubicBezTo>
                <a:lnTo>
                  <a:pt x="907131" y="1171624"/>
                </a:lnTo>
                <a:cubicBezTo>
                  <a:pt x="817529" y="1218924"/>
                  <a:pt x="719217" y="1242573"/>
                  <a:pt x="620903" y="1242573"/>
                </a:cubicBezTo>
                <a:cubicBezTo>
                  <a:pt x="563659" y="1242573"/>
                  <a:pt x="506413" y="1235105"/>
                  <a:pt x="450413" y="1220168"/>
                </a:cubicBezTo>
                <a:cubicBezTo>
                  <a:pt x="291121" y="1174113"/>
                  <a:pt x="159207" y="1069556"/>
                  <a:pt x="78317" y="925167"/>
                </a:cubicBezTo>
                <a:cubicBezTo>
                  <a:pt x="-42397" y="707339"/>
                  <a:pt x="-22485" y="439722"/>
                  <a:pt x="130585" y="241810"/>
                </a:cubicBezTo>
                <a:cubicBezTo>
                  <a:pt x="133697" y="238699"/>
                  <a:pt x="137741" y="236520"/>
                  <a:pt x="141785" y="235898"/>
                </a:cubicBezTo>
                <a:close/>
                <a:moveTo>
                  <a:pt x="336623" y="211127"/>
                </a:moveTo>
                <a:cubicBezTo>
                  <a:pt x="418321" y="211127"/>
                  <a:pt x="483679" y="277742"/>
                  <a:pt x="483679" y="359439"/>
                </a:cubicBezTo>
                <a:cubicBezTo>
                  <a:pt x="483679" y="441137"/>
                  <a:pt x="418321" y="506494"/>
                  <a:pt x="336623" y="506494"/>
                </a:cubicBezTo>
                <a:cubicBezTo>
                  <a:pt x="254925" y="506494"/>
                  <a:pt x="188311" y="441137"/>
                  <a:pt x="188311" y="359439"/>
                </a:cubicBezTo>
                <a:cubicBezTo>
                  <a:pt x="188311" y="277742"/>
                  <a:pt x="254925" y="211127"/>
                  <a:pt x="336623" y="211127"/>
                </a:cubicBezTo>
                <a:close/>
                <a:moveTo>
                  <a:pt x="807777" y="194210"/>
                </a:moveTo>
                <a:cubicBezTo>
                  <a:pt x="714261" y="194210"/>
                  <a:pt x="638201" y="271755"/>
                  <a:pt x="638201" y="364308"/>
                </a:cubicBezTo>
                <a:cubicBezTo>
                  <a:pt x="638201" y="458113"/>
                  <a:pt x="714261" y="535657"/>
                  <a:pt x="807777" y="535657"/>
                </a:cubicBezTo>
                <a:cubicBezTo>
                  <a:pt x="901295" y="535657"/>
                  <a:pt x="977355" y="458113"/>
                  <a:pt x="977355" y="364308"/>
                </a:cubicBezTo>
                <a:cubicBezTo>
                  <a:pt x="977355" y="271755"/>
                  <a:pt x="901295" y="194210"/>
                  <a:pt x="807777" y="194210"/>
                </a:cubicBezTo>
                <a:close/>
                <a:moveTo>
                  <a:pt x="807777" y="161691"/>
                </a:moveTo>
                <a:cubicBezTo>
                  <a:pt x="919997" y="161691"/>
                  <a:pt x="1011021" y="252994"/>
                  <a:pt x="1011021" y="364308"/>
                </a:cubicBezTo>
                <a:cubicBezTo>
                  <a:pt x="1011021" y="475623"/>
                  <a:pt x="919997" y="566926"/>
                  <a:pt x="807777" y="566926"/>
                </a:cubicBezTo>
                <a:cubicBezTo>
                  <a:pt x="696805" y="566926"/>
                  <a:pt x="605783" y="475623"/>
                  <a:pt x="605783" y="364308"/>
                </a:cubicBezTo>
                <a:cubicBezTo>
                  <a:pt x="605783" y="252994"/>
                  <a:pt x="696805" y="161691"/>
                  <a:pt x="807777" y="161691"/>
                </a:cubicBezTo>
                <a:close/>
                <a:moveTo>
                  <a:pt x="567075" y="2061"/>
                </a:moveTo>
                <a:cubicBezTo>
                  <a:pt x="644707" y="-4323"/>
                  <a:pt x="723585" y="4085"/>
                  <a:pt x="800281" y="27751"/>
                </a:cubicBezTo>
                <a:cubicBezTo>
                  <a:pt x="958663" y="76329"/>
                  <a:pt x="1088361" y="183449"/>
                  <a:pt x="1166929" y="330429"/>
                </a:cubicBezTo>
                <a:cubicBezTo>
                  <a:pt x="1269191" y="523495"/>
                  <a:pt x="1261709" y="758911"/>
                  <a:pt x="1145729" y="945749"/>
                </a:cubicBezTo>
                <a:lnTo>
                  <a:pt x="1145729" y="998064"/>
                </a:lnTo>
                <a:cubicBezTo>
                  <a:pt x="1145729" y="1041660"/>
                  <a:pt x="1109563" y="1077782"/>
                  <a:pt x="1065913" y="1077782"/>
                </a:cubicBezTo>
                <a:lnTo>
                  <a:pt x="542133" y="1077782"/>
                </a:lnTo>
                <a:cubicBezTo>
                  <a:pt x="498483" y="1077782"/>
                  <a:pt x="462317" y="1041660"/>
                  <a:pt x="462317" y="998064"/>
                </a:cubicBezTo>
                <a:lnTo>
                  <a:pt x="462317" y="859804"/>
                </a:lnTo>
                <a:lnTo>
                  <a:pt x="150543" y="859804"/>
                </a:lnTo>
                <a:cubicBezTo>
                  <a:pt x="116871" y="859804"/>
                  <a:pt x="89435" y="832401"/>
                  <a:pt x="89435" y="800016"/>
                </a:cubicBezTo>
                <a:lnTo>
                  <a:pt x="89435" y="670475"/>
                </a:lnTo>
                <a:cubicBezTo>
                  <a:pt x="89435" y="594494"/>
                  <a:pt x="150543" y="534706"/>
                  <a:pt x="225369" y="534706"/>
                </a:cubicBezTo>
                <a:lnTo>
                  <a:pt x="442365" y="534706"/>
                </a:lnTo>
                <a:cubicBezTo>
                  <a:pt x="508461" y="534706"/>
                  <a:pt x="563333" y="580792"/>
                  <a:pt x="575803" y="643072"/>
                </a:cubicBezTo>
                <a:cubicBezTo>
                  <a:pt x="598251" y="631861"/>
                  <a:pt x="623193" y="626879"/>
                  <a:pt x="649383" y="626879"/>
                </a:cubicBezTo>
                <a:lnTo>
                  <a:pt x="958663" y="626879"/>
                </a:lnTo>
                <a:cubicBezTo>
                  <a:pt x="1062173" y="626879"/>
                  <a:pt x="1145729" y="710333"/>
                  <a:pt x="1145729" y="813717"/>
                </a:cubicBezTo>
                <a:lnTo>
                  <a:pt x="1145729" y="879733"/>
                </a:lnTo>
                <a:cubicBezTo>
                  <a:pt x="1228037" y="711579"/>
                  <a:pt x="1225543" y="512285"/>
                  <a:pt x="1138245" y="345376"/>
                </a:cubicBezTo>
                <a:cubicBezTo>
                  <a:pt x="1064667" y="207116"/>
                  <a:pt x="941203" y="104977"/>
                  <a:pt x="790305" y="57645"/>
                </a:cubicBezTo>
                <a:cubicBezTo>
                  <a:pt x="645641" y="14050"/>
                  <a:pt x="492249" y="26505"/>
                  <a:pt x="356315" y="93767"/>
                </a:cubicBezTo>
                <a:lnTo>
                  <a:pt x="368785" y="114942"/>
                </a:lnTo>
                <a:cubicBezTo>
                  <a:pt x="371279" y="121170"/>
                  <a:pt x="366291" y="127398"/>
                  <a:pt x="360055" y="127398"/>
                </a:cubicBezTo>
                <a:lnTo>
                  <a:pt x="278995" y="123661"/>
                </a:lnTo>
                <a:cubicBezTo>
                  <a:pt x="274005" y="123661"/>
                  <a:pt x="270265" y="116188"/>
                  <a:pt x="272759" y="111205"/>
                </a:cubicBezTo>
                <a:lnTo>
                  <a:pt x="316407" y="42698"/>
                </a:lnTo>
                <a:cubicBezTo>
                  <a:pt x="318901" y="37716"/>
                  <a:pt x="327631" y="37716"/>
                  <a:pt x="330125" y="42698"/>
                </a:cubicBezTo>
                <a:lnTo>
                  <a:pt x="341349" y="65119"/>
                </a:lnTo>
                <a:cubicBezTo>
                  <a:pt x="413057" y="29620"/>
                  <a:pt x="489443" y="8445"/>
                  <a:pt x="567075" y="2061"/>
                </a:cubicBezTo>
                <a:close/>
              </a:path>
            </a:pathLst>
          </a:custGeom>
          <a:solidFill>
            <a:schemeClr val="accent5"/>
          </a:solidFill>
          <a:ln>
            <a:noFill/>
          </a:ln>
          <a:effectLst/>
        </p:spPr>
        <p:txBody>
          <a:bodyPr wrap="square" anchor="ctr">
            <a:noAutofit/>
          </a:bodyPr>
          <a:lstStyle/>
          <a:p>
            <a:endParaRPr lang="en-US" dirty="0">
              <a:latin typeface="Poppins" pitchFamily="2" charset="77"/>
            </a:endParaRPr>
          </a:p>
        </p:txBody>
      </p:sp>
      <p:sp>
        <p:nvSpPr>
          <p:cNvPr id="28" name="Freeform 453">
            <a:extLst>
              <a:ext uri="{FF2B5EF4-FFF2-40B4-BE49-F238E27FC236}">
                <a16:creationId xmlns:a16="http://schemas.microsoft.com/office/drawing/2014/main" id="{DBA1687D-02D0-834F-A167-BC321B109E0D}"/>
              </a:ext>
            </a:extLst>
          </p:cNvPr>
          <p:cNvSpPr>
            <a:spLocks noChangeArrowheads="1"/>
          </p:cNvSpPr>
          <p:nvPr/>
        </p:nvSpPr>
        <p:spPr bwMode="auto">
          <a:xfrm>
            <a:off x="836408" y="2003557"/>
            <a:ext cx="1840171" cy="1653407"/>
          </a:xfrm>
          <a:prstGeom prst="round2SameRect">
            <a:avLst/>
          </a:prstGeom>
          <a:solidFill>
            <a:schemeClr val="accent6">
              <a:alpha val="50000"/>
            </a:schemeClr>
          </a:solidFill>
          <a:ln>
            <a:noFill/>
          </a:ln>
          <a:effectLst/>
        </p:spPr>
        <p:txBody>
          <a:bodyPr wrap="none" anchor="ctr"/>
          <a:lstStyle/>
          <a:p>
            <a:endParaRPr lang="en-US" dirty="0">
              <a:latin typeface="Poppins" pitchFamily="2" charset="77"/>
            </a:endParaRPr>
          </a:p>
        </p:txBody>
      </p:sp>
      <p:sp>
        <p:nvSpPr>
          <p:cNvPr id="29" name="Freeform 454">
            <a:extLst>
              <a:ext uri="{FF2B5EF4-FFF2-40B4-BE49-F238E27FC236}">
                <a16:creationId xmlns:a16="http://schemas.microsoft.com/office/drawing/2014/main" id="{D0559DC7-828B-0144-8D03-BA5966908CFA}"/>
              </a:ext>
            </a:extLst>
          </p:cNvPr>
          <p:cNvSpPr>
            <a:spLocks noChangeArrowheads="1"/>
          </p:cNvSpPr>
          <p:nvPr/>
        </p:nvSpPr>
        <p:spPr bwMode="auto">
          <a:xfrm>
            <a:off x="671617" y="2830260"/>
            <a:ext cx="2169754" cy="3290334"/>
          </a:xfrm>
          <a:custGeom>
            <a:avLst/>
            <a:gdLst>
              <a:gd name="T0" fmla="*/ 2612 w 3485"/>
              <a:gd name="T1" fmla="*/ 0 h 5281"/>
              <a:gd name="T2" fmla="*/ 2612 w 3485"/>
              <a:gd name="T3" fmla="*/ 0 h 5281"/>
              <a:gd name="T4" fmla="*/ 2624 w 3485"/>
              <a:gd name="T5" fmla="*/ 141 h 5281"/>
              <a:gd name="T6" fmla="*/ 2624 w 3485"/>
              <a:gd name="T7" fmla="*/ 141 h 5281"/>
              <a:gd name="T8" fmla="*/ 1742 w 3485"/>
              <a:gd name="T9" fmla="*/ 1022 h 5281"/>
              <a:gd name="T10" fmla="*/ 1742 w 3485"/>
              <a:gd name="T11" fmla="*/ 1022 h 5281"/>
              <a:gd name="T12" fmla="*/ 860 w 3485"/>
              <a:gd name="T13" fmla="*/ 141 h 5281"/>
              <a:gd name="T14" fmla="*/ 860 w 3485"/>
              <a:gd name="T15" fmla="*/ 141 h 5281"/>
              <a:gd name="T16" fmla="*/ 872 w 3485"/>
              <a:gd name="T17" fmla="*/ 0 h 5281"/>
              <a:gd name="T18" fmla="*/ 0 w 3485"/>
              <a:gd name="T19" fmla="*/ 0 h 5281"/>
              <a:gd name="T20" fmla="*/ 0 w 3485"/>
              <a:gd name="T21" fmla="*/ 5280 h 5281"/>
              <a:gd name="T22" fmla="*/ 3484 w 3485"/>
              <a:gd name="T23" fmla="*/ 5280 h 5281"/>
              <a:gd name="T24" fmla="*/ 3484 w 3485"/>
              <a:gd name="T25" fmla="*/ 0 h 5281"/>
              <a:gd name="T26" fmla="*/ 2612 w 3485"/>
              <a:gd name="T27" fmla="*/ 0 h 52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85" h="5281">
                <a:moveTo>
                  <a:pt x="2612" y="0"/>
                </a:moveTo>
                <a:lnTo>
                  <a:pt x="2612" y="0"/>
                </a:lnTo>
                <a:cubicBezTo>
                  <a:pt x="2619" y="46"/>
                  <a:pt x="2624" y="93"/>
                  <a:pt x="2624" y="141"/>
                </a:cubicBezTo>
                <a:lnTo>
                  <a:pt x="2624" y="141"/>
                </a:lnTo>
                <a:cubicBezTo>
                  <a:pt x="2624" y="628"/>
                  <a:pt x="2228" y="1022"/>
                  <a:pt x="1742" y="1022"/>
                </a:cubicBezTo>
                <a:lnTo>
                  <a:pt x="1742" y="1022"/>
                </a:lnTo>
                <a:cubicBezTo>
                  <a:pt x="1255" y="1022"/>
                  <a:pt x="860" y="628"/>
                  <a:pt x="860" y="141"/>
                </a:cubicBezTo>
                <a:lnTo>
                  <a:pt x="860" y="141"/>
                </a:lnTo>
                <a:cubicBezTo>
                  <a:pt x="860" y="93"/>
                  <a:pt x="864" y="46"/>
                  <a:pt x="872" y="0"/>
                </a:cubicBezTo>
                <a:lnTo>
                  <a:pt x="0" y="0"/>
                </a:lnTo>
                <a:lnTo>
                  <a:pt x="0" y="5280"/>
                </a:lnTo>
                <a:lnTo>
                  <a:pt x="3484" y="5280"/>
                </a:lnTo>
                <a:lnTo>
                  <a:pt x="3484" y="0"/>
                </a:lnTo>
                <a:lnTo>
                  <a:pt x="2612" y="0"/>
                </a:lnTo>
              </a:path>
            </a:pathLst>
          </a:custGeom>
          <a:solidFill>
            <a:schemeClr val="accent1"/>
          </a:solidFill>
          <a:ln>
            <a:noFill/>
          </a:ln>
          <a:effectLst/>
        </p:spPr>
        <p:txBody>
          <a:bodyPr wrap="none" anchor="ctr"/>
          <a:lstStyle/>
          <a:p>
            <a:endParaRPr lang="en-US" dirty="0">
              <a:latin typeface="Poppins" pitchFamily="2" charset="77"/>
            </a:endParaRPr>
          </a:p>
        </p:txBody>
      </p:sp>
      <p:sp>
        <p:nvSpPr>
          <p:cNvPr id="30" name="Freeform 29">
            <a:extLst>
              <a:ext uri="{FF2B5EF4-FFF2-40B4-BE49-F238E27FC236}">
                <a16:creationId xmlns:a16="http://schemas.microsoft.com/office/drawing/2014/main" id="{C0389EBB-D29D-1E45-A663-2EE8BDB0370A}"/>
              </a:ext>
            </a:extLst>
          </p:cNvPr>
          <p:cNvSpPr>
            <a:spLocks noChangeArrowheads="1"/>
          </p:cNvSpPr>
          <p:nvPr/>
        </p:nvSpPr>
        <p:spPr bwMode="auto">
          <a:xfrm>
            <a:off x="1481838" y="2627018"/>
            <a:ext cx="551425" cy="620092"/>
          </a:xfrm>
          <a:custGeom>
            <a:avLst/>
            <a:gdLst>
              <a:gd name="connsiteX0" fmla="*/ 257900 w 1102850"/>
              <a:gd name="connsiteY0" fmla="*/ 725082 h 1240184"/>
              <a:gd name="connsiteX1" fmla="*/ 844962 w 1102850"/>
              <a:gd name="connsiteY1" fmla="*/ 725082 h 1240184"/>
              <a:gd name="connsiteX2" fmla="*/ 861166 w 1102850"/>
              <a:gd name="connsiteY2" fmla="*/ 741257 h 1240184"/>
              <a:gd name="connsiteX3" fmla="*/ 844962 w 1102850"/>
              <a:gd name="connsiteY3" fmla="*/ 757432 h 1240184"/>
              <a:gd name="connsiteX4" fmla="*/ 568258 w 1102850"/>
              <a:gd name="connsiteY4" fmla="*/ 757432 h 1240184"/>
              <a:gd name="connsiteX5" fmla="*/ 568258 w 1102850"/>
              <a:gd name="connsiteY5" fmla="*/ 1224009 h 1240184"/>
              <a:gd name="connsiteX6" fmla="*/ 552054 w 1102850"/>
              <a:gd name="connsiteY6" fmla="*/ 1240184 h 1240184"/>
              <a:gd name="connsiteX7" fmla="*/ 535851 w 1102850"/>
              <a:gd name="connsiteY7" fmla="*/ 1224009 h 1240184"/>
              <a:gd name="connsiteX8" fmla="*/ 535851 w 1102850"/>
              <a:gd name="connsiteY8" fmla="*/ 757432 h 1240184"/>
              <a:gd name="connsiteX9" fmla="*/ 257900 w 1102850"/>
              <a:gd name="connsiteY9" fmla="*/ 757432 h 1240184"/>
              <a:gd name="connsiteX10" fmla="*/ 241696 w 1102850"/>
              <a:gd name="connsiteY10" fmla="*/ 741257 h 1240184"/>
              <a:gd name="connsiteX11" fmla="*/ 257900 w 1102850"/>
              <a:gd name="connsiteY11" fmla="*/ 725082 h 1240184"/>
              <a:gd name="connsiteX12" fmla="*/ 997103 w 1102850"/>
              <a:gd name="connsiteY12" fmla="*/ 555510 h 1240184"/>
              <a:gd name="connsiteX13" fmla="*/ 973611 w 1102850"/>
              <a:gd name="connsiteY13" fmla="*/ 564240 h 1240184"/>
              <a:gd name="connsiteX14" fmla="*/ 962483 w 1102850"/>
              <a:gd name="connsiteY14" fmla="*/ 589183 h 1240184"/>
              <a:gd name="connsiteX15" fmla="*/ 962483 w 1102850"/>
              <a:gd name="connsiteY15" fmla="*/ 823641 h 1240184"/>
              <a:gd name="connsiteX16" fmla="*/ 919207 w 1102850"/>
              <a:gd name="connsiteY16" fmla="*/ 867290 h 1240184"/>
              <a:gd name="connsiteX17" fmla="*/ 788144 w 1102850"/>
              <a:gd name="connsiteY17" fmla="*/ 867290 h 1240184"/>
              <a:gd name="connsiteX18" fmla="*/ 757233 w 1102850"/>
              <a:gd name="connsiteY18" fmla="*/ 899715 h 1240184"/>
              <a:gd name="connsiteX19" fmla="*/ 757233 w 1102850"/>
              <a:gd name="connsiteY19" fmla="*/ 1175329 h 1240184"/>
              <a:gd name="connsiteX20" fmla="*/ 767124 w 1102850"/>
              <a:gd name="connsiteY20" fmla="*/ 1200271 h 1240184"/>
              <a:gd name="connsiteX21" fmla="*/ 793090 w 1102850"/>
              <a:gd name="connsiteY21" fmla="*/ 1207754 h 1240184"/>
              <a:gd name="connsiteX22" fmla="*/ 821528 w 1102850"/>
              <a:gd name="connsiteY22" fmla="*/ 1174082 h 1240184"/>
              <a:gd name="connsiteX23" fmla="*/ 821528 w 1102850"/>
              <a:gd name="connsiteY23" fmla="*/ 973296 h 1240184"/>
              <a:gd name="connsiteX24" fmla="*/ 862331 w 1102850"/>
              <a:gd name="connsiteY24" fmla="*/ 932141 h 1240184"/>
              <a:gd name="connsiteX25" fmla="*/ 994630 w 1102850"/>
              <a:gd name="connsiteY25" fmla="*/ 932141 h 1240184"/>
              <a:gd name="connsiteX26" fmla="*/ 1026778 w 1102850"/>
              <a:gd name="connsiteY26" fmla="*/ 899715 h 1240184"/>
              <a:gd name="connsiteX27" fmla="*/ 1026778 w 1102850"/>
              <a:gd name="connsiteY27" fmla="*/ 590430 h 1240184"/>
              <a:gd name="connsiteX28" fmla="*/ 997103 w 1102850"/>
              <a:gd name="connsiteY28" fmla="*/ 555510 h 1240184"/>
              <a:gd name="connsiteX29" fmla="*/ 99040 w 1102850"/>
              <a:gd name="connsiteY29" fmla="*/ 555510 h 1240184"/>
              <a:gd name="connsiteX30" fmla="*/ 69366 w 1102850"/>
              <a:gd name="connsiteY30" fmla="*/ 590430 h 1240184"/>
              <a:gd name="connsiteX31" fmla="*/ 69366 w 1102850"/>
              <a:gd name="connsiteY31" fmla="*/ 899715 h 1240184"/>
              <a:gd name="connsiteX32" fmla="*/ 102750 w 1102850"/>
              <a:gd name="connsiteY32" fmla="*/ 932141 h 1240184"/>
              <a:gd name="connsiteX33" fmla="*/ 233813 w 1102850"/>
              <a:gd name="connsiteY33" fmla="*/ 932141 h 1240184"/>
              <a:gd name="connsiteX34" fmla="*/ 274615 w 1102850"/>
              <a:gd name="connsiteY34" fmla="*/ 973296 h 1240184"/>
              <a:gd name="connsiteX35" fmla="*/ 274615 w 1102850"/>
              <a:gd name="connsiteY35" fmla="*/ 1174082 h 1240184"/>
              <a:gd name="connsiteX36" fmla="*/ 304290 w 1102850"/>
              <a:gd name="connsiteY36" fmla="*/ 1207754 h 1240184"/>
              <a:gd name="connsiteX37" fmla="*/ 329018 w 1102850"/>
              <a:gd name="connsiteY37" fmla="*/ 1200271 h 1240184"/>
              <a:gd name="connsiteX38" fmla="*/ 338910 w 1102850"/>
              <a:gd name="connsiteY38" fmla="*/ 1175329 h 1240184"/>
              <a:gd name="connsiteX39" fmla="*/ 338910 w 1102850"/>
              <a:gd name="connsiteY39" fmla="*/ 899715 h 1240184"/>
              <a:gd name="connsiteX40" fmla="*/ 307999 w 1102850"/>
              <a:gd name="connsiteY40" fmla="*/ 867290 h 1240184"/>
              <a:gd name="connsiteX41" fmla="*/ 178172 w 1102850"/>
              <a:gd name="connsiteY41" fmla="*/ 867290 h 1240184"/>
              <a:gd name="connsiteX42" fmla="*/ 133661 w 1102850"/>
              <a:gd name="connsiteY42" fmla="*/ 823641 h 1240184"/>
              <a:gd name="connsiteX43" fmla="*/ 133661 w 1102850"/>
              <a:gd name="connsiteY43" fmla="*/ 589183 h 1240184"/>
              <a:gd name="connsiteX44" fmla="*/ 123769 w 1102850"/>
              <a:gd name="connsiteY44" fmla="*/ 564240 h 1240184"/>
              <a:gd name="connsiteX45" fmla="*/ 99040 w 1102850"/>
              <a:gd name="connsiteY45" fmla="*/ 555510 h 1240184"/>
              <a:gd name="connsiteX46" fmla="*/ 1000813 w 1102850"/>
              <a:gd name="connsiteY46" fmla="*/ 523085 h 1240184"/>
              <a:gd name="connsiteX47" fmla="*/ 1058926 w 1102850"/>
              <a:gd name="connsiteY47" fmla="*/ 590430 h 1240184"/>
              <a:gd name="connsiteX48" fmla="*/ 1058926 w 1102850"/>
              <a:gd name="connsiteY48" fmla="*/ 899715 h 1240184"/>
              <a:gd name="connsiteX49" fmla="*/ 994630 w 1102850"/>
              <a:gd name="connsiteY49" fmla="*/ 964566 h 1240184"/>
              <a:gd name="connsiteX50" fmla="*/ 862331 w 1102850"/>
              <a:gd name="connsiteY50" fmla="*/ 964566 h 1240184"/>
              <a:gd name="connsiteX51" fmla="*/ 852439 w 1102850"/>
              <a:gd name="connsiteY51" fmla="*/ 973296 h 1240184"/>
              <a:gd name="connsiteX52" fmla="*/ 852439 w 1102850"/>
              <a:gd name="connsiteY52" fmla="*/ 1174082 h 1240184"/>
              <a:gd name="connsiteX53" fmla="*/ 795563 w 1102850"/>
              <a:gd name="connsiteY53" fmla="*/ 1240179 h 1240184"/>
              <a:gd name="connsiteX54" fmla="*/ 788144 w 1102850"/>
              <a:gd name="connsiteY54" fmla="*/ 1240179 h 1240184"/>
              <a:gd name="connsiteX55" fmla="*/ 746105 w 1102850"/>
              <a:gd name="connsiteY55" fmla="*/ 1223967 h 1240184"/>
              <a:gd name="connsiteX56" fmla="*/ 725085 w 1102850"/>
              <a:gd name="connsiteY56" fmla="*/ 1175329 h 1240184"/>
              <a:gd name="connsiteX57" fmla="*/ 725085 w 1102850"/>
              <a:gd name="connsiteY57" fmla="*/ 899715 h 1240184"/>
              <a:gd name="connsiteX58" fmla="*/ 788144 w 1102850"/>
              <a:gd name="connsiteY58" fmla="*/ 834865 h 1240184"/>
              <a:gd name="connsiteX59" fmla="*/ 919207 w 1102850"/>
              <a:gd name="connsiteY59" fmla="*/ 834865 h 1240184"/>
              <a:gd name="connsiteX60" fmla="*/ 930335 w 1102850"/>
              <a:gd name="connsiteY60" fmla="*/ 823641 h 1240184"/>
              <a:gd name="connsiteX61" fmla="*/ 930335 w 1102850"/>
              <a:gd name="connsiteY61" fmla="*/ 589183 h 1240184"/>
              <a:gd name="connsiteX62" fmla="*/ 951355 w 1102850"/>
              <a:gd name="connsiteY62" fmla="*/ 540545 h 1240184"/>
              <a:gd name="connsiteX63" fmla="*/ 1000813 w 1102850"/>
              <a:gd name="connsiteY63" fmla="*/ 523085 h 1240184"/>
              <a:gd name="connsiteX64" fmla="*/ 96568 w 1102850"/>
              <a:gd name="connsiteY64" fmla="*/ 523085 h 1240184"/>
              <a:gd name="connsiteX65" fmla="*/ 144789 w 1102850"/>
              <a:gd name="connsiteY65" fmla="*/ 540545 h 1240184"/>
              <a:gd name="connsiteX66" fmla="*/ 167045 w 1102850"/>
              <a:gd name="connsiteY66" fmla="*/ 589183 h 1240184"/>
              <a:gd name="connsiteX67" fmla="*/ 167045 w 1102850"/>
              <a:gd name="connsiteY67" fmla="*/ 823641 h 1240184"/>
              <a:gd name="connsiteX68" fmla="*/ 178172 w 1102850"/>
              <a:gd name="connsiteY68" fmla="*/ 834865 h 1240184"/>
              <a:gd name="connsiteX69" fmla="*/ 307999 w 1102850"/>
              <a:gd name="connsiteY69" fmla="*/ 834865 h 1240184"/>
              <a:gd name="connsiteX70" fmla="*/ 372294 w 1102850"/>
              <a:gd name="connsiteY70" fmla="*/ 899715 h 1240184"/>
              <a:gd name="connsiteX71" fmla="*/ 372294 w 1102850"/>
              <a:gd name="connsiteY71" fmla="*/ 1175329 h 1240184"/>
              <a:gd name="connsiteX72" fmla="*/ 351274 w 1102850"/>
              <a:gd name="connsiteY72" fmla="*/ 1223967 h 1240184"/>
              <a:gd name="connsiteX73" fmla="*/ 306762 w 1102850"/>
              <a:gd name="connsiteY73" fmla="*/ 1240179 h 1240184"/>
              <a:gd name="connsiteX74" fmla="*/ 300580 w 1102850"/>
              <a:gd name="connsiteY74" fmla="*/ 1240179 h 1240184"/>
              <a:gd name="connsiteX75" fmla="*/ 243704 w 1102850"/>
              <a:gd name="connsiteY75" fmla="*/ 1174082 h 1240184"/>
              <a:gd name="connsiteX76" fmla="*/ 243704 w 1102850"/>
              <a:gd name="connsiteY76" fmla="*/ 973296 h 1240184"/>
              <a:gd name="connsiteX77" fmla="*/ 233813 w 1102850"/>
              <a:gd name="connsiteY77" fmla="*/ 964566 h 1240184"/>
              <a:gd name="connsiteX78" fmla="*/ 102750 w 1102850"/>
              <a:gd name="connsiteY78" fmla="*/ 964566 h 1240184"/>
              <a:gd name="connsiteX79" fmla="*/ 38455 w 1102850"/>
              <a:gd name="connsiteY79" fmla="*/ 899715 h 1240184"/>
              <a:gd name="connsiteX80" fmla="*/ 38455 w 1102850"/>
              <a:gd name="connsiteY80" fmla="*/ 590430 h 1240184"/>
              <a:gd name="connsiteX81" fmla="*/ 96568 w 1102850"/>
              <a:gd name="connsiteY81" fmla="*/ 523085 h 1240184"/>
              <a:gd name="connsiteX82" fmla="*/ 998482 w 1102850"/>
              <a:gd name="connsiteY82" fmla="*/ 327416 h 1240184"/>
              <a:gd name="connsiteX83" fmla="*/ 928066 w 1102850"/>
              <a:gd name="connsiteY83" fmla="*/ 397627 h 1240184"/>
              <a:gd name="connsiteX84" fmla="*/ 998482 w 1102850"/>
              <a:gd name="connsiteY84" fmla="*/ 466607 h 1240184"/>
              <a:gd name="connsiteX85" fmla="*/ 1068899 w 1102850"/>
              <a:gd name="connsiteY85" fmla="*/ 397627 h 1240184"/>
              <a:gd name="connsiteX86" fmla="*/ 998482 w 1102850"/>
              <a:gd name="connsiteY86" fmla="*/ 327416 h 1240184"/>
              <a:gd name="connsiteX87" fmla="*/ 102238 w 1102850"/>
              <a:gd name="connsiteY87" fmla="*/ 327416 h 1240184"/>
              <a:gd name="connsiteX88" fmla="*/ 32026 w 1102850"/>
              <a:gd name="connsiteY88" fmla="*/ 397627 h 1240184"/>
              <a:gd name="connsiteX89" fmla="*/ 102238 w 1102850"/>
              <a:gd name="connsiteY89" fmla="*/ 466607 h 1240184"/>
              <a:gd name="connsiteX90" fmla="*/ 171218 w 1102850"/>
              <a:gd name="connsiteY90" fmla="*/ 397627 h 1240184"/>
              <a:gd name="connsiteX91" fmla="*/ 102238 w 1102850"/>
              <a:gd name="connsiteY91" fmla="*/ 327416 h 1240184"/>
              <a:gd name="connsiteX92" fmla="*/ 998482 w 1102850"/>
              <a:gd name="connsiteY92" fmla="*/ 296621 h 1240184"/>
              <a:gd name="connsiteX93" fmla="*/ 1102850 w 1102850"/>
              <a:gd name="connsiteY93" fmla="*/ 397627 h 1240184"/>
              <a:gd name="connsiteX94" fmla="*/ 998482 w 1102850"/>
              <a:gd name="connsiteY94" fmla="*/ 498633 h 1240184"/>
              <a:gd name="connsiteX95" fmla="*/ 895372 w 1102850"/>
              <a:gd name="connsiteY95" fmla="*/ 397627 h 1240184"/>
              <a:gd name="connsiteX96" fmla="*/ 998482 w 1102850"/>
              <a:gd name="connsiteY96" fmla="*/ 296621 h 1240184"/>
              <a:gd name="connsiteX97" fmla="*/ 102238 w 1102850"/>
              <a:gd name="connsiteY97" fmla="*/ 296621 h 1240184"/>
              <a:gd name="connsiteX98" fmla="*/ 202012 w 1102850"/>
              <a:gd name="connsiteY98" fmla="*/ 397627 h 1240184"/>
              <a:gd name="connsiteX99" fmla="*/ 102238 w 1102850"/>
              <a:gd name="connsiteY99" fmla="*/ 498633 h 1240184"/>
              <a:gd name="connsiteX100" fmla="*/ 0 w 1102850"/>
              <a:gd name="connsiteY100" fmla="*/ 397627 h 1240184"/>
              <a:gd name="connsiteX101" fmla="*/ 102238 w 1102850"/>
              <a:gd name="connsiteY101" fmla="*/ 296621 h 1240184"/>
              <a:gd name="connsiteX102" fmla="*/ 702283 w 1102850"/>
              <a:gd name="connsiteY102" fmla="*/ 155046 h 1240184"/>
              <a:gd name="connsiteX103" fmla="*/ 702283 w 1102850"/>
              <a:gd name="connsiteY103" fmla="*/ 291487 h 1240184"/>
              <a:gd name="connsiteX104" fmla="*/ 618954 w 1102850"/>
              <a:gd name="connsiteY104" fmla="*/ 375832 h 1240184"/>
              <a:gd name="connsiteX105" fmla="*/ 427423 w 1102850"/>
              <a:gd name="connsiteY105" fmla="*/ 375832 h 1240184"/>
              <a:gd name="connsiteX106" fmla="*/ 427423 w 1102850"/>
              <a:gd name="connsiteY106" fmla="*/ 414283 h 1240184"/>
              <a:gd name="connsiteX107" fmla="*/ 479659 w 1102850"/>
              <a:gd name="connsiteY107" fmla="*/ 465138 h 1240184"/>
              <a:gd name="connsiteX108" fmla="*/ 839091 w 1102850"/>
              <a:gd name="connsiteY108" fmla="*/ 465138 h 1240184"/>
              <a:gd name="connsiteX109" fmla="*/ 842822 w 1102850"/>
              <a:gd name="connsiteY109" fmla="*/ 462657 h 1240184"/>
              <a:gd name="connsiteX110" fmla="*/ 841578 w 1102850"/>
              <a:gd name="connsiteY110" fmla="*/ 458936 h 1240184"/>
              <a:gd name="connsiteX111" fmla="*/ 817947 w 1102850"/>
              <a:gd name="connsiteY111" fmla="*/ 434129 h 1240184"/>
              <a:gd name="connsiteX112" fmla="*/ 806754 w 1102850"/>
              <a:gd name="connsiteY112" fmla="*/ 404360 h 1240184"/>
              <a:gd name="connsiteX113" fmla="*/ 806754 w 1102850"/>
              <a:gd name="connsiteY113" fmla="*/ 205901 h 1240184"/>
              <a:gd name="connsiteX114" fmla="*/ 755762 w 1102850"/>
              <a:gd name="connsiteY114" fmla="*/ 155046 h 1240184"/>
              <a:gd name="connsiteX115" fmla="*/ 341607 w 1102850"/>
              <a:gd name="connsiteY115" fmla="*/ 32250 h 1240184"/>
              <a:gd name="connsiteX116" fmla="*/ 290615 w 1102850"/>
              <a:gd name="connsiteY116" fmla="*/ 83105 h 1240184"/>
              <a:gd name="connsiteX117" fmla="*/ 290615 w 1102850"/>
              <a:gd name="connsiteY117" fmla="*/ 281564 h 1240184"/>
              <a:gd name="connsiteX118" fmla="*/ 279422 w 1102850"/>
              <a:gd name="connsiteY118" fmla="*/ 311332 h 1240184"/>
              <a:gd name="connsiteX119" fmla="*/ 255792 w 1102850"/>
              <a:gd name="connsiteY119" fmla="*/ 336140 h 1240184"/>
              <a:gd name="connsiteX120" fmla="*/ 254548 w 1102850"/>
              <a:gd name="connsiteY120" fmla="*/ 341101 h 1240184"/>
              <a:gd name="connsiteX121" fmla="*/ 258279 w 1102850"/>
              <a:gd name="connsiteY121" fmla="*/ 343582 h 1240184"/>
              <a:gd name="connsiteX122" fmla="*/ 618954 w 1102850"/>
              <a:gd name="connsiteY122" fmla="*/ 343582 h 1240184"/>
              <a:gd name="connsiteX123" fmla="*/ 669946 w 1102850"/>
              <a:gd name="connsiteY123" fmla="*/ 291487 h 1240184"/>
              <a:gd name="connsiteX124" fmla="*/ 669946 w 1102850"/>
              <a:gd name="connsiteY124" fmla="*/ 83105 h 1240184"/>
              <a:gd name="connsiteX125" fmla="*/ 618954 w 1102850"/>
              <a:gd name="connsiteY125" fmla="*/ 32250 h 1240184"/>
              <a:gd name="connsiteX126" fmla="*/ 341607 w 1102850"/>
              <a:gd name="connsiteY126" fmla="*/ 0 h 1240184"/>
              <a:gd name="connsiteX127" fmla="*/ 618954 w 1102850"/>
              <a:gd name="connsiteY127" fmla="*/ 0 h 1240184"/>
              <a:gd name="connsiteX128" fmla="*/ 702283 w 1102850"/>
              <a:gd name="connsiteY128" fmla="*/ 83105 h 1240184"/>
              <a:gd name="connsiteX129" fmla="*/ 702283 w 1102850"/>
              <a:gd name="connsiteY129" fmla="*/ 121556 h 1240184"/>
              <a:gd name="connsiteX130" fmla="*/ 755762 w 1102850"/>
              <a:gd name="connsiteY130" fmla="*/ 121556 h 1240184"/>
              <a:gd name="connsiteX131" fmla="*/ 839091 w 1102850"/>
              <a:gd name="connsiteY131" fmla="*/ 205901 h 1240184"/>
              <a:gd name="connsiteX132" fmla="*/ 839091 w 1102850"/>
              <a:gd name="connsiteY132" fmla="*/ 404360 h 1240184"/>
              <a:gd name="connsiteX133" fmla="*/ 841578 w 1102850"/>
              <a:gd name="connsiteY133" fmla="*/ 411802 h 1240184"/>
              <a:gd name="connsiteX134" fmla="*/ 865208 w 1102850"/>
              <a:gd name="connsiteY134" fmla="*/ 437850 h 1240184"/>
              <a:gd name="connsiteX135" fmla="*/ 872671 w 1102850"/>
              <a:gd name="connsiteY135" fmla="*/ 476301 h 1240184"/>
              <a:gd name="connsiteX136" fmla="*/ 839091 w 1102850"/>
              <a:gd name="connsiteY136" fmla="*/ 498628 h 1240184"/>
              <a:gd name="connsiteX137" fmla="*/ 479659 w 1102850"/>
              <a:gd name="connsiteY137" fmla="*/ 498628 h 1240184"/>
              <a:gd name="connsiteX138" fmla="*/ 395087 w 1102850"/>
              <a:gd name="connsiteY138" fmla="*/ 414283 h 1240184"/>
              <a:gd name="connsiteX139" fmla="*/ 395087 w 1102850"/>
              <a:gd name="connsiteY139" fmla="*/ 375832 h 1240184"/>
              <a:gd name="connsiteX140" fmla="*/ 258279 w 1102850"/>
              <a:gd name="connsiteY140" fmla="*/ 375832 h 1240184"/>
              <a:gd name="connsiteX141" fmla="*/ 224699 w 1102850"/>
              <a:gd name="connsiteY141" fmla="*/ 354745 h 1240184"/>
              <a:gd name="connsiteX142" fmla="*/ 232161 w 1102850"/>
              <a:gd name="connsiteY142" fmla="*/ 315054 h 1240184"/>
              <a:gd name="connsiteX143" fmla="*/ 255792 w 1102850"/>
              <a:gd name="connsiteY143" fmla="*/ 290246 h 1240184"/>
              <a:gd name="connsiteX144" fmla="*/ 258279 w 1102850"/>
              <a:gd name="connsiteY144" fmla="*/ 281564 h 1240184"/>
              <a:gd name="connsiteX145" fmla="*/ 258279 w 1102850"/>
              <a:gd name="connsiteY145" fmla="*/ 83105 h 1240184"/>
              <a:gd name="connsiteX146" fmla="*/ 341607 w 1102850"/>
              <a:gd name="connsiteY146" fmla="*/ 0 h 1240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102850" h="1240184">
                <a:moveTo>
                  <a:pt x="257900" y="725082"/>
                </a:moveTo>
                <a:lnTo>
                  <a:pt x="844962" y="725082"/>
                </a:lnTo>
                <a:cubicBezTo>
                  <a:pt x="854934" y="725082"/>
                  <a:pt x="861166" y="732547"/>
                  <a:pt x="861166" y="741257"/>
                </a:cubicBezTo>
                <a:cubicBezTo>
                  <a:pt x="861166" y="751211"/>
                  <a:pt x="854934" y="757432"/>
                  <a:pt x="844962" y="757432"/>
                </a:cubicBezTo>
                <a:lnTo>
                  <a:pt x="568258" y="757432"/>
                </a:lnTo>
                <a:lnTo>
                  <a:pt x="568258" y="1224009"/>
                </a:lnTo>
                <a:cubicBezTo>
                  <a:pt x="568258" y="1232719"/>
                  <a:pt x="560779" y="1240184"/>
                  <a:pt x="552054" y="1240184"/>
                </a:cubicBezTo>
                <a:cubicBezTo>
                  <a:pt x="542083" y="1240184"/>
                  <a:pt x="535851" y="1232719"/>
                  <a:pt x="535851" y="1224009"/>
                </a:cubicBezTo>
                <a:lnTo>
                  <a:pt x="535851" y="757432"/>
                </a:lnTo>
                <a:lnTo>
                  <a:pt x="257900" y="757432"/>
                </a:lnTo>
                <a:cubicBezTo>
                  <a:pt x="249175" y="757432"/>
                  <a:pt x="241696" y="751211"/>
                  <a:pt x="241696" y="741257"/>
                </a:cubicBezTo>
                <a:cubicBezTo>
                  <a:pt x="241696" y="732547"/>
                  <a:pt x="249175" y="725082"/>
                  <a:pt x="257900" y="725082"/>
                </a:cubicBezTo>
                <a:close/>
                <a:moveTo>
                  <a:pt x="997103" y="555510"/>
                </a:moveTo>
                <a:cubicBezTo>
                  <a:pt x="988448" y="555510"/>
                  <a:pt x="979793" y="558005"/>
                  <a:pt x="973611" y="564240"/>
                </a:cubicBezTo>
                <a:cubicBezTo>
                  <a:pt x="966192" y="570476"/>
                  <a:pt x="962483" y="579206"/>
                  <a:pt x="962483" y="589183"/>
                </a:cubicBezTo>
                <a:lnTo>
                  <a:pt x="962483" y="823641"/>
                </a:lnTo>
                <a:cubicBezTo>
                  <a:pt x="962483" y="847336"/>
                  <a:pt x="942700" y="867290"/>
                  <a:pt x="919207" y="867290"/>
                </a:cubicBezTo>
                <a:lnTo>
                  <a:pt x="788144" y="867290"/>
                </a:lnTo>
                <a:cubicBezTo>
                  <a:pt x="772070" y="867290"/>
                  <a:pt x="757233" y="881009"/>
                  <a:pt x="757233" y="899715"/>
                </a:cubicBezTo>
                <a:lnTo>
                  <a:pt x="757233" y="1175329"/>
                </a:lnTo>
                <a:cubicBezTo>
                  <a:pt x="757233" y="1185306"/>
                  <a:pt x="760942" y="1194036"/>
                  <a:pt x="767124" y="1200271"/>
                </a:cubicBezTo>
                <a:cubicBezTo>
                  <a:pt x="774543" y="1205260"/>
                  <a:pt x="783198" y="1209001"/>
                  <a:pt x="793090" y="1207754"/>
                </a:cubicBezTo>
                <a:cubicBezTo>
                  <a:pt x="807927" y="1206507"/>
                  <a:pt x="821528" y="1191541"/>
                  <a:pt x="821528" y="1174082"/>
                </a:cubicBezTo>
                <a:lnTo>
                  <a:pt x="821528" y="973296"/>
                </a:lnTo>
                <a:cubicBezTo>
                  <a:pt x="821528" y="950847"/>
                  <a:pt x="838838" y="932141"/>
                  <a:pt x="862331" y="932141"/>
                </a:cubicBezTo>
                <a:lnTo>
                  <a:pt x="994630" y="932141"/>
                </a:lnTo>
                <a:cubicBezTo>
                  <a:pt x="1013177" y="932141"/>
                  <a:pt x="1026778" y="917175"/>
                  <a:pt x="1026778" y="899715"/>
                </a:cubicBezTo>
                <a:lnTo>
                  <a:pt x="1026778" y="590430"/>
                </a:lnTo>
                <a:cubicBezTo>
                  <a:pt x="1026778" y="572970"/>
                  <a:pt x="1014414" y="558005"/>
                  <a:pt x="997103" y="555510"/>
                </a:cubicBezTo>
                <a:close/>
                <a:moveTo>
                  <a:pt x="99040" y="555510"/>
                </a:moveTo>
                <a:cubicBezTo>
                  <a:pt x="82967" y="558005"/>
                  <a:pt x="69366" y="572970"/>
                  <a:pt x="69366" y="590430"/>
                </a:cubicBezTo>
                <a:lnTo>
                  <a:pt x="69366" y="899715"/>
                </a:lnTo>
                <a:cubicBezTo>
                  <a:pt x="69366" y="917175"/>
                  <a:pt x="84203" y="932141"/>
                  <a:pt x="102750" y="932141"/>
                </a:cubicBezTo>
                <a:lnTo>
                  <a:pt x="233813" y="932141"/>
                </a:lnTo>
                <a:cubicBezTo>
                  <a:pt x="257305" y="932141"/>
                  <a:pt x="274615" y="950847"/>
                  <a:pt x="274615" y="973296"/>
                </a:cubicBezTo>
                <a:lnTo>
                  <a:pt x="274615" y="1174082"/>
                </a:lnTo>
                <a:cubicBezTo>
                  <a:pt x="274615" y="1191541"/>
                  <a:pt x="288216" y="1206507"/>
                  <a:pt x="304290" y="1207754"/>
                </a:cubicBezTo>
                <a:cubicBezTo>
                  <a:pt x="314181" y="1209001"/>
                  <a:pt x="322836" y="1205260"/>
                  <a:pt x="329018" y="1200271"/>
                </a:cubicBezTo>
                <a:cubicBezTo>
                  <a:pt x="336437" y="1194036"/>
                  <a:pt x="338910" y="1185306"/>
                  <a:pt x="338910" y="1175329"/>
                </a:cubicBezTo>
                <a:lnTo>
                  <a:pt x="338910" y="899715"/>
                </a:lnTo>
                <a:cubicBezTo>
                  <a:pt x="338910" y="881009"/>
                  <a:pt x="325309" y="867290"/>
                  <a:pt x="307999" y="867290"/>
                </a:cubicBezTo>
                <a:lnTo>
                  <a:pt x="178172" y="867290"/>
                </a:lnTo>
                <a:cubicBezTo>
                  <a:pt x="153444" y="867290"/>
                  <a:pt x="133661" y="847336"/>
                  <a:pt x="133661" y="823641"/>
                </a:cubicBezTo>
                <a:lnTo>
                  <a:pt x="133661" y="589183"/>
                </a:lnTo>
                <a:cubicBezTo>
                  <a:pt x="133661" y="579206"/>
                  <a:pt x="129951" y="570476"/>
                  <a:pt x="123769" y="564240"/>
                </a:cubicBezTo>
                <a:cubicBezTo>
                  <a:pt x="116351" y="558005"/>
                  <a:pt x="107695" y="555510"/>
                  <a:pt x="99040" y="555510"/>
                </a:cubicBezTo>
                <a:close/>
                <a:moveTo>
                  <a:pt x="1000813" y="523085"/>
                </a:moveTo>
                <a:cubicBezTo>
                  <a:pt x="1032960" y="526827"/>
                  <a:pt x="1058926" y="556758"/>
                  <a:pt x="1058926" y="590430"/>
                </a:cubicBezTo>
                <a:lnTo>
                  <a:pt x="1058926" y="899715"/>
                </a:lnTo>
                <a:cubicBezTo>
                  <a:pt x="1058926" y="934635"/>
                  <a:pt x="1030487" y="964566"/>
                  <a:pt x="994630" y="964566"/>
                </a:cubicBezTo>
                <a:lnTo>
                  <a:pt x="862331" y="964566"/>
                </a:lnTo>
                <a:cubicBezTo>
                  <a:pt x="857385" y="964566"/>
                  <a:pt x="852439" y="968307"/>
                  <a:pt x="852439" y="973296"/>
                </a:cubicBezTo>
                <a:lnTo>
                  <a:pt x="852439" y="1174082"/>
                </a:lnTo>
                <a:cubicBezTo>
                  <a:pt x="852439" y="1207754"/>
                  <a:pt x="827710" y="1237685"/>
                  <a:pt x="795563" y="1240179"/>
                </a:cubicBezTo>
                <a:cubicBezTo>
                  <a:pt x="793090" y="1240179"/>
                  <a:pt x="790617" y="1240179"/>
                  <a:pt x="788144" y="1240179"/>
                </a:cubicBezTo>
                <a:cubicBezTo>
                  <a:pt x="773307" y="1240179"/>
                  <a:pt x="758469" y="1235191"/>
                  <a:pt x="746105" y="1223967"/>
                </a:cubicBezTo>
                <a:cubicBezTo>
                  <a:pt x="732504" y="1211495"/>
                  <a:pt x="725085" y="1194036"/>
                  <a:pt x="725085" y="1175329"/>
                </a:cubicBezTo>
                <a:lnTo>
                  <a:pt x="725085" y="899715"/>
                </a:lnTo>
                <a:cubicBezTo>
                  <a:pt x="725085" y="863549"/>
                  <a:pt x="753523" y="834865"/>
                  <a:pt x="788144" y="834865"/>
                </a:cubicBezTo>
                <a:lnTo>
                  <a:pt x="919207" y="834865"/>
                </a:lnTo>
                <a:cubicBezTo>
                  <a:pt x="925389" y="834865"/>
                  <a:pt x="930335" y="829877"/>
                  <a:pt x="930335" y="823641"/>
                </a:cubicBezTo>
                <a:lnTo>
                  <a:pt x="930335" y="589183"/>
                </a:lnTo>
                <a:cubicBezTo>
                  <a:pt x="930335" y="570476"/>
                  <a:pt x="937754" y="553016"/>
                  <a:pt x="951355" y="540545"/>
                </a:cubicBezTo>
                <a:cubicBezTo>
                  <a:pt x="964956" y="528074"/>
                  <a:pt x="982266" y="521838"/>
                  <a:pt x="1000813" y="523085"/>
                </a:cubicBezTo>
                <a:close/>
                <a:moveTo>
                  <a:pt x="96568" y="523085"/>
                </a:moveTo>
                <a:cubicBezTo>
                  <a:pt x="113878" y="521838"/>
                  <a:pt x="131188" y="528074"/>
                  <a:pt x="144789" y="540545"/>
                </a:cubicBezTo>
                <a:cubicBezTo>
                  <a:pt x="159626" y="553016"/>
                  <a:pt x="167045" y="570476"/>
                  <a:pt x="167045" y="589183"/>
                </a:cubicBezTo>
                <a:lnTo>
                  <a:pt x="167045" y="823641"/>
                </a:lnTo>
                <a:cubicBezTo>
                  <a:pt x="167045" y="829877"/>
                  <a:pt x="170754" y="834865"/>
                  <a:pt x="178172" y="834865"/>
                </a:cubicBezTo>
                <a:lnTo>
                  <a:pt x="307999" y="834865"/>
                </a:lnTo>
                <a:cubicBezTo>
                  <a:pt x="342619" y="834865"/>
                  <a:pt x="372294" y="863549"/>
                  <a:pt x="372294" y="899715"/>
                </a:cubicBezTo>
                <a:lnTo>
                  <a:pt x="372294" y="1175329"/>
                </a:lnTo>
                <a:cubicBezTo>
                  <a:pt x="372294" y="1194036"/>
                  <a:pt x="363639" y="1211495"/>
                  <a:pt x="351274" y="1223967"/>
                </a:cubicBezTo>
                <a:cubicBezTo>
                  <a:pt x="338910" y="1235191"/>
                  <a:pt x="324073" y="1240179"/>
                  <a:pt x="306762" y="1240179"/>
                </a:cubicBezTo>
                <a:cubicBezTo>
                  <a:pt x="305526" y="1240179"/>
                  <a:pt x="303053" y="1240179"/>
                  <a:pt x="300580" y="1240179"/>
                </a:cubicBezTo>
                <a:cubicBezTo>
                  <a:pt x="268433" y="1237685"/>
                  <a:pt x="243704" y="1207754"/>
                  <a:pt x="243704" y="1174082"/>
                </a:cubicBezTo>
                <a:lnTo>
                  <a:pt x="243704" y="973296"/>
                </a:lnTo>
                <a:cubicBezTo>
                  <a:pt x="243704" y="968307"/>
                  <a:pt x="238758" y="964566"/>
                  <a:pt x="233813" y="964566"/>
                </a:cubicBezTo>
                <a:lnTo>
                  <a:pt x="102750" y="964566"/>
                </a:lnTo>
                <a:cubicBezTo>
                  <a:pt x="66893" y="964566"/>
                  <a:pt x="38455" y="934635"/>
                  <a:pt x="38455" y="899715"/>
                </a:cubicBezTo>
                <a:lnTo>
                  <a:pt x="38455" y="590430"/>
                </a:lnTo>
                <a:cubicBezTo>
                  <a:pt x="38455" y="556758"/>
                  <a:pt x="63184" y="526827"/>
                  <a:pt x="96568" y="523085"/>
                </a:cubicBezTo>
                <a:close/>
                <a:moveTo>
                  <a:pt x="998482" y="327416"/>
                </a:moveTo>
                <a:cubicBezTo>
                  <a:pt x="959502" y="327416"/>
                  <a:pt x="928066" y="359442"/>
                  <a:pt x="928066" y="397627"/>
                </a:cubicBezTo>
                <a:cubicBezTo>
                  <a:pt x="928066" y="435813"/>
                  <a:pt x="959502" y="466607"/>
                  <a:pt x="998482" y="466607"/>
                </a:cubicBezTo>
                <a:cubicBezTo>
                  <a:pt x="1037463" y="466607"/>
                  <a:pt x="1068899" y="435813"/>
                  <a:pt x="1068899" y="397627"/>
                </a:cubicBezTo>
                <a:cubicBezTo>
                  <a:pt x="1068899" y="359442"/>
                  <a:pt x="1037463" y="327416"/>
                  <a:pt x="998482" y="327416"/>
                </a:cubicBezTo>
                <a:close/>
                <a:moveTo>
                  <a:pt x="102238" y="327416"/>
                </a:moveTo>
                <a:cubicBezTo>
                  <a:pt x="62821" y="327416"/>
                  <a:pt x="32026" y="359442"/>
                  <a:pt x="32026" y="397627"/>
                </a:cubicBezTo>
                <a:cubicBezTo>
                  <a:pt x="32026" y="435813"/>
                  <a:pt x="62821" y="466607"/>
                  <a:pt x="102238" y="466607"/>
                </a:cubicBezTo>
                <a:cubicBezTo>
                  <a:pt x="140423" y="466607"/>
                  <a:pt x="171218" y="435813"/>
                  <a:pt x="171218" y="397627"/>
                </a:cubicBezTo>
                <a:cubicBezTo>
                  <a:pt x="171218" y="359442"/>
                  <a:pt x="140423" y="327416"/>
                  <a:pt x="102238" y="327416"/>
                </a:cubicBezTo>
                <a:close/>
                <a:moveTo>
                  <a:pt x="998482" y="296621"/>
                </a:moveTo>
                <a:cubicBezTo>
                  <a:pt x="1055067" y="296621"/>
                  <a:pt x="1102850" y="342197"/>
                  <a:pt x="1102850" y="397627"/>
                </a:cubicBezTo>
                <a:cubicBezTo>
                  <a:pt x="1102850" y="454289"/>
                  <a:pt x="1055067" y="498633"/>
                  <a:pt x="998482" y="498633"/>
                </a:cubicBezTo>
                <a:cubicBezTo>
                  <a:pt x="941897" y="498633"/>
                  <a:pt x="895372" y="454289"/>
                  <a:pt x="895372" y="397627"/>
                </a:cubicBezTo>
                <a:cubicBezTo>
                  <a:pt x="895372" y="342197"/>
                  <a:pt x="941897" y="296621"/>
                  <a:pt x="998482" y="296621"/>
                </a:cubicBezTo>
                <a:close/>
                <a:moveTo>
                  <a:pt x="102238" y="296621"/>
                </a:moveTo>
                <a:cubicBezTo>
                  <a:pt x="157668" y="296621"/>
                  <a:pt x="202012" y="342197"/>
                  <a:pt x="202012" y="397627"/>
                </a:cubicBezTo>
                <a:cubicBezTo>
                  <a:pt x="202012" y="454289"/>
                  <a:pt x="157668" y="498633"/>
                  <a:pt x="102238" y="498633"/>
                </a:cubicBezTo>
                <a:cubicBezTo>
                  <a:pt x="45576" y="498633"/>
                  <a:pt x="0" y="454289"/>
                  <a:pt x="0" y="397627"/>
                </a:cubicBezTo>
                <a:cubicBezTo>
                  <a:pt x="0" y="342197"/>
                  <a:pt x="45576" y="296621"/>
                  <a:pt x="102238" y="296621"/>
                </a:cubicBezTo>
                <a:close/>
                <a:moveTo>
                  <a:pt x="702283" y="155046"/>
                </a:moveTo>
                <a:lnTo>
                  <a:pt x="702283" y="291487"/>
                </a:lnTo>
                <a:cubicBezTo>
                  <a:pt x="702283" y="338620"/>
                  <a:pt x="664971" y="375832"/>
                  <a:pt x="618954" y="375832"/>
                </a:cubicBezTo>
                <a:lnTo>
                  <a:pt x="427423" y="375832"/>
                </a:lnTo>
                <a:lnTo>
                  <a:pt x="427423" y="414283"/>
                </a:lnTo>
                <a:cubicBezTo>
                  <a:pt x="427423" y="442811"/>
                  <a:pt x="451054" y="465138"/>
                  <a:pt x="479659" y="465138"/>
                </a:cubicBezTo>
                <a:lnTo>
                  <a:pt x="839091" y="465138"/>
                </a:lnTo>
                <a:cubicBezTo>
                  <a:pt x="840334" y="465138"/>
                  <a:pt x="841578" y="465138"/>
                  <a:pt x="842822" y="462657"/>
                </a:cubicBezTo>
                <a:cubicBezTo>
                  <a:pt x="842822" y="461417"/>
                  <a:pt x="842822" y="460176"/>
                  <a:pt x="841578" y="458936"/>
                </a:cubicBezTo>
                <a:lnTo>
                  <a:pt x="817947" y="434129"/>
                </a:lnTo>
                <a:cubicBezTo>
                  <a:pt x="810485" y="425446"/>
                  <a:pt x="806754" y="414283"/>
                  <a:pt x="806754" y="404360"/>
                </a:cubicBezTo>
                <a:lnTo>
                  <a:pt x="806754" y="205901"/>
                </a:lnTo>
                <a:cubicBezTo>
                  <a:pt x="806754" y="177373"/>
                  <a:pt x="784367" y="155046"/>
                  <a:pt x="755762" y="155046"/>
                </a:cubicBezTo>
                <a:close/>
                <a:moveTo>
                  <a:pt x="341607" y="32250"/>
                </a:moveTo>
                <a:cubicBezTo>
                  <a:pt x="314246" y="32250"/>
                  <a:pt x="290615" y="54576"/>
                  <a:pt x="290615" y="83105"/>
                </a:cubicBezTo>
                <a:lnTo>
                  <a:pt x="290615" y="281564"/>
                </a:lnTo>
                <a:cubicBezTo>
                  <a:pt x="290615" y="292727"/>
                  <a:pt x="286884" y="303890"/>
                  <a:pt x="279422" y="311332"/>
                </a:cubicBezTo>
                <a:lnTo>
                  <a:pt x="255792" y="336140"/>
                </a:lnTo>
                <a:cubicBezTo>
                  <a:pt x="254548" y="338620"/>
                  <a:pt x="254548" y="339861"/>
                  <a:pt x="254548" y="341101"/>
                </a:cubicBezTo>
                <a:cubicBezTo>
                  <a:pt x="255792" y="342342"/>
                  <a:pt x="257035" y="343582"/>
                  <a:pt x="258279" y="343582"/>
                </a:cubicBezTo>
                <a:lnTo>
                  <a:pt x="618954" y="343582"/>
                </a:lnTo>
                <a:cubicBezTo>
                  <a:pt x="646316" y="343582"/>
                  <a:pt x="669946" y="321255"/>
                  <a:pt x="669946" y="291487"/>
                </a:cubicBezTo>
                <a:lnTo>
                  <a:pt x="669946" y="83105"/>
                </a:lnTo>
                <a:cubicBezTo>
                  <a:pt x="669946" y="54576"/>
                  <a:pt x="646316" y="32250"/>
                  <a:pt x="618954" y="32250"/>
                </a:cubicBezTo>
                <a:close/>
                <a:moveTo>
                  <a:pt x="341607" y="0"/>
                </a:moveTo>
                <a:lnTo>
                  <a:pt x="618954" y="0"/>
                </a:lnTo>
                <a:cubicBezTo>
                  <a:pt x="664971" y="0"/>
                  <a:pt x="702283" y="37211"/>
                  <a:pt x="702283" y="83105"/>
                </a:cubicBezTo>
                <a:lnTo>
                  <a:pt x="702283" y="121556"/>
                </a:lnTo>
                <a:lnTo>
                  <a:pt x="755762" y="121556"/>
                </a:lnTo>
                <a:cubicBezTo>
                  <a:pt x="801779" y="121556"/>
                  <a:pt x="839091" y="158767"/>
                  <a:pt x="839091" y="205901"/>
                </a:cubicBezTo>
                <a:lnTo>
                  <a:pt x="839091" y="404360"/>
                </a:lnTo>
                <a:cubicBezTo>
                  <a:pt x="839091" y="406841"/>
                  <a:pt x="840334" y="409321"/>
                  <a:pt x="841578" y="411802"/>
                </a:cubicBezTo>
                <a:lnTo>
                  <a:pt x="865208" y="437850"/>
                </a:lnTo>
                <a:cubicBezTo>
                  <a:pt x="875158" y="447773"/>
                  <a:pt x="877645" y="462657"/>
                  <a:pt x="872671" y="476301"/>
                </a:cubicBezTo>
                <a:cubicBezTo>
                  <a:pt x="866452" y="489945"/>
                  <a:pt x="854015" y="498628"/>
                  <a:pt x="839091" y="498628"/>
                </a:cubicBezTo>
                <a:lnTo>
                  <a:pt x="479659" y="498628"/>
                </a:lnTo>
                <a:cubicBezTo>
                  <a:pt x="432398" y="498628"/>
                  <a:pt x="395087" y="460176"/>
                  <a:pt x="395087" y="414283"/>
                </a:cubicBezTo>
                <a:lnTo>
                  <a:pt x="395087" y="375832"/>
                </a:lnTo>
                <a:lnTo>
                  <a:pt x="258279" y="375832"/>
                </a:lnTo>
                <a:cubicBezTo>
                  <a:pt x="244598" y="375832"/>
                  <a:pt x="230917" y="367149"/>
                  <a:pt x="224699" y="354745"/>
                </a:cubicBezTo>
                <a:cubicBezTo>
                  <a:pt x="219724" y="341101"/>
                  <a:pt x="222212" y="326217"/>
                  <a:pt x="232161" y="315054"/>
                </a:cubicBezTo>
                <a:lnTo>
                  <a:pt x="255792" y="290246"/>
                </a:lnTo>
                <a:cubicBezTo>
                  <a:pt x="257035" y="287765"/>
                  <a:pt x="258279" y="284044"/>
                  <a:pt x="258279" y="281564"/>
                </a:cubicBezTo>
                <a:lnTo>
                  <a:pt x="258279" y="83105"/>
                </a:lnTo>
                <a:cubicBezTo>
                  <a:pt x="258279" y="37211"/>
                  <a:pt x="295590" y="0"/>
                  <a:pt x="341607" y="0"/>
                </a:cubicBezTo>
                <a:close/>
              </a:path>
            </a:pathLst>
          </a:custGeom>
          <a:solidFill>
            <a:schemeClr val="accent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89FA553C-7612-1045-AE3C-B16AB5D97A69}"/>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048701C0-F3EB-0E49-9D35-2764633F79FD}"/>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F467947D-53E1-E64F-BCFE-07EBA0EF788D}"/>
              </a:ext>
            </a:extLst>
          </p:cNvPr>
          <p:cNvSpPr txBox="1"/>
          <p:nvPr/>
        </p:nvSpPr>
        <p:spPr>
          <a:xfrm>
            <a:off x="808684" y="4009214"/>
            <a:ext cx="1892787" cy="61555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328C07E7-EB58-3C45-A895-1DD804FD0B84}"/>
              </a:ext>
            </a:extLst>
          </p:cNvPr>
          <p:cNvSpPr txBox="1"/>
          <p:nvPr/>
        </p:nvSpPr>
        <p:spPr>
          <a:xfrm>
            <a:off x="808684" y="4671355"/>
            <a:ext cx="1892787"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83EFAB11-4172-C04C-A6C0-34CAC0382E56}"/>
              </a:ext>
            </a:extLst>
          </p:cNvPr>
          <p:cNvSpPr txBox="1"/>
          <p:nvPr/>
        </p:nvSpPr>
        <p:spPr>
          <a:xfrm>
            <a:off x="2979367" y="3747604"/>
            <a:ext cx="1892787" cy="87716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33947F5E-CBDA-534C-BC27-B718AD6D7C33}"/>
              </a:ext>
            </a:extLst>
          </p:cNvPr>
          <p:cNvSpPr txBox="1"/>
          <p:nvPr/>
        </p:nvSpPr>
        <p:spPr>
          <a:xfrm>
            <a:off x="2979367" y="4671355"/>
            <a:ext cx="1892787"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0971CF63-E053-7D4A-BE2D-13714F772B5C}"/>
              </a:ext>
            </a:extLst>
          </p:cNvPr>
          <p:cNvSpPr txBox="1"/>
          <p:nvPr/>
        </p:nvSpPr>
        <p:spPr>
          <a:xfrm>
            <a:off x="5149606" y="4009214"/>
            <a:ext cx="1892787" cy="61555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THREAT OF NEW ENTRANTS</a:t>
            </a:r>
          </a:p>
        </p:txBody>
      </p:sp>
      <p:sp>
        <p:nvSpPr>
          <p:cNvPr id="11" name="TextBox 10">
            <a:extLst>
              <a:ext uri="{FF2B5EF4-FFF2-40B4-BE49-F238E27FC236}">
                <a16:creationId xmlns:a16="http://schemas.microsoft.com/office/drawing/2014/main" id="{74D35816-9B36-EF4D-918E-AF15FA4245CF}"/>
              </a:ext>
            </a:extLst>
          </p:cNvPr>
          <p:cNvSpPr txBox="1"/>
          <p:nvPr/>
        </p:nvSpPr>
        <p:spPr>
          <a:xfrm>
            <a:off x="5149607" y="4671355"/>
            <a:ext cx="1892787"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0F83D32E-93A4-6141-93E0-39B860E57C66}"/>
              </a:ext>
            </a:extLst>
          </p:cNvPr>
          <p:cNvSpPr txBox="1"/>
          <p:nvPr/>
        </p:nvSpPr>
        <p:spPr>
          <a:xfrm>
            <a:off x="7319846" y="3747604"/>
            <a:ext cx="1892787" cy="87716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BARGAINING POWER OF BUYERS</a:t>
            </a:r>
          </a:p>
        </p:txBody>
      </p:sp>
      <p:sp>
        <p:nvSpPr>
          <p:cNvPr id="13" name="TextBox 12">
            <a:extLst>
              <a:ext uri="{FF2B5EF4-FFF2-40B4-BE49-F238E27FC236}">
                <a16:creationId xmlns:a16="http://schemas.microsoft.com/office/drawing/2014/main" id="{4345A082-7293-5346-9C9A-CE99952C04EC}"/>
              </a:ext>
            </a:extLst>
          </p:cNvPr>
          <p:cNvSpPr txBox="1"/>
          <p:nvPr/>
        </p:nvSpPr>
        <p:spPr>
          <a:xfrm>
            <a:off x="7319846" y="4671355"/>
            <a:ext cx="1892787"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8460C3F6-E94A-A64E-83EB-FDF77CACDC7B}"/>
              </a:ext>
            </a:extLst>
          </p:cNvPr>
          <p:cNvSpPr txBox="1"/>
          <p:nvPr/>
        </p:nvSpPr>
        <p:spPr>
          <a:xfrm>
            <a:off x="9489958" y="3747604"/>
            <a:ext cx="1892787" cy="87716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38DCF0E4-E83C-044F-AB20-4FDD69E8F2AF}"/>
              </a:ext>
            </a:extLst>
          </p:cNvPr>
          <p:cNvSpPr txBox="1"/>
          <p:nvPr/>
        </p:nvSpPr>
        <p:spPr>
          <a:xfrm>
            <a:off x="9489958" y="4671355"/>
            <a:ext cx="1892787"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927354000"/>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ound Same Side Corner Rectangle 27">
            <a:extLst>
              <a:ext uri="{FF2B5EF4-FFF2-40B4-BE49-F238E27FC236}">
                <a16:creationId xmlns:a16="http://schemas.microsoft.com/office/drawing/2014/main" id="{AD2B25D8-0F89-0B49-B647-740BF8C1FDCC}"/>
              </a:ext>
            </a:extLst>
          </p:cNvPr>
          <p:cNvSpPr/>
          <p:nvPr/>
        </p:nvSpPr>
        <p:spPr>
          <a:xfrm rot="5400000">
            <a:off x="554892" y="313069"/>
            <a:ext cx="5125006" cy="6231862"/>
          </a:xfrm>
          <a:prstGeom prst="round2SameRect">
            <a:avLst>
              <a:gd name="adj1" fmla="val 50000"/>
              <a:gd name="adj2" fmla="val 0"/>
            </a:avLst>
          </a:prstGeom>
          <a:solidFill>
            <a:schemeClr val="accent6">
              <a:alpha val="50000"/>
            </a:schemeClr>
          </a:solidFill>
          <a:ln>
            <a:noFill/>
          </a:ln>
          <a:effectLst/>
        </p:spPr>
        <p:txBody>
          <a:bodyPr wrap="none" anchor="ctr"/>
          <a:lstStyle/>
          <a:p>
            <a:endParaRPr lang="en-US" dirty="0">
              <a:latin typeface="Poppins" pitchFamily="2" charset="77"/>
            </a:endParaRPr>
          </a:p>
        </p:txBody>
      </p:sp>
      <p:sp>
        <p:nvSpPr>
          <p:cNvPr id="18" name="Freeform 434">
            <a:extLst>
              <a:ext uri="{FF2B5EF4-FFF2-40B4-BE49-F238E27FC236}">
                <a16:creationId xmlns:a16="http://schemas.microsoft.com/office/drawing/2014/main" id="{57FB8935-C8B7-9542-99D4-77D22B901CFC}"/>
              </a:ext>
            </a:extLst>
          </p:cNvPr>
          <p:cNvSpPr>
            <a:spLocks noChangeArrowheads="1"/>
          </p:cNvSpPr>
          <p:nvPr/>
        </p:nvSpPr>
        <p:spPr bwMode="auto">
          <a:xfrm>
            <a:off x="5239083" y="4074436"/>
            <a:ext cx="1013468" cy="1013467"/>
          </a:xfrm>
          <a:custGeom>
            <a:avLst/>
            <a:gdLst>
              <a:gd name="T0" fmla="*/ 814 w 1628"/>
              <a:gd name="T1" fmla="*/ 0 h 1629"/>
              <a:gd name="T2" fmla="*/ 814 w 1628"/>
              <a:gd name="T3" fmla="*/ 0 h 1629"/>
              <a:gd name="T4" fmla="*/ 1627 w 1628"/>
              <a:gd name="T5" fmla="*/ 814 h 1629"/>
              <a:gd name="T6" fmla="*/ 1627 w 1628"/>
              <a:gd name="T7" fmla="*/ 814 h 1629"/>
              <a:gd name="T8" fmla="*/ 814 w 1628"/>
              <a:gd name="T9" fmla="*/ 1628 h 1629"/>
              <a:gd name="T10" fmla="*/ 814 w 1628"/>
              <a:gd name="T11" fmla="*/ 1628 h 1629"/>
              <a:gd name="T12" fmla="*/ 0 w 1628"/>
              <a:gd name="T13" fmla="*/ 814 h 1629"/>
              <a:gd name="T14" fmla="*/ 0 w 1628"/>
              <a:gd name="T15" fmla="*/ 814 h 1629"/>
              <a:gd name="T16" fmla="*/ 814 w 1628"/>
              <a:gd name="T17" fmla="*/ 0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8" h="1629">
                <a:moveTo>
                  <a:pt x="814" y="0"/>
                </a:moveTo>
                <a:lnTo>
                  <a:pt x="814" y="0"/>
                </a:lnTo>
                <a:cubicBezTo>
                  <a:pt x="1264" y="0"/>
                  <a:pt x="1627" y="364"/>
                  <a:pt x="1627" y="814"/>
                </a:cubicBezTo>
                <a:lnTo>
                  <a:pt x="1627" y="814"/>
                </a:lnTo>
                <a:cubicBezTo>
                  <a:pt x="1627" y="1264"/>
                  <a:pt x="1264" y="1628"/>
                  <a:pt x="814" y="1628"/>
                </a:cubicBezTo>
                <a:lnTo>
                  <a:pt x="814" y="1628"/>
                </a:lnTo>
                <a:cubicBezTo>
                  <a:pt x="364" y="1628"/>
                  <a:pt x="0" y="1264"/>
                  <a:pt x="0" y="814"/>
                </a:cubicBezTo>
                <a:lnTo>
                  <a:pt x="0" y="814"/>
                </a:lnTo>
                <a:cubicBezTo>
                  <a:pt x="0" y="364"/>
                  <a:pt x="364" y="0"/>
                  <a:pt x="814" y="0"/>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19" name="Freeform 18">
            <a:extLst>
              <a:ext uri="{FF2B5EF4-FFF2-40B4-BE49-F238E27FC236}">
                <a16:creationId xmlns:a16="http://schemas.microsoft.com/office/drawing/2014/main" id="{30F5E109-5733-484A-B58A-E5720CBBD86D}"/>
              </a:ext>
            </a:extLst>
          </p:cNvPr>
          <p:cNvSpPr>
            <a:spLocks noChangeArrowheads="1"/>
          </p:cNvSpPr>
          <p:nvPr/>
        </p:nvSpPr>
        <p:spPr bwMode="auto">
          <a:xfrm>
            <a:off x="5453313" y="4299651"/>
            <a:ext cx="562415" cy="562413"/>
          </a:xfrm>
          <a:custGeom>
            <a:avLst/>
            <a:gdLst>
              <a:gd name="connsiteX0" fmla="*/ 562415 w 1124829"/>
              <a:gd name="connsiteY0" fmla="*/ 1001369 h 1124826"/>
              <a:gd name="connsiteX1" fmla="*/ 515027 w 1124829"/>
              <a:gd name="connsiteY1" fmla="*/ 1047510 h 1124826"/>
              <a:gd name="connsiteX2" fmla="*/ 562415 w 1124829"/>
              <a:gd name="connsiteY2" fmla="*/ 1096144 h 1124826"/>
              <a:gd name="connsiteX3" fmla="*/ 609802 w 1124829"/>
              <a:gd name="connsiteY3" fmla="*/ 1047510 h 1124826"/>
              <a:gd name="connsiteX4" fmla="*/ 562415 w 1124829"/>
              <a:gd name="connsiteY4" fmla="*/ 1001369 h 1124826"/>
              <a:gd name="connsiteX5" fmla="*/ 894127 w 1124829"/>
              <a:gd name="connsiteY5" fmla="*/ 864196 h 1124826"/>
              <a:gd name="connsiteX6" fmla="*/ 872927 w 1124829"/>
              <a:gd name="connsiteY6" fmla="*/ 871678 h 1124826"/>
              <a:gd name="connsiteX7" fmla="*/ 864198 w 1124829"/>
              <a:gd name="connsiteY7" fmla="*/ 892877 h 1124826"/>
              <a:gd name="connsiteX8" fmla="*/ 872927 w 1124829"/>
              <a:gd name="connsiteY8" fmla="*/ 912830 h 1124826"/>
              <a:gd name="connsiteX9" fmla="*/ 914079 w 1124829"/>
              <a:gd name="connsiteY9" fmla="*/ 912830 h 1124826"/>
              <a:gd name="connsiteX10" fmla="*/ 921562 w 1124829"/>
              <a:gd name="connsiteY10" fmla="*/ 892877 h 1124826"/>
              <a:gd name="connsiteX11" fmla="*/ 914079 w 1124829"/>
              <a:gd name="connsiteY11" fmla="*/ 871678 h 1124826"/>
              <a:gd name="connsiteX12" fmla="*/ 894127 w 1124829"/>
              <a:gd name="connsiteY12" fmla="*/ 864196 h 1124826"/>
              <a:gd name="connsiteX13" fmla="*/ 231949 w 1124829"/>
              <a:gd name="connsiteY13" fmla="*/ 864196 h 1124826"/>
              <a:gd name="connsiteX14" fmla="*/ 211997 w 1124829"/>
              <a:gd name="connsiteY14" fmla="*/ 871678 h 1124826"/>
              <a:gd name="connsiteX15" fmla="*/ 204514 w 1124829"/>
              <a:gd name="connsiteY15" fmla="*/ 892877 h 1124826"/>
              <a:gd name="connsiteX16" fmla="*/ 211997 w 1124829"/>
              <a:gd name="connsiteY16" fmla="*/ 912830 h 1124826"/>
              <a:gd name="connsiteX17" fmla="*/ 253149 w 1124829"/>
              <a:gd name="connsiteY17" fmla="*/ 912830 h 1124826"/>
              <a:gd name="connsiteX18" fmla="*/ 261878 w 1124829"/>
              <a:gd name="connsiteY18" fmla="*/ 892877 h 1124826"/>
              <a:gd name="connsiteX19" fmla="*/ 253149 w 1124829"/>
              <a:gd name="connsiteY19" fmla="*/ 871678 h 1124826"/>
              <a:gd name="connsiteX20" fmla="*/ 231949 w 1124829"/>
              <a:gd name="connsiteY20" fmla="*/ 864196 h 1124826"/>
              <a:gd name="connsiteX21" fmla="*/ 485776 w 1124829"/>
              <a:gd name="connsiteY21" fmla="*/ 579049 h 1124826"/>
              <a:gd name="connsiteX22" fmla="*/ 414518 w 1124829"/>
              <a:gd name="connsiteY22" fmla="*/ 650937 h 1124826"/>
              <a:gd name="connsiteX23" fmla="*/ 414518 w 1124829"/>
              <a:gd name="connsiteY23" fmla="*/ 743896 h 1124826"/>
              <a:gd name="connsiteX24" fmla="*/ 432020 w 1124829"/>
              <a:gd name="connsiteY24" fmla="*/ 761248 h 1124826"/>
              <a:gd name="connsiteX25" fmla="*/ 698301 w 1124829"/>
              <a:gd name="connsiteY25" fmla="*/ 761248 h 1124826"/>
              <a:gd name="connsiteX26" fmla="*/ 715802 w 1124829"/>
              <a:gd name="connsiteY26" fmla="*/ 743896 h 1124826"/>
              <a:gd name="connsiteX27" fmla="*/ 715802 w 1124829"/>
              <a:gd name="connsiteY27" fmla="*/ 650937 h 1124826"/>
              <a:gd name="connsiteX28" fmla="*/ 643294 w 1124829"/>
              <a:gd name="connsiteY28" fmla="*/ 579049 h 1124826"/>
              <a:gd name="connsiteX29" fmla="*/ 485776 w 1124829"/>
              <a:gd name="connsiteY29" fmla="*/ 549302 h 1124826"/>
              <a:gd name="connsiteX30" fmla="*/ 643294 w 1124829"/>
              <a:gd name="connsiteY30" fmla="*/ 549302 h 1124826"/>
              <a:gd name="connsiteX31" fmla="*/ 745806 w 1124829"/>
              <a:gd name="connsiteY31" fmla="*/ 650937 h 1124826"/>
              <a:gd name="connsiteX32" fmla="*/ 745806 w 1124829"/>
              <a:gd name="connsiteY32" fmla="*/ 743896 h 1124826"/>
              <a:gd name="connsiteX33" fmla="*/ 698301 w 1124829"/>
              <a:gd name="connsiteY33" fmla="*/ 789756 h 1124826"/>
              <a:gd name="connsiteX34" fmla="*/ 432020 w 1124829"/>
              <a:gd name="connsiteY34" fmla="*/ 789756 h 1124826"/>
              <a:gd name="connsiteX35" fmla="*/ 384515 w 1124829"/>
              <a:gd name="connsiteY35" fmla="*/ 743896 h 1124826"/>
              <a:gd name="connsiteX36" fmla="*/ 384515 w 1124829"/>
              <a:gd name="connsiteY36" fmla="*/ 650937 h 1124826"/>
              <a:gd name="connsiteX37" fmla="*/ 485776 w 1124829"/>
              <a:gd name="connsiteY37" fmla="*/ 549302 h 1124826"/>
              <a:gd name="connsiteX38" fmla="*/ 1048760 w 1124829"/>
              <a:gd name="connsiteY38" fmla="*/ 515026 h 1124826"/>
              <a:gd name="connsiteX39" fmla="*/ 1001372 w 1124829"/>
              <a:gd name="connsiteY39" fmla="*/ 562413 h 1124826"/>
              <a:gd name="connsiteX40" fmla="*/ 1048760 w 1124829"/>
              <a:gd name="connsiteY40" fmla="*/ 609800 h 1124826"/>
              <a:gd name="connsiteX41" fmla="*/ 1094900 w 1124829"/>
              <a:gd name="connsiteY41" fmla="*/ 562413 h 1124826"/>
              <a:gd name="connsiteX42" fmla="*/ 1048760 w 1124829"/>
              <a:gd name="connsiteY42" fmla="*/ 515026 h 1124826"/>
              <a:gd name="connsiteX43" fmla="*/ 77316 w 1124829"/>
              <a:gd name="connsiteY43" fmla="*/ 515026 h 1124826"/>
              <a:gd name="connsiteX44" fmla="*/ 29929 w 1124829"/>
              <a:gd name="connsiteY44" fmla="*/ 562413 h 1124826"/>
              <a:gd name="connsiteX45" fmla="*/ 77316 w 1124829"/>
              <a:gd name="connsiteY45" fmla="*/ 609800 h 1124826"/>
              <a:gd name="connsiteX46" fmla="*/ 124704 w 1124829"/>
              <a:gd name="connsiteY46" fmla="*/ 562413 h 1124826"/>
              <a:gd name="connsiteX47" fmla="*/ 77316 w 1124829"/>
              <a:gd name="connsiteY47" fmla="*/ 515026 h 1124826"/>
              <a:gd name="connsiteX48" fmla="*/ 559043 w 1124829"/>
              <a:gd name="connsiteY48" fmla="*/ 332075 h 1124826"/>
              <a:gd name="connsiteX49" fmla="*/ 480392 w 1124829"/>
              <a:gd name="connsiteY49" fmla="*/ 411974 h 1124826"/>
              <a:gd name="connsiteX50" fmla="*/ 559043 w 1124829"/>
              <a:gd name="connsiteY50" fmla="*/ 491873 h 1124826"/>
              <a:gd name="connsiteX51" fmla="*/ 638941 w 1124829"/>
              <a:gd name="connsiteY51" fmla="*/ 411974 h 1124826"/>
              <a:gd name="connsiteX52" fmla="*/ 559043 w 1124829"/>
              <a:gd name="connsiteY52" fmla="*/ 332075 h 1124826"/>
              <a:gd name="connsiteX53" fmla="*/ 559043 w 1124829"/>
              <a:gd name="connsiteY53" fmla="*/ 302113 h 1124826"/>
              <a:gd name="connsiteX54" fmla="*/ 668904 w 1124829"/>
              <a:gd name="connsiteY54" fmla="*/ 411974 h 1124826"/>
              <a:gd name="connsiteX55" fmla="*/ 559043 w 1124829"/>
              <a:gd name="connsiteY55" fmla="*/ 520587 h 1124826"/>
              <a:gd name="connsiteX56" fmla="*/ 450430 w 1124829"/>
              <a:gd name="connsiteY56" fmla="*/ 411974 h 1124826"/>
              <a:gd name="connsiteX57" fmla="*/ 559043 w 1124829"/>
              <a:gd name="connsiteY57" fmla="*/ 302113 h 1124826"/>
              <a:gd name="connsiteX58" fmla="*/ 562415 w 1124829"/>
              <a:gd name="connsiteY58" fmla="*/ 255642 h 1124826"/>
              <a:gd name="connsiteX59" fmla="*/ 256890 w 1124829"/>
              <a:gd name="connsiteY59" fmla="*/ 562413 h 1124826"/>
              <a:gd name="connsiteX60" fmla="*/ 562415 w 1124829"/>
              <a:gd name="connsiteY60" fmla="*/ 867937 h 1124826"/>
              <a:gd name="connsiteX61" fmla="*/ 869186 w 1124829"/>
              <a:gd name="connsiteY61" fmla="*/ 562413 h 1124826"/>
              <a:gd name="connsiteX62" fmla="*/ 562415 w 1124829"/>
              <a:gd name="connsiteY62" fmla="*/ 255642 h 1124826"/>
              <a:gd name="connsiteX63" fmla="*/ 894127 w 1124829"/>
              <a:gd name="connsiteY63" fmla="*/ 203267 h 1124826"/>
              <a:gd name="connsiteX64" fmla="*/ 872927 w 1124829"/>
              <a:gd name="connsiteY64" fmla="*/ 211996 h 1124826"/>
              <a:gd name="connsiteX65" fmla="*/ 864198 w 1124829"/>
              <a:gd name="connsiteY65" fmla="*/ 231949 h 1124826"/>
              <a:gd name="connsiteX66" fmla="*/ 872927 w 1124829"/>
              <a:gd name="connsiteY66" fmla="*/ 251901 h 1124826"/>
              <a:gd name="connsiteX67" fmla="*/ 914079 w 1124829"/>
              <a:gd name="connsiteY67" fmla="*/ 251901 h 1124826"/>
              <a:gd name="connsiteX68" fmla="*/ 921562 w 1124829"/>
              <a:gd name="connsiteY68" fmla="*/ 231949 h 1124826"/>
              <a:gd name="connsiteX69" fmla="*/ 914079 w 1124829"/>
              <a:gd name="connsiteY69" fmla="*/ 211996 h 1124826"/>
              <a:gd name="connsiteX70" fmla="*/ 894127 w 1124829"/>
              <a:gd name="connsiteY70" fmla="*/ 203267 h 1124826"/>
              <a:gd name="connsiteX71" fmla="*/ 231949 w 1124829"/>
              <a:gd name="connsiteY71" fmla="*/ 203267 h 1124826"/>
              <a:gd name="connsiteX72" fmla="*/ 211997 w 1124829"/>
              <a:gd name="connsiteY72" fmla="*/ 211996 h 1124826"/>
              <a:gd name="connsiteX73" fmla="*/ 204514 w 1124829"/>
              <a:gd name="connsiteY73" fmla="*/ 231949 h 1124826"/>
              <a:gd name="connsiteX74" fmla="*/ 211997 w 1124829"/>
              <a:gd name="connsiteY74" fmla="*/ 251901 h 1124826"/>
              <a:gd name="connsiteX75" fmla="*/ 253149 w 1124829"/>
              <a:gd name="connsiteY75" fmla="*/ 251901 h 1124826"/>
              <a:gd name="connsiteX76" fmla="*/ 261878 w 1124829"/>
              <a:gd name="connsiteY76" fmla="*/ 231949 h 1124826"/>
              <a:gd name="connsiteX77" fmla="*/ 253149 w 1124829"/>
              <a:gd name="connsiteY77" fmla="*/ 211996 h 1124826"/>
              <a:gd name="connsiteX78" fmla="*/ 231949 w 1124829"/>
              <a:gd name="connsiteY78" fmla="*/ 203267 h 1124826"/>
              <a:gd name="connsiteX79" fmla="*/ 562415 w 1124829"/>
              <a:gd name="connsiteY79" fmla="*/ 29929 h 1124826"/>
              <a:gd name="connsiteX80" fmla="*/ 515027 w 1124829"/>
              <a:gd name="connsiteY80" fmla="*/ 77316 h 1124826"/>
              <a:gd name="connsiteX81" fmla="*/ 562415 w 1124829"/>
              <a:gd name="connsiteY81" fmla="*/ 123457 h 1124826"/>
              <a:gd name="connsiteX82" fmla="*/ 609802 w 1124829"/>
              <a:gd name="connsiteY82" fmla="*/ 77316 h 1124826"/>
              <a:gd name="connsiteX83" fmla="*/ 562415 w 1124829"/>
              <a:gd name="connsiteY83" fmla="*/ 29929 h 1124826"/>
              <a:gd name="connsiteX84" fmla="*/ 562415 w 1124829"/>
              <a:gd name="connsiteY84" fmla="*/ 0 h 1124826"/>
              <a:gd name="connsiteX85" fmla="*/ 639731 w 1124829"/>
              <a:gd name="connsiteY85" fmla="*/ 77316 h 1124826"/>
              <a:gd name="connsiteX86" fmla="*/ 577379 w 1124829"/>
              <a:gd name="connsiteY86" fmla="*/ 150891 h 1124826"/>
              <a:gd name="connsiteX87" fmla="*/ 577379 w 1124829"/>
              <a:gd name="connsiteY87" fmla="*/ 226960 h 1124826"/>
              <a:gd name="connsiteX88" fmla="*/ 789376 w 1124829"/>
              <a:gd name="connsiteY88" fmla="*/ 314253 h 1124826"/>
              <a:gd name="connsiteX89" fmla="*/ 842998 w 1124829"/>
              <a:gd name="connsiteY89" fmla="*/ 260630 h 1124826"/>
              <a:gd name="connsiteX90" fmla="*/ 835516 w 1124829"/>
              <a:gd name="connsiteY90" fmla="*/ 231949 h 1124826"/>
              <a:gd name="connsiteX91" fmla="*/ 851727 w 1124829"/>
              <a:gd name="connsiteY91" fmla="*/ 190796 h 1124826"/>
              <a:gd name="connsiteX92" fmla="*/ 894127 w 1124829"/>
              <a:gd name="connsiteY92" fmla="*/ 174585 h 1124826"/>
              <a:gd name="connsiteX93" fmla="*/ 934032 w 1124829"/>
              <a:gd name="connsiteY93" fmla="*/ 190796 h 1124826"/>
              <a:gd name="connsiteX94" fmla="*/ 951491 w 1124829"/>
              <a:gd name="connsiteY94" fmla="*/ 231949 h 1124826"/>
              <a:gd name="connsiteX95" fmla="*/ 934032 w 1124829"/>
              <a:gd name="connsiteY95" fmla="*/ 273101 h 1124826"/>
              <a:gd name="connsiteX96" fmla="*/ 894127 w 1124829"/>
              <a:gd name="connsiteY96" fmla="*/ 290559 h 1124826"/>
              <a:gd name="connsiteX97" fmla="*/ 864198 w 1124829"/>
              <a:gd name="connsiteY97" fmla="*/ 281830 h 1124826"/>
              <a:gd name="connsiteX98" fmla="*/ 810575 w 1124829"/>
              <a:gd name="connsiteY98" fmla="*/ 335453 h 1124826"/>
              <a:gd name="connsiteX99" fmla="*/ 897868 w 1124829"/>
              <a:gd name="connsiteY99" fmla="*/ 547449 h 1124826"/>
              <a:gd name="connsiteX100" fmla="*/ 973937 w 1124829"/>
              <a:gd name="connsiteY100" fmla="*/ 547449 h 1124826"/>
              <a:gd name="connsiteX101" fmla="*/ 1048760 w 1124829"/>
              <a:gd name="connsiteY101" fmla="*/ 485097 h 1124826"/>
              <a:gd name="connsiteX102" fmla="*/ 1124829 w 1124829"/>
              <a:gd name="connsiteY102" fmla="*/ 562413 h 1124826"/>
              <a:gd name="connsiteX103" fmla="*/ 1048760 w 1124829"/>
              <a:gd name="connsiteY103" fmla="*/ 638482 h 1124826"/>
              <a:gd name="connsiteX104" fmla="*/ 973937 w 1124829"/>
              <a:gd name="connsiteY104" fmla="*/ 577377 h 1124826"/>
              <a:gd name="connsiteX105" fmla="*/ 897868 w 1124829"/>
              <a:gd name="connsiteY105" fmla="*/ 577377 h 1124826"/>
              <a:gd name="connsiteX106" fmla="*/ 810575 w 1124829"/>
              <a:gd name="connsiteY106" fmla="*/ 789373 h 1124826"/>
              <a:gd name="connsiteX107" fmla="*/ 864198 w 1124829"/>
              <a:gd name="connsiteY107" fmla="*/ 841749 h 1124826"/>
              <a:gd name="connsiteX108" fmla="*/ 894127 w 1124829"/>
              <a:gd name="connsiteY108" fmla="*/ 834267 h 1124826"/>
              <a:gd name="connsiteX109" fmla="*/ 934032 w 1124829"/>
              <a:gd name="connsiteY109" fmla="*/ 851725 h 1124826"/>
              <a:gd name="connsiteX110" fmla="*/ 951491 w 1124829"/>
              <a:gd name="connsiteY110" fmla="*/ 892877 h 1124826"/>
              <a:gd name="connsiteX111" fmla="*/ 934032 w 1124829"/>
              <a:gd name="connsiteY111" fmla="*/ 934030 h 1124826"/>
              <a:gd name="connsiteX112" fmla="*/ 894127 w 1124829"/>
              <a:gd name="connsiteY112" fmla="*/ 950241 h 1124826"/>
              <a:gd name="connsiteX113" fmla="*/ 851727 w 1124829"/>
              <a:gd name="connsiteY113" fmla="*/ 934030 h 1124826"/>
              <a:gd name="connsiteX114" fmla="*/ 835516 w 1124829"/>
              <a:gd name="connsiteY114" fmla="*/ 892877 h 1124826"/>
              <a:gd name="connsiteX115" fmla="*/ 842998 w 1124829"/>
              <a:gd name="connsiteY115" fmla="*/ 864196 h 1124826"/>
              <a:gd name="connsiteX116" fmla="*/ 789376 w 1124829"/>
              <a:gd name="connsiteY116" fmla="*/ 809326 h 1124826"/>
              <a:gd name="connsiteX117" fmla="*/ 577379 w 1124829"/>
              <a:gd name="connsiteY117" fmla="*/ 896619 h 1124826"/>
              <a:gd name="connsiteX118" fmla="*/ 577379 w 1124829"/>
              <a:gd name="connsiteY118" fmla="*/ 972688 h 1124826"/>
              <a:gd name="connsiteX119" fmla="*/ 639731 w 1124829"/>
              <a:gd name="connsiteY119" fmla="*/ 1047510 h 1124826"/>
              <a:gd name="connsiteX120" fmla="*/ 562415 w 1124829"/>
              <a:gd name="connsiteY120" fmla="*/ 1124826 h 1124826"/>
              <a:gd name="connsiteX121" fmla="*/ 486345 w 1124829"/>
              <a:gd name="connsiteY121" fmla="*/ 1047510 h 1124826"/>
              <a:gd name="connsiteX122" fmla="*/ 548697 w 1124829"/>
              <a:gd name="connsiteY122" fmla="*/ 972688 h 1124826"/>
              <a:gd name="connsiteX123" fmla="*/ 548697 w 1124829"/>
              <a:gd name="connsiteY123" fmla="*/ 896619 h 1124826"/>
              <a:gd name="connsiteX124" fmla="*/ 335453 w 1124829"/>
              <a:gd name="connsiteY124" fmla="*/ 809326 h 1124826"/>
              <a:gd name="connsiteX125" fmla="*/ 283078 w 1124829"/>
              <a:gd name="connsiteY125" fmla="*/ 864196 h 1124826"/>
              <a:gd name="connsiteX126" fmla="*/ 290560 w 1124829"/>
              <a:gd name="connsiteY126" fmla="*/ 892877 h 1124826"/>
              <a:gd name="connsiteX127" fmla="*/ 273101 w 1124829"/>
              <a:gd name="connsiteY127" fmla="*/ 934030 h 1124826"/>
              <a:gd name="connsiteX128" fmla="*/ 231949 w 1124829"/>
              <a:gd name="connsiteY128" fmla="*/ 950241 h 1124826"/>
              <a:gd name="connsiteX129" fmla="*/ 190797 w 1124829"/>
              <a:gd name="connsiteY129" fmla="*/ 934030 h 1124826"/>
              <a:gd name="connsiteX130" fmla="*/ 174585 w 1124829"/>
              <a:gd name="connsiteY130" fmla="*/ 892877 h 1124826"/>
              <a:gd name="connsiteX131" fmla="*/ 190797 w 1124829"/>
              <a:gd name="connsiteY131" fmla="*/ 851725 h 1124826"/>
              <a:gd name="connsiteX132" fmla="*/ 231949 w 1124829"/>
              <a:gd name="connsiteY132" fmla="*/ 834267 h 1124826"/>
              <a:gd name="connsiteX133" fmla="*/ 261878 w 1124829"/>
              <a:gd name="connsiteY133" fmla="*/ 841749 h 1124826"/>
              <a:gd name="connsiteX134" fmla="*/ 315501 w 1124829"/>
              <a:gd name="connsiteY134" fmla="*/ 789373 h 1124826"/>
              <a:gd name="connsiteX135" fmla="*/ 228208 w 1124829"/>
              <a:gd name="connsiteY135" fmla="*/ 577377 h 1124826"/>
              <a:gd name="connsiteX136" fmla="*/ 152139 w 1124829"/>
              <a:gd name="connsiteY136" fmla="*/ 577377 h 1124826"/>
              <a:gd name="connsiteX137" fmla="*/ 77316 w 1124829"/>
              <a:gd name="connsiteY137" fmla="*/ 638482 h 1124826"/>
              <a:gd name="connsiteX138" fmla="*/ 0 w 1124829"/>
              <a:gd name="connsiteY138" fmla="*/ 562413 h 1124826"/>
              <a:gd name="connsiteX139" fmla="*/ 77316 w 1124829"/>
              <a:gd name="connsiteY139" fmla="*/ 485097 h 1124826"/>
              <a:gd name="connsiteX140" fmla="*/ 152139 w 1124829"/>
              <a:gd name="connsiteY140" fmla="*/ 547449 h 1124826"/>
              <a:gd name="connsiteX141" fmla="*/ 228208 w 1124829"/>
              <a:gd name="connsiteY141" fmla="*/ 547449 h 1124826"/>
              <a:gd name="connsiteX142" fmla="*/ 315501 w 1124829"/>
              <a:gd name="connsiteY142" fmla="*/ 335453 h 1124826"/>
              <a:gd name="connsiteX143" fmla="*/ 261878 w 1124829"/>
              <a:gd name="connsiteY143" fmla="*/ 281830 h 1124826"/>
              <a:gd name="connsiteX144" fmla="*/ 231949 w 1124829"/>
              <a:gd name="connsiteY144" fmla="*/ 290559 h 1124826"/>
              <a:gd name="connsiteX145" fmla="*/ 190797 w 1124829"/>
              <a:gd name="connsiteY145" fmla="*/ 273101 h 1124826"/>
              <a:gd name="connsiteX146" fmla="*/ 174585 w 1124829"/>
              <a:gd name="connsiteY146" fmla="*/ 231949 h 1124826"/>
              <a:gd name="connsiteX147" fmla="*/ 190797 w 1124829"/>
              <a:gd name="connsiteY147" fmla="*/ 190796 h 1124826"/>
              <a:gd name="connsiteX148" fmla="*/ 231949 w 1124829"/>
              <a:gd name="connsiteY148" fmla="*/ 174585 h 1124826"/>
              <a:gd name="connsiteX149" fmla="*/ 273101 w 1124829"/>
              <a:gd name="connsiteY149" fmla="*/ 190796 h 1124826"/>
              <a:gd name="connsiteX150" fmla="*/ 290560 w 1124829"/>
              <a:gd name="connsiteY150" fmla="*/ 231949 h 1124826"/>
              <a:gd name="connsiteX151" fmla="*/ 283078 w 1124829"/>
              <a:gd name="connsiteY151" fmla="*/ 260630 h 1124826"/>
              <a:gd name="connsiteX152" fmla="*/ 335453 w 1124829"/>
              <a:gd name="connsiteY152" fmla="*/ 314253 h 1124826"/>
              <a:gd name="connsiteX153" fmla="*/ 548697 w 1124829"/>
              <a:gd name="connsiteY153" fmla="*/ 226960 h 1124826"/>
              <a:gd name="connsiteX154" fmla="*/ 548697 w 1124829"/>
              <a:gd name="connsiteY154" fmla="*/ 150891 h 1124826"/>
              <a:gd name="connsiteX155" fmla="*/ 486345 w 1124829"/>
              <a:gd name="connsiteY155" fmla="*/ 77316 h 1124826"/>
              <a:gd name="connsiteX156" fmla="*/ 562415 w 1124829"/>
              <a:gd name="connsiteY156" fmla="*/ 0 h 112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124829" h="1124826">
                <a:moveTo>
                  <a:pt x="562415" y="1001369"/>
                </a:moveTo>
                <a:cubicBezTo>
                  <a:pt x="536227" y="1001369"/>
                  <a:pt x="515027" y="1022569"/>
                  <a:pt x="515027" y="1047510"/>
                </a:cubicBezTo>
                <a:cubicBezTo>
                  <a:pt x="515027" y="1073697"/>
                  <a:pt x="536227" y="1096144"/>
                  <a:pt x="562415" y="1096144"/>
                </a:cubicBezTo>
                <a:cubicBezTo>
                  <a:pt x="589849" y="1096144"/>
                  <a:pt x="609802" y="1073697"/>
                  <a:pt x="609802" y="1047510"/>
                </a:cubicBezTo>
                <a:cubicBezTo>
                  <a:pt x="609802" y="1022569"/>
                  <a:pt x="589849" y="1001369"/>
                  <a:pt x="562415" y="1001369"/>
                </a:cubicBezTo>
                <a:close/>
                <a:moveTo>
                  <a:pt x="894127" y="864196"/>
                </a:moveTo>
                <a:cubicBezTo>
                  <a:pt x="885397" y="864196"/>
                  <a:pt x="877915" y="866690"/>
                  <a:pt x="872927" y="871678"/>
                </a:cubicBezTo>
                <a:cubicBezTo>
                  <a:pt x="867939" y="876666"/>
                  <a:pt x="864198" y="885395"/>
                  <a:pt x="864198" y="892877"/>
                </a:cubicBezTo>
                <a:cubicBezTo>
                  <a:pt x="864198" y="900360"/>
                  <a:pt x="867939" y="906595"/>
                  <a:pt x="872927" y="912830"/>
                </a:cubicBezTo>
                <a:cubicBezTo>
                  <a:pt x="884151" y="924053"/>
                  <a:pt x="902856" y="924053"/>
                  <a:pt x="914079" y="912830"/>
                </a:cubicBezTo>
                <a:cubicBezTo>
                  <a:pt x="919068" y="906595"/>
                  <a:pt x="921562" y="900360"/>
                  <a:pt x="921562" y="892877"/>
                </a:cubicBezTo>
                <a:cubicBezTo>
                  <a:pt x="921562" y="885395"/>
                  <a:pt x="919068" y="876666"/>
                  <a:pt x="914079" y="871678"/>
                </a:cubicBezTo>
                <a:cubicBezTo>
                  <a:pt x="907844" y="866690"/>
                  <a:pt x="901609" y="864196"/>
                  <a:pt x="894127" y="864196"/>
                </a:cubicBezTo>
                <a:close/>
                <a:moveTo>
                  <a:pt x="231949" y="864196"/>
                </a:moveTo>
                <a:cubicBezTo>
                  <a:pt x="224467" y="864196"/>
                  <a:pt x="218232" y="866690"/>
                  <a:pt x="211997" y="871678"/>
                </a:cubicBezTo>
                <a:cubicBezTo>
                  <a:pt x="207008" y="876666"/>
                  <a:pt x="204514" y="885395"/>
                  <a:pt x="204514" y="892877"/>
                </a:cubicBezTo>
                <a:cubicBezTo>
                  <a:pt x="204514" y="900360"/>
                  <a:pt x="207008" y="906595"/>
                  <a:pt x="211997" y="912830"/>
                </a:cubicBezTo>
                <a:cubicBezTo>
                  <a:pt x="223220" y="924053"/>
                  <a:pt x="241926" y="924053"/>
                  <a:pt x="253149" y="912830"/>
                </a:cubicBezTo>
                <a:cubicBezTo>
                  <a:pt x="258137" y="906595"/>
                  <a:pt x="261878" y="900360"/>
                  <a:pt x="261878" y="892877"/>
                </a:cubicBezTo>
                <a:cubicBezTo>
                  <a:pt x="261878" y="885395"/>
                  <a:pt x="258137" y="876666"/>
                  <a:pt x="253149" y="871678"/>
                </a:cubicBezTo>
                <a:cubicBezTo>
                  <a:pt x="248161" y="866690"/>
                  <a:pt x="240678" y="864196"/>
                  <a:pt x="231949" y="864196"/>
                </a:cubicBezTo>
                <a:close/>
                <a:moveTo>
                  <a:pt x="485776" y="579049"/>
                </a:moveTo>
                <a:cubicBezTo>
                  <a:pt x="445772" y="579049"/>
                  <a:pt x="414518" y="610035"/>
                  <a:pt x="414518" y="650937"/>
                </a:cubicBezTo>
                <a:lnTo>
                  <a:pt x="414518" y="743896"/>
                </a:lnTo>
                <a:cubicBezTo>
                  <a:pt x="414518" y="752572"/>
                  <a:pt x="422019" y="761248"/>
                  <a:pt x="432020" y="761248"/>
                </a:cubicBezTo>
                <a:lnTo>
                  <a:pt x="698301" y="761248"/>
                </a:lnTo>
                <a:cubicBezTo>
                  <a:pt x="708302" y="761248"/>
                  <a:pt x="715802" y="752572"/>
                  <a:pt x="715802" y="743896"/>
                </a:cubicBezTo>
                <a:lnTo>
                  <a:pt x="715802" y="650937"/>
                </a:lnTo>
                <a:cubicBezTo>
                  <a:pt x="715802" y="610035"/>
                  <a:pt x="683299" y="579049"/>
                  <a:pt x="643294" y="579049"/>
                </a:cubicBezTo>
                <a:close/>
                <a:moveTo>
                  <a:pt x="485776" y="549302"/>
                </a:moveTo>
                <a:lnTo>
                  <a:pt x="643294" y="549302"/>
                </a:lnTo>
                <a:cubicBezTo>
                  <a:pt x="699551" y="549302"/>
                  <a:pt x="745806" y="593922"/>
                  <a:pt x="745806" y="650937"/>
                </a:cubicBezTo>
                <a:lnTo>
                  <a:pt x="745806" y="743896"/>
                </a:lnTo>
                <a:cubicBezTo>
                  <a:pt x="745806" y="768685"/>
                  <a:pt x="724553" y="789756"/>
                  <a:pt x="698301" y="789756"/>
                </a:cubicBezTo>
                <a:lnTo>
                  <a:pt x="432020" y="789756"/>
                </a:lnTo>
                <a:cubicBezTo>
                  <a:pt x="405767" y="789756"/>
                  <a:pt x="384515" y="768685"/>
                  <a:pt x="384515" y="743896"/>
                </a:cubicBezTo>
                <a:lnTo>
                  <a:pt x="384515" y="650937"/>
                </a:lnTo>
                <a:cubicBezTo>
                  <a:pt x="384515" y="593922"/>
                  <a:pt x="429520" y="549302"/>
                  <a:pt x="485776" y="549302"/>
                </a:cubicBezTo>
                <a:close/>
                <a:moveTo>
                  <a:pt x="1048760" y="515026"/>
                </a:moveTo>
                <a:cubicBezTo>
                  <a:pt x="1022572" y="515026"/>
                  <a:pt x="1001372" y="536225"/>
                  <a:pt x="1001372" y="562413"/>
                </a:cubicBezTo>
                <a:cubicBezTo>
                  <a:pt x="1001372" y="588601"/>
                  <a:pt x="1022572" y="609800"/>
                  <a:pt x="1048760" y="609800"/>
                </a:cubicBezTo>
                <a:cubicBezTo>
                  <a:pt x="1074947" y="609800"/>
                  <a:pt x="1094900" y="588601"/>
                  <a:pt x="1094900" y="562413"/>
                </a:cubicBezTo>
                <a:cubicBezTo>
                  <a:pt x="1094900" y="536225"/>
                  <a:pt x="1074947" y="515026"/>
                  <a:pt x="1048760" y="515026"/>
                </a:cubicBezTo>
                <a:close/>
                <a:moveTo>
                  <a:pt x="77316" y="515026"/>
                </a:moveTo>
                <a:cubicBezTo>
                  <a:pt x="51129" y="515026"/>
                  <a:pt x="29929" y="536225"/>
                  <a:pt x="29929" y="562413"/>
                </a:cubicBezTo>
                <a:cubicBezTo>
                  <a:pt x="29929" y="588601"/>
                  <a:pt x="51129" y="609800"/>
                  <a:pt x="77316" y="609800"/>
                </a:cubicBezTo>
                <a:cubicBezTo>
                  <a:pt x="103504" y="609800"/>
                  <a:pt x="124704" y="588601"/>
                  <a:pt x="124704" y="562413"/>
                </a:cubicBezTo>
                <a:cubicBezTo>
                  <a:pt x="124704" y="536225"/>
                  <a:pt x="103504" y="515026"/>
                  <a:pt x="77316" y="515026"/>
                </a:cubicBezTo>
                <a:close/>
                <a:moveTo>
                  <a:pt x="559043" y="332075"/>
                </a:moveTo>
                <a:cubicBezTo>
                  <a:pt x="515348" y="332075"/>
                  <a:pt x="480392" y="367031"/>
                  <a:pt x="480392" y="411974"/>
                </a:cubicBezTo>
                <a:cubicBezTo>
                  <a:pt x="480392" y="455669"/>
                  <a:pt x="515348" y="491873"/>
                  <a:pt x="559043" y="491873"/>
                </a:cubicBezTo>
                <a:cubicBezTo>
                  <a:pt x="603986" y="491873"/>
                  <a:pt x="638941" y="455669"/>
                  <a:pt x="638941" y="411974"/>
                </a:cubicBezTo>
                <a:cubicBezTo>
                  <a:pt x="638941" y="367031"/>
                  <a:pt x="603986" y="332075"/>
                  <a:pt x="559043" y="332075"/>
                </a:cubicBezTo>
                <a:close/>
                <a:moveTo>
                  <a:pt x="559043" y="302113"/>
                </a:moveTo>
                <a:cubicBezTo>
                  <a:pt x="618967" y="302113"/>
                  <a:pt x="668904" y="352050"/>
                  <a:pt x="668904" y="411974"/>
                </a:cubicBezTo>
                <a:cubicBezTo>
                  <a:pt x="668904" y="471898"/>
                  <a:pt x="618967" y="520587"/>
                  <a:pt x="559043" y="520587"/>
                </a:cubicBezTo>
                <a:cubicBezTo>
                  <a:pt x="499118" y="520587"/>
                  <a:pt x="450430" y="471898"/>
                  <a:pt x="450430" y="411974"/>
                </a:cubicBezTo>
                <a:cubicBezTo>
                  <a:pt x="450430" y="352050"/>
                  <a:pt x="499118" y="302113"/>
                  <a:pt x="559043" y="302113"/>
                </a:cubicBezTo>
                <a:close/>
                <a:moveTo>
                  <a:pt x="562415" y="255642"/>
                </a:moveTo>
                <a:cubicBezTo>
                  <a:pt x="394064" y="255642"/>
                  <a:pt x="256890" y="392816"/>
                  <a:pt x="256890" y="562413"/>
                </a:cubicBezTo>
                <a:cubicBezTo>
                  <a:pt x="256890" y="730763"/>
                  <a:pt x="394064" y="867937"/>
                  <a:pt x="562415" y="867937"/>
                </a:cubicBezTo>
                <a:cubicBezTo>
                  <a:pt x="732012" y="867937"/>
                  <a:pt x="869186" y="730763"/>
                  <a:pt x="869186" y="562413"/>
                </a:cubicBezTo>
                <a:cubicBezTo>
                  <a:pt x="869186" y="392816"/>
                  <a:pt x="732012" y="255642"/>
                  <a:pt x="562415" y="255642"/>
                </a:cubicBezTo>
                <a:close/>
                <a:moveTo>
                  <a:pt x="894127" y="203267"/>
                </a:moveTo>
                <a:cubicBezTo>
                  <a:pt x="885397" y="203267"/>
                  <a:pt x="877915" y="207008"/>
                  <a:pt x="872927" y="211996"/>
                </a:cubicBezTo>
                <a:cubicBezTo>
                  <a:pt x="867939" y="216984"/>
                  <a:pt x="864198" y="224466"/>
                  <a:pt x="864198" y="231949"/>
                </a:cubicBezTo>
                <a:cubicBezTo>
                  <a:pt x="864198" y="239431"/>
                  <a:pt x="867939" y="246913"/>
                  <a:pt x="872927" y="251901"/>
                </a:cubicBezTo>
                <a:cubicBezTo>
                  <a:pt x="884151" y="263124"/>
                  <a:pt x="902856" y="263124"/>
                  <a:pt x="914079" y="251901"/>
                </a:cubicBezTo>
                <a:cubicBezTo>
                  <a:pt x="919068" y="246913"/>
                  <a:pt x="921562" y="239431"/>
                  <a:pt x="921562" y="231949"/>
                </a:cubicBezTo>
                <a:cubicBezTo>
                  <a:pt x="921562" y="224466"/>
                  <a:pt x="919068" y="216984"/>
                  <a:pt x="914079" y="211996"/>
                </a:cubicBezTo>
                <a:cubicBezTo>
                  <a:pt x="907844" y="207008"/>
                  <a:pt x="901609" y="203267"/>
                  <a:pt x="894127" y="203267"/>
                </a:cubicBezTo>
                <a:close/>
                <a:moveTo>
                  <a:pt x="231949" y="203267"/>
                </a:moveTo>
                <a:cubicBezTo>
                  <a:pt x="224467" y="203267"/>
                  <a:pt x="218232" y="207008"/>
                  <a:pt x="211997" y="211996"/>
                </a:cubicBezTo>
                <a:cubicBezTo>
                  <a:pt x="207008" y="216984"/>
                  <a:pt x="204514" y="224466"/>
                  <a:pt x="204514" y="231949"/>
                </a:cubicBezTo>
                <a:cubicBezTo>
                  <a:pt x="204514" y="239431"/>
                  <a:pt x="207008" y="246913"/>
                  <a:pt x="211997" y="251901"/>
                </a:cubicBezTo>
                <a:cubicBezTo>
                  <a:pt x="223220" y="263124"/>
                  <a:pt x="241926" y="263124"/>
                  <a:pt x="253149" y="251901"/>
                </a:cubicBezTo>
                <a:cubicBezTo>
                  <a:pt x="258137" y="246913"/>
                  <a:pt x="261878" y="239431"/>
                  <a:pt x="261878" y="231949"/>
                </a:cubicBezTo>
                <a:cubicBezTo>
                  <a:pt x="261878" y="224466"/>
                  <a:pt x="258137" y="216984"/>
                  <a:pt x="253149" y="211996"/>
                </a:cubicBezTo>
                <a:cubicBezTo>
                  <a:pt x="248161" y="207008"/>
                  <a:pt x="240678" y="203267"/>
                  <a:pt x="231949" y="203267"/>
                </a:cubicBezTo>
                <a:close/>
                <a:moveTo>
                  <a:pt x="562415" y="29929"/>
                </a:moveTo>
                <a:cubicBezTo>
                  <a:pt x="536227" y="29929"/>
                  <a:pt x="515027" y="51128"/>
                  <a:pt x="515027" y="77316"/>
                </a:cubicBezTo>
                <a:cubicBezTo>
                  <a:pt x="515027" y="102257"/>
                  <a:pt x="536227" y="123457"/>
                  <a:pt x="562415" y="123457"/>
                </a:cubicBezTo>
                <a:cubicBezTo>
                  <a:pt x="589849" y="123457"/>
                  <a:pt x="609802" y="102257"/>
                  <a:pt x="609802" y="77316"/>
                </a:cubicBezTo>
                <a:cubicBezTo>
                  <a:pt x="609802" y="51128"/>
                  <a:pt x="589849" y="29929"/>
                  <a:pt x="562415" y="29929"/>
                </a:cubicBezTo>
                <a:close/>
                <a:moveTo>
                  <a:pt x="562415" y="0"/>
                </a:moveTo>
                <a:cubicBezTo>
                  <a:pt x="606061" y="0"/>
                  <a:pt x="639731" y="33670"/>
                  <a:pt x="639731" y="77316"/>
                </a:cubicBezTo>
                <a:cubicBezTo>
                  <a:pt x="639731" y="114727"/>
                  <a:pt x="613543" y="144656"/>
                  <a:pt x="577379" y="150891"/>
                </a:cubicBezTo>
                <a:lnTo>
                  <a:pt x="577379" y="226960"/>
                </a:lnTo>
                <a:cubicBezTo>
                  <a:pt x="659683" y="230702"/>
                  <a:pt x="733259" y="263124"/>
                  <a:pt x="789376" y="314253"/>
                </a:cubicBezTo>
                <a:lnTo>
                  <a:pt x="842998" y="260630"/>
                </a:lnTo>
                <a:cubicBezTo>
                  <a:pt x="838010" y="253148"/>
                  <a:pt x="835516" y="241925"/>
                  <a:pt x="835516" y="231949"/>
                </a:cubicBezTo>
                <a:cubicBezTo>
                  <a:pt x="835516" y="215737"/>
                  <a:pt x="840504" y="202020"/>
                  <a:pt x="851727" y="190796"/>
                </a:cubicBezTo>
                <a:cubicBezTo>
                  <a:pt x="862951" y="179573"/>
                  <a:pt x="877915" y="174585"/>
                  <a:pt x="894127" y="174585"/>
                </a:cubicBezTo>
                <a:cubicBezTo>
                  <a:pt x="909091" y="174585"/>
                  <a:pt x="922809" y="179573"/>
                  <a:pt x="934032" y="190796"/>
                </a:cubicBezTo>
                <a:cubicBezTo>
                  <a:pt x="945255" y="202020"/>
                  <a:pt x="951491" y="215737"/>
                  <a:pt x="951491" y="231949"/>
                </a:cubicBezTo>
                <a:cubicBezTo>
                  <a:pt x="951491" y="246913"/>
                  <a:pt x="945255" y="261877"/>
                  <a:pt x="934032" y="273101"/>
                </a:cubicBezTo>
                <a:cubicBezTo>
                  <a:pt x="922809" y="284324"/>
                  <a:pt x="909091" y="290559"/>
                  <a:pt x="894127" y="290559"/>
                </a:cubicBezTo>
                <a:cubicBezTo>
                  <a:pt x="882903" y="290559"/>
                  <a:pt x="872927" y="286818"/>
                  <a:pt x="864198" y="281830"/>
                </a:cubicBezTo>
                <a:lnTo>
                  <a:pt x="810575" y="335453"/>
                </a:lnTo>
                <a:cubicBezTo>
                  <a:pt x="862951" y="392816"/>
                  <a:pt x="894127" y="466391"/>
                  <a:pt x="897868" y="547449"/>
                </a:cubicBezTo>
                <a:lnTo>
                  <a:pt x="973937" y="547449"/>
                </a:lnTo>
                <a:cubicBezTo>
                  <a:pt x="980172" y="512532"/>
                  <a:pt x="1011348" y="485097"/>
                  <a:pt x="1048760" y="485097"/>
                </a:cubicBezTo>
                <a:cubicBezTo>
                  <a:pt x="1091159" y="485097"/>
                  <a:pt x="1124829" y="520014"/>
                  <a:pt x="1124829" y="562413"/>
                </a:cubicBezTo>
                <a:cubicBezTo>
                  <a:pt x="1124829" y="604812"/>
                  <a:pt x="1091159" y="638482"/>
                  <a:pt x="1048760" y="638482"/>
                </a:cubicBezTo>
                <a:cubicBezTo>
                  <a:pt x="1011348" y="638482"/>
                  <a:pt x="980172" y="612294"/>
                  <a:pt x="973937" y="577377"/>
                </a:cubicBezTo>
                <a:lnTo>
                  <a:pt x="897868" y="577377"/>
                </a:lnTo>
                <a:cubicBezTo>
                  <a:pt x="894127" y="658435"/>
                  <a:pt x="862951" y="732010"/>
                  <a:pt x="810575" y="789373"/>
                </a:cubicBezTo>
                <a:lnTo>
                  <a:pt x="864198" y="841749"/>
                </a:lnTo>
                <a:cubicBezTo>
                  <a:pt x="872927" y="838008"/>
                  <a:pt x="882903" y="834267"/>
                  <a:pt x="894127" y="834267"/>
                </a:cubicBezTo>
                <a:cubicBezTo>
                  <a:pt x="909091" y="834267"/>
                  <a:pt x="922809" y="840502"/>
                  <a:pt x="934032" y="851725"/>
                </a:cubicBezTo>
                <a:cubicBezTo>
                  <a:pt x="945255" y="862949"/>
                  <a:pt x="951491" y="876666"/>
                  <a:pt x="951491" y="892877"/>
                </a:cubicBezTo>
                <a:cubicBezTo>
                  <a:pt x="951491" y="907842"/>
                  <a:pt x="945255" y="922806"/>
                  <a:pt x="934032" y="934030"/>
                </a:cubicBezTo>
                <a:cubicBezTo>
                  <a:pt x="922809" y="945253"/>
                  <a:pt x="909091" y="950241"/>
                  <a:pt x="894127" y="950241"/>
                </a:cubicBezTo>
                <a:cubicBezTo>
                  <a:pt x="877915" y="950241"/>
                  <a:pt x="862951" y="945253"/>
                  <a:pt x="851727" y="934030"/>
                </a:cubicBezTo>
                <a:cubicBezTo>
                  <a:pt x="840504" y="922806"/>
                  <a:pt x="835516" y="907842"/>
                  <a:pt x="835516" y="892877"/>
                </a:cubicBezTo>
                <a:cubicBezTo>
                  <a:pt x="835516" y="881654"/>
                  <a:pt x="838010" y="871678"/>
                  <a:pt x="842998" y="864196"/>
                </a:cubicBezTo>
                <a:lnTo>
                  <a:pt x="789376" y="809326"/>
                </a:lnTo>
                <a:cubicBezTo>
                  <a:pt x="733259" y="861701"/>
                  <a:pt x="659683" y="894124"/>
                  <a:pt x="577379" y="896619"/>
                </a:cubicBezTo>
                <a:lnTo>
                  <a:pt x="577379" y="972688"/>
                </a:lnTo>
                <a:cubicBezTo>
                  <a:pt x="613543" y="980170"/>
                  <a:pt x="639731" y="1011346"/>
                  <a:pt x="639731" y="1047510"/>
                </a:cubicBezTo>
                <a:cubicBezTo>
                  <a:pt x="639731" y="1089909"/>
                  <a:pt x="606061" y="1124826"/>
                  <a:pt x="562415" y="1124826"/>
                </a:cubicBezTo>
                <a:cubicBezTo>
                  <a:pt x="521262" y="1124826"/>
                  <a:pt x="486345" y="1089909"/>
                  <a:pt x="486345" y="1047510"/>
                </a:cubicBezTo>
                <a:cubicBezTo>
                  <a:pt x="486345" y="1011346"/>
                  <a:pt x="512533" y="980170"/>
                  <a:pt x="548697" y="972688"/>
                </a:cubicBezTo>
                <a:lnTo>
                  <a:pt x="548697" y="896619"/>
                </a:lnTo>
                <a:cubicBezTo>
                  <a:pt x="466393" y="894124"/>
                  <a:pt x="392817" y="861701"/>
                  <a:pt x="335453" y="809326"/>
                </a:cubicBezTo>
                <a:lnTo>
                  <a:pt x="283078" y="864196"/>
                </a:lnTo>
                <a:cubicBezTo>
                  <a:pt x="288066" y="871678"/>
                  <a:pt x="290560" y="881654"/>
                  <a:pt x="290560" y="892877"/>
                </a:cubicBezTo>
                <a:cubicBezTo>
                  <a:pt x="290560" y="907842"/>
                  <a:pt x="285572" y="922806"/>
                  <a:pt x="273101" y="934030"/>
                </a:cubicBezTo>
                <a:cubicBezTo>
                  <a:pt x="263125" y="945253"/>
                  <a:pt x="248161" y="950241"/>
                  <a:pt x="231949" y="950241"/>
                </a:cubicBezTo>
                <a:cubicBezTo>
                  <a:pt x="216985" y="950241"/>
                  <a:pt x="202020" y="945253"/>
                  <a:pt x="190797" y="934030"/>
                </a:cubicBezTo>
                <a:cubicBezTo>
                  <a:pt x="180821" y="922806"/>
                  <a:pt x="174585" y="907842"/>
                  <a:pt x="174585" y="892877"/>
                </a:cubicBezTo>
                <a:cubicBezTo>
                  <a:pt x="174585" y="876666"/>
                  <a:pt x="180821" y="861701"/>
                  <a:pt x="190797" y="851725"/>
                </a:cubicBezTo>
                <a:cubicBezTo>
                  <a:pt x="202020" y="840502"/>
                  <a:pt x="216985" y="834267"/>
                  <a:pt x="231949" y="834267"/>
                </a:cubicBezTo>
                <a:cubicBezTo>
                  <a:pt x="243173" y="834267"/>
                  <a:pt x="253149" y="838008"/>
                  <a:pt x="261878" y="841749"/>
                </a:cubicBezTo>
                <a:lnTo>
                  <a:pt x="315501" y="789373"/>
                </a:lnTo>
                <a:cubicBezTo>
                  <a:pt x="263125" y="732010"/>
                  <a:pt x="230702" y="658435"/>
                  <a:pt x="228208" y="577377"/>
                </a:cubicBezTo>
                <a:lnTo>
                  <a:pt x="152139" y="577377"/>
                </a:lnTo>
                <a:cubicBezTo>
                  <a:pt x="145904" y="612294"/>
                  <a:pt x="113481" y="638482"/>
                  <a:pt x="77316" y="638482"/>
                </a:cubicBezTo>
                <a:cubicBezTo>
                  <a:pt x="34917" y="638482"/>
                  <a:pt x="0" y="604812"/>
                  <a:pt x="0" y="562413"/>
                </a:cubicBezTo>
                <a:cubicBezTo>
                  <a:pt x="0" y="520014"/>
                  <a:pt x="34917" y="485097"/>
                  <a:pt x="77316" y="485097"/>
                </a:cubicBezTo>
                <a:cubicBezTo>
                  <a:pt x="113481" y="485097"/>
                  <a:pt x="145904" y="512532"/>
                  <a:pt x="152139" y="547449"/>
                </a:cubicBezTo>
                <a:lnTo>
                  <a:pt x="228208" y="547449"/>
                </a:lnTo>
                <a:cubicBezTo>
                  <a:pt x="230702" y="466391"/>
                  <a:pt x="263125" y="392816"/>
                  <a:pt x="315501" y="335453"/>
                </a:cubicBezTo>
                <a:lnTo>
                  <a:pt x="261878" y="281830"/>
                </a:lnTo>
                <a:cubicBezTo>
                  <a:pt x="253149" y="286818"/>
                  <a:pt x="243173" y="290559"/>
                  <a:pt x="231949" y="290559"/>
                </a:cubicBezTo>
                <a:cubicBezTo>
                  <a:pt x="216985" y="290559"/>
                  <a:pt x="202020" y="284324"/>
                  <a:pt x="190797" y="273101"/>
                </a:cubicBezTo>
                <a:cubicBezTo>
                  <a:pt x="180821" y="261877"/>
                  <a:pt x="174585" y="246913"/>
                  <a:pt x="174585" y="231949"/>
                </a:cubicBezTo>
                <a:cubicBezTo>
                  <a:pt x="174585" y="215737"/>
                  <a:pt x="180821" y="202020"/>
                  <a:pt x="190797" y="190796"/>
                </a:cubicBezTo>
                <a:cubicBezTo>
                  <a:pt x="202020" y="179573"/>
                  <a:pt x="216985" y="174585"/>
                  <a:pt x="231949" y="174585"/>
                </a:cubicBezTo>
                <a:cubicBezTo>
                  <a:pt x="248161" y="174585"/>
                  <a:pt x="263125" y="179573"/>
                  <a:pt x="273101" y="190796"/>
                </a:cubicBezTo>
                <a:cubicBezTo>
                  <a:pt x="285572" y="202020"/>
                  <a:pt x="290560" y="215737"/>
                  <a:pt x="290560" y="231949"/>
                </a:cubicBezTo>
                <a:cubicBezTo>
                  <a:pt x="290560" y="241925"/>
                  <a:pt x="288066" y="253148"/>
                  <a:pt x="283078" y="260630"/>
                </a:cubicBezTo>
                <a:lnTo>
                  <a:pt x="335453" y="314253"/>
                </a:lnTo>
                <a:cubicBezTo>
                  <a:pt x="392817" y="263124"/>
                  <a:pt x="466393" y="230702"/>
                  <a:pt x="548697" y="226960"/>
                </a:cubicBezTo>
                <a:lnTo>
                  <a:pt x="548697" y="150891"/>
                </a:lnTo>
                <a:cubicBezTo>
                  <a:pt x="512533" y="144656"/>
                  <a:pt x="486345" y="114727"/>
                  <a:pt x="486345" y="77316"/>
                </a:cubicBezTo>
                <a:cubicBezTo>
                  <a:pt x="486345" y="33670"/>
                  <a:pt x="521262" y="0"/>
                  <a:pt x="56241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0" name="Freeform 438">
            <a:extLst>
              <a:ext uri="{FF2B5EF4-FFF2-40B4-BE49-F238E27FC236}">
                <a16:creationId xmlns:a16="http://schemas.microsoft.com/office/drawing/2014/main" id="{795A41CC-C00B-2E4C-B1A5-5BA1AD2DF517}"/>
              </a:ext>
            </a:extLst>
          </p:cNvPr>
          <p:cNvSpPr>
            <a:spLocks noChangeArrowheads="1"/>
          </p:cNvSpPr>
          <p:nvPr/>
        </p:nvSpPr>
        <p:spPr bwMode="auto">
          <a:xfrm>
            <a:off x="5239083" y="1764608"/>
            <a:ext cx="1013468" cy="1016214"/>
          </a:xfrm>
          <a:custGeom>
            <a:avLst/>
            <a:gdLst>
              <a:gd name="T0" fmla="*/ 1627 w 1628"/>
              <a:gd name="T1" fmla="*/ 814 h 1630"/>
              <a:gd name="T2" fmla="*/ 1627 w 1628"/>
              <a:gd name="T3" fmla="*/ 814 h 1630"/>
              <a:gd name="T4" fmla="*/ 814 w 1628"/>
              <a:gd name="T5" fmla="*/ 1629 h 1630"/>
              <a:gd name="T6" fmla="*/ 814 w 1628"/>
              <a:gd name="T7" fmla="*/ 1629 h 1630"/>
              <a:gd name="T8" fmla="*/ 0 w 1628"/>
              <a:gd name="T9" fmla="*/ 814 h 1630"/>
              <a:gd name="T10" fmla="*/ 0 w 1628"/>
              <a:gd name="T11" fmla="*/ 814 h 1630"/>
              <a:gd name="T12" fmla="*/ 814 w 1628"/>
              <a:gd name="T13" fmla="*/ 0 h 1630"/>
              <a:gd name="T14" fmla="*/ 814 w 1628"/>
              <a:gd name="T15" fmla="*/ 0 h 1630"/>
              <a:gd name="T16" fmla="*/ 1627 w 1628"/>
              <a:gd name="T17" fmla="*/ 814 h 1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8" h="1630">
                <a:moveTo>
                  <a:pt x="1627" y="814"/>
                </a:moveTo>
                <a:lnTo>
                  <a:pt x="1627" y="814"/>
                </a:lnTo>
                <a:cubicBezTo>
                  <a:pt x="1627" y="1264"/>
                  <a:pt x="1264" y="1629"/>
                  <a:pt x="814" y="1629"/>
                </a:cubicBezTo>
                <a:lnTo>
                  <a:pt x="814" y="1629"/>
                </a:lnTo>
                <a:cubicBezTo>
                  <a:pt x="364" y="1629"/>
                  <a:pt x="0" y="1264"/>
                  <a:pt x="0" y="814"/>
                </a:cubicBezTo>
                <a:lnTo>
                  <a:pt x="0" y="814"/>
                </a:lnTo>
                <a:cubicBezTo>
                  <a:pt x="0" y="365"/>
                  <a:pt x="364" y="0"/>
                  <a:pt x="814" y="0"/>
                </a:cubicBezTo>
                <a:lnTo>
                  <a:pt x="814" y="0"/>
                </a:lnTo>
                <a:cubicBezTo>
                  <a:pt x="1264" y="0"/>
                  <a:pt x="1627" y="365"/>
                  <a:pt x="1627" y="814"/>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1" name="Freeform 20">
            <a:extLst>
              <a:ext uri="{FF2B5EF4-FFF2-40B4-BE49-F238E27FC236}">
                <a16:creationId xmlns:a16="http://schemas.microsoft.com/office/drawing/2014/main" id="{B7B3F509-BD9C-7940-B0C1-0DDDA376E554}"/>
              </a:ext>
            </a:extLst>
          </p:cNvPr>
          <p:cNvSpPr>
            <a:spLocks noChangeArrowheads="1"/>
          </p:cNvSpPr>
          <p:nvPr/>
        </p:nvSpPr>
        <p:spPr bwMode="auto">
          <a:xfrm>
            <a:off x="5467046" y="1992571"/>
            <a:ext cx="559670" cy="556922"/>
          </a:xfrm>
          <a:custGeom>
            <a:avLst/>
            <a:gdLst>
              <a:gd name="connsiteX0" fmla="*/ 857591 w 1119340"/>
              <a:gd name="connsiteY0" fmla="*/ 856358 h 1113843"/>
              <a:gd name="connsiteX1" fmla="*/ 878576 w 1119340"/>
              <a:gd name="connsiteY1" fmla="*/ 856358 h 1113843"/>
              <a:gd name="connsiteX2" fmla="*/ 931655 w 1119340"/>
              <a:gd name="connsiteY2" fmla="*/ 910671 h 1113843"/>
              <a:gd name="connsiteX3" fmla="*/ 946467 w 1119340"/>
              <a:gd name="connsiteY3" fmla="*/ 899562 h 1113843"/>
              <a:gd name="connsiteX4" fmla="*/ 960046 w 1119340"/>
              <a:gd name="connsiteY4" fmla="*/ 913140 h 1113843"/>
              <a:gd name="connsiteX5" fmla="*/ 960046 w 1119340"/>
              <a:gd name="connsiteY5" fmla="*/ 945234 h 1113843"/>
              <a:gd name="connsiteX6" fmla="*/ 960046 w 1119340"/>
              <a:gd name="connsiteY6" fmla="*/ 948937 h 1113843"/>
              <a:gd name="connsiteX7" fmla="*/ 960046 w 1119340"/>
              <a:gd name="connsiteY7" fmla="*/ 950172 h 1113843"/>
              <a:gd name="connsiteX8" fmla="*/ 957577 w 1119340"/>
              <a:gd name="connsiteY8" fmla="*/ 953875 h 1113843"/>
              <a:gd name="connsiteX9" fmla="*/ 956342 w 1119340"/>
              <a:gd name="connsiteY9" fmla="*/ 955109 h 1113843"/>
              <a:gd name="connsiteX10" fmla="*/ 955108 w 1119340"/>
              <a:gd name="connsiteY10" fmla="*/ 956344 h 1113843"/>
              <a:gd name="connsiteX11" fmla="*/ 951405 w 1119340"/>
              <a:gd name="connsiteY11" fmla="*/ 958812 h 1113843"/>
              <a:gd name="connsiteX12" fmla="*/ 950170 w 1119340"/>
              <a:gd name="connsiteY12" fmla="*/ 958812 h 1113843"/>
              <a:gd name="connsiteX13" fmla="*/ 948936 w 1119340"/>
              <a:gd name="connsiteY13" fmla="*/ 960047 h 1113843"/>
              <a:gd name="connsiteX14" fmla="*/ 946467 w 1119340"/>
              <a:gd name="connsiteY14" fmla="*/ 960047 h 1113843"/>
              <a:gd name="connsiteX15" fmla="*/ 914373 w 1119340"/>
              <a:gd name="connsiteY15" fmla="*/ 960047 h 1113843"/>
              <a:gd name="connsiteX16" fmla="*/ 899560 w 1119340"/>
              <a:gd name="connsiteY16" fmla="*/ 945234 h 1113843"/>
              <a:gd name="connsiteX17" fmla="*/ 911904 w 1119340"/>
              <a:gd name="connsiteY17" fmla="*/ 930421 h 1113843"/>
              <a:gd name="connsiteX18" fmla="*/ 857591 w 1119340"/>
              <a:gd name="connsiteY18" fmla="*/ 877343 h 1113843"/>
              <a:gd name="connsiteX19" fmla="*/ 857591 w 1119340"/>
              <a:gd name="connsiteY19" fmla="*/ 856358 h 1113843"/>
              <a:gd name="connsiteX20" fmla="*/ 241080 w 1119340"/>
              <a:gd name="connsiteY20" fmla="*/ 856358 h 1113843"/>
              <a:gd name="connsiteX21" fmla="*/ 261832 w 1119340"/>
              <a:gd name="connsiteY21" fmla="*/ 856358 h 1113843"/>
              <a:gd name="connsiteX22" fmla="*/ 261832 w 1119340"/>
              <a:gd name="connsiteY22" fmla="*/ 877343 h 1113843"/>
              <a:gd name="connsiteX23" fmla="*/ 208122 w 1119340"/>
              <a:gd name="connsiteY23" fmla="*/ 930421 h 1113843"/>
              <a:gd name="connsiteX24" fmla="*/ 220329 w 1119340"/>
              <a:gd name="connsiteY24" fmla="*/ 945234 h 1113843"/>
              <a:gd name="connsiteX25" fmla="*/ 205681 w 1119340"/>
              <a:gd name="connsiteY25" fmla="*/ 960047 h 1113843"/>
              <a:gd name="connsiteX26" fmla="*/ 173943 w 1119340"/>
              <a:gd name="connsiteY26" fmla="*/ 960047 h 1113843"/>
              <a:gd name="connsiteX27" fmla="*/ 170281 w 1119340"/>
              <a:gd name="connsiteY27" fmla="*/ 958812 h 1113843"/>
              <a:gd name="connsiteX28" fmla="*/ 166619 w 1119340"/>
              <a:gd name="connsiteY28" fmla="*/ 957578 h 1113843"/>
              <a:gd name="connsiteX29" fmla="*/ 164178 w 1119340"/>
              <a:gd name="connsiteY29" fmla="*/ 955109 h 1113843"/>
              <a:gd name="connsiteX30" fmla="*/ 162957 w 1119340"/>
              <a:gd name="connsiteY30" fmla="*/ 953875 h 1113843"/>
              <a:gd name="connsiteX31" fmla="*/ 160516 w 1119340"/>
              <a:gd name="connsiteY31" fmla="*/ 950172 h 1113843"/>
              <a:gd name="connsiteX32" fmla="*/ 159295 w 1119340"/>
              <a:gd name="connsiteY32" fmla="*/ 946469 h 1113843"/>
              <a:gd name="connsiteX33" fmla="*/ 159295 w 1119340"/>
              <a:gd name="connsiteY33" fmla="*/ 945234 h 1113843"/>
              <a:gd name="connsiteX34" fmla="*/ 159295 w 1119340"/>
              <a:gd name="connsiteY34" fmla="*/ 913140 h 1113843"/>
              <a:gd name="connsiteX35" fmla="*/ 173943 w 1119340"/>
              <a:gd name="connsiteY35" fmla="*/ 899562 h 1113843"/>
              <a:gd name="connsiteX36" fmla="*/ 188591 w 1119340"/>
              <a:gd name="connsiteY36" fmla="*/ 910671 h 1113843"/>
              <a:gd name="connsiteX37" fmla="*/ 1082704 w 1119340"/>
              <a:gd name="connsiteY37" fmla="*/ 523099 h 1113843"/>
              <a:gd name="connsiteX38" fmla="*/ 1093260 w 1119340"/>
              <a:gd name="connsiteY38" fmla="*/ 526881 h 1113843"/>
              <a:gd name="connsiteX39" fmla="*/ 1114372 w 1119340"/>
              <a:gd name="connsiteY39" fmla="*/ 549573 h 1113843"/>
              <a:gd name="connsiteX40" fmla="*/ 1118098 w 1119340"/>
              <a:gd name="connsiteY40" fmla="*/ 553355 h 1113843"/>
              <a:gd name="connsiteX41" fmla="*/ 1118098 w 1119340"/>
              <a:gd name="connsiteY41" fmla="*/ 555877 h 1113843"/>
              <a:gd name="connsiteX42" fmla="*/ 1119340 w 1119340"/>
              <a:gd name="connsiteY42" fmla="*/ 559659 h 1113843"/>
              <a:gd name="connsiteX43" fmla="*/ 1119340 w 1119340"/>
              <a:gd name="connsiteY43" fmla="*/ 560920 h 1113843"/>
              <a:gd name="connsiteX44" fmla="*/ 1118098 w 1119340"/>
              <a:gd name="connsiteY44" fmla="*/ 565962 h 1113843"/>
              <a:gd name="connsiteX45" fmla="*/ 1114372 w 1119340"/>
              <a:gd name="connsiteY45" fmla="*/ 569744 h 1113843"/>
              <a:gd name="connsiteX46" fmla="*/ 1114372 w 1119340"/>
              <a:gd name="connsiteY46" fmla="*/ 571005 h 1113843"/>
              <a:gd name="connsiteX47" fmla="*/ 1093260 w 1119340"/>
              <a:gd name="connsiteY47" fmla="*/ 592437 h 1113843"/>
              <a:gd name="connsiteX48" fmla="*/ 1082083 w 1119340"/>
              <a:gd name="connsiteY48" fmla="*/ 597480 h 1113843"/>
              <a:gd name="connsiteX49" fmla="*/ 1072148 w 1119340"/>
              <a:gd name="connsiteY49" fmla="*/ 592437 h 1113843"/>
              <a:gd name="connsiteX50" fmla="*/ 1069664 w 1119340"/>
              <a:gd name="connsiteY50" fmla="*/ 574787 h 1113843"/>
              <a:gd name="connsiteX51" fmla="*/ 993908 w 1119340"/>
              <a:gd name="connsiteY51" fmla="*/ 574787 h 1113843"/>
              <a:gd name="connsiteX52" fmla="*/ 977763 w 1119340"/>
              <a:gd name="connsiteY52" fmla="*/ 559659 h 1113843"/>
              <a:gd name="connsiteX53" fmla="*/ 993908 w 1119340"/>
              <a:gd name="connsiteY53" fmla="*/ 545791 h 1113843"/>
              <a:gd name="connsiteX54" fmla="*/ 1069664 w 1119340"/>
              <a:gd name="connsiteY54" fmla="*/ 545791 h 1113843"/>
              <a:gd name="connsiteX55" fmla="*/ 1072148 w 1119340"/>
              <a:gd name="connsiteY55" fmla="*/ 526881 h 1113843"/>
              <a:gd name="connsiteX56" fmla="*/ 1082704 w 1119340"/>
              <a:gd name="connsiteY56" fmla="*/ 523099 h 1113843"/>
              <a:gd name="connsiteX57" fmla="*/ 37114 w 1119340"/>
              <a:gd name="connsiteY57" fmla="*/ 523099 h 1113843"/>
              <a:gd name="connsiteX58" fmla="*/ 47606 w 1119340"/>
              <a:gd name="connsiteY58" fmla="*/ 526881 h 1113843"/>
              <a:gd name="connsiteX59" fmla="*/ 48859 w 1119340"/>
              <a:gd name="connsiteY59" fmla="*/ 545791 h 1113843"/>
              <a:gd name="connsiteX60" fmla="*/ 126533 w 1119340"/>
              <a:gd name="connsiteY60" fmla="*/ 545791 h 1113843"/>
              <a:gd name="connsiteX61" fmla="*/ 141566 w 1119340"/>
              <a:gd name="connsiteY61" fmla="*/ 559659 h 1113843"/>
              <a:gd name="connsiteX62" fmla="*/ 126533 w 1119340"/>
              <a:gd name="connsiteY62" fmla="*/ 574787 h 1113843"/>
              <a:gd name="connsiteX63" fmla="*/ 50112 w 1119340"/>
              <a:gd name="connsiteY63" fmla="*/ 574787 h 1113843"/>
              <a:gd name="connsiteX64" fmla="*/ 47606 w 1119340"/>
              <a:gd name="connsiteY64" fmla="*/ 592437 h 1113843"/>
              <a:gd name="connsiteX65" fmla="*/ 37584 w 1119340"/>
              <a:gd name="connsiteY65" fmla="*/ 597480 h 1113843"/>
              <a:gd name="connsiteX66" fmla="*/ 27562 w 1119340"/>
              <a:gd name="connsiteY66" fmla="*/ 592437 h 1113843"/>
              <a:gd name="connsiteX67" fmla="*/ 3758 w 1119340"/>
              <a:gd name="connsiteY67" fmla="*/ 571005 h 1113843"/>
              <a:gd name="connsiteX68" fmla="*/ 1253 w 1119340"/>
              <a:gd name="connsiteY68" fmla="*/ 565962 h 1113843"/>
              <a:gd name="connsiteX69" fmla="*/ 1253 w 1119340"/>
              <a:gd name="connsiteY69" fmla="*/ 564702 h 1113843"/>
              <a:gd name="connsiteX70" fmla="*/ 0 w 1119340"/>
              <a:gd name="connsiteY70" fmla="*/ 560920 h 1113843"/>
              <a:gd name="connsiteX71" fmla="*/ 0 w 1119340"/>
              <a:gd name="connsiteY71" fmla="*/ 559659 h 1113843"/>
              <a:gd name="connsiteX72" fmla="*/ 1253 w 1119340"/>
              <a:gd name="connsiteY72" fmla="*/ 554616 h 1113843"/>
              <a:gd name="connsiteX73" fmla="*/ 3758 w 1119340"/>
              <a:gd name="connsiteY73" fmla="*/ 549573 h 1113843"/>
              <a:gd name="connsiteX74" fmla="*/ 27562 w 1119340"/>
              <a:gd name="connsiteY74" fmla="*/ 526881 h 1113843"/>
              <a:gd name="connsiteX75" fmla="*/ 37114 w 1119340"/>
              <a:gd name="connsiteY75" fmla="*/ 523099 h 1113843"/>
              <a:gd name="connsiteX76" fmla="*/ 465303 w 1119340"/>
              <a:gd name="connsiteY76" fmla="*/ 299014 h 1113843"/>
              <a:gd name="connsiteX77" fmla="*/ 392255 w 1119340"/>
              <a:gd name="connsiteY77" fmla="*/ 363702 h 1113843"/>
              <a:gd name="connsiteX78" fmla="*/ 392255 w 1119340"/>
              <a:gd name="connsiteY78" fmla="*/ 393559 h 1113843"/>
              <a:gd name="connsiteX79" fmla="*/ 392255 w 1119340"/>
              <a:gd name="connsiteY79" fmla="*/ 466956 h 1113843"/>
              <a:gd name="connsiteX80" fmla="*/ 392255 w 1119340"/>
              <a:gd name="connsiteY80" fmla="*/ 662266 h 1113843"/>
              <a:gd name="connsiteX81" fmla="*/ 413303 w 1119340"/>
              <a:gd name="connsiteY81" fmla="*/ 689634 h 1113843"/>
              <a:gd name="connsiteX82" fmla="*/ 434350 w 1119340"/>
              <a:gd name="connsiteY82" fmla="*/ 662266 h 1113843"/>
              <a:gd name="connsiteX83" fmla="*/ 434350 w 1119340"/>
              <a:gd name="connsiteY83" fmla="*/ 629921 h 1113843"/>
              <a:gd name="connsiteX84" fmla="*/ 434350 w 1119340"/>
              <a:gd name="connsiteY84" fmla="*/ 381119 h 1113843"/>
              <a:gd name="connsiteX85" fmla="*/ 449208 w 1119340"/>
              <a:gd name="connsiteY85" fmla="*/ 367434 h 1113843"/>
              <a:gd name="connsiteX86" fmla="*/ 464065 w 1119340"/>
              <a:gd name="connsiteY86" fmla="*/ 381119 h 1113843"/>
              <a:gd name="connsiteX87" fmla="*/ 464065 w 1119340"/>
              <a:gd name="connsiteY87" fmla="*/ 629921 h 1113843"/>
              <a:gd name="connsiteX88" fmla="*/ 464065 w 1119340"/>
              <a:gd name="connsiteY88" fmla="*/ 662266 h 1113843"/>
              <a:gd name="connsiteX89" fmla="*/ 464065 w 1119340"/>
              <a:gd name="connsiteY89" fmla="*/ 1057863 h 1113843"/>
              <a:gd name="connsiteX90" fmla="*/ 503685 w 1119340"/>
              <a:gd name="connsiteY90" fmla="*/ 1085231 h 1113843"/>
              <a:gd name="connsiteX91" fmla="*/ 542066 w 1119340"/>
              <a:gd name="connsiteY91" fmla="*/ 1057863 h 1113843"/>
              <a:gd name="connsiteX92" fmla="*/ 542066 w 1119340"/>
              <a:gd name="connsiteY92" fmla="*/ 709538 h 1113843"/>
              <a:gd name="connsiteX93" fmla="*/ 556923 w 1119340"/>
              <a:gd name="connsiteY93" fmla="*/ 694610 h 1113843"/>
              <a:gd name="connsiteX94" fmla="*/ 570543 w 1119340"/>
              <a:gd name="connsiteY94" fmla="*/ 709538 h 1113843"/>
              <a:gd name="connsiteX95" fmla="*/ 570543 w 1119340"/>
              <a:gd name="connsiteY95" fmla="*/ 1057863 h 1113843"/>
              <a:gd name="connsiteX96" fmla="*/ 610162 w 1119340"/>
              <a:gd name="connsiteY96" fmla="*/ 1085231 h 1113843"/>
              <a:gd name="connsiteX97" fmla="*/ 649782 w 1119340"/>
              <a:gd name="connsiteY97" fmla="*/ 1057863 h 1113843"/>
              <a:gd name="connsiteX98" fmla="*/ 649782 w 1119340"/>
              <a:gd name="connsiteY98" fmla="*/ 629921 h 1113843"/>
              <a:gd name="connsiteX99" fmla="*/ 649782 w 1119340"/>
              <a:gd name="connsiteY99" fmla="*/ 381119 h 1113843"/>
              <a:gd name="connsiteX100" fmla="*/ 664639 w 1119340"/>
              <a:gd name="connsiteY100" fmla="*/ 367434 h 1113843"/>
              <a:gd name="connsiteX101" fmla="*/ 678258 w 1119340"/>
              <a:gd name="connsiteY101" fmla="*/ 381119 h 1113843"/>
              <a:gd name="connsiteX102" fmla="*/ 678258 w 1119340"/>
              <a:gd name="connsiteY102" fmla="*/ 663510 h 1113843"/>
              <a:gd name="connsiteX103" fmla="*/ 700544 w 1119340"/>
              <a:gd name="connsiteY103" fmla="*/ 689634 h 1113843"/>
              <a:gd name="connsiteX104" fmla="*/ 721592 w 1119340"/>
              <a:gd name="connsiteY104" fmla="*/ 663510 h 1113843"/>
              <a:gd name="connsiteX105" fmla="*/ 721592 w 1119340"/>
              <a:gd name="connsiteY105" fmla="*/ 466956 h 1113843"/>
              <a:gd name="connsiteX106" fmla="*/ 721592 w 1119340"/>
              <a:gd name="connsiteY106" fmla="*/ 394803 h 1113843"/>
              <a:gd name="connsiteX107" fmla="*/ 721592 w 1119340"/>
              <a:gd name="connsiteY107" fmla="*/ 363702 h 1113843"/>
              <a:gd name="connsiteX108" fmla="*/ 648544 w 1119340"/>
              <a:gd name="connsiteY108" fmla="*/ 299014 h 1113843"/>
              <a:gd name="connsiteX109" fmla="*/ 465303 w 1119340"/>
              <a:gd name="connsiteY109" fmla="*/ 269157 h 1113843"/>
              <a:gd name="connsiteX110" fmla="*/ 648544 w 1119340"/>
              <a:gd name="connsiteY110" fmla="*/ 269157 h 1113843"/>
              <a:gd name="connsiteX111" fmla="*/ 751307 w 1119340"/>
              <a:gd name="connsiteY111" fmla="*/ 363702 h 1113843"/>
              <a:gd name="connsiteX112" fmla="*/ 751307 w 1119340"/>
              <a:gd name="connsiteY112" fmla="*/ 394803 h 1113843"/>
              <a:gd name="connsiteX113" fmla="*/ 751307 w 1119340"/>
              <a:gd name="connsiteY113" fmla="*/ 466956 h 1113843"/>
              <a:gd name="connsiteX114" fmla="*/ 751307 w 1119340"/>
              <a:gd name="connsiteY114" fmla="*/ 663510 h 1113843"/>
              <a:gd name="connsiteX115" fmla="*/ 700544 w 1119340"/>
              <a:gd name="connsiteY115" fmla="*/ 718247 h 1113843"/>
              <a:gd name="connsiteX116" fmla="*/ 678258 w 1119340"/>
              <a:gd name="connsiteY116" fmla="*/ 713270 h 1113843"/>
              <a:gd name="connsiteX117" fmla="*/ 678258 w 1119340"/>
              <a:gd name="connsiteY117" fmla="*/ 1057863 h 1113843"/>
              <a:gd name="connsiteX118" fmla="*/ 610162 w 1119340"/>
              <a:gd name="connsiteY118" fmla="*/ 1113843 h 1113843"/>
              <a:gd name="connsiteX119" fmla="*/ 556923 w 1119340"/>
              <a:gd name="connsiteY119" fmla="*/ 1092695 h 1113843"/>
              <a:gd name="connsiteX120" fmla="*/ 503685 w 1119340"/>
              <a:gd name="connsiteY120" fmla="*/ 1113843 h 1113843"/>
              <a:gd name="connsiteX121" fmla="*/ 434350 w 1119340"/>
              <a:gd name="connsiteY121" fmla="*/ 1057863 h 1113843"/>
              <a:gd name="connsiteX122" fmla="*/ 434350 w 1119340"/>
              <a:gd name="connsiteY122" fmla="*/ 713270 h 1113843"/>
              <a:gd name="connsiteX123" fmla="*/ 413303 w 1119340"/>
              <a:gd name="connsiteY123" fmla="*/ 718247 h 1113843"/>
              <a:gd name="connsiteX124" fmla="*/ 362540 w 1119340"/>
              <a:gd name="connsiteY124" fmla="*/ 662266 h 1113843"/>
              <a:gd name="connsiteX125" fmla="*/ 362540 w 1119340"/>
              <a:gd name="connsiteY125" fmla="*/ 466956 h 1113843"/>
              <a:gd name="connsiteX126" fmla="*/ 362540 w 1119340"/>
              <a:gd name="connsiteY126" fmla="*/ 393559 h 1113843"/>
              <a:gd name="connsiteX127" fmla="*/ 362540 w 1119340"/>
              <a:gd name="connsiteY127" fmla="*/ 363702 h 1113843"/>
              <a:gd name="connsiteX128" fmla="*/ 465303 w 1119340"/>
              <a:gd name="connsiteY128" fmla="*/ 269157 h 1113843"/>
              <a:gd name="connsiteX129" fmla="*/ 914373 w 1119340"/>
              <a:gd name="connsiteY129" fmla="*/ 153804 h 1113843"/>
              <a:gd name="connsiteX130" fmla="*/ 946467 w 1119340"/>
              <a:gd name="connsiteY130" fmla="*/ 153804 h 1113843"/>
              <a:gd name="connsiteX131" fmla="*/ 950170 w 1119340"/>
              <a:gd name="connsiteY131" fmla="*/ 155053 h 1113843"/>
              <a:gd name="connsiteX132" fmla="*/ 953874 w 1119340"/>
              <a:gd name="connsiteY132" fmla="*/ 156301 h 1113843"/>
              <a:gd name="connsiteX133" fmla="*/ 956342 w 1119340"/>
              <a:gd name="connsiteY133" fmla="*/ 158798 h 1113843"/>
              <a:gd name="connsiteX134" fmla="*/ 957577 w 1119340"/>
              <a:gd name="connsiteY134" fmla="*/ 160046 h 1113843"/>
              <a:gd name="connsiteX135" fmla="*/ 960046 w 1119340"/>
              <a:gd name="connsiteY135" fmla="*/ 162543 h 1113843"/>
              <a:gd name="connsiteX136" fmla="*/ 960046 w 1119340"/>
              <a:gd name="connsiteY136" fmla="*/ 166288 h 1113843"/>
              <a:gd name="connsiteX137" fmla="*/ 960046 w 1119340"/>
              <a:gd name="connsiteY137" fmla="*/ 167537 h 1113843"/>
              <a:gd name="connsiteX138" fmla="*/ 960046 w 1119340"/>
              <a:gd name="connsiteY138" fmla="*/ 168785 h 1113843"/>
              <a:gd name="connsiteX139" fmla="*/ 960046 w 1119340"/>
              <a:gd name="connsiteY139" fmla="*/ 199996 h 1113843"/>
              <a:gd name="connsiteX140" fmla="*/ 946467 w 1119340"/>
              <a:gd name="connsiteY140" fmla="*/ 214977 h 1113843"/>
              <a:gd name="connsiteX141" fmla="*/ 931655 w 1119340"/>
              <a:gd name="connsiteY141" fmla="*/ 203741 h 1113843"/>
              <a:gd name="connsiteX142" fmla="*/ 878576 w 1119340"/>
              <a:gd name="connsiteY142" fmla="*/ 258672 h 1113843"/>
              <a:gd name="connsiteX143" fmla="*/ 867466 w 1119340"/>
              <a:gd name="connsiteY143" fmla="*/ 262417 h 1113843"/>
              <a:gd name="connsiteX144" fmla="*/ 857591 w 1119340"/>
              <a:gd name="connsiteY144" fmla="*/ 258672 h 1113843"/>
              <a:gd name="connsiteX145" fmla="*/ 857591 w 1119340"/>
              <a:gd name="connsiteY145" fmla="*/ 237448 h 1113843"/>
              <a:gd name="connsiteX146" fmla="*/ 911904 w 1119340"/>
              <a:gd name="connsiteY146" fmla="*/ 182518 h 1113843"/>
              <a:gd name="connsiteX147" fmla="*/ 899560 w 1119340"/>
              <a:gd name="connsiteY147" fmla="*/ 168785 h 1113843"/>
              <a:gd name="connsiteX148" fmla="*/ 914373 w 1119340"/>
              <a:gd name="connsiteY148" fmla="*/ 153804 h 1113843"/>
              <a:gd name="connsiteX149" fmla="*/ 172722 w 1119340"/>
              <a:gd name="connsiteY149" fmla="*/ 153804 h 1113843"/>
              <a:gd name="connsiteX150" fmla="*/ 173943 w 1119340"/>
              <a:gd name="connsiteY150" fmla="*/ 153804 h 1113843"/>
              <a:gd name="connsiteX151" fmla="*/ 205681 w 1119340"/>
              <a:gd name="connsiteY151" fmla="*/ 153804 h 1113843"/>
              <a:gd name="connsiteX152" fmla="*/ 220329 w 1119340"/>
              <a:gd name="connsiteY152" fmla="*/ 168785 h 1113843"/>
              <a:gd name="connsiteX153" fmla="*/ 208122 w 1119340"/>
              <a:gd name="connsiteY153" fmla="*/ 182518 h 1113843"/>
              <a:gd name="connsiteX154" fmla="*/ 261832 w 1119340"/>
              <a:gd name="connsiteY154" fmla="*/ 237448 h 1113843"/>
              <a:gd name="connsiteX155" fmla="*/ 261832 w 1119340"/>
              <a:gd name="connsiteY155" fmla="*/ 258672 h 1113843"/>
              <a:gd name="connsiteX156" fmla="*/ 252067 w 1119340"/>
              <a:gd name="connsiteY156" fmla="*/ 262417 h 1113843"/>
              <a:gd name="connsiteX157" fmla="*/ 241080 w 1119340"/>
              <a:gd name="connsiteY157" fmla="*/ 258672 h 1113843"/>
              <a:gd name="connsiteX158" fmla="*/ 188591 w 1119340"/>
              <a:gd name="connsiteY158" fmla="*/ 203741 h 1113843"/>
              <a:gd name="connsiteX159" fmla="*/ 173943 w 1119340"/>
              <a:gd name="connsiteY159" fmla="*/ 214977 h 1113843"/>
              <a:gd name="connsiteX160" fmla="*/ 159295 w 1119340"/>
              <a:gd name="connsiteY160" fmla="*/ 199996 h 1113843"/>
              <a:gd name="connsiteX161" fmla="*/ 159295 w 1119340"/>
              <a:gd name="connsiteY161" fmla="*/ 168785 h 1113843"/>
              <a:gd name="connsiteX162" fmla="*/ 160516 w 1119340"/>
              <a:gd name="connsiteY162" fmla="*/ 163791 h 1113843"/>
              <a:gd name="connsiteX163" fmla="*/ 161736 w 1119340"/>
              <a:gd name="connsiteY163" fmla="*/ 161295 h 1113843"/>
              <a:gd name="connsiteX164" fmla="*/ 165398 w 1119340"/>
              <a:gd name="connsiteY164" fmla="*/ 157549 h 1113843"/>
              <a:gd name="connsiteX165" fmla="*/ 165398 w 1119340"/>
              <a:gd name="connsiteY165" fmla="*/ 156301 h 1113843"/>
              <a:gd name="connsiteX166" fmla="*/ 169060 w 1119340"/>
              <a:gd name="connsiteY166" fmla="*/ 155053 h 1113843"/>
              <a:gd name="connsiteX167" fmla="*/ 172722 w 1119340"/>
              <a:gd name="connsiteY167" fmla="*/ 153804 h 1113843"/>
              <a:gd name="connsiteX168" fmla="*/ 553558 w 1119340"/>
              <a:gd name="connsiteY168" fmla="*/ 29769 h 1113843"/>
              <a:gd name="connsiteX169" fmla="*/ 467973 w 1119340"/>
              <a:gd name="connsiteY169" fmla="*/ 115354 h 1113843"/>
              <a:gd name="connsiteX170" fmla="*/ 553558 w 1119340"/>
              <a:gd name="connsiteY170" fmla="*/ 200939 h 1113843"/>
              <a:gd name="connsiteX171" fmla="*/ 639144 w 1119340"/>
              <a:gd name="connsiteY171" fmla="*/ 115354 h 1113843"/>
              <a:gd name="connsiteX172" fmla="*/ 553558 w 1119340"/>
              <a:gd name="connsiteY172" fmla="*/ 29769 h 1113843"/>
              <a:gd name="connsiteX173" fmla="*/ 553558 w 1119340"/>
              <a:gd name="connsiteY173" fmla="*/ 0 h 1113843"/>
              <a:gd name="connsiteX174" fmla="*/ 668913 w 1119340"/>
              <a:gd name="connsiteY174" fmla="*/ 115354 h 1113843"/>
              <a:gd name="connsiteX175" fmla="*/ 553558 w 1119340"/>
              <a:gd name="connsiteY175" fmla="*/ 229468 h 1113843"/>
              <a:gd name="connsiteX176" fmla="*/ 439444 w 1119340"/>
              <a:gd name="connsiteY176" fmla="*/ 115354 h 1113843"/>
              <a:gd name="connsiteX177" fmla="*/ 553558 w 1119340"/>
              <a:gd name="connsiteY177" fmla="*/ 0 h 1113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Lst>
            <a:rect l="l" t="t" r="r" b="b"/>
            <a:pathLst>
              <a:path w="1119340" h="1113843">
                <a:moveTo>
                  <a:pt x="857591" y="856358"/>
                </a:moveTo>
                <a:cubicBezTo>
                  <a:pt x="862529" y="851420"/>
                  <a:pt x="872404" y="851420"/>
                  <a:pt x="878576" y="856358"/>
                </a:cubicBezTo>
                <a:lnTo>
                  <a:pt x="931655" y="910671"/>
                </a:lnTo>
                <a:cubicBezTo>
                  <a:pt x="932889" y="904499"/>
                  <a:pt x="939061" y="899562"/>
                  <a:pt x="946467" y="899562"/>
                </a:cubicBezTo>
                <a:cubicBezTo>
                  <a:pt x="953874" y="899562"/>
                  <a:pt x="960046" y="905734"/>
                  <a:pt x="960046" y="913140"/>
                </a:cubicBezTo>
                <a:lnTo>
                  <a:pt x="960046" y="945234"/>
                </a:lnTo>
                <a:cubicBezTo>
                  <a:pt x="960046" y="946469"/>
                  <a:pt x="960046" y="947703"/>
                  <a:pt x="960046" y="948937"/>
                </a:cubicBezTo>
                <a:lnTo>
                  <a:pt x="960046" y="950172"/>
                </a:lnTo>
                <a:cubicBezTo>
                  <a:pt x="960046" y="951406"/>
                  <a:pt x="958811" y="952640"/>
                  <a:pt x="957577" y="953875"/>
                </a:cubicBezTo>
                <a:lnTo>
                  <a:pt x="956342" y="955109"/>
                </a:lnTo>
                <a:cubicBezTo>
                  <a:pt x="955108" y="956344"/>
                  <a:pt x="955108" y="956344"/>
                  <a:pt x="955108" y="956344"/>
                </a:cubicBezTo>
                <a:cubicBezTo>
                  <a:pt x="953874" y="957578"/>
                  <a:pt x="952639" y="957578"/>
                  <a:pt x="951405" y="958812"/>
                </a:cubicBezTo>
                <a:cubicBezTo>
                  <a:pt x="951405" y="958812"/>
                  <a:pt x="951405" y="958812"/>
                  <a:pt x="950170" y="958812"/>
                </a:cubicBezTo>
                <a:cubicBezTo>
                  <a:pt x="950170" y="958812"/>
                  <a:pt x="950170" y="960047"/>
                  <a:pt x="948936" y="960047"/>
                </a:cubicBezTo>
                <a:cubicBezTo>
                  <a:pt x="947702" y="960047"/>
                  <a:pt x="946467" y="960047"/>
                  <a:pt x="946467" y="960047"/>
                </a:cubicBezTo>
                <a:lnTo>
                  <a:pt x="914373" y="960047"/>
                </a:lnTo>
                <a:cubicBezTo>
                  <a:pt x="906967" y="960047"/>
                  <a:pt x="899560" y="953875"/>
                  <a:pt x="899560" y="945234"/>
                </a:cubicBezTo>
                <a:cubicBezTo>
                  <a:pt x="899560" y="939062"/>
                  <a:pt x="905732" y="932890"/>
                  <a:pt x="911904" y="930421"/>
                </a:cubicBezTo>
                <a:lnTo>
                  <a:pt x="857591" y="877343"/>
                </a:lnTo>
                <a:cubicBezTo>
                  <a:pt x="851419" y="871171"/>
                  <a:pt x="851419" y="862530"/>
                  <a:pt x="857591" y="856358"/>
                </a:cubicBezTo>
                <a:close/>
                <a:moveTo>
                  <a:pt x="241080" y="856358"/>
                </a:moveTo>
                <a:cubicBezTo>
                  <a:pt x="247184" y="851420"/>
                  <a:pt x="256949" y="851420"/>
                  <a:pt x="261832" y="856358"/>
                </a:cubicBezTo>
                <a:cubicBezTo>
                  <a:pt x="267935" y="862530"/>
                  <a:pt x="267935" y="871171"/>
                  <a:pt x="261832" y="877343"/>
                </a:cubicBezTo>
                <a:lnTo>
                  <a:pt x="208122" y="930421"/>
                </a:lnTo>
                <a:cubicBezTo>
                  <a:pt x="215446" y="932890"/>
                  <a:pt x="220329" y="939062"/>
                  <a:pt x="220329" y="945234"/>
                </a:cubicBezTo>
                <a:cubicBezTo>
                  <a:pt x="220329" y="953875"/>
                  <a:pt x="213005" y="960047"/>
                  <a:pt x="205681" y="960047"/>
                </a:cubicBezTo>
                <a:lnTo>
                  <a:pt x="173943" y="960047"/>
                </a:lnTo>
                <a:cubicBezTo>
                  <a:pt x="172722" y="960047"/>
                  <a:pt x="171502" y="960047"/>
                  <a:pt x="170281" y="958812"/>
                </a:cubicBezTo>
                <a:cubicBezTo>
                  <a:pt x="169060" y="958812"/>
                  <a:pt x="167840" y="957578"/>
                  <a:pt x="166619" y="957578"/>
                </a:cubicBezTo>
                <a:cubicBezTo>
                  <a:pt x="165398" y="956344"/>
                  <a:pt x="164178" y="955109"/>
                  <a:pt x="164178" y="955109"/>
                </a:cubicBezTo>
                <a:cubicBezTo>
                  <a:pt x="164178" y="953875"/>
                  <a:pt x="162957" y="953875"/>
                  <a:pt x="162957" y="953875"/>
                </a:cubicBezTo>
                <a:cubicBezTo>
                  <a:pt x="161736" y="952640"/>
                  <a:pt x="161736" y="952640"/>
                  <a:pt x="160516" y="950172"/>
                </a:cubicBezTo>
                <a:cubicBezTo>
                  <a:pt x="160516" y="950172"/>
                  <a:pt x="159295" y="947703"/>
                  <a:pt x="159295" y="946469"/>
                </a:cubicBezTo>
                <a:lnTo>
                  <a:pt x="159295" y="945234"/>
                </a:lnTo>
                <a:lnTo>
                  <a:pt x="159295" y="913140"/>
                </a:lnTo>
                <a:cubicBezTo>
                  <a:pt x="159295" y="905734"/>
                  <a:pt x="166619" y="899562"/>
                  <a:pt x="173943" y="899562"/>
                </a:cubicBezTo>
                <a:cubicBezTo>
                  <a:pt x="181267" y="899562"/>
                  <a:pt x="187371" y="904499"/>
                  <a:pt x="188591" y="910671"/>
                </a:cubicBezTo>
                <a:close/>
                <a:moveTo>
                  <a:pt x="1082704" y="523099"/>
                </a:moveTo>
                <a:cubicBezTo>
                  <a:pt x="1086430" y="523099"/>
                  <a:pt x="1090156" y="524360"/>
                  <a:pt x="1093260" y="526881"/>
                </a:cubicBezTo>
                <a:lnTo>
                  <a:pt x="1114372" y="549573"/>
                </a:lnTo>
                <a:cubicBezTo>
                  <a:pt x="1116856" y="550834"/>
                  <a:pt x="1118098" y="552095"/>
                  <a:pt x="1118098" y="553355"/>
                </a:cubicBezTo>
                <a:cubicBezTo>
                  <a:pt x="1118098" y="554616"/>
                  <a:pt x="1118098" y="554616"/>
                  <a:pt x="1118098" y="555877"/>
                </a:cubicBezTo>
                <a:cubicBezTo>
                  <a:pt x="1119340" y="557138"/>
                  <a:pt x="1119340" y="557138"/>
                  <a:pt x="1119340" y="559659"/>
                </a:cubicBezTo>
                <a:cubicBezTo>
                  <a:pt x="1119340" y="559659"/>
                  <a:pt x="1119340" y="559659"/>
                  <a:pt x="1119340" y="560920"/>
                </a:cubicBezTo>
                <a:cubicBezTo>
                  <a:pt x="1119340" y="562180"/>
                  <a:pt x="1119340" y="563441"/>
                  <a:pt x="1118098" y="565962"/>
                </a:cubicBezTo>
                <a:cubicBezTo>
                  <a:pt x="1118098" y="567223"/>
                  <a:pt x="1116856" y="568484"/>
                  <a:pt x="1114372" y="569744"/>
                </a:cubicBezTo>
                <a:lnTo>
                  <a:pt x="1114372" y="571005"/>
                </a:lnTo>
                <a:lnTo>
                  <a:pt x="1093260" y="592437"/>
                </a:lnTo>
                <a:cubicBezTo>
                  <a:pt x="1089534" y="596219"/>
                  <a:pt x="1085809" y="597480"/>
                  <a:pt x="1082083" y="597480"/>
                </a:cubicBezTo>
                <a:cubicBezTo>
                  <a:pt x="1078357" y="597480"/>
                  <a:pt x="1074632" y="596219"/>
                  <a:pt x="1072148" y="592437"/>
                </a:cubicBezTo>
                <a:cubicBezTo>
                  <a:pt x="1067180" y="588655"/>
                  <a:pt x="1065938" y="581091"/>
                  <a:pt x="1069664" y="574787"/>
                </a:cubicBezTo>
                <a:lnTo>
                  <a:pt x="993908" y="574787"/>
                </a:lnTo>
                <a:cubicBezTo>
                  <a:pt x="985214" y="574787"/>
                  <a:pt x="977763" y="568484"/>
                  <a:pt x="977763" y="559659"/>
                </a:cubicBezTo>
                <a:cubicBezTo>
                  <a:pt x="977763" y="552095"/>
                  <a:pt x="985214" y="545791"/>
                  <a:pt x="993908" y="545791"/>
                </a:cubicBezTo>
                <a:lnTo>
                  <a:pt x="1069664" y="545791"/>
                </a:lnTo>
                <a:cubicBezTo>
                  <a:pt x="1065938" y="539488"/>
                  <a:pt x="1067180" y="531924"/>
                  <a:pt x="1072148" y="526881"/>
                </a:cubicBezTo>
                <a:cubicBezTo>
                  <a:pt x="1075253" y="524360"/>
                  <a:pt x="1078978" y="523099"/>
                  <a:pt x="1082704" y="523099"/>
                </a:cubicBezTo>
                <a:close/>
                <a:moveTo>
                  <a:pt x="37114" y="523099"/>
                </a:moveTo>
                <a:cubicBezTo>
                  <a:pt x="40716" y="523099"/>
                  <a:pt x="44474" y="524360"/>
                  <a:pt x="47606" y="526881"/>
                </a:cubicBezTo>
                <a:cubicBezTo>
                  <a:pt x="52618" y="531924"/>
                  <a:pt x="52618" y="539488"/>
                  <a:pt x="48859" y="545791"/>
                </a:cubicBezTo>
                <a:lnTo>
                  <a:pt x="126533" y="545791"/>
                </a:lnTo>
                <a:cubicBezTo>
                  <a:pt x="135302" y="545791"/>
                  <a:pt x="141566" y="552095"/>
                  <a:pt x="141566" y="559659"/>
                </a:cubicBezTo>
                <a:cubicBezTo>
                  <a:pt x="141566" y="568484"/>
                  <a:pt x="135302" y="574787"/>
                  <a:pt x="126533" y="574787"/>
                </a:cubicBezTo>
                <a:lnTo>
                  <a:pt x="50112" y="574787"/>
                </a:lnTo>
                <a:cubicBezTo>
                  <a:pt x="52618" y="581091"/>
                  <a:pt x="52618" y="588655"/>
                  <a:pt x="47606" y="592437"/>
                </a:cubicBezTo>
                <a:cubicBezTo>
                  <a:pt x="45101" y="596219"/>
                  <a:pt x="41342" y="597480"/>
                  <a:pt x="37584" y="597480"/>
                </a:cubicBezTo>
                <a:cubicBezTo>
                  <a:pt x="32573" y="597480"/>
                  <a:pt x="28814" y="596219"/>
                  <a:pt x="27562" y="592437"/>
                </a:cubicBezTo>
                <a:lnTo>
                  <a:pt x="3758" y="571005"/>
                </a:lnTo>
                <a:cubicBezTo>
                  <a:pt x="2506" y="569744"/>
                  <a:pt x="1253" y="567223"/>
                  <a:pt x="1253" y="565962"/>
                </a:cubicBezTo>
                <a:cubicBezTo>
                  <a:pt x="1253" y="565962"/>
                  <a:pt x="1253" y="565962"/>
                  <a:pt x="1253" y="564702"/>
                </a:cubicBezTo>
                <a:cubicBezTo>
                  <a:pt x="0" y="563441"/>
                  <a:pt x="0" y="562180"/>
                  <a:pt x="0" y="560920"/>
                </a:cubicBezTo>
                <a:lnTo>
                  <a:pt x="0" y="559659"/>
                </a:lnTo>
                <a:cubicBezTo>
                  <a:pt x="0" y="557138"/>
                  <a:pt x="0" y="555877"/>
                  <a:pt x="1253" y="554616"/>
                </a:cubicBezTo>
                <a:cubicBezTo>
                  <a:pt x="1253" y="553355"/>
                  <a:pt x="2506" y="552095"/>
                  <a:pt x="3758" y="549573"/>
                </a:cubicBezTo>
                <a:lnTo>
                  <a:pt x="27562" y="526881"/>
                </a:lnTo>
                <a:cubicBezTo>
                  <a:pt x="30068" y="524360"/>
                  <a:pt x="33513" y="523099"/>
                  <a:pt x="37114" y="523099"/>
                </a:cubicBezTo>
                <a:close/>
                <a:moveTo>
                  <a:pt x="465303" y="299014"/>
                </a:moveTo>
                <a:cubicBezTo>
                  <a:pt x="425684" y="299014"/>
                  <a:pt x="392255" y="327626"/>
                  <a:pt x="392255" y="363702"/>
                </a:cubicBezTo>
                <a:lnTo>
                  <a:pt x="392255" y="393559"/>
                </a:lnTo>
                <a:lnTo>
                  <a:pt x="392255" y="466956"/>
                </a:lnTo>
                <a:lnTo>
                  <a:pt x="392255" y="662266"/>
                </a:lnTo>
                <a:cubicBezTo>
                  <a:pt x="392255" y="677194"/>
                  <a:pt x="402160" y="689634"/>
                  <a:pt x="413303" y="689634"/>
                </a:cubicBezTo>
                <a:cubicBezTo>
                  <a:pt x="425684" y="689634"/>
                  <a:pt x="434350" y="677194"/>
                  <a:pt x="434350" y="662266"/>
                </a:cubicBezTo>
                <a:lnTo>
                  <a:pt x="434350" y="629921"/>
                </a:lnTo>
                <a:lnTo>
                  <a:pt x="434350" y="381119"/>
                </a:lnTo>
                <a:cubicBezTo>
                  <a:pt x="434350" y="373654"/>
                  <a:pt x="440541" y="367434"/>
                  <a:pt x="449208" y="367434"/>
                </a:cubicBezTo>
                <a:cubicBezTo>
                  <a:pt x="457875" y="367434"/>
                  <a:pt x="464065" y="373654"/>
                  <a:pt x="464065" y="381119"/>
                </a:cubicBezTo>
                <a:lnTo>
                  <a:pt x="464065" y="629921"/>
                </a:lnTo>
                <a:lnTo>
                  <a:pt x="464065" y="662266"/>
                </a:lnTo>
                <a:lnTo>
                  <a:pt x="464065" y="1057863"/>
                </a:lnTo>
                <a:cubicBezTo>
                  <a:pt x="464065" y="1072791"/>
                  <a:pt x="481399" y="1085231"/>
                  <a:pt x="503685" y="1085231"/>
                </a:cubicBezTo>
                <a:cubicBezTo>
                  <a:pt x="524733" y="1085231"/>
                  <a:pt x="542066" y="1072791"/>
                  <a:pt x="542066" y="1057863"/>
                </a:cubicBezTo>
                <a:lnTo>
                  <a:pt x="542066" y="709538"/>
                </a:lnTo>
                <a:cubicBezTo>
                  <a:pt x="542066" y="702074"/>
                  <a:pt x="548257" y="694610"/>
                  <a:pt x="556923" y="694610"/>
                </a:cubicBezTo>
                <a:cubicBezTo>
                  <a:pt x="565590" y="694610"/>
                  <a:pt x="570543" y="702074"/>
                  <a:pt x="570543" y="709538"/>
                </a:cubicBezTo>
                <a:lnTo>
                  <a:pt x="570543" y="1057863"/>
                </a:lnTo>
                <a:cubicBezTo>
                  <a:pt x="570543" y="1072791"/>
                  <a:pt x="589114" y="1085231"/>
                  <a:pt x="610162" y="1085231"/>
                </a:cubicBezTo>
                <a:cubicBezTo>
                  <a:pt x="631210" y="1085231"/>
                  <a:pt x="649782" y="1072791"/>
                  <a:pt x="649782" y="1057863"/>
                </a:cubicBezTo>
                <a:lnTo>
                  <a:pt x="649782" y="629921"/>
                </a:lnTo>
                <a:lnTo>
                  <a:pt x="649782" y="381119"/>
                </a:lnTo>
                <a:cubicBezTo>
                  <a:pt x="649782" y="373654"/>
                  <a:pt x="657210" y="367434"/>
                  <a:pt x="664639" y="367434"/>
                </a:cubicBezTo>
                <a:cubicBezTo>
                  <a:pt x="673306" y="367434"/>
                  <a:pt x="678258" y="373654"/>
                  <a:pt x="678258" y="381119"/>
                </a:cubicBezTo>
                <a:lnTo>
                  <a:pt x="678258" y="663510"/>
                </a:lnTo>
                <a:cubicBezTo>
                  <a:pt x="678258" y="677194"/>
                  <a:pt x="688163" y="689634"/>
                  <a:pt x="700544" y="689634"/>
                </a:cubicBezTo>
                <a:cubicBezTo>
                  <a:pt x="711687" y="689634"/>
                  <a:pt x="721592" y="677194"/>
                  <a:pt x="721592" y="663510"/>
                </a:cubicBezTo>
                <a:lnTo>
                  <a:pt x="721592" y="466956"/>
                </a:lnTo>
                <a:lnTo>
                  <a:pt x="721592" y="394803"/>
                </a:lnTo>
                <a:lnTo>
                  <a:pt x="721592" y="363702"/>
                </a:lnTo>
                <a:cubicBezTo>
                  <a:pt x="721592" y="327626"/>
                  <a:pt x="689401" y="299014"/>
                  <a:pt x="648544" y="299014"/>
                </a:cubicBezTo>
                <a:close/>
                <a:moveTo>
                  <a:pt x="465303" y="269157"/>
                </a:moveTo>
                <a:lnTo>
                  <a:pt x="648544" y="269157"/>
                </a:lnTo>
                <a:cubicBezTo>
                  <a:pt x="705497" y="269157"/>
                  <a:pt x="751307" y="311454"/>
                  <a:pt x="751307" y="363702"/>
                </a:cubicBezTo>
                <a:lnTo>
                  <a:pt x="751307" y="394803"/>
                </a:lnTo>
                <a:lnTo>
                  <a:pt x="751307" y="466956"/>
                </a:lnTo>
                <a:lnTo>
                  <a:pt x="751307" y="663510"/>
                </a:lnTo>
                <a:cubicBezTo>
                  <a:pt x="751307" y="693366"/>
                  <a:pt x="727783" y="718247"/>
                  <a:pt x="700544" y="718247"/>
                </a:cubicBezTo>
                <a:cubicBezTo>
                  <a:pt x="693116" y="718247"/>
                  <a:pt x="685687" y="717003"/>
                  <a:pt x="678258" y="713270"/>
                </a:cubicBezTo>
                <a:lnTo>
                  <a:pt x="678258" y="1057863"/>
                </a:lnTo>
                <a:cubicBezTo>
                  <a:pt x="678258" y="1088963"/>
                  <a:pt x="648544" y="1113843"/>
                  <a:pt x="610162" y="1113843"/>
                </a:cubicBezTo>
                <a:cubicBezTo>
                  <a:pt x="589114" y="1113843"/>
                  <a:pt x="569305" y="1106379"/>
                  <a:pt x="556923" y="1092695"/>
                </a:cubicBezTo>
                <a:cubicBezTo>
                  <a:pt x="544542" y="1106379"/>
                  <a:pt x="524733" y="1113843"/>
                  <a:pt x="503685" y="1113843"/>
                </a:cubicBezTo>
                <a:cubicBezTo>
                  <a:pt x="465303" y="1113843"/>
                  <a:pt x="434350" y="1088963"/>
                  <a:pt x="434350" y="1057863"/>
                </a:cubicBezTo>
                <a:lnTo>
                  <a:pt x="434350" y="713270"/>
                </a:lnTo>
                <a:cubicBezTo>
                  <a:pt x="428160" y="717003"/>
                  <a:pt x="420731" y="718247"/>
                  <a:pt x="413303" y="718247"/>
                </a:cubicBezTo>
                <a:cubicBezTo>
                  <a:pt x="386064" y="718247"/>
                  <a:pt x="362540" y="693366"/>
                  <a:pt x="362540" y="662266"/>
                </a:cubicBezTo>
                <a:lnTo>
                  <a:pt x="362540" y="466956"/>
                </a:lnTo>
                <a:lnTo>
                  <a:pt x="362540" y="393559"/>
                </a:lnTo>
                <a:lnTo>
                  <a:pt x="362540" y="363702"/>
                </a:lnTo>
                <a:cubicBezTo>
                  <a:pt x="362540" y="311454"/>
                  <a:pt x="408350" y="269157"/>
                  <a:pt x="465303" y="269157"/>
                </a:cubicBezTo>
                <a:close/>
                <a:moveTo>
                  <a:pt x="914373" y="153804"/>
                </a:moveTo>
                <a:lnTo>
                  <a:pt x="946467" y="153804"/>
                </a:lnTo>
                <a:cubicBezTo>
                  <a:pt x="947702" y="153804"/>
                  <a:pt x="948936" y="153804"/>
                  <a:pt x="950170" y="155053"/>
                </a:cubicBezTo>
                <a:cubicBezTo>
                  <a:pt x="951405" y="155053"/>
                  <a:pt x="952639" y="155053"/>
                  <a:pt x="953874" y="156301"/>
                </a:cubicBezTo>
                <a:cubicBezTo>
                  <a:pt x="955108" y="156301"/>
                  <a:pt x="956342" y="157549"/>
                  <a:pt x="956342" y="158798"/>
                </a:cubicBezTo>
                <a:cubicBezTo>
                  <a:pt x="957577" y="158798"/>
                  <a:pt x="957577" y="158798"/>
                  <a:pt x="957577" y="160046"/>
                </a:cubicBezTo>
                <a:cubicBezTo>
                  <a:pt x="957577" y="161295"/>
                  <a:pt x="958811" y="161295"/>
                  <a:pt x="960046" y="162543"/>
                </a:cubicBezTo>
                <a:cubicBezTo>
                  <a:pt x="960046" y="163791"/>
                  <a:pt x="960046" y="165040"/>
                  <a:pt x="960046" y="166288"/>
                </a:cubicBezTo>
                <a:lnTo>
                  <a:pt x="960046" y="167537"/>
                </a:lnTo>
                <a:lnTo>
                  <a:pt x="960046" y="168785"/>
                </a:lnTo>
                <a:lnTo>
                  <a:pt x="960046" y="199996"/>
                </a:lnTo>
                <a:cubicBezTo>
                  <a:pt x="960046" y="207486"/>
                  <a:pt x="953874" y="214977"/>
                  <a:pt x="946467" y="214977"/>
                </a:cubicBezTo>
                <a:cubicBezTo>
                  <a:pt x="939061" y="214977"/>
                  <a:pt x="932889" y="209983"/>
                  <a:pt x="931655" y="203741"/>
                </a:cubicBezTo>
                <a:lnTo>
                  <a:pt x="878576" y="258672"/>
                </a:lnTo>
                <a:cubicBezTo>
                  <a:pt x="874872" y="261168"/>
                  <a:pt x="871169" y="262417"/>
                  <a:pt x="867466" y="262417"/>
                </a:cubicBezTo>
                <a:cubicBezTo>
                  <a:pt x="863763" y="262417"/>
                  <a:pt x="860060" y="261168"/>
                  <a:pt x="857591" y="258672"/>
                </a:cubicBezTo>
                <a:cubicBezTo>
                  <a:pt x="851419" y="252429"/>
                  <a:pt x="851419" y="242442"/>
                  <a:pt x="857591" y="237448"/>
                </a:cubicBezTo>
                <a:lnTo>
                  <a:pt x="911904" y="182518"/>
                </a:lnTo>
                <a:cubicBezTo>
                  <a:pt x="905732" y="181269"/>
                  <a:pt x="899560" y="175027"/>
                  <a:pt x="899560" y="168785"/>
                </a:cubicBezTo>
                <a:cubicBezTo>
                  <a:pt x="899560" y="161295"/>
                  <a:pt x="906967" y="153804"/>
                  <a:pt x="914373" y="153804"/>
                </a:cubicBezTo>
                <a:close/>
                <a:moveTo>
                  <a:pt x="172722" y="153804"/>
                </a:moveTo>
                <a:lnTo>
                  <a:pt x="173943" y="153804"/>
                </a:lnTo>
                <a:lnTo>
                  <a:pt x="205681" y="153804"/>
                </a:lnTo>
                <a:cubicBezTo>
                  <a:pt x="213005" y="153804"/>
                  <a:pt x="220329" y="161295"/>
                  <a:pt x="220329" y="168785"/>
                </a:cubicBezTo>
                <a:cubicBezTo>
                  <a:pt x="220329" y="175027"/>
                  <a:pt x="215446" y="181269"/>
                  <a:pt x="208122" y="182518"/>
                </a:cubicBezTo>
                <a:lnTo>
                  <a:pt x="261832" y="237448"/>
                </a:lnTo>
                <a:cubicBezTo>
                  <a:pt x="267935" y="242442"/>
                  <a:pt x="267935" y="252429"/>
                  <a:pt x="261832" y="258672"/>
                </a:cubicBezTo>
                <a:cubicBezTo>
                  <a:pt x="259391" y="261168"/>
                  <a:pt x="255729" y="262417"/>
                  <a:pt x="252067" y="262417"/>
                </a:cubicBezTo>
                <a:cubicBezTo>
                  <a:pt x="248404" y="262417"/>
                  <a:pt x="244742" y="261168"/>
                  <a:pt x="241080" y="258672"/>
                </a:cubicBezTo>
                <a:lnTo>
                  <a:pt x="188591" y="203741"/>
                </a:lnTo>
                <a:cubicBezTo>
                  <a:pt x="187371" y="209983"/>
                  <a:pt x="181267" y="214977"/>
                  <a:pt x="173943" y="214977"/>
                </a:cubicBezTo>
                <a:cubicBezTo>
                  <a:pt x="166619" y="214977"/>
                  <a:pt x="159295" y="207486"/>
                  <a:pt x="159295" y="199996"/>
                </a:cubicBezTo>
                <a:lnTo>
                  <a:pt x="159295" y="168785"/>
                </a:lnTo>
                <a:cubicBezTo>
                  <a:pt x="159295" y="166288"/>
                  <a:pt x="159295" y="166288"/>
                  <a:pt x="160516" y="163791"/>
                </a:cubicBezTo>
                <a:cubicBezTo>
                  <a:pt x="161736" y="162543"/>
                  <a:pt x="161736" y="161295"/>
                  <a:pt x="161736" y="161295"/>
                </a:cubicBezTo>
                <a:cubicBezTo>
                  <a:pt x="162957" y="158798"/>
                  <a:pt x="164178" y="158798"/>
                  <a:pt x="165398" y="157549"/>
                </a:cubicBezTo>
                <a:lnTo>
                  <a:pt x="165398" y="156301"/>
                </a:lnTo>
                <a:cubicBezTo>
                  <a:pt x="166619" y="156301"/>
                  <a:pt x="167840" y="155053"/>
                  <a:pt x="169060" y="155053"/>
                </a:cubicBezTo>
                <a:cubicBezTo>
                  <a:pt x="170281" y="155053"/>
                  <a:pt x="171502" y="153804"/>
                  <a:pt x="172722" y="153804"/>
                </a:cubicBezTo>
                <a:close/>
                <a:moveTo>
                  <a:pt x="553558" y="29769"/>
                </a:moveTo>
                <a:cubicBezTo>
                  <a:pt x="507664" y="29769"/>
                  <a:pt x="467973" y="68220"/>
                  <a:pt x="467973" y="115354"/>
                </a:cubicBezTo>
                <a:cubicBezTo>
                  <a:pt x="467973" y="162488"/>
                  <a:pt x="507664" y="200939"/>
                  <a:pt x="553558" y="200939"/>
                </a:cubicBezTo>
                <a:cubicBezTo>
                  <a:pt x="600692" y="200939"/>
                  <a:pt x="639144" y="162488"/>
                  <a:pt x="639144" y="115354"/>
                </a:cubicBezTo>
                <a:cubicBezTo>
                  <a:pt x="639144" y="68220"/>
                  <a:pt x="600692" y="29769"/>
                  <a:pt x="553558" y="29769"/>
                </a:cubicBezTo>
                <a:close/>
                <a:moveTo>
                  <a:pt x="553558" y="0"/>
                </a:moveTo>
                <a:cubicBezTo>
                  <a:pt x="616817" y="0"/>
                  <a:pt x="668913" y="52095"/>
                  <a:pt x="668913" y="115354"/>
                </a:cubicBezTo>
                <a:cubicBezTo>
                  <a:pt x="668913" y="178613"/>
                  <a:pt x="616817" y="229468"/>
                  <a:pt x="553558" y="229468"/>
                </a:cubicBezTo>
                <a:cubicBezTo>
                  <a:pt x="491540" y="229468"/>
                  <a:pt x="439444" y="178613"/>
                  <a:pt x="439444" y="115354"/>
                </a:cubicBezTo>
                <a:cubicBezTo>
                  <a:pt x="439444" y="52095"/>
                  <a:pt x="491540" y="0"/>
                  <a:pt x="55355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2" name="Freeform 447">
            <a:extLst>
              <a:ext uri="{FF2B5EF4-FFF2-40B4-BE49-F238E27FC236}">
                <a16:creationId xmlns:a16="http://schemas.microsoft.com/office/drawing/2014/main" id="{A1B1B412-39EF-964A-95D0-246459C5782A}"/>
              </a:ext>
            </a:extLst>
          </p:cNvPr>
          <p:cNvSpPr>
            <a:spLocks noChangeArrowheads="1"/>
          </p:cNvSpPr>
          <p:nvPr/>
        </p:nvSpPr>
        <p:spPr bwMode="auto">
          <a:xfrm>
            <a:off x="5719727" y="2923640"/>
            <a:ext cx="1013467" cy="1013468"/>
          </a:xfrm>
          <a:custGeom>
            <a:avLst/>
            <a:gdLst>
              <a:gd name="T0" fmla="*/ 1627 w 1628"/>
              <a:gd name="T1" fmla="*/ 814 h 1628"/>
              <a:gd name="T2" fmla="*/ 1627 w 1628"/>
              <a:gd name="T3" fmla="*/ 814 h 1628"/>
              <a:gd name="T4" fmla="*/ 814 w 1628"/>
              <a:gd name="T5" fmla="*/ 1627 h 1628"/>
              <a:gd name="T6" fmla="*/ 814 w 1628"/>
              <a:gd name="T7" fmla="*/ 1627 h 1628"/>
              <a:gd name="T8" fmla="*/ 0 w 1628"/>
              <a:gd name="T9" fmla="*/ 814 h 1628"/>
              <a:gd name="T10" fmla="*/ 0 w 1628"/>
              <a:gd name="T11" fmla="*/ 814 h 1628"/>
              <a:gd name="T12" fmla="*/ 814 w 1628"/>
              <a:gd name="T13" fmla="*/ 0 h 1628"/>
              <a:gd name="T14" fmla="*/ 814 w 1628"/>
              <a:gd name="T15" fmla="*/ 0 h 1628"/>
              <a:gd name="T16" fmla="*/ 1627 w 1628"/>
              <a:gd name="T17" fmla="*/ 814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8" h="1628">
                <a:moveTo>
                  <a:pt x="1627" y="814"/>
                </a:moveTo>
                <a:lnTo>
                  <a:pt x="1627" y="814"/>
                </a:lnTo>
                <a:cubicBezTo>
                  <a:pt x="1627" y="1263"/>
                  <a:pt x="1263" y="1627"/>
                  <a:pt x="814" y="1627"/>
                </a:cubicBezTo>
                <a:lnTo>
                  <a:pt x="814" y="1627"/>
                </a:lnTo>
                <a:cubicBezTo>
                  <a:pt x="364" y="1627"/>
                  <a:pt x="0" y="1263"/>
                  <a:pt x="0" y="814"/>
                </a:cubicBezTo>
                <a:lnTo>
                  <a:pt x="0" y="814"/>
                </a:lnTo>
                <a:cubicBezTo>
                  <a:pt x="0" y="364"/>
                  <a:pt x="364" y="0"/>
                  <a:pt x="814" y="0"/>
                </a:cubicBezTo>
                <a:lnTo>
                  <a:pt x="814" y="0"/>
                </a:lnTo>
                <a:cubicBezTo>
                  <a:pt x="1263" y="0"/>
                  <a:pt x="1627" y="364"/>
                  <a:pt x="1627" y="814"/>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3" name="Freeform 22">
            <a:extLst>
              <a:ext uri="{FF2B5EF4-FFF2-40B4-BE49-F238E27FC236}">
                <a16:creationId xmlns:a16="http://schemas.microsoft.com/office/drawing/2014/main" id="{2D1D10F6-D50D-B143-8EEA-D198B8B75534}"/>
              </a:ext>
            </a:extLst>
          </p:cNvPr>
          <p:cNvSpPr>
            <a:spLocks noChangeArrowheads="1"/>
          </p:cNvSpPr>
          <p:nvPr/>
        </p:nvSpPr>
        <p:spPr bwMode="auto">
          <a:xfrm>
            <a:off x="5944941" y="3179069"/>
            <a:ext cx="559669" cy="501988"/>
          </a:xfrm>
          <a:custGeom>
            <a:avLst/>
            <a:gdLst>
              <a:gd name="connsiteX0" fmla="*/ 851642 w 1119337"/>
              <a:gd name="connsiteY0" fmla="*/ 782569 h 1003976"/>
              <a:gd name="connsiteX1" fmla="*/ 775691 w 1119337"/>
              <a:gd name="connsiteY1" fmla="*/ 857622 h 1003976"/>
              <a:gd name="connsiteX2" fmla="*/ 775691 w 1119337"/>
              <a:gd name="connsiteY2" fmla="*/ 956442 h 1003976"/>
              <a:gd name="connsiteX3" fmla="*/ 794368 w 1119337"/>
              <a:gd name="connsiteY3" fmla="*/ 975206 h 1003976"/>
              <a:gd name="connsiteX4" fmla="*/ 1072023 w 1119337"/>
              <a:gd name="connsiteY4" fmla="*/ 975206 h 1003976"/>
              <a:gd name="connsiteX5" fmla="*/ 1090700 w 1119337"/>
              <a:gd name="connsiteY5" fmla="*/ 956442 h 1003976"/>
              <a:gd name="connsiteX6" fmla="*/ 1090700 w 1119337"/>
              <a:gd name="connsiteY6" fmla="*/ 857622 h 1003976"/>
              <a:gd name="connsiteX7" fmla="*/ 1014749 w 1119337"/>
              <a:gd name="connsiteY7" fmla="*/ 782569 h 1003976"/>
              <a:gd name="connsiteX8" fmla="*/ 104588 w 1119337"/>
              <a:gd name="connsiteY8" fmla="*/ 782569 h 1003976"/>
              <a:gd name="connsiteX9" fmla="*/ 28637 w 1119337"/>
              <a:gd name="connsiteY9" fmla="*/ 857622 h 1003976"/>
              <a:gd name="connsiteX10" fmla="*/ 28637 w 1119337"/>
              <a:gd name="connsiteY10" fmla="*/ 956442 h 1003976"/>
              <a:gd name="connsiteX11" fmla="*/ 48559 w 1119337"/>
              <a:gd name="connsiteY11" fmla="*/ 975206 h 1003976"/>
              <a:gd name="connsiteX12" fmla="*/ 323724 w 1119337"/>
              <a:gd name="connsiteY12" fmla="*/ 975206 h 1003976"/>
              <a:gd name="connsiteX13" fmla="*/ 342401 w 1119337"/>
              <a:gd name="connsiteY13" fmla="*/ 956442 h 1003976"/>
              <a:gd name="connsiteX14" fmla="*/ 342401 w 1119337"/>
              <a:gd name="connsiteY14" fmla="*/ 857622 h 1003976"/>
              <a:gd name="connsiteX15" fmla="*/ 267695 w 1119337"/>
              <a:gd name="connsiteY15" fmla="*/ 782569 h 1003976"/>
              <a:gd name="connsiteX16" fmla="*/ 851642 w 1119337"/>
              <a:gd name="connsiteY16" fmla="*/ 752547 h 1003976"/>
              <a:gd name="connsiteX17" fmla="*/ 1014749 w 1119337"/>
              <a:gd name="connsiteY17" fmla="*/ 752547 h 1003976"/>
              <a:gd name="connsiteX18" fmla="*/ 1119337 w 1119337"/>
              <a:gd name="connsiteY18" fmla="*/ 857622 h 1003976"/>
              <a:gd name="connsiteX19" fmla="*/ 1119337 w 1119337"/>
              <a:gd name="connsiteY19" fmla="*/ 956442 h 1003976"/>
              <a:gd name="connsiteX20" fmla="*/ 1072023 w 1119337"/>
              <a:gd name="connsiteY20" fmla="*/ 1003976 h 1003976"/>
              <a:gd name="connsiteX21" fmla="*/ 794368 w 1119337"/>
              <a:gd name="connsiteY21" fmla="*/ 1003976 h 1003976"/>
              <a:gd name="connsiteX22" fmla="*/ 747054 w 1119337"/>
              <a:gd name="connsiteY22" fmla="*/ 956442 h 1003976"/>
              <a:gd name="connsiteX23" fmla="*/ 747054 w 1119337"/>
              <a:gd name="connsiteY23" fmla="*/ 857622 h 1003976"/>
              <a:gd name="connsiteX24" fmla="*/ 851642 w 1119337"/>
              <a:gd name="connsiteY24" fmla="*/ 752547 h 1003976"/>
              <a:gd name="connsiteX25" fmla="*/ 104588 w 1119337"/>
              <a:gd name="connsiteY25" fmla="*/ 752547 h 1003976"/>
              <a:gd name="connsiteX26" fmla="*/ 267695 w 1119337"/>
              <a:gd name="connsiteY26" fmla="*/ 752547 h 1003976"/>
              <a:gd name="connsiteX27" fmla="*/ 372283 w 1119337"/>
              <a:gd name="connsiteY27" fmla="*/ 857622 h 1003976"/>
              <a:gd name="connsiteX28" fmla="*/ 372283 w 1119337"/>
              <a:gd name="connsiteY28" fmla="*/ 956442 h 1003976"/>
              <a:gd name="connsiteX29" fmla="*/ 323724 w 1119337"/>
              <a:gd name="connsiteY29" fmla="*/ 1003976 h 1003976"/>
              <a:gd name="connsiteX30" fmla="*/ 48559 w 1119337"/>
              <a:gd name="connsiteY30" fmla="*/ 1003976 h 1003976"/>
              <a:gd name="connsiteX31" fmla="*/ 0 w 1119337"/>
              <a:gd name="connsiteY31" fmla="*/ 956442 h 1003976"/>
              <a:gd name="connsiteX32" fmla="*/ 0 w 1119337"/>
              <a:gd name="connsiteY32" fmla="*/ 857622 h 1003976"/>
              <a:gd name="connsiteX33" fmla="*/ 104588 w 1119337"/>
              <a:gd name="connsiteY33" fmla="*/ 752547 h 1003976"/>
              <a:gd name="connsiteX34" fmla="*/ 933545 w 1119337"/>
              <a:gd name="connsiteY34" fmla="*/ 594456 h 1003976"/>
              <a:gd name="connsiteX35" fmla="*/ 867960 w 1119337"/>
              <a:gd name="connsiteY35" fmla="*/ 622917 h 1003976"/>
              <a:gd name="connsiteX36" fmla="*/ 848161 w 1119337"/>
              <a:gd name="connsiteY36" fmla="*/ 629104 h 1003976"/>
              <a:gd name="connsiteX37" fmla="*/ 929833 w 1119337"/>
              <a:gd name="connsiteY37" fmla="*/ 700875 h 1003976"/>
              <a:gd name="connsiteX38" fmla="*/ 1013979 w 1119337"/>
              <a:gd name="connsiteY38" fmla="*/ 616730 h 1003976"/>
              <a:gd name="connsiteX39" fmla="*/ 1012742 w 1119337"/>
              <a:gd name="connsiteY39" fmla="*/ 605593 h 1003976"/>
              <a:gd name="connsiteX40" fmla="*/ 984280 w 1119337"/>
              <a:gd name="connsiteY40" fmla="*/ 609305 h 1003976"/>
              <a:gd name="connsiteX41" fmla="*/ 933545 w 1119337"/>
              <a:gd name="connsiteY41" fmla="*/ 594456 h 1003976"/>
              <a:gd name="connsiteX42" fmla="*/ 186491 w 1119337"/>
              <a:gd name="connsiteY42" fmla="*/ 594456 h 1003976"/>
              <a:gd name="connsiteX43" fmla="*/ 122143 w 1119337"/>
              <a:gd name="connsiteY43" fmla="*/ 622917 h 1003976"/>
              <a:gd name="connsiteX44" fmla="*/ 101107 w 1119337"/>
              <a:gd name="connsiteY44" fmla="*/ 629104 h 1003976"/>
              <a:gd name="connsiteX45" fmla="*/ 184016 w 1119337"/>
              <a:gd name="connsiteY45" fmla="*/ 700875 h 1003976"/>
              <a:gd name="connsiteX46" fmla="*/ 266925 w 1119337"/>
              <a:gd name="connsiteY46" fmla="*/ 616730 h 1003976"/>
              <a:gd name="connsiteX47" fmla="*/ 265688 w 1119337"/>
              <a:gd name="connsiteY47" fmla="*/ 605593 h 1003976"/>
              <a:gd name="connsiteX48" fmla="*/ 237226 w 1119337"/>
              <a:gd name="connsiteY48" fmla="*/ 609305 h 1003976"/>
              <a:gd name="connsiteX49" fmla="*/ 186491 w 1119337"/>
              <a:gd name="connsiteY49" fmla="*/ 594456 h 1003976"/>
              <a:gd name="connsiteX50" fmla="*/ 980568 w 1119337"/>
              <a:gd name="connsiteY50" fmla="*/ 551146 h 1003976"/>
              <a:gd name="connsiteX51" fmla="*/ 979331 w 1119337"/>
              <a:gd name="connsiteY51" fmla="*/ 552384 h 1003976"/>
              <a:gd name="connsiteX52" fmla="*/ 958294 w 1119337"/>
              <a:gd name="connsiteY52" fmla="*/ 574657 h 1003976"/>
              <a:gd name="connsiteX53" fmla="*/ 1002842 w 1119337"/>
              <a:gd name="connsiteY53" fmla="*/ 577132 h 1003976"/>
              <a:gd name="connsiteX54" fmla="*/ 980568 w 1119337"/>
              <a:gd name="connsiteY54" fmla="*/ 551146 h 1003976"/>
              <a:gd name="connsiteX55" fmla="*/ 233514 w 1119337"/>
              <a:gd name="connsiteY55" fmla="*/ 551146 h 1003976"/>
              <a:gd name="connsiteX56" fmla="*/ 232277 w 1119337"/>
              <a:gd name="connsiteY56" fmla="*/ 552384 h 1003976"/>
              <a:gd name="connsiteX57" fmla="*/ 211240 w 1119337"/>
              <a:gd name="connsiteY57" fmla="*/ 574657 h 1003976"/>
              <a:gd name="connsiteX58" fmla="*/ 257026 w 1119337"/>
              <a:gd name="connsiteY58" fmla="*/ 577132 h 1003976"/>
              <a:gd name="connsiteX59" fmla="*/ 233514 w 1119337"/>
              <a:gd name="connsiteY59" fmla="*/ 551146 h 1003976"/>
              <a:gd name="connsiteX60" fmla="*/ 564921 w 1119337"/>
              <a:gd name="connsiteY60" fmla="*/ 543808 h 1003976"/>
              <a:gd name="connsiteX61" fmla="*/ 578723 w 1119337"/>
              <a:gd name="connsiteY61" fmla="*/ 558705 h 1003976"/>
              <a:gd name="connsiteX62" fmla="*/ 578723 w 1119337"/>
              <a:gd name="connsiteY62" fmla="*/ 670428 h 1003976"/>
              <a:gd name="connsiteX63" fmla="*/ 676594 w 1119337"/>
              <a:gd name="connsiteY63" fmla="*/ 732496 h 1003976"/>
              <a:gd name="connsiteX64" fmla="*/ 681613 w 1119337"/>
              <a:gd name="connsiteY64" fmla="*/ 752358 h 1003976"/>
              <a:gd name="connsiteX65" fmla="*/ 661537 w 1119337"/>
              <a:gd name="connsiteY65" fmla="*/ 757323 h 1003976"/>
              <a:gd name="connsiteX66" fmla="*/ 563666 w 1119337"/>
              <a:gd name="connsiteY66" fmla="*/ 695255 h 1003976"/>
              <a:gd name="connsiteX67" fmla="*/ 463286 w 1119337"/>
              <a:gd name="connsiteY67" fmla="*/ 757323 h 1003976"/>
              <a:gd name="connsiteX68" fmla="*/ 455758 w 1119337"/>
              <a:gd name="connsiteY68" fmla="*/ 759806 h 1003976"/>
              <a:gd name="connsiteX69" fmla="*/ 443210 w 1119337"/>
              <a:gd name="connsiteY69" fmla="*/ 752358 h 1003976"/>
              <a:gd name="connsiteX70" fmla="*/ 448229 w 1119337"/>
              <a:gd name="connsiteY70" fmla="*/ 732496 h 1003976"/>
              <a:gd name="connsiteX71" fmla="*/ 548609 w 1119337"/>
              <a:gd name="connsiteY71" fmla="*/ 670428 h 1003976"/>
              <a:gd name="connsiteX72" fmla="*/ 548609 w 1119337"/>
              <a:gd name="connsiteY72" fmla="*/ 558705 h 1003976"/>
              <a:gd name="connsiteX73" fmla="*/ 564921 w 1119337"/>
              <a:gd name="connsiteY73" fmla="*/ 543808 h 1003976"/>
              <a:gd name="connsiteX74" fmla="*/ 929833 w 1119337"/>
              <a:gd name="connsiteY74" fmla="*/ 533822 h 1003976"/>
              <a:gd name="connsiteX75" fmla="*/ 849398 w 1119337"/>
              <a:gd name="connsiteY75" fmla="*/ 596931 h 1003976"/>
              <a:gd name="connsiteX76" fmla="*/ 860535 w 1119337"/>
              <a:gd name="connsiteY76" fmla="*/ 595694 h 1003976"/>
              <a:gd name="connsiteX77" fmla="*/ 923645 w 1119337"/>
              <a:gd name="connsiteY77" fmla="*/ 564758 h 1003976"/>
              <a:gd name="connsiteX78" fmla="*/ 953344 w 1119337"/>
              <a:gd name="connsiteY78" fmla="*/ 537534 h 1003976"/>
              <a:gd name="connsiteX79" fmla="*/ 929833 w 1119337"/>
              <a:gd name="connsiteY79" fmla="*/ 533822 h 1003976"/>
              <a:gd name="connsiteX80" fmla="*/ 184016 w 1119337"/>
              <a:gd name="connsiteY80" fmla="*/ 533822 h 1003976"/>
              <a:gd name="connsiteX81" fmla="*/ 102344 w 1119337"/>
              <a:gd name="connsiteY81" fmla="*/ 596931 h 1003976"/>
              <a:gd name="connsiteX82" fmla="*/ 114719 w 1119337"/>
              <a:gd name="connsiteY82" fmla="*/ 595694 h 1003976"/>
              <a:gd name="connsiteX83" fmla="*/ 177829 w 1119337"/>
              <a:gd name="connsiteY83" fmla="*/ 564758 h 1003976"/>
              <a:gd name="connsiteX84" fmla="*/ 207528 w 1119337"/>
              <a:gd name="connsiteY84" fmla="*/ 537534 h 1003976"/>
              <a:gd name="connsiteX85" fmla="*/ 184016 w 1119337"/>
              <a:gd name="connsiteY85" fmla="*/ 533822 h 1003976"/>
              <a:gd name="connsiteX86" fmla="*/ 929833 w 1119337"/>
              <a:gd name="connsiteY86" fmla="*/ 505361 h 1003976"/>
              <a:gd name="connsiteX87" fmla="*/ 984280 w 1119337"/>
              <a:gd name="connsiteY87" fmla="*/ 518972 h 1003976"/>
              <a:gd name="connsiteX88" fmla="*/ 985518 w 1119337"/>
              <a:gd name="connsiteY88" fmla="*/ 518972 h 1003976"/>
              <a:gd name="connsiteX89" fmla="*/ 1036253 w 1119337"/>
              <a:gd name="connsiteY89" fmla="*/ 580844 h 1003976"/>
              <a:gd name="connsiteX90" fmla="*/ 1037491 w 1119337"/>
              <a:gd name="connsiteY90" fmla="*/ 582082 h 1003976"/>
              <a:gd name="connsiteX91" fmla="*/ 1042441 w 1119337"/>
              <a:gd name="connsiteY91" fmla="*/ 616730 h 1003976"/>
              <a:gd name="connsiteX92" fmla="*/ 929833 w 1119337"/>
              <a:gd name="connsiteY92" fmla="*/ 729336 h 1003976"/>
              <a:gd name="connsiteX93" fmla="*/ 818462 w 1119337"/>
              <a:gd name="connsiteY93" fmla="*/ 617967 h 1003976"/>
              <a:gd name="connsiteX94" fmla="*/ 818462 w 1119337"/>
              <a:gd name="connsiteY94" fmla="*/ 616730 h 1003976"/>
              <a:gd name="connsiteX95" fmla="*/ 929833 w 1119337"/>
              <a:gd name="connsiteY95" fmla="*/ 505361 h 1003976"/>
              <a:gd name="connsiteX96" fmla="*/ 184016 w 1119337"/>
              <a:gd name="connsiteY96" fmla="*/ 505361 h 1003976"/>
              <a:gd name="connsiteX97" fmla="*/ 237226 w 1119337"/>
              <a:gd name="connsiteY97" fmla="*/ 518972 h 1003976"/>
              <a:gd name="connsiteX98" fmla="*/ 238464 w 1119337"/>
              <a:gd name="connsiteY98" fmla="*/ 518972 h 1003976"/>
              <a:gd name="connsiteX99" fmla="*/ 289199 w 1119337"/>
              <a:gd name="connsiteY99" fmla="*/ 580844 h 1003976"/>
              <a:gd name="connsiteX100" fmla="*/ 290437 w 1119337"/>
              <a:gd name="connsiteY100" fmla="*/ 580844 h 1003976"/>
              <a:gd name="connsiteX101" fmla="*/ 290437 w 1119337"/>
              <a:gd name="connsiteY101" fmla="*/ 582082 h 1003976"/>
              <a:gd name="connsiteX102" fmla="*/ 295387 w 1119337"/>
              <a:gd name="connsiteY102" fmla="*/ 616730 h 1003976"/>
              <a:gd name="connsiteX103" fmla="*/ 184016 w 1119337"/>
              <a:gd name="connsiteY103" fmla="*/ 729336 h 1003976"/>
              <a:gd name="connsiteX104" fmla="*/ 72645 w 1119337"/>
              <a:gd name="connsiteY104" fmla="*/ 617967 h 1003976"/>
              <a:gd name="connsiteX105" fmla="*/ 71408 w 1119337"/>
              <a:gd name="connsiteY105" fmla="*/ 617967 h 1003976"/>
              <a:gd name="connsiteX106" fmla="*/ 71408 w 1119337"/>
              <a:gd name="connsiteY106" fmla="*/ 616730 h 1003976"/>
              <a:gd name="connsiteX107" fmla="*/ 184016 w 1119337"/>
              <a:gd name="connsiteY107" fmla="*/ 505361 h 1003976"/>
              <a:gd name="connsiteX108" fmla="*/ 482360 w 1119337"/>
              <a:gd name="connsiteY108" fmla="*/ 277207 h 1003976"/>
              <a:gd name="connsiteX109" fmla="*/ 407654 w 1119337"/>
              <a:gd name="connsiteY109" fmla="*/ 352261 h 1003976"/>
              <a:gd name="connsiteX110" fmla="*/ 407654 w 1119337"/>
              <a:gd name="connsiteY110" fmla="*/ 451081 h 1003976"/>
              <a:gd name="connsiteX111" fmla="*/ 426331 w 1119337"/>
              <a:gd name="connsiteY111" fmla="*/ 469844 h 1003976"/>
              <a:gd name="connsiteX112" fmla="*/ 702741 w 1119337"/>
              <a:gd name="connsiteY112" fmla="*/ 469844 h 1003976"/>
              <a:gd name="connsiteX113" fmla="*/ 722663 w 1119337"/>
              <a:gd name="connsiteY113" fmla="*/ 451081 h 1003976"/>
              <a:gd name="connsiteX114" fmla="*/ 722663 w 1119337"/>
              <a:gd name="connsiteY114" fmla="*/ 352261 h 1003976"/>
              <a:gd name="connsiteX115" fmla="*/ 646712 w 1119337"/>
              <a:gd name="connsiteY115" fmla="*/ 277207 h 1003976"/>
              <a:gd name="connsiteX116" fmla="*/ 482360 w 1119337"/>
              <a:gd name="connsiteY116" fmla="*/ 247186 h 1003976"/>
              <a:gd name="connsiteX117" fmla="*/ 646712 w 1119337"/>
              <a:gd name="connsiteY117" fmla="*/ 247186 h 1003976"/>
              <a:gd name="connsiteX118" fmla="*/ 751300 w 1119337"/>
              <a:gd name="connsiteY118" fmla="*/ 352261 h 1003976"/>
              <a:gd name="connsiteX119" fmla="*/ 751300 w 1119337"/>
              <a:gd name="connsiteY119" fmla="*/ 451081 h 1003976"/>
              <a:gd name="connsiteX120" fmla="*/ 702741 w 1119337"/>
              <a:gd name="connsiteY120" fmla="*/ 498615 h 1003976"/>
              <a:gd name="connsiteX121" fmla="*/ 426331 w 1119337"/>
              <a:gd name="connsiteY121" fmla="*/ 498615 h 1003976"/>
              <a:gd name="connsiteX122" fmla="*/ 379017 w 1119337"/>
              <a:gd name="connsiteY122" fmla="*/ 451081 h 1003976"/>
              <a:gd name="connsiteX123" fmla="*/ 379017 w 1119337"/>
              <a:gd name="connsiteY123" fmla="*/ 352261 h 1003976"/>
              <a:gd name="connsiteX124" fmla="*/ 482360 w 1119337"/>
              <a:gd name="connsiteY124" fmla="*/ 247186 h 1003976"/>
              <a:gd name="connsiteX125" fmla="*/ 564884 w 1119337"/>
              <a:gd name="connsiteY125" fmla="*/ 89095 h 1003976"/>
              <a:gd name="connsiteX126" fmla="*/ 500889 w 1119337"/>
              <a:gd name="connsiteY126" fmla="*/ 117555 h 1003976"/>
              <a:gd name="connsiteX127" fmla="*/ 481199 w 1119337"/>
              <a:gd name="connsiteY127" fmla="*/ 123743 h 1003976"/>
              <a:gd name="connsiteX128" fmla="*/ 563653 w 1119337"/>
              <a:gd name="connsiteY128" fmla="*/ 195513 h 1003976"/>
              <a:gd name="connsiteX129" fmla="*/ 644877 w 1119337"/>
              <a:gd name="connsiteY129" fmla="*/ 112606 h 1003976"/>
              <a:gd name="connsiteX130" fmla="*/ 643647 w 1119337"/>
              <a:gd name="connsiteY130" fmla="*/ 100231 h 1003976"/>
              <a:gd name="connsiteX131" fmla="*/ 615341 w 1119337"/>
              <a:gd name="connsiteY131" fmla="*/ 103944 h 1003976"/>
              <a:gd name="connsiteX132" fmla="*/ 564884 w 1119337"/>
              <a:gd name="connsiteY132" fmla="*/ 89095 h 1003976"/>
              <a:gd name="connsiteX133" fmla="*/ 612880 w 1119337"/>
              <a:gd name="connsiteY133" fmla="*/ 45785 h 1003976"/>
              <a:gd name="connsiteX134" fmla="*/ 611649 w 1119337"/>
              <a:gd name="connsiteY134" fmla="*/ 48259 h 1003976"/>
              <a:gd name="connsiteX135" fmla="*/ 589497 w 1119337"/>
              <a:gd name="connsiteY135" fmla="*/ 69296 h 1003976"/>
              <a:gd name="connsiteX136" fmla="*/ 635032 w 1119337"/>
              <a:gd name="connsiteY136" fmla="*/ 71771 h 1003976"/>
              <a:gd name="connsiteX137" fmla="*/ 612880 w 1119337"/>
              <a:gd name="connsiteY137" fmla="*/ 45785 h 1003976"/>
              <a:gd name="connsiteX138" fmla="*/ 563653 w 1119337"/>
              <a:gd name="connsiteY138" fmla="*/ 28461 h 1003976"/>
              <a:gd name="connsiteX139" fmla="*/ 482429 w 1119337"/>
              <a:gd name="connsiteY139" fmla="*/ 92807 h 1003976"/>
              <a:gd name="connsiteX140" fmla="*/ 493505 w 1119337"/>
              <a:gd name="connsiteY140" fmla="*/ 90332 h 1003976"/>
              <a:gd name="connsiteX141" fmla="*/ 557500 w 1119337"/>
              <a:gd name="connsiteY141" fmla="*/ 59396 h 1003976"/>
              <a:gd name="connsiteX142" fmla="*/ 585805 w 1119337"/>
              <a:gd name="connsiteY142" fmla="*/ 32173 h 1003976"/>
              <a:gd name="connsiteX143" fmla="*/ 563653 w 1119337"/>
              <a:gd name="connsiteY143" fmla="*/ 28461 h 1003976"/>
              <a:gd name="connsiteX144" fmla="*/ 563653 w 1119337"/>
              <a:gd name="connsiteY144" fmla="*/ 0 h 1003976"/>
              <a:gd name="connsiteX145" fmla="*/ 616572 w 1119337"/>
              <a:gd name="connsiteY145" fmla="*/ 13611 h 1003976"/>
              <a:gd name="connsiteX146" fmla="*/ 617803 w 1119337"/>
              <a:gd name="connsiteY146" fmla="*/ 14849 h 1003976"/>
              <a:gd name="connsiteX147" fmla="*/ 667029 w 1119337"/>
              <a:gd name="connsiteY147" fmla="*/ 75483 h 1003976"/>
              <a:gd name="connsiteX148" fmla="*/ 668260 w 1119337"/>
              <a:gd name="connsiteY148" fmla="*/ 75483 h 1003976"/>
              <a:gd name="connsiteX149" fmla="*/ 668260 w 1119337"/>
              <a:gd name="connsiteY149" fmla="*/ 76720 h 1003976"/>
              <a:gd name="connsiteX150" fmla="*/ 674413 w 1119337"/>
              <a:gd name="connsiteY150" fmla="*/ 112606 h 1003976"/>
              <a:gd name="connsiteX151" fmla="*/ 563653 w 1119337"/>
              <a:gd name="connsiteY151" fmla="*/ 223974 h 1003976"/>
              <a:gd name="connsiteX152" fmla="*/ 450432 w 1119337"/>
              <a:gd name="connsiteY152" fmla="*/ 112606 h 1003976"/>
              <a:gd name="connsiteX153" fmla="*/ 563653 w 1119337"/>
              <a:gd name="connsiteY153" fmla="*/ 0 h 100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1119337" h="1003976">
                <a:moveTo>
                  <a:pt x="851642" y="782569"/>
                </a:moveTo>
                <a:cubicBezTo>
                  <a:pt x="809309" y="782569"/>
                  <a:pt x="775691" y="816343"/>
                  <a:pt x="775691" y="857622"/>
                </a:cubicBezTo>
                <a:lnTo>
                  <a:pt x="775691" y="956442"/>
                </a:lnTo>
                <a:cubicBezTo>
                  <a:pt x="775691" y="965199"/>
                  <a:pt x="784407" y="975206"/>
                  <a:pt x="794368" y="975206"/>
                </a:cubicBezTo>
                <a:lnTo>
                  <a:pt x="1072023" y="975206"/>
                </a:lnTo>
                <a:cubicBezTo>
                  <a:pt x="1081984" y="975206"/>
                  <a:pt x="1090700" y="965199"/>
                  <a:pt x="1090700" y="956442"/>
                </a:cubicBezTo>
                <a:lnTo>
                  <a:pt x="1090700" y="857622"/>
                </a:lnTo>
                <a:cubicBezTo>
                  <a:pt x="1090700" y="816343"/>
                  <a:pt x="1057082" y="782569"/>
                  <a:pt x="1014749" y="782569"/>
                </a:cubicBezTo>
                <a:close/>
                <a:moveTo>
                  <a:pt x="104588" y="782569"/>
                </a:moveTo>
                <a:cubicBezTo>
                  <a:pt x="63500" y="782569"/>
                  <a:pt x="28637" y="816343"/>
                  <a:pt x="28637" y="857622"/>
                </a:cubicBezTo>
                <a:lnTo>
                  <a:pt x="28637" y="956442"/>
                </a:lnTo>
                <a:cubicBezTo>
                  <a:pt x="28637" y="965199"/>
                  <a:pt x="37353" y="975206"/>
                  <a:pt x="48559" y="975206"/>
                </a:cubicBezTo>
                <a:lnTo>
                  <a:pt x="323724" y="975206"/>
                </a:lnTo>
                <a:cubicBezTo>
                  <a:pt x="333685" y="975206"/>
                  <a:pt x="342401" y="965199"/>
                  <a:pt x="342401" y="956442"/>
                </a:cubicBezTo>
                <a:lnTo>
                  <a:pt x="342401" y="857622"/>
                </a:lnTo>
                <a:cubicBezTo>
                  <a:pt x="342401" y="816343"/>
                  <a:pt x="310028" y="782569"/>
                  <a:pt x="267695" y="782569"/>
                </a:cubicBezTo>
                <a:close/>
                <a:moveTo>
                  <a:pt x="851642" y="752547"/>
                </a:moveTo>
                <a:lnTo>
                  <a:pt x="1014749" y="752547"/>
                </a:lnTo>
                <a:cubicBezTo>
                  <a:pt x="1073268" y="752547"/>
                  <a:pt x="1119337" y="800081"/>
                  <a:pt x="1119337" y="857622"/>
                </a:cubicBezTo>
                <a:lnTo>
                  <a:pt x="1119337" y="956442"/>
                </a:lnTo>
                <a:cubicBezTo>
                  <a:pt x="1119337" y="982711"/>
                  <a:pt x="1098170" y="1003976"/>
                  <a:pt x="1072023" y="1003976"/>
                </a:cubicBezTo>
                <a:lnTo>
                  <a:pt x="794368" y="1003976"/>
                </a:lnTo>
                <a:cubicBezTo>
                  <a:pt x="768221" y="1003976"/>
                  <a:pt x="747054" y="982711"/>
                  <a:pt x="747054" y="956442"/>
                </a:cubicBezTo>
                <a:lnTo>
                  <a:pt x="747054" y="857622"/>
                </a:lnTo>
                <a:cubicBezTo>
                  <a:pt x="747054" y="800081"/>
                  <a:pt x="794368" y="752547"/>
                  <a:pt x="851642" y="752547"/>
                </a:cubicBezTo>
                <a:close/>
                <a:moveTo>
                  <a:pt x="104588" y="752547"/>
                </a:moveTo>
                <a:lnTo>
                  <a:pt x="267695" y="752547"/>
                </a:lnTo>
                <a:cubicBezTo>
                  <a:pt x="324969" y="752547"/>
                  <a:pt x="372283" y="800081"/>
                  <a:pt x="372283" y="857622"/>
                </a:cubicBezTo>
                <a:lnTo>
                  <a:pt x="372283" y="956442"/>
                </a:lnTo>
                <a:cubicBezTo>
                  <a:pt x="372283" y="982711"/>
                  <a:pt x="349871" y="1003976"/>
                  <a:pt x="323724" y="1003976"/>
                </a:cubicBezTo>
                <a:lnTo>
                  <a:pt x="48559" y="1003976"/>
                </a:lnTo>
                <a:cubicBezTo>
                  <a:pt x="21167" y="1003976"/>
                  <a:pt x="0" y="982711"/>
                  <a:pt x="0" y="956442"/>
                </a:cubicBezTo>
                <a:lnTo>
                  <a:pt x="0" y="857622"/>
                </a:lnTo>
                <a:cubicBezTo>
                  <a:pt x="0" y="800081"/>
                  <a:pt x="47314" y="752547"/>
                  <a:pt x="104588" y="752547"/>
                </a:cubicBezTo>
                <a:close/>
                <a:moveTo>
                  <a:pt x="933545" y="594456"/>
                </a:moveTo>
                <a:cubicBezTo>
                  <a:pt x="913746" y="608068"/>
                  <a:pt x="891472" y="616730"/>
                  <a:pt x="867960" y="622917"/>
                </a:cubicBezTo>
                <a:lnTo>
                  <a:pt x="848161" y="629104"/>
                </a:lnTo>
                <a:cubicBezTo>
                  <a:pt x="854348" y="668702"/>
                  <a:pt x="888997" y="700875"/>
                  <a:pt x="929833" y="700875"/>
                </a:cubicBezTo>
                <a:cubicBezTo>
                  <a:pt x="976856" y="700875"/>
                  <a:pt x="1013979" y="663752"/>
                  <a:pt x="1013979" y="616730"/>
                </a:cubicBezTo>
                <a:cubicBezTo>
                  <a:pt x="1013979" y="613018"/>
                  <a:pt x="1012742" y="609305"/>
                  <a:pt x="1012742" y="605593"/>
                </a:cubicBezTo>
                <a:cubicBezTo>
                  <a:pt x="1002842" y="608068"/>
                  <a:pt x="992943" y="609305"/>
                  <a:pt x="984280" y="609305"/>
                </a:cubicBezTo>
                <a:cubicBezTo>
                  <a:pt x="965719" y="609305"/>
                  <a:pt x="948394" y="604356"/>
                  <a:pt x="933545" y="594456"/>
                </a:cubicBezTo>
                <a:close/>
                <a:moveTo>
                  <a:pt x="186491" y="594456"/>
                </a:moveTo>
                <a:cubicBezTo>
                  <a:pt x="166692" y="608068"/>
                  <a:pt x="145655" y="616730"/>
                  <a:pt x="122143" y="622917"/>
                </a:cubicBezTo>
                <a:lnTo>
                  <a:pt x="101107" y="629104"/>
                </a:lnTo>
                <a:cubicBezTo>
                  <a:pt x="107294" y="668702"/>
                  <a:pt x="141943" y="700875"/>
                  <a:pt x="184016" y="700875"/>
                </a:cubicBezTo>
                <a:cubicBezTo>
                  <a:pt x="229802" y="700875"/>
                  <a:pt x="266925" y="663752"/>
                  <a:pt x="266925" y="616730"/>
                </a:cubicBezTo>
                <a:cubicBezTo>
                  <a:pt x="266925" y="613018"/>
                  <a:pt x="266925" y="609305"/>
                  <a:pt x="265688" y="605593"/>
                </a:cubicBezTo>
                <a:cubicBezTo>
                  <a:pt x="257026" y="608068"/>
                  <a:pt x="247126" y="609305"/>
                  <a:pt x="237226" y="609305"/>
                </a:cubicBezTo>
                <a:cubicBezTo>
                  <a:pt x="219902" y="609305"/>
                  <a:pt x="201340" y="604356"/>
                  <a:pt x="186491" y="594456"/>
                </a:cubicBezTo>
                <a:close/>
                <a:moveTo>
                  <a:pt x="980568" y="551146"/>
                </a:moveTo>
                <a:lnTo>
                  <a:pt x="979331" y="552384"/>
                </a:lnTo>
                <a:cubicBezTo>
                  <a:pt x="973143" y="561046"/>
                  <a:pt x="965719" y="568470"/>
                  <a:pt x="958294" y="574657"/>
                </a:cubicBezTo>
                <a:cubicBezTo>
                  <a:pt x="971906" y="580844"/>
                  <a:pt x="987993" y="582082"/>
                  <a:pt x="1002842" y="577132"/>
                </a:cubicBezTo>
                <a:cubicBezTo>
                  <a:pt x="997892" y="567233"/>
                  <a:pt x="989230" y="558571"/>
                  <a:pt x="980568" y="551146"/>
                </a:cubicBezTo>
                <a:close/>
                <a:moveTo>
                  <a:pt x="233514" y="551146"/>
                </a:moveTo>
                <a:lnTo>
                  <a:pt x="232277" y="552384"/>
                </a:lnTo>
                <a:cubicBezTo>
                  <a:pt x="226089" y="561046"/>
                  <a:pt x="218665" y="568470"/>
                  <a:pt x="211240" y="574657"/>
                </a:cubicBezTo>
                <a:cubicBezTo>
                  <a:pt x="224852" y="580844"/>
                  <a:pt x="242176" y="582082"/>
                  <a:pt x="257026" y="577132"/>
                </a:cubicBezTo>
                <a:cubicBezTo>
                  <a:pt x="250838" y="567233"/>
                  <a:pt x="243414" y="558571"/>
                  <a:pt x="233514" y="551146"/>
                </a:cubicBezTo>
                <a:close/>
                <a:moveTo>
                  <a:pt x="564921" y="543808"/>
                </a:moveTo>
                <a:cubicBezTo>
                  <a:pt x="572450" y="543808"/>
                  <a:pt x="578723" y="551256"/>
                  <a:pt x="578723" y="558705"/>
                </a:cubicBezTo>
                <a:lnTo>
                  <a:pt x="578723" y="670428"/>
                </a:lnTo>
                <a:lnTo>
                  <a:pt x="676594" y="732496"/>
                </a:lnTo>
                <a:cubicBezTo>
                  <a:pt x="684122" y="737462"/>
                  <a:pt x="685377" y="746151"/>
                  <a:pt x="681613" y="752358"/>
                </a:cubicBezTo>
                <a:cubicBezTo>
                  <a:pt x="676594" y="759806"/>
                  <a:pt x="667811" y="762289"/>
                  <a:pt x="661537" y="757323"/>
                </a:cubicBezTo>
                <a:lnTo>
                  <a:pt x="563666" y="695255"/>
                </a:lnTo>
                <a:lnTo>
                  <a:pt x="463286" y="757323"/>
                </a:lnTo>
                <a:cubicBezTo>
                  <a:pt x="460777" y="758565"/>
                  <a:pt x="458267" y="759806"/>
                  <a:pt x="455758" y="759806"/>
                </a:cubicBezTo>
                <a:cubicBezTo>
                  <a:pt x="450739" y="759806"/>
                  <a:pt x="445720" y="757323"/>
                  <a:pt x="443210" y="752358"/>
                </a:cubicBezTo>
                <a:cubicBezTo>
                  <a:pt x="439446" y="746151"/>
                  <a:pt x="441956" y="737462"/>
                  <a:pt x="448229" y="732496"/>
                </a:cubicBezTo>
                <a:lnTo>
                  <a:pt x="548609" y="670428"/>
                </a:lnTo>
                <a:lnTo>
                  <a:pt x="548609" y="558705"/>
                </a:lnTo>
                <a:cubicBezTo>
                  <a:pt x="548609" y="551256"/>
                  <a:pt x="556138" y="543808"/>
                  <a:pt x="564921" y="543808"/>
                </a:cubicBezTo>
                <a:close/>
                <a:moveTo>
                  <a:pt x="929833" y="533822"/>
                </a:moveTo>
                <a:cubicBezTo>
                  <a:pt x="891472" y="533822"/>
                  <a:pt x="858060" y="561046"/>
                  <a:pt x="849398" y="596931"/>
                </a:cubicBezTo>
                <a:lnTo>
                  <a:pt x="860535" y="595694"/>
                </a:lnTo>
                <a:cubicBezTo>
                  <a:pt x="884047" y="589506"/>
                  <a:pt x="905084" y="578370"/>
                  <a:pt x="923645" y="564758"/>
                </a:cubicBezTo>
                <a:cubicBezTo>
                  <a:pt x="934782" y="557333"/>
                  <a:pt x="944682" y="547434"/>
                  <a:pt x="953344" y="537534"/>
                </a:cubicBezTo>
                <a:cubicBezTo>
                  <a:pt x="945919" y="535059"/>
                  <a:pt x="938495" y="533822"/>
                  <a:pt x="929833" y="533822"/>
                </a:cubicBezTo>
                <a:close/>
                <a:moveTo>
                  <a:pt x="184016" y="533822"/>
                </a:moveTo>
                <a:cubicBezTo>
                  <a:pt x="144418" y="533822"/>
                  <a:pt x="112244" y="561046"/>
                  <a:pt x="102344" y="596931"/>
                </a:cubicBezTo>
                <a:lnTo>
                  <a:pt x="114719" y="595694"/>
                </a:lnTo>
                <a:cubicBezTo>
                  <a:pt x="138230" y="589506"/>
                  <a:pt x="159267" y="578370"/>
                  <a:pt x="177829" y="564758"/>
                </a:cubicBezTo>
                <a:cubicBezTo>
                  <a:pt x="187728" y="557333"/>
                  <a:pt x="198865" y="547434"/>
                  <a:pt x="207528" y="537534"/>
                </a:cubicBezTo>
                <a:cubicBezTo>
                  <a:pt x="200103" y="535059"/>
                  <a:pt x="191441" y="533822"/>
                  <a:pt x="184016" y="533822"/>
                </a:cubicBezTo>
                <a:close/>
                <a:moveTo>
                  <a:pt x="929833" y="505361"/>
                </a:moveTo>
                <a:cubicBezTo>
                  <a:pt x="949632" y="505361"/>
                  <a:pt x="968194" y="510310"/>
                  <a:pt x="984280" y="518972"/>
                </a:cubicBezTo>
                <a:cubicBezTo>
                  <a:pt x="985518" y="518972"/>
                  <a:pt x="985518" y="518972"/>
                  <a:pt x="985518" y="518972"/>
                </a:cubicBezTo>
                <a:cubicBezTo>
                  <a:pt x="1009029" y="532584"/>
                  <a:pt x="1027591" y="554858"/>
                  <a:pt x="1036253" y="580844"/>
                </a:cubicBezTo>
                <a:cubicBezTo>
                  <a:pt x="1036253" y="582082"/>
                  <a:pt x="1036253" y="582082"/>
                  <a:pt x="1037491" y="582082"/>
                </a:cubicBezTo>
                <a:cubicBezTo>
                  <a:pt x="1041203" y="593219"/>
                  <a:pt x="1042441" y="605593"/>
                  <a:pt x="1042441" y="616730"/>
                </a:cubicBezTo>
                <a:cubicBezTo>
                  <a:pt x="1042441" y="679839"/>
                  <a:pt x="992943" y="729336"/>
                  <a:pt x="929833" y="729336"/>
                </a:cubicBezTo>
                <a:cubicBezTo>
                  <a:pt x="869197" y="729336"/>
                  <a:pt x="819699" y="679839"/>
                  <a:pt x="818462" y="617967"/>
                </a:cubicBezTo>
                <a:lnTo>
                  <a:pt x="818462" y="616730"/>
                </a:lnTo>
                <a:cubicBezTo>
                  <a:pt x="818462" y="554858"/>
                  <a:pt x="867960" y="505361"/>
                  <a:pt x="929833" y="505361"/>
                </a:cubicBezTo>
                <a:close/>
                <a:moveTo>
                  <a:pt x="184016" y="505361"/>
                </a:moveTo>
                <a:cubicBezTo>
                  <a:pt x="202578" y="505361"/>
                  <a:pt x="222377" y="510310"/>
                  <a:pt x="237226" y="518972"/>
                </a:cubicBezTo>
                <a:lnTo>
                  <a:pt x="238464" y="518972"/>
                </a:lnTo>
                <a:cubicBezTo>
                  <a:pt x="263213" y="532584"/>
                  <a:pt x="280537" y="554858"/>
                  <a:pt x="289199" y="580844"/>
                </a:cubicBezTo>
                <a:cubicBezTo>
                  <a:pt x="290437" y="580844"/>
                  <a:pt x="290437" y="580844"/>
                  <a:pt x="290437" y="580844"/>
                </a:cubicBezTo>
                <a:cubicBezTo>
                  <a:pt x="290437" y="582082"/>
                  <a:pt x="290437" y="582082"/>
                  <a:pt x="290437" y="582082"/>
                </a:cubicBezTo>
                <a:cubicBezTo>
                  <a:pt x="294149" y="593219"/>
                  <a:pt x="295387" y="605593"/>
                  <a:pt x="295387" y="616730"/>
                </a:cubicBezTo>
                <a:cubicBezTo>
                  <a:pt x="295387" y="679839"/>
                  <a:pt x="244651" y="729336"/>
                  <a:pt x="184016" y="729336"/>
                </a:cubicBezTo>
                <a:cubicBezTo>
                  <a:pt x="122143" y="729336"/>
                  <a:pt x="72645" y="679839"/>
                  <a:pt x="72645" y="617967"/>
                </a:cubicBezTo>
                <a:lnTo>
                  <a:pt x="71408" y="617967"/>
                </a:lnTo>
                <a:lnTo>
                  <a:pt x="71408" y="616730"/>
                </a:lnTo>
                <a:cubicBezTo>
                  <a:pt x="71408" y="554858"/>
                  <a:pt x="122143" y="505361"/>
                  <a:pt x="184016" y="505361"/>
                </a:cubicBezTo>
                <a:close/>
                <a:moveTo>
                  <a:pt x="482360" y="277207"/>
                </a:moveTo>
                <a:cubicBezTo>
                  <a:pt x="441272" y="277207"/>
                  <a:pt x="407654" y="310981"/>
                  <a:pt x="407654" y="352261"/>
                </a:cubicBezTo>
                <a:lnTo>
                  <a:pt x="407654" y="451081"/>
                </a:lnTo>
                <a:cubicBezTo>
                  <a:pt x="407654" y="461088"/>
                  <a:pt x="416370" y="469844"/>
                  <a:pt x="426331" y="469844"/>
                </a:cubicBezTo>
                <a:lnTo>
                  <a:pt x="702741" y="469844"/>
                </a:lnTo>
                <a:cubicBezTo>
                  <a:pt x="713947" y="469844"/>
                  <a:pt x="722663" y="461088"/>
                  <a:pt x="722663" y="451081"/>
                </a:cubicBezTo>
                <a:lnTo>
                  <a:pt x="722663" y="352261"/>
                </a:lnTo>
                <a:cubicBezTo>
                  <a:pt x="722663" y="310981"/>
                  <a:pt x="687800" y="277207"/>
                  <a:pt x="646712" y="277207"/>
                </a:cubicBezTo>
                <a:close/>
                <a:moveTo>
                  <a:pt x="482360" y="247186"/>
                </a:moveTo>
                <a:lnTo>
                  <a:pt x="646712" y="247186"/>
                </a:lnTo>
                <a:cubicBezTo>
                  <a:pt x="703986" y="247186"/>
                  <a:pt x="751300" y="294720"/>
                  <a:pt x="751300" y="352261"/>
                </a:cubicBezTo>
                <a:lnTo>
                  <a:pt x="751300" y="451081"/>
                </a:lnTo>
                <a:cubicBezTo>
                  <a:pt x="751300" y="477350"/>
                  <a:pt x="730133" y="498615"/>
                  <a:pt x="702741" y="498615"/>
                </a:cubicBezTo>
                <a:lnTo>
                  <a:pt x="426331" y="498615"/>
                </a:lnTo>
                <a:cubicBezTo>
                  <a:pt x="400184" y="498615"/>
                  <a:pt x="379017" y="477350"/>
                  <a:pt x="379017" y="451081"/>
                </a:cubicBezTo>
                <a:lnTo>
                  <a:pt x="379017" y="352261"/>
                </a:lnTo>
                <a:cubicBezTo>
                  <a:pt x="379017" y="294720"/>
                  <a:pt x="425085" y="247186"/>
                  <a:pt x="482360" y="247186"/>
                </a:cubicBezTo>
                <a:close/>
                <a:moveTo>
                  <a:pt x="564884" y="89095"/>
                </a:moveTo>
                <a:cubicBezTo>
                  <a:pt x="545193" y="102706"/>
                  <a:pt x="524272" y="112606"/>
                  <a:pt x="500889" y="117555"/>
                </a:cubicBezTo>
                <a:lnTo>
                  <a:pt x="481199" y="123743"/>
                </a:lnTo>
                <a:cubicBezTo>
                  <a:pt x="486121" y="163340"/>
                  <a:pt x="520580" y="195513"/>
                  <a:pt x="563653" y="195513"/>
                </a:cubicBezTo>
                <a:cubicBezTo>
                  <a:pt x="607957" y="195513"/>
                  <a:pt x="644877" y="158391"/>
                  <a:pt x="644877" y="112606"/>
                </a:cubicBezTo>
                <a:cubicBezTo>
                  <a:pt x="644877" y="107656"/>
                  <a:pt x="644877" y="103944"/>
                  <a:pt x="643647" y="100231"/>
                </a:cubicBezTo>
                <a:cubicBezTo>
                  <a:pt x="635032" y="102706"/>
                  <a:pt x="625187" y="103944"/>
                  <a:pt x="615341" y="103944"/>
                </a:cubicBezTo>
                <a:cubicBezTo>
                  <a:pt x="598112" y="103944"/>
                  <a:pt x="580883" y="98994"/>
                  <a:pt x="564884" y="89095"/>
                </a:cubicBezTo>
                <a:close/>
                <a:moveTo>
                  <a:pt x="612880" y="45785"/>
                </a:moveTo>
                <a:lnTo>
                  <a:pt x="611649" y="48259"/>
                </a:lnTo>
                <a:cubicBezTo>
                  <a:pt x="605496" y="55684"/>
                  <a:pt x="598112" y="63109"/>
                  <a:pt x="589497" y="69296"/>
                </a:cubicBezTo>
                <a:cubicBezTo>
                  <a:pt x="604265" y="75483"/>
                  <a:pt x="620264" y="76720"/>
                  <a:pt x="635032" y="71771"/>
                </a:cubicBezTo>
                <a:cubicBezTo>
                  <a:pt x="628879" y="61871"/>
                  <a:pt x="621495" y="53209"/>
                  <a:pt x="612880" y="45785"/>
                </a:cubicBezTo>
                <a:close/>
                <a:moveTo>
                  <a:pt x="563653" y="28461"/>
                </a:moveTo>
                <a:cubicBezTo>
                  <a:pt x="524272" y="28461"/>
                  <a:pt x="491044" y="55684"/>
                  <a:pt x="482429" y="92807"/>
                </a:cubicBezTo>
                <a:lnTo>
                  <a:pt x="493505" y="90332"/>
                </a:lnTo>
                <a:cubicBezTo>
                  <a:pt x="516888" y="84145"/>
                  <a:pt x="537809" y="73008"/>
                  <a:pt x="557500" y="59396"/>
                </a:cubicBezTo>
                <a:cubicBezTo>
                  <a:pt x="567345" y="51972"/>
                  <a:pt x="577191" y="42072"/>
                  <a:pt x="585805" y="32173"/>
                </a:cubicBezTo>
                <a:cubicBezTo>
                  <a:pt x="578421" y="30935"/>
                  <a:pt x="571037" y="28461"/>
                  <a:pt x="563653" y="28461"/>
                </a:cubicBezTo>
                <a:close/>
                <a:moveTo>
                  <a:pt x="563653" y="0"/>
                </a:moveTo>
                <a:cubicBezTo>
                  <a:pt x="582113" y="0"/>
                  <a:pt x="600573" y="4949"/>
                  <a:pt x="616572" y="13611"/>
                </a:cubicBezTo>
                <a:cubicBezTo>
                  <a:pt x="616572" y="14849"/>
                  <a:pt x="616572" y="14849"/>
                  <a:pt x="617803" y="14849"/>
                </a:cubicBezTo>
                <a:cubicBezTo>
                  <a:pt x="641185" y="28461"/>
                  <a:pt x="658415" y="49497"/>
                  <a:pt x="667029" y="75483"/>
                </a:cubicBezTo>
                <a:lnTo>
                  <a:pt x="668260" y="75483"/>
                </a:lnTo>
                <a:cubicBezTo>
                  <a:pt x="668260" y="76720"/>
                  <a:pt x="668260" y="76720"/>
                  <a:pt x="668260" y="76720"/>
                </a:cubicBezTo>
                <a:cubicBezTo>
                  <a:pt x="671952" y="87857"/>
                  <a:pt x="674413" y="100231"/>
                  <a:pt x="674413" y="112606"/>
                </a:cubicBezTo>
                <a:cubicBezTo>
                  <a:pt x="674413" y="174477"/>
                  <a:pt x="623956" y="223974"/>
                  <a:pt x="563653" y="223974"/>
                </a:cubicBezTo>
                <a:cubicBezTo>
                  <a:pt x="500889" y="223974"/>
                  <a:pt x="451663" y="174477"/>
                  <a:pt x="450432" y="112606"/>
                </a:cubicBezTo>
                <a:cubicBezTo>
                  <a:pt x="450432" y="49497"/>
                  <a:pt x="500889" y="0"/>
                  <a:pt x="56365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4" name="Freeform 455">
            <a:extLst>
              <a:ext uri="{FF2B5EF4-FFF2-40B4-BE49-F238E27FC236}">
                <a16:creationId xmlns:a16="http://schemas.microsoft.com/office/drawing/2014/main" id="{6211E006-644C-0A43-B02F-71E570EF4CCC}"/>
              </a:ext>
            </a:extLst>
          </p:cNvPr>
          <p:cNvSpPr>
            <a:spLocks noChangeArrowheads="1"/>
          </p:cNvSpPr>
          <p:nvPr/>
        </p:nvSpPr>
        <p:spPr bwMode="auto">
          <a:xfrm>
            <a:off x="4398648" y="858256"/>
            <a:ext cx="1016214" cy="1013468"/>
          </a:xfrm>
          <a:custGeom>
            <a:avLst/>
            <a:gdLst>
              <a:gd name="T0" fmla="*/ 1629 w 1630"/>
              <a:gd name="T1" fmla="*/ 813 h 1629"/>
              <a:gd name="T2" fmla="*/ 1629 w 1630"/>
              <a:gd name="T3" fmla="*/ 813 h 1629"/>
              <a:gd name="T4" fmla="*/ 815 w 1630"/>
              <a:gd name="T5" fmla="*/ 1628 h 1629"/>
              <a:gd name="T6" fmla="*/ 815 w 1630"/>
              <a:gd name="T7" fmla="*/ 1628 h 1629"/>
              <a:gd name="T8" fmla="*/ 0 w 1630"/>
              <a:gd name="T9" fmla="*/ 813 h 1629"/>
              <a:gd name="T10" fmla="*/ 0 w 1630"/>
              <a:gd name="T11" fmla="*/ 813 h 1629"/>
              <a:gd name="T12" fmla="*/ 815 w 1630"/>
              <a:gd name="T13" fmla="*/ 0 h 1629"/>
              <a:gd name="T14" fmla="*/ 815 w 1630"/>
              <a:gd name="T15" fmla="*/ 0 h 1629"/>
              <a:gd name="T16" fmla="*/ 1629 w 1630"/>
              <a:gd name="T17" fmla="*/ 813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0" h="1629">
                <a:moveTo>
                  <a:pt x="1629" y="813"/>
                </a:moveTo>
                <a:lnTo>
                  <a:pt x="1629" y="813"/>
                </a:lnTo>
                <a:cubicBezTo>
                  <a:pt x="1629" y="1264"/>
                  <a:pt x="1264" y="1628"/>
                  <a:pt x="815" y="1628"/>
                </a:cubicBezTo>
                <a:lnTo>
                  <a:pt x="815" y="1628"/>
                </a:lnTo>
                <a:cubicBezTo>
                  <a:pt x="365" y="1628"/>
                  <a:pt x="0" y="1264"/>
                  <a:pt x="0" y="813"/>
                </a:cubicBezTo>
                <a:lnTo>
                  <a:pt x="0" y="813"/>
                </a:lnTo>
                <a:cubicBezTo>
                  <a:pt x="0" y="364"/>
                  <a:pt x="365" y="0"/>
                  <a:pt x="815" y="0"/>
                </a:cubicBezTo>
                <a:lnTo>
                  <a:pt x="815" y="0"/>
                </a:lnTo>
                <a:cubicBezTo>
                  <a:pt x="1264" y="0"/>
                  <a:pt x="1629" y="364"/>
                  <a:pt x="1629" y="813"/>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5" name="Freeform 24">
            <a:extLst>
              <a:ext uri="{FF2B5EF4-FFF2-40B4-BE49-F238E27FC236}">
                <a16:creationId xmlns:a16="http://schemas.microsoft.com/office/drawing/2014/main" id="{C1428C1E-03E2-244D-84DF-30E326828969}"/>
              </a:ext>
            </a:extLst>
          </p:cNvPr>
          <p:cNvSpPr>
            <a:spLocks noChangeArrowheads="1"/>
          </p:cNvSpPr>
          <p:nvPr/>
        </p:nvSpPr>
        <p:spPr bwMode="auto">
          <a:xfrm>
            <a:off x="4624375" y="1084027"/>
            <a:ext cx="564360" cy="561859"/>
          </a:xfrm>
          <a:custGeom>
            <a:avLst/>
            <a:gdLst>
              <a:gd name="connsiteX0" fmla="*/ 594973 w 1128719"/>
              <a:gd name="connsiteY0" fmla="*/ 596645 h 1123717"/>
              <a:gd name="connsiteX1" fmla="*/ 455149 w 1128719"/>
              <a:gd name="connsiteY1" fmla="*/ 737434 h 1123717"/>
              <a:gd name="connsiteX2" fmla="*/ 455149 w 1128719"/>
              <a:gd name="connsiteY2" fmla="*/ 904386 h 1123717"/>
              <a:gd name="connsiteX3" fmla="*/ 497596 w 1128719"/>
              <a:gd name="connsiteY3" fmla="*/ 946747 h 1123717"/>
              <a:gd name="connsiteX4" fmla="*/ 973245 w 1128719"/>
              <a:gd name="connsiteY4" fmla="*/ 946747 h 1123717"/>
              <a:gd name="connsiteX5" fmla="*/ 1015691 w 1128719"/>
              <a:gd name="connsiteY5" fmla="*/ 904386 h 1123717"/>
              <a:gd name="connsiteX6" fmla="*/ 1015691 w 1128719"/>
              <a:gd name="connsiteY6" fmla="*/ 855795 h 1123717"/>
              <a:gd name="connsiteX7" fmla="*/ 1015691 w 1128719"/>
              <a:gd name="connsiteY7" fmla="*/ 850812 h 1123717"/>
              <a:gd name="connsiteX8" fmla="*/ 1015691 w 1128719"/>
              <a:gd name="connsiteY8" fmla="*/ 737434 h 1123717"/>
              <a:gd name="connsiteX9" fmla="*/ 875868 w 1128719"/>
              <a:gd name="connsiteY9" fmla="*/ 596645 h 1123717"/>
              <a:gd name="connsiteX10" fmla="*/ 210459 w 1128719"/>
              <a:gd name="connsiteY10" fmla="*/ 513169 h 1123717"/>
              <a:gd name="connsiteX11" fmla="*/ 116827 w 1128719"/>
              <a:gd name="connsiteY11" fmla="*/ 606612 h 1123717"/>
              <a:gd name="connsiteX12" fmla="*/ 116827 w 1128719"/>
              <a:gd name="connsiteY12" fmla="*/ 723728 h 1123717"/>
              <a:gd name="connsiteX13" fmla="*/ 143044 w 1128719"/>
              <a:gd name="connsiteY13" fmla="*/ 749893 h 1123717"/>
              <a:gd name="connsiteX14" fmla="*/ 425187 w 1128719"/>
              <a:gd name="connsiteY14" fmla="*/ 749893 h 1123717"/>
              <a:gd name="connsiteX15" fmla="*/ 425187 w 1128719"/>
              <a:gd name="connsiteY15" fmla="*/ 737434 h 1123717"/>
              <a:gd name="connsiteX16" fmla="*/ 500093 w 1128719"/>
              <a:gd name="connsiteY16" fmla="*/ 596645 h 1123717"/>
              <a:gd name="connsiteX17" fmla="*/ 406461 w 1128719"/>
              <a:gd name="connsiteY17" fmla="*/ 513169 h 1123717"/>
              <a:gd name="connsiteX18" fmla="*/ 305967 w 1128719"/>
              <a:gd name="connsiteY18" fmla="*/ 214579 h 1123717"/>
              <a:gd name="connsiteX19" fmla="*/ 203223 w 1128719"/>
              <a:gd name="connsiteY19" fmla="*/ 320231 h 1123717"/>
              <a:gd name="connsiteX20" fmla="*/ 305967 w 1128719"/>
              <a:gd name="connsiteY20" fmla="*/ 423368 h 1123717"/>
              <a:gd name="connsiteX21" fmla="*/ 408710 w 1128719"/>
              <a:gd name="connsiteY21" fmla="*/ 320231 h 1123717"/>
              <a:gd name="connsiteX22" fmla="*/ 305967 w 1128719"/>
              <a:gd name="connsiteY22" fmla="*/ 214579 h 1123717"/>
              <a:gd name="connsiteX23" fmla="*/ 129129 w 1128719"/>
              <a:gd name="connsiteY23" fmla="*/ 210428 h 1123717"/>
              <a:gd name="connsiteX24" fmla="*/ 140202 w 1128719"/>
              <a:gd name="connsiteY24" fmla="*/ 213855 h 1123717"/>
              <a:gd name="connsiteX25" fmla="*/ 142698 w 1128719"/>
              <a:gd name="connsiteY25" fmla="*/ 233797 h 1123717"/>
              <a:gd name="connsiteX26" fmla="*/ 97779 w 1128719"/>
              <a:gd name="connsiteY26" fmla="*/ 820845 h 1123717"/>
              <a:gd name="connsiteX27" fmla="*/ 417202 w 1128719"/>
              <a:gd name="connsiteY27" fmla="*/ 1073861 h 1123717"/>
              <a:gd name="connsiteX28" fmla="*/ 810242 w 1128719"/>
              <a:gd name="connsiteY28" fmla="*/ 1032731 h 1123717"/>
              <a:gd name="connsiteX29" fmla="*/ 799012 w 1128719"/>
              <a:gd name="connsiteY29" fmla="*/ 1014035 h 1123717"/>
              <a:gd name="connsiteX30" fmla="*/ 805251 w 1128719"/>
              <a:gd name="connsiteY30" fmla="*/ 1004064 h 1123717"/>
              <a:gd name="connsiteX31" fmla="*/ 880116 w 1128719"/>
              <a:gd name="connsiteY31" fmla="*/ 1004064 h 1123717"/>
              <a:gd name="connsiteX32" fmla="*/ 886354 w 1128719"/>
              <a:gd name="connsiteY32" fmla="*/ 1015281 h 1123717"/>
              <a:gd name="connsiteX33" fmla="*/ 847674 w 1128719"/>
              <a:gd name="connsiteY33" fmla="*/ 1078847 h 1123717"/>
              <a:gd name="connsiteX34" fmla="*/ 835197 w 1128719"/>
              <a:gd name="connsiteY34" fmla="*/ 1078847 h 1123717"/>
              <a:gd name="connsiteX35" fmla="*/ 825215 w 1128719"/>
              <a:gd name="connsiteY35" fmla="*/ 1058905 h 1123717"/>
              <a:gd name="connsiteX36" fmla="*/ 563188 w 1128719"/>
              <a:gd name="connsiteY36" fmla="*/ 1123717 h 1123717"/>
              <a:gd name="connsiteX37" fmla="*/ 409716 w 1128719"/>
              <a:gd name="connsiteY37" fmla="*/ 1102528 h 1123717"/>
              <a:gd name="connsiteX38" fmla="*/ 71576 w 1128719"/>
              <a:gd name="connsiteY38" fmla="*/ 835802 h 1123717"/>
              <a:gd name="connsiteX39" fmla="*/ 118991 w 1128719"/>
              <a:gd name="connsiteY39" fmla="*/ 216348 h 1123717"/>
              <a:gd name="connsiteX40" fmla="*/ 129129 w 1128719"/>
              <a:gd name="connsiteY40" fmla="*/ 210428 h 1123717"/>
              <a:gd name="connsiteX41" fmla="*/ 305967 w 1128719"/>
              <a:gd name="connsiteY41" fmla="*/ 185650 h 1123717"/>
              <a:gd name="connsiteX42" fmla="*/ 437181 w 1128719"/>
              <a:gd name="connsiteY42" fmla="*/ 320231 h 1123717"/>
              <a:gd name="connsiteX43" fmla="*/ 305967 w 1128719"/>
              <a:gd name="connsiteY43" fmla="*/ 453554 h 1123717"/>
              <a:gd name="connsiteX44" fmla="*/ 174752 w 1128719"/>
              <a:gd name="connsiteY44" fmla="*/ 320231 h 1123717"/>
              <a:gd name="connsiteX45" fmla="*/ 305967 w 1128719"/>
              <a:gd name="connsiteY45" fmla="*/ 185650 h 1123717"/>
              <a:gd name="connsiteX46" fmla="*/ 731676 w 1128719"/>
              <a:gd name="connsiteY46" fmla="*/ 177142 h 1123717"/>
              <a:gd name="connsiteX47" fmla="*/ 578224 w 1128719"/>
              <a:gd name="connsiteY47" fmla="*/ 330593 h 1123717"/>
              <a:gd name="connsiteX48" fmla="*/ 731676 w 1128719"/>
              <a:gd name="connsiteY48" fmla="*/ 484044 h 1123717"/>
              <a:gd name="connsiteX49" fmla="*/ 886376 w 1128719"/>
              <a:gd name="connsiteY49" fmla="*/ 330593 h 1123717"/>
              <a:gd name="connsiteX50" fmla="*/ 731676 w 1128719"/>
              <a:gd name="connsiteY50" fmla="*/ 177142 h 1123717"/>
              <a:gd name="connsiteX51" fmla="*/ 731676 w 1128719"/>
              <a:gd name="connsiteY51" fmla="*/ 147201 h 1123717"/>
              <a:gd name="connsiteX52" fmla="*/ 915070 w 1128719"/>
              <a:gd name="connsiteY52" fmla="*/ 330593 h 1123717"/>
              <a:gd name="connsiteX53" fmla="*/ 731676 w 1128719"/>
              <a:gd name="connsiteY53" fmla="*/ 513986 h 1123717"/>
              <a:gd name="connsiteX54" fmla="*/ 548282 w 1128719"/>
              <a:gd name="connsiteY54" fmla="*/ 330593 h 1123717"/>
              <a:gd name="connsiteX55" fmla="*/ 731676 w 1128719"/>
              <a:gd name="connsiteY55" fmla="*/ 147201 h 1123717"/>
              <a:gd name="connsiteX56" fmla="*/ 520067 w 1128719"/>
              <a:gd name="connsiteY56" fmla="*/ 1876 h 1123717"/>
              <a:gd name="connsiteX57" fmla="*/ 732299 w 1128719"/>
              <a:gd name="connsiteY57" fmla="*/ 24770 h 1123717"/>
              <a:gd name="connsiteX58" fmla="*/ 1064379 w 1128719"/>
              <a:gd name="connsiteY58" fmla="*/ 298871 h 1123717"/>
              <a:gd name="connsiteX59" fmla="*/ 1044405 w 1128719"/>
              <a:gd name="connsiteY59" fmla="*/ 857041 h 1123717"/>
              <a:gd name="connsiteX60" fmla="*/ 1044405 w 1128719"/>
              <a:gd name="connsiteY60" fmla="*/ 904386 h 1123717"/>
              <a:gd name="connsiteX61" fmla="*/ 973245 w 1128719"/>
              <a:gd name="connsiteY61" fmla="*/ 975403 h 1123717"/>
              <a:gd name="connsiteX62" fmla="*/ 497596 w 1128719"/>
              <a:gd name="connsiteY62" fmla="*/ 975403 h 1123717"/>
              <a:gd name="connsiteX63" fmla="*/ 425187 w 1128719"/>
              <a:gd name="connsiteY63" fmla="*/ 904386 h 1123717"/>
              <a:gd name="connsiteX64" fmla="*/ 425187 w 1128719"/>
              <a:gd name="connsiteY64" fmla="*/ 778549 h 1123717"/>
              <a:gd name="connsiteX65" fmla="*/ 143044 w 1128719"/>
              <a:gd name="connsiteY65" fmla="*/ 778549 h 1123717"/>
              <a:gd name="connsiteX66" fmla="*/ 86865 w 1128719"/>
              <a:gd name="connsiteY66" fmla="*/ 723728 h 1123717"/>
              <a:gd name="connsiteX67" fmla="*/ 86865 w 1128719"/>
              <a:gd name="connsiteY67" fmla="*/ 606612 h 1123717"/>
              <a:gd name="connsiteX68" fmla="*/ 210459 w 1128719"/>
              <a:gd name="connsiteY68" fmla="*/ 484513 h 1123717"/>
              <a:gd name="connsiteX69" fmla="*/ 406461 w 1128719"/>
              <a:gd name="connsiteY69" fmla="*/ 484513 h 1123717"/>
              <a:gd name="connsiteX70" fmla="*/ 528806 w 1128719"/>
              <a:gd name="connsiteY70" fmla="*/ 581694 h 1123717"/>
              <a:gd name="connsiteX71" fmla="*/ 594973 w 1128719"/>
              <a:gd name="connsiteY71" fmla="*/ 567989 h 1123717"/>
              <a:gd name="connsiteX72" fmla="*/ 875868 w 1128719"/>
              <a:gd name="connsiteY72" fmla="*/ 567989 h 1123717"/>
              <a:gd name="connsiteX73" fmla="*/ 1044405 w 1128719"/>
              <a:gd name="connsiteY73" fmla="*/ 737434 h 1123717"/>
              <a:gd name="connsiteX74" fmla="*/ 1044405 w 1128719"/>
              <a:gd name="connsiteY74" fmla="*/ 795992 h 1123717"/>
              <a:gd name="connsiteX75" fmla="*/ 1038162 w 1128719"/>
              <a:gd name="connsiteY75" fmla="*/ 312577 h 1123717"/>
              <a:gd name="connsiteX76" fmla="*/ 722312 w 1128719"/>
              <a:gd name="connsiteY76" fmla="*/ 52180 h 1123717"/>
              <a:gd name="connsiteX77" fmla="*/ 329059 w 1128719"/>
              <a:gd name="connsiteY77" fmla="*/ 84574 h 1123717"/>
              <a:gd name="connsiteX78" fmla="*/ 339046 w 1128719"/>
              <a:gd name="connsiteY78" fmla="*/ 104509 h 1123717"/>
              <a:gd name="connsiteX79" fmla="*/ 332804 w 1128719"/>
              <a:gd name="connsiteY79" fmla="*/ 114476 h 1123717"/>
              <a:gd name="connsiteX80" fmla="*/ 259147 w 1128719"/>
              <a:gd name="connsiteY80" fmla="*/ 111984 h 1123717"/>
              <a:gd name="connsiteX81" fmla="*/ 254154 w 1128719"/>
              <a:gd name="connsiteY81" fmla="*/ 100771 h 1123717"/>
              <a:gd name="connsiteX82" fmla="*/ 292855 w 1128719"/>
              <a:gd name="connsiteY82" fmla="*/ 38475 h 1123717"/>
              <a:gd name="connsiteX83" fmla="*/ 305339 w 1128719"/>
              <a:gd name="connsiteY83" fmla="*/ 38475 h 1123717"/>
              <a:gd name="connsiteX84" fmla="*/ 315326 w 1128719"/>
              <a:gd name="connsiteY84" fmla="*/ 58410 h 1123717"/>
              <a:gd name="connsiteX85" fmla="*/ 520067 w 1128719"/>
              <a:gd name="connsiteY85" fmla="*/ 1876 h 1123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128719" h="1123717">
                <a:moveTo>
                  <a:pt x="594973" y="596645"/>
                </a:moveTo>
                <a:cubicBezTo>
                  <a:pt x="517571" y="596645"/>
                  <a:pt x="455149" y="660187"/>
                  <a:pt x="455149" y="737434"/>
                </a:cubicBezTo>
                <a:lnTo>
                  <a:pt x="455149" y="904386"/>
                </a:lnTo>
                <a:cubicBezTo>
                  <a:pt x="455149" y="928058"/>
                  <a:pt x="473876" y="946747"/>
                  <a:pt x="497596" y="946747"/>
                </a:cubicBezTo>
                <a:lnTo>
                  <a:pt x="973245" y="946747"/>
                </a:lnTo>
                <a:cubicBezTo>
                  <a:pt x="996965" y="946747"/>
                  <a:pt x="1015691" y="928058"/>
                  <a:pt x="1015691" y="904386"/>
                </a:cubicBezTo>
                <a:lnTo>
                  <a:pt x="1015691" y="855795"/>
                </a:lnTo>
                <a:cubicBezTo>
                  <a:pt x="1015691" y="853304"/>
                  <a:pt x="1015691" y="852058"/>
                  <a:pt x="1015691" y="850812"/>
                </a:cubicBezTo>
                <a:lnTo>
                  <a:pt x="1015691" y="737434"/>
                </a:lnTo>
                <a:cubicBezTo>
                  <a:pt x="1015691" y="660187"/>
                  <a:pt x="952021" y="596645"/>
                  <a:pt x="875868" y="596645"/>
                </a:cubicBezTo>
                <a:close/>
                <a:moveTo>
                  <a:pt x="210459" y="513169"/>
                </a:moveTo>
                <a:cubicBezTo>
                  <a:pt x="159273" y="513169"/>
                  <a:pt x="116827" y="555530"/>
                  <a:pt x="116827" y="606612"/>
                </a:cubicBezTo>
                <a:lnTo>
                  <a:pt x="116827" y="723728"/>
                </a:lnTo>
                <a:cubicBezTo>
                  <a:pt x="116827" y="737434"/>
                  <a:pt x="128063" y="749893"/>
                  <a:pt x="143044" y="749893"/>
                </a:cubicBezTo>
                <a:lnTo>
                  <a:pt x="425187" y="749893"/>
                </a:lnTo>
                <a:lnTo>
                  <a:pt x="425187" y="737434"/>
                </a:lnTo>
                <a:cubicBezTo>
                  <a:pt x="425187" y="678876"/>
                  <a:pt x="455149" y="627793"/>
                  <a:pt x="500093" y="596645"/>
                </a:cubicBezTo>
                <a:cubicBezTo>
                  <a:pt x="495099" y="549300"/>
                  <a:pt x="455149" y="513169"/>
                  <a:pt x="406461" y="513169"/>
                </a:cubicBezTo>
                <a:close/>
                <a:moveTo>
                  <a:pt x="305967" y="214579"/>
                </a:moveTo>
                <a:cubicBezTo>
                  <a:pt x="249024" y="214579"/>
                  <a:pt x="203223" y="262374"/>
                  <a:pt x="203223" y="320231"/>
                </a:cubicBezTo>
                <a:cubicBezTo>
                  <a:pt x="203223" y="376831"/>
                  <a:pt x="249024" y="423368"/>
                  <a:pt x="305967" y="423368"/>
                </a:cubicBezTo>
                <a:cubicBezTo>
                  <a:pt x="362909" y="423368"/>
                  <a:pt x="408710" y="376831"/>
                  <a:pt x="408710" y="320231"/>
                </a:cubicBezTo>
                <a:cubicBezTo>
                  <a:pt x="408710" y="262374"/>
                  <a:pt x="362909" y="214579"/>
                  <a:pt x="305967" y="214579"/>
                </a:cubicBezTo>
                <a:close/>
                <a:moveTo>
                  <a:pt x="129129" y="210428"/>
                </a:moveTo>
                <a:cubicBezTo>
                  <a:pt x="133028" y="209804"/>
                  <a:pt x="137083" y="210739"/>
                  <a:pt x="140202" y="213855"/>
                </a:cubicBezTo>
                <a:cubicBezTo>
                  <a:pt x="146441" y="217594"/>
                  <a:pt x="147689" y="227565"/>
                  <a:pt x="142698" y="233797"/>
                </a:cubicBezTo>
                <a:cubicBezTo>
                  <a:pt x="10437" y="403306"/>
                  <a:pt x="-7032" y="633887"/>
                  <a:pt x="97779" y="820845"/>
                </a:cubicBezTo>
                <a:cubicBezTo>
                  <a:pt x="167653" y="945484"/>
                  <a:pt x="281198" y="1035223"/>
                  <a:pt x="417202" y="1073861"/>
                </a:cubicBezTo>
                <a:cubicBezTo>
                  <a:pt x="549463" y="1111253"/>
                  <a:pt x="689211" y="1096296"/>
                  <a:pt x="810242" y="1032731"/>
                </a:cubicBezTo>
                <a:lnTo>
                  <a:pt x="799012" y="1014035"/>
                </a:lnTo>
                <a:cubicBezTo>
                  <a:pt x="796517" y="1009049"/>
                  <a:pt x="800260" y="1002817"/>
                  <a:pt x="805251" y="1004064"/>
                </a:cubicBezTo>
                <a:lnTo>
                  <a:pt x="880116" y="1004064"/>
                </a:lnTo>
                <a:cubicBezTo>
                  <a:pt x="885107" y="1004064"/>
                  <a:pt x="887602" y="1010296"/>
                  <a:pt x="886354" y="1015281"/>
                </a:cubicBezTo>
                <a:lnTo>
                  <a:pt x="847674" y="1078847"/>
                </a:lnTo>
                <a:cubicBezTo>
                  <a:pt x="845179" y="1082586"/>
                  <a:pt x="837692" y="1082586"/>
                  <a:pt x="835197" y="1078847"/>
                </a:cubicBezTo>
                <a:lnTo>
                  <a:pt x="825215" y="1058905"/>
                </a:lnTo>
                <a:cubicBezTo>
                  <a:pt x="742864" y="1101282"/>
                  <a:pt x="654274" y="1123717"/>
                  <a:pt x="563188" y="1123717"/>
                </a:cubicBezTo>
                <a:cubicBezTo>
                  <a:pt x="513278" y="1123717"/>
                  <a:pt x="460873" y="1116238"/>
                  <a:pt x="409716" y="1102528"/>
                </a:cubicBezTo>
                <a:cubicBezTo>
                  <a:pt x="264977" y="1061397"/>
                  <a:pt x="145193" y="966672"/>
                  <a:pt x="71576" y="835802"/>
                </a:cubicBezTo>
                <a:cubicBezTo>
                  <a:pt x="-39473" y="637626"/>
                  <a:pt x="-19509" y="394581"/>
                  <a:pt x="118991" y="216348"/>
                </a:cubicBezTo>
                <a:cubicBezTo>
                  <a:pt x="121487" y="213232"/>
                  <a:pt x="125230" y="211051"/>
                  <a:pt x="129129" y="210428"/>
                </a:cubicBezTo>
                <a:close/>
                <a:moveTo>
                  <a:pt x="305967" y="185650"/>
                </a:moveTo>
                <a:cubicBezTo>
                  <a:pt x="377763" y="185650"/>
                  <a:pt x="437181" y="246023"/>
                  <a:pt x="437181" y="320231"/>
                </a:cubicBezTo>
                <a:cubicBezTo>
                  <a:pt x="437181" y="393182"/>
                  <a:pt x="377763" y="453554"/>
                  <a:pt x="305967" y="453554"/>
                </a:cubicBezTo>
                <a:cubicBezTo>
                  <a:pt x="232932" y="453554"/>
                  <a:pt x="174752" y="393182"/>
                  <a:pt x="174752" y="320231"/>
                </a:cubicBezTo>
                <a:cubicBezTo>
                  <a:pt x="174752" y="246023"/>
                  <a:pt x="232932" y="185650"/>
                  <a:pt x="305967" y="185650"/>
                </a:cubicBezTo>
                <a:close/>
                <a:moveTo>
                  <a:pt x="731676" y="177142"/>
                </a:moveTo>
                <a:cubicBezTo>
                  <a:pt x="646841" y="177142"/>
                  <a:pt x="578224" y="245759"/>
                  <a:pt x="578224" y="330593"/>
                </a:cubicBezTo>
                <a:cubicBezTo>
                  <a:pt x="578224" y="415428"/>
                  <a:pt x="646841" y="484044"/>
                  <a:pt x="731676" y="484044"/>
                </a:cubicBezTo>
                <a:cubicBezTo>
                  <a:pt x="817759" y="484044"/>
                  <a:pt x="886376" y="415428"/>
                  <a:pt x="886376" y="330593"/>
                </a:cubicBezTo>
                <a:cubicBezTo>
                  <a:pt x="886376" y="245759"/>
                  <a:pt x="817759" y="177142"/>
                  <a:pt x="731676" y="177142"/>
                </a:cubicBezTo>
                <a:close/>
                <a:moveTo>
                  <a:pt x="731676" y="147201"/>
                </a:moveTo>
                <a:cubicBezTo>
                  <a:pt x="833978" y="147201"/>
                  <a:pt x="915070" y="229540"/>
                  <a:pt x="915070" y="330593"/>
                </a:cubicBezTo>
                <a:cubicBezTo>
                  <a:pt x="915070" y="431646"/>
                  <a:pt x="833978" y="513986"/>
                  <a:pt x="731676" y="513986"/>
                </a:cubicBezTo>
                <a:cubicBezTo>
                  <a:pt x="630622" y="513986"/>
                  <a:pt x="548282" y="431646"/>
                  <a:pt x="548282" y="330593"/>
                </a:cubicBezTo>
                <a:cubicBezTo>
                  <a:pt x="548282" y="229540"/>
                  <a:pt x="630622" y="147201"/>
                  <a:pt x="731676" y="147201"/>
                </a:cubicBezTo>
                <a:close/>
                <a:moveTo>
                  <a:pt x="520067" y="1876"/>
                </a:moveTo>
                <a:cubicBezTo>
                  <a:pt x="590603" y="-3886"/>
                  <a:pt x="662388" y="3589"/>
                  <a:pt x="732299" y="24770"/>
                </a:cubicBezTo>
                <a:cubicBezTo>
                  <a:pt x="875868" y="68377"/>
                  <a:pt x="993219" y="165558"/>
                  <a:pt x="1064379" y="298871"/>
                </a:cubicBezTo>
                <a:cubicBezTo>
                  <a:pt x="1156763" y="474545"/>
                  <a:pt x="1149272" y="687597"/>
                  <a:pt x="1044405" y="857041"/>
                </a:cubicBezTo>
                <a:lnTo>
                  <a:pt x="1044405" y="904386"/>
                </a:lnTo>
                <a:cubicBezTo>
                  <a:pt x="1044405" y="944255"/>
                  <a:pt x="1013194" y="975403"/>
                  <a:pt x="973245" y="975403"/>
                </a:cubicBezTo>
                <a:lnTo>
                  <a:pt x="497596" y="975403"/>
                </a:lnTo>
                <a:cubicBezTo>
                  <a:pt x="457646" y="975403"/>
                  <a:pt x="425187" y="944255"/>
                  <a:pt x="425187" y="904386"/>
                </a:cubicBezTo>
                <a:lnTo>
                  <a:pt x="425187" y="778549"/>
                </a:lnTo>
                <a:lnTo>
                  <a:pt x="143044" y="778549"/>
                </a:lnTo>
                <a:cubicBezTo>
                  <a:pt x="111833" y="778549"/>
                  <a:pt x="86865" y="753630"/>
                  <a:pt x="86865" y="723728"/>
                </a:cubicBezTo>
                <a:lnTo>
                  <a:pt x="86865" y="606612"/>
                </a:lnTo>
                <a:cubicBezTo>
                  <a:pt x="86865" y="539333"/>
                  <a:pt x="143044" y="484513"/>
                  <a:pt x="210459" y="484513"/>
                </a:cubicBezTo>
                <a:lnTo>
                  <a:pt x="406461" y="484513"/>
                </a:lnTo>
                <a:cubicBezTo>
                  <a:pt x="466385" y="484513"/>
                  <a:pt x="516322" y="525628"/>
                  <a:pt x="528806" y="581694"/>
                </a:cubicBezTo>
                <a:cubicBezTo>
                  <a:pt x="548781" y="572973"/>
                  <a:pt x="571253" y="567989"/>
                  <a:pt x="594973" y="567989"/>
                </a:cubicBezTo>
                <a:lnTo>
                  <a:pt x="875868" y="567989"/>
                </a:lnTo>
                <a:cubicBezTo>
                  <a:pt x="968251" y="567989"/>
                  <a:pt x="1044405" y="643990"/>
                  <a:pt x="1044405" y="737434"/>
                </a:cubicBezTo>
                <a:lnTo>
                  <a:pt x="1044405" y="795992"/>
                </a:lnTo>
                <a:cubicBezTo>
                  <a:pt x="1119310" y="643990"/>
                  <a:pt x="1118062" y="463332"/>
                  <a:pt x="1038162" y="312577"/>
                </a:cubicBezTo>
                <a:cubicBezTo>
                  <a:pt x="970748" y="186739"/>
                  <a:pt x="859638" y="94541"/>
                  <a:pt x="722312" y="52180"/>
                </a:cubicBezTo>
                <a:cubicBezTo>
                  <a:pt x="591227" y="12311"/>
                  <a:pt x="452653" y="23524"/>
                  <a:pt x="329059" y="84574"/>
                </a:cubicBezTo>
                <a:lnTo>
                  <a:pt x="339046" y="104509"/>
                </a:lnTo>
                <a:cubicBezTo>
                  <a:pt x="342791" y="108246"/>
                  <a:pt x="339046" y="114476"/>
                  <a:pt x="332804" y="114476"/>
                </a:cubicBezTo>
                <a:lnTo>
                  <a:pt x="259147" y="111984"/>
                </a:lnTo>
                <a:cubicBezTo>
                  <a:pt x="254154" y="111984"/>
                  <a:pt x="250408" y="105754"/>
                  <a:pt x="254154" y="100771"/>
                </a:cubicBezTo>
                <a:lnTo>
                  <a:pt x="292855" y="38475"/>
                </a:lnTo>
                <a:cubicBezTo>
                  <a:pt x="295351" y="33491"/>
                  <a:pt x="302842" y="33491"/>
                  <a:pt x="305339" y="38475"/>
                </a:cubicBezTo>
                <a:lnTo>
                  <a:pt x="315326" y="58410"/>
                </a:lnTo>
                <a:cubicBezTo>
                  <a:pt x="380244" y="26639"/>
                  <a:pt x="449532" y="7639"/>
                  <a:pt x="520067" y="1876"/>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6" name="Freeform 460">
            <a:extLst>
              <a:ext uri="{FF2B5EF4-FFF2-40B4-BE49-F238E27FC236}">
                <a16:creationId xmlns:a16="http://schemas.microsoft.com/office/drawing/2014/main" id="{810B4B9C-DBE6-E54E-A15D-0A4D256B1972}"/>
              </a:ext>
            </a:extLst>
          </p:cNvPr>
          <p:cNvSpPr>
            <a:spLocks noChangeArrowheads="1"/>
          </p:cNvSpPr>
          <p:nvPr/>
        </p:nvSpPr>
        <p:spPr bwMode="auto">
          <a:xfrm>
            <a:off x="4398648" y="4986281"/>
            <a:ext cx="1016214" cy="1013467"/>
          </a:xfrm>
          <a:custGeom>
            <a:avLst/>
            <a:gdLst>
              <a:gd name="T0" fmla="*/ 815 w 1630"/>
              <a:gd name="T1" fmla="*/ 0 h 1629"/>
              <a:gd name="T2" fmla="*/ 815 w 1630"/>
              <a:gd name="T3" fmla="*/ 0 h 1629"/>
              <a:gd name="T4" fmla="*/ 1629 w 1630"/>
              <a:gd name="T5" fmla="*/ 815 h 1629"/>
              <a:gd name="T6" fmla="*/ 1629 w 1630"/>
              <a:gd name="T7" fmla="*/ 815 h 1629"/>
              <a:gd name="T8" fmla="*/ 815 w 1630"/>
              <a:gd name="T9" fmla="*/ 1628 h 1629"/>
              <a:gd name="T10" fmla="*/ 815 w 1630"/>
              <a:gd name="T11" fmla="*/ 1628 h 1629"/>
              <a:gd name="T12" fmla="*/ 0 w 1630"/>
              <a:gd name="T13" fmla="*/ 815 h 1629"/>
              <a:gd name="T14" fmla="*/ 0 w 1630"/>
              <a:gd name="T15" fmla="*/ 815 h 1629"/>
              <a:gd name="T16" fmla="*/ 815 w 1630"/>
              <a:gd name="T17" fmla="*/ 0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0" h="1629">
                <a:moveTo>
                  <a:pt x="815" y="0"/>
                </a:moveTo>
                <a:lnTo>
                  <a:pt x="815" y="0"/>
                </a:lnTo>
                <a:cubicBezTo>
                  <a:pt x="1264" y="0"/>
                  <a:pt x="1629" y="364"/>
                  <a:pt x="1629" y="815"/>
                </a:cubicBezTo>
                <a:lnTo>
                  <a:pt x="1629" y="815"/>
                </a:lnTo>
                <a:cubicBezTo>
                  <a:pt x="1629" y="1264"/>
                  <a:pt x="1264" y="1628"/>
                  <a:pt x="815" y="1628"/>
                </a:cubicBezTo>
                <a:lnTo>
                  <a:pt x="815" y="1628"/>
                </a:lnTo>
                <a:cubicBezTo>
                  <a:pt x="365" y="1628"/>
                  <a:pt x="0" y="1264"/>
                  <a:pt x="0" y="815"/>
                </a:cubicBezTo>
                <a:lnTo>
                  <a:pt x="0" y="815"/>
                </a:lnTo>
                <a:cubicBezTo>
                  <a:pt x="0" y="364"/>
                  <a:pt x="365" y="0"/>
                  <a:pt x="815" y="0"/>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7" name="Freeform 26">
            <a:extLst>
              <a:ext uri="{FF2B5EF4-FFF2-40B4-BE49-F238E27FC236}">
                <a16:creationId xmlns:a16="http://schemas.microsoft.com/office/drawing/2014/main" id="{F4A93F16-E313-0149-98BA-B0E5B4F8BB18}"/>
              </a:ext>
            </a:extLst>
          </p:cNvPr>
          <p:cNvSpPr>
            <a:spLocks noChangeArrowheads="1"/>
          </p:cNvSpPr>
          <p:nvPr/>
        </p:nvSpPr>
        <p:spPr bwMode="auto">
          <a:xfrm>
            <a:off x="4656821" y="5214241"/>
            <a:ext cx="499245" cy="562413"/>
          </a:xfrm>
          <a:custGeom>
            <a:avLst/>
            <a:gdLst>
              <a:gd name="connsiteX0" fmla="*/ 230501 w 998489"/>
              <a:gd name="connsiteY0" fmla="*/ 653675 h 1124826"/>
              <a:gd name="connsiteX1" fmla="*/ 763739 w 998489"/>
              <a:gd name="connsiteY1" fmla="*/ 653675 h 1124826"/>
              <a:gd name="connsiteX2" fmla="*/ 778759 w 998489"/>
              <a:gd name="connsiteY2" fmla="*/ 668576 h 1124826"/>
              <a:gd name="connsiteX3" fmla="*/ 763739 w 998489"/>
              <a:gd name="connsiteY3" fmla="*/ 683478 h 1124826"/>
              <a:gd name="connsiteX4" fmla="*/ 512141 w 998489"/>
              <a:gd name="connsiteY4" fmla="*/ 683478 h 1124826"/>
              <a:gd name="connsiteX5" fmla="*/ 512141 w 998489"/>
              <a:gd name="connsiteY5" fmla="*/ 1105682 h 1124826"/>
              <a:gd name="connsiteX6" fmla="*/ 495868 w 998489"/>
              <a:gd name="connsiteY6" fmla="*/ 1119341 h 1124826"/>
              <a:gd name="connsiteX7" fmla="*/ 482099 w 998489"/>
              <a:gd name="connsiteY7" fmla="*/ 1105682 h 1124826"/>
              <a:gd name="connsiteX8" fmla="*/ 482099 w 998489"/>
              <a:gd name="connsiteY8" fmla="*/ 683478 h 1124826"/>
              <a:gd name="connsiteX9" fmla="*/ 230501 w 998489"/>
              <a:gd name="connsiteY9" fmla="*/ 683478 h 1124826"/>
              <a:gd name="connsiteX10" fmla="*/ 214229 w 998489"/>
              <a:gd name="connsiteY10" fmla="*/ 668576 h 1124826"/>
              <a:gd name="connsiteX11" fmla="*/ 230501 w 998489"/>
              <a:gd name="connsiteY11" fmla="*/ 653675 h 1124826"/>
              <a:gd name="connsiteX12" fmla="*/ 909253 w 998489"/>
              <a:gd name="connsiteY12" fmla="*/ 503648 h 1124826"/>
              <a:gd name="connsiteX13" fmla="*/ 887996 w 998489"/>
              <a:gd name="connsiteY13" fmla="*/ 511147 h 1124826"/>
              <a:gd name="connsiteX14" fmla="*/ 877992 w 998489"/>
              <a:gd name="connsiteY14" fmla="*/ 532395 h 1124826"/>
              <a:gd name="connsiteX15" fmla="*/ 877992 w 998489"/>
              <a:gd name="connsiteY15" fmla="*/ 746120 h 1124826"/>
              <a:gd name="connsiteX16" fmla="*/ 837978 w 998489"/>
              <a:gd name="connsiteY16" fmla="*/ 786116 h 1124826"/>
              <a:gd name="connsiteX17" fmla="*/ 719185 w 998489"/>
              <a:gd name="connsiteY17" fmla="*/ 786116 h 1124826"/>
              <a:gd name="connsiteX18" fmla="*/ 689174 w 998489"/>
              <a:gd name="connsiteY18" fmla="*/ 816112 h 1124826"/>
              <a:gd name="connsiteX19" fmla="*/ 689174 w 998489"/>
              <a:gd name="connsiteY19" fmla="*/ 1066083 h 1124826"/>
              <a:gd name="connsiteX20" fmla="*/ 699177 w 998489"/>
              <a:gd name="connsiteY20" fmla="*/ 1088580 h 1124826"/>
              <a:gd name="connsiteX21" fmla="*/ 721686 w 998489"/>
              <a:gd name="connsiteY21" fmla="*/ 1094830 h 1124826"/>
              <a:gd name="connsiteX22" fmla="*/ 747945 w 998489"/>
              <a:gd name="connsiteY22" fmla="*/ 1064833 h 1124826"/>
              <a:gd name="connsiteX23" fmla="*/ 747945 w 998489"/>
              <a:gd name="connsiteY23" fmla="*/ 882354 h 1124826"/>
              <a:gd name="connsiteX24" fmla="*/ 785459 w 998489"/>
              <a:gd name="connsiteY24" fmla="*/ 844859 h 1124826"/>
              <a:gd name="connsiteX25" fmla="*/ 906752 w 998489"/>
              <a:gd name="connsiteY25" fmla="*/ 844859 h 1124826"/>
              <a:gd name="connsiteX26" fmla="*/ 936763 w 998489"/>
              <a:gd name="connsiteY26" fmla="*/ 816112 h 1124826"/>
              <a:gd name="connsiteX27" fmla="*/ 936763 w 998489"/>
              <a:gd name="connsiteY27" fmla="*/ 534895 h 1124826"/>
              <a:gd name="connsiteX28" fmla="*/ 909253 w 998489"/>
              <a:gd name="connsiteY28" fmla="*/ 503648 h 1124826"/>
              <a:gd name="connsiteX29" fmla="*/ 89227 w 998489"/>
              <a:gd name="connsiteY29" fmla="*/ 503648 h 1124826"/>
              <a:gd name="connsiteX30" fmla="*/ 62968 w 998489"/>
              <a:gd name="connsiteY30" fmla="*/ 534895 h 1124826"/>
              <a:gd name="connsiteX31" fmla="*/ 62968 w 998489"/>
              <a:gd name="connsiteY31" fmla="*/ 816112 h 1124826"/>
              <a:gd name="connsiteX32" fmla="*/ 91728 w 998489"/>
              <a:gd name="connsiteY32" fmla="*/ 844859 h 1124826"/>
              <a:gd name="connsiteX33" fmla="*/ 213022 w 998489"/>
              <a:gd name="connsiteY33" fmla="*/ 844859 h 1124826"/>
              <a:gd name="connsiteX34" fmla="*/ 250536 w 998489"/>
              <a:gd name="connsiteY34" fmla="*/ 882354 h 1124826"/>
              <a:gd name="connsiteX35" fmla="*/ 250536 w 998489"/>
              <a:gd name="connsiteY35" fmla="*/ 1064833 h 1124826"/>
              <a:gd name="connsiteX36" fmla="*/ 276795 w 998489"/>
              <a:gd name="connsiteY36" fmla="*/ 1094830 h 1124826"/>
              <a:gd name="connsiteX37" fmla="*/ 300554 w 998489"/>
              <a:gd name="connsiteY37" fmla="*/ 1088580 h 1124826"/>
              <a:gd name="connsiteX38" fmla="*/ 310557 w 998489"/>
              <a:gd name="connsiteY38" fmla="*/ 1066083 h 1124826"/>
              <a:gd name="connsiteX39" fmla="*/ 310557 w 998489"/>
              <a:gd name="connsiteY39" fmla="*/ 816112 h 1124826"/>
              <a:gd name="connsiteX40" fmla="*/ 280546 w 998489"/>
              <a:gd name="connsiteY40" fmla="*/ 786116 h 1124826"/>
              <a:gd name="connsiteX41" fmla="*/ 161753 w 998489"/>
              <a:gd name="connsiteY41" fmla="*/ 786116 h 1124826"/>
              <a:gd name="connsiteX42" fmla="*/ 121739 w 998489"/>
              <a:gd name="connsiteY42" fmla="*/ 746120 h 1124826"/>
              <a:gd name="connsiteX43" fmla="*/ 121739 w 998489"/>
              <a:gd name="connsiteY43" fmla="*/ 532395 h 1124826"/>
              <a:gd name="connsiteX44" fmla="*/ 111735 w 998489"/>
              <a:gd name="connsiteY44" fmla="*/ 511147 h 1124826"/>
              <a:gd name="connsiteX45" fmla="*/ 89227 w 998489"/>
              <a:gd name="connsiteY45" fmla="*/ 503648 h 1124826"/>
              <a:gd name="connsiteX46" fmla="*/ 913005 w 998489"/>
              <a:gd name="connsiteY46" fmla="*/ 474902 h 1124826"/>
              <a:gd name="connsiteX47" fmla="*/ 965524 w 998489"/>
              <a:gd name="connsiteY47" fmla="*/ 534895 h 1124826"/>
              <a:gd name="connsiteX48" fmla="*/ 965524 w 998489"/>
              <a:gd name="connsiteY48" fmla="*/ 816112 h 1124826"/>
              <a:gd name="connsiteX49" fmla="*/ 906752 w 998489"/>
              <a:gd name="connsiteY49" fmla="*/ 874855 h 1124826"/>
              <a:gd name="connsiteX50" fmla="*/ 785459 w 998489"/>
              <a:gd name="connsiteY50" fmla="*/ 874855 h 1124826"/>
              <a:gd name="connsiteX51" fmla="*/ 777956 w 998489"/>
              <a:gd name="connsiteY51" fmla="*/ 882354 h 1124826"/>
              <a:gd name="connsiteX52" fmla="*/ 777956 w 998489"/>
              <a:gd name="connsiteY52" fmla="*/ 1064833 h 1124826"/>
              <a:gd name="connsiteX53" fmla="*/ 724186 w 998489"/>
              <a:gd name="connsiteY53" fmla="*/ 1124826 h 1124826"/>
              <a:gd name="connsiteX54" fmla="*/ 719185 w 998489"/>
              <a:gd name="connsiteY54" fmla="*/ 1124826 h 1124826"/>
              <a:gd name="connsiteX55" fmla="*/ 679170 w 998489"/>
              <a:gd name="connsiteY55" fmla="*/ 1109828 h 1124826"/>
              <a:gd name="connsiteX56" fmla="*/ 659163 w 998489"/>
              <a:gd name="connsiteY56" fmla="*/ 1066083 h 1124826"/>
              <a:gd name="connsiteX57" fmla="*/ 659163 w 998489"/>
              <a:gd name="connsiteY57" fmla="*/ 816112 h 1124826"/>
              <a:gd name="connsiteX58" fmla="*/ 719185 w 998489"/>
              <a:gd name="connsiteY58" fmla="*/ 757369 h 1124826"/>
              <a:gd name="connsiteX59" fmla="*/ 837978 w 998489"/>
              <a:gd name="connsiteY59" fmla="*/ 757369 h 1124826"/>
              <a:gd name="connsiteX60" fmla="*/ 847981 w 998489"/>
              <a:gd name="connsiteY60" fmla="*/ 746120 h 1124826"/>
              <a:gd name="connsiteX61" fmla="*/ 847981 w 998489"/>
              <a:gd name="connsiteY61" fmla="*/ 532395 h 1124826"/>
              <a:gd name="connsiteX62" fmla="*/ 867988 w 998489"/>
              <a:gd name="connsiteY62" fmla="*/ 488650 h 1124826"/>
              <a:gd name="connsiteX63" fmla="*/ 913005 w 998489"/>
              <a:gd name="connsiteY63" fmla="*/ 474902 h 1124826"/>
              <a:gd name="connsiteX64" fmla="*/ 85476 w 998489"/>
              <a:gd name="connsiteY64" fmla="*/ 474902 h 1124826"/>
              <a:gd name="connsiteX65" fmla="*/ 131743 w 998489"/>
              <a:gd name="connsiteY65" fmla="*/ 488650 h 1124826"/>
              <a:gd name="connsiteX66" fmla="*/ 150499 w 998489"/>
              <a:gd name="connsiteY66" fmla="*/ 532395 h 1124826"/>
              <a:gd name="connsiteX67" fmla="*/ 150499 w 998489"/>
              <a:gd name="connsiteY67" fmla="*/ 746120 h 1124826"/>
              <a:gd name="connsiteX68" fmla="*/ 161753 w 998489"/>
              <a:gd name="connsiteY68" fmla="*/ 757369 h 1124826"/>
              <a:gd name="connsiteX69" fmla="*/ 280546 w 998489"/>
              <a:gd name="connsiteY69" fmla="*/ 757369 h 1124826"/>
              <a:gd name="connsiteX70" fmla="*/ 339318 w 998489"/>
              <a:gd name="connsiteY70" fmla="*/ 816112 h 1124826"/>
              <a:gd name="connsiteX71" fmla="*/ 339318 w 998489"/>
              <a:gd name="connsiteY71" fmla="*/ 1066083 h 1124826"/>
              <a:gd name="connsiteX72" fmla="*/ 320561 w 998489"/>
              <a:gd name="connsiteY72" fmla="*/ 1109828 h 1124826"/>
              <a:gd name="connsiteX73" fmla="*/ 280546 w 998489"/>
              <a:gd name="connsiteY73" fmla="*/ 1124826 h 1124826"/>
              <a:gd name="connsiteX74" fmla="*/ 275545 w 998489"/>
              <a:gd name="connsiteY74" fmla="*/ 1124826 h 1124826"/>
              <a:gd name="connsiteX75" fmla="*/ 221775 w 998489"/>
              <a:gd name="connsiteY75" fmla="*/ 1064833 h 1124826"/>
              <a:gd name="connsiteX76" fmla="*/ 221775 w 998489"/>
              <a:gd name="connsiteY76" fmla="*/ 882354 h 1124826"/>
              <a:gd name="connsiteX77" fmla="*/ 213022 w 998489"/>
              <a:gd name="connsiteY77" fmla="*/ 874855 h 1124826"/>
              <a:gd name="connsiteX78" fmla="*/ 91728 w 998489"/>
              <a:gd name="connsiteY78" fmla="*/ 874855 h 1124826"/>
              <a:gd name="connsiteX79" fmla="*/ 32957 w 998489"/>
              <a:gd name="connsiteY79" fmla="*/ 816112 h 1124826"/>
              <a:gd name="connsiteX80" fmla="*/ 32957 w 998489"/>
              <a:gd name="connsiteY80" fmla="*/ 534895 h 1124826"/>
              <a:gd name="connsiteX81" fmla="*/ 85476 w 998489"/>
              <a:gd name="connsiteY81" fmla="*/ 474902 h 1124826"/>
              <a:gd name="connsiteX82" fmla="*/ 905107 w 998489"/>
              <a:gd name="connsiteY82" fmla="*/ 297799 h 1124826"/>
              <a:gd name="connsiteX83" fmla="*/ 841608 w 998489"/>
              <a:gd name="connsiteY83" fmla="*/ 362544 h 1124826"/>
              <a:gd name="connsiteX84" fmla="*/ 905107 w 998489"/>
              <a:gd name="connsiteY84" fmla="*/ 424798 h 1124826"/>
              <a:gd name="connsiteX85" fmla="*/ 968607 w 998489"/>
              <a:gd name="connsiteY85" fmla="*/ 362544 h 1124826"/>
              <a:gd name="connsiteX86" fmla="*/ 905107 w 998489"/>
              <a:gd name="connsiteY86" fmla="*/ 297799 h 1124826"/>
              <a:gd name="connsiteX87" fmla="*/ 92136 w 998489"/>
              <a:gd name="connsiteY87" fmla="*/ 297799 h 1124826"/>
              <a:gd name="connsiteX88" fmla="*/ 28637 w 998489"/>
              <a:gd name="connsiteY88" fmla="*/ 362544 h 1124826"/>
              <a:gd name="connsiteX89" fmla="*/ 92136 w 998489"/>
              <a:gd name="connsiteY89" fmla="*/ 424798 h 1124826"/>
              <a:gd name="connsiteX90" fmla="*/ 155636 w 998489"/>
              <a:gd name="connsiteY90" fmla="*/ 362544 h 1124826"/>
              <a:gd name="connsiteX91" fmla="*/ 92136 w 998489"/>
              <a:gd name="connsiteY91" fmla="*/ 297799 h 1124826"/>
              <a:gd name="connsiteX92" fmla="*/ 905107 w 998489"/>
              <a:gd name="connsiteY92" fmla="*/ 269162 h 1124826"/>
              <a:gd name="connsiteX93" fmla="*/ 998489 w 998489"/>
              <a:gd name="connsiteY93" fmla="*/ 362544 h 1124826"/>
              <a:gd name="connsiteX94" fmla="*/ 905107 w 998489"/>
              <a:gd name="connsiteY94" fmla="*/ 454680 h 1124826"/>
              <a:gd name="connsiteX95" fmla="*/ 812971 w 998489"/>
              <a:gd name="connsiteY95" fmla="*/ 362544 h 1124826"/>
              <a:gd name="connsiteX96" fmla="*/ 905107 w 998489"/>
              <a:gd name="connsiteY96" fmla="*/ 269162 h 1124826"/>
              <a:gd name="connsiteX97" fmla="*/ 92136 w 998489"/>
              <a:gd name="connsiteY97" fmla="*/ 269162 h 1124826"/>
              <a:gd name="connsiteX98" fmla="*/ 185518 w 998489"/>
              <a:gd name="connsiteY98" fmla="*/ 362544 h 1124826"/>
              <a:gd name="connsiteX99" fmla="*/ 92136 w 998489"/>
              <a:gd name="connsiteY99" fmla="*/ 454680 h 1124826"/>
              <a:gd name="connsiteX100" fmla="*/ 0 w 998489"/>
              <a:gd name="connsiteY100" fmla="*/ 362544 h 1124826"/>
              <a:gd name="connsiteX101" fmla="*/ 92136 w 998489"/>
              <a:gd name="connsiteY101" fmla="*/ 269162 h 1124826"/>
              <a:gd name="connsiteX102" fmla="*/ 634669 w 998489"/>
              <a:gd name="connsiteY102" fmla="*/ 141149 h 1124826"/>
              <a:gd name="connsiteX103" fmla="*/ 634669 w 998489"/>
              <a:gd name="connsiteY103" fmla="*/ 267309 h 1124826"/>
              <a:gd name="connsiteX104" fmla="*/ 559982 w 998489"/>
              <a:gd name="connsiteY104" fmla="*/ 343505 h 1124826"/>
              <a:gd name="connsiteX105" fmla="*/ 385711 w 998489"/>
              <a:gd name="connsiteY105" fmla="*/ 343505 h 1124826"/>
              <a:gd name="connsiteX106" fmla="*/ 385711 w 998489"/>
              <a:gd name="connsiteY106" fmla="*/ 379729 h 1124826"/>
              <a:gd name="connsiteX107" fmla="*/ 433013 w 998489"/>
              <a:gd name="connsiteY107" fmla="*/ 425946 h 1124826"/>
              <a:gd name="connsiteX108" fmla="*/ 759148 w 998489"/>
              <a:gd name="connsiteY108" fmla="*/ 425946 h 1124826"/>
              <a:gd name="connsiteX109" fmla="*/ 762883 w 998489"/>
              <a:gd name="connsiteY109" fmla="*/ 423448 h 1124826"/>
              <a:gd name="connsiteX110" fmla="*/ 762883 w 998489"/>
              <a:gd name="connsiteY110" fmla="*/ 419701 h 1124826"/>
              <a:gd name="connsiteX111" fmla="*/ 740476 w 998489"/>
              <a:gd name="connsiteY111" fmla="*/ 395968 h 1124826"/>
              <a:gd name="connsiteX112" fmla="*/ 730518 w 998489"/>
              <a:gd name="connsiteY112" fmla="*/ 369736 h 1124826"/>
              <a:gd name="connsiteX113" fmla="*/ 730518 w 998489"/>
              <a:gd name="connsiteY113" fmla="*/ 188616 h 1124826"/>
              <a:gd name="connsiteX114" fmla="*/ 684461 w 998489"/>
              <a:gd name="connsiteY114" fmla="*/ 141149 h 1124826"/>
              <a:gd name="connsiteX115" fmla="*/ 308534 w 998489"/>
              <a:gd name="connsiteY115" fmla="*/ 29979 h 1124826"/>
              <a:gd name="connsiteX116" fmla="*/ 262477 w 998489"/>
              <a:gd name="connsiteY116" fmla="*/ 76196 h 1124826"/>
              <a:gd name="connsiteX117" fmla="*/ 262477 w 998489"/>
              <a:gd name="connsiteY117" fmla="*/ 257317 h 1124826"/>
              <a:gd name="connsiteX118" fmla="*/ 252519 w 998489"/>
              <a:gd name="connsiteY118" fmla="*/ 284797 h 1124826"/>
              <a:gd name="connsiteX119" fmla="*/ 231357 w 998489"/>
              <a:gd name="connsiteY119" fmla="*/ 308530 h 1124826"/>
              <a:gd name="connsiteX120" fmla="*/ 230113 w 998489"/>
              <a:gd name="connsiteY120" fmla="*/ 312277 h 1124826"/>
              <a:gd name="connsiteX121" fmla="*/ 233847 w 998489"/>
              <a:gd name="connsiteY121" fmla="*/ 314776 h 1124826"/>
              <a:gd name="connsiteX122" fmla="*/ 559982 w 998489"/>
              <a:gd name="connsiteY122" fmla="*/ 314776 h 1124826"/>
              <a:gd name="connsiteX123" fmla="*/ 606039 w 998489"/>
              <a:gd name="connsiteY123" fmla="*/ 267309 h 1124826"/>
              <a:gd name="connsiteX124" fmla="*/ 606039 w 998489"/>
              <a:gd name="connsiteY124" fmla="*/ 76196 h 1124826"/>
              <a:gd name="connsiteX125" fmla="*/ 559982 w 998489"/>
              <a:gd name="connsiteY125" fmla="*/ 29979 h 1124826"/>
              <a:gd name="connsiteX126" fmla="*/ 308534 w 998489"/>
              <a:gd name="connsiteY126" fmla="*/ 0 h 1124826"/>
              <a:gd name="connsiteX127" fmla="*/ 559982 w 998489"/>
              <a:gd name="connsiteY127" fmla="*/ 0 h 1124826"/>
              <a:gd name="connsiteX128" fmla="*/ 634669 w 998489"/>
              <a:gd name="connsiteY128" fmla="*/ 76196 h 1124826"/>
              <a:gd name="connsiteX129" fmla="*/ 634669 w 998489"/>
              <a:gd name="connsiteY129" fmla="*/ 112420 h 1124826"/>
              <a:gd name="connsiteX130" fmla="*/ 684461 w 998489"/>
              <a:gd name="connsiteY130" fmla="*/ 112420 h 1124826"/>
              <a:gd name="connsiteX131" fmla="*/ 759148 w 998489"/>
              <a:gd name="connsiteY131" fmla="*/ 188616 h 1124826"/>
              <a:gd name="connsiteX132" fmla="*/ 759148 w 998489"/>
              <a:gd name="connsiteY132" fmla="*/ 369736 h 1124826"/>
              <a:gd name="connsiteX133" fmla="*/ 762883 w 998489"/>
              <a:gd name="connsiteY133" fmla="*/ 375982 h 1124826"/>
              <a:gd name="connsiteX134" fmla="*/ 784044 w 998489"/>
              <a:gd name="connsiteY134" fmla="*/ 399715 h 1124826"/>
              <a:gd name="connsiteX135" fmla="*/ 790268 w 998489"/>
              <a:gd name="connsiteY135" fmla="*/ 435939 h 1124826"/>
              <a:gd name="connsiteX136" fmla="*/ 759148 w 998489"/>
              <a:gd name="connsiteY136" fmla="*/ 454676 h 1124826"/>
              <a:gd name="connsiteX137" fmla="*/ 433013 w 998489"/>
              <a:gd name="connsiteY137" fmla="*/ 454676 h 1124826"/>
              <a:gd name="connsiteX138" fmla="*/ 357081 w 998489"/>
              <a:gd name="connsiteY138" fmla="*/ 379729 h 1124826"/>
              <a:gd name="connsiteX139" fmla="*/ 357081 w 998489"/>
              <a:gd name="connsiteY139" fmla="*/ 343505 h 1124826"/>
              <a:gd name="connsiteX140" fmla="*/ 233847 w 998489"/>
              <a:gd name="connsiteY140" fmla="*/ 343505 h 1124826"/>
              <a:gd name="connsiteX141" fmla="*/ 202727 w 998489"/>
              <a:gd name="connsiteY141" fmla="*/ 323519 h 1124826"/>
              <a:gd name="connsiteX142" fmla="*/ 208951 w 998489"/>
              <a:gd name="connsiteY142" fmla="*/ 288544 h 1124826"/>
              <a:gd name="connsiteX143" fmla="*/ 230113 w 998489"/>
              <a:gd name="connsiteY143" fmla="*/ 264811 h 1124826"/>
              <a:gd name="connsiteX144" fmla="*/ 233847 w 998489"/>
              <a:gd name="connsiteY144" fmla="*/ 257317 h 1124826"/>
              <a:gd name="connsiteX145" fmla="*/ 233847 w 998489"/>
              <a:gd name="connsiteY145" fmla="*/ 76196 h 1124826"/>
              <a:gd name="connsiteX146" fmla="*/ 308534 w 998489"/>
              <a:gd name="connsiteY146" fmla="*/ 0 h 1124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998489" h="1124826">
                <a:moveTo>
                  <a:pt x="230501" y="653675"/>
                </a:moveTo>
                <a:lnTo>
                  <a:pt x="763739" y="653675"/>
                </a:lnTo>
                <a:cubicBezTo>
                  <a:pt x="771249" y="653675"/>
                  <a:pt x="778759" y="661126"/>
                  <a:pt x="778759" y="668576"/>
                </a:cubicBezTo>
                <a:cubicBezTo>
                  <a:pt x="778759" y="677269"/>
                  <a:pt x="771249" y="683478"/>
                  <a:pt x="763739" y="683478"/>
                </a:cubicBezTo>
                <a:lnTo>
                  <a:pt x="512141" y="683478"/>
                </a:lnTo>
                <a:lnTo>
                  <a:pt x="512141" y="1105682"/>
                </a:lnTo>
                <a:cubicBezTo>
                  <a:pt x="512141" y="1113132"/>
                  <a:pt x="504630" y="1119341"/>
                  <a:pt x="495868" y="1119341"/>
                </a:cubicBezTo>
                <a:cubicBezTo>
                  <a:pt x="488358" y="1119341"/>
                  <a:pt x="482099" y="1113132"/>
                  <a:pt x="482099" y="1105682"/>
                </a:cubicBezTo>
                <a:lnTo>
                  <a:pt x="482099" y="683478"/>
                </a:lnTo>
                <a:lnTo>
                  <a:pt x="230501" y="683478"/>
                </a:lnTo>
                <a:cubicBezTo>
                  <a:pt x="221739" y="683478"/>
                  <a:pt x="214229" y="677269"/>
                  <a:pt x="214229" y="668576"/>
                </a:cubicBezTo>
                <a:cubicBezTo>
                  <a:pt x="214229" y="661126"/>
                  <a:pt x="221739" y="653675"/>
                  <a:pt x="230501" y="653675"/>
                </a:cubicBezTo>
                <a:close/>
                <a:moveTo>
                  <a:pt x="909253" y="503648"/>
                </a:moveTo>
                <a:cubicBezTo>
                  <a:pt x="901751" y="502399"/>
                  <a:pt x="894248" y="506148"/>
                  <a:pt x="887996" y="511147"/>
                </a:cubicBezTo>
                <a:cubicBezTo>
                  <a:pt x="881743" y="516147"/>
                  <a:pt x="877992" y="524896"/>
                  <a:pt x="877992" y="532395"/>
                </a:cubicBezTo>
                <a:lnTo>
                  <a:pt x="877992" y="746120"/>
                </a:lnTo>
                <a:cubicBezTo>
                  <a:pt x="877992" y="768618"/>
                  <a:pt x="860486" y="786116"/>
                  <a:pt x="837978" y="786116"/>
                </a:cubicBezTo>
                <a:lnTo>
                  <a:pt x="719185" y="786116"/>
                </a:lnTo>
                <a:cubicBezTo>
                  <a:pt x="702929" y="786116"/>
                  <a:pt x="689174" y="799864"/>
                  <a:pt x="689174" y="816112"/>
                </a:cubicBezTo>
                <a:lnTo>
                  <a:pt x="689174" y="1066083"/>
                </a:lnTo>
                <a:cubicBezTo>
                  <a:pt x="689174" y="1074832"/>
                  <a:pt x="692925" y="1082331"/>
                  <a:pt x="699177" y="1088580"/>
                </a:cubicBezTo>
                <a:cubicBezTo>
                  <a:pt x="705430" y="1093580"/>
                  <a:pt x="712932" y="1096080"/>
                  <a:pt x="721686" y="1094830"/>
                </a:cubicBezTo>
                <a:cubicBezTo>
                  <a:pt x="735441" y="1094830"/>
                  <a:pt x="747945" y="1081081"/>
                  <a:pt x="747945" y="1064833"/>
                </a:cubicBezTo>
                <a:lnTo>
                  <a:pt x="747945" y="882354"/>
                </a:lnTo>
                <a:cubicBezTo>
                  <a:pt x="747945" y="861107"/>
                  <a:pt x="765451" y="844859"/>
                  <a:pt x="785459" y="844859"/>
                </a:cubicBezTo>
                <a:lnTo>
                  <a:pt x="906752" y="844859"/>
                </a:lnTo>
                <a:cubicBezTo>
                  <a:pt x="923008" y="844859"/>
                  <a:pt x="936763" y="831110"/>
                  <a:pt x="936763" y="816112"/>
                </a:cubicBezTo>
                <a:lnTo>
                  <a:pt x="936763" y="534895"/>
                </a:lnTo>
                <a:cubicBezTo>
                  <a:pt x="936763" y="518647"/>
                  <a:pt x="925509" y="504898"/>
                  <a:pt x="909253" y="503648"/>
                </a:cubicBezTo>
                <a:close/>
                <a:moveTo>
                  <a:pt x="89227" y="503648"/>
                </a:moveTo>
                <a:cubicBezTo>
                  <a:pt x="74222" y="504898"/>
                  <a:pt x="62968" y="518647"/>
                  <a:pt x="62968" y="534895"/>
                </a:cubicBezTo>
                <a:lnTo>
                  <a:pt x="62968" y="816112"/>
                </a:lnTo>
                <a:cubicBezTo>
                  <a:pt x="62968" y="831110"/>
                  <a:pt x="76723" y="844859"/>
                  <a:pt x="91728" y="844859"/>
                </a:cubicBezTo>
                <a:lnTo>
                  <a:pt x="213022" y="844859"/>
                </a:lnTo>
                <a:cubicBezTo>
                  <a:pt x="234280" y="844859"/>
                  <a:pt x="250536" y="861107"/>
                  <a:pt x="250536" y="882354"/>
                </a:cubicBezTo>
                <a:lnTo>
                  <a:pt x="250536" y="1064833"/>
                </a:lnTo>
                <a:cubicBezTo>
                  <a:pt x="250536" y="1081081"/>
                  <a:pt x="263040" y="1094830"/>
                  <a:pt x="276795" y="1094830"/>
                </a:cubicBezTo>
                <a:cubicBezTo>
                  <a:pt x="285548" y="1096080"/>
                  <a:pt x="294301" y="1093580"/>
                  <a:pt x="300554" y="1088580"/>
                </a:cubicBezTo>
                <a:cubicBezTo>
                  <a:pt x="306806" y="1082331"/>
                  <a:pt x="310557" y="1074832"/>
                  <a:pt x="310557" y="1066083"/>
                </a:cubicBezTo>
                <a:lnTo>
                  <a:pt x="310557" y="816112"/>
                </a:lnTo>
                <a:cubicBezTo>
                  <a:pt x="310557" y="799864"/>
                  <a:pt x="296802" y="786116"/>
                  <a:pt x="280546" y="786116"/>
                </a:cubicBezTo>
                <a:lnTo>
                  <a:pt x="161753" y="786116"/>
                </a:lnTo>
                <a:cubicBezTo>
                  <a:pt x="139245" y="786116"/>
                  <a:pt x="121739" y="768618"/>
                  <a:pt x="121739" y="746120"/>
                </a:cubicBezTo>
                <a:lnTo>
                  <a:pt x="121739" y="532395"/>
                </a:lnTo>
                <a:cubicBezTo>
                  <a:pt x="121739" y="524896"/>
                  <a:pt x="117988" y="516147"/>
                  <a:pt x="111735" y="511147"/>
                </a:cubicBezTo>
                <a:cubicBezTo>
                  <a:pt x="105483" y="506148"/>
                  <a:pt x="97980" y="502399"/>
                  <a:pt x="89227" y="503648"/>
                </a:cubicBezTo>
                <a:close/>
                <a:moveTo>
                  <a:pt x="913005" y="474902"/>
                </a:moveTo>
                <a:cubicBezTo>
                  <a:pt x="943015" y="477401"/>
                  <a:pt x="965524" y="503648"/>
                  <a:pt x="965524" y="534895"/>
                </a:cubicBezTo>
                <a:lnTo>
                  <a:pt x="965524" y="816112"/>
                </a:lnTo>
                <a:cubicBezTo>
                  <a:pt x="965524" y="847358"/>
                  <a:pt x="939264" y="874855"/>
                  <a:pt x="906752" y="874855"/>
                </a:cubicBezTo>
                <a:lnTo>
                  <a:pt x="785459" y="874855"/>
                </a:lnTo>
                <a:cubicBezTo>
                  <a:pt x="781707" y="874855"/>
                  <a:pt x="777956" y="878605"/>
                  <a:pt x="777956" y="882354"/>
                </a:cubicBezTo>
                <a:lnTo>
                  <a:pt x="777956" y="1064833"/>
                </a:lnTo>
                <a:cubicBezTo>
                  <a:pt x="777956" y="1094830"/>
                  <a:pt x="754197" y="1122326"/>
                  <a:pt x="724186" y="1124826"/>
                </a:cubicBezTo>
                <a:cubicBezTo>
                  <a:pt x="721686" y="1124826"/>
                  <a:pt x="720435" y="1124826"/>
                  <a:pt x="719185" y="1124826"/>
                </a:cubicBezTo>
                <a:cubicBezTo>
                  <a:pt x="704179" y="1124826"/>
                  <a:pt x="690424" y="1119827"/>
                  <a:pt x="679170" y="1109828"/>
                </a:cubicBezTo>
                <a:cubicBezTo>
                  <a:pt x="666666" y="1098579"/>
                  <a:pt x="659163" y="1082331"/>
                  <a:pt x="659163" y="1066083"/>
                </a:cubicBezTo>
                <a:lnTo>
                  <a:pt x="659163" y="816112"/>
                </a:lnTo>
                <a:cubicBezTo>
                  <a:pt x="659163" y="782366"/>
                  <a:pt x="686673" y="757369"/>
                  <a:pt x="719185" y="757369"/>
                </a:cubicBezTo>
                <a:lnTo>
                  <a:pt x="837978" y="757369"/>
                </a:lnTo>
                <a:cubicBezTo>
                  <a:pt x="842979" y="757369"/>
                  <a:pt x="847981" y="752369"/>
                  <a:pt x="847981" y="746120"/>
                </a:cubicBezTo>
                <a:lnTo>
                  <a:pt x="847981" y="532395"/>
                </a:lnTo>
                <a:cubicBezTo>
                  <a:pt x="847981" y="516147"/>
                  <a:pt x="855484" y="501149"/>
                  <a:pt x="867988" y="488650"/>
                </a:cubicBezTo>
                <a:cubicBezTo>
                  <a:pt x="879242" y="478651"/>
                  <a:pt x="895498" y="472402"/>
                  <a:pt x="913005" y="474902"/>
                </a:cubicBezTo>
                <a:close/>
                <a:moveTo>
                  <a:pt x="85476" y="474902"/>
                </a:moveTo>
                <a:cubicBezTo>
                  <a:pt x="102982" y="472402"/>
                  <a:pt x="119238" y="478651"/>
                  <a:pt x="131743" y="488650"/>
                </a:cubicBezTo>
                <a:cubicBezTo>
                  <a:pt x="144247" y="501149"/>
                  <a:pt x="150499" y="516147"/>
                  <a:pt x="150499" y="532395"/>
                </a:cubicBezTo>
                <a:lnTo>
                  <a:pt x="150499" y="746120"/>
                </a:lnTo>
                <a:cubicBezTo>
                  <a:pt x="150499" y="752369"/>
                  <a:pt x="155501" y="757369"/>
                  <a:pt x="161753" y="757369"/>
                </a:cubicBezTo>
                <a:lnTo>
                  <a:pt x="280546" y="757369"/>
                </a:lnTo>
                <a:cubicBezTo>
                  <a:pt x="313058" y="757369"/>
                  <a:pt x="339318" y="782366"/>
                  <a:pt x="339318" y="816112"/>
                </a:cubicBezTo>
                <a:lnTo>
                  <a:pt x="339318" y="1066083"/>
                </a:lnTo>
                <a:cubicBezTo>
                  <a:pt x="339318" y="1082331"/>
                  <a:pt x="331815" y="1098579"/>
                  <a:pt x="320561" y="1109828"/>
                </a:cubicBezTo>
                <a:cubicBezTo>
                  <a:pt x="309307" y="1119827"/>
                  <a:pt x="294301" y="1124826"/>
                  <a:pt x="280546" y="1124826"/>
                </a:cubicBezTo>
                <a:cubicBezTo>
                  <a:pt x="279296" y="1124826"/>
                  <a:pt x="276795" y="1124826"/>
                  <a:pt x="275545" y="1124826"/>
                </a:cubicBezTo>
                <a:cubicBezTo>
                  <a:pt x="245534" y="1122326"/>
                  <a:pt x="221775" y="1094830"/>
                  <a:pt x="221775" y="1064833"/>
                </a:cubicBezTo>
                <a:lnTo>
                  <a:pt x="221775" y="882354"/>
                </a:lnTo>
                <a:cubicBezTo>
                  <a:pt x="221775" y="878605"/>
                  <a:pt x="218024" y="874855"/>
                  <a:pt x="213022" y="874855"/>
                </a:cubicBezTo>
                <a:lnTo>
                  <a:pt x="91728" y="874855"/>
                </a:lnTo>
                <a:cubicBezTo>
                  <a:pt x="60467" y="874855"/>
                  <a:pt x="32957" y="847358"/>
                  <a:pt x="32957" y="816112"/>
                </a:cubicBezTo>
                <a:lnTo>
                  <a:pt x="32957" y="534895"/>
                </a:lnTo>
                <a:cubicBezTo>
                  <a:pt x="32957" y="503648"/>
                  <a:pt x="56716" y="477401"/>
                  <a:pt x="85476" y="474902"/>
                </a:cubicBezTo>
                <a:close/>
                <a:moveTo>
                  <a:pt x="905107" y="297799"/>
                </a:moveTo>
                <a:cubicBezTo>
                  <a:pt x="870245" y="297799"/>
                  <a:pt x="841608" y="327681"/>
                  <a:pt x="841608" y="362544"/>
                </a:cubicBezTo>
                <a:cubicBezTo>
                  <a:pt x="841608" y="397406"/>
                  <a:pt x="870245" y="424798"/>
                  <a:pt x="905107" y="424798"/>
                </a:cubicBezTo>
                <a:cubicBezTo>
                  <a:pt x="939970" y="424798"/>
                  <a:pt x="968607" y="397406"/>
                  <a:pt x="968607" y="362544"/>
                </a:cubicBezTo>
                <a:cubicBezTo>
                  <a:pt x="968607" y="327681"/>
                  <a:pt x="939970" y="297799"/>
                  <a:pt x="905107" y="297799"/>
                </a:cubicBezTo>
                <a:close/>
                <a:moveTo>
                  <a:pt x="92136" y="297799"/>
                </a:moveTo>
                <a:cubicBezTo>
                  <a:pt x="57274" y="297799"/>
                  <a:pt x="28637" y="327681"/>
                  <a:pt x="28637" y="362544"/>
                </a:cubicBezTo>
                <a:cubicBezTo>
                  <a:pt x="28637" y="397406"/>
                  <a:pt x="57274" y="424798"/>
                  <a:pt x="92136" y="424798"/>
                </a:cubicBezTo>
                <a:cubicBezTo>
                  <a:pt x="126999" y="424798"/>
                  <a:pt x="155636" y="397406"/>
                  <a:pt x="155636" y="362544"/>
                </a:cubicBezTo>
                <a:cubicBezTo>
                  <a:pt x="155636" y="327681"/>
                  <a:pt x="126999" y="297799"/>
                  <a:pt x="92136" y="297799"/>
                </a:cubicBezTo>
                <a:close/>
                <a:moveTo>
                  <a:pt x="905107" y="269162"/>
                </a:moveTo>
                <a:cubicBezTo>
                  <a:pt x="956156" y="269162"/>
                  <a:pt x="998489" y="311495"/>
                  <a:pt x="998489" y="362544"/>
                </a:cubicBezTo>
                <a:cubicBezTo>
                  <a:pt x="998489" y="413592"/>
                  <a:pt x="956156" y="454680"/>
                  <a:pt x="905107" y="454680"/>
                </a:cubicBezTo>
                <a:cubicBezTo>
                  <a:pt x="854059" y="454680"/>
                  <a:pt x="812971" y="413592"/>
                  <a:pt x="812971" y="362544"/>
                </a:cubicBezTo>
                <a:cubicBezTo>
                  <a:pt x="812971" y="311495"/>
                  <a:pt x="854059" y="269162"/>
                  <a:pt x="905107" y="269162"/>
                </a:cubicBezTo>
                <a:close/>
                <a:moveTo>
                  <a:pt x="92136" y="269162"/>
                </a:moveTo>
                <a:cubicBezTo>
                  <a:pt x="143185" y="269162"/>
                  <a:pt x="185518" y="311495"/>
                  <a:pt x="185518" y="362544"/>
                </a:cubicBezTo>
                <a:cubicBezTo>
                  <a:pt x="185518" y="413592"/>
                  <a:pt x="143185" y="454680"/>
                  <a:pt x="92136" y="454680"/>
                </a:cubicBezTo>
                <a:cubicBezTo>
                  <a:pt x="41088" y="454680"/>
                  <a:pt x="0" y="413592"/>
                  <a:pt x="0" y="362544"/>
                </a:cubicBezTo>
                <a:cubicBezTo>
                  <a:pt x="0" y="311495"/>
                  <a:pt x="41088" y="269162"/>
                  <a:pt x="92136" y="269162"/>
                </a:cubicBezTo>
                <a:close/>
                <a:moveTo>
                  <a:pt x="634669" y="141149"/>
                </a:moveTo>
                <a:lnTo>
                  <a:pt x="634669" y="267309"/>
                </a:lnTo>
                <a:cubicBezTo>
                  <a:pt x="634669" y="308530"/>
                  <a:pt x="601060" y="343505"/>
                  <a:pt x="559982" y="343505"/>
                </a:cubicBezTo>
                <a:lnTo>
                  <a:pt x="385711" y="343505"/>
                </a:lnTo>
                <a:lnTo>
                  <a:pt x="385711" y="379729"/>
                </a:lnTo>
                <a:cubicBezTo>
                  <a:pt x="385711" y="404712"/>
                  <a:pt x="406873" y="425946"/>
                  <a:pt x="433013" y="425946"/>
                </a:cubicBezTo>
                <a:lnTo>
                  <a:pt x="759148" y="425946"/>
                </a:lnTo>
                <a:cubicBezTo>
                  <a:pt x="760393" y="425946"/>
                  <a:pt x="762883" y="424697"/>
                  <a:pt x="762883" y="423448"/>
                </a:cubicBezTo>
                <a:cubicBezTo>
                  <a:pt x="762883" y="422199"/>
                  <a:pt x="762883" y="420950"/>
                  <a:pt x="762883" y="419701"/>
                </a:cubicBezTo>
                <a:lnTo>
                  <a:pt x="740476" y="395968"/>
                </a:lnTo>
                <a:cubicBezTo>
                  <a:pt x="734253" y="388473"/>
                  <a:pt x="730518" y="379729"/>
                  <a:pt x="730518" y="369736"/>
                </a:cubicBezTo>
                <a:lnTo>
                  <a:pt x="730518" y="188616"/>
                </a:lnTo>
                <a:cubicBezTo>
                  <a:pt x="730518" y="162384"/>
                  <a:pt x="709357" y="141149"/>
                  <a:pt x="684461" y="141149"/>
                </a:cubicBezTo>
                <a:close/>
                <a:moveTo>
                  <a:pt x="308534" y="29979"/>
                </a:moveTo>
                <a:cubicBezTo>
                  <a:pt x="283639" y="29979"/>
                  <a:pt x="262477" y="51213"/>
                  <a:pt x="262477" y="76196"/>
                </a:cubicBezTo>
                <a:lnTo>
                  <a:pt x="262477" y="257317"/>
                </a:lnTo>
                <a:cubicBezTo>
                  <a:pt x="262477" y="267309"/>
                  <a:pt x="258743" y="277302"/>
                  <a:pt x="252519" y="284797"/>
                </a:cubicBezTo>
                <a:lnTo>
                  <a:pt x="231357" y="308530"/>
                </a:lnTo>
                <a:cubicBezTo>
                  <a:pt x="228868" y="308530"/>
                  <a:pt x="228868" y="309779"/>
                  <a:pt x="230113" y="312277"/>
                </a:cubicBezTo>
                <a:cubicBezTo>
                  <a:pt x="230113" y="313526"/>
                  <a:pt x="231357" y="314776"/>
                  <a:pt x="233847" y="314776"/>
                </a:cubicBezTo>
                <a:lnTo>
                  <a:pt x="559982" y="314776"/>
                </a:lnTo>
                <a:cubicBezTo>
                  <a:pt x="584878" y="314776"/>
                  <a:pt x="606039" y="292292"/>
                  <a:pt x="606039" y="267309"/>
                </a:cubicBezTo>
                <a:lnTo>
                  <a:pt x="606039" y="76196"/>
                </a:lnTo>
                <a:cubicBezTo>
                  <a:pt x="606039" y="51213"/>
                  <a:pt x="584878" y="29979"/>
                  <a:pt x="559982" y="29979"/>
                </a:cubicBezTo>
                <a:close/>
                <a:moveTo>
                  <a:pt x="308534" y="0"/>
                </a:moveTo>
                <a:lnTo>
                  <a:pt x="559982" y="0"/>
                </a:lnTo>
                <a:cubicBezTo>
                  <a:pt x="601060" y="0"/>
                  <a:pt x="634669" y="34975"/>
                  <a:pt x="634669" y="76196"/>
                </a:cubicBezTo>
                <a:lnTo>
                  <a:pt x="634669" y="112420"/>
                </a:lnTo>
                <a:lnTo>
                  <a:pt x="684461" y="112420"/>
                </a:lnTo>
                <a:cubicBezTo>
                  <a:pt x="725539" y="112420"/>
                  <a:pt x="759148" y="146146"/>
                  <a:pt x="759148" y="188616"/>
                </a:cubicBezTo>
                <a:lnTo>
                  <a:pt x="759148" y="369736"/>
                </a:lnTo>
                <a:cubicBezTo>
                  <a:pt x="759148" y="372235"/>
                  <a:pt x="760393" y="374733"/>
                  <a:pt x="762883" y="375982"/>
                </a:cubicBezTo>
                <a:lnTo>
                  <a:pt x="784044" y="399715"/>
                </a:lnTo>
                <a:cubicBezTo>
                  <a:pt x="792758" y="409708"/>
                  <a:pt x="795247" y="423448"/>
                  <a:pt x="790268" y="435939"/>
                </a:cubicBezTo>
                <a:cubicBezTo>
                  <a:pt x="784044" y="447181"/>
                  <a:pt x="772841" y="454676"/>
                  <a:pt x="759148" y="454676"/>
                </a:cubicBezTo>
                <a:lnTo>
                  <a:pt x="433013" y="454676"/>
                </a:lnTo>
                <a:cubicBezTo>
                  <a:pt x="391935" y="454676"/>
                  <a:pt x="357081" y="420950"/>
                  <a:pt x="357081" y="379729"/>
                </a:cubicBezTo>
                <a:lnTo>
                  <a:pt x="357081" y="343505"/>
                </a:lnTo>
                <a:lnTo>
                  <a:pt x="233847" y="343505"/>
                </a:lnTo>
                <a:cubicBezTo>
                  <a:pt x="220154" y="343505"/>
                  <a:pt x="207706" y="336010"/>
                  <a:pt x="202727" y="323519"/>
                </a:cubicBezTo>
                <a:cubicBezTo>
                  <a:pt x="197748" y="311028"/>
                  <a:pt x="200238" y="298537"/>
                  <a:pt x="208951" y="288544"/>
                </a:cubicBezTo>
                <a:lnTo>
                  <a:pt x="230113" y="264811"/>
                </a:lnTo>
                <a:cubicBezTo>
                  <a:pt x="232602" y="263562"/>
                  <a:pt x="233847" y="259815"/>
                  <a:pt x="233847" y="257317"/>
                </a:cubicBezTo>
                <a:lnTo>
                  <a:pt x="233847" y="76196"/>
                </a:lnTo>
                <a:cubicBezTo>
                  <a:pt x="233847" y="34975"/>
                  <a:pt x="266211" y="0"/>
                  <a:pt x="30853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3E48EDB8-8B9E-014C-8D27-9D53637D6C43}"/>
              </a:ext>
            </a:extLst>
          </p:cNvPr>
          <p:cNvSpPr txBox="1"/>
          <p:nvPr/>
        </p:nvSpPr>
        <p:spPr>
          <a:xfrm>
            <a:off x="708765" y="2528076"/>
            <a:ext cx="4147764" cy="1231106"/>
          </a:xfrm>
          <a:prstGeom prst="rect">
            <a:avLst/>
          </a:prstGeom>
          <a:noFill/>
        </p:spPr>
        <p:txBody>
          <a:bodyPr wrap="square" rtlCol="0" anchor="b">
            <a:spAutoFit/>
          </a:bodyPr>
          <a:lstStyle/>
          <a:p>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B5554565-267E-D848-A3AA-4B97E095057F}"/>
              </a:ext>
            </a:extLst>
          </p:cNvPr>
          <p:cNvSpPr txBox="1"/>
          <p:nvPr/>
        </p:nvSpPr>
        <p:spPr>
          <a:xfrm>
            <a:off x="708766" y="3759468"/>
            <a:ext cx="4147763" cy="553998"/>
          </a:xfrm>
          <a:prstGeom prst="rect">
            <a:avLst/>
          </a:prstGeom>
          <a:noFill/>
        </p:spPr>
        <p:txBody>
          <a:bodyPr wrap="square" rtlCol="0">
            <a:spAutoFit/>
          </a:bodyPr>
          <a:lstStyle/>
          <a:p>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6A854F15-C0E7-8941-85DF-DECB433075AD}"/>
              </a:ext>
            </a:extLst>
          </p:cNvPr>
          <p:cNvSpPr txBox="1"/>
          <p:nvPr/>
        </p:nvSpPr>
        <p:spPr>
          <a:xfrm>
            <a:off x="5801374" y="719431"/>
            <a:ext cx="3924344"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86C72782-18FA-E443-903C-7582712C2345}"/>
              </a:ext>
            </a:extLst>
          </p:cNvPr>
          <p:cNvSpPr txBox="1"/>
          <p:nvPr/>
        </p:nvSpPr>
        <p:spPr>
          <a:xfrm>
            <a:off x="5801374" y="1094762"/>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600DA2EF-10F0-4D40-A3A8-71A7CD58B669}"/>
              </a:ext>
            </a:extLst>
          </p:cNvPr>
          <p:cNvSpPr txBox="1"/>
          <p:nvPr/>
        </p:nvSpPr>
        <p:spPr>
          <a:xfrm>
            <a:off x="6757337" y="1841860"/>
            <a:ext cx="3924344"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C1CA2C3D-9248-8A49-9D0D-1F2A1933BEA9}"/>
              </a:ext>
            </a:extLst>
          </p:cNvPr>
          <p:cNvSpPr txBox="1"/>
          <p:nvPr/>
        </p:nvSpPr>
        <p:spPr>
          <a:xfrm>
            <a:off x="6757337" y="2217191"/>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CF661435-F8B5-2A4E-B5AA-CCE9B2E7615E}"/>
              </a:ext>
            </a:extLst>
          </p:cNvPr>
          <p:cNvSpPr txBox="1"/>
          <p:nvPr/>
        </p:nvSpPr>
        <p:spPr>
          <a:xfrm>
            <a:off x="7279850" y="2967920"/>
            <a:ext cx="39243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BARGAINING POWER OF BUYERS</a:t>
            </a:r>
          </a:p>
        </p:txBody>
      </p:sp>
      <p:sp>
        <p:nvSpPr>
          <p:cNvPr id="11" name="TextBox 10">
            <a:extLst>
              <a:ext uri="{FF2B5EF4-FFF2-40B4-BE49-F238E27FC236}">
                <a16:creationId xmlns:a16="http://schemas.microsoft.com/office/drawing/2014/main" id="{1D5E8993-9806-7B4F-84CF-822D4DA7763C}"/>
              </a:ext>
            </a:extLst>
          </p:cNvPr>
          <p:cNvSpPr txBox="1"/>
          <p:nvPr/>
        </p:nvSpPr>
        <p:spPr>
          <a:xfrm>
            <a:off x="7279850" y="3343251"/>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0216EE16-0E62-E04C-B005-4B93A81FCABB}"/>
              </a:ext>
            </a:extLst>
          </p:cNvPr>
          <p:cNvSpPr txBox="1"/>
          <p:nvPr/>
        </p:nvSpPr>
        <p:spPr>
          <a:xfrm>
            <a:off x="6757337" y="4099620"/>
            <a:ext cx="39243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21EEC734-EDEC-F749-86FB-E575A1A008AD}"/>
              </a:ext>
            </a:extLst>
          </p:cNvPr>
          <p:cNvSpPr txBox="1"/>
          <p:nvPr/>
        </p:nvSpPr>
        <p:spPr>
          <a:xfrm>
            <a:off x="6757337" y="4474951"/>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6688D5C7-5490-2B4F-B10A-832468D2B75A}"/>
              </a:ext>
            </a:extLst>
          </p:cNvPr>
          <p:cNvSpPr txBox="1"/>
          <p:nvPr/>
        </p:nvSpPr>
        <p:spPr>
          <a:xfrm>
            <a:off x="5801374" y="5225679"/>
            <a:ext cx="39243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F62DEB2D-4BDD-984E-8F62-DF351251FC7C}"/>
              </a:ext>
            </a:extLst>
          </p:cNvPr>
          <p:cNvSpPr txBox="1"/>
          <p:nvPr/>
        </p:nvSpPr>
        <p:spPr>
          <a:xfrm>
            <a:off x="5801374" y="5601010"/>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720062056"/>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73">
            <a:extLst>
              <a:ext uri="{FF2B5EF4-FFF2-40B4-BE49-F238E27FC236}">
                <a16:creationId xmlns:a16="http://schemas.microsoft.com/office/drawing/2014/main" id="{544ED0D1-99F7-7042-82AC-C535A7BEEC0D}"/>
              </a:ext>
            </a:extLst>
          </p:cNvPr>
          <p:cNvSpPr>
            <a:spLocks noChangeArrowheads="1"/>
          </p:cNvSpPr>
          <p:nvPr/>
        </p:nvSpPr>
        <p:spPr bwMode="auto">
          <a:xfrm>
            <a:off x="6126211" y="1646509"/>
            <a:ext cx="2337290" cy="2386728"/>
          </a:xfrm>
          <a:custGeom>
            <a:avLst/>
            <a:gdLst>
              <a:gd name="T0" fmla="*/ 1950 w 3752"/>
              <a:gd name="T1" fmla="*/ 28 h 3833"/>
              <a:gd name="T2" fmla="*/ 386 w 3752"/>
              <a:gd name="T3" fmla="*/ 813 h 3833"/>
              <a:gd name="T4" fmla="*/ 386 w 3752"/>
              <a:gd name="T5" fmla="*/ 813 h 3833"/>
              <a:gd name="T6" fmla="*/ 356 w 3752"/>
              <a:gd name="T7" fmla="*/ 853 h 3833"/>
              <a:gd name="T8" fmla="*/ 11 w 3752"/>
              <a:gd name="T9" fmla="*/ 2568 h 3833"/>
              <a:gd name="T10" fmla="*/ 11 w 3752"/>
              <a:gd name="T11" fmla="*/ 2568 h 3833"/>
              <a:gd name="T12" fmla="*/ 113 w 3752"/>
              <a:gd name="T13" fmla="*/ 2614 h 3833"/>
              <a:gd name="T14" fmla="*/ 282 w 3752"/>
              <a:gd name="T15" fmla="*/ 2392 h 3833"/>
              <a:gd name="T16" fmla="*/ 2118 w 3752"/>
              <a:gd name="T17" fmla="*/ 3792 h 3833"/>
              <a:gd name="T18" fmla="*/ 2118 w 3752"/>
              <a:gd name="T19" fmla="*/ 3792 h 3833"/>
              <a:gd name="T20" fmla="*/ 2289 w 3752"/>
              <a:gd name="T21" fmla="*/ 3768 h 3833"/>
              <a:gd name="T22" fmla="*/ 3710 w 3752"/>
              <a:gd name="T23" fmla="*/ 1907 h 3833"/>
              <a:gd name="T24" fmla="*/ 3710 w 3752"/>
              <a:gd name="T25" fmla="*/ 1907 h 3833"/>
              <a:gd name="T26" fmla="*/ 3687 w 3752"/>
              <a:gd name="T27" fmla="*/ 1736 h 3833"/>
              <a:gd name="T28" fmla="*/ 1852 w 3752"/>
              <a:gd name="T29" fmla="*/ 335 h 3833"/>
              <a:gd name="T30" fmla="*/ 2021 w 3752"/>
              <a:gd name="T31" fmla="*/ 114 h 3833"/>
              <a:gd name="T32" fmla="*/ 2021 w 3752"/>
              <a:gd name="T33" fmla="*/ 114 h 3833"/>
              <a:gd name="T34" fmla="*/ 1950 w 3752"/>
              <a:gd name="T35" fmla="*/ 28 h 3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52" h="3833">
                <a:moveTo>
                  <a:pt x="1950" y="28"/>
                </a:moveTo>
                <a:lnTo>
                  <a:pt x="386" y="813"/>
                </a:lnTo>
                <a:lnTo>
                  <a:pt x="386" y="813"/>
                </a:lnTo>
                <a:cubicBezTo>
                  <a:pt x="371" y="820"/>
                  <a:pt x="359" y="836"/>
                  <a:pt x="356" y="853"/>
                </a:cubicBezTo>
                <a:lnTo>
                  <a:pt x="11" y="2568"/>
                </a:lnTo>
                <a:lnTo>
                  <a:pt x="11" y="2568"/>
                </a:lnTo>
                <a:cubicBezTo>
                  <a:pt x="0" y="2628"/>
                  <a:pt x="76" y="2662"/>
                  <a:pt x="113" y="2614"/>
                </a:cubicBezTo>
                <a:lnTo>
                  <a:pt x="282" y="2392"/>
                </a:lnTo>
                <a:lnTo>
                  <a:pt x="2118" y="3792"/>
                </a:lnTo>
                <a:lnTo>
                  <a:pt x="2118" y="3792"/>
                </a:lnTo>
                <a:cubicBezTo>
                  <a:pt x="2171" y="3832"/>
                  <a:pt x="2248" y="3822"/>
                  <a:pt x="2289" y="3768"/>
                </a:cubicBezTo>
                <a:lnTo>
                  <a:pt x="3710" y="1907"/>
                </a:lnTo>
                <a:lnTo>
                  <a:pt x="3710" y="1907"/>
                </a:lnTo>
                <a:cubicBezTo>
                  <a:pt x="3751" y="1854"/>
                  <a:pt x="3740" y="1776"/>
                  <a:pt x="3687" y="1736"/>
                </a:cubicBezTo>
                <a:lnTo>
                  <a:pt x="1852" y="335"/>
                </a:lnTo>
                <a:lnTo>
                  <a:pt x="2021" y="114"/>
                </a:lnTo>
                <a:lnTo>
                  <a:pt x="2021" y="114"/>
                </a:lnTo>
                <a:cubicBezTo>
                  <a:pt x="2058" y="66"/>
                  <a:pt x="2004" y="0"/>
                  <a:pt x="1950" y="28"/>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7" name="Freeform 74">
            <a:extLst>
              <a:ext uri="{FF2B5EF4-FFF2-40B4-BE49-F238E27FC236}">
                <a16:creationId xmlns:a16="http://schemas.microsoft.com/office/drawing/2014/main" id="{E4728A13-B1B9-D347-B060-3CBE6B94CADC}"/>
              </a:ext>
            </a:extLst>
          </p:cNvPr>
          <p:cNvSpPr>
            <a:spLocks noChangeArrowheads="1"/>
          </p:cNvSpPr>
          <p:nvPr/>
        </p:nvSpPr>
        <p:spPr bwMode="auto">
          <a:xfrm>
            <a:off x="8537658" y="1646509"/>
            <a:ext cx="2337290" cy="2386728"/>
          </a:xfrm>
          <a:custGeom>
            <a:avLst/>
            <a:gdLst>
              <a:gd name="T0" fmla="*/ 1801 w 3752"/>
              <a:gd name="T1" fmla="*/ 28 h 3833"/>
              <a:gd name="T2" fmla="*/ 3364 w 3752"/>
              <a:gd name="T3" fmla="*/ 813 h 3833"/>
              <a:gd name="T4" fmla="*/ 3364 w 3752"/>
              <a:gd name="T5" fmla="*/ 813 h 3833"/>
              <a:gd name="T6" fmla="*/ 3395 w 3752"/>
              <a:gd name="T7" fmla="*/ 853 h 3833"/>
              <a:gd name="T8" fmla="*/ 3739 w 3752"/>
              <a:gd name="T9" fmla="*/ 2568 h 3833"/>
              <a:gd name="T10" fmla="*/ 3739 w 3752"/>
              <a:gd name="T11" fmla="*/ 2568 h 3833"/>
              <a:gd name="T12" fmla="*/ 3637 w 3752"/>
              <a:gd name="T13" fmla="*/ 2614 h 3833"/>
              <a:gd name="T14" fmla="*/ 3468 w 3752"/>
              <a:gd name="T15" fmla="*/ 2392 h 3833"/>
              <a:gd name="T16" fmla="*/ 1633 w 3752"/>
              <a:gd name="T17" fmla="*/ 3792 h 3833"/>
              <a:gd name="T18" fmla="*/ 1633 w 3752"/>
              <a:gd name="T19" fmla="*/ 3792 h 3833"/>
              <a:gd name="T20" fmla="*/ 1462 w 3752"/>
              <a:gd name="T21" fmla="*/ 3768 h 3833"/>
              <a:gd name="T22" fmla="*/ 40 w 3752"/>
              <a:gd name="T23" fmla="*/ 1907 h 3833"/>
              <a:gd name="T24" fmla="*/ 40 w 3752"/>
              <a:gd name="T25" fmla="*/ 1907 h 3833"/>
              <a:gd name="T26" fmla="*/ 64 w 3752"/>
              <a:gd name="T27" fmla="*/ 1736 h 3833"/>
              <a:gd name="T28" fmla="*/ 1899 w 3752"/>
              <a:gd name="T29" fmla="*/ 335 h 3833"/>
              <a:gd name="T30" fmla="*/ 1730 w 3752"/>
              <a:gd name="T31" fmla="*/ 114 h 3833"/>
              <a:gd name="T32" fmla="*/ 1730 w 3752"/>
              <a:gd name="T33" fmla="*/ 114 h 3833"/>
              <a:gd name="T34" fmla="*/ 1801 w 3752"/>
              <a:gd name="T35" fmla="*/ 28 h 3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52" h="3833">
                <a:moveTo>
                  <a:pt x="1801" y="28"/>
                </a:moveTo>
                <a:lnTo>
                  <a:pt x="3364" y="813"/>
                </a:lnTo>
                <a:lnTo>
                  <a:pt x="3364" y="813"/>
                </a:lnTo>
                <a:cubicBezTo>
                  <a:pt x="3380" y="820"/>
                  <a:pt x="3391" y="836"/>
                  <a:pt x="3395" y="853"/>
                </a:cubicBezTo>
                <a:lnTo>
                  <a:pt x="3739" y="2568"/>
                </a:lnTo>
                <a:lnTo>
                  <a:pt x="3739" y="2568"/>
                </a:lnTo>
                <a:cubicBezTo>
                  <a:pt x="3751" y="2628"/>
                  <a:pt x="3674" y="2662"/>
                  <a:pt x="3637" y="2614"/>
                </a:cubicBezTo>
                <a:lnTo>
                  <a:pt x="3468" y="2392"/>
                </a:lnTo>
                <a:lnTo>
                  <a:pt x="1633" y="3792"/>
                </a:lnTo>
                <a:lnTo>
                  <a:pt x="1633" y="3792"/>
                </a:lnTo>
                <a:cubicBezTo>
                  <a:pt x="1580" y="3832"/>
                  <a:pt x="1502" y="3822"/>
                  <a:pt x="1462" y="3768"/>
                </a:cubicBezTo>
                <a:lnTo>
                  <a:pt x="40" y="1907"/>
                </a:lnTo>
                <a:lnTo>
                  <a:pt x="40" y="1907"/>
                </a:lnTo>
                <a:cubicBezTo>
                  <a:pt x="0" y="1854"/>
                  <a:pt x="11" y="1776"/>
                  <a:pt x="64" y="1736"/>
                </a:cubicBezTo>
                <a:lnTo>
                  <a:pt x="1899" y="335"/>
                </a:lnTo>
                <a:lnTo>
                  <a:pt x="1730" y="114"/>
                </a:lnTo>
                <a:lnTo>
                  <a:pt x="1730" y="114"/>
                </a:lnTo>
                <a:cubicBezTo>
                  <a:pt x="1693" y="66"/>
                  <a:pt x="1747" y="0"/>
                  <a:pt x="1801" y="28"/>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18" name="Freeform 75">
            <a:extLst>
              <a:ext uri="{FF2B5EF4-FFF2-40B4-BE49-F238E27FC236}">
                <a16:creationId xmlns:a16="http://schemas.microsoft.com/office/drawing/2014/main" id="{385549F6-70F8-7A45-B362-FF14B2922D15}"/>
              </a:ext>
            </a:extLst>
          </p:cNvPr>
          <p:cNvSpPr>
            <a:spLocks noChangeArrowheads="1"/>
          </p:cNvSpPr>
          <p:nvPr/>
        </p:nvSpPr>
        <p:spPr bwMode="auto">
          <a:xfrm>
            <a:off x="8537658" y="4090915"/>
            <a:ext cx="2337290" cy="2386728"/>
          </a:xfrm>
          <a:custGeom>
            <a:avLst/>
            <a:gdLst>
              <a:gd name="T0" fmla="*/ 1801 w 3752"/>
              <a:gd name="T1" fmla="*/ 3806 h 3834"/>
              <a:gd name="T2" fmla="*/ 3364 w 3752"/>
              <a:gd name="T3" fmla="*/ 3021 h 3834"/>
              <a:gd name="T4" fmla="*/ 3364 w 3752"/>
              <a:gd name="T5" fmla="*/ 3021 h 3834"/>
              <a:gd name="T6" fmla="*/ 3395 w 3752"/>
              <a:gd name="T7" fmla="*/ 2980 h 3834"/>
              <a:gd name="T8" fmla="*/ 3739 w 3752"/>
              <a:gd name="T9" fmla="*/ 1265 h 3834"/>
              <a:gd name="T10" fmla="*/ 3739 w 3752"/>
              <a:gd name="T11" fmla="*/ 1265 h 3834"/>
              <a:gd name="T12" fmla="*/ 3637 w 3752"/>
              <a:gd name="T13" fmla="*/ 1219 h 3834"/>
              <a:gd name="T14" fmla="*/ 3468 w 3752"/>
              <a:gd name="T15" fmla="*/ 1441 h 3834"/>
              <a:gd name="T16" fmla="*/ 1633 w 3752"/>
              <a:gd name="T17" fmla="*/ 41 h 3834"/>
              <a:gd name="T18" fmla="*/ 1633 w 3752"/>
              <a:gd name="T19" fmla="*/ 41 h 3834"/>
              <a:gd name="T20" fmla="*/ 1462 w 3752"/>
              <a:gd name="T21" fmla="*/ 64 h 3834"/>
              <a:gd name="T22" fmla="*/ 40 w 3752"/>
              <a:gd name="T23" fmla="*/ 1926 h 3834"/>
              <a:gd name="T24" fmla="*/ 40 w 3752"/>
              <a:gd name="T25" fmla="*/ 1926 h 3834"/>
              <a:gd name="T26" fmla="*/ 64 w 3752"/>
              <a:gd name="T27" fmla="*/ 2097 h 3834"/>
              <a:gd name="T28" fmla="*/ 1899 w 3752"/>
              <a:gd name="T29" fmla="*/ 3498 h 3834"/>
              <a:gd name="T30" fmla="*/ 1730 w 3752"/>
              <a:gd name="T31" fmla="*/ 3719 h 3834"/>
              <a:gd name="T32" fmla="*/ 1730 w 3752"/>
              <a:gd name="T33" fmla="*/ 3719 h 3834"/>
              <a:gd name="T34" fmla="*/ 1801 w 3752"/>
              <a:gd name="T35" fmla="*/ 3806 h 3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52" h="3834">
                <a:moveTo>
                  <a:pt x="1801" y="3806"/>
                </a:moveTo>
                <a:lnTo>
                  <a:pt x="3364" y="3021"/>
                </a:lnTo>
                <a:lnTo>
                  <a:pt x="3364" y="3021"/>
                </a:lnTo>
                <a:cubicBezTo>
                  <a:pt x="3380" y="3013"/>
                  <a:pt x="3391" y="2998"/>
                  <a:pt x="3395" y="2980"/>
                </a:cubicBezTo>
                <a:lnTo>
                  <a:pt x="3739" y="1265"/>
                </a:lnTo>
                <a:lnTo>
                  <a:pt x="3739" y="1265"/>
                </a:lnTo>
                <a:cubicBezTo>
                  <a:pt x="3751" y="1206"/>
                  <a:pt x="3674" y="1171"/>
                  <a:pt x="3637" y="1219"/>
                </a:cubicBezTo>
                <a:lnTo>
                  <a:pt x="3468" y="1441"/>
                </a:lnTo>
                <a:lnTo>
                  <a:pt x="1633" y="41"/>
                </a:lnTo>
                <a:lnTo>
                  <a:pt x="1633" y="41"/>
                </a:lnTo>
                <a:cubicBezTo>
                  <a:pt x="1580" y="0"/>
                  <a:pt x="1502" y="11"/>
                  <a:pt x="1462" y="64"/>
                </a:cubicBezTo>
                <a:lnTo>
                  <a:pt x="40" y="1926"/>
                </a:lnTo>
                <a:lnTo>
                  <a:pt x="40" y="1926"/>
                </a:lnTo>
                <a:cubicBezTo>
                  <a:pt x="0" y="1979"/>
                  <a:pt x="11" y="2057"/>
                  <a:pt x="64" y="2097"/>
                </a:cubicBezTo>
                <a:lnTo>
                  <a:pt x="1899" y="3498"/>
                </a:lnTo>
                <a:lnTo>
                  <a:pt x="1730" y="3719"/>
                </a:lnTo>
                <a:lnTo>
                  <a:pt x="1730" y="3719"/>
                </a:lnTo>
                <a:cubicBezTo>
                  <a:pt x="1693" y="3768"/>
                  <a:pt x="1747" y="3833"/>
                  <a:pt x="1801" y="3806"/>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19" name="Freeform 76">
            <a:extLst>
              <a:ext uri="{FF2B5EF4-FFF2-40B4-BE49-F238E27FC236}">
                <a16:creationId xmlns:a16="http://schemas.microsoft.com/office/drawing/2014/main" id="{B3B21568-BED6-0E4B-A2D8-F96AC05FA1E7}"/>
              </a:ext>
            </a:extLst>
          </p:cNvPr>
          <p:cNvSpPr>
            <a:spLocks noChangeArrowheads="1"/>
          </p:cNvSpPr>
          <p:nvPr/>
        </p:nvSpPr>
        <p:spPr bwMode="auto">
          <a:xfrm>
            <a:off x="6126211" y="4090915"/>
            <a:ext cx="2337290" cy="2386728"/>
          </a:xfrm>
          <a:custGeom>
            <a:avLst/>
            <a:gdLst>
              <a:gd name="T0" fmla="*/ 1950 w 3752"/>
              <a:gd name="T1" fmla="*/ 3806 h 3834"/>
              <a:gd name="T2" fmla="*/ 386 w 3752"/>
              <a:gd name="T3" fmla="*/ 3021 h 3834"/>
              <a:gd name="T4" fmla="*/ 386 w 3752"/>
              <a:gd name="T5" fmla="*/ 3021 h 3834"/>
              <a:gd name="T6" fmla="*/ 356 w 3752"/>
              <a:gd name="T7" fmla="*/ 2980 h 3834"/>
              <a:gd name="T8" fmla="*/ 11 w 3752"/>
              <a:gd name="T9" fmla="*/ 1265 h 3834"/>
              <a:gd name="T10" fmla="*/ 11 w 3752"/>
              <a:gd name="T11" fmla="*/ 1265 h 3834"/>
              <a:gd name="T12" fmla="*/ 113 w 3752"/>
              <a:gd name="T13" fmla="*/ 1219 h 3834"/>
              <a:gd name="T14" fmla="*/ 282 w 3752"/>
              <a:gd name="T15" fmla="*/ 1441 h 3834"/>
              <a:gd name="T16" fmla="*/ 2118 w 3752"/>
              <a:gd name="T17" fmla="*/ 41 h 3834"/>
              <a:gd name="T18" fmla="*/ 2118 w 3752"/>
              <a:gd name="T19" fmla="*/ 41 h 3834"/>
              <a:gd name="T20" fmla="*/ 2289 w 3752"/>
              <a:gd name="T21" fmla="*/ 64 h 3834"/>
              <a:gd name="T22" fmla="*/ 3710 w 3752"/>
              <a:gd name="T23" fmla="*/ 1926 h 3834"/>
              <a:gd name="T24" fmla="*/ 3710 w 3752"/>
              <a:gd name="T25" fmla="*/ 1926 h 3834"/>
              <a:gd name="T26" fmla="*/ 3687 w 3752"/>
              <a:gd name="T27" fmla="*/ 2097 h 3834"/>
              <a:gd name="T28" fmla="*/ 1852 w 3752"/>
              <a:gd name="T29" fmla="*/ 3498 h 3834"/>
              <a:gd name="T30" fmla="*/ 2021 w 3752"/>
              <a:gd name="T31" fmla="*/ 3719 h 3834"/>
              <a:gd name="T32" fmla="*/ 2021 w 3752"/>
              <a:gd name="T33" fmla="*/ 3719 h 3834"/>
              <a:gd name="T34" fmla="*/ 1950 w 3752"/>
              <a:gd name="T35" fmla="*/ 3806 h 3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52" h="3834">
                <a:moveTo>
                  <a:pt x="1950" y="3806"/>
                </a:moveTo>
                <a:lnTo>
                  <a:pt x="386" y="3021"/>
                </a:lnTo>
                <a:lnTo>
                  <a:pt x="386" y="3021"/>
                </a:lnTo>
                <a:cubicBezTo>
                  <a:pt x="371" y="3013"/>
                  <a:pt x="359" y="2998"/>
                  <a:pt x="356" y="2980"/>
                </a:cubicBezTo>
                <a:lnTo>
                  <a:pt x="11" y="1265"/>
                </a:lnTo>
                <a:lnTo>
                  <a:pt x="11" y="1265"/>
                </a:lnTo>
                <a:cubicBezTo>
                  <a:pt x="0" y="1206"/>
                  <a:pt x="76" y="1171"/>
                  <a:pt x="113" y="1219"/>
                </a:cubicBezTo>
                <a:lnTo>
                  <a:pt x="282" y="1441"/>
                </a:lnTo>
                <a:lnTo>
                  <a:pt x="2118" y="41"/>
                </a:lnTo>
                <a:lnTo>
                  <a:pt x="2118" y="41"/>
                </a:lnTo>
                <a:cubicBezTo>
                  <a:pt x="2171" y="0"/>
                  <a:pt x="2248" y="11"/>
                  <a:pt x="2289" y="64"/>
                </a:cubicBezTo>
                <a:lnTo>
                  <a:pt x="3710" y="1926"/>
                </a:lnTo>
                <a:lnTo>
                  <a:pt x="3710" y="1926"/>
                </a:lnTo>
                <a:cubicBezTo>
                  <a:pt x="3751" y="1979"/>
                  <a:pt x="3740" y="2057"/>
                  <a:pt x="3687" y="2097"/>
                </a:cubicBezTo>
                <a:lnTo>
                  <a:pt x="1852" y="3498"/>
                </a:lnTo>
                <a:lnTo>
                  <a:pt x="2021" y="3719"/>
                </a:lnTo>
                <a:lnTo>
                  <a:pt x="2021" y="3719"/>
                </a:lnTo>
                <a:cubicBezTo>
                  <a:pt x="2058" y="3768"/>
                  <a:pt x="2004" y="3833"/>
                  <a:pt x="1950" y="3806"/>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0" name="Freeform 77">
            <a:extLst>
              <a:ext uri="{FF2B5EF4-FFF2-40B4-BE49-F238E27FC236}">
                <a16:creationId xmlns:a16="http://schemas.microsoft.com/office/drawing/2014/main" id="{2AABC381-929A-2946-A632-8DA1C4294CE3}"/>
              </a:ext>
            </a:extLst>
          </p:cNvPr>
          <p:cNvSpPr>
            <a:spLocks noChangeArrowheads="1"/>
          </p:cNvSpPr>
          <p:nvPr/>
        </p:nvSpPr>
        <p:spPr bwMode="auto">
          <a:xfrm>
            <a:off x="7719195" y="3080194"/>
            <a:ext cx="1549040" cy="1963763"/>
          </a:xfrm>
          <a:custGeom>
            <a:avLst/>
            <a:gdLst>
              <a:gd name="T0" fmla="*/ 1178 w 2485"/>
              <a:gd name="T1" fmla="*/ 42 h 3155"/>
              <a:gd name="T2" fmla="*/ 23 w 2485"/>
              <a:gd name="T3" fmla="*/ 1526 h 3155"/>
              <a:gd name="T4" fmla="*/ 23 w 2485"/>
              <a:gd name="T5" fmla="*/ 1526 h 3155"/>
              <a:gd name="T6" fmla="*/ 23 w 2485"/>
              <a:gd name="T7" fmla="*/ 1626 h 3155"/>
              <a:gd name="T8" fmla="*/ 1178 w 2485"/>
              <a:gd name="T9" fmla="*/ 3111 h 3155"/>
              <a:gd name="T10" fmla="*/ 1178 w 2485"/>
              <a:gd name="T11" fmla="*/ 3111 h 3155"/>
              <a:gd name="T12" fmla="*/ 1306 w 2485"/>
              <a:gd name="T13" fmla="*/ 3111 h 3155"/>
              <a:gd name="T14" fmla="*/ 2461 w 2485"/>
              <a:gd name="T15" fmla="*/ 1626 h 3155"/>
              <a:gd name="T16" fmla="*/ 2461 w 2485"/>
              <a:gd name="T17" fmla="*/ 1626 h 3155"/>
              <a:gd name="T18" fmla="*/ 2461 w 2485"/>
              <a:gd name="T19" fmla="*/ 1526 h 3155"/>
              <a:gd name="T20" fmla="*/ 1306 w 2485"/>
              <a:gd name="T21" fmla="*/ 42 h 3155"/>
              <a:gd name="T22" fmla="*/ 1306 w 2485"/>
              <a:gd name="T23" fmla="*/ 42 h 3155"/>
              <a:gd name="T24" fmla="*/ 1178 w 2485"/>
              <a:gd name="T25" fmla="*/ 42 h 3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85" h="3155">
                <a:moveTo>
                  <a:pt x="1178" y="42"/>
                </a:moveTo>
                <a:lnTo>
                  <a:pt x="23" y="1526"/>
                </a:lnTo>
                <a:lnTo>
                  <a:pt x="23" y="1526"/>
                </a:lnTo>
                <a:cubicBezTo>
                  <a:pt x="0" y="1556"/>
                  <a:pt x="0" y="1597"/>
                  <a:pt x="23" y="1626"/>
                </a:cubicBezTo>
                <a:lnTo>
                  <a:pt x="1178" y="3111"/>
                </a:lnTo>
                <a:lnTo>
                  <a:pt x="1178" y="3111"/>
                </a:lnTo>
                <a:cubicBezTo>
                  <a:pt x="1211" y="3154"/>
                  <a:pt x="1274" y="3154"/>
                  <a:pt x="1306" y="3111"/>
                </a:cubicBezTo>
                <a:lnTo>
                  <a:pt x="2461" y="1626"/>
                </a:lnTo>
                <a:lnTo>
                  <a:pt x="2461" y="1626"/>
                </a:lnTo>
                <a:cubicBezTo>
                  <a:pt x="2484" y="1597"/>
                  <a:pt x="2484" y="1556"/>
                  <a:pt x="2461" y="1526"/>
                </a:cubicBezTo>
                <a:lnTo>
                  <a:pt x="1306" y="42"/>
                </a:lnTo>
                <a:lnTo>
                  <a:pt x="1306" y="42"/>
                </a:lnTo>
                <a:cubicBezTo>
                  <a:pt x="1274" y="0"/>
                  <a:pt x="1211" y="0"/>
                  <a:pt x="1178" y="42"/>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1" name="Freeform 20">
            <a:extLst>
              <a:ext uri="{FF2B5EF4-FFF2-40B4-BE49-F238E27FC236}">
                <a16:creationId xmlns:a16="http://schemas.microsoft.com/office/drawing/2014/main" id="{B8114104-644C-EE41-B638-79AF247BD948}"/>
              </a:ext>
            </a:extLst>
          </p:cNvPr>
          <p:cNvSpPr>
            <a:spLocks noChangeArrowheads="1"/>
          </p:cNvSpPr>
          <p:nvPr/>
        </p:nvSpPr>
        <p:spPr bwMode="auto">
          <a:xfrm>
            <a:off x="9347881" y="2484198"/>
            <a:ext cx="718966" cy="713474"/>
          </a:xfrm>
          <a:custGeom>
            <a:avLst/>
            <a:gdLst>
              <a:gd name="connsiteX0" fmla="*/ 1114888 w 1437932"/>
              <a:gd name="connsiteY0" fmla="*/ 1089189 h 1426948"/>
              <a:gd name="connsiteX1" fmla="*/ 1128198 w 1437932"/>
              <a:gd name="connsiteY1" fmla="*/ 1093887 h 1426948"/>
              <a:gd name="connsiteX2" fmla="*/ 1198356 w 1437932"/>
              <a:gd name="connsiteY2" fmla="*/ 1165297 h 1426948"/>
              <a:gd name="connsiteX3" fmla="*/ 1215894 w 1437932"/>
              <a:gd name="connsiteY3" fmla="*/ 1150263 h 1426948"/>
              <a:gd name="connsiteX4" fmla="*/ 1234686 w 1437932"/>
              <a:gd name="connsiteY4" fmla="*/ 1169055 h 1426948"/>
              <a:gd name="connsiteX5" fmla="*/ 1234686 w 1437932"/>
              <a:gd name="connsiteY5" fmla="*/ 1209145 h 1426948"/>
              <a:gd name="connsiteX6" fmla="*/ 1234686 w 1437932"/>
              <a:gd name="connsiteY6" fmla="*/ 1215409 h 1426948"/>
              <a:gd name="connsiteX7" fmla="*/ 1233434 w 1437932"/>
              <a:gd name="connsiteY7" fmla="*/ 1215409 h 1426948"/>
              <a:gd name="connsiteX8" fmla="*/ 1230928 w 1437932"/>
              <a:gd name="connsiteY8" fmla="*/ 1220420 h 1426948"/>
              <a:gd name="connsiteX9" fmla="*/ 1228422 w 1437932"/>
              <a:gd name="connsiteY9" fmla="*/ 1224178 h 1426948"/>
              <a:gd name="connsiteX10" fmla="*/ 1227170 w 1437932"/>
              <a:gd name="connsiteY10" fmla="*/ 1224178 h 1426948"/>
              <a:gd name="connsiteX11" fmla="*/ 1223412 w 1437932"/>
              <a:gd name="connsiteY11" fmla="*/ 1227937 h 1426948"/>
              <a:gd name="connsiteX12" fmla="*/ 1222158 w 1437932"/>
              <a:gd name="connsiteY12" fmla="*/ 1227937 h 1426948"/>
              <a:gd name="connsiteX13" fmla="*/ 1219652 w 1437932"/>
              <a:gd name="connsiteY13" fmla="*/ 1227937 h 1426948"/>
              <a:gd name="connsiteX14" fmla="*/ 1215894 w 1437932"/>
              <a:gd name="connsiteY14" fmla="*/ 1229189 h 1426948"/>
              <a:gd name="connsiteX15" fmla="*/ 1175804 w 1437932"/>
              <a:gd name="connsiteY15" fmla="*/ 1229189 h 1426948"/>
              <a:gd name="connsiteX16" fmla="*/ 1155760 w 1437932"/>
              <a:gd name="connsiteY16" fmla="*/ 1209145 h 1426948"/>
              <a:gd name="connsiteX17" fmla="*/ 1170794 w 1437932"/>
              <a:gd name="connsiteY17" fmla="*/ 1191606 h 1426948"/>
              <a:gd name="connsiteX18" fmla="*/ 1100636 w 1437932"/>
              <a:gd name="connsiteY18" fmla="*/ 1121449 h 1426948"/>
              <a:gd name="connsiteX19" fmla="*/ 1100636 w 1437932"/>
              <a:gd name="connsiteY19" fmla="*/ 1093887 h 1426948"/>
              <a:gd name="connsiteX20" fmla="*/ 1114888 w 1437932"/>
              <a:gd name="connsiteY20" fmla="*/ 1089189 h 1426948"/>
              <a:gd name="connsiteX21" fmla="*/ 328852 w 1437932"/>
              <a:gd name="connsiteY21" fmla="*/ 1089189 h 1426948"/>
              <a:gd name="connsiteX22" fmla="*/ 341536 w 1437932"/>
              <a:gd name="connsiteY22" fmla="*/ 1093887 h 1426948"/>
              <a:gd name="connsiteX23" fmla="*/ 341536 w 1437932"/>
              <a:gd name="connsiteY23" fmla="*/ 1121449 h 1426948"/>
              <a:gd name="connsiteX24" fmla="*/ 272632 w 1437932"/>
              <a:gd name="connsiteY24" fmla="*/ 1191606 h 1426948"/>
              <a:gd name="connsiteX25" fmla="*/ 286412 w 1437932"/>
              <a:gd name="connsiteY25" fmla="*/ 1209145 h 1426948"/>
              <a:gd name="connsiteX26" fmla="*/ 267620 w 1437932"/>
              <a:gd name="connsiteY26" fmla="*/ 1229189 h 1426948"/>
              <a:gd name="connsiteX27" fmla="*/ 227530 w 1437932"/>
              <a:gd name="connsiteY27" fmla="*/ 1229189 h 1426948"/>
              <a:gd name="connsiteX28" fmla="*/ 222520 w 1437932"/>
              <a:gd name="connsiteY28" fmla="*/ 1227937 h 1426948"/>
              <a:gd name="connsiteX29" fmla="*/ 221266 w 1437932"/>
              <a:gd name="connsiteY29" fmla="*/ 1227937 h 1426948"/>
              <a:gd name="connsiteX30" fmla="*/ 217508 w 1437932"/>
              <a:gd name="connsiteY30" fmla="*/ 1225431 h 1426948"/>
              <a:gd name="connsiteX31" fmla="*/ 213750 w 1437932"/>
              <a:gd name="connsiteY31" fmla="*/ 1221673 h 1426948"/>
              <a:gd name="connsiteX32" fmla="*/ 212498 w 1437932"/>
              <a:gd name="connsiteY32" fmla="*/ 1221673 h 1426948"/>
              <a:gd name="connsiteX33" fmla="*/ 209992 w 1437932"/>
              <a:gd name="connsiteY33" fmla="*/ 1216661 h 1426948"/>
              <a:gd name="connsiteX34" fmla="*/ 208740 w 1437932"/>
              <a:gd name="connsiteY34" fmla="*/ 1211650 h 1426948"/>
              <a:gd name="connsiteX35" fmla="*/ 208740 w 1437932"/>
              <a:gd name="connsiteY35" fmla="*/ 1209145 h 1426948"/>
              <a:gd name="connsiteX36" fmla="*/ 208740 w 1437932"/>
              <a:gd name="connsiteY36" fmla="*/ 1169055 h 1426948"/>
              <a:gd name="connsiteX37" fmla="*/ 227530 w 1437932"/>
              <a:gd name="connsiteY37" fmla="*/ 1150263 h 1426948"/>
              <a:gd name="connsiteX38" fmla="*/ 245070 w 1437932"/>
              <a:gd name="connsiteY38" fmla="*/ 1165297 h 1426948"/>
              <a:gd name="connsiteX39" fmla="*/ 315226 w 1437932"/>
              <a:gd name="connsiteY39" fmla="*/ 1093887 h 1426948"/>
              <a:gd name="connsiteX40" fmla="*/ 328852 w 1437932"/>
              <a:gd name="connsiteY40" fmla="*/ 1089189 h 1426948"/>
              <a:gd name="connsiteX41" fmla="*/ 1391052 w 1437932"/>
              <a:gd name="connsiteY41" fmla="*/ 666561 h 1426948"/>
              <a:gd name="connsiteX42" fmla="*/ 1404178 w 1437932"/>
              <a:gd name="connsiteY42" fmla="*/ 672265 h 1426948"/>
              <a:gd name="connsiteX43" fmla="*/ 1432932 w 1437932"/>
              <a:gd name="connsiteY43" fmla="*/ 701420 h 1426948"/>
              <a:gd name="connsiteX44" fmla="*/ 1436682 w 1437932"/>
              <a:gd name="connsiteY44" fmla="*/ 706491 h 1426948"/>
              <a:gd name="connsiteX45" fmla="*/ 1437932 w 1437932"/>
              <a:gd name="connsiteY45" fmla="*/ 707758 h 1426948"/>
              <a:gd name="connsiteX46" fmla="*/ 1437932 w 1437932"/>
              <a:gd name="connsiteY46" fmla="*/ 712829 h 1426948"/>
              <a:gd name="connsiteX47" fmla="*/ 1437932 w 1437932"/>
              <a:gd name="connsiteY47" fmla="*/ 715364 h 1426948"/>
              <a:gd name="connsiteX48" fmla="*/ 1437932 w 1437932"/>
              <a:gd name="connsiteY48" fmla="*/ 721702 h 1426948"/>
              <a:gd name="connsiteX49" fmla="*/ 1434182 w 1437932"/>
              <a:gd name="connsiteY49" fmla="*/ 728040 h 1426948"/>
              <a:gd name="connsiteX50" fmla="*/ 1432932 w 1437932"/>
              <a:gd name="connsiteY50" fmla="*/ 728040 h 1426948"/>
              <a:gd name="connsiteX51" fmla="*/ 1404178 w 1437932"/>
              <a:gd name="connsiteY51" fmla="*/ 757195 h 1426948"/>
              <a:gd name="connsiteX52" fmla="*/ 1390426 w 1437932"/>
              <a:gd name="connsiteY52" fmla="*/ 762266 h 1426948"/>
              <a:gd name="connsiteX53" fmla="*/ 1377926 w 1437932"/>
              <a:gd name="connsiteY53" fmla="*/ 757195 h 1426948"/>
              <a:gd name="connsiteX54" fmla="*/ 1375426 w 1437932"/>
              <a:gd name="connsiteY54" fmla="*/ 734378 h 1426948"/>
              <a:gd name="connsiteX55" fmla="*/ 1276664 w 1437932"/>
              <a:gd name="connsiteY55" fmla="*/ 734378 h 1426948"/>
              <a:gd name="connsiteX56" fmla="*/ 1257912 w 1437932"/>
              <a:gd name="connsiteY56" fmla="*/ 714096 h 1426948"/>
              <a:gd name="connsiteX57" fmla="*/ 1276664 w 1437932"/>
              <a:gd name="connsiteY57" fmla="*/ 695082 h 1426948"/>
              <a:gd name="connsiteX58" fmla="*/ 1375426 w 1437932"/>
              <a:gd name="connsiteY58" fmla="*/ 695082 h 1426948"/>
              <a:gd name="connsiteX59" fmla="*/ 1377926 w 1437932"/>
              <a:gd name="connsiteY59" fmla="*/ 672265 h 1426948"/>
              <a:gd name="connsiteX60" fmla="*/ 1391052 w 1437932"/>
              <a:gd name="connsiteY60" fmla="*/ 666561 h 1426948"/>
              <a:gd name="connsiteX61" fmla="*/ 46724 w 1437932"/>
              <a:gd name="connsiteY61" fmla="*/ 666561 h 1426948"/>
              <a:gd name="connsiteX62" fmla="*/ 60008 w 1437932"/>
              <a:gd name="connsiteY62" fmla="*/ 672265 h 1426948"/>
              <a:gd name="connsiteX63" fmla="*/ 62508 w 1437932"/>
              <a:gd name="connsiteY63" fmla="*/ 695082 h 1426948"/>
              <a:gd name="connsiteX64" fmla="*/ 161270 w 1437932"/>
              <a:gd name="connsiteY64" fmla="*/ 695082 h 1426948"/>
              <a:gd name="connsiteX65" fmla="*/ 180022 w 1437932"/>
              <a:gd name="connsiteY65" fmla="*/ 714096 h 1426948"/>
              <a:gd name="connsiteX66" fmla="*/ 161270 w 1437932"/>
              <a:gd name="connsiteY66" fmla="*/ 734378 h 1426948"/>
              <a:gd name="connsiteX67" fmla="*/ 62508 w 1437932"/>
              <a:gd name="connsiteY67" fmla="*/ 734378 h 1426948"/>
              <a:gd name="connsiteX68" fmla="*/ 60008 w 1437932"/>
              <a:gd name="connsiteY68" fmla="*/ 757195 h 1426948"/>
              <a:gd name="connsiteX69" fmla="*/ 46256 w 1437932"/>
              <a:gd name="connsiteY69" fmla="*/ 762266 h 1426948"/>
              <a:gd name="connsiteX70" fmla="*/ 32504 w 1437932"/>
              <a:gd name="connsiteY70" fmla="*/ 757195 h 1426948"/>
              <a:gd name="connsiteX71" fmla="*/ 5000 w 1437932"/>
              <a:gd name="connsiteY71" fmla="*/ 728040 h 1426948"/>
              <a:gd name="connsiteX72" fmla="*/ 1250 w 1437932"/>
              <a:gd name="connsiteY72" fmla="*/ 721702 h 1426948"/>
              <a:gd name="connsiteX73" fmla="*/ 0 w 1437932"/>
              <a:gd name="connsiteY73" fmla="*/ 720434 h 1426948"/>
              <a:gd name="connsiteX74" fmla="*/ 0 w 1437932"/>
              <a:gd name="connsiteY74" fmla="*/ 716631 h 1426948"/>
              <a:gd name="connsiteX75" fmla="*/ 0 w 1437932"/>
              <a:gd name="connsiteY75" fmla="*/ 714096 h 1426948"/>
              <a:gd name="connsiteX76" fmla="*/ 0 w 1437932"/>
              <a:gd name="connsiteY76" fmla="*/ 707758 h 1426948"/>
              <a:gd name="connsiteX77" fmla="*/ 1250 w 1437932"/>
              <a:gd name="connsiteY77" fmla="*/ 707758 h 1426948"/>
              <a:gd name="connsiteX78" fmla="*/ 3750 w 1437932"/>
              <a:gd name="connsiteY78" fmla="*/ 701420 h 1426948"/>
              <a:gd name="connsiteX79" fmla="*/ 5000 w 1437932"/>
              <a:gd name="connsiteY79" fmla="*/ 701420 h 1426948"/>
              <a:gd name="connsiteX80" fmla="*/ 32504 w 1437932"/>
              <a:gd name="connsiteY80" fmla="*/ 672265 h 1426948"/>
              <a:gd name="connsiteX81" fmla="*/ 46724 w 1437932"/>
              <a:gd name="connsiteY81" fmla="*/ 666561 h 1426948"/>
              <a:gd name="connsiteX82" fmla="*/ 603294 w 1437932"/>
              <a:gd name="connsiteY82" fmla="*/ 383378 h 1426948"/>
              <a:gd name="connsiteX83" fmla="*/ 509802 w 1437932"/>
              <a:gd name="connsiteY83" fmla="*/ 466714 h 1426948"/>
              <a:gd name="connsiteX84" fmla="*/ 509802 w 1437932"/>
              <a:gd name="connsiteY84" fmla="*/ 505273 h 1426948"/>
              <a:gd name="connsiteX85" fmla="*/ 509802 w 1437932"/>
              <a:gd name="connsiteY85" fmla="*/ 598560 h 1426948"/>
              <a:gd name="connsiteX86" fmla="*/ 509802 w 1437932"/>
              <a:gd name="connsiteY86" fmla="*/ 848569 h 1426948"/>
              <a:gd name="connsiteX87" fmla="*/ 537226 w 1437932"/>
              <a:gd name="connsiteY87" fmla="*/ 882152 h 1426948"/>
              <a:gd name="connsiteX88" fmla="*/ 564650 w 1437932"/>
              <a:gd name="connsiteY88" fmla="*/ 848569 h 1426948"/>
              <a:gd name="connsiteX89" fmla="*/ 564650 w 1437932"/>
              <a:gd name="connsiteY89" fmla="*/ 807523 h 1426948"/>
              <a:gd name="connsiteX90" fmla="*/ 564650 w 1437932"/>
              <a:gd name="connsiteY90" fmla="*/ 489103 h 1426948"/>
              <a:gd name="connsiteX91" fmla="*/ 583350 w 1437932"/>
              <a:gd name="connsiteY91" fmla="*/ 471690 h 1426948"/>
              <a:gd name="connsiteX92" fmla="*/ 602048 w 1437932"/>
              <a:gd name="connsiteY92" fmla="*/ 489103 h 1426948"/>
              <a:gd name="connsiteX93" fmla="*/ 602048 w 1437932"/>
              <a:gd name="connsiteY93" fmla="*/ 807523 h 1426948"/>
              <a:gd name="connsiteX94" fmla="*/ 602048 w 1437932"/>
              <a:gd name="connsiteY94" fmla="*/ 848569 h 1426948"/>
              <a:gd name="connsiteX95" fmla="*/ 602048 w 1437932"/>
              <a:gd name="connsiteY95" fmla="*/ 1354806 h 1426948"/>
              <a:gd name="connsiteX96" fmla="*/ 653156 w 1437932"/>
              <a:gd name="connsiteY96" fmla="*/ 1388390 h 1426948"/>
              <a:gd name="connsiteX97" fmla="*/ 703018 w 1437932"/>
              <a:gd name="connsiteY97" fmla="*/ 1354806 h 1426948"/>
              <a:gd name="connsiteX98" fmla="*/ 703018 w 1437932"/>
              <a:gd name="connsiteY98" fmla="*/ 909517 h 1426948"/>
              <a:gd name="connsiteX99" fmla="*/ 721716 w 1437932"/>
              <a:gd name="connsiteY99" fmla="*/ 889615 h 1426948"/>
              <a:gd name="connsiteX100" fmla="*/ 740416 w 1437932"/>
              <a:gd name="connsiteY100" fmla="*/ 909517 h 1426948"/>
              <a:gd name="connsiteX101" fmla="*/ 740416 w 1437932"/>
              <a:gd name="connsiteY101" fmla="*/ 1354806 h 1426948"/>
              <a:gd name="connsiteX102" fmla="*/ 790278 w 1437932"/>
              <a:gd name="connsiteY102" fmla="*/ 1388390 h 1426948"/>
              <a:gd name="connsiteX103" fmla="*/ 841386 w 1437932"/>
              <a:gd name="connsiteY103" fmla="*/ 1354806 h 1426948"/>
              <a:gd name="connsiteX104" fmla="*/ 841386 w 1437932"/>
              <a:gd name="connsiteY104" fmla="*/ 807523 h 1426948"/>
              <a:gd name="connsiteX105" fmla="*/ 841386 w 1437932"/>
              <a:gd name="connsiteY105" fmla="*/ 489103 h 1426948"/>
              <a:gd name="connsiteX106" fmla="*/ 860084 w 1437932"/>
              <a:gd name="connsiteY106" fmla="*/ 471690 h 1426948"/>
              <a:gd name="connsiteX107" fmla="*/ 878782 w 1437932"/>
              <a:gd name="connsiteY107" fmla="*/ 489103 h 1426948"/>
              <a:gd name="connsiteX108" fmla="*/ 878782 w 1437932"/>
              <a:gd name="connsiteY108" fmla="*/ 848569 h 1426948"/>
              <a:gd name="connsiteX109" fmla="*/ 906206 w 1437932"/>
              <a:gd name="connsiteY109" fmla="*/ 883396 h 1426948"/>
              <a:gd name="connsiteX110" fmla="*/ 933630 w 1437932"/>
              <a:gd name="connsiteY110" fmla="*/ 848569 h 1426948"/>
              <a:gd name="connsiteX111" fmla="*/ 933630 w 1437932"/>
              <a:gd name="connsiteY111" fmla="*/ 598560 h 1426948"/>
              <a:gd name="connsiteX112" fmla="*/ 933630 w 1437932"/>
              <a:gd name="connsiteY112" fmla="*/ 505273 h 1426948"/>
              <a:gd name="connsiteX113" fmla="*/ 933630 w 1437932"/>
              <a:gd name="connsiteY113" fmla="*/ 467958 h 1426948"/>
              <a:gd name="connsiteX114" fmla="*/ 840140 w 1437932"/>
              <a:gd name="connsiteY114" fmla="*/ 383378 h 1426948"/>
              <a:gd name="connsiteX115" fmla="*/ 603294 w 1437932"/>
              <a:gd name="connsiteY115" fmla="*/ 346063 h 1426948"/>
              <a:gd name="connsiteX116" fmla="*/ 840140 w 1437932"/>
              <a:gd name="connsiteY116" fmla="*/ 346063 h 1426948"/>
              <a:gd name="connsiteX117" fmla="*/ 971028 w 1437932"/>
              <a:gd name="connsiteY117" fmla="*/ 467958 h 1426948"/>
              <a:gd name="connsiteX118" fmla="*/ 971028 w 1437932"/>
              <a:gd name="connsiteY118" fmla="*/ 505273 h 1426948"/>
              <a:gd name="connsiteX119" fmla="*/ 971028 w 1437932"/>
              <a:gd name="connsiteY119" fmla="*/ 598560 h 1426948"/>
              <a:gd name="connsiteX120" fmla="*/ 971028 w 1437932"/>
              <a:gd name="connsiteY120" fmla="*/ 848569 h 1426948"/>
              <a:gd name="connsiteX121" fmla="*/ 906206 w 1437932"/>
              <a:gd name="connsiteY121" fmla="*/ 920711 h 1426948"/>
              <a:gd name="connsiteX122" fmla="*/ 878782 w 1437932"/>
              <a:gd name="connsiteY122" fmla="*/ 913248 h 1426948"/>
              <a:gd name="connsiteX123" fmla="*/ 878782 w 1437932"/>
              <a:gd name="connsiteY123" fmla="*/ 1354806 h 1426948"/>
              <a:gd name="connsiteX124" fmla="*/ 790278 w 1437932"/>
              <a:gd name="connsiteY124" fmla="*/ 1426948 h 1426948"/>
              <a:gd name="connsiteX125" fmla="*/ 721716 w 1437932"/>
              <a:gd name="connsiteY125" fmla="*/ 1398340 h 1426948"/>
              <a:gd name="connsiteX126" fmla="*/ 653156 w 1437932"/>
              <a:gd name="connsiteY126" fmla="*/ 1426948 h 1426948"/>
              <a:gd name="connsiteX127" fmla="*/ 564650 w 1437932"/>
              <a:gd name="connsiteY127" fmla="*/ 1354806 h 1426948"/>
              <a:gd name="connsiteX128" fmla="*/ 564650 w 1437932"/>
              <a:gd name="connsiteY128" fmla="*/ 913248 h 1426948"/>
              <a:gd name="connsiteX129" fmla="*/ 537226 w 1437932"/>
              <a:gd name="connsiteY129" fmla="*/ 920711 h 1426948"/>
              <a:gd name="connsiteX130" fmla="*/ 472406 w 1437932"/>
              <a:gd name="connsiteY130" fmla="*/ 848569 h 1426948"/>
              <a:gd name="connsiteX131" fmla="*/ 472406 w 1437932"/>
              <a:gd name="connsiteY131" fmla="*/ 598560 h 1426948"/>
              <a:gd name="connsiteX132" fmla="*/ 472406 w 1437932"/>
              <a:gd name="connsiteY132" fmla="*/ 505273 h 1426948"/>
              <a:gd name="connsiteX133" fmla="*/ 472406 w 1437932"/>
              <a:gd name="connsiteY133" fmla="*/ 466714 h 1426948"/>
              <a:gd name="connsiteX134" fmla="*/ 603294 w 1437932"/>
              <a:gd name="connsiteY134" fmla="*/ 346063 h 1426948"/>
              <a:gd name="connsiteX135" fmla="*/ 1175804 w 1437932"/>
              <a:gd name="connsiteY135" fmla="*/ 203244 h 1426948"/>
              <a:gd name="connsiteX136" fmla="*/ 1215894 w 1437932"/>
              <a:gd name="connsiteY136" fmla="*/ 203244 h 1426948"/>
              <a:gd name="connsiteX137" fmla="*/ 1220906 w 1437932"/>
              <a:gd name="connsiteY137" fmla="*/ 204508 h 1426948"/>
              <a:gd name="connsiteX138" fmla="*/ 1222158 w 1437932"/>
              <a:gd name="connsiteY138" fmla="*/ 204508 h 1426948"/>
              <a:gd name="connsiteX139" fmla="*/ 1225916 w 1437932"/>
              <a:gd name="connsiteY139" fmla="*/ 207036 h 1426948"/>
              <a:gd name="connsiteX140" fmla="*/ 1227170 w 1437932"/>
              <a:gd name="connsiteY140" fmla="*/ 207036 h 1426948"/>
              <a:gd name="connsiteX141" fmla="*/ 1229676 w 1437932"/>
              <a:gd name="connsiteY141" fmla="*/ 209564 h 1426948"/>
              <a:gd name="connsiteX142" fmla="*/ 1230928 w 1437932"/>
              <a:gd name="connsiteY142" fmla="*/ 210828 h 1426948"/>
              <a:gd name="connsiteX143" fmla="*/ 1233434 w 1437932"/>
              <a:gd name="connsiteY143" fmla="*/ 214619 h 1426948"/>
              <a:gd name="connsiteX144" fmla="*/ 1234686 w 1437932"/>
              <a:gd name="connsiteY144" fmla="*/ 219675 h 1426948"/>
              <a:gd name="connsiteX145" fmla="*/ 1234686 w 1437932"/>
              <a:gd name="connsiteY145" fmla="*/ 220939 h 1426948"/>
              <a:gd name="connsiteX146" fmla="*/ 1234686 w 1437932"/>
              <a:gd name="connsiteY146" fmla="*/ 222203 h 1426948"/>
              <a:gd name="connsiteX147" fmla="*/ 1234686 w 1437932"/>
              <a:gd name="connsiteY147" fmla="*/ 263911 h 1426948"/>
              <a:gd name="connsiteX148" fmla="*/ 1215894 w 1437932"/>
              <a:gd name="connsiteY148" fmla="*/ 281605 h 1426948"/>
              <a:gd name="connsiteX149" fmla="*/ 1198356 w 1437932"/>
              <a:gd name="connsiteY149" fmla="*/ 267702 h 1426948"/>
              <a:gd name="connsiteX150" fmla="*/ 1128198 w 1437932"/>
              <a:gd name="connsiteY150" fmla="*/ 338480 h 1426948"/>
              <a:gd name="connsiteX151" fmla="*/ 1114418 w 1437932"/>
              <a:gd name="connsiteY151" fmla="*/ 344799 h 1426948"/>
              <a:gd name="connsiteX152" fmla="*/ 1100636 w 1437932"/>
              <a:gd name="connsiteY152" fmla="*/ 338480 h 1426948"/>
              <a:gd name="connsiteX153" fmla="*/ 1100636 w 1437932"/>
              <a:gd name="connsiteY153" fmla="*/ 311938 h 1426948"/>
              <a:gd name="connsiteX154" fmla="*/ 1170794 w 1437932"/>
              <a:gd name="connsiteY154" fmla="*/ 241161 h 1426948"/>
              <a:gd name="connsiteX155" fmla="*/ 1155760 w 1437932"/>
              <a:gd name="connsiteY155" fmla="*/ 222203 h 1426948"/>
              <a:gd name="connsiteX156" fmla="*/ 1175804 w 1437932"/>
              <a:gd name="connsiteY156" fmla="*/ 203244 h 1426948"/>
              <a:gd name="connsiteX157" fmla="*/ 225026 w 1437932"/>
              <a:gd name="connsiteY157" fmla="*/ 203244 h 1426948"/>
              <a:gd name="connsiteX158" fmla="*/ 226278 w 1437932"/>
              <a:gd name="connsiteY158" fmla="*/ 203244 h 1426948"/>
              <a:gd name="connsiteX159" fmla="*/ 227530 w 1437932"/>
              <a:gd name="connsiteY159" fmla="*/ 203244 h 1426948"/>
              <a:gd name="connsiteX160" fmla="*/ 267620 w 1437932"/>
              <a:gd name="connsiteY160" fmla="*/ 203244 h 1426948"/>
              <a:gd name="connsiteX161" fmla="*/ 286412 w 1437932"/>
              <a:gd name="connsiteY161" fmla="*/ 222203 h 1426948"/>
              <a:gd name="connsiteX162" fmla="*/ 272632 w 1437932"/>
              <a:gd name="connsiteY162" fmla="*/ 241161 h 1426948"/>
              <a:gd name="connsiteX163" fmla="*/ 341536 w 1437932"/>
              <a:gd name="connsiteY163" fmla="*/ 311938 h 1426948"/>
              <a:gd name="connsiteX164" fmla="*/ 341536 w 1437932"/>
              <a:gd name="connsiteY164" fmla="*/ 338480 h 1426948"/>
              <a:gd name="connsiteX165" fmla="*/ 329008 w 1437932"/>
              <a:gd name="connsiteY165" fmla="*/ 344799 h 1426948"/>
              <a:gd name="connsiteX166" fmla="*/ 315226 w 1437932"/>
              <a:gd name="connsiteY166" fmla="*/ 338480 h 1426948"/>
              <a:gd name="connsiteX167" fmla="*/ 245070 w 1437932"/>
              <a:gd name="connsiteY167" fmla="*/ 267702 h 1426948"/>
              <a:gd name="connsiteX168" fmla="*/ 227530 w 1437932"/>
              <a:gd name="connsiteY168" fmla="*/ 281605 h 1426948"/>
              <a:gd name="connsiteX169" fmla="*/ 208740 w 1437932"/>
              <a:gd name="connsiteY169" fmla="*/ 263911 h 1426948"/>
              <a:gd name="connsiteX170" fmla="*/ 208740 w 1437932"/>
              <a:gd name="connsiteY170" fmla="*/ 222203 h 1426948"/>
              <a:gd name="connsiteX171" fmla="*/ 209992 w 1437932"/>
              <a:gd name="connsiteY171" fmla="*/ 217147 h 1426948"/>
              <a:gd name="connsiteX172" fmla="*/ 209992 w 1437932"/>
              <a:gd name="connsiteY172" fmla="*/ 215883 h 1426948"/>
              <a:gd name="connsiteX173" fmla="*/ 212498 w 1437932"/>
              <a:gd name="connsiteY173" fmla="*/ 212091 h 1426948"/>
              <a:gd name="connsiteX174" fmla="*/ 215002 w 1437932"/>
              <a:gd name="connsiteY174" fmla="*/ 208300 h 1426948"/>
              <a:gd name="connsiteX175" fmla="*/ 215002 w 1437932"/>
              <a:gd name="connsiteY175" fmla="*/ 207036 h 1426948"/>
              <a:gd name="connsiteX176" fmla="*/ 220014 w 1437932"/>
              <a:gd name="connsiteY176" fmla="*/ 205772 h 1426948"/>
              <a:gd name="connsiteX177" fmla="*/ 225026 w 1437932"/>
              <a:gd name="connsiteY177" fmla="*/ 203244 h 1426948"/>
              <a:gd name="connsiteX178" fmla="*/ 713476 w 1437932"/>
              <a:gd name="connsiteY178" fmla="*/ 37389 h 1426948"/>
              <a:gd name="connsiteX179" fmla="*/ 603336 w 1437932"/>
              <a:gd name="connsiteY179" fmla="*/ 148312 h 1426948"/>
              <a:gd name="connsiteX180" fmla="*/ 713476 w 1437932"/>
              <a:gd name="connsiteY180" fmla="*/ 257988 h 1426948"/>
              <a:gd name="connsiteX181" fmla="*/ 823614 w 1437932"/>
              <a:gd name="connsiteY181" fmla="*/ 148312 h 1426948"/>
              <a:gd name="connsiteX182" fmla="*/ 713476 w 1437932"/>
              <a:gd name="connsiteY182" fmla="*/ 37389 h 1426948"/>
              <a:gd name="connsiteX183" fmla="*/ 713476 w 1437932"/>
              <a:gd name="connsiteY183" fmla="*/ 0 h 1426948"/>
              <a:gd name="connsiteX184" fmla="*/ 861162 w 1437932"/>
              <a:gd name="connsiteY184" fmla="*/ 148312 h 1426948"/>
              <a:gd name="connsiteX185" fmla="*/ 713476 w 1437932"/>
              <a:gd name="connsiteY185" fmla="*/ 295378 h 1426948"/>
              <a:gd name="connsiteX186" fmla="*/ 565788 w 1437932"/>
              <a:gd name="connsiteY186" fmla="*/ 148312 h 1426948"/>
              <a:gd name="connsiteX187" fmla="*/ 713476 w 1437932"/>
              <a:gd name="connsiteY187" fmla="*/ 0 h 1426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1437932" h="1426948">
                <a:moveTo>
                  <a:pt x="1114888" y="1089189"/>
                </a:moveTo>
                <a:cubicBezTo>
                  <a:pt x="1119742" y="1089189"/>
                  <a:pt x="1124440" y="1090755"/>
                  <a:pt x="1128198" y="1093887"/>
                </a:cubicBezTo>
                <a:lnTo>
                  <a:pt x="1198356" y="1165297"/>
                </a:lnTo>
                <a:cubicBezTo>
                  <a:pt x="1199608" y="1156527"/>
                  <a:pt x="1207124" y="1150263"/>
                  <a:pt x="1215894" y="1150263"/>
                </a:cubicBezTo>
                <a:cubicBezTo>
                  <a:pt x="1227170" y="1150263"/>
                  <a:pt x="1234686" y="1159033"/>
                  <a:pt x="1234686" y="1169055"/>
                </a:cubicBezTo>
                <a:lnTo>
                  <a:pt x="1234686" y="1209145"/>
                </a:lnTo>
                <a:cubicBezTo>
                  <a:pt x="1234686" y="1211650"/>
                  <a:pt x="1234686" y="1212903"/>
                  <a:pt x="1234686" y="1215409"/>
                </a:cubicBezTo>
                <a:cubicBezTo>
                  <a:pt x="1233434" y="1215409"/>
                  <a:pt x="1233434" y="1215409"/>
                  <a:pt x="1233434" y="1215409"/>
                </a:cubicBezTo>
                <a:cubicBezTo>
                  <a:pt x="1233434" y="1216661"/>
                  <a:pt x="1233434" y="1219167"/>
                  <a:pt x="1230928" y="1220420"/>
                </a:cubicBezTo>
                <a:cubicBezTo>
                  <a:pt x="1230928" y="1221673"/>
                  <a:pt x="1229676" y="1222925"/>
                  <a:pt x="1228422" y="1224178"/>
                </a:cubicBezTo>
                <a:lnTo>
                  <a:pt x="1227170" y="1224178"/>
                </a:lnTo>
                <a:cubicBezTo>
                  <a:pt x="1225916" y="1225431"/>
                  <a:pt x="1224664" y="1226684"/>
                  <a:pt x="1223412" y="1227937"/>
                </a:cubicBezTo>
                <a:lnTo>
                  <a:pt x="1222158" y="1227937"/>
                </a:lnTo>
                <a:cubicBezTo>
                  <a:pt x="1220906" y="1227937"/>
                  <a:pt x="1220906" y="1227937"/>
                  <a:pt x="1219652" y="1227937"/>
                </a:cubicBezTo>
                <a:cubicBezTo>
                  <a:pt x="1218400" y="1229189"/>
                  <a:pt x="1217148" y="1229189"/>
                  <a:pt x="1215894" y="1229189"/>
                </a:cubicBezTo>
                <a:lnTo>
                  <a:pt x="1175804" y="1229189"/>
                </a:lnTo>
                <a:cubicBezTo>
                  <a:pt x="1164530" y="1229189"/>
                  <a:pt x="1155760" y="1220420"/>
                  <a:pt x="1155760" y="1209145"/>
                </a:cubicBezTo>
                <a:cubicBezTo>
                  <a:pt x="1155760" y="1201628"/>
                  <a:pt x="1162024" y="1192858"/>
                  <a:pt x="1170794" y="1191606"/>
                </a:cubicBezTo>
                <a:lnTo>
                  <a:pt x="1100636" y="1121449"/>
                </a:lnTo>
                <a:cubicBezTo>
                  <a:pt x="1093120" y="1113932"/>
                  <a:pt x="1093120" y="1102657"/>
                  <a:pt x="1100636" y="1093887"/>
                </a:cubicBezTo>
                <a:cubicBezTo>
                  <a:pt x="1105020" y="1090755"/>
                  <a:pt x="1110032" y="1089189"/>
                  <a:pt x="1114888" y="1089189"/>
                </a:cubicBezTo>
                <a:close/>
                <a:moveTo>
                  <a:pt x="328852" y="1089189"/>
                </a:moveTo>
                <a:cubicBezTo>
                  <a:pt x="333706" y="1089189"/>
                  <a:pt x="338404" y="1090755"/>
                  <a:pt x="341536" y="1093887"/>
                </a:cubicBezTo>
                <a:cubicBezTo>
                  <a:pt x="350306" y="1102657"/>
                  <a:pt x="350306" y="1113932"/>
                  <a:pt x="341536" y="1121449"/>
                </a:cubicBezTo>
                <a:lnTo>
                  <a:pt x="272632" y="1191606"/>
                </a:lnTo>
                <a:cubicBezTo>
                  <a:pt x="281402" y="1192858"/>
                  <a:pt x="286412" y="1201628"/>
                  <a:pt x="286412" y="1209145"/>
                </a:cubicBezTo>
                <a:cubicBezTo>
                  <a:pt x="286412" y="1220420"/>
                  <a:pt x="278896" y="1229189"/>
                  <a:pt x="267620" y="1229189"/>
                </a:cubicBezTo>
                <a:lnTo>
                  <a:pt x="227530" y="1229189"/>
                </a:lnTo>
                <a:cubicBezTo>
                  <a:pt x="226278" y="1229189"/>
                  <a:pt x="223772" y="1227937"/>
                  <a:pt x="222520" y="1227937"/>
                </a:cubicBezTo>
                <a:cubicBezTo>
                  <a:pt x="221266" y="1227937"/>
                  <a:pt x="221266" y="1227937"/>
                  <a:pt x="221266" y="1227937"/>
                </a:cubicBezTo>
                <a:cubicBezTo>
                  <a:pt x="220014" y="1227937"/>
                  <a:pt x="217508" y="1226684"/>
                  <a:pt x="217508" y="1225431"/>
                </a:cubicBezTo>
                <a:cubicBezTo>
                  <a:pt x="215002" y="1224178"/>
                  <a:pt x="213750" y="1222925"/>
                  <a:pt x="213750" y="1221673"/>
                </a:cubicBezTo>
                <a:lnTo>
                  <a:pt x="212498" y="1221673"/>
                </a:lnTo>
                <a:cubicBezTo>
                  <a:pt x="212498" y="1220420"/>
                  <a:pt x="209992" y="1219167"/>
                  <a:pt x="209992" y="1216661"/>
                </a:cubicBezTo>
                <a:cubicBezTo>
                  <a:pt x="209992" y="1215409"/>
                  <a:pt x="208740" y="1214156"/>
                  <a:pt x="208740" y="1211650"/>
                </a:cubicBezTo>
                <a:cubicBezTo>
                  <a:pt x="208740" y="1210397"/>
                  <a:pt x="208740" y="1210397"/>
                  <a:pt x="208740" y="1209145"/>
                </a:cubicBezTo>
                <a:lnTo>
                  <a:pt x="208740" y="1169055"/>
                </a:lnTo>
                <a:cubicBezTo>
                  <a:pt x="208740" y="1159033"/>
                  <a:pt x="217508" y="1150263"/>
                  <a:pt x="227530" y="1150263"/>
                </a:cubicBezTo>
                <a:cubicBezTo>
                  <a:pt x="236300" y="1150263"/>
                  <a:pt x="243818" y="1156527"/>
                  <a:pt x="245070" y="1165297"/>
                </a:cubicBezTo>
                <a:lnTo>
                  <a:pt x="315226" y="1093887"/>
                </a:lnTo>
                <a:cubicBezTo>
                  <a:pt x="318986" y="1090755"/>
                  <a:pt x="323996" y="1089189"/>
                  <a:pt x="328852" y="1089189"/>
                </a:cubicBezTo>
                <a:close/>
                <a:moveTo>
                  <a:pt x="1391052" y="666561"/>
                </a:moveTo>
                <a:cubicBezTo>
                  <a:pt x="1395740" y="666561"/>
                  <a:pt x="1400428" y="668462"/>
                  <a:pt x="1404178" y="672265"/>
                </a:cubicBezTo>
                <a:lnTo>
                  <a:pt x="1432932" y="701420"/>
                </a:lnTo>
                <a:cubicBezTo>
                  <a:pt x="1434182" y="702688"/>
                  <a:pt x="1435432" y="705223"/>
                  <a:pt x="1436682" y="706491"/>
                </a:cubicBezTo>
                <a:cubicBezTo>
                  <a:pt x="1437932" y="707758"/>
                  <a:pt x="1437932" y="707758"/>
                  <a:pt x="1437932" y="707758"/>
                </a:cubicBezTo>
                <a:cubicBezTo>
                  <a:pt x="1437932" y="710293"/>
                  <a:pt x="1437932" y="711561"/>
                  <a:pt x="1437932" y="712829"/>
                </a:cubicBezTo>
                <a:cubicBezTo>
                  <a:pt x="1437932" y="714096"/>
                  <a:pt x="1437932" y="714096"/>
                  <a:pt x="1437932" y="715364"/>
                </a:cubicBezTo>
                <a:cubicBezTo>
                  <a:pt x="1437932" y="716631"/>
                  <a:pt x="1437932" y="719167"/>
                  <a:pt x="1437932" y="721702"/>
                </a:cubicBezTo>
                <a:cubicBezTo>
                  <a:pt x="1436682" y="724237"/>
                  <a:pt x="1435432" y="725505"/>
                  <a:pt x="1434182" y="728040"/>
                </a:cubicBezTo>
                <a:cubicBezTo>
                  <a:pt x="1434182" y="728040"/>
                  <a:pt x="1434182" y="728040"/>
                  <a:pt x="1432932" y="728040"/>
                </a:cubicBezTo>
                <a:lnTo>
                  <a:pt x="1404178" y="757195"/>
                </a:lnTo>
                <a:cubicBezTo>
                  <a:pt x="1400428" y="760998"/>
                  <a:pt x="1396678" y="762266"/>
                  <a:pt x="1390426" y="762266"/>
                </a:cubicBezTo>
                <a:cubicBezTo>
                  <a:pt x="1386676" y="762266"/>
                  <a:pt x="1381676" y="760998"/>
                  <a:pt x="1377926" y="757195"/>
                </a:cubicBezTo>
                <a:cubicBezTo>
                  <a:pt x="1371674" y="750857"/>
                  <a:pt x="1370424" y="740716"/>
                  <a:pt x="1375426" y="734378"/>
                </a:cubicBezTo>
                <a:lnTo>
                  <a:pt x="1276664" y="734378"/>
                </a:lnTo>
                <a:cubicBezTo>
                  <a:pt x="1266664" y="734378"/>
                  <a:pt x="1257912" y="725505"/>
                  <a:pt x="1257912" y="714096"/>
                </a:cubicBezTo>
                <a:cubicBezTo>
                  <a:pt x="1257912" y="703955"/>
                  <a:pt x="1266664" y="695082"/>
                  <a:pt x="1276664" y="695082"/>
                </a:cubicBezTo>
                <a:lnTo>
                  <a:pt x="1375426" y="695082"/>
                </a:lnTo>
                <a:cubicBezTo>
                  <a:pt x="1370424" y="688744"/>
                  <a:pt x="1371674" y="678603"/>
                  <a:pt x="1377926" y="672265"/>
                </a:cubicBezTo>
                <a:cubicBezTo>
                  <a:pt x="1381676" y="668462"/>
                  <a:pt x="1386364" y="666561"/>
                  <a:pt x="1391052" y="666561"/>
                </a:cubicBezTo>
                <a:close/>
                <a:moveTo>
                  <a:pt x="46724" y="666561"/>
                </a:moveTo>
                <a:cubicBezTo>
                  <a:pt x="51570" y="666561"/>
                  <a:pt x="56258" y="668462"/>
                  <a:pt x="60008" y="672265"/>
                </a:cubicBezTo>
                <a:cubicBezTo>
                  <a:pt x="66258" y="678603"/>
                  <a:pt x="66258" y="688744"/>
                  <a:pt x="62508" y="695082"/>
                </a:cubicBezTo>
                <a:lnTo>
                  <a:pt x="161270" y="695082"/>
                </a:lnTo>
                <a:cubicBezTo>
                  <a:pt x="171270" y="695082"/>
                  <a:pt x="180022" y="703955"/>
                  <a:pt x="180022" y="714096"/>
                </a:cubicBezTo>
                <a:cubicBezTo>
                  <a:pt x="180022" y="725505"/>
                  <a:pt x="171270" y="734378"/>
                  <a:pt x="161270" y="734378"/>
                </a:cubicBezTo>
                <a:lnTo>
                  <a:pt x="62508" y="734378"/>
                </a:lnTo>
                <a:cubicBezTo>
                  <a:pt x="67508" y="740716"/>
                  <a:pt x="66258" y="750857"/>
                  <a:pt x="60008" y="757195"/>
                </a:cubicBezTo>
                <a:cubicBezTo>
                  <a:pt x="56256" y="760998"/>
                  <a:pt x="51256" y="762266"/>
                  <a:pt x="46256" y="762266"/>
                </a:cubicBezTo>
                <a:cubicBezTo>
                  <a:pt x="41256" y="762266"/>
                  <a:pt x="36254" y="760998"/>
                  <a:pt x="32504" y="757195"/>
                </a:cubicBezTo>
                <a:lnTo>
                  <a:pt x="5000" y="728040"/>
                </a:lnTo>
                <a:cubicBezTo>
                  <a:pt x="2500" y="726772"/>
                  <a:pt x="1250" y="724237"/>
                  <a:pt x="1250" y="721702"/>
                </a:cubicBezTo>
                <a:lnTo>
                  <a:pt x="0" y="720434"/>
                </a:lnTo>
                <a:cubicBezTo>
                  <a:pt x="0" y="719167"/>
                  <a:pt x="0" y="717899"/>
                  <a:pt x="0" y="716631"/>
                </a:cubicBezTo>
                <a:cubicBezTo>
                  <a:pt x="0" y="715364"/>
                  <a:pt x="0" y="714096"/>
                  <a:pt x="0" y="714096"/>
                </a:cubicBezTo>
                <a:cubicBezTo>
                  <a:pt x="0" y="711561"/>
                  <a:pt x="0" y="710293"/>
                  <a:pt x="0" y="707758"/>
                </a:cubicBezTo>
                <a:cubicBezTo>
                  <a:pt x="0" y="707758"/>
                  <a:pt x="0" y="707758"/>
                  <a:pt x="1250" y="707758"/>
                </a:cubicBezTo>
                <a:cubicBezTo>
                  <a:pt x="1250" y="705223"/>
                  <a:pt x="2500" y="702688"/>
                  <a:pt x="3750" y="701420"/>
                </a:cubicBezTo>
                <a:cubicBezTo>
                  <a:pt x="5000" y="701420"/>
                  <a:pt x="5000" y="701420"/>
                  <a:pt x="5000" y="701420"/>
                </a:cubicBezTo>
                <a:lnTo>
                  <a:pt x="32504" y="672265"/>
                </a:lnTo>
                <a:cubicBezTo>
                  <a:pt x="36880" y="668462"/>
                  <a:pt x="41880" y="666561"/>
                  <a:pt x="46724" y="666561"/>
                </a:cubicBezTo>
                <a:close/>
                <a:moveTo>
                  <a:pt x="603294" y="383378"/>
                </a:moveTo>
                <a:cubicBezTo>
                  <a:pt x="552186" y="383378"/>
                  <a:pt x="509802" y="420693"/>
                  <a:pt x="509802" y="466714"/>
                </a:cubicBezTo>
                <a:lnTo>
                  <a:pt x="509802" y="505273"/>
                </a:lnTo>
                <a:lnTo>
                  <a:pt x="509802" y="598560"/>
                </a:lnTo>
                <a:lnTo>
                  <a:pt x="509802" y="848569"/>
                </a:lnTo>
                <a:cubicBezTo>
                  <a:pt x="509802" y="867227"/>
                  <a:pt x="521022" y="882152"/>
                  <a:pt x="537226" y="882152"/>
                </a:cubicBezTo>
                <a:cubicBezTo>
                  <a:pt x="552186" y="882152"/>
                  <a:pt x="564650" y="867227"/>
                  <a:pt x="564650" y="848569"/>
                </a:cubicBezTo>
                <a:lnTo>
                  <a:pt x="564650" y="807523"/>
                </a:lnTo>
                <a:lnTo>
                  <a:pt x="564650" y="489103"/>
                </a:lnTo>
                <a:cubicBezTo>
                  <a:pt x="564650" y="479153"/>
                  <a:pt x="572130" y="471690"/>
                  <a:pt x="583350" y="471690"/>
                </a:cubicBezTo>
                <a:cubicBezTo>
                  <a:pt x="593322" y="471690"/>
                  <a:pt x="602048" y="479153"/>
                  <a:pt x="602048" y="489103"/>
                </a:cubicBezTo>
                <a:lnTo>
                  <a:pt x="602048" y="807523"/>
                </a:lnTo>
                <a:lnTo>
                  <a:pt x="602048" y="848569"/>
                </a:lnTo>
                <a:lnTo>
                  <a:pt x="602048" y="1354806"/>
                </a:lnTo>
                <a:cubicBezTo>
                  <a:pt x="602048" y="1373464"/>
                  <a:pt x="625732" y="1388390"/>
                  <a:pt x="653156" y="1388390"/>
                </a:cubicBezTo>
                <a:cubicBezTo>
                  <a:pt x="680580" y="1388390"/>
                  <a:pt x="703018" y="1373464"/>
                  <a:pt x="703018" y="1354806"/>
                </a:cubicBezTo>
                <a:lnTo>
                  <a:pt x="703018" y="909517"/>
                </a:lnTo>
                <a:cubicBezTo>
                  <a:pt x="703018" y="898322"/>
                  <a:pt x="711744" y="889615"/>
                  <a:pt x="721716" y="889615"/>
                </a:cubicBezTo>
                <a:cubicBezTo>
                  <a:pt x="731690" y="889615"/>
                  <a:pt x="740416" y="898322"/>
                  <a:pt x="740416" y="909517"/>
                </a:cubicBezTo>
                <a:lnTo>
                  <a:pt x="740416" y="1354806"/>
                </a:lnTo>
                <a:cubicBezTo>
                  <a:pt x="740416" y="1373464"/>
                  <a:pt x="762852" y="1388390"/>
                  <a:pt x="790278" y="1388390"/>
                </a:cubicBezTo>
                <a:cubicBezTo>
                  <a:pt x="817702" y="1388390"/>
                  <a:pt x="841386" y="1373464"/>
                  <a:pt x="841386" y="1354806"/>
                </a:cubicBezTo>
                <a:lnTo>
                  <a:pt x="841386" y="807523"/>
                </a:lnTo>
                <a:lnTo>
                  <a:pt x="841386" y="489103"/>
                </a:lnTo>
                <a:cubicBezTo>
                  <a:pt x="841386" y="479153"/>
                  <a:pt x="850112" y="471690"/>
                  <a:pt x="860084" y="471690"/>
                </a:cubicBezTo>
                <a:cubicBezTo>
                  <a:pt x="870056" y="471690"/>
                  <a:pt x="878782" y="479153"/>
                  <a:pt x="878782" y="489103"/>
                </a:cubicBezTo>
                <a:lnTo>
                  <a:pt x="878782" y="848569"/>
                </a:lnTo>
                <a:cubicBezTo>
                  <a:pt x="878782" y="867227"/>
                  <a:pt x="891248" y="883396"/>
                  <a:pt x="906206" y="883396"/>
                </a:cubicBezTo>
                <a:cubicBezTo>
                  <a:pt x="921166" y="883396"/>
                  <a:pt x="933630" y="867227"/>
                  <a:pt x="933630" y="848569"/>
                </a:cubicBezTo>
                <a:lnTo>
                  <a:pt x="933630" y="598560"/>
                </a:lnTo>
                <a:lnTo>
                  <a:pt x="933630" y="505273"/>
                </a:lnTo>
                <a:lnTo>
                  <a:pt x="933630" y="467958"/>
                </a:lnTo>
                <a:cubicBezTo>
                  <a:pt x="933630" y="420693"/>
                  <a:pt x="892494" y="383378"/>
                  <a:pt x="840140" y="383378"/>
                </a:cubicBezTo>
                <a:close/>
                <a:moveTo>
                  <a:pt x="603294" y="346063"/>
                </a:moveTo>
                <a:lnTo>
                  <a:pt x="840140" y="346063"/>
                </a:lnTo>
                <a:cubicBezTo>
                  <a:pt x="912440" y="346063"/>
                  <a:pt x="971028" y="400792"/>
                  <a:pt x="971028" y="467958"/>
                </a:cubicBezTo>
                <a:lnTo>
                  <a:pt x="971028" y="505273"/>
                </a:lnTo>
                <a:lnTo>
                  <a:pt x="971028" y="598560"/>
                </a:lnTo>
                <a:lnTo>
                  <a:pt x="971028" y="848569"/>
                </a:lnTo>
                <a:cubicBezTo>
                  <a:pt x="971028" y="888372"/>
                  <a:pt x="942356" y="920711"/>
                  <a:pt x="906206" y="920711"/>
                </a:cubicBezTo>
                <a:cubicBezTo>
                  <a:pt x="896234" y="920711"/>
                  <a:pt x="887508" y="918223"/>
                  <a:pt x="878782" y="913248"/>
                </a:cubicBezTo>
                <a:lnTo>
                  <a:pt x="878782" y="1354806"/>
                </a:lnTo>
                <a:cubicBezTo>
                  <a:pt x="878782" y="1393365"/>
                  <a:pt x="840140" y="1426948"/>
                  <a:pt x="790278" y="1426948"/>
                </a:cubicBezTo>
                <a:cubicBezTo>
                  <a:pt x="762852" y="1426948"/>
                  <a:pt x="737922" y="1415754"/>
                  <a:pt x="721716" y="1398340"/>
                </a:cubicBezTo>
                <a:cubicBezTo>
                  <a:pt x="705512" y="1415754"/>
                  <a:pt x="680580" y="1426948"/>
                  <a:pt x="653156" y="1426948"/>
                </a:cubicBezTo>
                <a:cubicBezTo>
                  <a:pt x="604540" y="1426948"/>
                  <a:pt x="564650" y="1393365"/>
                  <a:pt x="564650" y="1354806"/>
                </a:cubicBezTo>
                <a:lnTo>
                  <a:pt x="564650" y="913248"/>
                </a:lnTo>
                <a:cubicBezTo>
                  <a:pt x="555926" y="918223"/>
                  <a:pt x="547200" y="920711"/>
                  <a:pt x="537226" y="920711"/>
                </a:cubicBezTo>
                <a:cubicBezTo>
                  <a:pt x="501076" y="920711"/>
                  <a:pt x="472406" y="888372"/>
                  <a:pt x="472406" y="848569"/>
                </a:cubicBezTo>
                <a:lnTo>
                  <a:pt x="472406" y="598560"/>
                </a:lnTo>
                <a:lnTo>
                  <a:pt x="472406" y="505273"/>
                </a:lnTo>
                <a:lnTo>
                  <a:pt x="472406" y="466714"/>
                </a:lnTo>
                <a:cubicBezTo>
                  <a:pt x="472406" y="399548"/>
                  <a:pt x="530994" y="346063"/>
                  <a:pt x="603294" y="346063"/>
                </a:cubicBezTo>
                <a:close/>
                <a:moveTo>
                  <a:pt x="1175804" y="203244"/>
                </a:moveTo>
                <a:lnTo>
                  <a:pt x="1215894" y="203244"/>
                </a:lnTo>
                <a:cubicBezTo>
                  <a:pt x="1217148" y="203244"/>
                  <a:pt x="1219652" y="203244"/>
                  <a:pt x="1220906" y="204508"/>
                </a:cubicBezTo>
                <a:cubicBezTo>
                  <a:pt x="1220906" y="204508"/>
                  <a:pt x="1220906" y="204508"/>
                  <a:pt x="1222158" y="204508"/>
                </a:cubicBezTo>
                <a:cubicBezTo>
                  <a:pt x="1223412" y="205772"/>
                  <a:pt x="1225916" y="205772"/>
                  <a:pt x="1225916" y="207036"/>
                </a:cubicBezTo>
                <a:cubicBezTo>
                  <a:pt x="1227170" y="207036"/>
                  <a:pt x="1227170" y="207036"/>
                  <a:pt x="1227170" y="207036"/>
                </a:cubicBezTo>
                <a:cubicBezTo>
                  <a:pt x="1227170" y="207036"/>
                  <a:pt x="1228422" y="208300"/>
                  <a:pt x="1229676" y="209564"/>
                </a:cubicBezTo>
                <a:cubicBezTo>
                  <a:pt x="1230928" y="210828"/>
                  <a:pt x="1230928" y="210828"/>
                  <a:pt x="1230928" y="210828"/>
                </a:cubicBezTo>
                <a:cubicBezTo>
                  <a:pt x="1232180" y="212091"/>
                  <a:pt x="1233434" y="213355"/>
                  <a:pt x="1233434" y="214619"/>
                </a:cubicBezTo>
                <a:cubicBezTo>
                  <a:pt x="1233434" y="215883"/>
                  <a:pt x="1234686" y="218411"/>
                  <a:pt x="1234686" y="219675"/>
                </a:cubicBezTo>
                <a:cubicBezTo>
                  <a:pt x="1234686" y="220939"/>
                  <a:pt x="1234686" y="220939"/>
                  <a:pt x="1234686" y="220939"/>
                </a:cubicBezTo>
                <a:cubicBezTo>
                  <a:pt x="1234686" y="222203"/>
                  <a:pt x="1234686" y="222203"/>
                  <a:pt x="1234686" y="222203"/>
                </a:cubicBezTo>
                <a:lnTo>
                  <a:pt x="1234686" y="263911"/>
                </a:lnTo>
                <a:cubicBezTo>
                  <a:pt x="1234686" y="274022"/>
                  <a:pt x="1227170" y="281605"/>
                  <a:pt x="1215894" y="281605"/>
                </a:cubicBezTo>
                <a:cubicBezTo>
                  <a:pt x="1207124" y="281605"/>
                  <a:pt x="1199608" y="276550"/>
                  <a:pt x="1198356" y="267702"/>
                </a:cubicBezTo>
                <a:lnTo>
                  <a:pt x="1128198" y="338480"/>
                </a:lnTo>
                <a:cubicBezTo>
                  <a:pt x="1124440" y="342272"/>
                  <a:pt x="1119428" y="344799"/>
                  <a:pt x="1114418" y="344799"/>
                </a:cubicBezTo>
                <a:cubicBezTo>
                  <a:pt x="1109406" y="344799"/>
                  <a:pt x="1104396" y="342272"/>
                  <a:pt x="1100636" y="338480"/>
                </a:cubicBezTo>
                <a:cubicBezTo>
                  <a:pt x="1093120" y="330897"/>
                  <a:pt x="1093120" y="318258"/>
                  <a:pt x="1100636" y="311938"/>
                </a:cubicBezTo>
                <a:lnTo>
                  <a:pt x="1170794" y="241161"/>
                </a:lnTo>
                <a:cubicBezTo>
                  <a:pt x="1162024" y="238633"/>
                  <a:pt x="1155760" y="231050"/>
                  <a:pt x="1155760" y="222203"/>
                </a:cubicBezTo>
                <a:cubicBezTo>
                  <a:pt x="1155760" y="212091"/>
                  <a:pt x="1164530" y="203244"/>
                  <a:pt x="1175804" y="203244"/>
                </a:cubicBezTo>
                <a:close/>
                <a:moveTo>
                  <a:pt x="225026" y="203244"/>
                </a:moveTo>
                <a:cubicBezTo>
                  <a:pt x="226278" y="203244"/>
                  <a:pt x="226278" y="203244"/>
                  <a:pt x="226278" y="203244"/>
                </a:cubicBezTo>
                <a:lnTo>
                  <a:pt x="227530" y="203244"/>
                </a:lnTo>
                <a:lnTo>
                  <a:pt x="267620" y="203244"/>
                </a:lnTo>
                <a:cubicBezTo>
                  <a:pt x="278896" y="203244"/>
                  <a:pt x="286412" y="212091"/>
                  <a:pt x="286412" y="222203"/>
                </a:cubicBezTo>
                <a:cubicBezTo>
                  <a:pt x="286412" y="231050"/>
                  <a:pt x="281402" y="238633"/>
                  <a:pt x="272632" y="241161"/>
                </a:cubicBezTo>
                <a:lnTo>
                  <a:pt x="341536" y="311938"/>
                </a:lnTo>
                <a:cubicBezTo>
                  <a:pt x="350306" y="318258"/>
                  <a:pt x="350306" y="330897"/>
                  <a:pt x="341536" y="338480"/>
                </a:cubicBezTo>
                <a:cubicBezTo>
                  <a:pt x="337778" y="342272"/>
                  <a:pt x="334018" y="344799"/>
                  <a:pt x="329008" y="344799"/>
                </a:cubicBezTo>
                <a:cubicBezTo>
                  <a:pt x="323996" y="344799"/>
                  <a:pt x="318986" y="342272"/>
                  <a:pt x="315226" y="338480"/>
                </a:cubicBezTo>
                <a:lnTo>
                  <a:pt x="245070" y="267702"/>
                </a:lnTo>
                <a:cubicBezTo>
                  <a:pt x="243818" y="276550"/>
                  <a:pt x="236300" y="281605"/>
                  <a:pt x="227530" y="281605"/>
                </a:cubicBezTo>
                <a:cubicBezTo>
                  <a:pt x="217508" y="281605"/>
                  <a:pt x="208740" y="274022"/>
                  <a:pt x="208740" y="263911"/>
                </a:cubicBezTo>
                <a:lnTo>
                  <a:pt x="208740" y="222203"/>
                </a:lnTo>
                <a:cubicBezTo>
                  <a:pt x="208740" y="220939"/>
                  <a:pt x="208740" y="219675"/>
                  <a:pt x="209992" y="217147"/>
                </a:cubicBezTo>
                <a:lnTo>
                  <a:pt x="209992" y="215883"/>
                </a:lnTo>
                <a:cubicBezTo>
                  <a:pt x="209992" y="214619"/>
                  <a:pt x="211244" y="213355"/>
                  <a:pt x="212498" y="212091"/>
                </a:cubicBezTo>
                <a:cubicBezTo>
                  <a:pt x="212498" y="210828"/>
                  <a:pt x="213750" y="209564"/>
                  <a:pt x="215002" y="208300"/>
                </a:cubicBezTo>
                <a:cubicBezTo>
                  <a:pt x="215002" y="208300"/>
                  <a:pt x="215002" y="208300"/>
                  <a:pt x="215002" y="207036"/>
                </a:cubicBezTo>
                <a:cubicBezTo>
                  <a:pt x="217508" y="207036"/>
                  <a:pt x="218762" y="205772"/>
                  <a:pt x="220014" y="205772"/>
                </a:cubicBezTo>
                <a:cubicBezTo>
                  <a:pt x="221266" y="204508"/>
                  <a:pt x="223772" y="204508"/>
                  <a:pt x="225026" y="203244"/>
                </a:cubicBezTo>
                <a:close/>
                <a:moveTo>
                  <a:pt x="713476" y="37389"/>
                </a:moveTo>
                <a:cubicBezTo>
                  <a:pt x="653400" y="37389"/>
                  <a:pt x="603336" y="87242"/>
                  <a:pt x="603336" y="148312"/>
                </a:cubicBezTo>
                <a:cubicBezTo>
                  <a:pt x="603336" y="208136"/>
                  <a:pt x="653400" y="257988"/>
                  <a:pt x="713476" y="257988"/>
                </a:cubicBezTo>
                <a:cubicBezTo>
                  <a:pt x="774802" y="257988"/>
                  <a:pt x="823614" y="208136"/>
                  <a:pt x="823614" y="148312"/>
                </a:cubicBezTo>
                <a:cubicBezTo>
                  <a:pt x="823614" y="87242"/>
                  <a:pt x="774802" y="37389"/>
                  <a:pt x="713476" y="37389"/>
                </a:cubicBezTo>
                <a:close/>
                <a:moveTo>
                  <a:pt x="713476" y="0"/>
                </a:moveTo>
                <a:cubicBezTo>
                  <a:pt x="794828" y="0"/>
                  <a:pt x="861162" y="66055"/>
                  <a:pt x="861162" y="148312"/>
                </a:cubicBezTo>
                <a:cubicBezTo>
                  <a:pt x="861162" y="229323"/>
                  <a:pt x="794828" y="295378"/>
                  <a:pt x="713476" y="295378"/>
                </a:cubicBezTo>
                <a:cubicBezTo>
                  <a:pt x="632122" y="295378"/>
                  <a:pt x="565788" y="229323"/>
                  <a:pt x="565788" y="148312"/>
                </a:cubicBezTo>
                <a:cubicBezTo>
                  <a:pt x="565788" y="66055"/>
                  <a:pt x="632122" y="0"/>
                  <a:pt x="71347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2" name="Freeform 21">
            <a:extLst>
              <a:ext uri="{FF2B5EF4-FFF2-40B4-BE49-F238E27FC236}">
                <a16:creationId xmlns:a16="http://schemas.microsoft.com/office/drawing/2014/main" id="{17C0B709-7ABB-1444-827C-AF0ED181DEEC}"/>
              </a:ext>
            </a:extLst>
          </p:cNvPr>
          <p:cNvSpPr>
            <a:spLocks noChangeArrowheads="1"/>
          </p:cNvSpPr>
          <p:nvPr/>
        </p:nvSpPr>
        <p:spPr bwMode="auto">
          <a:xfrm>
            <a:off x="6826575" y="4906631"/>
            <a:ext cx="718968" cy="642058"/>
          </a:xfrm>
          <a:custGeom>
            <a:avLst/>
            <a:gdLst>
              <a:gd name="connsiteX0" fmla="*/ 1096583 w 1437935"/>
              <a:gd name="connsiteY0" fmla="*/ 998968 h 1284115"/>
              <a:gd name="connsiteX1" fmla="*/ 999763 w 1437935"/>
              <a:gd name="connsiteY1" fmla="*/ 1096948 h 1284115"/>
              <a:gd name="connsiteX2" fmla="*/ 999763 w 1437935"/>
              <a:gd name="connsiteY2" fmla="*/ 1221307 h 1284115"/>
              <a:gd name="connsiteX3" fmla="*/ 1023347 w 1437935"/>
              <a:gd name="connsiteY3" fmla="*/ 1246430 h 1284115"/>
              <a:gd name="connsiteX4" fmla="*/ 1375871 w 1437935"/>
              <a:gd name="connsiteY4" fmla="*/ 1246430 h 1284115"/>
              <a:gd name="connsiteX5" fmla="*/ 1400696 w 1437935"/>
              <a:gd name="connsiteY5" fmla="*/ 1221307 h 1284115"/>
              <a:gd name="connsiteX6" fmla="*/ 1400696 w 1437935"/>
              <a:gd name="connsiteY6" fmla="*/ 1096948 h 1284115"/>
              <a:gd name="connsiteX7" fmla="*/ 1303876 w 1437935"/>
              <a:gd name="connsiteY7" fmla="*/ 998968 h 1284115"/>
              <a:gd name="connsiteX8" fmla="*/ 135300 w 1437935"/>
              <a:gd name="connsiteY8" fmla="*/ 998968 h 1284115"/>
              <a:gd name="connsiteX9" fmla="*/ 37239 w 1437935"/>
              <a:gd name="connsiteY9" fmla="*/ 1096948 h 1284115"/>
              <a:gd name="connsiteX10" fmla="*/ 37239 w 1437935"/>
              <a:gd name="connsiteY10" fmla="*/ 1221307 h 1284115"/>
              <a:gd name="connsiteX11" fmla="*/ 62064 w 1437935"/>
              <a:gd name="connsiteY11" fmla="*/ 1246430 h 1284115"/>
              <a:gd name="connsiteX12" fmla="*/ 414590 w 1437935"/>
              <a:gd name="connsiteY12" fmla="*/ 1246430 h 1284115"/>
              <a:gd name="connsiteX13" fmla="*/ 438175 w 1437935"/>
              <a:gd name="connsiteY13" fmla="*/ 1221307 h 1284115"/>
              <a:gd name="connsiteX14" fmla="*/ 438175 w 1437935"/>
              <a:gd name="connsiteY14" fmla="*/ 1096948 h 1284115"/>
              <a:gd name="connsiteX15" fmla="*/ 341354 w 1437935"/>
              <a:gd name="connsiteY15" fmla="*/ 998968 h 1284115"/>
              <a:gd name="connsiteX16" fmla="*/ 1096583 w 1437935"/>
              <a:gd name="connsiteY16" fmla="*/ 961283 h 1284115"/>
              <a:gd name="connsiteX17" fmla="*/ 1303876 w 1437935"/>
              <a:gd name="connsiteY17" fmla="*/ 961283 h 1284115"/>
              <a:gd name="connsiteX18" fmla="*/ 1437935 w 1437935"/>
              <a:gd name="connsiteY18" fmla="*/ 1096948 h 1284115"/>
              <a:gd name="connsiteX19" fmla="*/ 1437935 w 1437935"/>
              <a:gd name="connsiteY19" fmla="*/ 1221307 h 1284115"/>
              <a:gd name="connsiteX20" fmla="*/ 1375871 w 1437935"/>
              <a:gd name="connsiteY20" fmla="*/ 1284115 h 1284115"/>
              <a:gd name="connsiteX21" fmla="*/ 1023347 w 1437935"/>
              <a:gd name="connsiteY21" fmla="*/ 1284115 h 1284115"/>
              <a:gd name="connsiteX22" fmla="*/ 961283 w 1437935"/>
              <a:gd name="connsiteY22" fmla="*/ 1221307 h 1284115"/>
              <a:gd name="connsiteX23" fmla="*/ 961283 w 1437935"/>
              <a:gd name="connsiteY23" fmla="*/ 1096948 h 1284115"/>
              <a:gd name="connsiteX24" fmla="*/ 1096583 w 1437935"/>
              <a:gd name="connsiteY24" fmla="*/ 961283 h 1284115"/>
              <a:gd name="connsiteX25" fmla="*/ 135300 w 1437935"/>
              <a:gd name="connsiteY25" fmla="*/ 961283 h 1284115"/>
              <a:gd name="connsiteX26" fmla="*/ 341354 w 1437935"/>
              <a:gd name="connsiteY26" fmla="*/ 961283 h 1284115"/>
              <a:gd name="connsiteX27" fmla="*/ 476655 w 1437935"/>
              <a:gd name="connsiteY27" fmla="*/ 1096948 h 1284115"/>
              <a:gd name="connsiteX28" fmla="*/ 476655 w 1437935"/>
              <a:gd name="connsiteY28" fmla="*/ 1221307 h 1284115"/>
              <a:gd name="connsiteX29" fmla="*/ 414590 w 1437935"/>
              <a:gd name="connsiteY29" fmla="*/ 1284115 h 1284115"/>
              <a:gd name="connsiteX30" fmla="*/ 62064 w 1437935"/>
              <a:gd name="connsiteY30" fmla="*/ 1284115 h 1284115"/>
              <a:gd name="connsiteX31" fmla="*/ 0 w 1437935"/>
              <a:gd name="connsiteY31" fmla="*/ 1221307 h 1284115"/>
              <a:gd name="connsiteX32" fmla="*/ 0 w 1437935"/>
              <a:gd name="connsiteY32" fmla="*/ 1096948 h 1284115"/>
              <a:gd name="connsiteX33" fmla="*/ 135300 w 1437935"/>
              <a:gd name="connsiteY33" fmla="*/ 961283 h 1284115"/>
              <a:gd name="connsiteX34" fmla="*/ 1203353 w 1437935"/>
              <a:gd name="connsiteY34" fmla="*/ 764381 h 1284115"/>
              <a:gd name="connsiteX35" fmla="*/ 1119637 w 1437935"/>
              <a:gd name="connsiteY35" fmla="*/ 801866 h 1284115"/>
              <a:gd name="connsiteX36" fmla="*/ 1093397 w 1437935"/>
              <a:gd name="connsiteY36" fmla="*/ 806864 h 1284115"/>
              <a:gd name="connsiteX37" fmla="*/ 1199605 w 1437935"/>
              <a:gd name="connsiteY37" fmla="*/ 900577 h 1284115"/>
              <a:gd name="connsiteX38" fmla="*/ 1307062 w 1437935"/>
              <a:gd name="connsiteY38" fmla="*/ 793120 h 1284115"/>
              <a:gd name="connsiteX39" fmla="*/ 1305812 w 1437935"/>
              <a:gd name="connsiteY39" fmla="*/ 778126 h 1284115"/>
              <a:gd name="connsiteX40" fmla="*/ 1268327 w 1437935"/>
              <a:gd name="connsiteY40" fmla="*/ 783124 h 1284115"/>
              <a:gd name="connsiteX41" fmla="*/ 1203353 w 1437935"/>
              <a:gd name="connsiteY41" fmla="*/ 764381 h 1284115"/>
              <a:gd name="connsiteX42" fmla="*/ 247562 w 1437935"/>
              <a:gd name="connsiteY42" fmla="*/ 764381 h 1284115"/>
              <a:gd name="connsiteX43" fmla="*/ 163846 w 1437935"/>
              <a:gd name="connsiteY43" fmla="*/ 801866 h 1284115"/>
              <a:gd name="connsiteX44" fmla="*/ 137606 w 1437935"/>
              <a:gd name="connsiteY44" fmla="*/ 806864 h 1284115"/>
              <a:gd name="connsiteX45" fmla="*/ 242564 w 1437935"/>
              <a:gd name="connsiteY45" fmla="*/ 900577 h 1284115"/>
              <a:gd name="connsiteX46" fmla="*/ 351271 w 1437935"/>
              <a:gd name="connsiteY46" fmla="*/ 793120 h 1284115"/>
              <a:gd name="connsiteX47" fmla="*/ 350021 w 1437935"/>
              <a:gd name="connsiteY47" fmla="*/ 778126 h 1284115"/>
              <a:gd name="connsiteX48" fmla="*/ 312536 w 1437935"/>
              <a:gd name="connsiteY48" fmla="*/ 783124 h 1284115"/>
              <a:gd name="connsiteX49" fmla="*/ 247562 w 1437935"/>
              <a:gd name="connsiteY49" fmla="*/ 764381 h 1284115"/>
              <a:gd name="connsiteX50" fmla="*/ 1264579 w 1437935"/>
              <a:gd name="connsiteY50" fmla="*/ 708154 h 1284115"/>
              <a:gd name="connsiteX51" fmla="*/ 1263329 w 1437935"/>
              <a:gd name="connsiteY51" fmla="*/ 709403 h 1284115"/>
              <a:gd name="connsiteX52" fmla="*/ 1234591 w 1437935"/>
              <a:gd name="connsiteY52" fmla="*/ 739391 h 1284115"/>
              <a:gd name="connsiteX53" fmla="*/ 1293317 w 1437935"/>
              <a:gd name="connsiteY53" fmla="*/ 741890 h 1284115"/>
              <a:gd name="connsiteX54" fmla="*/ 1264579 w 1437935"/>
              <a:gd name="connsiteY54" fmla="*/ 708154 h 1284115"/>
              <a:gd name="connsiteX55" fmla="*/ 307538 w 1437935"/>
              <a:gd name="connsiteY55" fmla="*/ 708154 h 1284115"/>
              <a:gd name="connsiteX56" fmla="*/ 306289 w 1437935"/>
              <a:gd name="connsiteY56" fmla="*/ 709403 h 1284115"/>
              <a:gd name="connsiteX57" fmla="*/ 278800 w 1437935"/>
              <a:gd name="connsiteY57" fmla="*/ 739391 h 1284115"/>
              <a:gd name="connsiteX58" fmla="*/ 337526 w 1437935"/>
              <a:gd name="connsiteY58" fmla="*/ 741890 h 1284115"/>
              <a:gd name="connsiteX59" fmla="*/ 307538 w 1437935"/>
              <a:gd name="connsiteY59" fmla="*/ 708154 h 1284115"/>
              <a:gd name="connsiteX60" fmla="*/ 723579 w 1437935"/>
              <a:gd name="connsiteY60" fmla="*/ 697618 h 1284115"/>
              <a:gd name="connsiteX61" fmla="*/ 743458 w 1437935"/>
              <a:gd name="connsiteY61" fmla="*/ 715049 h 1284115"/>
              <a:gd name="connsiteX62" fmla="*/ 743458 w 1437935"/>
              <a:gd name="connsiteY62" fmla="*/ 858234 h 1284115"/>
              <a:gd name="connsiteX63" fmla="*/ 866462 w 1437935"/>
              <a:gd name="connsiteY63" fmla="*/ 939165 h 1284115"/>
              <a:gd name="connsiteX64" fmla="*/ 872675 w 1437935"/>
              <a:gd name="connsiteY64" fmla="*/ 964067 h 1284115"/>
              <a:gd name="connsiteX65" fmla="*/ 846583 w 1437935"/>
              <a:gd name="connsiteY65" fmla="*/ 970292 h 1284115"/>
              <a:gd name="connsiteX66" fmla="*/ 723579 w 1437935"/>
              <a:gd name="connsiteY66" fmla="*/ 891852 h 1284115"/>
              <a:gd name="connsiteX67" fmla="*/ 596848 w 1437935"/>
              <a:gd name="connsiteY67" fmla="*/ 970292 h 1284115"/>
              <a:gd name="connsiteX68" fmla="*/ 586908 w 1437935"/>
              <a:gd name="connsiteY68" fmla="*/ 974028 h 1284115"/>
              <a:gd name="connsiteX69" fmla="*/ 570756 w 1437935"/>
              <a:gd name="connsiteY69" fmla="*/ 964067 h 1284115"/>
              <a:gd name="connsiteX70" fmla="*/ 576968 w 1437935"/>
              <a:gd name="connsiteY70" fmla="*/ 939165 h 1284115"/>
              <a:gd name="connsiteX71" fmla="*/ 704942 w 1437935"/>
              <a:gd name="connsiteY71" fmla="*/ 858234 h 1284115"/>
              <a:gd name="connsiteX72" fmla="*/ 704942 w 1437935"/>
              <a:gd name="connsiteY72" fmla="*/ 715049 h 1284115"/>
              <a:gd name="connsiteX73" fmla="*/ 723579 w 1437935"/>
              <a:gd name="connsiteY73" fmla="*/ 697618 h 1284115"/>
              <a:gd name="connsiteX74" fmla="*/ 1199605 w 1437935"/>
              <a:gd name="connsiteY74" fmla="*/ 685663 h 1284115"/>
              <a:gd name="connsiteX75" fmla="*/ 1095896 w 1437935"/>
              <a:gd name="connsiteY75" fmla="*/ 768130 h 1284115"/>
              <a:gd name="connsiteX76" fmla="*/ 1109641 w 1437935"/>
              <a:gd name="connsiteY76" fmla="*/ 764381 h 1284115"/>
              <a:gd name="connsiteX77" fmla="*/ 1192108 w 1437935"/>
              <a:gd name="connsiteY77" fmla="*/ 725647 h 1284115"/>
              <a:gd name="connsiteX78" fmla="*/ 1229593 w 1437935"/>
              <a:gd name="connsiteY78" fmla="*/ 690661 h 1284115"/>
              <a:gd name="connsiteX79" fmla="*/ 1199605 w 1437935"/>
              <a:gd name="connsiteY79" fmla="*/ 685663 h 1284115"/>
              <a:gd name="connsiteX80" fmla="*/ 242564 w 1437935"/>
              <a:gd name="connsiteY80" fmla="*/ 685663 h 1284115"/>
              <a:gd name="connsiteX81" fmla="*/ 140105 w 1437935"/>
              <a:gd name="connsiteY81" fmla="*/ 768130 h 1284115"/>
              <a:gd name="connsiteX82" fmla="*/ 153850 w 1437935"/>
              <a:gd name="connsiteY82" fmla="*/ 764381 h 1284115"/>
              <a:gd name="connsiteX83" fmla="*/ 235067 w 1437935"/>
              <a:gd name="connsiteY83" fmla="*/ 725647 h 1284115"/>
              <a:gd name="connsiteX84" fmla="*/ 236317 w 1437935"/>
              <a:gd name="connsiteY84" fmla="*/ 725647 h 1284115"/>
              <a:gd name="connsiteX85" fmla="*/ 273802 w 1437935"/>
              <a:gd name="connsiteY85" fmla="*/ 690661 h 1284115"/>
              <a:gd name="connsiteX86" fmla="*/ 242564 w 1437935"/>
              <a:gd name="connsiteY86" fmla="*/ 685663 h 1284115"/>
              <a:gd name="connsiteX87" fmla="*/ 1199605 w 1437935"/>
              <a:gd name="connsiteY87" fmla="*/ 648178 h 1284115"/>
              <a:gd name="connsiteX88" fmla="*/ 1268327 w 1437935"/>
              <a:gd name="connsiteY88" fmla="*/ 666920 h 1284115"/>
              <a:gd name="connsiteX89" fmla="*/ 1270826 w 1437935"/>
              <a:gd name="connsiteY89" fmla="*/ 668170 h 1284115"/>
              <a:gd name="connsiteX90" fmla="*/ 1335800 w 1437935"/>
              <a:gd name="connsiteY90" fmla="*/ 745639 h 1284115"/>
              <a:gd name="connsiteX91" fmla="*/ 1337050 w 1437935"/>
              <a:gd name="connsiteY91" fmla="*/ 746888 h 1284115"/>
              <a:gd name="connsiteX92" fmla="*/ 1337050 w 1437935"/>
              <a:gd name="connsiteY92" fmla="*/ 748138 h 1284115"/>
              <a:gd name="connsiteX93" fmla="*/ 1344546 w 1437935"/>
              <a:gd name="connsiteY93" fmla="*/ 793120 h 1284115"/>
              <a:gd name="connsiteX94" fmla="*/ 1199605 w 1437935"/>
              <a:gd name="connsiteY94" fmla="*/ 938061 h 1284115"/>
              <a:gd name="connsiteX95" fmla="*/ 1054663 w 1437935"/>
              <a:gd name="connsiteY95" fmla="*/ 794369 h 1284115"/>
              <a:gd name="connsiteX96" fmla="*/ 1054663 w 1437935"/>
              <a:gd name="connsiteY96" fmla="*/ 793120 h 1284115"/>
              <a:gd name="connsiteX97" fmla="*/ 1199605 w 1437935"/>
              <a:gd name="connsiteY97" fmla="*/ 648178 h 1284115"/>
              <a:gd name="connsiteX98" fmla="*/ 242564 w 1437935"/>
              <a:gd name="connsiteY98" fmla="*/ 648178 h 1284115"/>
              <a:gd name="connsiteX99" fmla="*/ 312536 w 1437935"/>
              <a:gd name="connsiteY99" fmla="*/ 666920 h 1284115"/>
              <a:gd name="connsiteX100" fmla="*/ 315035 w 1437935"/>
              <a:gd name="connsiteY100" fmla="*/ 668170 h 1284115"/>
              <a:gd name="connsiteX101" fmla="*/ 380009 w 1437935"/>
              <a:gd name="connsiteY101" fmla="*/ 745639 h 1284115"/>
              <a:gd name="connsiteX102" fmla="*/ 381258 w 1437935"/>
              <a:gd name="connsiteY102" fmla="*/ 746888 h 1284115"/>
              <a:gd name="connsiteX103" fmla="*/ 381258 w 1437935"/>
              <a:gd name="connsiteY103" fmla="*/ 748138 h 1284115"/>
              <a:gd name="connsiteX104" fmla="*/ 388756 w 1437935"/>
              <a:gd name="connsiteY104" fmla="*/ 793120 h 1284115"/>
              <a:gd name="connsiteX105" fmla="*/ 242564 w 1437935"/>
              <a:gd name="connsiteY105" fmla="*/ 938061 h 1284115"/>
              <a:gd name="connsiteX106" fmla="*/ 98872 w 1437935"/>
              <a:gd name="connsiteY106" fmla="*/ 794369 h 1284115"/>
              <a:gd name="connsiteX107" fmla="*/ 98872 w 1437935"/>
              <a:gd name="connsiteY107" fmla="*/ 793120 h 1284115"/>
              <a:gd name="connsiteX108" fmla="*/ 242564 w 1437935"/>
              <a:gd name="connsiteY108" fmla="*/ 648178 h 1284115"/>
              <a:gd name="connsiteX109" fmla="*/ 622392 w 1437935"/>
              <a:gd name="connsiteY109" fmla="*/ 350790 h 1284115"/>
              <a:gd name="connsiteX110" fmla="*/ 526314 w 1437935"/>
              <a:gd name="connsiteY110" fmla="*/ 448770 h 1284115"/>
              <a:gd name="connsiteX111" fmla="*/ 526314 w 1437935"/>
              <a:gd name="connsiteY111" fmla="*/ 573129 h 1284115"/>
              <a:gd name="connsiteX112" fmla="*/ 550021 w 1437935"/>
              <a:gd name="connsiteY112" fmla="*/ 598252 h 1284115"/>
              <a:gd name="connsiteX113" fmla="*/ 904386 w 1437935"/>
              <a:gd name="connsiteY113" fmla="*/ 598252 h 1284115"/>
              <a:gd name="connsiteX114" fmla="*/ 929341 w 1437935"/>
              <a:gd name="connsiteY114" fmla="*/ 573129 h 1284115"/>
              <a:gd name="connsiteX115" fmla="*/ 929341 w 1437935"/>
              <a:gd name="connsiteY115" fmla="*/ 448770 h 1284115"/>
              <a:gd name="connsiteX116" fmla="*/ 832016 w 1437935"/>
              <a:gd name="connsiteY116" fmla="*/ 350790 h 1284115"/>
              <a:gd name="connsiteX117" fmla="*/ 622392 w 1437935"/>
              <a:gd name="connsiteY117" fmla="*/ 313105 h 1284115"/>
              <a:gd name="connsiteX118" fmla="*/ 832016 w 1437935"/>
              <a:gd name="connsiteY118" fmla="*/ 313105 h 1284115"/>
              <a:gd name="connsiteX119" fmla="*/ 965526 w 1437935"/>
              <a:gd name="connsiteY119" fmla="*/ 448770 h 1284115"/>
              <a:gd name="connsiteX120" fmla="*/ 965526 w 1437935"/>
              <a:gd name="connsiteY120" fmla="*/ 573129 h 1284115"/>
              <a:gd name="connsiteX121" fmla="*/ 904386 w 1437935"/>
              <a:gd name="connsiteY121" fmla="*/ 635937 h 1284115"/>
              <a:gd name="connsiteX122" fmla="*/ 550021 w 1437935"/>
              <a:gd name="connsiteY122" fmla="*/ 635937 h 1284115"/>
              <a:gd name="connsiteX123" fmla="*/ 488881 w 1437935"/>
              <a:gd name="connsiteY123" fmla="*/ 573129 h 1284115"/>
              <a:gd name="connsiteX124" fmla="*/ 488881 w 1437935"/>
              <a:gd name="connsiteY124" fmla="*/ 448770 h 1284115"/>
              <a:gd name="connsiteX125" fmla="*/ 622392 w 1437935"/>
              <a:gd name="connsiteY125" fmla="*/ 313105 h 1284115"/>
              <a:gd name="connsiteX126" fmla="*/ 730337 w 1437935"/>
              <a:gd name="connsiteY126" fmla="*/ 114954 h 1284115"/>
              <a:gd name="connsiteX127" fmla="*/ 646260 w 1437935"/>
              <a:gd name="connsiteY127" fmla="*/ 152439 h 1284115"/>
              <a:gd name="connsiteX128" fmla="*/ 619908 w 1437935"/>
              <a:gd name="connsiteY128" fmla="*/ 158686 h 1284115"/>
              <a:gd name="connsiteX129" fmla="*/ 726573 w 1437935"/>
              <a:gd name="connsiteY129" fmla="*/ 251149 h 1284115"/>
              <a:gd name="connsiteX130" fmla="*/ 834493 w 1437935"/>
              <a:gd name="connsiteY130" fmla="*/ 144942 h 1284115"/>
              <a:gd name="connsiteX131" fmla="*/ 833238 w 1437935"/>
              <a:gd name="connsiteY131" fmla="*/ 128698 h 1284115"/>
              <a:gd name="connsiteX132" fmla="*/ 795591 w 1437935"/>
              <a:gd name="connsiteY132" fmla="*/ 134946 h 1284115"/>
              <a:gd name="connsiteX133" fmla="*/ 730337 w 1437935"/>
              <a:gd name="connsiteY133" fmla="*/ 114954 h 1284115"/>
              <a:gd name="connsiteX134" fmla="*/ 791827 w 1437935"/>
              <a:gd name="connsiteY134" fmla="*/ 58726 h 1284115"/>
              <a:gd name="connsiteX135" fmla="*/ 790572 w 1437935"/>
              <a:gd name="connsiteY135" fmla="*/ 61225 h 1284115"/>
              <a:gd name="connsiteX136" fmla="*/ 762964 w 1437935"/>
              <a:gd name="connsiteY136" fmla="*/ 89964 h 1284115"/>
              <a:gd name="connsiteX137" fmla="*/ 820689 w 1437935"/>
              <a:gd name="connsiteY137" fmla="*/ 92463 h 1284115"/>
              <a:gd name="connsiteX138" fmla="*/ 791827 w 1437935"/>
              <a:gd name="connsiteY138" fmla="*/ 58726 h 1284115"/>
              <a:gd name="connsiteX139" fmla="*/ 726573 w 1437935"/>
              <a:gd name="connsiteY139" fmla="*/ 37485 h 1284115"/>
              <a:gd name="connsiteX140" fmla="*/ 622417 w 1437935"/>
              <a:gd name="connsiteY140" fmla="*/ 119952 h 1284115"/>
              <a:gd name="connsiteX141" fmla="*/ 637476 w 1437935"/>
              <a:gd name="connsiteY141" fmla="*/ 116203 h 1284115"/>
              <a:gd name="connsiteX142" fmla="*/ 719043 w 1437935"/>
              <a:gd name="connsiteY142" fmla="*/ 76219 h 1284115"/>
              <a:gd name="connsiteX143" fmla="*/ 756690 w 1437935"/>
              <a:gd name="connsiteY143" fmla="*/ 41233 h 1284115"/>
              <a:gd name="connsiteX144" fmla="*/ 726573 w 1437935"/>
              <a:gd name="connsiteY144" fmla="*/ 37485 h 1284115"/>
              <a:gd name="connsiteX145" fmla="*/ 726573 w 1437935"/>
              <a:gd name="connsiteY145" fmla="*/ 0 h 1284115"/>
              <a:gd name="connsiteX146" fmla="*/ 796846 w 1437935"/>
              <a:gd name="connsiteY146" fmla="*/ 17493 h 1284115"/>
              <a:gd name="connsiteX147" fmla="*/ 799356 w 1437935"/>
              <a:gd name="connsiteY147" fmla="*/ 18742 h 1284115"/>
              <a:gd name="connsiteX148" fmla="*/ 864610 w 1437935"/>
              <a:gd name="connsiteY148" fmla="*/ 96211 h 1284115"/>
              <a:gd name="connsiteX149" fmla="*/ 864610 w 1437935"/>
              <a:gd name="connsiteY149" fmla="*/ 98710 h 1284115"/>
              <a:gd name="connsiteX150" fmla="*/ 872139 w 1437935"/>
              <a:gd name="connsiteY150" fmla="*/ 144942 h 1284115"/>
              <a:gd name="connsiteX151" fmla="*/ 726573 w 1437935"/>
              <a:gd name="connsiteY151" fmla="*/ 289883 h 1284115"/>
              <a:gd name="connsiteX152" fmla="*/ 582261 w 1437935"/>
              <a:gd name="connsiteY152" fmla="*/ 146191 h 1284115"/>
              <a:gd name="connsiteX153" fmla="*/ 582261 w 1437935"/>
              <a:gd name="connsiteY153" fmla="*/ 144942 h 1284115"/>
              <a:gd name="connsiteX154" fmla="*/ 726573 w 1437935"/>
              <a:gd name="connsiteY154" fmla="*/ 0 h 1284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1437935" h="1284115">
                <a:moveTo>
                  <a:pt x="1096583" y="998968"/>
                </a:moveTo>
                <a:cubicBezTo>
                  <a:pt x="1043208" y="998968"/>
                  <a:pt x="999763" y="1042933"/>
                  <a:pt x="999763" y="1096948"/>
                </a:cubicBezTo>
                <a:lnTo>
                  <a:pt x="999763" y="1221307"/>
                </a:lnTo>
                <a:cubicBezTo>
                  <a:pt x="999763" y="1235125"/>
                  <a:pt x="1009693" y="1246430"/>
                  <a:pt x="1023347" y="1246430"/>
                </a:cubicBezTo>
                <a:lnTo>
                  <a:pt x="1375871" y="1246430"/>
                </a:lnTo>
                <a:cubicBezTo>
                  <a:pt x="1389525" y="1246430"/>
                  <a:pt x="1400696" y="1235125"/>
                  <a:pt x="1400696" y="1221307"/>
                </a:cubicBezTo>
                <a:lnTo>
                  <a:pt x="1400696" y="1096948"/>
                </a:lnTo>
                <a:cubicBezTo>
                  <a:pt x="1400696" y="1042933"/>
                  <a:pt x="1357252" y="998968"/>
                  <a:pt x="1303876" y="998968"/>
                </a:cubicBezTo>
                <a:close/>
                <a:moveTo>
                  <a:pt x="135300" y="998968"/>
                </a:moveTo>
                <a:cubicBezTo>
                  <a:pt x="80684" y="998968"/>
                  <a:pt x="37239" y="1042933"/>
                  <a:pt x="37239" y="1096948"/>
                </a:cubicBezTo>
                <a:lnTo>
                  <a:pt x="37239" y="1221307"/>
                </a:lnTo>
                <a:cubicBezTo>
                  <a:pt x="37239" y="1235125"/>
                  <a:pt x="48410" y="1246430"/>
                  <a:pt x="62064" y="1246430"/>
                </a:cubicBezTo>
                <a:lnTo>
                  <a:pt x="414590" y="1246430"/>
                </a:lnTo>
                <a:cubicBezTo>
                  <a:pt x="428244" y="1246430"/>
                  <a:pt x="438175" y="1235125"/>
                  <a:pt x="438175" y="1221307"/>
                </a:cubicBezTo>
                <a:lnTo>
                  <a:pt x="438175" y="1096948"/>
                </a:lnTo>
                <a:cubicBezTo>
                  <a:pt x="438175" y="1042933"/>
                  <a:pt x="394730" y="998968"/>
                  <a:pt x="341354" y="998968"/>
                </a:cubicBezTo>
                <a:close/>
                <a:moveTo>
                  <a:pt x="1096583" y="961283"/>
                </a:moveTo>
                <a:lnTo>
                  <a:pt x="1303876" y="961283"/>
                </a:lnTo>
                <a:cubicBezTo>
                  <a:pt x="1377112" y="961283"/>
                  <a:pt x="1437935" y="1021578"/>
                  <a:pt x="1437935" y="1096948"/>
                </a:cubicBezTo>
                <a:lnTo>
                  <a:pt x="1437935" y="1221307"/>
                </a:lnTo>
                <a:cubicBezTo>
                  <a:pt x="1437935" y="1256479"/>
                  <a:pt x="1410627" y="1284115"/>
                  <a:pt x="1375871" y="1284115"/>
                </a:cubicBezTo>
                <a:lnTo>
                  <a:pt x="1023347" y="1284115"/>
                </a:lnTo>
                <a:cubicBezTo>
                  <a:pt x="989832" y="1284115"/>
                  <a:pt x="961283" y="1256479"/>
                  <a:pt x="961283" y="1221307"/>
                </a:cubicBezTo>
                <a:lnTo>
                  <a:pt x="961283" y="1096948"/>
                </a:lnTo>
                <a:cubicBezTo>
                  <a:pt x="961283" y="1021578"/>
                  <a:pt x="1022106" y="961283"/>
                  <a:pt x="1096583" y="961283"/>
                </a:cubicBezTo>
                <a:close/>
                <a:moveTo>
                  <a:pt x="135300" y="961283"/>
                </a:moveTo>
                <a:lnTo>
                  <a:pt x="341354" y="961283"/>
                </a:lnTo>
                <a:cubicBezTo>
                  <a:pt x="415832" y="961283"/>
                  <a:pt x="476655" y="1021578"/>
                  <a:pt x="476655" y="1096948"/>
                </a:cubicBezTo>
                <a:lnTo>
                  <a:pt x="476655" y="1221307"/>
                </a:lnTo>
                <a:cubicBezTo>
                  <a:pt x="476655" y="1256479"/>
                  <a:pt x="448105" y="1284115"/>
                  <a:pt x="414590" y="1284115"/>
                </a:cubicBezTo>
                <a:lnTo>
                  <a:pt x="62064" y="1284115"/>
                </a:lnTo>
                <a:cubicBezTo>
                  <a:pt x="28550" y="1284115"/>
                  <a:pt x="0" y="1256479"/>
                  <a:pt x="0" y="1221307"/>
                </a:cubicBezTo>
                <a:lnTo>
                  <a:pt x="0" y="1096948"/>
                </a:lnTo>
                <a:cubicBezTo>
                  <a:pt x="0" y="1021578"/>
                  <a:pt x="59582" y="961283"/>
                  <a:pt x="135300" y="961283"/>
                </a:cubicBezTo>
                <a:close/>
                <a:moveTo>
                  <a:pt x="1203353" y="764381"/>
                </a:moveTo>
                <a:cubicBezTo>
                  <a:pt x="1178363" y="780625"/>
                  <a:pt x="1149625" y="793120"/>
                  <a:pt x="1119637" y="801866"/>
                </a:cubicBezTo>
                <a:lnTo>
                  <a:pt x="1093397" y="806864"/>
                </a:lnTo>
                <a:cubicBezTo>
                  <a:pt x="1100894" y="860593"/>
                  <a:pt x="1145876" y="900577"/>
                  <a:pt x="1199605" y="900577"/>
                </a:cubicBezTo>
                <a:cubicBezTo>
                  <a:pt x="1258331" y="900577"/>
                  <a:pt x="1307062" y="853096"/>
                  <a:pt x="1307062" y="793120"/>
                </a:cubicBezTo>
                <a:cubicBezTo>
                  <a:pt x="1307062" y="788122"/>
                  <a:pt x="1305812" y="783124"/>
                  <a:pt x="1305812" y="778126"/>
                </a:cubicBezTo>
                <a:cubicBezTo>
                  <a:pt x="1293317" y="781874"/>
                  <a:pt x="1280822" y="783124"/>
                  <a:pt x="1268327" y="783124"/>
                </a:cubicBezTo>
                <a:cubicBezTo>
                  <a:pt x="1245836" y="783124"/>
                  <a:pt x="1223345" y="776876"/>
                  <a:pt x="1203353" y="764381"/>
                </a:cubicBezTo>
                <a:close/>
                <a:moveTo>
                  <a:pt x="247562" y="764381"/>
                </a:moveTo>
                <a:cubicBezTo>
                  <a:pt x="221323" y="780625"/>
                  <a:pt x="193834" y="793120"/>
                  <a:pt x="163846" y="801866"/>
                </a:cubicBezTo>
                <a:lnTo>
                  <a:pt x="137606" y="806864"/>
                </a:lnTo>
                <a:cubicBezTo>
                  <a:pt x="145103" y="860593"/>
                  <a:pt x="188836" y="900577"/>
                  <a:pt x="242564" y="900577"/>
                </a:cubicBezTo>
                <a:cubicBezTo>
                  <a:pt x="302540" y="900577"/>
                  <a:pt x="351271" y="853096"/>
                  <a:pt x="351271" y="793120"/>
                </a:cubicBezTo>
                <a:cubicBezTo>
                  <a:pt x="351271" y="788122"/>
                  <a:pt x="350021" y="783124"/>
                  <a:pt x="350021" y="778126"/>
                </a:cubicBezTo>
                <a:cubicBezTo>
                  <a:pt x="337526" y="781874"/>
                  <a:pt x="325031" y="783124"/>
                  <a:pt x="312536" y="783124"/>
                </a:cubicBezTo>
                <a:cubicBezTo>
                  <a:pt x="288796" y="783124"/>
                  <a:pt x="267554" y="776876"/>
                  <a:pt x="247562" y="764381"/>
                </a:cubicBezTo>
                <a:close/>
                <a:moveTo>
                  <a:pt x="1264579" y="708154"/>
                </a:moveTo>
                <a:lnTo>
                  <a:pt x="1263329" y="709403"/>
                </a:lnTo>
                <a:cubicBezTo>
                  <a:pt x="1254583" y="720649"/>
                  <a:pt x="1244587" y="729395"/>
                  <a:pt x="1234591" y="739391"/>
                </a:cubicBezTo>
                <a:cubicBezTo>
                  <a:pt x="1253333" y="746888"/>
                  <a:pt x="1274575" y="748138"/>
                  <a:pt x="1293317" y="741890"/>
                </a:cubicBezTo>
                <a:cubicBezTo>
                  <a:pt x="1285820" y="728146"/>
                  <a:pt x="1277074" y="716900"/>
                  <a:pt x="1264579" y="708154"/>
                </a:cubicBezTo>
                <a:close/>
                <a:moveTo>
                  <a:pt x="307538" y="708154"/>
                </a:moveTo>
                <a:lnTo>
                  <a:pt x="306289" y="709403"/>
                </a:lnTo>
                <a:cubicBezTo>
                  <a:pt x="298792" y="720649"/>
                  <a:pt x="288796" y="729395"/>
                  <a:pt x="278800" y="739391"/>
                </a:cubicBezTo>
                <a:cubicBezTo>
                  <a:pt x="297542" y="746888"/>
                  <a:pt x="318784" y="748138"/>
                  <a:pt x="337526" y="741890"/>
                </a:cubicBezTo>
                <a:cubicBezTo>
                  <a:pt x="330029" y="728146"/>
                  <a:pt x="320033" y="716900"/>
                  <a:pt x="307538" y="708154"/>
                </a:cubicBezTo>
                <a:close/>
                <a:moveTo>
                  <a:pt x="723579" y="697618"/>
                </a:moveTo>
                <a:cubicBezTo>
                  <a:pt x="734761" y="697618"/>
                  <a:pt x="743458" y="705089"/>
                  <a:pt x="743458" y="715049"/>
                </a:cubicBezTo>
                <a:lnTo>
                  <a:pt x="743458" y="858234"/>
                </a:lnTo>
                <a:lnTo>
                  <a:pt x="866462" y="939165"/>
                </a:lnTo>
                <a:cubicBezTo>
                  <a:pt x="875160" y="945391"/>
                  <a:pt x="877645" y="956596"/>
                  <a:pt x="872675" y="964067"/>
                </a:cubicBezTo>
                <a:cubicBezTo>
                  <a:pt x="867705" y="974028"/>
                  <a:pt x="855280" y="976518"/>
                  <a:pt x="846583" y="970292"/>
                </a:cubicBezTo>
                <a:lnTo>
                  <a:pt x="723579" y="891852"/>
                </a:lnTo>
                <a:lnTo>
                  <a:pt x="596848" y="970292"/>
                </a:lnTo>
                <a:cubicBezTo>
                  <a:pt x="594363" y="971538"/>
                  <a:pt x="590635" y="974028"/>
                  <a:pt x="586908" y="974028"/>
                </a:cubicBezTo>
                <a:cubicBezTo>
                  <a:pt x="580696" y="974028"/>
                  <a:pt x="574483" y="970292"/>
                  <a:pt x="570756" y="964067"/>
                </a:cubicBezTo>
                <a:cubicBezTo>
                  <a:pt x="565786" y="955351"/>
                  <a:pt x="568271" y="944146"/>
                  <a:pt x="576968" y="939165"/>
                </a:cubicBezTo>
                <a:lnTo>
                  <a:pt x="704942" y="858234"/>
                </a:lnTo>
                <a:lnTo>
                  <a:pt x="704942" y="715049"/>
                </a:lnTo>
                <a:cubicBezTo>
                  <a:pt x="704942" y="705089"/>
                  <a:pt x="713639" y="697618"/>
                  <a:pt x="723579" y="697618"/>
                </a:cubicBezTo>
                <a:close/>
                <a:moveTo>
                  <a:pt x="1199605" y="685663"/>
                </a:moveTo>
                <a:cubicBezTo>
                  <a:pt x="1149625" y="685663"/>
                  <a:pt x="1107142" y="720649"/>
                  <a:pt x="1095896" y="768130"/>
                </a:cubicBezTo>
                <a:lnTo>
                  <a:pt x="1109641" y="764381"/>
                </a:lnTo>
                <a:cubicBezTo>
                  <a:pt x="1139629" y="756884"/>
                  <a:pt x="1168367" y="744389"/>
                  <a:pt x="1192108" y="725647"/>
                </a:cubicBezTo>
                <a:cubicBezTo>
                  <a:pt x="1205852" y="715651"/>
                  <a:pt x="1218347" y="703156"/>
                  <a:pt x="1229593" y="690661"/>
                </a:cubicBezTo>
                <a:cubicBezTo>
                  <a:pt x="1220846" y="688162"/>
                  <a:pt x="1209601" y="685663"/>
                  <a:pt x="1199605" y="685663"/>
                </a:cubicBezTo>
                <a:close/>
                <a:moveTo>
                  <a:pt x="242564" y="685663"/>
                </a:moveTo>
                <a:cubicBezTo>
                  <a:pt x="192584" y="685663"/>
                  <a:pt x="150101" y="720649"/>
                  <a:pt x="140105" y="768130"/>
                </a:cubicBezTo>
                <a:lnTo>
                  <a:pt x="153850" y="764381"/>
                </a:lnTo>
                <a:cubicBezTo>
                  <a:pt x="183838" y="756884"/>
                  <a:pt x="211327" y="744389"/>
                  <a:pt x="235067" y="725647"/>
                </a:cubicBezTo>
                <a:cubicBezTo>
                  <a:pt x="235067" y="725647"/>
                  <a:pt x="235067" y="725647"/>
                  <a:pt x="236317" y="725647"/>
                </a:cubicBezTo>
                <a:cubicBezTo>
                  <a:pt x="250061" y="715651"/>
                  <a:pt x="262556" y="703156"/>
                  <a:pt x="273802" y="690661"/>
                </a:cubicBezTo>
                <a:cubicBezTo>
                  <a:pt x="263806" y="688162"/>
                  <a:pt x="253810" y="685663"/>
                  <a:pt x="242564" y="685663"/>
                </a:cubicBezTo>
                <a:close/>
                <a:moveTo>
                  <a:pt x="1199605" y="648178"/>
                </a:moveTo>
                <a:cubicBezTo>
                  <a:pt x="1224595" y="648178"/>
                  <a:pt x="1248335" y="655675"/>
                  <a:pt x="1268327" y="666920"/>
                </a:cubicBezTo>
                <a:cubicBezTo>
                  <a:pt x="1269577" y="666920"/>
                  <a:pt x="1270826" y="668170"/>
                  <a:pt x="1270826" y="668170"/>
                </a:cubicBezTo>
                <a:cubicBezTo>
                  <a:pt x="1300814" y="684413"/>
                  <a:pt x="1324555" y="713152"/>
                  <a:pt x="1335800" y="745639"/>
                </a:cubicBezTo>
                <a:lnTo>
                  <a:pt x="1337050" y="746888"/>
                </a:lnTo>
                <a:cubicBezTo>
                  <a:pt x="1337050" y="746888"/>
                  <a:pt x="1337050" y="746888"/>
                  <a:pt x="1337050" y="748138"/>
                </a:cubicBezTo>
                <a:cubicBezTo>
                  <a:pt x="1342048" y="763132"/>
                  <a:pt x="1344546" y="778126"/>
                  <a:pt x="1344546" y="793120"/>
                </a:cubicBezTo>
                <a:cubicBezTo>
                  <a:pt x="1344546" y="873088"/>
                  <a:pt x="1279573" y="938061"/>
                  <a:pt x="1199605" y="938061"/>
                </a:cubicBezTo>
                <a:cubicBezTo>
                  <a:pt x="1120886" y="938061"/>
                  <a:pt x="1055912" y="874337"/>
                  <a:pt x="1054663" y="794369"/>
                </a:cubicBezTo>
                <a:cubicBezTo>
                  <a:pt x="1054663" y="793120"/>
                  <a:pt x="1054663" y="793120"/>
                  <a:pt x="1054663" y="793120"/>
                </a:cubicBezTo>
                <a:cubicBezTo>
                  <a:pt x="1054663" y="713152"/>
                  <a:pt x="1119637" y="648178"/>
                  <a:pt x="1199605" y="648178"/>
                </a:cubicBezTo>
                <a:close/>
                <a:moveTo>
                  <a:pt x="242564" y="648178"/>
                </a:moveTo>
                <a:cubicBezTo>
                  <a:pt x="268804" y="648178"/>
                  <a:pt x="292544" y="655675"/>
                  <a:pt x="312536" y="666920"/>
                </a:cubicBezTo>
                <a:cubicBezTo>
                  <a:pt x="313786" y="666920"/>
                  <a:pt x="313786" y="668170"/>
                  <a:pt x="315035" y="668170"/>
                </a:cubicBezTo>
                <a:cubicBezTo>
                  <a:pt x="345023" y="684413"/>
                  <a:pt x="368764" y="713152"/>
                  <a:pt x="380009" y="745639"/>
                </a:cubicBezTo>
                <a:lnTo>
                  <a:pt x="381258" y="746888"/>
                </a:lnTo>
                <a:cubicBezTo>
                  <a:pt x="381258" y="746888"/>
                  <a:pt x="381258" y="746888"/>
                  <a:pt x="381258" y="748138"/>
                </a:cubicBezTo>
                <a:cubicBezTo>
                  <a:pt x="385007" y="763132"/>
                  <a:pt x="388756" y="778126"/>
                  <a:pt x="388756" y="793120"/>
                </a:cubicBezTo>
                <a:cubicBezTo>
                  <a:pt x="388756" y="873088"/>
                  <a:pt x="323782" y="938061"/>
                  <a:pt x="242564" y="938061"/>
                </a:cubicBezTo>
                <a:cubicBezTo>
                  <a:pt x="163846" y="938061"/>
                  <a:pt x="100121" y="874337"/>
                  <a:pt x="98872" y="794369"/>
                </a:cubicBezTo>
                <a:cubicBezTo>
                  <a:pt x="98872" y="793120"/>
                  <a:pt x="98872" y="793120"/>
                  <a:pt x="98872" y="793120"/>
                </a:cubicBezTo>
                <a:cubicBezTo>
                  <a:pt x="98872" y="713152"/>
                  <a:pt x="163846" y="648178"/>
                  <a:pt x="242564" y="648178"/>
                </a:cubicBezTo>
                <a:close/>
                <a:moveTo>
                  <a:pt x="622392" y="350790"/>
                </a:moveTo>
                <a:cubicBezTo>
                  <a:pt x="569986" y="350790"/>
                  <a:pt x="526314" y="394755"/>
                  <a:pt x="526314" y="448770"/>
                </a:cubicBezTo>
                <a:lnTo>
                  <a:pt x="526314" y="573129"/>
                </a:lnTo>
                <a:cubicBezTo>
                  <a:pt x="526314" y="586947"/>
                  <a:pt x="536296" y="598252"/>
                  <a:pt x="550021" y="598252"/>
                </a:cubicBezTo>
                <a:lnTo>
                  <a:pt x="904386" y="598252"/>
                </a:lnTo>
                <a:cubicBezTo>
                  <a:pt x="918111" y="598252"/>
                  <a:pt x="929341" y="586947"/>
                  <a:pt x="929341" y="573129"/>
                </a:cubicBezTo>
                <a:lnTo>
                  <a:pt x="929341" y="448770"/>
                </a:lnTo>
                <a:cubicBezTo>
                  <a:pt x="929341" y="394755"/>
                  <a:pt x="885669" y="350790"/>
                  <a:pt x="832016" y="350790"/>
                </a:cubicBezTo>
                <a:close/>
                <a:moveTo>
                  <a:pt x="622392" y="313105"/>
                </a:moveTo>
                <a:lnTo>
                  <a:pt x="832016" y="313105"/>
                </a:lnTo>
                <a:cubicBezTo>
                  <a:pt x="905634" y="313105"/>
                  <a:pt x="965526" y="374657"/>
                  <a:pt x="965526" y="448770"/>
                </a:cubicBezTo>
                <a:lnTo>
                  <a:pt x="965526" y="573129"/>
                </a:lnTo>
                <a:cubicBezTo>
                  <a:pt x="965526" y="608301"/>
                  <a:pt x="939323" y="635937"/>
                  <a:pt x="904386" y="635937"/>
                </a:cubicBezTo>
                <a:lnTo>
                  <a:pt x="550021" y="635937"/>
                </a:lnTo>
                <a:cubicBezTo>
                  <a:pt x="516332" y="635937"/>
                  <a:pt x="488881" y="608301"/>
                  <a:pt x="488881" y="573129"/>
                </a:cubicBezTo>
                <a:lnTo>
                  <a:pt x="488881" y="448770"/>
                </a:lnTo>
                <a:cubicBezTo>
                  <a:pt x="488881" y="374657"/>
                  <a:pt x="548774" y="313105"/>
                  <a:pt x="622392" y="313105"/>
                </a:cubicBezTo>
                <a:close/>
                <a:moveTo>
                  <a:pt x="730337" y="114954"/>
                </a:moveTo>
                <a:cubicBezTo>
                  <a:pt x="703985" y="132447"/>
                  <a:pt x="676377" y="144942"/>
                  <a:pt x="646260" y="152439"/>
                </a:cubicBezTo>
                <a:lnTo>
                  <a:pt x="619908" y="158686"/>
                </a:lnTo>
                <a:cubicBezTo>
                  <a:pt x="627437" y="211165"/>
                  <a:pt x="672613" y="251149"/>
                  <a:pt x="726573" y="251149"/>
                </a:cubicBezTo>
                <a:cubicBezTo>
                  <a:pt x="785552" y="251149"/>
                  <a:pt x="834493" y="203668"/>
                  <a:pt x="834493" y="144942"/>
                </a:cubicBezTo>
                <a:cubicBezTo>
                  <a:pt x="834493" y="139944"/>
                  <a:pt x="834493" y="133696"/>
                  <a:pt x="833238" y="128698"/>
                </a:cubicBezTo>
                <a:cubicBezTo>
                  <a:pt x="820689" y="132447"/>
                  <a:pt x="809395" y="134946"/>
                  <a:pt x="795591" y="134946"/>
                </a:cubicBezTo>
                <a:cubicBezTo>
                  <a:pt x="773003" y="134946"/>
                  <a:pt x="749161" y="127449"/>
                  <a:pt x="730337" y="114954"/>
                </a:cubicBezTo>
                <a:close/>
                <a:moveTo>
                  <a:pt x="791827" y="58726"/>
                </a:moveTo>
                <a:lnTo>
                  <a:pt x="790572" y="61225"/>
                </a:lnTo>
                <a:cubicBezTo>
                  <a:pt x="781788" y="71221"/>
                  <a:pt x="773003" y="81217"/>
                  <a:pt x="762964" y="89964"/>
                </a:cubicBezTo>
                <a:cubicBezTo>
                  <a:pt x="781788" y="98710"/>
                  <a:pt x="801866" y="98710"/>
                  <a:pt x="820689" y="92463"/>
                </a:cubicBezTo>
                <a:cubicBezTo>
                  <a:pt x="813160" y="79968"/>
                  <a:pt x="803121" y="68722"/>
                  <a:pt x="791827" y="58726"/>
                </a:cubicBezTo>
                <a:close/>
                <a:moveTo>
                  <a:pt x="726573" y="37485"/>
                </a:moveTo>
                <a:cubicBezTo>
                  <a:pt x="676377" y="37485"/>
                  <a:pt x="633711" y="72471"/>
                  <a:pt x="622417" y="119952"/>
                </a:cubicBezTo>
                <a:lnTo>
                  <a:pt x="637476" y="116203"/>
                </a:lnTo>
                <a:cubicBezTo>
                  <a:pt x="667593" y="107457"/>
                  <a:pt x="693946" y="94962"/>
                  <a:pt x="719043" y="76219"/>
                </a:cubicBezTo>
                <a:cubicBezTo>
                  <a:pt x="732847" y="67473"/>
                  <a:pt x="746651" y="54978"/>
                  <a:pt x="756690" y="41233"/>
                </a:cubicBezTo>
                <a:cubicBezTo>
                  <a:pt x="747906" y="39984"/>
                  <a:pt x="737867" y="37485"/>
                  <a:pt x="726573" y="37485"/>
                </a:cubicBezTo>
                <a:close/>
                <a:moveTo>
                  <a:pt x="726573" y="0"/>
                </a:moveTo>
                <a:cubicBezTo>
                  <a:pt x="751670" y="0"/>
                  <a:pt x="775513" y="6247"/>
                  <a:pt x="796846" y="17493"/>
                </a:cubicBezTo>
                <a:cubicBezTo>
                  <a:pt x="796846" y="17493"/>
                  <a:pt x="798101" y="18742"/>
                  <a:pt x="799356" y="18742"/>
                </a:cubicBezTo>
                <a:cubicBezTo>
                  <a:pt x="828218" y="36235"/>
                  <a:pt x="852061" y="63724"/>
                  <a:pt x="864610" y="96211"/>
                </a:cubicBezTo>
                <a:cubicBezTo>
                  <a:pt x="864610" y="97461"/>
                  <a:pt x="864610" y="97461"/>
                  <a:pt x="864610" y="98710"/>
                </a:cubicBezTo>
                <a:cubicBezTo>
                  <a:pt x="869629" y="113704"/>
                  <a:pt x="872139" y="128698"/>
                  <a:pt x="872139" y="144942"/>
                </a:cubicBezTo>
                <a:cubicBezTo>
                  <a:pt x="872139" y="224910"/>
                  <a:pt x="806885" y="289883"/>
                  <a:pt x="726573" y="289883"/>
                </a:cubicBezTo>
                <a:cubicBezTo>
                  <a:pt x="647515" y="289883"/>
                  <a:pt x="582261" y="224910"/>
                  <a:pt x="582261" y="146191"/>
                </a:cubicBezTo>
                <a:lnTo>
                  <a:pt x="582261" y="144942"/>
                </a:lnTo>
                <a:cubicBezTo>
                  <a:pt x="582261" y="64974"/>
                  <a:pt x="647515" y="0"/>
                  <a:pt x="72657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3" name="Freeform 22">
            <a:extLst>
              <a:ext uri="{FF2B5EF4-FFF2-40B4-BE49-F238E27FC236}">
                <a16:creationId xmlns:a16="http://schemas.microsoft.com/office/drawing/2014/main" id="{6A3F3F02-DFEF-154B-B641-BE9A8E0D5912}"/>
              </a:ext>
            </a:extLst>
          </p:cNvPr>
          <p:cNvSpPr>
            <a:spLocks noChangeArrowheads="1"/>
          </p:cNvSpPr>
          <p:nvPr/>
        </p:nvSpPr>
        <p:spPr bwMode="auto">
          <a:xfrm>
            <a:off x="9389081" y="4892899"/>
            <a:ext cx="639309" cy="718966"/>
          </a:xfrm>
          <a:custGeom>
            <a:avLst/>
            <a:gdLst>
              <a:gd name="connsiteX0" fmla="*/ 298852 w 1278618"/>
              <a:gd name="connsiteY0" fmla="*/ 840432 h 1437931"/>
              <a:gd name="connsiteX1" fmla="*/ 978536 w 1278618"/>
              <a:gd name="connsiteY1" fmla="*/ 840432 h 1437931"/>
              <a:gd name="connsiteX2" fmla="*/ 998490 w 1278618"/>
              <a:gd name="connsiteY2" fmla="*/ 859104 h 1437931"/>
              <a:gd name="connsiteX3" fmla="*/ 978536 w 1278618"/>
              <a:gd name="connsiteY3" fmla="*/ 879020 h 1437931"/>
              <a:gd name="connsiteX4" fmla="*/ 658024 w 1278618"/>
              <a:gd name="connsiteY4" fmla="*/ 879020 h 1437931"/>
              <a:gd name="connsiteX5" fmla="*/ 658024 w 1278618"/>
              <a:gd name="connsiteY5" fmla="*/ 1419259 h 1437931"/>
              <a:gd name="connsiteX6" fmla="*/ 639318 w 1278618"/>
              <a:gd name="connsiteY6" fmla="*/ 1437931 h 1437931"/>
              <a:gd name="connsiteX7" fmla="*/ 620610 w 1278618"/>
              <a:gd name="connsiteY7" fmla="*/ 1419259 h 1437931"/>
              <a:gd name="connsiteX8" fmla="*/ 620610 w 1278618"/>
              <a:gd name="connsiteY8" fmla="*/ 879020 h 1437931"/>
              <a:gd name="connsiteX9" fmla="*/ 298852 w 1278618"/>
              <a:gd name="connsiteY9" fmla="*/ 879020 h 1437931"/>
              <a:gd name="connsiteX10" fmla="*/ 280146 w 1278618"/>
              <a:gd name="connsiteY10" fmla="*/ 859104 h 1437931"/>
              <a:gd name="connsiteX11" fmla="*/ 298852 w 1278618"/>
              <a:gd name="connsiteY11" fmla="*/ 840432 h 1437931"/>
              <a:gd name="connsiteX12" fmla="*/ 1158174 w 1278618"/>
              <a:gd name="connsiteY12" fmla="*/ 644170 h 1437931"/>
              <a:gd name="connsiteX13" fmla="*/ 1129514 w 1278618"/>
              <a:gd name="connsiteY13" fmla="*/ 654155 h 1437931"/>
              <a:gd name="connsiteX14" fmla="*/ 1117054 w 1278618"/>
              <a:gd name="connsiteY14" fmla="*/ 681612 h 1437931"/>
              <a:gd name="connsiteX15" fmla="*/ 1117054 w 1278618"/>
              <a:gd name="connsiteY15" fmla="*/ 953686 h 1437931"/>
              <a:gd name="connsiteX16" fmla="*/ 1065968 w 1278618"/>
              <a:gd name="connsiteY16" fmla="*/ 1004856 h 1437931"/>
              <a:gd name="connsiteX17" fmla="*/ 915198 w 1278618"/>
              <a:gd name="connsiteY17" fmla="*/ 1004856 h 1437931"/>
              <a:gd name="connsiteX18" fmla="*/ 877816 w 1278618"/>
              <a:gd name="connsiteY18" fmla="*/ 1042297 h 1437931"/>
              <a:gd name="connsiteX19" fmla="*/ 877816 w 1278618"/>
              <a:gd name="connsiteY19" fmla="*/ 1363045 h 1437931"/>
              <a:gd name="connsiteX20" fmla="*/ 890278 w 1278618"/>
              <a:gd name="connsiteY20" fmla="*/ 1390502 h 1437931"/>
              <a:gd name="connsiteX21" fmla="*/ 918936 w 1278618"/>
              <a:gd name="connsiteY21" fmla="*/ 1400487 h 1437931"/>
              <a:gd name="connsiteX22" fmla="*/ 952578 w 1278618"/>
              <a:gd name="connsiteY22" fmla="*/ 1360549 h 1437931"/>
              <a:gd name="connsiteX23" fmla="*/ 952578 w 1278618"/>
              <a:gd name="connsiteY23" fmla="*/ 1127164 h 1437931"/>
              <a:gd name="connsiteX24" fmla="*/ 1001174 w 1278618"/>
              <a:gd name="connsiteY24" fmla="*/ 1079739 h 1437931"/>
              <a:gd name="connsiteX25" fmla="*/ 1154436 w 1278618"/>
              <a:gd name="connsiteY25" fmla="*/ 1079739 h 1437931"/>
              <a:gd name="connsiteX26" fmla="*/ 1191816 w 1278618"/>
              <a:gd name="connsiteY26" fmla="*/ 1042297 h 1437931"/>
              <a:gd name="connsiteX27" fmla="*/ 1191816 w 1278618"/>
              <a:gd name="connsiteY27" fmla="*/ 684108 h 1437931"/>
              <a:gd name="connsiteX28" fmla="*/ 1158174 w 1278618"/>
              <a:gd name="connsiteY28" fmla="*/ 644170 h 1437931"/>
              <a:gd name="connsiteX29" fmla="*/ 113722 w 1278618"/>
              <a:gd name="connsiteY29" fmla="*/ 644170 h 1437931"/>
              <a:gd name="connsiteX30" fmla="*/ 80078 w 1278618"/>
              <a:gd name="connsiteY30" fmla="*/ 684108 h 1437931"/>
              <a:gd name="connsiteX31" fmla="*/ 80078 w 1278618"/>
              <a:gd name="connsiteY31" fmla="*/ 1042297 h 1437931"/>
              <a:gd name="connsiteX32" fmla="*/ 118706 w 1278618"/>
              <a:gd name="connsiteY32" fmla="*/ 1079739 h 1437931"/>
              <a:gd name="connsiteX33" fmla="*/ 273212 w 1278618"/>
              <a:gd name="connsiteY33" fmla="*/ 1079739 h 1437931"/>
              <a:gd name="connsiteX34" fmla="*/ 320560 w 1278618"/>
              <a:gd name="connsiteY34" fmla="*/ 1127164 h 1437931"/>
              <a:gd name="connsiteX35" fmla="*/ 320560 w 1278618"/>
              <a:gd name="connsiteY35" fmla="*/ 1360549 h 1437931"/>
              <a:gd name="connsiteX36" fmla="*/ 354204 w 1278618"/>
              <a:gd name="connsiteY36" fmla="*/ 1400487 h 1437931"/>
              <a:gd name="connsiteX37" fmla="*/ 382862 w 1278618"/>
              <a:gd name="connsiteY37" fmla="*/ 1390502 h 1437931"/>
              <a:gd name="connsiteX38" fmla="*/ 395322 w 1278618"/>
              <a:gd name="connsiteY38" fmla="*/ 1363045 h 1437931"/>
              <a:gd name="connsiteX39" fmla="*/ 395322 w 1278618"/>
              <a:gd name="connsiteY39" fmla="*/ 1042297 h 1437931"/>
              <a:gd name="connsiteX40" fmla="*/ 357942 w 1278618"/>
              <a:gd name="connsiteY40" fmla="*/ 1004856 h 1437931"/>
              <a:gd name="connsiteX41" fmla="*/ 207172 w 1278618"/>
              <a:gd name="connsiteY41" fmla="*/ 1004856 h 1437931"/>
              <a:gd name="connsiteX42" fmla="*/ 156086 w 1278618"/>
              <a:gd name="connsiteY42" fmla="*/ 953686 h 1437931"/>
              <a:gd name="connsiteX43" fmla="*/ 156086 w 1278618"/>
              <a:gd name="connsiteY43" fmla="*/ 681612 h 1437931"/>
              <a:gd name="connsiteX44" fmla="*/ 143626 w 1278618"/>
              <a:gd name="connsiteY44" fmla="*/ 654155 h 1437931"/>
              <a:gd name="connsiteX45" fmla="*/ 113722 w 1278618"/>
              <a:gd name="connsiteY45" fmla="*/ 644170 h 1437931"/>
              <a:gd name="connsiteX46" fmla="*/ 1161912 w 1278618"/>
              <a:gd name="connsiteY46" fmla="*/ 606729 h 1437931"/>
              <a:gd name="connsiteX47" fmla="*/ 1229196 w 1278618"/>
              <a:gd name="connsiteY47" fmla="*/ 684108 h 1437931"/>
              <a:gd name="connsiteX48" fmla="*/ 1229196 w 1278618"/>
              <a:gd name="connsiteY48" fmla="*/ 1042297 h 1437931"/>
              <a:gd name="connsiteX49" fmla="*/ 1154436 w 1278618"/>
              <a:gd name="connsiteY49" fmla="*/ 1117180 h 1437931"/>
              <a:gd name="connsiteX50" fmla="*/ 1001174 w 1278618"/>
              <a:gd name="connsiteY50" fmla="*/ 1117180 h 1437931"/>
              <a:gd name="connsiteX51" fmla="*/ 989960 w 1278618"/>
              <a:gd name="connsiteY51" fmla="*/ 1127164 h 1437931"/>
              <a:gd name="connsiteX52" fmla="*/ 989960 w 1278618"/>
              <a:gd name="connsiteY52" fmla="*/ 1360549 h 1437931"/>
              <a:gd name="connsiteX53" fmla="*/ 922674 w 1278618"/>
              <a:gd name="connsiteY53" fmla="*/ 1437928 h 1437931"/>
              <a:gd name="connsiteX54" fmla="*/ 915198 w 1278618"/>
              <a:gd name="connsiteY54" fmla="*/ 1437928 h 1437931"/>
              <a:gd name="connsiteX55" fmla="*/ 864110 w 1278618"/>
              <a:gd name="connsiteY55" fmla="*/ 1417959 h 1437931"/>
              <a:gd name="connsiteX56" fmla="*/ 840436 w 1278618"/>
              <a:gd name="connsiteY56" fmla="*/ 1363045 h 1437931"/>
              <a:gd name="connsiteX57" fmla="*/ 840436 w 1278618"/>
              <a:gd name="connsiteY57" fmla="*/ 1042297 h 1437931"/>
              <a:gd name="connsiteX58" fmla="*/ 915198 w 1278618"/>
              <a:gd name="connsiteY58" fmla="*/ 967414 h 1437931"/>
              <a:gd name="connsiteX59" fmla="*/ 1065968 w 1278618"/>
              <a:gd name="connsiteY59" fmla="*/ 967414 h 1437931"/>
              <a:gd name="connsiteX60" fmla="*/ 1079674 w 1278618"/>
              <a:gd name="connsiteY60" fmla="*/ 953686 h 1437931"/>
              <a:gd name="connsiteX61" fmla="*/ 1079674 w 1278618"/>
              <a:gd name="connsiteY61" fmla="*/ 681612 h 1437931"/>
              <a:gd name="connsiteX62" fmla="*/ 1104594 w 1278618"/>
              <a:gd name="connsiteY62" fmla="*/ 626698 h 1437931"/>
              <a:gd name="connsiteX63" fmla="*/ 1161912 w 1278618"/>
              <a:gd name="connsiteY63" fmla="*/ 606729 h 1437931"/>
              <a:gd name="connsiteX64" fmla="*/ 111230 w 1278618"/>
              <a:gd name="connsiteY64" fmla="*/ 606729 h 1437931"/>
              <a:gd name="connsiteX65" fmla="*/ 168546 w 1278618"/>
              <a:gd name="connsiteY65" fmla="*/ 626698 h 1437931"/>
              <a:gd name="connsiteX66" fmla="*/ 193466 w 1278618"/>
              <a:gd name="connsiteY66" fmla="*/ 681612 h 1437931"/>
              <a:gd name="connsiteX67" fmla="*/ 193466 w 1278618"/>
              <a:gd name="connsiteY67" fmla="*/ 953686 h 1437931"/>
              <a:gd name="connsiteX68" fmla="*/ 207172 w 1278618"/>
              <a:gd name="connsiteY68" fmla="*/ 967414 h 1437931"/>
              <a:gd name="connsiteX69" fmla="*/ 357942 w 1278618"/>
              <a:gd name="connsiteY69" fmla="*/ 967414 h 1437931"/>
              <a:gd name="connsiteX70" fmla="*/ 432702 w 1278618"/>
              <a:gd name="connsiteY70" fmla="*/ 1042297 h 1437931"/>
              <a:gd name="connsiteX71" fmla="*/ 432702 w 1278618"/>
              <a:gd name="connsiteY71" fmla="*/ 1363045 h 1437931"/>
              <a:gd name="connsiteX72" fmla="*/ 407782 w 1278618"/>
              <a:gd name="connsiteY72" fmla="*/ 1417959 h 1437931"/>
              <a:gd name="connsiteX73" fmla="*/ 357942 w 1278618"/>
              <a:gd name="connsiteY73" fmla="*/ 1437928 h 1437931"/>
              <a:gd name="connsiteX74" fmla="*/ 350466 w 1278618"/>
              <a:gd name="connsiteY74" fmla="*/ 1437928 h 1437931"/>
              <a:gd name="connsiteX75" fmla="*/ 283180 w 1278618"/>
              <a:gd name="connsiteY75" fmla="*/ 1360549 h 1437931"/>
              <a:gd name="connsiteX76" fmla="*/ 283180 w 1278618"/>
              <a:gd name="connsiteY76" fmla="*/ 1127164 h 1437931"/>
              <a:gd name="connsiteX77" fmla="*/ 273212 w 1278618"/>
              <a:gd name="connsiteY77" fmla="*/ 1117180 h 1437931"/>
              <a:gd name="connsiteX78" fmla="*/ 118706 w 1278618"/>
              <a:gd name="connsiteY78" fmla="*/ 1117180 h 1437931"/>
              <a:gd name="connsiteX79" fmla="*/ 43944 w 1278618"/>
              <a:gd name="connsiteY79" fmla="*/ 1042297 h 1437931"/>
              <a:gd name="connsiteX80" fmla="*/ 43944 w 1278618"/>
              <a:gd name="connsiteY80" fmla="*/ 684108 h 1437931"/>
              <a:gd name="connsiteX81" fmla="*/ 111230 w 1278618"/>
              <a:gd name="connsiteY81" fmla="*/ 606729 h 1437931"/>
              <a:gd name="connsiteX82" fmla="*/ 1157772 w 1278618"/>
              <a:gd name="connsiteY82" fmla="*/ 385081 h 1437931"/>
              <a:gd name="connsiteX83" fmla="*/ 1075948 w 1278618"/>
              <a:gd name="connsiteY83" fmla="*/ 465646 h 1437931"/>
              <a:gd name="connsiteX84" fmla="*/ 1157772 w 1278618"/>
              <a:gd name="connsiteY84" fmla="*/ 548728 h 1437931"/>
              <a:gd name="connsiteX85" fmla="*/ 1240854 w 1278618"/>
              <a:gd name="connsiteY85" fmla="*/ 465646 h 1437931"/>
              <a:gd name="connsiteX86" fmla="*/ 1157772 w 1278618"/>
              <a:gd name="connsiteY86" fmla="*/ 385081 h 1437931"/>
              <a:gd name="connsiteX87" fmla="*/ 120846 w 1278618"/>
              <a:gd name="connsiteY87" fmla="*/ 385081 h 1437931"/>
              <a:gd name="connsiteX88" fmla="*/ 39024 w 1278618"/>
              <a:gd name="connsiteY88" fmla="*/ 465646 h 1437931"/>
              <a:gd name="connsiteX89" fmla="*/ 120846 w 1278618"/>
              <a:gd name="connsiteY89" fmla="*/ 548728 h 1437931"/>
              <a:gd name="connsiteX90" fmla="*/ 202670 w 1278618"/>
              <a:gd name="connsiteY90" fmla="*/ 465646 h 1437931"/>
              <a:gd name="connsiteX91" fmla="*/ 120846 w 1278618"/>
              <a:gd name="connsiteY91" fmla="*/ 385081 h 1437931"/>
              <a:gd name="connsiteX92" fmla="*/ 1157772 w 1278618"/>
              <a:gd name="connsiteY92" fmla="*/ 346058 h 1437931"/>
              <a:gd name="connsiteX93" fmla="*/ 1278618 w 1278618"/>
              <a:gd name="connsiteY93" fmla="*/ 465646 h 1437931"/>
              <a:gd name="connsiteX94" fmla="*/ 1157772 w 1278618"/>
              <a:gd name="connsiteY94" fmla="*/ 586492 h 1437931"/>
              <a:gd name="connsiteX95" fmla="*/ 1038184 w 1278618"/>
              <a:gd name="connsiteY95" fmla="*/ 465646 h 1437931"/>
              <a:gd name="connsiteX96" fmla="*/ 1157772 w 1278618"/>
              <a:gd name="connsiteY96" fmla="*/ 346058 h 1437931"/>
              <a:gd name="connsiteX97" fmla="*/ 120846 w 1278618"/>
              <a:gd name="connsiteY97" fmla="*/ 346058 h 1437931"/>
              <a:gd name="connsiteX98" fmla="*/ 240434 w 1278618"/>
              <a:gd name="connsiteY98" fmla="*/ 465646 h 1437931"/>
              <a:gd name="connsiteX99" fmla="*/ 120846 w 1278618"/>
              <a:gd name="connsiteY99" fmla="*/ 586492 h 1437931"/>
              <a:gd name="connsiteX100" fmla="*/ 0 w 1278618"/>
              <a:gd name="connsiteY100" fmla="*/ 465646 h 1437931"/>
              <a:gd name="connsiteX101" fmla="*/ 120846 w 1278618"/>
              <a:gd name="connsiteY101" fmla="*/ 346058 h 1437931"/>
              <a:gd name="connsiteX102" fmla="*/ 811030 w 1278618"/>
              <a:gd name="connsiteY102" fmla="*/ 180788 h 1437931"/>
              <a:gd name="connsiteX103" fmla="*/ 811030 w 1278618"/>
              <a:gd name="connsiteY103" fmla="*/ 341628 h 1437931"/>
              <a:gd name="connsiteX104" fmla="*/ 715276 w 1278618"/>
              <a:gd name="connsiteY104" fmla="*/ 437632 h 1437931"/>
              <a:gd name="connsiteX105" fmla="*/ 493928 w 1278618"/>
              <a:gd name="connsiteY105" fmla="*/ 437632 h 1437931"/>
              <a:gd name="connsiteX106" fmla="*/ 493928 w 1278618"/>
              <a:gd name="connsiteY106" fmla="*/ 483765 h 1437931"/>
              <a:gd name="connsiteX107" fmla="*/ 552374 w 1278618"/>
              <a:gd name="connsiteY107" fmla="*/ 543612 h 1437931"/>
              <a:gd name="connsiteX108" fmla="*/ 970202 w 1278618"/>
              <a:gd name="connsiteY108" fmla="*/ 543612 h 1437931"/>
              <a:gd name="connsiteX109" fmla="*/ 973932 w 1278618"/>
              <a:gd name="connsiteY109" fmla="*/ 541118 h 1437931"/>
              <a:gd name="connsiteX110" fmla="*/ 972690 w 1278618"/>
              <a:gd name="connsiteY110" fmla="*/ 534884 h 1437931"/>
              <a:gd name="connsiteX111" fmla="*/ 946574 w 1278618"/>
              <a:gd name="connsiteY111" fmla="*/ 506207 h 1437931"/>
              <a:gd name="connsiteX112" fmla="*/ 932896 w 1278618"/>
              <a:gd name="connsiteY112" fmla="*/ 471296 h 1437931"/>
              <a:gd name="connsiteX113" fmla="*/ 932896 w 1278618"/>
              <a:gd name="connsiteY113" fmla="*/ 239389 h 1437931"/>
              <a:gd name="connsiteX114" fmla="*/ 873206 w 1278618"/>
              <a:gd name="connsiteY114" fmla="*/ 180788 h 1437931"/>
              <a:gd name="connsiteX115" fmla="*/ 394444 w 1278618"/>
              <a:gd name="connsiteY115" fmla="*/ 38651 h 1437931"/>
              <a:gd name="connsiteX116" fmla="*/ 334754 w 1278618"/>
              <a:gd name="connsiteY116" fmla="*/ 97252 h 1437931"/>
              <a:gd name="connsiteX117" fmla="*/ 334754 w 1278618"/>
              <a:gd name="connsiteY117" fmla="*/ 329159 h 1437931"/>
              <a:gd name="connsiteX118" fmla="*/ 321076 w 1278618"/>
              <a:gd name="connsiteY118" fmla="*/ 362823 h 1437931"/>
              <a:gd name="connsiteX119" fmla="*/ 293718 w 1278618"/>
              <a:gd name="connsiteY119" fmla="*/ 392747 h 1437931"/>
              <a:gd name="connsiteX120" fmla="*/ 293718 w 1278618"/>
              <a:gd name="connsiteY120" fmla="*/ 397734 h 1437931"/>
              <a:gd name="connsiteX121" fmla="*/ 298692 w 1278618"/>
              <a:gd name="connsiteY121" fmla="*/ 400228 h 1437931"/>
              <a:gd name="connsiteX122" fmla="*/ 715276 w 1278618"/>
              <a:gd name="connsiteY122" fmla="*/ 400228 h 1437931"/>
              <a:gd name="connsiteX123" fmla="*/ 773724 w 1278618"/>
              <a:gd name="connsiteY123" fmla="*/ 341628 h 1437931"/>
              <a:gd name="connsiteX124" fmla="*/ 773724 w 1278618"/>
              <a:gd name="connsiteY124" fmla="*/ 97252 h 1437931"/>
              <a:gd name="connsiteX125" fmla="*/ 715276 w 1278618"/>
              <a:gd name="connsiteY125" fmla="*/ 38651 h 1437931"/>
              <a:gd name="connsiteX126" fmla="*/ 394444 w 1278618"/>
              <a:gd name="connsiteY126" fmla="*/ 0 h 1437931"/>
              <a:gd name="connsiteX127" fmla="*/ 715276 w 1278618"/>
              <a:gd name="connsiteY127" fmla="*/ 0 h 1437931"/>
              <a:gd name="connsiteX128" fmla="*/ 811030 w 1278618"/>
              <a:gd name="connsiteY128" fmla="*/ 97252 h 1437931"/>
              <a:gd name="connsiteX129" fmla="*/ 811030 w 1278618"/>
              <a:gd name="connsiteY129" fmla="*/ 143384 h 1437931"/>
              <a:gd name="connsiteX130" fmla="*/ 873206 w 1278618"/>
              <a:gd name="connsiteY130" fmla="*/ 143384 h 1437931"/>
              <a:gd name="connsiteX131" fmla="*/ 970202 w 1278618"/>
              <a:gd name="connsiteY131" fmla="*/ 239389 h 1437931"/>
              <a:gd name="connsiteX132" fmla="*/ 970202 w 1278618"/>
              <a:gd name="connsiteY132" fmla="*/ 471296 h 1437931"/>
              <a:gd name="connsiteX133" fmla="*/ 973932 w 1278618"/>
              <a:gd name="connsiteY133" fmla="*/ 481271 h 1437931"/>
              <a:gd name="connsiteX134" fmla="*/ 1000046 w 1278618"/>
              <a:gd name="connsiteY134" fmla="*/ 511194 h 1437931"/>
              <a:gd name="connsiteX135" fmla="*/ 1008752 w 1278618"/>
              <a:gd name="connsiteY135" fmla="*/ 556080 h 1437931"/>
              <a:gd name="connsiteX136" fmla="*/ 970202 w 1278618"/>
              <a:gd name="connsiteY136" fmla="*/ 581016 h 1437931"/>
              <a:gd name="connsiteX137" fmla="*/ 552374 w 1278618"/>
              <a:gd name="connsiteY137" fmla="*/ 581016 h 1437931"/>
              <a:gd name="connsiteX138" fmla="*/ 456622 w 1278618"/>
              <a:gd name="connsiteY138" fmla="*/ 483765 h 1437931"/>
              <a:gd name="connsiteX139" fmla="*/ 456622 w 1278618"/>
              <a:gd name="connsiteY139" fmla="*/ 437632 h 1437931"/>
              <a:gd name="connsiteX140" fmla="*/ 298692 w 1278618"/>
              <a:gd name="connsiteY140" fmla="*/ 437632 h 1437931"/>
              <a:gd name="connsiteX141" fmla="*/ 258898 w 1278618"/>
              <a:gd name="connsiteY141" fmla="*/ 412696 h 1437931"/>
              <a:gd name="connsiteX142" fmla="*/ 266360 w 1278618"/>
              <a:gd name="connsiteY142" fmla="*/ 367811 h 1437931"/>
              <a:gd name="connsiteX143" fmla="*/ 293718 w 1278618"/>
              <a:gd name="connsiteY143" fmla="*/ 337887 h 1437931"/>
              <a:gd name="connsiteX144" fmla="*/ 298692 w 1278618"/>
              <a:gd name="connsiteY144" fmla="*/ 329159 h 1437931"/>
              <a:gd name="connsiteX145" fmla="*/ 298692 w 1278618"/>
              <a:gd name="connsiteY145" fmla="*/ 97252 h 1437931"/>
              <a:gd name="connsiteX146" fmla="*/ 394444 w 1278618"/>
              <a:gd name="connsiteY146" fmla="*/ 0 h 1437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278618" h="1437931">
                <a:moveTo>
                  <a:pt x="298852" y="840432"/>
                </a:moveTo>
                <a:lnTo>
                  <a:pt x="978536" y="840432"/>
                </a:lnTo>
                <a:cubicBezTo>
                  <a:pt x="989760" y="840432"/>
                  <a:pt x="998490" y="849146"/>
                  <a:pt x="998490" y="859104"/>
                </a:cubicBezTo>
                <a:cubicBezTo>
                  <a:pt x="998490" y="870307"/>
                  <a:pt x="989760" y="879020"/>
                  <a:pt x="978536" y="879020"/>
                </a:cubicBezTo>
                <a:lnTo>
                  <a:pt x="658024" y="879020"/>
                </a:lnTo>
                <a:lnTo>
                  <a:pt x="658024" y="1419259"/>
                </a:lnTo>
                <a:cubicBezTo>
                  <a:pt x="658024" y="1429218"/>
                  <a:pt x="649294" y="1437931"/>
                  <a:pt x="639318" y="1437931"/>
                </a:cubicBezTo>
                <a:cubicBezTo>
                  <a:pt x="629340" y="1437931"/>
                  <a:pt x="620610" y="1429218"/>
                  <a:pt x="620610" y="1419259"/>
                </a:cubicBezTo>
                <a:lnTo>
                  <a:pt x="620610" y="879020"/>
                </a:lnTo>
                <a:lnTo>
                  <a:pt x="298852" y="879020"/>
                </a:lnTo>
                <a:cubicBezTo>
                  <a:pt x="288874" y="879020"/>
                  <a:pt x="280146" y="870307"/>
                  <a:pt x="280146" y="859104"/>
                </a:cubicBezTo>
                <a:cubicBezTo>
                  <a:pt x="280146" y="849146"/>
                  <a:pt x="288874" y="840432"/>
                  <a:pt x="298852" y="840432"/>
                </a:cubicBezTo>
                <a:close/>
                <a:moveTo>
                  <a:pt x="1158174" y="644170"/>
                </a:moveTo>
                <a:cubicBezTo>
                  <a:pt x="1148206" y="644170"/>
                  <a:pt x="1136990" y="646667"/>
                  <a:pt x="1129514" y="654155"/>
                </a:cubicBezTo>
                <a:cubicBezTo>
                  <a:pt x="1122038" y="661643"/>
                  <a:pt x="1117054" y="671628"/>
                  <a:pt x="1117054" y="681612"/>
                </a:cubicBezTo>
                <a:lnTo>
                  <a:pt x="1117054" y="953686"/>
                </a:lnTo>
                <a:cubicBezTo>
                  <a:pt x="1117054" y="982391"/>
                  <a:pt x="1094626" y="1004856"/>
                  <a:pt x="1065968" y="1004856"/>
                </a:cubicBezTo>
                <a:lnTo>
                  <a:pt x="915198" y="1004856"/>
                </a:lnTo>
                <a:cubicBezTo>
                  <a:pt x="894016" y="1004856"/>
                  <a:pt x="877816" y="1021080"/>
                  <a:pt x="877816" y="1042297"/>
                </a:cubicBezTo>
                <a:lnTo>
                  <a:pt x="877816" y="1363045"/>
                </a:lnTo>
                <a:cubicBezTo>
                  <a:pt x="877816" y="1373030"/>
                  <a:pt x="881554" y="1383014"/>
                  <a:pt x="890278" y="1390502"/>
                </a:cubicBezTo>
                <a:cubicBezTo>
                  <a:pt x="897754" y="1397990"/>
                  <a:pt x="907722" y="1400487"/>
                  <a:pt x="918936" y="1400487"/>
                </a:cubicBezTo>
                <a:cubicBezTo>
                  <a:pt x="937626" y="1397990"/>
                  <a:pt x="952578" y="1380518"/>
                  <a:pt x="952578" y="1360549"/>
                </a:cubicBezTo>
                <a:lnTo>
                  <a:pt x="952578" y="1127164"/>
                </a:lnTo>
                <a:cubicBezTo>
                  <a:pt x="952578" y="1102204"/>
                  <a:pt x="973762" y="1079739"/>
                  <a:pt x="1001174" y="1079739"/>
                </a:cubicBezTo>
                <a:lnTo>
                  <a:pt x="1154436" y="1079739"/>
                </a:lnTo>
                <a:cubicBezTo>
                  <a:pt x="1175618" y="1079739"/>
                  <a:pt x="1191816" y="1062266"/>
                  <a:pt x="1191816" y="1042297"/>
                </a:cubicBezTo>
                <a:lnTo>
                  <a:pt x="1191816" y="684108"/>
                </a:lnTo>
                <a:cubicBezTo>
                  <a:pt x="1191816" y="662891"/>
                  <a:pt x="1178110" y="646667"/>
                  <a:pt x="1158174" y="644170"/>
                </a:cubicBezTo>
                <a:close/>
                <a:moveTo>
                  <a:pt x="113722" y="644170"/>
                </a:moveTo>
                <a:cubicBezTo>
                  <a:pt x="95030" y="646667"/>
                  <a:pt x="80078" y="662891"/>
                  <a:pt x="80078" y="684108"/>
                </a:cubicBezTo>
                <a:lnTo>
                  <a:pt x="80078" y="1042297"/>
                </a:lnTo>
                <a:cubicBezTo>
                  <a:pt x="80078" y="1062266"/>
                  <a:pt x="97522" y="1079739"/>
                  <a:pt x="118706" y="1079739"/>
                </a:cubicBezTo>
                <a:lnTo>
                  <a:pt x="273212" y="1079739"/>
                </a:lnTo>
                <a:cubicBezTo>
                  <a:pt x="299378" y="1079739"/>
                  <a:pt x="320560" y="1102204"/>
                  <a:pt x="320560" y="1127164"/>
                </a:cubicBezTo>
                <a:lnTo>
                  <a:pt x="320560" y="1360549"/>
                </a:lnTo>
                <a:cubicBezTo>
                  <a:pt x="320560" y="1380518"/>
                  <a:pt x="335514" y="1397990"/>
                  <a:pt x="354204" y="1400487"/>
                </a:cubicBezTo>
                <a:cubicBezTo>
                  <a:pt x="365418" y="1400487"/>
                  <a:pt x="375386" y="1397990"/>
                  <a:pt x="382862" y="1390502"/>
                </a:cubicBezTo>
                <a:cubicBezTo>
                  <a:pt x="391584" y="1383014"/>
                  <a:pt x="395322" y="1373030"/>
                  <a:pt x="395322" y="1363045"/>
                </a:cubicBezTo>
                <a:lnTo>
                  <a:pt x="395322" y="1042297"/>
                </a:lnTo>
                <a:cubicBezTo>
                  <a:pt x="395322" y="1021080"/>
                  <a:pt x="379124" y="1004856"/>
                  <a:pt x="357942" y="1004856"/>
                </a:cubicBezTo>
                <a:lnTo>
                  <a:pt x="207172" y="1004856"/>
                </a:lnTo>
                <a:cubicBezTo>
                  <a:pt x="178514" y="1004856"/>
                  <a:pt x="156086" y="982391"/>
                  <a:pt x="156086" y="953686"/>
                </a:cubicBezTo>
                <a:lnTo>
                  <a:pt x="156086" y="681612"/>
                </a:lnTo>
                <a:cubicBezTo>
                  <a:pt x="156086" y="671628"/>
                  <a:pt x="151102" y="661643"/>
                  <a:pt x="143626" y="654155"/>
                </a:cubicBezTo>
                <a:cubicBezTo>
                  <a:pt x="136150" y="646667"/>
                  <a:pt x="124936" y="644170"/>
                  <a:pt x="113722" y="644170"/>
                </a:cubicBezTo>
                <a:close/>
                <a:moveTo>
                  <a:pt x="1161912" y="606729"/>
                </a:moveTo>
                <a:cubicBezTo>
                  <a:pt x="1199292" y="610473"/>
                  <a:pt x="1229196" y="644170"/>
                  <a:pt x="1229196" y="684108"/>
                </a:cubicBezTo>
                <a:lnTo>
                  <a:pt x="1229196" y="1042297"/>
                </a:lnTo>
                <a:cubicBezTo>
                  <a:pt x="1229196" y="1083483"/>
                  <a:pt x="1195554" y="1117180"/>
                  <a:pt x="1154436" y="1117180"/>
                </a:cubicBezTo>
                <a:lnTo>
                  <a:pt x="1001174" y="1117180"/>
                </a:lnTo>
                <a:cubicBezTo>
                  <a:pt x="994944" y="1117180"/>
                  <a:pt x="989960" y="1122172"/>
                  <a:pt x="989960" y="1127164"/>
                </a:cubicBezTo>
                <a:lnTo>
                  <a:pt x="989960" y="1360549"/>
                </a:lnTo>
                <a:cubicBezTo>
                  <a:pt x="989960" y="1400487"/>
                  <a:pt x="960054" y="1434184"/>
                  <a:pt x="922674" y="1437928"/>
                </a:cubicBezTo>
                <a:cubicBezTo>
                  <a:pt x="920182" y="1437928"/>
                  <a:pt x="917690" y="1437928"/>
                  <a:pt x="915198" y="1437928"/>
                </a:cubicBezTo>
                <a:cubicBezTo>
                  <a:pt x="896508" y="1437928"/>
                  <a:pt x="877816" y="1430440"/>
                  <a:pt x="864110" y="1417959"/>
                </a:cubicBezTo>
                <a:cubicBezTo>
                  <a:pt x="849158" y="1404231"/>
                  <a:pt x="840436" y="1384262"/>
                  <a:pt x="840436" y="1363045"/>
                </a:cubicBezTo>
                <a:lnTo>
                  <a:pt x="840436" y="1042297"/>
                </a:lnTo>
                <a:cubicBezTo>
                  <a:pt x="840436" y="1001112"/>
                  <a:pt x="874078" y="967414"/>
                  <a:pt x="915198" y="967414"/>
                </a:cubicBezTo>
                <a:lnTo>
                  <a:pt x="1065968" y="967414"/>
                </a:lnTo>
                <a:cubicBezTo>
                  <a:pt x="1074690" y="967414"/>
                  <a:pt x="1079674" y="961174"/>
                  <a:pt x="1079674" y="953686"/>
                </a:cubicBezTo>
                <a:lnTo>
                  <a:pt x="1079674" y="681612"/>
                </a:lnTo>
                <a:cubicBezTo>
                  <a:pt x="1079674" y="660395"/>
                  <a:pt x="1088396" y="640426"/>
                  <a:pt x="1104594" y="626698"/>
                </a:cubicBezTo>
                <a:cubicBezTo>
                  <a:pt x="1119546" y="611721"/>
                  <a:pt x="1140728" y="604233"/>
                  <a:pt x="1161912" y="606729"/>
                </a:cubicBezTo>
                <a:close/>
                <a:moveTo>
                  <a:pt x="111230" y="606729"/>
                </a:moveTo>
                <a:cubicBezTo>
                  <a:pt x="131166" y="604233"/>
                  <a:pt x="153594" y="611721"/>
                  <a:pt x="168546" y="626698"/>
                </a:cubicBezTo>
                <a:cubicBezTo>
                  <a:pt x="184744" y="640426"/>
                  <a:pt x="193466" y="660395"/>
                  <a:pt x="193466" y="681612"/>
                </a:cubicBezTo>
                <a:lnTo>
                  <a:pt x="193466" y="953686"/>
                </a:lnTo>
                <a:cubicBezTo>
                  <a:pt x="193466" y="961174"/>
                  <a:pt x="198450" y="967414"/>
                  <a:pt x="207172" y="967414"/>
                </a:cubicBezTo>
                <a:lnTo>
                  <a:pt x="357942" y="967414"/>
                </a:lnTo>
                <a:cubicBezTo>
                  <a:pt x="399060" y="967414"/>
                  <a:pt x="432702" y="1001112"/>
                  <a:pt x="432702" y="1042297"/>
                </a:cubicBezTo>
                <a:lnTo>
                  <a:pt x="432702" y="1363045"/>
                </a:lnTo>
                <a:cubicBezTo>
                  <a:pt x="432702" y="1384262"/>
                  <a:pt x="423980" y="1404231"/>
                  <a:pt x="407782" y="1417959"/>
                </a:cubicBezTo>
                <a:cubicBezTo>
                  <a:pt x="394076" y="1430440"/>
                  <a:pt x="376632" y="1437928"/>
                  <a:pt x="357942" y="1437928"/>
                </a:cubicBezTo>
                <a:cubicBezTo>
                  <a:pt x="355450" y="1437928"/>
                  <a:pt x="352958" y="1437928"/>
                  <a:pt x="350466" y="1437928"/>
                </a:cubicBezTo>
                <a:cubicBezTo>
                  <a:pt x="313084" y="1434184"/>
                  <a:pt x="283180" y="1400487"/>
                  <a:pt x="283180" y="1360549"/>
                </a:cubicBezTo>
                <a:lnTo>
                  <a:pt x="283180" y="1127164"/>
                </a:lnTo>
                <a:cubicBezTo>
                  <a:pt x="283180" y="1122172"/>
                  <a:pt x="278196" y="1117180"/>
                  <a:pt x="273212" y="1117180"/>
                </a:cubicBezTo>
                <a:lnTo>
                  <a:pt x="118706" y="1117180"/>
                </a:lnTo>
                <a:cubicBezTo>
                  <a:pt x="77586" y="1117180"/>
                  <a:pt x="43944" y="1083483"/>
                  <a:pt x="43944" y="1042297"/>
                </a:cubicBezTo>
                <a:lnTo>
                  <a:pt x="43944" y="684108"/>
                </a:lnTo>
                <a:cubicBezTo>
                  <a:pt x="43944" y="644170"/>
                  <a:pt x="72602" y="610473"/>
                  <a:pt x="111230" y="606729"/>
                </a:cubicBezTo>
                <a:close/>
                <a:moveTo>
                  <a:pt x="1157772" y="385081"/>
                </a:moveTo>
                <a:cubicBezTo>
                  <a:pt x="1112454" y="385081"/>
                  <a:pt x="1075948" y="421587"/>
                  <a:pt x="1075948" y="465646"/>
                </a:cubicBezTo>
                <a:cubicBezTo>
                  <a:pt x="1075948" y="510963"/>
                  <a:pt x="1112454" y="548728"/>
                  <a:pt x="1157772" y="548728"/>
                </a:cubicBezTo>
                <a:cubicBezTo>
                  <a:pt x="1203090" y="548728"/>
                  <a:pt x="1240854" y="510963"/>
                  <a:pt x="1240854" y="465646"/>
                </a:cubicBezTo>
                <a:cubicBezTo>
                  <a:pt x="1240854" y="421587"/>
                  <a:pt x="1203090" y="385081"/>
                  <a:pt x="1157772" y="385081"/>
                </a:cubicBezTo>
                <a:close/>
                <a:moveTo>
                  <a:pt x="120846" y="385081"/>
                </a:moveTo>
                <a:cubicBezTo>
                  <a:pt x="74270" y="385081"/>
                  <a:pt x="39024" y="421587"/>
                  <a:pt x="39024" y="465646"/>
                </a:cubicBezTo>
                <a:cubicBezTo>
                  <a:pt x="39024" y="510963"/>
                  <a:pt x="74270" y="548728"/>
                  <a:pt x="120846" y="548728"/>
                </a:cubicBezTo>
                <a:cubicBezTo>
                  <a:pt x="166164" y="548728"/>
                  <a:pt x="202670" y="510963"/>
                  <a:pt x="202670" y="465646"/>
                </a:cubicBezTo>
                <a:cubicBezTo>
                  <a:pt x="202670" y="421587"/>
                  <a:pt x="166164" y="385081"/>
                  <a:pt x="120846" y="385081"/>
                </a:cubicBezTo>
                <a:close/>
                <a:moveTo>
                  <a:pt x="1157772" y="346058"/>
                </a:moveTo>
                <a:cubicBezTo>
                  <a:pt x="1224490" y="346058"/>
                  <a:pt x="1278618" y="400187"/>
                  <a:pt x="1278618" y="465646"/>
                </a:cubicBezTo>
                <a:cubicBezTo>
                  <a:pt x="1278618" y="532363"/>
                  <a:pt x="1224490" y="586492"/>
                  <a:pt x="1157772" y="586492"/>
                </a:cubicBezTo>
                <a:cubicBezTo>
                  <a:pt x="1092314" y="586492"/>
                  <a:pt x="1038184" y="532363"/>
                  <a:pt x="1038184" y="465646"/>
                </a:cubicBezTo>
                <a:cubicBezTo>
                  <a:pt x="1038184" y="400187"/>
                  <a:pt x="1092314" y="346058"/>
                  <a:pt x="1157772" y="346058"/>
                </a:cubicBezTo>
                <a:close/>
                <a:moveTo>
                  <a:pt x="120846" y="346058"/>
                </a:moveTo>
                <a:cubicBezTo>
                  <a:pt x="186306" y="346058"/>
                  <a:pt x="240434" y="400187"/>
                  <a:pt x="240434" y="465646"/>
                </a:cubicBezTo>
                <a:cubicBezTo>
                  <a:pt x="240434" y="532363"/>
                  <a:pt x="186306" y="586492"/>
                  <a:pt x="120846" y="586492"/>
                </a:cubicBezTo>
                <a:cubicBezTo>
                  <a:pt x="54130" y="586492"/>
                  <a:pt x="0" y="532363"/>
                  <a:pt x="0" y="465646"/>
                </a:cubicBezTo>
                <a:cubicBezTo>
                  <a:pt x="0" y="400187"/>
                  <a:pt x="54130" y="346058"/>
                  <a:pt x="120846" y="346058"/>
                </a:cubicBezTo>
                <a:close/>
                <a:moveTo>
                  <a:pt x="811030" y="180788"/>
                </a:moveTo>
                <a:lnTo>
                  <a:pt x="811030" y="341628"/>
                </a:lnTo>
                <a:cubicBezTo>
                  <a:pt x="811030" y="393994"/>
                  <a:pt x="767506" y="437632"/>
                  <a:pt x="715276" y="437632"/>
                </a:cubicBezTo>
                <a:lnTo>
                  <a:pt x="493928" y="437632"/>
                </a:lnTo>
                <a:lnTo>
                  <a:pt x="493928" y="483765"/>
                </a:lnTo>
                <a:cubicBezTo>
                  <a:pt x="493928" y="516182"/>
                  <a:pt x="520042" y="543612"/>
                  <a:pt x="552374" y="543612"/>
                </a:cubicBezTo>
                <a:lnTo>
                  <a:pt x="970202" y="543612"/>
                </a:lnTo>
                <a:cubicBezTo>
                  <a:pt x="971446" y="543612"/>
                  <a:pt x="972690" y="542365"/>
                  <a:pt x="973932" y="541118"/>
                </a:cubicBezTo>
                <a:cubicBezTo>
                  <a:pt x="975176" y="538624"/>
                  <a:pt x="975176" y="537378"/>
                  <a:pt x="972690" y="534884"/>
                </a:cubicBezTo>
                <a:lnTo>
                  <a:pt x="946574" y="506207"/>
                </a:lnTo>
                <a:cubicBezTo>
                  <a:pt x="937870" y="497480"/>
                  <a:pt x="932896" y="485011"/>
                  <a:pt x="932896" y="471296"/>
                </a:cubicBezTo>
                <a:lnTo>
                  <a:pt x="932896" y="239389"/>
                </a:lnTo>
                <a:cubicBezTo>
                  <a:pt x="932896" y="208218"/>
                  <a:pt x="906782" y="180788"/>
                  <a:pt x="873206" y="180788"/>
                </a:cubicBezTo>
                <a:close/>
                <a:moveTo>
                  <a:pt x="394444" y="38651"/>
                </a:moveTo>
                <a:cubicBezTo>
                  <a:pt x="362112" y="38651"/>
                  <a:pt x="334754" y="64834"/>
                  <a:pt x="334754" y="97252"/>
                </a:cubicBezTo>
                <a:lnTo>
                  <a:pt x="334754" y="329159"/>
                </a:lnTo>
                <a:cubicBezTo>
                  <a:pt x="334754" y="341628"/>
                  <a:pt x="331024" y="354096"/>
                  <a:pt x="321076" y="362823"/>
                </a:cubicBezTo>
                <a:lnTo>
                  <a:pt x="293718" y="392747"/>
                </a:lnTo>
                <a:cubicBezTo>
                  <a:pt x="293718" y="393994"/>
                  <a:pt x="292474" y="396487"/>
                  <a:pt x="293718" y="397734"/>
                </a:cubicBezTo>
                <a:cubicBezTo>
                  <a:pt x="293718" y="400228"/>
                  <a:pt x="296204" y="400228"/>
                  <a:pt x="298692" y="400228"/>
                </a:cubicBezTo>
                <a:lnTo>
                  <a:pt x="715276" y="400228"/>
                </a:lnTo>
                <a:cubicBezTo>
                  <a:pt x="747608" y="400228"/>
                  <a:pt x="773724" y="374045"/>
                  <a:pt x="773724" y="341628"/>
                </a:cubicBezTo>
                <a:lnTo>
                  <a:pt x="773724" y="97252"/>
                </a:lnTo>
                <a:cubicBezTo>
                  <a:pt x="773724" y="64834"/>
                  <a:pt x="747608" y="38651"/>
                  <a:pt x="715276" y="38651"/>
                </a:cubicBezTo>
                <a:close/>
                <a:moveTo>
                  <a:pt x="394444" y="0"/>
                </a:moveTo>
                <a:lnTo>
                  <a:pt x="715276" y="0"/>
                </a:lnTo>
                <a:cubicBezTo>
                  <a:pt x="767506" y="0"/>
                  <a:pt x="811030" y="43639"/>
                  <a:pt x="811030" y="97252"/>
                </a:cubicBezTo>
                <a:lnTo>
                  <a:pt x="811030" y="143384"/>
                </a:lnTo>
                <a:lnTo>
                  <a:pt x="873206" y="143384"/>
                </a:lnTo>
                <a:cubicBezTo>
                  <a:pt x="926678" y="143384"/>
                  <a:pt x="970202" y="185776"/>
                  <a:pt x="970202" y="239389"/>
                </a:cubicBezTo>
                <a:lnTo>
                  <a:pt x="970202" y="471296"/>
                </a:lnTo>
                <a:cubicBezTo>
                  <a:pt x="970202" y="475037"/>
                  <a:pt x="971446" y="478777"/>
                  <a:pt x="973932" y="481271"/>
                </a:cubicBezTo>
                <a:lnTo>
                  <a:pt x="1000046" y="511194"/>
                </a:lnTo>
                <a:cubicBezTo>
                  <a:pt x="1012482" y="522416"/>
                  <a:pt x="1014970" y="539871"/>
                  <a:pt x="1008752" y="556080"/>
                </a:cubicBezTo>
                <a:cubicBezTo>
                  <a:pt x="1001290" y="571042"/>
                  <a:pt x="986368" y="581016"/>
                  <a:pt x="970202" y="581016"/>
                </a:cubicBezTo>
                <a:lnTo>
                  <a:pt x="552374" y="581016"/>
                </a:lnTo>
                <a:cubicBezTo>
                  <a:pt x="500144" y="581016"/>
                  <a:pt x="456622" y="537378"/>
                  <a:pt x="456622" y="483765"/>
                </a:cubicBezTo>
                <a:lnTo>
                  <a:pt x="456622" y="437632"/>
                </a:lnTo>
                <a:lnTo>
                  <a:pt x="298692" y="437632"/>
                </a:lnTo>
                <a:cubicBezTo>
                  <a:pt x="280038" y="437632"/>
                  <a:pt x="266360" y="428905"/>
                  <a:pt x="258898" y="412696"/>
                </a:cubicBezTo>
                <a:cubicBezTo>
                  <a:pt x="252682" y="397734"/>
                  <a:pt x="255168" y="380279"/>
                  <a:pt x="266360" y="367811"/>
                </a:cubicBezTo>
                <a:lnTo>
                  <a:pt x="293718" y="337887"/>
                </a:lnTo>
                <a:cubicBezTo>
                  <a:pt x="296204" y="335393"/>
                  <a:pt x="298692" y="331653"/>
                  <a:pt x="298692" y="329159"/>
                </a:cubicBezTo>
                <a:lnTo>
                  <a:pt x="298692" y="97252"/>
                </a:lnTo>
                <a:cubicBezTo>
                  <a:pt x="298692" y="43639"/>
                  <a:pt x="340972" y="0"/>
                  <a:pt x="39444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4" name="Freeform 23">
            <a:extLst>
              <a:ext uri="{FF2B5EF4-FFF2-40B4-BE49-F238E27FC236}">
                <a16:creationId xmlns:a16="http://schemas.microsoft.com/office/drawing/2014/main" id="{E88B8D7D-28DA-4943-978F-62551FA106EA}"/>
              </a:ext>
            </a:extLst>
          </p:cNvPr>
          <p:cNvSpPr>
            <a:spLocks noChangeArrowheads="1"/>
          </p:cNvSpPr>
          <p:nvPr/>
        </p:nvSpPr>
        <p:spPr bwMode="auto">
          <a:xfrm>
            <a:off x="6868224" y="2492856"/>
            <a:ext cx="719995" cy="718548"/>
          </a:xfrm>
          <a:custGeom>
            <a:avLst/>
            <a:gdLst>
              <a:gd name="connsiteX0" fmla="*/ 757900 w 1439990"/>
              <a:gd name="connsiteY0" fmla="*/ 765266 h 1437096"/>
              <a:gd name="connsiteX1" fmla="*/ 578194 w 1439990"/>
              <a:gd name="connsiteY1" fmla="*/ 944827 h 1437096"/>
              <a:gd name="connsiteX2" fmla="*/ 578194 w 1439990"/>
              <a:gd name="connsiteY2" fmla="*/ 1158056 h 1437096"/>
              <a:gd name="connsiteX3" fmla="*/ 633104 w 1439990"/>
              <a:gd name="connsiteY3" fmla="*/ 1212922 h 1437096"/>
              <a:gd name="connsiteX4" fmla="*/ 1240861 w 1439990"/>
              <a:gd name="connsiteY4" fmla="*/ 1212922 h 1437096"/>
              <a:gd name="connsiteX5" fmla="*/ 1295772 w 1439990"/>
              <a:gd name="connsiteY5" fmla="*/ 1158056 h 1437096"/>
              <a:gd name="connsiteX6" fmla="*/ 1295772 w 1439990"/>
              <a:gd name="connsiteY6" fmla="*/ 1095708 h 1437096"/>
              <a:gd name="connsiteX7" fmla="*/ 1295772 w 1439990"/>
              <a:gd name="connsiteY7" fmla="*/ 1089473 h 1437096"/>
              <a:gd name="connsiteX8" fmla="*/ 1295772 w 1439990"/>
              <a:gd name="connsiteY8" fmla="*/ 944827 h 1437096"/>
              <a:gd name="connsiteX9" fmla="*/ 1116065 w 1439990"/>
              <a:gd name="connsiteY9" fmla="*/ 765266 h 1437096"/>
              <a:gd name="connsiteX10" fmla="*/ 266203 w 1439990"/>
              <a:gd name="connsiteY10" fmla="*/ 658028 h 1437096"/>
              <a:gd name="connsiteX11" fmla="*/ 146399 w 1439990"/>
              <a:gd name="connsiteY11" fmla="*/ 777735 h 1437096"/>
              <a:gd name="connsiteX12" fmla="*/ 146399 w 1439990"/>
              <a:gd name="connsiteY12" fmla="*/ 927369 h 1437096"/>
              <a:gd name="connsiteX13" fmla="*/ 178846 w 1439990"/>
              <a:gd name="connsiteY13" fmla="*/ 959790 h 1437096"/>
              <a:gd name="connsiteX14" fmla="*/ 540755 w 1439990"/>
              <a:gd name="connsiteY14" fmla="*/ 959790 h 1437096"/>
              <a:gd name="connsiteX15" fmla="*/ 540755 w 1439990"/>
              <a:gd name="connsiteY15" fmla="*/ 944827 h 1437096"/>
              <a:gd name="connsiteX16" fmla="*/ 636848 w 1439990"/>
              <a:gd name="connsiteY16" fmla="*/ 764019 h 1437096"/>
              <a:gd name="connsiteX17" fmla="*/ 517043 w 1439990"/>
              <a:gd name="connsiteY17" fmla="*/ 658028 h 1437096"/>
              <a:gd name="connsiteX18" fmla="*/ 394598 w 1439990"/>
              <a:gd name="connsiteY18" fmla="*/ 283774 h 1437096"/>
              <a:gd name="connsiteX19" fmla="*/ 261602 w 1439990"/>
              <a:gd name="connsiteY19" fmla="*/ 416010 h 1437096"/>
              <a:gd name="connsiteX20" fmla="*/ 394598 w 1439990"/>
              <a:gd name="connsiteY20" fmla="*/ 548246 h 1437096"/>
              <a:gd name="connsiteX21" fmla="*/ 526350 w 1439990"/>
              <a:gd name="connsiteY21" fmla="*/ 416010 h 1437096"/>
              <a:gd name="connsiteX22" fmla="*/ 394598 w 1439990"/>
              <a:gd name="connsiteY22" fmla="*/ 283774 h 1437096"/>
              <a:gd name="connsiteX23" fmla="*/ 164493 w 1439990"/>
              <a:gd name="connsiteY23" fmla="*/ 270655 h 1437096"/>
              <a:gd name="connsiteX24" fmla="*/ 178982 w 1439990"/>
              <a:gd name="connsiteY24" fmla="*/ 274545 h 1437096"/>
              <a:gd name="connsiteX25" fmla="*/ 181475 w 1439990"/>
              <a:gd name="connsiteY25" fmla="*/ 300684 h 1437096"/>
              <a:gd name="connsiteX26" fmla="*/ 124144 w 1439990"/>
              <a:gd name="connsiteY26" fmla="*/ 1049994 h 1437096"/>
              <a:gd name="connsiteX27" fmla="*/ 532937 w 1439990"/>
              <a:gd name="connsiteY27" fmla="*/ 1373617 h 1437096"/>
              <a:gd name="connsiteX28" fmla="*/ 1035204 w 1439990"/>
              <a:gd name="connsiteY28" fmla="*/ 1322584 h 1437096"/>
              <a:gd name="connsiteX29" fmla="*/ 1021494 w 1439990"/>
              <a:gd name="connsiteY29" fmla="*/ 1297690 h 1437096"/>
              <a:gd name="connsiteX30" fmla="*/ 1028972 w 1439990"/>
              <a:gd name="connsiteY30" fmla="*/ 1283998 h 1437096"/>
              <a:gd name="connsiteX31" fmla="*/ 1123693 w 1439990"/>
              <a:gd name="connsiteY31" fmla="*/ 1285243 h 1437096"/>
              <a:gd name="connsiteX32" fmla="*/ 1131171 w 1439990"/>
              <a:gd name="connsiteY32" fmla="*/ 1298935 h 1437096"/>
              <a:gd name="connsiteX33" fmla="*/ 1082564 w 1439990"/>
              <a:gd name="connsiteY33" fmla="*/ 1379840 h 1437096"/>
              <a:gd name="connsiteX34" fmla="*/ 1066362 w 1439990"/>
              <a:gd name="connsiteY34" fmla="*/ 1379840 h 1437096"/>
              <a:gd name="connsiteX35" fmla="*/ 1052652 w 1439990"/>
              <a:gd name="connsiteY35" fmla="*/ 1354946 h 1437096"/>
              <a:gd name="connsiteX36" fmla="*/ 719885 w 1439990"/>
              <a:gd name="connsiteY36" fmla="*/ 1437096 h 1437096"/>
              <a:gd name="connsiteX37" fmla="*/ 522966 w 1439990"/>
              <a:gd name="connsiteY37" fmla="*/ 1409713 h 1437096"/>
              <a:gd name="connsiteX38" fmla="*/ 91740 w 1439990"/>
              <a:gd name="connsiteY38" fmla="*/ 1068665 h 1437096"/>
              <a:gd name="connsiteX39" fmla="*/ 152809 w 1439990"/>
              <a:gd name="connsiteY39" fmla="*/ 277034 h 1437096"/>
              <a:gd name="connsiteX40" fmla="*/ 164493 w 1439990"/>
              <a:gd name="connsiteY40" fmla="*/ 270655 h 1437096"/>
              <a:gd name="connsiteX41" fmla="*/ 394598 w 1439990"/>
              <a:gd name="connsiteY41" fmla="*/ 246349 h 1437096"/>
              <a:gd name="connsiteX42" fmla="*/ 563639 w 1439990"/>
              <a:gd name="connsiteY42" fmla="*/ 416010 h 1437096"/>
              <a:gd name="connsiteX43" fmla="*/ 394598 w 1439990"/>
              <a:gd name="connsiteY43" fmla="*/ 585671 h 1437096"/>
              <a:gd name="connsiteX44" fmla="*/ 224313 w 1439990"/>
              <a:gd name="connsiteY44" fmla="*/ 416010 h 1437096"/>
              <a:gd name="connsiteX45" fmla="*/ 394598 w 1439990"/>
              <a:gd name="connsiteY45" fmla="*/ 246349 h 1437096"/>
              <a:gd name="connsiteX46" fmla="*/ 935663 w 1439990"/>
              <a:gd name="connsiteY46" fmla="*/ 228572 h 1437096"/>
              <a:gd name="connsiteX47" fmla="*/ 739462 w 1439990"/>
              <a:gd name="connsiteY47" fmla="*/ 424253 h 1437096"/>
              <a:gd name="connsiteX48" fmla="*/ 935663 w 1439990"/>
              <a:gd name="connsiteY48" fmla="*/ 619935 h 1437096"/>
              <a:gd name="connsiteX49" fmla="*/ 1130622 w 1439990"/>
              <a:gd name="connsiteY49" fmla="*/ 424253 h 1437096"/>
              <a:gd name="connsiteX50" fmla="*/ 935663 w 1439990"/>
              <a:gd name="connsiteY50" fmla="*/ 228572 h 1437096"/>
              <a:gd name="connsiteX51" fmla="*/ 935663 w 1439990"/>
              <a:gd name="connsiteY51" fmla="*/ 191417 h 1437096"/>
              <a:gd name="connsiteX52" fmla="*/ 1167875 w 1439990"/>
              <a:gd name="connsiteY52" fmla="*/ 424253 h 1437096"/>
              <a:gd name="connsiteX53" fmla="*/ 935663 w 1439990"/>
              <a:gd name="connsiteY53" fmla="*/ 657090 h 1437096"/>
              <a:gd name="connsiteX54" fmla="*/ 702209 w 1439990"/>
              <a:gd name="connsiteY54" fmla="*/ 424253 h 1437096"/>
              <a:gd name="connsiteX55" fmla="*/ 935663 w 1439990"/>
              <a:gd name="connsiteY55" fmla="*/ 191417 h 1437096"/>
              <a:gd name="connsiteX56" fmla="*/ 662119 w 1439990"/>
              <a:gd name="connsiteY56" fmla="*/ 2442 h 1437096"/>
              <a:gd name="connsiteX57" fmla="*/ 932615 w 1439990"/>
              <a:gd name="connsiteY57" fmla="*/ 32057 h 1437096"/>
              <a:gd name="connsiteX58" fmla="*/ 1356922 w 1439990"/>
              <a:gd name="connsiteY58" fmla="*/ 382451 h 1437096"/>
              <a:gd name="connsiteX59" fmla="*/ 1333210 w 1439990"/>
              <a:gd name="connsiteY59" fmla="*/ 1096955 h 1437096"/>
              <a:gd name="connsiteX60" fmla="*/ 1333210 w 1439990"/>
              <a:gd name="connsiteY60" fmla="*/ 1158056 h 1437096"/>
              <a:gd name="connsiteX61" fmla="*/ 1240861 w 1439990"/>
              <a:gd name="connsiteY61" fmla="*/ 1250330 h 1437096"/>
              <a:gd name="connsiteX62" fmla="*/ 633104 w 1439990"/>
              <a:gd name="connsiteY62" fmla="*/ 1250330 h 1437096"/>
              <a:gd name="connsiteX63" fmla="*/ 540755 w 1439990"/>
              <a:gd name="connsiteY63" fmla="*/ 1158056 h 1437096"/>
              <a:gd name="connsiteX64" fmla="*/ 540755 w 1439990"/>
              <a:gd name="connsiteY64" fmla="*/ 997199 h 1437096"/>
              <a:gd name="connsiteX65" fmla="*/ 178846 w 1439990"/>
              <a:gd name="connsiteY65" fmla="*/ 997199 h 1437096"/>
              <a:gd name="connsiteX66" fmla="*/ 108960 w 1439990"/>
              <a:gd name="connsiteY66" fmla="*/ 927369 h 1437096"/>
              <a:gd name="connsiteX67" fmla="*/ 108960 w 1439990"/>
              <a:gd name="connsiteY67" fmla="*/ 777735 h 1437096"/>
              <a:gd name="connsiteX68" fmla="*/ 266203 w 1439990"/>
              <a:gd name="connsiteY68" fmla="*/ 620619 h 1437096"/>
              <a:gd name="connsiteX69" fmla="*/ 517043 w 1439990"/>
              <a:gd name="connsiteY69" fmla="*/ 620619 h 1437096"/>
              <a:gd name="connsiteX70" fmla="*/ 671791 w 1439990"/>
              <a:gd name="connsiteY70" fmla="*/ 745314 h 1437096"/>
              <a:gd name="connsiteX71" fmla="*/ 757900 w 1439990"/>
              <a:gd name="connsiteY71" fmla="*/ 727857 h 1437096"/>
              <a:gd name="connsiteX72" fmla="*/ 1116065 w 1439990"/>
              <a:gd name="connsiteY72" fmla="*/ 727857 h 1437096"/>
              <a:gd name="connsiteX73" fmla="*/ 1333210 w 1439990"/>
              <a:gd name="connsiteY73" fmla="*/ 944827 h 1437096"/>
              <a:gd name="connsiteX74" fmla="*/ 1333210 w 1439990"/>
              <a:gd name="connsiteY74" fmla="*/ 1019644 h 1437096"/>
              <a:gd name="connsiteX75" fmla="*/ 1323227 w 1439990"/>
              <a:gd name="connsiteY75" fmla="*/ 401155 h 1437096"/>
              <a:gd name="connsiteX76" fmla="*/ 921383 w 1439990"/>
              <a:gd name="connsiteY76" fmla="*/ 68218 h 1437096"/>
              <a:gd name="connsiteX77" fmla="*/ 418454 w 1439990"/>
              <a:gd name="connsiteY77" fmla="*/ 109368 h 1437096"/>
              <a:gd name="connsiteX78" fmla="*/ 430934 w 1439990"/>
              <a:gd name="connsiteY78" fmla="*/ 133060 h 1437096"/>
              <a:gd name="connsiteX79" fmla="*/ 422198 w 1439990"/>
              <a:gd name="connsiteY79" fmla="*/ 146776 h 1437096"/>
              <a:gd name="connsiteX80" fmla="*/ 328601 w 1439990"/>
              <a:gd name="connsiteY80" fmla="*/ 143036 h 1437096"/>
              <a:gd name="connsiteX81" fmla="*/ 321113 w 1439990"/>
              <a:gd name="connsiteY81" fmla="*/ 129319 h 1437096"/>
              <a:gd name="connsiteX82" fmla="*/ 371032 w 1439990"/>
              <a:gd name="connsiteY82" fmla="*/ 49514 h 1437096"/>
              <a:gd name="connsiteX83" fmla="*/ 387255 w 1439990"/>
              <a:gd name="connsiteY83" fmla="*/ 50761 h 1437096"/>
              <a:gd name="connsiteX84" fmla="*/ 400983 w 1439990"/>
              <a:gd name="connsiteY84" fmla="*/ 75700 h 1437096"/>
              <a:gd name="connsiteX85" fmla="*/ 662119 w 1439990"/>
              <a:gd name="connsiteY85" fmla="*/ 2442 h 1437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439990" h="1437096">
                <a:moveTo>
                  <a:pt x="757900" y="765266"/>
                </a:moveTo>
                <a:cubicBezTo>
                  <a:pt x="658063" y="765266"/>
                  <a:pt x="578194" y="846317"/>
                  <a:pt x="578194" y="944827"/>
                </a:cubicBezTo>
                <a:lnTo>
                  <a:pt x="578194" y="1158056"/>
                </a:lnTo>
                <a:cubicBezTo>
                  <a:pt x="578194" y="1187983"/>
                  <a:pt x="603153" y="1212922"/>
                  <a:pt x="633104" y="1212922"/>
                </a:cubicBezTo>
                <a:lnTo>
                  <a:pt x="1240861" y="1212922"/>
                </a:lnTo>
                <a:cubicBezTo>
                  <a:pt x="1270812" y="1212922"/>
                  <a:pt x="1295772" y="1187983"/>
                  <a:pt x="1295772" y="1158056"/>
                </a:cubicBezTo>
                <a:lnTo>
                  <a:pt x="1295772" y="1095708"/>
                </a:lnTo>
                <a:cubicBezTo>
                  <a:pt x="1294524" y="1093214"/>
                  <a:pt x="1294524" y="1090720"/>
                  <a:pt x="1295772" y="1089473"/>
                </a:cubicBezTo>
                <a:lnTo>
                  <a:pt x="1295772" y="944827"/>
                </a:lnTo>
                <a:cubicBezTo>
                  <a:pt x="1295772" y="846317"/>
                  <a:pt x="1214654" y="765266"/>
                  <a:pt x="1116065" y="765266"/>
                </a:cubicBezTo>
                <a:close/>
                <a:moveTo>
                  <a:pt x="266203" y="658028"/>
                </a:moveTo>
                <a:cubicBezTo>
                  <a:pt x="200061" y="658028"/>
                  <a:pt x="146399" y="711647"/>
                  <a:pt x="146399" y="777735"/>
                </a:cubicBezTo>
                <a:lnTo>
                  <a:pt x="146399" y="927369"/>
                </a:lnTo>
                <a:cubicBezTo>
                  <a:pt x="146399" y="944827"/>
                  <a:pt x="161374" y="959790"/>
                  <a:pt x="178846" y="959790"/>
                </a:cubicBezTo>
                <a:lnTo>
                  <a:pt x="540755" y="959790"/>
                </a:lnTo>
                <a:lnTo>
                  <a:pt x="540755" y="944827"/>
                </a:lnTo>
                <a:cubicBezTo>
                  <a:pt x="540755" y="868763"/>
                  <a:pt x="579442" y="802674"/>
                  <a:pt x="636848" y="764019"/>
                </a:cubicBezTo>
                <a:cubicBezTo>
                  <a:pt x="630608" y="704165"/>
                  <a:pt x="578194" y="658028"/>
                  <a:pt x="517043" y="658028"/>
                </a:cubicBezTo>
                <a:close/>
                <a:moveTo>
                  <a:pt x="394598" y="283774"/>
                </a:moveTo>
                <a:cubicBezTo>
                  <a:pt x="321263" y="283774"/>
                  <a:pt x="261602" y="342407"/>
                  <a:pt x="261602" y="416010"/>
                </a:cubicBezTo>
                <a:cubicBezTo>
                  <a:pt x="261602" y="488365"/>
                  <a:pt x="321263" y="548246"/>
                  <a:pt x="394598" y="548246"/>
                </a:cubicBezTo>
                <a:cubicBezTo>
                  <a:pt x="466689" y="548246"/>
                  <a:pt x="526350" y="488365"/>
                  <a:pt x="526350" y="416010"/>
                </a:cubicBezTo>
                <a:cubicBezTo>
                  <a:pt x="526350" y="342407"/>
                  <a:pt x="466689" y="283774"/>
                  <a:pt x="394598" y="283774"/>
                </a:cubicBezTo>
                <a:close/>
                <a:moveTo>
                  <a:pt x="164493" y="270655"/>
                </a:moveTo>
                <a:cubicBezTo>
                  <a:pt x="169323" y="270188"/>
                  <a:pt x="174620" y="271433"/>
                  <a:pt x="178982" y="274545"/>
                </a:cubicBezTo>
                <a:cubicBezTo>
                  <a:pt x="186460" y="280768"/>
                  <a:pt x="187706" y="293215"/>
                  <a:pt x="181475" y="300684"/>
                </a:cubicBezTo>
                <a:cubicBezTo>
                  <a:pt x="13221" y="517262"/>
                  <a:pt x="-9212" y="811011"/>
                  <a:pt x="124144" y="1049994"/>
                </a:cubicBezTo>
                <a:cubicBezTo>
                  <a:pt x="212633" y="1209316"/>
                  <a:pt x="358452" y="1323829"/>
                  <a:pt x="532937" y="1373617"/>
                </a:cubicBezTo>
                <a:cubicBezTo>
                  <a:pt x="702436" y="1422160"/>
                  <a:pt x="879414" y="1402245"/>
                  <a:pt x="1035204" y="1322584"/>
                </a:cubicBezTo>
                <a:lnTo>
                  <a:pt x="1021494" y="1297690"/>
                </a:lnTo>
                <a:cubicBezTo>
                  <a:pt x="1017756" y="1291466"/>
                  <a:pt x="1021494" y="1283998"/>
                  <a:pt x="1028972" y="1283998"/>
                </a:cubicBezTo>
                <a:lnTo>
                  <a:pt x="1123693" y="1285243"/>
                </a:lnTo>
                <a:cubicBezTo>
                  <a:pt x="1129924" y="1285243"/>
                  <a:pt x="1134910" y="1292711"/>
                  <a:pt x="1131171" y="1298935"/>
                </a:cubicBezTo>
                <a:lnTo>
                  <a:pt x="1082564" y="1379840"/>
                </a:lnTo>
                <a:cubicBezTo>
                  <a:pt x="1078825" y="1386064"/>
                  <a:pt x="1070101" y="1386064"/>
                  <a:pt x="1066362" y="1379840"/>
                </a:cubicBezTo>
                <a:lnTo>
                  <a:pt x="1052652" y="1354946"/>
                </a:lnTo>
                <a:cubicBezTo>
                  <a:pt x="949208" y="1409713"/>
                  <a:pt x="834546" y="1437096"/>
                  <a:pt x="719885" y="1437096"/>
                </a:cubicBezTo>
                <a:cubicBezTo>
                  <a:pt x="655076" y="1437096"/>
                  <a:pt x="587775" y="1427139"/>
                  <a:pt x="522966" y="1409713"/>
                </a:cubicBezTo>
                <a:cubicBezTo>
                  <a:pt x="338511" y="1357436"/>
                  <a:pt x="185214" y="1235455"/>
                  <a:pt x="91740" y="1068665"/>
                </a:cubicBezTo>
                <a:cubicBezTo>
                  <a:pt x="-50341" y="815990"/>
                  <a:pt x="-25415" y="506059"/>
                  <a:pt x="152809" y="277034"/>
                </a:cubicBezTo>
                <a:cubicBezTo>
                  <a:pt x="155302" y="273300"/>
                  <a:pt x="159664" y="271122"/>
                  <a:pt x="164493" y="270655"/>
                </a:cubicBezTo>
                <a:close/>
                <a:moveTo>
                  <a:pt x="394598" y="246349"/>
                </a:moveTo>
                <a:cubicBezTo>
                  <a:pt x="487819" y="246349"/>
                  <a:pt x="563639" y="322447"/>
                  <a:pt x="563639" y="416010"/>
                </a:cubicBezTo>
                <a:cubicBezTo>
                  <a:pt x="563639" y="509573"/>
                  <a:pt x="487819" y="585671"/>
                  <a:pt x="394598" y="585671"/>
                </a:cubicBezTo>
                <a:cubicBezTo>
                  <a:pt x="301376" y="585671"/>
                  <a:pt x="224313" y="509573"/>
                  <a:pt x="224313" y="416010"/>
                </a:cubicBezTo>
                <a:cubicBezTo>
                  <a:pt x="224313" y="322447"/>
                  <a:pt x="301376" y="246349"/>
                  <a:pt x="394598" y="246349"/>
                </a:cubicBezTo>
                <a:close/>
                <a:moveTo>
                  <a:pt x="935663" y="228572"/>
                </a:moveTo>
                <a:cubicBezTo>
                  <a:pt x="827628" y="228572"/>
                  <a:pt x="739462" y="316505"/>
                  <a:pt x="739462" y="424253"/>
                </a:cubicBezTo>
                <a:cubicBezTo>
                  <a:pt x="739462" y="532002"/>
                  <a:pt x="827628" y="619935"/>
                  <a:pt x="935663" y="619935"/>
                </a:cubicBezTo>
                <a:cubicBezTo>
                  <a:pt x="1042456" y="619935"/>
                  <a:pt x="1130622" y="532002"/>
                  <a:pt x="1130622" y="424253"/>
                </a:cubicBezTo>
                <a:cubicBezTo>
                  <a:pt x="1130622" y="316505"/>
                  <a:pt x="1042456" y="228572"/>
                  <a:pt x="935663" y="228572"/>
                </a:cubicBezTo>
                <a:close/>
                <a:moveTo>
                  <a:pt x="935663" y="191417"/>
                </a:moveTo>
                <a:cubicBezTo>
                  <a:pt x="1063566" y="191417"/>
                  <a:pt x="1167875" y="295450"/>
                  <a:pt x="1167875" y="424253"/>
                </a:cubicBezTo>
                <a:cubicBezTo>
                  <a:pt x="1167875" y="551818"/>
                  <a:pt x="1063566" y="657090"/>
                  <a:pt x="935663" y="657090"/>
                </a:cubicBezTo>
                <a:cubicBezTo>
                  <a:pt x="806518" y="657090"/>
                  <a:pt x="702209" y="551818"/>
                  <a:pt x="702209" y="424253"/>
                </a:cubicBezTo>
                <a:cubicBezTo>
                  <a:pt x="702209" y="295450"/>
                  <a:pt x="806518" y="191417"/>
                  <a:pt x="935663" y="191417"/>
                </a:cubicBezTo>
                <a:close/>
                <a:moveTo>
                  <a:pt x="662119" y="2442"/>
                </a:moveTo>
                <a:cubicBezTo>
                  <a:pt x="751972" y="-5040"/>
                  <a:pt x="843386" y="4624"/>
                  <a:pt x="932615" y="32057"/>
                </a:cubicBezTo>
                <a:cubicBezTo>
                  <a:pt x="1116065" y="88170"/>
                  <a:pt x="1267068" y="212865"/>
                  <a:pt x="1356922" y="382451"/>
                </a:cubicBezTo>
                <a:cubicBezTo>
                  <a:pt x="1475478" y="608149"/>
                  <a:pt x="1466742" y="881232"/>
                  <a:pt x="1333210" y="1096955"/>
                </a:cubicBezTo>
                <a:lnTo>
                  <a:pt x="1333210" y="1158056"/>
                </a:lnTo>
                <a:cubicBezTo>
                  <a:pt x="1333210" y="1207934"/>
                  <a:pt x="1292028" y="1250330"/>
                  <a:pt x="1240861" y="1250330"/>
                </a:cubicBezTo>
                <a:lnTo>
                  <a:pt x="633104" y="1250330"/>
                </a:lnTo>
                <a:cubicBezTo>
                  <a:pt x="581937" y="1250330"/>
                  <a:pt x="540755" y="1207934"/>
                  <a:pt x="540755" y="1158056"/>
                </a:cubicBezTo>
                <a:lnTo>
                  <a:pt x="540755" y="997199"/>
                </a:lnTo>
                <a:lnTo>
                  <a:pt x="178846" y="997199"/>
                </a:lnTo>
                <a:cubicBezTo>
                  <a:pt x="140159" y="997199"/>
                  <a:pt x="108960" y="966025"/>
                  <a:pt x="108960" y="927369"/>
                </a:cubicBezTo>
                <a:lnTo>
                  <a:pt x="108960" y="777735"/>
                </a:lnTo>
                <a:cubicBezTo>
                  <a:pt x="108960" y="690448"/>
                  <a:pt x="180094" y="620619"/>
                  <a:pt x="266203" y="620619"/>
                </a:cubicBezTo>
                <a:lnTo>
                  <a:pt x="517043" y="620619"/>
                </a:lnTo>
                <a:cubicBezTo>
                  <a:pt x="593169" y="620619"/>
                  <a:pt x="656815" y="672991"/>
                  <a:pt x="671791" y="745314"/>
                </a:cubicBezTo>
                <a:cubicBezTo>
                  <a:pt x="697998" y="734092"/>
                  <a:pt x="727949" y="727857"/>
                  <a:pt x="757900" y="727857"/>
                </a:cubicBezTo>
                <a:lnTo>
                  <a:pt x="1116065" y="727857"/>
                </a:lnTo>
                <a:cubicBezTo>
                  <a:pt x="1235869" y="727857"/>
                  <a:pt x="1333210" y="825119"/>
                  <a:pt x="1333210" y="944827"/>
                </a:cubicBezTo>
                <a:lnTo>
                  <a:pt x="1333210" y="1019644"/>
                </a:lnTo>
                <a:cubicBezTo>
                  <a:pt x="1429304" y="825119"/>
                  <a:pt x="1425560" y="594433"/>
                  <a:pt x="1323227" y="401155"/>
                </a:cubicBezTo>
                <a:cubicBezTo>
                  <a:pt x="1238365" y="239051"/>
                  <a:pt x="1096098" y="121837"/>
                  <a:pt x="921383" y="68218"/>
                </a:cubicBezTo>
                <a:cubicBezTo>
                  <a:pt x="752908" y="15846"/>
                  <a:pt x="575698" y="30810"/>
                  <a:pt x="418454" y="109368"/>
                </a:cubicBezTo>
                <a:lnTo>
                  <a:pt x="430934" y="133060"/>
                </a:lnTo>
                <a:cubicBezTo>
                  <a:pt x="434678" y="139295"/>
                  <a:pt x="429686" y="146776"/>
                  <a:pt x="422198" y="146776"/>
                </a:cubicBezTo>
                <a:lnTo>
                  <a:pt x="328601" y="143036"/>
                </a:lnTo>
                <a:cubicBezTo>
                  <a:pt x="322361" y="143036"/>
                  <a:pt x="317370" y="135554"/>
                  <a:pt x="321113" y="129319"/>
                </a:cubicBezTo>
                <a:lnTo>
                  <a:pt x="371032" y="49514"/>
                </a:lnTo>
                <a:cubicBezTo>
                  <a:pt x="376024" y="43279"/>
                  <a:pt x="383512" y="44526"/>
                  <a:pt x="387255" y="50761"/>
                </a:cubicBezTo>
                <a:lnTo>
                  <a:pt x="400983" y="75700"/>
                </a:lnTo>
                <a:cubicBezTo>
                  <a:pt x="483973" y="34551"/>
                  <a:pt x="572266" y="9923"/>
                  <a:pt x="662119" y="2442"/>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5" name="Freeform 24">
            <a:extLst>
              <a:ext uri="{FF2B5EF4-FFF2-40B4-BE49-F238E27FC236}">
                <a16:creationId xmlns:a16="http://schemas.microsoft.com/office/drawing/2014/main" id="{EDA47FEA-2553-9741-9783-DCC191B0AF55}"/>
              </a:ext>
            </a:extLst>
          </p:cNvPr>
          <p:cNvSpPr>
            <a:spLocks noChangeArrowheads="1"/>
          </p:cNvSpPr>
          <p:nvPr/>
        </p:nvSpPr>
        <p:spPr bwMode="auto">
          <a:xfrm>
            <a:off x="8133920" y="3703654"/>
            <a:ext cx="718965" cy="718966"/>
          </a:xfrm>
          <a:custGeom>
            <a:avLst/>
            <a:gdLst>
              <a:gd name="connsiteX0" fmla="*/ 718342 w 1437930"/>
              <a:gd name="connsiteY0" fmla="*/ 1279547 h 1437931"/>
              <a:gd name="connsiteX1" fmla="*/ 657232 w 1437930"/>
              <a:gd name="connsiteY1" fmla="*/ 1339408 h 1437931"/>
              <a:gd name="connsiteX2" fmla="*/ 718342 w 1437930"/>
              <a:gd name="connsiteY2" fmla="*/ 1400517 h 1437931"/>
              <a:gd name="connsiteX3" fmla="*/ 779450 w 1437930"/>
              <a:gd name="connsiteY3" fmla="*/ 1339408 h 1437931"/>
              <a:gd name="connsiteX4" fmla="*/ 718342 w 1437930"/>
              <a:gd name="connsiteY4" fmla="*/ 1279547 h 1437931"/>
              <a:gd name="connsiteX5" fmla="*/ 1141116 w 1437930"/>
              <a:gd name="connsiteY5" fmla="*/ 1103702 h 1437931"/>
              <a:gd name="connsiteX6" fmla="*/ 1114926 w 1437930"/>
              <a:gd name="connsiteY6" fmla="*/ 1114927 h 1437931"/>
              <a:gd name="connsiteX7" fmla="*/ 1103702 w 1437930"/>
              <a:gd name="connsiteY7" fmla="*/ 1141116 h 1437931"/>
              <a:gd name="connsiteX8" fmla="*/ 1114926 w 1437930"/>
              <a:gd name="connsiteY8" fmla="*/ 1167305 h 1437931"/>
              <a:gd name="connsiteX9" fmla="*/ 1167306 w 1437930"/>
              <a:gd name="connsiteY9" fmla="*/ 1167305 h 1437931"/>
              <a:gd name="connsiteX10" fmla="*/ 1178530 w 1437930"/>
              <a:gd name="connsiteY10" fmla="*/ 1141116 h 1437931"/>
              <a:gd name="connsiteX11" fmla="*/ 1167306 w 1437930"/>
              <a:gd name="connsiteY11" fmla="*/ 1114927 h 1437931"/>
              <a:gd name="connsiteX12" fmla="*/ 1141116 w 1437930"/>
              <a:gd name="connsiteY12" fmla="*/ 1103702 h 1437931"/>
              <a:gd name="connsiteX13" fmla="*/ 295568 w 1437930"/>
              <a:gd name="connsiteY13" fmla="*/ 1103702 h 1437931"/>
              <a:gd name="connsiteX14" fmla="*/ 270625 w 1437930"/>
              <a:gd name="connsiteY14" fmla="*/ 1114927 h 1437931"/>
              <a:gd name="connsiteX15" fmla="*/ 259401 w 1437930"/>
              <a:gd name="connsiteY15" fmla="*/ 1141116 h 1437931"/>
              <a:gd name="connsiteX16" fmla="*/ 270625 w 1437930"/>
              <a:gd name="connsiteY16" fmla="*/ 1167305 h 1437931"/>
              <a:gd name="connsiteX17" fmla="*/ 321757 w 1437930"/>
              <a:gd name="connsiteY17" fmla="*/ 1167305 h 1437931"/>
              <a:gd name="connsiteX18" fmla="*/ 332981 w 1437930"/>
              <a:gd name="connsiteY18" fmla="*/ 1141116 h 1437931"/>
              <a:gd name="connsiteX19" fmla="*/ 321757 w 1437930"/>
              <a:gd name="connsiteY19" fmla="*/ 1114927 h 1437931"/>
              <a:gd name="connsiteX20" fmla="*/ 295568 w 1437930"/>
              <a:gd name="connsiteY20" fmla="*/ 1103702 h 1437931"/>
              <a:gd name="connsiteX21" fmla="*/ 619472 w 1437930"/>
              <a:gd name="connsiteY21" fmla="*/ 738935 h 1437931"/>
              <a:gd name="connsiteX22" fmla="*/ 527436 w 1437930"/>
              <a:gd name="connsiteY22" fmla="*/ 830354 h 1437931"/>
              <a:gd name="connsiteX23" fmla="*/ 527436 w 1437930"/>
              <a:gd name="connsiteY23" fmla="*/ 950186 h 1437931"/>
              <a:gd name="connsiteX24" fmla="*/ 548580 w 1437930"/>
              <a:gd name="connsiteY24" fmla="*/ 971188 h 1437931"/>
              <a:gd name="connsiteX25" fmla="*/ 889356 w 1437930"/>
              <a:gd name="connsiteY25" fmla="*/ 971188 h 1437931"/>
              <a:gd name="connsiteX26" fmla="*/ 911742 w 1437930"/>
              <a:gd name="connsiteY26" fmla="*/ 950186 h 1437931"/>
              <a:gd name="connsiteX27" fmla="*/ 911742 w 1437930"/>
              <a:gd name="connsiteY27" fmla="*/ 830354 h 1437931"/>
              <a:gd name="connsiteX28" fmla="*/ 818464 w 1437930"/>
              <a:gd name="connsiteY28" fmla="*/ 738935 h 1437931"/>
              <a:gd name="connsiteX29" fmla="*/ 619472 w 1437930"/>
              <a:gd name="connsiteY29" fmla="*/ 703109 h 1437931"/>
              <a:gd name="connsiteX30" fmla="*/ 818464 w 1437930"/>
              <a:gd name="connsiteY30" fmla="*/ 703109 h 1437931"/>
              <a:gd name="connsiteX31" fmla="*/ 949054 w 1437930"/>
              <a:gd name="connsiteY31" fmla="*/ 830354 h 1437931"/>
              <a:gd name="connsiteX32" fmla="*/ 949054 w 1437930"/>
              <a:gd name="connsiteY32" fmla="*/ 950186 h 1437931"/>
              <a:gd name="connsiteX33" fmla="*/ 889356 w 1437930"/>
              <a:gd name="connsiteY33" fmla="*/ 1009485 h 1437931"/>
              <a:gd name="connsiteX34" fmla="*/ 548580 w 1437930"/>
              <a:gd name="connsiteY34" fmla="*/ 1009485 h 1437931"/>
              <a:gd name="connsiteX35" fmla="*/ 488882 w 1437930"/>
              <a:gd name="connsiteY35" fmla="*/ 950186 h 1437931"/>
              <a:gd name="connsiteX36" fmla="*/ 488882 w 1437930"/>
              <a:gd name="connsiteY36" fmla="*/ 830354 h 1437931"/>
              <a:gd name="connsiteX37" fmla="*/ 619472 w 1437930"/>
              <a:gd name="connsiteY37" fmla="*/ 703109 h 1437931"/>
              <a:gd name="connsiteX38" fmla="*/ 1339408 w 1437930"/>
              <a:gd name="connsiteY38" fmla="*/ 658480 h 1437931"/>
              <a:gd name="connsiteX39" fmla="*/ 1279546 w 1437930"/>
              <a:gd name="connsiteY39" fmla="*/ 718342 h 1437931"/>
              <a:gd name="connsiteX40" fmla="*/ 1339408 w 1437930"/>
              <a:gd name="connsiteY40" fmla="*/ 779451 h 1437931"/>
              <a:gd name="connsiteX41" fmla="*/ 1400518 w 1437930"/>
              <a:gd name="connsiteY41" fmla="*/ 718342 h 1437931"/>
              <a:gd name="connsiteX42" fmla="*/ 1339408 w 1437930"/>
              <a:gd name="connsiteY42" fmla="*/ 658480 h 1437931"/>
              <a:gd name="connsiteX43" fmla="*/ 97275 w 1437930"/>
              <a:gd name="connsiteY43" fmla="*/ 658480 h 1437931"/>
              <a:gd name="connsiteX44" fmla="*/ 36167 w 1437930"/>
              <a:gd name="connsiteY44" fmla="*/ 718342 h 1437931"/>
              <a:gd name="connsiteX45" fmla="*/ 97275 w 1437930"/>
              <a:gd name="connsiteY45" fmla="*/ 779451 h 1437931"/>
              <a:gd name="connsiteX46" fmla="*/ 158384 w 1437930"/>
              <a:gd name="connsiteY46" fmla="*/ 718342 h 1437931"/>
              <a:gd name="connsiteX47" fmla="*/ 97275 w 1437930"/>
              <a:gd name="connsiteY47" fmla="*/ 658480 h 1437931"/>
              <a:gd name="connsiteX48" fmla="*/ 716218 w 1437930"/>
              <a:gd name="connsiteY48" fmla="*/ 421866 h 1437931"/>
              <a:gd name="connsiteX49" fmla="*/ 614122 w 1437930"/>
              <a:gd name="connsiteY49" fmla="*/ 523964 h 1437931"/>
              <a:gd name="connsiteX50" fmla="*/ 716218 w 1437930"/>
              <a:gd name="connsiteY50" fmla="*/ 626061 h 1437931"/>
              <a:gd name="connsiteX51" fmla="*/ 818316 w 1437930"/>
              <a:gd name="connsiteY51" fmla="*/ 523964 h 1437931"/>
              <a:gd name="connsiteX52" fmla="*/ 716218 w 1437930"/>
              <a:gd name="connsiteY52" fmla="*/ 421866 h 1437931"/>
              <a:gd name="connsiteX53" fmla="*/ 716218 w 1437930"/>
              <a:gd name="connsiteY53" fmla="*/ 384513 h 1437931"/>
              <a:gd name="connsiteX54" fmla="*/ 855668 w 1437930"/>
              <a:gd name="connsiteY54" fmla="*/ 523964 h 1437931"/>
              <a:gd name="connsiteX55" fmla="*/ 716218 w 1437930"/>
              <a:gd name="connsiteY55" fmla="*/ 663414 h 1437931"/>
              <a:gd name="connsiteX56" fmla="*/ 576768 w 1437930"/>
              <a:gd name="connsiteY56" fmla="*/ 523964 h 1437931"/>
              <a:gd name="connsiteX57" fmla="*/ 716218 w 1437930"/>
              <a:gd name="connsiteY57" fmla="*/ 384513 h 1437931"/>
              <a:gd name="connsiteX58" fmla="*/ 718342 w 1437930"/>
              <a:gd name="connsiteY58" fmla="*/ 326746 h 1437931"/>
              <a:gd name="connsiteX59" fmla="*/ 326746 w 1437930"/>
              <a:gd name="connsiteY59" fmla="*/ 718342 h 1437931"/>
              <a:gd name="connsiteX60" fmla="*/ 718342 w 1437930"/>
              <a:gd name="connsiteY60" fmla="*/ 1109938 h 1437931"/>
              <a:gd name="connsiteX61" fmla="*/ 1109938 w 1437930"/>
              <a:gd name="connsiteY61" fmla="*/ 718342 h 1437931"/>
              <a:gd name="connsiteX62" fmla="*/ 718342 w 1437930"/>
              <a:gd name="connsiteY62" fmla="*/ 326746 h 1437931"/>
              <a:gd name="connsiteX63" fmla="*/ 1141116 w 1437930"/>
              <a:gd name="connsiteY63" fmla="*/ 259401 h 1437931"/>
              <a:gd name="connsiteX64" fmla="*/ 1114926 w 1437930"/>
              <a:gd name="connsiteY64" fmla="*/ 270626 h 1437931"/>
              <a:gd name="connsiteX65" fmla="*/ 1103702 w 1437930"/>
              <a:gd name="connsiteY65" fmla="*/ 296815 h 1437931"/>
              <a:gd name="connsiteX66" fmla="*/ 1114926 w 1437930"/>
              <a:gd name="connsiteY66" fmla="*/ 321758 h 1437931"/>
              <a:gd name="connsiteX67" fmla="*/ 1167306 w 1437930"/>
              <a:gd name="connsiteY67" fmla="*/ 321758 h 1437931"/>
              <a:gd name="connsiteX68" fmla="*/ 1178530 w 1437930"/>
              <a:gd name="connsiteY68" fmla="*/ 296815 h 1437931"/>
              <a:gd name="connsiteX69" fmla="*/ 1167306 w 1437930"/>
              <a:gd name="connsiteY69" fmla="*/ 270626 h 1437931"/>
              <a:gd name="connsiteX70" fmla="*/ 1141116 w 1437930"/>
              <a:gd name="connsiteY70" fmla="*/ 259401 h 1437931"/>
              <a:gd name="connsiteX71" fmla="*/ 295568 w 1437930"/>
              <a:gd name="connsiteY71" fmla="*/ 259401 h 1437931"/>
              <a:gd name="connsiteX72" fmla="*/ 270625 w 1437930"/>
              <a:gd name="connsiteY72" fmla="*/ 270626 h 1437931"/>
              <a:gd name="connsiteX73" fmla="*/ 259401 w 1437930"/>
              <a:gd name="connsiteY73" fmla="*/ 296815 h 1437931"/>
              <a:gd name="connsiteX74" fmla="*/ 270625 w 1437930"/>
              <a:gd name="connsiteY74" fmla="*/ 321758 h 1437931"/>
              <a:gd name="connsiteX75" fmla="*/ 321757 w 1437930"/>
              <a:gd name="connsiteY75" fmla="*/ 321758 h 1437931"/>
              <a:gd name="connsiteX76" fmla="*/ 332981 w 1437930"/>
              <a:gd name="connsiteY76" fmla="*/ 296815 h 1437931"/>
              <a:gd name="connsiteX77" fmla="*/ 321757 w 1437930"/>
              <a:gd name="connsiteY77" fmla="*/ 270626 h 1437931"/>
              <a:gd name="connsiteX78" fmla="*/ 295568 w 1437930"/>
              <a:gd name="connsiteY78" fmla="*/ 259401 h 1437931"/>
              <a:gd name="connsiteX79" fmla="*/ 718342 w 1437930"/>
              <a:gd name="connsiteY79" fmla="*/ 37414 h 1437931"/>
              <a:gd name="connsiteX80" fmla="*/ 657232 w 1437930"/>
              <a:gd name="connsiteY80" fmla="*/ 97276 h 1437931"/>
              <a:gd name="connsiteX81" fmla="*/ 718342 w 1437930"/>
              <a:gd name="connsiteY81" fmla="*/ 157138 h 1437931"/>
              <a:gd name="connsiteX82" fmla="*/ 779450 w 1437930"/>
              <a:gd name="connsiteY82" fmla="*/ 97276 h 1437931"/>
              <a:gd name="connsiteX83" fmla="*/ 718342 w 1437930"/>
              <a:gd name="connsiteY83" fmla="*/ 37414 h 1437931"/>
              <a:gd name="connsiteX84" fmla="*/ 718342 w 1437930"/>
              <a:gd name="connsiteY84" fmla="*/ 0 h 1437931"/>
              <a:gd name="connsiteX85" fmla="*/ 816864 w 1437930"/>
              <a:gd name="connsiteY85" fmla="*/ 97276 h 1437931"/>
              <a:gd name="connsiteX86" fmla="*/ 737048 w 1437930"/>
              <a:gd name="connsiteY86" fmla="*/ 193304 h 1437931"/>
              <a:gd name="connsiteX87" fmla="*/ 737048 w 1437930"/>
              <a:gd name="connsiteY87" fmla="*/ 289332 h 1437931"/>
              <a:gd name="connsiteX88" fmla="*/ 1008922 w 1437930"/>
              <a:gd name="connsiteY88" fmla="*/ 402820 h 1437931"/>
              <a:gd name="connsiteX89" fmla="*/ 1077512 w 1437930"/>
              <a:gd name="connsiteY89" fmla="*/ 334229 h 1437931"/>
              <a:gd name="connsiteX90" fmla="*/ 1066288 w 1437930"/>
              <a:gd name="connsiteY90" fmla="*/ 296815 h 1437931"/>
              <a:gd name="connsiteX91" fmla="*/ 1088736 w 1437930"/>
              <a:gd name="connsiteY91" fmla="*/ 243189 h 1437931"/>
              <a:gd name="connsiteX92" fmla="*/ 1141116 w 1437930"/>
              <a:gd name="connsiteY92" fmla="*/ 221988 h 1437931"/>
              <a:gd name="connsiteX93" fmla="*/ 1193496 w 1437930"/>
              <a:gd name="connsiteY93" fmla="*/ 243189 h 1437931"/>
              <a:gd name="connsiteX94" fmla="*/ 1215944 w 1437930"/>
              <a:gd name="connsiteY94" fmla="*/ 296815 h 1437931"/>
              <a:gd name="connsiteX95" fmla="*/ 1193496 w 1437930"/>
              <a:gd name="connsiteY95" fmla="*/ 347947 h 1437931"/>
              <a:gd name="connsiteX96" fmla="*/ 1141116 w 1437930"/>
              <a:gd name="connsiteY96" fmla="*/ 370395 h 1437931"/>
              <a:gd name="connsiteX97" fmla="*/ 1102456 w 1437930"/>
              <a:gd name="connsiteY97" fmla="*/ 360418 h 1437931"/>
              <a:gd name="connsiteX98" fmla="*/ 1035110 w 1437930"/>
              <a:gd name="connsiteY98" fmla="*/ 429010 h 1437931"/>
              <a:gd name="connsiteX99" fmla="*/ 1147352 w 1437930"/>
              <a:gd name="connsiteY99" fmla="*/ 699635 h 1437931"/>
              <a:gd name="connsiteX100" fmla="*/ 1243380 w 1437930"/>
              <a:gd name="connsiteY100" fmla="*/ 699635 h 1437931"/>
              <a:gd name="connsiteX101" fmla="*/ 1339408 w 1437930"/>
              <a:gd name="connsiteY101" fmla="*/ 621067 h 1437931"/>
              <a:gd name="connsiteX102" fmla="*/ 1437930 w 1437930"/>
              <a:gd name="connsiteY102" fmla="*/ 718342 h 1437931"/>
              <a:gd name="connsiteX103" fmla="*/ 1339408 w 1437930"/>
              <a:gd name="connsiteY103" fmla="*/ 816865 h 1437931"/>
              <a:gd name="connsiteX104" fmla="*/ 1243380 w 1437930"/>
              <a:gd name="connsiteY104" fmla="*/ 737049 h 1437931"/>
              <a:gd name="connsiteX105" fmla="*/ 1147352 w 1437930"/>
              <a:gd name="connsiteY105" fmla="*/ 737049 h 1437931"/>
              <a:gd name="connsiteX106" fmla="*/ 1035110 w 1437930"/>
              <a:gd name="connsiteY106" fmla="*/ 1007674 h 1437931"/>
              <a:gd name="connsiteX107" fmla="*/ 1102456 w 1437930"/>
              <a:gd name="connsiteY107" fmla="*/ 1076266 h 1437931"/>
              <a:gd name="connsiteX108" fmla="*/ 1141116 w 1437930"/>
              <a:gd name="connsiteY108" fmla="*/ 1066289 h 1437931"/>
              <a:gd name="connsiteX109" fmla="*/ 1193496 w 1437930"/>
              <a:gd name="connsiteY109" fmla="*/ 1088737 h 1437931"/>
              <a:gd name="connsiteX110" fmla="*/ 1215944 w 1437930"/>
              <a:gd name="connsiteY110" fmla="*/ 1141116 h 1437931"/>
              <a:gd name="connsiteX111" fmla="*/ 1193496 w 1437930"/>
              <a:gd name="connsiteY111" fmla="*/ 1193495 h 1437931"/>
              <a:gd name="connsiteX112" fmla="*/ 1141116 w 1437930"/>
              <a:gd name="connsiteY112" fmla="*/ 1215943 h 1437931"/>
              <a:gd name="connsiteX113" fmla="*/ 1088736 w 1437930"/>
              <a:gd name="connsiteY113" fmla="*/ 1193495 h 1437931"/>
              <a:gd name="connsiteX114" fmla="*/ 1066288 w 1437930"/>
              <a:gd name="connsiteY114" fmla="*/ 1141116 h 1437931"/>
              <a:gd name="connsiteX115" fmla="*/ 1077512 w 1437930"/>
              <a:gd name="connsiteY115" fmla="*/ 1103702 h 1437931"/>
              <a:gd name="connsiteX116" fmla="*/ 1008922 w 1437930"/>
              <a:gd name="connsiteY116" fmla="*/ 1035111 h 1437931"/>
              <a:gd name="connsiteX117" fmla="*/ 737048 w 1437930"/>
              <a:gd name="connsiteY117" fmla="*/ 1147352 h 1437931"/>
              <a:gd name="connsiteX118" fmla="*/ 737048 w 1437930"/>
              <a:gd name="connsiteY118" fmla="*/ 1243380 h 1437931"/>
              <a:gd name="connsiteX119" fmla="*/ 816864 w 1437930"/>
              <a:gd name="connsiteY119" fmla="*/ 1339408 h 1437931"/>
              <a:gd name="connsiteX120" fmla="*/ 718342 w 1437930"/>
              <a:gd name="connsiteY120" fmla="*/ 1437931 h 1437931"/>
              <a:gd name="connsiteX121" fmla="*/ 621066 w 1437930"/>
              <a:gd name="connsiteY121" fmla="*/ 1339408 h 1437931"/>
              <a:gd name="connsiteX122" fmla="*/ 699636 w 1437930"/>
              <a:gd name="connsiteY122" fmla="*/ 1243380 h 1437931"/>
              <a:gd name="connsiteX123" fmla="*/ 699636 w 1437930"/>
              <a:gd name="connsiteY123" fmla="*/ 1147352 h 1437931"/>
              <a:gd name="connsiteX124" fmla="*/ 429010 w 1437930"/>
              <a:gd name="connsiteY124" fmla="*/ 1035111 h 1437931"/>
              <a:gd name="connsiteX125" fmla="*/ 360418 w 1437930"/>
              <a:gd name="connsiteY125" fmla="*/ 1103702 h 1437931"/>
              <a:gd name="connsiteX126" fmla="*/ 370395 w 1437930"/>
              <a:gd name="connsiteY126" fmla="*/ 1141116 h 1437931"/>
              <a:gd name="connsiteX127" fmla="*/ 349194 w 1437930"/>
              <a:gd name="connsiteY127" fmla="*/ 1193495 h 1437931"/>
              <a:gd name="connsiteX128" fmla="*/ 295568 w 1437930"/>
              <a:gd name="connsiteY128" fmla="*/ 1215943 h 1437931"/>
              <a:gd name="connsiteX129" fmla="*/ 243189 w 1437930"/>
              <a:gd name="connsiteY129" fmla="*/ 1193495 h 1437931"/>
              <a:gd name="connsiteX130" fmla="*/ 221988 w 1437930"/>
              <a:gd name="connsiteY130" fmla="*/ 1141116 h 1437931"/>
              <a:gd name="connsiteX131" fmla="*/ 243189 w 1437930"/>
              <a:gd name="connsiteY131" fmla="*/ 1088737 h 1437931"/>
              <a:gd name="connsiteX132" fmla="*/ 295568 w 1437930"/>
              <a:gd name="connsiteY132" fmla="*/ 1066289 h 1437931"/>
              <a:gd name="connsiteX133" fmla="*/ 334228 w 1437930"/>
              <a:gd name="connsiteY133" fmla="*/ 1076266 h 1437931"/>
              <a:gd name="connsiteX134" fmla="*/ 401573 w 1437930"/>
              <a:gd name="connsiteY134" fmla="*/ 1007674 h 1437931"/>
              <a:gd name="connsiteX135" fmla="*/ 290579 w 1437930"/>
              <a:gd name="connsiteY135" fmla="*/ 737049 h 1437931"/>
              <a:gd name="connsiteX136" fmla="*/ 193304 w 1437930"/>
              <a:gd name="connsiteY136" fmla="*/ 737049 h 1437931"/>
              <a:gd name="connsiteX137" fmla="*/ 97275 w 1437930"/>
              <a:gd name="connsiteY137" fmla="*/ 816865 h 1437931"/>
              <a:gd name="connsiteX138" fmla="*/ 0 w 1437930"/>
              <a:gd name="connsiteY138" fmla="*/ 718342 h 1437931"/>
              <a:gd name="connsiteX139" fmla="*/ 97275 w 1437930"/>
              <a:gd name="connsiteY139" fmla="*/ 621067 h 1437931"/>
              <a:gd name="connsiteX140" fmla="*/ 193304 w 1437930"/>
              <a:gd name="connsiteY140" fmla="*/ 699635 h 1437931"/>
              <a:gd name="connsiteX141" fmla="*/ 290579 w 1437930"/>
              <a:gd name="connsiteY141" fmla="*/ 699635 h 1437931"/>
              <a:gd name="connsiteX142" fmla="*/ 401573 w 1437930"/>
              <a:gd name="connsiteY142" fmla="*/ 429010 h 1437931"/>
              <a:gd name="connsiteX143" fmla="*/ 334228 w 1437930"/>
              <a:gd name="connsiteY143" fmla="*/ 360418 h 1437931"/>
              <a:gd name="connsiteX144" fmla="*/ 295568 w 1437930"/>
              <a:gd name="connsiteY144" fmla="*/ 370395 h 1437931"/>
              <a:gd name="connsiteX145" fmla="*/ 243189 w 1437930"/>
              <a:gd name="connsiteY145" fmla="*/ 347947 h 1437931"/>
              <a:gd name="connsiteX146" fmla="*/ 221988 w 1437930"/>
              <a:gd name="connsiteY146" fmla="*/ 296815 h 1437931"/>
              <a:gd name="connsiteX147" fmla="*/ 243189 w 1437930"/>
              <a:gd name="connsiteY147" fmla="*/ 243189 h 1437931"/>
              <a:gd name="connsiteX148" fmla="*/ 295568 w 1437930"/>
              <a:gd name="connsiteY148" fmla="*/ 221988 h 1437931"/>
              <a:gd name="connsiteX149" fmla="*/ 349194 w 1437930"/>
              <a:gd name="connsiteY149" fmla="*/ 243189 h 1437931"/>
              <a:gd name="connsiteX150" fmla="*/ 370395 w 1437930"/>
              <a:gd name="connsiteY150" fmla="*/ 296815 h 1437931"/>
              <a:gd name="connsiteX151" fmla="*/ 360418 w 1437930"/>
              <a:gd name="connsiteY151" fmla="*/ 334229 h 1437931"/>
              <a:gd name="connsiteX152" fmla="*/ 429010 w 1437930"/>
              <a:gd name="connsiteY152" fmla="*/ 402820 h 1437931"/>
              <a:gd name="connsiteX153" fmla="*/ 699636 w 1437930"/>
              <a:gd name="connsiteY153" fmla="*/ 289332 h 1437931"/>
              <a:gd name="connsiteX154" fmla="*/ 699636 w 1437930"/>
              <a:gd name="connsiteY154" fmla="*/ 193304 h 1437931"/>
              <a:gd name="connsiteX155" fmla="*/ 621066 w 1437930"/>
              <a:gd name="connsiteY155" fmla="*/ 97276 h 1437931"/>
              <a:gd name="connsiteX156" fmla="*/ 718342 w 1437930"/>
              <a:gd name="connsiteY156" fmla="*/ 0 h 1437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437930" h="1437931">
                <a:moveTo>
                  <a:pt x="718342" y="1279547"/>
                </a:moveTo>
                <a:cubicBezTo>
                  <a:pt x="685916" y="1279547"/>
                  <a:pt x="657232" y="1305736"/>
                  <a:pt x="657232" y="1339408"/>
                </a:cubicBezTo>
                <a:cubicBezTo>
                  <a:pt x="657232" y="1373081"/>
                  <a:pt x="685916" y="1400517"/>
                  <a:pt x="718342" y="1400517"/>
                </a:cubicBezTo>
                <a:cubicBezTo>
                  <a:pt x="752014" y="1400517"/>
                  <a:pt x="779450" y="1373081"/>
                  <a:pt x="779450" y="1339408"/>
                </a:cubicBezTo>
                <a:cubicBezTo>
                  <a:pt x="779450" y="1305736"/>
                  <a:pt x="752014" y="1279547"/>
                  <a:pt x="718342" y="1279547"/>
                </a:cubicBezTo>
                <a:close/>
                <a:moveTo>
                  <a:pt x="1141116" y="1103702"/>
                </a:moveTo>
                <a:cubicBezTo>
                  <a:pt x="1131140" y="1103702"/>
                  <a:pt x="1122410" y="1107444"/>
                  <a:pt x="1114926" y="1114927"/>
                </a:cubicBezTo>
                <a:cubicBezTo>
                  <a:pt x="1107444" y="1121162"/>
                  <a:pt x="1103702" y="1131139"/>
                  <a:pt x="1103702" y="1141116"/>
                </a:cubicBezTo>
                <a:cubicBezTo>
                  <a:pt x="1103702" y="1151093"/>
                  <a:pt x="1107444" y="1159823"/>
                  <a:pt x="1114926" y="1167305"/>
                </a:cubicBezTo>
                <a:cubicBezTo>
                  <a:pt x="1128644" y="1181024"/>
                  <a:pt x="1152340" y="1181024"/>
                  <a:pt x="1167306" y="1167305"/>
                </a:cubicBezTo>
                <a:cubicBezTo>
                  <a:pt x="1173542" y="1159823"/>
                  <a:pt x="1178530" y="1151093"/>
                  <a:pt x="1178530" y="1141116"/>
                </a:cubicBezTo>
                <a:cubicBezTo>
                  <a:pt x="1178530" y="1131139"/>
                  <a:pt x="1173542" y="1121162"/>
                  <a:pt x="1167306" y="1114927"/>
                </a:cubicBezTo>
                <a:cubicBezTo>
                  <a:pt x="1159822" y="1107444"/>
                  <a:pt x="1151092" y="1103702"/>
                  <a:pt x="1141116" y="1103702"/>
                </a:cubicBezTo>
                <a:close/>
                <a:moveTo>
                  <a:pt x="295568" y="1103702"/>
                </a:moveTo>
                <a:cubicBezTo>
                  <a:pt x="286838" y="1103702"/>
                  <a:pt x="276861" y="1107444"/>
                  <a:pt x="270625" y="1114927"/>
                </a:cubicBezTo>
                <a:cubicBezTo>
                  <a:pt x="263143" y="1121162"/>
                  <a:pt x="259401" y="1131139"/>
                  <a:pt x="259401" y="1141116"/>
                </a:cubicBezTo>
                <a:cubicBezTo>
                  <a:pt x="259401" y="1151093"/>
                  <a:pt x="263143" y="1159823"/>
                  <a:pt x="270625" y="1167305"/>
                </a:cubicBezTo>
                <a:cubicBezTo>
                  <a:pt x="284344" y="1181024"/>
                  <a:pt x="308039" y="1181024"/>
                  <a:pt x="321757" y="1167305"/>
                </a:cubicBezTo>
                <a:cubicBezTo>
                  <a:pt x="329240" y="1159823"/>
                  <a:pt x="332981" y="1151093"/>
                  <a:pt x="332981" y="1141116"/>
                </a:cubicBezTo>
                <a:cubicBezTo>
                  <a:pt x="332981" y="1131139"/>
                  <a:pt x="329240" y="1121162"/>
                  <a:pt x="321757" y="1114927"/>
                </a:cubicBezTo>
                <a:cubicBezTo>
                  <a:pt x="315522" y="1107444"/>
                  <a:pt x="306792" y="1103702"/>
                  <a:pt x="295568" y="1103702"/>
                </a:cubicBezTo>
                <a:close/>
                <a:moveTo>
                  <a:pt x="619472" y="738935"/>
                </a:moveTo>
                <a:cubicBezTo>
                  <a:pt x="567236" y="738935"/>
                  <a:pt x="527436" y="780939"/>
                  <a:pt x="527436" y="830354"/>
                </a:cubicBezTo>
                <a:lnTo>
                  <a:pt x="527436" y="950186"/>
                </a:lnTo>
                <a:cubicBezTo>
                  <a:pt x="527436" y="961305"/>
                  <a:pt x="537386" y="971188"/>
                  <a:pt x="548580" y="971188"/>
                </a:cubicBezTo>
                <a:lnTo>
                  <a:pt x="889356" y="971188"/>
                </a:lnTo>
                <a:cubicBezTo>
                  <a:pt x="901792" y="971188"/>
                  <a:pt x="911742" y="961305"/>
                  <a:pt x="911742" y="950186"/>
                </a:cubicBezTo>
                <a:lnTo>
                  <a:pt x="911742" y="830354"/>
                </a:lnTo>
                <a:cubicBezTo>
                  <a:pt x="911742" y="780939"/>
                  <a:pt x="869456" y="738935"/>
                  <a:pt x="818464" y="738935"/>
                </a:cubicBezTo>
                <a:close/>
                <a:moveTo>
                  <a:pt x="619472" y="703109"/>
                </a:moveTo>
                <a:lnTo>
                  <a:pt x="818464" y="703109"/>
                </a:lnTo>
                <a:cubicBezTo>
                  <a:pt x="890600" y="703109"/>
                  <a:pt x="949054" y="759937"/>
                  <a:pt x="949054" y="830354"/>
                </a:cubicBezTo>
                <a:lnTo>
                  <a:pt x="949054" y="950186"/>
                </a:lnTo>
                <a:cubicBezTo>
                  <a:pt x="949054" y="982306"/>
                  <a:pt x="922936" y="1009485"/>
                  <a:pt x="889356" y="1009485"/>
                </a:cubicBezTo>
                <a:lnTo>
                  <a:pt x="548580" y="1009485"/>
                </a:lnTo>
                <a:cubicBezTo>
                  <a:pt x="516244" y="1009485"/>
                  <a:pt x="488882" y="982306"/>
                  <a:pt x="488882" y="950186"/>
                </a:cubicBezTo>
                <a:lnTo>
                  <a:pt x="488882" y="830354"/>
                </a:lnTo>
                <a:cubicBezTo>
                  <a:pt x="488882" y="759937"/>
                  <a:pt x="547336" y="703109"/>
                  <a:pt x="619472" y="703109"/>
                </a:cubicBezTo>
                <a:close/>
                <a:moveTo>
                  <a:pt x="1339408" y="658480"/>
                </a:moveTo>
                <a:cubicBezTo>
                  <a:pt x="1305736" y="658480"/>
                  <a:pt x="1279546" y="685917"/>
                  <a:pt x="1279546" y="718342"/>
                </a:cubicBezTo>
                <a:cubicBezTo>
                  <a:pt x="1279546" y="752014"/>
                  <a:pt x="1305736" y="779451"/>
                  <a:pt x="1339408" y="779451"/>
                </a:cubicBezTo>
                <a:cubicBezTo>
                  <a:pt x="1373080" y="779451"/>
                  <a:pt x="1400518" y="752014"/>
                  <a:pt x="1400518" y="718342"/>
                </a:cubicBezTo>
                <a:cubicBezTo>
                  <a:pt x="1400518" y="685917"/>
                  <a:pt x="1373080" y="658480"/>
                  <a:pt x="1339408" y="658480"/>
                </a:cubicBezTo>
                <a:close/>
                <a:moveTo>
                  <a:pt x="97275" y="658480"/>
                </a:moveTo>
                <a:cubicBezTo>
                  <a:pt x="64850" y="658480"/>
                  <a:pt x="36167" y="685917"/>
                  <a:pt x="36167" y="718342"/>
                </a:cubicBezTo>
                <a:cubicBezTo>
                  <a:pt x="36167" y="752014"/>
                  <a:pt x="64850" y="779451"/>
                  <a:pt x="97275" y="779451"/>
                </a:cubicBezTo>
                <a:cubicBezTo>
                  <a:pt x="130948" y="779451"/>
                  <a:pt x="158384" y="752014"/>
                  <a:pt x="158384" y="718342"/>
                </a:cubicBezTo>
                <a:cubicBezTo>
                  <a:pt x="158384" y="685917"/>
                  <a:pt x="130948" y="658480"/>
                  <a:pt x="97275" y="658480"/>
                </a:cubicBezTo>
                <a:close/>
                <a:moveTo>
                  <a:pt x="716218" y="421866"/>
                </a:moveTo>
                <a:cubicBezTo>
                  <a:pt x="660190" y="421866"/>
                  <a:pt x="614122" y="467934"/>
                  <a:pt x="614122" y="523964"/>
                </a:cubicBezTo>
                <a:cubicBezTo>
                  <a:pt x="614122" y="579993"/>
                  <a:pt x="660190" y="626061"/>
                  <a:pt x="716218" y="626061"/>
                </a:cubicBezTo>
                <a:cubicBezTo>
                  <a:pt x="772248" y="626061"/>
                  <a:pt x="818316" y="579993"/>
                  <a:pt x="818316" y="523964"/>
                </a:cubicBezTo>
                <a:cubicBezTo>
                  <a:pt x="818316" y="467934"/>
                  <a:pt x="772248" y="421866"/>
                  <a:pt x="716218" y="421866"/>
                </a:cubicBezTo>
                <a:close/>
                <a:moveTo>
                  <a:pt x="716218" y="384513"/>
                </a:moveTo>
                <a:cubicBezTo>
                  <a:pt x="793414" y="384513"/>
                  <a:pt x="855668" y="446768"/>
                  <a:pt x="855668" y="523964"/>
                </a:cubicBezTo>
                <a:cubicBezTo>
                  <a:pt x="855668" y="601159"/>
                  <a:pt x="793414" y="663414"/>
                  <a:pt x="716218" y="663414"/>
                </a:cubicBezTo>
                <a:cubicBezTo>
                  <a:pt x="640268" y="663414"/>
                  <a:pt x="576768" y="601159"/>
                  <a:pt x="576768" y="523964"/>
                </a:cubicBezTo>
                <a:cubicBezTo>
                  <a:pt x="576768" y="446768"/>
                  <a:pt x="640268" y="384513"/>
                  <a:pt x="716218" y="384513"/>
                </a:cubicBezTo>
                <a:close/>
                <a:moveTo>
                  <a:pt x="718342" y="326746"/>
                </a:moveTo>
                <a:cubicBezTo>
                  <a:pt x="502590" y="326746"/>
                  <a:pt x="326746" y="502590"/>
                  <a:pt x="326746" y="718342"/>
                </a:cubicBezTo>
                <a:cubicBezTo>
                  <a:pt x="326746" y="934094"/>
                  <a:pt x="502590" y="1109938"/>
                  <a:pt x="718342" y="1109938"/>
                </a:cubicBezTo>
                <a:cubicBezTo>
                  <a:pt x="934094" y="1109938"/>
                  <a:pt x="1109938" y="934094"/>
                  <a:pt x="1109938" y="718342"/>
                </a:cubicBezTo>
                <a:cubicBezTo>
                  <a:pt x="1109938" y="502590"/>
                  <a:pt x="934094" y="326746"/>
                  <a:pt x="718342" y="326746"/>
                </a:cubicBezTo>
                <a:close/>
                <a:moveTo>
                  <a:pt x="1141116" y="259401"/>
                </a:moveTo>
                <a:cubicBezTo>
                  <a:pt x="1131140" y="259401"/>
                  <a:pt x="1122410" y="263143"/>
                  <a:pt x="1114926" y="270626"/>
                </a:cubicBezTo>
                <a:cubicBezTo>
                  <a:pt x="1107444" y="278108"/>
                  <a:pt x="1103702" y="286838"/>
                  <a:pt x="1103702" y="296815"/>
                </a:cubicBezTo>
                <a:cubicBezTo>
                  <a:pt x="1103702" y="306792"/>
                  <a:pt x="1107444" y="315522"/>
                  <a:pt x="1114926" y="321758"/>
                </a:cubicBezTo>
                <a:cubicBezTo>
                  <a:pt x="1128644" y="336723"/>
                  <a:pt x="1152340" y="336723"/>
                  <a:pt x="1167306" y="321758"/>
                </a:cubicBezTo>
                <a:cubicBezTo>
                  <a:pt x="1173542" y="315522"/>
                  <a:pt x="1178530" y="306792"/>
                  <a:pt x="1178530" y="296815"/>
                </a:cubicBezTo>
                <a:cubicBezTo>
                  <a:pt x="1178530" y="286838"/>
                  <a:pt x="1173542" y="278108"/>
                  <a:pt x="1167306" y="270626"/>
                </a:cubicBezTo>
                <a:cubicBezTo>
                  <a:pt x="1159822" y="263143"/>
                  <a:pt x="1151092" y="259401"/>
                  <a:pt x="1141116" y="259401"/>
                </a:cubicBezTo>
                <a:close/>
                <a:moveTo>
                  <a:pt x="295568" y="259401"/>
                </a:moveTo>
                <a:cubicBezTo>
                  <a:pt x="286838" y="259401"/>
                  <a:pt x="276861" y="263143"/>
                  <a:pt x="270625" y="270626"/>
                </a:cubicBezTo>
                <a:cubicBezTo>
                  <a:pt x="263143" y="278108"/>
                  <a:pt x="259401" y="286838"/>
                  <a:pt x="259401" y="296815"/>
                </a:cubicBezTo>
                <a:cubicBezTo>
                  <a:pt x="259401" y="306792"/>
                  <a:pt x="263143" y="315522"/>
                  <a:pt x="270625" y="321758"/>
                </a:cubicBezTo>
                <a:cubicBezTo>
                  <a:pt x="284344" y="336723"/>
                  <a:pt x="308039" y="336723"/>
                  <a:pt x="321757" y="321758"/>
                </a:cubicBezTo>
                <a:cubicBezTo>
                  <a:pt x="329240" y="315522"/>
                  <a:pt x="332981" y="306792"/>
                  <a:pt x="332981" y="296815"/>
                </a:cubicBezTo>
                <a:cubicBezTo>
                  <a:pt x="332981" y="286838"/>
                  <a:pt x="329240" y="278108"/>
                  <a:pt x="321757" y="270626"/>
                </a:cubicBezTo>
                <a:cubicBezTo>
                  <a:pt x="315522" y="263143"/>
                  <a:pt x="306792" y="259401"/>
                  <a:pt x="295568" y="259401"/>
                </a:cubicBezTo>
                <a:close/>
                <a:moveTo>
                  <a:pt x="718342" y="37414"/>
                </a:moveTo>
                <a:cubicBezTo>
                  <a:pt x="685916" y="37414"/>
                  <a:pt x="657232" y="63603"/>
                  <a:pt x="657232" y="97276"/>
                </a:cubicBezTo>
                <a:cubicBezTo>
                  <a:pt x="657232" y="130948"/>
                  <a:pt x="685916" y="157138"/>
                  <a:pt x="718342" y="157138"/>
                </a:cubicBezTo>
                <a:cubicBezTo>
                  <a:pt x="752014" y="157138"/>
                  <a:pt x="779450" y="130948"/>
                  <a:pt x="779450" y="97276"/>
                </a:cubicBezTo>
                <a:cubicBezTo>
                  <a:pt x="779450" y="63603"/>
                  <a:pt x="752014" y="37414"/>
                  <a:pt x="718342" y="37414"/>
                </a:cubicBezTo>
                <a:close/>
                <a:moveTo>
                  <a:pt x="718342" y="0"/>
                </a:moveTo>
                <a:cubicBezTo>
                  <a:pt x="773216" y="0"/>
                  <a:pt x="816864" y="43649"/>
                  <a:pt x="816864" y="97276"/>
                </a:cubicBezTo>
                <a:cubicBezTo>
                  <a:pt x="816864" y="144666"/>
                  <a:pt x="781946" y="184574"/>
                  <a:pt x="737048" y="193304"/>
                </a:cubicBezTo>
                <a:lnTo>
                  <a:pt x="737048" y="289332"/>
                </a:lnTo>
                <a:cubicBezTo>
                  <a:pt x="841806" y="294321"/>
                  <a:pt x="936588" y="336723"/>
                  <a:pt x="1008922" y="402820"/>
                </a:cubicBezTo>
                <a:lnTo>
                  <a:pt x="1077512" y="334229"/>
                </a:lnTo>
                <a:cubicBezTo>
                  <a:pt x="1070030" y="321758"/>
                  <a:pt x="1066288" y="309286"/>
                  <a:pt x="1066288" y="296815"/>
                </a:cubicBezTo>
                <a:cubicBezTo>
                  <a:pt x="1066288" y="276861"/>
                  <a:pt x="1073772" y="256907"/>
                  <a:pt x="1088736" y="243189"/>
                </a:cubicBezTo>
                <a:cubicBezTo>
                  <a:pt x="1102456" y="229471"/>
                  <a:pt x="1121162" y="221988"/>
                  <a:pt x="1141116" y="221988"/>
                </a:cubicBezTo>
                <a:cubicBezTo>
                  <a:pt x="1161070" y="221988"/>
                  <a:pt x="1179776" y="229471"/>
                  <a:pt x="1193496" y="243189"/>
                </a:cubicBezTo>
                <a:cubicBezTo>
                  <a:pt x="1207214" y="256907"/>
                  <a:pt x="1215944" y="276861"/>
                  <a:pt x="1215944" y="296815"/>
                </a:cubicBezTo>
                <a:cubicBezTo>
                  <a:pt x="1215944" y="315522"/>
                  <a:pt x="1207214" y="334229"/>
                  <a:pt x="1193496" y="347947"/>
                </a:cubicBezTo>
                <a:cubicBezTo>
                  <a:pt x="1179776" y="362913"/>
                  <a:pt x="1161070" y="370395"/>
                  <a:pt x="1141116" y="370395"/>
                </a:cubicBezTo>
                <a:cubicBezTo>
                  <a:pt x="1127398" y="370395"/>
                  <a:pt x="1114926" y="366654"/>
                  <a:pt x="1102456" y="360418"/>
                </a:cubicBezTo>
                <a:lnTo>
                  <a:pt x="1035110" y="429010"/>
                </a:lnTo>
                <a:cubicBezTo>
                  <a:pt x="1101208" y="501343"/>
                  <a:pt x="1142364" y="594877"/>
                  <a:pt x="1147352" y="699635"/>
                </a:cubicBezTo>
                <a:lnTo>
                  <a:pt x="1243380" y="699635"/>
                </a:lnTo>
                <a:cubicBezTo>
                  <a:pt x="1252110" y="654739"/>
                  <a:pt x="1292018" y="621067"/>
                  <a:pt x="1339408" y="621067"/>
                </a:cubicBezTo>
                <a:cubicBezTo>
                  <a:pt x="1394282" y="621067"/>
                  <a:pt x="1437930" y="664716"/>
                  <a:pt x="1437930" y="718342"/>
                </a:cubicBezTo>
                <a:cubicBezTo>
                  <a:pt x="1437930" y="771968"/>
                  <a:pt x="1394282" y="816865"/>
                  <a:pt x="1339408" y="816865"/>
                </a:cubicBezTo>
                <a:cubicBezTo>
                  <a:pt x="1292018" y="816865"/>
                  <a:pt x="1252110" y="781945"/>
                  <a:pt x="1243380" y="737049"/>
                </a:cubicBezTo>
                <a:lnTo>
                  <a:pt x="1147352" y="737049"/>
                </a:lnTo>
                <a:cubicBezTo>
                  <a:pt x="1142364" y="841807"/>
                  <a:pt x="1101208" y="936588"/>
                  <a:pt x="1035110" y="1007674"/>
                </a:cubicBezTo>
                <a:lnTo>
                  <a:pt x="1102456" y="1076266"/>
                </a:lnTo>
                <a:cubicBezTo>
                  <a:pt x="1114926" y="1070030"/>
                  <a:pt x="1127398" y="1066289"/>
                  <a:pt x="1141116" y="1066289"/>
                </a:cubicBezTo>
                <a:cubicBezTo>
                  <a:pt x="1161070" y="1066289"/>
                  <a:pt x="1179776" y="1073771"/>
                  <a:pt x="1193496" y="1088737"/>
                </a:cubicBezTo>
                <a:cubicBezTo>
                  <a:pt x="1207214" y="1102455"/>
                  <a:pt x="1215944" y="1121162"/>
                  <a:pt x="1215944" y="1141116"/>
                </a:cubicBezTo>
                <a:cubicBezTo>
                  <a:pt x="1215944" y="1161070"/>
                  <a:pt x="1207214" y="1179777"/>
                  <a:pt x="1193496" y="1193495"/>
                </a:cubicBezTo>
                <a:cubicBezTo>
                  <a:pt x="1179776" y="1208461"/>
                  <a:pt x="1161070" y="1215943"/>
                  <a:pt x="1141116" y="1215943"/>
                </a:cubicBezTo>
                <a:cubicBezTo>
                  <a:pt x="1121162" y="1215943"/>
                  <a:pt x="1102456" y="1208461"/>
                  <a:pt x="1088736" y="1193495"/>
                </a:cubicBezTo>
                <a:cubicBezTo>
                  <a:pt x="1073772" y="1179777"/>
                  <a:pt x="1066288" y="1161070"/>
                  <a:pt x="1066288" y="1141116"/>
                </a:cubicBezTo>
                <a:cubicBezTo>
                  <a:pt x="1066288" y="1127398"/>
                  <a:pt x="1070030" y="1114927"/>
                  <a:pt x="1077512" y="1103702"/>
                </a:cubicBezTo>
                <a:lnTo>
                  <a:pt x="1008922" y="1035111"/>
                </a:lnTo>
                <a:cubicBezTo>
                  <a:pt x="936588" y="1101208"/>
                  <a:pt x="841806" y="1142363"/>
                  <a:pt x="737048" y="1147352"/>
                </a:cubicBezTo>
                <a:lnTo>
                  <a:pt x="737048" y="1243380"/>
                </a:lnTo>
                <a:cubicBezTo>
                  <a:pt x="781946" y="1252110"/>
                  <a:pt x="816864" y="1292018"/>
                  <a:pt x="816864" y="1339408"/>
                </a:cubicBezTo>
                <a:cubicBezTo>
                  <a:pt x="816864" y="1394282"/>
                  <a:pt x="773216" y="1437931"/>
                  <a:pt x="718342" y="1437931"/>
                </a:cubicBezTo>
                <a:cubicBezTo>
                  <a:pt x="664716" y="1437931"/>
                  <a:pt x="621066" y="1394282"/>
                  <a:pt x="621066" y="1339408"/>
                </a:cubicBezTo>
                <a:cubicBezTo>
                  <a:pt x="621066" y="1292018"/>
                  <a:pt x="654738" y="1252110"/>
                  <a:pt x="699636" y="1243380"/>
                </a:cubicBezTo>
                <a:lnTo>
                  <a:pt x="699636" y="1147352"/>
                </a:lnTo>
                <a:cubicBezTo>
                  <a:pt x="596124" y="1142363"/>
                  <a:pt x="500096" y="1101208"/>
                  <a:pt x="429010" y="1035111"/>
                </a:cubicBezTo>
                <a:lnTo>
                  <a:pt x="360418" y="1103702"/>
                </a:lnTo>
                <a:cubicBezTo>
                  <a:pt x="366654" y="1114927"/>
                  <a:pt x="370395" y="1127398"/>
                  <a:pt x="370395" y="1141116"/>
                </a:cubicBezTo>
                <a:cubicBezTo>
                  <a:pt x="370395" y="1161070"/>
                  <a:pt x="362912" y="1179777"/>
                  <a:pt x="349194" y="1193495"/>
                </a:cubicBezTo>
                <a:cubicBezTo>
                  <a:pt x="334228" y="1208461"/>
                  <a:pt x="315522" y="1215943"/>
                  <a:pt x="295568" y="1215943"/>
                </a:cubicBezTo>
                <a:cubicBezTo>
                  <a:pt x="276861" y="1215943"/>
                  <a:pt x="256907" y="1208461"/>
                  <a:pt x="243189" y="1193495"/>
                </a:cubicBezTo>
                <a:cubicBezTo>
                  <a:pt x="229470" y="1179777"/>
                  <a:pt x="221988" y="1161070"/>
                  <a:pt x="221988" y="1141116"/>
                </a:cubicBezTo>
                <a:cubicBezTo>
                  <a:pt x="221988" y="1121162"/>
                  <a:pt x="229470" y="1102455"/>
                  <a:pt x="243189" y="1088737"/>
                </a:cubicBezTo>
                <a:cubicBezTo>
                  <a:pt x="256907" y="1073771"/>
                  <a:pt x="276861" y="1066289"/>
                  <a:pt x="295568" y="1066289"/>
                </a:cubicBezTo>
                <a:cubicBezTo>
                  <a:pt x="309286" y="1066289"/>
                  <a:pt x="321757" y="1070030"/>
                  <a:pt x="334228" y="1076266"/>
                </a:cubicBezTo>
                <a:lnTo>
                  <a:pt x="401573" y="1007674"/>
                </a:lnTo>
                <a:cubicBezTo>
                  <a:pt x="335476" y="936588"/>
                  <a:pt x="294321" y="841807"/>
                  <a:pt x="290579" y="737049"/>
                </a:cubicBezTo>
                <a:lnTo>
                  <a:pt x="193304" y="737049"/>
                </a:lnTo>
                <a:cubicBezTo>
                  <a:pt x="184574" y="781945"/>
                  <a:pt x="144666" y="816865"/>
                  <a:pt x="97275" y="816865"/>
                </a:cubicBezTo>
                <a:cubicBezTo>
                  <a:pt x="43649" y="816865"/>
                  <a:pt x="0" y="771968"/>
                  <a:pt x="0" y="718342"/>
                </a:cubicBezTo>
                <a:cubicBezTo>
                  <a:pt x="0" y="664716"/>
                  <a:pt x="43649" y="621067"/>
                  <a:pt x="97275" y="621067"/>
                </a:cubicBezTo>
                <a:cubicBezTo>
                  <a:pt x="144666" y="621067"/>
                  <a:pt x="184574" y="654739"/>
                  <a:pt x="193304" y="699635"/>
                </a:cubicBezTo>
                <a:lnTo>
                  <a:pt x="290579" y="699635"/>
                </a:lnTo>
                <a:cubicBezTo>
                  <a:pt x="294321" y="594877"/>
                  <a:pt x="335476" y="501343"/>
                  <a:pt x="401573" y="429010"/>
                </a:cubicBezTo>
                <a:lnTo>
                  <a:pt x="334228" y="360418"/>
                </a:lnTo>
                <a:cubicBezTo>
                  <a:pt x="321757" y="366654"/>
                  <a:pt x="309286" y="370395"/>
                  <a:pt x="295568" y="370395"/>
                </a:cubicBezTo>
                <a:cubicBezTo>
                  <a:pt x="276861" y="370395"/>
                  <a:pt x="256907" y="362913"/>
                  <a:pt x="243189" y="347947"/>
                </a:cubicBezTo>
                <a:cubicBezTo>
                  <a:pt x="229470" y="334229"/>
                  <a:pt x="221988" y="315522"/>
                  <a:pt x="221988" y="296815"/>
                </a:cubicBezTo>
                <a:cubicBezTo>
                  <a:pt x="221988" y="276861"/>
                  <a:pt x="229470" y="256907"/>
                  <a:pt x="243189" y="243189"/>
                </a:cubicBezTo>
                <a:cubicBezTo>
                  <a:pt x="256907" y="229471"/>
                  <a:pt x="276861" y="221988"/>
                  <a:pt x="295568" y="221988"/>
                </a:cubicBezTo>
                <a:cubicBezTo>
                  <a:pt x="315522" y="221988"/>
                  <a:pt x="334228" y="229471"/>
                  <a:pt x="349194" y="243189"/>
                </a:cubicBezTo>
                <a:cubicBezTo>
                  <a:pt x="362912" y="256907"/>
                  <a:pt x="370395" y="276861"/>
                  <a:pt x="370395" y="296815"/>
                </a:cubicBezTo>
                <a:cubicBezTo>
                  <a:pt x="370395" y="309286"/>
                  <a:pt x="366654" y="321758"/>
                  <a:pt x="360418" y="334229"/>
                </a:cubicBezTo>
                <a:lnTo>
                  <a:pt x="429010" y="402820"/>
                </a:lnTo>
                <a:cubicBezTo>
                  <a:pt x="500096" y="336723"/>
                  <a:pt x="596124" y="294321"/>
                  <a:pt x="699636" y="289332"/>
                </a:cubicBezTo>
                <a:lnTo>
                  <a:pt x="699636" y="193304"/>
                </a:lnTo>
                <a:cubicBezTo>
                  <a:pt x="654738" y="184574"/>
                  <a:pt x="621066" y="144666"/>
                  <a:pt x="621066" y="97276"/>
                </a:cubicBezTo>
                <a:cubicBezTo>
                  <a:pt x="621066" y="43649"/>
                  <a:pt x="664716" y="0"/>
                  <a:pt x="71834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24CBF279-B26A-D843-AA6E-BCCD93D96C1A}"/>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8E9CE14F-5F9C-3B4E-B8D1-815652F5F8EE}"/>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EFC6EBBF-73A2-C54C-AC1D-861E4A33A85F}"/>
              </a:ext>
            </a:extLst>
          </p:cNvPr>
          <p:cNvSpPr txBox="1"/>
          <p:nvPr/>
        </p:nvSpPr>
        <p:spPr>
          <a:xfrm>
            <a:off x="1278930" y="1606771"/>
            <a:ext cx="3924344"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3E7BB241-6BC4-0E44-88A6-B0129E452AA2}"/>
              </a:ext>
            </a:extLst>
          </p:cNvPr>
          <p:cNvSpPr txBox="1"/>
          <p:nvPr/>
        </p:nvSpPr>
        <p:spPr>
          <a:xfrm>
            <a:off x="1278930" y="1982102"/>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D4BA3B6A-2F06-D54E-B0D5-D1161998A38D}"/>
              </a:ext>
            </a:extLst>
          </p:cNvPr>
          <p:cNvSpPr txBox="1"/>
          <p:nvPr/>
        </p:nvSpPr>
        <p:spPr>
          <a:xfrm>
            <a:off x="1278930" y="2596898"/>
            <a:ext cx="3924344"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53AA2F79-C95F-A24E-A6F4-2BE143EA580F}"/>
              </a:ext>
            </a:extLst>
          </p:cNvPr>
          <p:cNvSpPr txBox="1"/>
          <p:nvPr/>
        </p:nvSpPr>
        <p:spPr>
          <a:xfrm>
            <a:off x="1278930" y="2972229"/>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41ABEF82-21CB-064F-BEA5-85E8178FFD11}"/>
              </a:ext>
            </a:extLst>
          </p:cNvPr>
          <p:cNvSpPr txBox="1"/>
          <p:nvPr/>
        </p:nvSpPr>
        <p:spPr>
          <a:xfrm>
            <a:off x="1278930" y="3587025"/>
            <a:ext cx="39243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BARGAINING POWER OF BUYERS</a:t>
            </a:r>
          </a:p>
        </p:txBody>
      </p:sp>
      <p:sp>
        <p:nvSpPr>
          <p:cNvPr id="11" name="TextBox 10">
            <a:extLst>
              <a:ext uri="{FF2B5EF4-FFF2-40B4-BE49-F238E27FC236}">
                <a16:creationId xmlns:a16="http://schemas.microsoft.com/office/drawing/2014/main" id="{A62E021E-6835-B54E-AF96-213D91452B1C}"/>
              </a:ext>
            </a:extLst>
          </p:cNvPr>
          <p:cNvSpPr txBox="1"/>
          <p:nvPr/>
        </p:nvSpPr>
        <p:spPr>
          <a:xfrm>
            <a:off x="1278930" y="3962356"/>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D5A4BE19-0EA4-9745-A6D8-1318EF5FC551}"/>
              </a:ext>
            </a:extLst>
          </p:cNvPr>
          <p:cNvSpPr txBox="1"/>
          <p:nvPr/>
        </p:nvSpPr>
        <p:spPr>
          <a:xfrm>
            <a:off x="1278930" y="4581724"/>
            <a:ext cx="39243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FCDFDBAF-A569-EB49-9136-49C6B7586468}"/>
              </a:ext>
            </a:extLst>
          </p:cNvPr>
          <p:cNvSpPr txBox="1"/>
          <p:nvPr/>
        </p:nvSpPr>
        <p:spPr>
          <a:xfrm>
            <a:off x="1278930" y="4957055"/>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8382DAF3-8952-1C41-B0A7-E5C5925E4BC1}"/>
              </a:ext>
            </a:extLst>
          </p:cNvPr>
          <p:cNvSpPr txBox="1"/>
          <p:nvPr/>
        </p:nvSpPr>
        <p:spPr>
          <a:xfrm>
            <a:off x="1278930" y="5571654"/>
            <a:ext cx="39243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5916B4F2-A2F3-5D4C-8436-2FE3D6A44D96}"/>
              </a:ext>
            </a:extLst>
          </p:cNvPr>
          <p:cNvSpPr txBox="1"/>
          <p:nvPr/>
        </p:nvSpPr>
        <p:spPr>
          <a:xfrm>
            <a:off x="1278930" y="5946985"/>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253372638"/>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Shape 9155">
            <a:extLst>
              <a:ext uri="{FF2B5EF4-FFF2-40B4-BE49-F238E27FC236}">
                <a16:creationId xmlns:a16="http://schemas.microsoft.com/office/drawing/2014/main" id="{C4CD8DC9-9653-B742-97C0-61A63933F6C9}"/>
              </a:ext>
            </a:extLst>
          </p:cNvPr>
          <p:cNvSpPr/>
          <p:nvPr/>
        </p:nvSpPr>
        <p:spPr>
          <a:xfrm>
            <a:off x="7575670" y="2197032"/>
            <a:ext cx="1859597" cy="1859599"/>
          </a:xfrm>
          <a:prstGeom prst="ellipse">
            <a:avLst/>
          </a:prstGeom>
          <a:solidFill>
            <a:schemeClr val="accent6"/>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49" name="Shape 9155">
            <a:extLst>
              <a:ext uri="{FF2B5EF4-FFF2-40B4-BE49-F238E27FC236}">
                <a16:creationId xmlns:a16="http://schemas.microsoft.com/office/drawing/2014/main" id="{8A828F3B-2E01-D14A-82BB-D631E74CF3A6}"/>
              </a:ext>
            </a:extLst>
          </p:cNvPr>
          <p:cNvSpPr/>
          <p:nvPr/>
        </p:nvSpPr>
        <p:spPr>
          <a:xfrm>
            <a:off x="2633515" y="2197032"/>
            <a:ext cx="1859597" cy="1859599"/>
          </a:xfrm>
          <a:prstGeom prst="ellipse">
            <a:avLst/>
          </a:pr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44" name="Shape 9155">
            <a:extLst>
              <a:ext uri="{FF2B5EF4-FFF2-40B4-BE49-F238E27FC236}">
                <a16:creationId xmlns:a16="http://schemas.microsoft.com/office/drawing/2014/main" id="{11DC38E9-5B18-CB48-BB7E-3DF19FAE4312}"/>
              </a:ext>
            </a:extLst>
          </p:cNvPr>
          <p:cNvSpPr/>
          <p:nvPr/>
        </p:nvSpPr>
        <p:spPr>
          <a:xfrm>
            <a:off x="6464308" y="1492044"/>
            <a:ext cx="1859597" cy="1859599"/>
          </a:xfrm>
          <a:prstGeom prst="ellipse">
            <a:avLst/>
          </a:prstGeom>
          <a:solidFill>
            <a:schemeClr val="accent5"/>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42" name="Shape 9159">
            <a:extLst>
              <a:ext uri="{FF2B5EF4-FFF2-40B4-BE49-F238E27FC236}">
                <a16:creationId xmlns:a16="http://schemas.microsoft.com/office/drawing/2014/main" id="{A6A634F1-8F99-8C43-ACD7-E038048A116B}"/>
              </a:ext>
            </a:extLst>
          </p:cNvPr>
          <p:cNvSpPr/>
          <p:nvPr/>
        </p:nvSpPr>
        <p:spPr>
          <a:xfrm>
            <a:off x="3892929" y="1492044"/>
            <a:ext cx="1859597" cy="1859598"/>
          </a:xfrm>
          <a:prstGeom prst="ellipse">
            <a:avLst/>
          </a:pr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8" name="Shape 9165">
            <a:extLst>
              <a:ext uri="{FF2B5EF4-FFF2-40B4-BE49-F238E27FC236}">
                <a16:creationId xmlns:a16="http://schemas.microsoft.com/office/drawing/2014/main" id="{4B3AED8B-99DE-1E45-BA07-D595F0BC29B9}"/>
              </a:ext>
            </a:extLst>
          </p:cNvPr>
          <p:cNvSpPr/>
          <p:nvPr/>
        </p:nvSpPr>
        <p:spPr>
          <a:xfrm>
            <a:off x="8899605" y="1492044"/>
            <a:ext cx="2176383" cy="2176386"/>
          </a:xfrm>
          <a:prstGeom prst="ellipse">
            <a:avLst/>
          </a:prstGeom>
          <a:solidFill>
            <a:schemeClr val="accent1">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6" name="Shape 9168">
            <a:extLst>
              <a:ext uri="{FF2B5EF4-FFF2-40B4-BE49-F238E27FC236}">
                <a16:creationId xmlns:a16="http://schemas.microsoft.com/office/drawing/2014/main" id="{6A12290F-1C35-8B46-886E-E5ADB5447606}"/>
              </a:ext>
            </a:extLst>
          </p:cNvPr>
          <p:cNvSpPr/>
          <p:nvPr/>
        </p:nvSpPr>
        <p:spPr>
          <a:xfrm>
            <a:off x="1116013" y="1492044"/>
            <a:ext cx="2181425" cy="2181428"/>
          </a:xfrm>
          <a:prstGeom prst="ellipse">
            <a:avLst/>
          </a:prstGeom>
          <a:solidFill>
            <a:schemeClr val="accent1"/>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5" name="Shape 9180">
            <a:extLst>
              <a:ext uri="{FF2B5EF4-FFF2-40B4-BE49-F238E27FC236}">
                <a16:creationId xmlns:a16="http://schemas.microsoft.com/office/drawing/2014/main" id="{05C8ACEB-AE71-1542-9806-BDBC5F977535}"/>
              </a:ext>
            </a:extLst>
          </p:cNvPr>
          <p:cNvSpPr/>
          <p:nvPr/>
        </p:nvSpPr>
        <p:spPr>
          <a:xfrm>
            <a:off x="2116042" y="3846520"/>
            <a:ext cx="181366" cy="181367"/>
          </a:xfrm>
          <a:prstGeom prst="ellipse">
            <a:avLst/>
          </a:pr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6" name="Shape 9181">
            <a:extLst>
              <a:ext uri="{FF2B5EF4-FFF2-40B4-BE49-F238E27FC236}">
                <a16:creationId xmlns:a16="http://schemas.microsoft.com/office/drawing/2014/main" id="{A04F9FA3-F475-5943-85C3-8CAFC23F8948}"/>
              </a:ext>
            </a:extLst>
          </p:cNvPr>
          <p:cNvSpPr/>
          <p:nvPr/>
        </p:nvSpPr>
        <p:spPr>
          <a:xfrm>
            <a:off x="4709733" y="3846520"/>
            <a:ext cx="181367" cy="181367"/>
          </a:xfrm>
          <a:prstGeom prst="ellipse">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7" name="Shape 9182">
            <a:extLst>
              <a:ext uri="{FF2B5EF4-FFF2-40B4-BE49-F238E27FC236}">
                <a16:creationId xmlns:a16="http://schemas.microsoft.com/office/drawing/2014/main" id="{C2259212-2B5A-B244-803D-D40879FED653}"/>
              </a:ext>
            </a:extLst>
          </p:cNvPr>
          <p:cNvSpPr/>
          <p:nvPr/>
        </p:nvSpPr>
        <p:spPr>
          <a:xfrm>
            <a:off x="9897116" y="3846520"/>
            <a:ext cx="181367" cy="181367"/>
          </a:xfrm>
          <a:prstGeom prst="ellipse">
            <a:avLst/>
          </a:prstGeom>
          <a:solidFill>
            <a:schemeClr val="accent1">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8" name="Shape 9183">
            <a:extLst>
              <a:ext uri="{FF2B5EF4-FFF2-40B4-BE49-F238E27FC236}">
                <a16:creationId xmlns:a16="http://schemas.microsoft.com/office/drawing/2014/main" id="{68EB25EA-26EA-4244-A4E0-FA8BAED1D44D}"/>
              </a:ext>
            </a:extLst>
          </p:cNvPr>
          <p:cNvSpPr/>
          <p:nvPr/>
        </p:nvSpPr>
        <p:spPr>
          <a:xfrm>
            <a:off x="7303425" y="3846520"/>
            <a:ext cx="181367" cy="181367"/>
          </a:xfrm>
          <a:prstGeom prst="ellipse">
            <a:avLst/>
          </a:pr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9" name="Shape 9184">
            <a:extLst>
              <a:ext uri="{FF2B5EF4-FFF2-40B4-BE49-F238E27FC236}">
                <a16:creationId xmlns:a16="http://schemas.microsoft.com/office/drawing/2014/main" id="{690E076E-80FA-2D45-9423-CC58406D83A3}"/>
              </a:ext>
            </a:extLst>
          </p:cNvPr>
          <p:cNvSpPr/>
          <p:nvPr/>
        </p:nvSpPr>
        <p:spPr>
          <a:xfrm>
            <a:off x="3412887" y="4704075"/>
            <a:ext cx="181367" cy="181367"/>
          </a:xfrm>
          <a:prstGeom prst="ellipse">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0" name="Shape 9185">
            <a:extLst>
              <a:ext uri="{FF2B5EF4-FFF2-40B4-BE49-F238E27FC236}">
                <a16:creationId xmlns:a16="http://schemas.microsoft.com/office/drawing/2014/main" id="{9D5C10C1-2136-004E-90C9-788FB73016C7}"/>
              </a:ext>
            </a:extLst>
          </p:cNvPr>
          <p:cNvSpPr/>
          <p:nvPr/>
        </p:nvSpPr>
        <p:spPr>
          <a:xfrm>
            <a:off x="6006579" y="4704075"/>
            <a:ext cx="181367" cy="181367"/>
          </a:xfrm>
          <a:prstGeom prst="ellipse">
            <a:avLst/>
          </a:pr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1" name="Shape 9186">
            <a:extLst>
              <a:ext uri="{FF2B5EF4-FFF2-40B4-BE49-F238E27FC236}">
                <a16:creationId xmlns:a16="http://schemas.microsoft.com/office/drawing/2014/main" id="{CBB54949-1ACD-1E4C-9D1C-12CA007DF67A}"/>
              </a:ext>
            </a:extLst>
          </p:cNvPr>
          <p:cNvSpPr/>
          <p:nvPr/>
        </p:nvSpPr>
        <p:spPr>
          <a:xfrm>
            <a:off x="8600270" y="4704075"/>
            <a:ext cx="181367" cy="181367"/>
          </a:xfrm>
          <a:prstGeom prst="ellipse">
            <a:avLst/>
          </a:prstGeom>
          <a:solidFill>
            <a:schemeClr val="accent6"/>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9" name="Shape 9188">
            <a:extLst>
              <a:ext uri="{FF2B5EF4-FFF2-40B4-BE49-F238E27FC236}">
                <a16:creationId xmlns:a16="http://schemas.microsoft.com/office/drawing/2014/main" id="{1A66FA81-4D89-A34C-90CB-2F2B7C066680}"/>
              </a:ext>
            </a:extLst>
          </p:cNvPr>
          <p:cNvSpPr/>
          <p:nvPr/>
        </p:nvSpPr>
        <p:spPr>
          <a:xfrm>
            <a:off x="2301481" y="3999087"/>
            <a:ext cx="1111406" cy="738953"/>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endParaRPr sz="2532" dirty="0">
              <a:latin typeface="Lato Light" panose="020F0502020204030203" pitchFamily="34" charset="0"/>
            </a:endParaRPr>
          </a:p>
        </p:txBody>
      </p:sp>
      <p:sp>
        <p:nvSpPr>
          <p:cNvPr id="10" name="Shape 9189">
            <a:extLst>
              <a:ext uri="{FF2B5EF4-FFF2-40B4-BE49-F238E27FC236}">
                <a16:creationId xmlns:a16="http://schemas.microsoft.com/office/drawing/2014/main" id="{C15D6289-87BF-FE43-899D-990C529B9DA7}"/>
              </a:ext>
            </a:extLst>
          </p:cNvPr>
          <p:cNvSpPr/>
          <p:nvPr/>
        </p:nvSpPr>
        <p:spPr>
          <a:xfrm flipV="1">
            <a:off x="3598326" y="3999087"/>
            <a:ext cx="1111407" cy="738953"/>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endParaRPr sz="2532" dirty="0">
              <a:latin typeface="Lato Light" panose="020F0502020204030203" pitchFamily="34" charset="0"/>
            </a:endParaRPr>
          </a:p>
        </p:txBody>
      </p:sp>
      <p:sp>
        <p:nvSpPr>
          <p:cNvPr id="11" name="Shape 9190">
            <a:extLst>
              <a:ext uri="{FF2B5EF4-FFF2-40B4-BE49-F238E27FC236}">
                <a16:creationId xmlns:a16="http://schemas.microsoft.com/office/drawing/2014/main" id="{9E7CA686-63F7-3A4E-A1C7-955288C70C3E}"/>
              </a:ext>
            </a:extLst>
          </p:cNvPr>
          <p:cNvSpPr/>
          <p:nvPr/>
        </p:nvSpPr>
        <p:spPr>
          <a:xfrm>
            <a:off x="4895172" y="3999087"/>
            <a:ext cx="1111407" cy="738953"/>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endParaRPr sz="2532" dirty="0">
              <a:latin typeface="Lato Light" panose="020F0502020204030203" pitchFamily="34" charset="0"/>
            </a:endParaRPr>
          </a:p>
        </p:txBody>
      </p:sp>
      <p:sp>
        <p:nvSpPr>
          <p:cNvPr id="12" name="Shape 9191">
            <a:extLst>
              <a:ext uri="{FF2B5EF4-FFF2-40B4-BE49-F238E27FC236}">
                <a16:creationId xmlns:a16="http://schemas.microsoft.com/office/drawing/2014/main" id="{F77ACBD5-4267-214F-9966-586304BF7B64}"/>
              </a:ext>
            </a:extLst>
          </p:cNvPr>
          <p:cNvSpPr/>
          <p:nvPr/>
        </p:nvSpPr>
        <p:spPr>
          <a:xfrm flipV="1">
            <a:off x="6192018" y="3999087"/>
            <a:ext cx="1111407" cy="738953"/>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endParaRPr sz="2532" dirty="0">
              <a:latin typeface="Lato Light" panose="020F0502020204030203" pitchFamily="34" charset="0"/>
            </a:endParaRPr>
          </a:p>
        </p:txBody>
      </p:sp>
      <p:sp>
        <p:nvSpPr>
          <p:cNvPr id="13" name="Shape 9192">
            <a:extLst>
              <a:ext uri="{FF2B5EF4-FFF2-40B4-BE49-F238E27FC236}">
                <a16:creationId xmlns:a16="http://schemas.microsoft.com/office/drawing/2014/main" id="{195E67E2-70A2-1845-B284-097F3C8023FF}"/>
              </a:ext>
            </a:extLst>
          </p:cNvPr>
          <p:cNvSpPr/>
          <p:nvPr/>
        </p:nvSpPr>
        <p:spPr>
          <a:xfrm>
            <a:off x="7484989" y="3999087"/>
            <a:ext cx="1111407" cy="738953"/>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endParaRPr sz="2532" dirty="0">
              <a:latin typeface="Lato Light" panose="020F0502020204030203" pitchFamily="34" charset="0"/>
            </a:endParaRPr>
          </a:p>
        </p:txBody>
      </p:sp>
      <p:sp>
        <p:nvSpPr>
          <p:cNvPr id="14" name="Shape 9193">
            <a:extLst>
              <a:ext uri="{FF2B5EF4-FFF2-40B4-BE49-F238E27FC236}">
                <a16:creationId xmlns:a16="http://schemas.microsoft.com/office/drawing/2014/main" id="{7431E62E-AABF-7543-9AFA-A5C88EAF227D}"/>
              </a:ext>
            </a:extLst>
          </p:cNvPr>
          <p:cNvSpPr/>
          <p:nvPr/>
        </p:nvSpPr>
        <p:spPr>
          <a:xfrm flipV="1">
            <a:off x="8781834" y="3999087"/>
            <a:ext cx="1111407" cy="738953"/>
          </a:xfrm>
          <a:prstGeom prst="line">
            <a:avLst/>
          </a:prstGeom>
          <a:noFill/>
          <a:ln w="38100" cap="flat">
            <a:solidFill>
              <a:schemeClr val="bg1">
                <a:lumMod val="85000"/>
              </a:schemeClr>
            </a:solidFill>
            <a:prstDash val="solid"/>
            <a:miter lim="400000"/>
          </a:ln>
          <a:effectLst/>
        </p:spPr>
        <p:txBody>
          <a:bodyPr wrap="square" lIns="19050" tIns="19050" rIns="19050" bIns="19050" numCol="1" anchor="ctr">
            <a:noAutofit/>
          </a:bodyPr>
          <a:lstStyle/>
          <a:p>
            <a:endParaRPr sz="2532" dirty="0">
              <a:latin typeface="Lato Light" panose="020F0502020204030203" pitchFamily="34" charset="0"/>
            </a:endParaRPr>
          </a:p>
        </p:txBody>
      </p:sp>
      <p:sp>
        <p:nvSpPr>
          <p:cNvPr id="47" name="TextBox 46">
            <a:extLst>
              <a:ext uri="{FF2B5EF4-FFF2-40B4-BE49-F238E27FC236}">
                <a16:creationId xmlns:a16="http://schemas.microsoft.com/office/drawing/2014/main" id="{94254010-E171-E547-96F6-02B0A241758D}"/>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48" name="TextBox 47">
            <a:extLst>
              <a:ext uri="{FF2B5EF4-FFF2-40B4-BE49-F238E27FC236}">
                <a16:creationId xmlns:a16="http://schemas.microsoft.com/office/drawing/2014/main" id="{4571E011-B48A-7041-B769-57C51C318057}"/>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51" name="Freeform 82">
            <a:extLst>
              <a:ext uri="{FF2B5EF4-FFF2-40B4-BE49-F238E27FC236}">
                <a16:creationId xmlns:a16="http://schemas.microsoft.com/office/drawing/2014/main" id="{D31AD484-7C0F-CF45-B1C9-9C88FDA6508E}"/>
              </a:ext>
            </a:extLst>
          </p:cNvPr>
          <p:cNvSpPr>
            <a:spLocks noChangeArrowheads="1"/>
          </p:cNvSpPr>
          <p:nvPr/>
        </p:nvSpPr>
        <p:spPr bwMode="auto">
          <a:xfrm>
            <a:off x="1791394" y="2191277"/>
            <a:ext cx="830660" cy="777920"/>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2" name="Freeform 80">
            <a:extLst>
              <a:ext uri="{FF2B5EF4-FFF2-40B4-BE49-F238E27FC236}">
                <a16:creationId xmlns:a16="http://schemas.microsoft.com/office/drawing/2014/main" id="{9A098C9D-D1FA-D642-A742-DA1C39D8F6B3}"/>
              </a:ext>
            </a:extLst>
          </p:cNvPr>
          <p:cNvSpPr>
            <a:spLocks noChangeArrowheads="1"/>
          </p:cNvSpPr>
          <p:nvPr/>
        </p:nvSpPr>
        <p:spPr bwMode="auto">
          <a:xfrm>
            <a:off x="3317224" y="2732671"/>
            <a:ext cx="492179" cy="788319"/>
          </a:xfrm>
          <a:custGeom>
            <a:avLst/>
            <a:gdLst>
              <a:gd name="T0" fmla="*/ 252413 w 561616"/>
              <a:gd name="T1" fmla="*/ 533400 h 899752"/>
              <a:gd name="T2" fmla="*/ 309199 w 561616"/>
              <a:gd name="T3" fmla="*/ 533400 h 899752"/>
              <a:gd name="T4" fmla="*/ 309199 w 561616"/>
              <a:gd name="T5" fmla="*/ 590188 h 899752"/>
              <a:gd name="T6" fmla="*/ 252413 w 561616"/>
              <a:gd name="T7" fmla="*/ 590188 h 899752"/>
              <a:gd name="T8" fmla="*/ 252763 w 561616"/>
              <a:gd name="T9" fmla="*/ 478263 h 899752"/>
              <a:gd name="T10" fmla="*/ 252763 w 561616"/>
              <a:gd name="T11" fmla="*/ 490131 h 899752"/>
              <a:gd name="T12" fmla="*/ 153527 w 561616"/>
              <a:gd name="T13" fmla="*/ 589389 h 899752"/>
              <a:gd name="T14" fmla="*/ 112179 w 561616"/>
              <a:gd name="T15" fmla="*/ 688648 h 899752"/>
              <a:gd name="T16" fmla="*/ 112179 w 561616"/>
              <a:gd name="T17" fmla="*/ 703033 h 899752"/>
              <a:gd name="T18" fmla="*/ 252763 w 561616"/>
              <a:gd name="T19" fmla="*/ 646931 h 899752"/>
              <a:gd name="T20" fmla="*/ 308853 w 561616"/>
              <a:gd name="T21" fmla="*/ 646931 h 899752"/>
              <a:gd name="T22" fmla="*/ 449436 w 561616"/>
              <a:gd name="T23" fmla="*/ 703033 h 899752"/>
              <a:gd name="T24" fmla="*/ 449436 w 561616"/>
              <a:gd name="T25" fmla="*/ 688648 h 899752"/>
              <a:gd name="T26" fmla="*/ 408088 w 561616"/>
              <a:gd name="T27" fmla="*/ 589389 h 899752"/>
              <a:gd name="T28" fmla="*/ 308853 w 561616"/>
              <a:gd name="T29" fmla="*/ 490131 h 899752"/>
              <a:gd name="T30" fmla="*/ 308853 w 561616"/>
              <a:gd name="T31" fmla="*/ 478263 h 899752"/>
              <a:gd name="T32" fmla="*/ 56089 w 561616"/>
              <a:gd name="T33" fmla="*/ 141287 h 899752"/>
              <a:gd name="T34" fmla="*/ 112179 w 561616"/>
              <a:gd name="T35" fmla="*/ 141287 h 899752"/>
              <a:gd name="T36" fmla="*/ 112179 w 561616"/>
              <a:gd name="T37" fmla="*/ 212135 h 899752"/>
              <a:gd name="T38" fmla="*/ 152089 w 561616"/>
              <a:gd name="T39" fmla="*/ 309955 h 899752"/>
              <a:gd name="T40" fmla="*/ 409526 w 561616"/>
              <a:gd name="T41" fmla="*/ 309955 h 899752"/>
              <a:gd name="T42" fmla="*/ 449436 w 561616"/>
              <a:gd name="T43" fmla="*/ 212135 h 899752"/>
              <a:gd name="T44" fmla="*/ 449436 w 561616"/>
              <a:gd name="T45" fmla="*/ 141287 h 899752"/>
              <a:gd name="T46" fmla="*/ 505526 w 561616"/>
              <a:gd name="T47" fmla="*/ 141287 h 899752"/>
              <a:gd name="T48" fmla="*/ 505526 w 561616"/>
              <a:gd name="T49" fmla="*/ 212135 h 899752"/>
              <a:gd name="T50" fmla="*/ 447998 w 561616"/>
              <a:gd name="T51" fmla="*/ 350953 h 899752"/>
              <a:gd name="T52" fmla="*/ 364942 w 561616"/>
              <a:gd name="T53" fmla="*/ 434028 h 899752"/>
              <a:gd name="T54" fmla="*/ 364942 w 561616"/>
              <a:gd name="T55" fmla="*/ 466755 h 899752"/>
              <a:gd name="T56" fmla="*/ 447998 w 561616"/>
              <a:gd name="T57" fmla="*/ 549830 h 899752"/>
              <a:gd name="T58" fmla="*/ 505526 w 561616"/>
              <a:gd name="T59" fmla="*/ 688648 h 899752"/>
              <a:gd name="T60" fmla="*/ 505526 w 561616"/>
              <a:gd name="T61" fmla="*/ 787547 h 899752"/>
              <a:gd name="T62" fmla="*/ 561616 w 561616"/>
              <a:gd name="T63" fmla="*/ 787547 h 899752"/>
              <a:gd name="T64" fmla="*/ 561616 w 561616"/>
              <a:gd name="T65" fmla="*/ 899752 h 899752"/>
              <a:gd name="T66" fmla="*/ 0 w 561616"/>
              <a:gd name="T67" fmla="*/ 899752 h 899752"/>
              <a:gd name="T68" fmla="*/ 0 w 561616"/>
              <a:gd name="T69" fmla="*/ 787547 h 899752"/>
              <a:gd name="T70" fmla="*/ 56089 w 561616"/>
              <a:gd name="T71" fmla="*/ 787547 h 899752"/>
              <a:gd name="T72" fmla="*/ 56089 w 561616"/>
              <a:gd name="T73" fmla="*/ 688648 h 899752"/>
              <a:gd name="T74" fmla="*/ 113977 w 561616"/>
              <a:gd name="T75" fmla="*/ 549830 h 899752"/>
              <a:gd name="T76" fmla="*/ 196673 w 561616"/>
              <a:gd name="T77" fmla="*/ 466755 h 899752"/>
              <a:gd name="T78" fmla="*/ 196673 w 561616"/>
              <a:gd name="T79" fmla="*/ 434028 h 899752"/>
              <a:gd name="T80" fmla="*/ 113977 w 561616"/>
              <a:gd name="T81" fmla="*/ 350953 h 899752"/>
              <a:gd name="T82" fmla="*/ 56089 w 561616"/>
              <a:gd name="T83" fmla="*/ 212135 h 899752"/>
              <a:gd name="T84" fmla="*/ 0 w 561616"/>
              <a:gd name="T85" fmla="*/ 0 h 899752"/>
              <a:gd name="T86" fmla="*/ 561616 w 561616"/>
              <a:gd name="T87" fmla="*/ 0 h 899752"/>
              <a:gd name="T88" fmla="*/ 561616 w 561616"/>
              <a:gd name="T89" fmla="*/ 112352 h 899752"/>
              <a:gd name="T90" fmla="*/ 0 w 561616"/>
              <a:gd name="T91" fmla="*/ 112352 h 89975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561616" h="899752">
                <a:moveTo>
                  <a:pt x="252413" y="533400"/>
                </a:moveTo>
                <a:lnTo>
                  <a:pt x="309199" y="533400"/>
                </a:lnTo>
                <a:lnTo>
                  <a:pt x="309199" y="590188"/>
                </a:lnTo>
                <a:lnTo>
                  <a:pt x="252413" y="590188"/>
                </a:lnTo>
                <a:lnTo>
                  <a:pt x="252413" y="533400"/>
                </a:lnTo>
                <a:close/>
                <a:moveTo>
                  <a:pt x="252763" y="478263"/>
                </a:moveTo>
                <a:lnTo>
                  <a:pt x="252763" y="490131"/>
                </a:lnTo>
                <a:lnTo>
                  <a:pt x="153527" y="589389"/>
                </a:lnTo>
                <a:cubicBezTo>
                  <a:pt x="126921" y="616002"/>
                  <a:pt x="112179" y="651246"/>
                  <a:pt x="112179" y="688648"/>
                </a:cubicBezTo>
                <a:lnTo>
                  <a:pt x="112179" y="703033"/>
                </a:lnTo>
                <a:lnTo>
                  <a:pt x="252763" y="646931"/>
                </a:lnTo>
                <a:lnTo>
                  <a:pt x="308853" y="646931"/>
                </a:lnTo>
                <a:lnTo>
                  <a:pt x="449436" y="703033"/>
                </a:lnTo>
                <a:lnTo>
                  <a:pt x="449436" y="688648"/>
                </a:lnTo>
                <a:cubicBezTo>
                  <a:pt x="449436" y="651246"/>
                  <a:pt x="434695" y="616002"/>
                  <a:pt x="408088" y="589389"/>
                </a:cubicBezTo>
                <a:lnTo>
                  <a:pt x="308853" y="490131"/>
                </a:lnTo>
                <a:lnTo>
                  <a:pt x="308853" y="478263"/>
                </a:lnTo>
                <a:lnTo>
                  <a:pt x="252763" y="478263"/>
                </a:lnTo>
                <a:close/>
                <a:moveTo>
                  <a:pt x="56089" y="141287"/>
                </a:moveTo>
                <a:lnTo>
                  <a:pt x="112179" y="141287"/>
                </a:lnTo>
                <a:lnTo>
                  <a:pt x="112179" y="212135"/>
                </a:lnTo>
                <a:cubicBezTo>
                  <a:pt x="112179" y="248817"/>
                  <a:pt x="126561" y="283701"/>
                  <a:pt x="152089" y="309955"/>
                </a:cubicBezTo>
                <a:lnTo>
                  <a:pt x="409526" y="309955"/>
                </a:lnTo>
                <a:cubicBezTo>
                  <a:pt x="435054" y="283701"/>
                  <a:pt x="449436" y="248817"/>
                  <a:pt x="449436" y="212135"/>
                </a:cubicBezTo>
                <a:lnTo>
                  <a:pt x="449436" y="141287"/>
                </a:lnTo>
                <a:lnTo>
                  <a:pt x="505526" y="141287"/>
                </a:lnTo>
                <a:lnTo>
                  <a:pt x="505526" y="212135"/>
                </a:lnTo>
                <a:cubicBezTo>
                  <a:pt x="505526" y="264641"/>
                  <a:pt x="485032" y="313911"/>
                  <a:pt x="447998" y="350953"/>
                </a:cubicBezTo>
                <a:lnTo>
                  <a:pt x="364942" y="434028"/>
                </a:lnTo>
                <a:lnTo>
                  <a:pt x="364942" y="466755"/>
                </a:lnTo>
                <a:lnTo>
                  <a:pt x="447998" y="549830"/>
                </a:lnTo>
                <a:cubicBezTo>
                  <a:pt x="485032" y="586872"/>
                  <a:pt x="505526" y="636142"/>
                  <a:pt x="505526" y="688648"/>
                </a:cubicBezTo>
                <a:lnTo>
                  <a:pt x="505526" y="787547"/>
                </a:lnTo>
                <a:lnTo>
                  <a:pt x="561616" y="787547"/>
                </a:lnTo>
                <a:lnTo>
                  <a:pt x="561616" y="899752"/>
                </a:lnTo>
                <a:lnTo>
                  <a:pt x="0" y="899752"/>
                </a:lnTo>
                <a:lnTo>
                  <a:pt x="0" y="787547"/>
                </a:lnTo>
                <a:lnTo>
                  <a:pt x="56089" y="787547"/>
                </a:lnTo>
                <a:lnTo>
                  <a:pt x="56089" y="688648"/>
                </a:lnTo>
                <a:cubicBezTo>
                  <a:pt x="56089" y="636142"/>
                  <a:pt x="76584" y="586872"/>
                  <a:pt x="113977" y="549830"/>
                </a:cubicBezTo>
                <a:lnTo>
                  <a:pt x="196673" y="466755"/>
                </a:lnTo>
                <a:lnTo>
                  <a:pt x="196673" y="434028"/>
                </a:lnTo>
                <a:lnTo>
                  <a:pt x="113977" y="350953"/>
                </a:lnTo>
                <a:cubicBezTo>
                  <a:pt x="76584" y="313911"/>
                  <a:pt x="56089" y="264641"/>
                  <a:pt x="56089" y="212135"/>
                </a:cubicBezTo>
                <a:lnTo>
                  <a:pt x="56089" y="141287"/>
                </a:lnTo>
                <a:close/>
                <a:moveTo>
                  <a:pt x="0" y="0"/>
                </a:moveTo>
                <a:lnTo>
                  <a:pt x="561616" y="0"/>
                </a:lnTo>
                <a:lnTo>
                  <a:pt x="561616" y="112352"/>
                </a:lnTo>
                <a:lnTo>
                  <a:pt x="0" y="112352"/>
                </a:lnTo>
                <a:lnTo>
                  <a:pt x="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3" name="Freeform 41">
            <a:extLst>
              <a:ext uri="{FF2B5EF4-FFF2-40B4-BE49-F238E27FC236}">
                <a16:creationId xmlns:a16="http://schemas.microsoft.com/office/drawing/2014/main" id="{FFE0D3B4-321E-C64B-A511-76898C4E9354}"/>
              </a:ext>
            </a:extLst>
          </p:cNvPr>
          <p:cNvSpPr>
            <a:spLocks noChangeArrowheads="1"/>
          </p:cNvSpPr>
          <p:nvPr/>
        </p:nvSpPr>
        <p:spPr bwMode="auto">
          <a:xfrm>
            <a:off x="9598105" y="2164907"/>
            <a:ext cx="779383" cy="830660"/>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54" name="Freeform 89">
            <a:extLst>
              <a:ext uri="{FF2B5EF4-FFF2-40B4-BE49-F238E27FC236}">
                <a16:creationId xmlns:a16="http://schemas.microsoft.com/office/drawing/2014/main" id="{91A5C80F-7552-2A47-9827-D5443E500559}"/>
              </a:ext>
            </a:extLst>
          </p:cNvPr>
          <p:cNvSpPr>
            <a:spLocks noChangeArrowheads="1"/>
          </p:cNvSpPr>
          <p:nvPr/>
        </p:nvSpPr>
        <p:spPr bwMode="auto">
          <a:xfrm>
            <a:off x="4470730" y="2189715"/>
            <a:ext cx="620464" cy="464256"/>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5" name="Freeform 85">
            <a:extLst>
              <a:ext uri="{FF2B5EF4-FFF2-40B4-BE49-F238E27FC236}">
                <a16:creationId xmlns:a16="http://schemas.microsoft.com/office/drawing/2014/main" id="{E5DD9B6F-4AD1-144B-B4DD-824907192CA4}"/>
              </a:ext>
            </a:extLst>
          </p:cNvPr>
          <p:cNvSpPr>
            <a:spLocks noChangeArrowheads="1"/>
          </p:cNvSpPr>
          <p:nvPr/>
        </p:nvSpPr>
        <p:spPr bwMode="auto">
          <a:xfrm>
            <a:off x="7087018" y="2112157"/>
            <a:ext cx="619371" cy="619372"/>
          </a:xfrm>
          <a:custGeom>
            <a:avLst/>
            <a:gdLst>
              <a:gd name="T0" fmla="*/ 422275 w 899752"/>
              <a:gd name="T1" fmla="*/ 280988 h 899754"/>
              <a:gd name="T2" fmla="*/ 534627 w 899752"/>
              <a:gd name="T3" fmla="*/ 365919 h 899754"/>
              <a:gd name="T4" fmla="*/ 422275 w 899752"/>
              <a:gd name="T5" fmla="*/ 450489 h 899754"/>
              <a:gd name="T6" fmla="*/ 57150 w 899752"/>
              <a:gd name="T7" fmla="*/ 225425 h 899754"/>
              <a:gd name="T8" fmla="*/ 113290 w 899752"/>
              <a:gd name="T9" fmla="*/ 225425 h 899754"/>
              <a:gd name="T10" fmla="*/ 113290 w 899752"/>
              <a:gd name="T11" fmla="*/ 562409 h 899754"/>
              <a:gd name="T12" fmla="*/ 422420 w 899752"/>
              <a:gd name="T13" fmla="*/ 562409 h 899754"/>
              <a:gd name="T14" fmla="*/ 478560 w 899752"/>
              <a:gd name="T15" fmla="*/ 562409 h 899754"/>
              <a:gd name="T16" fmla="*/ 787690 w 899752"/>
              <a:gd name="T17" fmla="*/ 562409 h 899754"/>
              <a:gd name="T18" fmla="*/ 787690 w 899752"/>
              <a:gd name="T19" fmla="*/ 225425 h 899754"/>
              <a:gd name="T20" fmla="*/ 844190 w 899752"/>
              <a:gd name="T21" fmla="*/ 225425 h 899754"/>
              <a:gd name="T22" fmla="*/ 844190 w 899752"/>
              <a:gd name="T23" fmla="*/ 618873 h 899754"/>
              <a:gd name="T24" fmla="*/ 478560 w 899752"/>
              <a:gd name="T25" fmla="*/ 618873 h 899754"/>
              <a:gd name="T26" fmla="*/ 478560 w 899752"/>
              <a:gd name="T27" fmla="*/ 803729 h 899754"/>
              <a:gd name="T28" fmla="*/ 490436 w 899752"/>
              <a:gd name="T29" fmla="*/ 815597 h 899754"/>
              <a:gd name="T30" fmla="*/ 518146 w 899752"/>
              <a:gd name="T31" fmla="*/ 843649 h 899754"/>
              <a:gd name="T32" fmla="*/ 590840 w 899752"/>
              <a:gd name="T33" fmla="*/ 843649 h 899754"/>
              <a:gd name="T34" fmla="*/ 590840 w 899752"/>
              <a:gd name="T35" fmla="*/ 899754 h 899754"/>
              <a:gd name="T36" fmla="*/ 495114 w 899752"/>
              <a:gd name="T37" fmla="*/ 899754 h 899754"/>
              <a:gd name="T38" fmla="*/ 450490 w 899752"/>
              <a:gd name="T39" fmla="*/ 855158 h 899754"/>
              <a:gd name="T40" fmla="*/ 405866 w 899752"/>
              <a:gd name="T41" fmla="*/ 899754 h 899754"/>
              <a:gd name="T42" fmla="*/ 309780 w 899752"/>
              <a:gd name="T43" fmla="*/ 899754 h 899754"/>
              <a:gd name="T44" fmla="*/ 309780 w 899752"/>
              <a:gd name="T45" fmla="*/ 843649 h 899754"/>
              <a:gd name="T46" fmla="*/ 382475 w 899752"/>
              <a:gd name="T47" fmla="*/ 843649 h 899754"/>
              <a:gd name="T48" fmla="*/ 410904 w 899752"/>
              <a:gd name="T49" fmla="*/ 815597 h 899754"/>
              <a:gd name="T50" fmla="*/ 422420 w 899752"/>
              <a:gd name="T51" fmla="*/ 803729 h 899754"/>
              <a:gd name="T52" fmla="*/ 422420 w 899752"/>
              <a:gd name="T53" fmla="*/ 618873 h 899754"/>
              <a:gd name="T54" fmla="*/ 57150 w 899752"/>
              <a:gd name="T55" fmla="*/ 618873 h 899754"/>
              <a:gd name="T56" fmla="*/ 421804 w 899752"/>
              <a:gd name="T57" fmla="*/ 0 h 899754"/>
              <a:gd name="T58" fmla="*/ 477949 w 899752"/>
              <a:gd name="T59" fmla="*/ 0 h 899754"/>
              <a:gd name="T60" fmla="*/ 477949 w 899752"/>
              <a:gd name="T61" fmla="*/ 56380 h 899754"/>
              <a:gd name="T62" fmla="*/ 899752 w 899752"/>
              <a:gd name="T63" fmla="*/ 56380 h 899754"/>
              <a:gd name="T64" fmla="*/ 899752 w 899752"/>
              <a:gd name="T65" fmla="*/ 169501 h 899754"/>
              <a:gd name="T66" fmla="*/ 0 w 899752"/>
              <a:gd name="T67" fmla="*/ 169501 h 899754"/>
              <a:gd name="T68" fmla="*/ 0 w 899752"/>
              <a:gd name="T69" fmla="*/ 56380 h 899754"/>
              <a:gd name="T70" fmla="*/ 421804 w 899752"/>
              <a:gd name="T71" fmla="*/ 56380 h 8997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2" h="899754">
                <a:moveTo>
                  <a:pt x="422275" y="280988"/>
                </a:moveTo>
                <a:lnTo>
                  <a:pt x="534627" y="365919"/>
                </a:lnTo>
                <a:lnTo>
                  <a:pt x="422275" y="450489"/>
                </a:lnTo>
                <a:lnTo>
                  <a:pt x="422275" y="280988"/>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lnTo>
                  <a:pt x="57150" y="225425"/>
                </a:lnTo>
                <a:close/>
                <a:moveTo>
                  <a:pt x="421804" y="0"/>
                </a:moveTo>
                <a:lnTo>
                  <a:pt x="477949" y="0"/>
                </a:lnTo>
                <a:lnTo>
                  <a:pt x="477949" y="56380"/>
                </a:lnTo>
                <a:lnTo>
                  <a:pt x="899752" y="56380"/>
                </a:lnTo>
                <a:lnTo>
                  <a:pt x="899752" y="169501"/>
                </a:lnTo>
                <a:lnTo>
                  <a:pt x="0" y="169501"/>
                </a:lnTo>
                <a:lnTo>
                  <a:pt x="0" y="56380"/>
                </a:lnTo>
                <a:lnTo>
                  <a:pt x="421804" y="56380"/>
                </a:lnTo>
                <a:lnTo>
                  <a:pt x="421804"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7" name="Freeform 91">
            <a:extLst>
              <a:ext uri="{FF2B5EF4-FFF2-40B4-BE49-F238E27FC236}">
                <a16:creationId xmlns:a16="http://schemas.microsoft.com/office/drawing/2014/main" id="{7EF36621-3847-1B49-ACFE-443882686E88}"/>
              </a:ext>
            </a:extLst>
          </p:cNvPr>
          <p:cNvSpPr>
            <a:spLocks noChangeArrowheads="1"/>
          </p:cNvSpPr>
          <p:nvPr/>
        </p:nvSpPr>
        <p:spPr bwMode="auto">
          <a:xfrm>
            <a:off x="8111284" y="2766188"/>
            <a:ext cx="788321" cy="738267"/>
          </a:xfrm>
          <a:custGeom>
            <a:avLst/>
            <a:gdLst>
              <a:gd name="T0" fmla="*/ 642085 w 899753"/>
              <a:gd name="T1" fmla="*/ 505575 h 842602"/>
              <a:gd name="T2" fmla="*/ 781355 w 899753"/>
              <a:gd name="T3" fmla="*/ 645275 h 842602"/>
              <a:gd name="T4" fmla="*/ 838935 w 899753"/>
              <a:gd name="T5" fmla="*/ 505575 h 842602"/>
              <a:gd name="T6" fmla="*/ 506413 w 899753"/>
              <a:gd name="T7" fmla="*/ 449262 h 842602"/>
              <a:gd name="T8" fmla="*/ 899753 w 899753"/>
              <a:gd name="T9" fmla="*/ 449262 h 842602"/>
              <a:gd name="T10" fmla="*/ 784594 w 899753"/>
              <a:gd name="T11" fmla="*/ 728301 h 842602"/>
              <a:gd name="T12" fmla="*/ 506990 w 899753"/>
              <a:gd name="T13" fmla="*/ 61123 h 842602"/>
              <a:gd name="T14" fmla="*/ 506990 w 899753"/>
              <a:gd name="T15" fmla="*/ 336892 h 842602"/>
              <a:gd name="T16" fmla="*/ 783372 w 899753"/>
              <a:gd name="T17" fmla="*/ 336892 h 842602"/>
              <a:gd name="T18" fmla="*/ 506990 w 899753"/>
              <a:gd name="T19" fmla="*/ 61123 h 842602"/>
              <a:gd name="T20" fmla="*/ 394203 w 899753"/>
              <a:gd name="T21" fmla="*/ 55562 h 842602"/>
              <a:gd name="T22" fmla="*/ 394203 w 899753"/>
              <a:gd name="T23" fmla="*/ 449082 h 842602"/>
              <a:gd name="T24" fmla="*/ 672740 w 899753"/>
              <a:gd name="T25" fmla="*/ 727390 h 842602"/>
              <a:gd name="T26" fmla="*/ 394203 w 899753"/>
              <a:gd name="T27" fmla="*/ 842602 h 842602"/>
              <a:gd name="T28" fmla="*/ 0 w 899753"/>
              <a:gd name="T29" fmla="*/ 449082 h 842602"/>
              <a:gd name="T30" fmla="*/ 394203 w 899753"/>
              <a:gd name="T31" fmla="*/ 55562 h 842602"/>
              <a:gd name="T32" fmla="*/ 450850 w 899753"/>
              <a:gd name="T33" fmla="*/ 0 h 842602"/>
              <a:gd name="T34" fmla="*/ 844190 w 899753"/>
              <a:gd name="T35" fmla="*/ 393341 h 842602"/>
              <a:gd name="T36" fmla="*/ 450850 w 899753"/>
              <a:gd name="T37" fmla="*/ 393341 h 8426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9753" h="842602">
                <a:moveTo>
                  <a:pt x="642085" y="505575"/>
                </a:moveTo>
                <a:lnTo>
                  <a:pt x="781355" y="645275"/>
                </a:lnTo>
                <a:cubicBezTo>
                  <a:pt x="810865" y="603763"/>
                  <a:pt x="830658" y="556113"/>
                  <a:pt x="838935" y="505575"/>
                </a:cubicBezTo>
                <a:lnTo>
                  <a:pt x="642085" y="505575"/>
                </a:lnTo>
                <a:close/>
                <a:moveTo>
                  <a:pt x="506413" y="449262"/>
                </a:moveTo>
                <a:lnTo>
                  <a:pt x="899753" y="449262"/>
                </a:lnTo>
                <a:cubicBezTo>
                  <a:pt x="899753" y="558279"/>
                  <a:pt x="855849" y="656827"/>
                  <a:pt x="784594" y="728301"/>
                </a:cubicBezTo>
                <a:lnTo>
                  <a:pt x="506413" y="449262"/>
                </a:lnTo>
                <a:close/>
                <a:moveTo>
                  <a:pt x="506990" y="61123"/>
                </a:moveTo>
                <a:lnTo>
                  <a:pt x="506990" y="336892"/>
                </a:lnTo>
                <a:lnTo>
                  <a:pt x="783372" y="336892"/>
                </a:lnTo>
                <a:cubicBezTo>
                  <a:pt x="759620" y="195951"/>
                  <a:pt x="648060" y="84493"/>
                  <a:pt x="506990" y="61123"/>
                </a:cubicBezTo>
                <a:close/>
                <a:moveTo>
                  <a:pt x="394203" y="55562"/>
                </a:moveTo>
                <a:lnTo>
                  <a:pt x="394203" y="449082"/>
                </a:lnTo>
                <a:lnTo>
                  <a:pt x="672740" y="727390"/>
                </a:lnTo>
                <a:cubicBezTo>
                  <a:pt x="601394" y="798678"/>
                  <a:pt x="502663" y="842602"/>
                  <a:pt x="394203" y="842602"/>
                </a:cubicBezTo>
                <a:cubicBezTo>
                  <a:pt x="176203" y="842602"/>
                  <a:pt x="0" y="666544"/>
                  <a:pt x="0" y="449082"/>
                </a:cubicBezTo>
                <a:cubicBezTo>
                  <a:pt x="0" y="231620"/>
                  <a:pt x="176203" y="55562"/>
                  <a:pt x="394203" y="55562"/>
                </a:cubicBezTo>
                <a:close/>
                <a:moveTo>
                  <a:pt x="450850" y="0"/>
                </a:moveTo>
                <a:cubicBezTo>
                  <a:pt x="668213" y="0"/>
                  <a:pt x="844190" y="176176"/>
                  <a:pt x="844190" y="393341"/>
                </a:cubicBezTo>
                <a:lnTo>
                  <a:pt x="450850" y="393341"/>
                </a:lnTo>
                <a:lnTo>
                  <a:pt x="45085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0" name="Shape 9162">
            <a:extLst>
              <a:ext uri="{FF2B5EF4-FFF2-40B4-BE49-F238E27FC236}">
                <a16:creationId xmlns:a16="http://schemas.microsoft.com/office/drawing/2014/main" id="{E09BB8EC-EF4C-5042-8F1F-740F3C367CFB}"/>
              </a:ext>
            </a:extLst>
          </p:cNvPr>
          <p:cNvSpPr/>
          <p:nvPr/>
        </p:nvSpPr>
        <p:spPr>
          <a:xfrm>
            <a:off x="5005125" y="1798158"/>
            <a:ext cx="2176384" cy="2176386"/>
          </a:xfrm>
          <a:prstGeom prst="ellipse">
            <a:avLst/>
          </a:prstGeom>
          <a:solidFill>
            <a:schemeClr val="accent4"/>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56" name="Freeform 90">
            <a:extLst>
              <a:ext uri="{FF2B5EF4-FFF2-40B4-BE49-F238E27FC236}">
                <a16:creationId xmlns:a16="http://schemas.microsoft.com/office/drawing/2014/main" id="{A4401E5E-21D6-BE4A-8171-D02567B51888}"/>
              </a:ext>
            </a:extLst>
          </p:cNvPr>
          <p:cNvSpPr>
            <a:spLocks noChangeArrowheads="1"/>
          </p:cNvSpPr>
          <p:nvPr/>
        </p:nvSpPr>
        <p:spPr bwMode="auto">
          <a:xfrm>
            <a:off x="5681001" y="2497392"/>
            <a:ext cx="832124" cy="777918"/>
          </a:xfrm>
          <a:custGeom>
            <a:avLst/>
            <a:gdLst>
              <a:gd name="T0" fmla="*/ 619798 w 901340"/>
              <a:gd name="T1" fmla="*/ 730250 h 842602"/>
              <a:gd name="T2" fmla="*/ 845104 w 901340"/>
              <a:gd name="T3" fmla="*/ 730250 h 842602"/>
              <a:gd name="T4" fmla="*/ 901340 w 901340"/>
              <a:gd name="T5" fmla="*/ 786426 h 842602"/>
              <a:gd name="T6" fmla="*/ 901340 w 901340"/>
              <a:gd name="T7" fmla="*/ 842602 h 842602"/>
              <a:gd name="T8" fmla="*/ 563562 w 901340"/>
              <a:gd name="T9" fmla="*/ 842602 h 842602"/>
              <a:gd name="T10" fmla="*/ 563562 w 901340"/>
              <a:gd name="T11" fmla="*/ 786426 h 842602"/>
              <a:gd name="T12" fmla="*/ 56536 w 901340"/>
              <a:gd name="T13" fmla="*/ 730250 h 842602"/>
              <a:gd name="T14" fmla="*/ 281241 w 901340"/>
              <a:gd name="T15" fmla="*/ 730250 h 842602"/>
              <a:gd name="T16" fmla="*/ 337777 w 901340"/>
              <a:gd name="T17" fmla="*/ 786426 h 842602"/>
              <a:gd name="T18" fmla="*/ 337777 w 901340"/>
              <a:gd name="T19" fmla="*/ 842602 h 842602"/>
              <a:gd name="T20" fmla="*/ 0 w 901340"/>
              <a:gd name="T21" fmla="*/ 842602 h 842602"/>
              <a:gd name="T22" fmla="*/ 0 w 901340"/>
              <a:gd name="T23" fmla="*/ 786426 h 842602"/>
              <a:gd name="T24" fmla="*/ 318349 w 901340"/>
              <a:gd name="T25" fmla="*/ 612775 h 842602"/>
              <a:gd name="T26" fmla="*/ 582992 w 901340"/>
              <a:gd name="T27" fmla="*/ 612775 h 842602"/>
              <a:gd name="T28" fmla="*/ 609241 w 901340"/>
              <a:gd name="T29" fmla="*/ 662402 h 842602"/>
              <a:gd name="T30" fmla="*/ 450670 w 901340"/>
              <a:gd name="T31" fmla="*/ 701318 h 842602"/>
              <a:gd name="T32" fmla="*/ 292100 w 901340"/>
              <a:gd name="T33" fmla="*/ 662402 h 842602"/>
              <a:gd name="T34" fmla="*/ 732270 w 901340"/>
              <a:gd name="T35" fmla="*/ 504825 h 842602"/>
              <a:gd name="T36" fmla="*/ 817201 w 901340"/>
              <a:gd name="T37" fmla="*/ 588881 h 842602"/>
              <a:gd name="T38" fmla="*/ 817201 w 901340"/>
              <a:gd name="T39" fmla="*/ 616900 h 842602"/>
              <a:gd name="T40" fmla="*/ 732270 w 901340"/>
              <a:gd name="T41" fmla="*/ 701316 h 842602"/>
              <a:gd name="T42" fmla="*/ 647700 w 901340"/>
              <a:gd name="T43" fmla="*/ 616900 h 842602"/>
              <a:gd name="T44" fmla="*/ 647700 w 901340"/>
              <a:gd name="T45" fmla="*/ 588881 h 842602"/>
              <a:gd name="T46" fmla="*/ 732270 w 901340"/>
              <a:gd name="T47" fmla="*/ 504825 h 842602"/>
              <a:gd name="T48" fmla="*/ 168095 w 901340"/>
              <a:gd name="T49" fmla="*/ 504825 h 842602"/>
              <a:gd name="T50" fmla="*/ 252053 w 901340"/>
              <a:gd name="T51" fmla="*/ 588881 h 842602"/>
              <a:gd name="T52" fmla="*/ 252053 w 901340"/>
              <a:gd name="T53" fmla="*/ 616900 h 842602"/>
              <a:gd name="T54" fmla="*/ 168095 w 901340"/>
              <a:gd name="T55" fmla="*/ 701316 h 842602"/>
              <a:gd name="T56" fmla="*/ 84137 w 901340"/>
              <a:gd name="T57" fmla="*/ 616900 h 842602"/>
              <a:gd name="T58" fmla="*/ 84137 w 901340"/>
              <a:gd name="T59" fmla="*/ 588881 h 842602"/>
              <a:gd name="T60" fmla="*/ 168095 w 901340"/>
              <a:gd name="T61" fmla="*/ 504825 h 842602"/>
              <a:gd name="T62" fmla="*/ 337524 w 901340"/>
              <a:gd name="T63" fmla="*/ 223837 h 842602"/>
              <a:gd name="T64" fmla="*/ 562589 w 901340"/>
              <a:gd name="T65" fmla="*/ 223837 h 842602"/>
              <a:gd name="T66" fmla="*/ 618765 w 901340"/>
              <a:gd name="T67" fmla="*/ 280013 h 842602"/>
              <a:gd name="T68" fmla="*/ 618765 w 901340"/>
              <a:gd name="T69" fmla="*/ 336190 h 842602"/>
              <a:gd name="T70" fmla="*/ 280987 w 901340"/>
              <a:gd name="T71" fmla="*/ 336190 h 842602"/>
              <a:gd name="T72" fmla="*/ 280987 w 901340"/>
              <a:gd name="T73" fmla="*/ 280013 h 842602"/>
              <a:gd name="T74" fmla="*/ 337524 w 901340"/>
              <a:gd name="T75" fmla="*/ 223837 h 842602"/>
              <a:gd name="T76" fmla="*/ 637877 w 901340"/>
              <a:gd name="T77" fmla="*/ 142875 h 842602"/>
              <a:gd name="T78" fmla="*/ 788626 w 901340"/>
              <a:gd name="T79" fmla="*/ 421914 h 842602"/>
              <a:gd name="T80" fmla="*/ 732230 w 901340"/>
              <a:gd name="T81" fmla="*/ 421914 h 842602"/>
              <a:gd name="T82" fmla="*/ 606425 w 901340"/>
              <a:gd name="T83" fmla="*/ 189742 h 842602"/>
              <a:gd name="T84" fmla="*/ 261899 w 901340"/>
              <a:gd name="T85" fmla="*/ 142875 h 842602"/>
              <a:gd name="T86" fmla="*/ 293326 w 901340"/>
              <a:gd name="T87" fmla="*/ 189657 h 842602"/>
              <a:gd name="T88" fmla="*/ 169064 w 901340"/>
              <a:gd name="T89" fmla="*/ 420327 h 842602"/>
              <a:gd name="T90" fmla="*/ 112712 w 901340"/>
              <a:gd name="T91" fmla="*/ 420327 h 842602"/>
              <a:gd name="T92" fmla="*/ 261899 w 901340"/>
              <a:gd name="T93" fmla="*/ 142875 h 842602"/>
              <a:gd name="T94" fmla="*/ 450670 w 901340"/>
              <a:gd name="T95" fmla="*/ 0 h 842602"/>
              <a:gd name="T96" fmla="*/ 534628 w 901340"/>
              <a:gd name="T97" fmla="*/ 84415 h 842602"/>
              <a:gd name="T98" fmla="*/ 534628 w 901340"/>
              <a:gd name="T99" fmla="*/ 112434 h 842602"/>
              <a:gd name="T100" fmla="*/ 450670 w 901340"/>
              <a:gd name="T101" fmla="*/ 196491 h 842602"/>
              <a:gd name="T102" fmla="*/ 366712 w 901340"/>
              <a:gd name="T103" fmla="*/ 112434 h 842602"/>
              <a:gd name="T104" fmla="*/ 366712 w 901340"/>
              <a:gd name="T105" fmla="*/ 84415 h 842602"/>
              <a:gd name="T106" fmla="*/ 450670 w 901340"/>
              <a:gd name="T107" fmla="*/ 0 h 842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lnTo>
                  <a:pt x="619798" y="730250"/>
                </a:lnTo>
                <a:close/>
                <a:moveTo>
                  <a:pt x="56536" y="730250"/>
                </a:moveTo>
                <a:lnTo>
                  <a:pt x="281241" y="730250"/>
                </a:lnTo>
                <a:lnTo>
                  <a:pt x="337777" y="786426"/>
                </a:lnTo>
                <a:lnTo>
                  <a:pt x="337777" y="842602"/>
                </a:lnTo>
                <a:lnTo>
                  <a:pt x="0" y="842602"/>
                </a:lnTo>
                <a:lnTo>
                  <a:pt x="0" y="786426"/>
                </a:lnTo>
                <a:lnTo>
                  <a:pt x="56536" y="730250"/>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lnTo>
                  <a:pt x="318349" y="612775"/>
                </a:ln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lnTo>
                  <a:pt x="637877" y="142875"/>
                </a:ln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8" name="TextBox 57">
            <a:extLst>
              <a:ext uri="{FF2B5EF4-FFF2-40B4-BE49-F238E27FC236}">
                <a16:creationId xmlns:a16="http://schemas.microsoft.com/office/drawing/2014/main" id="{280D0F6A-1AF7-9840-B1CD-E23AB840ACDD}"/>
              </a:ext>
            </a:extLst>
          </p:cNvPr>
          <p:cNvSpPr txBox="1"/>
          <p:nvPr/>
        </p:nvSpPr>
        <p:spPr>
          <a:xfrm>
            <a:off x="1812659" y="4175711"/>
            <a:ext cx="792205" cy="338554"/>
          </a:xfrm>
          <a:prstGeom prst="rect">
            <a:avLst/>
          </a:prstGeom>
          <a:noFill/>
        </p:spPr>
        <p:txBody>
          <a:bodyPr wrap="none" rtlCol="0">
            <a:spAutoFit/>
          </a:bodyPr>
          <a:lstStyle/>
          <a:p>
            <a:pPr algn="ctr"/>
            <a:r>
              <a:rPr lang="en-US" sz="1600" b="1" dirty="0">
                <a:solidFill>
                  <a:schemeClr val="tx2"/>
                </a:solidFill>
                <a:latin typeface="Poppins" pitchFamily="2" charset="77"/>
                <a:cs typeface="Poppins" pitchFamily="2" charset="77"/>
              </a:rPr>
              <a:t>STEP 1</a:t>
            </a:r>
          </a:p>
        </p:txBody>
      </p:sp>
      <p:sp>
        <p:nvSpPr>
          <p:cNvPr id="59" name="TextBox 58">
            <a:extLst>
              <a:ext uri="{FF2B5EF4-FFF2-40B4-BE49-F238E27FC236}">
                <a16:creationId xmlns:a16="http://schemas.microsoft.com/office/drawing/2014/main" id="{F7C80298-3226-E049-BB78-9A2927706DEB}"/>
              </a:ext>
            </a:extLst>
          </p:cNvPr>
          <p:cNvSpPr txBox="1"/>
          <p:nvPr/>
        </p:nvSpPr>
        <p:spPr>
          <a:xfrm>
            <a:off x="4381071" y="4175711"/>
            <a:ext cx="838691" cy="338554"/>
          </a:xfrm>
          <a:prstGeom prst="rect">
            <a:avLst/>
          </a:prstGeom>
          <a:noFill/>
        </p:spPr>
        <p:txBody>
          <a:bodyPr wrap="none" rtlCol="0">
            <a:spAutoFit/>
          </a:bodyPr>
          <a:lstStyle/>
          <a:p>
            <a:pPr algn="ctr"/>
            <a:r>
              <a:rPr lang="en-US" sz="1600" b="1" dirty="0">
                <a:solidFill>
                  <a:schemeClr val="tx2"/>
                </a:solidFill>
                <a:latin typeface="Poppins" pitchFamily="2" charset="77"/>
                <a:cs typeface="Poppins" pitchFamily="2" charset="77"/>
              </a:rPr>
              <a:t>STEP 3</a:t>
            </a:r>
          </a:p>
        </p:txBody>
      </p:sp>
      <p:sp>
        <p:nvSpPr>
          <p:cNvPr id="60" name="TextBox 59">
            <a:extLst>
              <a:ext uri="{FF2B5EF4-FFF2-40B4-BE49-F238E27FC236}">
                <a16:creationId xmlns:a16="http://schemas.microsoft.com/office/drawing/2014/main" id="{E95A6CEA-74B3-7747-9EDC-A85286334703}"/>
              </a:ext>
            </a:extLst>
          </p:cNvPr>
          <p:cNvSpPr txBox="1"/>
          <p:nvPr/>
        </p:nvSpPr>
        <p:spPr>
          <a:xfrm>
            <a:off x="6968116" y="4175711"/>
            <a:ext cx="848310" cy="338554"/>
          </a:xfrm>
          <a:prstGeom prst="rect">
            <a:avLst/>
          </a:prstGeom>
          <a:noFill/>
        </p:spPr>
        <p:txBody>
          <a:bodyPr wrap="none" rtlCol="0">
            <a:spAutoFit/>
          </a:bodyPr>
          <a:lstStyle/>
          <a:p>
            <a:pPr algn="ctr"/>
            <a:r>
              <a:rPr lang="en-US" sz="1600" b="1" dirty="0">
                <a:solidFill>
                  <a:schemeClr val="tx2"/>
                </a:solidFill>
                <a:latin typeface="Poppins" pitchFamily="2" charset="77"/>
                <a:cs typeface="Poppins" pitchFamily="2" charset="77"/>
              </a:rPr>
              <a:t>STEP 5</a:t>
            </a:r>
          </a:p>
        </p:txBody>
      </p:sp>
      <p:sp>
        <p:nvSpPr>
          <p:cNvPr id="61" name="TextBox 60">
            <a:extLst>
              <a:ext uri="{FF2B5EF4-FFF2-40B4-BE49-F238E27FC236}">
                <a16:creationId xmlns:a16="http://schemas.microsoft.com/office/drawing/2014/main" id="{B712FC61-A2AE-AB47-9666-1EBF674E7469}"/>
              </a:ext>
            </a:extLst>
          </p:cNvPr>
          <p:cNvSpPr txBox="1"/>
          <p:nvPr/>
        </p:nvSpPr>
        <p:spPr>
          <a:xfrm>
            <a:off x="9571107" y="4175711"/>
            <a:ext cx="824265" cy="338554"/>
          </a:xfrm>
          <a:prstGeom prst="rect">
            <a:avLst/>
          </a:prstGeom>
          <a:noFill/>
        </p:spPr>
        <p:txBody>
          <a:bodyPr wrap="none" rtlCol="0">
            <a:spAutoFit/>
          </a:bodyPr>
          <a:lstStyle/>
          <a:p>
            <a:pPr algn="ctr"/>
            <a:r>
              <a:rPr lang="en-US" sz="1600" b="1" dirty="0">
                <a:solidFill>
                  <a:schemeClr val="tx2"/>
                </a:solidFill>
                <a:latin typeface="Poppins" pitchFamily="2" charset="77"/>
                <a:cs typeface="Poppins" pitchFamily="2" charset="77"/>
              </a:rPr>
              <a:t>STEP 7</a:t>
            </a:r>
          </a:p>
        </p:txBody>
      </p:sp>
      <p:sp>
        <p:nvSpPr>
          <p:cNvPr id="62" name="TextBox 61">
            <a:extLst>
              <a:ext uri="{FF2B5EF4-FFF2-40B4-BE49-F238E27FC236}">
                <a16:creationId xmlns:a16="http://schemas.microsoft.com/office/drawing/2014/main" id="{0B01A95A-0B33-4A4B-BC8F-71CACC09AE6F}"/>
              </a:ext>
            </a:extLst>
          </p:cNvPr>
          <p:cNvSpPr txBox="1"/>
          <p:nvPr/>
        </p:nvSpPr>
        <p:spPr>
          <a:xfrm>
            <a:off x="3087430" y="5060294"/>
            <a:ext cx="832280" cy="338554"/>
          </a:xfrm>
          <a:prstGeom prst="rect">
            <a:avLst/>
          </a:prstGeom>
          <a:noFill/>
        </p:spPr>
        <p:txBody>
          <a:bodyPr wrap="none" rtlCol="0">
            <a:spAutoFit/>
          </a:bodyPr>
          <a:lstStyle/>
          <a:p>
            <a:pPr algn="ctr"/>
            <a:r>
              <a:rPr lang="en-US" sz="1600" b="1" dirty="0">
                <a:solidFill>
                  <a:schemeClr val="tx2"/>
                </a:solidFill>
                <a:latin typeface="Poppins" pitchFamily="2" charset="77"/>
                <a:cs typeface="Poppins" pitchFamily="2" charset="77"/>
              </a:rPr>
              <a:t>STEP 2</a:t>
            </a:r>
          </a:p>
        </p:txBody>
      </p:sp>
      <p:sp>
        <p:nvSpPr>
          <p:cNvPr id="63" name="TextBox 62">
            <a:extLst>
              <a:ext uri="{FF2B5EF4-FFF2-40B4-BE49-F238E27FC236}">
                <a16:creationId xmlns:a16="http://schemas.microsoft.com/office/drawing/2014/main" id="{8A8D4791-126F-D644-92E5-20C73933786D}"/>
              </a:ext>
            </a:extLst>
          </p:cNvPr>
          <p:cNvSpPr txBox="1"/>
          <p:nvPr/>
        </p:nvSpPr>
        <p:spPr>
          <a:xfrm>
            <a:off x="5665957" y="5060294"/>
            <a:ext cx="854721" cy="338554"/>
          </a:xfrm>
          <a:prstGeom prst="rect">
            <a:avLst/>
          </a:prstGeom>
          <a:noFill/>
        </p:spPr>
        <p:txBody>
          <a:bodyPr wrap="none" rtlCol="0">
            <a:spAutoFit/>
          </a:bodyPr>
          <a:lstStyle/>
          <a:p>
            <a:pPr algn="ctr"/>
            <a:r>
              <a:rPr lang="en-US" sz="1600" b="1" dirty="0">
                <a:solidFill>
                  <a:schemeClr val="tx2"/>
                </a:solidFill>
                <a:latin typeface="Poppins" pitchFamily="2" charset="77"/>
                <a:cs typeface="Poppins" pitchFamily="2" charset="77"/>
              </a:rPr>
              <a:t>STEP 4</a:t>
            </a:r>
          </a:p>
        </p:txBody>
      </p:sp>
      <p:sp>
        <p:nvSpPr>
          <p:cNvPr id="64" name="TextBox 63">
            <a:extLst>
              <a:ext uri="{FF2B5EF4-FFF2-40B4-BE49-F238E27FC236}">
                <a16:creationId xmlns:a16="http://schemas.microsoft.com/office/drawing/2014/main" id="{04E44CB3-673D-B54C-AB91-6E933A89AB0A}"/>
              </a:ext>
            </a:extLst>
          </p:cNvPr>
          <p:cNvSpPr txBox="1"/>
          <p:nvPr/>
        </p:nvSpPr>
        <p:spPr>
          <a:xfrm>
            <a:off x="8267600" y="5060294"/>
            <a:ext cx="846707" cy="338554"/>
          </a:xfrm>
          <a:prstGeom prst="rect">
            <a:avLst/>
          </a:prstGeom>
          <a:noFill/>
        </p:spPr>
        <p:txBody>
          <a:bodyPr wrap="none" rtlCol="0">
            <a:spAutoFit/>
          </a:bodyPr>
          <a:lstStyle/>
          <a:p>
            <a:pPr algn="ctr"/>
            <a:r>
              <a:rPr lang="en-US" sz="1600" b="1" dirty="0">
                <a:solidFill>
                  <a:schemeClr val="tx2"/>
                </a:solidFill>
                <a:latin typeface="Poppins" pitchFamily="2" charset="77"/>
                <a:cs typeface="Poppins" pitchFamily="2" charset="77"/>
              </a:rPr>
              <a:t>STEP 6</a:t>
            </a:r>
          </a:p>
        </p:txBody>
      </p:sp>
      <p:sp>
        <p:nvSpPr>
          <p:cNvPr id="65" name="TextBox 64">
            <a:extLst>
              <a:ext uri="{FF2B5EF4-FFF2-40B4-BE49-F238E27FC236}">
                <a16:creationId xmlns:a16="http://schemas.microsoft.com/office/drawing/2014/main" id="{E721D747-38C0-2E47-8066-01C55203864A}"/>
              </a:ext>
            </a:extLst>
          </p:cNvPr>
          <p:cNvSpPr txBox="1"/>
          <p:nvPr/>
        </p:nvSpPr>
        <p:spPr>
          <a:xfrm>
            <a:off x="1501607" y="4439008"/>
            <a:ext cx="1418184" cy="990720"/>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a:t>
            </a:r>
          </a:p>
        </p:txBody>
      </p:sp>
      <p:sp>
        <p:nvSpPr>
          <p:cNvPr id="66" name="TextBox 65">
            <a:extLst>
              <a:ext uri="{FF2B5EF4-FFF2-40B4-BE49-F238E27FC236}">
                <a16:creationId xmlns:a16="http://schemas.microsoft.com/office/drawing/2014/main" id="{E00A2C60-A63F-4341-B18C-5F7B0B868A39}"/>
              </a:ext>
            </a:extLst>
          </p:cNvPr>
          <p:cNvSpPr txBox="1"/>
          <p:nvPr/>
        </p:nvSpPr>
        <p:spPr>
          <a:xfrm>
            <a:off x="4091324" y="4439008"/>
            <a:ext cx="1418184" cy="990720"/>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a:t>
            </a:r>
          </a:p>
        </p:txBody>
      </p:sp>
      <p:sp>
        <p:nvSpPr>
          <p:cNvPr id="67" name="TextBox 66">
            <a:extLst>
              <a:ext uri="{FF2B5EF4-FFF2-40B4-BE49-F238E27FC236}">
                <a16:creationId xmlns:a16="http://schemas.microsoft.com/office/drawing/2014/main" id="{34C8FEAE-5773-9D48-95CB-B4E29F3872C3}"/>
              </a:ext>
            </a:extLst>
          </p:cNvPr>
          <p:cNvSpPr txBox="1"/>
          <p:nvPr/>
        </p:nvSpPr>
        <p:spPr>
          <a:xfrm>
            <a:off x="6683178" y="4439008"/>
            <a:ext cx="1418184" cy="990720"/>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a:t>
            </a:r>
          </a:p>
        </p:txBody>
      </p:sp>
      <p:sp>
        <p:nvSpPr>
          <p:cNvPr id="68" name="TextBox 67">
            <a:extLst>
              <a:ext uri="{FF2B5EF4-FFF2-40B4-BE49-F238E27FC236}">
                <a16:creationId xmlns:a16="http://schemas.microsoft.com/office/drawing/2014/main" id="{52868528-4815-324C-A137-C87D8D6DC78E}"/>
              </a:ext>
            </a:extLst>
          </p:cNvPr>
          <p:cNvSpPr txBox="1"/>
          <p:nvPr/>
        </p:nvSpPr>
        <p:spPr>
          <a:xfrm>
            <a:off x="9278704" y="4439008"/>
            <a:ext cx="1418184" cy="990720"/>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a:t>
            </a:r>
          </a:p>
        </p:txBody>
      </p:sp>
      <p:sp>
        <p:nvSpPr>
          <p:cNvPr id="69" name="TextBox 68">
            <a:extLst>
              <a:ext uri="{FF2B5EF4-FFF2-40B4-BE49-F238E27FC236}">
                <a16:creationId xmlns:a16="http://schemas.microsoft.com/office/drawing/2014/main" id="{676A4B26-3CF5-294C-8EC4-EF86B1CEB410}"/>
              </a:ext>
            </a:extLst>
          </p:cNvPr>
          <p:cNvSpPr txBox="1"/>
          <p:nvPr/>
        </p:nvSpPr>
        <p:spPr>
          <a:xfrm>
            <a:off x="7981861" y="5322438"/>
            <a:ext cx="1418184" cy="990720"/>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a:t>
            </a:r>
          </a:p>
        </p:txBody>
      </p:sp>
      <p:sp>
        <p:nvSpPr>
          <p:cNvPr id="70" name="TextBox 69">
            <a:extLst>
              <a:ext uri="{FF2B5EF4-FFF2-40B4-BE49-F238E27FC236}">
                <a16:creationId xmlns:a16="http://schemas.microsoft.com/office/drawing/2014/main" id="{B08C95E8-177E-CA4F-8AF9-5C24CBB7E340}"/>
              </a:ext>
            </a:extLst>
          </p:cNvPr>
          <p:cNvSpPr txBox="1"/>
          <p:nvPr/>
        </p:nvSpPr>
        <p:spPr>
          <a:xfrm>
            <a:off x="5384225" y="5322438"/>
            <a:ext cx="1418184" cy="990720"/>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a:t>
            </a:r>
          </a:p>
        </p:txBody>
      </p:sp>
      <p:sp>
        <p:nvSpPr>
          <p:cNvPr id="71" name="TextBox 70">
            <a:extLst>
              <a:ext uri="{FF2B5EF4-FFF2-40B4-BE49-F238E27FC236}">
                <a16:creationId xmlns:a16="http://schemas.microsoft.com/office/drawing/2014/main" id="{B2F085D1-BD91-9847-B353-7D270E329E62}"/>
              </a:ext>
            </a:extLst>
          </p:cNvPr>
          <p:cNvSpPr txBox="1"/>
          <p:nvPr/>
        </p:nvSpPr>
        <p:spPr>
          <a:xfrm>
            <a:off x="2791956" y="5322438"/>
            <a:ext cx="1418184" cy="990720"/>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a:t>
            </a:r>
          </a:p>
        </p:txBody>
      </p:sp>
    </p:spTree>
    <p:extLst>
      <p:ext uri="{BB962C8B-B14F-4D97-AF65-F5344CB8AC3E}">
        <p14:creationId xmlns:p14="http://schemas.microsoft.com/office/powerpoint/2010/main" val="474536958"/>
      </p:ext>
    </p:extLst>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73">
            <a:extLst>
              <a:ext uri="{FF2B5EF4-FFF2-40B4-BE49-F238E27FC236}">
                <a16:creationId xmlns:a16="http://schemas.microsoft.com/office/drawing/2014/main" id="{4A3F1998-DD94-A544-92E5-EBFC046FBB8E}"/>
              </a:ext>
            </a:extLst>
          </p:cNvPr>
          <p:cNvSpPr>
            <a:spLocks noChangeArrowheads="1"/>
          </p:cNvSpPr>
          <p:nvPr/>
        </p:nvSpPr>
        <p:spPr bwMode="auto">
          <a:xfrm>
            <a:off x="4329985" y="2692933"/>
            <a:ext cx="1494109" cy="2738284"/>
          </a:xfrm>
          <a:custGeom>
            <a:avLst/>
            <a:gdLst>
              <a:gd name="T0" fmla="*/ 2396 w 2397"/>
              <a:gd name="T1" fmla="*/ 0 h 4396"/>
              <a:gd name="T2" fmla="*/ 1270 w 2397"/>
              <a:gd name="T3" fmla="*/ 0 h 4396"/>
              <a:gd name="T4" fmla="*/ 0 w 2397"/>
              <a:gd name="T5" fmla="*/ 2197 h 4396"/>
              <a:gd name="T6" fmla="*/ 1270 w 2397"/>
              <a:gd name="T7" fmla="*/ 4395 h 4396"/>
              <a:gd name="T8" fmla="*/ 2396 w 2397"/>
              <a:gd name="T9" fmla="*/ 4395 h 4396"/>
              <a:gd name="T10" fmla="*/ 1126 w 2397"/>
              <a:gd name="T11" fmla="*/ 2197 h 4396"/>
              <a:gd name="T12" fmla="*/ 2396 w 2397"/>
              <a:gd name="T13" fmla="*/ 0 h 4396"/>
            </a:gdLst>
            <a:ahLst/>
            <a:cxnLst>
              <a:cxn ang="0">
                <a:pos x="T0" y="T1"/>
              </a:cxn>
              <a:cxn ang="0">
                <a:pos x="T2" y="T3"/>
              </a:cxn>
              <a:cxn ang="0">
                <a:pos x="T4" y="T5"/>
              </a:cxn>
              <a:cxn ang="0">
                <a:pos x="T6" y="T7"/>
              </a:cxn>
              <a:cxn ang="0">
                <a:pos x="T8" y="T9"/>
              </a:cxn>
              <a:cxn ang="0">
                <a:pos x="T10" y="T11"/>
              </a:cxn>
              <a:cxn ang="0">
                <a:pos x="T12" y="T13"/>
              </a:cxn>
            </a:cxnLst>
            <a:rect l="0" t="0" r="r" b="b"/>
            <a:pathLst>
              <a:path w="2397" h="4396">
                <a:moveTo>
                  <a:pt x="2396" y="0"/>
                </a:moveTo>
                <a:lnTo>
                  <a:pt x="1270" y="0"/>
                </a:lnTo>
                <a:lnTo>
                  <a:pt x="0" y="2197"/>
                </a:lnTo>
                <a:lnTo>
                  <a:pt x="1270" y="4395"/>
                </a:lnTo>
                <a:lnTo>
                  <a:pt x="2396" y="4395"/>
                </a:lnTo>
                <a:lnTo>
                  <a:pt x="1126" y="2197"/>
                </a:lnTo>
                <a:lnTo>
                  <a:pt x="2396" y="0"/>
                </a:lnTo>
              </a:path>
            </a:pathLst>
          </a:custGeom>
          <a:solidFill>
            <a:schemeClr val="accent2"/>
          </a:solidFill>
          <a:ln>
            <a:noFill/>
          </a:ln>
          <a:effectLst/>
        </p:spPr>
        <p:txBody>
          <a:bodyPr wrap="none" anchor="ctr"/>
          <a:lstStyle/>
          <a:p>
            <a:endParaRPr lang="en-US" dirty="0">
              <a:latin typeface="Poppins" pitchFamily="2" charset="77"/>
            </a:endParaRPr>
          </a:p>
        </p:txBody>
      </p:sp>
      <p:sp>
        <p:nvSpPr>
          <p:cNvPr id="17" name="Freeform 74">
            <a:extLst>
              <a:ext uri="{FF2B5EF4-FFF2-40B4-BE49-F238E27FC236}">
                <a16:creationId xmlns:a16="http://schemas.microsoft.com/office/drawing/2014/main" id="{3C25262F-3B62-1042-871F-173465A7F32E}"/>
              </a:ext>
            </a:extLst>
          </p:cNvPr>
          <p:cNvSpPr>
            <a:spLocks noChangeArrowheads="1"/>
          </p:cNvSpPr>
          <p:nvPr/>
        </p:nvSpPr>
        <p:spPr bwMode="auto">
          <a:xfrm>
            <a:off x="1501065" y="2692933"/>
            <a:ext cx="1494109" cy="2738284"/>
          </a:xfrm>
          <a:custGeom>
            <a:avLst/>
            <a:gdLst>
              <a:gd name="T0" fmla="*/ 1126 w 2397"/>
              <a:gd name="T1" fmla="*/ 0 h 4396"/>
              <a:gd name="T2" fmla="*/ 0 w 2397"/>
              <a:gd name="T3" fmla="*/ 0 h 4396"/>
              <a:gd name="T4" fmla="*/ 1269 w 2397"/>
              <a:gd name="T5" fmla="*/ 2197 h 4396"/>
              <a:gd name="T6" fmla="*/ 0 w 2397"/>
              <a:gd name="T7" fmla="*/ 4395 h 4396"/>
              <a:gd name="T8" fmla="*/ 1126 w 2397"/>
              <a:gd name="T9" fmla="*/ 4395 h 4396"/>
              <a:gd name="T10" fmla="*/ 2396 w 2397"/>
              <a:gd name="T11" fmla="*/ 2197 h 4396"/>
              <a:gd name="T12" fmla="*/ 1126 w 2397"/>
              <a:gd name="T13" fmla="*/ 0 h 4396"/>
            </a:gdLst>
            <a:ahLst/>
            <a:cxnLst>
              <a:cxn ang="0">
                <a:pos x="T0" y="T1"/>
              </a:cxn>
              <a:cxn ang="0">
                <a:pos x="T2" y="T3"/>
              </a:cxn>
              <a:cxn ang="0">
                <a:pos x="T4" y="T5"/>
              </a:cxn>
              <a:cxn ang="0">
                <a:pos x="T6" y="T7"/>
              </a:cxn>
              <a:cxn ang="0">
                <a:pos x="T8" y="T9"/>
              </a:cxn>
              <a:cxn ang="0">
                <a:pos x="T10" y="T11"/>
              </a:cxn>
              <a:cxn ang="0">
                <a:pos x="T12" y="T13"/>
              </a:cxn>
            </a:cxnLst>
            <a:rect l="0" t="0" r="r" b="b"/>
            <a:pathLst>
              <a:path w="2397" h="4396">
                <a:moveTo>
                  <a:pt x="1126" y="0"/>
                </a:moveTo>
                <a:lnTo>
                  <a:pt x="0" y="0"/>
                </a:lnTo>
                <a:lnTo>
                  <a:pt x="1269" y="2197"/>
                </a:lnTo>
                <a:lnTo>
                  <a:pt x="0" y="4395"/>
                </a:lnTo>
                <a:lnTo>
                  <a:pt x="1126" y="4395"/>
                </a:lnTo>
                <a:lnTo>
                  <a:pt x="2396" y="2197"/>
                </a:lnTo>
                <a:lnTo>
                  <a:pt x="1126" y="0"/>
                </a:lnTo>
              </a:path>
            </a:pathLst>
          </a:custGeom>
          <a:solidFill>
            <a:schemeClr val="accent4"/>
          </a:solidFill>
          <a:ln>
            <a:noFill/>
          </a:ln>
          <a:effectLst/>
        </p:spPr>
        <p:txBody>
          <a:bodyPr wrap="none" anchor="ctr"/>
          <a:lstStyle/>
          <a:p>
            <a:endParaRPr lang="en-US" dirty="0">
              <a:latin typeface="Poppins" pitchFamily="2" charset="77"/>
            </a:endParaRPr>
          </a:p>
        </p:txBody>
      </p:sp>
      <p:sp>
        <p:nvSpPr>
          <p:cNvPr id="18" name="Freeform 75">
            <a:extLst>
              <a:ext uri="{FF2B5EF4-FFF2-40B4-BE49-F238E27FC236}">
                <a16:creationId xmlns:a16="http://schemas.microsoft.com/office/drawing/2014/main" id="{F419E410-5661-5749-8AAB-472C14E6A91E}"/>
              </a:ext>
            </a:extLst>
          </p:cNvPr>
          <p:cNvSpPr>
            <a:spLocks noChangeArrowheads="1"/>
          </p:cNvSpPr>
          <p:nvPr/>
        </p:nvSpPr>
        <p:spPr bwMode="auto">
          <a:xfrm>
            <a:off x="2292065" y="1901934"/>
            <a:ext cx="2738284" cy="1494109"/>
          </a:xfrm>
          <a:custGeom>
            <a:avLst/>
            <a:gdLst>
              <a:gd name="T0" fmla="*/ 0 w 4398"/>
              <a:gd name="T1" fmla="*/ 0 h 2397"/>
              <a:gd name="T2" fmla="*/ 0 w 4398"/>
              <a:gd name="T3" fmla="*/ 1126 h 2397"/>
              <a:gd name="T4" fmla="*/ 2198 w 4398"/>
              <a:gd name="T5" fmla="*/ 2396 h 2397"/>
              <a:gd name="T6" fmla="*/ 4397 w 4398"/>
              <a:gd name="T7" fmla="*/ 1126 h 2397"/>
              <a:gd name="T8" fmla="*/ 4397 w 4398"/>
              <a:gd name="T9" fmla="*/ 0 h 2397"/>
              <a:gd name="T10" fmla="*/ 2198 w 4398"/>
              <a:gd name="T11" fmla="*/ 1269 h 2397"/>
              <a:gd name="T12" fmla="*/ 0 w 4398"/>
              <a:gd name="T13" fmla="*/ 0 h 2397"/>
            </a:gdLst>
            <a:ahLst/>
            <a:cxnLst>
              <a:cxn ang="0">
                <a:pos x="T0" y="T1"/>
              </a:cxn>
              <a:cxn ang="0">
                <a:pos x="T2" y="T3"/>
              </a:cxn>
              <a:cxn ang="0">
                <a:pos x="T4" y="T5"/>
              </a:cxn>
              <a:cxn ang="0">
                <a:pos x="T6" y="T7"/>
              </a:cxn>
              <a:cxn ang="0">
                <a:pos x="T8" y="T9"/>
              </a:cxn>
              <a:cxn ang="0">
                <a:pos x="T10" y="T11"/>
              </a:cxn>
              <a:cxn ang="0">
                <a:pos x="T12" y="T13"/>
              </a:cxn>
            </a:cxnLst>
            <a:rect l="0" t="0" r="r" b="b"/>
            <a:pathLst>
              <a:path w="4398" h="2397">
                <a:moveTo>
                  <a:pt x="0" y="0"/>
                </a:moveTo>
                <a:lnTo>
                  <a:pt x="0" y="1126"/>
                </a:lnTo>
                <a:lnTo>
                  <a:pt x="2198" y="2396"/>
                </a:lnTo>
                <a:lnTo>
                  <a:pt x="4397" y="1126"/>
                </a:lnTo>
                <a:lnTo>
                  <a:pt x="4397" y="0"/>
                </a:lnTo>
                <a:lnTo>
                  <a:pt x="2198" y="1269"/>
                </a:lnTo>
                <a:lnTo>
                  <a:pt x="0" y="0"/>
                </a:lnTo>
              </a:path>
            </a:pathLst>
          </a:custGeom>
          <a:solidFill>
            <a:schemeClr val="accent1"/>
          </a:solidFill>
          <a:ln>
            <a:noFill/>
          </a:ln>
          <a:effectLst/>
        </p:spPr>
        <p:txBody>
          <a:bodyPr wrap="none" anchor="ctr"/>
          <a:lstStyle/>
          <a:p>
            <a:endParaRPr lang="en-US" dirty="0">
              <a:latin typeface="Poppins" pitchFamily="2" charset="77"/>
            </a:endParaRPr>
          </a:p>
        </p:txBody>
      </p:sp>
      <p:sp>
        <p:nvSpPr>
          <p:cNvPr id="19" name="Freeform 76">
            <a:extLst>
              <a:ext uri="{FF2B5EF4-FFF2-40B4-BE49-F238E27FC236}">
                <a16:creationId xmlns:a16="http://schemas.microsoft.com/office/drawing/2014/main" id="{40F2A256-DBF2-FD41-80D2-FAFEAB5FEA9B}"/>
              </a:ext>
            </a:extLst>
          </p:cNvPr>
          <p:cNvSpPr>
            <a:spLocks noChangeArrowheads="1"/>
          </p:cNvSpPr>
          <p:nvPr/>
        </p:nvSpPr>
        <p:spPr bwMode="auto">
          <a:xfrm>
            <a:off x="2292065" y="4730853"/>
            <a:ext cx="2738284" cy="1491363"/>
          </a:xfrm>
          <a:custGeom>
            <a:avLst/>
            <a:gdLst>
              <a:gd name="T0" fmla="*/ 0 w 4398"/>
              <a:gd name="T1" fmla="*/ 1269 h 2396"/>
              <a:gd name="T2" fmla="*/ 0 w 4398"/>
              <a:gd name="T3" fmla="*/ 2395 h 2396"/>
              <a:gd name="T4" fmla="*/ 2198 w 4398"/>
              <a:gd name="T5" fmla="*/ 1126 h 2396"/>
              <a:gd name="T6" fmla="*/ 4397 w 4398"/>
              <a:gd name="T7" fmla="*/ 2395 h 2396"/>
              <a:gd name="T8" fmla="*/ 4397 w 4398"/>
              <a:gd name="T9" fmla="*/ 1269 h 2396"/>
              <a:gd name="T10" fmla="*/ 2198 w 4398"/>
              <a:gd name="T11" fmla="*/ 0 h 2396"/>
              <a:gd name="T12" fmla="*/ 0 w 4398"/>
              <a:gd name="T13" fmla="*/ 1269 h 2396"/>
            </a:gdLst>
            <a:ahLst/>
            <a:cxnLst>
              <a:cxn ang="0">
                <a:pos x="T0" y="T1"/>
              </a:cxn>
              <a:cxn ang="0">
                <a:pos x="T2" y="T3"/>
              </a:cxn>
              <a:cxn ang="0">
                <a:pos x="T4" y="T5"/>
              </a:cxn>
              <a:cxn ang="0">
                <a:pos x="T6" y="T7"/>
              </a:cxn>
              <a:cxn ang="0">
                <a:pos x="T8" y="T9"/>
              </a:cxn>
              <a:cxn ang="0">
                <a:pos x="T10" y="T11"/>
              </a:cxn>
              <a:cxn ang="0">
                <a:pos x="T12" y="T13"/>
              </a:cxn>
            </a:cxnLst>
            <a:rect l="0" t="0" r="r" b="b"/>
            <a:pathLst>
              <a:path w="4398" h="2396">
                <a:moveTo>
                  <a:pt x="0" y="1269"/>
                </a:moveTo>
                <a:lnTo>
                  <a:pt x="0" y="2395"/>
                </a:lnTo>
                <a:lnTo>
                  <a:pt x="2198" y="1126"/>
                </a:lnTo>
                <a:lnTo>
                  <a:pt x="4397" y="2395"/>
                </a:lnTo>
                <a:lnTo>
                  <a:pt x="4397" y="1269"/>
                </a:lnTo>
                <a:lnTo>
                  <a:pt x="2198" y="0"/>
                </a:lnTo>
                <a:lnTo>
                  <a:pt x="0" y="1269"/>
                </a:lnTo>
              </a:path>
            </a:pathLst>
          </a:custGeom>
          <a:solidFill>
            <a:schemeClr val="accent3"/>
          </a:solidFill>
          <a:ln>
            <a:noFill/>
          </a:ln>
          <a:effectLst/>
        </p:spPr>
        <p:txBody>
          <a:bodyPr wrap="none" anchor="ctr"/>
          <a:lstStyle/>
          <a:p>
            <a:endParaRPr lang="en-US" dirty="0">
              <a:latin typeface="Poppins" pitchFamily="2" charset="77"/>
            </a:endParaRPr>
          </a:p>
        </p:txBody>
      </p:sp>
      <p:sp>
        <p:nvSpPr>
          <p:cNvPr id="20" name="Freeform 77">
            <a:extLst>
              <a:ext uri="{FF2B5EF4-FFF2-40B4-BE49-F238E27FC236}">
                <a16:creationId xmlns:a16="http://schemas.microsoft.com/office/drawing/2014/main" id="{3F0DB723-4B4F-1648-B650-68E80FCC46B9}"/>
              </a:ext>
            </a:extLst>
          </p:cNvPr>
          <p:cNvSpPr>
            <a:spLocks noChangeArrowheads="1"/>
          </p:cNvSpPr>
          <p:nvPr/>
        </p:nvSpPr>
        <p:spPr bwMode="auto">
          <a:xfrm>
            <a:off x="3151726" y="3549848"/>
            <a:ext cx="1021706" cy="1021706"/>
          </a:xfrm>
          <a:custGeom>
            <a:avLst/>
            <a:gdLst>
              <a:gd name="T0" fmla="*/ 1639 w 1640"/>
              <a:gd name="T1" fmla="*/ 820 h 1641"/>
              <a:gd name="T2" fmla="*/ 1639 w 1640"/>
              <a:gd name="T3" fmla="*/ 820 h 1641"/>
              <a:gd name="T4" fmla="*/ 819 w 1640"/>
              <a:gd name="T5" fmla="*/ 1640 h 1641"/>
              <a:gd name="T6" fmla="*/ 819 w 1640"/>
              <a:gd name="T7" fmla="*/ 1640 h 1641"/>
              <a:gd name="T8" fmla="*/ 0 w 1640"/>
              <a:gd name="T9" fmla="*/ 820 h 1641"/>
              <a:gd name="T10" fmla="*/ 0 w 1640"/>
              <a:gd name="T11" fmla="*/ 820 h 1641"/>
              <a:gd name="T12" fmla="*/ 819 w 1640"/>
              <a:gd name="T13" fmla="*/ 0 h 1641"/>
              <a:gd name="T14" fmla="*/ 819 w 1640"/>
              <a:gd name="T15" fmla="*/ 0 h 1641"/>
              <a:gd name="T16" fmla="*/ 1639 w 1640"/>
              <a:gd name="T17" fmla="*/ 820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0" h="1641">
                <a:moveTo>
                  <a:pt x="1639" y="820"/>
                </a:moveTo>
                <a:lnTo>
                  <a:pt x="1639" y="820"/>
                </a:lnTo>
                <a:cubicBezTo>
                  <a:pt x="1639" y="1273"/>
                  <a:pt x="1272" y="1640"/>
                  <a:pt x="819" y="1640"/>
                </a:cubicBezTo>
                <a:lnTo>
                  <a:pt x="819" y="1640"/>
                </a:lnTo>
                <a:cubicBezTo>
                  <a:pt x="367" y="1640"/>
                  <a:pt x="0" y="1273"/>
                  <a:pt x="0" y="820"/>
                </a:cubicBezTo>
                <a:lnTo>
                  <a:pt x="0" y="820"/>
                </a:lnTo>
                <a:cubicBezTo>
                  <a:pt x="0" y="367"/>
                  <a:pt x="367" y="0"/>
                  <a:pt x="819" y="0"/>
                </a:cubicBezTo>
                <a:lnTo>
                  <a:pt x="819" y="0"/>
                </a:lnTo>
                <a:cubicBezTo>
                  <a:pt x="1272" y="0"/>
                  <a:pt x="1639" y="367"/>
                  <a:pt x="1639" y="820"/>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1" name="Freeform 20">
            <a:extLst>
              <a:ext uri="{FF2B5EF4-FFF2-40B4-BE49-F238E27FC236}">
                <a16:creationId xmlns:a16="http://schemas.microsoft.com/office/drawing/2014/main" id="{AE39407B-2AC2-2C4F-ADAF-5E40C17F3CBA}"/>
              </a:ext>
            </a:extLst>
          </p:cNvPr>
          <p:cNvSpPr>
            <a:spLocks noChangeArrowheads="1"/>
          </p:cNvSpPr>
          <p:nvPr/>
        </p:nvSpPr>
        <p:spPr bwMode="auto">
          <a:xfrm>
            <a:off x="3330251" y="3731119"/>
            <a:ext cx="664036" cy="661291"/>
          </a:xfrm>
          <a:custGeom>
            <a:avLst/>
            <a:gdLst>
              <a:gd name="connsiteX0" fmla="*/ 664036 w 1328071"/>
              <a:gd name="connsiteY0" fmla="*/ 1138266 h 1322581"/>
              <a:gd name="connsiteX1" fmla="*/ 589285 w 1328071"/>
              <a:gd name="connsiteY1" fmla="*/ 1212988 h 1322581"/>
              <a:gd name="connsiteX2" fmla="*/ 664036 w 1328071"/>
              <a:gd name="connsiteY2" fmla="*/ 1288956 h 1322581"/>
              <a:gd name="connsiteX3" fmla="*/ 740032 w 1328071"/>
              <a:gd name="connsiteY3" fmla="*/ 1212988 h 1322581"/>
              <a:gd name="connsiteX4" fmla="*/ 664036 w 1328071"/>
              <a:gd name="connsiteY4" fmla="*/ 1138266 h 1322581"/>
              <a:gd name="connsiteX5" fmla="*/ 549077 w 1328071"/>
              <a:gd name="connsiteY5" fmla="*/ 704830 h 1322581"/>
              <a:gd name="connsiteX6" fmla="*/ 441203 w 1328071"/>
              <a:gd name="connsiteY6" fmla="*/ 811336 h 1322581"/>
              <a:gd name="connsiteX7" fmla="*/ 441203 w 1328071"/>
              <a:gd name="connsiteY7" fmla="*/ 946324 h 1322581"/>
              <a:gd name="connsiteX8" fmla="*/ 470962 w 1328071"/>
              <a:gd name="connsiteY8" fmla="*/ 974808 h 1322581"/>
              <a:gd name="connsiteX9" fmla="*/ 851620 w 1328071"/>
              <a:gd name="connsiteY9" fmla="*/ 974808 h 1322581"/>
              <a:gd name="connsiteX10" fmla="*/ 880138 w 1328071"/>
              <a:gd name="connsiteY10" fmla="*/ 946324 h 1322581"/>
              <a:gd name="connsiteX11" fmla="*/ 880138 w 1328071"/>
              <a:gd name="connsiteY11" fmla="*/ 811336 h 1322581"/>
              <a:gd name="connsiteX12" fmla="*/ 773504 w 1328071"/>
              <a:gd name="connsiteY12" fmla="*/ 704830 h 1322581"/>
              <a:gd name="connsiteX13" fmla="*/ 549077 w 1328071"/>
              <a:gd name="connsiteY13" fmla="*/ 670154 h 1322581"/>
              <a:gd name="connsiteX14" fmla="*/ 773504 w 1328071"/>
              <a:gd name="connsiteY14" fmla="*/ 670154 h 1322581"/>
              <a:gd name="connsiteX15" fmla="*/ 916096 w 1328071"/>
              <a:gd name="connsiteY15" fmla="*/ 811336 h 1322581"/>
              <a:gd name="connsiteX16" fmla="*/ 916096 w 1328071"/>
              <a:gd name="connsiteY16" fmla="*/ 946324 h 1322581"/>
              <a:gd name="connsiteX17" fmla="*/ 851620 w 1328071"/>
              <a:gd name="connsiteY17" fmla="*/ 1009485 h 1322581"/>
              <a:gd name="connsiteX18" fmla="*/ 470962 w 1328071"/>
              <a:gd name="connsiteY18" fmla="*/ 1009485 h 1322581"/>
              <a:gd name="connsiteX19" fmla="*/ 406485 w 1328071"/>
              <a:gd name="connsiteY19" fmla="*/ 946324 h 1322581"/>
              <a:gd name="connsiteX20" fmla="*/ 406485 w 1328071"/>
              <a:gd name="connsiteY20" fmla="*/ 811336 h 1322581"/>
              <a:gd name="connsiteX21" fmla="*/ 549077 w 1328071"/>
              <a:gd name="connsiteY21" fmla="*/ 670154 h 1322581"/>
              <a:gd name="connsiteX22" fmla="*/ 1219683 w 1328071"/>
              <a:gd name="connsiteY22" fmla="*/ 584078 h 1322581"/>
              <a:gd name="connsiteX23" fmla="*/ 1143686 w 1328071"/>
              <a:gd name="connsiteY23" fmla="*/ 658800 h 1322581"/>
              <a:gd name="connsiteX24" fmla="*/ 1219683 w 1328071"/>
              <a:gd name="connsiteY24" fmla="*/ 734767 h 1322581"/>
              <a:gd name="connsiteX25" fmla="*/ 1294434 w 1328071"/>
              <a:gd name="connsiteY25" fmla="*/ 658800 h 1322581"/>
              <a:gd name="connsiteX26" fmla="*/ 1219683 w 1328071"/>
              <a:gd name="connsiteY26" fmla="*/ 584078 h 1322581"/>
              <a:gd name="connsiteX27" fmla="*/ 110880 w 1328071"/>
              <a:gd name="connsiteY27" fmla="*/ 584078 h 1322581"/>
              <a:gd name="connsiteX28" fmla="*/ 34884 w 1328071"/>
              <a:gd name="connsiteY28" fmla="*/ 658800 h 1322581"/>
              <a:gd name="connsiteX29" fmla="*/ 110880 w 1328071"/>
              <a:gd name="connsiteY29" fmla="*/ 734767 h 1322581"/>
              <a:gd name="connsiteX30" fmla="*/ 184385 w 1328071"/>
              <a:gd name="connsiteY30" fmla="*/ 658800 h 1322581"/>
              <a:gd name="connsiteX31" fmla="*/ 110880 w 1328071"/>
              <a:gd name="connsiteY31" fmla="*/ 584078 h 1322581"/>
              <a:gd name="connsiteX32" fmla="*/ 663415 w 1328071"/>
              <a:gd name="connsiteY32" fmla="*/ 347976 h 1322581"/>
              <a:gd name="connsiteX33" fmla="*/ 545581 w 1328071"/>
              <a:gd name="connsiteY33" fmla="*/ 467533 h 1322581"/>
              <a:gd name="connsiteX34" fmla="*/ 663415 w 1328071"/>
              <a:gd name="connsiteY34" fmla="*/ 585845 h 1322581"/>
              <a:gd name="connsiteX35" fmla="*/ 782491 w 1328071"/>
              <a:gd name="connsiteY35" fmla="*/ 467533 h 1322581"/>
              <a:gd name="connsiteX36" fmla="*/ 663415 w 1328071"/>
              <a:gd name="connsiteY36" fmla="*/ 347976 h 1322581"/>
              <a:gd name="connsiteX37" fmla="*/ 663415 w 1328071"/>
              <a:gd name="connsiteY37" fmla="*/ 313105 h 1322581"/>
              <a:gd name="connsiteX38" fmla="*/ 817221 w 1328071"/>
              <a:gd name="connsiteY38" fmla="*/ 467533 h 1322581"/>
              <a:gd name="connsiteX39" fmla="*/ 663415 w 1328071"/>
              <a:gd name="connsiteY39" fmla="*/ 619471 h 1322581"/>
              <a:gd name="connsiteX40" fmla="*/ 510850 w 1328071"/>
              <a:gd name="connsiteY40" fmla="*/ 467533 h 1322581"/>
              <a:gd name="connsiteX41" fmla="*/ 663415 w 1328071"/>
              <a:gd name="connsiteY41" fmla="*/ 313105 h 1322581"/>
              <a:gd name="connsiteX42" fmla="*/ 556893 w 1328071"/>
              <a:gd name="connsiteY42" fmla="*/ 133255 h 1322581"/>
              <a:gd name="connsiteX43" fmla="*/ 138289 w 1328071"/>
              <a:gd name="connsiteY43" fmla="*/ 552944 h 1322581"/>
              <a:gd name="connsiteX44" fmla="*/ 220515 w 1328071"/>
              <a:gd name="connsiteY44" fmla="*/ 658800 h 1322581"/>
              <a:gd name="connsiteX45" fmla="*/ 138289 w 1328071"/>
              <a:gd name="connsiteY45" fmla="*/ 765901 h 1322581"/>
              <a:gd name="connsiteX46" fmla="*/ 558139 w 1328071"/>
              <a:gd name="connsiteY46" fmla="*/ 1185590 h 1322581"/>
              <a:gd name="connsiteX47" fmla="*/ 664036 w 1328071"/>
              <a:gd name="connsiteY47" fmla="*/ 1103396 h 1322581"/>
              <a:gd name="connsiteX48" fmla="*/ 771178 w 1328071"/>
              <a:gd name="connsiteY48" fmla="*/ 1185590 h 1322581"/>
              <a:gd name="connsiteX49" fmla="*/ 1191028 w 1328071"/>
              <a:gd name="connsiteY49" fmla="*/ 765901 h 1322581"/>
              <a:gd name="connsiteX50" fmla="*/ 1108803 w 1328071"/>
              <a:gd name="connsiteY50" fmla="*/ 658800 h 1322581"/>
              <a:gd name="connsiteX51" fmla="*/ 1191028 w 1328071"/>
              <a:gd name="connsiteY51" fmla="*/ 552944 h 1322581"/>
              <a:gd name="connsiteX52" fmla="*/ 771178 w 1328071"/>
              <a:gd name="connsiteY52" fmla="*/ 133255 h 1322581"/>
              <a:gd name="connsiteX53" fmla="*/ 664036 w 1328071"/>
              <a:gd name="connsiteY53" fmla="*/ 219185 h 1322581"/>
              <a:gd name="connsiteX54" fmla="*/ 556893 w 1328071"/>
              <a:gd name="connsiteY54" fmla="*/ 133255 h 1322581"/>
              <a:gd name="connsiteX55" fmla="*/ 664036 w 1328071"/>
              <a:gd name="connsiteY55" fmla="*/ 34871 h 1322581"/>
              <a:gd name="connsiteX56" fmla="*/ 589285 w 1328071"/>
              <a:gd name="connsiteY56" fmla="*/ 109593 h 1322581"/>
              <a:gd name="connsiteX57" fmla="*/ 664036 w 1328071"/>
              <a:gd name="connsiteY57" fmla="*/ 184315 h 1322581"/>
              <a:gd name="connsiteX58" fmla="*/ 740032 w 1328071"/>
              <a:gd name="connsiteY58" fmla="*/ 109593 h 1322581"/>
              <a:gd name="connsiteX59" fmla="*/ 664036 w 1328071"/>
              <a:gd name="connsiteY59" fmla="*/ 34871 h 1322581"/>
              <a:gd name="connsiteX60" fmla="*/ 664036 w 1328071"/>
              <a:gd name="connsiteY60" fmla="*/ 0 h 1322581"/>
              <a:gd name="connsiteX61" fmla="*/ 773670 w 1328071"/>
              <a:gd name="connsiteY61" fmla="*/ 98384 h 1322581"/>
              <a:gd name="connsiteX62" fmla="*/ 1225912 w 1328071"/>
              <a:gd name="connsiteY62" fmla="*/ 550453 h 1322581"/>
              <a:gd name="connsiteX63" fmla="*/ 1328071 w 1328071"/>
              <a:gd name="connsiteY63" fmla="*/ 658800 h 1322581"/>
              <a:gd name="connsiteX64" fmla="*/ 1225912 w 1328071"/>
              <a:gd name="connsiteY64" fmla="*/ 768392 h 1322581"/>
              <a:gd name="connsiteX65" fmla="*/ 773670 w 1328071"/>
              <a:gd name="connsiteY65" fmla="*/ 1220460 h 1322581"/>
              <a:gd name="connsiteX66" fmla="*/ 664036 w 1328071"/>
              <a:gd name="connsiteY66" fmla="*/ 1322581 h 1322581"/>
              <a:gd name="connsiteX67" fmla="*/ 555647 w 1328071"/>
              <a:gd name="connsiteY67" fmla="*/ 1220460 h 1322581"/>
              <a:gd name="connsiteX68" fmla="*/ 103405 w 1328071"/>
              <a:gd name="connsiteY68" fmla="*/ 768392 h 1322581"/>
              <a:gd name="connsiteX69" fmla="*/ 0 w 1328071"/>
              <a:gd name="connsiteY69" fmla="*/ 658800 h 1322581"/>
              <a:gd name="connsiteX70" fmla="*/ 103405 w 1328071"/>
              <a:gd name="connsiteY70" fmla="*/ 550453 h 1322581"/>
              <a:gd name="connsiteX71" fmla="*/ 555647 w 1328071"/>
              <a:gd name="connsiteY71" fmla="*/ 98384 h 1322581"/>
              <a:gd name="connsiteX72" fmla="*/ 664036 w 1328071"/>
              <a:gd name="connsiteY72" fmla="*/ 0 h 1322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328071" h="1322581">
                <a:moveTo>
                  <a:pt x="664036" y="1138266"/>
                </a:moveTo>
                <a:cubicBezTo>
                  <a:pt x="622923" y="1138266"/>
                  <a:pt x="589285" y="1171891"/>
                  <a:pt x="589285" y="1212988"/>
                </a:cubicBezTo>
                <a:cubicBezTo>
                  <a:pt x="589285" y="1255331"/>
                  <a:pt x="622923" y="1288956"/>
                  <a:pt x="664036" y="1288956"/>
                </a:cubicBezTo>
                <a:cubicBezTo>
                  <a:pt x="706395" y="1288956"/>
                  <a:pt x="740032" y="1255331"/>
                  <a:pt x="740032" y="1212988"/>
                </a:cubicBezTo>
                <a:cubicBezTo>
                  <a:pt x="740032" y="1171891"/>
                  <a:pt x="706395" y="1138266"/>
                  <a:pt x="664036" y="1138266"/>
                </a:cubicBezTo>
                <a:close/>
                <a:moveTo>
                  <a:pt x="549077" y="704830"/>
                </a:moveTo>
                <a:cubicBezTo>
                  <a:pt x="489561" y="704830"/>
                  <a:pt x="441203" y="753129"/>
                  <a:pt x="441203" y="811336"/>
                </a:cubicBezTo>
                <a:lnTo>
                  <a:pt x="441203" y="946324"/>
                </a:lnTo>
                <a:cubicBezTo>
                  <a:pt x="441203" y="962424"/>
                  <a:pt x="454843" y="974808"/>
                  <a:pt x="470962" y="974808"/>
                </a:cubicBezTo>
                <a:lnTo>
                  <a:pt x="851620" y="974808"/>
                </a:lnTo>
                <a:cubicBezTo>
                  <a:pt x="867739" y="974808"/>
                  <a:pt x="880138" y="962424"/>
                  <a:pt x="880138" y="946324"/>
                </a:cubicBezTo>
                <a:lnTo>
                  <a:pt x="880138" y="811336"/>
                </a:lnTo>
                <a:cubicBezTo>
                  <a:pt x="880138" y="753129"/>
                  <a:pt x="833021" y="704830"/>
                  <a:pt x="773504" y="704830"/>
                </a:cubicBezTo>
                <a:close/>
                <a:moveTo>
                  <a:pt x="549077" y="670154"/>
                </a:moveTo>
                <a:lnTo>
                  <a:pt x="773504" y="670154"/>
                </a:lnTo>
                <a:cubicBezTo>
                  <a:pt x="851620" y="670154"/>
                  <a:pt x="916096" y="734553"/>
                  <a:pt x="916096" y="811336"/>
                </a:cubicBezTo>
                <a:lnTo>
                  <a:pt x="916096" y="946324"/>
                </a:lnTo>
                <a:cubicBezTo>
                  <a:pt x="916096" y="981001"/>
                  <a:pt x="886338" y="1009485"/>
                  <a:pt x="851620" y="1009485"/>
                </a:cubicBezTo>
                <a:lnTo>
                  <a:pt x="470962" y="1009485"/>
                </a:lnTo>
                <a:cubicBezTo>
                  <a:pt x="435004" y="1009485"/>
                  <a:pt x="406485" y="981001"/>
                  <a:pt x="406485" y="946324"/>
                </a:cubicBezTo>
                <a:lnTo>
                  <a:pt x="406485" y="811336"/>
                </a:lnTo>
                <a:cubicBezTo>
                  <a:pt x="406485" y="734553"/>
                  <a:pt x="470962" y="670154"/>
                  <a:pt x="549077" y="670154"/>
                </a:cubicBezTo>
                <a:close/>
                <a:moveTo>
                  <a:pt x="1219683" y="584078"/>
                </a:moveTo>
                <a:cubicBezTo>
                  <a:pt x="1177324" y="584078"/>
                  <a:pt x="1143686" y="617703"/>
                  <a:pt x="1143686" y="658800"/>
                </a:cubicBezTo>
                <a:cubicBezTo>
                  <a:pt x="1143686" y="701142"/>
                  <a:pt x="1177324" y="734767"/>
                  <a:pt x="1219683" y="734767"/>
                </a:cubicBezTo>
                <a:cubicBezTo>
                  <a:pt x="1260796" y="734767"/>
                  <a:pt x="1294434" y="701142"/>
                  <a:pt x="1294434" y="658800"/>
                </a:cubicBezTo>
                <a:cubicBezTo>
                  <a:pt x="1294434" y="617703"/>
                  <a:pt x="1260796" y="584078"/>
                  <a:pt x="1219683" y="584078"/>
                </a:cubicBezTo>
                <a:close/>
                <a:moveTo>
                  <a:pt x="110880" y="584078"/>
                </a:moveTo>
                <a:cubicBezTo>
                  <a:pt x="68522" y="584078"/>
                  <a:pt x="34884" y="617703"/>
                  <a:pt x="34884" y="658800"/>
                </a:cubicBezTo>
                <a:cubicBezTo>
                  <a:pt x="34884" y="701142"/>
                  <a:pt x="68522" y="734767"/>
                  <a:pt x="110880" y="734767"/>
                </a:cubicBezTo>
                <a:cubicBezTo>
                  <a:pt x="151993" y="734767"/>
                  <a:pt x="184385" y="701142"/>
                  <a:pt x="184385" y="658800"/>
                </a:cubicBezTo>
                <a:cubicBezTo>
                  <a:pt x="184385" y="617703"/>
                  <a:pt x="151993" y="584078"/>
                  <a:pt x="110880" y="584078"/>
                </a:cubicBezTo>
                <a:close/>
                <a:moveTo>
                  <a:pt x="663415" y="347976"/>
                </a:moveTo>
                <a:cubicBezTo>
                  <a:pt x="598916" y="347976"/>
                  <a:pt x="545581" y="401528"/>
                  <a:pt x="545581" y="467533"/>
                </a:cubicBezTo>
                <a:cubicBezTo>
                  <a:pt x="545581" y="532294"/>
                  <a:pt x="598916" y="585845"/>
                  <a:pt x="663415" y="585845"/>
                </a:cubicBezTo>
                <a:cubicBezTo>
                  <a:pt x="729155" y="585845"/>
                  <a:pt x="782491" y="532294"/>
                  <a:pt x="782491" y="467533"/>
                </a:cubicBezTo>
                <a:cubicBezTo>
                  <a:pt x="782491" y="401528"/>
                  <a:pt x="729155" y="347976"/>
                  <a:pt x="663415" y="347976"/>
                </a:cubicBezTo>
                <a:close/>
                <a:moveTo>
                  <a:pt x="663415" y="313105"/>
                </a:moveTo>
                <a:cubicBezTo>
                  <a:pt x="749001" y="313105"/>
                  <a:pt x="817221" y="381602"/>
                  <a:pt x="817221" y="467533"/>
                </a:cubicBezTo>
                <a:cubicBezTo>
                  <a:pt x="817221" y="552220"/>
                  <a:pt x="749001" y="619471"/>
                  <a:pt x="663415" y="619471"/>
                </a:cubicBezTo>
                <a:cubicBezTo>
                  <a:pt x="579070" y="619471"/>
                  <a:pt x="510850" y="552220"/>
                  <a:pt x="510850" y="467533"/>
                </a:cubicBezTo>
                <a:cubicBezTo>
                  <a:pt x="510850" y="381602"/>
                  <a:pt x="579070" y="313105"/>
                  <a:pt x="663415" y="313105"/>
                </a:cubicBezTo>
                <a:close/>
                <a:moveTo>
                  <a:pt x="556893" y="133255"/>
                </a:moveTo>
                <a:cubicBezTo>
                  <a:pt x="346345" y="175597"/>
                  <a:pt x="180648" y="341231"/>
                  <a:pt x="138289" y="552944"/>
                </a:cubicBezTo>
                <a:cubicBezTo>
                  <a:pt x="184385" y="565397"/>
                  <a:pt x="220515" y="608985"/>
                  <a:pt x="220515" y="658800"/>
                </a:cubicBezTo>
                <a:cubicBezTo>
                  <a:pt x="220515" y="709860"/>
                  <a:pt x="184385" y="752202"/>
                  <a:pt x="138289" y="765901"/>
                </a:cubicBezTo>
                <a:cubicBezTo>
                  <a:pt x="180648" y="977614"/>
                  <a:pt x="346345" y="1143248"/>
                  <a:pt x="558139" y="1185590"/>
                </a:cubicBezTo>
                <a:cubicBezTo>
                  <a:pt x="570597" y="1138266"/>
                  <a:pt x="614202" y="1103396"/>
                  <a:pt x="664036" y="1103396"/>
                </a:cubicBezTo>
                <a:cubicBezTo>
                  <a:pt x="715115" y="1103396"/>
                  <a:pt x="757474" y="1138266"/>
                  <a:pt x="771178" y="1185590"/>
                </a:cubicBezTo>
                <a:cubicBezTo>
                  <a:pt x="982972" y="1143248"/>
                  <a:pt x="1148670" y="977614"/>
                  <a:pt x="1191028" y="765901"/>
                </a:cubicBezTo>
                <a:cubicBezTo>
                  <a:pt x="1143686" y="752202"/>
                  <a:pt x="1108803" y="709860"/>
                  <a:pt x="1108803" y="658800"/>
                </a:cubicBezTo>
                <a:cubicBezTo>
                  <a:pt x="1108803" y="608985"/>
                  <a:pt x="1143686" y="565397"/>
                  <a:pt x="1191028" y="552944"/>
                </a:cubicBezTo>
                <a:cubicBezTo>
                  <a:pt x="1148670" y="341231"/>
                  <a:pt x="982972" y="175597"/>
                  <a:pt x="771178" y="133255"/>
                </a:cubicBezTo>
                <a:cubicBezTo>
                  <a:pt x="761212" y="181824"/>
                  <a:pt x="716361" y="219185"/>
                  <a:pt x="664036" y="219185"/>
                </a:cubicBezTo>
                <a:cubicBezTo>
                  <a:pt x="612956" y="219185"/>
                  <a:pt x="568106" y="181824"/>
                  <a:pt x="556893" y="133255"/>
                </a:cubicBezTo>
                <a:close/>
                <a:moveTo>
                  <a:pt x="664036" y="34871"/>
                </a:moveTo>
                <a:cubicBezTo>
                  <a:pt x="622923" y="34871"/>
                  <a:pt x="589285" y="67250"/>
                  <a:pt x="589285" y="109593"/>
                </a:cubicBezTo>
                <a:cubicBezTo>
                  <a:pt x="589285" y="150690"/>
                  <a:pt x="622923" y="184315"/>
                  <a:pt x="664036" y="184315"/>
                </a:cubicBezTo>
                <a:cubicBezTo>
                  <a:pt x="706395" y="184315"/>
                  <a:pt x="740032" y="150690"/>
                  <a:pt x="740032" y="109593"/>
                </a:cubicBezTo>
                <a:cubicBezTo>
                  <a:pt x="740032" y="67250"/>
                  <a:pt x="706395" y="34871"/>
                  <a:pt x="664036" y="34871"/>
                </a:cubicBezTo>
                <a:close/>
                <a:moveTo>
                  <a:pt x="664036" y="0"/>
                </a:moveTo>
                <a:cubicBezTo>
                  <a:pt x="721345" y="0"/>
                  <a:pt x="767441" y="42343"/>
                  <a:pt x="773670" y="98384"/>
                </a:cubicBezTo>
                <a:cubicBezTo>
                  <a:pt x="1002906" y="141972"/>
                  <a:pt x="1181062" y="321305"/>
                  <a:pt x="1225912" y="550453"/>
                </a:cubicBezTo>
                <a:cubicBezTo>
                  <a:pt x="1283221" y="554189"/>
                  <a:pt x="1328071" y="601513"/>
                  <a:pt x="1328071" y="658800"/>
                </a:cubicBezTo>
                <a:cubicBezTo>
                  <a:pt x="1328071" y="717332"/>
                  <a:pt x="1283221" y="764656"/>
                  <a:pt x="1225912" y="768392"/>
                </a:cubicBezTo>
                <a:cubicBezTo>
                  <a:pt x="1181062" y="996294"/>
                  <a:pt x="1002906" y="1175627"/>
                  <a:pt x="773670" y="1220460"/>
                </a:cubicBezTo>
                <a:cubicBezTo>
                  <a:pt x="769933" y="1276502"/>
                  <a:pt x="722591" y="1322581"/>
                  <a:pt x="664036" y="1322581"/>
                </a:cubicBezTo>
                <a:cubicBezTo>
                  <a:pt x="606727" y="1322581"/>
                  <a:pt x="558139" y="1276502"/>
                  <a:pt x="555647" y="1220460"/>
                </a:cubicBezTo>
                <a:cubicBezTo>
                  <a:pt x="326412" y="1175627"/>
                  <a:pt x="148256" y="996294"/>
                  <a:pt x="103405" y="768392"/>
                </a:cubicBezTo>
                <a:cubicBezTo>
                  <a:pt x="46097" y="764656"/>
                  <a:pt x="0" y="717332"/>
                  <a:pt x="0" y="658800"/>
                </a:cubicBezTo>
                <a:cubicBezTo>
                  <a:pt x="0" y="601513"/>
                  <a:pt x="46097" y="552944"/>
                  <a:pt x="103405" y="550453"/>
                </a:cubicBezTo>
                <a:cubicBezTo>
                  <a:pt x="148256" y="321305"/>
                  <a:pt x="326412" y="141972"/>
                  <a:pt x="555647" y="98384"/>
                </a:cubicBezTo>
                <a:cubicBezTo>
                  <a:pt x="561876" y="42343"/>
                  <a:pt x="607973" y="0"/>
                  <a:pt x="66403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2" name="Freeform 21">
            <a:extLst>
              <a:ext uri="{FF2B5EF4-FFF2-40B4-BE49-F238E27FC236}">
                <a16:creationId xmlns:a16="http://schemas.microsoft.com/office/drawing/2014/main" id="{B80FF65E-4D59-294D-AAED-1992A085CDA4}"/>
              </a:ext>
            </a:extLst>
          </p:cNvPr>
          <p:cNvSpPr>
            <a:spLocks noChangeArrowheads="1"/>
          </p:cNvSpPr>
          <p:nvPr/>
        </p:nvSpPr>
        <p:spPr bwMode="auto">
          <a:xfrm>
            <a:off x="1306062" y="3728374"/>
            <a:ext cx="532206" cy="664037"/>
          </a:xfrm>
          <a:custGeom>
            <a:avLst/>
            <a:gdLst>
              <a:gd name="connsiteX0" fmla="*/ 724052 w 1064412"/>
              <a:gd name="connsiteY0" fmla="*/ 324088 h 1328073"/>
              <a:gd name="connsiteX1" fmla="*/ 942678 w 1064412"/>
              <a:gd name="connsiteY1" fmla="*/ 324088 h 1328073"/>
              <a:gd name="connsiteX2" fmla="*/ 1064412 w 1064412"/>
              <a:gd name="connsiteY2" fmla="*/ 437301 h 1328073"/>
              <a:gd name="connsiteX3" fmla="*/ 1064412 w 1064412"/>
              <a:gd name="connsiteY3" fmla="*/ 472136 h 1328073"/>
              <a:gd name="connsiteX4" fmla="*/ 1064412 w 1064412"/>
              <a:gd name="connsiteY4" fmla="*/ 559222 h 1328073"/>
              <a:gd name="connsiteX5" fmla="*/ 1064412 w 1064412"/>
              <a:gd name="connsiteY5" fmla="*/ 791868 h 1328073"/>
              <a:gd name="connsiteX6" fmla="*/ 1004787 w 1064412"/>
              <a:gd name="connsiteY6" fmla="*/ 857805 h 1328073"/>
              <a:gd name="connsiteX7" fmla="*/ 978701 w 1064412"/>
              <a:gd name="connsiteY7" fmla="*/ 851585 h 1328073"/>
              <a:gd name="connsiteX8" fmla="*/ 978701 w 1064412"/>
              <a:gd name="connsiteY8" fmla="*/ 1262136 h 1328073"/>
              <a:gd name="connsiteX9" fmla="*/ 896717 w 1064412"/>
              <a:gd name="connsiteY9" fmla="*/ 1328073 h 1328073"/>
              <a:gd name="connsiteX10" fmla="*/ 833365 w 1064412"/>
              <a:gd name="connsiteY10" fmla="*/ 1301947 h 1328073"/>
              <a:gd name="connsiteX11" fmla="*/ 768771 w 1064412"/>
              <a:gd name="connsiteY11" fmla="*/ 1328073 h 1328073"/>
              <a:gd name="connsiteX12" fmla="*/ 688029 w 1064412"/>
              <a:gd name="connsiteY12" fmla="*/ 1262136 h 1328073"/>
              <a:gd name="connsiteX13" fmla="*/ 688029 w 1064412"/>
              <a:gd name="connsiteY13" fmla="*/ 791868 h 1328073"/>
              <a:gd name="connsiteX14" fmla="*/ 688029 w 1064412"/>
              <a:gd name="connsiteY14" fmla="*/ 733396 h 1328073"/>
              <a:gd name="connsiteX15" fmla="*/ 660701 w 1064412"/>
              <a:gd name="connsiteY15" fmla="*/ 706025 h 1328073"/>
              <a:gd name="connsiteX16" fmla="*/ 279349 w 1064412"/>
              <a:gd name="connsiteY16" fmla="*/ 706025 h 1328073"/>
              <a:gd name="connsiteX17" fmla="*/ 286802 w 1064412"/>
              <a:gd name="connsiteY17" fmla="*/ 713490 h 1328073"/>
              <a:gd name="connsiteX18" fmla="*/ 286802 w 1064412"/>
              <a:gd name="connsiteY18" fmla="*/ 738372 h 1328073"/>
              <a:gd name="connsiteX19" fmla="*/ 274380 w 1064412"/>
              <a:gd name="connsiteY19" fmla="*/ 743348 h 1328073"/>
              <a:gd name="connsiteX20" fmla="*/ 261959 w 1064412"/>
              <a:gd name="connsiteY20" fmla="*/ 738372 h 1328073"/>
              <a:gd name="connsiteX21" fmla="*/ 224693 w 1064412"/>
              <a:gd name="connsiteY21" fmla="*/ 701049 h 1328073"/>
              <a:gd name="connsiteX22" fmla="*/ 224693 w 1064412"/>
              <a:gd name="connsiteY22" fmla="*/ 699805 h 1328073"/>
              <a:gd name="connsiteX23" fmla="*/ 222209 w 1064412"/>
              <a:gd name="connsiteY23" fmla="*/ 696073 h 1328073"/>
              <a:gd name="connsiteX24" fmla="*/ 222209 w 1064412"/>
              <a:gd name="connsiteY24" fmla="*/ 694829 h 1328073"/>
              <a:gd name="connsiteX25" fmla="*/ 220966 w 1064412"/>
              <a:gd name="connsiteY25" fmla="*/ 694829 h 1328073"/>
              <a:gd name="connsiteX26" fmla="*/ 219724 w 1064412"/>
              <a:gd name="connsiteY26" fmla="*/ 689852 h 1328073"/>
              <a:gd name="connsiteX27" fmla="*/ 219724 w 1064412"/>
              <a:gd name="connsiteY27" fmla="*/ 687364 h 1328073"/>
              <a:gd name="connsiteX28" fmla="*/ 220966 w 1064412"/>
              <a:gd name="connsiteY28" fmla="*/ 683632 h 1328073"/>
              <a:gd name="connsiteX29" fmla="*/ 222209 w 1064412"/>
              <a:gd name="connsiteY29" fmla="*/ 681144 h 1328073"/>
              <a:gd name="connsiteX30" fmla="*/ 225935 w 1064412"/>
              <a:gd name="connsiteY30" fmla="*/ 677411 h 1328073"/>
              <a:gd name="connsiteX31" fmla="*/ 261959 w 1064412"/>
              <a:gd name="connsiteY31" fmla="*/ 638844 h 1328073"/>
              <a:gd name="connsiteX32" fmla="*/ 286802 w 1064412"/>
              <a:gd name="connsiteY32" fmla="*/ 640088 h 1328073"/>
              <a:gd name="connsiteX33" fmla="*/ 286802 w 1064412"/>
              <a:gd name="connsiteY33" fmla="*/ 664970 h 1328073"/>
              <a:gd name="connsiteX34" fmla="*/ 279349 w 1064412"/>
              <a:gd name="connsiteY34" fmla="*/ 671191 h 1328073"/>
              <a:gd name="connsiteX35" fmla="*/ 660701 w 1064412"/>
              <a:gd name="connsiteY35" fmla="*/ 671191 h 1328073"/>
              <a:gd name="connsiteX36" fmla="*/ 722810 w 1064412"/>
              <a:gd name="connsiteY36" fmla="*/ 733396 h 1328073"/>
              <a:gd name="connsiteX37" fmla="*/ 722810 w 1064412"/>
              <a:gd name="connsiteY37" fmla="*/ 791868 h 1328073"/>
              <a:gd name="connsiteX38" fmla="*/ 722810 w 1064412"/>
              <a:gd name="connsiteY38" fmla="*/ 1262136 h 1328073"/>
              <a:gd name="connsiteX39" fmla="*/ 768771 w 1064412"/>
              <a:gd name="connsiteY39" fmla="*/ 1293238 h 1328073"/>
              <a:gd name="connsiteX40" fmla="*/ 815974 w 1064412"/>
              <a:gd name="connsiteY40" fmla="*/ 1262136 h 1328073"/>
              <a:gd name="connsiteX41" fmla="*/ 815974 w 1064412"/>
              <a:gd name="connsiteY41" fmla="*/ 847852 h 1328073"/>
              <a:gd name="connsiteX42" fmla="*/ 833365 w 1064412"/>
              <a:gd name="connsiteY42" fmla="*/ 830435 h 1328073"/>
              <a:gd name="connsiteX43" fmla="*/ 850756 w 1064412"/>
              <a:gd name="connsiteY43" fmla="*/ 847852 h 1328073"/>
              <a:gd name="connsiteX44" fmla="*/ 850756 w 1064412"/>
              <a:gd name="connsiteY44" fmla="*/ 1262136 h 1328073"/>
              <a:gd name="connsiteX45" fmla="*/ 896717 w 1064412"/>
              <a:gd name="connsiteY45" fmla="*/ 1293238 h 1328073"/>
              <a:gd name="connsiteX46" fmla="*/ 943920 w 1064412"/>
              <a:gd name="connsiteY46" fmla="*/ 1262136 h 1328073"/>
              <a:gd name="connsiteX47" fmla="*/ 943920 w 1064412"/>
              <a:gd name="connsiteY47" fmla="*/ 791868 h 1328073"/>
              <a:gd name="connsiteX48" fmla="*/ 943920 w 1064412"/>
              <a:gd name="connsiteY48" fmla="*/ 752057 h 1328073"/>
              <a:gd name="connsiteX49" fmla="*/ 943920 w 1064412"/>
              <a:gd name="connsiteY49" fmla="*/ 458451 h 1328073"/>
              <a:gd name="connsiteX50" fmla="*/ 961310 w 1064412"/>
              <a:gd name="connsiteY50" fmla="*/ 441033 h 1328073"/>
              <a:gd name="connsiteX51" fmla="*/ 978701 w 1064412"/>
              <a:gd name="connsiteY51" fmla="*/ 458451 h 1328073"/>
              <a:gd name="connsiteX52" fmla="*/ 978701 w 1064412"/>
              <a:gd name="connsiteY52" fmla="*/ 752057 h 1328073"/>
              <a:gd name="connsiteX53" fmla="*/ 978701 w 1064412"/>
              <a:gd name="connsiteY53" fmla="*/ 791868 h 1328073"/>
              <a:gd name="connsiteX54" fmla="*/ 1004787 w 1064412"/>
              <a:gd name="connsiteY54" fmla="*/ 822970 h 1328073"/>
              <a:gd name="connsiteX55" fmla="*/ 1029631 w 1064412"/>
              <a:gd name="connsiteY55" fmla="*/ 791868 h 1328073"/>
              <a:gd name="connsiteX56" fmla="*/ 1029631 w 1064412"/>
              <a:gd name="connsiteY56" fmla="*/ 559222 h 1328073"/>
              <a:gd name="connsiteX57" fmla="*/ 1029631 w 1064412"/>
              <a:gd name="connsiteY57" fmla="*/ 472136 h 1328073"/>
              <a:gd name="connsiteX58" fmla="*/ 1029631 w 1064412"/>
              <a:gd name="connsiteY58" fmla="*/ 437301 h 1328073"/>
              <a:gd name="connsiteX59" fmla="*/ 942678 w 1064412"/>
              <a:gd name="connsiteY59" fmla="*/ 358923 h 1328073"/>
              <a:gd name="connsiteX60" fmla="*/ 724052 w 1064412"/>
              <a:gd name="connsiteY60" fmla="*/ 358923 h 1328073"/>
              <a:gd name="connsiteX61" fmla="*/ 637099 w 1064412"/>
              <a:gd name="connsiteY61" fmla="*/ 437301 h 1328073"/>
              <a:gd name="connsiteX62" fmla="*/ 637099 w 1064412"/>
              <a:gd name="connsiteY62" fmla="*/ 501994 h 1328073"/>
              <a:gd name="connsiteX63" fmla="*/ 619709 w 1064412"/>
              <a:gd name="connsiteY63" fmla="*/ 519411 h 1328073"/>
              <a:gd name="connsiteX64" fmla="*/ 602318 w 1064412"/>
              <a:gd name="connsiteY64" fmla="*/ 501994 h 1328073"/>
              <a:gd name="connsiteX65" fmla="*/ 602318 w 1064412"/>
              <a:gd name="connsiteY65" fmla="*/ 437301 h 1328073"/>
              <a:gd name="connsiteX66" fmla="*/ 724052 w 1064412"/>
              <a:gd name="connsiteY66" fmla="*/ 324088 h 1328073"/>
              <a:gd name="connsiteX67" fmla="*/ 122008 w 1064412"/>
              <a:gd name="connsiteY67" fmla="*/ 324088 h 1328073"/>
              <a:gd name="connsiteX68" fmla="*/ 341124 w 1064412"/>
              <a:gd name="connsiteY68" fmla="*/ 324088 h 1328073"/>
              <a:gd name="connsiteX69" fmla="*/ 463132 w 1064412"/>
              <a:gd name="connsiteY69" fmla="*/ 437301 h 1328073"/>
              <a:gd name="connsiteX70" fmla="*/ 463132 w 1064412"/>
              <a:gd name="connsiteY70" fmla="*/ 519411 h 1328073"/>
              <a:gd name="connsiteX71" fmla="*/ 499237 w 1064412"/>
              <a:gd name="connsiteY71" fmla="*/ 555490 h 1328073"/>
              <a:gd name="connsiteX72" fmla="*/ 753212 w 1064412"/>
              <a:gd name="connsiteY72" fmla="*/ 555490 h 1328073"/>
              <a:gd name="connsiteX73" fmla="*/ 746987 w 1064412"/>
              <a:gd name="connsiteY73" fmla="*/ 549269 h 1328073"/>
              <a:gd name="connsiteX74" fmla="*/ 746987 w 1064412"/>
              <a:gd name="connsiteY74" fmla="*/ 524388 h 1328073"/>
              <a:gd name="connsiteX75" fmla="*/ 770642 w 1064412"/>
              <a:gd name="connsiteY75" fmla="*/ 524388 h 1328073"/>
              <a:gd name="connsiteX76" fmla="*/ 806746 w 1064412"/>
              <a:gd name="connsiteY76" fmla="*/ 560466 h 1328073"/>
              <a:gd name="connsiteX77" fmla="*/ 810481 w 1064412"/>
              <a:gd name="connsiteY77" fmla="*/ 565443 h 1328073"/>
              <a:gd name="connsiteX78" fmla="*/ 811726 w 1064412"/>
              <a:gd name="connsiteY78" fmla="*/ 566687 h 1328073"/>
              <a:gd name="connsiteX79" fmla="*/ 811726 w 1064412"/>
              <a:gd name="connsiteY79" fmla="*/ 571663 h 1328073"/>
              <a:gd name="connsiteX80" fmla="*/ 811726 w 1064412"/>
              <a:gd name="connsiteY80" fmla="*/ 572907 h 1328073"/>
              <a:gd name="connsiteX81" fmla="*/ 811726 w 1064412"/>
              <a:gd name="connsiteY81" fmla="*/ 579128 h 1328073"/>
              <a:gd name="connsiteX82" fmla="*/ 810481 w 1064412"/>
              <a:gd name="connsiteY82" fmla="*/ 579128 h 1328073"/>
              <a:gd name="connsiteX83" fmla="*/ 807991 w 1064412"/>
              <a:gd name="connsiteY83" fmla="*/ 584104 h 1328073"/>
              <a:gd name="connsiteX84" fmla="*/ 806746 w 1064412"/>
              <a:gd name="connsiteY84" fmla="*/ 584104 h 1328073"/>
              <a:gd name="connsiteX85" fmla="*/ 770642 w 1064412"/>
              <a:gd name="connsiteY85" fmla="*/ 620183 h 1328073"/>
              <a:gd name="connsiteX86" fmla="*/ 758192 w 1064412"/>
              <a:gd name="connsiteY86" fmla="*/ 625159 h 1328073"/>
              <a:gd name="connsiteX87" fmla="*/ 746987 w 1064412"/>
              <a:gd name="connsiteY87" fmla="*/ 620183 h 1328073"/>
              <a:gd name="connsiteX88" fmla="*/ 746987 w 1064412"/>
              <a:gd name="connsiteY88" fmla="*/ 596545 h 1328073"/>
              <a:gd name="connsiteX89" fmla="*/ 753212 w 1064412"/>
              <a:gd name="connsiteY89" fmla="*/ 590325 h 1328073"/>
              <a:gd name="connsiteX90" fmla="*/ 499237 w 1064412"/>
              <a:gd name="connsiteY90" fmla="*/ 590325 h 1328073"/>
              <a:gd name="connsiteX91" fmla="*/ 428273 w 1064412"/>
              <a:gd name="connsiteY91" fmla="*/ 519411 h 1328073"/>
              <a:gd name="connsiteX92" fmla="*/ 428273 w 1064412"/>
              <a:gd name="connsiteY92" fmla="*/ 437301 h 1328073"/>
              <a:gd name="connsiteX93" fmla="*/ 341124 w 1064412"/>
              <a:gd name="connsiteY93" fmla="*/ 358923 h 1328073"/>
              <a:gd name="connsiteX94" fmla="*/ 122008 w 1064412"/>
              <a:gd name="connsiteY94" fmla="*/ 358923 h 1328073"/>
              <a:gd name="connsiteX95" fmla="*/ 34859 w 1064412"/>
              <a:gd name="connsiteY95" fmla="*/ 437301 h 1328073"/>
              <a:gd name="connsiteX96" fmla="*/ 34859 w 1064412"/>
              <a:gd name="connsiteY96" fmla="*/ 472136 h 1328073"/>
              <a:gd name="connsiteX97" fmla="*/ 34859 w 1064412"/>
              <a:gd name="connsiteY97" fmla="*/ 559222 h 1328073"/>
              <a:gd name="connsiteX98" fmla="*/ 34859 w 1064412"/>
              <a:gd name="connsiteY98" fmla="*/ 791868 h 1328073"/>
              <a:gd name="connsiteX99" fmla="*/ 59759 w 1064412"/>
              <a:gd name="connsiteY99" fmla="*/ 822970 h 1328073"/>
              <a:gd name="connsiteX100" fmla="*/ 85903 w 1064412"/>
              <a:gd name="connsiteY100" fmla="*/ 791868 h 1328073"/>
              <a:gd name="connsiteX101" fmla="*/ 85903 w 1064412"/>
              <a:gd name="connsiteY101" fmla="*/ 752057 h 1328073"/>
              <a:gd name="connsiteX102" fmla="*/ 85903 w 1064412"/>
              <a:gd name="connsiteY102" fmla="*/ 457206 h 1328073"/>
              <a:gd name="connsiteX103" fmla="*/ 103333 w 1064412"/>
              <a:gd name="connsiteY103" fmla="*/ 441033 h 1328073"/>
              <a:gd name="connsiteX104" fmla="*/ 119518 w 1064412"/>
              <a:gd name="connsiteY104" fmla="*/ 457206 h 1328073"/>
              <a:gd name="connsiteX105" fmla="*/ 119518 w 1064412"/>
              <a:gd name="connsiteY105" fmla="*/ 752057 h 1328073"/>
              <a:gd name="connsiteX106" fmla="*/ 119518 w 1064412"/>
              <a:gd name="connsiteY106" fmla="*/ 791868 h 1328073"/>
              <a:gd name="connsiteX107" fmla="*/ 119518 w 1064412"/>
              <a:gd name="connsiteY107" fmla="*/ 1262136 h 1328073"/>
              <a:gd name="connsiteX108" fmla="*/ 166827 w 1064412"/>
              <a:gd name="connsiteY108" fmla="*/ 1293238 h 1328073"/>
              <a:gd name="connsiteX109" fmla="*/ 214136 w 1064412"/>
              <a:gd name="connsiteY109" fmla="*/ 1262136 h 1328073"/>
              <a:gd name="connsiteX110" fmla="*/ 214136 w 1064412"/>
              <a:gd name="connsiteY110" fmla="*/ 847852 h 1328073"/>
              <a:gd name="connsiteX111" fmla="*/ 231566 w 1064412"/>
              <a:gd name="connsiteY111" fmla="*/ 830435 h 1328073"/>
              <a:gd name="connsiteX112" fmla="*/ 248996 w 1064412"/>
              <a:gd name="connsiteY112" fmla="*/ 847852 h 1328073"/>
              <a:gd name="connsiteX113" fmla="*/ 248996 w 1064412"/>
              <a:gd name="connsiteY113" fmla="*/ 1262136 h 1328073"/>
              <a:gd name="connsiteX114" fmla="*/ 296305 w 1064412"/>
              <a:gd name="connsiteY114" fmla="*/ 1293238 h 1328073"/>
              <a:gd name="connsiteX115" fmla="*/ 342369 w 1064412"/>
              <a:gd name="connsiteY115" fmla="*/ 1262136 h 1328073"/>
              <a:gd name="connsiteX116" fmla="*/ 343614 w 1064412"/>
              <a:gd name="connsiteY116" fmla="*/ 757033 h 1328073"/>
              <a:gd name="connsiteX117" fmla="*/ 359799 w 1064412"/>
              <a:gd name="connsiteY117" fmla="*/ 739616 h 1328073"/>
              <a:gd name="connsiteX118" fmla="*/ 377229 w 1064412"/>
              <a:gd name="connsiteY118" fmla="*/ 757033 h 1328073"/>
              <a:gd name="connsiteX119" fmla="*/ 377229 w 1064412"/>
              <a:gd name="connsiteY119" fmla="*/ 1262136 h 1328073"/>
              <a:gd name="connsiteX120" fmla="*/ 296305 w 1064412"/>
              <a:gd name="connsiteY120" fmla="*/ 1328073 h 1328073"/>
              <a:gd name="connsiteX121" fmla="*/ 231566 w 1064412"/>
              <a:gd name="connsiteY121" fmla="*/ 1301947 h 1328073"/>
              <a:gd name="connsiteX122" fmla="*/ 166827 w 1064412"/>
              <a:gd name="connsiteY122" fmla="*/ 1328073 h 1328073"/>
              <a:gd name="connsiteX123" fmla="*/ 85903 w 1064412"/>
              <a:gd name="connsiteY123" fmla="*/ 1262136 h 1328073"/>
              <a:gd name="connsiteX124" fmla="*/ 85903 w 1064412"/>
              <a:gd name="connsiteY124" fmla="*/ 851585 h 1328073"/>
              <a:gd name="connsiteX125" fmla="*/ 59759 w 1064412"/>
              <a:gd name="connsiteY125" fmla="*/ 857805 h 1328073"/>
              <a:gd name="connsiteX126" fmla="*/ 0 w 1064412"/>
              <a:gd name="connsiteY126" fmla="*/ 791868 h 1328073"/>
              <a:gd name="connsiteX127" fmla="*/ 0 w 1064412"/>
              <a:gd name="connsiteY127" fmla="*/ 559222 h 1328073"/>
              <a:gd name="connsiteX128" fmla="*/ 0 w 1064412"/>
              <a:gd name="connsiteY128" fmla="*/ 472136 h 1328073"/>
              <a:gd name="connsiteX129" fmla="*/ 0 w 1064412"/>
              <a:gd name="connsiteY129" fmla="*/ 437301 h 1328073"/>
              <a:gd name="connsiteX130" fmla="*/ 122008 w 1064412"/>
              <a:gd name="connsiteY130" fmla="*/ 324088 h 1328073"/>
              <a:gd name="connsiteX131" fmla="*/ 844685 w 1064412"/>
              <a:gd name="connsiteY131" fmla="*/ 33707 h 1328073"/>
              <a:gd name="connsiteX132" fmla="*/ 742314 w 1064412"/>
              <a:gd name="connsiteY132" fmla="*/ 136077 h 1328073"/>
              <a:gd name="connsiteX133" fmla="*/ 844685 w 1064412"/>
              <a:gd name="connsiteY133" fmla="*/ 238448 h 1328073"/>
              <a:gd name="connsiteX134" fmla="*/ 947055 w 1064412"/>
              <a:gd name="connsiteY134" fmla="*/ 136077 h 1328073"/>
              <a:gd name="connsiteX135" fmla="*/ 844685 w 1064412"/>
              <a:gd name="connsiteY135" fmla="*/ 33707 h 1328073"/>
              <a:gd name="connsiteX136" fmla="*/ 219103 w 1064412"/>
              <a:gd name="connsiteY136" fmla="*/ 33707 h 1328073"/>
              <a:gd name="connsiteX137" fmla="*/ 118439 w 1064412"/>
              <a:gd name="connsiteY137" fmla="*/ 136077 h 1328073"/>
              <a:gd name="connsiteX138" fmla="*/ 219103 w 1064412"/>
              <a:gd name="connsiteY138" fmla="*/ 238448 h 1328073"/>
              <a:gd name="connsiteX139" fmla="*/ 322254 w 1064412"/>
              <a:gd name="connsiteY139" fmla="*/ 136077 h 1328073"/>
              <a:gd name="connsiteX140" fmla="*/ 219103 w 1064412"/>
              <a:gd name="connsiteY140" fmla="*/ 33707 h 1328073"/>
              <a:gd name="connsiteX141" fmla="*/ 844685 w 1064412"/>
              <a:gd name="connsiteY141" fmla="*/ 0 h 1328073"/>
              <a:gd name="connsiteX142" fmla="*/ 982011 w 1064412"/>
              <a:gd name="connsiteY142" fmla="*/ 136077 h 1328073"/>
              <a:gd name="connsiteX143" fmla="*/ 844685 w 1064412"/>
              <a:gd name="connsiteY143" fmla="*/ 273403 h 1328073"/>
              <a:gd name="connsiteX144" fmla="*/ 708607 w 1064412"/>
              <a:gd name="connsiteY144" fmla="*/ 136077 h 1328073"/>
              <a:gd name="connsiteX145" fmla="*/ 844685 w 1064412"/>
              <a:gd name="connsiteY145" fmla="*/ 0 h 1328073"/>
              <a:gd name="connsiteX146" fmla="*/ 219103 w 1064412"/>
              <a:gd name="connsiteY146" fmla="*/ 0 h 1328073"/>
              <a:gd name="connsiteX147" fmla="*/ 355808 w 1064412"/>
              <a:gd name="connsiteY147" fmla="*/ 136077 h 1328073"/>
              <a:gd name="connsiteX148" fmla="*/ 219103 w 1064412"/>
              <a:gd name="connsiteY148" fmla="*/ 273403 h 1328073"/>
              <a:gd name="connsiteX149" fmla="*/ 82399 w 1064412"/>
              <a:gd name="connsiteY149" fmla="*/ 136077 h 1328073"/>
              <a:gd name="connsiteX150" fmla="*/ 219103 w 1064412"/>
              <a:gd name="connsiteY150" fmla="*/ 0 h 1328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1064412" h="1328073">
                <a:moveTo>
                  <a:pt x="724052" y="324088"/>
                </a:moveTo>
                <a:lnTo>
                  <a:pt x="942678" y="324088"/>
                </a:lnTo>
                <a:cubicBezTo>
                  <a:pt x="1009756" y="324088"/>
                  <a:pt x="1064412" y="375096"/>
                  <a:pt x="1064412" y="437301"/>
                </a:cubicBezTo>
                <a:lnTo>
                  <a:pt x="1064412" y="472136"/>
                </a:lnTo>
                <a:lnTo>
                  <a:pt x="1064412" y="559222"/>
                </a:lnTo>
                <a:lnTo>
                  <a:pt x="1064412" y="791868"/>
                </a:lnTo>
                <a:cubicBezTo>
                  <a:pt x="1064412" y="827947"/>
                  <a:pt x="1037084" y="857805"/>
                  <a:pt x="1004787" y="857805"/>
                </a:cubicBezTo>
                <a:cubicBezTo>
                  <a:pt x="994849" y="857805"/>
                  <a:pt x="986154" y="855317"/>
                  <a:pt x="978701" y="851585"/>
                </a:cubicBezTo>
                <a:lnTo>
                  <a:pt x="978701" y="1262136"/>
                </a:lnTo>
                <a:cubicBezTo>
                  <a:pt x="978701" y="1298215"/>
                  <a:pt x="942678" y="1328073"/>
                  <a:pt x="896717" y="1328073"/>
                </a:cubicBezTo>
                <a:cubicBezTo>
                  <a:pt x="871873" y="1328073"/>
                  <a:pt x="848271" y="1318120"/>
                  <a:pt x="833365" y="1301947"/>
                </a:cubicBezTo>
                <a:cubicBezTo>
                  <a:pt x="818459" y="1318120"/>
                  <a:pt x="796099" y="1328073"/>
                  <a:pt x="768771" y="1328073"/>
                </a:cubicBezTo>
                <a:cubicBezTo>
                  <a:pt x="724052" y="1328073"/>
                  <a:pt x="688029" y="1298215"/>
                  <a:pt x="688029" y="1262136"/>
                </a:cubicBezTo>
                <a:lnTo>
                  <a:pt x="688029" y="791868"/>
                </a:lnTo>
                <a:lnTo>
                  <a:pt x="688029" y="733396"/>
                </a:lnTo>
                <a:cubicBezTo>
                  <a:pt x="688029" y="718466"/>
                  <a:pt x="675607" y="706025"/>
                  <a:pt x="660701" y="706025"/>
                </a:cubicBezTo>
                <a:lnTo>
                  <a:pt x="279349" y="706025"/>
                </a:lnTo>
                <a:lnTo>
                  <a:pt x="286802" y="713490"/>
                </a:lnTo>
                <a:cubicBezTo>
                  <a:pt x="293013" y="719711"/>
                  <a:pt x="293013" y="730907"/>
                  <a:pt x="286802" y="738372"/>
                </a:cubicBezTo>
                <a:cubicBezTo>
                  <a:pt x="283076" y="742104"/>
                  <a:pt x="279349" y="743348"/>
                  <a:pt x="274380" y="743348"/>
                </a:cubicBezTo>
                <a:cubicBezTo>
                  <a:pt x="269412" y="743348"/>
                  <a:pt x="265685" y="742104"/>
                  <a:pt x="261959" y="738372"/>
                </a:cubicBezTo>
                <a:lnTo>
                  <a:pt x="224693" y="701049"/>
                </a:lnTo>
                <a:lnTo>
                  <a:pt x="224693" y="699805"/>
                </a:lnTo>
                <a:cubicBezTo>
                  <a:pt x="223451" y="698561"/>
                  <a:pt x="223451" y="697317"/>
                  <a:pt x="222209" y="696073"/>
                </a:cubicBezTo>
                <a:cubicBezTo>
                  <a:pt x="222209" y="694829"/>
                  <a:pt x="222209" y="694829"/>
                  <a:pt x="222209" y="694829"/>
                </a:cubicBezTo>
                <a:cubicBezTo>
                  <a:pt x="220966" y="694829"/>
                  <a:pt x="222209" y="694829"/>
                  <a:pt x="220966" y="694829"/>
                </a:cubicBezTo>
                <a:cubicBezTo>
                  <a:pt x="220966" y="692340"/>
                  <a:pt x="219724" y="691096"/>
                  <a:pt x="219724" y="689852"/>
                </a:cubicBezTo>
                <a:cubicBezTo>
                  <a:pt x="219724" y="688608"/>
                  <a:pt x="219724" y="687364"/>
                  <a:pt x="219724" y="687364"/>
                </a:cubicBezTo>
                <a:cubicBezTo>
                  <a:pt x="219724" y="686120"/>
                  <a:pt x="220966" y="684876"/>
                  <a:pt x="220966" y="683632"/>
                </a:cubicBezTo>
                <a:cubicBezTo>
                  <a:pt x="222209" y="682388"/>
                  <a:pt x="222209" y="682388"/>
                  <a:pt x="222209" y="681144"/>
                </a:cubicBezTo>
                <a:cubicBezTo>
                  <a:pt x="223451" y="679899"/>
                  <a:pt x="224693" y="678655"/>
                  <a:pt x="225935" y="677411"/>
                </a:cubicBezTo>
                <a:lnTo>
                  <a:pt x="261959" y="638844"/>
                </a:lnTo>
                <a:cubicBezTo>
                  <a:pt x="269412" y="633868"/>
                  <a:pt x="279349" y="633868"/>
                  <a:pt x="286802" y="640088"/>
                </a:cubicBezTo>
                <a:cubicBezTo>
                  <a:pt x="293013" y="646309"/>
                  <a:pt x="293013" y="657506"/>
                  <a:pt x="286802" y="664970"/>
                </a:cubicBezTo>
                <a:lnTo>
                  <a:pt x="279349" y="671191"/>
                </a:lnTo>
                <a:lnTo>
                  <a:pt x="660701" y="671191"/>
                </a:lnTo>
                <a:cubicBezTo>
                  <a:pt x="694240" y="671191"/>
                  <a:pt x="722810" y="699805"/>
                  <a:pt x="722810" y="733396"/>
                </a:cubicBezTo>
                <a:lnTo>
                  <a:pt x="722810" y="791868"/>
                </a:lnTo>
                <a:lnTo>
                  <a:pt x="722810" y="1262136"/>
                </a:lnTo>
                <a:cubicBezTo>
                  <a:pt x="722810" y="1278309"/>
                  <a:pt x="743927" y="1293238"/>
                  <a:pt x="768771" y="1293238"/>
                </a:cubicBezTo>
                <a:cubicBezTo>
                  <a:pt x="794857" y="1293238"/>
                  <a:pt x="815974" y="1278309"/>
                  <a:pt x="815974" y="1262136"/>
                </a:cubicBezTo>
                <a:lnTo>
                  <a:pt x="815974" y="847852"/>
                </a:lnTo>
                <a:cubicBezTo>
                  <a:pt x="815974" y="837900"/>
                  <a:pt x="823428" y="830435"/>
                  <a:pt x="833365" y="830435"/>
                </a:cubicBezTo>
                <a:cubicBezTo>
                  <a:pt x="843303" y="830435"/>
                  <a:pt x="850756" y="837900"/>
                  <a:pt x="850756" y="847852"/>
                </a:cubicBezTo>
                <a:lnTo>
                  <a:pt x="850756" y="1262136"/>
                </a:lnTo>
                <a:cubicBezTo>
                  <a:pt x="850756" y="1278309"/>
                  <a:pt x="871873" y="1293238"/>
                  <a:pt x="896717" y="1293238"/>
                </a:cubicBezTo>
                <a:cubicBezTo>
                  <a:pt x="922803" y="1293238"/>
                  <a:pt x="943920" y="1278309"/>
                  <a:pt x="943920" y="1262136"/>
                </a:cubicBezTo>
                <a:lnTo>
                  <a:pt x="943920" y="791868"/>
                </a:lnTo>
                <a:lnTo>
                  <a:pt x="943920" y="752057"/>
                </a:lnTo>
                <a:lnTo>
                  <a:pt x="943920" y="458451"/>
                </a:lnTo>
                <a:cubicBezTo>
                  <a:pt x="943920" y="448498"/>
                  <a:pt x="952615" y="441033"/>
                  <a:pt x="961310" y="441033"/>
                </a:cubicBezTo>
                <a:cubicBezTo>
                  <a:pt x="971248" y="441033"/>
                  <a:pt x="978701" y="448498"/>
                  <a:pt x="978701" y="458451"/>
                </a:cubicBezTo>
                <a:lnTo>
                  <a:pt x="978701" y="752057"/>
                </a:lnTo>
                <a:lnTo>
                  <a:pt x="978701" y="791868"/>
                </a:lnTo>
                <a:cubicBezTo>
                  <a:pt x="978701" y="809285"/>
                  <a:pt x="989881" y="822970"/>
                  <a:pt x="1004787" y="822970"/>
                </a:cubicBezTo>
                <a:cubicBezTo>
                  <a:pt x="1018451" y="822970"/>
                  <a:pt x="1029631" y="809285"/>
                  <a:pt x="1029631" y="791868"/>
                </a:cubicBezTo>
                <a:lnTo>
                  <a:pt x="1029631" y="559222"/>
                </a:lnTo>
                <a:lnTo>
                  <a:pt x="1029631" y="472136"/>
                </a:lnTo>
                <a:lnTo>
                  <a:pt x="1029631" y="437301"/>
                </a:lnTo>
                <a:cubicBezTo>
                  <a:pt x="1029631" y="393758"/>
                  <a:pt x="991123" y="358923"/>
                  <a:pt x="942678" y="358923"/>
                </a:cubicBezTo>
                <a:lnTo>
                  <a:pt x="724052" y="358923"/>
                </a:lnTo>
                <a:cubicBezTo>
                  <a:pt x="675607" y="358923"/>
                  <a:pt x="637099" y="393758"/>
                  <a:pt x="637099" y="437301"/>
                </a:cubicBezTo>
                <a:lnTo>
                  <a:pt x="637099" y="501994"/>
                </a:lnTo>
                <a:cubicBezTo>
                  <a:pt x="637099" y="511947"/>
                  <a:pt x="629646" y="519411"/>
                  <a:pt x="619709" y="519411"/>
                </a:cubicBezTo>
                <a:cubicBezTo>
                  <a:pt x="609771" y="519411"/>
                  <a:pt x="602318" y="511947"/>
                  <a:pt x="602318" y="501994"/>
                </a:cubicBezTo>
                <a:lnTo>
                  <a:pt x="602318" y="437301"/>
                </a:lnTo>
                <a:cubicBezTo>
                  <a:pt x="602318" y="375096"/>
                  <a:pt x="656974" y="324088"/>
                  <a:pt x="724052" y="324088"/>
                </a:cubicBezTo>
                <a:close/>
                <a:moveTo>
                  <a:pt x="122008" y="324088"/>
                </a:moveTo>
                <a:lnTo>
                  <a:pt x="341124" y="324088"/>
                </a:lnTo>
                <a:cubicBezTo>
                  <a:pt x="408353" y="324088"/>
                  <a:pt x="463132" y="375096"/>
                  <a:pt x="463132" y="437301"/>
                </a:cubicBezTo>
                <a:lnTo>
                  <a:pt x="463132" y="519411"/>
                </a:lnTo>
                <a:cubicBezTo>
                  <a:pt x="463132" y="539317"/>
                  <a:pt x="479317" y="555490"/>
                  <a:pt x="499237" y="555490"/>
                </a:cubicBezTo>
                <a:lnTo>
                  <a:pt x="753212" y="555490"/>
                </a:lnTo>
                <a:lnTo>
                  <a:pt x="746987" y="549269"/>
                </a:lnTo>
                <a:cubicBezTo>
                  <a:pt x="739517" y="541805"/>
                  <a:pt x="739517" y="531852"/>
                  <a:pt x="746987" y="524388"/>
                </a:cubicBezTo>
                <a:cubicBezTo>
                  <a:pt x="753212" y="518167"/>
                  <a:pt x="764417" y="518167"/>
                  <a:pt x="770642" y="524388"/>
                </a:cubicBezTo>
                <a:lnTo>
                  <a:pt x="806746" y="560466"/>
                </a:lnTo>
                <a:cubicBezTo>
                  <a:pt x="807991" y="561710"/>
                  <a:pt x="809236" y="562955"/>
                  <a:pt x="810481" y="565443"/>
                </a:cubicBezTo>
                <a:cubicBezTo>
                  <a:pt x="810481" y="565443"/>
                  <a:pt x="810481" y="566687"/>
                  <a:pt x="811726" y="566687"/>
                </a:cubicBezTo>
                <a:cubicBezTo>
                  <a:pt x="811726" y="569175"/>
                  <a:pt x="811726" y="570419"/>
                  <a:pt x="811726" y="571663"/>
                </a:cubicBezTo>
                <a:lnTo>
                  <a:pt x="811726" y="572907"/>
                </a:lnTo>
                <a:cubicBezTo>
                  <a:pt x="811726" y="574151"/>
                  <a:pt x="811726" y="576640"/>
                  <a:pt x="811726" y="579128"/>
                </a:cubicBezTo>
                <a:cubicBezTo>
                  <a:pt x="810481" y="579128"/>
                  <a:pt x="810481" y="579128"/>
                  <a:pt x="810481" y="579128"/>
                </a:cubicBezTo>
                <a:cubicBezTo>
                  <a:pt x="809236" y="580372"/>
                  <a:pt x="809236" y="582860"/>
                  <a:pt x="807991" y="584104"/>
                </a:cubicBezTo>
                <a:cubicBezTo>
                  <a:pt x="807991" y="584104"/>
                  <a:pt x="807991" y="584104"/>
                  <a:pt x="806746" y="584104"/>
                </a:cubicBezTo>
                <a:lnTo>
                  <a:pt x="770642" y="620183"/>
                </a:lnTo>
                <a:cubicBezTo>
                  <a:pt x="768152" y="623915"/>
                  <a:pt x="763172" y="625159"/>
                  <a:pt x="758192" y="625159"/>
                </a:cubicBezTo>
                <a:cubicBezTo>
                  <a:pt x="754457" y="625159"/>
                  <a:pt x="749477" y="623915"/>
                  <a:pt x="746987" y="620183"/>
                </a:cubicBezTo>
                <a:cubicBezTo>
                  <a:pt x="739517" y="613962"/>
                  <a:pt x="739517" y="602766"/>
                  <a:pt x="746987" y="596545"/>
                </a:cubicBezTo>
                <a:lnTo>
                  <a:pt x="753212" y="590325"/>
                </a:lnTo>
                <a:lnTo>
                  <a:pt x="499237" y="590325"/>
                </a:lnTo>
                <a:cubicBezTo>
                  <a:pt x="460642" y="590325"/>
                  <a:pt x="428273" y="557978"/>
                  <a:pt x="428273" y="519411"/>
                </a:cubicBezTo>
                <a:lnTo>
                  <a:pt x="428273" y="437301"/>
                </a:lnTo>
                <a:cubicBezTo>
                  <a:pt x="428273" y="393758"/>
                  <a:pt x="389678" y="358923"/>
                  <a:pt x="341124" y="358923"/>
                </a:cubicBezTo>
                <a:lnTo>
                  <a:pt x="122008" y="358923"/>
                </a:lnTo>
                <a:cubicBezTo>
                  <a:pt x="73454" y="358923"/>
                  <a:pt x="34859" y="393758"/>
                  <a:pt x="34859" y="437301"/>
                </a:cubicBezTo>
                <a:lnTo>
                  <a:pt x="34859" y="472136"/>
                </a:lnTo>
                <a:lnTo>
                  <a:pt x="34859" y="559222"/>
                </a:lnTo>
                <a:lnTo>
                  <a:pt x="34859" y="791868"/>
                </a:lnTo>
                <a:cubicBezTo>
                  <a:pt x="34859" y="809285"/>
                  <a:pt x="46064" y="822970"/>
                  <a:pt x="59759" y="822970"/>
                </a:cubicBezTo>
                <a:cubicBezTo>
                  <a:pt x="74699" y="822970"/>
                  <a:pt x="85903" y="809285"/>
                  <a:pt x="85903" y="791868"/>
                </a:cubicBezTo>
                <a:lnTo>
                  <a:pt x="85903" y="752057"/>
                </a:lnTo>
                <a:lnTo>
                  <a:pt x="85903" y="457206"/>
                </a:lnTo>
                <a:cubicBezTo>
                  <a:pt x="85903" y="448498"/>
                  <a:pt x="93373" y="441033"/>
                  <a:pt x="103333" y="441033"/>
                </a:cubicBezTo>
                <a:cubicBezTo>
                  <a:pt x="112048" y="441033"/>
                  <a:pt x="119518" y="448498"/>
                  <a:pt x="119518" y="457206"/>
                </a:cubicBezTo>
                <a:lnTo>
                  <a:pt x="119518" y="752057"/>
                </a:lnTo>
                <a:lnTo>
                  <a:pt x="119518" y="791868"/>
                </a:lnTo>
                <a:lnTo>
                  <a:pt x="119518" y="1262136"/>
                </a:lnTo>
                <a:cubicBezTo>
                  <a:pt x="119518" y="1278309"/>
                  <a:pt x="141927" y="1293238"/>
                  <a:pt x="166827" y="1293238"/>
                </a:cubicBezTo>
                <a:cubicBezTo>
                  <a:pt x="192972" y="1293238"/>
                  <a:pt x="214136" y="1278309"/>
                  <a:pt x="214136" y="1262136"/>
                </a:cubicBezTo>
                <a:lnTo>
                  <a:pt x="214136" y="847852"/>
                </a:lnTo>
                <a:cubicBezTo>
                  <a:pt x="214136" y="837900"/>
                  <a:pt x="221606" y="830435"/>
                  <a:pt x="231566" y="830435"/>
                </a:cubicBezTo>
                <a:cubicBezTo>
                  <a:pt x="241526" y="830435"/>
                  <a:pt x="248996" y="837900"/>
                  <a:pt x="248996" y="847852"/>
                </a:cubicBezTo>
                <a:lnTo>
                  <a:pt x="248996" y="1262136"/>
                </a:lnTo>
                <a:cubicBezTo>
                  <a:pt x="248996" y="1278309"/>
                  <a:pt x="270160" y="1293238"/>
                  <a:pt x="296305" y="1293238"/>
                </a:cubicBezTo>
                <a:cubicBezTo>
                  <a:pt x="321205" y="1293238"/>
                  <a:pt x="342369" y="1278309"/>
                  <a:pt x="342369" y="1262136"/>
                </a:cubicBezTo>
                <a:lnTo>
                  <a:pt x="343614" y="757033"/>
                </a:lnTo>
                <a:cubicBezTo>
                  <a:pt x="343614" y="747081"/>
                  <a:pt x="351084" y="739616"/>
                  <a:pt x="359799" y="739616"/>
                </a:cubicBezTo>
                <a:cubicBezTo>
                  <a:pt x="369759" y="739616"/>
                  <a:pt x="377229" y="747081"/>
                  <a:pt x="377229" y="757033"/>
                </a:cubicBezTo>
                <a:lnTo>
                  <a:pt x="377229" y="1262136"/>
                </a:lnTo>
                <a:cubicBezTo>
                  <a:pt x="377229" y="1298215"/>
                  <a:pt x="341124" y="1328073"/>
                  <a:pt x="296305" y="1328073"/>
                </a:cubicBezTo>
                <a:cubicBezTo>
                  <a:pt x="270160" y="1328073"/>
                  <a:pt x="246506" y="1318120"/>
                  <a:pt x="231566" y="1301947"/>
                </a:cubicBezTo>
                <a:cubicBezTo>
                  <a:pt x="216626" y="1318120"/>
                  <a:pt x="192972" y="1328073"/>
                  <a:pt x="166827" y="1328073"/>
                </a:cubicBezTo>
                <a:cubicBezTo>
                  <a:pt x="122008" y="1328073"/>
                  <a:pt x="85903" y="1298215"/>
                  <a:pt x="85903" y="1262136"/>
                </a:cubicBezTo>
                <a:lnTo>
                  <a:pt x="85903" y="851585"/>
                </a:lnTo>
                <a:cubicBezTo>
                  <a:pt x="78434" y="855317"/>
                  <a:pt x="69719" y="857805"/>
                  <a:pt x="59759" y="857805"/>
                </a:cubicBezTo>
                <a:cubicBezTo>
                  <a:pt x="27389" y="857805"/>
                  <a:pt x="0" y="827947"/>
                  <a:pt x="0" y="791868"/>
                </a:cubicBezTo>
                <a:lnTo>
                  <a:pt x="0" y="559222"/>
                </a:lnTo>
                <a:lnTo>
                  <a:pt x="0" y="472136"/>
                </a:lnTo>
                <a:lnTo>
                  <a:pt x="0" y="437301"/>
                </a:lnTo>
                <a:cubicBezTo>
                  <a:pt x="0" y="375096"/>
                  <a:pt x="54779" y="324088"/>
                  <a:pt x="122008" y="324088"/>
                </a:cubicBezTo>
                <a:close/>
                <a:moveTo>
                  <a:pt x="844685" y="33707"/>
                </a:moveTo>
                <a:cubicBezTo>
                  <a:pt x="789754" y="33707"/>
                  <a:pt x="742314" y="79899"/>
                  <a:pt x="742314" y="136077"/>
                </a:cubicBezTo>
                <a:cubicBezTo>
                  <a:pt x="742314" y="193505"/>
                  <a:pt x="789754" y="238448"/>
                  <a:pt x="844685" y="238448"/>
                </a:cubicBezTo>
                <a:cubicBezTo>
                  <a:pt x="900864" y="238448"/>
                  <a:pt x="947055" y="193505"/>
                  <a:pt x="947055" y="136077"/>
                </a:cubicBezTo>
                <a:cubicBezTo>
                  <a:pt x="947055" y="79899"/>
                  <a:pt x="900864" y="33707"/>
                  <a:pt x="844685" y="33707"/>
                </a:cubicBezTo>
                <a:close/>
                <a:moveTo>
                  <a:pt x="219103" y="33707"/>
                </a:moveTo>
                <a:cubicBezTo>
                  <a:pt x="163179" y="33707"/>
                  <a:pt x="118439" y="79899"/>
                  <a:pt x="118439" y="136077"/>
                </a:cubicBezTo>
                <a:cubicBezTo>
                  <a:pt x="118439" y="193505"/>
                  <a:pt x="163179" y="238448"/>
                  <a:pt x="219103" y="238448"/>
                </a:cubicBezTo>
                <a:cubicBezTo>
                  <a:pt x="276271" y="238448"/>
                  <a:pt x="322254" y="193505"/>
                  <a:pt x="322254" y="136077"/>
                </a:cubicBezTo>
                <a:cubicBezTo>
                  <a:pt x="322254" y="79899"/>
                  <a:pt x="276271" y="33707"/>
                  <a:pt x="219103" y="33707"/>
                </a:cubicBezTo>
                <a:close/>
                <a:moveTo>
                  <a:pt x="844685" y="0"/>
                </a:moveTo>
                <a:cubicBezTo>
                  <a:pt x="920838" y="0"/>
                  <a:pt x="982011" y="61172"/>
                  <a:pt x="982011" y="136077"/>
                </a:cubicBezTo>
                <a:cubicBezTo>
                  <a:pt x="982011" y="212231"/>
                  <a:pt x="920838" y="273403"/>
                  <a:pt x="844685" y="273403"/>
                </a:cubicBezTo>
                <a:cubicBezTo>
                  <a:pt x="769780" y="273403"/>
                  <a:pt x="708607" y="212231"/>
                  <a:pt x="708607" y="136077"/>
                </a:cubicBezTo>
                <a:cubicBezTo>
                  <a:pt x="708607" y="61172"/>
                  <a:pt x="769780" y="0"/>
                  <a:pt x="844685" y="0"/>
                </a:cubicBezTo>
                <a:close/>
                <a:moveTo>
                  <a:pt x="219103" y="0"/>
                </a:moveTo>
                <a:cubicBezTo>
                  <a:pt x="294913" y="0"/>
                  <a:pt x="355808" y="61172"/>
                  <a:pt x="355808" y="136077"/>
                </a:cubicBezTo>
                <a:cubicBezTo>
                  <a:pt x="355808" y="212231"/>
                  <a:pt x="294913" y="273403"/>
                  <a:pt x="219103" y="273403"/>
                </a:cubicBezTo>
                <a:cubicBezTo>
                  <a:pt x="144537" y="273403"/>
                  <a:pt x="82399" y="212231"/>
                  <a:pt x="82399" y="136077"/>
                </a:cubicBezTo>
                <a:cubicBezTo>
                  <a:pt x="82399" y="61172"/>
                  <a:pt x="144537" y="0"/>
                  <a:pt x="219103" y="0"/>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23" name="Freeform 22">
            <a:extLst>
              <a:ext uri="{FF2B5EF4-FFF2-40B4-BE49-F238E27FC236}">
                <a16:creationId xmlns:a16="http://schemas.microsoft.com/office/drawing/2014/main" id="{8857A7F7-5F51-894E-8F63-4095437F3B7F}"/>
              </a:ext>
            </a:extLst>
          </p:cNvPr>
          <p:cNvSpPr>
            <a:spLocks noChangeArrowheads="1"/>
          </p:cNvSpPr>
          <p:nvPr/>
        </p:nvSpPr>
        <p:spPr bwMode="auto">
          <a:xfrm>
            <a:off x="3445605" y="5782771"/>
            <a:ext cx="433329" cy="661289"/>
          </a:xfrm>
          <a:custGeom>
            <a:avLst/>
            <a:gdLst>
              <a:gd name="connsiteX0" fmla="*/ 610841 w 866657"/>
              <a:gd name="connsiteY0" fmla="*/ 697476 h 1322578"/>
              <a:gd name="connsiteX1" fmla="*/ 615838 w 866657"/>
              <a:gd name="connsiteY1" fmla="*/ 723625 h 1322578"/>
              <a:gd name="connsiteX2" fmla="*/ 615838 w 866657"/>
              <a:gd name="connsiteY2" fmla="*/ 747285 h 1322578"/>
              <a:gd name="connsiteX3" fmla="*/ 615838 w 866657"/>
              <a:gd name="connsiteY3" fmla="*/ 804565 h 1322578"/>
              <a:gd name="connsiteX4" fmla="*/ 615838 w 866657"/>
              <a:gd name="connsiteY4" fmla="*/ 960218 h 1322578"/>
              <a:gd name="connsiteX5" fmla="*/ 609592 w 866657"/>
              <a:gd name="connsiteY5" fmla="*/ 985122 h 1322578"/>
              <a:gd name="connsiteX6" fmla="*/ 609592 w 866657"/>
              <a:gd name="connsiteY6" fmla="*/ 1194320 h 1322578"/>
              <a:gd name="connsiteX7" fmla="*/ 628332 w 866657"/>
              <a:gd name="connsiteY7" fmla="*/ 1204282 h 1322578"/>
              <a:gd name="connsiteX8" fmla="*/ 647071 w 866657"/>
              <a:gd name="connsiteY8" fmla="*/ 1194320 h 1322578"/>
              <a:gd name="connsiteX9" fmla="*/ 647071 w 866657"/>
              <a:gd name="connsiteY9" fmla="*/ 962708 h 1322578"/>
              <a:gd name="connsiteX10" fmla="*/ 663313 w 866657"/>
              <a:gd name="connsiteY10" fmla="*/ 945275 h 1322578"/>
              <a:gd name="connsiteX11" fmla="*/ 680803 w 866657"/>
              <a:gd name="connsiteY11" fmla="*/ 962708 h 1322578"/>
              <a:gd name="connsiteX12" fmla="*/ 680803 w 866657"/>
              <a:gd name="connsiteY12" fmla="*/ 1194320 h 1322578"/>
              <a:gd name="connsiteX13" fmla="*/ 700792 w 866657"/>
              <a:gd name="connsiteY13" fmla="*/ 1204282 h 1322578"/>
              <a:gd name="connsiteX14" fmla="*/ 719532 w 866657"/>
              <a:gd name="connsiteY14" fmla="*/ 1194320 h 1322578"/>
              <a:gd name="connsiteX15" fmla="*/ 719532 w 866657"/>
              <a:gd name="connsiteY15" fmla="*/ 910409 h 1322578"/>
              <a:gd name="connsiteX16" fmla="*/ 719532 w 866657"/>
              <a:gd name="connsiteY16" fmla="*/ 746040 h 1322578"/>
              <a:gd name="connsiteX17" fmla="*/ 735773 w 866657"/>
              <a:gd name="connsiteY17" fmla="*/ 727361 h 1322578"/>
              <a:gd name="connsiteX18" fmla="*/ 754513 w 866657"/>
              <a:gd name="connsiteY18" fmla="*/ 746040 h 1322578"/>
              <a:gd name="connsiteX19" fmla="*/ 754513 w 866657"/>
              <a:gd name="connsiteY19" fmla="*/ 931578 h 1322578"/>
              <a:gd name="connsiteX20" fmla="*/ 759510 w 866657"/>
              <a:gd name="connsiteY20" fmla="*/ 941540 h 1322578"/>
              <a:gd name="connsiteX21" fmla="*/ 767006 w 866657"/>
              <a:gd name="connsiteY21" fmla="*/ 931578 h 1322578"/>
              <a:gd name="connsiteX22" fmla="*/ 767006 w 866657"/>
              <a:gd name="connsiteY22" fmla="*/ 802075 h 1322578"/>
              <a:gd name="connsiteX23" fmla="*/ 767006 w 866657"/>
              <a:gd name="connsiteY23" fmla="*/ 753511 h 1322578"/>
              <a:gd name="connsiteX24" fmla="*/ 767006 w 866657"/>
              <a:gd name="connsiteY24" fmla="*/ 733587 h 1322578"/>
              <a:gd name="connsiteX25" fmla="*/ 725779 w 866657"/>
              <a:gd name="connsiteY25" fmla="*/ 697476 h 1322578"/>
              <a:gd name="connsiteX26" fmla="*/ 184823 w 866657"/>
              <a:gd name="connsiteY26" fmla="*/ 697476 h 1322578"/>
              <a:gd name="connsiteX27" fmla="*/ 144844 w 866657"/>
              <a:gd name="connsiteY27" fmla="*/ 733587 h 1322578"/>
              <a:gd name="connsiteX28" fmla="*/ 144844 w 866657"/>
              <a:gd name="connsiteY28" fmla="*/ 753511 h 1322578"/>
              <a:gd name="connsiteX29" fmla="*/ 144844 w 866657"/>
              <a:gd name="connsiteY29" fmla="*/ 802075 h 1322578"/>
              <a:gd name="connsiteX30" fmla="*/ 144844 w 866657"/>
              <a:gd name="connsiteY30" fmla="*/ 931578 h 1322578"/>
              <a:gd name="connsiteX31" fmla="*/ 151091 w 866657"/>
              <a:gd name="connsiteY31" fmla="*/ 941540 h 1322578"/>
              <a:gd name="connsiteX32" fmla="*/ 157337 w 866657"/>
              <a:gd name="connsiteY32" fmla="*/ 931578 h 1322578"/>
              <a:gd name="connsiteX33" fmla="*/ 157337 w 866657"/>
              <a:gd name="connsiteY33" fmla="*/ 746040 h 1322578"/>
              <a:gd name="connsiteX34" fmla="*/ 174828 w 866657"/>
              <a:gd name="connsiteY34" fmla="*/ 727361 h 1322578"/>
              <a:gd name="connsiteX35" fmla="*/ 192318 w 866657"/>
              <a:gd name="connsiteY35" fmla="*/ 746040 h 1322578"/>
              <a:gd name="connsiteX36" fmla="*/ 192318 w 866657"/>
              <a:gd name="connsiteY36" fmla="*/ 910409 h 1322578"/>
              <a:gd name="connsiteX37" fmla="*/ 192318 w 866657"/>
              <a:gd name="connsiteY37" fmla="*/ 1194320 h 1322578"/>
              <a:gd name="connsiteX38" fmla="*/ 211058 w 866657"/>
              <a:gd name="connsiteY38" fmla="*/ 1204282 h 1322578"/>
              <a:gd name="connsiteX39" fmla="*/ 229798 w 866657"/>
              <a:gd name="connsiteY39" fmla="*/ 1194320 h 1322578"/>
              <a:gd name="connsiteX40" fmla="*/ 229798 w 866657"/>
              <a:gd name="connsiteY40" fmla="*/ 962708 h 1322578"/>
              <a:gd name="connsiteX41" fmla="*/ 247289 w 866657"/>
              <a:gd name="connsiteY41" fmla="*/ 945275 h 1322578"/>
              <a:gd name="connsiteX42" fmla="*/ 263530 w 866657"/>
              <a:gd name="connsiteY42" fmla="*/ 962708 h 1322578"/>
              <a:gd name="connsiteX43" fmla="*/ 263530 w 866657"/>
              <a:gd name="connsiteY43" fmla="*/ 1194320 h 1322578"/>
              <a:gd name="connsiteX44" fmla="*/ 282270 w 866657"/>
              <a:gd name="connsiteY44" fmla="*/ 1204282 h 1322578"/>
              <a:gd name="connsiteX45" fmla="*/ 302259 w 866657"/>
              <a:gd name="connsiteY45" fmla="*/ 1194320 h 1322578"/>
              <a:gd name="connsiteX46" fmla="*/ 302259 w 866657"/>
              <a:gd name="connsiteY46" fmla="*/ 985122 h 1322578"/>
              <a:gd name="connsiteX47" fmla="*/ 296012 w 866657"/>
              <a:gd name="connsiteY47" fmla="*/ 960218 h 1322578"/>
              <a:gd name="connsiteX48" fmla="*/ 296012 w 866657"/>
              <a:gd name="connsiteY48" fmla="*/ 804565 h 1322578"/>
              <a:gd name="connsiteX49" fmla="*/ 296012 w 866657"/>
              <a:gd name="connsiteY49" fmla="*/ 747285 h 1322578"/>
              <a:gd name="connsiteX50" fmla="*/ 296012 w 866657"/>
              <a:gd name="connsiteY50" fmla="*/ 723625 h 1322578"/>
              <a:gd name="connsiteX51" fmla="*/ 299760 w 866657"/>
              <a:gd name="connsiteY51" fmla="*/ 697476 h 1322578"/>
              <a:gd name="connsiteX52" fmla="*/ 382215 w 866657"/>
              <a:gd name="connsiteY52" fmla="*/ 677552 h 1322578"/>
              <a:gd name="connsiteX53" fmla="*/ 329744 w 866657"/>
              <a:gd name="connsiteY53" fmla="*/ 723625 h 1322578"/>
              <a:gd name="connsiteX54" fmla="*/ 329744 w 866657"/>
              <a:gd name="connsiteY54" fmla="*/ 747285 h 1322578"/>
              <a:gd name="connsiteX55" fmla="*/ 329744 w 866657"/>
              <a:gd name="connsiteY55" fmla="*/ 804565 h 1322578"/>
              <a:gd name="connsiteX56" fmla="*/ 329744 w 866657"/>
              <a:gd name="connsiteY56" fmla="*/ 960218 h 1322578"/>
              <a:gd name="connsiteX57" fmla="*/ 333492 w 866657"/>
              <a:gd name="connsiteY57" fmla="*/ 970180 h 1322578"/>
              <a:gd name="connsiteX58" fmla="*/ 340988 w 866657"/>
              <a:gd name="connsiteY58" fmla="*/ 975161 h 1322578"/>
              <a:gd name="connsiteX59" fmla="*/ 352232 w 866657"/>
              <a:gd name="connsiteY59" fmla="*/ 960218 h 1322578"/>
              <a:gd name="connsiteX60" fmla="*/ 352232 w 866657"/>
              <a:gd name="connsiteY60" fmla="*/ 934068 h 1322578"/>
              <a:gd name="connsiteX61" fmla="*/ 352232 w 866657"/>
              <a:gd name="connsiteY61" fmla="*/ 737323 h 1322578"/>
              <a:gd name="connsiteX62" fmla="*/ 369722 w 866657"/>
              <a:gd name="connsiteY62" fmla="*/ 721135 h 1322578"/>
              <a:gd name="connsiteX63" fmla="*/ 387213 w 866657"/>
              <a:gd name="connsiteY63" fmla="*/ 737323 h 1322578"/>
              <a:gd name="connsiteX64" fmla="*/ 387213 w 866657"/>
              <a:gd name="connsiteY64" fmla="*/ 934068 h 1322578"/>
              <a:gd name="connsiteX65" fmla="*/ 387213 w 866657"/>
              <a:gd name="connsiteY65" fmla="*/ 960218 h 1322578"/>
              <a:gd name="connsiteX66" fmla="*/ 387213 w 866657"/>
              <a:gd name="connsiteY66" fmla="*/ 1272769 h 1322578"/>
              <a:gd name="connsiteX67" fmla="*/ 412199 w 866657"/>
              <a:gd name="connsiteY67" fmla="*/ 1287712 h 1322578"/>
              <a:gd name="connsiteX68" fmla="*/ 438435 w 866657"/>
              <a:gd name="connsiteY68" fmla="*/ 1272769 h 1322578"/>
              <a:gd name="connsiteX69" fmla="*/ 438435 w 866657"/>
              <a:gd name="connsiteY69" fmla="*/ 997575 h 1322578"/>
              <a:gd name="connsiteX70" fmla="*/ 455925 w 866657"/>
              <a:gd name="connsiteY70" fmla="*/ 980141 h 1322578"/>
              <a:gd name="connsiteX71" fmla="*/ 472166 w 866657"/>
              <a:gd name="connsiteY71" fmla="*/ 997575 h 1322578"/>
              <a:gd name="connsiteX72" fmla="*/ 472166 w 866657"/>
              <a:gd name="connsiteY72" fmla="*/ 1272769 h 1322578"/>
              <a:gd name="connsiteX73" fmla="*/ 498402 w 866657"/>
              <a:gd name="connsiteY73" fmla="*/ 1287712 h 1322578"/>
              <a:gd name="connsiteX74" fmla="*/ 524638 w 866657"/>
              <a:gd name="connsiteY74" fmla="*/ 1272769 h 1322578"/>
              <a:gd name="connsiteX75" fmla="*/ 524638 w 866657"/>
              <a:gd name="connsiteY75" fmla="*/ 934068 h 1322578"/>
              <a:gd name="connsiteX76" fmla="*/ 524638 w 866657"/>
              <a:gd name="connsiteY76" fmla="*/ 737323 h 1322578"/>
              <a:gd name="connsiteX77" fmla="*/ 542128 w 866657"/>
              <a:gd name="connsiteY77" fmla="*/ 721135 h 1322578"/>
              <a:gd name="connsiteX78" fmla="*/ 558370 w 866657"/>
              <a:gd name="connsiteY78" fmla="*/ 737323 h 1322578"/>
              <a:gd name="connsiteX79" fmla="*/ 558370 w 866657"/>
              <a:gd name="connsiteY79" fmla="*/ 960218 h 1322578"/>
              <a:gd name="connsiteX80" fmla="*/ 569613 w 866657"/>
              <a:gd name="connsiteY80" fmla="*/ 975161 h 1322578"/>
              <a:gd name="connsiteX81" fmla="*/ 577109 w 866657"/>
              <a:gd name="connsiteY81" fmla="*/ 971425 h 1322578"/>
              <a:gd name="connsiteX82" fmla="*/ 578359 w 866657"/>
              <a:gd name="connsiteY82" fmla="*/ 970180 h 1322578"/>
              <a:gd name="connsiteX83" fmla="*/ 580857 w 866657"/>
              <a:gd name="connsiteY83" fmla="*/ 960218 h 1322578"/>
              <a:gd name="connsiteX84" fmla="*/ 580857 w 866657"/>
              <a:gd name="connsiteY84" fmla="*/ 804565 h 1322578"/>
              <a:gd name="connsiteX85" fmla="*/ 580857 w 866657"/>
              <a:gd name="connsiteY85" fmla="*/ 747285 h 1322578"/>
              <a:gd name="connsiteX86" fmla="*/ 580857 w 866657"/>
              <a:gd name="connsiteY86" fmla="*/ 723625 h 1322578"/>
              <a:gd name="connsiteX87" fmla="*/ 528386 w 866657"/>
              <a:gd name="connsiteY87" fmla="*/ 677552 h 1322578"/>
              <a:gd name="connsiteX88" fmla="*/ 382215 w 866657"/>
              <a:gd name="connsiteY88" fmla="*/ 642686 h 1322578"/>
              <a:gd name="connsiteX89" fmla="*/ 528386 w 866657"/>
              <a:gd name="connsiteY89" fmla="*/ 642686 h 1322578"/>
              <a:gd name="connsiteX90" fmla="*/ 587104 w 866657"/>
              <a:gd name="connsiteY90" fmla="*/ 665100 h 1322578"/>
              <a:gd name="connsiteX91" fmla="*/ 602096 w 866657"/>
              <a:gd name="connsiteY91" fmla="*/ 662610 h 1322578"/>
              <a:gd name="connsiteX92" fmla="*/ 725779 w 866657"/>
              <a:gd name="connsiteY92" fmla="*/ 662610 h 1322578"/>
              <a:gd name="connsiteX93" fmla="*/ 800738 w 866657"/>
              <a:gd name="connsiteY93" fmla="*/ 733587 h 1322578"/>
              <a:gd name="connsiteX94" fmla="*/ 800738 w 866657"/>
              <a:gd name="connsiteY94" fmla="*/ 753511 h 1322578"/>
              <a:gd name="connsiteX95" fmla="*/ 800738 w 866657"/>
              <a:gd name="connsiteY95" fmla="*/ 802075 h 1322578"/>
              <a:gd name="connsiteX96" fmla="*/ 800738 w 866657"/>
              <a:gd name="connsiteY96" fmla="*/ 931578 h 1322578"/>
              <a:gd name="connsiteX97" fmla="*/ 764508 w 866657"/>
              <a:gd name="connsiteY97" fmla="*/ 976406 h 1322578"/>
              <a:gd name="connsiteX98" fmla="*/ 759510 w 866657"/>
              <a:gd name="connsiteY98" fmla="*/ 976406 h 1322578"/>
              <a:gd name="connsiteX99" fmla="*/ 755762 w 866657"/>
              <a:gd name="connsiteY99" fmla="*/ 976406 h 1322578"/>
              <a:gd name="connsiteX100" fmla="*/ 754513 w 866657"/>
              <a:gd name="connsiteY100" fmla="*/ 976406 h 1322578"/>
              <a:gd name="connsiteX101" fmla="*/ 753264 w 866657"/>
              <a:gd name="connsiteY101" fmla="*/ 1194320 h 1322578"/>
              <a:gd name="connsiteX102" fmla="*/ 700792 w 866657"/>
              <a:gd name="connsiteY102" fmla="*/ 1239148 h 1322578"/>
              <a:gd name="connsiteX103" fmla="*/ 663313 w 866657"/>
              <a:gd name="connsiteY103" fmla="*/ 1227941 h 1322578"/>
              <a:gd name="connsiteX104" fmla="*/ 628332 w 866657"/>
              <a:gd name="connsiteY104" fmla="*/ 1239148 h 1322578"/>
              <a:gd name="connsiteX105" fmla="*/ 574611 w 866657"/>
              <a:gd name="connsiteY105" fmla="*/ 1194320 h 1322578"/>
              <a:gd name="connsiteX106" fmla="*/ 574611 w 866657"/>
              <a:gd name="connsiteY106" fmla="*/ 1010027 h 1322578"/>
              <a:gd name="connsiteX107" fmla="*/ 573361 w 866657"/>
              <a:gd name="connsiteY107" fmla="*/ 1010027 h 1322578"/>
              <a:gd name="connsiteX108" fmla="*/ 569613 w 866657"/>
              <a:gd name="connsiteY108" fmla="*/ 1010027 h 1322578"/>
              <a:gd name="connsiteX109" fmla="*/ 565866 w 866657"/>
              <a:gd name="connsiteY109" fmla="*/ 1010027 h 1322578"/>
              <a:gd name="connsiteX110" fmla="*/ 558370 w 866657"/>
              <a:gd name="connsiteY110" fmla="*/ 1008782 h 1322578"/>
              <a:gd name="connsiteX111" fmla="*/ 558370 w 866657"/>
              <a:gd name="connsiteY111" fmla="*/ 1272769 h 1322578"/>
              <a:gd name="connsiteX112" fmla="*/ 498402 w 866657"/>
              <a:gd name="connsiteY112" fmla="*/ 1322578 h 1322578"/>
              <a:gd name="connsiteX113" fmla="*/ 455925 w 866657"/>
              <a:gd name="connsiteY113" fmla="*/ 1307635 h 1322578"/>
              <a:gd name="connsiteX114" fmla="*/ 412199 w 866657"/>
              <a:gd name="connsiteY114" fmla="*/ 1322578 h 1322578"/>
              <a:gd name="connsiteX115" fmla="*/ 352232 w 866657"/>
              <a:gd name="connsiteY115" fmla="*/ 1272769 h 1322578"/>
              <a:gd name="connsiteX116" fmla="*/ 352232 w 866657"/>
              <a:gd name="connsiteY116" fmla="*/ 1008782 h 1322578"/>
              <a:gd name="connsiteX117" fmla="*/ 340988 w 866657"/>
              <a:gd name="connsiteY117" fmla="*/ 1010027 h 1322578"/>
              <a:gd name="connsiteX118" fmla="*/ 335990 w 866657"/>
              <a:gd name="connsiteY118" fmla="*/ 1010027 h 1322578"/>
              <a:gd name="connsiteX119" fmla="*/ 335990 w 866657"/>
              <a:gd name="connsiteY119" fmla="*/ 1194320 h 1322578"/>
              <a:gd name="connsiteX120" fmla="*/ 282270 w 866657"/>
              <a:gd name="connsiteY120" fmla="*/ 1239148 h 1322578"/>
              <a:gd name="connsiteX121" fmla="*/ 247289 w 866657"/>
              <a:gd name="connsiteY121" fmla="*/ 1227941 h 1322578"/>
              <a:gd name="connsiteX122" fmla="*/ 211058 w 866657"/>
              <a:gd name="connsiteY122" fmla="*/ 1239148 h 1322578"/>
              <a:gd name="connsiteX123" fmla="*/ 157337 w 866657"/>
              <a:gd name="connsiteY123" fmla="*/ 1194320 h 1322578"/>
              <a:gd name="connsiteX124" fmla="*/ 157337 w 866657"/>
              <a:gd name="connsiteY124" fmla="*/ 976406 h 1322578"/>
              <a:gd name="connsiteX125" fmla="*/ 154839 w 866657"/>
              <a:gd name="connsiteY125" fmla="*/ 976406 h 1322578"/>
              <a:gd name="connsiteX126" fmla="*/ 151091 w 866657"/>
              <a:gd name="connsiteY126" fmla="*/ 976406 h 1322578"/>
              <a:gd name="connsiteX127" fmla="*/ 147343 w 866657"/>
              <a:gd name="connsiteY127" fmla="*/ 976406 h 1322578"/>
              <a:gd name="connsiteX128" fmla="*/ 109863 w 866657"/>
              <a:gd name="connsiteY128" fmla="*/ 931578 h 1322578"/>
              <a:gd name="connsiteX129" fmla="*/ 109863 w 866657"/>
              <a:gd name="connsiteY129" fmla="*/ 802075 h 1322578"/>
              <a:gd name="connsiteX130" fmla="*/ 109863 w 866657"/>
              <a:gd name="connsiteY130" fmla="*/ 753511 h 1322578"/>
              <a:gd name="connsiteX131" fmla="*/ 109863 w 866657"/>
              <a:gd name="connsiteY131" fmla="*/ 733587 h 1322578"/>
              <a:gd name="connsiteX132" fmla="*/ 184823 w 866657"/>
              <a:gd name="connsiteY132" fmla="*/ 662610 h 1322578"/>
              <a:gd name="connsiteX133" fmla="*/ 308505 w 866657"/>
              <a:gd name="connsiteY133" fmla="*/ 662610 h 1322578"/>
              <a:gd name="connsiteX134" fmla="*/ 323497 w 866657"/>
              <a:gd name="connsiteY134" fmla="*/ 665100 h 1322578"/>
              <a:gd name="connsiteX135" fmla="*/ 382215 w 866657"/>
              <a:gd name="connsiteY135" fmla="*/ 642686 h 1322578"/>
              <a:gd name="connsiteX136" fmla="*/ 655165 w 866657"/>
              <a:gd name="connsiteY136" fmla="*/ 518447 h 1322578"/>
              <a:gd name="connsiteX137" fmla="*/ 606334 w 866657"/>
              <a:gd name="connsiteY137" fmla="*/ 568530 h 1322578"/>
              <a:gd name="connsiteX138" fmla="*/ 655165 w 866657"/>
              <a:gd name="connsiteY138" fmla="*/ 617361 h 1322578"/>
              <a:gd name="connsiteX139" fmla="*/ 703996 w 866657"/>
              <a:gd name="connsiteY139" fmla="*/ 568530 h 1322578"/>
              <a:gd name="connsiteX140" fmla="*/ 655165 w 866657"/>
              <a:gd name="connsiteY140" fmla="*/ 518447 h 1322578"/>
              <a:gd name="connsiteX141" fmla="*/ 248680 w 866657"/>
              <a:gd name="connsiteY141" fmla="*/ 518447 h 1322578"/>
              <a:gd name="connsiteX142" fmla="*/ 198597 w 866657"/>
              <a:gd name="connsiteY142" fmla="*/ 568530 h 1322578"/>
              <a:gd name="connsiteX143" fmla="*/ 248680 w 866657"/>
              <a:gd name="connsiteY143" fmla="*/ 617361 h 1322578"/>
              <a:gd name="connsiteX144" fmla="*/ 298763 w 866657"/>
              <a:gd name="connsiteY144" fmla="*/ 568530 h 1322578"/>
              <a:gd name="connsiteX145" fmla="*/ 248680 w 866657"/>
              <a:gd name="connsiteY145" fmla="*/ 518447 h 1322578"/>
              <a:gd name="connsiteX146" fmla="*/ 655165 w 866657"/>
              <a:gd name="connsiteY146" fmla="*/ 483389 h 1322578"/>
              <a:gd name="connsiteX147" fmla="*/ 740306 w 866657"/>
              <a:gd name="connsiteY147" fmla="*/ 568530 h 1322578"/>
              <a:gd name="connsiteX148" fmla="*/ 655165 w 866657"/>
              <a:gd name="connsiteY148" fmla="*/ 652419 h 1322578"/>
              <a:gd name="connsiteX149" fmla="*/ 571276 w 866657"/>
              <a:gd name="connsiteY149" fmla="*/ 568530 h 1322578"/>
              <a:gd name="connsiteX150" fmla="*/ 655165 w 866657"/>
              <a:gd name="connsiteY150" fmla="*/ 483389 h 1322578"/>
              <a:gd name="connsiteX151" fmla="*/ 248680 w 866657"/>
              <a:gd name="connsiteY151" fmla="*/ 483389 h 1322578"/>
              <a:gd name="connsiteX152" fmla="*/ 333821 w 866657"/>
              <a:gd name="connsiteY152" fmla="*/ 568530 h 1322578"/>
              <a:gd name="connsiteX153" fmla="*/ 248680 w 866657"/>
              <a:gd name="connsiteY153" fmla="*/ 652419 h 1322578"/>
              <a:gd name="connsiteX154" fmla="*/ 164791 w 866657"/>
              <a:gd name="connsiteY154" fmla="*/ 568530 h 1322578"/>
              <a:gd name="connsiteX155" fmla="*/ 248680 w 866657"/>
              <a:gd name="connsiteY155" fmla="*/ 483389 h 1322578"/>
              <a:gd name="connsiteX156" fmla="*/ 446450 w 866657"/>
              <a:gd name="connsiteY156" fmla="*/ 461732 h 1322578"/>
              <a:gd name="connsiteX157" fmla="*/ 386062 w 866657"/>
              <a:gd name="connsiteY157" fmla="*/ 524585 h 1322578"/>
              <a:gd name="connsiteX158" fmla="*/ 446450 w 866657"/>
              <a:gd name="connsiteY158" fmla="*/ 584972 h 1322578"/>
              <a:gd name="connsiteX159" fmla="*/ 508070 w 866657"/>
              <a:gd name="connsiteY159" fmla="*/ 524585 h 1322578"/>
              <a:gd name="connsiteX160" fmla="*/ 446450 w 866657"/>
              <a:gd name="connsiteY160" fmla="*/ 461732 h 1322578"/>
              <a:gd name="connsiteX161" fmla="*/ 446450 w 866657"/>
              <a:gd name="connsiteY161" fmla="*/ 428457 h 1322578"/>
              <a:gd name="connsiteX162" fmla="*/ 542578 w 866657"/>
              <a:gd name="connsiteY162" fmla="*/ 524585 h 1322578"/>
              <a:gd name="connsiteX163" fmla="*/ 446450 w 866657"/>
              <a:gd name="connsiteY163" fmla="*/ 619480 h 1322578"/>
              <a:gd name="connsiteX164" fmla="*/ 351554 w 866657"/>
              <a:gd name="connsiteY164" fmla="*/ 524585 h 1322578"/>
              <a:gd name="connsiteX165" fmla="*/ 446450 w 866657"/>
              <a:gd name="connsiteY165" fmla="*/ 428457 h 1322578"/>
              <a:gd name="connsiteX166" fmla="*/ 549132 w 866657"/>
              <a:gd name="connsiteY166" fmla="*/ 52393 h 1322578"/>
              <a:gd name="connsiteX167" fmla="*/ 641276 w 866657"/>
              <a:gd name="connsiteY167" fmla="*/ 215811 h 1322578"/>
              <a:gd name="connsiteX168" fmla="*/ 708517 w 866657"/>
              <a:gd name="connsiteY168" fmla="*/ 144706 h 1322578"/>
              <a:gd name="connsiteX169" fmla="*/ 549132 w 866657"/>
              <a:gd name="connsiteY169" fmla="*/ 52393 h 1322578"/>
              <a:gd name="connsiteX170" fmla="*/ 318771 w 866657"/>
              <a:gd name="connsiteY170" fmla="*/ 52393 h 1322578"/>
              <a:gd name="connsiteX171" fmla="*/ 159385 w 866657"/>
              <a:gd name="connsiteY171" fmla="*/ 144706 h 1322578"/>
              <a:gd name="connsiteX172" fmla="*/ 225381 w 866657"/>
              <a:gd name="connsiteY172" fmla="*/ 215811 h 1322578"/>
              <a:gd name="connsiteX173" fmla="*/ 318771 w 866657"/>
              <a:gd name="connsiteY173" fmla="*/ 52393 h 1322578"/>
              <a:gd name="connsiteX174" fmla="*/ 452007 w 866657"/>
              <a:gd name="connsiteY174" fmla="*/ 36176 h 1322578"/>
              <a:gd name="connsiteX175" fmla="*/ 452007 w 866657"/>
              <a:gd name="connsiteY175" fmla="*/ 288164 h 1322578"/>
              <a:gd name="connsiteX176" fmla="*/ 610147 w 866657"/>
              <a:gd name="connsiteY176" fmla="*/ 237018 h 1322578"/>
              <a:gd name="connsiteX177" fmla="*/ 452007 w 866657"/>
              <a:gd name="connsiteY177" fmla="*/ 36176 h 1322578"/>
              <a:gd name="connsiteX178" fmla="*/ 415896 w 866657"/>
              <a:gd name="connsiteY178" fmla="*/ 36176 h 1322578"/>
              <a:gd name="connsiteX179" fmla="*/ 257756 w 866657"/>
              <a:gd name="connsiteY179" fmla="*/ 237018 h 1322578"/>
              <a:gd name="connsiteX180" fmla="*/ 415896 w 866657"/>
              <a:gd name="connsiteY180" fmla="*/ 288164 h 1322578"/>
              <a:gd name="connsiteX181" fmla="*/ 433329 w 866657"/>
              <a:gd name="connsiteY181" fmla="*/ 0 h 1322578"/>
              <a:gd name="connsiteX182" fmla="*/ 866657 w 866657"/>
              <a:gd name="connsiteY182" fmla="*/ 434117 h 1322578"/>
              <a:gd name="connsiteX183" fmla="*/ 815604 w 866657"/>
              <a:gd name="connsiteY183" fmla="*/ 641196 h 1322578"/>
              <a:gd name="connsiteX184" fmla="*/ 791945 w 866657"/>
              <a:gd name="connsiteY184" fmla="*/ 647434 h 1322578"/>
              <a:gd name="connsiteX185" fmla="*/ 784474 w 866657"/>
              <a:gd name="connsiteY185" fmla="*/ 623732 h 1322578"/>
              <a:gd name="connsiteX186" fmla="*/ 833037 w 866657"/>
              <a:gd name="connsiteY186" fmla="*/ 434117 h 1322578"/>
              <a:gd name="connsiteX187" fmla="*/ 733421 w 866657"/>
              <a:gd name="connsiteY187" fmla="*/ 169655 h 1322578"/>
              <a:gd name="connsiteX188" fmla="*/ 651238 w 866657"/>
              <a:gd name="connsiteY188" fmla="*/ 251988 h 1322578"/>
              <a:gd name="connsiteX189" fmla="*/ 672406 w 866657"/>
              <a:gd name="connsiteY189" fmla="*/ 432870 h 1322578"/>
              <a:gd name="connsiteX190" fmla="*/ 654974 w 866657"/>
              <a:gd name="connsiteY190" fmla="*/ 451582 h 1322578"/>
              <a:gd name="connsiteX191" fmla="*/ 637541 w 866657"/>
              <a:gd name="connsiteY191" fmla="*/ 432870 h 1322578"/>
              <a:gd name="connsiteX192" fmla="*/ 620108 w 866657"/>
              <a:gd name="connsiteY192" fmla="*/ 271947 h 1322578"/>
              <a:gd name="connsiteX193" fmla="*/ 452007 w 866657"/>
              <a:gd name="connsiteY193" fmla="*/ 321846 h 1322578"/>
              <a:gd name="connsiteX194" fmla="*/ 452007 w 866657"/>
              <a:gd name="connsiteY194" fmla="*/ 387961 h 1322578"/>
              <a:gd name="connsiteX195" fmla="*/ 433329 w 866657"/>
              <a:gd name="connsiteY195" fmla="*/ 405426 h 1322578"/>
              <a:gd name="connsiteX196" fmla="*/ 415896 w 866657"/>
              <a:gd name="connsiteY196" fmla="*/ 387961 h 1322578"/>
              <a:gd name="connsiteX197" fmla="*/ 415896 w 866657"/>
              <a:gd name="connsiteY197" fmla="*/ 321846 h 1322578"/>
              <a:gd name="connsiteX198" fmla="*/ 246549 w 866657"/>
              <a:gd name="connsiteY198" fmla="*/ 271947 h 1322578"/>
              <a:gd name="connsiteX199" fmla="*/ 230362 w 866657"/>
              <a:gd name="connsiteY199" fmla="*/ 432870 h 1322578"/>
              <a:gd name="connsiteX200" fmla="*/ 211684 w 866657"/>
              <a:gd name="connsiteY200" fmla="*/ 451582 h 1322578"/>
              <a:gd name="connsiteX201" fmla="*/ 194251 w 866657"/>
              <a:gd name="connsiteY201" fmla="*/ 432870 h 1322578"/>
              <a:gd name="connsiteX202" fmla="*/ 216664 w 866657"/>
              <a:gd name="connsiteY202" fmla="*/ 251988 h 1322578"/>
              <a:gd name="connsiteX203" fmla="*/ 134481 w 866657"/>
              <a:gd name="connsiteY203" fmla="*/ 169655 h 1322578"/>
              <a:gd name="connsiteX204" fmla="*/ 34866 w 866657"/>
              <a:gd name="connsiteY204" fmla="*/ 434117 h 1322578"/>
              <a:gd name="connsiteX205" fmla="*/ 82183 w 866657"/>
              <a:gd name="connsiteY205" fmla="*/ 624979 h 1322578"/>
              <a:gd name="connsiteX206" fmla="*/ 75957 w 866657"/>
              <a:gd name="connsiteY206" fmla="*/ 648681 h 1322578"/>
              <a:gd name="connsiteX207" fmla="*/ 67241 w 866657"/>
              <a:gd name="connsiteY207" fmla="*/ 651176 h 1322578"/>
              <a:gd name="connsiteX208" fmla="*/ 52299 w 866657"/>
              <a:gd name="connsiteY208" fmla="*/ 641196 h 1322578"/>
              <a:gd name="connsiteX209" fmla="*/ 0 w 866657"/>
              <a:gd name="connsiteY209" fmla="*/ 434117 h 1322578"/>
              <a:gd name="connsiteX210" fmla="*/ 433329 w 866657"/>
              <a:gd name="connsiteY210" fmla="*/ 0 h 1322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866657" h="1322578">
                <a:moveTo>
                  <a:pt x="610841" y="697476"/>
                </a:moveTo>
                <a:cubicBezTo>
                  <a:pt x="614589" y="706192"/>
                  <a:pt x="615838" y="714909"/>
                  <a:pt x="615838" y="723625"/>
                </a:cubicBezTo>
                <a:lnTo>
                  <a:pt x="615838" y="747285"/>
                </a:lnTo>
                <a:lnTo>
                  <a:pt x="615838" y="804565"/>
                </a:lnTo>
                <a:lnTo>
                  <a:pt x="615838" y="960218"/>
                </a:lnTo>
                <a:cubicBezTo>
                  <a:pt x="615838" y="968934"/>
                  <a:pt x="613340" y="977651"/>
                  <a:pt x="609592" y="985122"/>
                </a:cubicBezTo>
                <a:lnTo>
                  <a:pt x="609592" y="1194320"/>
                </a:lnTo>
                <a:cubicBezTo>
                  <a:pt x="609592" y="1198055"/>
                  <a:pt x="615838" y="1204282"/>
                  <a:pt x="628332" y="1204282"/>
                </a:cubicBezTo>
                <a:cubicBezTo>
                  <a:pt x="639575" y="1204282"/>
                  <a:pt x="647071" y="1198055"/>
                  <a:pt x="647071" y="1194320"/>
                </a:cubicBezTo>
                <a:lnTo>
                  <a:pt x="647071" y="962708"/>
                </a:lnTo>
                <a:cubicBezTo>
                  <a:pt x="647071" y="953992"/>
                  <a:pt x="654567" y="945275"/>
                  <a:pt x="663313" y="945275"/>
                </a:cubicBezTo>
                <a:cubicBezTo>
                  <a:pt x="673307" y="945275"/>
                  <a:pt x="680803" y="953992"/>
                  <a:pt x="680803" y="962708"/>
                </a:cubicBezTo>
                <a:lnTo>
                  <a:pt x="680803" y="1194320"/>
                </a:lnTo>
                <a:cubicBezTo>
                  <a:pt x="680803" y="1198055"/>
                  <a:pt x="689548" y="1204282"/>
                  <a:pt x="700792" y="1204282"/>
                </a:cubicBezTo>
                <a:cubicBezTo>
                  <a:pt x="712036" y="1204282"/>
                  <a:pt x="719532" y="1198055"/>
                  <a:pt x="719532" y="1194320"/>
                </a:cubicBezTo>
                <a:lnTo>
                  <a:pt x="719532" y="910409"/>
                </a:lnTo>
                <a:lnTo>
                  <a:pt x="719532" y="746040"/>
                </a:lnTo>
                <a:cubicBezTo>
                  <a:pt x="719532" y="734833"/>
                  <a:pt x="727028" y="727361"/>
                  <a:pt x="735773" y="727361"/>
                </a:cubicBezTo>
                <a:cubicBezTo>
                  <a:pt x="745768" y="727361"/>
                  <a:pt x="754513" y="734833"/>
                  <a:pt x="754513" y="746040"/>
                </a:cubicBezTo>
                <a:lnTo>
                  <a:pt x="754513" y="931578"/>
                </a:lnTo>
                <a:cubicBezTo>
                  <a:pt x="754513" y="937804"/>
                  <a:pt x="757012" y="941540"/>
                  <a:pt x="759510" y="941540"/>
                </a:cubicBezTo>
                <a:cubicBezTo>
                  <a:pt x="763258" y="941540"/>
                  <a:pt x="767006" y="937804"/>
                  <a:pt x="767006" y="931578"/>
                </a:cubicBezTo>
                <a:lnTo>
                  <a:pt x="767006" y="802075"/>
                </a:lnTo>
                <a:lnTo>
                  <a:pt x="767006" y="753511"/>
                </a:lnTo>
                <a:lnTo>
                  <a:pt x="767006" y="733587"/>
                </a:lnTo>
                <a:cubicBezTo>
                  <a:pt x="767006" y="713664"/>
                  <a:pt x="748266" y="697476"/>
                  <a:pt x="725779" y="697476"/>
                </a:cubicBezTo>
                <a:close/>
                <a:moveTo>
                  <a:pt x="184823" y="697476"/>
                </a:moveTo>
                <a:cubicBezTo>
                  <a:pt x="162335" y="697476"/>
                  <a:pt x="144844" y="713664"/>
                  <a:pt x="144844" y="733587"/>
                </a:cubicBezTo>
                <a:lnTo>
                  <a:pt x="144844" y="753511"/>
                </a:lnTo>
                <a:lnTo>
                  <a:pt x="144844" y="802075"/>
                </a:lnTo>
                <a:lnTo>
                  <a:pt x="144844" y="931578"/>
                </a:lnTo>
                <a:cubicBezTo>
                  <a:pt x="144844" y="937804"/>
                  <a:pt x="147343" y="941540"/>
                  <a:pt x="151091" y="941540"/>
                </a:cubicBezTo>
                <a:cubicBezTo>
                  <a:pt x="154839" y="941540"/>
                  <a:pt x="157337" y="937804"/>
                  <a:pt x="157337" y="931578"/>
                </a:cubicBezTo>
                <a:lnTo>
                  <a:pt x="157337" y="746040"/>
                </a:lnTo>
                <a:cubicBezTo>
                  <a:pt x="157337" y="734833"/>
                  <a:pt x="164833" y="727361"/>
                  <a:pt x="174828" y="727361"/>
                </a:cubicBezTo>
                <a:cubicBezTo>
                  <a:pt x="184823" y="727361"/>
                  <a:pt x="192318" y="734833"/>
                  <a:pt x="192318" y="746040"/>
                </a:cubicBezTo>
                <a:lnTo>
                  <a:pt x="192318" y="910409"/>
                </a:lnTo>
                <a:lnTo>
                  <a:pt x="192318" y="1194320"/>
                </a:lnTo>
                <a:cubicBezTo>
                  <a:pt x="192318" y="1198055"/>
                  <a:pt x="198565" y="1204282"/>
                  <a:pt x="211058" y="1204282"/>
                </a:cubicBezTo>
                <a:cubicBezTo>
                  <a:pt x="222302" y="1204282"/>
                  <a:pt x="229798" y="1198055"/>
                  <a:pt x="229798" y="1194320"/>
                </a:cubicBezTo>
                <a:lnTo>
                  <a:pt x="229798" y="962708"/>
                </a:lnTo>
                <a:cubicBezTo>
                  <a:pt x="229798" y="953992"/>
                  <a:pt x="237294" y="945275"/>
                  <a:pt x="247289" y="945275"/>
                </a:cubicBezTo>
                <a:cubicBezTo>
                  <a:pt x="256034" y="945275"/>
                  <a:pt x="263530" y="953992"/>
                  <a:pt x="263530" y="962708"/>
                </a:cubicBezTo>
                <a:lnTo>
                  <a:pt x="263530" y="1194320"/>
                </a:lnTo>
                <a:cubicBezTo>
                  <a:pt x="263530" y="1198055"/>
                  <a:pt x="272275" y="1204282"/>
                  <a:pt x="282270" y="1204282"/>
                </a:cubicBezTo>
                <a:cubicBezTo>
                  <a:pt x="293513" y="1204282"/>
                  <a:pt x="302259" y="1198055"/>
                  <a:pt x="302259" y="1194320"/>
                </a:cubicBezTo>
                <a:lnTo>
                  <a:pt x="302259" y="985122"/>
                </a:lnTo>
                <a:cubicBezTo>
                  <a:pt x="298511" y="977651"/>
                  <a:pt x="296012" y="968934"/>
                  <a:pt x="296012" y="960218"/>
                </a:cubicBezTo>
                <a:lnTo>
                  <a:pt x="296012" y="804565"/>
                </a:lnTo>
                <a:lnTo>
                  <a:pt x="296012" y="747285"/>
                </a:lnTo>
                <a:lnTo>
                  <a:pt x="296012" y="723625"/>
                </a:lnTo>
                <a:cubicBezTo>
                  <a:pt x="296012" y="714909"/>
                  <a:pt x="297261" y="706192"/>
                  <a:pt x="299760" y="697476"/>
                </a:cubicBezTo>
                <a:close/>
                <a:moveTo>
                  <a:pt x="382215" y="677552"/>
                </a:moveTo>
                <a:cubicBezTo>
                  <a:pt x="353481" y="677552"/>
                  <a:pt x="329744" y="697476"/>
                  <a:pt x="329744" y="723625"/>
                </a:cubicBezTo>
                <a:lnTo>
                  <a:pt x="329744" y="747285"/>
                </a:lnTo>
                <a:lnTo>
                  <a:pt x="329744" y="804565"/>
                </a:lnTo>
                <a:lnTo>
                  <a:pt x="329744" y="960218"/>
                </a:lnTo>
                <a:cubicBezTo>
                  <a:pt x="329744" y="963954"/>
                  <a:pt x="330993" y="967689"/>
                  <a:pt x="333492" y="970180"/>
                </a:cubicBezTo>
                <a:cubicBezTo>
                  <a:pt x="334741" y="973915"/>
                  <a:pt x="338489" y="975161"/>
                  <a:pt x="340988" y="975161"/>
                </a:cubicBezTo>
                <a:cubicBezTo>
                  <a:pt x="347234" y="975161"/>
                  <a:pt x="352232" y="968934"/>
                  <a:pt x="352232" y="960218"/>
                </a:cubicBezTo>
                <a:lnTo>
                  <a:pt x="352232" y="934068"/>
                </a:lnTo>
                <a:lnTo>
                  <a:pt x="352232" y="737323"/>
                </a:lnTo>
                <a:cubicBezTo>
                  <a:pt x="352232" y="728606"/>
                  <a:pt x="360977" y="721135"/>
                  <a:pt x="369722" y="721135"/>
                </a:cubicBezTo>
                <a:cubicBezTo>
                  <a:pt x="379717" y="721135"/>
                  <a:pt x="387213" y="728606"/>
                  <a:pt x="387213" y="737323"/>
                </a:cubicBezTo>
                <a:lnTo>
                  <a:pt x="387213" y="934068"/>
                </a:lnTo>
                <a:lnTo>
                  <a:pt x="387213" y="960218"/>
                </a:lnTo>
                <a:lnTo>
                  <a:pt x="387213" y="1272769"/>
                </a:lnTo>
                <a:cubicBezTo>
                  <a:pt x="387213" y="1280240"/>
                  <a:pt x="398456" y="1287712"/>
                  <a:pt x="412199" y="1287712"/>
                </a:cubicBezTo>
                <a:cubicBezTo>
                  <a:pt x="427191" y="1287712"/>
                  <a:pt x="438435" y="1280240"/>
                  <a:pt x="438435" y="1272769"/>
                </a:cubicBezTo>
                <a:lnTo>
                  <a:pt x="438435" y="997575"/>
                </a:lnTo>
                <a:cubicBezTo>
                  <a:pt x="438435" y="988858"/>
                  <a:pt x="445931" y="980141"/>
                  <a:pt x="455925" y="980141"/>
                </a:cubicBezTo>
                <a:cubicBezTo>
                  <a:pt x="464670" y="980141"/>
                  <a:pt x="472166" y="988858"/>
                  <a:pt x="472166" y="997575"/>
                </a:cubicBezTo>
                <a:lnTo>
                  <a:pt x="472166" y="1272769"/>
                </a:lnTo>
                <a:cubicBezTo>
                  <a:pt x="472166" y="1280240"/>
                  <a:pt x="483410" y="1287712"/>
                  <a:pt x="498402" y="1287712"/>
                </a:cubicBezTo>
                <a:cubicBezTo>
                  <a:pt x="513394" y="1287712"/>
                  <a:pt x="524638" y="1280240"/>
                  <a:pt x="524638" y="1272769"/>
                </a:cubicBezTo>
                <a:lnTo>
                  <a:pt x="524638" y="934068"/>
                </a:lnTo>
                <a:lnTo>
                  <a:pt x="524638" y="737323"/>
                </a:lnTo>
                <a:cubicBezTo>
                  <a:pt x="524638" y="728606"/>
                  <a:pt x="532134" y="721135"/>
                  <a:pt x="542128" y="721135"/>
                </a:cubicBezTo>
                <a:cubicBezTo>
                  <a:pt x="550874" y="721135"/>
                  <a:pt x="558370" y="728606"/>
                  <a:pt x="558370" y="737323"/>
                </a:cubicBezTo>
                <a:lnTo>
                  <a:pt x="558370" y="960218"/>
                </a:lnTo>
                <a:cubicBezTo>
                  <a:pt x="558370" y="968934"/>
                  <a:pt x="563367" y="975161"/>
                  <a:pt x="569613" y="975161"/>
                </a:cubicBezTo>
                <a:cubicBezTo>
                  <a:pt x="573361" y="975161"/>
                  <a:pt x="575860" y="973915"/>
                  <a:pt x="577109" y="971425"/>
                </a:cubicBezTo>
                <a:cubicBezTo>
                  <a:pt x="577109" y="970180"/>
                  <a:pt x="578359" y="970180"/>
                  <a:pt x="578359" y="970180"/>
                </a:cubicBezTo>
                <a:cubicBezTo>
                  <a:pt x="579608" y="967689"/>
                  <a:pt x="580857" y="963954"/>
                  <a:pt x="580857" y="960218"/>
                </a:cubicBezTo>
                <a:lnTo>
                  <a:pt x="580857" y="804565"/>
                </a:lnTo>
                <a:lnTo>
                  <a:pt x="580857" y="747285"/>
                </a:lnTo>
                <a:lnTo>
                  <a:pt x="580857" y="723625"/>
                </a:lnTo>
                <a:cubicBezTo>
                  <a:pt x="580857" y="698721"/>
                  <a:pt x="557120" y="677552"/>
                  <a:pt x="528386" y="677552"/>
                </a:cubicBezTo>
                <a:close/>
                <a:moveTo>
                  <a:pt x="382215" y="642686"/>
                </a:moveTo>
                <a:lnTo>
                  <a:pt x="528386" y="642686"/>
                </a:lnTo>
                <a:cubicBezTo>
                  <a:pt x="550874" y="642686"/>
                  <a:pt x="572112" y="651403"/>
                  <a:pt x="587104" y="665100"/>
                </a:cubicBezTo>
                <a:cubicBezTo>
                  <a:pt x="592101" y="662610"/>
                  <a:pt x="597099" y="662610"/>
                  <a:pt x="602096" y="662610"/>
                </a:cubicBezTo>
                <a:lnTo>
                  <a:pt x="725779" y="662610"/>
                </a:lnTo>
                <a:cubicBezTo>
                  <a:pt x="768256" y="662610"/>
                  <a:pt x="800738" y="693740"/>
                  <a:pt x="800738" y="733587"/>
                </a:cubicBezTo>
                <a:lnTo>
                  <a:pt x="800738" y="753511"/>
                </a:lnTo>
                <a:lnTo>
                  <a:pt x="800738" y="802075"/>
                </a:lnTo>
                <a:lnTo>
                  <a:pt x="800738" y="931578"/>
                </a:lnTo>
                <a:cubicBezTo>
                  <a:pt x="800738" y="955237"/>
                  <a:pt x="785746" y="975161"/>
                  <a:pt x="764508" y="976406"/>
                </a:cubicBezTo>
                <a:cubicBezTo>
                  <a:pt x="762009" y="976406"/>
                  <a:pt x="762009" y="976406"/>
                  <a:pt x="759510" y="976406"/>
                </a:cubicBezTo>
                <a:cubicBezTo>
                  <a:pt x="759510" y="976406"/>
                  <a:pt x="758261" y="976406"/>
                  <a:pt x="755762" y="976406"/>
                </a:cubicBezTo>
                <a:lnTo>
                  <a:pt x="754513" y="976406"/>
                </a:lnTo>
                <a:lnTo>
                  <a:pt x="753264" y="1194320"/>
                </a:lnTo>
                <a:cubicBezTo>
                  <a:pt x="753264" y="1219224"/>
                  <a:pt x="730776" y="1239148"/>
                  <a:pt x="700792" y="1239148"/>
                </a:cubicBezTo>
                <a:cubicBezTo>
                  <a:pt x="685800" y="1239148"/>
                  <a:pt x="673307" y="1235412"/>
                  <a:pt x="663313" y="1227941"/>
                </a:cubicBezTo>
                <a:cubicBezTo>
                  <a:pt x="654567" y="1235412"/>
                  <a:pt x="642074" y="1239148"/>
                  <a:pt x="628332" y="1239148"/>
                </a:cubicBezTo>
                <a:cubicBezTo>
                  <a:pt x="598348" y="1239148"/>
                  <a:pt x="574611" y="1219224"/>
                  <a:pt x="574611" y="1194320"/>
                </a:cubicBezTo>
                <a:lnTo>
                  <a:pt x="574611" y="1010027"/>
                </a:lnTo>
                <a:lnTo>
                  <a:pt x="573361" y="1010027"/>
                </a:lnTo>
                <a:cubicBezTo>
                  <a:pt x="572112" y="1010027"/>
                  <a:pt x="570863" y="1010027"/>
                  <a:pt x="569613" y="1010027"/>
                </a:cubicBezTo>
                <a:cubicBezTo>
                  <a:pt x="568364" y="1010027"/>
                  <a:pt x="567115" y="1010027"/>
                  <a:pt x="565866" y="1010027"/>
                </a:cubicBezTo>
                <a:cubicBezTo>
                  <a:pt x="563367" y="1010027"/>
                  <a:pt x="562118" y="1008782"/>
                  <a:pt x="558370" y="1008782"/>
                </a:cubicBezTo>
                <a:lnTo>
                  <a:pt x="558370" y="1272769"/>
                </a:lnTo>
                <a:cubicBezTo>
                  <a:pt x="558370" y="1300164"/>
                  <a:pt x="532134" y="1322578"/>
                  <a:pt x="498402" y="1322578"/>
                </a:cubicBezTo>
                <a:cubicBezTo>
                  <a:pt x="482161" y="1322578"/>
                  <a:pt x="467169" y="1317597"/>
                  <a:pt x="455925" y="1307635"/>
                </a:cubicBezTo>
                <a:cubicBezTo>
                  <a:pt x="444681" y="1317597"/>
                  <a:pt x="429689" y="1322578"/>
                  <a:pt x="412199" y="1322578"/>
                </a:cubicBezTo>
                <a:cubicBezTo>
                  <a:pt x="379717" y="1322578"/>
                  <a:pt x="352232" y="1300164"/>
                  <a:pt x="352232" y="1272769"/>
                </a:cubicBezTo>
                <a:lnTo>
                  <a:pt x="352232" y="1008782"/>
                </a:lnTo>
                <a:cubicBezTo>
                  <a:pt x="348484" y="1010027"/>
                  <a:pt x="344736" y="1010027"/>
                  <a:pt x="340988" y="1010027"/>
                </a:cubicBezTo>
                <a:cubicBezTo>
                  <a:pt x="339738" y="1010027"/>
                  <a:pt x="338489" y="1010027"/>
                  <a:pt x="335990" y="1010027"/>
                </a:cubicBezTo>
                <a:lnTo>
                  <a:pt x="335990" y="1194320"/>
                </a:lnTo>
                <a:cubicBezTo>
                  <a:pt x="335990" y="1219224"/>
                  <a:pt x="312253" y="1239148"/>
                  <a:pt x="282270" y="1239148"/>
                </a:cubicBezTo>
                <a:cubicBezTo>
                  <a:pt x="268527" y="1239148"/>
                  <a:pt x="256034" y="1235412"/>
                  <a:pt x="247289" y="1227941"/>
                </a:cubicBezTo>
                <a:cubicBezTo>
                  <a:pt x="237294" y="1235412"/>
                  <a:pt x="224801" y="1239148"/>
                  <a:pt x="211058" y="1239148"/>
                </a:cubicBezTo>
                <a:cubicBezTo>
                  <a:pt x="181075" y="1239148"/>
                  <a:pt x="157337" y="1219224"/>
                  <a:pt x="157337" y="1194320"/>
                </a:cubicBezTo>
                <a:lnTo>
                  <a:pt x="157337" y="976406"/>
                </a:lnTo>
                <a:cubicBezTo>
                  <a:pt x="156088" y="976406"/>
                  <a:pt x="156088" y="976406"/>
                  <a:pt x="154839" y="976406"/>
                </a:cubicBezTo>
                <a:cubicBezTo>
                  <a:pt x="153589" y="976406"/>
                  <a:pt x="152340" y="976406"/>
                  <a:pt x="151091" y="976406"/>
                </a:cubicBezTo>
                <a:cubicBezTo>
                  <a:pt x="149842" y="976406"/>
                  <a:pt x="148592" y="976406"/>
                  <a:pt x="147343" y="976406"/>
                </a:cubicBezTo>
                <a:cubicBezTo>
                  <a:pt x="126104" y="973915"/>
                  <a:pt x="109863" y="955237"/>
                  <a:pt x="109863" y="931578"/>
                </a:cubicBezTo>
                <a:lnTo>
                  <a:pt x="109863" y="802075"/>
                </a:lnTo>
                <a:lnTo>
                  <a:pt x="109863" y="753511"/>
                </a:lnTo>
                <a:lnTo>
                  <a:pt x="109863" y="733587"/>
                </a:lnTo>
                <a:cubicBezTo>
                  <a:pt x="109863" y="693740"/>
                  <a:pt x="143595" y="662610"/>
                  <a:pt x="184823" y="662610"/>
                </a:cubicBezTo>
                <a:lnTo>
                  <a:pt x="308505" y="662610"/>
                </a:lnTo>
                <a:cubicBezTo>
                  <a:pt x="313503" y="662610"/>
                  <a:pt x="318500" y="662610"/>
                  <a:pt x="323497" y="665100"/>
                </a:cubicBezTo>
                <a:cubicBezTo>
                  <a:pt x="339738" y="651403"/>
                  <a:pt x="359728" y="642686"/>
                  <a:pt x="382215" y="642686"/>
                </a:cubicBezTo>
                <a:close/>
                <a:moveTo>
                  <a:pt x="655165" y="518447"/>
                </a:moveTo>
                <a:cubicBezTo>
                  <a:pt x="627620" y="518447"/>
                  <a:pt x="606334" y="540984"/>
                  <a:pt x="606334" y="568530"/>
                </a:cubicBezTo>
                <a:cubicBezTo>
                  <a:pt x="606334" y="594824"/>
                  <a:pt x="627620" y="617361"/>
                  <a:pt x="655165" y="617361"/>
                </a:cubicBezTo>
                <a:cubicBezTo>
                  <a:pt x="682711" y="617361"/>
                  <a:pt x="703996" y="594824"/>
                  <a:pt x="703996" y="568530"/>
                </a:cubicBezTo>
                <a:cubicBezTo>
                  <a:pt x="703996" y="540984"/>
                  <a:pt x="682711" y="518447"/>
                  <a:pt x="655165" y="518447"/>
                </a:cubicBezTo>
                <a:close/>
                <a:moveTo>
                  <a:pt x="248680" y="518447"/>
                </a:moveTo>
                <a:cubicBezTo>
                  <a:pt x="222387" y="518447"/>
                  <a:pt x="198597" y="540984"/>
                  <a:pt x="198597" y="568530"/>
                </a:cubicBezTo>
                <a:cubicBezTo>
                  <a:pt x="198597" y="594824"/>
                  <a:pt x="222387" y="617361"/>
                  <a:pt x="248680" y="617361"/>
                </a:cubicBezTo>
                <a:cubicBezTo>
                  <a:pt x="276226" y="617361"/>
                  <a:pt x="298763" y="594824"/>
                  <a:pt x="298763" y="568530"/>
                </a:cubicBezTo>
                <a:cubicBezTo>
                  <a:pt x="298763" y="540984"/>
                  <a:pt x="276226" y="518447"/>
                  <a:pt x="248680" y="518447"/>
                </a:cubicBezTo>
                <a:close/>
                <a:moveTo>
                  <a:pt x="655165" y="483389"/>
                </a:moveTo>
                <a:cubicBezTo>
                  <a:pt x="701492" y="483389"/>
                  <a:pt x="740306" y="520951"/>
                  <a:pt x="740306" y="568530"/>
                </a:cubicBezTo>
                <a:cubicBezTo>
                  <a:pt x="740306" y="614857"/>
                  <a:pt x="701492" y="652419"/>
                  <a:pt x="655165" y="652419"/>
                </a:cubicBezTo>
                <a:cubicBezTo>
                  <a:pt x="608838" y="652419"/>
                  <a:pt x="571276" y="614857"/>
                  <a:pt x="571276" y="568530"/>
                </a:cubicBezTo>
                <a:cubicBezTo>
                  <a:pt x="571276" y="520951"/>
                  <a:pt x="608838" y="483389"/>
                  <a:pt x="655165" y="483389"/>
                </a:cubicBezTo>
                <a:close/>
                <a:moveTo>
                  <a:pt x="248680" y="483389"/>
                </a:moveTo>
                <a:cubicBezTo>
                  <a:pt x="296259" y="483389"/>
                  <a:pt x="333821" y="520951"/>
                  <a:pt x="333821" y="568530"/>
                </a:cubicBezTo>
                <a:cubicBezTo>
                  <a:pt x="333821" y="614857"/>
                  <a:pt x="296259" y="652419"/>
                  <a:pt x="248680" y="652419"/>
                </a:cubicBezTo>
                <a:cubicBezTo>
                  <a:pt x="202353" y="652419"/>
                  <a:pt x="164791" y="614857"/>
                  <a:pt x="164791" y="568530"/>
                </a:cubicBezTo>
                <a:cubicBezTo>
                  <a:pt x="164791" y="520951"/>
                  <a:pt x="202353" y="483389"/>
                  <a:pt x="248680" y="483389"/>
                </a:cubicBezTo>
                <a:close/>
                <a:moveTo>
                  <a:pt x="446450" y="461732"/>
                </a:moveTo>
                <a:cubicBezTo>
                  <a:pt x="413175" y="461732"/>
                  <a:pt x="386062" y="490077"/>
                  <a:pt x="386062" y="524585"/>
                </a:cubicBezTo>
                <a:cubicBezTo>
                  <a:pt x="386062" y="557859"/>
                  <a:pt x="413175" y="584972"/>
                  <a:pt x="446450" y="584972"/>
                </a:cubicBezTo>
                <a:cubicBezTo>
                  <a:pt x="480957" y="584972"/>
                  <a:pt x="508070" y="557859"/>
                  <a:pt x="508070" y="524585"/>
                </a:cubicBezTo>
                <a:cubicBezTo>
                  <a:pt x="508070" y="490077"/>
                  <a:pt x="480957" y="461732"/>
                  <a:pt x="446450" y="461732"/>
                </a:cubicBezTo>
                <a:close/>
                <a:moveTo>
                  <a:pt x="446450" y="428457"/>
                </a:moveTo>
                <a:cubicBezTo>
                  <a:pt x="499443" y="428457"/>
                  <a:pt x="542578" y="471591"/>
                  <a:pt x="542578" y="524585"/>
                </a:cubicBezTo>
                <a:cubicBezTo>
                  <a:pt x="542578" y="576345"/>
                  <a:pt x="499443" y="619480"/>
                  <a:pt x="446450" y="619480"/>
                </a:cubicBezTo>
                <a:cubicBezTo>
                  <a:pt x="394689" y="619480"/>
                  <a:pt x="351554" y="576345"/>
                  <a:pt x="351554" y="524585"/>
                </a:cubicBezTo>
                <a:cubicBezTo>
                  <a:pt x="351554" y="471591"/>
                  <a:pt x="394689" y="428457"/>
                  <a:pt x="446450" y="428457"/>
                </a:cubicBezTo>
                <a:close/>
                <a:moveTo>
                  <a:pt x="549132" y="52393"/>
                </a:moveTo>
                <a:cubicBezTo>
                  <a:pt x="587733" y="88570"/>
                  <a:pt x="620108" y="145953"/>
                  <a:pt x="641276" y="215811"/>
                </a:cubicBezTo>
                <a:cubicBezTo>
                  <a:pt x="667426" y="195852"/>
                  <a:pt x="689839" y="172150"/>
                  <a:pt x="708517" y="144706"/>
                </a:cubicBezTo>
                <a:cubicBezTo>
                  <a:pt x="663690" y="102292"/>
                  <a:pt x="610147" y="69858"/>
                  <a:pt x="549132" y="52393"/>
                </a:cubicBezTo>
                <a:close/>
                <a:moveTo>
                  <a:pt x="318771" y="52393"/>
                </a:moveTo>
                <a:cubicBezTo>
                  <a:pt x="257756" y="69858"/>
                  <a:pt x="204212" y="102292"/>
                  <a:pt x="159385" y="144706"/>
                </a:cubicBezTo>
                <a:cubicBezTo>
                  <a:pt x="178063" y="172150"/>
                  <a:pt x="200477" y="195852"/>
                  <a:pt x="225381" y="215811"/>
                </a:cubicBezTo>
                <a:cubicBezTo>
                  <a:pt x="247794" y="145953"/>
                  <a:pt x="280169" y="88570"/>
                  <a:pt x="318771" y="52393"/>
                </a:cubicBezTo>
                <a:close/>
                <a:moveTo>
                  <a:pt x="452007" y="36176"/>
                </a:moveTo>
                <a:lnTo>
                  <a:pt x="452007" y="288164"/>
                </a:lnTo>
                <a:cubicBezTo>
                  <a:pt x="508040" y="284422"/>
                  <a:pt x="562829" y="266957"/>
                  <a:pt x="610147" y="237018"/>
                </a:cubicBezTo>
                <a:cubicBezTo>
                  <a:pt x="577771" y="127241"/>
                  <a:pt x="518002" y="48651"/>
                  <a:pt x="452007" y="36176"/>
                </a:cubicBezTo>
                <a:close/>
                <a:moveTo>
                  <a:pt x="415896" y="36176"/>
                </a:moveTo>
                <a:cubicBezTo>
                  <a:pt x="349900" y="48651"/>
                  <a:pt x="290131" y="127241"/>
                  <a:pt x="257756" y="237018"/>
                </a:cubicBezTo>
                <a:cubicBezTo>
                  <a:pt x="303828" y="266957"/>
                  <a:pt x="358617" y="284422"/>
                  <a:pt x="415896" y="288164"/>
                </a:cubicBezTo>
                <a:close/>
                <a:moveTo>
                  <a:pt x="433329" y="0"/>
                </a:moveTo>
                <a:cubicBezTo>
                  <a:pt x="672406" y="0"/>
                  <a:pt x="866657" y="194604"/>
                  <a:pt x="866657" y="434117"/>
                </a:cubicBezTo>
                <a:cubicBezTo>
                  <a:pt x="866657" y="506470"/>
                  <a:pt x="849224" y="577576"/>
                  <a:pt x="815604" y="641196"/>
                </a:cubicBezTo>
                <a:cubicBezTo>
                  <a:pt x="810623" y="648681"/>
                  <a:pt x="800662" y="652424"/>
                  <a:pt x="791945" y="647434"/>
                </a:cubicBezTo>
                <a:cubicBezTo>
                  <a:pt x="783229" y="643691"/>
                  <a:pt x="780738" y="632464"/>
                  <a:pt x="784474" y="623732"/>
                </a:cubicBezTo>
                <a:cubicBezTo>
                  <a:pt x="815604" y="566349"/>
                  <a:pt x="833037" y="500233"/>
                  <a:pt x="833037" y="434117"/>
                </a:cubicBezTo>
                <a:cubicBezTo>
                  <a:pt x="833037" y="333073"/>
                  <a:pt x="794436" y="240761"/>
                  <a:pt x="733421" y="169655"/>
                </a:cubicBezTo>
                <a:cubicBezTo>
                  <a:pt x="709762" y="202089"/>
                  <a:pt x="682368" y="229533"/>
                  <a:pt x="651238" y="251988"/>
                </a:cubicBezTo>
                <a:cubicBezTo>
                  <a:pt x="664935" y="306876"/>
                  <a:pt x="672406" y="368002"/>
                  <a:pt x="672406" y="432870"/>
                </a:cubicBezTo>
                <a:cubicBezTo>
                  <a:pt x="672406" y="442850"/>
                  <a:pt x="664935" y="451582"/>
                  <a:pt x="654974" y="451582"/>
                </a:cubicBezTo>
                <a:cubicBezTo>
                  <a:pt x="646257" y="451582"/>
                  <a:pt x="637541" y="442850"/>
                  <a:pt x="637541" y="432870"/>
                </a:cubicBezTo>
                <a:cubicBezTo>
                  <a:pt x="637541" y="375487"/>
                  <a:pt x="631315" y="321846"/>
                  <a:pt x="620108" y="271947"/>
                </a:cubicBezTo>
                <a:cubicBezTo>
                  <a:pt x="569055" y="301886"/>
                  <a:pt x="511776" y="319351"/>
                  <a:pt x="452007" y="321846"/>
                </a:cubicBezTo>
                <a:lnTo>
                  <a:pt x="452007" y="387961"/>
                </a:lnTo>
                <a:cubicBezTo>
                  <a:pt x="452007" y="396693"/>
                  <a:pt x="443290" y="405426"/>
                  <a:pt x="433329" y="405426"/>
                </a:cubicBezTo>
                <a:cubicBezTo>
                  <a:pt x="423367" y="405426"/>
                  <a:pt x="415896" y="396693"/>
                  <a:pt x="415896" y="387961"/>
                </a:cubicBezTo>
                <a:lnTo>
                  <a:pt x="415896" y="321846"/>
                </a:lnTo>
                <a:cubicBezTo>
                  <a:pt x="356126" y="319351"/>
                  <a:pt x="298847" y="301886"/>
                  <a:pt x="246549" y="271947"/>
                </a:cubicBezTo>
                <a:cubicBezTo>
                  <a:pt x="236588" y="321846"/>
                  <a:pt x="230362" y="375487"/>
                  <a:pt x="230362" y="432870"/>
                </a:cubicBezTo>
                <a:cubicBezTo>
                  <a:pt x="230362" y="442850"/>
                  <a:pt x="221645" y="451582"/>
                  <a:pt x="211684" y="451582"/>
                </a:cubicBezTo>
                <a:cubicBezTo>
                  <a:pt x="201722" y="451582"/>
                  <a:pt x="194251" y="442850"/>
                  <a:pt x="194251" y="432870"/>
                </a:cubicBezTo>
                <a:cubicBezTo>
                  <a:pt x="194251" y="368002"/>
                  <a:pt x="201722" y="306876"/>
                  <a:pt x="216664" y="251988"/>
                </a:cubicBezTo>
                <a:cubicBezTo>
                  <a:pt x="185535" y="229533"/>
                  <a:pt x="158140" y="202089"/>
                  <a:pt x="134481" y="169655"/>
                </a:cubicBezTo>
                <a:cubicBezTo>
                  <a:pt x="73467" y="240761"/>
                  <a:pt x="34866" y="333073"/>
                  <a:pt x="34866" y="434117"/>
                </a:cubicBezTo>
                <a:cubicBezTo>
                  <a:pt x="34866" y="501480"/>
                  <a:pt x="51053" y="566349"/>
                  <a:pt x="82183" y="624979"/>
                </a:cubicBezTo>
                <a:cubicBezTo>
                  <a:pt x="87164" y="633712"/>
                  <a:pt x="84674" y="643691"/>
                  <a:pt x="75957" y="648681"/>
                </a:cubicBezTo>
                <a:cubicBezTo>
                  <a:pt x="73467" y="649929"/>
                  <a:pt x="70976" y="651176"/>
                  <a:pt x="67241" y="651176"/>
                </a:cubicBezTo>
                <a:cubicBezTo>
                  <a:pt x="61015" y="651176"/>
                  <a:pt x="54789" y="647434"/>
                  <a:pt x="52299" y="641196"/>
                </a:cubicBezTo>
                <a:cubicBezTo>
                  <a:pt x="17433" y="578823"/>
                  <a:pt x="0" y="506470"/>
                  <a:pt x="0" y="434117"/>
                </a:cubicBezTo>
                <a:cubicBezTo>
                  <a:pt x="0" y="194604"/>
                  <a:pt x="194251" y="0"/>
                  <a:pt x="433329" y="0"/>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24" name="Freeform 23">
            <a:extLst>
              <a:ext uri="{FF2B5EF4-FFF2-40B4-BE49-F238E27FC236}">
                <a16:creationId xmlns:a16="http://schemas.microsoft.com/office/drawing/2014/main" id="{ABE5309F-7882-ED4D-A951-F04A6ADC85DF}"/>
              </a:ext>
            </a:extLst>
          </p:cNvPr>
          <p:cNvSpPr>
            <a:spLocks noChangeArrowheads="1"/>
          </p:cNvSpPr>
          <p:nvPr/>
        </p:nvSpPr>
        <p:spPr bwMode="auto">
          <a:xfrm>
            <a:off x="3250601" y="1734396"/>
            <a:ext cx="672276" cy="609106"/>
          </a:xfrm>
          <a:custGeom>
            <a:avLst/>
            <a:gdLst>
              <a:gd name="connsiteX0" fmla="*/ 1034050 w 1344551"/>
              <a:gd name="connsiteY0" fmla="*/ 963160 h 1218212"/>
              <a:gd name="connsiteX1" fmla="*/ 945514 w 1344551"/>
              <a:gd name="connsiteY1" fmla="*/ 1050251 h 1218212"/>
              <a:gd name="connsiteX2" fmla="*/ 945514 w 1344551"/>
              <a:gd name="connsiteY2" fmla="*/ 1162225 h 1218212"/>
              <a:gd name="connsiteX3" fmla="*/ 966713 w 1344551"/>
              <a:gd name="connsiteY3" fmla="*/ 1184620 h 1218212"/>
              <a:gd name="connsiteX4" fmla="*/ 996641 w 1344551"/>
              <a:gd name="connsiteY4" fmla="*/ 1184620 h 1218212"/>
              <a:gd name="connsiteX5" fmla="*/ 996641 w 1344551"/>
              <a:gd name="connsiteY5" fmla="*/ 1087575 h 1218212"/>
              <a:gd name="connsiteX6" fmla="*/ 1014099 w 1344551"/>
              <a:gd name="connsiteY6" fmla="*/ 1070157 h 1218212"/>
              <a:gd name="connsiteX7" fmla="*/ 1031556 w 1344551"/>
              <a:gd name="connsiteY7" fmla="*/ 1087575 h 1218212"/>
              <a:gd name="connsiteX8" fmla="*/ 1031556 w 1344551"/>
              <a:gd name="connsiteY8" fmla="*/ 1184620 h 1218212"/>
              <a:gd name="connsiteX9" fmla="*/ 1224840 w 1344551"/>
              <a:gd name="connsiteY9" fmla="*/ 1184620 h 1218212"/>
              <a:gd name="connsiteX10" fmla="*/ 1224840 w 1344551"/>
              <a:gd name="connsiteY10" fmla="*/ 1087575 h 1218212"/>
              <a:gd name="connsiteX11" fmla="*/ 1242298 w 1344551"/>
              <a:gd name="connsiteY11" fmla="*/ 1070157 h 1218212"/>
              <a:gd name="connsiteX12" fmla="*/ 1259756 w 1344551"/>
              <a:gd name="connsiteY12" fmla="*/ 1087575 h 1218212"/>
              <a:gd name="connsiteX13" fmla="*/ 1259756 w 1344551"/>
              <a:gd name="connsiteY13" fmla="*/ 1184620 h 1218212"/>
              <a:gd name="connsiteX14" fmla="*/ 1289684 w 1344551"/>
              <a:gd name="connsiteY14" fmla="*/ 1184620 h 1218212"/>
              <a:gd name="connsiteX15" fmla="*/ 1310882 w 1344551"/>
              <a:gd name="connsiteY15" fmla="*/ 1162225 h 1218212"/>
              <a:gd name="connsiteX16" fmla="*/ 1310882 w 1344551"/>
              <a:gd name="connsiteY16" fmla="*/ 1050251 h 1218212"/>
              <a:gd name="connsiteX17" fmla="*/ 1222346 w 1344551"/>
              <a:gd name="connsiteY17" fmla="*/ 963160 h 1218212"/>
              <a:gd name="connsiteX18" fmla="*/ 1034050 w 1344551"/>
              <a:gd name="connsiteY18" fmla="*/ 928323 h 1218212"/>
              <a:gd name="connsiteX19" fmla="*/ 1222346 w 1344551"/>
              <a:gd name="connsiteY19" fmla="*/ 928323 h 1218212"/>
              <a:gd name="connsiteX20" fmla="*/ 1344551 w 1344551"/>
              <a:gd name="connsiteY20" fmla="*/ 1050251 h 1218212"/>
              <a:gd name="connsiteX21" fmla="*/ 1344551 w 1344551"/>
              <a:gd name="connsiteY21" fmla="*/ 1162225 h 1218212"/>
              <a:gd name="connsiteX22" fmla="*/ 1289684 w 1344551"/>
              <a:gd name="connsiteY22" fmla="*/ 1218212 h 1218212"/>
              <a:gd name="connsiteX23" fmla="*/ 966713 w 1344551"/>
              <a:gd name="connsiteY23" fmla="*/ 1218212 h 1218212"/>
              <a:gd name="connsiteX24" fmla="*/ 911845 w 1344551"/>
              <a:gd name="connsiteY24" fmla="*/ 1162225 h 1218212"/>
              <a:gd name="connsiteX25" fmla="*/ 911845 w 1344551"/>
              <a:gd name="connsiteY25" fmla="*/ 1050251 h 1218212"/>
              <a:gd name="connsiteX26" fmla="*/ 1034050 w 1344551"/>
              <a:gd name="connsiteY26" fmla="*/ 928323 h 1218212"/>
              <a:gd name="connsiteX27" fmla="*/ 1126076 w 1344551"/>
              <a:gd name="connsiteY27" fmla="*/ 677508 h 1218212"/>
              <a:gd name="connsiteX28" fmla="*/ 1029066 w 1344551"/>
              <a:gd name="connsiteY28" fmla="*/ 774518 h 1218212"/>
              <a:gd name="connsiteX29" fmla="*/ 1126076 w 1344551"/>
              <a:gd name="connsiteY29" fmla="*/ 870284 h 1218212"/>
              <a:gd name="connsiteX30" fmla="*/ 1221842 w 1344551"/>
              <a:gd name="connsiteY30" fmla="*/ 774518 h 1218212"/>
              <a:gd name="connsiteX31" fmla="*/ 1126076 w 1344551"/>
              <a:gd name="connsiteY31" fmla="*/ 677508 h 1218212"/>
              <a:gd name="connsiteX32" fmla="*/ 1126076 w 1344551"/>
              <a:gd name="connsiteY32" fmla="*/ 642684 h 1218212"/>
              <a:gd name="connsiteX33" fmla="*/ 1256666 w 1344551"/>
              <a:gd name="connsiteY33" fmla="*/ 774518 h 1218212"/>
              <a:gd name="connsiteX34" fmla="*/ 1126076 w 1344551"/>
              <a:gd name="connsiteY34" fmla="*/ 905108 h 1218212"/>
              <a:gd name="connsiteX35" fmla="*/ 994242 w 1344551"/>
              <a:gd name="connsiteY35" fmla="*/ 774518 h 1218212"/>
              <a:gd name="connsiteX36" fmla="*/ 1126076 w 1344551"/>
              <a:gd name="connsiteY36" fmla="*/ 642684 h 1218212"/>
              <a:gd name="connsiteX37" fmla="*/ 122205 w 1344551"/>
              <a:gd name="connsiteY37" fmla="*/ 638925 h 1218212"/>
              <a:gd name="connsiteX38" fmla="*/ 33669 w 1344551"/>
              <a:gd name="connsiteY38" fmla="*/ 725644 h 1218212"/>
              <a:gd name="connsiteX39" fmla="*/ 33669 w 1344551"/>
              <a:gd name="connsiteY39" fmla="*/ 837140 h 1218212"/>
              <a:gd name="connsiteX40" fmla="*/ 54868 w 1344551"/>
              <a:gd name="connsiteY40" fmla="*/ 859440 h 1218212"/>
              <a:gd name="connsiteX41" fmla="*/ 84796 w 1344551"/>
              <a:gd name="connsiteY41" fmla="*/ 859440 h 1218212"/>
              <a:gd name="connsiteX42" fmla="*/ 84796 w 1344551"/>
              <a:gd name="connsiteY42" fmla="*/ 764048 h 1218212"/>
              <a:gd name="connsiteX43" fmla="*/ 102254 w 1344551"/>
              <a:gd name="connsiteY43" fmla="*/ 745466 h 1218212"/>
              <a:gd name="connsiteX44" fmla="*/ 119711 w 1344551"/>
              <a:gd name="connsiteY44" fmla="*/ 764048 h 1218212"/>
              <a:gd name="connsiteX45" fmla="*/ 119711 w 1344551"/>
              <a:gd name="connsiteY45" fmla="*/ 859440 h 1218212"/>
              <a:gd name="connsiteX46" fmla="*/ 312995 w 1344551"/>
              <a:gd name="connsiteY46" fmla="*/ 859440 h 1218212"/>
              <a:gd name="connsiteX47" fmla="*/ 312995 w 1344551"/>
              <a:gd name="connsiteY47" fmla="*/ 764048 h 1218212"/>
              <a:gd name="connsiteX48" fmla="*/ 330453 w 1344551"/>
              <a:gd name="connsiteY48" fmla="*/ 745466 h 1218212"/>
              <a:gd name="connsiteX49" fmla="*/ 347911 w 1344551"/>
              <a:gd name="connsiteY49" fmla="*/ 764048 h 1218212"/>
              <a:gd name="connsiteX50" fmla="*/ 347911 w 1344551"/>
              <a:gd name="connsiteY50" fmla="*/ 859440 h 1218212"/>
              <a:gd name="connsiteX51" fmla="*/ 377839 w 1344551"/>
              <a:gd name="connsiteY51" fmla="*/ 859440 h 1218212"/>
              <a:gd name="connsiteX52" fmla="*/ 399037 w 1344551"/>
              <a:gd name="connsiteY52" fmla="*/ 837140 h 1218212"/>
              <a:gd name="connsiteX53" fmla="*/ 399037 w 1344551"/>
              <a:gd name="connsiteY53" fmla="*/ 725644 h 1218212"/>
              <a:gd name="connsiteX54" fmla="*/ 310501 w 1344551"/>
              <a:gd name="connsiteY54" fmla="*/ 638925 h 1218212"/>
              <a:gd name="connsiteX55" fmla="*/ 122205 w 1344551"/>
              <a:gd name="connsiteY55" fmla="*/ 604237 h 1218212"/>
              <a:gd name="connsiteX56" fmla="*/ 310501 w 1344551"/>
              <a:gd name="connsiteY56" fmla="*/ 604237 h 1218212"/>
              <a:gd name="connsiteX57" fmla="*/ 432706 w 1344551"/>
              <a:gd name="connsiteY57" fmla="*/ 725644 h 1218212"/>
              <a:gd name="connsiteX58" fmla="*/ 432706 w 1344551"/>
              <a:gd name="connsiteY58" fmla="*/ 837140 h 1218212"/>
              <a:gd name="connsiteX59" fmla="*/ 377839 w 1344551"/>
              <a:gd name="connsiteY59" fmla="*/ 894127 h 1218212"/>
              <a:gd name="connsiteX60" fmla="*/ 54868 w 1344551"/>
              <a:gd name="connsiteY60" fmla="*/ 894127 h 1218212"/>
              <a:gd name="connsiteX61" fmla="*/ 0 w 1344551"/>
              <a:gd name="connsiteY61" fmla="*/ 837140 h 1218212"/>
              <a:gd name="connsiteX62" fmla="*/ 0 w 1344551"/>
              <a:gd name="connsiteY62" fmla="*/ 725644 h 1218212"/>
              <a:gd name="connsiteX63" fmla="*/ 122205 w 1344551"/>
              <a:gd name="connsiteY63" fmla="*/ 604237 h 1218212"/>
              <a:gd name="connsiteX64" fmla="*/ 688344 w 1344551"/>
              <a:gd name="connsiteY64" fmla="*/ 406487 h 1218212"/>
              <a:gd name="connsiteX65" fmla="*/ 831353 w 1344551"/>
              <a:gd name="connsiteY65" fmla="*/ 406487 h 1218212"/>
              <a:gd name="connsiteX66" fmla="*/ 848915 w 1344551"/>
              <a:gd name="connsiteY66" fmla="*/ 423933 h 1218212"/>
              <a:gd name="connsiteX67" fmla="*/ 831353 w 1344551"/>
              <a:gd name="connsiteY67" fmla="*/ 442625 h 1218212"/>
              <a:gd name="connsiteX68" fmla="*/ 705906 w 1344551"/>
              <a:gd name="connsiteY68" fmla="*/ 442625 h 1218212"/>
              <a:gd name="connsiteX69" fmla="*/ 705906 w 1344551"/>
              <a:gd name="connsiteY69" fmla="*/ 749179 h 1218212"/>
              <a:gd name="connsiteX70" fmla="*/ 705906 w 1344551"/>
              <a:gd name="connsiteY70" fmla="*/ 1055732 h 1218212"/>
              <a:gd name="connsiteX71" fmla="*/ 833862 w 1344551"/>
              <a:gd name="connsiteY71" fmla="*/ 1055732 h 1218212"/>
              <a:gd name="connsiteX72" fmla="*/ 850170 w 1344551"/>
              <a:gd name="connsiteY72" fmla="*/ 1074424 h 1218212"/>
              <a:gd name="connsiteX73" fmla="*/ 833862 w 1344551"/>
              <a:gd name="connsiteY73" fmla="*/ 1091870 h 1218212"/>
              <a:gd name="connsiteX74" fmla="*/ 688344 w 1344551"/>
              <a:gd name="connsiteY74" fmla="*/ 1091870 h 1218212"/>
              <a:gd name="connsiteX75" fmla="*/ 670781 w 1344551"/>
              <a:gd name="connsiteY75" fmla="*/ 1074424 h 1218212"/>
              <a:gd name="connsiteX76" fmla="*/ 670781 w 1344551"/>
              <a:gd name="connsiteY76" fmla="*/ 766625 h 1218212"/>
              <a:gd name="connsiteX77" fmla="*/ 506446 w 1344551"/>
              <a:gd name="connsiteY77" fmla="*/ 766625 h 1218212"/>
              <a:gd name="connsiteX78" fmla="*/ 488883 w 1344551"/>
              <a:gd name="connsiteY78" fmla="*/ 749179 h 1218212"/>
              <a:gd name="connsiteX79" fmla="*/ 506446 w 1344551"/>
              <a:gd name="connsiteY79" fmla="*/ 731733 h 1218212"/>
              <a:gd name="connsiteX80" fmla="*/ 670781 w 1344551"/>
              <a:gd name="connsiteY80" fmla="*/ 731733 h 1218212"/>
              <a:gd name="connsiteX81" fmla="*/ 670781 w 1344551"/>
              <a:gd name="connsiteY81" fmla="*/ 423933 h 1218212"/>
              <a:gd name="connsiteX82" fmla="*/ 688344 w 1344551"/>
              <a:gd name="connsiteY82" fmla="*/ 406487 h 1218212"/>
              <a:gd name="connsiteX83" fmla="*/ 219721 w 1344551"/>
              <a:gd name="connsiteY83" fmla="*/ 354666 h 1218212"/>
              <a:gd name="connsiteX84" fmla="*/ 122711 w 1344551"/>
              <a:gd name="connsiteY84" fmla="*/ 450431 h 1218212"/>
              <a:gd name="connsiteX85" fmla="*/ 219721 w 1344551"/>
              <a:gd name="connsiteY85" fmla="*/ 546197 h 1218212"/>
              <a:gd name="connsiteX86" fmla="*/ 315487 w 1344551"/>
              <a:gd name="connsiteY86" fmla="*/ 450431 h 1218212"/>
              <a:gd name="connsiteX87" fmla="*/ 219721 w 1344551"/>
              <a:gd name="connsiteY87" fmla="*/ 354666 h 1218212"/>
              <a:gd name="connsiteX88" fmla="*/ 1034050 w 1344551"/>
              <a:gd name="connsiteY88" fmla="*/ 319233 h 1218212"/>
              <a:gd name="connsiteX89" fmla="*/ 945514 w 1344551"/>
              <a:gd name="connsiteY89" fmla="*/ 407567 h 1218212"/>
              <a:gd name="connsiteX90" fmla="*/ 945514 w 1344551"/>
              <a:gd name="connsiteY90" fmla="*/ 519539 h 1218212"/>
              <a:gd name="connsiteX91" fmla="*/ 966713 w 1344551"/>
              <a:gd name="connsiteY91" fmla="*/ 540690 h 1218212"/>
              <a:gd name="connsiteX92" fmla="*/ 996641 w 1344551"/>
              <a:gd name="connsiteY92" fmla="*/ 540690 h 1218212"/>
              <a:gd name="connsiteX93" fmla="*/ 996641 w 1344551"/>
              <a:gd name="connsiteY93" fmla="*/ 444891 h 1218212"/>
              <a:gd name="connsiteX94" fmla="*/ 1014099 w 1344551"/>
              <a:gd name="connsiteY94" fmla="*/ 427473 h 1218212"/>
              <a:gd name="connsiteX95" fmla="*/ 1031556 w 1344551"/>
              <a:gd name="connsiteY95" fmla="*/ 444891 h 1218212"/>
              <a:gd name="connsiteX96" fmla="*/ 1031556 w 1344551"/>
              <a:gd name="connsiteY96" fmla="*/ 540690 h 1218212"/>
              <a:gd name="connsiteX97" fmla="*/ 1224840 w 1344551"/>
              <a:gd name="connsiteY97" fmla="*/ 540690 h 1218212"/>
              <a:gd name="connsiteX98" fmla="*/ 1224840 w 1344551"/>
              <a:gd name="connsiteY98" fmla="*/ 444891 h 1218212"/>
              <a:gd name="connsiteX99" fmla="*/ 1242298 w 1344551"/>
              <a:gd name="connsiteY99" fmla="*/ 427473 h 1218212"/>
              <a:gd name="connsiteX100" fmla="*/ 1259756 w 1344551"/>
              <a:gd name="connsiteY100" fmla="*/ 444891 h 1218212"/>
              <a:gd name="connsiteX101" fmla="*/ 1259756 w 1344551"/>
              <a:gd name="connsiteY101" fmla="*/ 540690 h 1218212"/>
              <a:gd name="connsiteX102" fmla="*/ 1289684 w 1344551"/>
              <a:gd name="connsiteY102" fmla="*/ 540690 h 1218212"/>
              <a:gd name="connsiteX103" fmla="*/ 1310882 w 1344551"/>
              <a:gd name="connsiteY103" fmla="*/ 519539 h 1218212"/>
              <a:gd name="connsiteX104" fmla="*/ 1310882 w 1344551"/>
              <a:gd name="connsiteY104" fmla="*/ 407567 h 1218212"/>
              <a:gd name="connsiteX105" fmla="*/ 1222346 w 1344551"/>
              <a:gd name="connsiteY105" fmla="*/ 319233 h 1218212"/>
              <a:gd name="connsiteX106" fmla="*/ 219721 w 1344551"/>
              <a:gd name="connsiteY106" fmla="*/ 318598 h 1218212"/>
              <a:gd name="connsiteX107" fmla="*/ 350311 w 1344551"/>
              <a:gd name="connsiteY107" fmla="*/ 450431 h 1218212"/>
              <a:gd name="connsiteX108" fmla="*/ 219721 w 1344551"/>
              <a:gd name="connsiteY108" fmla="*/ 581021 h 1218212"/>
              <a:gd name="connsiteX109" fmla="*/ 87887 w 1344551"/>
              <a:gd name="connsiteY109" fmla="*/ 450431 h 1218212"/>
              <a:gd name="connsiteX110" fmla="*/ 219721 w 1344551"/>
              <a:gd name="connsiteY110" fmla="*/ 318598 h 1218212"/>
              <a:gd name="connsiteX111" fmla="*/ 1034050 w 1344551"/>
              <a:gd name="connsiteY111" fmla="*/ 285641 h 1218212"/>
              <a:gd name="connsiteX112" fmla="*/ 1222346 w 1344551"/>
              <a:gd name="connsiteY112" fmla="*/ 285641 h 1218212"/>
              <a:gd name="connsiteX113" fmla="*/ 1344551 w 1344551"/>
              <a:gd name="connsiteY113" fmla="*/ 407567 h 1218212"/>
              <a:gd name="connsiteX114" fmla="*/ 1344551 w 1344551"/>
              <a:gd name="connsiteY114" fmla="*/ 519539 h 1218212"/>
              <a:gd name="connsiteX115" fmla="*/ 1289684 w 1344551"/>
              <a:gd name="connsiteY115" fmla="*/ 575526 h 1218212"/>
              <a:gd name="connsiteX116" fmla="*/ 966713 w 1344551"/>
              <a:gd name="connsiteY116" fmla="*/ 575526 h 1218212"/>
              <a:gd name="connsiteX117" fmla="*/ 911845 w 1344551"/>
              <a:gd name="connsiteY117" fmla="*/ 519539 h 1218212"/>
              <a:gd name="connsiteX118" fmla="*/ 911845 w 1344551"/>
              <a:gd name="connsiteY118" fmla="*/ 407567 h 1218212"/>
              <a:gd name="connsiteX119" fmla="*/ 1034050 w 1344551"/>
              <a:gd name="connsiteY119" fmla="*/ 285641 h 1218212"/>
              <a:gd name="connsiteX120" fmla="*/ 1126076 w 1344551"/>
              <a:gd name="connsiteY120" fmla="*/ 34824 h 1218212"/>
              <a:gd name="connsiteX121" fmla="*/ 1029066 w 1344551"/>
              <a:gd name="connsiteY121" fmla="*/ 130590 h 1218212"/>
              <a:gd name="connsiteX122" fmla="*/ 1126076 w 1344551"/>
              <a:gd name="connsiteY122" fmla="*/ 227599 h 1218212"/>
              <a:gd name="connsiteX123" fmla="*/ 1221842 w 1344551"/>
              <a:gd name="connsiteY123" fmla="*/ 130590 h 1218212"/>
              <a:gd name="connsiteX124" fmla="*/ 1126076 w 1344551"/>
              <a:gd name="connsiteY124" fmla="*/ 34824 h 1218212"/>
              <a:gd name="connsiteX125" fmla="*/ 1126076 w 1344551"/>
              <a:gd name="connsiteY125" fmla="*/ 0 h 1218212"/>
              <a:gd name="connsiteX126" fmla="*/ 1256666 w 1344551"/>
              <a:gd name="connsiteY126" fmla="*/ 130590 h 1218212"/>
              <a:gd name="connsiteX127" fmla="*/ 1126076 w 1344551"/>
              <a:gd name="connsiteY127" fmla="*/ 262423 h 1218212"/>
              <a:gd name="connsiteX128" fmla="*/ 994242 w 1344551"/>
              <a:gd name="connsiteY128" fmla="*/ 130590 h 1218212"/>
              <a:gd name="connsiteX129" fmla="*/ 1126076 w 1344551"/>
              <a:gd name="connsiteY129" fmla="*/ 0 h 1218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1344551" h="1218212">
                <a:moveTo>
                  <a:pt x="1034050" y="963160"/>
                </a:moveTo>
                <a:cubicBezTo>
                  <a:pt x="985418" y="963160"/>
                  <a:pt x="945514" y="1001729"/>
                  <a:pt x="945514" y="1050251"/>
                </a:cubicBezTo>
                <a:lnTo>
                  <a:pt x="945514" y="1162225"/>
                </a:lnTo>
                <a:cubicBezTo>
                  <a:pt x="945514" y="1174667"/>
                  <a:pt x="955490" y="1184620"/>
                  <a:pt x="966713" y="1184620"/>
                </a:cubicBezTo>
                <a:lnTo>
                  <a:pt x="996641" y="1184620"/>
                </a:lnTo>
                <a:lnTo>
                  <a:pt x="996641" y="1087575"/>
                </a:lnTo>
                <a:cubicBezTo>
                  <a:pt x="996641" y="1077622"/>
                  <a:pt x="1004123" y="1070157"/>
                  <a:pt x="1014099" y="1070157"/>
                </a:cubicBezTo>
                <a:cubicBezTo>
                  <a:pt x="1024074" y="1070157"/>
                  <a:pt x="1031556" y="1077622"/>
                  <a:pt x="1031556" y="1087575"/>
                </a:cubicBezTo>
                <a:lnTo>
                  <a:pt x="1031556" y="1184620"/>
                </a:lnTo>
                <a:lnTo>
                  <a:pt x="1224840" y="1184620"/>
                </a:lnTo>
                <a:lnTo>
                  <a:pt x="1224840" y="1087575"/>
                </a:lnTo>
                <a:cubicBezTo>
                  <a:pt x="1224840" y="1077622"/>
                  <a:pt x="1232322" y="1070157"/>
                  <a:pt x="1242298" y="1070157"/>
                </a:cubicBezTo>
                <a:cubicBezTo>
                  <a:pt x="1252274" y="1070157"/>
                  <a:pt x="1259756" y="1077622"/>
                  <a:pt x="1259756" y="1087575"/>
                </a:cubicBezTo>
                <a:lnTo>
                  <a:pt x="1259756" y="1184620"/>
                </a:lnTo>
                <a:lnTo>
                  <a:pt x="1289684" y="1184620"/>
                </a:lnTo>
                <a:cubicBezTo>
                  <a:pt x="1300907" y="1184620"/>
                  <a:pt x="1310882" y="1174667"/>
                  <a:pt x="1310882" y="1162225"/>
                </a:cubicBezTo>
                <a:lnTo>
                  <a:pt x="1310882" y="1050251"/>
                </a:lnTo>
                <a:cubicBezTo>
                  <a:pt x="1310882" y="1001729"/>
                  <a:pt x="1270979" y="963160"/>
                  <a:pt x="1222346" y="963160"/>
                </a:cubicBezTo>
                <a:close/>
                <a:moveTo>
                  <a:pt x="1034050" y="928323"/>
                </a:moveTo>
                <a:lnTo>
                  <a:pt x="1222346" y="928323"/>
                </a:lnTo>
                <a:cubicBezTo>
                  <a:pt x="1289684" y="928323"/>
                  <a:pt x="1344551" y="983066"/>
                  <a:pt x="1344551" y="1050251"/>
                </a:cubicBezTo>
                <a:lnTo>
                  <a:pt x="1344551" y="1162225"/>
                </a:lnTo>
                <a:cubicBezTo>
                  <a:pt x="1344551" y="1193329"/>
                  <a:pt x="1319611" y="1218212"/>
                  <a:pt x="1289684" y="1218212"/>
                </a:cubicBezTo>
                <a:lnTo>
                  <a:pt x="966713" y="1218212"/>
                </a:lnTo>
                <a:cubicBezTo>
                  <a:pt x="936785" y="1218212"/>
                  <a:pt x="911845" y="1193329"/>
                  <a:pt x="911845" y="1162225"/>
                </a:cubicBezTo>
                <a:lnTo>
                  <a:pt x="911845" y="1050251"/>
                </a:lnTo>
                <a:cubicBezTo>
                  <a:pt x="911845" y="983066"/>
                  <a:pt x="966713" y="928323"/>
                  <a:pt x="1034050" y="928323"/>
                </a:cubicBezTo>
                <a:close/>
                <a:moveTo>
                  <a:pt x="1126076" y="677508"/>
                </a:moveTo>
                <a:cubicBezTo>
                  <a:pt x="1072596" y="677508"/>
                  <a:pt x="1029066" y="721038"/>
                  <a:pt x="1029066" y="774518"/>
                </a:cubicBezTo>
                <a:cubicBezTo>
                  <a:pt x="1029066" y="826754"/>
                  <a:pt x="1072596" y="870284"/>
                  <a:pt x="1126076" y="870284"/>
                </a:cubicBezTo>
                <a:cubicBezTo>
                  <a:pt x="1178312" y="870284"/>
                  <a:pt x="1221842" y="826754"/>
                  <a:pt x="1221842" y="774518"/>
                </a:cubicBezTo>
                <a:cubicBezTo>
                  <a:pt x="1221842" y="721038"/>
                  <a:pt x="1178312" y="677508"/>
                  <a:pt x="1126076" y="677508"/>
                </a:cubicBezTo>
                <a:close/>
                <a:moveTo>
                  <a:pt x="1126076" y="642684"/>
                </a:moveTo>
                <a:cubicBezTo>
                  <a:pt x="1198211" y="642684"/>
                  <a:pt x="1256666" y="702382"/>
                  <a:pt x="1256666" y="774518"/>
                </a:cubicBezTo>
                <a:cubicBezTo>
                  <a:pt x="1256666" y="846653"/>
                  <a:pt x="1198211" y="905108"/>
                  <a:pt x="1126076" y="905108"/>
                </a:cubicBezTo>
                <a:cubicBezTo>
                  <a:pt x="1052697" y="905108"/>
                  <a:pt x="994242" y="846653"/>
                  <a:pt x="994242" y="774518"/>
                </a:cubicBezTo>
                <a:cubicBezTo>
                  <a:pt x="994242" y="702382"/>
                  <a:pt x="1052697" y="642684"/>
                  <a:pt x="1126076" y="642684"/>
                </a:cubicBezTo>
                <a:close/>
                <a:moveTo>
                  <a:pt x="122205" y="638925"/>
                </a:moveTo>
                <a:cubicBezTo>
                  <a:pt x="73573" y="638925"/>
                  <a:pt x="33669" y="678568"/>
                  <a:pt x="33669" y="725644"/>
                </a:cubicBezTo>
                <a:lnTo>
                  <a:pt x="33669" y="837140"/>
                </a:lnTo>
                <a:cubicBezTo>
                  <a:pt x="33669" y="849529"/>
                  <a:pt x="43645" y="859440"/>
                  <a:pt x="54868" y="859440"/>
                </a:cubicBezTo>
                <a:lnTo>
                  <a:pt x="84796" y="859440"/>
                </a:lnTo>
                <a:lnTo>
                  <a:pt x="84796" y="764048"/>
                </a:lnTo>
                <a:cubicBezTo>
                  <a:pt x="84796" y="754138"/>
                  <a:pt x="92278" y="745466"/>
                  <a:pt x="102254" y="745466"/>
                </a:cubicBezTo>
                <a:cubicBezTo>
                  <a:pt x="112229" y="745466"/>
                  <a:pt x="119711" y="754138"/>
                  <a:pt x="119711" y="764048"/>
                </a:cubicBezTo>
                <a:lnTo>
                  <a:pt x="119711" y="859440"/>
                </a:lnTo>
                <a:lnTo>
                  <a:pt x="312995" y="859440"/>
                </a:lnTo>
                <a:lnTo>
                  <a:pt x="312995" y="764048"/>
                </a:lnTo>
                <a:cubicBezTo>
                  <a:pt x="312995" y="754138"/>
                  <a:pt x="320477" y="745466"/>
                  <a:pt x="330453" y="745466"/>
                </a:cubicBezTo>
                <a:cubicBezTo>
                  <a:pt x="340429" y="745466"/>
                  <a:pt x="347911" y="754138"/>
                  <a:pt x="347911" y="764048"/>
                </a:cubicBezTo>
                <a:lnTo>
                  <a:pt x="347911" y="859440"/>
                </a:lnTo>
                <a:lnTo>
                  <a:pt x="377839" y="859440"/>
                </a:lnTo>
                <a:cubicBezTo>
                  <a:pt x="389062" y="859440"/>
                  <a:pt x="399037" y="849529"/>
                  <a:pt x="399037" y="837140"/>
                </a:cubicBezTo>
                <a:lnTo>
                  <a:pt x="399037" y="725644"/>
                </a:lnTo>
                <a:cubicBezTo>
                  <a:pt x="399037" y="678568"/>
                  <a:pt x="359134" y="638925"/>
                  <a:pt x="310501" y="638925"/>
                </a:cubicBezTo>
                <a:close/>
                <a:moveTo>
                  <a:pt x="122205" y="604237"/>
                </a:moveTo>
                <a:lnTo>
                  <a:pt x="310501" y="604237"/>
                </a:lnTo>
                <a:cubicBezTo>
                  <a:pt x="377839" y="604237"/>
                  <a:pt x="432706" y="658746"/>
                  <a:pt x="432706" y="725644"/>
                </a:cubicBezTo>
                <a:lnTo>
                  <a:pt x="432706" y="837140"/>
                </a:lnTo>
                <a:cubicBezTo>
                  <a:pt x="432706" y="869350"/>
                  <a:pt x="407766" y="894127"/>
                  <a:pt x="377839" y="894127"/>
                </a:cubicBezTo>
                <a:lnTo>
                  <a:pt x="54868" y="894127"/>
                </a:lnTo>
                <a:cubicBezTo>
                  <a:pt x="24940" y="894127"/>
                  <a:pt x="0" y="869350"/>
                  <a:pt x="0" y="837140"/>
                </a:cubicBezTo>
                <a:lnTo>
                  <a:pt x="0" y="725644"/>
                </a:lnTo>
                <a:cubicBezTo>
                  <a:pt x="0" y="658746"/>
                  <a:pt x="53621" y="604237"/>
                  <a:pt x="122205" y="604237"/>
                </a:cubicBezTo>
                <a:close/>
                <a:moveTo>
                  <a:pt x="688344" y="406487"/>
                </a:moveTo>
                <a:lnTo>
                  <a:pt x="831353" y="406487"/>
                </a:lnTo>
                <a:cubicBezTo>
                  <a:pt x="841388" y="406487"/>
                  <a:pt x="848915" y="415210"/>
                  <a:pt x="848915" y="423933"/>
                </a:cubicBezTo>
                <a:cubicBezTo>
                  <a:pt x="848915" y="433902"/>
                  <a:pt x="841388" y="442625"/>
                  <a:pt x="831353" y="442625"/>
                </a:cubicBezTo>
                <a:lnTo>
                  <a:pt x="705906" y="442625"/>
                </a:lnTo>
                <a:lnTo>
                  <a:pt x="705906" y="749179"/>
                </a:lnTo>
                <a:lnTo>
                  <a:pt x="705906" y="1055732"/>
                </a:lnTo>
                <a:lnTo>
                  <a:pt x="833862" y="1055732"/>
                </a:lnTo>
                <a:cubicBezTo>
                  <a:pt x="842643" y="1055732"/>
                  <a:pt x="850170" y="1064455"/>
                  <a:pt x="850170" y="1074424"/>
                </a:cubicBezTo>
                <a:cubicBezTo>
                  <a:pt x="850170" y="1083147"/>
                  <a:pt x="842643" y="1091870"/>
                  <a:pt x="833862" y="1091870"/>
                </a:cubicBezTo>
                <a:lnTo>
                  <a:pt x="688344" y="1091870"/>
                </a:lnTo>
                <a:cubicBezTo>
                  <a:pt x="678308" y="1091870"/>
                  <a:pt x="670781" y="1083147"/>
                  <a:pt x="670781" y="1074424"/>
                </a:cubicBezTo>
                <a:lnTo>
                  <a:pt x="670781" y="766625"/>
                </a:lnTo>
                <a:lnTo>
                  <a:pt x="506446" y="766625"/>
                </a:lnTo>
                <a:cubicBezTo>
                  <a:pt x="496410" y="766625"/>
                  <a:pt x="488883" y="759148"/>
                  <a:pt x="488883" y="749179"/>
                </a:cubicBezTo>
                <a:cubicBezTo>
                  <a:pt x="488883" y="739209"/>
                  <a:pt x="496410" y="731733"/>
                  <a:pt x="506446" y="731733"/>
                </a:cubicBezTo>
                <a:lnTo>
                  <a:pt x="670781" y="731733"/>
                </a:lnTo>
                <a:lnTo>
                  <a:pt x="670781" y="423933"/>
                </a:lnTo>
                <a:cubicBezTo>
                  <a:pt x="670781" y="415210"/>
                  <a:pt x="678308" y="406487"/>
                  <a:pt x="688344" y="406487"/>
                </a:cubicBezTo>
                <a:close/>
                <a:moveTo>
                  <a:pt x="219721" y="354666"/>
                </a:moveTo>
                <a:cubicBezTo>
                  <a:pt x="166241" y="354666"/>
                  <a:pt x="122711" y="396952"/>
                  <a:pt x="122711" y="450431"/>
                </a:cubicBezTo>
                <a:cubicBezTo>
                  <a:pt x="122711" y="502667"/>
                  <a:pt x="166241" y="546197"/>
                  <a:pt x="219721" y="546197"/>
                </a:cubicBezTo>
                <a:cubicBezTo>
                  <a:pt x="271957" y="546197"/>
                  <a:pt x="315487" y="502667"/>
                  <a:pt x="315487" y="450431"/>
                </a:cubicBezTo>
                <a:cubicBezTo>
                  <a:pt x="315487" y="396952"/>
                  <a:pt x="271957" y="354666"/>
                  <a:pt x="219721" y="354666"/>
                </a:cubicBezTo>
                <a:close/>
                <a:moveTo>
                  <a:pt x="1034050" y="319233"/>
                </a:moveTo>
                <a:cubicBezTo>
                  <a:pt x="985418" y="319233"/>
                  <a:pt x="945514" y="359045"/>
                  <a:pt x="945514" y="407567"/>
                </a:cubicBezTo>
                <a:lnTo>
                  <a:pt x="945514" y="519539"/>
                </a:lnTo>
                <a:cubicBezTo>
                  <a:pt x="945514" y="531981"/>
                  <a:pt x="955490" y="540690"/>
                  <a:pt x="966713" y="540690"/>
                </a:cubicBezTo>
                <a:lnTo>
                  <a:pt x="996641" y="540690"/>
                </a:lnTo>
                <a:lnTo>
                  <a:pt x="996641" y="444891"/>
                </a:lnTo>
                <a:cubicBezTo>
                  <a:pt x="996641" y="434938"/>
                  <a:pt x="1004123" y="427473"/>
                  <a:pt x="1014099" y="427473"/>
                </a:cubicBezTo>
                <a:cubicBezTo>
                  <a:pt x="1024074" y="427473"/>
                  <a:pt x="1031556" y="434938"/>
                  <a:pt x="1031556" y="444891"/>
                </a:cubicBezTo>
                <a:lnTo>
                  <a:pt x="1031556" y="540690"/>
                </a:lnTo>
                <a:lnTo>
                  <a:pt x="1224840" y="540690"/>
                </a:lnTo>
                <a:lnTo>
                  <a:pt x="1224840" y="444891"/>
                </a:lnTo>
                <a:cubicBezTo>
                  <a:pt x="1224840" y="434938"/>
                  <a:pt x="1232322" y="427473"/>
                  <a:pt x="1242298" y="427473"/>
                </a:cubicBezTo>
                <a:cubicBezTo>
                  <a:pt x="1252274" y="427473"/>
                  <a:pt x="1259756" y="434938"/>
                  <a:pt x="1259756" y="444891"/>
                </a:cubicBezTo>
                <a:lnTo>
                  <a:pt x="1259756" y="540690"/>
                </a:lnTo>
                <a:lnTo>
                  <a:pt x="1289684" y="540690"/>
                </a:lnTo>
                <a:cubicBezTo>
                  <a:pt x="1300907" y="540690"/>
                  <a:pt x="1310882" y="531981"/>
                  <a:pt x="1310882" y="519539"/>
                </a:cubicBezTo>
                <a:lnTo>
                  <a:pt x="1310882" y="407567"/>
                </a:lnTo>
                <a:cubicBezTo>
                  <a:pt x="1310882" y="359045"/>
                  <a:pt x="1270979" y="319233"/>
                  <a:pt x="1222346" y="319233"/>
                </a:cubicBezTo>
                <a:close/>
                <a:moveTo>
                  <a:pt x="219721" y="318598"/>
                </a:moveTo>
                <a:cubicBezTo>
                  <a:pt x="291856" y="318598"/>
                  <a:pt x="350311" y="378296"/>
                  <a:pt x="350311" y="450431"/>
                </a:cubicBezTo>
                <a:cubicBezTo>
                  <a:pt x="350311" y="522567"/>
                  <a:pt x="291856" y="581021"/>
                  <a:pt x="219721" y="581021"/>
                </a:cubicBezTo>
                <a:cubicBezTo>
                  <a:pt x="147585" y="581021"/>
                  <a:pt x="87887" y="522567"/>
                  <a:pt x="87887" y="450431"/>
                </a:cubicBezTo>
                <a:cubicBezTo>
                  <a:pt x="87887" y="378296"/>
                  <a:pt x="147585" y="318598"/>
                  <a:pt x="219721" y="318598"/>
                </a:cubicBezTo>
                <a:close/>
                <a:moveTo>
                  <a:pt x="1034050" y="285641"/>
                </a:moveTo>
                <a:lnTo>
                  <a:pt x="1222346" y="285641"/>
                </a:lnTo>
                <a:cubicBezTo>
                  <a:pt x="1289684" y="285641"/>
                  <a:pt x="1344551" y="340383"/>
                  <a:pt x="1344551" y="407567"/>
                </a:cubicBezTo>
                <a:lnTo>
                  <a:pt x="1344551" y="519539"/>
                </a:lnTo>
                <a:cubicBezTo>
                  <a:pt x="1344551" y="550643"/>
                  <a:pt x="1319611" y="575526"/>
                  <a:pt x="1289684" y="575526"/>
                </a:cubicBezTo>
                <a:lnTo>
                  <a:pt x="966713" y="575526"/>
                </a:lnTo>
                <a:cubicBezTo>
                  <a:pt x="936785" y="575526"/>
                  <a:pt x="911845" y="550643"/>
                  <a:pt x="911845" y="519539"/>
                </a:cubicBezTo>
                <a:lnTo>
                  <a:pt x="911845" y="407567"/>
                </a:lnTo>
                <a:cubicBezTo>
                  <a:pt x="911845" y="340383"/>
                  <a:pt x="966713" y="285641"/>
                  <a:pt x="1034050" y="285641"/>
                </a:cubicBezTo>
                <a:close/>
                <a:moveTo>
                  <a:pt x="1126076" y="34824"/>
                </a:moveTo>
                <a:cubicBezTo>
                  <a:pt x="1072596" y="34824"/>
                  <a:pt x="1029066" y="77110"/>
                  <a:pt x="1029066" y="130590"/>
                </a:cubicBezTo>
                <a:cubicBezTo>
                  <a:pt x="1029066" y="184069"/>
                  <a:pt x="1072596" y="227599"/>
                  <a:pt x="1126076" y="227599"/>
                </a:cubicBezTo>
                <a:cubicBezTo>
                  <a:pt x="1178312" y="227599"/>
                  <a:pt x="1221842" y="184069"/>
                  <a:pt x="1221842" y="130590"/>
                </a:cubicBezTo>
                <a:cubicBezTo>
                  <a:pt x="1221842" y="77110"/>
                  <a:pt x="1178312" y="34824"/>
                  <a:pt x="1126076" y="34824"/>
                </a:cubicBezTo>
                <a:close/>
                <a:moveTo>
                  <a:pt x="1126076" y="0"/>
                </a:moveTo>
                <a:cubicBezTo>
                  <a:pt x="1198211" y="0"/>
                  <a:pt x="1256666" y="58454"/>
                  <a:pt x="1256666" y="130590"/>
                </a:cubicBezTo>
                <a:cubicBezTo>
                  <a:pt x="1256666" y="202725"/>
                  <a:pt x="1198211" y="262423"/>
                  <a:pt x="1126076" y="262423"/>
                </a:cubicBezTo>
                <a:cubicBezTo>
                  <a:pt x="1052697" y="262423"/>
                  <a:pt x="994242" y="202725"/>
                  <a:pt x="994242" y="130590"/>
                </a:cubicBezTo>
                <a:cubicBezTo>
                  <a:pt x="994242" y="58454"/>
                  <a:pt x="1052697" y="0"/>
                  <a:pt x="1126076" y="0"/>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25" name="Freeform 24">
            <a:extLst>
              <a:ext uri="{FF2B5EF4-FFF2-40B4-BE49-F238E27FC236}">
                <a16:creationId xmlns:a16="http://schemas.microsoft.com/office/drawing/2014/main" id="{47304E40-76C8-524E-ABCB-FE5FDD70036D}"/>
              </a:ext>
            </a:extLst>
          </p:cNvPr>
          <p:cNvSpPr>
            <a:spLocks noChangeArrowheads="1"/>
          </p:cNvSpPr>
          <p:nvPr/>
        </p:nvSpPr>
        <p:spPr bwMode="auto">
          <a:xfrm>
            <a:off x="5395795" y="3728374"/>
            <a:ext cx="663878" cy="664036"/>
          </a:xfrm>
          <a:custGeom>
            <a:avLst/>
            <a:gdLst>
              <a:gd name="connsiteX0" fmla="*/ 716526 w 1327756"/>
              <a:gd name="connsiteY0" fmla="*/ 840434 h 1328071"/>
              <a:gd name="connsiteX1" fmla="*/ 729114 w 1327756"/>
              <a:gd name="connsiteY1" fmla="*/ 856914 h 1328071"/>
              <a:gd name="connsiteX2" fmla="*/ 716526 w 1327756"/>
              <a:gd name="connsiteY2" fmla="*/ 872126 h 1328071"/>
              <a:gd name="connsiteX3" fmla="*/ 702794 w 1327756"/>
              <a:gd name="connsiteY3" fmla="*/ 856914 h 1328071"/>
              <a:gd name="connsiteX4" fmla="*/ 716526 w 1327756"/>
              <a:gd name="connsiteY4" fmla="*/ 840434 h 1328071"/>
              <a:gd name="connsiteX5" fmla="*/ 716526 w 1327756"/>
              <a:gd name="connsiteY5" fmla="*/ 785504 h 1328071"/>
              <a:gd name="connsiteX6" fmla="*/ 729114 w 1327756"/>
              <a:gd name="connsiteY6" fmla="*/ 801324 h 1328071"/>
              <a:gd name="connsiteX7" fmla="*/ 716526 w 1327756"/>
              <a:gd name="connsiteY7" fmla="*/ 817144 h 1328071"/>
              <a:gd name="connsiteX8" fmla="*/ 702794 w 1327756"/>
              <a:gd name="connsiteY8" fmla="*/ 801324 h 1328071"/>
              <a:gd name="connsiteX9" fmla="*/ 716526 w 1327756"/>
              <a:gd name="connsiteY9" fmla="*/ 785504 h 1328071"/>
              <a:gd name="connsiteX10" fmla="*/ 590881 w 1327756"/>
              <a:gd name="connsiteY10" fmla="*/ 672002 h 1328071"/>
              <a:gd name="connsiteX11" fmla="*/ 667087 w 1327756"/>
              <a:gd name="connsiteY11" fmla="*/ 754051 h 1328071"/>
              <a:gd name="connsiteX12" fmla="*/ 742044 w 1327756"/>
              <a:gd name="connsiteY12" fmla="*/ 672002 h 1328071"/>
              <a:gd name="connsiteX13" fmla="*/ 503431 w 1327756"/>
              <a:gd name="connsiteY13" fmla="*/ 672002 h 1328071"/>
              <a:gd name="connsiteX14" fmla="*/ 341024 w 1327756"/>
              <a:gd name="connsiteY14" fmla="*/ 833614 h 1328071"/>
              <a:gd name="connsiteX15" fmla="*/ 341024 w 1327756"/>
              <a:gd name="connsiteY15" fmla="*/ 1025061 h 1328071"/>
              <a:gd name="connsiteX16" fmla="*/ 390995 w 1327756"/>
              <a:gd name="connsiteY16" fmla="*/ 1074787 h 1328071"/>
              <a:gd name="connsiteX17" fmla="*/ 940680 w 1327756"/>
              <a:gd name="connsiteY17" fmla="*/ 1074787 h 1328071"/>
              <a:gd name="connsiteX18" fmla="*/ 990652 w 1327756"/>
              <a:gd name="connsiteY18" fmla="*/ 1025061 h 1328071"/>
              <a:gd name="connsiteX19" fmla="*/ 990652 w 1327756"/>
              <a:gd name="connsiteY19" fmla="*/ 833614 h 1328071"/>
              <a:gd name="connsiteX20" fmla="*/ 828245 w 1327756"/>
              <a:gd name="connsiteY20" fmla="*/ 672002 h 1328071"/>
              <a:gd name="connsiteX21" fmla="*/ 788268 w 1327756"/>
              <a:gd name="connsiteY21" fmla="*/ 672002 h 1328071"/>
              <a:gd name="connsiteX22" fmla="*/ 690823 w 1327756"/>
              <a:gd name="connsiteY22" fmla="*/ 777671 h 1328071"/>
              <a:gd name="connsiteX23" fmla="*/ 683328 w 1327756"/>
              <a:gd name="connsiteY23" fmla="*/ 783887 h 1328071"/>
              <a:gd name="connsiteX24" fmla="*/ 683328 w 1327756"/>
              <a:gd name="connsiteY24" fmla="*/ 874638 h 1328071"/>
              <a:gd name="connsiteX25" fmla="*/ 665838 w 1327756"/>
              <a:gd name="connsiteY25" fmla="*/ 892043 h 1328071"/>
              <a:gd name="connsiteX26" fmla="*/ 648348 w 1327756"/>
              <a:gd name="connsiteY26" fmla="*/ 874638 h 1328071"/>
              <a:gd name="connsiteX27" fmla="*/ 648348 w 1327756"/>
              <a:gd name="connsiteY27" fmla="*/ 783887 h 1328071"/>
              <a:gd name="connsiteX28" fmla="*/ 640852 w 1327756"/>
              <a:gd name="connsiteY28" fmla="*/ 777671 h 1328071"/>
              <a:gd name="connsiteX29" fmla="*/ 543408 w 1327756"/>
              <a:gd name="connsiteY29" fmla="*/ 672002 h 1328071"/>
              <a:gd name="connsiteX30" fmla="*/ 503431 w 1327756"/>
              <a:gd name="connsiteY30" fmla="*/ 637194 h 1328071"/>
              <a:gd name="connsiteX31" fmla="*/ 828245 w 1327756"/>
              <a:gd name="connsiteY31" fmla="*/ 637194 h 1328071"/>
              <a:gd name="connsiteX32" fmla="*/ 1025632 w 1327756"/>
              <a:gd name="connsiteY32" fmla="*/ 833614 h 1328071"/>
              <a:gd name="connsiteX33" fmla="*/ 1025632 w 1327756"/>
              <a:gd name="connsiteY33" fmla="*/ 1025061 h 1328071"/>
              <a:gd name="connsiteX34" fmla="*/ 940680 w 1327756"/>
              <a:gd name="connsiteY34" fmla="*/ 1108353 h 1328071"/>
              <a:gd name="connsiteX35" fmla="*/ 390995 w 1327756"/>
              <a:gd name="connsiteY35" fmla="*/ 1108353 h 1328071"/>
              <a:gd name="connsiteX36" fmla="*/ 307293 w 1327756"/>
              <a:gd name="connsiteY36" fmla="*/ 1025061 h 1328071"/>
              <a:gd name="connsiteX37" fmla="*/ 307293 w 1327756"/>
              <a:gd name="connsiteY37" fmla="*/ 833614 h 1328071"/>
              <a:gd name="connsiteX38" fmla="*/ 503431 w 1327756"/>
              <a:gd name="connsiteY38" fmla="*/ 637194 h 1328071"/>
              <a:gd name="connsiteX39" fmla="*/ 660975 w 1327756"/>
              <a:gd name="connsiteY39" fmla="*/ 183038 h 1328071"/>
              <a:gd name="connsiteX40" fmla="*/ 484844 w 1327756"/>
              <a:gd name="connsiteY40" fmla="*/ 359171 h 1328071"/>
              <a:gd name="connsiteX41" fmla="*/ 660975 w 1327756"/>
              <a:gd name="connsiteY41" fmla="*/ 536543 h 1328071"/>
              <a:gd name="connsiteX42" fmla="*/ 838346 w 1327756"/>
              <a:gd name="connsiteY42" fmla="*/ 359171 h 1328071"/>
              <a:gd name="connsiteX43" fmla="*/ 660975 w 1327756"/>
              <a:gd name="connsiteY43" fmla="*/ 183038 h 1328071"/>
              <a:gd name="connsiteX44" fmla="*/ 660975 w 1327756"/>
              <a:gd name="connsiteY44" fmla="*/ 148308 h 1328071"/>
              <a:gd name="connsiteX45" fmla="*/ 871836 w 1327756"/>
              <a:gd name="connsiteY45" fmla="*/ 359171 h 1328071"/>
              <a:gd name="connsiteX46" fmla="*/ 660975 w 1327756"/>
              <a:gd name="connsiteY46" fmla="*/ 570033 h 1328071"/>
              <a:gd name="connsiteX47" fmla="*/ 450114 w 1327756"/>
              <a:gd name="connsiteY47" fmla="*/ 359171 h 1328071"/>
              <a:gd name="connsiteX48" fmla="*/ 660975 w 1327756"/>
              <a:gd name="connsiteY48" fmla="*/ 148308 h 1328071"/>
              <a:gd name="connsiteX49" fmla="*/ 663460 w 1327756"/>
              <a:gd name="connsiteY49" fmla="*/ 0 h 1328071"/>
              <a:gd name="connsiteX50" fmla="*/ 1263068 w 1327756"/>
              <a:gd name="connsiteY50" fmla="*/ 378737 h 1328071"/>
              <a:gd name="connsiteX51" fmla="*/ 1290436 w 1327756"/>
              <a:gd name="connsiteY51" fmla="*/ 366278 h 1328071"/>
              <a:gd name="connsiteX52" fmla="*/ 1309096 w 1327756"/>
              <a:gd name="connsiteY52" fmla="*/ 381228 h 1328071"/>
              <a:gd name="connsiteX53" fmla="*/ 1299144 w 1327756"/>
              <a:gd name="connsiteY53" fmla="*/ 474667 h 1328071"/>
              <a:gd name="connsiteX54" fmla="*/ 1277996 w 1327756"/>
              <a:gd name="connsiteY54" fmla="*/ 484634 h 1328071"/>
              <a:gd name="connsiteX55" fmla="*/ 1200868 w 1327756"/>
              <a:gd name="connsiteY55" fmla="*/ 428571 h 1328071"/>
              <a:gd name="connsiteX56" fmla="*/ 1203356 w 1327756"/>
              <a:gd name="connsiteY56" fmla="*/ 404900 h 1328071"/>
              <a:gd name="connsiteX57" fmla="*/ 1230724 w 1327756"/>
              <a:gd name="connsiteY57" fmla="*/ 392441 h 1328071"/>
              <a:gd name="connsiteX58" fmla="*/ 663460 w 1327756"/>
              <a:gd name="connsiteY58" fmla="*/ 33638 h 1328071"/>
              <a:gd name="connsiteX59" fmla="*/ 210645 w 1327756"/>
              <a:gd name="connsiteY59" fmla="*/ 226744 h 1328071"/>
              <a:gd name="connsiteX60" fmla="*/ 35241 w 1327756"/>
              <a:gd name="connsiteY60" fmla="*/ 688952 h 1328071"/>
              <a:gd name="connsiteX61" fmla="*/ 638580 w 1327756"/>
              <a:gd name="connsiteY61" fmla="*/ 1293187 h 1328071"/>
              <a:gd name="connsiteX62" fmla="*/ 1100104 w 1327756"/>
              <a:gd name="connsiteY62" fmla="*/ 1117523 h 1328071"/>
              <a:gd name="connsiteX63" fmla="*/ 1291680 w 1327756"/>
              <a:gd name="connsiteY63" fmla="*/ 664035 h 1328071"/>
              <a:gd name="connsiteX64" fmla="*/ 1309096 w 1327756"/>
              <a:gd name="connsiteY64" fmla="*/ 646594 h 1328071"/>
              <a:gd name="connsiteX65" fmla="*/ 1327756 w 1327756"/>
              <a:gd name="connsiteY65" fmla="*/ 664035 h 1328071"/>
              <a:gd name="connsiteX66" fmla="*/ 1122496 w 1327756"/>
              <a:gd name="connsiteY66" fmla="*/ 1142440 h 1328071"/>
              <a:gd name="connsiteX67" fmla="*/ 663460 w 1327756"/>
              <a:gd name="connsiteY67" fmla="*/ 1328071 h 1328071"/>
              <a:gd name="connsiteX68" fmla="*/ 637336 w 1327756"/>
              <a:gd name="connsiteY68" fmla="*/ 1326825 h 1328071"/>
              <a:gd name="connsiteX69" fmla="*/ 409 w 1327756"/>
              <a:gd name="connsiteY69" fmla="*/ 690198 h 1328071"/>
              <a:gd name="connsiteX70" fmla="*/ 185765 w 1327756"/>
              <a:gd name="connsiteY70" fmla="*/ 203073 h 1328071"/>
              <a:gd name="connsiteX71" fmla="*/ 663460 w 1327756"/>
              <a:gd name="connsiteY71" fmla="*/ 0 h 132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327756" h="1328071">
                <a:moveTo>
                  <a:pt x="716526" y="840434"/>
                </a:moveTo>
                <a:cubicBezTo>
                  <a:pt x="723392" y="840434"/>
                  <a:pt x="729114" y="848040"/>
                  <a:pt x="729114" y="856914"/>
                </a:cubicBezTo>
                <a:cubicBezTo>
                  <a:pt x="729114" y="864520"/>
                  <a:pt x="723392" y="872126"/>
                  <a:pt x="716526" y="872126"/>
                </a:cubicBezTo>
                <a:cubicBezTo>
                  <a:pt x="708516" y="872126"/>
                  <a:pt x="702794" y="864520"/>
                  <a:pt x="702794" y="856914"/>
                </a:cubicBezTo>
                <a:cubicBezTo>
                  <a:pt x="702794" y="848040"/>
                  <a:pt x="708516" y="840434"/>
                  <a:pt x="716526" y="840434"/>
                </a:cubicBezTo>
                <a:close/>
                <a:moveTo>
                  <a:pt x="716526" y="785504"/>
                </a:moveTo>
                <a:cubicBezTo>
                  <a:pt x="723392" y="785504"/>
                  <a:pt x="729114" y="793414"/>
                  <a:pt x="729114" y="801324"/>
                </a:cubicBezTo>
                <a:cubicBezTo>
                  <a:pt x="729114" y="809234"/>
                  <a:pt x="723392" y="817144"/>
                  <a:pt x="716526" y="817144"/>
                </a:cubicBezTo>
                <a:cubicBezTo>
                  <a:pt x="708516" y="817144"/>
                  <a:pt x="702794" y="809234"/>
                  <a:pt x="702794" y="801324"/>
                </a:cubicBezTo>
                <a:cubicBezTo>
                  <a:pt x="702794" y="793414"/>
                  <a:pt x="708516" y="785504"/>
                  <a:pt x="716526" y="785504"/>
                </a:cubicBezTo>
                <a:close/>
                <a:moveTo>
                  <a:pt x="590881" y="672002"/>
                </a:moveTo>
                <a:lnTo>
                  <a:pt x="667087" y="754051"/>
                </a:lnTo>
                <a:lnTo>
                  <a:pt x="742044" y="672002"/>
                </a:lnTo>
                <a:close/>
                <a:moveTo>
                  <a:pt x="503431" y="672002"/>
                </a:moveTo>
                <a:cubicBezTo>
                  <a:pt x="414731" y="672002"/>
                  <a:pt x="341024" y="744106"/>
                  <a:pt x="341024" y="833614"/>
                </a:cubicBezTo>
                <a:lnTo>
                  <a:pt x="341024" y="1025061"/>
                </a:lnTo>
                <a:cubicBezTo>
                  <a:pt x="341024" y="1052411"/>
                  <a:pt x="363511" y="1074787"/>
                  <a:pt x="390995" y="1074787"/>
                </a:cubicBezTo>
                <a:lnTo>
                  <a:pt x="940680" y="1074787"/>
                </a:lnTo>
                <a:cubicBezTo>
                  <a:pt x="968165" y="1074787"/>
                  <a:pt x="990652" y="1052411"/>
                  <a:pt x="990652" y="1025061"/>
                </a:cubicBezTo>
                <a:lnTo>
                  <a:pt x="990652" y="833614"/>
                </a:lnTo>
                <a:cubicBezTo>
                  <a:pt x="990652" y="744106"/>
                  <a:pt x="916944" y="672002"/>
                  <a:pt x="828245" y="672002"/>
                </a:cubicBezTo>
                <a:lnTo>
                  <a:pt x="788268" y="672002"/>
                </a:lnTo>
                <a:lnTo>
                  <a:pt x="690823" y="777671"/>
                </a:lnTo>
                <a:cubicBezTo>
                  <a:pt x="688325" y="780158"/>
                  <a:pt x="687076" y="781401"/>
                  <a:pt x="683328" y="783887"/>
                </a:cubicBezTo>
                <a:lnTo>
                  <a:pt x="683328" y="874638"/>
                </a:lnTo>
                <a:cubicBezTo>
                  <a:pt x="683328" y="884584"/>
                  <a:pt x="675832" y="892043"/>
                  <a:pt x="665838" y="892043"/>
                </a:cubicBezTo>
                <a:cubicBezTo>
                  <a:pt x="655843" y="892043"/>
                  <a:pt x="648348" y="884584"/>
                  <a:pt x="648348" y="874638"/>
                </a:cubicBezTo>
                <a:lnTo>
                  <a:pt x="648348" y="783887"/>
                </a:lnTo>
                <a:cubicBezTo>
                  <a:pt x="645849" y="781401"/>
                  <a:pt x="643351" y="780158"/>
                  <a:pt x="640852" y="777671"/>
                </a:cubicBezTo>
                <a:lnTo>
                  <a:pt x="543408" y="672002"/>
                </a:lnTo>
                <a:close/>
                <a:moveTo>
                  <a:pt x="503431" y="637194"/>
                </a:moveTo>
                <a:lnTo>
                  <a:pt x="828245" y="637194"/>
                </a:lnTo>
                <a:cubicBezTo>
                  <a:pt x="936932" y="637194"/>
                  <a:pt x="1025632" y="724215"/>
                  <a:pt x="1025632" y="833614"/>
                </a:cubicBezTo>
                <a:lnTo>
                  <a:pt x="1025632" y="1025061"/>
                </a:lnTo>
                <a:cubicBezTo>
                  <a:pt x="1025632" y="1071058"/>
                  <a:pt x="988153" y="1108353"/>
                  <a:pt x="940680" y="1108353"/>
                </a:cubicBezTo>
                <a:lnTo>
                  <a:pt x="390995" y="1108353"/>
                </a:lnTo>
                <a:cubicBezTo>
                  <a:pt x="344772" y="1108353"/>
                  <a:pt x="307293" y="1071058"/>
                  <a:pt x="307293" y="1025061"/>
                </a:cubicBezTo>
                <a:lnTo>
                  <a:pt x="307293" y="833614"/>
                </a:lnTo>
                <a:cubicBezTo>
                  <a:pt x="307293" y="724215"/>
                  <a:pt x="395992" y="637194"/>
                  <a:pt x="503431" y="637194"/>
                </a:cubicBezTo>
                <a:close/>
                <a:moveTo>
                  <a:pt x="660975" y="183038"/>
                </a:moveTo>
                <a:cubicBezTo>
                  <a:pt x="564227" y="183038"/>
                  <a:pt x="484844" y="262422"/>
                  <a:pt x="484844" y="359171"/>
                </a:cubicBezTo>
                <a:cubicBezTo>
                  <a:pt x="484844" y="455919"/>
                  <a:pt x="564227" y="536543"/>
                  <a:pt x="660975" y="536543"/>
                </a:cubicBezTo>
                <a:cubicBezTo>
                  <a:pt x="757723" y="536543"/>
                  <a:pt x="838346" y="455919"/>
                  <a:pt x="838346" y="359171"/>
                </a:cubicBezTo>
                <a:cubicBezTo>
                  <a:pt x="838346" y="262422"/>
                  <a:pt x="757723" y="183038"/>
                  <a:pt x="660975" y="183038"/>
                </a:cubicBezTo>
                <a:close/>
                <a:moveTo>
                  <a:pt x="660975" y="148308"/>
                </a:moveTo>
                <a:cubicBezTo>
                  <a:pt x="777568" y="148308"/>
                  <a:pt x="871836" y="243816"/>
                  <a:pt x="871836" y="359171"/>
                </a:cubicBezTo>
                <a:cubicBezTo>
                  <a:pt x="871836" y="475765"/>
                  <a:pt x="777568" y="570033"/>
                  <a:pt x="660975" y="570033"/>
                </a:cubicBezTo>
                <a:cubicBezTo>
                  <a:pt x="544381" y="570033"/>
                  <a:pt x="450114" y="475765"/>
                  <a:pt x="450114" y="359171"/>
                </a:cubicBezTo>
                <a:cubicBezTo>
                  <a:pt x="450114" y="243816"/>
                  <a:pt x="544381" y="148308"/>
                  <a:pt x="660975" y="148308"/>
                </a:cubicBezTo>
                <a:close/>
                <a:moveTo>
                  <a:pt x="663460" y="0"/>
                </a:moveTo>
                <a:cubicBezTo>
                  <a:pt x="919724" y="0"/>
                  <a:pt x="1152352" y="148255"/>
                  <a:pt x="1263068" y="378737"/>
                </a:cubicBezTo>
                <a:lnTo>
                  <a:pt x="1290436" y="366278"/>
                </a:lnTo>
                <a:cubicBezTo>
                  <a:pt x="1300388" y="362541"/>
                  <a:pt x="1311584" y="370016"/>
                  <a:pt x="1309096" y="381228"/>
                </a:cubicBezTo>
                <a:lnTo>
                  <a:pt x="1299144" y="474667"/>
                </a:lnTo>
                <a:cubicBezTo>
                  <a:pt x="1297900" y="484634"/>
                  <a:pt x="1285460" y="490863"/>
                  <a:pt x="1277996" y="484634"/>
                </a:cubicBezTo>
                <a:lnTo>
                  <a:pt x="1200868" y="428571"/>
                </a:lnTo>
                <a:cubicBezTo>
                  <a:pt x="1193404" y="422341"/>
                  <a:pt x="1193404" y="408637"/>
                  <a:pt x="1203356" y="404900"/>
                </a:cubicBezTo>
                <a:lnTo>
                  <a:pt x="1230724" y="392441"/>
                </a:lnTo>
                <a:cubicBezTo>
                  <a:pt x="1127472" y="174418"/>
                  <a:pt x="906040" y="33638"/>
                  <a:pt x="663460" y="33638"/>
                </a:cubicBezTo>
                <a:cubicBezTo>
                  <a:pt x="490545" y="33638"/>
                  <a:pt x="330069" y="103405"/>
                  <a:pt x="210645" y="226744"/>
                </a:cubicBezTo>
                <a:cubicBezTo>
                  <a:pt x="91221" y="351328"/>
                  <a:pt x="29021" y="515780"/>
                  <a:pt x="35241" y="688952"/>
                </a:cubicBezTo>
                <a:cubicBezTo>
                  <a:pt x="47681" y="1015364"/>
                  <a:pt x="312653" y="1280729"/>
                  <a:pt x="638580" y="1293187"/>
                </a:cubicBezTo>
                <a:cubicBezTo>
                  <a:pt x="811496" y="1299417"/>
                  <a:pt x="975704" y="1237125"/>
                  <a:pt x="1100104" y="1117523"/>
                </a:cubicBezTo>
                <a:cubicBezTo>
                  <a:pt x="1223260" y="997922"/>
                  <a:pt x="1291680" y="835962"/>
                  <a:pt x="1291680" y="664035"/>
                </a:cubicBezTo>
                <a:cubicBezTo>
                  <a:pt x="1291680" y="654069"/>
                  <a:pt x="1299144" y="646594"/>
                  <a:pt x="1309096" y="646594"/>
                </a:cubicBezTo>
                <a:cubicBezTo>
                  <a:pt x="1319048" y="646594"/>
                  <a:pt x="1327756" y="654069"/>
                  <a:pt x="1327756" y="664035"/>
                </a:cubicBezTo>
                <a:cubicBezTo>
                  <a:pt x="1327756" y="845929"/>
                  <a:pt x="1254360" y="1016610"/>
                  <a:pt x="1122496" y="1142440"/>
                </a:cubicBezTo>
                <a:cubicBezTo>
                  <a:pt x="999340" y="1262041"/>
                  <a:pt x="836376" y="1328071"/>
                  <a:pt x="663460" y="1328071"/>
                </a:cubicBezTo>
                <a:cubicBezTo>
                  <a:pt x="654752" y="1328071"/>
                  <a:pt x="647288" y="1328071"/>
                  <a:pt x="637336" y="1326825"/>
                </a:cubicBezTo>
                <a:cubicBezTo>
                  <a:pt x="293993" y="1314367"/>
                  <a:pt x="14093" y="1035297"/>
                  <a:pt x="409" y="690198"/>
                </a:cubicBezTo>
                <a:cubicBezTo>
                  <a:pt x="-5811" y="507059"/>
                  <a:pt x="58877" y="333886"/>
                  <a:pt x="185765" y="203073"/>
                </a:cubicBezTo>
                <a:cubicBezTo>
                  <a:pt x="312653" y="72259"/>
                  <a:pt x="481837" y="0"/>
                  <a:pt x="663460" y="0"/>
                </a:cubicBezTo>
                <a:close/>
              </a:path>
            </a:pathLst>
          </a:custGeom>
          <a:solidFill>
            <a:schemeClr val="tx2"/>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598165A0-009C-6747-BDBB-0BB51FAFBBFB}"/>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CAD1EA7B-FCB4-9E44-B969-F80CD6F0394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01379478-1E96-044B-9AF8-DDAE75EAFDEF}"/>
              </a:ext>
            </a:extLst>
          </p:cNvPr>
          <p:cNvSpPr txBox="1"/>
          <p:nvPr/>
        </p:nvSpPr>
        <p:spPr>
          <a:xfrm>
            <a:off x="7028368" y="1585832"/>
            <a:ext cx="3924344"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6686CB76-689B-F54A-81C8-03B22654755B}"/>
              </a:ext>
            </a:extLst>
          </p:cNvPr>
          <p:cNvSpPr txBox="1"/>
          <p:nvPr/>
        </p:nvSpPr>
        <p:spPr>
          <a:xfrm>
            <a:off x="7028368" y="1961163"/>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40560FA7-487D-AA4C-BF3C-1474F9E692AE}"/>
              </a:ext>
            </a:extLst>
          </p:cNvPr>
          <p:cNvSpPr txBox="1"/>
          <p:nvPr/>
        </p:nvSpPr>
        <p:spPr>
          <a:xfrm>
            <a:off x="7028368" y="2575959"/>
            <a:ext cx="3924344"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3A31A4CA-BB3A-A84C-A80D-1BE2DB7F8547}"/>
              </a:ext>
            </a:extLst>
          </p:cNvPr>
          <p:cNvSpPr txBox="1"/>
          <p:nvPr/>
        </p:nvSpPr>
        <p:spPr>
          <a:xfrm>
            <a:off x="7028368" y="2951290"/>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DA58C8B6-35F8-4249-82D2-3196BFAA71A9}"/>
              </a:ext>
            </a:extLst>
          </p:cNvPr>
          <p:cNvSpPr txBox="1"/>
          <p:nvPr/>
        </p:nvSpPr>
        <p:spPr>
          <a:xfrm>
            <a:off x="7028368" y="3566086"/>
            <a:ext cx="39243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BARGAINING POWER OF BUYERS</a:t>
            </a:r>
          </a:p>
        </p:txBody>
      </p:sp>
      <p:sp>
        <p:nvSpPr>
          <p:cNvPr id="11" name="TextBox 10">
            <a:extLst>
              <a:ext uri="{FF2B5EF4-FFF2-40B4-BE49-F238E27FC236}">
                <a16:creationId xmlns:a16="http://schemas.microsoft.com/office/drawing/2014/main" id="{CBA982A3-7249-F34A-AE12-506552D0F69D}"/>
              </a:ext>
            </a:extLst>
          </p:cNvPr>
          <p:cNvSpPr txBox="1"/>
          <p:nvPr/>
        </p:nvSpPr>
        <p:spPr>
          <a:xfrm>
            <a:off x="7028368" y="3941417"/>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428FFBD5-59A7-5F4A-BD40-B2167C4DDCA1}"/>
              </a:ext>
            </a:extLst>
          </p:cNvPr>
          <p:cNvSpPr txBox="1"/>
          <p:nvPr/>
        </p:nvSpPr>
        <p:spPr>
          <a:xfrm>
            <a:off x="7028368" y="4560785"/>
            <a:ext cx="39243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809E4202-1BD8-4848-AA77-6DAF0FC313FF}"/>
              </a:ext>
            </a:extLst>
          </p:cNvPr>
          <p:cNvSpPr txBox="1"/>
          <p:nvPr/>
        </p:nvSpPr>
        <p:spPr>
          <a:xfrm>
            <a:off x="7028368" y="4936116"/>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209D73B3-4C03-944C-93DE-05E9F06558DE}"/>
              </a:ext>
            </a:extLst>
          </p:cNvPr>
          <p:cNvSpPr txBox="1"/>
          <p:nvPr/>
        </p:nvSpPr>
        <p:spPr>
          <a:xfrm>
            <a:off x="7028368" y="5550715"/>
            <a:ext cx="39243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BBF44483-EFA0-D04E-BEB0-CD9F7EEBAD3C}"/>
              </a:ext>
            </a:extLst>
          </p:cNvPr>
          <p:cNvSpPr txBox="1"/>
          <p:nvPr/>
        </p:nvSpPr>
        <p:spPr>
          <a:xfrm>
            <a:off x="7028368" y="5926046"/>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857492200"/>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433">
            <a:extLst>
              <a:ext uri="{FF2B5EF4-FFF2-40B4-BE49-F238E27FC236}">
                <a16:creationId xmlns:a16="http://schemas.microsoft.com/office/drawing/2014/main" id="{4F52E663-7987-7D4D-84DF-80D98BA68E6C}"/>
              </a:ext>
            </a:extLst>
          </p:cNvPr>
          <p:cNvSpPr>
            <a:spLocks noChangeArrowheads="1"/>
          </p:cNvSpPr>
          <p:nvPr/>
        </p:nvSpPr>
        <p:spPr bwMode="auto">
          <a:xfrm>
            <a:off x="2871582" y="1652002"/>
            <a:ext cx="1875876" cy="1145299"/>
          </a:xfrm>
          <a:custGeom>
            <a:avLst/>
            <a:gdLst>
              <a:gd name="T0" fmla="*/ 3010 w 3011"/>
              <a:gd name="T1" fmla="*/ 1838 h 1839"/>
              <a:gd name="T2" fmla="*/ 0 w 3011"/>
              <a:gd name="T3" fmla="*/ 1838 h 1839"/>
              <a:gd name="T4" fmla="*/ 0 w 3011"/>
              <a:gd name="T5" fmla="*/ 0 h 1839"/>
              <a:gd name="T6" fmla="*/ 3010 w 3011"/>
              <a:gd name="T7" fmla="*/ 0 h 1839"/>
              <a:gd name="T8" fmla="*/ 3010 w 3011"/>
              <a:gd name="T9" fmla="*/ 1838 h 1839"/>
            </a:gdLst>
            <a:ahLst/>
            <a:cxnLst>
              <a:cxn ang="0">
                <a:pos x="T0" y="T1"/>
              </a:cxn>
              <a:cxn ang="0">
                <a:pos x="T2" y="T3"/>
              </a:cxn>
              <a:cxn ang="0">
                <a:pos x="T4" y="T5"/>
              </a:cxn>
              <a:cxn ang="0">
                <a:pos x="T6" y="T7"/>
              </a:cxn>
              <a:cxn ang="0">
                <a:pos x="T8" y="T9"/>
              </a:cxn>
            </a:cxnLst>
            <a:rect l="0" t="0" r="r" b="b"/>
            <a:pathLst>
              <a:path w="3011" h="1839">
                <a:moveTo>
                  <a:pt x="3010" y="1838"/>
                </a:moveTo>
                <a:lnTo>
                  <a:pt x="0" y="1838"/>
                </a:lnTo>
                <a:lnTo>
                  <a:pt x="0" y="0"/>
                </a:lnTo>
                <a:lnTo>
                  <a:pt x="3010" y="0"/>
                </a:lnTo>
                <a:lnTo>
                  <a:pt x="3010" y="1838"/>
                </a:lnTo>
              </a:path>
            </a:pathLst>
          </a:custGeom>
          <a:solidFill>
            <a:schemeClr val="accent1"/>
          </a:solidFill>
          <a:ln>
            <a:noFill/>
          </a:ln>
          <a:effectLst/>
        </p:spPr>
        <p:txBody>
          <a:bodyPr wrap="none" anchor="ctr"/>
          <a:lstStyle/>
          <a:p>
            <a:endParaRPr lang="en-US" dirty="0">
              <a:latin typeface="Poppins" pitchFamily="2" charset="77"/>
            </a:endParaRPr>
          </a:p>
        </p:txBody>
      </p:sp>
      <p:sp>
        <p:nvSpPr>
          <p:cNvPr id="17" name="Freeform 434">
            <a:extLst>
              <a:ext uri="{FF2B5EF4-FFF2-40B4-BE49-F238E27FC236}">
                <a16:creationId xmlns:a16="http://schemas.microsoft.com/office/drawing/2014/main" id="{AC3761F9-AA93-BE4D-9387-9D12B152171B}"/>
              </a:ext>
            </a:extLst>
          </p:cNvPr>
          <p:cNvSpPr>
            <a:spLocks noChangeArrowheads="1"/>
          </p:cNvSpPr>
          <p:nvPr/>
        </p:nvSpPr>
        <p:spPr bwMode="auto">
          <a:xfrm>
            <a:off x="2544744" y="2764343"/>
            <a:ext cx="2526802" cy="266414"/>
          </a:xfrm>
          <a:custGeom>
            <a:avLst/>
            <a:gdLst>
              <a:gd name="T0" fmla="*/ 2035 w 4059"/>
              <a:gd name="T1" fmla="*/ 428 h 429"/>
              <a:gd name="T2" fmla="*/ 4016 w 4059"/>
              <a:gd name="T3" fmla="*/ 70 h 429"/>
              <a:gd name="T4" fmla="*/ 4016 w 4059"/>
              <a:gd name="T5" fmla="*/ 70 h 429"/>
              <a:gd name="T6" fmla="*/ 4009 w 4059"/>
              <a:gd name="T7" fmla="*/ 0 h 429"/>
              <a:gd name="T8" fmla="*/ 49 w 4059"/>
              <a:gd name="T9" fmla="*/ 0 h 429"/>
              <a:gd name="T10" fmla="*/ 49 w 4059"/>
              <a:gd name="T11" fmla="*/ 0 h 429"/>
              <a:gd name="T12" fmla="*/ 43 w 4059"/>
              <a:gd name="T13" fmla="*/ 70 h 429"/>
              <a:gd name="T14" fmla="*/ 2023 w 4059"/>
              <a:gd name="T15" fmla="*/ 428 h 429"/>
              <a:gd name="T16" fmla="*/ 2023 w 4059"/>
              <a:gd name="T17" fmla="*/ 428 h 429"/>
              <a:gd name="T18" fmla="*/ 2035 w 4059"/>
              <a:gd name="T19" fmla="*/ 428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59" h="429">
                <a:moveTo>
                  <a:pt x="2035" y="428"/>
                </a:moveTo>
                <a:lnTo>
                  <a:pt x="4016" y="70"/>
                </a:lnTo>
                <a:lnTo>
                  <a:pt x="4016" y="70"/>
                </a:lnTo>
                <a:cubicBezTo>
                  <a:pt x="4058" y="63"/>
                  <a:pt x="4052" y="0"/>
                  <a:pt x="4009" y="0"/>
                </a:cubicBezTo>
                <a:lnTo>
                  <a:pt x="49" y="0"/>
                </a:lnTo>
                <a:lnTo>
                  <a:pt x="49" y="0"/>
                </a:lnTo>
                <a:cubicBezTo>
                  <a:pt x="6" y="0"/>
                  <a:pt x="0" y="63"/>
                  <a:pt x="43" y="70"/>
                </a:cubicBezTo>
                <a:lnTo>
                  <a:pt x="2023" y="428"/>
                </a:lnTo>
                <a:lnTo>
                  <a:pt x="2023" y="428"/>
                </a:lnTo>
                <a:cubicBezTo>
                  <a:pt x="2027" y="428"/>
                  <a:pt x="2031" y="428"/>
                  <a:pt x="2035" y="428"/>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8" name="Freeform 435">
            <a:extLst>
              <a:ext uri="{FF2B5EF4-FFF2-40B4-BE49-F238E27FC236}">
                <a16:creationId xmlns:a16="http://schemas.microsoft.com/office/drawing/2014/main" id="{B5C3B4CA-40A6-DE48-A07D-1ED27EB015E6}"/>
              </a:ext>
            </a:extLst>
          </p:cNvPr>
          <p:cNvSpPr>
            <a:spLocks noChangeArrowheads="1"/>
          </p:cNvSpPr>
          <p:nvPr/>
        </p:nvSpPr>
        <p:spPr bwMode="auto">
          <a:xfrm>
            <a:off x="2871582" y="5326850"/>
            <a:ext cx="1875876" cy="1145299"/>
          </a:xfrm>
          <a:custGeom>
            <a:avLst/>
            <a:gdLst>
              <a:gd name="T0" fmla="*/ 0 w 3011"/>
              <a:gd name="T1" fmla="*/ 0 h 1838"/>
              <a:gd name="T2" fmla="*/ 3010 w 3011"/>
              <a:gd name="T3" fmla="*/ 0 h 1838"/>
              <a:gd name="T4" fmla="*/ 3010 w 3011"/>
              <a:gd name="T5" fmla="*/ 1837 h 1838"/>
              <a:gd name="T6" fmla="*/ 0 w 3011"/>
              <a:gd name="T7" fmla="*/ 1837 h 1838"/>
              <a:gd name="T8" fmla="*/ 0 w 3011"/>
              <a:gd name="T9" fmla="*/ 0 h 1838"/>
            </a:gdLst>
            <a:ahLst/>
            <a:cxnLst>
              <a:cxn ang="0">
                <a:pos x="T0" y="T1"/>
              </a:cxn>
              <a:cxn ang="0">
                <a:pos x="T2" y="T3"/>
              </a:cxn>
              <a:cxn ang="0">
                <a:pos x="T4" y="T5"/>
              </a:cxn>
              <a:cxn ang="0">
                <a:pos x="T6" y="T7"/>
              </a:cxn>
              <a:cxn ang="0">
                <a:pos x="T8" y="T9"/>
              </a:cxn>
            </a:cxnLst>
            <a:rect l="0" t="0" r="r" b="b"/>
            <a:pathLst>
              <a:path w="3011" h="1838">
                <a:moveTo>
                  <a:pt x="0" y="0"/>
                </a:moveTo>
                <a:lnTo>
                  <a:pt x="3010" y="0"/>
                </a:lnTo>
                <a:lnTo>
                  <a:pt x="3010" y="1837"/>
                </a:lnTo>
                <a:lnTo>
                  <a:pt x="0" y="1837"/>
                </a:lnTo>
                <a:lnTo>
                  <a:pt x="0" y="0"/>
                </a:lnTo>
              </a:path>
            </a:pathLst>
          </a:custGeom>
          <a:solidFill>
            <a:schemeClr val="accent3"/>
          </a:solidFill>
          <a:ln>
            <a:noFill/>
          </a:ln>
          <a:effectLst/>
        </p:spPr>
        <p:txBody>
          <a:bodyPr wrap="none" anchor="ctr"/>
          <a:lstStyle/>
          <a:p>
            <a:endParaRPr lang="en-US" dirty="0">
              <a:latin typeface="Poppins" pitchFamily="2" charset="77"/>
            </a:endParaRPr>
          </a:p>
        </p:txBody>
      </p:sp>
      <p:sp>
        <p:nvSpPr>
          <p:cNvPr id="19" name="Freeform 436">
            <a:extLst>
              <a:ext uri="{FF2B5EF4-FFF2-40B4-BE49-F238E27FC236}">
                <a16:creationId xmlns:a16="http://schemas.microsoft.com/office/drawing/2014/main" id="{B4E2FD38-43A9-0D4A-BE51-318F5F288A25}"/>
              </a:ext>
            </a:extLst>
          </p:cNvPr>
          <p:cNvSpPr>
            <a:spLocks noChangeArrowheads="1"/>
          </p:cNvSpPr>
          <p:nvPr/>
        </p:nvSpPr>
        <p:spPr bwMode="auto">
          <a:xfrm>
            <a:off x="2544744" y="5093394"/>
            <a:ext cx="2526802" cy="266414"/>
          </a:xfrm>
          <a:custGeom>
            <a:avLst/>
            <a:gdLst>
              <a:gd name="T0" fmla="*/ 2023 w 4059"/>
              <a:gd name="T1" fmla="*/ 1 h 429"/>
              <a:gd name="T2" fmla="*/ 43 w 4059"/>
              <a:gd name="T3" fmla="*/ 358 h 429"/>
              <a:gd name="T4" fmla="*/ 43 w 4059"/>
              <a:gd name="T5" fmla="*/ 358 h 429"/>
              <a:gd name="T6" fmla="*/ 49 w 4059"/>
              <a:gd name="T7" fmla="*/ 428 h 429"/>
              <a:gd name="T8" fmla="*/ 4009 w 4059"/>
              <a:gd name="T9" fmla="*/ 428 h 429"/>
              <a:gd name="T10" fmla="*/ 4009 w 4059"/>
              <a:gd name="T11" fmla="*/ 428 h 429"/>
              <a:gd name="T12" fmla="*/ 4016 w 4059"/>
              <a:gd name="T13" fmla="*/ 358 h 429"/>
              <a:gd name="T14" fmla="*/ 2035 w 4059"/>
              <a:gd name="T15" fmla="*/ 1 h 429"/>
              <a:gd name="T16" fmla="*/ 2035 w 4059"/>
              <a:gd name="T17" fmla="*/ 1 h 429"/>
              <a:gd name="T18" fmla="*/ 2023 w 4059"/>
              <a:gd name="T19" fmla="*/ 1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59" h="429">
                <a:moveTo>
                  <a:pt x="2023" y="1"/>
                </a:moveTo>
                <a:lnTo>
                  <a:pt x="43" y="358"/>
                </a:lnTo>
                <a:lnTo>
                  <a:pt x="43" y="358"/>
                </a:lnTo>
                <a:cubicBezTo>
                  <a:pt x="0" y="366"/>
                  <a:pt x="6" y="428"/>
                  <a:pt x="49" y="428"/>
                </a:cubicBezTo>
                <a:lnTo>
                  <a:pt x="4009" y="428"/>
                </a:lnTo>
                <a:lnTo>
                  <a:pt x="4009" y="428"/>
                </a:lnTo>
                <a:cubicBezTo>
                  <a:pt x="4052" y="428"/>
                  <a:pt x="4058" y="366"/>
                  <a:pt x="4016" y="358"/>
                </a:cubicBezTo>
                <a:lnTo>
                  <a:pt x="2035" y="1"/>
                </a:lnTo>
                <a:lnTo>
                  <a:pt x="2035" y="1"/>
                </a:lnTo>
                <a:cubicBezTo>
                  <a:pt x="2031" y="0"/>
                  <a:pt x="2027" y="0"/>
                  <a:pt x="2023" y="1"/>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0" name="Freeform 437">
            <a:extLst>
              <a:ext uri="{FF2B5EF4-FFF2-40B4-BE49-F238E27FC236}">
                <a16:creationId xmlns:a16="http://schemas.microsoft.com/office/drawing/2014/main" id="{F0706D79-D3A5-B541-8154-5723D31AA5C0}"/>
              </a:ext>
            </a:extLst>
          </p:cNvPr>
          <p:cNvSpPr>
            <a:spLocks noChangeArrowheads="1"/>
          </p:cNvSpPr>
          <p:nvPr/>
        </p:nvSpPr>
        <p:spPr bwMode="auto">
          <a:xfrm>
            <a:off x="1207187" y="3124137"/>
            <a:ext cx="1145301" cy="1875875"/>
          </a:xfrm>
          <a:custGeom>
            <a:avLst/>
            <a:gdLst>
              <a:gd name="T0" fmla="*/ 1837 w 1838"/>
              <a:gd name="T1" fmla="*/ 3009 h 3010"/>
              <a:gd name="T2" fmla="*/ 0 w 1838"/>
              <a:gd name="T3" fmla="*/ 3009 h 3010"/>
              <a:gd name="T4" fmla="*/ 0 w 1838"/>
              <a:gd name="T5" fmla="*/ 0 h 3010"/>
              <a:gd name="T6" fmla="*/ 1837 w 1838"/>
              <a:gd name="T7" fmla="*/ 0 h 3010"/>
              <a:gd name="T8" fmla="*/ 1837 w 1838"/>
              <a:gd name="T9" fmla="*/ 3009 h 3010"/>
            </a:gdLst>
            <a:ahLst/>
            <a:cxnLst>
              <a:cxn ang="0">
                <a:pos x="T0" y="T1"/>
              </a:cxn>
              <a:cxn ang="0">
                <a:pos x="T2" y="T3"/>
              </a:cxn>
              <a:cxn ang="0">
                <a:pos x="T4" y="T5"/>
              </a:cxn>
              <a:cxn ang="0">
                <a:pos x="T6" y="T7"/>
              </a:cxn>
              <a:cxn ang="0">
                <a:pos x="T8" y="T9"/>
              </a:cxn>
            </a:cxnLst>
            <a:rect l="0" t="0" r="r" b="b"/>
            <a:pathLst>
              <a:path w="1838" h="3010">
                <a:moveTo>
                  <a:pt x="1837" y="3009"/>
                </a:moveTo>
                <a:lnTo>
                  <a:pt x="0" y="3009"/>
                </a:lnTo>
                <a:lnTo>
                  <a:pt x="0" y="0"/>
                </a:lnTo>
                <a:lnTo>
                  <a:pt x="1837" y="0"/>
                </a:lnTo>
                <a:lnTo>
                  <a:pt x="1837" y="3009"/>
                </a:lnTo>
              </a:path>
            </a:pathLst>
          </a:custGeom>
          <a:solidFill>
            <a:schemeClr val="accent4"/>
          </a:solidFill>
          <a:ln>
            <a:noFill/>
          </a:ln>
          <a:effectLst/>
        </p:spPr>
        <p:txBody>
          <a:bodyPr wrap="none" anchor="ctr"/>
          <a:lstStyle/>
          <a:p>
            <a:endParaRPr lang="en-US" dirty="0">
              <a:latin typeface="Poppins" pitchFamily="2" charset="77"/>
            </a:endParaRPr>
          </a:p>
        </p:txBody>
      </p:sp>
      <p:sp>
        <p:nvSpPr>
          <p:cNvPr id="21" name="Freeform 438">
            <a:extLst>
              <a:ext uri="{FF2B5EF4-FFF2-40B4-BE49-F238E27FC236}">
                <a16:creationId xmlns:a16="http://schemas.microsoft.com/office/drawing/2014/main" id="{4F31E592-C59B-E944-BB5D-914832D09E75}"/>
              </a:ext>
            </a:extLst>
          </p:cNvPr>
          <p:cNvSpPr>
            <a:spLocks noChangeArrowheads="1"/>
          </p:cNvSpPr>
          <p:nvPr/>
        </p:nvSpPr>
        <p:spPr bwMode="auto">
          <a:xfrm>
            <a:off x="2319531" y="2800048"/>
            <a:ext cx="266412" cy="2526801"/>
          </a:xfrm>
          <a:custGeom>
            <a:avLst/>
            <a:gdLst>
              <a:gd name="T0" fmla="*/ 428 w 429"/>
              <a:gd name="T1" fmla="*/ 2022 h 4058"/>
              <a:gd name="T2" fmla="*/ 70 w 429"/>
              <a:gd name="T3" fmla="*/ 43 h 4058"/>
              <a:gd name="T4" fmla="*/ 70 w 429"/>
              <a:gd name="T5" fmla="*/ 43 h 4058"/>
              <a:gd name="T6" fmla="*/ 0 w 429"/>
              <a:gd name="T7" fmla="*/ 49 h 4058"/>
              <a:gd name="T8" fmla="*/ 0 w 429"/>
              <a:gd name="T9" fmla="*/ 4008 h 4058"/>
              <a:gd name="T10" fmla="*/ 0 w 429"/>
              <a:gd name="T11" fmla="*/ 4008 h 4058"/>
              <a:gd name="T12" fmla="*/ 70 w 429"/>
              <a:gd name="T13" fmla="*/ 4015 h 4058"/>
              <a:gd name="T14" fmla="*/ 428 w 429"/>
              <a:gd name="T15" fmla="*/ 2035 h 4058"/>
              <a:gd name="T16" fmla="*/ 428 w 429"/>
              <a:gd name="T17" fmla="*/ 2035 h 4058"/>
              <a:gd name="T18" fmla="*/ 428 w 429"/>
              <a:gd name="T19" fmla="*/ 2022 h 4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29" h="4058">
                <a:moveTo>
                  <a:pt x="428" y="2022"/>
                </a:moveTo>
                <a:lnTo>
                  <a:pt x="70" y="43"/>
                </a:lnTo>
                <a:lnTo>
                  <a:pt x="70" y="43"/>
                </a:lnTo>
                <a:cubicBezTo>
                  <a:pt x="62" y="0"/>
                  <a:pt x="0" y="6"/>
                  <a:pt x="0" y="49"/>
                </a:cubicBezTo>
                <a:lnTo>
                  <a:pt x="0" y="4008"/>
                </a:lnTo>
                <a:lnTo>
                  <a:pt x="0" y="4008"/>
                </a:lnTo>
                <a:cubicBezTo>
                  <a:pt x="0" y="4051"/>
                  <a:pt x="62" y="4057"/>
                  <a:pt x="70" y="4015"/>
                </a:cubicBezTo>
                <a:lnTo>
                  <a:pt x="428" y="2035"/>
                </a:lnTo>
                <a:lnTo>
                  <a:pt x="428" y="2035"/>
                </a:lnTo>
                <a:cubicBezTo>
                  <a:pt x="428" y="2030"/>
                  <a:pt x="428" y="2026"/>
                  <a:pt x="428" y="2022"/>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2" name="Freeform 439">
            <a:extLst>
              <a:ext uri="{FF2B5EF4-FFF2-40B4-BE49-F238E27FC236}">
                <a16:creationId xmlns:a16="http://schemas.microsoft.com/office/drawing/2014/main" id="{6F2C81C7-05F6-DE4A-87BF-30274E51C985}"/>
              </a:ext>
            </a:extLst>
          </p:cNvPr>
          <p:cNvSpPr>
            <a:spLocks noChangeArrowheads="1"/>
          </p:cNvSpPr>
          <p:nvPr/>
        </p:nvSpPr>
        <p:spPr bwMode="auto">
          <a:xfrm>
            <a:off x="5222604" y="3124137"/>
            <a:ext cx="1145301" cy="1875875"/>
          </a:xfrm>
          <a:custGeom>
            <a:avLst/>
            <a:gdLst>
              <a:gd name="T0" fmla="*/ 0 w 1838"/>
              <a:gd name="T1" fmla="*/ 0 h 3010"/>
              <a:gd name="T2" fmla="*/ 1837 w 1838"/>
              <a:gd name="T3" fmla="*/ 0 h 3010"/>
              <a:gd name="T4" fmla="*/ 1837 w 1838"/>
              <a:gd name="T5" fmla="*/ 3009 h 3010"/>
              <a:gd name="T6" fmla="*/ 0 w 1838"/>
              <a:gd name="T7" fmla="*/ 3009 h 3010"/>
              <a:gd name="T8" fmla="*/ 0 w 1838"/>
              <a:gd name="T9" fmla="*/ 0 h 3010"/>
            </a:gdLst>
            <a:ahLst/>
            <a:cxnLst>
              <a:cxn ang="0">
                <a:pos x="T0" y="T1"/>
              </a:cxn>
              <a:cxn ang="0">
                <a:pos x="T2" y="T3"/>
              </a:cxn>
              <a:cxn ang="0">
                <a:pos x="T4" y="T5"/>
              </a:cxn>
              <a:cxn ang="0">
                <a:pos x="T6" y="T7"/>
              </a:cxn>
              <a:cxn ang="0">
                <a:pos x="T8" y="T9"/>
              </a:cxn>
            </a:cxnLst>
            <a:rect l="0" t="0" r="r" b="b"/>
            <a:pathLst>
              <a:path w="1838" h="3010">
                <a:moveTo>
                  <a:pt x="0" y="0"/>
                </a:moveTo>
                <a:lnTo>
                  <a:pt x="1837" y="0"/>
                </a:lnTo>
                <a:lnTo>
                  <a:pt x="1837" y="3009"/>
                </a:lnTo>
                <a:lnTo>
                  <a:pt x="0" y="3009"/>
                </a:lnTo>
                <a:lnTo>
                  <a:pt x="0" y="0"/>
                </a:lnTo>
              </a:path>
            </a:pathLst>
          </a:custGeom>
          <a:solidFill>
            <a:schemeClr val="accent2"/>
          </a:solidFill>
          <a:ln>
            <a:noFill/>
          </a:ln>
          <a:effectLst/>
        </p:spPr>
        <p:txBody>
          <a:bodyPr wrap="none" anchor="ctr"/>
          <a:lstStyle/>
          <a:p>
            <a:endParaRPr lang="en-US" dirty="0">
              <a:latin typeface="Poppins" pitchFamily="2" charset="77"/>
            </a:endParaRPr>
          </a:p>
        </p:txBody>
      </p:sp>
      <p:sp>
        <p:nvSpPr>
          <p:cNvPr id="23" name="Freeform 440">
            <a:extLst>
              <a:ext uri="{FF2B5EF4-FFF2-40B4-BE49-F238E27FC236}">
                <a16:creationId xmlns:a16="http://schemas.microsoft.com/office/drawing/2014/main" id="{F8405C96-CCCC-EB47-A0B7-C49065245028}"/>
              </a:ext>
            </a:extLst>
          </p:cNvPr>
          <p:cNvSpPr>
            <a:spLocks noChangeArrowheads="1"/>
          </p:cNvSpPr>
          <p:nvPr/>
        </p:nvSpPr>
        <p:spPr bwMode="auto">
          <a:xfrm>
            <a:off x="4986404" y="2800048"/>
            <a:ext cx="269160" cy="2526801"/>
          </a:xfrm>
          <a:custGeom>
            <a:avLst/>
            <a:gdLst>
              <a:gd name="T0" fmla="*/ 1 w 430"/>
              <a:gd name="T1" fmla="*/ 2035 h 4058"/>
              <a:gd name="T2" fmla="*/ 359 w 430"/>
              <a:gd name="T3" fmla="*/ 4015 h 4058"/>
              <a:gd name="T4" fmla="*/ 359 w 430"/>
              <a:gd name="T5" fmla="*/ 4015 h 4058"/>
              <a:gd name="T6" fmla="*/ 429 w 430"/>
              <a:gd name="T7" fmla="*/ 4008 h 4058"/>
              <a:gd name="T8" fmla="*/ 429 w 430"/>
              <a:gd name="T9" fmla="*/ 49 h 4058"/>
              <a:gd name="T10" fmla="*/ 429 w 430"/>
              <a:gd name="T11" fmla="*/ 49 h 4058"/>
              <a:gd name="T12" fmla="*/ 359 w 430"/>
              <a:gd name="T13" fmla="*/ 43 h 4058"/>
              <a:gd name="T14" fmla="*/ 1 w 430"/>
              <a:gd name="T15" fmla="*/ 2022 h 4058"/>
              <a:gd name="T16" fmla="*/ 1 w 430"/>
              <a:gd name="T17" fmla="*/ 2022 h 4058"/>
              <a:gd name="T18" fmla="*/ 1 w 430"/>
              <a:gd name="T19" fmla="*/ 2035 h 4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0" h="4058">
                <a:moveTo>
                  <a:pt x="1" y="2035"/>
                </a:moveTo>
                <a:lnTo>
                  <a:pt x="359" y="4015"/>
                </a:lnTo>
                <a:lnTo>
                  <a:pt x="359" y="4015"/>
                </a:lnTo>
                <a:cubicBezTo>
                  <a:pt x="366" y="4057"/>
                  <a:pt x="429" y="4051"/>
                  <a:pt x="429" y="4008"/>
                </a:cubicBezTo>
                <a:lnTo>
                  <a:pt x="429" y="49"/>
                </a:lnTo>
                <a:lnTo>
                  <a:pt x="429" y="49"/>
                </a:lnTo>
                <a:cubicBezTo>
                  <a:pt x="429" y="6"/>
                  <a:pt x="366" y="0"/>
                  <a:pt x="359" y="43"/>
                </a:cubicBezTo>
                <a:lnTo>
                  <a:pt x="1" y="2022"/>
                </a:lnTo>
                <a:lnTo>
                  <a:pt x="1" y="2022"/>
                </a:lnTo>
                <a:cubicBezTo>
                  <a:pt x="0" y="2026"/>
                  <a:pt x="0" y="2030"/>
                  <a:pt x="1" y="2035"/>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4" name="Freeform 512">
            <a:extLst>
              <a:ext uri="{FF2B5EF4-FFF2-40B4-BE49-F238E27FC236}">
                <a16:creationId xmlns:a16="http://schemas.microsoft.com/office/drawing/2014/main" id="{025063D1-81B1-CF4F-A606-10203A429E84}"/>
              </a:ext>
            </a:extLst>
          </p:cNvPr>
          <p:cNvSpPr>
            <a:spLocks noChangeArrowheads="1"/>
          </p:cNvSpPr>
          <p:nvPr/>
        </p:nvSpPr>
        <p:spPr bwMode="auto">
          <a:xfrm>
            <a:off x="2764466" y="3519637"/>
            <a:ext cx="2087358" cy="1087624"/>
          </a:xfrm>
          <a:custGeom>
            <a:avLst/>
            <a:gdLst>
              <a:gd name="T0" fmla="*/ 3352 w 3353"/>
              <a:gd name="T1" fmla="*/ 872 h 1745"/>
              <a:gd name="T2" fmla="*/ 3352 w 3353"/>
              <a:gd name="T3" fmla="*/ 872 h 1745"/>
              <a:gd name="T4" fmla="*/ 1676 w 3353"/>
              <a:gd name="T5" fmla="*/ 1744 h 1745"/>
              <a:gd name="T6" fmla="*/ 1676 w 3353"/>
              <a:gd name="T7" fmla="*/ 1744 h 1745"/>
              <a:gd name="T8" fmla="*/ 0 w 3353"/>
              <a:gd name="T9" fmla="*/ 872 h 1745"/>
              <a:gd name="T10" fmla="*/ 0 w 3353"/>
              <a:gd name="T11" fmla="*/ 872 h 1745"/>
              <a:gd name="T12" fmla="*/ 1676 w 3353"/>
              <a:gd name="T13" fmla="*/ 0 h 1745"/>
              <a:gd name="T14" fmla="*/ 1676 w 3353"/>
              <a:gd name="T15" fmla="*/ 0 h 1745"/>
              <a:gd name="T16" fmla="*/ 3352 w 3353"/>
              <a:gd name="T17" fmla="*/ 872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53" h="1745">
                <a:moveTo>
                  <a:pt x="3352" y="872"/>
                </a:moveTo>
                <a:lnTo>
                  <a:pt x="3352" y="872"/>
                </a:lnTo>
                <a:cubicBezTo>
                  <a:pt x="3352" y="1354"/>
                  <a:pt x="2602" y="1744"/>
                  <a:pt x="1676" y="1744"/>
                </a:cubicBezTo>
                <a:lnTo>
                  <a:pt x="1676" y="1744"/>
                </a:lnTo>
                <a:cubicBezTo>
                  <a:pt x="750" y="1744"/>
                  <a:pt x="0" y="1354"/>
                  <a:pt x="0" y="872"/>
                </a:cubicBezTo>
                <a:lnTo>
                  <a:pt x="0" y="872"/>
                </a:lnTo>
                <a:cubicBezTo>
                  <a:pt x="0" y="391"/>
                  <a:pt x="750" y="0"/>
                  <a:pt x="1676" y="0"/>
                </a:cubicBezTo>
                <a:lnTo>
                  <a:pt x="1676" y="0"/>
                </a:lnTo>
                <a:cubicBezTo>
                  <a:pt x="2602" y="0"/>
                  <a:pt x="3352" y="391"/>
                  <a:pt x="3352" y="872"/>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5" name="Freeform 24">
            <a:extLst>
              <a:ext uri="{FF2B5EF4-FFF2-40B4-BE49-F238E27FC236}">
                <a16:creationId xmlns:a16="http://schemas.microsoft.com/office/drawing/2014/main" id="{14C8E7ED-B5DE-4845-8EC6-6DFE08895E1F}"/>
              </a:ext>
            </a:extLst>
          </p:cNvPr>
          <p:cNvSpPr>
            <a:spLocks noChangeArrowheads="1"/>
          </p:cNvSpPr>
          <p:nvPr/>
        </p:nvSpPr>
        <p:spPr bwMode="auto">
          <a:xfrm>
            <a:off x="5351692" y="3731119"/>
            <a:ext cx="664035" cy="661291"/>
          </a:xfrm>
          <a:custGeom>
            <a:avLst/>
            <a:gdLst>
              <a:gd name="connsiteX0" fmla="*/ 663411 w 1328070"/>
              <a:gd name="connsiteY0" fmla="*/ 1138266 h 1322581"/>
              <a:gd name="connsiteX1" fmla="*/ 588591 w 1328070"/>
              <a:gd name="connsiteY1" fmla="*/ 1212988 h 1322581"/>
              <a:gd name="connsiteX2" fmla="*/ 663411 w 1328070"/>
              <a:gd name="connsiteY2" fmla="*/ 1288956 h 1322581"/>
              <a:gd name="connsiteX3" fmla="*/ 739479 w 1328070"/>
              <a:gd name="connsiteY3" fmla="*/ 1212988 h 1322581"/>
              <a:gd name="connsiteX4" fmla="*/ 663411 w 1328070"/>
              <a:gd name="connsiteY4" fmla="*/ 1138266 h 1322581"/>
              <a:gd name="connsiteX5" fmla="*/ 549078 w 1328070"/>
              <a:gd name="connsiteY5" fmla="*/ 704830 h 1322581"/>
              <a:gd name="connsiteX6" fmla="*/ 441204 w 1328070"/>
              <a:gd name="connsiteY6" fmla="*/ 811336 h 1322581"/>
              <a:gd name="connsiteX7" fmla="*/ 441204 w 1328070"/>
              <a:gd name="connsiteY7" fmla="*/ 946324 h 1322581"/>
              <a:gd name="connsiteX8" fmla="*/ 470962 w 1328070"/>
              <a:gd name="connsiteY8" fmla="*/ 974808 h 1322581"/>
              <a:gd name="connsiteX9" fmla="*/ 851621 w 1328070"/>
              <a:gd name="connsiteY9" fmla="*/ 974808 h 1322581"/>
              <a:gd name="connsiteX10" fmla="*/ 881379 w 1328070"/>
              <a:gd name="connsiteY10" fmla="*/ 946324 h 1322581"/>
              <a:gd name="connsiteX11" fmla="*/ 881379 w 1328070"/>
              <a:gd name="connsiteY11" fmla="*/ 811336 h 1322581"/>
              <a:gd name="connsiteX12" fmla="*/ 773505 w 1328070"/>
              <a:gd name="connsiteY12" fmla="*/ 704830 h 1322581"/>
              <a:gd name="connsiteX13" fmla="*/ 549078 w 1328070"/>
              <a:gd name="connsiteY13" fmla="*/ 670154 h 1322581"/>
              <a:gd name="connsiteX14" fmla="*/ 773505 w 1328070"/>
              <a:gd name="connsiteY14" fmla="*/ 670154 h 1322581"/>
              <a:gd name="connsiteX15" fmla="*/ 916097 w 1328070"/>
              <a:gd name="connsiteY15" fmla="*/ 811336 h 1322581"/>
              <a:gd name="connsiteX16" fmla="*/ 916097 w 1328070"/>
              <a:gd name="connsiteY16" fmla="*/ 946324 h 1322581"/>
              <a:gd name="connsiteX17" fmla="*/ 851621 w 1328070"/>
              <a:gd name="connsiteY17" fmla="*/ 1009485 h 1322581"/>
              <a:gd name="connsiteX18" fmla="*/ 470962 w 1328070"/>
              <a:gd name="connsiteY18" fmla="*/ 1009485 h 1322581"/>
              <a:gd name="connsiteX19" fmla="*/ 406486 w 1328070"/>
              <a:gd name="connsiteY19" fmla="*/ 946324 h 1322581"/>
              <a:gd name="connsiteX20" fmla="*/ 406486 w 1328070"/>
              <a:gd name="connsiteY20" fmla="*/ 811336 h 1322581"/>
              <a:gd name="connsiteX21" fmla="*/ 549078 w 1328070"/>
              <a:gd name="connsiteY21" fmla="*/ 670154 h 1322581"/>
              <a:gd name="connsiteX22" fmla="*/ 1218333 w 1328070"/>
              <a:gd name="connsiteY22" fmla="*/ 584078 h 1322581"/>
              <a:gd name="connsiteX23" fmla="*/ 1144759 w 1328070"/>
              <a:gd name="connsiteY23" fmla="*/ 658800 h 1322581"/>
              <a:gd name="connsiteX24" fmla="*/ 1218333 w 1328070"/>
              <a:gd name="connsiteY24" fmla="*/ 734767 h 1322581"/>
              <a:gd name="connsiteX25" fmla="*/ 1294401 w 1328070"/>
              <a:gd name="connsiteY25" fmla="*/ 658800 h 1322581"/>
              <a:gd name="connsiteX26" fmla="*/ 1218333 w 1328070"/>
              <a:gd name="connsiteY26" fmla="*/ 584078 h 1322581"/>
              <a:gd name="connsiteX27" fmla="*/ 109737 w 1328070"/>
              <a:gd name="connsiteY27" fmla="*/ 584078 h 1322581"/>
              <a:gd name="connsiteX28" fmla="*/ 33669 w 1328070"/>
              <a:gd name="connsiteY28" fmla="*/ 658800 h 1322581"/>
              <a:gd name="connsiteX29" fmla="*/ 109737 w 1328070"/>
              <a:gd name="connsiteY29" fmla="*/ 734767 h 1322581"/>
              <a:gd name="connsiteX30" fmla="*/ 183311 w 1328070"/>
              <a:gd name="connsiteY30" fmla="*/ 658800 h 1322581"/>
              <a:gd name="connsiteX31" fmla="*/ 109737 w 1328070"/>
              <a:gd name="connsiteY31" fmla="*/ 584078 h 1322581"/>
              <a:gd name="connsiteX32" fmla="*/ 663416 w 1328070"/>
              <a:gd name="connsiteY32" fmla="*/ 347976 h 1322581"/>
              <a:gd name="connsiteX33" fmla="*/ 545581 w 1328070"/>
              <a:gd name="connsiteY33" fmla="*/ 467533 h 1322581"/>
              <a:gd name="connsiteX34" fmla="*/ 663416 w 1328070"/>
              <a:gd name="connsiteY34" fmla="*/ 585845 h 1322581"/>
              <a:gd name="connsiteX35" fmla="*/ 782491 w 1328070"/>
              <a:gd name="connsiteY35" fmla="*/ 467533 h 1322581"/>
              <a:gd name="connsiteX36" fmla="*/ 663416 w 1328070"/>
              <a:gd name="connsiteY36" fmla="*/ 347976 h 1322581"/>
              <a:gd name="connsiteX37" fmla="*/ 663416 w 1328070"/>
              <a:gd name="connsiteY37" fmla="*/ 313105 h 1322581"/>
              <a:gd name="connsiteX38" fmla="*/ 817222 w 1328070"/>
              <a:gd name="connsiteY38" fmla="*/ 467533 h 1322581"/>
              <a:gd name="connsiteX39" fmla="*/ 663416 w 1328070"/>
              <a:gd name="connsiteY39" fmla="*/ 619471 h 1322581"/>
              <a:gd name="connsiteX40" fmla="*/ 510851 w 1328070"/>
              <a:gd name="connsiteY40" fmla="*/ 467533 h 1322581"/>
              <a:gd name="connsiteX41" fmla="*/ 663416 w 1328070"/>
              <a:gd name="connsiteY41" fmla="*/ 313105 h 1322581"/>
              <a:gd name="connsiteX42" fmla="*/ 557415 w 1328070"/>
              <a:gd name="connsiteY42" fmla="*/ 133255 h 1322581"/>
              <a:gd name="connsiteX43" fmla="*/ 137172 w 1328070"/>
              <a:gd name="connsiteY43" fmla="*/ 552944 h 1322581"/>
              <a:gd name="connsiteX44" fmla="*/ 219474 w 1328070"/>
              <a:gd name="connsiteY44" fmla="*/ 658800 h 1322581"/>
              <a:gd name="connsiteX45" fmla="*/ 137172 w 1328070"/>
              <a:gd name="connsiteY45" fmla="*/ 765901 h 1322581"/>
              <a:gd name="connsiteX46" fmla="*/ 557415 w 1328070"/>
              <a:gd name="connsiteY46" fmla="*/ 1185590 h 1322581"/>
              <a:gd name="connsiteX47" fmla="*/ 663411 w 1328070"/>
              <a:gd name="connsiteY47" fmla="*/ 1103396 h 1322581"/>
              <a:gd name="connsiteX48" fmla="*/ 770655 w 1328070"/>
              <a:gd name="connsiteY48" fmla="*/ 1185590 h 1322581"/>
              <a:gd name="connsiteX49" fmla="*/ 1190899 w 1328070"/>
              <a:gd name="connsiteY49" fmla="*/ 765901 h 1322581"/>
              <a:gd name="connsiteX50" fmla="*/ 1108595 w 1328070"/>
              <a:gd name="connsiteY50" fmla="*/ 658800 h 1322581"/>
              <a:gd name="connsiteX51" fmla="*/ 1190899 w 1328070"/>
              <a:gd name="connsiteY51" fmla="*/ 552944 h 1322581"/>
              <a:gd name="connsiteX52" fmla="*/ 770655 w 1328070"/>
              <a:gd name="connsiteY52" fmla="*/ 133255 h 1322581"/>
              <a:gd name="connsiteX53" fmla="*/ 663411 w 1328070"/>
              <a:gd name="connsiteY53" fmla="*/ 219185 h 1322581"/>
              <a:gd name="connsiteX54" fmla="*/ 557415 w 1328070"/>
              <a:gd name="connsiteY54" fmla="*/ 133255 h 1322581"/>
              <a:gd name="connsiteX55" fmla="*/ 663411 w 1328070"/>
              <a:gd name="connsiteY55" fmla="*/ 34871 h 1322581"/>
              <a:gd name="connsiteX56" fmla="*/ 588591 w 1328070"/>
              <a:gd name="connsiteY56" fmla="*/ 109593 h 1322581"/>
              <a:gd name="connsiteX57" fmla="*/ 663411 w 1328070"/>
              <a:gd name="connsiteY57" fmla="*/ 184315 h 1322581"/>
              <a:gd name="connsiteX58" fmla="*/ 739479 w 1328070"/>
              <a:gd name="connsiteY58" fmla="*/ 109593 h 1322581"/>
              <a:gd name="connsiteX59" fmla="*/ 663411 w 1328070"/>
              <a:gd name="connsiteY59" fmla="*/ 34871 h 1322581"/>
              <a:gd name="connsiteX60" fmla="*/ 663411 w 1328070"/>
              <a:gd name="connsiteY60" fmla="*/ 0 h 1322581"/>
              <a:gd name="connsiteX61" fmla="*/ 773149 w 1328070"/>
              <a:gd name="connsiteY61" fmla="*/ 98384 h 1322581"/>
              <a:gd name="connsiteX62" fmla="*/ 1225815 w 1328070"/>
              <a:gd name="connsiteY62" fmla="*/ 550453 h 1322581"/>
              <a:gd name="connsiteX63" fmla="*/ 1328070 w 1328070"/>
              <a:gd name="connsiteY63" fmla="*/ 658800 h 1322581"/>
              <a:gd name="connsiteX64" fmla="*/ 1225815 w 1328070"/>
              <a:gd name="connsiteY64" fmla="*/ 768392 h 1322581"/>
              <a:gd name="connsiteX65" fmla="*/ 773149 w 1328070"/>
              <a:gd name="connsiteY65" fmla="*/ 1220460 h 1322581"/>
              <a:gd name="connsiteX66" fmla="*/ 663411 w 1328070"/>
              <a:gd name="connsiteY66" fmla="*/ 1322581 h 1322581"/>
              <a:gd name="connsiteX67" fmla="*/ 554921 w 1328070"/>
              <a:gd name="connsiteY67" fmla="*/ 1220460 h 1322581"/>
              <a:gd name="connsiteX68" fmla="*/ 102255 w 1328070"/>
              <a:gd name="connsiteY68" fmla="*/ 768392 h 1322581"/>
              <a:gd name="connsiteX69" fmla="*/ 0 w 1328070"/>
              <a:gd name="connsiteY69" fmla="*/ 658800 h 1322581"/>
              <a:gd name="connsiteX70" fmla="*/ 102255 w 1328070"/>
              <a:gd name="connsiteY70" fmla="*/ 550453 h 1322581"/>
              <a:gd name="connsiteX71" fmla="*/ 554921 w 1328070"/>
              <a:gd name="connsiteY71" fmla="*/ 98384 h 1322581"/>
              <a:gd name="connsiteX72" fmla="*/ 663411 w 1328070"/>
              <a:gd name="connsiteY72" fmla="*/ 0 h 1322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328070" h="1322581">
                <a:moveTo>
                  <a:pt x="663411" y="1138266"/>
                </a:moveTo>
                <a:cubicBezTo>
                  <a:pt x="622260" y="1138266"/>
                  <a:pt x="588591" y="1171891"/>
                  <a:pt x="588591" y="1212988"/>
                </a:cubicBezTo>
                <a:cubicBezTo>
                  <a:pt x="588591" y="1255331"/>
                  <a:pt x="622260" y="1288956"/>
                  <a:pt x="663411" y="1288956"/>
                </a:cubicBezTo>
                <a:cubicBezTo>
                  <a:pt x="705810" y="1288956"/>
                  <a:pt x="739479" y="1255331"/>
                  <a:pt x="739479" y="1212988"/>
                </a:cubicBezTo>
                <a:cubicBezTo>
                  <a:pt x="739479" y="1171891"/>
                  <a:pt x="705810" y="1138266"/>
                  <a:pt x="663411" y="1138266"/>
                </a:cubicBezTo>
                <a:close/>
                <a:moveTo>
                  <a:pt x="549078" y="704830"/>
                </a:moveTo>
                <a:cubicBezTo>
                  <a:pt x="489561" y="704830"/>
                  <a:pt x="441204" y="753129"/>
                  <a:pt x="441204" y="811336"/>
                </a:cubicBezTo>
                <a:lnTo>
                  <a:pt x="441204" y="946324"/>
                </a:lnTo>
                <a:cubicBezTo>
                  <a:pt x="441204" y="962424"/>
                  <a:pt x="454843" y="974808"/>
                  <a:pt x="470962" y="974808"/>
                </a:cubicBezTo>
                <a:lnTo>
                  <a:pt x="851621" y="974808"/>
                </a:lnTo>
                <a:cubicBezTo>
                  <a:pt x="867740" y="974808"/>
                  <a:pt x="881379" y="962424"/>
                  <a:pt x="881379" y="946324"/>
                </a:cubicBezTo>
                <a:lnTo>
                  <a:pt x="881379" y="811336"/>
                </a:lnTo>
                <a:cubicBezTo>
                  <a:pt x="881379" y="753129"/>
                  <a:pt x="833022" y="704830"/>
                  <a:pt x="773505" y="704830"/>
                </a:cubicBezTo>
                <a:close/>
                <a:moveTo>
                  <a:pt x="549078" y="670154"/>
                </a:moveTo>
                <a:lnTo>
                  <a:pt x="773505" y="670154"/>
                </a:lnTo>
                <a:cubicBezTo>
                  <a:pt x="851621" y="670154"/>
                  <a:pt x="916097" y="734553"/>
                  <a:pt x="916097" y="811336"/>
                </a:cubicBezTo>
                <a:lnTo>
                  <a:pt x="916097" y="946324"/>
                </a:lnTo>
                <a:cubicBezTo>
                  <a:pt x="916097" y="981001"/>
                  <a:pt x="886339" y="1009485"/>
                  <a:pt x="851621" y="1009485"/>
                </a:cubicBezTo>
                <a:lnTo>
                  <a:pt x="470962" y="1009485"/>
                </a:lnTo>
                <a:cubicBezTo>
                  <a:pt x="435004" y="1009485"/>
                  <a:pt x="406486" y="981001"/>
                  <a:pt x="406486" y="946324"/>
                </a:cubicBezTo>
                <a:lnTo>
                  <a:pt x="406486" y="811336"/>
                </a:lnTo>
                <a:cubicBezTo>
                  <a:pt x="406486" y="734553"/>
                  <a:pt x="470962" y="670154"/>
                  <a:pt x="549078" y="670154"/>
                </a:cubicBezTo>
                <a:close/>
                <a:moveTo>
                  <a:pt x="1218333" y="584078"/>
                </a:moveTo>
                <a:cubicBezTo>
                  <a:pt x="1177181" y="584078"/>
                  <a:pt x="1144759" y="617703"/>
                  <a:pt x="1144759" y="658800"/>
                </a:cubicBezTo>
                <a:cubicBezTo>
                  <a:pt x="1144759" y="701142"/>
                  <a:pt x="1177181" y="734767"/>
                  <a:pt x="1218333" y="734767"/>
                </a:cubicBezTo>
                <a:cubicBezTo>
                  <a:pt x="1260731" y="734767"/>
                  <a:pt x="1294401" y="701142"/>
                  <a:pt x="1294401" y="658800"/>
                </a:cubicBezTo>
                <a:cubicBezTo>
                  <a:pt x="1294401" y="617703"/>
                  <a:pt x="1260731" y="584078"/>
                  <a:pt x="1218333" y="584078"/>
                </a:cubicBezTo>
                <a:close/>
                <a:moveTo>
                  <a:pt x="109737" y="584078"/>
                </a:moveTo>
                <a:cubicBezTo>
                  <a:pt x="67339" y="584078"/>
                  <a:pt x="33669" y="617703"/>
                  <a:pt x="33669" y="658800"/>
                </a:cubicBezTo>
                <a:cubicBezTo>
                  <a:pt x="33669" y="701142"/>
                  <a:pt x="67339" y="734767"/>
                  <a:pt x="109737" y="734767"/>
                </a:cubicBezTo>
                <a:cubicBezTo>
                  <a:pt x="150889" y="734767"/>
                  <a:pt x="183311" y="701142"/>
                  <a:pt x="183311" y="658800"/>
                </a:cubicBezTo>
                <a:cubicBezTo>
                  <a:pt x="183311" y="617703"/>
                  <a:pt x="150889" y="584078"/>
                  <a:pt x="109737" y="584078"/>
                </a:cubicBezTo>
                <a:close/>
                <a:moveTo>
                  <a:pt x="663416" y="347976"/>
                </a:moveTo>
                <a:cubicBezTo>
                  <a:pt x="597677" y="347976"/>
                  <a:pt x="545581" y="401528"/>
                  <a:pt x="545581" y="467533"/>
                </a:cubicBezTo>
                <a:cubicBezTo>
                  <a:pt x="545581" y="532294"/>
                  <a:pt x="597677" y="585845"/>
                  <a:pt x="663416" y="585845"/>
                </a:cubicBezTo>
                <a:cubicBezTo>
                  <a:pt x="729156" y="585845"/>
                  <a:pt x="782491" y="532294"/>
                  <a:pt x="782491" y="467533"/>
                </a:cubicBezTo>
                <a:cubicBezTo>
                  <a:pt x="782491" y="401528"/>
                  <a:pt x="729156" y="347976"/>
                  <a:pt x="663416" y="347976"/>
                </a:cubicBezTo>
                <a:close/>
                <a:moveTo>
                  <a:pt x="663416" y="313105"/>
                </a:moveTo>
                <a:cubicBezTo>
                  <a:pt x="749001" y="313105"/>
                  <a:pt x="817222" y="381602"/>
                  <a:pt x="817222" y="467533"/>
                </a:cubicBezTo>
                <a:cubicBezTo>
                  <a:pt x="817222" y="552220"/>
                  <a:pt x="749001" y="619471"/>
                  <a:pt x="663416" y="619471"/>
                </a:cubicBezTo>
                <a:cubicBezTo>
                  <a:pt x="579071" y="619471"/>
                  <a:pt x="510851" y="552220"/>
                  <a:pt x="510851" y="467533"/>
                </a:cubicBezTo>
                <a:cubicBezTo>
                  <a:pt x="510851" y="381602"/>
                  <a:pt x="579071" y="313105"/>
                  <a:pt x="663416" y="313105"/>
                </a:cubicBezTo>
                <a:close/>
                <a:moveTo>
                  <a:pt x="557415" y="133255"/>
                </a:moveTo>
                <a:cubicBezTo>
                  <a:pt x="345423" y="175597"/>
                  <a:pt x="179570" y="341231"/>
                  <a:pt x="137172" y="552944"/>
                </a:cubicBezTo>
                <a:cubicBezTo>
                  <a:pt x="183311" y="565397"/>
                  <a:pt x="219474" y="608985"/>
                  <a:pt x="219474" y="658800"/>
                </a:cubicBezTo>
                <a:cubicBezTo>
                  <a:pt x="219474" y="709860"/>
                  <a:pt x="183311" y="752202"/>
                  <a:pt x="137172" y="765901"/>
                </a:cubicBezTo>
                <a:cubicBezTo>
                  <a:pt x="179570" y="977614"/>
                  <a:pt x="345423" y="1143248"/>
                  <a:pt x="557415" y="1185590"/>
                </a:cubicBezTo>
                <a:cubicBezTo>
                  <a:pt x="571132" y="1138266"/>
                  <a:pt x="613531" y="1103396"/>
                  <a:pt x="663411" y="1103396"/>
                </a:cubicBezTo>
                <a:cubicBezTo>
                  <a:pt x="714539" y="1103396"/>
                  <a:pt x="756938" y="1138266"/>
                  <a:pt x="770655" y="1185590"/>
                </a:cubicBezTo>
                <a:cubicBezTo>
                  <a:pt x="982647" y="1143248"/>
                  <a:pt x="1148500" y="977614"/>
                  <a:pt x="1190899" y="765901"/>
                </a:cubicBezTo>
                <a:cubicBezTo>
                  <a:pt x="1144759" y="752202"/>
                  <a:pt x="1108595" y="709860"/>
                  <a:pt x="1108595" y="658800"/>
                </a:cubicBezTo>
                <a:cubicBezTo>
                  <a:pt x="1108595" y="608985"/>
                  <a:pt x="1144759" y="565397"/>
                  <a:pt x="1190899" y="552944"/>
                </a:cubicBezTo>
                <a:cubicBezTo>
                  <a:pt x="1148500" y="341231"/>
                  <a:pt x="982647" y="175597"/>
                  <a:pt x="770655" y="133255"/>
                </a:cubicBezTo>
                <a:cubicBezTo>
                  <a:pt x="760679" y="181824"/>
                  <a:pt x="715786" y="219185"/>
                  <a:pt x="663411" y="219185"/>
                </a:cubicBezTo>
                <a:cubicBezTo>
                  <a:pt x="611037" y="219185"/>
                  <a:pt x="567391" y="181824"/>
                  <a:pt x="557415" y="133255"/>
                </a:cubicBezTo>
                <a:close/>
                <a:moveTo>
                  <a:pt x="663411" y="34871"/>
                </a:moveTo>
                <a:cubicBezTo>
                  <a:pt x="622260" y="34871"/>
                  <a:pt x="588591" y="67250"/>
                  <a:pt x="588591" y="109593"/>
                </a:cubicBezTo>
                <a:cubicBezTo>
                  <a:pt x="588591" y="150690"/>
                  <a:pt x="622260" y="184315"/>
                  <a:pt x="663411" y="184315"/>
                </a:cubicBezTo>
                <a:cubicBezTo>
                  <a:pt x="705810" y="184315"/>
                  <a:pt x="739479" y="150690"/>
                  <a:pt x="739479" y="109593"/>
                </a:cubicBezTo>
                <a:cubicBezTo>
                  <a:pt x="739479" y="67250"/>
                  <a:pt x="705810" y="34871"/>
                  <a:pt x="663411" y="34871"/>
                </a:cubicBezTo>
                <a:close/>
                <a:moveTo>
                  <a:pt x="663411" y="0"/>
                </a:moveTo>
                <a:cubicBezTo>
                  <a:pt x="720774" y="0"/>
                  <a:pt x="766914" y="42343"/>
                  <a:pt x="773149" y="98384"/>
                </a:cubicBezTo>
                <a:cubicBezTo>
                  <a:pt x="1002599" y="141972"/>
                  <a:pt x="1182169" y="321305"/>
                  <a:pt x="1225815" y="550453"/>
                </a:cubicBezTo>
                <a:cubicBezTo>
                  <a:pt x="1283177" y="554189"/>
                  <a:pt x="1328070" y="601513"/>
                  <a:pt x="1328070" y="658800"/>
                </a:cubicBezTo>
                <a:cubicBezTo>
                  <a:pt x="1328070" y="717332"/>
                  <a:pt x="1283177" y="764656"/>
                  <a:pt x="1225815" y="768392"/>
                </a:cubicBezTo>
                <a:cubicBezTo>
                  <a:pt x="1182169" y="996294"/>
                  <a:pt x="1002599" y="1175627"/>
                  <a:pt x="773149" y="1220460"/>
                </a:cubicBezTo>
                <a:cubicBezTo>
                  <a:pt x="769408" y="1276502"/>
                  <a:pt x="722021" y="1322581"/>
                  <a:pt x="663411" y="1322581"/>
                </a:cubicBezTo>
                <a:cubicBezTo>
                  <a:pt x="606049" y="1322581"/>
                  <a:pt x="558662" y="1276502"/>
                  <a:pt x="554921" y="1220460"/>
                </a:cubicBezTo>
                <a:cubicBezTo>
                  <a:pt x="325471" y="1175627"/>
                  <a:pt x="145901" y="996294"/>
                  <a:pt x="102255" y="768392"/>
                </a:cubicBezTo>
                <a:cubicBezTo>
                  <a:pt x="44893" y="764656"/>
                  <a:pt x="0" y="717332"/>
                  <a:pt x="0" y="658800"/>
                </a:cubicBezTo>
                <a:cubicBezTo>
                  <a:pt x="0" y="601513"/>
                  <a:pt x="44893" y="552944"/>
                  <a:pt x="102255" y="550453"/>
                </a:cubicBezTo>
                <a:cubicBezTo>
                  <a:pt x="145901" y="321305"/>
                  <a:pt x="325471" y="141972"/>
                  <a:pt x="554921" y="98384"/>
                </a:cubicBezTo>
                <a:cubicBezTo>
                  <a:pt x="561156" y="42343"/>
                  <a:pt x="607296" y="0"/>
                  <a:pt x="66341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6" name="Freeform 25">
            <a:extLst>
              <a:ext uri="{FF2B5EF4-FFF2-40B4-BE49-F238E27FC236}">
                <a16:creationId xmlns:a16="http://schemas.microsoft.com/office/drawing/2014/main" id="{8285C133-B6F2-384E-9C93-ED2F0E4EE32A}"/>
              </a:ext>
            </a:extLst>
          </p:cNvPr>
          <p:cNvSpPr>
            <a:spLocks noChangeArrowheads="1"/>
          </p:cNvSpPr>
          <p:nvPr/>
        </p:nvSpPr>
        <p:spPr bwMode="auto">
          <a:xfrm>
            <a:off x="3541732" y="1921162"/>
            <a:ext cx="534952" cy="661289"/>
          </a:xfrm>
          <a:custGeom>
            <a:avLst/>
            <a:gdLst>
              <a:gd name="connsiteX0" fmla="*/ 730288 w 1069904"/>
              <a:gd name="connsiteY0" fmla="*/ 318596 h 1322577"/>
              <a:gd name="connsiteX1" fmla="*/ 949235 w 1069904"/>
              <a:gd name="connsiteY1" fmla="*/ 318596 h 1322577"/>
              <a:gd name="connsiteX2" fmla="*/ 1069904 w 1069904"/>
              <a:gd name="connsiteY2" fmla="*/ 431808 h 1322577"/>
              <a:gd name="connsiteX3" fmla="*/ 1069904 w 1069904"/>
              <a:gd name="connsiteY3" fmla="*/ 467887 h 1322577"/>
              <a:gd name="connsiteX4" fmla="*/ 1069904 w 1069904"/>
              <a:gd name="connsiteY4" fmla="*/ 553729 h 1322577"/>
              <a:gd name="connsiteX5" fmla="*/ 1069904 w 1069904"/>
              <a:gd name="connsiteY5" fmla="*/ 786374 h 1322577"/>
              <a:gd name="connsiteX6" fmla="*/ 1010191 w 1069904"/>
              <a:gd name="connsiteY6" fmla="*/ 853555 h 1322577"/>
              <a:gd name="connsiteX7" fmla="*/ 984067 w 1069904"/>
              <a:gd name="connsiteY7" fmla="*/ 846091 h 1322577"/>
              <a:gd name="connsiteX8" fmla="*/ 984067 w 1069904"/>
              <a:gd name="connsiteY8" fmla="*/ 1256640 h 1322577"/>
              <a:gd name="connsiteX9" fmla="*/ 903206 w 1069904"/>
              <a:gd name="connsiteY9" fmla="*/ 1322577 h 1322577"/>
              <a:gd name="connsiteX10" fmla="*/ 839761 w 1069904"/>
              <a:gd name="connsiteY10" fmla="*/ 1297695 h 1322577"/>
              <a:gd name="connsiteX11" fmla="*/ 775073 w 1069904"/>
              <a:gd name="connsiteY11" fmla="*/ 1322577 h 1322577"/>
              <a:gd name="connsiteX12" fmla="*/ 692968 w 1069904"/>
              <a:gd name="connsiteY12" fmla="*/ 1256640 h 1322577"/>
              <a:gd name="connsiteX13" fmla="*/ 692968 w 1069904"/>
              <a:gd name="connsiteY13" fmla="*/ 786374 h 1322577"/>
              <a:gd name="connsiteX14" fmla="*/ 692968 w 1069904"/>
              <a:gd name="connsiteY14" fmla="*/ 727902 h 1322577"/>
              <a:gd name="connsiteX15" fmla="*/ 665599 w 1069904"/>
              <a:gd name="connsiteY15" fmla="*/ 700532 h 1322577"/>
              <a:gd name="connsiteX16" fmla="*/ 283687 w 1069904"/>
              <a:gd name="connsiteY16" fmla="*/ 700532 h 1322577"/>
              <a:gd name="connsiteX17" fmla="*/ 291151 w 1069904"/>
              <a:gd name="connsiteY17" fmla="*/ 707997 h 1322577"/>
              <a:gd name="connsiteX18" fmla="*/ 291151 w 1069904"/>
              <a:gd name="connsiteY18" fmla="*/ 732878 h 1322577"/>
              <a:gd name="connsiteX19" fmla="*/ 278711 w 1069904"/>
              <a:gd name="connsiteY19" fmla="*/ 737855 h 1322577"/>
              <a:gd name="connsiteX20" fmla="*/ 267515 w 1069904"/>
              <a:gd name="connsiteY20" fmla="*/ 732878 h 1322577"/>
              <a:gd name="connsiteX21" fmla="*/ 230194 w 1069904"/>
              <a:gd name="connsiteY21" fmla="*/ 695556 h 1322577"/>
              <a:gd name="connsiteX22" fmla="*/ 230194 w 1069904"/>
              <a:gd name="connsiteY22" fmla="*/ 694312 h 1322577"/>
              <a:gd name="connsiteX23" fmla="*/ 226462 w 1069904"/>
              <a:gd name="connsiteY23" fmla="*/ 690579 h 1322577"/>
              <a:gd name="connsiteX24" fmla="*/ 226462 w 1069904"/>
              <a:gd name="connsiteY24" fmla="*/ 689335 h 1322577"/>
              <a:gd name="connsiteX25" fmla="*/ 225218 w 1069904"/>
              <a:gd name="connsiteY25" fmla="*/ 684359 h 1322577"/>
              <a:gd name="connsiteX26" fmla="*/ 225218 w 1069904"/>
              <a:gd name="connsiteY26" fmla="*/ 683115 h 1322577"/>
              <a:gd name="connsiteX27" fmla="*/ 226462 w 1069904"/>
              <a:gd name="connsiteY27" fmla="*/ 678138 h 1322577"/>
              <a:gd name="connsiteX28" fmla="*/ 226462 w 1069904"/>
              <a:gd name="connsiteY28" fmla="*/ 676894 h 1322577"/>
              <a:gd name="connsiteX29" fmla="*/ 230194 w 1069904"/>
              <a:gd name="connsiteY29" fmla="*/ 670674 h 1322577"/>
              <a:gd name="connsiteX30" fmla="*/ 267515 w 1069904"/>
              <a:gd name="connsiteY30" fmla="*/ 634595 h 1322577"/>
              <a:gd name="connsiteX31" fmla="*/ 291151 w 1069904"/>
              <a:gd name="connsiteY31" fmla="*/ 634595 h 1322577"/>
              <a:gd name="connsiteX32" fmla="*/ 291151 w 1069904"/>
              <a:gd name="connsiteY32" fmla="*/ 659477 h 1322577"/>
              <a:gd name="connsiteX33" fmla="*/ 284931 w 1069904"/>
              <a:gd name="connsiteY33" fmla="*/ 665697 h 1322577"/>
              <a:gd name="connsiteX34" fmla="*/ 665599 w 1069904"/>
              <a:gd name="connsiteY34" fmla="*/ 665697 h 1322577"/>
              <a:gd name="connsiteX35" fmla="*/ 727800 w 1069904"/>
              <a:gd name="connsiteY35" fmla="*/ 727902 h 1322577"/>
              <a:gd name="connsiteX36" fmla="*/ 727800 w 1069904"/>
              <a:gd name="connsiteY36" fmla="*/ 786374 h 1322577"/>
              <a:gd name="connsiteX37" fmla="*/ 727800 w 1069904"/>
              <a:gd name="connsiteY37" fmla="*/ 1256640 h 1322577"/>
              <a:gd name="connsiteX38" fmla="*/ 775073 w 1069904"/>
              <a:gd name="connsiteY38" fmla="*/ 1287743 h 1322577"/>
              <a:gd name="connsiteX39" fmla="*/ 821101 w 1069904"/>
              <a:gd name="connsiteY39" fmla="*/ 1256640 h 1322577"/>
              <a:gd name="connsiteX40" fmla="*/ 821101 w 1069904"/>
              <a:gd name="connsiteY40" fmla="*/ 842358 h 1322577"/>
              <a:gd name="connsiteX41" fmla="*/ 839761 w 1069904"/>
              <a:gd name="connsiteY41" fmla="*/ 824941 h 1322577"/>
              <a:gd name="connsiteX42" fmla="*/ 857178 w 1069904"/>
              <a:gd name="connsiteY42" fmla="*/ 842358 h 1322577"/>
              <a:gd name="connsiteX43" fmla="*/ 857178 w 1069904"/>
              <a:gd name="connsiteY43" fmla="*/ 1256640 h 1322577"/>
              <a:gd name="connsiteX44" fmla="*/ 903206 w 1069904"/>
              <a:gd name="connsiteY44" fmla="*/ 1287743 h 1322577"/>
              <a:gd name="connsiteX45" fmla="*/ 950479 w 1069904"/>
              <a:gd name="connsiteY45" fmla="*/ 1256640 h 1322577"/>
              <a:gd name="connsiteX46" fmla="*/ 950479 w 1069904"/>
              <a:gd name="connsiteY46" fmla="*/ 786374 h 1322577"/>
              <a:gd name="connsiteX47" fmla="*/ 950479 w 1069904"/>
              <a:gd name="connsiteY47" fmla="*/ 747807 h 1322577"/>
              <a:gd name="connsiteX48" fmla="*/ 950479 w 1069904"/>
              <a:gd name="connsiteY48" fmla="*/ 452958 h 1322577"/>
              <a:gd name="connsiteX49" fmla="*/ 967895 w 1069904"/>
              <a:gd name="connsiteY49" fmla="*/ 435541 h 1322577"/>
              <a:gd name="connsiteX50" fmla="*/ 984067 w 1069904"/>
              <a:gd name="connsiteY50" fmla="*/ 452958 h 1322577"/>
              <a:gd name="connsiteX51" fmla="*/ 984067 w 1069904"/>
              <a:gd name="connsiteY51" fmla="*/ 747807 h 1322577"/>
              <a:gd name="connsiteX52" fmla="*/ 984067 w 1069904"/>
              <a:gd name="connsiteY52" fmla="*/ 786374 h 1322577"/>
              <a:gd name="connsiteX53" fmla="*/ 1010191 w 1069904"/>
              <a:gd name="connsiteY53" fmla="*/ 818721 h 1322577"/>
              <a:gd name="connsiteX54" fmla="*/ 1035072 w 1069904"/>
              <a:gd name="connsiteY54" fmla="*/ 786374 h 1322577"/>
              <a:gd name="connsiteX55" fmla="*/ 1035072 w 1069904"/>
              <a:gd name="connsiteY55" fmla="*/ 553729 h 1322577"/>
              <a:gd name="connsiteX56" fmla="*/ 1035072 w 1069904"/>
              <a:gd name="connsiteY56" fmla="*/ 467887 h 1322577"/>
              <a:gd name="connsiteX57" fmla="*/ 1035072 w 1069904"/>
              <a:gd name="connsiteY57" fmla="*/ 431808 h 1322577"/>
              <a:gd name="connsiteX58" fmla="*/ 949235 w 1069904"/>
              <a:gd name="connsiteY58" fmla="*/ 353431 h 1322577"/>
              <a:gd name="connsiteX59" fmla="*/ 730288 w 1069904"/>
              <a:gd name="connsiteY59" fmla="*/ 354675 h 1322577"/>
              <a:gd name="connsiteX60" fmla="*/ 641963 w 1069904"/>
              <a:gd name="connsiteY60" fmla="*/ 431808 h 1322577"/>
              <a:gd name="connsiteX61" fmla="*/ 641963 w 1069904"/>
              <a:gd name="connsiteY61" fmla="*/ 497745 h 1322577"/>
              <a:gd name="connsiteX62" fmla="*/ 625791 w 1069904"/>
              <a:gd name="connsiteY62" fmla="*/ 513918 h 1322577"/>
              <a:gd name="connsiteX63" fmla="*/ 608375 w 1069904"/>
              <a:gd name="connsiteY63" fmla="*/ 497745 h 1322577"/>
              <a:gd name="connsiteX64" fmla="*/ 608375 w 1069904"/>
              <a:gd name="connsiteY64" fmla="*/ 431808 h 1322577"/>
              <a:gd name="connsiteX65" fmla="*/ 730288 w 1069904"/>
              <a:gd name="connsiteY65" fmla="*/ 318596 h 1322577"/>
              <a:gd name="connsiteX66" fmla="*/ 122008 w 1069904"/>
              <a:gd name="connsiteY66" fmla="*/ 318596 h 1322577"/>
              <a:gd name="connsiteX67" fmla="*/ 341124 w 1069904"/>
              <a:gd name="connsiteY67" fmla="*/ 318596 h 1322577"/>
              <a:gd name="connsiteX68" fmla="*/ 463132 w 1069904"/>
              <a:gd name="connsiteY68" fmla="*/ 431808 h 1322577"/>
              <a:gd name="connsiteX69" fmla="*/ 463132 w 1069904"/>
              <a:gd name="connsiteY69" fmla="*/ 513918 h 1322577"/>
              <a:gd name="connsiteX70" fmla="*/ 497992 w 1069904"/>
              <a:gd name="connsiteY70" fmla="*/ 549997 h 1322577"/>
              <a:gd name="connsiteX71" fmla="*/ 753212 w 1069904"/>
              <a:gd name="connsiteY71" fmla="*/ 549997 h 1322577"/>
              <a:gd name="connsiteX72" fmla="*/ 745742 w 1069904"/>
              <a:gd name="connsiteY72" fmla="*/ 543777 h 1322577"/>
              <a:gd name="connsiteX73" fmla="*/ 745742 w 1069904"/>
              <a:gd name="connsiteY73" fmla="*/ 518895 h 1322577"/>
              <a:gd name="connsiteX74" fmla="*/ 770642 w 1069904"/>
              <a:gd name="connsiteY74" fmla="*/ 518895 h 1322577"/>
              <a:gd name="connsiteX75" fmla="*/ 806746 w 1069904"/>
              <a:gd name="connsiteY75" fmla="*/ 554973 h 1322577"/>
              <a:gd name="connsiteX76" fmla="*/ 810481 w 1069904"/>
              <a:gd name="connsiteY76" fmla="*/ 559950 h 1322577"/>
              <a:gd name="connsiteX77" fmla="*/ 810481 w 1069904"/>
              <a:gd name="connsiteY77" fmla="*/ 562438 h 1322577"/>
              <a:gd name="connsiteX78" fmla="*/ 811726 w 1069904"/>
              <a:gd name="connsiteY78" fmla="*/ 566170 h 1322577"/>
              <a:gd name="connsiteX79" fmla="*/ 811726 w 1069904"/>
              <a:gd name="connsiteY79" fmla="*/ 567414 h 1322577"/>
              <a:gd name="connsiteX80" fmla="*/ 810481 w 1069904"/>
              <a:gd name="connsiteY80" fmla="*/ 573635 h 1322577"/>
              <a:gd name="connsiteX81" fmla="*/ 806746 w 1069904"/>
              <a:gd name="connsiteY81" fmla="*/ 578611 h 1322577"/>
              <a:gd name="connsiteX82" fmla="*/ 770642 w 1069904"/>
              <a:gd name="connsiteY82" fmla="*/ 615934 h 1322577"/>
              <a:gd name="connsiteX83" fmla="*/ 758192 w 1069904"/>
              <a:gd name="connsiteY83" fmla="*/ 620910 h 1322577"/>
              <a:gd name="connsiteX84" fmla="*/ 745742 w 1069904"/>
              <a:gd name="connsiteY84" fmla="*/ 615934 h 1322577"/>
              <a:gd name="connsiteX85" fmla="*/ 745742 w 1069904"/>
              <a:gd name="connsiteY85" fmla="*/ 591052 h 1322577"/>
              <a:gd name="connsiteX86" fmla="*/ 753212 w 1069904"/>
              <a:gd name="connsiteY86" fmla="*/ 584832 h 1322577"/>
              <a:gd name="connsiteX87" fmla="*/ 497992 w 1069904"/>
              <a:gd name="connsiteY87" fmla="*/ 584832 h 1322577"/>
              <a:gd name="connsiteX88" fmla="*/ 428273 w 1069904"/>
              <a:gd name="connsiteY88" fmla="*/ 513918 h 1322577"/>
              <a:gd name="connsiteX89" fmla="*/ 428273 w 1069904"/>
              <a:gd name="connsiteY89" fmla="*/ 431808 h 1322577"/>
              <a:gd name="connsiteX90" fmla="*/ 341124 w 1069904"/>
              <a:gd name="connsiteY90" fmla="*/ 354675 h 1322577"/>
              <a:gd name="connsiteX91" fmla="*/ 122008 w 1069904"/>
              <a:gd name="connsiteY91" fmla="*/ 353431 h 1322577"/>
              <a:gd name="connsiteX92" fmla="*/ 33614 w 1069904"/>
              <a:gd name="connsiteY92" fmla="*/ 431808 h 1322577"/>
              <a:gd name="connsiteX93" fmla="*/ 33614 w 1069904"/>
              <a:gd name="connsiteY93" fmla="*/ 467887 h 1322577"/>
              <a:gd name="connsiteX94" fmla="*/ 33614 w 1069904"/>
              <a:gd name="connsiteY94" fmla="*/ 553729 h 1322577"/>
              <a:gd name="connsiteX95" fmla="*/ 33614 w 1069904"/>
              <a:gd name="connsiteY95" fmla="*/ 786374 h 1322577"/>
              <a:gd name="connsiteX96" fmla="*/ 59759 w 1069904"/>
              <a:gd name="connsiteY96" fmla="*/ 818721 h 1322577"/>
              <a:gd name="connsiteX97" fmla="*/ 84658 w 1069904"/>
              <a:gd name="connsiteY97" fmla="*/ 786374 h 1322577"/>
              <a:gd name="connsiteX98" fmla="*/ 84658 w 1069904"/>
              <a:gd name="connsiteY98" fmla="*/ 747807 h 1322577"/>
              <a:gd name="connsiteX99" fmla="*/ 84658 w 1069904"/>
              <a:gd name="connsiteY99" fmla="*/ 452958 h 1322577"/>
              <a:gd name="connsiteX100" fmla="*/ 103333 w 1069904"/>
              <a:gd name="connsiteY100" fmla="*/ 435541 h 1322577"/>
              <a:gd name="connsiteX101" fmla="*/ 119518 w 1069904"/>
              <a:gd name="connsiteY101" fmla="*/ 452958 h 1322577"/>
              <a:gd name="connsiteX102" fmla="*/ 119518 w 1069904"/>
              <a:gd name="connsiteY102" fmla="*/ 747807 h 1322577"/>
              <a:gd name="connsiteX103" fmla="*/ 119518 w 1069904"/>
              <a:gd name="connsiteY103" fmla="*/ 786374 h 1322577"/>
              <a:gd name="connsiteX104" fmla="*/ 119518 w 1069904"/>
              <a:gd name="connsiteY104" fmla="*/ 1256640 h 1322577"/>
              <a:gd name="connsiteX105" fmla="*/ 166827 w 1069904"/>
              <a:gd name="connsiteY105" fmla="*/ 1287743 h 1322577"/>
              <a:gd name="connsiteX106" fmla="*/ 214137 w 1069904"/>
              <a:gd name="connsiteY106" fmla="*/ 1256640 h 1322577"/>
              <a:gd name="connsiteX107" fmla="*/ 214137 w 1069904"/>
              <a:gd name="connsiteY107" fmla="*/ 842358 h 1322577"/>
              <a:gd name="connsiteX108" fmla="*/ 231566 w 1069904"/>
              <a:gd name="connsiteY108" fmla="*/ 824941 h 1322577"/>
              <a:gd name="connsiteX109" fmla="*/ 247751 w 1069904"/>
              <a:gd name="connsiteY109" fmla="*/ 842358 h 1322577"/>
              <a:gd name="connsiteX110" fmla="*/ 247751 w 1069904"/>
              <a:gd name="connsiteY110" fmla="*/ 1256640 h 1322577"/>
              <a:gd name="connsiteX111" fmla="*/ 295060 w 1069904"/>
              <a:gd name="connsiteY111" fmla="*/ 1287743 h 1322577"/>
              <a:gd name="connsiteX112" fmla="*/ 342369 w 1069904"/>
              <a:gd name="connsiteY112" fmla="*/ 1256640 h 1322577"/>
              <a:gd name="connsiteX113" fmla="*/ 342369 w 1069904"/>
              <a:gd name="connsiteY113" fmla="*/ 751540 h 1322577"/>
              <a:gd name="connsiteX114" fmla="*/ 359799 w 1069904"/>
              <a:gd name="connsiteY114" fmla="*/ 734122 h 1322577"/>
              <a:gd name="connsiteX115" fmla="*/ 377229 w 1069904"/>
              <a:gd name="connsiteY115" fmla="*/ 751540 h 1322577"/>
              <a:gd name="connsiteX116" fmla="*/ 377229 w 1069904"/>
              <a:gd name="connsiteY116" fmla="*/ 1256640 h 1322577"/>
              <a:gd name="connsiteX117" fmla="*/ 295060 w 1069904"/>
              <a:gd name="connsiteY117" fmla="*/ 1322577 h 1322577"/>
              <a:gd name="connsiteX118" fmla="*/ 231566 w 1069904"/>
              <a:gd name="connsiteY118" fmla="*/ 1297695 h 1322577"/>
              <a:gd name="connsiteX119" fmla="*/ 166827 w 1069904"/>
              <a:gd name="connsiteY119" fmla="*/ 1322577 h 1322577"/>
              <a:gd name="connsiteX120" fmla="*/ 84658 w 1069904"/>
              <a:gd name="connsiteY120" fmla="*/ 1256640 h 1322577"/>
              <a:gd name="connsiteX121" fmla="*/ 84658 w 1069904"/>
              <a:gd name="connsiteY121" fmla="*/ 846091 h 1322577"/>
              <a:gd name="connsiteX122" fmla="*/ 59759 w 1069904"/>
              <a:gd name="connsiteY122" fmla="*/ 853555 h 1322577"/>
              <a:gd name="connsiteX123" fmla="*/ 0 w 1069904"/>
              <a:gd name="connsiteY123" fmla="*/ 786374 h 1322577"/>
              <a:gd name="connsiteX124" fmla="*/ 0 w 1069904"/>
              <a:gd name="connsiteY124" fmla="*/ 553729 h 1322577"/>
              <a:gd name="connsiteX125" fmla="*/ 0 w 1069904"/>
              <a:gd name="connsiteY125" fmla="*/ 467887 h 1322577"/>
              <a:gd name="connsiteX126" fmla="*/ 0 w 1069904"/>
              <a:gd name="connsiteY126" fmla="*/ 431808 h 1322577"/>
              <a:gd name="connsiteX127" fmla="*/ 122008 w 1069904"/>
              <a:gd name="connsiteY127" fmla="*/ 318596 h 1322577"/>
              <a:gd name="connsiteX128" fmla="*/ 845312 w 1069904"/>
              <a:gd name="connsiteY128" fmla="*/ 34798 h 1322577"/>
              <a:gd name="connsiteX129" fmla="*/ 744648 w 1069904"/>
              <a:gd name="connsiteY129" fmla="*/ 136705 h 1322577"/>
              <a:gd name="connsiteX130" fmla="*/ 845312 w 1069904"/>
              <a:gd name="connsiteY130" fmla="*/ 237369 h 1322577"/>
              <a:gd name="connsiteX131" fmla="*/ 947219 w 1069904"/>
              <a:gd name="connsiteY131" fmla="*/ 136705 h 1322577"/>
              <a:gd name="connsiteX132" fmla="*/ 845312 w 1069904"/>
              <a:gd name="connsiteY132" fmla="*/ 34798 h 1322577"/>
              <a:gd name="connsiteX133" fmla="*/ 223969 w 1069904"/>
              <a:gd name="connsiteY133" fmla="*/ 34798 h 1322577"/>
              <a:gd name="connsiteX134" fmla="*/ 121599 w 1069904"/>
              <a:gd name="connsiteY134" fmla="*/ 136705 h 1322577"/>
              <a:gd name="connsiteX135" fmla="*/ 223969 w 1069904"/>
              <a:gd name="connsiteY135" fmla="*/ 237369 h 1322577"/>
              <a:gd name="connsiteX136" fmla="*/ 326339 w 1069904"/>
              <a:gd name="connsiteY136" fmla="*/ 136705 h 1322577"/>
              <a:gd name="connsiteX137" fmla="*/ 223969 w 1069904"/>
              <a:gd name="connsiteY137" fmla="*/ 34798 h 1322577"/>
              <a:gd name="connsiteX138" fmla="*/ 845312 w 1069904"/>
              <a:gd name="connsiteY138" fmla="*/ 0 h 1322577"/>
              <a:gd name="connsiteX139" fmla="*/ 982016 w 1069904"/>
              <a:gd name="connsiteY139" fmla="*/ 136705 h 1322577"/>
              <a:gd name="connsiteX140" fmla="*/ 845312 w 1069904"/>
              <a:gd name="connsiteY140" fmla="*/ 273409 h 1322577"/>
              <a:gd name="connsiteX141" fmla="*/ 708607 w 1069904"/>
              <a:gd name="connsiteY141" fmla="*/ 136705 h 1322577"/>
              <a:gd name="connsiteX142" fmla="*/ 845312 w 1069904"/>
              <a:gd name="connsiteY142" fmla="*/ 0 h 1322577"/>
              <a:gd name="connsiteX143" fmla="*/ 223969 w 1069904"/>
              <a:gd name="connsiteY143" fmla="*/ 0 h 1322577"/>
              <a:gd name="connsiteX144" fmla="*/ 361295 w 1069904"/>
              <a:gd name="connsiteY144" fmla="*/ 136705 h 1322577"/>
              <a:gd name="connsiteX145" fmla="*/ 223969 w 1069904"/>
              <a:gd name="connsiteY145" fmla="*/ 273409 h 1322577"/>
              <a:gd name="connsiteX146" fmla="*/ 87891 w 1069904"/>
              <a:gd name="connsiteY146" fmla="*/ 136705 h 1322577"/>
              <a:gd name="connsiteX147" fmla="*/ 223969 w 1069904"/>
              <a:gd name="connsiteY147" fmla="*/ 0 h 13225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1069904" h="1322577">
                <a:moveTo>
                  <a:pt x="730288" y="318596"/>
                </a:moveTo>
                <a:lnTo>
                  <a:pt x="949235" y="318596"/>
                </a:lnTo>
                <a:cubicBezTo>
                  <a:pt x="1016412" y="318596"/>
                  <a:pt x="1069904" y="369604"/>
                  <a:pt x="1069904" y="431808"/>
                </a:cubicBezTo>
                <a:lnTo>
                  <a:pt x="1069904" y="467887"/>
                </a:lnTo>
                <a:lnTo>
                  <a:pt x="1069904" y="553729"/>
                </a:lnTo>
                <a:lnTo>
                  <a:pt x="1069904" y="786374"/>
                </a:lnTo>
                <a:cubicBezTo>
                  <a:pt x="1069904" y="822453"/>
                  <a:pt x="1043780" y="853555"/>
                  <a:pt x="1010191" y="853555"/>
                </a:cubicBezTo>
                <a:cubicBezTo>
                  <a:pt x="1001483" y="853555"/>
                  <a:pt x="992775" y="851067"/>
                  <a:pt x="984067" y="846091"/>
                </a:cubicBezTo>
                <a:lnTo>
                  <a:pt x="984067" y="1256640"/>
                </a:lnTo>
                <a:cubicBezTo>
                  <a:pt x="984067" y="1292719"/>
                  <a:pt x="947991" y="1322577"/>
                  <a:pt x="903206" y="1322577"/>
                </a:cubicBezTo>
                <a:cubicBezTo>
                  <a:pt x="877082" y="1322577"/>
                  <a:pt x="854690" y="1312624"/>
                  <a:pt x="839761" y="1297695"/>
                </a:cubicBezTo>
                <a:cubicBezTo>
                  <a:pt x="824833" y="1312624"/>
                  <a:pt x="801197" y="1322577"/>
                  <a:pt x="775073" y="1322577"/>
                </a:cubicBezTo>
                <a:cubicBezTo>
                  <a:pt x="730288" y="1322577"/>
                  <a:pt x="692968" y="1292719"/>
                  <a:pt x="692968" y="1256640"/>
                </a:cubicBezTo>
                <a:lnTo>
                  <a:pt x="692968" y="786374"/>
                </a:lnTo>
                <a:lnTo>
                  <a:pt x="692968" y="727902"/>
                </a:lnTo>
                <a:cubicBezTo>
                  <a:pt x="692968" y="712973"/>
                  <a:pt x="681772" y="700532"/>
                  <a:pt x="665599" y="700532"/>
                </a:cubicBezTo>
                <a:lnTo>
                  <a:pt x="283687" y="700532"/>
                </a:lnTo>
                <a:lnTo>
                  <a:pt x="291151" y="707997"/>
                </a:lnTo>
                <a:cubicBezTo>
                  <a:pt x="298615" y="715461"/>
                  <a:pt x="298615" y="726658"/>
                  <a:pt x="291151" y="732878"/>
                </a:cubicBezTo>
                <a:cubicBezTo>
                  <a:pt x="288663" y="735367"/>
                  <a:pt x="283687" y="737855"/>
                  <a:pt x="278711" y="737855"/>
                </a:cubicBezTo>
                <a:cubicBezTo>
                  <a:pt x="274979" y="737855"/>
                  <a:pt x="271247" y="735367"/>
                  <a:pt x="267515" y="732878"/>
                </a:cubicBezTo>
                <a:lnTo>
                  <a:pt x="230194" y="695556"/>
                </a:lnTo>
                <a:cubicBezTo>
                  <a:pt x="230194" y="695556"/>
                  <a:pt x="230194" y="695556"/>
                  <a:pt x="230194" y="694312"/>
                </a:cubicBezTo>
                <a:cubicBezTo>
                  <a:pt x="227706" y="693067"/>
                  <a:pt x="227706" y="691823"/>
                  <a:pt x="226462" y="690579"/>
                </a:cubicBezTo>
                <a:cubicBezTo>
                  <a:pt x="226462" y="689335"/>
                  <a:pt x="226462" y="689335"/>
                  <a:pt x="226462" y="689335"/>
                </a:cubicBezTo>
                <a:cubicBezTo>
                  <a:pt x="226462" y="688091"/>
                  <a:pt x="225218" y="685603"/>
                  <a:pt x="225218" y="684359"/>
                </a:cubicBezTo>
                <a:cubicBezTo>
                  <a:pt x="225218" y="683115"/>
                  <a:pt x="225218" y="683115"/>
                  <a:pt x="225218" y="683115"/>
                </a:cubicBezTo>
                <a:cubicBezTo>
                  <a:pt x="225218" y="680627"/>
                  <a:pt x="226462" y="679382"/>
                  <a:pt x="226462" y="678138"/>
                </a:cubicBezTo>
                <a:cubicBezTo>
                  <a:pt x="226462" y="676894"/>
                  <a:pt x="226462" y="676894"/>
                  <a:pt x="226462" y="676894"/>
                </a:cubicBezTo>
                <a:cubicBezTo>
                  <a:pt x="227706" y="674406"/>
                  <a:pt x="228950" y="673162"/>
                  <a:pt x="230194" y="670674"/>
                </a:cubicBezTo>
                <a:lnTo>
                  <a:pt x="267515" y="634595"/>
                </a:lnTo>
                <a:cubicBezTo>
                  <a:pt x="273735" y="628375"/>
                  <a:pt x="284931" y="628375"/>
                  <a:pt x="291151" y="634595"/>
                </a:cubicBezTo>
                <a:cubicBezTo>
                  <a:pt x="298615" y="642060"/>
                  <a:pt x="298615" y="652012"/>
                  <a:pt x="291151" y="659477"/>
                </a:cubicBezTo>
                <a:lnTo>
                  <a:pt x="284931" y="665697"/>
                </a:lnTo>
                <a:lnTo>
                  <a:pt x="665599" y="665697"/>
                </a:lnTo>
                <a:cubicBezTo>
                  <a:pt x="700432" y="665697"/>
                  <a:pt x="727800" y="694312"/>
                  <a:pt x="727800" y="727902"/>
                </a:cubicBezTo>
                <a:lnTo>
                  <a:pt x="727800" y="786374"/>
                </a:lnTo>
                <a:lnTo>
                  <a:pt x="727800" y="1256640"/>
                </a:lnTo>
                <a:cubicBezTo>
                  <a:pt x="727800" y="1274058"/>
                  <a:pt x="748948" y="1287743"/>
                  <a:pt x="775073" y="1287743"/>
                </a:cubicBezTo>
                <a:cubicBezTo>
                  <a:pt x="799953" y="1287743"/>
                  <a:pt x="821101" y="1274058"/>
                  <a:pt x="821101" y="1256640"/>
                </a:cubicBezTo>
                <a:lnTo>
                  <a:pt x="821101" y="842358"/>
                </a:lnTo>
                <a:cubicBezTo>
                  <a:pt x="821101" y="833650"/>
                  <a:pt x="829809" y="824941"/>
                  <a:pt x="839761" y="824941"/>
                </a:cubicBezTo>
                <a:cubicBezTo>
                  <a:pt x="849714" y="824941"/>
                  <a:pt x="857178" y="833650"/>
                  <a:pt x="857178" y="842358"/>
                </a:cubicBezTo>
                <a:lnTo>
                  <a:pt x="857178" y="1256640"/>
                </a:lnTo>
                <a:cubicBezTo>
                  <a:pt x="857178" y="1274058"/>
                  <a:pt x="878326" y="1287743"/>
                  <a:pt x="903206" y="1287743"/>
                </a:cubicBezTo>
                <a:cubicBezTo>
                  <a:pt x="929331" y="1287743"/>
                  <a:pt x="950479" y="1274058"/>
                  <a:pt x="950479" y="1256640"/>
                </a:cubicBezTo>
                <a:lnTo>
                  <a:pt x="950479" y="786374"/>
                </a:lnTo>
                <a:lnTo>
                  <a:pt x="950479" y="747807"/>
                </a:lnTo>
                <a:lnTo>
                  <a:pt x="950479" y="452958"/>
                </a:lnTo>
                <a:cubicBezTo>
                  <a:pt x="950479" y="443005"/>
                  <a:pt x="957943" y="435541"/>
                  <a:pt x="967895" y="435541"/>
                </a:cubicBezTo>
                <a:cubicBezTo>
                  <a:pt x="976603" y="435541"/>
                  <a:pt x="984067" y="443005"/>
                  <a:pt x="984067" y="452958"/>
                </a:cubicBezTo>
                <a:lnTo>
                  <a:pt x="984067" y="747807"/>
                </a:lnTo>
                <a:lnTo>
                  <a:pt x="984067" y="786374"/>
                </a:lnTo>
                <a:cubicBezTo>
                  <a:pt x="984067" y="803791"/>
                  <a:pt x="996507" y="818721"/>
                  <a:pt x="1010191" y="818721"/>
                </a:cubicBezTo>
                <a:cubicBezTo>
                  <a:pt x="1023876" y="818721"/>
                  <a:pt x="1035072" y="803791"/>
                  <a:pt x="1035072" y="786374"/>
                </a:cubicBezTo>
                <a:lnTo>
                  <a:pt x="1035072" y="553729"/>
                </a:lnTo>
                <a:lnTo>
                  <a:pt x="1035072" y="467887"/>
                </a:lnTo>
                <a:lnTo>
                  <a:pt x="1035072" y="431808"/>
                </a:lnTo>
                <a:cubicBezTo>
                  <a:pt x="1035072" y="388265"/>
                  <a:pt x="996507" y="353431"/>
                  <a:pt x="949235" y="353431"/>
                </a:cubicBezTo>
                <a:lnTo>
                  <a:pt x="730288" y="354675"/>
                </a:lnTo>
                <a:cubicBezTo>
                  <a:pt x="681772" y="354675"/>
                  <a:pt x="641963" y="389509"/>
                  <a:pt x="641963" y="431808"/>
                </a:cubicBezTo>
                <a:lnTo>
                  <a:pt x="641963" y="497745"/>
                </a:lnTo>
                <a:cubicBezTo>
                  <a:pt x="641963" y="506454"/>
                  <a:pt x="634499" y="513918"/>
                  <a:pt x="625791" y="513918"/>
                </a:cubicBezTo>
                <a:cubicBezTo>
                  <a:pt x="615839" y="513918"/>
                  <a:pt x="608375" y="506454"/>
                  <a:pt x="608375" y="497745"/>
                </a:cubicBezTo>
                <a:lnTo>
                  <a:pt x="608375" y="431808"/>
                </a:lnTo>
                <a:cubicBezTo>
                  <a:pt x="608375" y="369604"/>
                  <a:pt x="663111" y="318596"/>
                  <a:pt x="730288" y="318596"/>
                </a:cubicBezTo>
                <a:close/>
                <a:moveTo>
                  <a:pt x="122008" y="318596"/>
                </a:moveTo>
                <a:lnTo>
                  <a:pt x="341124" y="318596"/>
                </a:lnTo>
                <a:cubicBezTo>
                  <a:pt x="408353" y="318596"/>
                  <a:pt x="463132" y="369604"/>
                  <a:pt x="463132" y="431808"/>
                </a:cubicBezTo>
                <a:lnTo>
                  <a:pt x="463132" y="513918"/>
                </a:lnTo>
                <a:cubicBezTo>
                  <a:pt x="463132" y="533824"/>
                  <a:pt x="479317" y="549997"/>
                  <a:pt x="497992" y="549997"/>
                </a:cubicBezTo>
                <a:lnTo>
                  <a:pt x="753212" y="549997"/>
                </a:lnTo>
                <a:lnTo>
                  <a:pt x="745742" y="543777"/>
                </a:lnTo>
                <a:cubicBezTo>
                  <a:pt x="739517" y="536312"/>
                  <a:pt x="739517" y="526359"/>
                  <a:pt x="745742" y="518895"/>
                </a:cubicBezTo>
                <a:cubicBezTo>
                  <a:pt x="753212" y="512674"/>
                  <a:pt x="763172" y="512674"/>
                  <a:pt x="770642" y="518895"/>
                </a:cubicBezTo>
                <a:lnTo>
                  <a:pt x="806746" y="554973"/>
                </a:lnTo>
                <a:cubicBezTo>
                  <a:pt x="809236" y="556217"/>
                  <a:pt x="809236" y="558706"/>
                  <a:pt x="810481" y="559950"/>
                </a:cubicBezTo>
                <a:cubicBezTo>
                  <a:pt x="810481" y="561194"/>
                  <a:pt x="810481" y="561194"/>
                  <a:pt x="810481" y="562438"/>
                </a:cubicBezTo>
                <a:cubicBezTo>
                  <a:pt x="811726" y="563682"/>
                  <a:pt x="811726" y="564926"/>
                  <a:pt x="811726" y="566170"/>
                </a:cubicBezTo>
                <a:cubicBezTo>
                  <a:pt x="811726" y="567414"/>
                  <a:pt x="811726" y="567414"/>
                  <a:pt x="811726" y="567414"/>
                </a:cubicBezTo>
                <a:cubicBezTo>
                  <a:pt x="811726" y="569902"/>
                  <a:pt x="811726" y="571147"/>
                  <a:pt x="810481" y="573635"/>
                </a:cubicBezTo>
                <a:cubicBezTo>
                  <a:pt x="810481" y="576123"/>
                  <a:pt x="809236" y="577367"/>
                  <a:pt x="806746" y="578611"/>
                </a:cubicBezTo>
                <a:lnTo>
                  <a:pt x="770642" y="615934"/>
                </a:lnTo>
                <a:cubicBezTo>
                  <a:pt x="766907" y="618422"/>
                  <a:pt x="763172" y="620910"/>
                  <a:pt x="758192" y="620910"/>
                </a:cubicBezTo>
                <a:cubicBezTo>
                  <a:pt x="753212" y="620910"/>
                  <a:pt x="749477" y="618422"/>
                  <a:pt x="745742" y="615934"/>
                </a:cubicBezTo>
                <a:cubicBezTo>
                  <a:pt x="739517" y="608469"/>
                  <a:pt x="739517" y="597272"/>
                  <a:pt x="745742" y="591052"/>
                </a:cubicBezTo>
                <a:lnTo>
                  <a:pt x="753212" y="584832"/>
                </a:lnTo>
                <a:lnTo>
                  <a:pt x="497992" y="584832"/>
                </a:lnTo>
                <a:cubicBezTo>
                  <a:pt x="459397" y="584832"/>
                  <a:pt x="428273" y="552485"/>
                  <a:pt x="428273" y="513918"/>
                </a:cubicBezTo>
                <a:lnTo>
                  <a:pt x="428273" y="431808"/>
                </a:lnTo>
                <a:cubicBezTo>
                  <a:pt x="428273" y="389509"/>
                  <a:pt x="388434" y="354675"/>
                  <a:pt x="341124" y="354675"/>
                </a:cubicBezTo>
                <a:lnTo>
                  <a:pt x="122008" y="353431"/>
                </a:lnTo>
                <a:cubicBezTo>
                  <a:pt x="73453" y="353431"/>
                  <a:pt x="33614" y="388265"/>
                  <a:pt x="33614" y="431808"/>
                </a:cubicBezTo>
                <a:lnTo>
                  <a:pt x="33614" y="467887"/>
                </a:lnTo>
                <a:lnTo>
                  <a:pt x="33614" y="553729"/>
                </a:lnTo>
                <a:lnTo>
                  <a:pt x="33614" y="786374"/>
                </a:lnTo>
                <a:cubicBezTo>
                  <a:pt x="33614" y="803791"/>
                  <a:pt x="46064" y="818721"/>
                  <a:pt x="59759" y="818721"/>
                </a:cubicBezTo>
                <a:cubicBezTo>
                  <a:pt x="73453" y="818721"/>
                  <a:pt x="84658" y="803791"/>
                  <a:pt x="84658" y="786374"/>
                </a:cubicBezTo>
                <a:lnTo>
                  <a:pt x="84658" y="747807"/>
                </a:lnTo>
                <a:lnTo>
                  <a:pt x="84658" y="452958"/>
                </a:lnTo>
                <a:cubicBezTo>
                  <a:pt x="84658" y="443005"/>
                  <a:pt x="93374" y="435541"/>
                  <a:pt x="103333" y="435541"/>
                </a:cubicBezTo>
                <a:cubicBezTo>
                  <a:pt x="112048" y="435541"/>
                  <a:pt x="119518" y="443005"/>
                  <a:pt x="119518" y="452958"/>
                </a:cubicBezTo>
                <a:lnTo>
                  <a:pt x="119518" y="747807"/>
                </a:lnTo>
                <a:lnTo>
                  <a:pt x="119518" y="786374"/>
                </a:lnTo>
                <a:lnTo>
                  <a:pt x="119518" y="1256640"/>
                </a:lnTo>
                <a:cubicBezTo>
                  <a:pt x="119518" y="1274058"/>
                  <a:pt x="141928" y="1287743"/>
                  <a:pt x="166827" y="1287743"/>
                </a:cubicBezTo>
                <a:cubicBezTo>
                  <a:pt x="192972" y="1287743"/>
                  <a:pt x="214137" y="1274058"/>
                  <a:pt x="214137" y="1256640"/>
                </a:cubicBezTo>
                <a:lnTo>
                  <a:pt x="214137" y="842358"/>
                </a:lnTo>
                <a:cubicBezTo>
                  <a:pt x="214137" y="833650"/>
                  <a:pt x="221606" y="824941"/>
                  <a:pt x="231566" y="824941"/>
                </a:cubicBezTo>
                <a:cubicBezTo>
                  <a:pt x="240281" y="824941"/>
                  <a:pt x="247751" y="833650"/>
                  <a:pt x="247751" y="842358"/>
                </a:cubicBezTo>
                <a:lnTo>
                  <a:pt x="247751" y="1256640"/>
                </a:lnTo>
                <a:cubicBezTo>
                  <a:pt x="247751" y="1274058"/>
                  <a:pt x="270161" y="1287743"/>
                  <a:pt x="295060" y="1287743"/>
                </a:cubicBezTo>
                <a:cubicBezTo>
                  <a:pt x="319960" y="1287743"/>
                  <a:pt x="342369" y="1274058"/>
                  <a:pt x="342369" y="1256640"/>
                </a:cubicBezTo>
                <a:lnTo>
                  <a:pt x="342369" y="751540"/>
                </a:lnTo>
                <a:cubicBezTo>
                  <a:pt x="342369" y="741587"/>
                  <a:pt x="349839" y="734122"/>
                  <a:pt x="359799" y="734122"/>
                </a:cubicBezTo>
                <a:cubicBezTo>
                  <a:pt x="368514" y="734122"/>
                  <a:pt x="377229" y="741587"/>
                  <a:pt x="377229" y="751540"/>
                </a:cubicBezTo>
                <a:lnTo>
                  <a:pt x="377229" y="1256640"/>
                </a:lnTo>
                <a:cubicBezTo>
                  <a:pt x="377229" y="1292719"/>
                  <a:pt x="339879" y="1322577"/>
                  <a:pt x="295060" y="1322577"/>
                </a:cubicBezTo>
                <a:cubicBezTo>
                  <a:pt x="268916" y="1322577"/>
                  <a:pt x="245261" y="1312624"/>
                  <a:pt x="231566" y="1297695"/>
                </a:cubicBezTo>
                <a:cubicBezTo>
                  <a:pt x="216627" y="1312624"/>
                  <a:pt x="192972" y="1322577"/>
                  <a:pt x="166827" y="1322577"/>
                </a:cubicBezTo>
                <a:cubicBezTo>
                  <a:pt x="122008" y="1322577"/>
                  <a:pt x="84658" y="1292719"/>
                  <a:pt x="84658" y="1256640"/>
                </a:cubicBezTo>
                <a:lnTo>
                  <a:pt x="84658" y="846091"/>
                </a:lnTo>
                <a:cubicBezTo>
                  <a:pt x="77188" y="851067"/>
                  <a:pt x="68474" y="853555"/>
                  <a:pt x="59759" y="853555"/>
                </a:cubicBezTo>
                <a:cubicBezTo>
                  <a:pt x="26144" y="853555"/>
                  <a:pt x="0" y="822453"/>
                  <a:pt x="0" y="786374"/>
                </a:cubicBezTo>
                <a:lnTo>
                  <a:pt x="0" y="553729"/>
                </a:lnTo>
                <a:lnTo>
                  <a:pt x="0" y="467887"/>
                </a:lnTo>
                <a:lnTo>
                  <a:pt x="0" y="431808"/>
                </a:lnTo>
                <a:cubicBezTo>
                  <a:pt x="0" y="369604"/>
                  <a:pt x="53534" y="318596"/>
                  <a:pt x="122008" y="318596"/>
                </a:cubicBezTo>
                <a:close/>
                <a:moveTo>
                  <a:pt x="845312" y="34798"/>
                </a:moveTo>
                <a:cubicBezTo>
                  <a:pt x="789387" y="34798"/>
                  <a:pt x="744648" y="79537"/>
                  <a:pt x="744648" y="136705"/>
                </a:cubicBezTo>
                <a:cubicBezTo>
                  <a:pt x="744648" y="192629"/>
                  <a:pt x="789387" y="237369"/>
                  <a:pt x="845312" y="237369"/>
                </a:cubicBezTo>
                <a:cubicBezTo>
                  <a:pt x="901236" y="237369"/>
                  <a:pt x="947219" y="192629"/>
                  <a:pt x="947219" y="136705"/>
                </a:cubicBezTo>
                <a:cubicBezTo>
                  <a:pt x="947219" y="79537"/>
                  <a:pt x="901236" y="34798"/>
                  <a:pt x="845312" y="34798"/>
                </a:cubicBezTo>
                <a:close/>
                <a:moveTo>
                  <a:pt x="223969" y="34798"/>
                </a:moveTo>
                <a:cubicBezTo>
                  <a:pt x="167790" y="34798"/>
                  <a:pt x="121599" y="79537"/>
                  <a:pt x="121599" y="136705"/>
                </a:cubicBezTo>
                <a:cubicBezTo>
                  <a:pt x="121599" y="192629"/>
                  <a:pt x="167790" y="237369"/>
                  <a:pt x="223969" y="237369"/>
                </a:cubicBezTo>
                <a:cubicBezTo>
                  <a:pt x="280148" y="237369"/>
                  <a:pt x="326339" y="192629"/>
                  <a:pt x="326339" y="136705"/>
                </a:cubicBezTo>
                <a:cubicBezTo>
                  <a:pt x="326339" y="79537"/>
                  <a:pt x="280148" y="34798"/>
                  <a:pt x="223969" y="34798"/>
                </a:cubicBezTo>
                <a:close/>
                <a:moveTo>
                  <a:pt x="845312" y="0"/>
                </a:moveTo>
                <a:cubicBezTo>
                  <a:pt x="921121" y="0"/>
                  <a:pt x="982016" y="60896"/>
                  <a:pt x="982016" y="136705"/>
                </a:cubicBezTo>
                <a:cubicBezTo>
                  <a:pt x="982016" y="211271"/>
                  <a:pt x="921121" y="273409"/>
                  <a:pt x="845312" y="273409"/>
                </a:cubicBezTo>
                <a:cubicBezTo>
                  <a:pt x="770746" y="273409"/>
                  <a:pt x="708607" y="211271"/>
                  <a:pt x="708607" y="136705"/>
                </a:cubicBezTo>
                <a:cubicBezTo>
                  <a:pt x="708607" y="60896"/>
                  <a:pt x="770746" y="0"/>
                  <a:pt x="845312" y="0"/>
                </a:cubicBezTo>
                <a:close/>
                <a:moveTo>
                  <a:pt x="223969" y="0"/>
                </a:moveTo>
                <a:cubicBezTo>
                  <a:pt x="300122" y="0"/>
                  <a:pt x="361295" y="60896"/>
                  <a:pt x="361295" y="136705"/>
                </a:cubicBezTo>
                <a:cubicBezTo>
                  <a:pt x="361295" y="211271"/>
                  <a:pt x="300122" y="273409"/>
                  <a:pt x="223969" y="273409"/>
                </a:cubicBezTo>
                <a:cubicBezTo>
                  <a:pt x="147815" y="273409"/>
                  <a:pt x="87891" y="211271"/>
                  <a:pt x="87891" y="136705"/>
                </a:cubicBezTo>
                <a:cubicBezTo>
                  <a:pt x="87891" y="60896"/>
                  <a:pt x="147815" y="0"/>
                  <a:pt x="223969"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7" name="Freeform 26">
            <a:extLst>
              <a:ext uri="{FF2B5EF4-FFF2-40B4-BE49-F238E27FC236}">
                <a16:creationId xmlns:a16="http://schemas.microsoft.com/office/drawing/2014/main" id="{2182AF3F-0A6C-F14D-B62A-9DB204FF3395}"/>
              </a:ext>
            </a:extLst>
          </p:cNvPr>
          <p:cNvSpPr>
            <a:spLocks noChangeArrowheads="1"/>
          </p:cNvSpPr>
          <p:nvPr/>
        </p:nvSpPr>
        <p:spPr bwMode="auto">
          <a:xfrm>
            <a:off x="3591170" y="3736613"/>
            <a:ext cx="433329" cy="664035"/>
          </a:xfrm>
          <a:custGeom>
            <a:avLst/>
            <a:gdLst>
              <a:gd name="connsiteX0" fmla="*/ 611184 w 866657"/>
              <a:gd name="connsiteY0" fmla="*/ 701723 h 1328070"/>
              <a:gd name="connsiteX1" fmla="*/ 616173 w 866657"/>
              <a:gd name="connsiteY1" fmla="*/ 729118 h 1328070"/>
              <a:gd name="connsiteX2" fmla="*/ 616173 w 866657"/>
              <a:gd name="connsiteY2" fmla="*/ 752777 h 1328070"/>
              <a:gd name="connsiteX3" fmla="*/ 616173 w 866657"/>
              <a:gd name="connsiteY3" fmla="*/ 810057 h 1328070"/>
              <a:gd name="connsiteX4" fmla="*/ 616173 w 866657"/>
              <a:gd name="connsiteY4" fmla="*/ 964465 h 1328070"/>
              <a:gd name="connsiteX5" fmla="*/ 609937 w 866657"/>
              <a:gd name="connsiteY5" fmla="*/ 990614 h 1328070"/>
              <a:gd name="connsiteX6" fmla="*/ 609937 w 866657"/>
              <a:gd name="connsiteY6" fmla="*/ 1199812 h 1328070"/>
              <a:gd name="connsiteX7" fmla="*/ 628643 w 866657"/>
              <a:gd name="connsiteY7" fmla="*/ 1209774 h 1328070"/>
              <a:gd name="connsiteX8" fmla="*/ 647350 w 866657"/>
              <a:gd name="connsiteY8" fmla="*/ 1199812 h 1328070"/>
              <a:gd name="connsiteX9" fmla="*/ 647350 w 866657"/>
              <a:gd name="connsiteY9" fmla="*/ 968200 h 1328070"/>
              <a:gd name="connsiteX10" fmla="*/ 663561 w 866657"/>
              <a:gd name="connsiteY10" fmla="*/ 950767 h 1328070"/>
              <a:gd name="connsiteX11" fmla="*/ 681020 w 866657"/>
              <a:gd name="connsiteY11" fmla="*/ 968200 h 1328070"/>
              <a:gd name="connsiteX12" fmla="*/ 681020 w 866657"/>
              <a:gd name="connsiteY12" fmla="*/ 1199812 h 1328070"/>
              <a:gd name="connsiteX13" fmla="*/ 699726 w 866657"/>
              <a:gd name="connsiteY13" fmla="*/ 1209774 h 1328070"/>
              <a:gd name="connsiteX14" fmla="*/ 718433 w 866657"/>
              <a:gd name="connsiteY14" fmla="*/ 1199812 h 1328070"/>
              <a:gd name="connsiteX15" fmla="*/ 718433 w 866657"/>
              <a:gd name="connsiteY15" fmla="*/ 914656 h 1328070"/>
              <a:gd name="connsiteX16" fmla="*/ 718433 w 866657"/>
              <a:gd name="connsiteY16" fmla="*/ 750287 h 1328070"/>
              <a:gd name="connsiteX17" fmla="*/ 735891 w 866657"/>
              <a:gd name="connsiteY17" fmla="*/ 732853 h 1328070"/>
              <a:gd name="connsiteX18" fmla="*/ 753350 w 866657"/>
              <a:gd name="connsiteY18" fmla="*/ 750287 h 1328070"/>
              <a:gd name="connsiteX19" fmla="*/ 753350 w 866657"/>
              <a:gd name="connsiteY19" fmla="*/ 937070 h 1328070"/>
              <a:gd name="connsiteX20" fmla="*/ 759586 w 866657"/>
              <a:gd name="connsiteY20" fmla="*/ 947032 h 1328070"/>
              <a:gd name="connsiteX21" fmla="*/ 767068 w 866657"/>
              <a:gd name="connsiteY21" fmla="*/ 937070 h 1328070"/>
              <a:gd name="connsiteX22" fmla="*/ 767068 w 866657"/>
              <a:gd name="connsiteY22" fmla="*/ 806322 h 1328070"/>
              <a:gd name="connsiteX23" fmla="*/ 767068 w 866657"/>
              <a:gd name="connsiteY23" fmla="*/ 757758 h 1328070"/>
              <a:gd name="connsiteX24" fmla="*/ 767068 w 866657"/>
              <a:gd name="connsiteY24" fmla="*/ 737834 h 1328070"/>
              <a:gd name="connsiteX25" fmla="*/ 725915 w 866657"/>
              <a:gd name="connsiteY25" fmla="*/ 701723 h 1328070"/>
              <a:gd name="connsiteX26" fmla="*/ 185934 w 866657"/>
              <a:gd name="connsiteY26" fmla="*/ 701723 h 1328070"/>
              <a:gd name="connsiteX27" fmla="*/ 144780 w 866657"/>
              <a:gd name="connsiteY27" fmla="*/ 737834 h 1328070"/>
              <a:gd name="connsiteX28" fmla="*/ 144780 w 866657"/>
              <a:gd name="connsiteY28" fmla="*/ 757758 h 1328070"/>
              <a:gd name="connsiteX29" fmla="*/ 144780 w 866657"/>
              <a:gd name="connsiteY29" fmla="*/ 806322 h 1328070"/>
              <a:gd name="connsiteX30" fmla="*/ 144780 w 866657"/>
              <a:gd name="connsiteY30" fmla="*/ 937070 h 1328070"/>
              <a:gd name="connsiteX31" fmla="*/ 151016 w 866657"/>
              <a:gd name="connsiteY31" fmla="*/ 947032 h 1328070"/>
              <a:gd name="connsiteX32" fmla="*/ 158498 w 866657"/>
              <a:gd name="connsiteY32" fmla="*/ 937070 h 1328070"/>
              <a:gd name="connsiteX33" fmla="*/ 158498 w 866657"/>
              <a:gd name="connsiteY33" fmla="*/ 750287 h 1328070"/>
              <a:gd name="connsiteX34" fmla="*/ 175957 w 866657"/>
              <a:gd name="connsiteY34" fmla="*/ 732853 h 1328070"/>
              <a:gd name="connsiteX35" fmla="*/ 193416 w 866657"/>
              <a:gd name="connsiteY35" fmla="*/ 750287 h 1328070"/>
              <a:gd name="connsiteX36" fmla="*/ 193416 w 866657"/>
              <a:gd name="connsiteY36" fmla="*/ 914656 h 1328070"/>
              <a:gd name="connsiteX37" fmla="*/ 193416 w 866657"/>
              <a:gd name="connsiteY37" fmla="*/ 1199812 h 1328070"/>
              <a:gd name="connsiteX38" fmla="*/ 212122 w 866657"/>
              <a:gd name="connsiteY38" fmla="*/ 1209774 h 1328070"/>
              <a:gd name="connsiteX39" fmla="*/ 229581 w 866657"/>
              <a:gd name="connsiteY39" fmla="*/ 1199812 h 1328070"/>
              <a:gd name="connsiteX40" fmla="*/ 229581 w 866657"/>
              <a:gd name="connsiteY40" fmla="*/ 968200 h 1328070"/>
              <a:gd name="connsiteX41" fmla="*/ 247040 w 866657"/>
              <a:gd name="connsiteY41" fmla="*/ 950767 h 1328070"/>
              <a:gd name="connsiteX42" fmla="*/ 264499 w 866657"/>
              <a:gd name="connsiteY42" fmla="*/ 968200 h 1328070"/>
              <a:gd name="connsiteX43" fmla="*/ 264499 w 866657"/>
              <a:gd name="connsiteY43" fmla="*/ 1199812 h 1328070"/>
              <a:gd name="connsiteX44" fmla="*/ 283205 w 866657"/>
              <a:gd name="connsiteY44" fmla="*/ 1209774 h 1328070"/>
              <a:gd name="connsiteX45" fmla="*/ 301911 w 866657"/>
              <a:gd name="connsiteY45" fmla="*/ 1199812 h 1328070"/>
              <a:gd name="connsiteX46" fmla="*/ 301911 w 866657"/>
              <a:gd name="connsiteY46" fmla="*/ 990614 h 1328070"/>
              <a:gd name="connsiteX47" fmla="*/ 296923 w 866657"/>
              <a:gd name="connsiteY47" fmla="*/ 964465 h 1328070"/>
              <a:gd name="connsiteX48" fmla="*/ 296923 w 866657"/>
              <a:gd name="connsiteY48" fmla="*/ 810057 h 1328070"/>
              <a:gd name="connsiteX49" fmla="*/ 296923 w 866657"/>
              <a:gd name="connsiteY49" fmla="*/ 752777 h 1328070"/>
              <a:gd name="connsiteX50" fmla="*/ 296923 w 866657"/>
              <a:gd name="connsiteY50" fmla="*/ 729118 h 1328070"/>
              <a:gd name="connsiteX51" fmla="*/ 300664 w 866657"/>
              <a:gd name="connsiteY51" fmla="*/ 701723 h 1328070"/>
              <a:gd name="connsiteX52" fmla="*/ 382971 w 866657"/>
              <a:gd name="connsiteY52" fmla="*/ 683044 h 1328070"/>
              <a:gd name="connsiteX53" fmla="*/ 330594 w 866657"/>
              <a:gd name="connsiteY53" fmla="*/ 729118 h 1328070"/>
              <a:gd name="connsiteX54" fmla="*/ 330594 w 866657"/>
              <a:gd name="connsiteY54" fmla="*/ 752777 h 1328070"/>
              <a:gd name="connsiteX55" fmla="*/ 330594 w 866657"/>
              <a:gd name="connsiteY55" fmla="*/ 810057 h 1328070"/>
              <a:gd name="connsiteX56" fmla="*/ 330594 w 866657"/>
              <a:gd name="connsiteY56" fmla="*/ 964465 h 1328070"/>
              <a:gd name="connsiteX57" fmla="*/ 334335 w 866657"/>
              <a:gd name="connsiteY57" fmla="*/ 975672 h 1328070"/>
              <a:gd name="connsiteX58" fmla="*/ 341817 w 866657"/>
              <a:gd name="connsiteY58" fmla="*/ 980653 h 1328070"/>
              <a:gd name="connsiteX59" fmla="*/ 353041 w 866657"/>
              <a:gd name="connsiteY59" fmla="*/ 964465 h 1328070"/>
              <a:gd name="connsiteX60" fmla="*/ 353041 w 866657"/>
              <a:gd name="connsiteY60" fmla="*/ 939560 h 1328070"/>
              <a:gd name="connsiteX61" fmla="*/ 353041 w 866657"/>
              <a:gd name="connsiteY61" fmla="*/ 742815 h 1328070"/>
              <a:gd name="connsiteX62" fmla="*/ 370500 w 866657"/>
              <a:gd name="connsiteY62" fmla="*/ 726627 h 1328070"/>
              <a:gd name="connsiteX63" fmla="*/ 387959 w 866657"/>
              <a:gd name="connsiteY63" fmla="*/ 742815 h 1328070"/>
              <a:gd name="connsiteX64" fmla="*/ 387959 w 866657"/>
              <a:gd name="connsiteY64" fmla="*/ 939560 h 1328070"/>
              <a:gd name="connsiteX65" fmla="*/ 387959 w 866657"/>
              <a:gd name="connsiteY65" fmla="*/ 964465 h 1328070"/>
              <a:gd name="connsiteX66" fmla="*/ 387959 w 866657"/>
              <a:gd name="connsiteY66" fmla="*/ 1278261 h 1328070"/>
              <a:gd name="connsiteX67" fmla="*/ 412900 w 866657"/>
              <a:gd name="connsiteY67" fmla="*/ 1293204 h 1328070"/>
              <a:gd name="connsiteX68" fmla="*/ 439089 w 866657"/>
              <a:gd name="connsiteY68" fmla="*/ 1278261 h 1328070"/>
              <a:gd name="connsiteX69" fmla="*/ 439089 w 866657"/>
              <a:gd name="connsiteY69" fmla="*/ 1001821 h 1328070"/>
              <a:gd name="connsiteX70" fmla="*/ 455301 w 866657"/>
              <a:gd name="connsiteY70" fmla="*/ 984388 h 1328070"/>
              <a:gd name="connsiteX71" fmla="*/ 472760 w 866657"/>
              <a:gd name="connsiteY71" fmla="*/ 1001821 h 1328070"/>
              <a:gd name="connsiteX72" fmla="*/ 472760 w 866657"/>
              <a:gd name="connsiteY72" fmla="*/ 1278261 h 1328070"/>
              <a:gd name="connsiteX73" fmla="*/ 498948 w 866657"/>
              <a:gd name="connsiteY73" fmla="*/ 1293204 h 1328070"/>
              <a:gd name="connsiteX74" fmla="*/ 523890 w 866657"/>
              <a:gd name="connsiteY74" fmla="*/ 1278261 h 1328070"/>
              <a:gd name="connsiteX75" fmla="*/ 523890 w 866657"/>
              <a:gd name="connsiteY75" fmla="*/ 939560 h 1328070"/>
              <a:gd name="connsiteX76" fmla="*/ 523890 w 866657"/>
              <a:gd name="connsiteY76" fmla="*/ 742815 h 1328070"/>
              <a:gd name="connsiteX77" fmla="*/ 541349 w 866657"/>
              <a:gd name="connsiteY77" fmla="*/ 726627 h 1328070"/>
              <a:gd name="connsiteX78" fmla="*/ 558808 w 866657"/>
              <a:gd name="connsiteY78" fmla="*/ 742815 h 1328070"/>
              <a:gd name="connsiteX79" fmla="*/ 558808 w 866657"/>
              <a:gd name="connsiteY79" fmla="*/ 964465 h 1328070"/>
              <a:gd name="connsiteX80" fmla="*/ 570031 w 866657"/>
              <a:gd name="connsiteY80" fmla="*/ 980653 h 1328070"/>
              <a:gd name="connsiteX81" fmla="*/ 577514 w 866657"/>
              <a:gd name="connsiteY81" fmla="*/ 976917 h 1328070"/>
              <a:gd name="connsiteX82" fmla="*/ 578761 w 866657"/>
              <a:gd name="connsiteY82" fmla="*/ 975672 h 1328070"/>
              <a:gd name="connsiteX83" fmla="*/ 581255 w 866657"/>
              <a:gd name="connsiteY83" fmla="*/ 964465 h 1328070"/>
              <a:gd name="connsiteX84" fmla="*/ 581255 w 866657"/>
              <a:gd name="connsiteY84" fmla="*/ 810057 h 1328070"/>
              <a:gd name="connsiteX85" fmla="*/ 581255 w 866657"/>
              <a:gd name="connsiteY85" fmla="*/ 752777 h 1328070"/>
              <a:gd name="connsiteX86" fmla="*/ 581255 w 866657"/>
              <a:gd name="connsiteY86" fmla="*/ 729118 h 1328070"/>
              <a:gd name="connsiteX87" fmla="*/ 528878 w 866657"/>
              <a:gd name="connsiteY87" fmla="*/ 683044 h 1328070"/>
              <a:gd name="connsiteX88" fmla="*/ 382971 w 866657"/>
              <a:gd name="connsiteY88" fmla="*/ 648178 h 1328070"/>
              <a:gd name="connsiteX89" fmla="*/ 528878 w 866657"/>
              <a:gd name="connsiteY89" fmla="*/ 648178 h 1328070"/>
              <a:gd name="connsiteX90" fmla="*/ 587490 w 866657"/>
              <a:gd name="connsiteY90" fmla="*/ 669347 h 1328070"/>
              <a:gd name="connsiteX91" fmla="*/ 602455 w 866657"/>
              <a:gd name="connsiteY91" fmla="*/ 666857 h 1328070"/>
              <a:gd name="connsiteX92" fmla="*/ 725915 w 866657"/>
              <a:gd name="connsiteY92" fmla="*/ 666857 h 1328070"/>
              <a:gd name="connsiteX93" fmla="*/ 800739 w 866657"/>
              <a:gd name="connsiteY93" fmla="*/ 737834 h 1328070"/>
              <a:gd name="connsiteX94" fmla="*/ 800739 w 866657"/>
              <a:gd name="connsiteY94" fmla="*/ 757758 h 1328070"/>
              <a:gd name="connsiteX95" fmla="*/ 800739 w 866657"/>
              <a:gd name="connsiteY95" fmla="*/ 806322 h 1328070"/>
              <a:gd name="connsiteX96" fmla="*/ 800739 w 866657"/>
              <a:gd name="connsiteY96" fmla="*/ 937070 h 1328070"/>
              <a:gd name="connsiteX97" fmla="*/ 763327 w 866657"/>
              <a:gd name="connsiteY97" fmla="*/ 980653 h 1328070"/>
              <a:gd name="connsiteX98" fmla="*/ 759586 w 866657"/>
              <a:gd name="connsiteY98" fmla="*/ 981898 h 1328070"/>
              <a:gd name="connsiteX99" fmla="*/ 755845 w 866657"/>
              <a:gd name="connsiteY99" fmla="*/ 980653 h 1328070"/>
              <a:gd name="connsiteX100" fmla="*/ 753350 w 866657"/>
              <a:gd name="connsiteY100" fmla="*/ 980653 h 1328070"/>
              <a:gd name="connsiteX101" fmla="*/ 753350 w 866657"/>
              <a:gd name="connsiteY101" fmla="*/ 1199812 h 1328070"/>
              <a:gd name="connsiteX102" fmla="*/ 699726 w 866657"/>
              <a:gd name="connsiteY102" fmla="*/ 1244640 h 1328070"/>
              <a:gd name="connsiteX103" fmla="*/ 663561 w 866657"/>
              <a:gd name="connsiteY103" fmla="*/ 1232188 h 1328070"/>
              <a:gd name="connsiteX104" fmla="*/ 628643 w 866657"/>
              <a:gd name="connsiteY104" fmla="*/ 1244640 h 1328070"/>
              <a:gd name="connsiteX105" fmla="*/ 575019 w 866657"/>
              <a:gd name="connsiteY105" fmla="*/ 1199812 h 1328070"/>
              <a:gd name="connsiteX106" fmla="*/ 575019 w 866657"/>
              <a:gd name="connsiteY106" fmla="*/ 1014274 h 1328070"/>
              <a:gd name="connsiteX107" fmla="*/ 573772 w 866657"/>
              <a:gd name="connsiteY107" fmla="*/ 1014274 h 1328070"/>
              <a:gd name="connsiteX108" fmla="*/ 570031 w 866657"/>
              <a:gd name="connsiteY108" fmla="*/ 1015519 h 1328070"/>
              <a:gd name="connsiteX109" fmla="*/ 566290 w 866657"/>
              <a:gd name="connsiteY109" fmla="*/ 1014274 h 1328070"/>
              <a:gd name="connsiteX110" fmla="*/ 558808 w 866657"/>
              <a:gd name="connsiteY110" fmla="*/ 1014274 h 1328070"/>
              <a:gd name="connsiteX111" fmla="*/ 558808 w 866657"/>
              <a:gd name="connsiteY111" fmla="*/ 1278261 h 1328070"/>
              <a:gd name="connsiteX112" fmla="*/ 498948 w 866657"/>
              <a:gd name="connsiteY112" fmla="*/ 1328070 h 1328070"/>
              <a:gd name="connsiteX113" fmla="*/ 455301 w 866657"/>
              <a:gd name="connsiteY113" fmla="*/ 1313127 h 1328070"/>
              <a:gd name="connsiteX114" fmla="*/ 412900 w 866657"/>
              <a:gd name="connsiteY114" fmla="*/ 1328070 h 1328070"/>
              <a:gd name="connsiteX115" fmla="*/ 353041 w 866657"/>
              <a:gd name="connsiteY115" fmla="*/ 1278261 h 1328070"/>
              <a:gd name="connsiteX116" fmla="*/ 353041 w 866657"/>
              <a:gd name="connsiteY116" fmla="*/ 1013028 h 1328070"/>
              <a:gd name="connsiteX117" fmla="*/ 341817 w 866657"/>
              <a:gd name="connsiteY117" fmla="*/ 1015519 h 1328070"/>
              <a:gd name="connsiteX118" fmla="*/ 336829 w 866657"/>
              <a:gd name="connsiteY118" fmla="*/ 1014274 h 1328070"/>
              <a:gd name="connsiteX119" fmla="*/ 336829 w 866657"/>
              <a:gd name="connsiteY119" fmla="*/ 1199812 h 1328070"/>
              <a:gd name="connsiteX120" fmla="*/ 283205 w 866657"/>
              <a:gd name="connsiteY120" fmla="*/ 1244640 h 1328070"/>
              <a:gd name="connsiteX121" fmla="*/ 247040 w 866657"/>
              <a:gd name="connsiteY121" fmla="*/ 1232188 h 1328070"/>
              <a:gd name="connsiteX122" fmla="*/ 212122 w 866657"/>
              <a:gd name="connsiteY122" fmla="*/ 1244640 h 1328070"/>
              <a:gd name="connsiteX123" fmla="*/ 158498 w 866657"/>
              <a:gd name="connsiteY123" fmla="*/ 1199812 h 1328070"/>
              <a:gd name="connsiteX124" fmla="*/ 158498 w 866657"/>
              <a:gd name="connsiteY124" fmla="*/ 980653 h 1328070"/>
              <a:gd name="connsiteX125" fmla="*/ 154757 w 866657"/>
              <a:gd name="connsiteY125" fmla="*/ 980653 h 1328070"/>
              <a:gd name="connsiteX126" fmla="*/ 151016 w 866657"/>
              <a:gd name="connsiteY126" fmla="*/ 981898 h 1328070"/>
              <a:gd name="connsiteX127" fmla="*/ 148521 w 866657"/>
              <a:gd name="connsiteY127" fmla="*/ 980653 h 1328070"/>
              <a:gd name="connsiteX128" fmla="*/ 109862 w 866657"/>
              <a:gd name="connsiteY128" fmla="*/ 937070 h 1328070"/>
              <a:gd name="connsiteX129" fmla="*/ 109862 w 866657"/>
              <a:gd name="connsiteY129" fmla="*/ 806322 h 1328070"/>
              <a:gd name="connsiteX130" fmla="*/ 109862 w 866657"/>
              <a:gd name="connsiteY130" fmla="*/ 757758 h 1328070"/>
              <a:gd name="connsiteX131" fmla="*/ 109862 w 866657"/>
              <a:gd name="connsiteY131" fmla="*/ 737834 h 1328070"/>
              <a:gd name="connsiteX132" fmla="*/ 185934 w 866657"/>
              <a:gd name="connsiteY132" fmla="*/ 666857 h 1328070"/>
              <a:gd name="connsiteX133" fmla="*/ 309393 w 866657"/>
              <a:gd name="connsiteY133" fmla="*/ 666857 h 1328070"/>
              <a:gd name="connsiteX134" fmla="*/ 324358 w 866657"/>
              <a:gd name="connsiteY134" fmla="*/ 669347 h 1328070"/>
              <a:gd name="connsiteX135" fmla="*/ 382971 w 866657"/>
              <a:gd name="connsiteY135" fmla="*/ 648178 h 1328070"/>
              <a:gd name="connsiteX136" fmla="*/ 655169 w 866657"/>
              <a:gd name="connsiteY136" fmla="*/ 518190 h 1328070"/>
              <a:gd name="connsiteX137" fmla="*/ 606337 w 866657"/>
              <a:gd name="connsiteY137" fmla="*/ 567909 h 1328070"/>
              <a:gd name="connsiteX138" fmla="*/ 655169 w 866657"/>
              <a:gd name="connsiteY138" fmla="*/ 616384 h 1328070"/>
              <a:gd name="connsiteX139" fmla="*/ 705253 w 866657"/>
              <a:gd name="connsiteY139" fmla="*/ 567909 h 1328070"/>
              <a:gd name="connsiteX140" fmla="*/ 655169 w 866657"/>
              <a:gd name="connsiteY140" fmla="*/ 518190 h 1328070"/>
              <a:gd name="connsiteX141" fmla="*/ 249306 w 866657"/>
              <a:gd name="connsiteY141" fmla="*/ 518190 h 1328070"/>
              <a:gd name="connsiteX142" fmla="*/ 198850 w 866657"/>
              <a:gd name="connsiteY142" fmla="*/ 567909 h 1328070"/>
              <a:gd name="connsiteX143" fmla="*/ 249306 w 866657"/>
              <a:gd name="connsiteY143" fmla="*/ 616384 h 1328070"/>
              <a:gd name="connsiteX144" fmla="*/ 299761 w 866657"/>
              <a:gd name="connsiteY144" fmla="*/ 567909 h 1328070"/>
              <a:gd name="connsiteX145" fmla="*/ 249306 w 866657"/>
              <a:gd name="connsiteY145" fmla="*/ 518190 h 1328070"/>
              <a:gd name="connsiteX146" fmla="*/ 655169 w 866657"/>
              <a:gd name="connsiteY146" fmla="*/ 483387 h 1328070"/>
              <a:gd name="connsiteX147" fmla="*/ 740312 w 866657"/>
              <a:gd name="connsiteY147" fmla="*/ 567909 h 1328070"/>
              <a:gd name="connsiteX148" fmla="*/ 655169 w 866657"/>
              <a:gd name="connsiteY148" fmla="*/ 652430 h 1328070"/>
              <a:gd name="connsiteX149" fmla="*/ 571278 w 866657"/>
              <a:gd name="connsiteY149" fmla="*/ 567909 h 1328070"/>
              <a:gd name="connsiteX150" fmla="*/ 655169 w 866657"/>
              <a:gd name="connsiteY150" fmla="*/ 483387 h 1328070"/>
              <a:gd name="connsiteX151" fmla="*/ 249306 w 866657"/>
              <a:gd name="connsiteY151" fmla="*/ 483387 h 1328070"/>
              <a:gd name="connsiteX152" fmla="*/ 333818 w 866657"/>
              <a:gd name="connsiteY152" fmla="*/ 567909 h 1328070"/>
              <a:gd name="connsiteX153" fmla="*/ 249306 w 866657"/>
              <a:gd name="connsiteY153" fmla="*/ 652430 h 1328070"/>
              <a:gd name="connsiteX154" fmla="*/ 164793 w 866657"/>
              <a:gd name="connsiteY154" fmla="*/ 567909 h 1328070"/>
              <a:gd name="connsiteX155" fmla="*/ 249306 w 866657"/>
              <a:gd name="connsiteY155" fmla="*/ 483387 h 1328070"/>
              <a:gd name="connsiteX156" fmla="*/ 449799 w 866657"/>
              <a:gd name="connsiteY156" fmla="*/ 467224 h 1328070"/>
              <a:gd name="connsiteX157" fmla="*/ 386822 w 866657"/>
              <a:gd name="connsiteY157" fmla="*/ 528844 h 1328070"/>
              <a:gd name="connsiteX158" fmla="*/ 449799 w 866657"/>
              <a:gd name="connsiteY158" fmla="*/ 590465 h 1328070"/>
              <a:gd name="connsiteX159" fmla="*/ 512777 w 866657"/>
              <a:gd name="connsiteY159" fmla="*/ 528844 h 1328070"/>
              <a:gd name="connsiteX160" fmla="*/ 449799 w 866657"/>
              <a:gd name="connsiteY160" fmla="*/ 467224 h 1328070"/>
              <a:gd name="connsiteX161" fmla="*/ 449799 w 866657"/>
              <a:gd name="connsiteY161" fmla="*/ 433949 h 1328070"/>
              <a:gd name="connsiteX162" fmla="*/ 548045 w 866657"/>
              <a:gd name="connsiteY162" fmla="*/ 528844 h 1328070"/>
              <a:gd name="connsiteX163" fmla="*/ 449799 w 866657"/>
              <a:gd name="connsiteY163" fmla="*/ 624972 h 1328070"/>
              <a:gd name="connsiteX164" fmla="*/ 351554 w 866657"/>
              <a:gd name="connsiteY164" fmla="*/ 528844 h 1328070"/>
              <a:gd name="connsiteX165" fmla="*/ 449799 w 866657"/>
              <a:gd name="connsiteY165" fmla="*/ 433949 h 1328070"/>
              <a:gd name="connsiteX166" fmla="*/ 549132 w 866657"/>
              <a:gd name="connsiteY166" fmla="*/ 52394 h 1328070"/>
              <a:gd name="connsiteX167" fmla="*/ 640031 w 866657"/>
              <a:gd name="connsiteY167" fmla="*/ 217060 h 1328070"/>
              <a:gd name="connsiteX168" fmla="*/ 708517 w 866657"/>
              <a:gd name="connsiteY168" fmla="*/ 145954 h 1328070"/>
              <a:gd name="connsiteX169" fmla="*/ 549132 w 866657"/>
              <a:gd name="connsiteY169" fmla="*/ 52394 h 1328070"/>
              <a:gd name="connsiteX170" fmla="*/ 318771 w 866657"/>
              <a:gd name="connsiteY170" fmla="*/ 52394 h 1328070"/>
              <a:gd name="connsiteX171" fmla="*/ 159385 w 866657"/>
              <a:gd name="connsiteY171" fmla="*/ 145954 h 1328070"/>
              <a:gd name="connsiteX172" fmla="*/ 225381 w 866657"/>
              <a:gd name="connsiteY172" fmla="*/ 217060 h 1328070"/>
              <a:gd name="connsiteX173" fmla="*/ 318771 w 866657"/>
              <a:gd name="connsiteY173" fmla="*/ 52394 h 1328070"/>
              <a:gd name="connsiteX174" fmla="*/ 450761 w 866657"/>
              <a:gd name="connsiteY174" fmla="*/ 36177 h 1328070"/>
              <a:gd name="connsiteX175" fmla="*/ 450761 w 866657"/>
              <a:gd name="connsiteY175" fmla="*/ 286918 h 1328070"/>
              <a:gd name="connsiteX176" fmla="*/ 610147 w 866657"/>
              <a:gd name="connsiteY176" fmla="*/ 238267 h 1328070"/>
              <a:gd name="connsiteX177" fmla="*/ 450761 w 866657"/>
              <a:gd name="connsiteY177" fmla="*/ 36177 h 1328070"/>
              <a:gd name="connsiteX178" fmla="*/ 415896 w 866657"/>
              <a:gd name="connsiteY178" fmla="*/ 36177 h 1328070"/>
              <a:gd name="connsiteX179" fmla="*/ 256511 w 866657"/>
              <a:gd name="connsiteY179" fmla="*/ 238267 h 1328070"/>
              <a:gd name="connsiteX180" fmla="*/ 415896 w 866657"/>
              <a:gd name="connsiteY180" fmla="*/ 286918 h 1328070"/>
              <a:gd name="connsiteX181" fmla="*/ 433329 w 866657"/>
              <a:gd name="connsiteY181" fmla="*/ 0 h 1328070"/>
              <a:gd name="connsiteX182" fmla="*/ 866657 w 866657"/>
              <a:gd name="connsiteY182" fmla="*/ 435367 h 1328070"/>
              <a:gd name="connsiteX183" fmla="*/ 815604 w 866657"/>
              <a:gd name="connsiteY183" fmla="*/ 641200 h 1328070"/>
              <a:gd name="connsiteX184" fmla="*/ 791945 w 866657"/>
              <a:gd name="connsiteY184" fmla="*/ 648684 h 1328070"/>
              <a:gd name="connsiteX185" fmla="*/ 784474 w 866657"/>
              <a:gd name="connsiteY185" fmla="*/ 624982 h 1328070"/>
              <a:gd name="connsiteX186" fmla="*/ 833037 w 866657"/>
              <a:gd name="connsiteY186" fmla="*/ 435367 h 1328070"/>
              <a:gd name="connsiteX187" fmla="*/ 732176 w 866657"/>
              <a:gd name="connsiteY187" fmla="*/ 170904 h 1328070"/>
              <a:gd name="connsiteX188" fmla="*/ 651238 w 866657"/>
              <a:gd name="connsiteY188" fmla="*/ 251989 h 1328070"/>
              <a:gd name="connsiteX189" fmla="*/ 672406 w 866657"/>
              <a:gd name="connsiteY189" fmla="*/ 434120 h 1328070"/>
              <a:gd name="connsiteX190" fmla="*/ 654974 w 866657"/>
              <a:gd name="connsiteY190" fmla="*/ 451584 h 1328070"/>
              <a:gd name="connsiteX191" fmla="*/ 637541 w 866657"/>
              <a:gd name="connsiteY191" fmla="*/ 434120 h 1328070"/>
              <a:gd name="connsiteX192" fmla="*/ 618863 w 866657"/>
              <a:gd name="connsiteY192" fmla="*/ 273196 h 1328070"/>
              <a:gd name="connsiteX193" fmla="*/ 450761 w 866657"/>
              <a:gd name="connsiteY193" fmla="*/ 323095 h 1328070"/>
              <a:gd name="connsiteX194" fmla="*/ 450761 w 866657"/>
              <a:gd name="connsiteY194" fmla="*/ 387963 h 1328070"/>
              <a:gd name="connsiteX195" fmla="*/ 433329 w 866657"/>
              <a:gd name="connsiteY195" fmla="*/ 405428 h 1328070"/>
              <a:gd name="connsiteX196" fmla="*/ 415896 w 866657"/>
              <a:gd name="connsiteY196" fmla="*/ 387963 h 1328070"/>
              <a:gd name="connsiteX197" fmla="*/ 415896 w 866657"/>
              <a:gd name="connsiteY197" fmla="*/ 323095 h 1328070"/>
              <a:gd name="connsiteX198" fmla="*/ 246549 w 866657"/>
              <a:gd name="connsiteY198" fmla="*/ 273196 h 1328070"/>
              <a:gd name="connsiteX199" fmla="*/ 229116 w 866657"/>
              <a:gd name="connsiteY199" fmla="*/ 434120 h 1328070"/>
              <a:gd name="connsiteX200" fmla="*/ 211684 w 866657"/>
              <a:gd name="connsiteY200" fmla="*/ 451584 h 1328070"/>
              <a:gd name="connsiteX201" fmla="*/ 194251 w 866657"/>
              <a:gd name="connsiteY201" fmla="*/ 434120 h 1328070"/>
              <a:gd name="connsiteX202" fmla="*/ 215419 w 866657"/>
              <a:gd name="connsiteY202" fmla="*/ 251989 h 1328070"/>
              <a:gd name="connsiteX203" fmla="*/ 134481 w 866657"/>
              <a:gd name="connsiteY203" fmla="*/ 170904 h 1328070"/>
              <a:gd name="connsiteX204" fmla="*/ 34866 w 866657"/>
              <a:gd name="connsiteY204" fmla="*/ 435367 h 1328070"/>
              <a:gd name="connsiteX205" fmla="*/ 82183 w 866657"/>
              <a:gd name="connsiteY205" fmla="*/ 624982 h 1328070"/>
              <a:gd name="connsiteX206" fmla="*/ 75957 w 866657"/>
              <a:gd name="connsiteY206" fmla="*/ 648684 h 1328070"/>
              <a:gd name="connsiteX207" fmla="*/ 67241 w 866657"/>
              <a:gd name="connsiteY207" fmla="*/ 651179 h 1328070"/>
              <a:gd name="connsiteX208" fmla="*/ 52299 w 866657"/>
              <a:gd name="connsiteY208" fmla="*/ 642447 h 1328070"/>
              <a:gd name="connsiteX209" fmla="*/ 0 w 866657"/>
              <a:gd name="connsiteY209" fmla="*/ 435367 h 1328070"/>
              <a:gd name="connsiteX210" fmla="*/ 433329 w 866657"/>
              <a:gd name="connsiteY210" fmla="*/ 0 h 132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866657" h="1328070">
                <a:moveTo>
                  <a:pt x="611184" y="701723"/>
                </a:moveTo>
                <a:cubicBezTo>
                  <a:pt x="614926" y="710439"/>
                  <a:pt x="616173" y="720401"/>
                  <a:pt x="616173" y="729118"/>
                </a:cubicBezTo>
                <a:lnTo>
                  <a:pt x="616173" y="752777"/>
                </a:lnTo>
                <a:lnTo>
                  <a:pt x="616173" y="810057"/>
                </a:lnTo>
                <a:lnTo>
                  <a:pt x="616173" y="964465"/>
                </a:lnTo>
                <a:cubicBezTo>
                  <a:pt x="616173" y="974426"/>
                  <a:pt x="613679" y="983143"/>
                  <a:pt x="609937" y="990614"/>
                </a:cubicBezTo>
                <a:lnTo>
                  <a:pt x="609937" y="1199812"/>
                </a:lnTo>
                <a:cubicBezTo>
                  <a:pt x="609937" y="1203547"/>
                  <a:pt x="616173" y="1209774"/>
                  <a:pt x="628643" y="1209774"/>
                </a:cubicBezTo>
                <a:cubicBezTo>
                  <a:pt x="639867" y="1209774"/>
                  <a:pt x="647350" y="1203547"/>
                  <a:pt x="647350" y="1199812"/>
                </a:cubicBezTo>
                <a:lnTo>
                  <a:pt x="647350" y="968200"/>
                </a:lnTo>
                <a:cubicBezTo>
                  <a:pt x="647350" y="958239"/>
                  <a:pt x="654832" y="950767"/>
                  <a:pt x="663561" y="950767"/>
                </a:cubicBezTo>
                <a:cubicBezTo>
                  <a:pt x="673538" y="950767"/>
                  <a:pt x="681020" y="958239"/>
                  <a:pt x="681020" y="968200"/>
                </a:cubicBezTo>
                <a:lnTo>
                  <a:pt x="681020" y="1199812"/>
                </a:lnTo>
                <a:cubicBezTo>
                  <a:pt x="681020" y="1203547"/>
                  <a:pt x="688503" y="1209774"/>
                  <a:pt x="699726" y="1209774"/>
                </a:cubicBezTo>
                <a:cubicBezTo>
                  <a:pt x="710950" y="1209774"/>
                  <a:pt x="718433" y="1203547"/>
                  <a:pt x="718433" y="1199812"/>
                </a:cubicBezTo>
                <a:lnTo>
                  <a:pt x="718433" y="914656"/>
                </a:lnTo>
                <a:lnTo>
                  <a:pt x="718433" y="750287"/>
                </a:lnTo>
                <a:cubicBezTo>
                  <a:pt x="718433" y="740325"/>
                  <a:pt x="727162" y="732853"/>
                  <a:pt x="735891" y="732853"/>
                </a:cubicBezTo>
                <a:cubicBezTo>
                  <a:pt x="745868" y="732853"/>
                  <a:pt x="753350" y="740325"/>
                  <a:pt x="753350" y="750287"/>
                </a:cubicBezTo>
                <a:lnTo>
                  <a:pt x="753350" y="937070"/>
                </a:lnTo>
                <a:cubicBezTo>
                  <a:pt x="753350" y="942051"/>
                  <a:pt x="757092" y="947032"/>
                  <a:pt x="759586" y="947032"/>
                </a:cubicBezTo>
                <a:cubicBezTo>
                  <a:pt x="763327" y="947032"/>
                  <a:pt x="767068" y="942051"/>
                  <a:pt x="767068" y="937070"/>
                </a:cubicBezTo>
                <a:lnTo>
                  <a:pt x="767068" y="806322"/>
                </a:lnTo>
                <a:lnTo>
                  <a:pt x="767068" y="757758"/>
                </a:lnTo>
                <a:lnTo>
                  <a:pt x="767068" y="737834"/>
                </a:lnTo>
                <a:cubicBezTo>
                  <a:pt x="767068" y="717911"/>
                  <a:pt x="748362" y="701723"/>
                  <a:pt x="725915" y="701723"/>
                </a:cubicBezTo>
                <a:close/>
                <a:moveTo>
                  <a:pt x="185934" y="701723"/>
                </a:moveTo>
                <a:cubicBezTo>
                  <a:pt x="163486" y="701723"/>
                  <a:pt x="144780" y="717911"/>
                  <a:pt x="144780" y="737834"/>
                </a:cubicBezTo>
                <a:lnTo>
                  <a:pt x="144780" y="757758"/>
                </a:lnTo>
                <a:lnTo>
                  <a:pt x="144780" y="806322"/>
                </a:lnTo>
                <a:lnTo>
                  <a:pt x="144780" y="937070"/>
                </a:lnTo>
                <a:cubicBezTo>
                  <a:pt x="144780" y="942051"/>
                  <a:pt x="148521" y="947032"/>
                  <a:pt x="151016" y="947032"/>
                </a:cubicBezTo>
                <a:cubicBezTo>
                  <a:pt x="154757" y="947032"/>
                  <a:pt x="158498" y="942051"/>
                  <a:pt x="158498" y="937070"/>
                </a:cubicBezTo>
                <a:lnTo>
                  <a:pt x="158498" y="750287"/>
                </a:lnTo>
                <a:cubicBezTo>
                  <a:pt x="158498" y="740325"/>
                  <a:pt x="165980" y="732853"/>
                  <a:pt x="175957" y="732853"/>
                </a:cubicBezTo>
                <a:cubicBezTo>
                  <a:pt x="184686" y="732853"/>
                  <a:pt x="193416" y="740325"/>
                  <a:pt x="193416" y="750287"/>
                </a:cubicBezTo>
                <a:lnTo>
                  <a:pt x="193416" y="914656"/>
                </a:lnTo>
                <a:lnTo>
                  <a:pt x="193416" y="1199812"/>
                </a:lnTo>
                <a:cubicBezTo>
                  <a:pt x="193416" y="1203547"/>
                  <a:pt x="199651" y="1209774"/>
                  <a:pt x="212122" y="1209774"/>
                </a:cubicBezTo>
                <a:cubicBezTo>
                  <a:pt x="223346" y="1209774"/>
                  <a:pt x="229581" y="1203547"/>
                  <a:pt x="229581" y="1199812"/>
                </a:cubicBezTo>
                <a:lnTo>
                  <a:pt x="229581" y="968200"/>
                </a:lnTo>
                <a:cubicBezTo>
                  <a:pt x="229581" y="958239"/>
                  <a:pt x="238310" y="950767"/>
                  <a:pt x="247040" y="950767"/>
                </a:cubicBezTo>
                <a:cubicBezTo>
                  <a:pt x="257017" y="950767"/>
                  <a:pt x="264499" y="958239"/>
                  <a:pt x="264499" y="968200"/>
                </a:cubicBezTo>
                <a:lnTo>
                  <a:pt x="264499" y="1199812"/>
                </a:lnTo>
                <a:cubicBezTo>
                  <a:pt x="264499" y="1203547"/>
                  <a:pt x="271981" y="1209774"/>
                  <a:pt x="283205" y="1209774"/>
                </a:cubicBezTo>
                <a:cubicBezTo>
                  <a:pt x="294429" y="1209774"/>
                  <a:pt x="301911" y="1203547"/>
                  <a:pt x="301911" y="1199812"/>
                </a:cubicBezTo>
                <a:lnTo>
                  <a:pt x="301911" y="990614"/>
                </a:lnTo>
                <a:cubicBezTo>
                  <a:pt x="298170" y="983143"/>
                  <a:pt x="296923" y="974426"/>
                  <a:pt x="296923" y="964465"/>
                </a:cubicBezTo>
                <a:lnTo>
                  <a:pt x="296923" y="810057"/>
                </a:lnTo>
                <a:lnTo>
                  <a:pt x="296923" y="752777"/>
                </a:lnTo>
                <a:lnTo>
                  <a:pt x="296923" y="729118"/>
                </a:lnTo>
                <a:cubicBezTo>
                  <a:pt x="296923" y="720401"/>
                  <a:pt x="298170" y="710439"/>
                  <a:pt x="300664" y="701723"/>
                </a:cubicBezTo>
                <a:close/>
                <a:moveTo>
                  <a:pt x="382971" y="683044"/>
                </a:moveTo>
                <a:cubicBezTo>
                  <a:pt x="354288" y="683044"/>
                  <a:pt x="330594" y="702968"/>
                  <a:pt x="330594" y="729118"/>
                </a:cubicBezTo>
                <a:lnTo>
                  <a:pt x="330594" y="752777"/>
                </a:lnTo>
                <a:lnTo>
                  <a:pt x="330594" y="810057"/>
                </a:lnTo>
                <a:lnTo>
                  <a:pt x="330594" y="964465"/>
                </a:lnTo>
                <a:cubicBezTo>
                  <a:pt x="330594" y="969446"/>
                  <a:pt x="331841" y="971936"/>
                  <a:pt x="334335" y="975672"/>
                </a:cubicBezTo>
                <a:cubicBezTo>
                  <a:pt x="335582" y="978162"/>
                  <a:pt x="339323" y="980653"/>
                  <a:pt x="341817" y="980653"/>
                </a:cubicBezTo>
                <a:cubicBezTo>
                  <a:pt x="348053" y="980653"/>
                  <a:pt x="353041" y="973181"/>
                  <a:pt x="353041" y="964465"/>
                </a:cubicBezTo>
                <a:lnTo>
                  <a:pt x="353041" y="939560"/>
                </a:lnTo>
                <a:lnTo>
                  <a:pt x="353041" y="742815"/>
                </a:lnTo>
                <a:cubicBezTo>
                  <a:pt x="353041" y="734099"/>
                  <a:pt x="360523" y="726627"/>
                  <a:pt x="370500" y="726627"/>
                </a:cubicBezTo>
                <a:cubicBezTo>
                  <a:pt x="380476" y="726627"/>
                  <a:pt x="387959" y="734099"/>
                  <a:pt x="387959" y="742815"/>
                </a:cubicBezTo>
                <a:lnTo>
                  <a:pt x="387959" y="939560"/>
                </a:lnTo>
                <a:lnTo>
                  <a:pt x="387959" y="964465"/>
                </a:lnTo>
                <a:lnTo>
                  <a:pt x="387959" y="1278261"/>
                </a:lnTo>
                <a:cubicBezTo>
                  <a:pt x="387959" y="1284487"/>
                  <a:pt x="399183" y="1293204"/>
                  <a:pt x="412900" y="1293204"/>
                </a:cubicBezTo>
                <a:cubicBezTo>
                  <a:pt x="427865" y="1293204"/>
                  <a:pt x="439089" y="1284487"/>
                  <a:pt x="439089" y="1278261"/>
                </a:cubicBezTo>
                <a:lnTo>
                  <a:pt x="439089" y="1001821"/>
                </a:lnTo>
                <a:cubicBezTo>
                  <a:pt x="439089" y="991860"/>
                  <a:pt x="446571" y="984388"/>
                  <a:pt x="455301" y="984388"/>
                </a:cubicBezTo>
                <a:cubicBezTo>
                  <a:pt x="465277" y="984388"/>
                  <a:pt x="472760" y="991860"/>
                  <a:pt x="472760" y="1001821"/>
                </a:cubicBezTo>
                <a:lnTo>
                  <a:pt x="472760" y="1278261"/>
                </a:lnTo>
                <a:cubicBezTo>
                  <a:pt x="472760" y="1284487"/>
                  <a:pt x="483983" y="1293204"/>
                  <a:pt x="498948" y="1293204"/>
                </a:cubicBezTo>
                <a:cubicBezTo>
                  <a:pt x="512666" y="1293204"/>
                  <a:pt x="523890" y="1284487"/>
                  <a:pt x="523890" y="1278261"/>
                </a:cubicBezTo>
                <a:lnTo>
                  <a:pt x="523890" y="939560"/>
                </a:lnTo>
                <a:lnTo>
                  <a:pt x="523890" y="742815"/>
                </a:lnTo>
                <a:cubicBezTo>
                  <a:pt x="523890" y="734099"/>
                  <a:pt x="531372" y="726627"/>
                  <a:pt x="541349" y="726627"/>
                </a:cubicBezTo>
                <a:cubicBezTo>
                  <a:pt x="551325" y="726627"/>
                  <a:pt x="558808" y="734099"/>
                  <a:pt x="558808" y="742815"/>
                </a:cubicBezTo>
                <a:lnTo>
                  <a:pt x="558808" y="964465"/>
                </a:lnTo>
                <a:cubicBezTo>
                  <a:pt x="558808" y="973181"/>
                  <a:pt x="563796" y="980653"/>
                  <a:pt x="570031" y="980653"/>
                </a:cubicBezTo>
                <a:cubicBezTo>
                  <a:pt x="572525" y="980653"/>
                  <a:pt x="575019" y="978162"/>
                  <a:pt x="577514" y="976917"/>
                </a:cubicBezTo>
                <a:cubicBezTo>
                  <a:pt x="577514" y="975672"/>
                  <a:pt x="577514" y="975672"/>
                  <a:pt x="578761" y="975672"/>
                </a:cubicBezTo>
                <a:cubicBezTo>
                  <a:pt x="580008" y="971936"/>
                  <a:pt x="581255" y="969446"/>
                  <a:pt x="581255" y="964465"/>
                </a:cubicBezTo>
                <a:lnTo>
                  <a:pt x="581255" y="810057"/>
                </a:lnTo>
                <a:lnTo>
                  <a:pt x="581255" y="752777"/>
                </a:lnTo>
                <a:lnTo>
                  <a:pt x="581255" y="729118"/>
                </a:lnTo>
                <a:cubicBezTo>
                  <a:pt x="581255" y="704213"/>
                  <a:pt x="557560" y="683044"/>
                  <a:pt x="528878" y="683044"/>
                </a:cubicBezTo>
                <a:close/>
                <a:moveTo>
                  <a:pt x="382971" y="648178"/>
                </a:moveTo>
                <a:lnTo>
                  <a:pt x="528878" y="648178"/>
                </a:lnTo>
                <a:cubicBezTo>
                  <a:pt x="551325" y="648178"/>
                  <a:pt x="571278" y="655650"/>
                  <a:pt x="587490" y="669347"/>
                </a:cubicBezTo>
                <a:cubicBezTo>
                  <a:pt x="592478" y="668102"/>
                  <a:pt x="597467" y="666857"/>
                  <a:pt x="602455" y="666857"/>
                </a:cubicBezTo>
                <a:lnTo>
                  <a:pt x="725915" y="666857"/>
                </a:lnTo>
                <a:cubicBezTo>
                  <a:pt x="767068" y="666857"/>
                  <a:pt x="800739" y="699232"/>
                  <a:pt x="800739" y="737834"/>
                </a:cubicBezTo>
                <a:lnTo>
                  <a:pt x="800739" y="757758"/>
                </a:lnTo>
                <a:lnTo>
                  <a:pt x="800739" y="806322"/>
                </a:lnTo>
                <a:lnTo>
                  <a:pt x="800739" y="937070"/>
                </a:lnTo>
                <a:cubicBezTo>
                  <a:pt x="800739" y="959484"/>
                  <a:pt x="784527" y="978162"/>
                  <a:pt x="763327" y="980653"/>
                </a:cubicBezTo>
                <a:cubicBezTo>
                  <a:pt x="762080" y="980653"/>
                  <a:pt x="762080" y="981898"/>
                  <a:pt x="759586" y="981898"/>
                </a:cubicBezTo>
                <a:cubicBezTo>
                  <a:pt x="758339" y="981898"/>
                  <a:pt x="757092" y="980653"/>
                  <a:pt x="755845" y="980653"/>
                </a:cubicBezTo>
                <a:cubicBezTo>
                  <a:pt x="755845" y="980653"/>
                  <a:pt x="754598" y="980653"/>
                  <a:pt x="753350" y="980653"/>
                </a:cubicBezTo>
                <a:lnTo>
                  <a:pt x="753350" y="1199812"/>
                </a:lnTo>
                <a:cubicBezTo>
                  <a:pt x="753350" y="1224716"/>
                  <a:pt x="729656" y="1244640"/>
                  <a:pt x="699726" y="1244640"/>
                </a:cubicBezTo>
                <a:cubicBezTo>
                  <a:pt x="686009" y="1244640"/>
                  <a:pt x="673538" y="1239659"/>
                  <a:pt x="663561" y="1232188"/>
                </a:cubicBezTo>
                <a:cubicBezTo>
                  <a:pt x="654832" y="1239659"/>
                  <a:pt x="642361" y="1244640"/>
                  <a:pt x="628643" y="1244640"/>
                </a:cubicBezTo>
                <a:cubicBezTo>
                  <a:pt x="598714" y="1244640"/>
                  <a:pt x="575019" y="1223471"/>
                  <a:pt x="575019" y="1199812"/>
                </a:cubicBezTo>
                <a:lnTo>
                  <a:pt x="575019" y="1014274"/>
                </a:lnTo>
                <a:lnTo>
                  <a:pt x="573772" y="1014274"/>
                </a:lnTo>
                <a:cubicBezTo>
                  <a:pt x="572525" y="1015519"/>
                  <a:pt x="571278" y="1015519"/>
                  <a:pt x="570031" y="1015519"/>
                </a:cubicBezTo>
                <a:cubicBezTo>
                  <a:pt x="568784" y="1015519"/>
                  <a:pt x="567537" y="1015519"/>
                  <a:pt x="566290" y="1014274"/>
                </a:cubicBezTo>
                <a:cubicBezTo>
                  <a:pt x="563796" y="1014274"/>
                  <a:pt x="561302" y="1014274"/>
                  <a:pt x="558808" y="1014274"/>
                </a:cubicBezTo>
                <a:lnTo>
                  <a:pt x="558808" y="1278261"/>
                </a:lnTo>
                <a:cubicBezTo>
                  <a:pt x="558808" y="1305656"/>
                  <a:pt x="531372" y="1328070"/>
                  <a:pt x="498948" y="1328070"/>
                </a:cubicBezTo>
                <a:cubicBezTo>
                  <a:pt x="481489" y="1328070"/>
                  <a:pt x="466524" y="1321844"/>
                  <a:pt x="455301" y="1313127"/>
                </a:cubicBezTo>
                <a:cubicBezTo>
                  <a:pt x="445324" y="1321844"/>
                  <a:pt x="429112" y="1328070"/>
                  <a:pt x="412900" y="1328070"/>
                </a:cubicBezTo>
                <a:cubicBezTo>
                  <a:pt x="380476" y="1328070"/>
                  <a:pt x="353041" y="1305656"/>
                  <a:pt x="353041" y="1278261"/>
                </a:cubicBezTo>
                <a:lnTo>
                  <a:pt x="353041" y="1013028"/>
                </a:lnTo>
                <a:cubicBezTo>
                  <a:pt x="349300" y="1014274"/>
                  <a:pt x="345559" y="1015519"/>
                  <a:pt x="341817" y="1015519"/>
                </a:cubicBezTo>
                <a:cubicBezTo>
                  <a:pt x="339323" y="1015519"/>
                  <a:pt x="338076" y="1014274"/>
                  <a:pt x="336829" y="1014274"/>
                </a:cubicBezTo>
                <a:lnTo>
                  <a:pt x="336829" y="1199812"/>
                </a:lnTo>
                <a:cubicBezTo>
                  <a:pt x="336829" y="1223471"/>
                  <a:pt x="313135" y="1244640"/>
                  <a:pt x="283205" y="1244640"/>
                </a:cubicBezTo>
                <a:cubicBezTo>
                  <a:pt x="269487" y="1244640"/>
                  <a:pt x="257017" y="1239659"/>
                  <a:pt x="247040" y="1232188"/>
                </a:cubicBezTo>
                <a:cubicBezTo>
                  <a:pt x="238310" y="1239659"/>
                  <a:pt x="225840" y="1244640"/>
                  <a:pt x="212122" y="1244640"/>
                </a:cubicBezTo>
                <a:cubicBezTo>
                  <a:pt x="182192" y="1244640"/>
                  <a:pt x="158498" y="1224716"/>
                  <a:pt x="158498" y="1199812"/>
                </a:cubicBezTo>
                <a:lnTo>
                  <a:pt x="158498" y="980653"/>
                </a:lnTo>
                <a:cubicBezTo>
                  <a:pt x="157251" y="980653"/>
                  <a:pt x="157251" y="980653"/>
                  <a:pt x="154757" y="980653"/>
                </a:cubicBezTo>
                <a:cubicBezTo>
                  <a:pt x="154757" y="980653"/>
                  <a:pt x="153510" y="981898"/>
                  <a:pt x="151016" y="981898"/>
                </a:cubicBezTo>
                <a:lnTo>
                  <a:pt x="148521" y="980653"/>
                </a:lnTo>
                <a:cubicBezTo>
                  <a:pt x="127321" y="978162"/>
                  <a:pt x="109862" y="959484"/>
                  <a:pt x="109862" y="937070"/>
                </a:cubicBezTo>
                <a:lnTo>
                  <a:pt x="109862" y="806322"/>
                </a:lnTo>
                <a:lnTo>
                  <a:pt x="109862" y="757758"/>
                </a:lnTo>
                <a:lnTo>
                  <a:pt x="109862" y="737834"/>
                </a:lnTo>
                <a:cubicBezTo>
                  <a:pt x="109862" y="699232"/>
                  <a:pt x="144780" y="666857"/>
                  <a:pt x="185934" y="666857"/>
                </a:cubicBezTo>
                <a:lnTo>
                  <a:pt x="309393" y="666857"/>
                </a:lnTo>
                <a:cubicBezTo>
                  <a:pt x="314382" y="666857"/>
                  <a:pt x="319370" y="668102"/>
                  <a:pt x="324358" y="669347"/>
                </a:cubicBezTo>
                <a:cubicBezTo>
                  <a:pt x="339323" y="655650"/>
                  <a:pt x="360523" y="648178"/>
                  <a:pt x="382971" y="648178"/>
                </a:cubicBezTo>
                <a:close/>
                <a:moveTo>
                  <a:pt x="655169" y="518190"/>
                </a:moveTo>
                <a:cubicBezTo>
                  <a:pt x="628875" y="518190"/>
                  <a:pt x="606337" y="540564"/>
                  <a:pt x="606337" y="567909"/>
                </a:cubicBezTo>
                <a:cubicBezTo>
                  <a:pt x="606337" y="595254"/>
                  <a:pt x="628875" y="616384"/>
                  <a:pt x="655169" y="616384"/>
                </a:cubicBezTo>
                <a:cubicBezTo>
                  <a:pt x="683968" y="616384"/>
                  <a:pt x="705253" y="595254"/>
                  <a:pt x="705253" y="567909"/>
                </a:cubicBezTo>
                <a:cubicBezTo>
                  <a:pt x="705253" y="540564"/>
                  <a:pt x="683968" y="518190"/>
                  <a:pt x="655169" y="518190"/>
                </a:cubicBezTo>
                <a:close/>
                <a:moveTo>
                  <a:pt x="249306" y="518190"/>
                </a:moveTo>
                <a:cubicBezTo>
                  <a:pt x="221555" y="518190"/>
                  <a:pt x="198850" y="540564"/>
                  <a:pt x="198850" y="567909"/>
                </a:cubicBezTo>
                <a:cubicBezTo>
                  <a:pt x="198850" y="595254"/>
                  <a:pt x="221555" y="616384"/>
                  <a:pt x="249306" y="616384"/>
                </a:cubicBezTo>
                <a:cubicBezTo>
                  <a:pt x="277056" y="616384"/>
                  <a:pt x="299761" y="595254"/>
                  <a:pt x="299761" y="567909"/>
                </a:cubicBezTo>
                <a:cubicBezTo>
                  <a:pt x="299761" y="540564"/>
                  <a:pt x="277056" y="518190"/>
                  <a:pt x="249306" y="518190"/>
                </a:cubicBezTo>
                <a:close/>
                <a:moveTo>
                  <a:pt x="655169" y="483387"/>
                </a:moveTo>
                <a:cubicBezTo>
                  <a:pt x="702749" y="483387"/>
                  <a:pt x="740312" y="521919"/>
                  <a:pt x="740312" y="567909"/>
                </a:cubicBezTo>
                <a:cubicBezTo>
                  <a:pt x="740312" y="613898"/>
                  <a:pt x="702749" y="652430"/>
                  <a:pt x="655169" y="652430"/>
                </a:cubicBezTo>
                <a:cubicBezTo>
                  <a:pt x="610093" y="652430"/>
                  <a:pt x="571278" y="613898"/>
                  <a:pt x="571278" y="567909"/>
                </a:cubicBezTo>
                <a:cubicBezTo>
                  <a:pt x="571278" y="521919"/>
                  <a:pt x="610093" y="483387"/>
                  <a:pt x="655169" y="483387"/>
                </a:cubicBezTo>
                <a:close/>
                <a:moveTo>
                  <a:pt x="249306" y="483387"/>
                </a:moveTo>
                <a:cubicBezTo>
                  <a:pt x="295977" y="483387"/>
                  <a:pt x="333818" y="521919"/>
                  <a:pt x="333818" y="567909"/>
                </a:cubicBezTo>
                <a:cubicBezTo>
                  <a:pt x="333818" y="613898"/>
                  <a:pt x="295977" y="652430"/>
                  <a:pt x="249306" y="652430"/>
                </a:cubicBezTo>
                <a:cubicBezTo>
                  <a:pt x="202635" y="652430"/>
                  <a:pt x="164793" y="613898"/>
                  <a:pt x="164793" y="567909"/>
                </a:cubicBezTo>
                <a:cubicBezTo>
                  <a:pt x="164793" y="521919"/>
                  <a:pt x="202635" y="483387"/>
                  <a:pt x="249306" y="483387"/>
                </a:cubicBezTo>
                <a:close/>
                <a:moveTo>
                  <a:pt x="449799" y="467224"/>
                </a:moveTo>
                <a:cubicBezTo>
                  <a:pt x="414532" y="467224"/>
                  <a:pt x="386822" y="495569"/>
                  <a:pt x="386822" y="528844"/>
                </a:cubicBezTo>
                <a:cubicBezTo>
                  <a:pt x="386822" y="563352"/>
                  <a:pt x="414532" y="590465"/>
                  <a:pt x="449799" y="590465"/>
                </a:cubicBezTo>
                <a:cubicBezTo>
                  <a:pt x="485067" y="590465"/>
                  <a:pt x="512777" y="563352"/>
                  <a:pt x="512777" y="528844"/>
                </a:cubicBezTo>
                <a:cubicBezTo>
                  <a:pt x="512777" y="495569"/>
                  <a:pt x="485067" y="467224"/>
                  <a:pt x="449799" y="467224"/>
                </a:cubicBezTo>
                <a:close/>
                <a:moveTo>
                  <a:pt x="449799" y="433949"/>
                </a:moveTo>
                <a:cubicBezTo>
                  <a:pt x="503960" y="433949"/>
                  <a:pt x="548045" y="475851"/>
                  <a:pt x="548045" y="528844"/>
                </a:cubicBezTo>
                <a:cubicBezTo>
                  <a:pt x="548045" y="581838"/>
                  <a:pt x="503960" y="624972"/>
                  <a:pt x="449799" y="624972"/>
                </a:cubicBezTo>
                <a:cubicBezTo>
                  <a:pt x="395639" y="624972"/>
                  <a:pt x="351554" y="581838"/>
                  <a:pt x="351554" y="528844"/>
                </a:cubicBezTo>
                <a:cubicBezTo>
                  <a:pt x="351554" y="475851"/>
                  <a:pt x="395639" y="433949"/>
                  <a:pt x="449799" y="433949"/>
                </a:cubicBezTo>
                <a:close/>
                <a:moveTo>
                  <a:pt x="549132" y="52394"/>
                </a:moveTo>
                <a:cubicBezTo>
                  <a:pt x="587733" y="89818"/>
                  <a:pt x="618863" y="147202"/>
                  <a:pt x="640031" y="217060"/>
                </a:cubicBezTo>
                <a:cubicBezTo>
                  <a:pt x="666180" y="197100"/>
                  <a:pt x="689839" y="173398"/>
                  <a:pt x="708517" y="145954"/>
                </a:cubicBezTo>
                <a:cubicBezTo>
                  <a:pt x="663690" y="103540"/>
                  <a:pt x="608901" y="71106"/>
                  <a:pt x="549132" y="52394"/>
                </a:cubicBezTo>
                <a:close/>
                <a:moveTo>
                  <a:pt x="318771" y="52394"/>
                </a:moveTo>
                <a:cubicBezTo>
                  <a:pt x="257756" y="71106"/>
                  <a:pt x="202967" y="103540"/>
                  <a:pt x="159385" y="145954"/>
                </a:cubicBezTo>
                <a:cubicBezTo>
                  <a:pt x="178063" y="173398"/>
                  <a:pt x="200477" y="197100"/>
                  <a:pt x="225381" y="217060"/>
                </a:cubicBezTo>
                <a:cubicBezTo>
                  <a:pt x="247794" y="147202"/>
                  <a:pt x="280169" y="89818"/>
                  <a:pt x="318771" y="52394"/>
                </a:cubicBezTo>
                <a:close/>
                <a:moveTo>
                  <a:pt x="450761" y="36177"/>
                </a:moveTo>
                <a:lnTo>
                  <a:pt x="450761" y="286918"/>
                </a:lnTo>
                <a:cubicBezTo>
                  <a:pt x="508040" y="285671"/>
                  <a:pt x="562829" y="268206"/>
                  <a:pt x="610147" y="238267"/>
                </a:cubicBezTo>
                <a:cubicBezTo>
                  <a:pt x="577771" y="127242"/>
                  <a:pt x="518002" y="48652"/>
                  <a:pt x="450761" y="36177"/>
                </a:cubicBezTo>
                <a:close/>
                <a:moveTo>
                  <a:pt x="415896" y="36177"/>
                </a:moveTo>
                <a:cubicBezTo>
                  <a:pt x="348655" y="48652"/>
                  <a:pt x="290131" y="127242"/>
                  <a:pt x="256511" y="238267"/>
                </a:cubicBezTo>
                <a:cubicBezTo>
                  <a:pt x="303828" y="268206"/>
                  <a:pt x="358617" y="285671"/>
                  <a:pt x="415896" y="286918"/>
                </a:cubicBezTo>
                <a:close/>
                <a:moveTo>
                  <a:pt x="433329" y="0"/>
                </a:moveTo>
                <a:cubicBezTo>
                  <a:pt x="672406" y="0"/>
                  <a:pt x="866657" y="195853"/>
                  <a:pt x="866657" y="435367"/>
                </a:cubicBezTo>
                <a:cubicBezTo>
                  <a:pt x="866657" y="507720"/>
                  <a:pt x="849224" y="578826"/>
                  <a:pt x="815604" y="641200"/>
                </a:cubicBezTo>
                <a:cubicBezTo>
                  <a:pt x="810623" y="649932"/>
                  <a:pt x="799416" y="652427"/>
                  <a:pt x="791945" y="648684"/>
                </a:cubicBezTo>
                <a:cubicBezTo>
                  <a:pt x="783229" y="643694"/>
                  <a:pt x="780738" y="633715"/>
                  <a:pt x="784474" y="624982"/>
                </a:cubicBezTo>
                <a:cubicBezTo>
                  <a:pt x="815604" y="566351"/>
                  <a:pt x="833037" y="501483"/>
                  <a:pt x="833037" y="435367"/>
                </a:cubicBezTo>
                <a:cubicBezTo>
                  <a:pt x="833037" y="334322"/>
                  <a:pt x="794436" y="242009"/>
                  <a:pt x="732176" y="170904"/>
                </a:cubicBezTo>
                <a:cubicBezTo>
                  <a:pt x="709762" y="203338"/>
                  <a:pt x="682368" y="229535"/>
                  <a:pt x="651238" y="251989"/>
                </a:cubicBezTo>
                <a:cubicBezTo>
                  <a:pt x="664935" y="306878"/>
                  <a:pt x="672406" y="368004"/>
                  <a:pt x="672406" y="434120"/>
                </a:cubicBezTo>
                <a:cubicBezTo>
                  <a:pt x="672406" y="444099"/>
                  <a:pt x="664935" y="451584"/>
                  <a:pt x="654974" y="451584"/>
                </a:cubicBezTo>
                <a:cubicBezTo>
                  <a:pt x="645012" y="451584"/>
                  <a:pt x="637541" y="444099"/>
                  <a:pt x="637541" y="434120"/>
                </a:cubicBezTo>
                <a:cubicBezTo>
                  <a:pt x="637541" y="376736"/>
                  <a:pt x="631315" y="323095"/>
                  <a:pt x="618863" y="273196"/>
                </a:cubicBezTo>
                <a:cubicBezTo>
                  <a:pt x="567810" y="301888"/>
                  <a:pt x="510531" y="319352"/>
                  <a:pt x="450761" y="323095"/>
                </a:cubicBezTo>
                <a:lnTo>
                  <a:pt x="450761" y="387963"/>
                </a:lnTo>
                <a:cubicBezTo>
                  <a:pt x="450761" y="397943"/>
                  <a:pt x="443290" y="405428"/>
                  <a:pt x="433329" y="405428"/>
                </a:cubicBezTo>
                <a:cubicBezTo>
                  <a:pt x="423367" y="405428"/>
                  <a:pt x="415896" y="397943"/>
                  <a:pt x="415896" y="387963"/>
                </a:cubicBezTo>
                <a:lnTo>
                  <a:pt x="415896" y="323095"/>
                </a:lnTo>
                <a:cubicBezTo>
                  <a:pt x="356126" y="319352"/>
                  <a:pt x="297602" y="301888"/>
                  <a:pt x="246549" y="273196"/>
                </a:cubicBezTo>
                <a:cubicBezTo>
                  <a:pt x="235342" y="323095"/>
                  <a:pt x="229116" y="376736"/>
                  <a:pt x="229116" y="434120"/>
                </a:cubicBezTo>
                <a:cubicBezTo>
                  <a:pt x="229116" y="444099"/>
                  <a:pt x="221645" y="451584"/>
                  <a:pt x="211684" y="451584"/>
                </a:cubicBezTo>
                <a:cubicBezTo>
                  <a:pt x="201722" y="451584"/>
                  <a:pt x="194251" y="444099"/>
                  <a:pt x="194251" y="434120"/>
                </a:cubicBezTo>
                <a:cubicBezTo>
                  <a:pt x="194251" y="368004"/>
                  <a:pt x="201722" y="306878"/>
                  <a:pt x="215419" y="251989"/>
                </a:cubicBezTo>
                <a:cubicBezTo>
                  <a:pt x="184289" y="229535"/>
                  <a:pt x="156895" y="203338"/>
                  <a:pt x="134481" y="170904"/>
                </a:cubicBezTo>
                <a:cubicBezTo>
                  <a:pt x="72222" y="242009"/>
                  <a:pt x="34866" y="334322"/>
                  <a:pt x="34866" y="435367"/>
                </a:cubicBezTo>
                <a:cubicBezTo>
                  <a:pt x="34866" y="501483"/>
                  <a:pt x="51053" y="567599"/>
                  <a:pt x="82183" y="624982"/>
                </a:cubicBezTo>
                <a:cubicBezTo>
                  <a:pt x="87164" y="633715"/>
                  <a:pt x="84674" y="644942"/>
                  <a:pt x="75957" y="648684"/>
                </a:cubicBezTo>
                <a:cubicBezTo>
                  <a:pt x="72222" y="651179"/>
                  <a:pt x="70976" y="651179"/>
                  <a:pt x="67241" y="651179"/>
                </a:cubicBezTo>
                <a:cubicBezTo>
                  <a:pt x="61015" y="651179"/>
                  <a:pt x="54789" y="647437"/>
                  <a:pt x="52299" y="642447"/>
                </a:cubicBezTo>
                <a:cubicBezTo>
                  <a:pt x="17433" y="578826"/>
                  <a:pt x="0" y="507720"/>
                  <a:pt x="0" y="435367"/>
                </a:cubicBezTo>
                <a:cubicBezTo>
                  <a:pt x="0" y="195853"/>
                  <a:pt x="194251" y="0"/>
                  <a:pt x="433329"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8" name="Freeform 27">
            <a:extLst>
              <a:ext uri="{FF2B5EF4-FFF2-40B4-BE49-F238E27FC236}">
                <a16:creationId xmlns:a16="http://schemas.microsoft.com/office/drawing/2014/main" id="{68322902-D952-FE4E-B99A-9B4995DAFA0B}"/>
              </a:ext>
            </a:extLst>
          </p:cNvPr>
          <p:cNvSpPr>
            <a:spLocks noChangeArrowheads="1"/>
          </p:cNvSpPr>
          <p:nvPr/>
        </p:nvSpPr>
        <p:spPr bwMode="auto">
          <a:xfrm>
            <a:off x="3473070" y="5510865"/>
            <a:ext cx="669531" cy="609107"/>
          </a:xfrm>
          <a:custGeom>
            <a:avLst/>
            <a:gdLst>
              <a:gd name="connsiteX0" fmla="*/ 1029450 w 1339061"/>
              <a:gd name="connsiteY0" fmla="*/ 963164 h 1218213"/>
              <a:gd name="connsiteX1" fmla="*/ 941167 w 1339061"/>
              <a:gd name="connsiteY1" fmla="*/ 1050254 h 1218213"/>
              <a:gd name="connsiteX2" fmla="*/ 941167 w 1339061"/>
              <a:gd name="connsiteY2" fmla="*/ 1162227 h 1218213"/>
              <a:gd name="connsiteX3" fmla="*/ 963548 w 1339061"/>
              <a:gd name="connsiteY3" fmla="*/ 1184621 h 1218213"/>
              <a:gd name="connsiteX4" fmla="*/ 993391 w 1339061"/>
              <a:gd name="connsiteY4" fmla="*/ 1184621 h 1218213"/>
              <a:gd name="connsiteX5" fmla="*/ 993391 w 1339061"/>
              <a:gd name="connsiteY5" fmla="*/ 1087578 h 1218213"/>
              <a:gd name="connsiteX6" fmla="*/ 1009555 w 1339061"/>
              <a:gd name="connsiteY6" fmla="*/ 1070160 h 1218213"/>
              <a:gd name="connsiteX7" fmla="*/ 1026963 w 1339061"/>
              <a:gd name="connsiteY7" fmla="*/ 1087578 h 1218213"/>
              <a:gd name="connsiteX8" fmla="*/ 1026963 w 1339061"/>
              <a:gd name="connsiteY8" fmla="*/ 1184621 h 1218213"/>
              <a:gd name="connsiteX9" fmla="*/ 1219693 w 1339061"/>
              <a:gd name="connsiteY9" fmla="*/ 1184621 h 1218213"/>
              <a:gd name="connsiteX10" fmla="*/ 1219693 w 1339061"/>
              <a:gd name="connsiteY10" fmla="*/ 1087578 h 1218213"/>
              <a:gd name="connsiteX11" fmla="*/ 1237101 w 1339061"/>
              <a:gd name="connsiteY11" fmla="*/ 1070160 h 1218213"/>
              <a:gd name="connsiteX12" fmla="*/ 1254508 w 1339061"/>
              <a:gd name="connsiteY12" fmla="*/ 1087578 h 1218213"/>
              <a:gd name="connsiteX13" fmla="*/ 1254508 w 1339061"/>
              <a:gd name="connsiteY13" fmla="*/ 1184621 h 1218213"/>
              <a:gd name="connsiteX14" fmla="*/ 1284350 w 1339061"/>
              <a:gd name="connsiteY14" fmla="*/ 1184621 h 1218213"/>
              <a:gd name="connsiteX15" fmla="*/ 1305489 w 1339061"/>
              <a:gd name="connsiteY15" fmla="*/ 1162227 h 1218213"/>
              <a:gd name="connsiteX16" fmla="*/ 1305489 w 1339061"/>
              <a:gd name="connsiteY16" fmla="*/ 1050254 h 1218213"/>
              <a:gd name="connsiteX17" fmla="*/ 1218449 w 1339061"/>
              <a:gd name="connsiteY17" fmla="*/ 963164 h 1218213"/>
              <a:gd name="connsiteX18" fmla="*/ 1029450 w 1339061"/>
              <a:gd name="connsiteY18" fmla="*/ 928328 h 1218213"/>
              <a:gd name="connsiteX19" fmla="*/ 1218449 w 1339061"/>
              <a:gd name="connsiteY19" fmla="*/ 928328 h 1218213"/>
              <a:gd name="connsiteX20" fmla="*/ 1339061 w 1339061"/>
              <a:gd name="connsiteY20" fmla="*/ 1050254 h 1218213"/>
              <a:gd name="connsiteX21" fmla="*/ 1339061 w 1339061"/>
              <a:gd name="connsiteY21" fmla="*/ 1162227 h 1218213"/>
              <a:gd name="connsiteX22" fmla="*/ 1284350 w 1339061"/>
              <a:gd name="connsiteY22" fmla="*/ 1218213 h 1218213"/>
              <a:gd name="connsiteX23" fmla="*/ 963548 w 1339061"/>
              <a:gd name="connsiteY23" fmla="*/ 1218213 h 1218213"/>
              <a:gd name="connsiteX24" fmla="*/ 906351 w 1339061"/>
              <a:gd name="connsiteY24" fmla="*/ 1162227 h 1218213"/>
              <a:gd name="connsiteX25" fmla="*/ 906351 w 1339061"/>
              <a:gd name="connsiteY25" fmla="*/ 1050254 h 1218213"/>
              <a:gd name="connsiteX26" fmla="*/ 1029450 w 1339061"/>
              <a:gd name="connsiteY26" fmla="*/ 928328 h 1218213"/>
              <a:gd name="connsiteX27" fmla="*/ 1125447 w 1339061"/>
              <a:gd name="connsiteY27" fmla="*/ 677511 h 1218213"/>
              <a:gd name="connsiteX28" fmla="*/ 1027978 w 1339061"/>
              <a:gd name="connsiteY28" fmla="*/ 773277 h 1218213"/>
              <a:gd name="connsiteX29" fmla="*/ 1125447 w 1339061"/>
              <a:gd name="connsiteY29" fmla="*/ 870286 h 1218213"/>
              <a:gd name="connsiteX30" fmla="*/ 1221667 w 1339061"/>
              <a:gd name="connsiteY30" fmla="*/ 773277 h 1218213"/>
              <a:gd name="connsiteX31" fmla="*/ 1125447 w 1339061"/>
              <a:gd name="connsiteY31" fmla="*/ 677511 h 1218213"/>
              <a:gd name="connsiteX32" fmla="*/ 1125447 w 1339061"/>
              <a:gd name="connsiteY32" fmla="*/ 642687 h 1218213"/>
              <a:gd name="connsiteX33" fmla="*/ 1256656 w 1339061"/>
              <a:gd name="connsiteY33" fmla="*/ 773277 h 1218213"/>
              <a:gd name="connsiteX34" fmla="*/ 1125447 w 1339061"/>
              <a:gd name="connsiteY34" fmla="*/ 905110 h 1218213"/>
              <a:gd name="connsiteX35" fmla="*/ 994238 w 1339061"/>
              <a:gd name="connsiteY35" fmla="*/ 773277 h 1218213"/>
              <a:gd name="connsiteX36" fmla="*/ 1125447 w 1339061"/>
              <a:gd name="connsiteY36" fmla="*/ 642687 h 1218213"/>
              <a:gd name="connsiteX37" fmla="*/ 123097 w 1339061"/>
              <a:gd name="connsiteY37" fmla="*/ 638922 h 1218213"/>
              <a:gd name="connsiteX38" fmla="*/ 36059 w 1339061"/>
              <a:gd name="connsiteY38" fmla="*/ 725643 h 1218213"/>
              <a:gd name="connsiteX39" fmla="*/ 36059 w 1339061"/>
              <a:gd name="connsiteY39" fmla="*/ 837140 h 1218213"/>
              <a:gd name="connsiteX40" fmla="*/ 57196 w 1339061"/>
              <a:gd name="connsiteY40" fmla="*/ 859440 h 1218213"/>
              <a:gd name="connsiteX41" fmla="*/ 87038 w 1339061"/>
              <a:gd name="connsiteY41" fmla="*/ 859440 h 1218213"/>
              <a:gd name="connsiteX42" fmla="*/ 87038 w 1339061"/>
              <a:gd name="connsiteY42" fmla="*/ 762809 h 1218213"/>
              <a:gd name="connsiteX43" fmla="*/ 103203 w 1339061"/>
              <a:gd name="connsiteY43" fmla="*/ 746703 h 1218213"/>
              <a:gd name="connsiteX44" fmla="*/ 120610 w 1339061"/>
              <a:gd name="connsiteY44" fmla="*/ 762809 h 1218213"/>
              <a:gd name="connsiteX45" fmla="*/ 120610 w 1339061"/>
              <a:gd name="connsiteY45" fmla="*/ 859440 h 1218213"/>
              <a:gd name="connsiteX46" fmla="*/ 313338 w 1339061"/>
              <a:gd name="connsiteY46" fmla="*/ 859440 h 1218213"/>
              <a:gd name="connsiteX47" fmla="*/ 313338 w 1339061"/>
              <a:gd name="connsiteY47" fmla="*/ 762809 h 1218213"/>
              <a:gd name="connsiteX48" fmla="*/ 330746 w 1339061"/>
              <a:gd name="connsiteY48" fmla="*/ 746703 h 1218213"/>
              <a:gd name="connsiteX49" fmla="*/ 348154 w 1339061"/>
              <a:gd name="connsiteY49" fmla="*/ 762809 h 1218213"/>
              <a:gd name="connsiteX50" fmla="*/ 348154 w 1339061"/>
              <a:gd name="connsiteY50" fmla="*/ 859440 h 1218213"/>
              <a:gd name="connsiteX51" fmla="*/ 376752 w 1339061"/>
              <a:gd name="connsiteY51" fmla="*/ 859440 h 1218213"/>
              <a:gd name="connsiteX52" fmla="*/ 399133 w 1339061"/>
              <a:gd name="connsiteY52" fmla="*/ 837140 h 1218213"/>
              <a:gd name="connsiteX53" fmla="*/ 399133 w 1339061"/>
              <a:gd name="connsiteY53" fmla="*/ 725643 h 1218213"/>
              <a:gd name="connsiteX54" fmla="*/ 312095 w 1339061"/>
              <a:gd name="connsiteY54" fmla="*/ 638922 h 1218213"/>
              <a:gd name="connsiteX55" fmla="*/ 123097 w 1339061"/>
              <a:gd name="connsiteY55" fmla="*/ 604234 h 1218213"/>
              <a:gd name="connsiteX56" fmla="*/ 312095 w 1339061"/>
              <a:gd name="connsiteY56" fmla="*/ 604234 h 1218213"/>
              <a:gd name="connsiteX57" fmla="*/ 432705 w 1339061"/>
              <a:gd name="connsiteY57" fmla="*/ 725643 h 1218213"/>
              <a:gd name="connsiteX58" fmla="*/ 432705 w 1339061"/>
              <a:gd name="connsiteY58" fmla="*/ 837140 h 1218213"/>
              <a:gd name="connsiteX59" fmla="*/ 376752 w 1339061"/>
              <a:gd name="connsiteY59" fmla="*/ 894128 h 1218213"/>
              <a:gd name="connsiteX60" fmla="*/ 57196 w 1339061"/>
              <a:gd name="connsiteY60" fmla="*/ 894128 h 1218213"/>
              <a:gd name="connsiteX61" fmla="*/ 0 w 1339061"/>
              <a:gd name="connsiteY61" fmla="*/ 837140 h 1218213"/>
              <a:gd name="connsiteX62" fmla="*/ 0 w 1339061"/>
              <a:gd name="connsiteY62" fmla="*/ 725643 h 1218213"/>
              <a:gd name="connsiteX63" fmla="*/ 123097 w 1339061"/>
              <a:gd name="connsiteY63" fmla="*/ 604234 h 1218213"/>
              <a:gd name="connsiteX64" fmla="*/ 688340 w 1339061"/>
              <a:gd name="connsiteY64" fmla="*/ 406485 h 1218213"/>
              <a:gd name="connsiteX65" fmla="*/ 831349 w 1339061"/>
              <a:gd name="connsiteY65" fmla="*/ 406485 h 1218213"/>
              <a:gd name="connsiteX66" fmla="*/ 848911 w 1339061"/>
              <a:gd name="connsiteY66" fmla="*/ 423963 h 1218213"/>
              <a:gd name="connsiteX67" fmla="*/ 831349 w 1339061"/>
              <a:gd name="connsiteY67" fmla="*/ 441441 h 1218213"/>
              <a:gd name="connsiteX68" fmla="*/ 705902 w 1339061"/>
              <a:gd name="connsiteY68" fmla="*/ 441441 h 1218213"/>
              <a:gd name="connsiteX69" fmla="*/ 705902 w 1339061"/>
              <a:gd name="connsiteY69" fmla="*/ 749802 h 1218213"/>
              <a:gd name="connsiteX70" fmla="*/ 705902 w 1339061"/>
              <a:gd name="connsiteY70" fmla="*/ 1058162 h 1218213"/>
              <a:gd name="connsiteX71" fmla="*/ 832603 w 1339061"/>
              <a:gd name="connsiteY71" fmla="*/ 1058162 h 1218213"/>
              <a:gd name="connsiteX72" fmla="*/ 850166 w 1339061"/>
              <a:gd name="connsiteY72" fmla="*/ 1074392 h 1218213"/>
              <a:gd name="connsiteX73" fmla="*/ 832603 w 1339061"/>
              <a:gd name="connsiteY73" fmla="*/ 1091870 h 1218213"/>
              <a:gd name="connsiteX74" fmla="*/ 688340 w 1339061"/>
              <a:gd name="connsiteY74" fmla="*/ 1091870 h 1218213"/>
              <a:gd name="connsiteX75" fmla="*/ 670777 w 1339061"/>
              <a:gd name="connsiteY75" fmla="*/ 1074392 h 1218213"/>
              <a:gd name="connsiteX76" fmla="*/ 670777 w 1339061"/>
              <a:gd name="connsiteY76" fmla="*/ 767279 h 1218213"/>
              <a:gd name="connsiteX77" fmla="*/ 506442 w 1339061"/>
              <a:gd name="connsiteY77" fmla="*/ 767279 h 1218213"/>
              <a:gd name="connsiteX78" fmla="*/ 488879 w 1339061"/>
              <a:gd name="connsiteY78" fmla="*/ 749802 h 1218213"/>
              <a:gd name="connsiteX79" fmla="*/ 506442 w 1339061"/>
              <a:gd name="connsiteY79" fmla="*/ 732324 h 1218213"/>
              <a:gd name="connsiteX80" fmla="*/ 670777 w 1339061"/>
              <a:gd name="connsiteY80" fmla="*/ 732324 h 1218213"/>
              <a:gd name="connsiteX81" fmla="*/ 670777 w 1339061"/>
              <a:gd name="connsiteY81" fmla="*/ 423963 h 1218213"/>
              <a:gd name="connsiteX82" fmla="*/ 688340 w 1339061"/>
              <a:gd name="connsiteY82" fmla="*/ 406485 h 1218213"/>
              <a:gd name="connsiteX83" fmla="*/ 219095 w 1339061"/>
              <a:gd name="connsiteY83" fmla="*/ 357831 h 1218213"/>
              <a:gd name="connsiteX84" fmla="*/ 121626 w 1339061"/>
              <a:gd name="connsiteY84" fmla="*/ 455301 h 1218213"/>
              <a:gd name="connsiteX85" fmla="*/ 219095 w 1339061"/>
              <a:gd name="connsiteY85" fmla="*/ 552770 h 1218213"/>
              <a:gd name="connsiteX86" fmla="*/ 315315 w 1339061"/>
              <a:gd name="connsiteY86" fmla="*/ 455301 h 1218213"/>
              <a:gd name="connsiteX87" fmla="*/ 219095 w 1339061"/>
              <a:gd name="connsiteY87" fmla="*/ 357831 h 1218213"/>
              <a:gd name="connsiteX88" fmla="*/ 219095 w 1339061"/>
              <a:gd name="connsiteY88" fmla="*/ 324092 h 1218213"/>
              <a:gd name="connsiteX89" fmla="*/ 350304 w 1339061"/>
              <a:gd name="connsiteY89" fmla="*/ 455301 h 1218213"/>
              <a:gd name="connsiteX90" fmla="*/ 219095 w 1339061"/>
              <a:gd name="connsiteY90" fmla="*/ 586509 h 1218213"/>
              <a:gd name="connsiteX91" fmla="*/ 87887 w 1339061"/>
              <a:gd name="connsiteY91" fmla="*/ 455301 h 1218213"/>
              <a:gd name="connsiteX92" fmla="*/ 219095 w 1339061"/>
              <a:gd name="connsiteY92" fmla="*/ 324092 h 1218213"/>
              <a:gd name="connsiteX93" fmla="*/ 1029450 w 1339061"/>
              <a:gd name="connsiteY93" fmla="*/ 320475 h 1218213"/>
              <a:gd name="connsiteX94" fmla="*/ 941167 w 1339061"/>
              <a:gd name="connsiteY94" fmla="*/ 406322 h 1218213"/>
              <a:gd name="connsiteX95" fmla="*/ 941167 w 1339061"/>
              <a:gd name="connsiteY95" fmla="*/ 519541 h 1218213"/>
              <a:gd name="connsiteX96" fmla="*/ 963548 w 1339061"/>
              <a:gd name="connsiteY96" fmla="*/ 540691 h 1218213"/>
              <a:gd name="connsiteX97" fmla="*/ 993391 w 1339061"/>
              <a:gd name="connsiteY97" fmla="*/ 540691 h 1218213"/>
              <a:gd name="connsiteX98" fmla="*/ 993391 w 1339061"/>
              <a:gd name="connsiteY98" fmla="*/ 444891 h 1218213"/>
              <a:gd name="connsiteX99" fmla="*/ 1009555 w 1339061"/>
              <a:gd name="connsiteY99" fmla="*/ 427473 h 1218213"/>
              <a:gd name="connsiteX100" fmla="*/ 1026963 w 1339061"/>
              <a:gd name="connsiteY100" fmla="*/ 444891 h 1218213"/>
              <a:gd name="connsiteX101" fmla="*/ 1026963 w 1339061"/>
              <a:gd name="connsiteY101" fmla="*/ 540691 h 1218213"/>
              <a:gd name="connsiteX102" fmla="*/ 1219693 w 1339061"/>
              <a:gd name="connsiteY102" fmla="*/ 540691 h 1218213"/>
              <a:gd name="connsiteX103" fmla="*/ 1219693 w 1339061"/>
              <a:gd name="connsiteY103" fmla="*/ 444891 h 1218213"/>
              <a:gd name="connsiteX104" fmla="*/ 1237101 w 1339061"/>
              <a:gd name="connsiteY104" fmla="*/ 427473 h 1218213"/>
              <a:gd name="connsiteX105" fmla="*/ 1254508 w 1339061"/>
              <a:gd name="connsiteY105" fmla="*/ 444891 h 1218213"/>
              <a:gd name="connsiteX106" fmla="*/ 1254508 w 1339061"/>
              <a:gd name="connsiteY106" fmla="*/ 540691 h 1218213"/>
              <a:gd name="connsiteX107" fmla="*/ 1284350 w 1339061"/>
              <a:gd name="connsiteY107" fmla="*/ 540691 h 1218213"/>
              <a:gd name="connsiteX108" fmla="*/ 1305489 w 1339061"/>
              <a:gd name="connsiteY108" fmla="*/ 519541 h 1218213"/>
              <a:gd name="connsiteX109" fmla="*/ 1305489 w 1339061"/>
              <a:gd name="connsiteY109" fmla="*/ 406322 h 1218213"/>
              <a:gd name="connsiteX110" fmla="*/ 1218449 w 1339061"/>
              <a:gd name="connsiteY110" fmla="*/ 320475 h 1218213"/>
              <a:gd name="connsiteX111" fmla="*/ 1029450 w 1339061"/>
              <a:gd name="connsiteY111" fmla="*/ 285639 h 1218213"/>
              <a:gd name="connsiteX112" fmla="*/ 1218449 w 1339061"/>
              <a:gd name="connsiteY112" fmla="*/ 285639 h 1218213"/>
              <a:gd name="connsiteX113" fmla="*/ 1339061 w 1339061"/>
              <a:gd name="connsiteY113" fmla="*/ 406322 h 1218213"/>
              <a:gd name="connsiteX114" fmla="*/ 1339061 w 1339061"/>
              <a:gd name="connsiteY114" fmla="*/ 519541 h 1218213"/>
              <a:gd name="connsiteX115" fmla="*/ 1284350 w 1339061"/>
              <a:gd name="connsiteY115" fmla="*/ 575528 h 1218213"/>
              <a:gd name="connsiteX116" fmla="*/ 963548 w 1339061"/>
              <a:gd name="connsiteY116" fmla="*/ 575528 h 1218213"/>
              <a:gd name="connsiteX117" fmla="*/ 906351 w 1339061"/>
              <a:gd name="connsiteY117" fmla="*/ 519541 h 1218213"/>
              <a:gd name="connsiteX118" fmla="*/ 906351 w 1339061"/>
              <a:gd name="connsiteY118" fmla="*/ 406322 h 1218213"/>
              <a:gd name="connsiteX119" fmla="*/ 1029450 w 1339061"/>
              <a:gd name="connsiteY119" fmla="*/ 285639 h 1218213"/>
              <a:gd name="connsiteX120" fmla="*/ 1125447 w 1339061"/>
              <a:gd name="connsiteY120" fmla="*/ 34824 h 1218213"/>
              <a:gd name="connsiteX121" fmla="*/ 1027978 w 1339061"/>
              <a:gd name="connsiteY121" fmla="*/ 131834 h 1218213"/>
              <a:gd name="connsiteX122" fmla="*/ 1125447 w 1339061"/>
              <a:gd name="connsiteY122" fmla="*/ 227599 h 1218213"/>
              <a:gd name="connsiteX123" fmla="*/ 1221667 w 1339061"/>
              <a:gd name="connsiteY123" fmla="*/ 131834 h 1218213"/>
              <a:gd name="connsiteX124" fmla="*/ 1125447 w 1339061"/>
              <a:gd name="connsiteY124" fmla="*/ 34824 h 1218213"/>
              <a:gd name="connsiteX125" fmla="*/ 1125447 w 1339061"/>
              <a:gd name="connsiteY125" fmla="*/ 0 h 1218213"/>
              <a:gd name="connsiteX126" fmla="*/ 1256656 w 1339061"/>
              <a:gd name="connsiteY126" fmla="*/ 131834 h 1218213"/>
              <a:gd name="connsiteX127" fmla="*/ 1125447 w 1339061"/>
              <a:gd name="connsiteY127" fmla="*/ 262423 h 1218213"/>
              <a:gd name="connsiteX128" fmla="*/ 994238 w 1339061"/>
              <a:gd name="connsiteY128" fmla="*/ 131834 h 1218213"/>
              <a:gd name="connsiteX129" fmla="*/ 1125447 w 1339061"/>
              <a:gd name="connsiteY129" fmla="*/ 0 h 1218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1339061" h="1218213">
                <a:moveTo>
                  <a:pt x="1029450" y="963164"/>
                </a:moveTo>
                <a:cubicBezTo>
                  <a:pt x="980956" y="963164"/>
                  <a:pt x="941167" y="1001732"/>
                  <a:pt x="941167" y="1050254"/>
                </a:cubicBezTo>
                <a:lnTo>
                  <a:pt x="941167" y="1162227"/>
                </a:lnTo>
                <a:cubicBezTo>
                  <a:pt x="941167" y="1174668"/>
                  <a:pt x="952358" y="1184621"/>
                  <a:pt x="963548" y="1184621"/>
                </a:cubicBezTo>
                <a:lnTo>
                  <a:pt x="993391" y="1184621"/>
                </a:lnTo>
                <a:lnTo>
                  <a:pt x="993391" y="1087578"/>
                </a:lnTo>
                <a:cubicBezTo>
                  <a:pt x="993391" y="1078869"/>
                  <a:pt x="1000851" y="1070160"/>
                  <a:pt x="1009555" y="1070160"/>
                </a:cubicBezTo>
                <a:cubicBezTo>
                  <a:pt x="1019502" y="1070160"/>
                  <a:pt x="1026963" y="1078869"/>
                  <a:pt x="1026963" y="1087578"/>
                </a:cubicBezTo>
                <a:lnTo>
                  <a:pt x="1026963" y="1184621"/>
                </a:lnTo>
                <a:lnTo>
                  <a:pt x="1219693" y="1184621"/>
                </a:lnTo>
                <a:lnTo>
                  <a:pt x="1219693" y="1087578"/>
                </a:lnTo>
                <a:cubicBezTo>
                  <a:pt x="1219693" y="1078869"/>
                  <a:pt x="1227153" y="1070160"/>
                  <a:pt x="1237101" y="1070160"/>
                </a:cubicBezTo>
                <a:cubicBezTo>
                  <a:pt x="1247048" y="1070160"/>
                  <a:pt x="1254508" y="1078869"/>
                  <a:pt x="1254508" y="1087578"/>
                </a:cubicBezTo>
                <a:lnTo>
                  <a:pt x="1254508" y="1184621"/>
                </a:lnTo>
                <a:lnTo>
                  <a:pt x="1284350" y="1184621"/>
                </a:lnTo>
                <a:cubicBezTo>
                  <a:pt x="1295541" y="1184621"/>
                  <a:pt x="1305489" y="1174668"/>
                  <a:pt x="1305489" y="1162227"/>
                </a:cubicBezTo>
                <a:lnTo>
                  <a:pt x="1305489" y="1050254"/>
                </a:lnTo>
                <a:cubicBezTo>
                  <a:pt x="1305489" y="1001732"/>
                  <a:pt x="1265699" y="963164"/>
                  <a:pt x="1218449" y="963164"/>
                </a:cubicBezTo>
                <a:close/>
                <a:moveTo>
                  <a:pt x="1029450" y="928328"/>
                </a:moveTo>
                <a:lnTo>
                  <a:pt x="1218449" y="928328"/>
                </a:lnTo>
                <a:cubicBezTo>
                  <a:pt x="1284350" y="928328"/>
                  <a:pt x="1339061" y="981826"/>
                  <a:pt x="1339061" y="1050254"/>
                </a:cubicBezTo>
                <a:lnTo>
                  <a:pt x="1339061" y="1162227"/>
                </a:lnTo>
                <a:cubicBezTo>
                  <a:pt x="1339061" y="1193330"/>
                  <a:pt x="1314192" y="1218213"/>
                  <a:pt x="1284350" y="1218213"/>
                </a:cubicBezTo>
                <a:lnTo>
                  <a:pt x="963548" y="1218213"/>
                </a:lnTo>
                <a:cubicBezTo>
                  <a:pt x="932463" y="1218213"/>
                  <a:pt x="906351" y="1193330"/>
                  <a:pt x="906351" y="1162227"/>
                </a:cubicBezTo>
                <a:lnTo>
                  <a:pt x="906351" y="1050254"/>
                </a:lnTo>
                <a:cubicBezTo>
                  <a:pt x="906351" y="981826"/>
                  <a:pt x="961062" y="928328"/>
                  <a:pt x="1029450" y="928328"/>
                </a:cubicBezTo>
                <a:close/>
                <a:moveTo>
                  <a:pt x="1125447" y="677511"/>
                </a:moveTo>
                <a:cubicBezTo>
                  <a:pt x="1071714" y="677511"/>
                  <a:pt x="1027978" y="721041"/>
                  <a:pt x="1027978" y="773277"/>
                </a:cubicBezTo>
                <a:cubicBezTo>
                  <a:pt x="1027978" y="828000"/>
                  <a:pt x="1071714" y="870286"/>
                  <a:pt x="1125447" y="870286"/>
                </a:cubicBezTo>
                <a:cubicBezTo>
                  <a:pt x="1177930" y="870286"/>
                  <a:pt x="1221667" y="828000"/>
                  <a:pt x="1221667" y="773277"/>
                </a:cubicBezTo>
                <a:cubicBezTo>
                  <a:pt x="1221667" y="721041"/>
                  <a:pt x="1177930" y="677511"/>
                  <a:pt x="1125447" y="677511"/>
                </a:cubicBezTo>
                <a:close/>
                <a:moveTo>
                  <a:pt x="1125447" y="642687"/>
                </a:moveTo>
                <a:cubicBezTo>
                  <a:pt x="1197924" y="642687"/>
                  <a:pt x="1256656" y="701141"/>
                  <a:pt x="1256656" y="773277"/>
                </a:cubicBezTo>
                <a:cubicBezTo>
                  <a:pt x="1256656" y="846656"/>
                  <a:pt x="1197924" y="905110"/>
                  <a:pt x="1125447" y="905110"/>
                </a:cubicBezTo>
                <a:cubicBezTo>
                  <a:pt x="1052970" y="905110"/>
                  <a:pt x="994238" y="846656"/>
                  <a:pt x="994238" y="773277"/>
                </a:cubicBezTo>
                <a:cubicBezTo>
                  <a:pt x="994238" y="701141"/>
                  <a:pt x="1052970" y="642687"/>
                  <a:pt x="1125447" y="642687"/>
                </a:cubicBezTo>
                <a:close/>
                <a:moveTo>
                  <a:pt x="123097" y="638922"/>
                </a:moveTo>
                <a:cubicBezTo>
                  <a:pt x="74604" y="638922"/>
                  <a:pt x="36059" y="677327"/>
                  <a:pt x="36059" y="725643"/>
                </a:cubicBezTo>
                <a:lnTo>
                  <a:pt x="36059" y="837140"/>
                </a:lnTo>
                <a:cubicBezTo>
                  <a:pt x="36059" y="849529"/>
                  <a:pt x="46006" y="859440"/>
                  <a:pt x="57196" y="859440"/>
                </a:cubicBezTo>
                <a:lnTo>
                  <a:pt x="87038" y="859440"/>
                </a:lnTo>
                <a:lnTo>
                  <a:pt x="87038" y="762809"/>
                </a:lnTo>
                <a:cubicBezTo>
                  <a:pt x="87038" y="754137"/>
                  <a:pt x="94499" y="746703"/>
                  <a:pt x="103203" y="746703"/>
                </a:cubicBezTo>
                <a:cubicBezTo>
                  <a:pt x="113150" y="746703"/>
                  <a:pt x="120610" y="754137"/>
                  <a:pt x="120610" y="762809"/>
                </a:cubicBezTo>
                <a:lnTo>
                  <a:pt x="120610" y="859440"/>
                </a:lnTo>
                <a:lnTo>
                  <a:pt x="313338" y="859440"/>
                </a:lnTo>
                <a:lnTo>
                  <a:pt x="313338" y="762809"/>
                </a:lnTo>
                <a:cubicBezTo>
                  <a:pt x="313338" y="754137"/>
                  <a:pt x="322042" y="746703"/>
                  <a:pt x="330746" y="746703"/>
                </a:cubicBezTo>
                <a:cubicBezTo>
                  <a:pt x="340693" y="746703"/>
                  <a:pt x="348154" y="754137"/>
                  <a:pt x="348154" y="762809"/>
                </a:cubicBezTo>
                <a:lnTo>
                  <a:pt x="348154" y="859440"/>
                </a:lnTo>
                <a:lnTo>
                  <a:pt x="376752" y="859440"/>
                </a:lnTo>
                <a:cubicBezTo>
                  <a:pt x="389186" y="859440"/>
                  <a:pt x="399133" y="849529"/>
                  <a:pt x="399133" y="837140"/>
                </a:cubicBezTo>
                <a:lnTo>
                  <a:pt x="399133" y="725643"/>
                </a:lnTo>
                <a:cubicBezTo>
                  <a:pt x="399133" y="677327"/>
                  <a:pt x="359344" y="638922"/>
                  <a:pt x="312095" y="638922"/>
                </a:cubicBezTo>
                <a:close/>
                <a:moveTo>
                  <a:pt x="123097" y="604234"/>
                </a:moveTo>
                <a:lnTo>
                  <a:pt x="312095" y="604234"/>
                </a:lnTo>
                <a:cubicBezTo>
                  <a:pt x="377995" y="604234"/>
                  <a:pt x="432705" y="658744"/>
                  <a:pt x="432705" y="725643"/>
                </a:cubicBezTo>
                <a:lnTo>
                  <a:pt x="432705" y="837140"/>
                </a:lnTo>
                <a:cubicBezTo>
                  <a:pt x="432705" y="868112"/>
                  <a:pt x="407837" y="894128"/>
                  <a:pt x="376752" y="894128"/>
                </a:cubicBezTo>
                <a:lnTo>
                  <a:pt x="57196" y="894128"/>
                </a:lnTo>
                <a:cubicBezTo>
                  <a:pt x="26111" y="894128"/>
                  <a:pt x="0" y="868112"/>
                  <a:pt x="0" y="837140"/>
                </a:cubicBezTo>
                <a:lnTo>
                  <a:pt x="0" y="725643"/>
                </a:lnTo>
                <a:cubicBezTo>
                  <a:pt x="0" y="658744"/>
                  <a:pt x="54710" y="604234"/>
                  <a:pt x="123097" y="604234"/>
                </a:cubicBezTo>
                <a:close/>
                <a:moveTo>
                  <a:pt x="688340" y="406485"/>
                </a:moveTo>
                <a:lnTo>
                  <a:pt x="831349" y="406485"/>
                </a:lnTo>
                <a:cubicBezTo>
                  <a:pt x="841384" y="406485"/>
                  <a:pt x="848911" y="415224"/>
                  <a:pt x="848911" y="423963"/>
                </a:cubicBezTo>
                <a:cubicBezTo>
                  <a:pt x="848911" y="433950"/>
                  <a:pt x="841384" y="441441"/>
                  <a:pt x="831349" y="441441"/>
                </a:cubicBezTo>
                <a:lnTo>
                  <a:pt x="705902" y="441441"/>
                </a:lnTo>
                <a:lnTo>
                  <a:pt x="705902" y="749802"/>
                </a:lnTo>
                <a:lnTo>
                  <a:pt x="705902" y="1058162"/>
                </a:lnTo>
                <a:lnTo>
                  <a:pt x="832603" y="1058162"/>
                </a:lnTo>
                <a:cubicBezTo>
                  <a:pt x="842639" y="1058162"/>
                  <a:pt x="850166" y="1065653"/>
                  <a:pt x="850166" y="1074392"/>
                </a:cubicBezTo>
                <a:cubicBezTo>
                  <a:pt x="850166" y="1084379"/>
                  <a:pt x="842639" y="1091870"/>
                  <a:pt x="832603" y="1091870"/>
                </a:cubicBezTo>
                <a:lnTo>
                  <a:pt x="688340" y="1091870"/>
                </a:lnTo>
                <a:cubicBezTo>
                  <a:pt x="678304" y="1091870"/>
                  <a:pt x="670777" y="1084379"/>
                  <a:pt x="670777" y="1074392"/>
                </a:cubicBezTo>
                <a:lnTo>
                  <a:pt x="670777" y="767279"/>
                </a:lnTo>
                <a:lnTo>
                  <a:pt x="506442" y="767279"/>
                </a:lnTo>
                <a:cubicBezTo>
                  <a:pt x="496406" y="767279"/>
                  <a:pt x="488879" y="759789"/>
                  <a:pt x="488879" y="749802"/>
                </a:cubicBezTo>
                <a:cubicBezTo>
                  <a:pt x="488879" y="741063"/>
                  <a:pt x="496406" y="732324"/>
                  <a:pt x="506442" y="732324"/>
                </a:cubicBezTo>
                <a:lnTo>
                  <a:pt x="670777" y="732324"/>
                </a:lnTo>
                <a:lnTo>
                  <a:pt x="670777" y="423963"/>
                </a:lnTo>
                <a:cubicBezTo>
                  <a:pt x="670777" y="415224"/>
                  <a:pt x="678304" y="406485"/>
                  <a:pt x="688340" y="406485"/>
                </a:cubicBezTo>
                <a:close/>
                <a:moveTo>
                  <a:pt x="219095" y="357831"/>
                </a:moveTo>
                <a:cubicBezTo>
                  <a:pt x="165362" y="357831"/>
                  <a:pt x="121626" y="401568"/>
                  <a:pt x="121626" y="455301"/>
                </a:cubicBezTo>
                <a:cubicBezTo>
                  <a:pt x="121626" y="509034"/>
                  <a:pt x="165362" y="552770"/>
                  <a:pt x="219095" y="552770"/>
                </a:cubicBezTo>
                <a:cubicBezTo>
                  <a:pt x="271579" y="552770"/>
                  <a:pt x="315315" y="509034"/>
                  <a:pt x="315315" y="455301"/>
                </a:cubicBezTo>
                <a:cubicBezTo>
                  <a:pt x="315315" y="401568"/>
                  <a:pt x="271579" y="357831"/>
                  <a:pt x="219095" y="357831"/>
                </a:cubicBezTo>
                <a:close/>
                <a:moveTo>
                  <a:pt x="219095" y="324092"/>
                </a:moveTo>
                <a:cubicBezTo>
                  <a:pt x="291573" y="324092"/>
                  <a:pt x="350304" y="382824"/>
                  <a:pt x="350304" y="455301"/>
                </a:cubicBezTo>
                <a:cubicBezTo>
                  <a:pt x="350304" y="527778"/>
                  <a:pt x="291573" y="586509"/>
                  <a:pt x="219095" y="586509"/>
                </a:cubicBezTo>
                <a:cubicBezTo>
                  <a:pt x="146618" y="586509"/>
                  <a:pt x="87887" y="527778"/>
                  <a:pt x="87887" y="455301"/>
                </a:cubicBezTo>
                <a:cubicBezTo>
                  <a:pt x="87887" y="382824"/>
                  <a:pt x="146618" y="324092"/>
                  <a:pt x="219095" y="324092"/>
                </a:cubicBezTo>
                <a:close/>
                <a:moveTo>
                  <a:pt x="1029450" y="320475"/>
                </a:moveTo>
                <a:cubicBezTo>
                  <a:pt x="980956" y="320475"/>
                  <a:pt x="941167" y="359044"/>
                  <a:pt x="941167" y="406322"/>
                </a:cubicBezTo>
                <a:lnTo>
                  <a:pt x="941167" y="519541"/>
                </a:lnTo>
                <a:cubicBezTo>
                  <a:pt x="941167" y="531982"/>
                  <a:pt x="952358" y="540691"/>
                  <a:pt x="963548" y="540691"/>
                </a:cubicBezTo>
                <a:lnTo>
                  <a:pt x="993391" y="540691"/>
                </a:lnTo>
                <a:lnTo>
                  <a:pt x="993391" y="444891"/>
                </a:lnTo>
                <a:cubicBezTo>
                  <a:pt x="993391" y="434938"/>
                  <a:pt x="1000851" y="427473"/>
                  <a:pt x="1009555" y="427473"/>
                </a:cubicBezTo>
                <a:cubicBezTo>
                  <a:pt x="1019502" y="427473"/>
                  <a:pt x="1026963" y="434938"/>
                  <a:pt x="1026963" y="444891"/>
                </a:cubicBezTo>
                <a:lnTo>
                  <a:pt x="1026963" y="540691"/>
                </a:lnTo>
                <a:lnTo>
                  <a:pt x="1219693" y="540691"/>
                </a:lnTo>
                <a:lnTo>
                  <a:pt x="1219693" y="444891"/>
                </a:lnTo>
                <a:cubicBezTo>
                  <a:pt x="1219693" y="434938"/>
                  <a:pt x="1227153" y="427473"/>
                  <a:pt x="1237101" y="427473"/>
                </a:cubicBezTo>
                <a:cubicBezTo>
                  <a:pt x="1247048" y="427473"/>
                  <a:pt x="1254508" y="434938"/>
                  <a:pt x="1254508" y="444891"/>
                </a:cubicBezTo>
                <a:lnTo>
                  <a:pt x="1254508" y="540691"/>
                </a:lnTo>
                <a:lnTo>
                  <a:pt x="1284350" y="540691"/>
                </a:lnTo>
                <a:cubicBezTo>
                  <a:pt x="1295541" y="540691"/>
                  <a:pt x="1305489" y="531982"/>
                  <a:pt x="1305489" y="519541"/>
                </a:cubicBezTo>
                <a:lnTo>
                  <a:pt x="1305489" y="406322"/>
                </a:lnTo>
                <a:cubicBezTo>
                  <a:pt x="1305489" y="359044"/>
                  <a:pt x="1265699" y="320475"/>
                  <a:pt x="1218449" y="320475"/>
                </a:cubicBezTo>
                <a:close/>
                <a:moveTo>
                  <a:pt x="1029450" y="285639"/>
                </a:moveTo>
                <a:lnTo>
                  <a:pt x="1218449" y="285639"/>
                </a:lnTo>
                <a:cubicBezTo>
                  <a:pt x="1284350" y="285639"/>
                  <a:pt x="1339061" y="340382"/>
                  <a:pt x="1339061" y="406322"/>
                </a:cubicBezTo>
                <a:lnTo>
                  <a:pt x="1339061" y="519541"/>
                </a:lnTo>
                <a:cubicBezTo>
                  <a:pt x="1339061" y="550645"/>
                  <a:pt x="1314192" y="575528"/>
                  <a:pt x="1284350" y="575528"/>
                </a:cubicBezTo>
                <a:lnTo>
                  <a:pt x="963548" y="575528"/>
                </a:lnTo>
                <a:cubicBezTo>
                  <a:pt x="932463" y="575528"/>
                  <a:pt x="906351" y="550645"/>
                  <a:pt x="906351" y="519541"/>
                </a:cubicBezTo>
                <a:lnTo>
                  <a:pt x="906351" y="406322"/>
                </a:lnTo>
                <a:cubicBezTo>
                  <a:pt x="906351" y="340382"/>
                  <a:pt x="961062" y="285639"/>
                  <a:pt x="1029450" y="285639"/>
                </a:cubicBezTo>
                <a:close/>
                <a:moveTo>
                  <a:pt x="1125447" y="34824"/>
                </a:moveTo>
                <a:cubicBezTo>
                  <a:pt x="1071714" y="34824"/>
                  <a:pt x="1027978" y="78354"/>
                  <a:pt x="1027978" y="131834"/>
                </a:cubicBezTo>
                <a:cubicBezTo>
                  <a:pt x="1027978" y="184069"/>
                  <a:pt x="1071714" y="227599"/>
                  <a:pt x="1125447" y="227599"/>
                </a:cubicBezTo>
                <a:cubicBezTo>
                  <a:pt x="1177930" y="227599"/>
                  <a:pt x="1221667" y="184069"/>
                  <a:pt x="1221667" y="131834"/>
                </a:cubicBezTo>
                <a:cubicBezTo>
                  <a:pt x="1221667" y="78354"/>
                  <a:pt x="1177930" y="34824"/>
                  <a:pt x="1125447" y="34824"/>
                </a:cubicBezTo>
                <a:close/>
                <a:moveTo>
                  <a:pt x="1125447" y="0"/>
                </a:moveTo>
                <a:cubicBezTo>
                  <a:pt x="1197924" y="0"/>
                  <a:pt x="1256656" y="59698"/>
                  <a:pt x="1256656" y="131834"/>
                </a:cubicBezTo>
                <a:cubicBezTo>
                  <a:pt x="1256656" y="203969"/>
                  <a:pt x="1197924" y="262423"/>
                  <a:pt x="1125447" y="262423"/>
                </a:cubicBezTo>
                <a:cubicBezTo>
                  <a:pt x="1052970" y="262423"/>
                  <a:pt x="994238" y="203969"/>
                  <a:pt x="994238" y="131834"/>
                </a:cubicBezTo>
                <a:cubicBezTo>
                  <a:pt x="994238" y="59698"/>
                  <a:pt x="1052970" y="0"/>
                  <a:pt x="112544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9" name="Freeform 28">
            <a:extLst>
              <a:ext uri="{FF2B5EF4-FFF2-40B4-BE49-F238E27FC236}">
                <a16:creationId xmlns:a16="http://schemas.microsoft.com/office/drawing/2014/main" id="{4179DE38-6895-6B40-A424-FD6C9EF5F2A9}"/>
              </a:ext>
            </a:extLst>
          </p:cNvPr>
          <p:cNvSpPr>
            <a:spLocks noChangeArrowheads="1"/>
          </p:cNvSpPr>
          <p:nvPr/>
        </p:nvSpPr>
        <p:spPr bwMode="auto">
          <a:xfrm>
            <a:off x="1523741" y="3731119"/>
            <a:ext cx="663333" cy="664036"/>
          </a:xfrm>
          <a:custGeom>
            <a:avLst/>
            <a:gdLst>
              <a:gd name="connsiteX0" fmla="*/ 717523 w 1326666"/>
              <a:gd name="connsiteY0" fmla="*/ 834943 h 1328071"/>
              <a:gd name="connsiteX1" fmla="*/ 733344 w 1326666"/>
              <a:gd name="connsiteY1" fmla="*/ 850764 h 1328071"/>
              <a:gd name="connsiteX2" fmla="*/ 717523 w 1326666"/>
              <a:gd name="connsiteY2" fmla="*/ 866584 h 1328071"/>
              <a:gd name="connsiteX3" fmla="*/ 701703 w 1326666"/>
              <a:gd name="connsiteY3" fmla="*/ 850764 h 1328071"/>
              <a:gd name="connsiteX4" fmla="*/ 717523 w 1326666"/>
              <a:gd name="connsiteY4" fmla="*/ 834943 h 1328071"/>
              <a:gd name="connsiteX5" fmla="*/ 717523 w 1326666"/>
              <a:gd name="connsiteY5" fmla="*/ 785507 h 1328071"/>
              <a:gd name="connsiteX6" fmla="*/ 733344 w 1326666"/>
              <a:gd name="connsiteY6" fmla="*/ 802645 h 1328071"/>
              <a:gd name="connsiteX7" fmla="*/ 717523 w 1326666"/>
              <a:gd name="connsiteY7" fmla="*/ 817147 h 1328071"/>
              <a:gd name="connsiteX8" fmla="*/ 701703 w 1326666"/>
              <a:gd name="connsiteY8" fmla="*/ 802645 h 1328071"/>
              <a:gd name="connsiteX9" fmla="*/ 717523 w 1326666"/>
              <a:gd name="connsiteY9" fmla="*/ 785507 h 1328071"/>
              <a:gd name="connsiteX10" fmla="*/ 589791 w 1326666"/>
              <a:gd name="connsiteY10" fmla="*/ 666420 h 1328071"/>
              <a:gd name="connsiteX11" fmla="*/ 665998 w 1326666"/>
              <a:gd name="connsiteY11" fmla="*/ 749493 h 1328071"/>
              <a:gd name="connsiteX12" fmla="*/ 739706 w 1326666"/>
              <a:gd name="connsiteY12" fmla="*/ 666420 h 1328071"/>
              <a:gd name="connsiteX13" fmla="*/ 502342 w 1326666"/>
              <a:gd name="connsiteY13" fmla="*/ 666420 h 1328071"/>
              <a:gd name="connsiteX14" fmla="*/ 341184 w 1326666"/>
              <a:gd name="connsiteY14" fmla="*/ 827607 h 1328071"/>
              <a:gd name="connsiteX15" fmla="*/ 341184 w 1326666"/>
              <a:gd name="connsiteY15" fmla="*/ 1019792 h 1328071"/>
              <a:gd name="connsiteX16" fmla="*/ 389906 w 1326666"/>
              <a:gd name="connsiteY16" fmla="*/ 1068148 h 1328071"/>
              <a:gd name="connsiteX17" fmla="*/ 940841 w 1326666"/>
              <a:gd name="connsiteY17" fmla="*/ 1068148 h 1328071"/>
              <a:gd name="connsiteX18" fmla="*/ 989563 w 1326666"/>
              <a:gd name="connsiteY18" fmla="*/ 1019792 h 1328071"/>
              <a:gd name="connsiteX19" fmla="*/ 989563 w 1326666"/>
              <a:gd name="connsiteY19" fmla="*/ 827607 h 1328071"/>
              <a:gd name="connsiteX20" fmla="*/ 827156 w 1326666"/>
              <a:gd name="connsiteY20" fmla="*/ 666420 h 1328071"/>
              <a:gd name="connsiteX21" fmla="*/ 787179 w 1326666"/>
              <a:gd name="connsiteY21" fmla="*/ 666420 h 1328071"/>
              <a:gd name="connsiteX22" fmla="*/ 690984 w 1326666"/>
              <a:gd name="connsiteY22" fmla="*/ 771811 h 1328071"/>
              <a:gd name="connsiteX23" fmla="*/ 682239 w 1326666"/>
              <a:gd name="connsiteY23" fmla="*/ 778011 h 1328071"/>
              <a:gd name="connsiteX24" fmla="*/ 682239 w 1326666"/>
              <a:gd name="connsiteY24" fmla="*/ 868524 h 1328071"/>
              <a:gd name="connsiteX25" fmla="*/ 665998 w 1326666"/>
              <a:gd name="connsiteY25" fmla="*/ 885883 h 1328071"/>
              <a:gd name="connsiteX26" fmla="*/ 647259 w 1326666"/>
              <a:gd name="connsiteY26" fmla="*/ 868524 h 1328071"/>
              <a:gd name="connsiteX27" fmla="*/ 647259 w 1326666"/>
              <a:gd name="connsiteY27" fmla="*/ 778011 h 1328071"/>
              <a:gd name="connsiteX28" fmla="*/ 639763 w 1326666"/>
              <a:gd name="connsiteY28" fmla="*/ 771811 h 1328071"/>
              <a:gd name="connsiteX29" fmla="*/ 543568 w 1326666"/>
              <a:gd name="connsiteY29" fmla="*/ 666420 h 1328071"/>
              <a:gd name="connsiteX30" fmla="*/ 502342 w 1326666"/>
              <a:gd name="connsiteY30" fmla="*/ 631703 h 1328071"/>
              <a:gd name="connsiteX31" fmla="*/ 827156 w 1326666"/>
              <a:gd name="connsiteY31" fmla="*/ 631703 h 1328071"/>
              <a:gd name="connsiteX32" fmla="*/ 1024543 w 1326666"/>
              <a:gd name="connsiteY32" fmla="*/ 827607 h 1328071"/>
              <a:gd name="connsiteX33" fmla="*/ 1024543 w 1326666"/>
              <a:gd name="connsiteY33" fmla="*/ 1019792 h 1328071"/>
              <a:gd name="connsiteX34" fmla="*/ 940841 w 1326666"/>
              <a:gd name="connsiteY34" fmla="*/ 1102865 h 1328071"/>
              <a:gd name="connsiteX35" fmla="*/ 389906 w 1326666"/>
              <a:gd name="connsiteY35" fmla="*/ 1102865 h 1328071"/>
              <a:gd name="connsiteX36" fmla="*/ 306204 w 1326666"/>
              <a:gd name="connsiteY36" fmla="*/ 1019792 h 1328071"/>
              <a:gd name="connsiteX37" fmla="*/ 306204 w 1326666"/>
              <a:gd name="connsiteY37" fmla="*/ 827607 h 1328071"/>
              <a:gd name="connsiteX38" fmla="*/ 502342 w 1326666"/>
              <a:gd name="connsiteY38" fmla="*/ 631703 h 1328071"/>
              <a:gd name="connsiteX39" fmla="*/ 663252 w 1326666"/>
              <a:gd name="connsiteY39" fmla="*/ 183392 h 1328071"/>
              <a:gd name="connsiteX40" fmla="*/ 484101 w 1326666"/>
              <a:gd name="connsiteY40" fmla="*/ 362543 h 1328071"/>
              <a:gd name="connsiteX41" fmla="*/ 663252 w 1326666"/>
              <a:gd name="connsiteY41" fmla="*/ 540441 h 1328071"/>
              <a:gd name="connsiteX42" fmla="*/ 841150 w 1326666"/>
              <a:gd name="connsiteY42" fmla="*/ 362543 h 1328071"/>
              <a:gd name="connsiteX43" fmla="*/ 663252 w 1326666"/>
              <a:gd name="connsiteY43" fmla="*/ 183392 h 1328071"/>
              <a:gd name="connsiteX44" fmla="*/ 663252 w 1326666"/>
              <a:gd name="connsiteY44" fmla="*/ 148314 h 1328071"/>
              <a:gd name="connsiteX45" fmla="*/ 876228 w 1326666"/>
              <a:gd name="connsiteY45" fmla="*/ 362543 h 1328071"/>
              <a:gd name="connsiteX46" fmla="*/ 663252 w 1326666"/>
              <a:gd name="connsiteY46" fmla="*/ 575519 h 1328071"/>
              <a:gd name="connsiteX47" fmla="*/ 449023 w 1326666"/>
              <a:gd name="connsiteY47" fmla="*/ 362543 h 1328071"/>
              <a:gd name="connsiteX48" fmla="*/ 663252 w 1326666"/>
              <a:gd name="connsiteY48" fmla="*/ 148314 h 1328071"/>
              <a:gd name="connsiteX49" fmla="*/ 664241 w 1326666"/>
              <a:gd name="connsiteY49" fmla="*/ 0 h 1328071"/>
              <a:gd name="connsiteX50" fmla="*/ 1263163 w 1326666"/>
              <a:gd name="connsiteY50" fmla="*/ 378737 h 1328071"/>
              <a:gd name="connsiteX51" fmla="*/ 1290556 w 1326666"/>
              <a:gd name="connsiteY51" fmla="*/ 366278 h 1328071"/>
              <a:gd name="connsiteX52" fmla="*/ 1310479 w 1326666"/>
              <a:gd name="connsiteY52" fmla="*/ 381228 h 1328071"/>
              <a:gd name="connsiteX53" fmla="*/ 1299273 w 1326666"/>
              <a:gd name="connsiteY53" fmla="*/ 474667 h 1328071"/>
              <a:gd name="connsiteX54" fmla="*/ 1278105 w 1326666"/>
              <a:gd name="connsiteY54" fmla="*/ 484634 h 1328071"/>
              <a:gd name="connsiteX55" fmla="*/ 1200905 w 1326666"/>
              <a:gd name="connsiteY55" fmla="*/ 428571 h 1328071"/>
              <a:gd name="connsiteX56" fmla="*/ 1204640 w 1326666"/>
              <a:gd name="connsiteY56" fmla="*/ 404900 h 1328071"/>
              <a:gd name="connsiteX57" fmla="*/ 1230789 w 1326666"/>
              <a:gd name="connsiteY57" fmla="*/ 393687 h 1328071"/>
              <a:gd name="connsiteX58" fmla="*/ 664241 w 1326666"/>
              <a:gd name="connsiteY58" fmla="*/ 34883 h 1328071"/>
              <a:gd name="connsiteX59" fmla="*/ 209758 w 1326666"/>
              <a:gd name="connsiteY59" fmla="*/ 227989 h 1328071"/>
              <a:gd name="connsiteX60" fmla="*/ 34190 w 1326666"/>
              <a:gd name="connsiteY60" fmla="*/ 688952 h 1328071"/>
              <a:gd name="connsiteX61" fmla="*/ 638092 w 1326666"/>
              <a:gd name="connsiteY61" fmla="*/ 1293188 h 1328071"/>
              <a:gd name="connsiteX62" fmla="*/ 1100047 w 1326666"/>
              <a:gd name="connsiteY62" fmla="*/ 1117523 h 1328071"/>
              <a:gd name="connsiteX63" fmla="*/ 1293047 w 1326666"/>
              <a:gd name="connsiteY63" fmla="*/ 664035 h 1328071"/>
              <a:gd name="connsiteX64" fmla="*/ 1309234 w 1326666"/>
              <a:gd name="connsiteY64" fmla="*/ 646594 h 1328071"/>
              <a:gd name="connsiteX65" fmla="*/ 1326666 w 1326666"/>
              <a:gd name="connsiteY65" fmla="*/ 664035 h 1328071"/>
              <a:gd name="connsiteX66" fmla="*/ 1123705 w 1326666"/>
              <a:gd name="connsiteY66" fmla="*/ 1142440 h 1328071"/>
              <a:gd name="connsiteX67" fmla="*/ 664241 w 1326666"/>
              <a:gd name="connsiteY67" fmla="*/ 1328071 h 1328071"/>
              <a:gd name="connsiteX68" fmla="*/ 638092 w 1326666"/>
              <a:gd name="connsiteY68" fmla="*/ 1328071 h 1328071"/>
              <a:gd name="connsiteX69" fmla="*/ 571 w 1326666"/>
              <a:gd name="connsiteY69" fmla="*/ 690198 h 1328071"/>
              <a:gd name="connsiteX70" fmla="*/ 184854 w 1326666"/>
              <a:gd name="connsiteY70" fmla="*/ 203073 h 1328071"/>
              <a:gd name="connsiteX71" fmla="*/ 664241 w 1326666"/>
              <a:gd name="connsiteY71" fmla="*/ 0 h 1328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326666" h="1328071">
                <a:moveTo>
                  <a:pt x="717523" y="834943"/>
                </a:moveTo>
                <a:cubicBezTo>
                  <a:pt x="725434" y="834943"/>
                  <a:pt x="733344" y="841535"/>
                  <a:pt x="733344" y="850764"/>
                </a:cubicBezTo>
                <a:cubicBezTo>
                  <a:pt x="733344" y="858674"/>
                  <a:pt x="725434" y="866584"/>
                  <a:pt x="717523" y="866584"/>
                </a:cubicBezTo>
                <a:cubicBezTo>
                  <a:pt x="708295" y="866584"/>
                  <a:pt x="701703" y="858674"/>
                  <a:pt x="701703" y="850764"/>
                </a:cubicBezTo>
                <a:cubicBezTo>
                  <a:pt x="701703" y="841535"/>
                  <a:pt x="708295" y="834943"/>
                  <a:pt x="717523" y="834943"/>
                </a:cubicBezTo>
                <a:close/>
                <a:moveTo>
                  <a:pt x="717523" y="785507"/>
                </a:moveTo>
                <a:cubicBezTo>
                  <a:pt x="725434" y="785507"/>
                  <a:pt x="733344" y="793417"/>
                  <a:pt x="733344" y="802645"/>
                </a:cubicBezTo>
                <a:cubicBezTo>
                  <a:pt x="733344" y="810556"/>
                  <a:pt x="725434" y="817147"/>
                  <a:pt x="717523" y="817147"/>
                </a:cubicBezTo>
                <a:cubicBezTo>
                  <a:pt x="708295" y="817147"/>
                  <a:pt x="701703" y="810556"/>
                  <a:pt x="701703" y="802645"/>
                </a:cubicBezTo>
                <a:cubicBezTo>
                  <a:pt x="701703" y="793417"/>
                  <a:pt x="708295" y="785507"/>
                  <a:pt x="717523" y="785507"/>
                </a:cubicBezTo>
                <a:close/>
                <a:moveTo>
                  <a:pt x="589791" y="666420"/>
                </a:moveTo>
                <a:lnTo>
                  <a:pt x="665998" y="749493"/>
                </a:lnTo>
                <a:lnTo>
                  <a:pt x="739706" y="666420"/>
                </a:lnTo>
                <a:close/>
                <a:moveTo>
                  <a:pt x="502342" y="666420"/>
                </a:moveTo>
                <a:cubicBezTo>
                  <a:pt x="413642" y="666420"/>
                  <a:pt x="341184" y="738334"/>
                  <a:pt x="341184" y="827607"/>
                </a:cubicBezTo>
                <a:lnTo>
                  <a:pt x="341184" y="1019792"/>
                </a:lnTo>
                <a:cubicBezTo>
                  <a:pt x="341184" y="1045830"/>
                  <a:pt x="362422" y="1068148"/>
                  <a:pt x="389906" y="1068148"/>
                </a:cubicBezTo>
                <a:lnTo>
                  <a:pt x="940841" y="1068148"/>
                </a:lnTo>
                <a:cubicBezTo>
                  <a:pt x="967076" y="1068148"/>
                  <a:pt x="989563" y="1045830"/>
                  <a:pt x="989563" y="1019792"/>
                </a:cubicBezTo>
                <a:lnTo>
                  <a:pt x="989563" y="827607"/>
                </a:lnTo>
                <a:cubicBezTo>
                  <a:pt x="989563" y="738334"/>
                  <a:pt x="917104" y="666420"/>
                  <a:pt x="827156" y="666420"/>
                </a:cubicBezTo>
                <a:lnTo>
                  <a:pt x="787179" y="666420"/>
                </a:lnTo>
                <a:lnTo>
                  <a:pt x="690984" y="771811"/>
                </a:lnTo>
                <a:cubicBezTo>
                  <a:pt x="688485" y="774291"/>
                  <a:pt x="685986" y="776771"/>
                  <a:pt x="682239" y="778011"/>
                </a:cubicBezTo>
                <a:lnTo>
                  <a:pt x="682239" y="868524"/>
                </a:lnTo>
                <a:cubicBezTo>
                  <a:pt x="682239" y="878443"/>
                  <a:pt x="674743" y="885883"/>
                  <a:pt x="665998" y="885883"/>
                </a:cubicBezTo>
                <a:cubicBezTo>
                  <a:pt x="656004" y="885883"/>
                  <a:pt x="647259" y="878443"/>
                  <a:pt x="647259" y="868524"/>
                </a:cubicBezTo>
                <a:lnTo>
                  <a:pt x="647259" y="778011"/>
                </a:lnTo>
                <a:cubicBezTo>
                  <a:pt x="644760" y="776771"/>
                  <a:pt x="642261" y="774291"/>
                  <a:pt x="639763" y="771811"/>
                </a:cubicBezTo>
                <a:lnTo>
                  <a:pt x="543568" y="666420"/>
                </a:lnTo>
                <a:close/>
                <a:moveTo>
                  <a:pt x="502342" y="631703"/>
                </a:moveTo>
                <a:lnTo>
                  <a:pt x="827156" y="631703"/>
                </a:lnTo>
                <a:cubicBezTo>
                  <a:pt x="935844" y="631703"/>
                  <a:pt x="1024543" y="719736"/>
                  <a:pt x="1024543" y="827607"/>
                </a:cubicBezTo>
                <a:lnTo>
                  <a:pt x="1024543" y="1019792"/>
                </a:lnTo>
                <a:cubicBezTo>
                  <a:pt x="1024543" y="1064428"/>
                  <a:pt x="987064" y="1102865"/>
                  <a:pt x="940841" y="1102865"/>
                </a:cubicBezTo>
                <a:lnTo>
                  <a:pt x="389906" y="1102865"/>
                </a:lnTo>
                <a:cubicBezTo>
                  <a:pt x="343682" y="1102865"/>
                  <a:pt x="306204" y="1064428"/>
                  <a:pt x="306204" y="1019792"/>
                </a:cubicBezTo>
                <a:lnTo>
                  <a:pt x="306204" y="827607"/>
                </a:lnTo>
                <a:cubicBezTo>
                  <a:pt x="306204" y="719736"/>
                  <a:pt x="393654" y="631703"/>
                  <a:pt x="502342" y="631703"/>
                </a:cubicBezTo>
                <a:close/>
                <a:moveTo>
                  <a:pt x="663252" y="183392"/>
                </a:moveTo>
                <a:cubicBezTo>
                  <a:pt x="563028" y="183392"/>
                  <a:pt x="484101" y="263571"/>
                  <a:pt x="484101" y="362543"/>
                </a:cubicBezTo>
                <a:cubicBezTo>
                  <a:pt x="484101" y="460261"/>
                  <a:pt x="563028" y="540441"/>
                  <a:pt x="663252" y="540441"/>
                </a:cubicBezTo>
                <a:cubicBezTo>
                  <a:pt x="760971" y="540441"/>
                  <a:pt x="841150" y="460261"/>
                  <a:pt x="841150" y="362543"/>
                </a:cubicBezTo>
                <a:cubicBezTo>
                  <a:pt x="841150" y="263571"/>
                  <a:pt x="760971" y="183392"/>
                  <a:pt x="663252" y="183392"/>
                </a:cubicBezTo>
                <a:close/>
                <a:moveTo>
                  <a:pt x="663252" y="148314"/>
                </a:moveTo>
                <a:cubicBezTo>
                  <a:pt x="779763" y="148314"/>
                  <a:pt x="876228" y="244779"/>
                  <a:pt x="876228" y="362543"/>
                </a:cubicBezTo>
                <a:cubicBezTo>
                  <a:pt x="876228" y="479053"/>
                  <a:pt x="779763" y="575519"/>
                  <a:pt x="663252" y="575519"/>
                </a:cubicBezTo>
                <a:cubicBezTo>
                  <a:pt x="544236" y="575519"/>
                  <a:pt x="449023" y="479053"/>
                  <a:pt x="449023" y="362543"/>
                </a:cubicBezTo>
                <a:cubicBezTo>
                  <a:pt x="449023" y="244779"/>
                  <a:pt x="544236" y="148314"/>
                  <a:pt x="663252" y="148314"/>
                </a:cubicBezTo>
                <a:close/>
                <a:moveTo>
                  <a:pt x="664241" y="0"/>
                </a:moveTo>
                <a:cubicBezTo>
                  <a:pt x="920744" y="0"/>
                  <a:pt x="1153589" y="148255"/>
                  <a:pt x="1263163" y="378737"/>
                </a:cubicBezTo>
                <a:lnTo>
                  <a:pt x="1290556" y="366278"/>
                </a:lnTo>
                <a:cubicBezTo>
                  <a:pt x="1300518" y="362541"/>
                  <a:pt x="1310479" y="370016"/>
                  <a:pt x="1310479" y="381228"/>
                </a:cubicBezTo>
                <a:lnTo>
                  <a:pt x="1299273" y="474667"/>
                </a:lnTo>
                <a:cubicBezTo>
                  <a:pt x="1298027" y="485879"/>
                  <a:pt x="1285576" y="490863"/>
                  <a:pt x="1278105" y="484634"/>
                </a:cubicBezTo>
                <a:lnTo>
                  <a:pt x="1200905" y="428571"/>
                </a:lnTo>
                <a:cubicBezTo>
                  <a:pt x="1193434" y="422341"/>
                  <a:pt x="1194679" y="409883"/>
                  <a:pt x="1204640" y="404900"/>
                </a:cubicBezTo>
                <a:lnTo>
                  <a:pt x="1230789" y="393687"/>
                </a:lnTo>
                <a:cubicBezTo>
                  <a:pt x="1126195" y="174418"/>
                  <a:pt x="907047" y="34883"/>
                  <a:pt x="664241" y="34883"/>
                </a:cubicBezTo>
                <a:cubicBezTo>
                  <a:pt x="491164" y="34883"/>
                  <a:pt x="330538" y="103405"/>
                  <a:pt x="209758" y="227989"/>
                </a:cubicBezTo>
                <a:cubicBezTo>
                  <a:pt x="90222" y="352574"/>
                  <a:pt x="27964" y="515780"/>
                  <a:pt x="34190" y="688952"/>
                </a:cubicBezTo>
                <a:cubicBezTo>
                  <a:pt x="46642" y="1015364"/>
                  <a:pt x="313106" y="1280729"/>
                  <a:pt x="638092" y="1293188"/>
                </a:cubicBezTo>
                <a:cubicBezTo>
                  <a:pt x="811170" y="1299417"/>
                  <a:pt x="975531" y="1237124"/>
                  <a:pt x="1100047" y="1117523"/>
                </a:cubicBezTo>
                <a:cubicBezTo>
                  <a:pt x="1224563" y="997922"/>
                  <a:pt x="1293047" y="837208"/>
                  <a:pt x="1293047" y="664035"/>
                </a:cubicBezTo>
                <a:cubicBezTo>
                  <a:pt x="1293047" y="655314"/>
                  <a:pt x="1300518" y="646594"/>
                  <a:pt x="1309234" y="646594"/>
                </a:cubicBezTo>
                <a:cubicBezTo>
                  <a:pt x="1319195" y="646594"/>
                  <a:pt x="1326666" y="655314"/>
                  <a:pt x="1326666" y="664035"/>
                </a:cubicBezTo>
                <a:cubicBezTo>
                  <a:pt x="1326666" y="847175"/>
                  <a:pt x="1254447" y="1016610"/>
                  <a:pt x="1123705" y="1142440"/>
                </a:cubicBezTo>
                <a:cubicBezTo>
                  <a:pt x="999189" y="1263287"/>
                  <a:pt x="836073" y="1328071"/>
                  <a:pt x="664241" y="1328071"/>
                </a:cubicBezTo>
                <a:cubicBezTo>
                  <a:pt x="655525" y="1328071"/>
                  <a:pt x="645563" y="1328071"/>
                  <a:pt x="638092" y="1328071"/>
                </a:cubicBezTo>
                <a:cubicBezTo>
                  <a:pt x="293183" y="1314367"/>
                  <a:pt x="13022" y="1035298"/>
                  <a:pt x="571" y="690198"/>
                </a:cubicBezTo>
                <a:cubicBezTo>
                  <a:pt x="-6900" y="507059"/>
                  <a:pt x="59093" y="335132"/>
                  <a:pt x="184854" y="203073"/>
                </a:cubicBezTo>
                <a:cubicBezTo>
                  <a:pt x="310616" y="72259"/>
                  <a:pt x="481202" y="0"/>
                  <a:pt x="66424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A9B792D1-FE25-6A4D-9E69-28B0FD1F9185}"/>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3C35FBE7-BFAB-F249-8E54-F05AC589FED4}"/>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1CA31714-73B8-0140-ABE9-80565946E7E4}"/>
              </a:ext>
            </a:extLst>
          </p:cNvPr>
          <p:cNvSpPr txBox="1"/>
          <p:nvPr/>
        </p:nvSpPr>
        <p:spPr>
          <a:xfrm>
            <a:off x="7113440" y="1593817"/>
            <a:ext cx="3924344"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A666D6C2-7677-244A-8C6D-85864661E08A}"/>
              </a:ext>
            </a:extLst>
          </p:cNvPr>
          <p:cNvSpPr txBox="1"/>
          <p:nvPr/>
        </p:nvSpPr>
        <p:spPr>
          <a:xfrm>
            <a:off x="7113440" y="1969148"/>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2929B831-A40F-D548-B8D1-FD23AB496335}"/>
              </a:ext>
            </a:extLst>
          </p:cNvPr>
          <p:cNvSpPr txBox="1"/>
          <p:nvPr/>
        </p:nvSpPr>
        <p:spPr>
          <a:xfrm>
            <a:off x="7113440" y="2583944"/>
            <a:ext cx="3924344"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484D4934-7C81-474A-9152-DC56F5EADC59}"/>
              </a:ext>
            </a:extLst>
          </p:cNvPr>
          <p:cNvSpPr txBox="1"/>
          <p:nvPr/>
        </p:nvSpPr>
        <p:spPr>
          <a:xfrm>
            <a:off x="7113440" y="2959275"/>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8F3EB264-9B62-F44C-9DC8-40B8A2F9D2D9}"/>
              </a:ext>
            </a:extLst>
          </p:cNvPr>
          <p:cNvSpPr txBox="1"/>
          <p:nvPr/>
        </p:nvSpPr>
        <p:spPr>
          <a:xfrm>
            <a:off x="7113440" y="3574071"/>
            <a:ext cx="39243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BARGAINING POWER OF BUYERS</a:t>
            </a:r>
          </a:p>
        </p:txBody>
      </p:sp>
      <p:sp>
        <p:nvSpPr>
          <p:cNvPr id="11" name="TextBox 10">
            <a:extLst>
              <a:ext uri="{FF2B5EF4-FFF2-40B4-BE49-F238E27FC236}">
                <a16:creationId xmlns:a16="http://schemas.microsoft.com/office/drawing/2014/main" id="{F6EAA1A1-E3F4-2243-BC06-434DC795D403}"/>
              </a:ext>
            </a:extLst>
          </p:cNvPr>
          <p:cNvSpPr txBox="1"/>
          <p:nvPr/>
        </p:nvSpPr>
        <p:spPr>
          <a:xfrm>
            <a:off x="7113440" y="3949402"/>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ACF1261D-72FD-784C-9FDA-210B012A4DC9}"/>
              </a:ext>
            </a:extLst>
          </p:cNvPr>
          <p:cNvSpPr txBox="1"/>
          <p:nvPr/>
        </p:nvSpPr>
        <p:spPr>
          <a:xfrm>
            <a:off x="7113440" y="4568770"/>
            <a:ext cx="39243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C7EEF2C5-FB68-3342-8294-2C8A4FE83628}"/>
              </a:ext>
            </a:extLst>
          </p:cNvPr>
          <p:cNvSpPr txBox="1"/>
          <p:nvPr/>
        </p:nvSpPr>
        <p:spPr>
          <a:xfrm>
            <a:off x="7113440" y="4944101"/>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460DE538-041C-AC46-8709-9A262B73E9AB}"/>
              </a:ext>
            </a:extLst>
          </p:cNvPr>
          <p:cNvSpPr txBox="1"/>
          <p:nvPr/>
        </p:nvSpPr>
        <p:spPr>
          <a:xfrm>
            <a:off x="7113440" y="5558700"/>
            <a:ext cx="39243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C4F9479F-10EF-DC42-952E-3F699F0FAAA2}"/>
              </a:ext>
            </a:extLst>
          </p:cNvPr>
          <p:cNvSpPr txBox="1"/>
          <p:nvPr/>
        </p:nvSpPr>
        <p:spPr>
          <a:xfrm>
            <a:off x="7113440" y="5934031"/>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9493696"/>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2">
            <a:extLst>
              <a:ext uri="{FF2B5EF4-FFF2-40B4-BE49-F238E27FC236}">
                <a16:creationId xmlns:a16="http://schemas.microsoft.com/office/drawing/2014/main" id="{563A3A6B-8ECD-5440-8ABC-F869C01C9843}"/>
              </a:ext>
            </a:extLst>
          </p:cNvPr>
          <p:cNvSpPr>
            <a:spLocks noChangeArrowheads="1"/>
          </p:cNvSpPr>
          <p:nvPr/>
        </p:nvSpPr>
        <p:spPr bwMode="auto">
          <a:xfrm>
            <a:off x="754012" y="1643761"/>
            <a:ext cx="4968460" cy="2013203"/>
          </a:xfrm>
          <a:custGeom>
            <a:avLst/>
            <a:gdLst>
              <a:gd name="T0" fmla="*/ 6228 w 7977"/>
              <a:gd name="T1" fmla="*/ 3232 h 3233"/>
              <a:gd name="T2" fmla="*/ 133 w 7977"/>
              <a:gd name="T3" fmla="*/ 3232 h 3233"/>
              <a:gd name="T4" fmla="*/ 133 w 7977"/>
              <a:gd name="T5" fmla="*/ 3232 h 3233"/>
              <a:gd name="T6" fmla="*/ 0 w 7977"/>
              <a:gd name="T7" fmla="*/ 3099 h 3233"/>
              <a:gd name="T8" fmla="*/ 0 w 7977"/>
              <a:gd name="T9" fmla="*/ 133 h 3233"/>
              <a:gd name="T10" fmla="*/ 0 w 7977"/>
              <a:gd name="T11" fmla="*/ 133 h 3233"/>
              <a:gd name="T12" fmla="*/ 133 w 7977"/>
              <a:gd name="T13" fmla="*/ 0 h 3233"/>
              <a:gd name="T14" fmla="*/ 7843 w 7977"/>
              <a:gd name="T15" fmla="*/ 0 h 3233"/>
              <a:gd name="T16" fmla="*/ 7843 w 7977"/>
              <a:gd name="T17" fmla="*/ 0 h 3233"/>
              <a:gd name="T18" fmla="*/ 7976 w 7977"/>
              <a:gd name="T19" fmla="*/ 133 h 3233"/>
              <a:gd name="T20" fmla="*/ 7976 w 7977"/>
              <a:gd name="T21" fmla="*/ 1485 h 3233"/>
              <a:gd name="T22" fmla="*/ 7976 w 7977"/>
              <a:gd name="T23" fmla="*/ 1485 h 3233"/>
              <a:gd name="T24" fmla="*/ 6228 w 7977"/>
              <a:gd name="T25" fmla="*/ 3232 h 3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77" h="3233">
                <a:moveTo>
                  <a:pt x="6228" y="3232"/>
                </a:moveTo>
                <a:lnTo>
                  <a:pt x="133" y="3232"/>
                </a:lnTo>
                <a:lnTo>
                  <a:pt x="133" y="3232"/>
                </a:lnTo>
                <a:cubicBezTo>
                  <a:pt x="60" y="3232"/>
                  <a:pt x="0" y="3172"/>
                  <a:pt x="0" y="3099"/>
                </a:cubicBezTo>
                <a:lnTo>
                  <a:pt x="0" y="133"/>
                </a:lnTo>
                <a:lnTo>
                  <a:pt x="0" y="133"/>
                </a:lnTo>
                <a:cubicBezTo>
                  <a:pt x="0" y="60"/>
                  <a:pt x="60" y="0"/>
                  <a:pt x="133" y="0"/>
                </a:cubicBezTo>
                <a:lnTo>
                  <a:pt x="7843" y="0"/>
                </a:lnTo>
                <a:lnTo>
                  <a:pt x="7843" y="0"/>
                </a:lnTo>
                <a:cubicBezTo>
                  <a:pt x="7916" y="0"/>
                  <a:pt x="7976" y="60"/>
                  <a:pt x="7976" y="133"/>
                </a:cubicBezTo>
                <a:lnTo>
                  <a:pt x="7976" y="1485"/>
                </a:lnTo>
                <a:lnTo>
                  <a:pt x="7976" y="1485"/>
                </a:lnTo>
                <a:cubicBezTo>
                  <a:pt x="7976" y="2446"/>
                  <a:pt x="7189" y="3232"/>
                  <a:pt x="6228" y="3232"/>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7" name="Freeform 3">
            <a:extLst>
              <a:ext uri="{FF2B5EF4-FFF2-40B4-BE49-F238E27FC236}">
                <a16:creationId xmlns:a16="http://schemas.microsoft.com/office/drawing/2014/main" id="{3698384A-E275-C043-A8AB-01FEEE441C9E}"/>
              </a:ext>
            </a:extLst>
          </p:cNvPr>
          <p:cNvSpPr>
            <a:spLocks noChangeArrowheads="1"/>
          </p:cNvSpPr>
          <p:nvPr/>
        </p:nvSpPr>
        <p:spPr bwMode="auto">
          <a:xfrm>
            <a:off x="6469526" y="1643761"/>
            <a:ext cx="4968462" cy="2013203"/>
          </a:xfrm>
          <a:custGeom>
            <a:avLst/>
            <a:gdLst>
              <a:gd name="T0" fmla="*/ 1748 w 7977"/>
              <a:gd name="T1" fmla="*/ 3232 h 3233"/>
              <a:gd name="T2" fmla="*/ 7843 w 7977"/>
              <a:gd name="T3" fmla="*/ 3232 h 3233"/>
              <a:gd name="T4" fmla="*/ 7843 w 7977"/>
              <a:gd name="T5" fmla="*/ 3232 h 3233"/>
              <a:gd name="T6" fmla="*/ 7976 w 7977"/>
              <a:gd name="T7" fmla="*/ 3099 h 3233"/>
              <a:gd name="T8" fmla="*/ 7976 w 7977"/>
              <a:gd name="T9" fmla="*/ 133 h 3233"/>
              <a:gd name="T10" fmla="*/ 7976 w 7977"/>
              <a:gd name="T11" fmla="*/ 133 h 3233"/>
              <a:gd name="T12" fmla="*/ 7843 w 7977"/>
              <a:gd name="T13" fmla="*/ 0 h 3233"/>
              <a:gd name="T14" fmla="*/ 133 w 7977"/>
              <a:gd name="T15" fmla="*/ 0 h 3233"/>
              <a:gd name="T16" fmla="*/ 133 w 7977"/>
              <a:gd name="T17" fmla="*/ 0 h 3233"/>
              <a:gd name="T18" fmla="*/ 0 w 7977"/>
              <a:gd name="T19" fmla="*/ 133 h 3233"/>
              <a:gd name="T20" fmla="*/ 0 w 7977"/>
              <a:gd name="T21" fmla="*/ 1485 h 3233"/>
              <a:gd name="T22" fmla="*/ 0 w 7977"/>
              <a:gd name="T23" fmla="*/ 1485 h 3233"/>
              <a:gd name="T24" fmla="*/ 1748 w 7977"/>
              <a:gd name="T25" fmla="*/ 3232 h 3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77" h="3233">
                <a:moveTo>
                  <a:pt x="1748" y="3232"/>
                </a:moveTo>
                <a:lnTo>
                  <a:pt x="7843" y="3232"/>
                </a:lnTo>
                <a:lnTo>
                  <a:pt x="7843" y="3232"/>
                </a:lnTo>
                <a:cubicBezTo>
                  <a:pt x="7916" y="3232"/>
                  <a:pt x="7976" y="3172"/>
                  <a:pt x="7976" y="3099"/>
                </a:cubicBezTo>
                <a:lnTo>
                  <a:pt x="7976" y="133"/>
                </a:lnTo>
                <a:lnTo>
                  <a:pt x="7976" y="133"/>
                </a:lnTo>
                <a:cubicBezTo>
                  <a:pt x="7976" y="60"/>
                  <a:pt x="7916" y="0"/>
                  <a:pt x="7843" y="0"/>
                </a:cubicBezTo>
                <a:lnTo>
                  <a:pt x="133" y="0"/>
                </a:lnTo>
                <a:lnTo>
                  <a:pt x="133" y="0"/>
                </a:lnTo>
                <a:cubicBezTo>
                  <a:pt x="60" y="0"/>
                  <a:pt x="0" y="60"/>
                  <a:pt x="0" y="133"/>
                </a:cubicBezTo>
                <a:lnTo>
                  <a:pt x="0" y="1485"/>
                </a:lnTo>
                <a:lnTo>
                  <a:pt x="0" y="1485"/>
                </a:lnTo>
                <a:cubicBezTo>
                  <a:pt x="0" y="2446"/>
                  <a:pt x="787" y="3232"/>
                  <a:pt x="1748" y="3232"/>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18" name="Freeform 4">
            <a:extLst>
              <a:ext uri="{FF2B5EF4-FFF2-40B4-BE49-F238E27FC236}">
                <a16:creationId xmlns:a16="http://schemas.microsoft.com/office/drawing/2014/main" id="{CE305FCA-F759-1640-9D60-0E2BC9C0B507}"/>
              </a:ext>
            </a:extLst>
          </p:cNvPr>
          <p:cNvSpPr>
            <a:spLocks noChangeArrowheads="1"/>
          </p:cNvSpPr>
          <p:nvPr/>
        </p:nvSpPr>
        <p:spPr bwMode="auto">
          <a:xfrm>
            <a:off x="6469526" y="4467186"/>
            <a:ext cx="4968462" cy="2013203"/>
          </a:xfrm>
          <a:custGeom>
            <a:avLst/>
            <a:gdLst>
              <a:gd name="T0" fmla="*/ 1748 w 7976"/>
              <a:gd name="T1" fmla="*/ 0 h 3233"/>
              <a:gd name="T2" fmla="*/ 7843 w 7976"/>
              <a:gd name="T3" fmla="*/ 0 h 3233"/>
              <a:gd name="T4" fmla="*/ 7843 w 7976"/>
              <a:gd name="T5" fmla="*/ 0 h 3233"/>
              <a:gd name="T6" fmla="*/ 7975 w 7976"/>
              <a:gd name="T7" fmla="*/ 133 h 3233"/>
              <a:gd name="T8" fmla="*/ 7975 w 7976"/>
              <a:gd name="T9" fmla="*/ 3099 h 3233"/>
              <a:gd name="T10" fmla="*/ 7975 w 7976"/>
              <a:gd name="T11" fmla="*/ 3099 h 3233"/>
              <a:gd name="T12" fmla="*/ 7843 w 7976"/>
              <a:gd name="T13" fmla="*/ 3232 h 3233"/>
              <a:gd name="T14" fmla="*/ 133 w 7976"/>
              <a:gd name="T15" fmla="*/ 3232 h 3233"/>
              <a:gd name="T16" fmla="*/ 133 w 7976"/>
              <a:gd name="T17" fmla="*/ 3232 h 3233"/>
              <a:gd name="T18" fmla="*/ 0 w 7976"/>
              <a:gd name="T19" fmla="*/ 3099 h 3233"/>
              <a:gd name="T20" fmla="*/ 0 w 7976"/>
              <a:gd name="T21" fmla="*/ 1748 h 3233"/>
              <a:gd name="T22" fmla="*/ 0 w 7976"/>
              <a:gd name="T23" fmla="*/ 1748 h 3233"/>
              <a:gd name="T24" fmla="*/ 1748 w 7976"/>
              <a:gd name="T25" fmla="*/ 0 h 3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76" h="3233">
                <a:moveTo>
                  <a:pt x="1748" y="0"/>
                </a:moveTo>
                <a:lnTo>
                  <a:pt x="7843" y="0"/>
                </a:lnTo>
                <a:lnTo>
                  <a:pt x="7843" y="0"/>
                </a:lnTo>
                <a:cubicBezTo>
                  <a:pt x="7916" y="0"/>
                  <a:pt x="7975" y="60"/>
                  <a:pt x="7975" y="133"/>
                </a:cubicBezTo>
                <a:lnTo>
                  <a:pt x="7975" y="3099"/>
                </a:lnTo>
                <a:lnTo>
                  <a:pt x="7975" y="3099"/>
                </a:lnTo>
                <a:cubicBezTo>
                  <a:pt x="7975" y="3173"/>
                  <a:pt x="7916" y="3232"/>
                  <a:pt x="7843" y="3232"/>
                </a:cubicBezTo>
                <a:lnTo>
                  <a:pt x="133" y="3232"/>
                </a:lnTo>
                <a:lnTo>
                  <a:pt x="133" y="3232"/>
                </a:lnTo>
                <a:cubicBezTo>
                  <a:pt x="60" y="3232"/>
                  <a:pt x="0" y="3173"/>
                  <a:pt x="0" y="3099"/>
                </a:cubicBezTo>
                <a:lnTo>
                  <a:pt x="0" y="1748"/>
                </a:lnTo>
                <a:lnTo>
                  <a:pt x="0" y="1748"/>
                </a:lnTo>
                <a:cubicBezTo>
                  <a:pt x="0" y="786"/>
                  <a:pt x="787" y="0"/>
                  <a:pt x="1748" y="0"/>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19" name="Freeform 5">
            <a:extLst>
              <a:ext uri="{FF2B5EF4-FFF2-40B4-BE49-F238E27FC236}">
                <a16:creationId xmlns:a16="http://schemas.microsoft.com/office/drawing/2014/main" id="{0B379405-35B6-8048-BE07-4572F4D39EEF}"/>
              </a:ext>
            </a:extLst>
          </p:cNvPr>
          <p:cNvSpPr>
            <a:spLocks noChangeArrowheads="1"/>
          </p:cNvSpPr>
          <p:nvPr/>
        </p:nvSpPr>
        <p:spPr bwMode="auto">
          <a:xfrm>
            <a:off x="754012" y="4467186"/>
            <a:ext cx="4968460" cy="2013203"/>
          </a:xfrm>
          <a:custGeom>
            <a:avLst/>
            <a:gdLst>
              <a:gd name="T0" fmla="*/ 6227 w 7976"/>
              <a:gd name="T1" fmla="*/ 0 h 3233"/>
              <a:gd name="T2" fmla="*/ 133 w 7976"/>
              <a:gd name="T3" fmla="*/ 0 h 3233"/>
              <a:gd name="T4" fmla="*/ 133 w 7976"/>
              <a:gd name="T5" fmla="*/ 0 h 3233"/>
              <a:gd name="T6" fmla="*/ 0 w 7976"/>
              <a:gd name="T7" fmla="*/ 133 h 3233"/>
              <a:gd name="T8" fmla="*/ 0 w 7976"/>
              <a:gd name="T9" fmla="*/ 3099 h 3233"/>
              <a:gd name="T10" fmla="*/ 0 w 7976"/>
              <a:gd name="T11" fmla="*/ 3099 h 3233"/>
              <a:gd name="T12" fmla="*/ 133 w 7976"/>
              <a:gd name="T13" fmla="*/ 3232 h 3233"/>
              <a:gd name="T14" fmla="*/ 7842 w 7976"/>
              <a:gd name="T15" fmla="*/ 3232 h 3233"/>
              <a:gd name="T16" fmla="*/ 7842 w 7976"/>
              <a:gd name="T17" fmla="*/ 3232 h 3233"/>
              <a:gd name="T18" fmla="*/ 7975 w 7976"/>
              <a:gd name="T19" fmla="*/ 3099 h 3233"/>
              <a:gd name="T20" fmla="*/ 7975 w 7976"/>
              <a:gd name="T21" fmla="*/ 1748 h 3233"/>
              <a:gd name="T22" fmla="*/ 7975 w 7976"/>
              <a:gd name="T23" fmla="*/ 1748 h 3233"/>
              <a:gd name="T24" fmla="*/ 6227 w 7976"/>
              <a:gd name="T25" fmla="*/ 0 h 3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976" h="3233">
                <a:moveTo>
                  <a:pt x="6227" y="0"/>
                </a:moveTo>
                <a:lnTo>
                  <a:pt x="133" y="0"/>
                </a:lnTo>
                <a:lnTo>
                  <a:pt x="133" y="0"/>
                </a:lnTo>
                <a:cubicBezTo>
                  <a:pt x="59" y="0"/>
                  <a:pt x="0" y="60"/>
                  <a:pt x="0" y="133"/>
                </a:cubicBezTo>
                <a:lnTo>
                  <a:pt x="0" y="3099"/>
                </a:lnTo>
                <a:lnTo>
                  <a:pt x="0" y="3099"/>
                </a:lnTo>
                <a:cubicBezTo>
                  <a:pt x="0" y="3173"/>
                  <a:pt x="59" y="3232"/>
                  <a:pt x="133" y="3232"/>
                </a:cubicBezTo>
                <a:lnTo>
                  <a:pt x="7842" y="3232"/>
                </a:lnTo>
                <a:lnTo>
                  <a:pt x="7842" y="3232"/>
                </a:lnTo>
                <a:cubicBezTo>
                  <a:pt x="7916" y="3232"/>
                  <a:pt x="7975" y="3173"/>
                  <a:pt x="7975" y="3099"/>
                </a:cubicBezTo>
                <a:lnTo>
                  <a:pt x="7975" y="1748"/>
                </a:lnTo>
                <a:lnTo>
                  <a:pt x="7975" y="1748"/>
                </a:lnTo>
                <a:cubicBezTo>
                  <a:pt x="7975" y="786"/>
                  <a:pt x="7188" y="0"/>
                  <a:pt x="6227" y="0"/>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0" name="Freeform 6">
            <a:extLst>
              <a:ext uri="{FF2B5EF4-FFF2-40B4-BE49-F238E27FC236}">
                <a16:creationId xmlns:a16="http://schemas.microsoft.com/office/drawing/2014/main" id="{D59FBD6A-18A5-7D45-83FD-EC1D2D57E86B}"/>
              </a:ext>
            </a:extLst>
          </p:cNvPr>
          <p:cNvSpPr>
            <a:spLocks noChangeArrowheads="1"/>
          </p:cNvSpPr>
          <p:nvPr/>
        </p:nvSpPr>
        <p:spPr bwMode="auto">
          <a:xfrm>
            <a:off x="4730978" y="2691560"/>
            <a:ext cx="2741031" cy="2741030"/>
          </a:xfrm>
          <a:custGeom>
            <a:avLst/>
            <a:gdLst>
              <a:gd name="T0" fmla="*/ 4400 w 4401"/>
              <a:gd name="T1" fmla="*/ 2199 h 4401"/>
              <a:gd name="T2" fmla="*/ 4400 w 4401"/>
              <a:gd name="T3" fmla="*/ 2199 h 4401"/>
              <a:gd name="T4" fmla="*/ 2200 w 4401"/>
              <a:gd name="T5" fmla="*/ 4400 h 4401"/>
              <a:gd name="T6" fmla="*/ 2200 w 4401"/>
              <a:gd name="T7" fmla="*/ 4400 h 4401"/>
              <a:gd name="T8" fmla="*/ 0 w 4401"/>
              <a:gd name="T9" fmla="*/ 2199 h 4401"/>
              <a:gd name="T10" fmla="*/ 0 w 4401"/>
              <a:gd name="T11" fmla="*/ 2199 h 4401"/>
              <a:gd name="T12" fmla="*/ 2200 w 4401"/>
              <a:gd name="T13" fmla="*/ 0 h 4401"/>
              <a:gd name="T14" fmla="*/ 2200 w 4401"/>
              <a:gd name="T15" fmla="*/ 0 h 4401"/>
              <a:gd name="T16" fmla="*/ 4400 w 4401"/>
              <a:gd name="T17" fmla="*/ 2199 h 4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401" h="4401">
                <a:moveTo>
                  <a:pt x="4400" y="2199"/>
                </a:moveTo>
                <a:lnTo>
                  <a:pt x="4400" y="2199"/>
                </a:lnTo>
                <a:cubicBezTo>
                  <a:pt x="4400" y="3414"/>
                  <a:pt x="3415" y="4400"/>
                  <a:pt x="2200" y="4400"/>
                </a:cubicBezTo>
                <a:lnTo>
                  <a:pt x="2200" y="4400"/>
                </a:lnTo>
                <a:cubicBezTo>
                  <a:pt x="985" y="4400"/>
                  <a:pt x="0" y="3414"/>
                  <a:pt x="0" y="2199"/>
                </a:cubicBezTo>
                <a:lnTo>
                  <a:pt x="0" y="2199"/>
                </a:lnTo>
                <a:cubicBezTo>
                  <a:pt x="0" y="985"/>
                  <a:pt x="985" y="0"/>
                  <a:pt x="2200" y="0"/>
                </a:cubicBezTo>
                <a:lnTo>
                  <a:pt x="2200" y="0"/>
                </a:lnTo>
                <a:cubicBezTo>
                  <a:pt x="3415" y="0"/>
                  <a:pt x="4400" y="985"/>
                  <a:pt x="4400" y="2199"/>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1" name="Freeform 7">
            <a:extLst>
              <a:ext uri="{FF2B5EF4-FFF2-40B4-BE49-F238E27FC236}">
                <a16:creationId xmlns:a16="http://schemas.microsoft.com/office/drawing/2014/main" id="{9F219E19-F904-C64C-8CC3-D2E4ABD9CD4C}"/>
              </a:ext>
            </a:extLst>
          </p:cNvPr>
          <p:cNvSpPr>
            <a:spLocks noChangeArrowheads="1"/>
          </p:cNvSpPr>
          <p:nvPr/>
        </p:nvSpPr>
        <p:spPr bwMode="auto">
          <a:xfrm>
            <a:off x="4783161" y="2746490"/>
            <a:ext cx="2631170" cy="2631170"/>
          </a:xfrm>
          <a:custGeom>
            <a:avLst/>
            <a:gdLst>
              <a:gd name="T0" fmla="*/ 4225 w 4226"/>
              <a:gd name="T1" fmla="*/ 2112 h 4226"/>
              <a:gd name="T2" fmla="*/ 4225 w 4226"/>
              <a:gd name="T3" fmla="*/ 2112 h 4226"/>
              <a:gd name="T4" fmla="*/ 2113 w 4226"/>
              <a:gd name="T5" fmla="*/ 4225 h 4226"/>
              <a:gd name="T6" fmla="*/ 2113 w 4226"/>
              <a:gd name="T7" fmla="*/ 4225 h 4226"/>
              <a:gd name="T8" fmla="*/ 0 w 4226"/>
              <a:gd name="T9" fmla="*/ 2112 h 4226"/>
              <a:gd name="T10" fmla="*/ 0 w 4226"/>
              <a:gd name="T11" fmla="*/ 2112 h 4226"/>
              <a:gd name="T12" fmla="*/ 2113 w 4226"/>
              <a:gd name="T13" fmla="*/ 0 h 4226"/>
              <a:gd name="T14" fmla="*/ 2113 w 4226"/>
              <a:gd name="T15" fmla="*/ 0 h 4226"/>
              <a:gd name="T16" fmla="*/ 4225 w 4226"/>
              <a:gd name="T17" fmla="*/ 2112 h 4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26" h="4226">
                <a:moveTo>
                  <a:pt x="4225" y="2112"/>
                </a:moveTo>
                <a:lnTo>
                  <a:pt x="4225" y="2112"/>
                </a:lnTo>
                <a:cubicBezTo>
                  <a:pt x="4225" y="3279"/>
                  <a:pt x="3279" y="4225"/>
                  <a:pt x="2113" y="4225"/>
                </a:cubicBezTo>
                <a:lnTo>
                  <a:pt x="2113" y="4225"/>
                </a:lnTo>
                <a:cubicBezTo>
                  <a:pt x="946" y="4225"/>
                  <a:pt x="0" y="3279"/>
                  <a:pt x="0" y="2112"/>
                </a:cubicBezTo>
                <a:lnTo>
                  <a:pt x="0" y="2112"/>
                </a:lnTo>
                <a:cubicBezTo>
                  <a:pt x="0" y="946"/>
                  <a:pt x="946" y="0"/>
                  <a:pt x="2113" y="0"/>
                </a:cubicBezTo>
                <a:lnTo>
                  <a:pt x="2113" y="0"/>
                </a:lnTo>
                <a:cubicBezTo>
                  <a:pt x="3279" y="0"/>
                  <a:pt x="4225" y="946"/>
                  <a:pt x="4225" y="2112"/>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0E445A28-B0A1-9D46-8B80-4EF2E1A7A2AE}"/>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E6A6C84C-DC1E-B845-9331-AFAE10045052}"/>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2AC568BE-9FC8-0340-8A11-B91F6E1655CB}"/>
              </a:ext>
            </a:extLst>
          </p:cNvPr>
          <p:cNvSpPr txBox="1"/>
          <p:nvPr/>
        </p:nvSpPr>
        <p:spPr>
          <a:xfrm>
            <a:off x="1467065" y="2143534"/>
            <a:ext cx="2942025"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C3249B62-4F99-D94C-9620-78FC044AAAEC}"/>
              </a:ext>
            </a:extLst>
          </p:cNvPr>
          <p:cNvSpPr txBox="1"/>
          <p:nvPr/>
        </p:nvSpPr>
        <p:spPr>
          <a:xfrm>
            <a:off x="1467065" y="2518865"/>
            <a:ext cx="2942026" cy="770211"/>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429AA3FC-FB62-E045-84F4-D225B69CD960}"/>
              </a:ext>
            </a:extLst>
          </p:cNvPr>
          <p:cNvSpPr txBox="1"/>
          <p:nvPr/>
        </p:nvSpPr>
        <p:spPr>
          <a:xfrm>
            <a:off x="1467065" y="4846185"/>
            <a:ext cx="2942025" cy="61555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BARGAINING POWER OF BUYERS</a:t>
            </a:r>
          </a:p>
        </p:txBody>
      </p:sp>
      <p:sp>
        <p:nvSpPr>
          <p:cNvPr id="9" name="TextBox 8">
            <a:extLst>
              <a:ext uri="{FF2B5EF4-FFF2-40B4-BE49-F238E27FC236}">
                <a16:creationId xmlns:a16="http://schemas.microsoft.com/office/drawing/2014/main" id="{9258FD02-E223-0A4F-868B-EF4A53ED6B6D}"/>
              </a:ext>
            </a:extLst>
          </p:cNvPr>
          <p:cNvSpPr txBox="1"/>
          <p:nvPr/>
        </p:nvSpPr>
        <p:spPr>
          <a:xfrm>
            <a:off x="1467065" y="5483126"/>
            <a:ext cx="2942026" cy="770211"/>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D793DE44-9DFE-0442-AE77-8E15BC63FAAE}"/>
              </a:ext>
            </a:extLst>
          </p:cNvPr>
          <p:cNvSpPr txBox="1"/>
          <p:nvPr/>
        </p:nvSpPr>
        <p:spPr>
          <a:xfrm>
            <a:off x="7782910" y="2011873"/>
            <a:ext cx="2942025" cy="615553"/>
          </a:xfrm>
          <a:prstGeom prst="rect">
            <a:avLst/>
          </a:prstGeom>
          <a:noFill/>
        </p:spPr>
        <p:txBody>
          <a:bodyPr wrap="square" rtlCol="0" anchor="b">
            <a:spAutoFit/>
          </a:bodyPr>
          <a:lstStyle/>
          <a:p>
            <a:pPr algn="r"/>
            <a:r>
              <a:rPr lang="en-US" sz="1700" b="1" spc="-15" dirty="0">
                <a:solidFill>
                  <a:schemeClr val="bg1"/>
                </a:solidFill>
                <a:latin typeface="Poppins" pitchFamily="2" charset="77"/>
                <a:cs typeface="Poppins" pitchFamily="2" charset="77"/>
              </a:rPr>
              <a:t>THREAT OF SUBSTITUTE PRODUCTS</a:t>
            </a:r>
          </a:p>
        </p:txBody>
      </p:sp>
      <p:sp>
        <p:nvSpPr>
          <p:cNvPr id="11" name="TextBox 10">
            <a:extLst>
              <a:ext uri="{FF2B5EF4-FFF2-40B4-BE49-F238E27FC236}">
                <a16:creationId xmlns:a16="http://schemas.microsoft.com/office/drawing/2014/main" id="{66E343CA-52B1-DF4B-82DA-3880F00D7A99}"/>
              </a:ext>
            </a:extLst>
          </p:cNvPr>
          <p:cNvSpPr txBox="1"/>
          <p:nvPr/>
        </p:nvSpPr>
        <p:spPr>
          <a:xfrm>
            <a:off x="7782910" y="2648814"/>
            <a:ext cx="2942026" cy="770211"/>
          </a:xfrm>
          <a:prstGeom prst="rect">
            <a:avLst/>
          </a:prstGeom>
          <a:noFill/>
        </p:spPr>
        <p:txBody>
          <a:bodyPr wrap="square" rtlCol="0">
            <a:spAutoFit/>
          </a:bodyPr>
          <a:lstStyle/>
          <a:p>
            <a:pPr algn="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D3A925DE-41F2-184E-9507-972F5AFA4409}"/>
              </a:ext>
            </a:extLst>
          </p:cNvPr>
          <p:cNvSpPr txBox="1"/>
          <p:nvPr/>
        </p:nvSpPr>
        <p:spPr>
          <a:xfrm>
            <a:off x="7782910" y="4720246"/>
            <a:ext cx="2942025" cy="615553"/>
          </a:xfrm>
          <a:prstGeom prst="rect">
            <a:avLst/>
          </a:prstGeom>
          <a:noFill/>
        </p:spPr>
        <p:txBody>
          <a:bodyPr wrap="square" rtlCol="0" anchor="b">
            <a:spAutoFit/>
          </a:bodyPr>
          <a:lstStyle/>
          <a:p>
            <a:pPr algn="r"/>
            <a:r>
              <a:rPr lang="en-US" sz="1700" b="1" spc="-15" dirty="0">
                <a:solidFill>
                  <a:schemeClr val="bg1"/>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FD6F1DCA-8667-4B49-8358-808DFFE5BB93}"/>
              </a:ext>
            </a:extLst>
          </p:cNvPr>
          <p:cNvSpPr txBox="1"/>
          <p:nvPr/>
        </p:nvSpPr>
        <p:spPr>
          <a:xfrm>
            <a:off x="7782910" y="5357187"/>
            <a:ext cx="2942026" cy="770211"/>
          </a:xfrm>
          <a:prstGeom prst="rect">
            <a:avLst/>
          </a:prstGeom>
          <a:noFill/>
        </p:spPr>
        <p:txBody>
          <a:bodyPr wrap="square" rtlCol="0">
            <a:spAutoFit/>
          </a:bodyPr>
          <a:lstStyle/>
          <a:p>
            <a:pPr algn="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03BB90C3-F5A9-A744-AAA6-6B90236DAE2C}"/>
              </a:ext>
            </a:extLst>
          </p:cNvPr>
          <p:cNvSpPr txBox="1"/>
          <p:nvPr/>
        </p:nvSpPr>
        <p:spPr>
          <a:xfrm>
            <a:off x="5031326" y="3212838"/>
            <a:ext cx="2134541" cy="87716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6774CD34-37A7-2947-B0C6-232906AC6F77}"/>
              </a:ext>
            </a:extLst>
          </p:cNvPr>
          <p:cNvSpPr txBox="1"/>
          <p:nvPr/>
        </p:nvSpPr>
        <p:spPr>
          <a:xfrm>
            <a:off x="5031326" y="4138023"/>
            <a:ext cx="2134542" cy="1001043"/>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2870105877"/>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73">
            <a:extLst>
              <a:ext uri="{FF2B5EF4-FFF2-40B4-BE49-F238E27FC236}">
                <a16:creationId xmlns:a16="http://schemas.microsoft.com/office/drawing/2014/main" id="{C584F4A2-2F34-3E42-B146-8CC329A13CE5}"/>
              </a:ext>
            </a:extLst>
          </p:cNvPr>
          <p:cNvSpPr>
            <a:spLocks noChangeArrowheads="1"/>
          </p:cNvSpPr>
          <p:nvPr/>
        </p:nvSpPr>
        <p:spPr bwMode="auto">
          <a:xfrm>
            <a:off x="3764201" y="1673974"/>
            <a:ext cx="2271374" cy="2271374"/>
          </a:xfrm>
          <a:custGeom>
            <a:avLst/>
            <a:gdLst>
              <a:gd name="T0" fmla="*/ 1884 w 3649"/>
              <a:gd name="T1" fmla="*/ 3647 h 3648"/>
              <a:gd name="T2" fmla="*/ 3245 w 3649"/>
              <a:gd name="T3" fmla="*/ 3647 h 3648"/>
              <a:gd name="T4" fmla="*/ 3245 w 3649"/>
              <a:gd name="T5" fmla="*/ 3647 h 3648"/>
              <a:gd name="T6" fmla="*/ 3611 w 3649"/>
              <a:gd name="T7" fmla="*/ 3213 h 3648"/>
              <a:gd name="T8" fmla="*/ 3611 w 3649"/>
              <a:gd name="T9" fmla="*/ 3213 h 3648"/>
              <a:gd name="T10" fmla="*/ 434 w 3649"/>
              <a:gd name="T11" fmla="*/ 36 h 3648"/>
              <a:gd name="T12" fmla="*/ 434 w 3649"/>
              <a:gd name="T13" fmla="*/ 36 h 3648"/>
              <a:gd name="T14" fmla="*/ 0 w 3649"/>
              <a:gd name="T15" fmla="*/ 403 h 3648"/>
              <a:gd name="T16" fmla="*/ 0 w 3649"/>
              <a:gd name="T17" fmla="*/ 1763 h 3648"/>
              <a:gd name="T18" fmla="*/ 0 w 3649"/>
              <a:gd name="T19" fmla="*/ 1763 h 3648"/>
              <a:gd name="T20" fmla="*/ 272 w 3649"/>
              <a:gd name="T21" fmla="*/ 2121 h 3648"/>
              <a:gd name="T22" fmla="*/ 272 w 3649"/>
              <a:gd name="T23" fmla="*/ 2121 h 3648"/>
              <a:gd name="T24" fmla="*/ 1527 w 3649"/>
              <a:gd name="T25" fmla="*/ 3374 h 3648"/>
              <a:gd name="T26" fmla="*/ 1527 w 3649"/>
              <a:gd name="T27" fmla="*/ 3374 h 3648"/>
              <a:gd name="T28" fmla="*/ 1884 w 3649"/>
              <a:gd name="T29" fmla="*/ 3647 h 3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49" h="3648">
                <a:moveTo>
                  <a:pt x="1884" y="3647"/>
                </a:moveTo>
                <a:lnTo>
                  <a:pt x="3245" y="3647"/>
                </a:lnTo>
                <a:lnTo>
                  <a:pt x="3245" y="3647"/>
                </a:lnTo>
                <a:cubicBezTo>
                  <a:pt x="3474" y="3647"/>
                  <a:pt x="3648" y="3440"/>
                  <a:pt x="3611" y="3213"/>
                </a:cubicBezTo>
                <a:lnTo>
                  <a:pt x="3611" y="3213"/>
                </a:lnTo>
                <a:cubicBezTo>
                  <a:pt x="3345" y="1587"/>
                  <a:pt x="2061" y="302"/>
                  <a:pt x="434" y="36"/>
                </a:cubicBezTo>
                <a:lnTo>
                  <a:pt x="434" y="36"/>
                </a:lnTo>
                <a:cubicBezTo>
                  <a:pt x="207" y="0"/>
                  <a:pt x="0" y="173"/>
                  <a:pt x="0" y="403"/>
                </a:cubicBezTo>
                <a:lnTo>
                  <a:pt x="0" y="1763"/>
                </a:lnTo>
                <a:lnTo>
                  <a:pt x="0" y="1763"/>
                </a:lnTo>
                <a:cubicBezTo>
                  <a:pt x="0" y="1930"/>
                  <a:pt x="111" y="2077"/>
                  <a:pt x="272" y="2121"/>
                </a:cubicBezTo>
                <a:lnTo>
                  <a:pt x="272" y="2121"/>
                </a:lnTo>
                <a:cubicBezTo>
                  <a:pt x="882" y="2285"/>
                  <a:pt x="1362" y="2765"/>
                  <a:pt x="1527" y="3374"/>
                </a:cubicBezTo>
                <a:lnTo>
                  <a:pt x="1527" y="3374"/>
                </a:lnTo>
                <a:cubicBezTo>
                  <a:pt x="1570" y="3535"/>
                  <a:pt x="1717" y="3647"/>
                  <a:pt x="1884" y="3647"/>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17" name="Freeform 74">
            <a:extLst>
              <a:ext uri="{FF2B5EF4-FFF2-40B4-BE49-F238E27FC236}">
                <a16:creationId xmlns:a16="http://schemas.microsoft.com/office/drawing/2014/main" id="{8ABEA60E-BE9E-8B45-8B41-671FB2479C03}"/>
              </a:ext>
            </a:extLst>
          </p:cNvPr>
          <p:cNvSpPr>
            <a:spLocks noChangeArrowheads="1"/>
          </p:cNvSpPr>
          <p:nvPr/>
        </p:nvSpPr>
        <p:spPr bwMode="auto">
          <a:xfrm>
            <a:off x="1253879" y="1673974"/>
            <a:ext cx="2271374" cy="2271374"/>
          </a:xfrm>
          <a:custGeom>
            <a:avLst/>
            <a:gdLst>
              <a:gd name="T0" fmla="*/ 3647 w 3648"/>
              <a:gd name="T1" fmla="*/ 1731 h 3647"/>
              <a:gd name="T2" fmla="*/ 3647 w 3648"/>
              <a:gd name="T3" fmla="*/ 457 h 3647"/>
              <a:gd name="T4" fmla="*/ 3647 w 3648"/>
              <a:gd name="T5" fmla="*/ 457 h 3647"/>
              <a:gd name="T6" fmla="*/ 3153 w 3648"/>
              <a:gd name="T7" fmla="*/ 46 h 3647"/>
              <a:gd name="T8" fmla="*/ 3153 w 3648"/>
              <a:gd name="T9" fmla="*/ 46 h 3647"/>
              <a:gd name="T10" fmla="*/ 47 w 3648"/>
              <a:gd name="T11" fmla="*/ 3152 h 3647"/>
              <a:gd name="T12" fmla="*/ 47 w 3648"/>
              <a:gd name="T13" fmla="*/ 3152 h 3647"/>
              <a:gd name="T14" fmla="*/ 457 w 3648"/>
              <a:gd name="T15" fmla="*/ 3646 h 3647"/>
              <a:gd name="T16" fmla="*/ 1731 w 3648"/>
              <a:gd name="T17" fmla="*/ 3646 h 3647"/>
              <a:gd name="T18" fmla="*/ 1731 w 3648"/>
              <a:gd name="T19" fmla="*/ 3646 h 3647"/>
              <a:gd name="T20" fmla="*/ 2129 w 3648"/>
              <a:gd name="T21" fmla="*/ 3343 h 3647"/>
              <a:gd name="T22" fmla="*/ 2129 w 3648"/>
              <a:gd name="T23" fmla="*/ 3343 h 3647"/>
              <a:gd name="T24" fmla="*/ 3345 w 3648"/>
              <a:gd name="T25" fmla="*/ 2128 h 3647"/>
              <a:gd name="T26" fmla="*/ 3345 w 3648"/>
              <a:gd name="T27" fmla="*/ 2128 h 3647"/>
              <a:gd name="T28" fmla="*/ 3647 w 3648"/>
              <a:gd name="T29" fmla="*/ 1731 h 3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48" h="3647">
                <a:moveTo>
                  <a:pt x="3647" y="1731"/>
                </a:moveTo>
                <a:lnTo>
                  <a:pt x="3647" y="457"/>
                </a:lnTo>
                <a:lnTo>
                  <a:pt x="3647" y="457"/>
                </a:lnTo>
                <a:cubicBezTo>
                  <a:pt x="3647" y="196"/>
                  <a:pt x="3410" y="0"/>
                  <a:pt x="3153" y="46"/>
                </a:cubicBezTo>
                <a:lnTo>
                  <a:pt x="3153" y="46"/>
                </a:lnTo>
                <a:cubicBezTo>
                  <a:pt x="1575" y="329"/>
                  <a:pt x="330" y="1574"/>
                  <a:pt x="47" y="3152"/>
                </a:cubicBezTo>
                <a:lnTo>
                  <a:pt x="47" y="3152"/>
                </a:lnTo>
                <a:cubicBezTo>
                  <a:pt x="0" y="3408"/>
                  <a:pt x="196" y="3646"/>
                  <a:pt x="457" y="3646"/>
                </a:cubicBezTo>
                <a:lnTo>
                  <a:pt x="1731" y="3646"/>
                </a:lnTo>
                <a:lnTo>
                  <a:pt x="1731" y="3646"/>
                </a:lnTo>
                <a:cubicBezTo>
                  <a:pt x="1917" y="3646"/>
                  <a:pt x="2077" y="3522"/>
                  <a:pt x="2129" y="3343"/>
                </a:cubicBezTo>
                <a:lnTo>
                  <a:pt x="2129" y="3343"/>
                </a:lnTo>
                <a:cubicBezTo>
                  <a:pt x="2298" y="2759"/>
                  <a:pt x="2759" y="2298"/>
                  <a:pt x="3345" y="2128"/>
                </a:cubicBezTo>
                <a:lnTo>
                  <a:pt x="3345" y="2128"/>
                </a:lnTo>
                <a:cubicBezTo>
                  <a:pt x="3523" y="2077"/>
                  <a:pt x="3647" y="1916"/>
                  <a:pt x="3647" y="1731"/>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8" name="Freeform 75">
            <a:extLst>
              <a:ext uri="{FF2B5EF4-FFF2-40B4-BE49-F238E27FC236}">
                <a16:creationId xmlns:a16="http://schemas.microsoft.com/office/drawing/2014/main" id="{B4EC6690-5325-9649-9CF6-4A0BFE809AB3}"/>
              </a:ext>
            </a:extLst>
          </p:cNvPr>
          <p:cNvSpPr>
            <a:spLocks noChangeArrowheads="1"/>
          </p:cNvSpPr>
          <p:nvPr/>
        </p:nvSpPr>
        <p:spPr bwMode="auto">
          <a:xfrm>
            <a:off x="3764201" y="4184296"/>
            <a:ext cx="2271374" cy="2271374"/>
          </a:xfrm>
          <a:custGeom>
            <a:avLst/>
            <a:gdLst>
              <a:gd name="T0" fmla="*/ 0 w 3648"/>
              <a:gd name="T1" fmla="*/ 1925 h 3648"/>
              <a:gd name="T2" fmla="*/ 0 w 3648"/>
              <a:gd name="T3" fmla="*/ 3182 h 3648"/>
              <a:gd name="T4" fmla="*/ 0 w 3648"/>
              <a:gd name="T5" fmla="*/ 3182 h 3648"/>
              <a:gd name="T6" fmla="*/ 502 w 3648"/>
              <a:gd name="T7" fmla="*/ 3599 h 3648"/>
              <a:gd name="T8" fmla="*/ 502 w 3648"/>
              <a:gd name="T9" fmla="*/ 3599 h 3648"/>
              <a:gd name="T10" fmla="*/ 3599 w 3648"/>
              <a:gd name="T11" fmla="*/ 502 h 3648"/>
              <a:gd name="T12" fmla="*/ 3599 w 3648"/>
              <a:gd name="T13" fmla="*/ 502 h 3648"/>
              <a:gd name="T14" fmla="*/ 3182 w 3648"/>
              <a:gd name="T15" fmla="*/ 0 h 3648"/>
              <a:gd name="T16" fmla="*/ 1925 w 3648"/>
              <a:gd name="T17" fmla="*/ 0 h 3648"/>
              <a:gd name="T18" fmla="*/ 1925 w 3648"/>
              <a:gd name="T19" fmla="*/ 0 h 3648"/>
              <a:gd name="T20" fmla="*/ 1518 w 3648"/>
              <a:gd name="T21" fmla="*/ 303 h 3648"/>
              <a:gd name="T22" fmla="*/ 1518 w 3648"/>
              <a:gd name="T23" fmla="*/ 303 h 3648"/>
              <a:gd name="T24" fmla="*/ 302 w 3648"/>
              <a:gd name="T25" fmla="*/ 1519 h 3648"/>
              <a:gd name="T26" fmla="*/ 302 w 3648"/>
              <a:gd name="T27" fmla="*/ 1519 h 3648"/>
              <a:gd name="T28" fmla="*/ 0 w 3648"/>
              <a:gd name="T29" fmla="*/ 1925 h 3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48" h="3648">
                <a:moveTo>
                  <a:pt x="0" y="1925"/>
                </a:moveTo>
                <a:lnTo>
                  <a:pt x="0" y="3182"/>
                </a:lnTo>
                <a:lnTo>
                  <a:pt x="0" y="3182"/>
                </a:lnTo>
                <a:cubicBezTo>
                  <a:pt x="0" y="3448"/>
                  <a:pt x="241" y="3647"/>
                  <a:pt x="502" y="3599"/>
                </a:cubicBezTo>
                <a:lnTo>
                  <a:pt x="502" y="3599"/>
                </a:lnTo>
                <a:cubicBezTo>
                  <a:pt x="2074" y="3314"/>
                  <a:pt x="3313" y="2074"/>
                  <a:pt x="3599" y="502"/>
                </a:cubicBezTo>
                <a:lnTo>
                  <a:pt x="3599" y="502"/>
                </a:lnTo>
                <a:cubicBezTo>
                  <a:pt x="3647" y="241"/>
                  <a:pt x="3447" y="0"/>
                  <a:pt x="3182" y="0"/>
                </a:cubicBezTo>
                <a:lnTo>
                  <a:pt x="1925" y="0"/>
                </a:lnTo>
                <a:lnTo>
                  <a:pt x="1925" y="0"/>
                </a:lnTo>
                <a:cubicBezTo>
                  <a:pt x="1738" y="0"/>
                  <a:pt x="1570" y="123"/>
                  <a:pt x="1518" y="303"/>
                </a:cubicBezTo>
                <a:lnTo>
                  <a:pt x="1518" y="303"/>
                </a:lnTo>
                <a:cubicBezTo>
                  <a:pt x="1349" y="888"/>
                  <a:pt x="888" y="1349"/>
                  <a:pt x="302" y="1519"/>
                </a:cubicBezTo>
                <a:lnTo>
                  <a:pt x="302" y="1519"/>
                </a:lnTo>
                <a:cubicBezTo>
                  <a:pt x="122" y="1571"/>
                  <a:pt x="0" y="1738"/>
                  <a:pt x="0" y="1925"/>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19" name="Freeform 76">
            <a:extLst>
              <a:ext uri="{FF2B5EF4-FFF2-40B4-BE49-F238E27FC236}">
                <a16:creationId xmlns:a16="http://schemas.microsoft.com/office/drawing/2014/main" id="{32DBA064-46C0-9E4E-9B63-CF635A906B85}"/>
              </a:ext>
            </a:extLst>
          </p:cNvPr>
          <p:cNvSpPr>
            <a:spLocks noChangeArrowheads="1"/>
          </p:cNvSpPr>
          <p:nvPr/>
        </p:nvSpPr>
        <p:spPr bwMode="auto">
          <a:xfrm>
            <a:off x="1253879" y="4184296"/>
            <a:ext cx="2271374" cy="2271374"/>
          </a:xfrm>
          <a:custGeom>
            <a:avLst/>
            <a:gdLst>
              <a:gd name="T0" fmla="*/ 1672 w 3646"/>
              <a:gd name="T1" fmla="*/ 0 h 3646"/>
              <a:gd name="T2" fmla="*/ 542 w 3646"/>
              <a:gd name="T3" fmla="*/ 0 h 3646"/>
              <a:gd name="T4" fmla="*/ 542 w 3646"/>
              <a:gd name="T5" fmla="*/ 0 h 3646"/>
              <a:gd name="T6" fmla="*/ 62 w 3646"/>
              <a:gd name="T7" fmla="*/ 587 h 3646"/>
              <a:gd name="T8" fmla="*/ 62 w 3646"/>
              <a:gd name="T9" fmla="*/ 587 h 3646"/>
              <a:gd name="T10" fmla="*/ 3058 w 3646"/>
              <a:gd name="T11" fmla="*/ 3583 h 3646"/>
              <a:gd name="T12" fmla="*/ 3058 w 3646"/>
              <a:gd name="T13" fmla="*/ 3583 h 3646"/>
              <a:gd name="T14" fmla="*/ 3645 w 3646"/>
              <a:gd name="T15" fmla="*/ 3104 h 3646"/>
              <a:gd name="T16" fmla="*/ 3645 w 3646"/>
              <a:gd name="T17" fmla="*/ 1974 h 3646"/>
              <a:gd name="T18" fmla="*/ 3645 w 3646"/>
              <a:gd name="T19" fmla="*/ 1974 h 3646"/>
              <a:gd name="T20" fmla="*/ 3306 w 3646"/>
              <a:gd name="T21" fmla="*/ 1508 h 3646"/>
              <a:gd name="T22" fmla="*/ 3306 w 3646"/>
              <a:gd name="T23" fmla="*/ 1508 h 3646"/>
              <a:gd name="T24" fmla="*/ 2138 w 3646"/>
              <a:gd name="T25" fmla="*/ 339 h 3646"/>
              <a:gd name="T26" fmla="*/ 2138 w 3646"/>
              <a:gd name="T27" fmla="*/ 339 h 3646"/>
              <a:gd name="T28" fmla="*/ 1672 w 3646"/>
              <a:gd name="T29" fmla="*/ 0 h 3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46" h="3646">
                <a:moveTo>
                  <a:pt x="1672" y="0"/>
                </a:moveTo>
                <a:lnTo>
                  <a:pt x="542" y="0"/>
                </a:lnTo>
                <a:lnTo>
                  <a:pt x="542" y="0"/>
                </a:lnTo>
                <a:cubicBezTo>
                  <a:pt x="233" y="0"/>
                  <a:pt x="0" y="284"/>
                  <a:pt x="62" y="587"/>
                </a:cubicBezTo>
                <a:lnTo>
                  <a:pt x="62" y="587"/>
                </a:lnTo>
                <a:cubicBezTo>
                  <a:pt x="371" y="2091"/>
                  <a:pt x="1555" y="3275"/>
                  <a:pt x="3058" y="3583"/>
                </a:cubicBezTo>
                <a:lnTo>
                  <a:pt x="3058" y="3583"/>
                </a:lnTo>
                <a:cubicBezTo>
                  <a:pt x="3362" y="3645"/>
                  <a:pt x="3645" y="3412"/>
                  <a:pt x="3645" y="3104"/>
                </a:cubicBezTo>
                <a:lnTo>
                  <a:pt x="3645" y="1974"/>
                </a:lnTo>
                <a:lnTo>
                  <a:pt x="3645" y="1974"/>
                </a:lnTo>
                <a:cubicBezTo>
                  <a:pt x="3645" y="1761"/>
                  <a:pt x="3509" y="1571"/>
                  <a:pt x="3306" y="1508"/>
                </a:cubicBezTo>
                <a:lnTo>
                  <a:pt x="3306" y="1508"/>
                </a:lnTo>
                <a:cubicBezTo>
                  <a:pt x="2750" y="1334"/>
                  <a:pt x="2312" y="895"/>
                  <a:pt x="2138" y="339"/>
                </a:cubicBezTo>
                <a:lnTo>
                  <a:pt x="2138" y="339"/>
                </a:lnTo>
                <a:cubicBezTo>
                  <a:pt x="2074" y="137"/>
                  <a:pt x="1884" y="0"/>
                  <a:pt x="1672" y="0"/>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0" name="Freeform 508">
            <a:extLst>
              <a:ext uri="{FF2B5EF4-FFF2-40B4-BE49-F238E27FC236}">
                <a16:creationId xmlns:a16="http://schemas.microsoft.com/office/drawing/2014/main" id="{7C8D4DC2-88C1-3440-B6C0-731C0DAEFCC4}"/>
              </a:ext>
            </a:extLst>
          </p:cNvPr>
          <p:cNvSpPr>
            <a:spLocks noChangeArrowheads="1"/>
          </p:cNvSpPr>
          <p:nvPr/>
        </p:nvSpPr>
        <p:spPr bwMode="auto">
          <a:xfrm>
            <a:off x="2769959" y="3184561"/>
            <a:ext cx="1755027" cy="1755027"/>
          </a:xfrm>
          <a:custGeom>
            <a:avLst/>
            <a:gdLst>
              <a:gd name="T0" fmla="*/ 2819 w 2820"/>
              <a:gd name="T1" fmla="*/ 1409 h 2820"/>
              <a:gd name="T2" fmla="*/ 2819 w 2820"/>
              <a:gd name="T3" fmla="*/ 1409 h 2820"/>
              <a:gd name="T4" fmla="*/ 1410 w 2820"/>
              <a:gd name="T5" fmla="*/ 2819 h 2820"/>
              <a:gd name="T6" fmla="*/ 1410 w 2820"/>
              <a:gd name="T7" fmla="*/ 2819 h 2820"/>
              <a:gd name="T8" fmla="*/ 0 w 2820"/>
              <a:gd name="T9" fmla="*/ 1409 h 2820"/>
              <a:gd name="T10" fmla="*/ 0 w 2820"/>
              <a:gd name="T11" fmla="*/ 1409 h 2820"/>
              <a:gd name="T12" fmla="*/ 1410 w 2820"/>
              <a:gd name="T13" fmla="*/ 0 h 2820"/>
              <a:gd name="T14" fmla="*/ 1410 w 2820"/>
              <a:gd name="T15" fmla="*/ 0 h 2820"/>
              <a:gd name="T16" fmla="*/ 2819 w 2820"/>
              <a:gd name="T17" fmla="*/ 1409 h 2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20" h="2820">
                <a:moveTo>
                  <a:pt x="2819" y="1409"/>
                </a:moveTo>
                <a:lnTo>
                  <a:pt x="2819" y="1409"/>
                </a:lnTo>
                <a:cubicBezTo>
                  <a:pt x="2819" y="2188"/>
                  <a:pt x="2188" y="2819"/>
                  <a:pt x="1410" y="2819"/>
                </a:cubicBezTo>
                <a:lnTo>
                  <a:pt x="1410" y="2819"/>
                </a:lnTo>
                <a:cubicBezTo>
                  <a:pt x="631" y="2819"/>
                  <a:pt x="0" y="2188"/>
                  <a:pt x="0" y="1409"/>
                </a:cubicBezTo>
                <a:lnTo>
                  <a:pt x="0" y="1409"/>
                </a:lnTo>
                <a:cubicBezTo>
                  <a:pt x="0" y="630"/>
                  <a:pt x="631" y="0"/>
                  <a:pt x="1410" y="0"/>
                </a:cubicBezTo>
                <a:lnTo>
                  <a:pt x="1410" y="0"/>
                </a:lnTo>
                <a:cubicBezTo>
                  <a:pt x="2188" y="0"/>
                  <a:pt x="2819" y="630"/>
                  <a:pt x="2819" y="1409"/>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1" name="Freeform 20">
            <a:extLst>
              <a:ext uri="{FF2B5EF4-FFF2-40B4-BE49-F238E27FC236}">
                <a16:creationId xmlns:a16="http://schemas.microsoft.com/office/drawing/2014/main" id="{A9EC8C10-20F2-4C4A-8138-24D217C9A55C}"/>
              </a:ext>
            </a:extLst>
          </p:cNvPr>
          <p:cNvSpPr>
            <a:spLocks noChangeArrowheads="1"/>
          </p:cNvSpPr>
          <p:nvPr/>
        </p:nvSpPr>
        <p:spPr bwMode="auto">
          <a:xfrm>
            <a:off x="4535974" y="2481451"/>
            <a:ext cx="705242" cy="705232"/>
          </a:xfrm>
          <a:custGeom>
            <a:avLst/>
            <a:gdLst>
              <a:gd name="connsiteX0" fmla="*/ 1091223 w 1410484"/>
              <a:gd name="connsiteY0" fmla="*/ 1072998 h 1410464"/>
              <a:gd name="connsiteX1" fmla="*/ 1103025 w 1410484"/>
              <a:gd name="connsiteY1" fmla="*/ 1078565 h 1410464"/>
              <a:gd name="connsiteX2" fmla="*/ 1171688 w 1410484"/>
              <a:gd name="connsiteY2" fmla="*/ 1145373 h 1410464"/>
              <a:gd name="connsiteX3" fmla="*/ 1187627 w 1410484"/>
              <a:gd name="connsiteY3" fmla="*/ 1131764 h 1410464"/>
              <a:gd name="connsiteX4" fmla="*/ 1207245 w 1410484"/>
              <a:gd name="connsiteY4" fmla="*/ 1150322 h 1410464"/>
              <a:gd name="connsiteX5" fmla="*/ 1207245 w 1410484"/>
              <a:gd name="connsiteY5" fmla="*/ 1189912 h 1410464"/>
              <a:gd name="connsiteX6" fmla="*/ 1206019 w 1410484"/>
              <a:gd name="connsiteY6" fmla="*/ 1193623 h 1410464"/>
              <a:gd name="connsiteX7" fmla="*/ 1206019 w 1410484"/>
              <a:gd name="connsiteY7" fmla="*/ 1196097 h 1410464"/>
              <a:gd name="connsiteX8" fmla="*/ 1203567 w 1410484"/>
              <a:gd name="connsiteY8" fmla="*/ 1199809 h 1410464"/>
              <a:gd name="connsiteX9" fmla="*/ 1199888 w 1410484"/>
              <a:gd name="connsiteY9" fmla="*/ 1203521 h 1410464"/>
              <a:gd name="connsiteX10" fmla="*/ 1196210 w 1410484"/>
              <a:gd name="connsiteY10" fmla="*/ 1205995 h 1410464"/>
              <a:gd name="connsiteX11" fmla="*/ 1193758 w 1410484"/>
              <a:gd name="connsiteY11" fmla="*/ 1207232 h 1410464"/>
              <a:gd name="connsiteX12" fmla="*/ 1192531 w 1410484"/>
              <a:gd name="connsiteY12" fmla="*/ 1207232 h 1410464"/>
              <a:gd name="connsiteX13" fmla="*/ 1187627 w 1410484"/>
              <a:gd name="connsiteY13" fmla="*/ 1207232 h 1410464"/>
              <a:gd name="connsiteX14" fmla="*/ 1149617 w 1410484"/>
              <a:gd name="connsiteY14" fmla="*/ 1207232 h 1410464"/>
              <a:gd name="connsiteX15" fmla="*/ 1131226 w 1410484"/>
              <a:gd name="connsiteY15" fmla="*/ 1189912 h 1410464"/>
              <a:gd name="connsiteX16" fmla="*/ 1145939 w 1410484"/>
              <a:gd name="connsiteY16" fmla="*/ 1172591 h 1410464"/>
              <a:gd name="connsiteX17" fmla="*/ 1078503 w 1410484"/>
              <a:gd name="connsiteY17" fmla="*/ 1104546 h 1410464"/>
              <a:gd name="connsiteX18" fmla="*/ 1078503 w 1410484"/>
              <a:gd name="connsiteY18" fmla="*/ 1078565 h 1410464"/>
              <a:gd name="connsiteX19" fmla="*/ 1091223 w 1410484"/>
              <a:gd name="connsiteY19" fmla="*/ 1072998 h 1410464"/>
              <a:gd name="connsiteX20" fmla="*/ 319539 w 1410484"/>
              <a:gd name="connsiteY20" fmla="*/ 1072998 h 1410464"/>
              <a:gd name="connsiteX21" fmla="*/ 333148 w 1410484"/>
              <a:gd name="connsiteY21" fmla="*/ 1078565 h 1410464"/>
              <a:gd name="connsiteX22" fmla="*/ 333148 w 1410484"/>
              <a:gd name="connsiteY22" fmla="*/ 1104546 h 1410464"/>
              <a:gd name="connsiteX23" fmla="*/ 265104 w 1410484"/>
              <a:gd name="connsiteY23" fmla="*/ 1172591 h 1410464"/>
              <a:gd name="connsiteX24" fmla="*/ 278713 w 1410484"/>
              <a:gd name="connsiteY24" fmla="*/ 1189912 h 1410464"/>
              <a:gd name="connsiteX25" fmla="*/ 260155 w 1410484"/>
              <a:gd name="connsiteY25" fmla="*/ 1207232 h 1410464"/>
              <a:gd name="connsiteX26" fmla="*/ 220566 w 1410484"/>
              <a:gd name="connsiteY26" fmla="*/ 1207232 h 1410464"/>
              <a:gd name="connsiteX27" fmla="*/ 216855 w 1410484"/>
              <a:gd name="connsiteY27" fmla="*/ 1207232 h 1410464"/>
              <a:gd name="connsiteX28" fmla="*/ 214380 w 1410484"/>
              <a:gd name="connsiteY28" fmla="*/ 1207232 h 1410464"/>
              <a:gd name="connsiteX29" fmla="*/ 210669 w 1410484"/>
              <a:gd name="connsiteY29" fmla="*/ 1204758 h 1410464"/>
              <a:gd name="connsiteX30" fmla="*/ 206957 w 1410484"/>
              <a:gd name="connsiteY30" fmla="*/ 1202283 h 1410464"/>
              <a:gd name="connsiteX31" fmla="*/ 205720 w 1410484"/>
              <a:gd name="connsiteY31" fmla="*/ 1201046 h 1410464"/>
              <a:gd name="connsiteX32" fmla="*/ 204483 w 1410484"/>
              <a:gd name="connsiteY32" fmla="*/ 1196097 h 1410464"/>
              <a:gd name="connsiteX33" fmla="*/ 203246 w 1410484"/>
              <a:gd name="connsiteY33" fmla="*/ 1191149 h 1410464"/>
              <a:gd name="connsiteX34" fmla="*/ 203246 w 1410484"/>
              <a:gd name="connsiteY34" fmla="*/ 1189912 h 1410464"/>
              <a:gd name="connsiteX35" fmla="*/ 203246 w 1410484"/>
              <a:gd name="connsiteY35" fmla="*/ 1150322 h 1410464"/>
              <a:gd name="connsiteX36" fmla="*/ 220566 w 1410484"/>
              <a:gd name="connsiteY36" fmla="*/ 1131764 h 1410464"/>
              <a:gd name="connsiteX37" fmla="*/ 239124 w 1410484"/>
              <a:gd name="connsiteY37" fmla="*/ 1145373 h 1410464"/>
              <a:gd name="connsiteX38" fmla="*/ 305930 w 1410484"/>
              <a:gd name="connsiteY38" fmla="*/ 1078565 h 1410464"/>
              <a:gd name="connsiteX39" fmla="*/ 319539 w 1410484"/>
              <a:gd name="connsiteY39" fmla="*/ 1072998 h 1410464"/>
              <a:gd name="connsiteX40" fmla="*/ 1365003 w 1410484"/>
              <a:gd name="connsiteY40" fmla="*/ 660683 h 1410464"/>
              <a:gd name="connsiteX41" fmla="*/ 1377295 w 1410484"/>
              <a:gd name="connsiteY41" fmla="*/ 665231 h 1410464"/>
              <a:gd name="connsiteX42" fmla="*/ 1405567 w 1410484"/>
              <a:gd name="connsiteY42" fmla="*/ 693124 h 1410464"/>
              <a:gd name="connsiteX43" fmla="*/ 1409255 w 1410484"/>
              <a:gd name="connsiteY43" fmla="*/ 697975 h 1410464"/>
              <a:gd name="connsiteX44" fmla="*/ 1409255 w 1410484"/>
              <a:gd name="connsiteY44" fmla="*/ 700400 h 1410464"/>
              <a:gd name="connsiteX45" fmla="*/ 1410484 w 1410484"/>
              <a:gd name="connsiteY45" fmla="*/ 704038 h 1410464"/>
              <a:gd name="connsiteX46" fmla="*/ 1410484 w 1410484"/>
              <a:gd name="connsiteY46" fmla="*/ 706464 h 1410464"/>
              <a:gd name="connsiteX47" fmla="*/ 1409255 w 1410484"/>
              <a:gd name="connsiteY47" fmla="*/ 712527 h 1410464"/>
              <a:gd name="connsiteX48" fmla="*/ 1405567 w 1410484"/>
              <a:gd name="connsiteY48" fmla="*/ 717378 h 1410464"/>
              <a:gd name="connsiteX49" fmla="*/ 1405567 w 1410484"/>
              <a:gd name="connsiteY49" fmla="*/ 718591 h 1410464"/>
              <a:gd name="connsiteX50" fmla="*/ 1377295 w 1410484"/>
              <a:gd name="connsiteY50" fmla="*/ 746484 h 1410464"/>
              <a:gd name="connsiteX51" fmla="*/ 1365003 w 1410484"/>
              <a:gd name="connsiteY51" fmla="*/ 751335 h 1410464"/>
              <a:gd name="connsiteX52" fmla="*/ 1352711 w 1410484"/>
              <a:gd name="connsiteY52" fmla="*/ 746484 h 1410464"/>
              <a:gd name="connsiteX53" fmla="*/ 1350252 w 1410484"/>
              <a:gd name="connsiteY53" fmla="*/ 723442 h 1410464"/>
              <a:gd name="connsiteX54" fmla="*/ 1254373 w 1410484"/>
              <a:gd name="connsiteY54" fmla="*/ 723442 h 1410464"/>
              <a:gd name="connsiteX55" fmla="*/ 1235935 w 1410484"/>
              <a:gd name="connsiteY55" fmla="*/ 706464 h 1410464"/>
              <a:gd name="connsiteX56" fmla="*/ 1254373 w 1410484"/>
              <a:gd name="connsiteY56" fmla="*/ 688273 h 1410464"/>
              <a:gd name="connsiteX57" fmla="*/ 1349023 w 1410484"/>
              <a:gd name="connsiteY57" fmla="*/ 688273 h 1410464"/>
              <a:gd name="connsiteX58" fmla="*/ 1352711 w 1410484"/>
              <a:gd name="connsiteY58" fmla="*/ 665231 h 1410464"/>
              <a:gd name="connsiteX59" fmla="*/ 1365003 w 1410484"/>
              <a:gd name="connsiteY59" fmla="*/ 660683 h 1410464"/>
              <a:gd name="connsiteX60" fmla="*/ 45635 w 1410484"/>
              <a:gd name="connsiteY60" fmla="*/ 660683 h 1410464"/>
              <a:gd name="connsiteX61" fmla="*/ 59002 w 1410484"/>
              <a:gd name="connsiteY61" fmla="*/ 665231 h 1410464"/>
              <a:gd name="connsiteX62" fmla="*/ 61461 w 1410484"/>
              <a:gd name="connsiteY62" fmla="*/ 688273 h 1410464"/>
              <a:gd name="connsiteX63" fmla="*/ 156111 w 1410484"/>
              <a:gd name="connsiteY63" fmla="*/ 688273 h 1410464"/>
              <a:gd name="connsiteX64" fmla="*/ 174549 w 1410484"/>
              <a:gd name="connsiteY64" fmla="*/ 706464 h 1410464"/>
              <a:gd name="connsiteX65" fmla="*/ 156111 w 1410484"/>
              <a:gd name="connsiteY65" fmla="*/ 723442 h 1410464"/>
              <a:gd name="connsiteX66" fmla="*/ 61461 w 1410484"/>
              <a:gd name="connsiteY66" fmla="*/ 723442 h 1410464"/>
              <a:gd name="connsiteX67" fmla="*/ 59002 w 1410484"/>
              <a:gd name="connsiteY67" fmla="*/ 746484 h 1410464"/>
              <a:gd name="connsiteX68" fmla="*/ 45481 w 1410484"/>
              <a:gd name="connsiteY68" fmla="*/ 751335 h 1410464"/>
              <a:gd name="connsiteX69" fmla="*/ 33189 w 1410484"/>
              <a:gd name="connsiteY69" fmla="*/ 746484 h 1410464"/>
              <a:gd name="connsiteX70" fmla="*/ 4917 w 1410484"/>
              <a:gd name="connsiteY70" fmla="*/ 718591 h 1410464"/>
              <a:gd name="connsiteX71" fmla="*/ 1229 w 1410484"/>
              <a:gd name="connsiteY71" fmla="*/ 713740 h 1410464"/>
              <a:gd name="connsiteX72" fmla="*/ 1229 w 1410484"/>
              <a:gd name="connsiteY72" fmla="*/ 711315 h 1410464"/>
              <a:gd name="connsiteX73" fmla="*/ 0 w 1410484"/>
              <a:gd name="connsiteY73" fmla="*/ 706464 h 1410464"/>
              <a:gd name="connsiteX74" fmla="*/ 0 w 1410484"/>
              <a:gd name="connsiteY74" fmla="*/ 705251 h 1410464"/>
              <a:gd name="connsiteX75" fmla="*/ 1229 w 1410484"/>
              <a:gd name="connsiteY75" fmla="*/ 699187 h 1410464"/>
              <a:gd name="connsiteX76" fmla="*/ 4917 w 1410484"/>
              <a:gd name="connsiteY76" fmla="*/ 694336 h 1410464"/>
              <a:gd name="connsiteX77" fmla="*/ 4917 w 1410484"/>
              <a:gd name="connsiteY77" fmla="*/ 693124 h 1410464"/>
              <a:gd name="connsiteX78" fmla="*/ 33189 w 1410484"/>
              <a:gd name="connsiteY78" fmla="*/ 665231 h 1410464"/>
              <a:gd name="connsiteX79" fmla="*/ 45635 w 1410484"/>
              <a:gd name="connsiteY79" fmla="*/ 660683 h 1410464"/>
              <a:gd name="connsiteX80" fmla="*/ 589219 w 1410484"/>
              <a:gd name="connsiteY80" fmla="*/ 383495 h 1410464"/>
              <a:gd name="connsiteX81" fmla="*/ 497399 w 1410484"/>
              <a:gd name="connsiteY81" fmla="*/ 465853 h 1410464"/>
              <a:gd name="connsiteX82" fmla="*/ 497399 w 1410484"/>
              <a:gd name="connsiteY82" fmla="*/ 503288 h 1410464"/>
              <a:gd name="connsiteX83" fmla="*/ 497399 w 1410484"/>
              <a:gd name="connsiteY83" fmla="*/ 594380 h 1410464"/>
              <a:gd name="connsiteX84" fmla="*/ 497399 w 1410484"/>
              <a:gd name="connsiteY84" fmla="*/ 841451 h 1410464"/>
              <a:gd name="connsiteX85" fmla="*/ 524697 w 1410484"/>
              <a:gd name="connsiteY85" fmla="*/ 876391 h 1410464"/>
              <a:gd name="connsiteX86" fmla="*/ 551995 w 1410484"/>
              <a:gd name="connsiteY86" fmla="*/ 841451 h 1410464"/>
              <a:gd name="connsiteX87" fmla="*/ 551995 w 1410484"/>
              <a:gd name="connsiteY87" fmla="*/ 801520 h 1410464"/>
              <a:gd name="connsiteX88" fmla="*/ 551995 w 1410484"/>
              <a:gd name="connsiteY88" fmla="*/ 487066 h 1410464"/>
              <a:gd name="connsiteX89" fmla="*/ 569366 w 1410484"/>
              <a:gd name="connsiteY89" fmla="*/ 469596 h 1410464"/>
              <a:gd name="connsiteX90" fmla="*/ 587979 w 1410484"/>
              <a:gd name="connsiteY90" fmla="*/ 487066 h 1410464"/>
              <a:gd name="connsiteX91" fmla="*/ 587979 w 1410484"/>
              <a:gd name="connsiteY91" fmla="*/ 801520 h 1410464"/>
              <a:gd name="connsiteX92" fmla="*/ 587979 w 1410484"/>
              <a:gd name="connsiteY92" fmla="*/ 841451 h 1410464"/>
              <a:gd name="connsiteX93" fmla="*/ 587979 w 1410484"/>
              <a:gd name="connsiteY93" fmla="*/ 1340586 h 1410464"/>
              <a:gd name="connsiteX94" fmla="*/ 637611 w 1410484"/>
              <a:gd name="connsiteY94" fmla="*/ 1374277 h 1410464"/>
              <a:gd name="connsiteX95" fmla="*/ 687244 w 1410484"/>
              <a:gd name="connsiteY95" fmla="*/ 1340586 h 1410464"/>
              <a:gd name="connsiteX96" fmla="*/ 687244 w 1410484"/>
              <a:gd name="connsiteY96" fmla="*/ 901347 h 1410464"/>
              <a:gd name="connsiteX97" fmla="*/ 704616 w 1410484"/>
              <a:gd name="connsiteY97" fmla="*/ 882630 h 1410464"/>
              <a:gd name="connsiteX98" fmla="*/ 723228 w 1410484"/>
              <a:gd name="connsiteY98" fmla="*/ 901347 h 1410464"/>
              <a:gd name="connsiteX99" fmla="*/ 723228 w 1410484"/>
              <a:gd name="connsiteY99" fmla="*/ 1340586 h 1410464"/>
              <a:gd name="connsiteX100" fmla="*/ 774102 w 1410484"/>
              <a:gd name="connsiteY100" fmla="*/ 1374277 h 1410464"/>
              <a:gd name="connsiteX101" fmla="*/ 822494 w 1410484"/>
              <a:gd name="connsiteY101" fmla="*/ 1340586 h 1410464"/>
              <a:gd name="connsiteX102" fmla="*/ 822494 w 1410484"/>
              <a:gd name="connsiteY102" fmla="*/ 801520 h 1410464"/>
              <a:gd name="connsiteX103" fmla="*/ 822494 w 1410484"/>
              <a:gd name="connsiteY103" fmla="*/ 487066 h 1410464"/>
              <a:gd name="connsiteX104" fmla="*/ 841106 w 1410484"/>
              <a:gd name="connsiteY104" fmla="*/ 469596 h 1410464"/>
              <a:gd name="connsiteX105" fmla="*/ 859718 w 1410484"/>
              <a:gd name="connsiteY105" fmla="*/ 487066 h 1410464"/>
              <a:gd name="connsiteX106" fmla="*/ 859718 w 1410484"/>
              <a:gd name="connsiteY106" fmla="*/ 841451 h 1410464"/>
              <a:gd name="connsiteX107" fmla="*/ 885775 w 1410484"/>
              <a:gd name="connsiteY107" fmla="*/ 876391 h 1410464"/>
              <a:gd name="connsiteX108" fmla="*/ 913073 w 1410484"/>
              <a:gd name="connsiteY108" fmla="*/ 841451 h 1410464"/>
              <a:gd name="connsiteX109" fmla="*/ 913073 w 1410484"/>
              <a:gd name="connsiteY109" fmla="*/ 595627 h 1410464"/>
              <a:gd name="connsiteX110" fmla="*/ 913073 w 1410484"/>
              <a:gd name="connsiteY110" fmla="*/ 503288 h 1410464"/>
              <a:gd name="connsiteX111" fmla="*/ 913073 w 1410484"/>
              <a:gd name="connsiteY111" fmla="*/ 465853 h 1410464"/>
              <a:gd name="connsiteX112" fmla="*/ 821253 w 1410484"/>
              <a:gd name="connsiteY112" fmla="*/ 383495 h 1410464"/>
              <a:gd name="connsiteX113" fmla="*/ 589219 w 1410484"/>
              <a:gd name="connsiteY113" fmla="*/ 346060 h 1410464"/>
              <a:gd name="connsiteX114" fmla="*/ 821253 w 1410484"/>
              <a:gd name="connsiteY114" fmla="*/ 346060 h 1410464"/>
              <a:gd name="connsiteX115" fmla="*/ 949057 w 1410484"/>
              <a:gd name="connsiteY115" fmla="*/ 465853 h 1410464"/>
              <a:gd name="connsiteX116" fmla="*/ 949057 w 1410484"/>
              <a:gd name="connsiteY116" fmla="*/ 503288 h 1410464"/>
              <a:gd name="connsiteX117" fmla="*/ 949057 w 1410484"/>
              <a:gd name="connsiteY117" fmla="*/ 595627 h 1410464"/>
              <a:gd name="connsiteX118" fmla="*/ 949057 w 1410484"/>
              <a:gd name="connsiteY118" fmla="*/ 841451 h 1410464"/>
              <a:gd name="connsiteX119" fmla="*/ 885775 w 1410484"/>
              <a:gd name="connsiteY119" fmla="*/ 912578 h 1410464"/>
              <a:gd name="connsiteX120" fmla="*/ 859718 w 1410484"/>
              <a:gd name="connsiteY120" fmla="*/ 906339 h 1410464"/>
              <a:gd name="connsiteX121" fmla="*/ 859718 w 1410484"/>
              <a:gd name="connsiteY121" fmla="*/ 1340586 h 1410464"/>
              <a:gd name="connsiteX122" fmla="*/ 774102 w 1410484"/>
              <a:gd name="connsiteY122" fmla="*/ 1410464 h 1410464"/>
              <a:gd name="connsiteX123" fmla="*/ 704616 w 1410484"/>
              <a:gd name="connsiteY123" fmla="*/ 1384260 h 1410464"/>
              <a:gd name="connsiteX124" fmla="*/ 637611 w 1410484"/>
              <a:gd name="connsiteY124" fmla="*/ 1410464 h 1410464"/>
              <a:gd name="connsiteX125" fmla="*/ 551995 w 1410484"/>
              <a:gd name="connsiteY125" fmla="*/ 1340586 h 1410464"/>
              <a:gd name="connsiteX126" fmla="*/ 551995 w 1410484"/>
              <a:gd name="connsiteY126" fmla="*/ 906339 h 1410464"/>
              <a:gd name="connsiteX127" fmla="*/ 524697 w 1410484"/>
              <a:gd name="connsiteY127" fmla="*/ 912578 h 1410464"/>
              <a:gd name="connsiteX128" fmla="*/ 461415 w 1410484"/>
              <a:gd name="connsiteY128" fmla="*/ 841451 h 1410464"/>
              <a:gd name="connsiteX129" fmla="*/ 461415 w 1410484"/>
              <a:gd name="connsiteY129" fmla="*/ 594380 h 1410464"/>
              <a:gd name="connsiteX130" fmla="*/ 461415 w 1410484"/>
              <a:gd name="connsiteY130" fmla="*/ 503288 h 1410464"/>
              <a:gd name="connsiteX131" fmla="*/ 461415 w 1410484"/>
              <a:gd name="connsiteY131" fmla="*/ 465853 h 1410464"/>
              <a:gd name="connsiteX132" fmla="*/ 589219 w 1410484"/>
              <a:gd name="connsiteY132" fmla="*/ 346060 h 1410464"/>
              <a:gd name="connsiteX133" fmla="*/ 1149617 w 1410484"/>
              <a:gd name="connsiteY133" fmla="*/ 203241 h 1410464"/>
              <a:gd name="connsiteX134" fmla="*/ 1187627 w 1410484"/>
              <a:gd name="connsiteY134" fmla="*/ 203241 h 1410464"/>
              <a:gd name="connsiteX135" fmla="*/ 1193758 w 1410484"/>
              <a:gd name="connsiteY135" fmla="*/ 203241 h 1410464"/>
              <a:gd name="connsiteX136" fmla="*/ 1198662 w 1410484"/>
              <a:gd name="connsiteY136" fmla="*/ 205738 h 1410464"/>
              <a:gd name="connsiteX137" fmla="*/ 1202340 w 1410484"/>
              <a:gd name="connsiteY137" fmla="*/ 209483 h 1410464"/>
              <a:gd name="connsiteX138" fmla="*/ 1206019 w 1410484"/>
              <a:gd name="connsiteY138" fmla="*/ 214477 h 1410464"/>
              <a:gd name="connsiteX139" fmla="*/ 1206019 w 1410484"/>
              <a:gd name="connsiteY139" fmla="*/ 219471 h 1410464"/>
              <a:gd name="connsiteX140" fmla="*/ 1207245 w 1410484"/>
              <a:gd name="connsiteY140" fmla="*/ 220719 h 1410464"/>
              <a:gd name="connsiteX141" fmla="*/ 1207245 w 1410484"/>
              <a:gd name="connsiteY141" fmla="*/ 260669 h 1410464"/>
              <a:gd name="connsiteX142" fmla="*/ 1187627 w 1410484"/>
              <a:gd name="connsiteY142" fmla="*/ 279395 h 1410464"/>
              <a:gd name="connsiteX143" fmla="*/ 1171688 w 1410484"/>
              <a:gd name="connsiteY143" fmla="*/ 264414 h 1410464"/>
              <a:gd name="connsiteX144" fmla="*/ 1103025 w 1410484"/>
              <a:gd name="connsiteY144" fmla="*/ 333078 h 1410464"/>
              <a:gd name="connsiteX145" fmla="*/ 1090764 w 1410484"/>
              <a:gd name="connsiteY145" fmla="*/ 339320 h 1410464"/>
              <a:gd name="connsiteX146" fmla="*/ 1078503 w 1410484"/>
              <a:gd name="connsiteY146" fmla="*/ 333078 h 1410464"/>
              <a:gd name="connsiteX147" fmla="*/ 1078503 w 1410484"/>
              <a:gd name="connsiteY147" fmla="*/ 306861 h 1410464"/>
              <a:gd name="connsiteX148" fmla="*/ 1145939 w 1410484"/>
              <a:gd name="connsiteY148" fmla="*/ 238197 h 1410464"/>
              <a:gd name="connsiteX149" fmla="*/ 1131226 w 1410484"/>
              <a:gd name="connsiteY149" fmla="*/ 220719 h 1410464"/>
              <a:gd name="connsiteX150" fmla="*/ 1149617 w 1410484"/>
              <a:gd name="connsiteY150" fmla="*/ 203241 h 1410464"/>
              <a:gd name="connsiteX151" fmla="*/ 214380 w 1410484"/>
              <a:gd name="connsiteY151" fmla="*/ 203241 h 1410464"/>
              <a:gd name="connsiteX152" fmla="*/ 218092 w 1410484"/>
              <a:gd name="connsiteY152" fmla="*/ 203241 h 1410464"/>
              <a:gd name="connsiteX153" fmla="*/ 220566 w 1410484"/>
              <a:gd name="connsiteY153" fmla="*/ 203241 h 1410464"/>
              <a:gd name="connsiteX154" fmla="*/ 260155 w 1410484"/>
              <a:gd name="connsiteY154" fmla="*/ 203241 h 1410464"/>
              <a:gd name="connsiteX155" fmla="*/ 278713 w 1410484"/>
              <a:gd name="connsiteY155" fmla="*/ 220719 h 1410464"/>
              <a:gd name="connsiteX156" fmla="*/ 265104 w 1410484"/>
              <a:gd name="connsiteY156" fmla="*/ 238197 h 1410464"/>
              <a:gd name="connsiteX157" fmla="*/ 333148 w 1410484"/>
              <a:gd name="connsiteY157" fmla="*/ 306861 h 1410464"/>
              <a:gd name="connsiteX158" fmla="*/ 333148 w 1410484"/>
              <a:gd name="connsiteY158" fmla="*/ 333078 h 1410464"/>
              <a:gd name="connsiteX159" fmla="*/ 319539 w 1410484"/>
              <a:gd name="connsiteY159" fmla="*/ 339320 h 1410464"/>
              <a:gd name="connsiteX160" fmla="*/ 305930 w 1410484"/>
              <a:gd name="connsiteY160" fmla="*/ 333078 h 1410464"/>
              <a:gd name="connsiteX161" fmla="*/ 239124 w 1410484"/>
              <a:gd name="connsiteY161" fmla="*/ 264414 h 1410464"/>
              <a:gd name="connsiteX162" fmla="*/ 220566 w 1410484"/>
              <a:gd name="connsiteY162" fmla="*/ 279395 h 1410464"/>
              <a:gd name="connsiteX163" fmla="*/ 203246 w 1410484"/>
              <a:gd name="connsiteY163" fmla="*/ 260669 h 1410464"/>
              <a:gd name="connsiteX164" fmla="*/ 203246 w 1410484"/>
              <a:gd name="connsiteY164" fmla="*/ 220719 h 1410464"/>
              <a:gd name="connsiteX165" fmla="*/ 203246 w 1410484"/>
              <a:gd name="connsiteY165" fmla="*/ 215726 h 1410464"/>
              <a:gd name="connsiteX166" fmla="*/ 203246 w 1410484"/>
              <a:gd name="connsiteY166" fmla="*/ 214477 h 1410464"/>
              <a:gd name="connsiteX167" fmla="*/ 205720 w 1410484"/>
              <a:gd name="connsiteY167" fmla="*/ 211980 h 1410464"/>
              <a:gd name="connsiteX168" fmla="*/ 205720 w 1410484"/>
              <a:gd name="connsiteY168" fmla="*/ 210732 h 1410464"/>
              <a:gd name="connsiteX169" fmla="*/ 209432 w 1410484"/>
              <a:gd name="connsiteY169" fmla="*/ 206987 h 1410464"/>
              <a:gd name="connsiteX170" fmla="*/ 214380 w 1410484"/>
              <a:gd name="connsiteY170" fmla="*/ 203241 h 1410464"/>
              <a:gd name="connsiteX171" fmla="*/ 699740 w 1410484"/>
              <a:gd name="connsiteY171" fmla="*/ 37485 h 1410464"/>
              <a:gd name="connsiteX172" fmla="*/ 591035 w 1410484"/>
              <a:gd name="connsiteY172" fmla="*/ 144940 h 1410464"/>
              <a:gd name="connsiteX173" fmla="*/ 699740 w 1410484"/>
              <a:gd name="connsiteY173" fmla="*/ 253645 h 1410464"/>
              <a:gd name="connsiteX174" fmla="*/ 807196 w 1410484"/>
              <a:gd name="connsiteY174" fmla="*/ 144940 h 1410464"/>
              <a:gd name="connsiteX175" fmla="*/ 699740 w 1410484"/>
              <a:gd name="connsiteY175" fmla="*/ 37485 h 1410464"/>
              <a:gd name="connsiteX176" fmla="*/ 699740 w 1410484"/>
              <a:gd name="connsiteY176" fmla="*/ 0 h 1410464"/>
              <a:gd name="connsiteX177" fmla="*/ 844680 w 1410484"/>
              <a:gd name="connsiteY177" fmla="*/ 144940 h 1410464"/>
              <a:gd name="connsiteX178" fmla="*/ 699740 w 1410484"/>
              <a:gd name="connsiteY178" fmla="*/ 289880 h 1410464"/>
              <a:gd name="connsiteX179" fmla="*/ 554800 w 1410484"/>
              <a:gd name="connsiteY179" fmla="*/ 144940 h 1410464"/>
              <a:gd name="connsiteX180" fmla="*/ 699740 w 1410484"/>
              <a:gd name="connsiteY180" fmla="*/ 0 h 1410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410484" h="1410464">
                <a:moveTo>
                  <a:pt x="1091223" y="1072998"/>
                </a:moveTo>
                <a:cubicBezTo>
                  <a:pt x="1095668" y="1072998"/>
                  <a:pt x="1099959" y="1074854"/>
                  <a:pt x="1103025" y="1078565"/>
                </a:cubicBezTo>
                <a:lnTo>
                  <a:pt x="1171688" y="1145373"/>
                </a:lnTo>
                <a:cubicBezTo>
                  <a:pt x="1172914" y="1137950"/>
                  <a:pt x="1180270" y="1131764"/>
                  <a:pt x="1187627" y="1131764"/>
                </a:cubicBezTo>
                <a:cubicBezTo>
                  <a:pt x="1198662" y="1131764"/>
                  <a:pt x="1207245" y="1140424"/>
                  <a:pt x="1207245" y="1150322"/>
                </a:cubicBezTo>
                <a:lnTo>
                  <a:pt x="1207245" y="1189912"/>
                </a:lnTo>
                <a:cubicBezTo>
                  <a:pt x="1207245" y="1191149"/>
                  <a:pt x="1206019" y="1192386"/>
                  <a:pt x="1206019" y="1193623"/>
                </a:cubicBezTo>
                <a:cubicBezTo>
                  <a:pt x="1206019" y="1194860"/>
                  <a:pt x="1206019" y="1194860"/>
                  <a:pt x="1206019" y="1196097"/>
                </a:cubicBezTo>
                <a:cubicBezTo>
                  <a:pt x="1206019" y="1197335"/>
                  <a:pt x="1204793" y="1198572"/>
                  <a:pt x="1203567" y="1199809"/>
                </a:cubicBezTo>
                <a:cubicBezTo>
                  <a:pt x="1202340" y="1201046"/>
                  <a:pt x="1202340" y="1202283"/>
                  <a:pt x="1199888" y="1203521"/>
                </a:cubicBezTo>
                <a:cubicBezTo>
                  <a:pt x="1198662" y="1204758"/>
                  <a:pt x="1197436" y="1205995"/>
                  <a:pt x="1196210" y="1205995"/>
                </a:cubicBezTo>
                <a:cubicBezTo>
                  <a:pt x="1194984" y="1207232"/>
                  <a:pt x="1194984" y="1207232"/>
                  <a:pt x="1193758" y="1207232"/>
                </a:cubicBezTo>
                <a:lnTo>
                  <a:pt x="1192531" y="1207232"/>
                </a:lnTo>
                <a:cubicBezTo>
                  <a:pt x="1191305" y="1207232"/>
                  <a:pt x="1190079" y="1207232"/>
                  <a:pt x="1187627" y="1207232"/>
                </a:cubicBezTo>
                <a:lnTo>
                  <a:pt x="1149617" y="1207232"/>
                </a:lnTo>
                <a:cubicBezTo>
                  <a:pt x="1139808" y="1207232"/>
                  <a:pt x="1131226" y="1199809"/>
                  <a:pt x="1131226" y="1189912"/>
                </a:cubicBezTo>
                <a:cubicBezTo>
                  <a:pt x="1131226" y="1181251"/>
                  <a:pt x="1137356" y="1173828"/>
                  <a:pt x="1145939" y="1172591"/>
                </a:cubicBezTo>
                <a:lnTo>
                  <a:pt x="1078503" y="1104546"/>
                </a:lnTo>
                <a:cubicBezTo>
                  <a:pt x="1071146" y="1097123"/>
                  <a:pt x="1071146" y="1084751"/>
                  <a:pt x="1078503" y="1078565"/>
                </a:cubicBezTo>
                <a:cubicBezTo>
                  <a:pt x="1082181" y="1074854"/>
                  <a:pt x="1086779" y="1072998"/>
                  <a:pt x="1091223" y="1072998"/>
                </a:cubicBezTo>
                <a:close/>
                <a:moveTo>
                  <a:pt x="319539" y="1072998"/>
                </a:moveTo>
                <a:cubicBezTo>
                  <a:pt x="324488" y="1072998"/>
                  <a:pt x="329437" y="1074854"/>
                  <a:pt x="333148" y="1078565"/>
                </a:cubicBezTo>
                <a:cubicBezTo>
                  <a:pt x="339334" y="1084751"/>
                  <a:pt x="339334" y="1097123"/>
                  <a:pt x="333148" y="1104546"/>
                </a:cubicBezTo>
                <a:lnTo>
                  <a:pt x="265104" y="1172591"/>
                </a:lnTo>
                <a:cubicBezTo>
                  <a:pt x="273764" y="1173828"/>
                  <a:pt x="278713" y="1181251"/>
                  <a:pt x="278713" y="1189912"/>
                </a:cubicBezTo>
                <a:cubicBezTo>
                  <a:pt x="278713" y="1199809"/>
                  <a:pt x="270053" y="1207232"/>
                  <a:pt x="260155" y="1207232"/>
                </a:cubicBezTo>
                <a:lnTo>
                  <a:pt x="220566" y="1207232"/>
                </a:lnTo>
                <a:cubicBezTo>
                  <a:pt x="219329" y="1207232"/>
                  <a:pt x="218092" y="1207232"/>
                  <a:pt x="216855" y="1207232"/>
                </a:cubicBezTo>
                <a:cubicBezTo>
                  <a:pt x="215618" y="1207232"/>
                  <a:pt x="215618" y="1207232"/>
                  <a:pt x="214380" y="1207232"/>
                </a:cubicBezTo>
                <a:cubicBezTo>
                  <a:pt x="213143" y="1205995"/>
                  <a:pt x="211906" y="1205995"/>
                  <a:pt x="210669" y="1204758"/>
                </a:cubicBezTo>
                <a:cubicBezTo>
                  <a:pt x="209432" y="1203521"/>
                  <a:pt x="209432" y="1202283"/>
                  <a:pt x="206957" y="1202283"/>
                </a:cubicBezTo>
                <a:lnTo>
                  <a:pt x="205720" y="1201046"/>
                </a:lnTo>
                <a:cubicBezTo>
                  <a:pt x="205720" y="1199809"/>
                  <a:pt x="204483" y="1197335"/>
                  <a:pt x="204483" y="1196097"/>
                </a:cubicBezTo>
                <a:cubicBezTo>
                  <a:pt x="203246" y="1194860"/>
                  <a:pt x="203246" y="1193623"/>
                  <a:pt x="203246" y="1191149"/>
                </a:cubicBezTo>
                <a:cubicBezTo>
                  <a:pt x="203246" y="1191149"/>
                  <a:pt x="203246" y="1191149"/>
                  <a:pt x="203246" y="1189912"/>
                </a:cubicBezTo>
                <a:lnTo>
                  <a:pt x="203246" y="1150322"/>
                </a:lnTo>
                <a:cubicBezTo>
                  <a:pt x="203246" y="1140424"/>
                  <a:pt x="210669" y="1131764"/>
                  <a:pt x="220566" y="1131764"/>
                </a:cubicBezTo>
                <a:cubicBezTo>
                  <a:pt x="230464" y="1131764"/>
                  <a:pt x="236649" y="1137950"/>
                  <a:pt x="239124" y="1145373"/>
                </a:cubicBezTo>
                <a:lnTo>
                  <a:pt x="305930" y="1078565"/>
                </a:lnTo>
                <a:cubicBezTo>
                  <a:pt x="309642" y="1074854"/>
                  <a:pt x="314590" y="1072998"/>
                  <a:pt x="319539" y="1072998"/>
                </a:cubicBezTo>
                <a:close/>
                <a:moveTo>
                  <a:pt x="1365003" y="660683"/>
                </a:moveTo>
                <a:cubicBezTo>
                  <a:pt x="1369612" y="660683"/>
                  <a:pt x="1374222" y="662199"/>
                  <a:pt x="1377295" y="665231"/>
                </a:cubicBezTo>
                <a:lnTo>
                  <a:pt x="1405567" y="693124"/>
                </a:lnTo>
                <a:cubicBezTo>
                  <a:pt x="1406796" y="694336"/>
                  <a:pt x="1408025" y="696762"/>
                  <a:pt x="1409255" y="697975"/>
                </a:cubicBezTo>
                <a:cubicBezTo>
                  <a:pt x="1409255" y="699187"/>
                  <a:pt x="1409255" y="700400"/>
                  <a:pt x="1409255" y="700400"/>
                </a:cubicBezTo>
                <a:cubicBezTo>
                  <a:pt x="1410484" y="701613"/>
                  <a:pt x="1410484" y="702825"/>
                  <a:pt x="1410484" y="704038"/>
                </a:cubicBezTo>
                <a:cubicBezTo>
                  <a:pt x="1410484" y="705251"/>
                  <a:pt x="1410484" y="706464"/>
                  <a:pt x="1410484" y="706464"/>
                </a:cubicBezTo>
                <a:cubicBezTo>
                  <a:pt x="1410484" y="707676"/>
                  <a:pt x="1410484" y="710102"/>
                  <a:pt x="1409255" y="712527"/>
                </a:cubicBezTo>
                <a:cubicBezTo>
                  <a:pt x="1409255" y="714953"/>
                  <a:pt x="1406796" y="716165"/>
                  <a:pt x="1405567" y="717378"/>
                </a:cubicBezTo>
                <a:lnTo>
                  <a:pt x="1405567" y="718591"/>
                </a:lnTo>
                <a:lnTo>
                  <a:pt x="1377295" y="746484"/>
                </a:lnTo>
                <a:cubicBezTo>
                  <a:pt x="1373607" y="750122"/>
                  <a:pt x="1369920" y="751335"/>
                  <a:pt x="1365003" y="751335"/>
                </a:cubicBezTo>
                <a:cubicBezTo>
                  <a:pt x="1360086" y="751335"/>
                  <a:pt x="1356398" y="750122"/>
                  <a:pt x="1352711" y="746484"/>
                </a:cubicBezTo>
                <a:cubicBezTo>
                  <a:pt x="1346565" y="740420"/>
                  <a:pt x="1345335" y="730718"/>
                  <a:pt x="1350252" y="723442"/>
                </a:cubicBezTo>
                <a:lnTo>
                  <a:pt x="1254373" y="723442"/>
                </a:lnTo>
                <a:cubicBezTo>
                  <a:pt x="1243310" y="723442"/>
                  <a:pt x="1235935" y="714953"/>
                  <a:pt x="1235935" y="706464"/>
                </a:cubicBezTo>
                <a:cubicBezTo>
                  <a:pt x="1235935" y="696762"/>
                  <a:pt x="1243310" y="688273"/>
                  <a:pt x="1254373" y="688273"/>
                </a:cubicBezTo>
                <a:lnTo>
                  <a:pt x="1349023" y="688273"/>
                </a:lnTo>
                <a:cubicBezTo>
                  <a:pt x="1345335" y="680996"/>
                  <a:pt x="1346565" y="671295"/>
                  <a:pt x="1352711" y="665231"/>
                </a:cubicBezTo>
                <a:cubicBezTo>
                  <a:pt x="1355784" y="662199"/>
                  <a:pt x="1360393" y="660683"/>
                  <a:pt x="1365003" y="660683"/>
                </a:cubicBezTo>
                <a:close/>
                <a:moveTo>
                  <a:pt x="45635" y="660683"/>
                </a:moveTo>
                <a:cubicBezTo>
                  <a:pt x="50398" y="660683"/>
                  <a:pt x="55315" y="662199"/>
                  <a:pt x="59002" y="665231"/>
                </a:cubicBezTo>
                <a:cubicBezTo>
                  <a:pt x="65148" y="671295"/>
                  <a:pt x="65148" y="680996"/>
                  <a:pt x="61461" y="688273"/>
                </a:cubicBezTo>
                <a:lnTo>
                  <a:pt x="156111" y="688273"/>
                </a:lnTo>
                <a:cubicBezTo>
                  <a:pt x="165944" y="688273"/>
                  <a:pt x="174549" y="696762"/>
                  <a:pt x="174549" y="706464"/>
                </a:cubicBezTo>
                <a:cubicBezTo>
                  <a:pt x="174549" y="714953"/>
                  <a:pt x="165944" y="723442"/>
                  <a:pt x="156111" y="723442"/>
                </a:cubicBezTo>
                <a:lnTo>
                  <a:pt x="61461" y="723442"/>
                </a:lnTo>
                <a:cubicBezTo>
                  <a:pt x="65148" y="730718"/>
                  <a:pt x="65148" y="740420"/>
                  <a:pt x="59002" y="746484"/>
                </a:cubicBezTo>
                <a:cubicBezTo>
                  <a:pt x="55315" y="750122"/>
                  <a:pt x="50398" y="751335"/>
                  <a:pt x="45481" y="751335"/>
                </a:cubicBezTo>
                <a:cubicBezTo>
                  <a:pt x="41793" y="751335"/>
                  <a:pt x="36877" y="750122"/>
                  <a:pt x="33189" y="746484"/>
                </a:cubicBezTo>
                <a:lnTo>
                  <a:pt x="4917" y="718591"/>
                </a:lnTo>
                <a:cubicBezTo>
                  <a:pt x="3688" y="717378"/>
                  <a:pt x="2458" y="714953"/>
                  <a:pt x="1229" y="713740"/>
                </a:cubicBezTo>
                <a:cubicBezTo>
                  <a:pt x="1229" y="712527"/>
                  <a:pt x="1229" y="712527"/>
                  <a:pt x="1229" y="711315"/>
                </a:cubicBezTo>
                <a:cubicBezTo>
                  <a:pt x="1229" y="710102"/>
                  <a:pt x="0" y="708889"/>
                  <a:pt x="0" y="706464"/>
                </a:cubicBezTo>
                <a:cubicBezTo>
                  <a:pt x="0" y="706464"/>
                  <a:pt x="0" y="706464"/>
                  <a:pt x="0" y="705251"/>
                </a:cubicBezTo>
                <a:cubicBezTo>
                  <a:pt x="0" y="702825"/>
                  <a:pt x="0" y="701613"/>
                  <a:pt x="1229" y="699187"/>
                </a:cubicBezTo>
                <a:cubicBezTo>
                  <a:pt x="2458" y="696762"/>
                  <a:pt x="3688" y="695549"/>
                  <a:pt x="4917" y="694336"/>
                </a:cubicBezTo>
                <a:cubicBezTo>
                  <a:pt x="4917" y="693124"/>
                  <a:pt x="4917" y="693124"/>
                  <a:pt x="4917" y="693124"/>
                </a:cubicBezTo>
                <a:lnTo>
                  <a:pt x="33189" y="665231"/>
                </a:lnTo>
                <a:cubicBezTo>
                  <a:pt x="36262" y="662199"/>
                  <a:pt x="40872" y="660683"/>
                  <a:pt x="45635" y="660683"/>
                </a:cubicBezTo>
                <a:close/>
                <a:moveTo>
                  <a:pt x="589219" y="383495"/>
                </a:moveTo>
                <a:cubicBezTo>
                  <a:pt x="539587" y="383495"/>
                  <a:pt x="497399" y="419683"/>
                  <a:pt x="497399" y="465853"/>
                </a:cubicBezTo>
                <a:lnTo>
                  <a:pt x="497399" y="503288"/>
                </a:lnTo>
                <a:lnTo>
                  <a:pt x="497399" y="594380"/>
                </a:lnTo>
                <a:lnTo>
                  <a:pt x="497399" y="841451"/>
                </a:lnTo>
                <a:cubicBezTo>
                  <a:pt x="497399" y="860169"/>
                  <a:pt x="509807" y="876391"/>
                  <a:pt x="524697" y="876391"/>
                </a:cubicBezTo>
                <a:cubicBezTo>
                  <a:pt x="539587" y="876391"/>
                  <a:pt x="551995" y="860169"/>
                  <a:pt x="551995" y="841451"/>
                </a:cubicBezTo>
                <a:lnTo>
                  <a:pt x="551995" y="801520"/>
                </a:lnTo>
                <a:lnTo>
                  <a:pt x="551995" y="487066"/>
                </a:lnTo>
                <a:cubicBezTo>
                  <a:pt x="551995" y="478331"/>
                  <a:pt x="559440" y="469596"/>
                  <a:pt x="569366" y="469596"/>
                </a:cubicBezTo>
                <a:cubicBezTo>
                  <a:pt x="580534" y="469596"/>
                  <a:pt x="587979" y="478331"/>
                  <a:pt x="587979" y="487066"/>
                </a:cubicBezTo>
                <a:lnTo>
                  <a:pt x="587979" y="801520"/>
                </a:lnTo>
                <a:lnTo>
                  <a:pt x="587979" y="841451"/>
                </a:lnTo>
                <a:lnTo>
                  <a:pt x="587979" y="1340586"/>
                </a:lnTo>
                <a:cubicBezTo>
                  <a:pt x="587979" y="1359303"/>
                  <a:pt x="611554" y="1374277"/>
                  <a:pt x="637611" y="1374277"/>
                </a:cubicBezTo>
                <a:cubicBezTo>
                  <a:pt x="663669" y="1374277"/>
                  <a:pt x="687244" y="1359303"/>
                  <a:pt x="687244" y="1340586"/>
                </a:cubicBezTo>
                <a:lnTo>
                  <a:pt x="687244" y="901347"/>
                </a:lnTo>
                <a:cubicBezTo>
                  <a:pt x="687244" y="891365"/>
                  <a:pt x="695930" y="882630"/>
                  <a:pt x="704616" y="882630"/>
                </a:cubicBezTo>
                <a:cubicBezTo>
                  <a:pt x="715783" y="882630"/>
                  <a:pt x="723228" y="891365"/>
                  <a:pt x="723228" y="901347"/>
                </a:cubicBezTo>
                <a:lnTo>
                  <a:pt x="723228" y="1340586"/>
                </a:lnTo>
                <a:cubicBezTo>
                  <a:pt x="723228" y="1359303"/>
                  <a:pt x="745563" y="1374277"/>
                  <a:pt x="774102" y="1374277"/>
                </a:cubicBezTo>
                <a:cubicBezTo>
                  <a:pt x="800159" y="1374277"/>
                  <a:pt x="822494" y="1359303"/>
                  <a:pt x="822494" y="1340586"/>
                </a:cubicBezTo>
                <a:lnTo>
                  <a:pt x="822494" y="801520"/>
                </a:lnTo>
                <a:lnTo>
                  <a:pt x="822494" y="487066"/>
                </a:lnTo>
                <a:cubicBezTo>
                  <a:pt x="822494" y="478331"/>
                  <a:pt x="831179" y="469596"/>
                  <a:pt x="841106" y="469596"/>
                </a:cubicBezTo>
                <a:cubicBezTo>
                  <a:pt x="851032" y="469596"/>
                  <a:pt x="859718" y="478331"/>
                  <a:pt x="859718" y="487066"/>
                </a:cubicBezTo>
                <a:lnTo>
                  <a:pt x="859718" y="841451"/>
                </a:lnTo>
                <a:cubicBezTo>
                  <a:pt x="859718" y="860169"/>
                  <a:pt x="870886" y="876391"/>
                  <a:pt x="885775" y="876391"/>
                </a:cubicBezTo>
                <a:cubicBezTo>
                  <a:pt x="900665" y="876391"/>
                  <a:pt x="913073" y="860169"/>
                  <a:pt x="913073" y="841451"/>
                </a:cubicBezTo>
                <a:lnTo>
                  <a:pt x="913073" y="595627"/>
                </a:lnTo>
                <a:lnTo>
                  <a:pt x="913073" y="503288"/>
                </a:lnTo>
                <a:lnTo>
                  <a:pt x="913073" y="465853"/>
                </a:lnTo>
                <a:cubicBezTo>
                  <a:pt x="913073" y="419683"/>
                  <a:pt x="870886" y="383495"/>
                  <a:pt x="821253" y="383495"/>
                </a:cubicBezTo>
                <a:close/>
                <a:moveTo>
                  <a:pt x="589219" y="346060"/>
                </a:moveTo>
                <a:lnTo>
                  <a:pt x="821253" y="346060"/>
                </a:lnTo>
                <a:cubicBezTo>
                  <a:pt x="891979" y="346060"/>
                  <a:pt x="949057" y="399717"/>
                  <a:pt x="949057" y="465853"/>
                </a:cubicBezTo>
                <a:lnTo>
                  <a:pt x="949057" y="503288"/>
                </a:lnTo>
                <a:lnTo>
                  <a:pt x="949057" y="595627"/>
                </a:lnTo>
                <a:lnTo>
                  <a:pt x="949057" y="841451"/>
                </a:lnTo>
                <a:cubicBezTo>
                  <a:pt x="949057" y="880134"/>
                  <a:pt x="921759" y="912578"/>
                  <a:pt x="885775" y="912578"/>
                </a:cubicBezTo>
                <a:cubicBezTo>
                  <a:pt x="877090" y="912578"/>
                  <a:pt x="867163" y="910082"/>
                  <a:pt x="859718" y="906339"/>
                </a:cubicBezTo>
                <a:lnTo>
                  <a:pt x="859718" y="1340586"/>
                </a:lnTo>
                <a:cubicBezTo>
                  <a:pt x="859718" y="1379268"/>
                  <a:pt x="820012" y="1410464"/>
                  <a:pt x="774102" y="1410464"/>
                </a:cubicBezTo>
                <a:cubicBezTo>
                  <a:pt x="745563" y="1410464"/>
                  <a:pt x="720746" y="1400482"/>
                  <a:pt x="704616" y="1384260"/>
                </a:cubicBezTo>
                <a:cubicBezTo>
                  <a:pt x="689726" y="1400482"/>
                  <a:pt x="664909" y="1410464"/>
                  <a:pt x="637611" y="1410464"/>
                </a:cubicBezTo>
                <a:cubicBezTo>
                  <a:pt x="589219" y="1410464"/>
                  <a:pt x="551995" y="1379268"/>
                  <a:pt x="551995" y="1340586"/>
                </a:cubicBezTo>
                <a:lnTo>
                  <a:pt x="551995" y="906339"/>
                </a:lnTo>
                <a:cubicBezTo>
                  <a:pt x="543309" y="910082"/>
                  <a:pt x="534623" y="912578"/>
                  <a:pt x="524697" y="912578"/>
                </a:cubicBezTo>
                <a:cubicBezTo>
                  <a:pt x="489954" y="912578"/>
                  <a:pt x="461415" y="880134"/>
                  <a:pt x="461415" y="841451"/>
                </a:cubicBezTo>
                <a:lnTo>
                  <a:pt x="461415" y="594380"/>
                </a:lnTo>
                <a:lnTo>
                  <a:pt x="461415" y="503288"/>
                </a:lnTo>
                <a:lnTo>
                  <a:pt x="461415" y="465853"/>
                </a:lnTo>
                <a:cubicBezTo>
                  <a:pt x="461415" y="399717"/>
                  <a:pt x="519734" y="346060"/>
                  <a:pt x="589219" y="346060"/>
                </a:cubicBezTo>
                <a:close/>
                <a:moveTo>
                  <a:pt x="1149617" y="203241"/>
                </a:moveTo>
                <a:lnTo>
                  <a:pt x="1187627" y="203241"/>
                </a:lnTo>
                <a:cubicBezTo>
                  <a:pt x="1190079" y="203241"/>
                  <a:pt x="1192531" y="203241"/>
                  <a:pt x="1193758" y="203241"/>
                </a:cubicBezTo>
                <a:cubicBezTo>
                  <a:pt x="1196210" y="204490"/>
                  <a:pt x="1197436" y="205738"/>
                  <a:pt x="1198662" y="205738"/>
                </a:cubicBezTo>
                <a:cubicBezTo>
                  <a:pt x="1199888" y="206987"/>
                  <a:pt x="1201114" y="206987"/>
                  <a:pt x="1202340" y="209483"/>
                </a:cubicBezTo>
                <a:cubicBezTo>
                  <a:pt x="1203567" y="211980"/>
                  <a:pt x="1204793" y="213229"/>
                  <a:pt x="1206019" y="214477"/>
                </a:cubicBezTo>
                <a:cubicBezTo>
                  <a:pt x="1206019" y="215726"/>
                  <a:pt x="1206019" y="216974"/>
                  <a:pt x="1206019" y="219471"/>
                </a:cubicBezTo>
                <a:cubicBezTo>
                  <a:pt x="1206019" y="220719"/>
                  <a:pt x="1207245" y="220719"/>
                  <a:pt x="1207245" y="220719"/>
                </a:cubicBezTo>
                <a:lnTo>
                  <a:pt x="1207245" y="260669"/>
                </a:lnTo>
                <a:cubicBezTo>
                  <a:pt x="1207245" y="270656"/>
                  <a:pt x="1198662" y="279395"/>
                  <a:pt x="1187627" y="279395"/>
                </a:cubicBezTo>
                <a:cubicBezTo>
                  <a:pt x="1180270" y="279395"/>
                  <a:pt x="1172914" y="273153"/>
                  <a:pt x="1171688" y="264414"/>
                </a:cubicBezTo>
                <a:lnTo>
                  <a:pt x="1103025" y="333078"/>
                </a:lnTo>
                <a:cubicBezTo>
                  <a:pt x="1100573" y="336823"/>
                  <a:pt x="1095668" y="339320"/>
                  <a:pt x="1090764" y="339320"/>
                </a:cubicBezTo>
                <a:cubicBezTo>
                  <a:pt x="1087086" y="339320"/>
                  <a:pt x="1082181" y="336823"/>
                  <a:pt x="1078503" y="333078"/>
                </a:cubicBezTo>
                <a:cubicBezTo>
                  <a:pt x="1071146" y="326836"/>
                  <a:pt x="1071146" y="314351"/>
                  <a:pt x="1078503" y="306861"/>
                </a:cubicBezTo>
                <a:lnTo>
                  <a:pt x="1145939" y="238197"/>
                </a:lnTo>
                <a:cubicBezTo>
                  <a:pt x="1137356" y="236949"/>
                  <a:pt x="1131226" y="229458"/>
                  <a:pt x="1131226" y="220719"/>
                </a:cubicBezTo>
                <a:cubicBezTo>
                  <a:pt x="1131226" y="210732"/>
                  <a:pt x="1139808" y="203241"/>
                  <a:pt x="1149617" y="203241"/>
                </a:cubicBezTo>
                <a:close/>
                <a:moveTo>
                  <a:pt x="214380" y="203241"/>
                </a:moveTo>
                <a:cubicBezTo>
                  <a:pt x="215618" y="203241"/>
                  <a:pt x="216855" y="203241"/>
                  <a:pt x="218092" y="203241"/>
                </a:cubicBezTo>
                <a:cubicBezTo>
                  <a:pt x="219329" y="203241"/>
                  <a:pt x="219329" y="203241"/>
                  <a:pt x="220566" y="203241"/>
                </a:cubicBezTo>
                <a:lnTo>
                  <a:pt x="260155" y="203241"/>
                </a:lnTo>
                <a:cubicBezTo>
                  <a:pt x="270053" y="203241"/>
                  <a:pt x="278713" y="210732"/>
                  <a:pt x="278713" y="220719"/>
                </a:cubicBezTo>
                <a:cubicBezTo>
                  <a:pt x="278713" y="229458"/>
                  <a:pt x="272527" y="236949"/>
                  <a:pt x="265104" y="238197"/>
                </a:cubicBezTo>
                <a:lnTo>
                  <a:pt x="333148" y="306861"/>
                </a:lnTo>
                <a:cubicBezTo>
                  <a:pt x="339334" y="314351"/>
                  <a:pt x="339334" y="326836"/>
                  <a:pt x="333148" y="333078"/>
                </a:cubicBezTo>
                <a:cubicBezTo>
                  <a:pt x="329437" y="336823"/>
                  <a:pt x="324488" y="339320"/>
                  <a:pt x="319539" y="339320"/>
                </a:cubicBezTo>
                <a:cubicBezTo>
                  <a:pt x="314591" y="339320"/>
                  <a:pt x="309642" y="336823"/>
                  <a:pt x="305930" y="333078"/>
                </a:cubicBezTo>
                <a:lnTo>
                  <a:pt x="239124" y="264414"/>
                </a:lnTo>
                <a:cubicBezTo>
                  <a:pt x="236649" y="273153"/>
                  <a:pt x="230464" y="279395"/>
                  <a:pt x="220566" y="279395"/>
                </a:cubicBezTo>
                <a:cubicBezTo>
                  <a:pt x="210669" y="279395"/>
                  <a:pt x="203246" y="270656"/>
                  <a:pt x="203246" y="260669"/>
                </a:cubicBezTo>
                <a:lnTo>
                  <a:pt x="203246" y="220719"/>
                </a:lnTo>
                <a:cubicBezTo>
                  <a:pt x="203246" y="219471"/>
                  <a:pt x="203246" y="216974"/>
                  <a:pt x="203246" y="215726"/>
                </a:cubicBezTo>
                <a:lnTo>
                  <a:pt x="203246" y="214477"/>
                </a:lnTo>
                <a:cubicBezTo>
                  <a:pt x="204483" y="213229"/>
                  <a:pt x="204483" y="211980"/>
                  <a:pt x="205720" y="211980"/>
                </a:cubicBezTo>
                <a:cubicBezTo>
                  <a:pt x="205720" y="210732"/>
                  <a:pt x="205720" y="210732"/>
                  <a:pt x="205720" y="210732"/>
                </a:cubicBezTo>
                <a:cubicBezTo>
                  <a:pt x="205720" y="209483"/>
                  <a:pt x="208195" y="208235"/>
                  <a:pt x="209432" y="206987"/>
                </a:cubicBezTo>
                <a:cubicBezTo>
                  <a:pt x="210669" y="205738"/>
                  <a:pt x="211906" y="204490"/>
                  <a:pt x="214380" y="203241"/>
                </a:cubicBezTo>
                <a:close/>
                <a:moveTo>
                  <a:pt x="699740" y="37485"/>
                </a:moveTo>
                <a:cubicBezTo>
                  <a:pt x="639765" y="37485"/>
                  <a:pt x="591035" y="86214"/>
                  <a:pt x="591035" y="144940"/>
                </a:cubicBezTo>
                <a:cubicBezTo>
                  <a:pt x="591035" y="206165"/>
                  <a:pt x="639765" y="253645"/>
                  <a:pt x="699740" y="253645"/>
                </a:cubicBezTo>
                <a:cubicBezTo>
                  <a:pt x="758466" y="253645"/>
                  <a:pt x="807196" y="206165"/>
                  <a:pt x="807196" y="144940"/>
                </a:cubicBezTo>
                <a:cubicBezTo>
                  <a:pt x="807196" y="86214"/>
                  <a:pt x="758466" y="37485"/>
                  <a:pt x="699740" y="37485"/>
                </a:cubicBezTo>
                <a:close/>
                <a:moveTo>
                  <a:pt x="699740" y="0"/>
                </a:moveTo>
                <a:cubicBezTo>
                  <a:pt x="779707" y="0"/>
                  <a:pt x="844680" y="66223"/>
                  <a:pt x="844680" y="144940"/>
                </a:cubicBezTo>
                <a:cubicBezTo>
                  <a:pt x="844680" y="224907"/>
                  <a:pt x="779707" y="289880"/>
                  <a:pt x="699740" y="289880"/>
                </a:cubicBezTo>
                <a:cubicBezTo>
                  <a:pt x="619773" y="289880"/>
                  <a:pt x="554800" y="224907"/>
                  <a:pt x="554800" y="144940"/>
                </a:cubicBezTo>
                <a:cubicBezTo>
                  <a:pt x="554800" y="66223"/>
                  <a:pt x="619773" y="0"/>
                  <a:pt x="69974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2" name="Freeform 21">
            <a:extLst>
              <a:ext uri="{FF2B5EF4-FFF2-40B4-BE49-F238E27FC236}">
                <a16:creationId xmlns:a16="http://schemas.microsoft.com/office/drawing/2014/main" id="{A6E9F13F-FA4A-EA4B-A86C-F5A806E4FA53}"/>
              </a:ext>
            </a:extLst>
          </p:cNvPr>
          <p:cNvSpPr>
            <a:spLocks noChangeArrowheads="1"/>
          </p:cNvSpPr>
          <p:nvPr/>
        </p:nvSpPr>
        <p:spPr bwMode="auto">
          <a:xfrm>
            <a:off x="2066850" y="4945082"/>
            <a:ext cx="705230" cy="631082"/>
          </a:xfrm>
          <a:custGeom>
            <a:avLst/>
            <a:gdLst>
              <a:gd name="connsiteX0" fmla="*/ 1071781 w 1410460"/>
              <a:gd name="connsiteY0" fmla="*/ 987427 h 1262163"/>
              <a:gd name="connsiteX1" fmla="*/ 975551 w 1410460"/>
              <a:gd name="connsiteY1" fmla="*/ 1081481 h 1262163"/>
              <a:gd name="connsiteX2" fmla="*/ 975551 w 1410460"/>
              <a:gd name="connsiteY2" fmla="*/ 1202761 h 1262163"/>
              <a:gd name="connsiteX3" fmla="*/ 999296 w 1410460"/>
              <a:gd name="connsiteY3" fmla="*/ 1226274 h 1262163"/>
              <a:gd name="connsiteX4" fmla="*/ 1349223 w 1410460"/>
              <a:gd name="connsiteY4" fmla="*/ 1226274 h 1262163"/>
              <a:gd name="connsiteX5" fmla="*/ 1372968 w 1410460"/>
              <a:gd name="connsiteY5" fmla="*/ 1202761 h 1262163"/>
              <a:gd name="connsiteX6" fmla="*/ 1372968 w 1410460"/>
              <a:gd name="connsiteY6" fmla="*/ 1081481 h 1262163"/>
              <a:gd name="connsiteX7" fmla="*/ 1276738 w 1410460"/>
              <a:gd name="connsiteY7" fmla="*/ 987427 h 1262163"/>
              <a:gd name="connsiteX8" fmla="*/ 131279 w 1410460"/>
              <a:gd name="connsiteY8" fmla="*/ 987427 h 1262163"/>
              <a:gd name="connsiteX9" fmla="*/ 37154 w 1410460"/>
              <a:gd name="connsiteY9" fmla="*/ 1081481 h 1262163"/>
              <a:gd name="connsiteX10" fmla="*/ 37154 w 1410460"/>
              <a:gd name="connsiteY10" fmla="*/ 1202761 h 1262163"/>
              <a:gd name="connsiteX11" fmla="*/ 60686 w 1410460"/>
              <a:gd name="connsiteY11" fmla="*/ 1226274 h 1262163"/>
              <a:gd name="connsiteX12" fmla="*/ 406222 w 1410460"/>
              <a:gd name="connsiteY12" fmla="*/ 1226274 h 1262163"/>
              <a:gd name="connsiteX13" fmla="*/ 429753 w 1410460"/>
              <a:gd name="connsiteY13" fmla="*/ 1202761 h 1262163"/>
              <a:gd name="connsiteX14" fmla="*/ 429753 w 1410460"/>
              <a:gd name="connsiteY14" fmla="*/ 1081481 h 1262163"/>
              <a:gd name="connsiteX15" fmla="*/ 335629 w 1410460"/>
              <a:gd name="connsiteY15" fmla="*/ 987427 h 1262163"/>
              <a:gd name="connsiteX16" fmla="*/ 1071781 w 1410460"/>
              <a:gd name="connsiteY16" fmla="*/ 950300 h 1262163"/>
              <a:gd name="connsiteX17" fmla="*/ 1276738 w 1410460"/>
              <a:gd name="connsiteY17" fmla="*/ 950300 h 1262163"/>
              <a:gd name="connsiteX18" fmla="*/ 1410460 w 1410460"/>
              <a:gd name="connsiteY18" fmla="*/ 1081481 h 1262163"/>
              <a:gd name="connsiteX19" fmla="*/ 1410460 w 1410460"/>
              <a:gd name="connsiteY19" fmla="*/ 1202761 h 1262163"/>
              <a:gd name="connsiteX20" fmla="*/ 1349223 w 1410460"/>
              <a:gd name="connsiteY20" fmla="*/ 1262163 h 1262163"/>
              <a:gd name="connsiteX21" fmla="*/ 999296 w 1410460"/>
              <a:gd name="connsiteY21" fmla="*/ 1262163 h 1262163"/>
              <a:gd name="connsiteX22" fmla="*/ 939308 w 1410460"/>
              <a:gd name="connsiteY22" fmla="*/ 1202761 h 1262163"/>
              <a:gd name="connsiteX23" fmla="*/ 939308 w 1410460"/>
              <a:gd name="connsiteY23" fmla="*/ 1081481 h 1262163"/>
              <a:gd name="connsiteX24" fmla="*/ 1071781 w 1410460"/>
              <a:gd name="connsiteY24" fmla="*/ 950300 h 1262163"/>
              <a:gd name="connsiteX25" fmla="*/ 131279 w 1410460"/>
              <a:gd name="connsiteY25" fmla="*/ 950300 h 1262163"/>
              <a:gd name="connsiteX26" fmla="*/ 335629 w 1410460"/>
              <a:gd name="connsiteY26" fmla="*/ 950300 h 1262163"/>
              <a:gd name="connsiteX27" fmla="*/ 465669 w 1410460"/>
              <a:gd name="connsiteY27" fmla="*/ 1081481 h 1262163"/>
              <a:gd name="connsiteX28" fmla="*/ 465669 w 1410460"/>
              <a:gd name="connsiteY28" fmla="*/ 1202761 h 1262163"/>
              <a:gd name="connsiteX29" fmla="*/ 406222 w 1410460"/>
              <a:gd name="connsiteY29" fmla="*/ 1262163 h 1262163"/>
              <a:gd name="connsiteX30" fmla="*/ 60686 w 1410460"/>
              <a:gd name="connsiteY30" fmla="*/ 1262163 h 1262163"/>
              <a:gd name="connsiteX31" fmla="*/ 0 w 1410460"/>
              <a:gd name="connsiteY31" fmla="*/ 1202761 h 1262163"/>
              <a:gd name="connsiteX32" fmla="*/ 0 w 1410460"/>
              <a:gd name="connsiteY32" fmla="*/ 1081481 h 1262163"/>
              <a:gd name="connsiteX33" fmla="*/ 131279 w 1410460"/>
              <a:gd name="connsiteY33" fmla="*/ 950300 h 1262163"/>
              <a:gd name="connsiteX34" fmla="*/ 1178014 w 1410460"/>
              <a:gd name="connsiteY34" fmla="*/ 750700 h 1262163"/>
              <a:gd name="connsiteX35" fmla="*/ 1095329 w 1410460"/>
              <a:gd name="connsiteY35" fmla="*/ 786873 h 1262163"/>
              <a:gd name="connsiteX36" fmla="*/ 1070273 w 1410460"/>
              <a:gd name="connsiteY36" fmla="*/ 793109 h 1262163"/>
              <a:gd name="connsiteX37" fmla="*/ 1174256 w 1410460"/>
              <a:gd name="connsiteY37" fmla="*/ 884165 h 1262163"/>
              <a:gd name="connsiteX38" fmla="*/ 1280744 w 1410460"/>
              <a:gd name="connsiteY38" fmla="*/ 779389 h 1262163"/>
              <a:gd name="connsiteX39" fmla="*/ 1279491 w 1410460"/>
              <a:gd name="connsiteY39" fmla="*/ 764421 h 1262163"/>
              <a:gd name="connsiteX40" fmla="*/ 1241907 w 1410460"/>
              <a:gd name="connsiteY40" fmla="*/ 769410 h 1262163"/>
              <a:gd name="connsiteX41" fmla="*/ 1178014 w 1410460"/>
              <a:gd name="connsiteY41" fmla="*/ 750700 h 1262163"/>
              <a:gd name="connsiteX42" fmla="*/ 238681 w 1410460"/>
              <a:gd name="connsiteY42" fmla="*/ 750700 h 1262163"/>
              <a:gd name="connsiteX43" fmla="*/ 156715 w 1410460"/>
              <a:gd name="connsiteY43" fmla="*/ 786873 h 1262163"/>
              <a:gd name="connsiteX44" fmla="*/ 131877 w 1410460"/>
              <a:gd name="connsiteY44" fmla="*/ 793109 h 1262163"/>
              <a:gd name="connsiteX45" fmla="*/ 234955 w 1410460"/>
              <a:gd name="connsiteY45" fmla="*/ 884165 h 1262163"/>
              <a:gd name="connsiteX46" fmla="*/ 339276 w 1410460"/>
              <a:gd name="connsiteY46" fmla="*/ 779389 h 1262163"/>
              <a:gd name="connsiteX47" fmla="*/ 339276 w 1410460"/>
              <a:gd name="connsiteY47" fmla="*/ 764421 h 1262163"/>
              <a:gd name="connsiteX48" fmla="*/ 302018 w 1410460"/>
              <a:gd name="connsiteY48" fmla="*/ 769410 h 1262163"/>
              <a:gd name="connsiteX49" fmla="*/ 238681 w 1410460"/>
              <a:gd name="connsiteY49" fmla="*/ 750700 h 1262163"/>
              <a:gd name="connsiteX50" fmla="*/ 1238149 w 1410460"/>
              <a:gd name="connsiteY50" fmla="*/ 695818 h 1262163"/>
              <a:gd name="connsiteX51" fmla="*/ 1236896 w 1410460"/>
              <a:gd name="connsiteY51" fmla="*/ 698312 h 1262163"/>
              <a:gd name="connsiteX52" fmla="*/ 1209334 w 1410460"/>
              <a:gd name="connsiteY52" fmla="*/ 725754 h 1262163"/>
              <a:gd name="connsiteX53" fmla="*/ 1266963 w 1410460"/>
              <a:gd name="connsiteY53" fmla="*/ 728248 h 1262163"/>
              <a:gd name="connsiteX54" fmla="*/ 1238149 w 1410460"/>
              <a:gd name="connsiteY54" fmla="*/ 695818 h 1262163"/>
              <a:gd name="connsiteX55" fmla="*/ 299535 w 1410460"/>
              <a:gd name="connsiteY55" fmla="*/ 695818 h 1262163"/>
              <a:gd name="connsiteX56" fmla="*/ 297051 w 1410460"/>
              <a:gd name="connsiteY56" fmla="*/ 698312 h 1262163"/>
              <a:gd name="connsiteX57" fmla="*/ 269729 w 1410460"/>
              <a:gd name="connsiteY57" fmla="*/ 725754 h 1262163"/>
              <a:gd name="connsiteX58" fmla="*/ 326857 w 1410460"/>
              <a:gd name="connsiteY58" fmla="*/ 728248 h 1262163"/>
              <a:gd name="connsiteX59" fmla="*/ 299535 w 1410460"/>
              <a:gd name="connsiteY59" fmla="*/ 695818 h 1262163"/>
              <a:gd name="connsiteX60" fmla="*/ 709839 w 1410460"/>
              <a:gd name="connsiteY60" fmla="*/ 686633 h 1262163"/>
              <a:gd name="connsiteX61" fmla="*/ 728445 w 1410460"/>
              <a:gd name="connsiteY61" fmla="*/ 705275 h 1262163"/>
              <a:gd name="connsiteX62" fmla="*/ 728445 w 1410460"/>
              <a:gd name="connsiteY62" fmla="*/ 845707 h 1262163"/>
              <a:gd name="connsiteX63" fmla="*/ 850001 w 1410460"/>
              <a:gd name="connsiteY63" fmla="*/ 924002 h 1262163"/>
              <a:gd name="connsiteX64" fmla="*/ 854962 w 1410460"/>
              <a:gd name="connsiteY64" fmla="*/ 948857 h 1262163"/>
              <a:gd name="connsiteX65" fmla="*/ 830155 w 1410460"/>
              <a:gd name="connsiteY65" fmla="*/ 953828 h 1262163"/>
              <a:gd name="connsiteX66" fmla="*/ 709839 w 1410460"/>
              <a:gd name="connsiteY66" fmla="*/ 876777 h 1262163"/>
              <a:gd name="connsiteX67" fmla="*/ 585802 w 1410460"/>
              <a:gd name="connsiteY67" fmla="*/ 955071 h 1262163"/>
              <a:gd name="connsiteX68" fmla="*/ 575879 w 1410460"/>
              <a:gd name="connsiteY68" fmla="*/ 957557 h 1262163"/>
              <a:gd name="connsiteX69" fmla="*/ 559755 w 1410460"/>
              <a:gd name="connsiteY69" fmla="*/ 948857 h 1262163"/>
              <a:gd name="connsiteX70" fmla="*/ 565957 w 1410460"/>
              <a:gd name="connsiteY70" fmla="*/ 922759 h 1262163"/>
              <a:gd name="connsiteX71" fmla="*/ 691234 w 1410460"/>
              <a:gd name="connsiteY71" fmla="*/ 844465 h 1262163"/>
              <a:gd name="connsiteX72" fmla="*/ 691234 w 1410460"/>
              <a:gd name="connsiteY72" fmla="*/ 705275 h 1262163"/>
              <a:gd name="connsiteX73" fmla="*/ 709839 w 1410460"/>
              <a:gd name="connsiteY73" fmla="*/ 686633 h 1262163"/>
              <a:gd name="connsiteX74" fmla="*/ 1174256 w 1410460"/>
              <a:gd name="connsiteY74" fmla="*/ 674613 h 1262163"/>
              <a:gd name="connsiteX75" fmla="*/ 1071526 w 1410460"/>
              <a:gd name="connsiteY75" fmla="*/ 754442 h 1262163"/>
              <a:gd name="connsiteX76" fmla="*/ 1086560 w 1410460"/>
              <a:gd name="connsiteY76" fmla="*/ 750700 h 1262163"/>
              <a:gd name="connsiteX77" fmla="*/ 1166739 w 1410460"/>
              <a:gd name="connsiteY77" fmla="*/ 713280 h 1262163"/>
              <a:gd name="connsiteX78" fmla="*/ 1204323 w 1410460"/>
              <a:gd name="connsiteY78" fmla="*/ 678355 h 1262163"/>
              <a:gd name="connsiteX79" fmla="*/ 1174256 w 1410460"/>
              <a:gd name="connsiteY79" fmla="*/ 674613 h 1262163"/>
              <a:gd name="connsiteX80" fmla="*/ 234955 w 1410460"/>
              <a:gd name="connsiteY80" fmla="*/ 674613 h 1262163"/>
              <a:gd name="connsiteX81" fmla="*/ 133119 w 1410460"/>
              <a:gd name="connsiteY81" fmla="*/ 754442 h 1262163"/>
              <a:gd name="connsiteX82" fmla="*/ 148022 w 1410460"/>
              <a:gd name="connsiteY82" fmla="*/ 750700 h 1262163"/>
              <a:gd name="connsiteX83" fmla="*/ 227504 w 1410460"/>
              <a:gd name="connsiteY83" fmla="*/ 713280 h 1262163"/>
              <a:gd name="connsiteX84" fmla="*/ 228746 w 1410460"/>
              <a:gd name="connsiteY84" fmla="*/ 713280 h 1262163"/>
              <a:gd name="connsiteX85" fmla="*/ 264761 w 1410460"/>
              <a:gd name="connsiteY85" fmla="*/ 678355 h 1262163"/>
              <a:gd name="connsiteX86" fmla="*/ 234955 w 1410460"/>
              <a:gd name="connsiteY86" fmla="*/ 674613 h 1262163"/>
              <a:gd name="connsiteX87" fmla="*/ 1174256 w 1410460"/>
              <a:gd name="connsiteY87" fmla="*/ 637193 h 1262163"/>
              <a:gd name="connsiteX88" fmla="*/ 1243160 w 1410460"/>
              <a:gd name="connsiteY88" fmla="*/ 654656 h 1262163"/>
              <a:gd name="connsiteX89" fmla="*/ 1245666 w 1410460"/>
              <a:gd name="connsiteY89" fmla="*/ 655903 h 1262163"/>
              <a:gd name="connsiteX90" fmla="*/ 1308306 w 1410460"/>
              <a:gd name="connsiteY90" fmla="*/ 733238 h 1262163"/>
              <a:gd name="connsiteX91" fmla="*/ 1309559 w 1410460"/>
              <a:gd name="connsiteY91" fmla="*/ 733238 h 1262163"/>
              <a:gd name="connsiteX92" fmla="*/ 1309559 w 1410460"/>
              <a:gd name="connsiteY92" fmla="*/ 734485 h 1262163"/>
              <a:gd name="connsiteX93" fmla="*/ 1317075 w 1410460"/>
              <a:gd name="connsiteY93" fmla="*/ 779389 h 1262163"/>
              <a:gd name="connsiteX94" fmla="*/ 1174256 w 1410460"/>
              <a:gd name="connsiteY94" fmla="*/ 921585 h 1262163"/>
              <a:gd name="connsiteX95" fmla="*/ 1032689 w 1410460"/>
              <a:gd name="connsiteY95" fmla="*/ 780636 h 1262163"/>
              <a:gd name="connsiteX96" fmla="*/ 1032689 w 1410460"/>
              <a:gd name="connsiteY96" fmla="*/ 779389 h 1262163"/>
              <a:gd name="connsiteX97" fmla="*/ 1174256 w 1410460"/>
              <a:gd name="connsiteY97" fmla="*/ 637193 h 1262163"/>
              <a:gd name="connsiteX98" fmla="*/ 234955 w 1410460"/>
              <a:gd name="connsiteY98" fmla="*/ 637193 h 1262163"/>
              <a:gd name="connsiteX99" fmla="*/ 303260 w 1410460"/>
              <a:gd name="connsiteY99" fmla="*/ 654656 h 1262163"/>
              <a:gd name="connsiteX100" fmla="*/ 304502 w 1410460"/>
              <a:gd name="connsiteY100" fmla="*/ 655903 h 1262163"/>
              <a:gd name="connsiteX101" fmla="*/ 369081 w 1410460"/>
              <a:gd name="connsiteY101" fmla="*/ 733238 h 1262163"/>
              <a:gd name="connsiteX102" fmla="*/ 369081 w 1410460"/>
              <a:gd name="connsiteY102" fmla="*/ 734485 h 1262163"/>
              <a:gd name="connsiteX103" fmla="*/ 377775 w 1410460"/>
              <a:gd name="connsiteY103" fmla="*/ 779389 h 1262163"/>
              <a:gd name="connsiteX104" fmla="*/ 234955 w 1410460"/>
              <a:gd name="connsiteY104" fmla="*/ 921585 h 1262163"/>
              <a:gd name="connsiteX105" fmla="*/ 93378 w 1410460"/>
              <a:gd name="connsiteY105" fmla="*/ 780636 h 1262163"/>
              <a:gd name="connsiteX106" fmla="*/ 93378 w 1410460"/>
              <a:gd name="connsiteY106" fmla="*/ 779389 h 1262163"/>
              <a:gd name="connsiteX107" fmla="*/ 234955 w 1410460"/>
              <a:gd name="connsiteY107" fmla="*/ 637193 h 1262163"/>
              <a:gd name="connsiteX108" fmla="*/ 607933 w 1410460"/>
              <a:gd name="connsiteY108" fmla="*/ 345241 h 1262163"/>
              <a:gd name="connsiteX109" fmla="*/ 515045 w 1410460"/>
              <a:gd name="connsiteY109" fmla="*/ 441824 h 1262163"/>
              <a:gd name="connsiteX110" fmla="*/ 515045 w 1410460"/>
              <a:gd name="connsiteY110" fmla="*/ 564747 h 1262163"/>
              <a:gd name="connsiteX111" fmla="*/ 537338 w 1410460"/>
              <a:gd name="connsiteY111" fmla="*/ 588579 h 1262163"/>
              <a:gd name="connsiteX112" fmla="*/ 882878 w 1410460"/>
              <a:gd name="connsiteY112" fmla="*/ 588579 h 1262163"/>
              <a:gd name="connsiteX113" fmla="*/ 906409 w 1410460"/>
              <a:gd name="connsiteY113" fmla="*/ 564747 h 1262163"/>
              <a:gd name="connsiteX114" fmla="*/ 906409 w 1410460"/>
              <a:gd name="connsiteY114" fmla="*/ 441824 h 1262163"/>
              <a:gd name="connsiteX115" fmla="*/ 813522 w 1410460"/>
              <a:gd name="connsiteY115" fmla="*/ 345241 h 1262163"/>
              <a:gd name="connsiteX116" fmla="*/ 607933 w 1410460"/>
              <a:gd name="connsiteY116" fmla="*/ 307611 h 1262163"/>
              <a:gd name="connsiteX117" fmla="*/ 813522 w 1410460"/>
              <a:gd name="connsiteY117" fmla="*/ 307611 h 1262163"/>
              <a:gd name="connsiteX118" fmla="*/ 943564 w 1410460"/>
              <a:gd name="connsiteY118" fmla="*/ 441824 h 1262163"/>
              <a:gd name="connsiteX119" fmla="*/ 943564 w 1410460"/>
              <a:gd name="connsiteY119" fmla="*/ 564747 h 1262163"/>
              <a:gd name="connsiteX120" fmla="*/ 882878 w 1410460"/>
              <a:gd name="connsiteY120" fmla="*/ 624955 h 1262163"/>
              <a:gd name="connsiteX121" fmla="*/ 537338 w 1410460"/>
              <a:gd name="connsiteY121" fmla="*/ 624955 h 1262163"/>
              <a:gd name="connsiteX122" fmla="*/ 477891 w 1410460"/>
              <a:gd name="connsiteY122" fmla="*/ 564747 h 1262163"/>
              <a:gd name="connsiteX123" fmla="*/ 477891 w 1410460"/>
              <a:gd name="connsiteY123" fmla="*/ 441824 h 1262163"/>
              <a:gd name="connsiteX124" fmla="*/ 607933 w 1410460"/>
              <a:gd name="connsiteY124" fmla="*/ 307611 h 1262163"/>
              <a:gd name="connsiteX125" fmla="*/ 710471 w 1410460"/>
              <a:gd name="connsiteY125" fmla="*/ 112260 h 1262163"/>
              <a:gd name="connsiteX126" fmla="*/ 629394 w 1410460"/>
              <a:gd name="connsiteY126" fmla="*/ 149680 h 1262163"/>
              <a:gd name="connsiteX127" fmla="*/ 603200 w 1410460"/>
              <a:gd name="connsiteY127" fmla="*/ 155916 h 1262163"/>
              <a:gd name="connsiteX128" fmla="*/ 707976 w 1410460"/>
              <a:gd name="connsiteY128" fmla="*/ 246972 h 1262163"/>
              <a:gd name="connsiteX129" fmla="*/ 812752 w 1410460"/>
              <a:gd name="connsiteY129" fmla="*/ 142196 h 1262163"/>
              <a:gd name="connsiteX130" fmla="*/ 811505 w 1410460"/>
              <a:gd name="connsiteY130" fmla="*/ 125981 h 1262163"/>
              <a:gd name="connsiteX131" fmla="*/ 775332 w 1410460"/>
              <a:gd name="connsiteY131" fmla="*/ 132217 h 1262163"/>
              <a:gd name="connsiteX132" fmla="*/ 710471 w 1410460"/>
              <a:gd name="connsiteY132" fmla="*/ 112260 h 1262163"/>
              <a:gd name="connsiteX133" fmla="*/ 771590 w 1410460"/>
              <a:gd name="connsiteY133" fmla="*/ 58625 h 1262163"/>
              <a:gd name="connsiteX134" fmla="*/ 769095 w 1410460"/>
              <a:gd name="connsiteY134" fmla="*/ 59872 h 1262163"/>
              <a:gd name="connsiteX135" fmla="*/ 742901 w 1410460"/>
              <a:gd name="connsiteY135" fmla="*/ 88561 h 1262163"/>
              <a:gd name="connsiteX136" fmla="*/ 800279 w 1410460"/>
              <a:gd name="connsiteY136" fmla="*/ 91055 h 1262163"/>
              <a:gd name="connsiteX137" fmla="*/ 771590 w 1410460"/>
              <a:gd name="connsiteY137" fmla="*/ 58625 h 1262163"/>
              <a:gd name="connsiteX138" fmla="*/ 707976 w 1410460"/>
              <a:gd name="connsiteY138" fmla="*/ 37420 h 1262163"/>
              <a:gd name="connsiteX139" fmla="*/ 605695 w 1410460"/>
              <a:gd name="connsiteY139" fmla="*/ 117249 h 1262163"/>
              <a:gd name="connsiteX140" fmla="*/ 620663 w 1410460"/>
              <a:gd name="connsiteY140" fmla="*/ 113507 h 1262163"/>
              <a:gd name="connsiteX141" fmla="*/ 700492 w 1410460"/>
              <a:gd name="connsiteY141" fmla="*/ 74840 h 1262163"/>
              <a:gd name="connsiteX142" fmla="*/ 737912 w 1410460"/>
              <a:gd name="connsiteY142" fmla="*/ 41162 h 1262163"/>
              <a:gd name="connsiteX143" fmla="*/ 707976 w 1410460"/>
              <a:gd name="connsiteY143" fmla="*/ 37420 h 1262163"/>
              <a:gd name="connsiteX144" fmla="*/ 707976 w 1410460"/>
              <a:gd name="connsiteY144" fmla="*/ 0 h 1262163"/>
              <a:gd name="connsiteX145" fmla="*/ 775332 w 1410460"/>
              <a:gd name="connsiteY145" fmla="*/ 17463 h 1262163"/>
              <a:gd name="connsiteX146" fmla="*/ 777827 w 1410460"/>
              <a:gd name="connsiteY146" fmla="*/ 18710 h 1262163"/>
              <a:gd name="connsiteX147" fmla="*/ 841441 w 1410460"/>
              <a:gd name="connsiteY147" fmla="*/ 94797 h 1262163"/>
              <a:gd name="connsiteX148" fmla="*/ 841441 w 1410460"/>
              <a:gd name="connsiteY148" fmla="*/ 96045 h 1262163"/>
              <a:gd name="connsiteX149" fmla="*/ 842688 w 1410460"/>
              <a:gd name="connsiteY149" fmla="*/ 97292 h 1262163"/>
              <a:gd name="connsiteX150" fmla="*/ 850172 w 1410460"/>
              <a:gd name="connsiteY150" fmla="*/ 142196 h 1262163"/>
              <a:gd name="connsiteX151" fmla="*/ 707976 w 1410460"/>
              <a:gd name="connsiteY151" fmla="*/ 284392 h 1262163"/>
              <a:gd name="connsiteX152" fmla="*/ 565780 w 1410460"/>
              <a:gd name="connsiteY152" fmla="*/ 143443 h 1262163"/>
              <a:gd name="connsiteX153" fmla="*/ 565780 w 1410460"/>
              <a:gd name="connsiteY153" fmla="*/ 142196 h 1262163"/>
              <a:gd name="connsiteX154" fmla="*/ 707976 w 1410460"/>
              <a:gd name="connsiteY154" fmla="*/ 0 h 1262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Lst>
            <a:rect l="l" t="t" r="r" b="b"/>
            <a:pathLst>
              <a:path w="1410460" h="1262163">
                <a:moveTo>
                  <a:pt x="1071781" y="987427"/>
                </a:moveTo>
                <a:cubicBezTo>
                  <a:pt x="1019292" y="987427"/>
                  <a:pt x="975551" y="1029503"/>
                  <a:pt x="975551" y="1081481"/>
                </a:cubicBezTo>
                <a:lnTo>
                  <a:pt x="975551" y="1202761"/>
                </a:lnTo>
                <a:cubicBezTo>
                  <a:pt x="975551" y="1216374"/>
                  <a:pt x="986798" y="1226274"/>
                  <a:pt x="999296" y="1226274"/>
                </a:cubicBezTo>
                <a:lnTo>
                  <a:pt x="1349223" y="1226274"/>
                </a:lnTo>
                <a:cubicBezTo>
                  <a:pt x="1361721" y="1226274"/>
                  <a:pt x="1372968" y="1216374"/>
                  <a:pt x="1372968" y="1202761"/>
                </a:cubicBezTo>
                <a:lnTo>
                  <a:pt x="1372968" y="1081481"/>
                </a:lnTo>
                <a:cubicBezTo>
                  <a:pt x="1372968" y="1029503"/>
                  <a:pt x="1330477" y="987427"/>
                  <a:pt x="1276738" y="987427"/>
                </a:cubicBezTo>
                <a:close/>
                <a:moveTo>
                  <a:pt x="131279" y="987427"/>
                </a:moveTo>
                <a:cubicBezTo>
                  <a:pt x="79263" y="987427"/>
                  <a:pt x="37154" y="1029503"/>
                  <a:pt x="37154" y="1081481"/>
                </a:cubicBezTo>
                <a:lnTo>
                  <a:pt x="37154" y="1202761"/>
                </a:lnTo>
                <a:cubicBezTo>
                  <a:pt x="37154" y="1216374"/>
                  <a:pt x="47062" y="1226274"/>
                  <a:pt x="60686" y="1226274"/>
                </a:cubicBezTo>
                <a:lnTo>
                  <a:pt x="406222" y="1226274"/>
                </a:lnTo>
                <a:cubicBezTo>
                  <a:pt x="419845" y="1226274"/>
                  <a:pt x="429753" y="1216374"/>
                  <a:pt x="429753" y="1202761"/>
                </a:cubicBezTo>
                <a:lnTo>
                  <a:pt x="429753" y="1081481"/>
                </a:lnTo>
                <a:cubicBezTo>
                  <a:pt x="429753" y="1029503"/>
                  <a:pt x="387645" y="987427"/>
                  <a:pt x="335629" y="987427"/>
                </a:cubicBezTo>
                <a:close/>
                <a:moveTo>
                  <a:pt x="1071781" y="950300"/>
                </a:moveTo>
                <a:lnTo>
                  <a:pt x="1276738" y="950300"/>
                </a:lnTo>
                <a:cubicBezTo>
                  <a:pt x="1350473" y="950300"/>
                  <a:pt x="1410460" y="1009703"/>
                  <a:pt x="1410460" y="1081481"/>
                </a:cubicBezTo>
                <a:lnTo>
                  <a:pt x="1410460" y="1202761"/>
                </a:lnTo>
                <a:cubicBezTo>
                  <a:pt x="1410460" y="1236175"/>
                  <a:pt x="1382966" y="1262163"/>
                  <a:pt x="1349223" y="1262163"/>
                </a:cubicBezTo>
                <a:lnTo>
                  <a:pt x="999296" y="1262163"/>
                </a:lnTo>
                <a:cubicBezTo>
                  <a:pt x="966803" y="1262163"/>
                  <a:pt x="939308" y="1236175"/>
                  <a:pt x="939308" y="1202761"/>
                </a:cubicBezTo>
                <a:lnTo>
                  <a:pt x="939308" y="1081481"/>
                </a:lnTo>
                <a:cubicBezTo>
                  <a:pt x="939308" y="1009703"/>
                  <a:pt x="999296" y="950300"/>
                  <a:pt x="1071781" y="950300"/>
                </a:cubicBezTo>
                <a:close/>
                <a:moveTo>
                  <a:pt x="131279" y="950300"/>
                </a:moveTo>
                <a:lnTo>
                  <a:pt x="335629" y="950300"/>
                </a:lnTo>
                <a:cubicBezTo>
                  <a:pt x="407461" y="950300"/>
                  <a:pt x="465669" y="1009703"/>
                  <a:pt x="465669" y="1081481"/>
                </a:cubicBezTo>
                <a:lnTo>
                  <a:pt x="465669" y="1202761"/>
                </a:lnTo>
                <a:cubicBezTo>
                  <a:pt x="465669" y="1236175"/>
                  <a:pt x="439661" y="1262163"/>
                  <a:pt x="406222" y="1262163"/>
                </a:cubicBezTo>
                <a:lnTo>
                  <a:pt x="60686" y="1262163"/>
                </a:lnTo>
                <a:cubicBezTo>
                  <a:pt x="27246" y="1262163"/>
                  <a:pt x="0" y="1236175"/>
                  <a:pt x="0" y="1202761"/>
                </a:cubicBezTo>
                <a:lnTo>
                  <a:pt x="0" y="1081481"/>
                </a:lnTo>
                <a:cubicBezTo>
                  <a:pt x="0" y="1009703"/>
                  <a:pt x="58209" y="950300"/>
                  <a:pt x="131279" y="950300"/>
                </a:cubicBezTo>
                <a:close/>
                <a:moveTo>
                  <a:pt x="1178014" y="750700"/>
                </a:moveTo>
                <a:cubicBezTo>
                  <a:pt x="1152958" y="766916"/>
                  <a:pt x="1124144" y="779389"/>
                  <a:pt x="1095329" y="786873"/>
                </a:cubicBezTo>
                <a:lnTo>
                  <a:pt x="1070273" y="793109"/>
                </a:lnTo>
                <a:cubicBezTo>
                  <a:pt x="1076537" y="844250"/>
                  <a:pt x="1121638" y="884165"/>
                  <a:pt x="1174256" y="884165"/>
                </a:cubicBezTo>
                <a:cubicBezTo>
                  <a:pt x="1233138" y="884165"/>
                  <a:pt x="1280744" y="838013"/>
                  <a:pt x="1280744" y="779389"/>
                </a:cubicBezTo>
                <a:cubicBezTo>
                  <a:pt x="1280744" y="774399"/>
                  <a:pt x="1279491" y="769410"/>
                  <a:pt x="1279491" y="764421"/>
                </a:cubicBezTo>
                <a:cubicBezTo>
                  <a:pt x="1266963" y="768163"/>
                  <a:pt x="1254435" y="769410"/>
                  <a:pt x="1241907" y="769410"/>
                </a:cubicBezTo>
                <a:cubicBezTo>
                  <a:pt x="1219357" y="769410"/>
                  <a:pt x="1196806" y="763174"/>
                  <a:pt x="1178014" y="750700"/>
                </a:cubicBezTo>
                <a:close/>
                <a:moveTo>
                  <a:pt x="238681" y="750700"/>
                </a:moveTo>
                <a:cubicBezTo>
                  <a:pt x="213843" y="766916"/>
                  <a:pt x="186521" y="779389"/>
                  <a:pt x="156715" y="786873"/>
                </a:cubicBezTo>
                <a:lnTo>
                  <a:pt x="131877" y="793109"/>
                </a:lnTo>
                <a:cubicBezTo>
                  <a:pt x="138086" y="844250"/>
                  <a:pt x="182795" y="884165"/>
                  <a:pt x="234955" y="884165"/>
                </a:cubicBezTo>
                <a:cubicBezTo>
                  <a:pt x="293325" y="884165"/>
                  <a:pt x="339276" y="838013"/>
                  <a:pt x="339276" y="779389"/>
                </a:cubicBezTo>
                <a:cubicBezTo>
                  <a:pt x="339276" y="774399"/>
                  <a:pt x="339276" y="769410"/>
                  <a:pt x="339276" y="764421"/>
                </a:cubicBezTo>
                <a:cubicBezTo>
                  <a:pt x="326857" y="768163"/>
                  <a:pt x="314438" y="769410"/>
                  <a:pt x="302018" y="769410"/>
                </a:cubicBezTo>
                <a:cubicBezTo>
                  <a:pt x="279664" y="769410"/>
                  <a:pt x="257310" y="763174"/>
                  <a:pt x="238681" y="750700"/>
                </a:cubicBezTo>
                <a:close/>
                <a:moveTo>
                  <a:pt x="1238149" y="695818"/>
                </a:moveTo>
                <a:lnTo>
                  <a:pt x="1236896" y="698312"/>
                </a:lnTo>
                <a:cubicBezTo>
                  <a:pt x="1228126" y="707044"/>
                  <a:pt x="1219357" y="717022"/>
                  <a:pt x="1209334" y="725754"/>
                </a:cubicBezTo>
                <a:cubicBezTo>
                  <a:pt x="1228126" y="733238"/>
                  <a:pt x="1248171" y="734485"/>
                  <a:pt x="1266963" y="728248"/>
                </a:cubicBezTo>
                <a:cubicBezTo>
                  <a:pt x="1259447" y="715775"/>
                  <a:pt x="1249424" y="704549"/>
                  <a:pt x="1238149" y="695818"/>
                </a:cubicBezTo>
                <a:close/>
                <a:moveTo>
                  <a:pt x="299535" y="695818"/>
                </a:moveTo>
                <a:lnTo>
                  <a:pt x="297051" y="698312"/>
                </a:lnTo>
                <a:cubicBezTo>
                  <a:pt x="288357" y="707044"/>
                  <a:pt x="279664" y="717022"/>
                  <a:pt x="269729" y="725754"/>
                </a:cubicBezTo>
                <a:cubicBezTo>
                  <a:pt x="288357" y="733238"/>
                  <a:pt x="308228" y="734485"/>
                  <a:pt x="326857" y="728248"/>
                </a:cubicBezTo>
                <a:cubicBezTo>
                  <a:pt x="320647" y="715775"/>
                  <a:pt x="309470" y="704549"/>
                  <a:pt x="299535" y="695818"/>
                </a:cubicBezTo>
                <a:close/>
                <a:moveTo>
                  <a:pt x="709839" y="686633"/>
                </a:moveTo>
                <a:cubicBezTo>
                  <a:pt x="719762" y="686633"/>
                  <a:pt x="728445" y="695332"/>
                  <a:pt x="728445" y="705275"/>
                </a:cubicBezTo>
                <a:lnTo>
                  <a:pt x="728445" y="845707"/>
                </a:lnTo>
                <a:lnTo>
                  <a:pt x="850001" y="924002"/>
                </a:lnTo>
                <a:cubicBezTo>
                  <a:pt x="858683" y="928973"/>
                  <a:pt x="861164" y="940158"/>
                  <a:pt x="854962" y="948857"/>
                </a:cubicBezTo>
                <a:cubicBezTo>
                  <a:pt x="850001" y="957557"/>
                  <a:pt x="838837" y="960042"/>
                  <a:pt x="830155" y="953828"/>
                </a:cubicBezTo>
                <a:lnTo>
                  <a:pt x="709839" y="876777"/>
                </a:lnTo>
                <a:lnTo>
                  <a:pt x="585802" y="955071"/>
                </a:lnTo>
                <a:cubicBezTo>
                  <a:pt x="582081" y="956314"/>
                  <a:pt x="578360" y="957557"/>
                  <a:pt x="575879" y="957557"/>
                </a:cubicBezTo>
                <a:cubicBezTo>
                  <a:pt x="569678" y="957557"/>
                  <a:pt x="563476" y="953828"/>
                  <a:pt x="559755" y="948857"/>
                </a:cubicBezTo>
                <a:cubicBezTo>
                  <a:pt x="554793" y="940158"/>
                  <a:pt x="557274" y="928973"/>
                  <a:pt x="565957" y="922759"/>
                </a:cubicBezTo>
                <a:lnTo>
                  <a:pt x="691234" y="844465"/>
                </a:lnTo>
                <a:lnTo>
                  <a:pt x="691234" y="705275"/>
                </a:lnTo>
                <a:cubicBezTo>
                  <a:pt x="691234" y="695332"/>
                  <a:pt x="699916" y="686633"/>
                  <a:pt x="709839" y="686633"/>
                </a:cubicBezTo>
                <a:close/>
                <a:moveTo>
                  <a:pt x="1174256" y="674613"/>
                </a:moveTo>
                <a:cubicBezTo>
                  <a:pt x="1124144" y="674613"/>
                  <a:pt x="1082801" y="709538"/>
                  <a:pt x="1071526" y="754442"/>
                </a:cubicBezTo>
                <a:lnTo>
                  <a:pt x="1086560" y="750700"/>
                </a:lnTo>
                <a:cubicBezTo>
                  <a:pt x="1115374" y="743216"/>
                  <a:pt x="1142936" y="730743"/>
                  <a:pt x="1166739" y="713280"/>
                </a:cubicBezTo>
                <a:cubicBezTo>
                  <a:pt x="1180520" y="703302"/>
                  <a:pt x="1193048" y="692076"/>
                  <a:pt x="1204323" y="678355"/>
                </a:cubicBezTo>
                <a:cubicBezTo>
                  <a:pt x="1194301" y="675860"/>
                  <a:pt x="1184278" y="674613"/>
                  <a:pt x="1174256" y="674613"/>
                </a:cubicBezTo>
                <a:close/>
                <a:moveTo>
                  <a:pt x="234955" y="674613"/>
                </a:moveTo>
                <a:cubicBezTo>
                  <a:pt x="185279" y="674613"/>
                  <a:pt x="144296" y="709538"/>
                  <a:pt x="133119" y="754442"/>
                </a:cubicBezTo>
                <a:lnTo>
                  <a:pt x="148022" y="750700"/>
                </a:lnTo>
                <a:cubicBezTo>
                  <a:pt x="177828" y="743216"/>
                  <a:pt x="203908" y="730743"/>
                  <a:pt x="227504" y="713280"/>
                </a:cubicBezTo>
                <a:lnTo>
                  <a:pt x="228746" y="713280"/>
                </a:lnTo>
                <a:cubicBezTo>
                  <a:pt x="241165" y="703302"/>
                  <a:pt x="253584" y="692076"/>
                  <a:pt x="264761" y="678355"/>
                </a:cubicBezTo>
                <a:cubicBezTo>
                  <a:pt x="256068" y="675860"/>
                  <a:pt x="246133" y="674613"/>
                  <a:pt x="234955" y="674613"/>
                </a:cubicBezTo>
                <a:close/>
                <a:moveTo>
                  <a:pt x="1174256" y="637193"/>
                </a:moveTo>
                <a:cubicBezTo>
                  <a:pt x="1199312" y="637193"/>
                  <a:pt x="1223115" y="644677"/>
                  <a:pt x="1243160" y="654656"/>
                </a:cubicBezTo>
                <a:cubicBezTo>
                  <a:pt x="1243160" y="655903"/>
                  <a:pt x="1244413" y="655903"/>
                  <a:pt x="1245666" y="655903"/>
                </a:cubicBezTo>
                <a:cubicBezTo>
                  <a:pt x="1274480" y="673366"/>
                  <a:pt x="1297031" y="699560"/>
                  <a:pt x="1308306" y="733238"/>
                </a:cubicBezTo>
                <a:cubicBezTo>
                  <a:pt x="1309559" y="733238"/>
                  <a:pt x="1309559" y="733238"/>
                  <a:pt x="1309559" y="733238"/>
                </a:cubicBezTo>
                <a:cubicBezTo>
                  <a:pt x="1309559" y="734485"/>
                  <a:pt x="1309559" y="734485"/>
                  <a:pt x="1309559" y="734485"/>
                </a:cubicBezTo>
                <a:cubicBezTo>
                  <a:pt x="1314570" y="748206"/>
                  <a:pt x="1317075" y="764421"/>
                  <a:pt x="1317075" y="779389"/>
                </a:cubicBezTo>
                <a:cubicBezTo>
                  <a:pt x="1317075" y="857971"/>
                  <a:pt x="1253183" y="921585"/>
                  <a:pt x="1174256" y="921585"/>
                </a:cubicBezTo>
                <a:cubicBezTo>
                  <a:pt x="1096582" y="921585"/>
                  <a:pt x="1032689" y="857971"/>
                  <a:pt x="1032689" y="780636"/>
                </a:cubicBezTo>
                <a:cubicBezTo>
                  <a:pt x="1032689" y="780636"/>
                  <a:pt x="1032689" y="780636"/>
                  <a:pt x="1032689" y="779389"/>
                </a:cubicBezTo>
                <a:cubicBezTo>
                  <a:pt x="1032689" y="700807"/>
                  <a:pt x="1095329" y="637193"/>
                  <a:pt x="1174256" y="637193"/>
                </a:cubicBezTo>
                <a:close/>
                <a:moveTo>
                  <a:pt x="234955" y="637193"/>
                </a:moveTo>
                <a:cubicBezTo>
                  <a:pt x="259794" y="637193"/>
                  <a:pt x="283390" y="644677"/>
                  <a:pt x="303260" y="654656"/>
                </a:cubicBezTo>
                <a:cubicBezTo>
                  <a:pt x="304502" y="655903"/>
                  <a:pt x="304502" y="655903"/>
                  <a:pt x="304502" y="655903"/>
                </a:cubicBezTo>
                <a:cubicBezTo>
                  <a:pt x="334308" y="673366"/>
                  <a:pt x="357904" y="699560"/>
                  <a:pt x="369081" y="733238"/>
                </a:cubicBezTo>
                <a:cubicBezTo>
                  <a:pt x="369081" y="734485"/>
                  <a:pt x="369081" y="734485"/>
                  <a:pt x="369081" y="734485"/>
                </a:cubicBezTo>
                <a:cubicBezTo>
                  <a:pt x="374049" y="748206"/>
                  <a:pt x="377775" y="764421"/>
                  <a:pt x="377775" y="779389"/>
                </a:cubicBezTo>
                <a:cubicBezTo>
                  <a:pt x="377775" y="857971"/>
                  <a:pt x="313196" y="921585"/>
                  <a:pt x="234955" y="921585"/>
                </a:cubicBezTo>
                <a:cubicBezTo>
                  <a:pt x="157957" y="921585"/>
                  <a:pt x="94620" y="857971"/>
                  <a:pt x="93378" y="780636"/>
                </a:cubicBezTo>
                <a:cubicBezTo>
                  <a:pt x="93378" y="780636"/>
                  <a:pt x="93378" y="780636"/>
                  <a:pt x="93378" y="779389"/>
                </a:cubicBezTo>
                <a:cubicBezTo>
                  <a:pt x="93378" y="700807"/>
                  <a:pt x="157957" y="637193"/>
                  <a:pt x="234955" y="637193"/>
                </a:cubicBezTo>
                <a:close/>
                <a:moveTo>
                  <a:pt x="607933" y="345241"/>
                </a:moveTo>
                <a:cubicBezTo>
                  <a:pt x="557155" y="345241"/>
                  <a:pt x="515045" y="389142"/>
                  <a:pt x="515045" y="441824"/>
                </a:cubicBezTo>
                <a:lnTo>
                  <a:pt x="515045" y="564747"/>
                </a:lnTo>
                <a:cubicBezTo>
                  <a:pt x="515045" y="577290"/>
                  <a:pt x="523715" y="588579"/>
                  <a:pt x="537338" y="588579"/>
                </a:cubicBezTo>
                <a:lnTo>
                  <a:pt x="882878" y="588579"/>
                </a:lnTo>
                <a:cubicBezTo>
                  <a:pt x="896501" y="588579"/>
                  <a:pt x="906409" y="577290"/>
                  <a:pt x="906409" y="564747"/>
                </a:cubicBezTo>
                <a:lnTo>
                  <a:pt x="906409" y="441824"/>
                </a:lnTo>
                <a:cubicBezTo>
                  <a:pt x="906409" y="389142"/>
                  <a:pt x="864300" y="345241"/>
                  <a:pt x="813522" y="345241"/>
                </a:cubicBezTo>
                <a:close/>
                <a:moveTo>
                  <a:pt x="607933" y="307611"/>
                </a:moveTo>
                <a:lnTo>
                  <a:pt x="813522" y="307611"/>
                </a:lnTo>
                <a:cubicBezTo>
                  <a:pt x="885355" y="307611"/>
                  <a:pt x="943564" y="367818"/>
                  <a:pt x="943564" y="441824"/>
                </a:cubicBezTo>
                <a:lnTo>
                  <a:pt x="943564" y="564747"/>
                </a:lnTo>
                <a:cubicBezTo>
                  <a:pt x="943564" y="598614"/>
                  <a:pt x="916317" y="624955"/>
                  <a:pt x="882878" y="624955"/>
                </a:cubicBezTo>
                <a:lnTo>
                  <a:pt x="537338" y="624955"/>
                </a:lnTo>
                <a:cubicBezTo>
                  <a:pt x="503899" y="624955"/>
                  <a:pt x="477891" y="598614"/>
                  <a:pt x="477891" y="564747"/>
                </a:cubicBezTo>
                <a:lnTo>
                  <a:pt x="477891" y="441824"/>
                </a:lnTo>
                <a:cubicBezTo>
                  <a:pt x="477891" y="367818"/>
                  <a:pt x="536100" y="307611"/>
                  <a:pt x="607933" y="307611"/>
                </a:cubicBezTo>
                <a:close/>
                <a:moveTo>
                  <a:pt x="710471" y="112260"/>
                </a:moveTo>
                <a:cubicBezTo>
                  <a:pt x="686771" y="128475"/>
                  <a:pt x="659330" y="140949"/>
                  <a:pt x="629394" y="149680"/>
                </a:cubicBezTo>
                <a:lnTo>
                  <a:pt x="603200" y="155916"/>
                </a:lnTo>
                <a:cubicBezTo>
                  <a:pt x="610684" y="207057"/>
                  <a:pt x="654341" y="246972"/>
                  <a:pt x="707976" y="246972"/>
                </a:cubicBezTo>
                <a:cubicBezTo>
                  <a:pt x="765353" y="246972"/>
                  <a:pt x="812752" y="199573"/>
                  <a:pt x="812752" y="142196"/>
                </a:cubicBezTo>
                <a:cubicBezTo>
                  <a:pt x="812752" y="135959"/>
                  <a:pt x="812752" y="132217"/>
                  <a:pt x="811505" y="125981"/>
                </a:cubicBezTo>
                <a:cubicBezTo>
                  <a:pt x="800279" y="129723"/>
                  <a:pt x="787805" y="132217"/>
                  <a:pt x="775332" y="132217"/>
                </a:cubicBezTo>
                <a:cubicBezTo>
                  <a:pt x="752880" y="132217"/>
                  <a:pt x="730428" y="125981"/>
                  <a:pt x="710471" y="112260"/>
                </a:cubicBezTo>
                <a:close/>
                <a:moveTo>
                  <a:pt x="771590" y="58625"/>
                </a:moveTo>
                <a:lnTo>
                  <a:pt x="769095" y="59872"/>
                </a:lnTo>
                <a:cubicBezTo>
                  <a:pt x="761611" y="69851"/>
                  <a:pt x="751633" y="79829"/>
                  <a:pt x="742901" y="88561"/>
                </a:cubicBezTo>
                <a:cubicBezTo>
                  <a:pt x="760364" y="96045"/>
                  <a:pt x="781569" y="97292"/>
                  <a:pt x="800279" y="91055"/>
                </a:cubicBezTo>
                <a:cubicBezTo>
                  <a:pt x="792795" y="78582"/>
                  <a:pt x="782816" y="67356"/>
                  <a:pt x="771590" y="58625"/>
                </a:cubicBezTo>
                <a:close/>
                <a:moveTo>
                  <a:pt x="707976" y="37420"/>
                </a:moveTo>
                <a:cubicBezTo>
                  <a:pt x="658083" y="37420"/>
                  <a:pt x="616921" y="71098"/>
                  <a:pt x="605695" y="117249"/>
                </a:cubicBezTo>
                <a:lnTo>
                  <a:pt x="620663" y="113507"/>
                </a:lnTo>
                <a:cubicBezTo>
                  <a:pt x="649351" y="106023"/>
                  <a:pt x="676793" y="92303"/>
                  <a:pt x="700492" y="74840"/>
                </a:cubicBezTo>
                <a:cubicBezTo>
                  <a:pt x="714213" y="64861"/>
                  <a:pt x="726686" y="53635"/>
                  <a:pt x="737912" y="41162"/>
                </a:cubicBezTo>
                <a:cubicBezTo>
                  <a:pt x="727933" y="38667"/>
                  <a:pt x="717955" y="37420"/>
                  <a:pt x="707976" y="37420"/>
                </a:cubicBezTo>
                <a:close/>
                <a:moveTo>
                  <a:pt x="707976" y="0"/>
                </a:moveTo>
                <a:cubicBezTo>
                  <a:pt x="732923" y="0"/>
                  <a:pt x="755375" y="6237"/>
                  <a:pt x="775332" y="17463"/>
                </a:cubicBezTo>
                <a:cubicBezTo>
                  <a:pt x="776579" y="17463"/>
                  <a:pt x="777827" y="17463"/>
                  <a:pt x="777827" y="18710"/>
                </a:cubicBezTo>
                <a:cubicBezTo>
                  <a:pt x="806515" y="34925"/>
                  <a:pt x="830215" y="62367"/>
                  <a:pt x="841441" y="94797"/>
                </a:cubicBezTo>
                <a:lnTo>
                  <a:pt x="841441" y="96045"/>
                </a:lnTo>
                <a:cubicBezTo>
                  <a:pt x="841441" y="96045"/>
                  <a:pt x="841441" y="96045"/>
                  <a:pt x="842688" y="97292"/>
                </a:cubicBezTo>
                <a:cubicBezTo>
                  <a:pt x="847677" y="111013"/>
                  <a:pt x="850172" y="125981"/>
                  <a:pt x="850172" y="142196"/>
                </a:cubicBezTo>
                <a:cubicBezTo>
                  <a:pt x="850172" y="219530"/>
                  <a:pt x="786558" y="284392"/>
                  <a:pt x="707976" y="284392"/>
                </a:cubicBezTo>
                <a:cubicBezTo>
                  <a:pt x="630642" y="284392"/>
                  <a:pt x="567028" y="220778"/>
                  <a:pt x="565780" y="143443"/>
                </a:cubicBezTo>
                <a:cubicBezTo>
                  <a:pt x="565780" y="143443"/>
                  <a:pt x="565780" y="143443"/>
                  <a:pt x="565780" y="142196"/>
                </a:cubicBezTo>
                <a:cubicBezTo>
                  <a:pt x="565780" y="63614"/>
                  <a:pt x="629394" y="0"/>
                  <a:pt x="70797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3" name="Freeform 22">
            <a:extLst>
              <a:ext uri="{FF2B5EF4-FFF2-40B4-BE49-F238E27FC236}">
                <a16:creationId xmlns:a16="http://schemas.microsoft.com/office/drawing/2014/main" id="{AB00FBB4-230B-D944-BCA5-B818C4735BEE}"/>
              </a:ext>
            </a:extLst>
          </p:cNvPr>
          <p:cNvSpPr>
            <a:spLocks noChangeArrowheads="1"/>
          </p:cNvSpPr>
          <p:nvPr/>
        </p:nvSpPr>
        <p:spPr bwMode="auto">
          <a:xfrm>
            <a:off x="4574426" y="4909378"/>
            <a:ext cx="628327" cy="705233"/>
          </a:xfrm>
          <a:custGeom>
            <a:avLst/>
            <a:gdLst>
              <a:gd name="connsiteX0" fmla="*/ 293396 w 1256653"/>
              <a:gd name="connsiteY0" fmla="*/ 823956 h 1410466"/>
              <a:gd name="connsiteX1" fmla="*/ 962009 w 1256653"/>
              <a:gd name="connsiteY1" fmla="*/ 823956 h 1410466"/>
              <a:gd name="connsiteX2" fmla="*/ 982005 w 1256653"/>
              <a:gd name="connsiteY2" fmla="*/ 842635 h 1410466"/>
              <a:gd name="connsiteX3" fmla="*/ 962009 w 1256653"/>
              <a:gd name="connsiteY3" fmla="*/ 860068 h 1410466"/>
              <a:gd name="connsiteX4" fmla="*/ 645824 w 1256653"/>
              <a:gd name="connsiteY4" fmla="*/ 860068 h 1410466"/>
              <a:gd name="connsiteX5" fmla="*/ 645824 w 1256653"/>
              <a:gd name="connsiteY5" fmla="*/ 1391785 h 1410466"/>
              <a:gd name="connsiteX6" fmla="*/ 627078 w 1256653"/>
              <a:gd name="connsiteY6" fmla="*/ 1410464 h 1410466"/>
              <a:gd name="connsiteX7" fmla="*/ 609581 w 1256653"/>
              <a:gd name="connsiteY7" fmla="*/ 1391785 h 1410466"/>
              <a:gd name="connsiteX8" fmla="*/ 609581 w 1256653"/>
              <a:gd name="connsiteY8" fmla="*/ 860068 h 1410466"/>
              <a:gd name="connsiteX9" fmla="*/ 293396 w 1256653"/>
              <a:gd name="connsiteY9" fmla="*/ 860068 h 1410466"/>
              <a:gd name="connsiteX10" fmla="*/ 274650 w 1256653"/>
              <a:gd name="connsiteY10" fmla="*/ 842635 h 1410466"/>
              <a:gd name="connsiteX11" fmla="*/ 293396 w 1256653"/>
              <a:gd name="connsiteY11" fmla="*/ 823956 h 1410466"/>
              <a:gd name="connsiteX12" fmla="*/ 1143033 w 1256653"/>
              <a:gd name="connsiteY12" fmla="*/ 631868 h 1410466"/>
              <a:gd name="connsiteX13" fmla="*/ 1113168 w 1256653"/>
              <a:gd name="connsiteY13" fmla="*/ 641835 h 1410466"/>
              <a:gd name="connsiteX14" fmla="*/ 1103213 w 1256653"/>
              <a:gd name="connsiteY14" fmla="*/ 669241 h 1410466"/>
              <a:gd name="connsiteX15" fmla="*/ 1103213 w 1256653"/>
              <a:gd name="connsiteY15" fmla="*/ 935833 h 1410466"/>
              <a:gd name="connsiteX16" fmla="*/ 1052194 w 1256653"/>
              <a:gd name="connsiteY16" fmla="*/ 985663 h 1410466"/>
              <a:gd name="connsiteX17" fmla="*/ 904113 w 1256653"/>
              <a:gd name="connsiteY17" fmla="*/ 985663 h 1410466"/>
              <a:gd name="connsiteX18" fmla="*/ 866781 w 1256653"/>
              <a:gd name="connsiteY18" fmla="*/ 1023036 h 1410466"/>
              <a:gd name="connsiteX19" fmla="*/ 866781 w 1256653"/>
              <a:gd name="connsiteY19" fmla="*/ 1336967 h 1410466"/>
              <a:gd name="connsiteX20" fmla="*/ 879225 w 1256653"/>
              <a:gd name="connsiteY20" fmla="*/ 1364373 h 1410466"/>
              <a:gd name="connsiteX21" fmla="*/ 906601 w 1256653"/>
              <a:gd name="connsiteY21" fmla="*/ 1373094 h 1410466"/>
              <a:gd name="connsiteX22" fmla="*/ 940200 w 1256653"/>
              <a:gd name="connsiteY22" fmla="*/ 1334475 h 1410466"/>
              <a:gd name="connsiteX23" fmla="*/ 940200 w 1256653"/>
              <a:gd name="connsiteY23" fmla="*/ 1106502 h 1410466"/>
              <a:gd name="connsiteX24" fmla="*/ 987486 w 1256653"/>
              <a:gd name="connsiteY24" fmla="*/ 1059163 h 1410466"/>
              <a:gd name="connsiteX25" fmla="*/ 1139300 w 1256653"/>
              <a:gd name="connsiteY25" fmla="*/ 1059163 h 1410466"/>
              <a:gd name="connsiteX26" fmla="*/ 1175387 w 1256653"/>
              <a:gd name="connsiteY26" fmla="*/ 1023036 h 1410466"/>
              <a:gd name="connsiteX27" fmla="*/ 1175387 w 1256653"/>
              <a:gd name="connsiteY27" fmla="*/ 671733 h 1410466"/>
              <a:gd name="connsiteX28" fmla="*/ 1143033 w 1256653"/>
              <a:gd name="connsiteY28" fmla="*/ 631868 h 1410466"/>
              <a:gd name="connsiteX29" fmla="*/ 114873 w 1256653"/>
              <a:gd name="connsiteY29" fmla="*/ 631868 h 1410466"/>
              <a:gd name="connsiteX30" fmla="*/ 81274 w 1256653"/>
              <a:gd name="connsiteY30" fmla="*/ 671733 h 1410466"/>
              <a:gd name="connsiteX31" fmla="*/ 81274 w 1256653"/>
              <a:gd name="connsiteY31" fmla="*/ 1023036 h 1410466"/>
              <a:gd name="connsiteX32" fmla="*/ 118606 w 1256653"/>
              <a:gd name="connsiteY32" fmla="*/ 1059163 h 1410466"/>
              <a:gd name="connsiteX33" fmla="*/ 269176 w 1256653"/>
              <a:gd name="connsiteY33" fmla="*/ 1059163 h 1410466"/>
              <a:gd name="connsiteX34" fmla="*/ 316462 w 1256653"/>
              <a:gd name="connsiteY34" fmla="*/ 1106502 h 1410466"/>
              <a:gd name="connsiteX35" fmla="*/ 316462 w 1256653"/>
              <a:gd name="connsiteY35" fmla="*/ 1334475 h 1410466"/>
              <a:gd name="connsiteX36" fmla="*/ 348816 w 1256653"/>
              <a:gd name="connsiteY36" fmla="*/ 1373094 h 1410466"/>
              <a:gd name="connsiteX37" fmla="*/ 378681 w 1256653"/>
              <a:gd name="connsiteY37" fmla="*/ 1364373 h 1410466"/>
              <a:gd name="connsiteX38" fmla="*/ 389880 w 1256653"/>
              <a:gd name="connsiteY38" fmla="*/ 1336967 h 1410466"/>
              <a:gd name="connsiteX39" fmla="*/ 389880 w 1256653"/>
              <a:gd name="connsiteY39" fmla="*/ 1023036 h 1410466"/>
              <a:gd name="connsiteX40" fmla="*/ 353793 w 1256653"/>
              <a:gd name="connsiteY40" fmla="*/ 985663 h 1410466"/>
              <a:gd name="connsiteX41" fmla="*/ 204468 w 1256653"/>
              <a:gd name="connsiteY41" fmla="*/ 985663 h 1410466"/>
              <a:gd name="connsiteX42" fmla="*/ 154693 w 1256653"/>
              <a:gd name="connsiteY42" fmla="*/ 935833 h 1410466"/>
              <a:gd name="connsiteX43" fmla="*/ 154693 w 1256653"/>
              <a:gd name="connsiteY43" fmla="*/ 669241 h 1410466"/>
              <a:gd name="connsiteX44" fmla="*/ 142249 w 1256653"/>
              <a:gd name="connsiteY44" fmla="*/ 641835 h 1410466"/>
              <a:gd name="connsiteX45" fmla="*/ 114873 w 1256653"/>
              <a:gd name="connsiteY45" fmla="*/ 631868 h 1410466"/>
              <a:gd name="connsiteX46" fmla="*/ 1145522 w 1256653"/>
              <a:gd name="connsiteY46" fmla="*/ 595742 h 1410466"/>
              <a:gd name="connsiteX47" fmla="*/ 1212719 w 1256653"/>
              <a:gd name="connsiteY47" fmla="*/ 671733 h 1410466"/>
              <a:gd name="connsiteX48" fmla="*/ 1212719 w 1256653"/>
              <a:gd name="connsiteY48" fmla="*/ 1023036 h 1410466"/>
              <a:gd name="connsiteX49" fmla="*/ 1139300 w 1256653"/>
              <a:gd name="connsiteY49" fmla="*/ 1095290 h 1410466"/>
              <a:gd name="connsiteX50" fmla="*/ 987486 w 1256653"/>
              <a:gd name="connsiteY50" fmla="*/ 1095290 h 1410466"/>
              <a:gd name="connsiteX51" fmla="*/ 977531 w 1256653"/>
              <a:gd name="connsiteY51" fmla="*/ 1106502 h 1410466"/>
              <a:gd name="connsiteX52" fmla="*/ 977531 w 1256653"/>
              <a:gd name="connsiteY52" fmla="*/ 1334475 h 1410466"/>
              <a:gd name="connsiteX53" fmla="*/ 910335 w 1256653"/>
              <a:gd name="connsiteY53" fmla="*/ 1410466 h 1410466"/>
              <a:gd name="connsiteX54" fmla="*/ 904113 w 1256653"/>
              <a:gd name="connsiteY54" fmla="*/ 1410466 h 1410466"/>
              <a:gd name="connsiteX55" fmla="*/ 854338 w 1256653"/>
              <a:gd name="connsiteY55" fmla="*/ 1391780 h 1410466"/>
              <a:gd name="connsiteX56" fmla="*/ 829450 w 1256653"/>
              <a:gd name="connsiteY56" fmla="*/ 1336967 h 1410466"/>
              <a:gd name="connsiteX57" fmla="*/ 829450 w 1256653"/>
              <a:gd name="connsiteY57" fmla="*/ 1023036 h 1410466"/>
              <a:gd name="connsiteX58" fmla="*/ 904113 w 1256653"/>
              <a:gd name="connsiteY58" fmla="*/ 948291 h 1410466"/>
              <a:gd name="connsiteX59" fmla="*/ 1052194 w 1256653"/>
              <a:gd name="connsiteY59" fmla="*/ 948291 h 1410466"/>
              <a:gd name="connsiteX60" fmla="*/ 1064638 w 1256653"/>
              <a:gd name="connsiteY60" fmla="*/ 935833 h 1410466"/>
              <a:gd name="connsiteX61" fmla="*/ 1064638 w 1256653"/>
              <a:gd name="connsiteY61" fmla="*/ 669241 h 1410466"/>
              <a:gd name="connsiteX62" fmla="*/ 1089525 w 1256653"/>
              <a:gd name="connsiteY62" fmla="*/ 614428 h 1410466"/>
              <a:gd name="connsiteX63" fmla="*/ 1145522 w 1256653"/>
              <a:gd name="connsiteY63" fmla="*/ 595742 h 1410466"/>
              <a:gd name="connsiteX64" fmla="*/ 111139 w 1256653"/>
              <a:gd name="connsiteY64" fmla="*/ 595742 h 1410466"/>
              <a:gd name="connsiteX65" fmla="*/ 168381 w 1256653"/>
              <a:gd name="connsiteY65" fmla="*/ 614428 h 1410466"/>
              <a:gd name="connsiteX66" fmla="*/ 190780 w 1256653"/>
              <a:gd name="connsiteY66" fmla="*/ 669241 h 1410466"/>
              <a:gd name="connsiteX67" fmla="*/ 190780 w 1256653"/>
              <a:gd name="connsiteY67" fmla="*/ 935833 h 1410466"/>
              <a:gd name="connsiteX68" fmla="*/ 204468 w 1256653"/>
              <a:gd name="connsiteY68" fmla="*/ 948291 h 1410466"/>
              <a:gd name="connsiteX69" fmla="*/ 353793 w 1256653"/>
              <a:gd name="connsiteY69" fmla="*/ 948291 h 1410466"/>
              <a:gd name="connsiteX70" fmla="*/ 427212 w 1256653"/>
              <a:gd name="connsiteY70" fmla="*/ 1023036 h 1410466"/>
              <a:gd name="connsiteX71" fmla="*/ 427212 w 1256653"/>
              <a:gd name="connsiteY71" fmla="*/ 1336967 h 1410466"/>
              <a:gd name="connsiteX72" fmla="*/ 403568 w 1256653"/>
              <a:gd name="connsiteY72" fmla="*/ 1391780 h 1410466"/>
              <a:gd name="connsiteX73" fmla="*/ 353793 w 1256653"/>
              <a:gd name="connsiteY73" fmla="*/ 1410466 h 1410466"/>
              <a:gd name="connsiteX74" fmla="*/ 346327 w 1256653"/>
              <a:gd name="connsiteY74" fmla="*/ 1410466 h 1410466"/>
              <a:gd name="connsiteX75" fmla="*/ 279131 w 1256653"/>
              <a:gd name="connsiteY75" fmla="*/ 1334475 h 1410466"/>
              <a:gd name="connsiteX76" fmla="*/ 279131 w 1256653"/>
              <a:gd name="connsiteY76" fmla="*/ 1106502 h 1410466"/>
              <a:gd name="connsiteX77" fmla="*/ 269176 w 1256653"/>
              <a:gd name="connsiteY77" fmla="*/ 1095290 h 1410466"/>
              <a:gd name="connsiteX78" fmla="*/ 118606 w 1256653"/>
              <a:gd name="connsiteY78" fmla="*/ 1095290 h 1410466"/>
              <a:gd name="connsiteX79" fmla="*/ 43943 w 1256653"/>
              <a:gd name="connsiteY79" fmla="*/ 1023036 h 1410466"/>
              <a:gd name="connsiteX80" fmla="*/ 43943 w 1256653"/>
              <a:gd name="connsiteY80" fmla="*/ 671733 h 1410466"/>
              <a:gd name="connsiteX81" fmla="*/ 111139 w 1256653"/>
              <a:gd name="connsiteY81" fmla="*/ 595742 h 1410466"/>
              <a:gd name="connsiteX82" fmla="*/ 1139808 w 1256653"/>
              <a:gd name="connsiteY82" fmla="*/ 371511 h 1410466"/>
              <a:gd name="connsiteX83" fmla="*/ 1059398 w 1256653"/>
              <a:gd name="connsiteY83" fmla="*/ 451920 h 1410466"/>
              <a:gd name="connsiteX84" fmla="*/ 1139808 w 1256653"/>
              <a:gd name="connsiteY84" fmla="*/ 532330 h 1410466"/>
              <a:gd name="connsiteX85" fmla="*/ 1220217 w 1256653"/>
              <a:gd name="connsiteY85" fmla="*/ 451920 h 1410466"/>
              <a:gd name="connsiteX86" fmla="*/ 1139808 w 1256653"/>
              <a:gd name="connsiteY86" fmla="*/ 371511 h 1410466"/>
              <a:gd name="connsiteX87" fmla="*/ 118102 w 1256653"/>
              <a:gd name="connsiteY87" fmla="*/ 371511 h 1410466"/>
              <a:gd name="connsiteX88" fmla="*/ 37692 w 1256653"/>
              <a:gd name="connsiteY88" fmla="*/ 451920 h 1410466"/>
              <a:gd name="connsiteX89" fmla="*/ 118102 w 1256653"/>
              <a:gd name="connsiteY89" fmla="*/ 532330 h 1410466"/>
              <a:gd name="connsiteX90" fmla="*/ 197255 w 1256653"/>
              <a:gd name="connsiteY90" fmla="*/ 451920 h 1410466"/>
              <a:gd name="connsiteX91" fmla="*/ 118102 w 1256653"/>
              <a:gd name="connsiteY91" fmla="*/ 371511 h 1410466"/>
              <a:gd name="connsiteX92" fmla="*/ 1139808 w 1256653"/>
              <a:gd name="connsiteY92" fmla="*/ 335075 h 1410466"/>
              <a:gd name="connsiteX93" fmla="*/ 1256653 w 1256653"/>
              <a:gd name="connsiteY93" fmla="*/ 451920 h 1410466"/>
              <a:gd name="connsiteX94" fmla="*/ 1139808 w 1256653"/>
              <a:gd name="connsiteY94" fmla="*/ 570022 h 1410466"/>
              <a:gd name="connsiteX95" fmla="*/ 1021706 w 1256653"/>
              <a:gd name="connsiteY95" fmla="*/ 451920 h 1410466"/>
              <a:gd name="connsiteX96" fmla="*/ 1139808 w 1256653"/>
              <a:gd name="connsiteY96" fmla="*/ 335075 h 1410466"/>
              <a:gd name="connsiteX97" fmla="*/ 118102 w 1256653"/>
              <a:gd name="connsiteY97" fmla="*/ 335075 h 1410466"/>
              <a:gd name="connsiteX98" fmla="*/ 234947 w 1256653"/>
              <a:gd name="connsiteY98" fmla="*/ 451920 h 1410466"/>
              <a:gd name="connsiteX99" fmla="*/ 118102 w 1256653"/>
              <a:gd name="connsiteY99" fmla="*/ 570022 h 1410466"/>
              <a:gd name="connsiteX100" fmla="*/ 0 w 1256653"/>
              <a:gd name="connsiteY100" fmla="*/ 451920 h 1410466"/>
              <a:gd name="connsiteX101" fmla="*/ 118102 w 1256653"/>
              <a:gd name="connsiteY101" fmla="*/ 335075 h 1410466"/>
              <a:gd name="connsiteX102" fmla="*/ 804297 w 1256653"/>
              <a:gd name="connsiteY102" fmla="*/ 177121 h 1410466"/>
              <a:gd name="connsiteX103" fmla="*/ 804297 w 1256653"/>
              <a:gd name="connsiteY103" fmla="*/ 334284 h 1410466"/>
              <a:gd name="connsiteX104" fmla="*/ 708200 w 1256653"/>
              <a:gd name="connsiteY104" fmla="*/ 430328 h 1410466"/>
              <a:gd name="connsiteX105" fmla="*/ 489799 w 1256653"/>
              <a:gd name="connsiteY105" fmla="*/ 430328 h 1410466"/>
              <a:gd name="connsiteX106" fmla="*/ 489799 w 1256653"/>
              <a:gd name="connsiteY106" fmla="*/ 475232 h 1410466"/>
              <a:gd name="connsiteX107" fmla="*/ 549704 w 1256653"/>
              <a:gd name="connsiteY107" fmla="*/ 532609 h 1410466"/>
              <a:gd name="connsiteX108" fmla="*/ 960298 w 1256653"/>
              <a:gd name="connsiteY108" fmla="*/ 532609 h 1410466"/>
              <a:gd name="connsiteX109" fmla="*/ 964042 w 1256653"/>
              <a:gd name="connsiteY109" fmla="*/ 530114 h 1410466"/>
              <a:gd name="connsiteX110" fmla="*/ 964042 w 1256653"/>
              <a:gd name="connsiteY110" fmla="*/ 525125 h 1410466"/>
              <a:gd name="connsiteX111" fmla="*/ 936586 w 1256653"/>
              <a:gd name="connsiteY111" fmla="*/ 496436 h 1410466"/>
              <a:gd name="connsiteX112" fmla="*/ 924106 w 1256653"/>
              <a:gd name="connsiteY112" fmla="*/ 461511 h 1410466"/>
              <a:gd name="connsiteX113" fmla="*/ 924106 w 1256653"/>
              <a:gd name="connsiteY113" fmla="*/ 234498 h 1410466"/>
              <a:gd name="connsiteX114" fmla="*/ 865449 w 1256653"/>
              <a:gd name="connsiteY114" fmla="*/ 177121 h 1410466"/>
              <a:gd name="connsiteX115" fmla="*/ 392455 w 1256653"/>
              <a:gd name="connsiteY115" fmla="*/ 36172 h 1410466"/>
              <a:gd name="connsiteX116" fmla="*/ 333798 w 1256653"/>
              <a:gd name="connsiteY116" fmla="*/ 94797 h 1410466"/>
              <a:gd name="connsiteX117" fmla="*/ 333798 w 1256653"/>
              <a:gd name="connsiteY117" fmla="*/ 323058 h 1410466"/>
              <a:gd name="connsiteX118" fmla="*/ 321318 w 1256653"/>
              <a:gd name="connsiteY118" fmla="*/ 355488 h 1410466"/>
              <a:gd name="connsiteX119" fmla="*/ 293862 w 1256653"/>
              <a:gd name="connsiteY119" fmla="*/ 385424 h 1410466"/>
              <a:gd name="connsiteX120" fmla="*/ 292614 w 1256653"/>
              <a:gd name="connsiteY120" fmla="*/ 390413 h 1410466"/>
              <a:gd name="connsiteX121" fmla="*/ 297606 w 1256653"/>
              <a:gd name="connsiteY121" fmla="*/ 392908 h 1410466"/>
              <a:gd name="connsiteX122" fmla="*/ 708200 w 1256653"/>
              <a:gd name="connsiteY122" fmla="*/ 392908 h 1410466"/>
              <a:gd name="connsiteX123" fmla="*/ 766857 w 1256653"/>
              <a:gd name="connsiteY123" fmla="*/ 334284 h 1410466"/>
              <a:gd name="connsiteX124" fmla="*/ 766857 w 1256653"/>
              <a:gd name="connsiteY124" fmla="*/ 94797 h 1410466"/>
              <a:gd name="connsiteX125" fmla="*/ 708200 w 1256653"/>
              <a:gd name="connsiteY125" fmla="*/ 36172 h 1410466"/>
              <a:gd name="connsiteX126" fmla="*/ 392455 w 1256653"/>
              <a:gd name="connsiteY126" fmla="*/ 0 h 1410466"/>
              <a:gd name="connsiteX127" fmla="*/ 708200 w 1256653"/>
              <a:gd name="connsiteY127" fmla="*/ 0 h 1410466"/>
              <a:gd name="connsiteX128" fmla="*/ 804297 w 1256653"/>
              <a:gd name="connsiteY128" fmla="*/ 94797 h 1410466"/>
              <a:gd name="connsiteX129" fmla="*/ 804297 w 1256653"/>
              <a:gd name="connsiteY129" fmla="*/ 139701 h 1410466"/>
              <a:gd name="connsiteX130" fmla="*/ 865449 w 1256653"/>
              <a:gd name="connsiteY130" fmla="*/ 139701 h 1410466"/>
              <a:gd name="connsiteX131" fmla="*/ 960298 w 1256653"/>
              <a:gd name="connsiteY131" fmla="*/ 234498 h 1410466"/>
              <a:gd name="connsiteX132" fmla="*/ 960298 w 1256653"/>
              <a:gd name="connsiteY132" fmla="*/ 461511 h 1410466"/>
              <a:gd name="connsiteX133" fmla="*/ 964042 w 1256653"/>
              <a:gd name="connsiteY133" fmla="*/ 471490 h 1410466"/>
              <a:gd name="connsiteX134" fmla="*/ 990250 w 1256653"/>
              <a:gd name="connsiteY134" fmla="*/ 501426 h 1410466"/>
              <a:gd name="connsiteX135" fmla="*/ 997738 w 1256653"/>
              <a:gd name="connsiteY135" fmla="*/ 545082 h 1410466"/>
              <a:gd name="connsiteX136" fmla="*/ 960298 w 1256653"/>
              <a:gd name="connsiteY136" fmla="*/ 570029 h 1410466"/>
              <a:gd name="connsiteX137" fmla="*/ 549704 w 1256653"/>
              <a:gd name="connsiteY137" fmla="*/ 570029 h 1410466"/>
              <a:gd name="connsiteX138" fmla="*/ 453607 w 1256653"/>
              <a:gd name="connsiteY138" fmla="*/ 475232 h 1410466"/>
              <a:gd name="connsiteX139" fmla="*/ 453607 w 1256653"/>
              <a:gd name="connsiteY139" fmla="*/ 430328 h 1410466"/>
              <a:gd name="connsiteX140" fmla="*/ 297606 w 1256653"/>
              <a:gd name="connsiteY140" fmla="*/ 430328 h 1410466"/>
              <a:gd name="connsiteX141" fmla="*/ 260166 w 1256653"/>
              <a:gd name="connsiteY141" fmla="*/ 404134 h 1410466"/>
              <a:gd name="connsiteX142" fmla="*/ 266406 w 1256653"/>
              <a:gd name="connsiteY142" fmla="*/ 360478 h 1410466"/>
              <a:gd name="connsiteX143" fmla="*/ 292614 w 1256653"/>
              <a:gd name="connsiteY143" fmla="*/ 331789 h 1410466"/>
              <a:gd name="connsiteX144" fmla="*/ 297606 w 1256653"/>
              <a:gd name="connsiteY144" fmla="*/ 323058 h 1410466"/>
              <a:gd name="connsiteX145" fmla="*/ 297606 w 1256653"/>
              <a:gd name="connsiteY145" fmla="*/ 94797 h 1410466"/>
              <a:gd name="connsiteX146" fmla="*/ 392455 w 1256653"/>
              <a:gd name="connsiteY146" fmla="*/ 0 h 1410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256653" h="1410466">
                <a:moveTo>
                  <a:pt x="293396" y="823956"/>
                </a:moveTo>
                <a:lnTo>
                  <a:pt x="962009" y="823956"/>
                </a:lnTo>
                <a:cubicBezTo>
                  <a:pt x="973257" y="823956"/>
                  <a:pt x="982005" y="832673"/>
                  <a:pt x="982005" y="842635"/>
                </a:cubicBezTo>
                <a:cubicBezTo>
                  <a:pt x="982005" y="852597"/>
                  <a:pt x="973257" y="860068"/>
                  <a:pt x="962009" y="860068"/>
                </a:cubicBezTo>
                <a:lnTo>
                  <a:pt x="645824" y="860068"/>
                </a:lnTo>
                <a:lnTo>
                  <a:pt x="645824" y="1391785"/>
                </a:lnTo>
                <a:cubicBezTo>
                  <a:pt x="645824" y="1401747"/>
                  <a:pt x="637076" y="1410464"/>
                  <a:pt x="627078" y="1410464"/>
                </a:cubicBezTo>
                <a:cubicBezTo>
                  <a:pt x="618330" y="1410464"/>
                  <a:pt x="609581" y="1401747"/>
                  <a:pt x="609581" y="1391785"/>
                </a:cubicBezTo>
                <a:lnTo>
                  <a:pt x="609581" y="860068"/>
                </a:lnTo>
                <a:lnTo>
                  <a:pt x="293396" y="860068"/>
                </a:lnTo>
                <a:cubicBezTo>
                  <a:pt x="282148" y="860068"/>
                  <a:pt x="274650" y="852597"/>
                  <a:pt x="274650" y="842635"/>
                </a:cubicBezTo>
                <a:cubicBezTo>
                  <a:pt x="274650" y="832673"/>
                  <a:pt x="282148" y="823956"/>
                  <a:pt x="293396" y="823956"/>
                </a:cubicBezTo>
                <a:close/>
                <a:moveTo>
                  <a:pt x="1143033" y="631868"/>
                </a:moveTo>
                <a:cubicBezTo>
                  <a:pt x="1131834" y="630623"/>
                  <a:pt x="1121879" y="634360"/>
                  <a:pt x="1113168" y="641835"/>
                </a:cubicBezTo>
                <a:cubicBezTo>
                  <a:pt x="1105702" y="648063"/>
                  <a:pt x="1103213" y="658029"/>
                  <a:pt x="1103213" y="669241"/>
                </a:cubicBezTo>
                <a:lnTo>
                  <a:pt x="1103213" y="935833"/>
                </a:lnTo>
                <a:cubicBezTo>
                  <a:pt x="1103213" y="963240"/>
                  <a:pt x="1079570" y="985663"/>
                  <a:pt x="1052194" y="985663"/>
                </a:cubicBezTo>
                <a:lnTo>
                  <a:pt x="904113" y="985663"/>
                </a:lnTo>
                <a:cubicBezTo>
                  <a:pt x="882958" y="985663"/>
                  <a:pt x="866781" y="1001858"/>
                  <a:pt x="866781" y="1023036"/>
                </a:cubicBezTo>
                <a:lnTo>
                  <a:pt x="866781" y="1336967"/>
                </a:lnTo>
                <a:cubicBezTo>
                  <a:pt x="866781" y="1346933"/>
                  <a:pt x="870514" y="1356899"/>
                  <a:pt x="879225" y="1364373"/>
                </a:cubicBezTo>
                <a:cubicBezTo>
                  <a:pt x="886691" y="1370602"/>
                  <a:pt x="896646" y="1374339"/>
                  <a:pt x="906601" y="1373094"/>
                </a:cubicBezTo>
                <a:cubicBezTo>
                  <a:pt x="926512" y="1371848"/>
                  <a:pt x="940200" y="1354407"/>
                  <a:pt x="940200" y="1334475"/>
                </a:cubicBezTo>
                <a:lnTo>
                  <a:pt x="940200" y="1106502"/>
                </a:lnTo>
                <a:cubicBezTo>
                  <a:pt x="940200" y="1080341"/>
                  <a:pt x="961354" y="1059163"/>
                  <a:pt x="987486" y="1059163"/>
                </a:cubicBezTo>
                <a:lnTo>
                  <a:pt x="1139300" y="1059163"/>
                </a:lnTo>
                <a:cubicBezTo>
                  <a:pt x="1159210" y="1059163"/>
                  <a:pt x="1175387" y="1042968"/>
                  <a:pt x="1175387" y="1023036"/>
                </a:cubicBezTo>
                <a:lnTo>
                  <a:pt x="1175387" y="671733"/>
                </a:lnTo>
                <a:cubicBezTo>
                  <a:pt x="1175387" y="650555"/>
                  <a:pt x="1161699" y="634360"/>
                  <a:pt x="1143033" y="631868"/>
                </a:cubicBezTo>
                <a:close/>
                <a:moveTo>
                  <a:pt x="114873" y="631868"/>
                </a:moveTo>
                <a:cubicBezTo>
                  <a:pt x="94963" y="634360"/>
                  <a:pt x="81274" y="650555"/>
                  <a:pt x="81274" y="671733"/>
                </a:cubicBezTo>
                <a:lnTo>
                  <a:pt x="81274" y="1023036"/>
                </a:lnTo>
                <a:cubicBezTo>
                  <a:pt x="81274" y="1042968"/>
                  <a:pt x="97451" y="1059163"/>
                  <a:pt x="118606" y="1059163"/>
                </a:cubicBezTo>
                <a:lnTo>
                  <a:pt x="269176" y="1059163"/>
                </a:lnTo>
                <a:cubicBezTo>
                  <a:pt x="295307" y="1059163"/>
                  <a:pt x="316462" y="1080341"/>
                  <a:pt x="316462" y="1106502"/>
                </a:cubicBezTo>
                <a:lnTo>
                  <a:pt x="316462" y="1334475"/>
                </a:lnTo>
                <a:cubicBezTo>
                  <a:pt x="316462" y="1354407"/>
                  <a:pt x="331394" y="1371848"/>
                  <a:pt x="348816" y="1373094"/>
                </a:cubicBezTo>
                <a:cubicBezTo>
                  <a:pt x="360015" y="1374339"/>
                  <a:pt x="369970" y="1370602"/>
                  <a:pt x="378681" y="1364373"/>
                </a:cubicBezTo>
                <a:cubicBezTo>
                  <a:pt x="386147" y="1356899"/>
                  <a:pt x="389880" y="1346933"/>
                  <a:pt x="389880" y="1336967"/>
                </a:cubicBezTo>
                <a:lnTo>
                  <a:pt x="389880" y="1023036"/>
                </a:lnTo>
                <a:cubicBezTo>
                  <a:pt x="389880" y="1001858"/>
                  <a:pt x="373703" y="985663"/>
                  <a:pt x="353793" y="985663"/>
                </a:cubicBezTo>
                <a:lnTo>
                  <a:pt x="204468" y="985663"/>
                </a:lnTo>
                <a:cubicBezTo>
                  <a:pt x="177092" y="985663"/>
                  <a:pt x="154693" y="963240"/>
                  <a:pt x="154693" y="935833"/>
                </a:cubicBezTo>
                <a:lnTo>
                  <a:pt x="154693" y="669241"/>
                </a:lnTo>
                <a:cubicBezTo>
                  <a:pt x="154693" y="658029"/>
                  <a:pt x="149715" y="648063"/>
                  <a:pt x="142249" y="641835"/>
                </a:cubicBezTo>
                <a:cubicBezTo>
                  <a:pt x="134783" y="634360"/>
                  <a:pt x="124828" y="630623"/>
                  <a:pt x="114873" y="631868"/>
                </a:cubicBezTo>
                <a:close/>
                <a:moveTo>
                  <a:pt x="1145522" y="595742"/>
                </a:moveTo>
                <a:cubicBezTo>
                  <a:pt x="1182854" y="599479"/>
                  <a:pt x="1212719" y="631868"/>
                  <a:pt x="1212719" y="671733"/>
                </a:cubicBezTo>
                <a:lnTo>
                  <a:pt x="1212719" y="1023036"/>
                </a:lnTo>
                <a:cubicBezTo>
                  <a:pt x="1212719" y="1062900"/>
                  <a:pt x="1179120" y="1095290"/>
                  <a:pt x="1139300" y="1095290"/>
                </a:cubicBezTo>
                <a:lnTo>
                  <a:pt x="987486" y="1095290"/>
                </a:lnTo>
                <a:cubicBezTo>
                  <a:pt x="981264" y="1095290"/>
                  <a:pt x="977531" y="1101519"/>
                  <a:pt x="977531" y="1106502"/>
                </a:cubicBezTo>
                <a:lnTo>
                  <a:pt x="977531" y="1334475"/>
                </a:lnTo>
                <a:cubicBezTo>
                  <a:pt x="977531" y="1373094"/>
                  <a:pt x="947666" y="1406729"/>
                  <a:pt x="910335" y="1410466"/>
                </a:cubicBezTo>
                <a:cubicBezTo>
                  <a:pt x="907846" y="1410466"/>
                  <a:pt x="906601" y="1410466"/>
                  <a:pt x="904113" y="1410466"/>
                </a:cubicBezTo>
                <a:cubicBezTo>
                  <a:pt x="885447" y="1410466"/>
                  <a:pt x="868026" y="1402992"/>
                  <a:pt x="854338" y="1391780"/>
                </a:cubicBezTo>
                <a:cubicBezTo>
                  <a:pt x="838161" y="1378077"/>
                  <a:pt x="829450" y="1356899"/>
                  <a:pt x="829450" y="1336967"/>
                </a:cubicBezTo>
                <a:lnTo>
                  <a:pt x="829450" y="1023036"/>
                </a:lnTo>
                <a:cubicBezTo>
                  <a:pt x="829450" y="981926"/>
                  <a:pt x="863048" y="948291"/>
                  <a:pt x="904113" y="948291"/>
                </a:cubicBezTo>
                <a:lnTo>
                  <a:pt x="1052194" y="948291"/>
                </a:lnTo>
                <a:cubicBezTo>
                  <a:pt x="1059660" y="948291"/>
                  <a:pt x="1064638" y="943308"/>
                  <a:pt x="1064638" y="935833"/>
                </a:cubicBezTo>
                <a:lnTo>
                  <a:pt x="1064638" y="669241"/>
                </a:lnTo>
                <a:cubicBezTo>
                  <a:pt x="1064638" y="648063"/>
                  <a:pt x="1074593" y="628131"/>
                  <a:pt x="1089525" y="614428"/>
                </a:cubicBezTo>
                <a:cubicBezTo>
                  <a:pt x="1104458" y="600725"/>
                  <a:pt x="1125612" y="593250"/>
                  <a:pt x="1145522" y="595742"/>
                </a:cubicBezTo>
                <a:close/>
                <a:moveTo>
                  <a:pt x="111139" y="595742"/>
                </a:moveTo>
                <a:cubicBezTo>
                  <a:pt x="132294" y="593250"/>
                  <a:pt x="152204" y="600725"/>
                  <a:pt x="168381" y="614428"/>
                </a:cubicBezTo>
                <a:cubicBezTo>
                  <a:pt x="183313" y="628131"/>
                  <a:pt x="190780" y="648063"/>
                  <a:pt x="190780" y="669241"/>
                </a:cubicBezTo>
                <a:lnTo>
                  <a:pt x="190780" y="935833"/>
                </a:lnTo>
                <a:cubicBezTo>
                  <a:pt x="190780" y="943308"/>
                  <a:pt x="197002" y="948291"/>
                  <a:pt x="204468" y="948291"/>
                </a:cubicBezTo>
                <a:lnTo>
                  <a:pt x="353793" y="948291"/>
                </a:lnTo>
                <a:cubicBezTo>
                  <a:pt x="393613" y="948291"/>
                  <a:pt x="427212" y="981926"/>
                  <a:pt x="427212" y="1023036"/>
                </a:cubicBezTo>
                <a:lnTo>
                  <a:pt x="427212" y="1336967"/>
                </a:lnTo>
                <a:cubicBezTo>
                  <a:pt x="427212" y="1356899"/>
                  <a:pt x="418501" y="1378077"/>
                  <a:pt x="403568" y="1391780"/>
                </a:cubicBezTo>
                <a:cubicBezTo>
                  <a:pt x="388636" y="1402992"/>
                  <a:pt x="371215" y="1410466"/>
                  <a:pt x="353793" y="1410466"/>
                </a:cubicBezTo>
                <a:cubicBezTo>
                  <a:pt x="351305" y="1410466"/>
                  <a:pt x="348816" y="1410466"/>
                  <a:pt x="346327" y="1410466"/>
                </a:cubicBezTo>
                <a:cubicBezTo>
                  <a:pt x="308996" y="1406729"/>
                  <a:pt x="279131" y="1373094"/>
                  <a:pt x="279131" y="1334475"/>
                </a:cubicBezTo>
                <a:lnTo>
                  <a:pt x="279131" y="1106502"/>
                </a:lnTo>
                <a:cubicBezTo>
                  <a:pt x="279131" y="1101519"/>
                  <a:pt x="275397" y="1095290"/>
                  <a:pt x="269176" y="1095290"/>
                </a:cubicBezTo>
                <a:lnTo>
                  <a:pt x="118606" y="1095290"/>
                </a:lnTo>
                <a:cubicBezTo>
                  <a:pt x="77541" y="1095290"/>
                  <a:pt x="43943" y="1062900"/>
                  <a:pt x="43943" y="1023036"/>
                </a:cubicBezTo>
                <a:lnTo>
                  <a:pt x="43943" y="671733"/>
                </a:lnTo>
                <a:cubicBezTo>
                  <a:pt x="43943" y="631868"/>
                  <a:pt x="73808" y="599479"/>
                  <a:pt x="111139" y="595742"/>
                </a:cubicBezTo>
                <a:close/>
                <a:moveTo>
                  <a:pt x="1139808" y="371511"/>
                </a:moveTo>
                <a:cubicBezTo>
                  <a:pt x="1094577" y="371511"/>
                  <a:pt x="1059398" y="407946"/>
                  <a:pt x="1059398" y="451920"/>
                </a:cubicBezTo>
                <a:cubicBezTo>
                  <a:pt x="1059398" y="497150"/>
                  <a:pt x="1094577" y="532330"/>
                  <a:pt x="1139808" y="532330"/>
                </a:cubicBezTo>
                <a:cubicBezTo>
                  <a:pt x="1183781" y="532330"/>
                  <a:pt x="1220217" y="497150"/>
                  <a:pt x="1220217" y="451920"/>
                </a:cubicBezTo>
                <a:cubicBezTo>
                  <a:pt x="1220217" y="407946"/>
                  <a:pt x="1183781" y="371511"/>
                  <a:pt x="1139808" y="371511"/>
                </a:cubicBezTo>
                <a:close/>
                <a:moveTo>
                  <a:pt x="118102" y="371511"/>
                </a:moveTo>
                <a:cubicBezTo>
                  <a:pt x="72871" y="371511"/>
                  <a:pt x="37692" y="407946"/>
                  <a:pt x="37692" y="451920"/>
                </a:cubicBezTo>
                <a:cubicBezTo>
                  <a:pt x="37692" y="497150"/>
                  <a:pt x="72871" y="532330"/>
                  <a:pt x="118102" y="532330"/>
                </a:cubicBezTo>
                <a:cubicBezTo>
                  <a:pt x="162075" y="532330"/>
                  <a:pt x="197255" y="497150"/>
                  <a:pt x="197255" y="451920"/>
                </a:cubicBezTo>
                <a:cubicBezTo>
                  <a:pt x="197255" y="407946"/>
                  <a:pt x="162075" y="371511"/>
                  <a:pt x="118102" y="371511"/>
                </a:cubicBezTo>
                <a:close/>
                <a:moveTo>
                  <a:pt x="1139808" y="335075"/>
                </a:moveTo>
                <a:cubicBezTo>
                  <a:pt x="1203884" y="335075"/>
                  <a:pt x="1256653" y="387844"/>
                  <a:pt x="1256653" y="451920"/>
                </a:cubicBezTo>
                <a:cubicBezTo>
                  <a:pt x="1256653" y="517253"/>
                  <a:pt x="1203884" y="570022"/>
                  <a:pt x="1139808" y="570022"/>
                </a:cubicBezTo>
                <a:cubicBezTo>
                  <a:pt x="1075731" y="570022"/>
                  <a:pt x="1021706" y="517253"/>
                  <a:pt x="1021706" y="451920"/>
                </a:cubicBezTo>
                <a:cubicBezTo>
                  <a:pt x="1021706" y="387844"/>
                  <a:pt x="1075731" y="335075"/>
                  <a:pt x="1139808" y="335075"/>
                </a:cubicBezTo>
                <a:close/>
                <a:moveTo>
                  <a:pt x="118102" y="335075"/>
                </a:moveTo>
                <a:cubicBezTo>
                  <a:pt x="182178" y="335075"/>
                  <a:pt x="234947" y="387844"/>
                  <a:pt x="234947" y="451920"/>
                </a:cubicBezTo>
                <a:cubicBezTo>
                  <a:pt x="234947" y="517253"/>
                  <a:pt x="182178" y="570022"/>
                  <a:pt x="118102" y="570022"/>
                </a:cubicBezTo>
                <a:cubicBezTo>
                  <a:pt x="52769" y="570022"/>
                  <a:pt x="0" y="517253"/>
                  <a:pt x="0" y="451920"/>
                </a:cubicBezTo>
                <a:cubicBezTo>
                  <a:pt x="0" y="387844"/>
                  <a:pt x="52769" y="335075"/>
                  <a:pt x="118102" y="335075"/>
                </a:cubicBezTo>
                <a:close/>
                <a:moveTo>
                  <a:pt x="804297" y="177121"/>
                </a:moveTo>
                <a:lnTo>
                  <a:pt x="804297" y="334284"/>
                </a:lnTo>
                <a:cubicBezTo>
                  <a:pt x="804297" y="387919"/>
                  <a:pt x="760617" y="430328"/>
                  <a:pt x="708200" y="430328"/>
                </a:cubicBezTo>
                <a:lnTo>
                  <a:pt x="489799" y="430328"/>
                </a:lnTo>
                <a:lnTo>
                  <a:pt x="489799" y="475232"/>
                </a:lnTo>
                <a:cubicBezTo>
                  <a:pt x="489799" y="506415"/>
                  <a:pt x="517255" y="532609"/>
                  <a:pt x="549704" y="532609"/>
                </a:cubicBezTo>
                <a:lnTo>
                  <a:pt x="960298" y="532609"/>
                </a:lnTo>
                <a:cubicBezTo>
                  <a:pt x="961546" y="532609"/>
                  <a:pt x="964042" y="532609"/>
                  <a:pt x="964042" y="530114"/>
                </a:cubicBezTo>
                <a:cubicBezTo>
                  <a:pt x="965290" y="528867"/>
                  <a:pt x="965290" y="526372"/>
                  <a:pt x="964042" y="525125"/>
                </a:cubicBezTo>
                <a:lnTo>
                  <a:pt x="936586" y="496436"/>
                </a:lnTo>
                <a:cubicBezTo>
                  <a:pt x="927850" y="487705"/>
                  <a:pt x="924106" y="475232"/>
                  <a:pt x="924106" y="461511"/>
                </a:cubicBezTo>
                <a:lnTo>
                  <a:pt x="924106" y="234498"/>
                </a:lnTo>
                <a:cubicBezTo>
                  <a:pt x="924106" y="202067"/>
                  <a:pt x="896649" y="177121"/>
                  <a:pt x="865449" y="177121"/>
                </a:cubicBezTo>
                <a:close/>
                <a:moveTo>
                  <a:pt x="392455" y="36172"/>
                </a:moveTo>
                <a:cubicBezTo>
                  <a:pt x="360007" y="36172"/>
                  <a:pt x="333798" y="62366"/>
                  <a:pt x="333798" y="94797"/>
                </a:cubicBezTo>
                <a:lnTo>
                  <a:pt x="333798" y="323058"/>
                </a:lnTo>
                <a:cubicBezTo>
                  <a:pt x="333798" y="334284"/>
                  <a:pt x="328806" y="346757"/>
                  <a:pt x="321318" y="355488"/>
                </a:cubicBezTo>
                <a:lnTo>
                  <a:pt x="293862" y="385424"/>
                </a:lnTo>
                <a:cubicBezTo>
                  <a:pt x="292614" y="387919"/>
                  <a:pt x="292614" y="389166"/>
                  <a:pt x="292614" y="390413"/>
                </a:cubicBezTo>
                <a:cubicBezTo>
                  <a:pt x="293862" y="391661"/>
                  <a:pt x="295110" y="392908"/>
                  <a:pt x="297606" y="392908"/>
                </a:cubicBezTo>
                <a:lnTo>
                  <a:pt x="708200" y="392908"/>
                </a:lnTo>
                <a:cubicBezTo>
                  <a:pt x="740649" y="392908"/>
                  <a:pt x="766857" y="366714"/>
                  <a:pt x="766857" y="334284"/>
                </a:cubicBezTo>
                <a:lnTo>
                  <a:pt x="766857" y="94797"/>
                </a:lnTo>
                <a:cubicBezTo>
                  <a:pt x="766857" y="62366"/>
                  <a:pt x="740649" y="36172"/>
                  <a:pt x="708200" y="36172"/>
                </a:cubicBezTo>
                <a:close/>
                <a:moveTo>
                  <a:pt x="392455" y="0"/>
                </a:moveTo>
                <a:lnTo>
                  <a:pt x="708200" y="0"/>
                </a:lnTo>
                <a:cubicBezTo>
                  <a:pt x="760617" y="0"/>
                  <a:pt x="804297" y="42409"/>
                  <a:pt x="804297" y="94797"/>
                </a:cubicBezTo>
                <a:lnTo>
                  <a:pt x="804297" y="139701"/>
                </a:lnTo>
                <a:lnTo>
                  <a:pt x="865449" y="139701"/>
                </a:lnTo>
                <a:cubicBezTo>
                  <a:pt x="917866" y="139701"/>
                  <a:pt x="960298" y="182110"/>
                  <a:pt x="960298" y="234498"/>
                </a:cubicBezTo>
                <a:lnTo>
                  <a:pt x="960298" y="461511"/>
                </a:lnTo>
                <a:cubicBezTo>
                  <a:pt x="960298" y="466501"/>
                  <a:pt x="961546" y="468995"/>
                  <a:pt x="964042" y="471490"/>
                </a:cubicBezTo>
                <a:lnTo>
                  <a:pt x="990250" y="501426"/>
                </a:lnTo>
                <a:cubicBezTo>
                  <a:pt x="1001482" y="512652"/>
                  <a:pt x="1003978" y="530114"/>
                  <a:pt x="997738" y="545082"/>
                </a:cubicBezTo>
                <a:cubicBezTo>
                  <a:pt x="991498" y="560050"/>
                  <a:pt x="976522" y="570029"/>
                  <a:pt x="960298" y="570029"/>
                </a:cubicBezTo>
                <a:lnTo>
                  <a:pt x="549704" y="570029"/>
                </a:lnTo>
                <a:cubicBezTo>
                  <a:pt x="496039" y="570029"/>
                  <a:pt x="453607" y="526372"/>
                  <a:pt x="453607" y="475232"/>
                </a:cubicBezTo>
                <a:lnTo>
                  <a:pt x="453607" y="430328"/>
                </a:lnTo>
                <a:lnTo>
                  <a:pt x="297606" y="430328"/>
                </a:lnTo>
                <a:cubicBezTo>
                  <a:pt x="280134" y="430328"/>
                  <a:pt x="265158" y="420349"/>
                  <a:pt x="260166" y="404134"/>
                </a:cubicBezTo>
                <a:cubicBezTo>
                  <a:pt x="252678" y="389166"/>
                  <a:pt x="255174" y="372951"/>
                  <a:pt x="266406" y="360478"/>
                </a:cubicBezTo>
                <a:lnTo>
                  <a:pt x="292614" y="331789"/>
                </a:lnTo>
                <a:cubicBezTo>
                  <a:pt x="295110" y="328047"/>
                  <a:pt x="297606" y="325552"/>
                  <a:pt x="297606" y="323058"/>
                </a:cubicBezTo>
                <a:lnTo>
                  <a:pt x="297606" y="94797"/>
                </a:lnTo>
                <a:cubicBezTo>
                  <a:pt x="297606" y="42409"/>
                  <a:pt x="340038" y="0"/>
                  <a:pt x="39245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4" name="Freeform 23">
            <a:extLst>
              <a:ext uri="{FF2B5EF4-FFF2-40B4-BE49-F238E27FC236}">
                <a16:creationId xmlns:a16="http://schemas.microsoft.com/office/drawing/2014/main" id="{34BC832F-8938-3E42-AFC2-22B0BBFC4211}"/>
              </a:ext>
            </a:extLst>
          </p:cNvPr>
          <p:cNvSpPr>
            <a:spLocks noChangeArrowheads="1"/>
          </p:cNvSpPr>
          <p:nvPr/>
        </p:nvSpPr>
        <p:spPr bwMode="auto">
          <a:xfrm>
            <a:off x="2066542" y="2481483"/>
            <a:ext cx="704641" cy="707949"/>
          </a:xfrm>
          <a:custGeom>
            <a:avLst/>
            <a:gdLst>
              <a:gd name="connsiteX0" fmla="*/ 740910 w 1409282"/>
              <a:gd name="connsiteY0" fmla="*/ 749984 h 1415897"/>
              <a:gd name="connsiteX1" fmla="*/ 565439 w 1409282"/>
              <a:gd name="connsiteY1" fmla="*/ 925274 h 1415897"/>
              <a:gd name="connsiteX2" fmla="*/ 565439 w 1409282"/>
              <a:gd name="connsiteY2" fmla="*/ 1134130 h 1415897"/>
              <a:gd name="connsiteX3" fmla="*/ 618951 w 1409282"/>
              <a:gd name="connsiteY3" fmla="*/ 1187587 h 1415897"/>
              <a:gd name="connsiteX4" fmla="*/ 1213812 w 1409282"/>
              <a:gd name="connsiteY4" fmla="*/ 1187587 h 1415897"/>
              <a:gd name="connsiteX5" fmla="*/ 1267325 w 1409282"/>
              <a:gd name="connsiteY5" fmla="*/ 1134130 h 1415897"/>
              <a:gd name="connsiteX6" fmla="*/ 1267325 w 1409282"/>
              <a:gd name="connsiteY6" fmla="*/ 1073214 h 1415897"/>
              <a:gd name="connsiteX7" fmla="*/ 1267325 w 1409282"/>
              <a:gd name="connsiteY7" fmla="*/ 1066998 h 1415897"/>
              <a:gd name="connsiteX8" fmla="*/ 1267325 w 1409282"/>
              <a:gd name="connsiteY8" fmla="*/ 925274 h 1415897"/>
              <a:gd name="connsiteX9" fmla="*/ 1091853 w 1409282"/>
              <a:gd name="connsiteY9" fmla="*/ 749984 h 1415897"/>
              <a:gd name="connsiteX10" fmla="*/ 259297 w 1409282"/>
              <a:gd name="connsiteY10" fmla="*/ 644313 h 1415897"/>
              <a:gd name="connsiteX11" fmla="*/ 142316 w 1409282"/>
              <a:gd name="connsiteY11" fmla="*/ 761173 h 1415897"/>
              <a:gd name="connsiteX12" fmla="*/ 142316 w 1409282"/>
              <a:gd name="connsiteY12" fmla="*/ 907870 h 1415897"/>
              <a:gd name="connsiteX13" fmla="*/ 173428 w 1409282"/>
              <a:gd name="connsiteY13" fmla="*/ 940193 h 1415897"/>
              <a:gd name="connsiteX14" fmla="*/ 528104 w 1409282"/>
              <a:gd name="connsiteY14" fmla="*/ 940193 h 1415897"/>
              <a:gd name="connsiteX15" fmla="*/ 528104 w 1409282"/>
              <a:gd name="connsiteY15" fmla="*/ 925274 h 1415897"/>
              <a:gd name="connsiteX16" fmla="*/ 622685 w 1409282"/>
              <a:gd name="connsiteY16" fmla="*/ 748741 h 1415897"/>
              <a:gd name="connsiteX17" fmla="*/ 505704 w 1409282"/>
              <a:gd name="connsiteY17" fmla="*/ 644313 h 1415897"/>
              <a:gd name="connsiteX18" fmla="*/ 381760 w 1409282"/>
              <a:gd name="connsiteY18" fmla="*/ 273645 h 1415897"/>
              <a:gd name="connsiteX19" fmla="*/ 252213 w 1409282"/>
              <a:gd name="connsiteY19" fmla="*/ 402424 h 1415897"/>
              <a:gd name="connsiteX20" fmla="*/ 381760 w 1409282"/>
              <a:gd name="connsiteY20" fmla="*/ 533705 h 1415897"/>
              <a:gd name="connsiteX21" fmla="*/ 511306 w 1409282"/>
              <a:gd name="connsiteY21" fmla="*/ 402424 h 1415897"/>
              <a:gd name="connsiteX22" fmla="*/ 381760 w 1409282"/>
              <a:gd name="connsiteY22" fmla="*/ 273645 h 1415897"/>
              <a:gd name="connsiteX23" fmla="*/ 161818 w 1409282"/>
              <a:gd name="connsiteY23" fmla="*/ 265945 h 1415897"/>
              <a:gd name="connsiteX24" fmla="*/ 175363 w 1409282"/>
              <a:gd name="connsiteY24" fmla="*/ 269846 h 1415897"/>
              <a:gd name="connsiteX25" fmla="*/ 177854 w 1409282"/>
              <a:gd name="connsiteY25" fmla="*/ 294815 h 1415897"/>
              <a:gd name="connsiteX26" fmla="*/ 121807 w 1409282"/>
              <a:gd name="connsiteY26" fmla="*/ 1033880 h 1415897"/>
              <a:gd name="connsiteX27" fmla="*/ 522853 w 1409282"/>
              <a:gd name="connsiteY27" fmla="*/ 1352227 h 1415897"/>
              <a:gd name="connsiteX28" fmla="*/ 1016064 w 1409282"/>
              <a:gd name="connsiteY28" fmla="*/ 1301042 h 1415897"/>
              <a:gd name="connsiteX29" fmla="*/ 1002363 w 1409282"/>
              <a:gd name="connsiteY29" fmla="*/ 1277322 h 1415897"/>
              <a:gd name="connsiteX30" fmla="*/ 1011082 w 1409282"/>
              <a:gd name="connsiteY30" fmla="*/ 1263589 h 1415897"/>
              <a:gd name="connsiteX31" fmla="*/ 1103247 w 1409282"/>
              <a:gd name="connsiteY31" fmla="*/ 1266086 h 1415897"/>
              <a:gd name="connsiteX32" fmla="*/ 1110720 w 1409282"/>
              <a:gd name="connsiteY32" fmla="*/ 1278570 h 1415897"/>
              <a:gd name="connsiteX33" fmla="*/ 1063392 w 1409282"/>
              <a:gd name="connsiteY33" fmla="*/ 1358469 h 1415897"/>
              <a:gd name="connsiteX34" fmla="*/ 1047201 w 1409282"/>
              <a:gd name="connsiteY34" fmla="*/ 1358469 h 1415897"/>
              <a:gd name="connsiteX35" fmla="*/ 1033500 w 1409282"/>
              <a:gd name="connsiteY35" fmla="*/ 1333501 h 1415897"/>
              <a:gd name="connsiteX36" fmla="*/ 707184 w 1409282"/>
              <a:gd name="connsiteY36" fmla="*/ 1415897 h 1415897"/>
              <a:gd name="connsiteX37" fmla="*/ 512889 w 1409282"/>
              <a:gd name="connsiteY37" fmla="*/ 1388432 h 1415897"/>
              <a:gd name="connsiteX38" fmla="*/ 89425 w 1409282"/>
              <a:gd name="connsiteY38" fmla="*/ 1051358 h 1415897"/>
              <a:gd name="connsiteX39" fmla="*/ 149208 w 1409282"/>
              <a:gd name="connsiteY39" fmla="*/ 272343 h 1415897"/>
              <a:gd name="connsiteX40" fmla="*/ 161818 w 1409282"/>
              <a:gd name="connsiteY40" fmla="*/ 265945 h 1415897"/>
              <a:gd name="connsiteX41" fmla="*/ 381760 w 1409282"/>
              <a:gd name="connsiteY41" fmla="*/ 236136 h 1415897"/>
              <a:gd name="connsiteX42" fmla="*/ 548676 w 1409282"/>
              <a:gd name="connsiteY42" fmla="*/ 402424 h 1415897"/>
              <a:gd name="connsiteX43" fmla="*/ 381760 w 1409282"/>
              <a:gd name="connsiteY43" fmla="*/ 569963 h 1415897"/>
              <a:gd name="connsiteX44" fmla="*/ 214844 w 1409282"/>
              <a:gd name="connsiteY44" fmla="*/ 402424 h 1415897"/>
              <a:gd name="connsiteX45" fmla="*/ 381760 w 1409282"/>
              <a:gd name="connsiteY45" fmla="*/ 236136 h 1415897"/>
              <a:gd name="connsiteX46" fmla="*/ 917332 w 1409282"/>
              <a:gd name="connsiteY46" fmla="*/ 218517 h 1415897"/>
              <a:gd name="connsiteX47" fmla="*/ 724557 w 1409282"/>
              <a:gd name="connsiteY47" fmla="*/ 411292 h 1415897"/>
              <a:gd name="connsiteX48" fmla="*/ 917332 w 1409282"/>
              <a:gd name="connsiteY48" fmla="*/ 604066 h 1415897"/>
              <a:gd name="connsiteX49" fmla="*/ 1110106 w 1409282"/>
              <a:gd name="connsiteY49" fmla="*/ 411292 h 1415897"/>
              <a:gd name="connsiteX50" fmla="*/ 917332 w 1409282"/>
              <a:gd name="connsiteY50" fmla="*/ 218517 h 1415897"/>
              <a:gd name="connsiteX51" fmla="*/ 917332 w 1409282"/>
              <a:gd name="connsiteY51" fmla="*/ 181206 h 1415897"/>
              <a:gd name="connsiteX52" fmla="*/ 1147418 w 1409282"/>
              <a:gd name="connsiteY52" fmla="*/ 411292 h 1415897"/>
              <a:gd name="connsiteX53" fmla="*/ 917332 w 1409282"/>
              <a:gd name="connsiteY53" fmla="*/ 641378 h 1415897"/>
              <a:gd name="connsiteX54" fmla="*/ 687246 w 1409282"/>
              <a:gd name="connsiteY54" fmla="*/ 411292 h 1415897"/>
              <a:gd name="connsiteX55" fmla="*/ 917332 w 1409282"/>
              <a:gd name="connsiteY55" fmla="*/ 181206 h 1415897"/>
              <a:gd name="connsiteX56" fmla="*/ 646641 w 1409282"/>
              <a:gd name="connsiteY56" fmla="*/ 2360 h 1415897"/>
              <a:gd name="connsiteX57" fmla="*/ 911404 w 1409282"/>
              <a:gd name="connsiteY57" fmla="*/ 31420 h 1415897"/>
              <a:gd name="connsiteX58" fmla="*/ 1328304 w 1409282"/>
              <a:gd name="connsiteY58" fmla="*/ 374541 h 1415897"/>
              <a:gd name="connsiteX59" fmla="*/ 1304659 w 1409282"/>
              <a:gd name="connsiteY59" fmla="*/ 1074457 h 1415897"/>
              <a:gd name="connsiteX60" fmla="*/ 1304659 w 1409282"/>
              <a:gd name="connsiteY60" fmla="*/ 1134130 h 1415897"/>
              <a:gd name="connsiteX61" fmla="*/ 1213812 w 1409282"/>
              <a:gd name="connsiteY61" fmla="*/ 1223640 h 1415897"/>
              <a:gd name="connsiteX62" fmla="*/ 618951 w 1409282"/>
              <a:gd name="connsiteY62" fmla="*/ 1223640 h 1415897"/>
              <a:gd name="connsiteX63" fmla="*/ 528104 w 1409282"/>
              <a:gd name="connsiteY63" fmla="*/ 1134130 h 1415897"/>
              <a:gd name="connsiteX64" fmla="*/ 528104 w 1409282"/>
              <a:gd name="connsiteY64" fmla="*/ 976245 h 1415897"/>
              <a:gd name="connsiteX65" fmla="*/ 173428 w 1409282"/>
              <a:gd name="connsiteY65" fmla="*/ 976245 h 1415897"/>
              <a:gd name="connsiteX66" fmla="*/ 104981 w 1409282"/>
              <a:gd name="connsiteY66" fmla="*/ 907870 h 1415897"/>
              <a:gd name="connsiteX67" fmla="*/ 104981 w 1409282"/>
              <a:gd name="connsiteY67" fmla="*/ 761173 h 1415897"/>
              <a:gd name="connsiteX68" fmla="*/ 259297 w 1409282"/>
              <a:gd name="connsiteY68" fmla="*/ 607018 h 1415897"/>
              <a:gd name="connsiteX69" fmla="*/ 505704 w 1409282"/>
              <a:gd name="connsiteY69" fmla="*/ 607018 h 1415897"/>
              <a:gd name="connsiteX70" fmla="*/ 657530 w 1409282"/>
              <a:gd name="connsiteY70" fmla="*/ 730093 h 1415897"/>
              <a:gd name="connsiteX71" fmla="*/ 740910 w 1409282"/>
              <a:gd name="connsiteY71" fmla="*/ 712689 h 1415897"/>
              <a:gd name="connsiteX72" fmla="*/ 1091853 w 1409282"/>
              <a:gd name="connsiteY72" fmla="*/ 712689 h 1415897"/>
              <a:gd name="connsiteX73" fmla="*/ 1304659 w 1409282"/>
              <a:gd name="connsiteY73" fmla="*/ 925274 h 1415897"/>
              <a:gd name="connsiteX74" fmla="*/ 1304659 w 1409282"/>
              <a:gd name="connsiteY74" fmla="*/ 998623 h 1415897"/>
              <a:gd name="connsiteX75" fmla="*/ 1294703 w 1409282"/>
              <a:gd name="connsiteY75" fmla="*/ 391946 h 1415897"/>
              <a:gd name="connsiteX76" fmla="*/ 901448 w 1409282"/>
              <a:gd name="connsiteY76" fmla="*/ 67472 h 1415897"/>
              <a:gd name="connsiteX77" fmla="*/ 408634 w 1409282"/>
              <a:gd name="connsiteY77" fmla="*/ 106011 h 1415897"/>
              <a:gd name="connsiteX78" fmla="*/ 421079 w 1409282"/>
              <a:gd name="connsiteY78" fmla="*/ 130875 h 1415897"/>
              <a:gd name="connsiteX79" fmla="*/ 412368 w 1409282"/>
              <a:gd name="connsiteY79" fmla="*/ 143307 h 1415897"/>
              <a:gd name="connsiteX80" fmla="*/ 320276 w 1409282"/>
              <a:gd name="connsiteY80" fmla="*/ 140821 h 1415897"/>
              <a:gd name="connsiteX81" fmla="*/ 312809 w 1409282"/>
              <a:gd name="connsiteY81" fmla="*/ 127146 h 1415897"/>
              <a:gd name="connsiteX82" fmla="*/ 362588 w 1409282"/>
              <a:gd name="connsiteY82" fmla="*/ 48825 h 1415897"/>
              <a:gd name="connsiteX83" fmla="*/ 377522 w 1409282"/>
              <a:gd name="connsiteY83" fmla="*/ 48825 h 1415897"/>
              <a:gd name="connsiteX84" fmla="*/ 391211 w 1409282"/>
              <a:gd name="connsiteY84" fmla="*/ 74932 h 1415897"/>
              <a:gd name="connsiteX85" fmla="*/ 646641 w 1409282"/>
              <a:gd name="connsiteY85" fmla="*/ 2360 h 1415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409282" h="1415897">
                <a:moveTo>
                  <a:pt x="740910" y="749984"/>
                </a:moveTo>
                <a:cubicBezTo>
                  <a:pt x="643841" y="749984"/>
                  <a:pt x="565439" y="828305"/>
                  <a:pt x="565439" y="925274"/>
                </a:cubicBezTo>
                <a:lnTo>
                  <a:pt x="565439" y="1134130"/>
                </a:lnTo>
                <a:cubicBezTo>
                  <a:pt x="565439" y="1162724"/>
                  <a:pt x="589084" y="1187587"/>
                  <a:pt x="618951" y="1187587"/>
                </a:cubicBezTo>
                <a:lnTo>
                  <a:pt x="1213812" y="1187587"/>
                </a:lnTo>
                <a:cubicBezTo>
                  <a:pt x="1243680" y="1187587"/>
                  <a:pt x="1267325" y="1162724"/>
                  <a:pt x="1267325" y="1134130"/>
                </a:cubicBezTo>
                <a:lnTo>
                  <a:pt x="1267325" y="1073214"/>
                </a:lnTo>
                <a:cubicBezTo>
                  <a:pt x="1267325" y="1070728"/>
                  <a:pt x="1267325" y="1069484"/>
                  <a:pt x="1267325" y="1066998"/>
                </a:cubicBezTo>
                <a:lnTo>
                  <a:pt x="1267325" y="925274"/>
                </a:lnTo>
                <a:cubicBezTo>
                  <a:pt x="1267325" y="828305"/>
                  <a:pt x="1188922" y="749984"/>
                  <a:pt x="1091853" y="749984"/>
                </a:cubicBezTo>
                <a:close/>
                <a:moveTo>
                  <a:pt x="259297" y="644313"/>
                </a:moveTo>
                <a:cubicBezTo>
                  <a:pt x="194584" y="644313"/>
                  <a:pt x="142316" y="696527"/>
                  <a:pt x="142316" y="761173"/>
                </a:cubicBezTo>
                <a:lnTo>
                  <a:pt x="142316" y="907870"/>
                </a:lnTo>
                <a:cubicBezTo>
                  <a:pt x="142316" y="926518"/>
                  <a:pt x="156005" y="940193"/>
                  <a:pt x="173428" y="940193"/>
                </a:cubicBezTo>
                <a:lnTo>
                  <a:pt x="528104" y="940193"/>
                </a:lnTo>
                <a:lnTo>
                  <a:pt x="528104" y="925274"/>
                </a:lnTo>
                <a:cubicBezTo>
                  <a:pt x="528104" y="851926"/>
                  <a:pt x="565439" y="787280"/>
                  <a:pt x="622685" y="748741"/>
                </a:cubicBezTo>
                <a:cubicBezTo>
                  <a:pt x="615218" y="690311"/>
                  <a:pt x="565439" y="644313"/>
                  <a:pt x="505704" y="644313"/>
                </a:cubicBezTo>
                <a:close/>
                <a:moveTo>
                  <a:pt x="381760" y="273645"/>
                </a:moveTo>
                <a:cubicBezTo>
                  <a:pt x="310758" y="273645"/>
                  <a:pt x="252213" y="332408"/>
                  <a:pt x="252213" y="402424"/>
                </a:cubicBezTo>
                <a:cubicBezTo>
                  <a:pt x="252213" y="474941"/>
                  <a:pt x="310758" y="533705"/>
                  <a:pt x="381760" y="533705"/>
                </a:cubicBezTo>
                <a:cubicBezTo>
                  <a:pt x="452761" y="533705"/>
                  <a:pt x="511306" y="474941"/>
                  <a:pt x="511306" y="402424"/>
                </a:cubicBezTo>
                <a:cubicBezTo>
                  <a:pt x="511306" y="332408"/>
                  <a:pt x="452761" y="273645"/>
                  <a:pt x="381760" y="273645"/>
                </a:cubicBezTo>
                <a:close/>
                <a:moveTo>
                  <a:pt x="161818" y="265945"/>
                </a:moveTo>
                <a:cubicBezTo>
                  <a:pt x="166645" y="265477"/>
                  <a:pt x="171627" y="266725"/>
                  <a:pt x="175363" y="269846"/>
                </a:cubicBezTo>
                <a:cubicBezTo>
                  <a:pt x="182836" y="276088"/>
                  <a:pt x="185327" y="286076"/>
                  <a:pt x="177854" y="294815"/>
                </a:cubicBezTo>
                <a:cubicBezTo>
                  <a:pt x="13450" y="508295"/>
                  <a:pt x="-8968" y="797928"/>
                  <a:pt x="121807" y="1033880"/>
                </a:cubicBezTo>
                <a:cubicBezTo>
                  <a:pt x="208991" y="1191181"/>
                  <a:pt x="352222" y="1303539"/>
                  <a:pt x="522853" y="1352227"/>
                </a:cubicBezTo>
                <a:cubicBezTo>
                  <a:pt x="688502" y="1399667"/>
                  <a:pt x="864115" y="1380941"/>
                  <a:pt x="1016064" y="1301042"/>
                </a:cubicBezTo>
                <a:lnTo>
                  <a:pt x="1002363" y="1277322"/>
                </a:lnTo>
                <a:cubicBezTo>
                  <a:pt x="999872" y="1271080"/>
                  <a:pt x="1003609" y="1263589"/>
                  <a:pt x="1011082" y="1263589"/>
                </a:cubicBezTo>
                <a:lnTo>
                  <a:pt x="1103247" y="1266086"/>
                </a:lnTo>
                <a:cubicBezTo>
                  <a:pt x="1109475" y="1266086"/>
                  <a:pt x="1114457" y="1273577"/>
                  <a:pt x="1110720" y="1278570"/>
                </a:cubicBezTo>
                <a:lnTo>
                  <a:pt x="1063392" y="1358469"/>
                </a:lnTo>
                <a:cubicBezTo>
                  <a:pt x="1059655" y="1364712"/>
                  <a:pt x="1050937" y="1364712"/>
                  <a:pt x="1047201" y="1358469"/>
                </a:cubicBezTo>
                <a:lnTo>
                  <a:pt x="1033500" y="1333501"/>
                </a:lnTo>
                <a:cubicBezTo>
                  <a:pt x="931371" y="1388432"/>
                  <a:pt x="820523" y="1415897"/>
                  <a:pt x="707184" y="1415897"/>
                </a:cubicBezTo>
                <a:cubicBezTo>
                  <a:pt x="642419" y="1415897"/>
                  <a:pt x="577654" y="1405909"/>
                  <a:pt x="512889" y="1388432"/>
                </a:cubicBezTo>
                <a:cubicBezTo>
                  <a:pt x="332294" y="1337246"/>
                  <a:pt x="181590" y="1216149"/>
                  <a:pt x="89425" y="1051358"/>
                </a:cubicBezTo>
                <a:cubicBezTo>
                  <a:pt x="-48824" y="802922"/>
                  <a:pt x="-25160" y="498307"/>
                  <a:pt x="149208" y="272343"/>
                </a:cubicBezTo>
                <a:cubicBezTo>
                  <a:pt x="152322" y="268598"/>
                  <a:pt x="156992" y="266413"/>
                  <a:pt x="161818" y="265945"/>
                </a:cubicBezTo>
                <a:close/>
                <a:moveTo>
                  <a:pt x="381760" y="236136"/>
                </a:moveTo>
                <a:cubicBezTo>
                  <a:pt x="473937" y="236136"/>
                  <a:pt x="548676" y="311153"/>
                  <a:pt x="548676" y="402424"/>
                </a:cubicBezTo>
                <a:cubicBezTo>
                  <a:pt x="548676" y="496196"/>
                  <a:pt x="473937" y="569963"/>
                  <a:pt x="381760" y="569963"/>
                </a:cubicBezTo>
                <a:cubicBezTo>
                  <a:pt x="289583" y="569963"/>
                  <a:pt x="214844" y="496196"/>
                  <a:pt x="214844" y="402424"/>
                </a:cubicBezTo>
                <a:cubicBezTo>
                  <a:pt x="214844" y="311153"/>
                  <a:pt x="289583" y="236136"/>
                  <a:pt x="381760" y="236136"/>
                </a:cubicBezTo>
                <a:close/>
                <a:moveTo>
                  <a:pt x="917332" y="218517"/>
                </a:moveTo>
                <a:cubicBezTo>
                  <a:pt x="810373" y="218517"/>
                  <a:pt x="724557" y="304333"/>
                  <a:pt x="724557" y="411292"/>
                </a:cubicBezTo>
                <a:cubicBezTo>
                  <a:pt x="724557" y="517007"/>
                  <a:pt x="810373" y="604066"/>
                  <a:pt x="917332" y="604066"/>
                </a:cubicBezTo>
                <a:cubicBezTo>
                  <a:pt x="1024291" y="604066"/>
                  <a:pt x="1110106" y="517007"/>
                  <a:pt x="1110106" y="411292"/>
                </a:cubicBezTo>
                <a:cubicBezTo>
                  <a:pt x="1110106" y="304333"/>
                  <a:pt x="1024291" y="218517"/>
                  <a:pt x="917332" y="218517"/>
                </a:cubicBezTo>
                <a:close/>
                <a:moveTo>
                  <a:pt x="917332" y="181206"/>
                </a:moveTo>
                <a:cubicBezTo>
                  <a:pt x="1044190" y="181206"/>
                  <a:pt x="1147418" y="285678"/>
                  <a:pt x="1147418" y="411292"/>
                </a:cubicBezTo>
                <a:cubicBezTo>
                  <a:pt x="1147418" y="538150"/>
                  <a:pt x="1044190" y="641378"/>
                  <a:pt x="917332" y="641378"/>
                </a:cubicBezTo>
                <a:cubicBezTo>
                  <a:pt x="790474" y="641378"/>
                  <a:pt x="687246" y="538150"/>
                  <a:pt x="687246" y="411292"/>
                </a:cubicBezTo>
                <a:cubicBezTo>
                  <a:pt x="687246" y="285678"/>
                  <a:pt x="790474" y="181206"/>
                  <a:pt x="917332" y="181206"/>
                </a:cubicBezTo>
                <a:close/>
                <a:moveTo>
                  <a:pt x="646641" y="2360"/>
                </a:moveTo>
                <a:cubicBezTo>
                  <a:pt x="734688" y="-4943"/>
                  <a:pt x="824290" y="4691"/>
                  <a:pt x="911404" y="31420"/>
                </a:cubicBezTo>
                <a:cubicBezTo>
                  <a:pt x="1091853" y="86120"/>
                  <a:pt x="1239946" y="209196"/>
                  <a:pt x="1328304" y="374541"/>
                </a:cubicBezTo>
                <a:cubicBezTo>
                  <a:pt x="1444041" y="595829"/>
                  <a:pt x="1435329" y="863115"/>
                  <a:pt x="1304659" y="1074457"/>
                </a:cubicBezTo>
                <a:lnTo>
                  <a:pt x="1304659" y="1134130"/>
                </a:lnTo>
                <a:cubicBezTo>
                  <a:pt x="1304659" y="1183858"/>
                  <a:pt x="1264836" y="1223640"/>
                  <a:pt x="1213812" y="1223640"/>
                </a:cubicBezTo>
                <a:lnTo>
                  <a:pt x="618951" y="1223640"/>
                </a:lnTo>
                <a:cubicBezTo>
                  <a:pt x="569172" y="1223640"/>
                  <a:pt x="528104" y="1183858"/>
                  <a:pt x="528104" y="1134130"/>
                </a:cubicBezTo>
                <a:lnTo>
                  <a:pt x="528104" y="976245"/>
                </a:lnTo>
                <a:lnTo>
                  <a:pt x="173428" y="976245"/>
                </a:lnTo>
                <a:cubicBezTo>
                  <a:pt x="136093" y="976245"/>
                  <a:pt x="104981" y="946409"/>
                  <a:pt x="104981" y="907870"/>
                </a:cubicBezTo>
                <a:lnTo>
                  <a:pt x="104981" y="761173"/>
                </a:lnTo>
                <a:cubicBezTo>
                  <a:pt x="104981" y="676636"/>
                  <a:pt x="174672" y="607018"/>
                  <a:pt x="259297" y="607018"/>
                </a:cubicBezTo>
                <a:lnTo>
                  <a:pt x="505704" y="607018"/>
                </a:lnTo>
                <a:cubicBezTo>
                  <a:pt x="580372" y="607018"/>
                  <a:pt x="642596" y="660475"/>
                  <a:pt x="657530" y="730093"/>
                </a:cubicBezTo>
                <a:cubicBezTo>
                  <a:pt x="682420" y="718905"/>
                  <a:pt x="711043" y="712689"/>
                  <a:pt x="740910" y="712689"/>
                </a:cubicBezTo>
                <a:lnTo>
                  <a:pt x="1091853" y="712689"/>
                </a:lnTo>
                <a:cubicBezTo>
                  <a:pt x="1208834" y="712689"/>
                  <a:pt x="1304659" y="808414"/>
                  <a:pt x="1304659" y="925274"/>
                </a:cubicBezTo>
                <a:lnTo>
                  <a:pt x="1304659" y="998623"/>
                </a:lnTo>
                <a:cubicBezTo>
                  <a:pt x="1397995" y="808414"/>
                  <a:pt x="1395506" y="582154"/>
                  <a:pt x="1294703" y="391946"/>
                </a:cubicBezTo>
                <a:cubicBezTo>
                  <a:pt x="1211323" y="235303"/>
                  <a:pt x="1071941" y="119686"/>
                  <a:pt x="901448" y="67472"/>
                </a:cubicBezTo>
                <a:cubicBezTo>
                  <a:pt x="737177" y="16502"/>
                  <a:pt x="561705" y="30177"/>
                  <a:pt x="408634" y="106011"/>
                </a:cubicBezTo>
                <a:lnTo>
                  <a:pt x="421079" y="130875"/>
                </a:lnTo>
                <a:cubicBezTo>
                  <a:pt x="423568" y="137091"/>
                  <a:pt x="419834" y="144550"/>
                  <a:pt x="412368" y="143307"/>
                </a:cubicBezTo>
                <a:lnTo>
                  <a:pt x="320276" y="140821"/>
                </a:lnTo>
                <a:cubicBezTo>
                  <a:pt x="314054" y="140821"/>
                  <a:pt x="309076" y="133362"/>
                  <a:pt x="312809" y="127146"/>
                </a:cubicBezTo>
                <a:lnTo>
                  <a:pt x="362588" y="48825"/>
                </a:lnTo>
                <a:cubicBezTo>
                  <a:pt x="366322" y="42609"/>
                  <a:pt x="373789" y="42609"/>
                  <a:pt x="377522" y="48825"/>
                </a:cubicBezTo>
                <a:lnTo>
                  <a:pt x="391211" y="74932"/>
                </a:lnTo>
                <a:cubicBezTo>
                  <a:pt x="472103" y="33907"/>
                  <a:pt x="558594" y="9664"/>
                  <a:pt x="646641" y="236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5" name="Freeform 24">
            <a:extLst>
              <a:ext uri="{FF2B5EF4-FFF2-40B4-BE49-F238E27FC236}">
                <a16:creationId xmlns:a16="http://schemas.microsoft.com/office/drawing/2014/main" id="{E913A991-318C-3E4B-9DD2-C1502FD36402}"/>
              </a:ext>
            </a:extLst>
          </p:cNvPr>
          <p:cNvSpPr>
            <a:spLocks noChangeArrowheads="1"/>
          </p:cNvSpPr>
          <p:nvPr/>
        </p:nvSpPr>
        <p:spPr bwMode="auto">
          <a:xfrm>
            <a:off x="3294545" y="3709146"/>
            <a:ext cx="705236" cy="705235"/>
          </a:xfrm>
          <a:custGeom>
            <a:avLst/>
            <a:gdLst>
              <a:gd name="connsiteX0" fmla="*/ 705236 w 1410471"/>
              <a:gd name="connsiteY0" fmla="*/ 1254858 h 1410470"/>
              <a:gd name="connsiteX1" fmla="*/ 645533 w 1410471"/>
              <a:gd name="connsiteY1" fmla="*/ 1314613 h 1410470"/>
              <a:gd name="connsiteX2" fmla="*/ 705236 w 1410471"/>
              <a:gd name="connsiteY2" fmla="*/ 1374368 h 1410470"/>
              <a:gd name="connsiteX3" fmla="*/ 763695 w 1410471"/>
              <a:gd name="connsiteY3" fmla="*/ 1314613 h 1410470"/>
              <a:gd name="connsiteX4" fmla="*/ 705236 w 1410471"/>
              <a:gd name="connsiteY4" fmla="*/ 1254858 h 1410470"/>
              <a:gd name="connsiteX5" fmla="*/ 1118178 w 1410471"/>
              <a:gd name="connsiteY5" fmla="*/ 1083062 h 1410470"/>
              <a:gd name="connsiteX6" fmla="*/ 1093302 w 1410471"/>
              <a:gd name="connsiteY6" fmla="*/ 1093021 h 1410470"/>
              <a:gd name="connsiteX7" fmla="*/ 1083352 w 1410471"/>
              <a:gd name="connsiteY7" fmla="*/ 1119164 h 1410470"/>
              <a:gd name="connsiteX8" fmla="*/ 1093302 w 1410471"/>
              <a:gd name="connsiteY8" fmla="*/ 1144062 h 1410470"/>
              <a:gd name="connsiteX9" fmla="*/ 1144298 w 1410471"/>
              <a:gd name="connsiteY9" fmla="*/ 1144062 h 1410470"/>
              <a:gd name="connsiteX10" fmla="*/ 1155492 w 1410471"/>
              <a:gd name="connsiteY10" fmla="*/ 1119164 h 1410470"/>
              <a:gd name="connsiteX11" fmla="*/ 1144298 w 1410471"/>
              <a:gd name="connsiteY11" fmla="*/ 1093021 h 1410470"/>
              <a:gd name="connsiteX12" fmla="*/ 1118178 w 1410471"/>
              <a:gd name="connsiteY12" fmla="*/ 1083062 h 1410470"/>
              <a:gd name="connsiteX13" fmla="*/ 291050 w 1410471"/>
              <a:gd name="connsiteY13" fmla="*/ 1083062 h 1410470"/>
              <a:gd name="connsiteX14" fmla="*/ 266174 w 1410471"/>
              <a:gd name="connsiteY14" fmla="*/ 1093021 h 1410470"/>
              <a:gd name="connsiteX15" fmla="*/ 254980 w 1410471"/>
              <a:gd name="connsiteY15" fmla="*/ 1119164 h 1410470"/>
              <a:gd name="connsiteX16" fmla="*/ 266174 w 1410471"/>
              <a:gd name="connsiteY16" fmla="*/ 1144062 h 1410470"/>
              <a:gd name="connsiteX17" fmla="*/ 315926 w 1410471"/>
              <a:gd name="connsiteY17" fmla="*/ 1144062 h 1410470"/>
              <a:gd name="connsiteX18" fmla="*/ 327120 w 1410471"/>
              <a:gd name="connsiteY18" fmla="*/ 1119164 h 1410470"/>
              <a:gd name="connsiteX19" fmla="*/ 315926 w 1410471"/>
              <a:gd name="connsiteY19" fmla="*/ 1093021 h 1410470"/>
              <a:gd name="connsiteX20" fmla="*/ 291050 w 1410471"/>
              <a:gd name="connsiteY20" fmla="*/ 1083062 h 1410470"/>
              <a:gd name="connsiteX21" fmla="*/ 606907 w 1410471"/>
              <a:gd name="connsiteY21" fmla="*/ 728535 h 1410470"/>
              <a:gd name="connsiteX22" fmla="*/ 515472 w 1410471"/>
              <a:gd name="connsiteY22" fmla="*/ 820191 h 1410470"/>
              <a:gd name="connsiteX23" fmla="*/ 515472 w 1410471"/>
              <a:gd name="connsiteY23" fmla="*/ 938213 h 1410470"/>
              <a:gd name="connsiteX24" fmla="*/ 538018 w 1410471"/>
              <a:gd name="connsiteY24" fmla="*/ 960813 h 1410470"/>
              <a:gd name="connsiteX25" fmla="*/ 873696 w 1410471"/>
              <a:gd name="connsiteY25" fmla="*/ 960813 h 1410470"/>
              <a:gd name="connsiteX26" fmla="*/ 896241 w 1410471"/>
              <a:gd name="connsiteY26" fmla="*/ 938213 h 1410470"/>
              <a:gd name="connsiteX27" fmla="*/ 896241 w 1410471"/>
              <a:gd name="connsiteY27" fmla="*/ 820191 h 1410470"/>
              <a:gd name="connsiteX28" fmla="*/ 804807 w 1410471"/>
              <a:gd name="connsiteY28" fmla="*/ 728535 h 1410470"/>
              <a:gd name="connsiteX29" fmla="*/ 606907 w 1410471"/>
              <a:gd name="connsiteY29" fmla="*/ 692124 h 1410470"/>
              <a:gd name="connsiteX30" fmla="*/ 804807 w 1410471"/>
              <a:gd name="connsiteY30" fmla="*/ 692124 h 1410470"/>
              <a:gd name="connsiteX31" fmla="*/ 932565 w 1410471"/>
              <a:gd name="connsiteY31" fmla="*/ 820191 h 1410470"/>
              <a:gd name="connsiteX32" fmla="*/ 932565 w 1410471"/>
              <a:gd name="connsiteY32" fmla="*/ 938213 h 1410470"/>
              <a:gd name="connsiteX33" fmla="*/ 873696 w 1410471"/>
              <a:gd name="connsiteY33" fmla="*/ 998479 h 1410470"/>
              <a:gd name="connsiteX34" fmla="*/ 538018 w 1410471"/>
              <a:gd name="connsiteY34" fmla="*/ 998479 h 1410470"/>
              <a:gd name="connsiteX35" fmla="*/ 477896 w 1410471"/>
              <a:gd name="connsiteY35" fmla="*/ 938213 h 1410470"/>
              <a:gd name="connsiteX36" fmla="*/ 477896 w 1410471"/>
              <a:gd name="connsiteY36" fmla="*/ 820191 h 1410470"/>
              <a:gd name="connsiteX37" fmla="*/ 606907 w 1410471"/>
              <a:gd name="connsiteY37" fmla="*/ 692124 h 1410470"/>
              <a:gd name="connsiteX38" fmla="*/ 1313455 w 1410471"/>
              <a:gd name="connsiteY38" fmla="*/ 646103 h 1410470"/>
              <a:gd name="connsiteX39" fmla="*/ 1254996 w 1410471"/>
              <a:gd name="connsiteY39" fmla="*/ 704613 h 1410470"/>
              <a:gd name="connsiteX40" fmla="*/ 1313455 w 1410471"/>
              <a:gd name="connsiteY40" fmla="*/ 764368 h 1410470"/>
              <a:gd name="connsiteX41" fmla="*/ 1373157 w 1410471"/>
              <a:gd name="connsiteY41" fmla="*/ 704613 h 1410470"/>
              <a:gd name="connsiteX42" fmla="*/ 1313455 w 1410471"/>
              <a:gd name="connsiteY42" fmla="*/ 646103 h 1410470"/>
              <a:gd name="connsiteX43" fmla="*/ 97017 w 1410471"/>
              <a:gd name="connsiteY43" fmla="*/ 646103 h 1410470"/>
              <a:gd name="connsiteX44" fmla="*/ 37314 w 1410471"/>
              <a:gd name="connsiteY44" fmla="*/ 704613 h 1410470"/>
              <a:gd name="connsiteX45" fmla="*/ 97017 w 1410471"/>
              <a:gd name="connsiteY45" fmla="*/ 764368 h 1410470"/>
              <a:gd name="connsiteX46" fmla="*/ 155475 w 1410471"/>
              <a:gd name="connsiteY46" fmla="*/ 704613 h 1410470"/>
              <a:gd name="connsiteX47" fmla="*/ 97017 w 1410471"/>
              <a:gd name="connsiteY47" fmla="*/ 646103 h 1410470"/>
              <a:gd name="connsiteX48" fmla="*/ 702492 w 1410471"/>
              <a:gd name="connsiteY48" fmla="*/ 416138 h 1410470"/>
              <a:gd name="connsiteX49" fmla="*/ 603070 w 1410471"/>
              <a:gd name="connsiteY49" fmla="*/ 515112 h 1410470"/>
              <a:gd name="connsiteX50" fmla="*/ 702492 w 1410471"/>
              <a:gd name="connsiteY50" fmla="*/ 615323 h 1410470"/>
              <a:gd name="connsiteX51" fmla="*/ 801913 w 1410471"/>
              <a:gd name="connsiteY51" fmla="*/ 515112 h 1410470"/>
              <a:gd name="connsiteX52" fmla="*/ 702492 w 1410471"/>
              <a:gd name="connsiteY52" fmla="*/ 416138 h 1410470"/>
              <a:gd name="connsiteX53" fmla="*/ 702492 w 1410471"/>
              <a:gd name="connsiteY53" fmla="*/ 379023 h 1410470"/>
              <a:gd name="connsiteX54" fmla="*/ 839196 w 1410471"/>
              <a:gd name="connsiteY54" fmla="*/ 515112 h 1410470"/>
              <a:gd name="connsiteX55" fmla="*/ 702492 w 1410471"/>
              <a:gd name="connsiteY55" fmla="*/ 652438 h 1410470"/>
              <a:gd name="connsiteX56" fmla="*/ 565787 w 1410471"/>
              <a:gd name="connsiteY56" fmla="*/ 515112 h 1410470"/>
              <a:gd name="connsiteX57" fmla="*/ 702492 w 1410471"/>
              <a:gd name="connsiteY57" fmla="*/ 379023 h 1410470"/>
              <a:gd name="connsiteX58" fmla="*/ 705236 w 1410471"/>
              <a:gd name="connsiteY58" fmla="*/ 321184 h 1410470"/>
              <a:gd name="connsiteX59" fmla="*/ 320901 w 1410471"/>
              <a:gd name="connsiteY59" fmla="*/ 704613 h 1410470"/>
              <a:gd name="connsiteX60" fmla="*/ 705236 w 1410471"/>
              <a:gd name="connsiteY60" fmla="*/ 1089286 h 1410470"/>
              <a:gd name="connsiteX61" fmla="*/ 1089571 w 1410471"/>
              <a:gd name="connsiteY61" fmla="*/ 704613 h 1410470"/>
              <a:gd name="connsiteX62" fmla="*/ 705236 w 1410471"/>
              <a:gd name="connsiteY62" fmla="*/ 321184 h 1410470"/>
              <a:gd name="connsiteX63" fmla="*/ 1118178 w 1410471"/>
              <a:gd name="connsiteY63" fmla="*/ 253960 h 1410470"/>
              <a:gd name="connsiteX64" fmla="*/ 1093302 w 1410471"/>
              <a:gd name="connsiteY64" fmla="*/ 265164 h 1410470"/>
              <a:gd name="connsiteX65" fmla="*/ 1083352 w 1410471"/>
              <a:gd name="connsiteY65" fmla="*/ 290062 h 1410470"/>
              <a:gd name="connsiteX66" fmla="*/ 1093302 w 1410471"/>
              <a:gd name="connsiteY66" fmla="*/ 316204 h 1410470"/>
              <a:gd name="connsiteX67" fmla="*/ 1144298 w 1410471"/>
              <a:gd name="connsiteY67" fmla="*/ 316204 h 1410470"/>
              <a:gd name="connsiteX68" fmla="*/ 1155492 w 1410471"/>
              <a:gd name="connsiteY68" fmla="*/ 290062 h 1410470"/>
              <a:gd name="connsiteX69" fmla="*/ 1144298 w 1410471"/>
              <a:gd name="connsiteY69" fmla="*/ 265164 h 1410470"/>
              <a:gd name="connsiteX70" fmla="*/ 1118178 w 1410471"/>
              <a:gd name="connsiteY70" fmla="*/ 253960 h 1410470"/>
              <a:gd name="connsiteX71" fmla="*/ 291050 w 1410471"/>
              <a:gd name="connsiteY71" fmla="*/ 253960 h 1410470"/>
              <a:gd name="connsiteX72" fmla="*/ 266174 w 1410471"/>
              <a:gd name="connsiteY72" fmla="*/ 265164 h 1410470"/>
              <a:gd name="connsiteX73" fmla="*/ 254980 w 1410471"/>
              <a:gd name="connsiteY73" fmla="*/ 290062 h 1410470"/>
              <a:gd name="connsiteX74" fmla="*/ 266174 w 1410471"/>
              <a:gd name="connsiteY74" fmla="*/ 316204 h 1410470"/>
              <a:gd name="connsiteX75" fmla="*/ 315926 w 1410471"/>
              <a:gd name="connsiteY75" fmla="*/ 316204 h 1410470"/>
              <a:gd name="connsiteX76" fmla="*/ 327120 w 1410471"/>
              <a:gd name="connsiteY76" fmla="*/ 290062 h 1410470"/>
              <a:gd name="connsiteX77" fmla="*/ 315926 w 1410471"/>
              <a:gd name="connsiteY77" fmla="*/ 265164 h 1410470"/>
              <a:gd name="connsiteX78" fmla="*/ 291050 w 1410471"/>
              <a:gd name="connsiteY78" fmla="*/ 253960 h 1410470"/>
              <a:gd name="connsiteX79" fmla="*/ 705236 w 1410471"/>
              <a:gd name="connsiteY79" fmla="*/ 36102 h 1410470"/>
              <a:gd name="connsiteX80" fmla="*/ 645533 w 1410471"/>
              <a:gd name="connsiteY80" fmla="*/ 95857 h 1410470"/>
              <a:gd name="connsiteX81" fmla="*/ 705236 w 1410471"/>
              <a:gd name="connsiteY81" fmla="*/ 154368 h 1410470"/>
              <a:gd name="connsiteX82" fmla="*/ 763695 w 1410471"/>
              <a:gd name="connsiteY82" fmla="*/ 95857 h 1410470"/>
              <a:gd name="connsiteX83" fmla="*/ 705236 w 1410471"/>
              <a:gd name="connsiteY83" fmla="*/ 36102 h 1410470"/>
              <a:gd name="connsiteX84" fmla="*/ 705236 w 1410471"/>
              <a:gd name="connsiteY84" fmla="*/ 0 h 1410470"/>
              <a:gd name="connsiteX85" fmla="*/ 801009 w 1410471"/>
              <a:gd name="connsiteY85" fmla="*/ 95857 h 1410470"/>
              <a:gd name="connsiteX86" fmla="*/ 722649 w 1410471"/>
              <a:gd name="connsiteY86" fmla="*/ 189225 h 1410470"/>
              <a:gd name="connsiteX87" fmla="*/ 722649 w 1410471"/>
              <a:gd name="connsiteY87" fmla="*/ 283837 h 1410470"/>
              <a:gd name="connsiteX88" fmla="*/ 990066 w 1410471"/>
              <a:gd name="connsiteY88" fmla="*/ 394633 h 1410470"/>
              <a:gd name="connsiteX89" fmla="*/ 1055988 w 1410471"/>
              <a:gd name="connsiteY89" fmla="*/ 327409 h 1410470"/>
              <a:gd name="connsiteX90" fmla="*/ 1046038 w 1410471"/>
              <a:gd name="connsiteY90" fmla="*/ 290062 h 1410470"/>
              <a:gd name="connsiteX91" fmla="*/ 1068426 w 1410471"/>
              <a:gd name="connsiteY91" fmla="*/ 239021 h 1410470"/>
              <a:gd name="connsiteX92" fmla="*/ 1118178 w 1410471"/>
              <a:gd name="connsiteY92" fmla="*/ 217857 h 1410470"/>
              <a:gd name="connsiteX93" fmla="*/ 1170418 w 1410471"/>
              <a:gd name="connsiteY93" fmla="*/ 239021 h 1410470"/>
              <a:gd name="connsiteX94" fmla="*/ 1191562 w 1410471"/>
              <a:gd name="connsiteY94" fmla="*/ 290062 h 1410470"/>
              <a:gd name="connsiteX95" fmla="*/ 1170418 w 1410471"/>
              <a:gd name="connsiteY95" fmla="*/ 342347 h 1410470"/>
              <a:gd name="connsiteX96" fmla="*/ 1118178 w 1410471"/>
              <a:gd name="connsiteY96" fmla="*/ 363511 h 1410470"/>
              <a:gd name="connsiteX97" fmla="*/ 1082108 w 1410471"/>
              <a:gd name="connsiteY97" fmla="*/ 353551 h 1410470"/>
              <a:gd name="connsiteX98" fmla="*/ 1014942 w 1410471"/>
              <a:gd name="connsiteY98" fmla="*/ 420776 h 1410470"/>
              <a:gd name="connsiteX99" fmla="*/ 1125641 w 1410471"/>
              <a:gd name="connsiteY99" fmla="*/ 685939 h 1410470"/>
              <a:gd name="connsiteX100" fmla="*/ 1220170 w 1410471"/>
              <a:gd name="connsiteY100" fmla="*/ 685939 h 1410470"/>
              <a:gd name="connsiteX101" fmla="*/ 1313455 w 1410471"/>
              <a:gd name="connsiteY101" fmla="*/ 608756 h 1410470"/>
              <a:gd name="connsiteX102" fmla="*/ 1410471 w 1410471"/>
              <a:gd name="connsiteY102" fmla="*/ 704613 h 1410470"/>
              <a:gd name="connsiteX103" fmla="*/ 1313455 w 1410471"/>
              <a:gd name="connsiteY103" fmla="*/ 801715 h 1410470"/>
              <a:gd name="connsiteX104" fmla="*/ 1220170 w 1410471"/>
              <a:gd name="connsiteY104" fmla="*/ 723286 h 1410470"/>
              <a:gd name="connsiteX105" fmla="*/ 1125641 w 1410471"/>
              <a:gd name="connsiteY105" fmla="*/ 723286 h 1410470"/>
              <a:gd name="connsiteX106" fmla="*/ 1014942 w 1410471"/>
              <a:gd name="connsiteY106" fmla="*/ 989694 h 1410470"/>
              <a:gd name="connsiteX107" fmla="*/ 1082108 w 1410471"/>
              <a:gd name="connsiteY107" fmla="*/ 1055674 h 1410470"/>
              <a:gd name="connsiteX108" fmla="*/ 1118178 w 1410471"/>
              <a:gd name="connsiteY108" fmla="*/ 1045715 h 1410470"/>
              <a:gd name="connsiteX109" fmla="*/ 1170418 w 1410471"/>
              <a:gd name="connsiteY109" fmla="*/ 1068123 h 1410470"/>
              <a:gd name="connsiteX110" fmla="*/ 1191562 w 1410471"/>
              <a:gd name="connsiteY110" fmla="*/ 1119164 h 1410470"/>
              <a:gd name="connsiteX111" fmla="*/ 1170418 w 1410471"/>
              <a:gd name="connsiteY111" fmla="*/ 1170205 h 1410470"/>
              <a:gd name="connsiteX112" fmla="*/ 1118178 w 1410471"/>
              <a:gd name="connsiteY112" fmla="*/ 1191368 h 1410470"/>
              <a:gd name="connsiteX113" fmla="*/ 1068426 w 1410471"/>
              <a:gd name="connsiteY113" fmla="*/ 1170205 h 1410470"/>
              <a:gd name="connsiteX114" fmla="*/ 1046038 w 1410471"/>
              <a:gd name="connsiteY114" fmla="*/ 1119164 h 1410470"/>
              <a:gd name="connsiteX115" fmla="*/ 1055988 w 1410471"/>
              <a:gd name="connsiteY115" fmla="*/ 1081817 h 1410470"/>
              <a:gd name="connsiteX116" fmla="*/ 990066 w 1410471"/>
              <a:gd name="connsiteY116" fmla="*/ 1014592 h 1410470"/>
              <a:gd name="connsiteX117" fmla="*/ 722649 w 1410471"/>
              <a:gd name="connsiteY117" fmla="*/ 1125388 h 1410470"/>
              <a:gd name="connsiteX118" fmla="*/ 722649 w 1410471"/>
              <a:gd name="connsiteY118" fmla="*/ 1220001 h 1410470"/>
              <a:gd name="connsiteX119" fmla="*/ 801009 w 1410471"/>
              <a:gd name="connsiteY119" fmla="*/ 1314613 h 1410470"/>
              <a:gd name="connsiteX120" fmla="*/ 705236 w 1410471"/>
              <a:gd name="connsiteY120" fmla="*/ 1410470 h 1410470"/>
              <a:gd name="connsiteX121" fmla="*/ 609463 w 1410471"/>
              <a:gd name="connsiteY121" fmla="*/ 1314613 h 1410470"/>
              <a:gd name="connsiteX122" fmla="*/ 686579 w 1410471"/>
              <a:gd name="connsiteY122" fmla="*/ 1220001 h 1410470"/>
              <a:gd name="connsiteX123" fmla="*/ 686579 w 1410471"/>
              <a:gd name="connsiteY123" fmla="*/ 1125388 h 1410470"/>
              <a:gd name="connsiteX124" fmla="*/ 420405 w 1410471"/>
              <a:gd name="connsiteY124" fmla="*/ 1014592 h 1410470"/>
              <a:gd name="connsiteX125" fmla="*/ 353240 w 1410471"/>
              <a:gd name="connsiteY125" fmla="*/ 1081817 h 1410470"/>
              <a:gd name="connsiteX126" fmla="*/ 364434 w 1410471"/>
              <a:gd name="connsiteY126" fmla="*/ 1119164 h 1410470"/>
              <a:gd name="connsiteX127" fmla="*/ 342046 w 1410471"/>
              <a:gd name="connsiteY127" fmla="*/ 1170205 h 1410470"/>
              <a:gd name="connsiteX128" fmla="*/ 291050 w 1410471"/>
              <a:gd name="connsiteY128" fmla="*/ 1191368 h 1410470"/>
              <a:gd name="connsiteX129" fmla="*/ 240054 w 1410471"/>
              <a:gd name="connsiteY129" fmla="*/ 1170205 h 1410470"/>
              <a:gd name="connsiteX130" fmla="*/ 217666 w 1410471"/>
              <a:gd name="connsiteY130" fmla="*/ 1119164 h 1410470"/>
              <a:gd name="connsiteX131" fmla="*/ 240054 w 1410471"/>
              <a:gd name="connsiteY131" fmla="*/ 1068123 h 1410470"/>
              <a:gd name="connsiteX132" fmla="*/ 291050 w 1410471"/>
              <a:gd name="connsiteY132" fmla="*/ 1045715 h 1410470"/>
              <a:gd name="connsiteX133" fmla="*/ 327120 w 1410471"/>
              <a:gd name="connsiteY133" fmla="*/ 1055674 h 1410470"/>
              <a:gd name="connsiteX134" fmla="*/ 395529 w 1410471"/>
              <a:gd name="connsiteY134" fmla="*/ 989694 h 1410470"/>
              <a:gd name="connsiteX135" fmla="*/ 284831 w 1410471"/>
              <a:gd name="connsiteY135" fmla="*/ 723286 h 1410470"/>
              <a:gd name="connsiteX136" fmla="*/ 190302 w 1410471"/>
              <a:gd name="connsiteY136" fmla="*/ 723286 h 1410470"/>
              <a:gd name="connsiteX137" fmla="*/ 97017 w 1410471"/>
              <a:gd name="connsiteY137" fmla="*/ 801715 h 1410470"/>
              <a:gd name="connsiteX138" fmla="*/ 0 w 1410471"/>
              <a:gd name="connsiteY138" fmla="*/ 704613 h 1410470"/>
              <a:gd name="connsiteX139" fmla="*/ 97017 w 1410471"/>
              <a:gd name="connsiteY139" fmla="*/ 608756 h 1410470"/>
              <a:gd name="connsiteX140" fmla="*/ 190302 w 1410471"/>
              <a:gd name="connsiteY140" fmla="*/ 685939 h 1410470"/>
              <a:gd name="connsiteX141" fmla="*/ 284831 w 1410471"/>
              <a:gd name="connsiteY141" fmla="*/ 685939 h 1410470"/>
              <a:gd name="connsiteX142" fmla="*/ 395529 w 1410471"/>
              <a:gd name="connsiteY142" fmla="*/ 420776 h 1410470"/>
              <a:gd name="connsiteX143" fmla="*/ 327120 w 1410471"/>
              <a:gd name="connsiteY143" fmla="*/ 353551 h 1410470"/>
              <a:gd name="connsiteX144" fmla="*/ 291050 w 1410471"/>
              <a:gd name="connsiteY144" fmla="*/ 363511 h 1410470"/>
              <a:gd name="connsiteX145" fmla="*/ 240054 w 1410471"/>
              <a:gd name="connsiteY145" fmla="*/ 342347 h 1410470"/>
              <a:gd name="connsiteX146" fmla="*/ 217666 w 1410471"/>
              <a:gd name="connsiteY146" fmla="*/ 290062 h 1410470"/>
              <a:gd name="connsiteX147" fmla="*/ 240054 w 1410471"/>
              <a:gd name="connsiteY147" fmla="*/ 239021 h 1410470"/>
              <a:gd name="connsiteX148" fmla="*/ 291050 w 1410471"/>
              <a:gd name="connsiteY148" fmla="*/ 217857 h 1410470"/>
              <a:gd name="connsiteX149" fmla="*/ 342046 w 1410471"/>
              <a:gd name="connsiteY149" fmla="*/ 239021 h 1410470"/>
              <a:gd name="connsiteX150" fmla="*/ 364434 w 1410471"/>
              <a:gd name="connsiteY150" fmla="*/ 290062 h 1410470"/>
              <a:gd name="connsiteX151" fmla="*/ 353240 w 1410471"/>
              <a:gd name="connsiteY151" fmla="*/ 327409 h 1410470"/>
              <a:gd name="connsiteX152" fmla="*/ 420405 w 1410471"/>
              <a:gd name="connsiteY152" fmla="*/ 394633 h 1410470"/>
              <a:gd name="connsiteX153" fmla="*/ 686579 w 1410471"/>
              <a:gd name="connsiteY153" fmla="*/ 283837 h 1410470"/>
              <a:gd name="connsiteX154" fmla="*/ 686579 w 1410471"/>
              <a:gd name="connsiteY154" fmla="*/ 189225 h 1410470"/>
              <a:gd name="connsiteX155" fmla="*/ 609463 w 1410471"/>
              <a:gd name="connsiteY155" fmla="*/ 95857 h 1410470"/>
              <a:gd name="connsiteX156" fmla="*/ 705236 w 1410471"/>
              <a:gd name="connsiteY156" fmla="*/ 0 h 1410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1410471" h="1410470">
                <a:moveTo>
                  <a:pt x="705236" y="1254858"/>
                </a:moveTo>
                <a:cubicBezTo>
                  <a:pt x="671653" y="1254858"/>
                  <a:pt x="645533" y="1281001"/>
                  <a:pt x="645533" y="1314613"/>
                </a:cubicBezTo>
                <a:cubicBezTo>
                  <a:pt x="645533" y="1346980"/>
                  <a:pt x="671653" y="1374368"/>
                  <a:pt x="705236" y="1374368"/>
                </a:cubicBezTo>
                <a:cubicBezTo>
                  <a:pt x="737575" y="1374368"/>
                  <a:pt x="763695" y="1346980"/>
                  <a:pt x="763695" y="1314613"/>
                </a:cubicBezTo>
                <a:cubicBezTo>
                  <a:pt x="763695" y="1281001"/>
                  <a:pt x="737575" y="1254858"/>
                  <a:pt x="705236" y="1254858"/>
                </a:cubicBezTo>
                <a:close/>
                <a:moveTo>
                  <a:pt x="1118178" y="1083062"/>
                </a:moveTo>
                <a:cubicBezTo>
                  <a:pt x="1109471" y="1083062"/>
                  <a:pt x="1100765" y="1086796"/>
                  <a:pt x="1093302" y="1093021"/>
                </a:cubicBezTo>
                <a:cubicBezTo>
                  <a:pt x="1087083" y="1100490"/>
                  <a:pt x="1083352" y="1109205"/>
                  <a:pt x="1083352" y="1119164"/>
                </a:cubicBezTo>
                <a:cubicBezTo>
                  <a:pt x="1083352" y="1127878"/>
                  <a:pt x="1087083" y="1137837"/>
                  <a:pt x="1093302" y="1144062"/>
                </a:cubicBezTo>
                <a:cubicBezTo>
                  <a:pt x="1106984" y="1157756"/>
                  <a:pt x="1130616" y="1157756"/>
                  <a:pt x="1144298" y="1144062"/>
                </a:cubicBezTo>
                <a:cubicBezTo>
                  <a:pt x="1151761" y="1137837"/>
                  <a:pt x="1155492" y="1127878"/>
                  <a:pt x="1155492" y="1119164"/>
                </a:cubicBezTo>
                <a:cubicBezTo>
                  <a:pt x="1155492" y="1109205"/>
                  <a:pt x="1151761" y="1100490"/>
                  <a:pt x="1144298" y="1093021"/>
                </a:cubicBezTo>
                <a:cubicBezTo>
                  <a:pt x="1138079" y="1086796"/>
                  <a:pt x="1128128" y="1083062"/>
                  <a:pt x="1118178" y="1083062"/>
                </a:cubicBezTo>
                <a:close/>
                <a:moveTo>
                  <a:pt x="291050" y="1083062"/>
                </a:moveTo>
                <a:cubicBezTo>
                  <a:pt x="281099" y="1083062"/>
                  <a:pt x="272393" y="1086796"/>
                  <a:pt x="266174" y="1093021"/>
                </a:cubicBezTo>
                <a:cubicBezTo>
                  <a:pt x="258711" y="1100490"/>
                  <a:pt x="254980" y="1109205"/>
                  <a:pt x="254980" y="1119164"/>
                </a:cubicBezTo>
                <a:cubicBezTo>
                  <a:pt x="254980" y="1127878"/>
                  <a:pt x="258711" y="1137837"/>
                  <a:pt x="266174" y="1144062"/>
                </a:cubicBezTo>
                <a:cubicBezTo>
                  <a:pt x="278612" y="1157756"/>
                  <a:pt x="303488" y="1157756"/>
                  <a:pt x="315926" y="1144062"/>
                </a:cubicBezTo>
                <a:cubicBezTo>
                  <a:pt x="323389" y="1137837"/>
                  <a:pt x="327120" y="1127878"/>
                  <a:pt x="327120" y="1119164"/>
                </a:cubicBezTo>
                <a:cubicBezTo>
                  <a:pt x="327120" y="1109205"/>
                  <a:pt x="323389" y="1100490"/>
                  <a:pt x="315926" y="1093021"/>
                </a:cubicBezTo>
                <a:cubicBezTo>
                  <a:pt x="309707" y="1086796"/>
                  <a:pt x="301000" y="1083062"/>
                  <a:pt x="291050" y="1083062"/>
                </a:cubicBezTo>
                <a:close/>
                <a:moveTo>
                  <a:pt x="606907" y="728535"/>
                </a:moveTo>
                <a:cubicBezTo>
                  <a:pt x="555553" y="728535"/>
                  <a:pt x="515472" y="769969"/>
                  <a:pt x="515472" y="820191"/>
                </a:cubicBezTo>
                <a:lnTo>
                  <a:pt x="515472" y="938213"/>
                </a:lnTo>
                <a:cubicBezTo>
                  <a:pt x="515472" y="950769"/>
                  <a:pt x="525492" y="960813"/>
                  <a:pt x="538018" y="960813"/>
                </a:cubicBezTo>
                <a:lnTo>
                  <a:pt x="873696" y="960813"/>
                </a:lnTo>
                <a:cubicBezTo>
                  <a:pt x="886221" y="960813"/>
                  <a:pt x="896241" y="950769"/>
                  <a:pt x="896241" y="938213"/>
                </a:cubicBezTo>
                <a:lnTo>
                  <a:pt x="896241" y="820191"/>
                </a:lnTo>
                <a:cubicBezTo>
                  <a:pt x="896241" y="769969"/>
                  <a:pt x="854908" y="728535"/>
                  <a:pt x="804807" y="728535"/>
                </a:cubicBezTo>
                <a:close/>
                <a:moveTo>
                  <a:pt x="606907" y="692124"/>
                </a:moveTo>
                <a:lnTo>
                  <a:pt x="804807" y="692124"/>
                </a:lnTo>
                <a:cubicBezTo>
                  <a:pt x="876201" y="692124"/>
                  <a:pt x="932565" y="748624"/>
                  <a:pt x="932565" y="820191"/>
                </a:cubicBezTo>
                <a:lnTo>
                  <a:pt x="932565" y="938213"/>
                </a:lnTo>
                <a:cubicBezTo>
                  <a:pt x="932565" y="970857"/>
                  <a:pt x="906262" y="998479"/>
                  <a:pt x="873696" y="998479"/>
                </a:cubicBezTo>
                <a:lnTo>
                  <a:pt x="538018" y="998479"/>
                </a:lnTo>
                <a:cubicBezTo>
                  <a:pt x="504199" y="998479"/>
                  <a:pt x="477896" y="970857"/>
                  <a:pt x="477896" y="938213"/>
                </a:cubicBezTo>
                <a:lnTo>
                  <a:pt x="477896" y="820191"/>
                </a:lnTo>
                <a:cubicBezTo>
                  <a:pt x="477896" y="748624"/>
                  <a:pt x="535513" y="692124"/>
                  <a:pt x="606907" y="692124"/>
                </a:cubicBezTo>
                <a:close/>
                <a:moveTo>
                  <a:pt x="1313455" y="646103"/>
                </a:moveTo>
                <a:cubicBezTo>
                  <a:pt x="1281116" y="646103"/>
                  <a:pt x="1254996" y="672245"/>
                  <a:pt x="1254996" y="704613"/>
                </a:cubicBezTo>
                <a:cubicBezTo>
                  <a:pt x="1254996" y="736980"/>
                  <a:pt x="1281116" y="764368"/>
                  <a:pt x="1313455" y="764368"/>
                </a:cubicBezTo>
                <a:cubicBezTo>
                  <a:pt x="1347037" y="764368"/>
                  <a:pt x="1373157" y="736980"/>
                  <a:pt x="1373157" y="704613"/>
                </a:cubicBezTo>
                <a:cubicBezTo>
                  <a:pt x="1373157" y="672245"/>
                  <a:pt x="1347037" y="646103"/>
                  <a:pt x="1313455" y="646103"/>
                </a:cubicBezTo>
                <a:close/>
                <a:moveTo>
                  <a:pt x="97017" y="646103"/>
                </a:moveTo>
                <a:cubicBezTo>
                  <a:pt x="63434" y="646103"/>
                  <a:pt x="37314" y="672245"/>
                  <a:pt x="37314" y="704613"/>
                </a:cubicBezTo>
                <a:cubicBezTo>
                  <a:pt x="37314" y="736980"/>
                  <a:pt x="63434" y="764368"/>
                  <a:pt x="97017" y="764368"/>
                </a:cubicBezTo>
                <a:cubicBezTo>
                  <a:pt x="129356" y="764368"/>
                  <a:pt x="155475" y="736980"/>
                  <a:pt x="155475" y="704613"/>
                </a:cubicBezTo>
                <a:cubicBezTo>
                  <a:pt x="155475" y="672245"/>
                  <a:pt x="129356" y="646103"/>
                  <a:pt x="97017" y="646103"/>
                </a:cubicBezTo>
                <a:close/>
                <a:moveTo>
                  <a:pt x="702492" y="416138"/>
                </a:moveTo>
                <a:cubicBezTo>
                  <a:pt x="647810" y="416138"/>
                  <a:pt x="603070" y="460677"/>
                  <a:pt x="603070" y="515112"/>
                </a:cubicBezTo>
                <a:cubicBezTo>
                  <a:pt x="603070" y="570785"/>
                  <a:pt x="647810" y="615323"/>
                  <a:pt x="702492" y="615323"/>
                </a:cubicBezTo>
                <a:cubicBezTo>
                  <a:pt x="757174" y="615323"/>
                  <a:pt x="801913" y="570785"/>
                  <a:pt x="801913" y="515112"/>
                </a:cubicBezTo>
                <a:cubicBezTo>
                  <a:pt x="801913" y="460677"/>
                  <a:pt x="757174" y="416138"/>
                  <a:pt x="702492" y="416138"/>
                </a:cubicBezTo>
                <a:close/>
                <a:moveTo>
                  <a:pt x="702492" y="379023"/>
                </a:moveTo>
                <a:cubicBezTo>
                  <a:pt x="777058" y="379023"/>
                  <a:pt x="839196" y="440882"/>
                  <a:pt x="839196" y="515112"/>
                </a:cubicBezTo>
                <a:cubicBezTo>
                  <a:pt x="839196" y="590580"/>
                  <a:pt x="777058" y="652438"/>
                  <a:pt x="702492" y="652438"/>
                </a:cubicBezTo>
                <a:cubicBezTo>
                  <a:pt x="626683" y="652438"/>
                  <a:pt x="565787" y="590580"/>
                  <a:pt x="565787" y="515112"/>
                </a:cubicBezTo>
                <a:cubicBezTo>
                  <a:pt x="565787" y="440882"/>
                  <a:pt x="626683" y="379023"/>
                  <a:pt x="702492" y="379023"/>
                </a:cubicBezTo>
                <a:close/>
                <a:moveTo>
                  <a:pt x="705236" y="321184"/>
                </a:moveTo>
                <a:cubicBezTo>
                  <a:pt x="493790" y="321184"/>
                  <a:pt x="320901" y="492980"/>
                  <a:pt x="320901" y="704613"/>
                </a:cubicBezTo>
                <a:cubicBezTo>
                  <a:pt x="320901" y="917490"/>
                  <a:pt x="493790" y="1089286"/>
                  <a:pt x="705236" y="1089286"/>
                </a:cubicBezTo>
                <a:cubicBezTo>
                  <a:pt x="916682" y="1089286"/>
                  <a:pt x="1089571" y="917490"/>
                  <a:pt x="1089571" y="704613"/>
                </a:cubicBezTo>
                <a:cubicBezTo>
                  <a:pt x="1089571" y="492980"/>
                  <a:pt x="916682" y="321184"/>
                  <a:pt x="705236" y="321184"/>
                </a:cubicBezTo>
                <a:close/>
                <a:moveTo>
                  <a:pt x="1118178" y="253960"/>
                </a:moveTo>
                <a:cubicBezTo>
                  <a:pt x="1109471" y="253960"/>
                  <a:pt x="1100765" y="258939"/>
                  <a:pt x="1093302" y="265164"/>
                </a:cubicBezTo>
                <a:cubicBezTo>
                  <a:pt x="1087083" y="272633"/>
                  <a:pt x="1083352" y="281347"/>
                  <a:pt x="1083352" y="290062"/>
                </a:cubicBezTo>
                <a:cubicBezTo>
                  <a:pt x="1083352" y="300021"/>
                  <a:pt x="1087083" y="308735"/>
                  <a:pt x="1093302" y="316204"/>
                </a:cubicBezTo>
                <a:cubicBezTo>
                  <a:pt x="1106984" y="329898"/>
                  <a:pt x="1130616" y="329898"/>
                  <a:pt x="1144298" y="316204"/>
                </a:cubicBezTo>
                <a:cubicBezTo>
                  <a:pt x="1151761" y="308735"/>
                  <a:pt x="1155492" y="300021"/>
                  <a:pt x="1155492" y="290062"/>
                </a:cubicBezTo>
                <a:cubicBezTo>
                  <a:pt x="1155492" y="281347"/>
                  <a:pt x="1151761" y="272633"/>
                  <a:pt x="1144298" y="265164"/>
                </a:cubicBezTo>
                <a:cubicBezTo>
                  <a:pt x="1138079" y="258939"/>
                  <a:pt x="1128128" y="253960"/>
                  <a:pt x="1118178" y="253960"/>
                </a:cubicBezTo>
                <a:close/>
                <a:moveTo>
                  <a:pt x="291050" y="253960"/>
                </a:moveTo>
                <a:cubicBezTo>
                  <a:pt x="281099" y="253960"/>
                  <a:pt x="272393" y="258939"/>
                  <a:pt x="266174" y="265164"/>
                </a:cubicBezTo>
                <a:cubicBezTo>
                  <a:pt x="258711" y="272633"/>
                  <a:pt x="254980" y="281347"/>
                  <a:pt x="254980" y="290062"/>
                </a:cubicBezTo>
                <a:cubicBezTo>
                  <a:pt x="254980" y="300021"/>
                  <a:pt x="258711" y="308735"/>
                  <a:pt x="266174" y="316204"/>
                </a:cubicBezTo>
                <a:cubicBezTo>
                  <a:pt x="278612" y="329898"/>
                  <a:pt x="303488" y="329898"/>
                  <a:pt x="315926" y="316204"/>
                </a:cubicBezTo>
                <a:cubicBezTo>
                  <a:pt x="323389" y="308735"/>
                  <a:pt x="327120" y="300021"/>
                  <a:pt x="327120" y="290062"/>
                </a:cubicBezTo>
                <a:cubicBezTo>
                  <a:pt x="327120" y="281347"/>
                  <a:pt x="323389" y="272633"/>
                  <a:pt x="315926" y="265164"/>
                </a:cubicBezTo>
                <a:cubicBezTo>
                  <a:pt x="309707" y="258939"/>
                  <a:pt x="301000" y="253960"/>
                  <a:pt x="291050" y="253960"/>
                </a:cubicBezTo>
                <a:close/>
                <a:moveTo>
                  <a:pt x="705236" y="36102"/>
                </a:moveTo>
                <a:cubicBezTo>
                  <a:pt x="671653" y="36102"/>
                  <a:pt x="645533" y="62245"/>
                  <a:pt x="645533" y="95857"/>
                </a:cubicBezTo>
                <a:cubicBezTo>
                  <a:pt x="645533" y="128225"/>
                  <a:pt x="671653" y="154368"/>
                  <a:pt x="705236" y="154368"/>
                </a:cubicBezTo>
                <a:cubicBezTo>
                  <a:pt x="737575" y="154368"/>
                  <a:pt x="763695" y="128225"/>
                  <a:pt x="763695" y="95857"/>
                </a:cubicBezTo>
                <a:cubicBezTo>
                  <a:pt x="763695" y="62245"/>
                  <a:pt x="737575" y="36102"/>
                  <a:pt x="705236" y="36102"/>
                </a:cubicBezTo>
                <a:close/>
                <a:moveTo>
                  <a:pt x="705236" y="0"/>
                </a:moveTo>
                <a:cubicBezTo>
                  <a:pt x="757475" y="0"/>
                  <a:pt x="801009" y="43572"/>
                  <a:pt x="801009" y="95857"/>
                </a:cubicBezTo>
                <a:cubicBezTo>
                  <a:pt x="801009" y="143164"/>
                  <a:pt x="767426" y="181755"/>
                  <a:pt x="722649" y="189225"/>
                </a:cubicBezTo>
                <a:lnTo>
                  <a:pt x="722649" y="283837"/>
                </a:lnTo>
                <a:cubicBezTo>
                  <a:pt x="825885" y="288817"/>
                  <a:pt x="919170" y="329898"/>
                  <a:pt x="990066" y="394633"/>
                </a:cubicBezTo>
                <a:lnTo>
                  <a:pt x="1055988" y="327409"/>
                </a:lnTo>
                <a:cubicBezTo>
                  <a:pt x="1049769" y="316204"/>
                  <a:pt x="1046038" y="303755"/>
                  <a:pt x="1046038" y="290062"/>
                </a:cubicBezTo>
                <a:cubicBezTo>
                  <a:pt x="1046038" y="271388"/>
                  <a:pt x="1053500" y="252715"/>
                  <a:pt x="1068426" y="239021"/>
                </a:cubicBezTo>
                <a:cubicBezTo>
                  <a:pt x="1082108" y="225327"/>
                  <a:pt x="1099521" y="217857"/>
                  <a:pt x="1118178" y="217857"/>
                </a:cubicBezTo>
                <a:cubicBezTo>
                  <a:pt x="1138079" y="217857"/>
                  <a:pt x="1156736" y="225327"/>
                  <a:pt x="1170418" y="239021"/>
                </a:cubicBezTo>
                <a:cubicBezTo>
                  <a:pt x="1184099" y="252715"/>
                  <a:pt x="1191562" y="271388"/>
                  <a:pt x="1191562" y="290062"/>
                </a:cubicBezTo>
                <a:cubicBezTo>
                  <a:pt x="1191562" y="309980"/>
                  <a:pt x="1184099" y="328653"/>
                  <a:pt x="1170418" y="342347"/>
                </a:cubicBezTo>
                <a:cubicBezTo>
                  <a:pt x="1156736" y="356041"/>
                  <a:pt x="1138079" y="363511"/>
                  <a:pt x="1118178" y="363511"/>
                </a:cubicBezTo>
                <a:cubicBezTo>
                  <a:pt x="1105740" y="363511"/>
                  <a:pt x="1093302" y="359776"/>
                  <a:pt x="1082108" y="353551"/>
                </a:cubicBezTo>
                <a:lnTo>
                  <a:pt x="1014942" y="420776"/>
                </a:lnTo>
                <a:cubicBezTo>
                  <a:pt x="1079620" y="491735"/>
                  <a:pt x="1120666" y="583858"/>
                  <a:pt x="1125641" y="685939"/>
                </a:cubicBezTo>
                <a:lnTo>
                  <a:pt x="1220170" y="685939"/>
                </a:lnTo>
                <a:cubicBezTo>
                  <a:pt x="1227633" y="642368"/>
                  <a:pt x="1267434" y="608756"/>
                  <a:pt x="1313455" y="608756"/>
                </a:cubicBezTo>
                <a:cubicBezTo>
                  <a:pt x="1366938" y="608756"/>
                  <a:pt x="1410471" y="652327"/>
                  <a:pt x="1410471" y="704613"/>
                </a:cubicBezTo>
                <a:cubicBezTo>
                  <a:pt x="1410471" y="758143"/>
                  <a:pt x="1366938" y="801715"/>
                  <a:pt x="1313455" y="801715"/>
                </a:cubicBezTo>
                <a:cubicBezTo>
                  <a:pt x="1267434" y="801715"/>
                  <a:pt x="1227633" y="768103"/>
                  <a:pt x="1220170" y="723286"/>
                </a:cubicBezTo>
                <a:lnTo>
                  <a:pt x="1125641" y="723286"/>
                </a:lnTo>
                <a:cubicBezTo>
                  <a:pt x="1120666" y="825368"/>
                  <a:pt x="1079620" y="918735"/>
                  <a:pt x="1014942" y="989694"/>
                </a:cubicBezTo>
                <a:lnTo>
                  <a:pt x="1082108" y="1055674"/>
                </a:lnTo>
                <a:cubicBezTo>
                  <a:pt x="1093302" y="1050694"/>
                  <a:pt x="1105740" y="1045715"/>
                  <a:pt x="1118178" y="1045715"/>
                </a:cubicBezTo>
                <a:cubicBezTo>
                  <a:pt x="1138079" y="1045715"/>
                  <a:pt x="1156736" y="1054429"/>
                  <a:pt x="1170418" y="1068123"/>
                </a:cubicBezTo>
                <a:cubicBezTo>
                  <a:pt x="1184099" y="1081817"/>
                  <a:pt x="1191562" y="1099246"/>
                  <a:pt x="1191562" y="1119164"/>
                </a:cubicBezTo>
                <a:cubicBezTo>
                  <a:pt x="1191562" y="1137837"/>
                  <a:pt x="1184099" y="1156511"/>
                  <a:pt x="1170418" y="1170205"/>
                </a:cubicBezTo>
                <a:cubicBezTo>
                  <a:pt x="1156736" y="1183898"/>
                  <a:pt x="1138079" y="1191368"/>
                  <a:pt x="1118178" y="1191368"/>
                </a:cubicBezTo>
                <a:cubicBezTo>
                  <a:pt x="1099521" y="1191368"/>
                  <a:pt x="1082108" y="1183898"/>
                  <a:pt x="1068426" y="1170205"/>
                </a:cubicBezTo>
                <a:cubicBezTo>
                  <a:pt x="1053500" y="1156511"/>
                  <a:pt x="1046038" y="1137837"/>
                  <a:pt x="1046038" y="1119164"/>
                </a:cubicBezTo>
                <a:cubicBezTo>
                  <a:pt x="1046038" y="1105470"/>
                  <a:pt x="1049769" y="1093021"/>
                  <a:pt x="1055988" y="1081817"/>
                </a:cubicBezTo>
                <a:lnTo>
                  <a:pt x="990066" y="1014592"/>
                </a:lnTo>
                <a:cubicBezTo>
                  <a:pt x="919170" y="1079327"/>
                  <a:pt x="825885" y="1120409"/>
                  <a:pt x="722649" y="1125388"/>
                </a:cubicBezTo>
                <a:lnTo>
                  <a:pt x="722649" y="1220001"/>
                </a:lnTo>
                <a:cubicBezTo>
                  <a:pt x="767426" y="1228715"/>
                  <a:pt x="801009" y="1267307"/>
                  <a:pt x="801009" y="1314613"/>
                </a:cubicBezTo>
                <a:cubicBezTo>
                  <a:pt x="801009" y="1366899"/>
                  <a:pt x="757475" y="1410470"/>
                  <a:pt x="705236" y="1410470"/>
                </a:cubicBezTo>
                <a:cubicBezTo>
                  <a:pt x="652996" y="1410470"/>
                  <a:pt x="609463" y="1366899"/>
                  <a:pt x="609463" y="1314613"/>
                </a:cubicBezTo>
                <a:cubicBezTo>
                  <a:pt x="609463" y="1267307"/>
                  <a:pt x="641802" y="1228715"/>
                  <a:pt x="686579" y="1220001"/>
                </a:cubicBezTo>
                <a:lnTo>
                  <a:pt x="686579" y="1125388"/>
                </a:lnTo>
                <a:cubicBezTo>
                  <a:pt x="584587" y="1120409"/>
                  <a:pt x="491302" y="1079327"/>
                  <a:pt x="420405" y="1014592"/>
                </a:cubicBezTo>
                <a:lnTo>
                  <a:pt x="353240" y="1081817"/>
                </a:lnTo>
                <a:cubicBezTo>
                  <a:pt x="360703" y="1093021"/>
                  <a:pt x="364434" y="1105470"/>
                  <a:pt x="364434" y="1119164"/>
                </a:cubicBezTo>
                <a:cubicBezTo>
                  <a:pt x="364434" y="1137837"/>
                  <a:pt x="356971" y="1156511"/>
                  <a:pt x="342046" y="1170205"/>
                </a:cubicBezTo>
                <a:cubicBezTo>
                  <a:pt x="329608" y="1183898"/>
                  <a:pt x="309707" y="1191368"/>
                  <a:pt x="291050" y="1191368"/>
                </a:cubicBezTo>
                <a:cubicBezTo>
                  <a:pt x="271149" y="1191368"/>
                  <a:pt x="253736" y="1183898"/>
                  <a:pt x="240054" y="1170205"/>
                </a:cubicBezTo>
                <a:cubicBezTo>
                  <a:pt x="225128" y="1156511"/>
                  <a:pt x="217666" y="1137837"/>
                  <a:pt x="217666" y="1119164"/>
                </a:cubicBezTo>
                <a:cubicBezTo>
                  <a:pt x="217666" y="1099246"/>
                  <a:pt x="225128" y="1081817"/>
                  <a:pt x="240054" y="1068123"/>
                </a:cubicBezTo>
                <a:cubicBezTo>
                  <a:pt x="253736" y="1054429"/>
                  <a:pt x="271149" y="1045715"/>
                  <a:pt x="291050" y="1045715"/>
                </a:cubicBezTo>
                <a:cubicBezTo>
                  <a:pt x="303488" y="1045715"/>
                  <a:pt x="317170" y="1050694"/>
                  <a:pt x="327120" y="1055674"/>
                </a:cubicBezTo>
                <a:lnTo>
                  <a:pt x="395529" y="989694"/>
                </a:lnTo>
                <a:cubicBezTo>
                  <a:pt x="329608" y="918735"/>
                  <a:pt x="289806" y="825368"/>
                  <a:pt x="284831" y="723286"/>
                </a:cubicBezTo>
                <a:lnTo>
                  <a:pt x="190302" y="723286"/>
                </a:lnTo>
                <a:cubicBezTo>
                  <a:pt x="181595" y="768103"/>
                  <a:pt x="143037" y="801715"/>
                  <a:pt x="97017" y="801715"/>
                </a:cubicBezTo>
                <a:cubicBezTo>
                  <a:pt x="43533" y="801715"/>
                  <a:pt x="0" y="758143"/>
                  <a:pt x="0" y="704613"/>
                </a:cubicBezTo>
                <a:cubicBezTo>
                  <a:pt x="0" y="652327"/>
                  <a:pt x="43533" y="608756"/>
                  <a:pt x="97017" y="608756"/>
                </a:cubicBezTo>
                <a:cubicBezTo>
                  <a:pt x="143037" y="608756"/>
                  <a:pt x="181595" y="642368"/>
                  <a:pt x="190302" y="685939"/>
                </a:cubicBezTo>
                <a:lnTo>
                  <a:pt x="284831" y="685939"/>
                </a:lnTo>
                <a:cubicBezTo>
                  <a:pt x="289806" y="583858"/>
                  <a:pt x="329608" y="491735"/>
                  <a:pt x="395529" y="420776"/>
                </a:cubicBezTo>
                <a:lnTo>
                  <a:pt x="327120" y="353551"/>
                </a:lnTo>
                <a:cubicBezTo>
                  <a:pt x="317170" y="359776"/>
                  <a:pt x="303488" y="363511"/>
                  <a:pt x="291050" y="363511"/>
                </a:cubicBezTo>
                <a:cubicBezTo>
                  <a:pt x="271149" y="363511"/>
                  <a:pt x="253736" y="356041"/>
                  <a:pt x="240054" y="342347"/>
                </a:cubicBezTo>
                <a:cubicBezTo>
                  <a:pt x="225128" y="328653"/>
                  <a:pt x="217666" y="309980"/>
                  <a:pt x="217666" y="290062"/>
                </a:cubicBezTo>
                <a:cubicBezTo>
                  <a:pt x="217666" y="271388"/>
                  <a:pt x="225128" y="252715"/>
                  <a:pt x="240054" y="239021"/>
                </a:cubicBezTo>
                <a:cubicBezTo>
                  <a:pt x="253736" y="225327"/>
                  <a:pt x="271149" y="217857"/>
                  <a:pt x="291050" y="217857"/>
                </a:cubicBezTo>
                <a:cubicBezTo>
                  <a:pt x="309707" y="217857"/>
                  <a:pt x="329608" y="225327"/>
                  <a:pt x="342046" y="239021"/>
                </a:cubicBezTo>
                <a:cubicBezTo>
                  <a:pt x="356971" y="252715"/>
                  <a:pt x="364434" y="271388"/>
                  <a:pt x="364434" y="290062"/>
                </a:cubicBezTo>
                <a:cubicBezTo>
                  <a:pt x="364434" y="303755"/>
                  <a:pt x="360703" y="316204"/>
                  <a:pt x="353240" y="327409"/>
                </a:cubicBezTo>
                <a:lnTo>
                  <a:pt x="420405" y="394633"/>
                </a:lnTo>
                <a:cubicBezTo>
                  <a:pt x="491302" y="329898"/>
                  <a:pt x="584587" y="288817"/>
                  <a:pt x="686579" y="283837"/>
                </a:cubicBezTo>
                <a:lnTo>
                  <a:pt x="686579" y="189225"/>
                </a:lnTo>
                <a:cubicBezTo>
                  <a:pt x="641802" y="181755"/>
                  <a:pt x="609463" y="143164"/>
                  <a:pt x="609463" y="95857"/>
                </a:cubicBezTo>
                <a:cubicBezTo>
                  <a:pt x="609463" y="43572"/>
                  <a:pt x="652996" y="0"/>
                  <a:pt x="70523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B83B25D7-15B1-3845-A56E-EF10E337DAB1}"/>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ABD18A13-7E10-A348-B7F2-98D60075E532}"/>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6471C0E9-0884-5347-A32E-1624184A367C}"/>
              </a:ext>
            </a:extLst>
          </p:cNvPr>
          <p:cNvSpPr txBox="1"/>
          <p:nvPr/>
        </p:nvSpPr>
        <p:spPr>
          <a:xfrm>
            <a:off x="6937595" y="1585025"/>
            <a:ext cx="3924344"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A211FA04-CBE7-374B-B3FF-544CE07EBF8B}"/>
              </a:ext>
            </a:extLst>
          </p:cNvPr>
          <p:cNvSpPr txBox="1"/>
          <p:nvPr/>
        </p:nvSpPr>
        <p:spPr>
          <a:xfrm>
            <a:off x="6937595" y="1960356"/>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40B24A41-43A6-FC49-A70D-894A25C61EE2}"/>
              </a:ext>
            </a:extLst>
          </p:cNvPr>
          <p:cNvSpPr txBox="1"/>
          <p:nvPr/>
        </p:nvSpPr>
        <p:spPr>
          <a:xfrm>
            <a:off x="6937595" y="2575152"/>
            <a:ext cx="3924344"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61DCB8E3-F50E-CF41-AB54-CBCE944CC04D}"/>
              </a:ext>
            </a:extLst>
          </p:cNvPr>
          <p:cNvSpPr txBox="1"/>
          <p:nvPr/>
        </p:nvSpPr>
        <p:spPr>
          <a:xfrm>
            <a:off x="6937595" y="2950483"/>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414D9C2B-D95C-814F-80FB-3C435E150602}"/>
              </a:ext>
            </a:extLst>
          </p:cNvPr>
          <p:cNvSpPr txBox="1"/>
          <p:nvPr/>
        </p:nvSpPr>
        <p:spPr>
          <a:xfrm>
            <a:off x="6937595" y="3565279"/>
            <a:ext cx="39243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BARGAINING POWER OF BUYERS</a:t>
            </a:r>
          </a:p>
        </p:txBody>
      </p:sp>
      <p:sp>
        <p:nvSpPr>
          <p:cNvPr id="11" name="TextBox 10">
            <a:extLst>
              <a:ext uri="{FF2B5EF4-FFF2-40B4-BE49-F238E27FC236}">
                <a16:creationId xmlns:a16="http://schemas.microsoft.com/office/drawing/2014/main" id="{D137BB0F-6A51-E64D-BD3E-1823962C3CF7}"/>
              </a:ext>
            </a:extLst>
          </p:cNvPr>
          <p:cNvSpPr txBox="1"/>
          <p:nvPr/>
        </p:nvSpPr>
        <p:spPr>
          <a:xfrm>
            <a:off x="6937595" y="3940610"/>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5FA7DE0B-4601-3640-BC74-EE554243BC52}"/>
              </a:ext>
            </a:extLst>
          </p:cNvPr>
          <p:cNvSpPr txBox="1"/>
          <p:nvPr/>
        </p:nvSpPr>
        <p:spPr>
          <a:xfrm>
            <a:off x="6937595" y="4559978"/>
            <a:ext cx="39243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139C54C7-55AC-E94E-A6B5-8F4BC5FB2DA1}"/>
              </a:ext>
            </a:extLst>
          </p:cNvPr>
          <p:cNvSpPr txBox="1"/>
          <p:nvPr/>
        </p:nvSpPr>
        <p:spPr>
          <a:xfrm>
            <a:off x="6937595" y="4935309"/>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8C73F6DF-438A-2A4F-9723-D3F48A4C9625}"/>
              </a:ext>
            </a:extLst>
          </p:cNvPr>
          <p:cNvSpPr txBox="1"/>
          <p:nvPr/>
        </p:nvSpPr>
        <p:spPr>
          <a:xfrm>
            <a:off x="6937595" y="5549908"/>
            <a:ext cx="39243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BECA616D-8E9E-6A4A-8F34-3748056ABAFA}"/>
              </a:ext>
            </a:extLst>
          </p:cNvPr>
          <p:cNvSpPr txBox="1"/>
          <p:nvPr/>
        </p:nvSpPr>
        <p:spPr>
          <a:xfrm>
            <a:off x="6937595" y="5925239"/>
            <a:ext cx="3924345" cy="539378"/>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899675836"/>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2">
            <a:extLst>
              <a:ext uri="{FF2B5EF4-FFF2-40B4-BE49-F238E27FC236}">
                <a16:creationId xmlns:a16="http://schemas.microsoft.com/office/drawing/2014/main" id="{D45F0BEF-F05D-BE49-869C-F051E3A6D632}"/>
              </a:ext>
            </a:extLst>
          </p:cNvPr>
          <p:cNvSpPr>
            <a:spLocks noChangeArrowheads="1"/>
          </p:cNvSpPr>
          <p:nvPr/>
        </p:nvSpPr>
        <p:spPr bwMode="auto">
          <a:xfrm>
            <a:off x="754012" y="1649254"/>
            <a:ext cx="4169223" cy="1285373"/>
          </a:xfrm>
          <a:custGeom>
            <a:avLst/>
            <a:gdLst>
              <a:gd name="T0" fmla="*/ 5531 w 6693"/>
              <a:gd name="T1" fmla="*/ 2064 h 2065"/>
              <a:gd name="T2" fmla="*/ 132 w 6693"/>
              <a:gd name="T3" fmla="*/ 2064 h 2065"/>
              <a:gd name="T4" fmla="*/ 132 w 6693"/>
              <a:gd name="T5" fmla="*/ 2064 h 2065"/>
              <a:gd name="T6" fmla="*/ 0 w 6693"/>
              <a:gd name="T7" fmla="*/ 1934 h 2065"/>
              <a:gd name="T8" fmla="*/ 0 w 6693"/>
              <a:gd name="T9" fmla="*/ 131 h 2065"/>
              <a:gd name="T10" fmla="*/ 0 w 6693"/>
              <a:gd name="T11" fmla="*/ 131 h 2065"/>
              <a:gd name="T12" fmla="*/ 132 w 6693"/>
              <a:gd name="T13" fmla="*/ 0 h 2065"/>
              <a:gd name="T14" fmla="*/ 6561 w 6693"/>
              <a:gd name="T15" fmla="*/ 0 h 2065"/>
              <a:gd name="T16" fmla="*/ 6561 w 6693"/>
              <a:gd name="T17" fmla="*/ 0 h 2065"/>
              <a:gd name="T18" fmla="*/ 6692 w 6693"/>
              <a:gd name="T19" fmla="*/ 131 h 2065"/>
              <a:gd name="T20" fmla="*/ 6692 w 6693"/>
              <a:gd name="T21" fmla="*/ 904 h 2065"/>
              <a:gd name="T22" fmla="*/ 6692 w 6693"/>
              <a:gd name="T23" fmla="*/ 904 h 2065"/>
              <a:gd name="T24" fmla="*/ 5531 w 6693"/>
              <a:gd name="T25" fmla="*/ 2064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93" h="2065">
                <a:moveTo>
                  <a:pt x="5531" y="2064"/>
                </a:moveTo>
                <a:lnTo>
                  <a:pt x="132" y="2064"/>
                </a:lnTo>
                <a:lnTo>
                  <a:pt x="132" y="2064"/>
                </a:lnTo>
                <a:cubicBezTo>
                  <a:pt x="59" y="2064"/>
                  <a:pt x="0" y="2006"/>
                  <a:pt x="0" y="1934"/>
                </a:cubicBezTo>
                <a:lnTo>
                  <a:pt x="0" y="131"/>
                </a:lnTo>
                <a:lnTo>
                  <a:pt x="0" y="131"/>
                </a:lnTo>
                <a:cubicBezTo>
                  <a:pt x="0" y="58"/>
                  <a:pt x="59" y="0"/>
                  <a:pt x="132" y="0"/>
                </a:cubicBezTo>
                <a:lnTo>
                  <a:pt x="6561" y="0"/>
                </a:lnTo>
                <a:lnTo>
                  <a:pt x="6561" y="0"/>
                </a:lnTo>
                <a:cubicBezTo>
                  <a:pt x="6633" y="0"/>
                  <a:pt x="6692" y="58"/>
                  <a:pt x="6692" y="131"/>
                </a:cubicBezTo>
                <a:lnTo>
                  <a:pt x="6692" y="904"/>
                </a:lnTo>
                <a:lnTo>
                  <a:pt x="6692" y="904"/>
                </a:lnTo>
                <a:cubicBezTo>
                  <a:pt x="6692" y="1542"/>
                  <a:pt x="6170" y="2064"/>
                  <a:pt x="5531" y="2064"/>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7" name="Freeform 3">
            <a:extLst>
              <a:ext uri="{FF2B5EF4-FFF2-40B4-BE49-F238E27FC236}">
                <a16:creationId xmlns:a16="http://schemas.microsoft.com/office/drawing/2014/main" id="{52426C2A-2835-4B48-8643-84320AF25652}"/>
              </a:ext>
            </a:extLst>
          </p:cNvPr>
          <p:cNvSpPr>
            <a:spLocks noChangeArrowheads="1"/>
          </p:cNvSpPr>
          <p:nvPr/>
        </p:nvSpPr>
        <p:spPr bwMode="auto">
          <a:xfrm>
            <a:off x="7120452" y="1649254"/>
            <a:ext cx="4314787" cy="1285373"/>
          </a:xfrm>
          <a:custGeom>
            <a:avLst/>
            <a:gdLst>
              <a:gd name="T0" fmla="*/ 1181 w 6928"/>
              <a:gd name="T1" fmla="*/ 2064 h 2065"/>
              <a:gd name="T2" fmla="*/ 6793 w 6928"/>
              <a:gd name="T3" fmla="*/ 2064 h 2065"/>
              <a:gd name="T4" fmla="*/ 6793 w 6928"/>
              <a:gd name="T5" fmla="*/ 2064 h 2065"/>
              <a:gd name="T6" fmla="*/ 6927 w 6928"/>
              <a:gd name="T7" fmla="*/ 1931 h 2065"/>
              <a:gd name="T8" fmla="*/ 6927 w 6928"/>
              <a:gd name="T9" fmla="*/ 133 h 2065"/>
              <a:gd name="T10" fmla="*/ 6927 w 6928"/>
              <a:gd name="T11" fmla="*/ 133 h 2065"/>
              <a:gd name="T12" fmla="*/ 6793 w 6928"/>
              <a:gd name="T13" fmla="*/ 0 h 2065"/>
              <a:gd name="T14" fmla="*/ 133 w 6928"/>
              <a:gd name="T15" fmla="*/ 0 h 2065"/>
              <a:gd name="T16" fmla="*/ 133 w 6928"/>
              <a:gd name="T17" fmla="*/ 0 h 2065"/>
              <a:gd name="T18" fmla="*/ 0 w 6928"/>
              <a:gd name="T19" fmla="*/ 133 h 2065"/>
              <a:gd name="T20" fmla="*/ 0 w 6928"/>
              <a:gd name="T21" fmla="*/ 884 h 2065"/>
              <a:gd name="T22" fmla="*/ 0 w 6928"/>
              <a:gd name="T23" fmla="*/ 884 h 2065"/>
              <a:gd name="T24" fmla="*/ 1181 w 6928"/>
              <a:gd name="T25" fmla="*/ 2064 h 2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28" h="2065">
                <a:moveTo>
                  <a:pt x="1181" y="2064"/>
                </a:moveTo>
                <a:lnTo>
                  <a:pt x="6793" y="2064"/>
                </a:lnTo>
                <a:lnTo>
                  <a:pt x="6793" y="2064"/>
                </a:lnTo>
                <a:cubicBezTo>
                  <a:pt x="6867" y="2064"/>
                  <a:pt x="6927" y="2004"/>
                  <a:pt x="6927" y="1931"/>
                </a:cubicBezTo>
                <a:lnTo>
                  <a:pt x="6927" y="133"/>
                </a:lnTo>
                <a:lnTo>
                  <a:pt x="6927" y="133"/>
                </a:lnTo>
                <a:cubicBezTo>
                  <a:pt x="6927" y="60"/>
                  <a:pt x="6867" y="0"/>
                  <a:pt x="6793" y="0"/>
                </a:cubicBezTo>
                <a:lnTo>
                  <a:pt x="133" y="0"/>
                </a:lnTo>
                <a:lnTo>
                  <a:pt x="133" y="0"/>
                </a:lnTo>
                <a:cubicBezTo>
                  <a:pt x="60" y="0"/>
                  <a:pt x="0" y="60"/>
                  <a:pt x="0" y="133"/>
                </a:cubicBezTo>
                <a:lnTo>
                  <a:pt x="0" y="884"/>
                </a:lnTo>
                <a:lnTo>
                  <a:pt x="0" y="884"/>
                </a:lnTo>
                <a:cubicBezTo>
                  <a:pt x="0" y="1533"/>
                  <a:pt x="531" y="2064"/>
                  <a:pt x="1181" y="2064"/>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18" name="Freeform 4">
            <a:extLst>
              <a:ext uri="{FF2B5EF4-FFF2-40B4-BE49-F238E27FC236}">
                <a16:creationId xmlns:a16="http://schemas.microsoft.com/office/drawing/2014/main" id="{7830075D-D43D-1F48-9B1A-87F6F5FF56D5}"/>
              </a:ext>
            </a:extLst>
          </p:cNvPr>
          <p:cNvSpPr>
            <a:spLocks noChangeArrowheads="1"/>
          </p:cNvSpPr>
          <p:nvPr/>
        </p:nvSpPr>
        <p:spPr bwMode="auto">
          <a:xfrm>
            <a:off x="7274258" y="5186775"/>
            <a:ext cx="4160982" cy="1288121"/>
          </a:xfrm>
          <a:custGeom>
            <a:avLst/>
            <a:gdLst>
              <a:gd name="T0" fmla="*/ 1160 w 6681"/>
              <a:gd name="T1" fmla="*/ 0 h 2066"/>
              <a:gd name="T2" fmla="*/ 6549 w 6681"/>
              <a:gd name="T3" fmla="*/ 0 h 2066"/>
              <a:gd name="T4" fmla="*/ 6549 w 6681"/>
              <a:gd name="T5" fmla="*/ 0 h 2066"/>
              <a:gd name="T6" fmla="*/ 6680 w 6681"/>
              <a:gd name="T7" fmla="*/ 131 h 2066"/>
              <a:gd name="T8" fmla="*/ 6680 w 6681"/>
              <a:gd name="T9" fmla="*/ 1934 h 2066"/>
              <a:gd name="T10" fmla="*/ 6680 w 6681"/>
              <a:gd name="T11" fmla="*/ 1934 h 2066"/>
              <a:gd name="T12" fmla="*/ 6549 w 6681"/>
              <a:gd name="T13" fmla="*/ 2065 h 2066"/>
              <a:gd name="T14" fmla="*/ 131 w 6681"/>
              <a:gd name="T15" fmla="*/ 2065 h 2066"/>
              <a:gd name="T16" fmla="*/ 131 w 6681"/>
              <a:gd name="T17" fmla="*/ 2065 h 2066"/>
              <a:gd name="T18" fmla="*/ 0 w 6681"/>
              <a:gd name="T19" fmla="*/ 1934 h 2066"/>
              <a:gd name="T20" fmla="*/ 0 w 6681"/>
              <a:gd name="T21" fmla="*/ 1160 h 2066"/>
              <a:gd name="T22" fmla="*/ 0 w 6681"/>
              <a:gd name="T23" fmla="*/ 1160 h 2066"/>
              <a:gd name="T24" fmla="*/ 1160 w 6681"/>
              <a:gd name="T25" fmla="*/ 0 h 2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81" h="2066">
                <a:moveTo>
                  <a:pt x="1160" y="0"/>
                </a:moveTo>
                <a:lnTo>
                  <a:pt x="6549" y="0"/>
                </a:lnTo>
                <a:lnTo>
                  <a:pt x="6549" y="0"/>
                </a:lnTo>
                <a:cubicBezTo>
                  <a:pt x="6620" y="0"/>
                  <a:pt x="6680" y="59"/>
                  <a:pt x="6680" y="131"/>
                </a:cubicBezTo>
                <a:lnTo>
                  <a:pt x="6680" y="1934"/>
                </a:lnTo>
                <a:lnTo>
                  <a:pt x="6680" y="1934"/>
                </a:lnTo>
                <a:cubicBezTo>
                  <a:pt x="6680" y="2006"/>
                  <a:pt x="6620" y="2065"/>
                  <a:pt x="6549" y="2065"/>
                </a:cubicBezTo>
                <a:lnTo>
                  <a:pt x="131" y="2065"/>
                </a:lnTo>
                <a:lnTo>
                  <a:pt x="131" y="2065"/>
                </a:lnTo>
                <a:cubicBezTo>
                  <a:pt x="59" y="2065"/>
                  <a:pt x="0" y="2006"/>
                  <a:pt x="0" y="1934"/>
                </a:cubicBezTo>
                <a:lnTo>
                  <a:pt x="0" y="1160"/>
                </a:lnTo>
                <a:lnTo>
                  <a:pt x="0" y="1160"/>
                </a:lnTo>
                <a:cubicBezTo>
                  <a:pt x="0" y="522"/>
                  <a:pt x="522" y="0"/>
                  <a:pt x="1160" y="0"/>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19" name="Freeform 5">
            <a:extLst>
              <a:ext uri="{FF2B5EF4-FFF2-40B4-BE49-F238E27FC236}">
                <a16:creationId xmlns:a16="http://schemas.microsoft.com/office/drawing/2014/main" id="{F801658E-5B03-054A-9822-C0987057A876}"/>
              </a:ext>
            </a:extLst>
          </p:cNvPr>
          <p:cNvSpPr>
            <a:spLocks noChangeArrowheads="1"/>
          </p:cNvSpPr>
          <p:nvPr/>
        </p:nvSpPr>
        <p:spPr bwMode="auto">
          <a:xfrm>
            <a:off x="754011" y="5186775"/>
            <a:ext cx="4317535" cy="1288121"/>
          </a:xfrm>
          <a:custGeom>
            <a:avLst/>
            <a:gdLst>
              <a:gd name="T0" fmla="*/ 5748 w 6930"/>
              <a:gd name="T1" fmla="*/ 0 h 2066"/>
              <a:gd name="T2" fmla="*/ 134 w 6930"/>
              <a:gd name="T3" fmla="*/ 0 h 2066"/>
              <a:gd name="T4" fmla="*/ 134 w 6930"/>
              <a:gd name="T5" fmla="*/ 0 h 2066"/>
              <a:gd name="T6" fmla="*/ 0 w 6930"/>
              <a:gd name="T7" fmla="*/ 134 h 2066"/>
              <a:gd name="T8" fmla="*/ 0 w 6930"/>
              <a:gd name="T9" fmla="*/ 1932 h 2066"/>
              <a:gd name="T10" fmla="*/ 0 w 6930"/>
              <a:gd name="T11" fmla="*/ 1932 h 2066"/>
              <a:gd name="T12" fmla="*/ 134 w 6930"/>
              <a:gd name="T13" fmla="*/ 2065 h 2066"/>
              <a:gd name="T14" fmla="*/ 6795 w 6930"/>
              <a:gd name="T15" fmla="*/ 2065 h 2066"/>
              <a:gd name="T16" fmla="*/ 6795 w 6930"/>
              <a:gd name="T17" fmla="*/ 2065 h 2066"/>
              <a:gd name="T18" fmla="*/ 6929 w 6930"/>
              <a:gd name="T19" fmla="*/ 1932 h 2066"/>
              <a:gd name="T20" fmla="*/ 6929 w 6930"/>
              <a:gd name="T21" fmla="*/ 1181 h 2066"/>
              <a:gd name="T22" fmla="*/ 6929 w 6930"/>
              <a:gd name="T23" fmla="*/ 1181 h 2066"/>
              <a:gd name="T24" fmla="*/ 5748 w 6930"/>
              <a:gd name="T25" fmla="*/ 0 h 2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930" h="2066">
                <a:moveTo>
                  <a:pt x="5748" y="0"/>
                </a:moveTo>
                <a:lnTo>
                  <a:pt x="134" y="0"/>
                </a:lnTo>
                <a:lnTo>
                  <a:pt x="134" y="0"/>
                </a:lnTo>
                <a:cubicBezTo>
                  <a:pt x="61" y="0"/>
                  <a:pt x="0" y="60"/>
                  <a:pt x="0" y="134"/>
                </a:cubicBezTo>
                <a:lnTo>
                  <a:pt x="0" y="1932"/>
                </a:lnTo>
                <a:lnTo>
                  <a:pt x="0" y="1932"/>
                </a:lnTo>
                <a:cubicBezTo>
                  <a:pt x="0" y="2005"/>
                  <a:pt x="61" y="2065"/>
                  <a:pt x="134" y="2065"/>
                </a:cubicBezTo>
                <a:lnTo>
                  <a:pt x="6795" y="2065"/>
                </a:lnTo>
                <a:lnTo>
                  <a:pt x="6795" y="2065"/>
                </a:lnTo>
                <a:cubicBezTo>
                  <a:pt x="6869" y="2065"/>
                  <a:pt x="6929" y="2005"/>
                  <a:pt x="6929" y="1932"/>
                </a:cubicBezTo>
                <a:lnTo>
                  <a:pt x="6929" y="1181"/>
                </a:lnTo>
                <a:lnTo>
                  <a:pt x="6929" y="1181"/>
                </a:lnTo>
                <a:cubicBezTo>
                  <a:pt x="6929" y="532"/>
                  <a:pt x="6397" y="0"/>
                  <a:pt x="5748" y="0"/>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0" name="Freeform 77">
            <a:extLst>
              <a:ext uri="{FF2B5EF4-FFF2-40B4-BE49-F238E27FC236}">
                <a16:creationId xmlns:a16="http://schemas.microsoft.com/office/drawing/2014/main" id="{EA9F34F6-E574-704F-9E23-D1421D496F84}"/>
              </a:ext>
            </a:extLst>
          </p:cNvPr>
          <p:cNvSpPr>
            <a:spLocks noChangeArrowheads="1"/>
          </p:cNvSpPr>
          <p:nvPr/>
        </p:nvSpPr>
        <p:spPr bwMode="auto">
          <a:xfrm>
            <a:off x="4475551" y="2418282"/>
            <a:ext cx="3235405" cy="3235404"/>
          </a:xfrm>
          <a:custGeom>
            <a:avLst/>
            <a:gdLst>
              <a:gd name="T0" fmla="*/ 5193 w 5194"/>
              <a:gd name="T1" fmla="*/ 2596 h 5194"/>
              <a:gd name="T2" fmla="*/ 5193 w 5194"/>
              <a:gd name="T3" fmla="*/ 2596 h 5194"/>
              <a:gd name="T4" fmla="*/ 2597 w 5194"/>
              <a:gd name="T5" fmla="*/ 5193 h 5194"/>
              <a:gd name="T6" fmla="*/ 2597 w 5194"/>
              <a:gd name="T7" fmla="*/ 5193 h 5194"/>
              <a:gd name="T8" fmla="*/ 0 w 5194"/>
              <a:gd name="T9" fmla="*/ 2596 h 5194"/>
              <a:gd name="T10" fmla="*/ 0 w 5194"/>
              <a:gd name="T11" fmla="*/ 2596 h 5194"/>
              <a:gd name="T12" fmla="*/ 2597 w 5194"/>
              <a:gd name="T13" fmla="*/ 0 h 5194"/>
              <a:gd name="T14" fmla="*/ 2597 w 5194"/>
              <a:gd name="T15" fmla="*/ 0 h 5194"/>
              <a:gd name="T16" fmla="*/ 5193 w 5194"/>
              <a:gd name="T17" fmla="*/ 2596 h 5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94" h="5194">
                <a:moveTo>
                  <a:pt x="5193" y="2596"/>
                </a:moveTo>
                <a:lnTo>
                  <a:pt x="5193" y="2596"/>
                </a:lnTo>
                <a:cubicBezTo>
                  <a:pt x="5193" y="4030"/>
                  <a:pt x="4030" y="5193"/>
                  <a:pt x="2597" y="5193"/>
                </a:cubicBezTo>
                <a:lnTo>
                  <a:pt x="2597" y="5193"/>
                </a:lnTo>
                <a:cubicBezTo>
                  <a:pt x="1163" y="5193"/>
                  <a:pt x="0" y="4030"/>
                  <a:pt x="0" y="2596"/>
                </a:cubicBezTo>
                <a:lnTo>
                  <a:pt x="0" y="2596"/>
                </a:lnTo>
                <a:cubicBezTo>
                  <a:pt x="0" y="1163"/>
                  <a:pt x="1163" y="0"/>
                  <a:pt x="2597" y="0"/>
                </a:cubicBezTo>
                <a:lnTo>
                  <a:pt x="2597" y="0"/>
                </a:lnTo>
                <a:cubicBezTo>
                  <a:pt x="4030" y="0"/>
                  <a:pt x="5193" y="1163"/>
                  <a:pt x="5193" y="2596"/>
                </a:cubicBezTo>
              </a:path>
            </a:pathLst>
          </a:custGeom>
          <a:noFill/>
          <a:ln w="50800" cap="flat">
            <a:solidFill>
              <a:schemeClr val="accent5"/>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1" name="Freeform 78">
            <a:extLst>
              <a:ext uri="{FF2B5EF4-FFF2-40B4-BE49-F238E27FC236}">
                <a16:creationId xmlns:a16="http://schemas.microsoft.com/office/drawing/2014/main" id="{E3955364-8022-2F4D-A2B7-B7D7C9D93C08}"/>
              </a:ext>
            </a:extLst>
          </p:cNvPr>
          <p:cNvSpPr>
            <a:spLocks noChangeArrowheads="1"/>
          </p:cNvSpPr>
          <p:nvPr/>
        </p:nvSpPr>
        <p:spPr bwMode="auto">
          <a:xfrm>
            <a:off x="6054802" y="3997532"/>
            <a:ext cx="1889608" cy="1889608"/>
          </a:xfrm>
          <a:custGeom>
            <a:avLst/>
            <a:gdLst>
              <a:gd name="T0" fmla="*/ 2909 w 3033"/>
              <a:gd name="T1" fmla="*/ 63 h 3034"/>
              <a:gd name="T2" fmla="*/ 2900 w 3033"/>
              <a:gd name="T3" fmla="*/ 295 h 3034"/>
              <a:gd name="T4" fmla="*/ 2889 w 3033"/>
              <a:gd name="T5" fmla="*/ 409 h 3034"/>
              <a:gd name="T6" fmla="*/ 2886 w 3033"/>
              <a:gd name="T7" fmla="*/ 435 h 3034"/>
              <a:gd name="T8" fmla="*/ 2884 w 3033"/>
              <a:gd name="T9" fmla="*/ 449 h 3034"/>
              <a:gd name="T10" fmla="*/ 2885 w 3033"/>
              <a:gd name="T11" fmla="*/ 444 h 3034"/>
              <a:gd name="T12" fmla="*/ 2883 w 3033"/>
              <a:gd name="T13" fmla="*/ 452 h 3034"/>
              <a:gd name="T14" fmla="*/ 2875 w 3033"/>
              <a:gd name="T15" fmla="*/ 510 h 3034"/>
              <a:gd name="T16" fmla="*/ 2770 w 3033"/>
              <a:gd name="T17" fmla="*/ 944 h 3034"/>
              <a:gd name="T18" fmla="*/ 2694 w 3033"/>
              <a:gd name="T19" fmla="*/ 1152 h 3034"/>
              <a:gd name="T20" fmla="*/ 2689 w 3033"/>
              <a:gd name="T21" fmla="*/ 1165 h 3034"/>
              <a:gd name="T22" fmla="*/ 2686 w 3033"/>
              <a:gd name="T23" fmla="*/ 1172 h 3034"/>
              <a:gd name="T24" fmla="*/ 2688 w 3033"/>
              <a:gd name="T25" fmla="*/ 1166 h 3034"/>
              <a:gd name="T26" fmla="*/ 2677 w 3033"/>
              <a:gd name="T27" fmla="*/ 1193 h 3034"/>
              <a:gd name="T28" fmla="*/ 2655 w 3033"/>
              <a:gd name="T29" fmla="*/ 1242 h 3034"/>
              <a:gd name="T30" fmla="*/ 2607 w 3033"/>
              <a:gd name="T31" fmla="*/ 1341 h 3034"/>
              <a:gd name="T32" fmla="*/ 2381 w 3033"/>
              <a:gd name="T33" fmla="*/ 1715 h 3034"/>
              <a:gd name="T34" fmla="*/ 2317 w 3033"/>
              <a:gd name="T35" fmla="*/ 1803 h 3034"/>
              <a:gd name="T36" fmla="*/ 2317 w 3033"/>
              <a:gd name="T37" fmla="*/ 1802 h 3034"/>
              <a:gd name="T38" fmla="*/ 2309 w 3033"/>
              <a:gd name="T39" fmla="*/ 1813 h 3034"/>
              <a:gd name="T40" fmla="*/ 2291 w 3033"/>
              <a:gd name="T41" fmla="*/ 1835 h 3034"/>
              <a:gd name="T42" fmla="*/ 2257 w 3033"/>
              <a:gd name="T43" fmla="*/ 1877 h 3034"/>
              <a:gd name="T44" fmla="*/ 2112 w 3033"/>
              <a:gd name="T45" fmla="*/ 2039 h 3034"/>
              <a:gd name="T46" fmla="*/ 1956 w 3033"/>
              <a:gd name="T47" fmla="*/ 2189 h 3034"/>
              <a:gd name="T48" fmla="*/ 1874 w 3033"/>
              <a:gd name="T49" fmla="*/ 2260 h 3034"/>
              <a:gd name="T50" fmla="*/ 1832 w 3033"/>
              <a:gd name="T51" fmla="*/ 2294 h 3034"/>
              <a:gd name="T52" fmla="*/ 1811 w 3033"/>
              <a:gd name="T53" fmla="*/ 2310 h 3034"/>
              <a:gd name="T54" fmla="*/ 1801 w 3033"/>
              <a:gd name="T55" fmla="*/ 2319 h 3034"/>
              <a:gd name="T56" fmla="*/ 1801 w 3033"/>
              <a:gd name="T57" fmla="*/ 2318 h 3034"/>
              <a:gd name="T58" fmla="*/ 1798 w 3033"/>
              <a:gd name="T59" fmla="*/ 2321 h 3034"/>
              <a:gd name="T60" fmla="*/ 1433 w 3033"/>
              <a:gd name="T61" fmla="*/ 2559 h 3034"/>
              <a:gd name="T62" fmla="*/ 1239 w 3033"/>
              <a:gd name="T63" fmla="*/ 2657 h 3034"/>
              <a:gd name="T64" fmla="*/ 1188 w 3033"/>
              <a:gd name="T65" fmla="*/ 2680 h 3034"/>
              <a:gd name="T66" fmla="*/ 1164 w 3033"/>
              <a:gd name="T67" fmla="*/ 2690 h 3034"/>
              <a:gd name="T68" fmla="*/ 1168 w 3033"/>
              <a:gd name="T69" fmla="*/ 2688 h 3034"/>
              <a:gd name="T70" fmla="*/ 1163 w 3033"/>
              <a:gd name="T71" fmla="*/ 2691 h 3034"/>
              <a:gd name="T72" fmla="*/ 1149 w 3033"/>
              <a:gd name="T73" fmla="*/ 2696 h 3034"/>
              <a:gd name="T74" fmla="*/ 1046 w 3033"/>
              <a:gd name="T75" fmla="*/ 2737 h 3034"/>
              <a:gd name="T76" fmla="*/ 616 w 3033"/>
              <a:gd name="T77" fmla="*/ 2857 h 3034"/>
              <a:gd name="T78" fmla="*/ 505 w 3033"/>
              <a:gd name="T79" fmla="*/ 2877 h 3034"/>
              <a:gd name="T80" fmla="*/ 449 w 3033"/>
              <a:gd name="T81" fmla="*/ 2885 h 3034"/>
              <a:gd name="T82" fmla="*/ 441 w 3033"/>
              <a:gd name="T83" fmla="*/ 2886 h 3034"/>
              <a:gd name="T84" fmla="*/ 448 w 3033"/>
              <a:gd name="T85" fmla="*/ 2885 h 3034"/>
              <a:gd name="T86" fmla="*/ 433 w 3033"/>
              <a:gd name="T87" fmla="*/ 2887 h 3034"/>
              <a:gd name="T88" fmla="*/ 405 w 3033"/>
              <a:gd name="T89" fmla="*/ 2891 h 3034"/>
              <a:gd name="T90" fmla="*/ 175 w 3033"/>
              <a:gd name="T91" fmla="*/ 2908 h 3034"/>
              <a:gd name="T92" fmla="*/ 62 w 3033"/>
              <a:gd name="T93" fmla="*/ 2911 h 3034"/>
              <a:gd name="T94" fmla="*/ 1 w 3033"/>
              <a:gd name="T95" fmla="*/ 2972 h 3034"/>
              <a:gd name="T96" fmla="*/ 62 w 3033"/>
              <a:gd name="T97" fmla="*/ 3033 h 3034"/>
              <a:gd name="T98" fmla="*/ 537 w 3033"/>
              <a:gd name="T99" fmla="*/ 2995 h 3034"/>
              <a:gd name="T100" fmla="*/ 977 w 3033"/>
              <a:gd name="T101" fmla="*/ 2889 h 3034"/>
              <a:gd name="T102" fmla="*/ 1400 w 3033"/>
              <a:gd name="T103" fmla="*/ 2715 h 3034"/>
              <a:gd name="T104" fmla="*/ 1776 w 3033"/>
              <a:gd name="T105" fmla="*/ 2488 h 3034"/>
              <a:gd name="T106" fmla="*/ 2123 w 3033"/>
              <a:gd name="T107" fmla="*/ 2200 h 3034"/>
              <a:gd name="T108" fmla="*/ 2422 w 3033"/>
              <a:gd name="T109" fmla="*/ 1865 h 3034"/>
              <a:gd name="T110" fmla="*/ 2663 w 3033"/>
              <a:gd name="T111" fmla="*/ 1496 h 3034"/>
              <a:gd name="T112" fmla="*/ 2852 w 3033"/>
              <a:gd name="T113" fmla="*/ 1082 h 3034"/>
              <a:gd name="T114" fmla="*/ 2974 w 3033"/>
              <a:gd name="T115" fmla="*/ 648 h 3034"/>
              <a:gd name="T116" fmla="*/ 3030 w 3033"/>
              <a:gd name="T117" fmla="*/ 177 h 3034"/>
              <a:gd name="T118" fmla="*/ 3032 w 3033"/>
              <a:gd name="T119" fmla="*/ 63 h 3034"/>
              <a:gd name="T120" fmla="*/ 2970 w 3033"/>
              <a:gd name="T121" fmla="*/ 2 h 3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33" h="3034">
                <a:moveTo>
                  <a:pt x="2909" y="63"/>
                </a:moveTo>
                <a:lnTo>
                  <a:pt x="2909" y="63"/>
                </a:lnTo>
                <a:cubicBezTo>
                  <a:pt x="2909" y="140"/>
                  <a:pt x="2906" y="218"/>
                  <a:pt x="2900" y="295"/>
                </a:cubicBezTo>
                <a:lnTo>
                  <a:pt x="2900" y="295"/>
                </a:lnTo>
                <a:cubicBezTo>
                  <a:pt x="2897" y="333"/>
                  <a:pt x="2893" y="371"/>
                  <a:pt x="2889" y="409"/>
                </a:cubicBezTo>
                <a:lnTo>
                  <a:pt x="2889" y="409"/>
                </a:lnTo>
                <a:cubicBezTo>
                  <a:pt x="2888" y="418"/>
                  <a:pt x="2887" y="426"/>
                  <a:pt x="2886" y="435"/>
                </a:cubicBezTo>
                <a:lnTo>
                  <a:pt x="2886" y="435"/>
                </a:lnTo>
                <a:cubicBezTo>
                  <a:pt x="2885" y="440"/>
                  <a:pt x="2885" y="444"/>
                  <a:pt x="2884" y="449"/>
                </a:cubicBezTo>
                <a:lnTo>
                  <a:pt x="2884" y="449"/>
                </a:lnTo>
                <a:cubicBezTo>
                  <a:pt x="2883" y="457"/>
                  <a:pt x="2886" y="436"/>
                  <a:pt x="2885" y="444"/>
                </a:cubicBezTo>
                <a:lnTo>
                  <a:pt x="2885" y="444"/>
                </a:lnTo>
                <a:cubicBezTo>
                  <a:pt x="2884" y="447"/>
                  <a:pt x="2883" y="450"/>
                  <a:pt x="2883" y="452"/>
                </a:cubicBezTo>
                <a:lnTo>
                  <a:pt x="2883" y="452"/>
                </a:lnTo>
                <a:cubicBezTo>
                  <a:pt x="2881" y="471"/>
                  <a:pt x="2878" y="491"/>
                  <a:pt x="2875" y="510"/>
                </a:cubicBezTo>
                <a:lnTo>
                  <a:pt x="2875" y="510"/>
                </a:lnTo>
                <a:cubicBezTo>
                  <a:pt x="2851" y="657"/>
                  <a:pt x="2816" y="802"/>
                  <a:pt x="2770" y="944"/>
                </a:cubicBezTo>
                <a:lnTo>
                  <a:pt x="2770" y="944"/>
                </a:lnTo>
                <a:cubicBezTo>
                  <a:pt x="2748" y="1015"/>
                  <a:pt x="2722" y="1084"/>
                  <a:pt x="2694" y="1152"/>
                </a:cubicBezTo>
                <a:lnTo>
                  <a:pt x="2694" y="1152"/>
                </a:lnTo>
                <a:cubicBezTo>
                  <a:pt x="2692" y="1156"/>
                  <a:pt x="2691" y="1161"/>
                  <a:pt x="2689" y="1165"/>
                </a:cubicBezTo>
                <a:lnTo>
                  <a:pt x="2689" y="1165"/>
                </a:lnTo>
                <a:cubicBezTo>
                  <a:pt x="2688" y="1167"/>
                  <a:pt x="2687" y="1169"/>
                  <a:pt x="2686" y="1172"/>
                </a:cubicBezTo>
                <a:lnTo>
                  <a:pt x="2686" y="1172"/>
                </a:lnTo>
                <a:cubicBezTo>
                  <a:pt x="2686" y="1172"/>
                  <a:pt x="2691" y="1160"/>
                  <a:pt x="2688" y="1166"/>
                </a:cubicBezTo>
                <a:lnTo>
                  <a:pt x="2688" y="1166"/>
                </a:lnTo>
                <a:cubicBezTo>
                  <a:pt x="2685" y="1175"/>
                  <a:pt x="2681" y="1184"/>
                  <a:pt x="2677" y="1193"/>
                </a:cubicBezTo>
                <a:lnTo>
                  <a:pt x="2677" y="1193"/>
                </a:lnTo>
                <a:cubicBezTo>
                  <a:pt x="2670" y="1210"/>
                  <a:pt x="2662" y="1225"/>
                  <a:pt x="2655" y="1242"/>
                </a:cubicBezTo>
                <a:lnTo>
                  <a:pt x="2655" y="1242"/>
                </a:lnTo>
                <a:cubicBezTo>
                  <a:pt x="2639" y="1276"/>
                  <a:pt x="2624" y="1309"/>
                  <a:pt x="2607" y="1341"/>
                </a:cubicBezTo>
                <a:lnTo>
                  <a:pt x="2607" y="1341"/>
                </a:lnTo>
                <a:cubicBezTo>
                  <a:pt x="2542" y="1471"/>
                  <a:pt x="2466" y="1596"/>
                  <a:pt x="2381" y="1715"/>
                </a:cubicBezTo>
                <a:lnTo>
                  <a:pt x="2381" y="1715"/>
                </a:lnTo>
                <a:cubicBezTo>
                  <a:pt x="2361" y="1745"/>
                  <a:pt x="2339" y="1774"/>
                  <a:pt x="2317" y="1803"/>
                </a:cubicBezTo>
                <a:lnTo>
                  <a:pt x="2317" y="1803"/>
                </a:lnTo>
                <a:cubicBezTo>
                  <a:pt x="2310" y="1811"/>
                  <a:pt x="2324" y="1793"/>
                  <a:pt x="2317" y="1802"/>
                </a:cubicBezTo>
                <a:lnTo>
                  <a:pt x="2317" y="1802"/>
                </a:lnTo>
                <a:cubicBezTo>
                  <a:pt x="2314" y="1806"/>
                  <a:pt x="2312" y="1809"/>
                  <a:pt x="2309" y="1813"/>
                </a:cubicBezTo>
                <a:lnTo>
                  <a:pt x="2309" y="1813"/>
                </a:lnTo>
                <a:cubicBezTo>
                  <a:pt x="2303" y="1820"/>
                  <a:pt x="2297" y="1828"/>
                  <a:pt x="2291" y="1835"/>
                </a:cubicBezTo>
                <a:lnTo>
                  <a:pt x="2291" y="1835"/>
                </a:lnTo>
                <a:cubicBezTo>
                  <a:pt x="2280" y="1849"/>
                  <a:pt x="2269" y="1863"/>
                  <a:pt x="2257" y="1877"/>
                </a:cubicBezTo>
                <a:lnTo>
                  <a:pt x="2257" y="1877"/>
                </a:lnTo>
                <a:cubicBezTo>
                  <a:pt x="2211" y="1932"/>
                  <a:pt x="2163" y="1986"/>
                  <a:pt x="2112" y="2039"/>
                </a:cubicBezTo>
                <a:lnTo>
                  <a:pt x="2112" y="2039"/>
                </a:lnTo>
                <a:cubicBezTo>
                  <a:pt x="2062" y="2091"/>
                  <a:pt x="2010" y="2141"/>
                  <a:pt x="1956" y="2189"/>
                </a:cubicBezTo>
                <a:lnTo>
                  <a:pt x="1956" y="2189"/>
                </a:lnTo>
                <a:cubicBezTo>
                  <a:pt x="1929" y="2214"/>
                  <a:pt x="1901" y="2237"/>
                  <a:pt x="1874" y="2260"/>
                </a:cubicBezTo>
                <a:lnTo>
                  <a:pt x="1874" y="2260"/>
                </a:lnTo>
                <a:cubicBezTo>
                  <a:pt x="1860" y="2272"/>
                  <a:pt x="1846" y="2283"/>
                  <a:pt x="1832" y="2294"/>
                </a:cubicBezTo>
                <a:lnTo>
                  <a:pt x="1832" y="2294"/>
                </a:lnTo>
                <a:cubicBezTo>
                  <a:pt x="1826" y="2299"/>
                  <a:pt x="1818" y="2305"/>
                  <a:pt x="1811" y="2310"/>
                </a:cubicBezTo>
                <a:lnTo>
                  <a:pt x="1811" y="2310"/>
                </a:lnTo>
                <a:cubicBezTo>
                  <a:pt x="1808" y="2314"/>
                  <a:pt x="1804" y="2316"/>
                  <a:pt x="1801" y="2319"/>
                </a:cubicBezTo>
                <a:lnTo>
                  <a:pt x="1801" y="2319"/>
                </a:lnTo>
                <a:cubicBezTo>
                  <a:pt x="1799" y="2320"/>
                  <a:pt x="1794" y="2324"/>
                  <a:pt x="1801" y="2318"/>
                </a:cubicBezTo>
                <a:lnTo>
                  <a:pt x="1801" y="2318"/>
                </a:lnTo>
                <a:cubicBezTo>
                  <a:pt x="1809" y="2313"/>
                  <a:pt x="1800" y="2320"/>
                  <a:pt x="1798" y="2321"/>
                </a:cubicBezTo>
                <a:lnTo>
                  <a:pt x="1798" y="2321"/>
                </a:lnTo>
                <a:cubicBezTo>
                  <a:pt x="1682" y="2409"/>
                  <a:pt x="1561" y="2489"/>
                  <a:pt x="1433" y="2559"/>
                </a:cubicBezTo>
                <a:lnTo>
                  <a:pt x="1433" y="2559"/>
                </a:lnTo>
                <a:cubicBezTo>
                  <a:pt x="1369" y="2594"/>
                  <a:pt x="1304" y="2627"/>
                  <a:pt x="1239" y="2657"/>
                </a:cubicBezTo>
                <a:lnTo>
                  <a:pt x="1239" y="2657"/>
                </a:lnTo>
                <a:cubicBezTo>
                  <a:pt x="1222" y="2665"/>
                  <a:pt x="1205" y="2672"/>
                  <a:pt x="1188" y="2680"/>
                </a:cubicBezTo>
                <a:lnTo>
                  <a:pt x="1188" y="2680"/>
                </a:lnTo>
                <a:cubicBezTo>
                  <a:pt x="1179" y="2683"/>
                  <a:pt x="1172" y="2687"/>
                  <a:pt x="1164" y="2690"/>
                </a:cubicBezTo>
                <a:lnTo>
                  <a:pt x="1164" y="2690"/>
                </a:lnTo>
                <a:cubicBezTo>
                  <a:pt x="1157" y="2693"/>
                  <a:pt x="1176" y="2685"/>
                  <a:pt x="1168" y="2688"/>
                </a:cubicBezTo>
                <a:lnTo>
                  <a:pt x="1168" y="2688"/>
                </a:lnTo>
                <a:cubicBezTo>
                  <a:pt x="1167" y="2689"/>
                  <a:pt x="1165" y="2689"/>
                  <a:pt x="1163" y="2691"/>
                </a:cubicBezTo>
                <a:lnTo>
                  <a:pt x="1163" y="2691"/>
                </a:lnTo>
                <a:cubicBezTo>
                  <a:pt x="1158" y="2693"/>
                  <a:pt x="1153" y="2694"/>
                  <a:pt x="1149" y="2696"/>
                </a:cubicBezTo>
                <a:lnTo>
                  <a:pt x="1149" y="2696"/>
                </a:lnTo>
                <a:cubicBezTo>
                  <a:pt x="1115" y="2710"/>
                  <a:pt x="1080" y="2724"/>
                  <a:pt x="1046" y="2737"/>
                </a:cubicBezTo>
                <a:lnTo>
                  <a:pt x="1046" y="2737"/>
                </a:lnTo>
                <a:cubicBezTo>
                  <a:pt x="906" y="2787"/>
                  <a:pt x="762" y="2828"/>
                  <a:pt x="616" y="2857"/>
                </a:cubicBezTo>
                <a:lnTo>
                  <a:pt x="616" y="2857"/>
                </a:lnTo>
                <a:cubicBezTo>
                  <a:pt x="578" y="2865"/>
                  <a:pt x="541" y="2871"/>
                  <a:pt x="505" y="2877"/>
                </a:cubicBezTo>
                <a:lnTo>
                  <a:pt x="505" y="2877"/>
                </a:lnTo>
                <a:cubicBezTo>
                  <a:pt x="485" y="2880"/>
                  <a:pt x="467" y="2883"/>
                  <a:pt x="449" y="2885"/>
                </a:cubicBezTo>
                <a:lnTo>
                  <a:pt x="449" y="2885"/>
                </a:lnTo>
                <a:cubicBezTo>
                  <a:pt x="446" y="2886"/>
                  <a:pt x="443" y="2886"/>
                  <a:pt x="441" y="2886"/>
                </a:cubicBezTo>
                <a:lnTo>
                  <a:pt x="441" y="2886"/>
                </a:lnTo>
                <a:cubicBezTo>
                  <a:pt x="441" y="2886"/>
                  <a:pt x="454" y="2885"/>
                  <a:pt x="448" y="2885"/>
                </a:cubicBezTo>
                <a:lnTo>
                  <a:pt x="448" y="2885"/>
                </a:lnTo>
                <a:cubicBezTo>
                  <a:pt x="443" y="2886"/>
                  <a:pt x="438" y="2886"/>
                  <a:pt x="433" y="2887"/>
                </a:cubicBezTo>
                <a:lnTo>
                  <a:pt x="433" y="2887"/>
                </a:lnTo>
                <a:cubicBezTo>
                  <a:pt x="424" y="2888"/>
                  <a:pt x="415" y="2889"/>
                  <a:pt x="405" y="2891"/>
                </a:cubicBezTo>
                <a:lnTo>
                  <a:pt x="405" y="2891"/>
                </a:lnTo>
                <a:cubicBezTo>
                  <a:pt x="329" y="2900"/>
                  <a:pt x="253" y="2905"/>
                  <a:pt x="175" y="2908"/>
                </a:cubicBezTo>
                <a:lnTo>
                  <a:pt x="175" y="2908"/>
                </a:lnTo>
                <a:cubicBezTo>
                  <a:pt x="138" y="2910"/>
                  <a:pt x="100" y="2911"/>
                  <a:pt x="62" y="2911"/>
                </a:cubicBezTo>
                <a:lnTo>
                  <a:pt x="62" y="2911"/>
                </a:lnTo>
                <a:cubicBezTo>
                  <a:pt x="30" y="2911"/>
                  <a:pt x="0" y="2939"/>
                  <a:pt x="1" y="2972"/>
                </a:cubicBezTo>
                <a:lnTo>
                  <a:pt x="1" y="2972"/>
                </a:lnTo>
                <a:cubicBezTo>
                  <a:pt x="2" y="3005"/>
                  <a:pt x="28" y="3033"/>
                  <a:pt x="62" y="3033"/>
                </a:cubicBezTo>
                <a:lnTo>
                  <a:pt x="62" y="3033"/>
                </a:lnTo>
                <a:cubicBezTo>
                  <a:pt x="221" y="3033"/>
                  <a:pt x="379" y="3020"/>
                  <a:pt x="537" y="2995"/>
                </a:cubicBezTo>
                <a:lnTo>
                  <a:pt x="537" y="2995"/>
                </a:lnTo>
                <a:cubicBezTo>
                  <a:pt x="686" y="2971"/>
                  <a:pt x="833" y="2936"/>
                  <a:pt x="977" y="2889"/>
                </a:cubicBezTo>
                <a:lnTo>
                  <a:pt x="977" y="2889"/>
                </a:lnTo>
                <a:cubicBezTo>
                  <a:pt x="1122" y="2842"/>
                  <a:pt x="1263" y="2784"/>
                  <a:pt x="1400" y="2715"/>
                </a:cubicBezTo>
                <a:lnTo>
                  <a:pt x="1400" y="2715"/>
                </a:lnTo>
                <a:cubicBezTo>
                  <a:pt x="1531" y="2649"/>
                  <a:pt x="1657" y="2573"/>
                  <a:pt x="1776" y="2488"/>
                </a:cubicBezTo>
                <a:lnTo>
                  <a:pt x="1776" y="2488"/>
                </a:lnTo>
                <a:cubicBezTo>
                  <a:pt x="1899" y="2401"/>
                  <a:pt x="2016" y="2305"/>
                  <a:pt x="2123" y="2200"/>
                </a:cubicBezTo>
                <a:lnTo>
                  <a:pt x="2123" y="2200"/>
                </a:lnTo>
                <a:cubicBezTo>
                  <a:pt x="2232" y="2096"/>
                  <a:pt x="2331" y="1984"/>
                  <a:pt x="2422" y="1865"/>
                </a:cubicBezTo>
                <a:lnTo>
                  <a:pt x="2422" y="1865"/>
                </a:lnTo>
                <a:cubicBezTo>
                  <a:pt x="2511" y="1748"/>
                  <a:pt x="2592" y="1625"/>
                  <a:pt x="2663" y="1496"/>
                </a:cubicBezTo>
                <a:lnTo>
                  <a:pt x="2663" y="1496"/>
                </a:lnTo>
                <a:cubicBezTo>
                  <a:pt x="2737" y="1363"/>
                  <a:pt x="2800" y="1224"/>
                  <a:pt x="2852" y="1082"/>
                </a:cubicBezTo>
                <a:lnTo>
                  <a:pt x="2852" y="1082"/>
                </a:lnTo>
                <a:cubicBezTo>
                  <a:pt x="2904" y="941"/>
                  <a:pt x="2945" y="796"/>
                  <a:pt x="2974" y="648"/>
                </a:cubicBezTo>
                <a:lnTo>
                  <a:pt x="2974" y="648"/>
                </a:lnTo>
                <a:cubicBezTo>
                  <a:pt x="3004" y="493"/>
                  <a:pt x="3023" y="335"/>
                  <a:pt x="3030" y="177"/>
                </a:cubicBezTo>
                <a:lnTo>
                  <a:pt x="3030" y="177"/>
                </a:lnTo>
                <a:cubicBezTo>
                  <a:pt x="3031" y="139"/>
                  <a:pt x="3032" y="101"/>
                  <a:pt x="3032" y="63"/>
                </a:cubicBezTo>
                <a:lnTo>
                  <a:pt x="3032" y="63"/>
                </a:lnTo>
                <a:cubicBezTo>
                  <a:pt x="3032" y="30"/>
                  <a:pt x="3003" y="0"/>
                  <a:pt x="2970" y="2"/>
                </a:cubicBezTo>
                <a:lnTo>
                  <a:pt x="2970" y="2"/>
                </a:lnTo>
                <a:cubicBezTo>
                  <a:pt x="2937" y="3"/>
                  <a:pt x="2909" y="29"/>
                  <a:pt x="2909" y="63"/>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2" name="Freeform 79">
            <a:extLst>
              <a:ext uri="{FF2B5EF4-FFF2-40B4-BE49-F238E27FC236}">
                <a16:creationId xmlns:a16="http://schemas.microsoft.com/office/drawing/2014/main" id="{325D94D1-4BA7-0D49-A8E9-D98D3501930B}"/>
              </a:ext>
            </a:extLst>
          </p:cNvPr>
          <p:cNvSpPr>
            <a:spLocks noChangeArrowheads="1"/>
          </p:cNvSpPr>
          <p:nvPr/>
        </p:nvSpPr>
        <p:spPr bwMode="auto">
          <a:xfrm>
            <a:off x="4244842" y="2187572"/>
            <a:ext cx="1889608" cy="1889608"/>
          </a:xfrm>
          <a:custGeom>
            <a:avLst/>
            <a:gdLst>
              <a:gd name="T0" fmla="*/ 122 w 3032"/>
              <a:gd name="T1" fmla="*/ 2970 h 3033"/>
              <a:gd name="T2" fmla="*/ 131 w 3032"/>
              <a:gd name="T3" fmla="*/ 2738 h 3033"/>
              <a:gd name="T4" fmla="*/ 142 w 3032"/>
              <a:gd name="T5" fmla="*/ 2623 h 3033"/>
              <a:gd name="T6" fmla="*/ 145 w 3032"/>
              <a:gd name="T7" fmla="*/ 2597 h 3033"/>
              <a:gd name="T8" fmla="*/ 147 w 3032"/>
              <a:gd name="T9" fmla="*/ 2583 h 3033"/>
              <a:gd name="T10" fmla="*/ 146 w 3032"/>
              <a:gd name="T11" fmla="*/ 2588 h 3033"/>
              <a:gd name="T12" fmla="*/ 148 w 3032"/>
              <a:gd name="T13" fmla="*/ 2580 h 3033"/>
              <a:gd name="T14" fmla="*/ 156 w 3032"/>
              <a:gd name="T15" fmla="*/ 2523 h 3033"/>
              <a:gd name="T16" fmla="*/ 261 w 3032"/>
              <a:gd name="T17" fmla="*/ 2088 h 3033"/>
              <a:gd name="T18" fmla="*/ 337 w 3032"/>
              <a:gd name="T19" fmla="*/ 1881 h 3033"/>
              <a:gd name="T20" fmla="*/ 342 w 3032"/>
              <a:gd name="T21" fmla="*/ 1869 h 3033"/>
              <a:gd name="T22" fmla="*/ 345 w 3032"/>
              <a:gd name="T23" fmla="*/ 1861 h 3033"/>
              <a:gd name="T24" fmla="*/ 343 w 3032"/>
              <a:gd name="T25" fmla="*/ 1868 h 3033"/>
              <a:gd name="T26" fmla="*/ 354 w 3032"/>
              <a:gd name="T27" fmla="*/ 1841 h 3033"/>
              <a:gd name="T28" fmla="*/ 376 w 3032"/>
              <a:gd name="T29" fmla="*/ 1791 h 3033"/>
              <a:gd name="T30" fmla="*/ 424 w 3032"/>
              <a:gd name="T31" fmla="*/ 1692 h 3033"/>
              <a:gd name="T32" fmla="*/ 650 w 3032"/>
              <a:gd name="T33" fmla="*/ 1318 h 3033"/>
              <a:gd name="T34" fmla="*/ 715 w 3032"/>
              <a:gd name="T35" fmla="*/ 1231 h 3033"/>
              <a:gd name="T36" fmla="*/ 714 w 3032"/>
              <a:gd name="T37" fmla="*/ 1231 h 3033"/>
              <a:gd name="T38" fmla="*/ 723 w 3032"/>
              <a:gd name="T39" fmla="*/ 1221 h 3033"/>
              <a:gd name="T40" fmla="*/ 740 w 3032"/>
              <a:gd name="T41" fmla="*/ 1198 h 3033"/>
              <a:gd name="T42" fmla="*/ 774 w 3032"/>
              <a:gd name="T43" fmla="*/ 1157 h 3033"/>
              <a:gd name="T44" fmla="*/ 919 w 3032"/>
              <a:gd name="T45" fmla="*/ 995 h 3033"/>
              <a:gd name="T46" fmla="*/ 1075 w 3032"/>
              <a:gd name="T47" fmla="*/ 844 h 3033"/>
              <a:gd name="T48" fmla="*/ 1157 w 3032"/>
              <a:gd name="T49" fmla="*/ 774 h 3033"/>
              <a:gd name="T50" fmla="*/ 1199 w 3032"/>
              <a:gd name="T51" fmla="*/ 739 h 3033"/>
              <a:gd name="T52" fmla="*/ 1220 w 3032"/>
              <a:gd name="T53" fmla="*/ 723 h 3033"/>
              <a:gd name="T54" fmla="*/ 1231 w 3032"/>
              <a:gd name="T55" fmla="*/ 715 h 3033"/>
              <a:gd name="T56" fmla="*/ 1230 w 3032"/>
              <a:gd name="T57" fmla="*/ 715 h 3033"/>
              <a:gd name="T58" fmla="*/ 1233 w 3032"/>
              <a:gd name="T59" fmla="*/ 712 h 3033"/>
              <a:gd name="T60" fmla="*/ 1598 w 3032"/>
              <a:gd name="T61" fmla="*/ 474 h 3033"/>
              <a:gd name="T62" fmla="*/ 1792 w 3032"/>
              <a:gd name="T63" fmla="*/ 376 h 3033"/>
              <a:gd name="T64" fmla="*/ 1843 w 3032"/>
              <a:gd name="T65" fmla="*/ 353 h 3033"/>
              <a:gd name="T66" fmla="*/ 1867 w 3032"/>
              <a:gd name="T67" fmla="*/ 344 h 3033"/>
              <a:gd name="T68" fmla="*/ 1862 w 3032"/>
              <a:gd name="T69" fmla="*/ 345 h 3033"/>
              <a:gd name="T70" fmla="*/ 1868 w 3032"/>
              <a:gd name="T71" fmla="*/ 343 h 3033"/>
              <a:gd name="T72" fmla="*/ 1883 w 3032"/>
              <a:gd name="T73" fmla="*/ 337 h 3033"/>
              <a:gd name="T74" fmla="*/ 1985 w 3032"/>
              <a:gd name="T75" fmla="*/ 297 h 3033"/>
              <a:gd name="T76" fmla="*/ 2415 w 3032"/>
              <a:gd name="T77" fmla="*/ 177 h 3033"/>
              <a:gd name="T78" fmla="*/ 2527 w 3032"/>
              <a:gd name="T79" fmla="*/ 156 h 3033"/>
              <a:gd name="T80" fmla="*/ 2582 w 3032"/>
              <a:gd name="T81" fmla="*/ 148 h 3033"/>
              <a:gd name="T82" fmla="*/ 2590 w 3032"/>
              <a:gd name="T83" fmla="*/ 147 h 3033"/>
              <a:gd name="T84" fmla="*/ 2584 w 3032"/>
              <a:gd name="T85" fmla="*/ 148 h 3033"/>
              <a:gd name="T86" fmla="*/ 2598 w 3032"/>
              <a:gd name="T87" fmla="*/ 146 h 3033"/>
              <a:gd name="T88" fmla="*/ 2626 w 3032"/>
              <a:gd name="T89" fmla="*/ 143 h 3033"/>
              <a:gd name="T90" fmla="*/ 2856 w 3032"/>
              <a:gd name="T91" fmla="*/ 125 h 3033"/>
              <a:gd name="T92" fmla="*/ 2970 w 3032"/>
              <a:gd name="T93" fmla="*/ 123 h 3033"/>
              <a:gd name="T94" fmla="*/ 3030 w 3032"/>
              <a:gd name="T95" fmla="*/ 62 h 3033"/>
              <a:gd name="T96" fmla="*/ 2970 w 3032"/>
              <a:gd name="T97" fmla="*/ 0 h 3033"/>
              <a:gd name="T98" fmla="*/ 2494 w 3032"/>
              <a:gd name="T99" fmla="*/ 39 h 3033"/>
              <a:gd name="T100" fmla="*/ 2055 w 3032"/>
              <a:gd name="T101" fmla="*/ 144 h 3033"/>
              <a:gd name="T102" fmla="*/ 1632 w 3032"/>
              <a:gd name="T103" fmla="*/ 319 h 3033"/>
              <a:gd name="T104" fmla="*/ 1255 w 3032"/>
              <a:gd name="T105" fmla="*/ 546 h 3033"/>
              <a:gd name="T106" fmla="*/ 908 w 3032"/>
              <a:gd name="T107" fmla="*/ 833 h 3033"/>
              <a:gd name="T108" fmla="*/ 609 w 3032"/>
              <a:gd name="T109" fmla="*/ 1169 h 3033"/>
              <a:gd name="T110" fmla="*/ 368 w 3032"/>
              <a:gd name="T111" fmla="*/ 1537 h 3033"/>
              <a:gd name="T112" fmla="*/ 179 w 3032"/>
              <a:gd name="T113" fmla="*/ 1952 h 3033"/>
              <a:gd name="T114" fmla="*/ 57 w 3032"/>
              <a:gd name="T115" fmla="*/ 2384 h 3033"/>
              <a:gd name="T116" fmla="*/ 1 w 3032"/>
              <a:gd name="T117" fmla="*/ 2855 h 3033"/>
              <a:gd name="T118" fmla="*/ 0 w 3032"/>
              <a:gd name="T119" fmla="*/ 2970 h 3033"/>
              <a:gd name="T120" fmla="*/ 61 w 3032"/>
              <a:gd name="T121" fmla="*/ 3031 h 3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32" h="3033">
                <a:moveTo>
                  <a:pt x="122" y="2970"/>
                </a:moveTo>
                <a:lnTo>
                  <a:pt x="122" y="2970"/>
                </a:lnTo>
                <a:cubicBezTo>
                  <a:pt x="122" y="2892"/>
                  <a:pt x="125" y="2815"/>
                  <a:pt x="131" y="2738"/>
                </a:cubicBezTo>
                <a:lnTo>
                  <a:pt x="131" y="2738"/>
                </a:lnTo>
                <a:cubicBezTo>
                  <a:pt x="134" y="2700"/>
                  <a:pt x="138" y="2661"/>
                  <a:pt x="142" y="2623"/>
                </a:cubicBezTo>
                <a:lnTo>
                  <a:pt x="142" y="2623"/>
                </a:lnTo>
                <a:cubicBezTo>
                  <a:pt x="143" y="2614"/>
                  <a:pt x="144" y="2606"/>
                  <a:pt x="145" y="2597"/>
                </a:cubicBezTo>
                <a:lnTo>
                  <a:pt x="145" y="2597"/>
                </a:lnTo>
                <a:cubicBezTo>
                  <a:pt x="146" y="2592"/>
                  <a:pt x="146" y="2588"/>
                  <a:pt x="147" y="2583"/>
                </a:cubicBezTo>
                <a:lnTo>
                  <a:pt x="147" y="2583"/>
                </a:lnTo>
                <a:cubicBezTo>
                  <a:pt x="148" y="2575"/>
                  <a:pt x="146" y="2596"/>
                  <a:pt x="146" y="2588"/>
                </a:cubicBezTo>
                <a:lnTo>
                  <a:pt x="146" y="2588"/>
                </a:lnTo>
                <a:cubicBezTo>
                  <a:pt x="147" y="2585"/>
                  <a:pt x="148" y="2583"/>
                  <a:pt x="148" y="2580"/>
                </a:cubicBezTo>
                <a:lnTo>
                  <a:pt x="148" y="2580"/>
                </a:lnTo>
                <a:cubicBezTo>
                  <a:pt x="151" y="2561"/>
                  <a:pt x="153" y="2542"/>
                  <a:pt x="156" y="2523"/>
                </a:cubicBezTo>
                <a:lnTo>
                  <a:pt x="156" y="2523"/>
                </a:lnTo>
                <a:cubicBezTo>
                  <a:pt x="180" y="2376"/>
                  <a:pt x="215" y="2230"/>
                  <a:pt x="261" y="2088"/>
                </a:cubicBezTo>
                <a:lnTo>
                  <a:pt x="261" y="2088"/>
                </a:lnTo>
                <a:cubicBezTo>
                  <a:pt x="283" y="2018"/>
                  <a:pt x="309" y="1949"/>
                  <a:pt x="337" y="1881"/>
                </a:cubicBezTo>
                <a:lnTo>
                  <a:pt x="337" y="1881"/>
                </a:lnTo>
                <a:cubicBezTo>
                  <a:pt x="339" y="1878"/>
                  <a:pt x="340" y="1873"/>
                  <a:pt x="342" y="1869"/>
                </a:cubicBezTo>
                <a:lnTo>
                  <a:pt x="342" y="1869"/>
                </a:lnTo>
                <a:cubicBezTo>
                  <a:pt x="343" y="1866"/>
                  <a:pt x="345" y="1864"/>
                  <a:pt x="345" y="1861"/>
                </a:cubicBezTo>
                <a:lnTo>
                  <a:pt x="345" y="1861"/>
                </a:lnTo>
                <a:cubicBezTo>
                  <a:pt x="345" y="1861"/>
                  <a:pt x="340" y="1874"/>
                  <a:pt x="343" y="1868"/>
                </a:cubicBezTo>
                <a:lnTo>
                  <a:pt x="343" y="1868"/>
                </a:lnTo>
                <a:cubicBezTo>
                  <a:pt x="346" y="1858"/>
                  <a:pt x="351" y="1850"/>
                  <a:pt x="354" y="1841"/>
                </a:cubicBezTo>
                <a:lnTo>
                  <a:pt x="354" y="1841"/>
                </a:lnTo>
                <a:cubicBezTo>
                  <a:pt x="362" y="1824"/>
                  <a:pt x="369" y="1808"/>
                  <a:pt x="376" y="1791"/>
                </a:cubicBezTo>
                <a:lnTo>
                  <a:pt x="376" y="1791"/>
                </a:lnTo>
                <a:cubicBezTo>
                  <a:pt x="392" y="1758"/>
                  <a:pt x="408" y="1725"/>
                  <a:pt x="424" y="1692"/>
                </a:cubicBezTo>
                <a:lnTo>
                  <a:pt x="424" y="1692"/>
                </a:lnTo>
                <a:cubicBezTo>
                  <a:pt x="489" y="1562"/>
                  <a:pt x="565" y="1437"/>
                  <a:pt x="650" y="1318"/>
                </a:cubicBezTo>
                <a:lnTo>
                  <a:pt x="650" y="1318"/>
                </a:lnTo>
                <a:cubicBezTo>
                  <a:pt x="671" y="1289"/>
                  <a:pt x="692" y="1260"/>
                  <a:pt x="715" y="1231"/>
                </a:cubicBezTo>
                <a:lnTo>
                  <a:pt x="715" y="1231"/>
                </a:lnTo>
                <a:cubicBezTo>
                  <a:pt x="721" y="1222"/>
                  <a:pt x="707" y="1240"/>
                  <a:pt x="714" y="1231"/>
                </a:cubicBezTo>
                <a:lnTo>
                  <a:pt x="714" y="1231"/>
                </a:lnTo>
                <a:cubicBezTo>
                  <a:pt x="717" y="1228"/>
                  <a:pt x="719" y="1224"/>
                  <a:pt x="723" y="1221"/>
                </a:cubicBezTo>
                <a:lnTo>
                  <a:pt x="723" y="1221"/>
                </a:lnTo>
                <a:cubicBezTo>
                  <a:pt x="728" y="1213"/>
                  <a:pt x="734" y="1206"/>
                  <a:pt x="740" y="1198"/>
                </a:cubicBezTo>
                <a:lnTo>
                  <a:pt x="740" y="1198"/>
                </a:lnTo>
                <a:cubicBezTo>
                  <a:pt x="751" y="1184"/>
                  <a:pt x="762" y="1171"/>
                  <a:pt x="774" y="1157"/>
                </a:cubicBezTo>
                <a:lnTo>
                  <a:pt x="774" y="1157"/>
                </a:lnTo>
                <a:cubicBezTo>
                  <a:pt x="820" y="1101"/>
                  <a:pt x="869" y="1047"/>
                  <a:pt x="919" y="995"/>
                </a:cubicBezTo>
                <a:lnTo>
                  <a:pt x="919" y="995"/>
                </a:lnTo>
                <a:cubicBezTo>
                  <a:pt x="969" y="943"/>
                  <a:pt x="1021" y="892"/>
                  <a:pt x="1075" y="844"/>
                </a:cubicBezTo>
                <a:lnTo>
                  <a:pt x="1075" y="844"/>
                </a:lnTo>
                <a:cubicBezTo>
                  <a:pt x="1102" y="820"/>
                  <a:pt x="1130" y="796"/>
                  <a:pt x="1157" y="774"/>
                </a:cubicBezTo>
                <a:lnTo>
                  <a:pt x="1157" y="774"/>
                </a:lnTo>
                <a:cubicBezTo>
                  <a:pt x="1171" y="762"/>
                  <a:pt x="1185" y="751"/>
                  <a:pt x="1199" y="739"/>
                </a:cubicBezTo>
                <a:lnTo>
                  <a:pt x="1199" y="739"/>
                </a:lnTo>
                <a:cubicBezTo>
                  <a:pt x="1206" y="734"/>
                  <a:pt x="1213" y="728"/>
                  <a:pt x="1220" y="723"/>
                </a:cubicBezTo>
                <a:lnTo>
                  <a:pt x="1220" y="723"/>
                </a:lnTo>
                <a:cubicBezTo>
                  <a:pt x="1223" y="720"/>
                  <a:pt x="1227" y="717"/>
                  <a:pt x="1231" y="715"/>
                </a:cubicBezTo>
                <a:lnTo>
                  <a:pt x="1231" y="715"/>
                </a:lnTo>
                <a:cubicBezTo>
                  <a:pt x="1232" y="713"/>
                  <a:pt x="1238" y="709"/>
                  <a:pt x="1230" y="715"/>
                </a:cubicBezTo>
                <a:lnTo>
                  <a:pt x="1230" y="715"/>
                </a:lnTo>
                <a:cubicBezTo>
                  <a:pt x="1222" y="721"/>
                  <a:pt x="1231" y="714"/>
                  <a:pt x="1233" y="712"/>
                </a:cubicBezTo>
                <a:lnTo>
                  <a:pt x="1233" y="712"/>
                </a:lnTo>
                <a:cubicBezTo>
                  <a:pt x="1349" y="624"/>
                  <a:pt x="1470" y="544"/>
                  <a:pt x="1598" y="474"/>
                </a:cubicBezTo>
                <a:lnTo>
                  <a:pt x="1598" y="474"/>
                </a:lnTo>
                <a:cubicBezTo>
                  <a:pt x="1662" y="439"/>
                  <a:pt x="1727" y="407"/>
                  <a:pt x="1792" y="376"/>
                </a:cubicBezTo>
                <a:lnTo>
                  <a:pt x="1792" y="376"/>
                </a:lnTo>
                <a:cubicBezTo>
                  <a:pt x="1809" y="369"/>
                  <a:pt x="1826" y="361"/>
                  <a:pt x="1843" y="353"/>
                </a:cubicBezTo>
                <a:lnTo>
                  <a:pt x="1843" y="353"/>
                </a:lnTo>
                <a:cubicBezTo>
                  <a:pt x="1852" y="350"/>
                  <a:pt x="1859" y="347"/>
                  <a:pt x="1867" y="344"/>
                </a:cubicBezTo>
                <a:lnTo>
                  <a:pt x="1867" y="344"/>
                </a:lnTo>
                <a:cubicBezTo>
                  <a:pt x="1874" y="340"/>
                  <a:pt x="1855" y="349"/>
                  <a:pt x="1862" y="345"/>
                </a:cubicBezTo>
                <a:lnTo>
                  <a:pt x="1862" y="345"/>
                </a:lnTo>
                <a:cubicBezTo>
                  <a:pt x="1864" y="344"/>
                  <a:pt x="1866" y="344"/>
                  <a:pt x="1868" y="343"/>
                </a:cubicBezTo>
                <a:lnTo>
                  <a:pt x="1868" y="343"/>
                </a:lnTo>
                <a:cubicBezTo>
                  <a:pt x="1873" y="341"/>
                  <a:pt x="1878" y="339"/>
                  <a:pt x="1883" y="337"/>
                </a:cubicBezTo>
                <a:lnTo>
                  <a:pt x="1883" y="337"/>
                </a:lnTo>
                <a:cubicBezTo>
                  <a:pt x="1916" y="323"/>
                  <a:pt x="1951" y="310"/>
                  <a:pt x="1985" y="297"/>
                </a:cubicBezTo>
                <a:lnTo>
                  <a:pt x="1985" y="297"/>
                </a:lnTo>
                <a:cubicBezTo>
                  <a:pt x="2125" y="246"/>
                  <a:pt x="2269" y="205"/>
                  <a:pt x="2415" y="177"/>
                </a:cubicBezTo>
                <a:lnTo>
                  <a:pt x="2415" y="177"/>
                </a:lnTo>
                <a:cubicBezTo>
                  <a:pt x="2453" y="169"/>
                  <a:pt x="2490" y="162"/>
                  <a:pt x="2527" y="156"/>
                </a:cubicBezTo>
                <a:lnTo>
                  <a:pt x="2527" y="156"/>
                </a:lnTo>
                <a:cubicBezTo>
                  <a:pt x="2546" y="154"/>
                  <a:pt x="2564" y="151"/>
                  <a:pt x="2582" y="148"/>
                </a:cubicBezTo>
                <a:lnTo>
                  <a:pt x="2582" y="148"/>
                </a:lnTo>
                <a:cubicBezTo>
                  <a:pt x="2585" y="148"/>
                  <a:pt x="2588" y="147"/>
                  <a:pt x="2590" y="147"/>
                </a:cubicBezTo>
                <a:lnTo>
                  <a:pt x="2590" y="147"/>
                </a:lnTo>
                <a:cubicBezTo>
                  <a:pt x="2590" y="147"/>
                  <a:pt x="2577" y="149"/>
                  <a:pt x="2584" y="148"/>
                </a:cubicBezTo>
                <a:lnTo>
                  <a:pt x="2584" y="148"/>
                </a:lnTo>
                <a:cubicBezTo>
                  <a:pt x="2588" y="147"/>
                  <a:pt x="2593" y="147"/>
                  <a:pt x="2598" y="146"/>
                </a:cubicBezTo>
                <a:lnTo>
                  <a:pt x="2598" y="146"/>
                </a:lnTo>
                <a:cubicBezTo>
                  <a:pt x="2607" y="145"/>
                  <a:pt x="2617" y="144"/>
                  <a:pt x="2626" y="143"/>
                </a:cubicBezTo>
                <a:lnTo>
                  <a:pt x="2626" y="143"/>
                </a:lnTo>
                <a:cubicBezTo>
                  <a:pt x="2702" y="134"/>
                  <a:pt x="2779" y="128"/>
                  <a:pt x="2856" y="125"/>
                </a:cubicBezTo>
                <a:lnTo>
                  <a:pt x="2856" y="125"/>
                </a:lnTo>
                <a:cubicBezTo>
                  <a:pt x="2894" y="123"/>
                  <a:pt x="2932" y="123"/>
                  <a:pt x="2970" y="123"/>
                </a:cubicBezTo>
                <a:lnTo>
                  <a:pt x="2970" y="123"/>
                </a:lnTo>
                <a:cubicBezTo>
                  <a:pt x="3001" y="123"/>
                  <a:pt x="3031" y="95"/>
                  <a:pt x="3030" y="62"/>
                </a:cubicBezTo>
                <a:lnTo>
                  <a:pt x="3030" y="62"/>
                </a:lnTo>
                <a:cubicBezTo>
                  <a:pt x="3029" y="28"/>
                  <a:pt x="3003" y="0"/>
                  <a:pt x="2970" y="0"/>
                </a:cubicBezTo>
                <a:lnTo>
                  <a:pt x="2970" y="0"/>
                </a:lnTo>
                <a:cubicBezTo>
                  <a:pt x="2811" y="0"/>
                  <a:pt x="2652" y="13"/>
                  <a:pt x="2494" y="39"/>
                </a:cubicBezTo>
                <a:lnTo>
                  <a:pt x="2494" y="39"/>
                </a:lnTo>
                <a:cubicBezTo>
                  <a:pt x="2345" y="62"/>
                  <a:pt x="2198" y="98"/>
                  <a:pt x="2055" y="144"/>
                </a:cubicBezTo>
                <a:lnTo>
                  <a:pt x="2055" y="144"/>
                </a:lnTo>
                <a:cubicBezTo>
                  <a:pt x="1910" y="191"/>
                  <a:pt x="1768" y="249"/>
                  <a:pt x="1632" y="319"/>
                </a:cubicBezTo>
                <a:lnTo>
                  <a:pt x="1632" y="319"/>
                </a:lnTo>
                <a:cubicBezTo>
                  <a:pt x="1500" y="385"/>
                  <a:pt x="1374" y="460"/>
                  <a:pt x="1255" y="546"/>
                </a:cubicBezTo>
                <a:lnTo>
                  <a:pt x="1255" y="546"/>
                </a:lnTo>
                <a:cubicBezTo>
                  <a:pt x="1132" y="633"/>
                  <a:pt x="1016" y="729"/>
                  <a:pt x="908" y="833"/>
                </a:cubicBezTo>
                <a:lnTo>
                  <a:pt x="908" y="833"/>
                </a:lnTo>
                <a:cubicBezTo>
                  <a:pt x="799" y="937"/>
                  <a:pt x="700" y="1050"/>
                  <a:pt x="609" y="1169"/>
                </a:cubicBezTo>
                <a:lnTo>
                  <a:pt x="609" y="1169"/>
                </a:lnTo>
                <a:cubicBezTo>
                  <a:pt x="520" y="1286"/>
                  <a:pt x="439" y="1408"/>
                  <a:pt x="368" y="1537"/>
                </a:cubicBezTo>
                <a:lnTo>
                  <a:pt x="368" y="1537"/>
                </a:lnTo>
                <a:cubicBezTo>
                  <a:pt x="294" y="1670"/>
                  <a:pt x="231" y="1809"/>
                  <a:pt x="179" y="1952"/>
                </a:cubicBezTo>
                <a:lnTo>
                  <a:pt x="179" y="1952"/>
                </a:lnTo>
                <a:cubicBezTo>
                  <a:pt x="127" y="2092"/>
                  <a:pt x="86" y="2237"/>
                  <a:pt x="57" y="2384"/>
                </a:cubicBezTo>
                <a:lnTo>
                  <a:pt x="57" y="2384"/>
                </a:lnTo>
                <a:cubicBezTo>
                  <a:pt x="27" y="2539"/>
                  <a:pt x="8" y="2697"/>
                  <a:pt x="1" y="2855"/>
                </a:cubicBezTo>
                <a:lnTo>
                  <a:pt x="1" y="2855"/>
                </a:lnTo>
                <a:cubicBezTo>
                  <a:pt x="0" y="2894"/>
                  <a:pt x="0" y="2931"/>
                  <a:pt x="0" y="2970"/>
                </a:cubicBezTo>
                <a:lnTo>
                  <a:pt x="0" y="2970"/>
                </a:lnTo>
                <a:cubicBezTo>
                  <a:pt x="0" y="3002"/>
                  <a:pt x="28" y="3032"/>
                  <a:pt x="61" y="3031"/>
                </a:cubicBezTo>
                <a:lnTo>
                  <a:pt x="61" y="3031"/>
                </a:lnTo>
                <a:cubicBezTo>
                  <a:pt x="94" y="3029"/>
                  <a:pt x="122" y="3004"/>
                  <a:pt x="122" y="2970"/>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7FEF179E-4C73-3D4A-9F33-4D4859EF09F0}"/>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0C1EBE1F-8793-1540-A476-2D95EDBC191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6F9C9FA6-6026-AC4B-B4D6-1EE6F2AE8C2F}"/>
              </a:ext>
            </a:extLst>
          </p:cNvPr>
          <p:cNvSpPr txBox="1"/>
          <p:nvPr/>
        </p:nvSpPr>
        <p:spPr>
          <a:xfrm>
            <a:off x="910617" y="1816990"/>
            <a:ext cx="3841200"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ED58E5D3-11E2-AC4E-8430-5B472E9CE856}"/>
              </a:ext>
            </a:extLst>
          </p:cNvPr>
          <p:cNvSpPr txBox="1"/>
          <p:nvPr/>
        </p:nvSpPr>
        <p:spPr>
          <a:xfrm>
            <a:off x="910617" y="2192321"/>
            <a:ext cx="3841201" cy="539378"/>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55FF7512-612D-DD44-ADAE-534D17B931F4}"/>
              </a:ext>
            </a:extLst>
          </p:cNvPr>
          <p:cNvSpPr txBox="1"/>
          <p:nvPr/>
        </p:nvSpPr>
        <p:spPr>
          <a:xfrm>
            <a:off x="7440182" y="1816990"/>
            <a:ext cx="3841200" cy="353943"/>
          </a:xfrm>
          <a:prstGeom prst="rect">
            <a:avLst/>
          </a:prstGeom>
          <a:noFill/>
        </p:spPr>
        <p:txBody>
          <a:bodyPr wrap="square" rtlCol="0" anchor="b">
            <a:spAutoFit/>
          </a:bodyPr>
          <a:lstStyle/>
          <a:p>
            <a:pPr algn="r"/>
            <a:r>
              <a:rPr lang="en-US" sz="1700" b="1" spc="-15" dirty="0">
                <a:solidFill>
                  <a:schemeClr val="bg1"/>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662E65C8-8759-F543-B2DB-AA82F9E4C7C9}"/>
              </a:ext>
            </a:extLst>
          </p:cNvPr>
          <p:cNvSpPr txBox="1"/>
          <p:nvPr/>
        </p:nvSpPr>
        <p:spPr>
          <a:xfrm>
            <a:off x="7440182" y="2192321"/>
            <a:ext cx="3841201" cy="539378"/>
          </a:xfrm>
          <a:prstGeom prst="rect">
            <a:avLst/>
          </a:prstGeom>
          <a:noFill/>
        </p:spPr>
        <p:txBody>
          <a:bodyPr wrap="square" rtlCol="0">
            <a:spAutoFit/>
          </a:bodyPr>
          <a:lstStyle/>
          <a:p>
            <a:pPr algn="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A00D57C0-A29D-A446-A4CC-C6C867A4AC33}"/>
              </a:ext>
            </a:extLst>
          </p:cNvPr>
          <p:cNvSpPr txBox="1"/>
          <p:nvPr/>
        </p:nvSpPr>
        <p:spPr>
          <a:xfrm>
            <a:off x="910617" y="5355229"/>
            <a:ext cx="3841200" cy="353943"/>
          </a:xfrm>
          <a:prstGeom prst="rect">
            <a:avLst/>
          </a:prstGeom>
          <a:noFill/>
        </p:spPr>
        <p:txBody>
          <a:bodyPr wrap="square" rtlCol="0" anchor="b">
            <a:spAutoFit/>
          </a:bodyPr>
          <a:lstStyle/>
          <a:p>
            <a:r>
              <a:rPr lang="en-US" sz="1700" b="1" spc="-15" dirty="0">
                <a:solidFill>
                  <a:schemeClr val="bg1"/>
                </a:solidFill>
                <a:latin typeface="Poppins" pitchFamily="2" charset="77"/>
                <a:cs typeface="Poppins" pitchFamily="2" charset="77"/>
              </a:rPr>
              <a:t>BARGAINING POWER OF BUYERS</a:t>
            </a:r>
          </a:p>
        </p:txBody>
      </p:sp>
      <p:sp>
        <p:nvSpPr>
          <p:cNvPr id="11" name="TextBox 10">
            <a:extLst>
              <a:ext uri="{FF2B5EF4-FFF2-40B4-BE49-F238E27FC236}">
                <a16:creationId xmlns:a16="http://schemas.microsoft.com/office/drawing/2014/main" id="{F91B84ED-10F0-1248-A93D-33814351FBCE}"/>
              </a:ext>
            </a:extLst>
          </p:cNvPr>
          <p:cNvSpPr txBox="1"/>
          <p:nvPr/>
        </p:nvSpPr>
        <p:spPr>
          <a:xfrm>
            <a:off x="910617" y="5730560"/>
            <a:ext cx="3841201" cy="539378"/>
          </a:xfrm>
          <a:prstGeom prst="rect">
            <a:avLst/>
          </a:prstGeom>
          <a:noFill/>
        </p:spPr>
        <p:txBody>
          <a:bodyPr wrap="square" rtlCol="0">
            <a:spAutoFit/>
          </a:bodyPr>
          <a:lstStyle/>
          <a:p>
            <a:pP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15BA87DB-A4E4-074D-8625-C2C7272A37CD}"/>
              </a:ext>
            </a:extLst>
          </p:cNvPr>
          <p:cNvSpPr txBox="1"/>
          <p:nvPr/>
        </p:nvSpPr>
        <p:spPr>
          <a:xfrm>
            <a:off x="7440182" y="5355229"/>
            <a:ext cx="3841200" cy="353943"/>
          </a:xfrm>
          <a:prstGeom prst="rect">
            <a:avLst/>
          </a:prstGeom>
          <a:noFill/>
        </p:spPr>
        <p:txBody>
          <a:bodyPr wrap="square" rtlCol="0" anchor="b">
            <a:spAutoFit/>
          </a:bodyPr>
          <a:lstStyle/>
          <a:p>
            <a:pPr algn="r"/>
            <a:r>
              <a:rPr lang="en-US" sz="1700" b="1" spc="-15" dirty="0">
                <a:solidFill>
                  <a:schemeClr val="bg1"/>
                </a:solidFill>
                <a:latin typeface="Poppins" pitchFamily="2" charset="77"/>
                <a:cs typeface="Poppins" pitchFamily="2" charset="77"/>
              </a:rPr>
              <a:t>THREAT OF NEW ENTRANTS</a:t>
            </a:r>
          </a:p>
        </p:txBody>
      </p:sp>
      <p:sp>
        <p:nvSpPr>
          <p:cNvPr id="13" name="TextBox 12">
            <a:extLst>
              <a:ext uri="{FF2B5EF4-FFF2-40B4-BE49-F238E27FC236}">
                <a16:creationId xmlns:a16="http://schemas.microsoft.com/office/drawing/2014/main" id="{3CCC047B-0D78-9448-99BD-9F46369B9B62}"/>
              </a:ext>
            </a:extLst>
          </p:cNvPr>
          <p:cNvSpPr txBox="1"/>
          <p:nvPr/>
        </p:nvSpPr>
        <p:spPr>
          <a:xfrm>
            <a:off x="7440182" y="5730560"/>
            <a:ext cx="3841201" cy="539378"/>
          </a:xfrm>
          <a:prstGeom prst="rect">
            <a:avLst/>
          </a:prstGeom>
          <a:noFill/>
        </p:spPr>
        <p:txBody>
          <a:bodyPr wrap="square" rtlCol="0">
            <a:spAutoFit/>
          </a:bodyPr>
          <a:lstStyle/>
          <a:p>
            <a:pPr algn="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CE73E03A-124B-E84F-B867-0A70278D9105}"/>
              </a:ext>
            </a:extLst>
          </p:cNvPr>
          <p:cNvSpPr txBox="1"/>
          <p:nvPr/>
        </p:nvSpPr>
        <p:spPr>
          <a:xfrm>
            <a:off x="4921570" y="3020384"/>
            <a:ext cx="2354477" cy="877163"/>
          </a:xfrm>
          <a:prstGeom prst="rect">
            <a:avLst/>
          </a:prstGeom>
          <a:noFill/>
        </p:spPr>
        <p:txBody>
          <a:bodyPr wrap="square" rtlCol="0" anchor="b">
            <a:spAutoFit/>
          </a:bodyPr>
          <a:lstStyle/>
          <a:p>
            <a:pPr algn="ctr"/>
            <a:r>
              <a:rPr lang="en-US" sz="1700" b="1" spc="-15" dirty="0">
                <a:solidFill>
                  <a:schemeClr val="tx2"/>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063F89DD-F78F-EE49-88FE-2C5A3CED9468}"/>
              </a:ext>
            </a:extLst>
          </p:cNvPr>
          <p:cNvSpPr txBox="1"/>
          <p:nvPr/>
        </p:nvSpPr>
        <p:spPr>
          <a:xfrm>
            <a:off x="4921570" y="3946095"/>
            <a:ext cx="2354478" cy="770211"/>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082881601"/>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2">
            <a:extLst>
              <a:ext uri="{FF2B5EF4-FFF2-40B4-BE49-F238E27FC236}">
                <a16:creationId xmlns:a16="http://schemas.microsoft.com/office/drawing/2014/main" id="{24445E0B-6EF3-E94F-B947-C757A6F0B051}"/>
              </a:ext>
            </a:extLst>
          </p:cNvPr>
          <p:cNvSpPr>
            <a:spLocks noChangeArrowheads="1"/>
          </p:cNvSpPr>
          <p:nvPr/>
        </p:nvSpPr>
        <p:spPr bwMode="auto">
          <a:xfrm>
            <a:off x="877605" y="2149122"/>
            <a:ext cx="1466643" cy="1466643"/>
          </a:xfrm>
          <a:custGeom>
            <a:avLst/>
            <a:gdLst>
              <a:gd name="T0" fmla="*/ 951 w 2354"/>
              <a:gd name="T1" fmla="*/ 2228 h 2353"/>
              <a:gd name="T2" fmla="*/ 124 w 2354"/>
              <a:gd name="T3" fmla="*/ 1402 h 2353"/>
              <a:gd name="T4" fmla="*/ 124 w 2354"/>
              <a:gd name="T5" fmla="*/ 1402 h 2353"/>
              <a:gd name="T6" fmla="*/ 124 w 2354"/>
              <a:gd name="T7" fmla="*/ 951 h 2353"/>
              <a:gd name="T8" fmla="*/ 951 w 2354"/>
              <a:gd name="T9" fmla="*/ 124 h 2353"/>
              <a:gd name="T10" fmla="*/ 951 w 2354"/>
              <a:gd name="T11" fmla="*/ 124 h 2353"/>
              <a:gd name="T12" fmla="*/ 1403 w 2354"/>
              <a:gd name="T13" fmla="*/ 124 h 2353"/>
              <a:gd name="T14" fmla="*/ 2229 w 2354"/>
              <a:gd name="T15" fmla="*/ 951 h 2353"/>
              <a:gd name="T16" fmla="*/ 2229 w 2354"/>
              <a:gd name="T17" fmla="*/ 951 h 2353"/>
              <a:gd name="T18" fmla="*/ 2229 w 2354"/>
              <a:gd name="T19" fmla="*/ 1402 h 2353"/>
              <a:gd name="T20" fmla="*/ 1403 w 2354"/>
              <a:gd name="T21" fmla="*/ 2228 h 2353"/>
              <a:gd name="T22" fmla="*/ 1403 w 2354"/>
              <a:gd name="T23" fmla="*/ 2228 h 2353"/>
              <a:gd name="T24" fmla="*/ 951 w 2354"/>
              <a:gd name="T25" fmla="*/ 2228 h 2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54" h="2353">
                <a:moveTo>
                  <a:pt x="951" y="2228"/>
                </a:moveTo>
                <a:lnTo>
                  <a:pt x="124" y="1402"/>
                </a:lnTo>
                <a:lnTo>
                  <a:pt x="124" y="1402"/>
                </a:lnTo>
                <a:cubicBezTo>
                  <a:pt x="0" y="1278"/>
                  <a:pt x="0" y="1075"/>
                  <a:pt x="124" y="951"/>
                </a:cubicBezTo>
                <a:lnTo>
                  <a:pt x="951" y="124"/>
                </a:lnTo>
                <a:lnTo>
                  <a:pt x="951" y="124"/>
                </a:lnTo>
                <a:cubicBezTo>
                  <a:pt x="1075" y="0"/>
                  <a:pt x="1279" y="0"/>
                  <a:pt x="1403" y="124"/>
                </a:cubicBezTo>
                <a:lnTo>
                  <a:pt x="2229" y="951"/>
                </a:lnTo>
                <a:lnTo>
                  <a:pt x="2229" y="951"/>
                </a:lnTo>
                <a:cubicBezTo>
                  <a:pt x="2353" y="1075"/>
                  <a:pt x="2353" y="1278"/>
                  <a:pt x="2229" y="1402"/>
                </a:cubicBezTo>
                <a:lnTo>
                  <a:pt x="1403" y="2228"/>
                </a:lnTo>
                <a:lnTo>
                  <a:pt x="1403" y="2228"/>
                </a:lnTo>
                <a:cubicBezTo>
                  <a:pt x="1279" y="2352"/>
                  <a:pt x="1075" y="2352"/>
                  <a:pt x="951" y="2228"/>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7" name="Freeform 3">
            <a:extLst>
              <a:ext uri="{FF2B5EF4-FFF2-40B4-BE49-F238E27FC236}">
                <a16:creationId xmlns:a16="http://schemas.microsoft.com/office/drawing/2014/main" id="{5C997A69-F993-F645-8500-62CDEC1EAB2B}"/>
              </a:ext>
            </a:extLst>
          </p:cNvPr>
          <p:cNvSpPr>
            <a:spLocks noChangeArrowheads="1"/>
          </p:cNvSpPr>
          <p:nvPr/>
        </p:nvSpPr>
        <p:spPr bwMode="auto">
          <a:xfrm>
            <a:off x="3116022" y="2149122"/>
            <a:ext cx="1466643" cy="1466643"/>
          </a:xfrm>
          <a:custGeom>
            <a:avLst/>
            <a:gdLst>
              <a:gd name="T0" fmla="*/ 951 w 2354"/>
              <a:gd name="T1" fmla="*/ 2228 h 2353"/>
              <a:gd name="T2" fmla="*/ 124 w 2354"/>
              <a:gd name="T3" fmla="*/ 1402 h 2353"/>
              <a:gd name="T4" fmla="*/ 124 w 2354"/>
              <a:gd name="T5" fmla="*/ 1402 h 2353"/>
              <a:gd name="T6" fmla="*/ 124 w 2354"/>
              <a:gd name="T7" fmla="*/ 951 h 2353"/>
              <a:gd name="T8" fmla="*/ 951 w 2354"/>
              <a:gd name="T9" fmla="*/ 124 h 2353"/>
              <a:gd name="T10" fmla="*/ 951 w 2354"/>
              <a:gd name="T11" fmla="*/ 124 h 2353"/>
              <a:gd name="T12" fmla="*/ 1403 w 2354"/>
              <a:gd name="T13" fmla="*/ 124 h 2353"/>
              <a:gd name="T14" fmla="*/ 2229 w 2354"/>
              <a:gd name="T15" fmla="*/ 951 h 2353"/>
              <a:gd name="T16" fmla="*/ 2229 w 2354"/>
              <a:gd name="T17" fmla="*/ 951 h 2353"/>
              <a:gd name="T18" fmla="*/ 2229 w 2354"/>
              <a:gd name="T19" fmla="*/ 1402 h 2353"/>
              <a:gd name="T20" fmla="*/ 1403 w 2354"/>
              <a:gd name="T21" fmla="*/ 2228 h 2353"/>
              <a:gd name="T22" fmla="*/ 1403 w 2354"/>
              <a:gd name="T23" fmla="*/ 2228 h 2353"/>
              <a:gd name="T24" fmla="*/ 951 w 2354"/>
              <a:gd name="T25" fmla="*/ 2228 h 2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54" h="2353">
                <a:moveTo>
                  <a:pt x="951" y="2228"/>
                </a:moveTo>
                <a:lnTo>
                  <a:pt x="124" y="1402"/>
                </a:lnTo>
                <a:lnTo>
                  <a:pt x="124" y="1402"/>
                </a:lnTo>
                <a:cubicBezTo>
                  <a:pt x="0" y="1278"/>
                  <a:pt x="0" y="1075"/>
                  <a:pt x="124" y="951"/>
                </a:cubicBezTo>
                <a:lnTo>
                  <a:pt x="951" y="124"/>
                </a:lnTo>
                <a:lnTo>
                  <a:pt x="951" y="124"/>
                </a:lnTo>
                <a:cubicBezTo>
                  <a:pt x="1075" y="0"/>
                  <a:pt x="1278" y="0"/>
                  <a:pt x="1403" y="124"/>
                </a:cubicBezTo>
                <a:lnTo>
                  <a:pt x="2229" y="951"/>
                </a:lnTo>
                <a:lnTo>
                  <a:pt x="2229" y="951"/>
                </a:lnTo>
                <a:cubicBezTo>
                  <a:pt x="2353" y="1075"/>
                  <a:pt x="2353" y="1278"/>
                  <a:pt x="2229" y="1402"/>
                </a:cubicBezTo>
                <a:lnTo>
                  <a:pt x="1403" y="2228"/>
                </a:lnTo>
                <a:lnTo>
                  <a:pt x="1403" y="2228"/>
                </a:lnTo>
                <a:cubicBezTo>
                  <a:pt x="1278" y="2352"/>
                  <a:pt x="1075" y="2352"/>
                  <a:pt x="951" y="2228"/>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18" name="Freeform 4">
            <a:extLst>
              <a:ext uri="{FF2B5EF4-FFF2-40B4-BE49-F238E27FC236}">
                <a16:creationId xmlns:a16="http://schemas.microsoft.com/office/drawing/2014/main" id="{CCCE58D1-1888-3042-BB92-068D61949DD7}"/>
              </a:ext>
            </a:extLst>
          </p:cNvPr>
          <p:cNvSpPr>
            <a:spLocks noChangeArrowheads="1"/>
          </p:cNvSpPr>
          <p:nvPr/>
        </p:nvSpPr>
        <p:spPr bwMode="auto">
          <a:xfrm>
            <a:off x="5362679" y="2149122"/>
            <a:ext cx="1466643" cy="1466643"/>
          </a:xfrm>
          <a:custGeom>
            <a:avLst/>
            <a:gdLst>
              <a:gd name="T0" fmla="*/ 950 w 2354"/>
              <a:gd name="T1" fmla="*/ 2228 h 2353"/>
              <a:gd name="T2" fmla="*/ 124 w 2354"/>
              <a:gd name="T3" fmla="*/ 1402 h 2353"/>
              <a:gd name="T4" fmla="*/ 124 w 2354"/>
              <a:gd name="T5" fmla="*/ 1402 h 2353"/>
              <a:gd name="T6" fmla="*/ 124 w 2354"/>
              <a:gd name="T7" fmla="*/ 951 h 2353"/>
              <a:gd name="T8" fmla="*/ 950 w 2354"/>
              <a:gd name="T9" fmla="*/ 124 h 2353"/>
              <a:gd name="T10" fmla="*/ 950 w 2354"/>
              <a:gd name="T11" fmla="*/ 124 h 2353"/>
              <a:gd name="T12" fmla="*/ 1402 w 2354"/>
              <a:gd name="T13" fmla="*/ 124 h 2353"/>
              <a:gd name="T14" fmla="*/ 2228 w 2354"/>
              <a:gd name="T15" fmla="*/ 951 h 2353"/>
              <a:gd name="T16" fmla="*/ 2228 w 2354"/>
              <a:gd name="T17" fmla="*/ 951 h 2353"/>
              <a:gd name="T18" fmla="*/ 2228 w 2354"/>
              <a:gd name="T19" fmla="*/ 1402 h 2353"/>
              <a:gd name="T20" fmla="*/ 1402 w 2354"/>
              <a:gd name="T21" fmla="*/ 2228 h 2353"/>
              <a:gd name="T22" fmla="*/ 1402 w 2354"/>
              <a:gd name="T23" fmla="*/ 2228 h 2353"/>
              <a:gd name="T24" fmla="*/ 950 w 2354"/>
              <a:gd name="T25" fmla="*/ 2228 h 2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54" h="2353">
                <a:moveTo>
                  <a:pt x="950" y="2228"/>
                </a:moveTo>
                <a:lnTo>
                  <a:pt x="124" y="1402"/>
                </a:lnTo>
                <a:lnTo>
                  <a:pt x="124" y="1402"/>
                </a:lnTo>
                <a:cubicBezTo>
                  <a:pt x="0" y="1278"/>
                  <a:pt x="0" y="1075"/>
                  <a:pt x="124" y="951"/>
                </a:cubicBezTo>
                <a:lnTo>
                  <a:pt x="950" y="124"/>
                </a:lnTo>
                <a:lnTo>
                  <a:pt x="950" y="124"/>
                </a:lnTo>
                <a:cubicBezTo>
                  <a:pt x="1075" y="0"/>
                  <a:pt x="1277" y="0"/>
                  <a:pt x="1402" y="124"/>
                </a:cubicBezTo>
                <a:lnTo>
                  <a:pt x="2228" y="951"/>
                </a:lnTo>
                <a:lnTo>
                  <a:pt x="2228" y="951"/>
                </a:lnTo>
                <a:cubicBezTo>
                  <a:pt x="2353" y="1075"/>
                  <a:pt x="2353" y="1278"/>
                  <a:pt x="2228" y="1402"/>
                </a:cubicBezTo>
                <a:lnTo>
                  <a:pt x="1402" y="2228"/>
                </a:lnTo>
                <a:lnTo>
                  <a:pt x="1402" y="2228"/>
                </a:lnTo>
                <a:cubicBezTo>
                  <a:pt x="1277" y="2352"/>
                  <a:pt x="1075" y="2352"/>
                  <a:pt x="950" y="2228"/>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19" name="Freeform 5">
            <a:extLst>
              <a:ext uri="{FF2B5EF4-FFF2-40B4-BE49-F238E27FC236}">
                <a16:creationId xmlns:a16="http://schemas.microsoft.com/office/drawing/2014/main" id="{D720AE20-9B4D-334A-8C95-1B1E48582FDA}"/>
              </a:ext>
            </a:extLst>
          </p:cNvPr>
          <p:cNvSpPr>
            <a:spLocks noChangeArrowheads="1"/>
          </p:cNvSpPr>
          <p:nvPr/>
        </p:nvSpPr>
        <p:spPr bwMode="auto">
          <a:xfrm>
            <a:off x="7573629" y="2149122"/>
            <a:ext cx="1466643" cy="1466643"/>
          </a:xfrm>
          <a:custGeom>
            <a:avLst/>
            <a:gdLst>
              <a:gd name="T0" fmla="*/ 950 w 2354"/>
              <a:gd name="T1" fmla="*/ 2228 h 2353"/>
              <a:gd name="T2" fmla="*/ 124 w 2354"/>
              <a:gd name="T3" fmla="*/ 1402 h 2353"/>
              <a:gd name="T4" fmla="*/ 124 w 2354"/>
              <a:gd name="T5" fmla="*/ 1402 h 2353"/>
              <a:gd name="T6" fmla="*/ 124 w 2354"/>
              <a:gd name="T7" fmla="*/ 951 h 2353"/>
              <a:gd name="T8" fmla="*/ 950 w 2354"/>
              <a:gd name="T9" fmla="*/ 124 h 2353"/>
              <a:gd name="T10" fmla="*/ 950 w 2354"/>
              <a:gd name="T11" fmla="*/ 124 h 2353"/>
              <a:gd name="T12" fmla="*/ 1402 w 2354"/>
              <a:gd name="T13" fmla="*/ 124 h 2353"/>
              <a:gd name="T14" fmla="*/ 2229 w 2354"/>
              <a:gd name="T15" fmla="*/ 951 h 2353"/>
              <a:gd name="T16" fmla="*/ 2229 w 2354"/>
              <a:gd name="T17" fmla="*/ 951 h 2353"/>
              <a:gd name="T18" fmla="*/ 2229 w 2354"/>
              <a:gd name="T19" fmla="*/ 1402 h 2353"/>
              <a:gd name="T20" fmla="*/ 1402 w 2354"/>
              <a:gd name="T21" fmla="*/ 2228 h 2353"/>
              <a:gd name="T22" fmla="*/ 1402 w 2354"/>
              <a:gd name="T23" fmla="*/ 2228 h 2353"/>
              <a:gd name="T24" fmla="*/ 950 w 2354"/>
              <a:gd name="T25" fmla="*/ 2228 h 2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54" h="2353">
                <a:moveTo>
                  <a:pt x="950" y="2228"/>
                </a:moveTo>
                <a:lnTo>
                  <a:pt x="124" y="1402"/>
                </a:lnTo>
                <a:lnTo>
                  <a:pt x="124" y="1402"/>
                </a:lnTo>
                <a:cubicBezTo>
                  <a:pt x="0" y="1278"/>
                  <a:pt x="0" y="1075"/>
                  <a:pt x="124" y="951"/>
                </a:cubicBezTo>
                <a:lnTo>
                  <a:pt x="950" y="124"/>
                </a:lnTo>
                <a:lnTo>
                  <a:pt x="950" y="124"/>
                </a:lnTo>
                <a:cubicBezTo>
                  <a:pt x="1075" y="0"/>
                  <a:pt x="1278" y="0"/>
                  <a:pt x="1402" y="124"/>
                </a:cubicBezTo>
                <a:lnTo>
                  <a:pt x="2229" y="951"/>
                </a:lnTo>
                <a:lnTo>
                  <a:pt x="2229" y="951"/>
                </a:lnTo>
                <a:cubicBezTo>
                  <a:pt x="2353" y="1075"/>
                  <a:pt x="2353" y="1278"/>
                  <a:pt x="2229" y="1402"/>
                </a:cubicBezTo>
                <a:lnTo>
                  <a:pt x="1402" y="2228"/>
                </a:lnTo>
                <a:lnTo>
                  <a:pt x="1402" y="2228"/>
                </a:lnTo>
                <a:cubicBezTo>
                  <a:pt x="1278" y="2352"/>
                  <a:pt x="1075" y="2352"/>
                  <a:pt x="950" y="2228"/>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0" name="Freeform 6">
            <a:extLst>
              <a:ext uri="{FF2B5EF4-FFF2-40B4-BE49-F238E27FC236}">
                <a16:creationId xmlns:a16="http://schemas.microsoft.com/office/drawing/2014/main" id="{B7313916-2C83-5940-85E5-69150A0E270B}"/>
              </a:ext>
            </a:extLst>
          </p:cNvPr>
          <p:cNvSpPr>
            <a:spLocks noChangeArrowheads="1"/>
          </p:cNvSpPr>
          <p:nvPr/>
        </p:nvSpPr>
        <p:spPr bwMode="auto">
          <a:xfrm>
            <a:off x="9806553" y="2149122"/>
            <a:ext cx="1466643" cy="1466643"/>
          </a:xfrm>
          <a:custGeom>
            <a:avLst/>
            <a:gdLst>
              <a:gd name="T0" fmla="*/ 951 w 2354"/>
              <a:gd name="T1" fmla="*/ 2228 h 2353"/>
              <a:gd name="T2" fmla="*/ 124 w 2354"/>
              <a:gd name="T3" fmla="*/ 1402 h 2353"/>
              <a:gd name="T4" fmla="*/ 124 w 2354"/>
              <a:gd name="T5" fmla="*/ 1402 h 2353"/>
              <a:gd name="T6" fmla="*/ 124 w 2354"/>
              <a:gd name="T7" fmla="*/ 951 h 2353"/>
              <a:gd name="T8" fmla="*/ 951 w 2354"/>
              <a:gd name="T9" fmla="*/ 124 h 2353"/>
              <a:gd name="T10" fmla="*/ 951 w 2354"/>
              <a:gd name="T11" fmla="*/ 124 h 2353"/>
              <a:gd name="T12" fmla="*/ 1402 w 2354"/>
              <a:gd name="T13" fmla="*/ 124 h 2353"/>
              <a:gd name="T14" fmla="*/ 2229 w 2354"/>
              <a:gd name="T15" fmla="*/ 951 h 2353"/>
              <a:gd name="T16" fmla="*/ 2229 w 2354"/>
              <a:gd name="T17" fmla="*/ 951 h 2353"/>
              <a:gd name="T18" fmla="*/ 2229 w 2354"/>
              <a:gd name="T19" fmla="*/ 1402 h 2353"/>
              <a:gd name="T20" fmla="*/ 1402 w 2354"/>
              <a:gd name="T21" fmla="*/ 2228 h 2353"/>
              <a:gd name="T22" fmla="*/ 1402 w 2354"/>
              <a:gd name="T23" fmla="*/ 2228 h 2353"/>
              <a:gd name="T24" fmla="*/ 951 w 2354"/>
              <a:gd name="T25" fmla="*/ 2228 h 2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54" h="2353">
                <a:moveTo>
                  <a:pt x="951" y="2228"/>
                </a:moveTo>
                <a:lnTo>
                  <a:pt x="124" y="1402"/>
                </a:lnTo>
                <a:lnTo>
                  <a:pt x="124" y="1402"/>
                </a:lnTo>
                <a:cubicBezTo>
                  <a:pt x="0" y="1278"/>
                  <a:pt x="0" y="1075"/>
                  <a:pt x="124" y="951"/>
                </a:cubicBezTo>
                <a:lnTo>
                  <a:pt x="951" y="124"/>
                </a:lnTo>
                <a:lnTo>
                  <a:pt x="951" y="124"/>
                </a:lnTo>
                <a:cubicBezTo>
                  <a:pt x="1075" y="0"/>
                  <a:pt x="1278" y="0"/>
                  <a:pt x="1402" y="124"/>
                </a:cubicBezTo>
                <a:lnTo>
                  <a:pt x="2229" y="951"/>
                </a:lnTo>
                <a:lnTo>
                  <a:pt x="2229" y="951"/>
                </a:lnTo>
                <a:cubicBezTo>
                  <a:pt x="2353" y="1075"/>
                  <a:pt x="2353" y="1278"/>
                  <a:pt x="2229" y="1402"/>
                </a:cubicBezTo>
                <a:lnTo>
                  <a:pt x="1402" y="2228"/>
                </a:lnTo>
                <a:lnTo>
                  <a:pt x="1402" y="2228"/>
                </a:lnTo>
                <a:cubicBezTo>
                  <a:pt x="1278" y="2352"/>
                  <a:pt x="1075" y="2352"/>
                  <a:pt x="951" y="2228"/>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1" name="Freeform 20">
            <a:extLst>
              <a:ext uri="{FF2B5EF4-FFF2-40B4-BE49-F238E27FC236}">
                <a16:creationId xmlns:a16="http://schemas.microsoft.com/office/drawing/2014/main" id="{813552BB-77EB-D148-9D31-AC5276D0C40D}"/>
              </a:ext>
            </a:extLst>
          </p:cNvPr>
          <p:cNvSpPr>
            <a:spLocks noChangeArrowheads="1"/>
          </p:cNvSpPr>
          <p:nvPr/>
        </p:nvSpPr>
        <p:spPr bwMode="auto">
          <a:xfrm>
            <a:off x="3538988" y="2572087"/>
            <a:ext cx="620092" cy="620091"/>
          </a:xfrm>
          <a:custGeom>
            <a:avLst/>
            <a:gdLst>
              <a:gd name="connsiteX0" fmla="*/ 620092 w 1240183"/>
              <a:gd name="connsiteY0" fmla="*/ 1103076 h 1240182"/>
              <a:gd name="connsiteX1" fmla="*/ 567795 w 1240183"/>
              <a:gd name="connsiteY1" fmla="*/ 1155426 h 1240182"/>
              <a:gd name="connsiteX2" fmla="*/ 620092 w 1240183"/>
              <a:gd name="connsiteY2" fmla="*/ 1207775 h 1240182"/>
              <a:gd name="connsiteX3" fmla="*/ 672389 w 1240183"/>
              <a:gd name="connsiteY3" fmla="*/ 1155426 h 1240182"/>
              <a:gd name="connsiteX4" fmla="*/ 620092 w 1240183"/>
              <a:gd name="connsiteY4" fmla="*/ 1103076 h 1240182"/>
              <a:gd name="connsiteX5" fmla="*/ 983679 w 1240183"/>
              <a:gd name="connsiteY5" fmla="*/ 952260 h 1240182"/>
              <a:gd name="connsiteX6" fmla="*/ 961266 w 1240183"/>
              <a:gd name="connsiteY6" fmla="*/ 962232 h 1240182"/>
              <a:gd name="connsiteX7" fmla="*/ 952550 w 1240183"/>
              <a:gd name="connsiteY7" fmla="*/ 984667 h 1240182"/>
              <a:gd name="connsiteX8" fmla="*/ 961266 w 1240183"/>
              <a:gd name="connsiteY8" fmla="*/ 1007102 h 1240182"/>
              <a:gd name="connsiteX9" fmla="*/ 1007337 w 1240183"/>
              <a:gd name="connsiteY9" fmla="*/ 1007102 h 1240182"/>
              <a:gd name="connsiteX10" fmla="*/ 1016054 w 1240183"/>
              <a:gd name="connsiteY10" fmla="*/ 984667 h 1240182"/>
              <a:gd name="connsiteX11" fmla="*/ 1007337 w 1240183"/>
              <a:gd name="connsiteY11" fmla="*/ 962232 h 1240182"/>
              <a:gd name="connsiteX12" fmla="*/ 983679 w 1240183"/>
              <a:gd name="connsiteY12" fmla="*/ 952260 h 1240182"/>
              <a:gd name="connsiteX13" fmla="*/ 256504 w 1240183"/>
              <a:gd name="connsiteY13" fmla="*/ 952260 h 1240182"/>
              <a:gd name="connsiteX14" fmla="*/ 249062 w 1240183"/>
              <a:gd name="connsiteY14" fmla="*/ 955571 h 1240182"/>
              <a:gd name="connsiteX15" fmla="*/ 234091 w 1240183"/>
              <a:gd name="connsiteY15" fmla="*/ 962232 h 1240182"/>
              <a:gd name="connsiteX16" fmla="*/ 224130 w 1240183"/>
              <a:gd name="connsiteY16" fmla="*/ 984667 h 1240182"/>
              <a:gd name="connsiteX17" fmla="*/ 234091 w 1240183"/>
              <a:gd name="connsiteY17" fmla="*/ 1007102 h 1240182"/>
              <a:gd name="connsiteX18" fmla="*/ 278917 w 1240183"/>
              <a:gd name="connsiteY18" fmla="*/ 1007102 h 1240182"/>
              <a:gd name="connsiteX19" fmla="*/ 287633 w 1240183"/>
              <a:gd name="connsiteY19" fmla="*/ 984667 h 1240182"/>
              <a:gd name="connsiteX20" fmla="*/ 278917 w 1240183"/>
              <a:gd name="connsiteY20" fmla="*/ 962232 h 1240182"/>
              <a:gd name="connsiteX21" fmla="*/ 256504 w 1240183"/>
              <a:gd name="connsiteY21" fmla="*/ 952260 h 1240182"/>
              <a:gd name="connsiteX22" fmla="*/ 531504 w 1240183"/>
              <a:gd name="connsiteY22" fmla="*/ 641173 h 1240182"/>
              <a:gd name="connsiteX23" fmla="*/ 450053 w 1240183"/>
              <a:gd name="connsiteY23" fmla="*/ 721669 h 1240182"/>
              <a:gd name="connsiteX24" fmla="*/ 450053 w 1240183"/>
              <a:gd name="connsiteY24" fmla="*/ 826062 h 1240182"/>
              <a:gd name="connsiteX25" fmla="*/ 470102 w 1240183"/>
              <a:gd name="connsiteY25" fmla="*/ 846186 h 1240182"/>
              <a:gd name="connsiteX26" fmla="*/ 765832 w 1240183"/>
              <a:gd name="connsiteY26" fmla="*/ 846186 h 1240182"/>
              <a:gd name="connsiteX27" fmla="*/ 785882 w 1240183"/>
              <a:gd name="connsiteY27" fmla="*/ 826062 h 1240182"/>
              <a:gd name="connsiteX28" fmla="*/ 785882 w 1240183"/>
              <a:gd name="connsiteY28" fmla="*/ 721669 h 1240182"/>
              <a:gd name="connsiteX29" fmla="*/ 705684 w 1240183"/>
              <a:gd name="connsiteY29" fmla="*/ 641173 h 1240182"/>
              <a:gd name="connsiteX30" fmla="*/ 531504 w 1240183"/>
              <a:gd name="connsiteY30" fmla="*/ 609729 h 1240182"/>
              <a:gd name="connsiteX31" fmla="*/ 705684 w 1240183"/>
              <a:gd name="connsiteY31" fmla="*/ 609729 h 1240182"/>
              <a:gd name="connsiteX32" fmla="*/ 817209 w 1240183"/>
              <a:gd name="connsiteY32" fmla="*/ 721669 h 1240182"/>
              <a:gd name="connsiteX33" fmla="*/ 817209 w 1240183"/>
              <a:gd name="connsiteY33" fmla="*/ 826062 h 1240182"/>
              <a:gd name="connsiteX34" fmla="*/ 765832 w 1240183"/>
              <a:gd name="connsiteY34" fmla="*/ 877629 h 1240182"/>
              <a:gd name="connsiteX35" fmla="*/ 470102 w 1240183"/>
              <a:gd name="connsiteY35" fmla="*/ 877629 h 1240182"/>
              <a:gd name="connsiteX36" fmla="*/ 417472 w 1240183"/>
              <a:gd name="connsiteY36" fmla="*/ 826062 h 1240182"/>
              <a:gd name="connsiteX37" fmla="*/ 417472 w 1240183"/>
              <a:gd name="connsiteY37" fmla="*/ 721669 h 1240182"/>
              <a:gd name="connsiteX38" fmla="*/ 531504 w 1240183"/>
              <a:gd name="connsiteY38" fmla="*/ 609729 h 1240182"/>
              <a:gd name="connsiteX39" fmla="*/ 1155512 w 1240183"/>
              <a:gd name="connsiteY39" fmla="*/ 567118 h 1240182"/>
              <a:gd name="connsiteX40" fmla="*/ 1103215 w 1240183"/>
              <a:gd name="connsiteY40" fmla="*/ 620714 h 1240182"/>
              <a:gd name="connsiteX41" fmla="*/ 1155512 w 1240183"/>
              <a:gd name="connsiteY41" fmla="*/ 671817 h 1240182"/>
              <a:gd name="connsiteX42" fmla="*/ 1207809 w 1240183"/>
              <a:gd name="connsiteY42" fmla="*/ 620714 h 1240182"/>
              <a:gd name="connsiteX43" fmla="*/ 1155512 w 1240183"/>
              <a:gd name="connsiteY43" fmla="*/ 567118 h 1240182"/>
              <a:gd name="connsiteX44" fmla="*/ 84671 w 1240183"/>
              <a:gd name="connsiteY44" fmla="*/ 567118 h 1240182"/>
              <a:gd name="connsiteX45" fmla="*/ 32374 w 1240183"/>
              <a:gd name="connsiteY45" fmla="*/ 620714 h 1240182"/>
              <a:gd name="connsiteX46" fmla="*/ 84671 w 1240183"/>
              <a:gd name="connsiteY46" fmla="*/ 671817 h 1240182"/>
              <a:gd name="connsiteX47" fmla="*/ 136968 w 1240183"/>
              <a:gd name="connsiteY47" fmla="*/ 620714 h 1240182"/>
              <a:gd name="connsiteX48" fmla="*/ 84671 w 1240183"/>
              <a:gd name="connsiteY48" fmla="*/ 567118 h 1240182"/>
              <a:gd name="connsiteX49" fmla="*/ 620711 w 1240183"/>
              <a:gd name="connsiteY49" fmla="*/ 366221 h 1240182"/>
              <a:gd name="connsiteX50" fmla="*/ 532256 w 1240183"/>
              <a:gd name="connsiteY50" fmla="*/ 454676 h 1240182"/>
              <a:gd name="connsiteX51" fmla="*/ 620711 w 1240183"/>
              <a:gd name="connsiteY51" fmla="*/ 543131 h 1240182"/>
              <a:gd name="connsiteX52" fmla="*/ 709165 w 1240183"/>
              <a:gd name="connsiteY52" fmla="*/ 454676 h 1240182"/>
              <a:gd name="connsiteX53" fmla="*/ 620711 w 1240183"/>
              <a:gd name="connsiteY53" fmla="*/ 366221 h 1240182"/>
              <a:gd name="connsiteX54" fmla="*/ 620711 w 1240183"/>
              <a:gd name="connsiteY54" fmla="*/ 335075 h 1240182"/>
              <a:gd name="connsiteX55" fmla="*/ 740311 w 1240183"/>
              <a:gd name="connsiteY55" fmla="*/ 454676 h 1240182"/>
              <a:gd name="connsiteX56" fmla="*/ 620711 w 1240183"/>
              <a:gd name="connsiteY56" fmla="*/ 575522 h 1240182"/>
              <a:gd name="connsiteX57" fmla="*/ 499864 w 1240183"/>
              <a:gd name="connsiteY57" fmla="*/ 454676 h 1240182"/>
              <a:gd name="connsiteX58" fmla="*/ 620711 w 1240183"/>
              <a:gd name="connsiteY58" fmla="*/ 335075 h 1240182"/>
              <a:gd name="connsiteX59" fmla="*/ 620092 w 1240183"/>
              <a:gd name="connsiteY59" fmla="*/ 281690 h 1240182"/>
              <a:gd name="connsiteX60" fmla="*/ 282652 w 1240183"/>
              <a:gd name="connsiteY60" fmla="*/ 620714 h 1240182"/>
              <a:gd name="connsiteX61" fmla="*/ 620092 w 1240183"/>
              <a:gd name="connsiteY61" fmla="*/ 957246 h 1240182"/>
              <a:gd name="connsiteX62" fmla="*/ 958776 w 1240183"/>
              <a:gd name="connsiteY62" fmla="*/ 620714 h 1240182"/>
              <a:gd name="connsiteX63" fmla="*/ 620092 w 1240183"/>
              <a:gd name="connsiteY63" fmla="*/ 281690 h 1240182"/>
              <a:gd name="connsiteX64" fmla="*/ 983679 w 1240183"/>
              <a:gd name="connsiteY64" fmla="*/ 223108 h 1240182"/>
              <a:gd name="connsiteX65" fmla="*/ 961266 w 1240183"/>
              <a:gd name="connsiteY65" fmla="*/ 233080 h 1240182"/>
              <a:gd name="connsiteX66" fmla="*/ 952550 w 1240183"/>
              <a:gd name="connsiteY66" fmla="*/ 255515 h 1240182"/>
              <a:gd name="connsiteX67" fmla="*/ 961266 w 1240183"/>
              <a:gd name="connsiteY67" fmla="*/ 277950 h 1240182"/>
              <a:gd name="connsiteX68" fmla="*/ 1007337 w 1240183"/>
              <a:gd name="connsiteY68" fmla="*/ 277950 h 1240182"/>
              <a:gd name="connsiteX69" fmla="*/ 1016054 w 1240183"/>
              <a:gd name="connsiteY69" fmla="*/ 255515 h 1240182"/>
              <a:gd name="connsiteX70" fmla="*/ 1007337 w 1240183"/>
              <a:gd name="connsiteY70" fmla="*/ 233080 h 1240182"/>
              <a:gd name="connsiteX71" fmla="*/ 983679 w 1240183"/>
              <a:gd name="connsiteY71" fmla="*/ 223108 h 1240182"/>
              <a:gd name="connsiteX72" fmla="*/ 256504 w 1240183"/>
              <a:gd name="connsiteY72" fmla="*/ 223108 h 1240182"/>
              <a:gd name="connsiteX73" fmla="*/ 234091 w 1240183"/>
              <a:gd name="connsiteY73" fmla="*/ 233080 h 1240182"/>
              <a:gd name="connsiteX74" fmla="*/ 224130 w 1240183"/>
              <a:gd name="connsiteY74" fmla="*/ 255515 h 1240182"/>
              <a:gd name="connsiteX75" fmla="*/ 234091 w 1240183"/>
              <a:gd name="connsiteY75" fmla="*/ 277950 h 1240182"/>
              <a:gd name="connsiteX76" fmla="*/ 278917 w 1240183"/>
              <a:gd name="connsiteY76" fmla="*/ 277950 h 1240182"/>
              <a:gd name="connsiteX77" fmla="*/ 287633 w 1240183"/>
              <a:gd name="connsiteY77" fmla="*/ 255515 h 1240182"/>
              <a:gd name="connsiteX78" fmla="*/ 278917 w 1240183"/>
              <a:gd name="connsiteY78" fmla="*/ 233080 h 1240182"/>
              <a:gd name="connsiteX79" fmla="*/ 256504 w 1240183"/>
              <a:gd name="connsiteY79" fmla="*/ 223108 h 1240182"/>
              <a:gd name="connsiteX80" fmla="*/ 620092 w 1240183"/>
              <a:gd name="connsiteY80" fmla="*/ 31161 h 1240182"/>
              <a:gd name="connsiteX81" fmla="*/ 567795 w 1240183"/>
              <a:gd name="connsiteY81" fmla="*/ 84756 h 1240182"/>
              <a:gd name="connsiteX82" fmla="*/ 620092 w 1240183"/>
              <a:gd name="connsiteY82" fmla="*/ 135859 h 1240182"/>
              <a:gd name="connsiteX83" fmla="*/ 672389 w 1240183"/>
              <a:gd name="connsiteY83" fmla="*/ 84756 h 1240182"/>
              <a:gd name="connsiteX84" fmla="*/ 620092 w 1240183"/>
              <a:gd name="connsiteY84" fmla="*/ 31161 h 1240182"/>
              <a:gd name="connsiteX85" fmla="*/ 620092 w 1240183"/>
              <a:gd name="connsiteY85" fmla="*/ 0 h 1240182"/>
              <a:gd name="connsiteX86" fmla="*/ 704763 w 1240183"/>
              <a:gd name="connsiteY86" fmla="*/ 84756 h 1240182"/>
              <a:gd name="connsiteX87" fmla="*/ 636279 w 1240183"/>
              <a:gd name="connsiteY87" fmla="*/ 167020 h 1240182"/>
              <a:gd name="connsiteX88" fmla="*/ 636279 w 1240183"/>
              <a:gd name="connsiteY88" fmla="*/ 250529 h 1240182"/>
              <a:gd name="connsiteX89" fmla="*/ 869124 w 1240183"/>
              <a:gd name="connsiteY89" fmla="*/ 347750 h 1240182"/>
              <a:gd name="connsiteX90" fmla="*/ 928892 w 1240183"/>
              <a:gd name="connsiteY90" fmla="*/ 287922 h 1240182"/>
              <a:gd name="connsiteX91" fmla="*/ 920176 w 1240183"/>
              <a:gd name="connsiteY91" fmla="*/ 255515 h 1240182"/>
              <a:gd name="connsiteX92" fmla="*/ 938853 w 1240183"/>
              <a:gd name="connsiteY92" fmla="*/ 209398 h 1240182"/>
              <a:gd name="connsiteX93" fmla="*/ 983679 w 1240183"/>
              <a:gd name="connsiteY93" fmla="*/ 191948 h 1240182"/>
              <a:gd name="connsiteX94" fmla="*/ 1029750 w 1240183"/>
              <a:gd name="connsiteY94" fmla="*/ 209398 h 1240182"/>
              <a:gd name="connsiteX95" fmla="*/ 1048428 w 1240183"/>
              <a:gd name="connsiteY95" fmla="*/ 255515 h 1240182"/>
              <a:gd name="connsiteX96" fmla="*/ 1029750 w 1240183"/>
              <a:gd name="connsiteY96" fmla="*/ 300386 h 1240182"/>
              <a:gd name="connsiteX97" fmla="*/ 983679 w 1240183"/>
              <a:gd name="connsiteY97" fmla="*/ 320329 h 1240182"/>
              <a:gd name="connsiteX98" fmla="*/ 952550 w 1240183"/>
              <a:gd name="connsiteY98" fmla="*/ 310357 h 1240182"/>
              <a:gd name="connsiteX99" fmla="*/ 892782 w 1240183"/>
              <a:gd name="connsiteY99" fmla="*/ 370185 h 1240182"/>
              <a:gd name="connsiteX100" fmla="*/ 989905 w 1240183"/>
              <a:gd name="connsiteY100" fmla="*/ 604511 h 1240182"/>
              <a:gd name="connsiteX101" fmla="*/ 1073331 w 1240183"/>
              <a:gd name="connsiteY101" fmla="*/ 604511 h 1240182"/>
              <a:gd name="connsiteX102" fmla="*/ 1155512 w 1240183"/>
              <a:gd name="connsiteY102" fmla="*/ 535958 h 1240182"/>
              <a:gd name="connsiteX103" fmla="*/ 1240183 w 1240183"/>
              <a:gd name="connsiteY103" fmla="*/ 620714 h 1240182"/>
              <a:gd name="connsiteX104" fmla="*/ 1155512 w 1240183"/>
              <a:gd name="connsiteY104" fmla="*/ 704224 h 1240182"/>
              <a:gd name="connsiteX105" fmla="*/ 1073331 w 1240183"/>
              <a:gd name="connsiteY105" fmla="*/ 635671 h 1240182"/>
              <a:gd name="connsiteX106" fmla="*/ 989905 w 1240183"/>
              <a:gd name="connsiteY106" fmla="*/ 635671 h 1240182"/>
              <a:gd name="connsiteX107" fmla="*/ 892782 w 1240183"/>
              <a:gd name="connsiteY107" fmla="*/ 869997 h 1240182"/>
              <a:gd name="connsiteX108" fmla="*/ 952550 w 1240183"/>
              <a:gd name="connsiteY108" fmla="*/ 928578 h 1240182"/>
              <a:gd name="connsiteX109" fmla="*/ 983679 w 1240183"/>
              <a:gd name="connsiteY109" fmla="*/ 921100 h 1240182"/>
              <a:gd name="connsiteX110" fmla="*/ 1029750 w 1240183"/>
              <a:gd name="connsiteY110" fmla="*/ 939796 h 1240182"/>
              <a:gd name="connsiteX111" fmla="*/ 1048428 w 1240183"/>
              <a:gd name="connsiteY111" fmla="*/ 984667 h 1240182"/>
              <a:gd name="connsiteX112" fmla="*/ 1029750 w 1240183"/>
              <a:gd name="connsiteY112" fmla="*/ 1029538 h 1240182"/>
              <a:gd name="connsiteX113" fmla="*/ 983679 w 1240183"/>
              <a:gd name="connsiteY113" fmla="*/ 1048234 h 1240182"/>
              <a:gd name="connsiteX114" fmla="*/ 938853 w 1240183"/>
              <a:gd name="connsiteY114" fmla="*/ 1029538 h 1240182"/>
              <a:gd name="connsiteX115" fmla="*/ 920176 w 1240183"/>
              <a:gd name="connsiteY115" fmla="*/ 984667 h 1240182"/>
              <a:gd name="connsiteX116" fmla="*/ 928892 w 1240183"/>
              <a:gd name="connsiteY116" fmla="*/ 952260 h 1240182"/>
              <a:gd name="connsiteX117" fmla="*/ 869124 w 1240183"/>
              <a:gd name="connsiteY117" fmla="*/ 892432 h 1240182"/>
              <a:gd name="connsiteX118" fmla="*/ 636279 w 1240183"/>
              <a:gd name="connsiteY118" fmla="*/ 989653 h 1240182"/>
              <a:gd name="connsiteX119" fmla="*/ 636279 w 1240183"/>
              <a:gd name="connsiteY119" fmla="*/ 1073162 h 1240182"/>
              <a:gd name="connsiteX120" fmla="*/ 704763 w 1240183"/>
              <a:gd name="connsiteY120" fmla="*/ 1155426 h 1240182"/>
              <a:gd name="connsiteX121" fmla="*/ 620092 w 1240183"/>
              <a:gd name="connsiteY121" fmla="*/ 1240182 h 1240182"/>
              <a:gd name="connsiteX122" fmla="*/ 535421 w 1240183"/>
              <a:gd name="connsiteY122" fmla="*/ 1155426 h 1240182"/>
              <a:gd name="connsiteX123" fmla="*/ 603905 w 1240183"/>
              <a:gd name="connsiteY123" fmla="*/ 1073162 h 1240182"/>
              <a:gd name="connsiteX124" fmla="*/ 603905 w 1240183"/>
              <a:gd name="connsiteY124" fmla="*/ 989653 h 1240182"/>
              <a:gd name="connsiteX125" fmla="*/ 369814 w 1240183"/>
              <a:gd name="connsiteY125" fmla="*/ 892432 h 1240182"/>
              <a:gd name="connsiteX126" fmla="*/ 311291 w 1240183"/>
              <a:gd name="connsiteY126" fmla="*/ 952260 h 1240182"/>
              <a:gd name="connsiteX127" fmla="*/ 320007 w 1240183"/>
              <a:gd name="connsiteY127" fmla="*/ 984667 h 1240182"/>
              <a:gd name="connsiteX128" fmla="*/ 301330 w 1240183"/>
              <a:gd name="connsiteY128" fmla="*/ 1029538 h 1240182"/>
              <a:gd name="connsiteX129" fmla="*/ 256504 w 1240183"/>
              <a:gd name="connsiteY129" fmla="*/ 1048234 h 1240182"/>
              <a:gd name="connsiteX130" fmla="*/ 210433 w 1240183"/>
              <a:gd name="connsiteY130" fmla="*/ 1029538 h 1240182"/>
              <a:gd name="connsiteX131" fmla="*/ 191755 w 1240183"/>
              <a:gd name="connsiteY131" fmla="*/ 984667 h 1240182"/>
              <a:gd name="connsiteX132" fmla="*/ 210433 w 1240183"/>
              <a:gd name="connsiteY132" fmla="*/ 939796 h 1240182"/>
              <a:gd name="connsiteX133" fmla="*/ 231601 w 1240183"/>
              <a:gd name="connsiteY133" fmla="*/ 925774 h 1240182"/>
              <a:gd name="connsiteX134" fmla="*/ 231780 w 1240183"/>
              <a:gd name="connsiteY134" fmla="*/ 925740 h 1240182"/>
              <a:gd name="connsiteX135" fmla="*/ 256504 w 1240183"/>
              <a:gd name="connsiteY135" fmla="*/ 921100 h 1240182"/>
              <a:gd name="connsiteX136" fmla="*/ 288878 w 1240183"/>
              <a:gd name="connsiteY136" fmla="*/ 928578 h 1240182"/>
              <a:gd name="connsiteX137" fmla="*/ 347401 w 1240183"/>
              <a:gd name="connsiteY137" fmla="*/ 869997 h 1240182"/>
              <a:gd name="connsiteX138" fmla="*/ 250278 w 1240183"/>
              <a:gd name="connsiteY138" fmla="*/ 635671 h 1240182"/>
              <a:gd name="connsiteX139" fmla="*/ 166852 w 1240183"/>
              <a:gd name="connsiteY139" fmla="*/ 635671 h 1240182"/>
              <a:gd name="connsiteX140" fmla="*/ 113796 w 1240183"/>
              <a:gd name="connsiteY140" fmla="*/ 698946 h 1240182"/>
              <a:gd name="connsiteX141" fmla="*/ 101662 w 1240183"/>
              <a:gd name="connsiteY141" fmla="*/ 701145 h 1240182"/>
              <a:gd name="connsiteX142" fmla="*/ 84671 w 1240183"/>
              <a:gd name="connsiteY142" fmla="*/ 704224 h 1240182"/>
              <a:gd name="connsiteX143" fmla="*/ 0 w 1240183"/>
              <a:gd name="connsiteY143" fmla="*/ 620714 h 1240182"/>
              <a:gd name="connsiteX144" fmla="*/ 84671 w 1240183"/>
              <a:gd name="connsiteY144" fmla="*/ 535958 h 1240182"/>
              <a:gd name="connsiteX145" fmla="*/ 166852 w 1240183"/>
              <a:gd name="connsiteY145" fmla="*/ 604511 h 1240182"/>
              <a:gd name="connsiteX146" fmla="*/ 250278 w 1240183"/>
              <a:gd name="connsiteY146" fmla="*/ 604511 h 1240182"/>
              <a:gd name="connsiteX147" fmla="*/ 347401 w 1240183"/>
              <a:gd name="connsiteY147" fmla="*/ 370185 h 1240182"/>
              <a:gd name="connsiteX148" fmla="*/ 288878 w 1240183"/>
              <a:gd name="connsiteY148" fmla="*/ 310357 h 1240182"/>
              <a:gd name="connsiteX149" fmla="*/ 256504 w 1240183"/>
              <a:gd name="connsiteY149" fmla="*/ 320329 h 1240182"/>
              <a:gd name="connsiteX150" fmla="*/ 210433 w 1240183"/>
              <a:gd name="connsiteY150" fmla="*/ 300386 h 1240182"/>
              <a:gd name="connsiteX151" fmla="*/ 191755 w 1240183"/>
              <a:gd name="connsiteY151" fmla="*/ 255515 h 1240182"/>
              <a:gd name="connsiteX152" fmla="*/ 210433 w 1240183"/>
              <a:gd name="connsiteY152" fmla="*/ 209398 h 1240182"/>
              <a:gd name="connsiteX153" fmla="*/ 256504 w 1240183"/>
              <a:gd name="connsiteY153" fmla="*/ 191948 h 1240182"/>
              <a:gd name="connsiteX154" fmla="*/ 301330 w 1240183"/>
              <a:gd name="connsiteY154" fmla="*/ 209398 h 1240182"/>
              <a:gd name="connsiteX155" fmla="*/ 320007 w 1240183"/>
              <a:gd name="connsiteY155" fmla="*/ 255515 h 1240182"/>
              <a:gd name="connsiteX156" fmla="*/ 311291 w 1240183"/>
              <a:gd name="connsiteY156" fmla="*/ 287922 h 1240182"/>
              <a:gd name="connsiteX157" fmla="*/ 369814 w 1240183"/>
              <a:gd name="connsiteY157" fmla="*/ 347750 h 1240182"/>
              <a:gd name="connsiteX158" fmla="*/ 603905 w 1240183"/>
              <a:gd name="connsiteY158" fmla="*/ 250529 h 1240182"/>
              <a:gd name="connsiteX159" fmla="*/ 603905 w 1240183"/>
              <a:gd name="connsiteY159" fmla="*/ 167020 h 1240182"/>
              <a:gd name="connsiteX160" fmla="*/ 535421 w 1240183"/>
              <a:gd name="connsiteY160" fmla="*/ 84756 h 1240182"/>
              <a:gd name="connsiteX161" fmla="*/ 620092 w 1240183"/>
              <a:gd name="connsiteY161" fmla="*/ 0 h 12401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240183" h="1240182">
                <a:moveTo>
                  <a:pt x="620092" y="1103076"/>
                </a:moveTo>
                <a:cubicBezTo>
                  <a:pt x="591453" y="1103076"/>
                  <a:pt x="567795" y="1126758"/>
                  <a:pt x="567795" y="1155426"/>
                </a:cubicBezTo>
                <a:cubicBezTo>
                  <a:pt x="567795" y="1185340"/>
                  <a:pt x="591453" y="1207775"/>
                  <a:pt x="620092" y="1207775"/>
                </a:cubicBezTo>
                <a:cubicBezTo>
                  <a:pt x="648730" y="1207775"/>
                  <a:pt x="672389" y="1185340"/>
                  <a:pt x="672389" y="1155426"/>
                </a:cubicBezTo>
                <a:cubicBezTo>
                  <a:pt x="672389" y="1126758"/>
                  <a:pt x="648730" y="1103076"/>
                  <a:pt x="620092" y="1103076"/>
                </a:cubicBezTo>
                <a:close/>
                <a:moveTo>
                  <a:pt x="983679" y="952260"/>
                </a:moveTo>
                <a:cubicBezTo>
                  <a:pt x="974963" y="952260"/>
                  <a:pt x="967492" y="955999"/>
                  <a:pt x="961266" y="962232"/>
                </a:cubicBezTo>
                <a:cubicBezTo>
                  <a:pt x="955041" y="967217"/>
                  <a:pt x="952550" y="975942"/>
                  <a:pt x="952550" y="984667"/>
                </a:cubicBezTo>
                <a:cubicBezTo>
                  <a:pt x="952550" y="993392"/>
                  <a:pt x="955041" y="1000870"/>
                  <a:pt x="961266" y="1007102"/>
                </a:cubicBezTo>
                <a:cubicBezTo>
                  <a:pt x="973718" y="1018320"/>
                  <a:pt x="994886" y="1018320"/>
                  <a:pt x="1007337" y="1007102"/>
                </a:cubicBezTo>
                <a:cubicBezTo>
                  <a:pt x="1012318" y="1000870"/>
                  <a:pt x="1016054" y="993392"/>
                  <a:pt x="1016054" y="984667"/>
                </a:cubicBezTo>
                <a:cubicBezTo>
                  <a:pt x="1016054" y="975942"/>
                  <a:pt x="1012318" y="967217"/>
                  <a:pt x="1007337" y="962232"/>
                </a:cubicBezTo>
                <a:cubicBezTo>
                  <a:pt x="1001112" y="955999"/>
                  <a:pt x="993641" y="952260"/>
                  <a:pt x="983679" y="952260"/>
                </a:cubicBezTo>
                <a:close/>
                <a:moveTo>
                  <a:pt x="256504" y="952260"/>
                </a:moveTo>
                <a:lnTo>
                  <a:pt x="249062" y="955571"/>
                </a:lnTo>
                <a:lnTo>
                  <a:pt x="234091" y="962232"/>
                </a:lnTo>
                <a:cubicBezTo>
                  <a:pt x="227865" y="967217"/>
                  <a:pt x="224130" y="975942"/>
                  <a:pt x="224130" y="984667"/>
                </a:cubicBezTo>
                <a:cubicBezTo>
                  <a:pt x="224130" y="993392"/>
                  <a:pt x="227865" y="1000870"/>
                  <a:pt x="234091" y="1007102"/>
                </a:cubicBezTo>
                <a:cubicBezTo>
                  <a:pt x="246543" y="1018320"/>
                  <a:pt x="266465" y="1018320"/>
                  <a:pt x="278917" y="1007102"/>
                </a:cubicBezTo>
                <a:cubicBezTo>
                  <a:pt x="283898" y="1000870"/>
                  <a:pt x="287633" y="993392"/>
                  <a:pt x="287633" y="984667"/>
                </a:cubicBezTo>
                <a:cubicBezTo>
                  <a:pt x="287633" y="975942"/>
                  <a:pt x="283898" y="967217"/>
                  <a:pt x="278917" y="962232"/>
                </a:cubicBezTo>
                <a:cubicBezTo>
                  <a:pt x="272691" y="955999"/>
                  <a:pt x="263975" y="952260"/>
                  <a:pt x="256504" y="952260"/>
                </a:cubicBezTo>
                <a:close/>
                <a:moveTo>
                  <a:pt x="531504" y="641173"/>
                </a:moveTo>
                <a:cubicBezTo>
                  <a:pt x="486392" y="641173"/>
                  <a:pt x="450053" y="677648"/>
                  <a:pt x="450053" y="721669"/>
                </a:cubicBezTo>
                <a:lnTo>
                  <a:pt x="450053" y="826062"/>
                </a:lnTo>
                <a:cubicBezTo>
                  <a:pt x="450053" y="836124"/>
                  <a:pt x="458824" y="846186"/>
                  <a:pt x="470102" y="846186"/>
                </a:cubicBezTo>
                <a:lnTo>
                  <a:pt x="765832" y="846186"/>
                </a:lnTo>
                <a:cubicBezTo>
                  <a:pt x="775857" y="846186"/>
                  <a:pt x="785882" y="836124"/>
                  <a:pt x="785882" y="826062"/>
                </a:cubicBezTo>
                <a:lnTo>
                  <a:pt x="785882" y="721669"/>
                </a:lnTo>
                <a:cubicBezTo>
                  <a:pt x="785882" y="677648"/>
                  <a:pt x="749542" y="641173"/>
                  <a:pt x="705684" y="641173"/>
                </a:cubicBezTo>
                <a:close/>
                <a:moveTo>
                  <a:pt x="531504" y="609729"/>
                </a:moveTo>
                <a:lnTo>
                  <a:pt x="705684" y="609729"/>
                </a:lnTo>
                <a:cubicBezTo>
                  <a:pt x="767085" y="609729"/>
                  <a:pt x="817209" y="660039"/>
                  <a:pt x="817209" y="721669"/>
                </a:cubicBezTo>
                <a:lnTo>
                  <a:pt x="817209" y="826062"/>
                </a:lnTo>
                <a:cubicBezTo>
                  <a:pt x="817209" y="854990"/>
                  <a:pt x="794653" y="877629"/>
                  <a:pt x="765832" y="877629"/>
                </a:cubicBezTo>
                <a:lnTo>
                  <a:pt x="470102" y="877629"/>
                </a:lnTo>
                <a:cubicBezTo>
                  <a:pt x="441281" y="877629"/>
                  <a:pt x="417472" y="854990"/>
                  <a:pt x="417472" y="826062"/>
                </a:cubicBezTo>
                <a:lnTo>
                  <a:pt x="417472" y="721669"/>
                </a:lnTo>
                <a:cubicBezTo>
                  <a:pt x="417472" y="660039"/>
                  <a:pt x="468849" y="609729"/>
                  <a:pt x="531504" y="609729"/>
                </a:cubicBezTo>
                <a:close/>
                <a:moveTo>
                  <a:pt x="1155512" y="567118"/>
                </a:moveTo>
                <a:cubicBezTo>
                  <a:pt x="1126873" y="567118"/>
                  <a:pt x="1103215" y="590800"/>
                  <a:pt x="1103215" y="620714"/>
                </a:cubicBezTo>
                <a:cubicBezTo>
                  <a:pt x="1103215" y="649382"/>
                  <a:pt x="1126873" y="671817"/>
                  <a:pt x="1155512" y="671817"/>
                </a:cubicBezTo>
                <a:cubicBezTo>
                  <a:pt x="1184151" y="671817"/>
                  <a:pt x="1207809" y="649382"/>
                  <a:pt x="1207809" y="620714"/>
                </a:cubicBezTo>
                <a:cubicBezTo>
                  <a:pt x="1207809" y="590800"/>
                  <a:pt x="1184151" y="567118"/>
                  <a:pt x="1155512" y="567118"/>
                </a:cubicBezTo>
                <a:close/>
                <a:moveTo>
                  <a:pt x="84671" y="567118"/>
                </a:moveTo>
                <a:cubicBezTo>
                  <a:pt x="56033" y="567118"/>
                  <a:pt x="32374" y="590800"/>
                  <a:pt x="32374" y="620714"/>
                </a:cubicBezTo>
                <a:cubicBezTo>
                  <a:pt x="32374" y="649382"/>
                  <a:pt x="56033" y="671817"/>
                  <a:pt x="84671" y="671817"/>
                </a:cubicBezTo>
                <a:cubicBezTo>
                  <a:pt x="113310" y="671817"/>
                  <a:pt x="136968" y="649382"/>
                  <a:pt x="136968" y="620714"/>
                </a:cubicBezTo>
                <a:cubicBezTo>
                  <a:pt x="136968" y="590800"/>
                  <a:pt x="113310" y="567118"/>
                  <a:pt x="84671" y="567118"/>
                </a:cubicBezTo>
                <a:close/>
                <a:moveTo>
                  <a:pt x="620711" y="366221"/>
                </a:moveTo>
                <a:cubicBezTo>
                  <a:pt x="572123" y="366221"/>
                  <a:pt x="532256" y="406088"/>
                  <a:pt x="532256" y="454676"/>
                </a:cubicBezTo>
                <a:cubicBezTo>
                  <a:pt x="532256" y="503264"/>
                  <a:pt x="572123" y="543131"/>
                  <a:pt x="620711" y="543131"/>
                </a:cubicBezTo>
                <a:cubicBezTo>
                  <a:pt x="669299" y="543131"/>
                  <a:pt x="709165" y="503264"/>
                  <a:pt x="709165" y="454676"/>
                </a:cubicBezTo>
                <a:cubicBezTo>
                  <a:pt x="709165" y="406088"/>
                  <a:pt x="669299" y="366221"/>
                  <a:pt x="620711" y="366221"/>
                </a:cubicBezTo>
                <a:close/>
                <a:moveTo>
                  <a:pt x="620711" y="335075"/>
                </a:moveTo>
                <a:cubicBezTo>
                  <a:pt x="687986" y="335075"/>
                  <a:pt x="740311" y="388646"/>
                  <a:pt x="740311" y="454676"/>
                </a:cubicBezTo>
                <a:cubicBezTo>
                  <a:pt x="740311" y="520705"/>
                  <a:pt x="687986" y="575522"/>
                  <a:pt x="620711" y="575522"/>
                </a:cubicBezTo>
                <a:cubicBezTo>
                  <a:pt x="554681" y="575522"/>
                  <a:pt x="499864" y="520705"/>
                  <a:pt x="499864" y="454676"/>
                </a:cubicBezTo>
                <a:cubicBezTo>
                  <a:pt x="499864" y="388646"/>
                  <a:pt x="554681" y="335075"/>
                  <a:pt x="620711" y="335075"/>
                </a:cubicBezTo>
                <a:close/>
                <a:moveTo>
                  <a:pt x="620092" y="281690"/>
                </a:moveTo>
                <a:cubicBezTo>
                  <a:pt x="434562" y="281690"/>
                  <a:pt x="282652" y="433752"/>
                  <a:pt x="282652" y="620714"/>
                </a:cubicBezTo>
                <a:cubicBezTo>
                  <a:pt x="282652" y="806430"/>
                  <a:pt x="434562" y="957246"/>
                  <a:pt x="620092" y="957246"/>
                </a:cubicBezTo>
                <a:cubicBezTo>
                  <a:pt x="806866" y="957246"/>
                  <a:pt x="958776" y="806430"/>
                  <a:pt x="958776" y="620714"/>
                </a:cubicBezTo>
                <a:cubicBezTo>
                  <a:pt x="958776" y="433752"/>
                  <a:pt x="806866" y="281690"/>
                  <a:pt x="620092" y="281690"/>
                </a:cubicBezTo>
                <a:close/>
                <a:moveTo>
                  <a:pt x="983679" y="223108"/>
                </a:moveTo>
                <a:cubicBezTo>
                  <a:pt x="974963" y="223108"/>
                  <a:pt x="967492" y="226848"/>
                  <a:pt x="961266" y="233080"/>
                </a:cubicBezTo>
                <a:cubicBezTo>
                  <a:pt x="955041" y="239312"/>
                  <a:pt x="952550" y="248037"/>
                  <a:pt x="952550" y="255515"/>
                </a:cubicBezTo>
                <a:cubicBezTo>
                  <a:pt x="952550" y="264240"/>
                  <a:pt x="955041" y="271718"/>
                  <a:pt x="961266" y="277950"/>
                </a:cubicBezTo>
                <a:cubicBezTo>
                  <a:pt x="973718" y="290415"/>
                  <a:pt x="994886" y="290415"/>
                  <a:pt x="1007337" y="277950"/>
                </a:cubicBezTo>
                <a:cubicBezTo>
                  <a:pt x="1012318" y="271718"/>
                  <a:pt x="1016054" y="264240"/>
                  <a:pt x="1016054" y="255515"/>
                </a:cubicBezTo>
                <a:cubicBezTo>
                  <a:pt x="1016054" y="248037"/>
                  <a:pt x="1012318" y="239312"/>
                  <a:pt x="1007337" y="233080"/>
                </a:cubicBezTo>
                <a:cubicBezTo>
                  <a:pt x="1001112" y="226848"/>
                  <a:pt x="993641" y="223108"/>
                  <a:pt x="983679" y="223108"/>
                </a:cubicBezTo>
                <a:close/>
                <a:moveTo>
                  <a:pt x="256504" y="223108"/>
                </a:moveTo>
                <a:cubicBezTo>
                  <a:pt x="247788" y="223108"/>
                  <a:pt x="240317" y="226848"/>
                  <a:pt x="234091" y="233080"/>
                </a:cubicBezTo>
                <a:cubicBezTo>
                  <a:pt x="227865" y="239312"/>
                  <a:pt x="224130" y="248037"/>
                  <a:pt x="224130" y="255515"/>
                </a:cubicBezTo>
                <a:cubicBezTo>
                  <a:pt x="224130" y="264240"/>
                  <a:pt x="227865" y="271718"/>
                  <a:pt x="234091" y="277950"/>
                </a:cubicBezTo>
                <a:cubicBezTo>
                  <a:pt x="246543" y="290415"/>
                  <a:pt x="266465" y="290415"/>
                  <a:pt x="278917" y="277950"/>
                </a:cubicBezTo>
                <a:cubicBezTo>
                  <a:pt x="283898" y="271718"/>
                  <a:pt x="287633" y="264240"/>
                  <a:pt x="287633" y="255515"/>
                </a:cubicBezTo>
                <a:cubicBezTo>
                  <a:pt x="287633" y="248037"/>
                  <a:pt x="283898" y="239312"/>
                  <a:pt x="278917" y="233080"/>
                </a:cubicBezTo>
                <a:cubicBezTo>
                  <a:pt x="272691" y="226848"/>
                  <a:pt x="263975" y="223108"/>
                  <a:pt x="256504" y="223108"/>
                </a:cubicBezTo>
                <a:close/>
                <a:moveTo>
                  <a:pt x="620092" y="31161"/>
                </a:moveTo>
                <a:cubicBezTo>
                  <a:pt x="591453" y="31161"/>
                  <a:pt x="567795" y="54842"/>
                  <a:pt x="567795" y="84756"/>
                </a:cubicBezTo>
                <a:cubicBezTo>
                  <a:pt x="567795" y="112177"/>
                  <a:pt x="591453" y="135859"/>
                  <a:pt x="620092" y="135859"/>
                </a:cubicBezTo>
                <a:cubicBezTo>
                  <a:pt x="648730" y="135859"/>
                  <a:pt x="672389" y="112177"/>
                  <a:pt x="672389" y="84756"/>
                </a:cubicBezTo>
                <a:cubicBezTo>
                  <a:pt x="672389" y="54842"/>
                  <a:pt x="648730" y="31161"/>
                  <a:pt x="620092" y="31161"/>
                </a:cubicBezTo>
                <a:close/>
                <a:moveTo>
                  <a:pt x="620092" y="0"/>
                </a:moveTo>
                <a:cubicBezTo>
                  <a:pt x="666163" y="0"/>
                  <a:pt x="704763" y="37393"/>
                  <a:pt x="704763" y="84756"/>
                </a:cubicBezTo>
                <a:cubicBezTo>
                  <a:pt x="704763" y="125888"/>
                  <a:pt x="674879" y="159541"/>
                  <a:pt x="636279" y="167020"/>
                </a:cubicBezTo>
                <a:lnTo>
                  <a:pt x="636279" y="250529"/>
                </a:lnTo>
                <a:cubicBezTo>
                  <a:pt x="725931" y="254269"/>
                  <a:pt x="808111" y="290415"/>
                  <a:pt x="869124" y="347750"/>
                </a:cubicBezTo>
                <a:lnTo>
                  <a:pt x="928892" y="287922"/>
                </a:lnTo>
                <a:cubicBezTo>
                  <a:pt x="923912" y="277950"/>
                  <a:pt x="920176" y="266733"/>
                  <a:pt x="920176" y="255515"/>
                </a:cubicBezTo>
                <a:cubicBezTo>
                  <a:pt x="920176" y="238065"/>
                  <a:pt x="926402" y="221862"/>
                  <a:pt x="938853" y="209398"/>
                </a:cubicBezTo>
                <a:cubicBezTo>
                  <a:pt x="951305" y="198180"/>
                  <a:pt x="967492" y="191948"/>
                  <a:pt x="983679" y="191948"/>
                </a:cubicBezTo>
                <a:cubicBezTo>
                  <a:pt x="1001112" y="191948"/>
                  <a:pt x="1017299" y="198180"/>
                  <a:pt x="1029750" y="209398"/>
                </a:cubicBezTo>
                <a:cubicBezTo>
                  <a:pt x="1042202" y="221862"/>
                  <a:pt x="1048428" y="238065"/>
                  <a:pt x="1048428" y="255515"/>
                </a:cubicBezTo>
                <a:cubicBezTo>
                  <a:pt x="1048428" y="272965"/>
                  <a:pt x="1042202" y="287922"/>
                  <a:pt x="1029750" y="300386"/>
                </a:cubicBezTo>
                <a:cubicBezTo>
                  <a:pt x="1017299" y="312850"/>
                  <a:pt x="1001112" y="320329"/>
                  <a:pt x="983679" y="320329"/>
                </a:cubicBezTo>
                <a:cubicBezTo>
                  <a:pt x="972473" y="320329"/>
                  <a:pt x="961266" y="316589"/>
                  <a:pt x="952550" y="310357"/>
                </a:cubicBezTo>
                <a:lnTo>
                  <a:pt x="892782" y="370185"/>
                </a:lnTo>
                <a:cubicBezTo>
                  <a:pt x="950060" y="431259"/>
                  <a:pt x="986170" y="513523"/>
                  <a:pt x="989905" y="604511"/>
                </a:cubicBezTo>
                <a:lnTo>
                  <a:pt x="1073331" y="604511"/>
                </a:lnTo>
                <a:cubicBezTo>
                  <a:pt x="1080802" y="564626"/>
                  <a:pt x="1114422" y="535958"/>
                  <a:pt x="1155512" y="535958"/>
                </a:cubicBezTo>
                <a:cubicBezTo>
                  <a:pt x="1202828" y="535958"/>
                  <a:pt x="1240183" y="573350"/>
                  <a:pt x="1240183" y="620714"/>
                </a:cubicBezTo>
                <a:cubicBezTo>
                  <a:pt x="1240183" y="666832"/>
                  <a:pt x="1202828" y="704224"/>
                  <a:pt x="1155512" y="704224"/>
                </a:cubicBezTo>
                <a:cubicBezTo>
                  <a:pt x="1114422" y="704224"/>
                  <a:pt x="1080802" y="674310"/>
                  <a:pt x="1073331" y="635671"/>
                </a:cubicBezTo>
                <a:lnTo>
                  <a:pt x="989905" y="635671"/>
                </a:lnTo>
                <a:cubicBezTo>
                  <a:pt x="986170" y="725413"/>
                  <a:pt x="950060" y="807676"/>
                  <a:pt x="892782" y="869997"/>
                </a:cubicBezTo>
                <a:lnTo>
                  <a:pt x="952550" y="928578"/>
                </a:lnTo>
                <a:cubicBezTo>
                  <a:pt x="961266" y="923593"/>
                  <a:pt x="972473" y="921100"/>
                  <a:pt x="983679" y="921100"/>
                </a:cubicBezTo>
                <a:cubicBezTo>
                  <a:pt x="1001112" y="921100"/>
                  <a:pt x="1017299" y="927332"/>
                  <a:pt x="1029750" y="939796"/>
                </a:cubicBezTo>
                <a:cubicBezTo>
                  <a:pt x="1042202" y="951014"/>
                  <a:pt x="1048428" y="967217"/>
                  <a:pt x="1048428" y="984667"/>
                </a:cubicBezTo>
                <a:cubicBezTo>
                  <a:pt x="1048428" y="1000870"/>
                  <a:pt x="1042202" y="1017074"/>
                  <a:pt x="1029750" y="1029538"/>
                </a:cubicBezTo>
                <a:cubicBezTo>
                  <a:pt x="1017299" y="1042002"/>
                  <a:pt x="1001112" y="1048234"/>
                  <a:pt x="983679" y="1048234"/>
                </a:cubicBezTo>
                <a:cubicBezTo>
                  <a:pt x="967492" y="1048234"/>
                  <a:pt x="951305" y="1042002"/>
                  <a:pt x="938853" y="1029538"/>
                </a:cubicBezTo>
                <a:cubicBezTo>
                  <a:pt x="926402" y="1017074"/>
                  <a:pt x="920176" y="1000870"/>
                  <a:pt x="920176" y="984667"/>
                </a:cubicBezTo>
                <a:cubicBezTo>
                  <a:pt x="920176" y="973449"/>
                  <a:pt x="923912" y="960985"/>
                  <a:pt x="928892" y="952260"/>
                </a:cubicBezTo>
                <a:lnTo>
                  <a:pt x="869124" y="892432"/>
                </a:lnTo>
                <a:cubicBezTo>
                  <a:pt x="808111" y="949767"/>
                  <a:pt x="725931" y="985913"/>
                  <a:pt x="636279" y="989653"/>
                </a:cubicBezTo>
                <a:lnTo>
                  <a:pt x="636279" y="1073162"/>
                </a:lnTo>
                <a:cubicBezTo>
                  <a:pt x="674879" y="1080641"/>
                  <a:pt x="704763" y="1114294"/>
                  <a:pt x="704763" y="1155426"/>
                </a:cubicBezTo>
                <a:cubicBezTo>
                  <a:pt x="704763" y="1202789"/>
                  <a:pt x="666163" y="1240182"/>
                  <a:pt x="620092" y="1240182"/>
                </a:cubicBezTo>
                <a:cubicBezTo>
                  <a:pt x="574021" y="1240182"/>
                  <a:pt x="535421" y="1202789"/>
                  <a:pt x="535421" y="1155426"/>
                </a:cubicBezTo>
                <a:cubicBezTo>
                  <a:pt x="535421" y="1114294"/>
                  <a:pt x="565304" y="1080641"/>
                  <a:pt x="603905" y="1073162"/>
                </a:cubicBezTo>
                <a:lnTo>
                  <a:pt x="603905" y="989653"/>
                </a:lnTo>
                <a:cubicBezTo>
                  <a:pt x="514253" y="985913"/>
                  <a:pt x="432072" y="949767"/>
                  <a:pt x="369814" y="892432"/>
                </a:cubicBezTo>
                <a:lnTo>
                  <a:pt x="311291" y="952260"/>
                </a:lnTo>
                <a:cubicBezTo>
                  <a:pt x="316272" y="960985"/>
                  <a:pt x="320007" y="973449"/>
                  <a:pt x="320007" y="984667"/>
                </a:cubicBezTo>
                <a:cubicBezTo>
                  <a:pt x="320007" y="1000870"/>
                  <a:pt x="312536" y="1017074"/>
                  <a:pt x="301330" y="1029538"/>
                </a:cubicBezTo>
                <a:cubicBezTo>
                  <a:pt x="288878" y="1042002"/>
                  <a:pt x="273936" y="1048234"/>
                  <a:pt x="256504" y="1048234"/>
                </a:cubicBezTo>
                <a:cubicBezTo>
                  <a:pt x="239072" y="1048234"/>
                  <a:pt x="222885" y="1042002"/>
                  <a:pt x="210433" y="1029538"/>
                </a:cubicBezTo>
                <a:cubicBezTo>
                  <a:pt x="199226" y="1017074"/>
                  <a:pt x="191755" y="1000870"/>
                  <a:pt x="191755" y="984667"/>
                </a:cubicBezTo>
                <a:cubicBezTo>
                  <a:pt x="191755" y="967217"/>
                  <a:pt x="199226" y="951014"/>
                  <a:pt x="210433" y="939796"/>
                </a:cubicBezTo>
                <a:cubicBezTo>
                  <a:pt x="216659" y="933564"/>
                  <a:pt x="223819" y="928890"/>
                  <a:pt x="231601" y="925774"/>
                </a:cubicBezTo>
                <a:lnTo>
                  <a:pt x="231780" y="925740"/>
                </a:lnTo>
                <a:lnTo>
                  <a:pt x="256504" y="921100"/>
                </a:lnTo>
                <a:cubicBezTo>
                  <a:pt x="267710" y="921100"/>
                  <a:pt x="278917" y="923593"/>
                  <a:pt x="288878" y="928578"/>
                </a:cubicBezTo>
                <a:lnTo>
                  <a:pt x="347401" y="869997"/>
                </a:lnTo>
                <a:cubicBezTo>
                  <a:pt x="290123" y="807676"/>
                  <a:pt x="254014" y="725413"/>
                  <a:pt x="250278" y="635671"/>
                </a:cubicBezTo>
                <a:lnTo>
                  <a:pt x="166852" y="635671"/>
                </a:lnTo>
                <a:cubicBezTo>
                  <a:pt x="161249" y="664650"/>
                  <a:pt x="140937" y="688722"/>
                  <a:pt x="113796" y="698946"/>
                </a:cubicBezTo>
                <a:lnTo>
                  <a:pt x="101662" y="701145"/>
                </a:lnTo>
                <a:lnTo>
                  <a:pt x="84671" y="704224"/>
                </a:lnTo>
                <a:cubicBezTo>
                  <a:pt x="38600" y="704224"/>
                  <a:pt x="0" y="666832"/>
                  <a:pt x="0" y="620714"/>
                </a:cubicBezTo>
                <a:cubicBezTo>
                  <a:pt x="0" y="573350"/>
                  <a:pt x="38600" y="535958"/>
                  <a:pt x="84671" y="535958"/>
                </a:cubicBezTo>
                <a:cubicBezTo>
                  <a:pt x="125762" y="535958"/>
                  <a:pt x="159381" y="564626"/>
                  <a:pt x="166852" y="604511"/>
                </a:cubicBezTo>
                <a:lnTo>
                  <a:pt x="250278" y="604511"/>
                </a:lnTo>
                <a:cubicBezTo>
                  <a:pt x="254014" y="513523"/>
                  <a:pt x="290123" y="431259"/>
                  <a:pt x="347401" y="370185"/>
                </a:cubicBezTo>
                <a:lnTo>
                  <a:pt x="288878" y="310357"/>
                </a:lnTo>
                <a:cubicBezTo>
                  <a:pt x="278917" y="316589"/>
                  <a:pt x="267710" y="320329"/>
                  <a:pt x="256504" y="320329"/>
                </a:cubicBezTo>
                <a:cubicBezTo>
                  <a:pt x="239072" y="320329"/>
                  <a:pt x="222885" y="312850"/>
                  <a:pt x="210433" y="300386"/>
                </a:cubicBezTo>
                <a:cubicBezTo>
                  <a:pt x="199226" y="287922"/>
                  <a:pt x="191755" y="272965"/>
                  <a:pt x="191755" y="255515"/>
                </a:cubicBezTo>
                <a:cubicBezTo>
                  <a:pt x="191755" y="238065"/>
                  <a:pt x="199226" y="221862"/>
                  <a:pt x="210433" y="209398"/>
                </a:cubicBezTo>
                <a:cubicBezTo>
                  <a:pt x="222885" y="198180"/>
                  <a:pt x="239072" y="191948"/>
                  <a:pt x="256504" y="191948"/>
                </a:cubicBezTo>
                <a:cubicBezTo>
                  <a:pt x="273936" y="191948"/>
                  <a:pt x="288878" y="198180"/>
                  <a:pt x="301330" y="209398"/>
                </a:cubicBezTo>
                <a:cubicBezTo>
                  <a:pt x="312536" y="221862"/>
                  <a:pt x="320007" y="238065"/>
                  <a:pt x="320007" y="255515"/>
                </a:cubicBezTo>
                <a:cubicBezTo>
                  <a:pt x="320007" y="266733"/>
                  <a:pt x="316272" y="277950"/>
                  <a:pt x="311291" y="287922"/>
                </a:cubicBezTo>
                <a:lnTo>
                  <a:pt x="369814" y="347750"/>
                </a:lnTo>
                <a:cubicBezTo>
                  <a:pt x="432072" y="290415"/>
                  <a:pt x="514253" y="254269"/>
                  <a:pt x="603905" y="250529"/>
                </a:cubicBezTo>
                <a:lnTo>
                  <a:pt x="603905" y="167020"/>
                </a:lnTo>
                <a:cubicBezTo>
                  <a:pt x="565304" y="159541"/>
                  <a:pt x="535421" y="125888"/>
                  <a:pt x="535421" y="84756"/>
                </a:cubicBezTo>
                <a:cubicBezTo>
                  <a:pt x="535421" y="37393"/>
                  <a:pt x="574021" y="0"/>
                  <a:pt x="62009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2" name="Freeform 21">
            <a:extLst>
              <a:ext uri="{FF2B5EF4-FFF2-40B4-BE49-F238E27FC236}">
                <a16:creationId xmlns:a16="http://schemas.microsoft.com/office/drawing/2014/main" id="{50B755AA-D0A4-1B46-B8A9-1D354F0BEBA7}"/>
              </a:ext>
            </a:extLst>
          </p:cNvPr>
          <p:cNvSpPr>
            <a:spLocks noChangeArrowheads="1"/>
          </p:cNvSpPr>
          <p:nvPr/>
        </p:nvSpPr>
        <p:spPr bwMode="auto">
          <a:xfrm>
            <a:off x="7996593" y="2574833"/>
            <a:ext cx="620083" cy="617346"/>
          </a:xfrm>
          <a:custGeom>
            <a:avLst/>
            <a:gdLst>
              <a:gd name="connsiteX0" fmla="*/ 957040 w 1240166"/>
              <a:gd name="connsiteY0" fmla="*/ 940852 h 1234692"/>
              <a:gd name="connsiteX1" fmla="*/ 967676 w 1240166"/>
              <a:gd name="connsiteY1" fmla="*/ 945476 h 1234692"/>
              <a:gd name="connsiteX2" fmla="*/ 1028100 w 1240166"/>
              <a:gd name="connsiteY2" fmla="*/ 1004667 h 1234692"/>
              <a:gd name="connsiteX3" fmla="*/ 1042898 w 1240166"/>
              <a:gd name="connsiteY3" fmla="*/ 992335 h 1234692"/>
              <a:gd name="connsiteX4" fmla="*/ 1058928 w 1240166"/>
              <a:gd name="connsiteY4" fmla="*/ 1008366 h 1234692"/>
              <a:gd name="connsiteX5" fmla="*/ 1058928 w 1240166"/>
              <a:gd name="connsiteY5" fmla="*/ 1042894 h 1234692"/>
              <a:gd name="connsiteX6" fmla="*/ 1058928 w 1240166"/>
              <a:gd name="connsiteY6" fmla="*/ 1047827 h 1234692"/>
              <a:gd name="connsiteX7" fmla="*/ 1057696 w 1240166"/>
              <a:gd name="connsiteY7" fmla="*/ 1047827 h 1234692"/>
              <a:gd name="connsiteX8" fmla="*/ 1056462 w 1240166"/>
              <a:gd name="connsiteY8" fmla="*/ 1051526 h 1234692"/>
              <a:gd name="connsiteX9" fmla="*/ 1053996 w 1240166"/>
              <a:gd name="connsiteY9" fmla="*/ 1055226 h 1234692"/>
              <a:gd name="connsiteX10" fmla="*/ 1052764 w 1240166"/>
              <a:gd name="connsiteY10" fmla="*/ 1055226 h 1234692"/>
              <a:gd name="connsiteX11" fmla="*/ 1049064 w 1240166"/>
              <a:gd name="connsiteY11" fmla="*/ 1057692 h 1234692"/>
              <a:gd name="connsiteX12" fmla="*/ 1045364 w 1240166"/>
              <a:gd name="connsiteY12" fmla="*/ 1058925 h 1234692"/>
              <a:gd name="connsiteX13" fmla="*/ 1042898 w 1240166"/>
              <a:gd name="connsiteY13" fmla="*/ 1058925 h 1234692"/>
              <a:gd name="connsiteX14" fmla="*/ 1008370 w 1240166"/>
              <a:gd name="connsiteY14" fmla="*/ 1058925 h 1234692"/>
              <a:gd name="connsiteX15" fmla="*/ 992340 w 1240166"/>
              <a:gd name="connsiteY15" fmla="*/ 1042894 h 1234692"/>
              <a:gd name="connsiteX16" fmla="*/ 1005904 w 1240166"/>
              <a:gd name="connsiteY16" fmla="*/ 1028097 h 1234692"/>
              <a:gd name="connsiteX17" fmla="*/ 945480 w 1240166"/>
              <a:gd name="connsiteY17" fmla="*/ 967673 h 1234692"/>
              <a:gd name="connsiteX18" fmla="*/ 945480 w 1240166"/>
              <a:gd name="connsiteY18" fmla="*/ 945476 h 1234692"/>
              <a:gd name="connsiteX19" fmla="*/ 957040 w 1240166"/>
              <a:gd name="connsiteY19" fmla="*/ 940852 h 1234692"/>
              <a:gd name="connsiteX20" fmla="*/ 277358 w 1240166"/>
              <a:gd name="connsiteY20" fmla="*/ 940852 h 1234692"/>
              <a:gd name="connsiteX21" fmla="*/ 287994 w 1240166"/>
              <a:gd name="connsiteY21" fmla="*/ 945476 h 1234692"/>
              <a:gd name="connsiteX22" fmla="*/ 287994 w 1240166"/>
              <a:gd name="connsiteY22" fmla="*/ 967673 h 1234692"/>
              <a:gd name="connsiteX23" fmla="*/ 230036 w 1240166"/>
              <a:gd name="connsiteY23" fmla="*/ 1028097 h 1234692"/>
              <a:gd name="connsiteX24" fmla="*/ 242368 w 1240166"/>
              <a:gd name="connsiteY24" fmla="*/ 1042894 h 1234692"/>
              <a:gd name="connsiteX25" fmla="*/ 226337 w 1240166"/>
              <a:gd name="connsiteY25" fmla="*/ 1058925 h 1234692"/>
              <a:gd name="connsiteX26" fmla="*/ 191809 w 1240166"/>
              <a:gd name="connsiteY26" fmla="*/ 1058925 h 1234692"/>
              <a:gd name="connsiteX27" fmla="*/ 186876 w 1240166"/>
              <a:gd name="connsiteY27" fmla="*/ 1058925 h 1234692"/>
              <a:gd name="connsiteX28" fmla="*/ 185643 w 1240166"/>
              <a:gd name="connsiteY28" fmla="*/ 1057692 h 1234692"/>
              <a:gd name="connsiteX29" fmla="*/ 181944 w 1240166"/>
              <a:gd name="connsiteY29" fmla="*/ 1056459 h 1234692"/>
              <a:gd name="connsiteX30" fmla="*/ 179477 w 1240166"/>
              <a:gd name="connsiteY30" fmla="*/ 1053993 h 1234692"/>
              <a:gd name="connsiteX31" fmla="*/ 178244 w 1240166"/>
              <a:gd name="connsiteY31" fmla="*/ 1052759 h 1234692"/>
              <a:gd name="connsiteX32" fmla="*/ 175778 w 1240166"/>
              <a:gd name="connsiteY32" fmla="*/ 1049060 h 1234692"/>
              <a:gd name="connsiteX33" fmla="*/ 175778 w 1240166"/>
              <a:gd name="connsiteY33" fmla="*/ 1045361 h 1234692"/>
              <a:gd name="connsiteX34" fmla="*/ 175778 w 1240166"/>
              <a:gd name="connsiteY34" fmla="*/ 1044127 h 1234692"/>
              <a:gd name="connsiteX35" fmla="*/ 175778 w 1240166"/>
              <a:gd name="connsiteY35" fmla="*/ 1042894 h 1234692"/>
              <a:gd name="connsiteX36" fmla="*/ 175778 w 1240166"/>
              <a:gd name="connsiteY36" fmla="*/ 1008366 h 1234692"/>
              <a:gd name="connsiteX37" fmla="*/ 191809 w 1240166"/>
              <a:gd name="connsiteY37" fmla="*/ 992335 h 1234692"/>
              <a:gd name="connsiteX38" fmla="*/ 207840 w 1240166"/>
              <a:gd name="connsiteY38" fmla="*/ 1004667 h 1234692"/>
              <a:gd name="connsiteX39" fmla="*/ 265797 w 1240166"/>
              <a:gd name="connsiteY39" fmla="*/ 945476 h 1234692"/>
              <a:gd name="connsiteX40" fmla="*/ 277358 w 1240166"/>
              <a:gd name="connsiteY40" fmla="*/ 940852 h 1234692"/>
              <a:gd name="connsiteX41" fmla="*/ 39989 w 1240166"/>
              <a:gd name="connsiteY41" fmla="*/ 572791 h 1234692"/>
              <a:gd name="connsiteX42" fmla="*/ 51678 w 1240166"/>
              <a:gd name="connsiteY42" fmla="*/ 577335 h 1234692"/>
              <a:gd name="connsiteX43" fmla="*/ 52909 w 1240166"/>
              <a:gd name="connsiteY43" fmla="*/ 597933 h 1234692"/>
              <a:gd name="connsiteX44" fmla="*/ 137808 w 1240166"/>
              <a:gd name="connsiteY44" fmla="*/ 597933 h 1234692"/>
              <a:gd name="connsiteX45" fmla="*/ 152574 w 1240166"/>
              <a:gd name="connsiteY45" fmla="*/ 613685 h 1234692"/>
              <a:gd name="connsiteX46" fmla="*/ 137808 w 1240166"/>
              <a:gd name="connsiteY46" fmla="*/ 628226 h 1234692"/>
              <a:gd name="connsiteX47" fmla="*/ 52909 w 1240166"/>
              <a:gd name="connsiteY47" fmla="*/ 628226 h 1234692"/>
              <a:gd name="connsiteX48" fmla="*/ 51678 w 1240166"/>
              <a:gd name="connsiteY48" fmla="*/ 647613 h 1234692"/>
              <a:gd name="connsiteX49" fmla="*/ 39374 w 1240166"/>
              <a:gd name="connsiteY49" fmla="*/ 652460 h 1234692"/>
              <a:gd name="connsiteX50" fmla="*/ 28300 w 1240166"/>
              <a:gd name="connsiteY50" fmla="*/ 647613 h 1234692"/>
              <a:gd name="connsiteX51" fmla="*/ 3691 w 1240166"/>
              <a:gd name="connsiteY51" fmla="*/ 623379 h 1234692"/>
              <a:gd name="connsiteX52" fmla="*/ 1230 w 1240166"/>
              <a:gd name="connsiteY52" fmla="*/ 619744 h 1234692"/>
              <a:gd name="connsiteX53" fmla="*/ 1230 w 1240166"/>
              <a:gd name="connsiteY53" fmla="*/ 617321 h 1234692"/>
              <a:gd name="connsiteX54" fmla="*/ 0 w 1240166"/>
              <a:gd name="connsiteY54" fmla="*/ 613685 h 1234692"/>
              <a:gd name="connsiteX55" fmla="*/ 0 w 1240166"/>
              <a:gd name="connsiteY55" fmla="*/ 612474 h 1234692"/>
              <a:gd name="connsiteX56" fmla="*/ 1230 w 1240166"/>
              <a:gd name="connsiteY56" fmla="*/ 607627 h 1234692"/>
              <a:gd name="connsiteX57" fmla="*/ 3691 w 1240166"/>
              <a:gd name="connsiteY57" fmla="*/ 601569 h 1234692"/>
              <a:gd name="connsiteX58" fmla="*/ 28300 w 1240166"/>
              <a:gd name="connsiteY58" fmla="*/ 577335 h 1234692"/>
              <a:gd name="connsiteX59" fmla="*/ 39989 w 1240166"/>
              <a:gd name="connsiteY59" fmla="*/ 572791 h 1234692"/>
              <a:gd name="connsiteX60" fmla="*/ 1199078 w 1240166"/>
              <a:gd name="connsiteY60" fmla="*/ 572791 h 1234692"/>
              <a:gd name="connsiteX61" fmla="*/ 1211088 w 1240166"/>
              <a:gd name="connsiteY61" fmla="*/ 577335 h 1234692"/>
              <a:gd name="connsiteX62" fmla="*/ 1235108 w 1240166"/>
              <a:gd name="connsiteY62" fmla="*/ 601569 h 1234692"/>
              <a:gd name="connsiteX63" fmla="*/ 1238902 w 1240166"/>
              <a:gd name="connsiteY63" fmla="*/ 606415 h 1234692"/>
              <a:gd name="connsiteX64" fmla="*/ 1238902 w 1240166"/>
              <a:gd name="connsiteY64" fmla="*/ 607627 h 1234692"/>
              <a:gd name="connsiteX65" fmla="*/ 1240166 w 1240166"/>
              <a:gd name="connsiteY65" fmla="*/ 611262 h 1234692"/>
              <a:gd name="connsiteX66" fmla="*/ 1240166 w 1240166"/>
              <a:gd name="connsiteY66" fmla="*/ 613685 h 1234692"/>
              <a:gd name="connsiteX67" fmla="*/ 1238902 w 1240166"/>
              <a:gd name="connsiteY67" fmla="*/ 618532 h 1234692"/>
              <a:gd name="connsiteX68" fmla="*/ 1236372 w 1240166"/>
              <a:gd name="connsiteY68" fmla="*/ 623379 h 1234692"/>
              <a:gd name="connsiteX69" fmla="*/ 1235108 w 1240166"/>
              <a:gd name="connsiteY69" fmla="*/ 623379 h 1234692"/>
              <a:gd name="connsiteX70" fmla="*/ 1211088 w 1240166"/>
              <a:gd name="connsiteY70" fmla="*/ 647613 h 1234692"/>
              <a:gd name="connsiteX71" fmla="*/ 1198446 w 1240166"/>
              <a:gd name="connsiteY71" fmla="*/ 652460 h 1234692"/>
              <a:gd name="connsiteX72" fmla="*/ 1187066 w 1240166"/>
              <a:gd name="connsiteY72" fmla="*/ 647613 h 1234692"/>
              <a:gd name="connsiteX73" fmla="*/ 1184538 w 1240166"/>
              <a:gd name="connsiteY73" fmla="*/ 628226 h 1234692"/>
              <a:gd name="connsiteX74" fmla="*/ 1099832 w 1240166"/>
              <a:gd name="connsiteY74" fmla="*/ 628226 h 1234692"/>
              <a:gd name="connsiteX75" fmla="*/ 1082134 w 1240166"/>
              <a:gd name="connsiteY75" fmla="*/ 613685 h 1234692"/>
              <a:gd name="connsiteX76" fmla="*/ 1099832 w 1240166"/>
              <a:gd name="connsiteY76" fmla="*/ 597933 h 1234692"/>
              <a:gd name="connsiteX77" fmla="*/ 1184538 w 1240166"/>
              <a:gd name="connsiteY77" fmla="*/ 597933 h 1234692"/>
              <a:gd name="connsiteX78" fmla="*/ 1187066 w 1240166"/>
              <a:gd name="connsiteY78" fmla="*/ 577335 h 1234692"/>
              <a:gd name="connsiteX79" fmla="*/ 1199078 w 1240166"/>
              <a:gd name="connsiteY79" fmla="*/ 572791 h 1234692"/>
              <a:gd name="connsiteX80" fmla="*/ 519174 w 1240166"/>
              <a:gd name="connsiteY80" fmla="*/ 334447 h 1234692"/>
              <a:gd name="connsiteX81" fmla="*/ 437445 w 1240166"/>
              <a:gd name="connsiteY81" fmla="*/ 406566 h 1234692"/>
              <a:gd name="connsiteX82" fmla="*/ 437445 w 1240166"/>
              <a:gd name="connsiteY82" fmla="*/ 440139 h 1234692"/>
              <a:gd name="connsiteX83" fmla="*/ 437445 w 1240166"/>
              <a:gd name="connsiteY83" fmla="*/ 519719 h 1234692"/>
              <a:gd name="connsiteX84" fmla="*/ 437445 w 1240166"/>
              <a:gd name="connsiteY84" fmla="*/ 736076 h 1234692"/>
              <a:gd name="connsiteX85" fmla="*/ 460973 w 1240166"/>
              <a:gd name="connsiteY85" fmla="*/ 765918 h 1234692"/>
              <a:gd name="connsiteX86" fmla="*/ 485739 w 1240166"/>
              <a:gd name="connsiteY86" fmla="*/ 736076 h 1234692"/>
              <a:gd name="connsiteX87" fmla="*/ 485739 w 1240166"/>
              <a:gd name="connsiteY87" fmla="*/ 700016 h 1234692"/>
              <a:gd name="connsiteX88" fmla="*/ 485739 w 1240166"/>
              <a:gd name="connsiteY88" fmla="*/ 426461 h 1234692"/>
              <a:gd name="connsiteX89" fmla="*/ 501837 w 1240166"/>
              <a:gd name="connsiteY89" fmla="*/ 410297 h 1234692"/>
              <a:gd name="connsiteX90" fmla="*/ 517936 w 1240166"/>
              <a:gd name="connsiteY90" fmla="*/ 426461 h 1234692"/>
              <a:gd name="connsiteX91" fmla="*/ 517936 w 1240166"/>
              <a:gd name="connsiteY91" fmla="*/ 700016 h 1234692"/>
              <a:gd name="connsiteX92" fmla="*/ 517936 w 1240166"/>
              <a:gd name="connsiteY92" fmla="*/ 736076 h 1234692"/>
              <a:gd name="connsiteX93" fmla="*/ 517936 w 1240166"/>
              <a:gd name="connsiteY93" fmla="*/ 1172520 h 1234692"/>
              <a:gd name="connsiteX94" fmla="*/ 560038 w 1240166"/>
              <a:gd name="connsiteY94" fmla="*/ 1202363 h 1234692"/>
              <a:gd name="connsiteX95" fmla="*/ 603380 w 1240166"/>
              <a:gd name="connsiteY95" fmla="*/ 1172520 h 1234692"/>
              <a:gd name="connsiteX96" fmla="*/ 603380 w 1240166"/>
              <a:gd name="connsiteY96" fmla="*/ 788300 h 1234692"/>
              <a:gd name="connsiteX97" fmla="*/ 620716 w 1240166"/>
              <a:gd name="connsiteY97" fmla="*/ 772135 h 1234692"/>
              <a:gd name="connsiteX98" fmla="*/ 635576 w 1240166"/>
              <a:gd name="connsiteY98" fmla="*/ 788300 h 1234692"/>
              <a:gd name="connsiteX99" fmla="*/ 635576 w 1240166"/>
              <a:gd name="connsiteY99" fmla="*/ 1172520 h 1234692"/>
              <a:gd name="connsiteX100" fmla="*/ 678917 w 1240166"/>
              <a:gd name="connsiteY100" fmla="*/ 1202363 h 1234692"/>
              <a:gd name="connsiteX101" fmla="*/ 722258 w 1240166"/>
              <a:gd name="connsiteY101" fmla="*/ 1172520 h 1234692"/>
              <a:gd name="connsiteX102" fmla="*/ 722258 w 1240166"/>
              <a:gd name="connsiteY102" fmla="*/ 700016 h 1234692"/>
              <a:gd name="connsiteX103" fmla="*/ 722258 w 1240166"/>
              <a:gd name="connsiteY103" fmla="*/ 426461 h 1234692"/>
              <a:gd name="connsiteX104" fmla="*/ 739595 w 1240166"/>
              <a:gd name="connsiteY104" fmla="*/ 410297 h 1234692"/>
              <a:gd name="connsiteX105" fmla="*/ 754454 w 1240166"/>
              <a:gd name="connsiteY105" fmla="*/ 426461 h 1234692"/>
              <a:gd name="connsiteX106" fmla="*/ 754454 w 1240166"/>
              <a:gd name="connsiteY106" fmla="*/ 736076 h 1234692"/>
              <a:gd name="connsiteX107" fmla="*/ 777982 w 1240166"/>
              <a:gd name="connsiteY107" fmla="*/ 765918 h 1234692"/>
              <a:gd name="connsiteX108" fmla="*/ 802748 w 1240166"/>
              <a:gd name="connsiteY108" fmla="*/ 736076 h 1234692"/>
              <a:gd name="connsiteX109" fmla="*/ 802748 w 1240166"/>
              <a:gd name="connsiteY109" fmla="*/ 519719 h 1234692"/>
              <a:gd name="connsiteX110" fmla="*/ 802748 w 1240166"/>
              <a:gd name="connsiteY110" fmla="*/ 440139 h 1234692"/>
              <a:gd name="connsiteX111" fmla="*/ 802748 w 1240166"/>
              <a:gd name="connsiteY111" fmla="*/ 406566 h 1234692"/>
              <a:gd name="connsiteX112" fmla="*/ 722258 w 1240166"/>
              <a:gd name="connsiteY112" fmla="*/ 334447 h 1234692"/>
              <a:gd name="connsiteX113" fmla="*/ 519174 w 1240166"/>
              <a:gd name="connsiteY113" fmla="*/ 302118 h 1234692"/>
              <a:gd name="connsiteX114" fmla="*/ 722258 w 1240166"/>
              <a:gd name="connsiteY114" fmla="*/ 302118 h 1234692"/>
              <a:gd name="connsiteX115" fmla="*/ 833706 w 1240166"/>
              <a:gd name="connsiteY115" fmla="*/ 406566 h 1234692"/>
              <a:gd name="connsiteX116" fmla="*/ 833706 w 1240166"/>
              <a:gd name="connsiteY116" fmla="*/ 440139 h 1234692"/>
              <a:gd name="connsiteX117" fmla="*/ 833706 w 1240166"/>
              <a:gd name="connsiteY117" fmla="*/ 519719 h 1234692"/>
              <a:gd name="connsiteX118" fmla="*/ 833706 w 1240166"/>
              <a:gd name="connsiteY118" fmla="*/ 736076 h 1234692"/>
              <a:gd name="connsiteX119" fmla="*/ 777982 w 1240166"/>
              <a:gd name="connsiteY119" fmla="*/ 798247 h 1234692"/>
              <a:gd name="connsiteX120" fmla="*/ 754454 w 1240166"/>
              <a:gd name="connsiteY120" fmla="*/ 792030 h 1234692"/>
              <a:gd name="connsiteX121" fmla="*/ 754454 w 1240166"/>
              <a:gd name="connsiteY121" fmla="*/ 1172520 h 1234692"/>
              <a:gd name="connsiteX122" fmla="*/ 678917 w 1240166"/>
              <a:gd name="connsiteY122" fmla="*/ 1234692 h 1234692"/>
              <a:gd name="connsiteX123" fmla="*/ 620716 w 1240166"/>
              <a:gd name="connsiteY123" fmla="*/ 1211067 h 1234692"/>
              <a:gd name="connsiteX124" fmla="*/ 560038 w 1240166"/>
              <a:gd name="connsiteY124" fmla="*/ 1234692 h 1234692"/>
              <a:gd name="connsiteX125" fmla="*/ 485739 w 1240166"/>
              <a:gd name="connsiteY125" fmla="*/ 1172520 h 1234692"/>
              <a:gd name="connsiteX126" fmla="*/ 485739 w 1240166"/>
              <a:gd name="connsiteY126" fmla="*/ 792030 h 1234692"/>
              <a:gd name="connsiteX127" fmla="*/ 460973 w 1240166"/>
              <a:gd name="connsiteY127" fmla="*/ 798247 h 1234692"/>
              <a:gd name="connsiteX128" fmla="*/ 406487 w 1240166"/>
              <a:gd name="connsiteY128" fmla="*/ 736076 h 1234692"/>
              <a:gd name="connsiteX129" fmla="*/ 406487 w 1240166"/>
              <a:gd name="connsiteY129" fmla="*/ 519719 h 1234692"/>
              <a:gd name="connsiteX130" fmla="*/ 406487 w 1240166"/>
              <a:gd name="connsiteY130" fmla="*/ 440139 h 1234692"/>
              <a:gd name="connsiteX131" fmla="*/ 406487 w 1240166"/>
              <a:gd name="connsiteY131" fmla="*/ 406566 h 1234692"/>
              <a:gd name="connsiteX132" fmla="*/ 519174 w 1240166"/>
              <a:gd name="connsiteY132" fmla="*/ 302118 h 1234692"/>
              <a:gd name="connsiteX133" fmla="*/ 1008370 w 1240166"/>
              <a:gd name="connsiteY133" fmla="*/ 175778 h 1234692"/>
              <a:gd name="connsiteX134" fmla="*/ 1042898 w 1240166"/>
              <a:gd name="connsiteY134" fmla="*/ 175778 h 1234692"/>
              <a:gd name="connsiteX135" fmla="*/ 1047830 w 1240166"/>
              <a:gd name="connsiteY135" fmla="*/ 175778 h 1234692"/>
              <a:gd name="connsiteX136" fmla="*/ 1049064 w 1240166"/>
              <a:gd name="connsiteY136" fmla="*/ 175778 h 1234692"/>
              <a:gd name="connsiteX137" fmla="*/ 1051530 w 1240166"/>
              <a:gd name="connsiteY137" fmla="*/ 178270 h 1234692"/>
              <a:gd name="connsiteX138" fmla="*/ 1055230 w 1240166"/>
              <a:gd name="connsiteY138" fmla="*/ 180762 h 1234692"/>
              <a:gd name="connsiteX139" fmla="*/ 1056462 w 1240166"/>
              <a:gd name="connsiteY139" fmla="*/ 180762 h 1234692"/>
              <a:gd name="connsiteX140" fmla="*/ 1057696 w 1240166"/>
              <a:gd name="connsiteY140" fmla="*/ 184499 h 1234692"/>
              <a:gd name="connsiteX141" fmla="*/ 1058928 w 1240166"/>
              <a:gd name="connsiteY141" fmla="*/ 189483 h 1234692"/>
              <a:gd name="connsiteX142" fmla="*/ 1058928 w 1240166"/>
              <a:gd name="connsiteY142" fmla="*/ 190729 h 1234692"/>
              <a:gd name="connsiteX143" fmla="*/ 1058928 w 1240166"/>
              <a:gd name="connsiteY143" fmla="*/ 226858 h 1234692"/>
              <a:gd name="connsiteX144" fmla="*/ 1042898 w 1240166"/>
              <a:gd name="connsiteY144" fmla="*/ 241809 h 1234692"/>
              <a:gd name="connsiteX145" fmla="*/ 1028100 w 1240166"/>
              <a:gd name="connsiteY145" fmla="*/ 230596 h 1234692"/>
              <a:gd name="connsiteX146" fmla="*/ 967676 w 1240166"/>
              <a:gd name="connsiteY146" fmla="*/ 290397 h 1234692"/>
              <a:gd name="connsiteX147" fmla="*/ 957812 w 1240166"/>
              <a:gd name="connsiteY147" fmla="*/ 295380 h 1234692"/>
              <a:gd name="connsiteX148" fmla="*/ 945480 w 1240166"/>
              <a:gd name="connsiteY148" fmla="*/ 290397 h 1234692"/>
              <a:gd name="connsiteX149" fmla="*/ 945480 w 1240166"/>
              <a:gd name="connsiteY149" fmla="*/ 267972 h 1234692"/>
              <a:gd name="connsiteX150" fmla="*/ 1005904 w 1240166"/>
              <a:gd name="connsiteY150" fmla="*/ 206925 h 1234692"/>
              <a:gd name="connsiteX151" fmla="*/ 992340 w 1240166"/>
              <a:gd name="connsiteY151" fmla="*/ 190729 h 1234692"/>
              <a:gd name="connsiteX152" fmla="*/ 1008370 w 1240166"/>
              <a:gd name="connsiteY152" fmla="*/ 175778 h 1234692"/>
              <a:gd name="connsiteX153" fmla="*/ 189343 w 1240166"/>
              <a:gd name="connsiteY153" fmla="*/ 175778 h 1234692"/>
              <a:gd name="connsiteX154" fmla="*/ 190576 w 1240166"/>
              <a:gd name="connsiteY154" fmla="*/ 175778 h 1234692"/>
              <a:gd name="connsiteX155" fmla="*/ 191809 w 1240166"/>
              <a:gd name="connsiteY155" fmla="*/ 175778 h 1234692"/>
              <a:gd name="connsiteX156" fmla="*/ 226337 w 1240166"/>
              <a:gd name="connsiteY156" fmla="*/ 175778 h 1234692"/>
              <a:gd name="connsiteX157" fmla="*/ 242368 w 1240166"/>
              <a:gd name="connsiteY157" fmla="*/ 190729 h 1234692"/>
              <a:gd name="connsiteX158" fmla="*/ 230036 w 1240166"/>
              <a:gd name="connsiteY158" fmla="*/ 206925 h 1234692"/>
              <a:gd name="connsiteX159" fmla="*/ 287994 w 1240166"/>
              <a:gd name="connsiteY159" fmla="*/ 267972 h 1234692"/>
              <a:gd name="connsiteX160" fmla="*/ 287994 w 1240166"/>
              <a:gd name="connsiteY160" fmla="*/ 290397 h 1234692"/>
              <a:gd name="connsiteX161" fmla="*/ 276896 w 1240166"/>
              <a:gd name="connsiteY161" fmla="*/ 295380 h 1234692"/>
              <a:gd name="connsiteX162" fmla="*/ 265797 w 1240166"/>
              <a:gd name="connsiteY162" fmla="*/ 290397 h 1234692"/>
              <a:gd name="connsiteX163" fmla="*/ 207840 w 1240166"/>
              <a:gd name="connsiteY163" fmla="*/ 230596 h 1234692"/>
              <a:gd name="connsiteX164" fmla="*/ 191809 w 1240166"/>
              <a:gd name="connsiteY164" fmla="*/ 241809 h 1234692"/>
              <a:gd name="connsiteX165" fmla="*/ 175778 w 1240166"/>
              <a:gd name="connsiteY165" fmla="*/ 226858 h 1234692"/>
              <a:gd name="connsiteX166" fmla="*/ 175778 w 1240166"/>
              <a:gd name="connsiteY166" fmla="*/ 190729 h 1234692"/>
              <a:gd name="connsiteX167" fmla="*/ 175778 w 1240166"/>
              <a:gd name="connsiteY167" fmla="*/ 186991 h 1234692"/>
              <a:gd name="connsiteX168" fmla="*/ 175778 w 1240166"/>
              <a:gd name="connsiteY168" fmla="*/ 185745 h 1234692"/>
              <a:gd name="connsiteX169" fmla="*/ 178244 w 1240166"/>
              <a:gd name="connsiteY169" fmla="*/ 183253 h 1234692"/>
              <a:gd name="connsiteX170" fmla="*/ 178244 w 1240166"/>
              <a:gd name="connsiteY170" fmla="*/ 182008 h 1234692"/>
              <a:gd name="connsiteX171" fmla="*/ 180711 w 1240166"/>
              <a:gd name="connsiteY171" fmla="*/ 178270 h 1234692"/>
              <a:gd name="connsiteX172" fmla="*/ 181944 w 1240166"/>
              <a:gd name="connsiteY172" fmla="*/ 178270 h 1234692"/>
              <a:gd name="connsiteX173" fmla="*/ 185643 w 1240166"/>
              <a:gd name="connsiteY173" fmla="*/ 177024 h 1234692"/>
              <a:gd name="connsiteX174" fmla="*/ 189343 w 1240166"/>
              <a:gd name="connsiteY174" fmla="*/ 175778 h 1234692"/>
              <a:gd name="connsiteX175" fmla="*/ 611223 w 1240166"/>
              <a:gd name="connsiteY175" fmla="*/ 33838 h 1234692"/>
              <a:gd name="connsiteX176" fmla="*/ 515974 w 1240166"/>
              <a:gd name="connsiteY176" fmla="*/ 129085 h 1234692"/>
              <a:gd name="connsiteX177" fmla="*/ 611223 w 1240166"/>
              <a:gd name="connsiteY177" fmla="*/ 224333 h 1234692"/>
              <a:gd name="connsiteX178" fmla="*/ 706472 w 1240166"/>
              <a:gd name="connsiteY178" fmla="*/ 129085 h 1234692"/>
              <a:gd name="connsiteX179" fmla="*/ 611223 w 1240166"/>
              <a:gd name="connsiteY179" fmla="*/ 33838 h 1234692"/>
              <a:gd name="connsiteX180" fmla="*/ 611223 w 1240166"/>
              <a:gd name="connsiteY180" fmla="*/ 0 h 1234692"/>
              <a:gd name="connsiteX181" fmla="*/ 740311 w 1240166"/>
              <a:gd name="connsiteY181" fmla="*/ 129085 h 1234692"/>
              <a:gd name="connsiteX182" fmla="*/ 611223 w 1240166"/>
              <a:gd name="connsiteY182" fmla="*/ 256918 h 1234692"/>
              <a:gd name="connsiteX183" fmla="*/ 483389 w 1240166"/>
              <a:gd name="connsiteY183" fmla="*/ 129085 h 1234692"/>
              <a:gd name="connsiteX184" fmla="*/ 611223 w 1240166"/>
              <a:gd name="connsiteY184" fmla="*/ 0 h 1234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1240166" h="1234692">
                <a:moveTo>
                  <a:pt x="957040" y="940852"/>
                </a:moveTo>
                <a:cubicBezTo>
                  <a:pt x="961202" y="940852"/>
                  <a:pt x="965210" y="942393"/>
                  <a:pt x="967676" y="945476"/>
                </a:cubicBezTo>
                <a:lnTo>
                  <a:pt x="1028100" y="1004667"/>
                </a:lnTo>
                <a:cubicBezTo>
                  <a:pt x="1029334" y="997268"/>
                  <a:pt x="1035500" y="992335"/>
                  <a:pt x="1042898" y="992335"/>
                </a:cubicBezTo>
                <a:cubicBezTo>
                  <a:pt x="1051530" y="992335"/>
                  <a:pt x="1058928" y="999734"/>
                  <a:pt x="1058928" y="1008366"/>
                </a:cubicBezTo>
                <a:lnTo>
                  <a:pt x="1058928" y="1042894"/>
                </a:lnTo>
                <a:cubicBezTo>
                  <a:pt x="1058928" y="1044127"/>
                  <a:pt x="1058928" y="1046594"/>
                  <a:pt x="1058928" y="1047827"/>
                </a:cubicBezTo>
                <a:lnTo>
                  <a:pt x="1057696" y="1047827"/>
                </a:lnTo>
                <a:cubicBezTo>
                  <a:pt x="1057696" y="1049060"/>
                  <a:pt x="1057696" y="1051526"/>
                  <a:pt x="1056462" y="1051526"/>
                </a:cubicBezTo>
                <a:cubicBezTo>
                  <a:pt x="1056462" y="1053993"/>
                  <a:pt x="1055230" y="1053993"/>
                  <a:pt x="1053996" y="1055226"/>
                </a:cubicBezTo>
                <a:cubicBezTo>
                  <a:pt x="1053996" y="1055226"/>
                  <a:pt x="1053996" y="1055226"/>
                  <a:pt x="1052764" y="1055226"/>
                </a:cubicBezTo>
                <a:cubicBezTo>
                  <a:pt x="1051530" y="1056459"/>
                  <a:pt x="1050296" y="1056459"/>
                  <a:pt x="1049064" y="1057692"/>
                </a:cubicBezTo>
                <a:cubicBezTo>
                  <a:pt x="1047830" y="1058925"/>
                  <a:pt x="1046598" y="1058925"/>
                  <a:pt x="1045364" y="1058925"/>
                </a:cubicBezTo>
                <a:cubicBezTo>
                  <a:pt x="1045364" y="1058925"/>
                  <a:pt x="1044132" y="1058925"/>
                  <a:pt x="1042898" y="1058925"/>
                </a:cubicBezTo>
                <a:lnTo>
                  <a:pt x="1008370" y="1058925"/>
                </a:lnTo>
                <a:cubicBezTo>
                  <a:pt x="999738" y="1058925"/>
                  <a:pt x="992340" y="1051526"/>
                  <a:pt x="992340" y="1042894"/>
                </a:cubicBezTo>
                <a:cubicBezTo>
                  <a:pt x="992340" y="1035495"/>
                  <a:pt x="997272" y="1029330"/>
                  <a:pt x="1005904" y="1028097"/>
                </a:cubicBezTo>
                <a:lnTo>
                  <a:pt x="945480" y="967673"/>
                </a:lnTo>
                <a:cubicBezTo>
                  <a:pt x="939314" y="962740"/>
                  <a:pt x="939314" y="951642"/>
                  <a:pt x="945480" y="945476"/>
                </a:cubicBezTo>
                <a:cubicBezTo>
                  <a:pt x="948562" y="942393"/>
                  <a:pt x="952878" y="940852"/>
                  <a:pt x="957040" y="940852"/>
                </a:cubicBezTo>
                <a:close/>
                <a:moveTo>
                  <a:pt x="277358" y="940852"/>
                </a:moveTo>
                <a:cubicBezTo>
                  <a:pt x="281212" y="940852"/>
                  <a:pt x="284911" y="942393"/>
                  <a:pt x="287994" y="945476"/>
                </a:cubicBezTo>
                <a:cubicBezTo>
                  <a:pt x="295393" y="951642"/>
                  <a:pt x="295393" y="962740"/>
                  <a:pt x="287994" y="967673"/>
                </a:cubicBezTo>
                <a:lnTo>
                  <a:pt x="230036" y="1028097"/>
                </a:lnTo>
                <a:cubicBezTo>
                  <a:pt x="236202" y="1029330"/>
                  <a:pt x="242368" y="1035495"/>
                  <a:pt x="242368" y="1042894"/>
                </a:cubicBezTo>
                <a:cubicBezTo>
                  <a:pt x="242368" y="1051526"/>
                  <a:pt x="234969" y="1058925"/>
                  <a:pt x="226337" y="1058925"/>
                </a:cubicBezTo>
                <a:lnTo>
                  <a:pt x="191809" y="1058925"/>
                </a:lnTo>
                <a:cubicBezTo>
                  <a:pt x="189343" y="1058925"/>
                  <a:pt x="188109" y="1058925"/>
                  <a:pt x="186876" y="1058925"/>
                </a:cubicBezTo>
                <a:cubicBezTo>
                  <a:pt x="186876" y="1058925"/>
                  <a:pt x="186876" y="1058925"/>
                  <a:pt x="185643" y="1057692"/>
                </a:cubicBezTo>
                <a:cubicBezTo>
                  <a:pt x="184410" y="1057692"/>
                  <a:pt x="183177" y="1056459"/>
                  <a:pt x="181944" y="1056459"/>
                </a:cubicBezTo>
                <a:cubicBezTo>
                  <a:pt x="181944" y="1055226"/>
                  <a:pt x="179477" y="1055226"/>
                  <a:pt x="179477" y="1053993"/>
                </a:cubicBezTo>
                <a:cubicBezTo>
                  <a:pt x="179477" y="1053993"/>
                  <a:pt x="179477" y="1053993"/>
                  <a:pt x="178244" y="1052759"/>
                </a:cubicBezTo>
                <a:cubicBezTo>
                  <a:pt x="178244" y="1051526"/>
                  <a:pt x="177011" y="1050293"/>
                  <a:pt x="175778" y="1049060"/>
                </a:cubicBezTo>
                <a:cubicBezTo>
                  <a:pt x="175778" y="1047827"/>
                  <a:pt x="175778" y="1046594"/>
                  <a:pt x="175778" y="1045361"/>
                </a:cubicBezTo>
                <a:lnTo>
                  <a:pt x="175778" y="1044127"/>
                </a:lnTo>
                <a:cubicBezTo>
                  <a:pt x="175778" y="1042894"/>
                  <a:pt x="175778" y="1042894"/>
                  <a:pt x="175778" y="1042894"/>
                </a:cubicBezTo>
                <a:lnTo>
                  <a:pt x="175778" y="1008366"/>
                </a:lnTo>
                <a:cubicBezTo>
                  <a:pt x="175778" y="999734"/>
                  <a:pt x="181944" y="992335"/>
                  <a:pt x="191809" y="992335"/>
                </a:cubicBezTo>
                <a:cubicBezTo>
                  <a:pt x="199208" y="992335"/>
                  <a:pt x="205373" y="997268"/>
                  <a:pt x="207840" y="1004667"/>
                </a:cubicBezTo>
                <a:lnTo>
                  <a:pt x="265797" y="945476"/>
                </a:lnTo>
                <a:cubicBezTo>
                  <a:pt x="269497" y="942393"/>
                  <a:pt x="273504" y="940852"/>
                  <a:pt x="277358" y="940852"/>
                </a:cubicBezTo>
                <a:close/>
                <a:moveTo>
                  <a:pt x="39989" y="572791"/>
                </a:moveTo>
                <a:cubicBezTo>
                  <a:pt x="44296" y="572791"/>
                  <a:pt x="48602" y="574306"/>
                  <a:pt x="51678" y="577335"/>
                </a:cubicBezTo>
                <a:cubicBezTo>
                  <a:pt x="56600" y="583393"/>
                  <a:pt x="56600" y="590663"/>
                  <a:pt x="52909" y="597933"/>
                </a:cubicBezTo>
                <a:lnTo>
                  <a:pt x="137808" y="597933"/>
                </a:lnTo>
                <a:cubicBezTo>
                  <a:pt x="145191" y="597933"/>
                  <a:pt x="152574" y="603992"/>
                  <a:pt x="152574" y="613685"/>
                </a:cubicBezTo>
                <a:cubicBezTo>
                  <a:pt x="152574" y="622167"/>
                  <a:pt x="145191" y="628226"/>
                  <a:pt x="137808" y="628226"/>
                </a:cubicBezTo>
                <a:lnTo>
                  <a:pt x="52909" y="628226"/>
                </a:lnTo>
                <a:cubicBezTo>
                  <a:pt x="56600" y="634284"/>
                  <a:pt x="56600" y="642766"/>
                  <a:pt x="51678" y="647613"/>
                </a:cubicBezTo>
                <a:cubicBezTo>
                  <a:pt x="47987" y="651248"/>
                  <a:pt x="44296" y="652460"/>
                  <a:pt x="39374" y="652460"/>
                </a:cubicBezTo>
                <a:cubicBezTo>
                  <a:pt x="35683" y="652460"/>
                  <a:pt x="31991" y="651248"/>
                  <a:pt x="28300" y="647613"/>
                </a:cubicBezTo>
                <a:lnTo>
                  <a:pt x="3691" y="623379"/>
                </a:lnTo>
                <a:cubicBezTo>
                  <a:pt x="2461" y="622167"/>
                  <a:pt x="2461" y="620956"/>
                  <a:pt x="1230" y="619744"/>
                </a:cubicBezTo>
                <a:cubicBezTo>
                  <a:pt x="1230" y="618532"/>
                  <a:pt x="1230" y="618532"/>
                  <a:pt x="1230" y="617321"/>
                </a:cubicBezTo>
                <a:cubicBezTo>
                  <a:pt x="0" y="616109"/>
                  <a:pt x="0" y="614897"/>
                  <a:pt x="0" y="613685"/>
                </a:cubicBezTo>
                <a:cubicBezTo>
                  <a:pt x="0" y="613685"/>
                  <a:pt x="0" y="613685"/>
                  <a:pt x="0" y="612474"/>
                </a:cubicBezTo>
                <a:cubicBezTo>
                  <a:pt x="0" y="611262"/>
                  <a:pt x="0" y="608839"/>
                  <a:pt x="1230" y="607627"/>
                </a:cubicBezTo>
                <a:cubicBezTo>
                  <a:pt x="1230" y="605204"/>
                  <a:pt x="2461" y="602780"/>
                  <a:pt x="3691" y="601569"/>
                </a:cubicBezTo>
                <a:lnTo>
                  <a:pt x="28300" y="577335"/>
                </a:lnTo>
                <a:cubicBezTo>
                  <a:pt x="31376" y="574306"/>
                  <a:pt x="35683" y="572791"/>
                  <a:pt x="39989" y="572791"/>
                </a:cubicBezTo>
                <a:close/>
                <a:moveTo>
                  <a:pt x="1199078" y="572791"/>
                </a:moveTo>
                <a:cubicBezTo>
                  <a:pt x="1203502" y="572791"/>
                  <a:pt x="1207928" y="574306"/>
                  <a:pt x="1211088" y="577335"/>
                </a:cubicBezTo>
                <a:lnTo>
                  <a:pt x="1235108" y="601569"/>
                </a:lnTo>
                <a:cubicBezTo>
                  <a:pt x="1236372" y="602780"/>
                  <a:pt x="1238902" y="605204"/>
                  <a:pt x="1238902" y="606415"/>
                </a:cubicBezTo>
                <a:cubicBezTo>
                  <a:pt x="1238902" y="607627"/>
                  <a:pt x="1238902" y="607627"/>
                  <a:pt x="1238902" y="607627"/>
                </a:cubicBezTo>
                <a:cubicBezTo>
                  <a:pt x="1240166" y="608839"/>
                  <a:pt x="1240166" y="611262"/>
                  <a:pt x="1240166" y="611262"/>
                </a:cubicBezTo>
                <a:cubicBezTo>
                  <a:pt x="1240166" y="612474"/>
                  <a:pt x="1240166" y="613685"/>
                  <a:pt x="1240166" y="613685"/>
                </a:cubicBezTo>
                <a:cubicBezTo>
                  <a:pt x="1240166" y="614897"/>
                  <a:pt x="1240166" y="616109"/>
                  <a:pt x="1238902" y="618532"/>
                </a:cubicBezTo>
                <a:cubicBezTo>
                  <a:pt x="1238902" y="620956"/>
                  <a:pt x="1237638" y="622167"/>
                  <a:pt x="1236372" y="623379"/>
                </a:cubicBezTo>
                <a:cubicBezTo>
                  <a:pt x="1236372" y="623379"/>
                  <a:pt x="1236372" y="623379"/>
                  <a:pt x="1235108" y="623379"/>
                </a:cubicBezTo>
                <a:lnTo>
                  <a:pt x="1211088" y="647613"/>
                </a:lnTo>
                <a:cubicBezTo>
                  <a:pt x="1207294" y="651248"/>
                  <a:pt x="1203502" y="652460"/>
                  <a:pt x="1198446" y="652460"/>
                </a:cubicBezTo>
                <a:cubicBezTo>
                  <a:pt x="1195916" y="652460"/>
                  <a:pt x="1190860" y="651248"/>
                  <a:pt x="1187066" y="647613"/>
                </a:cubicBezTo>
                <a:cubicBezTo>
                  <a:pt x="1182010" y="642766"/>
                  <a:pt x="1180746" y="634284"/>
                  <a:pt x="1184538" y="628226"/>
                </a:cubicBezTo>
                <a:lnTo>
                  <a:pt x="1099832" y="628226"/>
                </a:lnTo>
                <a:cubicBezTo>
                  <a:pt x="1089718" y="628226"/>
                  <a:pt x="1082134" y="622167"/>
                  <a:pt x="1082134" y="613685"/>
                </a:cubicBezTo>
                <a:cubicBezTo>
                  <a:pt x="1082134" y="603992"/>
                  <a:pt x="1089718" y="597933"/>
                  <a:pt x="1099832" y="597933"/>
                </a:cubicBezTo>
                <a:lnTo>
                  <a:pt x="1184538" y="597933"/>
                </a:lnTo>
                <a:cubicBezTo>
                  <a:pt x="1180746" y="590663"/>
                  <a:pt x="1182010" y="583393"/>
                  <a:pt x="1187066" y="577335"/>
                </a:cubicBezTo>
                <a:cubicBezTo>
                  <a:pt x="1190226" y="574306"/>
                  <a:pt x="1194652" y="572791"/>
                  <a:pt x="1199078" y="572791"/>
                </a:cubicBezTo>
                <a:close/>
                <a:moveTo>
                  <a:pt x="519174" y="334447"/>
                </a:moveTo>
                <a:cubicBezTo>
                  <a:pt x="474594" y="334447"/>
                  <a:pt x="437445" y="366777"/>
                  <a:pt x="437445" y="406566"/>
                </a:cubicBezTo>
                <a:lnTo>
                  <a:pt x="437445" y="440139"/>
                </a:lnTo>
                <a:lnTo>
                  <a:pt x="437445" y="519719"/>
                </a:lnTo>
                <a:lnTo>
                  <a:pt x="437445" y="736076"/>
                </a:lnTo>
                <a:cubicBezTo>
                  <a:pt x="437445" y="752240"/>
                  <a:pt x="448590" y="765918"/>
                  <a:pt x="460973" y="765918"/>
                </a:cubicBezTo>
                <a:cubicBezTo>
                  <a:pt x="474594" y="765918"/>
                  <a:pt x="485739" y="752240"/>
                  <a:pt x="485739" y="736076"/>
                </a:cubicBezTo>
                <a:lnTo>
                  <a:pt x="485739" y="700016"/>
                </a:lnTo>
                <a:lnTo>
                  <a:pt x="485739" y="426461"/>
                </a:lnTo>
                <a:cubicBezTo>
                  <a:pt x="485739" y="416514"/>
                  <a:pt x="491931" y="410297"/>
                  <a:pt x="501837" y="410297"/>
                </a:cubicBezTo>
                <a:cubicBezTo>
                  <a:pt x="509267" y="410297"/>
                  <a:pt x="517936" y="416514"/>
                  <a:pt x="517936" y="426461"/>
                </a:cubicBezTo>
                <a:lnTo>
                  <a:pt x="517936" y="700016"/>
                </a:lnTo>
                <a:lnTo>
                  <a:pt x="517936" y="736076"/>
                </a:lnTo>
                <a:lnTo>
                  <a:pt x="517936" y="1172520"/>
                </a:lnTo>
                <a:cubicBezTo>
                  <a:pt x="517936" y="1188685"/>
                  <a:pt x="536510" y="1202363"/>
                  <a:pt x="560038" y="1202363"/>
                </a:cubicBezTo>
                <a:cubicBezTo>
                  <a:pt x="583566" y="1202363"/>
                  <a:pt x="603380" y="1188685"/>
                  <a:pt x="603380" y="1172520"/>
                </a:cubicBezTo>
                <a:lnTo>
                  <a:pt x="603380" y="788300"/>
                </a:lnTo>
                <a:cubicBezTo>
                  <a:pt x="603380" y="779596"/>
                  <a:pt x="610809" y="772135"/>
                  <a:pt x="620716" y="772135"/>
                </a:cubicBezTo>
                <a:cubicBezTo>
                  <a:pt x="628146" y="772135"/>
                  <a:pt x="635576" y="779596"/>
                  <a:pt x="635576" y="788300"/>
                </a:cubicBezTo>
                <a:lnTo>
                  <a:pt x="635576" y="1172520"/>
                </a:lnTo>
                <a:cubicBezTo>
                  <a:pt x="635576" y="1188685"/>
                  <a:pt x="655389" y="1202363"/>
                  <a:pt x="678917" y="1202363"/>
                </a:cubicBezTo>
                <a:cubicBezTo>
                  <a:pt x="702445" y="1202363"/>
                  <a:pt x="722258" y="1188685"/>
                  <a:pt x="722258" y="1172520"/>
                </a:cubicBezTo>
                <a:lnTo>
                  <a:pt x="722258" y="700016"/>
                </a:lnTo>
                <a:lnTo>
                  <a:pt x="722258" y="426461"/>
                </a:lnTo>
                <a:cubicBezTo>
                  <a:pt x="722258" y="416514"/>
                  <a:pt x="729688" y="410297"/>
                  <a:pt x="739595" y="410297"/>
                </a:cubicBezTo>
                <a:cubicBezTo>
                  <a:pt x="747024" y="410297"/>
                  <a:pt x="754454" y="416514"/>
                  <a:pt x="754454" y="426461"/>
                </a:cubicBezTo>
                <a:lnTo>
                  <a:pt x="754454" y="736076"/>
                </a:lnTo>
                <a:cubicBezTo>
                  <a:pt x="754454" y="752240"/>
                  <a:pt x="765599" y="765918"/>
                  <a:pt x="777982" y="765918"/>
                </a:cubicBezTo>
                <a:cubicBezTo>
                  <a:pt x="791604" y="765918"/>
                  <a:pt x="802748" y="752240"/>
                  <a:pt x="802748" y="736076"/>
                </a:cubicBezTo>
                <a:lnTo>
                  <a:pt x="802748" y="519719"/>
                </a:lnTo>
                <a:lnTo>
                  <a:pt x="802748" y="440139"/>
                </a:lnTo>
                <a:lnTo>
                  <a:pt x="802748" y="406566"/>
                </a:lnTo>
                <a:cubicBezTo>
                  <a:pt x="802748" y="366777"/>
                  <a:pt x="765599" y="334447"/>
                  <a:pt x="722258" y="334447"/>
                </a:cubicBezTo>
                <a:close/>
                <a:moveTo>
                  <a:pt x="519174" y="302118"/>
                </a:moveTo>
                <a:lnTo>
                  <a:pt x="722258" y="302118"/>
                </a:lnTo>
                <a:cubicBezTo>
                  <a:pt x="784174" y="302118"/>
                  <a:pt x="833706" y="349369"/>
                  <a:pt x="833706" y="406566"/>
                </a:cubicBezTo>
                <a:lnTo>
                  <a:pt x="833706" y="440139"/>
                </a:lnTo>
                <a:lnTo>
                  <a:pt x="833706" y="519719"/>
                </a:lnTo>
                <a:lnTo>
                  <a:pt x="833706" y="736076"/>
                </a:lnTo>
                <a:cubicBezTo>
                  <a:pt x="833706" y="770892"/>
                  <a:pt x="808940" y="798247"/>
                  <a:pt x="777982" y="798247"/>
                </a:cubicBezTo>
                <a:cubicBezTo>
                  <a:pt x="770552" y="798247"/>
                  <a:pt x="761884" y="795761"/>
                  <a:pt x="754454" y="792030"/>
                </a:cubicBezTo>
                <a:lnTo>
                  <a:pt x="754454" y="1172520"/>
                </a:lnTo>
                <a:cubicBezTo>
                  <a:pt x="754454" y="1207336"/>
                  <a:pt x="721020" y="1234692"/>
                  <a:pt x="678917" y="1234692"/>
                </a:cubicBezTo>
                <a:cubicBezTo>
                  <a:pt x="655389" y="1234692"/>
                  <a:pt x="634338" y="1225988"/>
                  <a:pt x="620716" y="1211067"/>
                </a:cubicBezTo>
                <a:cubicBezTo>
                  <a:pt x="605856" y="1225988"/>
                  <a:pt x="584805" y="1234692"/>
                  <a:pt x="560038" y="1234692"/>
                </a:cubicBezTo>
                <a:cubicBezTo>
                  <a:pt x="519174" y="1234692"/>
                  <a:pt x="485739" y="1207336"/>
                  <a:pt x="485739" y="1172520"/>
                </a:cubicBezTo>
                <a:lnTo>
                  <a:pt x="485739" y="792030"/>
                </a:lnTo>
                <a:cubicBezTo>
                  <a:pt x="478309" y="795761"/>
                  <a:pt x="469641" y="798247"/>
                  <a:pt x="460973" y="798247"/>
                </a:cubicBezTo>
                <a:cubicBezTo>
                  <a:pt x="431253" y="798247"/>
                  <a:pt x="406487" y="770892"/>
                  <a:pt x="406487" y="736076"/>
                </a:cubicBezTo>
                <a:lnTo>
                  <a:pt x="406487" y="519719"/>
                </a:lnTo>
                <a:lnTo>
                  <a:pt x="406487" y="440139"/>
                </a:lnTo>
                <a:lnTo>
                  <a:pt x="406487" y="406566"/>
                </a:lnTo>
                <a:cubicBezTo>
                  <a:pt x="406487" y="348125"/>
                  <a:pt x="456020" y="302118"/>
                  <a:pt x="519174" y="302118"/>
                </a:cubicBezTo>
                <a:close/>
                <a:moveTo>
                  <a:pt x="1008370" y="175778"/>
                </a:moveTo>
                <a:lnTo>
                  <a:pt x="1042898" y="175778"/>
                </a:lnTo>
                <a:cubicBezTo>
                  <a:pt x="1044132" y="175778"/>
                  <a:pt x="1045364" y="175778"/>
                  <a:pt x="1047830" y="175778"/>
                </a:cubicBezTo>
                <a:lnTo>
                  <a:pt x="1049064" y="175778"/>
                </a:lnTo>
                <a:cubicBezTo>
                  <a:pt x="1050296" y="177024"/>
                  <a:pt x="1050296" y="177024"/>
                  <a:pt x="1051530" y="178270"/>
                </a:cubicBezTo>
                <a:cubicBezTo>
                  <a:pt x="1053996" y="178270"/>
                  <a:pt x="1053996" y="179516"/>
                  <a:pt x="1055230" y="180762"/>
                </a:cubicBezTo>
                <a:lnTo>
                  <a:pt x="1056462" y="180762"/>
                </a:lnTo>
                <a:cubicBezTo>
                  <a:pt x="1056462" y="183253"/>
                  <a:pt x="1057696" y="183253"/>
                  <a:pt x="1057696" y="184499"/>
                </a:cubicBezTo>
                <a:cubicBezTo>
                  <a:pt x="1058928" y="186991"/>
                  <a:pt x="1058928" y="188237"/>
                  <a:pt x="1058928" y="189483"/>
                </a:cubicBezTo>
                <a:cubicBezTo>
                  <a:pt x="1058928" y="189483"/>
                  <a:pt x="1058928" y="189483"/>
                  <a:pt x="1058928" y="190729"/>
                </a:cubicBezTo>
                <a:lnTo>
                  <a:pt x="1058928" y="226858"/>
                </a:lnTo>
                <a:cubicBezTo>
                  <a:pt x="1058928" y="235579"/>
                  <a:pt x="1051530" y="241809"/>
                  <a:pt x="1042898" y="241809"/>
                </a:cubicBezTo>
                <a:cubicBezTo>
                  <a:pt x="1035500" y="241809"/>
                  <a:pt x="1029334" y="236825"/>
                  <a:pt x="1028100" y="230596"/>
                </a:cubicBezTo>
                <a:lnTo>
                  <a:pt x="967676" y="290397"/>
                </a:lnTo>
                <a:cubicBezTo>
                  <a:pt x="965210" y="292889"/>
                  <a:pt x="960278" y="295380"/>
                  <a:pt x="957812" y="295380"/>
                </a:cubicBezTo>
                <a:cubicBezTo>
                  <a:pt x="952878" y="295380"/>
                  <a:pt x="949180" y="292889"/>
                  <a:pt x="945480" y="290397"/>
                </a:cubicBezTo>
                <a:cubicBezTo>
                  <a:pt x="939314" y="282922"/>
                  <a:pt x="939314" y="272955"/>
                  <a:pt x="945480" y="267972"/>
                </a:cubicBezTo>
                <a:lnTo>
                  <a:pt x="1005904" y="206925"/>
                </a:lnTo>
                <a:cubicBezTo>
                  <a:pt x="997272" y="205679"/>
                  <a:pt x="992340" y="198204"/>
                  <a:pt x="992340" y="190729"/>
                </a:cubicBezTo>
                <a:cubicBezTo>
                  <a:pt x="992340" y="182008"/>
                  <a:pt x="999738" y="175778"/>
                  <a:pt x="1008370" y="175778"/>
                </a:cubicBezTo>
                <a:close/>
                <a:moveTo>
                  <a:pt x="189343" y="175778"/>
                </a:moveTo>
                <a:cubicBezTo>
                  <a:pt x="189343" y="175778"/>
                  <a:pt x="189343" y="175778"/>
                  <a:pt x="190576" y="175778"/>
                </a:cubicBezTo>
                <a:lnTo>
                  <a:pt x="191809" y="175778"/>
                </a:lnTo>
                <a:lnTo>
                  <a:pt x="226337" y="175778"/>
                </a:lnTo>
                <a:cubicBezTo>
                  <a:pt x="234969" y="175778"/>
                  <a:pt x="242368" y="182008"/>
                  <a:pt x="242368" y="190729"/>
                </a:cubicBezTo>
                <a:cubicBezTo>
                  <a:pt x="242368" y="198204"/>
                  <a:pt x="236202" y="205679"/>
                  <a:pt x="230036" y="206925"/>
                </a:cubicBezTo>
                <a:lnTo>
                  <a:pt x="287994" y="267972"/>
                </a:lnTo>
                <a:cubicBezTo>
                  <a:pt x="295393" y="272955"/>
                  <a:pt x="295393" y="282922"/>
                  <a:pt x="287994" y="290397"/>
                </a:cubicBezTo>
                <a:cubicBezTo>
                  <a:pt x="285528" y="292889"/>
                  <a:pt x="281828" y="295380"/>
                  <a:pt x="276896" y="295380"/>
                </a:cubicBezTo>
                <a:cubicBezTo>
                  <a:pt x="273196" y="295380"/>
                  <a:pt x="269497" y="292889"/>
                  <a:pt x="265797" y="290397"/>
                </a:cubicBezTo>
                <a:lnTo>
                  <a:pt x="207840" y="230596"/>
                </a:lnTo>
                <a:cubicBezTo>
                  <a:pt x="205373" y="236825"/>
                  <a:pt x="199208" y="241809"/>
                  <a:pt x="191809" y="241809"/>
                </a:cubicBezTo>
                <a:cubicBezTo>
                  <a:pt x="181944" y="241809"/>
                  <a:pt x="175778" y="235579"/>
                  <a:pt x="175778" y="226858"/>
                </a:cubicBezTo>
                <a:lnTo>
                  <a:pt x="175778" y="190729"/>
                </a:lnTo>
                <a:cubicBezTo>
                  <a:pt x="175778" y="189483"/>
                  <a:pt x="175778" y="188237"/>
                  <a:pt x="175778" y="186991"/>
                </a:cubicBezTo>
                <a:cubicBezTo>
                  <a:pt x="175778" y="186991"/>
                  <a:pt x="175778" y="186991"/>
                  <a:pt x="175778" y="185745"/>
                </a:cubicBezTo>
                <a:cubicBezTo>
                  <a:pt x="177011" y="184499"/>
                  <a:pt x="177011" y="183253"/>
                  <a:pt x="178244" y="183253"/>
                </a:cubicBezTo>
                <a:lnTo>
                  <a:pt x="178244" y="182008"/>
                </a:lnTo>
                <a:cubicBezTo>
                  <a:pt x="178244" y="180762"/>
                  <a:pt x="179477" y="180762"/>
                  <a:pt x="180711" y="178270"/>
                </a:cubicBezTo>
                <a:lnTo>
                  <a:pt x="181944" y="178270"/>
                </a:lnTo>
                <a:cubicBezTo>
                  <a:pt x="183177" y="177024"/>
                  <a:pt x="183177" y="177024"/>
                  <a:pt x="185643" y="177024"/>
                </a:cubicBezTo>
                <a:cubicBezTo>
                  <a:pt x="186876" y="175778"/>
                  <a:pt x="188109" y="175778"/>
                  <a:pt x="189343" y="175778"/>
                </a:cubicBezTo>
                <a:close/>
                <a:moveTo>
                  <a:pt x="611223" y="33838"/>
                </a:moveTo>
                <a:cubicBezTo>
                  <a:pt x="558586" y="33838"/>
                  <a:pt x="515974" y="76448"/>
                  <a:pt x="515974" y="129085"/>
                </a:cubicBezTo>
                <a:cubicBezTo>
                  <a:pt x="515974" y="181723"/>
                  <a:pt x="558586" y="224333"/>
                  <a:pt x="611223" y="224333"/>
                </a:cubicBezTo>
                <a:cubicBezTo>
                  <a:pt x="663861" y="224333"/>
                  <a:pt x="706472" y="181723"/>
                  <a:pt x="706472" y="129085"/>
                </a:cubicBezTo>
                <a:cubicBezTo>
                  <a:pt x="706472" y="76448"/>
                  <a:pt x="663861" y="33838"/>
                  <a:pt x="611223" y="33838"/>
                </a:cubicBezTo>
                <a:close/>
                <a:moveTo>
                  <a:pt x="611223" y="0"/>
                </a:moveTo>
                <a:cubicBezTo>
                  <a:pt x="682660" y="0"/>
                  <a:pt x="740311" y="57650"/>
                  <a:pt x="740311" y="129085"/>
                </a:cubicBezTo>
                <a:cubicBezTo>
                  <a:pt x="740311" y="199268"/>
                  <a:pt x="682660" y="256918"/>
                  <a:pt x="611223" y="256918"/>
                </a:cubicBezTo>
                <a:cubicBezTo>
                  <a:pt x="541040" y="256918"/>
                  <a:pt x="483389" y="199268"/>
                  <a:pt x="483389" y="129085"/>
                </a:cubicBezTo>
                <a:cubicBezTo>
                  <a:pt x="483389" y="57650"/>
                  <a:pt x="541040" y="0"/>
                  <a:pt x="61122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3" name="Freeform 22">
            <a:extLst>
              <a:ext uri="{FF2B5EF4-FFF2-40B4-BE49-F238E27FC236}">
                <a16:creationId xmlns:a16="http://schemas.microsoft.com/office/drawing/2014/main" id="{4E59D233-9BCE-CC42-B705-9AD6075136DD}"/>
              </a:ext>
            </a:extLst>
          </p:cNvPr>
          <p:cNvSpPr>
            <a:spLocks noChangeArrowheads="1"/>
          </p:cNvSpPr>
          <p:nvPr/>
        </p:nvSpPr>
        <p:spPr bwMode="auto">
          <a:xfrm>
            <a:off x="5785642" y="2555607"/>
            <a:ext cx="617344" cy="554169"/>
          </a:xfrm>
          <a:custGeom>
            <a:avLst/>
            <a:gdLst>
              <a:gd name="connsiteX0" fmla="*/ 939708 w 1234688"/>
              <a:gd name="connsiteY0" fmla="*/ 862112 h 1108338"/>
              <a:gd name="connsiteX1" fmla="*/ 856317 w 1234688"/>
              <a:gd name="connsiteY1" fmla="*/ 946281 h 1108338"/>
              <a:gd name="connsiteX2" fmla="*/ 856317 w 1234688"/>
              <a:gd name="connsiteY2" fmla="*/ 1054319 h 1108338"/>
              <a:gd name="connsiteX3" fmla="*/ 876231 w 1234688"/>
              <a:gd name="connsiteY3" fmla="*/ 1074419 h 1108338"/>
              <a:gd name="connsiteX4" fmla="*/ 1182413 w 1234688"/>
              <a:gd name="connsiteY4" fmla="*/ 1074419 h 1108338"/>
              <a:gd name="connsiteX5" fmla="*/ 1203572 w 1234688"/>
              <a:gd name="connsiteY5" fmla="*/ 1054319 h 1108338"/>
              <a:gd name="connsiteX6" fmla="*/ 1203572 w 1234688"/>
              <a:gd name="connsiteY6" fmla="*/ 946281 h 1108338"/>
              <a:gd name="connsiteX7" fmla="*/ 1118937 w 1234688"/>
              <a:gd name="connsiteY7" fmla="*/ 862112 h 1108338"/>
              <a:gd name="connsiteX8" fmla="*/ 115403 w 1234688"/>
              <a:gd name="connsiteY8" fmla="*/ 862112 h 1108338"/>
              <a:gd name="connsiteX9" fmla="*/ 32263 w 1234688"/>
              <a:gd name="connsiteY9" fmla="*/ 946281 h 1108338"/>
              <a:gd name="connsiteX10" fmla="*/ 32263 w 1234688"/>
              <a:gd name="connsiteY10" fmla="*/ 1054319 h 1108338"/>
              <a:gd name="connsiteX11" fmla="*/ 53358 w 1234688"/>
              <a:gd name="connsiteY11" fmla="*/ 1074419 h 1108338"/>
              <a:gd name="connsiteX12" fmla="*/ 357378 w 1234688"/>
              <a:gd name="connsiteY12" fmla="*/ 1074419 h 1108338"/>
              <a:gd name="connsiteX13" fmla="*/ 377232 w 1234688"/>
              <a:gd name="connsiteY13" fmla="*/ 1054319 h 1108338"/>
              <a:gd name="connsiteX14" fmla="*/ 377232 w 1234688"/>
              <a:gd name="connsiteY14" fmla="*/ 946281 h 1108338"/>
              <a:gd name="connsiteX15" fmla="*/ 295333 w 1234688"/>
              <a:gd name="connsiteY15" fmla="*/ 862112 h 1108338"/>
              <a:gd name="connsiteX16" fmla="*/ 939708 w 1234688"/>
              <a:gd name="connsiteY16" fmla="*/ 829449 h 1108338"/>
              <a:gd name="connsiteX17" fmla="*/ 1118937 w 1234688"/>
              <a:gd name="connsiteY17" fmla="*/ 829449 h 1108338"/>
              <a:gd name="connsiteX18" fmla="*/ 1234688 w 1234688"/>
              <a:gd name="connsiteY18" fmla="*/ 946281 h 1108338"/>
              <a:gd name="connsiteX19" fmla="*/ 1234688 w 1234688"/>
              <a:gd name="connsiteY19" fmla="*/ 1054319 h 1108338"/>
              <a:gd name="connsiteX20" fmla="*/ 1182413 w 1234688"/>
              <a:gd name="connsiteY20" fmla="*/ 1108338 h 1108338"/>
              <a:gd name="connsiteX21" fmla="*/ 876231 w 1234688"/>
              <a:gd name="connsiteY21" fmla="*/ 1108338 h 1108338"/>
              <a:gd name="connsiteX22" fmla="*/ 823956 w 1234688"/>
              <a:gd name="connsiteY22" fmla="*/ 1054319 h 1108338"/>
              <a:gd name="connsiteX23" fmla="*/ 823956 w 1234688"/>
              <a:gd name="connsiteY23" fmla="*/ 946281 h 1108338"/>
              <a:gd name="connsiteX24" fmla="*/ 939708 w 1234688"/>
              <a:gd name="connsiteY24" fmla="*/ 829449 h 1108338"/>
              <a:gd name="connsiteX25" fmla="*/ 115403 w 1234688"/>
              <a:gd name="connsiteY25" fmla="*/ 829449 h 1108338"/>
              <a:gd name="connsiteX26" fmla="*/ 295333 w 1234688"/>
              <a:gd name="connsiteY26" fmla="*/ 829449 h 1108338"/>
              <a:gd name="connsiteX27" fmla="*/ 410736 w 1234688"/>
              <a:gd name="connsiteY27" fmla="*/ 946281 h 1108338"/>
              <a:gd name="connsiteX28" fmla="*/ 410736 w 1234688"/>
              <a:gd name="connsiteY28" fmla="*/ 1054319 h 1108338"/>
              <a:gd name="connsiteX29" fmla="*/ 357378 w 1234688"/>
              <a:gd name="connsiteY29" fmla="*/ 1108338 h 1108338"/>
              <a:gd name="connsiteX30" fmla="*/ 53358 w 1234688"/>
              <a:gd name="connsiteY30" fmla="*/ 1108338 h 1108338"/>
              <a:gd name="connsiteX31" fmla="*/ 0 w 1234688"/>
              <a:gd name="connsiteY31" fmla="*/ 1054319 h 1108338"/>
              <a:gd name="connsiteX32" fmla="*/ 0 w 1234688"/>
              <a:gd name="connsiteY32" fmla="*/ 946281 h 1108338"/>
              <a:gd name="connsiteX33" fmla="*/ 115403 w 1234688"/>
              <a:gd name="connsiteY33" fmla="*/ 829449 h 1108338"/>
              <a:gd name="connsiteX34" fmla="*/ 1035836 w 1234688"/>
              <a:gd name="connsiteY34" fmla="*/ 659601 h 1108338"/>
              <a:gd name="connsiteX35" fmla="*/ 962923 w 1234688"/>
              <a:gd name="connsiteY35" fmla="*/ 692286 h 1108338"/>
              <a:gd name="connsiteX36" fmla="*/ 940295 w 1234688"/>
              <a:gd name="connsiteY36" fmla="*/ 698572 h 1108338"/>
              <a:gd name="connsiteX37" fmla="*/ 1032064 w 1234688"/>
              <a:gd name="connsiteY37" fmla="*/ 779027 h 1108338"/>
              <a:gd name="connsiteX38" fmla="*/ 1125091 w 1234688"/>
              <a:gd name="connsiteY38" fmla="*/ 686001 h 1108338"/>
              <a:gd name="connsiteX39" fmla="*/ 1123834 w 1234688"/>
              <a:gd name="connsiteY39" fmla="*/ 672172 h 1108338"/>
              <a:gd name="connsiteX40" fmla="*/ 1092406 w 1234688"/>
              <a:gd name="connsiteY40" fmla="*/ 677201 h 1108338"/>
              <a:gd name="connsiteX41" fmla="*/ 1035836 w 1234688"/>
              <a:gd name="connsiteY41" fmla="*/ 659601 h 1108338"/>
              <a:gd name="connsiteX42" fmla="*/ 210622 w 1234688"/>
              <a:gd name="connsiteY42" fmla="*/ 659601 h 1108338"/>
              <a:gd name="connsiteX43" fmla="*/ 138966 w 1234688"/>
              <a:gd name="connsiteY43" fmla="*/ 692286 h 1108338"/>
              <a:gd name="connsiteX44" fmla="*/ 116338 w 1234688"/>
              <a:gd name="connsiteY44" fmla="*/ 698572 h 1108338"/>
              <a:gd name="connsiteX45" fmla="*/ 208107 w 1234688"/>
              <a:gd name="connsiteY45" fmla="*/ 779027 h 1108338"/>
              <a:gd name="connsiteX46" fmla="*/ 301134 w 1234688"/>
              <a:gd name="connsiteY46" fmla="*/ 686001 h 1108338"/>
              <a:gd name="connsiteX47" fmla="*/ 299877 w 1234688"/>
              <a:gd name="connsiteY47" fmla="*/ 672172 h 1108338"/>
              <a:gd name="connsiteX48" fmla="*/ 267192 w 1234688"/>
              <a:gd name="connsiteY48" fmla="*/ 677201 h 1108338"/>
              <a:gd name="connsiteX49" fmla="*/ 210622 w 1234688"/>
              <a:gd name="connsiteY49" fmla="*/ 659601 h 1108338"/>
              <a:gd name="connsiteX50" fmla="*/ 1088635 w 1234688"/>
              <a:gd name="connsiteY50" fmla="*/ 611831 h 1108338"/>
              <a:gd name="connsiteX51" fmla="*/ 1087377 w 1234688"/>
              <a:gd name="connsiteY51" fmla="*/ 613088 h 1108338"/>
              <a:gd name="connsiteX52" fmla="*/ 1063492 w 1234688"/>
              <a:gd name="connsiteY52" fmla="*/ 638230 h 1108338"/>
              <a:gd name="connsiteX53" fmla="*/ 1113777 w 1234688"/>
              <a:gd name="connsiteY53" fmla="*/ 640745 h 1108338"/>
              <a:gd name="connsiteX54" fmla="*/ 1088635 w 1234688"/>
              <a:gd name="connsiteY54" fmla="*/ 611831 h 1108338"/>
              <a:gd name="connsiteX55" fmla="*/ 264678 w 1234688"/>
              <a:gd name="connsiteY55" fmla="*/ 611831 h 1108338"/>
              <a:gd name="connsiteX56" fmla="*/ 263420 w 1234688"/>
              <a:gd name="connsiteY56" fmla="*/ 613088 h 1108338"/>
              <a:gd name="connsiteX57" fmla="*/ 239535 w 1234688"/>
              <a:gd name="connsiteY57" fmla="*/ 638230 h 1108338"/>
              <a:gd name="connsiteX58" fmla="*/ 289820 w 1234688"/>
              <a:gd name="connsiteY58" fmla="*/ 640745 h 1108338"/>
              <a:gd name="connsiteX59" fmla="*/ 264678 w 1234688"/>
              <a:gd name="connsiteY59" fmla="*/ 611831 h 1108338"/>
              <a:gd name="connsiteX60" fmla="*/ 625321 w 1234688"/>
              <a:gd name="connsiteY60" fmla="*/ 604233 h 1108338"/>
              <a:gd name="connsiteX61" fmla="*/ 640205 w 1234688"/>
              <a:gd name="connsiteY61" fmla="*/ 620429 h 1108338"/>
              <a:gd name="connsiteX62" fmla="*/ 640205 w 1234688"/>
              <a:gd name="connsiteY62" fmla="*/ 743767 h 1108338"/>
              <a:gd name="connsiteX63" fmla="*/ 748118 w 1234688"/>
              <a:gd name="connsiteY63" fmla="*/ 813534 h 1108338"/>
              <a:gd name="connsiteX64" fmla="*/ 753079 w 1234688"/>
              <a:gd name="connsiteY64" fmla="*/ 834714 h 1108338"/>
              <a:gd name="connsiteX65" fmla="*/ 730753 w 1234688"/>
              <a:gd name="connsiteY65" fmla="*/ 839697 h 1108338"/>
              <a:gd name="connsiteX66" fmla="*/ 625321 w 1234688"/>
              <a:gd name="connsiteY66" fmla="*/ 771176 h 1108338"/>
              <a:gd name="connsiteX67" fmla="*/ 516167 w 1234688"/>
              <a:gd name="connsiteY67" fmla="*/ 839697 h 1108338"/>
              <a:gd name="connsiteX68" fmla="*/ 507485 w 1234688"/>
              <a:gd name="connsiteY68" fmla="*/ 842189 h 1108338"/>
              <a:gd name="connsiteX69" fmla="*/ 493841 w 1234688"/>
              <a:gd name="connsiteY69" fmla="*/ 834714 h 1108338"/>
              <a:gd name="connsiteX70" fmla="*/ 498802 w 1234688"/>
              <a:gd name="connsiteY70" fmla="*/ 813534 h 1108338"/>
              <a:gd name="connsiteX71" fmla="*/ 609196 w 1234688"/>
              <a:gd name="connsiteY71" fmla="*/ 743767 h 1108338"/>
              <a:gd name="connsiteX72" fmla="*/ 609196 w 1234688"/>
              <a:gd name="connsiteY72" fmla="*/ 620429 h 1108338"/>
              <a:gd name="connsiteX73" fmla="*/ 625321 w 1234688"/>
              <a:gd name="connsiteY73" fmla="*/ 604233 h 1108338"/>
              <a:gd name="connsiteX74" fmla="*/ 1032064 w 1234688"/>
              <a:gd name="connsiteY74" fmla="*/ 592974 h 1108338"/>
              <a:gd name="connsiteX75" fmla="*/ 941552 w 1234688"/>
              <a:gd name="connsiteY75" fmla="*/ 664630 h 1108338"/>
              <a:gd name="connsiteX76" fmla="*/ 955380 w 1234688"/>
              <a:gd name="connsiteY76" fmla="*/ 660858 h 1108338"/>
              <a:gd name="connsiteX77" fmla="*/ 1025779 w 1234688"/>
              <a:gd name="connsiteY77" fmla="*/ 626916 h 1108338"/>
              <a:gd name="connsiteX78" fmla="*/ 1058464 w 1234688"/>
              <a:gd name="connsiteY78" fmla="*/ 596745 h 1108338"/>
              <a:gd name="connsiteX79" fmla="*/ 1032064 w 1234688"/>
              <a:gd name="connsiteY79" fmla="*/ 592974 h 1108338"/>
              <a:gd name="connsiteX80" fmla="*/ 208107 w 1234688"/>
              <a:gd name="connsiteY80" fmla="*/ 592974 h 1108338"/>
              <a:gd name="connsiteX81" fmla="*/ 117595 w 1234688"/>
              <a:gd name="connsiteY81" fmla="*/ 664630 h 1108338"/>
              <a:gd name="connsiteX82" fmla="*/ 130166 w 1234688"/>
              <a:gd name="connsiteY82" fmla="*/ 660858 h 1108338"/>
              <a:gd name="connsiteX83" fmla="*/ 201822 w 1234688"/>
              <a:gd name="connsiteY83" fmla="*/ 626916 h 1108338"/>
              <a:gd name="connsiteX84" fmla="*/ 234507 w 1234688"/>
              <a:gd name="connsiteY84" fmla="*/ 596745 h 1108338"/>
              <a:gd name="connsiteX85" fmla="*/ 208107 w 1234688"/>
              <a:gd name="connsiteY85" fmla="*/ 592974 h 1108338"/>
              <a:gd name="connsiteX86" fmla="*/ 1032064 w 1234688"/>
              <a:gd name="connsiteY86" fmla="*/ 560289 h 1108338"/>
              <a:gd name="connsiteX87" fmla="*/ 1092406 w 1234688"/>
              <a:gd name="connsiteY87" fmla="*/ 575374 h 1108338"/>
              <a:gd name="connsiteX88" fmla="*/ 1093663 w 1234688"/>
              <a:gd name="connsiteY88" fmla="*/ 577888 h 1108338"/>
              <a:gd name="connsiteX89" fmla="*/ 1151490 w 1234688"/>
              <a:gd name="connsiteY89" fmla="*/ 644516 h 1108338"/>
              <a:gd name="connsiteX90" fmla="*/ 1151490 w 1234688"/>
              <a:gd name="connsiteY90" fmla="*/ 645773 h 1108338"/>
              <a:gd name="connsiteX91" fmla="*/ 1157776 w 1234688"/>
              <a:gd name="connsiteY91" fmla="*/ 686001 h 1108338"/>
              <a:gd name="connsiteX92" fmla="*/ 1032064 w 1234688"/>
              <a:gd name="connsiteY92" fmla="*/ 811712 h 1108338"/>
              <a:gd name="connsiteX93" fmla="*/ 906353 w 1234688"/>
              <a:gd name="connsiteY93" fmla="*/ 687258 h 1108338"/>
              <a:gd name="connsiteX94" fmla="*/ 906353 w 1234688"/>
              <a:gd name="connsiteY94" fmla="*/ 686001 h 1108338"/>
              <a:gd name="connsiteX95" fmla="*/ 1032064 w 1234688"/>
              <a:gd name="connsiteY95" fmla="*/ 560289 h 1108338"/>
              <a:gd name="connsiteX96" fmla="*/ 208107 w 1234688"/>
              <a:gd name="connsiteY96" fmla="*/ 560289 h 1108338"/>
              <a:gd name="connsiteX97" fmla="*/ 268449 w 1234688"/>
              <a:gd name="connsiteY97" fmla="*/ 575374 h 1108338"/>
              <a:gd name="connsiteX98" fmla="*/ 269706 w 1234688"/>
              <a:gd name="connsiteY98" fmla="*/ 577888 h 1108338"/>
              <a:gd name="connsiteX99" fmla="*/ 327533 w 1234688"/>
              <a:gd name="connsiteY99" fmla="*/ 644516 h 1108338"/>
              <a:gd name="connsiteX100" fmla="*/ 327533 w 1234688"/>
              <a:gd name="connsiteY100" fmla="*/ 645773 h 1108338"/>
              <a:gd name="connsiteX101" fmla="*/ 333819 w 1234688"/>
              <a:gd name="connsiteY101" fmla="*/ 686001 h 1108338"/>
              <a:gd name="connsiteX102" fmla="*/ 208107 w 1234688"/>
              <a:gd name="connsiteY102" fmla="*/ 811712 h 1108338"/>
              <a:gd name="connsiteX103" fmla="*/ 82396 w 1234688"/>
              <a:gd name="connsiteY103" fmla="*/ 687258 h 1108338"/>
              <a:gd name="connsiteX104" fmla="*/ 82396 w 1234688"/>
              <a:gd name="connsiteY104" fmla="*/ 686001 h 1108338"/>
              <a:gd name="connsiteX105" fmla="*/ 208107 w 1234688"/>
              <a:gd name="connsiteY105" fmla="*/ 560289 h 1108338"/>
              <a:gd name="connsiteX106" fmla="*/ 533574 w 1234688"/>
              <a:gd name="connsiteY106" fmla="*/ 300564 h 1108338"/>
              <a:gd name="connsiteX107" fmla="*/ 449930 w 1234688"/>
              <a:gd name="connsiteY107" fmla="*/ 385990 h 1108338"/>
              <a:gd name="connsiteX108" fmla="*/ 449930 w 1234688"/>
              <a:gd name="connsiteY108" fmla="*/ 494028 h 1108338"/>
              <a:gd name="connsiteX109" fmla="*/ 469904 w 1234688"/>
              <a:gd name="connsiteY109" fmla="*/ 514128 h 1108338"/>
              <a:gd name="connsiteX110" fmla="*/ 775766 w 1234688"/>
              <a:gd name="connsiteY110" fmla="*/ 514128 h 1108338"/>
              <a:gd name="connsiteX111" fmla="*/ 796989 w 1234688"/>
              <a:gd name="connsiteY111" fmla="*/ 494028 h 1108338"/>
              <a:gd name="connsiteX112" fmla="*/ 796989 w 1234688"/>
              <a:gd name="connsiteY112" fmla="*/ 385990 h 1108338"/>
              <a:gd name="connsiteX113" fmla="*/ 712097 w 1234688"/>
              <a:gd name="connsiteY113" fmla="*/ 300564 h 1108338"/>
              <a:gd name="connsiteX114" fmla="*/ 533574 w 1234688"/>
              <a:gd name="connsiteY114" fmla="*/ 269158 h 1108338"/>
              <a:gd name="connsiteX115" fmla="*/ 712097 w 1234688"/>
              <a:gd name="connsiteY115" fmla="*/ 269158 h 1108338"/>
              <a:gd name="connsiteX116" fmla="*/ 828200 w 1234688"/>
              <a:gd name="connsiteY116" fmla="*/ 385990 h 1108338"/>
              <a:gd name="connsiteX117" fmla="*/ 828200 w 1234688"/>
              <a:gd name="connsiteY117" fmla="*/ 494028 h 1108338"/>
              <a:gd name="connsiteX118" fmla="*/ 775766 w 1234688"/>
              <a:gd name="connsiteY118" fmla="*/ 548047 h 1108338"/>
              <a:gd name="connsiteX119" fmla="*/ 469904 w 1234688"/>
              <a:gd name="connsiteY119" fmla="*/ 548047 h 1108338"/>
              <a:gd name="connsiteX120" fmla="*/ 417471 w 1234688"/>
              <a:gd name="connsiteY120" fmla="*/ 494028 h 1108338"/>
              <a:gd name="connsiteX121" fmla="*/ 417471 w 1234688"/>
              <a:gd name="connsiteY121" fmla="*/ 385990 h 1108338"/>
              <a:gd name="connsiteX122" fmla="*/ 533574 w 1234688"/>
              <a:gd name="connsiteY122" fmla="*/ 269158 h 1108338"/>
              <a:gd name="connsiteX123" fmla="*/ 627169 w 1234688"/>
              <a:gd name="connsiteY123" fmla="*/ 99312 h 1108338"/>
              <a:gd name="connsiteX124" fmla="*/ 555484 w 1234688"/>
              <a:gd name="connsiteY124" fmla="*/ 131997 h 1108338"/>
              <a:gd name="connsiteX125" fmla="*/ 533237 w 1234688"/>
              <a:gd name="connsiteY125" fmla="*/ 138282 h 1108338"/>
              <a:gd name="connsiteX126" fmla="*/ 623461 w 1234688"/>
              <a:gd name="connsiteY126" fmla="*/ 218738 h 1108338"/>
              <a:gd name="connsiteX127" fmla="*/ 713685 w 1234688"/>
              <a:gd name="connsiteY127" fmla="*/ 125711 h 1108338"/>
              <a:gd name="connsiteX128" fmla="*/ 712449 w 1234688"/>
              <a:gd name="connsiteY128" fmla="*/ 111883 h 1108338"/>
              <a:gd name="connsiteX129" fmla="*/ 681551 w 1234688"/>
              <a:gd name="connsiteY129" fmla="*/ 116911 h 1108338"/>
              <a:gd name="connsiteX130" fmla="*/ 627169 w 1234688"/>
              <a:gd name="connsiteY130" fmla="*/ 99312 h 1108338"/>
              <a:gd name="connsiteX131" fmla="*/ 677843 w 1234688"/>
              <a:gd name="connsiteY131" fmla="*/ 51541 h 1108338"/>
              <a:gd name="connsiteX132" fmla="*/ 676607 w 1234688"/>
              <a:gd name="connsiteY132" fmla="*/ 52799 h 1108338"/>
              <a:gd name="connsiteX133" fmla="*/ 653124 w 1234688"/>
              <a:gd name="connsiteY133" fmla="*/ 77941 h 1108338"/>
              <a:gd name="connsiteX134" fmla="*/ 702562 w 1234688"/>
              <a:gd name="connsiteY134" fmla="*/ 80455 h 1108338"/>
              <a:gd name="connsiteX135" fmla="*/ 677843 w 1234688"/>
              <a:gd name="connsiteY135" fmla="*/ 51541 h 1108338"/>
              <a:gd name="connsiteX136" fmla="*/ 623461 w 1234688"/>
              <a:gd name="connsiteY136" fmla="*/ 32685 h 1108338"/>
              <a:gd name="connsiteX137" fmla="*/ 534473 w 1234688"/>
              <a:gd name="connsiteY137" fmla="*/ 103083 h 1108338"/>
              <a:gd name="connsiteX138" fmla="*/ 548068 w 1234688"/>
              <a:gd name="connsiteY138" fmla="*/ 100569 h 1108338"/>
              <a:gd name="connsiteX139" fmla="*/ 617281 w 1234688"/>
              <a:gd name="connsiteY139" fmla="*/ 66627 h 1108338"/>
              <a:gd name="connsiteX140" fmla="*/ 648180 w 1234688"/>
              <a:gd name="connsiteY140" fmla="*/ 36456 h 1108338"/>
              <a:gd name="connsiteX141" fmla="*/ 623461 w 1234688"/>
              <a:gd name="connsiteY141" fmla="*/ 32685 h 1108338"/>
              <a:gd name="connsiteX142" fmla="*/ 623461 w 1234688"/>
              <a:gd name="connsiteY142" fmla="*/ 0 h 1108338"/>
              <a:gd name="connsiteX143" fmla="*/ 681551 w 1234688"/>
              <a:gd name="connsiteY143" fmla="*/ 15085 h 1108338"/>
              <a:gd name="connsiteX144" fmla="*/ 684023 w 1234688"/>
              <a:gd name="connsiteY144" fmla="*/ 16342 h 1108338"/>
              <a:gd name="connsiteX145" fmla="*/ 738404 w 1234688"/>
              <a:gd name="connsiteY145" fmla="*/ 84226 h 1108338"/>
              <a:gd name="connsiteX146" fmla="*/ 739640 w 1234688"/>
              <a:gd name="connsiteY146" fmla="*/ 85484 h 1108338"/>
              <a:gd name="connsiteX147" fmla="*/ 745820 w 1234688"/>
              <a:gd name="connsiteY147" fmla="*/ 125711 h 1108338"/>
              <a:gd name="connsiteX148" fmla="*/ 623461 w 1234688"/>
              <a:gd name="connsiteY148" fmla="*/ 251423 h 1108338"/>
              <a:gd name="connsiteX149" fmla="*/ 499866 w 1234688"/>
              <a:gd name="connsiteY149" fmla="*/ 126968 h 1108338"/>
              <a:gd name="connsiteX150" fmla="*/ 499866 w 1234688"/>
              <a:gd name="connsiteY150" fmla="*/ 125711 h 1108338"/>
              <a:gd name="connsiteX151" fmla="*/ 623461 w 1234688"/>
              <a:gd name="connsiteY151" fmla="*/ 0 h 1108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1234688" h="1108338">
                <a:moveTo>
                  <a:pt x="939708" y="862112"/>
                </a:moveTo>
                <a:cubicBezTo>
                  <a:pt x="893656" y="862112"/>
                  <a:pt x="856317" y="899800"/>
                  <a:pt x="856317" y="946281"/>
                </a:cubicBezTo>
                <a:lnTo>
                  <a:pt x="856317" y="1054319"/>
                </a:lnTo>
                <a:cubicBezTo>
                  <a:pt x="856317" y="1065625"/>
                  <a:pt x="865029" y="1074419"/>
                  <a:pt x="876231" y="1074419"/>
                </a:cubicBezTo>
                <a:lnTo>
                  <a:pt x="1182413" y="1074419"/>
                </a:lnTo>
                <a:cubicBezTo>
                  <a:pt x="1193615" y="1074419"/>
                  <a:pt x="1203572" y="1065625"/>
                  <a:pt x="1203572" y="1054319"/>
                </a:cubicBezTo>
                <a:lnTo>
                  <a:pt x="1203572" y="946281"/>
                </a:lnTo>
                <a:cubicBezTo>
                  <a:pt x="1203572" y="899800"/>
                  <a:pt x="1166233" y="862112"/>
                  <a:pt x="1118937" y="862112"/>
                </a:cubicBezTo>
                <a:close/>
                <a:moveTo>
                  <a:pt x="115403" y="862112"/>
                </a:moveTo>
                <a:cubicBezTo>
                  <a:pt x="69490" y="862112"/>
                  <a:pt x="32263" y="899800"/>
                  <a:pt x="32263" y="946281"/>
                </a:cubicBezTo>
                <a:lnTo>
                  <a:pt x="32263" y="1054319"/>
                </a:lnTo>
                <a:cubicBezTo>
                  <a:pt x="32263" y="1065625"/>
                  <a:pt x="40950" y="1074419"/>
                  <a:pt x="53358" y="1074419"/>
                </a:cubicBezTo>
                <a:lnTo>
                  <a:pt x="357378" y="1074419"/>
                </a:lnTo>
                <a:cubicBezTo>
                  <a:pt x="368546" y="1074419"/>
                  <a:pt x="377232" y="1065625"/>
                  <a:pt x="377232" y="1054319"/>
                </a:cubicBezTo>
                <a:lnTo>
                  <a:pt x="377232" y="946281"/>
                </a:lnTo>
                <a:cubicBezTo>
                  <a:pt x="377232" y="899800"/>
                  <a:pt x="340005" y="862112"/>
                  <a:pt x="295333" y="862112"/>
                </a:cubicBezTo>
                <a:close/>
                <a:moveTo>
                  <a:pt x="939708" y="829449"/>
                </a:moveTo>
                <a:lnTo>
                  <a:pt x="1118937" y="829449"/>
                </a:lnTo>
                <a:cubicBezTo>
                  <a:pt x="1183658" y="829449"/>
                  <a:pt x="1234688" y="880956"/>
                  <a:pt x="1234688" y="946281"/>
                </a:cubicBezTo>
                <a:lnTo>
                  <a:pt x="1234688" y="1054319"/>
                </a:lnTo>
                <a:cubicBezTo>
                  <a:pt x="1234688" y="1084469"/>
                  <a:pt x="1212285" y="1108338"/>
                  <a:pt x="1182413" y="1108338"/>
                </a:cubicBezTo>
                <a:lnTo>
                  <a:pt x="876231" y="1108338"/>
                </a:lnTo>
                <a:cubicBezTo>
                  <a:pt x="847604" y="1108338"/>
                  <a:pt x="823956" y="1084469"/>
                  <a:pt x="823956" y="1054319"/>
                </a:cubicBezTo>
                <a:lnTo>
                  <a:pt x="823956" y="946281"/>
                </a:lnTo>
                <a:cubicBezTo>
                  <a:pt x="823956" y="880956"/>
                  <a:pt x="876231" y="829449"/>
                  <a:pt x="939708" y="829449"/>
                </a:cubicBezTo>
                <a:close/>
                <a:moveTo>
                  <a:pt x="115403" y="829449"/>
                </a:moveTo>
                <a:lnTo>
                  <a:pt x="295333" y="829449"/>
                </a:lnTo>
                <a:cubicBezTo>
                  <a:pt x="358619" y="829449"/>
                  <a:pt x="410736" y="880956"/>
                  <a:pt x="410736" y="946281"/>
                </a:cubicBezTo>
                <a:lnTo>
                  <a:pt x="410736" y="1054319"/>
                </a:lnTo>
                <a:cubicBezTo>
                  <a:pt x="410736" y="1084469"/>
                  <a:pt x="387159" y="1108338"/>
                  <a:pt x="357378" y="1108338"/>
                </a:cubicBezTo>
                <a:lnTo>
                  <a:pt x="53358" y="1108338"/>
                </a:lnTo>
                <a:cubicBezTo>
                  <a:pt x="23577" y="1108338"/>
                  <a:pt x="0" y="1084469"/>
                  <a:pt x="0" y="1054319"/>
                </a:cubicBezTo>
                <a:lnTo>
                  <a:pt x="0" y="946281"/>
                </a:lnTo>
                <a:cubicBezTo>
                  <a:pt x="0" y="880956"/>
                  <a:pt x="50877" y="829449"/>
                  <a:pt x="115403" y="829449"/>
                </a:cubicBezTo>
                <a:close/>
                <a:moveTo>
                  <a:pt x="1035836" y="659601"/>
                </a:moveTo>
                <a:cubicBezTo>
                  <a:pt x="1013208" y="674687"/>
                  <a:pt x="988065" y="686001"/>
                  <a:pt x="962923" y="692286"/>
                </a:cubicBezTo>
                <a:lnTo>
                  <a:pt x="940295" y="698572"/>
                </a:lnTo>
                <a:cubicBezTo>
                  <a:pt x="946581" y="743828"/>
                  <a:pt x="985551" y="779027"/>
                  <a:pt x="1032064" y="779027"/>
                </a:cubicBezTo>
                <a:cubicBezTo>
                  <a:pt x="1083606" y="779027"/>
                  <a:pt x="1125091" y="737542"/>
                  <a:pt x="1125091" y="686001"/>
                </a:cubicBezTo>
                <a:cubicBezTo>
                  <a:pt x="1125091" y="682229"/>
                  <a:pt x="1125091" y="675944"/>
                  <a:pt x="1123834" y="672172"/>
                </a:cubicBezTo>
                <a:cubicBezTo>
                  <a:pt x="1113777" y="675944"/>
                  <a:pt x="1102463" y="677201"/>
                  <a:pt x="1092406" y="677201"/>
                </a:cubicBezTo>
                <a:cubicBezTo>
                  <a:pt x="1072292" y="677201"/>
                  <a:pt x="1052178" y="672172"/>
                  <a:pt x="1035836" y="659601"/>
                </a:cubicBezTo>
                <a:close/>
                <a:moveTo>
                  <a:pt x="210622" y="659601"/>
                </a:moveTo>
                <a:cubicBezTo>
                  <a:pt x="189251" y="674687"/>
                  <a:pt x="165366" y="686001"/>
                  <a:pt x="138966" y="692286"/>
                </a:cubicBezTo>
                <a:lnTo>
                  <a:pt x="116338" y="698572"/>
                </a:lnTo>
                <a:cubicBezTo>
                  <a:pt x="121367" y="743828"/>
                  <a:pt x="160337" y="779027"/>
                  <a:pt x="208107" y="779027"/>
                </a:cubicBezTo>
                <a:cubicBezTo>
                  <a:pt x="259649" y="779027"/>
                  <a:pt x="301134" y="737542"/>
                  <a:pt x="301134" y="686001"/>
                </a:cubicBezTo>
                <a:cubicBezTo>
                  <a:pt x="301134" y="682229"/>
                  <a:pt x="301134" y="675944"/>
                  <a:pt x="299877" y="672172"/>
                </a:cubicBezTo>
                <a:cubicBezTo>
                  <a:pt x="289820" y="675944"/>
                  <a:pt x="278506" y="677201"/>
                  <a:pt x="267192" y="677201"/>
                </a:cubicBezTo>
                <a:cubicBezTo>
                  <a:pt x="248335" y="677201"/>
                  <a:pt x="228221" y="672172"/>
                  <a:pt x="210622" y="659601"/>
                </a:cubicBezTo>
                <a:close/>
                <a:moveTo>
                  <a:pt x="1088635" y="611831"/>
                </a:moveTo>
                <a:lnTo>
                  <a:pt x="1087377" y="613088"/>
                </a:lnTo>
                <a:cubicBezTo>
                  <a:pt x="1079835" y="623145"/>
                  <a:pt x="1072292" y="630688"/>
                  <a:pt x="1063492" y="638230"/>
                </a:cubicBezTo>
                <a:cubicBezTo>
                  <a:pt x="1079835" y="645773"/>
                  <a:pt x="1097434" y="645773"/>
                  <a:pt x="1113777" y="640745"/>
                </a:cubicBezTo>
                <a:cubicBezTo>
                  <a:pt x="1107491" y="629431"/>
                  <a:pt x="1098691" y="620631"/>
                  <a:pt x="1088635" y="611831"/>
                </a:cubicBezTo>
                <a:close/>
                <a:moveTo>
                  <a:pt x="264678" y="611831"/>
                </a:moveTo>
                <a:lnTo>
                  <a:pt x="263420" y="613088"/>
                </a:lnTo>
                <a:cubicBezTo>
                  <a:pt x="255878" y="623145"/>
                  <a:pt x="248335" y="630688"/>
                  <a:pt x="239535" y="638230"/>
                </a:cubicBezTo>
                <a:cubicBezTo>
                  <a:pt x="254621" y="645773"/>
                  <a:pt x="273477" y="645773"/>
                  <a:pt x="289820" y="640745"/>
                </a:cubicBezTo>
                <a:cubicBezTo>
                  <a:pt x="283534" y="629431"/>
                  <a:pt x="274735" y="620631"/>
                  <a:pt x="264678" y="611831"/>
                </a:cubicBezTo>
                <a:close/>
                <a:moveTo>
                  <a:pt x="625321" y="604233"/>
                </a:moveTo>
                <a:cubicBezTo>
                  <a:pt x="634003" y="604233"/>
                  <a:pt x="640205" y="610462"/>
                  <a:pt x="640205" y="620429"/>
                </a:cubicBezTo>
                <a:lnTo>
                  <a:pt x="640205" y="743767"/>
                </a:lnTo>
                <a:lnTo>
                  <a:pt x="748118" y="813534"/>
                </a:lnTo>
                <a:cubicBezTo>
                  <a:pt x="755560" y="817272"/>
                  <a:pt x="756801" y="827239"/>
                  <a:pt x="753079" y="834714"/>
                </a:cubicBezTo>
                <a:cubicBezTo>
                  <a:pt x="748118" y="842189"/>
                  <a:pt x="738195" y="844680"/>
                  <a:pt x="730753" y="839697"/>
                </a:cubicBezTo>
                <a:lnTo>
                  <a:pt x="625321" y="771176"/>
                </a:lnTo>
                <a:lnTo>
                  <a:pt x="516167" y="839697"/>
                </a:lnTo>
                <a:cubicBezTo>
                  <a:pt x="513687" y="842189"/>
                  <a:pt x="509965" y="842189"/>
                  <a:pt x="507485" y="842189"/>
                </a:cubicBezTo>
                <a:cubicBezTo>
                  <a:pt x="502523" y="842189"/>
                  <a:pt x="497562" y="839697"/>
                  <a:pt x="493841" y="834714"/>
                </a:cubicBezTo>
                <a:cubicBezTo>
                  <a:pt x="488879" y="827239"/>
                  <a:pt x="491360" y="817272"/>
                  <a:pt x="498802" y="813534"/>
                </a:cubicBezTo>
                <a:lnTo>
                  <a:pt x="609196" y="743767"/>
                </a:lnTo>
                <a:lnTo>
                  <a:pt x="609196" y="620429"/>
                </a:lnTo>
                <a:cubicBezTo>
                  <a:pt x="609196" y="610462"/>
                  <a:pt x="616638" y="604233"/>
                  <a:pt x="625321" y="604233"/>
                </a:cubicBezTo>
                <a:close/>
                <a:moveTo>
                  <a:pt x="1032064" y="592974"/>
                </a:moveTo>
                <a:cubicBezTo>
                  <a:pt x="988065" y="592974"/>
                  <a:pt x="951609" y="623145"/>
                  <a:pt x="941552" y="664630"/>
                </a:cubicBezTo>
                <a:lnTo>
                  <a:pt x="955380" y="660858"/>
                </a:lnTo>
                <a:cubicBezTo>
                  <a:pt x="980523" y="654573"/>
                  <a:pt x="1004408" y="643259"/>
                  <a:pt x="1025779" y="626916"/>
                </a:cubicBezTo>
                <a:cubicBezTo>
                  <a:pt x="1038350" y="618117"/>
                  <a:pt x="1048407" y="608060"/>
                  <a:pt x="1058464" y="596745"/>
                </a:cubicBezTo>
                <a:cubicBezTo>
                  <a:pt x="1049664" y="594231"/>
                  <a:pt x="1042121" y="592974"/>
                  <a:pt x="1032064" y="592974"/>
                </a:cubicBezTo>
                <a:close/>
                <a:moveTo>
                  <a:pt x="208107" y="592974"/>
                </a:moveTo>
                <a:cubicBezTo>
                  <a:pt x="164108" y="592974"/>
                  <a:pt x="127652" y="623145"/>
                  <a:pt x="117595" y="664630"/>
                </a:cubicBezTo>
                <a:lnTo>
                  <a:pt x="130166" y="660858"/>
                </a:lnTo>
                <a:cubicBezTo>
                  <a:pt x="156566" y="654573"/>
                  <a:pt x="180451" y="643259"/>
                  <a:pt x="201822" y="626916"/>
                </a:cubicBezTo>
                <a:cubicBezTo>
                  <a:pt x="213136" y="618117"/>
                  <a:pt x="224450" y="608060"/>
                  <a:pt x="234507" y="596745"/>
                </a:cubicBezTo>
                <a:cubicBezTo>
                  <a:pt x="225707" y="594231"/>
                  <a:pt x="216907" y="592974"/>
                  <a:pt x="208107" y="592974"/>
                </a:cubicBezTo>
                <a:close/>
                <a:moveTo>
                  <a:pt x="1032064" y="560289"/>
                </a:moveTo>
                <a:cubicBezTo>
                  <a:pt x="1053435" y="560289"/>
                  <a:pt x="1074806" y="565317"/>
                  <a:pt x="1092406" y="575374"/>
                </a:cubicBezTo>
                <a:cubicBezTo>
                  <a:pt x="1093663" y="576631"/>
                  <a:pt x="1093663" y="576631"/>
                  <a:pt x="1093663" y="577888"/>
                </a:cubicBezTo>
                <a:cubicBezTo>
                  <a:pt x="1120062" y="591717"/>
                  <a:pt x="1141433" y="615602"/>
                  <a:pt x="1151490" y="644516"/>
                </a:cubicBezTo>
                <a:cubicBezTo>
                  <a:pt x="1151490" y="644516"/>
                  <a:pt x="1151490" y="644516"/>
                  <a:pt x="1151490" y="645773"/>
                </a:cubicBezTo>
                <a:cubicBezTo>
                  <a:pt x="1155262" y="658344"/>
                  <a:pt x="1157776" y="672172"/>
                  <a:pt x="1157776" y="686001"/>
                </a:cubicBezTo>
                <a:cubicBezTo>
                  <a:pt x="1157776" y="755142"/>
                  <a:pt x="1101206" y="811712"/>
                  <a:pt x="1032064" y="811712"/>
                </a:cubicBezTo>
                <a:cubicBezTo>
                  <a:pt x="962923" y="811712"/>
                  <a:pt x="907610" y="756399"/>
                  <a:pt x="906353" y="687258"/>
                </a:cubicBezTo>
                <a:cubicBezTo>
                  <a:pt x="906353" y="686001"/>
                  <a:pt x="906353" y="686001"/>
                  <a:pt x="906353" y="686001"/>
                </a:cubicBezTo>
                <a:cubicBezTo>
                  <a:pt x="906353" y="616859"/>
                  <a:pt x="962923" y="560289"/>
                  <a:pt x="1032064" y="560289"/>
                </a:cubicBezTo>
                <a:close/>
                <a:moveTo>
                  <a:pt x="208107" y="560289"/>
                </a:moveTo>
                <a:cubicBezTo>
                  <a:pt x="230735" y="560289"/>
                  <a:pt x="250849" y="565317"/>
                  <a:pt x="268449" y="575374"/>
                </a:cubicBezTo>
                <a:cubicBezTo>
                  <a:pt x="269706" y="576631"/>
                  <a:pt x="269706" y="576631"/>
                  <a:pt x="269706" y="577888"/>
                </a:cubicBezTo>
                <a:cubicBezTo>
                  <a:pt x="296105" y="591717"/>
                  <a:pt x="316219" y="615602"/>
                  <a:pt x="327533" y="644516"/>
                </a:cubicBezTo>
                <a:cubicBezTo>
                  <a:pt x="327533" y="644516"/>
                  <a:pt x="327533" y="644516"/>
                  <a:pt x="327533" y="645773"/>
                </a:cubicBezTo>
                <a:cubicBezTo>
                  <a:pt x="331305" y="658344"/>
                  <a:pt x="333819" y="672172"/>
                  <a:pt x="333819" y="686001"/>
                </a:cubicBezTo>
                <a:cubicBezTo>
                  <a:pt x="333819" y="755142"/>
                  <a:pt x="278506" y="811712"/>
                  <a:pt x="208107" y="811712"/>
                </a:cubicBezTo>
                <a:cubicBezTo>
                  <a:pt x="138966" y="811712"/>
                  <a:pt x="83653" y="756399"/>
                  <a:pt x="82396" y="687258"/>
                </a:cubicBezTo>
                <a:cubicBezTo>
                  <a:pt x="82396" y="686001"/>
                  <a:pt x="82396" y="686001"/>
                  <a:pt x="82396" y="686001"/>
                </a:cubicBezTo>
                <a:cubicBezTo>
                  <a:pt x="82396" y="616859"/>
                  <a:pt x="138966" y="560289"/>
                  <a:pt x="208107" y="560289"/>
                </a:cubicBezTo>
                <a:close/>
                <a:moveTo>
                  <a:pt x="533574" y="300564"/>
                </a:moveTo>
                <a:cubicBezTo>
                  <a:pt x="487382" y="300564"/>
                  <a:pt x="449930" y="339508"/>
                  <a:pt x="449930" y="385990"/>
                </a:cubicBezTo>
                <a:lnTo>
                  <a:pt x="449930" y="494028"/>
                </a:lnTo>
                <a:cubicBezTo>
                  <a:pt x="449930" y="505334"/>
                  <a:pt x="458669" y="514128"/>
                  <a:pt x="469904" y="514128"/>
                </a:cubicBezTo>
                <a:lnTo>
                  <a:pt x="775766" y="514128"/>
                </a:lnTo>
                <a:cubicBezTo>
                  <a:pt x="787002" y="514128"/>
                  <a:pt x="796989" y="505334"/>
                  <a:pt x="796989" y="494028"/>
                </a:cubicBezTo>
                <a:lnTo>
                  <a:pt x="796989" y="385990"/>
                </a:lnTo>
                <a:cubicBezTo>
                  <a:pt x="796989" y="339508"/>
                  <a:pt x="759537" y="300564"/>
                  <a:pt x="712097" y="300564"/>
                </a:cubicBezTo>
                <a:close/>
                <a:moveTo>
                  <a:pt x="533574" y="269158"/>
                </a:moveTo>
                <a:lnTo>
                  <a:pt x="712097" y="269158"/>
                </a:lnTo>
                <a:cubicBezTo>
                  <a:pt x="777015" y="269158"/>
                  <a:pt x="828200" y="320664"/>
                  <a:pt x="828200" y="385990"/>
                </a:cubicBezTo>
                <a:lnTo>
                  <a:pt x="828200" y="494028"/>
                </a:lnTo>
                <a:cubicBezTo>
                  <a:pt x="828200" y="522921"/>
                  <a:pt x="804480" y="548047"/>
                  <a:pt x="775766" y="548047"/>
                </a:cubicBezTo>
                <a:lnTo>
                  <a:pt x="469904" y="548047"/>
                </a:lnTo>
                <a:cubicBezTo>
                  <a:pt x="441191" y="548047"/>
                  <a:pt x="417471" y="522921"/>
                  <a:pt x="417471" y="494028"/>
                </a:cubicBezTo>
                <a:lnTo>
                  <a:pt x="417471" y="385990"/>
                </a:lnTo>
                <a:cubicBezTo>
                  <a:pt x="417471" y="320664"/>
                  <a:pt x="469904" y="269158"/>
                  <a:pt x="533574" y="269158"/>
                </a:cubicBezTo>
                <a:close/>
                <a:moveTo>
                  <a:pt x="627169" y="99312"/>
                </a:moveTo>
                <a:cubicBezTo>
                  <a:pt x="604922" y="114397"/>
                  <a:pt x="581439" y="125711"/>
                  <a:pt x="555484" y="131997"/>
                </a:cubicBezTo>
                <a:lnTo>
                  <a:pt x="533237" y="138282"/>
                </a:lnTo>
                <a:cubicBezTo>
                  <a:pt x="539416" y="183538"/>
                  <a:pt x="577731" y="218738"/>
                  <a:pt x="623461" y="218738"/>
                </a:cubicBezTo>
                <a:cubicBezTo>
                  <a:pt x="672899" y="218738"/>
                  <a:pt x="713685" y="177253"/>
                  <a:pt x="713685" y="125711"/>
                </a:cubicBezTo>
                <a:cubicBezTo>
                  <a:pt x="713685" y="120683"/>
                  <a:pt x="713685" y="115654"/>
                  <a:pt x="712449" y="111883"/>
                </a:cubicBezTo>
                <a:cubicBezTo>
                  <a:pt x="702562" y="115654"/>
                  <a:pt x="691438" y="116911"/>
                  <a:pt x="681551" y="116911"/>
                </a:cubicBezTo>
                <a:cubicBezTo>
                  <a:pt x="661775" y="116911"/>
                  <a:pt x="642000" y="110626"/>
                  <a:pt x="627169" y="99312"/>
                </a:cubicBezTo>
                <a:close/>
                <a:moveTo>
                  <a:pt x="677843" y="51541"/>
                </a:moveTo>
                <a:lnTo>
                  <a:pt x="676607" y="52799"/>
                </a:lnTo>
                <a:cubicBezTo>
                  <a:pt x="669191" y="62855"/>
                  <a:pt x="660539" y="70398"/>
                  <a:pt x="653124" y="77941"/>
                </a:cubicBezTo>
                <a:cubicBezTo>
                  <a:pt x="667955" y="85484"/>
                  <a:pt x="685259" y="85484"/>
                  <a:pt x="702562" y="80455"/>
                </a:cubicBezTo>
                <a:cubicBezTo>
                  <a:pt x="696382" y="69141"/>
                  <a:pt x="687730" y="59084"/>
                  <a:pt x="677843" y="51541"/>
                </a:cubicBezTo>
                <a:close/>
                <a:moveTo>
                  <a:pt x="623461" y="32685"/>
                </a:moveTo>
                <a:cubicBezTo>
                  <a:pt x="580203" y="32685"/>
                  <a:pt x="544360" y="62855"/>
                  <a:pt x="534473" y="103083"/>
                </a:cubicBezTo>
                <a:lnTo>
                  <a:pt x="548068" y="100569"/>
                </a:lnTo>
                <a:cubicBezTo>
                  <a:pt x="572787" y="93026"/>
                  <a:pt x="596270" y="81712"/>
                  <a:pt x="617281" y="66627"/>
                </a:cubicBezTo>
                <a:cubicBezTo>
                  <a:pt x="628405" y="57827"/>
                  <a:pt x="638292" y="47770"/>
                  <a:pt x="648180" y="36456"/>
                </a:cubicBezTo>
                <a:cubicBezTo>
                  <a:pt x="639528" y="33942"/>
                  <a:pt x="632113" y="32685"/>
                  <a:pt x="623461" y="32685"/>
                </a:cubicBezTo>
                <a:close/>
                <a:moveTo>
                  <a:pt x="623461" y="0"/>
                </a:moveTo>
                <a:cubicBezTo>
                  <a:pt x="643236" y="0"/>
                  <a:pt x="664247" y="5028"/>
                  <a:pt x="681551" y="15085"/>
                </a:cubicBezTo>
                <a:cubicBezTo>
                  <a:pt x="682787" y="15085"/>
                  <a:pt x="682787" y="16342"/>
                  <a:pt x="684023" y="16342"/>
                </a:cubicBezTo>
                <a:cubicBezTo>
                  <a:pt x="709977" y="31428"/>
                  <a:pt x="728517" y="55313"/>
                  <a:pt x="738404" y="84226"/>
                </a:cubicBezTo>
                <a:cubicBezTo>
                  <a:pt x="738404" y="84226"/>
                  <a:pt x="739640" y="84226"/>
                  <a:pt x="739640" y="85484"/>
                </a:cubicBezTo>
                <a:cubicBezTo>
                  <a:pt x="744584" y="98055"/>
                  <a:pt x="745820" y="111883"/>
                  <a:pt x="745820" y="125711"/>
                </a:cubicBezTo>
                <a:cubicBezTo>
                  <a:pt x="745820" y="194852"/>
                  <a:pt x="690202" y="251423"/>
                  <a:pt x="623461" y="251423"/>
                </a:cubicBezTo>
                <a:cubicBezTo>
                  <a:pt x="555484" y="251423"/>
                  <a:pt x="499866" y="196110"/>
                  <a:pt x="499866" y="126968"/>
                </a:cubicBezTo>
                <a:cubicBezTo>
                  <a:pt x="499866" y="126968"/>
                  <a:pt x="499866" y="126968"/>
                  <a:pt x="499866" y="125711"/>
                </a:cubicBezTo>
                <a:cubicBezTo>
                  <a:pt x="499866" y="56570"/>
                  <a:pt x="555484" y="0"/>
                  <a:pt x="62346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4" name="Freeform 23">
            <a:extLst>
              <a:ext uri="{FF2B5EF4-FFF2-40B4-BE49-F238E27FC236}">
                <a16:creationId xmlns:a16="http://schemas.microsoft.com/office/drawing/2014/main" id="{013F9341-F7AE-2C4C-9FF5-CFAB20C7F15B}"/>
              </a:ext>
            </a:extLst>
          </p:cNvPr>
          <p:cNvSpPr>
            <a:spLocks noChangeArrowheads="1"/>
          </p:cNvSpPr>
          <p:nvPr/>
        </p:nvSpPr>
        <p:spPr bwMode="auto">
          <a:xfrm>
            <a:off x="10229107" y="2573649"/>
            <a:ext cx="621647" cy="618529"/>
          </a:xfrm>
          <a:custGeom>
            <a:avLst/>
            <a:gdLst>
              <a:gd name="connsiteX0" fmla="*/ 654152 w 1243294"/>
              <a:gd name="connsiteY0" fmla="*/ 660013 h 1237057"/>
              <a:gd name="connsiteX1" fmla="*/ 499512 w 1243294"/>
              <a:gd name="connsiteY1" fmla="*/ 814641 h 1237057"/>
              <a:gd name="connsiteX2" fmla="*/ 499512 w 1243294"/>
              <a:gd name="connsiteY2" fmla="*/ 999197 h 1237057"/>
              <a:gd name="connsiteX3" fmla="*/ 546902 w 1243294"/>
              <a:gd name="connsiteY3" fmla="*/ 1046583 h 1237057"/>
              <a:gd name="connsiteX4" fmla="*/ 1070686 w 1243294"/>
              <a:gd name="connsiteY4" fmla="*/ 1046583 h 1237057"/>
              <a:gd name="connsiteX5" fmla="*/ 1118074 w 1243294"/>
              <a:gd name="connsiteY5" fmla="*/ 999197 h 1237057"/>
              <a:gd name="connsiteX6" fmla="*/ 1118074 w 1243294"/>
              <a:gd name="connsiteY6" fmla="*/ 945576 h 1237057"/>
              <a:gd name="connsiteX7" fmla="*/ 1118074 w 1243294"/>
              <a:gd name="connsiteY7" fmla="*/ 940588 h 1237057"/>
              <a:gd name="connsiteX8" fmla="*/ 1118074 w 1243294"/>
              <a:gd name="connsiteY8" fmla="*/ 814641 h 1237057"/>
              <a:gd name="connsiteX9" fmla="*/ 963434 w 1243294"/>
              <a:gd name="connsiteY9" fmla="*/ 660013 h 1237057"/>
              <a:gd name="connsiteX10" fmla="*/ 230138 w 1243294"/>
              <a:gd name="connsiteY10" fmla="*/ 567735 h 1237057"/>
              <a:gd name="connsiteX11" fmla="*/ 126628 w 1243294"/>
              <a:gd name="connsiteY11" fmla="*/ 671236 h 1237057"/>
              <a:gd name="connsiteX12" fmla="*/ 126628 w 1243294"/>
              <a:gd name="connsiteY12" fmla="*/ 799677 h 1237057"/>
              <a:gd name="connsiteX13" fmla="*/ 154064 w 1243294"/>
              <a:gd name="connsiteY13" fmla="*/ 828358 h 1237057"/>
              <a:gd name="connsiteX14" fmla="*/ 467086 w 1243294"/>
              <a:gd name="connsiteY14" fmla="*/ 828358 h 1237057"/>
              <a:gd name="connsiteX15" fmla="*/ 467086 w 1243294"/>
              <a:gd name="connsiteY15" fmla="*/ 814641 h 1237057"/>
              <a:gd name="connsiteX16" fmla="*/ 549396 w 1243294"/>
              <a:gd name="connsiteY16" fmla="*/ 660013 h 1237057"/>
              <a:gd name="connsiteX17" fmla="*/ 445886 w 1243294"/>
              <a:gd name="connsiteY17" fmla="*/ 567735 h 1237057"/>
              <a:gd name="connsiteX18" fmla="*/ 341390 w 1243294"/>
              <a:gd name="connsiteY18" fmla="*/ 239405 h 1237057"/>
              <a:gd name="connsiteX19" fmla="*/ 227012 w 1243294"/>
              <a:gd name="connsiteY19" fmla="*/ 353298 h 1237057"/>
              <a:gd name="connsiteX20" fmla="*/ 341390 w 1243294"/>
              <a:gd name="connsiteY20" fmla="*/ 467192 h 1237057"/>
              <a:gd name="connsiteX21" fmla="*/ 455766 w 1243294"/>
              <a:gd name="connsiteY21" fmla="*/ 353298 h 1237057"/>
              <a:gd name="connsiteX22" fmla="*/ 341390 w 1243294"/>
              <a:gd name="connsiteY22" fmla="*/ 239405 h 1237057"/>
              <a:gd name="connsiteX23" fmla="*/ 141838 w 1243294"/>
              <a:gd name="connsiteY23" fmla="*/ 230382 h 1237057"/>
              <a:gd name="connsiteX24" fmla="*/ 153504 w 1243294"/>
              <a:gd name="connsiteY24" fmla="*/ 233805 h 1237057"/>
              <a:gd name="connsiteX25" fmla="*/ 155992 w 1243294"/>
              <a:gd name="connsiteY25" fmla="*/ 256210 h 1237057"/>
              <a:gd name="connsiteX26" fmla="*/ 107458 w 1243294"/>
              <a:gd name="connsiteY26" fmla="*/ 904714 h 1237057"/>
              <a:gd name="connsiteX27" fmla="*/ 459642 w 1243294"/>
              <a:gd name="connsiteY27" fmla="*/ 1182289 h 1237057"/>
              <a:gd name="connsiteX28" fmla="*/ 891472 w 1243294"/>
              <a:gd name="connsiteY28" fmla="*/ 1137479 h 1237057"/>
              <a:gd name="connsiteX29" fmla="*/ 879026 w 1243294"/>
              <a:gd name="connsiteY29" fmla="*/ 1117563 h 1237057"/>
              <a:gd name="connsiteX30" fmla="*/ 886494 w 1243294"/>
              <a:gd name="connsiteY30" fmla="*/ 1105116 h 1237057"/>
              <a:gd name="connsiteX31" fmla="*/ 967384 w 1243294"/>
              <a:gd name="connsiteY31" fmla="*/ 1106361 h 1237057"/>
              <a:gd name="connsiteX32" fmla="*/ 974850 w 1243294"/>
              <a:gd name="connsiteY32" fmla="*/ 1117563 h 1237057"/>
              <a:gd name="connsiteX33" fmla="*/ 932538 w 1243294"/>
              <a:gd name="connsiteY33" fmla="*/ 1187268 h 1237057"/>
              <a:gd name="connsiteX34" fmla="*/ 918850 w 1243294"/>
              <a:gd name="connsiteY34" fmla="*/ 1187268 h 1237057"/>
              <a:gd name="connsiteX35" fmla="*/ 906406 w 1243294"/>
              <a:gd name="connsiteY35" fmla="*/ 1166108 h 1237057"/>
              <a:gd name="connsiteX36" fmla="*/ 620178 w 1243294"/>
              <a:gd name="connsiteY36" fmla="*/ 1237057 h 1237057"/>
              <a:gd name="connsiteX37" fmla="*/ 449686 w 1243294"/>
              <a:gd name="connsiteY37" fmla="*/ 1213408 h 1237057"/>
              <a:gd name="connsiteX38" fmla="*/ 78836 w 1243294"/>
              <a:gd name="connsiteY38" fmla="*/ 919651 h 1237057"/>
              <a:gd name="connsiteX39" fmla="*/ 131104 w 1243294"/>
              <a:gd name="connsiteY39" fmla="*/ 236294 h 1237057"/>
              <a:gd name="connsiteX40" fmla="*/ 141838 w 1243294"/>
              <a:gd name="connsiteY40" fmla="*/ 230382 h 1237057"/>
              <a:gd name="connsiteX41" fmla="*/ 341390 w 1243294"/>
              <a:gd name="connsiteY41" fmla="*/ 205612 h 1237057"/>
              <a:gd name="connsiteX42" fmla="*/ 488444 w 1243294"/>
              <a:gd name="connsiteY42" fmla="*/ 353298 h 1237057"/>
              <a:gd name="connsiteX43" fmla="*/ 341390 w 1243294"/>
              <a:gd name="connsiteY43" fmla="*/ 500985 h 1237057"/>
              <a:gd name="connsiteX44" fmla="*/ 193078 w 1243294"/>
              <a:gd name="connsiteY44" fmla="*/ 353298 h 1237057"/>
              <a:gd name="connsiteX45" fmla="*/ 341390 w 1243294"/>
              <a:gd name="connsiteY45" fmla="*/ 205612 h 1237057"/>
              <a:gd name="connsiteX46" fmla="*/ 807676 w 1243294"/>
              <a:gd name="connsiteY46" fmla="*/ 194087 h 1237057"/>
              <a:gd name="connsiteX47" fmla="*/ 637576 w 1243294"/>
              <a:gd name="connsiteY47" fmla="*/ 363664 h 1237057"/>
              <a:gd name="connsiteX48" fmla="*/ 807676 w 1243294"/>
              <a:gd name="connsiteY48" fmla="*/ 533240 h 1237057"/>
              <a:gd name="connsiteX49" fmla="*/ 977774 w 1243294"/>
              <a:gd name="connsiteY49" fmla="*/ 363664 h 1237057"/>
              <a:gd name="connsiteX50" fmla="*/ 807676 w 1243294"/>
              <a:gd name="connsiteY50" fmla="*/ 194087 h 1237057"/>
              <a:gd name="connsiteX51" fmla="*/ 807676 w 1243294"/>
              <a:gd name="connsiteY51" fmla="*/ 161668 h 1237057"/>
              <a:gd name="connsiteX52" fmla="*/ 1010292 w 1243294"/>
              <a:gd name="connsiteY52" fmla="*/ 363664 h 1237057"/>
              <a:gd name="connsiteX53" fmla="*/ 807676 w 1243294"/>
              <a:gd name="connsiteY53" fmla="*/ 566906 h 1237057"/>
              <a:gd name="connsiteX54" fmla="*/ 605058 w 1243294"/>
              <a:gd name="connsiteY54" fmla="*/ 363664 h 1237057"/>
              <a:gd name="connsiteX55" fmla="*/ 807676 w 1243294"/>
              <a:gd name="connsiteY55" fmla="*/ 161668 h 1237057"/>
              <a:gd name="connsiteX56" fmla="*/ 571844 w 1243294"/>
              <a:gd name="connsiteY56" fmla="*/ 2063 h 1237057"/>
              <a:gd name="connsiteX57" fmla="*/ 805052 w 1243294"/>
              <a:gd name="connsiteY57" fmla="*/ 27783 h 1237057"/>
              <a:gd name="connsiteX58" fmla="*/ 1171700 w 1243294"/>
              <a:gd name="connsiteY58" fmla="*/ 329558 h 1237057"/>
              <a:gd name="connsiteX59" fmla="*/ 1150500 w 1243294"/>
              <a:gd name="connsiteY59" fmla="*/ 946823 h 1237057"/>
              <a:gd name="connsiteX60" fmla="*/ 1150500 w 1243294"/>
              <a:gd name="connsiteY60" fmla="*/ 999197 h 1237057"/>
              <a:gd name="connsiteX61" fmla="*/ 1070686 w 1243294"/>
              <a:gd name="connsiteY61" fmla="*/ 1077758 h 1237057"/>
              <a:gd name="connsiteX62" fmla="*/ 546902 w 1243294"/>
              <a:gd name="connsiteY62" fmla="*/ 1077758 h 1237057"/>
              <a:gd name="connsiteX63" fmla="*/ 467086 w 1243294"/>
              <a:gd name="connsiteY63" fmla="*/ 999197 h 1237057"/>
              <a:gd name="connsiteX64" fmla="*/ 467086 w 1243294"/>
              <a:gd name="connsiteY64" fmla="*/ 859533 h 1237057"/>
              <a:gd name="connsiteX65" fmla="*/ 154064 w 1243294"/>
              <a:gd name="connsiteY65" fmla="*/ 859533 h 1237057"/>
              <a:gd name="connsiteX66" fmla="*/ 94202 w 1243294"/>
              <a:gd name="connsiteY66" fmla="*/ 799677 h 1237057"/>
              <a:gd name="connsiteX67" fmla="*/ 94202 w 1243294"/>
              <a:gd name="connsiteY67" fmla="*/ 671236 h 1237057"/>
              <a:gd name="connsiteX68" fmla="*/ 230138 w 1243294"/>
              <a:gd name="connsiteY68" fmla="*/ 534066 h 1237057"/>
              <a:gd name="connsiteX69" fmla="*/ 445886 w 1243294"/>
              <a:gd name="connsiteY69" fmla="*/ 534066 h 1237057"/>
              <a:gd name="connsiteX70" fmla="*/ 580574 w 1243294"/>
              <a:gd name="connsiteY70" fmla="*/ 642555 h 1237057"/>
              <a:gd name="connsiteX71" fmla="*/ 654152 w 1243294"/>
              <a:gd name="connsiteY71" fmla="*/ 627591 h 1237057"/>
              <a:gd name="connsiteX72" fmla="*/ 963434 w 1243294"/>
              <a:gd name="connsiteY72" fmla="*/ 627591 h 1237057"/>
              <a:gd name="connsiteX73" fmla="*/ 1150500 w 1243294"/>
              <a:gd name="connsiteY73" fmla="*/ 814641 h 1237057"/>
              <a:gd name="connsiteX74" fmla="*/ 1150500 w 1243294"/>
              <a:gd name="connsiteY74" fmla="*/ 879485 h 1237057"/>
              <a:gd name="connsiteX75" fmla="*/ 1141770 w 1243294"/>
              <a:gd name="connsiteY75" fmla="*/ 345769 h 1237057"/>
              <a:gd name="connsiteX76" fmla="*/ 795076 w 1243294"/>
              <a:gd name="connsiteY76" fmla="*/ 57711 h 1237057"/>
              <a:gd name="connsiteX77" fmla="*/ 361084 w 1243294"/>
              <a:gd name="connsiteY77" fmla="*/ 93874 h 1237057"/>
              <a:gd name="connsiteX78" fmla="*/ 372308 w 1243294"/>
              <a:gd name="connsiteY78" fmla="*/ 115073 h 1237057"/>
              <a:gd name="connsiteX79" fmla="*/ 364824 w 1243294"/>
              <a:gd name="connsiteY79" fmla="*/ 126296 h 1237057"/>
              <a:gd name="connsiteX80" fmla="*/ 283762 w 1243294"/>
              <a:gd name="connsiteY80" fmla="*/ 123802 h 1237057"/>
              <a:gd name="connsiteX81" fmla="*/ 277528 w 1243294"/>
              <a:gd name="connsiteY81" fmla="*/ 111332 h 1237057"/>
              <a:gd name="connsiteX82" fmla="*/ 321176 w 1243294"/>
              <a:gd name="connsiteY82" fmla="*/ 42747 h 1237057"/>
              <a:gd name="connsiteX83" fmla="*/ 334894 w 1243294"/>
              <a:gd name="connsiteY83" fmla="*/ 42747 h 1237057"/>
              <a:gd name="connsiteX84" fmla="*/ 346118 w 1243294"/>
              <a:gd name="connsiteY84" fmla="*/ 65193 h 1237057"/>
              <a:gd name="connsiteX85" fmla="*/ 571844 w 1243294"/>
              <a:gd name="connsiteY85" fmla="*/ 2063 h 123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243294" h="1237057">
                <a:moveTo>
                  <a:pt x="654152" y="660013"/>
                </a:moveTo>
                <a:cubicBezTo>
                  <a:pt x="568102" y="660013"/>
                  <a:pt x="499512" y="729845"/>
                  <a:pt x="499512" y="814641"/>
                </a:cubicBezTo>
                <a:lnTo>
                  <a:pt x="499512" y="999197"/>
                </a:lnTo>
                <a:cubicBezTo>
                  <a:pt x="499512" y="1025384"/>
                  <a:pt x="520712" y="1046583"/>
                  <a:pt x="546902" y="1046583"/>
                </a:cubicBezTo>
                <a:lnTo>
                  <a:pt x="1070686" y="1046583"/>
                </a:lnTo>
                <a:cubicBezTo>
                  <a:pt x="1096874" y="1046583"/>
                  <a:pt x="1118074" y="1025384"/>
                  <a:pt x="1118074" y="999197"/>
                </a:cubicBezTo>
                <a:lnTo>
                  <a:pt x="1118074" y="945576"/>
                </a:lnTo>
                <a:cubicBezTo>
                  <a:pt x="1118074" y="944329"/>
                  <a:pt x="1118074" y="941835"/>
                  <a:pt x="1118074" y="940588"/>
                </a:cubicBezTo>
                <a:lnTo>
                  <a:pt x="1118074" y="814641"/>
                </a:lnTo>
                <a:cubicBezTo>
                  <a:pt x="1118074" y="729845"/>
                  <a:pt x="1048238" y="660013"/>
                  <a:pt x="963434" y="660013"/>
                </a:cubicBezTo>
                <a:close/>
                <a:moveTo>
                  <a:pt x="230138" y="567735"/>
                </a:moveTo>
                <a:cubicBezTo>
                  <a:pt x="172770" y="567735"/>
                  <a:pt x="126628" y="613874"/>
                  <a:pt x="126628" y="671236"/>
                </a:cubicBezTo>
                <a:lnTo>
                  <a:pt x="126628" y="799677"/>
                </a:lnTo>
                <a:cubicBezTo>
                  <a:pt x="126628" y="814641"/>
                  <a:pt x="139098" y="828358"/>
                  <a:pt x="154064" y="828358"/>
                </a:cubicBezTo>
                <a:lnTo>
                  <a:pt x="467086" y="828358"/>
                </a:lnTo>
                <a:lnTo>
                  <a:pt x="467086" y="814641"/>
                </a:lnTo>
                <a:cubicBezTo>
                  <a:pt x="467086" y="751044"/>
                  <a:pt x="500758" y="693682"/>
                  <a:pt x="549396" y="660013"/>
                </a:cubicBezTo>
                <a:cubicBezTo>
                  <a:pt x="544408" y="607639"/>
                  <a:pt x="499512" y="567735"/>
                  <a:pt x="445886" y="567735"/>
                </a:cubicBezTo>
                <a:close/>
                <a:moveTo>
                  <a:pt x="341390" y="239405"/>
                </a:moveTo>
                <a:cubicBezTo>
                  <a:pt x="278544" y="239405"/>
                  <a:pt x="227012" y="290720"/>
                  <a:pt x="227012" y="353298"/>
                </a:cubicBezTo>
                <a:cubicBezTo>
                  <a:pt x="227012" y="415877"/>
                  <a:pt x="278544" y="467192"/>
                  <a:pt x="341390" y="467192"/>
                </a:cubicBezTo>
                <a:cubicBezTo>
                  <a:pt x="405490" y="467192"/>
                  <a:pt x="455766" y="415877"/>
                  <a:pt x="455766" y="353298"/>
                </a:cubicBezTo>
                <a:cubicBezTo>
                  <a:pt x="455766" y="290720"/>
                  <a:pt x="405490" y="239405"/>
                  <a:pt x="341390" y="239405"/>
                </a:cubicBezTo>
                <a:close/>
                <a:moveTo>
                  <a:pt x="141838" y="230382"/>
                </a:moveTo>
                <a:cubicBezTo>
                  <a:pt x="146038" y="229760"/>
                  <a:pt x="150394" y="230693"/>
                  <a:pt x="153504" y="233805"/>
                </a:cubicBezTo>
                <a:cubicBezTo>
                  <a:pt x="160970" y="240029"/>
                  <a:pt x="162214" y="248742"/>
                  <a:pt x="155992" y="256210"/>
                </a:cubicBezTo>
                <a:cubicBezTo>
                  <a:pt x="11634" y="442920"/>
                  <a:pt x="-8276" y="696845"/>
                  <a:pt x="107458" y="904714"/>
                </a:cubicBezTo>
                <a:cubicBezTo>
                  <a:pt x="183370" y="1041635"/>
                  <a:pt x="309062" y="1139969"/>
                  <a:pt x="459642" y="1182289"/>
                </a:cubicBezTo>
                <a:cubicBezTo>
                  <a:pt x="605244" y="1223365"/>
                  <a:pt x="757070" y="1207184"/>
                  <a:pt x="891472" y="1137479"/>
                </a:cubicBezTo>
                <a:lnTo>
                  <a:pt x="879026" y="1117563"/>
                </a:lnTo>
                <a:cubicBezTo>
                  <a:pt x="876538" y="1111340"/>
                  <a:pt x="881516" y="1105116"/>
                  <a:pt x="886494" y="1105116"/>
                </a:cubicBezTo>
                <a:lnTo>
                  <a:pt x="967384" y="1106361"/>
                </a:lnTo>
                <a:cubicBezTo>
                  <a:pt x="973606" y="1106361"/>
                  <a:pt x="977340" y="1113829"/>
                  <a:pt x="974850" y="1117563"/>
                </a:cubicBezTo>
                <a:lnTo>
                  <a:pt x="932538" y="1187268"/>
                </a:lnTo>
                <a:cubicBezTo>
                  <a:pt x="930050" y="1193492"/>
                  <a:pt x="922584" y="1193492"/>
                  <a:pt x="918850" y="1187268"/>
                </a:cubicBezTo>
                <a:lnTo>
                  <a:pt x="906406" y="1166108"/>
                </a:lnTo>
                <a:cubicBezTo>
                  <a:pt x="818048" y="1213408"/>
                  <a:pt x="719736" y="1237057"/>
                  <a:pt x="620178" y="1237057"/>
                </a:cubicBezTo>
                <a:cubicBezTo>
                  <a:pt x="564178" y="1237057"/>
                  <a:pt x="506932" y="1229589"/>
                  <a:pt x="449686" y="1213408"/>
                </a:cubicBezTo>
                <a:cubicBezTo>
                  <a:pt x="291640" y="1168597"/>
                  <a:pt x="159726" y="1064040"/>
                  <a:pt x="78836" y="919651"/>
                </a:cubicBezTo>
                <a:cubicBezTo>
                  <a:pt x="-43122" y="701823"/>
                  <a:pt x="-21966" y="432962"/>
                  <a:pt x="131104" y="236294"/>
                </a:cubicBezTo>
                <a:cubicBezTo>
                  <a:pt x="133594" y="233183"/>
                  <a:pt x="137638" y="231004"/>
                  <a:pt x="141838" y="230382"/>
                </a:cubicBezTo>
                <a:close/>
                <a:moveTo>
                  <a:pt x="341390" y="205612"/>
                </a:moveTo>
                <a:cubicBezTo>
                  <a:pt x="423086" y="205612"/>
                  <a:pt x="488444" y="271946"/>
                  <a:pt x="488444" y="353298"/>
                </a:cubicBezTo>
                <a:cubicBezTo>
                  <a:pt x="488444" y="433399"/>
                  <a:pt x="423086" y="500985"/>
                  <a:pt x="341390" y="500985"/>
                </a:cubicBezTo>
                <a:cubicBezTo>
                  <a:pt x="259692" y="500985"/>
                  <a:pt x="193078" y="433399"/>
                  <a:pt x="193078" y="353298"/>
                </a:cubicBezTo>
                <a:cubicBezTo>
                  <a:pt x="193078" y="271946"/>
                  <a:pt x="259692" y="205612"/>
                  <a:pt x="341390" y="205612"/>
                </a:cubicBezTo>
                <a:close/>
                <a:moveTo>
                  <a:pt x="807676" y="194087"/>
                </a:moveTo>
                <a:cubicBezTo>
                  <a:pt x="713870" y="194087"/>
                  <a:pt x="637576" y="270147"/>
                  <a:pt x="637576" y="363664"/>
                </a:cubicBezTo>
                <a:cubicBezTo>
                  <a:pt x="637576" y="457180"/>
                  <a:pt x="713870" y="533240"/>
                  <a:pt x="807676" y="533240"/>
                </a:cubicBezTo>
                <a:cubicBezTo>
                  <a:pt x="901480" y="533240"/>
                  <a:pt x="977774" y="457180"/>
                  <a:pt x="977774" y="363664"/>
                </a:cubicBezTo>
                <a:cubicBezTo>
                  <a:pt x="977774" y="270147"/>
                  <a:pt x="901480" y="194087"/>
                  <a:pt x="807676" y="194087"/>
                </a:cubicBezTo>
                <a:close/>
                <a:moveTo>
                  <a:pt x="807676" y="161668"/>
                </a:moveTo>
                <a:cubicBezTo>
                  <a:pt x="918990" y="161668"/>
                  <a:pt x="1010292" y="252691"/>
                  <a:pt x="1010292" y="363664"/>
                </a:cubicBezTo>
                <a:cubicBezTo>
                  <a:pt x="1010292" y="475884"/>
                  <a:pt x="918990" y="566906"/>
                  <a:pt x="807676" y="566906"/>
                </a:cubicBezTo>
                <a:cubicBezTo>
                  <a:pt x="695110" y="566906"/>
                  <a:pt x="605058" y="475884"/>
                  <a:pt x="605058" y="363664"/>
                </a:cubicBezTo>
                <a:cubicBezTo>
                  <a:pt x="605058" y="252691"/>
                  <a:pt x="695110" y="161668"/>
                  <a:pt x="807676" y="161668"/>
                </a:cubicBezTo>
                <a:close/>
                <a:moveTo>
                  <a:pt x="571844" y="2063"/>
                </a:moveTo>
                <a:cubicBezTo>
                  <a:pt x="649476" y="-4327"/>
                  <a:pt x="728356" y="4090"/>
                  <a:pt x="805052" y="27783"/>
                </a:cubicBezTo>
                <a:cubicBezTo>
                  <a:pt x="963434" y="76416"/>
                  <a:pt x="1093132" y="183658"/>
                  <a:pt x="1171700" y="329558"/>
                </a:cubicBezTo>
                <a:cubicBezTo>
                  <a:pt x="1273962" y="524090"/>
                  <a:pt x="1266480" y="759773"/>
                  <a:pt x="1150500" y="946823"/>
                </a:cubicBezTo>
                <a:lnTo>
                  <a:pt x="1150500" y="999197"/>
                </a:lnTo>
                <a:cubicBezTo>
                  <a:pt x="1150500" y="1042842"/>
                  <a:pt x="1114334" y="1077758"/>
                  <a:pt x="1070686" y="1077758"/>
                </a:cubicBezTo>
                <a:lnTo>
                  <a:pt x="546902" y="1077758"/>
                </a:lnTo>
                <a:cubicBezTo>
                  <a:pt x="502006" y="1077758"/>
                  <a:pt x="467086" y="1042842"/>
                  <a:pt x="467086" y="999197"/>
                </a:cubicBezTo>
                <a:lnTo>
                  <a:pt x="467086" y="859533"/>
                </a:lnTo>
                <a:lnTo>
                  <a:pt x="154064" y="859533"/>
                </a:lnTo>
                <a:cubicBezTo>
                  <a:pt x="121640" y="859533"/>
                  <a:pt x="94202" y="833346"/>
                  <a:pt x="94202" y="799677"/>
                </a:cubicBezTo>
                <a:lnTo>
                  <a:pt x="94202" y="671236"/>
                </a:lnTo>
                <a:cubicBezTo>
                  <a:pt x="94202" y="596416"/>
                  <a:pt x="155312" y="534066"/>
                  <a:pt x="230138" y="534066"/>
                </a:cubicBezTo>
                <a:lnTo>
                  <a:pt x="445886" y="534066"/>
                </a:lnTo>
                <a:cubicBezTo>
                  <a:pt x="513230" y="534066"/>
                  <a:pt x="566856" y="581452"/>
                  <a:pt x="580574" y="642555"/>
                </a:cubicBezTo>
                <a:cubicBezTo>
                  <a:pt x="603022" y="632579"/>
                  <a:pt x="627964" y="627591"/>
                  <a:pt x="654152" y="627591"/>
                </a:cubicBezTo>
                <a:lnTo>
                  <a:pt x="963434" y="627591"/>
                </a:lnTo>
                <a:cubicBezTo>
                  <a:pt x="1066944" y="627591"/>
                  <a:pt x="1150500" y="711140"/>
                  <a:pt x="1150500" y="814641"/>
                </a:cubicBezTo>
                <a:lnTo>
                  <a:pt x="1150500" y="879485"/>
                </a:lnTo>
                <a:cubicBezTo>
                  <a:pt x="1232808" y="712387"/>
                  <a:pt x="1230314" y="512867"/>
                  <a:pt x="1141770" y="345769"/>
                </a:cubicBezTo>
                <a:cubicBezTo>
                  <a:pt x="1069438" y="206104"/>
                  <a:pt x="945974" y="105097"/>
                  <a:pt x="795076" y="57711"/>
                </a:cubicBezTo>
                <a:cubicBezTo>
                  <a:pt x="650412" y="14066"/>
                  <a:pt x="497018" y="26536"/>
                  <a:pt x="361084" y="93874"/>
                </a:cubicBezTo>
                <a:lnTo>
                  <a:pt x="372308" y="115073"/>
                </a:lnTo>
                <a:cubicBezTo>
                  <a:pt x="376048" y="120061"/>
                  <a:pt x="371060" y="126296"/>
                  <a:pt x="364824" y="126296"/>
                </a:cubicBezTo>
                <a:lnTo>
                  <a:pt x="283762" y="123802"/>
                </a:lnTo>
                <a:cubicBezTo>
                  <a:pt x="278774" y="123802"/>
                  <a:pt x="273786" y="116320"/>
                  <a:pt x="277528" y="111332"/>
                </a:cubicBezTo>
                <a:lnTo>
                  <a:pt x="321176" y="42747"/>
                </a:lnTo>
                <a:cubicBezTo>
                  <a:pt x="323670" y="36512"/>
                  <a:pt x="331152" y="36512"/>
                  <a:pt x="334894" y="42747"/>
                </a:cubicBezTo>
                <a:lnTo>
                  <a:pt x="346118" y="65193"/>
                </a:lnTo>
                <a:cubicBezTo>
                  <a:pt x="417826" y="29653"/>
                  <a:pt x="494212" y="8454"/>
                  <a:pt x="571844" y="2063"/>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5" name="Freeform 24">
            <a:extLst>
              <a:ext uri="{FF2B5EF4-FFF2-40B4-BE49-F238E27FC236}">
                <a16:creationId xmlns:a16="http://schemas.microsoft.com/office/drawing/2014/main" id="{0DCCEA77-5447-8143-BC5E-5555E282CE34}"/>
              </a:ext>
            </a:extLst>
          </p:cNvPr>
          <p:cNvSpPr>
            <a:spLocks noChangeArrowheads="1"/>
          </p:cNvSpPr>
          <p:nvPr/>
        </p:nvSpPr>
        <p:spPr bwMode="auto">
          <a:xfrm>
            <a:off x="1336275" y="2572087"/>
            <a:ext cx="548688" cy="620092"/>
          </a:xfrm>
          <a:custGeom>
            <a:avLst/>
            <a:gdLst>
              <a:gd name="connsiteX0" fmla="*/ 257898 w 1097376"/>
              <a:gd name="connsiteY0" fmla="*/ 725082 h 1240184"/>
              <a:gd name="connsiteX1" fmla="*/ 844957 w 1097376"/>
              <a:gd name="connsiteY1" fmla="*/ 725082 h 1240184"/>
              <a:gd name="connsiteX2" fmla="*/ 861161 w 1097376"/>
              <a:gd name="connsiteY2" fmla="*/ 741257 h 1240184"/>
              <a:gd name="connsiteX3" fmla="*/ 844957 w 1097376"/>
              <a:gd name="connsiteY3" fmla="*/ 758676 h 1240184"/>
              <a:gd name="connsiteX4" fmla="*/ 567008 w 1097376"/>
              <a:gd name="connsiteY4" fmla="*/ 758676 h 1240184"/>
              <a:gd name="connsiteX5" fmla="*/ 567008 w 1097376"/>
              <a:gd name="connsiteY5" fmla="*/ 1224009 h 1240184"/>
              <a:gd name="connsiteX6" fmla="*/ 552051 w 1097376"/>
              <a:gd name="connsiteY6" fmla="*/ 1240184 h 1240184"/>
              <a:gd name="connsiteX7" fmla="*/ 535848 w 1097376"/>
              <a:gd name="connsiteY7" fmla="*/ 1224009 h 1240184"/>
              <a:gd name="connsiteX8" fmla="*/ 535848 w 1097376"/>
              <a:gd name="connsiteY8" fmla="*/ 758676 h 1240184"/>
              <a:gd name="connsiteX9" fmla="*/ 257898 w 1097376"/>
              <a:gd name="connsiteY9" fmla="*/ 758676 h 1240184"/>
              <a:gd name="connsiteX10" fmla="*/ 241695 w 1097376"/>
              <a:gd name="connsiteY10" fmla="*/ 741257 h 1240184"/>
              <a:gd name="connsiteX11" fmla="*/ 257898 w 1097376"/>
              <a:gd name="connsiteY11" fmla="*/ 725082 h 1240184"/>
              <a:gd name="connsiteX12" fmla="*/ 998335 w 1097376"/>
              <a:gd name="connsiteY12" fmla="*/ 555510 h 1240184"/>
              <a:gd name="connsiteX13" fmla="*/ 973606 w 1097376"/>
              <a:gd name="connsiteY13" fmla="*/ 564240 h 1240184"/>
              <a:gd name="connsiteX14" fmla="*/ 962478 w 1097376"/>
              <a:gd name="connsiteY14" fmla="*/ 587936 h 1240184"/>
              <a:gd name="connsiteX15" fmla="*/ 962478 w 1097376"/>
              <a:gd name="connsiteY15" fmla="*/ 823641 h 1240184"/>
              <a:gd name="connsiteX16" fmla="*/ 919203 w 1097376"/>
              <a:gd name="connsiteY16" fmla="*/ 867290 h 1240184"/>
              <a:gd name="connsiteX17" fmla="*/ 789377 w 1097376"/>
              <a:gd name="connsiteY17" fmla="*/ 867290 h 1240184"/>
              <a:gd name="connsiteX18" fmla="*/ 757230 w 1097376"/>
              <a:gd name="connsiteY18" fmla="*/ 898468 h 1240184"/>
              <a:gd name="connsiteX19" fmla="*/ 757230 w 1097376"/>
              <a:gd name="connsiteY19" fmla="*/ 1175329 h 1240184"/>
              <a:gd name="connsiteX20" fmla="*/ 767121 w 1097376"/>
              <a:gd name="connsiteY20" fmla="*/ 1199024 h 1240184"/>
              <a:gd name="connsiteX21" fmla="*/ 791850 w 1097376"/>
              <a:gd name="connsiteY21" fmla="*/ 1207754 h 1240184"/>
              <a:gd name="connsiteX22" fmla="*/ 821524 w 1097376"/>
              <a:gd name="connsiteY22" fmla="*/ 1172835 h 1240184"/>
              <a:gd name="connsiteX23" fmla="*/ 821524 w 1097376"/>
              <a:gd name="connsiteY23" fmla="*/ 973296 h 1240184"/>
              <a:gd name="connsiteX24" fmla="*/ 862327 w 1097376"/>
              <a:gd name="connsiteY24" fmla="*/ 930893 h 1240184"/>
              <a:gd name="connsiteX25" fmla="*/ 994626 w 1097376"/>
              <a:gd name="connsiteY25" fmla="*/ 930893 h 1240184"/>
              <a:gd name="connsiteX26" fmla="*/ 1026773 w 1097376"/>
              <a:gd name="connsiteY26" fmla="*/ 898468 h 1240184"/>
              <a:gd name="connsiteX27" fmla="*/ 1026773 w 1097376"/>
              <a:gd name="connsiteY27" fmla="*/ 590430 h 1240184"/>
              <a:gd name="connsiteX28" fmla="*/ 998335 w 1097376"/>
              <a:gd name="connsiteY28" fmla="*/ 555510 h 1240184"/>
              <a:gd name="connsiteX29" fmla="*/ 101054 w 1097376"/>
              <a:gd name="connsiteY29" fmla="*/ 555510 h 1240184"/>
              <a:gd name="connsiteX30" fmla="*/ 72256 w 1097376"/>
              <a:gd name="connsiteY30" fmla="*/ 590430 h 1240184"/>
              <a:gd name="connsiteX31" fmla="*/ 72256 w 1097376"/>
              <a:gd name="connsiteY31" fmla="*/ 898468 h 1240184"/>
              <a:gd name="connsiteX32" fmla="*/ 103558 w 1097376"/>
              <a:gd name="connsiteY32" fmla="*/ 930893 h 1240184"/>
              <a:gd name="connsiteX33" fmla="*/ 237532 w 1097376"/>
              <a:gd name="connsiteY33" fmla="*/ 930893 h 1240184"/>
              <a:gd name="connsiteX34" fmla="*/ 280103 w 1097376"/>
              <a:gd name="connsiteY34" fmla="*/ 973296 h 1240184"/>
              <a:gd name="connsiteX35" fmla="*/ 280103 w 1097376"/>
              <a:gd name="connsiteY35" fmla="*/ 1172835 h 1240184"/>
              <a:gd name="connsiteX36" fmla="*/ 308901 w 1097376"/>
              <a:gd name="connsiteY36" fmla="*/ 1207754 h 1240184"/>
              <a:gd name="connsiteX37" fmla="*/ 333943 w 1097376"/>
              <a:gd name="connsiteY37" fmla="*/ 1199024 h 1240184"/>
              <a:gd name="connsiteX38" fmla="*/ 345212 w 1097376"/>
              <a:gd name="connsiteY38" fmla="*/ 1175329 h 1240184"/>
              <a:gd name="connsiteX39" fmla="*/ 345212 w 1097376"/>
              <a:gd name="connsiteY39" fmla="*/ 898468 h 1240184"/>
              <a:gd name="connsiteX40" fmla="*/ 312657 w 1097376"/>
              <a:gd name="connsiteY40" fmla="*/ 867290 h 1240184"/>
              <a:gd name="connsiteX41" fmla="*/ 181188 w 1097376"/>
              <a:gd name="connsiteY41" fmla="*/ 867290 h 1240184"/>
              <a:gd name="connsiteX42" fmla="*/ 137364 w 1097376"/>
              <a:gd name="connsiteY42" fmla="*/ 823641 h 1240184"/>
              <a:gd name="connsiteX43" fmla="*/ 137364 w 1097376"/>
              <a:gd name="connsiteY43" fmla="*/ 587936 h 1240184"/>
              <a:gd name="connsiteX44" fmla="*/ 126096 w 1097376"/>
              <a:gd name="connsiteY44" fmla="*/ 564240 h 1240184"/>
              <a:gd name="connsiteX45" fmla="*/ 101054 w 1097376"/>
              <a:gd name="connsiteY45" fmla="*/ 555510 h 1240184"/>
              <a:gd name="connsiteX46" fmla="*/ 1000808 w 1097376"/>
              <a:gd name="connsiteY46" fmla="*/ 523085 h 1240184"/>
              <a:gd name="connsiteX47" fmla="*/ 1058921 w 1097376"/>
              <a:gd name="connsiteY47" fmla="*/ 590430 h 1240184"/>
              <a:gd name="connsiteX48" fmla="*/ 1058921 w 1097376"/>
              <a:gd name="connsiteY48" fmla="*/ 898468 h 1240184"/>
              <a:gd name="connsiteX49" fmla="*/ 994626 w 1097376"/>
              <a:gd name="connsiteY49" fmla="*/ 963319 h 1240184"/>
              <a:gd name="connsiteX50" fmla="*/ 862327 w 1097376"/>
              <a:gd name="connsiteY50" fmla="*/ 963319 h 1240184"/>
              <a:gd name="connsiteX51" fmla="*/ 853672 w 1097376"/>
              <a:gd name="connsiteY51" fmla="*/ 973296 h 1240184"/>
              <a:gd name="connsiteX52" fmla="*/ 853672 w 1097376"/>
              <a:gd name="connsiteY52" fmla="*/ 1172835 h 1240184"/>
              <a:gd name="connsiteX53" fmla="*/ 795559 w 1097376"/>
              <a:gd name="connsiteY53" fmla="*/ 1240179 h 1240184"/>
              <a:gd name="connsiteX54" fmla="*/ 789377 w 1097376"/>
              <a:gd name="connsiteY54" fmla="*/ 1240179 h 1240184"/>
              <a:gd name="connsiteX55" fmla="*/ 746102 w 1097376"/>
              <a:gd name="connsiteY55" fmla="*/ 1223967 h 1240184"/>
              <a:gd name="connsiteX56" fmla="*/ 725082 w 1097376"/>
              <a:gd name="connsiteY56" fmla="*/ 1175329 h 1240184"/>
              <a:gd name="connsiteX57" fmla="*/ 725082 w 1097376"/>
              <a:gd name="connsiteY57" fmla="*/ 898468 h 1240184"/>
              <a:gd name="connsiteX58" fmla="*/ 789377 w 1097376"/>
              <a:gd name="connsiteY58" fmla="*/ 834865 h 1240184"/>
              <a:gd name="connsiteX59" fmla="*/ 919203 w 1097376"/>
              <a:gd name="connsiteY59" fmla="*/ 834865 h 1240184"/>
              <a:gd name="connsiteX60" fmla="*/ 930331 w 1097376"/>
              <a:gd name="connsiteY60" fmla="*/ 823641 h 1240184"/>
              <a:gd name="connsiteX61" fmla="*/ 930331 w 1097376"/>
              <a:gd name="connsiteY61" fmla="*/ 587936 h 1240184"/>
              <a:gd name="connsiteX62" fmla="*/ 951350 w 1097376"/>
              <a:gd name="connsiteY62" fmla="*/ 540545 h 1240184"/>
              <a:gd name="connsiteX63" fmla="*/ 1000808 w 1097376"/>
              <a:gd name="connsiteY63" fmla="*/ 523085 h 1240184"/>
              <a:gd name="connsiteX64" fmla="*/ 97297 w 1097376"/>
              <a:gd name="connsiteY64" fmla="*/ 523085 h 1240184"/>
              <a:gd name="connsiteX65" fmla="*/ 147381 w 1097376"/>
              <a:gd name="connsiteY65" fmla="*/ 540545 h 1240184"/>
              <a:gd name="connsiteX66" fmla="*/ 168667 w 1097376"/>
              <a:gd name="connsiteY66" fmla="*/ 587936 h 1240184"/>
              <a:gd name="connsiteX67" fmla="*/ 168667 w 1097376"/>
              <a:gd name="connsiteY67" fmla="*/ 823641 h 1240184"/>
              <a:gd name="connsiteX68" fmla="*/ 181188 w 1097376"/>
              <a:gd name="connsiteY68" fmla="*/ 834865 h 1240184"/>
              <a:gd name="connsiteX69" fmla="*/ 312657 w 1097376"/>
              <a:gd name="connsiteY69" fmla="*/ 834865 h 1240184"/>
              <a:gd name="connsiteX70" fmla="*/ 377766 w 1097376"/>
              <a:gd name="connsiteY70" fmla="*/ 898468 h 1240184"/>
              <a:gd name="connsiteX71" fmla="*/ 377766 w 1097376"/>
              <a:gd name="connsiteY71" fmla="*/ 1175329 h 1240184"/>
              <a:gd name="connsiteX72" fmla="*/ 355228 w 1097376"/>
              <a:gd name="connsiteY72" fmla="*/ 1223967 h 1240184"/>
              <a:gd name="connsiteX73" fmla="*/ 312657 w 1097376"/>
              <a:gd name="connsiteY73" fmla="*/ 1240179 h 1240184"/>
              <a:gd name="connsiteX74" fmla="*/ 306397 w 1097376"/>
              <a:gd name="connsiteY74" fmla="*/ 1240179 h 1240184"/>
              <a:gd name="connsiteX75" fmla="*/ 247548 w 1097376"/>
              <a:gd name="connsiteY75" fmla="*/ 1172835 h 1240184"/>
              <a:gd name="connsiteX76" fmla="*/ 247548 w 1097376"/>
              <a:gd name="connsiteY76" fmla="*/ 973296 h 1240184"/>
              <a:gd name="connsiteX77" fmla="*/ 237532 w 1097376"/>
              <a:gd name="connsiteY77" fmla="*/ 963319 h 1240184"/>
              <a:gd name="connsiteX78" fmla="*/ 103558 w 1097376"/>
              <a:gd name="connsiteY78" fmla="*/ 963319 h 1240184"/>
              <a:gd name="connsiteX79" fmla="*/ 38449 w 1097376"/>
              <a:gd name="connsiteY79" fmla="*/ 898468 h 1240184"/>
              <a:gd name="connsiteX80" fmla="*/ 38449 w 1097376"/>
              <a:gd name="connsiteY80" fmla="*/ 590430 h 1240184"/>
              <a:gd name="connsiteX81" fmla="*/ 97297 w 1097376"/>
              <a:gd name="connsiteY81" fmla="*/ 523085 h 1240184"/>
              <a:gd name="connsiteX82" fmla="*/ 996370 w 1097376"/>
              <a:gd name="connsiteY82" fmla="*/ 328648 h 1240184"/>
              <a:gd name="connsiteX83" fmla="*/ 927390 w 1097376"/>
              <a:gd name="connsiteY83" fmla="*/ 397628 h 1240184"/>
              <a:gd name="connsiteX84" fmla="*/ 996370 w 1097376"/>
              <a:gd name="connsiteY84" fmla="*/ 466608 h 1240184"/>
              <a:gd name="connsiteX85" fmla="*/ 1065350 w 1097376"/>
              <a:gd name="connsiteY85" fmla="*/ 397628 h 1240184"/>
              <a:gd name="connsiteX86" fmla="*/ 996370 w 1097376"/>
              <a:gd name="connsiteY86" fmla="*/ 328648 h 1240184"/>
              <a:gd name="connsiteX87" fmla="*/ 103110 w 1097376"/>
              <a:gd name="connsiteY87" fmla="*/ 328648 h 1240184"/>
              <a:gd name="connsiteX88" fmla="*/ 32693 w 1097376"/>
              <a:gd name="connsiteY88" fmla="*/ 397628 h 1240184"/>
              <a:gd name="connsiteX89" fmla="*/ 103110 w 1097376"/>
              <a:gd name="connsiteY89" fmla="*/ 466608 h 1240184"/>
              <a:gd name="connsiteX90" fmla="*/ 174784 w 1097376"/>
              <a:gd name="connsiteY90" fmla="*/ 397628 h 1240184"/>
              <a:gd name="connsiteX91" fmla="*/ 103110 w 1097376"/>
              <a:gd name="connsiteY91" fmla="*/ 328648 h 1240184"/>
              <a:gd name="connsiteX92" fmla="*/ 996370 w 1097376"/>
              <a:gd name="connsiteY92" fmla="*/ 296622 h 1240184"/>
              <a:gd name="connsiteX93" fmla="*/ 1097376 w 1097376"/>
              <a:gd name="connsiteY93" fmla="*/ 397628 h 1240184"/>
              <a:gd name="connsiteX94" fmla="*/ 996370 w 1097376"/>
              <a:gd name="connsiteY94" fmla="*/ 498634 h 1240184"/>
              <a:gd name="connsiteX95" fmla="*/ 895364 w 1097376"/>
              <a:gd name="connsiteY95" fmla="*/ 397628 h 1240184"/>
              <a:gd name="connsiteX96" fmla="*/ 996370 w 1097376"/>
              <a:gd name="connsiteY96" fmla="*/ 296622 h 1240184"/>
              <a:gd name="connsiteX97" fmla="*/ 103110 w 1097376"/>
              <a:gd name="connsiteY97" fmla="*/ 296622 h 1240184"/>
              <a:gd name="connsiteX98" fmla="*/ 207478 w 1097376"/>
              <a:gd name="connsiteY98" fmla="*/ 397628 h 1240184"/>
              <a:gd name="connsiteX99" fmla="*/ 103110 w 1097376"/>
              <a:gd name="connsiteY99" fmla="*/ 498634 h 1240184"/>
              <a:gd name="connsiteX100" fmla="*/ 0 w 1097376"/>
              <a:gd name="connsiteY100" fmla="*/ 397628 h 1240184"/>
              <a:gd name="connsiteX101" fmla="*/ 103110 w 1097376"/>
              <a:gd name="connsiteY101" fmla="*/ 296622 h 1240184"/>
              <a:gd name="connsiteX102" fmla="*/ 702280 w 1097376"/>
              <a:gd name="connsiteY102" fmla="*/ 155431 h 1240184"/>
              <a:gd name="connsiteX103" fmla="*/ 702280 w 1097376"/>
              <a:gd name="connsiteY103" fmla="*/ 293455 h 1240184"/>
              <a:gd name="connsiteX104" fmla="*/ 618951 w 1097376"/>
              <a:gd name="connsiteY104" fmla="*/ 375522 h 1240184"/>
              <a:gd name="connsiteX105" fmla="*/ 427420 w 1097376"/>
              <a:gd name="connsiteY105" fmla="*/ 375522 h 1240184"/>
              <a:gd name="connsiteX106" fmla="*/ 427420 w 1097376"/>
              <a:gd name="connsiteY106" fmla="*/ 415313 h 1240184"/>
              <a:gd name="connsiteX107" fmla="*/ 478412 w 1097376"/>
              <a:gd name="connsiteY107" fmla="*/ 466295 h 1240184"/>
              <a:gd name="connsiteX108" fmla="*/ 839088 w 1097376"/>
              <a:gd name="connsiteY108" fmla="*/ 466295 h 1240184"/>
              <a:gd name="connsiteX109" fmla="*/ 842819 w 1097376"/>
              <a:gd name="connsiteY109" fmla="*/ 463808 h 1240184"/>
              <a:gd name="connsiteX110" fmla="*/ 841575 w 1097376"/>
              <a:gd name="connsiteY110" fmla="*/ 460077 h 1240184"/>
              <a:gd name="connsiteX111" fmla="*/ 817944 w 1097376"/>
              <a:gd name="connsiteY111" fmla="*/ 433965 h 1240184"/>
              <a:gd name="connsiteX112" fmla="*/ 806751 w 1097376"/>
              <a:gd name="connsiteY112" fmla="*/ 405365 h 1240184"/>
              <a:gd name="connsiteX113" fmla="*/ 806751 w 1097376"/>
              <a:gd name="connsiteY113" fmla="*/ 205169 h 1240184"/>
              <a:gd name="connsiteX114" fmla="*/ 755759 w 1097376"/>
              <a:gd name="connsiteY114" fmla="*/ 155431 h 1240184"/>
              <a:gd name="connsiteX115" fmla="*/ 341604 w 1097376"/>
              <a:gd name="connsiteY115" fmla="*/ 31086 h 1240184"/>
              <a:gd name="connsiteX116" fmla="*/ 290612 w 1097376"/>
              <a:gd name="connsiteY116" fmla="*/ 82068 h 1240184"/>
              <a:gd name="connsiteX117" fmla="*/ 290612 w 1097376"/>
              <a:gd name="connsiteY117" fmla="*/ 282264 h 1240184"/>
              <a:gd name="connsiteX118" fmla="*/ 279419 w 1097376"/>
              <a:gd name="connsiteY118" fmla="*/ 312106 h 1240184"/>
              <a:gd name="connsiteX119" fmla="*/ 255789 w 1097376"/>
              <a:gd name="connsiteY119" fmla="*/ 336975 h 1240184"/>
              <a:gd name="connsiteX120" fmla="*/ 254545 w 1097376"/>
              <a:gd name="connsiteY120" fmla="*/ 341949 h 1240184"/>
              <a:gd name="connsiteX121" fmla="*/ 258276 w 1097376"/>
              <a:gd name="connsiteY121" fmla="*/ 344436 h 1240184"/>
              <a:gd name="connsiteX122" fmla="*/ 618951 w 1097376"/>
              <a:gd name="connsiteY122" fmla="*/ 344436 h 1240184"/>
              <a:gd name="connsiteX123" fmla="*/ 669943 w 1097376"/>
              <a:gd name="connsiteY123" fmla="*/ 293455 h 1240184"/>
              <a:gd name="connsiteX124" fmla="*/ 669943 w 1097376"/>
              <a:gd name="connsiteY124" fmla="*/ 82068 h 1240184"/>
              <a:gd name="connsiteX125" fmla="*/ 618951 w 1097376"/>
              <a:gd name="connsiteY125" fmla="*/ 31086 h 1240184"/>
              <a:gd name="connsiteX126" fmla="*/ 341604 w 1097376"/>
              <a:gd name="connsiteY126" fmla="*/ 0 h 1240184"/>
              <a:gd name="connsiteX127" fmla="*/ 618951 w 1097376"/>
              <a:gd name="connsiteY127" fmla="*/ 0 h 1240184"/>
              <a:gd name="connsiteX128" fmla="*/ 702280 w 1097376"/>
              <a:gd name="connsiteY128" fmla="*/ 82068 h 1240184"/>
              <a:gd name="connsiteX129" fmla="*/ 702280 w 1097376"/>
              <a:gd name="connsiteY129" fmla="*/ 121858 h 1240184"/>
              <a:gd name="connsiteX130" fmla="*/ 755759 w 1097376"/>
              <a:gd name="connsiteY130" fmla="*/ 121858 h 1240184"/>
              <a:gd name="connsiteX131" fmla="*/ 839088 w 1097376"/>
              <a:gd name="connsiteY131" fmla="*/ 205169 h 1240184"/>
              <a:gd name="connsiteX132" fmla="*/ 839088 w 1097376"/>
              <a:gd name="connsiteY132" fmla="*/ 405365 h 1240184"/>
              <a:gd name="connsiteX133" fmla="*/ 842819 w 1097376"/>
              <a:gd name="connsiteY133" fmla="*/ 412826 h 1240184"/>
              <a:gd name="connsiteX134" fmla="*/ 866449 w 1097376"/>
              <a:gd name="connsiteY134" fmla="*/ 437695 h 1240184"/>
              <a:gd name="connsiteX135" fmla="*/ 872668 w 1097376"/>
              <a:gd name="connsiteY135" fmla="*/ 477486 h 1240184"/>
              <a:gd name="connsiteX136" fmla="*/ 839088 w 1097376"/>
              <a:gd name="connsiteY136" fmla="*/ 498624 h 1240184"/>
              <a:gd name="connsiteX137" fmla="*/ 478412 w 1097376"/>
              <a:gd name="connsiteY137" fmla="*/ 498624 h 1240184"/>
              <a:gd name="connsiteX138" fmla="*/ 395084 w 1097376"/>
              <a:gd name="connsiteY138" fmla="*/ 415313 h 1240184"/>
              <a:gd name="connsiteX139" fmla="*/ 395084 w 1097376"/>
              <a:gd name="connsiteY139" fmla="*/ 375522 h 1240184"/>
              <a:gd name="connsiteX140" fmla="*/ 258276 w 1097376"/>
              <a:gd name="connsiteY140" fmla="*/ 375522 h 1240184"/>
              <a:gd name="connsiteX141" fmla="*/ 225940 w 1097376"/>
              <a:gd name="connsiteY141" fmla="*/ 354384 h 1240184"/>
              <a:gd name="connsiteX142" fmla="*/ 232158 w 1097376"/>
              <a:gd name="connsiteY142" fmla="*/ 315837 h 1240184"/>
              <a:gd name="connsiteX143" fmla="*/ 254545 w 1097376"/>
              <a:gd name="connsiteY143" fmla="*/ 289724 h 1240184"/>
              <a:gd name="connsiteX144" fmla="*/ 258276 w 1097376"/>
              <a:gd name="connsiteY144" fmla="*/ 282264 h 1240184"/>
              <a:gd name="connsiteX145" fmla="*/ 258276 w 1097376"/>
              <a:gd name="connsiteY145" fmla="*/ 82068 h 1240184"/>
              <a:gd name="connsiteX146" fmla="*/ 341604 w 1097376"/>
              <a:gd name="connsiteY146" fmla="*/ 0 h 1240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097376" h="1240184">
                <a:moveTo>
                  <a:pt x="257898" y="725082"/>
                </a:moveTo>
                <a:lnTo>
                  <a:pt x="844957" y="725082"/>
                </a:lnTo>
                <a:cubicBezTo>
                  <a:pt x="853682" y="725082"/>
                  <a:pt x="861161" y="732547"/>
                  <a:pt x="861161" y="741257"/>
                </a:cubicBezTo>
                <a:cubicBezTo>
                  <a:pt x="861161" y="751211"/>
                  <a:pt x="853682" y="758676"/>
                  <a:pt x="844957" y="758676"/>
                </a:cubicBezTo>
                <a:lnTo>
                  <a:pt x="567008" y="758676"/>
                </a:lnTo>
                <a:lnTo>
                  <a:pt x="567008" y="1224009"/>
                </a:lnTo>
                <a:cubicBezTo>
                  <a:pt x="567008" y="1232719"/>
                  <a:pt x="560776" y="1240184"/>
                  <a:pt x="552051" y="1240184"/>
                </a:cubicBezTo>
                <a:cubicBezTo>
                  <a:pt x="542080" y="1240184"/>
                  <a:pt x="535848" y="1232719"/>
                  <a:pt x="535848" y="1224009"/>
                </a:cubicBezTo>
                <a:lnTo>
                  <a:pt x="535848" y="758676"/>
                </a:lnTo>
                <a:lnTo>
                  <a:pt x="257898" y="758676"/>
                </a:lnTo>
                <a:cubicBezTo>
                  <a:pt x="249174" y="758676"/>
                  <a:pt x="241695" y="751211"/>
                  <a:pt x="241695" y="741257"/>
                </a:cubicBezTo>
                <a:cubicBezTo>
                  <a:pt x="241695" y="732547"/>
                  <a:pt x="249174" y="725082"/>
                  <a:pt x="257898" y="725082"/>
                </a:cubicBezTo>
                <a:close/>
                <a:moveTo>
                  <a:pt x="998335" y="555510"/>
                </a:moveTo>
                <a:cubicBezTo>
                  <a:pt x="989680" y="555510"/>
                  <a:pt x="979789" y="558005"/>
                  <a:pt x="973606" y="564240"/>
                </a:cubicBezTo>
                <a:cubicBezTo>
                  <a:pt x="966188" y="570476"/>
                  <a:pt x="962478" y="579206"/>
                  <a:pt x="962478" y="587936"/>
                </a:cubicBezTo>
                <a:lnTo>
                  <a:pt x="962478" y="823641"/>
                </a:lnTo>
                <a:cubicBezTo>
                  <a:pt x="962478" y="847336"/>
                  <a:pt x="942695" y="867290"/>
                  <a:pt x="919203" y="867290"/>
                </a:cubicBezTo>
                <a:lnTo>
                  <a:pt x="789377" y="867290"/>
                </a:lnTo>
                <a:cubicBezTo>
                  <a:pt x="770830" y="867290"/>
                  <a:pt x="757230" y="881009"/>
                  <a:pt x="757230" y="898468"/>
                </a:cubicBezTo>
                <a:lnTo>
                  <a:pt x="757230" y="1175329"/>
                </a:lnTo>
                <a:cubicBezTo>
                  <a:pt x="757230" y="1185306"/>
                  <a:pt x="760939" y="1192789"/>
                  <a:pt x="767121" y="1199024"/>
                </a:cubicBezTo>
                <a:cubicBezTo>
                  <a:pt x="774540" y="1205260"/>
                  <a:pt x="783195" y="1209001"/>
                  <a:pt x="791850" y="1207754"/>
                </a:cubicBezTo>
                <a:cubicBezTo>
                  <a:pt x="807924" y="1206507"/>
                  <a:pt x="821524" y="1190294"/>
                  <a:pt x="821524" y="1172835"/>
                </a:cubicBezTo>
                <a:lnTo>
                  <a:pt x="821524" y="973296"/>
                </a:lnTo>
                <a:cubicBezTo>
                  <a:pt x="821524" y="949600"/>
                  <a:pt x="840071" y="930893"/>
                  <a:pt x="862327" y="930893"/>
                </a:cubicBezTo>
                <a:lnTo>
                  <a:pt x="994626" y="930893"/>
                </a:lnTo>
                <a:cubicBezTo>
                  <a:pt x="1011936" y="930893"/>
                  <a:pt x="1026773" y="917175"/>
                  <a:pt x="1026773" y="898468"/>
                </a:cubicBezTo>
                <a:lnTo>
                  <a:pt x="1026773" y="590430"/>
                </a:lnTo>
                <a:cubicBezTo>
                  <a:pt x="1026773" y="571723"/>
                  <a:pt x="1014409" y="558005"/>
                  <a:pt x="998335" y="555510"/>
                </a:cubicBezTo>
                <a:close/>
                <a:moveTo>
                  <a:pt x="101054" y="555510"/>
                </a:moveTo>
                <a:cubicBezTo>
                  <a:pt x="84777" y="558005"/>
                  <a:pt x="72256" y="571723"/>
                  <a:pt x="72256" y="590430"/>
                </a:cubicBezTo>
                <a:lnTo>
                  <a:pt x="72256" y="898468"/>
                </a:lnTo>
                <a:cubicBezTo>
                  <a:pt x="72256" y="917175"/>
                  <a:pt x="86029" y="930893"/>
                  <a:pt x="103558" y="930893"/>
                </a:cubicBezTo>
                <a:lnTo>
                  <a:pt x="237532" y="930893"/>
                </a:lnTo>
                <a:cubicBezTo>
                  <a:pt x="261321" y="930893"/>
                  <a:pt x="280103" y="949600"/>
                  <a:pt x="280103" y="973296"/>
                </a:cubicBezTo>
                <a:lnTo>
                  <a:pt x="280103" y="1172835"/>
                </a:lnTo>
                <a:cubicBezTo>
                  <a:pt x="280103" y="1190294"/>
                  <a:pt x="292624" y="1206507"/>
                  <a:pt x="308901" y="1207754"/>
                </a:cubicBezTo>
                <a:cubicBezTo>
                  <a:pt x="318918" y="1209001"/>
                  <a:pt x="327682" y="1205260"/>
                  <a:pt x="333943" y="1199024"/>
                </a:cubicBezTo>
                <a:cubicBezTo>
                  <a:pt x="341455" y="1192789"/>
                  <a:pt x="345212" y="1185306"/>
                  <a:pt x="345212" y="1175329"/>
                </a:cubicBezTo>
                <a:lnTo>
                  <a:pt x="345212" y="898468"/>
                </a:lnTo>
                <a:cubicBezTo>
                  <a:pt x="345212" y="881009"/>
                  <a:pt x="330187" y="867290"/>
                  <a:pt x="312657" y="867290"/>
                </a:cubicBezTo>
                <a:lnTo>
                  <a:pt x="181188" y="867290"/>
                </a:lnTo>
                <a:cubicBezTo>
                  <a:pt x="156146" y="867290"/>
                  <a:pt x="137364" y="847336"/>
                  <a:pt x="137364" y="823641"/>
                </a:cubicBezTo>
                <a:lnTo>
                  <a:pt x="137364" y="587936"/>
                </a:lnTo>
                <a:cubicBezTo>
                  <a:pt x="137364" y="579206"/>
                  <a:pt x="133608" y="570476"/>
                  <a:pt x="126096" y="564240"/>
                </a:cubicBezTo>
                <a:cubicBezTo>
                  <a:pt x="118583" y="558005"/>
                  <a:pt x="109818" y="555510"/>
                  <a:pt x="101054" y="555510"/>
                </a:cubicBezTo>
                <a:close/>
                <a:moveTo>
                  <a:pt x="1000808" y="523085"/>
                </a:moveTo>
                <a:cubicBezTo>
                  <a:pt x="1034192" y="526827"/>
                  <a:pt x="1058921" y="556758"/>
                  <a:pt x="1058921" y="590430"/>
                </a:cubicBezTo>
                <a:lnTo>
                  <a:pt x="1058921" y="898468"/>
                </a:lnTo>
                <a:cubicBezTo>
                  <a:pt x="1058921" y="934635"/>
                  <a:pt x="1029246" y="963319"/>
                  <a:pt x="994626" y="963319"/>
                </a:cubicBezTo>
                <a:lnTo>
                  <a:pt x="862327" y="963319"/>
                </a:lnTo>
                <a:cubicBezTo>
                  <a:pt x="857381" y="963319"/>
                  <a:pt x="853672" y="968307"/>
                  <a:pt x="853672" y="973296"/>
                </a:cubicBezTo>
                <a:lnTo>
                  <a:pt x="853672" y="1172835"/>
                </a:lnTo>
                <a:cubicBezTo>
                  <a:pt x="853672" y="1207754"/>
                  <a:pt x="827707" y="1236438"/>
                  <a:pt x="795559" y="1240179"/>
                </a:cubicBezTo>
                <a:cubicBezTo>
                  <a:pt x="793086" y="1240179"/>
                  <a:pt x="791850" y="1240179"/>
                  <a:pt x="789377" y="1240179"/>
                </a:cubicBezTo>
                <a:cubicBezTo>
                  <a:pt x="773303" y="1240179"/>
                  <a:pt x="757230" y="1233944"/>
                  <a:pt x="746102" y="1223967"/>
                </a:cubicBezTo>
                <a:cubicBezTo>
                  <a:pt x="732501" y="1211495"/>
                  <a:pt x="725082" y="1194036"/>
                  <a:pt x="725082" y="1175329"/>
                </a:cubicBezTo>
                <a:lnTo>
                  <a:pt x="725082" y="898468"/>
                </a:lnTo>
                <a:cubicBezTo>
                  <a:pt x="725082" y="863549"/>
                  <a:pt x="753520" y="834865"/>
                  <a:pt x="789377" y="834865"/>
                </a:cubicBezTo>
                <a:lnTo>
                  <a:pt x="919203" y="834865"/>
                </a:lnTo>
                <a:cubicBezTo>
                  <a:pt x="925385" y="834865"/>
                  <a:pt x="930331" y="829877"/>
                  <a:pt x="930331" y="823641"/>
                </a:cubicBezTo>
                <a:lnTo>
                  <a:pt x="930331" y="587936"/>
                </a:lnTo>
                <a:cubicBezTo>
                  <a:pt x="930331" y="570476"/>
                  <a:pt x="937750" y="553016"/>
                  <a:pt x="951350" y="540545"/>
                </a:cubicBezTo>
                <a:cubicBezTo>
                  <a:pt x="964951" y="528074"/>
                  <a:pt x="983498" y="521838"/>
                  <a:pt x="1000808" y="523085"/>
                </a:cubicBezTo>
                <a:close/>
                <a:moveTo>
                  <a:pt x="97297" y="523085"/>
                </a:moveTo>
                <a:cubicBezTo>
                  <a:pt x="116079" y="521838"/>
                  <a:pt x="134860" y="528074"/>
                  <a:pt x="147381" y="540545"/>
                </a:cubicBezTo>
                <a:cubicBezTo>
                  <a:pt x="161154" y="553016"/>
                  <a:pt x="168667" y="570476"/>
                  <a:pt x="168667" y="587936"/>
                </a:cubicBezTo>
                <a:lnTo>
                  <a:pt x="168667" y="823641"/>
                </a:lnTo>
                <a:cubicBezTo>
                  <a:pt x="168667" y="829877"/>
                  <a:pt x="174927" y="834865"/>
                  <a:pt x="181188" y="834865"/>
                </a:cubicBezTo>
                <a:lnTo>
                  <a:pt x="312657" y="834865"/>
                </a:lnTo>
                <a:cubicBezTo>
                  <a:pt x="347716" y="834865"/>
                  <a:pt x="377766" y="863549"/>
                  <a:pt x="377766" y="898468"/>
                </a:cubicBezTo>
                <a:lnTo>
                  <a:pt x="377766" y="1175329"/>
                </a:lnTo>
                <a:cubicBezTo>
                  <a:pt x="377766" y="1194036"/>
                  <a:pt x="370253" y="1211495"/>
                  <a:pt x="355228" y="1223967"/>
                </a:cubicBezTo>
                <a:cubicBezTo>
                  <a:pt x="343960" y="1233944"/>
                  <a:pt x="327682" y="1240179"/>
                  <a:pt x="312657" y="1240179"/>
                </a:cubicBezTo>
                <a:cubicBezTo>
                  <a:pt x="310153" y="1240179"/>
                  <a:pt x="307649" y="1240179"/>
                  <a:pt x="306397" y="1240179"/>
                </a:cubicBezTo>
                <a:cubicBezTo>
                  <a:pt x="272590" y="1236438"/>
                  <a:pt x="247548" y="1207754"/>
                  <a:pt x="247548" y="1172835"/>
                </a:cubicBezTo>
                <a:lnTo>
                  <a:pt x="247548" y="973296"/>
                </a:lnTo>
                <a:cubicBezTo>
                  <a:pt x="247548" y="968307"/>
                  <a:pt x="242540" y="963319"/>
                  <a:pt x="237532" y="963319"/>
                </a:cubicBezTo>
                <a:lnTo>
                  <a:pt x="103558" y="963319"/>
                </a:lnTo>
                <a:cubicBezTo>
                  <a:pt x="68499" y="963319"/>
                  <a:pt x="38449" y="934635"/>
                  <a:pt x="38449" y="898468"/>
                </a:cubicBezTo>
                <a:lnTo>
                  <a:pt x="38449" y="590430"/>
                </a:lnTo>
                <a:cubicBezTo>
                  <a:pt x="38449" y="556758"/>
                  <a:pt x="64743" y="526827"/>
                  <a:pt x="97297" y="523085"/>
                </a:cubicBezTo>
                <a:close/>
                <a:moveTo>
                  <a:pt x="996370" y="328648"/>
                </a:moveTo>
                <a:cubicBezTo>
                  <a:pt x="958185" y="328648"/>
                  <a:pt x="927390" y="359443"/>
                  <a:pt x="927390" y="397628"/>
                </a:cubicBezTo>
                <a:cubicBezTo>
                  <a:pt x="927390" y="435813"/>
                  <a:pt x="958185" y="466608"/>
                  <a:pt x="996370" y="466608"/>
                </a:cubicBezTo>
                <a:cubicBezTo>
                  <a:pt x="1034555" y="466608"/>
                  <a:pt x="1065350" y="435813"/>
                  <a:pt x="1065350" y="397628"/>
                </a:cubicBezTo>
                <a:cubicBezTo>
                  <a:pt x="1065350" y="359443"/>
                  <a:pt x="1034555" y="328648"/>
                  <a:pt x="996370" y="328648"/>
                </a:cubicBezTo>
                <a:close/>
                <a:moveTo>
                  <a:pt x="103110" y="328648"/>
                </a:moveTo>
                <a:cubicBezTo>
                  <a:pt x="65387" y="328648"/>
                  <a:pt x="32693" y="359443"/>
                  <a:pt x="32693" y="397628"/>
                </a:cubicBezTo>
                <a:cubicBezTo>
                  <a:pt x="32693" y="435813"/>
                  <a:pt x="65387" y="466608"/>
                  <a:pt x="103110" y="466608"/>
                </a:cubicBezTo>
                <a:cubicBezTo>
                  <a:pt x="142091" y="466608"/>
                  <a:pt x="174784" y="435813"/>
                  <a:pt x="174784" y="397628"/>
                </a:cubicBezTo>
                <a:cubicBezTo>
                  <a:pt x="174784" y="359443"/>
                  <a:pt x="142091" y="328648"/>
                  <a:pt x="103110" y="328648"/>
                </a:cubicBezTo>
                <a:close/>
                <a:moveTo>
                  <a:pt x="996370" y="296622"/>
                </a:moveTo>
                <a:cubicBezTo>
                  <a:pt x="1053032" y="296622"/>
                  <a:pt x="1097376" y="340966"/>
                  <a:pt x="1097376" y="397628"/>
                </a:cubicBezTo>
                <a:cubicBezTo>
                  <a:pt x="1097376" y="453058"/>
                  <a:pt x="1053032" y="498634"/>
                  <a:pt x="996370" y="498634"/>
                </a:cubicBezTo>
                <a:cubicBezTo>
                  <a:pt x="939708" y="498634"/>
                  <a:pt x="895364" y="453058"/>
                  <a:pt x="895364" y="397628"/>
                </a:cubicBezTo>
                <a:cubicBezTo>
                  <a:pt x="895364" y="340966"/>
                  <a:pt x="939708" y="296622"/>
                  <a:pt x="996370" y="296622"/>
                </a:cubicBezTo>
                <a:close/>
                <a:moveTo>
                  <a:pt x="103110" y="296622"/>
                </a:moveTo>
                <a:cubicBezTo>
                  <a:pt x="160952" y="296622"/>
                  <a:pt x="207478" y="340966"/>
                  <a:pt x="207478" y="397628"/>
                </a:cubicBezTo>
                <a:cubicBezTo>
                  <a:pt x="207478" y="453058"/>
                  <a:pt x="160952" y="498634"/>
                  <a:pt x="103110" y="498634"/>
                </a:cubicBezTo>
                <a:cubicBezTo>
                  <a:pt x="46525" y="498634"/>
                  <a:pt x="0" y="453058"/>
                  <a:pt x="0" y="397628"/>
                </a:cubicBezTo>
                <a:cubicBezTo>
                  <a:pt x="0" y="340966"/>
                  <a:pt x="46525" y="296622"/>
                  <a:pt x="103110" y="296622"/>
                </a:cubicBezTo>
                <a:close/>
                <a:moveTo>
                  <a:pt x="702280" y="155431"/>
                </a:moveTo>
                <a:lnTo>
                  <a:pt x="702280" y="293455"/>
                </a:lnTo>
                <a:cubicBezTo>
                  <a:pt x="702280" y="338219"/>
                  <a:pt x="664968" y="375522"/>
                  <a:pt x="618951" y="375522"/>
                </a:cubicBezTo>
                <a:lnTo>
                  <a:pt x="427420" y="375522"/>
                </a:lnTo>
                <a:lnTo>
                  <a:pt x="427420" y="415313"/>
                </a:lnTo>
                <a:cubicBezTo>
                  <a:pt x="427420" y="443912"/>
                  <a:pt x="451051" y="466295"/>
                  <a:pt x="478412" y="466295"/>
                </a:cubicBezTo>
                <a:lnTo>
                  <a:pt x="839088" y="466295"/>
                </a:lnTo>
                <a:cubicBezTo>
                  <a:pt x="840331" y="466295"/>
                  <a:pt x="841575" y="465051"/>
                  <a:pt x="842819" y="463808"/>
                </a:cubicBezTo>
                <a:cubicBezTo>
                  <a:pt x="842819" y="462564"/>
                  <a:pt x="842819" y="461321"/>
                  <a:pt x="841575" y="460077"/>
                </a:cubicBezTo>
                <a:lnTo>
                  <a:pt x="817944" y="433965"/>
                </a:lnTo>
                <a:cubicBezTo>
                  <a:pt x="811726" y="426504"/>
                  <a:pt x="806751" y="415313"/>
                  <a:pt x="806751" y="405365"/>
                </a:cubicBezTo>
                <a:lnTo>
                  <a:pt x="806751" y="205169"/>
                </a:lnTo>
                <a:cubicBezTo>
                  <a:pt x="806751" y="177813"/>
                  <a:pt x="783121" y="155431"/>
                  <a:pt x="755759" y="155431"/>
                </a:cubicBezTo>
                <a:close/>
                <a:moveTo>
                  <a:pt x="341604" y="31086"/>
                </a:moveTo>
                <a:cubicBezTo>
                  <a:pt x="314243" y="31086"/>
                  <a:pt x="290612" y="54712"/>
                  <a:pt x="290612" y="82068"/>
                </a:cubicBezTo>
                <a:lnTo>
                  <a:pt x="290612" y="282264"/>
                </a:lnTo>
                <a:cubicBezTo>
                  <a:pt x="290612" y="293455"/>
                  <a:pt x="286881" y="303402"/>
                  <a:pt x="279419" y="312106"/>
                </a:cubicBezTo>
                <a:lnTo>
                  <a:pt x="255789" y="336975"/>
                </a:lnTo>
                <a:cubicBezTo>
                  <a:pt x="254545" y="338219"/>
                  <a:pt x="254545" y="340706"/>
                  <a:pt x="254545" y="341949"/>
                </a:cubicBezTo>
                <a:cubicBezTo>
                  <a:pt x="255789" y="343193"/>
                  <a:pt x="257032" y="344436"/>
                  <a:pt x="258276" y="344436"/>
                </a:cubicBezTo>
                <a:lnTo>
                  <a:pt x="618951" y="344436"/>
                </a:lnTo>
                <a:cubicBezTo>
                  <a:pt x="646313" y="344436"/>
                  <a:pt x="669943" y="320811"/>
                  <a:pt x="669943" y="293455"/>
                </a:cubicBezTo>
                <a:lnTo>
                  <a:pt x="669943" y="82068"/>
                </a:lnTo>
                <a:cubicBezTo>
                  <a:pt x="669943" y="54712"/>
                  <a:pt x="646313" y="31086"/>
                  <a:pt x="618951" y="31086"/>
                </a:cubicBezTo>
                <a:close/>
                <a:moveTo>
                  <a:pt x="341604" y="0"/>
                </a:moveTo>
                <a:lnTo>
                  <a:pt x="618951" y="0"/>
                </a:lnTo>
                <a:cubicBezTo>
                  <a:pt x="664968" y="0"/>
                  <a:pt x="702280" y="36060"/>
                  <a:pt x="702280" y="82068"/>
                </a:cubicBezTo>
                <a:lnTo>
                  <a:pt x="702280" y="121858"/>
                </a:lnTo>
                <a:lnTo>
                  <a:pt x="755759" y="121858"/>
                </a:lnTo>
                <a:cubicBezTo>
                  <a:pt x="801776" y="121858"/>
                  <a:pt x="839088" y="159162"/>
                  <a:pt x="839088" y="205169"/>
                </a:cubicBezTo>
                <a:lnTo>
                  <a:pt x="839088" y="405365"/>
                </a:lnTo>
                <a:cubicBezTo>
                  <a:pt x="839088" y="407852"/>
                  <a:pt x="840331" y="410339"/>
                  <a:pt x="842819" y="412826"/>
                </a:cubicBezTo>
                <a:lnTo>
                  <a:pt x="866449" y="437695"/>
                </a:lnTo>
                <a:cubicBezTo>
                  <a:pt x="876399" y="448886"/>
                  <a:pt x="877642" y="463808"/>
                  <a:pt x="872668" y="477486"/>
                </a:cubicBezTo>
                <a:cubicBezTo>
                  <a:pt x="866449" y="491164"/>
                  <a:pt x="854012" y="498624"/>
                  <a:pt x="839088" y="498624"/>
                </a:cubicBezTo>
                <a:lnTo>
                  <a:pt x="478412" y="498624"/>
                </a:lnTo>
                <a:cubicBezTo>
                  <a:pt x="433639" y="498624"/>
                  <a:pt x="395084" y="461321"/>
                  <a:pt x="395084" y="415313"/>
                </a:cubicBezTo>
                <a:lnTo>
                  <a:pt x="395084" y="375522"/>
                </a:lnTo>
                <a:lnTo>
                  <a:pt x="258276" y="375522"/>
                </a:lnTo>
                <a:cubicBezTo>
                  <a:pt x="244595" y="375522"/>
                  <a:pt x="232158" y="368062"/>
                  <a:pt x="225940" y="354384"/>
                </a:cubicBezTo>
                <a:cubicBezTo>
                  <a:pt x="219721" y="340706"/>
                  <a:pt x="222209" y="327028"/>
                  <a:pt x="232158" y="315837"/>
                </a:cubicBezTo>
                <a:lnTo>
                  <a:pt x="254545" y="289724"/>
                </a:lnTo>
                <a:cubicBezTo>
                  <a:pt x="257032" y="287237"/>
                  <a:pt x="258276" y="284750"/>
                  <a:pt x="258276" y="282264"/>
                </a:cubicBezTo>
                <a:lnTo>
                  <a:pt x="258276" y="82068"/>
                </a:lnTo>
                <a:cubicBezTo>
                  <a:pt x="258276" y="36060"/>
                  <a:pt x="296831" y="0"/>
                  <a:pt x="34160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135D439C-D7AE-C149-BAF9-32BC851EF64E}"/>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242BABC3-0605-C449-8DDB-4DFE8B57F988}"/>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29F34D11-815A-7F4A-A7A6-89106CE98527}"/>
              </a:ext>
            </a:extLst>
          </p:cNvPr>
          <p:cNvSpPr txBox="1"/>
          <p:nvPr/>
        </p:nvSpPr>
        <p:spPr>
          <a:xfrm>
            <a:off x="705346" y="3962455"/>
            <a:ext cx="1892787" cy="615553"/>
          </a:xfrm>
          <a:prstGeom prst="rect">
            <a:avLst/>
          </a:prstGeom>
          <a:noFill/>
        </p:spPr>
        <p:txBody>
          <a:bodyPr wrap="square" rtlCol="0" anchor="b">
            <a:spAutoFit/>
          </a:bodyPr>
          <a:lstStyle/>
          <a:p>
            <a:pPr algn="ctr"/>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A6A2F3D5-D386-A04A-BA22-B3905DAD2290}"/>
              </a:ext>
            </a:extLst>
          </p:cNvPr>
          <p:cNvSpPr txBox="1"/>
          <p:nvPr/>
        </p:nvSpPr>
        <p:spPr>
          <a:xfrm>
            <a:off x="705347" y="4624596"/>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A835451A-7E80-9D46-B3F1-D20369435DB6}"/>
              </a:ext>
            </a:extLst>
          </p:cNvPr>
          <p:cNvSpPr txBox="1"/>
          <p:nvPr/>
        </p:nvSpPr>
        <p:spPr>
          <a:xfrm>
            <a:off x="2901497" y="3700845"/>
            <a:ext cx="1892787" cy="877163"/>
          </a:xfrm>
          <a:prstGeom prst="rect">
            <a:avLst/>
          </a:prstGeom>
          <a:noFill/>
        </p:spPr>
        <p:txBody>
          <a:bodyPr wrap="square" rtlCol="0" anchor="b">
            <a:spAutoFit/>
          </a:bodyPr>
          <a:lstStyle/>
          <a:p>
            <a:pPr algn="ctr"/>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4AA347BC-3B5C-1B48-BDF2-8E43AC167BBF}"/>
              </a:ext>
            </a:extLst>
          </p:cNvPr>
          <p:cNvSpPr txBox="1"/>
          <p:nvPr/>
        </p:nvSpPr>
        <p:spPr>
          <a:xfrm>
            <a:off x="2901499" y="4624596"/>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A4ABB2A4-D489-C340-8FD3-629C09BF285F}"/>
              </a:ext>
            </a:extLst>
          </p:cNvPr>
          <p:cNvSpPr txBox="1"/>
          <p:nvPr/>
        </p:nvSpPr>
        <p:spPr>
          <a:xfrm>
            <a:off x="5149606" y="3962455"/>
            <a:ext cx="1892787" cy="615553"/>
          </a:xfrm>
          <a:prstGeom prst="rect">
            <a:avLst/>
          </a:prstGeom>
          <a:noFill/>
        </p:spPr>
        <p:txBody>
          <a:bodyPr wrap="square" rtlCol="0" anchor="b">
            <a:spAutoFit/>
          </a:bodyPr>
          <a:lstStyle/>
          <a:p>
            <a:pPr algn="ctr"/>
            <a:r>
              <a:rPr lang="en-US" sz="1700" b="1" spc="-15" dirty="0">
                <a:solidFill>
                  <a:schemeClr val="accent3"/>
                </a:solidFill>
                <a:latin typeface="Poppins" pitchFamily="2" charset="77"/>
                <a:cs typeface="Poppins" pitchFamily="2" charset="77"/>
              </a:rPr>
              <a:t>THREAT OF NEW ENTRANTS</a:t>
            </a:r>
          </a:p>
        </p:txBody>
      </p:sp>
      <p:sp>
        <p:nvSpPr>
          <p:cNvPr id="11" name="TextBox 10">
            <a:extLst>
              <a:ext uri="{FF2B5EF4-FFF2-40B4-BE49-F238E27FC236}">
                <a16:creationId xmlns:a16="http://schemas.microsoft.com/office/drawing/2014/main" id="{C1544892-5716-EE49-8941-C13447D0AEB7}"/>
              </a:ext>
            </a:extLst>
          </p:cNvPr>
          <p:cNvSpPr txBox="1"/>
          <p:nvPr/>
        </p:nvSpPr>
        <p:spPr>
          <a:xfrm>
            <a:off x="5149607" y="4624596"/>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0807355C-E01E-844E-9A36-3702640AC48C}"/>
              </a:ext>
            </a:extLst>
          </p:cNvPr>
          <p:cNvSpPr txBox="1"/>
          <p:nvPr/>
        </p:nvSpPr>
        <p:spPr>
          <a:xfrm>
            <a:off x="7361410" y="3700845"/>
            <a:ext cx="1892787" cy="877163"/>
          </a:xfrm>
          <a:prstGeom prst="rect">
            <a:avLst/>
          </a:prstGeom>
          <a:noFill/>
        </p:spPr>
        <p:txBody>
          <a:bodyPr wrap="square" rtlCol="0" anchor="b">
            <a:spAutoFit/>
          </a:bodyPr>
          <a:lstStyle/>
          <a:p>
            <a:pPr algn="ctr"/>
            <a:r>
              <a:rPr lang="en-US" sz="1700" b="1" spc="-15" dirty="0">
                <a:solidFill>
                  <a:schemeClr val="accent4"/>
                </a:solidFill>
                <a:latin typeface="Poppins" pitchFamily="2" charset="77"/>
                <a:cs typeface="Poppins" pitchFamily="2" charset="77"/>
              </a:rPr>
              <a:t>BARGAINING POWER OF BUYERS</a:t>
            </a:r>
          </a:p>
        </p:txBody>
      </p:sp>
      <p:sp>
        <p:nvSpPr>
          <p:cNvPr id="13" name="TextBox 12">
            <a:extLst>
              <a:ext uri="{FF2B5EF4-FFF2-40B4-BE49-F238E27FC236}">
                <a16:creationId xmlns:a16="http://schemas.microsoft.com/office/drawing/2014/main" id="{A3A627B8-54DD-EA4E-9487-83E4A3ADE3F4}"/>
              </a:ext>
            </a:extLst>
          </p:cNvPr>
          <p:cNvSpPr txBox="1"/>
          <p:nvPr/>
        </p:nvSpPr>
        <p:spPr>
          <a:xfrm>
            <a:off x="7361410" y="4624596"/>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F28F347D-33DC-124B-8A2D-7957743EDF13}"/>
              </a:ext>
            </a:extLst>
          </p:cNvPr>
          <p:cNvSpPr txBox="1"/>
          <p:nvPr/>
        </p:nvSpPr>
        <p:spPr>
          <a:xfrm>
            <a:off x="9593867" y="3700845"/>
            <a:ext cx="1892787" cy="877163"/>
          </a:xfrm>
          <a:prstGeom prst="rect">
            <a:avLst/>
          </a:prstGeom>
          <a:noFill/>
        </p:spPr>
        <p:txBody>
          <a:bodyPr wrap="square" rtlCol="0" anchor="b">
            <a:spAutoFit/>
          </a:bodyPr>
          <a:lstStyle/>
          <a:p>
            <a:pPr algn="ctr"/>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D01A5E54-BA77-EA40-AE54-77643D3E104D}"/>
              </a:ext>
            </a:extLst>
          </p:cNvPr>
          <p:cNvSpPr txBox="1"/>
          <p:nvPr/>
        </p:nvSpPr>
        <p:spPr>
          <a:xfrm>
            <a:off x="9593867" y="4624596"/>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1489883905"/>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2">
            <a:extLst>
              <a:ext uri="{FF2B5EF4-FFF2-40B4-BE49-F238E27FC236}">
                <a16:creationId xmlns:a16="http://schemas.microsoft.com/office/drawing/2014/main" id="{9263CCAA-49C3-6349-9059-8CDA82F2AD5A}"/>
              </a:ext>
            </a:extLst>
          </p:cNvPr>
          <p:cNvSpPr>
            <a:spLocks noChangeArrowheads="1"/>
          </p:cNvSpPr>
          <p:nvPr/>
        </p:nvSpPr>
        <p:spPr bwMode="auto">
          <a:xfrm>
            <a:off x="388723" y="1660241"/>
            <a:ext cx="11414551" cy="4820149"/>
          </a:xfrm>
          <a:custGeom>
            <a:avLst/>
            <a:gdLst>
              <a:gd name="T0" fmla="*/ 18325 w 18326"/>
              <a:gd name="T1" fmla="*/ 7738 h 7739"/>
              <a:gd name="T2" fmla="*/ 0 w 18326"/>
              <a:gd name="T3" fmla="*/ 7738 h 7739"/>
              <a:gd name="T4" fmla="*/ 0 w 18326"/>
              <a:gd name="T5" fmla="*/ 0 h 7739"/>
              <a:gd name="T6" fmla="*/ 18325 w 18326"/>
              <a:gd name="T7" fmla="*/ 0 h 7739"/>
              <a:gd name="T8" fmla="*/ 18325 w 18326"/>
              <a:gd name="T9" fmla="*/ 7738 h 7739"/>
            </a:gdLst>
            <a:ahLst/>
            <a:cxnLst>
              <a:cxn ang="0">
                <a:pos x="T0" y="T1"/>
              </a:cxn>
              <a:cxn ang="0">
                <a:pos x="T2" y="T3"/>
              </a:cxn>
              <a:cxn ang="0">
                <a:pos x="T4" y="T5"/>
              </a:cxn>
              <a:cxn ang="0">
                <a:pos x="T6" y="T7"/>
              </a:cxn>
              <a:cxn ang="0">
                <a:pos x="T8" y="T9"/>
              </a:cxn>
            </a:cxnLst>
            <a:rect l="0" t="0" r="r" b="b"/>
            <a:pathLst>
              <a:path w="18326" h="7739">
                <a:moveTo>
                  <a:pt x="18325" y="7738"/>
                </a:moveTo>
                <a:lnTo>
                  <a:pt x="0" y="7738"/>
                </a:lnTo>
                <a:lnTo>
                  <a:pt x="0" y="0"/>
                </a:lnTo>
                <a:lnTo>
                  <a:pt x="18325" y="0"/>
                </a:lnTo>
                <a:lnTo>
                  <a:pt x="18325" y="7738"/>
                </a:lnTo>
              </a:path>
            </a:pathLst>
          </a:custGeom>
          <a:solidFill>
            <a:schemeClr val="accent6">
              <a:alpha val="50000"/>
            </a:schemeClr>
          </a:solidFill>
          <a:ln>
            <a:noFill/>
          </a:ln>
          <a:effectLst/>
        </p:spPr>
        <p:txBody>
          <a:bodyPr wrap="none" anchor="ctr"/>
          <a:lstStyle/>
          <a:p>
            <a:endParaRPr lang="en-US" dirty="0">
              <a:latin typeface="Poppins" pitchFamily="2" charset="77"/>
            </a:endParaRPr>
          </a:p>
        </p:txBody>
      </p:sp>
      <p:sp>
        <p:nvSpPr>
          <p:cNvPr id="17" name="Freeform 164">
            <a:extLst>
              <a:ext uri="{FF2B5EF4-FFF2-40B4-BE49-F238E27FC236}">
                <a16:creationId xmlns:a16="http://schemas.microsoft.com/office/drawing/2014/main" id="{DF2DED1E-FEE4-7B49-BB09-51AFBF1DFA5B}"/>
              </a:ext>
            </a:extLst>
          </p:cNvPr>
          <p:cNvSpPr>
            <a:spLocks noChangeArrowheads="1"/>
          </p:cNvSpPr>
          <p:nvPr/>
        </p:nvSpPr>
        <p:spPr bwMode="auto">
          <a:xfrm>
            <a:off x="3528001" y="2278209"/>
            <a:ext cx="1356782" cy="1554532"/>
          </a:xfrm>
          <a:custGeom>
            <a:avLst/>
            <a:gdLst>
              <a:gd name="T0" fmla="*/ 43 w 2179"/>
              <a:gd name="T1" fmla="*/ 156 h 2498"/>
              <a:gd name="T2" fmla="*/ 650 w 2179"/>
              <a:gd name="T3" fmla="*/ 1208 h 2498"/>
              <a:gd name="T4" fmla="*/ 650 w 2179"/>
              <a:gd name="T5" fmla="*/ 1208 h 2498"/>
              <a:gd name="T6" fmla="*/ 650 w 2179"/>
              <a:gd name="T7" fmla="*/ 1290 h 2498"/>
              <a:gd name="T8" fmla="*/ 43 w 2179"/>
              <a:gd name="T9" fmla="*/ 2341 h 2498"/>
              <a:gd name="T10" fmla="*/ 43 w 2179"/>
              <a:gd name="T11" fmla="*/ 2341 h 2498"/>
              <a:gd name="T12" fmla="*/ 156 w 2179"/>
              <a:gd name="T13" fmla="*/ 2455 h 2498"/>
              <a:gd name="T14" fmla="*/ 2122 w 2179"/>
              <a:gd name="T15" fmla="*/ 1321 h 2498"/>
              <a:gd name="T16" fmla="*/ 2122 w 2179"/>
              <a:gd name="T17" fmla="*/ 1321 h 2498"/>
              <a:gd name="T18" fmla="*/ 2122 w 2179"/>
              <a:gd name="T19" fmla="*/ 1177 h 2498"/>
              <a:gd name="T20" fmla="*/ 156 w 2179"/>
              <a:gd name="T21" fmla="*/ 42 h 2498"/>
              <a:gd name="T22" fmla="*/ 156 w 2179"/>
              <a:gd name="T23" fmla="*/ 42 h 2498"/>
              <a:gd name="T24" fmla="*/ 43 w 2179"/>
              <a:gd name="T25" fmla="*/ 156 h 2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79" h="2498">
                <a:moveTo>
                  <a:pt x="43" y="156"/>
                </a:moveTo>
                <a:lnTo>
                  <a:pt x="650" y="1208"/>
                </a:lnTo>
                <a:lnTo>
                  <a:pt x="650" y="1208"/>
                </a:lnTo>
                <a:cubicBezTo>
                  <a:pt x="665" y="1233"/>
                  <a:pt x="665" y="1265"/>
                  <a:pt x="650" y="1290"/>
                </a:cubicBezTo>
                <a:lnTo>
                  <a:pt x="43" y="2341"/>
                </a:lnTo>
                <a:lnTo>
                  <a:pt x="43" y="2341"/>
                </a:lnTo>
                <a:cubicBezTo>
                  <a:pt x="0" y="2415"/>
                  <a:pt x="83" y="2497"/>
                  <a:pt x="156" y="2455"/>
                </a:cubicBezTo>
                <a:lnTo>
                  <a:pt x="2122" y="1321"/>
                </a:lnTo>
                <a:lnTo>
                  <a:pt x="2122" y="1321"/>
                </a:lnTo>
                <a:cubicBezTo>
                  <a:pt x="2178" y="1289"/>
                  <a:pt x="2178" y="1209"/>
                  <a:pt x="2122" y="1177"/>
                </a:cubicBezTo>
                <a:lnTo>
                  <a:pt x="156" y="42"/>
                </a:lnTo>
                <a:lnTo>
                  <a:pt x="156" y="42"/>
                </a:lnTo>
                <a:cubicBezTo>
                  <a:pt x="83" y="0"/>
                  <a:pt x="0" y="82"/>
                  <a:pt x="43" y="156"/>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18" name="Freeform 165">
            <a:extLst>
              <a:ext uri="{FF2B5EF4-FFF2-40B4-BE49-F238E27FC236}">
                <a16:creationId xmlns:a16="http://schemas.microsoft.com/office/drawing/2014/main" id="{EDB678BE-FF6C-FF48-84CF-22FBE3771FB0}"/>
              </a:ext>
            </a:extLst>
          </p:cNvPr>
          <p:cNvSpPr>
            <a:spLocks noChangeArrowheads="1"/>
          </p:cNvSpPr>
          <p:nvPr/>
        </p:nvSpPr>
        <p:spPr bwMode="auto">
          <a:xfrm>
            <a:off x="2978695" y="2508916"/>
            <a:ext cx="1098610" cy="1095862"/>
          </a:xfrm>
          <a:custGeom>
            <a:avLst/>
            <a:gdLst>
              <a:gd name="T0" fmla="*/ 1761 w 1762"/>
              <a:gd name="T1" fmla="*/ 880 h 1760"/>
              <a:gd name="T2" fmla="*/ 1761 w 1762"/>
              <a:gd name="T3" fmla="*/ 880 h 1760"/>
              <a:gd name="T4" fmla="*/ 880 w 1762"/>
              <a:gd name="T5" fmla="*/ 1759 h 1760"/>
              <a:gd name="T6" fmla="*/ 880 w 1762"/>
              <a:gd name="T7" fmla="*/ 1759 h 1760"/>
              <a:gd name="T8" fmla="*/ 0 w 1762"/>
              <a:gd name="T9" fmla="*/ 880 h 1760"/>
              <a:gd name="T10" fmla="*/ 0 w 1762"/>
              <a:gd name="T11" fmla="*/ 880 h 1760"/>
              <a:gd name="T12" fmla="*/ 880 w 1762"/>
              <a:gd name="T13" fmla="*/ 0 h 1760"/>
              <a:gd name="T14" fmla="*/ 880 w 1762"/>
              <a:gd name="T15" fmla="*/ 0 h 1760"/>
              <a:gd name="T16" fmla="*/ 1761 w 1762"/>
              <a:gd name="T17" fmla="*/ 880 h 1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2" h="1760">
                <a:moveTo>
                  <a:pt x="1761" y="880"/>
                </a:moveTo>
                <a:lnTo>
                  <a:pt x="1761" y="880"/>
                </a:lnTo>
                <a:cubicBezTo>
                  <a:pt x="1761" y="1367"/>
                  <a:pt x="1366" y="1759"/>
                  <a:pt x="880" y="1759"/>
                </a:cubicBezTo>
                <a:lnTo>
                  <a:pt x="880" y="1759"/>
                </a:lnTo>
                <a:cubicBezTo>
                  <a:pt x="394" y="1759"/>
                  <a:pt x="0" y="1367"/>
                  <a:pt x="0" y="880"/>
                </a:cubicBezTo>
                <a:lnTo>
                  <a:pt x="0" y="880"/>
                </a:lnTo>
                <a:cubicBezTo>
                  <a:pt x="0" y="394"/>
                  <a:pt x="394" y="0"/>
                  <a:pt x="880" y="0"/>
                </a:cubicBezTo>
                <a:lnTo>
                  <a:pt x="880" y="0"/>
                </a:lnTo>
                <a:cubicBezTo>
                  <a:pt x="1366" y="0"/>
                  <a:pt x="1761" y="394"/>
                  <a:pt x="1761" y="880"/>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19" name="Freeform 166">
            <a:extLst>
              <a:ext uri="{FF2B5EF4-FFF2-40B4-BE49-F238E27FC236}">
                <a16:creationId xmlns:a16="http://schemas.microsoft.com/office/drawing/2014/main" id="{34F633AE-E05B-8240-8E9F-78EFEC406848}"/>
              </a:ext>
            </a:extLst>
          </p:cNvPr>
          <p:cNvSpPr>
            <a:spLocks noChangeArrowheads="1"/>
          </p:cNvSpPr>
          <p:nvPr/>
        </p:nvSpPr>
        <p:spPr bwMode="auto">
          <a:xfrm>
            <a:off x="3088556" y="2618777"/>
            <a:ext cx="878888" cy="878888"/>
          </a:xfrm>
          <a:custGeom>
            <a:avLst/>
            <a:gdLst>
              <a:gd name="T0" fmla="*/ 1410 w 1411"/>
              <a:gd name="T1" fmla="*/ 705 h 1410"/>
              <a:gd name="T2" fmla="*/ 1410 w 1411"/>
              <a:gd name="T3" fmla="*/ 705 h 1410"/>
              <a:gd name="T4" fmla="*/ 705 w 1411"/>
              <a:gd name="T5" fmla="*/ 1409 h 1410"/>
              <a:gd name="T6" fmla="*/ 705 w 1411"/>
              <a:gd name="T7" fmla="*/ 1409 h 1410"/>
              <a:gd name="T8" fmla="*/ 0 w 1411"/>
              <a:gd name="T9" fmla="*/ 705 h 1410"/>
              <a:gd name="T10" fmla="*/ 0 w 1411"/>
              <a:gd name="T11" fmla="*/ 705 h 1410"/>
              <a:gd name="T12" fmla="*/ 705 w 1411"/>
              <a:gd name="T13" fmla="*/ 0 h 1410"/>
              <a:gd name="T14" fmla="*/ 705 w 1411"/>
              <a:gd name="T15" fmla="*/ 0 h 1410"/>
              <a:gd name="T16" fmla="*/ 1410 w 1411"/>
              <a:gd name="T17" fmla="*/ 705 h 1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1" h="1410">
                <a:moveTo>
                  <a:pt x="1410" y="705"/>
                </a:moveTo>
                <a:lnTo>
                  <a:pt x="1410" y="705"/>
                </a:lnTo>
                <a:cubicBezTo>
                  <a:pt x="1410" y="1094"/>
                  <a:pt x="1095" y="1409"/>
                  <a:pt x="705" y="1409"/>
                </a:cubicBezTo>
                <a:lnTo>
                  <a:pt x="705" y="1409"/>
                </a:lnTo>
                <a:cubicBezTo>
                  <a:pt x="316" y="1409"/>
                  <a:pt x="0" y="1094"/>
                  <a:pt x="0" y="705"/>
                </a:cubicBezTo>
                <a:lnTo>
                  <a:pt x="0" y="705"/>
                </a:lnTo>
                <a:cubicBezTo>
                  <a:pt x="0" y="316"/>
                  <a:pt x="316" y="0"/>
                  <a:pt x="705" y="0"/>
                </a:cubicBezTo>
                <a:lnTo>
                  <a:pt x="705" y="0"/>
                </a:lnTo>
                <a:cubicBezTo>
                  <a:pt x="1095" y="0"/>
                  <a:pt x="1410" y="316"/>
                  <a:pt x="1410" y="705"/>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0" name="Freeform 19">
            <a:extLst>
              <a:ext uri="{FF2B5EF4-FFF2-40B4-BE49-F238E27FC236}">
                <a16:creationId xmlns:a16="http://schemas.microsoft.com/office/drawing/2014/main" id="{7794D524-95C0-D341-90CA-5D96D6075B61}"/>
              </a:ext>
            </a:extLst>
          </p:cNvPr>
          <p:cNvSpPr>
            <a:spLocks noChangeArrowheads="1"/>
          </p:cNvSpPr>
          <p:nvPr/>
        </p:nvSpPr>
        <p:spPr bwMode="auto">
          <a:xfrm>
            <a:off x="3300039" y="2827513"/>
            <a:ext cx="458048" cy="458047"/>
          </a:xfrm>
          <a:custGeom>
            <a:avLst/>
            <a:gdLst>
              <a:gd name="connsiteX0" fmla="*/ 456803 w 916096"/>
              <a:gd name="connsiteY0" fmla="*/ 815273 h 916094"/>
              <a:gd name="connsiteX1" fmla="*/ 419462 w 916096"/>
              <a:gd name="connsiteY1" fmla="*/ 853859 h 916094"/>
              <a:gd name="connsiteX2" fmla="*/ 456803 w 916096"/>
              <a:gd name="connsiteY2" fmla="*/ 892444 h 916094"/>
              <a:gd name="connsiteX3" fmla="*/ 495389 w 916096"/>
              <a:gd name="connsiteY3" fmla="*/ 853859 h 916094"/>
              <a:gd name="connsiteX4" fmla="*/ 456803 w 916096"/>
              <a:gd name="connsiteY4" fmla="*/ 815273 h 916094"/>
              <a:gd name="connsiteX5" fmla="*/ 726902 w 916096"/>
              <a:gd name="connsiteY5" fmla="*/ 703251 h 916094"/>
              <a:gd name="connsiteX6" fmla="*/ 709476 w 916096"/>
              <a:gd name="connsiteY6" fmla="*/ 710719 h 916094"/>
              <a:gd name="connsiteX7" fmla="*/ 703253 w 916096"/>
              <a:gd name="connsiteY7" fmla="*/ 726900 h 916094"/>
              <a:gd name="connsiteX8" fmla="*/ 709476 w 916096"/>
              <a:gd name="connsiteY8" fmla="*/ 744326 h 916094"/>
              <a:gd name="connsiteX9" fmla="*/ 743083 w 916096"/>
              <a:gd name="connsiteY9" fmla="*/ 744326 h 916094"/>
              <a:gd name="connsiteX10" fmla="*/ 749306 w 916096"/>
              <a:gd name="connsiteY10" fmla="*/ 726900 h 916094"/>
              <a:gd name="connsiteX11" fmla="*/ 743083 w 916096"/>
              <a:gd name="connsiteY11" fmla="*/ 710719 h 916094"/>
              <a:gd name="connsiteX12" fmla="*/ 726902 w 916096"/>
              <a:gd name="connsiteY12" fmla="*/ 703251 h 916094"/>
              <a:gd name="connsiteX13" fmla="*/ 187949 w 916096"/>
              <a:gd name="connsiteY13" fmla="*/ 703251 h 916094"/>
              <a:gd name="connsiteX14" fmla="*/ 171768 w 916096"/>
              <a:gd name="connsiteY14" fmla="*/ 710719 h 916094"/>
              <a:gd name="connsiteX15" fmla="*/ 165545 w 916096"/>
              <a:gd name="connsiteY15" fmla="*/ 726900 h 916094"/>
              <a:gd name="connsiteX16" fmla="*/ 171768 w 916096"/>
              <a:gd name="connsiteY16" fmla="*/ 744326 h 916094"/>
              <a:gd name="connsiteX17" fmla="*/ 205375 w 916096"/>
              <a:gd name="connsiteY17" fmla="*/ 744326 h 916094"/>
              <a:gd name="connsiteX18" fmla="*/ 211598 w 916096"/>
              <a:gd name="connsiteY18" fmla="*/ 726900 h 916094"/>
              <a:gd name="connsiteX19" fmla="*/ 205375 w 916096"/>
              <a:gd name="connsiteY19" fmla="*/ 710719 h 916094"/>
              <a:gd name="connsiteX20" fmla="*/ 187949 w 916096"/>
              <a:gd name="connsiteY20" fmla="*/ 703251 h 916094"/>
              <a:gd name="connsiteX21" fmla="*/ 390564 w 916096"/>
              <a:gd name="connsiteY21" fmla="*/ 474061 h 916094"/>
              <a:gd name="connsiteX22" fmla="*/ 331491 w 916096"/>
              <a:gd name="connsiteY22" fmla="*/ 532515 h 916094"/>
              <a:gd name="connsiteX23" fmla="*/ 331491 w 916096"/>
              <a:gd name="connsiteY23" fmla="*/ 609625 h 916094"/>
              <a:gd name="connsiteX24" fmla="*/ 345317 w 916096"/>
              <a:gd name="connsiteY24" fmla="*/ 623306 h 916094"/>
              <a:gd name="connsiteX25" fmla="*/ 565271 w 916096"/>
              <a:gd name="connsiteY25" fmla="*/ 623306 h 916094"/>
              <a:gd name="connsiteX26" fmla="*/ 579097 w 916096"/>
              <a:gd name="connsiteY26" fmla="*/ 609625 h 916094"/>
              <a:gd name="connsiteX27" fmla="*/ 579097 w 916096"/>
              <a:gd name="connsiteY27" fmla="*/ 532515 h 916094"/>
              <a:gd name="connsiteX28" fmla="*/ 520023 w 916096"/>
              <a:gd name="connsiteY28" fmla="*/ 474061 h 916094"/>
              <a:gd name="connsiteX29" fmla="*/ 390564 w 916096"/>
              <a:gd name="connsiteY29" fmla="*/ 450430 h 916094"/>
              <a:gd name="connsiteX30" fmla="*/ 520023 w 916096"/>
              <a:gd name="connsiteY30" fmla="*/ 450430 h 916094"/>
              <a:gd name="connsiteX31" fmla="*/ 602977 w 916096"/>
              <a:gd name="connsiteY31" fmla="*/ 532515 h 916094"/>
              <a:gd name="connsiteX32" fmla="*/ 602977 w 916096"/>
              <a:gd name="connsiteY32" fmla="*/ 609625 h 916094"/>
              <a:gd name="connsiteX33" fmla="*/ 565271 w 916096"/>
              <a:gd name="connsiteY33" fmla="*/ 646937 h 916094"/>
              <a:gd name="connsiteX34" fmla="*/ 345317 w 916096"/>
              <a:gd name="connsiteY34" fmla="*/ 646937 h 916094"/>
              <a:gd name="connsiteX35" fmla="*/ 307610 w 916096"/>
              <a:gd name="connsiteY35" fmla="*/ 609625 h 916094"/>
              <a:gd name="connsiteX36" fmla="*/ 307610 w 916096"/>
              <a:gd name="connsiteY36" fmla="*/ 532515 h 916094"/>
              <a:gd name="connsiteX37" fmla="*/ 390564 w 916096"/>
              <a:gd name="connsiteY37" fmla="*/ 450430 h 916094"/>
              <a:gd name="connsiteX38" fmla="*/ 852616 w 916096"/>
              <a:gd name="connsiteY38" fmla="*/ 419461 h 916094"/>
              <a:gd name="connsiteX39" fmla="*/ 814031 w 916096"/>
              <a:gd name="connsiteY39" fmla="*/ 458047 h 916094"/>
              <a:gd name="connsiteX40" fmla="*/ 852616 w 916096"/>
              <a:gd name="connsiteY40" fmla="*/ 496632 h 916094"/>
              <a:gd name="connsiteX41" fmla="*/ 891202 w 916096"/>
              <a:gd name="connsiteY41" fmla="*/ 458047 h 916094"/>
              <a:gd name="connsiteX42" fmla="*/ 852616 w 916096"/>
              <a:gd name="connsiteY42" fmla="*/ 419461 h 916094"/>
              <a:gd name="connsiteX43" fmla="*/ 62235 w 916096"/>
              <a:gd name="connsiteY43" fmla="*/ 419461 h 916094"/>
              <a:gd name="connsiteX44" fmla="*/ 23649 w 916096"/>
              <a:gd name="connsiteY44" fmla="*/ 458047 h 916094"/>
              <a:gd name="connsiteX45" fmla="*/ 62235 w 916096"/>
              <a:gd name="connsiteY45" fmla="*/ 496632 h 916094"/>
              <a:gd name="connsiteX46" fmla="*/ 100821 w 916096"/>
              <a:gd name="connsiteY46" fmla="*/ 458047 h 916094"/>
              <a:gd name="connsiteX47" fmla="*/ 62235 w 916096"/>
              <a:gd name="connsiteY47" fmla="*/ 419461 h 916094"/>
              <a:gd name="connsiteX48" fmla="*/ 457411 w 916096"/>
              <a:gd name="connsiteY48" fmla="*/ 266873 h 916094"/>
              <a:gd name="connsiteX49" fmla="*/ 391953 w 916096"/>
              <a:gd name="connsiteY49" fmla="*/ 332332 h 916094"/>
              <a:gd name="connsiteX50" fmla="*/ 457411 w 916096"/>
              <a:gd name="connsiteY50" fmla="*/ 399049 h 916094"/>
              <a:gd name="connsiteX51" fmla="*/ 524128 w 916096"/>
              <a:gd name="connsiteY51" fmla="*/ 332332 h 916094"/>
              <a:gd name="connsiteX52" fmla="*/ 457411 w 916096"/>
              <a:gd name="connsiteY52" fmla="*/ 266873 h 916094"/>
              <a:gd name="connsiteX53" fmla="*/ 457411 w 916096"/>
              <a:gd name="connsiteY53" fmla="*/ 241697 h 916094"/>
              <a:gd name="connsiteX54" fmla="*/ 548045 w 916096"/>
              <a:gd name="connsiteY54" fmla="*/ 332332 h 916094"/>
              <a:gd name="connsiteX55" fmla="*/ 457411 w 916096"/>
              <a:gd name="connsiteY55" fmla="*/ 421707 h 916094"/>
              <a:gd name="connsiteX56" fmla="*/ 368035 w 916096"/>
              <a:gd name="connsiteY56" fmla="*/ 332332 h 916094"/>
              <a:gd name="connsiteX57" fmla="*/ 457411 w 916096"/>
              <a:gd name="connsiteY57" fmla="*/ 241697 h 916094"/>
              <a:gd name="connsiteX58" fmla="*/ 456803 w 916096"/>
              <a:gd name="connsiteY58" fmla="*/ 209108 h 916094"/>
              <a:gd name="connsiteX59" fmla="*/ 207864 w 916096"/>
              <a:gd name="connsiteY59" fmla="*/ 458047 h 916094"/>
              <a:gd name="connsiteX60" fmla="*/ 456803 w 916096"/>
              <a:gd name="connsiteY60" fmla="*/ 706985 h 916094"/>
              <a:gd name="connsiteX61" fmla="*/ 706987 w 916096"/>
              <a:gd name="connsiteY61" fmla="*/ 458047 h 916094"/>
              <a:gd name="connsiteX62" fmla="*/ 456803 w 916096"/>
              <a:gd name="connsiteY62" fmla="*/ 209108 h 916094"/>
              <a:gd name="connsiteX63" fmla="*/ 726902 w 916096"/>
              <a:gd name="connsiteY63" fmla="*/ 165544 h 916094"/>
              <a:gd name="connsiteX64" fmla="*/ 709476 w 916096"/>
              <a:gd name="connsiteY64" fmla="*/ 171768 h 916094"/>
              <a:gd name="connsiteX65" fmla="*/ 703253 w 916096"/>
              <a:gd name="connsiteY65" fmla="*/ 189193 h 916094"/>
              <a:gd name="connsiteX66" fmla="*/ 709476 w 916096"/>
              <a:gd name="connsiteY66" fmla="*/ 205374 h 916094"/>
              <a:gd name="connsiteX67" fmla="*/ 743083 w 916096"/>
              <a:gd name="connsiteY67" fmla="*/ 205374 h 916094"/>
              <a:gd name="connsiteX68" fmla="*/ 749306 w 916096"/>
              <a:gd name="connsiteY68" fmla="*/ 189193 h 916094"/>
              <a:gd name="connsiteX69" fmla="*/ 743083 w 916096"/>
              <a:gd name="connsiteY69" fmla="*/ 171768 h 916094"/>
              <a:gd name="connsiteX70" fmla="*/ 726902 w 916096"/>
              <a:gd name="connsiteY70" fmla="*/ 165544 h 916094"/>
              <a:gd name="connsiteX71" fmla="*/ 187949 w 916096"/>
              <a:gd name="connsiteY71" fmla="*/ 165544 h 916094"/>
              <a:gd name="connsiteX72" fmla="*/ 171768 w 916096"/>
              <a:gd name="connsiteY72" fmla="*/ 171768 h 916094"/>
              <a:gd name="connsiteX73" fmla="*/ 165545 w 916096"/>
              <a:gd name="connsiteY73" fmla="*/ 189193 h 916094"/>
              <a:gd name="connsiteX74" fmla="*/ 171768 w 916096"/>
              <a:gd name="connsiteY74" fmla="*/ 205374 h 916094"/>
              <a:gd name="connsiteX75" fmla="*/ 205375 w 916096"/>
              <a:gd name="connsiteY75" fmla="*/ 205374 h 916094"/>
              <a:gd name="connsiteX76" fmla="*/ 211598 w 916096"/>
              <a:gd name="connsiteY76" fmla="*/ 189193 h 916094"/>
              <a:gd name="connsiteX77" fmla="*/ 205375 w 916096"/>
              <a:gd name="connsiteY77" fmla="*/ 171768 h 916094"/>
              <a:gd name="connsiteX78" fmla="*/ 187949 w 916096"/>
              <a:gd name="connsiteY78" fmla="*/ 165544 h 916094"/>
              <a:gd name="connsiteX79" fmla="*/ 456803 w 916096"/>
              <a:gd name="connsiteY79" fmla="*/ 23649 h 916094"/>
              <a:gd name="connsiteX80" fmla="*/ 419462 w 916096"/>
              <a:gd name="connsiteY80" fmla="*/ 62235 h 916094"/>
              <a:gd name="connsiteX81" fmla="*/ 456803 w 916096"/>
              <a:gd name="connsiteY81" fmla="*/ 100820 h 916094"/>
              <a:gd name="connsiteX82" fmla="*/ 495389 w 916096"/>
              <a:gd name="connsiteY82" fmla="*/ 62235 h 916094"/>
              <a:gd name="connsiteX83" fmla="*/ 456803 w 916096"/>
              <a:gd name="connsiteY83" fmla="*/ 23649 h 916094"/>
              <a:gd name="connsiteX84" fmla="*/ 456803 w 916096"/>
              <a:gd name="connsiteY84" fmla="*/ 0 h 916094"/>
              <a:gd name="connsiteX85" fmla="*/ 519038 w 916096"/>
              <a:gd name="connsiteY85" fmla="*/ 62235 h 916094"/>
              <a:gd name="connsiteX86" fmla="*/ 469250 w 916096"/>
              <a:gd name="connsiteY86" fmla="*/ 123225 h 916094"/>
              <a:gd name="connsiteX87" fmla="*/ 469250 w 916096"/>
              <a:gd name="connsiteY87" fmla="*/ 185459 h 916094"/>
              <a:gd name="connsiteX88" fmla="*/ 642263 w 916096"/>
              <a:gd name="connsiteY88" fmla="*/ 256407 h 916094"/>
              <a:gd name="connsiteX89" fmla="*/ 685827 w 916096"/>
              <a:gd name="connsiteY89" fmla="*/ 212843 h 916094"/>
              <a:gd name="connsiteX90" fmla="*/ 679604 w 916096"/>
              <a:gd name="connsiteY90" fmla="*/ 189193 h 916094"/>
              <a:gd name="connsiteX91" fmla="*/ 693295 w 916096"/>
              <a:gd name="connsiteY91" fmla="*/ 155587 h 916094"/>
              <a:gd name="connsiteX92" fmla="*/ 726902 w 916096"/>
              <a:gd name="connsiteY92" fmla="*/ 141895 h 916094"/>
              <a:gd name="connsiteX93" fmla="*/ 760509 w 916096"/>
              <a:gd name="connsiteY93" fmla="*/ 155587 h 916094"/>
              <a:gd name="connsiteX94" fmla="*/ 774200 w 916096"/>
              <a:gd name="connsiteY94" fmla="*/ 189193 h 916094"/>
              <a:gd name="connsiteX95" fmla="*/ 760509 w 916096"/>
              <a:gd name="connsiteY95" fmla="*/ 222800 h 916094"/>
              <a:gd name="connsiteX96" fmla="*/ 726902 w 916096"/>
              <a:gd name="connsiteY96" fmla="*/ 236492 h 916094"/>
              <a:gd name="connsiteX97" fmla="*/ 702008 w 916096"/>
              <a:gd name="connsiteY97" fmla="*/ 230268 h 916094"/>
              <a:gd name="connsiteX98" fmla="*/ 658444 w 916096"/>
              <a:gd name="connsiteY98" fmla="*/ 273832 h 916094"/>
              <a:gd name="connsiteX99" fmla="*/ 730636 w 916096"/>
              <a:gd name="connsiteY99" fmla="*/ 446845 h 916094"/>
              <a:gd name="connsiteX100" fmla="*/ 791626 w 916096"/>
              <a:gd name="connsiteY100" fmla="*/ 446845 h 916094"/>
              <a:gd name="connsiteX101" fmla="*/ 852616 w 916096"/>
              <a:gd name="connsiteY101" fmla="*/ 395812 h 916094"/>
              <a:gd name="connsiteX102" fmla="*/ 916096 w 916096"/>
              <a:gd name="connsiteY102" fmla="*/ 458047 h 916094"/>
              <a:gd name="connsiteX103" fmla="*/ 852616 w 916096"/>
              <a:gd name="connsiteY103" fmla="*/ 520281 h 916094"/>
              <a:gd name="connsiteX104" fmla="*/ 791626 w 916096"/>
              <a:gd name="connsiteY104" fmla="*/ 470494 h 916094"/>
              <a:gd name="connsiteX105" fmla="*/ 730636 w 916096"/>
              <a:gd name="connsiteY105" fmla="*/ 470494 h 916094"/>
              <a:gd name="connsiteX106" fmla="*/ 658444 w 916096"/>
              <a:gd name="connsiteY106" fmla="*/ 642261 h 916094"/>
              <a:gd name="connsiteX107" fmla="*/ 702008 w 916096"/>
              <a:gd name="connsiteY107" fmla="*/ 685826 h 916094"/>
              <a:gd name="connsiteX108" fmla="*/ 726902 w 916096"/>
              <a:gd name="connsiteY108" fmla="*/ 679602 h 916094"/>
              <a:gd name="connsiteX109" fmla="*/ 760509 w 916096"/>
              <a:gd name="connsiteY109" fmla="*/ 693294 h 916094"/>
              <a:gd name="connsiteX110" fmla="*/ 774200 w 916096"/>
              <a:gd name="connsiteY110" fmla="*/ 726900 h 916094"/>
              <a:gd name="connsiteX111" fmla="*/ 760509 w 916096"/>
              <a:gd name="connsiteY111" fmla="*/ 760507 h 916094"/>
              <a:gd name="connsiteX112" fmla="*/ 726902 w 916096"/>
              <a:gd name="connsiteY112" fmla="*/ 774199 h 916094"/>
              <a:gd name="connsiteX113" fmla="*/ 693295 w 916096"/>
              <a:gd name="connsiteY113" fmla="*/ 760507 h 916094"/>
              <a:gd name="connsiteX114" fmla="*/ 679604 w 916096"/>
              <a:gd name="connsiteY114" fmla="*/ 726900 h 916094"/>
              <a:gd name="connsiteX115" fmla="*/ 685827 w 916096"/>
              <a:gd name="connsiteY115" fmla="*/ 703251 h 916094"/>
              <a:gd name="connsiteX116" fmla="*/ 642263 w 916096"/>
              <a:gd name="connsiteY116" fmla="*/ 659687 h 916094"/>
              <a:gd name="connsiteX117" fmla="*/ 469250 w 916096"/>
              <a:gd name="connsiteY117" fmla="*/ 730634 h 916094"/>
              <a:gd name="connsiteX118" fmla="*/ 469250 w 916096"/>
              <a:gd name="connsiteY118" fmla="*/ 792869 h 916094"/>
              <a:gd name="connsiteX119" fmla="*/ 519038 w 916096"/>
              <a:gd name="connsiteY119" fmla="*/ 853859 h 916094"/>
              <a:gd name="connsiteX120" fmla="*/ 456803 w 916096"/>
              <a:gd name="connsiteY120" fmla="*/ 916094 h 916094"/>
              <a:gd name="connsiteX121" fmla="*/ 394568 w 916096"/>
              <a:gd name="connsiteY121" fmla="*/ 853859 h 916094"/>
              <a:gd name="connsiteX122" fmla="*/ 445601 w 916096"/>
              <a:gd name="connsiteY122" fmla="*/ 792869 h 916094"/>
              <a:gd name="connsiteX123" fmla="*/ 445601 w 916096"/>
              <a:gd name="connsiteY123" fmla="*/ 730634 h 916094"/>
              <a:gd name="connsiteX124" fmla="*/ 272588 w 916096"/>
              <a:gd name="connsiteY124" fmla="*/ 659687 h 916094"/>
              <a:gd name="connsiteX125" fmla="*/ 230269 w 916096"/>
              <a:gd name="connsiteY125" fmla="*/ 703251 h 916094"/>
              <a:gd name="connsiteX126" fmla="*/ 235248 w 916096"/>
              <a:gd name="connsiteY126" fmla="*/ 726900 h 916094"/>
              <a:gd name="connsiteX127" fmla="*/ 221556 w 916096"/>
              <a:gd name="connsiteY127" fmla="*/ 760507 h 916094"/>
              <a:gd name="connsiteX128" fmla="*/ 187949 w 916096"/>
              <a:gd name="connsiteY128" fmla="*/ 774199 h 916094"/>
              <a:gd name="connsiteX129" fmla="*/ 154342 w 916096"/>
              <a:gd name="connsiteY129" fmla="*/ 760507 h 916094"/>
              <a:gd name="connsiteX130" fmla="*/ 140651 w 916096"/>
              <a:gd name="connsiteY130" fmla="*/ 726900 h 916094"/>
              <a:gd name="connsiteX131" fmla="*/ 154342 w 916096"/>
              <a:gd name="connsiteY131" fmla="*/ 693294 h 916094"/>
              <a:gd name="connsiteX132" fmla="*/ 187949 w 916096"/>
              <a:gd name="connsiteY132" fmla="*/ 679602 h 916094"/>
              <a:gd name="connsiteX133" fmla="*/ 211598 w 916096"/>
              <a:gd name="connsiteY133" fmla="*/ 685826 h 916094"/>
              <a:gd name="connsiteX134" fmla="*/ 256407 w 916096"/>
              <a:gd name="connsiteY134" fmla="*/ 642261 h 916094"/>
              <a:gd name="connsiteX135" fmla="*/ 184215 w 916096"/>
              <a:gd name="connsiteY135" fmla="*/ 470494 h 916094"/>
              <a:gd name="connsiteX136" fmla="*/ 123225 w 916096"/>
              <a:gd name="connsiteY136" fmla="*/ 470494 h 916094"/>
              <a:gd name="connsiteX137" fmla="*/ 62235 w 916096"/>
              <a:gd name="connsiteY137" fmla="*/ 520281 h 916094"/>
              <a:gd name="connsiteX138" fmla="*/ 0 w 916096"/>
              <a:gd name="connsiteY138" fmla="*/ 458047 h 916094"/>
              <a:gd name="connsiteX139" fmla="*/ 62235 w 916096"/>
              <a:gd name="connsiteY139" fmla="*/ 395812 h 916094"/>
              <a:gd name="connsiteX140" fmla="*/ 123225 w 916096"/>
              <a:gd name="connsiteY140" fmla="*/ 446845 h 916094"/>
              <a:gd name="connsiteX141" fmla="*/ 184215 w 916096"/>
              <a:gd name="connsiteY141" fmla="*/ 446845 h 916094"/>
              <a:gd name="connsiteX142" fmla="*/ 256407 w 916096"/>
              <a:gd name="connsiteY142" fmla="*/ 273832 h 916094"/>
              <a:gd name="connsiteX143" fmla="*/ 211598 w 916096"/>
              <a:gd name="connsiteY143" fmla="*/ 230268 h 916094"/>
              <a:gd name="connsiteX144" fmla="*/ 187949 w 916096"/>
              <a:gd name="connsiteY144" fmla="*/ 236492 h 916094"/>
              <a:gd name="connsiteX145" fmla="*/ 154342 w 916096"/>
              <a:gd name="connsiteY145" fmla="*/ 222800 h 916094"/>
              <a:gd name="connsiteX146" fmla="*/ 140651 w 916096"/>
              <a:gd name="connsiteY146" fmla="*/ 189193 h 916094"/>
              <a:gd name="connsiteX147" fmla="*/ 154342 w 916096"/>
              <a:gd name="connsiteY147" fmla="*/ 155587 h 916094"/>
              <a:gd name="connsiteX148" fmla="*/ 187949 w 916096"/>
              <a:gd name="connsiteY148" fmla="*/ 141895 h 916094"/>
              <a:gd name="connsiteX149" fmla="*/ 221556 w 916096"/>
              <a:gd name="connsiteY149" fmla="*/ 155587 h 916094"/>
              <a:gd name="connsiteX150" fmla="*/ 235248 w 916096"/>
              <a:gd name="connsiteY150" fmla="*/ 189193 h 916094"/>
              <a:gd name="connsiteX151" fmla="*/ 230269 w 916096"/>
              <a:gd name="connsiteY151" fmla="*/ 212843 h 916094"/>
              <a:gd name="connsiteX152" fmla="*/ 272588 w 916096"/>
              <a:gd name="connsiteY152" fmla="*/ 256407 h 916094"/>
              <a:gd name="connsiteX153" fmla="*/ 445601 w 916096"/>
              <a:gd name="connsiteY153" fmla="*/ 185459 h 916094"/>
              <a:gd name="connsiteX154" fmla="*/ 445601 w 916096"/>
              <a:gd name="connsiteY154" fmla="*/ 123225 h 916094"/>
              <a:gd name="connsiteX155" fmla="*/ 394568 w 916096"/>
              <a:gd name="connsiteY155" fmla="*/ 62235 h 916094"/>
              <a:gd name="connsiteX156" fmla="*/ 456803 w 916096"/>
              <a:gd name="connsiteY156" fmla="*/ 0 h 916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916096" h="916094">
                <a:moveTo>
                  <a:pt x="456803" y="815273"/>
                </a:moveTo>
                <a:cubicBezTo>
                  <a:pt x="435643" y="815273"/>
                  <a:pt x="419462" y="832699"/>
                  <a:pt x="419462" y="853859"/>
                </a:cubicBezTo>
                <a:cubicBezTo>
                  <a:pt x="419462" y="875019"/>
                  <a:pt x="435643" y="892444"/>
                  <a:pt x="456803" y="892444"/>
                </a:cubicBezTo>
                <a:cubicBezTo>
                  <a:pt x="477963" y="892444"/>
                  <a:pt x="495389" y="875019"/>
                  <a:pt x="495389" y="853859"/>
                </a:cubicBezTo>
                <a:cubicBezTo>
                  <a:pt x="495389" y="832699"/>
                  <a:pt x="477963" y="815273"/>
                  <a:pt x="456803" y="815273"/>
                </a:cubicBezTo>
                <a:close/>
                <a:moveTo>
                  <a:pt x="726902" y="703251"/>
                </a:moveTo>
                <a:cubicBezTo>
                  <a:pt x="719434" y="703251"/>
                  <a:pt x="714455" y="705741"/>
                  <a:pt x="709476" y="710719"/>
                </a:cubicBezTo>
                <a:cubicBezTo>
                  <a:pt x="705742" y="714453"/>
                  <a:pt x="703253" y="720677"/>
                  <a:pt x="703253" y="726900"/>
                </a:cubicBezTo>
                <a:cubicBezTo>
                  <a:pt x="703253" y="733124"/>
                  <a:pt x="705742" y="739347"/>
                  <a:pt x="709476" y="744326"/>
                </a:cubicBezTo>
                <a:cubicBezTo>
                  <a:pt x="719434" y="751794"/>
                  <a:pt x="734370" y="751794"/>
                  <a:pt x="743083" y="744326"/>
                </a:cubicBezTo>
                <a:cubicBezTo>
                  <a:pt x="746817" y="739347"/>
                  <a:pt x="749306" y="733124"/>
                  <a:pt x="749306" y="726900"/>
                </a:cubicBezTo>
                <a:cubicBezTo>
                  <a:pt x="749306" y="720677"/>
                  <a:pt x="746817" y="714453"/>
                  <a:pt x="743083" y="710719"/>
                </a:cubicBezTo>
                <a:cubicBezTo>
                  <a:pt x="739349" y="705741"/>
                  <a:pt x="733125" y="703251"/>
                  <a:pt x="726902" y="703251"/>
                </a:cubicBezTo>
                <a:close/>
                <a:moveTo>
                  <a:pt x="187949" y="703251"/>
                </a:moveTo>
                <a:cubicBezTo>
                  <a:pt x="181726" y="703251"/>
                  <a:pt x="176747" y="705741"/>
                  <a:pt x="171768" y="710719"/>
                </a:cubicBezTo>
                <a:cubicBezTo>
                  <a:pt x="166789" y="714453"/>
                  <a:pt x="165545" y="720677"/>
                  <a:pt x="165545" y="726900"/>
                </a:cubicBezTo>
                <a:cubicBezTo>
                  <a:pt x="165545" y="733124"/>
                  <a:pt x="166789" y="739347"/>
                  <a:pt x="171768" y="744326"/>
                </a:cubicBezTo>
                <a:cubicBezTo>
                  <a:pt x="180481" y="751794"/>
                  <a:pt x="195417" y="751794"/>
                  <a:pt x="205375" y="744326"/>
                </a:cubicBezTo>
                <a:cubicBezTo>
                  <a:pt x="210354" y="739347"/>
                  <a:pt x="211598" y="733124"/>
                  <a:pt x="211598" y="726900"/>
                </a:cubicBezTo>
                <a:cubicBezTo>
                  <a:pt x="211598" y="720677"/>
                  <a:pt x="210354" y="714453"/>
                  <a:pt x="205375" y="710719"/>
                </a:cubicBezTo>
                <a:cubicBezTo>
                  <a:pt x="200396" y="705741"/>
                  <a:pt x="194173" y="703251"/>
                  <a:pt x="187949" y="703251"/>
                </a:cubicBezTo>
                <a:close/>
                <a:moveTo>
                  <a:pt x="390564" y="474061"/>
                </a:moveTo>
                <a:cubicBezTo>
                  <a:pt x="357886" y="474061"/>
                  <a:pt x="331491" y="500179"/>
                  <a:pt x="331491" y="532515"/>
                </a:cubicBezTo>
                <a:lnTo>
                  <a:pt x="331491" y="609625"/>
                </a:lnTo>
                <a:cubicBezTo>
                  <a:pt x="331491" y="617087"/>
                  <a:pt x="337775" y="623306"/>
                  <a:pt x="345317" y="623306"/>
                </a:cubicBezTo>
                <a:lnTo>
                  <a:pt x="565271" y="623306"/>
                </a:lnTo>
                <a:cubicBezTo>
                  <a:pt x="572812" y="623306"/>
                  <a:pt x="579097" y="617087"/>
                  <a:pt x="579097" y="609625"/>
                </a:cubicBezTo>
                <a:lnTo>
                  <a:pt x="579097" y="532515"/>
                </a:lnTo>
                <a:cubicBezTo>
                  <a:pt x="579097" y="500179"/>
                  <a:pt x="552702" y="474061"/>
                  <a:pt x="520023" y="474061"/>
                </a:cubicBezTo>
                <a:close/>
                <a:moveTo>
                  <a:pt x="390564" y="450430"/>
                </a:moveTo>
                <a:lnTo>
                  <a:pt x="520023" y="450430"/>
                </a:lnTo>
                <a:cubicBezTo>
                  <a:pt x="565271" y="450430"/>
                  <a:pt x="602977" y="487742"/>
                  <a:pt x="602977" y="532515"/>
                </a:cubicBezTo>
                <a:lnTo>
                  <a:pt x="602977" y="609625"/>
                </a:lnTo>
                <a:cubicBezTo>
                  <a:pt x="602977" y="630768"/>
                  <a:pt x="586638" y="646937"/>
                  <a:pt x="565271" y="646937"/>
                </a:cubicBezTo>
                <a:lnTo>
                  <a:pt x="345317" y="646937"/>
                </a:lnTo>
                <a:cubicBezTo>
                  <a:pt x="323950" y="646937"/>
                  <a:pt x="307610" y="630768"/>
                  <a:pt x="307610" y="609625"/>
                </a:cubicBezTo>
                <a:lnTo>
                  <a:pt x="307610" y="532515"/>
                </a:lnTo>
                <a:cubicBezTo>
                  <a:pt x="307610" y="487742"/>
                  <a:pt x="344060" y="450430"/>
                  <a:pt x="390564" y="450430"/>
                </a:cubicBezTo>
                <a:close/>
                <a:moveTo>
                  <a:pt x="852616" y="419461"/>
                </a:moveTo>
                <a:cubicBezTo>
                  <a:pt x="831456" y="419461"/>
                  <a:pt x="814031" y="436887"/>
                  <a:pt x="814031" y="458047"/>
                </a:cubicBezTo>
                <a:cubicBezTo>
                  <a:pt x="814031" y="479207"/>
                  <a:pt x="831456" y="496632"/>
                  <a:pt x="852616" y="496632"/>
                </a:cubicBezTo>
                <a:cubicBezTo>
                  <a:pt x="873776" y="496632"/>
                  <a:pt x="891202" y="479207"/>
                  <a:pt x="891202" y="458047"/>
                </a:cubicBezTo>
                <a:cubicBezTo>
                  <a:pt x="891202" y="436887"/>
                  <a:pt x="873776" y="419461"/>
                  <a:pt x="852616" y="419461"/>
                </a:cubicBezTo>
                <a:close/>
                <a:moveTo>
                  <a:pt x="62235" y="419461"/>
                </a:moveTo>
                <a:cubicBezTo>
                  <a:pt x="41075" y="419461"/>
                  <a:pt x="23649" y="436887"/>
                  <a:pt x="23649" y="458047"/>
                </a:cubicBezTo>
                <a:cubicBezTo>
                  <a:pt x="23649" y="479207"/>
                  <a:pt x="41075" y="496632"/>
                  <a:pt x="62235" y="496632"/>
                </a:cubicBezTo>
                <a:cubicBezTo>
                  <a:pt x="83395" y="496632"/>
                  <a:pt x="100821" y="479207"/>
                  <a:pt x="100821" y="458047"/>
                </a:cubicBezTo>
                <a:cubicBezTo>
                  <a:pt x="100821" y="436887"/>
                  <a:pt x="83395" y="419461"/>
                  <a:pt x="62235" y="419461"/>
                </a:cubicBezTo>
                <a:close/>
                <a:moveTo>
                  <a:pt x="457411" y="266873"/>
                </a:moveTo>
                <a:cubicBezTo>
                  <a:pt x="422164" y="266873"/>
                  <a:pt x="391953" y="295826"/>
                  <a:pt x="391953" y="332332"/>
                </a:cubicBezTo>
                <a:cubicBezTo>
                  <a:pt x="391953" y="368837"/>
                  <a:pt x="422164" y="399049"/>
                  <a:pt x="457411" y="399049"/>
                </a:cubicBezTo>
                <a:cubicBezTo>
                  <a:pt x="493916" y="399049"/>
                  <a:pt x="524128" y="368837"/>
                  <a:pt x="524128" y="332332"/>
                </a:cubicBezTo>
                <a:cubicBezTo>
                  <a:pt x="524128" y="295826"/>
                  <a:pt x="493916" y="266873"/>
                  <a:pt x="457411" y="266873"/>
                </a:cubicBezTo>
                <a:close/>
                <a:moveTo>
                  <a:pt x="457411" y="241697"/>
                </a:moveTo>
                <a:cubicBezTo>
                  <a:pt x="507763" y="241697"/>
                  <a:pt x="548045" y="283238"/>
                  <a:pt x="548045" y="332332"/>
                </a:cubicBezTo>
                <a:cubicBezTo>
                  <a:pt x="548045" y="382684"/>
                  <a:pt x="507763" y="421707"/>
                  <a:pt x="457411" y="421707"/>
                </a:cubicBezTo>
                <a:cubicBezTo>
                  <a:pt x="408317" y="421707"/>
                  <a:pt x="368035" y="382684"/>
                  <a:pt x="368035" y="332332"/>
                </a:cubicBezTo>
                <a:cubicBezTo>
                  <a:pt x="368035" y="283238"/>
                  <a:pt x="408317" y="241697"/>
                  <a:pt x="457411" y="241697"/>
                </a:cubicBezTo>
                <a:close/>
                <a:moveTo>
                  <a:pt x="456803" y="209108"/>
                </a:moveTo>
                <a:cubicBezTo>
                  <a:pt x="319887" y="209108"/>
                  <a:pt x="207864" y="321131"/>
                  <a:pt x="207864" y="458047"/>
                </a:cubicBezTo>
                <a:cubicBezTo>
                  <a:pt x="207864" y="594963"/>
                  <a:pt x="319887" y="706985"/>
                  <a:pt x="456803" y="706985"/>
                </a:cubicBezTo>
                <a:cubicBezTo>
                  <a:pt x="594964" y="706985"/>
                  <a:pt x="706987" y="594963"/>
                  <a:pt x="706987" y="458047"/>
                </a:cubicBezTo>
                <a:cubicBezTo>
                  <a:pt x="706987" y="321131"/>
                  <a:pt x="594964" y="209108"/>
                  <a:pt x="456803" y="209108"/>
                </a:cubicBezTo>
                <a:close/>
                <a:moveTo>
                  <a:pt x="726902" y="165544"/>
                </a:moveTo>
                <a:cubicBezTo>
                  <a:pt x="719434" y="165544"/>
                  <a:pt x="714455" y="168034"/>
                  <a:pt x="709476" y="171768"/>
                </a:cubicBezTo>
                <a:cubicBezTo>
                  <a:pt x="705742" y="176747"/>
                  <a:pt x="703253" y="182970"/>
                  <a:pt x="703253" y="189193"/>
                </a:cubicBezTo>
                <a:cubicBezTo>
                  <a:pt x="703253" y="195417"/>
                  <a:pt x="705742" y="200396"/>
                  <a:pt x="709476" y="205374"/>
                </a:cubicBezTo>
                <a:cubicBezTo>
                  <a:pt x="719434" y="215332"/>
                  <a:pt x="734370" y="215332"/>
                  <a:pt x="743083" y="205374"/>
                </a:cubicBezTo>
                <a:cubicBezTo>
                  <a:pt x="746817" y="200396"/>
                  <a:pt x="749306" y="195417"/>
                  <a:pt x="749306" y="189193"/>
                </a:cubicBezTo>
                <a:cubicBezTo>
                  <a:pt x="749306" y="182970"/>
                  <a:pt x="746817" y="176747"/>
                  <a:pt x="743083" y="171768"/>
                </a:cubicBezTo>
                <a:cubicBezTo>
                  <a:pt x="739349" y="168034"/>
                  <a:pt x="733125" y="165544"/>
                  <a:pt x="726902" y="165544"/>
                </a:cubicBezTo>
                <a:close/>
                <a:moveTo>
                  <a:pt x="187949" y="165544"/>
                </a:moveTo>
                <a:cubicBezTo>
                  <a:pt x="181726" y="165544"/>
                  <a:pt x="176747" y="168034"/>
                  <a:pt x="171768" y="171768"/>
                </a:cubicBezTo>
                <a:cubicBezTo>
                  <a:pt x="166789" y="176747"/>
                  <a:pt x="165545" y="182970"/>
                  <a:pt x="165545" y="189193"/>
                </a:cubicBezTo>
                <a:cubicBezTo>
                  <a:pt x="165545" y="195417"/>
                  <a:pt x="166789" y="200396"/>
                  <a:pt x="171768" y="205374"/>
                </a:cubicBezTo>
                <a:cubicBezTo>
                  <a:pt x="180481" y="215332"/>
                  <a:pt x="195417" y="215332"/>
                  <a:pt x="205375" y="205374"/>
                </a:cubicBezTo>
                <a:cubicBezTo>
                  <a:pt x="210354" y="200396"/>
                  <a:pt x="211598" y="195417"/>
                  <a:pt x="211598" y="189193"/>
                </a:cubicBezTo>
                <a:cubicBezTo>
                  <a:pt x="211598" y="182970"/>
                  <a:pt x="210354" y="176747"/>
                  <a:pt x="205375" y="171768"/>
                </a:cubicBezTo>
                <a:cubicBezTo>
                  <a:pt x="200396" y="168034"/>
                  <a:pt x="194173" y="165544"/>
                  <a:pt x="187949" y="165544"/>
                </a:cubicBezTo>
                <a:close/>
                <a:moveTo>
                  <a:pt x="456803" y="23649"/>
                </a:moveTo>
                <a:cubicBezTo>
                  <a:pt x="435643" y="23649"/>
                  <a:pt x="419462" y="41075"/>
                  <a:pt x="419462" y="62235"/>
                </a:cubicBezTo>
                <a:cubicBezTo>
                  <a:pt x="419462" y="84639"/>
                  <a:pt x="435643" y="100820"/>
                  <a:pt x="456803" y="100820"/>
                </a:cubicBezTo>
                <a:cubicBezTo>
                  <a:pt x="477963" y="100820"/>
                  <a:pt x="495389" y="84639"/>
                  <a:pt x="495389" y="62235"/>
                </a:cubicBezTo>
                <a:cubicBezTo>
                  <a:pt x="495389" y="41075"/>
                  <a:pt x="477963" y="23649"/>
                  <a:pt x="456803" y="23649"/>
                </a:cubicBezTo>
                <a:close/>
                <a:moveTo>
                  <a:pt x="456803" y="0"/>
                </a:moveTo>
                <a:cubicBezTo>
                  <a:pt x="491655" y="0"/>
                  <a:pt x="519038" y="28628"/>
                  <a:pt x="519038" y="62235"/>
                </a:cubicBezTo>
                <a:cubicBezTo>
                  <a:pt x="519038" y="93352"/>
                  <a:pt x="497878" y="118246"/>
                  <a:pt x="469250" y="123225"/>
                </a:cubicBezTo>
                <a:lnTo>
                  <a:pt x="469250" y="185459"/>
                </a:lnTo>
                <a:cubicBezTo>
                  <a:pt x="535219" y="187949"/>
                  <a:pt x="596209" y="215332"/>
                  <a:pt x="642263" y="256407"/>
                </a:cubicBezTo>
                <a:lnTo>
                  <a:pt x="685827" y="212843"/>
                </a:lnTo>
                <a:cubicBezTo>
                  <a:pt x="682093" y="205374"/>
                  <a:pt x="679604" y="197906"/>
                  <a:pt x="679604" y="189193"/>
                </a:cubicBezTo>
                <a:cubicBezTo>
                  <a:pt x="679604" y="176747"/>
                  <a:pt x="683338" y="164300"/>
                  <a:pt x="693295" y="155587"/>
                </a:cubicBezTo>
                <a:cubicBezTo>
                  <a:pt x="702008" y="146874"/>
                  <a:pt x="713210" y="141895"/>
                  <a:pt x="726902" y="141895"/>
                </a:cubicBezTo>
                <a:cubicBezTo>
                  <a:pt x="739349" y="141895"/>
                  <a:pt x="750551" y="146874"/>
                  <a:pt x="760509" y="155587"/>
                </a:cubicBezTo>
                <a:cubicBezTo>
                  <a:pt x="767977" y="164300"/>
                  <a:pt x="774200" y="176747"/>
                  <a:pt x="774200" y="189193"/>
                </a:cubicBezTo>
                <a:cubicBezTo>
                  <a:pt x="774200" y="201640"/>
                  <a:pt x="767977" y="212843"/>
                  <a:pt x="760509" y="222800"/>
                </a:cubicBezTo>
                <a:cubicBezTo>
                  <a:pt x="750551" y="231513"/>
                  <a:pt x="739349" y="236492"/>
                  <a:pt x="726902" y="236492"/>
                </a:cubicBezTo>
                <a:cubicBezTo>
                  <a:pt x="716944" y="236492"/>
                  <a:pt x="709476" y="234002"/>
                  <a:pt x="702008" y="230268"/>
                </a:cubicBezTo>
                <a:lnTo>
                  <a:pt x="658444" y="273832"/>
                </a:lnTo>
                <a:cubicBezTo>
                  <a:pt x="700763" y="319886"/>
                  <a:pt x="726902" y="379631"/>
                  <a:pt x="730636" y="446845"/>
                </a:cubicBezTo>
                <a:lnTo>
                  <a:pt x="791626" y="446845"/>
                </a:lnTo>
                <a:cubicBezTo>
                  <a:pt x="797850" y="416972"/>
                  <a:pt x="822743" y="395812"/>
                  <a:pt x="852616" y="395812"/>
                </a:cubicBezTo>
                <a:cubicBezTo>
                  <a:pt x="887468" y="395812"/>
                  <a:pt x="916096" y="423196"/>
                  <a:pt x="916096" y="458047"/>
                </a:cubicBezTo>
                <a:cubicBezTo>
                  <a:pt x="916096" y="492898"/>
                  <a:pt x="887468" y="520281"/>
                  <a:pt x="852616" y="520281"/>
                </a:cubicBezTo>
                <a:cubicBezTo>
                  <a:pt x="822743" y="520281"/>
                  <a:pt x="797850" y="499122"/>
                  <a:pt x="791626" y="470494"/>
                </a:cubicBezTo>
                <a:lnTo>
                  <a:pt x="730636" y="470494"/>
                </a:lnTo>
                <a:cubicBezTo>
                  <a:pt x="726902" y="536462"/>
                  <a:pt x="700763" y="597452"/>
                  <a:pt x="658444" y="642261"/>
                </a:cubicBezTo>
                <a:lnTo>
                  <a:pt x="702008" y="685826"/>
                </a:lnTo>
                <a:cubicBezTo>
                  <a:pt x="709476" y="682091"/>
                  <a:pt x="716944" y="679602"/>
                  <a:pt x="726902" y="679602"/>
                </a:cubicBezTo>
                <a:cubicBezTo>
                  <a:pt x="739349" y="679602"/>
                  <a:pt x="750551" y="684581"/>
                  <a:pt x="760509" y="693294"/>
                </a:cubicBezTo>
                <a:cubicBezTo>
                  <a:pt x="767977" y="703251"/>
                  <a:pt x="774200" y="714453"/>
                  <a:pt x="774200" y="726900"/>
                </a:cubicBezTo>
                <a:cubicBezTo>
                  <a:pt x="774200" y="739347"/>
                  <a:pt x="767977" y="751794"/>
                  <a:pt x="760509" y="760507"/>
                </a:cubicBezTo>
                <a:cubicBezTo>
                  <a:pt x="750551" y="769220"/>
                  <a:pt x="739349" y="774199"/>
                  <a:pt x="726902" y="774199"/>
                </a:cubicBezTo>
                <a:cubicBezTo>
                  <a:pt x="713210" y="774199"/>
                  <a:pt x="702008" y="769220"/>
                  <a:pt x="693295" y="760507"/>
                </a:cubicBezTo>
                <a:cubicBezTo>
                  <a:pt x="683338" y="751794"/>
                  <a:pt x="679604" y="739347"/>
                  <a:pt x="679604" y="726900"/>
                </a:cubicBezTo>
                <a:cubicBezTo>
                  <a:pt x="679604" y="719432"/>
                  <a:pt x="682093" y="710719"/>
                  <a:pt x="685827" y="703251"/>
                </a:cubicBezTo>
                <a:lnTo>
                  <a:pt x="642263" y="659687"/>
                </a:lnTo>
                <a:cubicBezTo>
                  <a:pt x="596209" y="700762"/>
                  <a:pt x="535219" y="728145"/>
                  <a:pt x="469250" y="730634"/>
                </a:cubicBezTo>
                <a:lnTo>
                  <a:pt x="469250" y="792869"/>
                </a:lnTo>
                <a:cubicBezTo>
                  <a:pt x="497878" y="797848"/>
                  <a:pt x="519038" y="822742"/>
                  <a:pt x="519038" y="853859"/>
                </a:cubicBezTo>
                <a:cubicBezTo>
                  <a:pt x="519038" y="887466"/>
                  <a:pt x="491655" y="916094"/>
                  <a:pt x="456803" y="916094"/>
                </a:cubicBezTo>
                <a:cubicBezTo>
                  <a:pt x="423196" y="916094"/>
                  <a:pt x="394568" y="887466"/>
                  <a:pt x="394568" y="853859"/>
                </a:cubicBezTo>
                <a:cubicBezTo>
                  <a:pt x="394568" y="822742"/>
                  <a:pt x="416973" y="797848"/>
                  <a:pt x="445601" y="792869"/>
                </a:cubicBezTo>
                <a:lnTo>
                  <a:pt x="445601" y="730634"/>
                </a:lnTo>
                <a:cubicBezTo>
                  <a:pt x="378387" y="728145"/>
                  <a:pt x="318642" y="700762"/>
                  <a:pt x="272588" y="659687"/>
                </a:cubicBezTo>
                <a:lnTo>
                  <a:pt x="230269" y="703251"/>
                </a:lnTo>
                <a:cubicBezTo>
                  <a:pt x="232758" y="710719"/>
                  <a:pt x="235248" y="719432"/>
                  <a:pt x="235248" y="726900"/>
                </a:cubicBezTo>
                <a:cubicBezTo>
                  <a:pt x="235248" y="739347"/>
                  <a:pt x="231513" y="751794"/>
                  <a:pt x="221556" y="760507"/>
                </a:cubicBezTo>
                <a:cubicBezTo>
                  <a:pt x="212843" y="769220"/>
                  <a:pt x="201641" y="774199"/>
                  <a:pt x="187949" y="774199"/>
                </a:cubicBezTo>
                <a:cubicBezTo>
                  <a:pt x="175502" y="774199"/>
                  <a:pt x="164300" y="769220"/>
                  <a:pt x="154342" y="760507"/>
                </a:cubicBezTo>
                <a:cubicBezTo>
                  <a:pt x="145630" y="751794"/>
                  <a:pt x="140651" y="739347"/>
                  <a:pt x="140651" y="726900"/>
                </a:cubicBezTo>
                <a:cubicBezTo>
                  <a:pt x="140651" y="714453"/>
                  <a:pt x="145630" y="703251"/>
                  <a:pt x="154342" y="693294"/>
                </a:cubicBezTo>
                <a:cubicBezTo>
                  <a:pt x="164300" y="684581"/>
                  <a:pt x="175502" y="679602"/>
                  <a:pt x="187949" y="679602"/>
                </a:cubicBezTo>
                <a:cubicBezTo>
                  <a:pt x="196662" y="679602"/>
                  <a:pt x="205375" y="682091"/>
                  <a:pt x="211598" y="685826"/>
                </a:cubicBezTo>
                <a:lnTo>
                  <a:pt x="256407" y="642261"/>
                </a:lnTo>
                <a:cubicBezTo>
                  <a:pt x="214088" y="597452"/>
                  <a:pt x="186704" y="536462"/>
                  <a:pt x="184215" y="470494"/>
                </a:cubicBezTo>
                <a:lnTo>
                  <a:pt x="123225" y="470494"/>
                </a:lnTo>
                <a:cubicBezTo>
                  <a:pt x="117002" y="499122"/>
                  <a:pt x="92108" y="520281"/>
                  <a:pt x="62235" y="520281"/>
                </a:cubicBezTo>
                <a:cubicBezTo>
                  <a:pt x="27384" y="520281"/>
                  <a:pt x="0" y="492898"/>
                  <a:pt x="0" y="458047"/>
                </a:cubicBezTo>
                <a:cubicBezTo>
                  <a:pt x="0" y="423196"/>
                  <a:pt x="27384" y="395812"/>
                  <a:pt x="62235" y="395812"/>
                </a:cubicBezTo>
                <a:cubicBezTo>
                  <a:pt x="92108" y="395812"/>
                  <a:pt x="117002" y="416972"/>
                  <a:pt x="123225" y="446845"/>
                </a:cubicBezTo>
                <a:lnTo>
                  <a:pt x="184215" y="446845"/>
                </a:lnTo>
                <a:cubicBezTo>
                  <a:pt x="186704" y="379631"/>
                  <a:pt x="214088" y="319886"/>
                  <a:pt x="256407" y="273832"/>
                </a:cubicBezTo>
                <a:lnTo>
                  <a:pt x="211598" y="230268"/>
                </a:lnTo>
                <a:cubicBezTo>
                  <a:pt x="205375" y="234002"/>
                  <a:pt x="196662" y="236492"/>
                  <a:pt x="187949" y="236492"/>
                </a:cubicBezTo>
                <a:cubicBezTo>
                  <a:pt x="175502" y="236492"/>
                  <a:pt x="164300" y="231513"/>
                  <a:pt x="154342" y="222800"/>
                </a:cubicBezTo>
                <a:cubicBezTo>
                  <a:pt x="145630" y="212843"/>
                  <a:pt x="140651" y="201640"/>
                  <a:pt x="140651" y="189193"/>
                </a:cubicBezTo>
                <a:cubicBezTo>
                  <a:pt x="140651" y="176747"/>
                  <a:pt x="145630" y="164300"/>
                  <a:pt x="154342" y="155587"/>
                </a:cubicBezTo>
                <a:cubicBezTo>
                  <a:pt x="164300" y="146874"/>
                  <a:pt x="175502" y="141895"/>
                  <a:pt x="187949" y="141895"/>
                </a:cubicBezTo>
                <a:cubicBezTo>
                  <a:pt x="201641" y="141895"/>
                  <a:pt x="212843" y="146874"/>
                  <a:pt x="221556" y="155587"/>
                </a:cubicBezTo>
                <a:cubicBezTo>
                  <a:pt x="231513" y="164300"/>
                  <a:pt x="235248" y="176747"/>
                  <a:pt x="235248" y="189193"/>
                </a:cubicBezTo>
                <a:cubicBezTo>
                  <a:pt x="235248" y="197906"/>
                  <a:pt x="232758" y="205374"/>
                  <a:pt x="230269" y="212843"/>
                </a:cubicBezTo>
                <a:lnTo>
                  <a:pt x="272588" y="256407"/>
                </a:lnTo>
                <a:cubicBezTo>
                  <a:pt x="318642" y="215332"/>
                  <a:pt x="378387" y="187949"/>
                  <a:pt x="445601" y="185459"/>
                </a:cubicBezTo>
                <a:lnTo>
                  <a:pt x="445601" y="123225"/>
                </a:lnTo>
                <a:cubicBezTo>
                  <a:pt x="416973" y="118246"/>
                  <a:pt x="394568" y="93352"/>
                  <a:pt x="394568" y="62235"/>
                </a:cubicBezTo>
                <a:cubicBezTo>
                  <a:pt x="394568" y="28628"/>
                  <a:pt x="423196" y="0"/>
                  <a:pt x="45680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1" name="Freeform 257">
            <a:extLst>
              <a:ext uri="{FF2B5EF4-FFF2-40B4-BE49-F238E27FC236}">
                <a16:creationId xmlns:a16="http://schemas.microsoft.com/office/drawing/2014/main" id="{649FCB55-9435-084F-B704-2AEEEAD8F8C4}"/>
              </a:ext>
            </a:extLst>
          </p:cNvPr>
          <p:cNvSpPr>
            <a:spLocks noChangeArrowheads="1"/>
          </p:cNvSpPr>
          <p:nvPr/>
        </p:nvSpPr>
        <p:spPr bwMode="auto">
          <a:xfrm>
            <a:off x="7864760" y="2278209"/>
            <a:ext cx="1356782" cy="1554532"/>
          </a:xfrm>
          <a:custGeom>
            <a:avLst/>
            <a:gdLst>
              <a:gd name="T0" fmla="*/ 43 w 2178"/>
              <a:gd name="T1" fmla="*/ 156 h 2498"/>
              <a:gd name="T2" fmla="*/ 649 w 2178"/>
              <a:gd name="T3" fmla="*/ 1208 h 2498"/>
              <a:gd name="T4" fmla="*/ 649 w 2178"/>
              <a:gd name="T5" fmla="*/ 1208 h 2498"/>
              <a:gd name="T6" fmla="*/ 649 w 2178"/>
              <a:gd name="T7" fmla="*/ 1290 h 2498"/>
              <a:gd name="T8" fmla="*/ 43 w 2178"/>
              <a:gd name="T9" fmla="*/ 2341 h 2498"/>
              <a:gd name="T10" fmla="*/ 43 w 2178"/>
              <a:gd name="T11" fmla="*/ 2341 h 2498"/>
              <a:gd name="T12" fmla="*/ 156 w 2178"/>
              <a:gd name="T13" fmla="*/ 2455 h 2498"/>
              <a:gd name="T14" fmla="*/ 2121 w 2178"/>
              <a:gd name="T15" fmla="*/ 1321 h 2498"/>
              <a:gd name="T16" fmla="*/ 2121 w 2178"/>
              <a:gd name="T17" fmla="*/ 1321 h 2498"/>
              <a:gd name="T18" fmla="*/ 2121 w 2178"/>
              <a:gd name="T19" fmla="*/ 1177 h 2498"/>
              <a:gd name="T20" fmla="*/ 156 w 2178"/>
              <a:gd name="T21" fmla="*/ 42 h 2498"/>
              <a:gd name="T22" fmla="*/ 156 w 2178"/>
              <a:gd name="T23" fmla="*/ 42 h 2498"/>
              <a:gd name="T24" fmla="*/ 43 w 2178"/>
              <a:gd name="T25" fmla="*/ 156 h 2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78" h="2498">
                <a:moveTo>
                  <a:pt x="43" y="156"/>
                </a:moveTo>
                <a:lnTo>
                  <a:pt x="649" y="1208"/>
                </a:lnTo>
                <a:lnTo>
                  <a:pt x="649" y="1208"/>
                </a:lnTo>
                <a:cubicBezTo>
                  <a:pt x="665" y="1233"/>
                  <a:pt x="665" y="1265"/>
                  <a:pt x="649" y="1290"/>
                </a:cubicBezTo>
                <a:lnTo>
                  <a:pt x="43" y="2341"/>
                </a:lnTo>
                <a:lnTo>
                  <a:pt x="43" y="2341"/>
                </a:lnTo>
                <a:cubicBezTo>
                  <a:pt x="0" y="2415"/>
                  <a:pt x="82" y="2497"/>
                  <a:pt x="156" y="2455"/>
                </a:cubicBezTo>
                <a:lnTo>
                  <a:pt x="2121" y="1321"/>
                </a:lnTo>
                <a:lnTo>
                  <a:pt x="2121" y="1321"/>
                </a:lnTo>
                <a:cubicBezTo>
                  <a:pt x="2177" y="1289"/>
                  <a:pt x="2177" y="1209"/>
                  <a:pt x="2121" y="1177"/>
                </a:cubicBezTo>
                <a:lnTo>
                  <a:pt x="156" y="42"/>
                </a:lnTo>
                <a:lnTo>
                  <a:pt x="156" y="42"/>
                </a:lnTo>
                <a:cubicBezTo>
                  <a:pt x="82" y="0"/>
                  <a:pt x="0" y="82"/>
                  <a:pt x="43" y="156"/>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2" name="Freeform 258">
            <a:extLst>
              <a:ext uri="{FF2B5EF4-FFF2-40B4-BE49-F238E27FC236}">
                <a16:creationId xmlns:a16="http://schemas.microsoft.com/office/drawing/2014/main" id="{49536FB3-8EFC-3548-94EE-A51023B390A8}"/>
              </a:ext>
            </a:extLst>
          </p:cNvPr>
          <p:cNvSpPr>
            <a:spLocks noChangeArrowheads="1"/>
          </p:cNvSpPr>
          <p:nvPr/>
        </p:nvSpPr>
        <p:spPr bwMode="auto">
          <a:xfrm>
            <a:off x="7315455" y="2508916"/>
            <a:ext cx="1095864" cy="1095862"/>
          </a:xfrm>
          <a:custGeom>
            <a:avLst/>
            <a:gdLst>
              <a:gd name="T0" fmla="*/ 1760 w 1761"/>
              <a:gd name="T1" fmla="*/ 880 h 1760"/>
              <a:gd name="T2" fmla="*/ 1760 w 1761"/>
              <a:gd name="T3" fmla="*/ 880 h 1760"/>
              <a:gd name="T4" fmla="*/ 880 w 1761"/>
              <a:gd name="T5" fmla="*/ 1759 h 1760"/>
              <a:gd name="T6" fmla="*/ 880 w 1761"/>
              <a:gd name="T7" fmla="*/ 1759 h 1760"/>
              <a:gd name="T8" fmla="*/ 0 w 1761"/>
              <a:gd name="T9" fmla="*/ 880 h 1760"/>
              <a:gd name="T10" fmla="*/ 0 w 1761"/>
              <a:gd name="T11" fmla="*/ 880 h 1760"/>
              <a:gd name="T12" fmla="*/ 880 w 1761"/>
              <a:gd name="T13" fmla="*/ 0 h 1760"/>
              <a:gd name="T14" fmla="*/ 880 w 1761"/>
              <a:gd name="T15" fmla="*/ 0 h 1760"/>
              <a:gd name="T16" fmla="*/ 1760 w 1761"/>
              <a:gd name="T17" fmla="*/ 880 h 1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1" h="1760">
                <a:moveTo>
                  <a:pt x="1760" y="880"/>
                </a:moveTo>
                <a:lnTo>
                  <a:pt x="1760" y="880"/>
                </a:lnTo>
                <a:cubicBezTo>
                  <a:pt x="1760" y="1367"/>
                  <a:pt x="1366" y="1759"/>
                  <a:pt x="880" y="1759"/>
                </a:cubicBezTo>
                <a:lnTo>
                  <a:pt x="880" y="1759"/>
                </a:lnTo>
                <a:cubicBezTo>
                  <a:pt x="394" y="1759"/>
                  <a:pt x="0" y="1367"/>
                  <a:pt x="0" y="880"/>
                </a:cubicBezTo>
                <a:lnTo>
                  <a:pt x="0" y="880"/>
                </a:lnTo>
                <a:cubicBezTo>
                  <a:pt x="0" y="394"/>
                  <a:pt x="394" y="0"/>
                  <a:pt x="880" y="0"/>
                </a:cubicBezTo>
                <a:lnTo>
                  <a:pt x="880" y="0"/>
                </a:lnTo>
                <a:cubicBezTo>
                  <a:pt x="1366" y="0"/>
                  <a:pt x="1760" y="394"/>
                  <a:pt x="1760" y="880"/>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3" name="Freeform 259">
            <a:extLst>
              <a:ext uri="{FF2B5EF4-FFF2-40B4-BE49-F238E27FC236}">
                <a16:creationId xmlns:a16="http://schemas.microsoft.com/office/drawing/2014/main" id="{01E1CE5D-82D3-AC42-B282-1EDE8B67168F}"/>
              </a:ext>
            </a:extLst>
          </p:cNvPr>
          <p:cNvSpPr>
            <a:spLocks noChangeArrowheads="1"/>
          </p:cNvSpPr>
          <p:nvPr/>
        </p:nvSpPr>
        <p:spPr bwMode="auto">
          <a:xfrm>
            <a:off x="7425316" y="2618777"/>
            <a:ext cx="878888" cy="878888"/>
          </a:xfrm>
          <a:custGeom>
            <a:avLst/>
            <a:gdLst>
              <a:gd name="T0" fmla="*/ 1410 w 1411"/>
              <a:gd name="T1" fmla="*/ 705 h 1410"/>
              <a:gd name="T2" fmla="*/ 1410 w 1411"/>
              <a:gd name="T3" fmla="*/ 705 h 1410"/>
              <a:gd name="T4" fmla="*/ 705 w 1411"/>
              <a:gd name="T5" fmla="*/ 1409 h 1410"/>
              <a:gd name="T6" fmla="*/ 705 w 1411"/>
              <a:gd name="T7" fmla="*/ 1409 h 1410"/>
              <a:gd name="T8" fmla="*/ 0 w 1411"/>
              <a:gd name="T9" fmla="*/ 705 h 1410"/>
              <a:gd name="T10" fmla="*/ 0 w 1411"/>
              <a:gd name="T11" fmla="*/ 705 h 1410"/>
              <a:gd name="T12" fmla="*/ 705 w 1411"/>
              <a:gd name="T13" fmla="*/ 0 h 1410"/>
              <a:gd name="T14" fmla="*/ 705 w 1411"/>
              <a:gd name="T15" fmla="*/ 0 h 1410"/>
              <a:gd name="T16" fmla="*/ 1410 w 1411"/>
              <a:gd name="T17" fmla="*/ 705 h 1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1" h="1410">
                <a:moveTo>
                  <a:pt x="1410" y="705"/>
                </a:moveTo>
                <a:lnTo>
                  <a:pt x="1410" y="705"/>
                </a:lnTo>
                <a:cubicBezTo>
                  <a:pt x="1410" y="1094"/>
                  <a:pt x="1095" y="1409"/>
                  <a:pt x="705" y="1409"/>
                </a:cubicBezTo>
                <a:lnTo>
                  <a:pt x="705" y="1409"/>
                </a:lnTo>
                <a:cubicBezTo>
                  <a:pt x="315" y="1409"/>
                  <a:pt x="0" y="1094"/>
                  <a:pt x="0" y="705"/>
                </a:cubicBezTo>
                <a:lnTo>
                  <a:pt x="0" y="705"/>
                </a:lnTo>
                <a:cubicBezTo>
                  <a:pt x="0" y="316"/>
                  <a:pt x="315" y="0"/>
                  <a:pt x="705" y="0"/>
                </a:cubicBezTo>
                <a:lnTo>
                  <a:pt x="705" y="0"/>
                </a:lnTo>
                <a:cubicBezTo>
                  <a:pt x="1095" y="0"/>
                  <a:pt x="1410" y="316"/>
                  <a:pt x="1410" y="705"/>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4" name="Freeform 23">
            <a:extLst>
              <a:ext uri="{FF2B5EF4-FFF2-40B4-BE49-F238E27FC236}">
                <a16:creationId xmlns:a16="http://schemas.microsoft.com/office/drawing/2014/main" id="{1B291847-52CA-1F44-AC40-DACE49EF365F}"/>
              </a:ext>
            </a:extLst>
          </p:cNvPr>
          <p:cNvSpPr>
            <a:spLocks noChangeArrowheads="1"/>
          </p:cNvSpPr>
          <p:nvPr/>
        </p:nvSpPr>
        <p:spPr bwMode="auto">
          <a:xfrm>
            <a:off x="7636799" y="2827515"/>
            <a:ext cx="458048" cy="458045"/>
          </a:xfrm>
          <a:custGeom>
            <a:avLst/>
            <a:gdLst>
              <a:gd name="connsiteX0" fmla="*/ 706035 w 916096"/>
              <a:gd name="connsiteY0" fmla="*/ 698892 h 916089"/>
              <a:gd name="connsiteX1" fmla="*/ 713870 w 916096"/>
              <a:gd name="connsiteY1" fmla="*/ 702729 h 916089"/>
              <a:gd name="connsiteX2" fmla="*/ 759920 w 916096"/>
              <a:gd name="connsiteY2" fmla="*/ 747502 h 916089"/>
              <a:gd name="connsiteX3" fmla="*/ 771433 w 916096"/>
              <a:gd name="connsiteY3" fmla="*/ 738547 h 916089"/>
              <a:gd name="connsiteX4" fmla="*/ 784225 w 916096"/>
              <a:gd name="connsiteY4" fmla="*/ 751339 h 916089"/>
              <a:gd name="connsiteX5" fmla="*/ 784225 w 916096"/>
              <a:gd name="connsiteY5" fmla="*/ 776924 h 916089"/>
              <a:gd name="connsiteX6" fmla="*/ 782946 w 916096"/>
              <a:gd name="connsiteY6" fmla="*/ 780761 h 916089"/>
              <a:gd name="connsiteX7" fmla="*/ 782946 w 916096"/>
              <a:gd name="connsiteY7" fmla="*/ 782041 h 916089"/>
              <a:gd name="connsiteX8" fmla="*/ 781666 w 916096"/>
              <a:gd name="connsiteY8" fmla="*/ 783320 h 916089"/>
              <a:gd name="connsiteX9" fmla="*/ 781666 w 916096"/>
              <a:gd name="connsiteY9" fmla="*/ 784599 h 916089"/>
              <a:gd name="connsiteX10" fmla="*/ 780387 w 916096"/>
              <a:gd name="connsiteY10" fmla="*/ 785878 h 916089"/>
              <a:gd name="connsiteX11" fmla="*/ 779108 w 916096"/>
              <a:gd name="connsiteY11" fmla="*/ 787158 h 916089"/>
              <a:gd name="connsiteX12" fmla="*/ 776550 w 916096"/>
              <a:gd name="connsiteY12" fmla="*/ 788437 h 916089"/>
              <a:gd name="connsiteX13" fmla="*/ 775271 w 916096"/>
              <a:gd name="connsiteY13" fmla="*/ 789716 h 916089"/>
              <a:gd name="connsiteX14" fmla="*/ 773991 w 916096"/>
              <a:gd name="connsiteY14" fmla="*/ 789716 h 916089"/>
              <a:gd name="connsiteX15" fmla="*/ 771433 w 916096"/>
              <a:gd name="connsiteY15" fmla="*/ 789716 h 916089"/>
              <a:gd name="connsiteX16" fmla="*/ 745849 w 916096"/>
              <a:gd name="connsiteY16" fmla="*/ 789716 h 916089"/>
              <a:gd name="connsiteX17" fmla="*/ 733058 w 916096"/>
              <a:gd name="connsiteY17" fmla="*/ 776924 h 916089"/>
              <a:gd name="connsiteX18" fmla="*/ 742012 w 916096"/>
              <a:gd name="connsiteY18" fmla="*/ 765411 h 916089"/>
              <a:gd name="connsiteX19" fmla="*/ 697241 w 916096"/>
              <a:gd name="connsiteY19" fmla="*/ 719359 h 916089"/>
              <a:gd name="connsiteX20" fmla="*/ 697241 w 916096"/>
              <a:gd name="connsiteY20" fmla="*/ 702729 h 916089"/>
              <a:gd name="connsiteX21" fmla="*/ 706035 w 916096"/>
              <a:gd name="connsiteY21" fmla="*/ 698892 h 916089"/>
              <a:gd name="connsiteX22" fmla="*/ 204370 w 916096"/>
              <a:gd name="connsiteY22" fmla="*/ 698892 h 916089"/>
              <a:gd name="connsiteX23" fmla="*/ 213324 w 916096"/>
              <a:gd name="connsiteY23" fmla="*/ 702729 h 916089"/>
              <a:gd name="connsiteX24" fmla="*/ 213324 w 916096"/>
              <a:gd name="connsiteY24" fmla="*/ 719359 h 916089"/>
              <a:gd name="connsiteX25" fmla="*/ 167272 w 916096"/>
              <a:gd name="connsiteY25" fmla="*/ 765411 h 916089"/>
              <a:gd name="connsiteX26" fmla="*/ 177506 w 916096"/>
              <a:gd name="connsiteY26" fmla="*/ 776924 h 916089"/>
              <a:gd name="connsiteX27" fmla="*/ 164714 w 916096"/>
              <a:gd name="connsiteY27" fmla="*/ 789716 h 916089"/>
              <a:gd name="connsiteX28" fmla="*/ 139129 w 916096"/>
              <a:gd name="connsiteY28" fmla="*/ 789716 h 916089"/>
              <a:gd name="connsiteX29" fmla="*/ 135292 w 916096"/>
              <a:gd name="connsiteY29" fmla="*/ 789716 h 916089"/>
              <a:gd name="connsiteX30" fmla="*/ 131454 w 916096"/>
              <a:gd name="connsiteY30" fmla="*/ 788437 h 916089"/>
              <a:gd name="connsiteX31" fmla="*/ 128895 w 916096"/>
              <a:gd name="connsiteY31" fmla="*/ 785878 h 916089"/>
              <a:gd name="connsiteX32" fmla="*/ 128895 w 916096"/>
              <a:gd name="connsiteY32" fmla="*/ 784599 h 916089"/>
              <a:gd name="connsiteX33" fmla="*/ 126337 w 916096"/>
              <a:gd name="connsiteY33" fmla="*/ 782041 h 916089"/>
              <a:gd name="connsiteX34" fmla="*/ 126337 w 916096"/>
              <a:gd name="connsiteY34" fmla="*/ 779482 h 916089"/>
              <a:gd name="connsiteX35" fmla="*/ 126337 w 916096"/>
              <a:gd name="connsiteY35" fmla="*/ 778203 h 916089"/>
              <a:gd name="connsiteX36" fmla="*/ 126337 w 916096"/>
              <a:gd name="connsiteY36" fmla="*/ 776924 h 916089"/>
              <a:gd name="connsiteX37" fmla="*/ 126337 w 916096"/>
              <a:gd name="connsiteY37" fmla="*/ 751339 h 916089"/>
              <a:gd name="connsiteX38" fmla="*/ 139129 w 916096"/>
              <a:gd name="connsiteY38" fmla="*/ 738547 h 916089"/>
              <a:gd name="connsiteX39" fmla="*/ 150642 w 916096"/>
              <a:gd name="connsiteY39" fmla="*/ 747502 h 916089"/>
              <a:gd name="connsiteX40" fmla="*/ 195415 w 916096"/>
              <a:gd name="connsiteY40" fmla="*/ 702729 h 916089"/>
              <a:gd name="connsiteX41" fmla="*/ 204370 w 916096"/>
              <a:gd name="connsiteY41" fmla="*/ 698892 h 916089"/>
              <a:gd name="connsiteX42" fmla="*/ 877645 w 916096"/>
              <a:gd name="connsiteY42" fmla="*/ 433288 h 916089"/>
              <a:gd name="connsiteX43" fmla="*/ 893770 w 916096"/>
              <a:gd name="connsiteY43" fmla="*/ 433288 h 916089"/>
              <a:gd name="connsiteX44" fmla="*/ 912375 w 916096"/>
              <a:gd name="connsiteY44" fmla="*/ 450206 h 916089"/>
              <a:gd name="connsiteX45" fmla="*/ 914855 w 916096"/>
              <a:gd name="connsiteY45" fmla="*/ 453831 h 916089"/>
              <a:gd name="connsiteX46" fmla="*/ 914855 w 916096"/>
              <a:gd name="connsiteY46" fmla="*/ 455039 h 916089"/>
              <a:gd name="connsiteX47" fmla="*/ 914855 w 916096"/>
              <a:gd name="connsiteY47" fmla="*/ 458665 h 916089"/>
              <a:gd name="connsiteX48" fmla="*/ 916096 w 916096"/>
              <a:gd name="connsiteY48" fmla="*/ 458665 h 916089"/>
              <a:gd name="connsiteX49" fmla="*/ 914855 w 916096"/>
              <a:gd name="connsiteY49" fmla="*/ 462290 h 916089"/>
              <a:gd name="connsiteX50" fmla="*/ 914855 w 916096"/>
              <a:gd name="connsiteY50" fmla="*/ 463498 h 916089"/>
              <a:gd name="connsiteX51" fmla="*/ 912375 w 916096"/>
              <a:gd name="connsiteY51" fmla="*/ 465915 h 916089"/>
              <a:gd name="connsiteX52" fmla="*/ 912375 w 916096"/>
              <a:gd name="connsiteY52" fmla="*/ 467124 h 916089"/>
              <a:gd name="connsiteX53" fmla="*/ 893770 w 916096"/>
              <a:gd name="connsiteY53" fmla="*/ 485250 h 916089"/>
              <a:gd name="connsiteX54" fmla="*/ 886328 w 916096"/>
              <a:gd name="connsiteY54" fmla="*/ 487667 h 916089"/>
              <a:gd name="connsiteX55" fmla="*/ 877645 w 916096"/>
              <a:gd name="connsiteY55" fmla="*/ 485250 h 916089"/>
              <a:gd name="connsiteX56" fmla="*/ 875165 w 916096"/>
              <a:gd name="connsiteY56" fmla="*/ 470749 h 916089"/>
              <a:gd name="connsiteX57" fmla="*/ 813148 w 916096"/>
              <a:gd name="connsiteY57" fmla="*/ 470749 h 916089"/>
              <a:gd name="connsiteX58" fmla="*/ 801985 w 916096"/>
              <a:gd name="connsiteY58" fmla="*/ 458665 h 916089"/>
              <a:gd name="connsiteX59" fmla="*/ 813148 w 916096"/>
              <a:gd name="connsiteY59" fmla="*/ 447789 h 916089"/>
              <a:gd name="connsiteX60" fmla="*/ 875165 w 916096"/>
              <a:gd name="connsiteY60" fmla="*/ 447789 h 916089"/>
              <a:gd name="connsiteX61" fmla="*/ 877645 w 916096"/>
              <a:gd name="connsiteY61" fmla="*/ 433288 h 916089"/>
              <a:gd name="connsiteX62" fmla="*/ 22088 w 916096"/>
              <a:gd name="connsiteY62" fmla="*/ 433288 h 916089"/>
              <a:gd name="connsiteX63" fmla="*/ 38041 w 916096"/>
              <a:gd name="connsiteY63" fmla="*/ 433288 h 916089"/>
              <a:gd name="connsiteX64" fmla="*/ 39268 w 916096"/>
              <a:gd name="connsiteY64" fmla="*/ 447789 h 916089"/>
              <a:gd name="connsiteX65" fmla="*/ 101852 w 916096"/>
              <a:gd name="connsiteY65" fmla="*/ 447789 h 916089"/>
              <a:gd name="connsiteX66" fmla="*/ 114124 w 916096"/>
              <a:gd name="connsiteY66" fmla="*/ 458665 h 916089"/>
              <a:gd name="connsiteX67" fmla="*/ 101852 w 916096"/>
              <a:gd name="connsiteY67" fmla="*/ 470749 h 916089"/>
              <a:gd name="connsiteX68" fmla="*/ 40496 w 916096"/>
              <a:gd name="connsiteY68" fmla="*/ 470749 h 916089"/>
              <a:gd name="connsiteX69" fmla="*/ 38041 w 916096"/>
              <a:gd name="connsiteY69" fmla="*/ 485250 h 916089"/>
              <a:gd name="connsiteX70" fmla="*/ 29451 w 916096"/>
              <a:gd name="connsiteY70" fmla="*/ 487667 h 916089"/>
              <a:gd name="connsiteX71" fmla="*/ 22088 w 916096"/>
              <a:gd name="connsiteY71" fmla="*/ 485250 h 916089"/>
              <a:gd name="connsiteX72" fmla="*/ 3681 w 916096"/>
              <a:gd name="connsiteY72" fmla="*/ 467124 h 916089"/>
              <a:gd name="connsiteX73" fmla="*/ 1227 w 916096"/>
              <a:gd name="connsiteY73" fmla="*/ 463498 h 916089"/>
              <a:gd name="connsiteX74" fmla="*/ 1227 w 916096"/>
              <a:gd name="connsiteY74" fmla="*/ 462290 h 916089"/>
              <a:gd name="connsiteX75" fmla="*/ 0 w 916096"/>
              <a:gd name="connsiteY75" fmla="*/ 459873 h 916089"/>
              <a:gd name="connsiteX76" fmla="*/ 0 w 916096"/>
              <a:gd name="connsiteY76" fmla="*/ 458665 h 916089"/>
              <a:gd name="connsiteX77" fmla="*/ 1227 w 916096"/>
              <a:gd name="connsiteY77" fmla="*/ 455039 h 916089"/>
              <a:gd name="connsiteX78" fmla="*/ 3681 w 916096"/>
              <a:gd name="connsiteY78" fmla="*/ 451414 h 916089"/>
              <a:gd name="connsiteX79" fmla="*/ 3681 w 916096"/>
              <a:gd name="connsiteY79" fmla="*/ 450206 h 916089"/>
              <a:gd name="connsiteX80" fmla="*/ 379683 w 916096"/>
              <a:gd name="connsiteY80" fmla="*/ 248907 h 916089"/>
              <a:gd name="connsiteX81" fmla="*/ 321418 w 916096"/>
              <a:gd name="connsiteY81" fmla="*/ 302531 h 916089"/>
              <a:gd name="connsiteX82" fmla="*/ 321418 w 916096"/>
              <a:gd name="connsiteY82" fmla="*/ 327472 h 916089"/>
              <a:gd name="connsiteX83" fmla="*/ 321418 w 916096"/>
              <a:gd name="connsiteY83" fmla="*/ 387331 h 916089"/>
              <a:gd name="connsiteX84" fmla="*/ 321418 w 916096"/>
              <a:gd name="connsiteY84" fmla="*/ 546956 h 916089"/>
              <a:gd name="connsiteX85" fmla="*/ 338773 w 916096"/>
              <a:gd name="connsiteY85" fmla="*/ 569404 h 916089"/>
              <a:gd name="connsiteX86" fmla="*/ 356129 w 916096"/>
              <a:gd name="connsiteY86" fmla="*/ 546956 h 916089"/>
              <a:gd name="connsiteX87" fmla="*/ 356129 w 916096"/>
              <a:gd name="connsiteY87" fmla="*/ 520768 h 916089"/>
              <a:gd name="connsiteX88" fmla="*/ 356129 w 916096"/>
              <a:gd name="connsiteY88" fmla="*/ 317495 h 916089"/>
              <a:gd name="connsiteX89" fmla="*/ 367286 w 916096"/>
              <a:gd name="connsiteY89" fmla="*/ 305025 h 916089"/>
              <a:gd name="connsiteX90" fmla="*/ 379683 w 916096"/>
              <a:gd name="connsiteY90" fmla="*/ 317495 h 916089"/>
              <a:gd name="connsiteX91" fmla="*/ 379683 w 916096"/>
              <a:gd name="connsiteY91" fmla="*/ 520768 h 916089"/>
              <a:gd name="connsiteX92" fmla="*/ 379683 w 916096"/>
              <a:gd name="connsiteY92" fmla="*/ 546956 h 916089"/>
              <a:gd name="connsiteX93" fmla="*/ 379683 w 916096"/>
              <a:gd name="connsiteY93" fmla="*/ 869948 h 916089"/>
              <a:gd name="connsiteX94" fmla="*/ 410675 w 916096"/>
              <a:gd name="connsiteY94" fmla="*/ 892395 h 916089"/>
              <a:gd name="connsiteX95" fmla="*/ 442906 w 916096"/>
              <a:gd name="connsiteY95" fmla="*/ 869948 h 916089"/>
              <a:gd name="connsiteX96" fmla="*/ 442906 w 916096"/>
              <a:gd name="connsiteY96" fmla="*/ 585616 h 916089"/>
              <a:gd name="connsiteX97" fmla="*/ 455303 w 916096"/>
              <a:gd name="connsiteY97" fmla="*/ 573145 h 916089"/>
              <a:gd name="connsiteX98" fmla="*/ 467700 w 916096"/>
              <a:gd name="connsiteY98" fmla="*/ 585616 h 916089"/>
              <a:gd name="connsiteX99" fmla="*/ 467700 w 916096"/>
              <a:gd name="connsiteY99" fmla="*/ 869948 h 916089"/>
              <a:gd name="connsiteX100" fmla="*/ 498692 w 916096"/>
              <a:gd name="connsiteY100" fmla="*/ 892395 h 916089"/>
              <a:gd name="connsiteX101" fmla="*/ 530924 w 916096"/>
              <a:gd name="connsiteY101" fmla="*/ 869948 h 916089"/>
              <a:gd name="connsiteX102" fmla="*/ 530924 w 916096"/>
              <a:gd name="connsiteY102" fmla="*/ 520768 h 916089"/>
              <a:gd name="connsiteX103" fmla="*/ 530924 w 916096"/>
              <a:gd name="connsiteY103" fmla="*/ 317495 h 916089"/>
              <a:gd name="connsiteX104" fmla="*/ 543320 w 916096"/>
              <a:gd name="connsiteY104" fmla="*/ 305025 h 916089"/>
              <a:gd name="connsiteX105" fmla="*/ 555717 w 916096"/>
              <a:gd name="connsiteY105" fmla="*/ 317495 h 916089"/>
              <a:gd name="connsiteX106" fmla="*/ 555717 w 916096"/>
              <a:gd name="connsiteY106" fmla="*/ 546956 h 916089"/>
              <a:gd name="connsiteX107" fmla="*/ 571833 w 916096"/>
              <a:gd name="connsiteY107" fmla="*/ 569404 h 916089"/>
              <a:gd name="connsiteX108" fmla="*/ 590428 w 916096"/>
              <a:gd name="connsiteY108" fmla="*/ 546956 h 916089"/>
              <a:gd name="connsiteX109" fmla="*/ 590428 w 916096"/>
              <a:gd name="connsiteY109" fmla="*/ 387331 h 916089"/>
              <a:gd name="connsiteX110" fmla="*/ 590428 w 916096"/>
              <a:gd name="connsiteY110" fmla="*/ 327472 h 916089"/>
              <a:gd name="connsiteX111" fmla="*/ 590428 w 916096"/>
              <a:gd name="connsiteY111" fmla="*/ 302531 h 916089"/>
              <a:gd name="connsiteX112" fmla="*/ 529684 w 916096"/>
              <a:gd name="connsiteY112" fmla="*/ 248907 h 916089"/>
              <a:gd name="connsiteX113" fmla="*/ 379683 w 916096"/>
              <a:gd name="connsiteY113" fmla="*/ 225212 h 916089"/>
              <a:gd name="connsiteX114" fmla="*/ 529684 w 916096"/>
              <a:gd name="connsiteY114" fmla="*/ 225212 h 916089"/>
              <a:gd name="connsiteX115" fmla="*/ 613982 w 916096"/>
              <a:gd name="connsiteY115" fmla="*/ 302531 h 916089"/>
              <a:gd name="connsiteX116" fmla="*/ 613982 w 916096"/>
              <a:gd name="connsiteY116" fmla="*/ 327472 h 916089"/>
              <a:gd name="connsiteX117" fmla="*/ 613982 w 916096"/>
              <a:gd name="connsiteY117" fmla="*/ 387331 h 916089"/>
              <a:gd name="connsiteX118" fmla="*/ 613982 w 916096"/>
              <a:gd name="connsiteY118" fmla="*/ 546956 h 916089"/>
              <a:gd name="connsiteX119" fmla="*/ 571833 w 916096"/>
              <a:gd name="connsiteY119" fmla="*/ 593098 h 916089"/>
              <a:gd name="connsiteX120" fmla="*/ 555717 w 916096"/>
              <a:gd name="connsiteY120" fmla="*/ 589357 h 916089"/>
              <a:gd name="connsiteX121" fmla="*/ 555717 w 916096"/>
              <a:gd name="connsiteY121" fmla="*/ 869948 h 916089"/>
              <a:gd name="connsiteX122" fmla="*/ 498692 w 916096"/>
              <a:gd name="connsiteY122" fmla="*/ 916089 h 916089"/>
              <a:gd name="connsiteX123" fmla="*/ 455303 w 916096"/>
              <a:gd name="connsiteY123" fmla="*/ 898630 h 916089"/>
              <a:gd name="connsiteX124" fmla="*/ 410675 w 916096"/>
              <a:gd name="connsiteY124" fmla="*/ 916089 h 916089"/>
              <a:gd name="connsiteX125" fmla="*/ 356129 w 916096"/>
              <a:gd name="connsiteY125" fmla="*/ 869948 h 916089"/>
              <a:gd name="connsiteX126" fmla="*/ 356129 w 916096"/>
              <a:gd name="connsiteY126" fmla="*/ 588110 h 916089"/>
              <a:gd name="connsiteX127" fmla="*/ 338773 w 916096"/>
              <a:gd name="connsiteY127" fmla="*/ 593098 h 916089"/>
              <a:gd name="connsiteX128" fmla="*/ 296624 w 916096"/>
              <a:gd name="connsiteY128" fmla="*/ 546956 h 916089"/>
              <a:gd name="connsiteX129" fmla="*/ 296624 w 916096"/>
              <a:gd name="connsiteY129" fmla="*/ 387331 h 916089"/>
              <a:gd name="connsiteX130" fmla="*/ 296624 w 916096"/>
              <a:gd name="connsiteY130" fmla="*/ 327472 h 916089"/>
              <a:gd name="connsiteX131" fmla="*/ 296624 w 916096"/>
              <a:gd name="connsiteY131" fmla="*/ 302531 h 916089"/>
              <a:gd name="connsiteX132" fmla="*/ 379683 w 916096"/>
              <a:gd name="connsiteY132" fmla="*/ 225212 h 916089"/>
              <a:gd name="connsiteX133" fmla="*/ 745849 w 916096"/>
              <a:gd name="connsiteY133" fmla="*/ 131830 h 916089"/>
              <a:gd name="connsiteX134" fmla="*/ 771433 w 916096"/>
              <a:gd name="connsiteY134" fmla="*/ 131830 h 916089"/>
              <a:gd name="connsiteX135" fmla="*/ 773991 w 916096"/>
              <a:gd name="connsiteY135" fmla="*/ 131830 h 916089"/>
              <a:gd name="connsiteX136" fmla="*/ 775271 w 916096"/>
              <a:gd name="connsiteY136" fmla="*/ 131830 h 916089"/>
              <a:gd name="connsiteX137" fmla="*/ 779108 w 916096"/>
              <a:gd name="connsiteY137" fmla="*/ 134272 h 916089"/>
              <a:gd name="connsiteX138" fmla="*/ 780387 w 916096"/>
              <a:gd name="connsiteY138" fmla="*/ 135492 h 916089"/>
              <a:gd name="connsiteX139" fmla="*/ 781666 w 916096"/>
              <a:gd name="connsiteY139" fmla="*/ 136713 h 916089"/>
              <a:gd name="connsiteX140" fmla="*/ 782946 w 916096"/>
              <a:gd name="connsiteY140" fmla="*/ 139154 h 916089"/>
              <a:gd name="connsiteX141" fmla="*/ 784225 w 916096"/>
              <a:gd name="connsiteY141" fmla="*/ 141596 h 916089"/>
              <a:gd name="connsiteX142" fmla="*/ 784225 w 916096"/>
              <a:gd name="connsiteY142" fmla="*/ 142816 h 916089"/>
              <a:gd name="connsiteX143" fmla="*/ 784225 w 916096"/>
              <a:gd name="connsiteY143" fmla="*/ 168451 h 916089"/>
              <a:gd name="connsiteX144" fmla="*/ 771433 w 916096"/>
              <a:gd name="connsiteY144" fmla="*/ 180657 h 916089"/>
              <a:gd name="connsiteX145" fmla="*/ 759920 w 916096"/>
              <a:gd name="connsiteY145" fmla="*/ 172113 h 916089"/>
              <a:gd name="connsiteX146" fmla="*/ 713870 w 916096"/>
              <a:gd name="connsiteY146" fmla="*/ 214837 h 916089"/>
              <a:gd name="connsiteX147" fmla="*/ 706195 w 916096"/>
              <a:gd name="connsiteY147" fmla="*/ 218499 h 916089"/>
              <a:gd name="connsiteX148" fmla="*/ 697241 w 916096"/>
              <a:gd name="connsiteY148" fmla="*/ 214837 h 916089"/>
              <a:gd name="connsiteX149" fmla="*/ 697241 w 916096"/>
              <a:gd name="connsiteY149" fmla="*/ 198968 h 916089"/>
              <a:gd name="connsiteX150" fmla="*/ 742012 w 916096"/>
              <a:gd name="connsiteY150" fmla="*/ 155023 h 916089"/>
              <a:gd name="connsiteX151" fmla="*/ 733058 w 916096"/>
              <a:gd name="connsiteY151" fmla="*/ 142816 h 916089"/>
              <a:gd name="connsiteX152" fmla="*/ 745849 w 916096"/>
              <a:gd name="connsiteY152" fmla="*/ 131830 h 916089"/>
              <a:gd name="connsiteX153" fmla="*/ 136571 w 916096"/>
              <a:gd name="connsiteY153" fmla="*/ 131830 h 916089"/>
              <a:gd name="connsiteX154" fmla="*/ 137850 w 916096"/>
              <a:gd name="connsiteY154" fmla="*/ 131830 h 916089"/>
              <a:gd name="connsiteX155" fmla="*/ 139129 w 916096"/>
              <a:gd name="connsiteY155" fmla="*/ 131830 h 916089"/>
              <a:gd name="connsiteX156" fmla="*/ 164714 w 916096"/>
              <a:gd name="connsiteY156" fmla="*/ 131830 h 916089"/>
              <a:gd name="connsiteX157" fmla="*/ 177506 w 916096"/>
              <a:gd name="connsiteY157" fmla="*/ 142816 h 916089"/>
              <a:gd name="connsiteX158" fmla="*/ 167272 w 916096"/>
              <a:gd name="connsiteY158" fmla="*/ 155023 h 916089"/>
              <a:gd name="connsiteX159" fmla="*/ 213324 w 916096"/>
              <a:gd name="connsiteY159" fmla="*/ 198968 h 916089"/>
              <a:gd name="connsiteX160" fmla="*/ 213324 w 916096"/>
              <a:gd name="connsiteY160" fmla="*/ 214837 h 916089"/>
              <a:gd name="connsiteX161" fmla="*/ 204369 w 916096"/>
              <a:gd name="connsiteY161" fmla="*/ 218499 h 916089"/>
              <a:gd name="connsiteX162" fmla="*/ 195415 w 916096"/>
              <a:gd name="connsiteY162" fmla="*/ 214837 h 916089"/>
              <a:gd name="connsiteX163" fmla="*/ 150642 w 916096"/>
              <a:gd name="connsiteY163" fmla="*/ 172113 h 916089"/>
              <a:gd name="connsiteX164" fmla="*/ 139129 w 916096"/>
              <a:gd name="connsiteY164" fmla="*/ 180657 h 916089"/>
              <a:gd name="connsiteX165" fmla="*/ 126337 w 916096"/>
              <a:gd name="connsiteY165" fmla="*/ 168451 h 916089"/>
              <a:gd name="connsiteX166" fmla="*/ 126337 w 916096"/>
              <a:gd name="connsiteY166" fmla="*/ 142816 h 916089"/>
              <a:gd name="connsiteX167" fmla="*/ 126337 w 916096"/>
              <a:gd name="connsiteY167" fmla="*/ 140375 h 916089"/>
              <a:gd name="connsiteX168" fmla="*/ 126337 w 916096"/>
              <a:gd name="connsiteY168" fmla="*/ 139154 h 916089"/>
              <a:gd name="connsiteX169" fmla="*/ 128895 w 916096"/>
              <a:gd name="connsiteY169" fmla="*/ 137934 h 916089"/>
              <a:gd name="connsiteX170" fmla="*/ 131454 w 916096"/>
              <a:gd name="connsiteY170" fmla="*/ 135492 h 916089"/>
              <a:gd name="connsiteX171" fmla="*/ 131454 w 916096"/>
              <a:gd name="connsiteY171" fmla="*/ 134272 h 916089"/>
              <a:gd name="connsiteX172" fmla="*/ 134012 w 916096"/>
              <a:gd name="connsiteY172" fmla="*/ 133051 h 916089"/>
              <a:gd name="connsiteX173" fmla="*/ 136571 w 916096"/>
              <a:gd name="connsiteY173" fmla="*/ 131830 h 916089"/>
              <a:gd name="connsiteX174" fmla="*/ 450428 w 916096"/>
              <a:gd name="connsiteY174" fmla="*/ 23345 h 916089"/>
              <a:gd name="connsiteX175" fmla="*/ 380392 w 916096"/>
              <a:gd name="connsiteY175" fmla="*/ 92153 h 916089"/>
              <a:gd name="connsiteX176" fmla="*/ 450428 w 916096"/>
              <a:gd name="connsiteY176" fmla="*/ 160960 h 916089"/>
              <a:gd name="connsiteX177" fmla="*/ 519236 w 916096"/>
              <a:gd name="connsiteY177" fmla="*/ 92153 h 916089"/>
              <a:gd name="connsiteX178" fmla="*/ 450428 w 916096"/>
              <a:gd name="connsiteY178" fmla="*/ 23345 h 916089"/>
              <a:gd name="connsiteX179" fmla="*/ 450428 w 916096"/>
              <a:gd name="connsiteY179" fmla="*/ 0 h 916089"/>
              <a:gd name="connsiteX180" fmla="*/ 542581 w 916096"/>
              <a:gd name="connsiteY180" fmla="*/ 92153 h 916089"/>
              <a:gd name="connsiteX181" fmla="*/ 450428 w 916096"/>
              <a:gd name="connsiteY181" fmla="*/ 185535 h 916089"/>
              <a:gd name="connsiteX182" fmla="*/ 357047 w 916096"/>
              <a:gd name="connsiteY182" fmla="*/ 92153 h 916089"/>
              <a:gd name="connsiteX183" fmla="*/ 450428 w 916096"/>
              <a:gd name="connsiteY183" fmla="*/ 0 h 916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916096" h="916089">
                <a:moveTo>
                  <a:pt x="706035" y="698892"/>
                </a:moveTo>
                <a:cubicBezTo>
                  <a:pt x="709073" y="698892"/>
                  <a:pt x="711951" y="700171"/>
                  <a:pt x="713870" y="702729"/>
                </a:cubicBezTo>
                <a:lnTo>
                  <a:pt x="759920" y="747502"/>
                </a:lnTo>
                <a:cubicBezTo>
                  <a:pt x="761200" y="742385"/>
                  <a:pt x="766316" y="738547"/>
                  <a:pt x="771433" y="738547"/>
                </a:cubicBezTo>
                <a:cubicBezTo>
                  <a:pt x="779108" y="738547"/>
                  <a:pt x="784225" y="743664"/>
                  <a:pt x="784225" y="751339"/>
                </a:cubicBezTo>
                <a:lnTo>
                  <a:pt x="784225" y="776924"/>
                </a:lnTo>
                <a:cubicBezTo>
                  <a:pt x="784225" y="778203"/>
                  <a:pt x="784225" y="779482"/>
                  <a:pt x="782946" y="780761"/>
                </a:cubicBezTo>
                <a:lnTo>
                  <a:pt x="782946" y="782041"/>
                </a:lnTo>
                <a:cubicBezTo>
                  <a:pt x="782946" y="782041"/>
                  <a:pt x="782946" y="783320"/>
                  <a:pt x="781666" y="783320"/>
                </a:cubicBezTo>
                <a:cubicBezTo>
                  <a:pt x="781666" y="783320"/>
                  <a:pt x="781666" y="783320"/>
                  <a:pt x="781666" y="784599"/>
                </a:cubicBezTo>
                <a:cubicBezTo>
                  <a:pt x="781666" y="785878"/>
                  <a:pt x="780387" y="785878"/>
                  <a:pt x="780387" y="785878"/>
                </a:cubicBezTo>
                <a:cubicBezTo>
                  <a:pt x="779108" y="787158"/>
                  <a:pt x="779108" y="787158"/>
                  <a:pt x="779108" y="787158"/>
                </a:cubicBezTo>
                <a:cubicBezTo>
                  <a:pt x="779108" y="788437"/>
                  <a:pt x="777829" y="788437"/>
                  <a:pt x="776550" y="788437"/>
                </a:cubicBezTo>
                <a:cubicBezTo>
                  <a:pt x="776550" y="788437"/>
                  <a:pt x="776550" y="788437"/>
                  <a:pt x="775271" y="789716"/>
                </a:cubicBezTo>
                <a:lnTo>
                  <a:pt x="773991" y="789716"/>
                </a:lnTo>
                <a:cubicBezTo>
                  <a:pt x="772712" y="789716"/>
                  <a:pt x="772712" y="789716"/>
                  <a:pt x="771433" y="789716"/>
                </a:cubicBezTo>
                <a:lnTo>
                  <a:pt x="745849" y="789716"/>
                </a:lnTo>
                <a:cubicBezTo>
                  <a:pt x="738174" y="789716"/>
                  <a:pt x="733058" y="783320"/>
                  <a:pt x="733058" y="776924"/>
                </a:cubicBezTo>
                <a:cubicBezTo>
                  <a:pt x="733058" y="771807"/>
                  <a:pt x="736895" y="766690"/>
                  <a:pt x="742012" y="765411"/>
                </a:cubicBezTo>
                <a:lnTo>
                  <a:pt x="697241" y="719359"/>
                </a:lnTo>
                <a:cubicBezTo>
                  <a:pt x="692124" y="715521"/>
                  <a:pt x="692124" y="707846"/>
                  <a:pt x="697241" y="702729"/>
                </a:cubicBezTo>
                <a:cubicBezTo>
                  <a:pt x="699799" y="700171"/>
                  <a:pt x="702997" y="698892"/>
                  <a:pt x="706035" y="698892"/>
                </a:cubicBezTo>
                <a:close/>
                <a:moveTo>
                  <a:pt x="204370" y="698892"/>
                </a:moveTo>
                <a:cubicBezTo>
                  <a:pt x="207568" y="698892"/>
                  <a:pt x="210766" y="700171"/>
                  <a:pt x="213324" y="702729"/>
                </a:cubicBezTo>
                <a:cubicBezTo>
                  <a:pt x="218441" y="707846"/>
                  <a:pt x="218441" y="715521"/>
                  <a:pt x="213324" y="719359"/>
                </a:cubicBezTo>
                <a:lnTo>
                  <a:pt x="167272" y="765411"/>
                </a:lnTo>
                <a:cubicBezTo>
                  <a:pt x="172389" y="766690"/>
                  <a:pt x="177506" y="771807"/>
                  <a:pt x="177506" y="776924"/>
                </a:cubicBezTo>
                <a:cubicBezTo>
                  <a:pt x="177506" y="783320"/>
                  <a:pt x="171110" y="789716"/>
                  <a:pt x="164714" y="789716"/>
                </a:cubicBezTo>
                <a:lnTo>
                  <a:pt x="139129" y="789716"/>
                </a:lnTo>
                <a:cubicBezTo>
                  <a:pt x="136571" y="789716"/>
                  <a:pt x="136571" y="789716"/>
                  <a:pt x="135292" y="789716"/>
                </a:cubicBezTo>
                <a:cubicBezTo>
                  <a:pt x="134012" y="788437"/>
                  <a:pt x="132733" y="788437"/>
                  <a:pt x="131454" y="788437"/>
                </a:cubicBezTo>
                <a:cubicBezTo>
                  <a:pt x="131454" y="787158"/>
                  <a:pt x="130175" y="785878"/>
                  <a:pt x="128895" y="785878"/>
                </a:cubicBezTo>
                <a:cubicBezTo>
                  <a:pt x="128895" y="785878"/>
                  <a:pt x="128895" y="785878"/>
                  <a:pt x="128895" y="784599"/>
                </a:cubicBezTo>
                <a:cubicBezTo>
                  <a:pt x="128895" y="783320"/>
                  <a:pt x="127616" y="783320"/>
                  <a:pt x="126337" y="782041"/>
                </a:cubicBezTo>
                <a:cubicBezTo>
                  <a:pt x="126337" y="780761"/>
                  <a:pt x="126337" y="779482"/>
                  <a:pt x="126337" y="779482"/>
                </a:cubicBezTo>
                <a:cubicBezTo>
                  <a:pt x="126337" y="778203"/>
                  <a:pt x="126337" y="778203"/>
                  <a:pt x="126337" y="778203"/>
                </a:cubicBezTo>
                <a:cubicBezTo>
                  <a:pt x="126337" y="776924"/>
                  <a:pt x="126337" y="776924"/>
                  <a:pt x="126337" y="776924"/>
                </a:cubicBezTo>
                <a:lnTo>
                  <a:pt x="126337" y="751339"/>
                </a:lnTo>
                <a:cubicBezTo>
                  <a:pt x="126337" y="743664"/>
                  <a:pt x="131454" y="738547"/>
                  <a:pt x="139129" y="738547"/>
                </a:cubicBezTo>
                <a:cubicBezTo>
                  <a:pt x="144246" y="738547"/>
                  <a:pt x="149363" y="742385"/>
                  <a:pt x="150642" y="747502"/>
                </a:cubicBezTo>
                <a:lnTo>
                  <a:pt x="195415" y="702729"/>
                </a:lnTo>
                <a:cubicBezTo>
                  <a:pt x="197974" y="700171"/>
                  <a:pt x="201172" y="698892"/>
                  <a:pt x="204370" y="698892"/>
                </a:cubicBezTo>
                <a:close/>
                <a:moveTo>
                  <a:pt x="877645" y="433288"/>
                </a:moveTo>
                <a:cubicBezTo>
                  <a:pt x="881366" y="428454"/>
                  <a:pt x="890049" y="428454"/>
                  <a:pt x="893770" y="433288"/>
                </a:cubicBezTo>
                <a:lnTo>
                  <a:pt x="912375" y="450206"/>
                </a:lnTo>
                <a:cubicBezTo>
                  <a:pt x="913615" y="451414"/>
                  <a:pt x="913615" y="452623"/>
                  <a:pt x="914855" y="453831"/>
                </a:cubicBezTo>
                <a:cubicBezTo>
                  <a:pt x="914855" y="455039"/>
                  <a:pt x="914855" y="455039"/>
                  <a:pt x="914855" y="455039"/>
                </a:cubicBezTo>
                <a:cubicBezTo>
                  <a:pt x="914855" y="456248"/>
                  <a:pt x="914855" y="457456"/>
                  <a:pt x="914855" y="458665"/>
                </a:cubicBezTo>
                <a:lnTo>
                  <a:pt x="916096" y="458665"/>
                </a:lnTo>
                <a:cubicBezTo>
                  <a:pt x="914855" y="461082"/>
                  <a:pt x="914855" y="461082"/>
                  <a:pt x="914855" y="462290"/>
                </a:cubicBezTo>
                <a:lnTo>
                  <a:pt x="914855" y="463498"/>
                </a:lnTo>
                <a:cubicBezTo>
                  <a:pt x="914855" y="464707"/>
                  <a:pt x="913615" y="465915"/>
                  <a:pt x="912375" y="465915"/>
                </a:cubicBezTo>
                <a:cubicBezTo>
                  <a:pt x="912375" y="465915"/>
                  <a:pt x="912375" y="465915"/>
                  <a:pt x="912375" y="467124"/>
                </a:cubicBezTo>
                <a:lnTo>
                  <a:pt x="893770" y="485250"/>
                </a:lnTo>
                <a:cubicBezTo>
                  <a:pt x="891289" y="486458"/>
                  <a:pt x="888808" y="487667"/>
                  <a:pt x="886328" y="487667"/>
                </a:cubicBezTo>
                <a:cubicBezTo>
                  <a:pt x="882607" y="487667"/>
                  <a:pt x="880126" y="486458"/>
                  <a:pt x="877645" y="485250"/>
                </a:cubicBezTo>
                <a:cubicBezTo>
                  <a:pt x="873924" y="480416"/>
                  <a:pt x="872684" y="474374"/>
                  <a:pt x="875165" y="470749"/>
                </a:cubicBezTo>
                <a:lnTo>
                  <a:pt x="813148" y="470749"/>
                </a:lnTo>
                <a:cubicBezTo>
                  <a:pt x="806946" y="470749"/>
                  <a:pt x="801985" y="464707"/>
                  <a:pt x="801985" y="458665"/>
                </a:cubicBezTo>
                <a:cubicBezTo>
                  <a:pt x="801985" y="452623"/>
                  <a:pt x="806946" y="447789"/>
                  <a:pt x="813148" y="447789"/>
                </a:cubicBezTo>
                <a:lnTo>
                  <a:pt x="875165" y="447789"/>
                </a:lnTo>
                <a:cubicBezTo>
                  <a:pt x="872684" y="442955"/>
                  <a:pt x="873924" y="436913"/>
                  <a:pt x="877645" y="433288"/>
                </a:cubicBezTo>
                <a:close/>
                <a:moveTo>
                  <a:pt x="22088" y="433288"/>
                </a:moveTo>
                <a:cubicBezTo>
                  <a:pt x="25770" y="428454"/>
                  <a:pt x="33133" y="428454"/>
                  <a:pt x="38041" y="433288"/>
                </a:cubicBezTo>
                <a:cubicBezTo>
                  <a:pt x="42950" y="436913"/>
                  <a:pt x="42950" y="442955"/>
                  <a:pt x="39268" y="447789"/>
                </a:cubicBezTo>
                <a:lnTo>
                  <a:pt x="101852" y="447789"/>
                </a:lnTo>
                <a:cubicBezTo>
                  <a:pt x="107988" y="447789"/>
                  <a:pt x="114124" y="452623"/>
                  <a:pt x="114124" y="458665"/>
                </a:cubicBezTo>
                <a:cubicBezTo>
                  <a:pt x="114124" y="464707"/>
                  <a:pt x="107988" y="470749"/>
                  <a:pt x="101852" y="470749"/>
                </a:cubicBezTo>
                <a:lnTo>
                  <a:pt x="40496" y="470749"/>
                </a:lnTo>
                <a:cubicBezTo>
                  <a:pt x="42950" y="474374"/>
                  <a:pt x="42950" y="480416"/>
                  <a:pt x="38041" y="485250"/>
                </a:cubicBezTo>
                <a:cubicBezTo>
                  <a:pt x="35587" y="486458"/>
                  <a:pt x="31906" y="487667"/>
                  <a:pt x="29451" y="487667"/>
                </a:cubicBezTo>
                <a:cubicBezTo>
                  <a:pt x="26997" y="487667"/>
                  <a:pt x="23316" y="486458"/>
                  <a:pt x="22088" y="485250"/>
                </a:cubicBezTo>
                <a:lnTo>
                  <a:pt x="3681" y="467124"/>
                </a:lnTo>
                <a:cubicBezTo>
                  <a:pt x="2454" y="465915"/>
                  <a:pt x="2454" y="464707"/>
                  <a:pt x="1227" y="463498"/>
                </a:cubicBezTo>
                <a:cubicBezTo>
                  <a:pt x="1227" y="462290"/>
                  <a:pt x="1227" y="462290"/>
                  <a:pt x="1227" y="462290"/>
                </a:cubicBezTo>
                <a:cubicBezTo>
                  <a:pt x="0" y="461082"/>
                  <a:pt x="0" y="461082"/>
                  <a:pt x="0" y="459873"/>
                </a:cubicBezTo>
                <a:cubicBezTo>
                  <a:pt x="0" y="458665"/>
                  <a:pt x="0" y="458665"/>
                  <a:pt x="0" y="458665"/>
                </a:cubicBezTo>
                <a:cubicBezTo>
                  <a:pt x="0" y="457456"/>
                  <a:pt x="0" y="456248"/>
                  <a:pt x="1227" y="455039"/>
                </a:cubicBezTo>
                <a:cubicBezTo>
                  <a:pt x="2454" y="452623"/>
                  <a:pt x="2454" y="451414"/>
                  <a:pt x="3681" y="451414"/>
                </a:cubicBezTo>
                <a:cubicBezTo>
                  <a:pt x="3681" y="451414"/>
                  <a:pt x="3681" y="451414"/>
                  <a:pt x="3681" y="450206"/>
                </a:cubicBezTo>
                <a:close/>
                <a:moveTo>
                  <a:pt x="379683" y="248907"/>
                </a:moveTo>
                <a:cubicBezTo>
                  <a:pt x="347451" y="248907"/>
                  <a:pt x="321418" y="272601"/>
                  <a:pt x="321418" y="302531"/>
                </a:cubicBezTo>
                <a:lnTo>
                  <a:pt x="321418" y="327472"/>
                </a:lnTo>
                <a:lnTo>
                  <a:pt x="321418" y="387331"/>
                </a:lnTo>
                <a:lnTo>
                  <a:pt x="321418" y="546956"/>
                </a:lnTo>
                <a:cubicBezTo>
                  <a:pt x="321418" y="559427"/>
                  <a:pt x="328856" y="569404"/>
                  <a:pt x="338773" y="569404"/>
                </a:cubicBezTo>
                <a:cubicBezTo>
                  <a:pt x="347451" y="569404"/>
                  <a:pt x="356129" y="559427"/>
                  <a:pt x="356129" y="546956"/>
                </a:cubicBezTo>
                <a:lnTo>
                  <a:pt x="356129" y="520768"/>
                </a:lnTo>
                <a:lnTo>
                  <a:pt x="356129" y="317495"/>
                </a:lnTo>
                <a:cubicBezTo>
                  <a:pt x="356129" y="310013"/>
                  <a:pt x="361087" y="305025"/>
                  <a:pt x="367286" y="305025"/>
                </a:cubicBezTo>
                <a:cubicBezTo>
                  <a:pt x="373484" y="305025"/>
                  <a:pt x="379683" y="310013"/>
                  <a:pt x="379683" y="317495"/>
                </a:cubicBezTo>
                <a:lnTo>
                  <a:pt x="379683" y="520768"/>
                </a:lnTo>
                <a:lnTo>
                  <a:pt x="379683" y="546956"/>
                </a:lnTo>
                <a:lnTo>
                  <a:pt x="379683" y="869948"/>
                </a:lnTo>
                <a:cubicBezTo>
                  <a:pt x="379683" y="882418"/>
                  <a:pt x="393319" y="892395"/>
                  <a:pt x="410675" y="892395"/>
                </a:cubicBezTo>
                <a:cubicBezTo>
                  <a:pt x="428030" y="892395"/>
                  <a:pt x="442906" y="882418"/>
                  <a:pt x="442906" y="869948"/>
                </a:cubicBezTo>
                <a:lnTo>
                  <a:pt x="442906" y="585616"/>
                </a:lnTo>
                <a:cubicBezTo>
                  <a:pt x="442906" y="579380"/>
                  <a:pt x="447865" y="573145"/>
                  <a:pt x="455303" y="573145"/>
                </a:cubicBezTo>
                <a:cubicBezTo>
                  <a:pt x="461502" y="573145"/>
                  <a:pt x="467700" y="579380"/>
                  <a:pt x="467700" y="585616"/>
                </a:cubicBezTo>
                <a:lnTo>
                  <a:pt x="467700" y="869948"/>
                </a:lnTo>
                <a:cubicBezTo>
                  <a:pt x="467700" y="882418"/>
                  <a:pt x="481336" y="892395"/>
                  <a:pt x="498692" y="892395"/>
                </a:cubicBezTo>
                <a:cubicBezTo>
                  <a:pt x="516048" y="892395"/>
                  <a:pt x="530924" y="882418"/>
                  <a:pt x="530924" y="869948"/>
                </a:cubicBezTo>
                <a:lnTo>
                  <a:pt x="530924" y="520768"/>
                </a:lnTo>
                <a:lnTo>
                  <a:pt x="530924" y="317495"/>
                </a:lnTo>
                <a:cubicBezTo>
                  <a:pt x="530924" y="310013"/>
                  <a:pt x="535882" y="305025"/>
                  <a:pt x="543320" y="305025"/>
                </a:cubicBezTo>
                <a:cubicBezTo>
                  <a:pt x="549519" y="305025"/>
                  <a:pt x="555717" y="310013"/>
                  <a:pt x="555717" y="317495"/>
                </a:cubicBezTo>
                <a:lnTo>
                  <a:pt x="555717" y="546956"/>
                </a:lnTo>
                <a:cubicBezTo>
                  <a:pt x="555717" y="559427"/>
                  <a:pt x="563155" y="569404"/>
                  <a:pt x="571833" y="569404"/>
                </a:cubicBezTo>
                <a:cubicBezTo>
                  <a:pt x="581751" y="569404"/>
                  <a:pt x="590428" y="559427"/>
                  <a:pt x="590428" y="546956"/>
                </a:cubicBezTo>
                <a:lnTo>
                  <a:pt x="590428" y="387331"/>
                </a:lnTo>
                <a:lnTo>
                  <a:pt x="590428" y="327472"/>
                </a:lnTo>
                <a:lnTo>
                  <a:pt x="590428" y="302531"/>
                </a:lnTo>
                <a:cubicBezTo>
                  <a:pt x="590428" y="272601"/>
                  <a:pt x="563155" y="248907"/>
                  <a:pt x="529684" y="248907"/>
                </a:cubicBezTo>
                <a:close/>
                <a:moveTo>
                  <a:pt x="379683" y="225212"/>
                </a:moveTo>
                <a:lnTo>
                  <a:pt x="529684" y="225212"/>
                </a:lnTo>
                <a:cubicBezTo>
                  <a:pt x="576792" y="225212"/>
                  <a:pt x="613982" y="260130"/>
                  <a:pt x="613982" y="302531"/>
                </a:cubicBezTo>
                <a:lnTo>
                  <a:pt x="613982" y="327472"/>
                </a:lnTo>
                <a:lnTo>
                  <a:pt x="613982" y="387331"/>
                </a:lnTo>
                <a:lnTo>
                  <a:pt x="613982" y="546956"/>
                </a:lnTo>
                <a:cubicBezTo>
                  <a:pt x="613982" y="571898"/>
                  <a:pt x="595387" y="593098"/>
                  <a:pt x="571833" y="593098"/>
                </a:cubicBezTo>
                <a:cubicBezTo>
                  <a:pt x="565635" y="593098"/>
                  <a:pt x="560676" y="591851"/>
                  <a:pt x="555717" y="589357"/>
                </a:cubicBezTo>
                <a:lnTo>
                  <a:pt x="555717" y="869948"/>
                </a:lnTo>
                <a:cubicBezTo>
                  <a:pt x="555717" y="896136"/>
                  <a:pt x="529684" y="916089"/>
                  <a:pt x="498692" y="916089"/>
                </a:cubicBezTo>
                <a:cubicBezTo>
                  <a:pt x="481336" y="916089"/>
                  <a:pt x="465221" y="909854"/>
                  <a:pt x="455303" y="898630"/>
                </a:cubicBezTo>
                <a:cubicBezTo>
                  <a:pt x="445386" y="909854"/>
                  <a:pt x="429270" y="916089"/>
                  <a:pt x="410675" y="916089"/>
                </a:cubicBezTo>
                <a:cubicBezTo>
                  <a:pt x="380922" y="916089"/>
                  <a:pt x="356129" y="896136"/>
                  <a:pt x="356129" y="869948"/>
                </a:cubicBezTo>
                <a:lnTo>
                  <a:pt x="356129" y="588110"/>
                </a:lnTo>
                <a:cubicBezTo>
                  <a:pt x="349930" y="591851"/>
                  <a:pt x="343732" y="593098"/>
                  <a:pt x="338773" y="593098"/>
                </a:cubicBezTo>
                <a:cubicBezTo>
                  <a:pt x="315219" y="593098"/>
                  <a:pt x="296624" y="571898"/>
                  <a:pt x="296624" y="546956"/>
                </a:cubicBezTo>
                <a:lnTo>
                  <a:pt x="296624" y="387331"/>
                </a:lnTo>
                <a:lnTo>
                  <a:pt x="296624" y="327472"/>
                </a:lnTo>
                <a:lnTo>
                  <a:pt x="296624" y="302531"/>
                </a:lnTo>
                <a:cubicBezTo>
                  <a:pt x="296624" y="260130"/>
                  <a:pt x="335054" y="225212"/>
                  <a:pt x="379683" y="225212"/>
                </a:cubicBezTo>
                <a:close/>
                <a:moveTo>
                  <a:pt x="745849" y="131830"/>
                </a:moveTo>
                <a:lnTo>
                  <a:pt x="771433" y="131830"/>
                </a:lnTo>
                <a:cubicBezTo>
                  <a:pt x="772712" y="131830"/>
                  <a:pt x="773991" y="131830"/>
                  <a:pt x="773991" y="131830"/>
                </a:cubicBezTo>
                <a:cubicBezTo>
                  <a:pt x="775271" y="131830"/>
                  <a:pt x="775271" y="131830"/>
                  <a:pt x="775271" y="131830"/>
                </a:cubicBezTo>
                <a:cubicBezTo>
                  <a:pt x="776550" y="133051"/>
                  <a:pt x="777829" y="133051"/>
                  <a:pt x="779108" y="134272"/>
                </a:cubicBezTo>
                <a:lnTo>
                  <a:pt x="780387" y="135492"/>
                </a:lnTo>
                <a:cubicBezTo>
                  <a:pt x="780387" y="135492"/>
                  <a:pt x="781666" y="135492"/>
                  <a:pt x="781666" y="136713"/>
                </a:cubicBezTo>
                <a:cubicBezTo>
                  <a:pt x="782946" y="137934"/>
                  <a:pt x="782946" y="137934"/>
                  <a:pt x="782946" y="139154"/>
                </a:cubicBezTo>
                <a:cubicBezTo>
                  <a:pt x="782946" y="140375"/>
                  <a:pt x="784225" y="141596"/>
                  <a:pt x="784225" y="141596"/>
                </a:cubicBezTo>
                <a:cubicBezTo>
                  <a:pt x="784225" y="142816"/>
                  <a:pt x="784225" y="142816"/>
                  <a:pt x="784225" y="142816"/>
                </a:cubicBezTo>
                <a:lnTo>
                  <a:pt x="784225" y="168451"/>
                </a:lnTo>
                <a:cubicBezTo>
                  <a:pt x="784225" y="175775"/>
                  <a:pt x="779108" y="180657"/>
                  <a:pt x="771433" y="180657"/>
                </a:cubicBezTo>
                <a:cubicBezTo>
                  <a:pt x="766316" y="180657"/>
                  <a:pt x="761200" y="176995"/>
                  <a:pt x="759920" y="172113"/>
                </a:cubicBezTo>
                <a:lnTo>
                  <a:pt x="713870" y="214837"/>
                </a:lnTo>
                <a:cubicBezTo>
                  <a:pt x="712591" y="217278"/>
                  <a:pt x="708753" y="218499"/>
                  <a:pt x="706195" y="218499"/>
                </a:cubicBezTo>
                <a:cubicBezTo>
                  <a:pt x="702357" y="218499"/>
                  <a:pt x="699799" y="217278"/>
                  <a:pt x="697241" y="214837"/>
                </a:cubicBezTo>
                <a:cubicBezTo>
                  <a:pt x="692124" y="211174"/>
                  <a:pt x="692124" y="203850"/>
                  <a:pt x="697241" y="198968"/>
                </a:cubicBezTo>
                <a:lnTo>
                  <a:pt x="742012" y="155023"/>
                </a:lnTo>
                <a:cubicBezTo>
                  <a:pt x="736895" y="153802"/>
                  <a:pt x="733058" y="148920"/>
                  <a:pt x="733058" y="142816"/>
                </a:cubicBezTo>
                <a:cubicBezTo>
                  <a:pt x="733058" y="137934"/>
                  <a:pt x="738174" y="131830"/>
                  <a:pt x="745849" y="131830"/>
                </a:cubicBezTo>
                <a:close/>
                <a:moveTo>
                  <a:pt x="136571" y="131830"/>
                </a:moveTo>
                <a:lnTo>
                  <a:pt x="137850" y="131830"/>
                </a:lnTo>
                <a:lnTo>
                  <a:pt x="139129" y="131830"/>
                </a:lnTo>
                <a:lnTo>
                  <a:pt x="164714" y="131830"/>
                </a:lnTo>
                <a:cubicBezTo>
                  <a:pt x="171110" y="131830"/>
                  <a:pt x="177506" y="137934"/>
                  <a:pt x="177506" y="142816"/>
                </a:cubicBezTo>
                <a:cubicBezTo>
                  <a:pt x="177506" y="148920"/>
                  <a:pt x="172389" y="153802"/>
                  <a:pt x="167272" y="155023"/>
                </a:cubicBezTo>
                <a:lnTo>
                  <a:pt x="213324" y="198968"/>
                </a:lnTo>
                <a:cubicBezTo>
                  <a:pt x="218441" y="203850"/>
                  <a:pt x="218441" y="211174"/>
                  <a:pt x="213324" y="214837"/>
                </a:cubicBezTo>
                <a:cubicBezTo>
                  <a:pt x="210765" y="217278"/>
                  <a:pt x="206928" y="218499"/>
                  <a:pt x="204369" y="218499"/>
                </a:cubicBezTo>
                <a:cubicBezTo>
                  <a:pt x="200532" y="218499"/>
                  <a:pt x="197973" y="217278"/>
                  <a:pt x="195415" y="214837"/>
                </a:cubicBezTo>
                <a:lnTo>
                  <a:pt x="150642" y="172113"/>
                </a:lnTo>
                <a:cubicBezTo>
                  <a:pt x="149363" y="176995"/>
                  <a:pt x="144246" y="180657"/>
                  <a:pt x="139129" y="180657"/>
                </a:cubicBezTo>
                <a:cubicBezTo>
                  <a:pt x="131454" y="180657"/>
                  <a:pt x="126337" y="175775"/>
                  <a:pt x="126337" y="168451"/>
                </a:cubicBezTo>
                <a:lnTo>
                  <a:pt x="126337" y="142816"/>
                </a:lnTo>
                <a:cubicBezTo>
                  <a:pt x="126337" y="142816"/>
                  <a:pt x="126337" y="141596"/>
                  <a:pt x="126337" y="140375"/>
                </a:cubicBezTo>
                <a:cubicBezTo>
                  <a:pt x="126337" y="140375"/>
                  <a:pt x="126337" y="140375"/>
                  <a:pt x="126337" y="139154"/>
                </a:cubicBezTo>
                <a:cubicBezTo>
                  <a:pt x="127616" y="139154"/>
                  <a:pt x="127616" y="137934"/>
                  <a:pt x="128895" y="137934"/>
                </a:cubicBezTo>
                <a:cubicBezTo>
                  <a:pt x="128895" y="135492"/>
                  <a:pt x="130175" y="135492"/>
                  <a:pt x="131454" y="135492"/>
                </a:cubicBezTo>
                <a:cubicBezTo>
                  <a:pt x="131454" y="134272"/>
                  <a:pt x="131454" y="134272"/>
                  <a:pt x="131454" y="134272"/>
                </a:cubicBezTo>
                <a:cubicBezTo>
                  <a:pt x="131454" y="134272"/>
                  <a:pt x="132733" y="133051"/>
                  <a:pt x="134012" y="133051"/>
                </a:cubicBezTo>
                <a:cubicBezTo>
                  <a:pt x="135292" y="131830"/>
                  <a:pt x="136571" y="131830"/>
                  <a:pt x="136571" y="131830"/>
                </a:cubicBezTo>
                <a:close/>
                <a:moveTo>
                  <a:pt x="450428" y="23345"/>
                </a:moveTo>
                <a:cubicBezTo>
                  <a:pt x="411110" y="23345"/>
                  <a:pt x="380392" y="54063"/>
                  <a:pt x="380392" y="92153"/>
                </a:cubicBezTo>
                <a:cubicBezTo>
                  <a:pt x="380392" y="130242"/>
                  <a:pt x="411110" y="160960"/>
                  <a:pt x="450428" y="160960"/>
                </a:cubicBezTo>
                <a:cubicBezTo>
                  <a:pt x="487290" y="160960"/>
                  <a:pt x="519236" y="130242"/>
                  <a:pt x="519236" y="92153"/>
                </a:cubicBezTo>
                <a:cubicBezTo>
                  <a:pt x="519236" y="54063"/>
                  <a:pt x="487290" y="23345"/>
                  <a:pt x="450428" y="23345"/>
                </a:cubicBezTo>
                <a:close/>
                <a:moveTo>
                  <a:pt x="450428" y="0"/>
                </a:moveTo>
                <a:cubicBezTo>
                  <a:pt x="500805" y="0"/>
                  <a:pt x="542581" y="41776"/>
                  <a:pt x="542581" y="92153"/>
                </a:cubicBezTo>
                <a:cubicBezTo>
                  <a:pt x="542581" y="143759"/>
                  <a:pt x="500805" y="185535"/>
                  <a:pt x="450428" y="185535"/>
                </a:cubicBezTo>
                <a:cubicBezTo>
                  <a:pt x="398823" y="185535"/>
                  <a:pt x="357047" y="143759"/>
                  <a:pt x="357047" y="92153"/>
                </a:cubicBezTo>
                <a:cubicBezTo>
                  <a:pt x="357047" y="41776"/>
                  <a:pt x="398823" y="0"/>
                  <a:pt x="45042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5" name="Freeform 351">
            <a:extLst>
              <a:ext uri="{FF2B5EF4-FFF2-40B4-BE49-F238E27FC236}">
                <a16:creationId xmlns:a16="http://schemas.microsoft.com/office/drawing/2014/main" id="{57D1A85B-1CA1-E64C-9174-ABF0B40875B3}"/>
              </a:ext>
            </a:extLst>
          </p:cNvPr>
          <p:cNvSpPr>
            <a:spLocks noChangeArrowheads="1"/>
          </p:cNvSpPr>
          <p:nvPr/>
        </p:nvSpPr>
        <p:spPr bwMode="auto">
          <a:xfrm>
            <a:off x="5695007" y="2278209"/>
            <a:ext cx="1356782" cy="1554532"/>
          </a:xfrm>
          <a:custGeom>
            <a:avLst/>
            <a:gdLst>
              <a:gd name="T0" fmla="*/ 43 w 2178"/>
              <a:gd name="T1" fmla="*/ 156 h 2498"/>
              <a:gd name="T2" fmla="*/ 651 w 2178"/>
              <a:gd name="T3" fmla="*/ 1208 h 2498"/>
              <a:gd name="T4" fmla="*/ 651 w 2178"/>
              <a:gd name="T5" fmla="*/ 1208 h 2498"/>
              <a:gd name="T6" fmla="*/ 651 w 2178"/>
              <a:gd name="T7" fmla="*/ 1290 h 2498"/>
              <a:gd name="T8" fmla="*/ 43 w 2178"/>
              <a:gd name="T9" fmla="*/ 2341 h 2498"/>
              <a:gd name="T10" fmla="*/ 43 w 2178"/>
              <a:gd name="T11" fmla="*/ 2341 h 2498"/>
              <a:gd name="T12" fmla="*/ 156 w 2178"/>
              <a:gd name="T13" fmla="*/ 2455 h 2498"/>
              <a:gd name="T14" fmla="*/ 2121 w 2178"/>
              <a:gd name="T15" fmla="*/ 1321 h 2498"/>
              <a:gd name="T16" fmla="*/ 2121 w 2178"/>
              <a:gd name="T17" fmla="*/ 1321 h 2498"/>
              <a:gd name="T18" fmla="*/ 2121 w 2178"/>
              <a:gd name="T19" fmla="*/ 1177 h 2498"/>
              <a:gd name="T20" fmla="*/ 156 w 2178"/>
              <a:gd name="T21" fmla="*/ 42 h 2498"/>
              <a:gd name="T22" fmla="*/ 156 w 2178"/>
              <a:gd name="T23" fmla="*/ 42 h 2498"/>
              <a:gd name="T24" fmla="*/ 43 w 2178"/>
              <a:gd name="T25" fmla="*/ 156 h 2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78" h="2498">
                <a:moveTo>
                  <a:pt x="43" y="156"/>
                </a:moveTo>
                <a:lnTo>
                  <a:pt x="651" y="1208"/>
                </a:lnTo>
                <a:lnTo>
                  <a:pt x="651" y="1208"/>
                </a:lnTo>
                <a:cubicBezTo>
                  <a:pt x="664" y="1233"/>
                  <a:pt x="664" y="1265"/>
                  <a:pt x="651" y="1290"/>
                </a:cubicBezTo>
                <a:lnTo>
                  <a:pt x="43" y="2341"/>
                </a:lnTo>
                <a:lnTo>
                  <a:pt x="43" y="2341"/>
                </a:lnTo>
                <a:cubicBezTo>
                  <a:pt x="0" y="2415"/>
                  <a:pt x="83" y="2497"/>
                  <a:pt x="156" y="2455"/>
                </a:cubicBezTo>
                <a:lnTo>
                  <a:pt x="2121" y="1321"/>
                </a:lnTo>
                <a:lnTo>
                  <a:pt x="2121" y="1321"/>
                </a:lnTo>
                <a:cubicBezTo>
                  <a:pt x="2177" y="1289"/>
                  <a:pt x="2177" y="1209"/>
                  <a:pt x="2121" y="1177"/>
                </a:cubicBezTo>
                <a:lnTo>
                  <a:pt x="156" y="42"/>
                </a:lnTo>
                <a:lnTo>
                  <a:pt x="156" y="42"/>
                </a:lnTo>
                <a:cubicBezTo>
                  <a:pt x="83" y="0"/>
                  <a:pt x="0" y="82"/>
                  <a:pt x="43" y="156"/>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6" name="Freeform 352">
            <a:extLst>
              <a:ext uri="{FF2B5EF4-FFF2-40B4-BE49-F238E27FC236}">
                <a16:creationId xmlns:a16="http://schemas.microsoft.com/office/drawing/2014/main" id="{1A801568-7C6D-5B4E-AE31-FA9F8D857AE1}"/>
              </a:ext>
            </a:extLst>
          </p:cNvPr>
          <p:cNvSpPr>
            <a:spLocks noChangeArrowheads="1"/>
          </p:cNvSpPr>
          <p:nvPr/>
        </p:nvSpPr>
        <p:spPr bwMode="auto">
          <a:xfrm>
            <a:off x="5148449" y="2508916"/>
            <a:ext cx="1095862" cy="1095862"/>
          </a:xfrm>
          <a:custGeom>
            <a:avLst/>
            <a:gdLst>
              <a:gd name="T0" fmla="*/ 1759 w 1760"/>
              <a:gd name="T1" fmla="*/ 880 h 1760"/>
              <a:gd name="T2" fmla="*/ 1759 w 1760"/>
              <a:gd name="T3" fmla="*/ 880 h 1760"/>
              <a:gd name="T4" fmla="*/ 879 w 1760"/>
              <a:gd name="T5" fmla="*/ 1759 h 1760"/>
              <a:gd name="T6" fmla="*/ 879 w 1760"/>
              <a:gd name="T7" fmla="*/ 1759 h 1760"/>
              <a:gd name="T8" fmla="*/ 0 w 1760"/>
              <a:gd name="T9" fmla="*/ 880 h 1760"/>
              <a:gd name="T10" fmla="*/ 0 w 1760"/>
              <a:gd name="T11" fmla="*/ 880 h 1760"/>
              <a:gd name="T12" fmla="*/ 879 w 1760"/>
              <a:gd name="T13" fmla="*/ 0 h 1760"/>
              <a:gd name="T14" fmla="*/ 879 w 1760"/>
              <a:gd name="T15" fmla="*/ 0 h 1760"/>
              <a:gd name="T16" fmla="*/ 1759 w 1760"/>
              <a:gd name="T17" fmla="*/ 880 h 1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0" h="1760">
                <a:moveTo>
                  <a:pt x="1759" y="880"/>
                </a:moveTo>
                <a:lnTo>
                  <a:pt x="1759" y="880"/>
                </a:lnTo>
                <a:cubicBezTo>
                  <a:pt x="1759" y="1367"/>
                  <a:pt x="1366" y="1759"/>
                  <a:pt x="879" y="1759"/>
                </a:cubicBezTo>
                <a:lnTo>
                  <a:pt x="879" y="1759"/>
                </a:lnTo>
                <a:cubicBezTo>
                  <a:pt x="393" y="1759"/>
                  <a:pt x="0" y="1367"/>
                  <a:pt x="0" y="880"/>
                </a:cubicBezTo>
                <a:lnTo>
                  <a:pt x="0" y="880"/>
                </a:lnTo>
                <a:cubicBezTo>
                  <a:pt x="0" y="394"/>
                  <a:pt x="393" y="0"/>
                  <a:pt x="879" y="0"/>
                </a:cubicBezTo>
                <a:lnTo>
                  <a:pt x="879" y="0"/>
                </a:lnTo>
                <a:cubicBezTo>
                  <a:pt x="1366" y="0"/>
                  <a:pt x="1759" y="394"/>
                  <a:pt x="1759" y="880"/>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7" name="Freeform 353">
            <a:extLst>
              <a:ext uri="{FF2B5EF4-FFF2-40B4-BE49-F238E27FC236}">
                <a16:creationId xmlns:a16="http://schemas.microsoft.com/office/drawing/2014/main" id="{82378864-3688-CB49-A57A-4C46E43183E3}"/>
              </a:ext>
            </a:extLst>
          </p:cNvPr>
          <p:cNvSpPr>
            <a:spLocks noChangeArrowheads="1"/>
          </p:cNvSpPr>
          <p:nvPr/>
        </p:nvSpPr>
        <p:spPr bwMode="auto">
          <a:xfrm>
            <a:off x="5255562" y="2618777"/>
            <a:ext cx="878888" cy="878888"/>
          </a:xfrm>
          <a:custGeom>
            <a:avLst/>
            <a:gdLst>
              <a:gd name="T0" fmla="*/ 1410 w 1411"/>
              <a:gd name="T1" fmla="*/ 705 h 1410"/>
              <a:gd name="T2" fmla="*/ 1410 w 1411"/>
              <a:gd name="T3" fmla="*/ 705 h 1410"/>
              <a:gd name="T4" fmla="*/ 705 w 1411"/>
              <a:gd name="T5" fmla="*/ 1409 h 1410"/>
              <a:gd name="T6" fmla="*/ 705 w 1411"/>
              <a:gd name="T7" fmla="*/ 1409 h 1410"/>
              <a:gd name="T8" fmla="*/ 0 w 1411"/>
              <a:gd name="T9" fmla="*/ 705 h 1410"/>
              <a:gd name="T10" fmla="*/ 0 w 1411"/>
              <a:gd name="T11" fmla="*/ 705 h 1410"/>
              <a:gd name="T12" fmla="*/ 705 w 1411"/>
              <a:gd name="T13" fmla="*/ 0 h 1410"/>
              <a:gd name="T14" fmla="*/ 705 w 1411"/>
              <a:gd name="T15" fmla="*/ 0 h 1410"/>
              <a:gd name="T16" fmla="*/ 1410 w 1411"/>
              <a:gd name="T17" fmla="*/ 705 h 1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1" h="1410">
                <a:moveTo>
                  <a:pt x="1410" y="705"/>
                </a:moveTo>
                <a:lnTo>
                  <a:pt x="1410" y="705"/>
                </a:lnTo>
                <a:cubicBezTo>
                  <a:pt x="1410" y="1094"/>
                  <a:pt x="1095" y="1409"/>
                  <a:pt x="705" y="1409"/>
                </a:cubicBezTo>
                <a:lnTo>
                  <a:pt x="705" y="1409"/>
                </a:lnTo>
                <a:cubicBezTo>
                  <a:pt x="316" y="1409"/>
                  <a:pt x="0" y="1094"/>
                  <a:pt x="0" y="705"/>
                </a:cubicBezTo>
                <a:lnTo>
                  <a:pt x="0" y="705"/>
                </a:lnTo>
                <a:cubicBezTo>
                  <a:pt x="0" y="316"/>
                  <a:pt x="316" y="0"/>
                  <a:pt x="705" y="0"/>
                </a:cubicBezTo>
                <a:lnTo>
                  <a:pt x="705" y="0"/>
                </a:lnTo>
                <a:cubicBezTo>
                  <a:pt x="1095" y="0"/>
                  <a:pt x="1410" y="316"/>
                  <a:pt x="1410" y="705"/>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8" name="Freeform 27">
            <a:extLst>
              <a:ext uri="{FF2B5EF4-FFF2-40B4-BE49-F238E27FC236}">
                <a16:creationId xmlns:a16="http://schemas.microsoft.com/office/drawing/2014/main" id="{276E5C12-8F65-AE42-8942-8FD41A77F6C4}"/>
              </a:ext>
            </a:extLst>
          </p:cNvPr>
          <p:cNvSpPr>
            <a:spLocks noChangeArrowheads="1"/>
          </p:cNvSpPr>
          <p:nvPr/>
        </p:nvSpPr>
        <p:spPr bwMode="auto">
          <a:xfrm>
            <a:off x="5467045" y="2819273"/>
            <a:ext cx="458041" cy="408616"/>
          </a:xfrm>
          <a:custGeom>
            <a:avLst/>
            <a:gdLst>
              <a:gd name="connsiteX0" fmla="*/ 696360 w 916082"/>
              <a:gd name="connsiteY0" fmla="*/ 638624 h 817232"/>
              <a:gd name="connsiteX1" fmla="*/ 632327 w 916082"/>
              <a:gd name="connsiteY1" fmla="*/ 700213 h 817232"/>
              <a:gd name="connsiteX2" fmla="*/ 632327 w 916082"/>
              <a:gd name="connsiteY2" fmla="*/ 777815 h 817232"/>
              <a:gd name="connsiteX3" fmla="*/ 648649 w 916082"/>
              <a:gd name="connsiteY3" fmla="*/ 792597 h 817232"/>
              <a:gd name="connsiteX4" fmla="*/ 875905 w 916082"/>
              <a:gd name="connsiteY4" fmla="*/ 792597 h 817232"/>
              <a:gd name="connsiteX5" fmla="*/ 892227 w 916082"/>
              <a:gd name="connsiteY5" fmla="*/ 777815 h 817232"/>
              <a:gd name="connsiteX6" fmla="*/ 892227 w 916082"/>
              <a:gd name="connsiteY6" fmla="*/ 700213 h 817232"/>
              <a:gd name="connsiteX7" fmla="*/ 829449 w 916082"/>
              <a:gd name="connsiteY7" fmla="*/ 638624 h 817232"/>
              <a:gd name="connsiteX8" fmla="*/ 86281 w 916082"/>
              <a:gd name="connsiteY8" fmla="*/ 638624 h 817232"/>
              <a:gd name="connsiteX9" fmla="*/ 25009 w 916082"/>
              <a:gd name="connsiteY9" fmla="*/ 700213 h 817232"/>
              <a:gd name="connsiteX10" fmla="*/ 25009 w 916082"/>
              <a:gd name="connsiteY10" fmla="*/ 777815 h 817232"/>
              <a:gd name="connsiteX11" fmla="*/ 40014 w 916082"/>
              <a:gd name="connsiteY11" fmla="*/ 792597 h 817232"/>
              <a:gd name="connsiteX12" fmla="*/ 266346 w 916082"/>
              <a:gd name="connsiteY12" fmla="*/ 792597 h 817232"/>
              <a:gd name="connsiteX13" fmla="*/ 282602 w 916082"/>
              <a:gd name="connsiteY13" fmla="*/ 777815 h 817232"/>
              <a:gd name="connsiteX14" fmla="*/ 282602 w 916082"/>
              <a:gd name="connsiteY14" fmla="*/ 700213 h 817232"/>
              <a:gd name="connsiteX15" fmla="*/ 220079 w 916082"/>
              <a:gd name="connsiteY15" fmla="*/ 638624 h 817232"/>
              <a:gd name="connsiteX16" fmla="*/ 696360 w 916082"/>
              <a:gd name="connsiteY16" fmla="*/ 615220 h 817232"/>
              <a:gd name="connsiteX17" fmla="*/ 829449 w 916082"/>
              <a:gd name="connsiteY17" fmla="*/ 615220 h 817232"/>
              <a:gd name="connsiteX18" fmla="*/ 916082 w 916082"/>
              <a:gd name="connsiteY18" fmla="*/ 700213 h 817232"/>
              <a:gd name="connsiteX19" fmla="*/ 916082 w 916082"/>
              <a:gd name="connsiteY19" fmla="*/ 777815 h 817232"/>
              <a:gd name="connsiteX20" fmla="*/ 875905 w 916082"/>
              <a:gd name="connsiteY20" fmla="*/ 817232 h 817232"/>
              <a:gd name="connsiteX21" fmla="*/ 648649 w 916082"/>
              <a:gd name="connsiteY21" fmla="*/ 817232 h 817232"/>
              <a:gd name="connsiteX22" fmla="*/ 609727 w 916082"/>
              <a:gd name="connsiteY22" fmla="*/ 777815 h 817232"/>
              <a:gd name="connsiteX23" fmla="*/ 609727 w 916082"/>
              <a:gd name="connsiteY23" fmla="*/ 700213 h 817232"/>
              <a:gd name="connsiteX24" fmla="*/ 696360 w 916082"/>
              <a:gd name="connsiteY24" fmla="*/ 615220 h 817232"/>
              <a:gd name="connsiteX25" fmla="*/ 86281 w 916082"/>
              <a:gd name="connsiteY25" fmla="*/ 615220 h 817232"/>
              <a:gd name="connsiteX26" fmla="*/ 220079 w 916082"/>
              <a:gd name="connsiteY26" fmla="*/ 615220 h 817232"/>
              <a:gd name="connsiteX27" fmla="*/ 306361 w 916082"/>
              <a:gd name="connsiteY27" fmla="*/ 700213 h 817232"/>
              <a:gd name="connsiteX28" fmla="*/ 306361 w 916082"/>
              <a:gd name="connsiteY28" fmla="*/ 777815 h 817232"/>
              <a:gd name="connsiteX29" fmla="*/ 266346 w 916082"/>
              <a:gd name="connsiteY29" fmla="*/ 817232 h 817232"/>
              <a:gd name="connsiteX30" fmla="*/ 40014 w 916082"/>
              <a:gd name="connsiteY30" fmla="*/ 817232 h 817232"/>
              <a:gd name="connsiteX31" fmla="*/ 0 w 916082"/>
              <a:gd name="connsiteY31" fmla="*/ 777815 h 817232"/>
              <a:gd name="connsiteX32" fmla="*/ 0 w 916082"/>
              <a:gd name="connsiteY32" fmla="*/ 700213 h 817232"/>
              <a:gd name="connsiteX33" fmla="*/ 86281 w 916082"/>
              <a:gd name="connsiteY33" fmla="*/ 615220 h 817232"/>
              <a:gd name="connsiteX34" fmla="*/ 765416 w 916082"/>
              <a:gd name="connsiteY34" fmla="*/ 491425 h 817232"/>
              <a:gd name="connsiteX35" fmla="*/ 711518 w 916082"/>
              <a:gd name="connsiteY35" fmla="*/ 515241 h 817232"/>
              <a:gd name="connsiteX36" fmla="*/ 693969 w 916082"/>
              <a:gd name="connsiteY36" fmla="*/ 519001 h 817232"/>
              <a:gd name="connsiteX37" fmla="*/ 762909 w 916082"/>
              <a:gd name="connsiteY37" fmla="*/ 579166 h 817232"/>
              <a:gd name="connsiteX38" fmla="*/ 830595 w 916082"/>
              <a:gd name="connsiteY38" fmla="*/ 510227 h 817232"/>
              <a:gd name="connsiteX39" fmla="*/ 829341 w 916082"/>
              <a:gd name="connsiteY39" fmla="*/ 500199 h 817232"/>
              <a:gd name="connsiteX40" fmla="*/ 806779 w 916082"/>
              <a:gd name="connsiteY40" fmla="*/ 503960 h 817232"/>
              <a:gd name="connsiteX41" fmla="*/ 765416 w 916082"/>
              <a:gd name="connsiteY41" fmla="*/ 491425 h 817232"/>
              <a:gd name="connsiteX42" fmla="*/ 155068 w 916082"/>
              <a:gd name="connsiteY42" fmla="*/ 491425 h 817232"/>
              <a:gd name="connsiteX43" fmla="*/ 102068 w 916082"/>
              <a:gd name="connsiteY43" fmla="*/ 515241 h 817232"/>
              <a:gd name="connsiteX44" fmla="*/ 84401 w 916082"/>
              <a:gd name="connsiteY44" fmla="*/ 519001 h 817232"/>
              <a:gd name="connsiteX45" fmla="*/ 153807 w 916082"/>
              <a:gd name="connsiteY45" fmla="*/ 579166 h 817232"/>
              <a:gd name="connsiteX46" fmla="*/ 221950 w 916082"/>
              <a:gd name="connsiteY46" fmla="*/ 510227 h 817232"/>
              <a:gd name="connsiteX47" fmla="*/ 221950 w 916082"/>
              <a:gd name="connsiteY47" fmla="*/ 500199 h 817232"/>
              <a:gd name="connsiteX48" fmla="*/ 197973 w 916082"/>
              <a:gd name="connsiteY48" fmla="*/ 503960 h 817232"/>
              <a:gd name="connsiteX49" fmla="*/ 155068 w 916082"/>
              <a:gd name="connsiteY49" fmla="*/ 491425 h 817232"/>
              <a:gd name="connsiteX50" fmla="*/ 804272 w 916082"/>
              <a:gd name="connsiteY50" fmla="*/ 455076 h 817232"/>
              <a:gd name="connsiteX51" fmla="*/ 803019 w 916082"/>
              <a:gd name="connsiteY51" fmla="*/ 456329 h 817232"/>
              <a:gd name="connsiteX52" fmla="*/ 785471 w 916082"/>
              <a:gd name="connsiteY52" fmla="*/ 475131 h 817232"/>
              <a:gd name="connsiteX53" fmla="*/ 821821 w 916082"/>
              <a:gd name="connsiteY53" fmla="*/ 476384 h 817232"/>
              <a:gd name="connsiteX54" fmla="*/ 804272 w 916082"/>
              <a:gd name="connsiteY54" fmla="*/ 455076 h 817232"/>
              <a:gd name="connsiteX55" fmla="*/ 195450 w 916082"/>
              <a:gd name="connsiteY55" fmla="*/ 455076 h 817232"/>
              <a:gd name="connsiteX56" fmla="*/ 194188 w 916082"/>
              <a:gd name="connsiteY56" fmla="*/ 456329 h 817232"/>
              <a:gd name="connsiteX57" fmla="*/ 176521 w 916082"/>
              <a:gd name="connsiteY57" fmla="*/ 475131 h 817232"/>
              <a:gd name="connsiteX58" fmla="*/ 214378 w 916082"/>
              <a:gd name="connsiteY58" fmla="*/ 476384 h 817232"/>
              <a:gd name="connsiteX59" fmla="*/ 195450 w 916082"/>
              <a:gd name="connsiteY59" fmla="*/ 455076 h 817232"/>
              <a:gd name="connsiteX60" fmla="*/ 464794 w 916082"/>
              <a:gd name="connsiteY60" fmla="*/ 444938 h 817232"/>
              <a:gd name="connsiteX61" fmla="*/ 476155 w 916082"/>
              <a:gd name="connsiteY61" fmla="*/ 457526 h 817232"/>
              <a:gd name="connsiteX62" fmla="*/ 476155 w 916082"/>
              <a:gd name="connsiteY62" fmla="*/ 550678 h 817232"/>
              <a:gd name="connsiteX63" fmla="*/ 558209 w 916082"/>
              <a:gd name="connsiteY63" fmla="*/ 601031 h 817232"/>
              <a:gd name="connsiteX64" fmla="*/ 561996 w 916082"/>
              <a:gd name="connsiteY64" fmla="*/ 618654 h 817232"/>
              <a:gd name="connsiteX65" fmla="*/ 544323 w 916082"/>
              <a:gd name="connsiteY65" fmla="*/ 621172 h 817232"/>
              <a:gd name="connsiteX66" fmla="*/ 464794 w 916082"/>
              <a:gd name="connsiteY66" fmla="*/ 570819 h 817232"/>
              <a:gd name="connsiteX67" fmla="*/ 382741 w 916082"/>
              <a:gd name="connsiteY67" fmla="*/ 621172 h 817232"/>
              <a:gd name="connsiteX68" fmla="*/ 376429 w 916082"/>
              <a:gd name="connsiteY68" fmla="*/ 623690 h 817232"/>
              <a:gd name="connsiteX69" fmla="*/ 366330 w 916082"/>
              <a:gd name="connsiteY69" fmla="*/ 617396 h 817232"/>
              <a:gd name="connsiteX70" fmla="*/ 370117 w 916082"/>
              <a:gd name="connsiteY70" fmla="*/ 601031 h 817232"/>
              <a:gd name="connsiteX71" fmla="*/ 452171 w 916082"/>
              <a:gd name="connsiteY71" fmla="*/ 550678 h 817232"/>
              <a:gd name="connsiteX72" fmla="*/ 452171 w 916082"/>
              <a:gd name="connsiteY72" fmla="*/ 457526 h 817232"/>
              <a:gd name="connsiteX73" fmla="*/ 464794 w 916082"/>
              <a:gd name="connsiteY73" fmla="*/ 444938 h 817232"/>
              <a:gd name="connsiteX74" fmla="*/ 762909 w 916082"/>
              <a:gd name="connsiteY74" fmla="*/ 441287 h 817232"/>
              <a:gd name="connsiteX75" fmla="*/ 696476 w 916082"/>
              <a:gd name="connsiteY75" fmla="*/ 495186 h 817232"/>
              <a:gd name="connsiteX76" fmla="*/ 705250 w 916082"/>
              <a:gd name="connsiteY76" fmla="*/ 491425 h 817232"/>
              <a:gd name="connsiteX77" fmla="*/ 756642 w 916082"/>
              <a:gd name="connsiteY77" fmla="*/ 466357 h 817232"/>
              <a:gd name="connsiteX78" fmla="*/ 757895 w 916082"/>
              <a:gd name="connsiteY78" fmla="*/ 466357 h 817232"/>
              <a:gd name="connsiteX79" fmla="*/ 781710 w 916082"/>
              <a:gd name="connsiteY79" fmla="*/ 445048 h 817232"/>
              <a:gd name="connsiteX80" fmla="*/ 762909 w 916082"/>
              <a:gd name="connsiteY80" fmla="*/ 441287 h 817232"/>
              <a:gd name="connsiteX81" fmla="*/ 153807 w 916082"/>
              <a:gd name="connsiteY81" fmla="*/ 441287 h 817232"/>
              <a:gd name="connsiteX82" fmla="*/ 86925 w 916082"/>
              <a:gd name="connsiteY82" fmla="*/ 495186 h 817232"/>
              <a:gd name="connsiteX83" fmla="*/ 95759 w 916082"/>
              <a:gd name="connsiteY83" fmla="*/ 491425 h 817232"/>
              <a:gd name="connsiteX84" fmla="*/ 148759 w 916082"/>
              <a:gd name="connsiteY84" fmla="*/ 466357 h 817232"/>
              <a:gd name="connsiteX85" fmla="*/ 172735 w 916082"/>
              <a:gd name="connsiteY85" fmla="*/ 445048 h 817232"/>
              <a:gd name="connsiteX86" fmla="*/ 153807 w 916082"/>
              <a:gd name="connsiteY86" fmla="*/ 441287 h 817232"/>
              <a:gd name="connsiteX87" fmla="*/ 762909 w 916082"/>
              <a:gd name="connsiteY87" fmla="*/ 417472 h 817232"/>
              <a:gd name="connsiteX88" fmla="*/ 806779 w 916082"/>
              <a:gd name="connsiteY88" fmla="*/ 428753 h 817232"/>
              <a:gd name="connsiteX89" fmla="*/ 808033 w 916082"/>
              <a:gd name="connsiteY89" fmla="*/ 430006 h 817232"/>
              <a:gd name="connsiteX90" fmla="*/ 849396 w 916082"/>
              <a:gd name="connsiteY90" fmla="*/ 478891 h 817232"/>
              <a:gd name="connsiteX91" fmla="*/ 849396 w 916082"/>
              <a:gd name="connsiteY91" fmla="*/ 480144 h 817232"/>
              <a:gd name="connsiteX92" fmla="*/ 850650 w 916082"/>
              <a:gd name="connsiteY92" fmla="*/ 480144 h 817232"/>
              <a:gd name="connsiteX93" fmla="*/ 855664 w 916082"/>
              <a:gd name="connsiteY93" fmla="*/ 510227 h 817232"/>
              <a:gd name="connsiteX94" fmla="*/ 762909 w 916082"/>
              <a:gd name="connsiteY94" fmla="*/ 602982 h 817232"/>
              <a:gd name="connsiteX95" fmla="*/ 670154 w 916082"/>
              <a:gd name="connsiteY95" fmla="*/ 511480 h 817232"/>
              <a:gd name="connsiteX96" fmla="*/ 670154 w 916082"/>
              <a:gd name="connsiteY96" fmla="*/ 510227 h 817232"/>
              <a:gd name="connsiteX97" fmla="*/ 762909 w 916082"/>
              <a:gd name="connsiteY97" fmla="*/ 417472 h 817232"/>
              <a:gd name="connsiteX98" fmla="*/ 153807 w 916082"/>
              <a:gd name="connsiteY98" fmla="*/ 417472 h 817232"/>
              <a:gd name="connsiteX99" fmla="*/ 197973 w 916082"/>
              <a:gd name="connsiteY99" fmla="*/ 428753 h 817232"/>
              <a:gd name="connsiteX100" fmla="*/ 199235 w 916082"/>
              <a:gd name="connsiteY100" fmla="*/ 430006 h 817232"/>
              <a:gd name="connsiteX101" fmla="*/ 240878 w 916082"/>
              <a:gd name="connsiteY101" fmla="*/ 478891 h 817232"/>
              <a:gd name="connsiteX102" fmla="*/ 242140 w 916082"/>
              <a:gd name="connsiteY102" fmla="*/ 480144 h 817232"/>
              <a:gd name="connsiteX103" fmla="*/ 245926 w 916082"/>
              <a:gd name="connsiteY103" fmla="*/ 510227 h 817232"/>
              <a:gd name="connsiteX104" fmla="*/ 153807 w 916082"/>
              <a:gd name="connsiteY104" fmla="*/ 602982 h 817232"/>
              <a:gd name="connsiteX105" fmla="*/ 60425 w 916082"/>
              <a:gd name="connsiteY105" fmla="*/ 511480 h 817232"/>
              <a:gd name="connsiteX106" fmla="*/ 60425 w 916082"/>
              <a:gd name="connsiteY106" fmla="*/ 510227 h 817232"/>
              <a:gd name="connsiteX107" fmla="*/ 153807 w 916082"/>
              <a:gd name="connsiteY107" fmla="*/ 417472 h 817232"/>
              <a:gd name="connsiteX108" fmla="*/ 398480 w 916082"/>
              <a:gd name="connsiteY108" fmla="*/ 226648 h 817232"/>
              <a:gd name="connsiteX109" fmla="*/ 336958 w 916082"/>
              <a:gd name="connsiteY109" fmla="*/ 288236 h 817232"/>
              <a:gd name="connsiteX110" fmla="*/ 336958 w 916082"/>
              <a:gd name="connsiteY110" fmla="*/ 365837 h 817232"/>
              <a:gd name="connsiteX111" fmla="*/ 352024 w 916082"/>
              <a:gd name="connsiteY111" fmla="*/ 381850 h 817232"/>
              <a:gd name="connsiteX112" fmla="*/ 580535 w 916082"/>
              <a:gd name="connsiteY112" fmla="*/ 381850 h 817232"/>
              <a:gd name="connsiteX113" fmla="*/ 595602 w 916082"/>
              <a:gd name="connsiteY113" fmla="*/ 365837 h 817232"/>
              <a:gd name="connsiteX114" fmla="*/ 595602 w 916082"/>
              <a:gd name="connsiteY114" fmla="*/ 288236 h 817232"/>
              <a:gd name="connsiteX115" fmla="*/ 532824 w 916082"/>
              <a:gd name="connsiteY115" fmla="*/ 226648 h 817232"/>
              <a:gd name="connsiteX116" fmla="*/ 398480 w 916082"/>
              <a:gd name="connsiteY116" fmla="*/ 203245 h 817232"/>
              <a:gd name="connsiteX117" fmla="*/ 532824 w 916082"/>
              <a:gd name="connsiteY117" fmla="*/ 203245 h 817232"/>
              <a:gd name="connsiteX118" fmla="*/ 619457 w 916082"/>
              <a:gd name="connsiteY118" fmla="*/ 288236 h 817232"/>
              <a:gd name="connsiteX119" fmla="*/ 619457 w 916082"/>
              <a:gd name="connsiteY119" fmla="*/ 365837 h 817232"/>
              <a:gd name="connsiteX120" fmla="*/ 580535 w 916082"/>
              <a:gd name="connsiteY120" fmla="*/ 405253 h 817232"/>
              <a:gd name="connsiteX121" fmla="*/ 352024 w 916082"/>
              <a:gd name="connsiteY121" fmla="*/ 405253 h 817232"/>
              <a:gd name="connsiteX122" fmla="*/ 313102 w 916082"/>
              <a:gd name="connsiteY122" fmla="*/ 365837 h 817232"/>
              <a:gd name="connsiteX123" fmla="*/ 313102 w 916082"/>
              <a:gd name="connsiteY123" fmla="*/ 288236 h 817232"/>
              <a:gd name="connsiteX124" fmla="*/ 398480 w 916082"/>
              <a:gd name="connsiteY124" fmla="*/ 203245 h 817232"/>
              <a:gd name="connsiteX125" fmla="*/ 463298 w 916082"/>
              <a:gd name="connsiteY125" fmla="*/ 73953 h 817232"/>
              <a:gd name="connsiteX126" fmla="*/ 409400 w 916082"/>
              <a:gd name="connsiteY126" fmla="*/ 97768 h 817232"/>
              <a:gd name="connsiteX127" fmla="*/ 393105 w 916082"/>
              <a:gd name="connsiteY127" fmla="*/ 101529 h 817232"/>
              <a:gd name="connsiteX128" fmla="*/ 460791 w 916082"/>
              <a:gd name="connsiteY128" fmla="*/ 161694 h 817232"/>
              <a:gd name="connsiteX129" fmla="*/ 529730 w 916082"/>
              <a:gd name="connsiteY129" fmla="*/ 94008 h 817232"/>
              <a:gd name="connsiteX130" fmla="*/ 528477 w 916082"/>
              <a:gd name="connsiteY130" fmla="*/ 82727 h 817232"/>
              <a:gd name="connsiteX131" fmla="*/ 504661 w 916082"/>
              <a:gd name="connsiteY131" fmla="*/ 86487 h 817232"/>
              <a:gd name="connsiteX132" fmla="*/ 463298 w 916082"/>
              <a:gd name="connsiteY132" fmla="*/ 73953 h 817232"/>
              <a:gd name="connsiteX133" fmla="*/ 502154 w 916082"/>
              <a:gd name="connsiteY133" fmla="*/ 37603 h 817232"/>
              <a:gd name="connsiteX134" fmla="*/ 500901 w 916082"/>
              <a:gd name="connsiteY134" fmla="*/ 40110 h 817232"/>
              <a:gd name="connsiteX135" fmla="*/ 483353 w 916082"/>
              <a:gd name="connsiteY135" fmla="*/ 57658 h 817232"/>
              <a:gd name="connsiteX136" fmla="*/ 520956 w 916082"/>
              <a:gd name="connsiteY136" fmla="*/ 60165 h 817232"/>
              <a:gd name="connsiteX137" fmla="*/ 502154 w 916082"/>
              <a:gd name="connsiteY137" fmla="*/ 37603 h 817232"/>
              <a:gd name="connsiteX138" fmla="*/ 460791 w 916082"/>
              <a:gd name="connsiteY138" fmla="*/ 23815 h 817232"/>
              <a:gd name="connsiteX139" fmla="*/ 394358 w 916082"/>
              <a:gd name="connsiteY139" fmla="*/ 77713 h 817232"/>
              <a:gd name="connsiteX140" fmla="*/ 403132 w 916082"/>
              <a:gd name="connsiteY140" fmla="*/ 73953 h 817232"/>
              <a:gd name="connsiteX141" fmla="*/ 455777 w 916082"/>
              <a:gd name="connsiteY141" fmla="*/ 50137 h 817232"/>
              <a:gd name="connsiteX142" fmla="*/ 480846 w 916082"/>
              <a:gd name="connsiteY142" fmla="*/ 27575 h 817232"/>
              <a:gd name="connsiteX143" fmla="*/ 460791 w 916082"/>
              <a:gd name="connsiteY143" fmla="*/ 23815 h 817232"/>
              <a:gd name="connsiteX144" fmla="*/ 460791 w 916082"/>
              <a:gd name="connsiteY144" fmla="*/ 0 h 817232"/>
              <a:gd name="connsiteX145" fmla="*/ 505915 w 916082"/>
              <a:gd name="connsiteY145" fmla="*/ 11281 h 817232"/>
              <a:gd name="connsiteX146" fmla="*/ 505915 w 916082"/>
              <a:gd name="connsiteY146" fmla="*/ 12534 h 817232"/>
              <a:gd name="connsiteX147" fmla="*/ 548532 w 916082"/>
              <a:gd name="connsiteY147" fmla="*/ 62672 h 817232"/>
              <a:gd name="connsiteX148" fmla="*/ 548532 w 916082"/>
              <a:gd name="connsiteY148" fmla="*/ 63925 h 817232"/>
              <a:gd name="connsiteX149" fmla="*/ 553546 w 916082"/>
              <a:gd name="connsiteY149" fmla="*/ 94008 h 817232"/>
              <a:gd name="connsiteX150" fmla="*/ 460791 w 916082"/>
              <a:gd name="connsiteY150" fmla="*/ 185509 h 817232"/>
              <a:gd name="connsiteX151" fmla="*/ 368036 w 916082"/>
              <a:gd name="connsiteY151" fmla="*/ 94008 h 817232"/>
              <a:gd name="connsiteX152" fmla="*/ 460791 w 916082"/>
              <a:gd name="connsiteY152" fmla="*/ 0 h 817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916082" h="817232">
                <a:moveTo>
                  <a:pt x="696360" y="638624"/>
                </a:moveTo>
                <a:cubicBezTo>
                  <a:pt x="661205" y="638624"/>
                  <a:pt x="632327" y="665723"/>
                  <a:pt x="632327" y="700213"/>
                </a:cubicBezTo>
                <a:lnTo>
                  <a:pt x="632327" y="777815"/>
                </a:lnTo>
                <a:cubicBezTo>
                  <a:pt x="632327" y="786438"/>
                  <a:pt x="641116" y="792597"/>
                  <a:pt x="648649" y="792597"/>
                </a:cubicBezTo>
                <a:lnTo>
                  <a:pt x="875905" y="792597"/>
                </a:lnTo>
                <a:cubicBezTo>
                  <a:pt x="884694" y="792597"/>
                  <a:pt x="892227" y="786438"/>
                  <a:pt x="892227" y="777815"/>
                </a:cubicBezTo>
                <a:lnTo>
                  <a:pt x="892227" y="700213"/>
                </a:lnTo>
                <a:cubicBezTo>
                  <a:pt x="892227" y="665723"/>
                  <a:pt x="864605" y="638624"/>
                  <a:pt x="829449" y="638624"/>
                </a:cubicBezTo>
                <a:close/>
                <a:moveTo>
                  <a:pt x="86281" y="638624"/>
                </a:moveTo>
                <a:cubicBezTo>
                  <a:pt x="52519" y="638624"/>
                  <a:pt x="25009" y="665723"/>
                  <a:pt x="25009" y="700213"/>
                </a:cubicBezTo>
                <a:lnTo>
                  <a:pt x="25009" y="777815"/>
                </a:lnTo>
                <a:cubicBezTo>
                  <a:pt x="25009" y="786438"/>
                  <a:pt x="31261" y="792597"/>
                  <a:pt x="40014" y="792597"/>
                </a:cubicBezTo>
                <a:lnTo>
                  <a:pt x="266346" y="792597"/>
                </a:lnTo>
                <a:cubicBezTo>
                  <a:pt x="275099" y="792597"/>
                  <a:pt x="282602" y="786438"/>
                  <a:pt x="282602" y="777815"/>
                </a:cubicBezTo>
                <a:lnTo>
                  <a:pt x="282602" y="700213"/>
                </a:lnTo>
                <a:cubicBezTo>
                  <a:pt x="282602" y="665723"/>
                  <a:pt x="255092" y="638624"/>
                  <a:pt x="220079" y="638624"/>
                </a:cubicBezTo>
                <a:close/>
                <a:moveTo>
                  <a:pt x="696360" y="615220"/>
                </a:moveTo>
                <a:lnTo>
                  <a:pt x="829449" y="615220"/>
                </a:lnTo>
                <a:cubicBezTo>
                  <a:pt x="877160" y="615220"/>
                  <a:pt x="916082" y="653405"/>
                  <a:pt x="916082" y="700213"/>
                </a:cubicBezTo>
                <a:lnTo>
                  <a:pt x="916082" y="777815"/>
                </a:lnTo>
                <a:cubicBezTo>
                  <a:pt x="916082" y="799988"/>
                  <a:pt x="898505" y="817232"/>
                  <a:pt x="875905" y="817232"/>
                </a:cubicBezTo>
                <a:lnTo>
                  <a:pt x="648649" y="817232"/>
                </a:lnTo>
                <a:cubicBezTo>
                  <a:pt x="627305" y="817232"/>
                  <a:pt x="609727" y="799988"/>
                  <a:pt x="609727" y="777815"/>
                </a:cubicBezTo>
                <a:lnTo>
                  <a:pt x="609727" y="700213"/>
                </a:lnTo>
                <a:cubicBezTo>
                  <a:pt x="609727" y="653405"/>
                  <a:pt x="648649" y="615220"/>
                  <a:pt x="696360" y="615220"/>
                </a:cubicBezTo>
                <a:close/>
                <a:moveTo>
                  <a:pt x="86281" y="615220"/>
                </a:moveTo>
                <a:lnTo>
                  <a:pt x="220079" y="615220"/>
                </a:lnTo>
                <a:cubicBezTo>
                  <a:pt x="267597" y="615220"/>
                  <a:pt x="306361" y="653405"/>
                  <a:pt x="306361" y="700213"/>
                </a:cubicBezTo>
                <a:lnTo>
                  <a:pt x="306361" y="777815"/>
                </a:lnTo>
                <a:cubicBezTo>
                  <a:pt x="306361" y="799988"/>
                  <a:pt x="287604" y="817232"/>
                  <a:pt x="266346" y="817232"/>
                </a:cubicBezTo>
                <a:lnTo>
                  <a:pt x="40014" y="817232"/>
                </a:lnTo>
                <a:cubicBezTo>
                  <a:pt x="18757" y="817232"/>
                  <a:pt x="0" y="799988"/>
                  <a:pt x="0" y="777815"/>
                </a:cubicBezTo>
                <a:lnTo>
                  <a:pt x="0" y="700213"/>
                </a:lnTo>
                <a:cubicBezTo>
                  <a:pt x="0" y="653405"/>
                  <a:pt x="38764" y="615220"/>
                  <a:pt x="86281" y="615220"/>
                </a:cubicBezTo>
                <a:close/>
                <a:moveTo>
                  <a:pt x="765416" y="491425"/>
                </a:moveTo>
                <a:cubicBezTo>
                  <a:pt x="749121" y="502706"/>
                  <a:pt x="730319" y="510227"/>
                  <a:pt x="711518" y="515241"/>
                </a:cubicBezTo>
                <a:lnTo>
                  <a:pt x="693969" y="519001"/>
                </a:lnTo>
                <a:cubicBezTo>
                  <a:pt x="698983" y="552844"/>
                  <a:pt x="727812" y="579166"/>
                  <a:pt x="762909" y="579166"/>
                </a:cubicBezTo>
                <a:cubicBezTo>
                  <a:pt x="800512" y="579166"/>
                  <a:pt x="830595" y="547830"/>
                  <a:pt x="830595" y="510227"/>
                </a:cubicBezTo>
                <a:cubicBezTo>
                  <a:pt x="830595" y="506467"/>
                  <a:pt x="830595" y="502706"/>
                  <a:pt x="829341" y="500199"/>
                </a:cubicBezTo>
                <a:cubicBezTo>
                  <a:pt x="821821" y="502706"/>
                  <a:pt x="814300" y="503960"/>
                  <a:pt x="806779" y="503960"/>
                </a:cubicBezTo>
                <a:cubicBezTo>
                  <a:pt x="791738" y="503960"/>
                  <a:pt x="776697" y="498946"/>
                  <a:pt x="765416" y="491425"/>
                </a:cubicBezTo>
                <a:close/>
                <a:moveTo>
                  <a:pt x="155068" y="491425"/>
                </a:moveTo>
                <a:cubicBezTo>
                  <a:pt x="138664" y="502706"/>
                  <a:pt x="120997" y="510227"/>
                  <a:pt x="102068" y="515241"/>
                </a:cubicBezTo>
                <a:lnTo>
                  <a:pt x="84401" y="519001"/>
                </a:lnTo>
                <a:cubicBezTo>
                  <a:pt x="89449" y="552844"/>
                  <a:pt x="118473" y="579166"/>
                  <a:pt x="153807" y="579166"/>
                </a:cubicBezTo>
                <a:cubicBezTo>
                  <a:pt x="191664" y="579166"/>
                  <a:pt x="221950" y="547830"/>
                  <a:pt x="221950" y="510227"/>
                </a:cubicBezTo>
                <a:cubicBezTo>
                  <a:pt x="221950" y="506467"/>
                  <a:pt x="221950" y="502706"/>
                  <a:pt x="221950" y="500199"/>
                </a:cubicBezTo>
                <a:cubicBezTo>
                  <a:pt x="214378" y="502706"/>
                  <a:pt x="205545" y="503960"/>
                  <a:pt x="197973" y="503960"/>
                </a:cubicBezTo>
                <a:cubicBezTo>
                  <a:pt x="182830" y="503960"/>
                  <a:pt x="168949" y="498946"/>
                  <a:pt x="155068" y="491425"/>
                </a:cubicBezTo>
                <a:close/>
                <a:moveTo>
                  <a:pt x="804272" y="455076"/>
                </a:moveTo>
                <a:lnTo>
                  <a:pt x="803019" y="456329"/>
                </a:lnTo>
                <a:cubicBezTo>
                  <a:pt x="798005" y="462596"/>
                  <a:pt x="791738" y="468863"/>
                  <a:pt x="785471" y="475131"/>
                </a:cubicBezTo>
                <a:cubicBezTo>
                  <a:pt x="796752" y="480144"/>
                  <a:pt x="810540" y="481398"/>
                  <a:pt x="821821" y="476384"/>
                </a:cubicBezTo>
                <a:cubicBezTo>
                  <a:pt x="818060" y="468863"/>
                  <a:pt x="811793" y="461343"/>
                  <a:pt x="804272" y="455076"/>
                </a:cubicBezTo>
                <a:close/>
                <a:moveTo>
                  <a:pt x="195450" y="455076"/>
                </a:moveTo>
                <a:lnTo>
                  <a:pt x="194188" y="456329"/>
                </a:lnTo>
                <a:cubicBezTo>
                  <a:pt x="187878" y="462596"/>
                  <a:pt x="182830" y="468863"/>
                  <a:pt x="176521" y="475131"/>
                </a:cubicBezTo>
                <a:cubicBezTo>
                  <a:pt x="187878" y="480144"/>
                  <a:pt x="201759" y="481398"/>
                  <a:pt x="214378" y="476384"/>
                </a:cubicBezTo>
                <a:cubicBezTo>
                  <a:pt x="209331" y="468863"/>
                  <a:pt x="201759" y="461343"/>
                  <a:pt x="195450" y="455076"/>
                </a:cubicBezTo>
                <a:close/>
                <a:moveTo>
                  <a:pt x="464794" y="444938"/>
                </a:moveTo>
                <a:cubicBezTo>
                  <a:pt x="471106" y="444938"/>
                  <a:pt x="476155" y="451232"/>
                  <a:pt x="476155" y="457526"/>
                </a:cubicBezTo>
                <a:lnTo>
                  <a:pt x="476155" y="550678"/>
                </a:lnTo>
                <a:lnTo>
                  <a:pt x="558209" y="601031"/>
                </a:lnTo>
                <a:cubicBezTo>
                  <a:pt x="563258" y="606066"/>
                  <a:pt x="564521" y="612360"/>
                  <a:pt x="561996" y="618654"/>
                </a:cubicBezTo>
                <a:cubicBezTo>
                  <a:pt x="558209" y="623690"/>
                  <a:pt x="550635" y="624948"/>
                  <a:pt x="544323" y="621172"/>
                </a:cubicBezTo>
                <a:lnTo>
                  <a:pt x="464794" y="570819"/>
                </a:lnTo>
                <a:lnTo>
                  <a:pt x="382741" y="621172"/>
                </a:lnTo>
                <a:cubicBezTo>
                  <a:pt x="380216" y="623690"/>
                  <a:pt x="378954" y="623690"/>
                  <a:pt x="376429" y="623690"/>
                </a:cubicBezTo>
                <a:cubicBezTo>
                  <a:pt x="372642" y="623690"/>
                  <a:pt x="368855" y="621172"/>
                  <a:pt x="366330" y="617396"/>
                </a:cubicBezTo>
                <a:cubicBezTo>
                  <a:pt x="362543" y="612360"/>
                  <a:pt x="363805" y="604807"/>
                  <a:pt x="370117" y="601031"/>
                </a:cubicBezTo>
                <a:lnTo>
                  <a:pt x="452171" y="550678"/>
                </a:lnTo>
                <a:lnTo>
                  <a:pt x="452171" y="457526"/>
                </a:lnTo>
                <a:cubicBezTo>
                  <a:pt x="452171" y="451232"/>
                  <a:pt x="458482" y="444938"/>
                  <a:pt x="464794" y="444938"/>
                </a:cubicBezTo>
                <a:close/>
                <a:moveTo>
                  <a:pt x="762909" y="441287"/>
                </a:moveTo>
                <a:cubicBezTo>
                  <a:pt x="730319" y="441287"/>
                  <a:pt x="702744" y="463850"/>
                  <a:pt x="696476" y="495186"/>
                </a:cubicBezTo>
                <a:lnTo>
                  <a:pt x="705250" y="491425"/>
                </a:lnTo>
                <a:cubicBezTo>
                  <a:pt x="724052" y="486412"/>
                  <a:pt x="741600" y="478891"/>
                  <a:pt x="756642" y="466357"/>
                </a:cubicBezTo>
                <a:lnTo>
                  <a:pt x="757895" y="466357"/>
                </a:lnTo>
                <a:cubicBezTo>
                  <a:pt x="766669" y="460089"/>
                  <a:pt x="775443" y="452569"/>
                  <a:pt x="781710" y="445048"/>
                </a:cubicBezTo>
                <a:cubicBezTo>
                  <a:pt x="775443" y="442541"/>
                  <a:pt x="769176" y="441287"/>
                  <a:pt x="762909" y="441287"/>
                </a:cubicBezTo>
                <a:close/>
                <a:moveTo>
                  <a:pt x="153807" y="441287"/>
                </a:moveTo>
                <a:cubicBezTo>
                  <a:pt x="120997" y="441287"/>
                  <a:pt x="93235" y="463850"/>
                  <a:pt x="86925" y="495186"/>
                </a:cubicBezTo>
                <a:lnTo>
                  <a:pt x="95759" y="491425"/>
                </a:lnTo>
                <a:cubicBezTo>
                  <a:pt x="114687" y="486412"/>
                  <a:pt x="133616" y="478891"/>
                  <a:pt x="148759" y="466357"/>
                </a:cubicBezTo>
                <a:cubicBezTo>
                  <a:pt x="157592" y="460089"/>
                  <a:pt x="165164" y="452569"/>
                  <a:pt x="172735" y="445048"/>
                </a:cubicBezTo>
                <a:cubicBezTo>
                  <a:pt x="166426" y="442541"/>
                  <a:pt x="160116" y="441287"/>
                  <a:pt x="153807" y="441287"/>
                </a:cubicBezTo>
                <a:close/>
                <a:moveTo>
                  <a:pt x="762909" y="417472"/>
                </a:moveTo>
                <a:cubicBezTo>
                  <a:pt x="779204" y="417472"/>
                  <a:pt x="794245" y="421232"/>
                  <a:pt x="806779" y="428753"/>
                </a:cubicBezTo>
                <a:cubicBezTo>
                  <a:pt x="806779" y="430006"/>
                  <a:pt x="808033" y="430006"/>
                  <a:pt x="808033" y="430006"/>
                </a:cubicBezTo>
                <a:cubicBezTo>
                  <a:pt x="828088" y="440034"/>
                  <a:pt x="841876" y="458836"/>
                  <a:pt x="849396" y="478891"/>
                </a:cubicBezTo>
                <a:cubicBezTo>
                  <a:pt x="849396" y="480144"/>
                  <a:pt x="849396" y="480144"/>
                  <a:pt x="849396" y="480144"/>
                </a:cubicBezTo>
                <a:cubicBezTo>
                  <a:pt x="849396" y="480144"/>
                  <a:pt x="849396" y="480144"/>
                  <a:pt x="850650" y="480144"/>
                </a:cubicBezTo>
                <a:cubicBezTo>
                  <a:pt x="854410" y="490172"/>
                  <a:pt x="855664" y="500199"/>
                  <a:pt x="855664" y="510227"/>
                </a:cubicBezTo>
                <a:cubicBezTo>
                  <a:pt x="855664" y="561618"/>
                  <a:pt x="814300" y="602982"/>
                  <a:pt x="762909" y="602982"/>
                </a:cubicBezTo>
                <a:cubicBezTo>
                  <a:pt x="711518" y="602982"/>
                  <a:pt x="670154" y="561618"/>
                  <a:pt x="670154" y="511480"/>
                </a:cubicBezTo>
                <a:cubicBezTo>
                  <a:pt x="670154" y="510227"/>
                  <a:pt x="670154" y="510227"/>
                  <a:pt x="670154" y="510227"/>
                </a:cubicBezTo>
                <a:cubicBezTo>
                  <a:pt x="670154" y="458836"/>
                  <a:pt x="711518" y="417472"/>
                  <a:pt x="762909" y="417472"/>
                </a:cubicBezTo>
                <a:close/>
                <a:moveTo>
                  <a:pt x="153807" y="417472"/>
                </a:moveTo>
                <a:cubicBezTo>
                  <a:pt x="170211" y="417472"/>
                  <a:pt x="184092" y="421232"/>
                  <a:pt x="197973" y="428753"/>
                </a:cubicBezTo>
                <a:cubicBezTo>
                  <a:pt x="199235" y="430006"/>
                  <a:pt x="199235" y="430006"/>
                  <a:pt x="199235" y="430006"/>
                </a:cubicBezTo>
                <a:cubicBezTo>
                  <a:pt x="218164" y="440034"/>
                  <a:pt x="234569" y="458836"/>
                  <a:pt x="240878" y="478891"/>
                </a:cubicBezTo>
                <a:cubicBezTo>
                  <a:pt x="242140" y="480144"/>
                  <a:pt x="242140" y="480144"/>
                  <a:pt x="242140" y="480144"/>
                </a:cubicBezTo>
                <a:cubicBezTo>
                  <a:pt x="244664" y="490172"/>
                  <a:pt x="245926" y="500199"/>
                  <a:pt x="245926" y="510227"/>
                </a:cubicBezTo>
                <a:cubicBezTo>
                  <a:pt x="245926" y="561618"/>
                  <a:pt x="204283" y="602982"/>
                  <a:pt x="153807" y="602982"/>
                </a:cubicBezTo>
                <a:cubicBezTo>
                  <a:pt x="102068" y="602982"/>
                  <a:pt x="60425" y="561618"/>
                  <a:pt x="60425" y="511480"/>
                </a:cubicBezTo>
                <a:cubicBezTo>
                  <a:pt x="60425" y="510227"/>
                  <a:pt x="60425" y="510227"/>
                  <a:pt x="60425" y="510227"/>
                </a:cubicBezTo>
                <a:cubicBezTo>
                  <a:pt x="60425" y="458836"/>
                  <a:pt x="102068" y="417472"/>
                  <a:pt x="153807" y="417472"/>
                </a:cubicBezTo>
                <a:close/>
                <a:moveTo>
                  <a:pt x="398480" y="226648"/>
                </a:moveTo>
                <a:cubicBezTo>
                  <a:pt x="365835" y="226648"/>
                  <a:pt x="336958" y="253747"/>
                  <a:pt x="336958" y="288236"/>
                </a:cubicBezTo>
                <a:lnTo>
                  <a:pt x="336958" y="365837"/>
                </a:lnTo>
                <a:cubicBezTo>
                  <a:pt x="336958" y="374459"/>
                  <a:pt x="343235" y="381850"/>
                  <a:pt x="352024" y="381850"/>
                </a:cubicBezTo>
                <a:lnTo>
                  <a:pt x="580535" y="381850"/>
                </a:lnTo>
                <a:cubicBezTo>
                  <a:pt x="589324" y="381850"/>
                  <a:pt x="595602" y="374459"/>
                  <a:pt x="595602" y="365837"/>
                </a:cubicBezTo>
                <a:lnTo>
                  <a:pt x="595602" y="288236"/>
                </a:lnTo>
                <a:cubicBezTo>
                  <a:pt x="595602" y="253747"/>
                  <a:pt x="567980" y="226648"/>
                  <a:pt x="532824" y="226648"/>
                </a:cubicBezTo>
                <a:close/>
                <a:moveTo>
                  <a:pt x="398480" y="203245"/>
                </a:moveTo>
                <a:lnTo>
                  <a:pt x="532824" y="203245"/>
                </a:lnTo>
                <a:cubicBezTo>
                  <a:pt x="581791" y="203245"/>
                  <a:pt x="619457" y="241429"/>
                  <a:pt x="619457" y="288236"/>
                </a:cubicBezTo>
                <a:lnTo>
                  <a:pt x="619457" y="365837"/>
                </a:lnTo>
                <a:cubicBezTo>
                  <a:pt x="619457" y="388008"/>
                  <a:pt x="601880" y="405253"/>
                  <a:pt x="580535" y="405253"/>
                </a:cubicBezTo>
                <a:lnTo>
                  <a:pt x="352024" y="405253"/>
                </a:lnTo>
                <a:cubicBezTo>
                  <a:pt x="330680" y="405253"/>
                  <a:pt x="313102" y="388008"/>
                  <a:pt x="313102" y="365837"/>
                </a:cubicBezTo>
                <a:lnTo>
                  <a:pt x="313102" y="288236"/>
                </a:lnTo>
                <a:cubicBezTo>
                  <a:pt x="313102" y="241429"/>
                  <a:pt x="352024" y="203245"/>
                  <a:pt x="398480" y="203245"/>
                </a:cubicBezTo>
                <a:close/>
                <a:moveTo>
                  <a:pt x="463298" y="73953"/>
                </a:moveTo>
                <a:cubicBezTo>
                  <a:pt x="447003" y="85234"/>
                  <a:pt x="428201" y="92755"/>
                  <a:pt x="409400" y="97768"/>
                </a:cubicBezTo>
                <a:lnTo>
                  <a:pt x="393105" y="101529"/>
                </a:lnTo>
                <a:cubicBezTo>
                  <a:pt x="396865" y="135372"/>
                  <a:pt x="425694" y="161694"/>
                  <a:pt x="460791" y="161694"/>
                </a:cubicBezTo>
                <a:cubicBezTo>
                  <a:pt x="498394" y="161694"/>
                  <a:pt x="529730" y="130358"/>
                  <a:pt x="529730" y="94008"/>
                </a:cubicBezTo>
                <a:cubicBezTo>
                  <a:pt x="529730" y="88994"/>
                  <a:pt x="529730" y="85234"/>
                  <a:pt x="528477" y="82727"/>
                </a:cubicBezTo>
                <a:cubicBezTo>
                  <a:pt x="520956" y="85234"/>
                  <a:pt x="513435" y="86487"/>
                  <a:pt x="504661" y="86487"/>
                </a:cubicBezTo>
                <a:cubicBezTo>
                  <a:pt x="490873" y="86487"/>
                  <a:pt x="475832" y="81474"/>
                  <a:pt x="463298" y="73953"/>
                </a:cubicBezTo>
                <a:close/>
                <a:moveTo>
                  <a:pt x="502154" y="37603"/>
                </a:moveTo>
                <a:lnTo>
                  <a:pt x="500901" y="40110"/>
                </a:lnTo>
                <a:cubicBezTo>
                  <a:pt x="495887" y="46377"/>
                  <a:pt x="490873" y="51391"/>
                  <a:pt x="483353" y="57658"/>
                </a:cubicBezTo>
                <a:cubicBezTo>
                  <a:pt x="495887" y="62672"/>
                  <a:pt x="508422" y="63925"/>
                  <a:pt x="520956" y="60165"/>
                </a:cubicBezTo>
                <a:cubicBezTo>
                  <a:pt x="515942" y="51391"/>
                  <a:pt x="509675" y="43870"/>
                  <a:pt x="502154" y="37603"/>
                </a:cubicBezTo>
                <a:close/>
                <a:moveTo>
                  <a:pt x="460791" y="23815"/>
                </a:moveTo>
                <a:cubicBezTo>
                  <a:pt x="428201" y="23815"/>
                  <a:pt x="401879" y="46377"/>
                  <a:pt x="394358" y="77713"/>
                </a:cubicBezTo>
                <a:lnTo>
                  <a:pt x="403132" y="73953"/>
                </a:lnTo>
                <a:cubicBezTo>
                  <a:pt x="423187" y="70193"/>
                  <a:pt x="440736" y="61418"/>
                  <a:pt x="455777" y="50137"/>
                </a:cubicBezTo>
                <a:cubicBezTo>
                  <a:pt x="464551" y="42617"/>
                  <a:pt x="472072" y="36350"/>
                  <a:pt x="480846" y="27575"/>
                </a:cubicBezTo>
                <a:cubicBezTo>
                  <a:pt x="474579" y="25069"/>
                  <a:pt x="467058" y="23815"/>
                  <a:pt x="460791" y="23815"/>
                </a:cubicBezTo>
                <a:close/>
                <a:moveTo>
                  <a:pt x="460791" y="0"/>
                </a:moveTo>
                <a:cubicBezTo>
                  <a:pt x="477086" y="0"/>
                  <a:pt x="492127" y="5014"/>
                  <a:pt x="505915" y="11281"/>
                </a:cubicBezTo>
                <a:cubicBezTo>
                  <a:pt x="505915" y="12534"/>
                  <a:pt x="505915" y="12534"/>
                  <a:pt x="505915" y="12534"/>
                </a:cubicBezTo>
                <a:cubicBezTo>
                  <a:pt x="525970" y="23815"/>
                  <a:pt x="541011" y="41363"/>
                  <a:pt x="548532" y="62672"/>
                </a:cubicBezTo>
                <a:cubicBezTo>
                  <a:pt x="548532" y="62672"/>
                  <a:pt x="548532" y="62672"/>
                  <a:pt x="548532" y="63925"/>
                </a:cubicBezTo>
                <a:cubicBezTo>
                  <a:pt x="551039" y="72699"/>
                  <a:pt x="553546" y="82727"/>
                  <a:pt x="553546" y="94008"/>
                </a:cubicBezTo>
                <a:cubicBezTo>
                  <a:pt x="553546" y="144146"/>
                  <a:pt x="512182" y="185509"/>
                  <a:pt x="460791" y="185509"/>
                </a:cubicBezTo>
                <a:cubicBezTo>
                  <a:pt x="409400" y="185509"/>
                  <a:pt x="368036" y="144146"/>
                  <a:pt x="368036" y="94008"/>
                </a:cubicBezTo>
                <a:cubicBezTo>
                  <a:pt x="368036" y="42617"/>
                  <a:pt x="409400" y="0"/>
                  <a:pt x="46079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9" name="Freeform 451">
            <a:extLst>
              <a:ext uri="{FF2B5EF4-FFF2-40B4-BE49-F238E27FC236}">
                <a16:creationId xmlns:a16="http://schemas.microsoft.com/office/drawing/2014/main" id="{34DBE459-D66C-6940-AE31-B21E0F558366}"/>
              </a:ext>
            </a:extLst>
          </p:cNvPr>
          <p:cNvSpPr>
            <a:spLocks noChangeArrowheads="1"/>
          </p:cNvSpPr>
          <p:nvPr/>
        </p:nvSpPr>
        <p:spPr bwMode="auto">
          <a:xfrm>
            <a:off x="10034514" y="2278209"/>
            <a:ext cx="1356782" cy="1554532"/>
          </a:xfrm>
          <a:custGeom>
            <a:avLst/>
            <a:gdLst>
              <a:gd name="T0" fmla="*/ 42 w 2178"/>
              <a:gd name="T1" fmla="*/ 156 h 2498"/>
              <a:gd name="T2" fmla="*/ 650 w 2178"/>
              <a:gd name="T3" fmla="*/ 1208 h 2498"/>
              <a:gd name="T4" fmla="*/ 650 w 2178"/>
              <a:gd name="T5" fmla="*/ 1208 h 2498"/>
              <a:gd name="T6" fmla="*/ 650 w 2178"/>
              <a:gd name="T7" fmla="*/ 1290 h 2498"/>
              <a:gd name="T8" fmla="*/ 42 w 2178"/>
              <a:gd name="T9" fmla="*/ 2341 h 2498"/>
              <a:gd name="T10" fmla="*/ 42 w 2178"/>
              <a:gd name="T11" fmla="*/ 2341 h 2498"/>
              <a:gd name="T12" fmla="*/ 156 w 2178"/>
              <a:gd name="T13" fmla="*/ 2455 h 2498"/>
              <a:gd name="T14" fmla="*/ 2122 w 2178"/>
              <a:gd name="T15" fmla="*/ 1321 h 2498"/>
              <a:gd name="T16" fmla="*/ 2122 w 2178"/>
              <a:gd name="T17" fmla="*/ 1321 h 2498"/>
              <a:gd name="T18" fmla="*/ 2122 w 2178"/>
              <a:gd name="T19" fmla="*/ 1177 h 2498"/>
              <a:gd name="T20" fmla="*/ 156 w 2178"/>
              <a:gd name="T21" fmla="*/ 42 h 2498"/>
              <a:gd name="T22" fmla="*/ 156 w 2178"/>
              <a:gd name="T23" fmla="*/ 42 h 2498"/>
              <a:gd name="T24" fmla="*/ 42 w 2178"/>
              <a:gd name="T25" fmla="*/ 156 h 2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78" h="2498">
                <a:moveTo>
                  <a:pt x="42" y="156"/>
                </a:moveTo>
                <a:lnTo>
                  <a:pt x="650" y="1208"/>
                </a:lnTo>
                <a:lnTo>
                  <a:pt x="650" y="1208"/>
                </a:lnTo>
                <a:cubicBezTo>
                  <a:pt x="665" y="1233"/>
                  <a:pt x="665" y="1265"/>
                  <a:pt x="650" y="1290"/>
                </a:cubicBezTo>
                <a:lnTo>
                  <a:pt x="42" y="2341"/>
                </a:lnTo>
                <a:lnTo>
                  <a:pt x="42" y="2341"/>
                </a:lnTo>
                <a:cubicBezTo>
                  <a:pt x="0" y="2415"/>
                  <a:pt x="83" y="2497"/>
                  <a:pt x="156" y="2455"/>
                </a:cubicBezTo>
                <a:lnTo>
                  <a:pt x="2122" y="1321"/>
                </a:lnTo>
                <a:lnTo>
                  <a:pt x="2122" y="1321"/>
                </a:lnTo>
                <a:cubicBezTo>
                  <a:pt x="2177" y="1289"/>
                  <a:pt x="2177" y="1209"/>
                  <a:pt x="2122" y="1177"/>
                </a:cubicBezTo>
                <a:lnTo>
                  <a:pt x="156" y="42"/>
                </a:lnTo>
                <a:lnTo>
                  <a:pt x="156" y="42"/>
                </a:lnTo>
                <a:cubicBezTo>
                  <a:pt x="83" y="0"/>
                  <a:pt x="0" y="82"/>
                  <a:pt x="42" y="156"/>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0" name="Freeform 452">
            <a:extLst>
              <a:ext uri="{FF2B5EF4-FFF2-40B4-BE49-F238E27FC236}">
                <a16:creationId xmlns:a16="http://schemas.microsoft.com/office/drawing/2014/main" id="{551B8299-F8CB-924D-B46B-324EE6728EB1}"/>
              </a:ext>
            </a:extLst>
          </p:cNvPr>
          <p:cNvSpPr>
            <a:spLocks noChangeArrowheads="1"/>
          </p:cNvSpPr>
          <p:nvPr/>
        </p:nvSpPr>
        <p:spPr bwMode="auto">
          <a:xfrm>
            <a:off x="9485209" y="2508916"/>
            <a:ext cx="1098610" cy="1095862"/>
          </a:xfrm>
          <a:custGeom>
            <a:avLst/>
            <a:gdLst>
              <a:gd name="T0" fmla="*/ 1762 w 1763"/>
              <a:gd name="T1" fmla="*/ 880 h 1760"/>
              <a:gd name="T2" fmla="*/ 1762 w 1763"/>
              <a:gd name="T3" fmla="*/ 880 h 1760"/>
              <a:gd name="T4" fmla="*/ 881 w 1763"/>
              <a:gd name="T5" fmla="*/ 1759 h 1760"/>
              <a:gd name="T6" fmla="*/ 881 w 1763"/>
              <a:gd name="T7" fmla="*/ 1759 h 1760"/>
              <a:gd name="T8" fmla="*/ 0 w 1763"/>
              <a:gd name="T9" fmla="*/ 880 h 1760"/>
              <a:gd name="T10" fmla="*/ 0 w 1763"/>
              <a:gd name="T11" fmla="*/ 880 h 1760"/>
              <a:gd name="T12" fmla="*/ 881 w 1763"/>
              <a:gd name="T13" fmla="*/ 0 h 1760"/>
              <a:gd name="T14" fmla="*/ 881 w 1763"/>
              <a:gd name="T15" fmla="*/ 0 h 1760"/>
              <a:gd name="T16" fmla="*/ 1762 w 1763"/>
              <a:gd name="T17" fmla="*/ 880 h 1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3" h="1760">
                <a:moveTo>
                  <a:pt x="1762" y="880"/>
                </a:moveTo>
                <a:lnTo>
                  <a:pt x="1762" y="880"/>
                </a:lnTo>
                <a:cubicBezTo>
                  <a:pt x="1762" y="1367"/>
                  <a:pt x="1367" y="1759"/>
                  <a:pt x="881" y="1759"/>
                </a:cubicBezTo>
                <a:lnTo>
                  <a:pt x="881" y="1759"/>
                </a:lnTo>
                <a:cubicBezTo>
                  <a:pt x="395" y="1759"/>
                  <a:pt x="0" y="1367"/>
                  <a:pt x="0" y="880"/>
                </a:cubicBezTo>
                <a:lnTo>
                  <a:pt x="0" y="880"/>
                </a:lnTo>
                <a:cubicBezTo>
                  <a:pt x="0" y="394"/>
                  <a:pt x="395" y="0"/>
                  <a:pt x="881" y="0"/>
                </a:cubicBezTo>
                <a:lnTo>
                  <a:pt x="881" y="0"/>
                </a:lnTo>
                <a:cubicBezTo>
                  <a:pt x="1367" y="0"/>
                  <a:pt x="1762" y="394"/>
                  <a:pt x="1762" y="880"/>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1" name="Freeform 453">
            <a:extLst>
              <a:ext uri="{FF2B5EF4-FFF2-40B4-BE49-F238E27FC236}">
                <a16:creationId xmlns:a16="http://schemas.microsoft.com/office/drawing/2014/main" id="{914F4520-7757-EA40-A81E-433BED0CD331}"/>
              </a:ext>
            </a:extLst>
          </p:cNvPr>
          <p:cNvSpPr>
            <a:spLocks noChangeArrowheads="1"/>
          </p:cNvSpPr>
          <p:nvPr/>
        </p:nvSpPr>
        <p:spPr bwMode="auto">
          <a:xfrm>
            <a:off x="9595070" y="2618777"/>
            <a:ext cx="878888" cy="878888"/>
          </a:xfrm>
          <a:custGeom>
            <a:avLst/>
            <a:gdLst>
              <a:gd name="T0" fmla="*/ 1410 w 1411"/>
              <a:gd name="T1" fmla="*/ 705 h 1410"/>
              <a:gd name="T2" fmla="*/ 1410 w 1411"/>
              <a:gd name="T3" fmla="*/ 705 h 1410"/>
              <a:gd name="T4" fmla="*/ 705 w 1411"/>
              <a:gd name="T5" fmla="*/ 1409 h 1410"/>
              <a:gd name="T6" fmla="*/ 705 w 1411"/>
              <a:gd name="T7" fmla="*/ 1409 h 1410"/>
              <a:gd name="T8" fmla="*/ 0 w 1411"/>
              <a:gd name="T9" fmla="*/ 705 h 1410"/>
              <a:gd name="T10" fmla="*/ 0 w 1411"/>
              <a:gd name="T11" fmla="*/ 705 h 1410"/>
              <a:gd name="T12" fmla="*/ 705 w 1411"/>
              <a:gd name="T13" fmla="*/ 0 h 1410"/>
              <a:gd name="T14" fmla="*/ 705 w 1411"/>
              <a:gd name="T15" fmla="*/ 0 h 1410"/>
              <a:gd name="T16" fmla="*/ 1410 w 1411"/>
              <a:gd name="T17" fmla="*/ 705 h 1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1" h="1410">
                <a:moveTo>
                  <a:pt x="1410" y="705"/>
                </a:moveTo>
                <a:lnTo>
                  <a:pt x="1410" y="705"/>
                </a:lnTo>
                <a:cubicBezTo>
                  <a:pt x="1410" y="1094"/>
                  <a:pt x="1095" y="1409"/>
                  <a:pt x="705" y="1409"/>
                </a:cubicBezTo>
                <a:lnTo>
                  <a:pt x="705" y="1409"/>
                </a:lnTo>
                <a:cubicBezTo>
                  <a:pt x="316" y="1409"/>
                  <a:pt x="0" y="1094"/>
                  <a:pt x="0" y="705"/>
                </a:cubicBezTo>
                <a:lnTo>
                  <a:pt x="0" y="705"/>
                </a:lnTo>
                <a:cubicBezTo>
                  <a:pt x="0" y="316"/>
                  <a:pt x="316" y="0"/>
                  <a:pt x="705" y="0"/>
                </a:cubicBezTo>
                <a:lnTo>
                  <a:pt x="705" y="0"/>
                </a:lnTo>
                <a:cubicBezTo>
                  <a:pt x="1095" y="0"/>
                  <a:pt x="1410" y="316"/>
                  <a:pt x="1410" y="705"/>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2" name="Freeform 31">
            <a:extLst>
              <a:ext uri="{FF2B5EF4-FFF2-40B4-BE49-F238E27FC236}">
                <a16:creationId xmlns:a16="http://schemas.microsoft.com/office/drawing/2014/main" id="{777B0AF7-88C5-F74D-B458-95BAA1D2A7D8}"/>
              </a:ext>
            </a:extLst>
          </p:cNvPr>
          <p:cNvSpPr>
            <a:spLocks noChangeArrowheads="1"/>
          </p:cNvSpPr>
          <p:nvPr/>
        </p:nvSpPr>
        <p:spPr bwMode="auto">
          <a:xfrm>
            <a:off x="9803132" y="2826825"/>
            <a:ext cx="461164" cy="458735"/>
          </a:xfrm>
          <a:custGeom>
            <a:avLst/>
            <a:gdLst>
              <a:gd name="connsiteX0" fmla="*/ 486339 w 922328"/>
              <a:gd name="connsiteY0" fmla="*/ 487393 h 917469"/>
              <a:gd name="connsiteX1" fmla="*/ 371385 w 922328"/>
              <a:gd name="connsiteY1" fmla="*/ 602107 h 917469"/>
              <a:gd name="connsiteX2" fmla="*/ 371385 w 922328"/>
              <a:gd name="connsiteY2" fmla="*/ 738018 h 917469"/>
              <a:gd name="connsiteX3" fmla="*/ 407621 w 922328"/>
              <a:gd name="connsiteY3" fmla="*/ 772930 h 917469"/>
              <a:gd name="connsiteX4" fmla="*/ 794963 w 922328"/>
              <a:gd name="connsiteY4" fmla="*/ 772930 h 917469"/>
              <a:gd name="connsiteX5" fmla="*/ 829947 w 922328"/>
              <a:gd name="connsiteY5" fmla="*/ 738018 h 917469"/>
              <a:gd name="connsiteX6" fmla="*/ 829947 w 922328"/>
              <a:gd name="connsiteY6" fmla="*/ 699364 h 917469"/>
              <a:gd name="connsiteX7" fmla="*/ 829947 w 922328"/>
              <a:gd name="connsiteY7" fmla="*/ 694377 h 917469"/>
              <a:gd name="connsiteX8" fmla="*/ 829947 w 922328"/>
              <a:gd name="connsiteY8" fmla="*/ 602107 h 917469"/>
              <a:gd name="connsiteX9" fmla="*/ 714995 w 922328"/>
              <a:gd name="connsiteY9" fmla="*/ 487393 h 917469"/>
              <a:gd name="connsiteX10" fmla="*/ 172717 w 922328"/>
              <a:gd name="connsiteY10" fmla="*/ 420061 h 917469"/>
              <a:gd name="connsiteX11" fmla="*/ 95249 w 922328"/>
              <a:gd name="connsiteY11" fmla="*/ 496121 h 917469"/>
              <a:gd name="connsiteX12" fmla="*/ 95249 w 922328"/>
              <a:gd name="connsiteY12" fmla="*/ 590885 h 917469"/>
              <a:gd name="connsiteX13" fmla="*/ 116491 w 922328"/>
              <a:gd name="connsiteY13" fmla="*/ 612082 h 917469"/>
              <a:gd name="connsiteX14" fmla="*/ 347645 w 922328"/>
              <a:gd name="connsiteY14" fmla="*/ 612082 h 917469"/>
              <a:gd name="connsiteX15" fmla="*/ 347645 w 922328"/>
              <a:gd name="connsiteY15" fmla="*/ 602107 h 917469"/>
              <a:gd name="connsiteX16" fmla="*/ 408871 w 922328"/>
              <a:gd name="connsiteY16" fmla="*/ 487393 h 917469"/>
              <a:gd name="connsiteX17" fmla="*/ 332651 w 922328"/>
              <a:gd name="connsiteY17" fmla="*/ 420061 h 917469"/>
              <a:gd name="connsiteX18" fmla="*/ 253399 w 922328"/>
              <a:gd name="connsiteY18" fmla="*/ 179038 h 917469"/>
              <a:gd name="connsiteX19" fmla="*/ 169277 w 922328"/>
              <a:gd name="connsiteY19" fmla="*/ 264415 h 917469"/>
              <a:gd name="connsiteX20" fmla="*/ 253399 w 922328"/>
              <a:gd name="connsiteY20" fmla="*/ 348538 h 917469"/>
              <a:gd name="connsiteX21" fmla="*/ 338777 w 922328"/>
              <a:gd name="connsiteY21" fmla="*/ 264415 h 917469"/>
              <a:gd name="connsiteX22" fmla="*/ 253399 w 922328"/>
              <a:gd name="connsiteY22" fmla="*/ 179038 h 917469"/>
              <a:gd name="connsiteX23" fmla="*/ 114503 w 922328"/>
              <a:gd name="connsiteY23" fmla="*/ 175396 h 917469"/>
              <a:gd name="connsiteX24" fmla="*/ 116999 w 922328"/>
              <a:gd name="connsiteY24" fmla="*/ 192827 h 917469"/>
              <a:gd name="connsiteX25" fmla="*/ 79535 w 922328"/>
              <a:gd name="connsiteY25" fmla="*/ 670941 h 917469"/>
              <a:gd name="connsiteX26" fmla="*/ 340541 w 922328"/>
              <a:gd name="connsiteY26" fmla="*/ 877626 h 917469"/>
              <a:gd name="connsiteX27" fmla="*/ 661491 w 922328"/>
              <a:gd name="connsiteY27" fmla="*/ 844009 h 917469"/>
              <a:gd name="connsiteX28" fmla="*/ 652749 w 922328"/>
              <a:gd name="connsiteY28" fmla="*/ 827823 h 917469"/>
              <a:gd name="connsiteX29" fmla="*/ 657745 w 922328"/>
              <a:gd name="connsiteY29" fmla="*/ 820352 h 917469"/>
              <a:gd name="connsiteX30" fmla="*/ 717689 w 922328"/>
              <a:gd name="connsiteY30" fmla="*/ 820352 h 917469"/>
              <a:gd name="connsiteX31" fmla="*/ 722683 w 922328"/>
              <a:gd name="connsiteY31" fmla="*/ 829068 h 917469"/>
              <a:gd name="connsiteX32" fmla="*/ 692711 w 922328"/>
              <a:gd name="connsiteY32" fmla="*/ 880116 h 917469"/>
              <a:gd name="connsiteX33" fmla="*/ 681473 w 922328"/>
              <a:gd name="connsiteY33" fmla="*/ 880116 h 917469"/>
              <a:gd name="connsiteX34" fmla="*/ 672731 w 922328"/>
              <a:gd name="connsiteY34" fmla="*/ 865175 h 917469"/>
              <a:gd name="connsiteX35" fmla="*/ 460429 w 922328"/>
              <a:gd name="connsiteY35" fmla="*/ 917469 h 917469"/>
              <a:gd name="connsiteX36" fmla="*/ 334297 w 922328"/>
              <a:gd name="connsiteY36" fmla="*/ 900038 h 917469"/>
              <a:gd name="connsiteX37" fmla="*/ 58305 w 922328"/>
              <a:gd name="connsiteY37" fmla="*/ 682147 h 917469"/>
              <a:gd name="connsiteX38" fmla="*/ 97019 w 922328"/>
              <a:gd name="connsiteY38" fmla="*/ 177886 h 917469"/>
              <a:gd name="connsiteX39" fmla="*/ 114503 w 922328"/>
              <a:gd name="connsiteY39" fmla="*/ 175396 h 917469"/>
              <a:gd name="connsiteX40" fmla="*/ 253399 w 922328"/>
              <a:gd name="connsiteY40" fmla="*/ 155182 h 917469"/>
              <a:gd name="connsiteX41" fmla="*/ 362633 w 922328"/>
              <a:gd name="connsiteY41" fmla="*/ 264415 h 917469"/>
              <a:gd name="connsiteX42" fmla="*/ 253399 w 922328"/>
              <a:gd name="connsiteY42" fmla="*/ 373649 h 917469"/>
              <a:gd name="connsiteX43" fmla="*/ 144167 w 922328"/>
              <a:gd name="connsiteY43" fmla="*/ 264415 h 917469"/>
              <a:gd name="connsiteX44" fmla="*/ 253399 w 922328"/>
              <a:gd name="connsiteY44" fmla="*/ 155182 h 917469"/>
              <a:gd name="connsiteX45" fmla="*/ 602209 w 922328"/>
              <a:gd name="connsiteY45" fmla="*/ 146042 h 917469"/>
              <a:gd name="connsiteX46" fmla="*/ 475595 w 922328"/>
              <a:gd name="connsiteY46" fmla="*/ 272655 h 917469"/>
              <a:gd name="connsiteX47" fmla="*/ 602209 w 922328"/>
              <a:gd name="connsiteY47" fmla="*/ 398015 h 917469"/>
              <a:gd name="connsiteX48" fmla="*/ 727571 w 922328"/>
              <a:gd name="connsiteY48" fmla="*/ 272655 h 917469"/>
              <a:gd name="connsiteX49" fmla="*/ 602209 w 922328"/>
              <a:gd name="connsiteY49" fmla="*/ 146042 h 917469"/>
              <a:gd name="connsiteX50" fmla="*/ 602209 w 922328"/>
              <a:gd name="connsiteY50" fmla="*/ 122224 h 917469"/>
              <a:gd name="connsiteX51" fmla="*/ 752643 w 922328"/>
              <a:gd name="connsiteY51" fmla="*/ 272655 h 917469"/>
              <a:gd name="connsiteX52" fmla="*/ 602209 w 922328"/>
              <a:gd name="connsiteY52" fmla="*/ 423087 h 917469"/>
              <a:gd name="connsiteX53" fmla="*/ 451775 w 922328"/>
              <a:gd name="connsiteY53" fmla="*/ 272655 h 917469"/>
              <a:gd name="connsiteX54" fmla="*/ 602209 w 922328"/>
              <a:gd name="connsiteY54" fmla="*/ 122224 h 917469"/>
              <a:gd name="connsiteX55" fmla="*/ 424957 w 922328"/>
              <a:gd name="connsiteY55" fmla="*/ 1574 h 917469"/>
              <a:gd name="connsiteX56" fmla="*/ 597543 w 922328"/>
              <a:gd name="connsiteY56" fmla="*/ 21057 h 917469"/>
              <a:gd name="connsiteX57" fmla="*/ 868681 w 922328"/>
              <a:gd name="connsiteY57" fmla="*/ 244250 h 917469"/>
              <a:gd name="connsiteX58" fmla="*/ 853687 w 922328"/>
              <a:gd name="connsiteY58" fmla="*/ 700611 h 917469"/>
              <a:gd name="connsiteX59" fmla="*/ 853687 w 922328"/>
              <a:gd name="connsiteY59" fmla="*/ 738018 h 917469"/>
              <a:gd name="connsiteX60" fmla="*/ 794963 w 922328"/>
              <a:gd name="connsiteY60" fmla="*/ 796621 h 917469"/>
              <a:gd name="connsiteX61" fmla="*/ 407621 w 922328"/>
              <a:gd name="connsiteY61" fmla="*/ 796621 h 917469"/>
              <a:gd name="connsiteX62" fmla="*/ 347645 w 922328"/>
              <a:gd name="connsiteY62" fmla="*/ 738018 h 917469"/>
              <a:gd name="connsiteX63" fmla="*/ 347645 w 922328"/>
              <a:gd name="connsiteY63" fmla="*/ 635773 h 917469"/>
              <a:gd name="connsiteX64" fmla="*/ 116491 w 922328"/>
              <a:gd name="connsiteY64" fmla="*/ 635773 h 917469"/>
              <a:gd name="connsiteX65" fmla="*/ 72759 w 922328"/>
              <a:gd name="connsiteY65" fmla="*/ 590885 h 917469"/>
              <a:gd name="connsiteX66" fmla="*/ 72759 w 922328"/>
              <a:gd name="connsiteY66" fmla="*/ 496121 h 917469"/>
              <a:gd name="connsiteX67" fmla="*/ 172717 w 922328"/>
              <a:gd name="connsiteY67" fmla="*/ 395123 h 917469"/>
              <a:gd name="connsiteX68" fmla="*/ 332651 w 922328"/>
              <a:gd name="connsiteY68" fmla="*/ 395123 h 917469"/>
              <a:gd name="connsiteX69" fmla="*/ 431361 w 922328"/>
              <a:gd name="connsiteY69" fmla="*/ 474924 h 917469"/>
              <a:gd name="connsiteX70" fmla="*/ 486339 w 922328"/>
              <a:gd name="connsiteY70" fmla="*/ 463702 h 917469"/>
              <a:gd name="connsiteX71" fmla="*/ 714995 w 922328"/>
              <a:gd name="connsiteY71" fmla="*/ 463702 h 917469"/>
              <a:gd name="connsiteX72" fmla="*/ 853687 w 922328"/>
              <a:gd name="connsiteY72" fmla="*/ 602107 h 917469"/>
              <a:gd name="connsiteX73" fmla="*/ 853687 w 922328"/>
              <a:gd name="connsiteY73" fmla="*/ 650735 h 917469"/>
              <a:gd name="connsiteX74" fmla="*/ 847441 w 922328"/>
              <a:gd name="connsiteY74" fmla="*/ 255472 h 917469"/>
              <a:gd name="connsiteX75" fmla="*/ 591295 w 922328"/>
              <a:gd name="connsiteY75" fmla="*/ 43500 h 917469"/>
              <a:gd name="connsiteX76" fmla="*/ 268927 w 922328"/>
              <a:gd name="connsiteY76" fmla="*/ 69685 h 917469"/>
              <a:gd name="connsiteX77" fmla="*/ 277675 w 922328"/>
              <a:gd name="connsiteY77" fmla="*/ 84648 h 917469"/>
              <a:gd name="connsiteX78" fmla="*/ 272677 w 922328"/>
              <a:gd name="connsiteY78" fmla="*/ 93376 h 917469"/>
              <a:gd name="connsiteX79" fmla="*/ 211451 w 922328"/>
              <a:gd name="connsiteY79" fmla="*/ 92129 h 917469"/>
              <a:gd name="connsiteX80" fmla="*/ 207703 w 922328"/>
              <a:gd name="connsiteY80" fmla="*/ 82154 h 917469"/>
              <a:gd name="connsiteX81" fmla="*/ 238939 w 922328"/>
              <a:gd name="connsiteY81" fmla="*/ 31032 h 917469"/>
              <a:gd name="connsiteX82" fmla="*/ 250185 w 922328"/>
              <a:gd name="connsiteY82" fmla="*/ 32278 h 917469"/>
              <a:gd name="connsiteX83" fmla="*/ 258931 w 922328"/>
              <a:gd name="connsiteY83" fmla="*/ 48488 h 917469"/>
              <a:gd name="connsiteX84" fmla="*/ 424957 w 922328"/>
              <a:gd name="connsiteY84" fmla="*/ 1574 h 917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22328" h="917469">
                <a:moveTo>
                  <a:pt x="486339" y="487393"/>
                </a:moveTo>
                <a:cubicBezTo>
                  <a:pt x="422615" y="487393"/>
                  <a:pt x="371385" y="538516"/>
                  <a:pt x="371385" y="602107"/>
                </a:cubicBezTo>
                <a:lnTo>
                  <a:pt x="371385" y="738018"/>
                </a:lnTo>
                <a:cubicBezTo>
                  <a:pt x="371385" y="757968"/>
                  <a:pt x="387629" y="772930"/>
                  <a:pt x="407621" y="772930"/>
                </a:cubicBezTo>
                <a:lnTo>
                  <a:pt x="794963" y="772930"/>
                </a:lnTo>
                <a:cubicBezTo>
                  <a:pt x="813705" y="772930"/>
                  <a:pt x="829947" y="757968"/>
                  <a:pt x="829947" y="738018"/>
                </a:cubicBezTo>
                <a:lnTo>
                  <a:pt x="829947" y="699364"/>
                </a:lnTo>
                <a:cubicBezTo>
                  <a:pt x="829947" y="698117"/>
                  <a:pt x="829947" y="695623"/>
                  <a:pt x="829947" y="694377"/>
                </a:cubicBezTo>
                <a:lnTo>
                  <a:pt x="829947" y="602107"/>
                </a:lnTo>
                <a:cubicBezTo>
                  <a:pt x="829947" y="538516"/>
                  <a:pt x="778719" y="487393"/>
                  <a:pt x="714995" y="487393"/>
                </a:cubicBezTo>
                <a:close/>
                <a:moveTo>
                  <a:pt x="172717" y="420061"/>
                </a:moveTo>
                <a:cubicBezTo>
                  <a:pt x="130235" y="420061"/>
                  <a:pt x="95249" y="453727"/>
                  <a:pt x="95249" y="496121"/>
                </a:cubicBezTo>
                <a:lnTo>
                  <a:pt x="95249" y="590885"/>
                </a:lnTo>
                <a:cubicBezTo>
                  <a:pt x="95249" y="602107"/>
                  <a:pt x="105245" y="612082"/>
                  <a:pt x="116491" y="612082"/>
                </a:cubicBezTo>
                <a:lnTo>
                  <a:pt x="347645" y="612082"/>
                </a:lnTo>
                <a:lnTo>
                  <a:pt x="347645" y="602107"/>
                </a:lnTo>
                <a:cubicBezTo>
                  <a:pt x="347645" y="554725"/>
                  <a:pt x="372635" y="512331"/>
                  <a:pt x="408871" y="487393"/>
                </a:cubicBezTo>
                <a:cubicBezTo>
                  <a:pt x="405121" y="448740"/>
                  <a:pt x="371385" y="420061"/>
                  <a:pt x="332651" y="420061"/>
                </a:cubicBezTo>
                <a:close/>
                <a:moveTo>
                  <a:pt x="253399" y="179038"/>
                </a:moveTo>
                <a:cubicBezTo>
                  <a:pt x="206943" y="179038"/>
                  <a:pt x="169277" y="217960"/>
                  <a:pt x="169277" y="264415"/>
                </a:cubicBezTo>
                <a:cubicBezTo>
                  <a:pt x="169277" y="310871"/>
                  <a:pt x="206943" y="348538"/>
                  <a:pt x="253399" y="348538"/>
                </a:cubicBezTo>
                <a:cubicBezTo>
                  <a:pt x="299855" y="348538"/>
                  <a:pt x="338777" y="310871"/>
                  <a:pt x="338777" y="264415"/>
                </a:cubicBezTo>
                <a:cubicBezTo>
                  <a:pt x="338777" y="217960"/>
                  <a:pt x="299855" y="179038"/>
                  <a:pt x="253399" y="179038"/>
                </a:cubicBezTo>
                <a:close/>
                <a:moveTo>
                  <a:pt x="114503" y="175396"/>
                </a:moveTo>
                <a:cubicBezTo>
                  <a:pt x="119497" y="179131"/>
                  <a:pt x="120747" y="186601"/>
                  <a:pt x="116999" y="192827"/>
                </a:cubicBezTo>
                <a:cubicBezTo>
                  <a:pt x="8351" y="329787"/>
                  <a:pt x="-5385" y="517795"/>
                  <a:pt x="79535" y="670941"/>
                </a:cubicBezTo>
                <a:cubicBezTo>
                  <a:pt x="135733" y="771794"/>
                  <a:pt x="228147" y="845254"/>
                  <a:pt x="340541" y="877626"/>
                </a:cubicBezTo>
                <a:cubicBezTo>
                  <a:pt x="449189" y="907508"/>
                  <a:pt x="562833" y="895058"/>
                  <a:pt x="661491" y="844009"/>
                </a:cubicBezTo>
                <a:lnTo>
                  <a:pt x="652749" y="827823"/>
                </a:lnTo>
                <a:cubicBezTo>
                  <a:pt x="650251" y="824087"/>
                  <a:pt x="652749" y="820352"/>
                  <a:pt x="657745" y="820352"/>
                </a:cubicBezTo>
                <a:lnTo>
                  <a:pt x="717689" y="820352"/>
                </a:lnTo>
                <a:cubicBezTo>
                  <a:pt x="721435" y="820352"/>
                  <a:pt x="725181" y="825332"/>
                  <a:pt x="722683" y="829068"/>
                </a:cubicBezTo>
                <a:lnTo>
                  <a:pt x="692711" y="880116"/>
                </a:lnTo>
                <a:cubicBezTo>
                  <a:pt x="690213" y="885097"/>
                  <a:pt x="683969" y="885097"/>
                  <a:pt x="681473" y="880116"/>
                </a:cubicBezTo>
                <a:lnTo>
                  <a:pt x="672731" y="865175"/>
                </a:lnTo>
                <a:cubicBezTo>
                  <a:pt x="606543" y="900038"/>
                  <a:pt x="534109" y="917469"/>
                  <a:pt x="460429" y="917469"/>
                </a:cubicBezTo>
                <a:cubicBezTo>
                  <a:pt x="417969" y="917469"/>
                  <a:pt x="376757" y="912489"/>
                  <a:pt x="334297" y="900038"/>
                </a:cubicBezTo>
                <a:cubicBezTo>
                  <a:pt x="216907" y="866420"/>
                  <a:pt x="118249" y="789225"/>
                  <a:pt x="58305" y="682147"/>
                </a:cubicBezTo>
                <a:cubicBezTo>
                  <a:pt x="-31611" y="521531"/>
                  <a:pt x="-16625" y="323561"/>
                  <a:pt x="97019" y="177886"/>
                </a:cubicBezTo>
                <a:cubicBezTo>
                  <a:pt x="100765" y="172905"/>
                  <a:pt x="108259" y="171660"/>
                  <a:pt x="114503" y="175396"/>
                </a:cubicBezTo>
                <a:close/>
                <a:moveTo>
                  <a:pt x="253399" y="155182"/>
                </a:moveTo>
                <a:cubicBezTo>
                  <a:pt x="313665" y="155182"/>
                  <a:pt x="362633" y="205404"/>
                  <a:pt x="362633" y="264415"/>
                </a:cubicBezTo>
                <a:cubicBezTo>
                  <a:pt x="362633" y="324682"/>
                  <a:pt x="313665" y="373649"/>
                  <a:pt x="253399" y="373649"/>
                </a:cubicBezTo>
                <a:cubicBezTo>
                  <a:pt x="193133" y="373649"/>
                  <a:pt x="144167" y="324682"/>
                  <a:pt x="144167" y="264415"/>
                </a:cubicBezTo>
                <a:cubicBezTo>
                  <a:pt x="144167" y="205404"/>
                  <a:pt x="193133" y="155182"/>
                  <a:pt x="253399" y="155182"/>
                </a:cubicBezTo>
                <a:close/>
                <a:moveTo>
                  <a:pt x="602209" y="146042"/>
                </a:moveTo>
                <a:cubicBezTo>
                  <a:pt x="532007" y="146042"/>
                  <a:pt x="475595" y="202454"/>
                  <a:pt x="475595" y="272655"/>
                </a:cubicBezTo>
                <a:cubicBezTo>
                  <a:pt x="475595" y="341603"/>
                  <a:pt x="532007" y="398015"/>
                  <a:pt x="602209" y="398015"/>
                </a:cubicBezTo>
                <a:cubicBezTo>
                  <a:pt x="671157" y="398015"/>
                  <a:pt x="727571" y="341603"/>
                  <a:pt x="727571" y="272655"/>
                </a:cubicBezTo>
                <a:cubicBezTo>
                  <a:pt x="727571" y="202454"/>
                  <a:pt x="671157" y="146042"/>
                  <a:pt x="602209" y="146042"/>
                </a:cubicBezTo>
                <a:close/>
                <a:moveTo>
                  <a:pt x="602209" y="122224"/>
                </a:moveTo>
                <a:cubicBezTo>
                  <a:pt x="684947" y="122224"/>
                  <a:pt x="752643" y="189918"/>
                  <a:pt x="752643" y="272655"/>
                </a:cubicBezTo>
                <a:cubicBezTo>
                  <a:pt x="752643" y="355393"/>
                  <a:pt x="684947" y="423087"/>
                  <a:pt x="602209" y="423087"/>
                </a:cubicBezTo>
                <a:cubicBezTo>
                  <a:pt x="519471" y="423087"/>
                  <a:pt x="451775" y="355393"/>
                  <a:pt x="451775" y="272655"/>
                </a:cubicBezTo>
                <a:cubicBezTo>
                  <a:pt x="451775" y="189918"/>
                  <a:pt x="519471" y="122224"/>
                  <a:pt x="602209" y="122224"/>
                </a:cubicBezTo>
                <a:close/>
                <a:moveTo>
                  <a:pt x="424957" y="1574"/>
                </a:moveTo>
                <a:cubicBezTo>
                  <a:pt x="482277" y="-3258"/>
                  <a:pt x="540691" y="2977"/>
                  <a:pt x="597543" y="21057"/>
                </a:cubicBezTo>
                <a:cubicBezTo>
                  <a:pt x="716245" y="55969"/>
                  <a:pt x="812455" y="135770"/>
                  <a:pt x="868681" y="244250"/>
                </a:cubicBezTo>
                <a:cubicBezTo>
                  <a:pt x="944901" y="387642"/>
                  <a:pt x="939903" y="562206"/>
                  <a:pt x="853687" y="700611"/>
                </a:cubicBezTo>
                <a:lnTo>
                  <a:pt x="853687" y="738018"/>
                </a:lnTo>
                <a:cubicBezTo>
                  <a:pt x="853687" y="771684"/>
                  <a:pt x="827449" y="796621"/>
                  <a:pt x="794963" y="796621"/>
                </a:cubicBezTo>
                <a:lnTo>
                  <a:pt x="407621" y="796621"/>
                </a:lnTo>
                <a:cubicBezTo>
                  <a:pt x="373885" y="796621"/>
                  <a:pt x="347645" y="771684"/>
                  <a:pt x="347645" y="738018"/>
                </a:cubicBezTo>
                <a:lnTo>
                  <a:pt x="347645" y="635773"/>
                </a:lnTo>
                <a:lnTo>
                  <a:pt x="116491" y="635773"/>
                </a:lnTo>
                <a:cubicBezTo>
                  <a:pt x="92749" y="635773"/>
                  <a:pt x="72759" y="615823"/>
                  <a:pt x="72759" y="590885"/>
                </a:cubicBezTo>
                <a:lnTo>
                  <a:pt x="72759" y="496121"/>
                </a:lnTo>
                <a:cubicBezTo>
                  <a:pt x="72759" y="441258"/>
                  <a:pt x="117739" y="395123"/>
                  <a:pt x="172717" y="395123"/>
                </a:cubicBezTo>
                <a:lnTo>
                  <a:pt x="332651" y="395123"/>
                </a:lnTo>
                <a:cubicBezTo>
                  <a:pt x="381381" y="395123"/>
                  <a:pt x="422615" y="428789"/>
                  <a:pt x="431361" y="474924"/>
                </a:cubicBezTo>
                <a:cubicBezTo>
                  <a:pt x="447605" y="468690"/>
                  <a:pt x="467597" y="463702"/>
                  <a:pt x="486339" y="463702"/>
                </a:cubicBezTo>
                <a:lnTo>
                  <a:pt x="714995" y="463702"/>
                </a:lnTo>
                <a:cubicBezTo>
                  <a:pt x="791213" y="463702"/>
                  <a:pt x="853687" y="526047"/>
                  <a:pt x="853687" y="602107"/>
                </a:cubicBezTo>
                <a:lnTo>
                  <a:pt x="853687" y="650735"/>
                </a:lnTo>
                <a:cubicBezTo>
                  <a:pt x="914913" y="526047"/>
                  <a:pt x="913663" y="378914"/>
                  <a:pt x="847441" y="255472"/>
                </a:cubicBezTo>
                <a:cubicBezTo>
                  <a:pt x="793713" y="151980"/>
                  <a:pt x="702499" y="77166"/>
                  <a:pt x="591295" y="43500"/>
                </a:cubicBezTo>
                <a:cubicBezTo>
                  <a:pt x="483839" y="9835"/>
                  <a:pt x="370137" y="19810"/>
                  <a:pt x="268927" y="69685"/>
                </a:cubicBezTo>
                <a:lnTo>
                  <a:pt x="277675" y="84648"/>
                </a:lnTo>
                <a:cubicBezTo>
                  <a:pt x="280173" y="89635"/>
                  <a:pt x="276425" y="93376"/>
                  <a:pt x="272677" y="93376"/>
                </a:cubicBezTo>
                <a:lnTo>
                  <a:pt x="211451" y="92129"/>
                </a:lnTo>
                <a:cubicBezTo>
                  <a:pt x="208953" y="92129"/>
                  <a:pt x="205203" y="85895"/>
                  <a:pt x="207703" y="82154"/>
                </a:cubicBezTo>
                <a:lnTo>
                  <a:pt x="238939" y="31032"/>
                </a:lnTo>
                <a:cubicBezTo>
                  <a:pt x="241439" y="27291"/>
                  <a:pt x="247687" y="28538"/>
                  <a:pt x="250185" y="32278"/>
                </a:cubicBezTo>
                <a:lnTo>
                  <a:pt x="258931" y="48488"/>
                </a:lnTo>
                <a:cubicBezTo>
                  <a:pt x="311411" y="22304"/>
                  <a:pt x="367637" y="6406"/>
                  <a:pt x="424957" y="1574"/>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3" name="Freeform 539">
            <a:extLst>
              <a:ext uri="{FF2B5EF4-FFF2-40B4-BE49-F238E27FC236}">
                <a16:creationId xmlns:a16="http://schemas.microsoft.com/office/drawing/2014/main" id="{E7E09C77-6E40-CC44-AFB4-B256B76841C9}"/>
              </a:ext>
            </a:extLst>
          </p:cNvPr>
          <p:cNvSpPr>
            <a:spLocks noChangeArrowheads="1"/>
          </p:cNvSpPr>
          <p:nvPr/>
        </p:nvSpPr>
        <p:spPr bwMode="auto">
          <a:xfrm>
            <a:off x="1358248" y="2278209"/>
            <a:ext cx="1356782" cy="1554532"/>
          </a:xfrm>
          <a:custGeom>
            <a:avLst/>
            <a:gdLst>
              <a:gd name="T0" fmla="*/ 43 w 2178"/>
              <a:gd name="T1" fmla="*/ 156 h 2498"/>
              <a:gd name="T2" fmla="*/ 650 w 2178"/>
              <a:gd name="T3" fmla="*/ 1208 h 2498"/>
              <a:gd name="T4" fmla="*/ 650 w 2178"/>
              <a:gd name="T5" fmla="*/ 1208 h 2498"/>
              <a:gd name="T6" fmla="*/ 650 w 2178"/>
              <a:gd name="T7" fmla="*/ 1290 h 2498"/>
              <a:gd name="T8" fmla="*/ 43 w 2178"/>
              <a:gd name="T9" fmla="*/ 2341 h 2498"/>
              <a:gd name="T10" fmla="*/ 43 w 2178"/>
              <a:gd name="T11" fmla="*/ 2341 h 2498"/>
              <a:gd name="T12" fmla="*/ 156 w 2178"/>
              <a:gd name="T13" fmla="*/ 2455 h 2498"/>
              <a:gd name="T14" fmla="*/ 2122 w 2178"/>
              <a:gd name="T15" fmla="*/ 1321 h 2498"/>
              <a:gd name="T16" fmla="*/ 2122 w 2178"/>
              <a:gd name="T17" fmla="*/ 1321 h 2498"/>
              <a:gd name="T18" fmla="*/ 2122 w 2178"/>
              <a:gd name="T19" fmla="*/ 1177 h 2498"/>
              <a:gd name="T20" fmla="*/ 156 w 2178"/>
              <a:gd name="T21" fmla="*/ 42 h 2498"/>
              <a:gd name="T22" fmla="*/ 156 w 2178"/>
              <a:gd name="T23" fmla="*/ 42 h 2498"/>
              <a:gd name="T24" fmla="*/ 43 w 2178"/>
              <a:gd name="T25" fmla="*/ 156 h 2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78" h="2498">
                <a:moveTo>
                  <a:pt x="43" y="156"/>
                </a:moveTo>
                <a:lnTo>
                  <a:pt x="650" y="1208"/>
                </a:lnTo>
                <a:lnTo>
                  <a:pt x="650" y="1208"/>
                </a:lnTo>
                <a:cubicBezTo>
                  <a:pt x="665" y="1233"/>
                  <a:pt x="665" y="1265"/>
                  <a:pt x="650" y="1290"/>
                </a:cubicBezTo>
                <a:lnTo>
                  <a:pt x="43" y="2341"/>
                </a:lnTo>
                <a:lnTo>
                  <a:pt x="43" y="2341"/>
                </a:lnTo>
                <a:cubicBezTo>
                  <a:pt x="0" y="2415"/>
                  <a:pt x="83" y="2497"/>
                  <a:pt x="156" y="2455"/>
                </a:cubicBezTo>
                <a:lnTo>
                  <a:pt x="2122" y="1321"/>
                </a:lnTo>
                <a:lnTo>
                  <a:pt x="2122" y="1321"/>
                </a:lnTo>
                <a:cubicBezTo>
                  <a:pt x="2177" y="1289"/>
                  <a:pt x="2177" y="1209"/>
                  <a:pt x="2122" y="1177"/>
                </a:cubicBezTo>
                <a:lnTo>
                  <a:pt x="156" y="42"/>
                </a:lnTo>
                <a:lnTo>
                  <a:pt x="156" y="42"/>
                </a:lnTo>
                <a:cubicBezTo>
                  <a:pt x="83" y="0"/>
                  <a:pt x="0" y="82"/>
                  <a:pt x="43" y="156"/>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34" name="Freeform 540">
            <a:extLst>
              <a:ext uri="{FF2B5EF4-FFF2-40B4-BE49-F238E27FC236}">
                <a16:creationId xmlns:a16="http://schemas.microsoft.com/office/drawing/2014/main" id="{AD482405-9612-F943-BDC3-326F9942008E}"/>
              </a:ext>
            </a:extLst>
          </p:cNvPr>
          <p:cNvSpPr>
            <a:spLocks noChangeArrowheads="1"/>
          </p:cNvSpPr>
          <p:nvPr/>
        </p:nvSpPr>
        <p:spPr bwMode="auto">
          <a:xfrm>
            <a:off x="811688" y="2508916"/>
            <a:ext cx="1098610" cy="1095862"/>
          </a:xfrm>
          <a:custGeom>
            <a:avLst/>
            <a:gdLst>
              <a:gd name="T0" fmla="*/ 1761 w 1762"/>
              <a:gd name="T1" fmla="*/ 880 h 1760"/>
              <a:gd name="T2" fmla="*/ 1761 w 1762"/>
              <a:gd name="T3" fmla="*/ 880 h 1760"/>
              <a:gd name="T4" fmla="*/ 880 w 1762"/>
              <a:gd name="T5" fmla="*/ 1759 h 1760"/>
              <a:gd name="T6" fmla="*/ 880 w 1762"/>
              <a:gd name="T7" fmla="*/ 1759 h 1760"/>
              <a:gd name="T8" fmla="*/ 0 w 1762"/>
              <a:gd name="T9" fmla="*/ 880 h 1760"/>
              <a:gd name="T10" fmla="*/ 0 w 1762"/>
              <a:gd name="T11" fmla="*/ 880 h 1760"/>
              <a:gd name="T12" fmla="*/ 880 w 1762"/>
              <a:gd name="T13" fmla="*/ 0 h 1760"/>
              <a:gd name="T14" fmla="*/ 880 w 1762"/>
              <a:gd name="T15" fmla="*/ 0 h 1760"/>
              <a:gd name="T16" fmla="*/ 1761 w 1762"/>
              <a:gd name="T17" fmla="*/ 880 h 1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62" h="1760">
                <a:moveTo>
                  <a:pt x="1761" y="880"/>
                </a:moveTo>
                <a:lnTo>
                  <a:pt x="1761" y="880"/>
                </a:lnTo>
                <a:cubicBezTo>
                  <a:pt x="1761" y="1367"/>
                  <a:pt x="1366" y="1759"/>
                  <a:pt x="880" y="1759"/>
                </a:cubicBezTo>
                <a:lnTo>
                  <a:pt x="880" y="1759"/>
                </a:lnTo>
                <a:cubicBezTo>
                  <a:pt x="394" y="1759"/>
                  <a:pt x="0" y="1367"/>
                  <a:pt x="0" y="880"/>
                </a:cubicBezTo>
                <a:lnTo>
                  <a:pt x="0" y="880"/>
                </a:lnTo>
                <a:cubicBezTo>
                  <a:pt x="0" y="394"/>
                  <a:pt x="394" y="0"/>
                  <a:pt x="880" y="0"/>
                </a:cubicBezTo>
                <a:lnTo>
                  <a:pt x="880" y="0"/>
                </a:lnTo>
                <a:cubicBezTo>
                  <a:pt x="1366" y="0"/>
                  <a:pt x="1761" y="394"/>
                  <a:pt x="1761" y="880"/>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5" name="Freeform 541">
            <a:extLst>
              <a:ext uri="{FF2B5EF4-FFF2-40B4-BE49-F238E27FC236}">
                <a16:creationId xmlns:a16="http://schemas.microsoft.com/office/drawing/2014/main" id="{F17923E9-D4E4-1E42-A985-903ADA5F77BA}"/>
              </a:ext>
            </a:extLst>
          </p:cNvPr>
          <p:cNvSpPr>
            <a:spLocks noChangeArrowheads="1"/>
          </p:cNvSpPr>
          <p:nvPr/>
        </p:nvSpPr>
        <p:spPr bwMode="auto">
          <a:xfrm>
            <a:off x="918803" y="2618777"/>
            <a:ext cx="878888" cy="878888"/>
          </a:xfrm>
          <a:custGeom>
            <a:avLst/>
            <a:gdLst>
              <a:gd name="T0" fmla="*/ 1411 w 1412"/>
              <a:gd name="T1" fmla="*/ 705 h 1410"/>
              <a:gd name="T2" fmla="*/ 1411 w 1412"/>
              <a:gd name="T3" fmla="*/ 705 h 1410"/>
              <a:gd name="T4" fmla="*/ 705 w 1412"/>
              <a:gd name="T5" fmla="*/ 1409 h 1410"/>
              <a:gd name="T6" fmla="*/ 705 w 1412"/>
              <a:gd name="T7" fmla="*/ 1409 h 1410"/>
              <a:gd name="T8" fmla="*/ 0 w 1412"/>
              <a:gd name="T9" fmla="*/ 705 h 1410"/>
              <a:gd name="T10" fmla="*/ 0 w 1412"/>
              <a:gd name="T11" fmla="*/ 705 h 1410"/>
              <a:gd name="T12" fmla="*/ 705 w 1412"/>
              <a:gd name="T13" fmla="*/ 0 h 1410"/>
              <a:gd name="T14" fmla="*/ 705 w 1412"/>
              <a:gd name="T15" fmla="*/ 0 h 1410"/>
              <a:gd name="T16" fmla="*/ 1411 w 1412"/>
              <a:gd name="T17" fmla="*/ 705 h 1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2" h="1410">
                <a:moveTo>
                  <a:pt x="1411" y="705"/>
                </a:moveTo>
                <a:lnTo>
                  <a:pt x="1411" y="705"/>
                </a:lnTo>
                <a:cubicBezTo>
                  <a:pt x="1411" y="1094"/>
                  <a:pt x="1095" y="1409"/>
                  <a:pt x="705" y="1409"/>
                </a:cubicBezTo>
                <a:lnTo>
                  <a:pt x="705" y="1409"/>
                </a:lnTo>
                <a:cubicBezTo>
                  <a:pt x="316" y="1409"/>
                  <a:pt x="0" y="1094"/>
                  <a:pt x="0" y="705"/>
                </a:cubicBezTo>
                <a:lnTo>
                  <a:pt x="0" y="705"/>
                </a:lnTo>
                <a:cubicBezTo>
                  <a:pt x="0" y="316"/>
                  <a:pt x="316" y="0"/>
                  <a:pt x="705" y="0"/>
                </a:cubicBezTo>
                <a:lnTo>
                  <a:pt x="705" y="0"/>
                </a:lnTo>
                <a:cubicBezTo>
                  <a:pt x="1095" y="0"/>
                  <a:pt x="1411" y="316"/>
                  <a:pt x="1411" y="705"/>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36" name="Freeform 35">
            <a:extLst>
              <a:ext uri="{FF2B5EF4-FFF2-40B4-BE49-F238E27FC236}">
                <a16:creationId xmlns:a16="http://schemas.microsoft.com/office/drawing/2014/main" id="{33575C0A-8F3B-684C-A0BC-7EFD025D2EB3}"/>
              </a:ext>
            </a:extLst>
          </p:cNvPr>
          <p:cNvSpPr>
            <a:spLocks noChangeArrowheads="1"/>
          </p:cNvSpPr>
          <p:nvPr/>
        </p:nvSpPr>
        <p:spPr bwMode="auto">
          <a:xfrm>
            <a:off x="1155005" y="2827512"/>
            <a:ext cx="408599" cy="458046"/>
          </a:xfrm>
          <a:custGeom>
            <a:avLst/>
            <a:gdLst>
              <a:gd name="connsiteX0" fmla="*/ 188281 w 817198"/>
              <a:gd name="connsiteY0" fmla="*/ 532827 h 916092"/>
              <a:gd name="connsiteX1" fmla="*/ 623436 w 817198"/>
              <a:gd name="connsiteY1" fmla="*/ 532827 h 916092"/>
              <a:gd name="connsiteX2" fmla="*/ 635941 w 817198"/>
              <a:gd name="connsiteY2" fmla="*/ 545352 h 916092"/>
              <a:gd name="connsiteX3" fmla="*/ 623436 w 817198"/>
              <a:gd name="connsiteY3" fmla="*/ 556624 h 916092"/>
              <a:gd name="connsiteX4" fmla="*/ 418363 w 817198"/>
              <a:gd name="connsiteY4" fmla="*/ 556624 h 916092"/>
              <a:gd name="connsiteX5" fmla="*/ 418363 w 817198"/>
              <a:gd name="connsiteY5" fmla="*/ 903563 h 916092"/>
              <a:gd name="connsiteX6" fmla="*/ 405858 w 817198"/>
              <a:gd name="connsiteY6" fmla="*/ 916088 h 916092"/>
              <a:gd name="connsiteX7" fmla="*/ 394604 w 817198"/>
              <a:gd name="connsiteY7" fmla="*/ 903563 h 916092"/>
              <a:gd name="connsiteX8" fmla="*/ 394604 w 817198"/>
              <a:gd name="connsiteY8" fmla="*/ 556624 h 916092"/>
              <a:gd name="connsiteX9" fmla="*/ 188281 w 817198"/>
              <a:gd name="connsiteY9" fmla="*/ 556624 h 916092"/>
              <a:gd name="connsiteX10" fmla="*/ 175776 w 817198"/>
              <a:gd name="connsiteY10" fmla="*/ 545352 h 916092"/>
              <a:gd name="connsiteX11" fmla="*/ 188281 w 817198"/>
              <a:gd name="connsiteY11" fmla="*/ 532827 h 916092"/>
              <a:gd name="connsiteX12" fmla="*/ 744486 w 817198"/>
              <a:gd name="connsiteY12" fmla="*/ 410722 h 916092"/>
              <a:gd name="connsiteX13" fmla="*/ 725629 w 817198"/>
              <a:gd name="connsiteY13" fmla="*/ 415713 h 916092"/>
              <a:gd name="connsiteX14" fmla="*/ 716829 w 817198"/>
              <a:gd name="connsiteY14" fmla="*/ 433183 h 916092"/>
              <a:gd name="connsiteX15" fmla="*/ 716829 w 817198"/>
              <a:gd name="connsiteY15" fmla="*/ 607879 h 916092"/>
              <a:gd name="connsiteX16" fmla="*/ 684144 w 817198"/>
              <a:gd name="connsiteY16" fmla="*/ 640322 h 916092"/>
              <a:gd name="connsiteX17" fmla="*/ 587347 w 817198"/>
              <a:gd name="connsiteY17" fmla="*/ 640322 h 916092"/>
              <a:gd name="connsiteX18" fmla="*/ 563461 w 817198"/>
              <a:gd name="connsiteY18" fmla="*/ 662783 h 916092"/>
              <a:gd name="connsiteX19" fmla="*/ 563461 w 817198"/>
              <a:gd name="connsiteY19" fmla="*/ 867427 h 916092"/>
              <a:gd name="connsiteX20" fmla="*/ 571004 w 817198"/>
              <a:gd name="connsiteY20" fmla="*/ 886145 h 916092"/>
              <a:gd name="connsiteX21" fmla="*/ 589861 w 817198"/>
              <a:gd name="connsiteY21" fmla="*/ 892384 h 916092"/>
              <a:gd name="connsiteX22" fmla="*/ 611232 w 817198"/>
              <a:gd name="connsiteY22" fmla="*/ 866179 h 916092"/>
              <a:gd name="connsiteX23" fmla="*/ 611232 w 817198"/>
              <a:gd name="connsiteY23" fmla="*/ 718935 h 916092"/>
              <a:gd name="connsiteX24" fmla="*/ 642660 w 817198"/>
              <a:gd name="connsiteY24" fmla="*/ 687740 h 916092"/>
              <a:gd name="connsiteX25" fmla="*/ 741972 w 817198"/>
              <a:gd name="connsiteY25" fmla="*/ 687740 h 916092"/>
              <a:gd name="connsiteX26" fmla="*/ 765857 w 817198"/>
              <a:gd name="connsiteY26" fmla="*/ 662783 h 916092"/>
              <a:gd name="connsiteX27" fmla="*/ 765857 w 817198"/>
              <a:gd name="connsiteY27" fmla="*/ 435678 h 916092"/>
              <a:gd name="connsiteX28" fmla="*/ 744486 w 817198"/>
              <a:gd name="connsiteY28" fmla="*/ 410722 h 916092"/>
              <a:gd name="connsiteX29" fmla="*/ 73747 w 817198"/>
              <a:gd name="connsiteY29" fmla="*/ 410722 h 916092"/>
              <a:gd name="connsiteX30" fmla="*/ 52482 w 817198"/>
              <a:gd name="connsiteY30" fmla="*/ 435678 h 916092"/>
              <a:gd name="connsiteX31" fmla="*/ 52482 w 817198"/>
              <a:gd name="connsiteY31" fmla="*/ 662783 h 916092"/>
              <a:gd name="connsiteX32" fmla="*/ 76249 w 817198"/>
              <a:gd name="connsiteY32" fmla="*/ 687740 h 916092"/>
              <a:gd name="connsiteX33" fmla="*/ 175069 w 817198"/>
              <a:gd name="connsiteY33" fmla="*/ 687740 h 916092"/>
              <a:gd name="connsiteX34" fmla="*/ 206342 w 817198"/>
              <a:gd name="connsiteY34" fmla="*/ 718935 h 916092"/>
              <a:gd name="connsiteX35" fmla="*/ 206342 w 817198"/>
              <a:gd name="connsiteY35" fmla="*/ 866179 h 916092"/>
              <a:gd name="connsiteX36" fmla="*/ 227607 w 817198"/>
              <a:gd name="connsiteY36" fmla="*/ 892384 h 916092"/>
              <a:gd name="connsiteX37" fmla="*/ 246370 w 817198"/>
              <a:gd name="connsiteY37" fmla="*/ 886145 h 916092"/>
              <a:gd name="connsiteX38" fmla="*/ 253875 w 817198"/>
              <a:gd name="connsiteY38" fmla="*/ 867427 h 916092"/>
              <a:gd name="connsiteX39" fmla="*/ 253875 w 817198"/>
              <a:gd name="connsiteY39" fmla="*/ 662783 h 916092"/>
              <a:gd name="connsiteX40" fmla="*/ 230108 w 817198"/>
              <a:gd name="connsiteY40" fmla="*/ 640322 h 916092"/>
              <a:gd name="connsiteX41" fmla="*/ 132539 w 817198"/>
              <a:gd name="connsiteY41" fmla="*/ 640322 h 916092"/>
              <a:gd name="connsiteX42" fmla="*/ 100016 w 817198"/>
              <a:gd name="connsiteY42" fmla="*/ 607879 h 916092"/>
              <a:gd name="connsiteX43" fmla="*/ 100016 w 817198"/>
              <a:gd name="connsiteY43" fmla="*/ 433183 h 916092"/>
              <a:gd name="connsiteX44" fmla="*/ 92510 w 817198"/>
              <a:gd name="connsiteY44" fmla="*/ 415713 h 916092"/>
              <a:gd name="connsiteX45" fmla="*/ 73747 w 817198"/>
              <a:gd name="connsiteY45" fmla="*/ 410722 h 916092"/>
              <a:gd name="connsiteX46" fmla="*/ 745743 w 817198"/>
              <a:gd name="connsiteY46" fmla="*/ 385765 h 916092"/>
              <a:gd name="connsiteX47" fmla="*/ 789742 w 817198"/>
              <a:gd name="connsiteY47" fmla="*/ 435678 h 916092"/>
              <a:gd name="connsiteX48" fmla="*/ 789742 w 817198"/>
              <a:gd name="connsiteY48" fmla="*/ 662783 h 916092"/>
              <a:gd name="connsiteX49" fmla="*/ 741972 w 817198"/>
              <a:gd name="connsiteY49" fmla="*/ 711448 h 916092"/>
              <a:gd name="connsiteX50" fmla="*/ 642660 w 817198"/>
              <a:gd name="connsiteY50" fmla="*/ 711448 h 916092"/>
              <a:gd name="connsiteX51" fmla="*/ 635117 w 817198"/>
              <a:gd name="connsiteY51" fmla="*/ 718935 h 916092"/>
              <a:gd name="connsiteX52" fmla="*/ 635117 w 817198"/>
              <a:gd name="connsiteY52" fmla="*/ 866179 h 916092"/>
              <a:gd name="connsiteX53" fmla="*/ 592375 w 817198"/>
              <a:gd name="connsiteY53" fmla="*/ 916092 h 916092"/>
              <a:gd name="connsiteX54" fmla="*/ 587347 w 817198"/>
              <a:gd name="connsiteY54" fmla="*/ 916092 h 916092"/>
              <a:gd name="connsiteX55" fmla="*/ 554662 w 817198"/>
              <a:gd name="connsiteY55" fmla="*/ 903614 h 916092"/>
              <a:gd name="connsiteX56" fmla="*/ 538319 w 817198"/>
              <a:gd name="connsiteY56" fmla="*/ 867427 h 916092"/>
              <a:gd name="connsiteX57" fmla="*/ 538319 w 817198"/>
              <a:gd name="connsiteY57" fmla="*/ 662783 h 916092"/>
              <a:gd name="connsiteX58" fmla="*/ 587347 w 817198"/>
              <a:gd name="connsiteY58" fmla="*/ 615366 h 916092"/>
              <a:gd name="connsiteX59" fmla="*/ 684144 w 817198"/>
              <a:gd name="connsiteY59" fmla="*/ 615366 h 916092"/>
              <a:gd name="connsiteX60" fmla="*/ 692944 w 817198"/>
              <a:gd name="connsiteY60" fmla="*/ 607879 h 916092"/>
              <a:gd name="connsiteX61" fmla="*/ 692944 w 817198"/>
              <a:gd name="connsiteY61" fmla="*/ 433183 h 916092"/>
              <a:gd name="connsiteX62" fmla="*/ 709287 w 817198"/>
              <a:gd name="connsiteY62" fmla="*/ 398243 h 916092"/>
              <a:gd name="connsiteX63" fmla="*/ 745743 w 817198"/>
              <a:gd name="connsiteY63" fmla="*/ 385765 h 916092"/>
              <a:gd name="connsiteX64" fmla="*/ 71245 w 817198"/>
              <a:gd name="connsiteY64" fmla="*/ 385765 h 916092"/>
              <a:gd name="connsiteX65" fmla="*/ 108772 w 817198"/>
              <a:gd name="connsiteY65" fmla="*/ 398243 h 916092"/>
              <a:gd name="connsiteX66" fmla="*/ 123783 w 817198"/>
              <a:gd name="connsiteY66" fmla="*/ 433183 h 916092"/>
              <a:gd name="connsiteX67" fmla="*/ 123783 w 817198"/>
              <a:gd name="connsiteY67" fmla="*/ 607879 h 916092"/>
              <a:gd name="connsiteX68" fmla="*/ 132539 w 817198"/>
              <a:gd name="connsiteY68" fmla="*/ 615366 h 916092"/>
              <a:gd name="connsiteX69" fmla="*/ 230108 w 817198"/>
              <a:gd name="connsiteY69" fmla="*/ 615366 h 916092"/>
              <a:gd name="connsiteX70" fmla="*/ 278893 w 817198"/>
              <a:gd name="connsiteY70" fmla="*/ 662783 h 916092"/>
              <a:gd name="connsiteX71" fmla="*/ 278893 w 817198"/>
              <a:gd name="connsiteY71" fmla="*/ 867427 h 916092"/>
              <a:gd name="connsiteX72" fmla="*/ 262632 w 817198"/>
              <a:gd name="connsiteY72" fmla="*/ 903614 h 916092"/>
              <a:gd name="connsiteX73" fmla="*/ 230108 w 817198"/>
              <a:gd name="connsiteY73" fmla="*/ 916092 h 916092"/>
              <a:gd name="connsiteX74" fmla="*/ 225105 w 817198"/>
              <a:gd name="connsiteY74" fmla="*/ 916092 h 916092"/>
              <a:gd name="connsiteX75" fmla="*/ 181324 w 817198"/>
              <a:gd name="connsiteY75" fmla="*/ 866179 h 916092"/>
              <a:gd name="connsiteX76" fmla="*/ 181324 w 817198"/>
              <a:gd name="connsiteY76" fmla="*/ 718935 h 916092"/>
              <a:gd name="connsiteX77" fmla="*/ 175069 w 817198"/>
              <a:gd name="connsiteY77" fmla="*/ 711448 h 916092"/>
              <a:gd name="connsiteX78" fmla="*/ 76249 w 817198"/>
              <a:gd name="connsiteY78" fmla="*/ 711448 h 916092"/>
              <a:gd name="connsiteX79" fmla="*/ 27464 w 817198"/>
              <a:gd name="connsiteY79" fmla="*/ 662783 h 916092"/>
              <a:gd name="connsiteX80" fmla="*/ 27464 w 817198"/>
              <a:gd name="connsiteY80" fmla="*/ 435678 h 916092"/>
              <a:gd name="connsiteX81" fmla="*/ 71245 w 817198"/>
              <a:gd name="connsiteY81" fmla="*/ 385765 h 916092"/>
              <a:gd name="connsiteX82" fmla="*/ 741557 w 817198"/>
              <a:gd name="connsiteY82" fmla="*/ 243676 h 916092"/>
              <a:gd name="connsiteX83" fmla="*/ 688608 w 817198"/>
              <a:gd name="connsiteY83" fmla="*/ 296625 h 916092"/>
              <a:gd name="connsiteX84" fmla="*/ 741557 w 817198"/>
              <a:gd name="connsiteY84" fmla="*/ 348313 h 916092"/>
              <a:gd name="connsiteX85" fmla="*/ 793245 w 817198"/>
              <a:gd name="connsiteY85" fmla="*/ 296625 h 916092"/>
              <a:gd name="connsiteX86" fmla="*/ 741557 w 817198"/>
              <a:gd name="connsiteY86" fmla="*/ 243676 h 916092"/>
              <a:gd name="connsiteX87" fmla="*/ 76902 w 817198"/>
              <a:gd name="connsiteY87" fmla="*/ 243676 h 916092"/>
              <a:gd name="connsiteX88" fmla="*/ 23953 w 817198"/>
              <a:gd name="connsiteY88" fmla="*/ 296625 h 916092"/>
              <a:gd name="connsiteX89" fmla="*/ 76902 w 817198"/>
              <a:gd name="connsiteY89" fmla="*/ 348313 h 916092"/>
              <a:gd name="connsiteX90" fmla="*/ 129851 w 817198"/>
              <a:gd name="connsiteY90" fmla="*/ 296625 h 916092"/>
              <a:gd name="connsiteX91" fmla="*/ 76902 w 817198"/>
              <a:gd name="connsiteY91" fmla="*/ 243676 h 916092"/>
              <a:gd name="connsiteX92" fmla="*/ 741557 w 817198"/>
              <a:gd name="connsiteY92" fmla="*/ 219723 h 916092"/>
              <a:gd name="connsiteX93" fmla="*/ 817198 w 817198"/>
              <a:gd name="connsiteY93" fmla="*/ 296625 h 916092"/>
              <a:gd name="connsiteX94" fmla="*/ 741557 w 817198"/>
              <a:gd name="connsiteY94" fmla="*/ 372266 h 916092"/>
              <a:gd name="connsiteX95" fmla="*/ 664655 w 817198"/>
              <a:gd name="connsiteY95" fmla="*/ 296625 h 916092"/>
              <a:gd name="connsiteX96" fmla="*/ 741557 w 817198"/>
              <a:gd name="connsiteY96" fmla="*/ 219723 h 916092"/>
              <a:gd name="connsiteX97" fmla="*/ 76902 w 817198"/>
              <a:gd name="connsiteY97" fmla="*/ 219723 h 916092"/>
              <a:gd name="connsiteX98" fmla="*/ 152543 w 817198"/>
              <a:gd name="connsiteY98" fmla="*/ 296625 h 916092"/>
              <a:gd name="connsiteX99" fmla="*/ 76902 w 817198"/>
              <a:gd name="connsiteY99" fmla="*/ 372266 h 916092"/>
              <a:gd name="connsiteX100" fmla="*/ 0 w 817198"/>
              <a:gd name="connsiteY100" fmla="*/ 296625 h 916092"/>
              <a:gd name="connsiteX101" fmla="*/ 76902 w 817198"/>
              <a:gd name="connsiteY101" fmla="*/ 219723 h 916092"/>
              <a:gd name="connsiteX102" fmla="*/ 516317 w 817198"/>
              <a:gd name="connsiteY102" fmla="*/ 115317 h 916092"/>
              <a:gd name="connsiteX103" fmla="*/ 516317 w 817198"/>
              <a:gd name="connsiteY103" fmla="*/ 218100 h 916092"/>
              <a:gd name="connsiteX104" fmla="*/ 454118 w 817198"/>
              <a:gd name="connsiteY104" fmla="*/ 280772 h 916092"/>
              <a:gd name="connsiteX105" fmla="*/ 312304 w 817198"/>
              <a:gd name="connsiteY105" fmla="*/ 280772 h 916092"/>
              <a:gd name="connsiteX106" fmla="*/ 312304 w 817198"/>
              <a:gd name="connsiteY106" fmla="*/ 309602 h 916092"/>
              <a:gd name="connsiteX107" fmla="*/ 350868 w 817198"/>
              <a:gd name="connsiteY107" fmla="*/ 348459 h 916092"/>
              <a:gd name="connsiteX108" fmla="*/ 617079 w 817198"/>
              <a:gd name="connsiteY108" fmla="*/ 348459 h 916092"/>
              <a:gd name="connsiteX109" fmla="*/ 619567 w 817198"/>
              <a:gd name="connsiteY109" fmla="*/ 345952 h 916092"/>
              <a:gd name="connsiteX110" fmla="*/ 619567 w 817198"/>
              <a:gd name="connsiteY110" fmla="*/ 343445 h 916092"/>
              <a:gd name="connsiteX111" fmla="*/ 602151 w 817198"/>
              <a:gd name="connsiteY111" fmla="*/ 324643 h 916092"/>
              <a:gd name="connsiteX112" fmla="*/ 593443 w 817198"/>
              <a:gd name="connsiteY112" fmla="*/ 302081 h 916092"/>
              <a:gd name="connsiteX113" fmla="*/ 593443 w 817198"/>
              <a:gd name="connsiteY113" fmla="*/ 152921 h 916092"/>
              <a:gd name="connsiteX114" fmla="*/ 556124 w 817198"/>
              <a:gd name="connsiteY114" fmla="*/ 115317 h 916092"/>
              <a:gd name="connsiteX115" fmla="*/ 250105 w 817198"/>
              <a:gd name="connsiteY115" fmla="*/ 23815 h 916092"/>
              <a:gd name="connsiteX116" fmla="*/ 211542 w 817198"/>
              <a:gd name="connsiteY116" fmla="*/ 62672 h 916092"/>
              <a:gd name="connsiteX117" fmla="*/ 211542 w 817198"/>
              <a:gd name="connsiteY117" fmla="*/ 210579 h 916092"/>
              <a:gd name="connsiteX118" fmla="*/ 204078 w 817198"/>
              <a:gd name="connsiteY118" fmla="*/ 231888 h 916092"/>
              <a:gd name="connsiteX119" fmla="*/ 185419 w 817198"/>
              <a:gd name="connsiteY119" fmla="*/ 251943 h 916092"/>
              <a:gd name="connsiteX120" fmla="*/ 185419 w 817198"/>
              <a:gd name="connsiteY120" fmla="*/ 254450 h 916092"/>
              <a:gd name="connsiteX121" fmla="*/ 187907 w 817198"/>
              <a:gd name="connsiteY121" fmla="*/ 256957 h 916092"/>
              <a:gd name="connsiteX122" fmla="*/ 454118 w 817198"/>
              <a:gd name="connsiteY122" fmla="*/ 256957 h 916092"/>
              <a:gd name="connsiteX123" fmla="*/ 492681 w 817198"/>
              <a:gd name="connsiteY123" fmla="*/ 218100 h 916092"/>
              <a:gd name="connsiteX124" fmla="*/ 492681 w 817198"/>
              <a:gd name="connsiteY124" fmla="*/ 62672 h 916092"/>
              <a:gd name="connsiteX125" fmla="*/ 454118 w 817198"/>
              <a:gd name="connsiteY125" fmla="*/ 23815 h 916092"/>
              <a:gd name="connsiteX126" fmla="*/ 250105 w 817198"/>
              <a:gd name="connsiteY126" fmla="*/ 0 h 916092"/>
              <a:gd name="connsiteX127" fmla="*/ 454118 w 817198"/>
              <a:gd name="connsiteY127" fmla="*/ 0 h 916092"/>
              <a:gd name="connsiteX128" fmla="*/ 516317 w 817198"/>
              <a:gd name="connsiteY128" fmla="*/ 62672 h 916092"/>
              <a:gd name="connsiteX129" fmla="*/ 516317 w 817198"/>
              <a:gd name="connsiteY129" fmla="*/ 91502 h 916092"/>
              <a:gd name="connsiteX130" fmla="*/ 556124 w 817198"/>
              <a:gd name="connsiteY130" fmla="*/ 91502 h 916092"/>
              <a:gd name="connsiteX131" fmla="*/ 617079 w 817198"/>
              <a:gd name="connsiteY131" fmla="*/ 152921 h 916092"/>
              <a:gd name="connsiteX132" fmla="*/ 617079 w 817198"/>
              <a:gd name="connsiteY132" fmla="*/ 302081 h 916092"/>
              <a:gd name="connsiteX133" fmla="*/ 619567 w 817198"/>
              <a:gd name="connsiteY133" fmla="*/ 308348 h 916092"/>
              <a:gd name="connsiteX134" fmla="*/ 636982 w 817198"/>
              <a:gd name="connsiteY134" fmla="*/ 327150 h 916092"/>
              <a:gd name="connsiteX135" fmla="*/ 641958 w 817198"/>
              <a:gd name="connsiteY135" fmla="*/ 355979 h 916092"/>
              <a:gd name="connsiteX136" fmla="*/ 617079 w 817198"/>
              <a:gd name="connsiteY136" fmla="*/ 372274 h 916092"/>
              <a:gd name="connsiteX137" fmla="*/ 350868 w 817198"/>
              <a:gd name="connsiteY137" fmla="*/ 372274 h 916092"/>
              <a:gd name="connsiteX138" fmla="*/ 289913 w 817198"/>
              <a:gd name="connsiteY138" fmla="*/ 309602 h 916092"/>
              <a:gd name="connsiteX139" fmla="*/ 289913 w 817198"/>
              <a:gd name="connsiteY139" fmla="*/ 280772 h 916092"/>
              <a:gd name="connsiteX140" fmla="*/ 187907 w 817198"/>
              <a:gd name="connsiteY140" fmla="*/ 280772 h 916092"/>
              <a:gd name="connsiteX141" fmla="*/ 164271 w 817198"/>
              <a:gd name="connsiteY141" fmla="*/ 264478 h 916092"/>
              <a:gd name="connsiteX142" fmla="*/ 168003 w 817198"/>
              <a:gd name="connsiteY142" fmla="*/ 235648 h 916092"/>
              <a:gd name="connsiteX143" fmla="*/ 185419 w 817198"/>
              <a:gd name="connsiteY143" fmla="*/ 216847 h 916092"/>
              <a:gd name="connsiteX144" fmla="*/ 187907 w 817198"/>
              <a:gd name="connsiteY144" fmla="*/ 210579 h 916092"/>
              <a:gd name="connsiteX145" fmla="*/ 187907 w 817198"/>
              <a:gd name="connsiteY145" fmla="*/ 62672 h 916092"/>
              <a:gd name="connsiteX146" fmla="*/ 250105 w 817198"/>
              <a:gd name="connsiteY146" fmla="*/ 0 h 916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17198" h="916092">
                <a:moveTo>
                  <a:pt x="188281" y="532827"/>
                </a:moveTo>
                <a:lnTo>
                  <a:pt x="623436" y="532827"/>
                </a:lnTo>
                <a:cubicBezTo>
                  <a:pt x="629688" y="532827"/>
                  <a:pt x="635941" y="539090"/>
                  <a:pt x="635941" y="545352"/>
                </a:cubicBezTo>
                <a:cubicBezTo>
                  <a:pt x="635941" y="551615"/>
                  <a:pt x="629688" y="556624"/>
                  <a:pt x="623436" y="556624"/>
                </a:cubicBezTo>
                <a:lnTo>
                  <a:pt x="418363" y="556624"/>
                </a:lnTo>
                <a:lnTo>
                  <a:pt x="418363" y="903563"/>
                </a:lnTo>
                <a:cubicBezTo>
                  <a:pt x="418363" y="911078"/>
                  <a:pt x="413361" y="916088"/>
                  <a:pt x="405858" y="916088"/>
                </a:cubicBezTo>
                <a:cubicBezTo>
                  <a:pt x="399606" y="916088"/>
                  <a:pt x="394604" y="911078"/>
                  <a:pt x="394604" y="903563"/>
                </a:cubicBezTo>
                <a:lnTo>
                  <a:pt x="394604" y="556624"/>
                </a:lnTo>
                <a:lnTo>
                  <a:pt x="188281" y="556624"/>
                </a:lnTo>
                <a:cubicBezTo>
                  <a:pt x="182028" y="556624"/>
                  <a:pt x="175776" y="551615"/>
                  <a:pt x="175776" y="545352"/>
                </a:cubicBezTo>
                <a:cubicBezTo>
                  <a:pt x="175776" y="539090"/>
                  <a:pt x="182028" y="532827"/>
                  <a:pt x="188281" y="532827"/>
                </a:cubicBezTo>
                <a:close/>
                <a:moveTo>
                  <a:pt x="744486" y="410722"/>
                </a:moveTo>
                <a:cubicBezTo>
                  <a:pt x="736943" y="409474"/>
                  <a:pt x="730658" y="411969"/>
                  <a:pt x="725629" y="415713"/>
                </a:cubicBezTo>
                <a:cubicBezTo>
                  <a:pt x="720601" y="420704"/>
                  <a:pt x="716829" y="426943"/>
                  <a:pt x="716829" y="433183"/>
                </a:cubicBezTo>
                <a:lnTo>
                  <a:pt x="716829" y="607879"/>
                </a:lnTo>
                <a:cubicBezTo>
                  <a:pt x="716829" y="625348"/>
                  <a:pt x="701744" y="640322"/>
                  <a:pt x="684144" y="640322"/>
                </a:cubicBezTo>
                <a:lnTo>
                  <a:pt x="587347" y="640322"/>
                </a:lnTo>
                <a:cubicBezTo>
                  <a:pt x="573518" y="640322"/>
                  <a:pt x="563461" y="650305"/>
                  <a:pt x="563461" y="662783"/>
                </a:cubicBezTo>
                <a:lnTo>
                  <a:pt x="563461" y="867427"/>
                </a:lnTo>
                <a:cubicBezTo>
                  <a:pt x="563461" y="874914"/>
                  <a:pt x="565976" y="881153"/>
                  <a:pt x="571004" y="886145"/>
                </a:cubicBezTo>
                <a:cubicBezTo>
                  <a:pt x="576033" y="891136"/>
                  <a:pt x="582318" y="892384"/>
                  <a:pt x="589861" y="892384"/>
                </a:cubicBezTo>
                <a:cubicBezTo>
                  <a:pt x="601175" y="891136"/>
                  <a:pt x="611232" y="878658"/>
                  <a:pt x="611232" y="866179"/>
                </a:cubicBezTo>
                <a:lnTo>
                  <a:pt x="611232" y="718935"/>
                </a:lnTo>
                <a:cubicBezTo>
                  <a:pt x="611232" y="701466"/>
                  <a:pt x="625060" y="687740"/>
                  <a:pt x="642660" y="687740"/>
                </a:cubicBezTo>
                <a:lnTo>
                  <a:pt x="741972" y="687740"/>
                </a:lnTo>
                <a:cubicBezTo>
                  <a:pt x="754543" y="687740"/>
                  <a:pt x="765857" y="677757"/>
                  <a:pt x="765857" y="662783"/>
                </a:cubicBezTo>
                <a:lnTo>
                  <a:pt x="765857" y="435678"/>
                </a:lnTo>
                <a:cubicBezTo>
                  <a:pt x="765857" y="421952"/>
                  <a:pt x="755800" y="410722"/>
                  <a:pt x="744486" y="410722"/>
                </a:cubicBezTo>
                <a:close/>
                <a:moveTo>
                  <a:pt x="73747" y="410722"/>
                </a:moveTo>
                <a:cubicBezTo>
                  <a:pt x="62489" y="410722"/>
                  <a:pt x="52482" y="421952"/>
                  <a:pt x="52482" y="435678"/>
                </a:cubicBezTo>
                <a:lnTo>
                  <a:pt x="52482" y="662783"/>
                </a:lnTo>
                <a:cubicBezTo>
                  <a:pt x="52482" y="677757"/>
                  <a:pt x="63740" y="687740"/>
                  <a:pt x="76249" y="687740"/>
                </a:cubicBezTo>
                <a:lnTo>
                  <a:pt x="175069" y="687740"/>
                </a:lnTo>
                <a:cubicBezTo>
                  <a:pt x="191331" y="687740"/>
                  <a:pt x="206342" y="701466"/>
                  <a:pt x="206342" y="718935"/>
                </a:cubicBezTo>
                <a:lnTo>
                  <a:pt x="206342" y="866179"/>
                </a:lnTo>
                <a:cubicBezTo>
                  <a:pt x="206342" y="878658"/>
                  <a:pt x="215098" y="891136"/>
                  <a:pt x="227607" y="892384"/>
                </a:cubicBezTo>
                <a:cubicBezTo>
                  <a:pt x="235112" y="892384"/>
                  <a:pt x="241367" y="891136"/>
                  <a:pt x="246370" y="886145"/>
                </a:cubicBezTo>
                <a:cubicBezTo>
                  <a:pt x="251374" y="881153"/>
                  <a:pt x="253875" y="874914"/>
                  <a:pt x="253875" y="867427"/>
                </a:cubicBezTo>
                <a:lnTo>
                  <a:pt x="253875" y="662783"/>
                </a:lnTo>
                <a:cubicBezTo>
                  <a:pt x="253875" y="650305"/>
                  <a:pt x="242617" y="640322"/>
                  <a:pt x="230108" y="640322"/>
                </a:cubicBezTo>
                <a:lnTo>
                  <a:pt x="132539" y="640322"/>
                </a:lnTo>
                <a:cubicBezTo>
                  <a:pt x="115027" y="640322"/>
                  <a:pt x="100016" y="625348"/>
                  <a:pt x="100016" y="607879"/>
                </a:cubicBezTo>
                <a:lnTo>
                  <a:pt x="100016" y="433183"/>
                </a:lnTo>
                <a:cubicBezTo>
                  <a:pt x="100016" y="426943"/>
                  <a:pt x="97514" y="420704"/>
                  <a:pt x="92510" y="415713"/>
                </a:cubicBezTo>
                <a:cubicBezTo>
                  <a:pt x="87507" y="411969"/>
                  <a:pt x="81252" y="409474"/>
                  <a:pt x="73747" y="410722"/>
                </a:cubicBezTo>
                <a:close/>
                <a:moveTo>
                  <a:pt x="745743" y="385765"/>
                </a:moveTo>
                <a:cubicBezTo>
                  <a:pt x="770885" y="388261"/>
                  <a:pt x="789742" y="410722"/>
                  <a:pt x="789742" y="435678"/>
                </a:cubicBezTo>
                <a:lnTo>
                  <a:pt x="789742" y="662783"/>
                </a:lnTo>
                <a:cubicBezTo>
                  <a:pt x="789742" y="690235"/>
                  <a:pt x="767114" y="711448"/>
                  <a:pt x="741972" y="711448"/>
                </a:cubicBezTo>
                <a:lnTo>
                  <a:pt x="642660" y="711448"/>
                </a:lnTo>
                <a:cubicBezTo>
                  <a:pt x="638888" y="711448"/>
                  <a:pt x="635117" y="713944"/>
                  <a:pt x="635117" y="718935"/>
                </a:cubicBezTo>
                <a:lnTo>
                  <a:pt x="635117" y="866179"/>
                </a:lnTo>
                <a:cubicBezTo>
                  <a:pt x="635117" y="891136"/>
                  <a:pt x="616260" y="913597"/>
                  <a:pt x="592375" y="916092"/>
                </a:cubicBezTo>
                <a:cubicBezTo>
                  <a:pt x="589861" y="916092"/>
                  <a:pt x="588604" y="916092"/>
                  <a:pt x="587347" y="916092"/>
                </a:cubicBezTo>
                <a:cubicBezTo>
                  <a:pt x="574775" y="916092"/>
                  <a:pt x="563461" y="911101"/>
                  <a:pt x="554662" y="903614"/>
                </a:cubicBezTo>
                <a:cubicBezTo>
                  <a:pt x="544605" y="894879"/>
                  <a:pt x="538319" y="881153"/>
                  <a:pt x="538319" y="867427"/>
                </a:cubicBezTo>
                <a:lnTo>
                  <a:pt x="538319" y="662783"/>
                </a:lnTo>
                <a:cubicBezTo>
                  <a:pt x="538319" y="637827"/>
                  <a:pt x="559690" y="615366"/>
                  <a:pt x="587347" y="615366"/>
                </a:cubicBezTo>
                <a:lnTo>
                  <a:pt x="684144" y="615366"/>
                </a:lnTo>
                <a:cubicBezTo>
                  <a:pt x="689173" y="615366"/>
                  <a:pt x="692944" y="612870"/>
                  <a:pt x="692944" y="607879"/>
                </a:cubicBezTo>
                <a:lnTo>
                  <a:pt x="692944" y="433183"/>
                </a:lnTo>
                <a:cubicBezTo>
                  <a:pt x="692944" y="420704"/>
                  <a:pt x="699230" y="406978"/>
                  <a:pt x="709287" y="398243"/>
                </a:cubicBezTo>
                <a:cubicBezTo>
                  <a:pt x="719344" y="389509"/>
                  <a:pt x="731915" y="384517"/>
                  <a:pt x="745743" y="385765"/>
                </a:cubicBezTo>
                <a:close/>
                <a:moveTo>
                  <a:pt x="71245" y="385765"/>
                </a:moveTo>
                <a:cubicBezTo>
                  <a:pt x="85005" y="384517"/>
                  <a:pt x="98765" y="389509"/>
                  <a:pt x="108772" y="398243"/>
                </a:cubicBezTo>
                <a:cubicBezTo>
                  <a:pt x="118779" y="406978"/>
                  <a:pt x="123783" y="420704"/>
                  <a:pt x="123783" y="433183"/>
                </a:cubicBezTo>
                <a:lnTo>
                  <a:pt x="123783" y="607879"/>
                </a:lnTo>
                <a:cubicBezTo>
                  <a:pt x="123783" y="612870"/>
                  <a:pt x="128786" y="615366"/>
                  <a:pt x="132539" y="615366"/>
                </a:cubicBezTo>
                <a:lnTo>
                  <a:pt x="230108" y="615366"/>
                </a:lnTo>
                <a:cubicBezTo>
                  <a:pt x="256377" y="615366"/>
                  <a:pt x="278893" y="637827"/>
                  <a:pt x="278893" y="662783"/>
                </a:cubicBezTo>
                <a:lnTo>
                  <a:pt x="278893" y="867427"/>
                </a:lnTo>
                <a:cubicBezTo>
                  <a:pt x="278893" y="881153"/>
                  <a:pt x="272639" y="894879"/>
                  <a:pt x="262632" y="903614"/>
                </a:cubicBezTo>
                <a:cubicBezTo>
                  <a:pt x="253875" y="911101"/>
                  <a:pt x="241367" y="916092"/>
                  <a:pt x="230108" y="916092"/>
                </a:cubicBezTo>
                <a:cubicBezTo>
                  <a:pt x="228858" y="916092"/>
                  <a:pt x="227607" y="916092"/>
                  <a:pt x="225105" y="916092"/>
                </a:cubicBezTo>
                <a:cubicBezTo>
                  <a:pt x="201338" y="913597"/>
                  <a:pt x="181324" y="891136"/>
                  <a:pt x="181324" y="866179"/>
                </a:cubicBezTo>
                <a:lnTo>
                  <a:pt x="181324" y="718935"/>
                </a:lnTo>
                <a:cubicBezTo>
                  <a:pt x="181324" y="713944"/>
                  <a:pt x="178822" y="711448"/>
                  <a:pt x="175069" y="711448"/>
                </a:cubicBezTo>
                <a:lnTo>
                  <a:pt x="76249" y="711448"/>
                </a:lnTo>
                <a:cubicBezTo>
                  <a:pt x="49980" y="711448"/>
                  <a:pt x="27464" y="690235"/>
                  <a:pt x="27464" y="662783"/>
                </a:cubicBezTo>
                <a:lnTo>
                  <a:pt x="27464" y="435678"/>
                </a:lnTo>
                <a:cubicBezTo>
                  <a:pt x="27464" y="410722"/>
                  <a:pt x="47478" y="388261"/>
                  <a:pt x="71245" y="385765"/>
                </a:cubicBezTo>
                <a:close/>
                <a:moveTo>
                  <a:pt x="741557" y="243676"/>
                </a:moveTo>
                <a:cubicBezTo>
                  <a:pt x="711301" y="243676"/>
                  <a:pt x="688608" y="267629"/>
                  <a:pt x="688608" y="296625"/>
                </a:cubicBezTo>
                <a:cubicBezTo>
                  <a:pt x="688608" y="325621"/>
                  <a:pt x="711301" y="348313"/>
                  <a:pt x="741557" y="348313"/>
                </a:cubicBezTo>
                <a:cubicBezTo>
                  <a:pt x="769292" y="348313"/>
                  <a:pt x="793245" y="325621"/>
                  <a:pt x="793245" y="296625"/>
                </a:cubicBezTo>
                <a:cubicBezTo>
                  <a:pt x="793245" y="267629"/>
                  <a:pt x="769292" y="243676"/>
                  <a:pt x="741557" y="243676"/>
                </a:cubicBezTo>
                <a:close/>
                <a:moveTo>
                  <a:pt x="76902" y="243676"/>
                </a:moveTo>
                <a:cubicBezTo>
                  <a:pt x="47906" y="243676"/>
                  <a:pt x="23953" y="267629"/>
                  <a:pt x="23953" y="296625"/>
                </a:cubicBezTo>
                <a:cubicBezTo>
                  <a:pt x="23953" y="325621"/>
                  <a:pt x="47906" y="348313"/>
                  <a:pt x="76902" y="348313"/>
                </a:cubicBezTo>
                <a:cubicBezTo>
                  <a:pt x="105898" y="348313"/>
                  <a:pt x="129851" y="325621"/>
                  <a:pt x="129851" y="296625"/>
                </a:cubicBezTo>
                <a:cubicBezTo>
                  <a:pt x="129851" y="267629"/>
                  <a:pt x="105898" y="243676"/>
                  <a:pt x="76902" y="243676"/>
                </a:cubicBezTo>
                <a:close/>
                <a:moveTo>
                  <a:pt x="741557" y="219723"/>
                </a:moveTo>
                <a:cubicBezTo>
                  <a:pt x="783160" y="219723"/>
                  <a:pt x="817198" y="253761"/>
                  <a:pt x="817198" y="296625"/>
                </a:cubicBezTo>
                <a:cubicBezTo>
                  <a:pt x="817198" y="338227"/>
                  <a:pt x="783160" y="372266"/>
                  <a:pt x="741557" y="372266"/>
                </a:cubicBezTo>
                <a:cubicBezTo>
                  <a:pt x="698694" y="372266"/>
                  <a:pt x="664655" y="338227"/>
                  <a:pt x="664655" y="296625"/>
                </a:cubicBezTo>
                <a:cubicBezTo>
                  <a:pt x="664655" y="253761"/>
                  <a:pt x="698694" y="219723"/>
                  <a:pt x="741557" y="219723"/>
                </a:cubicBezTo>
                <a:close/>
                <a:moveTo>
                  <a:pt x="76902" y="219723"/>
                </a:moveTo>
                <a:cubicBezTo>
                  <a:pt x="119766" y="219723"/>
                  <a:pt x="152543" y="253761"/>
                  <a:pt x="152543" y="296625"/>
                </a:cubicBezTo>
                <a:cubicBezTo>
                  <a:pt x="152543" y="338227"/>
                  <a:pt x="119766" y="372266"/>
                  <a:pt x="76902" y="372266"/>
                </a:cubicBezTo>
                <a:cubicBezTo>
                  <a:pt x="34039" y="372266"/>
                  <a:pt x="0" y="338227"/>
                  <a:pt x="0" y="296625"/>
                </a:cubicBezTo>
                <a:cubicBezTo>
                  <a:pt x="0" y="253761"/>
                  <a:pt x="34039" y="219723"/>
                  <a:pt x="76902" y="219723"/>
                </a:cubicBezTo>
                <a:close/>
                <a:moveTo>
                  <a:pt x="516317" y="115317"/>
                </a:moveTo>
                <a:lnTo>
                  <a:pt x="516317" y="218100"/>
                </a:lnTo>
                <a:cubicBezTo>
                  <a:pt x="516317" y="253197"/>
                  <a:pt x="488949" y="280772"/>
                  <a:pt x="454118" y="280772"/>
                </a:cubicBezTo>
                <a:lnTo>
                  <a:pt x="312304" y="280772"/>
                </a:lnTo>
                <a:lnTo>
                  <a:pt x="312304" y="309602"/>
                </a:lnTo>
                <a:cubicBezTo>
                  <a:pt x="312304" y="330910"/>
                  <a:pt x="330964" y="348459"/>
                  <a:pt x="350868" y="348459"/>
                </a:cubicBezTo>
                <a:lnTo>
                  <a:pt x="617079" y="348459"/>
                </a:lnTo>
                <a:cubicBezTo>
                  <a:pt x="618323" y="348459"/>
                  <a:pt x="619567" y="347205"/>
                  <a:pt x="619567" y="345952"/>
                </a:cubicBezTo>
                <a:cubicBezTo>
                  <a:pt x="620811" y="344698"/>
                  <a:pt x="620811" y="344698"/>
                  <a:pt x="619567" y="343445"/>
                </a:cubicBezTo>
                <a:lnTo>
                  <a:pt x="602151" y="324643"/>
                </a:lnTo>
                <a:cubicBezTo>
                  <a:pt x="597175" y="318376"/>
                  <a:pt x="593443" y="310855"/>
                  <a:pt x="593443" y="302081"/>
                </a:cubicBezTo>
                <a:lnTo>
                  <a:pt x="593443" y="152921"/>
                </a:lnTo>
                <a:cubicBezTo>
                  <a:pt x="593443" y="132865"/>
                  <a:pt x="576027" y="115317"/>
                  <a:pt x="556124" y="115317"/>
                </a:cubicBezTo>
                <a:close/>
                <a:moveTo>
                  <a:pt x="250105" y="23815"/>
                </a:moveTo>
                <a:cubicBezTo>
                  <a:pt x="228958" y="23815"/>
                  <a:pt x="211542" y="41364"/>
                  <a:pt x="211542" y="62672"/>
                </a:cubicBezTo>
                <a:lnTo>
                  <a:pt x="211542" y="210579"/>
                </a:lnTo>
                <a:cubicBezTo>
                  <a:pt x="211542" y="218100"/>
                  <a:pt x="209054" y="226874"/>
                  <a:pt x="204078" y="231888"/>
                </a:cubicBezTo>
                <a:lnTo>
                  <a:pt x="185419" y="251943"/>
                </a:lnTo>
                <a:cubicBezTo>
                  <a:pt x="185419" y="253197"/>
                  <a:pt x="185419" y="254450"/>
                  <a:pt x="185419" y="254450"/>
                </a:cubicBezTo>
                <a:cubicBezTo>
                  <a:pt x="185419" y="256957"/>
                  <a:pt x="186663" y="256957"/>
                  <a:pt x="187907" y="256957"/>
                </a:cubicBezTo>
                <a:lnTo>
                  <a:pt x="454118" y="256957"/>
                </a:lnTo>
                <a:cubicBezTo>
                  <a:pt x="475265" y="256957"/>
                  <a:pt x="492681" y="239409"/>
                  <a:pt x="492681" y="218100"/>
                </a:cubicBezTo>
                <a:lnTo>
                  <a:pt x="492681" y="62672"/>
                </a:lnTo>
                <a:cubicBezTo>
                  <a:pt x="492681" y="41364"/>
                  <a:pt x="475265" y="23815"/>
                  <a:pt x="454118" y="23815"/>
                </a:cubicBezTo>
                <a:close/>
                <a:moveTo>
                  <a:pt x="250105" y="0"/>
                </a:moveTo>
                <a:lnTo>
                  <a:pt x="454118" y="0"/>
                </a:lnTo>
                <a:cubicBezTo>
                  <a:pt x="488949" y="0"/>
                  <a:pt x="516317" y="27576"/>
                  <a:pt x="516317" y="62672"/>
                </a:cubicBezTo>
                <a:lnTo>
                  <a:pt x="516317" y="91502"/>
                </a:lnTo>
                <a:lnTo>
                  <a:pt x="556124" y="91502"/>
                </a:lnTo>
                <a:cubicBezTo>
                  <a:pt x="589711" y="91502"/>
                  <a:pt x="617079" y="120331"/>
                  <a:pt x="617079" y="152921"/>
                </a:cubicBezTo>
                <a:lnTo>
                  <a:pt x="617079" y="302081"/>
                </a:lnTo>
                <a:cubicBezTo>
                  <a:pt x="617079" y="304588"/>
                  <a:pt x="618323" y="305841"/>
                  <a:pt x="619567" y="308348"/>
                </a:cubicBezTo>
                <a:lnTo>
                  <a:pt x="636982" y="327150"/>
                </a:lnTo>
                <a:cubicBezTo>
                  <a:pt x="644446" y="335924"/>
                  <a:pt x="646934" y="345952"/>
                  <a:pt x="641958" y="355979"/>
                </a:cubicBezTo>
                <a:cubicBezTo>
                  <a:pt x="636982" y="366007"/>
                  <a:pt x="628275" y="372274"/>
                  <a:pt x="617079" y="372274"/>
                </a:cubicBezTo>
                <a:lnTo>
                  <a:pt x="350868" y="372274"/>
                </a:lnTo>
                <a:cubicBezTo>
                  <a:pt x="317280" y="372274"/>
                  <a:pt x="289913" y="344698"/>
                  <a:pt x="289913" y="309602"/>
                </a:cubicBezTo>
                <a:lnTo>
                  <a:pt x="289913" y="280772"/>
                </a:lnTo>
                <a:lnTo>
                  <a:pt x="187907" y="280772"/>
                </a:lnTo>
                <a:cubicBezTo>
                  <a:pt x="177955" y="280772"/>
                  <a:pt x="168003" y="274505"/>
                  <a:pt x="164271" y="264478"/>
                </a:cubicBezTo>
                <a:cubicBezTo>
                  <a:pt x="159295" y="254450"/>
                  <a:pt x="160539" y="244422"/>
                  <a:pt x="168003" y="235648"/>
                </a:cubicBezTo>
                <a:lnTo>
                  <a:pt x="185419" y="216847"/>
                </a:lnTo>
                <a:cubicBezTo>
                  <a:pt x="187907" y="214340"/>
                  <a:pt x="187907" y="213086"/>
                  <a:pt x="187907" y="210579"/>
                </a:cubicBezTo>
                <a:lnTo>
                  <a:pt x="187907" y="62672"/>
                </a:lnTo>
                <a:cubicBezTo>
                  <a:pt x="187907" y="27576"/>
                  <a:pt x="215274" y="0"/>
                  <a:pt x="25010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337DED64-5E41-CE4C-8311-F640B885B2F3}"/>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ED651ED8-21A9-0643-B944-21EA8BE475AD}"/>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C5576999-F45B-F04A-9AB5-3CC83C2FC103}"/>
              </a:ext>
            </a:extLst>
          </p:cNvPr>
          <p:cNvSpPr txBox="1"/>
          <p:nvPr/>
        </p:nvSpPr>
        <p:spPr>
          <a:xfrm>
            <a:off x="811167" y="4248670"/>
            <a:ext cx="1892787" cy="615553"/>
          </a:xfrm>
          <a:prstGeom prst="rect">
            <a:avLst/>
          </a:prstGeom>
          <a:noFill/>
        </p:spPr>
        <p:txBody>
          <a:bodyPr wrap="square" rtlCol="0" anchor="b">
            <a:spAutoFit/>
          </a:bodyPr>
          <a:lstStyle/>
          <a:p>
            <a:pPr algn="ctr"/>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F7640948-1235-3B4A-B8ED-5397F6885C7A}"/>
              </a:ext>
            </a:extLst>
          </p:cNvPr>
          <p:cNvSpPr txBox="1"/>
          <p:nvPr/>
        </p:nvSpPr>
        <p:spPr>
          <a:xfrm>
            <a:off x="811168" y="4910811"/>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28218EB3-AD5F-154E-8275-841591A956EA}"/>
              </a:ext>
            </a:extLst>
          </p:cNvPr>
          <p:cNvSpPr txBox="1"/>
          <p:nvPr/>
        </p:nvSpPr>
        <p:spPr>
          <a:xfrm>
            <a:off x="2980388" y="3987060"/>
            <a:ext cx="1892787" cy="877163"/>
          </a:xfrm>
          <a:prstGeom prst="rect">
            <a:avLst/>
          </a:prstGeom>
          <a:noFill/>
        </p:spPr>
        <p:txBody>
          <a:bodyPr wrap="square" rtlCol="0" anchor="b">
            <a:spAutoFit/>
          </a:bodyPr>
          <a:lstStyle/>
          <a:p>
            <a:pPr algn="ctr"/>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A729234C-BE0E-8746-8B64-3406BEC7776D}"/>
              </a:ext>
            </a:extLst>
          </p:cNvPr>
          <p:cNvSpPr txBox="1"/>
          <p:nvPr/>
        </p:nvSpPr>
        <p:spPr>
          <a:xfrm>
            <a:off x="2980390" y="4910811"/>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EC747999-B5E2-F547-A8C9-8914E1D744F9}"/>
              </a:ext>
            </a:extLst>
          </p:cNvPr>
          <p:cNvSpPr txBox="1"/>
          <p:nvPr/>
        </p:nvSpPr>
        <p:spPr>
          <a:xfrm>
            <a:off x="5149606" y="4248670"/>
            <a:ext cx="1892787" cy="615553"/>
          </a:xfrm>
          <a:prstGeom prst="rect">
            <a:avLst/>
          </a:prstGeom>
          <a:noFill/>
        </p:spPr>
        <p:txBody>
          <a:bodyPr wrap="square" rtlCol="0" anchor="b">
            <a:spAutoFit/>
          </a:bodyPr>
          <a:lstStyle/>
          <a:p>
            <a:pPr algn="ctr"/>
            <a:r>
              <a:rPr lang="en-US" sz="1700" b="1" spc="-15" dirty="0">
                <a:solidFill>
                  <a:schemeClr val="accent3"/>
                </a:solidFill>
                <a:latin typeface="Poppins" pitchFamily="2" charset="77"/>
                <a:cs typeface="Poppins" pitchFamily="2" charset="77"/>
              </a:rPr>
              <a:t>THREAT OF NEW ENTRANTS</a:t>
            </a:r>
          </a:p>
        </p:txBody>
      </p:sp>
      <p:sp>
        <p:nvSpPr>
          <p:cNvPr id="11" name="TextBox 10">
            <a:extLst>
              <a:ext uri="{FF2B5EF4-FFF2-40B4-BE49-F238E27FC236}">
                <a16:creationId xmlns:a16="http://schemas.microsoft.com/office/drawing/2014/main" id="{285ABE49-AC8F-A842-B49F-D175A3E8B156}"/>
              </a:ext>
            </a:extLst>
          </p:cNvPr>
          <p:cNvSpPr txBox="1"/>
          <p:nvPr/>
        </p:nvSpPr>
        <p:spPr>
          <a:xfrm>
            <a:off x="5149607" y="4910811"/>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698E5286-5A59-CC41-BE8A-A685F1C55767}"/>
              </a:ext>
            </a:extLst>
          </p:cNvPr>
          <p:cNvSpPr txBox="1"/>
          <p:nvPr/>
        </p:nvSpPr>
        <p:spPr>
          <a:xfrm>
            <a:off x="7318825" y="3987060"/>
            <a:ext cx="1892787" cy="877163"/>
          </a:xfrm>
          <a:prstGeom prst="rect">
            <a:avLst/>
          </a:prstGeom>
          <a:noFill/>
        </p:spPr>
        <p:txBody>
          <a:bodyPr wrap="square" rtlCol="0" anchor="b">
            <a:spAutoFit/>
          </a:bodyPr>
          <a:lstStyle/>
          <a:p>
            <a:pPr algn="ctr"/>
            <a:r>
              <a:rPr lang="en-US" sz="1700" b="1" spc="-15" dirty="0">
                <a:solidFill>
                  <a:schemeClr val="accent4"/>
                </a:solidFill>
                <a:latin typeface="Poppins" pitchFamily="2" charset="77"/>
                <a:cs typeface="Poppins" pitchFamily="2" charset="77"/>
              </a:rPr>
              <a:t>BARGAINING POWER OF BUYERS</a:t>
            </a:r>
          </a:p>
        </p:txBody>
      </p:sp>
      <p:sp>
        <p:nvSpPr>
          <p:cNvPr id="13" name="TextBox 12">
            <a:extLst>
              <a:ext uri="{FF2B5EF4-FFF2-40B4-BE49-F238E27FC236}">
                <a16:creationId xmlns:a16="http://schemas.microsoft.com/office/drawing/2014/main" id="{824CCCDC-D74E-B94B-B0C4-DC0A37B3417E}"/>
              </a:ext>
            </a:extLst>
          </p:cNvPr>
          <p:cNvSpPr txBox="1"/>
          <p:nvPr/>
        </p:nvSpPr>
        <p:spPr>
          <a:xfrm>
            <a:off x="7318826" y="4910811"/>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93F8AE13-92AC-2F41-961E-2BB63D27EACE}"/>
              </a:ext>
            </a:extLst>
          </p:cNvPr>
          <p:cNvSpPr txBox="1"/>
          <p:nvPr/>
        </p:nvSpPr>
        <p:spPr>
          <a:xfrm>
            <a:off x="9488046" y="3987060"/>
            <a:ext cx="1892787" cy="877163"/>
          </a:xfrm>
          <a:prstGeom prst="rect">
            <a:avLst/>
          </a:prstGeom>
          <a:noFill/>
        </p:spPr>
        <p:txBody>
          <a:bodyPr wrap="square" rtlCol="0" anchor="b">
            <a:spAutoFit/>
          </a:bodyPr>
          <a:lstStyle/>
          <a:p>
            <a:pPr algn="ctr"/>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4A720FD5-43C5-E74C-8383-9836D79BBF45}"/>
              </a:ext>
            </a:extLst>
          </p:cNvPr>
          <p:cNvSpPr txBox="1"/>
          <p:nvPr/>
        </p:nvSpPr>
        <p:spPr>
          <a:xfrm>
            <a:off x="9488046" y="4910811"/>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727082206"/>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504">
            <a:extLst>
              <a:ext uri="{FF2B5EF4-FFF2-40B4-BE49-F238E27FC236}">
                <a16:creationId xmlns:a16="http://schemas.microsoft.com/office/drawing/2014/main" id="{1C768C90-7574-5946-B043-F093F3032AF4}"/>
              </a:ext>
            </a:extLst>
          </p:cNvPr>
          <p:cNvSpPr>
            <a:spLocks noChangeArrowheads="1"/>
          </p:cNvSpPr>
          <p:nvPr/>
        </p:nvSpPr>
        <p:spPr bwMode="auto">
          <a:xfrm>
            <a:off x="759506" y="2105178"/>
            <a:ext cx="1796227" cy="1961018"/>
          </a:xfrm>
          <a:custGeom>
            <a:avLst/>
            <a:gdLst>
              <a:gd name="T0" fmla="*/ 2762 w 2885"/>
              <a:gd name="T1" fmla="*/ 2387 h 3147"/>
              <a:gd name="T2" fmla="*/ 2485 w 2885"/>
              <a:gd name="T3" fmla="*/ 2387 h 3147"/>
              <a:gd name="T4" fmla="*/ 2485 w 2885"/>
              <a:gd name="T5" fmla="*/ 1042 h 3147"/>
              <a:gd name="T6" fmla="*/ 2485 w 2885"/>
              <a:gd name="T7" fmla="*/ 1042 h 3147"/>
              <a:gd name="T8" fmla="*/ 1442 w 2885"/>
              <a:gd name="T9" fmla="*/ 0 h 3147"/>
              <a:gd name="T10" fmla="*/ 1442 w 2885"/>
              <a:gd name="T11" fmla="*/ 0 h 3147"/>
              <a:gd name="T12" fmla="*/ 399 w 2885"/>
              <a:gd name="T13" fmla="*/ 1042 h 3147"/>
              <a:gd name="T14" fmla="*/ 399 w 2885"/>
              <a:gd name="T15" fmla="*/ 2387 h 3147"/>
              <a:gd name="T16" fmla="*/ 123 w 2885"/>
              <a:gd name="T17" fmla="*/ 2387 h 3147"/>
              <a:gd name="T18" fmla="*/ 123 w 2885"/>
              <a:gd name="T19" fmla="*/ 2387 h 3147"/>
              <a:gd name="T20" fmla="*/ 88 w 2885"/>
              <a:gd name="T21" fmla="*/ 2555 h 3147"/>
              <a:gd name="T22" fmla="*/ 1407 w 2885"/>
              <a:gd name="T23" fmla="*/ 3137 h 3147"/>
              <a:gd name="T24" fmla="*/ 1407 w 2885"/>
              <a:gd name="T25" fmla="*/ 3137 h 3147"/>
              <a:gd name="T26" fmla="*/ 1478 w 2885"/>
              <a:gd name="T27" fmla="*/ 3137 h 3147"/>
              <a:gd name="T28" fmla="*/ 2797 w 2885"/>
              <a:gd name="T29" fmla="*/ 2555 h 3147"/>
              <a:gd name="T30" fmla="*/ 2797 w 2885"/>
              <a:gd name="T31" fmla="*/ 2555 h 3147"/>
              <a:gd name="T32" fmla="*/ 2762 w 2885"/>
              <a:gd name="T33" fmla="*/ 2387 h 3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85" h="3147">
                <a:moveTo>
                  <a:pt x="2762" y="2387"/>
                </a:moveTo>
                <a:lnTo>
                  <a:pt x="2485" y="2387"/>
                </a:lnTo>
                <a:lnTo>
                  <a:pt x="2485" y="1042"/>
                </a:lnTo>
                <a:lnTo>
                  <a:pt x="2485" y="1042"/>
                </a:lnTo>
                <a:cubicBezTo>
                  <a:pt x="2485" y="469"/>
                  <a:pt x="2016" y="0"/>
                  <a:pt x="1442" y="0"/>
                </a:cubicBezTo>
                <a:lnTo>
                  <a:pt x="1442" y="0"/>
                </a:lnTo>
                <a:cubicBezTo>
                  <a:pt x="869" y="0"/>
                  <a:pt x="399" y="469"/>
                  <a:pt x="399" y="1042"/>
                </a:cubicBezTo>
                <a:lnTo>
                  <a:pt x="399" y="2387"/>
                </a:lnTo>
                <a:lnTo>
                  <a:pt x="123" y="2387"/>
                </a:lnTo>
                <a:lnTo>
                  <a:pt x="123" y="2387"/>
                </a:lnTo>
                <a:cubicBezTo>
                  <a:pt x="27" y="2387"/>
                  <a:pt x="0" y="2518"/>
                  <a:pt x="88" y="2555"/>
                </a:cubicBezTo>
                <a:lnTo>
                  <a:pt x="1407" y="3137"/>
                </a:lnTo>
                <a:lnTo>
                  <a:pt x="1407" y="3137"/>
                </a:lnTo>
                <a:cubicBezTo>
                  <a:pt x="1429" y="3146"/>
                  <a:pt x="1455" y="3146"/>
                  <a:pt x="1478" y="3137"/>
                </a:cubicBezTo>
                <a:lnTo>
                  <a:pt x="2797" y="2555"/>
                </a:lnTo>
                <a:lnTo>
                  <a:pt x="2797" y="2555"/>
                </a:lnTo>
                <a:cubicBezTo>
                  <a:pt x="2884" y="2518"/>
                  <a:pt x="2857" y="2387"/>
                  <a:pt x="2762" y="2387"/>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7" name="Freeform 505">
            <a:extLst>
              <a:ext uri="{FF2B5EF4-FFF2-40B4-BE49-F238E27FC236}">
                <a16:creationId xmlns:a16="http://schemas.microsoft.com/office/drawing/2014/main" id="{88DA61ED-7F28-CB4B-829D-66F123E2224F}"/>
              </a:ext>
            </a:extLst>
          </p:cNvPr>
          <p:cNvSpPr>
            <a:spLocks noChangeArrowheads="1"/>
          </p:cNvSpPr>
          <p:nvPr/>
        </p:nvSpPr>
        <p:spPr bwMode="auto">
          <a:xfrm>
            <a:off x="2967710" y="2105178"/>
            <a:ext cx="1796227" cy="1961018"/>
          </a:xfrm>
          <a:custGeom>
            <a:avLst/>
            <a:gdLst>
              <a:gd name="T0" fmla="*/ 2762 w 2885"/>
              <a:gd name="T1" fmla="*/ 2387 h 3147"/>
              <a:gd name="T2" fmla="*/ 2485 w 2885"/>
              <a:gd name="T3" fmla="*/ 2387 h 3147"/>
              <a:gd name="T4" fmla="*/ 2485 w 2885"/>
              <a:gd name="T5" fmla="*/ 1042 h 3147"/>
              <a:gd name="T6" fmla="*/ 2485 w 2885"/>
              <a:gd name="T7" fmla="*/ 1042 h 3147"/>
              <a:gd name="T8" fmla="*/ 1442 w 2885"/>
              <a:gd name="T9" fmla="*/ 0 h 3147"/>
              <a:gd name="T10" fmla="*/ 1442 w 2885"/>
              <a:gd name="T11" fmla="*/ 0 h 3147"/>
              <a:gd name="T12" fmla="*/ 1442 w 2885"/>
              <a:gd name="T13" fmla="*/ 0 h 3147"/>
              <a:gd name="T14" fmla="*/ 399 w 2885"/>
              <a:gd name="T15" fmla="*/ 1042 h 3147"/>
              <a:gd name="T16" fmla="*/ 399 w 2885"/>
              <a:gd name="T17" fmla="*/ 2387 h 3147"/>
              <a:gd name="T18" fmla="*/ 122 w 2885"/>
              <a:gd name="T19" fmla="*/ 2387 h 3147"/>
              <a:gd name="T20" fmla="*/ 122 w 2885"/>
              <a:gd name="T21" fmla="*/ 2387 h 3147"/>
              <a:gd name="T22" fmla="*/ 87 w 2885"/>
              <a:gd name="T23" fmla="*/ 2555 h 3147"/>
              <a:gd name="T24" fmla="*/ 1407 w 2885"/>
              <a:gd name="T25" fmla="*/ 3137 h 3147"/>
              <a:gd name="T26" fmla="*/ 1407 w 2885"/>
              <a:gd name="T27" fmla="*/ 3137 h 3147"/>
              <a:gd name="T28" fmla="*/ 1477 w 2885"/>
              <a:gd name="T29" fmla="*/ 3137 h 3147"/>
              <a:gd name="T30" fmla="*/ 2797 w 2885"/>
              <a:gd name="T31" fmla="*/ 2555 h 3147"/>
              <a:gd name="T32" fmla="*/ 2797 w 2885"/>
              <a:gd name="T33" fmla="*/ 2555 h 3147"/>
              <a:gd name="T34" fmla="*/ 2762 w 2885"/>
              <a:gd name="T35" fmla="*/ 2387 h 3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85" h="3147">
                <a:moveTo>
                  <a:pt x="2762" y="2387"/>
                </a:moveTo>
                <a:lnTo>
                  <a:pt x="2485" y="2387"/>
                </a:lnTo>
                <a:lnTo>
                  <a:pt x="2485" y="1042"/>
                </a:lnTo>
                <a:lnTo>
                  <a:pt x="2485" y="1042"/>
                </a:lnTo>
                <a:cubicBezTo>
                  <a:pt x="2485" y="469"/>
                  <a:pt x="2015" y="0"/>
                  <a:pt x="1442" y="0"/>
                </a:cubicBezTo>
                <a:lnTo>
                  <a:pt x="1442" y="0"/>
                </a:lnTo>
                <a:lnTo>
                  <a:pt x="1442" y="0"/>
                </a:lnTo>
                <a:cubicBezTo>
                  <a:pt x="868" y="0"/>
                  <a:pt x="399" y="469"/>
                  <a:pt x="399" y="1042"/>
                </a:cubicBezTo>
                <a:lnTo>
                  <a:pt x="399" y="2387"/>
                </a:lnTo>
                <a:lnTo>
                  <a:pt x="122" y="2387"/>
                </a:lnTo>
                <a:lnTo>
                  <a:pt x="122" y="2387"/>
                </a:lnTo>
                <a:cubicBezTo>
                  <a:pt x="28" y="2387"/>
                  <a:pt x="0" y="2518"/>
                  <a:pt x="87" y="2555"/>
                </a:cubicBezTo>
                <a:lnTo>
                  <a:pt x="1407" y="3137"/>
                </a:lnTo>
                <a:lnTo>
                  <a:pt x="1407" y="3137"/>
                </a:lnTo>
                <a:cubicBezTo>
                  <a:pt x="1429" y="3146"/>
                  <a:pt x="1455" y="3146"/>
                  <a:pt x="1477" y="3137"/>
                </a:cubicBezTo>
                <a:lnTo>
                  <a:pt x="2797" y="2555"/>
                </a:lnTo>
                <a:lnTo>
                  <a:pt x="2797" y="2555"/>
                </a:lnTo>
                <a:cubicBezTo>
                  <a:pt x="2884" y="2518"/>
                  <a:pt x="2856" y="2387"/>
                  <a:pt x="2762" y="2387"/>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18" name="Freeform 506">
            <a:extLst>
              <a:ext uri="{FF2B5EF4-FFF2-40B4-BE49-F238E27FC236}">
                <a16:creationId xmlns:a16="http://schemas.microsoft.com/office/drawing/2014/main" id="{28E4EC66-8713-284E-947E-A3CE7A42B185}"/>
              </a:ext>
            </a:extLst>
          </p:cNvPr>
          <p:cNvSpPr>
            <a:spLocks noChangeArrowheads="1"/>
          </p:cNvSpPr>
          <p:nvPr/>
        </p:nvSpPr>
        <p:spPr bwMode="auto">
          <a:xfrm>
            <a:off x="5200633" y="2105178"/>
            <a:ext cx="1796227" cy="1961018"/>
          </a:xfrm>
          <a:custGeom>
            <a:avLst/>
            <a:gdLst>
              <a:gd name="T0" fmla="*/ 2761 w 2884"/>
              <a:gd name="T1" fmla="*/ 2387 h 3147"/>
              <a:gd name="T2" fmla="*/ 2484 w 2884"/>
              <a:gd name="T3" fmla="*/ 2387 h 3147"/>
              <a:gd name="T4" fmla="*/ 2484 w 2884"/>
              <a:gd name="T5" fmla="*/ 1042 h 3147"/>
              <a:gd name="T6" fmla="*/ 2484 w 2884"/>
              <a:gd name="T7" fmla="*/ 1042 h 3147"/>
              <a:gd name="T8" fmla="*/ 1442 w 2884"/>
              <a:gd name="T9" fmla="*/ 0 h 3147"/>
              <a:gd name="T10" fmla="*/ 1442 w 2884"/>
              <a:gd name="T11" fmla="*/ 0 h 3147"/>
              <a:gd name="T12" fmla="*/ 1442 w 2884"/>
              <a:gd name="T13" fmla="*/ 0 h 3147"/>
              <a:gd name="T14" fmla="*/ 399 w 2884"/>
              <a:gd name="T15" fmla="*/ 1042 h 3147"/>
              <a:gd name="T16" fmla="*/ 399 w 2884"/>
              <a:gd name="T17" fmla="*/ 2387 h 3147"/>
              <a:gd name="T18" fmla="*/ 123 w 2884"/>
              <a:gd name="T19" fmla="*/ 2387 h 3147"/>
              <a:gd name="T20" fmla="*/ 123 w 2884"/>
              <a:gd name="T21" fmla="*/ 2387 h 3147"/>
              <a:gd name="T22" fmla="*/ 87 w 2884"/>
              <a:gd name="T23" fmla="*/ 2555 h 3147"/>
              <a:gd name="T24" fmla="*/ 1407 w 2884"/>
              <a:gd name="T25" fmla="*/ 3137 h 3147"/>
              <a:gd name="T26" fmla="*/ 1407 w 2884"/>
              <a:gd name="T27" fmla="*/ 3137 h 3147"/>
              <a:gd name="T28" fmla="*/ 1476 w 2884"/>
              <a:gd name="T29" fmla="*/ 3137 h 3147"/>
              <a:gd name="T30" fmla="*/ 2796 w 2884"/>
              <a:gd name="T31" fmla="*/ 2555 h 3147"/>
              <a:gd name="T32" fmla="*/ 2796 w 2884"/>
              <a:gd name="T33" fmla="*/ 2555 h 3147"/>
              <a:gd name="T34" fmla="*/ 2761 w 2884"/>
              <a:gd name="T35" fmla="*/ 2387 h 3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84" h="3147">
                <a:moveTo>
                  <a:pt x="2761" y="2387"/>
                </a:moveTo>
                <a:lnTo>
                  <a:pt x="2484" y="2387"/>
                </a:lnTo>
                <a:lnTo>
                  <a:pt x="2484" y="1042"/>
                </a:lnTo>
                <a:lnTo>
                  <a:pt x="2484" y="1042"/>
                </a:lnTo>
                <a:cubicBezTo>
                  <a:pt x="2484" y="469"/>
                  <a:pt x="2015" y="0"/>
                  <a:pt x="1442" y="0"/>
                </a:cubicBezTo>
                <a:lnTo>
                  <a:pt x="1442" y="0"/>
                </a:lnTo>
                <a:lnTo>
                  <a:pt x="1442" y="0"/>
                </a:lnTo>
                <a:cubicBezTo>
                  <a:pt x="868" y="0"/>
                  <a:pt x="399" y="469"/>
                  <a:pt x="399" y="1042"/>
                </a:cubicBezTo>
                <a:lnTo>
                  <a:pt x="399" y="2387"/>
                </a:lnTo>
                <a:lnTo>
                  <a:pt x="123" y="2387"/>
                </a:lnTo>
                <a:lnTo>
                  <a:pt x="123" y="2387"/>
                </a:lnTo>
                <a:cubicBezTo>
                  <a:pt x="27" y="2387"/>
                  <a:pt x="0" y="2518"/>
                  <a:pt x="87" y="2555"/>
                </a:cubicBezTo>
                <a:lnTo>
                  <a:pt x="1407" y="3137"/>
                </a:lnTo>
                <a:lnTo>
                  <a:pt x="1407" y="3137"/>
                </a:lnTo>
                <a:cubicBezTo>
                  <a:pt x="1429" y="3146"/>
                  <a:pt x="1454" y="3146"/>
                  <a:pt x="1476" y="3137"/>
                </a:cubicBezTo>
                <a:lnTo>
                  <a:pt x="2796" y="2555"/>
                </a:lnTo>
                <a:lnTo>
                  <a:pt x="2796" y="2555"/>
                </a:lnTo>
                <a:cubicBezTo>
                  <a:pt x="2883" y="2518"/>
                  <a:pt x="2855" y="2387"/>
                  <a:pt x="2761" y="2387"/>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19" name="Freeform 507">
            <a:extLst>
              <a:ext uri="{FF2B5EF4-FFF2-40B4-BE49-F238E27FC236}">
                <a16:creationId xmlns:a16="http://schemas.microsoft.com/office/drawing/2014/main" id="{B1E5B5CD-790B-7A4C-8A36-FFDDA38590F9}"/>
              </a:ext>
            </a:extLst>
          </p:cNvPr>
          <p:cNvSpPr>
            <a:spLocks noChangeArrowheads="1"/>
          </p:cNvSpPr>
          <p:nvPr/>
        </p:nvSpPr>
        <p:spPr bwMode="auto">
          <a:xfrm>
            <a:off x="7411585" y="2105178"/>
            <a:ext cx="1796227" cy="1961018"/>
          </a:xfrm>
          <a:custGeom>
            <a:avLst/>
            <a:gdLst>
              <a:gd name="T0" fmla="*/ 2761 w 2885"/>
              <a:gd name="T1" fmla="*/ 2387 h 3147"/>
              <a:gd name="T2" fmla="*/ 2485 w 2885"/>
              <a:gd name="T3" fmla="*/ 2387 h 3147"/>
              <a:gd name="T4" fmla="*/ 2485 w 2885"/>
              <a:gd name="T5" fmla="*/ 1042 h 3147"/>
              <a:gd name="T6" fmla="*/ 2485 w 2885"/>
              <a:gd name="T7" fmla="*/ 1042 h 3147"/>
              <a:gd name="T8" fmla="*/ 1442 w 2885"/>
              <a:gd name="T9" fmla="*/ 0 h 3147"/>
              <a:gd name="T10" fmla="*/ 1442 w 2885"/>
              <a:gd name="T11" fmla="*/ 0 h 3147"/>
              <a:gd name="T12" fmla="*/ 1442 w 2885"/>
              <a:gd name="T13" fmla="*/ 0 h 3147"/>
              <a:gd name="T14" fmla="*/ 398 w 2885"/>
              <a:gd name="T15" fmla="*/ 1042 h 3147"/>
              <a:gd name="T16" fmla="*/ 398 w 2885"/>
              <a:gd name="T17" fmla="*/ 2387 h 3147"/>
              <a:gd name="T18" fmla="*/ 122 w 2885"/>
              <a:gd name="T19" fmla="*/ 2387 h 3147"/>
              <a:gd name="T20" fmla="*/ 122 w 2885"/>
              <a:gd name="T21" fmla="*/ 2387 h 3147"/>
              <a:gd name="T22" fmla="*/ 87 w 2885"/>
              <a:gd name="T23" fmla="*/ 2555 h 3147"/>
              <a:gd name="T24" fmla="*/ 1407 w 2885"/>
              <a:gd name="T25" fmla="*/ 3137 h 3147"/>
              <a:gd name="T26" fmla="*/ 1407 w 2885"/>
              <a:gd name="T27" fmla="*/ 3137 h 3147"/>
              <a:gd name="T28" fmla="*/ 1477 w 2885"/>
              <a:gd name="T29" fmla="*/ 3137 h 3147"/>
              <a:gd name="T30" fmla="*/ 2797 w 2885"/>
              <a:gd name="T31" fmla="*/ 2555 h 3147"/>
              <a:gd name="T32" fmla="*/ 2797 w 2885"/>
              <a:gd name="T33" fmla="*/ 2555 h 3147"/>
              <a:gd name="T34" fmla="*/ 2761 w 2885"/>
              <a:gd name="T35" fmla="*/ 2387 h 3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85" h="3147">
                <a:moveTo>
                  <a:pt x="2761" y="2387"/>
                </a:moveTo>
                <a:lnTo>
                  <a:pt x="2485" y="2387"/>
                </a:lnTo>
                <a:lnTo>
                  <a:pt x="2485" y="1042"/>
                </a:lnTo>
                <a:lnTo>
                  <a:pt x="2485" y="1042"/>
                </a:lnTo>
                <a:cubicBezTo>
                  <a:pt x="2485" y="469"/>
                  <a:pt x="2016" y="0"/>
                  <a:pt x="1442" y="0"/>
                </a:cubicBezTo>
                <a:lnTo>
                  <a:pt x="1442" y="0"/>
                </a:lnTo>
                <a:lnTo>
                  <a:pt x="1442" y="0"/>
                </a:lnTo>
                <a:cubicBezTo>
                  <a:pt x="868" y="0"/>
                  <a:pt x="398" y="469"/>
                  <a:pt x="398" y="1042"/>
                </a:cubicBezTo>
                <a:lnTo>
                  <a:pt x="398" y="2387"/>
                </a:lnTo>
                <a:lnTo>
                  <a:pt x="122" y="2387"/>
                </a:lnTo>
                <a:lnTo>
                  <a:pt x="122" y="2387"/>
                </a:lnTo>
                <a:cubicBezTo>
                  <a:pt x="27" y="2387"/>
                  <a:pt x="0" y="2518"/>
                  <a:pt x="87" y="2555"/>
                </a:cubicBezTo>
                <a:lnTo>
                  <a:pt x="1407" y="3137"/>
                </a:lnTo>
                <a:lnTo>
                  <a:pt x="1407" y="3137"/>
                </a:lnTo>
                <a:cubicBezTo>
                  <a:pt x="1429" y="3146"/>
                  <a:pt x="1455" y="3146"/>
                  <a:pt x="1477" y="3137"/>
                </a:cubicBezTo>
                <a:lnTo>
                  <a:pt x="2797" y="2555"/>
                </a:lnTo>
                <a:lnTo>
                  <a:pt x="2797" y="2555"/>
                </a:lnTo>
                <a:cubicBezTo>
                  <a:pt x="2884" y="2518"/>
                  <a:pt x="2856" y="2387"/>
                  <a:pt x="2761" y="2387"/>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0" name="Freeform 508">
            <a:extLst>
              <a:ext uri="{FF2B5EF4-FFF2-40B4-BE49-F238E27FC236}">
                <a16:creationId xmlns:a16="http://schemas.microsoft.com/office/drawing/2014/main" id="{289B07F7-9A5D-FE4C-9395-AF476BE9A3FA}"/>
              </a:ext>
            </a:extLst>
          </p:cNvPr>
          <p:cNvSpPr>
            <a:spLocks noChangeArrowheads="1"/>
          </p:cNvSpPr>
          <p:nvPr/>
        </p:nvSpPr>
        <p:spPr bwMode="auto">
          <a:xfrm>
            <a:off x="9636269" y="2105178"/>
            <a:ext cx="1796227" cy="1961018"/>
          </a:xfrm>
          <a:custGeom>
            <a:avLst/>
            <a:gdLst>
              <a:gd name="T0" fmla="*/ 2761 w 2885"/>
              <a:gd name="T1" fmla="*/ 2387 h 3147"/>
              <a:gd name="T2" fmla="*/ 2485 w 2885"/>
              <a:gd name="T3" fmla="*/ 2387 h 3147"/>
              <a:gd name="T4" fmla="*/ 2485 w 2885"/>
              <a:gd name="T5" fmla="*/ 1042 h 3147"/>
              <a:gd name="T6" fmla="*/ 2485 w 2885"/>
              <a:gd name="T7" fmla="*/ 1042 h 3147"/>
              <a:gd name="T8" fmla="*/ 1442 w 2885"/>
              <a:gd name="T9" fmla="*/ 0 h 3147"/>
              <a:gd name="T10" fmla="*/ 1442 w 2885"/>
              <a:gd name="T11" fmla="*/ 0 h 3147"/>
              <a:gd name="T12" fmla="*/ 1442 w 2885"/>
              <a:gd name="T13" fmla="*/ 0 h 3147"/>
              <a:gd name="T14" fmla="*/ 399 w 2885"/>
              <a:gd name="T15" fmla="*/ 1042 h 3147"/>
              <a:gd name="T16" fmla="*/ 399 w 2885"/>
              <a:gd name="T17" fmla="*/ 2387 h 3147"/>
              <a:gd name="T18" fmla="*/ 122 w 2885"/>
              <a:gd name="T19" fmla="*/ 2387 h 3147"/>
              <a:gd name="T20" fmla="*/ 122 w 2885"/>
              <a:gd name="T21" fmla="*/ 2387 h 3147"/>
              <a:gd name="T22" fmla="*/ 87 w 2885"/>
              <a:gd name="T23" fmla="*/ 2555 h 3147"/>
              <a:gd name="T24" fmla="*/ 1407 w 2885"/>
              <a:gd name="T25" fmla="*/ 3137 h 3147"/>
              <a:gd name="T26" fmla="*/ 1407 w 2885"/>
              <a:gd name="T27" fmla="*/ 3137 h 3147"/>
              <a:gd name="T28" fmla="*/ 1478 w 2885"/>
              <a:gd name="T29" fmla="*/ 3137 h 3147"/>
              <a:gd name="T30" fmla="*/ 2797 w 2885"/>
              <a:gd name="T31" fmla="*/ 2555 h 3147"/>
              <a:gd name="T32" fmla="*/ 2797 w 2885"/>
              <a:gd name="T33" fmla="*/ 2555 h 3147"/>
              <a:gd name="T34" fmla="*/ 2761 w 2885"/>
              <a:gd name="T35" fmla="*/ 2387 h 3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885" h="3147">
                <a:moveTo>
                  <a:pt x="2761" y="2387"/>
                </a:moveTo>
                <a:lnTo>
                  <a:pt x="2485" y="2387"/>
                </a:lnTo>
                <a:lnTo>
                  <a:pt x="2485" y="1042"/>
                </a:lnTo>
                <a:lnTo>
                  <a:pt x="2485" y="1042"/>
                </a:lnTo>
                <a:cubicBezTo>
                  <a:pt x="2485" y="469"/>
                  <a:pt x="2016" y="0"/>
                  <a:pt x="1442" y="0"/>
                </a:cubicBezTo>
                <a:lnTo>
                  <a:pt x="1442" y="0"/>
                </a:lnTo>
                <a:lnTo>
                  <a:pt x="1442" y="0"/>
                </a:lnTo>
                <a:cubicBezTo>
                  <a:pt x="868" y="0"/>
                  <a:pt x="399" y="469"/>
                  <a:pt x="399" y="1042"/>
                </a:cubicBezTo>
                <a:lnTo>
                  <a:pt x="399" y="2387"/>
                </a:lnTo>
                <a:lnTo>
                  <a:pt x="122" y="2387"/>
                </a:lnTo>
                <a:lnTo>
                  <a:pt x="122" y="2387"/>
                </a:lnTo>
                <a:cubicBezTo>
                  <a:pt x="28" y="2387"/>
                  <a:pt x="0" y="2518"/>
                  <a:pt x="87" y="2555"/>
                </a:cubicBezTo>
                <a:lnTo>
                  <a:pt x="1407" y="3137"/>
                </a:lnTo>
                <a:lnTo>
                  <a:pt x="1407" y="3137"/>
                </a:lnTo>
                <a:cubicBezTo>
                  <a:pt x="1429" y="3146"/>
                  <a:pt x="1455" y="3146"/>
                  <a:pt x="1478" y="3137"/>
                </a:cubicBezTo>
                <a:lnTo>
                  <a:pt x="2797" y="2555"/>
                </a:lnTo>
                <a:lnTo>
                  <a:pt x="2797" y="2555"/>
                </a:lnTo>
                <a:cubicBezTo>
                  <a:pt x="2884" y="2518"/>
                  <a:pt x="2857" y="2387"/>
                  <a:pt x="2761" y="2387"/>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1" name="Freeform 20">
            <a:extLst>
              <a:ext uri="{FF2B5EF4-FFF2-40B4-BE49-F238E27FC236}">
                <a16:creationId xmlns:a16="http://schemas.microsoft.com/office/drawing/2014/main" id="{E466A9A3-1B92-3D44-B02E-36F1EAE32B6B}"/>
              </a:ext>
            </a:extLst>
          </p:cNvPr>
          <p:cNvSpPr>
            <a:spLocks noChangeArrowheads="1"/>
          </p:cNvSpPr>
          <p:nvPr/>
        </p:nvSpPr>
        <p:spPr bwMode="auto">
          <a:xfrm>
            <a:off x="3555467" y="2775330"/>
            <a:ext cx="620092" cy="620092"/>
          </a:xfrm>
          <a:custGeom>
            <a:avLst/>
            <a:gdLst>
              <a:gd name="connsiteX0" fmla="*/ 620092 w 1240183"/>
              <a:gd name="connsiteY0" fmla="*/ 1103215 h 1240183"/>
              <a:gd name="connsiteX1" fmla="*/ 567795 w 1240183"/>
              <a:gd name="connsiteY1" fmla="*/ 1155512 h 1240183"/>
              <a:gd name="connsiteX2" fmla="*/ 620092 w 1240183"/>
              <a:gd name="connsiteY2" fmla="*/ 1207809 h 1240183"/>
              <a:gd name="connsiteX3" fmla="*/ 672389 w 1240183"/>
              <a:gd name="connsiteY3" fmla="*/ 1155512 h 1240183"/>
              <a:gd name="connsiteX4" fmla="*/ 620092 w 1240183"/>
              <a:gd name="connsiteY4" fmla="*/ 1103215 h 1240183"/>
              <a:gd name="connsiteX5" fmla="*/ 984925 w 1240183"/>
              <a:gd name="connsiteY5" fmla="*/ 952550 h 1240183"/>
              <a:gd name="connsiteX6" fmla="*/ 961266 w 1240183"/>
              <a:gd name="connsiteY6" fmla="*/ 962512 h 1240183"/>
              <a:gd name="connsiteX7" fmla="*/ 952550 w 1240183"/>
              <a:gd name="connsiteY7" fmla="*/ 983679 h 1240183"/>
              <a:gd name="connsiteX8" fmla="*/ 961266 w 1240183"/>
              <a:gd name="connsiteY8" fmla="*/ 1007337 h 1240183"/>
              <a:gd name="connsiteX9" fmla="*/ 1006092 w 1240183"/>
              <a:gd name="connsiteY9" fmla="*/ 1007337 h 1240183"/>
              <a:gd name="connsiteX10" fmla="*/ 1016054 w 1240183"/>
              <a:gd name="connsiteY10" fmla="*/ 983679 h 1240183"/>
              <a:gd name="connsiteX11" fmla="*/ 1006092 w 1240183"/>
              <a:gd name="connsiteY11" fmla="*/ 962512 h 1240183"/>
              <a:gd name="connsiteX12" fmla="*/ 984925 w 1240183"/>
              <a:gd name="connsiteY12" fmla="*/ 952550 h 1240183"/>
              <a:gd name="connsiteX13" fmla="*/ 255259 w 1240183"/>
              <a:gd name="connsiteY13" fmla="*/ 952550 h 1240183"/>
              <a:gd name="connsiteX14" fmla="*/ 248884 w 1240183"/>
              <a:gd name="connsiteY14" fmla="*/ 955550 h 1240183"/>
              <a:gd name="connsiteX15" fmla="*/ 234091 w 1240183"/>
              <a:gd name="connsiteY15" fmla="*/ 962512 h 1240183"/>
              <a:gd name="connsiteX16" fmla="*/ 224130 w 1240183"/>
              <a:gd name="connsiteY16" fmla="*/ 983679 h 1240183"/>
              <a:gd name="connsiteX17" fmla="*/ 234091 w 1240183"/>
              <a:gd name="connsiteY17" fmla="*/ 1007337 h 1240183"/>
              <a:gd name="connsiteX18" fmla="*/ 278917 w 1240183"/>
              <a:gd name="connsiteY18" fmla="*/ 1007337 h 1240183"/>
              <a:gd name="connsiteX19" fmla="*/ 287633 w 1240183"/>
              <a:gd name="connsiteY19" fmla="*/ 983679 h 1240183"/>
              <a:gd name="connsiteX20" fmla="*/ 278917 w 1240183"/>
              <a:gd name="connsiteY20" fmla="*/ 962512 h 1240183"/>
              <a:gd name="connsiteX21" fmla="*/ 255259 w 1240183"/>
              <a:gd name="connsiteY21" fmla="*/ 952550 h 1240183"/>
              <a:gd name="connsiteX22" fmla="*/ 534543 w 1240183"/>
              <a:gd name="connsiteY22" fmla="*/ 636632 h 1240183"/>
              <a:gd name="connsiteX23" fmla="*/ 453956 w 1240183"/>
              <a:gd name="connsiteY23" fmla="*/ 716384 h 1240183"/>
              <a:gd name="connsiteX24" fmla="*/ 453956 w 1240183"/>
              <a:gd name="connsiteY24" fmla="*/ 819812 h 1240183"/>
              <a:gd name="connsiteX25" fmla="*/ 473793 w 1240183"/>
              <a:gd name="connsiteY25" fmla="*/ 838504 h 1240183"/>
              <a:gd name="connsiteX26" fmla="*/ 766388 w 1240183"/>
              <a:gd name="connsiteY26" fmla="*/ 838504 h 1240183"/>
              <a:gd name="connsiteX27" fmla="*/ 786225 w 1240183"/>
              <a:gd name="connsiteY27" fmla="*/ 819812 h 1240183"/>
              <a:gd name="connsiteX28" fmla="*/ 786225 w 1240183"/>
              <a:gd name="connsiteY28" fmla="*/ 716384 h 1240183"/>
              <a:gd name="connsiteX29" fmla="*/ 705637 w 1240183"/>
              <a:gd name="connsiteY29" fmla="*/ 636632 h 1240183"/>
              <a:gd name="connsiteX30" fmla="*/ 534543 w 1240183"/>
              <a:gd name="connsiteY30" fmla="*/ 604233 h 1240183"/>
              <a:gd name="connsiteX31" fmla="*/ 705637 w 1240183"/>
              <a:gd name="connsiteY31" fmla="*/ 604233 h 1240183"/>
              <a:gd name="connsiteX32" fmla="*/ 817220 w 1240183"/>
              <a:gd name="connsiteY32" fmla="*/ 716384 h 1240183"/>
              <a:gd name="connsiteX33" fmla="*/ 817220 w 1240183"/>
              <a:gd name="connsiteY33" fmla="*/ 819812 h 1240183"/>
              <a:gd name="connsiteX34" fmla="*/ 766388 w 1240183"/>
              <a:gd name="connsiteY34" fmla="*/ 872149 h 1240183"/>
              <a:gd name="connsiteX35" fmla="*/ 473793 w 1240183"/>
              <a:gd name="connsiteY35" fmla="*/ 872149 h 1240183"/>
              <a:gd name="connsiteX36" fmla="*/ 422960 w 1240183"/>
              <a:gd name="connsiteY36" fmla="*/ 819812 h 1240183"/>
              <a:gd name="connsiteX37" fmla="*/ 422960 w 1240183"/>
              <a:gd name="connsiteY37" fmla="*/ 716384 h 1240183"/>
              <a:gd name="connsiteX38" fmla="*/ 534543 w 1240183"/>
              <a:gd name="connsiteY38" fmla="*/ 604233 h 1240183"/>
              <a:gd name="connsiteX39" fmla="*/ 1155512 w 1240183"/>
              <a:gd name="connsiteY39" fmla="*/ 567795 h 1240183"/>
              <a:gd name="connsiteX40" fmla="*/ 1103215 w 1240183"/>
              <a:gd name="connsiteY40" fmla="*/ 620092 h 1240183"/>
              <a:gd name="connsiteX41" fmla="*/ 1155512 w 1240183"/>
              <a:gd name="connsiteY41" fmla="*/ 672389 h 1240183"/>
              <a:gd name="connsiteX42" fmla="*/ 1207809 w 1240183"/>
              <a:gd name="connsiteY42" fmla="*/ 620092 h 1240183"/>
              <a:gd name="connsiteX43" fmla="*/ 1155512 w 1240183"/>
              <a:gd name="connsiteY43" fmla="*/ 567795 h 1240183"/>
              <a:gd name="connsiteX44" fmla="*/ 84671 w 1240183"/>
              <a:gd name="connsiteY44" fmla="*/ 567795 h 1240183"/>
              <a:gd name="connsiteX45" fmla="*/ 32374 w 1240183"/>
              <a:gd name="connsiteY45" fmla="*/ 620092 h 1240183"/>
              <a:gd name="connsiteX46" fmla="*/ 84671 w 1240183"/>
              <a:gd name="connsiteY46" fmla="*/ 672389 h 1240183"/>
              <a:gd name="connsiteX47" fmla="*/ 136968 w 1240183"/>
              <a:gd name="connsiteY47" fmla="*/ 620092 h 1240183"/>
              <a:gd name="connsiteX48" fmla="*/ 84671 w 1240183"/>
              <a:gd name="connsiteY48" fmla="*/ 567795 h 1240183"/>
              <a:gd name="connsiteX49" fmla="*/ 620089 w 1240183"/>
              <a:gd name="connsiteY49" fmla="*/ 361807 h 1240183"/>
              <a:gd name="connsiteX50" fmla="*/ 532088 w 1240183"/>
              <a:gd name="connsiteY50" fmla="*/ 449808 h 1240183"/>
              <a:gd name="connsiteX51" fmla="*/ 620089 w 1240183"/>
              <a:gd name="connsiteY51" fmla="*/ 537809 h 1240183"/>
              <a:gd name="connsiteX52" fmla="*/ 708090 w 1240183"/>
              <a:gd name="connsiteY52" fmla="*/ 449808 h 1240183"/>
              <a:gd name="connsiteX53" fmla="*/ 620089 w 1240183"/>
              <a:gd name="connsiteY53" fmla="*/ 361807 h 1240183"/>
              <a:gd name="connsiteX54" fmla="*/ 620089 w 1240183"/>
              <a:gd name="connsiteY54" fmla="*/ 329581 h 1240183"/>
              <a:gd name="connsiteX55" fmla="*/ 740316 w 1240183"/>
              <a:gd name="connsiteY55" fmla="*/ 449808 h 1240183"/>
              <a:gd name="connsiteX56" fmla="*/ 620089 w 1240183"/>
              <a:gd name="connsiteY56" fmla="*/ 570035 h 1240183"/>
              <a:gd name="connsiteX57" fmla="*/ 499862 w 1240183"/>
              <a:gd name="connsiteY57" fmla="*/ 449808 h 1240183"/>
              <a:gd name="connsiteX58" fmla="*/ 620089 w 1240183"/>
              <a:gd name="connsiteY58" fmla="*/ 329581 h 1240183"/>
              <a:gd name="connsiteX59" fmla="*/ 620092 w 1240183"/>
              <a:gd name="connsiteY59" fmla="*/ 282652 h 1240183"/>
              <a:gd name="connsiteX60" fmla="*/ 282652 w 1240183"/>
              <a:gd name="connsiteY60" fmla="*/ 620092 h 1240183"/>
              <a:gd name="connsiteX61" fmla="*/ 620092 w 1240183"/>
              <a:gd name="connsiteY61" fmla="*/ 957531 h 1240183"/>
              <a:gd name="connsiteX62" fmla="*/ 957531 w 1240183"/>
              <a:gd name="connsiteY62" fmla="*/ 620092 h 1240183"/>
              <a:gd name="connsiteX63" fmla="*/ 620092 w 1240183"/>
              <a:gd name="connsiteY63" fmla="*/ 282652 h 1240183"/>
              <a:gd name="connsiteX64" fmla="*/ 984925 w 1240183"/>
              <a:gd name="connsiteY64" fmla="*/ 225375 h 1240183"/>
              <a:gd name="connsiteX65" fmla="*/ 961266 w 1240183"/>
              <a:gd name="connsiteY65" fmla="*/ 234091 h 1240183"/>
              <a:gd name="connsiteX66" fmla="*/ 952550 w 1240183"/>
              <a:gd name="connsiteY66" fmla="*/ 256504 h 1240183"/>
              <a:gd name="connsiteX67" fmla="*/ 961266 w 1240183"/>
              <a:gd name="connsiteY67" fmla="*/ 278917 h 1240183"/>
              <a:gd name="connsiteX68" fmla="*/ 1006092 w 1240183"/>
              <a:gd name="connsiteY68" fmla="*/ 278917 h 1240183"/>
              <a:gd name="connsiteX69" fmla="*/ 1016054 w 1240183"/>
              <a:gd name="connsiteY69" fmla="*/ 256504 h 1240183"/>
              <a:gd name="connsiteX70" fmla="*/ 1006092 w 1240183"/>
              <a:gd name="connsiteY70" fmla="*/ 234091 h 1240183"/>
              <a:gd name="connsiteX71" fmla="*/ 984925 w 1240183"/>
              <a:gd name="connsiteY71" fmla="*/ 225375 h 1240183"/>
              <a:gd name="connsiteX72" fmla="*/ 255259 w 1240183"/>
              <a:gd name="connsiteY72" fmla="*/ 225375 h 1240183"/>
              <a:gd name="connsiteX73" fmla="*/ 234091 w 1240183"/>
              <a:gd name="connsiteY73" fmla="*/ 234091 h 1240183"/>
              <a:gd name="connsiteX74" fmla="*/ 224130 w 1240183"/>
              <a:gd name="connsiteY74" fmla="*/ 256504 h 1240183"/>
              <a:gd name="connsiteX75" fmla="*/ 234091 w 1240183"/>
              <a:gd name="connsiteY75" fmla="*/ 278917 h 1240183"/>
              <a:gd name="connsiteX76" fmla="*/ 278917 w 1240183"/>
              <a:gd name="connsiteY76" fmla="*/ 278917 h 1240183"/>
              <a:gd name="connsiteX77" fmla="*/ 287633 w 1240183"/>
              <a:gd name="connsiteY77" fmla="*/ 256504 h 1240183"/>
              <a:gd name="connsiteX78" fmla="*/ 278917 w 1240183"/>
              <a:gd name="connsiteY78" fmla="*/ 234091 h 1240183"/>
              <a:gd name="connsiteX79" fmla="*/ 255259 w 1240183"/>
              <a:gd name="connsiteY79" fmla="*/ 225375 h 1240183"/>
              <a:gd name="connsiteX80" fmla="*/ 620092 w 1240183"/>
              <a:gd name="connsiteY80" fmla="*/ 32374 h 1240183"/>
              <a:gd name="connsiteX81" fmla="*/ 567795 w 1240183"/>
              <a:gd name="connsiteY81" fmla="*/ 84671 h 1240183"/>
              <a:gd name="connsiteX82" fmla="*/ 620092 w 1240183"/>
              <a:gd name="connsiteY82" fmla="*/ 136968 h 1240183"/>
              <a:gd name="connsiteX83" fmla="*/ 672389 w 1240183"/>
              <a:gd name="connsiteY83" fmla="*/ 84671 h 1240183"/>
              <a:gd name="connsiteX84" fmla="*/ 620092 w 1240183"/>
              <a:gd name="connsiteY84" fmla="*/ 32374 h 1240183"/>
              <a:gd name="connsiteX85" fmla="*/ 620092 w 1240183"/>
              <a:gd name="connsiteY85" fmla="*/ 0 h 1240183"/>
              <a:gd name="connsiteX86" fmla="*/ 704763 w 1240183"/>
              <a:gd name="connsiteY86" fmla="*/ 84671 h 1240183"/>
              <a:gd name="connsiteX87" fmla="*/ 636279 w 1240183"/>
              <a:gd name="connsiteY87" fmla="*/ 168097 h 1240183"/>
              <a:gd name="connsiteX88" fmla="*/ 636279 w 1240183"/>
              <a:gd name="connsiteY88" fmla="*/ 250278 h 1240183"/>
              <a:gd name="connsiteX89" fmla="*/ 869124 w 1240183"/>
              <a:gd name="connsiteY89" fmla="*/ 347401 h 1240183"/>
              <a:gd name="connsiteX90" fmla="*/ 928892 w 1240183"/>
              <a:gd name="connsiteY90" fmla="*/ 288878 h 1240183"/>
              <a:gd name="connsiteX91" fmla="*/ 920176 w 1240183"/>
              <a:gd name="connsiteY91" fmla="*/ 256504 h 1240183"/>
              <a:gd name="connsiteX92" fmla="*/ 938853 w 1240183"/>
              <a:gd name="connsiteY92" fmla="*/ 211678 h 1240183"/>
              <a:gd name="connsiteX93" fmla="*/ 984925 w 1240183"/>
              <a:gd name="connsiteY93" fmla="*/ 191755 h 1240183"/>
              <a:gd name="connsiteX94" fmla="*/ 1029750 w 1240183"/>
              <a:gd name="connsiteY94" fmla="*/ 211678 h 1240183"/>
              <a:gd name="connsiteX95" fmla="*/ 1048428 w 1240183"/>
              <a:gd name="connsiteY95" fmla="*/ 256504 h 1240183"/>
              <a:gd name="connsiteX96" fmla="*/ 1029750 w 1240183"/>
              <a:gd name="connsiteY96" fmla="*/ 301330 h 1240183"/>
              <a:gd name="connsiteX97" fmla="*/ 984925 w 1240183"/>
              <a:gd name="connsiteY97" fmla="*/ 320007 h 1240183"/>
              <a:gd name="connsiteX98" fmla="*/ 951305 w 1240183"/>
              <a:gd name="connsiteY98" fmla="*/ 311291 h 1240183"/>
              <a:gd name="connsiteX99" fmla="*/ 892782 w 1240183"/>
              <a:gd name="connsiteY99" fmla="*/ 369814 h 1240183"/>
              <a:gd name="connsiteX100" fmla="*/ 989905 w 1240183"/>
              <a:gd name="connsiteY100" fmla="*/ 603905 h 1240183"/>
              <a:gd name="connsiteX101" fmla="*/ 1073331 w 1240183"/>
              <a:gd name="connsiteY101" fmla="*/ 603905 h 1240183"/>
              <a:gd name="connsiteX102" fmla="*/ 1155512 w 1240183"/>
              <a:gd name="connsiteY102" fmla="*/ 535421 h 1240183"/>
              <a:gd name="connsiteX103" fmla="*/ 1240183 w 1240183"/>
              <a:gd name="connsiteY103" fmla="*/ 620092 h 1240183"/>
              <a:gd name="connsiteX104" fmla="*/ 1155512 w 1240183"/>
              <a:gd name="connsiteY104" fmla="*/ 704763 h 1240183"/>
              <a:gd name="connsiteX105" fmla="*/ 1073331 w 1240183"/>
              <a:gd name="connsiteY105" fmla="*/ 636279 h 1240183"/>
              <a:gd name="connsiteX106" fmla="*/ 989905 w 1240183"/>
              <a:gd name="connsiteY106" fmla="*/ 636279 h 1240183"/>
              <a:gd name="connsiteX107" fmla="*/ 892782 w 1240183"/>
              <a:gd name="connsiteY107" fmla="*/ 870369 h 1240183"/>
              <a:gd name="connsiteX108" fmla="*/ 951305 w 1240183"/>
              <a:gd name="connsiteY108" fmla="*/ 928892 h 1240183"/>
              <a:gd name="connsiteX109" fmla="*/ 984925 w 1240183"/>
              <a:gd name="connsiteY109" fmla="*/ 920176 h 1240183"/>
              <a:gd name="connsiteX110" fmla="*/ 1029750 w 1240183"/>
              <a:gd name="connsiteY110" fmla="*/ 938853 h 1240183"/>
              <a:gd name="connsiteX111" fmla="*/ 1048428 w 1240183"/>
              <a:gd name="connsiteY111" fmla="*/ 983679 h 1240183"/>
              <a:gd name="connsiteX112" fmla="*/ 1029750 w 1240183"/>
              <a:gd name="connsiteY112" fmla="*/ 1029750 h 1240183"/>
              <a:gd name="connsiteX113" fmla="*/ 984925 w 1240183"/>
              <a:gd name="connsiteY113" fmla="*/ 1048428 h 1240183"/>
              <a:gd name="connsiteX114" fmla="*/ 938853 w 1240183"/>
              <a:gd name="connsiteY114" fmla="*/ 1029750 h 1240183"/>
              <a:gd name="connsiteX115" fmla="*/ 920176 w 1240183"/>
              <a:gd name="connsiteY115" fmla="*/ 983679 h 1240183"/>
              <a:gd name="connsiteX116" fmla="*/ 928892 w 1240183"/>
              <a:gd name="connsiteY116" fmla="*/ 952550 h 1240183"/>
              <a:gd name="connsiteX117" fmla="*/ 869124 w 1240183"/>
              <a:gd name="connsiteY117" fmla="*/ 892782 h 1240183"/>
              <a:gd name="connsiteX118" fmla="*/ 636279 w 1240183"/>
              <a:gd name="connsiteY118" fmla="*/ 989905 h 1240183"/>
              <a:gd name="connsiteX119" fmla="*/ 636279 w 1240183"/>
              <a:gd name="connsiteY119" fmla="*/ 1073331 h 1240183"/>
              <a:gd name="connsiteX120" fmla="*/ 704763 w 1240183"/>
              <a:gd name="connsiteY120" fmla="*/ 1155512 h 1240183"/>
              <a:gd name="connsiteX121" fmla="*/ 620092 w 1240183"/>
              <a:gd name="connsiteY121" fmla="*/ 1240183 h 1240183"/>
              <a:gd name="connsiteX122" fmla="*/ 535421 w 1240183"/>
              <a:gd name="connsiteY122" fmla="*/ 1155512 h 1240183"/>
              <a:gd name="connsiteX123" fmla="*/ 603905 w 1240183"/>
              <a:gd name="connsiteY123" fmla="*/ 1073331 h 1240183"/>
              <a:gd name="connsiteX124" fmla="*/ 603905 w 1240183"/>
              <a:gd name="connsiteY124" fmla="*/ 989905 h 1240183"/>
              <a:gd name="connsiteX125" fmla="*/ 369814 w 1240183"/>
              <a:gd name="connsiteY125" fmla="*/ 892782 h 1240183"/>
              <a:gd name="connsiteX126" fmla="*/ 311291 w 1240183"/>
              <a:gd name="connsiteY126" fmla="*/ 952550 h 1240183"/>
              <a:gd name="connsiteX127" fmla="*/ 320007 w 1240183"/>
              <a:gd name="connsiteY127" fmla="*/ 983679 h 1240183"/>
              <a:gd name="connsiteX128" fmla="*/ 301330 w 1240183"/>
              <a:gd name="connsiteY128" fmla="*/ 1029750 h 1240183"/>
              <a:gd name="connsiteX129" fmla="*/ 255259 w 1240183"/>
              <a:gd name="connsiteY129" fmla="*/ 1048428 h 1240183"/>
              <a:gd name="connsiteX130" fmla="*/ 210433 w 1240183"/>
              <a:gd name="connsiteY130" fmla="*/ 1029750 h 1240183"/>
              <a:gd name="connsiteX131" fmla="*/ 191755 w 1240183"/>
              <a:gd name="connsiteY131" fmla="*/ 983679 h 1240183"/>
              <a:gd name="connsiteX132" fmla="*/ 210433 w 1240183"/>
              <a:gd name="connsiteY132" fmla="*/ 938853 h 1240183"/>
              <a:gd name="connsiteX133" fmla="*/ 231180 w 1240183"/>
              <a:gd name="connsiteY133" fmla="*/ 925022 h 1240183"/>
              <a:gd name="connsiteX134" fmla="*/ 231445 w 1240183"/>
              <a:gd name="connsiteY134" fmla="*/ 924845 h 1240183"/>
              <a:gd name="connsiteX135" fmla="*/ 255259 w 1240183"/>
              <a:gd name="connsiteY135" fmla="*/ 920176 h 1240183"/>
              <a:gd name="connsiteX136" fmla="*/ 288878 w 1240183"/>
              <a:gd name="connsiteY136" fmla="*/ 928892 h 1240183"/>
              <a:gd name="connsiteX137" fmla="*/ 347401 w 1240183"/>
              <a:gd name="connsiteY137" fmla="*/ 870369 h 1240183"/>
              <a:gd name="connsiteX138" fmla="*/ 250278 w 1240183"/>
              <a:gd name="connsiteY138" fmla="*/ 636279 h 1240183"/>
              <a:gd name="connsiteX139" fmla="*/ 168097 w 1240183"/>
              <a:gd name="connsiteY139" fmla="*/ 636279 h 1240183"/>
              <a:gd name="connsiteX140" fmla="*/ 113816 w 1240183"/>
              <a:gd name="connsiteY140" fmla="*/ 699665 h 1240183"/>
              <a:gd name="connsiteX141" fmla="*/ 101717 w 1240183"/>
              <a:gd name="connsiteY141" fmla="*/ 701781 h 1240183"/>
              <a:gd name="connsiteX142" fmla="*/ 84671 w 1240183"/>
              <a:gd name="connsiteY142" fmla="*/ 704763 h 1240183"/>
              <a:gd name="connsiteX143" fmla="*/ 0 w 1240183"/>
              <a:gd name="connsiteY143" fmla="*/ 620092 h 1240183"/>
              <a:gd name="connsiteX144" fmla="*/ 84671 w 1240183"/>
              <a:gd name="connsiteY144" fmla="*/ 535421 h 1240183"/>
              <a:gd name="connsiteX145" fmla="*/ 168097 w 1240183"/>
              <a:gd name="connsiteY145" fmla="*/ 603905 h 1240183"/>
              <a:gd name="connsiteX146" fmla="*/ 250278 w 1240183"/>
              <a:gd name="connsiteY146" fmla="*/ 603905 h 1240183"/>
              <a:gd name="connsiteX147" fmla="*/ 347401 w 1240183"/>
              <a:gd name="connsiteY147" fmla="*/ 369814 h 1240183"/>
              <a:gd name="connsiteX148" fmla="*/ 288878 w 1240183"/>
              <a:gd name="connsiteY148" fmla="*/ 311291 h 1240183"/>
              <a:gd name="connsiteX149" fmla="*/ 255259 w 1240183"/>
              <a:gd name="connsiteY149" fmla="*/ 320007 h 1240183"/>
              <a:gd name="connsiteX150" fmla="*/ 210433 w 1240183"/>
              <a:gd name="connsiteY150" fmla="*/ 301330 h 1240183"/>
              <a:gd name="connsiteX151" fmla="*/ 191755 w 1240183"/>
              <a:gd name="connsiteY151" fmla="*/ 256504 h 1240183"/>
              <a:gd name="connsiteX152" fmla="*/ 210433 w 1240183"/>
              <a:gd name="connsiteY152" fmla="*/ 211678 h 1240183"/>
              <a:gd name="connsiteX153" fmla="*/ 255259 w 1240183"/>
              <a:gd name="connsiteY153" fmla="*/ 191755 h 1240183"/>
              <a:gd name="connsiteX154" fmla="*/ 301330 w 1240183"/>
              <a:gd name="connsiteY154" fmla="*/ 211678 h 1240183"/>
              <a:gd name="connsiteX155" fmla="*/ 320007 w 1240183"/>
              <a:gd name="connsiteY155" fmla="*/ 256504 h 1240183"/>
              <a:gd name="connsiteX156" fmla="*/ 311291 w 1240183"/>
              <a:gd name="connsiteY156" fmla="*/ 288878 h 1240183"/>
              <a:gd name="connsiteX157" fmla="*/ 369814 w 1240183"/>
              <a:gd name="connsiteY157" fmla="*/ 347401 h 1240183"/>
              <a:gd name="connsiteX158" fmla="*/ 603905 w 1240183"/>
              <a:gd name="connsiteY158" fmla="*/ 250278 h 1240183"/>
              <a:gd name="connsiteX159" fmla="*/ 603905 w 1240183"/>
              <a:gd name="connsiteY159" fmla="*/ 168097 h 1240183"/>
              <a:gd name="connsiteX160" fmla="*/ 535421 w 1240183"/>
              <a:gd name="connsiteY160" fmla="*/ 84671 h 1240183"/>
              <a:gd name="connsiteX161" fmla="*/ 620092 w 1240183"/>
              <a:gd name="connsiteY161" fmla="*/ 0 h 1240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240183" h="1240183">
                <a:moveTo>
                  <a:pt x="620092" y="1103215"/>
                </a:moveTo>
                <a:cubicBezTo>
                  <a:pt x="591453" y="1103215"/>
                  <a:pt x="567795" y="1126873"/>
                  <a:pt x="567795" y="1155512"/>
                </a:cubicBezTo>
                <a:cubicBezTo>
                  <a:pt x="567795" y="1184151"/>
                  <a:pt x="591453" y="1207809"/>
                  <a:pt x="620092" y="1207809"/>
                </a:cubicBezTo>
                <a:cubicBezTo>
                  <a:pt x="648730" y="1207809"/>
                  <a:pt x="672389" y="1184151"/>
                  <a:pt x="672389" y="1155512"/>
                </a:cubicBezTo>
                <a:cubicBezTo>
                  <a:pt x="672389" y="1126873"/>
                  <a:pt x="648730" y="1103215"/>
                  <a:pt x="620092" y="1103215"/>
                </a:cubicBezTo>
                <a:close/>
                <a:moveTo>
                  <a:pt x="984925" y="952550"/>
                </a:moveTo>
                <a:cubicBezTo>
                  <a:pt x="974963" y="952550"/>
                  <a:pt x="967492" y="956286"/>
                  <a:pt x="961266" y="962512"/>
                </a:cubicBezTo>
                <a:cubicBezTo>
                  <a:pt x="955041" y="968737"/>
                  <a:pt x="952550" y="976208"/>
                  <a:pt x="952550" y="983679"/>
                </a:cubicBezTo>
                <a:cubicBezTo>
                  <a:pt x="952550" y="993641"/>
                  <a:pt x="955041" y="1001112"/>
                  <a:pt x="961266" y="1007337"/>
                </a:cubicBezTo>
                <a:cubicBezTo>
                  <a:pt x="973718" y="1019789"/>
                  <a:pt x="994886" y="1019789"/>
                  <a:pt x="1006092" y="1007337"/>
                </a:cubicBezTo>
                <a:cubicBezTo>
                  <a:pt x="1012318" y="1001112"/>
                  <a:pt x="1016054" y="993641"/>
                  <a:pt x="1016054" y="983679"/>
                </a:cubicBezTo>
                <a:cubicBezTo>
                  <a:pt x="1016054" y="976208"/>
                  <a:pt x="1012318" y="968737"/>
                  <a:pt x="1006092" y="962512"/>
                </a:cubicBezTo>
                <a:cubicBezTo>
                  <a:pt x="999867" y="956286"/>
                  <a:pt x="992396" y="952550"/>
                  <a:pt x="984925" y="952550"/>
                </a:cubicBezTo>
                <a:close/>
                <a:moveTo>
                  <a:pt x="255259" y="952550"/>
                </a:moveTo>
                <a:lnTo>
                  <a:pt x="248884" y="955550"/>
                </a:lnTo>
                <a:lnTo>
                  <a:pt x="234091" y="962512"/>
                </a:lnTo>
                <a:cubicBezTo>
                  <a:pt x="227865" y="968737"/>
                  <a:pt x="224130" y="976208"/>
                  <a:pt x="224130" y="983679"/>
                </a:cubicBezTo>
                <a:cubicBezTo>
                  <a:pt x="224130" y="993641"/>
                  <a:pt x="227865" y="1001112"/>
                  <a:pt x="234091" y="1007337"/>
                </a:cubicBezTo>
                <a:cubicBezTo>
                  <a:pt x="246543" y="1019789"/>
                  <a:pt x="266465" y="1019789"/>
                  <a:pt x="278917" y="1007337"/>
                </a:cubicBezTo>
                <a:cubicBezTo>
                  <a:pt x="285143" y="1001112"/>
                  <a:pt x="287633" y="993641"/>
                  <a:pt x="287633" y="983679"/>
                </a:cubicBezTo>
                <a:cubicBezTo>
                  <a:pt x="287633" y="976208"/>
                  <a:pt x="285143" y="968737"/>
                  <a:pt x="278917" y="962512"/>
                </a:cubicBezTo>
                <a:cubicBezTo>
                  <a:pt x="272691" y="956286"/>
                  <a:pt x="263975" y="952550"/>
                  <a:pt x="255259" y="952550"/>
                </a:cubicBezTo>
                <a:close/>
                <a:moveTo>
                  <a:pt x="534543" y="636632"/>
                </a:moveTo>
                <a:cubicBezTo>
                  <a:pt x="489910" y="636632"/>
                  <a:pt x="453956" y="672770"/>
                  <a:pt x="453956" y="716384"/>
                </a:cubicBezTo>
                <a:lnTo>
                  <a:pt x="453956" y="819812"/>
                </a:lnTo>
                <a:cubicBezTo>
                  <a:pt x="453956" y="831027"/>
                  <a:pt x="462634" y="838504"/>
                  <a:pt x="473793" y="838504"/>
                </a:cubicBezTo>
                <a:lnTo>
                  <a:pt x="766388" y="838504"/>
                </a:lnTo>
                <a:cubicBezTo>
                  <a:pt x="776307" y="838504"/>
                  <a:pt x="786225" y="831027"/>
                  <a:pt x="786225" y="819812"/>
                </a:cubicBezTo>
                <a:lnTo>
                  <a:pt x="786225" y="716384"/>
                </a:lnTo>
                <a:cubicBezTo>
                  <a:pt x="786225" y="672770"/>
                  <a:pt x="750271" y="636632"/>
                  <a:pt x="705637" y="636632"/>
                </a:cubicBezTo>
                <a:close/>
                <a:moveTo>
                  <a:pt x="534543" y="604233"/>
                </a:moveTo>
                <a:lnTo>
                  <a:pt x="705637" y="604233"/>
                </a:lnTo>
                <a:cubicBezTo>
                  <a:pt x="767628" y="604233"/>
                  <a:pt x="817220" y="654078"/>
                  <a:pt x="817220" y="716384"/>
                </a:cubicBezTo>
                <a:lnTo>
                  <a:pt x="817220" y="819812"/>
                </a:lnTo>
                <a:cubicBezTo>
                  <a:pt x="817220" y="848473"/>
                  <a:pt x="794904" y="872149"/>
                  <a:pt x="766388" y="872149"/>
                </a:cubicBezTo>
                <a:lnTo>
                  <a:pt x="473793" y="872149"/>
                </a:lnTo>
                <a:cubicBezTo>
                  <a:pt x="445277" y="872149"/>
                  <a:pt x="422960" y="848473"/>
                  <a:pt x="422960" y="819812"/>
                </a:cubicBezTo>
                <a:lnTo>
                  <a:pt x="422960" y="716384"/>
                </a:lnTo>
                <a:cubicBezTo>
                  <a:pt x="422960" y="654078"/>
                  <a:pt x="472553" y="604233"/>
                  <a:pt x="534543" y="604233"/>
                </a:cubicBezTo>
                <a:close/>
                <a:moveTo>
                  <a:pt x="1155512" y="567795"/>
                </a:moveTo>
                <a:cubicBezTo>
                  <a:pt x="1126873" y="567795"/>
                  <a:pt x="1103215" y="591453"/>
                  <a:pt x="1103215" y="620092"/>
                </a:cubicBezTo>
                <a:cubicBezTo>
                  <a:pt x="1103215" y="648730"/>
                  <a:pt x="1126873" y="672389"/>
                  <a:pt x="1155512" y="672389"/>
                </a:cubicBezTo>
                <a:cubicBezTo>
                  <a:pt x="1184151" y="672389"/>
                  <a:pt x="1207809" y="648730"/>
                  <a:pt x="1207809" y="620092"/>
                </a:cubicBezTo>
                <a:cubicBezTo>
                  <a:pt x="1207809" y="591453"/>
                  <a:pt x="1184151" y="567795"/>
                  <a:pt x="1155512" y="567795"/>
                </a:cubicBezTo>
                <a:close/>
                <a:moveTo>
                  <a:pt x="84671" y="567795"/>
                </a:moveTo>
                <a:cubicBezTo>
                  <a:pt x="56033" y="567795"/>
                  <a:pt x="32374" y="591453"/>
                  <a:pt x="32374" y="620092"/>
                </a:cubicBezTo>
                <a:cubicBezTo>
                  <a:pt x="32374" y="648730"/>
                  <a:pt x="56033" y="672389"/>
                  <a:pt x="84671" y="672389"/>
                </a:cubicBezTo>
                <a:cubicBezTo>
                  <a:pt x="113310" y="672389"/>
                  <a:pt x="136968" y="648730"/>
                  <a:pt x="136968" y="620092"/>
                </a:cubicBezTo>
                <a:cubicBezTo>
                  <a:pt x="136968" y="591453"/>
                  <a:pt x="113310" y="567795"/>
                  <a:pt x="84671" y="567795"/>
                </a:cubicBezTo>
                <a:close/>
                <a:moveTo>
                  <a:pt x="620089" y="361807"/>
                </a:moveTo>
                <a:cubicBezTo>
                  <a:pt x="571750" y="361807"/>
                  <a:pt x="532088" y="401469"/>
                  <a:pt x="532088" y="449808"/>
                </a:cubicBezTo>
                <a:cubicBezTo>
                  <a:pt x="532088" y="498147"/>
                  <a:pt x="571750" y="537809"/>
                  <a:pt x="620089" y="537809"/>
                </a:cubicBezTo>
                <a:cubicBezTo>
                  <a:pt x="668428" y="537809"/>
                  <a:pt x="708090" y="498147"/>
                  <a:pt x="708090" y="449808"/>
                </a:cubicBezTo>
                <a:cubicBezTo>
                  <a:pt x="708090" y="401469"/>
                  <a:pt x="668428" y="361807"/>
                  <a:pt x="620089" y="361807"/>
                </a:cubicBezTo>
                <a:close/>
                <a:moveTo>
                  <a:pt x="620089" y="329581"/>
                </a:moveTo>
                <a:cubicBezTo>
                  <a:pt x="687019" y="329581"/>
                  <a:pt x="740316" y="382878"/>
                  <a:pt x="740316" y="449808"/>
                </a:cubicBezTo>
                <a:cubicBezTo>
                  <a:pt x="740316" y="516738"/>
                  <a:pt x="687019" y="570035"/>
                  <a:pt x="620089" y="570035"/>
                </a:cubicBezTo>
                <a:cubicBezTo>
                  <a:pt x="554398" y="570035"/>
                  <a:pt x="499862" y="516738"/>
                  <a:pt x="499862" y="449808"/>
                </a:cubicBezTo>
                <a:cubicBezTo>
                  <a:pt x="499862" y="382878"/>
                  <a:pt x="554398" y="329581"/>
                  <a:pt x="620089" y="329581"/>
                </a:cubicBezTo>
                <a:close/>
                <a:moveTo>
                  <a:pt x="620092" y="282652"/>
                </a:moveTo>
                <a:cubicBezTo>
                  <a:pt x="433317" y="282652"/>
                  <a:pt x="282652" y="434562"/>
                  <a:pt x="282652" y="620092"/>
                </a:cubicBezTo>
                <a:cubicBezTo>
                  <a:pt x="282652" y="806866"/>
                  <a:pt x="433317" y="957531"/>
                  <a:pt x="620092" y="957531"/>
                </a:cubicBezTo>
                <a:cubicBezTo>
                  <a:pt x="805621" y="957531"/>
                  <a:pt x="957531" y="806866"/>
                  <a:pt x="957531" y="620092"/>
                </a:cubicBezTo>
                <a:cubicBezTo>
                  <a:pt x="957531" y="434562"/>
                  <a:pt x="805621" y="282652"/>
                  <a:pt x="620092" y="282652"/>
                </a:cubicBezTo>
                <a:close/>
                <a:moveTo>
                  <a:pt x="984925" y="225375"/>
                </a:moveTo>
                <a:cubicBezTo>
                  <a:pt x="974963" y="225375"/>
                  <a:pt x="967492" y="227865"/>
                  <a:pt x="961266" y="234091"/>
                </a:cubicBezTo>
                <a:cubicBezTo>
                  <a:pt x="955041" y="240317"/>
                  <a:pt x="952550" y="247788"/>
                  <a:pt x="952550" y="256504"/>
                </a:cubicBezTo>
                <a:cubicBezTo>
                  <a:pt x="952550" y="263975"/>
                  <a:pt x="955041" y="272691"/>
                  <a:pt x="961266" y="278917"/>
                </a:cubicBezTo>
                <a:cubicBezTo>
                  <a:pt x="973718" y="290123"/>
                  <a:pt x="994886" y="290123"/>
                  <a:pt x="1006092" y="278917"/>
                </a:cubicBezTo>
                <a:cubicBezTo>
                  <a:pt x="1012318" y="272691"/>
                  <a:pt x="1016054" y="263975"/>
                  <a:pt x="1016054" y="256504"/>
                </a:cubicBezTo>
                <a:cubicBezTo>
                  <a:pt x="1016054" y="247788"/>
                  <a:pt x="1012318" y="240317"/>
                  <a:pt x="1006092" y="234091"/>
                </a:cubicBezTo>
                <a:cubicBezTo>
                  <a:pt x="999867" y="227865"/>
                  <a:pt x="992396" y="225375"/>
                  <a:pt x="984925" y="225375"/>
                </a:cubicBezTo>
                <a:close/>
                <a:moveTo>
                  <a:pt x="255259" y="225375"/>
                </a:moveTo>
                <a:cubicBezTo>
                  <a:pt x="247788" y="225375"/>
                  <a:pt x="240317" y="227865"/>
                  <a:pt x="234091" y="234091"/>
                </a:cubicBezTo>
                <a:cubicBezTo>
                  <a:pt x="227865" y="240317"/>
                  <a:pt x="224130" y="247788"/>
                  <a:pt x="224130" y="256504"/>
                </a:cubicBezTo>
                <a:cubicBezTo>
                  <a:pt x="224130" y="263975"/>
                  <a:pt x="227865" y="272691"/>
                  <a:pt x="234091" y="278917"/>
                </a:cubicBezTo>
                <a:cubicBezTo>
                  <a:pt x="246543" y="290123"/>
                  <a:pt x="266465" y="290123"/>
                  <a:pt x="278917" y="278917"/>
                </a:cubicBezTo>
                <a:cubicBezTo>
                  <a:pt x="285143" y="272691"/>
                  <a:pt x="287633" y="263975"/>
                  <a:pt x="287633" y="256504"/>
                </a:cubicBezTo>
                <a:cubicBezTo>
                  <a:pt x="287633" y="247788"/>
                  <a:pt x="285143" y="240317"/>
                  <a:pt x="278917" y="234091"/>
                </a:cubicBezTo>
                <a:cubicBezTo>
                  <a:pt x="272691" y="227865"/>
                  <a:pt x="263975" y="225375"/>
                  <a:pt x="255259" y="225375"/>
                </a:cubicBezTo>
                <a:close/>
                <a:moveTo>
                  <a:pt x="620092" y="32374"/>
                </a:moveTo>
                <a:cubicBezTo>
                  <a:pt x="591453" y="32374"/>
                  <a:pt x="567795" y="56033"/>
                  <a:pt x="567795" y="84671"/>
                </a:cubicBezTo>
                <a:cubicBezTo>
                  <a:pt x="567795" y="113310"/>
                  <a:pt x="591453" y="136968"/>
                  <a:pt x="620092" y="136968"/>
                </a:cubicBezTo>
                <a:cubicBezTo>
                  <a:pt x="648730" y="136968"/>
                  <a:pt x="672389" y="113310"/>
                  <a:pt x="672389" y="84671"/>
                </a:cubicBezTo>
                <a:cubicBezTo>
                  <a:pt x="672389" y="56033"/>
                  <a:pt x="648730" y="32374"/>
                  <a:pt x="620092" y="32374"/>
                </a:cubicBezTo>
                <a:close/>
                <a:moveTo>
                  <a:pt x="620092" y="0"/>
                </a:moveTo>
                <a:cubicBezTo>
                  <a:pt x="667408" y="0"/>
                  <a:pt x="704763" y="38600"/>
                  <a:pt x="704763" y="84671"/>
                </a:cubicBezTo>
                <a:cubicBezTo>
                  <a:pt x="704763" y="125762"/>
                  <a:pt x="674879" y="160626"/>
                  <a:pt x="636279" y="168097"/>
                </a:cubicBezTo>
                <a:lnTo>
                  <a:pt x="636279" y="250278"/>
                </a:lnTo>
                <a:cubicBezTo>
                  <a:pt x="725931" y="254014"/>
                  <a:pt x="808111" y="290123"/>
                  <a:pt x="869124" y="347401"/>
                </a:cubicBezTo>
                <a:lnTo>
                  <a:pt x="928892" y="288878"/>
                </a:lnTo>
                <a:cubicBezTo>
                  <a:pt x="923912" y="278917"/>
                  <a:pt x="920176" y="267710"/>
                  <a:pt x="920176" y="256504"/>
                </a:cubicBezTo>
                <a:cubicBezTo>
                  <a:pt x="920176" y="239072"/>
                  <a:pt x="926402" y="222885"/>
                  <a:pt x="938853" y="211678"/>
                </a:cubicBezTo>
                <a:cubicBezTo>
                  <a:pt x="951305" y="199226"/>
                  <a:pt x="967492" y="191755"/>
                  <a:pt x="984925" y="191755"/>
                </a:cubicBezTo>
                <a:cubicBezTo>
                  <a:pt x="1001112" y="191755"/>
                  <a:pt x="1017299" y="199226"/>
                  <a:pt x="1029750" y="211678"/>
                </a:cubicBezTo>
                <a:cubicBezTo>
                  <a:pt x="1040957" y="222885"/>
                  <a:pt x="1048428" y="239072"/>
                  <a:pt x="1048428" y="256504"/>
                </a:cubicBezTo>
                <a:cubicBezTo>
                  <a:pt x="1048428" y="273936"/>
                  <a:pt x="1040957" y="290123"/>
                  <a:pt x="1029750" y="301330"/>
                </a:cubicBezTo>
                <a:cubicBezTo>
                  <a:pt x="1017299" y="312536"/>
                  <a:pt x="1001112" y="320007"/>
                  <a:pt x="984925" y="320007"/>
                </a:cubicBezTo>
                <a:cubicBezTo>
                  <a:pt x="972473" y="320007"/>
                  <a:pt x="961266" y="317517"/>
                  <a:pt x="951305" y="311291"/>
                </a:cubicBezTo>
                <a:lnTo>
                  <a:pt x="892782" y="369814"/>
                </a:lnTo>
                <a:cubicBezTo>
                  <a:pt x="948815" y="433317"/>
                  <a:pt x="986170" y="514253"/>
                  <a:pt x="989905" y="603905"/>
                </a:cubicBezTo>
                <a:lnTo>
                  <a:pt x="1073331" y="603905"/>
                </a:lnTo>
                <a:cubicBezTo>
                  <a:pt x="1080802" y="565304"/>
                  <a:pt x="1114422" y="535421"/>
                  <a:pt x="1155512" y="535421"/>
                </a:cubicBezTo>
                <a:cubicBezTo>
                  <a:pt x="1202828" y="535421"/>
                  <a:pt x="1240183" y="574021"/>
                  <a:pt x="1240183" y="620092"/>
                </a:cubicBezTo>
                <a:cubicBezTo>
                  <a:pt x="1240183" y="666163"/>
                  <a:pt x="1202828" y="704763"/>
                  <a:pt x="1155512" y="704763"/>
                </a:cubicBezTo>
                <a:cubicBezTo>
                  <a:pt x="1114422" y="704763"/>
                  <a:pt x="1080802" y="676124"/>
                  <a:pt x="1073331" y="636279"/>
                </a:cubicBezTo>
                <a:lnTo>
                  <a:pt x="989905" y="636279"/>
                </a:lnTo>
                <a:cubicBezTo>
                  <a:pt x="986170" y="725931"/>
                  <a:pt x="948815" y="808111"/>
                  <a:pt x="892782" y="870369"/>
                </a:cubicBezTo>
                <a:lnTo>
                  <a:pt x="951305" y="928892"/>
                </a:lnTo>
                <a:cubicBezTo>
                  <a:pt x="961266" y="922666"/>
                  <a:pt x="972473" y="920176"/>
                  <a:pt x="984925" y="920176"/>
                </a:cubicBezTo>
                <a:cubicBezTo>
                  <a:pt x="1001112" y="920176"/>
                  <a:pt x="1017299" y="926402"/>
                  <a:pt x="1029750" y="938853"/>
                </a:cubicBezTo>
                <a:cubicBezTo>
                  <a:pt x="1040957" y="951305"/>
                  <a:pt x="1048428" y="967492"/>
                  <a:pt x="1048428" y="983679"/>
                </a:cubicBezTo>
                <a:cubicBezTo>
                  <a:pt x="1048428" y="1001112"/>
                  <a:pt x="1040957" y="1017299"/>
                  <a:pt x="1029750" y="1029750"/>
                </a:cubicBezTo>
                <a:cubicBezTo>
                  <a:pt x="1017299" y="1042202"/>
                  <a:pt x="1001112" y="1048428"/>
                  <a:pt x="984925" y="1048428"/>
                </a:cubicBezTo>
                <a:cubicBezTo>
                  <a:pt x="967492" y="1048428"/>
                  <a:pt x="951305" y="1042202"/>
                  <a:pt x="938853" y="1029750"/>
                </a:cubicBezTo>
                <a:cubicBezTo>
                  <a:pt x="926402" y="1017299"/>
                  <a:pt x="920176" y="1001112"/>
                  <a:pt x="920176" y="983679"/>
                </a:cubicBezTo>
                <a:cubicBezTo>
                  <a:pt x="920176" y="972473"/>
                  <a:pt x="923912" y="962512"/>
                  <a:pt x="928892" y="952550"/>
                </a:cubicBezTo>
                <a:lnTo>
                  <a:pt x="869124" y="892782"/>
                </a:lnTo>
                <a:cubicBezTo>
                  <a:pt x="808111" y="950060"/>
                  <a:pt x="725931" y="984925"/>
                  <a:pt x="636279" y="989905"/>
                </a:cubicBezTo>
                <a:lnTo>
                  <a:pt x="636279" y="1073331"/>
                </a:lnTo>
                <a:cubicBezTo>
                  <a:pt x="674879" y="1080802"/>
                  <a:pt x="704763" y="1114422"/>
                  <a:pt x="704763" y="1155512"/>
                </a:cubicBezTo>
                <a:cubicBezTo>
                  <a:pt x="704763" y="1202828"/>
                  <a:pt x="667408" y="1240183"/>
                  <a:pt x="620092" y="1240183"/>
                </a:cubicBezTo>
                <a:cubicBezTo>
                  <a:pt x="574021" y="1240183"/>
                  <a:pt x="535421" y="1202828"/>
                  <a:pt x="535421" y="1155512"/>
                </a:cubicBezTo>
                <a:cubicBezTo>
                  <a:pt x="535421" y="1114422"/>
                  <a:pt x="565304" y="1080802"/>
                  <a:pt x="603905" y="1073331"/>
                </a:cubicBezTo>
                <a:lnTo>
                  <a:pt x="603905" y="989905"/>
                </a:lnTo>
                <a:cubicBezTo>
                  <a:pt x="514253" y="984925"/>
                  <a:pt x="432072" y="950060"/>
                  <a:pt x="369814" y="892782"/>
                </a:cubicBezTo>
                <a:lnTo>
                  <a:pt x="311291" y="952550"/>
                </a:lnTo>
                <a:cubicBezTo>
                  <a:pt x="316272" y="962512"/>
                  <a:pt x="320007" y="972473"/>
                  <a:pt x="320007" y="983679"/>
                </a:cubicBezTo>
                <a:cubicBezTo>
                  <a:pt x="320007" y="1001112"/>
                  <a:pt x="313781" y="1017299"/>
                  <a:pt x="301330" y="1029750"/>
                </a:cubicBezTo>
                <a:cubicBezTo>
                  <a:pt x="288878" y="1042202"/>
                  <a:pt x="273936" y="1048428"/>
                  <a:pt x="255259" y="1048428"/>
                </a:cubicBezTo>
                <a:cubicBezTo>
                  <a:pt x="239072" y="1048428"/>
                  <a:pt x="222885" y="1042202"/>
                  <a:pt x="210433" y="1029750"/>
                </a:cubicBezTo>
                <a:cubicBezTo>
                  <a:pt x="197981" y="1017299"/>
                  <a:pt x="191755" y="1001112"/>
                  <a:pt x="191755" y="983679"/>
                </a:cubicBezTo>
                <a:cubicBezTo>
                  <a:pt x="191755" y="967492"/>
                  <a:pt x="197981" y="951305"/>
                  <a:pt x="210433" y="938853"/>
                </a:cubicBezTo>
                <a:lnTo>
                  <a:pt x="231180" y="925022"/>
                </a:lnTo>
                <a:lnTo>
                  <a:pt x="231445" y="924845"/>
                </a:lnTo>
                <a:cubicBezTo>
                  <a:pt x="239072" y="921733"/>
                  <a:pt x="247165" y="920176"/>
                  <a:pt x="255259" y="920176"/>
                </a:cubicBezTo>
                <a:cubicBezTo>
                  <a:pt x="267710" y="920176"/>
                  <a:pt x="278917" y="922666"/>
                  <a:pt x="288878" y="928892"/>
                </a:cubicBezTo>
                <a:lnTo>
                  <a:pt x="347401" y="870369"/>
                </a:lnTo>
                <a:cubicBezTo>
                  <a:pt x="291368" y="808111"/>
                  <a:pt x="254014" y="725931"/>
                  <a:pt x="250278" y="636279"/>
                </a:cubicBezTo>
                <a:lnTo>
                  <a:pt x="168097" y="636279"/>
                </a:lnTo>
                <a:cubicBezTo>
                  <a:pt x="161560" y="666163"/>
                  <a:pt x="141015" y="689743"/>
                  <a:pt x="113816" y="699665"/>
                </a:cubicBezTo>
                <a:lnTo>
                  <a:pt x="101717" y="701781"/>
                </a:lnTo>
                <a:lnTo>
                  <a:pt x="84671" y="704763"/>
                </a:lnTo>
                <a:cubicBezTo>
                  <a:pt x="38600" y="704763"/>
                  <a:pt x="0" y="666163"/>
                  <a:pt x="0" y="620092"/>
                </a:cubicBezTo>
                <a:cubicBezTo>
                  <a:pt x="0" y="574021"/>
                  <a:pt x="38600" y="535421"/>
                  <a:pt x="84671" y="535421"/>
                </a:cubicBezTo>
                <a:cubicBezTo>
                  <a:pt x="125762" y="535421"/>
                  <a:pt x="159381" y="565304"/>
                  <a:pt x="168097" y="603905"/>
                </a:cubicBezTo>
                <a:lnTo>
                  <a:pt x="250278" y="603905"/>
                </a:lnTo>
                <a:cubicBezTo>
                  <a:pt x="254014" y="514253"/>
                  <a:pt x="291368" y="433317"/>
                  <a:pt x="347401" y="369814"/>
                </a:cubicBezTo>
                <a:lnTo>
                  <a:pt x="288878" y="311291"/>
                </a:lnTo>
                <a:cubicBezTo>
                  <a:pt x="278917" y="317517"/>
                  <a:pt x="267710" y="320007"/>
                  <a:pt x="255259" y="320007"/>
                </a:cubicBezTo>
                <a:cubicBezTo>
                  <a:pt x="239072" y="320007"/>
                  <a:pt x="222885" y="312536"/>
                  <a:pt x="210433" y="301330"/>
                </a:cubicBezTo>
                <a:cubicBezTo>
                  <a:pt x="197981" y="290123"/>
                  <a:pt x="191755" y="273936"/>
                  <a:pt x="191755" y="256504"/>
                </a:cubicBezTo>
                <a:cubicBezTo>
                  <a:pt x="191755" y="239072"/>
                  <a:pt x="197981" y="222885"/>
                  <a:pt x="210433" y="211678"/>
                </a:cubicBezTo>
                <a:cubicBezTo>
                  <a:pt x="222885" y="199226"/>
                  <a:pt x="239072" y="191755"/>
                  <a:pt x="255259" y="191755"/>
                </a:cubicBezTo>
                <a:cubicBezTo>
                  <a:pt x="273936" y="191755"/>
                  <a:pt x="288878" y="199226"/>
                  <a:pt x="301330" y="211678"/>
                </a:cubicBezTo>
                <a:cubicBezTo>
                  <a:pt x="313781" y="222885"/>
                  <a:pt x="320007" y="239072"/>
                  <a:pt x="320007" y="256504"/>
                </a:cubicBezTo>
                <a:cubicBezTo>
                  <a:pt x="320007" y="267710"/>
                  <a:pt x="316272" y="278917"/>
                  <a:pt x="311291" y="288878"/>
                </a:cubicBezTo>
                <a:lnTo>
                  <a:pt x="369814" y="347401"/>
                </a:lnTo>
                <a:cubicBezTo>
                  <a:pt x="432072" y="290123"/>
                  <a:pt x="514253" y="254014"/>
                  <a:pt x="603905" y="250278"/>
                </a:cubicBezTo>
                <a:lnTo>
                  <a:pt x="603905" y="168097"/>
                </a:lnTo>
                <a:cubicBezTo>
                  <a:pt x="565304" y="160626"/>
                  <a:pt x="535421" y="125762"/>
                  <a:pt x="535421" y="84671"/>
                </a:cubicBezTo>
                <a:cubicBezTo>
                  <a:pt x="535421" y="38600"/>
                  <a:pt x="574021" y="0"/>
                  <a:pt x="62009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2" name="Freeform 21">
            <a:extLst>
              <a:ext uri="{FF2B5EF4-FFF2-40B4-BE49-F238E27FC236}">
                <a16:creationId xmlns:a16="http://schemas.microsoft.com/office/drawing/2014/main" id="{1449E622-AD31-0448-909E-11F2DA463F50}"/>
              </a:ext>
            </a:extLst>
          </p:cNvPr>
          <p:cNvSpPr>
            <a:spLocks noChangeArrowheads="1"/>
          </p:cNvSpPr>
          <p:nvPr/>
        </p:nvSpPr>
        <p:spPr bwMode="auto">
          <a:xfrm>
            <a:off x="7999341" y="2775329"/>
            <a:ext cx="620081" cy="617348"/>
          </a:xfrm>
          <a:custGeom>
            <a:avLst/>
            <a:gdLst>
              <a:gd name="connsiteX0" fmla="*/ 956571 w 1240161"/>
              <a:gd name="connsiteY0" fmla="*/ 940854 h 1234695"/>
              <a:gd name="connsiteX1" fmla="*/ 967669 w 1240161"/>
              <a:gd name="connsiteY1" fmla="*/ 945478 h 1234695"/>
              <a:gd name="connsiteX2" fmla="*/ 1026861 w 1240161"/>
              <a:gd name="connsiteY2" fmla="*/ 1004669 h 1234695"/>
              <a:gd name="connsiteX3" fmla="*/ 1042891 w 1240161"/>
              <a:gd name="connsiteY3" fmla="*/ 992337 h 1234695"/>
              <a:gd name="connsiteX4" fmla="*/ 1058921 w 1240161"/>
              <a:gd name="connsiteY4" fmla="*/ 1008368 h 1234695"/>
              <a:gd name="connsiteX5" fmla="*/ 1058921 w 1240161"/>
              <a:gd name="connsiteY5" fmla="*/ 1042896 h 1234695"/>
              <a:gd name="connsiteX6" fmla="*/ 1057689 w 1240161"/>
              <a:gd name="connsiteY6" fmla="*/ 1046596 h 1234695"/>
              <a:gd name="connsiteX7" fmla="*/ 1057689 w 1240161"/>
              <a:gd name="connsiteY7" fmla="*/ 1047829 h 1234695"/>
              <a:gd name="connsiteX8" fmla="*/ 1055223 w 1240161"/>
              <a:gd name="connsiteY8" fmla="*/ 1051528 h 1234695"/>
              <a:gd name="connsiteX9" fmla="*/ 1052757 w 1240161"/>
              <a:gd name="connsiteY9" fmla="*/ 1055228 h 1234695"/>
              <a:gd name="connsiteX10" fmla="*/ 1051523 w 1240161"/>
              <a:gd name="connsiteY10" fmla="*/ 1055228 h 1234695"/>
              <a:gd name="connsiteX11" fmla="*/ 1049057 w 1240161"/>
              <a:gd name="connsiteY11" fmla="*/ 1057694 h 1234695"/>
              <a:gd name="connsiteX12" fmla="*/ 1047823 w 1240161"/>
              <a:gd name="connsiteY12" fmla="*/ 1057694 h 1234695"/>
              <a:gd name="connsiteX13" fmla="*/ 1045357 w 1240161"/>
              <a:gd name="connsiteY13" fmla="*/ 1058927 h 1234695"/>
              <a:gd name="connsiteX14" fmla="*/ 1042891 w 1240161"/>
              <a:gd name="connsiteY14" fmla="*/ 1058927 h 1234695"/>
              <a:gd name="connsiteX15" fmla="*/ 1008363 w 1240161"/>
              <a:gd name="connsiteY15" fmla="*/ 1058927 h 1234695"/>
              <a:gd name="connsiteX16" fmla="*/ 991099 w 1240161"/>
              <a:gd name="connsiteY16" fmla="*/ 1042896 h 1234695"/>
              <a:gd name="connsiteX17" fmla="*/ 1004663 w 1240161"/>
              <a:gd name="connsiteY17" fmla="*/ 1026865 h 1234695"/>
              <a:gd name="connsiteX18" fmla="*/ 945473 w 1240161"/>
              <a:gd name="connsiteY18" fmla="*/ 967675 h 1234695"/>
              <a:gd name="connsiteX19" fmla="*/ 945473 w 1240161"/>
              <a:gd name="connsiteY19" fmla="*/ 945478 h 1234695"/>
              <a:gd name="connsiteX20" fmla="*/ 956571 w 1240161"/>
              <a:gd name="connsiteY20" fmla="*/ 940854 h 1234695"/>
              <a:gd name="connsiteX21" fmla="*/ 278127 w 1240161"/>
              <a:gd name="connsiteY21" fmla="*/ 940854 h 1234695"/>
              <a:gd name="connsiteX22" fmla="*/ 289225 w 1240161"/>
              <a:gd name="connsiteY22" fmla="*/ 945478 h 1234695"/>
              <a:gd name="connsiteX23" fmla="*/ 289225 w 1240161"/>
              <a:gd name="connsiteY23" fmla="*/ 967675 h 1234695"/>
              <a:gd name="connsiteX24" fmla="*/ 230034 w 1240161"/>
              <a:gd name="connsiteY24" fmla="*/ 1026865 h 1234695"/>
              <a:gd name="connsiteX25" fmla="*/ 242366 w 1240161"/>
              <a:gd name="connsiteY25" fmla="*/ 1042896 h 1234695"/>
              <a:gd name="connsiteX26" fmla="*/ 226335 w 1240161"/>
              <a:gd name="connsiteY26" fmla="*/ 1058927 h 1234695"/>
              <a:gd name="connsiteX27" fmla="*/ 191807 w 1240161"/>
              <a:gd name="connsiteY27" fmla="*/ 1058927 h 1234695"/>
              <a:gd name="connsiteX28" fmla="*/ 188107 w 1240161"/>
              <a:gd name="connsiteY28" fmla="*/ 1057694 h 1234695"/>
              <a:gd name="connsiteX29" fmla="*/ 186874 w 1240161"/>
              <a:gd name="connsiteY29" fmla="*/ 1057694 h 1234695"/>
              <a:gd name="connsiteX30" fmla="*/ 183175 w 1240161"/>
              <a:gd name="connsiteY30" fmla="*/ 1056461 h 1234695"/>
              <a:gd name="connsiteX31" fmla="*/ 179475 w 1240161"/>
              <a:gd name="connsiteY31" fmla="*/ 1053995 h 1234695"/>
              <a:gd name="connsiteX32" fmla="*/ 179475 w 1240161"/>
              <a:gd name="connsiteY32" fmla="*/ 1052761 h 1234695"/>
              <a:gd name="connsiteX33" fmla="*/ 177009 w 1240161"/>
              <a:gd name="connsiteY33" fmla="*/ 1049062 h 1234695"/>
              <a:gd name="connsiteX34" fmla="*/ 175776 w 1240161"/>
              <a:gd name="connsiteY34" fmla="*/ 1045363 h 1234695"/>
              <a:gd name="connsiteX35" fmla="*/ 175776 w 1240161"/>
              <a:gd name="connsiteY35" fmla="*/ 1044129 h 1234695"/>
              <a:gd name="connsiteX36" fmla="*/ 175776 w 1240161"/>
              <a:gd name="connsiteY36" fmla="*/ 1042896 h 1234695"/>
              <a:gd name="connsiteX37" fmla="*/ 175776 w 1240161"/>
              <a:gd name="connsiteY37" fmla="*/ 1008368 h 1234695"/>
              <a:gd name="connsiteX38" fmla="*/ 191807 w 1240161"/>
              <a:gd name="connsiteY38" fmla="*/ 992337 h 1234695"/>
              <a:gd name="connsiteX39" fmla="*/ 207838 w 1240161"/>
              <a:gd name="connsiteY39" fmla="*/ 1004669 h 1234695"/>
              <a:gd name="connsiteX40" fmla="*/ 267029 w 1240161"/>
              <a:gd name="connsiteY40" fmla="*/ 945478 h 1234695"/>
              <a:gd name="connsiteX41" fmla="*/ 278127 w 1240161"/>
              <a:gd name="connsiteY41" fmla="*/ 940854 h 1234695"/>
              <a:gd name="connsiteX42" fmla="*/ 41563 w 1240161"/>
              <a:gd name="connsiteY42" fmla="*/ 578284 h 1234695"/>
              <a:gd name="connsiteX43" fmla="*/ 53099 w 1240161"/>
              <a:gd name="connsiteY43" fmla="*/ 582828 h 1234695"/>
              <a:gd name="connsiteX44" fmla="*/ 55628 w 1240161"/>
              <a:gd name="connsiteY44" fmla="*/ 602215 h 1234695"/>
              <a:gd name="connsiteX45" fmla="*/ 141597 w 1240161"/>
              <a:gd name="connsiteY45" fmla="*/ 602215 h 1234695"/>
              <a:gd name="connsiteX46" fmla="*/ 158033 w 1240161"/>
              <a:gd name="connsiteY46" fmla="*/ 617967 h 1234695"/>
              <a:gd name="connsiteX47" fmla="*/ 141597 w 1240161"/>
              <a:gd name="connsiteY47" fmla="*/ 633719 h 1234695"/>
              <a:gd name="connsiteX48" fmla="*/ 55628 w 1240161"/>
              <a:gd name="connsiteY48" fmla="*/ 633719 h 1234695"/>
              <a:gd name="connsiteX49" fmla="*/ 53099 w 1240161"/>
              <a:gd name="connsiteY49" fmla="*/ 653106 h 1234695"/>
              <a:gd name="connsiteX50" fmla="*/ 41721 w 1240161"/>
              <a:gd name="connsiteY50" fmla="*/ 657953 h 1234695"/>
              <a:gd name="connsiteX51" fmla="*/ 29078 w 1240161"/>
              <a:gd name="connsiteY51" fmla="*/ 653106 h 1234695"/>
              <a:gd name="connsiteX52" fmla="*/ 5057 w 1240161"/>
              <a:gd name="connsiteY52" fmla="*/ 628872 h 1234695"/>
              <a:gd name="connsiteX53" fmla="*/ 1264 w 1240161"/>
              <a:gd name="connsiteY53" fmla="*/ 624025 h 1234695"/>
              <a:gd name="connsiteX54" fmla="*/ 1264 w 1240161"/>
              <a:gd name="connsiteY54" fmla="*/ 622814 h 1234695"/>
              <a:gd name="connsiteX55" fmla="*/ 0 w 1240161"/>
              <a:gd name="connsiteY55" fmla="*/ 619178 h 1234695"/>
              <a:gd name="connsiteX56" fmla="*/ 0 w 1240161"/>
              <a:gd name="connsiteY56" fmla="*/ 617967 h 1234695"/>
              <a:gd name="connsiteX57" fmla="*/ 1264 w 1240161"/>
              <a:gd name="connsiteY57" fmla="*/ 613120 h 1234695"/>
              <a:gd name="connsiteX58" fmla="*/ 1264 w 1240161"/>
              <a:gd name="connsiteY58" fmla="*/ 611908 h 1234695"/>
              <a:gd name="connsiteX59" fmla="*/ 5057 w 1240161"/>
              <a:gd name="connsiteY59" fmla="*/ 607062 h 1234695"/>
              <a:gd name="connsiteX60" fmla="*/ 29078 w 1240161"/>
              <a:gd name="connsiteY60" fmla="*/ 582828 h 1234695"/>
              <a:gd name="connsiteX61" fmla="*/ 41563 w 1240161"/>
              <a:gd name="connsiteY61" fmla="*/ 578284 h 1234695"/>
              <a:gd name="connsiteX62" fmla="*/ 1198281 w 1240161"/>
              <a:gd name="connsiteY62" fmla="*/ 578284 h 1234695"/>
              <a:gd name="connsiteX63" fmla="*/ 1209819 w 1240161"/>
              <a:gd name="connsiteY63" fmla="*/ 582828 h 1234695"/>
              <a:gd name="connsiteX64" fmla="*/ 1235105 w 1240161"/>
              <a:gd name="connsiteY64" fmla="*/ 607062 h 1234695"/>
              <a:gd name="connsiteX65" fmla="*/ 1238897 w 1240161"/>
              <a:gd name="connsiteY65" fmla="*/ 611908 h 1234695"/>
              <a:gd name="connsiteX66" fmla="*/ 1238897 w 1240161"/>
              <a:gd name="connsiteY66" fmla="*/ 613120 h 1234695"/>
              <a:gd name="connsiteX67" fmla="*/ 1240161 w 1240161"/>
              <a:gd name="connsiteY67" fmla="*/ 616755 h 1234695"/>
              <a:gd name="connsiteX68" fmla="*/ 1240161 w 1240161"/>
              <a:gd name="connsiteY68" fmla="*/ 619178 h 1234695"/>
              <a:gd name="connsiteX69" fmla="*/ 1238897 w 1240161"/>
              <a:gd name="connsiteY69" fmla="*/ 624025 h 1234695"/>
              <a:gd name="connsiteX70" fmla="*/ 1235105 w 1240161"/>
              <a:gd name="connsiteY70" fmla="*/ 628872 h 1234695"/>
              <a:gd name="connsiteX71" fmla="*/ 1209819 w 1240161"/>
              <a:gd name="connsiteY71" fmla="*/ 653106 h 1234695"/>
              <a:gd name="connsiteX72" fmla="*/ 1198441 w 1240161"/>
              <a:gd name="connsiteY72" fmla="*/ 657953 h 1234695"/>
              <a:gd name="connsiteX73" fmla="*/ 1185797 w 1240161"/>
              <a:gd name="connsiteY73" fmla="*/ 653106 h 1234695"/>
              <a:gd name="connsiteX74" fmla="*/ 1184533 w 1240161"/>
              <a:gd name="connsiteY74" fmla="*/ 633719 h 1234695"/>
              <a:gd name="connsiteX75" fmla="*/ 1098561 w 1240161"/>
              <a:gd name="connsiteY75" fmla="*/ 633719 h 1234695"/>
              <a:gd name="connsiteX76" fmla="*/ 1082125 w 1240161"/>
              <a:gd name="connsiteY76" fmla="*/ 617967 h 1234695"/>
              <a:gd name="connsiteX77" fmla="*/ 1098561 w 1240161"/>
              <a:gd name="connsiteY77" fmla="*/ 602215 h 1234695"/>
              <a:gd name="connsiteX78" fmla="*/ 1184533 w 1240161"/>
              <a:gd name="connsiteY78" fmla="*/ 602215 h 1234695"/>
              <a:gd name="connsiteX79" fmla="*/ 1185797 w 1240161"/>
              <a:gd name="connsiteY79" fmla="*/ 582828 h 1234695"/>
              <a:gd name="connsiteX80" fmla="*/ 1198281 w 1240161"/>
              <a:gd name="connsiteY80" fmla="*/ 578284 h 1234695"/>
              <a:gd name="connsiteX81" fmla="*/ 514793 w 1240161"/>
              <a:gd name="connsiteY81" fmla="*/ 334450 h 1234695"/>
              <a:gd name="connsiteX82" fmla="*/ 433505 w 1240161"/>
              <a:gd name="connsiteY82" fmla="*/ 406569 h 1234695"/>
              <a:gd name="connsiteX83" fmla="*/ 433505 w 1240161"/>
              <a:gd name="connsiteY83" fmla="*/ 440142 h 1234695"/>
              <a:gd name="connsiteX84" fmla="*/ 433505 w 1240161"/>
              <a:gd name="connsiteY84" fmla="*/ 519722 h 1234695"/>
              <a:gd name="connsiteX85" fmla="*/ 433505 w 1240161"/>
              <a:gd name="connsiteY85" fmla="*/ 736079 h 1234695"/>
              <a:gd name="connsiteX86" fmla="*/ 457266 w 1240161"/>
              <a:gd name="connsiteY86" fmla="*/ 765921 h 1234695"/>
              <a:gd name="connsiteX87" fmla="*/ 481027 w 1240161"/>
              <a:gd name="connsiteY87" fmla="*/ 736079 h 1234695"/>
              <a:gd name="connsiteX88" fmla="*/ 481027 w 1240161"/>
              <a:gd name="connsiteY88" fmla="*/ 700019 h 1234695"/>
              <a:gd name="connsiteX89" fmla="*/ 481027 w 1240161"/>
              <a:gd name="connsiteY89" fmla="*/ 426464 h 1234695"/>
              <a:gd name="connsiteX90" fmla="*/ 497285 w 1240161"/>
              <a:gd name="connsiteY90" fmla="*/ 409056 h 1234695"/>
              <a:gd name="connsiteX91" fmla="*/ 513543 w 1240161"/>
              <a:gd name="connsiteY91" fmla="*/ 426464 h 1234695"/>
              <a:gd name="connsiteX92" fmla="*/ 513543 w 1240161"/>
              <a:gd name="connsiteY92" fmla="*/ 700019 h 1234695"/>
              <a:gd name="connsiteX93" fmla="*/ 513543 w 1240161"/>
              <a:gd name="connsiteY93" fmla="*/ 736079 h 1234695"/>
              <a:gd name="connsiteX94" fmla="*/ 513543 w 1240161"/>
              <a:gd name="connsiteY94" fmla="*/ 1172523 h 1234695"/>
              <a:gd name="connsiteX95" fmla="*/ 557313 w 1240161"/>
              <a:gd name="connsiteY95" fmla="*/ 1202366 h 1234695"/>
              <a:gd name="connsiteX96" fmla="*/ 601084 w 1240161"/>
              <a:gd name="connsiteY96" fmla="*/ 1172523 h 1234695"/>
              <a:gd name="connsiteX97" fmla="*/ 601084 w 1240161"/>
              <a:gd name="connsiteY97" fmla="*/ 788303 h 1234695"/>
              <a:gd name="connsiteX98" fmla="*/ 617341 w 1240161"/>
              <a:gd name="connsiteY98" fmla="*/ 772138 h 1234695"/>
              <a:gd name="connsiteX99" fmla="*/ 633599 w 1240161"/>
              <a:gd name="connsiteY99" fmla="*/ 788303 h 1234695"/>
              <a:gd name="connsiteX100" fmla="*/ 633599 w 1240161"/>
              <a:gd name="connsiteY100" fmla="*/ 1172523 h 1234695"/>
              <a:gd name="connsiteX101" fmla="*/ 677369 w 1240161"/>
              <a:gd name="connsiteY101" fmla="*/ 1202366 h 1234695"/>
              <a:gd name="connsiteX102" fmla="*/ 719889 w 1240161"/>
              <a:gd name="connsiteY102" fmla="*/ 1172523 h 1234695"/>
              <a:gd name="connsiteX103" fmla="*/ 721140 w 1240161"/>
              <a:gd name="connsiteY103" fmla="*/ 700019 h 1234695"/>
              <a:gd name="connsiteX104" fmla="*/ 721140 w 1240161"/>
              <a:gd name="connsiteY104" fmla="*/ 426464 h 1234695"/>
              <a:gd name="connsiteX105" fmla="*/ 737397 w 1240161"/>
              <a:gd name="connsiteY105" fmla="*/ 409056 h 1234695"/>
              <a:gd name="connsiteX106" fmla="*/ 753655 w 1240161"/>
              <a:gd name="connsiteY106" fmla="*/ 426464 h 1234695"/>
              <a:gd name="connsiteX107" fmla="*/ 753655 w 1240161"/>
              <a:gd name="connsiteY107" fmla="*/ 736079 h 1234695"/>
              <a:gd name="connsiteX108" fmla="*/ 777416 w 1240161"/>
              <a:gd name="connsiteY108" fmla="*/ 765921 h 1234695"/>
              <a:gd name="connsiteX109" fmla="*/ 801177 w 1240161"/>
              <a:gd name="connsiteY109" fmla="*/ 736079 h 1234695"/>
              <a:gd name="connsiteX110" fmla="*/ 801177 w 1240161"/>
              <a:gd name="connsiteY110" fmla="*/ 519722 h 1234695"/>
              <a:gd name="connsiteX111" fmla="*/ 801177 w 1240161"/>
              <a:gd name="connsiteY111" fmla="*/ 440142 h 1234695"/>
              <a:gd name="connsiteX112" fmla="*/ 801177 w 1240161"/>
              <a:gd name="connsiteY112" fmla="*/ 406569 h 1234695"/>
              <a:gd name="connsiteX113" fmla="*/ 719889 w 1240161"/>
              <a:gd name="connsiteY113" fmla="*/ 334450 h 1234695"/>
              <a:gd name="connsiteX114" fmla="*/ 514793 w 1240161"/>
              <a:gd name="connsiteY114" fmla="*/ 302121 h 1234695"/>
              <a:gd name="connsiteX115" fmla="*/ 719889 w 1240161"/>
              <a:gd name="connsiteY115" fmla="*/ 302121 h 1234695"/>
              <a:gd name="connsiteX116" fmla="*/ 833693 w 1240161"/>
              <a:gd name="connsiteY116" fmla="*/ 406569 h 1234695"/>
              <a:gd name="connsiteX117" fmla="*/ 833693 w 1240161"/>
              <a:gd name="connsiteY117" fmla="*/ 440142 h 1234695"/>
              <a:gd name="connsiteX118" fmla="*/ 833693 w 1240161"/>
              <a:gd name="connsiteY118" fmla="*/ 519722 h 1234695"/>
              <a:gd name="connsiteX119" fmla="*/ 833693 w 1240161"/>
              <a:gd name="connsiteY119" fmla="*/ 736079 h 1234695"/>
              <a:gd name="connsiteX120" fmla="*/ 777416 w 1240161"/>
              <a:gd name="connsiteY120" fmla="*/ 798250 h 1234695"/>
              <a:gd name="connsiteX121" fmla="*/ 753655 w 1240161"/>
              <a:gd name="connsiteY121" fmla="*/ 792033 h 1234695"/>
              <a:gd name="connsiteX122" fmla="*/ 753655 w 1240161"/>
              <a:gd name="connsiteY122" fmla="*/ 1172523 h 1234695"/>
              <a:gd name="connsiteX123" fmla="*/ 677369 w 1240161"/>
              <a:gd name="connsiteY123" fmla="*/ 1234695 h 1234695"/>
              <a:gd name="connsiteX124" fmla="*/ 617341 w 1240161"/>
              <a:gd name="connsiteY124" fmla="*/ 1209826 h 1234695"/>
              <a:gd name="connsiteX125" fmla="*/ 557313 w 1240161"/>
              <a:gd name="connsiteY125" fmla="*/ 1234695 h 1234695"/>
              <a:gd name="connsiteX126" fmla="*/ 481027 w 1240161"/>
              <a:gd name="connsiteY126" fmla="*/ 1172523 h 1234695"/>
              <a:gd name="connsiteX127" fmla="*/ 481027 w 1240161"/>
              <a:gd name="connsiteY127" fmla="*/ 792033 h 1234695"/>
              <a:gd name="connsiteX128" fmla="*/ 457266 w 1240161"/>
              <a:gd name="connsiteY128" fmla="*/ 798250 h 1234695"/>
              <a:gd name="connsiteX129" fmla="*/ 400990 w 1240161"/>
              <a:gd name="connsiteY129" fmla="*/ 736079 h 1234695"/>
              <a:gd name="connsiteX130" fmla="*/ 400990 w 1240161"/>
              <a:gd name="connsiteY130" fmla="*/ 519722 h 1234695"/>
              <a:gd name="connsiteX131" fmla="*/ 400990 w 1240161"/>
              <a:gd name="connsiteY131" fmla="*/ 440142 h 1234695"/>
              <a:gd name="connsiteX132" fmla="*/ 400990 w 1240161"/>
              <a:gd name="connsiteY132" fmla="*/ 406569 h 1234695"/>
              <a:gd name="connsiteX133" fmla="*/ 514793 w 1240161"/>
              <a:gd name="connsiteY133" fmla="*/ 302121 h 1234695"/>
              <a:gd name="connsiteX134" fmla="*/ 1008363 w 1240161"/>
              <a:gd name="connsiteY134" fmla="*/ 175777 h 1234695"/>
              <a:gd name="connsiteX135" fmla="*/ 1042891 w 1240161"/>
              <a:gd name="connsiteY135" fmla="*/ 175777 h 1234695"/>
              <a:gd name="connsiteX136" fmla="*/ 1046591 w 1240161"/>
              <a:gd name="connsiteY136" fmla="*/ 177023 h 1234695"/>
              <a:gd name="connsiteX137" fmla="*/ 1047823 w 1240161"/>
              <a:gd name="connsiteY137" fmla="*/ 177023 h 1234695"/>
              <a:gd name="connsiteX138" fmla="*/ 1051523 w 1240161"/>
              <a:gd name="connsiteY138" fmla="*/ 178269 h 1234695"/>
              <a:gd name="connsiteX139" fmla="*/ 1053989 w 1240161"/>
              <a:gd name="connsiteY139" fmla="*/ 182007 h 1234695"/>
              <a:gd name="connsiteX140" fmla="*/ 1055223 w 1240161"/>
              <a:gd name="connsiteY140" fmla="*/ 183252 h 1234695"/>
              <a:gd name="connsiteX141" fmla="*/ 1057689 w 1240161"/>
              <a:gd name="connsiteY141" fmla="*/ 186990 h 1234695"/>
              <a:gd name="connsiteX142" fmla="*/ 1057689 w 1240161"/>
              <a:gd name="connsiteY142" fmla="*/ 190728 h 1234695"/>
              <a:gd name="connsiteX143" fmla="*/ 1058921 w 1240161"/>
              <a:gd name="connsiteY143" fmla="*/ 190728 h 1234695"/>
              <a:gd name="connsiteX144" fmla="*/ 1058921 w 1240161"/>
              <a:gd name="connsiteY144" fmla="*/ 191973 h 1234695"/>
              <a:gd name="connsiteX145" fmla="*/ 1058921 w 1240161"/>
              <a:gd name="connsiteY145" fmla="*/ 226857 h 1234695"/>
              <a:gd name="connsiteX146" fmla="*/ 1042891 w 1240161"/>
              <a:gd name="connsiteY146" fmla="*/ 243053 h 1234695"/>
              <a:gd name="connsiteX147" fmla="*/ 1026861 w 1240161"/>
              <a:gd name="connsiteY147" fmla="*/ 230595 h 1234695"/>
              <a:gd name="connsiteX148" fmla="*/ 967669 w 1240161"/>
              <a:gd name="connsiteY148" fmla="*/ 290396 h 1234695"/>
              <a:gd name="connsiteX149" fmla="*/ 956571 w 1240161"/>
              <a:gd name="connsiteY149" fmla="*/ 295379 h 1234695"/>
              <a:gd name="connsiteX150" fmla="*/ 945473 w 1240161"/>
              <a:gd name="connsiteY150" fmla="*/ 290396 h 1234695"/>
              <a:gd name="connsiteX151" fmla="*/ 945473 w 1240161"/>
              <a:gd name="connsiteY151" fmla="*/ 267971 h 1234695"/>
              <a:gd name="connsiteX152" fmla="*/ 1004663 w 1240161"/>
              <a:gd name="connsiteY152" fmla="*/ 208169 h 1234695"/>
              <a:gd name="connsiteX153" fmla="*/ 991099 w 1240161"/>
              <a:gd name="connsiteY153" fmla="*/ 191973 h 1234695"/>
              <a:gd name="connsiteX154" fmla="*/ 1008363 w 1240161"/>
              <a:gd name="connsiteY154" fmla="*/ 175777 h 1234695"/>
              <a:gd name="connsiteX155" fmla="*/ 191807 w 1240161"/>
              <a:gd name="connsiteY155" fmla="*/ 175777 h 1234695"/>
              <a:gd name="connsiteX156" fmla="*/ 226335 w 1240161"/>
              <a:gd name="connsiteY156" fmla="*/ 175777 h 1234695"/>
              <a:gd name="connsiteX157" fmla="*/ 242366 w 1240161"/>
              <a:gd name="connsiteY157" fmla="*/ 191973 h 1234695"/>
              <a:gd name="connsiteX158" fmla="*/ 230034 w 1240161"/>
              <a:gd name="connsiteY158" fmla="*/ 208169 h 1234695"/>
              <a:gd name="connsiteX159" fmla="*/ 289225 w 1240161"/>
              <a:gd name="connsiteY159" fmla="*/ 267971 h 1234695"/>
              <a:gd name="connsiteX160" fmla="*/ 289225 w 1240161"/>
              <a:gd name="connsiteY160" fmla="*/ 290396 h 1234695"/>
              <a:gd name="connsiteX161" fmla="*/ 278127 w 1240161"/>
              <a:gd name="connsiteY161" fmla="*/ 295379 h 1234695"/>
              <a:gd name="connsiteX162" fmla="*/ 267029 w 1240161"/>
              <a:gd name="connsiteY162" fmla="*/ 290396 h 1234695"/>
              <a:gd name="connsiteX163" fmla="*/ 207838 w 1240161"/>
              <a:gd name="connsiteY163" fmla="*/ 230595 h 1234695"/>
              <a:gd name="connsiteX164" fmla="*/ 191807 w 1240161"/>
              <a:gd name="connsiteY164" fmla="*/ 243053 h 1234695"/>
              <a:gd name="connsiteX165" fmla="*/ 175776 w 1240161"/>
              <a:gd name="connsiteY165" fmla="*/ 226857 h 1234695"/>
              <a:gd name="connsiteX166" fmla="*/ 175776 w 1240161"/>
              <a:gd name="connsiteY166" fmla="*/ 191973 h 1234695"/>
              <a:gd name="connsiteX167" fmla="*/ 177009 w 1240161"/>
              <a:gd name="connsiteY167" fmla="*/ 188236 h 1234695"/>
              <a:gd name="connsiteX168" fmla="*/ 177009 w 1240161"/>
              <a:gd name="connsiteY168" fmla="*/ 186990 h 1234695"/>
              <a:gd name="connsiteX169" fmla="*/ 178242 w 1240161"/>
              <a:gd name="connsiteY169" fmla="*/ 183252 h 1234695"/>
              <a:gd name="connsiteX170" fmla="*/ 180709 w 1240161"/>
              <a:gd name="connsiteY170" fmla="*/ 180761 h 1234695"/>
              <a:gd name="connsiteX171" fmla="*/ 181942 w 1240161"/>
              <a:gd name="connsiteY171" fmla="*/ 179515 h 1234695"/>
              <a:gd name="connsiteX172" fmla="*/ 185641 w 1240161"/>
              <a:gd name="connsiteY172" fmla="*/ 177023 h 1234695"/>
              <a:gd name="connsiteX173" fmla="*/ 190574 w 1240161"/>
              <a:gd name="connsiteY173" fmla="*/ 177023 h 1234695"/>
              <a:gd name="connsiteX174" fmla="*/ 609111 w 1240161"/>
              <a:gd name="connsiteY174" fmla="*/ 30814 h 1234695"/>
              <a:gd name="connsiteX175" fmla="*/ 515434 w 1240161"/>
              <a:gd name="connsiteY175" fmla="*/ 125723 h 1234695"/>
              <a:gd name="connsiteX176" fmla="*/ 609111 w 1240161"/>
              <a:gd name="connsiteY176" fmla="*/ 219400 h 1234695"/>
              <a:gd name="connsiteX177" fmla="*/ 702787 w 1240161"/>
              <a:gd name="connsiteY177" fmla="*/ 125723 h 1234695"/>
              <a:gd name="connsiteX178" fmla="*/ 609111 w 1240161"/>
              <a:gd name="connsiteY178" fmla="*/ 30814 h 1234695"/>
              <a:gd name="connsiteX179" fmla="*/ 609111 w 1240161"/>
              <a:gd name="connsiteY179" fmla="*/ 0 h 1234695"/>
              <a:gd name="connsiteX180" fmla="*/ 734834 w 1240161"/>
              <a:gd name="connsiteY180" fmla="*/ 125723 h 1234695"/>
              <a:gd name="connsiteX181" fmla="*/ 609111 w 1240161"/>
              <a:gd name="connsiteY181" fmla="*/ 251448 h 1234695"/>
              <a:gd name="connsiteX182" fmla="*/ 483387 w 1240161"/>
              <a:gd name="connsiteY182" fmla="*/ 125723 h 1234695"/>
              <a:gd name="connsiteX183" fmla="*/ 609111 w 1240161"/>
              <a:gd name="connsiteY183" fmla="*/ 0 h 1234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Lst>
            <a:rect l="l" t="t" r="r" b="b"/>
            <a:pathLst>
              <a:path w="1240161" h="1234695">
                <a:moveTo>
                  <a:pt x="956571" y="940854"/>
                </a:moveTo>
                <a:cubicBezTo>
                  <a:pt x="960579" y="940854"/>
                  <a:pt x="964585" y="942395"/>
                  <a:pt x="967669" y="945478"/>
                </a:cubicBezTo>
                <a:lnTo>
                  <a:pt x="1026861" y="1004669"/>
                </a:lnTo>
                <a:cubicBezTo>
                  <a:pt x="1029327" y="997270"/>
                  <a:pt x="1034259" y="992337"/>
                  <a:pt x="1042891" y="992337"/>
                </a:cubicBezTo>
                <a:cubicBezTo>
                  <a:pt x="1051523" y="992337"/>
                  <a:pt x="1058921" y="999736"/>
                  <a:pt x="1058921" y="1008368"/>
                </a:cubicBezTo>
                <a:lnTo>
                  <a:pt x="1058921" y="1042896"/>
                </a:lnTo>
                <a:cubicBezTo>
                  <a:pt x="1058921" y="1044129"/>
                  <a:pt x="1057689" y="1045363"/>
                  <a:pt x="1057689" y="1046596"/>
                </a:cubicBezTo>
                <a:cubicBezTo>
                  <a:pt x="1057689" y="1047829"/>
                  <a:pt x="1057689" y="1047829"/>
                  <a:pt x="1057689" y="1047829"/>
                </a:cubicBezTo>
                <a:cubicBezTo>
                  <a:pt x="1057689" y="1049062"/>
                  <a:pt x="1056455" y="1050295"/>
                  <a:pt x="1055223" y="1051528"/>
                </a:cubicBezTo>
                <a:cubicBezTo>
                  <a:pt x="1055223" y="1052761"/>
                  <a:pt x="1053989" y="1053995"/>
                  <a:pt x="1052757" y="1055228"/>
                </a:cubicBezTo>
                <a:cubicBezTo>
                  <a:pt x="1052757" y="1055228"/>
                  <a:pt x="1052757" y="1055228"/>
                  <a:pt x="1051523" y="1055228"/>
                </a:cubicBezTo>
                <a:cubicBezTo>
                  <a:pt x="1051523" y="1056461"/>
                  <a:pt x="1050289" y="1057694"/>
                  <a:pt x="1049057" y="1057694"/>
                </a:cubicBezTo>
                <a:cubicBezTo>
                  <a:pt x="1047823" y="1057694"/>
                  <a:pt x="1047823" y="1057694"/>
                  <a:pt x="1047823" y="1057694"/>
                </a:cubicBezTo>
                <a:cubicBezTo>
                  <a:pt x="1046591" y="1057694"/>
                  <a:pt x="1046591" y="1058927"/>
                  <a:pt x="1045357" y="1058927"/>
                </a:cubicBezTo>
                <a:cubicBezTo>
                  <a:pt x="1044125" y="1058927"/>
                  <a:pt x="1044125" y="1058927"/>
                  <a:pt x="1042891" y="1058927"/>
                </a:cubicBezTo>
                <a:lnTo>
                  <a:pt x="1008363" y="1058927"/>
                </a:lnTo>
                <a:cubicBezTo>
                  <a:pt x="999731" y="1058927"/>
                  <a:pt x="991099" y="1051528"/>
                  <a:pt x="991099" y="1042896"/>
                </a:cubicBezTo>
                <a:cubicBezTo>
                  <a:pt x="991099" y="1035497"/>
                  <a:pt x="997265" y="1029332"/>
                  <a:pt x="1004663" y="1026865"/>
                </a:cubicBezTo>
                <a:lnTo>
                  <a:pt x="945473" y="967675"/>
                </a:lnTo>
                <a:cubicBezTo>
                  <a:pt x="939307" y="961509"/>
                  <a:pt x="939307" y="951644"/>
                  <a:pt x="945473" y="945478"/>
                </a:cubicBezTo>
                <a:cubicBezTo>
                  <a:pt x="948555" y="942395"/>
                  <a:pt x="952563" y="940854"/>
                  <a:pt x="956571" y="940854"/>
                </a:cubicBezTo>
                <a:close/>
                <a:moveTo>
                  <a:pt x="278127" y="940854"/>
                </a:moveTo>
                <a:cubicBezTo>
                  <a:pt x="282134" y="940854"/>
                  <a:pt x="286142" y="942395"/>
                  <a:pt x="289225" y="945478"/>
                </a:cubicBezTo>
                <a:cubicBezTo>
                  <a:pt x="295391" y="951644"/>
                  <a:pt x="295391" y="961509"/>
                  <a:pt x="289225" y="967675"/>
                </a:cubicBezTo>
                <a:lnTo>
                  <a:pt x="230034" y="1026865"/>
                </a:lnTo>
                <a:cubicBezTo>
                  <a:pt x="237433" y="1029332"/>
                  <a:pt x="242366" y="1035497"/>
                  <a:pt x="242366" y="1042896"/>
                </a:cubicBezTo>
                <a:cubicBezTo>
                  <a:pt x="242366" y="1051528"/>
                  <a:pt x="234967" y="1058927"/>
                  <a:pt x="226335" y="1058927"/>
                </a:cubicBezTo>
                <a:lnTo>
                  <a:pt x="191807" y="1058927"/>
                </a:lnTo>
                <a:cubicBezTo>
                  <a:pt x="190574" y="1058927"/>
                  <a:pt x="189341" y="1058927"/>
                  <a:pt x="188107" y="1057694"/>
                </a:cubicBezTo>
                <a:cubicBezTo>
                  <a:pt x="186874" y="1057694"/>
                  <a:pt x="186874" y="1057694"/>
                  <a:pt x="186874" y="1057694"/>
                </a:cubicBezTo>
                <a:cubicBezTo>
                  <a:pt x="185641" y="1057694"/>
                  <a:pt x="184408" y="1057694"/>
                  <a:pt x="183175" y="1056461"/>
                </a:cubicBezTo>
                <a:cubicBezTo>
                  <a:pt x="181942" y="1055228"/>
                  <a:pt x="180709" y="1053995"/>
                  <a:pt x="179475" y="1053995"/>
                </a:cubicBezTo>
                <a:lnTo>
                  <a:pt x="179475" y="1052761"/>
                </a:lnTo>
                <a:cubicBezTo>
                  <a:pt x="178242" y="1051528"/>
                  <a:pt x="177009" y="1050295"/>
                  <a:pt x="177009" y="1049062"/>
                </a:cubicBezTo>
                <a:cubicBezTo>
                  <a:pt x="177009" y="1047829"/>
                  <a:pt x="177009" y="1045363"/>
                  <a:pt x="175776" y="1045363"/>
                </a:cubicBezTo>
                <a:cubicBezTo>
                  <a:pt x="175776" y="1044129"/>
                  <a:pt x="175776" y="1044129"/>
                  <a:pt x="175776" y="1044129"/>
                </a:cubicBezTo>
                <a:lnTo>
                  <a:pt x="175776" y="1042896"/>
                </a:lnTo>
                <a:lnTo>
                  <a:pt x="175776" y="1008368"/>
                </a:lnTo>
                <a:cubicBezTo>
                  <a:pt x="175776" y="999736"/>
                  <a:pt x="183175" y="992337"/>
                  <a:pt x="191807" y="992337"/>
                </a:cubicBezTo>
                <a:cubicBezTo>
                  <a:pt x="199206" y="992337"/>
                  <a:pt x="205371" y="997270"/>
                  <a:pt x="207838" y="1004669"/>
                </a:cubicBezTo>
                <a:lnTo>
                  <a:pt x="267029" y="945478"/>
                </a:lnTo>
                <a:cubicBezTo>
                  <a:pt x="270112" y="942395"/>
                  <a:pt x="274119" y="940854"/>
                  <a:pt x="278127" y="940854"/>
                </a:cubicBezTo>
                <a:close/>
                <a:moveTo>
                  <a:pt x="41563" y="578284"/>
                </a:moveTo>
                <a:cubicBezTo>
                  <a:pt x="45830" y="578284"/>
                  <a:pt x="49939" y="579799"/>
                  <a:pt x="53099" y="582828"/>
                </a:cubicBezTo>
                <a:cubicBezTo>
                  <a:pt x="59420" y="588886"/>
                  <a:pt x="59420" y="596156"/>
                  <a:pt x="55628" y="602215"/>
                </a:cubicBezTo>
                <a:lnTo>
                  <a:pt x="141597" y="602215"/>
                </a:lnTo>
                <a:cubicBezTo>
                  <a:pt x="150447" y="602215"/>
                  <a:pt x="158033" y="609485"/>
                  <a:pt x="158033" y="617967"/>
                </a:cubicBezTo>
                <a:cubicBezTo>
                  <a:pt x="158033" y="626449"/>
                  <a:pt x="150447" y="633719"/>
                  <a:pt x="141597" y="633719"/>
                </a:cubicBezTo>
                <a:lnTo>
                  <a:pt x="55628" y="633719"/>
                </a:lnTo>
                <a:cubicBezTo>
                  <a:pt x="59420" y="639777"/>
                  <a:pt x="59420" y="648259"/>
                  <a:pt x="53099" y="653106"/>
                </a:cubicBezTo>
                <a:cubicBezTo>
                  <a:pt x="49306" y="656741"/>
                  <a:pt x="45513" y="657953"/>
                  <a:pt x="41721" y="657953"/>
                </a:cubicBezTo>
                <a:cubicBezTo>
                  <a:pt x="36664" y="657953"/>
                  <a:pt x="32871" y="656741"/>
                  <a:pt x="29078" y="653106"/>
                </a:cubicBezTo>
                <a:lnTo>
                  <a:pt x="5057" y="628872"/>
                </a:lnTo>
                <a:cubicBezTo>
                  <a:pt x="3793" y="627660"/>
                  <a:pt x="2529" y="626449"/>
                  <a:pt x="1264" y="624025"/>
                </a:cubicBezTo>
                <a:cubicBezTo>
                  <a:pt x="1264" y="624025"/>
                  <a:pt x="1264" y="624025"/>
                  <a:pt x="1264" y="622814"/>
                </a:cubicBezTo>
                <a:cubicBezTo>
                  <a:pt x="1264" y="621602"/>
                  <a:pt x="0" y="620390"/>
                  <a:pt x="0" y="619178"/>
                </a:cubicBezTo>
                <a:lnTo>
                  <a:pt x="0" y="617967"/>
                </a:lnTo>
                <a:cubicBezTo>
                  <a:pt x="0" y="615543"/>
                  <a:pt x="1264" y="614332"/>
                  <a:pt x="1264" y="613120"/>
                </a:cubicBezTo>
                <a:lnTo>
                  <a:pt x="1264" y="611908"/>
                </a:lnTo>
                <a:cubicBezTo>
                  <a:pt x="1264" y="610697"/>
                  <a:pt x="3793" y="609485"/>
                  <a:pt x="5057" y="607062"/>
                </a:cubicBezTo>
                <a:lnTo>
                  <a:pt x="29078" y="582828"/>
                </a:lnTo>
                <a:cubicBezTo>
                  <a:pt x="32871" y="579799"/>
                  <a:pt x="37296" y="578284"/>
                  <a:pt x="41563" y="578284"/>
                </a:cubicBezTo>
                <a:close/>
                <a:moveTo>
                  <a:pt x="1198281" y="578284"/>
                </a:moveTo>
                <a:cubicBezTo>
                  <a:pt x="1202549" y="578284"/>
                  <a:pt x="1206657" y="579799"/>
                  <a:pt x="1209819" y="582828"/>
                </a:cubicBezTo>
                <a:lnTo>
                  <a:pt x="1235105" y="607062"/>
                </a:lnTo>
                <a:cubicBezTo>
                  <a:pt x="1236369" y="608273"/>
                  <a:pt x="1237633" y="609485"/>
                  <a:pt x="1238897" y="611908"/>
                </a:cubicBezTo>
                <a:lnTo>
                  <a:pt x="1238897" y="613120"/>
                </a:lnTo>
                <a:cubicBezTo>
                  <a:pt x="1238897" y="614332"/>
                  <a:pt x="1240161" y="615543"/>
                  <a:pt x="1240161" y="616755"/>
                </a:cubicBezTo>
                <a:cubicBezTo>
                  <a:pt x="1240161" y="617967"/>
                  <a:pt x="1240161" y="617967"/>
                  <a:pt x="1240161" y="619178"/>
                </a:cubicBezTo>
                <a:cubicBezTo>
                  <a:pt x="1240161" y="620390"/>
                  <a:pt x="1238897" y="622814"/>
                  <a:pt x="1238897" y="624025"/>
                </a:cubicBezTo>
                <a:cubicBezTo>
                  <a:pt x="1237633" y="626449"/>
                  <a:pt x="1236369" y="627660"/>
                  <a:pt x="1235105" y="628872"/>
                </a:cubicBezTo>
                <a:lnTo>
                  <a:pt x="1209819" y="653106"/>
                </a:lnTo>
                <a:cubicBezTo>
                  <a:pt x="1206025" y="656741"/>
                  <a:pt x="1202233" y="657953"/>
                  <a:pt x="1198441" y="657953"/>
                </a:cubicBezTo>
                <a:cubicBezTo>
                  <a:pt x="1194647" y="657953"/>
                  <a:pt x="1189589" y="656741"/>
                  <a:pt x="1185797" y="653106"/>
                </a:cubicBezTo>
                <a:cubicBezTo>
                  <a:pt x="1180739" y="648259"/>
                  <a:pt x="1180739" y="639777"/>
                  <a:pt x="1184533" y="633719"/>
                </a:cubicBezTo>
                <a:lnTo>
                  <a:pt x="1098561" y="633719"/>
                </a:lnTo>
                <a:cubicBezTo>
                  <a:pt x="1089711" y="633719"/>
                  <a:pt x="1082125" y="626449"/>
                  <a:pt x="1082125" y="617967"/>
                </a:cubicBezTo>
                <a:cubicBezTo>
                  <a:pt x="1082125" y="609485"/>
                  <a:pt x="1089711" y="602215"/>
                  <a:pt x="1098561" y="602215"/>
                </a:cubicBezTo>
                <a:lnTo>
                  <a:pt x="1184533" y="602215"/>
                </a:lnTo>
                <a:cubicBezTo>
                  <a:pt x="1180739" y="596156"/>
                  <a:pt x="1180739" y="588886"/>
                  <a:pt x="1185797" y="582828"/>
                </a:cubicBezTo>
                <a:cubicBezTo>
                  <a:pt x="1189589" y="579799"/>
                  <a:pt x="1194015" y="578284"/>
                  <a:pt x="1198281" y="578284"/>
                </a:cubicBezTo>
                <a:close/>
                <a:moveTo>
                  <a:pt x="514793" y="334450"/>
                </a:moveTo>
                <a:cubicBezTo>
                  <a:pt x="469772" y="334450"/>
                  <a:pt x="433505" y="366780"/>
                  <a:pt x="433505" y="406569"/>
                </a:cubicBezTo>
                <a:lnTo>
                  <a:pt x="433505" y="440142"/>
                </a:lnTo>
                <a:lnTo>
                  <a:pt x="433505" y="519722"/>
                </a:lnTo>
                <a:lnTo>
                  <a:pt x="433505" y="736079"/>
                </a:lnTo>
                <a:cubicBezTo>
                  <a:pt x="433505" y="752243"/>
                  <a:pt x="444760" y="765921"/>
                  <a:pt x="457266" y="765921"/>
                </a:cubicBezTo>
                <a:cubicBezTo>
                  <a:pt x="471023" y="765921"/>
                  <a:pt x="481027" y="752243"/>
                  <a:pt x="481027" y="736079"/>
                </a:cubicBezTo>
                <a:lnTo>
                  <a:pt x="481027" y="700019"/>
                </a:lnTo>
                <a:lnTo>
                  <a:pt x="481027" y="426464"/>
                </a:lnTo>
                <a:cubicBezTo>
                  <a:pt x="481027" y="417760"/>
                  <a:pt x="488531" y="409056"/>
                  <a:pt x="497285" y="409056"/>
                </a:cubicBezTo>
                <a:cubicBezTo>
                  <a:pt x="506039" y="409056"/>
                  <a:pt x="513543" y="417760"/>
                  <a:pt x="513543" y="426464"/>
                </a:cubicBezTo>
                <a:lnTo>
                  <a:pt x="513543" y="700019"/>
                </a:lnTo>
                <a:lnTo>
                  <a:pt x="513543" y="736079"/>
                </a:lnTo>
                <a:lnTo>
                  <a:pt x="513543" y="1172523"/>
                </a:lnTo>
                <a:cubicBezTo>
                  <a:pt x="513543" y="1188688"/>
                  <a:pt x="533552" y="1202366"/>
                  <a:pt x="557313" y="1202366"/>
                </a:cubicBezTo>
                <a:cubicBezTo>
                  <a:pt x="581074" y="1202366"/>
                  <a:pt x="601084" y="1188688"/>
                  <a:pt x="601084" y="1172523"/>
                </a:cubicBezTo>
                <a:lnTo>
                  <a:pt x="601084" y="788303"/>
                </a:lnTo>
                <a:cubicBezTo>
                  <a:pt x="601084" y="779599"/>
                  <a:pt x="608587" y="772138"/>
                  <a:pt x="617341" y="772138"/>
                </a:cubicBezTo>
                <a:cubicBezTo>
                  <a:pt x="626095" y="772138"/>
                  <a:pt x="633599" y="779599"/>
                  <a:pt x="633599" y="788303"/>
                </a:cubicBezTo>
                <a:lnTo>
                  <a:pt x="633599" y="1172523"/>
                </a:lnTo>
                <a:cubicBezTo>
                  <a:pt x="633599" y="1188688"/>
                  <a:pt x="653608" y="1202366"/>
                  <a:pt x="677369" y="1202366"/>
                </a:cubicBezTo>
                <a:cubicBezTo>
                  <a:pt x="701130" y="1202366"/>
                  <a:pt x="719889" y="1188688"/>
                  <a:pt x="719889" y="1172523"/>
                </a:cubicBezTo>
                <a:lnTo>
                  <a:pt x="721140" y="700019"/>
                </a:lnTo>
                <a:lnTo>
                  <a:pt x="721140" y="426464"/>
                </a:lnTo>
                <a:cubicBezTo>
                  <a:pt x="721140" y="417760"/>
                  <a:pt x="728643" y="409056"/>
                  <a:pt x="737397" y="409056"/>
                </a:cubicBezTo>
                <a:cubicBezTo>
                  <a:pt x="746151" y="409056"/>
                  <a:pt x="753655" y="417760"/>
                  <a:pt x="753655" y="426464"/>
                </a:cubicBezTo>
                <a:lnTo>
                  <a:pt x="753655" y="736079"/>
                </a:lnTo>
                <a:cubicBezTo>
                  <a:pt x="753655" y="752243"/>
                  <a:pt x="763660" y="765921"/>
                  <a:pt x="777416" y="765921"/>
                </a:cubicBezTo>
                <a:cubicBezTo>
                  <a:pt x="789921" y="765921"/>
                  <a:pt x="801177" y="752243"/>
                  <a:pt x="801177" y="736079"/>
                </a:cubicBezTo>
                <a:lnTo>
                  <a:pt x="801177" y="519722"/>
                </a:lnTo>
                <a:lnTo>
                  <a:pt x="801177" y="440142"/>
                </a:lnTo>
                <a:lnTo>
                  <a:pt x="801177" y="406569"/>
                </a:lnTo>
                <a:cubicBezTo>
                  <a:pt x="801177" y="366780"/>
                  <a:pt x="763660" y="334450"/>
                  <a:pt x="719889" y="334450"/>
                </a:cubicBezTo>
                <a:close/>
                <a:moveTo>
                  <a:pt x="514793" y="302121"/>
                </a:moveTo>
                <a:lnTo>
                  <a:pt x="719889" y="302121"/>
                </a:lnTo>
                <a:cubicBezTo>
                  <a:pt x="782419" y="302121"/>
                  <a:pt x="833693" y="348128"/>
                  <a:pt x="833693" y="406569"/>
                </a:cubicBezTo>
                <a:lnTo>
                  <a:pt x="833693" y="440142"/>
                </a:lnTo>
                <a:lnTo>
                  <a:pt x="833693" y="519722"/>
                </a:lnTo>
                <a:lnTo>
                  <a:pt x="833693" y="736079"/>
                </a:lnTo>
                <a:cubicBezTo>
                  <a:pt x="833693" y="769651"/>
                  <a:pt x="808681" y="798250"/>
                  <a:pt x="777416" y="798250"/>
                </a:cubicBezTo>
                <a:cubicBezTo>
                  <a:pt x="768662" y="798250"/>
                  <a:pt x="759908" y="795764"/>
                  <a:pt x="753655" y="792033"/>
                </a:cubicBezTo>
                <a:lnTo>
                  <a:pt x="753655" y="1172523"/>
                </a:lnTo>
                <a:cubicBezTo>
                  <a:pt x="753655" y="1206096"/>
                  <a:pt x="718639" y="1234695"/>
                  <a:pt x="677369" y="1234695"/>
                </a:cubicBezTo>
                <a:cubicBezTo>
                  <a:pt x="652358" y="1234695"/>
                  <a:pt x="631098" y="1224747"/>
                  <a:pt x="617341" y="1209826"/>
                </a:cubicBezTo>
                <a:cubicBezTo>
                  <a:pt x="603585" y="1224747"/>
                  <a:pt x="581074" y="1234695"/>
                  <a:pt x="557313" y="1234695"/>
                </a:cubicBezTo>
                <a:cubicBezTo>
                  <a:pt x="514793" y="1234695"/>
                  <a:pt x="481027" y="1206096"/>
                  <a:pt x="481027" y="1172523"/>
                </a:cubicBezTo>
                <a:lnTo>
                  <a:pt x="481027" y="792033"/>
                </a:lnTo>
                <a:cubicBezTo>
                  <a:pt x="473524" y="795764"/>
                  <a:pt x="466020" y="798250"/>
                  <a:pt x="457266" y="798250"/>
                </a:cubicBezTo>
                <a:cubicBezTo>
                  <a:pt x="426002" y="798250"/>
                  <a:pt x="400990" y="769651"/>
                  <a:pt x="400990" y="736079"/>
                </a:cubicBezTo>
                <a:lnTo>
                  <a:pt x="400990" y="519722"/>
                </a:lnTo>
                <a:lnTo>
                  <a:pt x="400990" y="440142"/>
                </a:lnTo>
                <a:lnTo>
                  <a:pt x="400990" y="406569"/>
                </a:lnTo>
                <a:cubicBezTo>
                  <a:pt x="400990" y="348128"/>
                  <a:pt x="452264" y="302121"/>
                  <a:pt x="514793" y="302121"/>
                </a:cubicBezTo>
                <a:close/>
                <a:moveTo>
                  <a:pt x="1008363" y="175777"/>
                </a:moveTo>
                <a:lnTo>
                  <a:pt x="1042891" y="175777"/>
                </a:lnTo>
                <a:cubicBezTo>
                  <a:pt x="1044125" y="175777"/>
                  <a:pt x="1045357" y="177023"/>
                  <a:pt x="1046591" y="177023"/>
                </a:cubicBezTo>
                <a:lnTo>
                  <a:pt x="1047823" y="177023"/>
                </a:lnTo>
                <a:cubicBezTo>
                  <a:pt x="1049057" y="177023"/>
                  <a:pt x="1050289" y="178269"/>
                  <a:pt x="1051523" y="178269"/>
                </a:cubicBezTo>
                <a:cubicBezTo>
                  <a:pt x="1052757" y="179515"/>
                  <a:pt x="1052757" y="180761"/>
                  <a:pt x="1053989" y="182007"/>
                </a:cubicBezTo>
                <a:cubicBezTo>
                  <a:pt x="1055223" y="182007"/>
                  <a:pt x="1055223" y="182007"/>
                  <a:pt x="1055223" y="183252"/>
                </a:cubicBezTo>
                <a:cubicBezTo>
                  <a:pt x="1055223" y="183252"/>
                  <a:pt x="1056455" y="184498"/>
                  <a:pt x="1057689" y="186990"/>
                </a:cubicBezTo>
                <a:cubicBezTo>
                  <a:pt x="1057689" y="186990"/>
                  <a:pt x="1057689" y="189482"/>
                  <a:pt x="1057689" y="190728"/>
                </a:cubicBezTo>
                <a:lnTo>
                  <a:pt x="1058921" y="190728"/>
                </a:lnTo>
                <a:cubicBezTo>
                  <a:pt x="1058921" y="191973"/>
                  <a:pt x="1058921" y="191973"/>
                  <a:pt x="1058921" y="191973"/>
                </a:cubicBezTo>
                <a:lnTo>
                  <a:pt x="1058921" y="226857"/>
                </a:lnTo>
                <a:cubicBezTo>
                  <a:pt x="1058921" y="235578"/>
                  <a:pt x="1051523" y="243053"/>
                  <a:pt x="1042891" y="243053"/>
                </a:cubicBezTo>
                <a:cubicBezTo>
                  <a:pt x="1034259" y="243053"/>
                  <a:pt x="1029327" y="238070"/>
                  <a:pt x="1026861" y="230595"/>
                </a:cubicBezTo>
                <a:lnTo>
                  <a:pt x="967669" y="290396"/>
                </a:lnTo>
                <a:cubicBezTo>
                  <a:pt x="965203" y="294134"/>
                  <a:pt x="960271" y="295379"/>
                  <a:pt x="956571" y="295379"/>
                </a:cubicBezTo>
                <a:cubicBezTo>
                  <a:pt x="952871" y="295379"/>
                  <a:pt x="947939" y="294134"/>
                  <a:pt x="945473" y="290396"/>
                </a:cubicBezTo>
                <a:cubicBezTo>
                  <a:pt x="939307" y="284167"/>
                  <a:pt x="939307" y="274200"/>
                  <a:pt x="945473" y="267971"/>
                </a:cubicBezTo>
                <a:lnTo>
                  <a:pt x="1004663" y="208169"/>
                </a:lnTo>
                <a:cubicBezTo>
                  <a:pt x="997265" y="205678"/>
                  <a:pt x="991099" y="200694"/>
                  <a:pt x="991099" y="191973"/>
                </a:cubicBezTo>
                <a:cubicBezTo>
                  <a:pt x="991099" y="183252"/>
                  <a:pt x="999731" y="175777"/>
                  <a:pt x="1008363" y="175777"/>
                </a:cubicBezTo>
                <a:close/>
                <a:moveTo>
                  <a:pt x="191807" y="175777"/>
                </a:moveTo>
                <a:lnTo>
                  <a:pt x="226335" y="175777"/>
                </a:lnTo>
                <a:cubicBezTo>
                  <a:pt x="234967" y="175777"/>
                  <a:pt x="242366" y="183252"/>
                  <a:pt x="242366" y="191973"/>
                </a:cubicBezTo>
                <a:cubicBezTo>
                  <a:pt x="242366" y="200694"/>
                  <a:pt x="237433" y="205678"/>
                  <a:pt x="230034" y="208169"/>
                </a:cubicBezTo>
                <a:lnTo>
                  <a:pt x="289225" y="267971"/>
                </a:lnTo>
                <a:cubicBezTo>
                  <a:pt x="295391" y="274200"/>
                  <a:pt x="295391" y="284167"/>
                  <a:pt x="289225" y="290396"/>
                </a:cubicBezTo>
                <a:cubicBezTo>
                  <a:pt x="286759" y="294134"/>
                  <a:pt x="281826" y="295379"/>
                  <a:pt x="278127" y="295379"/>
                </a:cubicBezTo>
                <a:cubicBezTo>
                  <a:pt x="274427" y="295379"/>
                  <a:pt x="269495" y="294134"/>
                  <a:pt x="267029" y="290396"/>
                </a:cubicBezTo>
                <a:lnTo>
                  <a:pt x="207838" y="230595"/>
                </a:lnTo>
                <a:cubicBezTo>
                  <a:pt x="205371" y="238070"/>
                  <a:pt x="199206" y="243053"/>
                  <a:pt x="191807" y="243053"/>
                </a:cubicBezTo>
                <a:cubicBezTo>
                  <a:pt x="183175" y="243053"/>
                  <a:pt x="175776" y="235578"/>
                  <a:pt x="175776" y="226857"/>
                </a:cubicBezTo>
                <a:lnTo>
                  <a:pt x="175776" y="191973"/>
                </a:lnTo>
                <a:cubicBezTo>
                  <a:pt x="175776" y="190728"/>
                  <a:pt x="175776" y="189482"/>
                  <a:pt x="177009" y="188236"/>
                </a:cubicBezTo>
                <a:lnTo>
                  <a:pt x="177009" y="186990"/>
                </a:lnTo>
                <a:cubicBezTo>
                  <a:pt x="177009" y="185744"/>
                  <a:pt x="178242" y="184498"/>
                  <a:pt x="178242" y="183252"/>
                </a:cubicBezTo>
                <a:cubicBezTo>
                  <a:pt x="179475" y="182007"/>
                  <a:pt x="180709" y="180761"/>
                  <a:pt x="180709" y="180761"/>
                </a:cubicBezTo>
                <a:cubicBezTo>
                  <a:pt x="181942" y="180761"/>
                  <a:pt x="181942" y="179515"/>
                  <a:pt x="181942" y="179515"/>
                </a:cubicBezTo>
                <a:cubicBezTo>
                  <a:pt x="183175" y="178269"/>
                  <a:pt x="184408" y="178269"/>
                  <a:pt x="185641" y="177023"/>
                </a:cubicBezTo>
                <a:cubicBezTo>
                  <a:pt x="186874" y="177023"/>
                  <a:pt x="188107" y="177023"/>
                  <a:pt x="190574" y="177023"/>
                </a:cubicBezTo>
                <a:close/>
                <a:moveTo>
                  <a:pt x="609111" y="30814"/>
                </a:moveTo>
                <a:cubicBezTo>
                  <a:pt x="557342" y="30814"/>
                  <a:pt x="515434" y="72722"/>
                  <a:pt x="515434" y="125723"/>
                </a:cubicBezTo>
                <a:cubicBezTo>
                  <a:pt x="515434" y="176260"/>
                  <a:pt x="557342" y="219400"/>
                  <a:pt x="609111" y="219400"/>
                </a:cubicBezTo>
                <a:cubicBezTo>
                  <a:pt x="660879" y="219400"/>
                  <a:pt x="702787" y="176260"/>
                  <a:pt x="702787" y="125723"/>
                </a:cubicBezTo>
                <a:cubicBezTo>
                  <a:pt x="702787" y="72722"/>
                  <a:pt x="660879" y="30814"/>
                  <a:pt x="609111" y="30814"/>
                </a:cubicBezTo>
                <a:close/>
                <a:moveTo>
                  <a:pt x="609111" y="0"/>
                </a:moveTo>
                <a:cubicBezTo>
                  <a:pt x="678135" y="0"/>
                  <a:pt x="734834" y="56699"/>
                  <a:pt x="734834" y="125723"/>
                </a:cubicBezTo>
                <a:cubicBezTo>
                  <a:pt x="734834" y="194749"/>
                  <a:pt x="678135" y="251448"/>
                  <a:pt x="609111" y="251448"/>
                </a:cubicBezTo>
                <a:cubicBezTo>
                  <a:pt x="538853" y="251448"/>
                  <a:pt x="483387" y="194749"/>
                  <a:pt x="483387" y="125723"/>
                </a:cubicBezTo>
                <a:cubicBezTo>
                  <a:pt x="483387" y="56699"/>
                  <a:pt x="538853" y="0"/>
                  <a:pt x="60911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3" name="Freeform 22">
            <a:extLst>
              <a:ext uri="{FF2B5EF4-FFF2-40B4-BE49-F238E27FC236}">
                <a16:creationId xmlns:a16="http://schemas.microsoft.com/office/drawing/2014/main" id="{33132233-86C4-3242-8A18-7FCE96B2CAAF}"/>
              </a:ext>
            </a:extLst>
          </p:cNvPr>
          <p:cNvSpPr>
            <a:spLocks noChangeArrowheads="1"/>
          </p:cNvSpPr>
          <p:nvPr/>
        </p:nvSpPr>
        <p:spPr bwMode="auto">
          <a:xfrm>
            <a:off x="5788388" y="2808287"/>
            <a:ext cx="620094" cy="554170"/>
          </a:xfrm>
          <a:custGeom>
            <a:avLst/>
            <a:gdLst>
              <a:gd name="connsiteX0" fmla="*/ 944854 w 1240187"/>
              <a:gd name="connsiteY0" fmla="*/ 862113 h 1108339"/>
              <a:gd name="connsiteX1" fmla="*/ 861714 w 1240187"/>
              <a:gd name="connsiteY1" fmla="*/ 946282 h 1108339"/>
              <a:gd name="connsiteX2" fmla="*/ 861714 w 1240187"/>
              <a:gd name="connsiteY2" fmla="*/ 1054320 h 1108339"/>
              <a:gd name="connsiteX3" fmla="*/ 882809 w 1240187"/>
              <a:gd name="connsiteY3" fmla="*/ 1075676 h 1108339"/>
              <a:gd name="connsiteX4" fmla="*/ 1186829 w 1240187"/>
              <a:gd name="connsiteY4" fmla="*/ 1075676 h 1108339"/>
              <a:gd name="connsiteX5" fmla="*/ 1207924 w 1240187"/>
              <a:gd name="connsiteY5" fmla="*/ 1054320 h 1108339"/>
              <a:gd name="connsiteX6" fmla="*/ 1207924 w 1240187"/>
              <a:gd name="connsiteY6" fmla="*/ 946282 h 1108339"/>
              <a:gd name="connsiteX7" fmla="*/ 1124784 w 1240187"/>
              <a:gd name="connsiteY7" fmla="*/ 862113 h 1108339"/>
              <a:gd name="connsiteX8" fmla="*/ 115404 w 1240187"/>
              <a:gd name="connsiteY8" fmla="*/ 862113 h 1108339"/>
              <a:gd name="connsiteX9" fmla="*/ 32264 w 1240187"/>
              <a:gd name="connsiteY9" fmla="*/ 946282 h 1108339"/>
              <a:gd name="connsiteX10" fmla="*/ 32264 w 1240187"/>
              <a:gd name="connsiteY10" fmla="*/ 1054320 h 1108339"/>
              <a:gd name="connsiteX11" fmla="*/ 53359 w 1240187"/>
              <a:gd name="connsiteY11" fmla="*/ 1075676 h 1108339"/>
              <a:gd name="connsiteX12" fmla="*/ 357381 w 1240187"/>
              <a:gd name="connsiteY12" fmla="*/ 1075676 h 1108339"/>
              <a:gd name="connsiteX13" fmla="*/ 378477 w 1240187"/>
              <a:gd name="connsiteY13" fmla="*/ 1054320 h 1108339"/>
              <a:gd name="connsiteX14" fmla="*/ 378477 w 1240187"/>
              <a:gd name="connsiteY14" fmla="*/ 946282 h 1108339"/>
              <a:gd name="connsiteX15" fmla="*/ 295336 w 1240187"/>
              <a:gd name="connsiteY15" fmla="*/ 862113 h 1108339"/>
              <a:gd name="connsiteX16" fmla="*/ 944854 w 1240187"/>
              <a:gd name="connsiteY16" fmla="*/ 829450 h 1108339"/>
              <a:gd name="connsiteX17" fmla="*/ 1124784 w 1240187"/>
              <a:gd name="connsiteY17" fmla="*/ 829450 h 1108339"/>
              <a:gd name="connsiteX18" fmla="*/ 1240187 w 1240187"/>
              <a:gd name="connsiteY18" fmla="*/ 946282 h 1108339"/>
              <a:gd name="connsiteX19" fmla="*/ 1240187 w 1240187"/>
              <a:gd name="connsiteY19" fmla="*/ 1054320 h 1108339"/>
              <a:gd name="connsiteX20" fmla="*/ 1186829 w 1240187"/>
              <a:gd name="connsiteY20" fmla="*/ 1108339 h 1108339"/>
              <a:gd name="connsiteX21" fmla="*/ 882809 w 1240187"/>
              <a:gd name="connsiteY21" fmla="*/ 1108339 h 1108339"/>
              <a:gd name="connsiteX22" fmla="*/ 829451 w 1240187"/>
              <a:gd name="connsiteY22" fmla="*/ 1054320 h 1108339"/>
              <a:gd name="connsiteX23" fmla="*/ 829451 w 1240187"/>
              <a:gd name="connsiteY23" fmla="*/ 946282 h 1108339"/>
              <a:gd name="connsiteX24" fmla="*/ 944854 w 1240187"/>
              <a:gd name="connsiteY24" fmla="*/ 829450 h 1108339"/>
              <a:gd name="connsiteX25" fmla="*/ 115404 w 1240187"/>
              <a:gd name="connsiteY25" fmla="*/ 829450 h 1108339"/>
              <a:gd name="connsiteX26" fmla="*/ 295336 w 1240187"/>
              <a:gd name="connsiteY26" fmla="*/ 829450 h 1108339"/>
              <a:gd name="connsiteX27" fmla="*/ 410740 w 1240187"/>
              <a:gd name="connsiteY27" fmla="*/ 946282 h 1108339"/>
              <a:gd name="connsiteX28" fmla="*/ 410740 w 1240187"/>
              <a:gd name="connsiteY28" fmla="*/ 1054320 h 1108339"/>
              <a:gd name="connsiteX29" fmla="*/ 357381 w 1240187"/>
              <a:gd name="connsiteY29" fmla="*/ 1108339 h 1108339"/>
              <a:gd name="connsiteX30" fmla="*/ 53359 w 1240187"/>
              <a:gd name="connsiteY30" fmla="*/ 1108339 h 1108339"/>
              <a:gd name="connsiteX31" fmla="*/ 0 w 1240187"/>
              <a:gd name="connsiteY31" fmla="*/ 1054320 h 1108339"/>
              <a:gd name="connsiteX32" fmla="*/ 0 w 1240187"/>
              <a:gd name="connsiteY32" fmla="*/ 946282 h 1108339"/>
              <a:gd name="connsiteX33" fmla="*/ 115404 w 1240187"/>
              <a:gd name="connsiteY33" fmla="*/ 829450 h 1108339"/>
              <a:gd name="connsiteX34" fmla="*/ 1034581 w 1240187"/>
              <a:gd name="connsiteY34" fmla="*/ 660363 h 1108339"/>
              <a:gd name="connsiteX35" fmla="*/ 961668 w 1240187"/>
              <a:gd name="connsiteY35" fmla="*/ 692886 h 1108339"/>
              <a:gd name="connsiteX36" fmla="*/ 939040 w 1240187"/>
              <a:gd name="connsiteY36" fmla="*/ 697889 h 1108339"/>
              <a:gd name="connsiteX37" fmla="*/ 1032066 w 1240187"/>
              <a:gd name="connsiteY37" fmla="*/ 779197 h 1108339"/>
              <a:gd name="connsiteX38" fmla="*/ 1123836 w 1240187"/>
              <a:gd name="connsiteY38" fmla="*/ 686631 h 1108339"/>
              <a:gd name="connsiteX39" fmla="*/ 1123836 w 1240187"/>
              <a:gd name="connsiteY39" fmla="*/ 671621 h 1108339"/>
              <a:gd name="connsiteX40" fmla="*/ 1091151 w 1240187"/>
              <a:gd name="connsiteY40" fmla="*/ 676624 h 1108339"/>
              <a:gd name="connsiteX41" fmla="*/ 1034581 w 1240187"/>
              <a:gd name="connsiteY41" fmla="*/ 660363 h 1108339"/>
              <a:gd name="connsiteX42" fmla="*/ 211241 w 1240187"/>
              <a:gd name="connsiteY42" fmla="*/ 660363 h 1108339"/>
              <a:gd name="connsiteX43" fmla="*/ 138689 w 1240187"/>
              <a:gd name="connsiteY43" fmla="*/ 692886 h 1108339"/>
              <a:gd name="connsiteX44" fmla="*/ 116173 w 1240187"/>
              <a:gd name="connsiteY44" fmla="*/ 697889 h 1108339"/>
              <a:gd name="connsiteX45" fmla="*/ 207488 w 1240187"/>
              <a:gd name="connsiteY45" fmla="*/ 779197 h 1108339"/>
              <a:gd name="connsiteX46" fmla="*/ 301305 w 1240187"/>
              <a:gd name="connsiteY46" fmla="*/ 686631 h 1108339"/>
              <a:gd name="connsiteX47" fmla="*/ 300054 w 1240187"/>
              <a:gd name="connsiteY47" fmla="*/ 671621 h 1108339"/>
              <a:gd name="connsiteX48" fmla="*/ 267531 w 1240187"/>
              <a:gd name="connsiteY48" fmla="*/ 676624 h 1108339"/>
              <a:gd name="connsiteX49" fmla="*/ 211241 w 1240187"/>
              <a:gd name="connsiteY49" fmla="*/ 660363 h 1108339"/>
              <a:gd name="connsiteX50" fmla="*/ 1087379 w 1240187"/>
              <a:gd name="connsiteY50" fmla="*/ 611578 h 1108339"/>
              <a:gd name="connsiteX51" fmla="*/ 1086122 w 1240187"/>
              <a:gd name="connsiteY51" fmla="*/ 614080 h 1108339"/>
              <a:gd name="connsiteX52" fmla="*/ 1063494 w 1240187"/>
              <a:gd name="connsiteY52" fmla="*/ 639097 h 1108339"/>
              <a:gd name="connsiteX53" fmla="*/ 1112522 w 1240187"/>
              <a:gd name="connsiteY53" fmla="*/ 641599 h 1108339"/>
              <a:gd name="connsiteX54" fmla="*/ 1087379 w 1240187"/>
              <a:gd name="connsiteY54" fmla="*/ 611578 h 1108339"/>
              <a:gd name="connsiteX55" fmla="*/ 263778 w 1240187"/>
              <a:gd name="connsiteY55" fmla="*/ 611578 h 1108339"/>
              <a:gd name="connsiteX56" fmla="*/ 262527 w 1240187"/>
              <a:gd name="connsiteY56" fmla="*/ 614080 h 1108339"/>
              <a:gd name="connsiteX57" fmla="*/ 238760 w 1240187"/>
              <a:gd name="connsiteY57" fmla="*/ 639097 h 1108339"/>
              <a:gd name="connsiteX58" fmla="*/ 288796 w 1240187"/>
              <a:gd name="connsiteY58" fmla="*/ 641599 h 1108339"/>
              <a:gd name="connsiteX59" fmla="*/ 263778 w 1240187"/>
              <a:gd name="connsiteY59" fmla="*/ 611578 h 1108339"/>
              <a:gd name="connsiteX60" fmla="*/ 624082 w 1240187"/>
              <a:gd name="connsiteY60" fmla="*/ 604234 h 1108339"/>
              <a:gd name="connsiteX61" fmla="*/ 640207 w 1240187"/>
              <a:gd name="connsiteY61" fmla="*/ 620347 h 1108339"/>
              <a:gd name="connsiteX62" fmla="*/ 640207 w 1240187"/>
              <a:gd name="connsiteY62" fmla="*/ 743053 h 1108339"/>
              <a:gd name="connsiteX63" fmla="*/ 746878 w 1240187"/>
              <a:gd name="connsiteY63" fmla="*/ 812462 h 1108339"/>
              <a:gd name="connsiteX64" fmla="*/ 751839 w 1240187"/>
              <a:gd name="connsiteY64" fmla="*/ 833533 h 1108339"/>
              <a:gd name="connsiteX65" fmla="*/ 729513 w 1240187"/>
              <a:gd name="connsiteY65" fmla="*/ 838491 h 1108339"/>
              <a:gd name="connsiteX66" fmla="*/ 624082 w 1240187"/>
              <a:gd name="connsiteY66" fmla="*/ 771560 h 1108339"/>
              <a:gd name="connsiteX67" fmla="*/ 514931 w 1240187"/>
              <a:gd name="connsiteY67" fmla="*/ 839730 h 1108339"/>
              <a:gd name="connsiteX68" fmla="*/ 506248 w 1240187"/>
              <a:gd name="connsiteY68" fmla="*/ 842209 h 1108339"/>
              <a:gd name="connsiteX69" fmla="*/ 492604 w 1240187"/>
              <a:gd name="connsiteY69" fmla="*/ 833533 h 1108339"/>
              <a:gd name="connsiteX70" fmla="*/ 498806 w 1240187"/>
              <a:gd name="connsiteY70" fmla="*/ 811223 h 1108339"/>
              <a:gd name="connsiteX71" fmla="*/ 607958 w 1240187"/>
              <a:gd name="connsiteY71" fmla="*/ 743053 h 1108339"/>
              <a:gd name="connsiteX72" fmla="*/ 607958 w 1240187"/>
              <a:gd name="connsiteY72" fmla="*/ 620347 h 1108339"/>
              <a:gd name="connsiteX73" fmla="*/ 624082 w 1240187"/>
              <a:gd name="connsiteY73" fmla="*/ 604234 h 1108339"/>
              <a:gd name="connsiteX74" fmla="*/ 1032066 w 1240187"/>
              <a:gd name="connsiteY74" fmla="*/ 592814 h 1108339"/>
              <a:gd name="connsiteX75" fmla="*/ 941554 w 1240187"/>
              <a:gd name="connsiteY75" fmla="*/ 664115 h 1108339"/>
              <a:gd name="connsiteX76" fmla="*/ 954125 w 1240187"/>
              <a:gd name="connsiteY76" fmla="*/ 661613 h 1108339"/>
              <a:gd name="connsiteX77" fmla="*/ 1025781 w 1240187"/>
              <a:gd name="connsiteY77" fmla="*/ 627839 h 1108339"/>
              <a:gd name="connsiteX78" fmla="*/ 1057209 w 1240187"/>
              <a:gd name="connsiteY78" fmla="*/ 596567 h 1108339"/>
              <a:gd name="connsiteX79" fmla="*/ 1032066 w 1240187"/>
              <a:gd name="connsiteY79" fmla="*/ 592814 h 1108339"/>
              <a:gd name="connsiteX80" fmla="*/ 207488 w 1240187"/>
              <a:gd name="connsiteY80" fmla="*/ 592814 h 1108339"/>
              <a:gd name="connsiteX81" fmla="*/ 117424 w 1240187"/>
              <a:gd name="connsiteY81" fmla="*/ 664115 h 1108339"/>
              <a:gd name="connsiteX82" fmla="*/ 131184 w 1240187"/>
              <a:gd name="connsiteY82" fmla="*/ 661613 h 1108339"/>
              <a:gd name="connsiteX83" fmla="*/ 201234 w 1240187"/>
              <a:gd name="connsiteY83" fmla="*/ 627839 h 1108339"/>
              <a:gd name="connsiteX84" fmla="*/ 233757 w 1240187"/>
              <a:gd name="connsiteY84" fmla="*/ 596567 h 1108339"/>
              <a:gd name="connsiteX85" fmla="*/ 207488 w 1240187"/>
              <a:gd name="connsiteY85" fmla="*/ 592814 h 1108339"/>
              <a:gd name="connsiteX86" fmla="*/ 1032066 w 1240187"/>
              <a:gd name="connsiteY86" fmla="*/ 560291 h 1108339"/>
              <a:gd name="connsiteX87" fmla="*/ 1092408 w 1240187"/>
              <a:gd name="connsiteY87" fmla="*/ 576552 h 1108339"/>
              <a:gd name="connsiteX88" fmla="*/ 1093665 w 1240187"/>
              <a:gd name="connsiteY88" fmla="*/ 576552 h 1108339"/>
              <a:gd name="connsiteX89" fmla="*/ 1150235 w 1240187"/>
              <a:gd name="connsiteY89" fmla="*/ 644101 h 1108339"/>
              <a:gd name="connsiteX90" fmla="*/ 1150235 w 1240187"/>
              <a:gd name="connsiteY90" fmla="*/ 645352 h 1108339"/>
              <a:gd name="connsiteX91" fmla="*/ 1150235 w 1240187"/>
              <a:gd name="connsiteY91" fmla="*/ 646603 h 1108339"/>
              <a:gd name="connsiteX92" fmla="*/ 1157778 w 1240187"/>
              <a:gd name="connsiteY92" fmla="*/ 686631 h 1108339"/>
              <a:gd name="connsiteX93" fmla="*/ 1032066 w 1240187"/>
              <a:gd name="connsiteY93" fmla="*/ 811720 h 1108339"/>
              <a:gd name="connsiteX94" fmla="*/ 906355 w 1240187"/>
              <a:gd name="connsiteY94" fmla="*/ 686631 h 1108339"/>
              <a:gd name="connsiteX95" fmla="*/ 1032066 w 1240187"/>
              <a:gd name="connsiteY95" fmla="*/ 560291 h 1108339"/>
              <a:gd name="connsiteX96" fmla="*/ 207488 w 1240187"/>
              <a:gd name="connsiteY96" fmla="*/ 560291 h 1108339"/>
              <a:gd name="connsiteX97" fmla="*/ 267531 w 1240187"/>
              <a:gd name="connsiteY97" fmla="*/ 576552 h 1108339"/>
              <a:gd name="connsiteX98" fmla="*/ 270033 w 1240187"/>
              <a:gd name="connsiteY98" fmla="*/ 576552 h 1108339"/>
              <a:gd name="connsiteX99" fmla="*/ 326323 w 1240187"/>
              <a:gd name="connsiteY99" fmla="*/ 644101 h 1108339"/>
              <a:gd name="connsiteX100" fmla="*/ 326323 w 1240187"/>
              <a:gd name="connsiteY100" fmla="*/ 645352 h 1108339"/>
              <a:gd name="connsiteX101" fmla="*/ 326323 w 1240187"/>
              <a:gd name="connsiteY101" fmla="*/ 646603 h 1108339"/>
              <a:gd name="connsiteX102" fmla="*/ 333828 w 1240187"/>
              <a:gd name="connsiteY102" fmla="*/ 686631 h 1108339"/>
              <a:gd name="connsiteX103" fmla="*/ 207488 w 1240187"/>
              <a:gd name="connsiteY103" fmla="*/ 811720 h 1108339"/>
              <a:gd name="connsiteX104" fmla="*/ 82399 w 1240187"/>
              <a:gd name="connsiteY104" fmla="*/ 686631 h 1108339"/>
              <a:gd name="connsiteX105" fmla="*/ 207488 w 1240187"/>
              <a:gd name="connsiteY105" fmla="*/ 560291 h 1108339"/>
              <a:gd name="connsiteX106" fmla="*/ 538718 w 1240187"/>
              <a:gd name="connsiteY106" fmla="*/ 301821 h 1108339"/>
              <a:gd name="connsiteX107" fmla="*/ 455327 w 1240187"/>
              <a:gd name="connsiteY107" fmla="*/ 385991 h 1108339"/>
              <a:gd name="connsiteX108" fmla="*/ 455327 w 1240187"/>
              <a:gd name="connsiteY108" fmla="*/ 494029 h 1108339"/>
              <a:gd name="connsiteX109" fmla="*/ 476486 w 1240187"/>
              <a:gd name="connsiteY109" fmla="*/ 515385 h 1108339"/>
              <a:gd name="connsiteX110" fmla="*/ 780179 w 1240187"/>
              <a:gd name="connsiteY110" fmla="*/ 515385 h 1108339"/>
              <a:gd name="connsiteX111" fmla="*/ 801338 w 1240187"/>
              <a:gd name="connsiteY111" fmla="*/ 494029 h 1108339"/>
              <a:gd name="connsiteX112" fmla="*/ 801338 w 1240187"/>
              <a:gd name="connsiteY112" fmla="*/ 385991 h 1108339"/>
              <a:gd name="connsiteX113" fmla="*/ 717947 w 1240187"/>
              <a:gd name="connsiteY113" fmla="*/ 301821 h 1108339"/>
              <a:gd name="connsiteX114" fmla="*/ 538718 w 1240187"/>
              <a:gd name="connsiteY114" fmla="*/ 269159 h 1108339"/>
              <a:gd name="connsiteX115" fmla="*/ 717947 w 1240187"/>
              <a:gd name="connsiteY115" fmla="*/ 269159 h 1108339"/>
              <a:gd name="connsiteX116" fmla="*/ 833698 w 1240187"/>
              <a:gd name="connsiteY116" fmla="*/ 385991 h 1108339"/>
              <a:gd name="connsiteX117" fmla="*/ 833698 w 1240187"/>
              <a:gd name="connsiteY117" fmla="*/ 494029 h 1108339"/>
              <a:gd name="connsiteX118" fmla="*/ 780179 w 1240187"/>
              <a:gd name="connsiteY118" fmla="*/ 548048 h 1108339"/>
              <a:gd name="connsiteX119" fmla="*/ 476486 w 1240187"/>
              <a:gd name="connsiteY119" fmla="*/ 548048 h 1108339"/>
              <a:gd name="connsiteX120" fmla="*/ 422966 w 1240187"/>
              <a:gd name="connsiteY120" fmla="*/ 494029 h 1108339"/>
              <a:gd name="connsiteX121" fmla="*/ 422966 w 1240187"/>
              <a:gd name="connsiteY121" fmla="*/ 385991 h 1108339"/>
              <a:gd name="connsiteX122" fmla="*/ 538718 w 1240187"/>
              <a:gd name="connsiteY122" fmla="*/ 269159 h 1108339"/>
              <a:gd name="connsiteX123" fmla="*/ 628096 w 1240187"/>
              <a:gd name="connsiteY123" fmla="*/ 100569 h 1108339"/>
              <a:gd name="connsiteX124" fmla="*/ 556440 w 1240187"/>
              <a:gd name="connsiteY124" fmla="*/ 133254 h 1108339"/>
              <a:gd name="connsiteX125" fmla="*/ 535069 w 1240187"/>
              <a:gd name="connsiteY125" fmla="*/ 139539 h 1108339"/>
              <a:gd name="connsiteX126" fmla="*/ 625581 w 1240187"/>
              <a:gd name="connsiteY126" fmla="*/ 219995 h 1108339"/>
              <a:gd name="connsiteX127" fmla="*/ 718608 w 1240187"/>
              <a:gd name="connsiteY127" fmla="*/ 125711 h 1108339"/>
              <a:gd name="connsiteX128" fmla="*/ 717351 w 1240187"/>
              <a:gd name="connsiteY128" fmla="*/ 111883 h 1108339"/>
              <a:gd name="connsiteX129" fmla="*/ 684666 w 1240187"/>
              <a:gd name="connsiteY129" fmla="*/ 116911 h 1108339"/>
              <a:gd name="connsiteX130" fmla="*/ 628096 w 1240187"/>
              <a:gd name="connsiteY130" fmla="*/ 100569 h 1108339"/>
              <a:gd name="connsiteX131" fmla="*/ 680894 w 1240187"/>
              <a:gd name="connsiteY131" fmla="*/ 51541 h 1108339"/>
              <a:gd name="connsiteX132" fmla="*/ 679637 w 1240187"/>
              <a:gd name="connsiteY132" fmla="*/ 54056 h 1108339"/>
              <a:gd name="connsiteX133" fmla="*/ 655752 w 1240187"/>
              <a:gd name="connsiteY133" fmla="*/ 77941 h 1108339"/>
              <a:gd name="connsiteX134" fmla="*/ 706037 w 1240187"/>
              <a:gd name="connsiteY134" fmla="*/ 81712 h 1108339"/>
              <a:gd name="connsiteX135" fmla="*/ 680894 w 1240187"/>
              <a:gd name="connsiteY135" fmla="*/ 51541 h 1108339"/>
              <a:gd name="connsiteX136" fmla="*/ 625581 w 1240187"/>
              <a:gd name="connsiteY136" fmla="*/ 32685 h 1108339"/>
              <a:gd name="connsiteX137" fmla="*/ 536326 w 1240187"/>
              <a:gd name="connsiteY137" fmla="*/ 104340 h 1108339"/>
              <a:gd name="connsiteX138" fmla="*/ 548897 w 1240187"/>
              <a:gd name="connsiteY138" fmla="*/ 101826 h 1108339"/>
              <a:gd name="connsiteX139" fmla="*/ 620553 w 1240187"/>
              <a:gd name="connsiteY139" fmla="*/ 67884 h 1108339"/>
              <a:gd name="connsiteX140" fmla="*/ 651981 w 1240187"/>
              <a:gd name="connsiteY140" fmla="*/ 36456 h 1108339"/>
              <a:gd name="connsiteX141" fmla="*/ 625581 w 1240187"/>
              <a:gd name="connsiteY141" fmla="*/ 32685 h 1108339"/>
              <a:gd name="connsiteX142" fmla="*/ 625581 w 1240187"/>
              <a:gd name="connsiteY142" fmla="*/ 0 h 1108339"/>
              <a:gd name="connsiteX143" fmla="*/ 685923 w 1240187"/>
              <a:gd name="connsiteY143" fmla="*/ 16342 h 1108339"/>
              <a:gd name="connsiteX144" fmla="*/ 687180 w 1240187"/>
              <a:gd name="connsiteY144" fmla="*/ 16342 h 1108339"/>
              <a:gd name="connsiteX145" fmla="*/ 743750 w 1240187"/>
              <a:gd name="connsiteY145" fmla="*/ 84226 h 1108339"/>
              <a:gd name="connsiteX146" fmla="*/ 743750 w 1240187"/>
              <a:gd name="connsiteY146" fmla="*/ 85484 h 1108339"/>
              <a:gd name="connsiteX147" fmla="*/ 745007 w 1240187"/>
              <a:gd name="connsiteY147" fmla="*/ 86741 h 1108339"/>
              <a:gd name="connsiteX148" fmla="*/ 751293 w 1240187"/>
              <a:gd name="connsiteY148" fmla="*/ 125711 h 1108339"/>
              <a:gd name="connsiteX149" fmla="*/ 625581 w 1240187"/>
              <a:gd name="connsiteY149" fmla="*/ 251423 h 1108339"/>
              <a:gd name="connsiteX150" fmla="*/ 499870 w 1240187"/>
              <a:gd name="connsiteY150" fmla="*/ 126968 h 1108339"/>
              <a:gd name="connsiteX151" fmla="*/ 499870 w 1240187"/>
              <a:gd name="connsiteY151" fmla="*/ 125711 h 1108339"/>
              <a:gd name="connsiteX152" fmla="*/ 625581 w 1240187"/>
              <a:gd name="connsiteY152" fmla="*/ 0 h 1108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240187" h="1108339">
                <a:moveTo>
                  <a:pt x="944854" y="862113"/>
                </a:moveTo>
                <a:cubicBezTo>
                  <a:pt x="900182" y="862113"/>
                  <a:pt x="861714" y="901057"/>
                  <a:pt x="861714" y="946282"/>
                </a:cubicBezTo>
                <a:lnTo>
                  <a:pt x="861714" y="1054320"/>
                </a:lnTo>
                <a:cubicBezTo>
                  <a:pt x="861714" y="1066883"/>
                  <a:pt x="871641" y="1075676"/>
                  <a:pt x="882809" y="1075676"/>
                </a:cubicBezTo>
                <a:lnTo>
                  <a:pt x="1186829" y="1075676"/>
                </a:lnTo>
                <a:cubicBezTo>
                  <a:pt x="1199238" y="1075676"/>
                  <a:pt x="1207924" y="1066883"/>
                  <a:pt x="1207924" y="1054320"/>
                </a:cubicBezTo>
                <a:lnTo>
                  <a:pt x="1207924" y="946282"/>
                </a:lnTo>
                <a:cubicBezTo>
                  <a:pt x="1207924" y="901057"/>
                  <a:pt x="1170697" y="862113"/>
                  <a:pt x="1124784" y="862113"/>
                </a:cubicBezTo>
                <a:close/>
                <a:moveTo>
                  <a:pt x="115404" y="862113"/>
                </a:moveTo>
                <a:cubicBezTo>
                  <a:pt x="69491" y="862113"/>
                  <a:pt x="32264" y="901057"/>
                  <a:pt x="32264" y="946282"/>
                </a:cubicBezTo>
                <a:lnTo>
                  <a:pt x="32264" y="1054320"/>
                </a:lnTo>
                <a:cubicBezTo>
                  <a:pt x="32264" y="1066883"/>
                  <a:pt x="40950" y="1075676"/>
                  <a:pt x="53359" y="1075676"/>
                </a:cubicBezTo>
                <a:lnTo>
                  <a:pt x="357381" y="1075676"/>
                </a:lnTo>
                <a:cubicBezTo>
                  <a:pt x="369790" y="1075676"/>
                  <a:pt x="378477" y="1066883"/>
                  <a:pt x="378477" y="1054320"/>
                </a:cubicBezTo>
                <a:lnTo>
                  <a:pt x="378477" y="946282"/>
                </a:lnTo>
                <a:cubicBezTo>
                  <a:pt x="378477" y="901057"/>
                  <a:pt x="341249" y="862113"/>
                  <a:pt x="295336" y="862113"/>
                </a:cubicBezTo>
                <a:close/>
                <a:moveTo>
                  <a:pt x="944854" y="829450"/>
                </a:moveTo>
                <a:lnTo>
                  <a:pt x="1124784" y="829450"/>
                </a:lnTo>
                <a:cubicBezTo>
                  <a:pt x="1188070" y="829450"/>
                  <a:pt x="1240187" y="882213"/>
                  <a:pt x="1240187" y="946282"/>
                </a:cubicBezTo>
                <a:lnTo>
                  <a:pt x="1240187" y="1054320"/>
                </a:lnTo>
                <a:cubicBezTo>
                  <a:pt x="1240187" y="1084470"/>
                  <a:pt x="1216610" y="1108339"/>
                  <a:pt x="1186829" y="1108339"/>
                </a:cubicBezTo>
                <a:lnTo>
                  <a:pt x="882809" y="1108339"/>
                </a:lnTo>
                <a:cubicBezTo>
                  <a:pt x="853028" y="1108339"/>
                  <a:pt x="829451" y="1084470"/>
                  <a:pt x="829451" y="1054320"/>
                </a:cubicBezTo>
                <a:lnTo>
                  <a:pt x="829451" y="946282"/>
                </a:lnTo>
                <a:cubicBezTo>
                  <a:pt x="829451" y="882213"/>
                  <a:pt x="881569" y="829450"/>
                  <a:pt x="944854" y="829450"/>
                </a:cubicBezTo>
                <a:close/>
                <a:moveTo>
                  <a:pt x="115404" y="829450"/>
                </a:moveTo>
                <a:lnTo>
                  <a:pt x="295336" y="829450"/>
                </a:lnTo>
                <a:cubicBezTo>
                  <a:pt x="358622" y="829450"/>
                  <a:pt x="410740" y="882213"/>
                  <a:pt x="410740" y="946282"/>
                </a:cubicBezTo>
                <a:lnTo>
                  <a:pt x="410740" y="1054320"/>
                </a:lnTo>
                <a:cubicBezTo>
                  <a:pt x="410740" y="1084470"/>
                  <a:pt x="387163" y="1108339"/>
                  <a:pt x="357381" y="1108339"/>
                </a:cubicBezTo>
                <a:lnTo>
                  <a:pt x="53359" y="1108339"/>
                </a:lnTo>
                <a:cubicBezTo>
                  <a:pt x="23577" y="1108339"/>
                  <a:pt x="0" y="1084470"/>
                  <a:pt x="0" y="1054320"/>
                </a:cubicBezTo>
                <a:lnTo>
                  <a:pt x="0" y="946282"/>
                </a:lnTo>
                <a:cubicBezTo>
                  <a:pt x="0" y="882213"/>
                  <a:pt x="52118" y="829450"/>
                  <a:pt x="115404" y="829450"/>
                </a:cubicBezTo>
                <a:close/>
                <a:moveTo>
                  <a:pt x="1034581" y="660363"/>
                </a:moveTo>
                <a:cubicBezTo>
                  <a:pt x="1013210" y="675373"/>
                  <a:pt x="988067" y="685380"/>
                  <a:pt x="961668" y="692886"/>
                </a:cubicBezTo>
                <a:lnTo>
                  <a:pt x="939040" y="697889"/>
                </a:lnTo>
                <a:cubicBezTo>
                  <a:pt x="945326" y="744172"/>
                  <a:pt x="984296" y="779197"/>
                  <a:pt x="1032066" y="779197"/>
                </a:cubicBezTo>
                <a:cubicBezTo>
                  <a:pt x="1083608" y="779197"/>
                  <a:pt x="1123836" y="736667"/>
                  <a:pt x="1123836" y="686631"/>
                </a:cubicBezTo>
                <a:cubicBezTo>
                  <a:pt x="1123836" y="681628"/>
                  <a:pt x="1123836" y="676624"/>
                  <a:pt x="1123836" y="671621"/>
                </a:cubicBezTo>
                <a:cubicBezTo>
                  <a:pt x="1112522" y="675373"/>
                  <a:pt x="1102465" y="676624"/>
                  <a:pt x="1091151" y="676624"/>
                </a:cubicBezTo>
                <a:cubicBezTo>
                  <a:pt x="1071037" y="676624"/>
                  <a:pt x="1050923" y="670370"/>
                  <a:pt x="1034581" y="660363"/>
                </a:cubicBezTo>
                <a:close/>
                <a:moveTo>
                  <a:pt x="211241" y="660363"/>
                </a:moveTo>
                <a:cubicBezTo>
                  <a:pt x="188725" y="675373"/>
                  <a:pt x="164958" y="685380"/>
                  <a:pt x="138689" y="692886"/>
                </a:cubicBezTo>
                <a:lnTo>
                  <a:pt x="116173" y="697889"/>
                </a:lnTo>
                <a:cubicBezTo>
                  <a:pt x="122428" y="744172"/>
                  <a:pt x="161205" y="779197"/>
                  <a:pt x="207488" y="779197"/>
                </a:cubicBezTo>
                <a:cubicBezTo>
                  <a:pt x="258775" y="779197"/>
                  <a:pt x="301305" y="736667"/>
                  <a:pt x="301305" y="686631"/>
                </a:cubicBezTo>
                <a:cubicBezTo>
                  <a:pt x="301305" y="681628"/>
                  <a:pt x="300054" y="676624"/>
                  <a:pt x="300054" y="671621"/>
                </a:cubicBezTo>
                <a:cubicBezTo>
                  <a:pt x="288796" y="675373"/>
                  <a:pt x="278789" y="676624"/>
                  <a:pt x="267531" y="676624"/>
                </a:cubicBezTo>
                <a:cubicBezTo>
                  <a:pt x="247517" y="676624"/>
                  <a:pt x="228753" y="670370"/>
                  <a:pt x="211241" y="660363"/>
                </a:cubicBezTo>
                <a:close/>
                <a:moveTo>
                  <a:pt x="1087379" y="611578"/>
                </a:moveTo>
                <a:lnTo>
                  <a:pt x="1086122" y="614080"/>
                </a:lnTo>
                <a:cubicBezTo>
                  <a:pt x="1078580" y="622836"/>
                  <a:pt x="1071037" y="631592"/>
                  <a:pt x="1063494" y="639097"/>
                </a:cubicBezTo>
                <a:cubicBezTo>
                  <a:pt x="1078580" y="645352"/>
                  <a:pt x="1097436" y="646603"/>
                  <a:pt x="1112522" y="641599"/>
                </a:cubicBezTo>
                <a:cubicBezTo>
                  <a:pt x="1106236" y="630341"/>
                  <a:pt x="1098693" y="619083"/>
                  <a:pt x="1087379" y="611578"/>
                </a:cubicBezTo>
                <a:close/>
                <a:moveTo>
                  <a:pt x="263778" y="611578"/>
                </a:moveTo>
                <a:lnTo>
                  <a:pt x="262527" y="614080"/>
                </a:lnTo>
                <a:cubicBezTo>
                  <a:pt x="256273" y="622836"/>
                  <a:pt x="247517" y="631592"/>
                  <a:pt x="238760" y="639097"/>
                </a:cubicBezTo>
                <a:cubicBezTo>
                  <a:pt x="255022" y="645352"/>
                  <a:pt x="272534" y="646603"/>
                  <a:pt x="288796" y="641599"/>
                </a:cubicBezTo>
                <a:cubicBezTo>
                  <a:pt x="282542" y="630341"/>
                  <a:pt x="273785" y="619083"/>
                  <a:pt x="263778" y="611578"/>
                </a:cubicBezTo>
                <a:close/>
                <a:moveTo>
                  <a:pt x="624082" y="604234"/>
                </a:moveTo>
                <a:cubicBezTo>
                  <a:pt x="632765" y="604234"/>
                  <a:pt x="640207" y="611671"/>
                  <a:pt x="640207" y="620347"/>
                </a:cubicBezTo>
                <a:lnTo>
                  <a:pt x="640207" y="743053"/>
                </a:lnTo>
                <a:lnTo>
                  <a:pt x="746878" y="812462"/>
                </a:lnTo>
                <a:cubicBezTo>
                  <a:pt x="754320" y="817420"/>
                  <a:pt x="756801" y="826096"/>
                  <a:pt x="751839" y="833533"/>
                </a:cubicBezTo>
                <a:cubicBezTo>
                  <a:pt x="746878" y="842209"/>
                  <a:pt x="736955" y="844688"/>
                  <a:pt x="729513" y="838491"/>
                </a:cubicBezTo>
                <a:lnTo>
                  <a:pt x="624082" y="771560"/>
                </a:lnTo>
                <a:lnTo>
                  <a:pt x="514931" y="839730"/>
                </a:lnTo>
                <a:cubicBezTo>
                  <a:pt x="512450" y="840969"/>
                  <a:pt x="509969" y="842209"/>
                  <a:pt x="506248" y="842209"/>
                </a:cubicBezTo>
                <a:cubicBezTo>
                  <a:pt x="501287" y="842209"/>
                  <a:pt x="496325" y="838491"/>
                  <a:pt x="492604" y="833533"/>
                </a:cubicBezTo>
                <a:cubicBezTo>
                  <a:pt x="488883" y="826096"/>
                  <a:pt x="491364" y="817420"/>
                  <a:pt x="498806" y="811223"/>
                </a:cubicBezTo>
                <a:lnTo>
                  <a:pt x="607958" y="743053"/>
                </a:lnTo>
                <a:lnTo>
                  <a:pt x="607958" y="620347"/>
                </a:lnTo>
                <a:cubicBezTo>
                  <a:pt x="607958" y="611671"/>
                  <a:pt x="615400" y="604234"/>
                  <a:pt x="624082" y="604234"/>
                </a:cubicBezTo>
                <a:close/>
                <a:moveTo>
                  <a:pt x="1032066" y="592814"/>
                </a:moveTo>
                <a:cubicBezTo>
                  <a:pt x="988067" y="592814"/>
                  <a:pt x="950354" y="624087"/>
                  <a:pt x="941554" y="664115"/>
                </a:cubicBezTo>
                <a:lnTo>
                  <a:pt x="954125" y="661613"/>
                </a:lnTo>
                <a:cubicBezTo>
                  <a:pt x="979268" y="654108"/>
                  <a:pt x="1004410" y="642850"/>
                  <a:pt x="1025781" y="627839"/>
                </a:cubicBezTo>
                <a:cubicBezTo>
                  <a:pt x="1037095" y="617832"/>
                  <a:pt x="1047152" y="607825"/>
                  <a:pt x="1057209" y="596567"/>
                </a:cubicBezTo>
                <a:cubicBezTo>
                  <a:pt x="1049666" y="594065"/>
                  <a:pt x="1040866" y="592814"/>
                  <a:pt x="1032066" y="592814"/>
                </a:cubicBezTo>
                <a:close/>
                <a:moveTo>
                  <a:pt x="207488" y="592814"/>
                </a:moveTo>
                <a:cubicBezTo>
                  <a:pt x="164958" y="592814"/>
                  <a:pt x="127431" y="624087"/>
                  <a:pt x="117424" y="664115"/>
                </a:cubicBezTo>
                <a:lnTo>
                  <a:pt x="131184" y="661613"/>
                </a:lnTo>
                <a:cubicBezTo>
                  <a:pt x="156202" y="654108"/>
                  <a:pt x="179969" y="642850"/>
                  <a:pt x="201234" y="627839"/>
                </a:cubicBezTo>
                <a:cubicBezTo>
                  <a:pt x="213743" y="617832"/>
                  <a:pt x="223750" y="607825"/>
                  <a:pt x="233757" y="596567"/>
                </a:cubicBezTo>
                <a:cubicBezTo>
                  <a:pt x="226251" y="594065"/>
                  <a:pt x="217495" y="592814"/>
                  <a:pt x="207488" y="592814"/>
                </a:cubicBezTo>
                <a:close/>
                <a:moveTo>
                  <a:pt x="1032066" y="560291"/>
                </a:moveTo>
                <a:cubicBezTo>
                  <a:pt x="1053437" y="560291"/>
                  <a:pt x="1073551" y="566545"/>
                  <a:pt x="1092408" y="576552"/>
                </a:cubicBezTo>
                <a:cubicBezTo>
                  <a:pt x="1092408" y="576552"/>
                  <a:pt x="1092408" y="576552"/>
                  <a:pt x="1093665" y="576552"/>
                </a:cubicBezTo>
                <a:cubicBezTo>
                  <a:pt x="1120064" y="591563"/>
                  <a:pt x="1140178" y="616581"/>
                  <a:pt x="1150235" y="644101"/>
                </a:cubicBezTo>
                <a:cubicBezTo>
                  <a:pt x="1150235" y="645352"/>
                  <a:pt x="1150235" y="645352"/>
                  <a:pt x="1150235" y="645352"/>
                </a:cubicBezTo>
                <a:lnTo>
                  <a:pt x="1150235" y="646603"/>
                </a:lnTo>
                <a:cubicBezTo>
                  <a:pt x="1155264" y="659112"/>
                  <a:pt x="1157778" y="672871"/>
                  <a:pt x="1157778" y="686631"/>
                </a:cubicBezTo>
                <a:cubicBezTo>
                  <a:pt x="1157778" y="755430"/>
                  <a:pt x="1101208" y="811720"/>
                  <a:pt x="1032066" y="811720"/>
                </a:cubicBezTo>
                <a:cubicBezTo>
                  <a:pt x="962925" y="811720"/>
                  <a:pt x="906355" y="755430"/>
                  <a:pt x="906355" y="686631"/>
                </a:cubicBezTo>
                <a:cubicBezTo>
                  <a:pt x="906355" y="616581"/>
                  <a:pt x="961668" y="560291"/>
                  <a:pt x="1032066" y="560291"/>
                </a:cubicBezTo>
                <a:close/>
                <a:moveTo>
                  <a:pt x="207488" y="560291"/>
                </a:moveTo>
                <a:cubicBezTo>
                  <a:pt x="230004" y="560291"/>
                  <a:pt x="250018" y="566545"/>
                  <a:pt x="267531" y="576552"/>
                </a:cubicBezTo>
                <a:cubicBezTo>
                  <a:pt x="268782" y="576552"/>
                  <a:pt x="270033" y="576552"/>
                  <a:pt x="270033" y="576552"/>
                </a:cubicBezTo>
                <a:cubicBezTo>
                  <a:pt x="296301" y="591563"/>
                  <a:pt x="316316" y="616581"/>
                  <a:pt x="326323" y="644101"/>
                </a:cubicBezTo>
                <a:cubicBezTo>
                  <a:pt x="326323" y="645352"/>
                  <a:pt x="326323" y="645352"/>
                  <a:pt x="326323" y="645352"/>
                </a:cubicBezTo>
                <a:lnTo>
                  <a:pt x="326323" y="646603"/>
                </a:lnTo>
                <a:cubicBezTo>
                  <a:pt x="330075" y="659112"/>
                  <a:pt x="333828" y="672871"/>
                  <a:pt x="333828" y="686631"/>
                </a:cubicBezTo>
                <a:cubicBezTo>
                  <a:pt x="333828" y="755430"/>
                  <a:pt x="277538" y="811720"/>
                  <a:pt x="207488" y="811720"/>
                </a:cubicBezTo>
                <a:cubicBezTo>
                  <a:pt x="138689" y="811720"/>
                  <a:pt x="83650" y="755430"/>
                  <a:pt x="82399" y="686631"/>
                </a:cubicBezTo>
                <a:cubicBezTo>
                  <a:pt x="82399" y="616581"/>
                  <a:pt x="138689" y="560291"/>
                  <a:pt x="207488" y="560291"/>
                </a:cubicBezTo>
                <a:close/>
                <a:moveTo>
                  <a:pt x="538718" y="301821"/>
                </a:moveTo>
                <a:cubicBezTo>
                  <a:pt x="492666" y="301821"/>
                  <a:pt x="455327" y="339509"/>
                  <a:pt x="455327" y="385991"/>
                </a:cubicBezTo>
                <a:lnTo>
                  <a:pt x="455327" y="494029"/>
                </a:lnTo>
                <a:cubicBezTo>
                  <a:pt x="455327" y="505335"/>
                  <a:pt x="465284" y="515385"/>
                  <a:pt x="476486" y="515385"/>
                </a:cubicBezTo>
                <a:lnTo>
                  <a:pt x="780179" y="515385"/>
                </a:lnTo>
                <a:cubicBezTo>
                  <a:pt x="791380" y="515385"/>
                  <a:pt x="801338" y="505335"/>
                  <a:pt x="801338" y="494029"/>
                </a:cubicBezTo>
                <a:lnTo>
                  <a:pt x="801338" y="385991"/>
                </a:lnTo>
                <a:cubicBezTo>
                  <a:pt x="801338" y="339509"/>
                  <a:pt x="763998" y="301821"/>
                  <a:pt x="717947" y="301821"/>
                </a:cubicBezTo>
                <a:close/>
                <a:moveTo>
                  <a:pt x="538718" y="269159"/>
                </a:moveTo>
                <a:lnTo>
                  <a:pt x="717947" y="269159"/>
                </a:lnTo>
                <a:cubicBezTo>
                  <a:pt x="781423" y="269159"/>
                  <a:pt x="833698" y="321921"/>
                  <a:pt x="833698" y="385991"/>
                </a:cubicBezTo>
                <a:lnTo>
                  <a:pt x="833698" y="494029"/>
                </a:lnTo>
                <a:cubicBezTo>
                  <a:pt x="833698" y="524179"/>
                  <a:pt x="810050" y="548048"/>
                  <a:pt x="780179" y="548048"/>
                </a:cubicBezTo>
                <a:lnTo>
                  <a:pt x="476486" y="548048"/>
                </a:lnTo>
                <a:cubicBezTo>
                  <a:pt x="446614" y="548048"/>
                  <a:pt x="422966" y="524179"/>
                  <a:pt x="422966" y="494029"/>
                </a:cubicBezTo>
                <a:lnTo>
                  <a:pt x="422966" y="385991"/>
                </a:lnTo>
                <a:cubicBezTo>
                  <a:pt x="422966" y="321921"/>
                  <a:pt x="475241" y="269159"/>
                  <a:pt x="538718" y="269159"/>
                </a:cubicBezTo>
                <a:close/>
                <a:moveTo>
                  <a:pt x="628096" y="100569"/>
                </a:moveTo>
                <a:cubicBezTo>
                  <a:pt x="607982" y="114397"/>
                  <a:pt x="582840" y="125711"/>
                  <a:pt x="556440" y="133254"/>
                </a:cubicBezTo>
                <a:lnTo>
                  <a:pt x="535069" y="139539"/>
                </a:lnTo>
                <a:cubicBezTo>
                  <a:pt x="540098" y="183538"/>
                  <a:pt x="579068" y="219995"/>
                  <a:pt x="625581" y="219995"/>
                </a:cubicBezTo>
                <a:cubicBezTo>
                  <a:pt x="675866" y="219995"/>
                  <a:pt x="718608" y="177253"/>
                  <a:pt x="718608" y="125711"/>
                </a:cubicBezTo>
                <a:cubicBezTo>
                  <a:pt x="718608" y="120683"/>
                  <a:pt x="717351" y="116911"/>
                  <a:pt x="717351" y="111883"/>
                </a:cubicBezTo>
                <a:cubicBezTo>
                  <a:pt x="706037" y="115654"/>
                  <a:pt x="694723" y="116911"/>
                  <a:pt x="684666" y="116911"/>
                </a:cubicBezTo>
                <a:cubicBezTo>
                  <a:pt x="664552" y="116911"/>
                  <a:pt x="644438" y="110626"/>
                  <a:pt x="628096" y="100569"/>
                </a:cubicBezTo>
                <a:close/>
                <a:moveTo>
                  <a:pt x="680894" y="51541"/>
                </a:moveTo>
                <a:lnTo>
                  <a:pt x="679637" y="54056"/>
                </a:lnTo>
                <a:cubicBezTo>
                  <a:pt x="672095" y="62855"/>
                  <a:pt x="664552" y="70398"/>
                  <a:pt x="655752" y="77941"/>
                </a:cubicBezTo>
                <a:cubicBezTo>
                  <a:pt x="672095" y="85484"/>
                  <a:pt x="689694" y="86741"/>
                  <a:pt x="706037" y="81712"/>
                </a:cubicBezTo>
                <a:cubicBezTo>
                  <a:pt x="699751" y="69141"/>
                  <a:pt x="692209" y="60341"/>
                  <a:pt x="680894" y="51541"/>
                </a:cubicBezTo>
                <a:close/>
                <a:moveTo>
                  <a:pt x="625581" y="32685"/>
                </a:moveTo>
                <a:cubicBezTo>
                  <a:pt x="581582" y="32685"/>
                  <a:pt x="546383" y="62855"/>
                  <a:pt x="536326" y="104340"/>
                </a:cubicBezTo>
                <a:lnTo>
                  <a:pt x="548897" y="101826"/>
                </a:lnTo>
                <a:cubicBezTo>
                  <a:pt x="574040" y="94283"/>
                  <a:pt x="597925" y="82969"/>
                  <a:pt x="620553" y="67884"/>
                </a:cubicBezTo>
                <a:cubicBezTo>
                  <a:pt x="629353" y="57827"/>
                  <a:pt x="641924" y="47770"/>
                  <a:pt x="651981" y="36456"/>
                </a:cubicBezTo>
                <a:cubicBezTo>
                  <a:pt x="643181" y="33942"/>
                  <a:pt x="634381" y="32685"/>
                  <a:pt x="625581" y="32685"/>
                </a:cubicBezTo>
                <a:close/>
                <a:moveTo>
                  <a:pt x="625581" y="0"/>
                </a:moveTo>
                <a:cubicBezTo>
                  <a:pt x="646952" y="0"/>
                  <a:pt x="668323" y="6285"/>
                  <a:pt x="685923" y="16342"/>
                </a:cubicBezTo>
                <a:cubicBezTo>
                  <a:pt x="685923" y="16342"/>
                  <a:pt x="685923" y="16342"/>
                  <a:pt x="687180" y="16342"/>
                </a:cubicBezTo>
                <a:cubicBezTo>
                  <a:pt x="713579" y="31428"/>
                  <a:pt x="733693" y="55313"/>
                  <a:pt x="743750" y="84226"/>
                </a:cubicBezTo>
                <a:cubicBezTo>
                  <a:pt x="743750" y="85484"/>
                  <a:pt x="743750" y="85484"/>
                  <a:pt x="743750" y="85484"/>
                </a:cubicBezTo>
                <a:cubicBezTo>
                  <a:pt x="743750" y="85484"/>
                  <a:pt x="743750" y="85484"/>
                  <a:pt x="745007" y="86741"/>
                </a:cubicBezTo>
                <a:cubicBezTo>
                  <a:pt x="748779" y="99312"/>
                  <a:pt x="751293" y="111883"/>
                  <a:pt x="751293" y="125711"/>
                </a:cubicBezTo>
                <a:cubicBezTo>
                  <a:pt x="751293" y="196110"/>
                  <a:pt x="694723" y="251423"/>
                  <a:pt x="625581" y="251423"/>
                </a:cubicBezTo>
                <a:cubicBezTo>
                  <a:pt x="557697" y="251423"/>
                  <a:pt x="501127" y="196110"/>
                  <a:pt x="499870" y="126968"/>
                </a:cubicBezTo>
                <a:cubicBezTo>
                  <a:pt x="499870" y="126968"/>
                  <a:pt x="499870" y="126968"/>
                  <a:pt x="499870" y="125711"/>
                </a:cubicBezTo>
                <a:cubicBezTo>
                  <a:pt x="499870" y="56570"/>
                  <a:pt x="556440" y="0"/>
                  <a:pt x="62558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4" name="Freeform 23">
            <a:extLst>
              <a:ext uri="{FF2B5EF4-FFF2-40B4-BE49-F238E27FC236}">
                <a16:creationId xmlns:a16="http://schemas.microsoft.com/office/drawing/2014/main" id="{FF16B3A3-AAD7-C240-AEA3-633B4D4A4D5E}"/>
              </a:ext>
            </a:extLst>
          </p:cNvPr>
          <p:cNvSpPr>
            <a:spLocks noChangeArrowheads="1"/>
          </p:cNvSpPr>
          <p:nvPr/>
        </p:nvSpPr>
        <p:spPr bwMode="auto">
          <a:xfrm>
            <a:off x="10223613" y="2773818"/>
            <a:ext cx="621695" cy="621602"/>
          </a:xfrm>
          <a:custGeom>
            <a:avLst/>
            <a:gdLst>
              <a:gd name="connsiteX0" fmla="*/ 654746 w 1243389"/>
              <a:gd name="connsiteY0" fmla="*/ 659894 h 1243203"/>
              <a:gd name="connsiteX1" fmla="*/ 499942 w 1243389"/>
              <a:gd name="connsiteY1" fmla="*/ 814347 h 1243203"/>
              <a:gd name="connsiteX2" fmla="*/ 499942 w 1243389"/>
              <a:gd name="connsiteY2" fmla="*/ 997448 h 1243203"/>
              <a:gd name="connsiteX3" fmla="*/ 547382 w 1243389"/>
              <a:gd name="connsiteY3" fmla="*/ 1044781 h 1243203"/>
              <a:gd name="connsiteX4" fmla="*/ 1071718 w 1243389"/>
              <a:gd name="connsiteY4" fmla="*/ 1044781 h 1243203"/>
              <a:gd name="connsiteX5" fmla="*/ 1119158 w 1243389"/>
              <a:gd name="connsiteY5" fmla="*/ 997448 h 1243203"/>
              <a:gd name="connsiteX6" fmla="*/ 1119158 w 1243389"/>
              <a:gd name="connsiteY6" fmla="*/ 945134 h 1243203"/>
              <a:gd name="connsiteX7" fmla="*/ 1119158 w 1243389"/>
              <a:gd name="connsiteY7" fmla="*/ 938906 h 1243203"/>
              <a:gd name="connsiteX8" fmla="*/ 1119158 w 1243389"/>
              <a:gd name="connsiteY8" fmla="*/ 814347 h 1243203"/>
              <a:gd name="connsiteX9" fmla="*/ 964354 w 1243389"/>
              <a:gd name="connsiteY9" fmla="*/ 659894 h 1243203"/>
              <a:gd name="connsiteX10" fmla="*/ 230282 w 1243389"/>
              <a:gd name="connsiteY10" fmla="*/ 566475 h 1243203"/>
              <a:gd name="connsiteX11" fmla="*/ 126662 w 1243389"/>
              <a:gd name="connsiteY11" fmla="*/ 669859 h 1243203"/>
              <a:gd name="connsiteX12" fmla="*/ 126662 w 1243389"/>
              <a:gd name="connsiteY12" fmla="*/ 799400 h 1243203"/>
              <a:gd name="connsiteX13" fmla="*/ 154128 w 1243389"/>
              <a:gd name="connsiteY13" fmla="*/ 826803 h 1243203"/>
              <a:gd name="connsiteX14" fmla="*/ 466234 w 1243389"/>
              <a:gd name="connsiteY14" fmla="*/ 826803 h 1243203"/>
              <a:gd name="connsiteX15" fmla="*/ 466234 w 1243389"/>
              <a:gd name="connsiteY15" fmla="*/ 814347 h 1243203"/>
              <a:gd name="connsiteX16" fmla="*/ 549878 w 1243389"/>
              <a:gd name="connsiteY16" fmla="*/ 658649 h 1243203"/>
              <a:gd name="connsiteX17" fmla="*/ 447508 w 1243389"/>
              <a:gd name="connsiteY17" fmla="*/ 566475 h 1243203"/>
              <a:gd name="connsiteX18" fmla="*/ 335900 w 1243389"/>
              <a:gd name="connsiteY18" fmla="*/ 244436 h 1243203"/>
              <a:gd name="connsiteX19" fmla="*/ 221524 w 1243389"/>
              <a:gd name="connsiteY19" fmla="*/ 360069 h 1243203"/>
              <a:gd name="connsiteX20" fmla="*/ 335900 w 1243389"/>
              <a:gd name="connsiteY20" fmla="*/ 474445 h 1243203"/>
              <a:gd name="connsiteX21" fmla="*/ 450276 w 1243389"/>
              <a:gd name="connsiteY21" fmla="*/ 360069 h 1243203"/>
              <a:gd name="connsiteX22" fmla="*/ 335900 w 1243389"/>
              <a:gd name="connsiteY22" fmla="*/ 244436 h 1243203"/>
              <a:gd name="connsiteX23" fmla="*/ 141372 w 1243389"/>
              <a:gd name="connsiteY23" fmla="*/ 235283 h 1243203"/>
              <a:gd name="connsiteX24" fmla="*/ 153504 w 1243389"/>
              <a:gd name="connsiteY24" fmla="*/ 238706 h 1243203"/>
              <a:gd name="connsiteX25" fmla="*/ 155994 w 1243389"/>
              <a:gd name="connsiteY25" fmla="*/ 261111 h 1243203"/>
              <a:gd name="connsiteX26" fmla="*/ 107460 w 1243389"/>
              <a:gd name="connsiteY26" fmla="*/ 908371 h 1243203"/>
              <a:gd name="connsiteX27" fmla="*/ 459642 w 1243389"/>
              <a:gd name="connsiteY27" fmla="*/ 1187191 h 1243203"/>
              <a:gd name="connsiteX28" fmla="*/ 891472 w 1243389"/>
              <a:gd name="connsiteY28" fmla="*/ 1142380 h 1243203"/>
              <a:gd name="connsiteX29" fmla="*/ 879028 w 1243389"/>
              <a:gd name="connsiteY29" fmla="*/ 1121220 h 1243203"/>
              <a:gd name="connsiteX30" fmla="*/ 886494 w 1243389"/>
              <a:gd name="connsiteY30" fmla="*/ 1110017 h 1243203"/>
              <a:gd name="connsiteX31" fmla="*/ 967384 w 1243389"/>
              <a:gd name="connsiteY31" fmla="*/ 1110017 h 1243203"/>
              <a:gd name="connsiteX32" fmla="*/ 974852 w 1243389"/>
              <a:gd name="connsiteY32" fmla="*/ 1122465 h 1243203"/>
              <a:gd name="connsiteX33" fmla="*/ 932540 w 1243389"/>
              <a:gd name="connsiteY33" fmla="*/ 1192170 h 1243203"/>
              <a:gd name="connsiteX34" fmla="*/ 918850 w 1243389"/>
              <a:gd name="connsiteY34" fmla="*/ 1192170 h 1243203"/>
              <a:gd name="connsiteX35" fmla="*/ 906406 w 1243389"/>
              <a:gd name="connsiteY35" fmla="*/ 1171009 h 1243203"/>
              <a:gd name="connsiteX36" fmla="*/ 620178 w 1243389"/>
              <a:gd name="connsiteY36" fmla="*/ 1243203 h 1243203"/>
              <a:gd name="connsiteX37" fmla="*/ 449688 w 1243389"/>
              <a:gd name="connsiteY37" fmla="*/ 1218309 h 1243203"/>
              <a:gd name="connsiteX38" fmla="*/ 78836 w 1243389"/>
              <a:gd name="connsiteY38" fmla="*/ 924553 h 1243203"/>
              <a:gd name="connsiteX39" fmla="*/ 131104 w 1243389"/>
              <a:gd name="connsiteY39" fmla="*/ 241196 h 1243203"/>
              <a:gd name="connsiteX40" fmla="*/ 141372 w 1243389"/>
              <a:gd name="connsiteY40" fmla="*/ 235283 h 1243203"/>
              <a:gd name="connsiteX41" fmla="*/ 335900 w 1243389"/>
              <a:gd name="connsiteY41" fmla="*/ 211757 h 1243203"/>
              <a:gd name="connsiteX42" fmla="*/ 482956 w 1243389"/>
              <a:gd name="connsiteY42" fmla="*/ 360069 h 1243203"/>
              <a:gd name="connsiteX43" fmla="*/ 335900 w 1243389"/>
              <a:gd name="connsiteY43" fmla="*/ 507124 h 1243203"/>
              <a:gd name="connsiteX44" fmla="*/ 187588 w 1243389"/>
              <a:gd name="connsiteY44" fmla="*/ 360069 h 1243203"/>
              <a:gd name="connsiteX45" fmla="*/ 335900 w 1243389"/>
              <a:gd name="connsiteY45" fmla="*/ 211757 h 1243203"/>
              <a:gd name="connsiteX46" fmla="*/ 808302 w 1243389"/>
              <a:gd name="connsiteY46" fmla="*/ 194842 h 1243203"/>
              <a:gd name="connsiteX47" fmla="*/ 638724 w 1243389"/>
              <a:gd name="connsiteY47" fmla="*/ 364940 h 1243203"/>
              <a:gd name="connsiteX48" fmla="*/ 808302 w 1243389"/>
              <a:gd name="connsiteY48" fmla="*/ 535039 h 1243203"/>
              <a:gd name="connsiteX49" fmla="*/ 977878 w 1243389"/>
              <a:gd name="connsiteY49" fmla="*/ 364940 h 1243203"/>
              <a:gd name="connsiteX50" fmla="*/ 808302 w 1243389"/>
              <a:gd name="connsiteY50" fmla="*/ 194842 h 1243203"/>
              <a:gd name="connsiteX51" fmla="*/ 808302 w 1243389"/>
              <a:gd name="connsiteY51" fmla="*/ 162323 h 1243203"/>
              <a:gd name="connsiteX52" fmla="*/ 1010298 w 1243389"/>
              <a:gd name="connsiteY52" fmla="*/ 364940 h 1243203"/>
              <a:gd name="connsiteX53" fmla="*/ 808302 w 1243389"/>
              <a:gd name="connsiteY53" fmla="*/ 567558 h 1243203"/>
              <a:gd name="connsiteX54" fmla="*/ 605058 w 1243389"/>
              <a:gd name="connsiteY54" fmla="*/ 364940 h 1243203"/>
              <a:gd name="connsiteX55" fmla="*/ 808302 w 1243389"/>
              <a:gd name="connsiteY55" fmla="*/ 162323 h 1243203"/>
              <a:gd name="connsiteX56" fmla="*/ 571882 w 1243389"/>
              <a:gd name="connsiteY56" fmla="*/ 2068 h 1243203"/>
              <a:gd name="connsiteX57" fmla="*/ 805804 w 1243389"/>
              <a:gd name="connsiteY57" fmla="*/ 27135 h 1243203"/>
              <a:gd name="connsiteX58" fmla="*/ 1171592 w 1243389"/>
              <a:gd name="connsiteY58" fmla="*/ 329814 h 1243203"/>
              <a:gd name="connsiteX59" fmla="*/ 1151618 w 1243389"/>
              <a:gd name="connsiteY59" fmla="*/ 946379 h 1243203"/>
              <a:gd name="connsiteX60" fmla="*/ 1151618 w 1243389"/>
              <a:gd name="connsiteY60" fmla="*/ 997448 h 1243203"/>
              <a:gd name="connsiteX61" fmla="*/ 1071718 w 1243389"/>
              <a:gd name="connsiteY61" fmla="*/ 1078412 h 1243203"/>
              <a:gd name="connsiteX62" fmla="*/ 547382 w 1243389"/>
              <a:gd name="connsiteY62" fmla="*/ 1078412 h 1243203"/>
              <a:gd name="connsiteX63" fmla="*/ 466234 w 1243389"/>
              <a:gd name="connsiteY63" fmla="*/ 997448 h 1243203"/>
              <a:gd name="connsiteX64" fmla="*/ 466234 w 1243389"/>
              <a:gd name="connsiteY64" fmla="*/ 860434 h 1243203"/>
              <a:gd name="connsiteX65" fmla="*/ 154128 w 1243389"/>
              <a:gd name="connsiteY65" fmla="*/ 860434 h 1243203"/>
              <a:gd name="connsiteX66" fmla="*/ 94204 w 1243389"/>
              <a:gd name="connsiteY66" fmla="*/ 799400 h 1243203"/>
              <a:gd name="connsiteX67" fmla="*/ 94204 w 1243389"/>
              <a:gd name="connsiteY67" fmla="*/ 669859 h 1243203"/>
              <a:gd name="connsiteX68" fmla="*/ 230282 w 1243389"/>
              <a:gd name="connsiteY68" fmla="*/ 534090 h 1243203"/>
              <a:gd name="connsiteX69" fmla="*/ 447508 w 1243389"/>
              <a:gd name="connsiteY69" fmla="*/ 534090 h 1243203"/>
              <a:gd name="connsiteX70" fmla="*/ 579840 w 1243389"/>
              <a:gd name="connsiteY70" fmla="*/ 642456 h 1243203"/>
              <a:gd name="connsiteX71" fmla="*/ 654746 w 1243389"/>
              <a:gd name="connsiteY71" fmla="*/ 627509 h 1243203"/>
              <a:gd name="connsiteX72" fmla="*/ 964354 w 1243389"/>
              <a:gd name="connsiteY72" fmla="*/ 627509 h 1243203"/>
              <a:gd name="connsiteX73" fmla="*/ 1151618 w 1243389"/>
              <a:gd name="connsiteY73" fmla="*/ 814347 h 1243203"/>
              <a:gd name="connsiteX74" fmla="*/ 1151618 w 1243389"/>
              <a:gd name="connsiteY74" fmla="*/ 879118 h 1243203"/>
              <a:gd name="connsiteX75" fmla="*/ 1142878 w 1243389"/>
              <a:gd name="connsiteY75" fmla="*/ 344761 h 1243203"/>
              <a:gd name="connsiteX76" fmla="*/ 795818 w 1243389"/>
              <a:gd name="connsiteY76" fmla="*/ 58275 h 1243203"/>
              <a:gd name="connsiteX77" fmla="*/ 361366 w 1243389"/>
              <a:gd name="connsiteY77" fmla="*/ 93152 h 1243203"/>
              <a:gd name="connsiteX78" fmla="*/ 372602 w 1243389"/>
              <a:gd name="connsiteY78" fmla="*/ 114327 h 1243203"/>
              <a:gd name="connsiteX79" fmla="*/ 365112 w 1243389"/>
              <a:gd name="connsiteY79" fmla="*/ 126782 h 1243203"/>
              <a:gd name="connsiteX80" fmla="*/ 283964 w 1243389"/>
              <a:gd name="connsiteY80" fmla="*/ 123046 h 1243203"/>
              <a:gd name="connsiteX81" fmla="*/ 277722 w 1243389"/>
              <a:gd name="connsiteY81" fmla="*/ 111835 h 1243203"/>
              <a:gd name="connsiteX82" fmla="*/ 320168 w 1243389"/>
              <a:gd name="connsiteY82" fmla="*/ 42083 h 1243203"/>
              <a:gd name="connsiteX83" fmla="*/ 335150 w 1243389"/>
              <a:gd name="connsiteY83" fmla="*/ 43328 h 1243203"/>
              <a:gd name="connsiteX84" fmla="*/ 346386 w 1243389"/>
              <a:gd name="connsiteY84" fmla="*/ 65749 h 1243203"/>
              <a:gd name="connsiteX85" fmla="*/ 571882 w 1243389"/>
              <a:gd name="connsiteY85" fmla="*/ 2068 h 1243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243389" h="1243203">
                <a:moveTo>
                  <a:pt x="654746" y="659894"/>
                </a:moveTo>
                <a:cubicBezTo>
                  <a:pt x="568604" y="659894"/>
                  <a:pt x="499942" y="728402"/>
                  <a:pt x="499942" y="814347"/>
                </a:cubicBezTo>
                <a:lnTo>
                  <a:pt x="499942" y="997448"/>
                </a:lnTo>
                <a:cubicBezTo>
                  <a:pt x="499942" y="1024851"/>
                  <a:pt x="521164" y="1044781"/>
                  <a:pt x="547382" y="1044781"/>
                </a:cubicBezTo>
                <a:lnTo>
                  <a:pt x="1071718" y="1044781"/>
                </a:lnTo>
                <a:cubicBezTo>
                  <a:pt x="1096686" y="1044781"/>
                  <a:pt x="1119158" y="1024851"/>
                  <a:pt x="1119158" y="997448"/>
                </a:cubicBezTo>
                <a:lnTo>
                  <a:pt x="1119158" y="945134"/>
                </a:lnTo>
                <a:cubicBezTo>
                  <a:pt x="1119158" y="942643"/>
                  <a:pt x="1119158" y="941397"/>
                  <a:pt x="1119158" y="938906"/>
                </a:cubicBezTo>
                <a:lnTo>
                  <a:pt x="1119158" y="814347"/>
                </a:lnTo>
                <a:cubicBezTo>
                  <a:pt x="1119158" y="728402"/>
                  <a:pt x="1049246" y="659894"/>
                  <a:pt x="964354" y="659894"/>
                </a:cubicBezTo>
                <a:close/>
                <a:moveTo>
                  <a:pt x="230282" y="566475"/>
                </a:moveTo>
                <a:cubicBezTo>
                  <a:pt x="172854" y="566475"/>
                  <a:pt x="126662" y="612562"/>
                  <a:pt x="126662" y="669859"/>
                </a:cubicBezTo>
                <a:lnTo>
                  <a:pt x="126662" y="799400"/>
                </a:lnTo>
                <a:cubicBezTo>
                  <a:pt x="126662" y="814347"/>
                  <a:pt x="139148" y="826803"/>
                  <a:pt x="154128" y="826803"/>
                </a:cubicBezTo>
                <a:lnTo>
                  <a:pt x="466234" y="826803"/>
                </a:lnTo>
                <a:lnTo>
                  <a:pt x="466234" y="814347"/>
                </a:lnTo>
                <a:cubicBezTo>
                  <a:pt x="466234" y="749577"/>
                  <a:pt x="499942" y="693525"/>
                  <a:pt x="549878" y="658649"/>
                </a:cubicBezTo>
                <a:cubicBezTo>
                  <a:pt x="544884" y="607580"/>
                  <a:pt x="499942" y="566475"/>
                  <a:pt x="447508" y="566475"/>
                </a:cubicBezTo>
                <a:close/>
                <a:moveTo>
                  <a:pt x="335900" y="244436"/>
                </a:moveTo>
                <a:cubicBezTo>
                  <a:pt x="273056" y="244436"/>
                  <a:pt x="221524" y="295968"/>
                  <a:pt x="221524" y="360069"/>
                </a:cubicBezTo>
                <a:cubicBezTo>
                  <a:pt x="221524" y="422913"/>
                  <a:pt x="273056" y="474445"/>
                  <a:pt x="335900" y="474445"/>
                </a:cubicBezTo>
                <a:cubicBezTo>
                  <a:pt x="398744" y="474445"/>
                  <a:pt x="450276" y="422913"/>
                  <a:pt x="450276" y="360069"/>
                </a:cubicBezTo>
                <a:cubicBezTo>
                  <a:pt x="450276" y="295968"/>
                  <a:pt x="398744" y="244436"/>
                  <a:pt x="335900" y="244436"/>
                </a:cubicBezTo>
                <a:close/>
                <a:moveTo>
                  <a:pt x="141372" y="235283"/>
                </a:moveTo>
                <a:cubicBezTo>
                  <a:pt x="145416" y="234972"/>
                  <a:pt x="149772" y="236217"/>
                  <a:pt x="153504" y="238706"/>
                </a:cubicBezTo>
                <a:cubicBezTo>
                  <a:pt x="159726" y="243685"/>
                  <a:pt x="160972" y="254888"/>
                  <a:pt x="155994" y="261111"/>
                </a:cubicBezTo>
                <a:cubicBezTo>
                  <a:pt x="10392" y="447821"/>
                  <a:pt x="-9520" y="701746"/>
                  <a:pt x="107460" y="908371"/>
                </a:cubicBezTo>
                <a:cubicBezTo>
                  <a:pt x="183372" y="1045291"/>
                  <a:pt x="307818" y="1143625"/>
                  <a:pt x="459642" y="1187191"/>
                </a:cubicBezTo>
                <a:cubicBezTo>
                  <a:pt x="604000" y="1228267"/>
                  <a:pt x="757070" y="1213330"/>
                  <a:pt x="891472" y="1142380"/>
                </a:cubicBezTo>
                <a:lnTo>
                  <a:pt x="879028" y="1121220"/>
                </a:lnTo>
                <a:cubicBezTo>
                  <a:pt x="876538" y="1116241"/>
                  <a:pt x="880272" y="1110017"/>
                  <a:pt x="886494" y="1110017"/>
                </a:cubicBezTo>
                <a:lnTo>
                  <a:pt x="967384" y="1110017"/>
                </a:lnTo>
                <a:cubicBezTo>
                  <a:pt x="973608" y="1110017"/>
                  <a:pt x="977340" y="1117486"/>
                  <a:pt x="974852" y="1122465"/>
                </a:cubicBezTo>
                <a:lnTo>
                  <a:pt x="932540" y="1192170"/>
                </a:lnTo>
                <a:cubicBezTo>
                  <a:pt x="930050" y="1197148"/>
                  <a:pt x="922584" y="1197148"/>
                  <a:pt x="918850" y="1192170"/>
                </a:cubicBezTo>
                <a:lnTo>
                  <a:pt x="906406" y="1171009"/>
                </a:lnTo>
                <a:cubicBezTo>
                  <a:pt x="816804" y="1218309"/>
                  <a:pt x="719736" y="1243203"/>
                  <a:pt x="620178" y="1243203"/>
                </a:cubicBezTo>
                <a:cubicBezTo>
                  <a:pt x="562934" y="1243203"/>
                  <a:pt x="506932" y="1234490"/>
                  <a:pt x="449688" y="1218309"/>
                </a:cubicBezTo>
                <a:cubicBezTo>
                  <a:pt x="290396" y="1173499"/>
                  <a:pt x="158482" y="1068941"/>
                  <a:pt x="78836" y="924553"/>
                </a:cubicBezTo>
                <a:cubicBezTo>
                  <a:pt x="-43122" y="706725"/>
                  <a:pt x="-21966" y="437863"/>
                  <a:pt x="131104" y="241196"/>
                </a:cubicBezTo>
                <a:cubicBezTo>
                  <a:pt x="133594" y="237462"/>
                  <a:pt x="137326" y="235594"/>
                  <a:pt x="141372" y="235283"/>
                </a:cubicBezTo>
                <a:close/>
                <a:moveTo>
                  <a:pt x="335900" y="211757"/>
                </a:moveTo>
                <a:cubicBezTo>
                  <a:pt x="416340" y="211757"/>
                  <a:pt x="482956" y="278372"/>
                  <a:pt x="482956" y="360069"/>
                </a:cubicBezTo>
                <a:cubicBezTo>
                  <a:pt x="482956" y="440510"/>
                  <a:pt x="416340" y="507124"/>
                  <a:pt x="335900" y="507124"/>
                </a:cubicBezTo>
                <a:cubicBezTo>
                  <a:pt x="254202" y="507124"/>
                  <a:pt x="187588" y="440510"/>
                  <a:pt x="187588" y="360069"/>
                </a:cubicBezTo>
                <a:cubicBezTo>
                  <a:pt x="187588" y="278372"/>
                  <a:pt x="254202" y="211757"/>
                  <a:pt x="335900" y="211757"/>
                </a:cubicBezTo>
                <a:close/>
                <a:moveTo>
                  <a:pt x="808302" y="194842"/>
                </a:moveTo>
                <a:cubicBezTo>
                  <a:pt x="714786" y="194842"/>
                  <a:pt x="638724" y="271136"/>
                  <a:pt x="638724" y="364940"/>
                </a:cubicBezTo>
                <a:cubicBezTo>
                  <a:pt x="638724" y="458745"/>
                  <a:pt x="714786" y="535039"/>
                  <a:pt x="808302" y="535039"/>
                </a:cubicBezTo>
                <a:cubicBezTo>
                  <a:pt x="900572" y="535039"/>
                  <a:pt x="977878" y="458745"/>
                  <a:pt x="977878" y="364940"/>
                </a:cubicBezTo>
                <a:cubicBezTo>
                  <a:pt x="977878" y="271136"/>
                  <a:pt x="900572" y="194842"/>
                  <a:pt x="808302" y="194842"/>
                </a:cubicBezTo>
                <a:close/>
                <a:moveTo>
                  <a:pt x="808302" y="162323"/>
                </a:moveTo>
                <a:cubicBezTo>
                  <a:pt x="919274" y="162323"/>
                  <a:pt x="1010298" y="253626"/>
                  <a:pt x="1010298" y="364940"/>
                </a:cubicBezTo>
                <a:cubicBezTo>
                  <a:pt x="1010298" y="476255"/>
                  <a:pt x="919274" y="567558"/>
                  <a:pt x="808302" y="567558"/>
                </a:cubicBezTo>
                <a:cubicBezTo>
                  <a:pt x="696082" y="567558"/>
                  <a:pt x="605058" y="476255"/>
                  <a:pt x="605058" y="364940"/>
                </a:cubicBezTo>
                <a:cubicBezTo>
                  <a:pt x="605058" y="253626"/>
                  <a:pt x="696082" y="162323"/>
                  <a:pt x="808302" y="162323"/>
                </a:cubicBezTo>
                <a:close/>
                <a:moveTo>
                  <a:pt x="571882" y="2068"/>
                </a:moveTo>
                <a:cubicBezTo>
                  <a:pt x="649440" y="-4316"/>
                  <a:pt x="728402" y="4092"/>
                  <a:pt x="805804" y="27135"/>
                </a:cubicBezTo>
                <a:cubicBezTo>
                  <a:pt x="964354" y="75713"/>
                  <a:pt x="1094190" y="184079"/>
                  <a:pt x="1171592" y="329814"/>
                </a:cubicBezTo>
                <a:cubicBezTo>
                  <a:pt x="1273962" y="524125"/>
                  <a:pt x="1266472" y="759541"/>
                  <a:pt x="1151618" y="946379"/>
                </a:cubicBezTo>
                <a:lnTo>
                  <a:pt x="1151618" y="997448"/>
                </a:lnTo>
                <a:cubicBezTo>
                  <a:pt x="1151618" y="1042290"/>
                  <a:pt x="1115414" y="1078412"/>
                  <a:pt x="1071718" y="1078412"/>
                </a:cubicBezTo>
                <a:lnTo>
                  <a:pt x="547382" y="1078412"/>
                </a:lnTo>
                <a:cubicBezTo>
                  <a:pt x="502438" y="1078412"/>
                  <a:pt x="466234" y="1042290"/>
                  <a:pt x="466234" y="997448"/>
                </a:cubicBezTo>
                <a:lnTo>
                  <a:pt x="466234" y="860434"/>
                </a:lnTo>
                <a:lnTo>
                  <a:pt x="154128" y="860434"/>
                </a:lnTo>
                <a:cubicBezTo>
                  <a:pt x="121670" y="860434"/>
                  <a:pt x="94204" y="833031"/>
                  <a:pt x="94204" y="799400"/>
                </a:cubicBezTo>
                <a:lnTo>
                  <a:pt x="94204" y="669859"/>
                </a:lnTo>
                <a:cubicBezTo>
                  <a:pt x="94204" y="595124"/>
                  <a:pt x="155376" y="534090"/>
                  <a:pt x="230282" y="534090"/>
                </a:cubicBezTo>
                <a:lnTo>
                  <a:pt x="447508" y="534090"/>
                </a:lnTo>
                <a:cubicBezTo>
                  <a:pt x="513674" y="534090"/>
                  <a:pt x="567356" y="580177"/>
                  <a:pt x="579840" y="642456"/>
                </a:cubicBezTo>
                <a:cubicBezTo>
                  <a:pt x="603560" y="632491"/>
                  <a:pt x="627280" y="627509"/>
                  <a:pt x="654746" y="627509"/>
                </a:cubicBezTo>
                <a:lnTo>
                  <a:pt x="964354" y="627509"/>
                </a:lnTo>
                <a:cubicBezTo>
                  <a:pt x="1066724" y="627509"/>
                  <a:pt x="1151618" y="710963"/>
                  <a:pt x="1151618" y="814347"/>
                </a:cubicBezTo>
                <a:lnTo>
                  <a:pt x="1151618" y="879118"/>
                </a:lnTo>
                <a:cubicBezTo>
                  <a:pt x="1232764" y="710963"/>
                  <a:pt x="1231516" y="511669"/>
                  <a:pt x="1142878" y="344761"/>
                </a:cubicBezTo>
                <a:cubicBezTo>
                  <a:pt x="1070470" y="206500"/>
                  <a:pt x="945628" y="105607"/>
                  <a:pt x="795818" y="58275"/>
                </a:cubicBezTo>
                <a:cubicBezTo>
                  <a:pt x="651000" y="13434"/>
                  <a:pt x="497444" y="27135"/>
                  <a:pt x="361366" y="93152"/>
                </a:cubicBezTo>
                <a:lnTo>
                  <a:pt x="372602" y="114327"/>
                </a:lnTo>
                <a:cubicBezTo>
                  <a:pt x="375098" y="120555"/>
                  <a:pt x="371354" y="126782"/>
                  <a:pt x="365112" y="126782"/>
                </a:cubicBezTo>
                <a:lnTo>
                  <a:pt x="283964" y="123046"/>
                </a:lnTo>
                <a:cubicBezTo>
                  <a:pt x="277722" y="123046"/>
                  <a:pt x="273976" y="116818"/>
                  <a:pt x="277722" y="111835"/>
                </a:cubicBezTo>
                <a:lnTo>
                  <a:pt x="320168" y="42083"/>
                </a:lnTo>
                <a:cubicBezTo>
                  <a:pt x="323914" y="38346"/>
                  <a:pt x="331404" y="38346"/>
                  <a:pt x="335150" y="43328"/>
                </a:cubicBezTo>
                <a:lnTo>
                  <a:pt x="346386" y="65749"/>
                </a:lnTo>
                <a:cubicBezTo>
                  <a:pt x="418170" y="29627"/>
                  <a:pt x="494324" y="8452"/>
                  <a:pt x="571882" y="2068"/>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5" name="Freeform 24">
            <a:extLst>
              <a:ext uri="{FF2B5EF4-FFF2-40B4-BE49-F238E27FC236}">
                <a16:creationId xmlns:a16="http://schemas.microsoft.com/office/drawing/2014/main" id="{C5334439-4542-6248-8FF5-9602B2BEC69F}"/>
              </a:ext>
            </a:extLst>
          </p:cNvPr>
          <p:cNvSpPr>
            <a:spLocks noChangeArrowheads="1"/>
          </p:cNvSpPr>
          <p:nvPr/>
        </p:nvSpPr>
        <p:spPr bwMode="auto">
          <a:xfrm>
            <a:off x="1382965" y="2775329"/>
            <a:ext cx="551423" cy="620093"/>
          </a:xfrm>
          <a:custGeom>
            <a:avLst/>
            <a:gdLst>
              <a:gd name="connsiteX0" fmla="*/ 257928 w 1102846"/>
              <a:gd name="connsiteY0" fmla="*/ 725083 h 1240185"/>
              <a:gd name="connsiteX1" fmla="*/ 846172 w 1102846"/>
              <a:gd name="connsiteY1" fmla="*/ 725083 h 1240185"/>
              <a:gd name="connsiteX2" fmla="*/ 861159 w 1102846"/>
              <a:gd name="connsiteY2" fmla="*/ 741258 h 1240185"/>
              <a:gd name="connsiteX3" fmla="*/ 846172 w 1102846"/>
              <a:gd name="connsiteY3" fmla="*/ 757433 h 1240185"/>
              <a:gd name="connsiteX4" fmla="*/ 567662 w 1102846"/>
              <a:gd name="connsiteY4" fmla="*/ 757433 h 1240185"/>
              <a:gd name="connsiteX5" fmla="*/ 567662 w 1102846"/>
              <a:gd name="connsiteY5" fmla="*/ 1224010 h 1240185"/>
              <a:gd name="connsiteX6" fmla="*/ 551426 w 1102846"/>
              <a:gd name="connsiteY6" fmla="*/ 1240185 h 1240185"/>
              <a:gd name="connsiteX7" fmla="*/ 535190 w 1102846"/>
              <a:gd name="connsiteY7" fmla="*/ 1224010 h 1240185"/>
              <a:gd name="connsiteX8" fmla="*/ 535190 w 1102846"/>
              <a:gd name="connsiteY8" fmla="*/ 757433 h 1240185"/>
              <a:gd name="connsiteX9" fmla="*/ 257928 w 1102846"/>
              <a:gd name="connsiteY9" fmla="*/ 757433 h 1240185"/>
              <a:gd name="connsiteX10" fmla="*/ 241692 w 1102846"/>
              <a:gd name="connsiteY10" fmla="*/ 741258 h 1240185"/>
              <a:gd name="connsiteX11" fmla="*/ 257928 w 1102846"/>
              <a:gd name="connsiteY11" fmla="*/ 725083 h 1240185"/>
              <a:gd name="connsiteX12" fmla="*/ 998336 w 1102846"/>
              <a:gd name="connsiteY12" fmla="*/ 555510 h 1240185"/>
              <a:gd name="connsiteX13" fmla="*/ 973607 w 1102846"/>
              <a:gd name="connsiteY13" fmla="*/ 564240 h 1240185"/>
              <a:gd name="connsiteX14" fmla="*/ 963715 w 1102846"/>
              <a:gd name="connsiteY14" fmla="*/ 587936 h 1240185"/>
              <a:gd name="connsiteX15" fmla="*/ 963715 w 1102846"/>
              <a:gd name="connsiteY15" fmla="*/ 822394 h 1240185"/>
              <a:gd name="connsiteX16" fmla="*/ 919203 w 1102846"/>
              <a:gd name="connsiteY16" fmla="*/ 867290 h 1240185"/>
              <a:gd name="connsiteX17" fmla="*/ 789376 w 1102846"/>
              <a:gd name="connsiteY17" fmla="*/ 867290 h 1240185"/>
              <a:gd name="connsiteX18" fmla="*/ 757229 w 1102846"/>
              <a:gd name="connsiteY18" fmla="*/ 898468 h 1240185"/>
              <a:gd name="connsiteX19" fmla="*/ 757229 w 1102846"/>
              <a:gd name="connsiteY19" fmla="*/ 1175329 h 1240185"/>
              <a:gd name="connsiteX20" fmla="*/ 768357 w 1102846"/>
              <a:gd name="connsiteY20" fmla="*/ 1199024 h 1240185"/>
              <a:gd name="connsiteX21" fmla="*/ 793086 w 1102846"/>
              <a:gd name="connsiteY21" fmla="*/ 1207754 h 1240185"/>
              <a:gd name="connsiteX22" fmla="*/ 821524 w 1102846"/>
              <a:gd name="connsiteY22" fmla="*/ 1172835 h 1240185"/>
              <a:gd name="connsiteX23" fmla="*/ 821524 w 1102846"/>
              <a:gd name="connsiteY23" fmla="*/ 973296 h 1240185"/>
              <a:gd name="connsiteX24" fmla="*/ 862327 w 1102846"/>
              <a:gd name="connsiteY24" fmla="*/ 930893 h 1240185"/>
              <a:gd name="connsiteX25" fmla="*/ 994626 w 1102846"/>
              <a:gd name="connsiteY25" fmla="*/ 930893 h 1240185"/>
              <a:gd name="connsiteX26" fmla="*/ 1028011 w 1102846"/>
              <a:gd name="connsiteY26" fmla="*/ 898468 h 1240185"/>
              <a:gd name="connsiteX27" fmla="*/ 1028011 w 1102846"/>
              <a:gd name="connsiteY27" fmla="*/ 590430 h 1240185"/>
              <a:gd name="connsiteX28" fmla="*/ 998336 w 1102846"/>
              <a:gd name="connsiteY28" fmla="*/ 555510 h 1240185"/>
              <a:gd name="connsiteX29" fmla="*/ 99036 w 1102846"/>
              <a:gd name="connsiteY29" fmla="*/ 555510 h 1240185"/>
              <a:gd name="connsiteX30" fmla="*/ 69362 w 1102846"/>
              <a:gd name="connsiteY30" fmla="*/ 590430 h 1240185"/>
              <a:gd name="connsiteX31" fmla="*/ 69362 w 1102846"/>
              <a:gd name="connsiteY31" fmla="*/ 898468 h 1240185"/>
              <a:gd name="connsiteX32" fmla="*/ 102746 w 1102846"/>
              <a:gd name="connsiteY32" fmla="*/ 930893 h 1240185"/>
              <a:gd name="connsiteX33" fmla="*/ 235045 w 1102846"/>
              <a:gd name="connsiteY33" fmla="*/ 930893 h 1240185"/>
              <a:gd name="connsiteX34" fmla="*/ 275847 w 1102846"/>
              <a:gd name="connsiteY34" fmla="*/ 973296 h 1240185"/>
              <a:gd name="connsiteX35" fmla="*/ 275847 w 1102846"/>
              <a:gd name="connsiteY35" fmla="*/ 1172835 h 1240185"/>
              <a:gd name="connsiteX36" fmla="*/ 305522 w 1102846"/>
              <a:gd name="connsiteY36" fmla="*/ 1207754 h 1240185"/>
              <a:gd name="connsiteX37" fmla="*/ 329014 w 1102846"/>
              <a:gd name="connsiteY37" fmla="*/ 1199024 h 1240185"/>
              <a:gd name="connsiteX38" fmla="*/ 340142 w 1102846"/>
              <a:gd name="connsiteY38" fmla="*/ 1175329 h 1240185"/>
              <a:gd name="connsiteX39" fmla="*/ 340142 w 1102846"/>
              <a:gd name="connsiteY39" fmla="*/ 898468 h 1240185"/>
              <a:gd name="connsiteX40" fmla="*/ 307995 w 1102846"/>
              <a:gd name="connsiteY40" fmla="*/ 867290 h 1240185"/>
              <a:gd name="connsiteX41" fmla="*/ 178168 w 1102846"/>
              <a:gd name="connsiteY41" fmla="*/ 867290 h 1240185"/>
              <a:gd name="connsiteX42" fmla="*/ 134893 w 1102846"/>
              <a:gd name="connsiteY42" fmla="*/ 822394 h 1240185"/>
              <a:gd name="connsiteX43" fmla="*/ 134893 w 1102846"/>
              <a:gd name="connsiteY43" fmla="*/ 587936 h 1240185"/>
              <a:gd name="connsiteX44" fmla="*/ 125002 w 1102846"/>
              <a:gd name="connsiteY44" fmla="*/ 564240 h 1240185"/>
              <a:gd name="connsiteX45" fmla="*/ 99036 w 1102846"/>
              <a:gd name="connsiteY45" fmla="*/ 555510 h 1240185"/>
              <a:gd name="connsiteX46" fmla="*/ 1002045 w 1102846"/>
              <a:gd name="connsiteY46" fmla="*/ 524332 h 1240185"/>
              <a:gd name="connsiteX47" fmla="*/ 1058922 w 1102846"/>
              <a:gd name="connsiteY47" fmla="*/ 590430 h 1240185"/>
              <a:gd name="connsiteX48" fmla="*/ 1058922 w 1102846"/>
              <a:gd name="connsiteY48" fmla="*/ 898468 h 1240185"/>
              <a:gd name="connsiteX49" fmla="*/ 994626 w 1102846"/>
              <a:gd name="connsiteY49" fmla="*/ 963319 h 1240185"/>
              <a:gd name="connsiteX50" fmla="*/ 862327 w 1102846"/>
              <a:gd name="connsiteY50" fmla="*/ 963319 h 1240185"/>
              <a:gd name="connsiteX51" fmla="*/ 853672 w 1102846"/>
              <a:gd name="connsiteY51" fmla="*/ 973296 h 1240185"/>
              <a:gd name="connsiteX52" fmla="*/ 853672 w 1102846"/>
              <a:gd name="connsiteY52" fmla="*/ 1172835 h 1240185"/>
              <a:gd name="connsiteX53" fmla="*/ 795559 w 1102846"/>
              <a:gd name="connsiteY53" fmla="*/ 1240179 h 1240185"/>
              <a:gd name="connsiteX54" fmla="*/ 790613 w 1102846"/>
              <a:gd name="connsiteY54" fmla="*/ 1240179 h 1240185"/>
              <a:gd name="connsiteX55" fmla="*/ 746101 w 1102846"/>
              <a:gd name="connsiteY55" fmla="*/ 1222719 h 1240185"/>
              <a:gd name="connsiteX56" fmla="*/ 725081 w 1102846"/>
              <a:gd name="connsiteY56" fmla="*/ 1175329 h 1240185"/>
              <a:gd name="connsiteX57" fmla="*/ 725081 w 1102846"/>
              <a:gd name="connsiteY57" fmla="*/ 898468 h 1240185"/>
              <a:gd name="connsiteX58" fmla="*/ 789376 w 1102846"/>
              <a:gd name="connsiteY58" fmla="*/ 833618 h 1240185"/>
              <a:gd name="connsiteX59" fmla="*/ 919203 w 1102846"/>
              <a:gd name="connsiteY59" fmla="*/ 833618 h 1240185"/>
              <a:gd name="connsiteX60" fmla="*/ 930331 w 1102846"/>
              <a:gd name="connsiteY60" fmla="*/ 822394 h 1240185"/>
              <a:gd name="connsiteX61" fmla="*/ 930331 w 1102846"/>
              <a:gd name="connsiteY61" fmla="*/ 587936 h 1240185"/>
              <a:gd name="connsiteX62" fmla="*/ 951351 w 1102846"/>
              <a:gd name="connsiteY62" fmla="*/ 539298 h 1240185"/>
              <a:gd name="connsiteX63" fmla="*/ 1002045 w 1102846"/>
              <a:gd name="connsiteY63" fmla="*/ 524332 h 1240185"/>
              <a:gd name="connsiteX64" fmla="*/ 96564 w 1102846"/>
              <a:gd name="connsiteY64" fmla="*/ 524332 h 1240185"/>
              <a:gd name="connsiteX65" fmla="*/ 146021 w 1102846"/>
              <a:gd name="connsiteY65" fmla="*/ 539298 h 1240185"/>
              <a:gd name="connsiteX66" fmla="*/ 167041 w 1102846"/>
              <a:gd name="connsiteY66" fmla="*/ 587936 h 1240185"/>
              <a:gd name="connsiteX67" fmla="*/ 167041 w 1102846"/>
              <a:gd name="connsiteY67" fmla="*/ 822394 h 1240185"/>
              <a:gd name="connsiteX68" fmla="*/ 178168 w 1102846"/>
              <a:gd name="connsiteY68" fmla="*/ 833618 h 1240185"/>
              <a:gd name="connsiteX69" fmla="*/ 307995 w 1102846"/>
              <a:gd name="connsiteY69" fmla="*/ 833618 h 1240185"/>
              <a:gd name="connsiteX70" fmla="*/ 372290 w 1102846"/>
              <a:gd name="connsiteY70" fmla="*/ 898468 h 1240185"/>
              <a:gd name="connsiteX71" fmla="*/ 372290 w 1102846"/>
              <a:gd name="connsiteY71" fmla="*/ 1175329 h 1240185"/>
              <a:gd name="connsiteX72" fmla="*/ 351270 w 1102846"/>
              <a:gd name="connsiteY72" fmla="*/ 1222719 h 1240185"/>
              <a:gd name="connsiteX73" fmla="*/ 307995 w 1102846"/>
              <a:gd name="connsiteY73" fmla="*/ 1240179 h 1240185"/>
              <a:gd name="connsiteX74" fmla="*/ 301813 w 1102846"/>
              <a:gd name="connsiteY74" fmla="*/ 1240179 h 1240185"/>
              <a:gd name="connsiteX75" fmla="*/ 243700 w 1102846"/>
              <a:gd name="connsiteY75" fmla="*/ 1172835 h 1240185"/>
              <a:gd name="connsiteX76" fmla="*/ 243700 w 1102846"/>
              <a:gd name="connsiteY76" fmla="*/ 973296 h 1240185"/>
              <a:gd name="connsiteX77" fmla="*/ 235045 w 1102846"/>
              <a:gd name="connsiteY77" fmla="*/ 963319 h 1240185"/>
              <a:gd name="connsiteX78" fmla="*/ 102746 w 1102846"/>
              <a:gd name="connsiteY78" fmla="*/ 963319 h 1240185"/>
              <a:gd name="connsiteX79" fmla="*/ 38451 w 1102846"/>
              <a:gd name="connsiteY79" fmla="*/ 898468 h 1240185"/>
              <a:gd name="connsiteX80" fmla="*/ 38451 w 1102846"/>
              <a:gd name="connsiteY80" fmla="*/ 590430 h 1240185"/>
              <a:gd name="connsiteX81" fmla="*/ 96564 w 1102846"/>
              <a:gd name="connsiteY81" fmla="*/ 524332 h 1240185"/>
              <a:gd name="connsiteX82" fmla="*/ 998478 w 1102846"/>
              <a:gd name="connsiteY82" fmla="*/ 327417 h 1240185"/>
              <a:gd name="connsiteX83" fmla="*/ 928062 w 1102846"/>
              <a:gd name="connsiteY83" fmla="*/ 397628 h 1240185"/>
              <a:gd name="connsiteX84" fmla="*/ 998478 w 1102846"/>
              <a:gd name="connsiteY84" fmla="*/ 466608 h 1240185"/>
              <a:gd name="connsiteX85" fmla="*/ 1068895 w 1102846"/>
              <a:gd name="connsiteY85" fmla="*/ 397628 h 1240185"/>
              <a:gd name="connsiteX86" fmla="*/ 998478 w 1102846"/>
              <a:gd name="connsiteY86" fmla="*/ 327417 h 1240185"/>
              <a:gd name="connsiteX87" fmla="*/ 104367 w 1102846"/>
              <a:gd name="connsiteY87" fmla="*/ 327417 h 1240185"/>
              <a:gd name="connsiteX88" fmla="*/ 33951 w 1102846"/>
              <a:gd name="connsiteY88" fmla="*/ 397628 h 1240185"/>
              <a:gd name="connsiteX89" fmla="*/ 104367 w 1102846"/>
              <a:gd name="connsiteY89" fmla="*/ 466608 h 1240185"/>
              <a:gd name="connsiteX90" fmla="*/ 174784 w 1102846"/>
              <a:gd name="connsiteY90" fmla="*/ 397628 h 1240185"/>
              <a:gd name="connsiteX91" fmla="*/ 104367 w 1102846"/>
              <a:gd name="connsiteY91" fmla="*/ 327417 h 1240185"/>
              <a:gd name="connsiteX92" fmla="*/ 998478 w 1102846"/>
              <a:gd name="connsiteY92" fmla="*/ 296622 h 1240185"/>
              <a:gd name="connsiteX93" fmla="*/ 1102846 w 1102846"/>
              <a:gd name="connsiteY93" fmla="*/ 397628 h 1240185"/>
              <a:gd name="connsiteX94" fmla="*/ 998478 w 1102846"/>
              <a:gd name="connsiteY94" fmla="*/ 498634 h 1240185"/>
              <a:gd name="connsiteX95" fmla="*/ 895368 w 1102846"/>
              <a:gd name="connsiteY95" fmla="*/ 397628 h 1240185"/>
              <a:gd name="connsiteX96" fmla="*/ 998478 w 1102846"/>
              <a:gd name="connsiteY96" fmla="*/ 296622 h 1240185"/>
              <a:gd name="connsiteX97" fmla="*/ 104367 w 1102846"/>
              <a:gd name="connsiteY97" fmla="*/ 296622 h 1240185"/>
              <a:gd name="connsiteX98" fmla="*/ 207477 w 1102846"/>
              <a:gd name="connsiteY98" fmla="*/ 397628 h 1240185"/>
              <a:gd name="connsiteX99" fmla="*/ 104367 w 1102846"/>
              <a:gd name="connsiteY99" fmla="*/ 498634 h 1240185"/>
              <a:gd name="connsiteX100" fmla="*/ 0 w 1102846"/>
              <a:gd name="connsiteY100" fmla="*/ 397628 h 1240185"/>
              <a:gd name="connsiteX101" fmla="*/ 104367 w 1102846"/>
              <a:gd name="connsiteY101" fmla="*/ 296622 h 1240185"/>
              <a:gd name="connsiteX102" fmla="*/ 695878 w 1102846"/>
              <a:gd name="connsiteY102" fmla="*/ 155046 h 1240185"/>
              <a:gd name="connsiteX103" fmla="*/ 695878 w 1102846"/>
              <a:gd name="connsiteY103" fmla="*/ 292727 h 1240185"/>
              <a:gd name="connsiteX104" fmla="*/ 612706 w 1102846"/>
              <a:gd name="connsiteY104" fmla="*/ 375832 h 1240185"/>
              <a:gd name="connsiteX105" fmla="*/ 422778 w 1102846"/>
              <a:gd name="connsiteY105" fmla="*/ 375832 h 1240185"/>
              <a:gd name="connsiteX106" fmla="*/ 422778 w 1102846"/>
              <a:gd name="connsiteY106" fmla="*/ 415523 h 1240185"/>
              <a:gd name="connsiteX107" fmla="*/ 473673 w 1102846"/>
              <a:gd name="connsiteY107" fmla="*/ 466378 h 1240185"/>
              <a:gd name="connsiteX108" fmla="*/ 832428 w 1102846"/>
              <a:gd name="connsiteY108" fmla="*/ 466378 h 1240185"/>
              <a:gd name="connsiteX109" fmla="*/ 836152 w 1102846"/>
              <a:gd name="connsiteY109" fmla="*/ 463898 h 1240185"/>
              <a:gd name="connsiteX110" fmla="*/ 836152 w 1102846"/>
              <a:gd name="connsiteY110" fmla="*/ 460176 h 1240185"/>
              <a:gd name="connsiteX111" fmla="*/ 812566 w 1102846"/>
              <a:gd name="connsiteY111" fmla="*/ 434129 h 1240185"/>
              <a:gd name="connsiteX112" fmla="*/ 801394 w 1102846"/>
              <a:gd name="connsiteY112" fmla="*/ 404360 h 1240185"/>
              <a:gd name="connsiteX113" fmla="*/ 801394 w 1102846"/>
              <a:gd name="connsiteY113" fmla="*/ 205901 h 1240185"/>
              <a:gd name="connsiteX114" fmla="*/ 750498 w 1102846"/>
              <a:gd name="connsiteY114" fmla="*/ 155046 h 1240185"/>
              <a:gd name="connsiteX115" fmla="*/ 337123 w 1102846"/>
              <a:gd name="connsiteY115" fmla="*/ 32250 h 1240185"/>
              <a:gd name="connsiteX116" fmla="*/ 286227 w 1102846"/>
              <a:gd name="connsiteY116" fmla="*/ 83105 h 1240185"/>
              <a:gd name="connsiteX117" fmla="*/ 286227 w 1102846"/>
              <a:gd name="connsiteY117" fmla="*/ 282804 h 1240185"/>
              <a:gd name="connsiteX118" fmla="*/ 273814 w 1102846"/>
              <a:gd name="connsiteY118" fmla="*/ 311332 h 1240185"/>
              <a:gd name="connsiteX119" fmla="*/ 250228 w 1102846"/>
              <a:gd name="connsiteY119" fmla="*/ 337380 h 1240185"/>
              <a:gd name="connsiteX120" fmla="*/ 250228 w 1102846"/>
              <a:gd name="connsiteY120" fmla="*/ 341101 h 1240185"/>
              <a:gd name="connsiteX121" fmla="*/ 253952 w 1102846"/>
              <a:gd name="connsiteY121" fmla="*/ 343582 h 1240185"/>
              <a:gd name="connsiteX122" fmla="*/ 612706 w 1102846"/>
              <a:gd name="connsiteY122" fmla="*/ 343582 h 1240185"/>
              <a:gd name="connsiteX123" fmla="*/ 663602 w 1102846"/>
              <a:gd name="connsiteY123" fmla="*/ 292727 h 1240185"/>
              <a:gd name="connsiteX124" fmla="*/ 663602 w 1102846"/>
              <a:gd name="connsiteY124" fmla="*/ 83105 h 1240185"/>
              <a:gd name="connsiteX125" fmla="*/ 612706 w 1102846"/>
              <a:gd name="connsiteY125" fmla="*/ 32250 h 1240185"/>
              <a:gd name="connsiteX126" fmla="*/ 337123 w 1102846"/>
              <a:gd name="connsiteY126" fmla="*/ 0 h 1240185"/>
              <a:gd name="connsiteX127" fmla="*/ 612706 w 1102846"/>
              <a:gd name="connsiteY127" fmla="*/ 0 h 1240185"/>
              <a:gd name="connsiteX128" fmla="*/ 695878 w 1102846"/>
              <a:gd name="connsiteY128" fmla="*/ 83105 h 1240185"/>
              <a:gd name="connsiteX129" fmla="*/ 695878 w 1102846"/>
              <a:gd name="connsiteY129" fmla="*/ 122797 h 1240185"/>
              <a:gd name="connsiteX130" fmla="*/ 750498 w 1102846"/>
              <a:gd name="connsiteY130" fmla="*/ 122797 h 1240185"/>
              <a:gd name="connsiteX131" fmla="*/ 832428 w 1102846"/>
              <a:gd name="connsiteY131" fmla="*/ 205901 h 1240185"/>
              <a:gd name="connsiteX132" fmla="*/ 832428 w 1102846"/>
              <a:gd name="connsiteY132" fmla="*/ 404360 h 1240185"/>
              <a:gd name="connsiteX133" fmla="*/ 836152 w 1102846"/>
              <a:gd name="connsiteY133" fmla="*/ 413043 h 1240185"/>
              <a:gd name="connsiteX134" fmla="*/ 859738 w 1102846"/>
              <a:gd name="connsiteY134" fmla="*/ 437850 h 1240185"/>
              <a:gd name="connsiteX135" fmla="*/ 865945 w 1102846"/>
              <a:gd name="connsiteY135" fmla="*/ 477542 h 1240185"/>
              <a:gd name="connsiteX136" fmla="*/ 832428 w 1102846"/>
              <a:gd name="connsiteY136" fmla="*/ 498628 h 1240185"/>
              <a:gd name="connsiteX137" fmla="*/ 473673 w 1102846"/>
              <a:gd name="connsiteY137" fmla="*/ 498628 h 1240185"/>
              <a:gd name="connsiteX138" fmla="*/ 390502 w 1102846"/>
              <a:gd name="connsiteY138" fmla="*/ 415523 h 1240185"/>
              <a:gd name="connsiteX139" fmla="*/ 390502 w 1102846"/>
              <a:gd name="connsiteY139" fmla="*/ 375832 h 1240185"/>
              <a:gd name="connsiteX140" fmla="*/ 253952 w 1102846"/>
              <a:gd name="connsiteY140" fmla="*/ 375832 h 1240185"/>
              <a:gd name="connsiteX141" fmla="*/ 220435 w 1102846"/>
              <a:gd name="connsiteY141" fmla="*/ 354745 h 1240185"/>
              <a:gd name="connsiteX142" fmla="*/ 226642 w 1102846"/>
              <a:gd name="connsiteY142" fmla="*/ 316294 h 1240185"/>
              <a:gd name="connsiteX143" fmla="*/ 250228 w 1102846"/>
              <a:gd name="connsiteY143" fmla="*/ 290246 h 1240185"/>
              <a:gd name="connsiteX144" fmla="*/ 253952 w 1102846"/>
              <a:gd name="connsiteY144" fmla="*/ 282804 h 1240185"/>
              <a:gd name="connsiteX145" fmla="*/ 253952 w 1102846"/>
              <a:gd name="connsiteY145" fmla="*/ 83105 h 1240185"/>
              <a:gd name="connsiteX146" fmla="*/ 337123 w 1102846"/>
              <a:gd name="connsiteY146" fmla="*/ 0 h 1240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102846" h="1240185">
                <a:moveTo>
                  <a:pt x="257928" y="725083"/>
                </a:moveTo>
                <a:lnTo>
                  <a:pt x="846172" y="725083"/>
                </a:lnTo>
                <a:cubicBezTo>
                  <a:pt x="854915" y="725083"/>
                  <a:pt x="861159" y="732548"/>
                  <a:pt x="861159" y="741258"/>
                </a:cubicBezTo>
                <a:cubicBezTo>
                  <a:pt x="861159" y="749967"/>
                  <a:pt x="854915" y="757433"/>
                  <a:pt x="846172" y="757433"/>
                </a:cubicBezTo>
                <a:lnTo>
                  <a:pt x="567662" y="757433"/>
                </a:lnTo>
                <a:lnTo>
                  <a:pt x="567662" y="1224010"/>
                </a:lnTo>
                <a:cubicBezTo>
                  <a:pt x="567662" y="1232720"/>
                  <a:pt x="560168" y="1240185"/>
                  <a:pt x="551426" y="1240185"/>
                </a:cubicBezTo>
                <a:cubicBezTo>
                  <a:pt x="542683" y="1240185"/>
                  <a:pt x="535190" y="1232720"/>
                  <a:pt x="535190" y="1224010"/>
                </a:cubicBezTo>
                <a:lnTo>
                  <a:pt x="535190" y="757433"/>
                </a:lnTo>
                <a:lnTo>
                  <a:pt x="257928" y="757433"/>
                </a:lnTo>
                <a:cubicBezTo>
                  <a:pt x="247937" y="757433"/>
                  <a:pt x="241692" y="749967"/>
                  <a:pt x="241692" y="741258"/>
                </a:cubicBezTo>
                <a:cubicBezTo>
                  <a:pt x="241692" y="732548"/>
                  <a:pt x="247937" y="725083"/>
                  <a:pt x="257928" y="725083"/>
                </a:cubicBezTo>
                <a:close/>
                <a:moveTo>
                  <a:pt x="998336" y="555510"/>
                </a:moveTo>
                <a:cubicBezTo>
                  <a:pt x="988444" y="555510"/>
                  <a:pt x="981026" y="558005"/>
                  <a:pt x="973607" y="564240"/>
                </a:cubicBezTo>
                <a:cubicBezTo>
                  <a:pt x="967425" y="570476"/>
                  <a:pt x="963715" y="577959"/>
                  <a:pt x="963715" y="587936"/>
                </a:cubicBezTo>
                <a:lnTo>
                  <a:pt x="963715" y="822394"/>
                </a:lnTo>
                <a:cubicBezTo>
                  <a:pt x="963715" y="847336"/>
                  <a:pt x="943932" y="867290"/>
                  <a:pt x="919203" y="867290"/>
                </a:cubicBezTo>
                <a:lnTo>
                  <a:pt x="789376" y="867290"/>
                </a:lnTo>
                <a:cubicBezTo>
                  <a:pt x="772066" y="867290"/>
                  <a:pt x="757229" y="881009"/>
                  <a:pt x="757229" y="898468"/>
                </a:cubicBezTo>
                <a:lnTo>
                  <a:pt x="757229" y="1175329"/>
                </a:lnTo>
                <a:cubicBezTo>
                  <a:pt x="757229" y="1184059"/>
                  <a:pt x="760938" y="1192789"/>
                  <a:pt x="768357" y="1199024"/>
                </a:cubicBezTo>
                <a:cubicBezTo>
                  <a:pt x="774539" y="1205260"/>
                  <a:pt x="784431" y="1209001"/>
                  <a:pt x="793086" y="1207754"/>
                </a:cubicBezTo>
                <a:cubicBezTo>
                  <a:pt x="809159" y="1206507"/>
                  <a:pt x="821524" y="1191541"/>
                  <a:pt x="821524" y="1172835"/>
                </a:cubicBezTo>
                <a:lnTo>
                  <a:pt x="821524" y="973296"/>
                </a:lnTo>
                <a:cubicBezTo>
                  <a:pt x="821524" y="949600"/>
                  <a:pt x="840071" y="930893"/>
                  <a:pt x="862327" y="930893"/>
                </a:cubicBezTo>
                <a:lnTo>
                  <a:pt x="994626" y="930893"/>
                </a:lnTo>
                <a:cubicBezTo>
                  <a:pt x="1013173" y="930893"/>
                  <a:pt x="1028011" y="915928"/>
                  <a:pt x="1028011" y="898468"/>
                </a:cubicBezTo>
                <a:lnTo>
                  <a:pt x="1028011" y="590430"/>
                </a:lnTo>
                <a:cubicBezTo>
                  <a:pt x="1028011" y="572970"/>
                  <a:pt x="1014410" y="556758"/>
                  <a:pt x="998336" y="555510"/>
                </a:cubicBezTo>
                <a:close/>
                <a:moveTo>
                  <a:pt x="99036" y="555510"/>
                </a:moveTo>
                <a:cubicBezTo>
                  <a:pt x="82963" y="556758"/>
                  <a:pt x="69362" y="572970"/>
                  <a:pt x="69362" y="590430"/>
                </a:cubicBezTo>
                <a:lnTo>
                  <a:pt x="69362" y="898468"/>
                </a:lnTo>
                <a:cubicBezTo>
                  <a:pt x="69362" y="915928"/>
                  <a:pt x="85436" y="930893"/>
                  <a:pt x="102746" y="930893"/>
                </a:cubicBezTo>
                <a:lnTo>
                  <a:pt x="235045" y="930893"/>
                </a:lnTo>
                <a:cubicBezTo>
                  <a:pt x="257301" y="930893"/>
                  <a:pt x="275847" y="949600"/>
                  <a:pt x="275847" y="973296"/>
                </a:cubicBezTo>
                <a:lnTo>
                  <a:pt x="275847" y="1172835"/>
                </a:lnTo>
                <a:cubicBezTo>
                  <a:pt x="275847" y="1191541"/>
                  <a:pt x="288212" y="1206507"/>
                  <a:pt x="305522" y="1207754"/>
                </a:cubicBezTo>
                <a:cubicBezTo>
                  <a:pt x="314177" y="1209001"/>
                  <a:pt x="322832" y="1205260"/>
                  <a:pt x="329014" y="1199024"/>
                </a:cubicBezTo>
                <a:cubicBezTo>
                  <a:pt x="336433" y="1192789"/>
                  <a:pt x="340142" y="1184059"/>
                  <a:pt x="340142" y="1175329"/>
                </a:cubicBezTo>
                <a:lnTo>
                  <a:pt x="340142" y="898468"/>
                </a:lnTo>
                <a:cubicBezTo>
                  <a:pt x="340142" y="881009"/>
                  <a:pt x="325305" y="867290"/>
                  <a:pt x="307995" y="867290"/>
                </a:cubicBezTo>
                <a:lnTo>
                  <a:pt x="178168" y="867290"/>
                </a:lnTo>
                <a:cubicBezTo>
                  <a:pt x="153440" y="867290"/>
                  <a:pt x="134893" y="847336"/>
                  <a:pt x="134893" y="822394"/>
                </a:cubicBezTo>
                <a:lnTo>
                  <a:pt x="134893" y="587936"/>
                </a:lnTo>
                <a:cubicBezTo>
                  <a:pt x="134893" y="577959"/>
                  <a:pt x="131184" y="570476"/>
                  <a:pt x="125002" y="564240"/>
                </a:cubicBezTo>
                <a:cubicBezTo>
                  <a:pt x="117583" y="558005"/>
                  <a:pt x="108928" y="555510"/>
                  <a:pt x="99036" y="555510"/>
                </a:cubicBezTo>
                <a:close/>
                <a:moveTo>
                  <a:pt x="1002045" y="524332"/>
                </a:moveTo>
                <a:cubicBezTo>
                  <a:pt x="1034193" y="526827"/>
                  <a:pt x="1058922" y="555510"/>
                  <a:pt x="1058922" y="590430"/>
                </a:cubicBezTo>
                <a:lnTo>
                  <a:pt x="1058922" y="898468"/>
                </a:lnTo>
                <a:cubicBezTo>
                  <a:pt x="1058922" y="934635"/>
                  <a:pt x="1030483" y="963319"/>
                  <a:pt x="994626" y="963319"/>
                </a:cubicBezTo>
                <a:lnTo>
                  <a:pt x="862327" y="963319"/>
                </a:lnTo>
                <a:cubicBezTo>
                  <a:pt x="858617" y="963319"/>
                  <a:pt x="853672" y="968307"/>
                  <a:pt x="853672" y="973296"/>
                </a:cubicBezTo>
                <a:lnTo>
                  <a:pt x="853672" y="1172835"/>
                </a:lnTo>
                <a:cubicBezTo>
                  <a:pt x="853672" y="1206507"/>
                  <a:pt x="828943" y="1236438"/>
                  <a:pt x="795559" y="1240179"/>
                </a:cubicBezTo>
                <a:cubicBezTo>
                  <a:pt x="794322" y="1240179"/>
                  <a:pt x="791849" y="1240179"/>
                  <a:pt x="790613" y="1240179"/>
                </a:cubicBezTo>
                <a:cubicBezTo>
                  <a:pt x="773303" y="1240179"/>
                  <a:pt x="758465" y="1233944"/>
                  <a:pt x="746101" y="1222719"/>
                </a:cubicBezTo>
                <a:cubicBezTo>
                  <a:pt x="733736" y="1211495"/>
                  <a:pt x="725081" y="1192789"/>
                  <a:pt x="725081" y="1175329"/>
                </a:cubicBezTo>
                <a:lnTo>
                  <a:pt x="725081" y="898468"/>
                </a:lnTo>
                <a:cubicBezTo>
                  <a:pt x="725081" y="863549"/>
                  <a:pt x="754756" y="833618"/>
                  <a:pt x="789376" y="833618"/>
                </a:cubicBezTo>
                <a:lnTo>
                  <a:pt x="919203" y="833618"/>
                </a:lnTo>
                <a:cubicBezTo>
                  <a:pt x="926622" y="833618"/>
                  <a:pt x="930331" y="828630"/>
                  <a:pt x="930331" y="822394"/>
                </a:cubicBezTo>
                <a:lnTo>
                  <a:pt x="930331" y="587936"/>
                </a:lnTo>
                <a:cubicBezTo>
                  <a:pt x="930331" y="569229"/>
                  <a:pt x="937750" y="551769"/>
                  <a:pt x="951351" y="539298"/>
                </a:cubicBezTo>
                <a:cubicBezTo>
                  <a:pt x="964952" y="526827"/>
                  <a:pt x="983498" y="521838"/>
                  <a:pt x="1002045" y="524332"/>
                </a:cubicBezTo>
                <a:close/>
                <a:moveTo>
                  <a:pt x="96564" y="524332"/>
                </a:moveTo>
                <a:cubicBezTo>
                  <a:pt x="115110" y="521838"/>
                  <a:pt x="132420" y="526827"/>
                  <a:pt x="146021" y="539298"/>
                </a:cubicBezTo>
                <a:cubicBezTo>
                  <a:pt x="159622" y="551769"/>
                  <a:pt x="167041" y="569229"/>
                  <a:pt x="167041" y="587936"/>
                </a:cubicBezTo>
                <a:lnTo>
                  <a:pt x="167041" y="822394"/>
                </a:lnTo>
                <a:cubicBezTo>
                  <a:pt x="167041" y="828630"/>
                  <a:pt x="171986" y="833618"/>
                  <a:pt x="178168" y="833618"/>
                </a:cubicBezTo>
                <a:lnTo>
                  <a:pt x="307995" y="833618"/>
                </a:lnTo>
                <a:cubicBezTo>
                  <a:pt x="343852" y="833618"/>
                  <a:pt x="372290" y="863549"/>
                  <a:pt x="372290" y="898468"/>
                </a:cubicBezTo>
                <a:lnTo>
                  <a:pt x="372290" y="1175329"/>
                </a:lnTo>
                <a:cubicBezTo>
                  <a:pt x="372290" y="1192789"/>
                  <a:pt x="364871" y="1211495"/>
                  <a:pt x="351270" y="1222719"/>
                </a:cubicBezTo>
                <a:cubicBezTo>
                  <a:pt x="338906" y="1233944"/>
                  <a:pt x="324069" y="1240179"/>
                  <a:pt x="307995" y="1240179"/>
                </a:cubicBezTo>
                <a:cubicBezTo>
                  <a:pt x="305522" y="1240179"/>
                  <a:pt x="303049" y="1240179"/>
                  <a:pt x="301813" y="1240179"/>
                </a:cubicBezTo>
                <a:cubicBezTo>
                  <a:pt x="269665" y="1236438"/>
                  <a:pt x="243700" y="1206507"/>
                  <a:pt x="243700" y="1172835"/>
                </a:cubicBezTo>
                <a:lnTo>
                  <a:pt x="243700" y="973296"/>
                </a:lnTo>
                <a:cubicBezTo>
                  <a:pt x="243700" y="968307"/>
                  <a:pt x="238754" y="963319"/>
                  <a:pt x="235045" y="963319"/>
                </a:cubicBezTo>
                <a:lnTo>
                  <a:pt x="102746" y="963319"/>
                </a:lnTo>
                <a:cubicBezTo>
                  <a:pt x="66889" y="963319"/>
                  <a:pt x="38451" y="934635"/>
                  <a:pt x="38451" y="898468"/>
                </a:cubicBezTo>
                <a:lnTo>
                  <a:pt x="38451" y="590430"/>
                </a:lnTo>
                <a:cubicBezTo>
                  <a:pt x="38451" y="555510"/>
                  <a:pt x="64416" y="526827"/>
                  <a:pt x="96564" y="524332"/>
                </a:cubicBezTo>
                <a:close/>
                <a:moveTo>
                  <a:pt x="998478" y="327417"/>
                </a:moveTo>
                <a:cubicBezTo>
                  <a:pt x="960755" y="327417"/>
                  <a:pt x="928062" y="359443"/>
                  <a:pt x="928062" y="397628"/>
                </a:cubicBezTo>
                <a:cubicBezTo>
                  <a:pt x="928062" y="435814"/>
                  <a:pt x="960755" y="466608"/>
                  <a:pt x="998478" y="466608"/>
                </a:cubicBezTo>
                <a:cubicBezTo>
                  <a:pt x="1038716" y="466608"/>
                  <a:pt x="1068895" y="435814"/>
                  <a:pt x="1068895" y="397628"/>
                </a:cubicBezTo>
                <a:cubicBezTo>
                  <a:pt x="1068895" y="359443"/>
                  <a:pt x="1038716" y="327417"/>
                  <a:pt x="998478" y="327417"/>
                </a:cubicBezTo>
                <a:close/>
                <a:moveTo>
                  <a:pt x="104367" y="327417"/>
                </a:moveTo>
                <a:cubicBezTo>
                  <a:pt x="65387" y="327417"/>
                  <a:pt x="33951" y="359443"/>
                  <a:pt x="33951" y="397628"/>
                </a:cubicBezTo>
                <a:cubicBezTo>
                  <a:pt x="33951" y="435814"/>
                  <a:pt x="65387" y="466608"/>
                  <a:pt x="104367" y="466608"/>
                </a:cubicBezTo>
                <a:cubicBezTo>
                  <a:pt x="143348" y="466608"/>
                  <a:pt x="174784" y="435814"/>
                  <a:pt x="174784" y="397628"/>
                </a:cubicBezTo>
                <a:cubicBezTo>
                  <a:pt x="174784" y="359443"/>
                  <a:pt x="143348" y="327417"/>
                  <a:pt x="104367" y="327417"/>
                </a:cubicBezTo>
                <a:close/>
                <a:moveTo>
                  <a:pt x="998478" y="296622"/>
                </a:moveTo>
                <a:cubicBezTo>
                  <a:pt x="1055063" y="296622"/>
                  <a:pt x="1102846" y="340966"/>
                  <a:pt x="1102846" y="397628"/>
                </a:cubicBezTo>
                <a:cubicBezTo>
                  <a:pt x="1102846" y="453059"/>
                  <a:pt x="1055063" y="498634"/>
                  <a:pt x="998478" y="498634"/>
                </a:cubicBezTo>
                <a:cubicBezTo>
                  <a:pt x="941893" y="498634"/>
                  <a:pt x="895368" y="453059"/>
                  <a:pt x="895368" y="397628"/>
                </a:cubicBezTo>
                <a:cubicBezTo>
                  <a:pt x="895368" y="340966"/>
                  <a:pt x="941893" y="296622"/>
                  <a:pt x="998478" y="296622"/>
                </a:cubicBezTo>
                <a:close/>
                <a:moveTo>
                  <a:pt x="104367" y="296622"/>
                </a:moveTo>
                <a:cubicBezTo>
                  <a:pt x="160952" y="296622"/>
                  <a:pt x="207477" y="340966"/>
                  <a:pt x="207477" y="397628"/>
                </a:cubicBezTo>
                <a:cubicBezTo>
                  <a:pt x="207477" y="453059"/>
                  <a:pt x="160952" y="498634"/>
                  <a:pt x="104367" y="498634"/>
                </a:cubicBezTo>
                <a:cubicBezTo>
                  <a:pt x="47783" y="498634"/>
                  <a:pt x="0" y="453059"/>
                  <a:pt x="0" y="397628"/>
                </a:cubicBezTo>
                <a:cubicBezTo>
                  <a:pt x="0" y="340966"/>
                  <a:pt x="47783" y="296622"/>
                  <a:pt x="104367" y="296622"/>
                </a:cubicBezTo>
                <a:close/>
                <a:moveTo>
                  <a:pt x="695878" y="155046"/>
                </a:moveTo>
                <a:lnTo>
                  <a:pt x="695878" y="292727"/>
                </a:lnTo>
                <a:cubicBezTo>
                  <a:pt x="695878" y="339861"/>
                  <a:pt x="658637" y="375832"/>
                  <a:pt x="612706" y="375832"/>
                </a:cubicBezTo>
                <a:lnTo>
                  <a:pt x="422778" y="375832"/>
                </a:lnTo>
                <a:lnTo>
                  <a:pt x="422778" y="415523"/>
                </a:lnTo>
                <a:cubicBezTo>
                  <a:pt x="422778" y="444052"/>
                  <a:pt x="445122" y="466378"/>
                  <a:pt x="473673" y="466378"/>
                </a:cubicBezTo>
                <a:lnTo>
                  <a:pt x="832428" y="466378"/>
                </a:lnTo>
                <a:cubicBezTo>
                  <a:pt x="834911" y="466378"/>
                  <a:pt x="836152" y="466378"/>
                  <a:pt x="836152" y="463898"/>
                </a:cubicBezTo>
                <a:cubicBezTo>
                  <a:pt x="837394" y="462657"/>
                  <a:pt x="837394" y="461417"/>
                  <a:pt x="836152" y="460176"/>
                </a:cubicBezTo>
                <a:lnTo>
                  <a:pt x="812566" y="434129"/>
                </a:lnTo>
                <a:cubicBezTo>
                  <a:pt x="805118" y="426687"/>
                  <a:pt x="801394" y="415523"/>
                  <a:pt x="801394" y="404360"/>
                </a:cubicBezTo>
                <a:lnTo>
                  <a:pt x="801394" y="205901"/>
                </a:lnTo>
                <a:cubicBezTo>
                  <a:pt x="801394" y="177373"/>
                  <a:pt x="777808" y="155046"/>
                  <a:pt x="750498" y="155046"/>
                </a:cubicBezTo>
                <a:close/>
                <a:moveTo>
                  <a:pt x="337123" y="32250"/>
                </a:moveTo>
                <a:cubicBezTo>
                  <a:pt x="308572" y="32250"/>
                  <a:pt x="286227" y="55817"/>
                  <a:pt x="286227" y="83105"/>
                </a:cubicBezTo>
                <a:lnTo>
                  <a:pt x="286227" y="282804"/>
                </a:lnTo>
                <a:cubicBezTo>
                  <a:pt x="286227" y="292727"/>
                  <a:pt x="281262" y="303890"/>
                  <a:pt x="273814" y="311332"/>
                </a:cubicBezTo>
                <a:lnTo>
                  <a:pt x="250228" y="337380"/>
                </a:lnTo>
                <a:cubicBezTo>
                  <a:pt x="250228" y="338620"/>
                  <a:pt x="250228" y="339861"/>
                  <a:pt x="250228" y="341101"/>
                </a:cubicBezTo>
                <a:cubicBezTo>
                  <a:pt x="250228" y="343582"/>
                  <a:pt x="251469" y="343582"/>
                  <a:pt x="253952" y="343582"/>
                </a:cubicBezTo>
                <a:lnTo>
                  <a:pt x="612706" y="343582"/>
                </a:lnTo>
                <a:cubicBezTo>
                  <a:pt x="641258" y="343582"/>
                  <a:pt x="663602" y="321255"/>
                  <a:pt x="663602" y="292727"/>
                </a:cubicBezTo>
                <a:lnTo>
                  <a:pt x="663602" y="83105"/>
                </a:lnTo>
                <a:cubicBezTo>
                  <a:pt x="663602" y="55817"/>
                  <a:pt x="641258" y="32250"/>
                  <a:pt x="612706" y="32250"/>
                </a:cubicBezTo>
                <a:close/>
                <a:moveTo>
                  <a:pt x="337123" y="0"/>
                </a:moveTo>
                <a:lnTo>
                  <a:pt x="612706" y="0"/>
                </a:lnTo>
                <a:cubicBezTo>
                  <a:pt x="658637" y="0"/>
                  <a:pt x="695878" y="37211"/>
                  <a:pt x="695878" y="83105"/>
                </a:cubicBezTo>
                <a:lnTo>
                  <a:pt x="695878" y="122797"/>
                </a:lnTo>
                <a:lnTo>
                  <a:pt x="750498" y="122797"/>
                </a:lnTo>
                <a:cubicBezTo>
                  <a:pt x="795187" y="122797"/>
                  <a:pt x="832428" y="160008"/>
                  <a:pt x="832428" y="205901"/>
                </a:cubicBezTo>
                <a:lnTo>
                  <a:pt x="832428" y="404360"/>
                </a:lnTo>
                <a:cubicBezTo>
                  <a:pt x="832428" y="408081"/>
                  <a:pt x="833669" y="410562"/>
                  <a:pt x="836152" y="413043"/>
                </a:cubicBezTo>
                <a:lnTo>
                  <a:pt x="859738" y="437850"/>
                </a:lnTo>
                <a:cubicBezTo>
                  <a:pt x="869669" y="449013"/>
                  <a:pt x="872152" y="463898"/>
                  <a:pt x="865945" y="477542"/>
                </a:cubicBezTo>
                <a:cubicBezTo>
                  <a:pt x="859738" y="489945"/>
                  <a:pt x="847324" y="498628"/>
                  <a:pt x="832428" y="498628"/>
                </a:cubicBezTo>
                <a:lnTo>
                  <a:pt x="473673" y="498628"/>
                </a:lnTo>
                <a:cubicBezTo>
                  <a:pt x="427743" y="498628"/>
                  <a:pt x="390502" y="461417"/>
                  <a:pt x="390502" y="415523"/>
                </a:cubicBezTo>
                <a:lnTo>
                  <a:pt x="390502" y="375832"/>
                </a:lnTo>
                <a:lnTo>
                  <a:pt x="253952" y="375832"/>
                </a:lnTo>
                <a:cubicBezTo>
                  <a:pt x="239055" y="375832"/>
                  <a:pt x="226642" y="368389"/>
                  <a:pt x="220435" y="354745"/>
                </a:cubicBezTo>
                <a:cubicBezTo>
                  <a:pt x="214228" y="341101"/>
                  <a:pt x="216711" y="326217"/>
                  <a:pt x="226642" y="316294"/>
                </a:cubicBezTo>
                <a:lnTo>
                  <a:pt x="250228" y="290246"/>
                </a:lnTo>
                <a:cubicBezTo>
                  <a:pt x="252710" y="287765"/>
                  <a:pt x="253952" y="285285"/>
                  <a:pt x="253952" y="282804"/>
                </a:cubicBezTo>
                <a:lnTo>
                  <a:pt x="253952" y="83105"/>
                </a:lnTo>
                <a:cubicBezTo>
                  <a:pt x="253952" y="37211"/>
                  <a:pt x="291193" y="0"/>
                  <a:pt x="33712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8123D131-23EF-A14A-AFA5-54AD0CB52FC2}"/>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EABEE4E2-00CF-C447-9294-8FF7E7A0E635}"/>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C6ABA99F-C4FB-EC44-BB39-019A3E47A82D}"/>
              </a:ext>
            </a:extLst>
          </p:cNvPr>
          <p:cNvSpPr txBox="1"/>
          <p:nvPr/>
        </p:nvSpPr>
        <p:spPr>
          <a:xfrm>
            <a:off x="710805" y="4490279"/>
            <a:ext cx="1892787" cy="615553"/>
          </a:xfrm>
          <a:prstGeom prst="rect">
            <a:avLst/>
          </a:prstGeom>
          <a:noFill/>
        </p:spPr>
        <p:txBody>
          <a:bodyPr wrap="square" rtlCol="0" anchor="b">
            <a:spAutoFit/>
          </a:bodyPr>
          <a:lstStyle/>
          <a:p>
            <a:pPr algn="ctr"/>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CF553281-8706-C242-BFC2-3F23D53769EB}"/>
              </a:ext>
            </a:extLst>
          </p:cNvPr>
          <p:cNvSpPr txBox="1"/>
          <p:nvPr/>
        </p:nvSpPr>
        <p:spPr>
          <a:xfrm>
            <a:off x="710806" y="5152420"/>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F68F7D5E-182A-6B4D-9AA4-E0357EA970F6}"/>
              </a:ext>
            </a:extLst>
          </p:cNvPr>
          <p:cNvSpPr txBox="1"/>
          <p:nvPr/>
        </p:nvSpPr>
        <p:spPr>
          <a:xfrm>
            <a:off x="2919051" y="4228669"/>
            <a:ext cx="1892787" cy="877163"/>
          </a:xfrm>
          <a:prstGeom prst="rect">
            <a:avLst/>
          </a:prstGeom>
          <a:noFill/>
        </p:spPr>
        <p:txBody>
          <a:bodyPr wrap="square" rtlCol="0" anchor="b">
            <a:spAutoFit/>
          </a:bodyPr>
          <a:lstStyle/>
          <a:p>
            <a:pPr algn="ctr"/>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9228AB8A-AE99-684C-90DE-DE3C129825A1}"/>
              </a:ext>
            </a:extLst>
          </p:cNvPr>
          <p:cNvSpPr txBox="1"/>
          <p:nvPr/>
        </p:nvSpPr>
        <p:spPr>
          <a:xfrm>
            <a:off x="2919053" y="5152420"/>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BFD2419B-B565-2042-B038-E8391ED2DC0D}"/>
              </a:ext>
            </a:extLst>
          </p:cNvPr>
          <p:cNvSpPr txBox="1"/>
          <p:nvPr/>
        </p:nvSpPr>
        <p:spPr>
          <a:xfrm>
            <a:off x="5149606" y="4490279"/>
            <a:ext cx="1892787" cy="615553"/>
          </a:xfrm>
          <a:prstGeom prst="rect">
            <a:avLst/>
          </a:prstGeom>
          <a:noFill/>
        </p:spPr>
        <p:txBody>
          <a:bodyPr wrap="square" rtlCol="0" anchor="b">
            <a:spAutoFit/>
          </a:bodyPr>
          <a:lstStyle/>
          <a:p>
            <a:pPr algn="ctr"/>
            <a:r>
              <a:rPr lang="en-US" sz="1700" b="1" spc="-15" dirty="0">
                <a:solidFill>
                  <a:schemeClr val="accent3"/>
                </a:solidFill>
                <a:latin typeface="Poppins" pitchFamily="2" charset="77"/>
                <a:cs typeface="Poppins" pitchFamily="2" charset="77"/>
              </a:rPr>
              <a:t>THREAT OF NEW ENTRANTS</a:t>
            </a:r>
          </a:p>
        </p:txBody>
      </p:sp>
      <p:sp>
        <p:nvSpPr>
          <p:cNvPr id="11" name="TextBox 10">
            <a:extLst>
              <a:ext uri="{FF2B5EF4-FFF2-40B4-BE49-F238E27FC236}">
                <a16:creationId xmlns:a16="http://schemas.microsoft.com/office/drawing/2014/main" id="{4CAEDFA9-C514-2D44-8630-46AEDD1A3A11}"/>
              </a:ext>
            </a:extLst>
          </p:cNvPr>
          <p:cNvSpPr txBox="1"/>
          <p:nvPr/>
        </p:nvSpPr>
        <p:spPr>
          <a:xfrm>
            <a:off x="5149607" y="5152420"/>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3BD581EA-FC0E-0F47-9E0F-73029A86C90A}"/>
              </a:ext>
            </a:extLst>
          </p:cNvPr>
          <p:cNvSpPr txBox="1"/>
          <p:nvPr/>
        </p:nvSpPr>
        <p:spPr>
          <a:xfrm>
            <a:off x="7365288" y="4228669"/>
            <a:ext cx="1892787" cy="877163"/>
          </a:xfrm>
          <a:prstGeom prst="rect">
            <a:avLst/>
          </a:prstGeom>
          <a:noFill/>
        </p:spPr>
        <p:txBody>
          <a:bodyPr wrap="square" rtlCol="0" anchor="b">
            <a:spAutoFit/>
          </a:bodyPr>
          <a:lstStyle/>
          <a:p>
            <a:pPr algn="ctr"/>
            <a:r>
              <a:rPr lang="en-US" sz="1700" b="1" spc="-15" dirty="0">
                <a:solidFill>
                  <a:schemeClr val="accent4"/>
                </a:solidFill>
                <a:latin typeface="Poppins" pitchFamily="2" charset="77"/>
                <a:cs typeface="Poppins" pitchFamily="2" charset="77"/>
              </a:rPr>
              <a:t>BARGAINING POWER OF BUYERS</a:t>
            </a:r>
          </a:p>
        </p:txBody>
      </p:sp>
      <p:sp>
        <p:nvSpPr>
          <p:cNvPr id="13" name="TextBox 12">
            <a:extLst>
              <a:ext uri="{FF2B5EF4-FFF2-40B4-BE49-F238E27FC236}">
                <a16:creationId xmlns:a16="http://schemas.microsoft.com/office/drawing/2014/main" id="{F7313B50-632F-B049-B848-60640D346963}"/>
              </a:ext>
            </a:extLst>
          </p:cNvPr>
          <p:cNvSpPr txBox="1"/>
          <p:nvPr/>
        </p:nvSpPr>
        <p:spPr>
          <a:xfrm>
            <a:off x="7365289" y="5152420"/>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95ED9B16-2F15-1C49-A98B-3848EB3255E5}"/>
              </a:ext>
            </a:extLst>
          </p:cNvPr>
          <p:cNvSpPr txBox="1"/>
          <p:nvPr/>
        </p:nvSpPr>
        <p:spPr>
          <a:xfrm>
            <a:off x="9588407" y="4228669"/>
            <a:ext cx="1892787" cy="877163"/>
          </a:xfrm>
          <a:prstGeom prst="rect">
            <a:avLst/>
          </a:prstGeom>
          <a:noFill/>
        </p:spPr>
        <p:txBody>
          <a:bodyPr wrap="square" rtlCol="0" anchor="b">
            <a:spAutoFit/>
          </a:bodyPr>
          <a:lstStyle/>
          <a:p>
            <a:pPr algn="ctr"/>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AA8BA1C9-C6CA-E04B-B0CA-6091E337E277}"/>
              </a:ext>
            </a:extLst>
          </p:cNvPr>
          <p:cNvSpPr txBox="1"/>
          <p:nvPr/>
        </p:nvSpPr>
        <p:spPr>
          <a:xfrm>
            <a:off x="9588407" y="5152420"/>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4167716586"/>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73">
            <a:extLst>
              <a:ext uri="{FF2B5EF4-FFF2-40B4-BE49-F238E27FC236}">
                <a16:creationId xmlns:a16="http://schemas.microsoft.com/office/drawing/2014/main" id="{8F367F37-583D-F74F-A03A-6CFFBA94CEC6}"/>
              </a:ext>
            </a:extLst>
          </p:cNvPr>
          <p:cNvSpPr>
            <a:spLocks noChangeArrowheads="1"/>
          </p:cNvSpPr>
          <p:nvPr/>
        </p:nvSpPr>
        <p:spPr bwMode="auto">
          <a:xfrm>
            <a:off x="1003945" y="2352364"/>
            <a:ext cx="1400727" cy="1326572"/>
          </a:xfrm>
          <a:custGeom>
            <a:avLst/>
            <a:gdLst>
              <a:gd name="T0" fmla="*/ 2126 w 2249"/>
              <a:gd name="T1" fmla="*/ 2131 h 2132"/>
              <a:gd name="T2" fmla="*/ 1066 w 2249"/>
              <a:gd name="T3" fmla="*/ 2131 h 2132"/>
              <a:gd name="T4" fmla="*/ 1066 w 2249"/>
              <a:gd name="T5" fmla="*/ 2131 h 2132"/>
              <a:gd name="T6" fmla="*/ 0 w 2249"/>
              <a:gd name="T7" fmla="*/ 1066 h 2132"/>
              <a:gd name="T8" fmla="*/ 0 w 2249"/>
              <a:gd name="T9" fmla="*/ 1066 h 2132"/>
              <a:gd name="T10" fmla="*/ 1066 w 2249"/>
              <a:gd name="T11" fmla="*/ 0 h 2132"/>
              <a:gd name="T12" fmla="*/ 1066 w 2249"/>
              <a:gd name="T13" fmla="*/ 0 h 2132"/>
              <a:gd name="T14" fmla="*/ 2248 w 2249"/>
              <a:gd name="T15" fmla="*/ 1182 h 2132"/>
              <a:gd name="T16" fmla="*/ 2248 w 2249"/>
              <a:gd name="T17" fmla="*/ 2008 h 2132"/>
              <a:gd name="T18" fmla="*/ 2248 w 2249"/>
              <a:gd name="T19" fmla="*/ 2008 h 2132"/>
              <a:gd name="T20" fmla="*/ 2126 w 2249"/>
              <a:gd name="T21" fmla="*/ 2131 h 2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9" h="2132">
                <a:moveTo>
                  <a:pt x="2126" y="2131"/>
                </a:moveTo>
                <a:lnTo>
                  <a:pt x="1066" y="2131"/>
                </a:lnTo>
                <a:lnTo>
                  <a:pt x="1066" y="2131"/>
                </a:lnTo>
                <a:cubicBezTo>
                  <a:pt x="479" y="2131"/>
                  <a:pt x="0" y="1652"/>
                  <a:pt x="0" y="1066"/>
                </a:cubicBezTo>
                <a:lnTo>
                  <a:pt x="0" y="1066"/>
                </a:lnTo>
                <a:cubicBezTo>
                  <a:pt x="0" y="480"/>
                  <a:pt x="479" y="0"/>
                  <a:pt x="1066" y="0"/>
                </a:cubicBezTo>
                <a:lnTo>
                  <a:pt x="1066" y="0"/>
                </a:lnTo>
                <a:cubicBezTo>
                  <a:pt x="1716" y="0"/>
                  <a:pt x="2248" y="532"/>
                  <a:pt x="2248" y="1182"/>
                </a:cubicBezTo>
                <a:lnTo>
                  <a:pt x="2248" y="2008"/>
                </a:lnTo>
                <a:lnTo>
                  <a:pt x="2248" y="2008"/>
                </a:lnTo>
                <a:cubicBezTo>
                  <a:pt x="2248" y="2076"/>
                  <a:pt x="2193" y="2131"/>
                  <a:pt x="2126" y="2131"/>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7" name="Freeform 74">
            <a:extLst>
              <a:ext uri="{FF2B5EF4-FFF2-40B4-BE49-F238E27FC236}">
                <a16:creationId xmlns:a16="http://schemas.microsoft.com/office/drawing/2014/main" id="{E41CFDC1-3C2D-0145-A153-620B002E4FEA}"/>
              </a:ext>
            </a:extLst>
          </p:cNvPr>
          <p:cNvSpPr>
            <a:spLocks noChangeArrowheads="1"/>
          </p:cNvSpPr>
          <p:nvPr/>
        </p:nvSpPr>
        <p:spPr bwMode="auto">
          <a:xfrm>
            <a:off x="3192925" y="2352364"/>
            <a:ext cx="1400727" cy="1326572"/>
          </a:xfrm>
          <a:custGeom>
            <a:avLst/>
            <a:gdLst>
              <a:gd name="T0" fmla="*/ 2125 w 2249"/>
              <a:gd name="T1" fmla="*/ 2131 h 2132"/>
              <a:gd name="T2" fmla="*/ 1066 w 2249"/>
              <a:gd name="T3" fmla="*/ 2131 h 2132"/>
              <a:gd name="T4" fmla="*/ 1066 w 2249"/>
              <a:gd name="T5" fmla="*/ 2131 h 2132"/>
              <a:gd name="T6" fmla="*/ 0 w 2249"/>
              <a:gd name="T7" fmla="*/ 1066 h 2132"/>
              <a:gd name="T8" fmla="*/ 0 w 2249"/>
              <a:gd name="T9" fmla="*/ 1066 h 2132"/>
              <a:gd name="T10" fmla="*/ 1066 w 2249"/>
              <a:gd name="T11" fmla="*/ 0 h 2132"/>
              <a:gd name="T12" fmla="*/ 1066 w 2249"/>
              <a:gd name="T13" fmla="*/ 0 h 2132"/>
              <a:gd name="T14" fmla="*/ 1066 w 2249"/>
              <a:gd name="T15" fmla="*/ 0 h 2132"/>
              <a:gd name="T16" fmla="*/ 2248 w 2249"/>
              <a:gd name="T17" fmla="*/ 1182 h 2132"/>
              <a:gd name="T18" fmla="*/ 2248 w 2249"/>
              <a:gd name="T19" fmla="*/ 2008 h 2132"/>
              <a:gd name="T20" fmla="*/ 2248 w 2249"/>
              <a:gd name="T21" fmla="*/ 2008 h 2132"/>
              <a:gd name="T22" fmla="*/ 2125 w 2249"/>
              <a:gd name="T23" fmla="*/ 2131 h 2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9" h="2132">
                <a:moveTo>
                  <a:pt x="2125" y="2131"/>
                </a:moveTo>
                <a:lnTo>
                  <a:pt x="1066" y="2131"/>
                </a:lnTo>
                <a:lnTo>
                  <a:pt x="1066" y="2131"/>
                </a:lnTo>
                <a:cubicBezTo>
                  <a:pt x="480" y="2131"/>
                  <a:pt x="0" y="1652"/>
                  <a:pt x="0" y="1066"/>
                </a:cubicBezTo>
                <a:lnTo>
                  <a:pt x="0" y="1066"/>
                </a:lnTo>
                <a:cubicBezTo>
                  <a:pt x="0" y="480"/>
                  <a:pt x="480" y="0"/>
                  <a:pt x="1066" y="0"/>
                </a:cubicBezTo>
                <a:lnTo>
                  <a:pt x="1066" y="0"/>
                </a:lnTo>
                <a:lnTo>
                  <a:pt x="1066" y="0"/>
                </a:lnTo>
                <a:cubicBezTo>
                  <a:pt x="1716" y="0"/>
                  <a:pt x="2248" y="532"/>
                  <a:pt x="2248" y="1182"/>
                </a:cubicBezTo>
                <a:lnTo>
                  <a:pt x="2248" y="2008"/>
                </a:lnTo>
                <a:lnTo>
                  <a:pt x="2248" y="2008"/>
                </a:lnTo>
                <a:cubicBezTo>
                  <a:pt x="2248" y="2076"/>
                  <a:pt x="2193" y="2131"/>
                  <a:pt x="2125" y="2131"/>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18" name="Freeform 75">
            <a:extLst>
              <a:ext uri="{FF2B5EF4-FFF2-40B4-BE49-F238E27FC236}">
                <a16:creationId xmlns:a16="http://schemas.microsoft.com/office/drawing/2014/main" id="{1E717393-F9D6-DA4F-96AC-981CD2AFA95D}"/>
              </a:ext>
            </a:extLst>
          </p:cNvPr>
          <p:cNvSpPr>
            <a:spLocks noChangeArrowheads="1"/>
          </p:cNvSpPr>
          <p:nvPr/>
        </p:nvSpPr>
        <p:spPr bwMode="auto">
          <a:xfrm>
            <a:off x="5398383" y="2352364"/>
            <a:ext cx="1400727" cy="1326572"/>
          </a:xfrm>
          <a:custGeom>
            <a:avLst/>
            <a:gdLst>
              <a:gd name="T0" fmla="*/ 2124 w 2247"/>
              <a:gd name="T1" fmla="*/ 2131 h 2132"/>
              <a:gd name="T2" fmla="*/ 1065 w 2247"/>
              <a:gd name="T3" fmla="*/ 2131 h 2132"/>
              <a:gd name="T4" fmla="*/ 1065 w 2247"/>
              <a:gd name="T5" fmla="*/ 2131 h 2132"/>
              <a:gd name="T6" fmla="*/ 0 w 2247"/>
              <a:gd name="T7" fmla="*/ 1066 h 2132"/>
              <a:gd name="T8" fmla="*/ 0 w 2247"/>
              <a:gd name="T9" fmla="*/ 1066 h 2132"/>
              <a:gd name="T10" fmla="*/ 1065 w 2247"/>
              <a:gd name="T11" fmla="*/ 0 h 2132"/>
              <a:gd name="T12" fmla="*/ 1065 w 2247"/>
              <a:gd name="T13" fmla="*/ 0 h 2132"/>
              <a:gd name="T14" fmla="*/ 2246 w 2247"/>
              <a:gd name="T15" fmla="*/ 1182 h 2132"/>
              <a:gd name="T16" fmla="*/ 2246 w 2247"/>
              <a:gd name="T17" fmla="*/ 2008 h 2132"/>
              <a:gd name="T18" fmla="*/ 2246 w 2247"/>
              <a:gd name="T19" fmla="*/ 2008 h 2132"/>
              <a:gd name="T20" fmla="*/ 2124 w 2247"/>
              <a:gd name="T21" fmla="*/ 2131 h 2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7" h="2132">
                <a:moveTo>
                  <a:pt x="2124" y="2131"/>
                </a:moveTo>
                <a:lnTo>
                  <a:pt x="1065" y="2131"/>
                </a:lnTo>
                <a:lnTo>
                  <a:pt x="1065" y="2131"/>
                </a:lnTo>
                <a:cubicBezTo>
                  <a:pt x="479" y="2131"/>
                  <a:pt x="0" y="1652"/>
                  <a:pt x="0" y="1066"/>
                </a:cubicBezTo>
                <a:lnTo>
                  <a:pt x="0" y="1066"/>
                </a:lnTo>
                <a:cubicBezTo>
                  <a:pt x="0" y="480"/>
                  <a:pt x="479" y="0"/>
                  <a:pt x="1065" y="0"/>
                </a:cubicBezTo>
                <a:lnTo>
                  <a:pt x="1065" y="0"/>
                </a:lnTo>
                <a:cubicBezTo>
                  <a:pt x="1714" y="0"/>
                  <a:pt x="2246" y="532"/>
                  <a:pt x="2246" y="1182"/>
                </a:cubicBezTo>
                <a:lnTo>
                  <a:pt x="2246" y="2008"/>
                </a:lnTo>
                <a:lnTo>
                  <a:pt x="2246" y="2008"/>
                </a:lnTo>
                <a:cubicBezTo>
                  <a:pt x="2246" y="2076"/>
                  <a:pt x="2191" y="2131"/>
                  <a:pt x="2124" y="2131"/>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19" name="Freeform 76">
            <a:extLst>
              <a:ext uri="{FF2B5EF4-FFF2-40B4-BE49-F238E27FC236}">
                <a16:creationId xmlns:a16="http://schemas.microsoft.com/office/drawing/2014/main" id="{768207FD-3F07-2448-BA3C-640C2282FF65}"/>
              </a:ext>
            </a:extLst>
          </p:cNvPr>
          <p:cNvSpPr>
            <a:spLocks noChangeArrowheads="1"/>
          </p:cNvSpPr>
          <p:nvPr/>
        </p:nvSpPr>
        <p:spPr bwMode="auto">
          <a:xfrm>
            <a:off x="7587363" y="2352364"/>
            <a:ext cx="1400727" cy="1326572"/>
          </a:xfrm>
          <a:custGeom>
            <a:avLst/>
            <a:gdLst>
              <a:gd name="T0" fmla="*/ 2126 w 2249"/>
              <a:gd name="T1" fmla="*/ 2131 h 2132"/>
              <a:gd name="T2" fmla="*/ 1066 w 2249"/>
              <a:gd name="T3" fmla="*/ 2131 h 2132"/>
              <a:gd name="T4" fmla="*/ 1066 w 2249"/>
              <a:gd name="T5" fmla="*/ 2131 h 2132"/>
              <a:gd name="T6" fmla="*/ 0 w 2249"/>
              <a:gd name="T7" fmla="*/ 1066 h 2132"/>
              <a:gd name="T8" fmla="*/ 0 w 2249"/>
              <a:gd name="T9" fmla="*/ 1066 h 2132"/>
              <a:gd name="T10" fmla="*/ 1066 w 2249"/>
              <a:gd name="T11" fmla="*/ 0 h 2132"/>
              <a:gd name="T12" fmla="*/ 1066 w 2249"/>
              <a:gd name="T13" fmla="*/ 0 h 2132"/>
              <a:gd name="T14" fmla="*/ 2248 w 2249"/>
              <a:gd name="T15" fmla="*/ 1182 h 2132"/>
              <a:gd name="T16" fmla="*/ 2248 w 2249"/>
              <a:gd name="T17" fmla="*/ 2008 h 2132"/>
              <a:gd name="T18" fmla="*/ 2248 w 2249"/>
              <a:gd name="T19" fmla="*/ 2008 h 2132"/>
              <a:gd name="T20" fmla="*/ 2126 w 2249"/>
              <a:gd name="T21" fmla="*/ 2131 h 2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9" h="2132">
                <a:moveTo>
                  <a:pt x="2126" y="2131"/>
                </a:moveTo>
                <a:lnTo>
                  <a:pt x="1066" y="2131"/>
                </a:lnTo>
                <a:lnTo>
                  <a:pt x="1066" y="2131"/>
                </a:lnTo>
                <a:cubicBezTo>
                  <a:pt x="480" y="2131"/>
                  <a:pt x="0" y="1652"/>
                  <a:pt x="0" y="1066"/>
                </a:cubicBezTo>
                <a:lnTo>
                  <a:pt x="0" y="1066"/>
                </a:lnTo>
                <a:cubicBezTo>
                  <a:pt x="0" y="480"/>
                  <a:pt x="480" y="0"/>
                  <a:pt x="1066" y="0"/>
                </a:cubicBezTo>
                <a:lnTo>
                  <a:pt x="1066" y="0"/>
                </a:lnTo>
                <a:cubicBezTo>
                  <a:pt x="1716" y="0"/>
                  <a:pt x="2248" y="532"/>
                  <a:pt x="2248" y="1182"/>
                </a:cubicBezTo>
                <a:lnTo>
                  <a:pt x="2248" y="2008"/>
                </a:lnTo>
                <a:lnTo>
                  <a:pt x="2248" y="2008"/>
                </a:lnTo>
                <a:cubicBezTo>
                  <a:pt x="2248" y="2076"/>
                  <a:pt x="2193" y="2131"/>
                  <a:pt x="2126" y="2131"/>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0" name="Freeform 77">
            <a:extLst>
              <a:ext uri="{FF2B5EF4-FFF2-40B4-BE49-F238E27FC236}">
                <a16:creationId xmlns:a16="http://schemas.microsoft.com/office/drawing/2014/main" id="{0FAFD3FC-C965-6C42-B84A-CB67A7E25D5D}"/>
              </a:ext>
            </a:extLst>
          </p:cNvPr>
          <p:cNvSpPr>
            <a:spLocks noChangeArrowheads="1"/>
          </p:cNvSpPr>
          <p:nvPr/>
        </p:nvSpPr>
        <p:spPr bwMode="auto">
          <a:xfrm>
            <a:off x="9787327" y="2352364"/>
            <a:ext cx="1400727" cy="1326572"/>
          </a:xfrm>
          <a:custGeom>
            <a:avLst/>
            <a:gdLst>
              <a:gd name="T0" fmla="*/ 2126 w 2249"/>
              <a:gd name="T1" fmla="*/ 2131 h 2132"/>
              <a:gd name="T2" fmla="*/ 1066 w 2249"/>
              <a:gd name="T3" fmla="*/ 2131 h 2132"/>
              <a:gd name="T4" fmla="*/ 1066 w 2249"/>
              <a:gd name="T5" fmla="*/ 2131 h 2132"/>
              <a:gd name="T6" fmla="*/ 0 w 2249"/>
              <a:gd name="T7" fmla="*/ 1066 h 2132"/>
              <a:gd name="T8" fmla="*/ 0 w 2249"/>
              <a:gd name="T9" fmla="*/ 1066 h 2132"/>
              <a:gd name="T10" fmla="*/ 1066 w 2249"/>
              <a:gd name="T11" fmla="*/ 0 h 2132"/>
              <a:gd name="T12" fmla="*/ 1066 w 2249"/>
              <a:gd name="T13" fmla="*/ 0 h 2132"/>
              <a:gd name="T14" fmla="*/ 2248 w 2249"/>
              <a:gd name="T15" fmla="*/ 1182 h 2132"/>
              <a:gd name="T16" fmla="*/ 2248 w 2249"/>
              <a:gd name="T17" fmla="*/ 2008 h 2132"/>
              <a:gd name="T18" fmla="*/ 2248 w 2249"/>
              <a:gd name="T19" fmla="*/ 2008 h 2132"/>
              <a:gd name="T20" fmla="*/ 2126 w 2249"/>
              <a:gd name="T21" fmla="*/ 2131 h 2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49" h="2132">
                <a:moveTo>
                  <a:pt x="2126" y="2131"/>
                </a:moveTo>
                <a:lnTo>
                  <a:pt x="1066" y="2131"/>
                </a:lnTo>
                <a:lnTo>
                  <a:pt x="1066" y="2131"/>
                </a:lnTo>
                <a:cubicBezTo>
                  <a:pt x="480" y="2131"/>
                  <a:pt x="0" y="1652"/>
                  <a:pt x="0" y="1066"/>
                </a:cubicBezTo>
                <a:lnTo>
                  <a:pt x="0" y="1066"/>
                </a:lnTo>
                <a:cubicBezTo>
                  <a:pt x="0" y="480"/>
                  <a:pt x="480" y="0"/>
                  <a:pt x="1066" y="0"/>
                </a:cubicBezTo>
                <a:lnTo>
                  <a:pt x="1066" y="0"/>
                </a:lnTo>
                <a:cubicBezTo>
                  <a:pt x="1716" y="0"/>
                  <a:pt x="2248" y="532"/>
                  <a:pt x="2248" y="1182"/>
                </a:cubicBezTo>
                <a:lnTo>
                  <a:pt x="2248" y="2008"/>
                </a:lnTo>
                <a:lnTo>
                  <a:pt x="2248" y="2008"/>
                </a:lnTo>
                <a:cubicBezTo>
                  <a:pt x="2248" y="2076"/>
                  <a:pt x="2193" y="2131"/>
                  <a:pt x="2126" y="2131"/>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1" name="Freeform 20">
            <a:extLst>
              <a:ext uri="{FF2B5EF4-FFF2-40B4-BE49-F238E27FC236}">
                <a16:creationId xmlns:a16="http://schemas.microsoft.com/office/drawing/2014/main" id="{C2749549-77F6-E849-A5DF-6CA5CA64592E}"/>
              </a:ext>
            </a:extLst>
          </p:cNvPr>
          <p:cNvSpPr>
            <a:spLocks noChangeArrowheads="1"/>
          </p:cNvSpPr>
          <p:nvPr/>
        </p:nvSpPr>
        <p:spPr bwMode="auto">
          <a:xfrm>
            <a:off x="3582932" y="2703920"/>
            <a:ext cx="620092" cy="620092"/>
          </a:xfrm>
          <a:custGeom>
            <a:avLst/>
            <a:gdLst>
              <a:gd name="connsiteX0" fmla="*/ 620092 w 1240183"/>
              <a:gd name="connsiteY0" fmla="*/ 1103215 h 1240183"/>
              <a:gd name="connsiteX1" fmla="*/ 569040 w 1240183"/>
              <a:gd name="connsiteY1" fmla="*/ 1155512 h 1240183"/>
              <a:gd name="connsiteX2" fmla="*/ 620092 w 1240183"/>
              <a:gd name="connsiteY2" fmla="*/ 1207809 h 1240183"/>
              <a:gd name="connsiteX3" fmla="*/ 672389 w 1240183"/>
              <a:gd name="connsiteY3" fmla="*/ 1155512 h 1240183"/>
              <a:gd name="connsiteX4" fmla="*/ 620092 w 1240183"/>
              <a:gd name="connsiteY4" fmla="*/ 1103215 h 1240183"/>
              <a:gd name="connsiteX5" fmla="*/ 984925 w 1240183"/>
              <a:gd name="connsiteY5" fmla="*/ 952550 h 1240183"/>
              <a:gd name="connsiteX6" fmla="*/ 963772 w 1240183"/>
              <a:gd name="connsiteY6" fmla="*/ 961951 h 1240183"/>
              <a:gd name="connsiteX7" fmla="*/ 962512 w 1240183"/>
              <a:gd name="connsiteY7" fmla="*/ 962512 h 1240183"/>
              <a:gd name="connsiteX8" fmla="*/ 953795 w 1240183"/>
              <a:gd name="connsiteY8" fmla="*/ 983679 h 1240183"/>
              <a:gd name="connsiteX9" fmla="*/ 962512 w 1240183"/>
              <a:gd name="connsiteY9" fmla="*/ 1007337 h 1240183"/>
              <a:gd name="connsiteX10" fmla="*/ 1007337 w 1240183"/>
              <a:gd name="connsiteY10" fmla="*/ 1007337 h 1240183"/>
              <a:gd name="connsiteX11" fmla="*/ 1016054 w 1240183"/>
              <a:gd name="connsiteY11" fmla="*/ 983679 h 1240183"/>
              <a:gd name="connsiteX12" fmla="*/ 1007337 w 1240183"/>
              <a:gd name="connsiteY12" fmla="*/ 962512 h 1240183"/>
              <a:gd name="connsiteX13" fmla="*/ 984925 w 1240183"/>
              <a:gd name="connsiteY13" fmla="*/ 952550 h 1240183"/>
              <a:gd name="connsiteX14" fmla="*/ 256504 w 1240183"/>
              <a:gd name="connsiteY14" fmla="*/ 952550 h 1240183"/>
              <a:gd name="connsiteX15" fmla="*/ 234091 w 1240183"/>
              <a:gd name="connsiteY15" fmla="*/ 962512 h 1240183"/>
              <a:gd name="connsiteX16" fmla="*/ 224130 w 1240183"/>
              <a:gd name="connsiteY16" fmla="*/ 983679 h 1240183"/>
              <a:gd name="connsiteX17" fmla="*/ 234091 w 1240183"/>
              <a:gd name="connsiteY17" fmla="*/ 1007337 h 1240183"/>
              <a:gd name="connsiteX18" fmla="*/ 278917 w 1240183"/>
              <a:gd name="connsiteY18" fmla="*/ 1007337 h 1240183"/>
              <a:gd name="connsiteX19" fmla="*/ 287633 w 1240183"/>
              <a:gd name="connsiteY19" fmla="*/ 983679 h 1240183"/>
              <a:gd name="connsiteX20" fmla="*/ 278917 w 1240183"/>
              <a:gd name="connsiteY20" fmla="*/ 962512 h 1240183"/>
              <a:gd name="connsiteX21" fmla="*/ 256504 w 1240183"/>
              <a:gd name="connsiteY21" fmla="*/ 952550 h 1240183"/>
              <a:gd name="connsiteX22" fmla="*/ 535740 w 1240183"/>
              <a:gd name="connsiteY22" fmla="*/ 642128 h 1240183"/>
              <a:gd name="connsiteX23" fmla="*/ 455541 w 1240183"/>
              <a:gd name="connsiteY23" fmla="*/ 721878 h 1240183"/>
              <a:gd name="connsiteX24" fmla="*/ 455541 w 1240183"/>
              <a:gd name="connsiteY24" fmla="*/ 825305 h 1240183"/>
              <a:gd name="connsiteX25" fmla="*/ 474338 w 1240183"/>
              <a:gd name="connsiteY25" fmla="*/ 843996 h 1240183"/>
              <a:gd name="connsiteX26" fmla="*/ 770071 w 1240183"/>
              <a:gd name="connsiteY26" fmla="*/ 843996 h 1240183"/>
              <a:gd name="connsiteX27" fmla="*/ 790120 w 1240183"/>
              <a:gd name="connsiteY27" fmla="*/ 825305 h 1240183"/>
              <a:gd name="connsiteX28" fmla="*/ 790120 w 1240183"/>
              <a:gd name="connsiteY28" fmla="*/ 721878 h 1240183"/>
              <a:gd name="connsiteX29" fmla="*/ 709922 w 1240183"/>
              <a:gd name="connsiteY29" fmla="*/ 642128 h 1240183"/>
              <a:gd name="connsiteX30" fmla="*/ 535740 w 1240183"/>
              <a:gd name="connsiteY30" fmla="*/ 609729 h 1240183"/>
              <a:gd name="connsiteX31" fmla="*/ 709922 w 1240183"/>
              <a:gd name="connsiteY31" fmla="*/ 609729 h 1240183"/>
              <a:gd name="connsiteX32" fmla="*/ 822701 w 1240183"/>
              <a:gd name="connsiteY32" fmla="*/ 721878 h 1240183"/>
              <a:gd name="connsiteX33" fmla="*/ 822701 w 1240183"/>
              <a:gd name="connsiteY33" fmla="*/ 825305 h 1240183"/>
              <a:gd name="connsiteX34" fmla="*/ 770071 w 1240183"/>
              <a:gd name="connsiteY34" fmla="*/ 877641 h 1240183"/>
              <a:gd name="connsiteX35" fmla="*/ 474338 w 1240183"/>
              <a:gd name="connsiteY35" fmla="*/ 877641 h 1240183"/>
              <a:gd name="connsiteX36" fmla="*/ 422960 w 1240183"/>
              <a:gd name="connsiteY36" fmla="*/ 825305 h 1240183"/>
              <a:gd name="connsiteX37" fmla="*/ 422960 w 1240183"/>
              <a:gd name="connsiteY37" fmla="*/ 721878 h 1240183"/>
              <a:gd name="connsiteX38" fmla="*/ 535740 w 1240183"/>
              <a:gd name="connsiteY38" fmla="*/ 609729 h 1240183"/>
              <a:gd name="connsiteX39" fmla="*/ 1155512 w 1240183"/>
              <a:gd name="connsiteY39" fmla="*/ 567795 h 1240183"/>
              <a:gd name="connsiteX40" fmla="*/ 1104460 w 1240183"/>
              <a:gd name="connsiteY40" fmla="*/ 620092 h 1240183"/>
              <a:gd name="connsiteX41" fmla="*/ 1155512 w 1240183"/>
              <a:gd name="connsiteY41" fmla="*/ 672389 h 1240183"/>
              <a:gd name="connsiteX42" fmla="*/ 1207809 w 1240183"/>
              <a:gd name="connsiteY42" fmla="*/ 620092 h 1240183"/>
              <a:gd name="connsiteX43" fmla="*/ 1155512 w 1240183"/>
              <a:gd name="connsiteY43" fmla="*/ 567795 h 1240183"/>
              <a:gd name="connsiteX44" fmla="*/ 84671 w 1240183"/>
              <a:gd name="connsiteY44" fmla="*/ 567795 h 1240183"/>
              <a:gd name="connsiteX45" fmla="*/ 33620 w 1240183"/>
              <a:gd name="connsiteY45" fmla="*/ 620092 h 1240183"/>
              <a:gd name="connsiteX46" fmla="*/ 84671 w 1240183"/>
              <a:gd name="connsiteY46" fmla="*/ 672389 h 1240183"/>
              <a:gd name="connsiteX47" fmla="*/ 136968 w 1240183"/>
              <a:gd name="connsiteY47" fmla="*/ 620092 h 1240183"/>
              <a:gd name="connsiteX48" fmla="*/ 84671 w 1240183"/>
              <a:gd name="connsiteY48" fmla="*/ 567795 h 1240183"/>
              <a:gd name="connsiteX49" fmla="*/ 619464 w 1240183"/>
              <a:gd name="connsiteY49" fmla="*/ 368542 h 1240183"/>
              <a:gd name="connsiteX50" fmla="*/ 531009 w 1240183"/>
              <a:gd name="connsiteY50" fmla="*/ 455304 h 1240183"/>
              <a:gd name="connsiteX51" fmla="*/ 619464 w 1240183"/>
              <a:gd name="connsiteY51" fmla="*/ 543305 h 1240183"/>
              <a:gd name="connsiteX52" fmla="*/ 707919 w 1240183"/>
              <a:gd name="connsiteY52" fmla="*/ 455304 h 1240183"/>
              <a:gd name="connsiteX53" fmla="*/ 619464 w 1240183"/>
              <a:gd name="connsiteY53" fmla="*/ 368542 h 1240183"/>
              <a:gd name="connsiteX54" fmla="*/ 619464 w 1240183"/>
              <a:gd name="connsiteY54" fmla="*/ 335077 h 1240183"/>
              <a:gd name="connsiteX55" fmla="*/ 740310 w 1240183"/>
              <a:gd name="connsiteY55" fmla="*/ 455304 h 1240183"/>
              <a:gd name="connsiteX56" fmla="*/ 619464 w 1240183"/>
              <a:gd name="connsiteY56" fmla="*/ 575531 h 1240183"/>
              <a:gd name="connsiteX57" fmla="*/ 499863 w 1240183"/>
              <a:gd name="connsiteY57" fmla="*/ 455304 h 1240183"/>
              <a:gd name="connsiteX58" fmla="*/ 619464 w 1240183"/>
              <a:gd name="connsiteY58" fmla="*/ 335077 h 1240183"/>
              <a:gd name="connsiteX59" fmla="*/ 620092 w 1240183"/>
              <a:gd name="connsiteY59" fmla="*/ 282652 h 1240183"/>
              <a:gd name="connsiteX60" fmla="*/ 283898 w 1240183"/>
              <a:gd name="connsiteY60" fmla="*/ 620092 h 1240183"/>
              <a:gd name="connsiteX61" fmla="*/ 620092 w 1240183"/>
              <a:gd name="connsiteY61" fmla="*/ 957531 h 1240183"/>
              <a:gd name="connsiteX62" fmla="*/ 957531 w 1240183"/>
              <a:gd name="connsiteY62" fmla="*/ 620092 h 1240183"/>
              <a:gd name="connsiteX63" fmla="*/ 620092 w 1240183"/>
              <a:gd name="connsiteY63" fmla="*/ 282652 h 1240183"/>
              <a:gd name="connsiteX64" fmla="*/ 984925 w 1240183"/>
              <a:gd name="connsiteY64" fmla="*/ 224130 h 1240183"/>
              <a:gd name="connsiteX65" fmla="*/ 962512 w 1240183"/>
              <a:gd name="connsiteY65" fmla="*/ 234091 h 1240183"/>
              <a:gd name="connsiteX66" fmla="*/ 953795 w 1240183"/>
              <a:gd name="connsiteY66" fmla="*/ 256504 h 1240183"/>
              <a:gd name="connsiteX67" fmla="*/ 962512 w 1240183"/>
              <a:gd name="connsiteY67" fmla="*/ 278917 h 1240183"/>
              <a:gd name="connsiteX68" fmla="*/ 1007337 w 1240183"/>
              <a:gd name="connsiteY68" fmla="*/ 278917 h 1240183"/>
              <a:gd name="connsiteX69" fmla="*/ 1016054 w 1240183"/>
              <a:gd name="connsiteY69" fmla="*/ 256504 h 1240183"/>
              <a:gd name="connsiteX70" fmla="*/ 1007337 w 1240183"/>
              <a:gd name="connsiteY70" fmla="*/ 234091 h 1240183"/>
              <a:gd name="connsiteX71" fmla="*/ 984925 w 1240183"/>
              <a:gd name="connsiteY71" fmla="*/ 224130 h 1240183"/>
              <a:gd name="connsiteX72" fmla="*/ 256504 w 1240183"/>
              <a:gd name="connsiteY72" fmla="*/ 224130 h 1240183"/>
              <a:gd name="connsiteX73" fmla="*/ 234091 w 1240183"/>
              <a:gd name="connsiteY73" fmla="*/ 234091 h 1240183"/>
              <a:gd name="connsiteX74" fmla="*/ 224130 w 1240183"/>
              <a:gd name="connsiteY74" fmla="*/ 256504 h 1240183"/>
              <a:gd name="connsiteX75" fmla="*/ 234091 w 1240183"/>
              <a:gd name="connsiteY75" fmla="*/ 278917 h 1240183"/>
              <a:gd name="connsiteX76" fmla="*/ 278917 w 1240183"/>
              <a:gd name="connsiteY76" fmla="*/ 278917 h 1240183"/>
              <a:gd name="connsiteX77" fmla="*/ 287633 w 1240183"/>
              <a:gd name="connsiteY77" fmla="*/ 256504 h 1240183"/>
              <a:gd name="connsiteX78" fmla="*/ 284892 w 1240183"/>
              <a:gd name="connsiteY78" fmla="*/ 249456 h 1240183"/>
              <a:gd name="connsiteX79" fmla="*/ 278917 w 1240183"/>
              <a:gd name="connsiteY79" fmla="*/ 234091 h 1240183"/>
              <a:gd name="connsiteX80" fmla="*/ 256504 w 1240183"/>
              <a:gd name="connsiteY80" fmla="*/ 224130 h 1240183"/>
              <a:gd name="connsiteX81" fmla="*/ 620092 w 1240183"/>
              <a:gd name="connsiteY81" fmla="*/ 33620 h 1240183"/>
              <a:gd name="connsiteX82" fmla="*/ 569040 w 1240183"/>
              <a:gd name="connsiteY82" fmla="*/ 84671 h 1240183"/>
              <a:gd name="connsiteX83" fmla="*/ 620092 w 1240183"/>
              <a:gd name="connsiteY83" fmla="*/ 136968 h 1240183"/>
              <a:gd name="connsiteX84" fmla="*/ 672389 w 1240183"/>
              <a:gd name="connsiteY84" fmla="*/ 84671 h 1240183"/>
              <a:gd name="connsiteX85" fmla="*/ 620092 w 1240183"/>
              <a:gd name="connsiteY85" fmla="*/ 33620 h 1240183"/>
              <a:gd name="connsiteX86" fmla="*/ 620092 w 1240183"/>
              <a:gd name="connsiteY86" fmla="*/ 0 h 1240183"/>
              <a:gd name="connsiteX87" fmla="*/ 704763 w 1240183"/>
              <a:gd name="connsiteY87" fmla="*/ 84671 h 1240183"/>
              <a:gd name="connsiteX88" fmla="*/ 636279 w 1240183"/>
              <a:gd name="connsiteY88" fmla="*/ 168097 h 1240183"/>
              <a:gd name="connsiteX89" fmla="*/ 636279 w 1240183"/>
              <a:gd name="connsiteY89" fmla="*/ 250278 h 1240183"/>
              <a:gd name="connsiteX90" fmla="*/ 870369 w 1240183"/>
              <a:gd name="connsiteY90" fmla="*/ 347401 h 1240183"/>
              <a:gd name="connsiteX91" fmla="*/ 930137 w 1240183"/>
              <a:gd name="connsiteY91" fmla="*/ 287633 h 1240183"/>
              <a:gd name="connsiteX92" fmla="*/ 920176 w 1240183"/>
              <a:gd name="connsiteY92" fmla="*/ 256504 h 1240183"/>
              <a:gd name="connsiteX93" fmla="*/ 940099 w 1240183"/>
              <a:gd name="connsiteY93" fmla="*/ 211678 h 1240183"/>
              <a:gd name="connsiteX94" fmla="*/ 984925 w 1240183"/>
              <a:gd name="connsiteY94" fmla="*/ 191755 h 1240183"/>
              <a:gd name="connsiteX95" fmla="*/ 1029750 w 1240183"/>
              <a:gd name="connsiteY95" fmla="*/ 211678 h 1240183"/>
              <a:gd name="connsiteX96" fmla="*/ 1048428 w 1240183"/>
              <a:gd name="connsiteY96" fmla="*/ 256504 h 1240183"/>
              <a:gd name="connsiteX97" fmla="*/ 1029750 w 1240183"/>
              <a:gd name="connsiteY97" fmla="*/ 301330 h 1240183"/>
              <a:gd name="connsiteX98" fmla="*/ 984925 w 1240183"/>
              <a:gd name="connsiteY98" fmla="*/ 320007 h 1240183"/>
              <a:gd name="connsiteX99" fmla="*/ 952550 w 1240183"/>
              <a:gd name="connsiteY99" fmla="*/ 311291 h 1240183"/>
              <a:gd name="connsiteX100" fmla="*/ 892782 w 1240183"/>
              <a:gd name="connsiteY100" fmla="*/ 371059 h 1240183"/>
              <a:gd name="connsiteX101" fmla="*/ 989905 w 1240183"/>
              <a:gd name="connsiteY101" fmla="*/ 603905 h 1240183"/>
              <a:gd name="connsiteX102" fmla="*/ 1073331 w 1240183"/>
              <a:gd name="connsiteY102" fmla="*/ 603905 h 1240183"/>
              <a:gd name="connsiteX103" fmla="*/ 1155512 w 1240183"/>
              <a:gd name="connsiteY103" fmla="*/ 535421 h 1240183"/>
              <a:gd name="connsiteX104" fmla="*/ 1240183 w 1240183"/>
              <a:gd name="connsiteY104" fmla="*/ 620092 h 1240183"/>
              <a:gd name="connsiteX105" fmla="*/ 1155512 w 1240183"/>
              <a:gd name="connsiteY105" fmla="*/ 704763 h 1240183"/>
              <a:gd name="connsiteX106" fmla="*/ 1073331 w 1240183"/>
              <a:gd name="connsiteY106" fmla="*/ 636279 h 1240183"/>
              <a:gd name="connsiteX107" fmla="*/ 989905 w 1240183"/>
              <a:gd name="connsiteY107" fmla="*/ 636279 h 1240183"/>
              <a:gd name="connsiteX108" fmla="*/ 892782 w 1240183"/>
              <a:gd name="connsiteY108" fmla="*/ 870369 h 1240183"/>
              <a:gd name="connsiteX109" fmla="*/ 952550 w 1240183"/>
              <a:gd name="connsiteY109" fmla="*/ 928892 h 1240183"/>
              <a:gd name="connsiteX110" fmla="*/ 984925 w 1240183"/>
              <a:gd name="connsiteY110" fmla="*/ 920176 h 1240183"/>
              <a:gd name="connsiteX111" fmla="*/ 1029750 w 1240183"/>
              <a:gd name="connsiteY111" fmla="*/ 938853 h 1240183"/>
              <a:gd name="connsiteX112" fmla="*/ 1048428 w 1240183"/>
              <a:gd name="connsiteY112" fmla="*/ 983679 h 1240183"/>
              <a:gd name="connsiteX113" fmla="*/ 1029750 w 1240183"/>
              <a:gd name="connsiteY113" fmla="*/ 1029750 h 1240183"/>
              <a:gd name="connsiteX114" fmla="*/ 984925 w 1240183"/>
              <a:gd name="connsiteY114" fmla="*/ 1048428 h 1240183"/>
              <a:gd name="connsiteX115" fmla="*/ 940099 w 1240183"/>
              <a:gd name="connsiteY115" fmla="*/ 1029750 h 1240183"/>
              <a:gd name="connsiteX116" fmla="*/ 920176 w 1240183"/>
              <a:gd name="connsiteY116" fmla="*/ 983679 h 1240183"/>
              <a:gd name="connsiteX117" fmla="*/ 927279 w 1240183"/>
              <a:gd name="connsiteY117" fmla="*/ 961482 h 1240183"/>
              <a:gd name="connsiteX118" fmla="*/ 930137 w 1240183"/>
              <a:gd name="connsiteY118" fmla="*/ 952550 h 1240183"/>
              <a:gd name="connsiteX119" fmla="*/ 870369 w 1240183"/>
              <a:gd name="connsiteY119" fmla="*/ 892782 h 1240183"/>
              <a:gd name="connsiteX120" fmla="*/ 820310 w 1240183"/>
              <a:gd name="connsiteY120" fmla="*/ 931597 h 1240183"/>
              <a:gd name="connsiteX121" fmla="*/ 767818 w 1240183"/>
              <a:gd name="connsiteY121" fmla="*/ 959431 h 1240183"/>
              <a:gd name="connsiteX122" fmla="*/ 764064 w 1240183"/>
              <a:gd name="connsiteY122" fmla="*/ 961422 h 1240183"/>
              <a:gd name="connsiteX123" fmla="*/ 636279 w 1240183"/>
              <a:gd name="connsiteY123" fmla="*/ 989905 h 1240183"/>
              <a:gd name="connsiteX124" fmla="*/ 636279 w 1240183"/>
              <a:gd name="connsiteY124" fmla="*/ 1072086 h 1240183"/>
              <a:gd name="connsiteX125" fmla="*/ 704763 w 1240183"/>
              <a:gd name="connsiteY125" fmla="*/ 1155512 h 1240183"/>
              <a:gd name="connsiteX126" fmla="*/ 620092 w 1240183"/>
              <a:gd name="connsiteY126" fmla="*/ 1240183 h 1240183"/>
              <a:gd name="connsiteX127" fmla="*/ 535421 w 1240183"/>
              <a:gd name="connsiteY127" fmla="*/ 1155512 h 1240183"/>
              <a:gd name="connsiteX128" fmla="*/ 605150 w 1240183"/>
              <a:gd name="connsiteY128" fmla="*/ 1072086 h 1240183"/>
              <a:gd name="connsiteX129" fmla="*/ 605150 w 1240183"/>
              <a:gd name="connsiteY129" fmla="*/ 989905 h 1240183"/>
              <a:gd name="connsiteX130" fmla="*/ 371059 w 1240183"/>
              <a:gd name="connsiteY130" fmla="*/ 892782 h 1240183"/>
              <a:gd name="connsiteX131" fmla="*/ 311291 w 1240183"/>
              <a:gd name="connsiteY131" fmla="*/ 952550 h 1240183"/>
              <a:gd name="connsiteX132" fmla="*/ 320007 w 1240183"/>
              <a:gd name="connsiteY132" fmla="*/ 983679 h 1240183"/>
              <a:gd name="connsiteX133" fmla="*/ 301330 w 1240183"/>
              <a:gd name="connsiteY133" fmla="*/ 1029750 h 1240183"/>
              <a:gd name="connsiteX134" fmla="*/ 256504 w 1240183"/>
              <a:gd name="connsiteY134" fmla="*/ 1048428 h 1240183"/>
              <a:gd name="connsiteX135" fmla="*/ 211678 w 1240183"/>
              <a:gd name="connsiteY135" fmla="*/ 1029750 h 1240183"/>
              <a:gd name="connsiteX136" fmla="*/ 193001 w 1240183"/>
              <a:gd name="connsiteY136" fmla="*/ 983679 h 1240183"/>
              <a:gd name="connsiteX137" fmla="*/ 211678 w 1240183"/>
              <a:gd name="connsiteY137" fmla="*/ 938853 h 1240183"/>
              <a:gd name="connsiteX138" fmla="*/ 256504 w 1240183"/>
              <a:gd name="connsiteY138" fmla="*/ 920176 h 1240183"/>
              <a:gd name="connsiteX139" fmla="*/ 288878 w 1240183"/>
              <a:gd name="connsiteY139" fmla="*/ 928892 h 1240183"/>
              <a:gd name="connsiteX140" fmla="*/ 348646 w 1240183"/>
              <a:gd name="connsiteY140" fmla="*/ 870369 h 1240183"/>
              <a:gd name="connsiteX141" fmla="*/ 251523 w 1240183"/>
              <a:gd name="connsiteY141" fmla="*/ 636279 h 1240183"/>
              <a:gd name="connsiteX142" fmla="*/ 168097 w 1240183"/>
              <a:gd name="connsiteY142" fmla="*/ 636279 h 1240183"/>
              <a:gd name="connsiteX143" fmla="*/ 84671 w 1240183"/>
              <a:gd name="connsiteY143" fmla="*/ 704763 h 1240183"/>
              <a:gd name="connsiteX144" fmla="*/ 0 w 1240183"/>
              <a:gd name="connsiteY144" fmla="*/ 620092 h 1240183"/>
              <a:gd name="connsiteX145" fmla="*/ 84671 w 1240183"/>
              <a:gd name="connsiteY145" fmla="*/ 535421 h 1240183"/>
              <a:gd name="connsiteX146" fmla="*/ 168097 w 1240183"/>
              <a:gd name="connsiteY146" fmla="*/ 603905 h 1240183"/>
              <a:gd name="connsiteX147" fmla="*/ 251523 w 1240183"/>
              <a:gd name="connsiteY147" fmla="*/ 603905 h 1240183"/>
              <a:gd name="connsiteX148" fmla="*/ 348646 w 1240183"/>
              <a:gd name="connsiteY148" fmla="*/ 371059 h 1240183"/>
              <a:gd name="connsiteX149" fmla="*/ 288878 w 1240183"/>
              <a:gd name="connsiteY149" fmla="*/ 311291 h 1240183"/>
              <a:gd name="connsiteX150" fmla="*/ 256504 w 1240183"/>
              <a:gd name="connsiteY150" fmla="*/ 320007 h 1240183"/>
              <a:gd name="connsiteX151" fmla="*/ 211678 w 1240183"/>
              <a:gd name="connsiteY151" fmla="*/ 301330 h 1240183"/>
              <a:gd name="connsiteX152" fmla="*/ 193001 w 1240183"/>
              <a:gd name="connsiteY152" fmla="*/ 256504 h 1240183"/>
              <a:gd name="connsiteX153" fmla="*/ 211678 w 1240183"/>
              <a:gd name="connsiteY153" fmla="*/ 211678 h 1240183"/>
              <a:gd name="connsiteX154" fmla="*/ 256504 w 1240183"/>
              <a:gd name="connsiteY154" fmla="*/ 191755 h 1240183"/>
              <a:gd name="connsiteX155" fmla="*/ 301330 w 1240183"/>
              <a:gd name="connsiteY155" fmla="*/ 211678 h 1240183"/>
              <a:gd name="connsiteX156" fmla="*/ 315338 w 1240183"/>
              <a:gd name="connsiteY156" fmla="*/ 231756 h 1240183"/>
              <a:gd name="connsiteX157" fmla="*/ 315345 w 1240183"/>
              <a:gd name="connsiteY157" fmla="*/ 231795 h 1240183"/>
              <a:gd name="connsiteX158" fmla="*/ 320007 w 1240183"/>
              <a:gd name="connsiteY158" fmla="*/ 256504 h 1240183"/>
              <a:gd name="connsiteX159" fmla="*/ 311291 w 1240183"/>
              <a:gd name="connsiteY159" fmla="*/ 287633 h 1240183"/>
              <a:gd name="connsiteX160" fmla="*/ 371059 w 1240183"/>
              <a:gd name="connsiteY160" fmla="*/ 347401 h 1240183"/>
              <a:gd name="connsiteX161" fmla="*/ 605150 w 1240183"/>
              <a:gd name="connsiteY161" fmla="*/ 250278 h 1240183"/>
              <a:gd name="connsiteX162" fmla="*/ 605150 w 1240183"/>
              <a:gd name="connsiteY162" fmla="*/ 168097 h 1240183"/>
              <a:gd name="connsiteX163" fmla="*/ 540713 w 1240183"/>
              <a:gd name="connsiteY163" fmla="*/ 113991 h 1240183"/>
              <a:gd name="connsiteX164" fmla="*/ 538606 w 1240183"/>
              <a:gd name="connsiteY164" fmla="*/ 102320 h 1240183"/>
              <a:gd name="connsiteX165" fmla="*/ 535421 w 1240183"/>
              <a:gd name="connsiteY165" fmla="*/ 84671 h 1240183"/>
              <a:gd name="connsiteX166" fmla="*/ 620092 w 1240183"/>
              <a:gd name="connsiteY166" fmla="*/ 0 h 1240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1240183" h="1240183">
                <a:moveTo>
                  <a:pt x="620092" y="1103215"/>
                </a:moveTo>
                <a:cubicBezTo>
                  <a:pt x="591453" y="1103215"/>
                  <a:pt x="569040" y="1126873"/>
                  <a:pt x="569040" y="1155512"/>
                </a:cubicBezTo>
                <a:cubicBezTo>
                  <a:pt x="569040" y="1184151"/>
                  <a:pt x="591453" y="1207809"/>
                  <a:pt x="620092" y="1207809"/>
                </a:cubicBezTo>
                <a:cubicBezTo>
                  <a:pt x="649976" y="1207809"/>
                  <a:pt x="672389" y="1184151"/>
                  <a:pt x="672389" y="1155512"/>
                </a:cubicBezTo>
                <a:cubicBezTo>
                  <a:pt x="672389" y="1126873"/>
                  <a:pt x="649976" y="1103215"/>
                  <a:pt x="620092" y="1103215"/>
                </a:cubicBezTo>
                <a:close/>
                <a:moveTo>
                  <a:pt x="984925" y="952550"/>
                </a:moveTo>
                <a:lnTo>
                  <a:pt x="963772" y="961951"/>
                </a:lnTo>
                <a:lnTo>
                  <a:pt x="962512" y="962512"/>
                </a:lnTo>
                <a:cubicBezTo>
                  <a:pt x="956286" y="967492"/>
                  <a:pt x="953795" y="976208"/>
                  <a:pt x="953795" y="983679"/>
                </a:cubicBezTo>
                <a:cubicBezTo>
                  <a:pt x="953795" y="992396"/>
                  <a:pt x="956286" y="1001112"/>
                  <a:pt x="962512" y="1007337"/>
                </a:cubicBezTo>
                <a:cubicBezTo>
                  <a:pt x="974963" y="1018544"/>
                  <a:pt x="994886" y="1018544"/>
                  <a:pt x="1007337" y="1007337"/>
                </a:cubicBezTo>
                <a:cubicBezTo>
                  <a:pt x="1012318" y="1001112"/>
                  <a:pt x="1016054" y="992396"/>
                  <a:pt x="1016054" y="983679"/>
                </a:cubicBezTo>
                <a:cubicBezTo>
                  <a:pt x="1016054" y="976208"/>
                  <a:pt x="1012318" y="967492"/>
                  <a:pt x="1007337" y="962512"/>
                </a:cubicBezTo>
                <a:cubicBezTo>
                  <a:pt x="1001112" y="956286"/>
                  <a:pt x="992396" y="952550"/>
                  <a:pt x="984925" y="952550"/>
                </a:cubicBezTo>
                <a:close/>
                <a:moveTo>
                  <a:pt x="256504" y="952550"/>
                </a:moveTo>
                <a:cubicBezTo>
                  <a:pt x="247788" y="952550"/>
                  <a:pt x="240317" y="956286"/>
                  <a:pt x="234091" y="962512"/>
                </a:cubicBezTo>
                <a:cubicBezTo>
                  <a:pt x="227865" y="967492"/>
                  <a:pt x="224130" y="976208"/>
                  <a:pt x="224130" y="983679"/>
                </a:cubicBezTo>
                <a:cubicBezTo>
                  <a:pt x="224130" y="992396"/>
                  <a:pt x="227865" y="1001112"/>
                  <a:pt x="234091" y="1007337"/>
                </a:cubicBezTo>
                <a:cubicBezTo>
                  <a:pt x="246543" y="1018544"/>
                  <a:pt x="267710" y="1018544"/>
                  <a:pt x="278917" y="1007337"/>
                </a:cubicBezTo>
                <a:cubicBezTo>
                  <a:pt x="285143" y="1001112"/>
                  <a:pt x="287633" y="992396"/>
                  <a:pt x="287633" y="983679"/>
                </a:cubicBezTo>
                <a:cubicBezTo>
                  <a:pt x="287633" y="976208"/>
                  <a:pt x="285143" y="967492"/>
                  <a:pt x="278917" y="962512"/>
                </a:cubicBezTo>
                <a:cubicBezTo>
                  <a:pt x="272691" y="956286"/>
                  <a:pt x="265220" y="952550"/>
                  <a:pt x="256504" y="952550"/>
                </a:cubicBezTo>
                <a:close/>
                <a:moveTo>
                  <a:pt x="535740" y="642128"/>
                </a:moveTo>
                <a:cubicBezTo>
                  <a:pt x="491881" y="642128"/>
                  <a:pt x="455541" y="677019"/>
                  <a:pt x="455541" y="721878"/>
                </a:cubicBezTo>
                <a:lnTo>
                  <a:pt x="455541" y="825305"/>
                </a:lnTo>
                <a:cubicBezTo>
                  <a:pt x="455541" y="836520"/>
                  <a:pt x="464313" y="843996"/>
                  <a:pt x="474338" y="843996"/>
                </a:cubicBezTo>
                <a:lnTo>
                  <a:pt x="770071" y="843996"/>
                </a:lnTo>
                <a:cubicBezTo>
                  <a:pt x="781349" y="843996"/>
                  <a:pt x="790120" y="836520"/>
                  <a:pt x="790120" y="825305"/>
                </a:cubicBezTo>
                <a:lnTo>
                  <a:pt x="790120" y="721878"/>
                </a:lnTo>
                <a:cubicBezTo>
                  <a:pt x="790120" y="677019"/>
                  <a:pt x="753780" y="642128"/>
                  <a:pt x="709922" y="642128"/>
                </a:cubicBezTo>
                <a:close/>
                <a:moveTo>
                  <a:pt x="535740" y="609729"/>
                </a:moveTo>
                <a:lnTo>
                  <a:pt x="709922" y="609729"/>
                </a:lnTo>
                <a:cubicBezTo>
                  <a:pt x="772577" y="609729"/>
                  <a:pt x="822701" y="660819"/>
                  <a:pt x="822701" y="721878"/>
                </a:cubicBezTo>
                <a:lnTo>
                  <a:pt x="822701" y="825305"/>
                </a:lnTo>
                <a:cubicBezTo>
                  <a:pt x="822701" y="853965"/>
                  <a:pt x="798892" y="877641"/>
                  <a:pt x="770071" y="877641"/>
                </a:cubicBezTo>
                <a:lnTo>
                  <a:pt x="474338" y="877641"/>
                </a:lnTo>
                <a:cubicBezTo>
                  <a:pt x="446769" y="877641"/>
                  <a:pt x="422960" y="853965"/>
                  <a:pt x="422960" y="825305"/>
                </a:cubicBezTo>
                <a:lnTo>
                  <a:pt x="422960" y="721878"/>
                </a:lnTo>
                <a:cubicBezTo>
                  <a:pt x="422960" y="660819"/>
                  <a:pt x="473084" y="609729"/>
                  <a:pt x="535740" y="609729"/>
                </a:cubicBezTo>
                <a:close/>
                <a:moveTo>
                  <a:pt x="1155512" y="567795"/>
                </a:moveTo>
                <a:cubicBezTo>
                  <a:pt x="1126873" y="567795"/>
                  <a:pt x="1104460" y="591453"/>
                  <a:pt x="1104460" y="620092"/>
                </a:cubicBezTo>
                <a:cubicBezTo>
                  <a:pt x="1104460" y="648730"/>
                  <a:pt x="1126873" y="672389"/>
                  <a:pt x="1155512" y="672389"/>
                </a:cubicBezTo>
                <a:cubicBezTo>
                  <a:pt x="1185396" y="672389"/>
                  <a:pt x="1207809" y="648730"/>
                  <a:pt x="1207809" y="620092"/>
                </a:cubicBezTo>
                <a:cubicBezTo>
                  <a:pt x="1207809" y="591453"/>
                  <a:pt x="1185396" y="567795"/>
                  <a:pt x="1155512" y="567795"/>
                </a:cubicBezTo>
                <a:close/>
                <a:moveTo>
                  <a:pt x="84671" y="567795"/>
                </a:moveTo>
                <a:cubicBezTo>
                  <a:pt x="56033" y="567795"/>
                  <a:pt x="33620" y="591453"/>
                  <a:pt x="33620" y="620092"/>
                </a:cubicBezTo>
                <a:cubicBezTo>
                  <a:pt x="33620" y="648730"/>
                  <a:pt x="56033" y="672389"/>
                  <a:pt x="84671" y="672389"/>
                </a:cubicBezTo>
                <a:cubicBezTo>
                  <a:pt x="114555" y="672389"/>
                  <a:pt x="136968" y="648730"/>
                  <a:pt x="136968" y="620092"/>
                </a:cubicBezTo>
                <a:cubicBezTo>
                  <a:pt x="136968" y="591453"/>
                  <a:pt x="114555" y="567795"/>
                  <a:pt x="84671" y="567795"/>
                </a:cubicBezTo>
                <a:close/>
                <a:moveTo>
                  <a:pt x="619464" y="368542"/>
                </a:moveTo>
                <a:cubicBezTo>
                  <a:pt x="570876" y="368542"/>
                  <a:pt x="531009" y="406965"/>
                  <a:pt x="531009" y="455304"/>
                </a:cubicBezTo>
                <a:cubicBezTo>
                  <a:pt x="531009" y="503643"/>
                  <a:pt x="570876" y="543305"/>
                  <a:pt x="619464" y="543305"/>
                </a:cubicBezTo>
                <a:cubicBezTo>
                  <a:pt x="669298" y="543305"/>
                  <a:pt x="707919" y="503643"/>
                  <a:pt x="707919" y="455304"/>
                </a:cubicBezTo>
                <a:cubicBezTo>
                  <a:pt x="707919" y="406965"/>
                  <a:pt x="669298" y="368542"/>
                  <a:pt x="619464" y="368542"/>
                </a:cubicBezTo>
                <a:close/>
                <a:moveTo>
                  <a:pt x="619464" y="335077"/>
                </a:moveTo>
                <a:cubicBezTo>
                  <a:pt x="686739" y="335077"/>
                  <a:pt x="740310" y="389613"/>
                  <a:pt x="740310" y="455304"/>
                </a:cubicBezTo>
                <a:cubicBezTo>
                  <a:pt x="740310" y="520995"/>
                  <a:pt x="686739" y="575531"/>
                  <a:pt x="619464" y="575531"/>
                </a:cubicBezTo>
                <a:cubicBezTo>
                  <a:pt x="553434" y="575531"/>
                  <a:pt x="499863" y="520995"/>
                  <a:pt x="499863" y="455304"/>
                </a:cubicBezTo>
                <a:cubicBezTo>
                  <a:pt x="499863" y="389613"/>
                  <a:pt x="553434" y="335077"/>
                  <a:pt x="619464" y="335077"/>
                </a:cubicBezTo>
                <a:close/>
                <a:moveTo>
                  <a:pt x="620092" y="282652"/>
                </a:moveTo>
                <a:cubicBezTo>
                  <a:pt x="434562" y="282652"/>
                  <a:pt x="283898" y="434562"/>
                  <a:pt x="283898" y="620092"/>
                </a:cubicBezTo>
                <a:cubicBezTo>
                  <a:pt x="283898" y="806866"/>
                  <a:pt x="434562" y="957531"/>
                  <a:pt x="620092" y="957531"/>
                </a:cubicBezTo>
                <a:cubicBezTo>
                  <a:pt x="806866" y="957531"/>
                  <a:pt x="957531" y="806866"/>
                  <a:pt x="957531" y="620092"/>
                </a:cubicBezTo>
                <a:cubicBezTo>
                  <a:pt x="957531" y="434562"/>
                  <a:pt x="806866" y="282652"/>
                  <a:pt x="620092" y="282652"/>
                </a:cubicBezTo>
                <a:close/>
                <a:moveTo>
                  <a:pt x="984925" y="224130"/>
                </a:moveTo>
                <a:cubicBezTo>
                  <a:pt x="976208" y="224130"/>
                  <a:pt x="968737" y="227865"/>
                  <a:pt x="962512" y="234091"/>
                </a:cubicBezTo>
                <a:cubicBezTo>
                  <a:pt x="956286" y="239072"/>
                  <a:pt x="953795" y="247788"/>
                  <a:pt x="953795" y="256504"/>
                </a:cubicBezTo>
                <a:cubicBezTo>
                  <a:pt x="953795" y="265220"/>
                  <a:pt x="956286" y="272691"/>
                  <a:pt x="962512" y="278917"/>
                </a:cubicBezTo>
                <a:cubicBezTo>
                  <a:pt x="974963" y="290123"/>
                  <a:pt x="994886" y="290123"/>
                  <a:pt x="1007337" y="278917"/>
                </a:cubicBezTo>
                <a:cubicBezTo>
                  <a:pt x="1012318" y="272691"/>
                  <a:pt x="1016054" y="265220"/>
                  <a:pt x="1016054" y="256504"/>
                </a:cubicBezTo>
                <a:cubicBezTo>
                  <a:pt x="1016054" y="247788"/>
                  <a:pt x="1012318" y="239072"/>
                  <a:pt x="1007337" y="234091"/>
                </a:cubicBezTo>
                <a:cubicBezTo>
                  <a:pt x="1001112" y="227865"/>
                  <a:pt x="992396" y="224130"/>
                  <a:pt x="984925" y="224130"/>
                </a:cubicBezTo>
                <a:close/>
                <a:moveTo>
                  <a:pt x="256504" y="224130"/>
                </a:moveTo>
                <a:cubicBezTo>
                  <a:pt x="247788" y="224130"/>
                  <a:pt x="240317" y="227865"/>
                  <a:pt x="234091" y="234091"/>
                </a:cubicBezTo>
                <a:cubicBezTo>
                  <a:pt x="227865" y="239072"/>
                  <a:pt x="224130" y="247788"/>
                  <a:pt x="224130" y="256504"/>
                </a:cubicBezTo>
                <a:cubicBezTo>
                  <a:pt x="224130" y="265220"/>
                  <a:pt x="227865" y="272691"/>
                  <a:pt x="234091" y="278917"/>
                </a:cubicBezTo>
                <a:cubicBezTo>
                  <a:pt x="246543" y="290123"/>
                  <a:pt x="267710" y="290123"/>
                  <a:pt x="278917" y="278917"/>
                </a:cubicBezTo>
                <a:cubicBezTo>
                  <a:pt x="285143" y="272691"/>
                  <a:pt x="287633" y="265220"/>
                  <a:pt x="287633" y="256504"/>
                </a:cubicBezTo>
                <a:lnTo>
                  <a:pt x="284892" y="249456"/>
                </a:lnTo>
                <a:lnTo>
                  <a:pt x="278917" y="234091"/>
                </a:lnTo>
                <a:cubicBezTo>
                  <a:pt x="272691" y="227865"/>
                  <a:pt x="265220" y="224130"/>
                  <a:pt x="256504" y="224130"/>
                </a:cubicBezTo>
                <a:close/>
                <a:moveTo>
                  <a:pt x="620092" y="33620"/>
                </a:moveTo>
                <a:cubicBezTo>
                  <a:pt x="591453" y="33620"/>
                  <a:pt x="569040" y="56033"/>
                  <a:pt x="569040" y="84671"/>
                </a:cubicBezTo>
                <a:cubicBezTo>
                  <a:pt x="569040" y="113310"/>
                  <a:pt x="591453" y="136968"/>
                  <a:pt x="620092" y="136968"/>
                </a:cubicBezTo>
                <a:cubicBezTo>
                  <a:pt x="649976" y="136968"/>
                  <a:pt x="672389" y="113310"/>
                  <a:pt x="672389" y="84671"/>
                </a:cubicBezTo>
                <a:cubicBezTo>
                  <a:pt x="672389" y="56033"/>
                  <a:pt x="649976" y="33620"/>
                  <a:pt x="620092" y="33620"/>
                </a:cubicBezTo>
                <a:close/>
                <a:moveTo>
                  <a:pt x="620092" y="0"/>
                </a:moveTo>
                <a:cubicBezTo>
                  <a:pt x="667408" y="0"/>
                  <a:pt x="704763" y="38600"/>
                  <a:pt x="704763" y="84671"/>
                </a:cubicBezTo>
                <a:cubicBezTo>
                  <a:pt x="704763" y="125762"/>
                  <a:pt x="674879" y="160626"/>
                  <a:pt x="636279" y="168097"/>
                </a:cubicBezTo>
                <a:lnTo>
                  <a:pt x="636279" y="250278"/>
                </a:lnTo>
                <a:cubicBezTo>
                  <a:pt x="727176" y="254014"/>
                  <a:pt x="808111" y="290123"/>
                  <a:pt x="870369" y="347401"/>
                </a:cubicBezTo>
                <a:lnTo>
                  <a:pt x="930137" y="287633"/>
                </a:lnTo>
                <a:cubicBezTo>
                  <a:pt x="923912" y="278917"/>
                  <a:pt x="920176" y="267710"/>
                  <a:pt x="920176" y="256504"/>
                </a:cubicBezTo>
                <a:cubicBezTo>
                  <a:pt x="920176" y="239072"/>
                  <a:pt x="927647" y="222885"/>
                  <a:pt x="940099" y="211678"/>
                </a:cubicBezTo>
                <a:cubicBezTo>
                  <a:pt x="951305" y="199226"/>
                  <a:pt x="967492" y="191755"/>
                  <a:pt x="984925" y="191755"/>
                </a:cubicBezTo>
                <a:cubicBezTo>
                  <a:pt x="1002357" y="191755"/>
                  <a:pt x="1018544" y="199226"/>
                  <a:pt x="1029750" y="211678"/>
                </a:cubicBezTo>
                <a:cubicBezTo>
                  <a:pt x="1042202" y="222885"/>
                  <a:pt x="1048428" y="239072"/>
                  <a:pt x="1048428" y="256504"/>
                </a:cubicBezTo>
                <a:cubicBezTo>
                  <a:pt x="1048428" y="272691"/>
                  <a:pt x="1042202" y="288878"/>
                  <a:pt x="1029750" y="301330"/>
                </a:cubicBezTo>
                <a:cubicBezTo>
                  <a:pt x="1018544" y="313781"/>
                  <a:pt x="1002357" y="320007"/>
                  <a:pt x="984925" y="320007"/>
                </a:cubicBezTo>
                <a:cubicBezTo>
                  <a:pt x="972473" y="320007"/>
                  <a:pt x="962512" y="317517"/>
                  <a:pt x="952550" y="311291"/>
                </a:cubicBezTo>
                <a:lnTo>
                  <a:pt x="892782" y="371059"/>
                </a:lnTo>
                <a:cubicBezTo>
                  <a:pt x="950060" y="433317"/>
                  <a:pt x="986170" y="514253"/>
                  <a:pt x="989905" y="603905"/>
                </a:cubicBezTo>
                <a:lnTo>
                  <a:pt x="1073331" y="603905"/>
                </a:lnTo>
                <a:cubicBezTo>
                  <a:pt x="1080802" y="565304"/>
                  <a:pt x="1114422" y="535421"/>
                  <a:pt x="1155512" y="535421"/>
                </a:cubicBezTo>
                <a:cubicBezTo>
                  <a:pt x="1201583" y="535421"/>
                  <a:pt x="1240183" y="574021"/>
                  <a:pt x="1240183" y="620092"/>
                </a:cubicBezTo>
                <a:cubicBezTo>
                  <a:pt x="1240183" y="666163"/>
                  <a:pt x="1201583" y="704763"/>
                  <a:pt x="1155512" y="704763"/>
                </a:cubicBezTo>
                <a:cubicBezTo>
                  <a:pt x="1114422" y="704763"/>
                  <a:pt x="1080802" y="674879"/>
                  <a:pt x="1073331" y="636279"/>
                </a:cubicBezTo>
                <a:lnTo>
                  <a:pt x="989905" y="636279"/>
                </a:lnTo>
                <a:cubicBezTo>
                  <a:pt x="986170" y="725931"/>
                  <a:pt x="950060" y="808111"/>
                  <a:pt x="892782" y="870369"/>
                </a:cubicBezTo>
                <a:lnTo>
                  <a:pt x="952550" y="928892"/>
                </a:lnTo>
                <a:cubicBezTo>
                  <a:pt x="962512" y="923912"/>
                  <a:pt x="972473" y="920176"/>
                  <a:pt x="984925" y="920176"/>
                </a:cubicBezTo>
                <a:cubicBezTo>
                  <a:pt x="1002357" y="920176"/>
                  <a:pt x="1018544" y="926402"/>
                  <a:pt x="1029750" y="938853"/>
                </a:cubicBezTo>
                <a:cubicBezTo>
                  <a:pt x="1042202" y="951305"/>
                  <a:pt x="1048428" y="967492"/>
                  <a:pt x="1048428" y="983679"/>
                </a:cubicBezTo>
                <a:cubicBezTo>
                  <a:pt x="1048428" y="1002357"/>
                  <a:pt x="1042202" y="1017299"/>
                  <a:pt x="1029750" y="1029750"/>
                </a:cubicBezTo>
                <a:cubicBezTo>
                  <a:pt x="1018544" y="1040957"/>
                  <a:pt x="1002357" y="1048428"/>
                  <a:pt x="984925" y="1048428"/>
                </a:cubicBezTo>
                <a:cubicBezTo>
                  <a:pt x="967492" y="1048428"/>
                  <a:pt x="951305" y="1040957"/>
                  <a:pt x="940099" y="1029750"/>
                </a:cubicBezTo>
                <a:cubicBezTo>
                  <a:pt x="927647" y="1017299"/>
                  <a:pt x="920176" y="1002357"/>
                  <a:pt x="920176" y="983679"/>
                </a:cubicBezTo>
                <a:lnTo>
                  <a:pt x="927279" y="961482"/>
                </a:lnTo>
                <a:lnTo>
                  <a:pt x="930137" y="952550"/>
                </a:lnTo>
                <a:lnTo>
                  <a:pt x="870369" y="892782"/>
                </a:lnTo>
                <a:cubicBezTo>
                  <a:pt x="854805" y="907102"/>
                  <a:pt x="838073" y="920098"/>
                  <a:pt x="820310" y="931597"/>
                </a:cubicBezTo>
                <a:lnTo>
                  <a:pt x="767818" y="959431"/>
                </a:lnTo>
                <a:lnTo>
                  <a:pt x="764064" y="961422"/>
                </a:lnTo>
                <a:cubicBezTo>
                  <a:pt x="724685" y="978076"/>
                  <a:pt x="681727" y="988038"/>
                  <a:pt x="636279" y="989905"/>
                </a:cubicBezTo>
                <a:lnTo>
                  <a:pt x="636279" y="1072086"/>
                </a:lnTo>
                <a:cubicBezTo>
                  <a:pt x="674879" y="1080802"/>
                  <a:pt x="704763" y="1114422"/>
                  <a:pt x="704763" y="1155512"/>
                </a:cubicBezTo>
                <a:cubicBezTo>
                  <a:pt x="704763" y="1201583"/>
                  <a:pt x="667408" y="1240183"/>
                  <a:pt x="620092" y="1240183"/>
                </a:cubicBezTo>
                <a:cubicBezTo>
                  <a:pt x="574021" y="1240183"/>
                  <a:pt x="535421" y="1201583"/>
                  <a:pt x="535421" y="1155512"/>
                </a:cubicBezTo>
                <a:cubicBezTo>
                  <a:pt x="535421" y="1114422"/>
                  <a:pt x="565304" y="1080802"/>
                  <a:pt x="605150" y="1072086"/>
                </a:cubicBezTo>
                <a:lnTo>
                  <a:pt x="605150" y="989905"/>
                </a:lnTo>
                <a:cubicBezTo>
                  <a:pt x="514253" y="986170"/>
                  <a:pt x="433317" y="950060"/>
                  <a:pt x="371059" y="892782"/>
                </a:cubicBezTo>
                <a:lnTo>
                  <a:pt x="311291" y="952550"/>
                </a:lnTo>
                <a:cubicBezTo>
                  <a:pt x="317517" y="962512"/>
                  <a:pt x="320007" y="972473"/>
                  <a:pt x="320007" y="983679"/>
                </a:cubicBezTo>
                <a:cubicBezTo>
                  <a:pt x="320007" y="1002357"/>
                  <a:pt x="313781" y="1017299"/>
                  <a:pt x="301330" y="1029750"/>
                </a:cubicBezTo>
                <a:cubicBezTo>
                  <a:pt x="288878" y="1040957"/>
                  <a:pt x="272691" y="1048428"/>
                  <a:pt x="256504" y="1048428"/>
                </a:cubicBezTo>
                <a:cubicBezTo>
                  <a:pt x="240317" y="1048428"/>
                  <a:pt x="222885" y="1040957"/>
                  <a:pt x="211678" y="1029750"/>
                </a:cubicBezTo>
                <a:cubicBezTo>
                  <a:pt x="199226" y="1017299"/>
                  <a:pt x="193001" y="1002357"/>
                  <a:pt x="193001" y="983679"/>
                </a:cubicBezTo>
                <a:cubicBezTo>
                  <a:pt x="193001" y="967492"/>
                  <a:pt x="199226" y="951305"/>
                  <a:pt x="211678" y="938853"/>
                </a:cubicBezTo>
                <a:cubicBezTo>
                  <a:pt x="222885" y="926402"/>
                  <a:pt x="240317" y="920176"/>
                  <a:pt x="256504" y="920176"/>
                </a:cubicBezTo>
                <a:cubicBezTo>
                  <a:pt x="267710" y="920176"/>
                  <a:pt x="278917" y="923912"/>
                  <a:pt x="288878" y="928892"/>
                </a:cubicBezTo>
                <a:lnTo>
                  <a:pt x="348646" y="870369"/>
                </a:lnTo>
                <a:cubicBezTo>
                  <a:pt x="291368" y="808111"/>
                  <a:pt x="255259" y="725931"/>
                  <a:pt x="251523" y="636279"/>
                </a:cubicBezTo>
                <a:lnTo>
                  <a:pt x="168097" y="636279"/>
                </a:lnTo>
                <a:cubicBezTo>
                  <a:pt x="160626" y="674879"/>
                  <a:pt x="127007" y="704763"/>
                  <a:pt x="84671" y="704763"/>
                </a:cubicBezTo>
                <a:cubicBezTo>
                  <a:pt x="38600" y="704763"/>
                  <a:pt x="0" y="666163"/>
                  <a:pt x="0" y="620092"/>
                </a:cubicBezTo>
                <a:cubicBezTo>
                  <a:pt x="0" y="574021"/>
                  <a:pt x="38600" y="535421"/>
                  <a:pt x="84671" y="535421"/>
                </a:cubicBezTo>
                <a:cubicBezTo>
                  <a:pt x="127007" y="535421"/>
                  <a:pt x="160626" y="565304"/>
                  <a:pt x="168097" y="603905"/>
                </a:cubicBezTo>
                <a:lnTo>
                  <a:pt x="251523" y="603905"/>
                </a:lnTo>
                <a:cubicBezTo>
                  <a:pt x="255259" y="514253"/>
                  <a:pt x="291368" y="433317"/>
                  <a:pt x="348646" y="371059"/>
                </a:cubicBezTo>
                <a:lnTo>
                  <a:pt x="288878" y="311291"/>
                </a:lnTo>
                <a:cubicBezTo>
                  <a:pt x="278917" y="317517"/>
                  <a:pt x="267710" y="320007"/>
                  <a:pt x="256504" y="320007"/>
                </a:cubicBezTo>
                <a:cubicBezTo>
                  <a:pt x="240317" y="320007"/>
                  <a:pt x="222885" y="313781"/>
                  <a:pt x="211678" y="301330"/>
                </a:cubicBezTo>
                <a:cubicBezTo>
                  <a:pt x="199226" y="288878"/>
                  <a:pt x="193001" y="272691"/>
                  <a:pt x="193001" y="256504"/>
                </a:cubicBezTo>
                <a:cubicBezTo>
                  <a:pt x="193001" y="239072"/>
                  <a:pt x="199226" y="222885"/>
                  <a:pt x="211678" y="211678"/>
                </a:cubicBezTo>
                <a:cubicBezTo>
                  <a:pt x="222885" y="199226"/>
                  <a:pt x="240317" y="191755"/>
                  <a:pt x="256504" y="191755"/>
                </a:cubicBezTo>
                <a:cubicBezTo>
                  <a:pt x="272691" y="191755"/>
                  <a:pt x="288878" y="199226"/>
                  <a:pt x="301330" y="211678"/>
                </a:cubicBezTo>
                <a:cubicBezTo>
                  <a:pt x="307556" y="217282"/>
                  <a:pt x="312225" y="224130"/>
                  <a:pt x="315338" y="231756"/>
                </a:cubicBezTo>
                <a:lnTo>
                  <a:pt x="315345" y="231795"/>
                </a:lnTo>
                <a:lnTo>
                  <a:pt x="320007" y="256504"/>
                </a:lnTo>
                <a:cubicBezTo>
                  <a:pt x="320007" y="267710"/>
                  <a:pt x="317517" y="278917"/>
                  <a:pt x="311291" y="287633"/>
                </a:cubicBezTo>
                <a:lnTo>
                  <a:pt x="371059" y="347401"/>
                </a:lnTo>
                <a:cubicBezTo>
                  <a:pt x="433317" y="290123"/>
                  <a:pt x="514253" y="254014"/>
                  <a:pt x="605150" y="250278"/>
                </a:cubicBezTo>
                <a:lnTo>
                  <a:pt x="605150" y="168097"/>
                </a:lnTo>
                <a:cubicBezTo>
                  <a:pt x="575266" y="162494"/>
                  <a:pt x="550985" y="141482"/>
                  <a:pt x="540713" y="113991"/>
                </a:cubicBezTo>
                <a:lnTo>
                  <a:pt x="538606" y="102320"/>
                </a:lnTo>
                <a:lnTo>
                  <a:pt x="535421" y="84671"/>
                </a:lnTo>
                <a:cubicBezTo>
                  <a:pt x="535421" y="38600"/>
                  <a:pt x="574021" y="0"/>
                  <a:pt x="62009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2" name="Freeform 21">
            <a:extLst>
              <a:ext uri="{FF2B5EF4-FFF2-40B4-BE49-F238E27FC236}">
                <a16:creationId xmlns:a16="http://schemas.microsoft.com/office/drawing/2014/main" id="{5AC2F099-1439-7843-81A6-C7314F57FD24}"/>
              </a:ext>
            </a:extLst>
          </p:cNvPr>
          <p:cNvSpPr>
            <a:spLocks noChangeArrowheads="1"/>
          </p:cNvSpPr>
          <p:nvPr/>
        </p:nvSpPr>
        <p:spPr bwMode="auto">
          <a:xfrm>
            <a:off x="7977368" y="2706667"/>
            <a:ext cx="622829" cy="617346"/>
          </a:xfrm>
          <a:custGeom>
            <a:avLst/>
            <a:gdLst>
              <a:gd name="connsiteX0" fmla="*/ 962223 w 1245657"/>
              <a:gd name="connsiteY0" fmla="*/ 940852 h 1234691"/>
              <a:gd name="connsiteX1" fmla="*/ 974399 w 1245657"/>
              <a:gd name="connsiteY1" fmla="*/ 945476 h 1234691"/>
              <a:gd name="connsiteX2" fmla="*/ 1033591 w 1245657"/>
              <a:gd name="connsiteY2" fmla="*/ 1004667 h 1234691"/>
              <a:gd name="connsiteX3" fmla="*/ 1048387 w 1245657"/>
              <a:gd name="connsiteY3" fmla="*/ 992335 h 1234691"/>
              <a:gd name="connsiteX4" fmla="*/ 1064419 w 1245657"/>
              <a:gd name="connsiteY4" fmla="*/ 1008366 h 1234691"/>
              <a:gd name="connsiteX5" fmla="*/ 1064419 w 1245657"/>
              <a:gd name="connsiteY5" fmla="*/ 1042894 h 1234691"/>
              <a:gd name="connsiteX6" fmla="*/ 1064419 w 1245657"/>
              <a:gd name="connsiteY6" fmla="*/ 1046594 h 1234691"/>
              <a:gd name="connsiteX7" fmla="*/ 1064419 w 1245657"/>
              <a:gd name="connsiteY7" fmla="*/ 1047827 h 1234691"/>
              <a:gd name="connsiteX8" fmla="*/ 1061953 w 1245657"/>
              <a:gd name="connsiteY8" fmla="*/ 1051526 h 1234691"/>
              <a:gd name="connsiteX9" fmla="*/ 1059487 w 1245657"/>
              <a:gd name="connsiteY9" fmla="*/ 1055226 h 1234691"/>
              <a:gd name="connsiteX10" fmla="*/ 1058253 w 1245657"/>
              <a:gd name="connsiteY10" fmla="*/ 1055226 h 1234691"/>
              <a:gd name="connsiteX11" fmla="*/ 1054553 w 1245657"/>
              <a:gd name="connsiteY11" fmla="*/ 1057692 h 1234691"/>
              <a:gd name="connsiteX12" fmla="*/ 1052087 w 1245657"/>
              <a:gd name="connsiteY12" fmla="*/ 1057692 h 1234691"/>
              <a:gd name="connsiteX13" fmla="*/ 1048387 w 1245657"/>
              <a:gd name="connsiteY13" fmla="*/ 1058925 h 1234691"/>
              <a:gd name="connsiteX14" fmla="*/ 1013859 w 1245657"/>
              <a:gd name="connsiteY14" fmla="*/ 1058925 h 1234691"/>
              <a:gd name="connsiteX15" fmla="*/ 999063 w 1245657"/>
              <a:gd name="connsiteY15" fmla="*/ 1042894 h 1234691"/>
              <a:gd name="connsiteX16" fmla="*/ 1010161 w 1245657"/>
              <a:gd name="connsiteY16" fmla="*/ 1026863 h 1234691"/>
              <a:gd name="connsiteX17" fmla="*/ 950969 w 1245657"/>
              <a:gd name="connsiteY17" fmla="*/ 967673 h 1234691"/>
              <a:gd name="connsiteX18" fmla="*/ 950969 w 1245657"/>
              <a:gd name="connsiteY18" fmla="*/ 945476 h 1234691"/>
              <a:gd name="connsiteX19" fmla="*/ 962223 w 1245657"/>
              <a:gd name="connsiteY19" fmla="*/ 940852 h 1234691"/>
              <a:gd name="connsiteX20" fmla="*/ 277512 w 1245657"/>
              <a:gd name="connsiteY20" fmla="*/ 940852 h 1234691"/>
              <a:gd name="connsiteX21" fmla="*/ 289227 w 1245657"/>
              <a:gd name="connsiteY21" fmla="*/ 945476 h 1234691"/>
              <a:gd name="connsiteX22" fmla="*/ 289227 w 1245657"/>
              <a:gd name="connsiteY22" fmla="*/ 967673 h 1234691"/>
              <a:gd name="connsiteX23" fmla="*/ 228803 w 1245657"/>
              <a:gd name="connsiteY23" fmla="*/ 1026863 h 1234691"/>
              <a:gd name="connsiteX24" fmla="*/ 242368 w 1245657"/>
              <a:gd name="connsiteY24" fmla="*/ 1042894 h 1234691"/>
              <a:gd name="connsiteX25" fmla="*/ 226337 w 1245657"/>
              <a:gd name="connsiteY25" fmla="*/ 1058925 h 1234691"/>
              <a:gd name="connsiteX26" fmla="*/ 191809 w 1245657"/>
              <a:gd name="connsiteY26" fmla="*/ 1058925 h 1234691"/>
              <a:gd name="connsiteX27" fmla="*/ 186876 w 1245657"/>
              <a:gd name="connsiteY27" fmla="*/ 1057692 h 1234691"/>
              <a:gd name="connsiteX28" fmla="*/ 181944 w 1245657"/>
              <a:gd name="connsiteY28" fmla="*/ 1056459 h 1234691"/>
              <a:gd name="connsiteX29" fmla="*/ 179477 w 1245657"/>
              <a:gd name="connsiteY29" fmla="*/ 1053993 h 1234691"/>
              <a:gd name="connsiteX30" fmla="*/ 179477 w 1245657"/>
              <a:gd name="connsiteY30" fmla="*/ 1052759 h 1234691"/>
              <a:gd name="connsiteX31" fmla="*/ 175778 w 1245657"/>
              <a:gd name="connsiteY31" fmla="*/ 1049060 h 1234691"/>
              <a:gd name="connsiteX32" fmla="*/ 175778 w 1245657"/>
              <a:gd name="connsiteY32" fmla="*/ 1044127 h 1234691"/>
              <a:gd name="connsiteX33" fmla="*/ 175778 w 1245657"/>
              <a:gd name="connsiteY33" fmla="*/ 1042894 h 1234691"/>
              <a:gd name="connsiteX34" fmla="*/ 175778 w 1245657"/>
              <a:gd name="connsiteY34" fmla="*/ 1008366 h 1234691"/>
              <a:gd name="connsiteX35" fmla="*/ 191809 w 1245657"/>
              <a:gd name="connsiteY35" fmla="*/ 992335 h 1234691"/>
              <a:gd name="connsiteX36" fmla="*/ 206607 w 1245657"/>
              <a:gd name="connsiteY36" fmla="*/ 1004667 h 1234691"/>
              <a:gd name="connsiteX37" fmla="*/ 265797 w 1245657"/>
              <a:gd name="connsiteY37" fmla="*/ 945476 h 1234691"/>
              <a:gd name="connsiteX38" fmla="*/ 277512 w 1245657"/>
              <a:gd name="connsiteY38" fmla="*/ 940852 h 1234691"/>
              <a:gd name="connsiteX39" fmla="*/ 41089 w 1245657"/>
              <a:gd name="connsiteY39" fmla="*/ 572791 h 1234691"/>
              <a:gd name="connsiteX40" fmla="*/ 53099 w 1245657"/>
              <a:gd name="connsiteY40" fmla="*/ 577335 h 1234691"/>
              <a:gd name="connsiteX41" fmla="*/ 54363 w 1245657"/>
              <a:gd name="connsiteY41" fmla="*/ 596722 h 1234691"/>
              <a:gd name="connsiteX42" fmla="*/ 140333 w 1245657"/>
              <a:gd name="connsiteY42" fmla="*/ 596722 h 1234691"/>
              <a:gd name="connsiteX43" fmla="*/ 158033 w 1245657"/>
              <a:gd name="connsiteY43" fmla="*/ 612474 h 1234691"/>
              <a:gd name="connsiteX44" fmla="*/ 140333 w 1245657"/>
              <a:gd name="connsiteY44" fmla="*/ 628226 h 1234691"/>
              <a:gd name="connsiteX45" fmla="*/ 54363 w 1245657"/>
              <a:gd name="connsiteY45" fmla="*/ 628226 h 1234691"/>
              <a:gd name="connsiteX46" fmla="*/ 53099 w 1245657"/>
              <a:gd name="connsiteY46" fmla="*/ 647613 h 1234691"/>
              <a:gd name="connsiteX47" fmla="*/ 40456 w 1245657"/>
              <a:gd name="connsiteY47" fmla="*/ 652460 h 1234691"/>
              <a:gd name="connsiteX48" fmla="*/ 29078 w 1245657"/>
              <a:gd name="connsiteY48" fmla="*/ 647613 h 1234691"/>
              <a:gd name="connsiteX49" fmla="*/ 5057 w 1245657"/>
              <a:gd name="connsiteY49" fmla="*/ 623379 h 1234691"/>
              <a:gd name="connsiteX50" fmla="*/ 1264 w 1245657"/>
              <a:gd name="connsiteY50" fmla="*/ 619744 h 1234691"/>
              <a:gd name="connsiteX51" fmla="*/ 1264 w 1245657"/>
              <a:gd name="connsiteY51" fmla="*/ 617321 h 1234691"/>
              <a:gd name="connsiteX52" fmla="*/ 0 w 1245657"/>
              <a:gd name="connsiteY52" fmla="*/ 613685 h 1234691"/>
              <a:gd name="connsiteX53" fmla="*/ 0 w 1245657"/>
              <a:gd name="connsiteY53" fmla="*/ 611262 h 1234691"/>
              <a:gd name="connsiteX54" fmla="*/ 1264 w 1245657"/>
              <a:gd name="connsiteY54" fmla="*/ 607627 h 1234691"/>
              <a:gd name="connsiteX55" fmla="*/ 1264 w 1245657"/>
              <a:gd name="connsiteY55" fmla="*/ 606415 h 1234691"/>
              <a:gd name="connsiteX56" fmla="*/ 3793 w 1245657"/>
              <a:gd name="connsiteY56" fmla="*/ 601569 h 1234691"/>
              <a:gd name="connsiteX57" fmla="*/ 5057 w 1245657"/>
              <a:gd name="connsiteY57" fmla="*/ 601569 h 1234691"/>
              <a:gd name="connsiteX58" fmla="*/ 29078 w 1245657"/>
              <a:gd name="connsiteY58" fmla="*/ 577335 h 1234691"/>
              <a:gd name="connsiteX59" fmla="*/ 41089 w 1245657"/>
              <a:gd name="connsiteY59" fmla="*/ 572791 h 1234691"/>
              <a:gd name="connsiteX60" fmla="*/ 1204727 w 1245657"/>
              <a:gd name="connsiteY60" fmla="*/ 572791 h 1234691"/>
              <a:gd name="connsiteX61" fmla="*/ 1216579 w 1245657"/>
              <a:gd name="connsiteY61" fmla="*/ 577335 h 1234691"/>
              <a:gd name="connsiteX62" fmla="*/ 1240599 w 1245657"/>
              <a:gd name="connsiteY62" fmla="*/ 601569 h 1234691"/>
              <a:gd name="connsiteX63" fmla="*/ 1244393 w 1245657"/>
              <a:gd name="connsiteY63" fmla="*/ 606415 h 1234691"/>
              <a:gd name="connsiteX64" fmla="*/ 1245657 w 1245657"/>
              <a:gd name="connsiteY64" fmla="*/ 607627 h 1234691"/>
              <a:gd name="connsiteX65" fmla="*/ 1245657 w 1245657"/>
              <a:gd name="connsiteY65" fmla="*/ 611262 h 1234691"/>
              <a:gd name="connsiteX66" fmla="*/ 1245657 w 1245657"/>
              <a:gd name="connsiteY66" fmla="*/ 613685 h 1234691"/>
              <a:gd name="connsiteX67" fmla="*/ 1245657 w 1245657"/>
              <a:gd name="connsiteY67" fmla="*/ 617321 h 1234691"/>
              <a:gd name="connsiteX68" fmla="*/ 1245657 w 1245657"/>
              <a:gd name="connsiteY68" fmla="*/ 618532 h 1234691"/>
              <a:gd name="connsiteX69" fmla="*/ 1241863 w 1245657"/>
              <a:gd name="connsiteY69" fmla="*/ 623379 h 1234691"/>
              <a:gd name="connsiteX70" fmla="*/ 1240599 w 1245657"/>
              <a:gd name="connsiteY70" fmla="*/ 623379 h 1234691"/>
              <a:gd name="connsiteX71" fmla="*/ 1216579 w 1245657"/>
              <a:gd name="connsiteY71" fmla="*/ 647613 h 1234691"/>
              <a:gd name="connsiteX72" fmla="*/ 1205201 w 1245657"/>
              <a:gd name="connsiteY72" fmla="*/ 652460 h 1234691"/>
              <a:gd name="connsiteX73" fmla="*/ 1193823 w 1245657"/>
              <a:gd name="connsiteY73" fmla="*/ 647613 h 1234691"/>
              <a:gd name="connsiteX74" fmla="*/ 1191293 w 1245657"/>
              <a:gd name="connsiteY74" fmla="*/ 628226 h 1234691"/>
              <a:gd name="connsiteX75" fmla="*/ 1104059 w 1245657"/>
              <a:gd name="connsiteY75" fmla="*/ 628226 h 1234691"/>
              <a:gd name="connsiteX76" fmla="*/ 1087623 w 1245657"/>
              <a:gd name="connsiteY76" fmla="*/ 612474 h 1234691"/>
              <a:gd name="connsiteX77" fmla="*/ 1104059 w 1245657"/>
              <a:gd name="connsiteY77" fmla="*/ 596722 h 1234691"/>
              <a:gd name="connsiteX78" fmla="*/ 1191293 w 1245657"/>
              <a:gd name="connsiteY78" fmla="*/ 596722 h 1234691"/>
              <a:gd name="connsiteX79" fmla="*/ 1193823 w 1245657"/>
              <a:gd name="connsiteY79" fmla="*/ 577335 h 1234691"/>
              <a:gd name="connsiteX80" fmla="*/ 1204727 w 1245657"/>
              <a:gd name="connsiteY80" fmla="*/ 572791 h 1234691"/>
              <a:gd name="connsiteX81" fmla="*/ 517936 w 1245657"/>
              <a:gd name="connsiteY81" fmla="*/ 333203 h 1234691"/>
              <a:gd name="connsiteX82" fmla="*/ 438683 w 1245657"/>
              <a:gd name="connsiteY82" fmla="*/ 406565 h 1234691"/>
              <a:gd name="connsiteX83" fmla="*/ 438683 w 1245657"/>
              <a:gd name="connsiteY83" fmla="*/ 438895 h 1234691"/>
              <a:gd name="connsiteX84" fmla="*/ 438683 w 1245657"/>
              <a:gd name="connsiteY84" fmla="*/ 519718 h 1234691"/>
              <a:gd name="connsiteX85" fmla="*/ 438683 w 1245657"/>
              <a:gd name="connsiteY85" fmla="*/ 736075 h 1234691"/>
              <a:gd name="connsiteX86" fmla="*/ 462211 w 1245657"/>
              <a:gd name="connsiteY86" fmla="*/ 765917 h 1234691"/>
              <a:gd name="connsiteX87" fmla="*/ 484501 w 1245657"/>
              <a:gd name="connsiteY87" fmla="*/ 736075 h 1234691"/>
              <a:gd name="connsiteX88" fmla="*/ 484501 w 1245657"/>
              <a:gd name="connsiteY88" fmla="*/ 700015 h 1234691"/>
              <a:gd name="connsiteX89" fmla="*/ 484501 w 1245657"/>
              <a:gd name="connsiteY89" fmla="*/ 425217 h 1234691"/>
              <a:gd name="connsiteX90" fmla="*/ 501837 w 1245657"/>
              <a:gd name="connsiteY90" fmla="*/ 409052 h 1234691"/>
              <a:gd name="connsiteX91" fmla="*/ 517936 w 1245657"/>
              <a:gd name="connsiteY91" fmla="*/ 425217 h 1234691"/>
              <a:gd name="connsiteX92" fmla="*/ 517936 w 1245657"/>
              <a:gd name="connsiteY92" fmla="*/ 700015 h 1234691"/>
              <a:gd name="connsiteX93" fmla="*/ 517936 w 1245657"/>
              <a:gd name="connsiteY93" fmla="*/ 736075 h 1234691"/>
              <a:gd name="connsiteX94" fmla="*/ 517936 w 1245657"/>
              <a:gd name="connsiteY94" fmla="*/ 1172519 h 1234691"/>
              <a:gd name="connsiteX95" fmla="*/ 561277 w 1245657"/>
              <a:gd name="connsiteY95" fmla="*/ 1202362 h 1234691"/>
              <a:gd name="connsiteX96" fmla="*/ 604618 w 1245657"/>
              <a:gd name="connsiteY96" fmla="*/ 1172519 h 1234691"/>
              <a:gd name="connsiteX97" fmla="*/ 604618 w 1245657"/>
              <a:gd name="connsiteY97" fmla="*/ 788299 h 1234691"/>
              <a:gd name="connsiteX98" fmla="*/ 619478 w 1245657"/>
              <a:gd name="connsiteY98" fmla="*/ 772134 h 1234691"/>
              <a:gd name="connsiteX99" fmla="*/ 636814 w 1245657"/>
              <a:gd name="connsiteY99" fmla="*/ 788299 h 1234691"/>
              <a:gd name="connsiteX100" fmla="*/ 636814 w 1245657"/>
              <a:gd name="connsiteY100" fmla="*/ 1172519 h 1234691"/>
              <a:gd name="connsiteX101" fmla="*/ 680155 w 1245657"/>
              <a:gd name="connsiteY101" fmla="*/ 1202362 h 1234691"/>
              <a:gd name="connsiteX102" fmla="*/ 723496 w 1245657"/>
              <a:gd name="connsiteY102" fmla="*/ 1172519 h 1234691"/>
              <a:gd name="connsiteX103" fmla="*/ 723496 w 1245657"/>
              <a:gd name="connsiteY103" fmla="*/ 700015 h 1234691"/>
              <a:gd name="connsiteX104" fmla="*/ 723496 w 1245657"/>
              <a:gd name="connsiteY104" fmla="*/ 425217 h 1234691"/>
              <a:gd name="connsiteX105" fmla="*/ 738356 w 1245657"/>
              <a:gd name="connsiteY105" fmla="*/ 409052 h 1234691"/>
              <a:gd name="connsiteX106" fmla="*/ 754454 w 1245657"/>
              <a:gd name="connsiteY106" fmla="*/ 425217 h 1234691"/>
              <a:gd name="connsiteX107" fmla="*/ 754454 w 1245657"/>
              <a:gd name="connsiteY107" fmla="*/ 736075 h 1234691"/>
              <a:gd name="connsiteX108" fmla="*/ 779221 w 1245657"/>
              <a:gd name="connsiteY108" fmla="*/ 765917 h 1234691"/>
              <a:gd name="connsiteX109" fmla="*/ 802749 w 1245657"/>
              <a:gd name="connsiteY109" fmla="*/ 736075 h 1234691"/>
              <a:gd name="connsiteX110" fmla="*/ 802749 w 1245657"/>
              <a:gd name="connsiteY110" fmla="*/ 519718 h 1234691"/>
              <a:gd name="connsiteX111" fmla="*/ 802749 w 1245657"/>
              <a:gd name="connsiteY111" fmla="*/ 438895 h 1234691"/>
              <a:gd name="connsiteX112" fmla="*/ 802749 w 1245657"/>
              <a:gd name="connsiteY112" fmla="*/ 406565 h 1234691"/>
              <a:gd name="connsiteX113" fmla="*/ 721020 w 1245657"/>
              <a:gd name="connsiteY113" fmla="*/ 333203 h 1234691"/>
              <a:gd name="connsiteX114" fmla="*/ 517936 w 1245657"/>
              <a:gd name="connsiteY114" fmla="*/ 302117 h 1234691"/>
              <a:gd name="connsiteX115" fmla="*/ 721020 w 1245657"/>
              <a:gd name="connsiteY115" fmla="*/ 302117 h 1234691"/>
              <a:gd name="connsiteX116" fmla="*/ 833707 w 1245657"/>
              <a:gd name="connsiteY116" fmla="*/ 406565 h 1234691"/>
              <a:gd name="connsiteX117" fmla="*/ 833707 w 1245657"/>
              <a:gd name="connsiteY117" fmla="*/ 438895 h 1234691"/>
              <a:gd name="connsiteX118" fmla="*/ 833707 w 1245657"/>
              <a:gd name="connsiteY118" fmla="*/ 519718 h 1234691"/>
              <a:gd name="connsiteX119" fmla="*/ 833707 w 1245657"/>
              <a:gd name="connsiteY119" fmla="*/ 736075 h 1234691"/>
              <a:gd name="connsiteX120" fmla="*/ 779221 w 1245657"/>
              <a:gd name="connsiteY120" fmla="*/ 797003 h 1234691"/>
              <a:gd name="connsiteX121" fmla="*/ 754454 w 1245657"/>
              <a:gd name="connsiteY121" fmla="*/ 792029 h 1234691"/>
              <a:gd name="connsiteX122" fmla="*/ 754454 w 1245657"/>
              <a:gd name="connsiteY122" fmla="*/ 1172519 h 1234691"/>
              <a:gd name="connsiteX123" fmla="*/ 680155 w 1245657"/>
              <a:gd name="connsiteY123" fmla="*/ 1234691 h 1234691"/>
              <a:gd name="connsiteX124" fmla="*/ 619478 w 1245657"/>
              <a:gd name="connsiteY124" fmla="*/ 1209822 h 1234691"/>
              <a:gd name="connsiteX125" fmla="*/ 561277 w 1245657"/>
              <a:gd name="connsiteY125" fmla="*/ 1234691 h 1234691"/>
              <a:gd name="connsiteX126" fmla="*/ 484501 w 1245657"/>
              <a:gd name="connsiteY126" fmla="*/ 1172519 h 1234691"/>
              <a:gd name="connsiteX127" fmla="*/ 484501 w 1245657"/>
              <a:gd name="connsiteY127" fmla="*/ 792029 h 1234691"/>
              <a:gd name="connsiteX128" fmla="*/ 462211 w 1245657"/>
              <a:gd name="connsiteY128" fmla="*/ 797003 h 1234691"/>
              <a:gd name="connsiteX129" fmla="*/ 406487 w 1245657"/>
              <a:gd name="connsiteY129" fmla="*/ 736075 h 1234691"/>
              <a:gd name="connsiteX130" fmla="*/ 406487 w 1245657"/>
              <a:gd name="connsiteY130" fmla="*/ 519718 h 1234691"/>
              <a:gd name="connsiteX131" fmla="*/ 406487 w 1245657"/>
              <a:gd name="connsiteY131" fmla="*/ 438895 h 1234691"/>
              <a:gd name="connsiteX132" fmla="*/ 406487 w 1245657"/>
              <a:gd name="connsiteY132" fmla="*/ 406565 h 1234691"/>
              <a:gd name="connsiteX133" fmla="*/ 517936 w 1245657"/>
              <a:gd name="connsiteY133" fmla="*/ 302117 h 1234691"/>
              <a:gd name="connsiteX134" fmla="*/ 1013859 w 1245657"/>
              <a:gd name="connsiteY134" fmla="*/ 170282 h 1234691"/>
              <a:gd name="connsiteX135" fmla="*/ 1048387 w 1245657"/>
              <a:gd name="connsiteY135" fmla="*/ 170282 h 1234691"/>
              <a:gd name="connsiteX136" fmla="*/ 1053321 w 1245657"/>
              <a:gd name="connsiteY136" fmla="*/ 171528 h 1234691"/>
              <a:gd name="connsiteX137" fmla="*/ 1054553 w 1245657"/>
              <a:gd name="connsiteY137" fmla="*/ 171528 h 1234691"/>
              <a:gd name="connsiteX138" fmla="*/ 1058253 w 1245657"/>
              <a:gd name="connsiteY138" fmla="*/ 174020 h 1234691"/>
              <a:gd name="connsiteX139" fmla="*/ 1060719 w 1245657"/>
              <a:gd name="connsiteY139" fmla="*/ 175266 h 1234691"/>
              <a:gd name="connsiteX140" fmla="*/ 1061953 w 1245657"/>
              <a:gd name="connsiteY140" fmla="*/ 177757 h 1234691"/>
              <a:gd name="connsiteX141" fmla="*/ 1064419 w 1245657"/>
              <a:gd name="connsiteY141" fmla="*/ 180249 h 1234691"/>
              <a:gd name="connsiteX142" fmla="*/ 1064419 w 1245657"/>
              <a:gd name="connsiteY142" fmla="*/ 185233 h 1234691"/>
              <a:gd name="connsiteX143" fmla="*/ 1064419 w 1245657"/>
              <a:gd name="connsiteY143" fmla="*/ 186478 h 1234691"/>
              <a:gd name="connsiteX144" fmla="*/ 1064419 w 1245657"/>
              <a:gd name="connsiteY144" fmla="*/ 221362 h 1234691"/>
              <a:gd name="connsiteX145" fmla="*/ 1048387 w 1245657"/>
              <a:gd name="connsiteY145" fmla="*/ 237558 h 1234691"/>
              <a:gd name="connsiteX146" fmla="*/ 1033591 w 1245657"/>
              <a:gd name="connsiteY146" fmla="*/ 225100 h 1234691"/>
              <a:gd name="connsiteX147" fmla="*/ 974399 w 1245657"/>
              <a:gd name="connsiteY147" fmla="*/ 286147 h 1234691"/>
              <a:gd name="connsiteX148" fmla="*/ 963301 w 1245657"/>
              <a:gd name="connsiteY148" fmla="*/ 289884 h 1234691"/>
              <a:gd name="connsiteX149" fmla="*/ 950969 w 1245657"/>
              <a:gd name="connsiteY149" fmla="*/ 286147 h 1234691"/>
              <a:gd name="connsiteX150" fmla="*/ 950969 w 1245657"/>
              <a:gd name="connsiteY150" fmla="*/ 262476 h 1234691"/>
              <a:gd name="connsiteX151" fmla="*/ 1010161 w 1245657"/>
              <a:gd name="connsiteY151" fmla="*/ 202674 h 1234691"/>
              <a:gd name="connsiteX152" fmla="*/ 999063 w 1245657"/>
              <a:gd name="connsiteY152" fmla="*/ 186478 h 1234691"/>
              <a:gd name="connsiteX153" fmla="*/ 1013859 w 1245657"/>
              <a:gd name="connsiteY153" fmla="*/ 170282 h 1234691"/>
              <a:gd name="connsiteX154" fmla="*/ 189343 w 1245657"/>
              <a:gd name="connsiteY154" fmla="*/ 170282 h 1234691"/>
              <a:gd name="connsiteX155" fmla="*/ 191809 w 1245657"/>
              <a:gd name="connsiteY155" fmla="*/ 170282 h 1234691"/>
              <a:gd name="connsiteX156" fmla="*/ 226337 w 1245657"/>
              <a:gd name="connsiteY156" fmla="*/ 170282 h 1234691"/>
              <a:gd name="connsiteX157" fmla="*/ 242368 w 1245657"/>
              <a:gd name="connsiteY157" fmla="*/ 186478 h 1234691"/>
              <a:gd name="connsiteX158" fmla="*/ 228803 w 1245657"/>
              <a:gd name="connsiteY158" fmla="*/ 202674 h 1234691"/>
              <a:gd name="connsiteX159" fmla="*/ 289227 w 1245657"/>
              <a:gd name="connsiteY159" fmla="*/ 262476 h 1234691"/>
              <a:gd name="connsiteX160" fmla="*/ 289227 w 1245657"/>
              <a:gd name="connsiteY160" fmla="*/ 286147 h 1234691"/>
              <a:gd name="connsiteX161" fmla="*/ 278129 w 1245657"/>
              <a:gd name="connsiteY161" fmla="*/ 289884 h 1234691"/>
              <a:gd name="connsiteX162" fmla="*/ 265797 w 1245657"/>
              <a:gd name="connsiteY162" fmla="*/ 286147 h 1234691"/>
              <a:gd name="connsiteX163" fmla="*/ 206607 w 1245657"/>
              <a:gd name="connsiteY163" fmla="*/ 225100 h 1234691"/>
              <a:gd name="connsiteX164" fmla="*/ 191809 w 1245657"/>
              <a:gd name="connsiteY164" fmla="*/ 237558 h 1234691"/>
              <a:gd name="connsiteX165" fmla="*/ 175778 w 1245657"/>
              <a:gd name="connsiteY165" fmla="*/ 221362 h 1234691"/>
              <a:gd name="connsiteX166" fmla="*/ 175778 w 1245657"/>
              <a:gd name="connsiteY166" fmla="*/ 186478 h 1234691"/>
              <a:gd name="connsiteX167" fmla="*/ 175778 w 1245657"/>
              <a:gd name="connsiteY167" fmla="*/ 182741 h 1234691"/>
              <a:gd name="connsiteX168" fmla="*/ 175778 w 1245657"/>
              <a:gd name="connsiteY168" fmla="*/ 181495 h 1234691"/>
              <a:gd name="connsiteX169" fmla="*/ 178244 w 1245657"/>
              <a:gd name="connsiteY169" fmla="*/ 177757 h 1234691"/>
              <a:gd name="connsiteX170" fmla="*/ 180711 w 1245657"/>
              <a:gd name="connsiteY170" fmla="*/ 175266 h 1234691"/>
              <a:gd name="connsiteX171" fmla="*/ 181944 w 1245657"/>
              <a:gd name="connsiteY171" fmla="*/ 174020 h 1234691"/>
              <a:gd name="connsiteX172" fmla="*/ 185643 w 1245657"/>
              <a:gd name="connsiteY172" fmla="*/ 171528 h 1234691"/>
              <a:gd name="connsiteX173" fmla="*/ 189343 w 1245657"/>
              <a:gd name="connsiteY173" fmla="*/ 171528 h 1234691"/>
              <a:gd name="connsiteX174" fmla="*/ 189343 w 1245657"/>
              <a:gd name="connsiteY174" fmla="*/ 170282 h 1234691"/>
              <a:gd name="connsiteX175" fmla="*/ 613981 w 1245657"/>
              <a:gd name="connsiteY175" fmla="*/ 30965 h 1234691"/>
              <a:gd name="connsiteX176" fmla="*/ 519846 w 1245657"/>
              <a:gd name="connsiteY176" fmla="*/ 126340 h 1234691"/>
              <a:gd name="connsiteX177" fmla="*/ 613981 w 1245657"/>
              <a:gd name="connsiteY177" fmla="*/ 220476 h 1234691"/>
              <a:gd name="connsiteX178" fmla="*/ 709356 w 1245657"/>
              <a:gd name="connsiteY178" fmla="*/ 126340 h 1234691"/>
              <a:gd name="connsiteX179" fmla="*/ 613981 w 1245657"/>
              <a:gd name="connsiteY179" fmla="*/ 30965 h 1234691"/>
              <a:gd name="connsiteX180" fmla="*/ 613981 w 1245657"/>
              <a:gd name="connsiteY180" fmla="*/ 0 h 1234691"/>
              <a:gd name="connsiteX181" fmla="*/ 740321 w 1245657"/>
              <a:gd name="connsiteY181" fmla="*/ 126340 h 1234691"/>
              <a:gd name="connsiteX182" fmla="*/ 613981 w 1245657"/>
              <a:gd name="connsiteY182" fmla="*/ 251442 h 1234691"/>
              <a:gd name="connsiteX183" fmla="*/ 488880 w 1245657"/>
              <a:gd name="connsiteY183" fmla="*/ 126340 h 1234691"/>
              <a:gd name="connsiteX184" fmla="*/ 613981 w 1245657"/>
              <a:gd name="connsiteY184" fmla="*/ 0 h 123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1245657" h="1234691">
                <a:moveTo>
                  <a:pt x="962223" y="940852"/>
                </a:moveTo>
                <a:cubicBezTo>
                  <a:pt x="966383" y="940852"/>
                  <a:pt x="970699" y="942393"/>
                  <a:pt x="974399" y="945476"/>
                </a:cubicBezTo>
                <a:lnTo>
                  <a:pt x="1033591" y="1004667"/>
                </a:lnTo>
                <a:cubicBezTo>
                  <a:pt x="1034823" y="998501"/>
                  <a:pt x="1040989" y="992335"/>
                  <a:pt x="1048387" y="992335"/>
                </a:cubicBezTo>
                <a:cubicBezTo>
                  <a:pt x="1058253" y="992335"/>
                  <a:pt x="1064419" y="999734"/>
                  <a:pt x="1064419" y="1008366"/>
                </a:cubicBezTo>
                <a:lnTo>
                  <a:pt x="1064419" y="1042894"/>
                </a:lnTo>
                <a:cubicBezTo>
                  <a:pt x="1064419" y="1044127"/>
                  <a:pt x="1064419" y="1045361"/>
                  <a:pt x="1064419" y="1046594"/>
                </a:cubicBezTo>
                <a:cubicBezTo>
                  <a:pt x="1064419" y="1047827"/>
                  <a:pt x="1064419" y="1047827"/>
                  <a:pt x="1064419" y="1047827"/>
                </a:cubicBezTo>
                <a:cubicBezTo>
                  <a:pt x="1063185" y="1049060"/>
                  <a:pt x="1063185" y="1050293"/>
                  <a:pt x="1061953" y="1051526"/>
                </a:cubicBezTo>
                <a:cubicBezTo>
                  <a:pt x="1061953" y="1052759"/>
                  <a:pt x="1060719" y="1053993"/>
                  <a:pt x="1059487" y="1055226"/>
                </a:cubicBezTo>
                <a:lnTo>
                  <a:pt x="1058253" y="1055226"/>
                </a:lnTo>
                <a:cubicBezTo>
                  <a:pt x="1057019" y="1056459"/>
                  <a:pt x="1057019" y="1057692"/>
                  <a:pt x="1054553" y="1057692"/>
                </a:cubicBezTo>
                <a:cubicBezTo>
                  <a:pt x="1053321" y="1057692"/>
                  <a:pt x="1052087" y="1057692"/>
                  <a:pt x="1052087" y="1057692"/>
                </a:cubicBezTo>
                <a:cubicBezTo>
                  <a:pt x="1050855" y="1058925"/>
                  <a:pt x="1049621" y="1058925"/>
                  <a:pt x="1048387" y="1058925"/>
                </a:cubicBezTo>
                <a:lnTo>
                  <a:pt x="1013859" y="1058925"/>
                </a:lnTo>
                <a:cubicBezTo>
                  <a:pt x="1005227" y="1058925"/>
                  <a:pt x="999063" y="1051526"/>
                  <a:pt x="999063" y="1042894"/>
                </a:cubicBezTo>
                <a:cubicBezTo>
                  <a:pt x="999063" y="1035495"/>
                  <a:pt x="1003995" y="1028097"/>
                  <a:pt x="1010161" y="1026863"/>
                </a:cubicBezTo>
                <a:lnTo>
                  <a:pt x="950969" y="967673"/>
                </a:lnTo>
                <a:cubicBezTo>
                  <a:pt x="944803" y="961507"/>
                  <a:pt x="944803" y="951642"/>
                  <a:pt x="950969" y="945476"/>
                </a:cubicBezTo>
                <a:cubicBezTo>
                  <a:pt x="954051" y="942393"/>
                  <a:pt x="958059" y="940852"/>
                  <a:pt x="962223" y="940852"/>
                </a:cubicBezTo>
                <a:close/>
                <a:moveTo>
                  <a:pt x="277512" y="940852"/>
                </a:moveTo>
                <a:cubicBezTo>
                  <a:pt x="281828" y="940852"/>
                  <a:pt x="286144" y="942393"/>
                  <a:pt x="289227" y="945476"/>
                </a:cubicBezTo>
                <a:cubicBezTo>
                  <a:pt x="295393" y="951642"/>
                  <a:pt x="295393" y="961507"/>
                  <a:pt x="289227" y="967673"/>
                </a:cubicBezTo>
                <a:lnTo>
                  <a:pt x="228803" y="1026863"/>
                </a:lnTo>
                <a:cubicBezTo>
                  <a:pt x="237435" y="1028097"/>
                  <a:pt x="242368" y="1035495"/>
                  <a:pt x="242368" y="1042894"/>
                </a:cubicBezTo>
                <a:cubicBezTo>
                  <a:pt x="242368" y="1051526"/>
                  <a:pt x="234969" y="1058925"/>
                  <a:pt x="226337" y="1058925"/>
                </a:cubicBezTo>
                <a:lnTo>
                  <a:pt x="191809" y="1058925"/>
                </a:lnTo>
                <a:cubicBezTo>
                  <a:pt x="189343" y="1058925"/>
                  <a:pt x="188109" y="1058925"/>
                  <a:pt x="186876" y="1057692"/>
                </a:cubicBezTo>
                <a:cubicBezTo>
                  <a:pt x="184410" y="1057692"/>
                  <a:pt x="184410" y="1056459"/>
                  <a:pt x="181944" y="1056459"/>
                </a:cubicBezTo>
                <a:cubicBezTo>
                  <a:pt x="180711" y="1055226"/>
                  <a:pt x="180711" y="1053993"/>
                  <a:pt x="179477" y="1053993"/>
                </a:cubicBezTo>
                <a:cubicBezTo>
                  <a:pt x="179477" y="1052759"/>
                  <a:pt x="179477" y="1052759"/>
                  <a:pt x="179477" y="1052759"/>
                </a:cubicBezTo>
                <a:cubicBezTo>
                  <a:pt x="178244" y="1051526"/>
                  <a:pt x="177011" y="1050293"/>
                  <a:pt x="175778" y="1049060"/>
                </a:cubicBezTo>
                <a:cubicBezTo>
                  <a:pt x="175778" y="1047827"/>
                  <a:pt x="175778" y="1046594"/>
                  <a:pt x="175778" y="1044127"/>
                </a:cubicBezTo>
                <a:cubicBezTo>
                  <a:pt x="175778" y="1042894"/>
                  <a:pt x="175778" y="1042894"/>
                  <a:pt x="175778" y="1042894"/>
                </a:cubicBezTo>
                <a:lnTo>
                  <a:pt x="175778" y="1008366"/>
                </a:lnTo>
                <a:cubicBezTo>
                  <a:pt x="175778" y="999734"/>
                  <a:pt x="181944" y="992335"/>
                  <a:pt x="191809" y="992335"/>
                </a:cubicBezTo>
                <a:cubicBezTo>
                  <a:pt x="199208" y="992335"/>
                  <a:pt x="205373" y="998501"/>
                  <a:pt x="206607" y="1004667"/>
                </a:cubicBezTo>
                <a:lnTo>
                  <a:pt x="265797" y="945476"/>
                </a:lnTo>
                <a:cubicBezTo>
                  <a:pt x="268880" y="942393"/>
                  <a:pt x="273196" y="940852"/>
                  <a:pt x="277512" y="940852"/>
                </a:cubicBezTo>
                <a:close/>
                <a:moveTo>
                  <a:pt x="41089" y="572791"/>
                </a:moveTo>
                <a:cubicBezTo>
                  <a:pt x="45514" y="572791"/>
                  <a:pt x="49939" y="574306"/>
                  <a:pt x="53099" y="577335"/>
                </a:cubicBezTo>
                <a:cubicBezTo>
                  <a:pt x="58156" y="582181"/>
                  <a:pt x="59420" y="590663"/>
                  <a:pt x="54363" y="596722"/>
                </a:cubicBezTo>
                <a:lnTo>
                  <a:pt x="140333" y="596722"/>
                </a:lnTo>
                <a:cubicBezTo>
                  <a:pt x="150447" y="596722"/>
                  <a:pt x="158033" y="603992"/>
                  <a:pt x="158033" y="612474"/>
                </a:cubicBezTo>
                <a:cubicBezTo>
                  <a:pt x="158033" y="620956"/>
                  <a:pt x="150447" y="628226"/>
                  <a:pt x="140333" y="628226"/>
                </a:cubicBezTo>
                <a:lnTo>
                  <a:pt x="54363" y="628226"/>
                </a:lnTo>
                <a:cubicBezTo>
                  <a:pt x="59420" y="634284"/>
                  <a:pt x="58156" y="642766"/>
                  <a:pt x="53099" y="647613"/>
                </a:cubicBezTo>
                <a:cubicBezTo>
                  <a:pt x="49306" y="651248"/>
                  <a:pt x="45513" y="652460"/>
                  <a:pt x="40456" y="652460"/>
                </a:cubicBezTo>
                <a:cubicBezTo>
                  <a:pt x="37928" y="652460"/>
                  <a:pt x="32871" y="651248"/>
                  <a:pt x="29078" y="647613"/>
                </a:cubicBezTo>
                <a:lnTo>
                  <a:pt x="5057" y="623379"/>
                </a:lnTo>
                <a:cubicBezTo>
                  <a:pt x="3793" y="622167"/>
                  <a:pt x="1264" y="620956"/>
                  <a:pt x="1264" y="619744"/>
                </a:cubicBezTo>
                <a:cubicBezTo>
                  <a:pt x="1264" y="618532"/>
                  <a:pt x="1264" y="617321"/>
                  <a:pt x="1264" y="617321"/>
                </a:cubicBezTo>
                <a:cubicBezTo>
                  <a:pt x="0" y="616109"/>
                  <a:pt x="0" y="614897"/>
                  <a:pt x="0" y="613685"/>
                </a:cubicBezTo>
                <a:cubicBezTo>
                  <a:pt x="0" y="613685"/>
                  <a:pt x="0" y="612474"/>
                  <a:pt x="0" y="611262"/>
                </a:cubicBezTo>
                <a:cubicBezTo>
                  <a:pt x="0" y="610050"/>
                  <a:pt x="0" y="608839"/>
                  <a:pt x="1264" y="607627"/>
                </a:cubicBezTo>
                <a:cubicBezTo>
                  <a:pt x="1264" y="606415"/>
                  <a:pt x="1264" y="606415"/>
                  <a:pt x="1264" y="606415"/>
                </a:cubicBezTo>
                <a:cubicBezTo>
                  <a:pt x="1264" y="605204"/>
                  <a:pt x="2529" y="603992"/>
                  <a:pt x="3793" y="601569"/>
                </a:cubicBezTo>
                <a:cubicBezTo>
                  <a:pt x="3793" y="601569"/>
                  <a:pt x="3793" y="601569"/>
                  <a:pt x="5057" y="601569"/>
                </a:cubicBezTo>
                <a:lnTo>
                  <a:pt x="29078" y="577335"/>
                </a:lnTo>
                <a:cubicBezTo>
                  <a:pt x="32239" y="574306"/>
                  <a:pt x="36664" y="572791"/>
                  <a:pt x="41089" y="572791"/>
                </a:cubicBezTo>
                <a:close/>
                <a:moveTo>
                  <a:pt x="1204727" y="572791"/>
                </a:moveTo>
                <a:cubicBezTo>
                  <a:pt x="1208993" y="572791"/>
                  <a:pt x="1213417" y="574306"/>
                  <a:pt x="1216579" y="577335"/>
                </a:cubicBezTo>
                <a:lnTo>
                  <a:pt x="1240599" y="601569"/>
                </a:lnTo>
                <a:cubicBezTo>
                  <a:pt x="1243129" y="602780"/>
                  <a:pt x="1243129" y="603992"/>
                  <a:pt x="1244393" y="606415"/>
                </a:cubicBezTo>
                <a:cubicBezTo>
                  <a:pt x="1245657" y="606415"/>
                  <a:pt x="1245657" y="607627"/>
                  <a:pt x="1245657" y="607627"/>
                </a:cubicBezTo>
                <a:cubicBezTo>
                  <a:pt x="1245657" y="608839"/>
                  <a:pt x="1245657" y="610050"/>
                  <a:pt x="1245657" y="611262"/>
                </a:cubicBezTo>
                <a:cubicBezTo>
                  <a:pt x="1245657" y="611262"/>
                  <a:pt x="1245657" y="612474"/>
                  <a:pt x="1245657" y="613685"/>
                </a:cubicBezTo>
                <a:cubicBezTo>
                  <a:pt x="1245657" y="614897"/>
                  <a:pt x="1245657" y="616109"/>
                  <a:pt x="1245657" y="617321"/>
                </a:cubicBezTo>
                <a:cubicBezTo>
                  <a:pt x="1245657" y="618532"/>
                  <a:pt x="1245657" y="618532"/>
                  <a:pt x="1245657" y="618532"/>
                </a:cubicBezTo>
                <a:cubicBezTo>
                  <a:pt x="1244393" y="620956"/>
                  <a:pt x="1243129" y="622167"/>
                  <a:pt x="1241863" y="623379"/>
                </a:cubicBezTo>
                <a:cubicBezTo>
                  <a:pt x="1240599" y="623379"/>
                  <a:pt x="1240599" y="623379"/>
                  <a:pt x="1240599" y="623379"/>
                </a:cubicBezTo>
                <a:lnTo>
                  <a:pt x="1216579" y="647613"/>
                </a:lnTo>
                <a:cubicBezTo>
                  <a:pt x="1212785" y="651248"/>
                  <a:pt x="1208993" y="652460"/>
                  <a:pt x="1205201" y="652460"/>
                </a:cubicBezTo>
                <a:cubicBezTo>
                  <a:pt x="1200143" y="652460"/>
                  <a:pt x="1196351" y="651248"/>
                  <a:pt x="1193823" y="647613"/>
                </a:cubicBezTo>
                <a:cubicBezTo>
                  <a:pt x="1187501" y="642766"/>
                  <a:pt x="1187501" y="634284"/>
                  <a:pt x="1191293" y="628226"/>
                </a:cubicBezTo>
                <a:lnTo>
                  <a:pt x="1104059" y="628226"/>
                </a:lnTo>
                <a:cubicBezTo>
                  <a:pt x="1095209" y="628226"/>
                  <a:pt x="1087623" y="620956"/>
                  <a:pt x="1087623" y="612474"/>
                </a:cubicBezTo>
                <a:cubicBezTo>
                  <a:pt x="1087623" y="603992"/>
                  <a:pt x="1095209" y="596722"/>
                  <a:pt x="1104059" y="596722"/>
                </a:cubicBezTo>
                <a:lnTo>
                  <a:pt x="1191293" y="596722"/>
                </a:lnTo>
                <a:cubicBezTo>
                  <a:pt x="1187501" y="590663"/>
                  <a:pt x="1187501" y="582181"/>
                  <a:pt x="1193823" y="577335"/>
                </a:cubicBezTo>
                <a:cubicBezTo>
                  <a:pt x="1196351" y="574306"/>
                  <a:pt x="1200459" y="572791"/>
                  <a:pt x="1204727" y="572791"/>
                </a:cubicBezTo>
                <a:close/>
                <a:moveTo>
                  <a:pt x="517936" y="333203"/>
                </a:moveTo>
                <a:cubicBezTo>
                  <a:pt x="474594" y="333203"/>
                  <a:pt x="438683" y="365532"/>
                  <a:pt x="438683" y="406565"/>
                </a:cubicBezTo>
                <a:lnTo>
                  <a:pt x="438683" y="438895"/>
                </a:lnTo>
                <a:lnTo>
                  <a:pt x="438683" y="519718"/>
                </a:lnTo>
                <a:lnTo>
                  <a:pt x="438683" y="736075"/>
                </a:lnTo>
                <a:cubicBezTo>
                  <a:pt x="438683" y="752239"/>
                  <a:pt x="448590" y="765917"/>
                  <a:pt x="462211" y="765917"/>
                </a:cubicBezTo>
                <a:cubicBezTo>
                  <a:pt x="474594" y="765917"/>
                  <a:pt x="484501" y="752239"/>
                  <a:pt x="484501" y="736075"/>
                </a:cubicBezTo>
                <a:lnTo>
                  <a:pt x="484501" y="700015"/>
                </a:lnTo>
                <a:lnTo>
                  <a:pt x="484501" y="425217"/>
                </a:lnTo>
                <a:cubicBezTo>
                  <a:pt x="484501" y="417756"/>
                  <a:pt x="491931" y="409052"/>
                  <a:pt x="501837" y="409052"/>
                </a:cubicBezTo>
                <a:cubicBezTo>
                  <a:pt x="510506" y="409052"/>
                  <a:pt x="517936" y="417756"/>
                  <a:pt x="517936" y="425217"/>
                </a:cubicBezTo>
                <a:lnTo>
                  <a:pt x="517936" y="700015"/>
                </a:lnTo>
                <a:lnTo>
                  <a:pt x="517936" y="736075"/>
                </a:lnTo>
                <a:lnTo>
                  <a:pt x="517936" y="1172519"/>
                </a:lnTo>
                <a:cubicBezTo>
                  <a:pt x="517936" y="1188684"/>
                  <a:pt x="537749" y="1202362"/>
                  <a:pt x="561277" y="1202362"/>
                </a:cubicBezTo>
                <a:cubicBezTo>
                  <a:pt x="583566" y="1202362"/>
                  <a:pt x="604618" y="1188684"/>
                  <a:pt x="604618" y="1172519"/>
                </a:cubicBezTo>
                <a:lnTo>
                  <a:pt x="604618" y="788299"/>
                </a:lnTo>
                <a:cubicBezTo>
                  <a:pt x="604618" y="779595"/>
                  <a:pt x="612048" y="772134"/>
                  <a:pt x="619478" y="772134"/>
                </a:cubicBezTo>
                <a:cubicBezTo>
                  <a:pt x="629384" y="772134"/>
                  <a:pt x="636814" y="779595"/>
                  <a:pt x="636814" y="788299"/>
                </a:cubicBezTo>
                <a:lnTo>
                  <a:pt x="636814" y="1172519"/>
                </a:lnTo>
                <a:cubicBezTo>
                  <a:pt x="636814" y="1188684"/>
                  <a:pt x="656627" y="1202362"/>
                  <a:pt x="680155" y="1202362"/>
                </a:cubicBezTo>
                <a:cubicBezTo>
                  <a:pt x="703683" y="1202362"/>
                  <a:pt x="723496" y="1188684"/>
                  <a:pt x="723496" y="1172519"/>
                </a:cubicBezTo>
                <a:lnTo>
                  <a:pt x="723496" y="700015"/>
                </a:lnTo>
                <a:lnTo>
                  <a:pt x="723496" y="425217"/>
                </a:lnTo>
                <a:cubicBezTo>
                  <a:pt x="723496" y="417756"/>
                  <a:pt x="730926" y="409052"/>
                  <a:pt x="738356" y="409052"/>
                </a:cubicBezTo>
                <a:cubicBezTo>
                  <a:pt x="748263" y="409052"/>
                  <a:pt x="754454" y="417756"/>
                  <a:pt x="754454" y="425217"/>
                </a:cubicBezTo>
                <a:lnTo>
                  <a:pt x="754454" y="736075"/>
                </a:lnTo>
                <a:cubicBezTo>
                  <a:pt x="754454" y="752239"/>
                  <a:pt x="765599" y="765917"/>
                  <a:pt x="779221" y="765917"/>
                </a:cubicBezTo>
                <a:cubicBezTo>
                  <a:pt x="791604" y="765917"/>
                  <a:pt x="802749" y="752239"/>
                  <a:pt x="802749" y="736075"/>
                </a:cubicBezTo>
                <a:lnTo>
                  <a:pt x="802749" y="519718"/>
                </a:lnTo>
                <a:lnTo>
                  <a:pt x="802749" y="438895"/>
                </a:lnTo>
                <a:lnTo>
                  <a:pt x="802749" y="406565"/>
                </a:lnTo>
                <a:cubicBezTo>
                  <a:pt x="802749" y="365532"/>
                  <a:pt x="765599" y="333203"/>
                  <a:pt x="721020" y="333203"/>
                </a:cubicBezTo>
                <a:close/>
                <a:moveTo>
                  <a:pt x="517936" y="302117"/>
                </a:moveTo>
                <a:lnTo>
                  <a:pt x="721020" y="302117"/>
                </a:lnTo>
                <a:cubicBezTo>
                  <a:pt x="782936" y="302117"/>
                  <a:pt x="833707" y="349368"/>
                  <a:pt x="833707" y="406565"/>
                </a:cubicBezTo>
                <a:lnTo>
                  <a:pt x="833707" y="438895"/>
                </a:lnTo>
                <a:lnTo>
                  <a:pt x="833707" y="519718"/>
                </a:lnTo>
                <a:lnTo>
                  <a:pt x="833707" y="736075"/>
                </a:lnTo>
                <a:cubicBezTo>
                  <a:pt x="833707" y="769647"/>
                  <a:pt x="808940" y="797003"/>
                  <a:pt x="779221" y="797003"/>
                </a:cubicBezTo>
                <a:cubicBezTo>
                  <a:pt x="769314" y="797003"/>
                  <a:pt x="761884" y="795760"/>
                  <a:pt x="754454" y="792029"/>
                </a:cubicBezTo>
                <a:lnTo>
                  <a:pt x="754454" y="1172519"/>
                </a:lnTo>
                <a:cubicBezTo>
                  <a:pt x="754454" y="1206092"/>
                  <a:pt x="721020" y="1234691"/>
                  <a:pt x="680155" y="1234691"/>
                </a:cubicBezTo>
                <a:cubicBezTo>
                  <a:pt x="655389" y="1234691"/>
                  <a:pt x="634337" y="1224743"/>
                  <a:pt x="619478" y="1209822"/>
                </a:cubicBezTo>
                <a:cubicBezTo>
                  <a:pt x="605856" y="1224743"/>
                  <a:pt x="584805" y="1234691"/>
                  <a:pt x="561277" y="1234691"/>
                </a:cubicBezTo>
                <a:cubicBezTo>
                  <a:pt x="519174" y="1234691"/>
                  <a:pt x="484501" y="1206092"/>
                  <a:pt x="484501" y="1172519"/>
                </a:cubicBezTo>
                <a:lnTo>
                  <a:pt x="484501" y="792029"/>
                </a:lnTo>
                <a:cubicBezTo>
                  <a:pt x="478309" y="795760"/>
                  <a:pt x="469641" y="797003"/>
                  <a:pt x="462211" y="797003"/>
                </a:cubicBezTo>
                <a:cubicBezTo>
                  <a:pt x="431253" y="797003"/>
                  <a:pt x="406487" y="769647"/>
                  <a:pt x="406487" y="736075"/>
                </a:cubicBezTo>
                <a:lnTo>
                  <a:pt x="406487" y="519718"/>
                </a:lnTo>
                <a:lnTo>
                  <a:pt x="406487" y="438895"/>
                </a:lnTo>
                <a:lnTo>
                  <a:pt x="406487" y="406565"/>
                </a:lnTo>
                <a:cubicBezTo>
                  <a:pt x="406487" y="349368"/>
                  <a:pt x="456020" y="302117"/>
                  <a:pt x="517936" y="302117"/>
                </a:cubicBezTo>
                <a:close/>
                <a:moveTo>
                  <a:pt x="1013859" y="170282"/>
                </a:moveTo>
                <a:lnTo>
                  <a:pt x="1048387" y="170282"/>
                </a:lnTo>
                <a:cubicBezTo>
                  <a:pt x="1050855" y="170282"/>
                  <a:pt x="1052087" y="171528"/>
                  <a:pt x="1053321" y="171528"/>
                </a:cubicBezTo>
                <a:cubicBezTo>
                  <a:pt x="1053321" y="171528"/>
                  <a:pt x="1053321" y="171528"/>
                  <a:pt x="1054553" y="171528"/>
                </a:cubicBezTo>
                <a:cubicBezTo>
                  <a:pt x="1055787" y="171528"/>
                  <a:pt x="1057019" y="172774"/>
                  <a:pt x="1058253" y="174020"/>
                </a:cubicBezTo>
                <a:lnTo>
                  <a:pt x="1060719" y="175266"/>
                </a:lnTo>
                <a:cubicBezTo>
                  <a:pt x="1060719" y="176512"/>
                  <a:pt x="1060719" y="176512"/>
                  <a:pt x="1061953" y="177757"/>
                </a:cubicBezTo>
                <a:cubicBezTo>
                  <a:pt x="1061953" y="177757"/>
                  <a:pt x="1063185" y="180249"/>
                  <a:pt x="1064419" y="180249"/>
                </a:cubicBezTo>
                <a:cubicBezTo>
                  <a:pt x="1064419" y="181495"/>
                  <a:pt x="1064419" y="182741"/>
                  <a:pt x="1064419" y="185233"/>
                </a:cubicBezTo>
                <a:cubicBezTo>
                  <a:pt x="1064419" y="186478"/>
                  <a:pt x="1064419" y="186478"/>
                  <a:pt x="1064419" y="186478"/>
                </a:cubicBezTo>
                <a:lnTo>
                  <a:pt x="1064419" y="221362"/>
                </a:lnTo>
                <a:cubicBezTo>
                  <a:pt x="1064419" y="230083"/>
                  <a:pt x="1058253" y="237558"/>
                  <a:pt x="1048387" y="237558"/>
                </a:cubicBezTo>
                <a:cubicBezTo>
                  <a:pt x="1040989" y="237558"/>
                  <a:pt x="1034823" y="232575"/>
                  <a:pt x="1033591" y="225100"/>
                </a:cubicBezTo>
                <a:lnTo>
                  <a:pt x="974399" y="286147"/>
                </a:lnTo>
                <a:cubicBezTo>
                  <a:pt x="970699" y="288639"/>
                  <a:pt x="967001" y="289884"/>
                  <a:pt x="963301" y="289884"/>
                </a:cubicBezTo>
                <a:cubicBezTo>
                  <a:pt x="958369" y="289884"/>
                  <a:pt x="954669" y="288639"/>
                  <a:pt x="950969" y="286147"/>
                </a:cubicBezTo>
                <a:cubicBezTo>
                  <a:pt x="944803" y="279918"/>
                  <a:pt x="944803" y="268705"/>
                  <a:pt x="950969" y="262476"/>
                </a:cubicBezTo>
                <a:lnTo>
                  <a:pt x="1010161" y="202674"/>
                </a:lnTo>
                <a:cubicBezTo>
                  <a:pt x="1003995" y="201429"/>
                  <a:pt x="999063" y="195199"/>
                  <a:pt x="999063" y="186478"/>
                </a:cubicBezTo>
                <a:cubicBezTo>
                  <a:pt x="999063" y="177757"/>
                  <a:pt x="1005227" y="170282"/>
                  <a:pt x="1013859" y="170282"/>
                </a:cubicBezTo>
                <a:close/>
                <a:moveTo>
                  <a:pt x="189343" y="170282"/>
                </a:moveTo>
                <a:cubicBezTo>
                  <a:pt x="190576" y="170282"/>
                  <a:pt x="190576" y="170282"/>
                  <a:pt x="191809" y="170282"/>
                </a:cubicBezTo>
                <a:lnTo>
                  <a:pt x="226337" y="170282"/>
                </a:lnTo>
                <a:cubicBezTo>
                  <a:pt x="234969" y="170282"/>
                  <a:pt x="242368" y="177757"/>
                  <a:pt x="242368" y="186478"/>
                </a:cubicBezTo>
                <a:cubicBezTo>
                  <a:pt x="242368" y="195199"/>
                  <a:pt x="237435" y="201429"/>
                  <a:pt x="228803" y="202674"/>
                </a:cubicBezTo>
                <a:lnTo>
                  <a:pt x="289227" y="262476"/>
                </a:lnTo>
                <a:cubicBezTo>
                  <a:pt x="295393" y="268705"/>
                  <a:pt x="295393" y="279918"/>
                  <a:pt x="289227" y="286147"/>
                </a:cubicBezTo>
                <a:cubicBezTo>
                  <a:pt x="285528" y="288639"/>
                  <a:pt x="281828" y="289884"/>
                  <a:pt x="278129" y="289884"/>
                </a:cubicBezTo>
                <a:cubicBezTo>
                  <a:pt x="273196" y="289884"/>
                  <a:pt x="269497" y="288639"/>
                  <a:pt x="265797" y="286147"/>
                </a:cubicBezTo>
                <a:lnTo>
                  <a:pt x="206607" y="225100"/>
                </a:lnTo>
                <a:cubicBezTo>
                  <a:pt x="205373" y="232575"/>
                  <a:pt x="199208" y="237558"/>
                  <a:pt x="191809" y="237558"/>
                </a:cubicBezTo>
                <a:cubicBezTo>
                  <a:pt x="181944" y="237558"/>
                  <a:pt x="175778" y="230083"/>
                  <a:pt x="175778" y="221362"/>
                </a:cubicBezTo>
                <a:lnTo>
                  <a:pt x="175778" y="186478"/>
                </a:lnTo>
                <a:cubicBezTo>
                  <a:pt x="175778" y="185233"/>
                  <a:pt x="175778" y="183987"/>
                  <a:pt x="175778" y="182741"/>
                </a:cubicBezTo>
                <a:cubicBezTo>
                  <a:pt x="175778" y="181495"/>
                  <a:pt x="175778" y="181495"/>
                  <a:pt x="175778" y="181495"/>
                </a:cubicBezTo>
                <a:cubicBezTo>
                  <a:pt x="175778" y="180249"/>
                  <a:pt x="177011" y="179003"/>
                  <a:pt x="178244" y="177757"/>
                </a:cubicBezTo>
                <a:cubicBezTo>
                  <a:pt x="179477" y="176512"/>
                  <a:pt x="179477" y="175266"/>
                  <a:pt x="180711" y="175266"/>
                </a:cubicBezTo>
                <a:cubicBezTo>
                  <a:pt x="180711" y="174020"/>
                  <a:pt x="181944" y="174020"/>
                  <a:pt x="181944" y="174020"/>
                </a:cubicBezTo>
                <a:cubicBezTo>
                  <a:pt x="181944" y="174020"/>
                  <a:pt x="184410" y="172774"/>
                  <a:pt x="185643" y="171528"/>
                </a:cubicBezTo>
                <a:cubicBezTo>
                  <a:pt x="186876" y="171528"/>
                  <a:pt x="188109" y="171528"/>
                  <a:pt x="189343" y="171528"/>
                </a:cubicBezTo>
                <a:cubicBezTo>
                  <a:pt x="189343" y="170282"/>
                  <a:pt x="189343" y="170282"/>
                  <a:pt x="189343" y="170282"/>
                </a:cubicBezTo>
                <a:close/>
                <a:moveTo>
                  <a:pt x="613981" y="30965"/>
                </a:moveTo>
                <a:cubicBezTo>
                  <a:pt x="563198" y="30965"/>
                  <a:pt x="519846" y="74317"/>
                  <a:pt x="519846" y="126340"/>
                </a:cubicBezTo>
                <a:cubicBezTo>
                  <a:pt x="519846" y="177124"/>
                  <a:pt x="563198" y="220476"/>
                  <a:pt x="613981" y="220476"/>
                </a:cubicBezTo>
                <a:cubicBezTo>
                  <a:pt x="666004" y="220476"/>
                  <a:pt x="709356" y="177124"/>
                  <a:pt x="709356" y="126340"/>
                </a:cubicBezTo>
                <a:cubicBezTo>
                  <a:pt x="709356" y="74317"/>
                  <a:pt x="666004" y="30965"/>
                  <a:pt x="613981" y="30965"/>
                </a:cubicBezTo>
                <a:close/>
                <a:moveTo>
                  <a:pt x="613981" y="0"/>
                </a:moveTo>
                <a:cubicBezTo>
                  <a:pt x="684583" y="0"/>
                  <a:pt x="740321" y="55738"/>
                  <a:pt x="740321" y="126340"/>
                </a:cubicBezTo>
                <a:cubicBezTo>
                  <a:pt x="740321" y="195703"/>
                  <a:pt x="684583" y="251442"/>
                  <a:pt x="613981" y="251442"/>
                </a:cubicBezTo>
                <a:cubicBezTo>
                  <a:pt x="544618" y="251442"/>
                  <a:pt x="488880" y="195703"/>
                  <a:pt x="488880" y="126340"/>
                </a:cubicBezTo>
                <a:cubicBezTo>
                  <a:pt x="488880" y="55738"/>
                  <a:pt x="544618" y="0"/>
                  <a:pt x="61398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3" name="Freeform 22">
            <a:extLst>
              <a:ext uri="{FF2B5EF4-FFF2-40B4-BE49-F238E27FC236}">
                <a16:creationId xmlns:a16="http://schemas.microsoft.com/office/drawing/2014/main" id="{3EC0BA0F-E042-264E-A29D-66189367C279}"/>
              </a:ext>
            </a:extLst>
          </p:cNvPr>
          <p:cNvSpPr>
            <a:spLocks noChangeArrowheads="1"/>
          </p:cNvSpPr>
          <p:nvPr/>
        </p:nvSpPr>
        <p:spPr bwMode="auto">
          <a:xfrm>
            <a:off x="5785642" y="2731384"/>
            <a:ext cx="617344" cy="554169"/>
          </a:xfrm>
          <a:custGeom>
            <a:avLst/>
            <a:gdLst>
              <a:gd name="connsiteX0" fmla="*/ 939708 w 1234688"/>
              <a:gd name="connsiteY0" fmla="*/ 862112 h 1108338"/>
              <a:gd name="connsiteX1" fmla="*/ 855072 w 1234688"/>
              <a:gd name="connsiteY1" fmla="*/ 946281 h 1108338"/>
              <a:gd name="connsiteX2" fmla="*/ 855072 w 1234688"/>
              <a:gd name="connsiteY2" fmla="*/ 1054319 h 1108338"/>
              <a:gd name="connsiteX3" fmla="*/ 876231 w 1234688"/>
              <a:gd name="connsiteY3" fmla="*/ 1075675 h 1108338"/>
              <a:gd name="connsiteX4" fmla="*/ 1182413 w 1234688"/>
              <a:gd name="connsiteY4" fmla="*/ 1075675 h 1108338"/>
              <a:gd name="connsiteX5" fmla="*/ 1202328 w 1234688"/>
              <a:gd name="connsiteY5" fmla="*/ 1054319 h 1108338"/>
              <a:gd name="connsiteX6" fmla="*/ 1202328 w 1234688"/>
              <a:gd name="connsiteY6" fmla="*/ 946281 h 1108338"/>
              <a:gd name="connsiteX7" fmla="*/ 1118937 w 1234688"/>
              <a:gd name="connsiteY7" fmla="*/ 862112 h 1108338"/>
              <a:gd name="connsiteX8" fmla="*/ 115403 w 1234688"/>
              <a:gd name="connsiteY8" fmla="*/ 862112 h 1108338"/>
              <a:gd name="connsiteX9" fmla="*/ 32263 w 1234688"/>
              <a:gd name="connsiteY9" fmla="*/ 946281 h 1108338"/>
              <a:gd name="connsiteX10" fmla="*/ 32263 w 1234688"/>
              <a:gd name="connsiteY10" fmla="*/ 1054319 h 1108338"/>
              <a:gd name="connsiteX11" fmla="*/ 53358 w 1234688"/>
              <a:gd name="connsiteY11" fmla="*/ 1075675 h 1108338"/>
              <a:gd name="connsiteX12" fmla="*/ 357378 w 1234688"/>
              <a:gd name="connsiteY12" fmla="*/ 1075675 h 1108338"/>
              <a:gd name="connsiteX13" fmla="*/ 378473 w 1234688"/>
              <a:gd name="connsiteY13" fmla="*/ 1054319 h 1108338"/>
              <a:gd name="connsiteX14" fmla="*/ 378473 w 1234688"/>
              <a:gd name="connsiteY14" fmla="*/ 946281 h 1108338"/>
              <a:gd name="connsiteX15" fmla="*/ 295333 w 1234688"/>
              <a:gd name="connsiteY15" fmla="*/ 862112 h 1108338"/>
              <a:gd name="connsiteX16" fmla="*/ 939708 w 1234688"/>
              <a:gd name="connsiteY16" fmla="*/ 829449 h 1108338"/>
              <a:gd name="connsiteX17" fmla="*/ 1118937 w 1234688"/>
              <a:gd name="connsiteY17" fmla="*/ 829449 h 1108338"/>
              <a:gd name="connsiteX18" fmla="*/ 1234688 w 1234688"/>
              <a:gd name="connsiteY18" fmla="*/ 946281 h 1108338"/>
              <a:gd name="connsiteX19" fmla="*/ 1234688 w 1234688"/>
              <a:gd name="connsiteY19" fmla="*/ 1054319 h 1108338"/>
              <a:gd name="connsiteX20" fmla="*/ 1182413 w 1234688"/>
              <a:gd name="connsiteY20" fmla="*/ 1108338 h 1108338"/>
              <a:gd name="connsiteX21" fmla="*/ 876231 w 1234688"/>
              <a:gd name="connsiteY21" fmla="*/ 1108338 h 1108338"/>
              <a:gd name="connsiteX22" fmla="*/ 823956 w 1234688"/>
              <a:gd name="connsiteY22" fmla="*/ 1054319 h 1108338"/>
              <a:gd name="connsiteX23" fmla="*/ 823956 w 1234688"/>
              <a:gd name="connsiteY23" fmla="*/ 946281 h 1108338"/>
              <a:gd name="connsiteX24" fmla="*/ 939708 w 1234688"/>
              <a:gd name="connsiteY24" fmla="*/ 829449 h 1108338"/>
              <a:gd name="connsiteX25" fmla="*/ 115403 w 1234688"/>
              <a:gd name="connsiteY25" fmla="*/ 829449 h 1108338"/>
              <a:gd name="connsiteX26" fmla="*/ 295333 w 1234688"/>
              <a:gd name="connsiteY26" fmla="*/ 829449 h 1108338"/>
              <a:gd name="connsiteX27" fmla="*/ 410736 w 1234688"/>
              <a:gd name="connsiteY27" fmla="*/ 946281 h 1108338"/>
              <a:gd name="connsiteX28" fmla="*/ 410736 w 1234688"/>
              <a:gd name="connsiteY28" fmla="*/ 1054319 h 1108338"/>
              <a:gd name="connsiteX29" fmla="*/ 357378 w 1234688"/>
              <a:gd name="connsiteY29" fmla="*/ 1108338 h 1108338"/>
              <a:gd name="connsiteX30" fmla="*/ 53358 w 1234688"/>
              <a:gd name="connsiteY30" fmla="*/ 1108338 h 1108338"/>
              <a:gd name="connsiteX31" fmla="*/ 0 w 1234688"/>
              <a:gd name="connsiteY31" fmla="*/ 1054319 h 1108338"/>
              <a:gd name="connsiteX32" fmla="*/ 0 w 1234688"/>
              <a:gd name="connsiteY32" fmla="*/ 946281 h 1108338"/>
              <a:gd name="connsiteX33" fmla="*/ 115403 w 1234688"/>
              <a:gd name="connsiteY33" fmla="*/ 829449 h 1108338"/>
              <a:gd name="connsiteX34" fmla="*/ 1035195 w 1234688"/>
              <a:gd name="connsiteY34" fmla="*/ 660860 h 1108338"/>
              <a:gd name="connsiteX35" fmla="*/ 963894 w 1234688"/>
              <a:gd name="connsiteY35" fmla="*/ 692288 h 1108338"/>
              <a:gd name="connsiteX36" fmla="*/ 940127 w 1234688"/>
              <a:gd name="connsiteY36" fmla="*/ 698574 h 1108338"/>
              <a:gd name="connsiteX37" fmla="*/ 1032693 w 1234688"/>
              <a:gd name="connsiteY37" fmla="*/ 779029 h 1108338"/>
              <a:gd name="connsiteX38" fmla="*/ 1125259 w 1234688"/>
              <a:gd name="connsiteY38" fmla="*/ 686003 h 1108338"/>
              <a:gd name="connsiteX39" fmla="*/ 1124008 w 1234688"/>
              <a:gd name="connsiteY39" fmla="*/ 672174 h 1108338"/>
              <a:gd name="connsiteX40" fmla="*/ 1092736 w 1234688"/>
              <a:gd name="connsiteY40" fmla="*/ 677203 h 1108338"/>
              <a:gd name="connsiteX41" fmla="*/ 1035195 w 1234688"/>
              <a:gd name="connsiteY41" fmla="*/ 660860 h 1108338"/>
              <a:gd name="connsiteX42" fmla="*/ 211879 w 1234688"/>
              <a:gd name="connsiteY42" fmla="*/ 660860 h 1108338"/>
              <a:gd name="connsiteX43" fmla="*/ 138966 w 1234688"/>
              <a:gd name="connsiteY43" fmla="*/ 692288 h 1108338"/>
              <a:gd name="connsiteX44" fmla="*/ 116338 w 1234688"/>
              <a:gd name="connsiteY44" fmla="*/ 698574 h 1108338"/>
              <a:gd name="connsiteX45" fmla="*/ 209365 w 1234688"/>
              <a:gd name="connsiteY45" fmla="*/ 779029 h 1108338"/>
              <a:gd name="connsiteX46" fmla="*/ 302391 w 1234688"/>
              <a:gd name="connsiteY46" fmla="*/ 686003 h 1108338"/>
              <a:gd name="connsiteX47" fmla="*/ 301134 w 1234688"/>
              <a:gd name="connsiteY47" fmla="*/ 672174 h 1108338"/>
              <a:gd name="connsiteX48" fmla="*/ 268449 w 1234688"/>
              <a:gd name="connsiteY48" fmla="*/ 677203 h 1108338"/>
              <a:gd name="connsiteX49" fmla="*/ 211879 w 1234688"/>
              <a:gd name="connsiteY49" fmla="*/ 660860 h 1108338"/>
              <a:gd name="connsiteX50" fmla="*/ 1087732 w 1234688"/>
              <a:gd name="connsiteY50" fmla="*/ 611833 h 1108338"/>
              <a:gd name="connsiteX51" fmla="*/ 1087732 w 1234688"/>
              <a:gd name="connsiteY51" fmla="*/ 613090 h 1108338"/>
              <a:gd name="connsiteX52" fmla="*/ 1062714 w 1234688"/>
              <a:gd name="connsiteY52" fmla="*/ 639489 h 1108338"/>
              <a:gd name="connsiteX53" fmla="*/ 1114001 w 1234688"/>
              <a:gd name="connsiteY53" fmla="*/ 640747 h 1108338"/>
              <a:gd name="connsiteX54" fmla="*/ 1087732 w 1234688"/>
              <a:gd name="connsiteY54" fmla="*/ 611833 h 1108338"/>
              <a:gd name="connsiteX55" fmla="*/ 265935 w 1234688"/>
              <a:gd name="connsiteY55" fmla="*/ 611833 h 1108338"/>
              <a:gd name="connsiteX56" fmla="*/ 263420 w 1234688"/>
              <a:gd name="connsiteY56" fmla="*/ 613090 h 1108338"/>
              <a:gd name="connsiteX57" fmla="*/ 239535 w 1234688"/>
              <a:gd name="connsiteY57" fmla="*/ 639489 h 1108338"/>
              <a:gd name="connsiteX58" fmla="*/ 291077 w 1234688"/>
              <a:gd name="connsiteY58" fmla="*/ 640747 h 1108338"/>
              <a:gd name="connsiteX59" fmla="*/ 265935 w 1234688"/>
              <a:gd name="connsiteY59" fmla="*/ 611833 h 1108338"/>
              <a:gd name="connsiteX60" fmla="*/ 624080 w 1234688"/>
              <a:gd name="connsiteY60" fmla="*/ 604233 h 1108338"/>
              <a:gd name="connsiteX61" fmla="*/ 638965 w 1234688"/>
              <a:gd name="connsiteY61" fmla="*/ 620429 h 1108338"/>
              <a:gd name="connsiteX62" fmla="*/ 638965 w 1234688"/>
              <a:gd name="connsiteY62" fmla="*/ 743767 h 1108338"/>
              <a:gd name="connsiteX63" fmla="*/ 746878 w 1234688"/>
              <a:gd name="connsiteY63" fmla="*/ 813534 h 1108338"/>
              <a:gd name="connsiteX64" fmla="*/ 751839 w 1234688"/>
              <a:gd name="connsiteY64" fmla="*/ 834714 h 1108338"/>
              <a:gd name="connsiteX65" fmla="*/ 729512 w 1234688"/>
              <a:gd name="connsiteY65" fmla="*/ 839697 h 1108338"/>
              <a:gd name="connsiteX66" fmla="*/ 624080 w 1234688"/>
              <a:gd name="connsiteY66" fmla="*/ 771176 h 1108338"/>
              <a:gd name="connsiteX67" fmla="*/ 514927 w 1234688"/>
              <a:gd name="connsiteY67" fmla="*/ 840943 h 1108338"/>
              <a:gd name="connsiteX68" fmla="*/ 507485 w 1234688"/>
              <a:gd name="connsiteY68" fmla="*/ 842189 h 1108338"/>
              <a:gd name="connsiteX69" fmla="*/ 493841 w 1234688"/>
              <a:gd name="connsiteY69" fmla="*/ 834714 h 1108338"/>
              <a:gd name="connsiteX70" fmla="*/ 498802 w 1234688"/>
              <a:gd name="connsiteY70" fmla="*/ 813534 h 1108338"/>
              <a:gd name="connsiteX71" fmla="*/ 609196 w 1234688"/>
              <a:gd name="connsiteY71" fmla="*/ 743767 h 1108338"/>
              <a:gd name="connsiteX72" fmla="*/ 609196 w 1234688"/>
              <a:gd name="connsiteY72" fmla="*/ 620429 h 1108338"/>
              <a:gd name="connsiteX73" fmla="*/ 624080 w 1234688"/>
              <a:gd name="connsiteY73" fmla="*/ 604233 h 1108338"/>
              <a:gd name="connsiteX74" fmla="*/ 1032693 w 1234688"/>
              <a:gd name="connsiteY74" fmla="*/ 592976 h 1108338"/>
              <a:gd name="connsiteX75" fmla="*/ 942629 w 1234688"/>
              <a:gd name="connsiteY75" fmla="*/ 664632 h 1108338"/>
              <a:gd name="connsiteX76" fmla="*/ 955138 w 1234688"/>
              <a:gd name="connsiteY76" fmla="*/ 660860 h 1108338"/>
              <a:gd name="connsiteX77" fmla="*/ 1025188 w 1234688"/>
              <a:gd name="connsiteY77" fmla="*/ 626918 h 1108338"/>
              <a:gd name="connsiteX78" fmla="*/ 1026439 w 1234688"/>
              <a:gd name="connsiteY78" fmla="*/ 626918 h 1108338"/>
              <a:gd name="connsiteX79" fmla="*/ 1058962 w 1234688"/>
              <a:gd name="connsiteY79" fmla="*/ 598004 h 1108338"/>
              <a:gd name="connsiteX80" fmla="*/ 1032693 w 1234688"/>
              <a:gd name="connsiteY80" fmla="*/ 592976 h 1108338"/>
              <a:gd name="connsiteX81" fmla="*/ 209365 w 1234688"/>
              <a:gd name="connsiteY81" fmla="*/ 592976 h 1108338"/>
              <a:gd name="connsiteX82" fmla="*/ 118852 w 1234688"/>
              <a:gd name="connsiteY82" fmla="*/ 664632 h 1108338"/>
              <a:gd name="connsiteX83" fmla="*/ 130166 w 1234688"/>
              <a:gd name="connsiteY83" fmla="*/ 660860 h 1108338"/>
              <a:gd name="connsiteX84" fmla="*/ 201822 w 1234688"/>
              <a:gd name="connsiteY84" fmla="*/ 626918 h 1108338"/>
              <a:gd name="connsiteX85" fmla="*/ 235764 w 1234688"/>
              <a:gd name="connsiteY85" fmla="*/ 598004 h 1108338"/>
              <a:gd name="connsiteX86" fmla="*/ 209365 w 1234688"/>
              <a:gd name="connsiteY86" fmla="*/ 592976 h 1108338"/>
              <a:gd name="connsiteX87" fmla="*/ 1032693 w 1234688"/>
              <a:gd name="connsiteY87" fmla="*/ 560291 h 1108338"/>
              <a:gd name="connsiteX88" fmla="*/ 1092736 w 1234688"/>
              <a:gd name="connsiteY88" fmla="*/ 575376 h 1108338"/>
              <a:gd name="connsiteX89" fmla="*/ 1093987 w 1234688"/>
              <a:gd name="connsiteY89" fmla="*/ 576633 h 1108338"/>
              <a:gd name="connsiteX90" fmla="*/ 1150277 w 1234688"/>
              <a:gd name="connsiteY90" fmla="*/ 644518 h 1108338"/>
              <a:gd name="connsiteX91" fmla="*/ 1151528 w 1234688"/>
              <a:gd name="connsiteY91" fmla="*/ 645775 h 1108338"/>
              <a:gd name="connsiteX92" fmla="*/ 1151528 w 1234688"/>
              <a:gd name="connsiteY92" fmla="*/ 647032 h 1108338"/>
              <a:gd name="connsiteX93" fmla="*/ 1157782 w 1234688"/>
              <a:gd name="connsiteY93" fmla="*/ 686003 h 1108338"/>
              <a:gd name="connsiteX94" fmla="*/ 1032693 w 1234688"/>
              <a:gd name="connsiteY94" fmla="*/ 811714 h 1108338"/>
              <a:gd name="connsiteX95" fmla="*/ 907604 w 1234688"/>
              <a:gd name="connsiteY95" fmla="*/ 687260 h 1108338"/>
              <a:gd name="connsiteX96" fmla="*/ 906353 w 1234688"/>
              <a:gd name="connsiteY96" fmla="*/ 686003 h 1108338"/>
              <a:gd name="connsiteX97" fmla="*/ 1032693 w 1234688"/>
              <a:gd name="connsiteY97" fmla="*/ 560291 h 1108338"/>
              <a:gd name="connsiteX98" fmla="*/ 209365 w 1234688"/>
              <a:gd name="connsiteY98" fmla="*/ 560291 h 1108338"/>
              <a:gd name="connsiteX99" fmla="*/ 268449 w 1234688"/>
              <a:gd name="connsiteY99" fmla="*/ 575376 h 1108338"/>
              <a:gd name="connsiteX100" fmla="*/ 270963 w 1234688"/>
              <a:gd name="connsiteY100" fmla="*/ 576633 h 1108338"/>
              <a:gd name="connsiteX101" fmla="*/ 327533 w 1234688"/>
              <a:gd name="connsiteY101" fmla="*/ 644518 h 1108338"/>
              <a:gd name="connsiteX102" fmla="*/ 328790 w 1234688"/>
              <a:gd name="connsiteY102" fmla="*/ 645775 h 1108338"/>
              <a:gd name="connsiteX103" fmla="*/ 328790 w 1234688"/>
              <a:gd name="connsiteY103" fmla="*/ 647032 h 1108338"/>
              <a:gd name="connsiteX104" fmla="*/ 333819 w 1234688"/>
              <a:gd name="connsiteY104" fmla="*/ 686003 h 1108338"/>
              <a:gd name="connsiteX105" fmla="*/ 209365 w 1234688"/>
              <a:gd name="connsiteY105" fmla="*/ 811714 h 1108338"/>
              <a:gd name="connsiteX106" fmla="*/ 82396 w 1234688"/>
              <a:gd name="connsiteY106" fmla="*/ 687260 h 1108338"/>
              <a:gd name="connsiteX107" fmla="*/ 82396 w 1234688"/>
              <a:gd name="connsiteY107" fmla="*/ 686003 h 1108338"/>
              <a:gd name="connsiteX108" fmla="*/ 209365 w 1234688"/>
              <a:gd name="connsiteY108" fmla="*/ 560291 h 1108338"/>
              <a:gd name="connsiteX109" fmla="*/ 532325 w 1234688"/>
              <a:gd name="connsiteY109" fmla="*/ 301822 h 1108338"/>
              <a:gd name="connsiteX110" fmla="*/ 448681 w 1234688"/>
              <a:gd name="connsiteY110" fmla="*/ 385992 h 1108338"/>
              <a:gd name="connsiteX111" fmla="*/ 448681 w 1234688"/>
              <a:gd name="connsiteY111" fmla="*/ 494030 h 1108338"/>
              <a:gd name="connsiteX112" fmla="*/ 469904 w 1234688"/>
              <a:gd name="connsiteY112" fmla="*/ 514130 h 1108338"/>
              <a:gd name="connsiteX113" fmla="*/ 775766 w 1234688"/>
              <a:gd name="connsiteY113" fmla="*/ 514130 h 1108338"/>
              <a:gd name="connsiteX114" fmla="*/ 795741 w 1234688"/>
              <a:gd name="connsiteY114" fmla="*/ 494030 h 1108338"/>
              <a:gd name="connsiteX115" fmla="*/ 795741 w 1234688"/>
              <a:gd name="connsiteY115" fmla="*/ 385992 h 1108338"/>
              <a:gd name="connsiteX116" fmla="*/ 712097 w 1234688"/>
              <a:gd name="connsiteY116" fmla="*/ 301822 h 1108338"/>
              <a:gd name="connsiteX117" fmla="*/ 532325 w 1234688"/>
              <a:gd name="connsiteY117" fmla="*/ 269160 h 1108338"/>
              <a:gd name="connsiteX118" fmla="*/ 712097 w 1234688"/>
              <a:gd name="connsiteY118" fmla="*/ 269160 h 1108338"/>
              <a:gd name="connsiteX119" fmla="*/ 828200 w 1234688"/>
              <a:gd name="connsiteY119" fmla="*/ 385992 h 1108338"/>
              <a:gd name="connsiteX120" fmla="*/ 828200 w 1234688"/>
              <a:gd name="connsiteY120" fmla="*/ 494030 h 1108338"/>
              <a:gd name="connsiteX121" fmla="*/ 775766 w 1234688"/>
              <a:gd name="connsiteY121" fmla="*/ 548049 h 1108338"/>
              <a:gd name="connsiteX122" fmla="*/ 469904 w 1234688"/>
              <a:gd name="connsiteY122" fmla="*/ 548049 h 1108338"/>
              <a:gd name="connsiteX123" fmla="*/ 417471 w 1234688"/>
              <a:gd name="connsiteY123" fmla="*/ 494030 h 1108338"/>
              <a:gd name="connsiteX124" fmla="*/ 417471 w 1234688"/>
              <a:gd name="connsiteY124" fmla="*/ 385992 h 1108338"/>
              <a:gd name="connsiteX125" fmla="*/ 532325 w 1234688"/>
              <a:gd name="connsiteY125" fmla="*/ 269160 h 1108338"/>
              <a:gd name="connsiteX126" fmla="*/ 625933 w 1234688"/>
              <a:gd name="connsiteY126" fmla="*/ 99312 h 1108338"/>
              <a:gd name="connsiteX127" fmla="*/ 555484 w 1234688"/>
              <a:gd name="connsiteY127" fmla="*/ 131997 h 1108338"/>
              <a:gd name="connsiteX128" fmla="*/ 532001 w 1234688"/>
              <a:gd name="connsiteY128" fmla="*/ 138282 h 1108338"/>
              <a:gd name="connsiteX129" fmla="*/ 622225 w 1234688"/>
              <a:gd name="connsiteY129" fmla="*/ 218738 h 1108338"/>
              <a:gd name="connsiteX130" fmla="*/ 712449 w 1234688"/>
              <a:gd name="connsiteY130" fmla="*/ 125711 h 1108338"/>
              <a:gd name="connsiteX131" fmla="*/ 712449 w 1234688"/>
              <a:gd name="connsiteY131" fmla="*/ 111883 h 1108338"/>
              <a:gd name="connsiteX132" fmla="*/ 680315 w 1234688"/>
              <a:gd name="connsiteY132" fmla="*/ 116911 h 1108338"/>
              <a:gd name="connsiteX133" fmla="*/ 625933 w 1234688"/>
              <a:gd name="connsiteY133" fmla="*/ 99312 h 1108338"/>
              <a:gd name="connsiteX134" fmla="*/ 676607 w 1234688"/>
              <a:gd name="connsiteY134" fmla="*/ 51541 h 1108338"/>
              <a:gd name="connsiteX135" fmla="*/ 676607 w 1234688"/>
              <a:gd name="connsiteY135" fmla="*/ 52799 h 1108338"/>
              <a:gd name="connsiteX136" fmla="*/ 653124 w 1234688"/>
              <a:gd name="connsiteY136" fmla="*/ 77941 h 1108338"/>
              <a:gd name="connsiteX137" fmla="*/ 701326 w 1234688"/>
              <a:gd name="connsiteY137" fmla="*/ 80455 h 1108338"/>
              <a:gd name="connsiteX138" fmla="*/ 676607 w 1234688"/>
              <a:gd name="connsiteY138" fmla="*/ 51541 h 1108338"/>
              <a:gd name="connsiteX139" fmla="*/ 622225 w 1234688"/>
              <a:gd name="connsiteY139" fmla="*/ 32685 h 1108338"/>
              <a:gd name="connsiteX140" fmla="*/ 534473 w 1234688"/>
              <a:gd name="connsiteY140" fmla="*/ 104340 h 1108338"/>
              <a:gd name="connsiteX141" fmla="*/ 546832 w 1234688"/>
              <a:gd name="connsiteY141" fmla="*/ 100569 h 1108338"/>
              <a:gd name="connsiteX142" fmla="*/ 616045 w 1234688"/>
              <a:gd name="connsiteY142" fmla="*/ 66627 h 1108338"/>
              <a:gd name="connsiteX143" fmla="*/ 617281 w 1234688"/>
              <a:gd name="connsiteY143" fmla="*/ 66627 h 1108338"/>
              <a:gd name="connsiteX144" fmla="*/ 646944 w 1234688"/>
              <a:gd name="connsiteY144" fmla="*/ 36456 h 1108338"/>
              <a:gd name="connsiteX145" fmla="*/ 622225 w 1234688"/>
              <a:gd name="connsiteY145" fmla="*/ 32685 h 1108338"/>
              <a:gd name="connsiteX146" fmla="*/ 622225 w 1234688"/>
              <a:gd name="connsiteY146" fmla="*/ 0 h 1108338"/>
              <a:gd name="connsiteX147" fmla="*/ 681551 w 1234688"/>
              <a:gd name="connsiteY147" fmla="*/ 15085 h 1108338"/>
              <a:gd name="connsiteX148" fmla="*/ 682787 w 1234688"/>
              <a:gd name="connsiteY148" fmla="*/ 16342 h 1108338"/>
              <a:gd name="connsiteX149" fmla="*/ 738404 w 1234688"/>
              <a:gd name="connsiteY149" fmla="*/ 84226 h 1108338"/>
              <a:gd name="connsiteX150" fmla="*/ 738404 w 1234688"/>
              <a:gd name="connsiteY150" fmla="*/ 85484 h 1108338"/>
              <a:gd name="connsiteX151" fmla="*/ 745820 w 1234688"/>
              <a:gd name="connsiteY151" fmla="*/ 125711 h 1108338"/>
              <a:gd name="connsiteX152" fmla="*/ 622225 w 1234688"/>
              <a:gd name="connsiteY152" fmla="*/ 251423 h 1108338"/>
              <a:gd name="connsiteX153" fmla="*/ 499866 w 1234688"/>
              <a:gd name="connsiteY153" fmla="*/ 126968 h 1108338"/>
              <a:gd name="connsiteX154" fmla="*/ 499866 w 1234688"/>
              <a:gd name="connsiteY154" fmla="*/ 125711 h 1108338"/>
              <a:gd name="connsiteX155" fmla="*/ 622225 w 1234688"/>
              <a:gd name="connsiteY155" fmla="*/ 0 h 1108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Lst>
            <a:rect l="l" t="t" r="r" b="b"/>
            <a:pathLst>
              <a:path w="1234688" h="1108338">
                <a:moveTo>
                  <a:pt x="939708" y="862112"/>
                </a:moveTo>
                <a:cubicBezTo>
                  <a:pt x="892411" y="862112"/>
                  <a:pt x="855072" y="899800"/>
                  <a:pt x="855072" y="946281"/>
                </a:cubicBezTo>
                <a:lnTo>
                  <a:pt x="855072" y="1054319"/>
                </a:lnTo>
                <a:cubicBezTo>
                  <a:pt x="855072" y="1065625"/>
                  <a:pt x="865029" y="1075675"/>
                  <a:pt x="876231" y="1075675"/>
                </a:cubicBezTo>
                <a:lnTo>
                  <a:pt x="1182413" y="1075675"/>
                </a:lnTo>
                <a:cubicBezTo>
                  <a:pt x="1193615" y="1075675"/>
                  <a:pt x="1202328" y="1065625"/>
                  <a:pt x="1202328" y="1054319"/>
                </a:cubicBezTo>
                <a:lnTo>
                  <a:pt x="1202328" y="946281"/>
                </a:lnTo>
                <a:cubicBezTo>
                  <a:pt x="1202328" y="899800"/>
                  <a:pt x="1164988" y="862112"/>
                  <a:pt x="1118937" y="862112"/>
                </a:cubicBezTo>
                <a:close/>
                <a:moveTo>
                  <a:pt x="115403" y="862112"/>
                </a:moveTo>
                <a:cubicBezTo>
                  <a:pt x="69490" y="862112"/>
                  <a:pt x="32263" y="899800"/>
                  <a:pt x="32263" y="946281"/>
                </a:cubicBezTo>
                <a:lnTo>
                  <a:pt x="32263" y="1054319"/>
                </a:lnTo>
                <a:cubicBezTo>
                  <a:pt x="32263" y="1065625"/>
                  <a:pt x="42190" y="1075675"/>
                  <a:pt x="53358" y="1075675"/>
                </a:cubicBezTo>
                <a:lnTo>
                  <a:pt x="357378" y="1075675"/>
                </a:lnTo>
                <a:cubicBezTo>
                  <a:pt x="368546" y="1075675"/>
                  <a:pt x="378473" y="1065625"/>
                  <a:pt x="378473" y="1054319"/>
                </a:cubicBezTo>
                <a:lnTo>
                  <a:pt x="378473" y="946281"/>
                </a:lnTo>
                <a:cubicBezTo>
                  <a:pt x="378473" y="899800"/>
                  <a:pt x="341246" y="862112"/>
                  <a:pt x="295333" y="862112"/>
                </a:cubicBezTo>
                <a:close/>
                <a:moveTo>
                  <a:pt x="939708" y="829449"/>
                </a:moveTo>
                <a:lnTo>
                  <a:pt x="1118937" y="829449"/>
                </a:lnTo>
                <a:cubicBezTo>
                  <a:pt x="1182413" y="829449"/>
                  <a:pt x="1234688" y="882212"/>
                  <a:pt x="1234688" y="946281"/>
                </a:cubicBezTo>
                <a:lnTo>
                  <a:pt x="1234688" y="1054319"/>
                </a:lnTo>
                <a:cubicBezTo>
                  <a:pt x="1234688" y="1084469"/>
                  <a:pt x="1211040" y="1108338"/>
                  <a:pt x="1182413" y="1108338"/>
                </a:cubicBezTo>
                <a:lnTo>
                  <a:pt x="876231" y="1108338"/>
                </a:lnTo>
                <a:cubicBezTo>
                  <a:pt x="847604" y="1108338"/>
                  <a:pt x="823956" y="1084469"/>
                  <a:pt x="823956" y="1054319"/>
                </a:cubicBezTo>
                <a:lnTo>
                  <a:pt x="823956" y="946281"/>
                </a:lnTo>
                <a:cubicBezTo>
                  <a:pt x="823956" y="882212"/>
                  <a:pt x="874986" y="829449"/>
                  <a:pt x="939708" y="829449"/>
                </a:cubicBezTo>
                <a:close/>
                <a:moveTo>
                  <a:pt x="115403" y="829449"/>
                </a:moveTo>
                <a:lnTo>
                  <a:pt x="295333" y="829449"/>
                </a:lnTo>
                <a:cubicBezTo>
                  <a:pt x="358619" y="829449"/>
                  <a:pt x="410736" y="882212"/>
                  <a:pt x="410736" y="946281"/>
                </a:cubicBezTo>
                <a:lnTo>
                  <a:pt x="410736" y="1054319"/>
                </a:lnTo>
                <a:cubicBezTo>
                  <a:pt x="410736" y="1084469"/>
                  <a:pt x="387159" y="1108338"/>
                  <a:pt x="357378" y="1108338"/>
                </a:cubicBezTo>
                <a:lnTo>
                  <a:pt x="53358" y="1108338"/>
                </a:lnTo>
                <a:cubicBezTo>
                  <a:pt x="24818" y="1108338"/>
                  <a:pt x="0" y="1084469"/>
                  <a:pt x="0" y="1054319"/>
                </a:cubicBezTo>
                <a:lnTo>
                  <a:pt x="0" y="946281"/>
                </a:lnTo>
                <a:cubicBezTo>
                  <a:pt x="0" y="882212"/>
                  <a:pt x="52118" y="829449"/>
                  <a:pt x="115403" y="829449"/>
                </a:cubicBezTo>
                <a:close/>
                <a:moveTo>
                  <a:pt x="1035195" y="660860"/>
                </a:moveTo>
                <a:cubicBezTo>
                  <a:pt x="1013930" y="674689"/>
                  <a:pt x="988912" y="686003"/>
                  <a:pt x="963894" y="692288"/>
                </a:cubicBezTo>
                <a:lnTo>
                  <a:pt x="940127" y="698574"/>
                </a:lnTo>
                <a:cubicBezTo>
                  <a:pt x="946382" y="743830"/>
                  <a:pt x="985159" y="779029"/>
                  <a:pt x="1032693" y="779029"/>
                </a:cubicBezTo>
                <a:cubicBezTo>
                  <a:pt x="1083980" y="779029"/>
                  <a:pt x="1125259" y="737544"/>
                  <a:pt x="1125259" y="686003"/>
                </a:cubicBezTo>
                <a:cubicBezTo>
                  <a:pt x="1125259" y="680974"/>
                  <a:pt x="1125259" y="677203"/>
                  <a:pt x="1124008" y="672174"/>
                </a:cubicBezTo>
                <a:cubicBezTo>
                  <a:pt x="1114001" y="675946"/>
                  <a:pt x="1102743" y="677203"/>
                  <a:pt x="1092736" y="677203"/>
                </a:cubicBezTo>
                <a:cubicBezTo>
                  <a:pt x="1072722" y="677203"/>
                  <a:pt x="1052707" y="670917"/>
                  <a:pt x="1035195" y="660860"/>
                </a:cubicBezTo>
                <a:close/>
                <a:moveTo>
                  <a:pt x="211879" y="660860"/>
                </a:moveTo>
                <a:cubicBezTo>
                  <a:pt x="189251" y="674689"/>
                  <a:pt x="165366" y="686003"/>
                  <a:pt x="138966" y="692288"/>
                </a:cubicBezTo>
                <a:lnTo>
                  <a:pt x="116338" y="698574"/>
                </a:lnTo>
                <a:cubicBezTo>
                  <a:pt x="122624" y="743830"/>
                  <a:pt x="161594" y="779029"/>
                  <a:pt x="209365" y="779029"/>
                </a:cubicBezTo>
                <a:cubicBezTo>
                  <a:pt x="259649" y="779029"/>
                  <a:pt x="302391" y="737544"/>
                  <a:pt x="302391" y="686003"/>
                </a:cubicBezTo>
                <a:cubicBezTo>
                  <a:pt x="302391" y="680974"/>
                  <a:pt x="301134" y="677203"/>
                  <a:pt x="301134" y="672174"/>
                </a:cubicBezTo>
                <a:cubicBezTo>
                  <a:pt x="291077" y="675946"/>
                  <a:pt x="279763" y="677203"/>
                  <a:pt x="268449" y="677203"/>
                </a:cubicBezTo>
                <a:cubicBezTo>
                  <a:pt x="248335" y="677203"/>
                  <a:pt x="229478" y="670917"/>
                  <a:pt x="211879" y="660860"/>
                </a:cubicBezTo>
                <a:close/>
                <a:moveTo>
                  <a:pt x="1087732" y="611833"/>
                </a:moveTo>
                <a:lnTo>
                  <a:pt x="1087732" y="613090"/>
                </a:lnTo>
                <a:cubicBezTo>
                  <a:pt x="1080227" y="623147"/>
                  <a:pt x="1071471" y="630690"/>
                  <a:pt x="1062714" y="639489"/>
                </a:cubicBezTo>
                <a:cubicBezTo>
                  <a:pt x="1078976" y="645775"/>
                  <a:pt x="1096488" y="647032"/>
                  <a:pt x="1114001" y="640747"/>
                </a:cubicBezTo>
                <a:cubicBezTo>
                  <a:pt x="1107746" y="629433"/>
                  <a:pt x="1098990" y="620633"/>
                  <a:pt x="1087732" y="611833"/>
                </a:cubicBezTo>
                <a:close/>
                <a:moveTo>
                  <a:pt x="265935" y="611833"/>
                </a:moveTo>
                <a:lnTo>
                  <a:pt x="263420" y="613090"/>
                </a:lnTo>
                <a:cubicBezTo>
                  <a:pt x="255878" y="623147"/>
                  <a:pt x="248335" y="630690"/>
                  <a:pt x="239535" y="639489"/>
                </a:cubicBezTo>
                <a:cubicBezTo>
                  <a:pt x="254621" y="645775"/>
                  <a:pt x="273477" y="647032"/>
                  <a:pt x="291077" y="640747"/>
                </a:cubicBezTo>
                <a:cubicBezTo>
                  <a:pt x="283534" y="629433"/>
                  <a:pt x="274735" y="620633"/>
                  <a:pt x="265935" y="611833"/>
                </a:cubicBezTo>
                <a:close/>
                <a:moveTo>
                  <a:pt x="624080" y="604233"/>
                </a:moveTo>
                <a:cubicBezTo>
                  <a:pt x="634003" y="604233"/>
                  <a:pt x="638965" y="611708"/>
                  <a:pt x="638965" y="620429"/>
                </a:cubicBezTo>
                <a:lnTo>
                  <a:pt x="638965" y="743767"/>
                </a:lnTo>
                <a:lnTo>
                  <a:pt x="746878" y="813534"/>
                </a:lnTo>
                <a:cubicBezTo>
                  <a:pt x="754320" y="817272"/>
                  <a:pt x="756801" y="827239"/>
                  <a:pt x="751839" y="834714"/>
                </a:cubicBezTo>
                <a:cubicBezTo>
                  <a:pt x="746878" y="842189"/>
                  <a:pt x="736955" y="844680"/>
                  <a:pt x="729512" y="839697"/>
                </a:cubicBezTo>
                <a:lnTo>
                  <a:pt x="624080" y="771176"/>
                </a:lnTo>
                <a:lnTo>
                  <a:pt x="514927" y="840943"/>
                </a:lnTo>
                <a:cubicBezTo>
                  <a:pt x="513687" y="842189"/>
                  <a:pt x="509965" y="842189"/>
                  <a:pt x="507485" y="842189"/>
                </a:cubicBezTo>
                <a:cubicBezTo>
                  <a:pt x="501283" y="842189"/>
                  <a:pt x="496321" y="839697"/>
                  <a:pt x="493841" y="834714"/>
                </a:cubicBezTo>
                <a:cubicBezTo>
                  <a:pt x="488879" y="827239"/>
                  <a:pt x="491360" y="817272"/>
                  <a:pt x="498802" y="813534"/>
                </a:cubicBezTo>
                <a:lnTo>
                  <a:pt x="609196" y="743767"/>
                </a:lnTo>
                <a:lnTo>
                  <a:pt x="609196" y="620429"/>
                </a:lnTo>
                <a:cubicBezTo>
                  <a:pt x="609196" y="611708"/>
                  <a:pt x="615398" y="604233"/>
                  <a:pt x="624080" y="604233"/>
                </a:cubicBezTo>
                <a:close/>
                <a:moveTo>
                  <a:pt x="1032693" y="592976"/>
                </a:moveTo>
                <a:cubicBezTo>
                  <a:pt x="988912" y="592976"/>
                  <a:pt x="951385" y="623147"/>
                  <a:pt x="942629" y="664632"/>
                </a:cubicBezTo>
                <a:lnTo>
                  <a:pt x="955138" y="660860"/>
                </a:lnTo>
                <a:cubicBezTo>
                  <a:pt x="981406" y="654575"/>
                  <a:pt x="1005173" y="643261"/>
                  <a:pt x="1025188" y="626918"/>
                </a:cubicBezTo>
                <a:cubicBezTo>
                  <a:pt x="1025188" y="626918"/>
                  <a:pt x="1025188" y="626918"/>
                  <a:pt x="1026439" y="626918"/>
                </a:cubicBezTo>
                <a:cubicBezTo>
                  <a:pt x="1037697" y="619376"/>
                  <a:pt x="1048955" y="608062"/>
                  <a:pt x="1058962" y="598004"/>
                </a:cubicBezTo>
                <a:cubicBezTo>
                  <a:pt x="1050205" y="594233"/>
                  <a:pt x="1041449" y="592976"/>
                  <a:pt x="1032693" y="592976"/>
                </a:cubicBezTo>
                <a:close/>
                <a:moveTo>
                  <a:pt x="209365" y="592976"/>
                </a:moveTo>
                <a:cubicBezTo>
                  <a:pt x="165366" y="592976"/>
                  <a:pt x="128909" y="623147"/>
                  <a:pt x="118852" y="664632"/>
                </a:cubicBezTo>
                <a:lnTo>
                  <a:pt x="130166" y="660860"/>
                </a:lnTo>
                <a:cubicBezTo>
                  <a:pt x="156566" y="654575"/>
                  <a:pt x="180451" y="643261"/>
                  <a:pt x="201822" y="626918"/>
                </a:cubicBezTo>
                <a:cubicBezTo>
                  <a:pt x="214393" y="619376"/>
                  <a:pt x="225707" y="608062"/>
                  <a:pt x="235764" y="598004"/>
                </a:cubicBezTo>
                <a:cubicBezTo>
                  <a:pt x="226964" y="594233"/>
                  <a:pt x="216907" y="592976"/>
                  <a:pt x="209365" y="592976"/>
                </a:cubicBezTo>
                <a:close/>
                <a:moveTo>
                  <a:pt x="1032693" y="560291"/>
                </a:moveTo>
                <a:cubicBezTo>
                  <a:pt x="1053958" y="560291"/>
                  <a:pt x="1073972" y="565319"/>
                  <a:pt x="1092736" y="575376"/>
                </a:cubicBezTo>
                <a:cubicBezTo>
                  <a:pt x="1092736" y="576633"/>
                  <a:pt x="1093987" y="576633"/>
                  <a:pt x="1093987" y="576633"/>
                </a:cubicBezTo>
                <a:cubicBezTo>
                  <a:pt x="1120255" y="591719"/>
                  <a:pt x="1140270" y="615604"/>
                  <a:pt x="1150277" y="644518"/>
                </a:cubicBezTo>
                <a:cubicBezTo>
                  <a:pt x="1150277" y="644518"/>
                  <a:pt x="1151528" y="644518"/>
                  <a:pt x="1151528" y="645775"/>
                </a:cubicBezTo>
                <a:lnTo>
                  <a:pt x="1151528" y="647032"/>
                </a:lnTo>
                <a:cubicBezTo>
                  <a:pt x="1155280" y="658346"/>
                  <a:pt x="1157782" y="672174"/>
                  <a:pt x="1157782" y="686003"/>
                </a:cubicBezTo>
                <a:cubicBezTo>
                  <a:pt x="1157782" y="756401"/>
                  <a:pt x="1101492" y="811714"/>
                  <a:pt x="1032693" y="811714"/>
                </a:cubicBezTo>
                <a:cubicBezTo>
                  <a:pt x="963894" y="811714"/>
                  <a:pt x="907604" y="756401"/>
                  <a:pt x="907604" y="687260"/>
                </a:cubicBezTo>
                <a:cubicBezTo>
                  <a:pt x="907604" y="687260"/>
                  <a:pt x="906353" y="687260"/>
                  <a:pt x="906353" y="686003"/>
                </a:cubicBezTo>
                <a:cubicBezTo>
                  <a:pt x="906353" y="616861"/>
                  <a:pt x="963894" y="560291"/>
                  <a:pt x="1032693" y="560291"/>
                </a:cubicBezTo>
                <a:close/>
                <a:moveTo>
                  <a:pt x="209365" y="560291"/>
                </a:moveTo>
                <a:cubicBezTo>
                  <a:pt x="230735" y="560291"/>
                  <a:pt x="252106" y="565319"/>
                  <a:pt x="268449" y="575376"/>
                </a:cubicBezTo>
                <a:cubicBezTo>
                  <a:pt x="269706" y="576633"/>
                  <a:pt x="270963" y="576633"/>
                  <a:pt x="270963" y="576633"/>
                </a:cubicBezTo>
                <a:cubicBezTo>
                  <a:pt x="296105" y="591719"/>
                  <a:pt x="317476" y="615604"/>
                  <a:pt x="327533" y="644518"/>
                </a:cubicBezTo>
                <a:cubicBezTo>
                  <a:pt x="327533" y="644518"/>
                  <a:pt x="327533" y="644518"/>
                  <a:pt x="328790" y="645775"/>
                </a:cubicBezTo>
                <a:lnTo>
                  <a:pt x="328790" y="647032"/>
                </a:lnTo>
                <a:cubicBezTo>
                  <a:pt x="332562" y="658346"/>
                  <a:pt x="333819" y="672174"/>
                  <a:pt x="333819" y="686003"/>
                </a:cubicBezTo>
                <a:cubicBezTo>
                  <a:pt x="333819" y="756401"/>
                  <a:pt x="278506" y="811714"/>
                  <a:pt x="209365" y="811714"/>
                </a:cubicBezTo>
                <a:cubicBezTo>
                  <a:pt x="140223" y="811714"/>
                  <a:pt x="83653" y="756401"/>
                  <a:pt x="82396" y="687260"/>
                </a:cubicBezTo>
                <a:cubicBezTo>
                  <a:pt x="82396" y="687260"/>
                  <a:pt x="82396" y="687260"/>
                  <a:pt x="82396" y="686003"/>
                </a:cubicBezTo>
                <a:cubicBezTo>
                  <a:pt x="82396" y="616861"/>
                  <a:pt x="138966" y="560291"/>
                  <a:pt x="209365" y="560291"/>
                </a:cubicBezTo>
                <a:close/>
                <a:moveTo>
                  <a:pt x="532325" y="301822"/>
                </a:moveTo>
                <a:cubicBezTo>
                  <a:pt x="486134" y="301822"/>
                  <a:pt x="448681" y="339510"/>
                  <a:pt x="448681" y="385992"/>
                </a:cubicBezTo>
                <a:lnTo>
                  <a:pt x="448681" y="494030"/>
                </a:lnTo>
                <a:cubicBezTo>
                  <a:pt x="448681" y="505336"/>
                  <a:pt x="457420" y="514130"/>
                  <a:pt x="469904" y="514130"/>
                </a:cubicBezTo>
                <a:lnTo>
                  <a:pt x="775766" y="514130"/>
                </a:lnTo>
                <a:cubicBezTo>
                  <a:pt x="787002" y="514130"/>
                  <a:pt x="795741" y="505336"/>
                  <a:pt x="795741" y="494030"/>
                </a:cubicBezTo>
                <a:lnTo>
                  <a:pt x="795741" y="385992"/>
                </a:lnTo>
                <a:cubicBezTo>
                  <a:pt x="795741" y="339510"/>
                  <a:pt x="758288" y="301822"/>
                  <a:pt x="712097" y="301822"/>
                </a:cubicBezTo>
                <a:close/>
                <a:moveTo>
                  <a:pt x="532325" y="269160"/>
                </a:moveTo>
                <a:lnTo>
                  <a:pt x="712097" y="269160"/>
                </a:lnTo>
                <a:cubicBezTo>
                  <a:pt x="775766" y="269160"/>
                  <a:pt x="828200" y="320666"/>
                  <a:pt x="828200" y="385992"/>
                </a:cubicBezTo>
                <a:lnTo>
                  <a:pt x="828200" y="494030"/>
                </a:lnTo>
                <a:cubicBezTo>
                  <a:pt x="828200" y="522923"/>
                  <a:pt x="804480" y="548049"/>
                  <a:pt x="775766" y="548049"/>
                </a:cubicBezTo>
                <a:lnTo>
                  <a:pt x="469904" y="548049"/>
                </a:lnTo>
                <a:cubicBezTo>
                  <a:pt x="439942" y="548049"/>
                  <a:pt x="417471" y="522923"/>
                  <a:pt x="417471" y="494030"/>
                </a:cubicBezTo>
                <a:lnTo>
                  <a:pt x="417471" y="385992"/>
                </a:lnTo>
                <a:cubicBezTo>
                  <a:pt x="417471" y="320666"/>
                  <a:pt x="468656" y="269160"/>
                  <a:pt x="532325" y="269160"/>
                </a:cubicBezTo>
                <a:close/>
                <a:moveTo>
                  <a:pt x="625933" y="99312"/>
                </a:moveTo>
                <a:cubicBezTo>
                  <a:pt x="603686" y="114397"/>
                  <a:pt x="580203" y="125711"/>
                  <a:pt x="555484" y="131997"/>
                </a:cubicBezTo>
                <a:lnTo>
                  <a:pt x="532001" y="138282"/>
                </a:lnTo>
                <a:cubicBezTo>
                  <a:pt x="538180" y="183538"/>
                  <a:pt x="576495" y="218738"/>
                  <a:pt x="622225" y="218738"/>
                </a:cubicBezTo>
                <a:cubicBezTo>
                  <a:pt x="672899" y="218738"/>
                  <a:pt x="712449" y="177253"/>
                  <a:pt x="712449" y="125711"/>
                </a:cubicBezTo>
                <a:cubicBezTo>
                  <a:pt x="712449" y="120683"/>
                  <a:pt x="712449" y="115654"/>
                  <a:pt x="712449" y="111883"/>
                </a:cubicBezTo>
                <a:cubicBezTo>
                  <a:pt x="701326" y="115654"/>
                  <a:pt x="691438" y="116911"/>
                  <a:pt x="680315" y="116911"/>
                </a:cubicBezTo>
                <a:cubicBezTo>
                  <a:pt x="660539" y="116911"/>
                  <a:pt x="640764" y="110626"/>
                  <a:pt x="625933" y="99312"/>
                </a:cubicBezTo>
                <a:close/>
                <a:moveTo>
                  <a:pt x="676607" y="51541"/>
                </a:moveTo>
                <a:lnTo>
                  <a:pt x="676607" y="52799"/>
                </a:lnTo>
                <a:cubicBezTo>
                  <a:pt x="667955" y="62855"/>
                  <a:pt x="660539" y="70398"/>
                  <a:pt x="653124" y="77941"/>
                </a:cubicBezTo>
                <a:cubicBezTo>
                  <a:pt x="667955" y="85484"/>
                  <a:pt x="685259" y="85484"/>
                  <a:pt x="701326" y="80455"/>
                </a:cubicBezTo>
                <a:cubicBezTo>
                  <a:pt x="696382" y="69141"/>
                  <a:pt x="687730" y="59084"/>
                  <a:pt x="676607" y="51541"/>
                </a:cubicBezTo>
                <a:close/>
                <a:moveTo>
                  <a:pt x="622225" y="32685"/>
                </a:moveTo>
                <a:cubicBezTo>
                  <a:pt x="580203" y="32685"/>
                  <a:pt x="543124" y="62855"/>
                  <a:pt x="534473" y="104340"/>
                </a:cubicBezTo>
                <a:lnTo>
                  <a:pt x="546832" y="100569"/>
                </a:lnTo>
                <a:cubicBezTo>
                  <a:pt x="571551" y="94283"/>
                  <a:pt x="596270" y="82969"/>
                  <a:pt x="616045" y="66627"/>
                </a:cubicBezTo>
                <a:lnTo>
                  <a:pt x="617281" y="66627"/>
                </a:lnTo>
                <a:cubicBezTo>
                  <a:pt x="628405" y="57827"/>
                  <a:pt x="637056" y="47770"/>
                  <a:pt x="646944" y="36456"/>
                </a:cubicBezTo>
                <a:cubicBezTo>
                  <a:pt x="639528" y="33942"/>
                  <a:pt x="632113" y="32685"/>
                  <a:pt x="622225" y="32685"/>
                </a:cubicBezTo>
                <a:close/>
                <a:moveTo>
                  <a:pt x="622225" y="0"/>
                </a:moveTo>
                <a:cubicBezTo>
                  <a:pt x="643236" y="0"/>
                  <a:pt x="663011" y="5028"/>
                  <a:pt x="681551" y="15085"/>
                </a:cubicBezTo>
                <a:lnTo>
                  <a:pt x="682787" y="16342"/>
                </a:lnTo>
                <a:cubicBezTo>
                  <a:pt x="708742" y="31428"/>
                  <a:pt x="728517" y="55313"/>
                  <a:pt x="738404" y="84226"/>
                </a:cubicBezTo>
                <a:cubicBezTo>
                  <a:pt x="738404" y="84226"/>
                  <a:pt x="738404" y="84226"/>
                  <a:pt x="738404" y="85484"/>
                </a:cubicBezTo>
                <a:cubicBezTo>
                  <a:pt x="743348" y="98055"/>
                  <a:pt x="745820" y="111883"/>
                  <a:pt x="745820" y="125711"/>
                </a:cubicBezTo>
                <a:cubicBezTo>
                  <a:pt x="745820" y="194852"/>
                  <a:pt x="690202" y="251423"/>
                  <a:pt x="622225" y="251423"/>
                </a:cubicBezTo>
                <a:cubicBezTo>
                  <a:pt x="555484" y="251423"/>
                  <a:pt x="499866" y="196110"/>
                  <a:pt x="499866" y="126968"/>
                </a:cubicBezTo>
                <a:lnTo>
                  <a:pt x="499866" y="125711"/>
                </a:lnTo>
                <a:cubicBezTo>
                  <a:pt x="499866" y="56570"/>
                  <a:pt x="555484" y="0"/>
                  <a:pt x="62222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4" name="Freeform 23">
            <a:extLst>
              <a:ext uri="{FF2B5EF4-FFF2-40B4-BE49-F238E27FC236}">
                <a16:creationId xmlns:a16="http://schemas.microsoft.com/office/drawing/2014/main" id="{D34969BD-013D-C540-BA31-5755A2677860}"/>
              </a:ext>
            </a:extLst>
          </p:cNvPr>
          <p:cNvSpPr>
            <a:spLocks noChangeArrowheads="1"/>
          </p:cNvSpPr>
          <p:nvPr/>
        </p:nvSpPr>
        <p:spPr bwMode="auto">
          <a:xfrm>
            <a:off x="10171066" y="2699636"/>
            <a:ext cx="621991" cy="618881"/>
          </a:xfrm>
          <a:custGeom>
            <a:avLst/>
            <a:gdLst>
              <a:gd name="connsiteX0" fmla="*/ 655469 w 1243982"/>
              <a:gd name="connsiteY0" fmla="*/ 659471 h 1237762"/>
              <a:gd name="connsiteX1" fmla="*/ 500665 w 1243982"/>
              <a:gd name="connsiteY1" fmla="*/ 815346 h 1237762"/>
              <a:gd name="connsiteX2" fmla="*/ 500665 w 1243982"/>
              <a:gd name="connsiteY2" fmla="*/ 999902 h 1237762"/>
              <a:gd name="connsiteX3" fmla="*/ 546857 w 1243982"/>
              <a:gd name="connsiteY3" fmla="*/ 1046041 h 1237762"/>
              <a:gd name="connsiteX4" fmla="*/ 1072439 w 1243982"/>
              <a:gd name="connsiteY4" fmla="*/ 1046041 h 1237762"/>
              <a:gd name="connsiteX5" fmla="*/ 1119879 w 1243982"/>
              <a:gd name="connsiteY5" fmla="*/ 999902 h 1237762"/>
              <a:gd name="connsiteX6" fmla="*/ 1119879 w 1243982"/>
              <a:gd name="connsiteY6" fmla="*/ 946281 h 1237762"/>
              <a:gd name="connsiteX7" fmla="*/ 1119879 w 1243982"/>
              <a:gd name="connsiteY7" fmla="*/ 940046 h 1237762"/>
              <a:gd name="connsiteX8" fmla="*/ 1119879 w 1243982"/>
              <a:gd name="connsiteY8" fmla="*/ 815346 h 1237762"/>
              <a:gd name="connsiteX9" fmla="*/ 963827 w 1243982"/>
              <a:gd name="connsiteY9" fmla="*/ 659471 h 1237762"/>
              <a:gd name="connsiteX10" fmla="*/ 231007 w 1243982"/>
              <a:gd name="connsiteY10" fmla="*/ 567193 h 1237762"/>
              <a:gd name="connsiteX11" fmla="*/ 126139 w 1243982"/>
              <a:gd name="connsiteY11" fmla="*/ 670694 h 1237762"/>
              <a:gd name="connsiteX12" fmla="*/ 126139 w 1243982"/>
              <a:gd name="connsiteY12" fmla="*/ 800382 h 1237762"/>
              <a:gd name="connsiteX13" fmla="*/ 154853 w 1243982"/>
              <a:gd name="connsiteY13" fmla="*/ 829063 h 1237762"/>
              <a:gd name="connsiteX14" fmla="*/ 466957 w 1243982"/>
              <a:gd name="connsiteY14" fmla="*/ 829063 h 1237762"/>
              <a:gd name="connsiteX15" fmla="*/ 466957 w 1243982"/>
              <a:gd name="connsiteY15" fmla="*/ 815346 h 1237762"/>
              <a:gd name="connsiteX16" fmla="*/ 550601 w 1243982"/>
              <a:gd name="connsiteY16" fmla="*/ 659471 h 1237762"/>
              <a:gd name="connsiteX17" fmla="*/ 446983 w 1243982"/>
              <a:gd name="connsiteY17" fmla="*/ 567193 h 1237762"/>
              <a:gd name="connsiteX18" fmla="*/ 336623 w 1243982"/>
              <a:gd name="connsiteY18" fmla="*/ 238995 h 1237762"/>
              <a:gd name="connsiteX19" fmla="*/ 220991 w 1243982"/>
              <a:gd name="connsiteY19" fmla="*/ 354628 h 1237762"/>
              <a:gd name="connsiteX20" fmla="*/ 336623 w 1243982"/>
              <a:gd name="connsiteY20" fmla="*/ 469004 h 1237762"/>
              <a:gd name="connsiteX21" fmla="*/ 451001 w 1243982"/>
              <a:gd name="connsiteY21" fmla="*/ 354628 h 1237762"/>
              <a:gd name="connsiteX22" fmla="*/ 336623 w 1243982"/>
              <a:gd name="connsiteY22" fmla="*/ 238995 h 1237762"/>
              <a:gd name="connsiteX23" fmla="*/ 141941 w 1243982"/>
              <a:gd name="connsiteY23" fmla="*/ 230464 h 1237762"/>
              <a:gd name="connsiteX24" fmla="*/ 154229 w 1243982"/>
              <a:gd name="connsiteY24" fmla="*/ 233265 h 1237762"/>
              <a:gd name="connsiteX25" fmla="*/ 156719 w 1243982"/>
              <a:gd name="connsiteY25" fmla="*/ 256915 h 1237762"/>
              <a:gd name="connsiteX26" fmla="*/ 106939 w 1243982"/>
              <a:gd name="connsiteY26" fmla="*/ 904175 h 1237762"/>
              <a:gd name="connsiteX27" fmla="*/ 459123 w 1243982"/>
              <a:gd name="connsiteY27" fmla="*/ 1182994 h 1237762"/>
              <a:gd name="connsiteX28" fmla="*/ 890953 w 1243982"/>
              <a:gd name="connsiteY28" fmla="*/ 1138184 h 1237762"/>
              <a:gd name="connsiteX29" fmla="*/ 879753 w 1243982"/>
              <a:gd name="connsiteY29" fmla="*/ 1117024 h 1237762"/>
              <a:gd name="connsiteX30" fmla="*/ 887219 w 1243982"/>
              <a:gd name="connsiteY30" fmla="*/ 1105821 h 1237762"/>
              <a:gd name="connsiteX31" fmla="*/ 968109 w 1243982"/>
              <a:gd name="connsiteY31" fmla="*/ 1105821 h 1237762"/>
              <a:gd name="connsiteX32" fmla="*/ 974333 w 1243982"/>
              <a:gd name="connsiteY32" fmla="*/ 1118268 h 1237762"/>
              <a:gd name="connsiteX33" fmla="*/ 933265 w 1243982"/>
              <a:gd name="connsiteY33" fmla="*/ 1187973 h 1237762"/>
              <a:gd name="connsiteX34" fmla="*/ 919575 w 1243982"/>
              <a:gd name="connsiteY34" fmla="*/ 1187973 h 1237762"/>
              <a:gd name="connsiteX35" fmla="*/ 907131 w 1243982"/>
              <a:gd name="connsiteY35" fmla="*/ 1166813 h 1237762"/>
              <a:gd name="connsiteX36" fmla="*/ 620903 w 1243982"/>
              <a:gd name="connsiteY36" fmla="*/ 1237762 h 1237762"/>
              <a:gd name="connsiteX37" fmla="*/ 450413 w 1243982"/>
              <a:gd name="connsiteY37" fmla="*/ 1212868 h 1237762"/>
              <a:gd name="connsiteX38" fmla="*/ 78317 w 1243982"/>
              <a:gd name="connsiteY38" fmla="*/ 919112 h 1237762"/>
              <a:gd name="connsiteX39" fmla="*/ 130585 w 1243982"/>
              <a:gd name="connsiteY39" fmla="*/ 236999 h 1237762"/>
              <a:gd name="connsiteX40" fmla="*/ 141941 w 1243982"/>
              <a:gd name="connsiteY40" fmla="*/ 230464 h 1237762"/>
              <a:gd name="connsiteX41" fmla="*/ 336623 w 1243982"/>
              <a:gd name="connsiteY41" fmla="*/ 206316 h 1237762"/>
              <a:gd name="connsiteX42" fmla="*/ 483679 w 1243982"/>
              <a:gd name="connsiteY42" fmla="*/ 354628 h 1237762"/>
              <a:gd name="connsiteX43" fmla="*/ 336623 w 1243982"/>
              <a:gd name="connsiteY43" fmla="*/ 501683 h 1237762"/>
              <a:gd name="connsiteX44" fmla="*/ 188311 w 1243982"/>
              <a:gd name="connsiteY44" fmla="*/ 354628 h 1237762"/>
              <a:gd name="connsiteX45" fmla="*/ 336623 w 1243982"/>
              <a:gd name="connsiteY45" fmla="*/ 206316 h 1237762"/>
              <a:gd name="connsiteX46" fmla="*/ 802909 w 1243982"/>
              <a:gd name="connsiteY46" fmla="*/ 193640 h 1237762"/>
              <a:gd name="connsiteX47" fmla="*/ 634061 w 1243982"/>
              <a:gd name="connsiteY47" fmla="*/ 364989 h 1237762"/>
              <a:gd name="connsiteX48" fmla="*/ 802909 w 1243982"/>
              <a:gd name="connsiteY48" fmla="*/ 535088 h 1237762"/>
              <a:gd name="connsiteX49" fmla="*/ 974257 w 1243982"/>
              <a:gd name="connsiteY49" fmla="*/ 364989 h 1237762"/>
              <a:gd name="connsiteX50" fmla="*/ 802909 w 1243982"/>
              <a:gd name="connsiteY50" fmla="*/ 193640 h 1237762"/>
              <a:gd name="connsiteX51" fmla="*/ 802909 w 1243982"/>
              <a:gd name="connsiteY51" fmla="*/ 162372 h 1237762"/>
              <a:gd name="connsiteX52" fmla="*/ 1005525 w 1243982"/>
              <a:gd name="connsiteY52" fmla="*/ 364989 h 1237762"/>
              <a:gd name="connsiteX53" fmla="*/ 802909 w 1243982"/>
              <a:gd name="connsiteY53" fmla="*/ 567607 h 1237762"/>
              <a:gd name="connsiteX54" fmla="*/ 600291 w 1243982"/>
              <a:gd name="connsiteY54" fmla="*/ 364989 h 1237762"/>
              <a:gd name="connsiteX55" fmla="*/ 802909 w 1243982"/>
              <a:gd name="connsiteY55" fmla="*/ 162372 h 1237762"/>
              <a:gd name="connsiteX56" fmla="*/ 571981 w 1243982"/>
              <a:gd name="connsiteY56" fmla="*/ 1989 h 1237762"/>
              <a:gd name="connsiteX57" fmla="*/ 805279 w 1243982"/>
              <a:gd name="connsiteY57" fmla="*/ 27241 h 1237762"/>
              <a:gd name="connsiteX58" fmla="*/ 1172313 w 1243982"/>
              <a:gd name="connsiteY58" fmla="*/ 330263 h 1237762"/>
              <a:gd name="connsiteX59" fmla="*/ 1151091 w 1243982"/>
              <a:gd name="connsiteY59" fmla="*/ 946281 h 1237762"/>
              <a:gd name="connsiteX60" fmla="*/ 1151091 w 1243982"/>
              <a:gd name="connsiteY60" fmla="*/ 999902 h 1237762"/>
              <a:gd name="connsiteX61" fmla="*/ 1072439 w 1243982"/>
              <a:gd name="connsiteY61" fmla="*/ 1078463 h 1237762"/>
              <a:gd name="connsiteX62" fmla="*/ 546857 w 1243982"/>
              <a:gd name="connsiteY62" fmla="*/ 1078463 h 1237762"/>
              <a:gd name="connsiteX63" fmla="*/ 466957 w 1243982"/>
              <a:gd name="connsiteY63" fmla="*/ 999902 h 1237762"/>
              <a:gd name="connsiteX64" fmla="*/ 466957 w 1243982"/>
              <a:gd name="connsiteY64" fmla="*/ 860238 h 1237762"/>
              <a:gd name="connsiteX65" fmla="*/ 154853 w 1243982"/>
              <a:gd name="connsiteY65" fmla="*/ 860238 h 1237762"/>
              <a:gd name="connsiteX66" fmla="*/ 94929 w 1243982"/>
              <a:gd name="connsiteY66" fmla="*/ 800382 h 1237762"/>
              <a:gd name="connsiteX67" fmla="*/ 94929 w 1243982"/>
              <a:gd name="connsiteY67" fmla="*/ 670694 h 1237762"/>
              <a:gd name="connsiteX68" fmla="*/ 231007 w 1243982"/>
              <a:gd name="connsiteY68" fmla="*/ 534771 h 1237762"/>
              <a:gd name="connsiteX69" fmla="*/ 446983 w 1243982"/>
              <a:gd name="connsiteY69" fmla="*/ 534771 h 1237762"/>
              <a:gd name="connsiteX70" fmla="*/ 580563 w 1243982"/>
              <a:gd name="connsiteY70" fmla="*/ 643260 h 1237762"/>
              <a:gd name="connsiteX71" fmla="*/ 655469 w 1243982"/>
              <a:gd name="connsiteY71" fmla="*/ 628296 h 1237762"/>
              <a:gd name="connsiteX72" fmla="*/ 963827 w 1243982"/>
              <a:gd name="connsiteY72" fmla="*/ 628296 h 1237762"/>
              <a:gd name="connsiteX73" fmla="*/ 1151091 w 1243982"/>
              <a:gd name="connsiteY73" fmla="*/ 815346 h 1237762"/>
              <a:gd name="connsiteX74" fmla="*/ 1151091 w 1243982"/>
              <a:gd name="connsiteY74" fmla="*/ 880190 h 1237762"/>
              <a:gd name="connsiteX75" fmla="*/ 1143599 w 1243982"/>
              <a:gd name="connsiteY75" fmla="*/ 345227 h 1237762"/>
              <a:gd name="connsiteX76" fmla="*/ 796539 w 1243982"/>
              <a:gd name="connsiteY76" fmla="*/ 58416 h 1237762"/>
              <a:gd name="connsiteX77" fmla="*/ 362091 w 1243982"/>
              <a:gd name="connsiteY77" fmla="*/ 93332 h 1237762"/>
              <a:gd name="connsiteX78" fmla="*/ 372077 w 1243982"/>
              <a:gd name="connsiteY78" fmla="*/ 114531 h 1237762"/>
              <a:gd name="connsiteX79" fmla="*/ 365835 w 1243982"/>
              <a:gd name="connsiteY79" fmla="*/ 125754 h 1237762"/>
              <a:gd name="connsiteX80" fmla="*/ 284689 w 1243982"/>
              <a:gd name="connsiteY80" fmla="*/ 123260 h 1237762"/>
              <a:gd name="connsiteX81" fmla="*/ 278447 w 1243982"/>
              <a:gd name="connsiteY81" fmla="*/ 112037 h 1237762"/>
              <a:gd name="connsiteX82" fmla="*/ 320893 w 1243982"/>
              <a:gd name="connsiteY82" fmla="*/ 42205 h 1237762"/>
              <a:gd name="connsiteX83" fmla="*/ 334625 w 1243982"/>
              <a:gd name="connsiteY83" fmla="*/ 43452 h 1237762"/>
              <a:gd name="connsiteX84" fmla="*/ 347109 w 1243982"/>
              <a:gd name="connsiteY84" fmla="*/ 64651 h 1237762"/>
              <a:gd name="connsiteX85" fmla="*/ 571981 w 1243982"/>
              <a:gd name="connsiteY85" fmla="*/ 1989 h 1237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243982" h="1237762">
                <a:moveTo>
                  <a:pt x="655469" y="659471"/>
                </a:moveTo>
                <a:cubicBezTo>
                  <a:pt x="569327" y="659471"/>
                  <a:pt x="500665" y="729303"/>
                  <a:pt x="500665" y="815346"/>
                </a:cubicBezTo>
                <a:lnTo>
                  <a:pt x="500665" y="999902"/>
                </a:lnTo>
                <a:cubicBezTo>
                  <a:pt x="500665" y="1024842"/>
                  <a:pt x="520639" y="1046041"/>
                  <a:pt x="546857" y="1046041"/>
                </a:cubicBezTo>
                <a:lnTo>
                  <a:pt x="1072439" y="1046041"/>
                </a:lnTo>
                <a:cubicBezTo>
                  <a:pt x="1098657" y="1046041"/>
                  <a:pt x="1119879" y="1024842"/>
                  <a:pt x="1119879" y="999902"/>
                </a:cubicBezTo>
                <a:lnTo>
                  <a:pt x="1119879" y="946281"/>
                </a:lnTo>
                <a:cubicBezTo>
                  <a:pt x="1118631" y="943787"/>
                  <a:pt x="1118631" y="942540"/>
                  <a:pt x="1119879" y="940046"/>
                </a:cubicBezTo>
                <a:lnTo>
                  <a:pt x="1119879" y="815346"/>
                </a:lnTo>
                <a:cubicBezTo>
                  <a:pt x="1119879" y="729303"/>
                  <a:pt x="1049969" y="659471"/>
                  <a:pt x="963827" y="659471"/>
                </a:cubicBezTo>
                <a:close/>
                <a:moveTo>
                  <a:pt x="231007" y="567193"/>
                </a:moveTo>
                <a:cubicBezTo>
                  <a:pt x="173579" y="567193"/>
                  <a:pt x="126139" y="614579"/>
                  <a:pt x="126139" y="670694"/>
                </a:cubicBezTo>
                <a:lnTo>
                  <a:pt x="126139" y="800382"/>
                </a:lnTo>
                <a:cubicBezTo>
                  <a:pt x="126139" y="815346"/>
                  <a:pt x="139873" y="829063"/>
                  <a:pt x="154853" y="829063"/>
                </a:cubicBezTo>
                <a:lnTo>
                  <a:pt x="466957" y="829063"/>
                </a:lnTo>
                <a:lnTo>
                  <a:pt x="466957" y="815346"/>
                </a:lnTo>
                <a:cubicBezTo>
                  <a:pt x="466957" y="750502"/>
                  <a:pt x="500665" y="693140"/>
                  <a:pt x="550601" y="659471"/>
                </a:cubicBezTo>
                <a:cubicBezTo>
                  <a:pt x="544359" y="608344"/>
                  <a:pt x="500665" y="567193"/>
                  <a:pt x="446983" y="567193"/>
                </a:cubicBezTo>
                <a:close/>
                <a:moveTo>
                  <a:pt x="336623" y="238995"/>
                </a:moveTo>
                <a:cubicBezTo>
                  <a:pt x="272523" y="238995"/>
                  <a:pt x="220991" y="290527"/>
                  <a:pt x="220991" y="354628"/>
                </a:cubicBezTo>
                <a:cubicBezTo>
                  <a:pt x="220991" y="417472"/>
                  <a:pt x="272523" y="469004"/>
                  <a:pt x="336623" y="469004"/>
                </a:cubicBezTo>
                <a:cubicBezTo>
                  <a:pt x="399469" y="469004"/>
                  <a:pt x="451001" y="417472"/>
                  <a:pt x="451001" y="354628"/>
                </a:cubicBezTo>
                <a:cubicBezTo>
                  <a:pt x="451001" y="290527"/>
                  <a:pt x="399469" y="238995"/>
                  <a:pt x="336623" y="238995"/>
                </a:cubicBezTo>
                <a:close/>
                <a:moveTo>
                  <a:pt x="141941" y="230464"/>
                </a:moveTo>
                <a:cubicBezTo>
                  <a:pt x="146141" y="229842"/>
                  <a:pt x="150497" y="230776"/>
                  <a:pt x="154229" y="233265"/>
                </a:cubicBezTo>
                <a:cubicBezTo>
                  <a:pt x="160451" y="239489"/>
                  <a:pt x="161697" y="249447"/>
                  <a:pt x="156719" y="256915"/>
                </a:cubicBezTo>
                <a:cubicBezTo>
                  <a:pt x="11117" y="443625"/>
                  <a:pt x="-7551" y="697550"/>
                  <a:pt x="106939" y="904175"/>
                </a:cubicBezTo>
                <a:cubicBezTo>
                  <a:pt x="184097" y="1041095"/>
                  <a:pt x="308543" y="1139429"/>
                  <a:pt x="459123" y="1182994"/>
                </a:cubicBezTo>
                <a:cubicBezTo>
                  <a:pt x="604725" y="1224070"/>
                  <a:pt x="759039" y="1207889"/>
                  <a:pt x="890953" y="1138184"/>
                </a:cubicBezTo>
                <a:lnTo>
                  <a:pt x="879753" y="1117024"/>
                </a:lnTo>
                <a:cubicBezTo>
                  <a:pt x="877263" y="1112045"/>
                  <a:pt x="880997" y="1105821"/>
                  <a:pt x="887219" y="1105821"/>
                </a:cubicBezTo>
                <a:lnTo>
                  <a:pt x="968109" y="1105821"/>
                </a:lnTo>
                <a:cubicBezTo>
                  <a:pt x="974333" y="1105821"/>
                  <a:pt x="978065" y="1113289"/>
                  <a:pt x="974333" y="1118268"/>
                </a:cubicBezTo>
                <a:lnTo>
                  <a:pt x="933265" y="1187973"/>
                </a:lnTo>
                <a:cubicBezTo>
                  <a:pt x="930775" y="1192952"/>
                  <a:pt x="923309" y="1192952"/>
                  <a:pt x="919575" y="1187973"/>
                </a:cubicBezTo>
                <a:lnTo>
                  <a:pt x="907131" y="1166813"/>
                </a:lnTo>
                <a:cubicBezTo>
                  <a:pt x="817529" y="1212868"/>
                  <a:pt x="719217" y="1237762"/>
                  <a:pt x="620903" y="1237762"/>
                </a:cubicBezTo>
                <a:cubicBezTo>
                  <a:pt x="563659" y="1237762"/>
                  <a:pt x="506413" y="1229049"/>
                  <a:pt x="450413" y="1212868"/>
                </a:cubicBezTo>
                <a:cubicBezTo>
                  <a:pt x="292365" y="1169302"/>
                  <a:pt x="159207" y="1064745"/>
                  <a:pt x="78317" y="919112"/>
                </a:cubicBezTo>
                <a:cubicBezTo>
                  <a:pt x="-42397" y="702528"/>
                  <a:pt x="-22485" y="433667"/>
                  <a:pt x="130585" y="236999"/>
                </a:cubicBezTo>
                <a:cubicBezTo>
                  <a:pt x="133697" y="233265"/>
                  <a:pt x="137741" y="231087"/>
                  <a:pt x="141941" y="230464"/>
                </a:cubicBezTo>
                <a:close/>
                <a:moveTo>
                  <a:pt x="336623" y="206316"/>
                </a:moveTo>
                <a:cubicBezTo>
                  <a:pt x="417065" y="206316"/>
                  <a:pt x="483679" y="272931"/>
                  <a:pt x="483679" y="354628"/>
                </a:cubicBezTo>
                <a:cubicBezTo>
                  <a:pt x="483679" y="435069"/>
                  <a:pt x="417065" y="501683"/>
                  <a:pt x="336623" y="501683"/>
                </a:cubicBezTo>
                <a:cubicBezTo>
                  <a:pt x="254927" y="501683"/>
                  <a:pt x="188311" y="435069"/>
                  <a:pt x="188311" y="354628"/>
                </a:cubicBezTo>
                <a:cubicBezTo>
                  <a:pt x="188311" y="272931"/>
                  <a:pt x="254927" y="206316"/>
                  <a:pt x="336623" y="206316"/>
                </a:cubicBezTo>
                <a:close/>
                <a:moveTo>
                  <a:pt x="802909" y="193640"/>
                </a:moveTo>
                <a:cubicBezTo>
                  <a:pt x="709103" y="193640"/>
                  <a:pt x="634061" y="271185"/>
                  <a:pt x="634061" y="364989"/>
                </a:cubicBezTo>
                <a:cubicBezTo>
                  <a:pt x="634061" y="458794"/>
                  <a:pt x="709103" y="535088"/>
                  <a:pt x="802909" y="535088"/>
                </a:cubicBezTo>
                <a:cubicBezTo>
                  <a:pt x="897963" y="535088"/>
                  <a:pt x="974257" y="458794"/>
                  <a:pt x="974257" y="364989"/>
                </a:cubicBezTo>
                <a:cubicBezTo>
                  <a:pt x="974257" y="271185"/>
                  <a:pt x="897963" y="193640"/>
                  <a:pt x="802909" y="193640"/>
                </a:cubicBezTo>
                <a:close/>
                <a:moveTo>
                  <a:pt x="802909" y="162372"/>
                </a:moveTo>
                <a:cubicBezTo>
                  <a:pt x="915473" y="162372"/>
                  <a:pt x="1005525" y="253675"/>
                  <a:pt x="1005525" y="364989"/>
                </a:cubicBezTo>
                <a:cubicBezTo>
                  <a:pt x="1005525" y="476304"/>
                  <a:pt x="915473" y="567607"/>
                  <a:pt x="802909" y="567607"/>
                </a:cubicBezTo>
                <a:cubicBezTo>
                  <a:pt x="691593" y="567607"/>
                  <a:pt x="600291" y="476304"/>
                  <a:pt x="600291" y="364989"/>
                </a:cubicBezTo>
                <a:cubicBezTo>
                  <a:pt x="600291" y="253675"/>
                  <a:pt x="691593" y="162372"/>
                  <a:pt x="802909" y="162372"/>
                </a:cubicBezTo>
                <a:close/>
                <a:moveTo>
                  <a:pt x="571981" y="1989"/>
                </a:moveTo>
                <a:cubicBezTo>
                  <a:pt x="649539" y="-4246"/>
                  <a:pt x="728501" y="4171"/>
                  <a:pt x="805279" y="27241"/>
                </a:cubicBezTo>
                <a:cubicBezTo>
                  <a:pt x="963827" y="75874"/>
                  <a:pt x="1093663" y="183116"/>
                  <a:pt x="1172313" y="330263"/>
                </a:cubicBezTo>
                <a:cubicBezTo>
                  <a:pt x="1274683" y="523548"/>
                  <a:pt x="1267193" y="759231"/>
                  <a:pt x="1151091" y="946281"/>
                </a:cubicBezTo>
                <a:lnTo>
                  <a:pt x="1151091" y="999902"/>
                </a:lnTo>
                <a:cubicBezTo>
                  <a:pt x="1151091" y="1043547"/>
                  <a:pt x="1114887" y="1078463"/>
                  <a:pt x="1072439" y="1078463"/>
                </a:cubicBezTo>
                <a:lnTo>
                  <a:pt x="546857" y="1078463"/>
                </a:lnTo>
                <a:cubicBezTo>
                  <a:pt x="503161" y="1078463"/>
                  <a:pt x="466957" y="1043547"/>
                  <a:pt x="466957" y="999902"/>
                </a:cubicBezTo>
                <a:lnTo>
                  <a:pt x="466957" y="860238"/>
                </a:lnTo>
                <a:lnTo>
                  <a:pt x="154853" y="860238"/>
                </a:lnTo>
                <a:cubicBezTo>
                  <a:pt x="121145" y="860238"/>
                  <a:pt x="94929" y="832804"/>
                  <a:pt x="94929" y="800382"/>
                </a:cubicBezTo>
                <a:lnTo>
                  <a:pt x="94929" y="670694"/>
                </a:lnTo>
                <a:cubicBezTo>
                  <a:pt x="94929" y="595874"/>
                  <a:pt x="156101" y="534771"/>
                  <a:pt x="231007" y="534771"/>
                </a:cubicBezTo>
                <a:lnTo>
                  <a:pt x="446983" y="534771"/>
                </a:lnTo>
                <a:cubicBezTo>
                  <a:pt x="513149" y="534771"/>
                  <a:pt x="568079" y="580910"/>
                  <a:pt x="580563" y="643260"/>
                </a:cubicBezTo>
                <a:cubicBezTo>
                  <a:pt x="603035" y="633284"/>
                  <a:pt x="628003" y="628296"/>
                  <a:pt x="655469" y="628296"/>
                </a:cubicBezTo>
                <a:lnTo>
                  <a:pt x="963827" y="628296"/>
                </a:lnTo>
                <a:cubicBezTo>
                  <a:pt x="1067447" y="628296"/>
                  <a:pt x="1151091" y="711845"/>
                  <a:pt x="1151091" y="815346"/>
                </a:cubicBezTo>
                <a:lnTo>
                  <a:pt x="1151091" y="880190"/>
                </a:lnTo>
                <a:cubicBezTo>
                  <a:pt x="1233485" y="711845"/>
                  <a:pt x="1232237" y="512325"/>
                  <a:pt x="1143599" y="345227"/>
                </a:cubicBezTo>
                <a:cubicBezTo>
                  <a:pt x="1069943" y="206809"/>
                  <a:pt x="946349" y="104555"/>
                  <a:pt x="796539" y="58416"/>
                </a:cubicBezTo>
                <a:cubicBezTo>
                  <a:pt x="650475" y="13524"/>
                  <a:pt x="496919" y="25994"/>
                  <a:pt x="362091" y="93332"/>
                </a:cubicBezTo>
                <a:lnTo>
                  <a:pt x="372077" y="114531"/>
                </a:lnTo>
                <a:cubicBezTo>
                  <a:pt x="375823" y="120766"/>
                  <a:pt x="372077" y="127001"/>
                  <a:pt x="365835" y="125754"/>
                </a:cubicBezTo>
                <a:lnTo>
                  <a:pt x="284689" y="123260"/>
                </a:lnTo>
                <a:cubicBezTo>
                  <a:pt x="278447" y="123260"/>
                  <a:pt x="274701" y="115778"/>
                  <a:pt x="278447" y="112037"/>
                </a:cubicBezTo>
                <a:lnTo>
                  <a:pt x="320893" y="42205"/>
                </a:lnTo>
                <a:cubicBezTo>
                  <a:pt x="324637" y="37217"/>
                  <a:pt x="332129" y="37217"/>
                  <a:pt x="334625" y="43452"/>
                </a:cubicBezTo>
                <a:lnTo>
                  <a:pt x="347109" y="64651"/>
                </a:lnTo>
                <a:cubicBezTo>
                  <a:pt x="418269" y="29111"/>
                  <a:pt x="494423" y="8224"/>
                  <a:pt x="571981" y="1989"/>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5" name="Freeform 24">
            <a:extLst>
              <a:ext uri="{FF2B5EF4-FFF2-40B4-BE49-F238E27FC236}">
                <a16:creationId xmlns:a16="http://schemas.microsoft.com/office/drawing/2014/main" id="{E67339B4-C3AD-0B4E-8FA0-08297DBFBD6D}"/>
              </a:ext>
            </a:extLst>
          </p:cNvPr>
          <p:cNvSpPr>
            <a:spLocks noChangeArrowheads="1"/>
          </p:cNvSpPr>
          <p:nvPr/>
        </p:nvSpPr>
        <p:spPr bwMode="auto">
          <a:xfrm>
            <a:off x="1432402" y="2703920"/>
            <a:ext cx="548688" cy="622839"/>
          </a:xfrm>
          <a:custGeom>
            <a:avLst/>
            <a:gdLst>
              <a:gd name="connsiteX0" fmla="*/ 257896 w 1097376"/>
              <a:gd name="connsiteY0" fmla="*/ 725082 h 1245677"/>
              <a:gd name="connsiteX1" fmla="*/ 844958 w 1097376"/>
              <a:gd name="connsiteY1" fmla="*/ 725082 h 1245677"/>
              <a:gd name="connsiteX2" fmla="*/ 861162 w 1097376"/>
              <a:gd name="connsiteY2" fmla="*/ 741257 h 1245677"/>
              <a:gd name="connsiteX3" fmla="*/ 844958 w 1097376"/>
              <a:gd name="connsiteY3" fmla="*/ 757432 h 1245677"/>
              <a:gd name="connsiteX4" fmla="*/ 568254 w 1097376"/>
              <a:gd name="connsiteY4" fmla="*/ 757432 h 1245677"/>
              <a:gd name="connsiteX5" fmla="*/ 568254 w 1097376"/>
              <a:gd name="connsiteY5" fmla="*/ 1224009 h 1245677"/>
              <a:gd name="connsiteX6" fmla="*/ 552050 w 1097376"/>
              <a:gd name="connsiteY6" fmla="*/ 1240184 h 1245677"/>
              <a:gd name="connsiteX7" fmla="*/ 535847 w 1097376"/>
              <a:gd name="connsiteY7" fmla="*/ 1224009 h 1245677"/>
              <a:gd name="connsiteX8" fmla="*/ 535847 w 1097376"/>
              <a:gd name="connsiteY8" fmla="*/ 757432 h 1245677"/>
              <a:gd name="connsiteX9" fmla="*/ 257896 w 1097376"/>
              <a:gd name="connsiteY9" fmla="*/ 757432 h 1245677"/>
              <a:gd name="connsiteX10" fmla="*/ 241692 w 1097376"/>
              <a:gd name="connsiteY10" fmla="*/ 741257 h 1245677"/>
              <a:gd name="connsiteX11" fmla="*/ 257896 w 1097376"/>
              <a:gd name="connsiteY11" fmla="*/ 725082 h 1245677"/>
              <a:gd name="connsiteX12" fmla="*/ 998336 w 1097376"/>
              <a:gd name="connsiteY12" fmla="*/ 561005 h 1245677"/>
              <a:gd name="connsiteX13" fmla="*/ 973607 w 1097376"/>
              <a:gd name="connsiteY13" fmla="*/ 569735 h 1245677"/>
              <a:gd name="connsiteX14" fmla="*/ 962479 w 1097376"/>
              <a:gd name="connsiteY14" fmla="*/ 593430 h 1245677"/>
              <a:gd name="connsiteX15" fmla="*/ 962479 w 1097376"/>
              <a:gd name="connsiteY15" fmla="*/ 827890 h 1245677"/>
              <a:gd name="connsiteX16" fmla="*/ 919203 w 1097376"/>
              <a:gd name="connsiteY16" fmla="*/ 871539 h 1245677"/>
              <a:gd name="connsiteX17" fmla="*/ 789376 w 1097376"/>
              <a:gd name="connsiteY17" fmla="*/ 871539 h 1245677"/>
              <a:gd name="connsiteX18" fmla="*/ 757229 w 1097376"/>
              <a:gd name="connsiteY18" fmla="*/ 905212 h 1245677"/>
              <a:gd name="connsiteX19" fmla="*/ 757229 w 1097376"/>
              <a:gd name="connsiteY19" fmla="*/ 1180827 h 1245677"/>
              <a:gd name="connsiteX20" fmla="*/ 767120 w 1097376"/>
              <a:gd name="connsiteY20" fmla="*/ 1204522 h 1245677"/>
              <a:gd name="connsiteX21" fmla="*/ 793086 w 1097376"/>
              <a:gd name="connsiteY21" fmla="*/ 1213252 h 1245677"/>
              <a:gd name="connsiteX22" fmla="*/ 821524 w 1097376"/>
              <a:gd name="connsiteY22" fmla="*/ 1178332 h 1245677"/>
              <a:gd name="connsiteX23" fmla="*/ 821524 w 1097376"/>
              <a:gd name="connsiteY23" fmla="*/ 978792 h 1245677"/>
              <a:gd name="connsiteX24" fmla="*/ 863563 w 1097376"/>
              <a:gd name="connsiteY24" fmla="*/ 936390 h 1245677"/>
              <a:gd name="connsiteX25" fmla="*/ 994626 w 1097376"/>
              <a:gd name="connsiteY25" fmla="*/ 936390 h 1245677"/>
              <a:gd name="connsiteX26" fmla="*/ 1026774 w 1097376"/>
              <a:gd name="connsiteY26" fmla="*/ 905212 h 1245677"/>
              <a:gd name="connsiteX27" fmla="*/ 1026774 w 1097376"/>
              <a:gd name="connsiteY27" fmla="*/ 595924 h 1245677"/>
              <a:gd name="connsiteX28" fmla="*/ 998336 w 1097376"/>
              <a:gd name="connsiteY28" fmla="*/ 561005 h 1245677"/>
              <a:gd name="connsiteX29" fmla="*/ 99039 w 1097376"/>
              <a:gd name="connsiteY29" fmla="*/ 561005 h 1245677"/>
              <a:gd name="connsiteX30" fmla="*/ 70601 w 1097376"/>
              <a:gd name="connsiteY30" fmla="*/ 595924 h 1245677"/>
              <a:gd name="connsiteX31" fmla="*/ 70601 w 1097376"/>
              <a:gd name="connsiteY31" fmla="*/ 905212 h 1245677"/>
              <a:gd name="connsiteX32" fmla="*/ 101512 w 1097376"/>
              <a:gd name="connsiteY32" fmla="*/ 936390 h 1245677"/>
              <a:gd name="connsiteX33" fmla="*/ 233811 w 1097376"/>
              <a:gd name="connsiteY33" fmla="*/ 936390 h 1245677"/>
              <a:gd name="connsiteX34" fmla="*/ 275849 w 1097376"/>
              <a:gd name="connsiteY34" fmla="*/ 978792 h 1245677"/>
              <a:gd name="connsiteX35" fmla="*/ 275849 w 1097376"/>
              <a:gd name="connsiteY35" fmla="*/ 1178332 h 1245677"/>
              <a:gd name="connsiteX36" fmla="*/ 304288 w 1097376"/>
              <a:gd name="connsiteY36" fmla="*/ 1213252 h 1245677"/>
              <a:gd name="connsiteX37" fmla="*/ 330253 w 1097376"/>
              <a:gd name="connsiteY37" fmla="*/ 1204522 h 1245677"/>
              <a:gd name="connsiteX38" fmla="*/ 340144 w 1097376"/>
              <a:gd name="connsiteY38" fmla="*/ 1180827 h 1245677"/>
              <a:gd name="connsiteX39" fmla="*/ 340144 w 1097376"/>
              <a:gd name="connsiteY39" fmla="*/ 905212 h 1245677"/>
              <a:gd name="connsiteX40" fmla="*/ 307997 w 1097376"/>
              <a:gd name="connsiteY40" fmla="*/ 871539 h 1245677"/>
              <a:gd name="connsiteX41" fmla="*/ 178171 w 1097376"/>
              <a:gd name="connsiteY41" fmla="*/ 871539 h 1245677"/>
              <a:gd name="connsiteX42" fmla="*/ 134895 w 1097376"/>
              <a:gd name="connsiteY42" fmla="*/ 827890 h 1245677"/>
              <a:gd name="connsiteX43" fmla="*/ 134895 w 1097376"/>
              <a:gd name="connsiteY43" fmla="*/ 593430 h 1245677"/>
              <a:gd name="connsiteX44" fmla="*/ 123767 w 1097376"/>
              <a:gd name="connsiteY44" fmla="*/ 569735 h 1245677"/>
              <a:gd name="connsiteX45" fmla="*/ 99039 w 1097376"/>
              <a:gd name="connsiteY45" fmla="*/ 561005 h 1245677"/>
              <a:gd name="connsiteX46" fmla="*/ 1000809 w 1097376"/>
              <a:gd name="connsiteY46" fmla="*/ 528579 h 1245677"/>
              <a:gd name="connsiteX47" fmla="*/ 1058922 w 1097376"/>
              <a:gd name="connsiteY47" fmla="*/ 595924 h 1245677"/>
              <a:gd name="connsiteX48" fmla="*/ 1058922 w 1097376"/>
              <a:gd name="connsiteY48" fmla="*/ 905212 h 1245677"/>
              <a:gd name="connsiteX49" fmla="*/ 994626 w 1097376"/>
              <a:gd name="connsiteY49" fmla="*/ 970062 h 1245677"/>
              <a:gd name="connsiteX50" fmla="*/ 863563 w 1097376"/>
              <a:gd name="connsiteY50" fmla="*/ 970062 h 1245677"/>
              <a:gd name="connsiteX51" fmla="*/ 853672 w 1097376"/>
              <a:gd name="connsiteY51" fmla="*/ 978792 h 1245677"/>
              <a:gd name="connsiteX52" fmla="*/ 853672 w 1097376"/>
              <a:gd name="connsiteY52" fmla="*/ 1178332 h 1245677"/>
              <a:gd name="connsiteX53" fmla="*/ 795559 w 1097376"/>
              <a:gd name="connsiteY53" fmla="*/ 1245677 h 1245677"/>
              <a:gd name="connsiteX54" fmla="*/ 789376 w 1097376"/>
              <a:gd name="connsiteY54" fmla="*/ 1245677 h 1245677"/>
              <a:gd name="connsiteX55" fmla="*/ 746101 w 1097376"/>
              <a:gd name="connsiteY55" fmla="*/ 1228217 h 1245677"/>
              <a:gd name="connsiteX56" fmla="*/ 725081 w 1097376"/>
              <a:gd name="connsiteY56" fmla="*/ 1180827 h 1245677"/>
              <a:gd name="connsiteX57" fmla="*/ 725081 w 1097376"/>
              <a:gd name="connsiteY57" fmla="*/ 905212 h 1245677"/>
              <a:gd name="connsiteX58" fmla="*/ 789376 w 1097376"/>
              <a:gd name="connsiteY58" fmla="*/ 840361 h 1245677"/>
              <a:gd name="connsiteX59" fmla="*/ 919203 w 1097376"/>
              <a:gd name="connsiteY59" fmla="*/ 840361 h 1245677"/>
              <a:gd name="connsiteX60" fmla="*/ 930331 w 1097376"/>
              <a:gd name="connsiteY60" fmla="*/ 827890 h 1245677"/>
              <a:gd name="connsiteX61" fmla="*/ 930331 w 1097376"/>
              <a:gd name="connsiteY61" fmla="*/ 593430 h 1245677"/>
              <a:gd name="connsiteX62" fmla="*/ 951351 w 1097376"/>
              <a:gd name="connsiteY62" fmla="*/ 544792 h 1245677"/>
              <a:gd name="connsiteX63" fmla="*/ 1000809 w 1097376"/>
              <a:gd name="connsiteY63" fmla="*/ 528579 h 1245677"/>
              <a:gd name="connsiteX64" fmla="*/ 96566 w 1097376"/>
              <a:gd name="connsiteY64" fmla="*/ 528579 h 1245677"/>
              <a:gd name="connsiteX65" fmla="*/ 144787 w 1097376"/>
              <a:gd name="connsiteY65" fmla="*/ 544792 h 1245677"/>
              <a:gd name="connsiteX66" fmla="*/ 165806 w 1097376"/>
              <a:gd name="connsiteY66" fmla="*/ 593430 h 1245677"/>
              <a:gd name="connsiteX67" fmla="*/ 165806 w 1097376"/>
              <a:gd name="connsiteY67" fmla="*/ 827890 h 1245677"/>
              <a:gd name="connsiteX68" fmla="*/ 178171 w 1097376"/>
              <a:gd name="connsiteY68" fmla="*/ 840361 h 1245677"/>
              <a:gd name="connsiteX69" fmla="*/ 307997 w 1097376"/>
              <a:gd name="connsiteY69" fmla="*/ 840361 h 1245677"/>
              <a:gd name="connsiteX70" fmla="*/ 372292 w 1097376"/>
              <a:gd name="connsiteY70" fmla="*/ 905212 h 1245677"/>
              <a:gd name="connsiteX71" fmla="*/ 372292 w 1097376"/>
              <a:gd name="connsiteY71" fmla="*/ 1180827 h 1245677"/>
              <a:gd name="connsiteX72" fmla="*/ 351272 w 1097376"/>
              <a:gd name="connsiteY72" fmla="*/ 1228217 h 1245677"/>
              <a:gd name="connsiteX73" fmla="*/ 307997 w 1097376"/>
              <a:gd name="connsiteY73" fmla="*/ 1245677 h 1245677"/>
              <a:gd name="connsiteX74" fmla="*/ 301815 w 1097376"/>
              <a:gd name="connsiteY74" fmla="*/ 1245677 h 1245677"/>
              <a:gd name="connsiteX75" fmla="*/ 243702 w 1097376"/>
              <a:gd name="connsiteY75" fmla="*/ 1178332 h 1245677"/>
              <a:gd name="connsiteX76" fmla="*/ 243702 w 1097376"/>
              <a:gd name="connsiteY76" fmla="*/ 978792 h 1245677"/>
              <a:gd name="connsiteX77" fmla="*/ 233811 w 1097376"/>
              <a:gd name="connsiteY77" fmla="*/ 970062 h 1245677"/>
              <a:gd name="connsiteX78" fmla="*/ 101512 w 1097376"/>
              <a:gd name="connsiteY78" fmla="*/ 970062 h 1245677"/>
              <a:gd name="connsiteX79" fmla="*/ 38453 w 1097376"/>
              <a:gd name="connsiteY79" fmla="*/ 905212 h 1245677"/>
              <a:gd name="connsiteX80" fmla="*/ 38453 w 1097376"/>
              <a:gd name="connsiteY80" fmla="*/ 595924 h 1245677"/>
              <a:gd name="connsiteX81" fmla="*/ 96566 w 1097376"/>
              <a:gd name="connsiteY81" fmla="*/ 528579 h 1245677"/>
              <a:gd name="connsiteX82" fmla="*/ 996372 w 1097376"/>
              <a:gd name="connsiteY82" fmla="*/ 330577 h 1245677"/>
              <a:gd name="connsiteX83" fmla="*/ 927394 w 1097376"/>
              <a:gd name="connsiteY83" fmla="*/ 400993 h 1245677"/>
              <a:gd name="connsiteX84" fmla="*/ 996372 w 1097376"/>
              <a:gd name="connsiteY84" fmla="*/ 471410 h 1245677"/>
              <a:gd name="connsiteX85" fmla="*/ 1066582 w 1097376"/>
              <a:gd name="connsiteY85" fmla="*/ 400993 h 1245677"/>
              <a:gd name="connsiteX86" fmla="*/ 996372 w 1097376"/>
              <a:gd name="connsiteY86" fmla="*/ 330577 h 1245677"/>
              <a:gd name="connsiteX87" fmla="*/ 103110 w 1097376"/>
              <a:gd name="connsiteY87" fmla="*/ 330577 h 1245677"/>
              <a:gd name="connsiteX88" fmla="*/ 32693 w 1097376"/>
              <a:gd name="connsiteY88" fmla="*/ 400993 h 1245677"/>
              <a:gd name="connsiteX89" fmla="*/ 103110 w 1097376"/>
              <a:gd name="connsiteY89" fmla="*/ 471410 h 1245677"/>
              <a:gd name="connsiteX90" fmla="*/ 174784 w 1097376"/>
              <a:gd name="connsiteY90" fmla="*/ 400993 h 1245677"/>
              <a:gd name="connsiteX91" fmla="*/ 103110 w 1097376"/>
              <a:gd name="connsiteY91" fmla="*/ 330577 h 1245677"/>
              <a:gd name="connsiteX92" fmla="*/ 996372 w 1097376"/>
              <a:gd name="connsiteY92" fmla="*/ 296626 h 1245677"/>
              <a:gd name="connsiteX93" fmla="*/ 1097376 w 1097376"/>
              <a:gd name="connsiteY93" fmla="*/ 400993 h 1245677"/>
              <a:gd name="connsiteX94" fmla="*/ 996372 w 1097376"/>
              <a:gd name="connsiteY94" fmla="*/ 504103 h 1245677"/>
              <a:gd name="connsiteX95" fmla="*/ 895368 w 1097376"/>
              <a:gd name="connsiteY95" fmla="*/ 400993 h 1245677"/>
              <a:gd name="connsiteX96" fmla="*/ 996372 w 1097376"/>
              <a:gd name="connsiteY96" fmla="*/ 296626 h 1245677"/>
              <a:gd name="connsiteX97" fmla="*/ 103110 w 1097376"/>
              <a:gd name="connsiteY97" fmla="*/ 296626 h 1245677"/>
              <a:gd name="connsiteX98" fmla="*/ 207478 w 1097376"/>
              <a:gd name="connsiteY98" fmla="*/ 400993 h 1245677"/>
              <a:gd name="connsiteX99" fmla="*/ 103110 w 1097376"/>
              <a:gd name="connsiteY99" fmla="*/ 504103 h 1245677"/>
              <a:gd name="connsiteX100" fmla="*/ 0 w 1097376"/>
              <a:gd name="connsiteY100" fmla="*/ 400993 h 1245677"/>
              <a:gd name="connsiteX101" fmla="*/ 103110 w 1097376"/>
              <a:gd name="connsiteY101" fmla="*/ 296626 h 1245677"/>
              <a:gd name="connsiteX102" fmla="*/ 702279 w 1097376"/>
              <a:gd name="connsiteY102" fmla="*/ 155046 h 1245677"/>
              <a:gd name="connsiteX103" fmla="*/ 702279 w 1097376"/>
              <a:gd name="connsiteY103" fmla="*/ 292726 h 1245677"/>
              <a:gd name="connsiteX104" fmla="*/ 618950 w 1097376"/>
              <a:gd name="connsiteY104" fmla="*/ 377071 h 1245677"/>
              <a:gd name="connsiteX105" fmla="*/ 427419 w 1097376"/>
              <a:gd name="connsiteY105" fmla="*/ 377071 h 1245677"/>
              <a:gd name="connsiteX106" fmla="*/ 427419 w 1097376"/>
              <a:gd name="connsiteY106" fmla="*/ 415523 h 1245677"/>
              <a:gd name="connsiteX107" fmla="*/ 478411 w 1097376"/>
              <a:gd name="connsiteY107" fmla="*/ 466378 h 1245677"/>
              <a:gd name="connsiteX108" fmla="*/ 839087 w 1097376"/>
              <a:gd name="connsiteY108" fmla="*/ 466378 h 1245677"/>
              <a:gd name="connsiteX109" fmla="*/ 842818 w 1097376"/>
              <a:gd name="connsiteY109" fmla="*/ 463897 h 1245677"/>
              <a:gd name="connsiteX110" fmla="*/ 841574 w 1097376"/>
              <a:gd name="connsiteY110" fmla="*/ 460176 h 1245677"/>
              <a:gd name="connsiteX111" fmla="*/ 817943 w 1097376"/>
              <a:gd name="connsiteY111" fmla="*/ 434128 h 1245677"/>
              <a:gd name="connsiteX112" fmla="*/ 806750 w 1097376"/>
              <a:gd name="connsiteY112" fmla="*/ 404359 h 1245677"/>
              <a:gd name="connsiteX113" fmla="*/ 806750 w 1097376"/>
              <a:gd name="connsiteY113" fmla="*/ 205901 h 1245677"/>
              <a:gd name="connsiteX114" fmla="*/ 755758 w 1097376"/>
              <a:gd name="connsiteY114" fmla="*/ 155046 h 1245677"/>
              <a:gd name="connsiteX115" fmla="*/ 341603 w 1097376"/>
              <a:gd name="connsiteY115" fmla="*/ 33490 h 1245677"/>
              <a:gd name="connsiteX116" fmla="*/ 290611 w 1097376"/>
              <a:gd name="connsiteY116" fmla="*/ 84345 h 1245677"/>
              <a:gd name="connsiteX117" fmla="*/ 290611 w 1097376"/>
              <a:gd name="connsiteY117" fmla="*/ 282803 h 1245677"/>
              <a:gd name="connsiteX118" fmla="*/ 279418 w 1097376"/>
              <a:gd name="connsiteY118" fmla="*/ 312572 h 1245677"/>
              <a:gd name="connsiteX119" fmla="*/ 255788 w 1097376"/>
              <a:gd name="connsiteY119" fmla="*/ 337380 h 1245677"/>
              <a:gd name="connsiteX120" fmla="*/ 255788 w 1097376"/>
              <a:gd name="connsiteY120" fmla="*/ 342341 h 1245677"/>
              <a:gd name="connsiteX121" fmla="*/ 258275 w 1097376"/>
              <a:gd name="connsiteY121" fmla="*/ 343581 h 1245677"/>
              <a:gd name="connsiteX122" fmla="*/ 618950 w 1097376"/>
              <a:gd name="connsiteY122" fmla="*/ 343581 h 1245677"/>
              <a:gd name="connsiteX123" fmla="*/ 669942 w 1097376"/>
              <a:gd name="connsiteY123" fmla="*/ 292726 h 1245677"/>
              <a:gd name="connsiteX124" fmla="*/ 669942 w 1097376"/>
              <a:gd name="connsiteY124" fmla="*/ 84345 h 1245677"/>
              <a:gd name="connsiteX125" fmla="*/ 618950 w 1097376"/>
              <a:gd name="connsiteY125" fmla="*/ 33490 h 1245677"/>
              <a:gd name="connsiteX126" fmla="*/ 341603 w 1097376"/>
              <a:gd name="connsiteY126" fmla="*/ 0 h 1245677"/>
              <a:gd name="connsiteX127" fmla="*/ 618950 w 1097376"/>
              <a:gd name="connsiteY127" fmla="*/ 0 h 1245677"/>
              <a:gd name="connsiteX128" fmla="*/ 702279 w 1097376"/>
              <a:gd name="connsiteY128" fmla="*/ 84345 h 1245677"/>
              <a:gd name="connsiteX129" fmla="*/ 702279 w 1097376"/>
              <a:gd name="connsiteY129" fmla="*/ 122796 h 1245677"/>
              <a:gd name="connsiteX130" fmla="*/ 755758 w 1097376"/>
              <a:gd name="connsiteY130" fmla="*/ 122796 h 1245677"/>
              <a:gd name="connsiteX131" fmla="*/ 839087 w 1097376"/>
              <a:gd name="connsiteY131" fmla="*/ 205901 h 1245677"/>
              <a:gd name="connsiteX132" fmla="*/ 839087 w 1097376"/>
              <a:gd name="connsiteY132" fmla="*/ 404359 h 1245677"/>
              <a:gd name="connsiteX133" fmla="*/ 842818 w 1097376"/>
              <a:gd name="connsiteY133" fmla="*/ 411802 h 1245677"/>
              <a:gd name="connsiteX134" fmla="*/ 866448 w 1097376"/>
              <a:gd name="connsiteY134" fmla="*/ 437849 h 1245677"/>
              <a:gd name="connsiteX135" fmla="*/ 872667 w 1097376"/>
              <a:gd name="connsiteY135" fmla="*/ 476301 h 1245677"/>
              <a:gd name="connsiteX136" fmla="*/ 839087 w 1097376"/>
              <a:gd name="connsiteY136" fmla="*/ 498627 h 1245677"/>
              <a:gd name="connsiteX137" fmla="*/ 478411 w 1097376"/>
              <a:gd name="connsiteY137" fmla="*/ 498627 h 1245677"/>
              <a:gd name="connsiteX138" fmla="*/ 395083 w 1097376"/>
              <a:gd name="connsiteY138" fmla="*/ 415523 h 1245677"/>
              <a:gd name="connsiteX139" fmla="*/ 395083 w 1097376"/>
              <a:gd name="connsiteY139" fmla="*/ 377071 h 1245677"/>
              <a:gd name="connsiteX140" fmla="*/ 258275 w 1097376"/>
              <a:gd name="connsiteY140" fmla="*/ 377071 h 1245677"/>
              <a:gd name="connsiteX141" fmla="*/ 225939 w 1097376"/>
              <a:gd name="connsiteY141" fmla="*/ 354745 h 1245677"/>
              <a:gd name="connsiteX142" fmla="*/ 232157 w 1097376"/>
              <a:gd name="connsiteY142" fmla="*/ 316293 h 1245677"/>
              <a:gd name="connsiteX143" fmla="*/ 255788 w 1097376"/>
              <a:gd name="connsiteY143" fmla="*/ 290246 h 1245677"/>
              <a:gd name="connsiteX144" fmla="*/ 258275 w 1097376"/>
              <a:gd name="connsiteY144" fmla="*/ 282803 h 1245677"/>
              <a:gd name="connsiteX145" fmla="*/ 258275 w 1097376"/>
              <a:gd name="connsiteY145" fmla="*/ 84345 h 1245677"/>
              <a:gd name="connsiteX146" fmla="*/ 341603 w 1097376"/>
              <a:gd name="connsiteY146" fmla="*/ 0 h 1245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097376" h="1245677">
                <a:moveTo>
                  <a:pt x="257896" y="725082"/>
                </a:moveTo>
                <a:lnTo>
                  <a:pt x="844958" y="725082"/>
                </a:lnTo>
                <a:cubicBezTo>
                  <a:pt x="853683" y="725082"/>
                  <a:pt x="861162" y="732547"/>
                  <a:pt x="861162" y="741257"/>
                </a:cubicBezTo>
                <a:cubicBezTo>
                  <a:pt x="861162" y="749966"/>
                  <a:pt x="853683" y="757432"/>
                  <a:pt x="844958" y="757432"/>
                </a:cubicBezTo>
                <a:lnTo>
                  <a:pt x="568254" y="757432"/>
                </a:lnTo>
                <a:lnTo>
                  <a:pt x="568254" y="1224009"/>
                </a:lnTo>
                <a:cubicBezTo>
                  <a:pt x="568254" y="1232719"/>
                  <a:pt x="560775" y="1240184"/>
                  <a:pt x="552050" y="1240184"/>
                </a:cubicBezTo>
                <a:cubicBezTo>
                  <a:pt x="542079" y="1240184"/>
                  <a:pt x="535847" y="1232719"/>
                  <a:pt x="535847" y="1224009"/>
                </a:cubicBezTo>
                <a:lnTo>
                  <a:pt x="535847" y="757432"/>
                </a:lnTo>
                <a:lnTo>
                  <a:pt x="257896" y="757432"/>
                </a:lnTo>
                <a:cubicBezTo>
                  <a:pt x="249171" y="757432"/>
                  <a:pt x="241692" y="749966"/>
                  <a:pt x="241692" y="741257"/>
                </a:cubicBezTo>
                <a:cubicBezTo>
                  <a:pt x="241692" y="732547"/>
                  <a:pt x="249171" y="725082"/>
                  <a:pt x="257896" y="725082"/>
                </a:cubicBezTo>
                <a:close/>
                <a:moveTo>
                  <a:pt x="998336" y="561005"/>
                </a:moveTo>
                <a:cubicBezTo>
                  <a:pt x="989681" y="561005"/>
                  <a:pt x="979789" y="563499"/>
                  <a:pt x="973607" y="569735"/>
                </a:cubicBezTo>
                <a:cubicBezTo>
                  <a:pt x="966188" y="575970"/>
                  <a:pt x="962479" y="584700"/>
                  <a:pt x="962479" y="593430"/>
                </a:cubicBezTo>
                <a:lnTo>
                  <a:pt x="962479" y="827890"/>
                </a:lnTo>
                <a:cubicBezTo>
                  <a:pt x="962479" y="852832"/>
                  <a:pt x="942696" y="871539"/>
                  <a:pt x="919203" y="871539"/>
                </a:cubicBezTo>
                <a:lnTo>
                  <a:pt x="789376" y="871539"/>
                </a:lnTo>
                <a:cubicBezTo>
                  <a:pt x="770830" y="871539"/>
                  <a:pt x="757229" y="886505"/>
                  <a:pt x="757229" y="905212"/>
                </a:cubicBezTo>
                <a:lnTo>
                  <a:pt x="757229" y="1180827"/>
                </a:lnTo>
                <a:cubicBezTo>
                  <a:pt x="757229" y="1189556"/>
                  <a:pt x="760938" y="1199533"/>
                  <a:pt x="767120" y="1204522"/>
                </a:cubicBezTo>
                <a:cubicBezTo>
                  <a:pt x="774539" y="1210758"/>
                  <a:pt x="783194" y="1214499"/>
                  <a:pt x="793086" y="1213252"/>
                </a:cubicBezTo>
                <a:cubicBezTo>
                  <a:pt x="807923" y="1210758"/>
                  <a:pt x="821524" y="1197039"/>
                  <a:pt x="821524" y="1178332"/>
                </a:cubicBezTo>
                <a:lnTo>
                  <a:pt x="821524" y="978792"/>
                </a:lnTo>
                <a:cubicBezTo>
                  <a:pt x="821524" y="956344"/>
                  <a:pt x="840071" y="936390"/>
                  <a:pt x="863563" y="936390"/>
                </a:cubicBezTo>
                <a:lnTo>
                  <a:pt x="994626" y="936390"/>
                </a:lnTo>
                <a:cubicBezTo>
                  <a:pt x="1013173" y="936390"/>
                  <a:pt x="1026774" y="922671"/>
                  <a:pt x="1026774" y="905212"/>
                </a:cubicBezTo>
                <a:lnTo>
                  <a:pt x="1026774" y="595924"/>
                </a:lnTo>
                <a:cubicBezTo>
                  <a:pt x="1026774" y="578464"/>
                  <a:pt x="1014410" y="563499"/>
                  <a:pt x="998336" y="561005"/>
                </a:cubicBezTo>
                <a:close/>
                <a:moveTo>
                  <a:pt x="99039" y="561005"/>
                </a:moveTo>
                <a:cubicBezTo>
                  <a:pt x="82965" y="563499"/>
                  <a:pt x="70601" y="578464"/>
                  <a:pt x="70601" y="595924"/>
                </a:cubicBezTo>
                <a:lnTo>
                  <a:pt x="70601" y="905212"/>
                </a:lnTo>
                <a:cubicBezTo>
                  <a:pt x="70601" y="922671"/>
                  <a:pt x="84201" y="936390"/>
                  <a:pt x="101512" y="936390"/>
                </a:cubicBezTo>
                <a:lnTo>
                  <a:pt x="233811" y="936390"/>
                </a:lnTo>
                <a:cubicBezTo>
                  <a:pt x="257303" y="936390"/>
                  <a:pt x="275849" y="956344"/>
                  <a:pt x="275849" y="978792"/>
                </a:cubicBezTo>
                <a:lnTo>
                  <a:pt x="275849" y="1178332"/>
                </a:lnTo>
                <a:cubicBezTo>
                  <a:pt x="275849" y="1197039"/>
                  <a:pt x="288214" y="1210758"/>
                  <a:pt x="304288" y="1213252"/>
                </a:cubicBezTo>
                <a:cubicBezTo>
                  <a:pt x="314179" y="1214499"/>
                  <a:pt x="322834" y="1210758"/>
                  <a:pt x="330253" y="1204522"/>
                </a:cubicBezTo>
                <a:cubicBezTo>
                  <a:pt x="336435" y="1199533"/>
                  <a:pt x="340144" y="1189556"/>
                  <a:pt x="340144" y="1180827"/>
                </a:cubicBezTo>
                <a:lnTo>
                  <a:pt x="340144" y="905212"/>
                </a:lnTo>
                <a:cubicBezTo>
                  <a:pt x="340144" y="886505"/>
                  <a:pt x="325307" y="871539"/>
                  <a:pt x="307997" y="871539"/>
                </a:cubicBezTo>
                <a:lnTo>
                  <a:pt x="178171" y="871539"/>
                </a:lnTo>
                <a:cubicBezTo>
                  <a:pt x="153442" y="871539"/>
                  <a:pt x="134895" y="852832"/>
                  <a:pt x="134895" y="827890"/>
                </a:cubicBezTo>
                <a:lnTo>
                  <a:pt x="134895" y="593430"/>
                </a:lnTo>
                <a:cubicBezTo>
                  <a:pt x="134895" y="584700"/>
                  <a:pt x="131186" y="575970"/>
                  <a:pt x="123767" y="569735"/>
                </a:cubicBezTo>
                <a:cubicBezTo>
                  <a:pt x="117585" y="563499"/>
                  <a:pt x="107694" y="561005"/>
                  <a:pt x="99039" y="561005"/>
                </a:cubicBezTo>
                <a:close/>
                <a:moveTo>
                  <a:pt x="1000809" y="528579"/>
                </a:moveTo>
                <a:cubicBezTo>
                  <a:pt x="1034193" y="532321"/>
                  <a:pt x="1058922" y="561005"/>
                  <a:pt x="1058922" y="595924"/>
                </a:cubicBezTo>
                <a:lnTo>
                  <a:pt x="1058922" y="905212"/>
                </a:lnTo>
                <a:cubicBezTo>
                  <a:pt x="1058922" y="940131"/>
                  <a:pt x="1029247" y="970062"/>
                  <a:pt x="994626" y="970062"/>
                </a:cubicBezTo>
                <a:lnTo>
                  <a:pt x="863563" y="970062"/>
                </a:lnTo>
                <a:cubicBezTo>
                  <a:pt x="857381" y="970062"/>
                  <a:pt x="853672" y="972556"/>
                  <a:pt x="853672" y="978792"/>
                </a:cubicBezTo>
                <a:lnTo>
                  <a:pt x="853672" y="1178332"/>
                </a:lnTo>
                <a:cubicBezTo>
                  <a:pt x="853672" y="1213252"/>
                  <a:pt x="827706" y="1243183"/>
                  <a:pt x="795559" y="1245677"/>
                </a:cubicBezTo>
                <a:cubicBezTo>
                  <a:pt x="793086" y="1245677"/>
                  <a:pt x="791849" y="1245677"/>
                  <a:pt x="789376" y="1245677"/>
                </a:cubicBezTo>
                <a:cubicBezTo>
                  <a:pt x="773303" y="1245677"/>
                  <a:pt x="757229" y="1239441"/>
                  <a:pt x="746101" y="1228217"/>
                </a:cubicBezTo>
                <a:cubicBezTo>
                  <a:pt x="732500" y="1216993"/>
                  <a:pt x="725081" y="1199533"/>
                  <a:pt x="725081" y="1180827"/>
                </a:cubicBezTo>
                <a:lnTo>
                  <a:pt x="725081" y="905212"/>
                </a:lnTo>
                <a:cubicBezTo>
                  <a:pt x="725081" y="869045"/>
                  <a:pt x="753519" y="840361"/>
                  <a:pt x="789376" y="840361"/>
                </a:cubicBezTo>
                <a:lnTo>
                  <a:pt x="919203" y="840361"/>
                </a:lnTo>
                <a:cubicBezTo>
                  <a:pt x="925385" y="840361"/>
                  <a:pt x="930331" y="834125"/>
                  <a:pt x="930331" y="827890"/>
                </a:cubicBezTo>
                <a:lnTo>
                  <a:pt x="930331" y="593430"/>
                </a:lnTo>
                <a:cubicBezTo>
                  <a:pt x="930331" y="574723"/>
                  <a:pt x="937750" y="557263"/>
                  <a:pt x="951351" y="544792"/>
                </a:cubicBezTo>
                <a:cubicBezTo>
                  <a:pt x="964952" y="533568"/>
                  <a:pt x="983498" y="527332"/>
                  <a:pt x="1000809" y="528579"/>
                </a:cubicBezTo>
                <a:close/>
                <a:moveTo>
                  <a:pt x="96566" y="528579"/>
                </a:moveTo>
                <a:cubicBezTo>
                  <a:pt x="113876" y="527332"/>
                  <a:pt x="132423" y="533568"/>
                  <a:pt x="144787" y="544792"/>
                </a:cubicBezTo>
                <a:cubicBezTo>
                  <a:pt x="158388" y="557263"/>
                  <a:pt x="165806" y="574723"/>
                  <a:pt x="165806" y="593430"/>
                </a:cubicBezTo>
                <a:lnTo>
                  <a:pt x="165806" y="827890"/>
                </a:lnTo>
                <a:cubicBezTo>
                  <a:pt x="165806" y="834125"/>
                  <a:pt x="171989" y="840361"/>
                  <a:pt x="178171" y="840361"/>
                </a:cubicBezTo>
                <a:lnTo>
                  <a:pt x="307997" y="840361"/>
                </a:lnTo>
                <a:cubicBezTo>
                  <a:pt x="343854" y="840361"/>
                  <a:pt x="372292" y="869045"/>
                  <a:pt x="372292" y="905212"/>
                </a:cubicBezTo>
                <a:lnTo>
                  <a:pt x="372292" y="1180827"/>
                </a:lnTo>
                <a:cubicBezTo>
                  <a:pt x="372292" y="1199533"/>
                  <a:pt x="364873" y="1216993"/>
                  <a:pt x="351272" y="1228217"/>
                </a:cubicBezTo>
                <a:cubicBezTo>
                  <a:pt x="338908" y="1239441"/>
                  <a:pt x="324071" y="1245677"/>
                  <a:pt x="307997" y="1245677"/>
                </a:cubicBezTo>
                <a:cubicBezTo>
                  <a:pt x="305524" y="1245677"/>
                  <a:pt x="303051" y="1245677"/>
                  <a:pt x="301815" y="1245677"/>
                </a:cubicBezTo>
                <a:cubicBezTo>
                  <a:pt x="268431" y="1243183"/>
                  <a:pt x="243702" y="1213252"/>
                  <a:pt x="243702" y="1178332"/>
                </a:cubicBezTo>
                <a:lnTo>
                  <a:pt x="243702" y="978792"/>
                </a:lnTo>
                <a:cubicBezTo>
                  <a:pt x="243702" y="972556"/>
                  <a:pt x="239993" y="970062"/>
                  <a:pt x="233811" y="970062"/>
                </a:cubicBezTo>
                <a:lnTo>
                  <a:pt x="101512" y="970062"/>
                </a:lnTo>
                <a:cubicBezTo>
                  <a:pt x="66891" y="970062"/>
                  <a:pt x="38453" y="940131"/>
                  <a:pt x="38453" y="905212"/>
                </a:cubicBezTo>
                <a:lnTo>
                  <a:pt x="38453" y="595924"/>
                </a:lnTo>
                <a:cubicBezTo>
                  <a:pt x="38453" y="561005"/>
                  <a:pt x="63182" y="532321"/>
                  <a:pt x="96566" y="528579"/>
                </a:cubicBezTo>
                <a:close/>
                <a:moveTo>
                  <a:pt x="996372" y="330577"/>
                </a:moveTo>
                <a:cubicBezTo>
                  <a:pt x="958188" y="330577"/>
                  <a:pt x="927394" y="360755"/>
                  <a:pt x="927394" y="400993"/>
                </a:cubicBezTo>
                <a:cubicBezTo>
                  <a:pt x="927394" y="439974"/>
                  <a:pt x="958188" y="471410"/>
                  <a:pt x="996372" y="471410"/>
                </a:cubicBezTo>
                <a:cubicBezTo>
                  <a:pt x="1034557" y="471410"/>
                  <a:pt x="1066582" y="439974"/>
                  <a:pt x="1066582" y="400993"/>
                </a:cubicBezTo>
                <a:cubicBezTo>
                  <a:pt x="1066582" y="360755"/>
                  <a:pt x="1034557" y="330577"/>
                  <a:pt x="996372" y="330577"/>
                </a:cubicBezTo>
                <a:close/>
                <a:moveTo>
                  <a:pt x="103110" y="330577"/>
                </a:moveTo>
                <a:cubicBezTo>
                  <a:pt x="64130" y="330577"/>
                  <a:pt x="32693" y="360755"/>
                  <a:pt x="32693" y="400993"/>
                </a:cubicBezTo>
                <a:cubicBezTo>
                  <a:pt x="32693" y="439974"/>
                  <a:pt x="64130" y="471410"/>
                  <a:pt x="103110" y="471410"/>
                </a:cubicBezTo>
                <a:cubicBezTo>
                  <a:pt x="142091" y="471410"/>
                  <a:pt x="174784" y="439974"/>
                  <a:pt x="174784" y="400993"/>
                </a:cubicBezTo>
                <a:cubicBezTo>
                  <a:pt x="174784" y="360755"/>
                  <a:pt x="142091" y="330577"/>
                  <a:pt x="103110" y="330577"/>
                </a:cubicBezTo>
                <a:close/>
                <a:moveTo>
                  <a:pt x="996372" y="296626"/>
                </a:moveTo>
                <a:cubicBezTo>
                  <a:pt x="1053033" y="296626"/>
                  <a:pt x="1097376" y="344408"/>
                  <a:pt x="1097376" y="400993"/>
                </a:cubicBezTo>
                <a:cubicBezTo>
                  <a:pt x="1097376" y="457578"/>
                  <a:pt x="1053033" y="504103"/>
                  <a:pt x="996372" y="504103"/>
                </a:cubicBezTo>
                <a:cubicBezTo>
                  <a:pt x="939711" y="504103"/>
                  <a:pt x="895368" y="457578"/>
                  <a:pt x="895368" y="400993"/>
                </a:cubicBezTo>
                <a:cubicBezTo>
                  <a:pt x="895368" y="344408"/>
                  <a:pt x="939711" y="296626"/>
                  <a:pt x="996372" y="296626"/>
                </a:cubicBezTo>
                <a:close/>
                <a:moveTo>
                  <a:pt x="103110" y="296626"/>
                </a:moveTo>
                <a:cubicBezTo>
                  <a:pt x="160952" y="296626"/>
                  <a:pt x="207478" y="344408"/>
                  <a:pt x="207478" y="400993"/>
                </a:cubicBezTo>
                <a:cubicBezTo>
                  <a:pt x="207478" y="457578"/>
                  <a:pt x="160952" y="504103"/>
                  <a:pt x="103110" y="504103"/>
                </a:cubicBezTo>
                <a:cubicBezTo>
                  <a:pt x="46525" y="504103"/>
                  <a:pt x="0" y="457578"/>
                  <a:pt x="0" y="400993"/>
                </a:cubicBezTo>
                <a:cubicBezTo>
                  <a:pt x="0" y="344408"/>
                  <a:pt x="46525" y="296626"/>
                  <a:pt x="103110" y="296626"/>
                </a:cubicBezTo>
                <a:close/>
                <a:moveTo>
                  <a:pt x="702279" y="155046"/>
                </a:moveTo>
                <a:lnTo>
                  <a:pt x="702279" y="292726"/>
                </a:lnTo>
                <a:cubicBezTo>
                  <a:pt x="702279" y="338620"/>
                  <a:pt x="664967" y="377071"/>
                  <a:pt x="618950" y="377071"/>
                </a:cubicBezTo>
                <a:lnTo>
                  <a:pt x="427419" y="377071"/>
                </a:lnTo>
                <a:lnTo>
                  <a:pt x="427419" y="415523"/>
                </a:lnTo>
                <a:cubicBezTo>
                  <a:pt x="427419" y="442811"/>
                  <a:pt x="451050" y="466378"/>
                  <a:pt x="478411" y="466378"/>
                </a:cubicBezTo>
                <a:lnTo>
                  <a:pt x="839087" y="466378"/>
                </a:lnTo>
                <a:cubicBezTo>
                  <a:pt x="841574" y="466378"/>
                  <a:pt x="841574" y="465137"/>
                  <a:pt x="842818" y="463897"/>
                </a:cubicBezTo>
                <a:cubicBezTo>
                  <a:pt x="842818" y="462657"/>
                  <a:pt x="842818" y="460176"/>
                  <a:pt x="841574" y="460176"/>
                </a:cubicBezTo>
                <a:lnTo>
                  <a:pt x="817943" y="434128"/>
                </a:lnTo>
                <a:cubicBezTo>
                  <a:pt x="811725" y="425446"/>
                  <a:pt x="806750" y="415523"/>
                  <a:pt x="806750" y="404359"/>
                </a:cubicBezTo>
                <a:lnTo>
                  <a:pt x="806750" y="205901"/>
                </a:lnTo>
                <a:cubicBezTo>
                  <a:pt x="806750" y="177372"/>
                  <a:pt x="784363" y="155046"/>
                  <a:pt x="755758" y="155046"/>
                </a:cubicBezTo>
                <a:close/>
                <a:moveTo>
                  <a:pt x="341603" y="33490"/>
                </a:moveTo>
                <a:cubicBezTo>
                  <a:pt x="314242" y="33490"/>
                  <a:pt x="290611" y="55816"/>
                  <a:pt x="290611" y="84345"/>
                </a:cubicBezTo>
                <a:lnTo>
                  <a:pt x="290611" y="282803"/>
                </a:lnTo>
                <a:cubicBezTo>
                  <a:pt x="290611" y="292726"/>
                  <a:pt x="286880" y="303890"/>
                  <a:pt x="279418" y="312572"/>
                </a:cubicBezTo>
                <a:lnTo>
                  <a:pt x="255788" y="337380"/>
                </a:lnTo>
                <a:cubicBezTo>
                  <a:pt x="254544" y="338620"/>
                  <a:pt x="254544" y="339860"/>
                  <a:pt x="255788" y="342341"/>
                </a:cubicBezTo>
                <a:cubicBezTo>
                  <a:pt x="255788" y="343581"/>
                  <a:pt x="257031" y="343581"/>
                  <a:pt x="258275" y="343581"/>
                </a:cubicBezTo>
                <a:lnTo>
                  <a:pt x="618950" y="343581"/>
                </a:lnTo>
                <a:cubicBezTo>
                  <a:pt x="647556" y="343581"/>
                  <a:pt x="669942" y="321255"/>
                  <a:pt x="669942" y="292726"/>
                </a:cubicBezTo>
                <a:lnTo>
                  <a:pt x="669942" y="84345"/>
                </a:lnTo>
                <a:cubicBezTo>
                  <a:pt x="669942" y="55816"/>
                  <a:pt x="647556" y="33490"/>
                  <a:pt x="618950" y="33490"/>
                </a:cubicBezTo>
                <a:close/>
                <a:moveTo>
                  <a:pt x="341603" y="0"/>
                </a:moveTo>
                <a:lnTo>
                  <a:pt x="618950" y="0"/>
                </a:lnTo>
                <a:cubicBezTo>
                  <a:pt x="664967" y="0"/>
                  <a:pt x="702279" y="37211"/>
                  <a:pt x="702279" y="84345"/>
                </a:cubicBezTo>
                <a:lnTo>
                  <a:pt x="702279" y="122796"/>
                </a:lnTo>
                <a:lnTo>
                  <a:pt x="755758" y="122796"/>
                </a:lnTo>
                <a:cubicBezTo>
                  <a:pt x="801775" y="122796"/>
                  <a:pt x="839087" y="160007"/>
                  <a:pt x="839087" y="205901"/>
                </a:cubicBezTo>
                <a:lnTo>
                  <a:pt x="839087" y="404359"/>
                </a:lnTo>
                <a:cubicBezTo>
                  <a:pt x="839087" y="408081"/>
                  <a:pt x="840330" y="410561"/>
                  <a:pt x="842818" y="411802"/>
                </a:cubicBezTo>
                <a:lnTo>
                  <a:pt x="866448" y="437849"/>
                </a:lnTo>
                <a:cubicBezTo>
                  <a:pt x="876398" y="449013"/>
                  <a:pt x="877641" y="463897"/>
                  <a:pt x="872667" y="476301"/>
                </a:cubicBezTo>
                <a:cubicBezTo>
                  <a:pt x="866448" y="489945"/>
                  <a:pt x="854011" y="498627"/>
                  <a:pt x="839087" y="498627"/>
                </a:cubicBezTo>
                <a:lnTo>
                  <a:pt x="478411" y="498627"/>
                </a:lnTo>
                <a:cubicBezTo>
                  <a:pt x="433638" y="498627"/>
                  <a:pt x="395083" y="461416"/>
                  <a:pt x="395083" y="415523"/>
                </a:cubicBezTo>
                <a:lnTo>
                  <a:pt x="395083" y="377071"/>
                </a:lnTo>
                <a:lnTo>
                  <a:pt x="258275" y="377071"/>
                </a:lnTo>
                <a:cubicBezTo>
                  <a:pt x="244594" y="377071"/>
                  <a:pt x="232157" y="368389"/>
                  <a:pt x="225939" y="354745"/>
                </a:cubicBezTo>
                <a:cubicBezTo>
                  <a:pt x="219720" y="342341"/>
                  <a:pt x="222208" y="326216"/>
                  <a:pt x="232157" y="316293"/>
                </a:cubicBezTo>
                <a:lnTo>
                  <a:pt x="255788" y="290246"/>
                </a:lnTo>
                <a:cubicBezTo>
                  <a:pt x="257031" y="287765"/>
                  <a:pt x="258275" y="285284"/>
                  <a:pt x="258275" y="282803"/>
                </a:cubicBezTo>
                <a:lnTo>
                  <a:pt x="258275" y="84345"/>
                </a:lnTo>
                <a:cubicBezTo>
                  <a:pt x="258275" y="37211"/>
                  <a:pt x="296830" y="0"/>
                  <a:pt x="34160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1FE1D61C-7CCC-044B-A47D-0F6685FFEDDA}"/>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0E6B39C4-EBAF-0740-A3B3-A309D666E0D6}"/>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5C2CDD5B-4C7B-5A40-982E-19E2F04851C1}"/>
              </a:ext>
            </a:extLst>
          </p:cNvPr>
          <p:cNvSpPr txBox="1"/>
          <p:nvPr/>
        </p:nvSpPr>
        <p:spPr>
          <a:xfrm>
            <a:off x="762001" y="4161927"/>
            <a:ext cx="1892787" cy="615553"/>
          </a:xfrm>
          <a:prstGeom prst="rect">
            <a:avLst/>
          </a:prstGeom>
          <a:noFill/>
        </p:spPr>
        <p:txBody>
          <a:bodyPr wrap="square" rtlCol="0" anchor="b">
            <a:spAutoFit/>
          </a:bodyPr>
          <a:lstStyle/>
          <a:p>
            <a:pPr algn="ctr"/>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1275C797-9A75-5E4D-BBCC-C074A35202C8}"/>
              </a:ext>
            </a:extLst>
          </p:cNvPr>
          <p:cNvSpPr txBox="1"/>
          <p:nvPr/>
        </p:nvSpPr>
        <p:spPr>
          <a:xfrm>
            <a:off x="762001" y="4824068"/>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65B6725B-7BC5-C746-BC3C-08A6D45DDC91}"/>
              </a:ext>
            </a:extLst>
          </p:cNvPr>
          <p:cNvSpPr txBox="1"/>
          <p:nvPr/>
        </p:nvSpPr>
        <p:spPr>
          <a:xfrm>
            <a:off x="2953721" y="3900317"/>
            <a:ext cx="1892787" cy="877163"/>
          </a:xfrm>
          <a:prstGeom prst="rect">
            <a:avLst/>
          </a:prstGeom>
          <a:noFill/>
        </p:spPr>
        <p:txBody>
          <a:bodyPr wrap="square" rtlCol="0" anchor="b">
            <a:spAutoFit/>
          </a:bodyPr>
          <a:lstStyle/>
          <a:p>
            <a:pPr algn="ctr"/>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4E77148C-734A-AF44-90E8-6BC0E3424848}"/>
              </a:ext>
            </a:extLst>
          </p:cNvPr>
          <p:cNvSpPr txBox="1"/>
          <p:nvPr/>
        </p:nvSpPr>
        <p:spPr>
          <a:xfrm>
            <a:off x="2953723" y="4824068"/>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C583CBA7-BB74-2C4D-ADFB-5311FA778866}"/>
              </a:ext>
            </a:extLst>
          </p:cNvPr>
          <p:cNvSpPr txBox="1"/>
          <p:nvPr/>
        </p:nvSpPr>
        <p:spPr>
          <a:xfrm>
            <a:off x="5149606" y="4161927"/>
            <a:ext cx="1892787" cy="615553"/>
          </a:xfrm>
          <a:prstGeom prst="rect">
            <a:avLst/>
          </a:prstGeom>
          <a:noFill/>
        </p:spPr>
        <p:txBody>
          <a:bodyPr wrap="square" rtlCol="0" anchor="b">
            <a:spAutoFit/>
          </a:bodyPr>
          <a:lstStyle/>
          <a:p>
            <a:pPr algn="ctr"/>
            <a:r>
              <a:rPr lang="en-US" sz="1700" b="1" spc="-15" dirty="0">
                <a:solidFill>
                  <a:schemeClr val="accent3"/>
                </a:solidFill>
                <a:latin typeface="Poppins" pitchFamily="2" charset="77"/>
                <a:cs typeface="Poppins" pitchFamily="2" charset="77"/>
              </a:rPr>
              <a:t>THREAT OF NEW ENTRANTS</a:t>
            </a:r>
          </a:p>
        </p:txBody>
      </p:sp>
      <p:sp>
        <p:nvSpPr>
          <p:cNvPr id="11" name="TextBox 10">
            <a:extLst>
              <a:ext uri="{FF2B5EF4-FFF2-40B4-BE49-F238E27FC236}">
                <a16:creationId xmlns:a16="http://schemas.microsoft.com/office/drawing/2014/main" id="{F7F4B637-EABC-A745-AC9E-B5C352E9187F}"/>
              </a:ext>
            </a:extLst>
          </p:cNvPr>
          <p:cNvSpPr txBox="1"/>
          <p:nvPr/>
        </p:nvSpPr>
        <p:spPr>
          <a:xfrm>
            <a:off x="5149607" y="4824068"/>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D7E032E7-3E89-324A-A6DB-0C820412E77A}"/>
              </a:ext>
            </a:extLst>
          </p:cNvPr>
          <p:cNvSpPr txBox="1"/>
          <p:nvPr/>
        </p:nvSpPr>
        <p:spPr>
          <a:xfrm>
            <a:off x="7345486" y="3900317"/>
            <a:ext cx="1892787" cy="877163"/>
          </a:xfrm>
          <a:prstGeom prst="rect">
            <a:avLst/>
          </a:prstGeom>
          <a:noFill/>
        </p:spPr>
        <p:txBody>
          <a:bodyPr wrap="square" rtlCol="0" anchor="b">
            <a:spAutoFit/>
          </a:bodyPr>
          <a:lstStyle/>
          <a:p>
            <a:pPr algn="ctr"/>
            <a:r>
              <a:rPr lang="en-US" sz="1700" b="1" spc="-15" dirty="0">
                <a:solidFill>
                  <a:schemeClr val="accent4"/>
                </a:solidFill>
                <a:latin typeface="Poppins" pitchFamily="2" charset="77"/>
                <a:cs typeface="Poppins" pitchFamily="2" charset="77"/>
              </a:rPr>
              <a:t>BARGAINING POWER OF BUYERS</a:t>
            </a:r>
          </a:p>
        </p:txBody>
      </p:sp>
      <p:sp>
        <p:nvSpPr>
          <p:cNvPr id="13" name="TextBox 12">
            <a:extLst>
              <a:ext uri="{FF2B5EF4-FFF2-40B4-BE49-F238E27FC236}">
                <a16:creationId xmlns:a16="http://schemas.microsoft.com/office/drawing/2014/main" id="{98F8AEE0-F470-244C-A85B-328460A64422}"/>
              </a:ext>
            </a:extLst>
          </p:cNvPr>
          <p:cNvSpPr txBox="1"/>
          <p:nvPr/>
        </p:nvSpPr>
        <p:spPr>
          <a:xfrm>
            <a:off x="7345487" y="4824068"/>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796D3602-A383-D740-BF2A-9404F5D670F5}"/>
              </a:ext>
            </a:extLst>
          </p:cNvPr>
          <p:cNvSpPr txBox="1"/>
          <p:nvPr/>
        </p:nvSpPr>
        <p:spPr>
          <a:xfrm>
            <a:off x="9541369" y="3900317"/>
            <a:ext cx="1892787" cy="877163"/>
          </a:xfrm>
          <a:prstGeom prst="rect">
            <a:avLst/>
          </a:prstGeom>
          <a:noFill/>
        </p:spPr>
        <p:txBody>
          <a:bodyPr wrap="square" rtlCol="0" anchor="b">
            <a:spAutoFit/>
          </a:bodyPr>
          <a:lstStyle/>
          <a:p>
            <a:pPr algn="ctr"/>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261BA4E4-D664-1441-9962-33049FF43920}"/>
              </a:ext>
            </a:extLst>
          </p:cNvPr>
          <p:cNvSpPr txBox="1"/>
          <p:nvPr/>
        </p:nvSpPr>
        <p:spPr>
          <a:xfrm>
            <a:off x="9541370" y="4824068"/>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504205932"/>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73">
            <a:extLst>
              <a:ext uri="{FF2B5EF4-FFF2-40B4-BE49-F238E27FC236}">
                <a16:creationId xmlns:a16="http://schemas.microsoft.com/office/drawing/2014/main" id="{8F92086F-3352-574C-837F-23389BB8106E}"/>
              </a:ext>
            </a:extLst>
          </p:cNvPr>
          <p:cNvSpPr>
            <a:spLocks noChangeArrowheads="1"/>
          </p:cNvSpPr>
          <p:nvPr/>
        </p:nvSpPr>
        <p:spPr bwMode="auto">
          <a:xfrm>
            <a:off x="2964963" y="4733600"/>
            <a:ext cx="1763268" cy="1689111"/>
          </a:xfrm>
          <a:prstGeom prst="round2DiagRect">
            <a:avLst>
              <a:gd name="adj1" fmla="val 0"/>
              <a:gd name="adj2" fmla="val 23124"/>
            </a:avLst>
          </a:prstGeom>
          <a:solidFill>
            <a:schemeClr val="accent2"/>
          </a:solidFill>
          <a:ln>
            <a:noFill/>
          </a:ln>
          <a:effectLst/>
        </p:spPr>
        <p:txBody>
          <a:bodyPr wrap="none" anchor="ctr"/>
          <a:lstStyle/>
          <a:p>
            <a:endParaRPr lang="en-US" dirty="0">
              <a:latin typeface="Poppins" pitchFamily="2" charset="77"/>
            </a:endParaRPr>
          </a:p>
        </p:txBody>
      </p:sp>
      <p:sp>
        <p:nvSpPr>
          <p:cNvPr id="23" name="Freeform 74">
            <a:extLst>
              <a:ext uri="{FF2B5EF4-FFF2-40B4-BE49-F238E27FC236}">
                <a16:creationId xmlns:a16="http://schemas.microsoft.com/office/drawing/2014/main" id="{67815A5C-329D-9545-A431-B86ACFB70575}"/>
              </a:ext>
            </a:extLst>
          </p:cNvPr>
          <p:cNvSpPr>
            <a:spLocks noChangeArrowheads="1"/>
          </p:cNvSpPr>
          <p:nvPr/>
        </p:nvSpPr>
        <p:spPr bwMode="auto">
          <a:xfrm>
            <a:off x="3247855" y="4118379"/>
            <a:ext cx="1194737" cy="1194737"/>
          </a:xfrm>
          <a:custGeom>
            <a:avLst/>
            <a:gdLst>
              <a:gd name="T0" fmla="*/ 1919 w 1920"/>
              <a:gd name="T1" fmla="*/ 960 h 1920"/>
              <a:gd name="T2" fmla="*/ 1919 w 1920"/>
              <a:gd name="T3" fmla="*/ 960 h 1920"/>
              <a:gd name="T4" fmla="*/ 959 w 1920"/>
              <a:gd name="T5" fmla="*/ 1919 h 1920"/>
              <a:gd name="T6" fmla="*/ 959 w 1920"/>
              <a:gd name="T7" fmla="*/ 1919 h 1920"/>
              <a:gd name="T8" fmla="*/ 0 w 1920"/>
              <a:gd name="T9" fmla="*/ 960 h 1920"/>
              <a:gd name="T10" fmla="*/ 0 w 1920"/>
              <a:gd name="T11" fmla="*/ 960 h 1920"/>
              <a:gd name="T12" fmla="*/ 959 w 1920"/>
              <a:gd name="T13" fmla="*/ 0 h 1920"/>
              <a:gd name="T14" fmla="*/ 959 w 1920"/>
              <a:gd name="T15" fmla="*/ 0 h 1920"/>
              <a:gd name="T16" fmla="*/ 1919 w 1920"/>
              <a:gd name="T17" fmla="*/ 960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0" h="1920">
                <a:moveTo>
                  <a:pt x="1919" y="960"/>
                </a:moveTo>
                <a:lnTo>
                  <a:pt x="1919" y="960"/>
                </a:lnTo>
                <a:cubicBezTo>
                  <a:pt x="1919" y="1489"/>
                  <a:pt x="1489" y="1919"/>
                  <a:pt x="959" y="1919"/>
                </a:cubicBezTo>
                <a:lnTo>
                  <a:pt x="959" y="1919"/>
                </a:lnTo>
                <a:cubicBezTo>
                  <a:pt x="429" y="1919"/>
                  <a:pt x="0" y="1489"/>
                  <a:pt x="0" y="960"/>
                </a:cubicBezTo>
                <a:lnTo>
                  <a:pt x="0" y="960"/>
                </a:lnTo>
                <a:cubicBezTo>
                  <a:pt x="0" y="430"/>
                  <a:pt x="429" y="0"/>
                  <a:pt x="959" y="0"/>
                </a:cubicBezTo>
                <a:lnTo>
                  <a:pt x="959" y="0"/>
                </a:lnTo>
                <a:cubicBezTo>
                  <a:pt x="1489" y="0"/>
                  <a:pt x="1919" y="430"/>
                  <a:pt x="1919" y="960"/>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4" name="Freeform 75">
            <a:extLst>
              <a:ext uri="{FF2B5EF4-FFF2-40B4-BE49-F238E27FC236}">
                <a16:creationId xmlns:a16="http://schemas.microsoft.com/office/drawing/2014/main" id="{ED483498-8991-314D-8B6A-08BB7C31E38C}"/>
              </a:ext>
            </a:extLst>
          </p:cNvPr>
          <p:cNvSpPr>
            <a:spLocks noChangeArrowheads="1"/>
          </p:cNvSpPr>
          <p:nvPr/>
        </p:nvSpPr>
        <p:spPr bwMode="auto">
          <a:xfrm>
            <a:off x="3335744" y="4206268"/>
            <a:ext cx="1021706" cy="1021706"/>
          </a:xfrm>
          <a:custGeom>
            <a:avLst/>
            <a:gdLst>
              <a:gd name="T0" fmla="*/ 1638 w 1639"/>
              <a:gd name="T1" fmla="*/ 819 h 1639"/>
              <a:gd name="T2" fmla="*/ 1638 w 1639"/>
              <a:gd name="T3" fmla="*/ 819 h 1639"/>
              <a:gd name="T4" fmla="*/ 819 w 1639"/>
              <a:gd name="T5" fmla="*/ 1638 h 1639"/>
              <a:gd name="T6" fmla="*/ 819 w 1639"/>
              <a:gd name="T7" fmla="*/ 1638 h 1639"/>
              <a:gd name="T8" fmla="*/ 0 w 1639"/>
              <a:gd name="T9" fmla="*/ 819 h 1639"/>
              <a:gd name="T10" fmla="*/ 0 w 1639"/>
              <a:gd name="T11" fmla="*/ 819 h 1639"/>
              <a:gd name="T12" fmla="*/ 819 w 1639"/>
              <a:gd name="T13" fmla="*/ 0 h 1639"/>
              <a:gd name="T14" fmla="*/ 819 w 1639"/>
              <a:gd name="T15" fmla="*/ 0 h 1639"/>
              <a:gd name="T16" fmla="*/ 1638 w 1639"/>
              <a:gd name="T17" fmla="*/ 819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9" h="1639">
                <a:moveTo>
                  <a:pt x="1638" y="819"/>
                </a:moveTo>
                <a:lnTo>
                  <a:pt x="1638" y="819"/>
                </a:lnTo>
                <a:cubicBezTo>
                  <a:pt x="1638" y="1271"/>
                  <a:pt x="1271" y="1638"/>
                  <a:pt x="819" y="1638"/>
                </a:cubicBezTo>
                <a:lnTo>
                  <a:pt x="819" y="1638"/>
                </a:lnTo>
                <a:cubicBezTo>
                  <a:pt x="367" y="1638"/>
                  <a:pt x="0" y="1271"/>
                  <a:pt x="0" y="819"/>
                </a:cubicBezTo>
                <a:lnTo>
                  <a:pt x="0" y="819"/>
                </a:lnTo>
                <a:cubicBezTo>
                  <a:pt x="0" y="367"/>
                  <a:pt x="367" y="0"/>
                  <a:pt x="819" y="0"/>
                </a:cubicBezTo>
                <a:lnTo>
                  <a:pt x="819" y="0"/>
                </a:lnTo>
                <a:cubicBezTo>
                  <a:pt x="1271" y="0"/>
                  <a:pt x="1638" y="367"/>
                  <a:pt x="1638" y="819"/>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5" name="Freeform 76">
            <a:extLst>
              <a:ext uri="{FF2B5EF4-FFF2-40B4-BE49-F238E27FC236}">
                <a16:creationId xmlns:a16="http://schemas.microsoft.com/office/drawing/2014/main" id="{771BDD3B-459F-6141-9ACE-39062AB13CC5}"/>
              </a:ext>
            </a:extLst>
          </p:cNvPr>
          <p:cNvSpPr>
            <a:spLocks noChangeArrowheads="1"/>
          </p:cNvSpPr>
          <p:nvPr/>
        </p:nvSpPr>
        <p:spPr bwMode="auto">
          <a:xfrm>
            <a:off x="822675" y="2297434"/>
            <a:ext cx="1763268" cy="1689113"/>
          </a:xfrm>
          <a:prstGeom prst="round2DiagRect">
            <a:avLst>
              <a:gd name="adj1" fmla="val 0"/>
              <a:gd name="adj2" fmla="val 22944"/>
            </a:avLst>
          </a:prstGeom>
          <a:solidFill>
            <a:schemeClr val="accent1"/>
          </a:solidFill>
          <a:ln>
            <a:noFill/>
          </a:ln>
          <a:effectLst/>
        </p:spPr>
        <p:txBody>
          <a:bodyPr wrap="none" anchor="ctr"/>
          <a:lstStyle/>
          <a:p>
            <a:endParaRPr lang="en-US" dirty="0">
              <a:latin typeface="Poppins" pitchFamily="2" charset="77"/>
            </a:endParaRPr>
          </a:p>
        </p:txBody>
      </p:sp>
      <p:sp>
        <p:nvSpPr>
          <p:cNvPr id="26" name="Freeform 77">
            <a:extLst>
              <a:ext uri="{FF2B5EF4-FFF2-40B4-BE49-F238E27FC236}">
                <a16:creationId xmlns:a16="http://schemas.microsoft.com/office/drawing/2014/main" id="{570EA9DE-EB92-1241-BC0F-43AECCAFB812}"/>
              </a:ext>
            </a:extLst>
          </p:cNvPr>
          <p:cNvSpPr>
            <a:spLocks noChangeArrowheads="1"/>
          </p:cNvSpPr>
          <p:nvPr/>
        </p:nvSpPr>
        <p:spPr bwMode="auto">
          <a:xfrm>
            <a:off x="1108313" y="1682214"/>
            <a:ext cx="1194738" cy="1194738"/>
          </a:xfrm>
          <a:custGeom>
            <a:avLst/>
            <a:gdLst>
              <a:gd name="T0" fmla="*/ 1918 w 1919"/>
              <a:gd name="T1" fmla="*/ 959 h 1920"/>
              <a:gd name="T2" fmla="*/ 1918 w 1919"/>
              <a:gd name="T3" fmla="*/ 959 h 1920"/>
              <a:gd name="T4" fmla="*/ 959 w 1919"/>
              <a:gd name="T5" fmla="*/ 1919 h 1920"/>
              <a:gd name="T6" fmla="*/ 959 w 1919"/>
              <a:gd name="T7" fmla="*/ 1919 h 1920"/>
              <a:gd name="T8" fmla="*/ 0 w 1919"/>
              <a:gd name="T9" fmla="*/ 959 h 1920"/>
              <a:gd name="T10" fmla="*/ 0 w 1919"/>
              <a:gd name="T11" fmla="*/ 959 h 1920"/>
              <a:gd name="T12" fmla="*/ 959 w 1919"/>
              <a:gd name="T13" fmla="*/ 0 h 1920"/>
              <a:gd name="T14" fmla="*/ 959 w 1919"/>
              <a:gd name="T15" fmla="*/ 0 h 1920"/>
              <a:gd name="T16" fmla="*/ 1918 w 1919"/>
              <a:gd name="T17" fmla="*/ 959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9" h="1920">
                <a:moveTo>
                  <a:pt x="1918" y="959"/>
                </a:moveTo>
                <a:lnTo>
                  <a:pt x="1918" y="959"/>
                </a:lnTo>
                <a:cubicBezTo>
                  <a:pt x="1918" y="1490"/>
                  <a:pt x="1488" y="1919"/>
                  <a:pt x="959" y="1919"/>
                </a:cubicBezTo>
                <a:lnTo>
                  <a:pt x="959" y="1919"/>
                </a:lnTo>
                <a:cubicBezTo>
                  <a:pt x="429" y="1919"/>
                  <a:pt x="0" y="1490"/>
                  <a:pt x="0" y="959"/>
                </a:cubicBezTo>
                <a:lnTo>
                  <a:pt x="0" y="959"/>
                </a:lnTo>
                <a:cubicBezTo>
                  <a:pt x="0" y="430"/>
                  <a:pt x="429" y="0"/>
                  <a:pt x="959" y="0"/>
                </a:cubicBezTo>
                <a:lnTo>
                  <a:pt x="959" y="0"/>
                </a:lnTo>
                <a:cubicBezTo>
                  <a:pt x="1488" y="0"/>
                  <a:pt x="1918" y="430"/>
                  <a:pt x="1918" y="959"/>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7" name="Freeform 78">
            <a:extLst>
              <a:ext uri="{FF2B5EF4-FFF2-40B4-BE49-F238E27FC236}">
                <a16:creationId xmlns:a16="http://schemas.microsoft.com/office/drawing/2014/main" id="{057CA1E7-E778-654D-9A6D-98E954BF42EA}"/>
              </a:ext>
            </a:extLst>
          </p:cNvPr>
          <p:cNvSpPr>
            <a:spLocks noChangeArrowheads="1"/>
          </p:cNvSpPr>
          <p:nvPr/>
        </p:nvSpPr>
        <p:spPr bwMode="auto">
          <a:xfrm>
            <a:off x="1193456" y="1770102"/>
            <a:ext cx="1021706" cy="1018961"/>
          </a:xfrm>
          <a:custGeom>
            <a:avLst/>
            <a:gdLst>
              <a:gd name="T0" fmla="*/ 1638 w 1639"/>
              <a:gd name="T1" fmla="*/ 818 h 1638"/>
              <a:gd name="T2" fmla="*/ 1638 w 1639"/>
              <a:gd name="T3" fmla="*/ 818 h 1638"/>
              <a:gd name="T4" fmla="*/ 819 w 1639"/>
              <a:gd name="T5" fmla="*/ 1637 h 1638"/>
              <a:gd name="T6" fmla="*/ 819 w 1639"/>
              <a:gd name="T7" fmla="*/ 1637 h 1638"/>
              <a:gd name="T8" fmla="*/ 0 w 1639"/>
              <a:gd name="T9" fmla="*/ 818 h 1638"/>
              <a:gd name="T10" fmla="*/ 0 w 1639"/>
              <a:gd name="T11" fmla="*/ 818 h 1638"/>
              <a:gd name="T12" fmla="*/ 819 w 1639"/>
              <a:gd name="T13" fmla="*/ 0 h 1638"/>
              <a:gd name="T14" fmla="*/ 819 w 1639"/>
              <a:gd name="T15" fmla="*/ 0 h 1638"/>
              <a:gd name="T16" fmla="*/ 1638 w 1639"/>
              <a:gd name="T17" fmla="*/ 81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9" h="1638">
                <a:moveTo>
                  <a:pt x="1638" y="818"/>
                </a:moveTo>
                <a:lnTo>
                  <a:pt x="1638" y="818"/>
                </a:lnTo>
                <a:cubicBezTo>
                  <a:pt x="1638" y="1271"/>
                  <a:pt x="1271" y="1637"/>
                  <a:pt x="819" y="1637"/>
                </a:cubicBezTo>
                <a:lnTo>
                  <a:pt x="819" y="1637"/>
                </a:lnTo>
                <a:cubicBezTo>
                  <a:pt x="367" y="1637"/>
                  <a:pt x="0" y="1271"/>
                  <a:pt x="0" y="818"/>
                </a:cubicBezTo>
                <a:lnTo>
                  <a:pt x="0" y="818"/>
                </a:lnTo>
                <a:cubicBezTo>
                  <a:pt x="0" y="366"/>
                  <a:pt x="367" y="0"/>
                  <a:pt x="819" y="0"/>
                </a:cubicBezTo>
                <a:lnTo>
                  <a:pt x="819" y="0"/>
                </a:lnTo>
                <a:cubicBezTo>
                  <a:pt x="1271" y="0"/>
                  <a:pt x="1638" y="366"/>
                  <a:pt x="1638" y="818"/>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8" name="Freeform 79">
            <a:extLst>
              <a:ext uri="{FF2B5EF4-FFF2-40B4-BE49-F238E27FC236}">
                <a16:creationId xmlns:a16="http://schemas.microsoft.com/office/drawing/2014/main" id="{49228B4E-3FE9-9648-BFE7-25FE1B214834}"/>
              </a:ext>
            </a:extLst>
          </p:cNvPr>
          <p:cNvSpPr>
            <a:spLocks noChangeArrowheads="1"/>
          </p:cNvSpPr>
          <p:nvPr/>
        </p:nvSpPr>
        <p:spPr bwMode="auto">
          <a:xfrm>
            <a:off x="7381372" y="4733600"/>
            <a:ext cx="1763268" cy="1689111"/>
          </a:xfrm>
          <a:prstGeom prst="round2DiagRect">
            <a:avLst>
              <a:gd name="adj1" fmla="val 0"/>
              <a:gd name="adj2" fmla="val 22586"/>
            </a:avLst>
          </a:prstGeom>
          <a:solidFill>
            <a:schemeClr val="accent4"/>
          </a:solidFill>
          <a:ln>
            <a:noFill/>
          </a:ln>
          <a:effectLst/>
        </p:spPr>
        <p:txBody>
          <a:bodyPr wrap="none" anchor="ctr"/>
          <a:lstStyle/>
          <a:p>
            <a:endParaRPr lang="en-US" dirty="0">
              <a:latin typeface="Poppins" pitchFamily="2" charset="77"/>
            </a:endParaRPr>
          </a:p>
        </p:txBody>
      </p:sp>
      <p:sp>
        <p:nvSpPr>
          <p:cNvPr id="29" name="Freeform 80">
            <a:extLst>
              <a:ext uri="{FF2B5EF4-FFF2-40B4-BE49-F238E27FC236}">
                <a16:creationId xmlns:a16="http://schemas.microsoft.com/office/drawing/2014/main" id="{6777E50D-4CEC-F248-B766-D988DAB1F1AC}"/>
              </a:ext>
            </a:extLst>
          </p:cNvPr>
          <p:cNvSpPr>
            <a:spLocks noChangeArrowheads="1"/>
          </p:cNvSpPr>
          <p:nvPr/>
        </p:nvSpPr>
        <p:spPr bwMode="auto">
          <a:xfrm>
            <a:off x="7667011" y="4137605"/>
            <a:ext cx="1194738" cy="1194738"/>
          </a:xfrm>
          <a:custGeom>
            <a:avLst/>
            <a:gdLst>
              <a:gd name="T0" fmla="*/ 1919 w 1920"/>
              <a:gd name="T1" fmla="*/ 959 h 1919"/>
              <a:gd name="T2" fmla="*/ 1919 w 1920"/>
              <a:gd name="T3" fmla="*/ 959 h 1919"/>
              <a:gd name="T4" fmla="*/ 959 w 1920"/>
              <a:gd name="T5" fmla="*/ 1918 h 1919"/>
              <a:gd name="T6" fmla="*/ 959 w 1920"/>
              <a:gd name="T7" fmla="*/ 1918 h 1919"/>
              <a:gd name="T8" fmla="*/ 0 w 1920"/>
              <a:gd name="T9" fmla="*/ 959 h 1919"/>
              <a:gd name="T10" fmla="*/ 0 w 1920"/>
              <a:gd name="T11" fmla="*/ 959 h 1919"/>
              <a:gd name="T12" fmla="*/ 959 w 1920"/>
              <a:gd name="T13" fmla="*/ 0 h 1919"/>
              <a:gd name="T14" fmla="*/ 959 w 1920"/>
              <a:gd name="T15" fmla="*/ 0 h 1919"/>
              <a:gd name="T16" fmla="*/ 1919 w 1920"/>
              <a:gd name="T17" fmla="*/ 959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0" h="1919">
                <a:moveTo>
                  <a:pt x="1919" y="959"/>
                </a:moveTo>
                <a:lnTo>
                  <a:pt x="1919" y="959"/>
                </a:lnTo>
                <a:cubicBezTo>
                  <a:pt x="1919" y="1489"/>
                  <a:pt x="1490" y="1918"/>
                  <a:pt x="959" y="1918"/>
                </a:cubicBezTo>
                <a:lnTo>
                  <a:pt x="959" y="1918"/>
                </a:lnTo>
                <a:cubicBezTo>
                  <a:pt x="430" y="1918"/>
                  <a:pt x="0" y="1489"/>
                  <a:pt x="0" y="959"/>
                </a:cubicBezTo>
                <a:lnTo>
                  <a:pt x="0" y="959"/>
                </a:lnTo>
                <a:cubicBezTo>
                  <a:pt x="0" y="429"/>
                  <a:pt x="430" y="0"/>
                  <a:pt x="959" y="0"/>
                </a:cubicBezTo>
                <a:lnTo>
                  <a:pt x="959" y="0"/>
                </a:lnTo>
                <a:cubicBezTo>
                  <a:pt x="1490" y="0"/>
                  <a:pt x="1919" y="429"/>
                  <a:pt x="1919" y="959"/>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0" name="Freeform 81">
            <a:extLst>
              <a:ext uri="{FF2B5EF4-FFF2-40B4-BE49-F238E27FC236}">
                <a16:creationId xmlns:a16="http://schemas.microsoft.com/office/drawing/2014/main" id="{15B23D8C-FC4B-A948-9C45-D4EE8EFA39D1}"/>
              </a:ext>
            </a:extLst>
          </p:cNvPr>
          <p:cNvSpPr>
            <a:spLocks noChangeArrowheads="1"/>
          </p:cNvSpPr>
          <p:nvPr/>
        </p:nvSpPr>
        <p:spPr bwMode="auto">
          <a:xfrm>
            <a:off x="7754899" y="4222747"/>
            <a:ext cx="1018961" cy="1021706"/>
          </a:xfrm>
          <a:custGeom>
            <a:avLst/>
            <a:gdLst>
              <a:gd name="T0" fmla="*/ 1637 w 1638"/>
              <a:gd name="T1" fmla="*/ 819 h 1639"/>
              <a:gd name="T2" fmla="*/ 1637 w 1638"/>
              <a:gd name="T3" fmla="*/ 819 h 1639"/>
              <a:gd name="T4" fmla="*/ 818 w 1638"/>
              <a:gd name="T5" fmla="*/ 1638 h 1639"/>
              <a:gd name="T6" fmla="*/ 818 w 1638"/>
              <a:gd name="T7" fmla="*/ 1638 h 1639"/>
              <a:gd name="T8" fmla="*/ 0 w 1638"/>
              <a:gd name="T9" fmla="*/ 819 h 1639"/>
              <a:gd name="T10" fmla="*/ 0 w 1638"/>
              <a:gd name="T11" fmla="*/ 819 h 1639"/>
              <a:gd name="T12" fmla="*/ 818 w 1638"/>
              <a:gd name="T13" fmla="*/ 0 h 1639"/>
              <a:gd name="T14" fmla="*/ 818 w 1638"/>
              <a:gd name="T15" fmla="*/ 0 h 1639"/>
              <a:gd name="T16" fmla="*/ 1637 w 1638"/>
              <a:gd name="T17" fmla="*/ 819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8" h="1639">
                <a:moveTo>
                  <a:pt x="1637" y="819"/>
                </a:moveTo>
                <a:lnTo>
                  <a:pt x="1637" y="819"/>
                </a:lnTo>
                <a:cubicBezTo>
                  <a:pt x="1637" y="1271"/>
                  <a:pt x="1271" y="1638"/>
                  <a:pt x="818" y="1638"/>
                </a:cubicBezTo>
                <a:lnTo>
                  <a:pt x="818" y="1638"/>
                </a:lnTo>
                <a:cubicBezTo>
                  <a:pt x="366" y="1638"/>
                  <a:pt x="0" y="1271"/>
                  <a:pt x="0" y="819"/>
                </a:cubicBezTo>
                <a:lnTo>
                  <a:pt x="0" y="819"/>
                </a:lnTo>
                <a:cubicBezTo>
                  <a:pt x="0" y="367"/>
                  <a:pt x="366" y="0"/>
                  <a:pt x="818" y="0"/>
                </a:cubicBezTo>
                <a:lnTo>
                  <a:pt x="818" y="0"/>
                </a:lnTo>
                <a:cubicBezTo>
                  <a:pt x="1271" y="0"/>
                  <a:pt x="1637" y="367"/>
                  <a:pt x="1637" y="819"/>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31" name="Freeform 82">
            <a:extLst>
              <a:ext uri="{FF2B5EF4-FFF2-40B4-BE49-F238E27FC236}">
                <a16:creationId xmlns:a16="http://schemas.microsoft.com/office/drawing/2014/main" id="{557FFC4A-F491-DE4B-971A-18D82C229B81}"/>
              </a:ext>
            </a:extLst>
          </p:cNvPr>
          <p:cNvSpPr>
            <a:spLocks noChangeArrowheads="1"/>
          </p:cNvSpPr>
          <p:nvPr/>
        </p:nvSpPr>
        <p:spPr bwMode="auto">
          <a:xfrm>
            <a:off x="5241831" y="2297434"/>
            <a:ext cx="1763268" cy="1689113"/>
          </a:xfrm>
          <a:prstGeom prst="round2DiagRect">
            <a:avLst>
              <a:gd name="adj1" fmla="val 0"/>
              <a:gd name="adj2" fmla="val 23124"/>
            </a:avLst>
          </a:prstGeom>
          <a:solidFill>
            <a:schemeClr val="accent3"/>
          </a:solidFill>
          <a:ln>
            <a:noFill/>
          </a:ln>
          <a:effectLst/>
        </p:spPr>
        <p:txBody>
          <a:bodyPr wrap="none" anchor="ctr"/>
          <a:lstStyle/>
          <a:p>
            <a:endParaRPr lang="en-US" dirty="0">
              <a:latin typeface="Poppins" pitchFamily="2" charset="77"/>
            </a:endParaRPr>
          </a:p>
        </p:txBody>
      </p:sp>
      <p:sp>
        <p:nvSpPr>
          <p:cNvPr id="32" name="Freeform 83">
            <a:extLst>
              <a:ext uri="{FF2B5EF4-FFF2-40B4-BE49-F238E27FC236}">
                <a16:creationId xmlns:a16="http://schemas.microsoft.com/office/drawing/2014/main" id="{3965448D-50B2-AB46-9159-5D0A0A882339}"/>
              </a:ext>
            </a:extLst>
          </p:cNvPr>
          <p:cNvSpPr>
            <a:spLocks noChangeArrowheads="1"/>
          </p:cNvSpPr>
          <p:nvPr/>
        </p:nvSpPr>
        <p:spPr bwMode="auto">
          <a:xfrm>
            <a:off x="5524723" y="1701438"/>
            <a:ext cx="1194738" cy="1194737"/>
          </a:xfrm>
          <a:custGeom>
            <a:avLst/>
            <a:gdLst>
              <a:gd name="T0" fmla="*/ 1918 w 1919"/>
              <a:gd name="T1" fmla="*/ 959 h 1919"/>
              <a:gd name="T2" fmla="*/ 1918 w 1919"/>
              <a:gd name="T3" fmla="*/ 959 h 1919"/>
              <a:gd name="T4" fmla="*/ 958 w 1919"/>
              <a:gd name="T5" fmla="*/ 1918 h 1919"/>
              <a:gd name="T6" fmla="*/ 958 w 1919"/>
              <a:gd name="T7" fmla="*/ 1918 h 1919"/>
              <a:gd name="T8" fmla="*/ 0 w 1919"/>
              <a:gd name="T9" fmla="*/ 959 h 1919"/>
              <a:gd name="T10" fmla="*/ 0 w 1919"/>
              <a:gd name="T11" fmla="*/ 959 h 1919"/>
              <a:gd name="T12" fmla="*/ 958 w 1919"/>
              <a:gd name="T13" fmla="*/ 0 h 1919"/>
              <a:gd name="T14" fmla="*/ 958 w 1919"/>
              <a:gd name="T15" fmla="*/ 0 h 1919"/>
              <a:gd name="T16" fmla="*/ 1918 w 1919"/>
              <a:gd name="T17" fmla="*/ 959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9" h="1919">
                <a:moveTo>
                  <a:pt x="1918" y="959"/>
                </a:moveTo>
                <a:lnTo>
                  <a:pt x="1918" y="959"/>
                </a:lnTo>
                <a:cubicBezTo>
                  <a:pt x="1918" y="1488"/>
                  <a:pt x="1488" y="1918"/>
                  <a:pt x="958" y="1918"/>
                </a:cubicBezTo>
                <a:lnTo>
                  <a:pt x="958" y="1918"/>
                </a:lnTo>
                <a:cubicBezTo>
                  <a:pt x="429" y="1918"/>
                  <a:pt x="0" y="1488"/>
                  <a:pt x="0" y="959"/>
                </a:cubicBezTo>
                <a:lnTo>
                  <a:pt x="0" y="959"/>
                </a:lnTo>
                <a:cubicBezTo>
                  <a:pt x="0" y="429"/>
                  <a:pt x="429" y="0"/>
                  <a:pt x="958" y="0"/>
                </a:cubicBezTo>
                <a:lnTo>
                  <a:pt x="958" y="0"/>
                </a:lnTo>
                <a:cubicBezTo>
                  <a:pt x="1488" y="0"/>
                  <a:pt x="1918" y="429"/>
                  <a:pt x="1918" y="959"/>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3" name="Freeform 84">
            <a:extLst>
              <a:ext uri="{FF2B5EF4-FFF2-40B4-BE49-F238E27FC236}">
                <a16:creationId xmlns:a16="http://schemas.microsoft.com/office/drawing/2014/main" id="{598C29F9-DEE7-F746-BBDF-3DBDCA61469F}"/>
              </a:ext>
            </a:extLst>
          </p:cNvPr>
          <p:cNvSpPr>
            <a:spLocks noChangeArrowheads="1"/>
          </p:cNvSpPr>
          <p:nvPr/>
        </p:nvSpPr>
        <p:spPr bwMode="auto">
          <a:xfrm>
            <a:off x="5612611" y="1789328"/>
            <a:ext cx="1018961" cy="1021706"/>
          </a:xfrm>
          <a:custGeom>
            <a:avLst/>
            <a:gdLst>
              <a:gd name="T0" fmla="*/ 1636 w 1637"/>
              <a:gd name="T1" fmla="*/ 819 h 1639"/>
              <a:gd name="T2" fmla="*/ 1636 w 1637"/>
              <a:gd name="T3" fmla="*/ 819 h 1639"/>
              <a:gd name="T4" fmla="*/ 817 w 1637"/>
              <a:gd name="T5" fmla="*/ 1638 h 1639"/>
              <a:gd name="T6" fmla="*/ 817 w 1637"/>
              <a:gd name="T7" fmla="*/ 1638 h 1639"/>
              <a:gd name="T8" fmla="*/ 0 w 1637"/>
              <a:gd name="T9" fmla="*/ 819 h 1639"/>
              <a:gd name="T10" fmla="*/ 0 w 1637"/>
              <a:gd name="T11" fmla="*/ 819 h 1639"/>
              <a:gd name="T12" fmla="*/ 817 w 1637"/>
              <a:gd name="T13" fmla="*/ 0 h 1639"/>
              <a:gd name="T14" fmla="*/ 817 w 1637"/>
              <a:gd name="T15" fmla="*/ 0 h 1639"/>
              <a:gd name="T16" fmla="*/ 1636 w 1637"/>
              <a:gd name="T17" fmla="*/ 819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7" h="1639">
                <a:moveTo>
                  <a:pt x="1636" y="819"/>
                </a:moveTo>
                <a:lnTo>
                  <a:pt x="1636" y="819"/>
                </a:lnTo>
                <a:cubicBezTo>
                  <a:pt x="1636" y="1271"/>
                  <a:pt x="1269" y="1638"/>
                  <a:pt x="817" y="1638"/>
                </a:cubicBezTo>
                <a:lnTo>
                  <a:pt x="817" y="1638"/>
                </a:lnTo>
                <a:cubicBezTo>
                  <a:pt x="366" y="1638"/>
                  <a:pt x="0" y="1271"/>
                  <a:pt x="0" y="819"/>
                </a:cubicBezTo>
                <a:lnTo>
                  <a:pt x="0" y="819"/>
                </a:lnTo>
                <a:cubicBezTo>
                  <a:pt x="0" y="367"/>
                  <a:pt x="366" y="0"/>
                  <a:pt x="817" y="0"/>
                </a:cubicBezTo>
                <a:lnTo>
                  <a:pt x="817" y="0"/>
                </a:lnTo>
                <a:cubicBezTo>
                  <a:pt x="1269" y="0"/>
                  <a:pt x="1636" y="367"/>
                  <a:pt x="1636" y="819"/>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34" name="Freeform 85">
            <a:extLst>
              <a:ext uri="{FF2B5EF4-FFF2-40B4-BE49-F238E27FC236}">
                <a16:creationId xmlns:a16="http://schemas.microsoft.com/office/drawing/2014/main" id="{C3C25113-E12B-0C49-AFE6-3069D5D1BEFB}"/>
              </a:ext>
            </a:extLst>
          </p:cNvPr>
          <p:cNvSpPr>
            <a:spLocks noChangeArrowheads="1"/>
          </p:cNvSpPr>
          <p:nvPr/>
        </p:nvSpPr>
        <p:spPr bwMode="auto">
          <a:xfrm>
            <a:off x="9658242" y="2297434"/>
            <a:ext cx="1763268" cy="1689113"/>
          </a:xfrm>
          <a:prstGeom prst="round2DiagRect">
            <a:avLst>
              <a:gd name="adj1" fmla="val 0"/>
              <a:gd name="adj2" fmla="val 23303"/>
            </a:avLst>
          </a:prstGeom>
          <a:solidFill>
            <a:schemeClr val="accent5"/>
          </a:solidFill>
          <a:ln>
            <a:noFill/>
          </a:ln>
          <a:effectLst/>
        </p:spPr>
        <p:txBody>
          <a:bodyPr wrap="none" anchor="ctr"/>
          <a:lstStyle/>
          <a:p>
            <a:endParaRPr lang="en-US" dirty="0">
              <a:latin typeface="Poppins" pitchFamily="2" charset="77"/>
            </a:endParaRPr>
          </a:p>
        </p:txBody>
      </p:sp>
      <p:sp>
        <p:nvSpPr>
          <p:cNvPr id="35" name="Freeform 86">
            <a:extLst>
              <a:ext uri="{FF2B5EF4-FFF2-40B4-BE49-F238E27FC236}">
                <a16:creationId xmlns:a16="http://schemas.microsoft.com/office/drawing/2014/main" id="{76CE55E4-C939-0D4F-A0FB-6B56880AFF52}"/>
              </a:ext>
            </a:extLst>
          </p:cNvPr>
          <p:cNvSpPr>
            <a:spLocks noChangeArrowheads="1"/>
          </p:cNvSpPr>
          <p:nvPr/>
        </p:nvSpPr>
        <p:spPr bwMode="auto">
          <a:xfrm>
            <a:off x="9941132" y="1717918"/>
            <a:ext cx="1194738" cy="1194737"/>
          </a:xfrm>
          <a:custGeom>
            <a:avLst/>
            <a:gdLst>
              <a:gd name="T0" fmla="*/ 1919 w 1920"/>
              <a:gd name="T1" fmla="*/ 960 h 1920"/>
              <a:gd name="T2" fmla="*/ 1919 w 1920"/>
              <a:gd name="T3" fmla="*/ 960 h 1920"/>
              <a:gd name="T4" fmla="*/ 960 w 1920"/>
              <a:gd name="T5" fmla="*/ 1919 h 1920"/>
              <a:gd name="T6" fmla="*/ 960 w 1920"/>
              <a:gd name="T7" fmla="*/ 1919 h 1920"/>
              <a:gd name="T8" fmla="*/ 0 w 1920"/>
              <a:gd name="T9" fmla="*/ 960 h 1920"/>
              <a:gd name="T10" fmla="*/ 0 w 1920"/>
              <a:gd name="T11" fmla="*/ 960 h 1920"/>
              <a:gd name="T12" fmla="*/ 960 w 1920"/>
              <a:gd name="T13" fmla="*/ 0 h 1920"/>
              <a:gd name="T14" fmla="*/ 960 w 1920"/>
              <a:gd name="T15" fmla="*/ 0 h 1920"/>
              <a:gd name="T16" fmla="*/ 1919 w 1920"/>
              <a:gd name="T17" fmla="*/ 960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0" h="1920">
                <a:moveTo>
                  <a:pt x="1919" y="960"/>
                </a:moveTo>
                <a:lnTo>
                  <a:pt x="1919" y="960"/>
                </a:lnTo>
                <a:cubicBezTo>
                  <a:pt x="1919" y="1490"/>
                  <a:pt x="1490" y="1919"/>
                  <a:pt x="960" y="1919"/>
                </a:cubicBezTo>
                <a:lnTo>
                  <a:pt x="960" y="1919"/>
                </a:lnTo>
                <a:cubicBezTo>
                  <a:pt x="430" y="1919"/>
                  <a:pt x="0" y="1490"/>
                  <a:pt x="0" y="960"/>
                </a:cubicBezTo>
                <a:lnTo>
                  <a:pt x="0" y="960"/>
                </a:lnTo>
                <a:cubicBezTo>
                  <a:pt x="0" y="430"/>
                  <a:pt x="430" y="0"/>
                  <a:pt x="960" y="0"/>
                </a:cubicBezTo>
                <a:lnTo>
                  <a:pt x="960" y="0"/>
                </a:lnTo>
                <a:cubicBezTo>
                  <a:pt x="1490" y="0"/>
                  <a:pt x="1919" y="430"/>
                  <a:pt x="1919" y="960"/>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6" name="Freeform 87">
            <a:extLst>
              <a:ext uri="{FF2B5EF4-FFF2-40B4-BE49-F238E27FC236}">
                <a16:creationId xmlns:a16="http://schemas.microsoft.com/office/drawing/2014/main" id="{987C4BD8-AE45-BD4A-860D-53622DCA0D50}"/>
              </a:ext>
            </a:extLst>
          </p:cNvPr>
          <p:cNvSpPr>
            <a:spLocks noChangeArrowheads="1"/>
          </p:cNvSpPr>
          <p:nvPr/>
        </p:nvSpPr>
        <p:spPr bwMode="auto">
          <a:xfrm>
            <a:off x="10029020" y="1805807"/>
            <a:ext cx="1018961" cy="1018959"/>
          </a:xfrm>
          <a:custGeom>
            <a:avLst/>
            <a:gdLst>
              <a:gd name="T0" fmla="*/ 1637 w 1638"/>
              <a:gd name="T1" fmla="*/ 819 h 1638"/>
              <a:gd name="T2" fmla="*/ 1637 w 1638"/>
              <a:gd name="T3" fmla="*/ 819 h 1638"/>
              <a:gd name="T4" fmla="*/ 819 w 1638"/>
              <a:gd name="T5" fmla="*/ 1637 h 1638"/>
              <a:gd name="T6" fmla="*/ 819 w 1638"/>
              <a:gd name="T7" fmla="*/ 1637 h 1638"/>
              <a:gd name="T8" fmla="*/ 0 w 1638"/>
              <a:gd name="T9" fmla="*/ 819 h 1638"/>
              <a:gd name="T10" fmla="*/ 0 w 1638"/>
              <a:gd name="T11" fmla="*/ 819 h 1638"/>
              <a:gd name="T12" fmla="*/ 819 w 1638"/>
              <a:gd name="T13" fmla="*/ 0 h 1638"/>
              <a:gd name="T14" fmla="*/ 819 w 1638"/>
              <a:gd name="T15" fmla="*/ 0 h 1638"/>
              <a:gd name="T16" fmla="*/ 1637 w 1638"/>
              <a:gd name="T17" fmla="*/ 819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38" h="1638">
                <a:moveTo>
                  <a:pt x="1637" y="819"/>
                </a:moveTo>
                <a:lnTo>
                  <a:pt x="1637" y="819"/>
                </a:lnTo>
                <a:cubicBezTo>
                  <a:pt x="1637" y="1271"/>
                  <a:pt x="1271" y="1637"/>
                  <a:pt x="819" y="1637"/>
                </a:cubicBezTo>
                <a:lnTo>
                  <a:pt x="819" y="1637"/>
                </a:lnTo>
                <a:cubicBezTo>
                  <a:pt x="367" y="1637"/>
                  <a:pt x="0" y="1271"/>
                  <a:pt x="0" y="819"/>
                </a:cubicBezTo>
                <a:lnTo>
                  <a:pt x="0" y="819"/>
                </a:lnTo>
                <a:cubicBezTo>
                  <a:pt x="0" y="367"/>
                  <a:pt x="367" y="0"/>
                  <a:pt x="819" y="0"/>
                </a:cubicBezTo>
                <a:lnTo>
                  <a:pt x="819" y="0"/>
                </a:lnTo>
                <a:cubicBezTo>
                  <a:pt x="1271" y="0"/>
                  <a:pt x="1637" y="367"/>
                  <a:pt x="1637" y="819"/>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7" name="Freeform 36">
            <a:extLst>
              <a:ext uri="{FF2B5EF4-FFF2-40B4-BE49-F238E27FC236}">
                <a16:creationId xmlns:a16="http://schemas.microsoft.com/office/drawing/2014/main" id="{2CDC8686-081E-BF40-A7B2-7BC63DF10EA2}"/>
              </a:ext>
            </a:extLst>
          </p:cNvPr>
          <p:cNvSpPr>
            <a:spLocks noChangeArrowheads="1"/>
          </p:cNvSpPr>
          <p:nvPr/>
        </p:nvSpPr>
        <p:spPr bwMode="auto">
          <a:xfrm>
            <a:off x="5804867" y="1981584"/>
            <a:ext cx="636570" cy="633824"/>
          </a:xfrm>
          <a:custGeom>
            <a:avLst/>
            <a:gdLst>
              <a:gd name="connsiteX0" fmla="*/ 635947 w 1273140"/>
              <a:gd name="connsiteY0" fmla="*/ 1090824 h 1267647"/>
              <a:gd name="connsiteX1" fmla="*/ 564870 w 1273140"/>
              <a:gd name="connsiteY1" fmla="*/ 1161802 h 1267647"/>
              <a:gd name="connsiteX2" fmla="*/ 635947 w 1273140"/>
              <a:gd name="connsiteY2" fmla="*/ 1234026 h 1267647"/>
              <a:gd name="connsiteX3" fmla="*/ 708270 w 1273140"/>
              <a:gd name="connsiteY3" fmla="*/ 1161802 h 1267647"/>
              <a:gd name="connsiteX4" fmla="*/ 635947 w 1273140"/>
              <a:gd name="connsiteY4" fmla="*/ 1090824 h 1267647"/>
              <a:gd name="connsiteX5" fmla="*/ 526500 w 1273140"/>
              <a:gd name="connsiteY5" fmla="*/ 676393 h 1267647"/>
              <a:gd name="connsiteX6" fmla="*/ 424754 w 1273140"/>
              <a:gd name="connsiteY6" fmla="*/ 781260 h 1267647"/>
              <a:gd name="connsiteX7" fmla="*/ 424754 w 1273140"/>
              <a:gd name="connsiteY7" fmla="*/ 909847 h 1267647"/>
              <a:gd name="connsiteX8" fmla="*/ 452051 w 1273140"/>
              <a:gd name="connsiteY8" fmla="*/ 938561 h 1267647"/>
              <a:gd name="connsiteX9" fmla="*/ 816850 w 1273140"/>
              <a:gd name="connsiteY9" fmla="*/ 938561 h 1267647"/>
              <a:gd name="connsiteX10" fmla="*/ 844147 w 1273140"/>
              <a:gd name="connsiteY10" fmla="*/ 909847 h 1267647"/>
              <a:gd name="connsiteX11" fmla="*/ 844147 w 1273140"/>
              <a:gd name="connsiteY11" fmla="*/ 781260 h 1267647"/>
              <a:gd name="connsiteX12" fmla="*/ 741160 w 1273140"/>
              <a:gd name="connsiteY12" fmla="*/ 676393 h 1267647"/>
              <a:gd name="connsiteX13" fmla="*/ 526500 w 1273140"/>
              <a:gd name="connsiteY13" fmla="*/ 642686 h 1267647"/>
              <a:gd name="connsiteX14" fmla="*/ 741160 w 1273140"/>
              <a:gd name="connsiteY14" fmla="*/ 642686 h 1267647"/>
              <a:gd name="connsiteX15" fmla="*/ 877649 w 1273140"/>
              <a:gd name="connsiteY15" fmla="*/ 781260 h 1267647"/>
              <a:gd name="connsiteX16" fmla="*/ 877649 w 1273140"/>
              <a:gd name="connsiteY16" fmla="*/ 909847 h 1267647"/>
              <a:gd name="connsiteX17" fmla="*/ 816850 w 1273140"/>
              <a:gd name="connsiteY17" fmla="*/ 971020 h 1267647"/>
              <a:gd name="connsiteX18" fmla="*/ 452051 w 1273140"/>
              <a:gd name="connsiteY18" fmla="*/ 971020 h 1267647"/>
              <a:gd name="connsiteX19" fmla="*/ 390011 w 1273140"/>
              <a:gd name="connsiteY19" fmla="*/ 909847 h 1267647"/>
              <a:gd name="connsiteX20" fmla="*/ 390011 w 1273140"/>
              <a:gd name="connsiteY20" fmla="*/ 781260 h 1267647"/>
              <a:gd name="connsiteX21" fmla="*/ 526500 w 1273140"/>
              <a:gd name="connsiteY21" fmla="*/ 642686 h 1267647"/>
              <a:gd name="connsiteX22" fmla="*/ 1168396 w 1273140"/>
              <a:gd name="connsiteY22" fmla="*/ 559110 h 1267647"/>
              <a:gd name="connsiteX23" fmla="*/ 1096073 w 1273140"/>
              <a:gd name="connsiteY23" fmla="*/ 631333 h 1267647"/>
              <a:gd name="connsiteX24" fmla="*/ 1168396 w 1273140"/>
              <a:gd name="connsiteY24" fmla="*/ 703557 h 1267647"/>
              <a:gd name="connsiteX25" fmla="*/ 1239472 w 1273140"/>
              <a:gd name="connsiteY25" fmla="*/ 631333 h 1267647"/>
              <a:gd name="connsiteX26" fmla="*/ 1168396 w 1273140"/>
              <a:gd name="connsiteY26" fmla="*/ 559110 h 1267647"/>
              <a:gd name="connsiteX27" fmla="*/ 105991 w 1273140"/>
              <a:gd name="connsiteY27" fmla="*/ 559110 h 1267647"/>
              <a:gd name="connsiteX28" fmla="*/ 33668 w 1273140"/>
              <a:gd name="connsiteY28" fmla="*/ 631333 h 1267647"/>
              <a:gd name="connsiteX29" fmla="*/ 105991 w 1273140"/>
              <a:gd name="connsiteY29" fmla="*/ 703557 h 1267647"/>
              <a:gd name="connsiteX30" fmla="*/ 178314 w 1273140"/>
              <a:gd name="connsiteY30" fmla="*/ 631333 h 1267647"/>
              <a:gd name="connsiteX31" fmla="*/ 105991 w 1273140"/>
              <a:gd name="connsiteY31" fmla="*/ 559110 h 1267647"/>
              <a:gd name="connsiteX32" fmla="*/ 635320 w 1273140"/>
              <a:gd name="connsiteY32" fmla="*/ 329169 h 1267647"/>
              <a:gd name="connsiteX33" fmla="*/ 522678 w 1273140"/>
              <a:gd name="connsiteY33" fmla="*/ 444314 h 1267647"/>
              <a:gd name="connsiteX34" fmla="*/ 635320 w 1273140"/>
              <a:gd name="connsiteY34" fmla="*/ 558208 h 1267647"/>
              <a:gd name="connsiteX35" fmla="*/ 750465 w 1273140"/>
              <a:gd name="connsiteY35" fmla="*/ 444314 h 1267647"/>
              <a:gd name="connsiteX36" fmla="*/ 635320 w 1273140"/>
              <a:gd name="connsiteY36" fmla="*/ 329169 h 1267647"/>
              <a:gd name="connsiteX37" fmla="*/ 635320 w 1273140"/>
              <a:gd name="connsiteY37" fmla="*/ 296628 h 1267647"/>
              <a:gd name="connsiteX38" fmla="*/ 784257 w 1273140"/>
              <a:gd name="connsiteY38" fmla="*/ 444314 h 1267647"/>
              <a:gd name="connsiteX39" fmla="*/ 635320 w 1273140"/>
              <a:gd name="connsiteY39" fmla="*/ 592001 h 1267647"/>
              <a:gd name="connsiteX40" fmla="*/ 488885 w 1273140"/>
              <a:gd name="connsiteY40" fmla="*/ 444314 h 1267647"/>
              <a:gd name="connsiteX41" fmla="*/ 635320 w 1273140"/>
              <a:gd name="connsiteY41" fmla="*/ 296628 h 1267647"/>
              <a:gd name="connsiteX42" fmla="*/ 534943 w 1273140"/>
              <a:gd name="connsiteY42" fmla="*/ 127014 h 1267647"/>
              <a:gd name="connsiteX43" fmla="*/ 132177 w 1273140"/>
              <a:gd name="connsiteY43" fmla="*/ 530469 h 1267647"/>
              <a:gd name="connsiteX44" fmla="*/ 210735 w 1273140"/>
              <a:gd name="connsiteY44" fmla="*/ 631333 h 1267647"/>
              <a:gd name="connsiteX45" fmla="*/ 132177 w 1273140"/>
              <a:gd name="connsiteY45" fmla="*/ 732197 h 1267647"/>
              <a:gd name="connsiteX46" fmla="*/ 534943 w 1273140"/>
              <a:gd name="connsiteY46" fmla="*/ 1135652 h 1267647"/>
              <a:gd name="connsiteX47" fmla="*/ 635947 w 1273140"/>
              <a:gd name="connsiteY47" fmla="*/ 1057203 h 1267647"/>
              <a:gd name="connsiteX48" fmla="*/ 738197 w 1273140"/>
              <a:gd name="connsiteY48" fmla="*/ 1135652 h 1267647"/>
              <a:gd name="connsiteX49" fmla="*/ 1140963 w 1273140"/>
              <a:gd name="connsiteY49" fmla="*/ 732197 h 1267647"/>
              <a:gd name="connsiteX50" fmla="*/ 1062405 w 1273140"/>
              <a:gd name="connsiteY50" fmla="*/ 631333 h 1267647"/>
              <a:gd name="connsiteX51" fmla="*/ 1140963 w 1273140"/>
              <a:gd name="connsiteY51" fmla="*/ 530469 h 1267647"/>
              <a:gd name="connsiteX52" fmla="*/ 739444 w 1273140"/>
              <a:gd name="connsiteY52" fmla="*/ 127014 h 1267647"/>
              <a:gd name="connsiteX53" fmla="*/ 635947 w 1273140"/>
              <a:gd name="connsiteY53" fmla="*/ 210444 h 1267647"/>
              <a:gd name="connsiteX54" fmla="*/ 534943 w 1273140"/>
              <a:gd name="connsiteY54" fmla="*/ 127014 h 1267647"/>
              <a:gd name="connsiteX55" fmla="*/ 635947 w 1273140"/>
              <a:gd name="connsiteY55" fmla="*/ 32376 h 1267647"/>
              <a:gd name="connsiteX56" fmla="*/ 564870 w 1273140"/>
              <a:gd name="connsiteY56" fmla="*/ 104600 h 1267647"/>
              <a:gd name="connsiteX57" fmla="*/ 635947 w 1273140"/>
              <a:gd name="connsiteY57" fmla="*/ 176823 h 1267647"/>
              <a:gd name="connsiteX58" fmla="*/ 708270 w 1273140"/>
              <a:gd name="connsiteY58" fmla="*/ 104600 h 1267647"/>
              <a:gd name="connsiteX59" fmla="*/ 635947 w 1273140"/>
              <a:gd name="connsiteY59" fmla="*/ 32376 h 1267647"/>
              <a:gd name="connsiteX60" fmla="*/ 635947 w 1273140"/>
              <a:gd name="connsiteY60" fmla="*/ 0 h 1267647"/>
              <a:gd name="connsiteX61" fmla="*/ 740691 w 1273140"/>
              <a:gd name="connsiteY61" fmla="*/ 93393 h 1267647"/>
              <a:gd name="connsiteX62" fmla="*/ 1174631 w 1273140"/>
              <a:gd name="connsiteY62" fmla="*/ 526734 h 1267647"/>
              <a:gd name="connsiteX63" fmla="*/ 1273140 w 1273140"/>
              <a:gd name="connsiteY63" fmla="*/ 631333 h 1267647"/>
              <a:gd name="connsiteX64" fmla="*/ 1174631 w 1273140"/>
              <a:gd name="connsiteY64" fmla="*/ 735933 h 1267647"/>
              <a:gd name="connsiteX65" fmla="*/ 740691 w 1273140"/>
              <a:gd name="connsiteY65" fmla="*/ 1169274 h 1267647"/>
              <a:gd name="connsiteX66" fmla="*/ 635947 w 1273140"/>
              <a:gd name="connsiteY66" fmla="*/ 1267647 h 1267647"/>
              <a:gd name="connsiteX67" fmla="*/ 532449 w 1273140"/>
              <a:gd name="connsiteY67" fmla="*/ 1169274 h 1267647"/>
              <a:gd name="connsiteX68" fmla="*/ 99756 w 1273140"/>
              <a:gd name="connsiteY68" fmla="*/ 735933 h 1267647"/>
              <a:gd name="connsiteX69" fmla="*/ 0 w 1273140"/>
              <a:gd name="connsiteY69" fmla="*/ 631333 h 1267647"/>
              <a:gd name="connsiteX70" fmla="*/ 99756 w 1273140"/>
              <a:gd name="connsiteY70" fmla="*/ 526734 h 1267647"/>
              <a:gd name="connsiteX71" fmla="*/ 532449 w 1273140"/>
              <a:gd name="connsiteY71" fmla="*/ 93393 h 1267647"/>
              <a:gd name="connsiteX72" fmla="*/ 635947 w 1273140"/>
              <a:gd name="connsiteY72" fmla="*/ 0 h 1267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273140" h="1267647">
                <a:moveTo>
                  <a:pt x="635947" y="1090824"/>
                </a:moveTo>
                <a:cubicBezTo>
                  <a:pt x="596044" y="1090824"/>
                  <a:pt x="564870" y="1121955"/>
                  <a:pt x="564870" y="1161802"/>
                </a:cubicBezTo>
                <a:cubicBezTo>
                  <a:pt x="564870" y="1201650"/>
                  <a:pt x="596044" y="1234026"/>
                  <a:pt x="635947" y="1234026"/>
                </a:cubicBezTo>
                <a:cubicBezTo>
                  <a:pt x="675849" y="1234026"/>
                  <a:pt x="708270" y="1201650"/>
                  <a:pt x="708270" y="1161802"/>
                </a:cubicBezTo>
                <a:cubicBezTo>
                  <a:pt x="708270" y="1121955"/>
                  <a:pt x="675849" y="1090824"/>
                  <a:pt x="635947" y="1090824"/>
                </a:cubicBezTo>
                <a:close/>
                <a:moveTo>
                  <a:pt x="526500" y="676393"/>
                </a:moveTo>
                <a:cubicBezTo>
                  <a:pt x="469423" y="676393"/>
                  <a:pt x="424754" y="723833"/>
                  <a:pt x="424754" y="781260"/>
                </a:cubicBezTo>
                <a:lnTo>
                  <a:pt x="424754" y="909847"/>
                </a:lnTo>
                <a:cubicBezTo>
                  <a:pt x="424754" y="924828"/>
                  <a:pt x="435921" y="938561"/>
                  <a:pt x="452051" y="938561"/>
                </a:cubicBezTo>
                <a:lnTo>
                  <a:pt x="816850" y="938561"/>
                </a:lnTo>
                <a:cubicBezTo>
                  <a:pt x="831739" y="938561"/>
                  <a:pt x="844147" y="924828"/>
                  <a:pt x="844147" y="909847"/>
                </a:cubicBezTo>
                <a:lnTo>
                  <a:pt x="844147" y="781260"/>
                </a:lnTo>
                <a:cubicBezTo>
                  <a:pt x="844147" y="723833"/>
                  <a:pt x="798237" y="676393"/>
                  <a:pt x="741160" y="676393"/>
                </a:cubicBezTo>
                <a:close/>
                <a:moveTo>
                  <a:pt x="526500" y="642686"/>
                </a:moveTo>
                <a:lnTo>
                  <a:pt x="741160" y="642686"/>
                </a:lnTo>
                <a:cubicBezTo>
                  <a:pt x="816850" y="642686"/>
                  <a:pt x="877649" y="705107"/>
                  <a:pt x="877649" y="781260"/>
                </a:cubicBezTo>
                <a:lnTo>
                  <a:pt x="877649" y="909847"/>
                </a:lnTo>
                <a:cubicBezTo>
                  <a:pt x="877649" y="943555"/>
                  <a:pt x="850351" y="971020"/>
                  <a:pt x="816850" y="971020"/>
                </a:cubicBezTo>
                <a:lnTo>
                  <a:pt x="452051" y="971020"/>
                </a:lnTo>
                <a:cubicBezTo>
                  <a:pt x="418550" y="971020"/>
                  <a:pt x="390011" y="943555"/>
                  <a:pt x="390011" y="909847"/>
                </a:cubicBezTo>
                <a:lnTo>
                  <a:pt x="390011" y="781260"/>
                </a:lnTo>
                <a:cubicBezTo>
                  <a:pt x="390011" y="705107"/>
                  <a:pt x="452051" y="642686"/>
                  <a:pt x="526500" y="642686"/>
                </a:cubicBezTo>
                <a:close/>
                <a:moveTo>
                  <a:pt x="1168396" y="559110"/>
                </a:moveTo>
                <a:cubicBezTo>
                  <a:pt x="1128493" y="559110"/>
                  <a:pt x="1096073" y="591486"/>
                  <a:pt x="1096073" y="631333"/>
                </a:cubicBezTo>
                <a:cubicBezTo>
                  <a:pt x="1096073" y="671181"/>
                  <a:pt x="1128493" y="703557"/>
                  <a:pt x="1168396" y="703557"/>
                </a:cubicBezTo>
                <a:cubicBezTo>
                  <a:pt x="1207052" y="703557"/>
                  <a:pt x="1239472" y="671181"/>
                  <a:pt x="1239472" y="631333"/>
                </a:cubicBezTo>
                <a:cubicBezTo>
                  <a:pt x="1239472" y="591486"/>
                  <a:pt x="1207052" y="559110"/>
                  <a:pt x="1168396" y="559110"/>
                </a:cubicBezTo>
                <a:close/>
                <a:moveTo>
                  <a:pt x="105991" y="559110"/>
                </a:moveTo>
                <a:cubicBezTo>
                  <a:pt x="66089" y="559110"/>
                  <a:pt x="33668" y="591486"/>
                  <a:pt x="33668" y="631333"/>
                </a:cubicBezTo>
                <a:cubicBezTo>
                  <a:pt x="33668" y="671181"/>
                  <a:pt x="66089" y="703557"/>
                  <a:pt x="105991" y="703557"/>
                </a:cubicBezTo>
                <a:cubicBezTo>
                  <a:pt x="145894" y="703557"/>
                  <a:pt x="178314" y="671181"/>
                  <a:pt x="178314" y="631333"/>
                </a:cubicBezTo>
                <a:cubicBezTo>
                  <a:pt x="178314" y="591486"/>
                  <a:pt x="145894" y="559110"/>
                  <a:pt x="105991" y="559110"/>
                </a:cubicBezTo>
                <a:close/>
                <a:moveTo>
                  <a:pt x="635320" y="329169"/>
                </a:moveTo>
                <a:cubicBezTo>
                  <a:pt x="573992" y="329169"/>
                  <a:pt x="522678" y="380484"/>
                  <a:pt x="522678" y="444314"/>
                </a:cubicBezTo>
                <a:cubicBezTo>
                  <a:pt x="522678" y="506893"/>
                  <a:pt x="573992" y="558208"/>
                  <a:pt x="635320" y="558208"/>
                </a:cubicBezTo>
                <a:cubicBezTo>
                  <a:pt x="699150" y="558208"/>
                  <a:pt x="750465" y="506893"/>
                  <a:pt x="750465" y="444314"/>
                </a:cubicBezTo>
                <a:cubicBezTo>
                  <a:pt x="750465" y="380484"/>
                  <a:pt x="699150" y="329169"/>
                  <a:pt x="635320" y="329169"/>
                </a:cubicBezTo>
                <a:close/>
                <a:moveTo>
                  <a:pt x="635320" y="296628"/>
                </a:moveTo>
                <a:cubicBezTo>
                  <a:pt x="716672" y="296628"/>
                  <a:pt x="784257" y="361710"/>
                  <a:pt x="784257" y="444314"/>
                </a:cubicBezTo>
                <a:cubicBezTo>
                  <a:pt x="784257" y="524415"/>
                  <a:pt x="716672" y="592001"/>
                  <a:pt x="635320" y="592001"/>
                </a:cubicBezTo>
                <a:cubicBezTo>
                  <a:pt x="555219" y="592001"/>
                  <a:pt x="488885" y="524415"/>
                  <a:pt x="488885" y="444314"/>
                </a:cubicBezTo>
                <a:cubicBezTo>
                  <a:pt x="488885" y="361710"/>
                  <a:pt x="555219" y="296628"/>
                  <a:pt x="635320" y="296628"/>
                </a:cubicBezTo>
                <a:close/>
                <a:moveTo>
                  <a:pt x="534943" y="127014"/>
                </a:moveTo>
                <a:cubicBezTo>
                  <a:pt x="331690" y="168107"/>
                  <a:pt x="172080" y="327496"/>
                  <a:pt x="132177" y="530469"/>
                </a:cubicBezTo>
                <a:cubicBezTo>
                  <a:pt x="177067" y="541676"/>
                  <a:pt x="210735" y="582769"/>
                  <a:pt x="210735" y="631333"/>
                </a:cubicBezTo>
                <a:cubicBezTo>
                  <a:pt x="210735" y="679897"/>
                  <a:pt x="177067" y="720990"/>
                  <a:pt x="132177" y="732197"/>
                </a:cubicBezTo>
                <a:cubicBezTo>
                  <a:pt x="173327" y="936415"/>
                  <a:pt x="331690" y="1094560"/>
                  <a:pt x="534943" y="1135652"/>
                </a:cubicBezTo>
                <a:cubicBezTo>
                  <a:pt x="547413" y="1090824"/>
                  <a:pt x="589809" y="1057203"/>
                  <a:pt x="635947" y="1057203"/>
                </a:cubicBezTo>
                <a:cubicBezTo>
                  <a:pt x="684578" y="1057203"/>
                  <a:pt x="725727" y="1090824"/>
                  <a:pt x="738197" y="1135652"/>
                </a:cubicBezTo>
                <a:cubicBezTo>
                  <a:pt x="941450" y="1094560"/>
                  <a:pt x="1099814" y="936415"/>
                  <a:pt x="1140963" y="732197"/>
                </a:cubicBezTo>
                <a:cubicBezTo>
                  <a:pt x="1096073" y="720990"/>
                  <a:pt x="1062405" y="679897"/>
                  <a:pt x="1062405" y="631333"/>
                </a:cubicBezTo>
                <a:cubicBezTo>
                  <a:pt x="1062405" y="582769"/>
                  <a:pt x="1096073" y="541676"/>
                  <a:pt x="1140963" y="530469"/>
                </a:cubicBezTo>
                <a:cubicBezTo>
                  <a:pt x="1099814" y="327496"/>
                  <a:pt x="941450" y="168107"/>
                  <a:pt x="739444" y="127014"/>
                </a:cubicBezTo>
                <a:cubicBezTo>
                  <a:pt x="728221" y="174333"/>
                  <a:pt x="685825" y="210444"/>
                  <a:pt x="635947" y="210444"/>
                </a:cubicBezTo>
                <a:cubicBezTo>
                  <a:pt x="587315" y="210444"/>
                  <a:pt x="544919" y="174333"/>
                  <a:pt x="534943" y="127014"/>
                </a:cubicBezTo>
                <a:close/>
                <a:moveTo>
                  <a:pt x="635947" y="32376"/>
                </a:moveTo>
                <a:cubicBezTo>
                  <a:pt x="596044" y="32376"/>
                  <a:pt x="564870" y="65997"/>
                  <a:pt x="564870" y="104600"/>
                </a:cubicBezTo>
                <a:cubicBezTo>
                  <a:pt x="564870" y="144447"/>
                  <a:pt x="596044" y="176823"/>
                  <a:pt x="635947" y="176823"/>
                </a:cubicBezTo>
                <a:cubicBezTo>
                  <a:pt x="675849" y="176823"/>
                  <a:pt x="708270" y="144447"/>
                  <a:pt x="708270" y="104600"/>
                </a:cubicBezTo>
                <a:cubicBezTo>
                  <a:pt x="708270" y="65997"/>
                  <a:pt x="675849" y="32376"/>
                  <a:pt x="635947" y="32376"/>
                </a:cubicBezTo>
                <a:close/>
                <a:moveTo>
                  <a:pt x="635947" y="0"/>
                </a:moveTo>
                <a:cubicBezTo>
                  <a:pt x="690812" y="0"/>
                  <a:pt x="734456" y="41093"/>
                  <a:pt x="740691" y="93393"/>
                </a:cubicBezTo>
                <a:cubicBezTo>
                  <a:pt x="960155" y="135730"/>
                  <a:pt x="1132234" y="307573"/>
                  <a:pt x="1174631" y="526734"/>
                </a:cubicBezTo>
                <a:cubicBezTo>
                  <a:pt x="1229497" y="530469"/>
                  <a:pt x="1273140" y="575298"/>
                  <a:pt x="1273140" y="631333"/>
                </a:cubicBezTo>
                <a:cubicBezTo>
                  <a:pt x="1273140" y="687369"/>
                  <a:pt x="1229497" y="732197"/>
                  <a:pt x="1174631" y="735933"/>
                </a:cubicBezTo>
                <a:cubicBezTo>
                  <a:pt x="1132234" y="955094"/>
                  <a:pt x="960155" y="1125690"/>
                  <a:pt x="740691" y="1169274"/>
                </a:cubicBezTo>
                <a:cubicBezTo>
                  <a:pt x="738197" y="1224064"/>
                  <a:pt x="692060" y="1267647"/>
                  <a:pt x="635947" y="1267647"/>
                </a:cubicBezTo>
                <a:cubicBezTo>
                  <a:pt x="581081" y="1267647"/>
                  <a:pt x="534943" y="1224064"/>
                  <a:pt x="532449" y="1169274"/>
                </a:cubicBezTo>
                <a:cubicBezTo>
                  <a:pt x="312985" y="1125690"/>
                  <a:pt x="140906" y="955094"/>
                  <a:pt x="99756" y="735933"/>
                </a:cubicBezTo>
                <a:cubicBezTo>
                  <a:pt x="44890" y="732197"/>
                  <a:pt x="0" y="687369"/>
                  <a:pt x="0" y="631333"/>
                </a:cubicBezTo>
                <a:cubicBezTo>
                  <a:pt x="0" y="575298"/>
                  <a:pt x="44890" y="530469"/>
                  <a:pt x="99756" y="526734"/>
                </a:cubicBezTo>
                <a:cubicBezTo>
                  <a:pt x="140906" y="307573"/>
                  <a:pt x="312985" y="135730"/>
                  <a:pt x="532449" y="93393"/>
                </a:cubicBezTo>
                <a:cubicBezTo>
                  <a:pt x="537437" y="41093"/>
                  <a:pt x="583574" y="0"/>
                  <a:pt x="63594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8" name="Freeform 37">
            <a:extLst>
              <a:ext uri="{FF2B5EF4-FFF2-40B4-BE49-F238E27FC236}">
                <a16:creationId xmlns:a16="http://schemas.microsoft.com/office/drawing/2014/main" id="{6D4B969A-10B3-544A-8931-771647771391}"/>
              </a:ext>
            </a:extLst>
          </p:cNvPr>
          <p:cNvSpPr>
            <a:spLocks noChangeArrowheads="1"/>
          </p:cNvSpPr>
          <p:nvPr/>
        </p:nvSpPr>
        <p:spPr bwMode="auto">
          <a:xfrm>
            <a:off x="3588424" y="4398524"/>
            <a:ext cx="512974" cy="636571"/>
          </a:xfrm>
          <a:custGeom>
            <a:avLst/>
            <a:gdLst>
              <a:gd name="connsiteX0" fmla="*/ 698761 w 1025947"/>
              <a:gd name="connsiteY0" fmla="*/ 307613 h 1273142"/>
              <a:gd name="connsiteX1" fmla="*/ 909809 w 1025947"/>
              <a:gd name="connsiteY1" fmla="*/ 307613 h 1273142"/>
              <a:gd name="connsiteX2" fmla="*/ 1025947 w 1025947"/>
              <a:gd name="connsiteY2" fmla="*/ 416141 h 1273142"/>
              <a:gd name="connsiteX3" fmla="*/ 1025947 w 1025947"/>
              <a:gd name="connsiteY3" fmla="*/ 451070 h 1273142"/>
              <a:gd name="connsiteX4" fmla="*/ 1025947 w 1025947"/>
              <a:gd name="connsiteY4" fmla="*/ 533402 h 1273142"/>
              <a:gd name="connsiteX5" fmla="*/ 1025947 w 1025947"/>
              <a:gd name="connsiteY5" fmla="*/ 757943 h 1273142"/>
              <a:gd name="connsiteX6" fmla="*/ 968502 w 1025947"/>
              <a:gd name="connsiteY6" fmla="*/ 821564 h 1273142"/>
              <a:gd name="connsiteX7" fmla="*/ 944775 w 1025947"/>
              <a:gd name="connsiteY7" fmla="*/ 815326 h 1273142"/>
              <a:gd name="connsiteX8" fmla="*/ 944775 w 1025947"/>
              <a:gd name="connsiteY8" fmla="*/ 1208274 h 1273142"/>
              <a:gd name="connsiteX9" fmla="*/ 866101 w 1025947"/>
              <a:gd name="connsiteY9" fmla="*/ 1273142 h 1273142"/>
              <a:gd name="connsiteX10" fmla="*/ 803660 w 1025947"/>
              <a:gd name="connsiteY10" fmla="*/ 1248193 h 1273142"/>
              <a:gd name="connsiteX11" fmla="*/ 742469 w 1025947"/>
              <a:gd name="connsiteY11" fmla="*/ 1273142 h 1273142"/>
              <a:gd name="connsiteX12" fmla="*/ 663794 w 1025947"/>
              <a:gd name="connsiteY12" fmla="*/ 1208274 h 1273142"/>
              <a:gd name="connsiteX13" fmla="*/ 663794 w 1025947"/>
              <a:gd name="connsiteY13" fmla="*/ 757943 h 1273142"/>
              <a:gd name="connsiteX14" fmla="*/ 663794 w 1025947"/>
              <a:gd name="connsiteY14" fmla="*/ 701808 h 1273142"/>
              <a:gd name="connsiteX15" fmla="*/ 637570 w 1025947"/>
              <a:gd name="connsiteY15" fmla="*/ 675612 h 1273142"/>
              <a:gd name="connsiteX16" fmla="*/ 270421 w 1025947"/>
              <a:gd name="connsiteY16" fmla="*/ 675612 h 1273142"/>
              <a:gd name="connsiteX17" fmla="*/ 277914 w 1025947"/>
              <a:gd name="connsiteY17" fmla="*/ 681849 h 1273142"/>
              <a:gd name="connsiteX18" fmla="*/ 277914 w 1025947"/>
              <a:gd name="connsiteY18" fmla="*/ 705550 h 1273142"/>
              <a:gd name="connsiteX19" fmla="*/ 265426 w 1025947"/>
              <a:gd name="connsiteY19" fmla="*/ 710540 h 1273142"/>
              <a:gd name="connsiteX20" fmla="*/ 254187 w 1025947"/>
              <a:gd name="connsiteY20" fmla="*/ 705550 h 1273142"/>
              <a:gd name="connsiteX21" fmla="*/ 219220 w 1025947"/>
              <a:gd name="connsiteY21" fmla="*/ 670622 h 1273142"/>
              <a:gd name="connsiteX22" fmla="*/ 214225 w 1025947"/>
              <a:gd name="connsiteY22" fmla="*/ 664385 h 1273142"/>
              <a:gd name="connsiteX23" fmla="*/ 214225 w 1025947"/>
              <a:gd name="connsiteY23" fmla="*/ 659395 h 1273142"/>
              <a:gd name="connsiteX24" fmla="*/ 214225 w 1025947"/>
              <a:gd name="connsiteY24" fmla="*/ 658147 h 1273142"/>
              <a:gd name="connsiteX25" fmla="*/ 214225 w 1025947"/>
              <a:gd name="connsiteY25" fmla="*/ 653157 h 1273142"/>
              <a:gd name="connsiteX26" fmla="*/ 215474 w 1025947"/>
              <a:gd name="connsiteY26" fmla="*/ 651910 h 1273142"/>
              <a:gd name="connsiteX27" fmla="*/ 219220 w 1025947"/>
              <a:gd name="connsiteY27" fmla="*/ 646920 h 1273142"/>
              <a:gd name="connsiteX28" fmla="*/ 254187 w 1025947"/>
              <a:gd name="connsiteY28" fmla="*/ 610744 h 1273142"/>
              <a:gd name="connsiteX29" fmla="*/ 277914 w 1025947"/>
              <a:gd name="connsiteY29" fmla="*/ 611991 h 1273142"/>
              <a:gd name="connsiteX30" fmla="*/ 277914 w 1025947"/>
              <a:gd name="connsiteY30" fmla="*/ 634446 h 1273142"/>
              <a:gd name="connsiteX31" fmla="*/ 270421 w 1025947"/>
              <a:gd name="connsiteY31" fmla="*/ 641930 h 1273142"/>
              <a:gd name="connsiteX32" fmla="*/ 637570 w 1025947"/>
              <a:gd name="connsiteY32" fmla="*/ 641930 h 1273142"/>
              <a:gd name="connsiteX33" fmla="*/ 697512 w 1025947"/>
              <a:gd name="connsiteY33" fmla="*/ 701808 h 1273142"/>
              <a:gd name="connsiteX34" fmla="*/ 697512 w 1025947"/>
              <a:gd name="connsiteY34" fmla="*/ 757943 h 1273142"/>
              <a:gd name="connsiteX35" fmla="*/ 697512 w 1025947"/>
              <a:gd name="connsiteY35" fmla="*/ 1208274 h 1273142"/>
              <a:gd name="connsiteX36" fmla="*/ 742469 w 1025947"/>
              <a:gd name="connsiteY36" fmla="*/ 1239460 h 1273142"/>
              <a:gd name="connsiteX37" fmla="*/ 787426 w 1025947"/>
              <a:gd name="connsiteY37" fmla="*/ 1208274 h 1273142"/>
              <a:gd name="connsiteX38" fmla="*/ 787426 w 1025947"/>
              <a:gd name="connsiteY38" fmla="*/ 811584 h 1273142"/>
              <a:gd name="connsiteX39" fmla="*/ 803660 w 1025947"/>
              <a:gd name="connsiteY39" fmla="*/ 795367 h 1273142"/>
              <a:gd name="connsiteX40" fmla="*/ 821144 w 1025947"/>
              <a:gd name="connsiteY40" fmla="*/ 811584 h 1273142"/>
              <a:gd name="connsiteX41" fmla="*/ 821144 w 1025947"/>
              <a:gd name="connsiteY41" fmla="*/ 1208274 h 1273142"/>
              <a:gd name="connsiteX42" fmla="*/ 866101 w 1025947"/>
              <a:gd name="connsiteY42" fmla="*/ 1239460 h 1273142"/>
              <a:gd name="connsiteX43" fmla="*/ 911058 w 1025947"/>
              <a:gd name="connsiteY43" fmla="*/ 1208274 h 1273142"/>
              <a:gd name="connsiteX44" fmla="*/ 911058 w 1025947"/>
              <a:gd name="connsiteY44" fmla="*/ 757943 h 1273142"/>
              <a:gd name="connsiteX45" fmla="*/ 911058 w 1025947"/>
              <a:gd name="connsiteY45" fmla="*/ 720520 h 1273142"/>
              <a:gd name="connsiteX46" fmla="*/ 911058 w 1025947"/>
              <a:gd name="connsiteY46" fmla="*/ 436101 h 1273142"/>
              <a:gd name="connsiteX47" fmla="*/ 927292 w 1025947"/>
              <a:gd name="connsiteY47" fmla="*/ 419884 h 1273142"/>
              <a:gd name="connsiteX48" fmla="*/ 944775 w 1025947"/>
              <a:gd name="connsiteY48" fmla="*/ 436101 h 1273142"/>
              <a:gd name="connsiteX49" fmla="*/ 944775 w 1025947"/>
              <a:gd name="connsiteY49" fmla="*/ 720520 h 1273142"/>
              <a:gd name="connsiteX50" fmla="*/ 944775 w 1025947"/>
              <a:gd name="connsiteY50" fmla="*/ 757943 h 1273142"/>
              <a:gd name="connsiteX51" fmla="*/ 968502 w 1025947"/>
              <a:gd name="connsiteY51" fmla="*/ 787882 h 1273142"/>
              <a:gd name="connsiteX52" fmla="*/ 993479 w 1025947"/>
              <a:gd name="connsiteY52" fmla="*/ 757943 h 1273142"/>
              <a:gd name="connsiteX53" fmla="*/ 993479 w 1025947"/>
              <a:gd name="connsiteY53" fmla="*/ 533402 h 1273142"/>
              <a:gd name="connsiteX54" fmla="*/ 993479 w 1025947"/>
              <a:gd name="connsiteY54" fmla="*/ 451070 h 1273142"/>
              <a:gd name="connsiteX55" fmla="*/ 993479 w 1025947"/>
              <a:gd name="connsiteY55" fmla="*/ 416141 h 1273142"/>
              <a:gd name="connsiteX56" fmla="*/ 909809 w 1025947"/>
              <a:gd name="connsiteY56" fmla="*/ 341294 h 1273142"/>
              <a:gd name="connsiteX57" fmla="*/ 698761 w 1025947"/>
              <a:gd name="connsiteY57" fmla="*/ 341294 h 1273142"/>
              <a:gd name="connsiteX58" fmla="*/ 615091 w 1025947"/>
              <a:gd name="connsiteY58" fmla="*/ 416141 h 1273142"/>
              <a:gd name="connsiteX59" fmla="*/ 615091 w 1025947"/>
              <a:gd name="connsiteY59" fmla="*/ 478514 h 1273142"/>
              <a:gd name="connsiteX60" fmla="*/ 597608 w 1025947"/>
              <a:gd name="connsiteY60" fmla="*/ 495978 h 1273142"/>
              <a:gd name="connsiteX61" fmla="*/ 581373 w 1025947"/>
              <a:gd name="connsiteY61" fmla="*/ 478514 h 1273142"/>
              <a:gd name="connsiteX62" fmla="*/ 581373 w 1025947"/>
              <a:gd name="connsiteY62" fmla="*/ 416141 h 1273142"/>
              <a:gd name="connsiteX63" fmla="*/ 698761 w 1025947"/>
              <a:gd name="connsiteY63" fmla="*/ 307613 h 1273142"/>
              <a:gd name="connsiteX64" fmla="*/ 115880 w 1025947"/>
              <a:gd name="connsiteY64" fmla="*/ 307613 h 1273142"/>
              <a:gd name="connsiteX65" fmla="*/ 326459 w 1025947"/>
              <a:gd name="connsiteY65" fmla="*/ 307613 h 1273142"/>
              <a:gd name="connsiteX66" fmla="*/ 443586 w 1025947"/>
              <a:gd name="connsiteY66" fmla="*/ 416141 h 1273142"/>
              <a:gd name="connsiteX67" fmla="*/ 443586 w 1025947"/>
              <a:gd name="connsiteY67" fmla="*/ 494731 h 1273142"/>
              <a:gd name="connsiteX68" fmla="*/ 478475 w 1025947"/>
              <a:gd name="connsiteY68" fmla="*/ 529660 h 1273142"/>
              <a:gd name="connsiteX69" fmla="*/ 721450 w 1025947"/>
              <a:gd name="connsiteY69" fmla="*/ 529660 h 1273142"/>
              <a:gd name="connsiteX70" fmla="*/ 715220 w 1025947"/>
              <a:gd name="connsiteY70" fmla="*/ 524670 h 1273142"/>
              <a:gd name="connsiteX71" fmla="*/ 715220 w 1025947"/>
              <a:gd name="connsiteY71" fmla="*/ 500968 h 1273142"/>
              <a:gd name="connsiteX72" fmla="*/ 738894 w 1025947"/>
              <a:gd name="connsiteY72" fmla="*/ 500968 h 1273142"/>
              <a:gd name="connsiteX73" fmla="*/ 773783 w 1025947"/>
              <a:gd name="connsiteY73" fmla="*/ 534649 h 1273142"/>
              <a:gd name="connsiteX74" fmla="*/ 776275 w 1025947"/>
              <a:gd name="connsiteY74" fmla="*/ 540887 h 1273142"/>
              <a:gd name="connsiteX75" fmla="*/ 777521 w 1025947"/>
              <a:gd name="connsiteY75" fmla="*/ 542134 h 1273142"/>
              <a:gd name="connsiteX76" fmla="*/ 778767 w 1025947"/>
              <a:gd name="connsiteY76" fmla="*/ 545877 h 1273142"/>
              <a:gd name="connsiteX77" fmla="*/ 778767 w 1025947"/>
              <a:gd name="connsiteY77" fmla="*/ 548371 h 1273142"/>
              <a:gd name="connsiteX78" fmla="*/ 777521 w 1025947"/>
              <a:gd name="connsiteY78" fmla="*/ 552114 h 1273142"/>
              <a:gd name="connsiteX79" fmla="*/ 777521 w 1025947"/>
              <a:gd name="connsiteY79" fmla="*/ 553361 h 1273142"/>
              <a:gd name="connsiteX80" fmla="*/ 773783 w 1025947"/>
              <a:gd name="connsiteY80" fmla="*/ 557104 h 1273142"/>
              <a:gd name="connsiteX81" fmla="*/ 773783 w 1025947"/>
              <a:gd name="connsiteY81" fmla="*/ 558351 h 1273142"/>
              <a:gd name="connsiteX82" fmla="*/ 738894 w 1025947"/>
              <a:gd name="connsiteY82" fmla="*/ 593280 h 1273142"/>
              <a:gd name="connsiteX83" fmla="*/ 727680 w 1025947"/>
              <a:gd name="connsiteY83" fmla="*/ 598270 h 1273142"/>
              <a:gd name="connsiteX84" fmla="*/ 715220 w 1025947"/>
              <a:gd name="connsiteY84" fmla="*/ 593280 h 1273142"/>
              <a:gd name="connsiteX85" fmla="*/ 715220 w 1025947"/>
              <a:gd name="connsiteY85" fmla="*/ 569578 h 1273142"/>
              <a:gd name="connsiteX86" fmla="*/ 721450 w 1025947"/>
              <a:gd name="connsiteY86" fmla="*/ 563341 h 1273142"/>
              <a:gd name="connsiteX87" fmla="*/ 478475 w 1025947"/>
              <a:gd name="connsiteY87" fmla="*/ 563341 h 1273142"/>
              <a:gd name="connsiteX88" fmla="*/ 411189 w 1025947"/>
              <a:gd name="connsiteY88" fmla="*/ 494731 h 1273142"/>
              <a:gd name="connsiteX89" fmla="*/ 411189 w 1025947"/>
              <a:gd name="connsiteY89" fmla="*/ 416141 h 1273142"/>
              <a:gd name="connsiteX90" fmla="*/ 326459 w 1025947"/>
              <a:gd name="connsiteY90" fmla="*/ 341294 h 1273142"/>
              <a:gd name="connsiteX91" fmla="*/ 115880 w 1025947"/>
              <a:gd name="connsiteY91" fmla="*/ 341294 h 1273142"/>
              <a:gd name="connsiteX92" fmla="*/ 32396 w 1025947"/>
              <a:gd name="connsiteY92" fmla="*/ 416141 h 1273142"/>
              <a:gd name="connsiteX93" fmla="*/ 32396 w 1025947"/>
              <a:gd name="connsiteY93" fmla="*/ 451070 h 1273142"/>
              <a:gd name="connsiteX94" fmla="*/ 32396 w 1025947"/>
              <a:gd name="connsiteY94" fmla="*/ 533402 h 1273142"/>
              <a:gd name="connsiteX95" fmla="*/ 32396 w 1025947"/>
              <a:gd name="connsiteY95" fmla="*/ 757943 h 1273142"/>
              <a:gd name="connsiteX96" fmla="*/ 57317 w 1025947"/>
              <a:gd name="connsiteY96" fmla="*/ 787882 h 1273142"/>
              <a:gd name="connsiteX97" fmla="*/ 80992 w 1025947"/>
              <a:gd name="connsiteY97" fmla="*/ 757943 h 1273142"/>
              <a:gd name="connsiteX98" fmla="*/ 80992 w 1025947"/>
              <a:gd name="connsiteY98" fmla="*/ 720520 h 1273142"/>
              <a:gd name="connsiteX99" fmla="*/ 80992 w 1025947"/>
              <a:gd name="connsiteY99" fmla="*/ 436101 h 1273142"/>
              <a:gd name="connsiteX100" fmla="*/ 98436 w 1025947"/>
              <a:gd name="connsiteY100" fmla="*/ 419884 h 1273142"/>
              <a:gd name="connsiteX101" fmla="*/ 114634 w 1025947"/>
              <a:gd name="connsiteY101" fmla="*/ 436101 h 1273142"/>
              <a:gd name="connsiteX102" fmla="*/ 114634 w 1025947"/>
              <a:gd name="connsiteY102" fmla="*/ 720520 h 1273142"/>
              <a:gd name="connsiteX103" fmla="*/ 114634 w 1025947"/>
              <a:gd name="connsiteY103" fmla="*/ 757943 h 1273142"/>
              <a:gd name="connsiteX104" fmla="*/ 114634 w 1025947"/>
              <a:gd name="connsiteY104" fmla="*/ 1208274 h 1273142"/>
              <a:gd name="connsiteX105" fmla="*/ 159491 w 1025947"/>
              <a:gd name="connsiteY105" fmla="*/ 1239460 h 1273142"/>
              <a:gd name="connsiteX106" fmla="*/ 205594 w 1025947"/>
              <a:gd name="connsiteY106" fmla="*/ 1208274 h 1273142"/>
              <a:gd name="connsiteX107" fmla="*/ 205594 w 1025947"/>
              <a:gd name="connsiteY107" fmla="*/ 811584 h 1273142"/>
              <a:gd name="connsiteX108" fmla="*/ 221793 w 1025947"/>
              <a:gd name="connsiteY108" fmla="*/ 795367 h 1273142"/>
              <a:gd name="connsiteX109" fmla="*/ 237991 w 1025947"/>
              <a:gd name="connsiteY109" fmla="*/ 811584 h 1273142"/>
              <a:gd name="connsiteX110" fmla="*/ 237991 w 1025947"/>
              <a:gd name="connsiteY110" fmla="*/ 1208274 h 1273142"/>
              <a:gd name="connsiteX111" fmla="*/ 284094 w 1025947"/>
              <a:gd name="connsiteY111" fmla="*/ 1239460 h 1273142"/>
              <a:gd name="connsiteX112" fmla="*/ 328951 w 1025947"/>
              <a:gd name="connsiteY112" fmla="*/ 1208274 h 1273142"/>
              <a:gd name="connsiteX113" fmla="*/ 328951 w 1025947"/>
              <a:gd name="connsiteY113" fmla="*/ 724262 h 1273142"/>
              <a:gd name="connsiteX114" fmla="*/ 345150 w 1025947"/>
              <a:gd name="connsiteY114" fmla="*/ 706798 h 1273142"/>
              <a:gd name="connsiteX115" fmla="*/ 361348 w 1025947"/>
              <a:gd name="connsiteY115" fmla="*/ 724262 h 1273142"/>
              <a:gd name="connsiteX116" fmla="*/ 361348 w 1025947"/>
              <a:gd name="connsiteY116" fmla="*/ 1208274 h 1273142"/>
              <a:gd name="connsiteX117" fmla="*/ 284094 w 1025947"/>
              <a:gd name="connsiteY117" fmla="*/ 1273142 h 1273142"/>
              <a:gd name="connsiteX118" fmla="*/ 221793 w 1025947"/>
              <a:gd name="connsiteY118" fmla="*/ 1248193 h 1273142"/>
              <a:gd name="connsiteX119" fmla="*/ 159491 w 1025947"/>
              <a:gd name="connsiteY119" fmla="*/ 1273142 h 1273142"/>
              <a:gd name="connsiteX120" fmla="*/ 80992 w 1025947"/>
              <a:gd name="connsiteY120" fmla="*/ 1208274 h 1273142"/>
              <a:gd name="connsiteX121" fmla="*/ 80992 w 1025947"/>
              <a:gd name="connsiteY121" fmla="*/ 815326 h 1273142"/>
              <a:gd name="connsiteX122" fmla="*/ 57317 w 1025947"/>
              <a:gd name="connsiteY122" fmla="*/ 821564 h 1273142"/>
              <a:gd name="connsiteX123" fmla="*/ 0 w 1025947"/>
              <a:gd name="connsiteY123" fmla="*/ 757943 h 1273142"/>
              <a:gd name="connsiteX124" fmla="*/ 0 w 1025947"/>
              <a:gd name="connsiteY124" fmla="*/ 533402 h 1273142"/>
              <a:gd name="connsiteX125" fmla="*/ 0 w 1025947"/>
              <a:gd name="connsiteY125" fmla="*/ 451070 h 1273142"/>
              <a:gd name="connsiteX126" fmla="*/ 0 w 1025947"/>
              <a:gd name="connsiteY126" fmla="*/ 416141 h 1273142"/>
              <a:gd name="connsiteX127" fmla="*/ 115880 w 1025947"/>
              <a:gd name="connsiteY127" fmla="*/ 307613 h 1273142"/>
              <a:gd name="connsiteX128" fmla="*/ 812971 w 1025947"/>
              <a:gd name="connsiteY128" fmla="*/ 33580 h 1273142"/>
              <a:gd name="connsiteX129" fmla="*/ 715961 w 1025947"/>
              <a:gd name="connsiteY129" fmla="*/ 130590 h 1273142"/>
              <a:gd name="connsiteX130" fmla="*/ 812971 w 1025947"/>
              <a:gd name="connsiteY130" fmla="*/ 228843 h 1273142"/>
              <a:gd name="connsiteX131" fmla="*/ 909980 w 1025947"/>
              <a:gd name="connsiteY131" fmla="*/ 130590 h 1273142"/>
              <a:gd name="connsiteX132" fmla="*/ 812971 w 1025947"/>
              <a:gd name="connsiteY132" fmla="*/ 33580 h 1273142"/>
              <a:gd name="connsiteX133" fmla="*/ 219096 w 1025947"/>
              <a:gd name="connsiteY133" fmla="*/ 33580 h 1273142"/>
              <a:gd name="connsiteX134" fmla="*/ 120377 w 1025947"/>
              <a:gd name="connsiteY134" fmla="*/ 130590 h 1273142"/>
              <a:gd name="connsiteX135" fmla="*/ 219096 w 1025947"/>
              <a:gd name="connsiteY135" fmla="*/ 228843 h 1273142"/>
              <a:gd name="connsiteX136" fmla="*/ 316565 w 1025947"/>
              <a:gd name="connsiteY136" fmla="*/ 130590 h 1273142"/>
              <a:gd name="connsiteX137" fmla="*/ 219096 w 1025947"/>
              <a:gd name="connsiteY137" fmla="*/ 33580 h 1273142"/>
              <a:gd name="connsiteX138" fmla="*/ 812971 w 1025947"/>
              <a:gd name="connsiteY138" fmla="*/ 0 h 1273142"/>
              <a:gd name="connsiteX139" fmla="*/ 943561 w 1025947"/>
              <a:gd name="connsiteY139" fmla="*/ 130590 h 1273142"/>
              <a:gd name="connsiteX140" fmla="*/ 812971 w 1025947"/>
              <a:gd name="connsiteY140" fmla="*/ 262423 h 1273142"/>
              <a:gd name="connsiteX141" fmla="*/ 681137 w 1025947"/>
              <a:gd name="connsiteY141" fmla="*/ 130590 h 1273142"/>
              <a:gd name="connsiteX142" fmla="*/ 812971 w 1025947"/>
              <a:gd name="connsiteY142" fmla="*/ 0 h 1273142"/>
              <a:gd name="connsiteX143" fmla="*/ 219096 w 1025947"/>
              <a:gd name="connsiteY143" fmla="*/ 0 h 1273142"/>
              <a:gd name="connsiteX144" fmla="*/ 350305 w 1025947"/>
              <a:gd name="connsiteY144" fmla="*/ 130590 h 1273142"/>
              <a:gd name="connsiteX145" fmla="*/ 219096 w 1025947"/>
              <a:gd name="connsiteY145" fmla="*/ 262423 h 1273142"/>
              <a:gd name="connsiteX146" fmla="*/ 87887 w 1025947"/>
              <a:gd name="connsiteY146" fmla="*/ 130590 h 1273142"/>
              <a:gd name="connsiteX147" fmla="*/ 219096 w 1025947"/>
              <a:gd name="connsiteY147" fmla="*/ 0 h 12731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Lst>
            <a:rect l="l" t="t" r="r" b="b"/>
            <a:pathLst>
              <a:path w="1025947" h="1273142">
                <a:moveTo>
                  <a:pt x="698761" y="307613"/>
                </a:moveTo>
                <a:lnTo>
                  <a:pt x="909809" y="307613"/>
                </a:lnTo>
                <a:cubicBezTo>
                  <a:pt x="973498" y="307613"/>
                  <a:pt x="1025947" y="357511"/>
                  <a:pt x="1025947" y="416141"/>
                </a:cubicBezTo>
                <a:lnTo>
                  <a:pt x="1025947" y="451070"/>
                </a:lnTo>
                <a:lnTo>
                  <a:pt x="1025947" y="533402"/>
                </a:lnTo>
                <a:lnTo>
                  <a:pt x="1025947" y="757943"/>
                </a:lnTo>
                <a:cubicBezTo>
                  <a:pt x="1025947" y="792872"/>
                  <a:pt x="1000971" y="821564"/>
                  <a:pt x="968502" y="821564"/>
                </a:cubicBezTo>
                <a:cubicBezTo>
                  <a:pt x="959761" y="821564"/>
                  <a:pt x="952268" y="819069"/>
                  <a:pt x="944775" y="815326"/>
                </a:cubicBezTo>
                <a:lnTo>
                  <a:pt x="944775" y="1208274"/>
                </a:lnTo>
                <a:cubicBezTo>
                  <a:pt x="944775" y="1244450"/>
                  <a:pt x="908560" y="1273142"/>
                  <a:pt x="866101" y="1273142"/>
                </a:cubicBezTo>
                <a:cubicBezTo>
                  <a:pt x="841125" y="1273142"/>
                  <a:pt x="818646" y="1263162"/>
                  <a:pt x="803660" y="1248193"/>
                </a:cubicBezTo>
                <a:cubicBezTo>
                  <a:pt x="789924" y="1263162"/>
                  <a:pt x="767445" y="1273142"/>
                  <a:pt x="742469" y="1273142"/>
                </a:cubicBezTo>
                <a:cubicBezTo>
                  <a:pt x="698761" y="1273142"/>
                  <a:pt x="663794" y="1244450"/>
                  <a:pt x="663794" y="1208274"/>
                </a:cubicBezTo>
                <a:lnTo>
                  <a:pt x="663794" y="757943"/>
                </a:lnTo>
                <a:lnTo>
                  <a:pt x="663794" y="701808"/>
                </a:lnTo>
                <a:cubicBezTo>
                  <a:pt x="663794" y="686839"/>
                  <a:pt x="652555" y="675612"/>
                  <a:pt x="637570" y="675612"/>
                </a:cubicBezTo>
                <a:lnTo>
                  <a:pt x="270421" y="675612"/>
                </a:lnTo>
                <a:lnTo>
                  <a:pt x="277914" y="681849"/>
                </a:lnTo>
                <a:cubicBezTo>
                  <a:pt x="284158" y="689334"/>
                  <a:pt x="284158" y="699313"/>
                  <a:pt x="277914" y="705550"/>
                </a:cubicBezTo>
                <a:cubicBezTo>
                  <a:pt x="274168" y="709293"/>
                  <a:pt x="270421" y="710540"/>
                  <a:pt x="265426" y="710540"/>
                </a:cubicBezTo>
                <a:cubicBezTo>
                  <a:pt x="261680" y="710540"/>
                  <a:pt x="257933" y="709293"/>
                  <a:pt x="254187" y="705550"/>
                </a:cubicBezTo>
                <a:lnTo>
                  <a:pt x="219220" y="670622"/>
                </a:lnTo>
                <a:cubicBezTo>
                  <a:pt x="216723" y="668127"/>
                  <a:pt x="215474" y="666879"/>
                  <a:pt x="214225" y="664385"/>
                </a:cubicBezTo>
                <a:cubicBezTo>
                  <a:pt x="214225" y="661890"/>
                  <a:pt x="214225" y="660642"/>
                  <a:pt x="214225" y="659395"/>
                </a:cubicBezTo>
                <a:cubicBezTo>
                  <a:pt x="214225" y="658147"/>
                  <a:pt x="214225" y="658147"/>
                  <a:pt x="214225" y="658147"/>
                </a:cubicBezTo>
                <a:cubicBezTo>
                  <a:pt x="214225" y="655652"/>
                  <a:pt x="214225" y="654405"/>
                  <a:pt x="214225" y="653157"/>
                </a:cubicBezTo>
                <a:cubicBezTo>
                  <a:pt x="214225" y="653157"/>
                  <a:pt x="214225" y="651910"/>
                  <a:pt x="215474" y="651910"/>
                </a:cubicBezTo>
                <a:cubicBezTo>
                  <a:pt x="216723" y="650663"/>
                  <a:pt x="216723" y="648168"/>
                  <a:pt x="219220" y="646920"/>
                </a:cubicBezTo>
                <a:lnTo>
                  <a:pt x="254187" y="610744"/>
                </a:lnTo>
                <a:cubicBezTo>
                  <a:pt x="260431" y="605754"/>
                  <a:pt x="271670" y="605754"/>
                  <a:pt x="277914" y="611991"/>
                </a:cubicBezTo>
                <a:cubicBezTo>
                  <a:pt x="284158" y="618229"/>
                  <a:pt x="284158" y="628208"/>
                  <a:pt x="277914" y="634446"/>
                </a:cubicBezTo>
                <a:lnTo>
                  <a:pt x="270421" y="641930"/>
                </a:lnTo>
                <a:lnTo>
                  <a:pt x="637570" y="641930"/>
                </a:lnTo>
                <a:cubicBezTo>
                  <a:pt x="671287" y="641930"/>
                  <a:pt x="697512" y="669374"/>
                  <a:pt x="697512" y="701808"/>
                </a:cubicBezTo>
                <a:lnTo>
                  <a:pt x="697512" y="757943"/>
                </a:lnTo>
                <a:lnTo>
                  <a:pt x="697512" y="1208274"/>
                </a:lnTo>
                <a:cubicBezTo>
                  <a:pt x="697512" y="1224491"/>
                  <a:pt x="717493" y="1239460"/>
                  <a:pt x="742469" y="1239460"/>
                </a:cubicBezTo>
                <a:cubicBezTo>
                  <a:pt x="767445" y="1239460"/>
                  <a:pt x="787426" y="1224491"/>
                  <a:pt x="787426" y="1208274"/>
                </a:cubicBezTo>
                <a:lnTo>
                  <a:pt x="787426" y="811584"/>
                </a:lnTo>
                <a:cubicBezTo>
                  <a:pt x="787426" y="801604"/>
                  <a:pt x="794919" y="795367"/>
                  <a:pt x="803660" y="795367"/>
                </a:cubicBezTo>
                <a:cubicBezTo>
                  <a:pt x="813651" y="795367"/>
                  <a:pt x="821144" y="801604"/>
                  <a:pt x="821144" y="811584"/>
                </a:cubicBezTo>
                <a:lnTo>
                  <a:pt x="821144" y="1208274"/>
                </a:lnTo>
                <a:cubicBezTo>
                  <a:pt x="821144" y="1224491"/>
                  <a:pt x="842373" y="1239460"/>
                  <a:pt x="866101" y="1239460"/>
                </a:cubicBezTo>
                <a:cubicBezTo>
                  <a:pt x="891077" y="1239460"/>
                  <a:pt x="911058" y="1224491"/>
                  <a:pt x="911058" y="1208274"/>
                </a:cubicBezTo>
                <a:lnTo>
                  <a:pt x="911058" y="757943"/>
                </a:lnTo>
                <a:lnTo>
                  <a:pt x="911058" y="720520"/>
                </a:lnTo>
                <a:lnTo>
                  <a:pt x="911058" y="436101"/>
                </a:lnTo>
                <a:cubicBezTo>
                  <a:pt x="911058" y="427368"/>
                  <a:pt x="918550" y="419884"/>
                  <a:pt x="927292" y="419884"/>
                </a:cubicBezTo>
                <a:cubicBezTo>
                  <a:pt x="937282" y="419884"/>
                  <a:pt x="944775" y="427368"/>
                  <a:pt x="944775" y="436101"/>
                </a:cubicBezTo>
                <a:lnTo>
                  <a:pt x="944775" y="720520"/>
                </a:lnTo>
                <a:lnTo>
                  <a:pt x="944775" y="757943"/>
                </a:lnTo>
                <a:cubicBezTo>
                  <a:pt x="944775" y="774160"/>
                  <a:pt x="956014" y="787882"/>
                  <a:pt x="968502" y="787882"/>
                </a:cubicBezTo>
                <a:cubicBezTo>
                  <a:pt x="982239" y="787882"/>
                  <a:pt x="993479" y="774160"/>
                  <a:pt x="993479" y="757943"/>
                </a:cubicBezTo>
                <a:lnTo>
                  <a:pt x="993479" y="533402"/>
                </a:lnTo>
                <a:lnTo>
                  <a:pt x="993479" y="451070"/>
                </a:lnTo>
                <a:lnTo>
                  <a:pt x="993479" y="416141"/>
                </a:lnTo>
                <a:cubicBezTo>
                  <a:pt x="993479" y="374975"/>
                  <a:pt x="956014" y="341294"/>
                  <a:pt x="909809" y="341294"/>
                </a:cubicBezTo>
                <a:lnTo>
                  <a:pt x="698761" y="341294"/>
                </a:lnTo>
                <a:cubicBezTo>
                  <a:pt x="652555" y="341294"/>
                  <a:pt x="615091" y="374975"/>
                  <a:pt x="615091" y="416141"/>
                </a:cubicBezTo>
                <a:lnTo>
                  <a:pt x="615091" y="478514"/>
                </a:lnTo>
                <a:cubicBezTo>
                  <a:pt x="615091" y="488494"/>
                  <a:pt x="607598" y="495978"/>
                  <a:pt x="597608" y="495978"/>
                </a:cubicBezTo>
                <a:cubicBezTo>
                  <a:pt x="588866" y="495978"/>
                  <a:pt x="581373" y="488494"/>
                  <a:pt x="581373" y="478514"/>
                </a:cubicBezTo>
                <a:lnTo>
                  <a:pt x="581373" y="416141"/>
                </a:lnTo>
                <a:cubicBezTo>
                  <a:pt x="581373" y="357511"/>
                  <a:pt x="633823" y="307613"/>
                  <a:pt x="698761" y="307613"/>
                </a:cubicBezTo>
                <a:close/>
                <a:moveTo>
                  <a:pt x="115880" y="307613"/>
                </a:moveTo>
                <a:lnTo>
                  <a:pt x="326459" y="307613"/>
                </a:lnTo>
                <a:cubicBezTo>
                  <a:pt x="391253" y="307613"/>
                  <a:pt x="443586" y="357511"/>
                  <a:pt x="443586" y="416141"/>
                </a:cubicBezTo>
                <a:lnTo>
                  <a:pt x="443586" y="494731"/>
                </a:lnTo>
                <a:cubicBezTo>
                  <a:pt x="443586" y="514690"/>
                  <a:pt x="459784" y="529660"/>
                  <a:pt x="478475" y="529660"/>
                </a:cubicBezTo>
                <a:lnTo>
                  <a:pt x="721450" y="529660"/>
                </a:lnTo>
                <a:lnTo>
                  <a:pt x="715220" y="524670"/>
                </a:lnTo>
                <a:cubicBezTo>
                  <a:pt x="708990" y="517185"/>
                  <a:pt x="708990" y="507205"/>
                  <a:pt x="715220" y="500968"/>
                </a:cubicBezTo>
                <a:cubicBezTo>
                  <a:pt x="721450" y="493483"/>
                  <a:pt x="732664" y="493483"/>
                  <a:pt x="738894" y="500968"/>
                </a:cubicBezTo>
                <a:lnTo>
                  <a:pt x="773783" y="534649"/>
                </a:lnTo>
                <a:cubicBezTo>
                  <a:pt x="775029" y="535897"/>
                  <a:pt x="776275" y="538392"/>
                  <a:pt x="776275" y="540887"/>
                </a:cubicBezTo>
                <a:cubicBezTo>
                  <a:pt x="777521" y="540887"/>
                  <a:pt x="777521" y="540887"/>
                  <a:pt x="777521" y="542134"/>
                </a:cubicBezTo>
                <a:cubicBezTo>
                  <a:pt x="778767" y="543382"/>
                  <a:pt x="778767" y="543382"/>
                  <a:pt x="778767" y="545877"/>
                </a:cubicBezTo>
                <a:cubicBezTo>
                  <a:pt x="778767" y="545877"/>
                  <a:pt x="778767" y="547124"/>
                  <a:pt x="778767" y="548371"/>
                </a:cubicBezTo>
                <a:cubicBezTo>
                  <a:pt x="778767" y="549619"/>
                  <a:pt x="778767" y="550866"/>
                  <a:pt x="777521" y="552114"/>
                </a:cubicBezTo>
                <a:cubicBezTo>
                  <a:pt x="777521" y="553361"/>
                  <a:pt x="777521" y="553361"/>
                  <a:pt x="777521" y="553361"/>
                </a:cubicBezTo>
                <a:cubicBezTo>
                  <a:pt x="776275" y="555856"/>
                  <a:pt x="775029" y="557104"/>
                  <a:pt x="773783" y="557104"/>
                </a:cubicBezTo>
                <a:cubicBezTo>
                  <a:pt x="773783" y="558351"/>
                  <a:pt x="773783" y="558351"/>
                  <a:pt x="773783" y="558351"/>
                </a:cubicBezTo>
                <a:lnTo>
                  <a:pt x="738894" y="593280"/>
                </a:lnTo>
                <a:cubicBezTo>
                  <a:pt x="736402" y="597022"/>
                  <a:pt x="731418" y="598270"/>
                  <a:pt x="727680" y="598270"/>
                </a:cubicBezTo>
                <a:cubicBezTo>
                  <a:pt x="722696" y="598270"/>
                  <a:pt x="718958" y="597022"/>
                  <a:pt x="715220" y="593280"/>
                </a:cubicBezTo>
                <a:cubicBezTo>
                  <a:pt x="708990" y="587042"/>
                  <a:pt x="708990" y="575815"/>
                  <a:pt x="715220" y="569578"/>
                </a:cubicBezTo>
                <a:lnTo>
                  <a:pt x="721450" y="563341"/>
                </a:lnTo>
                <a:lnTo>
                  <a:pt x="478475" y="563341"/>
                </a:lnTo>
                <a:cubicBezTo>
                  <a:pt x="441094" y="563341"/>
                  <a:pt x="411189" y="533402"/>
                  <a:pt x="411189" y="494731"/>
                </a:cubicBezTo>
                <a:lnTo>
                  <a:pt x="411189" y="416141"/>
                </a:lnTo>
                <a:cubicBezTo>
                  <a:pt x="411189" y="374975"/>
                  <a:pt x="372562" y="341294"/>
                  <a:pt x="326459" y="341294"/>
                </a:cubicBezTo>
                <a:lnTo>
                  <a:pt x="115880" y="341294"/>
                </a:lnTo>
                <a:cubicBezTo>
                  <a:pt x="69777" y="341294"/>
                  <a:pt x="32396" y="374975"/>
                  <a:pt x="32396" y="416141"/>
                </a:cubicBezTo>
                <a:lnTo>
                  <a:pt x="32396" y="451070"/>
                </a:lnTo>
                <a:lnTo>
                  <a:pt x="32396" y="533402"/>
                </a:lnTo>
                <a:lnTo>
                  <a:pt x="32396" y="757943"/>
                </a:lnTo>
                <a:cubicBezTo>
                  <a:pt x="32396" y="774160"/>
                  <a:pt x="43611" y="787882"/>
                  <a:pt x="57317" y="787882"/>
                </a:cubicBezTo>
                <a:cubicBezTo>
                  <a:pt x="71023" y="787882"/>
                  <a:pt x="80992" y="774160"/>
                  <a:pt x="80992" y="757943"/>
                </a:cubicBezTo>
                <a:lnTo>
                  <a:pt x="80992" y="720520"/>
                </a:lnTo>
                <a:lnTo>
                  <a:pt x="80992" y="436101"/>
                </a:lnTo>
                <a:cubicBezTo>
                  <a:pt x="80992" y="427368"/>
                  <a:pt x="89714" y="419884"/>
                  <a:pt x="98436" y="419884"/>
                </a:cubicBezTo>
                <a:cubicBezTo>
                  <a:pt x="107158" y="419884"/>
                  <a:pt x="114634" y="427368"/>
                  <a:pt x="114634" y="436101"/>
                </a:cubicBezTo>
                <a:lnTo>
                  <a:pt x="114634" y="720520"/>
                </a:lnTo>
                <a:lnTo>
                  <a:pt x="114634" y="757943"/>
                </a:lnTo>
                <a:lnTo>
                  <a:pt x="114634" y="1208274"/>
                </a:lnTo>
                <a:cubicBezTo>
                  <a:pt x="114634" y="1224491"/>
                  <a:pt x="135817" y="1239460"/>
                  <a:pt x="159491" y="1239460"/>
                </a:cubicBezTo>
                <a:cubicBezTo>
                  <a:pt x="184412" y="1239460"/>
                  <a:pt x="205594" y="1224491"/>
                  <a:pt x="205594" y="1208274"/>
                </a:cubicBezTo>
                <a:lnTo>
                  <a:pt x="205594" y="811584"/>
                </a:lnTo>
                <a:cubicBezTo>
                  <a:pt x="205594" y="801604"/>
                  <a:pt x="213070" y="795367"/>
                  <a:pt x="221793" y="795367"/>
                </a:cubicBezTo>
                <a:cubicBezTo>
                  <a:pt x="230515" y="795367"/>
                  <a:pt x="237991" y="801604"/>
                  <a:pt x="237991" y="811584"/>
                </a:cubicBezTo>
                <a:lnTo>
                  <a:pt x="237991" y="1208274"/>
                </a:lnTo>
                <a:cubicBezTo>
                  <a:pt x="237991" y="1224491"/>
                  <a:pt x="259174" y="1239460"/>
                  <a:pt x="284094" y="1239460"/>
                </a:cubicBezTo>
                <a:cubicBezTo>
                  <a:pt x="307769" y="1239460"/>
                  <a:pt x="328951" y="1224491"/>
                  <a:pt x="328951" y="1208274"/>
                </a:cubicBezTo>
                <a:lnTo>
                  <a:pt x="328951" y="724262"/>
                </a:lnTo>
                <a:cubicBezTo>
                  <a:pt x="328951" y="714283"/>
                  <a:pt x="335182" y="706798"/>
                  <a:pt x="345150" y="706798"/>
                </a:cubicBezTo>
                <a:cubicBezTo>
                  <a:pt x="353872" y="706798"/>
                  <a:pt x="361348" y="714283"/>
                  <a:pt x="361348" y="724262"/>
                </a:cubicBezTo>
                <a:lnTo>
                  <a:pt x="361348" y="1208274"/>
                </a:lnTo>
                <a:cubicBezTo>
                  <a:pt x="361348" y="1244450"/>
                  <a:pt x="326459" y="1273142"/>
                  <a:pt x="284094" y="1273142"/>
                </a:cubicBezTo>
                <a:cubicBezTo>
                  <a:pt x="257928" y="1273142"/>
                  <a:pt x="236745" y="1263162"/>
                  <a:pt x="221793" y="1248193"/>
                </a:cubicBezTo>
                <a:cubicBezTo>
                  <a:pt x="206840" y="1263162"/>
                  <a:pt x="185658" y="1273142"/>
                  <a:pt x="159491" y="1273142"/>
                </a:cubicBezTo>
                <a:cubicBezTo>
                  <a:pt x="115880" y="1273142"/>
                  <a:pt x="80992" y="1244450"/>
                  <a:pt x="80992" y="1208274"/>
                </a:cubicBezTo>
                <a:lnTo>
                  <a:pt x="80992" y="815326"/>
                </a:lnTo>
                <a:cubicBezTo>
                  <a:pt x="74761" y="819069"/>
                  <a:pt x="66039" y="821564"/>
                  <a:pt x="57317" y="821564"/>
                </a:cubicBezTo>
                <a:cubicBezTo>
                  <a:pt x="24920" y="821564"/>
                  <a:pt x="0" y="792872"/>
                  <a:pt x="0" y="757943"/>
                </a:cubicBezTo>
                <a:lnTo>
                  <a:pt x="0" y="533402"/>
                </a:lnTo>
                <a:lnTo>
                  <a:pt x="0" y="451070"/>
                </a:lnTo>
                <a:lnTo>
                  <a:pt x="0" y="416141"/>
                </a:lnTo>
                <a:cubicBezTo>
                  <a:pt x="0" y="357511"/>
                  <a:pt x="51087" y="307613"/>
                  <a:pt x="115880" y="307613"/>
                </a:cubicBezTo>
                <a:close/>
                <a:moveTo>
                  <a:pt x="812971" y="33580"/>
                </a:moveTo>
                <a:cubicBezTo>
                  <a:pt x="758247" y="33580"/>
                  <a:pt x="715961" y="77110"/>
                  <a:pt x="715961" y="130590"/>
                </a:cubicBezTo>
                <a:cubicBezTo>
                  <a:pt x="715961" y="184069"/>
                  <a:pt x="758247" y="228843"/>
                  <a:pt x="812971" y="228843"/>
                </a:cubicBezTo>
                <a:cubicBezTo>
                  <a:pt x="866450" y="228843"/>
                  <a:pt x="909980" y="184069"/>
                  <a:pt x="909980" y="130590"/>
                </a:cubicBezTo>
                <a:cubicBezTo>
                  <a:pt x="909980" y="77110"/>
                  <a:pt x="866450" y="33580"/>
                  <a:pt x="812971" y="33580"/>
                </a:cubicBezTo>
                <a:close/>
                <a:moveTo>
                  <a:pt x="219096" y="33580"/>
                </a:moveTo>
                <a:cubicBezTo>
                  <a:pt x="164113" y="33580"/>
                  <a:pt x="120377" y="77110"/>
                  <a:pt x="120377" y="130590"/>
                </a:cubicBezTo>
                <a:cubicBezTo>
                  <a:pt x="120377" y="184069"/>
                  <a:pt x="164113" y="228843"/>
                  <a:pt x="219096" y="228843"/>
                </a:cubicBezTo>
                <a:cubicBezTo>
                  <a:pt x="272829" y="228843"/>
                  <a:pt x="316565" y="184069"/>
                  <a:pt x="316565" y="130590"/>
                </a:cubicBezTo>
                <a:cubicBezTo>
                  <a:pt x="316565" y="77110"/>
                  <a:pt x="272829" y="33580"/>
                  <a:pt x="219096" y="33580"/>
                </a:cubicBezTo>
                <a:close/>
                <a:moveTo>
                  <a:pt x="812971" y="0"/>
                </a:moveTo>
                <a:cubicBezTo>
                  <a:pt x="885106" y="0"/>
                  <a:pt x="943561" y="58454"/>
                  <a:pt x="943561" y="130590"/>
                </a:cubicBezTo>
                <a:cubicBezTo>
                  <a:pt x="943561" y="202725"/>
                  <a:pt x="885106" y="262423"/>
                  <a:pt x="812971" y="262423"/>
                </a:cubicBezTo>
                <a:cubicBezTo>
                  <a:pt x="739592" y="262423"/>
                  <a:pt x="681137" y="202725"/>
                  <a:pt x="681137" y="130590"/>
                </a:cubicBezTo>
                <a:cubicBezTo>
                  <a:pt x="681137" y="58454"/>
                  <a:pt x="739592" y="0"/>
                  <a:pt x="812971" y="0"/>
                </a:cubicBezTo>
                <a:close/>
                <a:moveTo>
                  <a:pt x="219096" y="0"/>
                </a:moveTo>
                <a:cubicBezTo>
                  <a:pt x="290324" y="0"/>
                  <a:pt x="350305" y="58454"/>
                  <a:pt x="350305" y="130590"/>
                </a:cubicBezTo>
                <a:cubicBezTo>
                  <a:pt x="350305" y="202725"/>
                  <a:pt x="290324" y="262423"/>
                  <a:pt x="219096" y="262423"/>
                </a:cubicBezTo>
                <a:cubicBezTo>
                  <a:pt x="146618" y="262423"/>
                  <a:pt x="87887" y="202725"/>
                  <a:pt x="87887" y="130590"/>
                </a:cubicBezTo>
                <a:cubicBezTo>
                  <a:pt x="87887" y="58454"/>
                  <a:pt x="146618" y="0"/>
                  <a:pt x="21909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9" name="Freeform 38">
            <a:extLst>
              <a:ext uri="{FF2B5EF4-FFF2-40B4-BE49-F238E27FC236}">
                <a16:creationId xmlns:a16="http://schemas.microsoft.com/office/drawing/2014/main" id="{57B262A7-EDA6-3445-B4E9-ACAA97AC2E53}"/>
              </a:ext>
            </a:extLst>
          </p:cNvPr>
          <p:cNvSpPr>
            <a:spLocks noChangeArrowheads="1"/>
          </p:cNvSpPr>
          <p:nvPr/>
        </p:nvSpPr>
        <p:spPr bwMode="auto">
          <a:xfrm>
            <a:off x="10331138" y="1998064"/>
            <a:ext cx="414106" cy="636570"/>
          </a:xfrm>
          <a:custGeom>
            <a:avLst/>
            <a:gdLst>
              <a:gd name="connsiteX0" fmla="*/ 579878 w 828212"/>
              <a:gd name="connsiteY0" fmla="*/ 671858 h 1273139"/>
              <a:gd name="connsiteX1" fmla="*/ 583626 w 828212"/>
              <a:gd name="connsiteY1" fmla="*/ 698055 h 1273139"/>
              <a:gd name="connsiteX2" fmla="*/ 583626 w 828212"/>
              <a:gd name="connsiteY2" fmla="*/ 720510 h 1273139"/>
              <a:gd name="connsiteX3" fmla="*/ 583626 w 828212"/>
              <a:gd name="connsiteY3" fmla="*/ 775398 h 1273139"/>
              <a:gd name="connsiteX4" fmla="*/ 583626 w 828212"/>
              <a:gd name="connsiteY4" fmla="*/ 923847 h 1273139"/>
              <a:gd name="connsiteX5" fmla="*/ 578628 w 828212"/>
              <a:gd name="connsiteY5" fmla="*/ 948797 h 1273139"/>
              <a:gd name="connsiteX6" fmla="*/ 578628 w 828212"/>
              <a:gd name="connsiteY6" fmla="*/ 1149639 h 1273139"/>
              <a:gd name="connsiteX7" fmla="*/ 596118 w 828212"/>
              <a:gd name="connsiteY7" fmla="*/ 1159619 h 1273139"/>
              <a:gd name="connsiteX8" fmla="*/ 613610 w 828212"/>
              <a:gd name="connsiteY8" fmla="*/ 1149639 h 1273139"/>
              <a:gd name="connsiteX9" fmla="*/ 613610 w 828212"/>
              <a:gd name="connsiteY9" fmla="*/ 927590 h 1273139"/>
              <a:gd name="connsiteX10" fmla="*/ 631100 w 828212"/>
              <a:gd name="connsiteY10" fmla="*/ 910125 h 1273139"/>
              <a:gd name="connsiteX11" fmla="*/ 647342 w 828212"/>
              <a:gd name="connsiteY11" fmla="*/ 927590 h 1273139"/>
              <a:gd name="connsiteX12" fmla="*/ 647342 w 828212"/>
              <a:gd name="connsiteY12" fmla="*/ 1149639 h 1273139"/>
              <a:gd name="connsiteX13" fmla="*/ 664834 w 828212"/>
              <a:gd name="connsiteY13" fmla="*/ 1159619 h 1273139"/>
              <a:gd name="connsiteX14" fmla="*/ 682324 w 828212"/>
              <a:gd name="connsiteY14" fmla="*/ 1149639 h 1273139"/>
              <a:gd name="connsiteX15" fmla="*/ 682324 w 828212"/>
              <a:gd name="connsiteY15" fmla="*/ 876443 h 1273139"/>
              <a:gd name="connsiteX16" fmla="*/ 682324 w 828212"/>
              <a:gd name="connsiteY16" fmla="*/ 718015 h 1273139"/>
              <a:gd name="connsiteX17" fmla="*/ 699816 w 828212"/>
              <a:gd name="connsiteY17" fmla="*/ 701798 h 1273139"/>
              <a:gd name="connsiteX18" fmla="*/ 716058 w 828212"/>
              <a:gd name="connsiteY18" fmla="*/ 718015 h 1273139"/>
              <a:gd name="connsiteX19" fmla="*/ 716058 w 828212"/>
              <a:gd name="connsiteY19" fmla="*/ 897650 h 1273139"/>
              <a:gd name="connsiteX20" fmla="*/ 722304 w 828212"/>
              <a:gd name="connsiteY20" fmla="*/ 906383 h 1273139"/>
              <a:gd name="connsiteX21" fmla="*/ 728550 w 828212"/>
              <a:gd name="connsiteY21" fmla="*/ 897650 h 1273139"/>
              <a:gd name="connsiteX22" fmla="*/ 728550 w 828212"/>
              <a:gd name="connsiteY22" fmla="*/ 772904 h 1273139"/>
              <a:gd name="connsiteX23" fmla="*/ 728550 w 828212"/>
              <a:gd name="connsiteY23" fmla="*/ 725500 h 1273139"/>
              <a:gd name="connsiteX24" fmla="*/ 728550 w 828212"/>
              <a:gd name="connsiteY24" fmla="*/ 706788 h 1273139"/>
              <a:gd name="connsiteX25" fmla="*/ 689820 w 828212"/>
              <a:gd name="connsiteY25" fmla="*/ 671858 h 1273139"/>
              <a:gd name="connsiteX26" fmla="*/ 171336 w 828212"/>
              <a:gd name="connsiteY26" fmla="*/ 671858 h 1273139"/>
              <a:gd name="connsiteX27" fmla="*/ 132606 w 828212"/>
              <a:gd name="connsiteY27" fmla="*/ 706788 h 1273139"/>
              <a:gd name="connsiteX28" fmla="*/ 132606 w 828212"/>
              <a:gd name="connsiteY28" fmla="*/ 725500 h 1273139"/>
              <a:gd name="connsiteX29" fmla="*/ 132606 w 828212"/>
              <a:gd name="connsiteY29" fmla="*/ 772904 h 1273139"/>
              <a:gd name="connsiteX30" fmla="*/ 132606 w 828212"/>
              <a:gd name="connsiteY30" fmla="*/ 897650 h 1273139"/>
              <a:gd name="connsiteX31" fmla="*/ 138854 w 828212"/>
              <a:gd name="connsiteY31" fmla="*/ 906383 h 1273139"/>
              <a:gd name="connsiteX32" fmla="*/ 145100 w 828212"/>
              <a:gd name="connsiteY32" fmla="*/ 897650 h 1273139"/>
              <a:gd name="connsiteX33" fmla="*/ 145100 w 828212"/>
              <a:gd name="connsiteY33" fmla="*/ 718015 h 1273139"/>
              <a:gd name="connsiteX34" fmla="*/ 161342 w 828212"/>
              <a:gd name="connsiteY34" fmla="*/ 701798 h 1273139"/>
              <a:gd name="connsiteX35" fmla="*/ 178832 w 828212"/>
              <a:gd name="connsiteY35" fmla="*/ 718015 h 1273139"/>
              <a:gd name="connsiteX36" fmla="*/ 178832 w 828212"/>
              <a:gd name="connsiteY36" fmla="*/ 876443 h 1273139"/>
              <a:gd name="connsiteX37" fmla="*/ 178832 w 828212"/>
              <a:gd name="connsiteY37" fmla="*/ 1149639 h 1273139"/>
              <a:gd name="connsiteX38" fmla="*/ 196324 w 828212"/>
              <a:gd name="connsiteY38" fmla="*/ 1159619 h 1273139"/>
              <a:gd name="connsiteX39" fmla="*/ 215064 w 828212"/>
              <a:gd name="connsiteY39" fmla="*/ 1149639 h 1273139"/>
              <a:gd name="connsiteX40" fmla="*/ 215064 w 828212"/>
              <a:gd name="connsiteY40" fmla="*/ 927590 h 1273139"/>
              <a:gd name="connsiteX41" fmla="*/ 230056 w 828212"/>
              <a:gd name="connsiteY41" fmla="*/ 910125 h 1273139"/>
              <a:gd name="connsiteX42" fmla="*/ 247548 w 828212"/>
              <a:gd name="connsiteY42" fmla="*/ 927590 h 1273139"/>
              <a:gd name="connsiteX43" fmla="*/ 247548 w 828212"/>
              <a:gd name="connsiteY43" fmla="*/ 1149639 h 1273139"/>
              <a:gd name="connsiteX44" fmla="*/ 265038 w 828212"/>
              <a:gd name="connsiteY44" fmla="*/ 1159619 h 1273139"/>
              <a:gd name="connsiteX45" fmla="*/ 282530 w 828212"/>
              <a:gd name="connsiteY45" fmla="*/ 1149639 h 1273139"/>
              <a:gd name="connsiteX46" fmla="*/ 282530 w 828212"/>
              <a:gd name="connsiteY46" fmla="*/ 947549 h 1273139"/>
              <a:gd name="connsiteX47" fmla="*/ 277532 w 828212"/>
              <a:gd name="connsiteY47" fmla="*/ 923847 h 1273139"/>
              <a:gd name="connsiteX48" fmla="*/ 277532 w 828212"/>
              <a:gd name="connsiteY48" fmla="*/ 775398 h 1273139"/>
              <a:gd name="connsiteX49" fmla="*/ 277532 w 828212"/>
              <a:gd name="connsiteY49" fmla="*/ 720510 h 1273139"/>
              <a:gd name="connsiteX50" fmla="*/ 277532 w 828212"/>
              <a:gd name="connsiteY50" fmla="*/ 698055 h 1273139"/>
              <a:gd name="connsiteX51" fmla="*/ 281280 w 828212"/>
              <a:gd name="connsiteY51" fmla="*/ 671858 h 1273139"/>
              <a:gd name="connsiteX52" fmla="*/ 359990 w 828212"/>
              <a:gd name="connsiteY52" fmla="*/ 653146 h 1273139"/>
              <a:gd name="connsiteX53" fmla="*/ 310016 w 828212"/>
              <a:gd name="connsiteY53" fmla="*/ 698055 h 1273139"/>
              <a:gd name="connsiteX54" fmla="*/ 310016 w 828212"/>
              <a:gd name="connsiteY54" fmla="*/ 720510 h 1273139"/>
              <a:gd name="connsiteX55" fmla="*/ 310016 w 828212"/>
              <a:gd name="connsiteY55" fmla="*/ 775398 h 1273139"/>
              <a:gd name="connsiteX56" fmla="*/ 310016 w 828212"/>
              <a:gd name="connsiteY56" fmla="*/ 923847 h 1273139"/>
              <a:gd name="connsiteX57" fmla="*/ 313764 w 828212"/>
              <a:gd name="connsiteY57" fmla="*/ 935075 h 1273139"/>
              <a:gd name="connsiteX58" fmla="*/ 321260 w 828212"/>
              <a:gd name="connsiteY58" fmla="*/ 940064 h 1273139"/>
              <a:gd name="connsiteX59" fmla="*/ 332504 w 828212"/>
              <a:gd name="connsiteY59" fmla="*/ 923847 h 1273139"/>
              <a:gd name="connsiteX60" fmla="*/ 332504 w 828212"/>
              <a:gd name="connsiteY60" fmla="*/ 900145 h 1273139"/>
              <a:gd name="connsiteX61" fmla="*/ 332504 w 828212"/>
              <a:gd name="connsiteY61" fmla="*/ 711778 h 1273139"/>
              <a:gd name="connsiteX62" fmla="*/ 348746 w 828212"/>
              <a:gd name="connsiteY62" fmla="*/ 694313 h 1273139"/>
              <a:gd name="connsiteX63" fmla="*/ 364988 w 828212"/>
              <a:gd name="connsiteY63" fmla="*/ 711778 h 1273139"/>
              <a:gd name="connsiteX64" fmla="*/ 364988 w 828212"/>
              <a:gd name="connsiteY64" fmla="*/ 900145 h 1273139"/>
              <a:gd name="connsiteX65" fmla="*/ 364988 w 828212"/>
              <a:gd name="connsiteY65" fmla="*/ 923847 h 1273139"/>
              <a:gd name="connsiteX66" fmla="*/ 364988 w 828212"/>
              <a:gd name="connsiteY66" fmla="*/ 1224487 h 1273139"/>
              <a:gd name="connsiteX67" fmla="*/ 388726 w 828212"/>
              <a:gd name="connsiteY67" fmla="*/ 1239457 h 1273139"/>
              <a:gd name="connsiteX68" fmla="*/ 413712 w 828212"/>
              <a:gd name="connsiteY68" fmla="*/ 1224487 h 1273139"/>
              <a:gd name="connsiteX69" fmla="*/ 413712 w 828212"/>
              <a:gd name="connsiteY69" fmla="*/ 960024 h 1273139"/>
              <a:gd name="connsiteX70" fmla="*/ 431204 w 828212"/>
              <a:gd name="connsiteY70" fmla="*/ 942559 h 1273139"/>
              <a:gd name="connsiteX71" fmla="*/ 447446 w 828212"/>
              <a:gd name="connsiteY71" fmla="*/ 960024 h 1273139"/>
              <a:gd name="connsiteX72" fmla="*/ 447446 w 828212"/>
              <a:gd name="connsiteY72" fmla="*/ 1224487 h 1273139"/>
              <a:gd name="connsiteX73" fmla="*/ 472432 w 828212"/>
              <a:gd name="connsiteY73" fmla="*/ 1239457 h 1273139"/>
              <a:gd name="connsiteX74" fmla="*/ 496170 w 828212"/>
              <a:gd name="connsiteY74" fmla="*/ 1224487 h 1273139"/>
              <a:gd name="connsiteX75" fmla="*/ 496170 w 828212"/>
              <a:gd name="connsiteY75" fmla="*/ 900145 h 1273139"/>
              <a:gd name="connsiteX76" fmla="*/ 496170 w 828212"/>
              <a:gd name="connsiteY76" fmla="*/ 711778 h 1273139"/>
              <a:gd name="connsiteX77" fmla="*/ 513662 w 828212"/>
              <a:gd name="connsiteY77" fmla="*/ 694313 h 1273139"/>
              <a:gd name="connsiteX78" fmla="*/ 529902 w 828212"/>
              <a:gd name="connsiteY78" fmla="*/ 711778 h 1273139"/>
              <a:gd name="connsiteX79" fmla="*/ 529902 w 828212"/>
              <a:gd name="connsiteY79" fmla="*/ 923847 h 1273139"/>
              <a:gd name="connsiteX80" fmla="*/ 539898 w 828212"/>
              <a:gd name="connsiteY80" fmla="*/ 940064 h 1273139"/>
              <a:gd name="connsiteX81" fmla="*/ 547394 w 828212"/>
              <a:gd name="connsiteY81" fmla="*/ 935075 h 1273139"/>
              <a:gd name="connsiteX82" fmla="*/ 548644 w 828212"/>
              <a:gd name="connsiteY82" fmla="*/ 933827 h 1273139"/>
              <a:gd name="connsiteX83" fmla="*/ 551142 w 828212"/>
              <a:gd name="connsiteY83" fmla="*/ 923847 h 1273139"/>
              <a:gd name="connsiteX84" fmla="*/ 551142 w 828212"/>
              <a:gd name="connsiteY84" fmla="*/ 775398 h 1273139"/>
              <a:gd name="connsiteX85" fmla="*/ 551142 w 828212"/>
              <a:gd name="connsiteY85" fmla="*/ 720510 h 1273139"/>
              <a:gd name="connsiteX86" fmla="*/ 551142 w 828212"/>
              <a:gd name="connsiteY86" fmla="*/ 698055 h 1273139"/>
              <a:gd name="connsiteX87" fmla="*/ 501168 w 828212"/>
              <a:gd name="connsiteY87" fmla="*/ 653146 h 1273139"/>
              <a:gd name="connsiteX88" fmla="*/ 359990 w 828212"/>
              <a:gd name="connsiteY88" fmla="*/ 620712 h 1273139"/>
              <a:gd name="connsiteX89" fmla="*/ 501168 w 828212"/>
              <a:gd name="connsiteY89" fmla="*/ 620712 h 1273139"/>
              <a:gd name="connsiteX90" fmla="*/ 556140 w 828212"/>
              <a:gd name="connsiteY90" fmla="*/ 640672 h 1273139"/>
              <a:gd name="connsiteX91" fmla="*/ 572382 w 828212"/>
              <a:gd name="connsiteY91" fmla="*/ 639424 h 1273139"/>
              <a:gd name="connsiteX92" fmla="*/ 689820 w 828212"/>
              <a:gd name="connsiteY92" fmla="*/ 639424 h 1273139"/>
              <a:gd name="connsiteX93" fmla="*/ 762284 w 828212"/>
              <a:gd name="connsiteY93" fmla="*/ 706788 h 1273139"/>
              <a:gd name="connsiteX94" fmla="*/ 762284 w 828212"/>
              <a:gd name="connsiteY94" fmla="*/ 725500 h 1273139"/>
              <a:gd name="connsiteX95" fmla="*/ 762284 w 828212"/>
              <a:gd name="connsiteY95" fmla="*/ 772904 h 1273139"/>
              <a:gd name="connsiteX96" fmla="*/ 762284 w 828212"/>
              <a:gd name="connsiteY96" fmla="*/ 897650 h 1273139"/>
              <a:gd name="connsiteX97" fmla="*/ 726052 w 828212"/>
              <a:gd name="connsiteY97" fmla="*/ 940064 h 1273139"/>
              <a:gd name="connsiteX98" fmla="*/ 722304 w 828212"/>
              <a:gd name="connsiteY98" fmla="*/ 940064 h 1273139"/>
              <a:gd name="connsiteX99" fmla="*/ 719806 w 828212"/>
              <a:gd name="connsiteY99" fmla="*/ 940064 h 1273139"/>
              <a:gd name="connsiteX100" fmla="*/ 716058 w 828212"/>
              <a:gd name="connsiteY100" fmla="*/ 940064 h 1273139"/>
              <a:gd name="connsiteX101" fmla="*/ 716058 w 828212"/>
              <a:gd name="connsiteY101" fmla="*/ 1149639 h 1273139"/>
              <a:gd name="connsiteX102" fmla="*/ 664834 w 828212"/>
              <a:gd name="connsiteY102" fmla="*/ 1192053 h 1273139"/>
              <a:gd name="connsiteX103" fmla="*/ 631100 w 828212"/>
              <a:gd name="connsiteY103" fmla="*/ 1180826 h 1273139"/>
              <a:gd name="connsiteX104" fmla="*/ 596118 w 828212"/>
              <a:gd name="connsiteY104" fmla="*/ 1192053 h 1273139"/>
              <a:gd name="connsiteX105" fmla="*/ 544896 w 828212"/>
              <a:gd name="connsiteY105" fmla="*/ 1149639 h 1273139"/>
              <a:gd name="connsiteX106" fmla="*/ 544896 w 828212"/>
              <a:gd name="connsiteY106" fmla="*/ 972499 h 1273139"/>
              <a:gd name="connsiteX107" fmla="*/ 543646 w 828212"/>
              <a:gd name="connsiteY107" fmla="*/ 972499 h 1273139"/>
              <a:gd name="connsiteX108" fmla="*/ 539898 w 828212"/>
              <a:gd name="connsiteY108" fmla="*/ 972499 h 1273139"/>
              <a:gd name="connsiteX109" fmla="*/ 537400 w 828212"/>
              <a:gd name="connsiteY109" fmla="*/ 972499 h 1273139"/>
              <a:gd name="connsiteX110" fmla="*/ 529902 w 828212"/>
              <a:gd name="connsiteY110" fmla="*/ 970004 h 1273139"/>
              <a:gd name="connsiteX111" fmla="*/ 529902 w 828212"/>
              <a:gd name="connsiteY111" fmla="*/ 1224487 h 1273139"/>
              <a:gd name="connsiteX112" fmla="*/ 472432 w 828212"/>
              <a:gd name="connsiteY112" fmla="*/ 1273139 h 1273139"/>
              <a:gd name="connsiteX113" fmla="*/ 431204 w 828212"/>
              <a:gd name="connsiteY113" fmla="*/ 1258169 h 1273139"/>
              <a:gd name="connsiteX114" fmla="*/ 388726 w 828212"/>
              <a:gd name="connsiteY114" fmla="*/ 1273139 h 1273139"/>
              <a:gd name="connsiteX115" fmla="*/ 332504 w 828212"/>
              <a:gd name="connsiteY115" fmla="*/ 1224487 h 1273139"/>
              <a:gd name="connsiteX116" fmla="*/ 332504 w 828212"/>
              <a:gd name="connsiteY116" fmla="*/ 970004 h 1273139"/>
              <a:gd name="connsiteX117" fmla="*/ 321260 w 828212"/>
              <a:gd name="connsiteY117" fmla="*/ 972499 h 1273139"/>
              <a:gd name="connsiteX118" fmla="*/ 316262 w 828212"/>
              <a:gd name="connsiteY118" fmla="*/ 972499 h 1273139"/>
              <a:gd name="connsiteX119" fmla="*/ 316262 w 828212"/>
              <a:gd name="connsiteY119" fmla="*/ 1149639 h 1273139"/>
              <a:gd name="connsiteX120" fmla="*/ 265038 w 828212"/>
              <a:gd name="connsiteY120" fmla="*/ 1192053 h 1273139"/>
              <a:gd name="connsiteX121" fmla="*/ 231306 w 828212"/>
              <a:gd name="connsiteY121" fmla="*/ 1180826 h 1273139"/>
              <a:gd name="connsiteX122" fmla="*/ 196324 w 828212"/>
              <a:gd name="connsiteY122" fmla="*/ 1192053 h 1273139"/>
              <a:gd name="connsiteX123" fmla="*/ 145100 w 828212"/>
              <a:gd name="connsiteY123" fmla="*/ 1149639 h 1273139"/>
              <a:gd name="connsiteX124" fmla="*/ 145100 w 828212"/>
              <a:gd name="connsiteY124" fmla="*/ 940064 h 1273139"/>
              <a:gd name="connsiteX125" fmla="*/ 142602 w 828212"/>
              <a:gd name="connsiteY125" fmla="*/ 940064 h 1273139"/>
              <a:gd name="connsiteX126" fmla="*/ 138854 w 828212"/>
              <a:gd name="connsiteY126" fmla="*/ 940064 h 1273139"/>
              <a:gd name="connsiteX127" fmla="*/ 135106 w 828212"/>
              <a:gd name="connsiteY127" fmla="*/ 940064 h 1273139"/>
              <a:gd name="connsiteX128" fmla="*/ 98874 w 828212"/>
              <a:gd name="connsiteY128" fmla="*/ 897650 h 1273139"/>
              <a:gd name="connsiteX129" fmla="*/ 98874 w 828212"/>
              <a:gd name="connsiteY129" fmla="*/ 772904 h 1273139"/>
              <a:gd name="connsiteX130" fmla="*/ 98874 w 828212"/>
              <a:gd name="connsiteY130" fmla="*/ 725500 h 1273139"/>
              <a:gd name="connsiteX131" fmla="*/ 98874 w 828212"/>
              <a:gd name="connsiteY131" fmla="*/ 706788 h 1273139"/>
              <a:gd name="connsiteX132" fmla="*/ 171336 w 828212"/>
              <a:gd name="connsiteY132" fmla="*/ 639424 h 1273139"/>
              <a:gd name="connsiteX133" fmla="*/ 290026 w 828212"/>
              <a:gd name="connsiteY133" fmla="*/ 639424 h 1273139"/>
              <a:gd name="connsiteX134" fmla="*/ 305018 w 828212"/>
              <a:gd name="connsiteY134" fmla="*/ 640672 h 1273139"/>
              <a:gd name="connsiteX135" fmla="*/ 359990 w 828212"/>
              <a:gd name="connsiteY135" fmla="*/ 620712 h 1273139"/>
              <a:gd name="connsiteX136" fmla="*/ 625582 w 828212"/>
              <a:gd name="connsiteY136" fmla="*/ 499992 h 1273139"/>
              <a:gd name="connsiteX137" fmla="*/ 577780 w 828212"/>
              <a:gd name="connsiteY137" fmla="*/ 546557 h 1273139"/>
              <a:gd name="connsiteX138" fmla="*/ 625582 w 828212"/>
              <a:gd name="connsiteY138" fmla="*/ 591896 h 1273139"/>
              <a:gd name="connsiteX139" fmla="*/ 673384 w 828212"/>
              <a:gd name="connsiteY139" fmla="*/ 546557 h 1273139"/>
              <a:gd name="connsiteX140" fmla="*/ 625582 w 828212"/>
              <a:gd name="connsiteY140" fmla="*/ 499992 h 1273139"/>
              <a:gd name="connsiteX141" fmla="*/ 235572 w 828212"/>
              <a:gd name="connsiteY141" fmla="*/ 499992 h 1273139"/>
              <a:gd name="connsiteX142" fmla="*/ 187770 w 828212"/>
              <a:gd name="connsiteY142" fmla="*/ 546557 h 1273139"/>
              <a:gd name="connsiteX143" fmla="*/ 235572 w 828212"/>
              <a:gd name="connsiteY143" fmla="*/ 591896 h 1273139"/>
              <a:gd name="connsiteX144" fmla="*/ 283374 w 828212"/>
              <a:gd name="connsiteY144" fmla="*/ 546557 h 1273139"/>
              <a:gd name="connsiteX145" fmla="*/ 235572 w 828212"/>
              <a:gd name="connsiteY145" fmla="*/ 499992 h 1273139"/>
              <a:gd name="connsiteX146" fmla="*/ 625582 w 828212"/>
              <a:gd name="connsiteY146" fmla="*/ 466906 h 1273139"/>
              <a:gd name="connsiteX147" fmla="*/ 707350 w 828212"/>
              <a:gd name="connsiteY147" fmla="*/ 546557 h 1273139"/>
              <a:gd name="connsiteX148" fmla="*/ 625582 w 828212"/>
              <a:gd name="connsiteY148" fmla="*/ 624982 h 1273139"/>
              <a:gd name="connsiteX149" fmla="*/ 543816 w 828212"/>
              <a:gd name="connsiteY149" fmla="*/ 546557 h 1273139"/>
              <a:gd name="connsiteX150" fmla="*/ 625582 w 828212"/>
              <a:gd name="connsiteY150" fmla="*/ 466906 h 1273139"/>
              <a:gd name="connsiteX151" fmla="*/ 235572 w 828212"/>
              <a:gd name="connsiteY151" fmla="*/ 466906 h 1273139"/>
              <a:gd name="connsiteX152" fmla="*/ 317340 w 828212"/>
              <a:gd name="connsiteY152" fmla="*/ 546557 h 1273139"/>
              <a:gd name="connsiteX153" fmla="*/ 235572 w 828212"/>
              <a:gd name="connsiteY153" fmla="*/ 624982 h 1273139"/>
              <a:gd name="connsiteX154" fmla="*/ 153806 w 828212"/>
              <a:gd name="connsiteY154" fmla="*/ 546557 h 1273139"/>
              <a:gd name="connsiteX155" fmla="*/ 235572 w 828212"/>
              <a:gd name="connsiteY155" fmla="*/ 466906 h 1273139"/>
              <a:gd name="connsiteX156" fmla="*/ 427216 w 828212"/>
              <a:gd name="connsiteY156" fmla="*/ 451090 h 1273139"/>
              <a:gd name="connsiteX157" fmla="*/ 368696 w 828212"/>
              <a:gd name="connsiteY157" fmla="*/ 510854 h 1273139"/>
              <a:gd name="connsiteX158" fmla="*/ 427216 w 828212"/>
              <a:gd name="connsiteY158" fmla="*/ 570618 h 1273139"/>
              <a:gd name="connsiteX159" fmla="*/ 486980 w 828212"/>
              <a:gd name="connsiteY159" fmla="*/ 510854 h 1273139"/>
              <a:gd name="connsiteX160" fmla="*/ 427216 w 828212"/>
              <a:gd name="connsiteY160" fmla="*/ 451090 h 1273139"/>
              <a:gd name="connsiteX161" fmla="*/ 427216 w 828212"/>
              <a:gd name="connsiteY161" fmla="*/ 417472 h 1273139"/>
              <a:gd name="connsiteX162" fmla="*/ 520596 w 828212"/>
              <a:gd name="connsiteY162" fmla="*/ 510854 h 1273139"/>
              <a:gd name="connsiteX163" fmla="*/ 427216 w 828212"/>
              <a:gd name="connsiteY163" fmla="*/ 602990 h 1273139"/>
              <a:gd name="connsiteX164" fmla="*/ 335080 w 828212"/>
              <a:gd name="connsiteY164" fmla="*/ 510854 h 1273139"/>
              <a:gd name="connsiteX165" fmla="*/ 427216 w 828212"/>
              <a:gd name="connsiteY165" fmla="*/ 417472 h 1273139"/>
              <a:gd name="connsiteX166" fmla="*/ 523996 w 828212"/>
              <a:gd name="connsiteY166" fmla="*/ 48650 h 1273139"/>
              <a:gd name="connsiteX167" fmla="*/ 613398 w 828212"/>
              <a:gd name="connsiteY167" fmla="*/ 205825 h 1273139"/>
              <a:gd name="connsiteX168" fmla="*/ 676724 w 828212"/>
              <a:gd name="connsiteY168" fmla="*/ 139711 h 1273139"/>
              <a:gd name="connsiteX169" fmla="*/ 523996 w 828212"/>
              <a:gd name="connsiteY169" fmla="*/ 48650 h 1273139"/>
              <a:gd name="connsiteX170" fmla="*/ 304216 w 828212"/>
              <a:gd name="connsiteY170" fmla="*/ 48650 h 1273139"/>
              <a:gd name="connsiteX171" fmla="*/ 152728 w 828212"/>
              <a:gd name="connsiteY171" fmla="*/ 139711 h 1273139"/>
              <a:gd name="connsiteX172" fmla="*/ 216056 w 828212"/>
              <a:gd name="connsiteY172" fmla="*/ 205825 h 1273139"/>
              <a:gd name="connsiteX173" fmla="*/ 304216 w 828212"/>
              <a:gd name="connsiteY173" fmla="*/ 48650 h 1273139"/>
              <a:gd name="connsiteX174" fmla="*/ 430868 w 828212"/>
              <a:gd name="connsiteY174" fmla="*/ 34928 h 1273139"/>
              <a:gd name="connsiteX175" fmla="*/ 430868 w 828212"/>
              <a:gd name="connsiteY175" fmla="*/ 275681 h 1273139"/>
              <a:gd name="connsiteX176" fmla="*/ 583598 w 828212"/>
              <a:gd name="connsiteY176" fmla="*/ 227031 h 1273139"/>
              <a:gd name="connsiteX177" fmla="*/ 430868 w 828212"/>
              <a:gd name="connsiteY177" fmla="*/ 34928 h 1273139"/>
              <a:gd name="connsiteX178" fmla="*/ 397342 w 828212"/>
              <a:gd name="connsiteY178" fmla="*/ 34928 h 1273139"/>
              <a:gd name="connsiteX179" fmla="*/ 245856 w 828212"/>
              <a:gd name="connsiteY179" fmla="*/ 227031 h 1273139"/>
              <a:gd name="connsiteX180" fmla="*/ 397342 w 828212"/>
              <a:gd name="connsiteY180" fmla="*/ 275681 h 1273139"/>
              <a:gd name="connsiteX181" fmla="*/ 414726 w 828212"/>
              <a:gd name="connsiteY181" fmla="*/ 0 h 1273139"/>
              <a:gd name="connsiteX182" fmla="*/ 828212 w 828212"/>
              <a:gd name="connsiteY182" fmla="*/ 416639 h 1273139"/>
              <a:gd name="connsiteX183" fmla="*/ 779786 w 828212"/>
              <a:gd name="connsiteY183" fmla="*/ 613732 h 1273139"/>
              <a:gd name="connsiteX184" fmla="*/ 756192 w 828212"/>
              <a:gd name="connsiteY184" fmla="*/ 621217 h 1273139"/>
              <a:gd name="connsiteX185" fmla="*/ 749984 w 828212"/>
              <a:gd name="connsiteY185" fmla="*/ 597516 h 1273139"/>
              <a:gd name="connsiteX186" fmla="*/ 795928 w 828212"/>
              <a:gd name="connsiteY186" fmla="*/ 416639 h 1273139"/>
              <a:gd name="connsiteX187" fmla="*/ 700316 w 828212"/>
              <a:gd name="connsiteY187" fmla="*/ 163412 h 1273139"/>
              <a:gd name="connsiteX188" fmla="*/ 622090 w 828212"/>
              <a:gd name="connsiteY188" fmla="*/ 240753 h 1273139"/>
              <a:gd name="connsiteX189" fmla="*/ 643198 w 828212"/>
              <a:gd name="connsiteY189" fmla="*/ 415392 h 1273139"/>
              <a:gd name="connsiteX190" fmla="*/ 625814 w 828212"/>
              <a:gd name="connsiteY190" fmla="*/ 432856 h 1273139"/>
              <a:gd name="connsiteX191" fmla="*/ 609672 w 828212"/>
              <a:gd name="connsiteY191" fmla="*/ 415392 h 1273139"/>
              <a:gd name="connsiteX192" fmla="*/ 592290 w 828212"/>
              <a:gd name="connsiteY192" fmla="*/ 260712 h 1273139"/>
              <a:gd name="connsiteX193" fmla="*/ 430868 w 828212"/>
              <a:gd name="connsiteY193" fmla="*/ 309361 h 1273139"/>
              <a:gd name="connsiteX194" fmla="*/ 430868 w 828212"/>
              <a:gd name="connsiteY194" fmla="*/ 370485 h 1273139"/>
              <a:gd name="connsiteX195" fmla="*/ 414726 w 828212"/>
              <a:gd name="connsiteY195" fmla="*/ 387949 h 1273139"/>
              <a:gd name="connsiteX196" fmla="*/ 397342 w 828212"/>
              <a:gd name="connsiteY196" fmla="*/ 370485 h 1273139"/>
              <a:gd name="connsiteX197" fmla="*/ 397342 w 828212"/>
              <a:gd name="connsiteY197" fmla="*/ 309361 h 1273139"/>
              <a:gd name="connsiteX198" fmla="*/ 235922 w 828212"/>
              <a:gd name="connsiteY198" fmla="*/ 260712 h 1273139"/>
              <a:gd name="connsiteX199" fmla="*/ 218538 w 828212"/>
              <a:gd name="connsiteY199" fmla="*/ 415392 h 1273139"/>
              <a:gd name="connsiteX200" fmla="*/ 202396 w 828212"/>
              <a:gd name="connsiteY200" fmla="*/ 432856 h 1273139"/>
              <a:gd name="connsiteX201" fmla="*/ 186254 w 828212"/>
              <a:gd name="connsiteY201" fmla="*/ 415392 h 1273139"/>
              <a:gd name="connsiteX202" fmla="*/ 206122 w 828212"/>
              <a:gd name="connsiteY202" fmla="*/ 240753 h 1273139"/>
              <a:gd name="connsiteX203" fmla="*/ 127894 w 828212"/>
              <a:gd name="connsiteY203" fmla="*/ 163412 h 1273139"/>
              <a:gd name="connsiteX204" fmla="*/ 33526 w 828212"/>
              <a:gd name="connsiteY204" fmla="*/ 416639 h 1273139"/>
              <a:gd name="connsiteX205" fmla="*/ 79468 w 828212"/>
              <a:gd name="connsiteY205" fmla="*/ 598763 h 1273139"/>
              <a:gd name="connsiteX206" fmla="*/ 72018 w 828212"/>
              <a:gd name="connsiteY206" fmla="*/ 621217 h 1273139"/>
              <a:gd name="connsiteX207" fmla="*/ 64568 w 828212"/>
              <a:gd name="connsiteY207" fmla="*/ 622464 h 1273139"/>
              <a:gd name="connsiteX208" fmla="*/ 49668 w 828212"/>
              <a:gd name="connsiteY208" fmla="*/ 614979 h 1273139"/>
              <a:gd name="connsiteX209" fmla="*/ 0 w 828212"/>
              <a:gd name="connsiteY209" fmla="*/ 416639 h 1273139"/>
              <a:gd name="connsiteX210" fmla="*/ 414726 w 828212"/>
              <a:gd name="connsiteY210" fmla="*/ 0 h 127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Lst>
            <a:rect l="l" t="t" r="r" b="b"/>
            <a:pathLst>
              <a:path w="828212" h="1273139">
                <a:moveTo>
                  <a:pt x="579878" y="671858"/>
                </a:moveTo>
                <a:cubicBezTo>
                  <a:pt x="582376" y="680591"/>
                  <a:pt x="583626" y="688076"/>
                  <a:pt x="583626" y="698055"/>
                </a:cubicBezTo>
                <a:lnTo>
                  <a:pt x="583626" y="720510"/>
                </a:lnTo>
                <a:lnTo>
                  <a:pt x="583626" y="775398"/>
                </a:lnTo>
                <a:lnTo>
                  <a:pt x="583626" y="923847"/>
                </a:lnTo>
                <a:cubicBezTo>
                  <a:pt x="583626" y="933827"/>
                  <a:pt x="582376" y="941312"/>
                  <a:pt x="578628" y="948797"/>
                </a:cubicBezTo>
                <a:lnTo>
                  <a:pt x="578628" y="1149639"/>
                </a:lnTo>
                <a:cubicBezTo>
                  <a:pt x="578628" y="1153382"/>
                  <a:pt x="584874" y="1159619"/>
                  <a:pt x="596118" y="1159619"/>
                </a:cubicBezTo>
                <a:cubicBezTo>
                  <a:pt x="607364" y="1159619"/>
                  <a:pt x="613610" y="1153382"/>
                  <a:pt x="613610" y="1149639"/>
                </a:cubicBezTo>
                <a:lnTo>
                  <a:pt x="613610" y="927590"/>
                </a:lnTo>
                <a:cubicBezTo>
                  <a:pt x="613610" y="917610"/>
                  <a:pt x="621106" y="910125"/>
                  <a:pt x="631100" y="910125"/>
                </a:cubicBezTo>
                <a:cubicBezTo>
                  <a:pt x="639846" y="910125"/>
                  <a:pt x="647342" y="917610"/>
                  <a:pt x="647342" y="927590"/>
                </a:cubicBezTo>
                <a:lnTo>
                  <a:pt x="647342" y="1149639"/>
                </a:lnTo>
                <a:cubicBezTo>
                  <a:pt x="647342" y="1153382"/>
                  <a:pt x="654838" y="1159619"/>
                  <a:pt x="664834" y="1159619"/>
                </a:cubicBezTo>
                <a:cubicBezTo>
                  <a:pt x="676078" y="1159619"/>
                  <a:pt x="682324" y="1153382"/>
                  <a:pt x="682324" y="1149639"/>
                </a:cubicBezTo>
                <a:lnTo>
                  <a:pt x="682324" y="876443"/>
                </a:lnTo>
                <a:lnTo>
                  <a:pt x="682324" y="718015"/>
                </a:lnTo>
                <a:cubicBezTo>
                  <a:pt x="682324" y="709283"/>
                  <a:pt x="689820" y="701798"/>
                  <a:pt x="699816" y="701798"/>
                </a:cubicBezTo>
                <a:cubicBezTo>
                  <a:pt x="708562" y="701798"/>
                  <a:pt x="716058" y="709283"/>
                  <a:pt x="716058" y="718015"/>
                </a:cubicBezTo>
                <a:lnTo>
                  <a:pt x="716058" y="897650"/>
                </a:lnTo>
                <a:cubicBezTo>
                  <a:pt x="716058" y="902640"/>
                  <a:pt x="719806" y="906383"/>
                  <a:pt x="722304" y="906383"/>
                </a:cubicBezTo>
                <a:cubicBezTo>
                  <a:pt x="726052" y="906383"/>
                  <a:pt x="728550" y="902640"/>
                  <a:pt x="728550" y="897650"/>
                </a:cubicBezTo>
                <a:lnTo>
                  <a:pt x="728550" y="772904"/>
                </a:lnTo>
                <a:lnTo>
                  <a:pt x="728550" y="725500"/>
                </a:lnTo>
                <a:lnTo>
                  <a:pt x="728550" y="706788"/>
                </a:lnTo>
                <a:cubicBezTo>
                  <a:pt x="728550" y="688076"/>
                  <a:pt x="711060" y="671858"/>
                  <a:pt x="689820" y="671858"/>
                </a:cubicBezTo>
                <a:close/>
                <a:moveTo>
                  <a:pt x="171336" y="671858"/>
                </a:moveTo>
                <a:cubicBezTo>
                  <a:pt x="150098" y="671858"/>
                  <a:pt x="132606" y="688076"/>
                  <a:pt x="132606" y="706788"/>
                </a:cubicBezTo>
                <a:lnTo>
                  <a:pt x="132606" y="725500"/>
                </a:lnTo>
                <a:lnTo>
                  <a:pt x="132606" y="772904"/>
                </a:lnTo>
                <a:lnTo>
                  <a:pt x="132606" y="897650"/>
                </a:lnTo>
                <a:cubicBezTo>
                  <a:pt x="132606" y="902640"/>
                  <a:pt x="136354" y="906383"/>
                  <a:pt x="138854" y="906383"/>
                </a:cubicBezTo>
                <a:cubicBezTo>
                  <a:pt x="141352" y="906383"/>
                  <a:pt x="145100" y="902640"/>
                  <a:pt x="145100" y="897650"/>
                </a:cubicBezTo>
                <a:lnTo>
                  <a:pt x="145100" y="718015"/>
                </a:lnTo>
                <a:cubicBezTo>
                  <a:pt x="145100" y="709283"/>
                  <a:pt x="152596" y="701798"/>
                  <a:pt x="161342" y="701798"/>
                </a:cubicBezTo>
                <a:cubicBezTo>
                  <a:pt x="171336" y="701798"/>
                  <a:pt x="178832" y="709283"/>
                  <a:pt x="178832" y="718015"/>
                </a:cubicBezTo>
                <a:lnTo>
                  <a:pt x="178832" y="876443"/>
                </a:lnTo>
                <a:lnTo>
                  <a:pt x="178832" y="1149639"/>
                </a:lnTo>
                <a:cubicBezTo>
                  <a:pt x="178832" y="1153382"/>
                  <a:pt x="185080" y="1159619"/>
                  <a:pt x="196324" y="1159619"/>
                </a:cubicBezTo>
                <a:cubicBezTo>
                  <a:pt x="207568" y="1159619"/>
                  <a:pt x="215064" y="1153382"/>
                  <a:pt x="215064" y="1149639"/>
                </a:cubicBezTo>
                <a:lnTo>
                  <a:pt x="215064" y="927590"/>
                </a:lnTo>
                <a:cubicBezTo>
                  <a:pt x="215064" y="917610"/>
                  <a:pt x="221312" y="910125"/>
                  <a:pt x="230056" y="910125"/>
                </a:cubicBezTo>
                <a:cubicBezTo>
                  <a:pt x="238802" y="910125"/>
                  <a:pt x="247548" y="917610"/>
                  <a:pt x="247548" y="927590"/>
                </a:cubicBezTo>
                <a:lnTo>
                  <a:pt x="247548" y="1149639"/>
                </a:lnTo>
                <a:cubicBezTo>
                  <a:pt x="247548" y="1153382"/>
                  <a:pt x="253794" y="1159619"/>
                  <a:pt x="265038" y="1159619"/>
                </a:cubicBezTo>
                <a:cubicBezTo>
                  <a:pt x="276282" y="1159619"/>
                  <a:pt x="282530" y="1153382"/>
                  <a:pt x="282530" y="1149639"/>
                </a:cubicBezTo>
                <a:lnTo>
                  <a:pt x="282530" y="947549"/>
                </a:lnTo>
                <a:cubicBezTo>
                  <a:pt x="278782" y="941312"/>
                  <a:pt x="277532" y="933827"/>
                  <a:pt x="277532" y="923847"/>
                </a:cubicBezTo>
                <a:lnTo>
                  <a:pt x="277532" y="775398"/>
                </a:lnTo>
                <a:lnTo>
                  <a:pt x="277532" y="720510"/>
                </a:lnTo>
                <a:lnTo>
                  <a:pt x="277532" y="698055"/>
                </a:lnTo>
                <a:cubicBezTo>
                  <a:pt x="277532" y="688076"/>
                  <a:pt x="278782" y="680591"/>
                  <a:pt x="281280" y="671858"/>
                </a:cubicBezTo>
                <a:close/>
                <a:moveTo>
                  <a:pt x="359990" y="653146"/>
                </a:moveTo>
                <a:cubicBezTo>
                  <a:pt x="332504" y="653146"/>
                  <a:pt x="310016" y="673106"/>
                  <a:pt x="310016" y="698055"/>
                </a:cubicBezTo>
                <a:lnTo>
                  <a:pt x="310016" y="720510"/>
                </a:lnTo>
                <a:lnTo>
                  <a:pt x="310016" y="775398"/>
                </a:lnTo>
                <a:lnTo>
                  <a:pt x="310016" y="923847"/>
                </a:lnTo>
                <a:cubicBezTo>
                  <a:pt x="310016" y="927590"/>
                  <a:pt x="311266" y="931332"/>
                  <a:pt x="313764" y="935075"/>
                </a:cubicBezTo>
                <a:cubicBezTo>
                  <a:pt x="315014" y="937569"/>
                  <a:pt x="317512" y="940064"/>
                  <a:pt x="321260" y="940064"/>
                </a:cubicBezTo>
                <a:cubicBezTo>
                  <a:pt x="326258" y="940064"/>
                  <a:pt x="332504" y="932580"/>
                  <a:pt x="332504" y="923847"/>
                </a:cubicBezTo>
                <a:lnTo>
                  <a:pt x="332504" y="900145"/>
                </a:lnTo>
                <a:lnTo>
                  <a:pt x="332504" y="711778"/>
                </a:lnTo>
                <a:cubicBezTo>
                  <a:pt x="332504" y="701798"/>
                  <a:pt x="340000" y="694313"/>
                  <a:pt x="348746" y="694313"/>
                </a:cubicBezTo>
                <a:cubicBezTo>
                  <a:pt x="357492" y="694313"/>
                  <a:pt x="364988" y="701798"/>
                  <a:pt x="364988" y="711778"/>
                </a:cubicBezTo>
                <a:lnTo>
                  <a:pt x="364988" y="900145"/>
                </a:lnTo>
                <a:lnTo>
                  <a:pt x="364988" y="923847"/>
                </a:lnTo>
                <a:lnTo>
                  <a:pt x="364988" y="1224487"/>
                </a:lnTo>
                <a:cubicBezTo>
                  <a:pt x="364988" y="1231972"/>
                  <a:pt x="374982" y="1239457"/>
                  <a:pt x="388726" y="1239457"/>
                </a:cubicBezTo>
                <a:cubicBezTo>
                  <a:pt x="403718" y="1239457"/>
                  <a:pt x="413712" y="1231972"/>
                  <a:pt x="413712" y="1224487"/>
                </a:cubicBezTo>
                <a:lnTo>
                  <a:pt x="413712" y="960024"/>
                </a:lnTo>
                <a:cubicBezTo>
                  <a:pt x="413712" y="951292"/>
                  <a:pt x="421208" y="942559"/>
                  <a:pt x="431204" y="942559"/>
                </a:cubicBezTo>
                <a:cubicBezTo>
                  <a:pt x="439948" y="942559"/>
                  <a:pt x="447446" y="951292"/>
                  <a:pt x="447446" y="960024"/>
                </a:cubicBezTo>
                <a:lnTo>
                  <a:pt x="447446" y="1224487"/>
                </a:lnTo>
                <a:cubicBezTo>
                  <a:pt x="447446" y="1231972"/>
                  <a:pt x="458690" y="1239457"/>
                  <a:pt x="472432" y="1239457"/>
                </a:cubicBezTo>
                <a:cubicBezTo>
                  <a:pt x="486176" y="1239457"/>
                  <a:pt x="496170" y="1231972"/>
                  <a:pt x="496170" y="1224487"/>
                </a:cubicBezTo>
                <a:lnTo>
                  <a:pt x="496170" y="900145"/>
                </a:lnTo>
                <a:lnTo>
                  <a:pt x="496170" y="711778"/>
                </a:lnTo>
                <a:cubicBezTo>
                  <a:pt x="496170" y="701798"/>
                  <a:pt x="503666" y="694313"/>
                  <a:pt x="513662" y="694313"/>
                </a:cubicBezTo>
                <a:cubicBezTo>
                  <a:pt x="522406" y="694313"/>
                  <a:pt x="529902" y="701798"/>
                  <a:pt x="529902" y="711778"/>
                </a:cubicBezTo>
                <a:lnTo>
                  <a:pt x="529902" y="923847"/>
                </a:lnTo>
                <a:cubicBezTo>
                  <a:pt x="529902" y="932580"/>
                  <a:pt x="534900" y="940064"/>
                  <a:pt x="539898" y="940064"/>
                </a:cubicBezTo>
                <a:cubicBezTo>
                  <a:pt x="542396" y="940064"/>
                  <a:pt x="544896" y="937569"/>
                  <a:pt x="547394" y="935075"/>
                </a:cubicBezTo>
                <a:cubicBezTo>
                  <a:pt x="547394" y="935075"/>
                  <a:pt x="547394" y="935075"/>
                  <a:pt x="548644" y="933827"/>
                </a:cubicBezTo>
                <a:cubicBezTo>
                  <a:pt x="549892" y="931332"/>
                  <a:pt x="551142" y="927590"/>
                  <a:pt x="551142" y="923847"/>
                </a:cubicBezTo>
                <a:lnTo>
                  <a:pt x="551142" y="775398"/>
                </a:lnTo>
                <a:lnTo>
                  <a:pt x="551142" y="720510"/>
                </a:lnTo>
                <a:lnTo>
                  <a:pt x="551142" y="698055"/>
                </a:lnTo>
                <a:cubicBezTo>
                  <a:pt x="551142" y="673106"/>
                  <a:pt x="528654" y="653146"/>
                  <a:pt x="501168" y="653146"/>
                </a:cubicBezTo>
                <a:close/>
                <a:moveTo>
                  <a:pt x="359990" y="620712"/>
                </a:moveTo>
                <a:lnTo>
                  <a:pt x="501168" y="620712"/>
                </a:lnTo>
                <a:cubicBezTo>
                  <a:pt x="522406" y="620712"/>
                  <a:pt x="542396" y="628197"/>
                  <a:pt x="556140" y="640672"/>
                </a:cubicBezTo>
                <a:cubicBezTo>
                  <a:pt x="562386" y="639424"/>
                  <a:pt x="566134" y="639424"/>
                  <a:pt x="572382" y="639424"/>
                </a:cubicBezTo>
                <a:lnTo>
                  <a:pt x="689820" y="639424"/>
                </a:lnTo>
                <a:cubicBezTo>
                  <a:pt x="729800" y="639424"/>
                  <a:pt x="762284" y="669364"/>
                  <a:pt x="762284" y="706788"/>
                </a:cubicBezTo>
                <a:lnTo>
                  <a:pt x="762284" y="725500"/>
                </a:lnTo>
                <a:lnTo>
                  <a:pt x="762284" y="772904"/>
                </a:lnTo>
                <a:lnTo>
                  <a:pt x="762284" y="897650"/>
                </a:lnTo>
                <a:cubicBezTo>
                  <a:pt x="762284" y="920105"/>
                  <a:pt x="746042" y="937569"/>
                  <a:pt x="726052" y="940064"/>
                </a:cubicBezTo>
                <a:cubicBezTo>
                  <a:pt x="724802" y="940064"/>
                  <a:pt x="723554" y="940064"/>
                  <a:pt x="722304" y="940064"/>
                </a:cubicBezTo>
                <a:lnTo>
                  <a:pt x="719806" y="940064"/>
                </a:lnTo>
                <a:cubicBezTo>
                  <a:pt x="717306" y="940064"/>
                  <a:pt x="717306" y="940064"/>
                  <a:pt x="716058" y="940064"/>
                </a:cubicBezTo>
                <a:lnTo>
                  <a:pt x="716058" y="1149639"/>
                </a:lnTo>
                <a:cubicBezTo>
                  <a:pt x="716058" y="1173341"/>
                  <a:pt x="693568" y="1192053"/>
                  <a:pt x="664834" y="1192053"/>
                </a:cubicBezTo>
                <a:cubicBezTo>
                  <a:pt x="651090" y="1192053"/>
                  <a:pt x="638598" y="1188311"/>
                  <a:pt x="631100" y="1180826"/>
                </a:cubicBezTo>
                <a:cubicBezTo>
                  <a:pt x="621106" y="1188311"/>
                  <a:pt x="609862" y="1192053"/>
                  <a:pt x="596118" y="1192053"/>
                </a:cubicBezTo>
                <a:cubicBezTo>
                  <a:pt x="568632" y="1192053"/>
                  <a:pt x="544896" y="1173341"/>
                  <a:pt x="544896" y="1149639"/>
                </a:cubicBezTo>
                <a:lnTo>
                  <a:pt x="544896" y="972499"/>
                </a:lnTo>
                <a:cubicBezTo>
                  <a:pt x="544896" y="972499"/>
                  <a:pt x="544896" y="972499"/>
                  <a:pt x="543646" y="972499"/>
                </a:cubicBezTo>
                <a:cubicBezTo>
                  <a:pt x="542396" y="972499"/>
                  <a:pt x="541148" y="972499"/>
                  <a:pt x="539898" y="972499"/>
                </a:cubicBezTo>
                <a:cubicBezTo>
                  <a:pt x="538648" y="972499"/>
                  <a:pt x="537400" y="972499"/>
                  <a:pt x="537400" y="972499"/>
                </a:cubicBezTo>
                <a:cubicBezTo>
                  <a:pt x="534900" y="972499"/>
                  <a:pt x="531152" y="971251"/>
                  <a:pt x="529902" y="970004"/>
                </a:cubicBezTo>
                <a:lnTo>
                  <a:pt x="529902" y="1224487"/>
                </a:lnTo>
                <a:cubicBezTo>
                  <a:pt x="529902" y="1250684"/>
                  <a:pt x="503666" y="1273139"/>
                  <a:pt x="472432" y="1273139"/>
                </a:cubicBezTo>
                <a:cubicBezTo>
                  <a:pt x="456190" y="1273139"/>
                  <a:pt x="441198" y="1266901"/>
                  <a:pt x="431204" y="1258169"/>
                </a:cubicBezTo>
                <a:cubicBezTo>
                  <a:pt x="419960" y="1266901"/>
                  <a:pt x="404966" y="1273139"/>
                  <a:pt x="388726" y="1273139"/>
                </a:cubicBezTo>
                <a:cubicBezTo>
                  <a:pt x="357492" y="1273139"/>
                  <a:pt x="332504" y="1250684"/>
                  <a:pt x="332504" y="1224487"/>
                </a:cubicBezTo>
                <a:lnTo>
                  <a:pt x="332504" y="970004"/>
                </a:lnTo>
                <a:cubicBezTo>
                  <a:pt x="328756" y="971251"/>
                  <a:pt x="325008" y="972499"/>
                  <a:pt x="321260" y="972499"/>
                </a:cubicBezTo>
                <a:cubicBezTo>
                  <a:pt x="320010" y="972499"/>
                  <a:pt x="317512" y="972499"/>
                  <a:pt x="316262" y="972499"/>
                </a:cubicBezTo>
                <a:lnTo>
                  <a:pt x="316262" y="1149639"/>
                </a:lnTo>
                <a:cubicBezTo>
                  <a:pt x="316262" y="1173341"/>
                  <a:pt x="293774" y="1192053"/>
                  <a:pt x="265038" y="1192053"/>
                </a:cubicBezTo>
                <a:cubicBezTo>
                  <a:pt x="251296" y="1192053"/>
                  <a:pt x="240052" y="1188311"/>
                  <a:pt x="231306" y="1180826"/>
                </a:cubicBezTo>
                <a:cubicBezTo>
                  <a:pt x="222560" y="1188311"/>
                  <a:pt x="210066" y="1192053"/>
                  <a:pt x="196324" y="1192053"/>
                </a:cubicBezTo>
                <a:cubicBezTo>
                  <a:pt x="167588" y="1192053"/>
                  <a:pt x="145100" y="1173341"/>
                  <a:pt x="145100" y="1149639"/>
                </a:cubicBezTo>
                <a:lnTo>
                  <a:pt x="145100" y="940064"/>
                </a:lnTo>
                <a:cubicBezTo>
                  <a:pt x="143850" y="940064"/>
                  <a:pt x="143850" y="940064"/>
                  <a:pt x="142602" y="940064"/>
                </a:cubicBezTo>
                <a:cubicBezTo>
                  <a:pt x="141352" y="940064"/>
                  <a:pt x="140102" y="940064"/>
                  <a:pt x="138854" y="940064"/>
                </a:cubicBezTo>
                <a:cubicBezTo>
                  <a:pt x="137604" y="940064"/>
                  <a:pt x="136354" y="940064"/>
                  <a:pt x="135106" y="940064"/>
                </a:cubicBezTo>
                <a:cubicBezTo>
                  <a:pt x="115116" y="937569"/>
                  <a:pt x="98874" y="920105"/>
                  <a:pt x="98874" y="897650"/>
                </a:cubicBezTo>
                <a:lnTo>
                  <a:pt x="98874" y="772904"/>
                </a:lnTo>
                <a:lnTo>
                  <a:pt x="98874" y="725500"/>
                </a:lnTo>
                <a:lnTo>
                  <a:pt x="98874" y="706788"/>
                </a:lnTo>
                <a:cubicBezTo>
                  <a:pt x="98874" y="669364"/>
                  <a:pt x="131358" y="639424"/>
                  <a:pt x="171336" y="639424"/>
                </a:cubicBezTo>
                <a:lnTo>
                  <a:pt x="290026" y="639424"/>
                </a:lnTo>
                <a:cubicBezTo>
                  <a:pt x="295024" y="639424"/>
                  <a:pt x="300020" y="639424"/>
                  <a:pt x="305018" y="640672"/>
                </a:cubicBezTo>
                <a:cubicBezTo>
                  <a:pt x="318762" y="628197"/>
                  <a:pt x="338750" y="620712"/>
                  <a:pt x="359990" y="620712"/>
                </a:cubicBezTo>
                <a:close/>
                <a:moveTo>
                  <a:pt x="625582" y="499992"/>
                </a:moveTo>
                <a:cubicBezTo>
                  <a:pt x="599166" y="499992"/>
                  <a:pt x="577780" y="519598"/>
                  <a:pt x="577780" y="546557"/>
                </a:cubicBezTo>
                <a:cubicBezTo>
                  <a:pt x="577780" y="571065"/>
                  <a:pt x="599166" y="591896"/>
                  <a:pt x="625582" y="591896"/>
                </a:cubicBezTo>
                <a:cubicBezTo>
                  <a:pt x="652000" y="591896"/>
                  <a:pt x="673384" y="571065"/>
                  <a:pt x="673384" y="546557"/>
                </a:cubicBezTo>
                <a:cubicBezTo>
                  <a:pt x="673384" y="519598"/>
                  <a:pt x="652000" y="499992"/>
                  <a:pt x="625582" y="499992"/>
                </a:cubicBezTo>
                <a:close/>
                <a:moveTo>
                  <a:pt x="235572" y="499992"/>
                </a:moveTo>
                <a:cubicBezTo>
                  <a:pt x="209156" y="499992"/>
                  <a:pt x="187770" y="519598"/>
                  <a:pt x="187770" y="546557"/>
                </a:cubicBezTo>
                <a:cubicBezTo>
                  <a:pt x="187770" y="571065"/>
                  <a:pt x="209156" y="591896"/>
                  <a:pt x="235572" y="591896"/>
                </a:cubicBezTo>
                <a:cubicBezTo>
                  <a:pt x="261990" y="591896"/>
                  <a:pt x="283374" y="571065"/>
                  <a:pt x="283374" y="546557"/>
                </a:cubicBezTo>
                <a:cubicBezTo>
                  <a:pt x="283374" y="519598"/>
                  <a:pt x="261990" y="499992"/>
                  <a:pt x="235572" y="499992"/>
                </a:cubicBezTo>
                <a:close/>
                <a:moveTo>
                  <a:pt x="625582" y="466906"/>
                </a:moveTo>
                <a:cubicBezTo>
                  <a:pt x="669610" y="466906"/>
                  <a:pt x="707350" y="502443"/>
                  <a:pt x="707350" y="546557"/>
                </a:cubicBezTo>
                <a:cubicBezTo>
                  <a:pt x="707350" y="589445"/>
                  <a:pt x="669610" y="624982"/>
                  <a:pt x="625582" y="624982"/>
                </a:cubicBezTo>
                <a:cubicBezTo>
                  <a:pt x="581554" y="624982"/>
                  <a:pt x="543816" y="589445"/>
                  <a:pt x="543816" y="546557"/>
                </a:cubicBezTo>
                <a:cubicBezTo>
                  <a:pt x="543816" y="502443"/>
                  <a:pt x="581554" y="466906"/>
                  <a:pt x="625582" y="466906"/>
                </a:cubicBezTo>
                <a:close/>
                <a:moveTo>
                  <a:pt x="235572" y="466906"/>
                </a:moveTo>
                <a:cubicBezTo>
                  <a:pt x="279600" y="466906"/>
                  <a:pt x="317340" y="502443"/>
                  <a:pt x="317340" y="546557"/>
                </a:cubicBezTo>
                <a:cubicBezTo>
                  <a:pt x="317340" y="589445"/>
                  <a:pt x="279600" y="624982"/>
                  <a:pt x="235572" y="624982"/>
                </a:cubicBezTo>
                <a:cubicBezTo>
                  <a:pt x="190286" y="624982"/>
                  <a:pt x="153806" y="589445"/>
                  <a:pt x="153806" y="546557"/>
                </a:cubicBezTo>
                <a:cubicBezTo>
                  <a:pt x="153806" y="502443"/>
                  <a:pt x="190286" y="466906"/>
                  <a:pt x="235572" y="466906"/>
                </a:cubicBezTo>
                <a:close/>
                <a:moveTo>
                  <a:pt x="427216" y="451090"/>
                </a:moveTo>
                <a:cubicBezTo>
                  <a:pt x="394844" y="451090"/>
                  <a:pt x="368696" y="477236"/>
                  <a:pt x="368696" y="510854"/>
                </a:cubicBezTo>
                <a:cubicBezTo>
                  <a:pt x="368696" y="543226"/>
                  <a:pt x="394844" y="570618"/>
                  <a:pt x="427216" y="570618"/>
                </a:cubicBezTo>
                <a:cubicBezTo>
                  <a:pt x="460832" y="570618"/>
                  <a:pt x="486980" y="543226"/>
                  <a:pt x="486980" y="510854"/>
                </a:cubicBezTo>
                <a:cubicBezTo>
                  <a:pt x="486980" y="477236"/>
                  <a:pt x="460832" y="451090"/>
                  <a:pt x="427216" y="451090"/>
                </a:cubicBezTo>
                <a:close/>
                <a:moveTo>
                  <a:pt x="427216" y="417472"/>
                </a:moveTo>
                <a:cubicBezTo>
                  <a:pt x="478264" y="417472"/>
                  <a:pt x="520596" y="459805"/>
                  <a:pt x="520596" y="510854"/>
                </a:cubicBezTo>
                <a:cubicBezTo>
                  <a:pt x="520596" y="561902"/>
                  <a:pt x="478264" y="602990"/>
                  <a:pt x="427216" y="602990"/>
                </a:cubicBezTo>
                <a:cubicBezTo>
                  <a:pt x="376166" y="602990"/>
                  <a:pt x="335080" y="561902"/>
                  <a:pt x="335080" y="510854"/>
                </a:cubicBezTo>
                <a:cubicBezTo>
                  <a:pt x="335080" y="459805"/>
                  <a:pt x="376166" y="417472"/>
                  <a:pt x="427216" y="417472"/>
                </a:cubicBezTo>
                <a:close/>
                <a:moveTo>
                  <a:pt x="523996" y="48650"/>
                </a:moveTo>
                <a:cubicBezTo>
                  <a:pt x="561246" y="86072"/>
                  <a:pt x="592290" y="139711"/>
                  <a:pt x="613398" y="205825"/>
                </a:cubicBezTo>
                <a:cubicBezTo>
                  <a:pt x="636990" y="187113"/>
                  <a:pt x="658098" y="165907"/>
                  <a:pt x="676724" y="139711"/>
                </a:cubicBezTo>
                <a:cubicBezTo>
                  <a:pt x="634506" y="98546"/>
                  <a:pt x="582356" y="67361"/>
                  <a:pt x="523996" y="48650"/>
                </a:cubicBezTo>
                <a:close/>
                <a:moveTo>
                  <a:pt x="304216" y="48650"/>
                </a:moveTo>
                <a:cubicBezTo>
                  <a:pt x="247098" y="67361"/>
                  <a:pt x="194946" y="98546"/>
                  <a:pt x="152728" y="139711"/>
                </a:cubicBezTo>
                <a:cubicBezTo>
                  <a:pt x="170112" y="165907"/>
                  <a:pt x="191222" y="187113"/>
                  <a:pt x="216056" y="205825"/>
                </a:cubicBezTo>
                <a:cubicBezTo>
                  <a:pt x="237164" y="139711"/>
                  <a:pt x="266964" y="86072"/>
                  <a:pt x="304216" y="48650"/>
                </a:cubicBezTo>
                <a:close/>
                <a:moveTo>
                  <a:pt x="430868" y="34928"/>
                </a:moveTo>
                <a:lnTo>
                  <a:pt x="430868" y="275681"/>
                </a:lnTo>
                <a:cubicBezTo>
                  <a:pt x="485504" y="271938"/>
                  <a:pt x="537654" y="255722"/>
                  <a:pt x="583598" y="227031"/>
                </a:cubicBezTo>
                <a:cubicBezTo>
                  <a:pt x="552554" y="122248"/>
                  <a:pt x="495436" y="46155"/>
                  <a:pt x="430868" y="34928"/>
                </a:cubicBezTo>
                <a:close/>
                <a:moveTo>
                  <a:pt x="397342" y="34928"/>
                </a:moveTo>
                <a:cubicBezTo>
                  <a:pt x="334016" y="46155"/>
                  <a:pt x="276898" y="122248"/>
                  <a:pt x="245856" y="227031"/>
                </a:cubicBezTo>
                <a:cubicBezTo>
                  <a:pt x="290556" y="255722"/>
                  <a:pt x="343950" y="271938"/>
                  <a:pt x="397342" y="275681"/>
                </a:cubicBezTo>
                <a:close/>
                <a:moveTo>
                  <a:pt x="414726" y="0"/>
                </a:moveTo>
                <a:cubicBezTo>
                  <a:pt x="643198" y="0"/>
                  <a:pt x="828212" y="187113"/>
                  <a:pt x="828212" y="416639"/>
                </a:cubicBezTo>
                <a:cubicBezTo>
                  <a:pt x="828212" y="485248"/>
                  <a:pt x="812070" y="553856"/>
                  <a:pt x="779786" y="613732"/>
                </a:cubicBezTo>
                <a:cubicBezTo>
                  <a:pt x="774818" y="622464"/>
                  <a:pt x="764884" y="624959"/>
                  <a:pt x="756192" y="621217"/>
                </a:cubicBezTo>
                <a:cubicBezTo>
                  <a:pt x="748742" y="616227"/>
                  <a:pt x="746260" y="606247"/>
                  <a:pt x="749984" y="597516"/>
                </a:cubicBezTo>
                <a:cubicBezTo>
                  <a:pt x="779786" y="542629"/>
                  <a:pt x="795928" y="479010"/>
                  <a:pt x="795928" y="416639"/>
                </a:cubicBezTo>
                <a:cubicBezTo>
                  <a:pt x="795928" y="319340"/>
                  <a:pt x="759918" y="230773"/>
                  <a:pt x="700316" y="163412"/>
                </a:cubicBezTo>
                <a:cubicBezTo>
                  <a:pt x="677966" y="193351"/>
                  <a:pt x="651890" y="219547"/>
                  <a:pt x="622090" y="240753"/>
                </a:cubicBezTo>
                <a:cubicBezTo>
                  <a:pt x="635748" y="293144"/>
                  <a:pt x="643198" y="353021"/>
                  <a:pt x="643198" y="415392"/>
                </a:cubicBezTo>
                <a:cubicBezTo>
                  <a:pt x="643198" y="425371"/>
                  <a:pt x="634506" y="432856"/>
                  <a:pt x="625814" y="432856"/>
                </a:cubicBezTo>
                <a:cubicBezTo>
                  <a:pt x="617122" y="432856"/>
                  <a:pt x="609672" y="425371"/>
                  <a:pt x="609672" y="415392"/>
                </a:cubicBezTo>
                <a:cubicBezTo>
                  <a:pt x="609672" y="360505"/>
                  <a:pt x="603464" y="308114"/>
                  <a:pt x="592290" y="260712"/>
                </a:cubicBezTo>
                <a:cubicBezTo>
                  <a:pt x="543862" y="289402"/>
                  <a:pt x="487986" y="305619"/>
                  <a:pt x="430868" y="309361"/>
                </a:cubicBezTo>
                <a:lnTo>
                  <a:pt x="430868" y="370485"/>
                </a:lnTo>
                <a:cubicBezTo>
                  <a:pt x="430868" y="380464"/>
                  <a:pt x="423418" y="387949"/>
                  <a:pt x="414726" y="387949"/>
                </a:cubicBezTo>
                <a:cubicBezTo>
                  <a:pt x="406034" y="387949"/>
                  <a:pt x="397342" y="380464"/>
                  <a:pt x="397342" y="370485"/>
                </a:cubicBezTo>
                <a:lnTo>
                  <a:pt x="397342" y="309361"/>
                </a:lnTo>
                <a:cubicBezTo>
                  <a:pt x="340224" y="305619"/>
                  <a:pt x="284348" y="289402"/>
                  <a:pt x="235922" y="260712"/>
                </a:cubicBezTo>
                <a:cubicBezTo>
                  <a:pt x="225988" y="308114"/>
                  <a:pt x="218538" y="360505"/>
                  <a:pt x="218538" y="415392"/>
                </a:cubicBezTo>
                <a:cubicBezTo>
                  <a:pt x="218538" y="425371"/>
                  <a:pt x="212330" y="432856"/>
                  <a:pt x="202396" y="432856"/>
                </a:cubicBezTo>
                <a:cubicBezTo>
                  <a:pt x="193704" y="432856"/>
                  <a:pt x="186254" y="425371"/>
                  <a:pt x="186254" y="415392"/>
                </a:cubicBezTo>
                <a:cubicBezTo>
                  <a:pt x="186254" y="353021"/>
                  <a:pt x="192462" y="293144"/>
                  <a:pt x="206122" y="240753"/>
                </a:cubicBezTo>
                <a:cubicBezTo>
                  <a:pt x="177562" y="219547"/>
                  <a:pt x="150246" y="193351"/>
                  <a:pt x="127894" y="163412"/>
                </a:cubicBezTo>
                <a:cubicBezTo>
                  <a:pt x="69534" y="230773"/>
                  <a:pt x="33526" y="319340"/>
                  <a:pt x="33526" y="416639"/>
                </a:cubicBezTo>
                <a:cubicBezTo>
                  <a:pt x="33526" y="479010"/>
                  <a:pt x="49668" y="542629"/>
                  <a:pt x="79468" y="598763"/>
                </a:cubicBezTo>
                <a:cubicBezTo>
                  <a:pt x="83194" y="607495"/>
                  <a:pt x="80710" y="617474"/>
                  <a:pt x="72018" y="621217"/>
                </a:cubicBezTo>
                <a:cubicBezTo>
                  <a:pt x="69534" y="622464"/>
                  <a:pt x="68294" y="622464"/>
                  <a:pt x="64568" y="622464"/>
                </a:cubicBezTo>
                <a:cubicBezTo>
                  <a:pt x="58360" y="622464"/>
                  <a:pt x="53392" y="619969"/>
                  <a:pt x="49668" y="614979"/>
                </a:cubicBezTo>
                <a:cubicBezTo>
                  <a:pt x="17384" y="553856"/>
                  <a:pt x="0" y="485248"/>
                  <a:pt x="0" y="416639"/>
                </a:cubicBezTo>
                <a:cubicBezTo>
                  <a:pt x="0" y="187113"/>
                  <a:pt x="186254" y="0"/>
                  <a:pt x="41472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0" name="Freeform 39">
            <a:extLst>
              <a:ext uri="{FF2B5EF4-FFF2-40B4-BE49-F238E27FC236}">
                <a16:creationId xmlns:a16="http://schemas.microsoft.com/office/drawing/2014/main" id="{1D41CDE3-896E-D14F-8A7C-FBA46ACFA84C}"/>
              </a:ext>
            </a:extLst>
          </p:cNvPr>
          <p:cNvSpPr>
            <a:spLocks noChangeArrowheads="1"/>
          </p:cNvSpPr>
          <p:nvPr/>
        </p:nvSpPr>
        <p:spPr bwMode="auto">
          <a:xfrm>
            <a:off x="1382965" y="1989823"/>
            <a:ext cx="644810" cy="581641"/>
          </a:xfrm>
          <a:custGeom>
            <a:avLst/>
            <a:gdLst>
              <a:gd name="connsiteX0" fmla="*/ 989639 w 1289619"/>
              <a:gd name="connsiteY0" fmla="*/ 917999 h 1163281"/>
              <a:gd name="connsiteX1" fmla="*/ 905895 w 1289619"/>
              <a:gd name="connsiteY1" fmla="*/ 1001420 h 1163281"/>
              <a:gd name="connsiteX2" fmla="*/ 905895 w 1289619"/>
              <a:gd name="connsiteY2" fmla="*/ 1108497 h 1163281"/>
              <a:gd name="connsiteX3" fmla="*/ 927144 w 1289619"/>
              <a:gd name="connsiteY3" fmla="*/ 1129664 h 1163281"/>
              <a:gd name="connsiteX4" fmla="*/ 954642 w 1289619"/>
              <a:gd name="connsiteY4" fmla="*/ 1129664 h 1163281"/>
              <a:gd name="connsiteX5" fmla="*/ 954642 w 1289619"/>
              <a:gd name="connsiteY5" fmla="*/ 1037527 h 1163281"/>
              <a:gd name="connsiteX6" fmla="*/ 972141 w 1289619"/>
              <a:gd name="connsiteY6" fmla="*/ 1021341 h 1163281"/>
              <a:gd name="connsiteX7" fmla="*/ 988389 w 1289619"/>
              <a:gd name="connsiteY7" fmla="*/ 1037527 h 1163281"/>
              <a:gd name="connsiteX8" fmla="*/ 988389 w 1289619"/>
              <a:gd name="connsiteY8" fmla="*/ 1129664 h 1163281"/>
              <a:gd name="connsiteX9" fmla="*/ 1174627 w 1289619"/>
              <a:gd name="connsiteY9" fmla="*/ 1129664 h 1163281"/>
              <a:gd name="connsiteX10" fmla="*/ 1174627 w 1289619"/>
              <a:gd name="connsiteY10" fmla="*/ 1037527 h 1163281"/>
              <a:gd name="connsiteX11" fmla="*/ 1190876 w 1289619"/>
              <a:gd name="connsiteY11" fmla="*/ 1021341 h 1163281"/>
              <a:gd name="connsiteX12" fmla="*/ 1207125 w 1289619"/>
              <a:gd name="connsiteY12" fmla="*/ 1037527 h 1163281"/>
              <a:gd name="connsiteX13" fmla="*/ 1207125 w 1289619"/>
              <a:gd name="connsiteY13" fmla="*/ 1129664 h 1163281"/>
              <a:gd name="connsiteX14" fmla="*/ 1235873 w 1289619"/>
              <a:gd name="connsiteY14" fmla="*/ 1129664 h 1163281"/>
              <a:gd name="connsiteX15" fmla="*/ 1255871 w 1289619"/>
              <a:gd name="connsiteY15" fmla="*/ 1108497 h 1163281"/>
              <a:gd name="connsiteX16" fmla="*/ 1255871 w 1289619"/>
              <a:gd name="connsiteY16" fmla="*/ 1001420 h 1163281"/>
              <a:gd name="connsiteX17" fmla="*/ 1172127 w 1289619"/>
              <a:gd name="connsiteY17" fmla="*/ 917999 h 1163281"/>
              <a:gd name="connsiteX18" fmla="*/ 989639 w 1289619"/>
              <a:gd name="connsiteY18" fmla="*/ 884381 h 1163281"/>
              <a:gd name="connsiteX19" fmla="*/ 1172127 w 1289619"/>
              <a:gd name="connsiteY19" fmla="*/ 884381 h 1163281"/>
              <a:gd name="connsiteX20" fmla="*/ 1289619 w 1289619"/>
              <a:gd name="connsiteY20" fmla="*/ 1001420 h 1163281"/>
              <a:gd name="connsiteX21" fmla="*/ 1289619 w 1289619"/>
              <a:gd name="connsiteY21" fmla="*/ 1108497 h 1163281"/>
              <a:gd name="connsiteX22" fmla="*/ 1235873 w 1289619"/>
              <a:gd name="connsiteY22" fmla="*/ 1163281 h 1163281"/>
              <a:gd name="connsiteX23" fmla="*/ 927144 w 1289619"/>
              <a:gd name="connsiteY23" fmla="*/ 1163281 h 1163281"/>
              <a:gd name="connsiteX24" fmla="*/ 873397 w 1289619"/>
              <a:gd name="connsiteY24" fmla="*/ 1108497 h 1163281"/>
              <a:gd name="connsiteX25" fmla="*/ 873397 w 1289619"/>
              <a:gd name="connsiteY25" fmla="*/ 1001420 h 1163281"/>
              <a:gd name="connsiteX26" fmla="*/ 989639 w 1289619"/>
              <a:gd name="connsiteY26" fmla="*/ 884381 h 1163281"/>
              <a:gd name="connsiteX27" fmla="*/ 1076019 w 1289619"/>
              <a:gd name="connsiteY27" fmla="*/ 648830 h 1163281"/>
              <a:gd name="connsiteX28" fmla="*/ 983909 w 1289619"/>
              <a:gd name="connsiteY28" fmla="*/ 740940 h 1163281"/>
              <a:gd name="connsiteX29" fmla="*/ 1076019 w 1289619"/>
              <a:gd name="connsiteY29" fmla="*/ 833050 h 1163281"/>
              <a:gd name="connsiteX30" fmla="*/ 1169373 w 1289619"/>
              <a:gd name="connsiteY30" fmla="*/ 740940 h 1163281"/>
              <a:gd name="connsiteX31" fmla="*/ 1076019 w 1289619"/>
              <a:gd name="connsiteY31" fmla="*/ 648830 h 1163281"/>
              <a:gd name="connsiteX32" fmla="*/ 1076019 w 1289619"/>
              <a:gd name="connsiteY32" fmla="*/ 615222 h 1163281"/>
              <a:gd name="connsiteX33" fmla="*/ 1201736 w 1289619"/>
              <a:gd name="connsiteY33" fmla="*/ 740940 h 1163281"/>
              <a:gd name="connsiteX34" fmla="*/ 1076019 w 1289619"/>
              <a:gd name="connsiteY34" fmla="*/ 866658 h 1163281"/>
              <a:gd name="connsiteX35" fmla="*/ 950301 w 1289619"/>
              <a:gd name="connsiteY35" fmla="*/ 740940 h 1163281"/>
              <a:gd name="connsiteX36" fmla="*/ 1076019 w 1289619"/>
              <a:gd name="connsiteY36" fmla="*/ 615222 h 1163281"/>
              <a:gd name="connsiteX37" fmla="*/ 117492 w 1289619"/>
              <a:gd name="connsiteY37" fmla="*/ 609288 h 1163281"/>
              <a:gd name="connsiteX38" fmla="*/ 33748 w 1289619"/>
              <a:gd name="connsiteY38" fmla="*/ 693081 h 1163281"/>
              <a:gd name="connsiteX39" fmla="*/ 33748 w 1289619"/>
              <a:gd name="connsiteY39" fmla="*/ 801888 h 1163281"/>
              <a:gd name="connsiteX40" fmla="*/ 53747 w 1289619"/>
              <a:gd name="connsiteY40" fmla="*/ 821898 h 1163281"/>
              <a:gd name="connsiteX41" fmla="*/ 82495 w 1289619"/>
              <a:gd name="connsiteY41" fmla="*/ 821898 h 1163281"/>
              <a:gd name="connsiteX42" fmla="*/ 82495 w 1289619"/>
              <a:gd name="connsiteY42" fmla="*/ 729350 h 1163281"/>
              <a:gd name="connsiteX43" fmla="*/ 98744 w 1289619"/>
              <a:gd name="connsiteY43" fmla="*/ 713092 h 1163281"/>
              <a:gd name="connsiteX44" fmla="*/ 116242 w 1289619"/>
              <a:gd name="connsiteY44" fmla="*/ 729350 h 1163281"/>
              <a:gd name="connsiteX45" fmla="*/ 116242 w 1289619"/>
              <a:gd name="connsiteY45" fmla="*/ 821898 h 1163281"/>
              <a:gd name="connsiteX46" fmla="*/ 301230 w 1289619"/>
              <a:gd name="connsiteY46" fmla="*/ 821898 h 1163281"/>
              <a:gd name="connsiteX47" fmla="*/ 301230 w 1289619"/>
              <a:gd name="connsiteY47" fmla="*/ 729350 h 1163281"/>
              <a:gd name="connsiteX48" fmla="*/ 317479 w 1289619"/>
              <a:gd name="connsiteY48" fmla="*/ 713092 h 1163281"/>
              <a:gd name="connsiteX49" fmla="*/ 334978 w 1289619"/>
              <a:gd name="connsiteY49" fmla="*/ 729350 h 1163281"/>
              <a:gd name="connsiteX50" fmla="*/ 334978 w 1289619"/>
              <a:gd name="connsiteY50" fmla="*/ 821898 h 1163281"/>
              <a:gd name="connsiteX51" fmla="*/ 362476 w 1289619"/>
              <a:gd name="connsiteY51" fmla="*/ 821898 h 1163281"/>
              <a:gd name="connsiteX52" fmla="*/ 383724 w 1289619"/>
              <a:gd name="connsiteY52" fmla="*/ 801888 h 1163281"/>
              <a:gd name="connsiteX53" fmla="*/ 383724 w 1289619"/>
              <a:gd name="connsiteY53" fmla="*/ 693081 h 1163281"/>
              <a:gd name="connsiteX54" fmla="*/ 299980 w 1289619"/>
              <a:gd name="connsiteY54" fmla="*/ 609288 h 1163281"/>
              <a:gd name="connsiteX55" fmla="*/ 117492 w 1289619"/>
              <a:gd name="connsiteY55" fmla="*/ 576771 h 1163281"/>
              <a:gd name="connsiteX56" fmla="*/ 299980 w 1289619"/>
              <a:gd name="connsiteY56" fmla="*/ 576771 h 1163281"/>
              <a:gd name="connsiteX57" fmla="*/ 416222 w 1289619"/>
              <a:gd name="connsiteY57" fmla="*/ 693081 h 1163281"/>
              <a:gd name="connsiteX58" fmla="*/ 416222 w 1289619"/>
              <a:gd name="connsiteY58" fmla="*/ 801888 h 1163281"/>
              <a:gd name="connsiteX59" fmla="*/ 362476 w 1289619"/>
              <a:gd name="connsiteY59" fmla="*/ 855666 h 1163281"/>
              <a:gd name="connsiteX60" fmla="*/ 53747 w 1289619"/>
              <a:gd name="connsiteY60" fmla="*/ 855666 h 1163281"/>
              <a:gd name="connsiteX61" fmla="*/ 0 w 1289619"/>
              <a:gd name="connsiteY61" fmla="*/ 801888 h 1163281"/>
              <a:gd name="connsiteX62" fmla="*/ 0 w 1289619"/>
              <a:gd name="connsiteY62" fmla="*/ 693081 h 1163281"/>
              <a:gd name="connsiteX63" fmla="*/ 117492 w 1289619"/>
              <a:gd name="connsiteY63" fmla="*/ 576771 h 1163281"/>
              <a:gd name="connsiteX64" fmla="*/ 661617 w 1289619"/>
              <a:gd name="connsiteY64" fmla="*/ 390008 h 1163281"/>
              <a:gd name="connsiteX65" fmla="*/ 797304 w 1289619"/>
              <a:gd name="connsiteY65" fmla="*/ 390008 h 1163281"/>
              <a:gd name="connsiteX66" fmla="*/ 814732 w 1289619"/>
              <a:gd name="connsiteY66" fmla="*/ 404920 h 1163281"/>
              <a:gd name="connsiteX67" fmla="*/ 797304 w 1289619"/>
              <a:gd name="connsiteY67" fmla="*/ 422318 h 1163281"/>
              <a:gd name="connsiteX68" fmla="*/ 677800 w 1289619"/>
              <a:gd name="connsiteY68" fmla="*/ 422318 h 1163281"/>
              <a:gd name="connsiteX69" fmla="*/ 677800 w 1289619"/>
              <a:gd name="connsiteY69" fmla="*/ 715601 h 1163281"/>
              <a:gd name="connsiteX70" fmla="*/ 677800 w 1289619"/>
              <a:gd name="connsiteY70" fmla="*/ 1008883 h 1163281"/>
              <a:gd name="connsiteX71" fmla="*/ 799794 w 1289619"/>
              <a:gd name="connsiteY71" fmla="*/ 1008883 h 1163281"/>
              <a:gd name="connsiteX72" fmla="*/ 817221 w 1289619"/>
              <a:gd name="connsiteY72" fmla="*/ 1026281 h 1163281"/>
              <a:gd name="connsiteX73" fmla="*/ 799794 w 1289619"/>
              <a:gd name="connsiteY73" fmla="*/ 1042436 h 1163281"/>
              <a:gd name="connsiteX74" fmla="*/ 661617 w 1289619"/>
              <a:gd name="connsiteY74" fmla="*/ 1042436 h 1163281"/>
              <a:gd name="connsiteX75" fmla="*/ 645434 w 1289619"/>
              <a:gd name="connsiteY75" fmla="*/ 1026281 h 1163281"/>
              <a:gd name="connsiteX76" fmla="*/ 645434 w 1289619"/>
              <a:gd name="connsiteY76" fmla="*/ 731756 h 1163281"/>
              <a:gd name="connsiteX77" fmla="*/ 489830 w 1289619"/>
              <a:gd name="connsiteY77" fmla="*/ 731756 h 1163281"/>
              <a:gd name="connsiteX78" fmla="*/ 472402 w 1289619"/>
              <a:gd name="connsiteY78" fmla="*/ 715601 h 1163281"/>
              <a:gd name="connsiteX79" fmla="*/ 489830 w 1289619"/>
              <a:gd name="connsiteY79" fmla="*/ 699446 h 1163281"/>
              <a:gd name="connsiteX80" fmla="*/ 645434 w 1289619"/>
              <a:gd name="connsiteY80" fmla="*/ 699446 h 1163281"/>
              <a:gd name="connsiteX81" fmla="*/ 645434 w 1289619"/>
              <a:gd name="connsiteY81" fmla="*/ 404920 h 1163281"/>
              <a:gd name="connsiteX82" fmla="*/ 661617 w 1289619"/>
              <a:gd name="connsiteY82" fmla="*/ 390008 h 1163281"/>
              <a:gd name="connsiteX83" fmla="*/ 208117 w 1289619"/>
              <a:gd name="connsiteY83" fmla="*/ 340134 h 1163281"/>
              <a:gd name="connsiteX84" fmla="*/ 116007 w 1289619"/>
              <a:gd name="connsiteY84" fmla="*/ 432700 h 1163281"/>
              <a:gd name="connsiteX85" fmla="*/ 208117 w 1289619"/>
              <a:gd name="connsiteY85" fmla="*/ 525266 h 1163281"/>
              <a:gd name="connsiteX86" fmla="*/ 300227 w 1289619"/>
              <a:gd name="connsiteY86" fmla="*/ 432700 h 1163281"/>
              <a:gd name="connsiteX87" fmla="*/ 208117 w 1289619"/>
              <a:gd name="connsiteY87" fmla="*/ 340134 h 1163281"/>
              <a:gd name="connsiteX88" fmla="*/ 208117 w 1289619"/>
              <a:gd name="connsiteY88" fmla="*/ 307611 h 1163281"/>
              <a:gd name="connsiteX89" fmla="*/ 333834 w 1289619"/>
              <a:gd name="connsiteY89" fmla="*/ 432700 h 1163281"/>
              <a:gd name="connsiteX90" fmla="*/ 208117 w 1289619"/>
              <a:gd name="connsiteY90" fmla="*/ 559040 h 1163281"/>
              <a:gd name="connsiteX91" fmla="*/ 82399 w 1289619"/>
              <a:gd name="connsiteY91" fmla="*/ 432700 h 1163281"/>
              <a:gd name="connsiteX92" fmla="*/ 208117 w 1289619"/>
              <a:gd name="connsiteY92" fmla="*/ 307611 h 1163281"/>
              <a:gd name="connsiteX93" fmla="*/ 989639 w 1289619"/>
              <a:gd name="connsiteY93" fmla="*/ 301677 h 1163281"/>
              <a:gd name="connsiteX94" fmla="*/ 905895 w 1289619"/>
              <a:gd name="connsiteY94" fmla="*/ 385470 h 1163281"/>
              <a:gd name="connsiteX95" fmla="*/ 905895 w 1289619"/>
              <a:gd name="connsiteY95" fmla="*/ 494276 h 1163281"/>
              <a:gd name="connsiteX96" fmla="*/ 927144 w 1289619"/>
              <a:gd name="connsiteY96" fmla="*/ 514287 h 1163281"/>
              <a:gd name="connsiteX97" fmla="*/ 954642 w 1289619"/>
              <a:gd name="connsiteY97" fmla="*/ 514287 h 1163281"/>
              <a:gd name="connsiteX98" fmla="*/ 954642 w 1289619"/>
              <a:gd name="connsiteY98" fmla="*/ 421739 h 1163281"/>
              <a:gd name="connsiteX99" fmla="*/ 972141 w 1289619"/>
              <a:gd name="connsiteY99" fmla="*/ 405480 h 1163281"/>
              <a:gd name="connsiteX100" fmla="*/ 988389 w 1289619"/>
              <a:gd name="connsiteY100" fmla="*/ 421739 h 1163281"/>
              <a:gd name="connsiteX101" fmla="*/ 988389 w 1289619"/>
              <a:gd name="connsiteY101" fmla="*/ 514287 h 1163281"/>
              <a:gd name="connsiteX102" fmla="*/ 1174627 w 1289619"/>
              <a:gd name="connsiteY102" fmla="*/ 514287 h 1163281"/>
              <a:gd name="connsiteX103" fmla="*/ 1174627 w 1289619"/>
              <a:gd name="connsiteY103" fmla="*/ 421739 h 1163281"/>
              <a:gd name="connsiteX104" fmla="*/ 1190876 w 1289619"/>
              <a:gd name="connsiteY104" fmla="*/ 405480 h 1163281"/>
              <a:gd name="connsiteX105" fmla="*/ 1207125 w 1289619"/>
              <a:gd name="connsiteY105" fmla="*/ 421739 h 1163281"/>
              <a:gd name="connsiteX106" fmla="*/ 1207125 w 1289619"/>
              <a:gd name="connsiteY106" fmla="*/ 514287 h 1163281"/>
              <a:gd name="connsiteX107" fmla="*/ 1235873 w 1289619"/>
              <a:gd name="connsiteY107" fmla="*/ 514287 h 1163281"/>
              <a:gd name="connsiteX108" fmla="*/ 1255871 w 1289619"/>
              <a:gd name="connsiteY108" fmla="*/ 494276 h 1163281"/>
              <a:gd name="connsiteX109" fmla="*/ 1255871 w 1289619"/>
              <a:gd name="connsiteY109" fmla="*/ 385470 h 1163281"/>
              <a:gd name="connsiteX110" fmla="*/ 1172127 w 1289619"/>
              <a:gd name="connsiteY110" fmla="*/ 301677 h 1163281"/>
              <a:gd name="connsiteX111" fmla="*/ 989639 w 1289619"/>
              <a:gd name="connsiteY111" fmla="*/ 269160 h 1163281"/>
              <a:gd name="connsiteX112" fmla="*/ 1172127 w 1289619"/>
              <a:gd name="connsiteY112" fmla="*/ 269160 h 1163281"/>
              <a:gd name="connsiteX113" fmla="*/ 1289619 w 1289619"/>
              <a:gd name="connsiteY113" fmla="*/ 385470 h 1163281"/>
              <a:gd name="connsiteX114" fmla="*/ 1289619 w 1289619"/>
              <a:gd name="connsiteY114" fmla="*/ 494276 h 1163281"/>
              <a:gd name="connsiteX115" fmla="*/ 1235873 w 1289619"/>
              <a:gd name="connsiteY115" fmla="*/ 548054 h 1163281"/>
              <a:gd name="connsiteX116" fmla="*/ 927144 w 1289619"/>
              <a:gd name="connsiteY116" fmla="*/ 548054 h 1163281"/>
              <a:gd name="connsiteX117" fmla="*/ 873397 w 1289619"/>
              <a:gd name="connsiteY117" fmla="*/ 494276 h 1163281"/>
              <a:gd name="connsiteX118" fmla="*/ 873397 w 1289619"/>
              <a:gd name="connsiteY118" fmla="*/ 385470 h 1163281"/>
              <a:gd name="connsiteX119" fmla="*/ 989639 w 1289619"/>
              <a:gd name="connsiteY119" fmla="*/ 269160 h 1163281"/>
              <a:gd name="connsiteX120" fmla="*/ 1076019 w 1289619"/>
              <a:gd name="connsiteY120" fmla="*/ 32523 h 1163281"/>
              <a:gd name="connsiteX121" fmla="*/ 983909 w 1289619"/>
              <a:gd name="connsiteY121" fmla="*/ 125089 h 1163281"/>
              <a:gd name="connsiteX122" fmla="*/ 1076019 w 1289619"/>
              <a:gd name="connsiteY122" fmla="*/ 217655 h 1163281"/>
              <a:gd name="connsiteX123" fmla="*/ 1169373 w 1289619"/>
              <a:gd name="connsiteY123" fmla="*/ 125089 h 1163281"/>
              <a:gd name="connsiteX124" fmla="*/ 1076019 w 1289619"/>
              <a:gd name="connsiteY124" fmla="*/ 32523 h 1163281"/>
              <a:gd name="connsiteX125" fmla="*/ 1076019 w 1289619"/>
              <a:gd name="connsiteY125" fmla="*/ 0 h 1163281"/>
              <a:gd name="connsiteX126" fmla="*/ 1201736 w 1289619"/>
              <a:gd name="connsiteY126" fmla="*/ 125089 h 1163281"/>
              <a:gd name="connsiteX127" fmla="*/ 1076019 w 1289619"/>
              <a:gd name="connsiteY127" fmla="*/ 251429 h 1163281"/>
              <a:gd name="connsiteX128" fmla="*/ 950301 w 1289619"/>
              <a:gd name="connsiteY128" fmla="*/ 125089 h 1163281"/>
              <a:gd name="connsiteX129" fmla="*/ 1076019 w 1289619"/>
              <a:gd name="connsiteY129" fmla="*/ 0 h 1163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1289619" h="1163281">
                <a:moveTo>
                  <a:pt x="989639" y="917999"/>
                </a:moveTo>
                <a:cubicBezTo>
                  <a:pt x="944642" y="917999"/>
                  <a:pt x="905895" y="955351"/>
                  <a:pt x="905895" y="1001420"/>
                </a:cubicBezTo>
                <a:lnTo>
                  <a:pt x="905895" y="1108497"/>
                </a:lnTo>
                <a:cubicBezTo>
                  <a:pt x="905895" y="1120948"/>
                  <a:pt x="915894" y="1129664"/>
                  <a:pt x="927144" y="1129664"/>
                </a:cubicBezTo>
                <a:lnTo>
                  <a:pt x="954642" y="1129664"/>
                </a:lnTo>
                <a:lnTo>
                  <a:pt x="954642" y="1037527"/>
                </a:lnTo>
                <a:cubicBezTo>
                  <a:pt x="954642" y="1028812"/>
                  <a:pt x="962141" y="1021341"/>
                  <a:pt x="972141" y="1021341"/>
                </a:cubicBezTo>
                <a:cubicBezTo>
                  <a:pt x="980890" y="1021341"/>
                  <a:pt x="988389" y="1028812"/>
                  <a:pt x="988389" y="1037527"/>
                </a:cubicBezTo>
                <a:lnTo>
                  <a:pt x="988389" y="1129664"/>
                </a:lnTo>
                <a:lnTo>
                  <a:pt x="1174627" y="1129664"/>
                </a:lnTo>
                <a:lnTo>
                  <a:pt x="1174627" y="1037527"/>
                </a:lnTo>
                <a:cubicBezTo>
                  <a:pt x="1174627" y="1028812"/>
                  <a:pt x="1180877" y="1021341"/>
                  <a:pt x="1190876" y="1021341"/>
                </a:cubicBezTo>
                <a:cubicBezTo>
                  <a:pt x="1199625" y="1021341"/>
                  <a:pt x="1207125" y="1028812"/>
                  <a:pt x="1207125" y="1037527"/>
                </a:cubicBezTo>
                <a:lnTo>
                  <a:pt x="1207125" y="1129664"/>
                </a:lnTo>
                <a:lnTo>
                  <a:pt x="1235873" y="1129664"/>
                </a:lnTo>
                <a:cubicBezTo>
                  <a:pt x="1247122" y="1129664"/>
                  <a:pt x="1255871" y="1120948"/>
                  <a:pt x="1255871" y="1108497"/>
                </a:cubicBezTo>
                <a:lnTo>
                  <a:pt x="1255871" y="1001420"/>
                </a:lnTo>
                <a:cubicBezTo>
                  <a:pt x="1255871" y="955351"/>
                  <a:pt x="1218374" y="917999"/>
                  <a:pt x="1172127" y="917999"/>
                </a:cubicBezTo>
                <a:close/>
                <a:moveTo>
                  <a:pt x="989639" y="884381"/>
                </a:moveTo>
                <a:lnTo>
                  <a:pt x="1172127" y="884381"/>
                </a:lnTo>
                <a:cubicBezTo>
                  <a:pt x="1237123" y="884381"/>
                  <a:pt x="1289619" y="936675"/>
                  <a:pt x="1289619" y="1001420"/>
                </a:cubicBezTo>
                <a:lnTo>
                  <a:pt x="1289619" y="1108497"/>
                </a:lnTo>
                <a:cubicBezTo>
                  <a:pt x="1289619" y="1138379"/>
                  <a:pt x="1264621" y="1163281"/>
                  <a:pt x="1235873" y="1163281"/>
                </a:cubicBezTo>
                <a:lnTo>
                  <a:pt x="927144" y="1163281"/>
                </a:lnTo>
                <a:cubicBezTo>
                  <a:pt x="897146" y="1163281"/>
                  <a:pt x="873397" y="1138379"/>
                  <a:pt x="873397" y="1108497"/>
                </a:cubicBezTo>
                <a:lnTo>
                  <a:pt x="873397" y="1001420"/>
                </a:lnTo>
                <a:cubicBezTo>
                  <a:pt x="873397" y="936675"/>
                  <a:pt x="925894" y="884381"/>
                  <a:pt x="989639" y="884381"/>
                </a:cubicBezTo>
                <a:close/>
                <a:moveTo>
                  <a:pt x="1076019" y="648830"/>
                </a:moveTo>
                <a:cubicBezTo>
                  <a:pt x="1024985" y="648830"/>
                  <a:pt x="983909" y="689906"/>
                  <a:pt x="983909" y="740940"/>
                </a:cubicBezTo>
                <a:cubicBezTo>
                  <a:pt x="983909" y="791974"/>
                  <a:pt x="1024985" y="833050"/>
                  <a:pt x="1076019" y="833050"/>
                </a:cubicBezTo>
                <a:cubicBezTo>
                  <a:pt x="1127053" y="833050"/>
                  <a:pt x="1169373" y="791974"/>
                  <a:pt x="1169373" y="740940"/>
                </a:cubicBezTo>
                <a:cubicBezTo>
                  <a:pt x="1169373" y="689906"/>
                  <a:pt x="1127053" y="648830"/>
                  <a:pt x="1076019" y="648830"/>
                </a:cubicBezTo>
                <a:close/>
                <a:moveTo>
                  <a:pt x="1076019" y="615222"/>
                </a:moveTo>
                <a:cubicBezTo>
                  <a:pt x="1145724" y="615222"/>
                  <a:pt x="1201736" y="671235"/>
                  <a:pt x="1201736" y="740940"/>
                </a:cubicBezTo>
                <a:cubicBezTo>
                  <a:pt x="1201736" y="810645"/>
                  <a:pt x="1145724" y="866658"/>
                  <a:pt x="1076019" y="866658"/>
                </a:cubicBezTo>
                <a:cubicBezTo>
                  <a:pt x="1006314" y="866658"/>
                  <a:pt x="950301" y="810645"/>
                  <a:pt x="950301" y="740940"/>
                </a:cubicBezTo>
                <a:cubicBezTo>
                  <a:pt x="950301" y="671235"/>
                  <a:pt x="1006314" y="615222"/>
                  <a:pt x="1076019" y="615222"/>
                </a:cubicBezTo>
                <a:close/>
                <a:moveTo>
                  <a:pt x="117492" y="609288"/>
                </a:moveTo>
                <a:cubicBezTo>
                  <a:pt x="71245" y="609288"/>
                  <a:pt x="33748" y="646807"/>
                  <a:pt x="33748" y="693081"/>
                </a:cubicBezTo>
                <a:lnTo>
                  <a:pt x="33748" y="801888"/>
                </a:lnTo>
                <a:cubicBezTo>
                  <a:pt x="33748" y="813144"/>
                  <a:pt x="42497" y="821898"/>
                  <a:pt x="53747" y="821898"/>
                </a:cubicBezTo>
                <a:lnTo>
                  <a:pt x="82495" y="821898"/>
                </a:lnTo>
                <a:lnTo>
                  <a:pt x="82495" y="729350"/>
                </a:lnTo>
                <a:cubicBezTo>
                  <a:pt x="82495" y="720596"/>
                  <a:pt x="89994" y="713092"/>
                  <a:pt x="98744" y="713092"/>
                </a:cubicBezTo>
                <a:cubicBezTo>
                  <a:pt x="108743" y="713092"/>
                  <a:pt x="116242" y="720596"/>
                  <a:pt x="116242" y="729350"/>
                </a:cubicBezTo>
                <a:lnTo>
                  <a:pt x="116242" y="821898"/>
                </a:lnTo>
                <a:lnTo>
                  <a:pt x="301230" y="821898"/>
                </a:lnTo>
                <a:lnTo>
                  <a:pt x="301230" y="729350"/>
                </a:lnTo>
                <a:cubicBezTo>
                  <a:pt x="301230" y="720596"/>
                  <a:pt x="308729" y="713092"/>
                  <a:pt x="317479" y="713092"/>
                </a:cubicBezTo>
                <a:cubicBezTo>
                  <a:pt x="327478" y="713092"/>
                  <a:pt x="334978" y="720596"/>
                  <a:pt x="334978" y="729350"/>
                </a:cubicBezTo>
                <a:lnTo>
                  <a:pt x="334978" y="821898"/>
                </a:lnTo>
                <a:lnTo>
                  <a:pt x="362476" y="821898"/>
                </a:lnTo>
                <a:cubicBezTo>
                  <a:pt x="373725" y="821898"/>
                  <a:pt x="383724" y="813144"/>
                  <a:pt x="383724" y="801888"/>
                </a:cubicBezTo>
                <a:lnTo>
                  <a:pt x="383724" y="693081"/>
                </a:lnTo>
                <a:cubicBezTo>
                  <a:pt x="383724" y="646807"/>
                  <a:pt x="346227" y="609288"/>
                  <a:pt x="299980" y="609288"/>
                </a:cubicBezTo>
                <a:close/>
                <a:moveTo>
                  <a:pt x="117492" y="576771"/>
                </a:moveTo>
                <a:lnTo>
                  <a:pt x="299980" y="576771"/>
                </a:lnTo>
                <a:cubicBezTo>
                  <a:pt x="364976" y="576771"/>
                  <a:pt x="416222" y="628048"/>
                  <a:pt x="416222" y="693081"/>
                </a:cubicBezTo>
                <a:lnTo>
                  <a:pt x="416222" y="801888"/>
                </a:lnTo>
                <a:cubicBezTo>
                  <a:pt x="416222" y="831903"/>
                  <a:pt x="392474" y="855666"/>
                  <a:pt x="362476" y="855666"/>
                </a:cubicBezTo>
                <a:lnTo>
                  <a:pt x="53747" y="855666"/>
                </a:lnTo>
                <a:cubicBezTo>
                  <a:pt x="23749" y="855666"/>
                  <a:pt x="0" y="831903"/>
                  <a:pt x="0" y="801888"/>
                </a:cubicBezTo>
                <a:lnTo>
                  <a:pt x="0" y="693081"/>
                </a:lnTo>
                <a:cubicBezTo>
                  <a:pt x="0" y="628048"/>
                  <a:pt x="52497" y="576771"/>
                  <a:pt x="117492" y="576771"/>
                </a:cubicBezTo>
                <a:close/>
                <a:moveTo>
                  <a:pt x="661617" y="390008"/>
                </a:moveTo>
                <a:lnTo>
                  <a:pt x="797304" y="390008"/>
                </a:lnTo>
                <a:cubicBezTo>
                  <a:pt x="807263" y="390008"/>
                  <a:pt x="814732" y="396221"/>
                  <a:pt x="814732" y="404920"/>
                </a:cubicBezTo>
                <a:cubicBezTo>
                  <a:pt x="814732" y="414862"/>
                  <a:pt x="807263" y="422318"/>
                  <a:pt x="797304" y="422318"/>
                </a:cubicBezTo>
                <a:lnTo>
                  <a:pt x="677800" y="422318"/>
                </a:lnTo>
                <a:lnTo>
                  <a:pt x="677800" y="715601"/>
                </a:lnTo>
                <a:lnTo>
                  <a:pt x="677800" y="1008883"/>
                </a:lnTo>
                <a:lnTo>
                  <a:pt x="799794" y="1008883"/>
                </a:lnTo>
                <a:cubicBezTo>
                  <a:pt x="809752" y="1008883"/>
                  <a:pt x="817221" y="1017582"/>
                  <a:pt x="817221" y="1026281"/>
                </a:cubicBezTo>
                <a:cubicBezTo>
                  <a:pt x="817221" y="1034980"/>
                  <a:pt x="809752" y="1042436"/>
                  <a:pt x="799794" y="1042436"/>
                </a:cubicBezTo>
                <a:lnTo>
                  <a:pt x="661617" y="1042436"/>
                </a:lnTo>
                <a:cubicBezTo>
                  <a:pt x="652903" y="1042436"/>
                  <a:pt x="645434" y="1034980"/>
                  <a:pt x="645434" y="1026281"/>
                </a:cubicBezTo>
                <a:lnTo>
                  <a:pt x="645434" y="731756"/>
                </a:lnTo>
                <a:lnTo>
                  <a:pt x="489830" y="731756"/>
                </a:lnTo>
                <a:cubicBezTo>
                  <a:pt x="479871" y="731756"/>
                  <a:pt x="472402" y="725543"/>
                  <a:pt x="472402" y="715601"/>
                </a:cubicBezTo>
                <a:cubicBezTo>
                  <a:pt x="472402" y="706902"/>
                  <a:pt x="479871" y="699446"/>
                  <a:pt x="489830" y="699446"/>
                </a:cubicBezTo>
                <a:lnTo>
                  <a:pt x="645434" y="699446"/>
                </a:lnTo>
                <a:lnTo>
                  <a:pt x="645434" y="404920"/>
                </a:lnTo>
                <a:cubicBezTo>
                  <a:pt x="645434" y="396221"/>
                  <a:pt x="652903" y="390008"/>
                  <a:pt x="661617" y="390008"/>
                </a:cubicBezTo>
                <a:close/>
                <a:moveTo>
                  <a:pt x="208117" y="340134"/>
                </a:moveTo>
                <a:cubicBezTo>
                  <a:pt x="157083" y="340134"/>
                  <a:pt x="116007" y="381413"/>
                  <a:pt x="116007" y="432700"/>
                </a:cubicBezTo>
                <a:cubicBezTo>
                  <a:pt x="116007" y="483986"/>
                  <a:pt x="157083" y="525266"/>
                  <a:pt x="208117" y="525266"/>
                </a:cubicBezTo>
                <a:cubicBezTo>
                  <a:pt x="259151" y="525266"/>
                  <a:pt x="300227" y="483986"/>
                  <a:pt x="300227" y="432700"/>
                </a:cubicBezTo>
                <a:cubicBezTo>
                  <a:pt x="300227" y="381413"/>
                  <a:pt x="259151" y="340134"/>
                  <a:pt x="208117" y="340134"/>
                </a:cubicBezTo>
                <a:close/>
                <a:moveTo>
                  <a:pt x="208117" y="307611"/>
                </a:moveTo>
                <a:cubicBezTo>
                  <a:pt x="277822" y="307611"/>
                  <a:pt x="333834" y="363901"/>
                  <a:pt x="333834" y="432700"/>
                </a:cubicBezTo>
                <a:cubicBezTo>
                  <a:pt x="333834" y="502750"/>
                  <a:pt x="277822" y="559040"/>
                  <a:pt x="208117" y="559040"/>
                </a:cubicBezTo>
                <a:cubicBezTo>
                  <a:pt x="138412" y="559040"/>
                  <a:pt x="82399" y="502750"/>
                  <a:pt x="82399" y="432700"/>
                </a:cubicBezTo>
                <a:cubicBezTo>
                  <a:pt x="82399" y="363901"/>
                  <a:pt x="138412" y="307611"/>
                  <a:pt x="208117" y="307611"/>
                </a:cubicBezTo>
                <a:close/>
                <a:moveTo>
                  <a:pt x="989639" y="301677"/>
                </a:moveTo>
                <a:cubicBezTo>
                  <a:pt x="944642" y="301677"/>
                  <a:pt x="905895" y="339196"/>
                  <a:pt x="905895" y="385470"/>
                </a:cubicBezTo>
                <a:lnTo>
                  <a:pt x="905895" y="494276"/>
                </a:lnTo>
                <a:cubicBezTo>
                  <a:pt x="905895" y="505532"/>
                  <a:pt x="915894" y="514287"/>
                  <a:pt x="927144" y="514287"/>
                </a:cubicBezTo>
                <a:lnTo>
                  <a:pt x="954642" y="514287"/>
                </a:lnTo>
                <a:lnTo>
                  <a:pt x="954642" y="421739"/>
                </a:lnTo>
                <a:cubicBezTo>
                  <a:pt x="954642" y="412984"/>
                  <a:pt x="962141" y="405480"/>
                  <a:pt x="972141" y="405480"/>
                </a:cubicBezTo>
                <a:cubicBezTo>
                  <a:pt x="980890" y="405480"/>
                  <a:pt x="988389" y="412984"/>
                  <a:pt x="988389" y="421739"/>
                </a:cubicBezTo>
                <a:lnTo>
                  <a:pt x="988389" y="514287"/>
                </a:lnTo>
                <a:lnTo>
                  <a:pt x="1174627" y="514287"/>
                </a:lnTo>
                <a:lnTo>
                  <a:pt x="1174627" y="421739"/>
                </a:lnTo>
                <a:cubicBezTo>
                  <a:pt x="1174627" y="412984"/>
                  <a:pt x="1180877" y="405480"/>
                  <a:pt x="1190876" y="405480"/>
                </a:cubicBezTo>
                <a:cubicBezTo>
                  <a:pt x="1199625" y="405480"/>
                  <a:pt x="1207125" y="412984"/>
                  <a:pt x="1207125" y="421739"/>
                </a:cubicBezTo>
                <a:lnTo>
                  <a:pt x="1207125" y="514287"/>
                </a:lnTo>
                <a:lnTo>
                  <a:pt x="1235873" y="514287"/>
                </a:lnTo>
                <a:cubicBezTo>
                  <a:pt x="1247122" y="514287"/>
                  <a:pt x="1255871" y="505532"/>
                  <a:pt x="1255871" y="494276"/>
                </a:cubicBezTo>
                <a:lnTo>
                  <a:pt x="1255871" y="385470"/>
                </a:lnTo>
                <a:cubicBezTo>
                  <a:pt x="1255871" y="339196"/>
                  <a:pt x="1218374" y="301677"/>
                  <a:pt x="1172127" y="301677"/>
                </a:cubicBezTo>
                <a:close/>
                <a:moveTo>
                  <a:pt x="989639" y="269160"/>
                </a:moveTo>
                <a:lnTo>
                  <a:pt x="1172127" y="269160"/>
                </a:lnTo>
                <a:cubicBezTo>
                  <a:pt x="1237123" y="269160"/>
                  <a:pt x="1289619" y="321687"/>
                  <a:pt x="1289619" y="385470"/>
                </a:cubicBezTo>
                <a:lnTo>
                  <a:pt x="1289619" y="494276"/>
                </a:lnTo>
                <a:cubicBezTo>
                  <a:pt x="1289619" y="524292"/>
                  <a:pt x="1264621" y="548054"/>
                  <a:pt x="1235873" y="548054"/>
                </a:cubicBezTo>
                <a:lnTo>
                  <a:pt x="927144" y="548054"/>
                </a:lnTo>
                <a:cubicBezTo>
                  <a:pt x="897146" y="548054"/>
                  <a:pt x="873397" y="524292"/>
                  <a:pt x="873397" y="494276"/>
                </a:cubicBezTo>
                <a:lnTo>
                  <a:pt x="873397" y="385470"/>
                </a:lnTo>
                <a:cubicBezTo>
                  <a:pt x="873397" y="321687"/>
                  <a:pt x="925894" y="269160"/>
                  <a:pt x="989639" y="269160"/>
                </a:cubicBezTo>
                <a:close/>
                <a:moveTo>
                  <a:pt x="1076019" y="32523"/>
                </a:moveTo>
                <a:cubicBezTo>
                  <a:pt x="1024985" y="32523"/>
                  <a:pt x="983909" y="73802"/>
                  <a:pt x="983909" y="125089"/>
                </a:cubicBezTo>
                <a:cubicBezTo>
                  <a:pt x="983909" y="176376"/>
                  <a:pt x="1024985" y="217655"/>
                  <a:pt x="1076019" y="217655"/>
                </a:cubicBezTo>
                <a:cubicBezTo>
                  <a:pt x="1127053" y="217655"/>
                  <a:pt x="1169373" y="176376"/>
                  <a:pt x="1169373" y="125089"/>
                </a:cubicBezTo>
                <a:cubicBezTo>
                  <a:pt x="1169373" y="73802"/>
                  <a:pt x="1127053" y="32523"/>
                  <a:pt x="1076019" y="32523"/>
                </a:cubicBezTo>
                <a:close/>
                <a:moveTo>
                  <a:pt x="1076019" y="0"/>
                </a:moveTo>
                <a:cubicBezTo>
                  <a:pt x="1145724" y="0"/>
                  <a:pt x="1201736" y="56290"/>
                  <a:pt x="1201736" y="125089"/>
                </a:cubicBezTo>
                <a:cubicBezTo>
                  <a:pt x="1201736" y="195139"/>
                  <a:pt x="1145724" y="251429"/>
                  <a:pt x="1076019" y="251429"/>
                </a:cubicBezTo>
                <a:cubicBezTo>
                  <a:pt x="1006314" y="251429"/>
                  <a:pt x="950301" y="195139"/>
                  <a:pt x="950301" y="125089"/>
                </a:cubicBezTo>
                <a:cubicBezTo>
                  <a:pt x="950301" y="56290"/>
                  <a:pt x="1006314" y="0"/>
                  <a:pt x="1076019"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1" name="Freeform 40">
            <a:extLst>
              <a:ext uri="{FF2B5EF4-FFF2-40B4-BE49-F238E27FC236}">
                <a16:creationId xmlns:a16="http://schemas.microsoft.com/office/drawing/2014/main" id="{683DCB33-6A95-A44F-AA70-D6D8BAE14508}"/>
              </a:ext>
            </a:extLst>
          </p:cNvPr>
          <p:cNvSpPr>
            <a:spLocks noChangeArrowheads="1"/>
          </p:cNvSpPr>
          <p:nvPr/>
        </p:nvSpPr>
        <p:spPr bwMode="auto">
          <a:xfrm>
            <a:off x="7944565" y="4415003"/>
            <a:ext cx="636414" cy="636570"/>
          </a:xfrm>
          <a:custGeom>
            <a:avLst/>
            <a:gdLst>
              <a:gd name="connsiteX0" fmla="*/ 691152 w 1272828"/>
              <a:gd name="connsiteY0" fmla="*/ 807477 h 1273140"/>
              <a:gd name="connsiteX1" fmla="*/ 706973 w 1272828"/>
              <a:gd name="connsiteY1" fmla="*/ 820613 h 1273140"/>
              <a:gd name="connsiteX2" fmla="*/ 691152 w 1272828"/>
              <a:gd name="connsiteY2" fmla="*/ 833749 h 1273140"/>
              <a:gd name="connsiteX3" fmla="*/ 675332 w 1272828"/>
              <a:gd name="connsiteY3" fmla="*/ 820613 h 1273140"/>
              <a:gd name="connsiteX4" fmla="*/ 691152 w 1272828"/>
              <a:gd name="connsiteY4" fmla="*/ 807477 h 1273140"/>
              <a:gd name="connsiteX5" fmla="*/ 691152 w 1272828"/>
              <a:gd name="connsiteY5" fmla="*/ 752546 h 1273140"/>
              <a:gd name="connsiteX6" fmla="*/ 706973 w 1272828"/>
              <a:gd name="connsiteY6" fmla="*/ 765135 h 1273140"/>
              <a:gd name="connsiteX7" fmla="*/ 691152 w 1272828"/>
              <a:gd name="connsiteY7" fmla="*/ 778868 h 1273140"/>
              <a:gd name="connsiteX8" fmla="*/ 675332 w 1272828"/>
              <a:gd name="connsiteY8" fmla="*/ 765135 h 1273140"/>
              <a:gd name="connsiteX9" fmla="*/ 691152 w 1272828"/>
              <a:gd name="connsiteY9" fmla="*/ 752546 h 1273140"/>
              <a:gd name="connsiteX10" fmla="*/ 567483 w 1272828"/>
              <a:gd name="connsiteY10" fmla="*/ 643548 h 1273140"/>
              <a:gd name="connsiteX11" fmla="*/ 639628 w 1272828"/>
              <a:gd name="connsiteY11" fmla="*/ 722458 h 1273140"/>
              <a:gd name="connsiteX12" fmla="*/ 710530 w 1272828"/>
              <a:gd name="connsiteY12" fmla="*/ 643548 h 1273140"/>
              <a:gd name="connsiteX13" fmla="*/ 484142 w 1272828"/>
              <a:gd name="connsiteY13" fmla="*/ 643548 h 1273140"/>
              <a:gd name="connsiteX14" fmla="*/ 329899 w 1272828"/>
              <a:gd name="connsiteY14" fmla="*/ 798863 h 1273140"/>
              <a:gd name="connsiteX15" fmla="*/ 329899 w 1272828"/>
              <a:gd name="connsiteY15" fmla="*/ 984239 h 1273140"/>
              <a:gd name="connsiteX16" fmla="*/ 375923 w 1272828"/>
              <a:gd name="connsiteY16" fmla="*/ 1031835 h 1273140"/>
              <a:gd name="connsiteX17" fmla="*/ 902090 w 1272828"/>
              <a:gd name="connsiteY17" fmla="*/ 1031835 h 1273140"/>
              <a:gd name="connsiteX18" fmla="*/ 948114 w 1272828"/>
              <a:gd name="connsiteY18" fmla="*/ 984239 h 1273140"/>
              <a:gd name="connsiteX19" fmla="*/ 948114 w 1272828"/>
              <a:gd name="connsiteY19" fmla="*/ 798863 h 1273140"/>
              <a:gd name="connsiteX20" fmla="*/ 793871 w 1272828"/>
              <a:gd name="connsiteY20" fmla="*/ 643548 h 1273140"/>
              <a:gd name="connsiteX21" fmla="*/ 755311 w 1272828"/>
              <a:gd name="connsiteY21" fmla="*/ 643548 h 1273140"/>
              <a:gd name="connsiteX22" fmla="*/ 663262 w 1272828"/>
              <a:gd name="connsiteY22" fmla="*/ 745003 h 1273140"/>
              <a:gd name="connsiteX23" fmla="*/ 655799 w 1272828"/>
              <a:gd name="connsiteY23" fmla="*/ 751266 h 1273140"/>
              <a:gd name="connsiteX24" fmla="*/ 655799 w 1272828"/>
              <a:gd name="connsiteY24" fmla="*/ 838944 h 1273140"/>
              <a:gd name="connsiteX25" fmla="*/ 638385 w 1272828"/>
              <a:gd name="connsiteY25" fmla="*/ 855227 h 1273140"/>
              <a:gd name="connsiteX26" fmla="*/ 622214 w 1272828"/>
              <a:gd name="connsiteY26" fmla="*/ 838944 h 1273140"/>
              <a:gd name="connsiteX27" fmla="*/ 622214 w 1272828"/>
              <a:gd name="connsiteY27" fmla="*/ 751266 h 1273140"/>
              <a:gd name="connsiteX28" fmla="*/ 614751 w 1272828"/>
              <a:gd name="connsiteY28" fmla="*/ 745003 h 1273140"/>
              <a:gd name="connsiteX29" fmla="*/ 522703 w 1272828"/>
              <a:gd name="connsiteY29" fmla="*/ 643548 h 1273140"/>
              <a:gd name="connsiteX30" fmla="*/ 484142 w 1272828"/>
              <a:gd name="connsiteY30" fmla="*/ 609729 h 1273140"/>
              <a:gd name="connsiteX31" fmla="*/ 793871 w 1272828"/>
              <a:gd name="connsiteY31" fmla="*/ 609729 h 1273140"/>
              <a:gd name="connsiteX32" fmla="*/ 981700 w 1272828"/>
              <a:gd name="connsiteY32" fmla="*/ 798863 h 1273140"/>
              <a:gd name="connsiteX33" fmla="*/ 981700 w 1272828"/>
              <a:gd name="connsiteY33" fmla="*/ 984239 h 1273140"/>
              <a:gd name="connsiteX34" fmla="*/ 902090 w 1272828"/>
              <a:gd name="connsiteY34" fmla="*/ 1064401 h 1273140"/>
              <a:gd name="connsiteX35" fmla="*/ 375923 w 1272828"/>
              <a:gd name="connsiteY35" fmla="*/ 1064401 h 1273140"/>
              <a:gd name="connsiteX36" fmla="*/ 296314 w 1272828"/>
              <a:gd name="connsiteY36" fmla="*/ 984239 h 1273140"/>
              <a:gd name="connsiteX37" fmla="*/ 296314 w 1272828"/>
              <a:gd name="connsiteY37" fmla="*/ 798863 h 1273140"/>
              <a:gd name="connsiteX38" fmla="*/ 484142 w 1272828"/>
              <a:gd name="connsiteY38" fmla="*/ 609729 h 1273140"/>
              <a:gd name="connsiteX39" fmla="*/ 635642 w 1272828"/>
              <a:gd name="connsiteY39" fmla="*/ 176282 h 1273140"/>
              <a:gd name="connsiteX40" fmla="*/ 467100 w 1272828"/>
              <a:gd name="connsiteY40" fmla="*/ 346064 h 1273140"/>
              <a:gd name="connsiteX41" fmla="*/ 635642 w 1272828"/>
              <a:gd name="connsiteY41" fmla="*/ 514606 h 1273140"/>
              <a:gd name="connsiteX42" fmla="*/ 805424 w 1272828"/>
              <a:gd name="connsiteY42" fmla="*/ 346064 h 1273140"/>
              <a:gd name="connsiteX43" fmla="*/ 635642 w 1272828"/>
              <a:gd name="connsiteY43" fmla="*/ 176282 h 1273140"/>
              <a:gd name="connsiteX44" fmla="*/ 635642 w 1272828"/>
              <a:gd name="connsiteY44" fmla="*/ 142821 h 1273140"/>
              <a:gd name="connsiteX45" fmla="*/ 838885 w 1272828"/>
              <a:gd name="connsiteY45" fmla="*/ 346064 h 1273140"/>
              <a:gd name="connsiteX46" fmla="*/ 635642 w 1272828"/>
              <a:gd name="connsiteY46" fmla="*/ 548067 h 1273140"/>
              <a:gd name="connsiteX47" fmla="*/ 433639 w 1272828"/>
              <a:gd name="connsiteY47" fmla="*/ 346064 h 1273140"/>
              <a:gd name="connsiteX48" fmla="*/ 635642 w 1272828"/>
              <a:gd name="connsiteY48" fmla="*/ 142821 h 1273140"/>
              <a:gd name="connsiteX49" fmla="*/ 636004 w 1272828"/>
              <a:gd name="connsiteY49" fmla="*/ 0 h 1273140"/>
              <a:gd name="connsiteX50" fmla="*/ 1211764 w 1272828"/>
              <a:gd name="connsiteY50" fmla="*/ 363754 h 1273140"/>
              <a:gd name="connsiteX51" fmla="*/ 1237934 w 1272828"/>
              <a:gd name="connsiteY51" fmla="*/ 351297 h 1273140"/>
              <a:gd name="connsiteX52" fmla="*/ 1256628 w 1272828"/>
              <a:gd name="connsiteY52" fmla="*/ 365000 h 1273140"/>
              <a:gd name="connsiteX53" fmla="*/ 1246658 w 1272828"/>
              <a:gd name="connsiteY53" fmla="*/ 454693 h 1273140"/>
              <a:gd name="connsiteX54" fmla="*/ 1225472 w 1272828"/>
              <a:gd name="connsiteY54" fmla="*/ 464659 h 1273140"/>
              <a:gd name="connsiteX55" fmla="*/ 1153190 w 1272828"/>
              <a:gd name="connsiteY55" fmla="*/ 411092 h 1273140"/>
              <a:gd name="connsiteX56" fmla="*/ 1155682 w 1272828"/>
              <a:gd name="connsiteY56" fmla="*/ 387423 h 1273140"/>
              <a:gd name="connsiteX57" fmla="*/ 1180608 w 1272828"/>
              <a:gd name="connsiteY57" fmla="*/ 376212 h 1273140"/>
              <a:gd name="connsiteX58" fmla="*/ 636004 w 1272828"/>
              <a:gd name="connsiteY58" fmla="*/ 33635 h 1273140"/>
              <a:gd name="connsiteX59" fmla="*/ 202315 w 1272828"/>
              <a:gd name="connsiteY59" fmla="*/ 219249 h 1273140"/>
              <a:gd name="connsiteX60" fmla="*/ 32827 w 1272828"/>
              <a:gd name="connsiteY60" fmla="*/ 658993 h 1273140"/>
              <a:gd name="connsiteX61" fmla="*/ 613572 w 1272828"/>
              <a:gd name="connsiteY61" fmla="*/ 1238260 h 1273140"/>
              <a:gd name="connsiteX62" fmla="*/ 1054738 w 1272828"/>
              <a:gd name="connsiteY62" fmla="*/ 1071331 h 1273140"/>
              <a:gd name="connsiteX63" fmla="*/ 1240426 w 1272828"/>
              <a:gd name="connsiteY63" fmla="*/ 636570 h 1273140"/>
              <a:gd name="connsiteX64" fmla="*/ 1256628 w 1272828"/>
              <a:gd name="connsiteY64" fmla="*/ 620376 h 1273140"/>
              <a:gd name="connsiteX65" fmla="*/ 1272828 w 1272828"/>
              <a:gd name="connsiteY65" fmla="*/ 636570 h 1273140"/>
              <a:gd name="connsiteX66" fmla="*/ 1077170 w 1272828"/>
              <a:gd name="connsiteY66" fmla="*/ 1095000 h 1273140"/>
              <a:gd name="connsiteX67" fmla="*/ 637250 w 1272828"/>
              <a:gd name="connsiteY67" fmla="*/ 1273140 h 1273140"/>
              <a:gd name="connsiteX68" fmla="*/ 612325 w 1272828"/>
              <a:gd name="connsiteY68" fmla="*/ 1271894 h 1273140"/>
              <a:gd name="connsiteX69" fmla="*/ 425 w 1272828"/>
              <a:gd name="connsiteY69" fmla="*/ 661485 h 1273140"/>
              <a:gd name="connsiteX70" fmla="*/ 177390 w 1272828"/>
              <a:gd name="connsiteY70" fmla="*/ 194335 h 1273140"/>
              <a:gd name="connsiteX71" fmla="*/ 636004 w 1272828"/>
              <a:gd name="connsiteY71" fmla="*/ 0 h 1273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272828" h="1273140">
                <a:moveTo>
                  <a:pt x="691152" y="807477"/>
                </a:moveTo>
                <a:cubicBezTo>
                  <a:pt x="699062" y="807477"/>
                  <a:pt x="706973" y="813448"/>
                  <a:pt x="706973" y="820613"/>
                </a:cubicBezTo>
                <a:cubicBezTo>
                  <a:pt x="706973" y="828972"/>
                  <a:pt x="699062" y="833749"/>
                  <a:pt x="691152" y="833749"/>
                </a:cubicBezTo>
                <a:cubicBezTo>
                  <a:pt x="683242" y="833749"/>
                  <a:pt x="675332" y="828972"/>
                  <a:pt x="675332" y="820613"/>
                </a:cubicBezTo>
                <a:cubicBezTo>
                  <a:pt x="675332" y="813448"/>
                  <a:pt x="683242" y="807477"/>
                  <a:pt x="691152" y="807477"/>
                </a:cubicBezTo>
                <a:close/>
                <a:moveTo>
                  <a:pt x="691152" y="752546"/>
                </a:moveTo>
                <a:cubicBezTo>
                  <a:pt x="699062" y="752546"/>
                  <a:pt x="706973" y="758268"/>
                  <a:pt x="706973" y="765135"/>
                </a:cubicBezTo>
                <a:cubicBezTo>
                  <a:pt x="706973" y="773146"/>
                  <a:pt x="699062" y="778868"/>
                  <a:pt x="691152" y="778868"/>
                </a:cubicBezTo>
                <a:cubicBezTo>
                  <a:pt x="683242" y="778868"/>
                  <a:pt x="675332" y="773146"/>
                  <a:pt x="675332" y="765135"/>
                </a:cubicBezTo>
                <a:cubicBezTo>
                  <a:pt x="675332" y="758268"/>
                  <a:pt x="683242" y="752546"/>
                  <a:pt x="691152" y="752546"/>
                </a:cubicBezTo>
                <a:close/>
                <a:moveTo>
                  <a:pt x="567483" y="643548"/>
                </a:moveTo>
                <a:lnTo>
                  <a:pt x="639628" y="722458"/>
                </a:lnTo>
                <a:lnTo>
                  <a:pt x="710530" y="643548"/>
                </a:lnTo>
                <a:close/>
                <a:moveTo>
                  <a:pt x="484142" y="643548"/>
                </a:moveTo>
                <a:cubicBezTo>
                  <a:pt x="399557" y="643548"/>
                  <a:pt x="329899" y="712437"/>
                  <a:pt x="329899" y="798863"/>
                </a:cubicBezTo>
                <a:lnTo>
                  <a:pt x="329899" y="984239"/>
                </a:lnTo>
                <a:cubicBezTo>
                  <a:pt x="329899" y="1010542"/>
                  <a:pt x="349801" y="1031835"/>
                  <a:pt x="375923" y="1031835"/>
                </a:cubicBezTo>
                <a:lnTo>
                  <a:pt x="902090" y="1031835"/>
                </a:lnTo>
                <a:cubicBezTo>
                  <a:pt x="928212" y="1031835"/>
                  <a:pt x="948114" y="1010542"/>
                  <a:pt x="948114" y="984239"/>
                </a:cubicBezTo>
                <a:lnTo>
                  <a:pt x="948114" y="798863"/>
                </a:lnTo>
                <a:cubicBezTo>
                  <a:pt x="948114" y="712437"/>
                  <a:pt x="878456" y="643548"/>
                  <a:pt x="793871" y="643548"/>
                </a:cubicBezTo>
                <a:lnTo>
                  <a:pt x="755311" y="643548"/>
                </a:lnTo>
                <a:lnTo>
                  <a:pt x="663262" y="745003"/>
                </a:lnTo>
                <a:cubicBezTo>
                  <a:pt x="660775" y="747509"/>
                  <a:pt x="658287" y="750014"/>
                  <a:pt x="655799" y="751266"/>
                </a:cubicBezTo>
                <a:lnTo>
                  <a:pt x="655799" y="838944"/>
                </a:lnTo>
                <a:cubicBezTo>
                  <a:pt x="655799" y="847712"/>
                  <a:pt x="648336" y="855227"/>
                  <a:pt x="638385" y="855227"/>
                </a:cubicBezTo>
                <a:cubicBezTo>
                  <a:pt x="629677" y="855227"/>
                  <a:pt x="622214" y="847712"/>
                  <a:pt x="622214" y="838944"/>
                </a:cubicBezTo>
                <a:lnTo>
                  <a:pt x="622214" y="751266"/>
                </a:lnTo>
                <a:cubicBezTo>
                  <a:pt x="619726" y="750014"/>
                  <a:pt x="617238" y="747509"/>
                  <a:pt x="614751" y="745003"/>
                </a:cubicBezTo>
                <a:lnTo>
                  <a:pt x="522703" y="643548"/>
                </a:lnTo>
                <a:close/>
                <a:moveTo>
                  <a:pt x="484142" y="609729"/>
                </a:moveTo>
                <a:lnTo>
                  <a:pt x="793871" y="609729"/>
                </a:lnTo>
                <a:cubicBezTo>
                  <a:pt x="897114" y="609729"/>
                  <a:pt x="981700" y="694902"/>
                  <a:pt x="981700" y="798863"/>
                </a:cubicBezTo>
                <a:lnTo>
                  <a:pt x="981700" y="984239"/>
                </a:lnTo>
                <a:cubicBezTo>
                  <a:pt x="981700" y="1029330"/>
                  <a:pt x="945626" y="1064401"/>
                  <a:pt x="902090" y="1064401"/>
                </a:cubicBezTo>
                <a:lnTo>
                  <a:pt x="375923" y="1064401"/>
                </a:lnTo>
                <a:cubicBezTo>
                  <a:pt x="332387" y="1064401"/>
                  <a:pt x="296314" y="1029330"/>
                  <a:pt x="296314" y="984239"/>
                </a:cubicBezTo>
                <a:lnTo>
                  <a:pt x="296314" y="798863"/>
                </a:lnTo>
                <a:cubicBezTo>
                  <a:pt x="296314" y="694902"/>
                  <a:pt x="380899" y="609729"/>
                  <a:pt x="484142" y="609729"/>
                </a:cubicBezTo>
                <a:close/>
                <a:moveTo>
                  <a:pt x="635642" y="176282"/>
                </a:moveTo>
                <a:cubicBezTo>
                  <a:pt x="542696" y="176282"/>
                  <a:pt x="467100" y="251878"/>
                  <a:pt x="467100" y="346064"/>
                </a:cubicBezTo>
                <a:cubicBezTo>
                  <a:pt x="467100" y="439010"/>
                  <a:pt x="542696" y="514606"/>
                  <a:pt x="635642" y="514606"/>
                </a:cubicBezTo>
                <a:cubicBezTo>
                  <a:pt x="728588" y="514606"/>
                  <a:pt x="805424" y="439010"/>
                  <a:pt x="805424" y="346064"/>
                </a:cubicBezTo>
                <a:cubicBezTo>
                  <a:pt x="805424" y="251878"/>
                  <a:pt x="728588" y="176282"/>
                  <a:pt x="635642" y="176282"/>
                </a:cubicBezTo>
                <a:close/>
                <a:moveTo>
                  <a:pt x="635642" y="142821"/>
                </a:moveTo>
                <a:cubicBezTo>
                  <a:pt x="747178" y="142821"/>
                  <a:pt x="838885" y="234528"/>
                  <a:pt x="838885" y="346064"/>
                </a:cubicBezTo>
                <a:cubicBezTo>
                  <a:pt x="838885" y="456360"/>
                  <a:pt x="747178" y="548067"/>
                  <a:pt x="635642" y="548067"/>
                </a:cubicBezTo>
                <a:cubicBezTo>
                  <a:pt x="524107" y="548067"/>
                  <a:pt x="433639" y="456360"/>
                  <a:pt x="433639" y="346064"/>
                </a:cubicBezTo>
                <a:cubicBezTo>
                  <a:pt x="433639" y="234528"/>
                  <a:pt x="524107" y="142821"/>
                  <a:pt x="635642" y="142821"/>
                </a:cubicBezTo>
                <a:close/>
                <a:moveTo>
                  <a:pt x="636004" y="0"/>
                </a:moveTo>
                <a:cubicBezTo>
                  <a:pt x="882758" y="0"/>
                  <a:pt x="1105834" y="142014"/>
                  <a:pt x="1211764" y="363754"/>
                </a:cubicBezTo>
                <a:lnTo>
                  <a:pt x="1237934" y="351297"/>
                </a:lnTo>
                <a:cubicBezTo>
                  <a:pt x="1247904" y="347560"/>
                  <a:pt x="1257874" y="355034"/>
                  <a:pt x="1256628" y="365000"/>
                </a:cubicBezTo>
                <a:lnTo>
                  <a:pt x="1246658" y="454693"/>
                </a:lnTo>
                <a:cubicBezTo>
                  <a:pt x="1245412" y="465905"/>
                  <a:pt x="1234196" y="469642"/>
                  <a:pt x="1225472" y="464659"/>
                </a:cubicBezTo>
                <a:lnTo>
                  <a:pt x="1153190" y="411092"/>
                </a:lnTo>
                <a:cubicBezTo>
                  <a:pt x="1144466" y="404864"/>
                  <a:pt x="1145712" y="392406"/>
                  <a:pt x="1155682" y="387423"/>
                </a:cubicBezTo>
                <a:lnTo>
                  <a:pt x="1180608" y="376212"/>
                </a:lnTo>
                <a:cubicBezTo>
                  <a:pt x="1080908" y="168174"/>
                  <a:pt x="869049" y="33635"/>
                  <a:pt x="636004" y="33635"/>
                </a:cubicBezTo>
                <a:cubicBezTo>
                  <a:pt x="470255" y="33635"/>
                  <a:pt x="316968" y="99659"/>
                  <a:pt x="202315" y="219249"/>
                </a:cubicBezTo>
                <a:cubicBezTo>
                  <a:pt x="87661" y="337594"/>
                  <a:pt x="26596" y="494556"/>
                  <a:pt x="32827" y="658993"/>
                </a:cubicBezTo>
                <a:cubicBezTo>
                  <a:pt x="45290" y="972918"/>
                  <a:pt x="299521" y="1227048"/>
                  <a:pt x="613572" y="1238260"/>
                </a:cubicBezTo>
                <a:cubicBezTo>
                  <a:pt x="778074" y="1245734"/>
                  <a:pt x="935100" y="1185939"/>
                  <a:pt x="1054738" y="1071331"/>
                </a:cubicBezTo>
                <a:cubicBezTo>
                  <a:pt x="1174376" y="956724"/>
                  <a:pt x="1240426" y="802253"/>
                  <a:pt x="1240426" y="636570"/>
                </a:cubicBezTo>
                <a:cubicBezTo>
                  <a:pt x="1240426" y="626604"/>
                  <a:pt x="1247904" y="620376"/>
                  <a:pt x="1256628" y="620376"/>
                </a:cubicBezTo>
                <a:cubicBezTo>
                  <a:pt x="1265352" y="620376"/>
                  <a:pt x="1272828" y="626604"/>
                  <a:pt x="1272828" y="636570"/>
                </a:cubicBezTo>
                <a:cubicBezTo>
                  <a:pt x="1272828" y="810973"/>
                  <a:pt x="1204286" y="972918"/>
                  <a:pt x="1077170" y="1095000"/>
                </a:cubicBezTo>
                <a:cubicBezTo>
                  <a:pt x="957532" y="1209608"/>
                  <a:pt x="802999" y="1273140"/>
                  <a:pt x="637250" y="1273140"/>
                </a:cubicBezTo>
                <a:cubicBezTo>
                  <a:pt x="628526" y="1273140"/>
                  <a:pt x="619803" y="1271894"/>
                  <a:pt x="612325" y="1271894"/>
                </a:cubicBezTo>
                <a:cubicBezTo>
                  <a:pt x="282074" y="1259437"/>
                  <a:pt x="12887" y="991604"/>
                  <a:pt x="425" y="661485"/>
                </a:cubicBezTo>
                <a:cubicBezTo>
                  <a:pt x="-5806" y="487082"/>
                  <a:pt x="56506" y="320154"/>
                  <a:pt x="177390" y="194335"/>
                </a:cubicBezTo>
                <a:cubicBezTo>
                  <a:pt x="299521" y="69761"/>
                  <a:pt x="461531" y="0"/>
                  <a:pt x="63600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750832C0-625C-294B-995C-E5ED25443F44}"/>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5" name="TextBox 4">
            <a:extLst>
              <a:ext uri="{FF2B5EF4-FFF2-40B4-BE49-F238E27FC236}">
                <a16:creationId xmlns:a16="http://schemas.microsoft.com/office/drawing/2014/main" id="{435380D6-79DB-4F4E-A0E6-F9B71F5BB972}"/>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B1A6A173-E1E1-9F45-A1F6-5EF64FC3F5FA}"/>
              </a:ext>
            </a:extLst>
          </p:cNvPr>
          <p:cNvSpPr txBox="1"/>
          <p:nvPr/>
        </p:nvSpPr>
        <p:spPr>
          <a:xfrm>
            <a:off x="757955" y="4558437"/>
            <a:ext cx="1892787" cy="615553"/>
          </a:xfrm>
          <a:prstGeom prst="rect">
            <a:avLst/>
          </a:prstGeom>
          <a:noFill/>
        </p:spPr>
        <p:txBody>
          <a:bodyPr wrap="square" rtlCol="0" anchor="b">
            <a:spAutoFit/>
          </a:bodyPr>
          <a:lstStyle/>
          <a:p>
            <a:pPr algn="ctr"/>
            <a:r>
              <a:rPr lang="en-US" sz="1700" b="1" spc="-15" dirty="0">
                <a:solidFill>
                  <a:schemeClr val="accent1"/>
                </a:solidFill>
                <a:latin typeface="Poppins" pitchFamily="2" charset="77"/>
                <a:cs typeface="Poppins" pitchFamily="2" charset="77"/>
              </a:rPr>
              <a:t>COMPETITOR RIVALRY</a:t>
            </a:r>
          </a:p>
        </p:txBody>
      </p:sp>
      <p:sp>
        <p:nvSpPr>
          <p:cNvPr id="7" name="TextBox 6">
            <a:extLst>
              <a:ext uri="{FF2B5EF4-FFF2-40B4-BE49-F238E27FC236}">
                <a16:creationId xmlns:a16="http://schemas.microsoft.com/office/drawing/2014/main" id="{C8E23A63-4947-FE44-9E32-A2EC6BFE37FF}"/>
              </a:ext>
            </a:extLst>
          </p:cNvPr>
          <p:cNvSpPr txBox="1"/>
          <p:nvPr/>
        </p:nvSpPr>
        <p:spPr>
          <a:xfrm>
            <a:off x="757955" y="5220578"/>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44C7588A-5D35-E94B-B978-534BC15A2EA6}"/>
              </a:ext>
            </a:extLst>
          </p:cNvPr>
          <p:cNvSpPr txBox="1"/>
          <p:nvPr/>
        </p:nvSpPr>
        <p:spPr>
          <a:xfrm>
            <a:off x="2897077" y="1836848"/>
            <a:ext cx="1892787" cy="877163"/>
          </a:xfrm>
          <a:prstGeom prst="rect">
            <a:avLst/>
          </a:prstGeom>
          <a:noFill/>
        </p:spPr>
        <p:txBody>
          <a:bodyPr wrap="square" rtlCol="0" anchor="b">
            <a:spAutoFit/>
          </a:bodyPr>
          <a:lstStyle/>
          <a:p>
            <a:pPr algn="ctr"/>
            <a:r>
              <a:rPr lang="en-US" sz="1700" b="1" spc="-15" dirty="0">
                <a:solidFill>
                  <a:schemeClr val="accent2"/>
                </a:solidFill>
                <a:latin typeface="Poppins" pitchFamily="2" charset="77"/>
                <a:cs typeface="Poppins" pitchFamily="2" charset="77"/>
              </a:rPr>
              <a:t>THREAT OF SUBSTITUTE PRODUCTS</a:t>
            </a:r>
          </a:p>
        </p:txBody>
      </p:sp>
      <p:sp>
        <p:nvSpPr>
          <p:cNvPr id="9" name="TextBox 8">
            <a:extLst>
              <a:ext uri="{FF2B5EF4-FFF2-40B4-BE49-F238E27FC236}">
                <a16:creationId xmlns:a16="http://schemas.microsoft.com/office/drawing/2014/main" id="{1BE75415-FB5F-7D44-B126-66D2CEAEB466}"/>
              </a:ext>
            </a:extLst>
          </p:cNvPr>
          <p:cNvSpPr txBox="1"/>
          <p:nvPr/>
        </p:nvSpPr>
        <p:spPr>
          <a:xfrm>
            <a:off x="2897079" y="2760599"/>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EB8EDD65-C0D1-9249-A3A9-2FC511DC0165}"/>
              </a:ext>
            </a:extLst>
          </p:cNvPr>
          <p:cNvSpPr txBox="1"/>
          <p:nvPr/>
        </p:nvSpPr>
        <p:spPr>
          <a:xfrm>
            <a:off x="5177928" y="4558437"/>
            <a:ext cx="1892787" cy="615553"/>
          </a:xfrm>
          <a:prstGeom prst="rect">
            <a:avLst/>
          </a:prstGeom>
          <a:noFill/>
        </p:spPr>
        <p:txBody>
          <a:bodyPr wrap="square" rtlCol="0" anchor="b">
            <a:spAutoFit/>
          </a:bodyPr>
          <a:lstStyle/>
          <a:p>
            <a:pPr algn="ctr"/>
            <a:r>
              <a:rPr lang="en-US" sz="1700" b="1" spc="-15" dirty="0">
                <a:solidFill>
                  <a:schemeClr val="accent3"/>
                </a:solidFill>
                <a:latin typeface="Poppins" pitchFamily="2" charset="77"/>
                <a:cs typeface="Poppins" pitchFamily="2" charset="77"/>
              </a:rPr>
              <a:t>THREAT OF NEW ENTRANTS</a:t>
            </a:r>
          </a:p>
        </p:txBody>
      </p:sp>
      <p:sp>
        <p:nvSpPr>
          <p:cNvPr id="11" name="TextBox 10">
            <a:extLst>
              <a:ext uri="{FF2B5EF4-FFF2-40B4-BE49-F238E27FC236}">
                <a16:creationId xmlns:a16="http://schemas.microsoft.com/office/drawing/2014/main" id="{59D7B6C3-A712-EA49-87E4-AED4D8AC40C9}"/>
              </a:ext>
            </a:extLst>
          </p:cNvPr>
          <p:cNvSpPr txBox="1"/>
          <p:nvPr/>
        </p:nvSpPr>
        <p:spPr>
          <a:xfrm>
            <a:off x="5177929" y="5220578"/>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1C01A0ED-727B-E443-8E1D-867D1FCD6856}"/>
              </a:ext>
            </a:extLst>
          </p:cNvPr>
          <p:cNvSpPr txBox="1"/>
          <p:nvPr/>
        </p:nvSpPr>
        <p:spPr>
          <a:xfrm>
            <a:off x="7317164" y="1836848"/>
            <a:ext cx="1892787" cy="877163"/>
          </a:xfrm>
          <a:prstGeom prst="rect">
            <a:avLst/>
          </a:prstGeom>
          <a:noFill/>
        </p:spPr>
        <p:txBody>
          <a:bodyPr wrap="square" rtlCol="0" anchor="b">
            <a:spAutoFit/>
          </a:bodyPr>
          <a:lstStyle/>
          <a:p>
            <a:pPr algn="ctr"/>
            <a:r>
              <a:rPr lang="en-US" sz="1700" b="1" spc="-15" dirty="0">
                <a:solidFill>
                  <a:schemeClr val="accent4"/>
                </a:solidFill>
                <a:latin typeface="Poppins" pitchFamily="2" charset="77"/>
                <a:cs typeface="Poppins" pitchFamily="2" charset="77"/>
              </a:rPr>
              <a:t>BARGAINING POWER OF BUYERS</a:t>
            </a:r>
          </a:p>
        </p:txBody>
      </p:sp>
      <p:sp>
        <p:nvSpPr>
          <p:cNvPr id="13" name="TextBox 12">
            <a:extLst>
              <a:ext uri="{FF2B5EF4-FFF2-40B4-BE49-F238E27FC236}">
                <a16:creationId xmlns:a16="http://schemas.microsoft.com/office/drawing/2014/main" id="{7506C404-4888-9F40-854A-179360E353FA}"/>
              </a:ext>
            </a:extLst>
          </p:cNvPr>
          <p:cNvSpPr txBox="1"/>
          <p:nvPr/>
        </p:nvSpPr>
        <p:spPr>
          <a:xfrm>
            <a:off x="7317165" y="2760599"/>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86E60722-0EF8-A84F-9811-6CFF02914ECF}"/>
              </a:ext>
            </a:extLst>
          </p:cNvPr>
          <p:cNvSpPr txBox="1"/>
          <p:nvPr/>
        </p:nvSpPr>
        <p:spPr>
          <a:xfrm>
            <a:off x="9593967" y="4296827"/>
            <a:ext cx="1892787" cy="877163"/>
          </a:xfrm>
          <a:prstGeom prst="rect">
            <a:avLst/>
          </a:prstGeom>
          <a:noFill/>
        </p:spPr>
        <p:txBody>
          <a:bodyPr wrap="square" rtlCol="0" anchor="b">
            <a:spAutoFit/>
          </a:bodyPr>
          <a:lstStyle/>
          <a:p>
            <a:pPr algn="ctr"/>
            <a:r>
              <a:rPr lang="en-US" sz="1700" b="1" spc="-15" dirty="0">
                <a:solidFill>
                  <a:schemeClr val="accent5"/>
                </a:solidFill>
                <a:latin typeface="Poppins" pitchFamily="2" charset="77"/>
                <a:cs typeface="Poppins" pitchFamily="2" charset="77"/>
              </a:rPr>
              <a:t>BARGAINING POWER OF SUPPLIERS</a:t>
            </a:r>
          </a:p>
        </p:txBody>
      </p:sp>
      <p:sp>
        <p:nvSpPr>
          <p:cNvPr id="15" name="TextBox 14">
            <a:extLst>
              <a:ext uri="{FF2B5EF4-FFF2-40B4-BE49-F238E27FC236}">
                <a16:creationId xmlns:a16="http://schemas.microsoft.com/office/drawing/2014/main" id="{9C6B9665-88BD-3943-97BC-178CF778AA3D}"/>
              </a:ext>
            </a:extLst>
          </p:cNvPr>
          <p:cNvSpPr txBox="1"/>
          <p:nvPr/>
        </p:nvSpPr>
        <p:spPr>
          <a:xfrm>
            <a:off x="9593968" y="5220578"/>
            <a:ext cx="1892787"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2582986125"/>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hape 19762">
            <a:extLst>
              <a:ext uri="{FF2B5EF4-FFF2-40B4-BE49-F238E27FC236}">
                <a16:creationId xmlns:a16="http://schemas.microsoft.com/office/drawing/2014/main" id="{BB3EF54B-BB15-C141-9BC3-FEAD48B7F4A7}"/>
              </a:ext>
            </a:extLst>
          </p:cNvPr>
          <p:cNvSpPr/>
          <p:nvPr/>
        </p:nvSpPr>
        <p:spPr>
          <a:xfrm>
            <a:off x="2042510" y="4410632"/>
            <a:ext cx="512904" cy="1004560"/>
          </a:xfrm>
          <a:custGeom>
            <a:avLst/>
            <a:gdLst/>
            <a:ahLst/>
            <a:cxnLst>
              <a:cxn ang="0">
                <a:pos x="wd2" y="hd2"/>
              </a:cxn>
              <a:cxn ang="5400000">
                <a:pos x="wd2" y="hd2"/>
              </a:cxn>
              <a:cxn ang="10800000">
                <a:pos x="wd2" y="hd2"/>
              </a:cxn>
              <a:cxn ang="16200000">
                <a:pos x="wd2" y="hd2"/>
              </a:cxn>
            </a:cxnLst>
            <a:rect l="0" t="0" r="r" b="b"/>
            <a:pathLst>
              <a:path w="21243" h="21596" extrusionOk="0">
                <a:moveTo>
                  <a:pt x="19947" y="0"/>
                </a:moveTo>
                <a:cubicBezTo>
                  <a:pt x="19526" y="-4"/>
                  <a:pt x="19110" y="97"/>
                  <a:pt x="18852" y="288"/>
                </a:cubicBezTo>
                <a:cubicBezTo>
                  <a:pt x="18851" y="289"/>
                  <a:pt x="18850" y="289"/>
                  <a:pt x="18849" y="290"/>
                </a:cubicBezTo>
                <a:lnTo>
                  <a:pt x="15834" y="2525"/>
                </a:lnTo>
                <a:lnTo>
                  <a:pt x="15840" y="2527"/>
                </a:lnTo>
                <a:lnTo>
                  <a:pt x="12374" y="5096"/>
                </a:lnTo>
                <a:lnTo>
                  <a:pt x="8877" y="5096"/>
                </a:lnTo>
                <a:lnTo>
                  <a:pt x="2389" y="289"/>
                </a:lnTo>
                <a:cubicBezTo>
                  <a:pt x="2131" y="98"/>
                  <a:pt x="1715" y="-3"/>
                  <a:pt x="1294" y="2"/>
                </a:cubicBezTo>
                <a:cubicBezTo>
                  <a:pt x="1042" y="5"/>
                  <a:pt x="786" y="45"/>
                  <a:pt x="563" y="126"/>
                </a:cubicBezTo>
                <a:cubicBezTo>
                  <a:pt x="-32" y="343"/>
                  <a:pt x="-179" y="767"/>
                  <a:pt x="234" y="1073"/>
                </a:cubicBezTo>
                <a:cubicBezTo>
                  <a:pt x="235" y="1074"/>
                  <a:pt x="236" y="1074"/>
                  <a:pt x="237" y="1075"/>
                </a:cubicBezTo>
                <a:lnTo>
                  <a:pt x="3253" y="3310"/>
                </a:lnTo>
                <a:lnTo>
                  <a:pt x="3257" y="3308"/>
                </a:lnTo>
                <a:lnTo>
                  <a:pt x="6638" y="5814"/>
                </a:lnTo>
                <a:lnTo>
                  <a:pt x="6679" y="12518"/>
                </a:lnTo>
                <a:lnTo>
                  <a:pt x="6679" y="20734"/>
                </a:lnTo>
                <a:cubicBezTo>
                  <a:pt x="6679" y="21210"/>
                  <a:pt x="7429" y="21596"/>
                  <a:pt x="8355" y="21596"/>
                </a:cubicBezTo>
                <a:cubicBezTo>
                  <a:pt x="9280" y="21596"/>
                  <a:pt x="10030" y="21210"/>
                  <a:pt x="10030" y="20734"/>
                </a:cubicBezTo>
                <a:lnTo>
                  <a:pt x="10030" y="13214"/>
                </a:lnTo>
                <a:cubicBezTo>
                  <a:pt x="10041" y="13130"/>
                  <a:pt x="10112" y="13055"/>
                  <a:pt x="10222" y="12999"/>
                </a:cubicBezTo>
                <a:cubicBezTo>
                  <a:pt x="10331" y="12944"/>
                  <a:pt x="10480" y="12909"/>
                  <a:pt x="10644" y="12905"/>
                </a:cubicBezTo>
                <a:cubicBezTo>
                  <a:pt x="10807" y="12909"/>
                  <a:pt x="10956" y="12944"/>
                  <a:pt x="11065" y="12999"/>
                </a:cubicBezTo>
                <a:cubicBezTo>
                  <a:pt x="11175" y="13055"/>
                  <a:pt x="11246" y="13130"/>
                  <a:pt x="11257" y="13214"/>
                </a:cubicBezTo>
                <a:lnTo>
                  <a:pt x="11257" y="20734"/>
                </a:lnTo>
                <a:cubicBezTo>
                  <a:pt x="11257" y="21210"/>
                  <a:pt x="12009" y="21596"/>
                  <a:pt x="12934" y="21596"/>
                </a:cubicBezTo>
                <a:cubicBezTo>
                  <a:pt x="13859" y="21596"/>
                  <a:pt x="14609" y="21210"/>
                  <a:pt x="14609" y="20734"/>
                </a:cubicBezTo>
                <a:lnTo>
                  <a:pt x="14586" y="5833"/>
                </a:lnTo>
                <a:lnTo>
                  <a:pt x="21009" y="1071"/>
                </a:lnTo>
                <a:cubicBezTo>
                  <a:pt x="21421" y="764"/>
                  <a:pt x="21273" y="341"/>
                  <a:pt x="20678" y="125"/>
                </a:cubicBezTo>
                <a:cubicBezTo>
                  <a:pt x="20455" y="43"/>
                  <a:pt x="20200" y="3"/>
                  <a:pt x="19947" y="0"/>
                </a:cubicBezTo>
                <a:close/>
                <a:moveTo>
                  <a:pt x="10644" y="1566"/>
                </a:moveTo>
                <a:cubicBezTo>
                  <a:pt x="9008" y="1566"/>
                  <a:pt x="7683" y="2248"/>
                  <a:pt x="7683" y="3090"/>
                </a:cubicBezTo>
                <a:cubicBezTo>
                  <a:pt x="7683" y="3931"/>
                  <a:pt x="9008" y="4614"/>
                  <a:pt x="10644" y="4614"/>
                </a:cubicBezTo>
                <a:cubicBezTo>
                  <a:pt x="12279" y="4614"/>
                  <a:pt x="13606" y="3931"/>
                  <a:pt x="13606" y="3090"/>
                </a:cubicBezTo>
                <a:cubicBezTo>
                  <a:pt x="13606" y="2248"/>
                  <a:pt x="12279" y="1566"/>
                  <a:pt x="10644" y="1566"/>
                </a:cubicBezTo>
                <a:close/>
              </a:path>
            </a:pathLst>
          </a:custGeom>
          <a:solidFill>
            <a:schemeClr val="accent3">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1" name="Shape 19763">
            <a:extLst>
              <a:ext uri="{FF2B5EF4-FFF2-40B4-BE49-F238E27FC236}">
                <a16:creationId xmlns:a16="http://schemas.microsoft.com/office/drawing/2014/main" id="{256038DE-C982-8A4C-AC8D-98676C0C615C}"/>
              </a:ext>
            </a:extLst>
          </p:cNvPr>
          <p:cNvSpPr/>
          <p:nvPr/>
        </p:nvSpPr>
        <p:spPr>
          <a:xfrm>
            <a:off x="5235460" y="4410632"/>
            <a:ext cx="512904" cy="1004560"/>
          </a:xfrm>
          <a:custGeom>
            <a:avLst/>
            <a:gdLst/>
            <a:ahLst/>
            <a:cxnLst>
              <a:cxn ang="0">
                <a:pos x="wd2" y="hd2"/>
              </a:cxn>
              <a:cxn ang="5400000">
                <a:pos x="wd2" y="hd2"/>
              </a:cxn>
              <a:cxn ang="10800000">
                <a:pos x="wd2" y="hd2"/>
              </a:cxn>
              <a:cxn ang="16200000">
                <a:pos x="wd2" y="hd2"/>
              </a:cxn>
            </a:cxnLst>
            <a:rect l="0" t="0" r="r" b="b"/>
            <a:pathLst>
              <a:path w="21243" h="21596" extrusionOk="0">
                <a:moveTo>
                  <a:pt x="19947" y="0"/>
                </a:moveTo>
                <a:cubicBezTo>
                  <a:pt x="19526" y="-4"/>
                  <a:pt x="19110" y="97"/>
                  <a:pt x="18852" y="288"/>
                </a:cubicBezTo>
                <a:cubicBezTo>
                  <a:pt x="18851" y="289"/>
                  <a:pt x="18850" y="289"/>
                  <a:pt x="18849" y="290"/>
                </a:cubicBezTo>
                <a:lnTo>
                  <a:pt x="15834" y="2525"/>
                </a:lnTo>
                <a:lnTo>
                  <a:pt x="15840" y="2527"/>
                </a:lnTo>
                <a:lnTo>
                  <a:pt x="12374" y="5096"/>
                </a:lnTo>
                <a:lnTo>
                  <a:pt x="8877" y="5096"/>
                </a:lnTo>
                <a:lnTo>
                  <a:pt x="2389" y="289"/>
                </a:lnTo>
                <a:cubicBezTo>
                  <a:pt x="2131" y="98"/>
                  <a:pt x="1715" y="-3"/>
                  <a:pt x="1294" y="2"/>
                </a:cubicBezTo>
                <a:cubicBezTo>
                  <a:pt x="1042" y="5"/>
                  <a:pt x="786" y="45"/>
                  <a:pt x="563" y="126"/>
                </a:cubicBezTo>
                <a:cubicBezTo>
                  <a:pt x="-32" y="343"/>
                  <a:pt x="-179" y="767"/>
                  <a:pt x="234" y="1073"/>
                </a:cubicBezTo>
                <a:cubicBezTo>
                  <a:pt x="235" y="1074"/>
                  <a:pt x="236" y="1074"/>
                  <a:pt x="237" y="1075"/>
                </a:cubicBezTo>
                <a:lnTo>
                  <a:pt x="3253" y="3310"/>
                </a:lnTo>
                <a:lnTo>
                  <a:pt x="3257" y="3308"/>
                </a:lnTo>
                <a:lnTo>
                  <a:pt x="6638" y="5814"/>
                </a:lnTo>
                <a:lnTo>
                  <a:pt x="6679" y="12518"/>
                </a:lnTo>
                <a:lnTo>
                  <a:pt x="6679" y="20734"/>
                </a:lnTo>
                <a:cubicBezTo>
                  <a:pt x="6679" y="21210"/>
                  <a:pt x="7429" y="21596"/>
                  <a:pt x="8355" y="21596"/>
                </a:cubicBezTo>
                <a:cubicBezTo>
                  <a:pt x="9280" y="21596"/>
                  <a:pt x="10030" y="21210"/>
                  <a:pt x="10030" y="20734"/>
                </a:cubicBezTo>
                <a:lnTo>
                  <a:pt x="10030" y="13214"/>
                </a:lnTo>
                <a:cubicBezTo>
                  <a:pt x="10041" y="13130"/>
                  <a:pt x="10112" y="13055"/>
                  <a:pt x="10222" y="12999"/>
                </a:cubicBezTo>
                <a:cubicBezTo>
                  <a:pt x="10331" y="12944"/>
                  <a:pt x="10480" y="12909"/>
                  <a:pt x="10644" y="12905"/>
                </a:cubicBezTo>
                <a:cubicBezTo>
                  <a:pt x="10807" y="12909"/>
                  <a:pt x="10956" y="12944"/>
                  <a:pt x="11065" y="12999"/>
                </a:cubicBezTo>
                <a:cubicBezTo>
                  <a:pt x="11175" y="13055"/>
                  <a:pt x="11246" y="13130"/>
                  <a:pt x="11257" y="13214"/>
                </a:cubicBezTo>
                <a:lnTo>
                  <a:pt x="11257" y="20734"/>
                </a:lnTo>
                <a:cubicBezTo>
                  <a:pt x="11257" y="21210"/>
                  <a:pt x="12009" y="21596"/>
                  <a:pt x="12934" y="21596"/>
                </a:cubicBezTo>
                <a:cubicBezTo>
                  <a:pt x="13859" y="21596"/>
                  <a:pt x="14609" y="21210"/>
                  <a:pt x="14609" y="20734"/>
                </a:cubicBezTo>
                <a:lnTo>
                  <a:pt x="14586" y="5833"/>
                </a:lnTo>
                <a:lnTo>
                  <a:pt x="21009" y="1071"/>
                </a:lnTo>
                <a:cubicBezTo>
                  <a:pt x="21421" y="764"/>
                  <a:pt x="21273" y="341"/>
                  <a:pt x="20678" y="125"/>
                </a:cubicBezTo>
                <a:cubicBezTo>
                  <a:pt x="20455" y="43"/>
                  <a:pt x="20200" y="3"/>
                  <a:pt x="19947" y="0"/>
                </a:cubicBezTo>
                <a:close/>
                <a:moveTo>
                  <a:pt x="10644" y="1566"/>
                </a:moveTo>
                <a:cubicBezTo>
                  <a:pt x="9008" y="1566"/>
                  <a:pt x="7683" y="2248"/>
                  <a:pt x="7683" y="3090"/>
                </a:cubicBezTo>
                <a:cubicBezTo>
                  <a:pt x="7683" y="3931"/>
                  <a:pt x="9008" y="4614"/>
                  <a:pt x="10644" y="4614"/>
                </a:cubicBezTo>
                <a:cubicBezTo>
                  <a:pt x="12279" y="4614"/>
                  <a:pt x="13606" y="3931"/>
                  <a:pt x="13606" y="3090"/>
                </a:cubicBezTo>
                <a:cubicBezTo>
                  <a:pt x="13606" y="2248"/>
                  <a:pt x="12279" y="1566"/>
                  <a:pt x="10644" y="1566"/>
                </a:cubicBezTo>
                <a:close/>
              </a:path>
            </a:pathLst>
          </a:custGeom>
          <a:solidFill>
            <a:schemeClr val="accent3">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2" name="Shape 19764">
            <a:extLst>
              <a:ext uri="{FF2B5EF4-FFF2-40B4-BE49-F238E27FC236}">
                <a16:creationId xmlns:a16="http://schemas.microsoft.com/office/drawing/2014/main" id="{4C5B01D3-7FCC-C545-A2A5-E30610FA428B}"/>
              </a:ext>
            </a:extLst>
          </p:cNvPr>
          <p:cNvSpPr/>
          <p:nvPr/>
        </p:nvSpPr>
        <p:spPr>
          <a:xfrm>
            <a:off x="4779323" y="4410632"/>
            <a:ext cx="512905" cy="1004560"/>
          </a:xfrm>
          <a:custGeom>
            <a:avLst/>
            <a:gdLst/>
            <a:ahLst/>
            <a:cxnLst>
              <a:cxn ang="0">
                <a:pos x="wd2" y="hd2"/>
              </a:cxn>
              <a:cxn ang="5400000">
                <a:pos x="wd2" y="hd2"/>
              </a:cxn>
              <a:cxn ang="10800000">
                <a:pos x="wd2" y="hd2"/>
              </a:cxn>
              <a:cxn ang="16200000">
                <a:pos x="wd2" y="hd2"/>
              </a:cxn>
            </a:cxnLst>
            <a:rect l="0" t="0" r="r" b="b"/>
            <a:pathLst>
              <a:path w="21243" h="21596" extrusionOk="0">
                <a:moveTo>
                  <a:pt x="19947" y="0"/>
                </a:moveTo>
                <a:cubicBezTo>
                  <a:pt x="19526" y="-4"/>
                  <a:pt x="19110" y="97"/>
                  <a:pt x="18852" y="288"/>
                </a:cubicBezTo>
                <a:cubicBezTo>
                  <a:pt x="18851" y="289"/>
                  <a:pt x="18850" y="289"/>
                  <a:pt x="18849" y="290"/>
                </a:cubicBezTo>
                <a:lnTo>
                  <a:pt x="15834" y="2525"/>
                </a:lnTo>
                <a:lnTo>
                  <a:pt x="15840" y="2527"/>
                </a:lnTo>
                <a:lnTo>
                  <a:pt x="12374" y="5096"/>
                </a:lnTo>
                <a:lnTo>
                  <a:pt x="8877" y="5096"/>
                </a:lnTo>
                <a:lnTo>
                  <a:pt x="2389" y="289"/>
                </a:lnTo>
                <a:cubicBezTo>
                  <a:pt x="2131" y="98"/>
                  <a:pt x="1715" y="-3"/>
                  <a:pt x="1294" y="2"/>
                </a:cubicBezTo>
                <a:cubicBezTo>
                  <a:pt x="1042" y="5"/>
                  <a:pt x="786" y="45"/>
                  <a:pt x="563" y="126"/>
                </a:cubicBezTo>
                <a:cubicBezTo>
                  <a:pt x="-32" y="343"/>
                  <a:pt x="-179" y="767"/>
                  <a:pt x="234" y="1073"/>
                </a:cubicBezTo>
                <a:cubicBezTo>
                  <a:pt x="235" y="1074"/>
                  <a:pt x="236" y="1074"/>
                  <a:pt x="237" y="1075"/>
                </a:cubicBezTo>
                <a:lnTo>
                  <a:pt x="3253" y="3310"/>
                </a:lnTo>
                <a:lnTo>
                  <a:pt x="3257" y="3308"/>
                </a:lnTo>
                <a:lnTo>
                  <a:pt x="6638" y="5814"/>
                </a:lnTo>
                <a:lnTo>
                  <a:pt x="6679" y="12518"/>
                </a:lnTo>
                <a:lnTo>
                  <a:pt x="6679" y="20734"/>
                </a:lnTo>
                <a:cubicBezTo>
                  <a:pt x="6679" y="21210"/>
                  <a:pt x="7429" y="21596"/>
                  <a:pt x="8355" y="21596"/>
                </a:cubicBezTo>
                <a:cubicBezTo>
                  <a:pt x="9280" y="21596"/>
                  <a:pt x="10030" y="21210"/>
                  <a:pt x="10030" y="20734"/>
                </a:cubicBezTo>
                <a:lnTo>
                  <a:pt x="10030" y="13214"/>
                </a:lnTo>
                <a:cubicBezTo>
                  <a:pt x="10041" y="13130"/>
                  <a:pt x="10112" y="13055"/>
                  <a:pt x="10222" y="12999"/>
                </a:cubicBezTo>
                <a:cubicBezTo>
                  <a:pt x="10331" y="12944"/>
                  <a:pt x="10480" y="12909"/>
                  <a:pt x="10644" y="12905"/>
                </a:cubicBezTo>
                <a:cubicBezTo>
                  <a:pt x="10807" y="12909"/>
                  <a:pt x="10956" y="12944"/>
                  <a:pt x="11065" y="12999"/>
                </a:cubicBezTo>
                <a:cubicBezTo>
                  <a:pt x="11175" y="13055"/>
                  <a:pt x="11246" y="13130"/>
                  <a:pt x="11257" y="13214"/>
                </a:cubicBezTo>
                <a:lnTo>
                  <a:pt x="11257" y="20734"/>
                </a:lnTo>
                <a:cubicBezTo>
                  <a:pt x="11257" y="21210"/>
                  <a:pt x="12009" y="21596"/>
                  <a:pt x="12934" y="21596"/>
                </a:cubicBezTo>
                <a:cubicBezTo>
                  <a:pt x="13859" y="21596"/>
                  <a:pt x="14609" y="21210"/>
                  <a:pt x="14609" y="20734"/>
                </a:cubicBezTo>
                <a:lnTo>
                  <a:pt x="14586" y="5833"/>
                </a:lnTo>
                <a:lnTo>
                  <a:pt x="21009" y="1071"/>
                </a:lnTo>
                <a:cubicBezTo>
                  <a:pt x="21421" y="764"/>
                  <a:pt x="21273" y="341"/>
                  <a:pt x="20678" y="125"/>
                </a:cubicBezTo>
                <a:cubicBezTo>
                  <a:pt x="20455" y="43"/>
                  <a:pt x="20200" y="3"/>
                  <a:pt x="19947" y="0"/>
                </a:cubicBezTo>
                <a:close/>
                <a:moveTo>
                  <a:pt x="10644" y="1566"/>
                </a:moveTo>
                <a:cubicBezTo>
                  <a:pt x="9008" y="1566"/>
                  <a:pt x="7683" y="2248"/>
                  <a:pt x="7683" y="3090"/>
                </a:cubicBezTo>
                <a:cubicBezTo>
                  <a:pt x="7683" y="3931"/>
                  <a:pt x="9008" y="4614"/>
                  <a:pt x="10644" y="4614"/>
                </a:cubicBezTo>
                <a:cubicBezTo>
                  <a:pt x="12279" y="4614"/>
                  <a:pt x="13606" y="3931"/>
                  <a:pt x="13606" y="3090"/>
                </a:cubicBezTo>
                <a:cubicBezTo>
                  <a:pt x="13606" y="2248"/>
                  <a:pt x="12279" y="1566"/>
                  <a:pt x="10644" y="1566"/>
                </a:cubicBezTo>
                <a:close/>
              </a:path>
            </a:pathLst>
          </a:custGeom>
          <a:solidFill>
            <a:schemeClr val="accent3">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3" name="Shape 19765">
            <a:extLst>
              <a:ext uri="{FF2B5EF4-FFF2-40B4-BE49-F238E27FC236}">
                <a16:creationId xmlns:a16="http://schemas.microsoft.com/office/drawing/2014/main" id="{9E5BC7AC-8A7C-BD45-BCDF-227DB1235F20}"/>
              </a:ext>
            </a:extLst>
          </p:cNvPr>
          <p:cNvSpPr/>
          <p:nvPr/>
        </p:nvSpPr>
        <p:spPr>
          <a:xfrm>
            <a:off x="4323188" y="4410632"/>
            <a:ext cx="512904" cy="1004560"/>
          </a:xfrm>
          <a:custGeom>
            <a:avLst/>
            <a:gdLst/>
            <a:ahLst/>
            <a:cxnLst>
              <a:cxn ang="0">
                <a:pos x="wd2" y="hd2"/>
              </a:cxn>
              <a:cxn ang="5400000">
                <a:pos x="wd2" y="hd2"/>
              </a:cxn>
              <a:cxn ang="10800000">
                <a:pos x="wd2" y="hd2"/>
              </a:cxn>
              <a:cxn ang="16200000">
                <a:pos x="wd2" y="hd2"/>
              </a:cxn>
            </a:cxnLst>
            <a:rect l="0" t="0" r="r" b="b"/>
            <a:pathLst>
              <a:path w="21243" h="21596" extrusionOk="0">
                <a:moveTo>
                  <a:pt x="19947" y="0"/>
                </a:moveTo>
                <a:cubicBezTo>
                  <a:pt x="19526" y="-4"/>
                  <a:pt x="19110" y="97"/>
                  <a:pt x="18852" y="288"/>
                </a:cubicBezTo>
                <a:cubicBezTo>
                  <a:pt x="18851" y="289"/>
                  <a:pt x="18850" y="289"/>
                  <a:pt x="18849" y="290"/>
                </a:cubicBezTo>
                <a:lnTo>
                  <a:pt x="15834" y="2525"/>
                </a:lnTo>
                <a:lnTo>
                  <a:pt x="15840" y="2527"/>
                </a:lnTo>
                <a:lnTo>
                  <a:pt x="12374" y="5096"/>
                </a:lnTo>
                <a:lnTo>
                  <a:pt x="8877" y="5096"/>
                </a:lnTo>
                <a:lnTo>
                  <a:pt x="2389" y="289"/>
                </a:lnTo>
                <a:cubicBezTo>
                  <a:pt x="2131" y="98"/>
                  <a:pt x="1715" y="-3"/>
                  <a:pt x="1294" y="2"/>
                </a:cubicBezTo>
                <a:cubicBezTo>
                  <a:pt x="1042" y="5"/>
                  <a:pt x="786" y="45"/>
                  <a:pt x="563" y="126"/>
                </a:cubicBezTo>
                <a:cubicBezTo>
                  <a:pt x="-32" y="343"/>
                  <a:pt x="-179" y="767"/>
                  <a:pt x="234" y="1073"/>
                </a:cubicBezTo>
                <a:cubicBezTo>
                  <a:pt x="235" y="1074"/>
                  <a:pt x="236" y="1074"/>
                  <a:pt x="237" y="1075"/>
                </a:cubicBezTo>
                <a:lnTo>
                  <a:pt x="3253" y="3310"/>
                </a:lnTo>
                <a:lnTo>
                  <a:pt x="3257" y="3308"/>
                </a:lnTo>
                <a:lnTo>
                  <a:pt x="6638" y="5814"/>
                </a:lnTo>
                <a:lnTo>
                  <a:pt x="6679" y="12518"/>
                </a:lnTo>
                <a:lnTo>
                  <a:pt x="6679" y="20734"/>
                </a:lnTo>
                <a:cubicBezTo>
                  <a:pt x="6679" y="21210"/>
                  <a:pt x="7429" y="21596"/>
                  <a:pt x="8355" y="21596"/>
                </a:cubicBezTo>
                <a:cubicBezTo>
                  <a:pt x="9280" y="21596"/>
                  <a:pt x="10030" y="21210"/>
                  <a:pt x="10030" y="20734"/>
                </a:cubicBezTo>
                <a:lnTo>
                  <a:pt x="10030" y="13214"/>
                </a:lnTo>
                <a:cubicBezTo>
                  <a:pt x="10041" y="13130"/>
                  <a:pt x="10112" y="13055"/>
                  <a:pt x="10222" y="12999"/>
                </a:cubicBezTo>
                <a:cubicBezTo>
                  <a:pt x="10331" y="12944"/>
                  <a:pt x="10480" y="12909"/>
                  <a:pt x="10644" y="12905"/>
                </a:cubicBezTo>
                <a:cubicBezTo>
                  <a:pt x="10807" y="12909"/>
                  <a:pt x="10956" y="12944"/>
                  <a:pt x="11065" y="12999"/>
                </a:cubicBezTo>
                <a:cubicBezTo>
                  <a:pt x="11175" y="13055"/>
                  <a:pt x="11246" y="13130"/>
                  <a:pt x="11257" y="13214"/>
                </a:cubicBezTo>
                <a:lnTo>
                  <a:pt x="11257" y="20734"/>
                </a:lnTo>
                <a:cubicBezTo>
                  <a:pt x="11257" y="21210"/>
                  <a:pt x="12009" y="21596"/>
                  <a:pt x="12934" y="21596"/>
                </a:cubicBezTo>
                <a:cubicBezTo>
                  <a:pt x="13859" y="21596"/>
                  <a:pt x="14609" y="21210"/>
                  <a:pt x="14609" y="20734"/>
                </a:cubicBezTo>
                <a:lnTo>
                  <a:pt x="14586" y="5833"/>
                </a:lnTo>
                <a:lnTo>
                  <a:pt x="21009" y="1071"/>
                </a:lnTo>
                <a:cubicBezTo>
                  <a:pt x="21421" y="764"/>
                  <a:pt x="21273" y="341"/>
                  <a:pt x="20678" y="125"/>
                </a:cubicBezTo>
                <a:cubicBezTo>
                  <a:pt x="20455" y="43"/>
                  <a:pt x="20200" y="3"/>
                  <a:pt x="19947" y="0"/>
                </a:cubicBezTo>
                <a:close/>
                <a:moveTo>
                  <a:pt x="10644" y="1566"/>
                </a:moveTo>
                <a:cubicBezTo>
                  <a:pt x="9008" y="1566"/>
                  <a:pt x="7683" y="2248"/>
                  <a:pt x="7683" y="3090"/>
                </a:cubicBezTo>
                <a:cubicBezTo>
                  <a:pt x="7683" y="3931"/>
                  <a:pt x="9008" y="4614"/>
                  <a:pt x="10644" y="4614"/>
                </a:cubicBezTo>
                <a:cubicBezTo>
                  <a:pt x="12279" y="4614"/>
                  <a:pt x="13606" y="3931"/>
                  <a:pt x="13606" y="3090"/>
                </a:cubicBezTo>
                <a:cubicBezTo>
                  <a:pt x="13606" y="2248"/>
                  <a:pt x="12279" y="1566"/>
                  <a:pt x="10644" y="1566"/>
                </a:cubicBezTo>
                <a:close/>
              </a:path>
            </a:pathLst>
          </a:custGeom>
          <a:solidFill>
            <a:schemeClr val="accent3">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4" name="Shape 19766">
            <a:extLst>
              <a:ext uri="{FF2B5EF4-FFF2-40B4-BE49-F238E27FC236}">
                <a16:creationId xmlns:a16="http://schemas.microsoft.com/office/drawing/2014/main" id="{1145E39A-D3FE-114B-9637-6474729DB490}"/>
              </a:ext>
            </a:extLst>
          </p:cNvPr>
          <p:cNvSpPr/>
          <p:nvPr/>
        </p:nvSpPr>
        <p:spPr>
          <a:xfrm>
            <a:off x="3867052" y="4410632"/>
            <a:ext cx="512904" cy="1004560"/>
          </a:xfrm>
          <a:custGeom>
            <a:avLst/>
            <a:gdLst/>
            <a:ahLst/>
            <a:cxnLst>
              <a:cxn ang="0">
                <a:pos x="wd2" y="hd2"/>
              </a:cxn>
              <a:cxn ang="5400000">
                <a:pos x="wd2" y="hd2"/>
              </a:cxn>
              <a:cxn ang="10800000">
                <a:pos x="wd2" y="hd2"/>
              </a:cxn>
              <a:cxn ang="16200000">
                <a:pos x="wd2" y="hd2"/>
              </a:cxn>
            </a:cxnLst>
            <a:rect l="0" t="0" r="r" b="b"/>
            <a:pathLst>
              <a:path w="21243" h="21596" extrusionOk="0">
                <a:moveTo>
                  <a:pt x="19947" y="0"/>
                </a:moveTo>
                <a:cubicBezTo>
                  <a:pt x="19526" y="-4"/>
                  <a:pt x="19110" y="97"/>
                  <a:pt x="18852" y="288"/>
                </a:cubicBezTo>
                <a:cubicBezTo>
                  <a:pt x="18851" y="289"/>
                  <a:pt x="18850" y="289"/>
                  <a:pt x="18849" y="290"/>
                </a:cubicBezTo>
                <a:lnTo>
                  <a:pt x="15834" y="2525"/>
                </a:lnTo>
                <a:lnTo>
                  <a:pt x="15840" y="2527"/>
                </a:lnTo>
                <a:lnTo>
                  <a:pt x="12374" y="5096"/>
                </a:lnTo>
                <a:lnTo>
                  <a:pt x="8877" y="5096"/>
                </a:lnTo>
                <a:lnTo>
                  <a:pt x="2389" y="289"/>
                </a:lnTo>
                <a:cubicBezTo>
                  <a:pt x="2131" y="98"/>
                  <a:pt x="1715" y="-3"/>
                  <a:pt x="1294" y="2"/>
                </a:cubicBezTo>
                <a:cubicBezTo>
                  <a:pt x="1042" y="5"/>
                  <a:pt x="786" y="45"/>
                  <a:pt x="563" y="126"/>
                </a:cubicBezTo>
                <a:cubicBezTo>
                  <a:pt x="-32" y="343"/>
                  <a:pt x="-179" y="767"/>
                  <a:pt x="234" y="1073"/>
                </a:cubicBezTo>
                <a:cubicBezTo>
                  <a:pt x="235" y="1074"/>
                  <a:pt x="236" y="1074"/>
                  <a:pt x="237" y="1075"/>
                </a:cubicBezTo>
                <a:lnTo>
                  <a:pt x="3253" y="3310"/>
                </a:lnTo>
                <a:lnTo>
                  <a:pt x="3257" y="3308"/>
                </a:lnTo>
                <a:lnTo>
                  <a:pt x="6638" y="5814"/>
                </a:lnTo>
                <a:lnTo>
                  <a:pt x="6679" y="12518"/>
                </a:lnTo>
                <a:lnTo>
                  <a:pt x="6679" y="20734"/>
                </a:lnTo>
                <a:cubicBezTo>
                  <a:pt x="6679" y="21210"/>
                  <a:pt x="7429" y="21596"/>
                  <a:pt x="8355" y="21596"/>
                </a:cubicBezTo>
                <a:cubicBezTo>
                  <a:pt x="9280" y="21596"/>
                  <a:pt x="10030" y="21210"/>
                  <a:pt x="10030" y="20734"/>
                </a:cubicBezTo>
                <a:lnTo>
                  <a:pt x="10030" y="13214"/>
                </a:lnTo>
                <a:cubicBezTo>
                  <a:pt x="10041" y="13130"/>
                  <a:pt x="10112" y="13055"/>
                  <a:pt x="10222" y="12999"/>
                </a:cubicBezTo>
                <a:cubicBezTo>
                  <a:pt x="10331" y="12944"/>
                  <a:pt x="10480" y="12909"/>
                  <a:pt x="10644" y="12905"/>
                </a:cubicBezTo>
                <a:cubicBezTo>
                  <a:pt x="10807" y="12909"/>
                  <a:pt x="10956" y="12944"/>
                  <a:pt x="11065" y="12999"/>
                </a:cubicBezTo>
                <a:cubicBezTo>
                  <a:pt x="11175" y="13055"/>
                  <a:pt x="11246" y="13130"/>
                  <a:pt x="11257" y="13214"/>
                </a:cubicBezTo>
                <a:lnTo>
                  <a:pt x="11257" y="20734"/>
                </a:lnTo>
                <a:cubicBezTo>
                  <a:pt x="11257" y="21210"/>
                  <a:pt x="12009" y="21596"/>
                  <a:pt x="12934" y="21596"/>
                </a:cubicBezTo>
                <a:cubicBezTo>
                  <a:pt x="13859" y="21596"/>
                  <a:pt x="14609" y="21210"/>
                  <a:pt x="14609" y="20734"/>
                </a:cubicBezTo>
                <a:lnTo>
                  <a:pt x="14586" y="5833"/>
                </a:lnTo>
                <a:lnTo>
                  <a:pt x="21009" y="1071"/>
                </a:lnTo>
                <a:cubicBezTo>
                  <a:pt x="21421" y="764"/>
                  <a:pt x="21273" y="341"/>
                  <a:pt x="20678" y="125"/>
                </a:cubicBezTo>
                <a:cubicBezTo>
                  <a:pt x="20455" y="43"/>
                  <a:pt x="20200" y="3"/>
                  <a:pt x="19947" y="0"/>
                </a:cubicBezTo>
                <a:close/>
                <a:moveTo>
                  <a:pt x="10644" y="1566"/>
                </a:moveTo>
                <a:cubicBezTo>
                  <a:pt x="9008" y="1566"/>
                  <a:pt x="7683" y="2248"/>
                  <a:pt x="7683" y="3090"/>
                </a:cubicBezTo>
                <a:cubicBezTo>
                  <a:pt x="7683" y="3931"/>
                  <a:pt x="9008" y="4614"/>
                  <a:pt x="10644" y="4614"/>
                </a:cubicBezTo>
                <a:cubicBezTo>
                  <a:pt x="12279" y="4614"/>
                  <a:pt x="13606" y="3931"/>
                  <a:pt x="13606" y="3090"/>
                </a:cubicBezTo>
                <a:cubicBezTo>
                  <a:pt x="13606" y="2248"/>
                  <a:pt x="12279" y="1566"/>
                  <a:pt x="10644" y="1566"/>
                </a:cubicBezTo>
                <a:close/>
              </a:path>
            </a:pathLst>
          </a:custGeom>
          <a:solidFill>
            <a:schemeClr val="accent3">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5" name="Shape 19767">
            <a:extLst>
              <a:ext uri="{FF2B5EF4-FFF2-40B4-BE49-F238E27FC236}">
                <a16:creationId xmlns:a16="http://schemas.microsoft.com/office/drawing/2014/main" id="{F6E676AB-F4C1-194B-9436-9B5B86EA2E4C}"/>
              </a:ext>
            </a:extLst>
          </p:cNvPr>
          <p:cNvSpPr/>
          <p:nvPr/>
        </p:nvSpPr>
        <p:spPr>
          <a:xfrm>
            <a:off x="3410917" y="4410632"/>
            <a:ext cx="512905" cy="1004560"/>
          </a:xfrm>
          <a:custGeom>
            <a:avLst/>
            <a:gdLst/>
            <a:ahLst/>
            <a:cxnLst>
              <a:cxn ang="0">
                <a:pos x="wd2" y="hd2"/>
              </a:cxn>
              <a:cxn ang="5400000">
                <a:pos x="wd2" y="hd2"/>
              </a:cxn>
              <a:cxn ang="10800000">
                <a:pos x="wd2" y="hd2"/>
              </a:cxn>
              <a:cxn ang="16200000">
                <a:pos x="wd2" y="hd2"/>
              </a:cxn>
            </a:cxnLst>
            <a:rect l="0" t="0" r="r" b="b"/>
            <a:pathLst>
              <a:path w="21243" h="21596" extrusionOk="0">
                <a:moveTo>
                  <a:pt x="19947" y="0"/>
                </a:moveTo>
                <a:cubicBezTo>
                  <a:pt x="19526" y="-4"/>
                  <a:pt x="19110" y="97"/>
                  <a:pt x="18852" y="288"/>
                </a:cubicBezTo>
                <a:cubicBezTo>
                  <a:pt x="18851" y="289"/>
                  <a:pt x="18850" y="289"/>
                  <a:pt x="18849" y="290"/>
                </a:cubicBezTo>
                <a:lnTo>
                  <a:pt x="15834" y="2525"/>
                </a:lnTo>
                <a:lnTo>
                  <a:pt x="15840" y="2527"/>
                </a:lnTo>
                <a:lnTo>
                  <a:pt x="12374" y="5096"/>
                </a:lnTo>
                <a:lnTo>
                  <a:pt x="8877" y="5096"/>
                </a:lnTo>
                <a:lnTo>
                  <a:pt x="2389" y="289"/>
                </a:lnTo>
                <a:cubicBezTo>
                  <a:pt x="2131" y="98"/>
                  <a:pt x="1715" y="-3"/>
                  <a:pt x="1294" y="2"/>
                </a:cubicBezTo>
                <a:cubicBezTo>
                  <a:pt x="1042" y="5"/>
                  <a:pt x="786" y="45"/>
                  <a:pt x="563" y="126"/>
                </a:cubicBezTo>
                <a:cubicBezTo>
                  <a:pt x="-32" y="343"/>
                  <a:pt x="-179" y="767"/>
                  <a:pt x="234" y="1073"/>
                </a:cubicBezTo>
                <a:cubicBezTo>
                  <a:pt x="235" y="1074"/>
                  <a:pt x="236" y="1074"/>
                  <a:pt x="237" y="1075"/>
                </a:cubicBezTo>
                <a:lnTo>
                  <a:pt x="3253" y="3310"/>
                </a:lnTo>
                <a:lnTo>
                  <a:pt x="3257" y="3308"/>
                </a:lnTo>
                <a:lnTo>
                  <a:pt x="6638" y="5814"/>
                </a:lnTo>
                <a:lnTo>
                  <a:pt x="6679" y="12518"/>
                </a:lnTo>
                <a:lnTo>
                  <a:pt x="6679" y="20734"/>
                </a:lnTo>
                <a:cubicBezTo>
                  <a:pt x="6679" y="21210"/>
                  <a:pt x="7429" y="21596"/>
                  <a:pt x="8355" y="21596"/>
                </a:cubicBezTo>
                <a:cubicBezTo>
                  <a:pt x="9280" y="21596"/>
                  <a:pt x="10030" y="21210"/>
                  <a:pt x="10030" y="20734"/>
                </a:cubicBezTo>
                <a:lnTo>
                  <a:pt x="10030" y="13214"/>
                </a:lnTo>
                <a:cubicBezTo>
                  <a:pt x="10041" y="13130"/>
                  <a:pt x="10112" y="13055"/>
                  <a:pt x="10222" y="12999"/>
                </a:cubicBezTo>
                <a:cubicBezTo>
                  <a:pt x="10331" y="12944"/>
                  <a:pt x="10480" y="12909"/>
                  <a:pt x="10644" y="12905"/>
                </a:cubicBezTo>
                <a:cubicBezTo>
                  <a:pt x="10807" y="12909"/>
                  <a:pt x="10956" y="12944"/>
                  <a:pt x="11065" y="12999"/>
                </a:cubicBezTo>
                <a:cubicBezTo>
                  <a:pt x="11175" y="13055"/>
                  <a:pt x="11246" y="13130"/>
                  <a:pt x="11257" y="13214"/>
                </a:cubicBezTo>
                <a:lnTo>
                  <a:pt x="11257" y="20734"/>
                </a:lnTo>
                <a:cubicBezTo>
                  <a:pt x="11257" y="21210"/>
                  <a:pt x="12009" y="21596"/>
                  <a:pt x="12934" y="21596"/>
                </a:cubicBezTo>
                <a:cubicBezTo>
                  <a:pt x="13859" y="21596"/>
                  <a:pt x="14609" y="21210"/>
                  <a:pt x="14609" y="20734"/>
                </a:cubicBezTo>
                <a:lnTo>
                  <a:pt x="14586" y="5833"/>
                </a:lnTo>
                <a:lnTo>
                  <a:pt x="21009" y="1071"/>
                </a:lnTo>
                <a:cubicBezTo>
                  <a:pt x="21421" y="764"/>
                  <a:pt x="21273" y="341"/>
                  <a:pt x="20678" y="125"/>
                </a:cubicBezTo>
                <a:cubicBezTo>
                  <a:pt x="20455" y="43"/>
                  <a:pt x="20200" y="3"/>
                  <a:pt x="19947" y="0"/>
                </a:cubicBezTo>
                <a:close/>
                <a:moveTo>
                  <a:pt x="10644" y="1566"/>
                </a:moveTo>
                <a:cubicBezTo>
                  <a:pt x="9008" y="1566"/>
                  <a:pt x="7683" y="2248"/>
                  <a:pt x="7683" y="3090"/>
                </a:cubicBezTo>
                <a:cubicBezTo>
                  <a:pt x="7683" y="3931"/>
                  <a:pt x="9008" y="4614"/>
                  <a:pt x="10644" y="4614"/>
                </a:cubicBezTo>
                <a:cubicBezTo>
                  <a:pt x="12279" y="4614"/>
                  <a:pt x="13606" y="3931"/>
                  <a:pt x="13606" y="3090"/>
                </a:cubicBezTo>
                <a:cubicBezTo>
                  <a:pt x="13606" y="2248"/>
                  <a:pt x="12279" y="1566"/>
                  <a:pt x="10644" y="1566"/>
                </a:cubicBezTo>
                <a:close/>
              </a:path>
            </a:pathLst>
          </a:custGeom>
          <a:solidFill>
            <a:schemeClr val="accent3">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6" name="Shape 19768">
            <a:extLst>
              <a:ext uri="{FF2B5EF4-FFF2-40B4-BE49-F238E27FC236}">
                <a16:creationId xmlns:a16="http://schemas.microsoft.com/office/drawing/2014/main" id="{4E2A6A2E-5F55-C849-8898-57D262E9649C}"/>
              </a:ext>
            </a:extLst>
          </p:cNvPr>
          <p:cNvSpPr/>
          <p:nvPr/>
        </p:nvSpPr>
        <p:spPr>
          <a:xfrm>
            <a:off x="2954781" y="4410632"/>
            <a:ext cx="512905" cy="1004560"/>
          </a:xfrm>
          <a:custGeom>
            <a:avLst/>
            <a:gdLst/>
            <a:ahLst/>
            <a:cxnLst>
              <a:cxn ang="0">
                <a:pos x="wd2" y="hd2"/>
              </a:cxn>
              <a:cxn ang="5400000">
                <a:pos x="wd2" y="hd2"/>
              </a:cxn>
              <a:cxn ang="10800000">
                <a:pos x="wd2" y="hd2"/>
              </a:cxn>
              <a:cxn ang="16200000">
                <a:pos x="wd2" y="hd2"/>
              </a:cxn>
            </a:cxnLst>
            <a:rect l="0" t="0" r="r" b="b"/>
            <a:pathLst>
              <a:path w="21243" h="21596" extrusionOk="0">
                <a:moveTo>
                  <a:pt x="19947" y="0"/>
                </a:moveTo>
                <a:cubicBezTo>
                  <a:pt x="19526" y="-4"/>
                  <a:pt x="19110" y="97"/>
                  <a:pt x="18852" y="288"/>
                </a:cubicBezTo>
                <a:cubicBezTo>
                  <a:pt x="18851" y="289"/>
                  <a:pt x="18850" y="289"/>
                  <a:pt x="18849" y="290"/>
                </a:cubicBezTo>
                <a:lnTo>
                  <a:pt x="15834" y="2525"/>
                </a:lnTo>
                <a:lnTo>
                  <a:pt x="15840" y="2527"/>
                </a:lnTo>
                <a:lnTo>
                  <a:pt x="12374" y="5096"/>
                </a:lnTo>
                <a:lnTo>
                  <a:pt x="8877" y="5096"/>
                </a:lnTo>
                <a:lnTo>
                  <a:pt x="2389" y="289"/>
                </a:lnTo>
                <a:cubicBezTo>
                  <a:pt x="2131" y="98"/>
                  <a:pt x="1715" y="-3"/>
                  <a:pt x="1294" y="2"/>
                </a:cubicBezTo>
                <a:cubicBezTo>
                  <a:pt x="1042" y="5"/>
                  <a:pt x="786" y="45"/>
                  <a:pt x="563" y="126"/>
                </a:cubicBezTo>
                <a:cubicBezTo>
                  <a:pt x="-32" y="343"/>
                  <a:pt x="-179" y="767"/>
                  <a:pt x="234" y="1073"/>
                </a:cubicBezTo>
                <a:cubicBezTo>
                  <a:pt x="235" y="1074"/>
                  <a:pt x="236" y="1074"/>
                  <a:pt x="237" y="1075"/>
                </a:cubicBezTo>
                <a:lnTo>
                  <a:pt x="3253" y="3310"/>
                </a:lnTo>
                <a:lnTo>
                  <a:pt x="3257" y="3308"/>
                </a:lnTo>
                <a:lnTo>
                  <a:pt x="6638" y="5814"/>
                </a:lnTo>
                <a:lnTo>
                  <a:pt x="6679" y="12518"/>
                </a:lnTo>
                <a:lnTo>
                  <a:pt x="6679" y="20734"/>
                </a:lnTo>
                <a:cubicBezTo>
                  <a:pt x="6679" y="21210"/>
                  <a:pt x="7429" y="21596"/>
                  <a:pt x="8355" y="21596"/>
                </a:cubicBezTo>
                <a:cubicBezTo>
                  <a:pt x="9280" y="21596"/>
                  <a:pt x="10030" y="21210"/>
                  <a:pt x="10030" y="20734"/>
                </a:cubicBezTo>
                <a:lnTo>
                  <a:pt x="10030" y="13214"/>
                </a:lnTo>
                <a:cubicBezTo>
                  <a:pt x="10041" y="13130"/>
                  <a:pt x="10112" y="13055"/>
                  <a:pt x="10222" y="12999"/>
                </a:cubicBezTo>
                <a:cubicBezTo>
                  <a:pt x="10331" y="12944"/>
                  <a:pt x="10480" y="12909"/>
                  <a:pt x="10644" y="12905"/>
                </a:cubicBezTo>
                <a:cubicBezTo>
                  <a:pt x="10807" y="12909"/>
                  <a:pt x="10956" y="12944"/>
                  <a:pt x="11065" y="12999"/>
                </a:cubicBezTo>
                <a:cubicBezTo>
                  <a:pt x="11175" y="13055"/>
                  <a:pt x="11246" y="13130"/>
                  <a:pt x="11257" y="13214"/>
                </a:cubicBezTo>
                <a:lnTo>
                  <a:pt x="11257" y="20734"/>
                </a:lnTo>
                <a:cubicBezTo>
                  <a:pt x="11257" y="21210"/>
                  <a:pt x="12009" y="21596"/>
                  <a:pt x="12934" y="21596"/>
                </a:cubicBezTo>
                <a:cubicBezTo>
                  <a:pt x="13859" y="21596"/>
                  <a:pt x="14609" y="21210"/>
                  <a:pt x="14609" y="20734"/>
                </a:cubicBezTo>
                <a:lnTo>
                  <a:pt x="14586" y="5833"/>
                </a:lnTo>
                <a:lnTo>
                  <a:pt x="21009" y="1071"/>
                </a:lnTo>
                <a:cubicBezTo>
                  <a:pt x="21421" y="764"/>
                  <a:pt x="21273" y="341"/>
                  <a:pt x="20678" y="125"/>
                </a:cubicBezTo>
                <a:cubicBezTo>
                  <a:pt x="20455" y="43"/>
                  <a:pt x="20200" y="3"/>
                  <a:pt x="19947" y="0"/>
                </a:cubicBezTo>
                <a:close/>
                <a:moveTo>
                  <a:pt x="10644" y="1566"/>
                </a:moveTo>
                <a:cubicBezTo>
                  <a:pt x="9008" y="1566"/>
                  <a:pt x="7683" y="2248"/>
                  <a:pt x="7683" y="3090"/>
                </a:cubicBezTo>
                <a:cubicBezTo>
                  <a:pt x="7683" y="3931"/>
                  <a:pt x="9008" y="4614"/>
                  <a:pt x="10644" y="4614"/>
                </a:cubicBezTo>
                <a:cubicBezTo>
                  <a:pt x="12279" y="4614"/>
                  <a:pt x="13606" y="3931"/>
                  <a:pt x="13606" y="3090"/>
                </a:cubicBezTo>
                <a:cubicBezTo>
                  <a:pt x="13606" y="2248"/>
                  <a:pt x="12279" y="1566"/>
                  <a:pt x="10644" y="1566"/>
                </a:cubicBezTo>
                <a:close/>
              </a:path>
            </a:pathLst>
          </a:custGeom>
          <a:solidFill>
            <a:schemeClr val="accent3">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7" name="Shape 19769">
            <a:extLst>
              <a:ext uri="{FF2B5EF4-FFF2-40B4-BE49-F238E27FC236}">
                <a16:creationId xmlns:a16="http://schemas.microsoft.com/office/drawing/2014/main" id="{E28DE809-CC34-7D45-91BD-B1D7C0C88572}"/>
              </a:ext>
            </a:extLst>
          </p:cNvPr>
          <p:cNvSpPr/>
          <p:nvPr/>
        </p:nvSpPr>
        <p:spPr>
          <a:xfrm>
            <a:off x="2498645" y="4410632"/>
            <a:ext cx="512904" cy="1004560"/>
          </a:xfrm>
          <a:custGeom>
            <a:avLst/>
            <a:gdLst/>
            <a:ahLst/>
            <a:cxnLst>
              <a:cxn ang="0">
                <a:pos x="wd2" y="hd2"/>
              </a:cxn>
              <a:cxn ang="5400000">
                <a:pos x="wd2" y="hd2"/>
              </a:cxn>
              <a:cxn ang="10800000">
                <a:pos x="wd2" y="hd2"/>
              </a:cxn>
              <a:cxn ang="16200000">
                <a:pos x="wd2" y="hd2"/>
              </a:cxn>
            </a:cxnLst>
            <a:rect l="0" t="0" r="r" b="b"/>
            <a:pathLst>
              <a:path w="21243" h="21596" extrusionOk="0">
                <a:moveTo>
                  <a:pt x="19947" y="0"/>
                </a:moveTo>
                <a:cubicBezTo>
                  <a:pt x="19526" y="-4"/>
                  <a:pt x="19110" y="97"/>
                  <a:pt x="18852" y="288"/>
                </a:cubicBezTo>
                <a:cubicBezTo>
                  <a:pt x="18851" y="289"/>
                  <a:pt x="18850" y="289"/>
                  <a:pt x="18849" y="290"/>
                </a:cubicBezTo>
                <a:lnTo>
                  <a:pt x="15834" y="2525"/>
                </a:lnTo>
                <a:lnTo>
                  <a:pt x="15840" y="2527"/>
                </a:lnTo>
                <a:lnTo>
                  <a:pt x="12374" y="5096"/>
                </a:lnTo>
                <a:lnTo>
                  <a:pt x="8877" y="5096"/>
                </a:lnTo>
                <a:lnTo>
                  <a:pt x="2389" y="289"/>
                </a:lnTo>
                <a:cubicBezTo>
                  <a:pt x="2131" y="98"/>
                  <a:pt x="1715" y="-3"/>
                  <a:pt x="1294" y="2"/>
                </a:cubicBezTo>
                <a:cubicBezTo>
                  <a:pt x="1042" y="5"/>
                  <a:pt x="786" y="45"/>
                  <a:pt x="563" y="126"/>
                </a:cubicBezTo>
                <a:cubicBezTo>
                  <a:pt x="-32" y="343"/>
                  <a:pt x="-179" y="767"/>
                  <a:pt x="234" y="1073"/>
                </a:cubicBezTo>
                <a:cubicBezTo>
                  <a:pt x="235" y="1074"/>
                  <a:pt x="236" y="1074"/>
                  <a:pt x="237" y="1075"/>
                </a:cubicBezTo>
                <a:lnTo>
                  <a:pt x="3253" y="3310"/>
                </a:lnTo>
                <a:lnTo>
                  <a:pt x="3257" y="3308"/>
                </a:lnTo>
                <a:lnTo>
                  <a:pt x="6638" y="5814"/>
                </a:lnTo>
                <a:lnTo>
                  <a:pt x="6679" y="12518"/>
                </a:lnTo>
                <a:lnTo>
                  <a:pt x="6679" y="20734"/>
                </a:lnTo>
                <a:cubicBezTo>
                  <a:pt x="6679" y="21210"/>
                  <a:pt x="7429" y="21596"/>
                  <a:pt x="8355" y="21596"/>
                </a:cubicBezTo>
                <a:cubicBezTo>
                  <a:pt x="9280" y="21596"/>
                  <a:pt x="10030" y="21210"/>
                  <a:pt x="10030" y="20734"/>
                </a:cubicBezTo>
                <a:lnTo>
                  <a:pt x="10030" y="13214"/>
                </a:lnTo>
                <a:cubicBezTo>
                  <a:pt x="10041" y="13130"/>
                  <a:pt x="10112" y="13055"/>
                  <a:pt x="10222" y="12999"/>
                </a:cubicBezTo>
                <a:cubicBezTo>
                  <a:pt x="10331" y="12944"/>
                  <a:pt x="10480" y="12909"/>
                  <a:pt x="10644" y="12905"/>
                </a:cubicBezTo>
                <a:cubicBezTo>
                  <a:pt x="10807" y="12909"/>
                  <a:pt x="10956" y="12944"/>
                  <a:pt x="11065" y="12999"/>
                </a:cubicBezTo>
                <a:cubicBezTo>
                  <a:pt x="11175" y="13055"/>
                  <a:pt x="11246" y="13130"/>
                  <a:pt x="11257" y="13214"/>
                </a:cubicBezTo>
                <a:lnTo>
                  <a:pt x="11257" y="20734"/>
                </a:lnTo>
                <a:cubicBezTo>
                  <a:pt x="11257" y="21210"/>
                  <a:pt x="12009" y="21596"/>
                  <a:pt x="12934" y="21596"/>
                </a:cubicBezTo>
                <a:cubicBezTo>
                  <a:pt x="13859" y="21596"/>
                  <a:pt x="14609" y="21210"/>
                  <a:pt x="14609" y="20734"/>
                </a:cubicBezTo>
                <a:lnTo>
                  <a:pt x="14586" y="5833"/>
                </a:lnTo>
                <a:lnTo>
                  <a:pt x="21009" y="1071"/>
                </a:lnTo>
                <a:cubicBezTo>
                  <a:pt x="21421" y="764"/>
                  <a:pt x="21273" y="341"/>
                  <a:pt x="20678" y="125"/>
                </a:cubicBezTo>
                <a:cubicBezTo>
                  <a:pt x="20455" y="43"/>
                  <a:pt x="20200" y="3"/>
                  <a:pt x="19947" y="0"/>
                </a:cubicBezTo>
                <a:close/>
                <a:moveTo>
                  <a:pt x="10644" y="1566"/>
                </a:moveTo>
                <a:cubicBezTo>
                  <a:pt x="9008" y="1566"/>
                  <a:pt x="7683" y="2248"/>
                  <a:pt x="7683" y="3090"/>
                </a:cubicBezTo>
                <a:cubicBezTo>
                  <a:pt x="7683" y="3931"/>
                  <a:pt x="9008" y="4614"/>
                  <a:pt x="10644" y="4614"/>
                </a:cubicBezTo>
                <a:cubicBezTo>
                  <a:pt x="12279" y="4614"/>
                  <a:pt x="13606" y="3931"/>
                  <a:pt x="13606" y="3090"/>
                </a:cubicBezTo>
                <a:cubicBezTo>
                  <a:pt x="13606" y="2248"/>
                  <a:pt x="12279" y="1566"/>
                  <a:pt x="10644" y="1566"/>
                </a:cubicBezTo>
                <a:close/>
              </a:path>
            </a:pathLst>
          </a:custGeom>
          <a:solidFill>
            <a:schemeClr val="accent3">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7" name="Shape 19771">
            <a:extLst>
              <a:ext uri="{FF2B5EF4-FFF2-40B4-BE49-F238E27FC236}">
                <a16:creationId xmlns:a16="http://schemas.microsoft.com/office/drawing/2014/main" id="{6D726EB8-3AA4-0040-A885-CDD8A2859768}"/>
              </a:ext>
            </a:extLst>
          </p:cNvPr>
          <p:cNvSpPr/>
          <p:nvPr/>
        </p:nvSpPr>
        <p:spPr>
          <a:xfrm>
            <a:off x="4095120" y="2317921"/>
            <a:ext cx="512905" cy="1004560"/>
          </a:xfrm>
          <a:custGeom>
            <a:avLst/>
            <a:gdLst/>
            <a:ahLst/>
            <a:cxnLst>
              <a:cxn ang="0">
                <a:pos x="wd2" y="hd2"/>
              </a:cxn>
              <a:cxn ang="5400000">
                <a:pos x="wd2" y="hd2"/>
              </a:cxn>
              <a:cxn ang="10800000">
                <a:pos x="wd2" y="hd2"/>
              </a:cxn>
              <a:cxn ang="16200000">
                <a:pos x="wd2" y="hd2"/>
              </a:cxn>
            </a:cxnLst>
            <a:rect l="0" t="0" r="r" b="b"/>
            <a:pathLst>
              <a:path w="21243" h="21596" extrusionOk="0">
                <a:moveTo>
                  <a:pt x="19947" y="0"/>
                </a:moveTo>
                <a:cubicBezTo>
                  <a:pt x="19526" y="-4"/>
                  <a:pt x="19110" y="97"/>
                  <a:pt x="18852" y="288"/>
                </a:cubicBezTo>
                <a:cubicBezTo>
                  <a:pt x="18851" y="289"/>
                  <a:pt x="18850" y="289"/>
                  <a:pt x="18849" y="290"/>
                </a:cubicBezTo>
                <a:lnTo>
                  <a:pt x="15834" y="2525"/>
                </a:lnTo>
                <a:lnTo>
                  <a:pt x="15840" y="2527"/>
                </a:lnTo>
                <a:lnTo>
                  <a:pt x="12374" y="5096"/>
                </a:lnTo>
                <a:lnTo>
                  <a:pt x="8877" y="5096"/>
                </a:lnTo>
                <a:lnTo>
                  <a:pt x="2389" y="289"/>
                </a:lnTo>
                <a:cubicBezTo>
                  <a:pt x="2131" y="98"/>
                  <a:pt x="1715" y="-3"/>
                  <a:pt x="1294" y="2"/>
                </a:cubicBezTo>
                <a:cubicBezTo>
                  <a:pt x="1042" y="5"/>
                  <a:pt x="786" y="45"/>
                  <a:pt x="563" y="126"/>
                </a:cubicBezTo>
                <a:cubicBezTo>
                  <a:pt x="-32" y="343"/>
                  <a:pt x="-179" y="767"/>
                  <a:pt x="234" y="1073"/>
                </a:cubicBezTo>
                <a:cubicBezTo>
                  <a:pt x="235" y="1074"/>
                  <a:pt x="236" y="1074"/>
                  <a:pt x="237" y="1075"/>
                </a:cubicBezTo>
                <a:lnTo>
                  <a:pt x="3253" y="3310"/>
                </a:lnTo>
                <a:lnTo>
                  <a:pt x="3257" y="3308"/>
                </a:lnTo>
                <a:lnTo>
                  <a:pt x="6638" y="5814"/>
                </a:lnTo>
                <a:lnTo>
                  <a:pt x="6679" y="12518"/>
                </a:lnTo>
                <a:lnTo>
                  <a:pt x="6679" y="20734"/>
                </a:lnTo>
                <a:cubicBezTo>
                  <a:pt x="6679" y="21210"/>
                  <a:pt x="7429" y="21596"/>
                  <a:pt x="8355" y="21596"/>
                </a:cubicBezTo>
                <a:cubicBezTo>
                  <a:pt x="9280" y="21596"/>
                  <a:pt x="10030" y="21210"/>
                  <a:pt x="10030" y="20734"/>
                </a:cubicBezTo>
                <a:lnTo>
                  <a:pt x="10030" y="13214"/>
                </a:lnTo>
                <a:cubicBezTo>
                  <a:pt x="10041" y="13130"/>
                  <a:pt x="10112" y="13055"/>
                  <a:pt x="10222" y="12999"/>
                </a:cubicBezTo>
                <a:cubicBezTo>
                  <a:pt x="10331" y="12944"/>
                  <a:pt x="10480" y="12909"/>
                  <a:pt x="10644" y="12905"/>
                </a:cubicBezTo>
                <a:cubicBezTo>
                  <a:pt x="10807" y="12909"/>
                  <a:pt x="10956" y="12944"/>
                  <a:pt x="11065" y="12999"/>
                </a:cubicBezTo>
                <a:cubicBezTo>
                  <a:pt x="11175" y="13055"/>
                  <a:pt x="11246" y="13130"/>
                  <a:pt x="11257" y="13214"/>
                </a:cubicBezTo>
                <a:lnTo>
                  <a:pt x="11257" y="20734"/>
                </a:lnTo>
                <a:cubicBezTo>
                  <a:pt x="11257" y="21210"/>
                  <a:pt x="12009" y="21596"/>
                  <a:pt x="12934" y="21596"/>
                </a:cubicBezTo>
                <a:cubicBezTo>
                  <a:pt x="13859" y="21596"/>
                  <a:pt x="14609" y="21210"/>
                  <a:pt x="14609" y="20734"/>
                </a:cubicBezTo>
                <a:lnTo>
                  <a:pt x="14586" y="5833"/>
                </a:lnTo>
                <a:lnTo>
                  <a:pt x="21009" y="1071"/>
                </a:lnTo>
                <a:cubicBezTo>
                  <a:pt x="21421" y="764"/>
                  <a:pt x="21273" y="341"/>
                  <a:pt x="20678" y="125"/>
                </a:cubicBezTo>
                <a:cubicBezTo>
                  <a:pt x="20455" y="43"/>
                  <a:pt x="20200" y="3"/>
                  <a:pt x="19947" y="0"/>
                </a:cubicBezTo>
                <a:close/>
                <a:moveTo>
                  <a:pt x="10644" y="1566"/>
                </a:moveTo>
                <a:cubicBezTo>
                  <a:pt x="9008" y="1566"/>
                  <a:pt x="7683" y="2248"/>
                  <a:pt x="7683" y="3090"/>
                </a:cubicBezTo>
                <a:cubicBezTo>
                  <a:pt x="7683" y="3931"/>
                  <a:pt x="9008" y="4614"/>
                  <a:pt x="10644" y="4614"/>
                </a:cubicBezTo>
                <a:cubicBezTo>
                  <a:pt x="12279" y="4614"/>
                  <a:pt x="13606" y="3931"/>
                  <a:pt x="13606" y="3090"/>
                </a:cubicBezTo>
                <a:cubicBezTo>
                  <a:pt x="13606" y="2248"/>
                  <a:pt x="12279" y="1566"/>
                  <a:pt x="10644" y="1566"/>
                </a:cubicBezTo>
                <a:close/>
              </a:path>
            </a:pathLst>
          </a:custGeom>
          <a:solidFill>
            <a:schemeClr val="accent2">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8" name="Shape 19772">
            <a:extLst>
              <a:ext uri="{FF2B5EF4-FFF2-40B4-BE49-F238E27FC236}">
                <a16:creationId xmlns:a16="http://schemas.microsoft.com/office/drawing/2014/main" id="{48E68C52-560F-364A-830C-2C811BB9F496}"/>
              </a:ext>
            </a:extLst>
          </p:cNvPr>
          <p:cNvSpPr/>
          <p:nvPr/>
        </p:nvSpPr>
        <p:spPr>
          <a:xfrm>
            <a:off x="3638985" y="2317921"/>
            <a:ext cx="512905" cy="1004560"/>
          </a:xfrm>
          <a:custGeom>
            <a:avLst/>
            <a:gdLst/>
            <a:ahLst/>
            <a:cxnLst>
              <a:cxn ang="0">
                <a:pos x="wd2" y="hd2"/>
              </a:cxn>
              <a:cxn ang="5400000">
                <a:pos x="wd2" y="hd2"/>
              </a:cxn>
              <a:cxn ang="10800000">
                <a:pos x="wd2" y="hd2"/>
              </a:cxn>
              <a:cxn ang="16200000">
                <a:pos x="wd2" y="hd2"/>
              </a:cxn>
            </a:cxnLst>
            <a:rect l="0" t="0" r="r" b="b"/>
            <a:pathLst>
              <a:path w="21243" h="21596" extrusionOk="0">
                <a:moveTo>
                  <a:pt x="19947" y="0"/>
                </a:moveTo>
                <a:cubicBezTo>
                  <a:pt x="19526" y="-4"/>
                  <a:pt x="19110" y="97"/>
                  <a:pt x="18852" y="288"/>
                </a:cubicBezTo>
                <a:cubicBezTo>
                  <a:pt x="18851" y="289"/>
                  <a:pt x="18850" y="289"/>
                  <a:pt x="18849" y="290"/>
                </a:cubicBezTo>
                <a:lnTo>
                  <a:pt x="15834" y="2525"/>
                </a:lnTo>
                <a:lnTo>
                  <a:pt x="15840" y="2527"/>
                </a:lnTo>
                <a:lnTo>
                  <a:pt x="12374" y="5096"/>
                </a:lnTo>
                <a:lnTo>
                  <a:pt x="8877" y="5096"/>
                </a:lnTo>
                <a:lnTo>
                  <a:pt x="2389" y="289"/>
                </a:lnTo>
                <a:cubicBezTo>
                  <a:pt x="2131" y="98"/>
                  <a:pt x="1715" y="-3"/>
                  <a:pt x="1294" y="2"/>
                </a:cubicBezTo>
                <a:cubicBezTo>
                  <a:pt x="1042" y="5"/>
                  <a:pt x="786" y="45"/>
                  <a:pt x="563" y="126"/>
                </a:cubicBezTo>
                <a:cubicBezTo>
                  <a:pt x="-32" y="343"/>
                  <a:pt x="-179" y="767"/>
                  <a:pt x="234" y="1073"/>
                </a:cubicBezTo>
                <a:cubicBezTo>
                  <a:pt x="235" y="1074"/>
                  <a:pt x="236" y="1074"/>
                  <a:pt x="237" y="1075"/>
                </a:cubicBezTo>
                <a:lnTo>
                  <a:pt x="3253" y="3310"/>
                </a:lnTo>
                <a:lnTo>
                  <a:pt x="3257" y="3308"/>
                </a:lnTo>
                <a:lnTo>
                  <a:pt x="6638" y="5814"/>
                </a:lnTo>
                <a:lnTo>
                  <a:pt x="6679" y="12518"/>
                </a:lnTo>
                <a:lnTo>
                  <a:pt x="6679" y="20734"/>
                </a:lnTo>
                <a:cubicBezTo>
                  <a:pt x="6679" y="21210"/>
                  <a:pt x="7429" y="21596"/>
                  <a:pt x="8355" y="21596"/>
                </a:cubicBezTo>
                <a:cubicBezTo>
                  <a:pt x="9280" y="21596"/>
                  <a:pt x="10030" y="21210"/>
                  <a:pt x="10030" y="20734"/>
                </a:cubicBezTo>
                <a:lnTo>
                  <a:pt x="10030" y="13214"/>
                </a:lnTo>
                <a:cubicBezTo>
                  <a:pt x="10041" y="13130"/>
                  <a:pt x="10112" y="13055"/>
                  <a:pt x="10222" y="12999"/>
                </a:cubicBezTo>
                <a:cubicBezTo>
                  <a:pt x="10331" y="12944"/>
                  <a:pt x="10480" y="12909"/>
                  <a:pt x="10644" y="12905"/>
                </a:cubicBezTo>
                <a:cubicBezTo>
                  <a:pt x="10807" y="12909"/>
                  <a:pt x="10956" y="12944"/>
                  <a:pt x="11065" y="12999"/>
                </a:cubicBezTo>
                <a:cubicBezTo>
                  <a:pt x="11175" y="13055"/>
                  <a:pt x="11246" y="13130"/>
                  <a:pt x="11257" y="13214"/>
                </a:cubicBezTo>
                <a:lnTo>
                  <a:pt x="11257" y="20734"/>
                </a:lnTo>
                <a:cubicBezTo>
                  <a:pt x="11257" y="21210"/>
                  <a:pt x="12009" y="21596"/>
                  <a:pt x="12934" y="21596"/>
                </a:cubicBezTo>
                <a:cubicBezTo>
                  <a:pt x="13859" y="21596"/>
                  <a:pt x="14609" y="21210"/>
                  <a:pt x="14609" y="20734"/>
                </a:cubicBezTo>
                <a:lnTo>
                  <a:pt x="14586" y="5833"/>
                </a:lnTo>
                <a:lnTo>
                  <a:pt x="21009" y="1071"/>
                </a:lnTo>
                <a:cubicBezTo>
                  <a:pt x="21421" y="764"/>
                  <a:pt x="21273" y="341"/>
                  <a:pt x="20678" y="125"/>
                </a:cubicBezTo>
                <a:cubicBezTo>
                  <a:pt x="20455" y="43"/>
                  <a:pt x="20200" y="3"/>
                  <a:pt x="19947" y="0"/>
                </a:cubicBezTo>
                <a:close/>
                <a:moveTo>
                  <a:pt x="10644" y="1566"/>
                </a:moveTo>
                <a:cubicBezTo>
                  <a:pt x="9008" y="1566"/>
                  <a:pt x="7683" y="2248"/>
                  <a:pt x="7683" y="3090"/>
                </a:cubicBezTo>
                <a:cubicBezTo>
                  <a:pt x="7683" y="3931"/>
                  <a:pt x="9008" y="4614"/>
                  <a:pt x="10644" y="4614"/>
                </a:cubicBezTo>
                <a:cubicBezTo>
                  <a:pt x="12279" y="4614"/>
                  <a:pt x="13606" y="3931"/>
                  <a:pt x="13606" y="3090"/>
                </a:cubicBezTo>
                <a:cubicBezTo>
                  <a:pt x="13606" y="2248"/>
                  <a:pt x="12279" y="1566"/>
                  <a:pt x="10644" y="1566"/>
                </a:cubicBezTo>
                <a:close/>
              </a:path>
            </a:pathLst>
          </a:custGeom>
          <a:solidFill>
            <a:schemeClr val="accent2">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9" name="Shape 19773">
            <a:extLst>
              <a:ext uri="{FF2B5EF4-FFF2-40B4-BE49-F238E27FC236}">
                <a16:creationId xmlns:a16="http://schemas.microsoft.com/office/drawing/2014/main" id="{22BB7D59-93C7-A740-8746-6CFCBB155263}"/>
              </a:ext>
            </a:extLst>
          </p:cNvPr>
          <p:cNvSpPr/>
          <p:nvPr/>
        </p:nvSpPr>
        <p:spPr>
          <a:xfrm>
            <a:off x="3182849" y="2317921"/>
            <a:ext cx="512905" cy="1004560"/>
          </a:xfrm>
          <a:custGeom>
            <a:avLst/>
            <a:gdLst/>
            <a:ahLst/>
            <a:cxnLst>
              <a:cxn ang="0">
                <a:pos x="wd2" y="hd2"/>
              </a:cxn>
              <a:cxn ang="5400000">
                <a:pos x="wd2" y="hd2"/>
              </a:cxn>
              <a:cxn ang="10800000">
                <a:pos x="wd2" y="hd2"/>
              </a:cxn>
              <a:cxn ang="16200000">
                <a:pos x="wd2" y="hd2"/>
              </a:cxn>
            </a:cxnLst>
            <a:rect l="0" t="0" r="r" b="b"/>
            <a:pathLst>
              <a:path w="21243" h="21596" extrusionOk="0">
                <a:moveTo>
                  <a:pt x="19947" y="0"/>
                </a:moveTo>
                <a:cubicBezTo>
                  <a:pt x="19526" y="-4"/>
                  <a:pt x="19110" y="97"/>
                  <a:pt x="18852" y="288"/>
                </a:cubicBezTo>
                <a:cubicBezTo>
                  <a:pt x="18851" y="289"/>
                  <a:pt x="18850" y="289"/>
                  <a:pt x="18849" y="290"/>
                </a:cubicBezTo>
                <a:lnTo>
                  <a:pt x="15834" y="2525"/>
                </a:lnTo>
                <a:lnTo>
                  <a:pt x="15840" y="2527"/>
                </a:lnTo>
                <a:lnTo>
                  <a:pt x="12374" y="5096"/>
                </a:lnTo>
                <a:lnTo>
                  <a:pt x="8877" y="5096"/>
                </a:lnTo>
                <a:lnTo>
                  <a:pt x="2389" y="289"/>
                </a:lnTo>
                <a:cubicBezTo>
                  <a:pt x="2131" y="98"/>
                  <a:pt x="1715" y="-3"/>
                  <a:pt x="1294" y="2"/>
                </a:cubicBezTo>
                <a:cubicBezTo>
                  <a:pt x="1042" y="5"/>
                  <a:pt x="786" y="45"/>
                  <a:pt x="563" y="126"/>
                </a:cubicBezTo>
                <a:cubicBezTo>
                  <a:pt x="-32" y="343"/>
                  <a:pt x="-179" y="767"/>
                  <a:pt x="234" y="1073"/>
                </a:cubicBezTo>
                <a:cubicBezTo>
                  <a:pt x="235" y="1074"/>
                  <a:pt x="236" y="1074"/>
                  <a:pt x="237" y="1075"/>
                </a:cubicBezTo>
                <a:lnTo>
                  <a:pt x="3253" y="3310"/>
                </a:lnTo>
                <a:lnTo>
                  <a:pt x="3257" y="3308"/>
                </a:lnTo>
                <a:lnTo>
                  <a:pt x="6638" y="5814"/>
                </a:lnTo>
                <a:lnTo>
                  <a:pt x="6679" y="12518"/>
                </a:lnTo>
                <a:lnTo>
                  <a:pt x="6679" y="20734"/>
                </a:lnTo>
                <a:cubicBezTo>
                  <a:pt x="6679" y="21210"/>
                  <a:pt x="7429" y="21596"/>
                  <a:pt x="8355" y="21596"/>
                </a:cubicBezTo>
                <a:cubicBezTo>
                  <a:pt x="9280" y="21596"/>
                  <a:pt x="10030" y="21210"/>
                  <a:pt x="10030" y="20734"/>
                </a:cubicBezTo>
                <a:lnTo>
                  <a:pt x="10030" y="13214"/>
                </a:lnTo>
                <a:cubicBezTo>
                  <a:pt x="10041" y="13130"/>
                  <a:pt x="10112" y="13055"/>
                  <a:pt x="10222" y="12999"/>
                </a:cubicBezTo>
                <a:cubicBezTo>
                  <a:pt x="10331" y="12944"/>
                  <a:pt x="10480" y="12909"/>
                  <a:pt x="10644" y="12905"/>
                </a:cubicBezTo>
                <a:cubicBezTo>
                  <a:pt x="10807" y="12909"/>
                  <a:pt x="10956" y="12944"/>
                  <a:pt x="11065" y="12999"/>
                </a:cubicBezTo>
                <a:cubicBezTo>
                  <a:pt x="11175" y="13055"/>
                  <a:pt x="11246" y="13130"/>
                  <a:pt x="11257" y="13214"/>
                </a:cubicBezTo>
                <a:lnTo>
                  <a:pt x="11257" y="20734"/>
                </a:lnTo>
                <a:cubicBezTo>
                  <a:pt x="11257" y="21210"/>
                  <a:pt x="12009" y="21596"/>
                  <a:pt x="12934" y="21596"/>
                </a:cubicBezTo>
                <a:cubicBezTo>
                  <a:pt x="13859" y="21596"/>
                  <a:pt x="14609" y="21210"/>
                  <a:pt x="14609" y="20734"/>
                </a:cubicBezTo>
                <a:lnTo>
                  <a:pt x="14586" y="5833"/>
                </a:lnTo>
                <a:lnTo>
                  <a:pt x="21009" y="1071"/>
                </a:lnTo>
                <a:cubicBezTo>
                  <a:pt x="21421" y="764"/>
                  <a:pt x="21273" y="341"/>
                  <a:pt x="20678" y="125"/>
                </a:cubicBezTo>
                <a:cubicBezTo>
                  <a:pt x="20455" y="43"/>
                  <a:pt x="20200" y="3"/>
                  <a:pt x="19947" y="0"/>
                </a:cubicBezTo>
                <a:close/>
                <a:moveTo>
                  <a:pt x="10644" y="1566"/>
                </a:moveTo>
                <a:cubicBezTo>
                  <a:pt x="9008" y="1566"/>
                  <a:pt x="7683" y="2248"/>
                  <a:pt x="7683" y="3090"/>
                </a:cubicBezTo>
                <a:cubicBezTo>
                  <a:pt x="7683" y="3931"/>
                  <a:pt x="9008" y="4614"/>
                  <a:pt x="10644" y="4614"/>
                </a:cubicBezTo>
                <a:cubicBezTo>
                  <a:pt x="12279" y="4614"/>
                  <a:pt x="13606" y="3931"/>
                  <a:pt x="13606" y="3090"/>
                </a:cubicBezTo>
                <a:cubicBezTo>
                  <a:pt x="13606" y="2248"/>
                  <a:pt x="12279" y="1566"/>
                  <a:pt x="10644" y="1566"/>
                </a:cubicBezTo>
                <a:close/>
              </a:path>
            </a:pathLst>
          </a:custGeom>
          <a:solidFill>
            <a:schemeClr val="accent2">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5" name="Shape 19775">
            <a:extLst>
              <a:ext uri="{FF2B5EF4-FFF2-40B4-BE49-F238E27FC236}">
                <a16:creationId xmlns:a16="http://schemas.microsoft.com/office/drawing/2014/main" id="{919502A9-07E6-0449-B42A-5180E5381DBB}"/>
              </a:ext>
            </a:extLst>
          </p:cNvPr>
          <p:cNvSpPr/>
          <p:nvPr/>
        </p:nvSpPr>
        <p:spPr>
          <a:xfrm>
            <a:off x="762000" y="5431332"/>
            <a:ext cx="6266873" cy="1044481"/>
          </a:xfrm>
          <a:custGeom>
            <a:avLst/>
            <a:gdLst/>
            <a:ahLst/>
            <a:cxnLst>
              <a:cxn ang="0">
                <a:pos x="wd2" y="hd2"/>
              </a:cxn>
              <a:cxn ang="5400000">
                <a:pos x="wd2" y="hd2"/>
              </a:cxn>
              <a:cxn ang="10800000">
                <a:pos x="wd2" y="hd2"/>
              </a:cxn>
              <a:cxn ang="16200000">
                <a:pos x="wd2" y="hd2"/>
              </a:cxn>
            </a:cxnLst>
            <a:rect l="0" t="0" r="r" b="b"/>
            <a:pathLst>
              <a:path w="21600" h="21600" extrusionOk="0">
                <a:moveTo>
                  <a:pt x="2160" y="0"/>
                </a:moveTo>
                <a:lnTo>
                  <a:pt x="0" y="21600"/>
                </a:lnTo>
                <a:lnTo>
                  <a:pt x="21600" y="21600"/>
                </a:lnTo>
                <a:lnTo>
                  <a:pt x="19440" y="0"/>
                </a:lnTo>
                <a:lnTo>
                  <a:pt x="2160" y="0"/>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3" name="Shape 19778">
            <a:extLst>
              <a:ext uri="{FF2B5EF4-FFF2-40B4-BE49-F238E27FC236}">
                <a16:creationId xmlns:a16="http://schemas.microsoft.com/office/drawing/2014/main" id="{086D132C-3A5A-B846-8D00-44767C5FB041}"/>
              </a:ext>
            </a:extLst>
          </p:cNvPr>
          <p:cNvSpPr/>
          <p:nvPr/>
        </p:nvSpPr>
        <p:spPr>
          <a:xfrm>
            <a:off x="2015375" y="3342374"/>
            <a:ext cx="3760124" cy="1044481"/>
          </a:xfrm>
          <a:custGeom>
            <a:avLst/>
            <a:gdLst/>
            <a:ahLst/>
            <a:cxnLst>
              <a:cxn ang="0">
                <a:pos x="wd2" y="hd2"/>
              </a:cxn>
              <a:cxn ang="5400000">
                <a:pos x="wd2" y="hd2"/>
              </a:cxn>
              <a:cxn ang="10800000">
                <a:pos x="wd2" y="hd2"/>
              </a:cxn>
              <a:cxn ang="16200000">
                <a:pos x="wd2" y="hd2"/>
              </a:cxn>
            </a:cxnLst>
            <a:rect l="0" t="0" r="r" b="b"/>
            <a:pathLst>
              <a:path w="21600" h="21600" extrusionOk="0">
                <a:moveTo>
                  <a:pt x="3600" y="0"/>
                </a:moveTo>
                <a:lnTo>
                  <a:pt x="0" y="21600"/>
                </a:lnTo>
                <a:lnTo>
                  <a:pt x="21600" y="21600"/>
                </a:lnTo>
                <a:lnTo>
                  <a:pt x="18000" y="0"/>
                </a:lnTo>
                <a:lnTo>
                  <a:pt x="3600" y="0"/>
                </a:ln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1" name="Shape 19781">
            <a:extLst>
              <a:ext uri="{FF2B5EF4-FFF2-40B4-BE49-F238E27FC236}">
                <a16:creationId xmlns:a16="http://schemas.microsoft.com/office/drawing/2014/main" id="{AE25C063-742D-2446-8738-3E376021FDC8}"/>
              </a:ext>
            </a:extLst>
          </p:cNvPr>
          <p:cNvSpPr/>
          <p:nvPr/>
        </p:nvSpPr>
        <p:spPr>
          <a:xfrm>
            <a:off x="3268749" y="1257300"/>
            <a:ext cx="1253375" cy="1044481"/>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0" y="21600"/>
                </a:lnTo>
                <a:lnTo>
                  <a:pt x="21600" y="21600"/>
                </a:lnTo>
                <a:lnTo>
                  <a:pt x="10800" y="0"/>
                </a:ln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3" name="TextBox 42">
            <a:extLst>
              <a:ext uri="{FF2B5EF4-FFF2-40B4-BE49-F238E27FC236}">
                <a16:creationId xmlns:a16="http://schemas.microsoft.com/office/drawing/2014/main" id="{B69A4129-9E94-CB49-922B-B511D51026A2}"/>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44" name="TextBox 43">
            <a:extLst>
              <a:ext uri="{FF2B5EF4-FFF2-40B4-BE49-F238E27FC236}">
                <a16:creationId xmlns:a16="http://schemas.microsoft.com/office/drawing/2014/main" id="{E5B2779C-1E13-264B-9339-0F1E44FDC19E}"/>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46" name="TextBox 45">
            <a:extLst>
              <a:ext uri="{FF2B5EF4-FFF2-40B4-BE49-F238E27FC236}">
                <a16:creationId xmlns:a16="http://schemas.microsoft.com/office/drawing/2014/main" id="{BA152716-15CC-7744-BC95-B1D4A1340AD6}"/>
              </a:ext>
            </a:extLst>
          </p:cNvPr>
          <p:cNvSpPr txBox="1"/>
          <p:nvPr/>
        </p:nvSpPr>
        <p:spPr>
          <a:xfrm>
            <a:off x="3224419" y="5838155"/>
            <a:ext cx="1342035" cy="230832"/>
          </a:xfrm>
          <a:prstGeom prst="rect">
            <a:avLst/>
          </a:prstGeom>
          <a:noFill/>
        </p:spPr>
        <p:txBody>
          <a:bodyPr wrap="none" rtlCol="0" anchor="ctr">
            <a:spAutoFit/>
          </a:bodyPr>
          <a:lstStyle/>
          <a:p>
            <a:pPr algn="ctr"/>
            <a:r>
              <a:rPr lang="en-US" sz="900" b="1" dirty="0">
                <a:solidFill>
                  <a:schemeClr val="bg1"/>
                </a:solidFill>
                <a:latin typeface="Poppins" pitchFamily="2" charset="77"/>
                <a:cs typeface="Poppins" pitchFamily="2" charset="77"/>
              </a:rPr>
              <a:t>FINANCIAL ASPECTS</a:t>
            </a:r>
          </a:p>
        </p:txBody>
      </p:sp>
      <p:sp>
        <p:nvSpPr>
          <p:cNvPr id="47" name="TextBox 46">
            <a:extLst>
              <a:ext uri="{FF2B5EF4-FFF2-40B4-BE49-F238E27FC236}">
                <a16:creationId xmlns:a16="http://schemas.microsoft.com/office/drawing/2014/main" id="{FEDB5996-ACB1-2948-8EAD-4150F859E861}"/>
              </a:ext>
            </a:extLst>
          </p:cNvPr>
          <p:cNvSpPr txBox="1"/>
          <p:nvPr/>
        </p:nvSpPr>
        <p:spPr>
          <a:xfrm>
            <a:off x="3189156" y="3749198"/>
            <a:ext cx="1412566" cy="230832"/>
          </a:xfrm>
          <a:prstGeom prst="rect">
            <a:avLst/>
          </a:prstGeom>
          <a:noFill/>
        </p:spPr>
        <p:txBody>
          <a:bodyPr wrap="none" rtlCol="0" anchor="ctr">
            <a:spAutoFit/>
          </a:bodyPr>
          <a:lstStyle/>
          <a:p>
            <a:pPr algn="ctr"/>
            <a:r>
              <a:rPr lang="en-US" sz="900" b="1" dirty="0">
                <a:solidFill>
                  <a:schemeClr val="bg1"/>
                </a:solidFill>
                <a:latin typeface="Poppins" pitchFamily="2" charset="77"/>
                <a:cs typeface="Poppins" pitchFamily="2" charset="77"/>
              </a:rPr>
              <a:t>MARKETING ASPECTS</a:t>
            </a:r>
          </a:p>
        </p:txBody>
      </p:sp>
      <p:sp>
        <p:nvSpPr>
          <p:cNvPr id="48" name="TextBox 47">
            <a:extLst>
              <a:ext uri="{FF2B5EF4-FFF2-40B4-BE49-F238E27FC236}">
                <a16:creationId xmlns:a16="http://schemas.microsoft.com/office/drawing/2014/main" id="{165FB10D-DABD-FB44-B456-A0BA95001DCA}"/>
              </a:ext>
            </a:extLst>
          </p:cNvPr>
          <p:cNvSpPr txBox="1"/>
          <p:nvPr/>
        </p:nvSpPr>
        <p:spPr>
          <a:xfrm>
            <a:off x="3492923" y="1798193"/>
            <a:ext cx="805029" cy="400110"/>
          </a:xfrm>
          <a:prstGeom prst="rect">
            <a:avLst/>
          </a:prstGeom>
          <a:noFill/>
        </p:spPr>
        <p:txBody>
          <a:bodyPr wrap="none" rtlCol="0" anchor="ctr">
            <a:spAutoFit/>
          </a:bodyPr>
          <a:lstStyle/>
          <a:p>
            <a:pPr algn="ctr"/>
            <a:r>
              <a:rPr lang="en-US" sz="1000" b="1" dirty="0">
                <a:solidFill>
                  <a:schemeClr val="bg1"/>
                </a:solidFill>
                <a:latin typeface="Poppins" pitchFamily="2" charset="77"/>
                <a:cs typeface="Poppins" pitchFamily="2" charset="77"/>
              </a:rPr>
              <a:t>PRODUCT</a:t>
            </a:r>
          </a:p>
          <a:p>
            <a:pPr algn="ctr"/>
            <a:r>
              <a:rPr lang="en-US" sz="1000" b="1" dirty="0">
                <a:solidFill>
                  <a:schemeClr val="bg1"/>
                </a:solidFill>
                <a:latin typeface="Poppins" pitchFamily="2" charset="77"/>
                <a:cs typeface="Poppins" pitchFamily="2" charset="77"/>
              </a:rPr>
              <a:t>/SERVICE</a:t>
            </a:r>
          </a:p>
        </p:txBody>
      </p:sp>
      <p:sp>
        <p:nvSpPr>
          <p:cNvPr id="49" name="Oval 48">
            <a:extLst>
              <a:ext uri="{FF2B5EF4-FFF2-40B4-BE49-F238E27FC236}">
                <a16:creationId xmlns:a16="http://schemas.microsoft.com/office/drawing/2014/main" id="{A683EC97-D273-8F4C-8A51-751E878FCC28}"/>
              </a:ext>
            </a:extLst>
          </p:cNvPr>
          <p:cNvSpPr/>
          <p:nvPr/>
        </p:nvSpPr>
        <p:spPr>
          <a:xfrm>
            <a:off x="7703562" y="1644821"/>
            <a:ext cx="673100" cy="67310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Oval 49">
            <a:extLst>
              <a:ext uri="{FF2B5EF4-FFF2-40B4-BE49-F238E27FC236}">
                <a16:creationId xmlns:a16="http://schemas.microsoft.com/office/drawing/2014/main" id="{C966A76E-82EF-4D46-B816-1A9254590702}"/>
              </a:ext>
            </a:extLst>
          </p:cNvPr>
          <p:cNvSpPr/>
          <p:nvPr/>
        </p:nvSpPr>
        <p:spPr>
          <a:xfrm>
            <a:off x="7703562" y="3322481"/>
            <a:ext cx="673100" cy="6731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Oval 50">
            <a:extLst>
              <a:ext uri="{FF2B5EF4-FFF2-40B4-BE49-F238E27FC236}">
                <a16:creationId xmlns:a16="http://schemas.microsoft.com/office/drawing/2014/main" id="{C2BF4231-2E96-EB43-9726-1B3E54676AFB}"/>
              </a:ext>
            </a:extLst>
          </p:cNvPr>
          <p:cNvSpPr/>
          <p:nvPr/>
        </p:nvSpPr>
        <p:spPr>
          <a:xfrm>
            <a:off x="7703562" y="5000141"/>
            <a:ext cx="673100" cy="6731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Freeform 82">
            <a:extLst>
              <a:ext uri="{FF2B5EF4-FFF2-40B4-BE49-F238E27FC236}">
                <a16:creationId xmlns:a16="http://schemas.microsoft.com/office/drawing/2014/main" id="{60E29F15-4694-9743-8EDF-BA5A1850859A}"/>
              </a:ext>
            </a:extLst>
          </p:cNvPr>
          <p:cNvSpPr>
            <a:spLocks noChangeArrowheads="1"/>
          </p:cNvSpPr>
          <p:nvPr/>
        </p:nvSpPr>
        <p:spPr bwMode="auto">
          <a:xfrm>
            <a:off x="7857257" y="1810126"/>
            <a:ext cx="365709" cy="342490"/>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3" name="Freeform 89">
            <a:extLst>
              <a:ext uri="{FF2B5EF4-FFF2-40B4-BE49-F238E27FC236}">
                <a16:creationId xmlns:a16="http://schemas.microsoft.com/office/drawing/2014/main" id="{1AC04794-C537-0447-BFB7-1A1ABDD5B60D}"/>
              </a:ext>
            </a:extLst>
          </p:cNvPr>
          <p:cNvSpPr>
            <a:spLocks noChangeArrowheads="1"/>
          </p:cNvSpPr>
          <p:nvPr/>
        </p:nvSpPr>
        <p:spPr bwMode="auto">
          <a:xfrm>
            <a:off x="7856613" y="5199631"/>
            <a:ext cx="366353" cy="274120"/>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4" name="Freeform 55">
            <a:extLst>
              <a:ext uri="{FF2B5EF4-FFF2-40B4-BE49-F238E27FC236}">
                <a16:creationId xmlns:a16="http://schemas.microsoft.com/office/drawing/2014/main" id="{4AC96D61-EF9E-F24A-9488-705EC9766A91}"/>
              </a:ext>
            </a:extLst>
          </p:cNvPr>
          <p:cNvSpPr>
            <a:spLocks noChangeArrowheads="1"/>
          </p:cNvSpPr>
          <p:nvPr/>
        </p:nvSpPr>
        <p:spPr bwMode="auto">
          <a:xfrm>
            <a:off x="7879836" y="3487786"/>
            <a:ext cx="320551" cy="342490"/>
          </a:xfrm>
          <a:custGeom>
            <a:avLst/>
            <a:gdLst>
              <a:gd name="T0" fmla="*/ 668338 w 835212"/>
              <a:gd name="T1" fmla="*/ 779462 h 891813"/>
              <a:gd name="T2" fmla="*/ 723542 w 835212"/>
              <a:gd name="T3" fmla="*/ 836000 h 891813"/>
              <a:gd name="T4" fmla="*/ 668338 w 835212"/>
              <a:gd name="T5" fmla="*/ 891813 h 891813"/>
              <a:gd name="T6" fmla="*/ 612775 w 835212"/>
              <a:gd name="T7" fmla="*/ 836000 h 891813"/>
              <a:gd name="T8" fmla="*/ 668338 w 835212"/>
              <a:gd name="T9" fmla="*/ 779462 h 891813"/>
              <a:gd name="T10" fmla="*/ 362563 w 835212"/>
              <a:gd name="T11" fmla="*/ 779462 h 891813"/>
              <a:gd name="T12" fmla="*/ 418738 w 835212"/>
              <a:gd name="T13" fmla="*/ 836000 h 891813"/>
              <a:gd name="T14" fmla="*/ 362563 w 835212"/>
              <a:gd name="T15" fmla="*/ 891813 h 891813"/>
              <a:gd name="T16" fmla="*/ 306388 w 835212"/>
              <a:gd name="T17" fmla="*/ 836000 h 891813"/>
              <a:gd name="T18" fmla="*/ 362563 w 835212"/>
              <a:gd name="T19" fmla="*/ 779462 h 891813"/>
              <a:gd name="T20" fmla="*/ 28079 w 835212"/>
              <a:gd name="T21" fmla="*/ 0 h 891813"/>
              <a:gd name="T22" fmla="*/ 96477 w 835212"/>
              <a:gd name="T23" fmla="*/ 0 h 891813"/>
              <a:gd name="T24" fmla="*/ 177115 w 835212"/>
              <a:gd name="T25" fmla="*/ 62316 h 891813"/>
              <a:gd name="T26" fmla="*/ 212033 w 835212"/>
              <a:gd name="T27" fmla="*/ 194873 h 891813"/>
              <a:gd name="T28" fmla="*/ 222833 w 835212"/>
              <a:gd name="T29" fmla="*/ 194873 h 891813"/>
              <a:gd name="T30" fmla="*/ 250552 w 835212"/>
              <a:gd name="T31" fmla="*/ 194873 h 891813"/>
              <a:gd name="T32" fmla="*/ 807094 w 835212"/>
              <a:gd name="T33" fmla="*/ 194873 h 891813"/>
              <a:gd name="T34" fmla="*/ 828333 w 835212"/>
              <a:gd name="T35" fmla="*/ 204959 h 891813"/>
              <a:gd name="T36" fmla="*/ 834813 w 835212"/>
              <a:gd name="T37" fmla="*/ 227292 h 891813"/>
              <a:gd name="T38" fmla="*/ 786935 w 835212"/>
              <a:gd name="T39" fmla="*/ 515098 h 891813"/>
              <a:gd name="T40" fmla="*/ 704497 w 835212"/>
              <a:gd name="T41" fmla="*/ 584978 h 891813"/>
              <a:gd name="T42" fmla="*/ 306350 w 835212"/>
              <a:gd name="T43" fmla="*/ 584978 h 891813"/>
              <a:gd name="T44" fmla="*/ 250552 w 835212"/>
              <a:gd name="T45" fmla="*/ 640811 h 891813"/>
              <a:gd name="T46" fmla="*/ 306350 w 835212"/>
              <a:gd name="T47" fmla="*/ 696283 h 891813"/>
              <a:gd name="T48" fmla="*/ 695858 w 835212"/>
              <a:gd name="T49" fmla="*/ 696283 h 891813"/>
              <a:gd name="T50" fmla="*/ 723577 w 835212"/>
              <a:gd name="T51" fmla="*/ 724379 h 891813"/>
              <a:gd name="T52" fmla="*/ 695858 w 835212"/>
              <a:gd name="T53" fmla="*/ 752115 h 891813"/>
              <a:gd name="T54" fmla="*/ 306350 w 835212"/>
              <a:gd name="T55" fmla="*/ 752115 h 891813"/>
              <a:gd name="T56" fmla="*/ 195114 w 835212"/>
              <a:gd name="T57" fmla="*/ 640811 h 891813"/>
              <a:gd name="T58" fmla="*/ 246952 w 835212"/>
              <a:gd name="T59" fmla="*/ 546796 h 891813"/>
              <a:gd name="T60" fmla="*/ 125276 w 835212"/>
              <a:gd name="T61" fmla="*/ 83568 h 891813"/>
              <a:gd name="T62" fmla="*/ 28079 w 835212"/>
              <a:gd name="T63" fmla="*/ 83568 h 891813"/>
              <a:gd name="T64" fmla="*/ 0 w 835212"/>
              <a:gd name="T65" fmla="*/ 55832 h 891813"/>
              <a:gd name="T66" fmla="*/ 0 w 835212"/>
              <a:gd name="T67" fmla="*/ 27736 h 891813"/>
              <a:gd name="T68" fmla="*/ 28079 w 835212"/>
              <a:gd name="T69" fmla="*/ 0 h 8918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35212" h="891813">
                <a:moveTo>
                  <a:pt x="668338" y="779462"/>
                </a:moveTo>
                <a:cubicBezTo>
                  <a:pt x="698808" y="779462"/>
                  <a:pt x="723542" y="804832"/>
                  <a:pt x="723542" y="836000"/>
                </a:cubicBezTo>
                <a:cubicBezTo>
                  <a:pt x="723542" y="866806"/>
                  <a:pt x="698808" y="891813"/>
                  <a:pt x="668338" y="891813"/>
                </a:cubicBezTo>
                <a:cubicBezTo>
                  <a:pt x="637510" y="891813"/>
                  <a:pt x="612775" y="866806"/>
                  <a:pt x="612775" y="836000"/>
                </a:cubicBezTo>
                <a:cubicBezTo>
                  <a:pt x="612775" y="804832"/>
                  <a:pt x="637510" y="779462"/>
                  <a:pt x="668338" y="779462"/>
                </a:cubicBezTo>
                <a:close/>
                <a:moveTo>
                  <a:pt x="362563" y="779462"/>
                </a:moveTo>
                <a:cubicBezTo>
                  <a:pt x="393731" y="779462"/>
                  <a:pt x="418738" y="804832"/>
                  <a:pt x="418738" y="836000"/>
                </a:cubicBezTo>
                <a:cubicBezTo>
                  <a:pt x="418738" y="866806"/>
                  <a:pt x="393731" y="891813"/>
                  <a:pt x="362563" y="891813"/>
                </a:cubicBezTo>
                <a:cubicBezTo>
                  <a:pt x="331758" y="891813"/>
                  <a:pt x="306388" y="866806"/>
                  <a:pt x="306388" y="836000"/>
                </a:cubicBezTo>
                <a:cubicBezTo>
                  <a:pt x="306388" y="804832"/>
                  <a:pt x="331758" y="779462"/>
                  <a:pt x="362563" y="779462"/>
                </a:cubicBezTo>
                <a:close/>
                <a:moveTo>
                  <a:pt x="28079" y="0"/>
                </a:moveTo>
                <a:lnTo>
                  <a:pt x="96477" y="0"/>
                </a:lnTo>
                <a:cubicBezTo>
                  <a:pt x="134276" y="0"/>
                  <a:pt x="167395" y="25575"/>
                  <a:pt x="177115" y="62316"/>
                </a:cubicBezTo>
                <a:lnTo>
                  <a:pt x="212033" y="194873"/>
                </a:lnTo>
                <a:lnTo>
                  <a:pt x="222833" y="194873"/>
                </a:lnTo>
                <a:lnTo>
                  <a:pt x="250552" y="194873"/>
                </a:lnTo>
                <a:lnTo>
                  <a:pt x="807094" y="194873"/>
                </a:lnTo>
                <a:cubicBezTo>
                  <a:pt x="815374" y="194873"/>
                  <a:pt x="823294" y="198835"/>
                  <a:pt x="828333" y="204959"/>
                </a:cubicBezTo>
                <a:cubicBezTo>
                  <a:pt x="833733" y="211082"/>
                  <a:pt x="836253" y="219367"/>
                  <a:pt x="834813" y="227292"/>
                </a:cubicBezTo>
                <a:lnTo>
                  <a:pt x="786935" y="515098"/>
                </a:lnTo>
                <a:cubicBezTo>
                  <a:pt x="780095" y="555441"/>
                  <a:pt x="745536" y="584978"/>
                  <a:pt x="704497" y="584978"/>
                </a:cubicBezTo>
                <a:lnTo>
                  <a:pt x="306350" y="584978"/>
                </a:lnTo>
                <a:cubicBezTo>
                  <a:pt x="275751" y="584978"/>
                  <a:pt x="250552" y="609833"/>
                  <a:pt x="250552" y="640811"/>
                </a:cubicBezTo>
                <a:cubicBezTo>
                  <a:pt x="250552" y="671428"/>
                  <a:pt x="275751" y="696283"/>
                  <a:pt x="306350" y="696283"/>
                </a:cubicBezTo>
                <a:lnTo>
                  <a:pt x="695858" y="696283"/>
                </a:lnTo>
                <a:cubicBezTo>
                  <a:pt x="711337" y="696283"/>
                  <a:pt x="723577" y="708890"/>
                  <a:pt x="723577" y="724379"/>
                </a:cubicBezTo>
                <a:cubicBezTo>
                  <a:pt x="723577" y="739508"/>
                  <a:pt x="711337" y="752115"/>
                  <a:pt x="695858" y="752115"/>
                </a:cubicBezTo>
                <a:lnTo>
                  <a:pt x="306350" y="752115"/>
                </a:lnTo>
                <a:cubicBezTo>
                  <a:pt x="244792" y="752115"/>
                  <a:pt x="195114" y="702046"/>
                  <a:pt x="195114" y="640811"/>
                </a:cubicBezTo>
                <a:cubicBezTo>
                  <a:pt x="195114" y="601188"/>
                  <a:pt x="215993" y="566608"/>
                  <a:pt x="246952" y="546796"/>
                </a:cubicBezTo>
                <a:lnTo>
                  <a:pt x="125276" y="83568"/>
                </a:lnTo>
                <a:lnTo>
                  <a:pt x="28079" y="83568"/>
                </a:lnTo>
                <a:cubicBezTo>
                  <a:pt x="12600" y="83568"/>
                  <a:pt x="0" y="70961"/>
                  <a:pt x="0" y="55832"/>
                </a:cubicBezTo>
                <a:lnTo>
                  <a:pt x="0" y="27736"/>
                </a:lnTo>
                <a:cubicBezTo>
                  <a:pt x="0" y="12607"/>
                  <a:pt x="12600" y="0"/>
                  <a:pt x="2807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5" name="TextBox 54">
            <a:extLst>
              <a:ext uri="{FF2B5EF4-FFF2-40B4-BE49-F238E27FC236}">
                <a16:creationId xmlns:a16="http://schemas.microsoft.com/office/drawing/2014/main" id="{EAD87BB9-D155-A145-9574-B7C46DD8FD1E}"/>
              </a:ext>
            </a:extLst>
          </p:cNvPr>
          <p:cNvSpPr txBox="1"/>
          <p:nvPr/>
        </p:nvSpPr>
        <p:spPr>
          <a:xfrm>
            <a:off x="8630191" y="1601427"/>
            <a:ext cx="2799809"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a:t>
            </a:r>
          </a:p>
        </p:txBody>
      </p:sp>
      <p:sp>
        <p:nvSpPr>
          <p:cNvPr id="56" name="TextBox 55">
            <a:extLst>
              <a:ext uri="{FF2B5EF4-FFF2-40B4-BE49-F238E27FC236}">
                <a16:creationId xmlns:a16="http://schemas.microsoft.com/office/drawing/2014/main" id="{A740746B-8097-8542-A751-248FF16C78CD}"/>
              </a:ext>
            </a:extLst>
          </p:cNvPr>
          <p:cNvSpPr txBox="1"/>
          <p:nvPr/>
        </p:nvSpPr>
        <p:spPr>
          <a:xfrm>
            <a:off x="8630191" y="3279087"/>
            <a:ext cx="2799809"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a:t>
            </a:r>
          </a:p>
        </p:txBody>
      </p:sp>
      <p:sp>
        <p:nvSpPr>
          <p:cNvPr id="57" name="TextBox 56">
            <a:extLst>
              <a:ext uri="{FF2B5EF4-FFF2-40B4-BE49-F238E27FC236}">
                <a16:creationId xmlns:a16="http://schemas.microsoft.com/office/drawing/2014/main" id="{07009E1A-C06F-EC45-B62B-6E2246538B2F}"/>
              </a:ext>
            </a:extLst>
          </p:cNvPr>
          <p:cNvSpPr txBox="1"/>
          <p:nvPr/>
        </p:nvSpPr>
        <p:spPr>
          <a:xfrm>
            <a:off x="8630191" y="4956911"/>
            <a:ext cx="2799809"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a:t>
            </a:r>
          </a:p>
        </p:txBody>
      </p:sp>
    </p:spTree>
    <p:extLst>
      <p:ext uri="{BB962C8B-B14F-4D97-AF65-F5344CB8AC3E}">
        <p14:creationId xmlns:p14="http://schemas.microsoft.com/office/powerpoint/2010/main" val="3550396076"/>
      </p:ext>
    </p:extLst>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Freeform 2">
            <a:extLst>
              <a:ext uri="{FF2B5EF4-FFF2-40B4-BE49-F238E27FC236}">
                <a16:creationId xmlns:a16="http://schemas.microsoft.com/office/drawing/2014/main" id="{7A0415F0-A9C4-374C-A507-99A7410EC8EE}"/>
              </a:ext>
            </a:extLst>
          </p:cNvPr>
          <p:cNvSpPr>
            <a:spLocks noChangeArrowheads="1"/>
          </p:cNvSpPr>
          <p:nvPr/>
        </p:nvSpPr>
        <p:spPr bwMode="auto">
          <a:xfrm>
            <a:off x="759505" y="1643762"/>
            <a:ext cx="1993977" cy="4839374"/>
          </a:xfrm>
          <a:prstGeom prst="round2SameRect">
            <a:avLst>
              <a:gd name="adj1" fmla="val 50000"/>
              <a:gd name="adj2" fmla="val 0"/>
            </a:avLst>
          </a:prstGeom>
          <a:solidFill>
            <a:schemeClr val="accent1"/>
          </a:solidFill>
          <a:ln>
            <a:noFill/>
          </a:ln>
          <a:effectLst/>
        </p:spPr>
        <p:txBody>
          <a:bodyPr wrap="none" anchor="ctr"/>
          <a:lstStyle/>
          <a:p>
            <a:endParaRPr lang="en-US" dirty="0">
              <a:latin typeface="Poppins" pitchFamily="2" charset="77"/>
            </a:endParaRPr>
          </a:p>
        </p:txBody>
      </p:sp>
      <p:sp>
        <p:nvSpPr>
          <p:cNvPr id="32" name="Freeform 3">
            <a:extLst>
              <a:ext uri="{FF2B5EF4-FFF2-40B4-BE49-F238E27FC236}">
                <a16:creationId xmlns:a16="http://schemas.microsoft.com/office/drawing/2014/main" id="{4C4A40D7-3832-2A41-9420-D94B39A1B861}"/>
              </a:ext>
            </a:extLst>
          </p:cNvPr>
          <p:cNvSpPr>
            <a:spLocks noChangeArrowheads="1"/>
          </p:cNvSpPr>
          <p:nvPr/>
        </p:nvSpPr>
        <p:spPr bwMode="auto">
          <a:xfrm>
            <a:off x="2893553" y="1643762"/>
            <a:ext cx="1993977" cy="4839374"/>
          </a:xfrm>
          <a:prstGeom prst="round2SameRect">
            <a:avLst>
              <a:gd name="adj1" fmla="val 50000"/>
              <a:gd name="adj2" fmla="val 0"/>
            </a:avLst>
          </a:prstGeom>
          <a:solidFill>
            <a:schemeClr val="accent2"/>
          </a:solidFill>
          <a:ln>
            <a:noFill/>
          </a:ln>
          <a:effectLst/>
        </p:spPr>
        <p:txBody>
          <a:bodyPr wrap="none" anchor="ctr"/>
          <a:lstStyle/>
          <a:p>
            <a:endParaRPr lang="en-US" dirty="0">
              <a:latin typeface="Poppins" pitchFamily="2" charset="77"/>
            </a:endParaRPr>
          </a:p>
        </p:txBody>
      </p:sp>
      <p:sp>
        <p:nvSpPr>
          <p:cNvPr id="33" name="Freeform 4">
            <a:extLst>
              <a:ext uri="{FF2B5EF4-FFF2-40B4-BE49-F238E27FC236}">
                <a16:creationId xmlns:a16="http://schemas.microsoft.com/office/drawing/2014/main" id="{AEC3510F-9859-DE44-A553-7038CD7D4095}"/>
              </a:ext>
            </a:extLst>
          </p:cNvPr>
          <p:cNvSpPr>
            <a:spLocks noChangeArrowheads="1"/>
          </p:cNvSpPr>
          <p:nvPr/>
        </p:nvSpPr>
        <p:spPr bwMode="auto">
          <a:xfrm>
            <a:off x="5090771" y="1643762"/>
            <a:ext cx="1991230" cy="4839374"/>
          </a:xfrm>
          <a:prstGeom prst="round2SameRect">
            <a:avLst>
              <a:gd name="adj1" fmla="val 50000"/>
              <a:gd name="adj2" fmla="val 0"/>
            </a:avLst>
          </a:prstGeom>
          <a:solidFill>
            <a:schemeClr val="accent3"/>
          </a:solidFill>
          <a:ln>
            <a:noFill/>
          </a:ln>
          <a:effectLst/>
        </p:spPr>
        <p:txBody>
          <a:bodyPr wrap="none" anchor="ctr"/>
          <a:lstStyle/>
          <a:p>
            <a:endParaRPr lang="en-US" dirty="0">
              <a:latin typeface="Poppins" pitchFamily="2" charset="77"/>
            </a:endParaRPr>
          </a:p>
        </p:txBody>
      </p:sp>
      <p:sp>
        <p:nvSpPr>
          <p:cNvPr id="34" name="Freeform 5">
            <a:extLst>
              <a:ext uri="{FF2B5EF4-FFF2-40B4-BE49-F238E27FC236}">
                <a16:creationId xmlns:a16="http://schemas.microsoft.com/office/drawing/2014/main" id="{BECDAC51-982E-5E49-82D3-5149AC9D09B2}"/>
              </a:ext>
            </a:extLst>
          </p:cNvPr>
          <p:cNvSpPr>
            <a:spLocks noChangeArrowheads="1"/>
          </p:cNvSpPr>
          <p:nvPr/>
        </p:nvSpPr>
        <p:spPr bwMode="auto">
          <a:xfrm>
            <a:off x="7263273" y="1643762"/>
            <a:ext cx="1993977" cy="4839374"/>
          </a:xfrm>
          <a:prstGeom prst="round2SameRect">
            <a:avLst>
              <a:gd name="adj1" fmla="val 50000"/>
              <a:gd name="adj2" fmla="val 0"/>
            </a:avLst>
          </a:prstGeom>
          <a:solidFill>
            <a:schemeClr val="accent4"/>
          </a:solidFill>
          <a:ln>
            <a:noFill/>
          </a:ln>
          <a:effectLst/>
        </p:spPr>
        <p:txBody>
          <a:bodyPr wrap="none" anchor="ctr"/>
          <a:lstStyle/>
          <a:p>
            <a:endParaRPr lang="en-US" dirty="0">
              <a:latin typeface="Poppins" pitchFamily="2" charset="77"/>
            </a:endParaRPr>
          </a:p>
        </p:txBody>
      </p:sp>
      <p:sp>
        <p:nvSpPr>
          <p:cNvPr id="35" name="Freeform 6">
            <a:extLst>
              <a:ext uri="{FF2B5EF4-FFF2-40B4-BE49-F238E27FC236}">
                <a16:creationId xmlns:a16="http://schemas.microsoft.com/office/drawing/2014/main" id="{0D075258-30C4-E340-9DDD-2388BFAA28A8}"/>
              </a:ext>
            </a:extLst>
          </p:cNvPr>
          <p:cNvSpPr>
            <a:spLocks noChangeArrowheads="1"/>
          </p:cNvSpPr>
          <p:nvPr/>
        </p:nvSpPr>
        <p:spPr bwMode="auto">
          <a:xfrm>
            <a:off x="9444012" y="1643762"/>
            <a:ext cx="1993977" cy="4839374"/>
          </a:xfrm>
          <a:prstGeom prst="round2SameRect">
            <a:avLst>
              <a:gd name="adj1" fmla="val 50000"/>
              <a:gd name="adj2" fmla="val 0"/>
            </a:avLst>
          </a:prstGeom>
          <a:solidFill>
            <a:schemeClr val="accent5"/>
          </a:solidFill>
          <a:ln>
            <a:noFill/>
          </a:ln>
          <a:effectLst/>
        </p:spPr>
        <p:txBody>
          <a:bodyPr wrap="none" anchor="ctr"/>
          <a:lstStyle/>
          <a:p>
            <a:endParaRPr lang="en-US" dirty="0">
              <a:latin typeface="Poppins" pitchFamily="2" charset="77"/>
            </a:endParaRPr>
          </a:p>
        </p:txBody>
      </p:sp>
      <p:sp>
        <p:nvSpPr>
          <p:cNvPr id="36" name="Freeform 35">
            <a:extLst>
              <a:ext uri="{FF2B5EF4-FFF2-40B4-BE49-F238E27FC236}">
                <a16:creationId xmlns:a16="http://schemas.microsoft.com/office/drawing/2014/main" id="{581D229E-BEDE-8642-B5A9-3834714ED0E3}"/>
              </a:ext>
            </a:extLst>
          </p:cNvPr>
          <p:cNvSpPr>
            <a:spLocks noChangeArrowheads="1"/>
          </p:cNvSpPr>
          <p:nvPr/>
        </p:nvSpPr>
        <p:spPr bwMode="auto">
          <a:xfrm>
            <a:off x="3580185" y="2195814"/>
            <a:ext cx="620091" cy="620092"/>
          </a:xfrm>
          <a:custGeom>
            <a:avLst/>
            <a:gdLst>
              <a:gd name="connsiteX0" fmla="*/ 619468 w 1240182"/>
              <a:gd name="connsiteY0" fmla="*/ 1103215 h 1240183"/>
              <a:gd name="connsiteX1" fmla="*/ 567118 w 1240182"/>
              <a:gd name="connsiteY1" fmla="*/ 1155512 h 1240183"/>
              <a:gd name="connsiteX2" fmla="*/ 619468 w 1240182"/>
              <a:gd name="connsiteY2" fmla="*/ 1206564 h 1240183"/>
              <a:gd name="connsiteX3" fmla="*/ 671817 w 1240182"/>
              <a:gd name="connsiteY3" fmla="*/ 1155512 h 1240183"/>
              <a:gd name="connsiteX4" fmla="*/ 619468 w 1240182"/>
              <a:gd name="connsiteY4" fmla="*/ 1103215 h 1240183"/>
              <a:gd name="connsiteX5" fmla="*/ 984667 w 1240182"/>
              <a:gd name="connsiteY5" fmla="*/ 951305 h 1240183"/>
              <a:gd name="connsiteX6" fmla="*/ 963185 w 1240182"/>
              <a:gd name="connsiteY6" fmla="*/ 960843 h 1240183"/>
              <a:gd name="connsiteX7" fmla="*/ 962232 w 1240182"/>
              <a:gd name="connsiteY7" fmla="*/ 961266 h 1240183"/>
              <a:gd name="connsiteX8" fmla="*/ 952260 w 1240182"/>
              <a:gd name="connsiteY8" fmla="*/ 983679 h 1240183"/>
              <a:gd name="connsiteX9" fmla="*/ 962232 w 1240182"/>
              <a:gd name="connsiteY9" fmla="*/ 1006092 h 1240183"/>
              <a:gd name="connsiteX10" fmla="*/ 1007102 w 1240182"/>
              <a:gd name="connsiteY10" fmla="*/ 1006092 h 1240183"/>
              <a:gd name="connsiteX11" fmla="*/ 1015827 w 1240182"/>
              <a:gd name="connsiteY11" fmla="*/ 983679 h 1240183"/>
              <a:gd name="connsiteX12" fmla="*/ 1007102 w 1240182"/>
              <a:gd name="connsiteY12" fmla="*/ 961266 h 1240183"/>
              <a:gd name="connsiteX13" fmla="*/ 984667 w 1240182"/>
              <a:gd name="connsiteY13" fmla="*/ 951305 h 1240183"/>
              <a:gd name="connsiteX14" fmla="*/ 255515 w 1240182"/>
              <a:gd name="connsiteY14" fmla="*/ 951305 h 1240183"/>
              <a:gd name="connsiteX15" fmla="*/ 248066 w 1240182"/>
              <a:gd name="connsiteY15" fmla="*/ 954613 h 1240183"/>
              <a:gd name="connsiteX16" fmla="*/ 233080 w 1240182"/>
              <a:gd name="connsiteY16" fmla="*/ 961266 h 1240183"/>
              <a:gd name="connsiteX17" fmla="*/ 224355 w 1240182"/>
              <a:gd name="connsiteY17" fmla="*/ 983679 h 1240183"/>
              <a:gd name="connsiteX18" fmla="*/ 233080 w 1240182"/>
              <a:gd name="connsiteY18" fmla="*/ 1006092 h 1240183"/>
              <a:gd name="connsiteX19" fmla="*/ 277950 w 1240182"/>
              <a:gd name="connsiteY19" fmla="*/ 1006092 h 1240183"/>
              <a:gd name="connsiteX20" fmla="*/ 286675 w 1240182"/>
              <a:gd name="connsiteY20" fmla="*/ 983679 h 1240183"/>
              <a:gd name="connsiteX21" fmla="*/ 277950 w 1240182"/>
              <a:gd name="connsiteY21" fmla="*/ 961266 h 1240183"/>
              <a:gd name="connsiteX22" fmla="*/ 255515 w 1240182"/>
              <a:gd name="connsiteY22" fmla="*/ 951305 h 1240183"/>
              <a:gd name="connsiteX23" fmla="*/ 535745 w 1240182"/>
              <a:gd name="connsiteY23" fmla="*/ 641023 h 1240183"/>
              <a:gd name="connsiteX24" fmla="*/ 455547 w 1240182"/>
              <a:gd name="connsiteY24" fmla="*/ 722398 h 1240183"/>
              <a:gd name="connsiteX25" fmla="*/ 455547 w 1240182"/>
              <a:gd name="connsiteY25" fmla="*/ 825055 h 1240183"/>
              <a:gd name="connsiteX26" fmla="*/ 474343 w 1240182"/>
              <a:gd name="connsiteY26" fmla="*/ 845086 h 1240183"/>
              <a:gd name="connsiteX27" fmla="*/ 771326 w 1240182"/>
              <a:gd name="connsiteY27" fmla="*/ 845086 h 1240183"/>
              <a:gd name="connsiteX28" fmla="*/ 790123 w 1240182"/>
              <a:gd name="connsiteY28" fmla="*/ 825055 h 1240183"/>
              <a:gd name="connsiteX29" fmla="*/ 790123 w 1240182"/>
              <a:gd name="connsiteY29" fmla="*/ 722398 h 1240183"/>
              <a:gd name="connsiteX30" fmla="*/ 709925 w 1240182"/>
              <a:gd name="connsiteY30" fmla="*/ 641023 h 1240183"/>
              <a:gd name="connsiteX31" fmla="*/ 535745 w 1240182"/>
              <a:gd name="connsiteY31" fmla="*/ 609725 h 1240183"/>
              <a:gd name="connsiteX32" fmla="*/ 709925 w 1240182"/>
              <a:gd name="connsiteY32" fmla="*/ 609725 h 1240183"/>
              <a:gd name="connsiteX33" fmla="*/ 822703 w 1240182"/>
              <a:gd name="connsiteY33" fmla="*/ 722398 h 1240183"/>
              <a:gd name="connsiteX34" fmla="*/ 822703 w 1240182"/>
              <a:gd name="connsiteY34" fmla="*/ 825055 h 1240183"/>
              <a:gd name="connsiteX35" fmla="*/ 771326 w 1240182"/>
              <a:gd name="connsiteY35" fmla="*/ 877635 h 1240183"/>
              <a:gd name="connsiteX36" fmla="*/ 474343 w 1240182"/>
              <a:gd name="connsiteY36" fmla="*/ 877635 h 1240183"/>
              <a:gd name="connsiteX37" fmla="*/ 422966 w 1240182"/>
              <a:gd name="connsiteY37" fmla="*/ 825055 h 1240183"/>
              <a:gd name="connsiteX38" fmla="*/ 422966 w 1240182"/>
              <a:gd name="connsiteY38" fmla="*/ 722398 h 1240183"/>
              <a:gd name="connsiteX39" fmla="*/ 535745 w 1240182"/>
              <a:gd name="connsiteY39" fmla="*/ 609725 h 1240183"/>
              <a:gd name="connsiteX40" fmla="*/ 1155426 w 1240182"/>
              <a:gd name="connsiteY40" fmla="*/ 567795 h 1240183"/>
              <a:gd name="connsiteX41" fmla="*/ 1103076 w 1240182"/>
              <a:gd name="connsiteY41" fmla="*/ 620092 h 1240183"/>
              <a:gd name="connsiteX42" fmla="*/ 1155426 w 1240182"/>
              <a:gd name="connsiteY42" fmla="*/ 671143 h 1240183"/>
              <a:gd name="connsiteX43" fmla="*/ 1207775 w 1240182"/>
              <a:gd name="connsiteY43" fmla="*/ 620092 h 1240183"/>
              <a:gd name="connsiteX44" fmla="*/ 1155426 w 1240182"/>
              <a:gd name="connsiteY44" fmla="*/ 567795 h 1240183"/>
              <a:gd name="connsiteX45" fmla="*/ 83510 w 1240182"/>
              <a:gd name="connsiteY45" fmla="*/ 567795 h 1240183"/>
              <a:gd name="connsiteX46" fmla="*/ 31161 w 1240182"/>
              <a:gd name="connsiteY46" fmla="*/ 620092 h 1240183"/>
              <a:gd name="connsiteX47" fmla="*/ 83510 w 1240182"/>
              <a:gd name="connsiteY47" fmla="*/ 671143 h 1240183"/>
              <a:gd name="connsiteX48" fmla="*/ 135859 w 1240182"/>
              <a:gd name="connsiteY48" fmla="*/ 620092 h 1240183"/>
              <a:gd name="connsiteX49" fmla="*/ 83510 w 1240182"/>
              <a:gd name="connsiteY49" fmla="*/ 567795 h 1240183"/>
              <a:gd name="connsiteX50" fmla="*/ 619467 w 1240182"/>
              <a:gd name="connsiteY50" fmla="*/ 367465 h 1240183"/>
              <a:gd name="connsiteX51" fmla="*/ 532258 w 1240182"/>
              <a:gd name="connsiteY51" fmla="*/ 455920 h 1240183"/>
              <a:gd name="connsiteX52" fmla="*/ 619467 w 1240182"/>
              <a:gd name="connsiteY52" fmla="*/ 544374 h 1240183"/>
              <a:gd name="connsiteX53" fmla="*/ 707922 w 1240182"/>
              <a:gd name="connsiteY53" fmla="*/ 455920 h 1240183"/>
              <a:gd name="connsiteX54" fmla="*/ 619467 w 1240182"/>
              <a:gd name="connsiteY54" fmla="*/ 367465 h 1240183"/>
              <a:gd name="connsiteX55" fmla="*/ 619467 w 1240182"/>
              <a:gd name="connsiteY55" fmla="*/ 335073 h 1240183"/>
              <a:gd name="connsiteX56" fmla="*/ 740313 w 1240182"/>
              <a:gd name="connsiteY56" fmla="*/ 455920 h 1240183"/>
              <a:gd name="connsiteX57" fmla="*/ 619467 w 1240182"/>
              <a:gd name="connsiteY57" fmla="*/ 575520 h 1240183"/>
              <a:gd name="connsiteX58" fmla="*/ 499866 w 1240182"/>
              <a:gd name="connsiteY58" fmla="*/ 455920 h 1240183"/>
              <a:gd name="connsiteX59" fmla="*/ 619467 w 1240182"/>
              <a:gd name="connsiteY59" fmla="*/ 335073 h 1240183"/>
              <a:gd name="connsiteX60" fmla="*/ 619468 w 1240182"/>
              <a:gd name="connsiteY60" fmla="*/ 281407 h 1240183"/>
              <a:gd name="connsiteX61" fmla="*/ 281690 w 1240182"/>
              <a:gd name="connsiteY61" fmla="*/ 620092 h 1240183"/>
              <a:gd name="connsiteX62" fmla="*/ 619468 w 1240182"/>
              <a:gd name="connsiteY62" fmla="*/ 957531 h 1240183"/>
              <a:gd name="connsiteX63" fmla="*/ 957246 w 1240182"/>
              <a:gd name="connsiteY63" fmla="*/ 620092 h 1240183"/>
              <a:gd name="connsiteX64" fmla="*/ 619468 w 1240182"/>
              <a:gd name="connsiteY64" fmla="*/ 281407 h 1240183"/>
              <a:gd name="connsiteX65" fmla="*/ 984667 w 1240182"/>
              <a:gd name="connsiteY65" fmla="*/ 224130 h 1240183"/>
              <a:gd name="connsiteX66" fmla="*/ 962232 w 1240182"/>
              <a:gd name="connsiteY66" fmla="*/ 232846 h 1240183"/>
              <a:gd name="connsiteX67" fmla="*/ 952260 w 1240182"/>
              <a:gd name="connsiteY67" fmla="*/ 256504 h 1240183"/>
              <a:gd name="connsiteX68" fmla="*/ 962232 w 1240182"/>
              <a:gd name="connsiteY68" fmla="*/ 277672 h 1240183"/>
              <a:gd name="connsiteX69" fmla="*/ 1007102 w 1240182"/>
              <a:gd name="connsiteY69" fmla="*/ 277672 h 1240183"/>
              <a:gd name="connsiteX70" fmla="*/ 1015827 w 1240182"/>
              <a:gd name="connsiteY70" fmla="*/ 256504 h 1240183"/>
              <a:gd name="connsiteX71" fmla="*/ 1007102 w 1240182"/>
              <a:gd name="connsiteY71" fmla="*/ 232846 h 1240183"/>
              <a:gd name="connsiteX72" fmla="*/ 984667 w 1240182"/>
              <a:gd name="connsiteY72" fmla="*/ 224130 h 1240183"/>
              <a:gd name="connsiteX73" fmla="*/ 255515 w 1240182"/>
              <a:gd name="connsiteY73" fmla="*/ 224130 h 1240183"/>
              <a:gd name="connsiteX74" fmla="*/ 233080 w 1240182"/>
              <a:gd name="connsiteY74" fmla="*/ 232846 h 1240183"/>
              <a:gd name="connsiteX75" fmla="*/ 224355 w 1240182"/>
              <a:gd name="connsiteY75" fmla="*/ 256504 h 1240183"/>
              <a:gd name="connsiteX76" fmla="*/ 233080 w 1240182"/>
              <a:gd name="connsiteY76" fmla="*/ 277672 h 1240183"/>
              <a:gd name="connsiteX77" fmla="*/ 277950 w 1240182"/>
              <a:gd name="connsiteY77" fmla="*/ 277672 h 1240183"/>
              <a:gd name="connsiteX78" fmla="*/ 286675 w 1240182"/>
              <a:gd name="connsiteY78" fmla="*/ 256504 h 1240183"/>
              <a:gd name="connsiteX79" fmla="*/ 277950 w 1240182"/>
              <a:gd name="connsiteY79" fmla="*/ 232846 h 1240183"/>
              <a:gd name="connsiteX80" fmla="*/ 255515 w 1240182"/>
              <a:gd name="connsiteY80" fmla="*/ 224130 h 1240183"/>
              <a:gd name="connsiteX81" fmla="*/ 619468 w 1240182"/>
              <a:gd name="connsiteY81" fmla="*/ 32374 h 1240183"/>
              <a:gd name="connsiteX82" fmla="*/ 567118 w 1240182"/>
              <a:gd name="connsiteY82" fmla="*/ 84671 h 1240183"/>
              <a:gd name="connsiteX83" fmla="*/ 619468 w 1240182"/>
              <a:gd name="connsiteY83" fmla="*/ 135723 h 1240183"/>
              <a:gd name="connsiteX84" fmla="*/ 671817 w 1240182"/>
              <a:gd name="connsiteY84" fmla="*/ 84671 h 1240183"/>
              <a:gd name="connsiteX85" fmla="*/ 619468 w 1240182"/>
              <a:gd name="connsiteY85" fmla="*/ 32374 h 1240183"/>
              <a:gd name="connsiteX86" fmla="*/ 619468 w 1240182"/>
              <a:gd name="connsiteY86" fmla="*/ 0 h 1240183"/>
              <a:gd name="connsiteX87" fmla="*/ 704224 w 1240182"/>
              <a:gd name="connsiteY87" fmla="*/ 84671 h 1240183"/>
              <a:gd name="connsiteX88" fmla="*/ 635671 w 1240182"/>
              <a:gd name="connsiteY88" fmla="*/ 166852 h 1240183"/>
              <a:gd name="connsiteX89" fmla="*/ 635671 w 1240182"/>
              <a:gd name="connsiteY89" fmla="*/ 250278 h 1240183"/>
              <a:gd name="connsiteX90" fmla="*/ 869997 w 1240182"/>
              <a:gd name="connsiteY90" fmla="*/ 347401 h 1240183"/>
              <a:gd name="connsiteX91" fmla="*/ 928578 w 1240182"/>
              <a:gd name="connsiteY91" fmla="*/ 287633 h 1240183"/>
              <a:gd name="connsiteX92" fmla="*/ 919853 w 1240182"/>
              <a:gd name="connsiteY92" fmla="*/ 256504 h 1240183"/>
              <a:gd name="connsiteX93" fmla="*/ 939796 w 1240182"/>
              <a:gd name="connsiteY93" fmla="*/ 210433 h 1240183"/>
              <a:gd name="connsiteX94" fmla="*/ 984667 w 1240182"/>
              <a:gd name="connsiteY94" fmla="*/ 191755 h 1240183"/>
              <a:gd name="connsiteX95" fmla="*/ 1029538 w 1240182"/>
              <a:gd name="connsiteY95" fmla="*/ 210433 h 1240183"/>
              <a:gd name="connsiteX96" fmla="*/ 1048234 w 1240182"/>
              <a:gd name="connsiteY96" fmla="*/ 256504 h 1240183"/>
              <a:gd name="connsiteX97" fmla="*/ 1029538 w 1240182"/>
              <a:gd name="connsiteY97" fmla="*/ 301330 h 1240183"/>
              <a:gd name="connsiteX98" fmla="*/ 984667 w 1240182"/>
              <a:gd name="connsiteY98" fmla="*/ 320007 h 1240183"/>
              <a:gd name="connsiteX99" fmla="*/ 952260 w 1240182"/>
              <a:gd name="connsiteY99" fmla="*/ 311291 h 1240183"/>
              <a:gd name="connsiteX100" fmla="*/ 892432 w 1240182"/>
              <a:gd name="connsiteY100" fmla="*/ 369814 h 1240183"/>
              <a:gd name="connsiteX101" fmla="*/ 989653 w 1240182"/>
              <a:gd name="connsiteY101" fmla="*/ 602659 h 1240183"/>
              <a:gd name="connsiteX102" fmla="*/ 1073162 w 1240182"/>
              <a:gd name="connsiteY102" fmla="*/ 602659 h 1240183"/>
              <a:gd name="connsiteX103" fmla="*/ 1155426 w 1240182"/>
              <a:gd name="connsiteY103" fmla="*/ 535421 h 1240183"/>
              <a:gd name="connsiteX104" fmla="*/ 1240182 w 1240182"/>
              <a:gd name="connsiteY104" fmla="*/ 620092 h 1240183"/>
              <a:gd name="connsiteX105" fmla="*/ 1155426 w 1240182"/>
              <a:gd name="connsiteY105" fmla="*/ 704763 h 1240183"/>
              <a:gd name="connsiteX106" fmla="*/ 1073162 w 1240182"/>
              <a:gd name="connsiteY106" fmla="*/ 636279 h 1240183"/>
              <a:gd name="connsiteX107" fmla="*/ 989653 w 1240182"/>
              <a:gd name="connsiteY107" fmla="*/ 636279 h 1240183"/>
              <a:gd name="connsiteX108" fmla="*/ 892432 w 1240182"/>
              <a:gd name="connsiteY108" fmla="*/ 869124 h 1240183"/>
              <a:gd name="connsiteX109" fmla="*/ 952260 w 1240182"/>
              <a:gd name="connsiteY109" fmla="*/ 928892 h 1240183"/>
              <a:gd name="connsiteX110" fmla="*/ 984667 w 1240182"/>
              <a:gd name="connsiteY110" fmla="*/ 920176 h 1240183"/>
              <a:gd name="connsiteX111" fmla="*/ 1029538 w 1240182"/>
              <a:gd name="connsiteY111" fmla="*/ 937608 h 1240183"/>
              <a:gd name="connsiteX112" fmla="*/ 1048234 w 1240182"/>
              <a:gd name="connsiteY112" fmla="*/ 983679 h 1240183"/>
              <a:gd name="connsiteX113" fmla="*/ 1029538 w 1240182"/>
              <a:gd name="connsiteY113" fmla="*/ 1028505 h 1240183"/>
              <a:gd name="connsiteX114" fmla="*/ 984667 w 1240182"/>
              <a:gd name="connsiteY114" fmla="*/ 1048428 h 1240183"/>
              <a:gd name="connsiteX115" fmla="*/ 939796 w 1240182"/>
              <a:gd name="connsiteY115" fmla="*/ 1028505 h 1240183"/>
              <a:gd name="connsiteX116" fmla="*/ 919853 w 1240182"/>
              <a:gd name="connsiteY116" fmla="*/ 983679 h 1240183"/>
              <a:gd name="connsiteX117" fmla="*/ 926104 w 1240182"/>
              <a:gd name="connsiteY117" fmla="*/ 960486 h 1240183"/>
              <a:gd name="connsiteX118" fmla="*/ 928578 w 1240182"/>
              <a:gd name="connsiteY118" fmla="*/ 951305 h 1240183"/>
              <a:gd name="connsiteX119" fmla="*/ 869997 w 1240182"/>
              <a:gd name="connsiteY119" fmla="*/ 892782 h 1240183"/>
              <a:gd name="connsiteX120" fmla="*/ 819887 w 1240182"/>
              <a:gd name="connsiteY120" fmla="*/ 931577 h 1240183"/>
              <a:gd name="connsiteX121" fmla="*/ 767955 w 1240182"/>
              <a:gd name="connsiteY121" fmla="*/ 958962 h 1240183"/>
              <a:gd name="connsiteX122" fmla="*/ 763584 w 1240182"/>
              <a:gd name="connsiteY122" fmla="*/ 961267 h 1240183"/>
              <a:gd name="connsiteX123" fmla="*/ 635671 w 1240182"/>
              <a:gd name="connsiteY123" fmla="*/ 988660 h 1240183"/>
              <a:gd name="connsiteX124" fmla="*/ 635671 w 1240182"/>
              <a:gd name="connsiteY124" fmla="*/ 1072086 h 1240183"/>
              <a:gd name="connsiteX125" fmla="*/ 704224 w 1240182"/>
              <a:gd name="connsiteY125" fmla="*/ 1155512 h 1240183"/>
              <a:gd name="connsiteX126" fmla="*/ 619468 w 1240182"/>
              <a:gd name="connsiteY126" fmla="*/ 1240183 h 1240183"/>
              <a:gd name="connsiteX127" fmla="*/ 535958 w 1240182"/>
              <a:gd name="connsiteY127" fmla="*/ 1155512 h 1240183"/>
              <a:gd name="connsiteX128" fmla="*/ 604511 w 1240182"/>
              <a:gd name="connsiteY128" fmla="*/ 1072086 h 1240183"/>
              <a:gd name="connsiteX129" fmla="*/ 604511 w 1240182"/>
              <a:gd name="connsiteY129" fmla="*/ 988660 h 1240183"/>
              <a:gd name="connsiteX130" fmla="*/ 370185 w 1240182"/>
              <a:gd name="connsiteY130" fmla="*/ 892782 h 1240183"/>
              <a:gd name="connsiteX131" fmla="*/ 310357 w 1240182"/>
              <a:gd name="connsiteY131" fmla="*/ 951305 h 1240183"/>
              <a:gd name="connsiteX132" fmla="*/ 320329 w 1240182"/>
              <a:gd name="connsiteY132" fmla="*/ 983679 h 1240183"/>
              <a:gd name="connsiteX133" fmla="*/ 300386 w 1240182"/>
              <a:gd name="connsiteY133" fmla="*/ 1028505 h 1240183"/>
              <a:gd name="connsiteX134" fmla="*/ 255515 w 1240182"/>
              <a:gd name="connsiteY134" fmla="*/ 1048428 h 1240183"/>
              <a:gd name="connsiteX135" fmla="*/ 210644 w 1240182"/>
              <a:gd name="connsiteY135" fmla="*/ 1028505 h 1240183"/>
              <a:gd name="connsiteX136" fmla="*/ 191948 w 1240182"/>
              <a:gd name="connsiteY136" fmla="*/ 983679 h 1240183"/>
              <a:gd name="connsiteX137" fmla="*/ 210644 w 1240182"/>
              <a:gd name="connsiteY137" fmla="*/ 937608 h 1240183"/>
              <a:gd name="connsiteX138" fmla="*/ 230708 w 1240182"/>
              <a:gd name="connsiteY138" fmla="*/ 924712 h 1240183"/>
              <a:gd name="connsiteX139" fmla="*/ 230743 w 1240182"/>
              <a:gd name="connsiteY139" fmla="*/ 924690 h 1240183"/>
              <a:gd name="connsiteX140" fmla="*/ 255515 w 1240182"/>
              <a:gd name="connsiteY140" fmla="*/ 920176 h 1240183"/>
              <a:gd name="connsiteX141" fmla="*/ 287922 w 1240182"/>
              <a:gd name="connsiteY141" fmla="*/ 928892 h 1240183"/>
              <a:gd name="connsiteX142" fmla="*/ 347750 w 1240182"/>
              <a:gd name="connsiteY142" fmla="*/ 869124 h 1240183"/>
              <a:gd name="connsiteX143" fmla="*/ 250529 w 1240182"/>
              <a:gd name="connsiteY143" fmla="*/ 636279 h 1240183"/>
              <a:gd name="connsiteX144" fmla="*/ 167020 w 1240182"/>
              <a:gd name="connsiteY144" fmla="*/ 636279 h 1240183"/>
              <a:gd name="connsiteX145" fmla="*/ 113385 w 1240182"/>
              <a:gd name="connsiteY145" fmla="*/ 699490 h 1240183"/>
              <a:gd name="connsiteX146" fmla="*/ 101213 w 1240182"/>
              <a:gd name="connsiteY146" fmla="*/ 701639 h 1240183"/>
              <a:gd name="connsiteX147" fmla="*/ 83510 w 1240182"/>
              <a:gd name="connsiteY147" fmla="*/ 704763 h 1240183"/>
              <a:gd name="connsiteX148" fmla="*/ 0 w 1240182"/>
              <a:gd name="connsiteY148" fmla="*/ 620092 h 1240183"/>
              <a:gd name="connsiteX149" fmla="*/ 83510 w 1240182"/>
              <a:gd name="connsiteY149" fmla="*/ 535421 h 1240183"/>
              <a:gd name="connsiteX150" fmla="*/ 167020 w 1240182"/>
              <a:gd name="connsiteY150" fmla="*/ 602659 h 1240183"/>
              <a:gd name="connsiteX151" fmla="*/ 250529 w 1240182"/>
              <a:gd name="connsiteY151" fmla="*/ 602659 h 1240183"/>
              <a:gd name="connsiteX152" fmla="*/ 347750 w 1240182"/>
              <a:gd name="connsiteY152" fmla="*/ 369814 h 1240183"/>
              <a:gd name="connsiteX153" fmla="*/ 287922 w 1240182"/>
              <a:gd name="connsiteY153" fmla="*/ 311291 h 1240183"/>
              <a:gd name="connsiteX154" fmla="*/ 255515 w 1240182"/>
              <a:gd name="connsiteY154" fmla="*/ 320007 h 1240183"/>
              <a:gd name="connsiteX155" fmla="*/ 210644 w 1240182"/>
              <a:gd name="connsiteY155" fmla="*/ 301330 h 1240183"/>
              <a:gd name="connsiteX156" fmla="*/ 191948 w 1240182"/>
              <a:gd name="connsiteY156" fmla="*/ 256504 h 1240183"/>
              <a:gd name="connsiteX157" fmla="*/ 210644 w 1240182"/>
              <a:gd name="connsiteY157" fmla="*/ 210433 h 1240183"/>
              <a:gd name="connsiteX158" fmla="*/ 255515 w 1240182"/>
              <a:gd name="connsiteY158" fmla="*/ 191755 h 1240183"/>
              <a:gd name="connsiteX159" fmla="*/ 300386 w 1240182"/>
              <a:gd name="connsiteY159" fmla="*/ 210433 h 1240183"/>
              <a:gd name="connsiteX160" fmla="*/ 320329 w 1240182"/>
              <a:gd name="connsiteY160" fmla="*/ 256504 h 1240183"/>
              <a:gd name="connsiteX161" fmla="*/ 310357 w 1240182"/>
              <a:gd name="connsiteY161" fmla="*/ 287633 h 1240183"/>
              <a:gd name="connsiteX162" fmla="*/ 370185 w 1240182"/>
              <a:gd name="connsiteY162" fmla="*/ 347401 h 1240183"/>
              <a:gd name="connsiteX163" fmla="*/ 604511 w 1240182"/>
              <a:gd name="connsiteY163" fmla="*/ 250278 h 1240183"/>
              <a:gd name="connsiteX164" fmla="*/ 604511 w 1240182"/>
              <a:gd name="connsiteY164" fmla="*/ 166852 h 1240183"/>
              <a:gd name="connsiteX165" fmla="*/ 535958 w 1240182"/>
              <a:gd name="connsiteY165" fmla="*/ 84671 h 1240183"/>
              <a:gd name="connsiteX166" fmla="*/ 619468 w 1240182"/>
              <a:gd name="connsiteY166" fmla="*/ 0 h 1240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Lst>
            <a:rect l="l" t="t" r="r" b="b"/>
            <a:pathLst>
              <a:path w="1240182" h="1240183">
                <a:moveTo>
                  <a:pt x="619468" y="1103215"/>
                </a:moveTo>
                <a:cubicBezTo>
                  <a:pt x="590800" y="1103215"/>
                  <a:pt x="567118" y="1125628"/>
                  <a:pt x="567118" y="1155512"/>
                </a:cubicBezTo>
                <a:cubicBezTo>
                  <a:pt x="567118" y="1184151"/>
                  <a:pt x="590800" y="1206564"/>
                  <a:pt x="619468" y="1206564"/>
                </a:cubicBezTo>
                <a:cubicBezTo>
                  <a:pt x="649382" y="1206564"/>
                  <a:pt x="671817" y="1184151"/>
                  <a:pt x="671817" y="1155512"/>
                </a:cubicBezTo>
                <a:cubicBezTo>
                  <a:pt x="671817" y="1125628"/>
                  <a:pt x="649382" y="1103215"/>
                  <a:pt x="619468" y="1103215"/>
                </a:cubicBezTo>
                <a:close/>
                <a:moveTo>
                  <a:pt x="984667" y="951305"/>
                </a:moveTo>
                <a:lnTo>
                  <a:pt x="963185" y="960843"/>
                </a:lnTo>
                <a:lnTo>
                  <a:pt x="962232" y="961266"/>
                </a:lnTo>
                <a:cubicBezTo>
                  <a:pt x="955999" y="967492"/>
                  <a:pt x="952260" y="974963"/>
                  <a:pt x="952260" y="983679"/>
                </a:cubicBezTo>
                <a:cubicBezTo>
                  <a:pt x="952260" y="992396"/>
                  <a:pt x="955999" y="999867"/>
                  <a:pt x="962232" y="1006092"/>
                </a:cubicBezTo>
                <a:cubicBezTo>
                  <a:pt x="973449" y="1018544"/>
                  <a:pt x="994638" y="1018544"/>
                  <a:pt x="1007102" y="1006092"/>
                </a:cubicBezTo>
                <a:cubicBezTo>
                  <a:pt x="1013335" y="999867"/>
                  <a:pt x="1015827" y="992396"/>
                  <a:pt x="1015827" y="983679"/>
                </a:cubicBezTo>
                <a:cubicBezTo>
                  <a:pt x="1015827" y="974963"/>
                  <a:pt x="1013335" y="967492"/>
                  <a:pt x="1007102" y="961266"/>
                </a:cubicBezTo>
                <a:cubicBezTo>
                  <a:pt x="1000870" y="956286"/>
                  <a:pt x="992145" y="951305"/>
                  <a:pt x="984667" y="951305"/>
                </a:cubicBezTo>
                <a:close/>
                <a:moveTo>
                  <a:pt x="255515" y="951305"/>
                </a:moveTo>
                <a:lnTo>
                  <a:pt x="248066" y="954613"/>
                </a:lnTo>
                <a:lnTo>
                  <a:pt x="233080" y="961266"/>
                </a:lnTo>
                <a:cubicBezTo>
                  <a:pt x="226848" y="967492"/>
                  <a:pt x="224355" y="974963"/>
                  <a:pt x="224355" y="983679"/>
                </a:cubicBezTo>
                <a:cubicBezTo>
                  <a:pt x="224355" y="992396"/>
                  <a:pt x="226848" y="999867"/>
                  <a:pt x="233080" y="1006092"/>
                </a:cubicBezTo>
                <a:cubicBezTo>
                  <a:pt x="245544" y="1018544"/>
                  <a:pt x="265486" y="1018544"/>
                  <a:pt x="277950" y="1006092"/>
                </a:cubicBezTo>
                <a:cubicBezTo>
                  <a:pt x="284183" y="999867"/>
                  <a:pt x="286675" y="992396"/>
                  <a:pt x="286675" y="983679"/>
                </a:cubicBezTo>
                <a:cubicBezTo>
                  <a:pt x="286675" y="974963"/>
                  <a:pt x="284183" y="967492"/>
                  <a:pt x="277950" y="961266"/>
                </a:cubicBezTo>
                <a:cubicBezTo>
                  <a:pt x="271718" y="956286"/>
                  <a:pt x="264240" y="951305"/>
                  <a:pt x="255515" y="951305"/>
                </a:cubicBezTo>
                <a:close/>
                <a:moveTo>
                  <a:pt x="535745" y="641023"/>
                </a:moveTo>
                <a:cubicBezTo>
                  <a:pt x="490633" y="641023"/>
                  <a:pt x="455547" y="677329"/>
                  <a:pt x="455547" y="722398"/>
                </a:cubicBezTo>
                <a:lnTo>
                  <a:pt x="455547" y="825055"/>
                </a:lnTo>
                <a:cubicBezTo>
                  <a:pt x="455547" y="836322"/>
                  <a:pt x="464318" y="845086"/>
                  <a:pt x="474343" y="845086"/>
                </a:cubicBezTo>
                <a:lnTo>
                  <a:pt x="771326" y="845086"/>
                </a:lnTo>
                <a:cubicBezTo>
                  <a:pt x="781351" y="845086"/>
                  <a:pt x="790123" y="836322"/>
                  <a:pt x="790123" y="825055"/>
                </a:cubicBezTo>
                <a:lnTo>
                  <a:pt x="790123" y="722398"/>
                </a:lnTo>
                <a:cubicBezTo>
                  <a:pt x="790123" y="677329"/>
                  <a:pt x="753783" y="641023"/>
                  <a:pt x="709925" y="641023"/>
                </a:cubicBezTo>
                <a:close/>
                <a:moveTo>
                  <a:pt x="535745" y="609725"/>
                </a:moveTo>
                <a:lnTo>
                  <a:pt x="709925" y="609725"/>
                </a:lnTo>
                <a:cubicBezTo>
                  <a:pt x="772579" y="609725"/>
                  <a:pt x="822703" y="659802"/>
                  <a:pt x="822703" y="722398"/>
                </a:cubicBezTo>
                <a:lnTo>
                  <a:pt x="822703" y="825055"/>
                </a:lnTo>
                <a:cubicBezTo>
                  <a:pt x="822703" y="855101"/>
                  <a:pt x="798894" y="877635"/>
                  <a:pt x="771326" y="877635"/>
                </a:cubicBezTo>
                <a:lnTo>
                  <a:pt x="474343" y="877635"/>
                </a:lnTo>
                <a:cubicBezTo>
                  <a:pt x="445522" y="877635"/>
                  <a:pt x="422966" y="855101"/>
                  <a:pt x="422966" y="825055"/>
                </a:cubicBezTo>
                <a:lnTo>
                  <a:pt x="422966" y="722398"/>
                </a:lnTo>
                <a:cubicBezTo>
                  <a:pt x="422966" y="659802"/>
                  <a:pt x="473090" y="609725"/>
                  <a:pt x="535745" y="609725"/>
                </a:cubicBezTo>
                <a:close/>
                <a:moveTo>
                  <a:pt x="1155426" y="567795"/>
                </a:moveTo>
                <a:cubicBezTo>
                  <a:pt x="1126758" y="567795"/>
                  <a:pt x="1103076" y="591453"/>
                  <a:pt x="1103076" y="620092"/>
                </a:cubicBezTo>
                <a:cubicBezTo>
                  <a:pt x="1103076" y="648730"/>
                  <a:pt x="1126758" y="671143"/>
                  <a:pt x="1155426" y="671143"/>
                </a:cubicBezTo>
                <a:cubicBezTo>
                  <a:pt x="1185340" y="671143"/>
                  <a:pt x="1207775" y="648730"/>
                  <a:pt x="1207775" y="620092"/>
                </a:cubicBezTo>
                <a:cubicBezTo>
                  <a:pt x="1207775" y="591453"/>
                  <a:pt x="1185340" y="567795"/>
                  <a:pt x="1155426" y="567795"/>
                </a:cubicBezTo>
                <a:close/>
                <a:moveTo>
                  <a:pt x="83510" y="567795"/>
                </a:moveTo>
                <a:cubicBezTo>
                  <a:pt x="54842" y="567795"/>
                  <a:pt x="31161" y="591453"/>
                  <a:pt x="31161" y="620092"/>
                </a:cubicBezTo>
                <a:cubicBezTo>
                  <a:pt x="31161" y="648730"/>
                  <a:pt x="54842" y="671143"/>
                  <a:pt x="83510" y="671143"/>
                </a:cubicBezTo>
                <a:cubicBezTo>
                  <a:pt x="112177" y="671143"/>
                  <a:pt x="135859" y="648730"/>
                  <a:pt x="135859" y="620092"/>
                </a:cubicBezTo>
                <a:cubicBezTo>
                  <a:pt x="135859" y="591453"/>
                  <a:pt x="112177" y="567795"/>
                  <a:pt x="83510" y="567795"/>
                </a:cubicBezTo>
                <a:close/>
                <a:moveTo>
                  <a:pt x="619467" y="367465"/>
                </a:moveTo>
                <a:cubicBezTo>
                  <a:pt x="570879" y="367465"/>
                  <a:pt x="532258" y="406086"/>
                  <a:pt x="532258" y="455920"/>
                </a:cubicBezTo>
                <a:cubicBezTo>
                  <a:pt x="532258" y="504508"/>
                  <a:pt x="570879" y="544374"/>
                  <a:pt x="619467" y="544374"/>
                </a:cubicBezTo>
                <a:cubicBezTo>
                  <a:pt x="669301" y="544374"/>
                  <a:pt x="707922" y="504508"/>
                  <a:pt x="707922" y="455920"/>
                </a:cubicBezTo>
                <a:cubicBezTo>
                  <a:pt x="707922" y="406086"/>
                  <a:pt x="669301" y="367465"/>
                  <a:pt x="619467" y="367465"/>
                </a:cubicBezTo>
                <a:close/>
                <a:moveTo>
                  <a:pt x="619467" y="335073"/>
                </a:moveTo>
                <a:cubicBezTo>
                  <a:pt x="686742" y="335073"/>
                  <a:pt x="740313" y="389890"/>
                  <a:pt x="740313" y="455920"/>
                </a:cubicBezTo>
                <a:cubicBezTo>
                  <a:pt x="740313" y="521949"/>
                  <a:pt x="686742" y="575520"/>
                  <a:pt x="619467" y="575520"/>
                </a:cubicBezTo>
                <a:cubicBezTo>
                  <a:pt x="553437" y="575520"/>
                  <a:pt x="499866" y="521949"/>
                  <a:pt x="499866" y="455920"/>
                </a:cubicBezTo>
                <a:cubicBezTo>
                  <a:pt x="499866" y="389890"/>
                  <a:pt x="553437" y="335073"/>
                  <a:pt x="619467" y="335073"/>
                </a:cubicBezTo>
                <a:close/>
                <a:moveTo>
                  <a:pt x="619468" y="281407"/>
                </a:moveTo>
                <a:cubicBezTo>
                  <a:pt x="433752" y="281407"/>
                  <a:pt x="281690" y="433317"/>
                  <a:pt x="281690" y="620092"/>
                </a:cubicBezTo>
                <a:cubicBezTo>
                  <a:pt x="281690" y="805621"/>
                  <a:pt x="433752" y="957531"/>
                  <a:pt x="619468" y="957531"/>
                </a:cubicBezTo>
                <a:cubicBezTo>
                  <a:pt x="806430" y="957531"/>
                  <a:pt x="957246" y="805621"/>
                  <a:pt x="957246" y="620092"/>
                </a:cubicBezTo>
                <a:cubicBezTo>
                  <a:pt x="957246" y="433317"/>
                  <a:pt x="806430" y="281407"/>
                  <a:pt x="619468" y="281407"/>
                </a:cubicBezTo>
                <a:close/>
                <a:moveTo>
                  <a:pt x="984667" y="224130"/>
                </a:moveTo>
                <a:cubicBezTo>
                  <a:pt x="975942" y="224130"/>
                  <a:pt x="967217" y="226620"/>
                  <a:pt x="962232" y="232846"/>
                </a:cubicBezTo>
                <a:cubicBezTo>
                  <a:pt x="955999" y="239072"/>
                  <a:pt x="952260" y="246543"/>
                  <a:pt x="952260" y="256504"/>
                </a:cubicBezTo>
                <a:cubicBezTo>
                  <a:pt x="952260" y="263975"/>
                  <a:pt x="955999" y="271446"/>
                  <a:pt x="962232" y="277672"/>
                </a:cubicBezTo>
                <a:cubicBezTo>
                  <a:pt x="973449" y="290123"/>
                  <a:pt x="994638" y="290123"/>
                  <a:pt x="1007102" y="277672"/>
                </a:cubicBezTo>
                <a:cubicBezTo>
                  <a:pt x="1013335" y="271446"/>
                  <a:pt x="1015827" y="263975"/>
                  <a:pt x="1015827" y="256504"/>
                </a:cubicBezTo>
                <a:cubicBezTo>
                  <a:pt x="1015827" y="246543"/>
                  <a:pt x="1013335" y="239072"/>
                  <a:pt x="1007102" y="232846"/>
                </a:cubicBezTo>
                <a:cubicBezTo>
                  <a:pt x="1000870" y="226620"/>
                  <a:pt x="992145" y="224130"/>
                  <a:pt x="984667" y="224130"/>
                </a:cubicBezTo>
                <a:close/>
                <a:moveTo>
                  <a:pt x="255515" y="224130"/>
                </a:moveTo>
                <a:cubicBezTo>
                  <a:pt x="246790" y="224130"/>
                  <a:pt x="239312" y="226620"/>
                  <a:pt x="233080" y="232846"/>
                </a:cubicBezTo>
                <a:cubicBezTo>
                  <a:pt x="226848" y="239072"/>
                  <a:pt x="224355" y="246543"/>
                  <a:pt x="224355" y="256504"/>
                </a:cubicBezTo>
                <a:cubicBezTo>
                  <a:pt x="224355" y="263975"/>
                  <a:pt x="226848" y="271446"/>
                  <a:pt x="233080" y="277672"/>
                </a:cubicBezTo>
                <a:cubicBezTo>
                  <a:pt x="245544" y="290123"/>
                  <a:pt x="265486" y="290123"/>
                  <a:pt x="277950" y="277672"/>
                </a:cubicBezTo>
                <a:cubicBezTo>
                  <a:pt x="284183" y="271446"/>
                  <a:pt x="286675" y="263975"/>
                  <a:pt x="286675" y="256504"/>
                </a:cubicBezTo>
                <a:cubicBezTo>
                  <a:pt x="286675" y="246543"/>
                  <a:pt x="284183" y="239072"/>
                  <a:pt x="277950" y="232846"/>
                </a:cubicBezTo>
                <a:cubicBezTo>
                  <a:pt x="271718" y="226620"/>
                  <a:pt x="264240" y="224130"/>
                  <a:pt x="255515" y="224130"/>
                </a:cubicBezTo>
                <a:close/>
                <a:moveTo>
                  <a:pt x="619468" y="32374"/>
                </a:moveTo>
                <a:cubicBezTo>
                  <a:pt x="590800" y="32374"/>
                  <a:pt x="567118" y="56033"/>
                  <a:pt x="567118" y="84671"/>
                </a:cubicBezTo>
                <a:cubicBezTo>
                  <a:pt x="567118" y="113310"/>
                  <a:pt x="590800" y="135723"/>
                  <a:pt x="619468" y="135723"/>
                </a:cubicBezTo>
                <a:cubicBezTo>
                  <a:pt x="649382" y="135723"/>
                  <a:pt x="671817" y="113310"/>
                  <a:pt x="671817" y="84671"/>
                </a:cubicBezTo>
                <a:cubicBezTo>
                  <a:pt x="671817" y="56033"/>
                  <a:pt x="649382" y="32374"/>
                  <a:pt x="619468" y="32374"/>
                </a:cubicBezTo>
                <a:close/>
                <a:moveTo>
                  <a:pt x="619468" y="0"/>
                </a:moveTo>
                <a:cubicBezTo>
                  <a:pt x="666832" y="0"/>
                  <a:pt x="704224" y="37355"/>
                  <a:pt x="704224" y="84671"/>
                </a:cubicBezTo>
                <a:cubicBezTo>
                  <a:pt x="704224" y="125762"/>
                  <a:pt x="675556" y="159381"/>
                  <a:pt x="635671" y="166852"/>
                </a:cubicBezTo>
                <a:lnTo>
                  <a:pt x="635671" y="250278"/>
                </a:lnTo>
                <a:cubicBezTo>
                  <a:pt x="726659" y="254014"/>
                  <a:pt x="807676" y="290123"/>
                  <a:pt x="869997" y="347401"/>
                </a:cubicBezTo>
                <a:lnTo>
                  <a:pt x="928578" y="287633"/>
                </a:lnTo>
                <a:cubicBezTo>
                  <a:pt x="923593" y="277672"/>
                  <a:pt x="919853" y="267710"/>
                  <a:pt x="919853" y="256504"/>
                </a:cubicBezTo>
                <a:cubicBezTo>
                  <a:pt x="919853" y="237826"/>
                  <a:pt x="927332" y="222885"/>
                  <a:pt x="939796" y="210433"/>
                </a:cubicBezTo>
                <a:cubicBezTo>
                  <a:pt x="951014" y="197981"/>
                  <a:pt x="967217" y="191755"/>
                  <a:pt x="984667" y="191755"/>
                </a:cubicBezTo>
                <a:cubicBezTo>
                  <a:pt x="1000870" y="191755"/>
                  <a:pt x="1017074" y="197981"/>
                  <a:pt x="1029538" y="210433"/>
                </a:cubicBezTo>
                <a:cubicBezTo>
                  <a:pt x="1042002" y="222885"/>
                  <a:pt x="1048234" y="237826"/>
                  <a:pt x="1048234" y="256504"/>
                </a:cubicBezTo>
                <a:cubicBezTo>
                  <a:pt x="1048234" y="272691"/>
                  <a:pt x="1042002" y="288878"/>
                  <a:pt x="1029538" y="301330"/>
                </a:cubicBezTo>
                <a:cubicBezTo>
                  <a:pt x="1017074" y="313781"/>
                  <a:pt x="1000870" y="320007"/>
                  <a:pt x="984667" y="320007"/>
                </a:cubicBezTo>
                <a:cubicBezTo>
                  <a:pt x="973449" y="320007"/>
                  <a:pt x="962232" y="316272"/>
                  <a:pt x="952260" y="311291"/>
                </a:cubicBezTo>
                <a:lnTo>
                  <a:pt x="892432" y="369814"/>
                </a:lnTo>
                <a:cubicBezTo>
                  <a:pt x="949767" y="432072"/>
                  <a:pt x="985913" y="514253"/>
                  <a:pt x="989653" y="602659"/>
                </a:cubicBezTo>
                <a:lnTo>
                  <a:pt x="1073162" y="602659"/>
                </a:lnTo>
                <a:cubicBezTo>
                  <a:pt x="1080641" y="564059"/>
                  <a:pt x="1114294" y="535421"/>
                  <a:pt x="1155426" y="535421"/>
                </a:cubicBezTo>
                <a:cubicBezTo>
                  <a:pt x="1202789" y="535421"/>
                  <a:pt x="1240182" y="572775"/>
                  <a:pt x="1240182" y="620092"/>
                </a:cubicBezTo>
                <a:cubicBezTo>
                  <a:pt x="1240182" y="666163"/>
                  <a:pt x="1202789" y="704763"/>
                  <a:pt x="1155426" y="704763"/>
                </a:cubicBezTo>
                <a:cubicBezTo>
                  <a:pt x="1114294" y="704763"/>
                  <a:pt x="1080641" y="674879"/>
                  <a:pt x="1073162" y="636279"/>
                </a:cubicBezTo>
                <a:lnTo>
                  <a:pt x="989653" y="636279"/>
                </a:lnTo>
                <a:cubicBezTo>
                  <a:pt x="985913" y="725931"/>
                  <a:pt x="949767" y="806866"/>
                  <a:pt x="892432" y="869124"/>
                </a:cubicBezTo>
                <a:lnTo>
                  <a:pt x="952260" y="928892"/>
                </a:lnTo>
                <a:cubicBezTo>
                  <a:pt x="962232" y="922666"/>
                  <a:pt x="973449" y="920176"/>
                  <a:pt x="984667" y="920176"/>
                </a:cubicBezTo>
                <a:cubicBezTo>
                  <a:pt x="1000870" y="920176"/>
                  <a:pt x="1017074" y="926402"/>
                  <a:pt x="1029538" y="937608"/>
                </a:cubicBezTo>
                <a:cubicBezTo>
                  <a:pt x="1042002" y="950060"/>
                  <a:pt x="1048234" y="966247"/>
                  <a:pt x="1048234" y="983679"/>
                </a:cubicBezTo>
                <a:cubicBezTo>
                  <a:pt x="1048234" y="1001112"/>
                  <a:pt x="1042002" y="1016054"/>
                  <a:pt x="1029538" y="1028505"/>
                </a:cubicBezTo>
                <a:cubicBezTo>
                  <a:pt x="1017074" y="1040957"/>
                  <a:pt x="1000870" y="1048428"/>
                  <a:pt x="984667" y="1048428"/>
                </a:cubicBezTo>
                <a:cubicBezTo>
                  <a:pt x="967217" y="1048428"/>
                  <a:pt x="951014" y="1040957"/>
                  <a:pt x="939796" y="1028505"/>
                </a:cubicBezTo>
                <a:cubicBezTo>
                  <a:pt x="927332" y="1016054"/>
                  <a:pt x="919853" y="1001112"/>
                  <a:pt x="919853" y="983679"/>
                </a:cubicBezTo>
                <a:lnTo>
                  <a:pt x="926104" y="960486"/>
                </a:lnTo>
                <a:lnTo>
                  <a:pt x="928578" y="951305"/>
                </a:lnTo>
                <a:lnTo>
                  <a:pt x="869997" y="892782"/>
                </a:lnTo>
                <a:cubicBezTo>
                  <a:pt x="854417" y="907102"/>
                  <a:pt x="837668" y="920098"/>
                  <a:pt x="819887" y="931577"/>
                </a:cubicBezTo>
                <a:lnTo>
                  <a:pt x="767955" y="958962"/>
                </a:lnTo>
                <a:lnTo>
                  <a:pt x="763584" y="961267"/>
                </a:lnTo>
                <a:cubicBezTo>
                  <a:pt x="724167" y="977765"/>
                  <a:pt x="681165" y="987415"/>
                  <a:pt x="635671" y="988660"/>
                </a:cubicBezTo>
                <a:lnTo>
                  <a:pt x="635671" y="1072086"/>
                </a:lnTo>
                <a:cubicBezTo>
                  <a:pt x="675556" y="1079557"/>
                  <a:pt x="704224" y="1114422"/>
                  <a:pt x="704224" y="1155512"/>
                </a:cubicBezTo>
                <a:cubicBezTo>
                  <a:pt x="704224" y="1201583"/>
                  <a:pt x="666832" y="1240183"/>
                  <a:pt x="619468" y="1240183"/>
                </a:cubicBezTo>
                <a:cubicBezTo>
                  <a:pt x="573350" y="1240183"/>
                  <a:pt x="535958" y="1201583"/>
                  <a:pt x="535958" y="1155512"/>
                </a:cubicBezTo>
                <a:cubicBezTo>
                  <a:pt x="535958" y="1114422"/>
                  <a:pt x="564626" y="1079557"/>
                  <a:pt x="604511" y="1072086"/>
                </a:cubicBezTo>
                <a:lnTo>
                  <a:pt x="604511" y="988660"/>
                </a:lnTo>
                <a:cubicBezTo>
                  <a:pt x="513523" y="986170"/>
                  <a:pt x="432506" y="950060"/>
                  <a:pt x="370185" y="892782"/>
                </a:cubicBezTo>
                <a:lnTo>
                  <a:pt x="310357" y="951305"/>
                </a:lnTo>
                <a:cubicBezTo>
                  <a:pt x="316589" y="961266"/>
                  <a:pt x="320329" y="972473"/>
                  <a:pt x="320329" y="983679"/>
                </a:cubicBezTo>
                <a:cubicBezTo>
                  <a:pt x="320329" y="1001112"/>
                  <a:pt x="312850" y="1016054"/>
                  <a:pt x="300386" y="1028505"/>
                </a:cubicBezTo>
                <a:cubicBezTo>
                  <a:pt x="289168" y="1040957"/>
                  <a:pt x="272965" y="1048428"/>
                  <a:pt x="255515" y="1048428"/>
                </a:cubicBezTo>
                <a:cubicBezTo>
                  <a:pt x="238065" y="1048428"/>
                  <a:pt x="221862" y="1040957"/>
                  <a:pt x="210644" y="1028505"/>
                </a:cubicBezTo>
                <a:cubicBezTo>
                  <a:pt x="198180" y="1016054"/>
                  <a:pt x="191948" y="1001112"/>
                  <a:pt x="191948" y="983679"/>
                </a:cubicBezTo>
                <a:cubicBezTo>
                  <a:pt x="191948" y="966247"/>
                  <a:pt x="198180" y="950060"/>
                  <a:pt x="210644" y="937608"/>
                </a:cubicBezTo>
                <a:lnTo>
                  <a:pt x="230708" y="924712"/>
                </a:lnTo>
                <a:lnTo>
                  <a:pt x="230743" y="924690"/>
                </a:lnTo>
                <a:cubicBezTo>
                  <a:pt x="238377" y="921733"/>
                  <a:pt x="246790" y="920176"/>
                  <a:pt x="255515" y="920176"/>
                </a:cubicBezTo>
                <a:cubicBezTo>
                  <a:pt x="266733" y="920176"/>
                  <a:pt x="277950" y="922666"/>
                  <a:pt x="287922" y="928892"/>
                </a:cubicBezTo>
                <a:lnTo>
                  <a:pt x="347750" y="869124"/>
                </a:lnTo>
                <a:cubicBezTo>
                  <a:pt x="290415" y="806866"/>
                  <a:pt x="254269" y="725931"/>
                  <a:pt x="250529" y="636279"/>
                </a:cubicBezTo>
                <a:lnTo>
                  <a:pt x="167020" y="636279"/>
                </a:lnTo>
                <a:cubicBezTo>
                  <a:pt x="161411" y="665229"/>
                  <a:pt x="141079" y="689276"/>
                  <a:pt x="113385" y="699490"/>
                </a:cubicBezTo>
                <a:lnTo>
                  <a:pt x="101213" y="701639"/>
                </a:lnTo>
                <a:lnTo>
                  <a:pt x="83510" y="704763"/>
                </a:lnTo>
                <a:cubicBezTo>
                  <a:pt x="37393" y="704763"/>
                  <a:pt x="0" y="666163"/>
                  <a:pt x="0" y="620092"/>
                </a:cubicBezTo>
                <a:cubicBezTo>
                  <a:pt x="0" y="572775"/>
                  <a:pt x="37393" y="535421"/>
                  <a:pt x="83510" y="535421"/>
                </a:cubicBezTo>
                <a:cubicBezTo>
                  <a:pt x="125888" y="535421"/>
                  <a:pt x="159541" y="564059"/>
                  <a:pt x="167020" y="602659"/>
                </a:cubicBezTo>
                <a:lnTo>
                  <a:pt x="250529" y="602659"/>
                </a:lnTo>
                <a:cubicBezTo>
                  <a:pt x="254269" y="514253"/>
                  <a:pt x="290415" y="432072"/>
                  <a:pt x="347750" y="369814"/>
                </a:cubicBezTo>
                <a:lnTo>
                  <a:pt x="287922" y="311291"/>
                </a:lnTo>
                <a:cubicBezTo>
                  <a:pt x="277950" y="316272"/>
                  <a:pt x="266733" y="320007"/>
                  <a:pt x="255515" y="320007"/>
                </a:cubicBezTo>
                <a:cubicBezTo>
                  <a:pt x="238065" y="320007"/>
                  <a:pt x="221862" y="313781"/>
                  <a:pt x="210644" y="301330"/>
                </a:cubicBezTo>
                <a:cubicBezTo>
                  <a:pt x="198180" y="288878"/>
                  <a:pt x="191948" y="272691"/>
                  <a:pt x="191948" y="256504"/>
                </a:cubicBezTo>
                <a:cubicBezTo>
                  <a:pt x="191948" y="237826"/>
                  <a:pt x="198180" y="222885"/>
                  <a:pt x="210644" y="210433"/>
                </a:cubicBezTo>
                <a:cubicBezTo>
                  <a:pt x="221862" y="197981"/>
                  <a:pt x="238065" y="191755"/>
                  <a:pt x="255515" y="191755"/>
                </a:cubicBezTo>
                <a:cubicBezTo>
                  <a:pt x="272965" y="191755"/>
                  <a:pt x="289168" y="197981"/>
                  <a:pt x="300386" y="210433"/>
                </a:cubicBezTo>
                <a:cubicBezTo>
                  <a:pt x="312850" y="222885"/>
                  <a:pt x="320329" y="237826"/>
                  <a:pt x="320329" y="256504"/>
                </a:cubicBezTo>
                <a:cubicBezTo>
                  <a:pt x="320329" y="267710"/>
                  <a:pt x="316589" y="277672"/>
                  <a:pt x="310357" y="287633"/>
                </a:cubicBezTo>
                <a:lnTo>
                  <a:pt x="370185" y="347401"/>
                </a:lnTo>
                <a:cubicBezTo>
                  <a:pt x="432506" y="290123"/>
                  <a:pt x="513523" y="254014"/>
                  <a:pt x="604511" y="250278"/>
                </a:cubicBezTo>
                <a:lnTo>
                  <a:pt x="604511" y="166852"/>
                </a:lnTo>
                <a:cubicBezTo>
                  <a:pt x="564626" y="159381"/>
                  <a:pt x="535958" y="125762"/>
                  <a:pt x="535958" y="84671"/>
                </a:cubicBezTo>
                <a:cubicBezTo>
                  <a:pt x="535958" y="37355"/>
                  <a:pt x="573350" y="0"/>
                  <a:pt x="61946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7" name="Freeform 36">
            <a:extLst>
              <a:ext uri="{FF2B5EF4-FFF2-40B4-BE49-F238E27FC236}">
                <a16:creationId xmlns:a16="http://schemas.microsoft.com/office/drawing/2014/main" id="{ADF2BAFF-8DF8-0245-9415-8688F34B2CA9}"/>
              </a:ext>
            </a:extLst>
          </p:cNvPr>
          <p:cNvSpPr>
            <a:spLocks noChangeArrowheads="1"/>
          </p:cNvSpPr>
          <p:nvPr/>
        </p:nvSpPr>
        <p:spPr bwMode="auto">
          <a:xfrm>
            <a:off x="7949903" y="2198559"/>
            <a:ext cx="620099" cy="617347"/>
          </a:xfrm>
          <a:custGeom>
            <a:avLst/>
            <a:gdLst>
              <a:gd name="connsiteX0" fmla="*/ 946707 w 1240197"/>
              <a:gd name="connsiteY0" fmla="*/ 944246 h 1234694"/>
              <a:gd name="connsiteX1" fmla="*/ 968905 w 1240197"/>
              <a:gd name="connsiteY1" fmla="*/ 944246 h 1234694"/>
              <a:gd name="connsiteX2" fmla="*/ 1028095 w 1240197"/>
              <a:gd name="connsiteY2" fmla="*/ 1004670 h 1234694"/>
              <a:gd name="connsiteX3" fmla="*/ 1044127 w 1240197"/>
              <a:gd name="connsiteY3" fmla="*/ 991105 h 1234694"/>
              <a:gd name="connsiteX4" fmla="*/ 1058923 w 1240197"/>
              <a:gd name="connsiteY4" fmla="*/ 1008369 h 1234694"/>
              <a:gd name="connsiteX5" fmla="*/ 1058923 w 1240197"/>
              <a:gd name="connsiteY5" fmla="*/ 1041664 h 1234694"/>
              <a:gd name="connsiteX6" fmla="*/ 1058923 w 1240197"/>
              <a:gd name="connsiteY6" fmla="*/ 1046597 h 1234694"/>
              <a:gd name="connsiteX7" fmla="*/ 1058923 w 1240197"/>
              <a:gd name="connsiteY7" fmla="*/ 1047830 h 1234694"/>
              <a:gd name="connsiteX8" fmla="*/ 1057691 w 1240197"/>
              <a:gd name="connsiteY8" fmla="*/ 1051529 h 1234694"/>
              <a:gd name="connsiteX9" fmla="*/ 1053991 w 1240197"/>
              <a:gd name="connsiteY9" fmla="*/ 1053996 h 1234694"/>
              <a:gd name="connsiteX10" fmla="*/ 1053991 w 1240197"/>
              <a:gd name="connsiteY10" fmla="*/ 1055229 h 1234694"/>
              <a:gd name="connsiteX11" fmla="*/ 1050291 w 1240197"/>
              <a:gd name="connsiteY11" fmla="*/ 1056462 h 1234694"/>
              <a:gd name="connsiteX12" fmla="*/ 1049059 w 1240197"/>
              <a:gd name="connsiteY12" fmla="*/ 1056462 h 1234694"/>
              <a:gd name="connsiteX13" fmla="*/ 1046593 w 1240197"/>
              <a:gd name="connsiteY13" fmla="*/ 1057695 h 1234694"/>
              <a:gd name="connsiteX14" fmla="*/ 1044127 w 1240197"/>
              <a:gd name="connsiteY14" fmla="*/ 1058928 h 1234694"/>
              <a:gd name="connsiteX15" fmla="*/ 1008365 w 1240197"/>
              <a:gd name="connsiteY15" fmla="*/ 1058928 h 1234694"/>
              <a:gd name="connsiteX16" fmla="*/ 993567 w 1240197"/>
              <a:gd name="connsiteY16" fmla="*/ 1041664 h 1234694"/>
              <a:gd name="connsiteX17" fmla="*/ 1005899 w 1240197"/>
              <a:gd name="connsiteY17" fmla="*/ 1026866 h 1234694"/>
              <a:gd name="connsiteX18" fmla="*/ 946707 w 1240197"/>
              <a:gd name="connsiteY18" fmla="*/ 967676 h 1234694"/>
              <a:gd name="connsiteX19" fmla="*/ 946707 w 1240197"/>
              <a:gd name="connsiteY19" fmla="*/ 944246 h 1234694"/>
              <a:gd name="connsiteX20" fmla="*/ 267031 w 1240197"/>
              <a:gd name="connsiteY20" fmla="*/ 944246 h 1234694"/>
              <a:gd name="connsiteX21" fmla="*/ 289227 w 1240197"/>
              <a:gd name="connsiteY21" fmla="*/ 944246 h 1234694"/>
              <a:gd name="connsiteX22" fmla="*/ 289227 w 1240197"/>
              <a:gd name="connsiteY22" fmla="*/ 967676 h 1234694"/>
              <a:gd name="connsiteX23" fmla="*/ 230036 w 1240197"/>
              <a:gd name="connsiteY23" fmla="*/ 1026866 h 1234694"/>
              <a:gd name="connsiteX24" fmla="*/ 242368 w 1240197"/>
              <a:gd name="connsiteY24" fmla="*/ 1041664 h 1234694"/>
              <a:gd name="connsiteX25" fmla="*/ 226337 w 1240197"/>
              <a:gd name="connsiteY25" fmla="*/ 1058928 h 1234694"/>
              <a:gd name="connsiteX26" fmla="*/ 191809 w 1240197"/>
              <a:gd name="connsiteY26" fmla="*/ 1058928 h 1234694"/>
              <a:gd name="connsiteX27" fmla="*/ 186876 w 1240197"/>
              <a:gd name="connsiteY27" fmla="*/ 1057695 h 1234694"/>
              <a:gd name="connsiteX28" fmla="*/ 186876 w 1240197"/>
              <a:gd name="connsiteY28" fmla="*/ 1056462 h 1234694"/>
              <a:gd name="connsiteX29" fmla="*/ 183177 w 1240197"/>
              <a:gd name="connsiteY29" fmla="*/ 1055229 h 1234694"/>
              <a:gd name="connsiteX30" fmla="*/ 179477 w 1240197"/>
              <a:gd name="connsiteY30" fmla="*/ 1052762 h 1234694"/>
              <a:gd name="connsiteX31" fmla="*/ 179477 w 1240197"/>
              <a:gd name="connsiteY31" fmla="*/ 1051529 h 1234694"/>
              <a:gd name="connsiteX32" fmla="*/ 177011 w 1240197"/>
              <a:gd name="connsiteY32" fmla="*/ 1047830 h 1234694"/>
              <a:gd name="connsiteX33" fmla="*/ 175778 w 1240197"/>
              <a:gd name="connsiteY33" fmla="*/ 1044130 h 1234694"/>
              <a:gd name="connsiteX34" fmla="*/ 175778 w 1240197"/>
              <a:gd name="connsiteY34" fmla="*/ 1041664 h 1234694"/>
              <a:gd name="connsiteX35" fmla="*/ 175778 w 1240197"/>
              <a:gd name="connsiteY35" fmla="*/ 1008369 h 1234694"/>
              <a:gd name="connsiteX36" fmla="*/ 191809 w 1240197"/>
              <a:gd name="connsiteY36" fmla="*/ 991105 h 1234694"/>
              <a:gd name="connsiteX37" fmla="*/ 206607 w 1240197"/>
              <a:gd name="connsiteY37" fmla="*/ 1004670 h 1234694"/>
              <a:gd name="connsiteX38" fmla="*/ 1200823 w 1240197"/>
              <a:gd name="connsiteY38" fmla="*/ 578308 h 1234694"/>
              <a:gd name="connsiteX39" fmla="*/ 1211897 w 1240197"/>
              <a:gd name="connsiteY39" fmla="*/ 582919 h 1234694"/>
              <a:gd name="connsiteX40" fmla="*/ 1236505 w 1240197"/>
              <a:gd name="connsiteY40" fmla="*/ 607515 h 1234694"/>
              <a:gd name="connsiteX41" fmla="*/ 1238967 w 1240197"/>
              <a:gd name="connsiteY41" fmla="*/ 611204 h 1234694"/>
              <a:gd name="connsiteX42" fmla="*/ 1240197 w 1240197"/>
              <a:gd name="connsiteY42" fmla="*/ 613664 h 1234694"/>
              <a:gd name="connsiteX43" fmla="*/ 1240197 w 1240197"/>
              <a:gd name="connsiteY43" fmla="*/ 617353 h 1234694"/>
              <a:gd name="connsiteX44" fmla="*/ 1240197 w 1240197"/>
              <a:gd name="connsiteY44" fmla="*/ 619812 h 1234694"/>
              <a:gd name="connsiteX45" fmla="*/ 1240197 w 1240197"/>
              <a:gd name="connsiteY45" fmla="*/ 623502 h 1234694"/>
              <a:gd name="connsiteX46" fmla="*/ 1240197 w 1240197"/>
              <a:gd name="connsiteY46" fmla="*/ 624732 h 1234694"/>
              <a:gd name="connsiteX47" fmla="*/ 1236505 w 1240197"/>
              <a:gd name="connsiteY47" fmla="*/ 628421 h 1234694"/>
              <a:gd name="connsiteX48" fmla="*/ 1236505 w 1240197"/>
              <a:gd name="connsiteY48" fmla="*/ 629651 h 1234694"/>
              <a:gd name="connsiteX49" fmla="*/ 1211897 w 1240197"/>
              <a:gd name="connsiteY49" fmla="*/ 654246 h 1234694"/>
              <a:gd name="connsiteX50" fmla="*/ 1200823 w 1240197"/>
              <a:gd name="connsiteY50" fmla="*/ 657935 h 1234694"/>
              <a:gd name="connsiteX51" fmla="*/ 1189749 w 1240197"/>
              <a:gd name="connsiteY51" fmla="*/ 654246 h 1234694"/>
              <a:gd name="connsiteX52" fmla="*/ 1187287 w 1240197"/>
              <a:gd name="connsiteY52" fmla="*/ 634570 h 1234694"/>
              <a:gd name="connsiteX53" fmla="*/ 1103619 w 1240197"/>
              <a:gd name="connsiteY53" fmla="*/ 634570 h 1234694"/>
              <a:gd name="connsiteX54" fmla="*/ 1087623 w 1240197"/>
              <a:gd name="connsiteY54" fmla="*/ 618583 h 1234694"/>
              <a:gd name="connsiteX55" fmla="*/ 1103619 w 1240197"/>
              <a:gd name="connsiteY55" fmla="*/ 601366 h 1234694"/>
              <a:gd name="connsiteX56" fmla="*/ 1187287 w 1240197"/>
              <a:gd name="connsiteY56" fmla="*/ 601366 h 1234694"/>
              <a:gd name="connsiteX57" fmla="*/ 1189749 w 1240197"/>
              <a:gd name="connsiteY57" fmla="*/ 582919 h 1234694"/>
              <a:gd name="connsiteX58" fmla="*/ 1200823 w 1240197"/>
              <a:gd name="connsiteY58" fmla="*/ 578308 h 1234694"/>
              <a:gd name="connsiteX59" fmla="*/ 41721 w 1240197"/>
              <a:gd name="connsiteY59" fmla="*/ 578308 h 1234694"/>
              <a:gd name="connsiteX60" fmla="*/ 53099 w 1240197"/>
              <a:gd name="connsiteY60" fmla="*/ 582919 h 1234694"/>
              <a:gd name="connsiteX61" fmla="*/ 55628 w 1240197"/>
              <a:gd name="connsiteY61" fmla="*/ 601366 h 1234694"/>
              <a:gd name="connsiteX62" fmla="*/ 141597 w 1240197"/>
              <a:gd name="connsiteY62" fmla="*/ 601366 h 1234694"/>
              <a:gd name="connsiteX63" fmla="*/ 158033 w 1240197"/>
              <a:gd name="connsiteY63" fmla="*/ 618583 h 1234694"/>
              <a:gd name="connsiteX64" fmla="*/ 141597 w 1240197"/>
              <a:gd name="connsiteY64" fmla="*/ 634570 h 1234694"/>
              <a:gd name="connsiteX65" fmla="*/ 55628 w 1240197"/>
              <a:gd name="connsiteY65" fmla="*/ 634570 h 1234694"/>
              <a:gd name="connsiteX66" fmla="*/ 53099 w 1240197"/>
              <a:gd name="connsiteY66" fmla="*/ 654246 h 1234694"/>
              <a:gd name="connsiteX67" fmla="*/ 41721 w 1240197"/>
              <a:gd name="connsiteY67" fmla="*/ 657935 h 1234694"/>
              <a:gd name="connsiteX68" fmla="*/ 30342 w 1240197"/>
              <a:gd name="connsiteY68" fmla="*/ 654246 h 1234694"/>
              <a:gd name="connsiteX69" fmla="*/ 5057 w 1240197"/>
              <a:gd name="connsiteY69" fmla="*/ 629651 h 1234694"/>
              <a:gd name="connsiteX70" fmla="*/ 1264 w 1240197"/>
              <a:gd name="connsiteY70" fmla="*/ 624732 h 1234694"/>
              <a:gd name="connsiteX71" fmla="*/ 1264 w 1240197"/>
              <a:gd name="connsiteY71" fmla="*/ 622272 h 1234694"/>
              <a:gd name="connsiteX72" fmla="*/ 1264 w 1240197"/>
              <a:gd name="connsiteY72" fmla="*/ 619812 h 1234694"/>
              <a:gd name="connsiteX73" fmla="*/ 0 w 1240197"/>
              <a:gd name="connsiteY73" fmla="*/ 617353 h 1234694"/>
              <a:gd name="connsiteX74" fmla="*/ 1264 w 1240197"/>
              <a:gd name="connsiteY74" fmla="*/ 612434 h 1234694"/>
              <a:gd name="connsiteX75" fmla="*/ 3793 w 1240197"/>
              <a:gd name="connsiteY75" fmla="*/ 607515 h 1234694"/>
              <a:gd name="connsiteX76" fmla="*/ 5057 w 1240197"/>
              <a:gd name="connsiteY76" fmla="*/ 607515 h 1234694"/>
              <a:gd name="connsiteX77" fmla="*/ 30342 w 1240197"/>
              <a:gd name="connsiteY77" fmla="*/ 582919 h 1234694"/>
              <a:gd name="connsiteX78" fmla="*/ 41721 w 1240197"/>
              <a:gd name="connsiteY78" fmla="*/ 578308 h 1234694"/>
              <a:gd name="connsiteX79" fmla="*/ 520287 w 1240197"/>
              <a:gd name="connsiteY79" fmla="*/ 334449 h 1234694"/>
              <a:gd name="connsiteX80" fmla="*/ 439000 w 1240197"/>
              <a:gd name="connsiteY80" fmla="*/ 406568 h 1234694"/>
              <a:gd name="connsiteX81" fmla="*/ 439000 w 1240197"/>
              <a:gd name="connsiteY81" fmla="*/ 440141 h 1234694"/>
              <a:gd name="connsiteX82" fmla="*/ 439000 w 1240197"/>
              <a:gd name="connsiteY82" fmla="*/ 519721 h 1234694"/>
              <a:gd name="connsiteX83" fmla="*/ 439000 w 1240197"/>
              <a:gd name="connsiteY83" fmla="*/ 737321 h 1234694"/>
              <a:gd name="connsiteX84" fmla="*/ 462761 w 1240197"/>
              <a:gd name="connsiteY84" fmla="*/ 765920 h 1234694"/>
              <a:gd name="connsiteX85" fmla="*/ 486522 w 1240197"/>
              <a:gd name="connsiteY85" fmla="*/ 737321 h 1234694"/>
              <a:gd name="connsiteX86" fmla="*/ 486522 w 1240197"/>
              <a:gd name="connsiteY86" fmla="*/ 701262 h 1234694"/>
              <a:gd name="connsiteX87" fmla="*/ 486522 w 1240197"/>
              <a:gd name="connsiteY87" fmla="*/ 426463 h 1234694"/>
              <a:gd name="connsiteX88" fmla="*/ 502779 w 1240197"/>
              <a:gd name="connsiteY88" fmla="*/ 410299 h 1234694"/>
              <a:gd name="connsiteX89" fmla="*/ 519037 w 1240197"/>
              <a:gd name="connsiteY89" fmla="*/ 426463 h 1234694"/>
              <a:gd name="connsiteX90" fmla="*/ 519037 w 1240197"/>
              <a:gd name="connsiteY90" fmla="*/ 701262 h 1234694"/>
              <a:gd name="connsiteX91" fmla="*/ 519037 w 1240197"/>
              <a:gd name="connsiteY91" fmla="*/ 737321 h 1234694"/>
              <a:gd name="connsiteX92" fmla="*/ 519037 w 1240197"/>
              <a:gd name="connsiteY92" fmla="*/ 1173766 h 1234694"/>
              <a:gd name="connsiteX93" fmla="*/ 562807 w 1240197"/>
              <a:gd name="connsiteY93" fmla="*/ 1202365 h 1234694"/>
              <a:gd name="connsiteX94" fmla="*/ 606577 w 1240197"/>
              <a:gd name="connsiteY94" fmla="*/ 1173766 h 1234694"/>
              <a:gd name="connsiteX95" fmla="*/ 606577 w 1240197"/>
              <a:gd name="connsiteY95" fmla="*/ 788302 h 1234694"/>
              <a:gd name="connsiteX96" fmla="*/ 622834 w 1240197"/>
              <a:gd name="connsiteY96" fmla="*/ 772137 h 1234694"/>
              <a:gd name="connsiteX97" fmla="*/ 639092 w 1240197"/>
              <a:gd name="connsiteY97" fmla="*/ 788302 h 1234694"/>
              <a:gd name="connsiteX98" fmla="*/ 639092 w 1240197"/>
              <a:gd name="connsiteY98" fmla="*/ 1173766 h 1234694"/>
              <a:gd name="connsiteX99" fmla="*/ 682862 w 1240197"/>
              <a:gd name="connsiteY99" fmla="*/ 1202365 h 1234694"/>
              <a:gd name="connsiteX100" fmla="*/ 726632 w 1240197"/>
              <a:gd name="connsiteY100" fmla="*/ 1173766 h 1234694"/>
              <a:gd name="connsiteX101" fmla="*/ 726632 w 1240197"/>
              <a:gd name="connsiteY101" fmla="*/ 701262 h 1234694"/>
              <a:gd name="connsiteX102" fmla="*/ 726632 w 1240197"/>
              <a:gd name="connsiteY102" fmla="*/ 426463 h 1234694"/>
              <a:gd name="connsiteX103" fmla="*/ 742889 w 1240197"/>
              <a:gd name="connsiteY103" fmla="*/ 410299 h 1234694"/>
              <a:gd name="connsiteX104" fmla="*/ 757896 w 1240197"/>
              <a:gd name="connsiteY104" fmla="*/ 426463 h 1234694"/>
              <a:gd name="connsiteX105" fmla="*/ 757896 w 1240197"/>
              <a:gd name="connsiteY105" fmla="*/ 737321 h 1234694"/>
              <a:gd name="connsiteX106" fmla="*/ 782908 w 1240197"/>
              <a:gd name="connsiteY106" fmla="*/ 765920 h 1234694"/>
              <a:gd name="connsiteX107" fmla="*/ 806669 w 1240197"/>
              <a:gd name="connsiteY107" fmla="*/ 737321 h 1234694"/>
              <a:gd name="connsiteX108" fmla="*/ 806669 w 1240197"/>
              <a:gd name="connsiteY108" fmla="*/ 519721 h 1234694"/>
              <a:gd name="connsiteX109" fmla="*/ 806669 w 1240197"/>
              <a:gd name="connsiteY109" fmla="*/ 440141 h 1234694"/>
              <a:gd name="connsiteX110" fmla="*/ 806669 w 1240197"/>
              <a:gd name="connsiteY110" fmla="*/ 406568 h 1234694"/>
              <a:gd name="connsiteX111" fmla="*/ 725381 w 1240197"/>
              <a:gd name="connsiteY111" fmla="*/ 334449 h 1234694"/>
              <a:gd name="connsiteX112" fmla="*/ 520287 w 1240197"/>
              <a:gd name="connsiteY112" fmla="*/ 302120 h 1234694"/>
              <a:gd name="connsiteX113" fmla="*/ 725381 w 1240197"/>
              <a:gd name="connsiteY113" fmla="*/ 302120 h 1234694"/>
              <a:gd name="connsiteX114" fmla="*/ 839183 w 1240197"/>
              <a:gd name="connsiteY114" fmla="*/ 406568 h 1234694"/>
              <a:gd name="connsiteX115" fmla="*/ 839183 w 1240197"/>
              <a:gd name="connsiteY115" fmla="*/ 440141 h 1234694"/>
              <a:gd name="connsiteX116" fmla="*/ 839183 w 1240197"/>
              <a:gd name="connsiteY116" fmla="*/ 519721 h 1234694"/>
              <a:gd name="connsiteX117" fmla="*/ 839183 w 1240197"/>
              <a:gd name="connsiteY117" fmla="*/ 737321 h 1234694"/>
              <a:gd name="connsiteX118" fmla="*/ 782908 w 1240197"/>
              <a:gd name="connsiteY118" fmla="*/ 798249 h 1234694"/>
              <a:gd name="connsiteX119" fmla="*/ 757896 w 1240197"/>
              <a:gd name="connsiteY119" fmla="*/ 792032 h 1234694"/>
              <a:gd name="connsiteX120" fmla="*/ 757896 w 1240197"/>
              <a:gd name="connsiteY120" fmla="*/ 1173766 h 1234694"/>
              <a:gd name="connsiteX121" fmla="*/ 682862 w 1240197"/>
              <a:gd name="connsiteY121" fmla="*/ 1234694 h 1234694"/>
              <a:gd name="connsiteX122" fmla="*/ 622834 w 1240197"/>
              <a:gd name="connsiteY122" fmla="*/ 1211069 h 1234694"/>
              <a:gd name="connsiteX123" fmla="*/ 562807 w 1240197"/>
              <a:gd name="connsiteY123" fmla="*/ 1234694 h 1234694"/>
              <a:gd name="connsiteX124" fmla="*/ 486522 w 1240197"/>
              <a:gd name="connsiteY124" fmla="*/ 1173766 h 1234694"/>
              <a:gd name="connsiteX125" fmla="*/ 486522 w 1240197"/>
              <a:gd name="connsiteY125" fmla="*/ 792032 h 1234694"/>
              <a:gd name="connsiteX126" fmla="*/ 462761 w 1240197"/>
              <a:gd name="connsiteY126" fmla="*/ 798249 h 1234694"/>
              <a:gd name="connsiteX127" fmla="*/ 406485 w 1240197"/>
              <a:gd name="connsiteY127" fmla="*/ 737321 h 1234694"/>
              <a:gd name="connsiteX128" fmla="*/ 406485 w 1240197"/>
              <a:gd name="connsiteY128" fmla="*/ 519721 h 1234694"/>
              <a:gd name="connsiteX129" fmla="*/ 406485 w 1240197"/>
              <a:gd name="connsiteY129" fmla="*/ 440141 h 1234694"/>
              <a:gd name="connsiteX130" fmla="*/ 406485 w 1240197"/>
              <a:gd name="connsiteY130" fmla="*/ 406568 h 1234694"/>
              <a:gd name="connsiteX131" fmla="*/ 520287 w 1240197"/>
              <a:gd name="connsiteY131" fmla="*/ 302120 h 1234694"/>
              <a:gd name="connsiteX132" fmla="*/ 1008365 w 1240197"/>
              <a:gd name="connsiteY132" fmla="*/ 175778 h 1234694"/>
              <a:gd name="connsiteX133" fmla="*/ 1044127 w 1240197"/>
              <a:gd name="connsiteY133" fmla="*/ 175778 h 1234694"/>
              <a:gd name="connsiteX134" fmla="*/ 1049059 w 1240197"/>
              <a:gd name="connsiteY134" fmla="*/ 177024 h 1234694"/>
              <a:gd name="connsiteX135" fmla="*/ 1052759 w 1240197"/>
              <a:gd name="connsiteY135" fmla="*/ 178270 h 1234694"/>
              <a:gd name="connsiteX136" fmla="*/ 1056457 w 1240197"/>
              <a:gd name="connsiteY136" fmla="*/ 180762 h 1234694"/>
              <a:gd name="connsiteX137" fmla="*/ 1056457 w 1240197"/>
              <a:gd name="connsiteY137" fmla="*/ 182008 h 1234694"/>
              <a:gd name="connsiteX138" fmla="*/ 1058923 w 1240197"/>
              <a:gd name="connsiteY138" fmla="*/ 185745 h 1234694"/>
              <a:gd name="connsiteX139" fmla="*/ 1058923 w 1240197"/>
              <a:gd name="connsiteY139" fmla="*/ 189483 h 1234694"/>
              <a:gd name="connsiteX140" fmla="*/ 1058923 w 1240197"/>
              <a:gd name="connsiteY140" fmla="*/ 190729 h 1234694"/>
              <a:gd name="connsiteX141" fmla="*/ 1058923 w 1240197"/>
              <a:gd name="connsiteY141" fmla="*/ 191974 h 1234694"/>
              <a:gd name="connsiteX142" fmla="*/ 1058923 w 1240197"/>
              <a:gd name="connsiteY142" fmla="*/ 226858 h 1234694"/>
              <a:gd name="connsiteX143" fmla="*/ 1044127 w 1240197"/>
              <a:gd name="connsiteY143" fmla="*/ 243054 h 1234694"/>
              <a:gd name="connsiteX144" fmla="*/ 1028095 w 1240197"/>
              <a:gd name="connsiteY144" fmla="*/ 230596 h 1234694"/>
              <a:gd name="connsiteX145" fmla="*/ 968905 w 1240197"/>
              <a:gd name="connsiteY145" fmla="*/ 290397 h 1234694"/>
              <a:gd name="connsiteX146" fmla="*/ 957807 w 1240197"/>
              <a:gd name="connsiteY146" fmla="*/ 295380 h 1234694"/>
              <a:gd name="connsiteX147" fmla="*/ 946707 w 1240197"/>
              <a:gd name="connsiteY147" fmla="*/ 290397 h 1234694"/>
              <a:gd name="connsiteX148" fmla="*/ 946707 w 1240197"/>
              <a:gd name="connsiteY148" fmla="*/ 267972 h 1234694"/>
              <a:gd name="connsiteX149" fmla="*/ 1005899 w 1240197"/>
              <a:gd name="connsiteY149" fmla="*/ 208170 h 1234694"/>
              <a:gd name="connsiteX150" fmla="*/ 993567 w 1240197"/>
              <a:gd name="connsiteY150" fmla="*/ 191974 h 1234694"/>
              <a:gd name="connsiteX151" fmla="*/ 1008365 w 1240197"/>
              <a:gd name="connsiteY151" fmla="*/ 175778 h 1234694"/>
              <a:gd name="connsiteX152" fmla="*/ 189343 w 1240197"/>
              <a:gd name="connsiteY152" fmla="*/ 175778 h 1234694"/>
              <a:gd name="connsiteX153" fmla="*/ 190576 w 1240197"/>
              <a:gd name="connsiteY153" fmla="*/ 175778 h 1234694"/>
              <a:gd name="connsiteX154" fmla="*/ 191809 w 1240197"/>
              <a:gd name="connsiteY154" fmla="*/ 175778 h 1234694"/>
              <a:gd name="connsiteX155" fmla="*/ 226337 w 1240197"/>
              <a:gd name="connsiteY155" fmla="*/ 175778 h 1234694"/>
              <a:gd name="connsiteX156" fmla="*/ 242368 w 1240197"/>
              <a:gd name="connsiteY156" fmla="*/ 191974 h 1234694"/>
              <a:gd name="connsiteX157" fmla="*/ 230036 w 1240197"/>
              <a:gd name="connsiteY157" fmla="*/ 208170 h 1234694"/>
              <a:gd name="connsiteX158" fmla="*/ 289227 w 1240197"/>
              <a:gd name="connsiteY158" fmla="*/ 267972 h 1234694"/>
              <a:gd name="connsiteX159" fmla="*/ 289227 w 1240197"/>
              <a:gd name="connsiteY159" fmla="*/ 290397 h 1234694"/>
              <a:gd name="connsiteX160" fmla="*/ 278129 w 1240197"/>
              <a:gd name="connsiteY160" fmla="*/ 295380 h 1234694"/>
              <a:gd name="connsiteX161" fmla="*/ 267031 w 1240197"/>
              <a:gd name="connsiteY161" fmla="*/ 290397 h 1234694"/>
              <a:gd name="connsiteX162" fmla="*/ 206607 w 1240197"/>
              <a:gd name="connsiteY162" fmla="*/ 230596 h 1234694"/>
              <a:gd name="connsiteX163" fmla="*/ 191809 w 1240197"/>
              <a:gd name="connsiteY163" fmla="*/ 243054 h 1234694"/>
              <a:gd name="connsiteX164" fmla="*/ 175778 w 1240197"/>
              <a:gd name="connsiteY164" fmla="*/ 226858 h 1234694"/>
              <a:gd name="connsiteX165" fmla="*/ 175778 w 1240197"/>
              <a:gd name="connsiteY165" fmla="*/ 191974 h 1234694"/>
              <a:gd name="connsiteX166" fmla="*/ 175778 w 1240197"/>
              <a:gd name="connsiteY166" fmla="*/ 188237 h 1234694"/>
              <a:gd name="connsiteX167" fmla="*/ 177011 w 1240197"/>
              <a:gd name="connsiteY167" fmla="*/ 185745 h 1234694"/>
              <a:gd name="connsiteX168" fmla="*/ 178244 w 1240197"/>
              <a:gd name="connsiteY168" fmla="*/ 183253 h 1234694"/>
              <a:gd name="connsiteX169" fmla="*/ 181944 w 1240197"/>
              <a:gd name="connsiteY169" fmla="*/ 179516 h 1234694"/>
              <a:gd name="connsiteX170" fmla="*/ 181944 w 1240197"/>
              <a:gd name="connsiteY170" fmla="*/ 178270 h 1234694"/>
              <a:gd name="connsiteX171" fmla="*/ 185643 w 1240197"/>
              <a:gd name="connsiteY171" fmla="*/ 177024 h 1234694"/>
              <a:gd name="connsiteX172" fmla="*/ 189343 w 1240197"/>
              <a:gd name="connsiteY172" fmla="*/ 175778 h 1234694"/>
              <a:gd name="connsiteX173" fmla="*/ 607880 w 1240197"/>
              <a:gd name="connsiteY173" fmla="*/ 32047 h 1234694"/>
              <a:gd name="connsiteX174" fmla="*/ 515436 w 1240197"/>
              <a:gd name="connsiteY174" fmla="*/ 125723 h 1234694"/>
              <a:gd name="connsiteX175" fmla="*/ 607880 w 1240197"/>
              <a:gd name="connsiteY175" fmla="*/ 219400 h 1234694"/>
              <a:gd name="connsiteX176" fmla="*/ 702789 w 1240197"/>
              <a:gd name="connsiteY176" fmla="*/ 125723 h 1234694"/>
              <a:gd name="connsiteX177" fmla="*/ 607880 w 1240197"/>
              <a:gd name="connsiteY177" fmla="*/ 32047 h 1234694"/>
              <a:gd name="connsiteX178" fmla="*/ 607880 w 1240197"/>
              <a:gd name="connsiteY178" fmla="*/ 0 h 1234694"/>
              <a:gd name="connsiteX179" fmla="*/ 734836 w 1240197"/>
              <a:gd name="connsiteY179" fmla="*/ 125723 h 1234694"/>
              <a:gd name="connsiteX180" fmla="*/ 607880 w 1240197"/>
              <a:gd name="connsiteY180" fmla="*/ 251448 h 1234694"/>
              <a:gd name="connsiteX181" fmla="*/ 483389 w 1240197"/>
              <a:gd name="connsiteY181" fmla="*/ 125723 h 1234694"/>
              <a:gd name="connsiteX182" fmla="*/ 607880 w 1240197"/>
              <a:gd name="connsiteY182" fmla="*/ 0 h 123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1240197" h="1234694">
                <a:moveTo>
                  <a:pt x="946707" y="944246"/>
                </a:moveTo>
                <a:cubicBezTo>
                  <a:pt x="952873" y="939313"/>
                  <a:pt x="962739" y="939313"/>
                  <a:pt x="968905" y="944246"/>
                </a:cubicBezTo>
                <a:lnTo>
                  <a:pt x="1028095" y="1004670"/>
                </a:lnTo>
                <a:cubicBezTo>
                  <a:pt x="1029329" y="997271"/>
                  <a:pt x="1036727" y="991105"/>
                  <a:pt x="1044127" y="991105"/>
                </a:cubicBezTo>
                <a:cubicBezTo>
                  <a:pt x="1052759" y="991105"/>
                  <a:pt x="1058923" y="998504"/>
                  <a:pt x="1058923" y="1008369"/>
                </a:cubicBezTo>
                <a:lnTo>
                  <a:pt x="1058923" y="1041664"/>
                </a:lnTo>
                <a:cubicBezTo>
                  <a:pt x="1058923" y="1044130"/>
                  <a:pt x="1058923" y="1045364"/>
                  <a:pt x="1058923" y="1046597"/>
                </a:cubicBezTo>
                <a:lnTo>
                  <a:pt x="1058923" y="1047830"/>
                </a:lnTo>
                <a:cubicBezTo>
                  <a:pt x="1057691" y="1049063"/>
                  <a:pt x="1057691" y="1049063"/>
                  <a:pt x="1057691" y="1051529"/>
                </a:cubicBezTo>
                <a:cubicBezTo>
                  <a:pt x="1056457" y="1052762"/>
                  <a:pt x="1055225" y="1053996"/>
                  <a:pt x="1053991" y="1053996"/>
                </a:cubicBezTo>
                <a:lnTo>
                  <a:pt x="1053991" y="1055229"/>
                </a:lnTo>
                <a:cubicBezTo>
                  <a:pt x="1051525" y="1055229"/>
                  <a:pt x="1051525" y="1056462"/>
                  <a:pt x="1050291" y="1056462"/>
                </a:cubicBezTo>
                <a:lnTo>
                  <a:pt x="1049059" y="1056462"/>
                </a:lnTo>
                <a:cubicBezTo>
                  <a:pt x="1049059" y="1057695"/>
                  <a:pt x="1047825" y="1057695"/>
                  <a:pt x="1046593" y="1057695"/>
                </a:cubicBezTo>
                <a:lnTo>
                  <a:pt x="1044127" y="1058928"/>
                </a:lnTo>
                <a:lnTo>
                  <a:pt x="1008365" y="1058928"/>
                </a:lnTo>
                <a:cubicBezTo>
                  <a:pt x="999733" y="1058928"/>
                  <a:pt x="993567" y="1051529"/>
                  <a:pt x="993567" y="1041664"/>
                </a:cubicBezTo>
                <a:cubicBezTo>
                  <a:pt x="993567" y="1034265"/>
                  <a:pt x="998499" y="1028100"/>
                  <a:pt x="1005899" y="1026866"/>
                </a:cubicBezTo>
                <a:lnTo>
                  <a:pt x="946707" y="967676"/>
                </a:lnTo>
                <a:cubicBezTo>
                  <a:pt x="939309" y="961510"/>
                  <a:pt x="939309" y="950412"/>
                  <a:pt x="946707" y="944246"/>
                </a:cubicBezTo>
                <a:close/>
                <a:moveTo>
                  <a:pt x="267031" y="944246"/>
                </a:moveTo>
                <a:cubicBezTo>
                  <a:pt x="273196" y="939313"/>
                  <a:pt x="283061" y="939313"/>
                  <a:pt x="289227" y="944246"/>
                </a:cubicBezTo>
                <a:cubicBezTo>
                  <a:pt x="295393" y="950412"/>
                  <a:pt x="295393" y="961510"/>
                  <a:pt x="289227" y="967676"/>
                </a:cubicBezTo>
                <a:lnTo>
                  <a:pt x="230036" y="1026866"/>
                </a:lnTo>
                <a:cubicBezTo>
                  <a:pt x="237435" y="1028100"/>
                  <a:pt x="242368" y="1034265"/>
                  <a:pt x="242368" y="1041664"/>
                </a:cubicBezTo>
                <a:cubicBezTo>
                  <a:pt x="242368" y="1051529"/>
                  <a:pt x="234969" y="1058928"/>
                  <a:pt x="226337" y="1058928"/>
                </a:cubicBezTo>
                <a:lnTo>
                  <a:pt x="191809" y="1058928"/>
                </a:lnTo>
                <a:cubicBezTo>
                  <a:pt x="190576" y="1058928"/>
                  <a:pt x="189343" y="1057695"/>
                  <a:pt x="186876" y="1057695"/>
                </a:cubicBezTo>
                <a:lnTo>
                  <a:pt x="186876" y="1056462"/>
                </a:lnTo>
                <a:cubicBezTo>
                  <a:pt x="185643" y="1056462"/>
                  <a:pt x="184410" y="1056462"/>
                  <a:pt x="183177" y="1055229"/>
                </a:cubicBezTo>
                <a:cubicBezTo>
                  <a:pt x="181944" y="1055229"/>
                  <a:pt x="180711" y="1053996"/>
                  <a:pt x="179477" y="1052762"/>
                </a:cubicBezTo>
                <a:cubicBezTo>
                  <a:pt x="179477" y="1052762"/>
                  <a:pt x="179477" y="1052762"/>
                  <a:pt x="179477" y="1051529"/>
                </a:cubicBezTo>
                <a:cubicBezTo>
                  <a:pt x="178244" y="1051529"/>
                  <a:pt x="178244" y="1049063"/>
                  <a:pt x="177011" y="1047830"/>
                </a:cubicBezTo>
                <a:cubicBezTo>
                  <a:pt x="175778" y="1047830"/>
                  <a:pt x="175778" y="1045364"/>
                  <a:pt x="175778" y="1044130"/>
                </a:cubicBezTo>
                <a:cubicBezTo>
                  <a:pt x="175778" y="1042897"/>
                  <a:pt x="175778" y="1042897"/>
                  <a:pt x="175778" y="1041664"/>
                </a:cubicBezTo>
                <a:lnTo>
                  <a:pt x="175778" y="1008369"/>
                </a:lnTo>
                <a:cubicBezTo>
                  <a:pt x="175778" y="998504"/>
                  <a:pt x="183177" y="991105"/>
                  <a:pt x="191809" y="991105"/>
                </a:cubicBezTo>
                <a:cubicBezTo>
                  <a:pt x="199208" y="991105"/>
                  <a:pt x="205373" y="997271"/>
                  <a:pt x="206607" y="1004670"/>
                </a:cubicBezTo>
                <a:close/>
                <a:moveTo>
                  <a:pt x="1200823" y="578308"/>
                </a:moveTo>
                <a:cubicBezTo>
                  <a:pt x="1204821" y="578308"/>
                  <a:pt x="1208821" y="579845"/>
                  <a:pt x="1211897" y="582919"/>
                </a:cubicBezTo>
                <a:lnTo>
                  <a:pt x="1236505" y="607515"/>
                </a:lnTo>
                <a:cubicBezTo>
                  <a:pt x="1237735" y="608744"/>
                  <a:pt x="1238967" y="609974"/>
                  <a:pt x="1238967" y="611204"/>
                </a:cubicBezTo>
                <a:cubicBezTo>
                  <a:pt x="1240197" y="612434"/>
                  <a:pt x="1240197" y="612434"/>
                  <a:pt x="1240197" y="613664"/>
                </a:cubicBezTo>
                <a:cubicBezTo>
                  <a:pt x="1240197" y="614893"/>
                  <a:pt x="1240197" y="616123"/>
                  <a:pt x="1240197" y="617353"/>
                </a:cubicBezTo>
                <a:cubicBezTo>
                  <a:pt x="1240197" y="617353"/>
                  <a:pt x="1240197" y="618583"/>
                  <a:pt x="1240197" y="619812"/>
                </a:cubicBezTo>
                <a:cubicBezTo>
                  <a:pt x="1240197" y="621042"/>
                  <a:pt x="1240197" y="622272"/>
                  <a:pt x="1240197" y="623502"/>
                </a:cubicBezTo>
                <a:lnTo>
                  <a:pt x="1240197" y="624732"/>
                </a:lnTo>
                <a:cubicBezTo>
                  <a:pt x="1238967" y="625961"/>
                  <a:pt x="1237735" y="627191"/>
                  <a:pt x="1236505" y="628421"/>
                </a:cubicBezTo>
                <a:lnTo>
                  <a:pt x="1236505" y="629651"/>
                </a:lnTo>
                <a:lnTo>
                  <a:pt x="1211897" y="654246"/>
                </a:lnTo>
                <a:cubicBezTo>
                  <a:pt x="1209435" y="656706"/>
                  <a:pt x="1204515" y="657935"/>
                  <a:pt x="1200823" y="657935"/>
                </a:cubicBezTo>
                <a:cubicBezTo>
                  <a:pt x="1195901" y="657935"/>
                  <a:pt x="1192209" y="656706"/>
                  <a:pt x="1189749" y="654246"/>
                </a:cubicBezTo>
                <a:cubicBezTo>
                  <a:pt x="1184827" y="648097"/>
                  <a:pt x="1183597" y="640719"/>
                  <a:pt x="1187287" y="634570"/>
                </a:cubicBezTo>
                <a:lnTo>
                  <a:pt x="1103619" y="634570"/>
                </a:lnTo>
                <a:cubicBezTo>
                  <a:pt x="1095005" y="634570"/>
                  <a:pt x="1087623" y="627191"/>
                  <a:pt x="1087623" y="618583"/>
                </a:cubicBezTo>
                <a:cubicBezTo>
                  <a:pt x="1087623" y="608744"/>
                  <a:pt x="1095005" y="601366"/>
                  <a:pt x="1103619" y="601366"/>
                </a:cubicBezTo>
                <a:lnTo>
                  <a:pt x="1187287" y="601366"/>
                </a:lnTo>
                <a:cubicBezTo>
                  <a:pt x="1183597" y="595217"/>
                  <a:pt x="1184827" y="587838"/>
                  <a:pt x="1189749" y="582919"/>
                </a:cubicBezTo>
                <a:cubicBezTo>
                  <a:pt x="1192825" y="579845"/>
                  <a:pt x="1196823" y="578308"/>
                  <a:pt x="1200823" y="578308"/>
                </a:cubicBezTo>
                <a:close/>
                <a:moveTo>
                  <a:pt x="41721" y="578308"/>
                </a:moveTo>
                <a:cubicBezTo>
                  <a:pt x="45830" y="578308"/>
                  <a:pt x="49939" y="579845"/>
                  <a:pt x="53099" y="582919"/>
                </a:cubicBezTo>
                <a:cubicBezTo>
                  <a:pt x="58156" y="587838"/>
                  <a:pt x="59420" y="595217"/>
                  <a:pt x="55628" y="601366"/>
                </a:cubicBezTo>
                <a:lnTo>
                  <a:pt x="141597" y="601366"/>
                </a:lnTo>
                <a:cubicBezTo>
                  <a:pt x="150447" y="601366"/>
                  <a:pt x="158033" y="608744"/>
                  <a:pt x="158033" y="618583"/>
                </a:cubicBezTo>
                <a:cubicBezTo>
                  <a:pt x="158033" y="627191"/>
                  <a:pt x="150447" y="634570"/>
                  <a:pt x="141597" y="634570"/>
                </a:cubicBezTo>
                <a:lnTo>
                  <a:pt x="55628" y="634570"/>
                </a:lnTo>
                <a:cubicBezTo>
                  <a:pt x="59420" y="640719"/>
                  <a:pt x="58156" y="648097"/>
                  <a:pt x="53099" y="654246"/>
                </a:cubicBezTo>
                <a:cubicBezTo>
                  <a:pt x="50570" y="656706"/>
                  <a:pt x="45513" y="657935"/>
                  <a:pt x="41721" y="657935"/>
                </a:cubicBezTo>
                <a:cubicBezTo>
                  <a:pt x="36664" y="657935"/>
                  <a:pt x="32871" y="656706"/>
                  <a:pt x="30342" y="654246"/>
                </a:cubicBezTo>
                <a:lnTo>
                  <a:pt x="5057" y="629651"/>
                </a:lnTo>
                <a:cubicBezTo>
                  <a:pt x="3793" y="628421"/>
                  <a:pt x="2529" y="627191"/>
                  <a:pt x="1264" y="624732"/>
                </a:cubicBezTo>
                <a:cubicBezTo>
                  <a:pt x="1264" y="624732"/>
                  <a:pt x="1264" y="623502"/>
                  <a:pt x="1264" y="622272"/>
                </a:cubicBezTo>
                <a:cubicBezTo>
                  <a:pt x="1264" y="622272"/>
                  <a:pt x="1264" y="621042"/>
                  <a:pt x="1264" y="619812"/>
                </a:cubicBezTo>
                <a:cubicBezTo>
                  <a:pt x="1264" y="618583"/>
                  <a:pt x="0" y="618583"/>
                  <a:pt x="0" y="617353"/>
                </a:cubicBezTo>
                <a:cubicBezTo>
                  <a:pt x="1264" y="616123"/>
                  <a:pt x="1264" y="613664"/>
                  <a:pt x="1264" y="612434"/>
                </a:cubicBezTo>
                <a:cubicBezTo>
                  <a:pt x="2529" y="609974"/>
                  <a:pt x="2529" y="608744"/>
                  <a:pt x="3793" y="607515"/>
                </a:cubicBezTo>
                <a:cubicBezTo>
                  <a:pt x="3793" y="607515"/>
                  <a:pt x="3793" y="607515"/>
                  <a:pt x="5057" y="607515"/>
                </a:cubicBezTo>
                <a:lnTo>
                  <a:pt x="30342" y="582919"/>
                </a:lnTo>
                <a:cubicBezTo>
                  <a:pt x="33503" y="579845"/>
                  <a:pt x="37612" y="578308"/>
                  <a:pt x="41721" y="578308"/>
                </a:cubicBezTo>
                <a:close/>
                <a:moveTo>
                  <a:pt x="520287" y="334449"/>
                </a:moveTo>
                <a:cubicBezTo>
                  <a:pt x="475267" y="334449"/>
                  <a:pt x="439000" y="366779"/>
                  <a:pt x="439000" y="406568"/>
                </a:cubicBezTo>
                <a:lnTo>
                  <a:pt x="439000" y="440141"/>
                </a:lnTo>
                <a:lnTo>
                  <a:pt x="439000" y="519721"/>
                </a:lnTo>
                <a:lnTo>
                  <a:pt x="439000" y="737321"/>
                </a:lnTo>
                <a:cubicBezTo>
                  <a:pt x="439000" y="752242"/>
                  <a:pt x="449005" y="765920"/>
                  <a:pt x="462761" y="765920"/>
                </a:cubicBezTo>
                <a:cubicBezTo>
                  <a:pt x="475267" y="765920"/>
                  <a:pt x="486522" y="752242"/>
                  <a:pt x="486522" y="737321"/>
                </a:cubicBezTo>
                <a:lnTo>
                  <a:pt x="486522" y="701262"/>
                </a:lnTo>
                <a:lnTo>
                  <a:pt x="486522" y="426463"/>
                </a:lnTo>
                <a:cubicBezTo>
                  <a:pt x="486522" y="417759"/>
                  <a:pt x="494025" y="410299"/>
                  <a:pt x="502779" y="410299"/>
                </a:cubicBezTo>
                <a:cubicBezTo>
                  <a:pt x="511533" y="410299"/>
                  <a:pt x="519037" y="417759"/>
                  <a:pt x="519037" y="426463"/>
                </a:cubicBezTo>
                <a:lnTo>
                  <a:pt x="519037" y="701262"/>
                </a:lnTo>
                <a:lnTo>
                  <a:pt x="519037" y="737321"/>
                </a:lnTo>
                <a:lnTo>
                  <a:pt x="519037" y="1173766"/>
                </a:lnTo>
                <a:cubicBezTo>
                  <a:pt x="519037" y="1188687"/>
                  <a:pt x="539046" y="1202365"/>
                  <a:pt x="562807" y="1202365"/>
                </a:cubicBezTo>
                <a:cubicBezTo>
                  <a:pt x="586568" y="1202365"/>
                  <a:pt x="606577" y="1188687"/>
                  <a:pt x="606577" y="1173766"/>
                </a:cubicBezTo>
                <a:lnTo>
                  <a:pt x="606577" y="788302"/>
                </a:lnTo>
                <a:cubicBezTo>
                  <a:pt x="606577" y="779598"/>
                  <a:pt x="614080" y="772137"/>
                  <a:pt x="622834" y="772137"/>
                </a:cubicBezTo>
                <a:cubicBezTo>
                  <a:pt x="631588" y="772137"/>
                  <a:pt x="639092" y="779598"/>
                  <a:pt x="639092" y="788302"/>
                </a:cubicBezTo>
                <a:lnTo>
                  <a:pt x="639092" y="1173766"/>
                </a:lnTo>
                <a:cubicBezTo>
                  <a:pt x="639092" y="1188687"/>
                  <a:pt x="659101" y="1202365"/>
                  <a:pt x="682862" y="1202365"/>
                </a:cubicBezTo>
                <a:cubicBezTo>
                  <a:pt x="706623" y="1202365"/>
                  <a:pt x="726632" y="1188687"/>
                  <a:pt x="726632" y="1173766"/>
                </a:cubicBezTo>
                <a:lnTo>
                  <a:pt x="726632" y="701262"/>
                </a:lnTo>
                <a:lnTo>
                  <a:pt x="726632" y="426463"/>
                </a:lnTo>
                <a:cubicBezTo>
                  <a:pt x="726632" y="417759"/>
                  <a:pt x="734135" y="410299"/>
                  <a:pt x="742889" y="410299"/>
                </a:cubicBezTo>
                <a:cubicBezTo>
                  <a:pt x="751643" y="410299"/>
                  <a:pt x="757896" y="417759"/>
                  <a:pt x="757896" y="426463"/>
                </a:cubicBezTo>
                <a:lnTo>
                  <a:pt x="757896" y="737321"/>
                </a:lnTo>
                <a:cubicBezTo>
                  <a:pt x="757896" y="752242"/>
                  <a:pt x="769151" y="765920"/>
                  <a:pt x="782908" y="765920"/>
                </a:cubicBezTo>
                <a:cubicBezTo>
                  <a:pt x="796664" y="765920"/>
                  <a:pt x="806669" y="752242"/>
                  <a:pt x="806669" y="737321"/>
                </a:cubicBezTo>
                <a:lnTo>
                  <a:pt x="806669" y="519721"/>
                </a:lnTo>
                <a:lnTo>
                  <a:pt x="806669" y="440141"/>
                </a:lnTo>
                <a:lnTo>
                  <a:pt x="806669" y="406568"/>
                </a:lnTo>
                <a:cubicBezTo>
                  <a:pt x="806669" y="366779"/>
                  <a:pt x="770402" y="334449"/>
                  <a:pt x="725381" y="334449"/>
                </a:cubicBezTo>
                <a:close/>
                <a:moveTo>
                  <a:pt x="520287" y="302120"/>
                </a:moveTo>
                <a:lnTo>
                  <a:pt x="725381" y="302120"/>
                </a:lnTo>
                <a:cubicBezTo>
                  <a:pt x="787910" y="302120"/>
                  <a:pt x="839183" y="349371"/>
                  <a:pt x="839183" y="406568"/>
                </a:cubicBezTo>
                <a:lnTo>
                  <a:pt x="839183" y="440141"/>
                </a:lnTo>
                <a:lnTo>
                  <a:pt x="839183" y="519721"/>
                </a:lnTo>
                <a:lnTo>
                  <a:pt x="839183" y="737321"/>
                </a:lnTo>
                <a:cubicBezTo>
                  <a:pt x="839183" y="770894"/>
                  <a:pt x="814172" y="798249"/>
                  <a:pt x="782908" y="798249"/>
                </a:cubicBezTo>
                <a:cubicBezTo>
                  <a:pt x="774154" y="798249"/>
                  <a:pt x="766650" y="795763"/>
                  <a:pt x="757896" y="792032"/>
                </a:cubicBezTo>
                <a:lnTo>
                  <a:pt x="757896" y="1173766"/>
                </a:lnTo>
                <a:cubicBezTo>
                  <a:pt x="757896" y="1207338"/>
                  <a:pt x="725381" y="1234694"/>
                  <a:pt x="682862" y="1234694"/>
                </a:cubicBezTo>
                <a:cubicBezTo>
                  <a:pt x="657850" y="1234694"/>
                  <a:pt x="636591" y="1225990"/>
                  <a:pt x="622834" y="1211069"/>
                </a:cubicBezTo>
                <a:cubicBezTo>
                  <a:pt x="609078" y="1225990"/>
                  <a:pt x="586568" y="1234694"/>
                  <a:pt x="562807" y="1234694"/>
                </a:cubicBezTo>
                <a:cubicBezTo>
                  <a:pt x="520287" y="1234694"/>
                  <a:pt x="486522" y="1207338"/>
                  <a:pt x="486522" y="1173766"/>
                </a:cubicBezTo>
                <a:lnTo>
                  <a:pt x="486522" y="792032"/>
                </a:lnTo>
                <a:cubicBezTo>
                  <a:pt x="479018" y="795763"/>
                  <a:pt x="470264" y="798249"/>
                  <a:pt x="462761" y="798249"/>
                </a:cubicBezTo>
                <a:cubicBezTo>
                  <a:pt x="431496" y="798249"/>
                  <a:pt x="406485" y="770894"/>
                  <a:pt x="406485" y="737321"/>
                </a:cubicBezTo>
                <a:lnTo>
                  <a:pt x="406485" y="519721"/>
                </a:lnTo>
                <a:lnTo>
                  <a:pt x="406485" y="440141"/>
                </a:lnTo>
                <a:lnTo>
                  <a:pt x="406485" y="406568"/>
                </a:lnTo>
                <a:cubicBezTo>
                  <a:pt x="406485" y="349371"/>
                  <a:pt x="456508" y="302120"/>
                  <a:pt x="520287" y="302120"/>
                </a:cubicBezTo>
                <a:close/>
                <a:moveTo>
                  <a:pt x="1008365" y="175778"/>
                </a:moveTo>
                <a:lnTo>
                  <a:pt x="1044127" y="175778"/>
                </a:lnTo>
                <a:cubicBezTo>
                  <a:pt x="1045359" y="175778"/>
                  <a:pt x="1046593" y="175778"/>
                  <a:pt x="1049059" y="177024"/>
                </a:cubicBezTo>
                <a:cubicBezTo>
                  <a:pt x="1050291" y="177024"/>
                  <a:pt x="1051525" y="177024"/>
                  <a:pt x="1052759" y="178270"/>
                </a:cubicBezTo>
                <a:cubicBezTo>
                  <a:pt x="1053991" y="179516"/>
                  <a:pt x="1055225" y="179516"/>
                  <a:pt x="1056457" y="180762"/>
                </a:cubicBezTo>
                <a:cubicBezTo>
                  <a:pt x="1056457" y="182008"/>
                  <a:pt x="1056457" y="182008"/>
                  <a:pt x="1056457" y="182008"/>
                </a:cubicBezTo>
                <a:cubicBezTo>
                  <a:pt x="1057691" y="183253"/>
                  <a:pt x="1057691" y="184499"/>
                  <a:pt x="1058923" y="185745"/>
                </a:cubicBezTo>
                <a:cubicBezTo>
                  <a:pt x="1058923" y="186991"/>
                  <a:pt x="1058923" y="188237"/>
                  <a:pt x="1058923" y="189483"/>
                </a:cubicBezTo>
                <a:cubicBezTo>
                  <a:pt x="1058923" y="190729"/>
                  <a:pt x="1058923" y="190729"/>
                  <a:pt x="1058923" y="190729"/>
                </a:cubicBezTo>
                <a:lnTo>
                  <a:pt x="1058923" y="191974"/>
                </a:lnTo>
                <a:lnTo>
                  <a:pt x="1058923" y="226858"/>
                </a:lnTo>
                <a:cubicBezTo>
                  <a:pt x="1058923" y="235579"/>
                  <a:pt x="1052759" y="243054"/>
                  <a:pt x="1044127" y="243054"/>
                </a:cubicBezTo>
                <a:cubicBezTo>
                  <a:pt x="1036727" y="243054"/>
                  <a:pt x="1030561" y="236825"/>
                  <a:pt x="1028095" y="230596"/>
                </a:cubicBezTo>
                <a:lnTo>
                  <a:pt x="968905" y="290397"/>
                </a:lnTo>
                <a:cubicBezTo>
                  <a:pt x="965205" y="294135"/>
                  <a:pt x="961505" y="295380"/>
                  <a:pt x="957807" y="295380"/>
                </a:cubicBezTo>
                <a:cubicBezTo>
                  <a:pt x="952873" y="295380"/>
                  <a:pt x="949175" y="294135"/>
                  <a:pt x="946707" y="290397"/>
                </a:cubicBezTo>
                <a:cubicBezTo>
                  <a:pt x="939309" y="284168"/>
                  <a:pt x="939309" y="274201"/>
                  <a:pt x="946707" y="267972"/>
                </a:cubicBezTo>
                <a:lnTo>
                  <a:pt x="1005899" y="208170"/>
                </a:lnTo>
                <a:cubicBezTo>
                  <a:pt x="998499" y="205679"/>
                  <a:pt x="993567" y="199450"/>
                  <a:pt x="993567" y="191974"/>
                </a:cubicBezTo>
                <a:cubicBezTo>
                  <a:pt x="993567" y="183253"/>
                  <a:pt x="999733" y="175778"/>
                  <a:pt x="1008365" y="175778"/>
                </a:cubicBezTo>
                <a:close/>
                <a:moveTo>
                  <a:pt x="189343" y="175778"/>
                </a:moveTo>
                <a:cubicBezTo>
                  <a:pt x="190576" y="175778"/>
                  <a:pt x="190576" y="175778"/>
                  <a:pt x="190576" y="175778"/>
                </a:cubicBezTo>
                <a:cubicBezTo>
                  <a:pt x="191809" y="175778"/>
                  <a:pt x="191809" y="175778"/>
                  <a:pt x="191809" y="175778"/>
                </a:cubicBezTo>
                <a:lnTo>
                  <a:pt x="226337" y="175778"/>
                </a:lnTo>
                <a:cubicBezTo>
                  <a:pt x="234969" y="175778"/>
                  <a:pt x="242368" y="183253"/>
                  <a:pt x="242368" y="191974"/>
                </a:cubicBezTo>
                <a:cubicBezTo>
                  <a:pt x="242368" y="199450"/>
                  <a:pt x="237435" y="205679"/>
                  <a:pt x="230036" y="208170"/>
                </a:cubicBezTo>
                <a:lnTo>
                  <a:pt x="289227" y="267972"/>
                </a:lnTo>
                <a:cubicBezTo>
                  <a:pt x="295393" y="274201"/>
                  <a:pt x="295393" y="284168"/>
                  <a:pt x="289227" y="290397"/>
                </a:cubicBezTo>
                <a:cubicBezTo>
                  <a:pt x="286761" y="294135"/>
                  <a:pt x="283061" y="295380"/>
                  <a:pt x="278129" y="295380"/>
                </a:cubicBezTo>
                <a:cubicBezTo>
                  <a:pt x="274429" y="295380"/>
                  <a:pt x="269497" y="294135"/>
                  <a:pt x="267031" y="290397"/>
                </a:cubicBezTo>
                <a:lnTo>
                  <a:pt x="206607" y="230596"/>
                </a:lnTo>
                <a:cubicBezTo>
                  <a:pt x="205373" y="236825"/>
                  <a:pt x="199208" y="243054"/>
                  <a:pt x="191809" y="243054"/>
                </a:cubicBezTo>
                <a:cubicBezTo>
                  <a:pt x="183177" y="243054"/>
                  <a:pt x="175778" y="235579"/>
                  <a:pt x="175778" y="226858"/>
                </a:cubicBezTo>
                <a:lnTo>
                  <a:pt x="175778" y="191974"/>
                </a:lnTo>
                <a:cubicBezTo>
                  <a:pt x="175778" y="190729"/>
                  <a:pt x="175778" y="188237"/>
                  <a:pt x="175778" y="188237"/>
                </a:cubicBezTo>
                <a:cubicBezTo>
                  <a:pt x="175778" y="186991"/>
                  <a:pt x="177011" y="186991"/>
                  <a:pt x="177011" y="185745"/>
                </a:cubicBezTo>
                <a:cubicBezTo>
                  <a:pt x="177011" y="185745"/>
                  <a:pt x="178244" y="184499"/>
                  <a:pt x="178244" y="183253"/>
                </a:cubicBezTo>
                <a:cubicBezTo>
                  <a:pt x="179477" y="182008"/>
                  <a:pt x="179477" y="179516"/>
                  <a:pt x="181944" y="179516"/>
                </a:cubicBezTo>
                <a:cubicBezTo>
                  <a:pt x="181944" y="179516"/>
                  <a:pt x="181944" y="179516"/>
                  <a:pt x="181944" y="178270"/>
                </a:cubicBezTo>
                <a:cubicBezTo>
                  <a:pt x="183177" y="178270"/>
                  <a:pt x="184410" y="177024"/>
                  <a:pt x="185643" y="177024"/>
                </a:cubicBezTo>
                <a:cubicBezTo>
                  <a:pt x="186876" y="177024"/>
                  <a:pt x="188109" y="175778"/>
                  <a:pt x="189343" y="175778"/>
                </a:cubicBezTo>
                <a:close/>
                <a:moveTo>
                  <a:pt x="607880" y="32047"/>
                </a:moveTo>
                <a:cubicBezTo>
                  <a:pt x="557344" y="32047"/>
                  <a:pt x="515436" y="73955"/>
                  <a:pt x="515436" y="125723"/>
                </a:cubicBezTo>
                <a:cubicBezTo>
                  <a:pt x="515436" y="177493"/>
                  <a:pt x="557344" y="219400"/>
                  <a:pt x="607880" y="219400"/>
                </a:cubicBezTo>
                <a:cubicBezTo>
                  <a:pt x="660881" y="219400"/>
                  <a:pt x="702789" y="177493"/>
                  <a:pt x="702789" y="125723"/>
                </a:cubicBezTo>
                <a:cubicBezTo>
                  <a:pt x="702789" y="73955"/>
                  <a:pt x="660881" y="32047"/>
                  <a:pt x="607880" y="32047"/>
                </a:cubicBezTo>
                <a:close/>
                <a:moveTo>
                  <a:pt x="607880" y="0"/>
                </a:moveTo>
                <a:cubicBezTo>
                  <a:pt x="678137" y="0"/>
                  <a:pt x="734836" y="56699"/>
                  <a:pt x="734836" y="125723"/>
                </a:cubicBezTo>
                <a:cubicBezTo>
                  <a:pt x="734836" y="194749"/>
                  <a:pt x="678137" y="251448"/>
                  <a:pt x="607880" y="251448"/>
                </a:cubicBezTo>
                <a:cubicBezTo>
                  <a:pt x="538855" y="251448"/>
                  <a:pt x="483389" y="194749"/>
                  <a:pt x="483389" y="125723"/>
                </a:cubicBezTo>
                <a:cubicBezTo>
                  <a:pt x="483389" y="56699"/>
                  <a:pt x="538855" y="0"/>
                  <a:pt x="60788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8" name="Freeform 37">
            <a:extLst>
              <a:ext uri="{FF2B5EF4-FFF2-40B4-BE49-F238E27FC236}">
                <a16:creationId xmlns:a16="http://schemas.microsoft.com/office/drawing/2014/main" id="{096B4D23-62C3-3745-AA6E-9A6537C17B7E}"/>
              </a:ext>
            </a:extLst>
          </p:cNvPr>
          <p:cNvSpPr>
            <a:spLocks noChangeArrowheads="1"/>
          </p:cNvSpPr>
          <p:nvPr/>
        </p:nvSpPr>
        <p:spPr bwMode="auto">
          <a:xfrm>
            <a:off x="5777402" y="2228772"/>
            <a:ext cx="617349" cy="556915"/>
          </a:xfrm>
          <a:custGeom>
            <a:avLst/>
            <a:gdLst>
              <a:gd name="connsiteX0" fmla="*/ 939361 w 1234697"/>
              <a:gd name="connsiteY0" fmla="*/ 868859 h 1113829"/>
              <a:gd name="connsiteX1" fmla="*/ 857461 w 1234697"/>
              <a:gd name="connsiteY1" fmla="*/ 953028 h 1113829"/>
              <a:gd name="connsiteX2" fmla="*/ 857461 w 1234697"/>
              <a:gd name="connsiteY2" fmla="*/ 1061066 h 1113829"/>
              <a:gd name="connsiteX3" fmla="*/ 877316 w 1234697"/>
              <a:gd name="connsiteY3" fmla="*/ 1082423 h 1113829"/>
              <a:gd name="connsiteX4" fmla="*/ 1182579 w 1234697"/>
              <a:gd name="connsiteY4" fmla="*/ 1082423 h 1113829"/>
              <a:gd name="connsiteX5" fmla="*/ 1203674 w 1234697"/>
              <a:gd name="connsiteY5" fmla="*/ 1061066 h 1113829"/>
              <a:gd name="connsiteX6" fmla="*/ 1203674 w 1234697"/>
              <a:gd name="connsiteY6" fmla="*/ 953028 h 1113829"/>
              <a:gd name="connsiteX7" fmla="*/ 1119293 w 1234697"/>
              <a:gd name="connsiteY7" fmla="*/ 868859 h 1113829"/>
              <a:gd name="connsiteX8" fmla="*/ 115404 w 1234697"/>
              <a:gd name="connsiteY8" fmla="*/ 868859 h 1113829"/>
              <a:gd name="connsiteX9" fmla="*/ 32264 w 1234697"/>
              <a:gd name="connsiteY9" fmla="*/ 953028 h 1113829"/>
              <a:gd name="connsiteX10" fmla="*/ 32264 w 1234697"/>
              <a:gd name="connsiteY10" fmla="*/ 1061066 h 1113829"/>
              <a:gd name="connsiteX11" fmla="*/ 53359 w 1234697"/>
              <a:gd name="connsiteY11" fmla="*/ 1082423 h 1113829"/>
              <a:gd name="connsiteX12" fmla="*/ 357381 w 1234697"/>
              <a:gd name="connsiteY12" fmla="*/ 1082423 h 1113829"/>
              <a:gd name="connsiteX13" fmla="*/ 378477 w 1234697"/>
              <a:gd name="connsiteY13" fmla="*/ 1061066 h 1113829"/>
              <a:gd name="connsiteX14" fmla="*/ 378477 w 1234697"/>
              <a:gd name="connsiteY14" fmla="*/ 953028 h 1113829"/>
              <a:gd name="connsiteX15" fmla="*/ 295336 w 1234697"/>
              <a:gd name="connsiteY15" fmla="*/ 868859 h 1113829"/>
              <a:gd name="connsiteX16" fmla="*/ 939361 w 1234697"/>
              <a:gd name="connsiteY16" fmla="*/ 834940 h 1113829"/>
              <a:gd name="connsiteX17" fmla="*/ 1119293 w 1234697"/>
              <a:gd name="connsiteY17" fmla="*/ 834940 h 1113829"/>
              <a:gd name="connsiteX18" fmla="*/ 1234697 w 1234697"/>
              <a:gd name="connsiteY18" fmla="*/ 953028 h 1113829"/>
              <a:gd name="connsiteX19" fmla="*/ 1234697 w 1234697"/>
              <a:gd name="connsiteY19" fmla="*/ 1061066 h 1113829"/>
              <a:gd name="connsiteX20" fmla="*/ 1182579 w 1234697"/>
              <a:gd name="connsiteY20" fmla="*/ 1113829 h 1113829"/>
              <a:gd name="connsiteX21" fmla="*/ 877316 w 1234697"/>
              <a:gd name="connsiteY21" fmla="*/ 1113829 h 1113829"/>
              <a:gd name="connsiteX22" fmla="*/ 823957 w 1234697"/>
              <a:gd name="connsiteY22" fmla="*/ 1061066 h 1113829"/>
              <a:gd name="connsiteX23" fmla="*/ 823957 w 1234697"/>
              <a:gd name="connsiteY23" fmla="*/ 953028 h 1113829"/>
              <a:gd name="connsiteX24" fmla="*/ 939361 w 1234697"/>
              <a:gd name="connsiteY24" fmla="*/ 834940 h 1113829"/>
              <a:gd name="connsiteX25" fmla="*/ 115404 w 1234697"/>
              <a:gd name="connsiteY25" fmla="*/ 834940 h 1113829"/>
              <a:gd name="connsiteX26" fmla="*/ 295336 w 1234697"/>
              <a:gd name="connsiteY26" fmla="*/ 834940 h 1113829"/>
              <a:gd name="connsiteX27" fmla="*/ 410740 w 1234697"/>
              <a:gd name="connsiteY27" fmla="*/ 953028 h 1113829"/>
              <a:gd name="connsiteX28" fmla="*/ 410740 w 1234697"/>
              <a:gd name="connsiteY28" fmla="*/ 1061066 h 1113829"/>
              <a:gd name="connsiteX29" fmla="*/ 357381 w 1234697"/>
              <a:gd name="connsiteY29" fmla="*/ 1113829 h 1113829"/>
              <a:gd name="connsiteX30" fmla="*/ 53359 w 1234697"/>
              <a:gd name="connsiteY30" fmla="*/ 1113829 h 1113829"/>
              <a:gd name="connsiteX31" fmla="*/ 0 w 1234697"/>
              <a:gd name="connsiteY31" fmla="*/ 1061066 h 1113829"/>
              <a:gd name="connsiteX32" fmla="*/ 0 w 1234697"/>
              <a:gd name="connsiteY32" fmla="*/ 953028 h 1113829"/>
              <a:gd name="connsiteX33" fmla="*/ 115404 w 1234697"/>
              <a:gd name="connsiteY33" fmla="*/ 834940 h 1113829"/>
              <a:gd name="connsiteX34" fmla="*/ 1035838 w 1234697"/>
              <a:gd name="connsiteY34" fmla="*/ 665094 h 1113829"/>
              <a:gd name="connsiteX35" fmla="*/ 962925 w 1234697"/>
              <a:gd name="connsiteY35" fmla="*/ 699036 h 1113829"/>
              <a:gd name="connsiteX36" fmla="*/ 940297 w 1234697"/>
              <a:gd name="connsiteY36" fmla="*/ 704065 h 1113829"/>
              <a:gd name="connsiteX37" fmla="*/ 1032066 w 1234697"/>
              <a:gd name="connsiteY37" fmla="*/ 784520 h 1113829"/>
              <a:gd name="connsiteX38" fmla="*/ 1125093 w 1234697"/>
              <a:gd name="connsiteY38" fmla="*/ 691494 h 1113829"/>
              <a:gd name="connsiteX39" fmla="*/ 1123836 w 1234697"/>
              <a:gd name="connsiteY39" fmla="*/ 677665 h 1113829"/>
              <a:gd name="connsiteX40" fmla="*/ 1092408 w 1234697"/>
              <a:gd name="connsiteY40" fmla="*/ 682694 h 1113829"/>
              <a:gd name="connsiteX41" fmla="*/ 1035838 w 1234697"/>
              <a:gd name="connsiteY41" fmla="*/ 665094 h 1113829"/>
              <a:gd name="connsiteX42" fmla="*/ 210625 w 1234697"/>
              <a:gd name="connsiteY42" fmla="*/ 665094 h 1113829"/>
              <a:gd name="connsiteX43" fmla="*/ 137712 w 1234697"/>
              <a:gd name="connsiteY43" fmla="*/ 699036 h 1113829"/>
              <a:gd name="connsiteX44" fmla="*/ 115084 w 1234697"/>
              <a:gd name="connsiteY44" fmla="*/ 704065 h 1113829"/>
              <a:gd name="connsiteX45" fmla="*/ 208110 w 1234697"/>
              <a:gd name="connsiteY45" fmla="*/ 784520 h 1113829"/>
              <a:gd name="connsiteX46" fmla="*/ 301137 w 1234697"/>
              <a:gd name="connsiteY46" fmla="*/ 691494 h 1113829"/>
              <a:gd name="connsiteX47" fmla="*/ 299880 w 1234697"/>
              <a:gd name="connsiteY47" fmla="*/ 677665 h 1113829"/>
              <a:gd name="connsiteX48" fmla="*/ 267195 w 1234697"/>
              <a:gd name="connsiteY48" fmla="*/ 682694 h 1113829"/>
              <a:gd name="connsiteX49" fmla="*/ 210625 w 1234697"/>
              <a:gd name="connsiteY49" fmla="*/ 665094 h 1113829"/>
              <a:gd name="connsiteX50" fmla="*/ 1088637 w 1234697"/>
              <a:gd name="connsiteY50" fmla="*/ 617324 h 1113829"/>
              <a:gd name="connsiteX51" fmla="*/ 1087379 w 1234697"/>
              <a:gd name="connsiteY51" fmla="*/ 619838 h 1113829"/>
              <a:gd name="connsiteX52" fmla="*/ 1063494 w 1234697"/>
              <a:gd name="connsiteY52" fmla="*/ 643723 h 1113829"/>
              <a:gd name="connsiteX53" fmla="*/ 1113779 w 1234697"/>
              <a:gd name="connsiteY53" fmla="*/ 647495 h 1113829"/>
              <a:gd name="connsiteX54" fmla="*/ 1088637 w 1234697"/>
              <a:gd name="connsiteY54" fmla="*/ 617324 h 1113829"/>
              <a:gd name="connsiteX55" fmla="*/ 263423 w 1234697"/>
              <a:gd name="connsiteY55" fmla="*/ 617324 h 1113829"/>
              <a:gd name="connsiteX56" fmla="*/ 263423 w 1234697"/>
              <a:gd name="connsiteY56" fmla="*/ 619838 h 1113829"/>
              <a:gd name="connsiteX57" fmla="*/ 239538 w 1234697"/>
              <a:gd name="connsiteY57" fmla="*/ 643723 h 1113829"/>
              <a:gd name="connsiteX58" fmla="*/ 288566 w 1234697"/>
              <a:gd name="connsiteY58" fmla="*/ 647495 h 1113829"/>
              <a:gd name="connsiteX59" fmla="*/ 263423 w 1234697"/>
              <a:gd name="connsiteY59" fmla="*/ 617324 h 1113829"/>
              <a:gd name="connsiteX60" fmla="*/ 625324 w 1234697"/>
              <a:gd name="connsiteY60" fmla="*/ 604233 h 1113829"/>
              <a:gd name="connsiteX61" fmla="*/ 641448 w 1234697"/>
              <a:gd name="connsiteY61" fmla="*/ 620429 h 1113829"/>
              <a:gd name="connsiteX62" fmla="*/ 641448 w 1234697"/>
              <a:gd name="connsiteY62" fmla="*/ 743767 h 1113829"/>
              <a:gd name="connsiteX63" fmla="*/ 748119 w 1234697"/>
              <a:gd name="connsiteY63" fmla="*/ 812289 h 1113829"/>
              <a:gd name="connsiteX64" fmla="*/ 751840 w 1234697"/>
              <a:gd name="connsiteY64" fmla="*/ 834714 h 1113829"/>
              <a:gd name="connsiteX65" fmla="*/ 729514 w 1234697"/>
              <a:gd name="connsiteY65" fmla="*/ 839697 h 1113829"/>
              <a:gd name="connsiteX66" fmla="*/ 625324 w 1234697"/>
              <a:gd name="connsiteY66" fmla="*/ 771176 h 1113829"/>
              <a:gd name="connsiteX67" fmla="*/ 516172 w 1234697"/>
              <a:gd name="connsiteY67" fmla="*/ 839697 h 1113829"/>
              <a:gd name="connsiteX68" fmla="*/ 507489 w 1234697"/>
              <a:gd name="connsiteY68" fmla="*/ 842189 h 1113829"/>
              <a:gd name="connsiteX69" fmla="*/ 493845 w 1234697"/>
              <a:gd name="connsiteY69" fmla="*/ 834714 h 1113829"/>
              <a:gd name="connsiteX70" fmla="*/ 498807 w 1234697"/>
              <a:gd name="connsiteY70" fmla="*/ 812289 h 1113829"/>
              <a:gd name="connsiteX71" fmla="*/ 609199 w 1234697"/>
              <a:gd name="connsiteY71" fmla="*/ 742522 h 1113829"/>
              <a:gd name="connsiteX72" fmla="*/ 609199 w 1234697"/>
              <a:gd name="connsiteY72" fmla="*/ 620429 h 1113829"/>
              <a:gd name="connsiteX73" fmla="*/ 625324 w 1234697"/>
              <a:gd name="connsiteY73" fmla="*/ 604233 h 1113829"/>
              <a:gd name="connsiteX74" fmla="*/ 1032066 w 1234697"/>
              <a:gd name="connsiteY74" fmla="*/ 598467 h 1113829"/>
              <a:gd name="connsiteX75" fmla="*/ 941554 w 1234697"/>
              <a:gd name="connsiteY75" fmla="*/ 670123 h 1113829"/>
              <a:gd name="connsiteX76" fmla="*/ 954125 w 1234697"/>
              <a:gd name="connsiteY76" fmla="*/ 666351 h 1113829"/>
              <a:gd name="connsiteX77" fmla="*/ 1025781 w 1234697"/>
              <a:gd name="connsiteY77" fmla="*/ 632409 h 1113829"/>
              <a:gd name="connsiteX78" fmla="*/ 1058466 w 1234697"/>
              <a:gd name="connsiteY78" fmla="*/ 602238 h 1113829"/>
              <a:gd name="connsiteX79" fmla="*/ 1032066 w 1234697"/>
              <a:gd name="connsiteY79" fmla="*/ 598467 h 1113829"/>
              <a:gd name="connsiteX80" fmla="*/ 208110 w 1234697"/>
              <a:gd name="connsiteY80" fmla="*/ 598467 h 1113829"/>
              <a:gd name="connsiteX81" fmla="*/ 117598 w 1234697"/>
              <a:gd name="connsiteY81" fmla="*/ 670123 h 1113829"/>
              <a:gd name="connsiteX82" fmla="*/ 130169 w 1234697"/>
              <a:gd name="connsiteY82" fmla="*/ 666351 h 1113829"/>
              <a:gd name="connsiteX83" fmla="*/ 200568 w 1234697"/>
              <a:gd name="connsiteY83" fmla="*/ 632409 h 1113829"/>
              <a:gd name="connsiteX84" fmla="*/ 201825 w 1234697"/>
              <a:gd name="connsiteY84" fmla="*/ 632409 h 1113829"/>
              <a:gd name="connsiteX85" fmla="*/ 233253 w 1234697"/>
              <a:gd name="connsiteY85" fmla="*/ 602238 h 1113829"/>
              <a:gd name="connsiteX86" fmla="*/ 208110 w 1234697"/>
              <a:gd name="connsiteY86" fmla="*/ 598467 h 1113829"/>
              <a:gd name="connsiteX87" fmla="*/ 1032066 w 1234697"/>
              <a:gd name="connsiteY87" fmla="*/ 565782 h 1113829"/>
              <a:gd name="connsiteX88" fmla="*/ 1092408 w 1234697"/>
              <a:gd name="connsiteY88" fmla="*/ 580867 h 1113829"/>
              <a:gd name="connsiteX89" fmla="*/ 1093665 w 1234697"/>
              <a:gd name="connsiteY89" fmla="*/ 582124 h 1113829"/>
              <a:gd name="connsiteX90" fmla="*/ 1150235 w 1234697"/>
              <a:gd name="connsiteY90" fmla="*/ 650009 h 1113829"/>
              <a:gd name="connsiteX91" fmla="*/ 1151492 w 1234697"/>
              <a:gd name="connsiteY91" fmla="*/ 650009 h 1113829"/>
              <a:gd name="connsiteX92" fmla="*/ 1151492 w 1234697"/>
              <a:gd name="connsiteY92" fmla="*/ 651266 h 1113829"/>
              <a:gd name="connsiteX93" fmla="*/ 1157778 w 1234697"/>
              <a:gd name="connsiteY93" fmla="*/ 691494 h 1113829"/>
              <a:gd name="connsiteX94" fmla="*/ 1032066 w 1234697"/>
              <a:gd name="connsiteY94" fmla="*/ 817205 h 1113829"/>
              <a:gd name="connsiteX95" fmla="*/ 906355 w 1234697"/>
              <a:gd name="connsiteY95" fmla="*/ 692751 h 1113829"/>
              <a:gd name="connsiteX96" fmla="*/ 906355 w 1234697"/>
              <a:gd name="connsiteY96" fmla="*/ 691494 h 1113829"/>
              <a:gd name="connsiteX97" fmla="*/ 1032066 w 1234697"/>
              <a:gd name="connsiteY97" fmla="*/ 565782 h 1113829"/>
              <a:gd name="connsiteX98" fmla="*/ 208110 w 1234697"/>
              <a:gd name="connsiteY98" fmla="*/ 565782 h 1113829"/>
              <a:gd name="connsiteX99" fmla="*/ 268452 w 1234697"/>
              <a:gd name="connsiteY99" fmla="*/ 580867 h 1113829"/>
              <a:gd name="connsiteX100" fmla="*/ 269709 w 1234697"/>
              <a:gd name="connsiteY100" fmla="*/ 582124 h 1113829"/>
              <a:gd name="connsiteX101" fmla="*/ 326279 w 1234697"/>
              <a:gd name="connsiteY101" fmla="*/ 650009 h 1113829"/>
              <a:gd name="connsiteX102" fmla="*/ 326279 w 1234697"/>
              <a:gd name="connsiteY102" fmla="*/ 651266 h 1113829"/>
              <a:gd name="connsiteX103" fmla="*/ 333822 w 1234697"/>
              <a:gd name="connsiteY103" fmla="*/ 691494 h 1113829"/>
              <a:gd name="connsiteX104" fmla="*/ 208110 w 1234697"/>
              <a:gd name="connsiteY104" fmla="*/ 817205 h 1113829"/>
              <a:gd name="connsiteX105" fmla="*/ 82399 w 1234697"/>
              <a:gd name="connsiteY105" fmla="*/ 692751 h 1113829"/>
              <a:gd name="connsiteX106" fmla="*/ 82399 w 1234697"/>
              <a:gd name="connsiteY106" fmla="*/ 691494 h 1113829"/>
              <a:gd name="connsiteX107" fmla="*/ 208110 w 1234697"/>
              <a:gd name="connsiteY107" fmla="*/ 565782 h 1113829"/>
              <a:gd name="connsiteX108" fmla="*/ 534470 w 1234697"/>
              <a:gd name="connsiteY108" fmla="*/ 308570 h 1113829"/>
              <a:gd name="connsiteX109" fmla="*/ 449833 w 1234697"/>
              <a:gd name="connsiteY109" fmla="*/ 391483 h 1113829"/>
              <a:gd name="connsiteX110" fmla="*/ 449833 w 1234697"/>
              <a:gd name="connsiteY110" fmla="*/ 499521 h 1113829"/>
              <a:gd name="connsiteX111" fmla="*/ 470992 w 1234697"/>
              <a:gd name="connsiteY111" fmla="*/ 522133 h 1113829"/>
              <a:gd name="connsiteX112" fmla="*/ 775933 w 1234697"/>
              <a:gd name="connsiteY112" fmla="*/ 522133 h 1113829"/>
              <a:gd name="connsiteX113" fmla="*/ 795847 w 1234697"/>
              <a:gd name="connsiteY113" fmla="*/ 499521 h 1113829"/>
              <a:gd name="connsiteX114" fmla="*/ 795847 w 1234697"/>
              <a:gd name="connsiteY114" fmla="*/ 391483 h 1113829"/>
              <a:gd name="connsiteX115" fmla="*/ 712455 w 1234697"/>
              <a:gd name="connsiteY115" fmla="*/ 308570 h 1113829"/>
              <a:gd name="connsiteX116" fmla="*/ 534470 w 1234697"/>
              <a:gd name="connsiteY116" fmla="*/ 274651 h 1113829"/>
              <a:gd name="connsiteX117" fmla="*/ 712455 w 1234697"/>
              <a:gd name="connsiteY117" fmla="*/ 274651 h 1113829"/>
              <a:gd name="connsiteX118" fmla="*/ 828208 w 1234697"/>
              <a:gd name="connsiteY118" fmla="*/ 391483 h 1113829"/>
              <a:gd name="connsiteX119" fmla="*/ 828208 w 1234697"/>
              <a:gd name="connsiteY119" fmla="*/ 499521 h 1113829"/>
              <a:gd name="connsiteX120" fmla="*/ 775933 w 1234697"/>
              <a:gd name="connsiteY120" fmla="*/ 553540 h 1113829"/>
              <a:gd name="connsiteX121" fmla="*/ 470992 w 1234697"/>
              <a:gd name="connsiteY121" fmla="*/ 553540 h 1113829"/>
              <a:gd name="connsiteX122" fmla="*/ 417472 w 1234697"/>
              <a:gd name="connsiteY122" fmla="*/ 499521 h 1113829"/>
              <a:gd name="connsiteX123" fmla="*/ 417472 w 1234697"/>
              <a:gd name="connsiteY123" fmla="*/ 391483 h 1113829"/>
              <a:gd name="connsiteX124" fmla="*/ 534470 w 1234697"/>
              <a:gd name="connsiteY124" fmla="*/ 274651 h 1113829"/>
              <a:gd name="connsiteX125" fmla="*/ 625935 w 1234697"/>
              <a:gd name="connsiteY125" fmla="*/ 99312 h 1113829"/>
              <a:gd name="connsiteX126" fmla="*/ 554251 w 1234697"/>
              <a:gd name="connsiteY126" fmla="*/ 131997 h 1113829"/>
              <a:gd name="connsiteX127" fmla="*/ 533240 w 1234697"/>
              <a:gd name="connsiteY127" fmla="*/ 138282 h 1113829"/>
              <a:gd name="connsiteX128" fmla="*/ 623463 w 1234697"/>
              <a:gd name="connsiteY128" fmla="*/ 218738 h 1113829"/>
              <a:gd name="connsiteX129" fmla="*/ 713686 w 1234697"/>
              <a:gd name="connsiteY129" fmla="*/ 125711 h 1113829"/>
              <a:gd name="connsiteX130" fmla="*/ 712450 w 1234697"/>
              <a:gd name="connsiteY130" fmla="*/ 111883 h 1113829"/>
              <a:gd name="connsiteX131" fmla="*/ 681552 w 1234697"/>
              <a:gd name="connsiteY131" fmla="*/ 115654 h 1113829"/>
              <a:gd name="connsiteX132" fmla="*/ 625935 w 1234697"/>
              <a:gd name="connsiteY132" fmla="*/ 99312 h 1113829"/>
              <a:gd name="connsiteX133" fmla="*/ 677844 w 1234697"/>
              <a:gd name="connsiteY133" fmla="*/ 51541 h 1113829"/>
              <a:gd name="connsiteX134" fmla="*/ 675372 w 1234697"/>
              <a:gd name="connsiteY134" fmla="*/ 52799 h 1113829"/>
              <a:gd name="connsiteX135" fmla="*/ 651889 w 1234697"/>
              <a:gd name="connsiteY135" fmla="*/ 77941 h 1113829"/>
              <a:gd name="connsiteX136" fmla="*/ 702563 w 1234697"/>
              <a:gd name="connsiteY136" fmla="*/ 80455 h 1113829"/>
              <a:gd name="connsiteX137" fmla="*/ 677844 w 1234697"/>
              <a:gd name="connsiteY137" fmla="*/ 51541 h 1113829"/>
              <a:gd name="connsiteX138" fmla="*/ 623463 w 1234697"/>
              <a:gd name="connsiteY138" fmla="*/ 32685 h 1113829"/>
              <a:gd name="connsiteX139" fmla="*/ 534476 w 1234697"/>
              <a:gd name="connsiteY139" fmla="*/ 104340 h 1113829"/>
              <a:gd name="connsiteX140" fmla="*/ 546835 w 1234697"/>
              <a:gd name="connsiteY140" fmla="*/ 100569 h 1113829"/>
              <a:gd name="connsiteX141" fmla="*/ 616047 w 1234697"/>
              <a:gd name="connsiteY141" fmla="*/ 66627 h 1113829"/>
              <a:gd name="connsiteX142" fmla="*/ 648182 w 1234697"/>
              <a:gd name="connsiteY142" fmla="*/ 36456 h 1113829"/>
              <a:gd name="connsiteX143" fmla="*/ 623463 w 1234697"/>
              <a:gd name="connsiteY143" fmla="*/ 32685 h 1113829"/>
              <a:gd name="connsiteX144" fmla="*/ 623463 w 1234697"/>
              <a:gd name="connsiteY144" fmla="*/ 0 h 1113829"/>
              <a:gd name="connsiteX145" fmla="*/ 681552 w 1234697"/>
              <a:gd name="connsiteY145" fmla="*/ 15085 h 1113829"/>
              <a:gd name="connsiteX146" fmla="*/ 682788 w 1234697"/>
              <a:gd name="connsiteY146" fmla="*/ 16342 h 1113829"/>
              <a:gd name="connsiteX147" fmla="*/ 738404 w 1234697"/>
              <a:gd name="connsiteY147" fmla="*/ 82969 h 1113829"/>
              <a:gd name="connsiteX148" fmla="*/ 739640 w 1234697"/>
              <a:gd name="connsiteY148" fmla="*/ 85484 h 1113829"/>
              <a:gd name="connsiteX149" fmla="*/ 745820 w 1234697"/>
              <a:gd name="connsiteY149" fmla="*/ 125711 h 1113829"/>
              <a:gd name="connsiteX150" fmla="*/ 623463 w 1234697"/>
              <a:gd name="connsiteY150" fmla="*/ 251423 h 1113829"/>
              <a:gd name="connsiteX151" fmla="*/ 499870 w 1234697"/>
              <a:gd name="connsiteY151" fmla="*/ 126968 h 1113829"/>
              <a:gd name="connsiteX152" fmla="*/ 499870 w 1234697"/>
              <a:gd name="connsiteY152" fmla="*/ 125711 h 1113829"/>
              <a:gd name="connsiteX153" fmla="*/ 623463 w 1234697"/>
              <a:gd name="connsiteY153" fmla="*/ 0 h 111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1234697" h="1113829">
                <a:moveTo>
                  <a:pt x="939361" y="868859"/>
                </a:moveTo>
                <a:cubicBezTo>
                  <a:pt x="894689" y="868859"/>
                  <a:pt x="857461" y="906547"/>
                  <a:pt x="857461" y="953028"/>
                </a:cubicBezTo>
                <a:lnTo>
                  <a:pt x="857461" y="1061066"/>
                </a:lnTo>
                <a:cubicBezTo>
                  <a:pt x="857461" y="1072373"/>
                  <a:pt x="866148" y="1082423"/>
                  <a:pt x="877316" y="1082423"/>
                </a:cubicBezTo>
                <a:lnTo>
                  <a:pt x="1182579" y="1082423"/>
                </a:lnTo>
                <a:cubicBezTo>
                  <a:pt x="1192506" y="1082423"/>
                  <a:pt x="1203674" y="1072373"/>
                  <a:pt x="1203674" y="1061066"/>
                </a:cubicBezTo>
                <a:lnTo>
                  <a:pt x="1203674" y="953028"/>
                </a:lnTo>
                <a:cubicBezTo>
                  <a:pt x="1203674" y="906547"/>
                  <a:pt x="1165206" y="868859"/>
                  <a:pt x="1119293" y="868859"/>
                </a:cubicBezTo>
                <a:close/>
                <a:moveTo>
                  <a:pt x="115404" y="868859"/>
                </a:moveTo>
                <a:cubicBezTo>
                  <a:pt x="70732" y="868859"/>
                  <a:pt x="32264" y="906547"/>
                  <a:pt x="32264" y="953028"/>
                </a:cubicBezTo>
                <a:lnTo>
                  <a:pt x="32264" y="1061066"/>
                </a:lnTo>
                <a:cubicBezTo>
                  <a:pt x="32264" y="1072373"/>
                  <a:pt x="42191" y="1082423"/>
                  <a:pt x="53359" y="1082423"/>
                </a:cubicBezTo>
                <a:lnTo>
                  <a:pt x="357381" y="1082423"/>
                </a:lnTo>
                <a:cubicBezTo>
                  <a:pt x="369790" y="1082423"/>
                  <a:pt x="378477" y="1072373"/>
                  <a:pt x="378477" y="1061066"/>
                </a:cubicBezTo>
                <a:lnTo>
                  <a:pt x="378477" y="953028"/>
                </a:lnTo>
                <a:cubicBezTo>
                  <a:pt x="378477" y="906547"/>
                  <a:pt x="341249" y="868859"/>
                  <a:pt x="295336" y="868859"/>
                </a:cubicBezTo>
                <a:close/>
                <a:moveTo>
                  <a:pt x="939361" y="834940"/>
                </a:moveTo>
                <a:lnTo>
                  <a:pt x="1119293" y="834940"/>
                </a:lnTo>
                <a:cubicBezTo>
                  <a:pt x="1183820" y="834940"/>
                  <a:pt x="1234697" y="888959"/>
                  <a:pt x="1234697" y="953028"/>
                </a:cubicBezTo>
                <a:lnTo>
                  <a:pt x="1234697" y="1061066"/>
                </a:lnTo>
                <a:cubicBezTo>
                  <a:pt x="1234697" y="1091216"/>
                  <a:pt x="1211120" y="1113829"/>
                  <a:pt x="1182579" y="1113829"/>
                </a:cubicBezTo>
                <a:lnTo>
                  <a:pt x="877316" y="1113829"/>
                </a:lnTo>
                <a:cubicBezTo>
                  <a:pt x="848775" y="1113829"/>
                  <a:pt x="823957" y="1091216"/>
                  <a:pt x="823957" y="1061066"/>
                </a:cubicBezTo>
                <a:lnTo>
                  <a:pt x="823957" y="953028"/>
                </a:lnTo>
                <a:cubicBezTo>
                  <a:pt x="823957" y="888959"/>
                  <a:pt x="877316" y="834940"/>
                  <a:pt x="939361" y="834940"/>
                </a:cubicBezTo>
                <a:close/>
                <a:moveTo>
                  <a:pt x="115404" y="834940"/>
                </a:moveTo>
                <a:lnTo>
                  <a:pt x="295336" y="834940"/>
                </a:lnTo>
                <a:cubicBezTo>
                  <a:pt x="358622" y="834940"/>
                  <a:pt x="410740" y="888959"/>
                  <a:pt x="410740" y="953028"/>
                </a:cubicBezTo>
                <a:lnTo>
                  <a:pt x="410740" y="1061066"/>
                </a:lnTo>
                <a:cubicBezTo>
                  <a:pt x="410740" y="1091216"/>
                  <a:pt x="387163" y="1113829"/>
                  <a:pt x="357381" y="1113829"/>
                </a:cubicBezTo>
                <a:lnTo>
                  <a:pt x="53359" y="1113829"/>
                </a:lnTo>
                <a:cubicBezTo>
                  <a:pt x="23577" y="1113829"/>
                  <a:pt x="0" y="1091216"/>
                  <a:pt x="0" y="1061066"/>
                </a:cubicBezTo>
                <a:lnTo>
                  <a:pt x="0" y="953028"/>
                </a:lnTo>
                <a:cubicBezTo>
                  <a:pt x="0" y="888959"/>
                  <a:pt x="52118" y="834940"/>
                  <a:pt x="115404" y="834940"/>
                </a:cubicBezTo>
                <a:close/>
                <a:moveTo>
                  <a:pt x="1035838" y="665094"/>
                </a:moveTo>
                <a:cubicBezTo>
                  <a:pt x="1013210" y="680180"/>
                  <a:pt x="988067" y="691494"/>
                  <a:pt x="962925" y="699036"/>
                </a:cubicBezTo>
                <a:lnTo>
                  <a:pt x="940297" y="704065"/>
                </a:lnTo>
                <a:cubicBezTo>
                  <a:pt x="946583" y="749321"/>
                  <a:pt x="984296" y="784520"/>
                  <a:pt x="1032066" y="784520"/>
                </a:cubicBezTo>
                <a:cubicBezTo>
                  <a:pt x="1083608" y="784520"/>
                  <a:pt x="1125093" y="743035"/>
                  <a:pt x="1125093" y="691494"/>
                </a:cubicBezTo>
                <a:cubicBezTo>
                  <a:pt x="1125093" y="686465"/>
                  <a:pt x="1123836" y="682694"/>
                  <a:pt x="1123836" y="677665"/>
                </a:cubicBezTo>
                <a:cubicBezTo>
                  <a:pt x="1113779" y="680180"/>
                  <a:pt x="1102465" y="682694"/>
                  <a:pt x="1092408" y="682694"/>
                </a:cubicBezTo>
                <a:cubicBezTo>
                  <a:pt x="1071037" y="682694"/>
                  <a:pt x="1052180" y="676408"/>
                  <a:pt x="1035838" y="665094"/>
                </a:cubicBezTo>
                <a:close/>
                <a:moveTo>
                  <a:pt x="210625" y="665094"/>
                </a:moveTo>
                <a:cubicBezTo>
                  <a:pt x="189254" y="680180"/>
                  <a:pt x="164111" y="691494"/>
                  <a:pt x="137712" y="699036"/>
                </a:cubicBezTo>
                <a:lnTo>
                  <a:pt x="115084" y="704065"/>
                </a:lnTo>
                <a:cubicBezTo>
                  <a:pt x="121370" y="749321"/>
                  <a:pt x="160340" y="784520"/>
                  <a:pt x="208110" y="784520"/>
                </a:cubicBezTo>
                <a:cubicBezTo>
                  <a:pt x="259652" y="784520"/>
                  <a:pt x="301137" y="743035"/>
                  <a:pt x="301137" y="691494"/>
                </a:cubicBezTo>
                <a:cubicBezTo>
                  <a:pt x="301137" y="686465"/>
                  <a:pt x="301137" y="682694"/>
                  <a:pt x="299880" y="677665"/>
                </a:cubicBezTo>
                <a:cubicBezTo>
                  <a:pt x="288566" y="680180"/>
                  <a:pt x="278509" y="682694"/>
                  <a:pt x="267195" y="682694"/>
                </a:cubicBezTo>
                <a:cubicBezTo>
                  <a:pt x="247081" y="682694"/>
                  <a:pt x="226967" y="676408"/>
                  <a:pt x="210625" y="665094"/>
                </a:cubicBezTo>
                <a:close/>
                <a:moveTo>
                  <a:pt x="1088637" y="617324"/>
                </a:moveTo>
                <a:lnTo>
                  <a:pt x="1087379" y="619838"/>
                </a:lnTo>
                <a:cubicBezTo>
                  <a:pt x="1079837" y="627381"/>
                  <a:pt x="1071037" y="636181"/>
                  <a:pt x="1063494" y="643723"/>
                </a:cubicBezTo>
                <a:cubicBezTo>
                  <a:pt x="1079837" y="650009"/>
                  <a:pt x="1096179" y="652523"/>
                  <a:pt x="1113779" y="647495"/>
                </a:cubicBezTo>
                <a:cubicBezTo>
                  <a:pt x="1107493" y="634924"/>
                  <a:pt x="1098693" y="626124"/>
                  <a:pt x="1088637" y="617324"/>
                </a:cubicBezTo>
                <a:close/>
                <a:moveTo>
                  <a:pt x="263423" y="617324"/>
                </a:moveTo>
                <a:lnTo>
                  <a:pt x="263423" y="619838"/>
                </a:lnTo>
                <a:cubicBezTo>
                  <a:pt x="254624" y="627381"/>
                  <a:pt x="247081" y="636181"/>
                  <a:pt x="239538" y="643723"/>
                </a:cubicBezTo>
                <a:cubicBezTo>
                  <a:pt x="254624" y="650009"/>
                  <a:pt x="273480" y="652523"/>
                  <a:pt x="288566" y="647495"/>
                </a:cubicBezTo>
                <a:cubicBezTo>
                  <a:pt x="282280" y="634924"/>
                  <a:pt x="274737" y="626124"/>
                  <a:pt x="263423" y="617324"/>
                </a:cubicBezTo>
                <a:close/>
                <a:moveTo>
                  <a:pt x="625324" y="604233"/>
                </a:moveTo>
                <a:cubicBezTo>
                  <a:pt x="634006" y="604233"/>
                  <a:pt x="641448" y="611708"/>
                  <a:pt x="641448" y="620429"/>
                </a:cubicBezTo>
                <a:lnTo>
                  <a:pt x="641448" y="743767"/>
                </a:lnTo>
                <a:lnTo>
                  <a:pt x="748119" y="812289"/>
                </a:lnTo>
                <a:cubicBezTo>
                  <a:pt x="754321" y="817272"/>
                  <a:pt x="756802" y="827239"/>
                  <a:pt x="751840" y="834714"/>
                </a:cubicBezTo>
                <a:cubicBezTo>
                  <a:pt x="748119" y="842189"/>
                  <a:pt x="738196" y="844680"/>
                  <a:pt x="729514" y="839697"/>
                </a:cubicBezTo>
                <a:lnTo>
                  <a:pt x="625324" y="771176"/>
                </a:lnTo>
                <a:lnTo>
                  <a:pt x="516172" y="839697"/>
                </a:lnTo>
                <a:cubicBezTo>
                  <a:pt x="512451" y="842189"/>
                  <a:pt x="509970" y="842189"/>
                  <a:pt x="507489" y="842189"/>
                </a:cubicBezTo>
                <a:cubicBezTo>
                  <a:pt x="501288" y="842189"/>
                  <a:pt x="496326" y="839697"/>
                  <a:pt x="493845" y="834714"/>
                </a:cubicBezTo>
                <a:cubicBezTo>
                  <a:pt x="488884" y="827239"/>
                  <a:pt x="491365" y="817272"/>
                  <a:pt x="498807" y="812289"/>
                </a:cubicBezTo>
                <a:lnTo>
                  <a:pt x="609199" y="742522"/>
                </a:lnTo>
                <a:lnTo>
                  <a:pt x="609199" y="620429"/>
                </a:lnTo>
                <a:cubicBezTo>
                  <a:pt x="609199" y="611708"/>
                  <a:pt x="616641" y="604233"/>
                  <a:pt x="625324" y="604233"/>
                </a:cubicBezTo>
                <a:close/>
                <a:moveTo>
                  <a:pt x="1032066" y="598467"/>
                </a:moveTo>
                <a:cubicBezTo>
                  <a:pt x="988067" y="598467"/>
                  <a:pt x="951611" y="628638"/>
                  <a:pt x="941554" y="670123"/>
                </a:cubicBezTo>
                <a:lnTo>
                  <a:pt x="954125" y="666351"/>
                </a:lnTo>
                <a:cubicBezTo>
                  <a:pt x="979268" y="660066"/>
                  <a:pt x="1003153" y="648752"/>
                  <a:pt x="1025781" y="632409"/>
                </a:cubicBezTo>
                <a:cubicBezTo>
                  <a:pt x="1037095" y="623610"/>
                  <a:pt x="1048409" y="613553"/>
                  <a:pt x="1058466" y="602238"/>
                </a:cubicBezTo>
                <a:cubicBezTo>
                  <a:pt x="1049666" y="599724"/>
                  <a:pt x="1042123" y="598467"/>
                  <a:pt x="1032066" y="598467"/>
                </a:cubicBezTo>
                <a:close/>
                <a:moveTo>
                  <a:pt x="208110" y="598467"/>
                </a:moveTo>
                <a:cubicBezTo>
                  <a:pt x="164111" y="598467"/>
                  <a:pt x="126398" y="628638"/>
                  <a:pt x="117598" y="670123"/>
                </a:cubicBezTo>
                <a:lnTo>
                  <a:pt x="130169" y="666351"/>
                </a:lnTo>
                <a:cubicBezTo>
                  <a:pt x="156569" y="660066"/>
                  <a:pt x="180454" y="648752"/>
                  <a:pt x="200568" y="632409"/>
                </a:cubicBezTo>
                <a:cubicBezTo>
                  <a:pt x="201825" y="632409"/>
                  <a:pt x="201825" y="632409"/>
                  <a:pt x="201825" y="632409"/>
                </a:cubicBezTo>
                <a:cubicBezTo>
                  <a:pt x="213139" y="623610"/>
                  <a:pt x="223196" y="613553"/>
                  <a:pt x="233253" y="602238"/>
                </a:cubicBezTo>
                <a:cubicBezTo>
                  <a:pt x="225710" y="599724"/>
                  <a:pt x="216910" y="598467"/>
                  <a:pt x="208110" y="598467"/>
                </a:cubicBezTo>
                <a:close/>
                <a:moveTo>
                  <a:pt x="1032066" y="565782"/>
                </a:moveTo>
                <a:cubicBezTo>
                  <a:pt x="1053437" y="565782"/>
                  <a:pt x="1074808" y="572067"/>
                  <a:pt x="1092408" y="580867"/>
                </a:cubicBezTo>
                <a:cubicBezTo>
                  <a:pt x="1093665" y="582124"/>
                  <a:pt x="1093665" y="582124"/>
                  <a:pt x="1093665" y="582124"/>
                </a:cubicBezTo>
                <a:cubicBezTo>
                  <a:pt x="1120064" y="597210"/>
                  <a:pt x="1140178" y="621095"/>
                  <a:pt x="1150235" y="650009"/>
                </a:cubicBezTo>
                <a:cubicBezTo>
                  <a:pt x="1150235" y="650009"/>
                  <a:pt x="1150235" y="650009"/>
                  <a:pt x="1151492" y="650009"/>
                </a:cubicBezTo>
                <a:cubicBezTo>
                  <a:pt x="1151492" y="651266"/>
                  <a:pt x="1151492" y="651266"/>
                  <a:pt x="1151492" y="651266"/>
                </a:cubicBezTo>
                <a:cubicBezTo>
                  <a:pt x="1155264" y="665094"/>
                  <a:pt x="1157778" y="677665"/>
                  <a:pt x="1157778" y="691494"/>
                </a:cubicBezTo>
                <a:cubicBezTo>
                  <a:pt x="1157778" y="760635"/>
                  <a:pt x="1101208" y="817205"/>
                  <a:pt x="1032066" y="817205"/>
                </a:cubicBezTo>
                <a:cubicBezTo>
                  <a:pt x="962925" y="817205"/>
                  <a:pt x="906355" y="761892"/>
                  <a:pt x="906355" y="692751"/>
                </a:cubicBezTo>
                <a:lnTo>
                  <a:pt x="906355" y="691494"/>
                </a:lnTo>
                <a:cubicBezTo>
                  <a:pt x="906355" y="622352"/>
                  <a:pt x="962925" y="565782"/>
                  <a:pt x="1032066" y="565782"/>
                </a:cubicBezTo>
                <a:close/>
                <a:moveTo>
                  <a:pt x="208110" y="565782"/>
                </a:moveTo>
                <a:cubicBezTo>
                  <a:pt x="229481" y="565782"/>
                  <a:pt x="249595" y="572067"/>
                  <a:pt x="268452" y="580867"/>
                </a:cubicBezTo>
                <a:cubicBezTo>
                  <a:pt x="268452" y="582124"/>
                  <a:pt x="268452" y="582124"/>
                  <a:pt x="269709" y="582124"/>
                </a:cubicBezTo>
                <a:cubicBezTo>
                  <a:pt x="296108" y="597210"/>
                  <a:pt x="316222" y="621095"/>
                  <a:pt x="326279" y="650009"/>
                </a:cubicBezTo>
                <a:cubicBezTo>
                  <a:pt x="326279" y="651266"/>
                  <a:pt x="326279" y="651266"/>
                  <a:pt x="326279" y="651266"/>
                </a:cubicBezTo>
                <a:cubicBezTo>
                  <a:pt x="331308" y="665094"/>
                  <a:pt x="333822" y="677665"/>
                  <a:pt x="333822" y="691494"/>
                </a:cubicBezTo>
                <a:cubicBezTo>
                  <a:pt x="333822" y="760635"/>
                  <a:pt x="277252" y="817205"/>
                  <a:pt x="208110" y="817205"/>
                </a:cubicBezTo>
                <a:cubicBezTo>
                  <a:pt x="138969" y="817205"/>
                  <a:pt x="83656" y="761892"/>
                  <a:pt x="82399" y="692751"/>
                </a:cubicBezTo>
                <a:lnTo>
                  <a:pt x="82399" y="691494"/>
                </a:lnTo>
                <a:cubicBezTo>
                  <a:pt x="82399" y="622352"/>
                  <a:pt x="137712" y="565782"/>
                  <a:pt x="208110" y="565782"/>
                </a:cubicBezTo>
                <a:close/>
                <a:moveTo>
                  <a:pt x="534470" y="308570"/>
                </a:moveTo>
                <a:cubicBezTo>
                  <a:pt x="487173" y="308570"/>
                  <a:pt x="449833" y="346257"/>
                  <a:pt x="449833" y="391483"/>
                </a:cubicBezTo>
                <a:lnTo>
                  <a:pt x="449833" y="499521"/>
                </a:lnTo>
                <a:cubicBezTo>
                  <a:pt x="449833" y="512083"/>
                  <a:pt x="459790" y="522133"/>
                  <a:pt x="470992" y="522133"/>
                </a:cubicBezTo>
                <a:lnTo>
                  <a:pt x="775933" y="522133"/>
                </a:lnTo>
                <a:cubicBezTo>
                  <a:pt x="787135" y="522133"/>
                  <a:pt x="795847" y="512083"/>
                  <a:pt x="795847" y="499521"/>
                </a:cubicBezTo>
                <a:lnTo>
                  <a:pt x="795847" y="391483"/>
                </a:lnTo>
                <a:cubicBezTo>
                  <a:pt x="795847" y="346257"/>
                  <a:pt x="758508" y="308570"/>
                  <a:pt x="712455" y="308570"/>
                </a:cubicBezTo>
                <a:close/>
                <a:moveTo>
                  <a:pt x="534470" y="274651"/>
                </a:moveTo>
                <a:lnTo>
                  <a:pt x="712455" y="274651"/>
                </a:lnTo>
                <a:cubicBezTo>
                  <a:pt x="777177" y="274651"/>
                  <a:pt x="828208" y="327413"/>
                  <a:pt x="828208" y="391483"/>
                </a:cubicBezTo>
                <a:lnTo>
                  <a:pt x="828208" y="499521"/>
                </a:lnTo>
                <a:cubicBezTo>
                  <a:pt x="828208" y="529671"/>
                  <a:pt x="804560" y="553540"/>
                  <a:pt x="775933" y="553540"/>
                </a:cubicBezTo>
                <a:lnTo>
                  <a:pt x="470992" y="553540"/>
                </a:lnTo>
                <a:cubicBezTo>
                  <a:pt x="442365" y="553540"/>
                  <a:pt x="417472" y="529671"/>
                  <a:pt x="417472" y="499521"/>
                </a:cubicBezTo>
                <a:lnTo>
                  <a:pt x="417472" y="391483"/>
                </a:lnTo>
                <a:cubicBezTo>
                  <a:pt x="417472" y="327413"/>
                  <a:pt x="469748" y="274651"/>
                  <a:pt x="534470" y="274651"/>
                </a:cubicBezTo>
                <a:close/>
                <a:moveTo>
                  <a:pt x="625935" y="99312"/>
                </a:moveTo>
                <a:cubicBezTo>
                  <a:pt x="604924" y="114397"/>
                  <a:pt x="580205" y="125711"/>
                  <a:pt x="554251" y="131997"/>
                </a:cubicBezTo>
                <a:lnTo>
                  <a:pt x="533240" y="138282"/>
                </a:lnTo>
                <a:cubicBezTo>
                  <a:pt x="538184" y="183538"/>
                  <a:pt x="577734" y="218738"/>
                  <a:pt x="623463" y="218738"/>
                </a:cubicBezTo>
                <a:cubicBezTo>
                  <a:pt x="672900" y="218738"/>
                  <a:pt x="713686" y="177253"/>
                  <a:pt x="713686" y="125711"/>
                </a:cubicBezTo>
                <a:cubicBezTo>
                  <a:pt x="713686" y="120683"/>
                  <a:pt x="712450" y="115654"/>
                  <a:pt x="712450" y="111883"/>
                </a:cubicBezTo>
                <a:cubicBezTo>
                  <a:pt x="702563" y="114397"/>
                  <a:pt x="691439" y="115654"/>
                  <a:pt x="681552" y="115654"/>
                </a:cubicBezTo>
                <a:cubicBezTo>
                  <a:pt x="661777" y="115654"/>
                  <a:pt x="643238" y="110626"/>
                  <a:pt x="625935" y="99312"/>
                </a:cubicBezTo>
                <a:close/>
                <a:moveTo>
                  <a:pt x="677844" y="51541"/>
                </a:moveTo>
                <a:lnTo>
                  <a:pt x="675372" y="52799"/>
                </a:lnTo>
                <a:cubicBezTo>
                  <a:pt x="669192" y="61598"/>
                  <a:pt x="660541" y="70398"/>
                  <a:pt x="651889" y="77941"/>
                </a:cubicBezTo>
                <a:cubicBezTo>
                  <a:pt x="667956" y="85484"/>
                  <a:pt x="685259" y="85484"/>
                  <a:pt x="702563" y="80455"/>
                </a:cubicBezTo>
                <a:cubicBezTo>
                  <a:pt x="696383" y="69141"/>
                  <a:pt x="687731" y="59084"/>
                  <a:pt x="677844" y="51541"/>
                </a:cubicBezTo>
                <a:close/>
                <a:moveTo>
                  <a:pt x="623463" y="32685"/>
                </a:moveTo>
                <a:cubicBezTo>
                  <a:pt x="580205" y="32685"/>
                  <a:pt x="544363" y="62855"/>
                  <a:pt x="534476" y="104340"/>
                </a:cubicBezTo>
                <a:lnTo>
                  <a:pt x="546835" y="100569"/>
                </a:lnTo>
                <a:cubicBezTo>
                  <a:pt x="571554" y="94283"/>
                  <a:pt x="596273" y="82969"/>
                  <a:pt x="616047" y="66627"/>
                </a:cubicBezTo>
                <a:cubicBezTo>
                  <a:pt x="628407" y="57827"/>
                  <a:pt x="639530" y="47770"/>
                  <a:pt x="648182" y="36456"/>
                </a:cubicBezTo>
                <a:cubicBezTo>
                  <a:pt x="640766" y="33942"/>
                  <a:pt x="632115" y="32685"/>
                  <a:pt x="623463" y="32685"/>
                </a:cubicBezTo>
                <a:close/>
                <a:moveTo>
                  <a:pt x="623463" y="0"/>
                </a:moveTo>
                <a:cubicBezTo>
                  <a:pt x="644474" y="0"/>
                  <a:pt x="663013" y="6285"/>
                  <a:pt x="681552" y="15085"/>
                </a:cubicBezTo>
                <a:cubicBezTo>
                  <a:pt x="681552" y="15085"/>
                  <a:pt x="682788" y="15085"/>
                  <a:pt x="682788" y="16342"/>
                </a:cubicBezTo>
                <a:cubicBezTo>
                  <a:pt x="708742" y="31428"/>
                  <a:pt x="728517" y="55313"/>
                  <a:pt x="738404" y="82969"/>
                </a:cubicBezTo>
                <a:cubicBezTo>
                  <a:pt x="738404" y="84226"/>
                  <a:pt x="739640" y="84226"/>
                  <a:pt x="739640" y="85484"/>
                </a:cubicBezTo>
                <a:cubicBezTo>
                  <a:pt x="743348" y="99312"/>
                  <a:pt x="745820" y="111883"/>
                  <a:pt x="745820" y="125711"/>
                </a:cubicBezTo>
                <a:cubicBezTo>
                  <a:pt x="745820" y="194852"/>
                  <a:pt x="690203" y="251423"/>
                  <a:pt x="623463" y="251423"/>
                </a:cubicBezTo>
                <a:cubicBezTo>
                  <a:pt x="555487" y="251423"/>
                  <a:pt x="499870" y="194852"/>
                  <a:pt x="499870" y="126968"/>
                </a:cubicBezTo>
                <a:cubicBezTo>
                  <a:pt x="499870" y="125711"/>
                  <a:pt x="499870" y="125711"/>
                  <a:pt x="499870" y="125711"/>
                </a:cubicBezTo>
                <a:cubicBezTo>
                  <a:pt x="499870" y="56570"/>
                  <a:pt x="555487" y="0"/>
                  <a:pt x="62346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9" name="Freeform 38">
            <a:extLst>
              <a:ext uri="{FF2B5EF4-FFF2-40B4-BE49-F238E27FC236}">
                <a16:creationId xmlns:a16="http://schemas.microsoft.com/office/drawing/2014/main" id="{D6C516FE-F587-8540-B489-63ACEEA6B771}"/>
              </a:ext>
            </a:extLst>
          </p:cNvPr>
          <p:cNvSpPr>
            <a:spLocks noChangeArrowheads="1"/>
          </p:cNvSpPr>
          <p:nvPr/>
        </p:nvSpPr>
        <p:spPr bwMode="auto">
          <a:xfrm>
            <a:off x="10130033" y="2197363"/>
            <a:ext cx="621534" cy="618543"/>
          </a:xfrm>
          <a:custGeom>
            <a:avLst/>
            <a:gdLst>
              <a:gd name="connsiteX0" fmla="*/ 654550 w 1243068"/>
              <a:gd name="connsiteY0" fmla="*/ 659264 h 1237085"/>
              <a:gd name="connsiteX1" fmla="*/ 499910 w 1243068"/>
              <a:gd name="connsiteY1" fmla="*/ 813717 h 1237085"/>
              <a:gd name="connsiteX2" fmla="*/ 499910 w 1243068"/>
              <a:gd name="connsiteY2" fmla="*/ 998064 h 1237085"/>
              <a:gd name="connsiteX3" fmla="*/ 546052 w 1243068"/>
              <a:gd name="connsiteY3" fmla="*/ 1045396 h 1237085"/>
              <a:gd name="connsiteX4" fmla="*/ 1071082 w 1243068"/>
              <a:gd name="connsiteY4" fmla="*/ 1045396 h 1237085"/>
              <a:gd name="connsiteX5" fmla="*/ 1117226 w 1243068"/>
              <a:gd name="connsiteY5" fmla="*/ 998064 h 1237085"/>
              <a:gd name="connsiteX6" fmla="*/ 1117226 w 1243068"/>
              <a:gd name="connsiteY6" fmla="*/ 944504 h 1237085"/>
              <a:gd name="connsiteX7" fmla="*/ 1117226 w 1243068"/>
              <a:gd name="connsiteY7" fmla="*/ 938276 h 1237085"/>
              <a:gd name="connsiteX8" fmla="*/ 1117226 w 1243068"/>
              <a:gd name="connsiteY8" fmla="*/ 813717 h 1237085"/>
              <a:gd name="connsiteX9" fmla="*/ 962586 w 1243068"/>
              <a:gd name="connsiteY9" fmla="*/ 659264 h 1237085"/>
              <a:gd name="connsiteX10" fmla="*/ 230536 w 1243068"/>
              <a:gd name="connsiteY10" fmla="*/ 567091 h 1237085"/>
              <a:gd name="connsiteX11" fmla="*/ 127026 w 1243068"/>
              <a:gd name="connsiteY11" fmla="*/ 670475 h 1237085"/>
              <a:gd name="connsiteX12" fmla="*/ 127026 w 1243068"/>
              <a:gd name="connsiteY12" fmla="*/ 800016 h 1237085"/>
              <a:gd name="connsiteX13" fmla="*/ 155710 w 1243068"/>
              <a:gd name="connsiteY13" fmla="*/ 827419 h 1237085"/>
              <a:gd name="connsiteX14" fmla="*/ 467484 w 1243068"/>
              <a:gd name="connsiteY14" fmla="*/ 827419 h 1237085"/>
              <a:gd name="connsiteX15" fmla="*/ 467484 w 1243068"/>
              <a:gd name="connsiteY15" fmla="*/ 813717 h 1237085"/>
              <a:gd name="connsiteX16" fmla="*/ 549794 w 1243068"/>
              <a:gd name="connsiteY16" fmla="*/ 659264 h 1237085"/>
              <a:gd name="connsiteX17" fmla="*/ 446284 w 1243068"/>
              <a:gd name="connsiteY17" fmla="*/ 567091 h 1237085"/>
              <a:gd name="connsiteX18" fmla="*/ 335672 w 1243068"/>
              <a:gd name="connsiteY18" fmla="*/ 243339 h 1237085"/>
              <a:gd name="connsiteX19" fmla="*/ 220526 w 1243068"/>
              <a:gd name="connsiteY19" fmla="*/ 356075 h 1237085"/>
              <a:gd name="connsiteX20" fmla="*/ 335672 w 1243068"/>
              <a:gd name="connsiteY20" fmla="*/ 470051 h 1237085"/>
              <a:gd name="connsiteX21" fmla="*/ 449564 w 1243068"/>
              <a:gd name="connsiteY21" fmla="*/ 356075 h 1237085"/>
              <a:gd name="connsiteX22" fmla="*/ 335672 w 1243068"/>
              <a:gd name="connsiteY22" fmla="*/ 243339 h 1237085"/>
              <a:gd name="connsiteX23" fmla="*/ 141768 w 1243068"/>
              <a:gd name="connsiteY23" fmla="*/ 229632 h 1237085"/>
              <a:gd name="connsiteX24" fmla="*/ 153902 w 1243068"/>
              <a:gd name="connsiteY24" fmla="*/ 232588 h 1237085"/>
              <a:gd name="connsiteX25" fmla="*/ 156390 w 1243068"/>
              <a:gd name="connsiteY25" fmla="*/ 254993 h 1237085"/>
              <a:gd name="connsiteX26" fmla="*/ 106612 w 1243068"/>
              <a:gd name="connsiteY26" fmla="*/ 903498 h 1237085"/>
              <a:gd name="connsiteX27" fmla="*/ 460040 w 1243068"/>
              <a:gd name="connsiteY27" fmla="*/ 1182317 h 1237085"/>
              <a:gd name="connsiteX28" fmla="*/ 891870 w 1243068"/>
              <a:gd name="connsiteY28" fmla="*/ 1136262 h 1237085"/>
              <a:gd name="connsiteX29" fmla="*/ 880670 w 1243068"/>
              <a:gd name="connsiteY29" fmla="*/ 1115102 h 1237085"/>
              <a:gd name="connsiteX30" fmla="*/ 886892 w 1243068"/>
              <a:gd name="connsiteY30" fmla="*/ 1103899 h 1237085"/>
              <a:gd name="connsiteX31" fmla="*/ 967782 w 1243068"/>
              <a:gd name="connsiteY31" fmla="*/ 1105144 h 1237085"/>
              <a:gd name="connsiteX32" fmla="*/ 975248 w 1243068"/>
              <a:gd name="connsiteY32" fmla="*/ 1117591 h 1237085"/>
              <a:gd name="connsiteX33" fmla="*/ 932936 w 1243068"/>
              <a:gd name="connsiteY33" fmla="*/ 1187296 h 1237085"/>
              <a:gd name="connsiteX34" fmla="*/ 920492 w 1243068"/>
              <a:gd name="connsiteY34" fmla="*/ 1187296 h 1237085"/>
              <a:gd name="connsiteX35" fmla="*/ 908048 w 1243068"/>
              <a:gd name="connsiteY35" fmla="*/ 1164891 h 1237085"/>
              <a:gd name="connsiteX36" fmla="*/ 620576 w 1243068"/>
              <a:gd name="connsiteY36" fmla="*/ 1237085 h 1237085"/>
              <a:gd name="connsiteX37" fmla="*/ 450084 w 1243068"/>
              <a:gd name="connsiteY37" fmla="*/ 1213436 h 1237085"/>
              <a:gd name="connsiteX38" fmla="*/ 79234 w 1243068"/>
              <a:gd name="connsiteY38" fmla="*/ 918435 h 1237085"/>
              <a:gd name="connsiteX39" fmla="*/ 131502 w 1243068"/>
              <a:gd name="connsiteY39" fmla="*/ 235078 h 1237085"/>
              <a:gd name="connsiteX40" fmla="*/ 141768 w 1243068"/>
              <a:gd name="connsiteY40" fmla="*/ 229632 h 1237085"/>
              <a:gd name="connsiteX41" fmla="*/ 335672 w 1243068"/>
              <a:gd name="connsiteY41" fmla="*/ 211128 h 1237085"/>
              <a:gd name="connsiteX42" fmla="*/ 483358 w 1243068"/>
              <a:gd name="connsiteY42" fmla="*/ 356075 h 1237085"/>
              <a:gd name="connsiteX43" fmla="*/ 335672 w 1243068"/>
              <a:gd name="connsiteY43" fmla="*/ 501022 h 1237085"/>
              <a:gd name="connsiteX44" fmla="*/ 187986 w 1243068"/>
              <a:gd name="connsiteY44" fmla="*/ 356075 h 1237085"/>
              <a:gd name="connsiteX45" fmla="*/ 335672 w 1243068"/>
              <a:gd name="connsiteY45" fmla="*/ 211128 h 1237085"/>
              <a:gd name="connsiteX46" fmla="*/ 808074 w 1243068"/>
              <a:gd name="connsiteY46" fmla="*/ 194212 h 1237085"/>
              <a:gd name="connsiteX47" fmla="*/ 636724 w 1243068"/>
              <a:gd name="connsiteY47" fmla="*/ 364310 h 1237085"/>
              <a:gd name="connsiteX48" fmla="*/ 808074 w 1243068"/>
              <a:gd name="connsiteY48" fmla="*/ 535659 h 1237085"/>
              <a:gd name="connsiteX49" fmla="*/ 978172 w 1243068"/>
              <a:gd name="connsiteY49" fmla="*/ 364310 h 1237085"/>
              <a:gd name="connsiteX50" fmla="*/ 808074 w 1243068"/>
              <a:gd name="connsiteY50" fmla="*/ 194212 h 1237085"/>
              <a:gd name="connsiteX51" fmla="*/ 808074 w 1243068"/>
              <a:gd name="connsiteY51" fmla="*/ 161693 h 1237085"/>
              <a:gd name="connsiteX52" fmla="*/ 1010690 w 1243068"/>
              <a:gd name="connsiteY52" fmla="*/ 364310 h 1237085"/>
              <a:gd name="connsiteX53" fmla="*/ 808074 w 1243068"/>
              <a:gd name="connsiteY53" fmla="*/ 566928 h 1237085"/>
              <a:gd name="connsiteX54" fmla="*/ 605456 w 1243068"/>
              <a:gd name="connsiteY54" fmla="*/ 364310 h 1237085"/>
              <a:gd name="connsiteX55" fmla="*/ 808074 w 1243068"/>
              <a:gd name="connsiteY55" fmla="*/ 161693 h 1237085"/>
              <a:gd name="connsiteX56" fmla="*/ 572242 w 1243068"/>
              <a:gd name="connsiteY56" fmla="*/ 2061 h 1237085"/>
              <a:gd name="connsiteX57" fmla="*/ 805450 w 1243068"/>
              <a:gd name="connsiteY57" fmla="*/ 27751 h 1237085"/>
              <a:gd name="connsiteX58" fmla="*/ 1170852 w 1243068"/>
              <a:gd name="connsiteY58" fmla="*/ 330429 h 1237085"/>
              <a:gd name="connsiteX59" fmla="*/ 1150898 w 1243068"/>
              <a:gd name="connsiteY59" fmla="*/ 945749 h 1237085"/>
              <a:gd name="connsiteX60" fmla="*/ 1150898 w 1243068"/>
              <a:gd name="connsiteY60" fmla="*/ 998064 h 1237085"/>
              <a:gd name="connsiteX61" fmla="*/ 1071082 w 1243068"/>
              <a:gd name="connsiteY61" fmla="*/ 1077782 h 1237085"/>
              <a:gd name="connsiteX62" fmla="*/ 546052 w 1243068"/>
              <a:gd name="connsiteY62" fmla="*/ 1077782 h 1237085"/>
              <a:gd name="connsiteX63" fmla="*/ 467484 w 1243068"/>
              <a:gd name="connsiteY63" fmla="*/ 998064 h 1237085"/>
              <a:gd name="connsiteX64" fmla="*/ 467484 w 1243068"/>
              <a:gd name="connsiteY64" fmla="*/ 859804 h 1237085"/>
              <a:gd name="connsiteX65" fmla="*/ 155710 w 1243068"/>
              <a:gd name="connsiteY65" fmla="*/ 859804 h 1237085"/>
              <a:gd name="connsiteX66" fmla="*/ 94602 w 1243068"/>
              <a:gd name="connsiteY66" fmla="*/ 800016 h 1237085"/>
              <a:gd name="connsiteX67" fmla="*/ 94602 w 1243068"/>
              <a:gd name="connsiteY67" fmla="*/ 670475 h 1237085"/>
              <a:gd name="connsiteX68" fmla="*/ 230536 w 1243068"/>
              <a:gd name="connsiteY68" fmla="*/ 534706 h 1237085"/>
              <a:gd name="connsiteX69" fmla="*/ 446284 w 1243068"/>
              <a:gd name="connsiteY69" fmla="*/ 534706 h 1237085"/>
              <a:gd name="connsiteX70" fmla="*/ 579724 w 1243068"/>
              <a:gd name="connsiteY70" fmla="*/ 643072 h 1237085"/>
              <a:gd name="connsiteX71" fmla="*/ 654550 w 1243068"/>
              <a:gd name="connsiteY71" fmla="*/ 626879 h 1237085"/>
              <a:gd name="connsiteX72" fmla="*/ 962586 w 1243068"/>
              <a:gd name="connsiteY72" fmla="*/ 626879 h 1237085"/>
              <a:gd name="connsiteX73" fmla="*/ 1150898 w 1243068"/>
              <a:gd name="connsiteY73" fmla="*/ 813717 h 1237085"/>
              <a:gd name="connsiteX74" fmla="*/ 1150898 w 1243068"/>
              <a:gd name="connsiteY74" fmla="*/ 879733 h 1237085"/>
              <a:gd name="connsiteX75" fmla="*/ 1142168 w 1243068"/>
              <a:gd name="connsiteY75" fmla="*/ 345376 h 1237085"/>
              <a:gd name="connsiteX76" fmla="*/ 795474 w 1243068"/>
              <a:gd name="connsiteY76" fmla="*/ 57645 h 1237085"/>
              <a:gd name="connsiteX77" fmla="*/ 361482 w 1243068"/>
              <a:gd name="connsiteY77" fmla="*/ 93767 h 1237085"/>
              <a:gd name="connsiteX78" fmla="*/ 372706 w 1243068"/>
              <a:gd name="connsiteY78" fmla="*/ 114942 h 1237085"/>
              <a:gd name="connsiteX79" fmla="*/ 366470 w 1243068"/>
              <a:gd name="connsiteY79" fmla="*/ 127398 h 1237085"/>
              <a:gd name="connsiteX80" fmla="*/ 284160 w 1243068"/>
              <a:gd name="connsiteY80" fmla="*/ 123661 h 1237085"/>
              <a:gd name="connsiteX81" fmla="*/ 277926 w 1243068"/>
              <a:gd name="connsiteY81" fmla="*/ 111205 h 1237085"/>
              <a:gd name="connsiteX82" fmla="*/ 321574 w 1243068"/>
              <a:gd name="connsiteY82" fmla="*/ 42698 h 1237085"/>
              <a:gd name="connsiteX83" fmla="*/ 335292 w 1243068"/>
              <a:gd name="connsiteY83" fmla="*/ 42698 h 1237085"/>
              <a:gd name="connsiteX84" fmla="*/ 346516 w 1243068"/>
              <a:gd name="connsiteY84" fmla="*/ 65119 h 1237085"/>
              <a:gd name="connsiteX85" fmla="*/ 572242 w 1243068"/>
              <a:gd name="connsiteY85" fmla="*/ 2061 h 12370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243068" h="1237085">
                <a:moveTo>
                  <a:pt x="654550" y="659264"/>
                </a:moveTo>
                <a:cubicBezTo>
                  <a:pt x="568500" y="659264"/>
                  <a:pt x="499910" y="729017"/>
                  <a:pt x="499910" y="813717"/>
                </a:cubicBezTo>
                <a:lnTo>
                  <a:pt x="499910" y="998064"/>
                </a:lnTo>
                <a:cubicBezTo>
                  <a:pt x="499910" y="1024221"/>
                  <a:pt x="521110" y="1045396"/>
                  <a:pt x="546052" y="1045396"/>
                </a:cubicBezTo>
                <a:lnTo>
                  <a:pt x="1071082" y="1045396"/>
                </a:lnTo>
                <a:cubicBezTo>
                  <a:pt x="1097272" y="1045396"/>
                  <a:pt x="1117226" y="1024221"/>
                  <a:pt x="1117226" y="998064"/>
                </a:cubicBezTo>
                <a:lnTo>
                  <a:pt x="1117226" y="944504"/>
                </a:lnTo>
                <a:cubicBezTo>
                  <a:pt x="1117226" y="943258"/>
                  <a:pt x="1117226" y="940767"/>
                  <a:pt x="1117226" y="938276"/>
                </a:cubicBezTo>
                <a:lnTo>
                  <a:pt x="1117226" y="813717"/>
                </a:lnTo>
                <a:cubicBezTo>
                  <a:pt x="1117226" y="729017"/>
                  <a:pt x="1048636" y="659264"/>
                  <a:pt x="962586" y="659264"/>
                </a:cubicBezTo>
                <a:close/>
                <a:moveTo>
                  <a:pt x="230536" y="567091"/>
                </a:moveTo>
                <a:cubicBezTo>
                  <a:pt x="173168" y="567091"/>
                  <a:pt x="127026" y="613178"/>
                  <a:pt x="127026" y="670475"/>
                </a:cubicBezTo>
                <a:lnTo>
                  <a:pt x="127026" y="800016"/>
                </a:lnTo>
                <a:cubicBezTo>
                  <a:pt x="127026" y="814963"/>
                  <a:pt x="139496" y="827419"/>
                  <a:pt x="155710" y="827419"/>
                </a:cubicBezTo>
                <a:lnTo>
                  <a:pt x="467484" y="827419"/>
                </a:lnTo>
                <a:lnTo>
                  <a:pt x="467484" y="813717"/>
                </a:lnTo>
                <a:cubicBezTo>
                  <a:pt x="467484" y="750192"/>
                  <a:pt x="499910" y="692895"/>
                  <a:pt x="549794" y="659264"/>
                </a:cubicBezTo>
                <a:cubicBezTo>
                  <a:pt x="544806" y="608195"/>
                  <a:pt x="499910" y="567091"/>
                  <a:pt x="446284" y="567091"/>
                </a:cubicBezTo>
                <a:close/>
                <a:moveTo>
                  <a:pt x="335672" y="243339"/>
                </a:moveTo>
                <a:cubicBezTo>
                  <a:pt x="271840" y="243339"/>
                  <a:pt x="220526" y="294132"/>
                  <a:pt x="220526" y="356075"/>
                </a:cubicBezTo>
                <a:cubicBezTo>
                  <a:pt x="220526" y="419257"/>
                  <a:pt x="271840" y="470051"/>
                  <a:pt x="335672" y="470051"/>
                </a:cubicBezTo>
                <a:cubicBezTo>
                  <a:pt x="398250" y="470051"/>
                  <a:pt x="449564" y="419257"/>
                  <a:pt x="449564" y="356075"/>
                </a:cubicBezTo>
                <a:cubicBezTo>
                  <a:pt x="449564" y="294132"/>
                  <a:pt x="398250" y="243339"/>
                  <a:pt x="335672" y="243339"/>
                </a:cubicBezTo>
                <a:close/>
                <a:moveTo>
                  <a:pt x="141768" y="229632"/>
                </a:moveTo>
                <a:cubicBezTo>
                  <a:pt x="145812" y="229165"/>
                  <a:pt x="150168" y="230099"/>
                  <a:pt x="153902" y="232588"/>
                </a:cubicBezTo>
                <a:cubicBezTo>
                  <a:pt x="161368" y="238812"/>
                  <a:pt x="162612" y="248770"/>
                  <a:pt x="156390" y="254993"/>
                </a:cubicBezTo>
                <a:cubicBezTo>
                  <a:pt x="12032" y="441703"/>
                  <a:pt x="-7878" y="696873"/>
                  <a:pt x="106612" y="903498"/>
                </a:cubicBezTo>
                <a:cubicBezTo>
                  <a:pt x="183768" y="1039173"/>
                  <a:pt x="308216" y="1138752"/>
                  <a:pt x="460040" y="1182317"/>
                </a:cubicBezTo>
                <a:cubicBezTo>
                  <a:pt x="605642" y="1223393"/>
                  <a:pt x="757468" y="1207212"/>
                  <a:pt x="891870" y="1136262"/>
                </a:cubicBezTo>
                <a:lnTo>
                  <a:pt x="880670" y="1115102"/>
                </a:lnTo>
                <a:cubicBezTo>
                  <a:pt x="876936" y="1111368"/>
                  <a:pt x="880670" y="1103899"/>
                  <a:pt x="886892" y="1103899"/>
                </a:cubicBezTo>
                <a:lnTo>
                  <a:pt x="967782" y="1105144"/>
                </a:lnTo>
                <a:cubicBezTo>
                  <a:pt x="974004" y="1105144"/>
                  <a:pt x="977738" y="1111368"/>
                  <a:pt x="975248" y="1117591"/>
                </a:cubicBezTo>
                <a:lnTo>
                  <a:pt x="932936" y="1187296"/>
                </a:lnTo>
                <a:cubicBezTo>
                  <a:pt x="929204" y="1192275"/>
                  <a:pt x="921736" y="1192275"/>
                  <a:pt x="920492" y="1187296"/>
                </a:cubicBezTo>
                <a:lnTo>
                  <a:pt x="908048" y="1164891"/>
                </a:lnTo>
                <a:cubicBezTo>
                  <a:pt x="818446" y="1212191"/>
                  <a:pt x="720134" y="1237085"/>
                  <a:pt x="620576" y="1237085"/>
                </a:cubicBezTo>
                <a:cubicBezTo>
                  <a:pt x="563330" y="1237085"/>
                  <a:pt x="506086" y="1228372"/>
                  <a:pt x="450084" y="1213436"/>
                </a:cubicBezTo>
                <a:cubicBezTo>
                  <a:pt x="290792" y="1167381"/>
                  <a:pt x="160124" y="1062823"/>
                  <a:pt x="79234" y="918435"/>
                </a:cubicBezTo>
                <a:cubicBezTo>
                  <a:pt x="-42724" y="700607"/>
                  <a:pt x="-22812" y="432990"/>
                  <a:pt x="131502" y="235078"/>
                </a:cubicBezTo>
                <a:cubicBezTo>
                  <a:pt x="133990" y="231966"/>
                  <a:pt x="137724" y="230099"/>
                  <a:pt x="141768" y="229632"/>
                </a:cubicBezTo>
                <a:close/>
                <a:moveTo>
                  <a:pt x="335672" y="211128"/>
                </a:moveTo>
                <a:cubicBezTo>
                  <a:pt x="415772" y="211128"/>
                  <a:pt x="483358" y="275549"/>
                  <a:pt x="483358" y="356075"/>
                </a:cubicBezTo>
                <a:cubicBezTo>
                  <a:pt x="483358" y="436601"/>
                  <a:pt x="415772" y="501022"/>
                  <a:pt x="335672" y="501022"/>
                </a:cubicBezTo>
                <a:cubicBezTo>
                  <a:pt x="254318" y="501022"/>
                  <a:pt x="187986" y="436601"/>
                  <a:pt x="187986" y="356075"/>
                </a:cubicBezTo>
                <a:cubicBezTo>
                  <a:pt x="187986" y="275549"/>
                  <a:pt x="254318" y="211128"/>
                  <a:pt x="335672" y="211128"/>
                </a:cubicBezTo>
                <a:close/>
                <a:moveTo>
                  <a:pt x="808074" y="194212"/>
                </a:moveTo>
                <a:cubicBezTo>
                  <a:pt x="714268" y="194212"/>
                  <a:pt x="636724" y="271757"/>
                  <a:pt x="636724" y="364310"/>
                </a:cubicBezTo>
                <a:cubicBezTo>
                  <a:pt x="636724" y="459365"/>
                  <a:pt x="714268" y="535659"/>
                  <a:pt x="808074" y="535659"/>
                </a:cubicBezTo>
                <a:cubicBezTo>
                  <a:pt x="901878" y="535659"/>
                  <a:pt x="978172" y="459365"/>
                  <a:pt x="978172" y="364310"/>
                </a:cubicBezTo>
                <a:cubicBezTo>
                  <a:pt x="978172" y="271757"/>
                  <a:pt x="901878" y="194212"/>
                  <a:pt x="808074" y="194212"/>
                </a:cubicBezTo>
                <a:close/>
                <a:moveTo>
                  <a:pt x="808074" y="161693"/>
                </a:moveTo>
                <a:cubicBezTo>
                  <a:pt x="919388" y="161693"/>
                  <a:pt x="1010690" y="252996"/>
                  <a:pt x="1010690" y="364310"/>
                </a:cubicBezTo>
                <a:cubicBezTo>
                  <a:pt x="1010690" y="476875"/>
                  <a:pt x="919388" y="566928"/>
                  <a:pt x="808074" y="566928"/>
                </a:cubicBezTo>
                <a:cubicBezTo>
                  <a:pt x="696758" y="566928"/>
                  <a:pt x="605456" y="476875"/>
                  <a:pt x="605456" y="364310"/>
                </a:cubicBezTo>
                <a:cubicBezTo>
                  <a:pt x="605456" y="252996"/>
                  <a:pt x="696758" y="161693"/>
                  <a:pt x="808074" y="161693"/>
                </a:cubicBezTo>
                <a:close/>
                <a:moveTo>
                  <a:pt x="572242" y="2061"/>
                </a:moveTo>
                <a:cubicBezTo>
                  <a:pt x="649874" y="-4323"/>
                  <a:pt x="728752" y="4085"/>
                  <a:pt x="805450" y="27751"/>
                </a:cubicBezTo>
                <a:cubicBezTo>
                  <a:pt x="963832" y="76329"/>
                  <a:pt x="1093530" y="184695"/>
                  <a:pt x="1170852" y="330429"/>
                </a:cubicBezTo>
                <a:cubicBezTo>
                  <a:pt x="1274360" y="523495"/>
                  <a:pt x="1265632" y="760157"/>
                  <a:pt x="1150898" y="945749"/>
                </a:cubicBezTo>
                <a:lnTo>
                  <a:pt x="1150898" y="998064"/>
                </a:lnTo>
                <a:cubicBezTo>
                  <a:pt x="1150898" y="1041660"/>
                  <a:pt x="1114732" y="1077782"/>
                  <a:pt x="1071082" y="1077782"/>
                </a:cubicBezTo>
                <a:lnTo>
                  <a:pt x="546052" y="1077782"/>
                </a:lnTo>
                <a:cubicBezTo>
                  <a:pt x="503650" y="1077782"/>
                  <a:pt x="467484" y="1041660"/>
                  <a:pt x="467484" y="998064"/>
                </a:cubicBezTo>
                <a:lnTo>
                  <a:pt x="467484" y="859804"/>
                </a:lnTo>
                <a:lnTo>
                  <a:pt x="155710" y="859804"/>
                </a:lnTo>
                <a:cubicBezTo>
                  <a:pt x="122038" y="859804"/>
                  <a:pt x="94602" y="832401"/>
                  <a:pt x="94602" y="800016"/>
                </a:cubicBezTo>
                <a:lnTo>
                  <a:pt x="94602" y="670475"/>
                </a:lnTo>
                <a:cubicBezTo>
                  <a:pt x="94602" y="595739"/>
                  <a:pt x="155710" y="534706"/>
                  <a:pt x="230536" y="534706"/>
                </a:cubicBezTo>
                <a:lnTo>
                  <a:pt x="446284" y="534706"/>
                </a:lnTo>
                <a:cubicBezTo>
                  <a:pt x="513628" y="534706"/>
                  <a:pt x="567254" y="580792"/>
                  <a:pt x="579724" y="643072"/>
                </a:cubicBezTo>
                <a:cubicBezTo>
                  <a:pt x="603420" y="633107"/>
                  <a:pt x="628362" y="626879"/>
                  <a:pt x="654550" y="626879"/>
                </a:cubicBezTo>
                <a:lnTo>
                  <a:pt x="962586" y="626879"/>
                </a:lnTo>
                <a:cubicBezTo>
                  <a:pt x="1067342" y="626879"/>
                  <a:pt x="1150898" y="710333"/>
                  <a:pt x="1150898" y="813717"/>
                </a:cubicBezTo>
                <a:lnTo>
                  <a:pt x="1150898" y="879733"/>
                </a:lnTo>
                <a:cubicBezTo>
                  <a:pt x="1233206" y="711579"/>
                  <a:pt x="1230712" y="512285"/>
                  <a:pt x="1142168" y="345376"/>
                </a:cubicBezTo>
                <a:cubicBezTo>
                  <a:pt x="1068588" y="207116"/>
                  <a:pt x="945126" y="104977"/>
                  <a:pt x="795474" y="57645"/>
                </a:cubicBezTo>
                <a:cubicBezTo>
                  <a:pt x="650810" y="14050"/>
                  <a:pt x="497416" y="27751"/>
                  <a:pt x="361482" y="93767"/>
                </a:cubicBezTo>
                <a:lnTo>
                  <a:pt x="372706" y="114942"/>
                </a:lnTo>
                <a:cubicBezTo>
                  <a:pt x="376446" y="121170"/>
                  <a:pt x="371458" y="127398"/>
                  <a:pt x="366470" y="127398"/>
                </a:cubicBezTo>
                <a:lnTo>
                  <a:pt x="284160" y="123661"/>
                </a:lnTo>
                <a:cubicBezTo>
                  <a:pt x="277926" y="123661"/>
                  <a:pt x="274184" y="116188"/>
                  <a:pt x="277926" y="111205"/>
                </a:cubicBezTo>
                <a:lnTo>
                  <a:pt x="321574" y="42698"/>
                </a:lnTo>
                <a:cubicBezTo>
                  <a:pt x="324068" y="37716"/>
                  <a:pt x="331550" y="37716"/>
                  <a:pt x="335292" y="42698"/>
                </a:cubicBezTo>
                <a:lnTo>
                  <a:pt x="346516" y="65119"/>
                </a:lnTo>
                <a:cubicBezTo>
                  <a:pt x="418224" y="29620"/>
                  <a:pt x="494610" y="8445"/>
                  <a:pt x="572242" y="2061"/>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0" name="Freeform 39">
            <a:extLst>
              <a:ext uri="{FF2B5EF4-FFF2-40B4-BE49-F238E27FC236}">
                <a16:creationId xmlns:a16="http://schemas.microsoft.com/office/drawing/2014/main" id="{B74A45A8-09C4-AF48-853F-0B09739BC8F5}"/>
              </a:ext>
            </a:extLst>
          </p:cNvPr>
          <p:cNvSpPr>
            <a:spLocks noChangeArrowheads="1"/>
          </p:cNvSpPr>
          <p:nvPr/>
        </p:nvSpPr>
        <p:spPr bwMode="auto">
          <a:xfrm>
            <a:off x="1479094" y="2195813"/>
            <a:ext cx="548687" cy="622837"/>
          </a:xfrm>
          <a:custGeom>
            <a:avLst/>
            <a:gdLst>
              <a:gd name="connsiteX0" fmla="*/ 257896 w 1097374"/>
              <a:gd name="connsiteY0" fmla="*/ 725084 h 1245674"/>
              <a:gd name="connsiteX1" fmla="*/ 844955 w 1097374"/>
              <a:gd name="connsiteY1" fmla="*/ 725084 h 1245674"/>
              <a:gd name="connsiteX2" fmla="*/ 861159 w 1097374"/>
              <a:gd name="connsiteY2" fmla="*/ 740015 h 1245674"/>
              <a:gd name="connsiteX3" fmla="*/ 844955 w 1097374"/>
              <a:gd name="connsiteY3" fmla="*/ 757434 h 1245674"/>
              <a:gd name="connsiteX4" fmla="*/ 567006 w 1097374"/>
              <a:gd name="connsiteY4" fmla="*/ 757434 h 1245674"/>
              <a:gd name="connsiteX5" fmla="*/ 567006 w 1097374"/>
              <a:gd name="connsiteY5" fmla="*/ 1224011 h 1245674"/>
              <a:gd name="connsiteX6" fmla="*/ 552049 w 1097374"/>
              <a:gd name="connsiteY6" fmla="*/ 1240186 h 1245674"/>
              <a:gd name="connsiteX7" fmla="*/ 535846 w 1097374"/>
              <a:gd name="connsiteY7" fmla="*/ 1224011 h 1245674"/>
              <a:gd name="connsiteX8" fmla="*/ 535846 w 1097374"/>
              <a:gd name="connsiteY8" fmla="*/ 757434 h 1245674"/>
              <a:gd name="connsiteX9" fmla="*/ 257896 w 1097374"/>
              <a:gd name="connsiteY9" fmla="*/ 757434 h 1245674"/>
              <a:gd name="connsiteX10" fmla="*/ 241693 w 1097374"/>
              <a:gd name="connsiteY10" fmla="*/ 740015 h 1245674"/>
              <a:gd name="connsiteX11" fmla="*/ 257896 w 1097374"/>
              <a:gd name="connsiteY11" fmla="*/ 725084 h 1245674"/>
              <a:gd name="connsiteX12" fmla="*/ 1001794 w 1097374"/>
              <a:gd name="connsiteY12" fmla="*/ 561005 h 1245674"/>
              <a:gd name="connsiteX13" fmla="*/ 978005 w 1097374"/>
              <a:gd name="connsiteY13" fmla="*/ 568488 h 1245674"/>
              <a:gd name="connsiteX14" fmla="*/ 966736 w 1097374"/>
              <a:gd name="connsiteY14" fmla="*/ 593431 h 1245674"/>
              <a:gd name="connsiteX15" fmla="*/ 966736 w 1097374"/>
              <a:gd name="connsiteY15" fmla="*/ 827889 h 1245674"/>
              <a:gd name="connsiteX16" fmla="*/ 922913 w 1097374"/>
              <a:gd name="connsiteY16" fmla="*/ 871538 h 1245674"/>
              <a:gd name="connsiteX17" fmla="*/ 790191 w 1097374"/>
              <a:gd name="connsiteY17" fmla="*/ 871538 h 1245674"/>
              <a:gd name="connsiteX18" fmla="*/ 758889 w 1097374"/>
              <a:gd name="connsiteY18" fmla="*/ 903963 h 1245674"/>
              <a:gd name="connsiteX19" fmla="*/ 758889 w 1097374"/>
              <a:gd name="connsiteY19" fmla="*/ 1180824 h 1245674"/>
              <a:gd name="connsiteX20" fmla="*/ 768905 w 1097374"/>
              <a:gd name="connsiteY20" fmla="*/ 1204519 h 1245674"/>
              <a:gd name="connsiteX21" fmla="*/ 793947 w 1097374"/>
              <a:gd name="connsiteY21" fmla="*/ 1212002 h 1245674"/>
              <a:gd name="connsiteX22" fmla="*/ 823997 w 1097374"/>
              <a:gd name="connsiteY22" fmla="*/ 1178330 h 1245674"/>
              <a:gd name="connsiteX23" fmla="*/ 823997 w 1097374"/>
              <a:gd name="connsiteY23" fmla="*/ 977543 h 1245674"/>
              <a:gd name="connsiteX24" fmla="*/ 865316 w 1097374"/>
              <a:gd name="connsiteY24" fmla="*/ 936388 h 1245674"/>
              <a:gd name="connsiteX25" fmla="*/ 999290 w 1097374"/>
              <a:gd name="connsiteY25" fmla="*/ 936388 h 1245674"/>
              <a:gd name="connsiteX26" fmla="*/ 1031845 w 1097374"/>
              <a:gd name="connsiteY26" fmla="*/ 903963 h 1245674"/>
              <a:gd name="connsiteX27" fmla="*/ 1031845 w 1097374"/>
              <a:gd name="connsiteY27" fmla="*/ 594678 h 1245674"/>
              <a:gd name="connsiteX28" fmla="*/ 1001794 w 1097374"/>
              <a:gd name="connsiteY28" fmla="*/ 561005 h 1245674"/>
              <a:gd name="connsiteX29" fmla="*/ 101054 w 1097374"/>
              <a:gd name="connsiteY29" fmla="*/ 561005 h 1245674"/>
              <a:gd name="connsiteX30" fmla="*/ 71004 w 1097374"/>
              <a:gd name="connsiteY30" fmla="*/ 594678 h 1245674"/>
              <a:gd name="connsiteX31" fmla="*/ 71004 w 1097374"/>
              <a:gd name="connsiteY31" fmla="*/ 903963 h 1245674"/>
              <a:gd name="connsiteX32" fmla="*/ 103558 w 1097374"/>
              <a:gd name="connsiteY32" fmla="*/ 936388 h 1245674"/>
              <a:gd name="connsiteX33" fmla="*/ 237532 w 1097374"/>
              <a:gd name="connsiteY33" fmla="*/ 936388 h 1245674"/>
              <a:gd name="connsiteX34" fmla="*/ 278851 w 1097374"/>
              <a:gd name="connsiteY34" fmla="*/ 977543 h 1245674"/>
              <a:gd name="connsiteX35" fmla="*/ 278851 w 1097374"/>
              <a:gd name="connsiteY35" fmla="*/ 1178330 h 1245674"/>
              <a:gd name="connsiteX36" fmla="*/ 308901 w 1097374"/>
              <a:gd name="connsiteY36" fmla="*/ 1212002 h 1245674"/>
              <a:gd name="connsiteX37" fmla="*/ 333943 w 1097374"/>
              <a:gd name="connsiteY37" fmla="*/ 1204519 h 1245674"/>
              <a:gd name="connsiteX38" fmla="*/ 343960 w 1097374"/>
              <a:gd name="connsiteY38" fmla="*/ 1180824 h 1245674"/>
              <a:gd name="connsiteX39" fmla="*/ 343960 w 1097374"/>
              <a:gd name="connsiteY39" fmla="*/ 903963 h 1245674"/>
              <a:gd name="connsiteX40" fmla="*/ 312657 w 1097374"/>
              <a:gd name="connsiteY40" fmla="*/ 871538 h 1245674"/>
              <a:gd name="connsiteX41" fmla="*/ 179936 w 1097374"/>
              <a:gd name="connsiteY41" fmla="*/ 871538 h 1245674"/>
              <a:gd name="connsiteX42" fmla="*/ 136112 w 1097374"/>
              <a:gd name="connsiteY42" fmla="*/ 827889 h 1245674"/>
              <a:gd name="connsiteX43" fmla="*/ 136112 w 1097374"/>
              <a:gd name="connsiteY43" fmla="*/ 593431 h 1245674"/>
              <a:gd name="connsiteX44" fmla="*/ 124843 w 1097374"/>
              <a:gd name="connsiteY44" fmla="*/ 568488 h 1245674"/>
              <a:gd name="connsiteX45" fmla="*/ 101054 w 1097374"/>
              <a:gd name="connsiteY45" fmla="*/ 561005 h 1245674"/>
              <a:gd name="connsiteX46" fmla="*/ 1004299 w 1097374"/>
              <a:gd name="connsiteY46" fmla="*/ 528580 h 1245674"/>
              <a:gd name="connsiteX47" fmla="*/ 1064399 w 1097374"/>
              <a:gd name="connsiteY47" fmla="*/ 594678 h 1245674"/>
              <a:gd name="connsiteX48" fmla="*/ 1064399 w 1097374"/>
              <a:gd name="connsiteY48" fmla="*/ 903963 h 1245674"/>
              <a:gd name="connsiteX49" fmla="*/ 999290 w 1097374"/>
              <a:gd name="connsiteY49" fmla="*/ 968814 h 1245674"/>
              <a:gd name="connsiteX50" fmla="*/ 865316 w 1097374"/>
              <a:gd name="connsiteY50" fmla="*/ 968814 h 1245674"/>
              <a:gd name="connsiteX51" fmla="*/ 855300 w 1097374"/>
              <a:gd name="connsiteY51" fmla="*/ 977543 h 1245674"/>
              <a:gd name="connsiteX52" fmla="*/ 855300 w 1097374"/>
              <a:gd name="connsiteY52" fmla="*/ 1178330 h 1245674"/>
              <a:gd name="connsiteX53" fmla="*/ 797703 w 1097374"/>
              <a:gd name="connsiteY53" fmla="*/ 1244427 h 1245674"/>
              <a:gd name="connsiteX54" fmla="*/ 791443 w 1097374"/>
              <a:gd name="connsiteY54" fmla="*/ 1245674 h 1245674"/>
              <a:gd name="connsiteX55" fmla="*/ 746368 w 1097374"/>
              <a:gd name="connsiteY55" fmla="*/ 1228214 h 1245674"/>
              <a:gd name="connsiteX56" fmla="*/ 725082 w 1097374"/>
              <a:gd name="connsiteY56" fmla="*/ 1180824 h 1245674"/>
              <a:gd name="connsiteX57" fmla="*/ 725082 w 1097374"/>
              <a:gd name="connsiteY57" fmla="*/ 903963 h 1245674"/>
              <a:gd name="connsiteX58" fmla="*/ 790191 w 1097374"/>
              <a:gd name="connsiteY58" fmla="*/ 839113 h 1245674"/>
              <a:gd name="connsiteX59" fmla="*/ 922913 w 1097374"/>
              <a:gd name="connsiteY59" fmla="*/ 839113 h 1245674"/>
              <a:gd name="connsiteX60" fmla="*/ 934181 w 1097374"/>
              <a:gd name="connsiteY60" fmla="*/ 827889 h 1245674"/>
              <a:gd name="connsiteX61" fmla="*/ 934181 w 1097374"/>
              <a:gd name="connsiteY61" fmla="*/ 593431 h 1245674"/>
              <a:gd name="connsiteX62" fmla="*/ 955467 w 1097374"/>
              <a:gd name="connsiteY62" fmla="*/ 544793 h 1245674"/>
              <a:gd name="connsiteX63" fmla="*/ 1004299 w 1097374"/>
              <a:gd name="connsiteY63" fmla="*/ 528580 h 1245674"/>
              <a:gd name="connsiteX64" fmla="*/ 97297 w 1097374"/>
              <a:gd name="connsiteY64" fmla="*/ 528580 h 1245674"/>
              <a:gd name="connsiteX65" fmla="*/ 147381 w 1097374"/>
              <a:gd name="connsiteY65" fmla="*/ 544793 h 1245674"/>
              <a:gd name="connsiteX66" fmla="*/ 168667 w 1097374"/>
              <a:gd name="connsiteY66" fmla="*/ 593431 h 1245674"/>
              <a:gd name="connsiteX67" fmla="*/ 168667 w 1097374"/>
              <a:gd name="connsiteY67" fmla="*/ 827889 h 1245674"/>
              <a:gd name="connsiteX68" fmla="*/ 179936 w 1097374"/>
              <a:gd name="connsiteY68" fmla="*/ 839113 h 1245674"/>
              <a:gd name="connsiteX69" fmla="*/ 312657 w 1097374"/>
              <a:gd name="connsiteY69" fmla="*/ 839113 h 1245674"/>
              <a:gd name="connsiteX70" fmla="*/ 377766 w 1097374"/>
              <a:gd name="connsiteY70" fmla="*/ 903963 h 1245674"/>
              <a:gd name="connsiteX71" fmla="*/ 377766 w 1097374"/>
              <a:gd name="connsiteY71" fmla="*/ 1180824 h 1245674"/>
              <a:gd name="connsiteX72" fmla="*/ 355228 w 1097374"/>
              <a:gd name="connsiteY72" fmla="*/ 1228214 h 1245674"/>
              <a:gd name="connsiteX73" fmla="*/ 312657 w 1097374"/>
              <a:gd name="connsiteY73" fmla="*/ 1245674 h 1245674"/>
              <a:gd name="connsiteX74" fmla="*/ 305145 w 1097374"/>
              <a:gd name="connsiteY74" fmla="*/ 1244427 h 1245674"/>
              <a:gd name="connsiteX75" fmla="*/ 247548 w 1097374"/>
              <a:gd name="connsiteY75" fmla="*/ 1178330 h 1245674"/>
              <a:gd name="connsiteX76" fmla="*/ 247548 w 1097374"/>
              <a:gd name="connsiteY76" fmla="*/ 977543 h 1245674"/>
              <a:gd name="connsiteX77" fmla="*/ 237532 w 1097374"/>
              <a:gd name="connsiteY77" fmla="*/ 968814 h 1245674"/>
              <a:gd name="connsiteX78" fmla="*/ 103558 w 1097374"/>
              <a:gd name="connsiteY78" fmla="*/ 968814 h 1245674"/>
              <a:gd name="connsiteX79" fmla="*/ 38449 w 1097374"/>
              <a:gd name="connsiteY79" fmla="*/ 903963 h 1245674"/>
              <a:gd name="connsiteX80" fmla="*/ 38449 w 1097374"/>
              <a:gd name="connsiteY80" fmla="*/ 594678 h 1245674"/>
              <a:gd name="connsiteX81" fmla="*/ 97297 w 1097374"/>
              <a:gd name="connsiteY81" fmla="*/ 528580 h 1245674"/>
              <a:gd name="connsiteX82" fmla="*/ 996368 w 1097374"/>
              <a:gd name="connsiteY82" fmla="*/ 328651 h 1245674"/>
              <a:gd name="connsiteX83" fmla="*/ 927388 w 1097374"/>
              <a:gd name="connsiteY83" fmla="*/ 398862 h 1245674"/>
              <a:gd name="connsiteX84" fmla="*/ 996368 w 1097374"/>
              <a:gd name="connsiteY84" fmla="*/ 467840 h 1245674"/>
              <a:gd name="connsiteX85" fmla="*/ 1065348 w 1097374"/>
              <a:gd name="connsiteY85" fmla="*/ 398862 h 1245674"/>
              <a:gd name="connsiteX86" fmla="*/ 996368 w 1097374"/>
              <a:gd name="connsiteY86" fmla="*/ 328651 h 1245674"/>
              <a:gd name="connsiteX87" fmla="*/ 101004 w 1097374"/>
              <a:gd name="connsiteY87" fmla="*/ 328651 h 1245674"/>
              <a:gd name="connsiteX88" fmla="*/ 32026 w 1097374"/>
              <a:gd name="connsiteY88" fmla="*/ 398862 h 1245674"/>
              <a:gd name="connsiteX89" fmla="*/ 101004 w 1097374"/>
              <a:gd name="connsiteY89" fmla="*/ 467840 h 1245674"/>
              <a:gd name="connsiteX90" fmla="*/ 171214 w 1097374"/>
              <a:gd name="connsiteY90" fmla="*/ 398862 h 1245674"/>
              <a:gd name="connsiteX91" fmla="*/ 101004 w 1097374"/>
              <a:gd name="connsiteY91" fmla="*/ 328651 h 1245674"/>
              <a:gd name="connsiteX92" fmla="*/ 996368 w 1097374"/>
              <a:gd name="connsiteY92" fmla="*/ 296626 h 1245674"/>
              <a:gd name="connsiteX93" fmla="*/ 1097374 w 1097374"/>
              <a:gd name="connsiteY93" fmla="*/ 398862 h 1245674"/>
              <a:gd name="connsiteX94" fmla="*/ 996368 w 1097374"/>
              <a:gd name="connsiteY94" fmla="*/ 498634 h 1245674"/>
              <a:gd name="connsiteX95" fmla="*/ 895362 w 1097374"/>
              <a:gd name="connsiteY95" fmla="*/ 398862 h 1245674"/>
              <a:gd name="connsiteX96" fmla="*/ 996368 w 1097374"/>
              <a:gd name="connsiteY96" fmla="*/ 296626 h 1245674"/>
              <a:gd name="connsiteX97" fmla="*/ 101004 w 1097374"/>
              <a:gd name="connsiteY97" fmla="*/ 296626 h 1245674"/>
              <a:gd name="connsiteX98" fmla="*/ 202008 w 1097374"/>
              <a:gd name="connsiteY98" fmla="*/ 398862 h 1245674"/>
              <a:gd name="connsiteX99" fmla="*/ 101004 w 1097374"/>
              <a:gd name="connsiteY99" fmla="*/ 498634 h 1245674"/>
              <a:gd name="connsiteX100" fmla="*/ 0 w 1097374"/>
              <a:gd name="connsiteY100" fmla="*/ 398862 h 1245674"/>
              <a:gd name="connsiteX101" fmla="*/ 101004 w 1097374"/>
              <a:gd name="connsiteY101" fmla="*/ 296626 h 1245674"/>
              <a:gd name="connsiteX102" fmla="*/ 702278 w 1097374"/>
              <a:gd name="connsiteY102" fmla="*/ 155045 h 1245674"/>
              <a:gd name="connsiteX103" fmla="*/ 702278 w 1097374"/>
              <a:gd name="connsiteY103" fmla="*/ 291485 h 1245674"/>
              <a:gd name="connsiteX104" fmla="*/ 618949 w 1097374"/>
              <a:gd name="connsiteY104" fmla="*/ 375830 h 1245674"/>
              <a:gd name="connsiteX105" fmla="*/ 427418 w 1097374"/>
              <a:gd name="connsiteY105" fmla="*/ 375830 h 1245674"/>
              <a:gd name="connsiteX106" fmla="*/ 427418 w 1097374"/>
              <a:gd name="connsiteY106" fmla="*/ 414281 h 1245674"/>
              <a:gd name="connsiteX107" fmla="*/ 478410 w 1097374"/>
              <a:gd name="connsiteY107" fmla="*/ 465136 h 1245674"/>
              <a:gd name="connsiteX108" fmla="*/ 839086 w 1097374"/>
              <a:gd name="connsiteY108" fmla="*/ 465136 h 1245674"/>
              <a:gd name="connsiteX109" fmla="*/ 842817 w 1097374"/>
              <a:gd name="connsiteY109" fmla="*/ 463895 h 1245674"/>
              <a:gd name="connsiteX110" fmla="*/ 841573 w 1097374"/>
              <a:gd name="connsiteY110" fmla="*/ 460174 h 1245674"/>
              <a:gd name="connsiteX111" fmla="*/ 817942 w 1097374"/>
              <a:gd name="connsiteY111" fmla="*/ 434127 h 1245674"/>
              <a:gd name="connsiteX112" fmla="*/ 806749 w 1097374"/>
              <a:gd name="connsiteY112" fmla="*/ 404358 h 1245674"/>
              <a:gd name="connsiteX113" fmla="*/ 806749 w 1097374"/>
              <a:gd name="connsiteY113" fmla="*/ 205900 h 1245674"/>
              <a:gd name="connsiteX114" fmla="*/ 755757 w 1097374"/>
              <a:gd name="connsiteY114" fmla="*/ 155045 h 1245674"/>
              <a:gd name="connsiteX115" fmla="*/ 341602 w 1097374"/>
              <a:gd name="connsiteY115" fmla="*/ 32249 h 1245674"/>
              <a:gd name="connsiteX116" fmla="*/ 290610 w 1097374"/>
              <a:gd name="connsiteY116" fmla="*/ 83104 h 1245674"/>
              <a:gd name="connsiteX117" fmla="*/ 290610 w 1097374"/>
              <a:gd name="connsiteY117" fmla="*/ 281562 h 1245674"/>
              <a:gd name="connsiteX118" fmla="*/ 279417 w 1097374"/>
              <a:gd name="connsiteY118" fmla="*/ 311331 h 1245674"/>
              <a:gd name="connsiteX119" fmla="*/ 254543 w 1097374"/>
              <a:gd name="connsiteY119" fmla="*/ 336138 h 1245674"/>
              <a:gd name="connsiteX120" fmla="*/ 254543 w 1097374"/>
              <a:gd name="connsiteY120" fmla="*/ 341099 h 1245674"/>
              <a:gd name="connsiteX121" fmla="*/ 258274 w 1097374"/>
              <a:gd name="connsiteY121" fmla="*/ 343580 h 1245674"/>
              <a:gd name="connsiteX122" fmla="*/ 618949 w 1097374"/>
              <a:gd name="connsiteY122" fmla="*/ 343580 h 1245674"/>
              <a:gd name="connsiteX123" fmla="*/ 669941 w 1097374"/>
              <a:gd name="connsiteY123" fmla="*/ 291485 h 1245674"/>
              <a:gd name="connsiteX124" fmla="*/ 669941 w 1097374"/>
              <a:gd name="connsiteY124" fmla="*/ 83104 h 1245674"/>
              <a:gd name="connsiteX125" fmla="*/ 618949 w 1097374"/>
              <a:gd name="connsiteY125" fmla="*/ 32249 h 1245674"/>
              <a:gd name="connsiteX126" fmla="*/ 341602 w 1097374"/>
              <a:gd name="connsiteY126" fmla="*/ 0 h 1245674"/>
              <a:gd name="connsiteX127" fmla="*/ 618949 w 1097374"/>
              <a:gd name="connsiteY127" fmla="*/ 0 h 1245674"/>
              <a:gd name="connsiteX128" fmla="*/ 702278 w 1097374"/>
              <a:gd name="connsiteY128" fmla="*/ 83104 h 1245674"/>
              <a:gd name="connsiteX129" fmla="*/ 702278 w 1097374"/>
              <a:gd name="connsiteY129" fmla="*/ 121555 h 1245674"/>
              <a:gd name="connsiteX130" fmla="*/ 755757 w 1097374"/>
              <a:gd name="connsiteY130" fmla="*/ 121555 h 1245674"/>
              <a:gd name="connsiteX131" fmla="*/ 839086 w 1097374"/>
              <a:gd name="connsiteY131" fmla="*/ 205900 h 1245674"/>
              <a:gd name="connsiteX132" fmla="*/ 839086 w 1097374"/>
              <a:gd name="connsiteY132" fmla="*/ 404358 h 1245674"/>
              <a:gd name="connsiteX133" fmla="*/ 841573 w 1097374"/>
              <a:gd name="connsiteY133" fmla="*/ 411800 h 1245674"/>
              <a:gd name="connsiteX134" fmla="*/ 865203 w 1097374"/>
              <a:gd name="connsiteY134" fmla="*/ 437848 h 1245674"/>
              <a:gd name="connsiteX135" fmla="*/ 872666 w 1097374"/>
              <a:gd name="connsiteY135" fmla="*/ 476299 h 1245674"/>
              <a:gd name="connsiteX136" fmla="*/ 839086 w 1097374"/>
              <a:gd name="connsiteY136" fmla="*/ 498625 h 1245674"/>
              <a:gd name="connsiteX137" fmla="*/ 478410 w 1097374"/>
              <a:gd name="connsiteY137" fmla="*/ 498625 h 1245674"/>
              <a:gd name="connsiteX138" fmla="*/ 395082 w 1097374"/>
              <a:gd name="connsiteY138" fmla="*/ 414281 h 1245674"/>
              <a:gd name="connsiteX139" fmla="*/ 395082 w 1097374"/>
              <a:gd name="connsiteY139" fmla="*/ 375830 h 1245674"/>
              <a:gd name="connsiteX140" fmla="*/ 258274 w 1097374"/>
              <a:gd name="connsiteY140" fmla="*/ 375830 h 1245674"/>
              <a:gd name="connsiteX141" fmla="*/ 225938 w 1097374"/>
              <a:gd name="connsiteY141" fmla="*/ 354743 h 1245674"/>
              <a:gd name="connsiteX142" fmla="*/ 232156 w 1097374"/>
              <a:gd name="connsiteY142" fmla="*/ 315052 h 1245674"/>
              <a:gd name="connsiteX143" fmla="*/ 254543 w 1097374"/>
              <a:gd name="connsiteY143" fmla="*/ 290245 h 1245674"/>
              <a:gd name="connsiteX144" fmla="*/ 258274 w 1097374"/>
              <a:gd name="connsiteY144" fmla="*/ 281562 h 1245674"/>
              <a:gd name="connsiteX145" fmla="*/ 258274 w 1097374"/>
              <a:gd name="connsiteY145" fmla="*/ 83104 h 1245674"/>
              <a:gd name="connsiteX146" fmla="*/ 341602 w 1097374"/>
              <a:gd name="connsiteY146" fmla="*/ 0 h 1245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1097374" h="1245674">
                <a:moveTo>
                  <a:pt x="257896" y="725084"/>
                </a:moveTo>
                <a:lnTo>
                  <a:pt x="844955" y="725084"/>
                </a:lnTo>
                <a:cubicBezTo>
                  <a:pt x="853680" y="725084"/>
                  <a:pt x="861159" y="732549"/>
                  <a:pt x="861159" y="740015"/>
                </a:cubicBezTo>
                <a:cubicBezTo>
                  <a:pt x="861159" y="749968"/>
                  <a:pt x="853680" y="757434"/>
                  <a:pt x="844955" y="757434"/>
                </a:cubicBezTo>
                <a:lnTo>
                  <a:pt x="567006" y="757434"/>
                </a:lnTo>
                <a:lnTo>
                  <a:pt x="567006" y="1224011"/>
                </a:lnTo>
                <a:cubicBezTo>
                  <a:pt x="567006" y="1231477"/>
                  <a:pt x="560774" y="1240186"/>
                  <a:pt x="552049" y="1240186"/>
                </a:cubicBezTo>
                <a:cubicBezTo>
                  <a:pt x="542078" y="1240186"/>
                  <a:pt x="535846" y="1231477"/>
                  <a:pt x="535846" y="1224011"/>
                </a:cubicBezTo>
                <a:lnTo>
                  <a:pt x="535846" y="757434"/>
                </a:lnTo>
                <a:lnTo>
                  <a:pt x="257896" y="757434"/>
                </a:lnTo>
                <a:cubicBezTo>
                  <a:pt x="249172" y="757434"/>
                  <a:pt x="241693" y="749968"/>
                  <a:pt x="241693" y="740015"/>
                </a:cubicBezTo>
                <a:cubicBezTo>
                  <a:pt x="241693" y="732549"/>
                  <a:pt x="249172" y="725084"/>
                  <a:pt x="257896" y="725084"/>
                </a:cubicBezTo>
                <a:close/>
                <a:moveTo>
                  <a:pt x="1001794" y="561005"/>
                </a:moveTo>
                <a:cubicBezTo>
                  <a:pt x="993030" y="559758"/>
                  <a:pt x="984265" y="562253"/>
                  <a:pt x="978005" y="568488"/>
                </a:cubicBezTo>
                <a:cubicBezTo>
                  <a:pt x="970492" y="574724"/>
                  <a:pt x="966736" y="583454"/>
                  <a:pt x="966736" y="593431"/>
                </a:cubicBezTo>
                <a:lnTo>
                  <a:pt x="966736" y="827889"/>
                </a:lnTo>
                <a:cubicBezTo>
                  <a:pt x="966736" y="851584"/>
                  <a:pt x="946702" y="871538"/>
                  <a:pt x="922913" y="871538"/>
                </a:cubicBezTo>
                <a:lnTo>
                  <a:pt x="790191" y="871538"/>
                </a:lnTo>
                <a:cubicBezTo>
                  <a:pt x="772662" y="871538"/>
                  <a:pt x="758889" y="886504"/>
                  <a:pt x="758889" y="903963"/>
                </a:cubicBezTo>
                <a:lnTo>
                  <a:pt x="758889" y="1180824"/>
                </a:lnTo>
                <a:cubicBezTo>
                  <a:pt x="758889" y="1189554"/>
                  <a:pt x="762645" y="1198284"/>
                  <a:pt x="768905" y="1204519"/>
                </a:cubicBezTo>
                <a:cubicBezTo>
                  <a:pt x="776418" y="1209508"/>
                  <a:pt x="785183" y="1213249"/>
                  <a:pt x="793947" y="1212002"/>
                </a:cubicBezTo>
                <a:cubicBezTo>
                  <a:pt x="810224" y="1210755"/>
                  <a:pt x="823997" y="1195789"/>
                  <a:pt x="823997" y="1178330"/>
                </a:cubicBezTo>
                <a:lnTo>
                  <a:pt x="823997" y="977543"/>
                </a:lnTo>
                <a:cubicBezTo>
                  <a:pt x="823997" y="955095"/>
                  <a:pt x="841527" y="936388"/>
                  <a:pt x="865316" y="936388"/>
                </a:cubicBezTo>
                <a:lnTo>
                  <a:pt x="999290" y="936388"/>
                </a:lnTo>
                <a:cubicBezTo>
                  <a:pt x="1016820" y="936388"/>
                  <a:pt x="1031845" y="921423"/>
                  <a:pt x="1031845" y="903963"/>
                </a:cubicBezTo>
                <a:lnTo>
                  <a:pt x="1031845" y="594678"/>
                </a:lnTo>
                <a:cubicBezTo>
                  <a:pt x="1031845" y="577218"/>
                  <a:pt x="1018072" y="562253"/>
                  <a:pt x="1001794" y="561005"/>
                </a:cubicBezTo>
                <a:close/>
                <a:moveTo>
                  <a:pt x="101054" y="561005"/>
                </a:moveTo>
                <a:cubicBezTo>
                  <a:pt x="83524" y="562253"/>
                  <a:pt x="71004" y="577218"/>
                  <a:pt x="71004" y="594678"/>
                </a:cubicBezTo>
                <a:lnTo>
                  <a:pt x="71004" y="903963"/>
                </a:lnTo>
                <a:cubicBezTo>
                  <a:pt x="71004" y="921423"/>
                  <a:pt x="86029" y="936388"/>
                  <a:pt x="103558" y="936388"/>
                </a:cubicBezTo>
                <a:lnTo>
                  <a:pt x="237532" y="936388"/>
                </a:lnTo>
                <a:cubicBezTo>
                  <a:pt x="261321" y="936388"/>
                  <a:pt x="278851" y="955095"/>
                  <a:pt x="278851" y="977543"/>
                </a:cubicBezTo>
                <a:lnTo>
                  <a:pt x="278851" y="1178330"/>
                </a:lnTo>
                <a:cubicBezTo>
                  <a:pt x="278851" y="1195789"/>
                  <a:pt x="292624" y="1210755"/>
                  <a:pt x="308901" y="1212002"/>
                </a:cubicBezTo>
                <a:cubicBezTo>
                  <a:pt x="318918" y="1213249"/>
                  <a:pt x="326430" y="1209508"/>
                  <a:pt x="333943" y="1204519"/>
                </a:cubicBezTo>
                <a:cubicBezTo>
                  <a:pt x="340203" y="1198284"/>
                  <a:pt x="343960" y="1189554"/>
                  <a:pt x="343960" y="1180824"/>
                </a:cubicBezTo>
                <a:lnTo>
                  <a:pt x="343960" y="903963"/>
                </a:lnTo>
                <a:cubicBezTo>
                  <a:pt x="343960" y="886504"/>
                  <a:pt x="330187" y="871538"/>
                  <a:pt x="312657" y="871538"/>
                </a:cubicBezTo>
                <a:lnTo>
                  <a:pt x="179936" y="871538"/>
                </a:lnTo>
                <a:cubicBezTo>
                  <a:pt x="156146" y="871538"/>
                  <a:pt x="136112" y="851584"/>
                  <a:pt x="136112" y="827889"/>
                </a:cubicBezTo>
                <a:lnTo>
                  <a:pt x="136112" y="593431"/>
                </a:lnTo>
                <a:cubicBezTo>
                  <a:pt x="136112" y="583454"/>
                  <a:pt x="132356" y="574724"/>
                  <a:pt x="124843" y="568488"/>
                </a:cubicBezTo>
                <a:cubicBezTo>
                  <a:pt x="118583" y="562253"/>
                  <a:pt x="109818" y="559758"/>
                  <a:pt x="101054" y="561005"/>
                </a:cubicBezTo>
                <a:close/>
                <a:moveTo>
                  <a:pt x="1004299" y="528580"/>
                </a:moveTo>
                <a:cubicBezTo>
                  <a:pt x="1038105" y="531075"/>
                  <a:pt x="1064399" y="561005"/>
                  <a:pt x="1064399" y="594678"/>
                </a:cubicBezTo>
                <a:lnTo>
                  <a:pt x="1064399" y="903963"/>
                </a:lnTo>
                <a:cubicBezTo>
                  <a:pt x="1064399" y="938883"/>
                  <a:pt x="1034349" y="968814"/>
                  <a:pt x="999290" y="968814"/>
                </a:cubicBezTo>
                <a:lnTo>
                  <a:pt x="865316" y="968814"/>
                </a:lnTo>
                <a:cubicBezTo>
                  <a:pt x="860308" y="968814"/>
                  <a:pt x="855300" y="972555"/>
                  <a:pt x="855300" y="977543"/>
                </a:cubicBezTo>
                <a:lnTo>
                  <a:pt x="855300" y="1178330"/>
                </a:lnTo>
                <a:cubicBezTo>
                  <a:pt x="855300" y="1212002"/>
                  <a:pt x="830258" y="1241933"/>
                  <a:pt x="797703" y="1244427"/>
                </a:cubicBezTo>
                <a:cubicBezTo>
                  <a:pt x="795199" y="1245674"/>
                  <a:pt x="792695" y="1245674"/>
                  <a:pt x="791443" y="1245674"/>
                </a:cubicBezTo>
                <a:cubicBezTo>
                  <a:pt x="773914" y="1245674"/>
                  <a:pt x="758889" y="1239439"/>
                  <a:pt x="746368" y="1228214"/>
                </a:cubicBezTo>
                <a:cubicBezTo>
                  <a:pt x="733847" y="1215743"/>
                  <a:pt x="725082" y="1198284"/>
                  <a:pt x="725082" y="1180824"/>
                </a:cubicBezTo>
                <a:lnTo>
                  <a:pt x="725082" y="903963"/>
                </a:lnTo>
                <a:cubicBezTo>
                  <a:pt x="725082" y="869044"/>
                  <a:pt x="755132" y="839113"/>
                  <a:pt x="790191" y="839113"/>
                </a:cubicBezTo>
                <a:lnTo>
                  <a:pt x="922913" y="839113"/>
                </a:lnTo>
                <a:cubicBezTo>
                  <a:pt x="929173" y="839113"/>
                  <a:pt x="934181" y="834125"/>
                  <a:pt x="934181" y="827889"/>
                </a:cubicBezTo>
                <a:lnTo>
                  <a:pt x="934181" y="593431"/>
                </a:lnTo>
                <a:cubicBezTo>
                  <a:pt x="934181" y="574724"/>
                  <a:pt x="941694" y="557264"/>
                  <a:pt x="955467" y="544793"/>
                </a:cubicBezTo>
                <a:cubicBezTo>
                  <a:pt x="969240" y="533569"/>
                  <a:pt x="986769" y="527333"/>
                  <a:pt x="1004299" y="528580"/>
                </a:cubicBezTo>
                <a:close/>
                <a:moveTo>
                  <a:pt x="97297" y="528580"/>
                </a:moveTo>
                <a:cubicBezTo>
                  <a:pt x="116079" y="527333"/>
                  <a:pt x="133608" y="533569"/>
                  <a:pt x="147381" y="544793"/>
                </a:cubicBezTo>
                <a:cubicBezTo>
                  <a:pt x="161154" y="557264"/>
                  <a:pt x="168667" y="574724"/>
                  <a:pt x="168667" y="593431"/>
                </a:cubicBezTo>
                <a:lnTo>
                  <a:pt x="168667" y="827889"/>
                </a:lnTo>
                <a:cubicBezTo>
                  <a:pt x="168667" y="834125"/>
                  <a:pt x="174927" y="839113"/>
                  <a:pt x="179936" y="839113"/>
                </a:cubicBezTo>
                <a:lnTo>
                  <a:pt x="312657" y="839113"/>
                </a:lnTo>
                <a:cubicBezTo>
                  <a:pt x="347716" y="839113"/>
                  <a:pt x="377766" y="869044"/>
                  <a:pt x="377766" y="903963"/>
                </a:cubicBezTo>
                <a:lnTo>
                  <a:pt x="377766" y="1180824"/>
                </a:lnTo>
                <a:cubicBezTo>
                  <a:pt x="377766" y="1198284"/>
                  <a:pt x="369001" y="1215743"/>
                  <a:pt x="355228" y="1228214"/>
                </a:cubicBezTo>
                <a:cubicBezTo>
                  <a:pt x="343960" y="1239439"/>
                  <a:pt x="327682" y="1245674"/>
                  <a:pt x="312657" y="1245674"/>
                </a:cubicBezTo>
                <a:cubicBezTo>
                  <a:pt x="310153" y="1245674"/>
                  <a:pt x="307649" y="1245674"/>
                  <a:pt x="305145" y="1244427"/>
                </a:cubicBezTo>
                <a:cubicBezTo>
                  <a:pt x="272590" y="1241933"/>
                  <a:pt x="247548" y="1212002"/>
                  <a:pt x="247548" y="1178330"/>
                </a:cubicBezTo>
                <a:lnTo>
                  <a:pt x="247548" y="977543"/>
                </a:lnTo>
                <a:cubicBezTo>
                  <a:pt x="247548" y="972555"/>
                  <a:pt x="242540" y="968814"/>
                  <a:pt x="237532" y="968814"/>
                </a:cubicBezTo>
                <a:lnTo>
                  <a:pt x="103558" y="968814"/>
                </a:lnTo>
                <a:cubicBezTo>
                  <a:pt x="67247" y="968814"/>
                  <a:pt x="38449" y="938883"/>
                  <a:pt x="38449" y="903963"/>
                </a:cubicBezTo>
                <a:lnTo>
                  <a:pt x="38449" y="594678"/>
                </a:lnTo>
                <a:cubicBezTo>
                  <a:pt x="38449" y="561005"/>
                  <a:pt x="64743" y="531075"/>
                  <a:pt x="97297" y="528580"/>
                </a:cubicBezTo>
                <a:close/>
                <a:moveTo>
                  <a:pt x="996368" y="328651"/>
                </a:moveTo>
                <a:cubicBezTo>
                  <a:pt x="956951" y="328651"/>
                  <a:pt x="927388" y="359445"/>
                  <a:pt x="927388" y="398862"/>
                </a:cubicBezTo>
                <a:cubicBezTo>
                  <a:pt x="927388" y="435814"/>
                  <a:pt x="956951" y="467840"/>
                  <a:pt x="996368" y="467840"/>
                </a:cubicBezTo>
                <a:cubicBezTo>
                  <a:pt x="1034553" y="467840"/>
                  <a:pt x="1065348" y="435814"/>
                  <a:pt x="1065348" y="398862"/>
                </a:cubicBezTo>
                <a:cubicBezTo>
                  <a:pt x="1065348" y="359445"/>
                  <a:pt x="1034553" y="328651"/>
                  <a:pt x="996368" y="328651"/>
                </a:cubicBezTo>
                <a:close/>
                <a:moveTo>
                  <a:pt x="101004" y="328651"/>
                </a:moveTo>
                <a:cubicBezTo>
                  <a:pt x="62820" y="328651"/>
                  <a:pt x="32026" y="359445"/>
                  <a:pt x="32026" y="398862"/>
                </a:cubicBezTo>
                <a:cubicBezTo>
                  <a:pt x="32026" y="435814"/>
                  <a:pt x="62820" y="467840"/>
                  <a:pt x="101004" y="467840"/>
                </a:cubicBezTo>
                <a:cubicBezTo>
                  <a:pt x="139189" y="467840"/>
                  <a:pt x="171214" y="435814"/>
                  <a:pt x="171214" y="398862"/>
                </a:cubicBezTo>
                <a:cubicBezTo>
                  <a:pt x="171214" y="359445"/>
                  <a:pt x="139189" y="328651"/>
                  <a:pt x="101004" y="328651"/>
                </a:cubicBezTo>
                <a:close/>
                <a:moveTo>
                  <a:pt x="996368" y="296626"/>
                </a:moveTo>
                <a:cubicBezTo>
                  <a:pt x="1051798" y="296626"/>
                  <a:pt x="1097374" y="342201"/>
                  <a:pt x="1097374" y="398862"/>
                </a:cubicBezTo>
                <a:cubicBezTo>
                  <a:pt x="1097374" y="454291"/>
                  <a:pt x="1051798" y="498634"/>
                  <a:pt x="996368" y="498634"/>
                </a:cubicBezTo>
                <a:cubicBezTo>
                  <a:pt x="939706" y="498634"/>
                  <a:pt x="895362" y="454291"/>
                  <a:pt x="895362" y="398862"/>
                </a:cubicBezTo>
                <a:cubicBezTo>
                  <a:pt x="895362" y="342201"/>
                  <a:pt x="939706" y="296626"/>
                  <a:pt x="996368" y="296626"/>
                </a:cubicBezTo>
                <a:close/>
                <a:moveTo>
                  <a:pt x="101004" y="296626"/>
                </a:moveTo>
                <a:cubicBezTo>
                  <a:pt x="157665" y="296626"/>
                  <a:pt x="202008" y="342201"/>
                  <a:pt x="202008" y="398862"/>
                </a:cubicBezTo>
                <a:cubicBezTo>
                  <a:pt x="202008" y="454291"/>
                  <a:pt x="157665" y="498634"/>
                  <a:pt x="101004" y="498634"/>
                </a:cubicBezTo>
                <a:cubicBezTo>
                  <a:pt x="45575" y="498634"/>
                  <a:pt x="0" y="454291"/>
                  <a:pt x="0" y="398862"/>
                </a:cubicBezTo>
                <a:cubicBezTo>
                  <a:pt x="0" y="342201"/>
                  <a:pt x="45575" y="296626"/>
                  <a:pt x="101004" y="296626"/>
                </a:cubicBezTo>
                <a:close/>
                <a:moveTo>
                  <a:pt x="702278" y="155045"/>
                </a:moveTo>
                <a:lnTo>
                  <a:pt x="702278" y="291485"/>
                </a:lnTo>
                <a:cubicBezTo>
                  <a:pt x="702278" y="338619"/>
                  <a:pt x="664966" y="375830"/>
                  <a:pt x="618949" y="375830"/>
                </a:cubicBezTo>
                <a:lnTo>
                  <a:pt x="427418" y="375830"/>
                </a:lnTo>
                <a:lnTo>
                  <a:pt x="427418" y="414281"/>
                </a:lnTo>
                <a:cubicBezTo>
                  <a:pt x="427418" y="442809"/>
                  <a:pt x="451049" y="465136"/>
                  <a:pt x="478410" y="465136"/>
                </a:cubicBezTo>
                <a:lnTo>
                  <a:pt x="839086" y="465136"/>
                </a:lnTo>
                <a:cubicBezTo>
                  <a:pt x="840329" y="465136"/>
                  <a:pt x="841573" y="465136"/>
                  <a:pt x="842817" y="463895"/>
                </a:cubicBezTo>
                <a:cubicBezTo>
                  <a:pt x="842817" y="462655"/>
                  <a:pt x="842817" y="460174"/>
                  <a:pt x="841573" y="460174"/>
                </a:cubicBezTo>
                <a:lnTo>
                  <a:pt x="817942" y="434127"/>
                </a:lnTo>
                <a:cubicBezTo>
                  <a:pt x="810480" y="425444"/>
                  <a:pt x="806749" y="414281"/>
                  <a:pt x="806749" y="404358"/>
                </a:cubicBezTo>
                <a:lnTo>
                  <a:pt x="806749" y="205900"/>
                </a:lnTo>
                <a:cubicBezTo>
                  <a:pt x="806749" y="177372"/>
                  <a:pt x="783119" y="155045"/>
                  <a:pt x="755757" y="155045"/>
                </a:cubicBezTo>
                <a:close/>
                <a:moveTo>
                  <a:pt x="341602" y="32249"/>
                </a:moveTo>
                <a:cubicBezTo>
                  <a:pt x="314241" y="32249"/>
                  <a:pt x="290610" y="54576"/>
                  <a:pt x="290610" y="83104"/>
                </a:cubicBezTo>
                <a:lnTo>
                  <a:pt x="290610" y="281562"/>
                </a:lnTo>
                <a:cubicBezTo>
                  <a:pt x="290610" y="292725"/>
                  <a:pt x="286879" y="303889"/>
                  <a:pt x="279417" y="311331"/>
                </a:cubicBezTo>
                <a:lnTo>
                  <a:pt x="254543" y="336138"/>
                </a:lnTo>
                <a:cubicBezTo>
                  <a:pt x="254543" y="338619"/>
                  <a:pt x="254543" y="339859"/>
                  <a:pt x="254543" y="341099"/>
                </a:cubicBezTo>
                <a:cubicBezTo>
                  <a:pt x="254543" y="342340"/>
                  <a:pt x="257030" y="343580"/>
                  <a:pt x="258274" y="343580"/>
                </a:cubicBezTo>
                <a:lnTo>
                  <a:pt x="618949" y="343580"/>
                </a:lnTo>
                <a:cubicBezTo>
                  <a:pt x="646311" y="343580"/>
                  <a:pt x="669941" y="321254"/>
                  <a:pt x="669941" y="291485"/>
                </a:cubicBezTo>
                <a:lnTo>
                  <a:pt x="669941" y="83104"/>
                </a:lnTo>
                <a:cubicBezTo>
                  <a:pt x="669941" y="54576"/>
                  <a:pt x="646311" y="32249"/>
                  <a:pt x="618949" y="32249"/>
                </a:cubicBezTo>
                <a:close/>
                <a:moveTo>
                  <a:pt x="341602" y="0"/>
                </a:moveTo>
                <a:lnTo>
                  <a:pt x="618949" y="0"/>
                </a:lnTo>
                <a:cubicBezTo>
                  <a:pt x="664966" y="0"/>
                  <a:pt x="702278" y="37211"/>
                  <a:pt x="702278" y="83104"/>
                </a:cubicBezTo>
                <a:lnTo>
                  <a:pt x="702278" y="121555"/>
                </a:lnTo>
                <a:lnTo>
                  <a:pt x="755757" y="121555"/>
                </a:lnTo>
                <a:cubicBezTo>
                  <a:pt x="801774" y="121555"/>
                  <a:pt x="839086" y="158766"/>
                  <a:pt x="839086" y="205900"/>
                </a:cubicBezTo>
                <a:lnTo>
                  <a:pt x="839086" y="404358"/>
                </a:lnTo>
                <a:cubicBezTo>
                  <a:pt x="839086" y="406839"/>
                  <a:pt x="840329" y="409319"/>
                  <a:pt x="841573" y="411800"/>
                </a:cubicBezTo>
                <a:lnTo>
                  <a:pt x="865203" y="437848"/>
                </a:lnTo>
                <a:cubicBezTo>
                  <a:pt x="875153" y="449011"/>
                  <a:pt x="877640" y="463895"/>
                  <a:pt x="872666" y="476299"/>
                </a:cubicBezTo>
                <a:cubicBezTo>
                  <a:pt x="866447" y="489943"/>
                  <a:pt x="852766" y="498625"/>
                  <a:pt x="839086" y="498625"/>
                </a:cubicBezTo>
                <a:lnTo>
                  <a:pt x="478410" y="498625"/>
                </a:lnTo>
                <a:cubicBezTo>
                  <a:pt x="432393" y="498625"/>
                  <a:pt x="395082" y="460174"/>
                  <a:pt x="395082" y="414281"/>
                </a:cubicBezTo>
                <a:lnTo>
                  <a:pt x="395082" y="375830"/>
                </a:lnTo>
                <a:lnTo>
                  <a:pt x="258274" y="375830"/>
                </a:lnTo>
                <a:cubicBezTo>
                  <a:pt x="244593" y="375830"/>
                  <a:pt x="230912" y="367147"/>
                  <a:pt x="225938" y="354743"/>
                </a:cubicBezTo>
                <a:cubicBezTo>
                  <a:pt x="219719" y="341099"/>
                  <a:pt x="222207" y="326215"/>
                  <a:pt x="232156" y="315052"/>
                </a:cubicBezTo>
                <a:lnTo>
                  <a:pt x="254543" y="290245"/>
                </a:lnTo>
                <a:cubicBezTo>
                  <a:pt x="257030" y="287764"/>
                  <a:pt x="258274" y="284043"/>
                  <a:pt x="258274" y="281562"/>
                </a:cubicBezTo>
                <a:lnTo>
                  <a:pt x="258274" y="83104"/>
                </a:lnTo>
                <a:cubicBezTo>
                  <a:pt x="258274" y="37211"/>
                  <a:pt x="295585" y="0"/>
                  <a:pt x="34160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1" name="Freeform 537">
            <a:extLst>
              <a:ext uri="{FF2B5EF4-FFF2-40B4-BE49-F238E27FC236}">
                <a16:creationId xmlns:a16="http://schemas.microsoft.com/office/drawing/2014/main" id="{235A406B-0FA1-554B-8E3A-26F88C46EEA6}"/>
              </a:ext>
            </a:extLst>
          </p:cNvPr>
          <p:cNvSpPr>
            <a:spLocks noChangeArrowheads="1"/>
          </p:cNvSpPr>
          <p:nvPr/>
        </p:nvSpPr>
        <p:spPr bwMode="auto">
          <a:xfrm>
            <a:off x="745772" y="3201041"/>
            <a:ext cx="1730310" cy="502613"/>
          </a:xfrm>
          <a:custGeom>
            <a:avLst/>
            <a:gdLst>
              <a:gd name="T0" fmla="*/ 2725 w 2779"/>
              <a:gd name="T1" fmla="*/ 335 h 807"/>
              <a:gd name="T2" fmla="*/ 2199 w 2779"/>
              <a:gd name="T3" fmla="*/ 31 h 807"/>
              <a:gd name="T4" fmla="*/ 2199 w 2779"/>
              <a:gd name="T5" fmla="*/ 31 h 807"/>
              <a:gd name="T6" fmla="*/ 2080 w 2779"/>
              <a:gd name="T7" fmla="*/ 99 h 807"/>
              <a:gd name="T8" fmla="*/ 2080 w 2779"/>
              <a:gd name="T9" fmla="*/ 208 h 807"/>
              <a:gd name="T10" fmla="*/ 0 w 2779"/>
              <a:gd name="T11" fmla="*/ 208 h 807"/>
              <a:gd name="T12" fmla="*/ 0 w 2779"/>
              <a:gd name="T13" fmla="*/ 598 h 807"/>
              <a:gd name="T14" fmla="*/ 2080 w 2779"/>
              <a:gd name="T15" fmla="*/ 598 h 807"/>
              <a:gd name="T16" fmla="*/ 2080 w 2779"/>
              <a:gd name="T17" fmla="*/ 706 h 807"/>
              <a:gd name="T18" fmla="*/ 2080 w 2779"/>
              <a:gd name="T19" fmla="*/ 706 h 807"/>
              <a:gd name="T20" fmla="*/ 2199 w 2779"/>
              <a:gd name="T21" fmla="*/ 775 h 807"/>
              <a:gd name="T22" fmla="*/ 2725 w 2779"/>
              <a:gd name="T23" fmla="*/ 471 h 807"/>
              <a:gd name="T24" fmla="*/ 2725 w 2779"/>
              <a:gd name="T25" fmla="*/ 471 h 807"/>
              <a:gd name="T26" fmla="*/ 2725 w 2779"/>
              <a:gd name="T27" fmla="*/ 335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79" h="807">
                <a:moveTo>
                  <a:pt x="2725" y="335"/>
                </a:moveTo>
                <a:lnTo>
                  <a:pt x="2199" y="31"/>
                </a:lnTo>
                <a:lnTo>
                  <a:pt x="2199" y="31"/>
                </a:lnTo>
                <a:cubicBezTo>
                  <a:pt x="2146" y="0"/>
                  <a:pt x="2080" y="38"/>
                  <a:pt x="2080" y="99"/>
                </a:cubicBezTo>
                <a:lnTo>
                  <a:pt x="2080" y="208"/>
                </a:lnTo>
                <a:lnTo>
                  <a:pt x="0" y="208"/>
                </a:lnTo>
                <a:lnTo>
                  <a:pt x="0" y="598"/>
                </a:lnTo>
                <a:lnTo>
                  <a:pt x="2080" y="598"/>
                </a:lnTo>
                <a:lnTo>
                  <a:pt x="2080" y="706"/>
                </a:lnTo>
                <a:lnTo>
                  <a:pt x="2080" y="706"/>
                </a:lnTo>
                <a:cubicBezTo>
                  <a:pt x="2080" y="767"/>
                  <a:pt x="2146" y="806"/>
                  <a:pt x="2199" y="775"/>
                </a:cubicBezTo>
                <a:lnTo>
                  <a:pt x="2725" y="471"/>
                </a:lnTo>
                <a:lnTo>
                  <a:pt x="2725" y="471"/>
                </a:lnTo>
                <a:cubicBezTo>
                  <a:pt x="2778" y="441"/>
                  <a:pt x="2778" y="365"/>
                  <a:pt x="2725" y="335"/>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42" name="Freeform 538">
            <a:extLst>
              <a:ext uri="{FF2B5EF4-FFF2-40B4-BE49-F238E27FC236}">
                <a16:creationId xmlns:a16="http://schemas.microsoft.com/office/drawing/2014/main" id="{E651343F-28C2-5F4A-BC89-002990AD6D12}"/>
              </a:ext>
            </a:extLst>
          </p:cNvPr>
          <p:cNvSpPr>
            <a:spLocks noChangeArrowheads="1"/>
          </p:cNvSpPr>
          <p:nvPr/>
        </p:nvSpPr>
        <p:spPr bwMode="auto">
          <a:xfrm>
            <a:off x="2893553" y="3201041"/>
            <a:ext cx="1730310" cy="502613"/>
          </a:xfrm>
          <a:custGeom>
            <a:avLst/>
            <a:gdLst>
              <a:gd name="T0" fmla="*/ 2725 w 2778"/>
              <a:gd name="T1" fmla="*/ 335 h 807"/>
              <a:gd name="T2" fmla="*/ 2198 w 2778"/>
              <a:gd name="T3" fmla="*/ 31 h 807"/>
              <a:gd name="T4" fmla="*/ 2198 w 2778"/>
              <a:gd name="T5" fmla="*/ 31 h 807"/>
              <a:gd name="T6" fmla="*/ 2080 w 2778"/>
              <a:gd name="T7" fmla="*/ 99 h 807"/>
              <a:gd name="T8" fmla="*/ 2080 w 2778"/>
              <a:gd name="T9" fmla="*/ 208 h 807"/>
              <a:gd name="T10" fmla="*/ 0 w 2778"/>
              <a:gd name="T11" fmla="*/ 208 h 807"/>
              <a:gd name="T12" fmla="*/ 0 w 2778"/>
              <a:gd name="T13" fmla="*/ 598 h 807"/>
              <a:gd name="T14" fmla="*/ 2080 w 2778"/>
              <a:gd name="T15" fmla="*/ 598 h 807"/>
              <a:gd name="T16" fmla="*/ 2080 w 2778"/>
              <a:gd name="T17" fmla="*/ 706 h 807"/>
              <a:gd name="T18" fmla="*/ 2080 w 2778"/>
              <a:gd name="T19" fmla="*/ 706 h 807"/>
              <a:gd name="T20" fmla="*/ 2198 w 2778"/>
              <a:gd name="T21" fmla="*/ 775 h 807"/>
              <a:gd name="T22" fmla="*/ 2725 w 2778"/>
              <a:gd name="T23" fmla="*/ 471 h 807"/>
              <a:gd name="T24" fmla="*/ 2725 w 2778"/>
              <a:gd name="T25" fmla="*/ 471 h 807"/>
              <a:gd name="T26" fmla="*/ 2725 w 2778"/>
              <a:gd name="T27" fmla="*/ 335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78" h="807">
                <a:moveTo>
                  <a:pt x="2725" y="335"/>
                </a:moveTo>
                <a:lnTo>
                  <a:pt x="2198" y="31"/>
                </a:lnTo>
                <a:lnTo>
                  <a:pt x="2198" y="31"/>
                </a:lnTo>
                <a:cubicBezTo>
                  <a:pt x="2146" y="0"/>
                  <a:pt x="2080" y="38"/>
                  <a:pt x="2080" y="99"/>
                </a:cubicBezTo>
                <a:lnTo>
                  <a:pt x="2080" y="208"/>
                </a:lnTo>
                <a:lnTo>
                  <a:pt x="0" y="208"/>
                </a:lnTo>
                <a:lnTo>
                  <a:pt x="0" y="598"/>
                </a:lnTo>
                <a:lnTo>
                  <a:pt x="2080" y="598"/>
                </a:lnTo>
                <a:lnTo>
                  <a:pt x="2080" y="706"/>
                </a:lnTo>
                <a:lnTo>
                  <a:pt x="2080" y="706"/>
                </a:lnTo>
                <a:cubicBezTo>
                  <a:pt x="2080" y="767"/>
                  <a:pt x="2146" y="806"/>
                  <a:pt x="2198" y="775"/>
                </a:cubicBezTo>
                <a:lnTo>
                  <a:pt x="2725" y="471"/>
                </a:lnTo>
                <a:lnTo>
                  <a:pt x="2725" y="471"/>
                </a:lnTo>
                <a:cubicBezTo>
                  <a:pt x="2777" y="441"/>
                  <a:pt x="2777" y="365"/>
                  <a:pt x="2725" y="335"/>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43" name="Freeform 539">
            <a:extLst>
              <a:ext uri="{FF2B5EF4-FFF2-40B4-BE49-F238E27FC236}">
                <a16:creationId xmlns:a16="http://schemas.microsoft.com/office/drawing/2014/main" id="{2AFEEB01-3A05-314C-B4EE-10BC441A89E3}"/>
              </a:ext>
            </a:extLst>
          </p:cNvPr>
          <p:cNvSpPr>
            <a:spLocks noChangeArrowheads="1"/>
          </p:cNvSpPr>
          <p:nvPr/>
        </p:nvSpPr>
        <p:spPr bwMode="auto">
          <a:xfrm>
            <a:off x="5090771" y="3201041"/>
            <a:ext cx="1730310" cy="502613"/>
          </a:xfrm>
          <a:custGeom>
            <a:avLst/>
            <a:gdLst>
              <a:gd name="T0" fmla="*/ 2724 w 2778"/>
              <a:gd name="T1" fmla="*/ 335 h 807"/>
              <a:gd name="T2" fmla="*/ 2197 w 2778"/>
              <a:gd name="T3" fmla="*/ 31 h 807"/>
              <a:gd name="T4" fmla="*/ 2197 w 2778"/>
              <a:gd name="T5" fmla="*/ 31 h 807"/>
              <a:gd name="T6" fmla="*/ 2078 w 2778"/>
              <a:gd name="T7" fmla="*/ 99 h 807"/>
              <a:gd name="T8" fmla="*/ 2078 w 2778"/>
              <a:gd name="T9" fmla="*/ 208 h 807"/>
              <a:gd name="T10" fmla="*/ 0 w 2778"/>
              <a:gd name="T11" fmla="*/ 208 h 807"/>
              <a:gd name="T12" fmla="*/ 0 w 2778"/>
              <a:gd name="T13" fmla="*/ 598 h 807"/>
              <a:gd name="T14" fmla="*/ 2078 w 2778"/>
              <a:gd name="T15" fmla="*/ 598 h 807"/>
              <a:gd name="T16" fmla="*/ 2078 w 2778"/>
              <a:gd name="T17" fmla="*/ 706 h 807"/>
              <a:gd name="T18" fmla="*/ 2078 w 2778"/>
              <a:gd name="T19" fmla="*/ 706 h 807"/>
              <a:gd name="T20" fmla="*/ 2197 w 2778"/>
              <a:gd name="T21" fmla="*/ 775 h 807"/>
              <a:gd name="T22" fmla="*/ 2724 w 2778"/>
              <a:gd name="T23" fmla="*/ 471 h 807"/>
              <a:gd name="T24" fmla="*/ 2724 w 2778"/>
              <a:gd name="T25" fmla="*/ 471 h 807"/>
              <a:gd name="T26" fmla="*/ 2724 w 2778"/>
              <a:gd name="T27" fmla="*/ 335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78" h="807">
                <a:moveTo>
                  <a:pt x="2724" y="335"/>
                </a:moveTo>
                <a:lnTo>
                  <a:pt x="2197" y="31"/>
                </a:lnTo>
                <a:lnTo>
                  <a:pt x="2197" y="31"/>
                </a:lnTo>
                <a:cubicBezTo>
                  <a:pt x="2144" y="0"/>
                  <a:pt x="2078" y="38"/>
                  <a:pt x="2078" y="99"/>
                </a:cubicBezTo>
                <a:lnTo>
                  <a:pt x="2078" y="208"/>
                </a:lnTo>
                <a:lnTo>
                  <a:pt x="0" y="208"/>
                </a:lnTo>
                <a:lnTo>
                  <a:pt x="0" y="598"/>
                </a:lnTo>
                <a:lnTo>
                  <a:pt x="2078" y="598"/>
                </a:lnTo>
                <a:lnTo>
                  <a:pt x="2078" y="706"/>
                </a:lnTo>
                <a:lnTo>
                  <a:pt x="2078" y="706"/>
                </a:lnTo>
                <a:cubicBezTo>
                  <a:pt x="2078" y="767"/>
                  <a:pt x="2144" y="806"/>
                  <a:pt x="2197" y="775"/>
                </a:cubicBezTo>
                <a:lnTo>
                  <a:pt x="2724" y="471"/>
                </a:lnTo>
                <a:lnTo>
                  <a:pt x="2724" y="471"/>
                </a:lnTo>
                <a:cubicBezTo>
                  <a:pt x="2777" y="441"/>
                  <a:pt x="2777" y="365"/>
                  <a:pt x="2724" y="335"/>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44" name="Freeform 540">
            <a:extLst>
              <a:ext uri="{FF2B5EF4-FFF2-40B4-BE49-F238E27FC236}">
                <a16:creationId xmlns:a16="http://schemas.microsoft.com/office/drawing/2014/main" id="{C7660CDA-1214-D24A-9824-F015CBFAC3C5}"/>
              </a:ext>
            </a:extLst>
          </p:cNvPr>
          <p:cNvSpPr>
            <a:spLocks noChangeArrowheads="1"/>
          </p:cNvSpPr>
          <p:nvPr/>
        </p:nvSpPr>
        <p:spPr bwMode="auto">
          <a:xfrm>
            <a:off x="7263273" y="3201041"/>
            <a:ext cx="1730310" cy="502613"/>
          </a:xfrm>
          <a:custGeom>
            <a:avLst/>
            <a:gdLst>
              <a:gd name="T0" fmla="*/ 2725 w 2779"/>
              <a:gd name="T1" fmla="*/ 335 h 807"/>
              <a:gd name="T2" fmla="*/ 2199 w 2779"/>
              <a:gd name="T3" fmla="*/ 31 h 807"/>
              <a:gd name="T4" fmla="*/ 2199 w 2779"/>
              <a:gd name="T5" fmla="*/ 31 h 807"/>
              <a:gd name="T6" fmla="*/ 2080 w 2779"/>
              <a:gd name="T7" fmla="*/ 99 h 807"/>
              <a:gd name="T8" fmla="*/ 2080 w 2779"/>
              <a:gd name="T9" fmla="*/ 208 h 807"/>
              <a:gd name="T10" fmla="*/ 0 w 2779"/>
              <a:gd name="T11" fmla="*/ 208 h 807"/>
              <a:gd name="T12" fmla="*/ 0 w 2779"/>
              <a:gd name="T13" fmla="*/ 598 h 807"/>
              <a:gd name="T14" fmla="*/ 2080 w 2779"/>
              <a:gd name="T15" fmla="*/ 598 h 807"/>
              <a:gd name="T16" fmla="*/ 2080 w 2779"/>
              <a:gd name="T17" fmla="*/ 706 h 807"/>
              <a:gd name="T18" fmla="*/ 2080 w 2779"/>
              <a:gd name="T19" fmla="*/ 706 h 807"/>
              <a:gd name="T20" fmla="*/ 2199 w 2779"/>
              <a:gd name="T21" fmla="*/ 775 h 807"/>
              <a:gd name="T22" fmla="*/ 2725 w 2779"/>
              <a:gd name="T23" fmla="*/ 471 h 807"/>
              <a:gd name="T24" fmla="*/ 2725 w 2779"/>
              <a:gd name="T25" fmla="*/ 471 h 807"/>
              <a:gd name="T26" fmla="*/ 2725 w 2779"/>
              <a:gd name="T27" fmla="*/ 335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79" h="807">
                <a:moveTo>
                  <a:pt x="2725" y="335"/>
                </a:moveTo>
                <a:lnTo>
                  <a:pt x="2199" y="31"/>
                </a:lnTo>
                <a:lnTo>
                  <a:pt x="2199" y="31"/>
                </a:lnTo>
                <a:cubicBezTo>
                  <a:pt x="2146" y="0"/>
                  <a:pt x="2080" y="38"/>
                  <a:pt x="2080" y="99"/>
                </a:cubicBezTo>
                <a:lnTo>
                  <a:pt x="2080" y="208"/>
                </a:lnTo>
                <a:lnTo>
                  <a:pt x="0" y="208"/>
                </a:lnTo>
                <a:lnTo>
                  <a:pt x="0" y="598"/>
                </a:lnTo>
                <a:lnTo>
                  <a:pt x="2080" y="598"/>
                </a:lnTo>
                <a:lnTo>
                  <a:pt x="2080" y="706"/>
                </a:lnTo>
                <a:lnTo>
                  <a:pt x="2080" y="706"/>
                </a:lnTo>
                <a:cubicBezTo>
                  <a:pt x="2080" y="767"/>
                  <a:pt x="2146" y="806"/>
                  <a:pt x="2199" y="775"/>
                </a:cubicBezTo>
                <a:lnTo>
                  <a:pt x="2725" y="471"/>
                </a:lnTo>
                <a:lnTo>
                  <a:pt x="2725" y="471"/>
                </a:lnTo>
                <a:cubicBezTo>
                  <a:pt x="2778" y="441"/>
                  <a:pt x="2778" y="365"/>
                  <a:pt x="2725" y="335"/>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45" name="Freeform 541">
            <a:extLst>
              <a:ext uri="{FF2B5EF4-FFF2-40B4-BE49-F238E27FC236}">
                <a16:creationId xmlns:a16="http://schemas.microsoft.com/office/drawing/2014/main" id="{888E8688-04A5-FF43-8ECB-2D6E0542D861}"/>
              </a:ext>
            </a:extLst>
          </p:cNvPr>
          <p:cNvSpPr>
            <a:spLocks noChangeArrowheads="1"/>
          </p:cNvSpPr>
          <p:nvPr/>
        </p:nvSpPr>
        <p:spPr bwMode="auto">
          <a:xfrm>
            <a:off x="9444012" y="3201041"/>
            <a:ext cx="1730310" cy="502613"/>
          </a:xfrm>
          <a:custGeom>
            <a:avLst/>
            <a:gdLst>
              <a:gd name="T0" fmla="*/ 2725 w 2779"/>
              <a:gd name="T1" fmla="*/ 335 h 807"/>
              <a:gd name="T2" fmla="*/ 2199 w 2779"/>
              <a:gd name="T3" fmla="*/ 31 h 807"/>
              <a:gd name="T4" fmla="*/ 2199 w 2779"/>
              <a:gd name="T5" fmla="*/ 31 h 807"/>
              <a:gd name="T6" fmla="*/ 2080 w 2779"/>
              <a:gd name="T7" fmla="*/ 99 h 807"/>
              <a:gd name="T8" fmla="*/ 2080 w 2779"/>
              <a:gd name="T9" fmla="*/ 208 h 807"/>
              <a:gd name="T10" fmla="*/ 0 w 2779"/>
              <a:gd name="T11" fmla="*/ 208 h 807"/>
              <a:gd name="T12" fmla="*/ 0 w 2779"/>
              <a:gd name="T13" fmla="*/ 598 h 807"/>
              <a:gd name="T14" fmla="*/ 2080 w 2779"/>
              <a:gd name="T15" fmla="*/ 598 h 807"/>
              <a:gd name="T16" fmla="*/ 2080 w 2779"/>
              <a:gd name="T17" fmla="*/ 706 h 807"/>
              <a:gd name="T18" fmla="*/ 2080 w 2779"/>
              <a:gd name="T19" fmla="*/ 706 h 807"/>
              <a:gd name="T20" fmla="*/ 2199 w 2779"/>
              <a:gd name="T21" fmla="*/ 775 h 807"/>
              <a:gd name="T22" fmla="*/ 2725 w 2779"/>
              <a:gd name="T23" fmla="*/ 471 h 807"/>
              <a:gd name="T24" fmla="*/ 2725 w 2779"/>
              <a:gd name="T25" fmla="*/ 471 h 807"/>
              <a:gd name="T26" fmla="*/ 2725 w 2779"/>
              <a:gd name="T27" fmla="*/ 335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79" h="807">
                <a:moveTo>
                  <a:pt x="2725" y="335"/>
                </a:moveTo>
                <a:lnTo>
                  <a:pt x="2199" y="31"/>
                </a:lnTo>
                <a:lnTo>
                  <a:pt x="2199" y="31"/>
                </a:lnTo>
                <a:cubicBezTo>
                  <a:pt x="2146" y="0"/>
                  <a:pt x="2080" y="38"/>
                  <a:pt x="2080" y="99"/>
                </a:cubicBezTo>
                <a:lnTo>
                  <a:pt x="2080" y="208"/>
                </a:lnTo>
                <a:lnTo>
                  <a:pt x="0" y="208"/>
                </a:lnTo>
                <a:lnTo>
                  <a:pt x="0" y="598"/>
                </a:lnTo>
                <a:lnTo>
                  <a:pt x="2080" y="598"/>
                </a:lnTo>
                <a:lnTo>
                  <a:pt x="2080" y="706"/>
                </a:lnTo>
                <a:lnTo>
                  <a:pt x="2080" y="706"/>
                </a:lnTo>
                <a:cubicBezTo>
                  <a:pt x="2080" y="767"/>
                  <a:pt x="2146" y="806"/>
                  <a:pt x="2199" y="775"/>
                </a:cubicBezTo>
                <a:lnTo>
                  <a:pt x="2725" y="471"/>
                </a:lnTo>
                <a:lnTo>
                  <a:pt x="2725" y="471"/>
                </a:lnTo>
                <a:cubicBezTo>
                  <a:pt x="2778" y="441"/>
                  <a:pt x="2778" y="365"/>
                  <a:pt x="2725" y="335"/>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19" name="TextBox 18">
            <a:extLst>
              <a:ext uri="{FF2B5EF4-FFF2-40B4-BE49-F238E27FC236}">
                <a16:creationId xmlns:a16="http://schemas.microsoft.com/office/drawing/2014/main" id="{A7BAD0C9-B31C-5744-829B-46D457B294EE}"/>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PORTER’S FIVE FORCES MODEL</a:t>
            </a:r>
          </a:p>
        </p:txBody>
      </p:sp>
      <p:sp>
        <p:nvSpPr>
          <p:cNvPr id="20" name="TextBox 19">
            <a:extLst>
              <a:ext uri="{FF2B5EF4-FFF2-40B4-BE49-F238E27FC236}">
                <a16:creationId xmlns:a16="http://schemas.microsoft.com/office/drawing/2014/main" id="{D51E7A0A-1A8F-C744-80A3-E0DB66725EF1}"/>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21" name="TextBox 20">
            <a:extLst>
              <a:ext uri="{FF2B5EF4-FFF2-40B4-BE49-F238E27FC236}">
                <a16:creationId xmlns:a16="http://schemas.microsoft.com/office/drawing/2014/main" id="{C927D019-E422-CE4D-919E-7EE300C94621}"/>
              </a:ext>
            </a:extLst>
          </p:cNvPr>
          <p:cNvSpPr txBox="1"/>
          <p:nvPr/>
        </p:nvSpPr>
        <p:spPr>
          <a:xfrm>
            <a:off x="811197" y="4284332"/>
            <a:ext cx="1892787" cy="61555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COMPETITOR RIVALRY</a:t>
            </a:r>
          </a:p>
        </p:txBody>
      </p:sp>
      <p:sp>
        <p:nvSpPr>
          <p:cNvPr id="22" name="TextBox 21">
            <a:extLst>
              <a:ext uri="{FF2B5EF4-FFF2-40B4-BE49-F238E27FC236}">
                <a16:creationId xmlns:a16="http://schemas.microsoft.com/office/drawing/2014/main" id="{F807040E-A678-D048-B0A6-01ED4A55F4E4}"/>
              </a:ext>
            </a:extLst>
          </p:cNvPr>
          <p:cNvSpPr txBox="1"/>
          <p:nvPr/>
        </p:nvSpPr>
        <p:spPr>
          <a:xfrm>
            <a:off x="811198" y="4946473"/>
            <a:ext cx="1892787"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23" name="TextBox 22">
            <a:extLst>
              <a:ext uri="{FF2B5EF4-FFF2-40B4-BE49-F238E27FC236}">
                <a16:creationId xmlns:a16="http://schemas.microsoft.com/office/drawing/2014/main" id="{F88E08A8-9975-E746-9B76-74FF9BB21636}"/>
              </a:ext>
            </a:extLst>
          </p:cNvPr>
          <p:cNvSpPr txBox="1"/>
          <p:nvPr/>
        </p:nvSpPr>
        <p:spPr>
          <a:xfrm>
            <a:off x="2942161" y="4022722"/>
            <a:ext cx="1892787" cy="87716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THREAT OF SUBSTITUTE PRODUCTS</a:t>
            </a:r>
          </a:p>
        </p:txBody>
      </p:sp>
      <p:sp>
        <p:nvSpPr>
          <p:cNvPr id="24" name="TextBox 23">
            <a:extLst>
              <a:ext uri="{FF2B5EF4-FFF2-40B4-BE49-F238E27FC236}">
                <a16:creationId xmlns:a16="http://schemas.microsoft.com/office/drawing/2014/main" id="{86FD8151-D883-9D41-9EAC-637158BBE692}"/>
              </a:ext>
            </a:extLst>
          </p:cNvPr>
          <p:cNvSpPr txBox="1"/>
          <p:nvPr/>
        </p:nvSpPr>
        <p:spPr>
          <a:xfrm>
            <a:off x="2942163" y="4946473"/>
            <a:ext cx="1892787"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25" name="TextBox 24">
            <a:extLst>
              <a:ext uri="{FF2B5EF4-FFF2-40B4-BE49-F238E27FC236}">
                <a16:creationId xmlns:a16="http://schemas.microsoft.com/office/drawing/2014/main" id="{EDAEBB8F-23D2-AD4C-B724-40CCC2FC483E}"/>
              </a:ext>
            </a:extLst>
          </p:cNvPr>
          <p:cNvSpPr txBox="1"/>
          <p:nvPr/>
        </p:nvSpPr>
        <p:spPr>
          <a:xfrm>
            <a:off x="5141368" y="4284332"/>
            <a:ext cx="1892787" cy="61555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THREAT OF NEW ENTRANTS</a:t>
            </a:r>
          </a:p>
        </p:txBody>
      </p:sp>
      <p:sp>
        <p:nvSpPr>
          <p:cNvPr id="26" name="TextBox 25">
            <a:extLst>
              <a:ext uri="{FF2B5EF4-FFF2-40B4-BE49-F238E27FC236}">
                <a16:creationId xmlns:a16="http://schemas.microsoft.com/office/drawing/2014/main" id="{B876F55B-E6E7-C345-86BC-1E954ED031B8}"/>
              </a:ext>
            </a:extLst>
          </p:cNvPr>
          <p:cNvSpPr txBox="1"/>
          <p:nvPr/>
        </p:nvSpPr>
        <p:spPr>
          <a:xfrm>
            <a:off x="5141369" y="4946473"/>
            <a:ext cx="1892787"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27" name="TextBox 26">
            <a:extLst>
              <a:ext uri="{FF2B5EF4-FFF2-40B4-BE49-F238E27FC236}">
                <a16:creationId xmlns:a16="http://schemas.microsoft.com/office/drawing/2014/main" id="{20C3DA08-FCC6-604C-AA65-A91F75EEE0FE}"/>
              </a:ext>
            </a:extLst>
          </p:cNvPr>
          <p:cNvSpPr txBox="1"/>
          <p:nvPr/>
        </p:nvSpPr>
        <p:spPr>
          <a:xfrm>
            <a:off x="7316925" y="4022722"/>
            <a:ext cx="1892787" cy="87716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BARGAINING POWER OF BUYERS</a:t>
            </a:r>
          </a:p>
        </p:txBody>
      </p:sp>
      <p:sp>
        <p:nvSpPr>
          <p:cNvPr id="28" name="TextBox 27">
            <a:extLst>
              <a:ext uri="{FF2B5EF4-FFF2-40B4-BE49-F238E27FC236}">
                <a16:creationId xmlns:a16="http://schemas.microsoft.com/office/drawing/2014/main" id="{27AC39C0-029B-7F49-A43E-727824EBA3EA}"/>
              </a:ext>
            </a:extLst>
          </p:cNvPr>
          <p:cNvSpPr txBox="1"/>
          <p:nvPr/>
        </p:nvSpPr>
        <p:spPr>
          <a:xfrm>
            <a:off x="7316926" y="4946473"/>
            <a:ext cx="1892787"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29" name="TextBox 28">
            <a:extLst>
              <a:ext uri="{FF2B5EF4-FFF2-40B4-BE49-F238E27FC236}">
                <a16:creationId xmlns:a16="http://schemas.microsoft.com/office/drawing/2014/main" id="{10BB83E2-2E1C-8242-8298-B39D58484134}"/>
              </a:ext>
            </a:extLst>
          </p:cNvPr>
          <p:cNvSpPr txBox="1"/>
          <p:nvPr/>
        </p:nvSpPr>
        <p:spPr>
          <a:xfrm>
            <a:off x="9492485" y="4022722"/>
            <a:ext cx="1892787" cy="87716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BARGAINING POWER OF SUPPLIERS</a:t>
            </a:r>
          </a:p>
        </p:txBody>
      </p:sp>
      <p:sp>
        <p:nvSpPr>
          <p:cNvPr id="30" name="TextBox 29">
            <a:extLst>
              <a:ext uri="{FF2B5EF4-FFF2-40B4-BE49-F238E27FC236}">
                <a16:creationId xmlns:a16="http://schemas.microsoft.com/office/drawing/2014/main" id="{7DF72B41-2CB0-9642-AA55-AE06F69A47AF}"/>
              </a:ext>
            </a:extLst>
          </p:cNvPr>
          <p:cNvSpPr txBox="1"/>
          <p:nvPr/>
        </p:nvSpPr>
        <p:spPr>
          <a:xfrm>
            <a:off x="9492486" y="4946473"/>
            <a:ext cx="1892787"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949188290"/>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3">
            <a:extLst>
              <a:ext uri="{FF2B5EF4-FFF2-40B4-BE49-F238E27FC236}">
                <a16:creationId xmlns:a16="http://schemas.microsoft.com/office/drawing/2014/main" id="{D4FB6A1E-DFA4-3A48-8D4D-FBEC763B63D0}"/>
              </a:ext>
            </a:extLst>
          </p:cNvPr>
          <p:cNvSpPr>
            <a:spLocks noChangeArrowheads="1"/>
          </p:cNvSpPr>
          <p:nvPr/>
        </p:nvSpPr>
        <p:spPr bwMode="auto">
          <a:xfrm>
            <a:off x="1366582" y="2542936"/>
            <a:ext cx="1461121" cy="1461121"/>
          </a:xfrm>
          <a:custGeom>
            <a:avLst/>
            <a:gdLst>
              <a:gd name="T0" fmla="*/ 1173 w 2346"/>
              <a:gd name="T1" fmla="*/ 0 h 2346"/>
              <a:gd name="T2" fmla="*/ 1173 w 2346"/>
              <a:gd name="T3" fmla="*/ 0 h 2346"/>
              <a:gd name="T4" fmla="*/ 2345 w 2346"/>
              <a:gd name="T5" fmla="*/ 1173 h 2346"/>
              <a:gd name="T6" fmla="*/ 2345 w 2346"/>
              <a:gd name="T7" fmla="*/ 1173 h 2346"/>
              <a:gd name="T8" fmla="*/ 1173 w 2346"/>
              <a:gd name="T9" fmla="*/ 2345 h 2346"/>
              <a:gd name="T10" fmla="*/ 1173 w 2346"/>
              <a:gd name="T11" fmla="*/ 2345 h 2346"/>
              <a:gd name="T12" fmla="*/ 0 w 2346"/>
              <a:gd name="T13" fmla="*/ 1173 h 2346"/>
              <a:gd name="T14" fmla="*/ 0 w 2346"/>
              <a:gd name="T15" fmla="*/ 1173 h 2346"/>
              <a:gd name="T16" fmla="*/ 1173 w 2346"/>
              <a:gd name="T17" fmla="*/ 0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6" h="2346">
                <a:moveTo>
                  <a:pt x="1173" y="0"/>
                </a:moveTo>
                <a:lnTo>
                  <a:pt x="1173" y="0"/>
                </a:lnTo>
                <a:cubicBezTo>
                  <a:pt x="1820" y="0"/>
                  <a:pt x="2345" y="525"/>
                  <a:pt x="2345" y="1173"/>
                </a:cubicBezTo>
                <a:lnTo>
                  <a:pt x="2345" y="1173"/>
                </a:lnTo>
                <a:cubicBezTo>
                  <a:pt x="2345" y="1820"/>
                  <a:pt x="1820" y="2345"/>
                  <a:pt x="1173" y="2345"/>
                </a:cubicBezTo>
                <a:lnTo>
                  <a:pt x="1173" y="2345"/>
                </a:lnTo>
                <a:cubicBezTo>
                  <a:pt x="525" y="2345"/>
                  <a:pt x="0" y="1820"/>
                  <a:pt x="0" y="1173"/>
                </a:cubicBezTo>
                <a:lnTo>
                  <a:pt x="0" y="1173"/>
                </a:lnTo>
                <a:cubicBezTo>
                  <a:pt x="0" y="525"/>
                  <a:pt x="525" y="0"/>
                  <a:pt x="1173" y="0"/>
                </a:cubicBezTo>
              </a:path>
            </a:pathLst>
          </a:custGeom>
          <a:solidFill>
            <a:schemeClr val="accent1"/>
          </a:solidFill>
          <a:ln>
            <a:noFill/>
          </a:ln>
          <a:effectLst/>
        </p:spPr>
        <p:txBody>
          <a:bodyPr wrap="none" anchor="ctr"/>
          <a:lstStyle/>
          <a:p>
            <a:endParaRPr lang="en-US" sz="3266"/>
          </a:p>
        </p:txBody>
      </p:sp>
      <p:sp>
        <p:nvSpPr>
          <p:cNvPr id="27" name="Freeform 26">
            <a:extLst>
              <a:ext uri="{FF2B5EF4-FFF2-40B4-BE49-F238E27FC236}">
                <a16:creationId xmlns:a16="http://schemas.microsoft.com/office/drawing/2014/main" id="{75B90E37-CC96-6D4F-842D-874D16918285}"/>
              </a:ext>
            </a:extLst>
          </p:cNvPr>
          <p:cNvSpPr>
            <a:spLocks noChangeArrowheads="1"/>
          </p:cNvSpPr>
          <p:nvPr/>
        </p:nvSpPr>
        <p:spPr bwMode="auto">
          <a:xfrm>
            <a:off x="3651645" y="4265294"/>
            <a:ext cx="1079361" cy="1079363"/>
          </a:xfrm>
          <a:custGeom>
            <a:avLst/>
            <a:gdLst>
              <a:gd name="T0" fmla="*/ 866 w 1734"/>
              <a:gd name="T1" fmla="*/ 0 h 1733"/>
              <a:gd name="T2" fmla="*/ 866 w 1734"/>
              <a:gd name="T3" fmla="*/ 0 h 1733"/>
              <a:gd name="T4" fmla="*/ 1733 w 1734"/>
              <a:gd name="T5" fmla="*/ 866 h 1733"/>
              <a:gd name="T6" fmla="*/ 1733 w 1734"/>
              <a:gd name="T7" fmla="*/ 866 h 1733"/>
              <a:gd name="T8" fmla="*/ 866 w 1734"/>
              <a:gd name="T9" fmla="*/ 1732 h 1733"/>
              <a:gd name="T10" fmla="*/ 866 w 1734"/>
              <a:gd name="T11" fmla="*/ 1732 h 1733"/>
              <a:gd name="T12" fmla="*/ 0 w 1734"/>
              <a:gd name="T13" fmla="*/ 866 h 1733"/>
              <a:gd name="T14" fmla="*/ 0 w 1734"/>
              <a:gd name="T15" fmla="*/ 866 h 1733"/>
              <a:gd name="T16" fmla="*/ 866 w 1734"/>
              <a:gd name="T17" fmla="*/ 0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4" h="1733">
                <a:moveTo>
                  <a:pt x="866" y="0"/>
                </a:moveTo>
                <a:lnTo>
                  <a:pt x="866" y="0"/>
                </a:lnTo>
                <a:cubicBezTo>
                  <a:pt x="1345" y="0"/>
                  <a:pt x="1733" y="387"/>
                  <a:pt x="1733" y="866"/>
                </a:cubicBezTo>
                <a:lnTo>
                  <a:pt x="1733" y="866"/>
                </a:lnTo>
                <a:cubicBezTo>
                  <a:pt x="1733" y="1344"/>
                  <a:pt x="1345" y="1732"/>
                  <a:pt x="866" y="1732"/>
                </a:cubicBezTo>
                <a:lnTo>
                  <a:pt x="866" y="1732"/>
                </a:lnTo>
                <a:cubicBezTo>
                  <a:pt x="388" y="1732"/>
                  <a:pt x="0" y="1344"/>
                  <a:pt x="0" y="866"/>
                </a:cubicBezTo>
                <a:lnTo>
                  <a:pt x="0" y="866"/>
                </a:lnTo>
                <a:cubicBezTo>
                  <a:pt x="0" y="387"/>
                  <a:pt x="388" y="0"/>
                  <a:pt x="866" y="0"/>
                </a:cubicBezTo>
              </a:path>
            </a:pathLst>
          </a:custGeom>
          <a:solidFill>
            <a:schemeClr val="accent2"/>
          </a:solidFill>
          <a:ln>
            <a:noFill/>
          </a:ln>
          <a:effectLst/>
        </p:spPr>
        <p:txBody>
          <a:bodyPr wrap="none" anchor="ctr"/>
          <a:lstStyle/>
          <a:p>
            <a:endParaRPr lang="en-US" sz="3266"/>
          </a:p>
        </p:txBody>
      </p:sp>
      <p:sp>
        <p:nvSpPr>
          <p:cNvPr id="28" name="Freeform 9">
            <a:extLst>
              <a:ext uri="{FF2B5EF4-FFF2-40B4-BE49-F238E27FC236}">
                <a16:creationId xmlns:a16="http://schemas.microsoft.com/office/drawing/2014/main" id="{F637560F-8AFA-E04A-87CB-8448F63CE8FA}"/>
              </a:ext>
            </a:extLst>
          </p:cNvPr>
          <p:cNvSpPr>
            <a:spLocks noChangeArrowheads="1"/>
          </p:cNvSpPr>
          <p:nvPr/>
        </p:nvSpPr>
        <p:spPr bwMode="auto">
          <a:xfrm>
            <a:off x="5557694" y="3060917"/>
            <a:ext cx="1079361" cy="1079363"/>
          </a:xfrm>
          <a:custGeom>
            <a:avLst/>
            <a:gdLst>
              <a:gd name="T0" fmla="*/ 866 w 1733"/>
              <a:gd name="T1" fmla="*/ 0 h 1733"/>
              <a:gd name="T2" fmla="*/ 866 w 1733"/>
              <a:gd name="T3" fmla="*/ 0 h 1733"/>
              <a:gd name="T4" fmla="*/ 1732 w 1733"/>
              <a:gd name="T5" fmla="*/ 865 h 1733"/>
              <a:gd name="T6" fmla="*/ 1732 w 1733"/>
              <a:gd name="T7" fmla="*/ 865 h 1733"/>
              <a:gd name="T8" fmla="*/ 866 w 1733"/>
              <a:gd name="T9" fmla="*/ 1732 h 1733"/>
              <a:gd name="T10" fmla="*/ 866 w 1733"/>
              <a:gd name="T11" fmla="*/ 1732 h 1733"/>
              <a:gd name="T12" fmla="*/ 0 w 1733"/>
              <a:gd name="T13" fmla="*/ 865 h 1733"/>
              <a:gd name="T14" fmla="*/ 0 w 1733"/>
              <a:gd name="T15" fmla="*/ 865 h 1733"/>
              <a:gd name="T16" fmla="*/ 866 w 1733"/>
              <a:gd name="T17" fmla="*/ 0 h 1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3" h="1733">
                <a:moveTo>
                  <a:pt x="866" y="0"/>
                </a:moveTo>
                <a:lnTo>
                  <a:pt x="866" y="0"/>
                </a:lnTo>
                <a:cubicBezTo>
                  <a:pt x="1343" y="0"/>
                  <a:pt x="1732" y="387"/>
                  <a:pt x="1732" y="865"/>
                </a:cubicBezTo>
                <a:lnTo>
                  <a:pt x="1732" y="865"/>
                </a:lnTo>
                <a:cubicBezTo>
                  <a:pt x="1732" y="1344"/>
                  <a:pt x="1343" y="1732"/>
                  <a:pt x="866" y="1732"/>
                </a:cubicBezTo>
                <a:lnTo>
                  <a:pt x="866" y="1732"/>
                </a:lnTo>
                <a:cubicBezTo>
                  <a:pt x="388" y="1732"/>
                  <a:pt x="0" y="1344"/>
                  <a:pt x="0" y="865"/>
                </a:cubicBezTo>
                <a:lnTo>
                  <a:pt x="0" y="865"/>
                </a:lnTo>
                <a:cubicBezTo>
                  <a:pt x="0" y="387"/>
                  <a:pt x="388" y="0"/>
                  <a:pt x="866" y="0"/>
                </a:cubicBezTo>
              </a:path>
            </a:pathLst>
          </a:custGeom>
          <a:solidFill>
            <a:schemeClr val="accent3"/>
          </a:solidFill>
          <a:ln>
            <a:noFill/>
          </a:ln>
          <a:effectLst/>
        </p:spPr>
        <p:txBody>
          <a:bodyPr wrap="none" anchor="ctr"/>
          <a:lstStyle/>
          <a:p>
            <a:endParaRPr lang="en-US" sz="3266">
              <a:latin typeface="DM Sans" pitchFamily="2" charset="77"/>
            </a:endParaRPr>
          </a:p>
        </p:txBody>
      </p:sp>
      <p:sp>
        <p:nvSpPr>
          <p:cNvPr id="29" name="Freeform 12">
            <a:extLst>
              <a:ext uri="{FF2B5EF4-FFF2-40B4-BE49-F238E27FC236}">
                <a16:creationId xmlns:a16="http://schemas.microsoft.com/office/drawing/2014/main" id="{AC992806-1EB1-7F44-B17C-40A8ACD69EE3}"/>
              </a:ext>
            </a:extLst>
          </p:cNvPr>
          <p:cNvSpPr>
            <a:spLocks noChangeArrowheads="1"/>
          </p:cNvSpPr>
          <p:nvPr/>
        </p:nvSpPr>
        <p:spPr bwMode="auto">
          <a:xfrm>
            <a:off x="7460995" y="4152690"/>
            <a:ext cx="1079363" cy="1079361"/>
          </a:xfrm>
          <a:custGeom>
            <a:avLst/>
            <a:gdLst>
              <a:gd name="T0" fmla="*/ 867 w 1735"/>
              <a:gd name="T1" fmla="*/ 0 h 1734"/>
              <a:gd name="T2" fmla="*/ 867 w 1735"/>
              <a:gd name="T3" fmla="*/ 0 h 1734"/>
              <a:gd name="T4" fmla="*/ 1734 w 1735"/>
              <a:gd name="T5" fmla="*/ 866 h 1734"/>
              <a:gd name="T6" fmla="*/ 1734 w 1735"/>
              <a:gd name="T7" fmla="*/ 866 h 1734"/>
              <a:gd name="T8" fmla="*/ 867 w 1735"/>
              <a:gd name="T9" fmla="*/ 1733 h 1734"/>
              <a:gd name="T10" fmla="*/ 867 w 1735"/>
              <a:gd name="T11" fmla="*/ 1733 h 1734"/>
              <a:gd name="T12" fmla="*/ 0 w 1735"/>
              <a:gd name="T13" fmla="*/ 866 h 1734"/>
              <a:gd name="T14" fmla="*/ 0 w 1735"/>
              <a:gd name="T15" fmla="*/ 866 h 1734"/>
              <a:gd name="T16" fmla="*/ 867 w 1735"/>
              <a:gd name="T17" fmla="*/ 0 h 1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5" h="1734">
                <a:moveTo>
                  <a:pt x="867" y="0"/>
                </a:moveTo>
                <a:lnTo>
                  <a:pt x="867" y="0"/>
                </a:lnTo>
                <a:cubicBezTo>
                  <a:pt x="1345" y="0"/>
                  <a:pt x="1734" y="388"/>
                  <a:pt x="1734" y="866"/>
                </a:cubicBezTo>
                <a:lnTo>
                  <a:pt x="1734" y="866"/>
                </a:lnTo>
                <a:cubicBezTo>
                  <a:pt x="1734" y="1345"/>
                  <a:pt x="1345" y="1733"/>
                  <a:pt x="867" y="1733"/>
                </a:cubicBezTo>
                <a:lnTo>
                  <a:pt x="867" y="1733"/>
                </a:lnTo>
                <a:cubicBezTo>
                  <a:pt x="389" y="1733"/>
                  <a:pt x="0" y="1345"/>
                  <a:pt x="0" y="866"/>
                </a:cubicBezTo>
                <a:lnTo>
                  <a:pt x="0" y="866"/>
                </a:lnTo>
                <a:cubicBezTo>
                  <a:pt x="0" y="388"/>
                  <a:pt x="389" y="0"/>
                  <a:pt x="867" y="0"/>
                </a:cubicBezTo>
              </a:path>
            </a:pathLst>
          </a:custGeom>
          <a:solidFill>
            <a:schemeClr val="accent4"/>
          </a:solidFill>
          <a:ln>
            <a:noFill/>
          </a:ln>
          <a:effectLst/>
        </p:spPr>
        <p:txBody>
          <a:bodyPr wrap="none" anchor="ctr"/>
          <a:lstStyle/>
          <a:p>
            <a:endParaRPr lang="en-US" sz="3266"/>
          </a:p>
        </p:txBody>
      </p:sp>
      <p:sp>
        <p:nvSpPr>
          <p:cNvPr id="30" name="Freeform 15">
            <a:extLst>
              <a:ext uri="{FF2B5EF4-FFF2-40B4-BE49-F238E27FC236}">
                <a16:creationId xmlns:a16="http://schemas.microsoft.com/office/drawing/2014/main" id="{BE21D349-D0BB-A543-AF3A-A122A39FD621}"/>
              </a:ext>
            </a:extLst>
          </p:cNvPr>
          <p:cNvSpPr>
            <a:spLocks noChangeArrowheads="1"/>
          </p:cNvSpPr>
          <p:nvPr/>
        </p:nvSpPr>
        <p:spPr bwMode="auto">
          <a:xfrm>
            <a:off x="9364298" y="2542936"/>
            <a:ext cx="1461121" cy="1461121"/>
          </a:xfrm>
          <a:custGeom>
            <a:avLst/>
            <a:gdLst>
              <a:gd name="T0" fmla="*/ 1173 w 2346"/>
              <a:gd name="T1" fmla="*/ 0 h 2346"/>
              <a:gd name="T2" fmla="*/ 1173 w 2346"/>
              <a:gd name="T3" fmla="*/ 0 h 2346"/>
              <a:gd name="T4" fmla="*/ 2345 w 2346"/>
              <a:gd name="T5" fmla="*/ 1173 h 2346"/>
              <a:gd name="T6" fmla="*/ 2345 w 2346"/>
              <a:gd name="T7" fmla="*/ 1173 h 2346"/>
              <a:gd name="T8" fmla="*/ 1173 w 2346"/>
              <a:gd name="T9" fmla="*/ 2345 h 2346"/>
              <a:gd name="T10" fmla="*/ 1173 w 2346"/>
              <a:gd name="T11" fmla="*/ 2345 h 2346"/>
              <a:gd name="T12" fmla="*/ 0 w 2346"/>
              <a:gd name="T13" fmla="*/ 1173 h 2346"/>
              <a:gd name="T14" fmla="*/ 0 w 2346"/>
              <a:gd name="T15" fmla="*/ 1173 h 2346"/>
              <a:gd name="T16" fmla="*/ 1173 w 2346"/>
              <a:gd name="T17" fmla="*/ 0 h 2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46" h="2346">
                <a:moveTo>
                  <a:pt x="1173" y="0"/>
                </a:moveTo>
                <a:lnTo>
                  <a:pt x="1173" y="0"/>
                </a:lnTo>
                <a:cubicBezTo>
                  <a:pt x="1820" y="0"/>
                  <a:pt x="2345" y="525"/>
                  <a:pt x="2345" y="1173"/>
                </a:cubicBezTo>
                <a:lnTo>
                  <a:pt x="2345" y="1173"/>
                </a:lnTo>
                <a:cubicBezTo>
                  <a:pt x="2345" y="1820"/>
                  <a:pt x="1820" y="2345"/>
                  <a:pt x="1173" y="2345"/>
                </a:cubicBezTo>
                <a:lnTo>
                  <a:pt x="1173" y="2345"/>
                </a:lnTo>
                <a:cubicBezTo>
                  <a:pt x="525" y="2345"/>
                  <a:pt x="0" y="1820"/>
                  <a:pt x="0" y="1173"/>
                </a:cubicBezTo>
                <a:lnTo>
                  <a:pt x="0" y="1173"/>
                </a:lnTo>
                <a:cubicBezTo>
                  <a:pt x="0" y="525"/>
                  <a:pt x="525" y="0"/>
                  <a:pt x="1173" y="0"/>
                </a:cubicBezTo>
              </a:path>
            </a:pathLst>
          </a:custGeom>
          <a:solidFill>
            <a:schemeClr val="accent5"/>
          </a:solidFill>
          <a:ln>
            <a:noFill/>
          </a:ln>
          <a:effectLst/>
        </p:spPr>
        <p:txBody>
          <a:bodyPr wrap="none" anchor="ctr"/>
          <a:lstStyle/>
          <a:p>
            <a:endParaRPr lang="en-US" sz="3266"/>
          </a:p>
        </p:txBody>
      </p:sp>
      <p:cxnSp>
        <p:nvCxnSpPr>
          <p:cNvPr id="46" name="Straight Connector 45">
            <a:extLst>
              <a:ext uri="{FF2B5EF4-FFF2-40B4-BE49-F238E27FC236}">
                <a16:creationId xmlns:a16="http://schemas.microsoft.com/office/drawing/2014/main" id="{F75A4828-E3E4-B14D-8C95-26BF3320AFD3}"/>
              </a:ext>
            </a:extLst>
          </p:cNvPr>
          <p:cNvCxnSpPr>
            <a:cxnSpLocks/>
          </p:cNvCxnSpPr>
          <p:nvPr/>
        </p:nvCxnSpPr>
        <p:spPr>
          <a:xfrm flipV="1">
            <a:off x="8497767" y="3714751"/>
            <a:ext cx="936710" cy="631963"/>
          </a:xfrm>
          <a:prstGeom prst="line">
            <a:avLst/>
          </a:prstGeom>
          <a:ln w="101600" cap="rnd">
            <a:solidFill>
              <a:schemeClr val="accent6">
                <a:lumMod val="20000"/>
                <a:lumOff val="8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08BB104E-2250-D54A-B7C4-5F259120C6C0}"/>
              </a:ext>
            </a:extLst>
          </p:cNvPr>
          <p:cNvCxnSpPr>
            <a:cxnSpLocks/>
          </p:cNvCxnSpPr>
          <p:nvPr/>
        </p:nvCxnSpPr>
        <p:spPr>
          <a:xfrm>
            <a:off x="6628089" y="3912762"/>
            <a:ext cx="958737" cy="363633"/>
          </a:xfrm>
          <a:prstGeom prst="line">
            <a:avLst/>
          </a:prstGeom>
          <a:ln w="101600" cap="rnd">
            <a:solidFill>
              <a:schemeClr val="accent6">
                <a:lumMod val="20000"/>
                <a:lumOff val="8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C52AA56D-DFAD-7F48-9CFE-75A07B6FBC69}"/>
              </a:ext>
            </a:extLst>
          </p:cNvPr>
          <p:cNvCxnSpPr>
            <a:cxnSpLocks/>
          </p:cNvCxnSpPr>
          <p:nvPr/>
        </p:nvCxnSpPr>
        <p:spPr>
          <a:xfrm flipV="1">
            <a:off x="4650511" y="3912762"/>
            <a:ext cx="949772" cy="525693"/>
          </a:xfrm>
          <a:prstGeom prst="line">
            <a:avLst/>
          </a:prstGeom>
          <a:ln w="101600" cap="rnd">
            <a:solidFill>
              <a:schemeClr val="accent6">
                <a:lumMod val="20000"/>
                <a:lumOff val="8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E80D61CE-B34E-9343-B8DE-26D36B6B77A3}"/>
              </a:ext>
            </a:extLst>
          </p:cNvPr>
          <p:cNvCxnSpPr>
            <a:cxnSpLocks/>
          </p:cNvCxnSpPr>
          <p:nvPr/>
        </p:nvCxnSpPr>
        <p:spPr>
          <a:xfrm>
            <a:off x="2668077" y="3806750"/>
            <a:ext cx="1060150" cy="631705"/>
          </a:xfrm>
          <a:prstGeom prst="line">
            <a:avLst/>
          </a:prstGeom>
          <a:ln w="101600" cap="rnd">
            <a:solidFill>
              <a:schemeClr val="accent6">
                <a:lumMod val="20000"/>
                <a:lumOff val="80000"/>
              </a:schemeClr>
            </a:solidFill>
            <a:prstDash val="solid"/>
          </a:ln>
        </p:spPr>
        <p:style>
          <a:lnRef idx="1">
            <a:schemeClr val="accent1"/>
          </a:lnRef>
          <a:fillRef idx="0">
            <a:schemeClr val="accent1"/>
          </a:fillRef>
          <a:effectRef idx="0">
            <a:schemeClr val="accent1"/>
          </a:effectRef>
          <a:fontRef idx="minor">
            <a:schemeClr val="tx1"/>
          </a:fontRef>
        </p:style>
      </p:cxnSp>
      <p:sp>
        <p:nvSpPr>
          <p:cNvPr id="59" name="TextBox 58">
            <a:extLst>
              <a:ext uri="{FF2B5EF4-FFF2-40B4-BE49-F238E27FC236}">
                <a16:creationId xmlns:a16="http://schemas.microsoft.com/office/drawing/2014/main" id="{5A14F3F4-0486-8147-8DF1-4190336555DF}"/>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60" name="TextBox 59">
            <a:extLst>
              <a:ext uri="{FF2B5EF4-FFF2-40B4-BE49-F238E27FC236}">
                <a16:creationId xmlns:a16="http://schemas.microsoft.com/office/drawing/2014/main" id="{B1902E18-D137-F04A-8F80-77B6C5A3B0D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1" name="TextBox 60">
            <a:extLst>
              <a:ext uri="{FF2B5EF4-FFF2-40B4-BE49-F238E27FC236}">
                <a16:creationId xmlns:a16="http://schemas.microsoft.com/office/drawing/2014/main" id="{F213A137-3717-904C-8B91-08A4BBC8FFA1}"/>
              </a:ext>
            </a:extLst>
          </p:cNvPr>
          <p:cNvSpPr txBox="1"/>
          <p:nvPr/>
        </p:nvSpPr>
        <p:spPr>
          <a:xfrm>
            <a:off x="1708254" y="2881082"/>
            <a:ext cx="77777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01</a:t>
            </a:r>
          </a:p>
        </p:txBody>
      </p:sp>
      <p:sp>
        <p:nvSpPr>
          <p:cNvPr id="62" name="TextBox 61">
            <a:extLst>
              <a:ext uri="{FF2B5EF4-FFF2-40B4-BE49-F238E27FC236}">
                <a16:creationId xmlns:a16="http://schemas.microsoft.com/office/drawing/2014/main" id="{26DAC879-EA52-E641-9A5B-529493D03791}"/>
              </a:ext>
            </a:extLst>
          </p:cNvPr>
          <p:cNvSpPr txBox="1"/>
          <p:nvPr/>
        </p:nvSpPr>
        <p:spPr>
          <a:xfrm>
            <a:off x="3864152" y="4527977"/>
            <a:ext cx="65434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02</a:t>
            </a:r>
          </a:p>
        </p:txBody>
      </p:sp>
      <p:sp>
        <p:nvSpPr>
          <p:cNvPr id="63" name="TextBox 62">
            <a:extLst>
              <a:ext uri="{FF2B5EF4-FFF2-40B4-BE49-F238E27FC236}">
                <a16:creationId xmlns:a16="http://schemas.microsoft.com/office/drawing/2014/main" id="{AC15B181-E8A8-2144-9BBC-6A942C8493A1}"/>
              </a:ext>
            </a:extLst>
          </p:cNvPr>
          <p:cNvSpPr txBox="1"/>
          <p:nvPr/>
        </p:nvSpPr>
        <p:spPr>
          <a:xfrm>
            <a:off x="7653465" y="4415372"/>
            <a:ext cx="69442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04</a:t>
            </a:r>
          </a:p>
        </p:txBody>
      </p:sp>
      <p:sp>
        <p:nvSpPr>
          <p:cNvPr id="64" name="TextBox 63">
            <a:extLst>
              <a:ext uri="{FF2B5EF4-FFF2-40B4-BE49-F238E27FC236}">
                <a16:creationId xmlns:a16="http://schemas.microsoft.com/office/drawing/2014/main" id="{45F12810-2A9C-D546-9EDF-094A04632A27}"/>
              </a:ext>
            </a:extLst>
          </p:cNvPr>
          <p:cNvSpPr txBox="1"/>
          <p:nvPr/>
        </p:nvSpPr>
        <p:spPr>
          <a:xfrm>
            <a:off x="5762415" y="3323600"/>
            <a:ext cx="667170"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03</a:t>
            </a:r>
          </a:p>
        </p:txBody>
      </p:sp>
      <p:sp>
        <p:nvSpPr>
          <p:cNvPr id="65" name="TextBox 64">
            <a:extLst>
              <a:ext uri="{FF2B5EF4-FFF2-40B4-BE49-F238E27FC236}">
                <a16:creationId xmlns:a16="http://schemas.microsoft.com/office/drawing/2014/main" id="{ED0F8051-66DC-AE41-9B71-EBD29F6AB92E}"/>
              </a:ext>
            </a:extLst>
          </p:cNvPr>
          <p:cNvSpPr txBox="1"/>
          <p:nvPr/>
        </p:nvSpPr>
        <p:spPr>
          <a:xfrm>
            <a:off x="9626621" y="2881081"/>
            <a:ext cx="93647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05</a:t>
            </a:r>
          </a:p>
        </p:txBody>
      </p:sp>
      <p:sp>
        <p:nvSpPr>
          <p:cNvPr id="66" name="Subtitle 2">
            <a:extLst>
              <a:ext uri="{FF2B5EF4-FFF2-40B4-BE49-F238E27FC236}">
                <a16:creationId xmlns:a16="http://schemas.microsoft.com/office/drawing/2014/main" id="{D4ECB24A-01B6-5142-AB1A-E96B70C7FF68}"/>
              </a:ext>
            </a:extLst>
          </p:cNvPr>
          <p:cNvSpPr txBox="1">
            <a:spLocks/>
          </p:cNvSpPr>
          <p:nvPr/>
        </p:nvSpPr>
        <p:spPr>
          <a:xfrm>
            <a:off x="1021715" y="1609814"/>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67" name="TextBox 66">
            <a:extLst>
              <a:ext uri="{FF2B5EF4-FFF2-40B4-BE49-F238E27FC236}">
                <a16:creationId xmlns:a16="http://schemas.microsoft.com/office/drawing/2014/main" id="{072D143D-3D6C-3143-B91D-685B7B96DD18}"/>
              </a:ext>
            </a:extLst>
          </p:cNvPr>
          <p:cNvSpPr txBox="1"/>
          <p:nvPr/>
        </p:nvSpPr>
        <p:spPr>
          <a:xfrm>
            <a:off x="1311510" y="1272682"/>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70" name="Subtitle 2">
            <a:extLst>
              <a:ext uri="{FF2B5EF4-FFF2-40B4-BE49-F238E27FC236}">
                <a16:creationId xmlns:a16="http://schemas.microsoft.com/office/drawing/2014/main" id="{8123B358-D3FF-444E-8B3F-47CF32C52BB7}"/>
              </a:ext>
            </a:extLst>
          </p:cNvPr>
          <p:cNvSpPr txBox="1">
            <a:spLocks/>
          </p:cNvSpPr>
          <p:nvPr/>
        </p:nvSpPr>
        <p:spPr>
          <a:xfrm>
            <a:off x="3115898" y="5762945"/>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71" name="TextBox 70">
            <a:extLst>
              <a:ext uri="{FF2B5EF4-FFF2-40B4-BE49-F238E27FC236}">
                <a16:creationId xmlns:a16="http://schemas.microsoft.com/office/drawing/2014/main" id="{0A91AE41-1ECB-7043-A8F3-0EC597FD907A}"/>
              </a:ext>
            </a:extLst>
          </p:cNvPr>
          <p:cNvSpPr txBox="1"/>
          <p:nvPr/>
        </p:nvSpPr>
        <p:spPr>
          <a:xfrm>
            <a:off x="3385655" y="5425813"/>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73" name="Subtitle 2">
            <a:extLst>
              <a:ext uri="{FF2B5EF4-FFF2-40B4-BE49-F238E27FC236}">
                <a16:creationId xmlns:a16="http://schemas.microsoft.com/office/drawing/2014/main" id="{174C8E51-F8F0-1146-961A-B500D1E8979E}"/>
              </a:ext>
            </a:extLst>
          </p:cNvPr>
          <p:cNvSpPr txBox="1">
            <a:spLocks/>
          </p:cNvSpPr>
          <p:nvPr/>
        </p:nvSpPr>
        <p:spPr>
          <a:xfrm>
            <a:off x="5020573" y="2169149"/>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74" name="TextBox 73">
            <a:extLst>
              <a:ext uri="{FF2B5EF4-FFF2-40B4-BE49-F238E27FC236}">
                <a16:creationId xmlns:a16="http://schemas.microsoft.com/office/drawing/2014/main" id="{6E8F0151-0B4D-5342-A99E-D1E64F6792E8}"/>
              </a:ext>
            </a:extLst>
          </p:cNvPr>
          <p:cNvSpPr txBox="1"/>
          <p:nvPr/>
        </p:nvSpPr>
        <p:spPr>
          <a:xfrm>
            <a:off x="5287125" y="1832017"/>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76" name="Subtitle 2">
            <a:extLst>
              <a:ext uri="{FF2B5EF4-FFF2-40B4-BE49-F238E27FC236}">
                <a16:creationId xmlns:a16="http://schemas.microsoft.com/office/drawing/2014/main" id="{A0C1765C-35A1-684B-B38C-17C4C0313331}"/>
              </a:ext>
            </a:extLst>
          </p:cNvPr>
          <p:cNvSpPr txBox="1">
            <a:spLocks/>
          </p:cNvSpPr>
          <p:nvPr/>
        </p:nvSpPr>
        <p:spPr>
          <a:xfrm>
            <a:off x="6925249" y="5762945"/>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77" name="TextBox 76">
            <a:extLst>
              <a:ext uri="{FF2B5EF4-FFF2-40B4-BE49-F238E27FC236}">
                <a16:creationId xmlns:a16="http://schemas.microsoft.com/office/drawing/2014/main" id="{0E564A7F-064C-1440-B29E-0AD6B160D42B}"/>
              </a:ext>
            </a:extLst>
          </p:cNvPr>
          <p:cNvSpPr txBox="1"/>
          <p:nvPr/>
        </p:nvSpPr>
        <p:spPr>
          <a:xfrm>
            <a:off x="7183785" y="5425813"/>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79" name="Subtitle 2">
            <a:extLst>
              <a:ext uri="{FF2B5EF4-FFF2-40B4-BE49-F238E27FC236}">
                <a16:creationId xmlns:a16="http://schemas.microsoft.com/office/drawing/2014/main" id="{BC48E684-D14A-BE45-B333-C3904A435D2B}"/>
              </a:ext>
            </a:extLst>
          </p:cNvPr>
          <p:cNvSpPr txBox="1">
            <a:spLocks/>
          </p:cNvSpPr>
          <p:nvPr/>
        </p:nvSpPr>
        <p:spPr>
          <a:xfrm>
            <a:off x="9019431" y="1609814"/>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80" name="TextBox 79">
            <a:extLst>
              <a:ext uri="{FF2B5EF4-FFF2-40B4-BE49-F238E27FC236}">
                <a16:creationId xmlns:a16="http://schemas.microsoft.com/office/drawing/2014/main" id="{E18723BE-A32B-8D4B-9D6F-8DDBBB0380BF}"/>
              </a:ext>
            </a:extLst>
          </p:cNvPr>
          <p:cNvSpPr txBox="1"/>
          <p:nvPr/>
        </p:nvSpPr>
        <p:spPr>
          <a:xfrm>
            <a:off x="9281173" y="1272682"/>
            <a:ext cx="162737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05</a:t>
            </a:r>
          </a:p>
        </p:txBody>
      </p:sp>
    </p:spTree>
    <p:extLst>
      <p:ext uri="{BB962C8B-B14F-4D97-AF65-F5344CB8AC3E}">
        <p14:creationId xmlns:p14="http://schemas.microsoft.com/office/powerpoint/2010/main" val="1559504805"/>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984B10A8-F982-1B47-AE33-E92A0D83FED3}"/>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8" name="TextBox 7">
            <a:extLst>
              <a:ext uri="{FF2B5EF4-FFF2-40B4-BE49-F238E27FC236}">
                <a16:creationId xmlns:a16="http://schemas.microsoft.com/office/drawing/2014/main" id="{1E5E0433-27E8-4D4E-9099-61EBF739075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9" name="Subtitle 2">
            <a:extLst>
              <a:ext uri="{FF2B5EF4-FFF2-40B4-BE49-F238E27FC236}">
                <a16:creationId xmlns:a16="http://schemas.microsoft.com/office/drawing/2014/main" id="{03AA4146-4093-CA44-B634-20FA8184C589}"/>
              </a:ext>
            </a:extLst>
          </p:cNvPr>
          <p:cNvSpPr txBox="1">
            <a:spLocks/>
          </p:cNvSpPr>
          <p:nvPr/>
        </p:nvSpPr>
        <p:spPr>
          <a:xfrm>
            <a:off x="824744" y="2589180"/>
            <a:ext cx="2775566"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0" name="TextBox 9">
            <a:extLst>
              <a:ext uri="{FF2B5EF4-FFF2-40B4-BE49-F238E27FC236}">
                <a16:creationId xmlns:a16="http://schemas.microsoft.com/office/drawing/2014/main" id="{95B742B4-3273-144C-A6DF-1908DACB53B2}"/>
              </a:ext>
            </a:extLst>
          </p:cNvPr>
          <p:cNvSpPr txBox="1"/>
          <p:nvPr/>
        </p:nvSpPr>
        <p:spPr>
          <a:xfrm>
            <a:off x="2029046" y="2252048"/>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13" name="Freeform 12">
            <a:extLst>
              <a:ext uri="{FF2B5EF4-FFF2-40B4-BE49-F238E27FC236}">
                <a16:creationId xmlns:a16="http://schemas.microsoft.com/office/drawing/2014/main" id="{D5A4AF4E-D1E9-0B4E-AA51-FF3129142908}"/>
              </a:ext>
            </a:extLst>
          </p:cNvPr>
          <p:cNvSpPr>
            <a:spLocks noChangeArrowheads="1"/>
          </p:cNvSpPr>
          <p:nvPr/>
        </p:nvSpPr>
        <p:spPr bwMode="auto">
          <a:xfrm rot="10800000">
            <a:off x="3723879" y="3080832"/>
            <a:ext cx="2121594" cy="2934715"/>
          </a:xfrm>
          <a:custGeom>
            <a:avLst/>
            <a:gdLst>
              <a:gd name="T0" fmla="*/ 1414 w 3005"/>
              <a:gd name="T1" fmla="*/ 2545 h 4155"/>
              <a:gd name="T2" fmla="*/ 975 w 3005"/>
              <a:gd name="T3" fmla="*/ 2545 h 4155"/>
              <a:gd name="T4" fmla="*/ 975 w 3005"/>
              <a:gd name="T5" fmla="*/ 2545 h 4155"/>
              <a:gd name="T6" fmla="*/ 932 w 3005"/>
              <a:gd name="T7" fmla="*/ 2623 h 4155"/>
              <a:gd name="T8" fmla="*/ 1915 w 3005"/>
              <a:gd name="T9" fmla="*/ 4123 h 4155"/>
              <a:gd name="T10" fmla="*/ 1915 w 3005"/>
              <a:gd name="T11" fmla="*/ 4123 h 4155"/>
              <a:gd name="T12" fmla="*/ 1999 w 3005"/>
              <a:gd name="T13" fmla="*/ 4123 h 4155"/>
              <a:gd name="T14" fmla="*/ 2982 w 3005"/>
              <a:gd name="T15" fmla="*/ 2623 h 4155"/>
              <a:gd name="T16" fmla="*/ 2982 w 3005"/>
              <a:gd name="T17" fmla="*/ 2623 h 4155"/>
              <a:gd name="T18" fmla="*/ 2940 w 3005"/>
              <a:gd name="T19" fmla="*/ 2545 h 4155"/>
              <a:gd name="T20" fmla="*/ 2549 w 3005"/>
              <a:gd name="T21" fmla="*/ 2545 h 4155"/>
              <a:gd name="T22" fmla="*/ 2549 w 3005"/>
              <a:gd name="T23" fmla="*/ 2545 h 4155"/>
              <a:gd name="T24" fmla="*/ 2355 w 3005"/>
              <a:gd name="T25" fmla="*/ 1573 h 4155"/>
              <a:gd name="T26" fmla="*/ 2355 w 3005"/>
              <a:gd name="T27" fmla="*/ 1573 h 4155"/>
              <a:gd name="T28" fmla="*/ 1803 w 3005"/>
              <a:gd name="T29" fmla="*/ 746 h 4155"/>
              <a:gd name="T30" fmla="*/ 1803 w 3005"/>
              <a:gd name="T31" fmla="*/ 746 h 4155"/>
              <a:gd name="T32" fmla="*/ 976 w 3005"/>
              <a:gd name="T33" fmla="*/ 193 h 4155"/>
              <a:gd name="T34" fmla="*/ 976 w 3005"/>
              <a:gd name="T35" fmla="*/ 193 h 4155"/>
              <a:gd name="T36" fmla="*/ 0 w 3005"/>
              <a:gd name="T37" fmla="*/ 0 h 4155"/>
              <a:gd name="T38" fmla="*/ 0 w 3005"/>
              <a:gd name="T39" fmla="*/ 1134 h 4155"/>
              <a:gd name="T40" fmla="*/ 0 w 3005"/>
              <a:gd name="T41" fmla="*/ 1134 h 4155"/>
              <a:gd name="T42" fmla="*/ 542 w 3005"/>
              <a:gd name="T43" fmla="*/ 1242 h 4155"/>
              <a:gd name="T44" fmla="*/ 542 w 3005"/>
              <a:gd name="T45" fmla="*/ 1242 h 4155"/>
              <a:gd name="T46" fmla="*/ 1000 w 3005"/>
              <a:gd name="T47" fmla="*/ 1548 h 4155"/>
              <a:gd name="T48" fmla="*/ 1000 w 3005"/>
              <a:gd name="T49" fmla="*/ 1548 h 4155"/>
              <a:gd name="T50" fmla="*/ 1307 w 3005"/>
              <a:gd name="T51" fmla="*/ 2006 h 4155"/>
              <a:gd name="T52" fmla="*/ 1307 w 3005"/>
              <a:gd name="T53" fmla="*/ 2006 h 4155"/>
              <a:gd name="T54" fmla="*/ 1414 w 3005"/>
              <a:gd name="T55" fmla="*/ 2545 h 4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005" h="4155">
                <a:moveTo>
                  <a:pt x="1414" y="2545"/>
                </a:moveTo>
                <a:lnTo>
                  <a:pt x="975" y="2545"/>
                </a:lnTo>
                <a:lnTo>
                  <a:pt x="975" y="2545"/>
                </a:lnTo>
                <a:cubicBezTo>
                  <a:pt x="934" y="2545"/>
                  <a:pt x="909" y="2589"/>
                  <a:pt x="932" y="2623"/>
                </a:cubicBezTo>
                <a:lnTo>
                  <a:pt x="1915" y="4123"/>
                </a:lnTo>
                <a:lnTo>
                  <a:pt x="1915" y="4123"/>
                </a:lnTo>
                <a:cubicBezTo>
                  <a:pt x="1934" y="4154"/>
                  <a:pt x="1980" y="4154"/>
                  <a:pt x="1999" y="4123"/>
                </a:cubicBezTo>
                <a:lnTo>
                  <a:pt x="2982" y="2623"/>
                </a:lnTo>
                <a:lnTo>
                  <a:pt x="2982" y="2623"/>
                </a:lnTo>
                <a:cubicBezTo>
                  <a:pt x="3004" y="2589"/>
                  <a:pt x="2980" y="2545"/>
                  <a:pt x="2940" y="2545"/>
                </a:cubicBezTo>
                <a:lnTo>
                  <a:pt x="2549" y="2545"/>
                </a:lnTo>
                <a:lnTo>
                  <a:pt x="2549" y="2545"/>
                </a:lnTo>
                <a:cubicBezTo>
                  <a:pt x="2548" y="2211"/>
                  <a:pt x="2483" y="1880"/>
                  <a:pt x="2355" y="1573"/>
                </a:cubicBezTo>
                <a:lnTo>
                  <a:pt x="2355" y="1573"/>
                </a:lnTo>
                <a:cubicBezTo>
                  <a:pt x="2227" y="1264"/>
                  <a:pt x="2039" y="982"/>
                  <a:pt x="1803" y="746"/>
                </a:cubicBezTo>
                <a:lnTo>
                  <a:pt x="1803" y="746"/>
                </a:lnTo>
                <a:cubicBezTo>
                  <a:pt x="1566" y="509"/>
                  <a:pt x="1285" y="322"/>
                  <a:pt x="976" y="193"/>
                </a:cubicBezTo>
                <a:lnTo>
                  <a:pt x="976" y="193"/>
                </a:lnTo>
                <a:cubicBezTo>
                  <a:pt x="666" y="66"/>
                  <a:pt x="335" y="0"/>
                  <a:pt x="0" y="0"/>
                </a:cubicBezTo>
                <a:lnTo>
                  <a:pt x="0" y="1134"/>
                </a:lnTo>
                <a:lnTo>
                  <a:pt x="0" y="1134"/>
                </a:lnTo>
                <a:cubicBezTo>
                  <a:pt x="186" y="1134"/>
                  <a:pt x="370" y="1171"/>
                  <a:pt x="542" y="1242"/>
                </a:cubicBezTo>
                <a:lnTo>
                  <a:pt x="542" y="1242"/>
                </a:lnTo>
                <a:cubicBezTo>
                  <a:pt x="713" y="1313"/>
                  <a:pt x="869" y="1417"/>
                  <a:pt x="1000" y="1548"/>
                </a:cubicBezTo>
                <a:lnTo>
                  <a:pt x="1000" y="1548"/>
                </a:lnTo>
                <a:cubicBezTo>
                  <a:pt x="1132" y="1680"/>
                  <a:pt x="1236" y="1835"/>
                  <a:pt x="1307" y="2006"/>
                </a:cubicBezTo>
                <a:lnTo>
                  <a:pt x="1307" y="2006"/>
                </a:lnTo>
                <a:cubicBezTo>
                  <a:pt x="1378" y="2176"/>
                  <a:pt x="1414" y="2359"/>
                  <a:pt x="1414" y="2545"/>
                </a:cubicBezTo>
              </a:path>
            </a:pathLst>
          </a:custGeom>
          <a:solidFill>
            <a:schemeClr val="accent4"/>
          </a:solidFill>
          <a:ln>
            <a:noFill/>
          </a:ln>
          <a:effectLst/>
        </p:spPr>
        <p:txBody>
          <a:bodyPr wrap="none" anchor="ctr"/>
          <a:lstStyle/>
          <a:p>
            <a:endParaRPr lang="en-US" sz="3266"/>
          </a:p>
        </p:txBody>
      </p:sp>
      <p:sp>
        <p:nvSpPr>
          <p:cNvPr id="3" name="Freeform 2">
            <a:extLst>
              <a:ext uri="{FF2B5EF4-FFF2-40B4-BE49-F238E27FC236}">
                <a16:creationId xmlns:a16="http://schemas.microsoft.com/office/drawing/2014/main" id="{852F3BF2-234F-7542-830F-41CE0F528F6B}"/>
              </a:ext>
            </a:extLst>
          </p:cNvPr>
          <p:cNvSpPr>
            <a:spLocks noChangeArrowheads="1"/>
          </p:cNvSpPr>
          <p:nvPr/>
        </p:nvSpPr>
        <p:spPr bwMode="auto">
          <a:xfrm>
            <a:off x="5225508" y="4223217"/>
            <a:ext cx="2934715" cy="2121592"/>
          </a:xfrm>
          <a:custGeom>
            <a:avLst/>
            <a:gdLst>
              <a:gd name="T0" fmla="*/ 1609 w 4155"/>
              <a:gd name="T1" fmla="*/ 1414 h 3005"/>
              <a:gd name="T2" fmla="*/ 1609 w 4155"/>
              <a:gd name="T3" fmla="*/ 974 h 3005"/>
              <a:gd name="T4" fmla="*/ 1609 w 4155"/>
              <a:gd name="T5" fmla="*/ 974 h 3005"/>
              <a:gd name="T6" fmla="*/ 1530 w 4155"/>
              <a:gd name="T7" fmla="*/ 931 h 3005"/>
              <a:gd name="T8" fmla="*/ 32 w 4155"/>
              <a:gd name="T9" fmla="*/ 1914 h 3005"/>
              <a:gd name="T10" fmla="*/ 32 w 4155"/>
              <a:gd name="T11" fmla="*/ 1914 h 3005"/>
              <a:gd name="T12" fmla="*/ 32 w 4155"/>
              <a:gd name="T13" fmla="*/ 1999 h 3005"/>
              <a:gd name="T14" fmla="*/ 1530 w 4155"/>
              <a:gd name="T15" fmla="*/ 2982 h 3005"/>
              <a:gd name="T16" fmla="*/ 1530 w 4155"/>
              <a:gd name="T17" fmla="*/ 2982 h 3005"/>
              <a:gd name="T18" fmla="*/ 1609 w 4155"/>
              <a:gd name="T19" fmla="*/ 2939 h 3005"/>
              <a:gd name="T20" fmla="*/ 1609 w 4155"/>
              <a:gd name="T21" fmla="*/ 2548 h 3005"/>
              <a:gd name="T22" fmla="*/ 1609 w 4155"/>
              <a:gd name="T23" fmla="*/ 2548 h 3005"/>
              <a:gd name="T24" fmla="*/ 2581 w 4155"/>
              <a:gd name="T25" fmla="*/ 2354 h 3005"/>
              <a:gd name="T26" fmla="*/ 2581 w 4155"/>
              <a:gd name="T27" fmla="*/ 2354 h 3005"/>
              <a:gd name="T28" fmla="*/ 3408 w 4155"/>
              <a:gd name="T29" fmla="*/ 1802 h 3005"/>
              <a:gd name="T30" fmla="*/ 3408 w 4155"/>
              <a:gd name="T31" fmla="*/ 1802 h 3005"/>
              <a:gd name="T32" fmla="*/ 3960 w 4155"/>
              <a:gd name="T33" fmla="*/ 975 h 3005"/>
              <a:gd name="T34" fmla="*/ 3960 w 4155"/>
              <a:gd name="T35" fmla="*/ 975 h 3005"/>
              <a:gd name="T36" fmla="*/ 4154 w 4155"/>
              <a:gd name="T37" fmla="*/ 0 h 3005"/>
              <a:gd name="T38" fmla="*/ 3020 w 4155"/>
              <a:gd name="T39" fmla="*/ 0 h 3005"/>
              <a:gd name="T40" fmla="*/ 3020 w 4155"/>
              <a:gd name="T41" fmla="*/ 0 h 3005"/>
              <a:gd name="T42" fmla="*/ 2912 w 4155"/>
              <a:gd name="T43" fmla="*/ 541 h 3005"/>
              <a:gd name="T44" fmla="*/ 2912 w 4155"/>
              <a:gd name="T45" fmla="*/ 541 h 3005"/>
              <a:gd name="T46" fmla="*/ 2606 w 4155"/>
              <a:gd name="T47" fmla="*/ 1000 h 3005"/>
              <a:gd name="T48" fmla="*/ 2606 w 4155"/>
              <a:gd name="T49" fmla="*/ 1000 h 3005"/>
              <a:gd name="T50" fmla="*/ 2147 w 4155"/>
              <a:gd name="T51" fmla="*/ 1306 h 3005"/>
              <a:gd name="T52" fmla="*/ 2147 w 4155"/>
              <a:gd name="T53" fmla="*/ 1306 h 3005"/>
              <a:gd name="T54" fmla="*/ 1609 w 4155"/>
              <a:gd name="T55" fmla="*/ 1414 h 30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55" h="3005">
                <a:moveTo>
                  <a:pt x="1609" y="1414"/>
                </a:moveTo>
                <a:lnTo>
                  <a:pt x="1609" y="974"/>
                </a:lnTo>
                <a:lnTo>
                  <a:pt x="1609" y="974"/>
                </a:lnTo>
                <a:cubicBezTo>
                  <a:pt x="1609" y="933"/>
                  <a:pt x="1564" y="909"/>
                  <a:pt x="1530" y="931"/>
                </a:cubicBezTo>
                <a:lnTo>
                  <a:pt x="32" y="1914"/>
                </a:lnTo>
                <a:lnTo>
                  <a:pt x="32" y="1914"/>
                </a:lnTo>
                <a:cubicBezTo>
                  <a:pt x="0" y="1934"/>
                  <a:pt x="0" y="1979"/>
                  <a:pt x="32" y="1999"/>
                </a:cubicBezTo>
                <a:lnTo>
                  <a:pt x="1530" y="2982"/>
                </a:lnTo>
                <a:lnTo>
                  <a:pt x="1530" y="2982"/>
                </a:lnTo>
                <a:cubicBezTo>
                  <a:pt x="1564" y="3004"/>
                  <a:pt x="1609" y="2980"/>
                  <a:pt x="1609" y="2939"/>
                </a:cubicBezTo>
                <a:lnTo>
                  <a:pt x="1609" y="2548"/>
                </a:lnTo>
                <a:lnTo>
                  <a:pt x="1609" y="2548"/>
                </a:lnTo>
                <a:cubicBezTo>
                  <a:pt x="1943" y="2548"/>
                  <a:pt x="2273" y="2482"/>
                  <a:pt x="2581" y="2354"/>
                </a:cubicBezTo>
                <a:lnTo>
                  <a:pt x="2581" y="2354"/>
                </a:lnTo>
                <a:cubicBezTo>
                  <a:pt x="2891" y="2226"/>
                  <a:pt x="3172" y="2039"/>
                  <a:pt x="3408" y="1802"/>
                </a:cubicBezTo>
                <a:lnTo>
                  <a:pt x="3408" y="1802"/>
                </a:lnTo>
                <a:cubicBezTo>
                  <a:pt x="3645" y="1566"/>
                  <a:pt x="3833" y="1284"/>
                  <a:pt x="3960" y="975"/>
                </a:cubicBezTo>
                <a:lnTo>
                  <a:pt x="3960" y="975"/>
                </a:lnTo>
                <a:cubicBezTo>
                  <a:pt x="4088" y="666"/>
                  <a:pt x="4154" y="335"/>
                  <a:pt x="4154" y="0"/>
                </a:cubicBezTo>
                <a:lnTo>
                  <a:pt x="3020" y="0"/>
                </a:lnTo>
                <a:lnTo>
                  <a:pt x="3020" y="0"/>
                </a:lnTo>
                <a:cubicBezTo>
                  <a:pt x="3020" y="186"/>
                  <a:pt x="2983" y="369"/>
                  <a:pt x="2912" y="541"/>
                </a:cubicBezTo>
                <a:lnTo>
                  <a:pt x="2912" y="541"/>
                </a:lnTo>
                <a:cubicBezTo>
                  <a:pt x="2841" y="712"/>
                  <a:pt x="2737" y="868"/>
                  <a:pt x="2606" y="1000"/>
                </a:cubicBezTo>
                <a:lnTo>
                  <a:pt x="2606" y="1000"/>
                </a:lnTo>
                <a:cubicBezTo>
                  <a:pt x="2474" y="1131"/>
                  <a:pt x="2319" y="1235"/>
                  <a:pt x="2147" y="1306"/>
                </a:cubicBezTo>
                <a:lnTo>
                  <a:pt x="2147" y="1306"/>
                </a:lnTo>
                <a:cubicBezTo>
                  <a:pt x="1977" y="1377"/>
                  <a:pt x="1794" y="1413"/>
                  <a:pt x="1609" y="1414"/>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4" name="Freeform 3">
            <a:extLst>
              <a:ext uri="{FF2B5EF4-FFF2-40B4-BE49-F238E27FC236}">
                <a16:creationId xmlns:a16="http://schemas.microsoft.com/office/drawing/2014/main" id="{8AED1D57-C921-6F4B-9C50-2739CFC253B9}"/>
              </a:ext>
            </a:extLst>
          </p:cNvPr>
          <p:cNvSpPr>
            <a:spLocks noChangeArrowheads="1"/>
          </p:cNvSpPr>
          <p:nvPr/>
        </p:nvSpPr>
        <p:spPr bwMode="auto">
          <a:xfrm>
            <a:off x="6365745" y="1964545"/>
            <a:ext cx="2121594" cy="2934715"/>
          </a:xfrm>
          <a:custGeom>
            <a:avLst/>
            <a:gdLst>
              <a:gd name="T0" fmla="*/ 1414 w 3005"/>
              <a:gd name="T1" fmla="*/ 2545 h 4155"/>
              <a:gd name="T2" fmla="*/ 975 w 3005"/>
              <a:gd name="T3" fmla="*/ 2545 h 4155"/>
              <a:gd name="T4" fmla="*/ 975 w 3005"/>
              <a:gd name="T5" fmla="*/ 2545 h 4155"/>
              <a:gd name="T6" fmla="*/ 932 w 3005"/>
              <a:gd name="T7" fmla="*/ 2623 h 4155"/>
              <a:gd name="T8" fmla="*/ 1915 w 3005"/>
              <a:gd name="T9" fmla="*/ 4123 h 4155"/>
              <a:gd name="T10" fmla="*/ 1915 w 3005"/>
              <a:gd name="T11" fmla="*/ 4123 h 4155"/>
              <a:gd name="T12" fmla="*/ 1999 w 3005"/>
              <a:gd name="T13" fmla="*/ 4123 h 4155"/>
              <a:gd name="T14" fmla="*/ 2982 w 3005"/>
              <a:gd name="T15" fmla="*/ 2623 h 4155"/>
              <a:gd name="T16" fmla="*/ 2982 w 3005"/>
              <a:gd name="T17" fmla="*/ 2623 h 4155"/>
              <a:gd name="T18" fmla="*/ 2940 w 3005"/>
              <a:gd name="T19" fmla="*/ 2545 h 4155"/>
              <a:gd name="T20" fmla="*/ 2549 w 3005"/>
              <a:gd name="T21" fmla="*/ 2545 h 4155"/>
              <a:gd name="T22" fmla="*/ 2549 w 3005"/>
              <a:gd name="T23" fmla="*/ 2545 h 4155"/>
              <a:gd name="T24" fmla="*/ 2355 w 3005"/>
              <a:gd name="T25" fmla="*/ 1573 h 4155"/>
              <a:gd name="T26" fmla="*/ 2355 w 3005"/>
              <a:gd name="T27" fmla="*/ 1573 h 4155"/>
              <a:gd name="T28" fmla="*/ 1803 w 3005"/>
              <a:gd name="T29" fmla="*/ 746 h 4155"/>
              <a:gd name="T30" fmla="*/ 1803 w 3005"/>
              <a:gd name="T31" fmla="*/ 746 h 4155"/>
              <a:gd name="T32" fmla="*/ 976 w 3005"/>
              <a:gd name="T33" fmla="*/ 193 h 4155"/>
              <a:gd name="T34" fmla="*/ 976 w 3005"/>
              <a:gd name="T35" fmla="*/ 193 h 4155"/>
              <a:gd name="T36" fmla="*/ 0 w 3005"/>
              <a:gd name="T37" fmla="*/ 0 h 4155"/>
              <a:gd name="T38" fmla="*/ 0 w 3005"/>
              <a:gd name="T39" fmla="*/ 1134 h 4155"/>
              <a:gd name="T40" fmla="*/ 0 w 3005"/>
              <a:gd name="T41" fmla="*/ 1134 h 4155"/>
              <a:gd name="T42" fmla="*/ 542 w 3005"/>
              <a:gd name="T43" fmla="*/ 1242 h 4155"/>
              <a:gd name="T44" fmla="*/ 542 w 3005"/>
              <a:gd name="T45" fmla="*/ 1242 h 4155"/>
              <a:gd name="T46" fmla="*/ 1000 w 3005"/>
              <a:gd name="T47" fmla="*/ 1548 h 4155"/>
              <a:gd name="T48" fmla="*/ 1000 w 3005"/>
              <a:gd name="T49" fmla="*/ 1548 h 4155"/>
              <a:gd name="T50" fmla="*/ 1307 w 3005"/>
              <a:gd name="T51" fmla="*/ 2006 h 4155"/>
              <a:gd name="T52" fmla="*/ 1307 w 3005"/>
              <a:gd name="T53" fmla="*/ 2006 h 4155"/>
              <a:gd name="T54" fmla="*/ 1414 w 3005"/>
              <a:gd name="T55" fmla="*/ 2545 h 4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005" h="4155">
                <a:moveTo>
                  <a:pt x="1414" y="2545"/>
                </a:moveTo>
                <a:lnTo>
                  <a:pt x="975" y="2545"/>
                </a:lnTo>
                <a:lnTo>
                  <a:pt x="975" y="2545"/>
                </a:lnTo>
                <a:cubicBezTo>
                  <a:pt x="934" y="2545"/>
                  <a:pt x="909" y="2589"/>
                  <a:pt x="932" y="2623"/>
                </a:cubicBezTo>
                <a:lnTo>
                  <a:pt x="1915" y="4123"/>
                </a:lnTo>
                <a:lnTo>
                  <a:pt x="1915" y="4123"/>
                </a:lnTo>
                <a:cubicBezTo>
                  <a:pt x="1934" y="4154"/>
                  <a:pt x="1980" y="4154"/>
                  <a:pt x="1999" y="4123"/>
                </a:cubicBezTo>
                <a:lnTo>
                  <a:pt x="2982" y="2623"/>
                </a:lnTo>
                <a:lnTo>
                  <a:pt x="2982" y="2623"/>
                </a:lnTo>
                <a:cubicBezTo>
                  <a:pt x="3004" y="2589"/>
                  <a:pt x="2980" y="2545"/>
                  <a:pt x="2940" y="2545"/>
                </a:cubicBezTo>
                <a:lnTo>
                  <a:pt x="2549" y="2545"/>
                </a:lnTo>
                <a:lnTo>
                  <a:pt x="2549" y="2545"/>
                </a:lnTo>
                <a:cubicBezTo>
                  <a:pt x="2548" y="2211"/>
                  <a:pt x="2483" y="1880"/>
                  <a:pt x="2355" y="1573"/>
                </a:cubicBezTo>
                <a:lnTo>
                  <a:pt x="2355" y="1573"/>
                </a:lnTo>
                <a:cubicBezTo>
                  <a:pt x="2227" y="1264"/>
                  <a:pt x="2039" y="982"/>
                  <a:pt x="1803" y="746"/>
                </a:cubicBezTo>
                <a:lnTo>
                  <a:pt x="1803" y="746"/>
                </a:lnTo>
                <a:cubicBezTo>
                  <a:pt x="1566" y="509"/>
                  <a:pt x="1285" y="322"/>
                  <a:pt x="976" y="193"/>
                </a:cubicBezTo>
                <a:lnTo>
                  <a:pt x="976" y="193"/>
                </a:lnTo>
                <a:cubicBezTo>
                  <a:pt x="666" y="66"/>
                  <a:pt x="335" y="0"/>
                  <a:pt x="0" y="0"/>
                </a:cubicBezTo>
                <a:lnTo>
                  <a:pt x="0" y="1134"/>
                </a:lnTo>
                <a:lnTo>
                  <a:pt x="0" y="1134"/>
                </a:lnTo>
                <a:cubicBezTo>
                  <a:pt x="186" y="1134"/>
                  <a:pt x="370" y="1171"/>
                  <a:pt x="542" y="1242"/>
                </a:cubicBezTo>
                <a:lnTo>
                  <a:pt x="542" y="1242"/>
                </a:lnTo>
                <a:cubicBezTo>
                  <a:pt x="713" y="1313"/>
                  <a:pt x="869" y="1417"/>
                  <a:pt x="1000" y="1548"/>
                </a:cubicBezTo>
                <a:lnTo>
                  <a:pt x="1000" y="1548"/>
                </a:lnTo>
                <a:cubicBezTo>
                  <a:pt x="1132" y="1680"/>
                  <a:pt x="1236" y="1835"/>
                  <a:pt x="1307" y="2006"/>
                </a:cubicBezTo>
                <a:lnTo>
                  <a:pt x="1307" y="2006"/>
                </a:lnTo>
                <a:cubicBezTo>
                  <a:pt x="1378" y="2176"/>
                  <a:pt x="1414" y="2359"/>
                  <a:pt x="1414" y="2545"/>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5" name="Freeform 4">
            <a:extLst>
              <a:ext uri="{FF2B5EF4-FFF2-40B4-BE49-F238E27FC236}">
                <a16:creationId xmlns:a16="http://schemas.microsoft.com/office/drawing/2014/main" id="{949EA22C-7148-0848-B7C0-83C352511851}"/>
              </a:ext>
            </a:extLst>
          </p:cNvPr>
          <p:cNvSpPr>
            <a:spLocks noChangeArrowheads="1"/>
          </p:cNvSpPr>
          <p:nvPr/>
        </p:nvSpPr>
        <p:spPr bwMode="auto">
          <a:xfrm>
            <a:off x="4063461" y="1618735"/>
            <a:ext cx="2934715" cy="2121592"/>
          </a:xfrm>
          <a:custGeom>
            <a:avLst/>
            <a:gdLst>
              <a:gd name="T0" fmla="*/ 2545 w 4155"/>
              <a:gd name="T1" fmla="*/ 1590 h 3003"/>
              <a:gd name="T2" fmla="*/ 2545 w 4155"/>
              <a:gd name="T3" fmla="*/ 2030 h 3003"/>
              <a:gd name="T4" fmla="*/ 2545 w 4155"/>
              <a:gd name="T5" fmla="*/ 2030 h 3003"/>
              <a:gd name="T6" fmla="*/ 2624 w 4155"/>
              <a:gd name="T7" fmla="*/ 2072 h 3003"/>
              <a:gd name="T8" fmla="*/ 4123 w 4155"/>
              <a:gd name="T9" fmla="*/ 1090 h 3003"/>
              <a:gd name="T10" fmla="*/ 4123 w 4155"/>
              <a:gd name="T11" fmla="*/ 1090 h 3003"/>
              <a:gd name="T12" fmla="*/ 4123 w 4155"/>
              <a:gd name="T13" fmla="*/ 1005 h 3003"/>
              <a:gd name="T14" fmla="*/ 2624 w 4155"/>
              <a:gd name="T15" fmla="*/ 22 h 3003"/>
              <a:gd name="T16" fmla="*/ 2624 w 4155"/>
              <a:gd name="T17" fmla="*/ 22 h 3003"/>
              <a:gd name="T18" fmla="*/ 2545 w 4155"/>
              <a:gd name="T19" fmla="*/ 65 h 3003"/>
              <a:gd name="T20" fmla="*/ 2545 w 4155"/>
              <a:gd name="T21" fmla="*/ 455 h 3003"/>
              <a:gd name="T22" fmla="*/ 2545 w 4155"/>
              <a:gd name="T23" fmla="*/ 455 h 3003"/>
              <a:gd name="T24" fmla="*/ 1573 w 4155"/>
              <a:gd name="T25" fmla="*/ 649 h 3003"/>
              <a:gd name="T26" fmla="*/ 1573 w 4155"/>
              <a:gd name="T27" fmla="*/ 649 h 3003"/>
              <a:gd name="T28" fmla="*/ 746 w 4155"/>
              <a:gd name="T29" fmla="*/ 1202 h 3003"/>
              <a:gd name="T30" fmla="*/ 746 w 4155"/>
              <a:gd name="T31" fmla="*/ 1202 h 3003"/>
              <a:gd name="T32" fmla="*/ 194 w 4155"/>
              <a:gd name="T33" fmla="*/ 2029 h 3003"/>
              <a:gd name="T34" fmla="*/ 194 w 4155"/>
              <a:gd name="T35" fmla="*/ 2029 h 3003"/>
              <a:gd name="T36" fmla="*/ 0 w 4155"/>
              <a:gd name="T37" fmla="*/ 3002 h 3003"/>
              <a:gd name="T38" fmla="*/ 1134 w 4155"/>
              <a:gd name="T39" fmla="*/ 3002 h 3003"/>
              <a:gd name="T40" fmla="*/ 1134 w 4155"/>
              <a:gd name="T41" fmla="*/ 3002 h 3003"/>
              <a:gd name="T42" fmla="*/ 1242 w 4155"/>
              <a:gd name="T43" fmla="*/ 2461 h 3003"/>
              <a:gd name="T44" fmla="*/ 1242 w 4155"/>
              <a:gd name="T45" fmla="*/ 2461 h 3003"/>
              <a:gd name="T46" fmla="*/ 1548 w 4155"/>
              <a:gd name="T47" fmla="*/ 2004 h 3003"/>
              <a:gd name="T48" fmla="*/ 1548 w 4155"/>
              <a:gd name="T49" fmla="*/ 2004 h 3003"/>
              <a:gd name="T50" fmla="*/ 2007 w 4155"/>
              <a:gd name="T51" fmla="*/ 1697 h 3003"/>
              <a:gd name="T52" fmla="*/ 2007 w 4155"/>
              <a:gd name="T53" fmla="*/ 1697 h 3003"/>
              <a:gd name="T54" fmla="*/ 2545 w 4155"/>
              <a:gd name="T55" fmla="*/ 1590 h 3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155" h="3003">
                <a:moveTo>
                  <a:pt x="2545" y="1590"/>
                </a:moveTo>
                <a:lnTo>
                  <a:pt x="2545" y="2030"/>
                </a:lnTo>
                <a:lnTo>
                  <a:pt x="2545" y="2030"/>
                </a:lnTo>
                <a:cubicBezTo>
                  <a:pt x="2545" y="2071"/>
                  <a:pt x="2590" y="2094"/>
                  <a:pt x="2624" y="2072"/>
                </a:cubicBezTo>
                <a:lnTo>
                  <a:pt x="4123" y="1090"/>
                </a:lnTo>
                <a:lnTo>
                  <a:pt x="4123" y="1090"/>
                </a:lnTo>
                <a:cubicBezTo>
                  <a:pt x="4154" y="1070"/>
                  <a:pt x="4154" y="1025"/>
                  <a:pt x="4123" y="1005"/>
                </a:cubicBezTo>
                <a:lnTo>
                  <a:pt x="2624" y="22"/>
                </a:lnTo>
                <a:lnTo>
                  <a:pt x="2624" y="22"/>
                </a:lnTo>
                <a:cubicBezTo>
                  <a:pt x="2590" y="0"/>
                  <a:pt x="2545" y="24"/>
                  <a:pt x="2545" y="65"/>
                </a:cubicBezTo>
                <a:lnTo>
                  <a:pt x="2545" y="455"/>
                </a:lnTo>
                <a:lnTo>
                  <a:pt x="2545" y="455"/>
                </a:lnTo>
                <a:cubicBezTo>
                  <a:pt x="2212" y="455"/>
                  <a:pt x="1881" y="522"/>
                  <a:pt x="1573" y="649"/>
                </a:cubicBezTo>
                <a:lnTo>
                  <a:pt x="1573" y="649"/>
                </a:lnTo>
                <a:cubicBezTo>
                  <a:pt x="1264" y="777"/>
                  <a:pt x="983" y="965"/>
                  <a:pt x="746" y="1202"/>
                </a:cubicBezTo>
                <a:lnTo>
                  <a:pt x="746" y="1202"/>
                </a:lnTo>
                <a:cubicBezTo>
                  <a:pt x="509" y="1438"/>
                  <a:pt x="322" y="1719"/>
                  <a:pt x="194" y="2029"/>
                </a:cubicBezTo>
                <a:lnTo>
                  <a:pt x="194" y="2029"/>
                </a:lnTo>
                <a:cubicBezTo>
                  <a:pt x="66" y="2336"/>
                  <a:pt x="0" y="2668"/>
                  <a:pt x="0" y="3002"/>
                </a:cubicBezTo>
                <a:lnTo>
                  <a:pt x="1134" y="3002"/>
                </a:lnTo>
                <a:lnTo>
                  <a:pt x="1134" y="3002"/>
                </a:lnTo>
                <a:cubicBezTo>
                  <a:pt x="1134" y="2817"/>
                  <a:pt x="1171" y="2633"/>
                  <a:pt x="1242" y="2461"/>
                </a:cubicBezTo>
                <a:lnTo>
                  <a:pt x="1242" y="2461"/>
                </a:lnTo>
                <a:cubicBezTo>
                  <a:pt x="1313" y="2290"/>
                  <a:pt x="1418" y="2135"/>
                  <a:pt x="1548" y="2004"/>
                </a:cubicBezTo>
                <a:lnTo>
                  <a:pt x="1548" y="2004"/>
                </a:lnTo>
                <a:cubicBezTo>
                  <a:pt x="1680" y="1873"/>
                  <a:pt x="1836" y="1769"/>
                  <a:pt x="2007" y="1697"/>
                </a:cubicBezTo>
                <a:lnTo>
                  <a:pt x="2007" y="1697"/>
                </a:lnTo>
                <a:cubicBezTo>
                  <a:pt x="2178" y="1627"/>
                  <a:pt x="2360" y="1590"/>
                  <a:pt x="2545" y="159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12" name="Freeform 8">
            <a:extLst>
              <a:ext uri="{FF2B5EF4-FFF2-40B4-BE49-F238E27FC236}">
                <a16:creationId xmlns:a16="http://schemas.microsoft.com/office/drawing/2014/main" id="{D0923563-14BD-5F44-ADA9-8BC27C2ECBD6}"/>
              </a:ext>
            </a:extLst>
          </p:cNvPr>
          <p:cNvSpPr>
            <a:spLocks noChangeArrowheads="1"/>
          </p:cNvSpPr>
          <p:nvPr/>
        </p:nvSpPr>
        <p:spPr bwMode="auto">
          <a:xfrm>
            <a:off x="3723880" y="3086095"/>
            <a:ext cx="1479821" cy="1137123"/>
          </a:xfrm>
          <a:custGeom>
            <a:avLst/>
            <a:gdLst>
              <a:gd name="T0" fmla="*/ 1004 w 2095"/>
              <a:gd name="T1" fmla="*/ 31 h 1609"/>
              <a:gd name="T2" fmla="*/ 1004 w 2095"/>
              <a:gd name="T3" fmla="*/ 31 h 1609"/>
              <a:gd name="T4" fmla="*/ 1090 w 2095"/>
              <a:gd name="T5" fmla="*/ 31 h 1609"/>
              <a:gd name="T6" fmla="*/ 2072 w 2095"/>
              <a:gd name="T7" fmla="*/ 1529 h 1609"/>
              <a:gd name="T8" fmla="*/ 2072 w 2095"/>
              <a:gd name="T9" fmla="*/ 1529 h 1609"/>
              <a:gd name="T10" fmla="*/ 2030 w 2095"/>
              <a:gd name="T11" fmla="*/ 1608 h 1609"/>
              <a:gd name="T12" fmla="*/ 65 w 2095"/>
              <a:gd name="T13" fmla="*/ 1608 h 1609"/>
              <a:gd name="T14" fmla="*/ 65 w 2095"/>
              <a:gd name="T15" fmla="*/ 1608 h 1609"/>
              <a:gd name="T16" fmla="*/ 22 w 2095"/>
              <a:gd name="T17" fmla="*/ 1529 h 1609"/>
              <a:gd name="T18" fmla="*/ 1004 w 2095"/>
              <a:gd name="T19" fmla="*/ 31 h 1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95" h="1609">
                <a:moveTo>
                  <a:pt x="1004" y="31"/>
                </a:moveTo>
                <a:lnTo>
                  <a:pt x="1004" y="31"/>
                </a:lnTo>
                <a:cubicBezTo>
                  <a:pt x="1025" y="0"/>
                  <a:pt x="1070" y="0"/>
                  <a:pt x="1090" y="31"/>
                </a:cubicBezTo>
                <a:lnTo>
                  <a:pt x="2072" y="1529"/>
                </a:lnTo>
                <a:lnTo>
                  <a:pt x="2072" y="1529"/>
                </a:lnTo>
                <a:cubicBezTo>
                  <a:pt x="2094" y="1564"/>
                  <a:pt x="2071" y="1608"/>
                  <a:pt x="2030" y="1608"/>
                </a:cubicBezTo>
                <a:lnTo>
                  <a:pt x="65" y="1608"/>
                </a:lnTo>
                <a:lnTo>
                  <a:pt x="65" y="1608"/>
                </a:lnTo>
                <a:cubicBezTo>
                  <a:pt x="24" y="1608"/>
                  <a:pt x="0" y="1564"/>
                  <a:pt x="22" y="1529"/>
                </a:cubicBezTo>
                <a:lnTo>
                  <a:pt x="1004" y="31"/>
                </a:lnTo>
              </a:path>
            </a:pathLst>
          </a:custGeom>
          <a:solidFill>
            <a:schemeClr val="accent4"/>
          </a:solidFill>
          <a:ln>
            <a:noFill/>
          </a:ln>
          <a:effectLst/>
        </p:spPr>
        <p:txBody>
          <a:bodyPr wrap="none" anchor="ctr"/>
          <a:lstStyle/>
          <a:p>
            <a:endParaRPr lang="en-US" sz="3266"/>
          </a:p>
        </p:txBody>
      </p:sp>
      <p:sp>
        <p:nvSpPr>
          <p:cNvPr id="16" name="Subtitle 2">
            <a:extLst>
              <a:ext uri="{FF2B5EF4-FFF2-40B4-BE49-F238E27FC236}">
                <a16:creationId xmlns:a16="http://schemas.microsoft.com/office/drawing/2014/main" id="{99141E2C-25FA-1049-8CA1-F152694464CC}"/>
              </a:ext>
            </a:extLst>
          </p:cNvPr>
          <p:cNvSpPr txBox="1">
            <a:spLocks/>
          </p:cNvSpPr>
          <p:nvPr/>
        </p:nvSpPr>
        <p:spPr>
          <a:xfrm>
            <a:off x="824744" y="4808908"/>
            <a:ext cx="2775566"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7" name="TextBox 16">
            <a:extLst>
              <a:ext uri="{FF2B5EF4-FFF2-40B4-BE49-F238E27FC236}">
                <a16:creationId xmlns:a16="http://schemas.microsoft.com/office/drawing/2014/main" id="{D989FFF5-9C83-A64A-9CB3-7A01387A9993}"/>
              </a:ext>
            </a:extLst>
          </p:cNvPr>
          <p:cNvSpPr txBox="1"/>
          <p:nvPr/>
        </p:nvSpPr>
        <p:spPr>
          <a:xfrm>
            <a:off x="1966528" y="4471776"/>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19" name="Subtitle 2">
            <a:extLst>
              <a:ext uri="{FF2B5EF4-FFF2-40B4-BE49-F238E27FC236}">
                <a16:creationId xmlns:a16="http://schemas.microsoft.com/office/drawing/2014/main" id="{E30CB2BB-A07A-E94D-BB82-00ABEF4ACF27}"/>
              </a:ext>
            </a:extLst>
          </p:cNvPr>
          <p:cNvSpPr txBox="1">
            <a:spLocks/>
          </p:cNvSpPr>
          <p:nvPr/>
        </p:nvSpPr>
        <p:spPr>
          <a:xfrm>
            <a:off x="8591691" y="2589180"/>
            <a:ext cx="2775566"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0" name="TextBox 19">
            <a:extLst>
              <a:ext uri="{FF2B5EF4-FFF2-40B4-BE49-F238E27FC236}">
                <a16:creationId xmlns:a16="http://schemas.microsoft.com/office/drawing/2014/main" id="{36DB317D-5C9A-D040-BED0-9C3C8CE63766}"/>
              </a:ext>
            </a:extLst>
          </p:cNvPr>
          <p:cNvSpPr txBox="1"/>
          <p:nvPr/>
        </p:nvSpPr>
        <p:spPr>
          <a:xfrm>
            <a:off x="8591691" y="2252048"/>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22" name="Subtitle 2">
            <a:extLst>
              <a:ext uri="{FF2B5EF4-FFF2-40B4-BE49-F238E27FC236}">
                <a16:creationId xmlns:a16="http://schemas.microsoft.com/office/drawing/2014/main" id="{1CBDDEB5-78D2-0A41-8BBD-02488D41012F}"/>
              </a:ext>
            </a:extLst>
          </p:cNvPr>
          <p:cNvSpPr txBox="1">
            <a:spLocks/>
          </p:cNvSpPr>
          <p:nvPr/>
        </p:nvSpPr>
        <p:spPr>
          <a:xfrm>
            <a:off x="8591691" y="4808908"/>
            <a:ext cx="2775566"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3" name="TextBox 22">
            <a:extLst>
              <a:ext uri="{FF2B5EF4-FFF2-40B4-BE49-F238E27FC236}">
                <a16:creationId xmlns:a16="http://schemas.microsoft.com/office/drawing/2014/main" id="{CBC446EE-5B5E-AC4D-B503-04D093BDCA75}"/>
              </a:ext>
            </a:extLst>
          </p:cNvPr>
          <p:cNvSpPr txBox="1"/>
          <p:nvPr/>
        </p:nvSpPr>
        <p:spPr>
          <a:xfrm>
            <a:off x="8591691" y="4471776"/>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24" name="TextBox 23">
            <a:extLst>
              <a:ext uri="{FF2B5EF4-FFF2-40B4-BE49-F238E27FC236}">
                <a16:creationId xmlns:a16="http://schemas.microsoft.com/office/drawing/2014/main" id="{1C8F9C85-49D8-7E4E-9E52-8DC742C293AF}"/>
              </a:ext>
            </a:extLst>
          </p:cNvPr>
          <p:cNvSpPr txBox="1"/>
          <p:nvPr/>
        </p:nvSpPr>
        <p:spPr>
          <a:xfrm>
            <a:off x="5832506" y="2078825"/>
            <a:ext cx="57900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01</a:t>
            </a:r>
          </a:p>
        </p:txBody>
      </p:sp>
      <p:sp>
        <p:nvSpPr>
          <p:cNvPr id="25" name="TextBox 24">
            <a:extLst>
              <a:ext uri="{FF2B5EF4-FFF2-40B4-BE49-F238E27FC236}">
                <a16:creationId xmlns:a16="http://schemas.microsoft.com/office/drawing/2014/main" id="{2A0F74FC-8398-FB4C-B28E-EC1C210D680E}"/>
              </a:ext>
            </a:extLst>
          </p:cNvPr>
          <p:cNvSpPr txBox="1"/>
          <p:nvPr/>
        </p:nvSpPr>
        <p:spPr>
          <a:xfrm>
            <a:off x="7433630" y="3705744"/>
            <a:ext cx="65434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02</a:t>
            </a:r>
          </a:p>
        </p:txBody>
      </p:sp>
      <p:sp>
        <p:nvSpPr>
          <p:cNvPr id="26" name="TextBox 25">
            <a:extLst>
              <a:ext uri="{FF2B5EF4-FFF2-40B4-BE49-F238E27FC236}">
                <a16:creationId xmlns:a16="http://schemas.microsoft.com/office/drawing/2014/main" id="{73803843-432C-904A-B78D-212825195692}"/>
              </a:ext>
            </a:extLst>
          </p:cNvPr>
          <p:cNvSpPr txBox="1"/>
          <p:nvPr/>
        </p:nvSpPr>
        <p:spPr>
          <a:xfrm>
            <a:off x="5924990" y="5362352"/>
            <a:ext cx="667170"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03</a:t>
            </a:r>
          </a:p>
        </p:txBody>
      </p:sp>
      <p:sp>
        <p:nvSpPr>
          <p:cNvPr id="27" name="TextBox 26">
            <a:extLst>
              <a:ext uri="{FF2B5EF4-FFF2-40B4-BE49-F238E27FC236}">
                <a16:creationId xmlns:a16="http://schemas.microsoft.com/office/drawing/2014/main" id="{8A9C2A7E-95FF-AE48-B63A-D4A669D32764}"/>
              </a:ext>
            </a:extLst>
          </p:cNvPr>
          <p:cNvSpPr txBox="1"/>
          <p:nvPr/>
        </p:nvSpPr>
        <p:spPr>
          <a:xfrm>
            <a:off x="4094439" y="3747308"/>
            <a:ext cx="69442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04</a:t>
            </a:r>
          </a:p>
        </p:txBody>
      </p:sp>
    </p:spTree>
    <p:extLst>
      <p:ext uri="{BB962C8B-B14F-4D97-AF65-F5344CB8AC3E}">
        <p14:creationId xmlns:p14="http://schemas.microsoft.com/office/powerpoint/2010/main" val="2276906331"/>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769E2D1-C7E2-5647-8020-94FAE8A500D6}"/>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36E5E945-2FB5-1741-9AC3-8F695904A52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2">
            <a:extLst>
              <a:ext uri="{FF2B5EF4-FFF2-40B4-BE49-F238E27FC236}">
                <a16:creationId xmlns:a16="http://schemas.microsoft.com/office/drawing/2014/main" id="{7F5D33A3-5F21-C44D-9664-86221C7969F6}"/>
              </a:ext>
            </a:extLst>
          </p:cNvPr>
          <p:cNvSpPr>
            <a:spLocks noChangeArrowheads="1"/>
          </p:cNvSpPr>
          <p:nvPr/>
        </p:nvSpPr>
        <p:spPr bwMode="auto">
          <a:xfrm>
            <a:off x="1364275" y="1525118"/>
            <a:ext cx="5904906" cy="953025"/>
          </a:xfrm>
          <a:prstGeom prst="rect">
            <a:avLst/>
          </a:prstGeom>
          <a:solidFill>
            <a:schemeClr val="accent1"/>
          </a:solidFill>
          <a:ln>
            <a:noFill/>
          </a:ln>
          <a:effectLst/>
        </p:spPr>
        <p:txBody>
          <a:bodyPr wrap="none" anchor="ctr"/>
          <a:lstStyle/>
          <a:p>
            <a:endParaRPr lang="en-US" sz="3266"/>
          </a:p>
        </p:txBody>
      </p:sp>
      <p:sp>
        <p:nvSpPr>
          <p:cNvPr id="5" name="Freeform 3">
            <a:extLst>
              <a:ext uri="{FF2B5EF4-FFF2-40B4-BE49-F238E27FC236}">
                <a16:creationId xmlns:a16="http://schemas.microsoft.com/office/drawing/2014/main" id="{99692E03-6E00-D444-8051-262D2C5974F3}"/>
              </a:ext>
            </a:extLst>
          </p:cNvPr>
          <p:cNvSpPr>
            <a:spLocks noChangeArrowheads="1"/>
          </p:cNvSpPr>
          <p:nvPr/>
        </p:nvSpPr>
        <p:spPr bwMode="auto">
          <a:xfrm>
            <a:off x="1364275" y="1629484"/>
            <a:ext cx="812955" cy="744294"/>
          </a:xfrm>
          <a:custGeom>
            <a:avLst/>
            <a:gdLst>
              <a:gd name="T0" fmla="*/ 487 w 1307"/>
              <a:gd name="T1" fmla="*/ 218 h 1195"/>
              <a:gd name="T2" fmla="*/ 0 w 1307"/>
              <a:gd name="T3" fmla="*/ 218 h 1195"/>
              <a:gd name="T4" fmla="*/ 0 w 1307"/>
              <a:gd name="T5" fmla="*/ 979 h 1195"/>
              <a:gd name="T6" fmla="*/ 487 w 1307"/>
              <a:gd name="T7" fmla="*/ 979 h 1195"/>
              <a:gd name="T8" fmla="*/ 487 w 1307"/>
              <a:gd name="T9" fmla="*/ 979 h 1195"/>
              <a:gd name="T10" fmla="*/ 520 w 1307"/>
              <a:gd name="T11" fmla="*/ 1012 h 1195"/>
              <a:gd name="T12" fmla="*/ 520 w 1307"/>
              <a:gd name="T13" fmla="*/ 1150 h 1195"/>
              <a:gd name="T14" fmla="*/ 520 w 1307"/>
              <a:gd name="T15" fmla="*/ 1150 h 1195"/>
              <a:gd name="T16" fmla="*/ 576 w 1307"/>
              <a:gd name="T17" fmla="*/ 1177 h 1195"/>
              <a:gd name="T18" fmla="*/ 1289 w 1307"/>
              <a:gd name="T19" fmla="*/ 624 h 1195"/>
              <a:gd name="T20" fmla="*/ 1289 w 1307"/>
              <a:gd name="T21" fmla="*/ 624 h 1195"/>
              <a:gd name="T22" fmla="*/ 1289 w 1307"/>
              <a:gd name="T23" fmla="*/ 570 h 1195"/>
              <a:gd name="T24" fmla="*/ 576 w 1307"/>
              <a:gd name="T25" fmla="*/ 17 h 1195"/>
              <a:gd name="T26" fmla="*/ 576 w 1307"/>
              <a:gd name="T27" fmla="*/ 17 h 1195"/>
              <a:gd name="T28" fmla="*/ 520 w 1307"/>
              <a:gd name="T29" fmla="*/ 44 h 1195"/>
              <a:gd name="T30" fmla="*/ 520 w 1307"/>
              <a:gd name="T31" fmla="*/ 184 h 1195"/>
              <a:gd name="T32" fmla="*/ 520 w 1307"/>
              <a:gd name="T33" fmla="*/ 184 h 1195"/>
              <a:gd name="T34" fmla="*/ 487 w 1307"/>
              <a:gd name="T35" fmla="*/ 218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7" h="1195">
                <a:moveTo>
                  <a:pt x="487" y="218"/>
                </a:moveTo>
                <a:lnTo>
                  <a:pt x="0" y="218"/>
                </a:lnTo>
                <a:lnTo>
                  <a:pt x="0" y="979"/>
                </a:lnTo>
                <a:lnTo>
                  <a:pt x="487" y="979"/>
                </a:lnTo>
                <a:lnTo>
                  <a:pt x="487" y="979"/>
                </a:lnTo>
                <a:cubicBezTo>
                  <a:pt x="506" y="979"/>
                  <a:pt x="520" y="994"/>
                  <a:pt x="520" y="1012"/>
                </a:cubicBezTo>
                <a:lnTo>
                  <a:pt x="520" y="1150"/>
                </a:lnTo>
                <a:lnTo>
                  <a:pt x="520" y="1150"/>
                </a:lnTo>
                <a:cubicBezTo>
                  <a:pt x="520" y="1178"/>
                  <a:pt x="553" y="1194"/>
                  <a:pt x="576" y="1177"/>
                </a:cubicBezTo>
                <a:lnTo>
                  <a:pt x="1289" y="624"/>
                </a:lnTo>
                <a:lnTo>
                  <a:pt x="1289" y="624"/>
                </a:lnTo>
                <a:cubicBezTo>
                  <a:pt x="1306" y="610"/>
                  <a:pt x="1306" y="584"/>
                  <a:pt x="1289" y="570"/>
                </a:cubicBezTo>
                <a:lnTo>
                  <a:pt x="576" y="17"/>
                </a:lnTo>
                <a:lnTo>
                  <a:pt x="576" y="17"/>
                </a:lnTo>
                <a:cubicBezTo>
                  <a:pt x="553" y="0"/>
                  <a:pt x="520" y="16"/>
                  <a:pt x="520" y="44"/>
                </a:cubicBezTo>
                <a:lnTo>
                  <a:pt x="520" y="184"/>
                </a:lnTo>
                <a:lnTo>
                  <a:pt x="520" y="184"/>
                </a:lnTo>
                <a:cubicBezTo>
                  <a:pt x="520" y="203"/>
                  <a:pt x="506" y="218"/>
                  <a:pt x="487" y="218"/>
                </a:cubicBezTo>
              </a:path>
            </a:pathLst>
          </a:custGeom>
          <a:solidFill>
            <a:schemeClr val="bg1"/>
          </a:solidFill>
          <a:ln>
            <a:noFill/>
          </a:ln>
          <a:effectLst/>
        </p:spPr>
        <p:txBody>
          <a:bodyPr wrap="none" anchor="ctr"/>
          <a:lstStyle/>
          <a:p>
            <a:endParaRPr lang="en-US" sz="3266"/>
          </a:p>
        </p:txBody>
      </p:sp>
      <p:sp>
        <p:nvSpPr>
          <p:cNvPr id="25" name="Subtitle 2">
            <a:extLst>
              <a:ext uri="{FF2B5EF4-FFF2-40B4-BE49-F238E27FC236}">
                <a16:creationId xmlns:a16="http://schemas.microsoft.com/office/drawing/2014/main" id="{91B9C561-4E92-A442-8A93-B29F67CE4A8C}"/>
              </a:ext>
            </a:extLst>
          </p:cNvPr>
          <p:cNvSpPr txBox="1">
            <a:spLocks/>
          </p:cNvSpPr>
          <p:nvPr/>
        </p:nvSpPr>
        <p:spPr>
          <a:xfrm>
            <a:off x="2594766" y="1911279"/>
            <a:ext cx="425687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26" name="TextBox 25">
            <a:extLst>
              <a:ext uri="{FF2B5EF4-FFF2-40B4-BE49-F238E27FC236}">
                <a16:creationId xmlns:a16="http://schemas.microsoft.com/office/drawing/2014/main" id="{E2424E18-46BF-1641-BF1A-D3DA8F0FD33D}"/>
              </a:ext>
            </a:extLst>
          </p:cNvPr>
          <p:cNvSpPr txBox="1"/>
          <p:nvPr/>
        </p:nvSpPr>
        <p:spPr>
          <a:xfrm>
            <a:off x="2594766" y="1574147"/>
            <a:ext cx="1571264"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01</a:t>
            </a:r>
          </a:p>
        </p:txBody>
      </p:sp>
      <p:sp>
        <p:nvSpPr>
          <p:cNvPr id="37" name="Freeform 45">
            <a:extLst>
              <a:ext uri="{FF2B5EF4-FFF2-40B4-BE49-F238E27FC236}">
                <a16:creationId xmlns:a16="http://schemas.microsoft.com/office/drawing/2014/main" id="{2539A937-8083-5A42-A660-E81B40B8D165}"/>
              </a:ext>
            </a:extLst>
          </p:cNvPr>
          <p:cNvSpPr>
            <a:spLocks noChangeAspect="1" noChangeArrowheads="1"/>
          </p:cNvSpPr>
          <p:nvPr/>
        </p:nvSpPr>
        <p:spPr bwMode="auto">
          <a:xfrm>
            <a:off x="1578688" y="1869074"/>
            <a:ext cx="264319" cy="265113"/>
          </a:xfrm>
          <a:custGeom>
            <a:avLst/>
            <a:gdLst>
              <a:gd name="T0" fmla="*/ 2147483646 w 811"/>
              <a:gd name="T1" fmla="*/ 2147483646 h 811"/>
              <a:gd name="T2" fmla="*/ 2147483646 w 811"/>
              <a:gd name="T3" fmla="*/ 2147483646 h 811"/>
              <a:gd name="T4" fmla="*/ 2147483646 w 811"/>
              <a:gd name="T5" fmla="*/ 2147483646 h 811"/>
              <a:gd name="T6" fmla="*/ 2147483646 w 811"/>
              <a:gd name="T7" fmla="*/ 2147483646 h 811"/>
              <a:gd name="T8" fmla="*/ 2147483646 w 811"/>
              <a:gd name="T9" fmla="*/ 2147483646 h 811"/>
              <a:gd name="T10" fmla="*/ 2147483646 w 811"/>
              <a:gd name="T11" fmla="*/ 2147483646 h 811"/>
              <a:gd name="T12" fmla="*/ 2147483646 w 811"/>
              <a:gd name="T13" fmla="*/ 2147483646 h 811"/>
              <a:gd name="T14" fmla="*/ 2147483646 w 811"/>
              <a:gd name="T15" fmla="*/ 2147483646 h 811"/>
              <a:gd name="T16" fmla="*/ 2147483646 w 811"/>
              <a:gd name="T17" fmla="*/ 2147483646 h 811"/>
              <a:gd name="T18" fmla="*/ 2147483646 w 811"/>
              <a:gd name="T19" fmla="*/ 2147483646 h 811"/>
              <a:gd name="T20" fmla="*/ 2147483646 w 811"/>
              <a:gd name="T21" fmla="*/ 2147483646 h 811"/>
              <a:gd name="T22" fmla="*/ 2147483646 w 811"/>
              <a:gd name="T23" fmla="*/ 2147483646 h 811"/>
              <a:gd name="T24" fmla="*/ 2147483646 w 811"/>
              <a:gd name="T25" fmla="*/ 2147483646 h 811"/>
              <a:gd name="T26" fmla="*/ 2147483646 w 811"/>
              <a:gd name="T27" fmla="*/ 2147483646 h 811"/>
              <a:gd name="T28" fmla="*/ 2147483646 w 811"/>
              <a:gd name="T29" fmla="*/ 2147483646 h 811"/>
              <a:gd name="T30" fmla="*/ 2147483646 w 811"/>
              <a:gd name="T31" fmla="*/ 2147483646 h 811"/>
              <a:gd name="T32" fmla="*/ 2147483646 w 811"/>
              <a:gd name="T33" fmla="*/ 2147483646 h 811"/>
              <a:gd name="T34" fmla="*/ 2147483646 w 811"/>
              <a:gd name="T35" fmla="*/ 2147483646 h 811"/>
              <a:gd name="T36" fmla="*/ 2147483646 w 811"/>
              <a:gd name="T37" fmla="*/ 2147483646 h 811"/>
              <a:gd name="T38" fmla="*/ 2147483646 w 811"/>
              <a:gd name="T39" fmla="*/ 2147483646 h 811"/>
              <a:gd name="T40" fmla="*/ 2147483646 w 811"/>
              <a:gd name="T41" fmla="*/ 2147483646 h 811"/>
              <a:gd name="T42" fmla="*/ 2147483646 w 811"/>
              <a:gd name="T43" fmla="*/ 2147483646 h 811"/>
              <a:gd name="T44" fmla="*/ 2147483646 w 811"/>
              <a:gd name="T45" fmla="*/ 2147483646 h 811"/>
              <a:gd name="T46" fmla="*/ 2147483646 w 811"/>
              <a:gd name="T47" fmla="*/ 2147483646 h 811"/>
              <a:gd name="T48" fmla="*/ 2147483646 w 811"/>
              <a:gd name="T49" fmla="*/ 2147483646 h 811"/>
              <a:gd name="T50" fmla="*/ 2147483646 w 811"/>
              <a:gd name="T51" fmla="*/ 2147483646 h 811"/>
              <a:gd name="T52" fmla="*/ 2147483646 w 811"/>
              <a:gd name="T53" fmla="*/ 2147483646 h 811"/>
              <a:gd name="T54" fmla="*/ 2147483646 w 811"/>
              <a:gd name="T55" fmla="*/ 2147483646 h 811"/>
              <a:gd name="T56" fmla="*/ 2147483646 w 811"/>
              <a:gd name="T57" fmla="*/ 2147483646 h 811"/>
              <a:gd name="T58" fmla="*/ 2147483646 w 811"/>
              <a:gd name="T59" fmla="*/ 2147483646 h 811"/>
              <a:gd name="T60" fmla="*/ 2147483646 w 811"/>
              <a:gd name="T61" fmla="*/ 2147483646 h 811"/>
              <a:gd name="T62" fmla="*/ 2147483646 w 811"/>
              <a:gd name="T63" fmla="*/ 2147483646 h 811"/>
              <a:gd name="T64" fmla="*/ 2147483646 w 811"/>
              <a:gd name="T65" fmla="*/ 2147483646 h 811"/>
              <a:gd name="T66" fmla="*/ 2147483646 w 811"/>
              <a:gd name="T67" fmla="*/ 2147483646 h 811"/>
              <a:gd name="T68" fmla="*/ 2147483646 w 811"/>
              <a:gd name="T69" fmla="*/ 2147483646 h 811"/>
              <a:gd name="T70" fmla="*/ 2147483646 w 811"/>
              <a:gd name="T71" fmla="*/ 2147483646 h 811"/>
              <a:gd name="T72" fmla="*/ 2147483646 w 811"/>
              <a:gd name="T73" fmla="*/ 2147483646 h 811"/>
              <a:gd name="T74" fmla="*/ 2147483646 w 811"/>
              <a:gd name="T75" fmla="*/ 2147483646 h 811"/>
              <a:gd name="T76" fmla="*/ 2147483646 w 811"/>
              <a:gd name="T77" fmla="*/ 2147483646 h 811"/>
              <a:gd name="T78" fmla="*/ 2147483646 w 811"/>
              <a:gd name="T79" fmla="*/ 2147483646 h 811"/>
              <a:gd name="T80" fmla="*/ 2147483646 w 811"/>
              <a:gd name="T81" fmla="*/ 2147483646 h 811"/>
              <a:gd name="T82" fmla="*/ 2147483646 w 811"/>
              <a:gd name="T83" fmla="*/ 2147483646 h 811"/>
              <a:gd name="T84" fmla="*/ 2147483646 w 811"/>
              <a:gd name="T85" fmla="*/ 2147483646 h 811"/>
              <a:gd name="T86" fmla="*/ 2147483646 w 811"/>
              <a:gd name="T87" fmla="*/ 2147483646 h 811"/>
              <a:gd name="T88" fmla="*/ 2147483646 w 811"/>
              <a:gd name="T89" fmla="*/ 2147483646 h 811"/>
              <a:gd name="T90" fmla="*/ 2147483646 w 811"/>
              <a:gd name="T91" fmla="*/ 2147483646 h 811"/>
              <a:gd name="T92" fmla="*/ 2147483646 w 811"/>
              <a:gd name="T93" fmla="*/ 2147483646 h 811"/>
              <a:gd name="T94" fmla="*/ 2147483646 w 811"/>
              <a:gd name="T95" fmla="*/ 2147483646 h 811"/>
              <a:gd name="T96" fmla="*/ 2147483646 w 811"/>
              <a:gd name="T97" fmla="*/ 2147483646 h 811"/>
              <a:gd name="T98" fmla="*/ 2147483646 w 811"/>
              <a:gd name="T99" fmla="*/ 2147483646 h 811"/>
              <a:gd name="T100" fmla="*/ 0 w 811"/>
              <a:gd name="T101" fmla="*/ 2147483646 h 811"/>
              <a:gd name="T102" fmla="*/ 2147483646 w 811"/>
              <a:gd name="T103" fmla="*/ 2147483646 h 811"/>
              <a:gd name="T104" fmla="*/ 2147483646 w 811"/>
              <a:gd name="T105" fmla="*/ 2147483646 h 8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11" h="811">
                <a:moveTo>
                  <a:pt x="784" y="393"/>
                </a:moveTo>
                <a:lnTo>
                  <a:pt x="686" y="393"/>
                </a:lnTo>
                <a:cubicBezTo>
                  <a:pt x="684" y="342"/>
                  <a:pt x="668" y="295"/>
                  <a:pt x="642" y="254"/>
                </a:cubicBezTo>
                <a:lnTo>
                  <a:pt x="666" y="254"/>
                </a:lnTo>
                <a:cubicBezTo>
                  <a:pt x="669" y="254"/>
                  <a:pt x="673" y="253"/>
                  <a:pt x="675" y="251"/>
                </a:cubicBezTo>
                <a:lnTo>
                  <a:pt x="724" y="201"/>
                </a:lnTo>
                <a:cubicBezTo>
                  <a:pt x="760" y="257"/>
                  <a:pt x="782" y="323"/>
                  <a:pt x="784" y="393"/>
                </a:cubicBezTo>
                <a:close/>
                <a:moveTo>
                  <a:pt x="417" y="785"/>
                </a:moveTo>
                <a:lnTo>
                  <a:pt x="417" y="686"/>
                </a:lnTo>
                <a:cubicBezTo>
                  <a:pt x="563" y="681"/>
                  <a:pt x="680" y="563"/>
                  <a:pt x="686" y="418"/>
                </a:cubicBezTo>
                <a:lnTo>
                  <a:pt x="784" y="418"/>
                </a:lnTo>
                <a:cubicBezTo>
                  <a:pt x="778" y="618"/>
                  <a:pt x="617" y="779"/>
                  <a:pt x="417" y="785"/>
                </a:cubicBezTo>
                <a:close/>
                <a:moveTo>
                  <a:pt x="25" y="418"/>
                </a:moveTo>
                <a:lnTo>
                  <a:pt x="123" y="418"/>
                </a:lnTo>
                <a:cubicBezTo>
                  <a:pt x="130" y="563"/>
                  <a:pt x="247" y="681"/>
                  <a:pt x="393" y="686"/>
                </a:cubicBezTo>
                <a:lnTo>
                  <a:pt x="393" y="785"/>
                </a:lnTo>
                <a:cubicBezTo>
                  <a:pt x="193" y="779"/>
                  <a:pt x="31" y="618"/>
                  <a:pt x="25" y="418"/>
                </a:cubicBezTo>
                <a:close/>
                <a:moveTo>
                  <a:pt x="393" y="26"/>
                </a:moveTo>
                <a:lnTo>
                  <a:pt x="393" y="124"/>
                </a:lnTo>
                <a:cubicBezTo>
                  <a:pt x="247" y="131"/>
                  <a:pt x="130" y="248"/>
                  <a:pt x="123" y="393"/>
                </a:cubicBezTo>
                <a:lnTo>
                  <a:pt x="25" y="393"/>
                </a:lnTo>
                <a:cubicBezTo>
                  <a:pt x="31" y="194"/>
                  <a:pt x="193" y="32"/>
                  <a:pt x="393" y="26"/>
                </a:cubicBezTo>
                <a:close/>
                <a:moveTo>
                  <a:pt x="559" y="135"/>
                </a:moveTo>
                <a:lnTo>
                  <a:pt x="559" y="135"/>
                </a:lnTo>
                <a:cubicBezTo>
                  <a:pt x="557" y="138"/>
                  <a:pt x="556" y="141"/>
                  <a:pt x="556" y="144"/>
                </a:cubicBezTo>
                <a:lnTo>
                  <a:pt x="556" y="168"/>
                </a:lnTo>
                <a:cubicBezTo>
                  <a:pt x="515" y="143"/>
                  <a:pt x="468" y="126"/>
                  <a:pt x="417" y="124"/>
                </a:cubicBezTo>
                <a:lnTo>
                  <a:pt x="417" y="26"/>
                </a:lnTo>
                <a:cubicBezTo>
                  <a:pt x="488" y="29"/>
                  <a:pt x="553" y="50"/>
                  <a:pt x="609" y="85"/>
                </a:cubicBezTo>
                <a:lnTo>
                  <a:pt x="559" y="135"/>
                </a:lnTo>
                <a:close/>
                <a:moveTo>
                  <a:pt x="563" y="393"/>
                </a:moveTo>
                <a:lnTo>
                  <a:pt x="563" y="393"/>
                </a:lnTo>
                <a:cubicBezTo>
                  <a:pt x="560" y="359"/>
                  <a:pt x="547" y="327"/>
                  <a:pt x="525" y="302"/>
                </a:cubicBezTo>
                <a:lnTo>
                  <a:pt x="573" y="254"/>
                </a:lnTo>
                <a:lnTo>
                  <a:pt x="612" y="254"/>
                </a:lnTo>
                <a:cubicBezTo>
                  <a:pt x="641" y="294"/>
                  <a:pt x="659" y="342"/>
                  <a:pt x="661" y="393"/>
                </a:cubicBezTo>
                <a:lnTo>
                  <a:pt x="563" y="393"/>
                </a:lnTo>
                <a:close/>
                <a:moveTo>
                  <a:pt x="417" y="564"/>
                </a:moveTo>
                <a:lnTo>
                  <a:pt x="417" y="564"/>
                </a:lnTo>
                <a:cubicBezTo>
                  <a:pt x="495" y="558"/>
                  <a:pt x="558" y="496"/>
                  <a:pt x="563" y="418"/>
                </a:cubicBezTo>
                <a:lnTo>
                  <a:pt x="661" y="418"/>
                </a:lnTo>
                <a:cubicBezTo>
                  <a:pt x="655" y="550"/>
                  <a:pt x="549" y="656"/>
                  <a:pt x="417" y="662"/>
                </a:cubicBezTo>
                <a:lnTo>
                  <a:pt x="417" y="564"/>
                </a:lnTo>
                <a:close/>
                <a:moveTo>
                  <a:pt x="246" y="418"/>
                </a:moveTo>
                <a:lnTo>
                  <a:pt x="246" y="418"/>
                </a:lnTo>
                <a:cubicBezTo>
                  <a:pt x="252" y="496"/>
                  <a:pt x="314" y="558"/>
                  <a:pt x="393" y="564"/>
                </a:cubicBezTo>
                <a:lnTo>
                  <a:pt x="393" y="662"/>
                </a:lnTo>
                <a:cubicBezTo>
                  <a:pt x="260" y="656"/>
                  <a:pt x="154" y="550"/>
                  <a:pt x="148" y="418"/>
                </a:cubicBezTo>
                <a:lnTo>
                  <a:pt x="246" y="418"/>
                </a:lnTo>
                <a:close/>
                <a:moveTo>
                  <a:pt x="393" y="246"/>
                </a:moveTo>
                <a:lnTo>
                  <a:pt x="393" y="246"/>
                </a:lnTo>
                <a:cubicBezTo>
                  <a:pt x="314" y="253"/>
                  <a:pt x="252" y="315"/>
                  <a:pt x="246" y="393"/>
                </a:cubicBezTo>
                <a:lnTo>
                  <a:pt x="148" y="393"/>
                </a:lnTo>
                <a:cubicBezTo>
                  <a:pt x="154" y="261"/>
                  <a:pt x="260" y="155"/>
                  <a:pt x="393" y="149"/>
                </a:cubicBezTo>
                <a:lnTo>
                  <a:pt x="393" y="246"/>
                </a:lnTo>
                <a:close/>
                <a:moveTo>
                  <a:pt x="508" y="285"/>
                </a:moveTo>
                <a:lnTo>
                  <a:pt x="508" y="285"/>
                </a:lnTo>
                <a:cubicBezTo>
                  <a:pt x="483" y="263"/>
                  <a:pt x="452" y="249"/>
                  <a:pt x="417" y="246"/>
                </a:cubicBezTo>
                <a:lnTo>
                  <a:pt x="417" y="148"/>
                </a:lnTo>
                <a:cubicBezTo>
                  <a:pt x="469" y="151"/>
                  <a:pt x="516" y="169"/>
                  <a:pt x="556" y="198"/>
                </a:cubicBezTo>
                <a:lnTo>
                  <a:pt x="556" y="237"/>
                </a:lnTo>
                <a:lnTo>
                  <a:pt x="508" y="285"/>
                </a:lnTo>
                <a:close/>
                <a:moveTo>
                  <a:pt x="503" y="418"/>
                </a:moveTo>
                <a:lnTo>
                  <a:pt x="539" y="418"/>
                </a:lnTo>
                <a:cubicBezTo>
                  <a:pt x="533" y="482"/>
                  <a:pt x="481" y="534"/>
                  <a:pt x="417" y="540"/>
                </a:cubicBezTo>
                <a:lnTo>
                  <a:pt x="417" y="504"/>
                </a:lnTo>
                <a:cubicBezTo>
                  <a:pt x="417" y="497"/>
                  <a:pt x="411" y="491"/>
                  <a:pt x="405" y="491"/>
                </a:cubicBezTo>
                <a:cubicBezTo>
                  <a:pt x="398" y="491"/>
                  <a:pt x="393" y="497"/>
                  <a:pt x="393" y="504"/>
                </a:cubicBezTo>
                <a:lnTo>
                  <a:pt x="393" y="540"/>
                </a:lnTo>
                <a:cubicBezTo>
                  <a:pt x="328" y="534"/>
                  <a:pt x="276" y="482"/>
                  <a:pt x="270" y="418"/>
                </a:cubicBezTo>
                <a:lnTo>
                  <a:pt x="307" y="418"/>
                </a:lnTo>
                <a:cubicBezTo>
                  <a:pt x="313" y="418"/>
                  <a:pt x="319" y="412"/>
                  <a:pt x="319" y="406"/>
                </a:cubicBezTo>
                <a:cubicBezTo>
                  <a:pt x="319" y="399"/>
                  <a:pt x="313" y="393"/>
                  <a:pt x="307" y="393"/>
                </a:cubicBezTo>
                <a:lnTo>
                  <a:pt x="270" y="393"/>
                </a:lnTo>
                <a:cubicBezTo>
                  <a:pt x="276" y="329"/>
                  <a:pt x="328" y="277"/>
                  <a:pt x="393" y="271"/>
                </a:cubicBezTo>
                <a:lnTo>
                  <a:pt x="393" y="308"/>
                </a:lnTo>
                <a:cubicBezTo>
                  <a:pt x="393" y="314"/>
                  <a:pt x="398" y="320"/>
                  <a:pt x="405" y="320"/>
                </a:cubicBezTo>
                <a:cubicBezTo>
                  <a:pt x="411" y="320"/>
                  <a:pt x="417" y="314"/>
                  <a:pt x="417" y="308"/>
                </a:cubicBezTo>
                <a:lnTo>
                  <a:pt x="417" y="271"/>
                </a:lnTo>
                <a:cubicBezTo>
                  <a:pt x="445" y="274"/>
                  <a:pt x="471" y="285"/>
                  <a:pt x="490" y="302"/>
                </a:cubicBezTo>
                <a:lnTo>
                  <a:pt x="396" y="397"/>
                </a:lnTo>
                <a:cubicBezTo>
                  <a:pt x="391" y="401"/>
                  <a:pt x="391" y="409"/>
                  <a:pt x="396" y="414"/>
                </a:cubicBezTo>
                <a:cubicBezTo>
                  <a:pt x="398" y="416"/>
                  <a:pt x="401" y="418"/>
                  <a:pt x="405" y="418"/>
                </a:cubicBezTo>
                <a:cubicBezTo>
                  <a:pt x="408" y="418"/>
                  <a:pt x="411" y="416"/>
                  <a:pt x="413" y="414"/>
                </a:cubicBezTo>
                <a:lnTo>
                  <a:pt x="508" y="319"/>
                </a:lnTo>
                <a:cubicBezTo>
                  <a:pt x="525" y="340"/>
                  <a:pt x="536" y="365"/>
                  <a:pt x="539" y="393"/>
                </a:cubicBezTo>
                <a:lnTo>
                  <a:pt x="503" y="393"/>
                </a:lnTo>
                <a:cubicBezTo>
                  <a:pt x="496" y="393"/>
                  <a:pt x="490" y="399"/>
                  <a:pt x="490" y="406"/>
                </a:cubicBezTo>
                <a:cubicBezTo>
                  <a:pt x="490" y="412"/>
                  <a:pt x="496" y="418"/>
                  <a:pt x="503" y="418"/>
                </a:cubicBezTo>
                <a:close/>
                <a:moveTo>
                  <a:pt x="687" y="43"/>
                </a:moveTo>
                <a:lnTo>
                  <a:pt x="687" y="112"/>
                </a:lnTo>
                <a:cubicBezTo>
                  <a:pt x="687" y="118"/>
                  <a:pt x="692" y="124"/>
                  <a:pt x="699" y="124"/>
                </a:cubicBezTo>
                <a:lnTo>
                  <a:pt x="767" y="124"/>
                </a:lnTo>
                <a:lnTo>
                  <a:pt x="661" y="230"/>
                </a:lnTo>
                <a:lnTo>
                  <a:pt x="580" y="230"/>
                </a:lnTo>
                <a:lnTo>
                  <a:pt x="580" y="149"/>
                </a:lnTo>
                <a:lnTo>
                  <a:pt x="687" y="43"/>
                </a:lnTo>
                <a:close/>
                <a:moveTo>
                  <a:pt x="805" y="120"/>
                </a:moveTo>
                <a:lnTo>
                  <a:pt x="805" y="120"/>
                </a:lnTo>
                <a:cubicBezTo>
                  <a:pt x="809" y="117"/>
                  <a:pt x="810" y="112"/>
                  <a:pt x="808" y="107"/>
                </a:cubicBezTo>
                <a:cubicBezTo>
                  <a:pt x="806" y="102"/>
                  <a:pt x="802" y="99"/>
                  <a:pt x="797" y="99"/>
                </a:cubicBezTo>
                <a:lnTo>
                  <a:pt x="729" y="99"/>
                </a:lnTo>
                <a:lnTo>
                  <a:pt x="805" y="22"/>
                </a:lnTo>
                <a:cubicBezTo>
                  <a:pt x="810" y="17"/>
                  <a:pt x="810" y="9"/>
                  <a:pt x="805" y="4"/>
                </a:cubicBezTo>
                <a:cubicBezTo>
                  <a:pt x="801" y="0"/>
                  <a:pt x="793" y="0"/>
                  <a:pt x="788" y="4"/>
                </a:cubicBezTo>
                <a:lnTo>
                  <a:pt x="711" y="82"/>
                </a:lnTo>
                <a:lnTo>
                  <a:pt x="711" y="13"/>
                </a:lnTo>
                <a:cubicBezTo>
                  <a:pt x="711" y="9"/>
                  <a:pt x="708" y="4"/>
                  <a:pt x="703" y="2"/>
                </a:cubicBezTo>
                <a:cubicBezTo>
                  <a:pt x="699" y="0"/>
                  <a:pt x="694" y="1"/>
                  <a:pt x="690" y="4"/>
                </a:cubicBezTo>
                <a:lnTo>
                  <a:pt x="627" y="68"/>
                </a:lnTo>
                <a:cubicBezTo>
                  <a:pt x="563" y="26"/>
                  <a:pt x="486" y="1"/>
                  <a:pt x="405" y="1"/>
                </a:cubicBezTo>
                <a:cubicBezTo>
                  <a:pt x="182" y="1"/>
                  <a:pt x="0" y="183"/>
                  <a:pt x="0" y="406"/>
                </a:cubicBezTo>
                <a:cubicBezTo>
                  <a:pt x="0" y="628"/>
                  <a:pt x="182" y="810"/>
                  <a:pt x="405" y="810"/>
                </a:cubicBezTo>
                <a:cubicBezTo>
                  <a:pt x="627" y="810"/>
                  <a:pt x="809" y="628"/>
                  <a:pt x="809" y="406"/>
                </a:cubicBezTo>
                <a:cubicBezTo>
                  <a:pt x="809" y="323"/>
                  <a:pt x="784" y="247"/>
                  <a:pt x="742" y="184"/>
                </a:cubicBezTo>
                <a:lnTo>
                  <a:pt x="805" y="120"/>
                </a:ln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a:p>
        </p:txBody>
      </p:sp>
      <p:sp>
        <p:nvSpPr>
          <p:cNvPr id="6" name="Rectangle 5">
            <a:extLst>
              <a:ext uri="{FF2B5EF4-FFF2-40B4-BE49-F238E27FC236}">
                <a16:creationId xmlns:a16="http://schemas.microsoft.com/office/drawing/2014/main" id="{6D0119C0-884D-1B41-B575-2E3DAC018950}"/>
              </a:ext>
            </a:extLst>
          </p:cNvPr>
          <p:cNvSpPr>
            <a:spLocks noChangeArrowheads="1"/>
          </p:cNvSpPr>
          <p:nvPr/>
        </p:nvSpPr>
        <p:spPr bwMode="auto">
          <a:xfrm>
            <a:off x="2550457" y="2857156"/>
            <a:ext cx="5904906" cy="953024"/>
          </a:xfrm>
          <a:prstGeom prst="rect">
            <a:avLst/>
          </a:prstGeom>
          <a:solidFill>
            <a:schemeClr val="accent2"/>
          </a:solidFill>
          <a:ln>
            <a:noFill/>
          </a:ln>
          <a:effectLst/>
        </p:spPr>
        <p:txBody>
          <a:bodyPr wrap="none" anchor="ctr"/>
          <a:lstStyle/>
          <a:p>
            <a:endParaRPr lang="en-US" sz="3266"/>
          </a:p>
        </p:txBody>
      </p:sp>
      <p:sp>
        <p:nvSpPr>
          <p:cNvPr id="7" name="Freeform 6">
            <a:extLst>
              <a:ext uri="{FF2B5EF4-FFF2-40B4-BE49-F238E27FC236}">
                <a16:creationId xmlns:a16="http://schemas.microsoft.com/office/drawing/2014/main" id="{5701964D-095A-9A4B-9920-E2DBFC8AD871}"/>
              </a:ext>
            </a:extLst>
          </p:cNvPr>
          <p:cNvSpPr>
            <a:spLocks noChangeArrowheads="1"/>
          </p:cNvSpPr>
          <p:nvPr/>
        </p:nvSpPr>
        <p:spPr bwMode="auto">
          <a:xfrm>
            <a:off x="2550457" y="2961521"/>
            <a:ext cx="812955" cy="744292"/>
          </a:xfrm>
          <a:custGeom>
            <a:avLst/>
            <a:gdLst>
              <a:gd name="T0" fmla="*/ 487 w 1307"/>
              <a:gd name="T1" fmla="*/ 217 h 1194"/>
              <a:gd name="T2" fmla="*/ 0 w 1307"/>
              <a:gd name="T3" fmla="*/ 217 h 1194"/>
              <a:gd name="T4" fmla="*/ 0 w 1307"/>
              <a:gd name="T5" fmla="*/ 978 h 1194"/>
              <a:gd name="T6" fmla="*/ 487 w 1307"/>
              <a:gd name="T7" fmla="*/ 978 h 1194"/>
              <a:gd name="T8" fmla="*/ 487 w 1307"/>
              <a:gd name="T9" fmla="*/ 978 h 1194"/>
              <a:gd name="T10" fmla="*/ 520 w 1307"/>
              <a:gd name="T11" fmla="*/ 1012 h 1194"/>
              <a:gd name="T12" fmla="*/ 520 w 1307"/>
              <a:gd name="T13" fmla="*/ 1150 h 1194"/>
              <a:gd name="T14" fmla="*/ 520 w 1307"/>
              <a:gd name="T15" fmla="*/ 1150 h 1194"/>
              <a:gd name="T16" fmla="*/ 576 w 1307"/>
              <a:gd name="T17" fmla="*/ 1176 h 1194"/>
              <a:gd name="T18" fmla="*/ 1289 w 1307"/>
              <a:gd name="T19" fmla="*/ 623 h 1194"/>
              <a:gd name="T20" fmla="*/ 1289 w 1307"/>
              <a:gd name="T21" fmla="*/ 623 h 1194"/>
              <a:gd name="T22" fmla="*/ 1289 w 1307"/>
              <a:gd name="T23" fmla="*/ 570 h 1194"/>
              <a:gd name="T24" fmla="*/ 576 w 1307"/>
              <a:gd name="T25" fmla="*/ 17 h 1194"/>
              <a:gd name="T26" fmla="*/ 576 w 1307"/>
              <a:gd name="T27" fmla="*/ 17 h 1194"/>
              <a:gd name="T28" fmla="*/ 520 w 1307"/>
              <a:gd name="T29" fmla="*/ 44 h 1194"/>
              <a:gd name="T30" fmla="*/ 520 w 1307"/>
              <a:gd name="T31" fmla="*/ 184 h 1194"/>
              <a:gd name="T32" fmla="*/ 520 w 1307"/>
              <a:gd name="T33" fmla="*/ 184 h 1194"/>
              <a:gd name="T34" fmla="*/ 487 w 1307"/>
              <a:gd name="T35" fmla="*/ 217 h 1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7" h="1194">
                <a:moveTo>
                  <a:pt x="487" y="217"/>
                </a:moveTo>
                <a:lnTo>
                  <a:pt x="0" y="217"/>
                </a:lnTo>
                <a:lnTo>
                  <a:pt x="0" y="978"/>
                </a:lnTo>
                <a:lnTo>
                  <a:pt x="487" y="978"/>
                </a:lnTo>
                <a:lnTo>
                  <a:pt x="487" y="978"/>
                </a:lnTo>
                <a:cubicBezTo>
                  <a:pt x="506" y="978"/>
                  <a:pt x="520" y="993"/>
                  <a:pt x="520" y="1012"/>
                </a:cubicBezTo>
                <a:lnTo>
                  <a:pt x="520" y="1150"/>
                </a:lnTo>
                <a:lnTo>
                  <a:pt x="520" y="1150"/>
                </a:lnTo>
                <a:cubicBezTo>
                  <a:pt x="520" y="1178"/>
                  <a:pt x="553" y="1193"/>
                  <a:pt x="576" y="1176"/>
                </a:cubicBezTo>
                <a:lnTo>
                  <a:pt x="1289" y="623"/>
                </a:lnTo>
                <a:lnTo>
                  <a:pt x="1289" y="623"/>
                </a:lnTo>
                <a:cubicBezTo>
                  <a:pt x="1306" y="610"/>
                  <a:pt x="1306" y="583"/>
                  <a:pt x="1289" y="570"/>
                </a:cubicBezTo>
                <a:lnTo>
                  <a:pt x="576" y="17"/>
                </a:lnTo>
                <a:lnTo>
                  <a:pt x="576" y="17"/>
                </a:lnTo>
                <a:cubicBezTo>
                  <a:pt x="553" y="0"/>
                  <a:pt x="520" y="15"/>
                  <a:pt x="520" y="44"/>
                </a:cubicBezTo>
                <a:lnTo>
                  <a:pt x="520" y="184"/>
                </a:lnTo>
                <a:lnTo>
                  <a:pt x="520" y="184"/>
                </a:lnTo>
                <a:cubicBezTo>
                  <a:pt x="520" y="203"/>
                  <a:pt x="506" y="217"/>
                  <a:pt x="487" y="217"/>
                </a:cubicBezTo>
              </a:path>
            </a:pathLst>
          </a:custGeom>
          <a:solidFill>
            <a:schemeClr val="bg1"/>
          </a:solidFill>
          <a:ln>
            <a:noFill/>
          </a:ln>
          <a:effectLst/>
        </p:spPr>
        <p:txBody>
          <a:bodyPr wrap="none" anchor="ctr"/>
          <a:lstStyle/>
          <a:p>
            <a:endParaRPr lang="en-US" sz="3266"/>
          </a:p>
        </p:txBody>
      </p:sp>
      <p:sp>
        <p:nvSpPr>
          <p:cNvPr id="29" name="Subtitle 2">
            <a:extLst>
              <a:ext uri="{FF2B5EF4-FFF2-40B4-BE49-F238E27FC236}">
                <a16:creationId xmlns:a16="http://schemas.microsoft.com/office/drawing/2014/main" id="{203BBA6B-43BA-2242-835D-FD81E3156B12}"/>
              </a:ext>
            </a:extLst>
          </p:cNvPr>
          <p:cNvSpPr txBox="1">
            <a:spLocks/>
          </p:cNvSpPr>
          <p:nvPr/>
        </p:nvSpPr>
        <p:spPr>
          <a:xfrm>
            <a:off x="3780948" y="3234146"/>
            <a:ext cx="425687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30" name="TextBox 29">
            <a:extLst>
              <a:ext uri="{FF2B5EF4-FFF2-40B4-BE49-F238E27FC236}">
                <a16:creationId xmlns:a16="http://schemas.microsoft.com/office/drawing/2014/main" id="{F03C11DA-F8A1-D344-A40C-615AA3814890}"/>
              </a:ext>
            </a:extLst>
          </p:cNvPr>
          <p:cNvSpPr txBox="1"/>
          <p:nvPr/>
        </p:nvSpPr>
        <p:spPr>
          <a:xfrm>
            <a:off x="3780948" y="2897014"/>
            <a:ext cx="1611339"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02</a:t>
            </a:r>
          </a:p>
        </p:txBody>
      </p:sp>
      <p:sp>
        <p:nvSpPr>
          <p:cNvPr id="38" name="Freeform 942">
            <a:extLst>
              <a:ext uri="{FF2B5EF4-FFF2-40B4-BE49-F238E27FC236}">
                <a16:creationId xmlns:a16="http://schemas.microsoft.com/office/drawing/2014/main" id="{E025A2D0-4DBC-C743-A11C-23CB54DE15A0}"/>
              </a:ext>
            </a:extLst>
          </p:cNvPr>
          <p:cNvSpPr>
            <a:spLocks noChangeAspect="1" noChangeArrowheads="1"/>
          </p:cNvSpPr>
          <p:nvPr/>
        </p:nvSpPr>
        <p:spPr bwMode="auto">
          <a:xfrm>
            <a:off x="2781936" y="3201111"/>
            <a:ext cx="230188" cy="265113"/>
          </a:xfrm>
          <a:custGeom>
            <a:avLst/>
            <a:gdLst>
              <a:gd name="T0" fmla="*/ 38826898 w 253639"/>
              <a:gd name="T1" fmla="*/ 61580218 h 291740"/>
              <a:gd name="T2" fmla="*/ 42103199 w 253639"/>
              <a:gd name="T3" fmla="*/ 39767947 h 291740"/>
              <a:gd name="T4" fmla="*/ 45379289 w 253639"/>
              <a:gd name="T5" fmla="*/ 61580218 h 291740"/>
              <a:gd name="T6" fmla="*/ 36486696 w 253639"/>
              <a:gd name="T7" fmla="*/ 37413931 h 291740"/>
              <a:gd name="T8" fmla="*/ 43090063 w 253639"/>
              <a:gd name="T9" fmla="*/ 31362832 h 291740"/>
              <a:gd name="T10" fmla="*/ 41113528 w 253639"/>
              <a:gd name="T11" fmla="*/ 30711645 h 291740"/>
              <a:gd name="T12" fmla="*/ 43090063 w 253639"/>
              <a:gd name="T13" fmla="*/ 24800808 h 291740"/>
              <a:gd name="T14" fmla="*/ 41113528 w 253639"/>
              <a:gd name="T15" fmla="*/ 26293842 h 291740"/>
              <a:gd name="T16" fmla="*/ 42141223 w 253639"/>
              <a:gd name="T17" fmla="*/ 17979373 h 291740"/>
              <a:gd name="T18" fmla="*/ 42141223 w 253639"/>
              <a:gd name="T19" fmla="*/ 21360285 h 291740"/>
              <a:gd name="T20" fmla="*/ 42141223 w 253639"/>
              <a:gd name="T21" fmla="*/ 17979373 h 291740"/>
              <a:gd name="T22" fmla="*/ 9897189 w 253639"/>
              <a:gd name="T23" fmla="*/ 17078087 h 291740"/>
              <a:gd name="T24" fmla="*/ 9897189 w 253639"/>
              <a:gd name="T25" fmla="*/ 10718883 h 291740"/>
              <a:gd name="T26" fmla="*/ 5824391 w 253639"/>
              <a:gd name="T27" fmla="*/ 14828956 h 291740"/>
              <a:gd name="T28" fmla="*/ 22523800 w 253639"/>
              <a:gd name="T29" fmla="*/ 4852976 h 291740"/>
              <a:gd name="T30" fmla="*/ 36486696 w 253639"/>
              <a:gd name="T31" fmla="*/ 23448102 h 291740"/>
              <a:gd name="T32" fmla="*/ 47641635 w 253639"/>
              <a:gd name="T33" fmla="*/ 20309573 h 291740"/>
              <a:gd name="T34" fmla="*/ 49591655 w 253639"/>
              <a:gd name="T35" fmla="*/ 36707873 h 291740"/>
              <a:gd name="T36" fmla="*/ 52867961 w 253639"/>
              <a:gd name="T37" fmla="*/ 19367994 h 291740"/>
              <a:gd name="T38" fmla="*/ 42103199 w 253639"/>
              <a:gd name="T39" fmla="*/ 15837232 h 291740"/>
              <a:gd name="T40" fmla="*/ 33288556 w 253639"/>
              <a:gd name="T41" fmla="*/ 13247904 h 291740"/>
              <a:gd name="T42" fmla="*/ 23693629 w 253639"/>
              <a:gd name="T43" fmla="*/ 2420817 h 291740"/>
              <a:gd name="T44" fmla="*/ 37734859 w 253639"/>
              <a:gd name="T45" fmla="*/ 13247904 h 291740"/>
              <a:gd name="T46" fmla="*/ 54740364 w 253639"/>
              <a:gd name="T47" fmla="*/ 36707873 h 291740"/>
              <a:gd name="T48" fmla="*/ 49591655 w 253639"/>
              <a:gd name="T49" fmla="*/ 59304768 h 291740"/>
              <a:gd name="T50" fmla="*/ 38826898 w 253639"/>
              <a:gd name="T51" fmla="*/ 63541585 h 291740"/>
              <a:gd name="T52" fmla="*/ 33522404 w 253639"/>
              <a:gd name="T53" fmla="*/ 21015897 h 291740"/>
              <a:gd name="T54" fmla="*/ 23693629 w 253639"/>
              <a:gd name="T55" fmla="*/ 2420817 h 291740"/>
              <a:gd name="T56" fmla="*/ 7531619 w 253639"/>
              <a:gd name="T57" fmla="*/ 6676204 h 291740"/>
              <a:gd name="T58" fmla="*/ 6987530 w 253639"/>
              <a:gd name="T59" fmla="*/ 22542010 h 291740"/>
              <a:gd name="T60" fmla="*/ 7919387 w 253639"/>
              <a:gd name="T61" fmla="*/ 61578057 h 291740"/>
              <a:gd name="T62" fmla="*/ 12034516 w 253639"/>
              <a:gd name="T63" fmla="*/ 57414934 h 291740"/>
              <a:gd name="T64" fmla="*/ 19643384 w 253639"/>
              <a:gd name="T65" fmla="*/ 53252521 h 291740"/>
              <a:gd name="T66" fmla="*/ 12034516 w 253639"/>
              <a:gd name="T67" fmla="*/ 45869397 h 291740"/>
              <a:gd name="T68" fmla="*/ 19643384 w 253639"/>
              <a:gd name="T69" fmla="*/ 41706616 h 291740"/>
              <a:gd name="T70" fmla="*/ 12034516 w 253639"/>
              <a:gd name="T71" fmla="*/ 23484618 h 291740"/>
              <a:gd name="T72" fmla="*/ 12655709 w 253639"/>
              <a:gd name="T73" fmla="*/ 7618318 h 291740"/>
              <a:gd name="T74" fmla="*/ 11724043 w 253639"/>
              <a:gd name="T75" fmla="*/ 1963323 h 291740"/>
              <a:gd name="T76" fmla="*/ 38525589 w 253639"/>
              <a:gd name="T77" fmla="*/ 5571784 h 291740"/>
              <a:gd name="T78" fmla="*/ 42102411 w 253639"/>
              <a:gd name="T79" fmla="*/ 1961514 h 291740"/>
              <a:gd name="T80" fmla="*/ 42102411 w 253639"/>
              <a:gd name="T81" fmla="*/ 10985799 h 291740"/>
              <a:gd name="T82" fmla="*/ 7919387 w 253639"/>
              <a:gd name="T83" fmla="*/ 0 h 291740"/>
              <a:gd name="T84" fmla="*/ 13897837 w 253639"/>
              <a:gd name="T85" fmla="*/ 6047268 h 291740"/>
              <a:gd name="T86" fmla="*/ 13897837 w 253639"/>
              <a:gd name="T87" fmla="*/ 39742801 h 291740"/>
              <a:gd name="T88" fmla="*/ 21506847 w 253639"/>
              <a:gd name="T89" fmla="*/ 45869397 h 291740"/>
              <a:gd name="T90" fmla="*/ 13897837 w 253639"/>
              <a:gd name="T91" fmla="*/ 51367263 h 291740"/>
              <a:gd name="T92" fmla="*/ 21506847 w 253639"/>
              <a:gd name="T93" fmla="*/ 57414934 h 291740"/>
              <a:gd name="T94" fmla="*/ 13897837 w 253639"/>
              <a:gd name="T95" fmla="*/ 61263900 h 291740"/>
              <a:gd name="T96" fmla="*/ 5667833 w 253639"/>
              <a:gd name="T97" fmla="*/ 61263900 h 291740"/>
              <a:gd name="T98" fmla="*/ 5667833 w 253639"/>
              <a:gd name="T99" fmla="*/ 6047268 h 29174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53639" h="291740">
                <a:moveTo>
                  <a:pt x="169062" y="171780"/>
                </a:moveTo>
                <a:lnTo>
                  <a:pt x="169062" y="272287"/>
                </a:lnTo>
                <a:cubicBezTo>
                  <a:pt x="169062" y="278051"/>
                  <a:pt x="173761" y="282734"/>
                  <a:pt x="179905" y="282734"/>
                </a:cubicBezTo>
                <a:cubicBezTo>
                  <a:pt x="185688" y="282734"/>
                  <a:pt x="190387" y="278051"/>
                  <a:pt x="190387" y="272287"/>
                </a:cubicBezTo>
                <a:lnTo>
                  <a:pt x="190387" y="187270"/>
                </a:lnTo>
                <a:cubicBezTo>
                  <a:pt x="190387" y="184388"/>
                  <a:pt x="192555" y="182587"/>
                  <a:pt x="195086" y="182587"/>
                </a:cubicBezTo>
                <a:cubicBezTo>
                  <a:pt x="197616" y="182587"/>
                  <a:pt x="199423" y="184388"/>
                  <a:pt x="199423" y="187270"/>
                </a:cubicBezTo>
                <a:lnTo>
                  <a:pt x="199423" y="272287"/>
                </a:lnTo>
                <a:cubicBezTo>
                  <a:pt x="199423" y="278051"/>
                  <a:pt x="204122" y="282734"/>
                  <a:pt x="210266" y="282734"/>
                </a:cubicBezTo>
                <a:cubicBezTo>
                  <a:pt x="216049" y="282734"/>
                  <a:pt x="220748" y="278051"/>
                  <a:pt x="220748" y="272287"/>
                </a:cubicBezTo>
                <a:lnTo>
                  <a:pt x="220748" y="171780"/>
                </a:lnTo>
                <a:lnTo>
                  <a:pt x="169062" y="171780"/>
                </a:lnTo>
                <a:close/>
                <a:moveTo>
                  <a:pt x="195263" y="136525"/>
                </a:moveTo>
                <a:cubicBezTo>
                  <a:pt x="197827" y="136525"/>
                  <a:pt x="199659" y="138393"/>
                  <a:pt x="199659" y="141007"/>
                </a:cubicBezTo>
                <a:lnTo>
                  <a:pt x="199659" y="143996"/>
                </a:lnTo>
                <a:cubicBezTo>
                  <a:pt x="199659" y="146610"/>
                  <a:pt x="197827" y="148852"/>
                  <a:pt x="195263" y="148852"/>
                </a:cubicBezTo>
                <a:cubicBezTo>
                  <a:pt x="192698" y="148852"/>
                  <a:pt x="190500" y="146610"/>
                  <a:pt x="190500" y="143996"/>
                </a:cubicBezTo>
                <a:lnTo>
                  <a:pt x="190500" y="141007"/>
                </a:lnTo>
                <a:cubicBezTo>
                  <a:pt x="190500" y="138393"/>
                  <a:pt x="192698" y="136525"/>
                  <a:pt x="195263" y="136525"/>
                </a:cubicBezTo>
                <a:close/>
                <a:moveTo>
                  <a:pt x="195263" y="109538"/>
                </a:moveTo>
                <a:cubicBezTo>
                  <a:pt x="197827" y="109538"/>
                  <a:pt x="199659" y="111342"/>
                  <a:pt x="199659" y="113868"/>
                </a:cubicBezTo>
                <a:lnTo>
                  <a:pt x="199659" y="120723"/>
                </a:lnTo>
                <a:cubicBezTo>
                  <a:pt x="199659" y="123248"/>
                  <a:pt x="197827" y="125052"/>
                  <a:pt x="195263" y="125052"/>
                </a:cubicBezTo>
                <a:cubicBezTo>
                  <a:pt x="192698" y="125052"/>
                  <a:pt x="190500" y="123248"/>
                  <a:pt x="190500" y="120723"/>
                </a:cubicBezTo>
                <a:lnTo>
                  <a:pt x="190500" y="113868"/>
                </a:lnTo>
                <a:cubicBezTo>
                  <a:pt x="190500" y="111342"/>
                  <a:pt x="192698" y="109538"/>
                  <a:pt x="195263" y="109538"/>
                </a:cubicBezTo>
                <a:close/>
                <a:moveTo>
                  <a:pt x="195263" y="82550"/>
                </a:moveTo>
                <a:cubicBezTo>
                  <a:pt x="197827" y="82550"/>
                  <a:pt x="199659" y="84667"/>
                  <a:pt x="199659" y="87136"/>
                </a:cubicBezTo>
                <a:lnTo>
                  <a:pt x="199659" y="93839"/>
                </a:lnTo>
                <a:cubicBezTo>
                  <a:pt x="199659" y="95956"/>
                  <a:pt x="197827" y="98072"/>
                  <a:pt x="195263" y="98072"/>
                </a:cubicBezTo>
                <a:cubicBezTo>
                  <a:pt x="192698" y="98072"/>
                  <a:pt x="190500" y="95956"/>
                  <a:pt x="190500" y="93839"/>
                </a:cubicBezTo>
                <a:lnTo>
                  <a:pt x="190500" y="87136"/>
                </a:lnTo>
                <a:cubicBezTo>
                  <a:pt x="190500" y="84667"/>
                  <a:pt x="192698" y="82550"/>
                  <a:pt x="195263" y="82550"/>
                </a:cubicBezTo>
                <a:close/>
                <a:moveTo>
                  <a:pt x="45859" y="57759"/>
                </a:moveTo>
                <a:cubicBezTo>
                  <a:pt x="40162" y="57759"/>
                  <a:pt x="35533" y="62388"/>
                  <a:pt x="35533" y="68085"/>
                </a:cubicBezTo>
                <a:cubicBezTo>
                  <a:pt x="35533" y="73782"/>
                  <a:pt x="40162" y="78411"/>
                  <a:pt x="45859" y="78411"/>
                </a:cubicBezTo>
                <a:cubicBezTo>
                  <a:pt x="51556" y="78411"/>
                  <a:pt x="56185" y="73782"/>
                  <a:pt x="56185" y="68085"/>
                </a:cubicBezTo>
                <a:cubicBezTo>
                  <a:pt x="56185" y="62388"/>
                  <a:pt x="51556" y="57759"/>
                  <a:pt x="45859" y="57759"/>
                </a:cubicBezTo>
                <a:close/>
                <a:moveTo>
                  <a:pt x="45859" y="49213"/>
                </a:moveTo>
                <a:cubicBezTo>
                  <a:pt x="56185" y="49213"/>
                  <a:pt x="64731" y="57759"/>
                  <a:pt x="64731" y="68085"/>
                </a:cubicBezTo>
                <a:cubicBezTo>
                  <a:pt x="64731" y="78411"/>
                  <a:pt x="56185" y="86957"/>
                  <a:pt x="45859" y="86957"/>
                </a:cubicBezTo>
                <a:cubicBezTo>
                  <a:pt x="35533" y="86957"/>
                  <a:pt x="26987" y="78411"/>
                  <a:pt x="26987" y="68085"/>
                </a:cubicBezTo>
                <a:cubicBezTo>
                  <a:pt x="26987" y="57759"/>
                  <a:pt x="35533" y="49213"/>
                  <a:pt x="45859" y="49213"/>
                </a:cubicBezTo>
                <a:close/>
                <a:moveTo>
                  <a:pt x="109786" y="20119"/>
                </a:moveTo>
                <a:cubicBezTo>
                  <a:pt x="107979" y="20119"/>
                  <a:pt x="106171" y="20839"/>
                  <a:pt x="104364" y="22280"/>
                </a:cubicBezTo>
                <a:cubicBezTo>
                  <a:pt x="101473" y="25162"/>
                  <a:pt x="101473" y="29845"/>
                  <a:pt x="104364" y="32727"/>
                </a:cubicBezTo>
                <a:lnTo>
                  <a:pt x="161833" y="90006"/>
                </a:lnTo>
                <a:cubicBezTo>
                  <a:pt x="166532" y="94689"/>
                  <a:pt x="169062" y="100813"/>
                  <a:pt x="169062" y="107657"/>
                </a:cubicBezTo>
                <a:lnTo>
                  <a:pt x="169062" y="162774"/>
                </a:lnTo>
                <a:lnTo>
                  <a:pt x="220748" y="162774"/>
                </a:lnTo>
                <a:lnTo>
                  <a:pt x="220748" y="93248"/>
                </a:lnTo>
                <a:cubicBezTo>
                  <a:pt x="220748" y="90726"/>
                  <a:pt x="222916" y="88565"/>
                  <a:pt x="225085" y="88565"/>
                </a:cubicBezTo>
                <a:cubicBezTo>
                  <a:pt x="227977" y="88565"/>
                  <a:pt x="229784" y="90726"/>
                  <a:pt x="229784" y="93248"/>
                </a:cubicBezTo>
                <a:lnTo>
                  <a:pt x="229784" y="168538"/>
                </a:lnTo>
                <a:cubicBezTo>
                  <a:pt x="229784" y="172500"/>
                  <a:pt x="233037" y="176103"/>
                  <a:pt x="237374" y="176103"/>
                </a:cubicBezTo>
                <a:cubicBezTo>
                  <a:pt x="241350" y="176103"/>
                  <a:pt x="244964" y="172500"/>
                  <a:pt x="244964" y="168538"/>
                </a:cubicBezTo>
                <a:lnTo>
                  <a:pt x="244964" y="88925"/>
                </a:lnTo>
                <a:cubicBezTo>
                  <a:pt x="244964" y="78478"/>
                  <a:pt x="235928" y="69832"/>
                  <a:pt x="225085" y="69832"/>
                </a:cubicBezTo>
                <a:lnTo>
                  <a:pt x="199061" y="69832"/>
                </a:lnTo>
                <a:cubicBezTo>
                  <a:pt x="198700" y="71273"/>
                  <a:pt x="196893" y="72714"/>
                  <a:pt x="195086" y="72714"/>
                </a:cubicBezTo>
                <a:cubicBezTo>
                  <a:pt x="192917" y="72714"/>
                  <a:pt x="191471" y="71273"/>
                  <a:pt x="190748" y="69832"/>
                </a:cubicBezTo>
                <a:lnTo>
                  <a:pt x="174845" y="69832"/>
                </a:lnTo>
                <a:cubicBezTo>
                  <a:pt x="167255" y="69832"/>
                  <a:pt x="159664" y="66590"/>
                  <a:pt x="154243" y="60826"/>
                </a:cubicBezTo>
                <a:lnTo>
                  <a:pt x="115207" y="22280"/>
                </a:lnTo>
                <a:cubicBezTo>
                  <a:pt x="113762" y="20839"/>
                  <a:pt x="111954" y="20119"/>
                  <a:pt x="109786" y="20119"/>
                </a:cubicBezTo>
                <a:close/>
                <a:moveTo>
                  <a:pt x="109786" y="11113"/>
                </a:moveTo>
                <a:cubicBezTo>
                  <a:pt x="114123" y="11113"/>
                  <a:pt x="118099" y="12914"/>
                  <a:pt x="121352" y="15796"/>
                </a:cubicBezTo>
                <a:lnTo>
                  <a:pt x="160387" y="55062"/>
                </a:lnTo>
                <a:cubicBezTo>
                  <a:pt x="164363" y="58665"/>
                  <a:pt x="169423" y="60826"/>
                  <a:pt x="174845" y="60826"/>
                </a:cubicBezTo>
                <a:lnTo>
                  <a:pt x="225085" y="60826"/>
                </a:lnTo>
                <a:cubicBezTo>
                  <a:pt x="240988" y="60826"/>
                  <a:pt x="253639" y="73435"/>
                  <a:pt x="253639" y="88925"/>
                </a:cubicBezTo>
                <a:lnTo>
                  <a:pt x="253639" y="168538"/>
                </a:lnTo>
                <a:cubicBezTo>
                  <a:pt x="253639" y="177184"/>
                  <a:pt x="246410" y="184749"/>
                  <a:pt x="237374" y="184749"/>
                </a:cubicBezTo>
                <a:cubicBezTo>
                  <a:pt x="234482" y="184749"/>
                  <a:pt x="231952" y="184028"/>
                  <a:pt x="229784" y="182947"/>
                </a:cubicBezTo>
                <a:lnTo>
                  <a:pt x="229784" y="272287"/>
                </a:lnTo>
                <a:cubicBezTo>
                  <a:pt x="229784" y="283094"/>
                  <a:pt x="221109" y="291740"/>
                  <a:pt x="210266" y="291740"/>
                </a:cubicBezTo>
                <a:cubicBezTo>
                  <a:pt x="204122" y="291740"/>
                  <a:pt x="198700" y="288858"/>
                  <a:pt x="195086" y="284535"/>
                </a:cubicBezTo>
                <a:cubicBezTo>
                  <a:pt x="191471" y="288858"/>
                  <a:pt x="185688" y="291740"/>
                  <a:pt x="179905" y="291740"/>
                </a:cubicBezTo>
                <a:cubicBezTo>
                  <a:pt x="169062" y="291740"/>
                  <a:pt x="160026" y="283094"/>
                  <a:pt x="160026" y="272287"/>
                </a:cubicBezTo>
                <a:lnTo>
                  <a:pt x="160026" y="107657"/>
                </a:lnTo>
                <a:cubicBezTo>
                  <a:pt x="160026" y="103334"/>
                  <a:pt x="158580" y="99372"/>
                  <a:pt x="155327" y="96490"/>
                </a:cubicBezTo>
                <a:lnTo>
                  <a:pt x="98220" y="38851"/>
                </a:lnTo>
                <a:cubicBezTo>
                  <a:pt x="92075" y="32727"/>
                  <a:pt x="92075" y="22280"/>
                  <a:pt x="98220" y="15796"/>
                </a:cubicBezTo>
                <a:cubicBezTo>
                  <a:pt x="101111" y="12914"/>
                  <a:pt x="105449" y="11113"/>
                  <a:pt x="109786" y="11113"/>
                </a:cubicBezTo>
                <a:close/>
                <a:moveTo>
                  <a:pt x="36695" y="9015"/>
                </a:moveTo>
                <a:cubicBezTo>
                  <a:pt x="35976" y="9015"/>
                  <a:pt x="34897" y="9376"/>
                  <a:pt x="34897" y="10458"/>
                </a:cubicBezTo>
                <a:lnTo>
                  <a:pt x="34897" y="30652"/>
                </a:lnTo>
                <a:cubicBezTo>
                  <a:pt x="34897" y="32816"/>
                  <a:pt x="33817" y="34259"/>
                  <a:pt x="32378" y="34980"/>
                </a:cubicBezTo>
                <a:cubicBezTo>
                  <a:pt x="17988" y="40389"/>
                  <a:pt x="8634" y="54093"/>
                  <a:pt x="8634" y="69239"/>
                </a:cubicBezTo>
                <a:cubicBezTo>
                  <a:pt x="8634" y="84384"/>
                  <a:pt x="17988" y="98449"/>
                  <a:pt x="32378" y="103497"/>
                </a:cubicBezTo>
                <a:cubicBezTo>
                  <a:pt x="33817" y="104218"/>
                  <a:pt x="34897" y="106022"/>
                  <a:pt x="34897" y="107825"/>
                </a:cubicBezTo>
                <a:lnTo>
                  <a:pt x="34897" y="281282"/>
                </a:lnTo>
                <a:cubicBezTo>
                  <a:pt x="34897" y="282003"/>
                  <a:pt x="35976" y="282724"/>
                  <a:pt x="36695" y="282724"/>
                </a:cubicBezTo>
                <a:lnTo>
                  <a:pt x="54323" y="282724"/>
                </a:lnTo>
                <a:cubicBezTo>
                  <a:pt x="55043" y="282724"/>
                  <a:pt x="55762" y="282003"/>
                  <a:pt x="55762" y="281282"/>
                </a:cubicBezTo>
                <a:lnTo>
                  <a:pt x="55762" y="263611"/>
                </a:lnTo>
                <a:cubicBezTo>
                  <a:pt x="55762" y="261087"/>
                  <a:pt x="57561" y="259284"/>
                  <a:pt x="60079" y="259284"/>
                </a:cubicBezTo>
                <a:lnTo>
                  <a:pt x="91018" y="259284"/>
                </a:lnTo>
                <a:lnTo>
                  <a:pt x="91018" y="244499"/>
                </a:lnTo>
                <a:lnTo>
                  <a:pt x="60079" y="244499"/>
                </a:lnTo>
                <a:cubicBezTo>
                  <a:pt x="57561" y="244499"/>
                  <a:pt x="55762" y="242335"/>
                  <a:pt x="55762" y="240171"/>
                </a:cubicBezTo>
                <a:lnTo>
                  <a:pt x="55762" y="210601"/>
                </a:lnTo>
                <a:cubicBezTo>
                  <a:pt x="55762" y="208076"/>
                  <a:pt x="57561" y="206273"/>
                  <a:pt x="60079" y="206273"/>
                </a:cubicBezTo>
                <a:lnTo>
                  <a:pt x="91018" y="206273"/>
                </a:lnTo>
                <a:lnTo>
                  <a:pt x="91018" y="191488"/>
                </a:lnTo>
                <a:lnTo>
                  <a:pt x="60079" y="191488"/>
                </a:lnTo>
                <a:cubicBezTo>
                  <a:pt x="57561" y="191488"/>
                  <a:pt x="55762" y="189685"/>
                  <a:pt x="55762" y="187160"/>
                </a:cubicBezTo>
                <a:lnTo>
                  <a:pt x="55762" y="107825"/>
                </a:lnTo>
                <a:cubicBezTo>
                  <a:pt x="55762" y="106022"/>
                  <a:pt x="56842" y="104218"/>
                  <a:pt x="58640" y="103497"/>
                </a:cubicBezTo>
                <a:cubicBezTo>
                  <a:pt x="72671" y="98449"/>
                  <a:pt x="82024" y="84384"/>
                  <a:pt x="82024" y="69239"/>
                </a:cubicBezTo>
                <a:cubicBezTo>
                  <a:pt x="82024" y="54093"/>
                  <a:pt x="72671" y="40389"/>
                  <a:pt x="58640" y="34980"/>
                </a:cubicBezTo>
                <a:cubicBezTo>
                  <a:pt x="56842" y="34259"/>
                  <a:pt x="55762" y="32816"/>
                  <a:pt x="55762" y="30652"/>
                </a:cubicBezTo>
                <a:lnTo>
                  <a:pt x="55762" y="10458"/>
                </a:lnTo>
                <a:cubicBezTo>
                  <a:pt x="55762" y="9376"/>
                  <a:pt x="55043" y="9015"/>
                  <a:pt x="54323" y="9015"/>
                </a:cubicBezTo>
                <a:lnTo>
                  <a:pt x="36695" y="9015"/>
                </a:lnTo>
                <a:close/>
                <a:moveTo>
                  <a:pt x="195082" y="9007"/>
                </a:moveTo>
                <a:cubicBezTo>
                  <a:pt x="185715" y="9007"/>
                  <a:pt x="178509" y="16213"/>
                  <a:pt x="178509" y="25580"/>
                </a:cubicBezTo>
                <a:cubicBezTo>
                  <a:pt x="178509" y="34227"/>
                  <a:pt x="185715" y="41793"/>
                  <a:pt x="195082" y="41793"/>
                </a:cubicBezTo>
                <a:cubicBezTo>
                  <a:pt x="204089" y="41793"/>
                  <a:pt x="211295" y="34227"/>
                  <a:pt x="211295" y="25580"/>
                </a:cubicBezTo>
                <a:cubicBezTo>
                  <a:pt x="211295" y="16213"/>
                  <a:pt x="204089" y="9007"/>
                  <a:pt x="195082" y="9007"/>
                </a:cubicBezTo>
                <a:close/>
                <a:moveTo>
                  <a:pt x="195082" y="0"/>
                </a:moveTo>
                <a:cubicBezTo>
                  <a:pt x="208773" y="0"/>
                  <a:pt x="220302" y="11529"/>
                  <a:pt x="220302" y="25580"/>
                </a:cubicBezTo>
                <a:cubicBezTo>
                  <a:pt x="220302" y="39271"/>
                  <a:pt x="208773" y="50440"/>
                  <a:pt x="195082" y="50440"/>
                </a:cubicBezTo>
                <a:cubicBezTo>
                  <a:pt x="181031" y="50440"/>
                  <a:pt x="169862" y="39271"/>
                  <a:pt x="169862" y="25580"/>
                </a:cubicBezTo>
                <a:cubicBezTo>
                  <a:pt x="169862" y="11529"/>
                  <a:pt x="181031" y="0"/>
                  <a:pt x="195082" y="0"/>
                </a:cubicBezTo>
                <a:close/>
                <a:moveTo>
                  <a:pt x="36695" y="0"/>
                </a:moveTo>
                <a:lnTo>
                  <a:pt x="54323" y="0"/>
                </a:lnTo>
                <a:cubicBezTo>
                  <a:pt x="60079" y="0"/>
                  <a:pt x="64396" y="4688"/>
                  <a:pt x="64396" y="10458"/>
                </a:cubicBezTo>
                <a:lnTo>
                  <a:pt x="64396" y="27767"/>
                </a:lnTo>
                <a:cubicBezTo>
                  <a:pt x="80585" y="34980"/>
                  <a:pt x="91018" y="51568"/>
                  <a:pt x="91018" y="69239"/>
                </a:cubicBezTo>
                <a:cubicBezTo>
                  <a:pt x="91018" y="86909"/>
                  <a:pt x="80585" y="103497"/>
                  <a:pt x="64396" y="110710"/>
                </a:cubicBezTo>
                <a:lnTo>
                  <a:pt x="64396" y="182472"/>
                </a:lnTo>
                <a:lnTo>
                  <a:pt x="95335" y="182472"/>
                </a:lnTo>
                <a:cubicBezTo>
                  <a:pt x="97854" y="182472"/>
                  <a:pt x="99652" y="184636"/>
                  <a:pt x="99652" y="187160"/>
                </a:cubicBezTo>
                <a:lnTo>
                  <a:pt x="99652" y="210601"/>
                </a:lnTo>
                <a:cubicBezTo>
                  <a:pt x="99652" y="213125"/>
                  <a:pt x="97854" y="214928"/>
                  <a:pt x="95335" y="214928"/>
                </a:cubicBezTo>
                <a:lnTo>
                  <a:pt x="64396" y="214928"/>
                </a:lnTo>
                <a:lnTo>
                  <a:pt x="64396" y="235844"/>
                </a:lnTo>
                <a:lnTo>
                  <a:pt x="95335" y="235844"/>
                </a:lnTo>
                <a:cubicBezTo>
                  <a:pt x="97854" y="235844"/>
                  <a:pt x="99652" y="237647"/>
                  <a:pt x="99652" y="240171"/>
                </a:cubicBezTo>
                <a:lnTo>
                  <a:pt x="99652" y="263611"/>
                </a:lnTo>
                <a:cubicBezTo>
                  <a:pt x="99652" y="266136"/>
                  <a:pt x="97854" y="267939"/>
                  <a:pt x="95335" y="267939"/>
                </a:cubicBezTo>
                <a:lnTo>
                  <a:pt x="64396" y="267939"/>
                </a:lnTo>
                <a:lnTo>
                  <a:pt x="64396" y="281282"/>
                </a:lnTo>
                <a:cubicBezTo>
                  <a:pt x="64396" y="287051"/>
                  <a:pt x="60079" y="291739"/>
                  <a:pt x="54323" y="291739"/>
                </a:cubicBezTo>
                <a:lnTo>
                  <a:pt x="36695" y="291739"/>
                </a:lnTo>
                <a:cubicBezTo>
                  <a:pt x="30939" y="291739"/>
                  <a:pt x="26262" y="287051"/>
                  <a:pt x="26262" y="281282"/>
                </a:cubicBezTo>
                <a:lnTo>
                  <a:pt x="26262" y="110710"/>
                </a:lnTo>
                <a:cubicBezTo>
                  <a:pt x="10433" y="103497"/>
                  <a:pt x="0" y="86909"/>
                  <a:pt x="0" y="69239"/>
                </a:cubicBezTo>
                <a:cubicBezTo>
                  <a:pt x="0" y="51568"/>
                  <a:pt x="10433" y="34980"/>
                  <a:pt x="26262" y="27767"/>
                </a:cubicBezTo>
                <a:lnTo>
                  <a:pt x="26262" y="10458"/>
                </a:lnTo>
                <a:cubicBezTo>
                  <a:pt x="26262" y="4688"/>
                  <a:pt x="30939" y="0"/>
                  <a:pt x="36695"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a:p>
        </p:txBody>
      </p:sp>
      <p:sp>
        <p:nvSpPr>
          <p:cNvPr id="8" name="Freeform 11">
            <a:extLst>
              <a:ext uri="{FF2B5EF4-FFF2-40B4-BE49-F238E27FC236}">
                <a16:creationId xmlns:a16="http://schemas.microsoft.com/office/drawing/2014/main" id="{DEE10597-5982-B140-B9DE-594F3A6C6348}"/>
              </a:ext>
            </a:extLst>
          </p:cNvPr>
          <p:cNvSpPr>
            <a:spLocks noChangeArrowheads="1"/>
          </p:cNvSpPr>
          <p:nvPr/>
        </p:nvSpPr>
        <p:spPr bwMode="auto">
          <a:xfrm>
            <a:off x="3736639" y="4191939"/>
            <a:ext cx="5904906" cy="953024"/>
          </a:xfrm>
          <a:prstGeom prst="rect">
            <a:avLst/>
          </a:prstGeom>
          <a:solidFill>
            <a:schemeClr val="accent3"/>
          </a:solidFill>
          <a:ln>
            <a:noFill/>
          </a:ln>
          <a:effectLst/>
        </p:spPr>
        <p:txBody>
          <a:bodyPr wrap="none" anchor="ctr"/>
          <a:lstStyle/>
          <a:p>
            <a:endParaRPr lang="en-US" sz="3266"/>
          </a:p>
        </p:txBody>
      </p:sp>
      <p:sp>
        <p:nvSpPr>
          <p:cNvPr id="9" name="Freeform 12">
            <a:extLst>
              <a:ext uri="{FF2B5EF4-FFF2-40B4-BE49-F238E27FC236}">
                <a16:creationId xmlns:a16="http://schemas.microsoft.com/office/drawing/2014/main" id="{D3D77646-86D0-1C41-B11B-CBF0C3DD9891}"/>
              </a:ext>
            </a:extLst>
          </p:cNvPr>
          <p:cNvSpPr>
            <a:spLocks noChangeArrowheads="1"/>
          </p:cNvSpPr>
          <p:nvPr/>
        </p:nvSpPr>
        <p:spPr bwMode="auto">
          <a:xfrm>
            <a:off x="3736639" y="4296305"/>
            <a:ext cx="812955" cy="744292"/>
          </a:xfrm>
          <a:custGeom>
            <a:avLst/>
            <a:gdLst>
              <a:gd name="T0" fmla="*/ 487 w 1307"/>
              <a:gd name="T1" fmla="*/ 218 h 1195"/>
              <a:gd name="T2" fmla="*/ 0 w 1307"/>
              <a:gd name="T3" fmla="*/ 218 h 1195"/>
              <a:gd name="T4" fmla="*/ 0 w 1307"/>
              <a:gd name="T5" fmla="*/ 979 h 1195"/>
              <a:gd name="T6" fmla="*/ 487 w 1307"/>
              <a:gd name="T7" fmla="*/ 979 h 1195"/>
              <a:gd name="T8" fmla="*/ 487 w 1307"/>
              <a:gd name="T9" fmla="*/ 979 h 1195"/>
              <a:gd name="T10" fmla="*/ 520 w 1307"/>
              <a:gd name="T11" fmla="*/ 1012 h 1195"/>
              <a:gd name="T12" fmla="*/ 520 w 1307"/>
              <a:gd name="T13" fmla="*/ 1150 h 1195"/>
              <a:gd name="T14" fmla="*/ 520 w 1307"/>
              <a:gd name="T15" fmla="*/ 1150 h 1195"/>
              <a:gd name="T16" fmla="*/ 576 w 1307"/>
              <a:gd name="T17" fmla="*/ 1177 h 1195"/>
              <a:gd name="T18" fmla="*/ 1289 w 1307"/>
              <a:gd name="T19" fmla="*/ 624 h 1195"/>
              <a:gd name="T20" fmla="*/ 1289 w 1307"/>
              <a:gd name="T21" fmla="*/ 624 h 1195"/>
              <a:gd name="T22" fmla="*/ 1289 w 1307"/>
              <a:gd name="T23" fmla="*/ 570 h 1195"/>
              <a:gd name="T24" fmla="*/ 576 w 1307"/>
              <a:gd name="T25" fmla="*/ 17 h 1195"/>
              <a:gd name="T26" fmla="*/ 576 w 1307"/>
              <a:gd name="T27" fmla="*/ 17 h 1195"/>
              <a:gd name="T28" fmla="*/ 520 w 1307"/>
              <a:gd name="T29" fmla="*/ 44 h 1195"/>
              <a:gd name="T30" fmla="*/ 520 w 1307"/>
              <a:gd name="T31" fmla="*/ 184 h 1195"/>
              <a:gd name="T32" fmla="*/ 520 w 1307"/>
              <a:gd name="T33" fmla="*/ 184 h 1195"/>
              <a:gd name="T34" fmla="*/ 487 w 1307"/>
              <a:gd name="T35" fmla="*/ 218 h 1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7" h="1195">
                <a:moveTo>
                  <a:pt x="487" y="218"/>
                </a:moveTo>
                <a:lnTo>
                  <a:pt x="0" y="218"/>
                </a:lnTo>
                <a:lnTo>
                  <a:pt x="0" y="979"/>
                </a:lnTo>
                <a:lnTo>
                  <a:pt x="487" y="979"/>
                </a:lnTo>
                <a:lnTo>
                  <a:pt x="487" y="979"/>
                </a:lnTo>
                <a:cubicBezTo>
                  <a:pt x="506" y="979"/>
                  <a:pt x="520" y="993"/>
                  <a:pt x="520" y="1012"/>
                </a:cubicBezTo>
                <a:lnTo>
                  <a:pt x="520" y="1150"/>
                </a:lnTo>
                <a:lnTo>
                  <a:pt x="520" y="1150"/>
                </a:lnTo>
                <a:cubicBezTo>
                  <a:pt x="520" y="1178"/>
                  <a:pt x="553" y="1194"/>
                  <a:pt x="576" y="1177"/>
                </a:cubicBezTo>
                <a:lnTo>
                  <a:pt x="1289" y="624"/>
                </a:lnTo>
                <a:lnTo>
                  <a:pt x="1289" y="624"/>
                </a:lnTo>
                <a:cubicBezTo>
                  <a:pt x="1306" y="610"/>
                  <a:pt x="1306" y="584"/>
                  <a:pt x="1289" y="570"/>
                </a:cubicBezTo>
                <a:lnTo>
                  <a:pt x="576" y="17"/>
                </a:lnTo>
                <a:lnTo>
                  <a:pt x="576" y="17"/>
                </a:lnTo>
                <a:cubicBezTo>
                  <a:pt x="553" y="0"/>
                  <a:pt x="520" y="16"/>
                  <a:pt x="520" y="44"/>
                </a:cubicBezTo>
                <a:lnTo>
                  <a:pt x="520" y="184"/>
                </a:lnTo>
                <a:lnTo>
                  <a:pt x="520" y="184"/>
                </a:lnTo>
                <a:cubicBezTo>
                  <a:pt x="520" y="203"/>
                  <a:pt x="506" y="218"/>
                  <a:pt x="487" y="218"/>
                </a:cubicBezTo>
              </a:path>
            </a:pathLst>
          </a:custGeom>
          <a:solidFill>
            <a:schemeClr val="bg1"/>
          </a:solidFill>
          <a:ln>
            <a:noFill/>
          </a:ln>
          <a:effectLst/>
        </p:spPr>
        <p:txBody>
          <a:bodyPr wrap="none" anchor="ctr"/>
          <a:lstStyle/>
          <a:p>
            <a:endParaRPr lang="en-US" sz="3266"/>
          </a:p>
        </p:txBody>
      </p:sp>
      <p:sp>
        <p:nvSpPr>
          <p:cNvPr id="32" name="Subtitle 2">
            <a:extLst>
              <a:ext uri="{FF2B5EF4-FFF2-40B4-BE49-F238E27FC236}">
                <a16:creationId xmlns:a16="http://schemas.microsoft.com/office/drawing/2014/main" id="{DDCD94A9-F10E-D442-A277-0F96D5915D2D}"/>
              </a:ext>
            </a:extLst>
          </p:cNvPr>
          <p:cNvSpPr txBox="1">
            <a:spLocks/>
          </p:cNvSpPr>
          <p:nvPr/>
        </p:nvSpPr>
        <p:spPr>
          <a:xfrm>
            <a:off x="4967130" y="4578099"/>
            <a:ext cx="425687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33" name="TextBox 32">
            <a:extLst>
              <a:ext uri="{FF2B5EF4-FFF2-40B4-BE49-F238E27FC236}">
                <a16:creationId xmlns:a16="http://schemas.microsoft.com/office/drawing/2014/main" id="{165B45DE-B03B-3940-96D6-9D068AFC8FD7}"/>
              </a:ext>
            </a:extLst>
          </p:cNvPr>
          <p:cNvSpPr txBox="1"/>
          <p:nvPr/>
        </p:nvSpPr>
        <p:spPr>
          <a:xfrm>
            <a:off x="4967130" y="4240967"/>
            <a:ext cx="1617751"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03</a:t>
            </a:r>
          </a:p>
        </p:txBody>
      </p:sp>
      <p:sp>
        <p:nvSpPr>
          <p:cNvPr id="39" name="Freeform 949">
            <a:extLst>
              <a:ext uri="{FF2B5EF4-FFF2-40B4-BE49-F238E27FC236}">
                <a16:creationId xmlns:a16="http://schemas.microsoft.com/office/drawing/2014/main" id="{08E4BDB7-8820-7241-A578-0D9378FFDB90}"/>
              </a:ext>
            </a:extLst>
          </p:cNvPr>
          <p:cNvSpPr>
            <a:spLocks noChangeAspect="1" noChangeArrowheads="1"/>
          </p:cNvSpPr>
          <p:nvPr/>
        </p:nvSpPr>
        <p:spPr bwMode="auto">
          <a:xfrm>
            <a:off x="3951052" y="4535894"/>
            <a:ext cx="264319" cy="265113"/>
          </a:xfrm>
          <a:custGeom>
            <a:avLst/>
            <a:gdLst>
              <a:gd name="T0" fmla="*/ 17188036 w 291288"/>
              <a:gd name="T1" fmla="*/ 55444532 h 291739"/>
              <a:gd name="T2" fmla="*/ 16244316 w 291288"/>
              <a:gd name="T3" fmla="*/ 61657358 h 291739"/>
              <a:gd name="T4" fmla="*/ 30865571 w 291288"/>
              <a:gd name="T5" fmla="*/ 61657358 h 291739"/>
              <a:gd name="T6" fmla="*/ 30865571 w 291288"/>
              <a:gd name="T7" fmla="*/ 55444532 h 291739"/>
              <a:gd name="T8" fmla="*/ 18367107 w 291288"/>
              <a:gd name="T9" fmla="*/ 48130317 h 291739"/>
              <a:gd name="T10" fmla="*/ 17502179 w 291288"/>
              <a:gd name="T11" fmla="*/ 53478323 h 291739"/>
              <a:gd name="T12" fmla="*/ 31808901 w 291288"/>
              <a:gd name="T13" fmla="*/ 53478323 h 291739"/>
              <a:gd name="T14" fmla="*/ 32751898 w 291288"/>
              <a:gd name="T15" fmla="*/ 54500850 h 291739"/>
              <a:gd name="T16" fmla="*/ 32751898 w 291288"/>
              <a:gd name="T17" fmla="*/ 61657358 h 291739"/>
              <a:gd name="T18" fmla="*/ 58535385 w 291288"/>
              <a:gd name="T19" fmla="*/ 61657358 h 291739"/>
              <a:gd name="T20" fmla="*/ 31573312 w 291288"/>
              <a:gd name="T21" fmla="*/ 48130317 h 291739"/>
              <a:gd name="T22" fmla="*/ 6340013 w 291288"/>
              <a:gd name="T23" fmla="*/ 48130317 h 291739"/>
              <a:gd name="T24" fmla="*/ 2252486 w 291288"/>
              <a:gd name="T25" fmla="*/ 61657358 h 291739"/>
              <a:gd name="T26" fmla="*/ 14278986 w 291288"/>
              <a:gd name="T27" fmla="*/ 61657358 h 291739"/>
              <a:gd name="T28" fmla="*/ 16480182 w 291288"/>
              <a:gd name="T29" fmla="*/ 48130317 h 291739"/>
              <a:gd name="T30" fmla="*/ 56334896 w 291288"/>
              <a:gd name="T31" fmla="*/ 44984780 h 291739"/>
              <a:gd name="T32" fmla="*/ 42892346 w 291288"/>
              <a:gd name="T33" fmla="*/ 51748095 h 291739"/>
              <a:gd name="T34" fmla="*/ 61050793 w 291288"/>
              <a:gd name="T35" fmla="*/ 60792384 h 291739"/>
              <a:gd name="T36" fmla="*/ 41163334 w 291288"/>
              <a:gd name="T37" fmla="*/ 37906726 h 291739"/>
              <a:gd name="T38" fmla="*/ 33381254 w 291288"/>
              <a:gd name="T39" fmla="*/ 46950774 h 291739"/>
              <a:gd name="T40" fmla="*/ 40770472 w 291288"/>
              <a:gd name="T41" fmla="*/ 50568564 h 291739"/>
              <a:gd name="T42" fmla="*/ 55783949 w 291288"/>
              <a:gd name="T43" fmla="*/ 43097175 h 291739"/>
              <a:gd name="T44" fmla="*/ 54211526 w 291288"/>
              <a:gd name="T45" fmla="*/ 37906726 h 291739"/>
              <a:gd name="T46" fmla="*/ 20096331 w 291288"/>
              <a:gd name="T47" fmla="*/ 37906726 h 291739"/>
              <a:gd name="T48" fmla="*/ 18760174 w 291288"/>
              <a:gd name="T49" fmla="*/ 46242897 h 291739"/>
              <a:gd name="T50" fmla="*/ 29450189 w 291288"/>
              <a:gd name="T51" fmla="*/ 46242897 h 291739"/>
              <a:gd name="T52" fmla="*/ 22454634 w 291288"/>
              <a:gd name="T53" fmla="*/ 37906726 h 291739"/>
              <a:gd name="T54" fmla="*/ 9405428 w 291288"/>
              <a:gd name="T55" fmla="*/ 37906726 h 291739"/>
              <a:gd name="T56" fmla="*/ 6890061 w 291288"/>
              <a:gd name="T57" fmla="*/ 46242897 h 291739"/>
              <a:gd name="T58" fmla="*/ 16795130 w 291288"/>
              <a:gd name="T59" fmla="*/ 46242897 h 291739"/>
              <a:gd name="T60" fmla="*/ 18131296 w 291288"/>
              <a:gd name="T61" fmla="*/ 37906726 h 291739"/>
              <a:gd name="T62" fmla="*/ 31808901 w 291288"/>
              <a:gd name="T63" fmla="*/ 11235834 h 291739"/>
              <a:gd name="T64" fmla="*/ 25146144 w 291288"/>
              <a:gd name="T65" fmla="*/ 18002802 h 291739"/>
              <a:gd name="T66" fmla="*/ 31808901 w 291288"/>
              <a:gd name="T67" fmla="*/ 24690642 h 291739"/>
              <a:gd name="T68" fmla="*/ 38471938 w 291288"/>
              <a:gd name="T69" fmla="*/ 18002802 h 291739"/>
              <a:gd name="T70" fmla="*/ 31808901 w 291288"/>
              <a:gd name="T71" fmla="*/ 11235834 h 291739"/>
              <a:gd name="T72" fmla="*/ 31808901 w 291288"/>
              <a:gd name="T73" fmla="*/ 9347110 h 291739"/>
              <a:gd name="T74" fmla="*/ 40431402 w 291288"/>
              <a:gd name="T75" fmla="*/ 18002802 h 291739"/>
              <a:gd name="T76" fmla="*/ 31808901 w 291288"/>
              <a:gd name="T77" fmla="*/ 26579223 h 291739"/>
              <a:gd name="T78" fmla="*/ 23186248 w 291288"/>
              <a:gd name="T79" fmla="*/ 18002802 h 291739"/>
              <a:gd name="T80" fmla="*/ 31808901 w 291288"/>
              <a:gd name="T81" fmla="*/ 9347110 h 291739"/>
              <a:gd name="T82" fmla="*/ 31808901 w 291288"/>
              <a:gd name="T83" fmla="*/ 1887859 h 291739"/>
              <a:gd name="T84" fmla="*/ 15930079 w 291288"/>
              <a:gd name="T85" fmla="*/ 17773654 h 291739"/>
              <a:gd name="T86" fmla="*/ 31808901 w 291288"/>
              <a:gd name="T87" fmla="*/ 45849675 h 291739"/>
              <a:gd name="T88" fmla="*/ 47608971 w 291288"/>
              <a:gd name="T89" fmla="*/ 17773654 h 291739"/>
              <a:gd name="T90" fmla="*/ 31808901 w 291288"/>
              <a:gd name="T91" fmla="*/ 1887859 h 291739"/>
              <a:gd name="T92" fmla="*/ 31808901 w 291288"/>
              <a:gd name="T93" fmla="*/ 0 h 291739"/>
              <a:gd name="T94" fmla="*/ 49495374 w 291288"/>
              <a:gd name="T95" fmla="*/ 17773654 h 291739"/>
              <a:gd name="T96" fmla="*/ 42420578 w 291288"/>
              <a:gd name="T97" fmla="*/ 35940424 h 291739"/>
              <a:gd name="T98" fmla="*/ 54918927 w 291288"/>
              <a:gd name="T99" fmla="*/ 35940424 h 291739"/>
              <a:gd name="T100" fmla="*/ 55783949 w 291288"/>
              <a:gd name="T101" fmla="*/ 36648300 h 291739"/>
              <a:gd name="T102" fmla="*/ 63487558 w 291288"/>
              <a:gd name="T103" fmla="*/ 62286550 h 291739"/>
              <a:gd name="T104" fmla="*/ 63409105 w 291288"/>
              <a:gd name="T105" fmla="*/ 63230248 h 291739"/>
              <a:gd name="T106" fmla="*/ 62622895 w 291288"/>
              <a:gd name="T107" fmla="*/ 63623352 h 291739"/>
              <a:gd name="T108" fmla="*/ 916583 w 291288"/>
              <a:gd name="T109" fmla="*/ 63623352 h 291739"/>
              <a:gd name="T110" fmla="*/ 130588 w 291288"/>
              <a:gd name="T111" fmla="*/ 63230248 h 291739"/>
              <a:gd name="T112" fmla="*/ 51989 w 291288"/>
              <a:gd name="T113" fmla="*/ 62286550 h 291739"/>
              <a:gd name="T114" fmla="*/ 7754965 w 291288"/>
              <a:gd name="T115" fmla="*/ 36648300 h 291739"/>
              <a:gd name="T116" fmla="*/ 8698175 w 291288"/>
              <a:gd name="T117" fmla="*/ 35940424 h 291739"/>
              <a:gd name="T118" fmla="*/ 21039383 w 291288"/>
              <a:gd name="T119" fmla="*/ 35940424 h 291739"/>
              <a:gd name="T120" fmla="*/ 14043429 w 291288"/>
              <a:gd name="T121" fmla="*/ 17773654 h 291739"/>
              <a:gd name="T122" fmla="*/ 31808901 w 291288"/>
              <a:gd name="T123" fmla="*/ 0 h 2917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1288" h="291739">
                <a:moveTo>
                  <a:pt x="78754" y="254235"/>
                </a:moveTo>
                <a:lnTo>
                  <a:pt x="74431" y="282724"/>
                </a:lnTo>
                <a:lnTo>
                  <a:pt x="141424" y="282724"/>
                </a:lnTo>
                <a:lnTo>
                  <a:pt x="141424" y="254235"/>
                </a:lnTo>
                <a:lnTo>
                  <a:pt x="78754" y="254235"/>
                </a:lnTo>
                <a:close/>
                <a:moveTo>
                  <a:pt x="84156" y="220698"/>
                </a:moveTo>
                <a:lnTo>
                  <a:pt x="80194" y="245220"/>
                </a:lnTo>
                <a:lnTo>
                  <a:pt x="145746" y="245220"/>
                </a:lnTo>
                <a:cubicBezTo>
                  <a:pt x="147907" y="245220"/>
                  <a:pt x="150068" y="247384"/>
                  <a:pt x="150068" y="249908"/>
                </a:cubicBezTo>
                <a:lnTo>
                  <a:pt x="150068" y="282724"/>
                </a:lnTo>
                <a:lnTo>
                  <a:pt x="268205" y="282724"/>
                </a:lnTo>
                <a:lnTo>
                  <a:pt x="144666" y="220698"/>
                </a:lnTo>
                <a:lnTo>
                  <a:pt x="84156" y="220698"/>
                </a:lnTo>
                <a:close/>
                <a:moveTo>
                  <a:pt x="29050" y="220698"/>
                </a:moveTo>
                <a:lnTo>
                  <a:pt x="10321" y="282724"/>
                </a:lnTo>
                <a:lnTo>
                  <a:pt x="65427" y="282724"/>
                </a:lnTo>
                <a:lnTo>
                  <a:pt x="75512" y="220698"/>
                </a:lnTo>
                <a:lnTo>
                  <a:pt x="29050" y="220698"/>
                </a:lnTo>
                <a:close/>
                <a:moveTo>
                  <a:pt x="258120" y="206273"/>
                </a:moveTo>
                <a:lnTo>
                  <a:pt x="196530" y="237286"/>
                </a:lnTo>
                <a:lnTo>
                  <a:pt x="279730" y="278757"/>
                </a:lnTo>
                <a:lnTo>
                  <a:pt x="258120" y="206273"/>
                </a:lnTo>
                <a:close/>
                <a:moveTo>
                  <a:pt x="188607" y="173818"/>
                </a:moveTo>
                <a:cubicBezTo>
                  <a:pt x="174200" y="192930"/>
                  <a:pt x="160153" y="208076"/>
                  <a:pt x="152950" y="215289"/>
                </a:cubicBezTo>
                <a:lnTo>
                  <a:pt x="186806" y="231877"/>
                </a:lnTo>
                <a:lnTo>
                  <a:pt x="255599" y="197618"/>
                </a:lnTo>
                <a:lnTo>
                  <a:pt x="248395" y="173818"/>
                </a:lnTo>
                <a:lnTo>
                  <a:pt x="188607" y="173818"/>
                </a:lnTo>
                <a:close/>
                <a:moveTo>
                  <a:pt x="92080" y="173818"/>
                </a:moveTo>
                <a:lnTo>
                  <a:pt x="85957" y="212043"/>
                </a:lnTo>
                <a:lnTo>
                  <a:pt x="134941" y="212043"/>
                </a:lnTo>
                <a:cubicBezTo>
                  <a:pt x="127377" y="204109"/>
                  <a:pt x="115131" y="190406"/>
                  <a:pt x="102885" y="173818"/>
                </a:cubicBezTo>
                <a:lnTo>
                  <a:pt x="92080" y="173818"/>
                </a:lnTo>
                <a:close/>
                <a:moveTo>
                  <a:pt x="43096" y="173818"/>
                </a:moveTo>
                <a:lnTo>
                  <a:pt x="31571" y="212043"/>
                </a:lnTo>
                <a:lnTo>
                  <a:pt x="76953" y="212043"/>
                </a:lnTo>
                <a:lnTo>
                  <a:pt x="83076" y="173818"/>
                </a:lnTo>
                <a:lnTo>
                  <a:pt x="43096" y="173818"/>
                </a:lnTo>
                <a:close/>
                <a:moveTo>
                  <a:pt x="145746" y="51521"/>
                </a:moveTo>
                <a:cubicBezTo>
                  <a:pt x="128866" y="51521"/>
                  <a:pt x="115217" y="65592"/>
                  <a:pt x="115217" y="82550"/>
                </a:cubicBezTo>
                <a:cubicBezTo>
                  <a:pt x="115217" y="99507"/>
                  <a:pt x="128866" y="113217"/>
                  <a:pt x="145746" y="113217"/>
                </a:cubicBezTo>
                <a:cubicBezTo>
                  <a:pt x="162627" y="113217"/>
                  <a:pt x="176275" y="99507"/>
                  <a:pt x="176275" y="82550"/>
                </a:cubicBezTo>
                <a:cubicBezTo>
                  <a:pt x="176275" y="65592"/>
                  <a:pt x="162627" y="51521"/>
                  <a:pt x="145746" y="51521"/>
                </a:cubicBezTo>
                <a:close/>
                <a:moveTo>
                  <a:pt x="145746" y="42862"/>
                </a:moveTo>
                <a:cubicBezTo>
                  <a:pt x="167296" y="42862"/>
                  <a:pt x="185254" y="60541"/>
                  <a:pt x="185254" y="82550"/>
                </a:cubicBezTo>
                <a:cubicBezTo>
                  <a:pt x="185254" y="104197"/>
                  <a:pt x="167296" y="121876"/>
                  <a:pt x="145746" y="121876"/>
                </a:cubicBezTo>
                <a:cubicBezTo>
                  <a:pt x="123837" y="121876"/>
                  <a:pt x="106238" y="104197"/>
                  <a:pt x="106238" y="82550"/>
                </a:cubicBezTo>
                <a:cubicBezTo>
                  <a:pt x="106238" y="60541"/>
                  <a:pt x="123837" y="42862"/>
                  <a:pt x="145746" y="42862"/>
                </a:cubicBezTo>
                <a:close/>
                <a:moveTo>
                  <a:pt x="145746" y="8655"/>
                </a:moveTo>
                <a:cubicBezTo>
                  <a:pt x="105767" y="8655"/>
                  <a:pt x="72991" y="41471"/>
                  <a:pt x="72991" y="81500"/>
                </a:cubicBezTo>
                <a:cubicBezTo>
                  <a:pt x="72991" y="133428"/>
                  <a:pt x="131339" y="195815"/>
                  <a:pt x="145746" y="210240"/>
                </a:cubicBezTo>
                <a:cubicBezTo>
                  <a:pt x="159793" y="195815"/>
                  <a:pt x="218141" y="133068"/>
                  <a:pt x="218141" y="81500"/>
                </a:cubicBezTo>
                <a:cubicBezTo>
                  <a:pt x="218141" y="41471"/>
                  <a:pt x="185725" y="8655"/>
                  <a:pt x="145746" y="8655"/>
                </a:cubicBezTo>
                <a:close/>
                <a:moveTo>
                  <a:pt x="145746" y="0"/>
                </a:moveTo>
                <a:cubicBezTo>
                  <a:pt x="190408" y="0"/>
                  <a:pt x="226785" y="36422"/>
                  <a:pt x="226785" y="81500"/>
                </a:cubicBezTo>
                <a:cubicBezTo>
                  <a:pt x="226785" y="109628"/>
                  <a:pt x="211658" y="139920"/>
                  <a:pt x="194369" y="164802"/>
                </a:cubicBezTo>
                <a:lnTo>
                  <a:pt x="251637" y="164802"/>
                </a:lnTo>
                <a:cubicBezTo>
                  <a:pt x="253438" y="164802"/>
                  <a:pt x="255239" y="166245"/>
                  <a:pt x="255599" y="168048"/>
                </a:cubicBezTo>
                <a:lnTo>
                  <a:pt x="290896" y="285609"/>
                </a:lnTo>
                <a:cubicBezTo>
                  <a:pt x="291616" y="287051"/>
                  <a:pt x="291256" y="288494"/>
                  <a:pt x="290536" y="289936"/>
                </a:cubicBezTo>
                <a:cubicBezTo>
                  <a:pt x="289455" y="291018"/>
                  <a:pt x="288375" y="291739"/>
                  <a:pt x="286934" y="291739"/>
                </a:cubicBezTo>
                <a:lnTo>
                  <a:pt x="4198" y="291739"/>
                </a:lnTo>
                <a:cubicBezTo>
                  <a:pt x="3117" y="291739"/>
                  <a:pt x="1677" y="291018"/>
                  <a:pt x="596" y="289936"/>
                </a:cubicBezTo>
                <a:cubicBezTo>
                  <a:pt x="-124" y="288494"/>
                  <a:pt x="-124" y="287051"/>
                  <a:pt x="236" y="285609"/>
                </a:cubicBezTo>
                <a:lnTo>
                  <a:pt x="35533" y="168048"/>
                </a:lnTo>
                <a:cubicBezTo>
                  <a:pt x="36253" y="166245"/>
                  <a:pt x="37694" y="164802"/>
                  <a:pt x="39855" y="164802"/>
                </a:cubicBezTo>
                <a:lnTo>
                  <a:pt x="96402" y="164802"/>
                </a:lnTo>
                <a:cubicBezTo>
                  <a:pt x="79834" y="139920"/>
                  <a:pt x="64347" y="109628"/>
                  <a:pt x="64347" y="81500"/>
                </a:cubicBezTo>
                <a:cubicBezTo>
                  <a:pt x="64347" y="36422"/>
                  <a:pt x="100724" y="0"/>
                  <a:pt x="145746"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a:p>
        </p:txBody>
      </p:sp>
      <p:sp>
        <p:nvSpPr>
          <p:cNvPr id="10" name="Freeform 15">
            <a:extLst>
              <a:ext uri="{FF2B5EF4-FFF2-40B4-BE49-F238E27FC236}">
                <a16:creationId xmlns:a16="http://schemas.microsoft.com/office/drawing/2014/main" id="{0AB05B58-6AC6-C242-A83F-2F3E7C51FF87}"/>
              </a:ext>
            </a:extLst>
          </p:cNvPr>
          <p:cNvSpPr>
            <a:spLocks noChangeArrowheads="1"/>
          </p:cNvSpPr>
          <p:nvPr/>
        </p:nvSpPr>
        <p:spPr bwMode="auto">
          <a:xfrm>
            <a:off x="4922821" y="5523975"/>
            <a:ext cx="5904906" cy="953025"/>
          </a:xfrm>
          <a:prstGeom prst="rect">
            <a:avLst/>
          </a:prstGeom>
          <a:solidFill>
            <a:schemeClr val="accent4"/>
          </a:solidFill>
          <a:ln>
            <a:noFill/>
          </a:ln>
          <a:effectLst/>
        </p:spPr>
        <p:txBody>
          <a:bodyPr wrap="none" anchor="ctr"/>
          <a:lstStyle/>
          <a:p>
            <a:endParaRPr lang="en-US" sz="3266"/>
          </a:p>
        </p:txBody>
      </p:sp>
      <p:sp>
        <p:nvSpPr>
          <p:cNvPr id="11" name="Freeform 16">
            <a:extLst>
              <a:ext uri="{FF2B5EF4-FFF2-40B4-BE49-F238E27FC236}">
                <a16:creationId xmlns:a16="http://schemas.microsoft.com/office/drawing/2014/main" id="{E7B5DAD5-12DC-4746-A261-2AF7FCD7BB8F}"/>
              </a:ext>
            </a:extLst>
          </p:cNvPr>
          <p:cNvSpPr>
            <a:spLocks noChangeArrowheads="1"/>
          </p:cNvSpPr>
          <p:nvPr/>
        </p:nvSpPr>
        <p:spPr bwMode="auto">
          <a:xfrm>
            <a:off x="4922821" y="5628341"/>
            <a:ext cx="812955" cy="744294"/>
          </a:xfrm>
          <a:custGeom>
            <a:avLst/>
            <a:gdLst>
              <a:gd name="T0" fmla="*/ 487 w 1307"/>
              <a:gd name="T1" fmla="*/ 217 h 1194"/>
              <a:gd name="T2" fmla="*/ 0 w 1307"/>
              <a:gd name="T3" fmla="*/ 217 h 1194"/>
              <a:gd name="T4" fmla="*/ 0 w 1307"/>
              <a:gd name="T5" fmla="*/ 978 h 1194"/>
              <a:gd name="T6" fmla="*/ 487 w 1307"/>
              <a:gd name="T7" fmla="*/ 978 h 1194"/>
              <a:gd name="T8" fmla="*/ 487 w 1307"/>
              <a:gd name="T9" fmla="*/ 978 h 1194"/>
              <a:gd name="T10" fmla="*/ 520 w 1307"/>
              <a:gd name="T11" fmla="*/ 1012 h 1194"/>
              <a:gd name="T12" fmla="*/ 520 w 1307"/>
              <a:gd name="T13" fmla="*/ 1149 h 1194"/>
              <a:gd name="T14" fmla="*/ 520 w 1307"/>
              <a:gd name="T15" fmla="*/ 1149 h 1194"/>
              <a:gd name="T16" fmla="*/ 576 w 1307"/>
              <a:gd name="T17" fmla="*/ 1176 h 1194"/>
              <a:gd name="T18" fmla="*/ 1289 w 1307"/>
              <a:gd name="T19" fmla="*/ 623 h 1194"/>
              <a:gd name="T20" fmla="*/ 1289 w 1307"/>
              <a:gd name="T21" fmla="*/ 623 h 1194"/>
              <a:gd name="T22" fmla="*/ 1289 w 1307"/>
              <a:gd name="T23" fmla="*/ 570 h 1194"/>
              <a:gd name="T24" fmla="*/ 576 w 1307"/>
              <a:gd name="T25" fmla="*/ 17 h 1194"/>
              <a:gd name="T26" fmla="*/ 576 w 1307"/>
              <a:gd name="T27" fmla="*/ 17 h 1194"/>
              <a:gd name="T28" fmla="*/ 520 w 1307"/>
              <a:gd name="T29" fmla="*/ 44 h 1194"/>
              <a:gd name="T30" fmla="*/ 520 w 1307"/>
              <a:gd name="T31" fmla="*/ 184 h 1194"/>
              <a:gd name="T32" fmla="*/ 520 w 1307"/>
              <a:gd name="T33" fmla="*/ 184 h 1194"/>
              <a:gd name="T34" fmla="*/ 487 w 1307"/>
              <a:gd name="T35" fmla="*/ 217 h 1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07" h="1194">
                <a:moveTo>
                  <a:pt x="487" y="217"/>
                </a:moveTo>
                <a:lnTo>
                  <a:pt x="0" y="217"/>
                </a:lnTo>
                <a:lnTo>
                  <a:pt x="0" y="978"/>
                </a:lnTo>
                <a:lnTo>
                  <a:pt x="487" y="978"/>
                </a:lnTo>
                <a:lnTo>
                  <a:pt x="487" y="978"/>
                </a:lnTo>
                <a:cubicBezTo>
                  <a:pt x="506" y="978"/>
                  <a:pt x="520" y="993"/>
                  <a:pt x="520" y="1012"/>
                </a:cubicBezTo>
                <a:lnTo>
                  <a:pt x="520" y="1149"/>
                </a:lnTo>
                <a:lnTo>
                  <a:pt x="520" y="1149"/>
                </a:lnTo>
                <a:cubicBezTo>
                  <a:pt x="520" y="1178"/>
                  <a:pt x="553" y="1193"/>
                  <a:pt x="576" y="1176"/>
                </a:cubicBezTo>
                <a:lnTo>
                  <a:pt x="1289" y="623"/>
                </a:lnTo>
                <a:lnTo>
                  <a:pt x="1289" y="623"/>
                </a:lnTo>
                <a:cubicBezTo>
                  <a:pt x="1306" y="610"/>
                  <a:pt x="1306" y="583"/>
                  <a:pt x="1289" y="570"/>
                </a:cubicBezTo>
                <a:lnTo>
                  <a:pt x="576" y="17"/>
                </a:lnTo>
                <a:lnTo>
                  <a:pt x="576" y="17"/>
                </a:lnTo>
                <a:cubicBezTo>
                  <a:pt x="553" y="0"/>
                  <a:pt x="520" y="15"/>
                  <a:pt x="520" y="44"/>
                </a:cubicBezTo>
                <a:lnTo>
                  <a:pt x="520" y="184"/>
                </a:lnTo>
                <a:lnTo>
                  <a:pt x="520" y="184"/>
                </a:lnTo>
                <a:cubicBezTo>
                  <a:pt x="520" y="203"/>
                  <a:pt x="506" y="217"/>
                  <a:pt x="487" y="217"/>
                </a:cubicBezTo>
              </a:path>
            </a:pathLst>
          </a:custGeom>
          <a:solidFill>
            <a:schemeClr val="bg1"/>
          </a:solidFill>
          <a:ln>
            <a:noFill/>
          </a:ln>
          <a:effectLst/>
        </p:spPr>
        <p:txBody>
          <a:bodyPr wrap="none" anchor="ctr"/>
          <a:lstStyle/>
          <a:p>
            <a:endParaRPr lang="en-US" sz="3266"/>
          </a:p>
        </p:txBody>
      </p:sp>
      <p:sp>
        <p:nvSpPr>
          <p:cNvPr id="35" name="Subtitle 2">
            <a:extLst>
              <a:ext uri="{FF2B5EF4-FFF2-40B4-BE49-F238E27FC236}">
                <a16:creationId xmlns:a16="http://schemas.microsoft.com/office/drawing/2014/main" id="{386E8BEC-E8B7-6A43-B506-10EC3C2B05E3}"/>
              </a:ext>
            </a:extLst>
          </p:cNvPr>
          <p:cNvSpPr txBox="1">
            <a:spLocks/>
          </p:cNvSpPr>
          <p:nvPr/>
        </p:nvSpPr>
        <p:spPr>
          <a:xfrm>
            <a:off x="6153312" y="5910136"/>
            <a:ext cx="425687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36" name="TextBox 35">
            <a:extLst>
              <a:ext uri="{FF2B5EF4-FFF2-40B4-BE49-F238E27FC236}">
                <a16:creationId xmlns:a16="http://schemas.microsoft.com/office/drawing/2014/main" id="{AF025205-AE1E-D94F-83C6-75F49269D5A0}"/>
              </a:ext>
            </a:extLst>
          </p:cNvPr>
          <p:cNvSpPr txBox="1"/>
          <p:nvPr/>
        </p:nvSpPr>
        <p:spPr>
          <a:xfrm>
            <a:off x="6153312" y="5573004"/>
            <a:ext cx="1633781"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04</a:t>
            </a:r>
          </a:p>
        </p:txBody>
      </p:sp>
      <p:sp>
        <p:nvSpPr>
          <p:cNvPr id="40" name="Freeform 950">
            <a:extLst>
              <a:ext uri="{FF2B5EF4-FFF2-40B4-BE49-F238E27FC236}">
                <a16:creationId xmlns:a16="http://schemas.microsoft.com/office/drawing/2014/main" id="{328E75DD-873F-B549-9CE5-5A077B03C6B6}"/>
              </a:ext>
            </a:extLst>
          </p:cNvPr>
          <p:cNvSpPr>
            <a:spLocks noChangeAspect="1" noChangeArrowheads="1"/>
          </p:cNvSpPr>
          <p:nvPr/>
        </p:nvSpPr>
        <p:spPr bwMode="auto">
          <a:xfrm>
            <a:off x="5136837" y="5867931"/>
            <a:ext cx="265113" cy="265113"/>
          </a:xfrm>
          <a:custGeom>
            <a:avLst/>
            <a:gdLst>
              <a:gd name="T0" fmla="*/ 29682284 w 291740"/>
              <a:gd name="T1" fmla="*/ 48447584 h 291739"/>
              <a:gd name="T2" fmla="*/ 29682284 w 291740"/>
              <a:gd name="T3" fmla="*/ 49753659 h 291739"/>
              <a:gd name="T4" fmla="*/ 28325747 w 291740"/>
              <a:gd name="T5" fmla="*/ 49753659 h 291739"/>
              <a:gd name="T6" fmla="*/ 28325747 w 291740"/>
              <a:gd name="T7" fmla="*/ 48447584 h 291739"/>
              <a:gd name="T8" fmla="*/ 11702591 w 291740"/>
              <a:gd name="T9" fmla="*/ 48447584 h 291739"/>
              <a:gd name="T10" fmla="*/ 11702591 w 291740"/>
              <a:gd name="T11" fmla="*/ 49753659 h 291739"/>
              <a:gd name="T12" fmla="*/ 10346228 w 291740"/>
              <a:gd name="T13" fmla="*/ 49753659 h 291739"/>
              <a:gd name="T14" fmla="*/ 10346228 w 291740"/>
              <a:gd name="T15" fmla="*/ 48447584 h 291739"/>
              <a:gd name="T16" fmla="*/ 21011357 w 291740"/>
              <a:gd name="T17" fmla="*/ 49059012 h 291739"/>
              <a:gd name="T18" fmla="*/ 19016698 w 291740"/>
              <a:gd name="T19" fmla="*/ 49059012 h 291739"/>
              <a:gd name="T20" fmla="*/ 4948160 w 291740"/>
              <a:gd name="T21" fmla="*/ 28512732 h 291739"/>
              <a:gd name="T22" fmla="*/ 1963323 w 291740"/>
              <a:gd name="T23" fmla="*/ 52391040 h 291739"/>
              <a:gd name="T24" fmla="*/ 24741381 w 291740"/>
              <a:gd name="T25" fmla="*/ 55376021 h 291739"/>
              <a:gd name="T26" fmla="*/ 38250814 w 291740"/>
              <a:gd name="T27" fmla="*/ 60874255 h 291739"/>
              <a:gd name="T28" fmla="*/ 33066862 w 291740"/>
              <a:gd name="T29" fmla="*/ 37152804 h 291739"/>
              <a:gd name="T30" fmla="*/ 16337124 w 291740"/>
              <a:gd name="T31" fmla="*/ 44772099 h 291739"/>
              <a:gd name="T32" fmla="*/ 15315827 w 291740"/>
              <a:gd name="T33" fmla="*/ 44772099 h 291739"/>
              <a:gd name="T34" fmla="*/ 14844523 w 291740"/>
              <a:gd name="T35" fmla="*/ 28512732 h 291739"/>
              <a:gd name="T36" fmla="*/ 23764963 w 291740"/>
              <a:gd name="T37" fmla="*/ 26624807 h 291739"/>
              <a:gd name="T38" fmla="*/ 46599022 w 291740"/>
              <a:gd name="T39" fmla="*/ 27582301 h 291739"/>
              <a:gd name="T40" fmla="*/ 23764963 w 291740"/>
              <a:gd name="T41" fmla="*/ 28619949 h 291739"/>
              <a:gd name="T42" fmla="*/ 23764963 w 291740"/>
              <a:gd name="T43" fmla="*/ 26624807 h 291739"/>
              <a:gd name="T44" fmla="*/ 54639639 w 291740"/>
              <a:gd name="T45" fmla="*/ 17634614 h 291739"/>
              <a:gd name="T46" fmla="*/ 54639639 w 291740"/>
              <a:gd name="T47" fmla="*/ 19626289 h 291739"/>
              <a:gd name="T48" fmla="*/ 35267774 w 291740"/>
              <a:gd name="T49" fmla="*/ 18630243 h 291739"/>
              <a:gd name="T50" fmla="*/ 23746892 w 291740"/>
              <a:gd name="T51" fmla="*/ 17634614 h 291739"/>
              <a:gd name="T52" fmla="*/ 30695593 w 291740"/>
              <a:gd name="T53" fmla="*/ 18630243 h 291739"/>
              <a:gd name="T54" fmla="*/ 23746892 w 291740"/>
              <a:gd name="T55" fmla="*/ 19626289 h 291739"/>
              <a:gd name="T56" fmla="*/ 23746892 w 291740"/>
              <a:gd name="T57" fmla="*/ 17634614 h 291739"/>
              <a:gd name="T58" fmla="*/ 54633389 w 291740"/>
              <a:gd name="T59" fmla="*/ 8644009 h 291739"/>
              <a:gd name="T60" fmla="*/ 54633389 w 291740"/>
              <a:gd name="T61" fmla="*/ 10636220 h 291739"/>
              <a:gd name="T62" fmla="*/ 46677549 w 291740"/>
              <a:gd name="T63" fmla="*/ 9640365 h 291739"/>
              <a:gd name="T64" fmla="*/ 23757248 w 291740"/>
              <a:gd name="T65" fmla="*/ 8644009 h 291739"/>
              <a:gd name="T66" fmla="*/ 42105047 w 291740"/>
              <a:gd name="T67" fmla="*/ 9640365 h 291739"/>
              <a:gd name="T68" fmla="*/ 23757248 w 291740"/>
              <a:gd name="T69" fmla="*/ 10636220 h 291739"/>
              <a:gd name="T70" fmla="*/ 23757248 w 291740"/>
              <a:gd name="T71" fmla="*/ 8644009 h 291739"/>
              <a:gd name="T72" fmla="*/ 17750760 w 291740"/>
              <a:gd name="T73" fmla="*/ 2749657 h 291739"/>
              <a:gd name="T74" fmla="*/ 16808207 w 291740"/>
              <a:gd name="T75" fmla="*/ 42258476 h 291739"/>
              <a:gd name="T76" fmla="*/ 33066862 w 291740"/>
              <a:gd name="T77" fmla="*/ 35189360 h 291739"/>
              <a:gd name="T78" fmla="*/ 60713890 w 291740"/>
              <a:gd name="T79" fmla="*/ 34325184 h 291739"/>
              <a:gd name="T80" fmla="*/ 61578057 w 291740"/>
              <a:gd name="T81" fmla="*/ 4870190 h 291739"/>
              <a:gd name="T82" fmla="*/ 58593468 w 291740"/>
              <a:gd name="T83" fmla="*/ 1885498 h 291739"/>
              <a:gd name="T84" fmla="*/ 19792759 w 291740"/>
              <a:gd name="T85" fmla="*/ 0 h 291739"/>
              <a:gd name="T86" fmla="*/ 62049391 w 291740"/>
              <a:gd name="T87" fmla="*/ 1335750 h 291739"/>
              <a:gd name="T88" fmla="*/ 63541585 w 291740"/>
              <a:gd name="T89" fmla="*/ 32204389 h 291739"/>
              <a:gd name="T90" fmla="*/ 58593468 w 291740"/>
              <a:gd name="T91" fmla="*/ 37152804 h 291739"/>
              <a:gd name="T92" fmla="*/ 40135899 w 291740"/>
              <a:gd name="T93" fmla="*/ 62523656 h 291739"/>
              <a:gd name="T94" fmla="*/ 39193038 w 291740"/>
              <a:gd name="T95" fmla="*/ 63544660 h 291739"/>
              <a:gd name="T96" fmla="*/ 30867719 w 291740"/>
              <a:gd name="T97" fmla="*/ 58910691 h 291739"/>
              <a:gd name="T98" fmla="*/ 4948160 w 291740"/>
              <a:gd name="T99" fmla="*/ 57339854 h 291739"/>
              <a:gd name="T100" fmla="*/ 0 w 291740"/>
              <a:gd name="T101" fmla="*/ 31575830 h 291739"/>
              <a:gd name="T102" fmla="*/ 14844523 w 291740"/>
              <a:gd name="T103" fmla="*/ 26549164 h 291739"/>
              <a:gd name="T104" fmla="*/ 16415453 w 291740"/>
              <a:gd name="T105" fmla="*/ 1335750 h 29173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1740" h="291739">
                <a:moveTo>
                  <a:pt x="130053" y="222426"/>
                </a:moveTo>
                <a:cubicBezTo>
                  <a:pt x="131518" y="220662"/>
                  <a:pt x="134449" y="220662"/>
                  <a:pt x="136281" y="222426"/>
                </a:cubicBezTo>
                <a:cubicBezTo>
                  <a:pt x="137013" y="223484"/>
                  <a:pt x="137746" y="224190"/>
                  <a:pt x="137746" y="225601"/>
                </a:cubicBezTo>
                <a:cubicBezTo>
                  <a:pt x="137746" y="226659"/>
                  <a:pt x="137013" y="227718"/>
                  <a:pt x="136281" y="228423"/>
                </a:cubicBezTo>
                <a:cubicBezTo>
                  <a:pt x="135548" y="229482"/>
                  <a:pt x="134082" y="229834"/>
                  <a:pt x="132983" y="229834"/>
                </a:cubicBezTo>
                <a:cubicBezTo>
                  <a:pt x="131884" y="229834"/>
                  <a:pt x="130785" y="229482"/>
                  <a:pt x="130053" y="228423"/>
                </a:cubicBezTo>
                <a:cubicBezTo>
                  <a:pt x="128954" y="227718"/>
                  <a:pt x="128587" y="226659"/>
                  <a:pt x="128587" y="225601"/>
                </a:cubicBezTo>
                <a:cubicBezTo>
                  <a:pt x="128587" y="224190"/>
                  <a:pt x="128954" y="223484"/>
                  <a:pt x="130053" y="222426"/>
                </a:cubicBezTo>
                <a:close/>
                <a:moveTo>
                  <a:pt x="47502" y="222426"/>
                </a:moveTo>
                <a:cubicBezTo>
                  <a:pt x="48968" y="220662"/>
                  <a:pt x="52265" y="220662"/>
                  <a:pt x="53730" y="222426"/>
                </a:cubicBezTo>
                <a:cubicBezTo>
                  <a:pt x="54463" y="223484"/>
                  <a:pt x="55195" y="224190"/>
                  <a:pt x="55195" y="225601"/>
                </a:cubicBezTo>
                <a:cubicBezTo>
                  <a:pt x="55195" y="226659"/>
                  <a:pt x="54463" y="227718"/>
                  <a:pt x="53730" y="228423"/>
                </a:cubicBezTo>
                <a:cubicBezTo>
                  <a:pt x="52997" y="229482"/>
                  <a:pt x="51898" y="229834"/>
                  <a:pt x="50799" y="229834"/>
                </a:cubicBezTo>
                <a:cubicBezTo>
                  <a:pt x="49334" y="229834"/>
                  <a:pt x="48601" y="229482"/>
                  <a:pt x="47502" y="228423"/>
                </a:cubicBezTo>
                <a:cubicBezTo>
                  <a:pt x="46769" y="227718"/>
                  <a:pt x="46037" y="226659"/>
                  <a:pt x="46037" y="225601"/>
                </a:cubicBezTo>
                <a:cubicBezTo>
                  <a:pt x="46037" y="224190"/>
                  <a:pt x="46769" y="223484"/>
                  <a:pt x="47502" y="222426"/>
                </a:cubicBezTo>
                <a:close/>
                <a:moveTo>
                  <a:pt x="92074" y="220662"/>
                </a:moveTo>
                <a:cubicBezTo>
                  <a:pt x="94639" y="220662"/>
                  <a:pt x="96470" y="222567"/>
                  <a:pt x="96470" y="225234"/>
                </a:cubicBezTo>
                <a:cubicBezTo>
                  <a:pt x="96470" y="227520"/>
                  <a:pt x="94639" y="229806"/>
                  <a:pt x="92074" y="229806"/>
                </a:cubicBezTo>
                <a:cubicBezTo>
                  <a:pt x="89510" y="229806"/>
                  <a:pt x="87312" y="227520"/>
                  <a:pt x="87312" y="225234"/>
                </a:cubicBezTo>
                <a:cubicBezTo>
                  <a:pt x="87312" y="222567"/>
                  <a:pt x="89510" y="220662"/>
                  <a:pt x="92074" y="220662"/>
                </a:cubicBezTo>
                <a:close/>
                <a:moveTo>
                  <a:pt x="22719" y="130904"/>
                </a:moveTo>
                <a:cubicBezTo>
                  <a:pt x="15146" y="130904"/>
                  <a:pt x="9015" y="137035"/>
                  <a:pt x="9015" y="144968"/>
                </a:cubicBezTo>
                <a:lnTo>
                  <a:pt x="9015" y="240532"/>
                </a:lnTo>
                <a:cubicBezTo>
                  <a:pt x="9015" y="248105"/>
                  <a:pt x="15146" y="254235"/>
                  <a:pt x="22719" y="254235"/>
                </a:cubicBezTo>
                <a:lnTo>
                  <a:pt x="113595" y="254235"/>
                </a:lnTo>
                <a:cubicBezTo>
                  <a:pt x="124774" y="254235"/>
                  <a:pt x="135953" y="257120"/>
                  <a:pt x="145690" y="262890"/>
                </a:cubicBezTo>
                <a:lnTo>
                  <a:pt x="175621" y="279478"/>
                </a:lnTo>
                <a:lnTo>
                  <a:pt x="175621" y="170572"/>
                </a:lnTo>
                <a:lnTo>
                  <a:pt x="151820" y="170572"/>
                </a:lnTo>
                <a:cubicBezTo>
                  <a:pt x="142083" y="170572"/>
                  <a:pt x="132707" y="172736"/>
                  <a:pt x="124053" y="177784"/>
                </a:cubicBezTo>
                <a:lnTo>
                  <a:pt x="75008" y="205552"/>
                </a:lnTo>
                <a:cubicBezTo>
                  <a:pt x="74287" y="205913"/>
                  <a:pt x="73566" y="206273"/>
                  <a:pt x="72844" y="206273"/>
                </a:cubicBezTo>
                <a:cubicBezTo>
                  <a:pt x="71763" y="206273"/>
                  <a:pt x="71402" y="205913"/>
                  <a:pt x="70320" y="205552"/>
                </a:cubicBezTo>
                <a:cubicBezTo>
                  <a:pt x="69238" y="204831"/>
                  <a:pt x="68156" y="203388"/>
                  <a:pt x="68156" y="201585"/>
                </a:cubicBezTo>
                <a:lnTo>
                  <a:pt x="68156" y="130904"/>
                </a:lnTo>
                <a:lnTo>
                  <a:pt x="22719" y="130904"/>
                </a:lnTo>
                <a:close/>
                <a:moveTo>
                  <a:pt x="109113" y="122237"/>
                </a:moveTo>
                <a:lnTo>
                  <a:pt x="209613" y="122237"/>
                </a:lnTo>
                <a:cubicBezTo>
                  <a:pt x="212143" y="122237"/>
                  <a:pt x="213951" y="124435"/>
                  <a:pt x="213951" y="126633"/>
                </a:cubicBezTo>
                <a:cubicBezTo>
                  <a:pt x="213951" y="129198"/>
                  <a:pt x="212143" y="131396"/>
                  <a:pt x="209613" y="131396"/>
                </a:cubicBezTo>
                <a:lnTo>
                  <a:pt x="109113" y="131396"/>
                </a:lnTo>
                <a:cubicBezTo>
                  <a:pt x="106583" y="131396"/>
                  <a:pt x="104775" y="129198"/>
                  <a:pt x="104775" y="126633"/>
                </a:cubicBezTo>
                <a:cubicBezTo>
                  <a:pt x="104775" y="124435"/>
                  <a:pt x="106583" y="122237"/>
                  <a:pt x="109113" y="122237"/>
                </a:cubicBezTo>
                <a:close/>
                <a:moveTo>
                  <a:pt x="166282" y="80962"/>
                </a:moveTo>
                <a:lnTo>
                  <a:pt x="250868" y="80962"/>
                </a:lnTo>
                <a:cubicBezTo>
                  <a:pt x="253409" y="80962"/>
                  <a:pt x="255224" y="82867"/>
                  <a:pt x="255224" y="85534"/>
                </a:cubicBezTo>
                <a:cubicBezTo>
                  <a:pt x="255224" y="88201"/>
                  <a:pt x="253409" y="90106"/>
                  <a:pt x="250868" y="90106"/>
                </a:cubicBezTo>
                <a:lnTo>
                  <a:pt x="166282" y="90106"/>
                </a:lnTo>
                <a:cubicBezTo>
                  <a:pt x="163740" y="90106"/>
                  <a:pt x="161925" y="88201"/>
                  <a:pt x="161925" y="85534"/>
                </a:cubicBezTo>
                <a:cubicBezTo>
                  <a:pt x="161925" y="82867"/>
                  <a:pt x="163740" y="80962"/>
                  <a:pt x="166282" y="80962"/>
                </a:cubicBezTo>
                <a:close/>
                <a:moveTo>
                  <a:pt x="109029" y="80962"/>
                </a:moveTo>
                <a:lnTo>
                  <a:pt x="136324" y="80962"/>
                </a:lnTo>
                <a:cubicBezTo>
                  <a:pt x="138806" y="80962"/>
                  <a:pt x="140933" y="82867"/>
                  <a:pt x="140933" y="85534"/>
                </a:cubicBezTo>
                <a:cubicBezTo>
                  <a:pt x="140933" y="88201"/>
                  <a:pt x="138806" y="90106"/>
                  <a:pt x="136324" y="90106"/>
                </a:cubicBezTo>
                <a:lnTo>
                  <a:pt x="109029" y="90106"/>
                </a:lnTo>
                <a:cubicBezTo>
                  <a:pt x="106548" y="90106"/>
                  <a:pt x="104775" y="88201"/>
                  <a:pt x="104775" y="85534"/>
                </a:cubicBezTo>
                <a:cubicBezTo>
                  <a:pt x="104775" y="82867"/>
                  <a:pt x="106548" y="80962"/>
                  <a:pt x="109029" y="80962"/>
                </a:cubicBezTo>
                <a:close/>
                <a:moveTo>
                  <a:pt x="218695" y="39687"/>
                </a:moveTo>
                <a:lnTo>
                  <a:pt x="250839" y="39687"/>
                </a:lnTo>
                <a:cubicBezTo>
                  <a:pt x="253396" y="39687"/>
                  <a:pt x="255222" y="41592"/>
                  <a:pt x="255222" y="44259"/>
                </a:cubicBezTo>
                <a:cubicBezTo>
                  <a:pt x="255222" y="46545"/>
                  <a:pt x="253396" y="48831"/>
                  <a:pt x="250839" y="48831"/>
                </a:cubicBezTo>
                <a:lnTo>
                  <a:pt x="218695" y="48831"/>
                </a:lnTo>
                <a:cubicBezTo>
                  <a:pt x="216139" y="48831"/>
                  <a:pt x="214312" y="46545"/>
                  <a:pt x="214312" y="44259"/>
                </a:cubicBezTo>
                <a:cubicBezTo>
                  <a:pt x="214312" y="41592"/>
                  <a:pt x="216139" y="39687"/>
                  <a:pt x="218695" y="39687"/>
                </a:cubicBezTo>
                <a:close/>
                <a:moveTo>
                  <a:pt x="109077" y="39687"/>
                </a:moveTo>
                <a:lnTo>
                  <a:pt x="188657" y="39687"/>
                </a:lnTo>
                <a:cubicBezTo>
                  <a:pt x="191166" y="39687"/>
                  <a:pt x="193317" y="41592"/>
                  <a:pt x="193317" y="44259"/>
                </a:cubicBezTo>
                <a:cubicBezTo>
                  <a:pt x="193317" y="46545"/>
                  <a:pt x="191166" y="48831"/>
                  <a:pt x="188657" y="48831"/>
                </a:cubicBezTo>
                <a:lnTo>
                  <a:pt x="109077" y="48831"/>
                </a:lnTo>
                <a:cubicBezTo>
                  <a:pt x="106568" y="48831"/>
                  <a:pt x="104775" y="46545"/>
                  <a:pt x="104775" y="44259"/>
                </a:cubicBezTo>
                <a:cubicBezTo>
                  <a:pt x="104775" y="41592"/>
                  <a:pt x="106568" y="39687"/>
                  <a:pt x="109077" y="39687"/>
                </a:cubicBezTo>
                <a:close/>
                <a:moveTo>
                  <a:pt x="90875" y="8655"/>
                </a:moveTo>
                <a:cubicBezTo>
                  <a:pt x="87269" y="8655"/>
                  <a:pt x="84024" y="10097"/>
                  <a:pt x="81499" y="12622"/>
                </a:cubicBezTo>
                <a:cubicBezTo>
                  <a:pt x="78614" y="15146"/>
                  <a:pt x="77172" y="18752"/>
                  <a:pt x="77172" y="22358"/>
                </a:cubicBezTo>
                <a:lnTo>
                  <a:pt x="77172" y="194012"/>
                </a:lnTo>
                <a:lnTo>
                  <a:pt x="119725" y="169851"/>
                </a:lnTo>
                <a:cubicBezTo>
                  <a:pt x="129462" y="164442"/>
                  <a:pt x="140641" y="161557"/>
                  <a:pt x="151820" y="161557"/>
                </a:cubicBezTo>
                <a:lnTo>
                  <a:pt x="269021" y="161557"/>
                </a:lnTo>
                <a:cubicBezTo>
                  <a:pt x="272627" y="161557"/>
                  <a:pt x="276233" y="160114"/>
                  <a:pt x="278757" y="157590"/>
                </a:cubicBezTo>
                <a:cubicBezTo>
                  <a:pt x="281282" y="155066"/>
                  <a:pt x="282724" y="151459"/>
                  <a:pt x="282724" y="147853"/>
                </a:cubicBezTo>
                <a:lnTo>
                  <a:pt x="282724" y="22358"/>
                </a:lnTo>
                <a:cubicBezTo>
                  <a:pt x="282724" y="18752"/>
                  <a:pt x="281282" y="15146"/>
                  <a:pt x="278757" y="12622"/>
                </a:cubicBezTo>
                <a:cubicBezTo>
                  <a:pt x="275872" y="10097"/>
                  <a:pt x="272627" y="8655"/>
                  <a:pt x="269021" y="8655"/>
                </a:cubicBezTo>
                <a:lnTo>
                  <a:pt x="90875" y="8655"/>
                </a:lnTo>
                <a:close/>
                <a:moveTo>
                  <a:pt x="90875" y="0"/>
                </a:moveTo>
                <a:lnTo>
                  <a:pt x="269021" y="0"/>
                </a:lnTo>
                <a:cubicBezTo>
                  <a:pt x="274791" y="0"/>
                  <a:pt x="280200" y="2164"/>
                  <a:pt x="284888" y="6130"/>
                </a:cubicBezTo>
                <a:cubicBezTo>
                  <a:pt x="289215" y="10458"/>
                  <a:pt x="291740" y="16588"/>
                  <a:pt x="291740" y="22358"/>
                </a:cubicBezTo>
                <a:lnTo>
                  <a:pt x="291740" y="147853"/>
                </a:lnTo>
                <a:cubicBezTo>
                  <a:pt x="291740" y="153984"/>
                  <a:pt x="289215" y="159754"/>
                  <a:pt x="284888" y="164081"/>
                </a:cubicBezTo>
                <a:cubicBezTo>
                  <a:pt x="280560" y="168048"/>
                  <a:pt x="274791" y="170572"/>
                  <a:pt x="269021" y="170572"/>
                </a:cubicBezTo>
                <a:lnTo>
                  <a:pt x="184276" y="170572"/>
                </a:lnTo>
                <a:lnTo>
                  <a:pt x="184276" y="287051"/>
                </a:lnTo>
                <a:cubicBezTo>
                  <a:pt x="184276" y="288855"/>
                  <a:pt x="183554" y="289936"/>
                  <a:pt x="182112" y="291018"/>
                </a:cubicBezTo>
                <a:cubicBezTo>
                  <a:pt x="181751" y="291379"/>
                  <a:pt x="180670" y="291739"/>
                  <a:pt x="179948" y="291739"/>
                </a:cubicBezTo>
                <a:cubicBezTo>
                  <a:pt x="179227" y="291739"/>
                  <a:pt x="178506" y="291379"/>
                  <a:pt x="177785" y="291018"/>
                </a:cubicBezTo>
                <a:lnTo>
                  <a:pt x="141723" y="270463"/>
                </a:lnTo>
                <a:cubicBezTo>
                  <a:pt x="133068" y="265775"/>
                  <a:pt x="123331" y="263251"/>
                  <a:pt x="113595" y="263251"/>
                </a:cubicBezTo>
                <a:lnTo>
                  <a:pt x="22719" y="263251"/>
                </a:lnTo>
                <a:cubicBezTo>
                  <a:pt x="10097" y="263251"/>
                  <a:pt x="0" y="252793"/>
                  <a:pt x="0" y="240532"/>
                </a:cubicBezTo>
                <a:lnTo>
                  <a:pt x="0" y="144968"/>
                </a:lnTo>
                <a:cubicBezTo>
                  <a:pt x="0" y="131986"/>
                  <a:pt x="10097" y="121889"/>
                  <a:pt x="22719" y="121889"/>
                </a:cubicBezTo>
                <a:lnTo>
                  <a:pt x="68156" y="121889"/>
                </a:lnTo>
                <a:lnTo>
                  <a:pt x="68156" y="22358"/>
                </a:lnTo>
                <a:cubicBezTo>
                  <a:pt x="68156" y="16588"/>
                  <a:pt x="71041" y="10458"/>
                  <a:pt x="75369" y="6130"/>
                </a:cubicBezTo>
                <a:cubicBezTo>
                  <a:pt x="79696" y="2164"/>
                  <a:pt x="85466" y="0"/>
                  <a:pt x="90875"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a:p>
        </p:txBody>
      </p:sp>
    </p:spTree>
    <p:extLst>
      <p:ext uri="{BB962C8B-B14F-4D97-AF65-F5344CB8AC3E}">
        <p14:creationId xmlns:p14="http://schemas.microsoft.com/office/powerpoint/2010/main" val="4075849479"/>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7D4DEA0-C698-084B-A40E-A056BB46E776}"/>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73FFBBA9-BE3E-BA4E-A488-4065FDE430D8}"/>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4" name="Freeform 15">
            <a:extLst>
              <a:ext uri="{FF2B5EF4-FFF2-40B4-BE49-F238E27FC236}">
                <a16:creationId xmlns:a16="http://schemas.microsoft.com/office/drawing/2014/main" id="{C4D08E32-9A10-8744-A079-71F59747FC2C}"/>
              </a:ext>
            </a:extLst>
          </p:cNvPr>
          <p:cNvSpPr>
            <a:spLocks noChangeArrowheads="1"/>
          </p:cNvSpPr>
          <p:nvPr/>
        </p:nvSpPr>
        <p:spPr bwMode="auto">
          <a:xfrm>
            <a:off x="8410849" y="1977684"/>
            <a:ext cx="2986638" cy="4033471"/>
          </a:xfrm>
          <a:prstGeom prst="roundRect">
            <a:avLst>
              <a:gd name="adj" fmla="val 8806"/>
            </a:avLst>
          </a:prstGeom>
          <a:solidFill>
            <a:schemeClr val="accent3"/>
          </a:solidFill>
          <a:ln>
            <a:noFill/>
          </a:ln>
          <a:effectLst/>
        </p:spPr>
        <p:txBody>
          <a:bodyPr wrap="none" anchor="ctr"/>
          <a:lstStyle/>
          <a:p>
            <a:endParaRPr lang="en-US" sz="3266"/>
          </a:p>
        </p:txBody>
      </p:sp>
      <p:sp>
        <p:nvSpPr>
          <p:cNvPr id="25" name="Freeform 15">
            <a:extLst>
              <a:ext uri="{FF2B5EF4-FFF2-40B4-BE49-F238E27FC236}">
                <a16:creationId xmlns:a16="http://schemas.microsoft.com/office/drawing/2014/main" id="{E85A7C2D-0691-2A4A-B72F-2FD7B2A626C8}"/>
              </a:ext>
            </a:extLst>
          </p:cNvPr>
          <p:cNvSpPr>
            <a:spLocks noChangeArrowheads="1"/>
          </p:cNvSpPr>
          <p:nvPr/>
        </p:nvSpPr>
        <p:spPr bwMode="auto">
          <a:xfrm>
            <a:off x="4602682" y="1977684"/>
            <a:ext cx="2986638" cy="4033471"/>
          </a:xfrm>
          <a:prstGeom prst="roundRect">
            <a:avLst>
              <a:gd name="adj" fmla="val 8806"/>
            </a:avLst>
          </a:prstGeom>
          <a:solidFill>
            <a:schemeClr val="accent2"/>
          </a:solidFill>
          <a:ln>
            <a:noFill/>
          </a:ln>
          <a:effectLst/>
        </p:spPr>
        <p:txBody>
          <a:bodyPr wrap="none" anchor="ctr"/>
          <a:lstStyle/>
          <a:p>
            <a:endParaRPr lang="en-US" sz="3266"/>
          </a:p>
        </p:txBody>
      </p:sp>
      <p:sp>
        <p:nvSpPr>
          <p:cNvPr id="10" name="Freeform 15">
            <a:extLst>
              <a:ext uri="{FF2B5EF4-FFF2-40B4-BE49-F238E27FC236}">
                <a16:creationId xmlns:a16="http://schemas.microsoft.com/office/drawing/2014/main" id="{D93CF464-74E8-4441-903C-5641A9BA29E1}"/>
              </a:ext>
            </a:extLst>
          </p:cNvPr>
          <p:cNvSpPr>
            <a:spLocks noChangeArrowheads="1"/>
          </p:cNvSpPr>
          <p:nvPr/>
        </p:nvSpPr>
        <p:spPr bwMode="auto">
          <a:xfrm>
            <a:off x="794514" y="1977684"/>
            <a:ext cx="2986638" cy="4033471"/>
          </a:xfrm>
          <a:prstGeom prst="roundRect">
            <a:avLst>
              <a:gd name="adj" fmla="val 8806"/>
            </a:avLst>
          </a:prstGeom>
          <a:solidFill>
            <a:schemeClr val="accent1"/>
          </a:solidFill>
          <a:ln>
            <a:noFill/>
          </a:ln>
          <a:effectLst/>
        </p:spPr>
        <p:txBody>
          <a:bodyPr wrap="none" anchor="ctr"/>
          <a:lstStyle/>
          <a:p>
            <a:endParaRPr lang="en-US" sz="3266"/>
          </a:p>
        </p:txBody>
      </p:sp>
      <p:sp>
        <p:nvSpPr>
          <p:cNvPr id="13" name="Freeform 23">
            <a:extLst>
              <a:ext uri="{FF2B5EF4-FFF2-40B4-BE49-F238E27FC236}">
                <a16:creationId xmlns:a16="http://schemas.microsoft.com/office/drawing/2014/main" id="{D80113C2-572E-D74F-833A-41AC8884874B}"/>
              </a:ext>
            </a:extLst>
          </p:cNvPr>
          <p:cNvSpPr>
            <a:spLocks noChangeArrowheads="1"/>
          </p:cNvSpPr>
          <p:nvPr/>
        </p:nvSpPr>
        <p:spPr bwMode="auto">
          <a:xfrm>
            <a:off x="3943259" y="3835059"/>
            <a:ext cx="497316" cy="310479"/>
          </a:xfrm>
          <a:custGeom>
            <a:avLst/>
            <a:gdLst>
              <a:gd name="T0" fmla="*/ 0 w 800"/>
              <a:gd name="T1" fmla="*/ 385 h 499"/>
              <a:gd name="T2" fmla="*/ 0 w 800"/>
              <a:gd name="T3" fmla="*/ 115 h 499"/>
              <a:gd name="T4" fmla="*/ 0 w 800"/>
              <a:gd name="T5" fmla="*/ 115 h 499"/>
              <a:gd name="T6" fmla="*/ 27 w 800"/>
              <a:gd name="T7" fmla="*/ 88 h 499"/>
              <a:gd name="T8" fmla="*/ 399 w 800"/>
              <a:gd name="T9" fmla="*/ 88 h 499"/>
              <a:gd name="T10" fmla="*/ 399 w 800"/>
              <a:gd name="T11" fmla="*/ 88 h 499"/>
              <a:gd name="T12" fmla="*/ 426 w 800"/>
              <a:gd name="T13" fmla="*/ 60 h 499"/>
              <a:gd name="T14" fmla="*/ 426 w 800"/>
              <a:gd name="T15" fmla="*/ 35 h 499"/>
              <a:gd name="T16" fmla="*/ 426 w 800"/>
              <a:gd name="T17" fmla="*/ 35 h 499"/>
              <a:gd name="T18" fmla="*/ 468 w 800"/>
              <a:gd name="T19" fmla="*/ 13 h 499"/>
              <a:gd name="T20" fmla="*/ 783 w 800"/>
              <a:gd name="T21" fmla="*/ 227 h 499"/>
              <a:gd name="T22" fmla="*/ 783 w 800"/>
              <a:gd name="T23" fmla="*/ 227 h 499"/>
              <a:gd name="T24" fmla="*/ 783 w 800"/>
              <a:gd name="T25" fmla="*/ 271 h 499"/>
              <a:gd name="T26" fmla="*/ 468 w 800"/>
              <a:gd name="T27" fmla="*/ 485 h 499"/>
              <a:gd name="T28" fmla="*/ 468 w 800"/>
              <a:gd name="T29" fmla="*/ 485 h 499"/>
              <a:gd name="T30" fmla="*/ 426 w 800"/>
              <a:gd name="T31" fmla="*/ 463 h 499"/>
              <a:gd name="T32" fmla="*/ 426 w 800"/>
              <a:gd name="T33" fmla="*/ 439 h 499"/>
              <a:gd name="T34" fmla="*/ 426 w 800"/>
              <a:gd name="T35" fmla="*/ 439 h 499"/>
              <a:gd name="T36" fmla="*/ 399 w 800"/>
              <a:gd name="T37" fmla="*/ 411 h 499"/>
              <a:gd name="T38" fmla="*/ 27 w 800"/>
              <a:gd name="T39" fmla="*/ 411 h 499"/>
              <a:gd name="T40" fmla="*/ 27 w 800"/>
              <a:gd name="T41" fmla="*/ 411 h 499"/>
              <a:gd name="T42" fmla="*/ 0 w 800"/>
              <a:gd name="T43" fmla="*/ 385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00" h="499">
                <a:moveTo>
                  <a:pt x="0" y="385"/>
                </a:moveTo>
                <a:lnTo>
                  <a:pt x="0" y="115"/>
                </a:lnTo>
                <a:lnTo>
                  <a:pt x="0" y="115"/>
                </a:lnTo>
                <a:cubicBezTo>
                  <a:pt x="0" y="99"/>
                  <a:pt x="12" y="88"/>
                  <a:pt x="27" y="88"/>
                </a:cubicBezTo>
                <a:lnTo>
                  <a:pt x="399" y="88"/>
                </a:lnTo>
                <a:lnTo>
                  <a:pt x="399" y="88"/>
                </a:lnTo>
                <a:cubicBezTo>
                  <a:pt x="414" y="88"/>
                  <a:pt x="426" y="76"/>
                  <a:pt x="426" y="60"/>
                </a:cubicBezTo>
                <a:lnTo>
                  <a:pt x="426" y="35"/>
                </a:lnTo>
                <a:lnTo>
                  <a:pt x="426" y="35"/>
                </a:lnTo>
                <a:cubicBezTo>
                  <a:pt x="426" y="13"/>
                  <a:pt x="451" y="0"/>
                  <a:pt x="468" y="13"/>
                </a:cubicBezTo>
                <a:lnTo>
                  <a:pt x="783" y="227"/>
                </a:lnTo>
                <a:lnTo>
                  <a:pt x="783" y="227"/>
                </a:lnTo>
                <a:cubicBezTo>
                  <a:pt x="799" y="238"/>
                  <a:pt x="799" y="261"/>
                  <a:pt x="783" y="271"/>
                </a:cubicBezTo>
                <a:lnTo>
                  <a:pt x="468" y="485"/>
                </a:lnTo>
                <a:lnTo>
                  <a:pt x="468" y="485"/>
                </a:lnTo>
                <a:cubicBezTo>
                  <a:pt x="451" y="498"/>
                  <a:pt x="426" y="485"/>
                  <a:pt x="426" y="463"/>
                </a:cubicBezTo>
                <a:lnTo>
                  <a:pt x="426" y="439"/>
                </a:lnTo>
                <a:lnTo>
                  <a:pt x="426" y="439"/>
                </a:lnTo>
                <a:cubicBezTo>
                  <a:pt x="426" y="424"/>
                  <a:pt x="414" y="411"/>
                  <a:pt x="399" y="411"/>
                </a:cubicBezTo>
                <a:lnTo>
                  <a:pt x="27" y="411"/>
                </a:lnTo>
                <a:lnTo>
                  <a:pt x="27" y="411"/>
                </a:lnTo>
                <a:cubicBezTo>
                  <a:pt x="12" y="411"/>
                  <a:pt x="0" y="400"/>
                  <a:pt x="0" y="385"/>
                </a:cubicBezTo>
              </a:path>
            </a:pathLst>
          </a:custGeom>
          <a:solidFill>
            <a:schemeClr val="tx1">
              <a:lumMod val="60000"/>
              <a:lumOff val="40000"/>
            </a:schemeClr>
          </a:solidFill>
          <a:ln>
            <a:noFill/>
          </a:ln>
          <a:effectLst/>
        </p:spPr>
        <p:txBody>
          <a:bodyPr wrap="none" anchor="ctr"/>
          <a:lstStyle/>
          <a:p>
            <a:endParaRPr lang="en-US" sz="3266"/>
          </a:p>
        </p:txBody>
      </p:sp>
      <p:sp>
        <p:nvSpPr>
          <p:cNvPr id="14" name="Freeform 24">
            <a:extLst>
              <a:ext uri="{FF2B5EF4-FFF2-40B4-BE49-F238E27FC236}">
                <a16:creationId xmlns:a16="http://schemas.microsoft.com/office/drawing/2014/main" id="{EEC70E02-D4CC-5048-B1CF-E04378E4EDAC}"/>
              </a:ext>
            </a:extLst>
          </p:cNvPr>
          <p:cNvSpPr>
            <a:spLocks noChangeArrowheads="1"/>
          </p:cNvSpPr>
          <p:nvPr/>
        </p:nvSpPr>
        <p:spPr bwMode="auto">
          <a:xfrm>
            <a:off x="7751427" y="3835059"/>
            <a:ext cx="497314" cy="310479"/>
          </a:xfrm>
          <a:custGeom>
            <a:avLst/>
            <a:gdLst>
              <a:gd name="T0" fmla="*/ 0 w 799"/>
              <a:gd name="T1" fmla="*/ 385 h 499"/>
              <a:gd name="T2" fmla="*/ 0 w 799"/>
              <a:gd name="T3" fmla="*/ 115 h 499"/>
              <a:gd name="T4" fmla="*/ 0 w 799"/>
              <a:gd name="T5" fmla="*/ 115 h 499"/>
              <a:gd name="T6" fmla="*/ 27 w 799"/>
              <a:gd name="T7" fmla="*/ 88 h 499"/>
              <a:gd name="T8" fmla="*/ 399 w 799"/>
              <a:gd name="T9" fmla="*/ 88 h 499"/>
              <a:gd name="T10" fmla="*/ 399 w 799"/>
              <a:gd name="T11" fmla="*/ 88 h 499"/>
              <a:gd name="T12" fmla="*/ 426 w 799"/>
              <a:gd name="T13" fmla="*/ 60 h 499"/>
              <a:gd name="T14" fmla="*/ 426 w 799"/>
              <a:gd name="T15" fmla="*/ 35 h 499"/>
              <a:gd name="T16" fmla="*/ 426 w 799"/>
              <a:gd name="T17" fmla="*/ 35 h 499"/>
              <a:gd name="T18" fmla="*/ 468 w 799"/>
              <a:gd name="T19" fmla="*/ 13 h 499"/>
              <a:gd name="T20" fmla="*/ 783 w 799"/>
              <a:gd name="T21" fmla="*/ 227 h 499"/>
              <a:gd name="T22" fmla="*/ 783 w 799"/>
              <a:gd name="T23" fmla="*/ 227 h 499"/>
              <a:gd name="T24" fmla="*/ 783 w 799"/>
              <a:gd name="T25" fmla="*/ 271 h 499"/>
              <a:gd name="T26" fmla="*/ 468 w 799"/>
              <a:gd name="T27" fmla="*/ 485 h 499"/>
              <a:gd name="T28" fmla="*/ 468 w 799"/>
              <a:gd name="T29" fmla="*/ 485 h 499"/>
              <a:gd name="T30" fmla="*/ 426 w 799"/>
              <a:gd name="T31" fmla="*/ 463 h 499"/>
              <a:gd name="T32" fmla="*/ 426 w 799"/>
              <a:gd name="T33" fmla="*/ 439 h 499"/>
              <a:gd name="T34" fmla="*/ 426 w 799"/>
              <a:gd name="T35" fmla="*/ 439 h 499"/>
              <a:gd name="T36" fmla="*/ 399 w 799"/>
              <a:gd name="T37" fmla="*/ 411 h 499"/>
              <a:gd name="T38" fmla="*/ 27 w 799"/>
              <a:gd name="T39" fmla="*/ 411 h 499"/>
              <a:gd name="T40" fmla="*/ 27 w 799"/>
              <a:gd name="T41" fmla="*/ 411 h 499"/>
              <a:gd name="T42" fmla="*/ 0 w 799"/>
              <a:gd name="T43" fmla="*/ 385 h 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99" h="499">
                <a:moveTo>
                  <a:pt x="0" y="385"/>
                </a:moveTo>
                <a:lnTo>
                  <a:pt x="0" y="115"/>
                </a:lnTo>
                <a:lnTo>
                  <a:pt x="0" y="115"/>
                </a:lnTo>
                <a:cubicBezTo>
                  <a:pt x="0" y="99"/>
                  <a:pt x="13" y="88"/>
                  <a:pt x="27" y="88"/>
                </a:cubicBezTo>
                <a:lnTo>
                  <a:pt x="399" y="88"/>
                </a:lnTo>
                <a:lnTo>
                  <a:pt x="399" y="88"/>
                </a:lnTo>
                <a:cubicBezTo>
                  <a:pt x="414" y="88"/>
                  <a:pt x="426" y="76"/>
                  <a:pt x="426" y="60"/>
                </a:cubicBezTo>
                <a:lnTo>
                  <a:pt x="426" y="35"/>
                </a:lnTo>
                <a:lnTo>
                  <a:pt x="426" y="35"/>
                </a:lnTo>
                <a:cubicBezTo>
                  <a:pt x="426" y="13"/>
                  <a:pt x="450" y="0"/>
                  <a:pt x="468" y="13"/>
                </a:cubicBezTo>
                <a:lnTo>
                  <a:pt x="783" y="227"/>
                </a:lnTo>
                <a:lnTo>
                  <a:pt x="783" y="227"/>
                </a:lnTo>
                <a:cubicBezTo>
                  <a:pt x="798" y="238"/>
                  <a:pt x="798" y="261"/>
                  <a:pt x="783" y="271"/>
                </a:cubicBezTo>
                <a:lnTo>
                  <a:pt x="468" y="485"/>
                </a:lnTo>
                <a:lnTo>
                  <a:pt x="468" y="485"/>
                </a:lnTo>
                <a:cubicBezTo>
                  <a:pt x="450" y="498"/>
                  <a:pt x="426" y="485"/>
                  <a:pt x="426" y="463"/>
                </a:cubicBezTo>
                <a:lnTo>
                  <a:pt x="426" y="439"/>
                </a:lnTo>
                <a:lnTo>
                  <a:pt x="426" y="439"/>
                </a:lnTo>
                <a:cubicBezTo>
                  <a:pt x="426" y="424"/>
                  <a:pt x="414" y="411"/>
                  <a:pt x="399" y="411"/>
                </a:cubicBezTo>
                <a:lnTo>
                  <a:pt x="27" y="411"/>
                </a:lnTo>
                <a:lnTo>
                  <a:pt x="27" y="411"/>
                </a:lnTo>
                <a:cubicBezTo>
                  <a:pt x="13" y="411"/>
                  <a:pt x="0" y="400"/>
                  <a:pt x="0" y="385"/>
                </a:cubicBezTo>
              </a:path>
            </a:pathLst>
          </a:custGeom>
          <a:solidFill>
            <a:schemeClr val="tx1">
              <a:lumMod val="60000"/>
              <a:lumOff val="40000"/>
            </a:schemeClr>
          </a:solidFill>
          <a:ln>
            <a:noFill/>
          </a:ln>
          <a:effectLst/>
        </p:spPr>
        <p:txBody>
          <a:bodyPr wrap="none" anchor="ctr"/>
          <a:lstStyle/>
          <a:p>
            <a:endParaRPr lang="en-US" sz="3266"/>
          </a:p>
        </p:txBody>
      </p:sp>
      <p:sp>
        <p:nvSpPr>
          <p:cNvPr id="11" name="Freeform 19">
            <a:extLst>
              <a:ext uri="{FF2B5EF4-FFF2-40B4-BE49-F238E27FC236}">
                <a16:creationId xmlns:a16="http://schemas.microsoft.com/office/drawing/2014/main" id="{B80FAF77-B826-AC45-AF9F-74EA06F14450}"/>
              </a:ext>
            </a:extLst>
          </p:cNvPr>
          <p:cNvSpPr>
            <a:spLocks noChangeArrowheads="1"/>
          </p:cNvSpPr>
          <p:nvPr/>
        </p:nvSpPr>
        <p:spPr bwMode="auto">
          <a:xfrm>
            <a:off x="1674488" y="2371895"/>
            <a:ext cx="1223942" cy="1220071"/>
          </a:xfrm>
          <a:prstGeom prst="chord">
            <a:avLst>
              <a:gd name="adj1" fmla="val 21387126"/>
              <a:gd name="adj2" fmla="val 16200000"/>
            </a:avLst>
          </a:pr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27" name="Freeform 19">
            <a:extLst>
              <a:ext uri="{FF2B5EF4-FFF2-40B4-BE49-F238E27FC236}">
                <a16:creationId xmlns:a16="http://schemas.microsoft.com/office/drawing/2014/main" id="{3CCD4DC0-63EE-0845-9B7B-505054301B3A}"/>
              </a:ext>
            </a:extLst>
          </p:cNvPr>
          <p:cNvSpPr>
            <a:spLocks noChangeArrowheads="1"/>
          </p:cNvSpPr>
          <p:nvPr/>
        </p:nvSpPr>
        <p:spPr bwMode="auto">
          <a:xfrm>
            <a:off x="5484029" y="2371895"/>
            <a:ext cx="1223942" cy="1220071"/>
          </a:xfrm>
          <a:prstGeom prst="chord">
            <a:avLst>
              <a:gd name="adj1" fmla="val 21387126"/>
              <a:gd name="adj2" fmla="val 16200000"/>
            </a:avLst>
          </a:pr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28" name="Freeform 19">
            <a:extLst>
              <a:ext uri="{FF2B5EF4-FFF2-40B4-BE49-F238E27FC236}">
                <a16:creationId xmlns:a16="http://schemas.microsoft.com/office/drawing/2014/main" id="{6C0B8CBE-D05C-3D4E-8E08-BCFC12A2EA5B}"/>
              </a:ext>
            </a:extLst>
          </p:cNvPr>
          <p:cNvSpPr>
            <a:spLocks noChangeArrowheads="1"/>
          </p:cNvSpPr>
          <p:nvPr/>
        </p:nvSpPr>
        <p:spPr bwMode="auto">
          <a:xfrm>
            <a:off x="9292197" y="2371895"/>
            <a:ext cx="1223942" cy="1220071"/>
          </a:xfrm>
          <a:prstGeom prst="chord">
            <a:avLst>
              <a:gd name="adj1" fmla="val 21387126"/>
              <a:gd name="adj2" fmla="val 16200000"/>
            </a:avLst>
          </a:pr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30" name="Freeform 997">
            <a:extLst>
              <a:ext uri="{FF2B5EF4-FFF2-40B4-BE49-F238E27FC236}">
                <a16:creationId xmlns:a16="http://schemas.microsoft.com/office/drawing/2014/main" id="{C97B35FB-A922-0246-85CF-ECAE5DE2BA37}"/>
              </a:ext>
            </a:extLst>
          </p:cNvPr>
          <p:cNvSpPr>
            <a:spLocks noChangeAspect="1" noChangeArrowheads="1"/>
          </p:cNvSpPr>
          <p:nvPr/>
        </p:nvSpPr>
        <p:spPr bwMode="auto">
          <a:xfrm>
            <a:off x="2050674" y="2746145"/>
            <a:ext cx="471571" cy="471571"/>
          </a:xfrm>
          <a:custGeom>
            <a:avLst/>
            <a:gdLst>
              <a:gd name="T0" fmla="*/ 29870442 w 290153"/>
              <a:gd name="T1" fmla="*/ 56806930 h 290151"/>
              <a:gd name="T2" fmla="*/ 28202015 w 290153"/>
              <a:gd name="T3" fmla="*/ 57521799 h 290151"/>
              <a:gd name="T4" fmla="*/ 10657933 w 290153"/>
              <a:gd name="T5" fmla="*/ 56091716 h 290151"/>
              <a:gd name="T6" fmla="*/ 12062423 w 290153"/>
              <a:gd name="T7" fmla="*/ 57521799 h 290151"/>
              <a:gd name="T8" fmla="*/ 10327256 w 290153"/>
              <a:gd name="T9" fmla="*/ 56806930 h 290151"/>
              <a:gd name="T10" fmla="*/ 49179747 w 290153"/>
              <a:gd name="T11" fmla="*/ 55773792 h 290151"/>
              <a:gd name="T12" fmla="*/ 42925367 w 290153"/>
              <a:gd name="T13" fmla="*/ 57756839 h 290151"/>
              <a:gd name="T14" fmla="*/ 20269834 w 290153"/>
              <a:gd name="T15" fmla="*/ 55773792 h 290151"/>
              <a:gd name="T16" fmla="*/ 19277898 w 290153"/>
              <a:gd name="T17" fmla="*/ 56765300 h 290151"/>
              <a:gd name="T18" fmla="*/ 1873102 w 290153"/>
              <a:gd name="T19" fmla="*/ 55568498 h 290151"/>
              <a:gd name="T20" fmla="*/ 38000911 w 290153"/>
              <a:gd name="T21" fmla="*/ 55568498 h 290151"/>
              <a:gd name="T22" fmla="*/ 4759464 w 290153"/>
              <a:gd name="T23" fmla="*/ 52750984 h 290151"/>
              <a:gd name="T24" fmla="*/ 47768401 w 290153"/>
              <a:gd name="T25" fmla="*/ 31288501 h 290151"/>
              <a:gd name="T26" fmla="*/ 46776723 w 290153"/>
              <a:gd name="T27" fmla="*/ 30296926 h 290151"/>
              <a:gd name="T28" fmla="*/ 31591486 w 290153"/>
              <a:gd name="T29" fmla="*/ 32279869 h 290151"/>
              <a:gd name="T30" fmla="*/ 14223922 w 290153"/>
              <a:gd name="T31" fmla="*/ 22800442 h 290151"/>
              <a:gd name="T32" fmla="*/ 22738072 w 290153"/>
              <a:gd name="T33" fmla="*/ 26539331 h 290151"/>
              <a:gd name="T34" fmla="*/ 13833752 w 290153"/>
              <a:gd name="T35" fmla="*/ 28486496 h 290151"/>
              <a:gd name="T36" fmla="*/ 7506947 w 290153"/>
              <a:gd name="T37" fmla="*/ 31290828 h 290151"/>
              <a:gd name="T38" fmla="*/ 13833752 w 290153"/>
              <a:gd name="T39" fmla="*/ 34095106 h 290151"/>
              <a:gd name="T40" fmla="*/ 22738072 w 290153"/>
              <a:gd name="T41" fmla="*/ 36042294 h 290151"/>
              <a:gd name="T42" fmla="*/ 14223922 w 290153"/>
              <a:gd name="T43" fmla="*/ 39781188 h 290151"/>
              <a:gd name="T44" fmla="*/ 5554396 w 290153"/>
              <a:gd name="T45" fmla="*/ 31991970 h 290151"/>
              <a:gd name="T46" fmla="*/ 14223922 w 290153"/>
              <a:gd name="T47" fmla="*/ 22800442 h 290151"/>
              <a:gd name="T48" fmla="*/ 39985892 w 290153"/>
              <a:gd name="T49" fmla="*/ 23916769 h 290151"/>
              <a:gd name="T50" fmla="*/ 41495626 w 290153"/>
              <a:gd name="T51" fmla="*/ 27211355 h 290151"/>
              <a:gd name="T52" fmla="*/ 39032750 w 290153"/>
              <a:gd name="T53" fmla="*/ 30349196 h 290151"/>
              <a:gd name="T54" fmla="*/ 39985892 w 290153"/>
              <a:gd name="T55" fmla="*/ 39605514 h 290151"/>
              <a:gd name="T56" fmla="*/ 38000043 w 290153"/>
              <a:gd name="T57" fmla="*/ 38585832 h 290151"/>
              <a:gd name="T58" fmla="*/ 36490563 w 290153"/>
              <a:gd name="T59" fmla="*/ 35291046 h 290151"/>
              <a:gd name="T60" fmla="*/ 39032750 w 290153"/>
              <a:gd name="T61" fmla="*/ 32231855 h 290151"/>
              <a:gd name="T62" fmla="*/ 38000043 w 290153"/>
              <a:gd name="T63" fmla="*/ 22975513 h 290151"/>
              <a:gd name="T64" fmla="*/ 27232767 w 290153"/>
              <a:gd name="T65" fmla="*/ 31462967 h 290151"/>
              <a:gd name="T66" fmla="*/ 39014989 w 290153"/>
              <a:gd name="T67" fmla="*/ 19722891 h 290151"/>
              <a:gd name="T68" fmla="*/ 1873102 w 290153"/>
              <a:gd name="T69" fmla="*/ 47976725 h 290151"/>
              <a:gd name="T70" fmla="*/ 38000911 w 290153"/>
              <a:gd name="T71" fmla="*/ 47976725 h 290151"/>
              <a:gd name="T72" fmla="*/ 38000911 w 290153"/>
              <a:gd name="T73" fmla="*/ 17844823 h 290151"/>
              <a:gd name="T74" fmla="*/ 4759464 w 290153"/>
              <a:gd name="T75" fmla="*/ 12052572 h 290151"/>
              <a:gd name="T76" fmla="*/ 50183398 w 290153"/>
              <a:gd name="T77" fmla="*/ 5811353 h 290151"/>
              <a:gd name="T78" fmla="*/ 41998630 w 290153"/>
              <a:gd name="T79" fmla="*/ 5811353 h 290151"/>
              <a:gd name="T80" fmla="*/ 21260772 w 290153"/>
              <a:gd name="T81" fmla="*/ 5811353 h 290151"/>
              <a:gd name="T82" fmla="*/ 20269834 w 290153"/>
              <a:gd name="T83" fmla="*/ 4820301 h 290151"/>
              <a:gd name="T84" fmla="*/ 1873102 w 290153"/>
              <a:gd name="T85" fmla="*/ 11113527 h 290151"/>
              <a:gd name="T86" fmla="*/ 38000911 w 290153"/>
              <a:gd name="T87" fmla="*/ 11113527 h 290151"/>
              <a:gd name="T88" fmla="*/ 7334709 w 290153"/>
              <a:gd name="T89" fmla="*/ 1878520 h 290151"/>
              <a:gd name="T90" fmla="*/ 62919786 w 290153"/>
              <a:gd name="T91" fmla="*/ 2191952 h 290151"/>
              <a:gd name="T92" fmla="*/ 40521848 w 290153"/>
              <a:gd name="T93" fmla="*/ 62925261 h 290151"/>
              <a:gd name="T94" fmla="*/ 60742645 w 290153"/>
              <a:gd name="T95" fmla="*/ 61047011 h 290151"/>
              <a:gd name="T96" fmla="*/ 43010599 w 290153"/>
              <a:gd name="T97" fmla="*/ 52750984 h 290151"/>
              <a:gd name="T98" fmla="*/ 61053395 w 290153"/>
              <a:gd name="T99" fmla="*/ 50872609 h 290151"/>
              <a:gd name="T100" fmla="*/ 42077475 w 290153"/>
              <a:gd name="T101" fmla="*/ 11113527 h 290151"/>
              <a:gd name="T102" fmla="*/ 61053395 w 290153"/>
              <a:gd name="T103" fmla="*/ 2191952 h 290151"/>
              <a:gd name="T104" fmla="*/ 39588733 w 290153"/>
              <a:gd name="T105" fmla="*/ 938509 h 290151"/>
              <a:gd name="T106" fmla="*/ 32694731 w 290153"/>
              <a:gd name="T107" fmla="*/ 0 h 290151"/>
              <a:gd name="T108" fmla="*/ 52591978 w 290153"/>
              <a:gd name="T109" fmla="*/ 31462967 h 290151"/>
              <a:gd name="T110" fmla="*/ 32694731 w 290153"/>
              <a:gd name="T111" fmla="*/ 62925261 h 290151"/>
              <a:gd name="T112" fmla="*/ 0 w 290153"/>
              <a:gd name="T113" fmla="*/ 7278798 h 29015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90153" h="290151">
                <a:moveTo>
                  <a:pt x="130053" y="258641"/>
                </a:moveTo>
                <a:cubicBezTo>
                  <a:pt x="131884" y="257175"/>
                  <a:pt x="134815" y="257175"/>
                  <a:pt x="136647" y="258641"/>
                </a:cubicBezTo>
                <a:cubicBezTo>
                  <a:pt x="137013" y="259373"/>
                  <a:pt x="137746" y="260839"/>
                  <a:pt x="137746" y="261938"/>
                </a:cubicBezTo>
                <a:cubicBezTo>
                  <a:pt x="137746" y="263037"/>
                  <a:pt x="137013" y="264136"/>
                  <a:pt x="136647" y="265235"/>
                </a:cubicBezTo>
                <a:cubicBezTo>
                  <a:pt x="135548" y="265968"/>
                  <a:pt x="134449" y="266334"/>
                  <a:pt x="133350" y="266334"/>
                </a:cubicBezTo>
                <a:cubicBezTo>
                  <a:pt x="131884" y="266334"/>
                  <a:pt x="130785" y="265968"/>
                  <a:pt x="130053" y="265235"/>
                </a:cubicBezTo>
                <a:cubicBezTo>
                  <a:pt x="129320" y="264136"/>
                  <a:pt x="128587" y="263037"/>
                  <a:pt x="128587" y="261938"/>
                </a:cubicBezTo>
                <a:cubicBezTo>
                  <a:pt x="128587" y="260839"/>
                  <a:pt x="129320" y="259373"/>
                  <a:pt x="130053" y="258641"/>
                </a:cubicBezTo>
                <a:close/>
                <a:moveTo>
                  <a:pt x="49149" y="258641"/>
                </a:moveTo>
                <a:cubicBezTo>
                  <a:pt x="51054" y="257175"/>
                  <a:pt x="53721" y="257175"/>
                  <a:pt x="55626" y="258641"/>
                </a:cubicBezTo>
                <a:cubicBezTo>
                  <a:pt x="56388" y="259373"/>
                  <a:pt x="56769" y="260839"/>
                  <a:pt x="56769" y="261938"/>
                </a:cubicBezTo>
                <a:cubicBezTo>
                  <a:pt x="56769" y="263037"/>
                  <a:pt x="56388" y="264136"/>
                  <a:pt x="55626" y="265235"/>
                </a:cubicBezTo>
                <a:cubicBezTo>
                  <a:pt x="54864" y="265968"/>
                  <a:pt x="53340" y="266334"/>
                  <a:pt x="52578" y="266334"/>
                </a:cubicBezTo>
                <a:cubicBezTo>
                  <a:pt x="51054" y="266334"/>
                  <a:pt x="49911" y="265968"/>
                  <a:pt x="49149" y="265235"/>
                </a:cubicBezTo>
                <a:cubicBezTo>
                  <a:pt x="48006" y="264136"/>
                  <a:pt x="47625" y="263037"/>
                  <a:pt x="47625" y="261938"/>
                </a:cubicBezTo>
                <a:cubicBezTo>
                  <a:pt x="47625" y="260839"/>
                  <a:pt x="48006" y="259373"/>
                  <a:pt x="49149" y="258641"/>
                </a:cubicBezTo>
                <a:close/>
                <a:moveTo>
                  <a:pt x="197948" y="257175"/>
                </a:moveTo>
                <a:lnTo>
                  <a:pt x="226790" y="257175"/>
                </a:lnTo>
                <a:cubicBezTo>
                  <a:pt x="229639" y="257175"/>
                  <a:pt x="231419" y="259080"/>
                  <a:pt x="231419" y="261747"/>
                </a:cubicBezTo>
                <a:cubicBezTo>
                  <a:pt x="231419" y="264033"/>
                  <a:pt x="229639" y="266319"/>
                  <a:pt x="226790" y="266319"/>
                </a:cubicBezTo>
                <a:lnTo>
                  <a:pt x="197948" y="266319"/>
                </a:lnTo>
                <a:cubicBezTo>
                  <a:pt x="195812" y="266319"/>
                  <a:pt x="193675" y="264033"/>
                  <a:pt x="193675" y="261747"/>
                </a:cubicBezTo>
                <a:cubicBezTo>
                  <a:pt x="193675" y="259080"/>
                  <a:pt x="195812" y="257175"/>
                  <a:pt x="197948" y="257175"/>
                </a:cubicBezTo>
                <a:close/>
                <a:moveTo>
                  <a:pt x="93472" y="257175"/>
                </a:moveTo>
                <a:cubicBezTo>
                  <a:pt x="96139" y="257175"/>
                  <a:pt x="98044" y="259080"/>
                  <a:pt x="98044" y="261747"/>
                </a:cubicBezTo>
                <a:cubicBezTo>
                  <a:pt x="98044" y="264033"/>
                  <a:pt x="96139" y="266319"/>
                  <a:pt x="93472" y="266319"/>
                </a:cubicBezTo>
                <a:cubicBezTo>
                  <a:pt x="91186" y="266319"/>
                  <a:pt x="88900" y="264033"/>
                  <a:pt x="88900" y="261747"/>
                </a:cubicBezTo>
                <a:cubicBezTo>
                  <a:pt x="88900" y="259080"/>
                  <a:pt x="91186" y="257175"/>
                  <a:pt x="93472" y="257175"/>
                </a:cubicBezTo>
                <a:close/>
                <a:moveTo>
                  <a:pt x="8636" y="238906"/>
                </a:moveTo>
                <a:lnTo>
                  <a:pt x="8636" y="256228"/>
                </a:lnTo>
                <a:cubicBezTo>
                  <a:pt x="8636" y="269942"/>
                  <a:pt x="20150" y="281490"/>
                  <a:pt x="33824" y="281490"/>
                </a:cubicBezTo>
                <a:lnTo>
                  <a:pt x="150770" y="281490"/>
                </a:lnTo>
                <a:cubicBezTo>
                  <a:pt x="164444" y="281490"/>
                  <a:pt x="175239" y="269942"/>
                  <a:pt x="175239" y="256228"/>
                </a:cubicBezTo>
                <a:lnTo>
                  <a:pt x="175239" y="238906"/>
                </a:lnTo>
                <a:cubicBezTo>
                  <a:pt x="171640" y="241432"/>
                  <a:pt x="167322" y="243236"/>
                  <a:pt x="162285" y="243236"/>
                </a:cubicBezTo>
                <a:lnTo>
                  <a:pt x="21950" y="243236"/>
                </a:lnTo>
                <a:cubicBezTo>
                  <a:pt x="17272" y="243236"/>
                  <a:pt x="12594" y="241432"/>
                  <a:pt x="8636" y="238906"/>
                </a:cubicBezTo>
                <a:close/>
                <a:moveTo>
                  <a:pt x="215709" y="139700"/>
                </a:moveTo>
                <a:cubicBezTo>
                  <a:pt x="218376" y="139700"/>
                  <a:pt x="220281" y="141605"/>
                  <a:pt x="220281" y="144272"/>
                </a:cubicBezTo>
                <a:cubicBezTo>
                  <a:pt x="220281" y="146939"/>
                  <a:pt x="218376" y="148844"/>
                  <a:pt x="215709" y="148844"/>
                </a:cubicBezTo>
                <a:cubicBezTo>
                  <a:pt x="213423" y="148844"/>
                  <a:pt x="211137" y="146939"/>
                  <a:pt x="211137" y="144272"/>
                </a:cubicBezTo>
                <a:cubicBezTo>
                  <a:pt x="211137" y="141605"/>
                  <a:pt x="213423" y="139700"/>
                  <a:pt x="215709" y="139700"/>
                </a:cubicBezTo>
                <a:close/>
                <a:moveTo>
                  <a:pt x="145683" y="139700"/>
                </a:moveTo>
                <a:cubicBezTo>
                  <a:pt x="148248" y="139700"/>
                  <a:pt x="150446" y="141605"/>
                  <a:pt x="150446" y="144272"/>
                </a:cubicBezTo>
                <a:cubicBezTo>
                  <a:pt x="150446" y="146939"/>
                  <a:pt x="148248" y="148844"/>
                  <a:pt x="145683" y="148844"/>
                </a:cubicBezTo>
                <a:cubicBezTo>
                  <a:pt x="143485" y="148844"/>
                  <a:pt x="141287" y="146939"/>
                  <a:pt x="141287" y="144272"/>
                </a:cubicBezTo>
                <a:cubicBezTo>
                  <a:pt x="141287" y="141605"/>
                  <a:pt x="143485" y="139700"/>
                  <a:pt x="145683" y="139700"/>
                </a:cubicBezTo>
                <a:close/>
                <a:moveTo>
                  <a:pt x="65594" y="105134"/>
                </a:moveTo>
                <a:cubicBezTo>
                  <a:pt x="67035" y="105853"/>
                  <a:pt x="68115" y="107648"/>
                  <a:pt x="68115" y="109085"/>
                </a:cubicBezTo>
                <a:lnTo>
                  <a:pt x="68115" y="122374"/>
                </a:lnTo>
                <a:lnTo>
                  <a:pt x="104855" y="122374"/>
                </a:lnTo>
                <a:cubicBezTo>
                  <a:pt x="107016" y="122374"/>
                  <a:pt x="109177" y="124170"/>
                  <a:pt x="109177" y="126684"/>
                </a:cubicBezTo>
                <a:cubicBezTo>
                  <a:pt x="109177" y="129198"/>
                  <a:pt x="107016" y="131353"/>
                  <a:pt x="104855" y="131353"/>
                </a:cubicBezTo>
                <a:lnTo>
                  <a:pt x="63793" y="131353"/>
                </a:lnTo>
                <a:cubicBezTo>
                  <a:pt x="61632" y="131353"/>
                  <a:pt x="59471" y="129198"/>
                  <a:pt x="59471" y="126684"/>
                </a:cubicBezTo>
                <a:lnTo>
                  <a:pt x="59471" y="119860"/>
                </a:lnTo>
                <a:lnTo>
                  <a:pt x="34618" y="144283"/>
                </a:lnTo>
                <a:lnTo>
                  <a:pt x="59471" y="168706"/>
                </a:lnTo>
                <a:lnTo>
                  <a:pt x="59471" y="161882"/>
                </a:lnTo>
                <a:cubicBezTo>
                  <a:pt x="59471" y="159368"/>
                  <a:pt x="61632" y="157213"/>
                  <a:pt x="63793" y="157213"/>
                </a:cubicBezTo>
                <a:lnTo>
                  <a:pt x="104855" y="157213"/>
                </a:lnTo>
                <a:cubicBezTo>
                  <a:pt x="107016" y="157213"/>
                  <a:pt x="109177" y="159368"/>
                  <a:pt x="109177" y="161882"/>
                </a:cubicBezTo>
                <a:cubicBezTo>
                  <a:pt x="109177" y="164037"/>
                  <a:pt x="107016" y="166192"/>
                  <a:pt x="104855" y="166192"/>
                </a:cubicBezTo>
                <a:lnTo>
                  <a:pt x="68115" y="166192"/>
                </a:lnTo>
                <a:lnTo>
                  <a:pt x="68115" y="179481"/>
                </a:lnTo>
                <a:cubicBezTo>
                  <a:pt x="68115" y="180918"/>
                  <a:pt x="67035" y="182714"/>
                  <a:pt x="65594" y="183432"/>
                </a:cubicBezTo>
                <a:cubicBezTo>
                  <a:pt x="64874" y="183432"/>
                  <a:pt x="64513" y="183791"/>
                  <a:pt x="63793" y="183791"/>
                </a:cubicBezTo>
                <a:cubicBezTo>
                  <a:pt x="62713" y="183791"/>
                  <a:pt x="61632" y="183073"/>
                  <a:pt x="60551" y="182354"/>
                </a:cubicBezTo>
                <a:lnTo>
                  <a:pt x="25613" y="147516"/>
                </a:lnTo>
                <a:cubicBezTo>
                  <a:pt x="23812" y="145361"/>
                  <a:pt x="23812" y="142847"/>
                  <a:pt x="25613" y="141051"/>
                </a:cubicBezTo>
                <a:lnTo>
                  <a:pt x="60551" y="106212"/>
                </a:lnTo>
                <a:cubicBezTo>
                  <a:pt x="61992" y="104775"/>
                  <a:pt x="63793" y="104775"/>
                  <a:pt x="65594" y="105134"/>
                </a:cubicBezTo>
                <a:close/>
                <a:moveTo>
                  <a:pt x="179998" y="101600"/>
                </a:moveTo>
                <a:cubicBezTo>
                  <a:pt x="182196" y="101600"/>
                  <a:pt x="184394" y="103770"/>
                  <a:pt x="184394" y="105941"/>
                </a:cubicBezTo>
                <a:lnTo>
                  <a:pt x="184394" y="110281"/>
                </a:lnTo>
                <a:cubicBezTo>
                  <a:pt x="191355" y="111728"/>
                  <a:pt x="196850" y="116068"/>
                  <a:pt x="199780" y="122218"/>
                </a:cubicBezTo>
                <a:cubicBezTo>
                  <a:pt x="200513" y="124388"/>
                  <a:pt x="199414" y="126920"/>
                  <a:pt x="197216" y="128005"/>
                </a:cubicBezTo>
                <a:cubicBezTo>
                  <a:pt x="195018" y="129090"/>
                  <a:pt x="192454" y="128005"/>
                  <a:pt x="191355" y="125473"/>
                </a:cubicBezTo>
                <a:cubicBezTo>
                  <a:pt x="189523" y="121494"/>
                  <a:pt x="185127" y="118962"/>
                  <a:pt x="179998" y="118962"/>
                </a:cubicBezTo>
                <a:cubicBezTo>
                  <a:pt x="173037" y="118962"/>
                  <a:pt x="167542" y="123303"/>
                  <a:pt x="167542" y="129090"/>
                </a:cubicBezTo>
                <a:cubicBezTo>
                  <a:pt x="167542" y="136324"/>
                  <a:pt x="171572" y="139941"/>
                  <a:pt x="179998" y="139941"/>
                </a:cubicBezTo>
                <a:cubicBezTo>
                  <a:pt x="195751" y="139941"/>
                  <a:pt x="201246" y="149708"/>
                  <a:pt x="201246" y="159112"/>
                </a:cubicBezTo>
                <a:cubicBezTo>
                  <a:pt x="201246" y="168516"/>
                  <a:pt x="193919" y="176474"/>
                  <a:pt x="184394" y="178283"/>
                </a:cubicBezTo>
                <a:lnTo>
                  <a:pt x="184394" y="182623"/>
                </a:lnTo>
                <a:cubicBezTo>
                  <a:pt x="184394" y="184793"/>
                  <a:pt x="182196" y="186964"/>
                  <a:pt x="179998" y="186964"/>
                </a:cubicBezTo>
                <a:cubicBezTo>
                  <a:pt x="177434" y="186964"/>
                  <a:pt x="175236" y="184793"/>
                  <a:pt x="175236" y="182623"/>
                </a:cubicBezTo>
                <a:lnTo>
                  <a:pt x="175236" y="177921"/>
                </a:lnTo>
                <a:cubicBezTo>
                  <a:pt x="168275" y="176836"/>
                  <a:pt x="162780" y="172495"/>
                  <a:pt x="160215" y="166346"/>
                </a:cubicBezTo>
                <a:cubicBezTo>
                  <a:pt x="159116" y="164176"/>
                  <a:pt x="160215" y="161644"/>
                  <a:pt x="162780" y="160559"/>
                </a:cubicBezTo>
                <a:cubicBezTo>
                  <a:pt x="164612" y="159474"/>
                  <a:pt x="167542" y="160559"/>
                  <a:pt x="168275" y="162729"/>
                </a:cubicBezTo>
                <a:cubicBezTo>
                  <a:pt x="170107" y="167070"/>
                  <a:pt x="174869" y="169963"/>
                  <a:pt x="179998" y="169963"/>
                </a:cubicBezTo>
                <a:cubicBezTo>
                  <a:pt x="186592" y="169963"/>
                  <a:pt x="192087" y="165261"/>
                  <a:pt x="192087" y="159112"/>
                </a:cubicBezTo>
                <a:cubicBezTo>
                  <a:pt x="192087" y="152239"/>
                  <a:pt x="188057" y="148622"/>
                  <a:pt x="179998" y="148622"/>
                </a:cubicBezTo>
                <a:cubicBezTo>
                  <a:pt x="164245" y="148622"/>
                  <a:pt x="158750" y="138856"/>
                  <a:pt x="158750" y="129090"/>
                </a:cubicBezTo>
                <a:cubicBezTo>
                  <a:pt x="158750" y="120047"/>
                  <a:pt x="166077" y="112090"/>
                  <a:pt x="175236" y="110281"/>
                </a:cubicBezTo>
                <a:lnTo>
                  <a:pt x="175236" y="105941"/>
                </a:lnTo>
                <a:cubicBezTo>
                  <a:pt x="175236" y="103770"/>
                  <a:pt x="177434" y="101600"/>
                  <a:pt x="179998" y="101600"/>
                </a:cubicBezTo>
                <a:close/>
                <a:moveTo>
                  <a:pt x="179916" y="90943"/>
                </a:moveTo>
                <a:cubicBezTo>
                  <a:pt x="150050" y="90943"/>
                  <a:pt x="125582" y="115122"/>
                  <a:pt x="125582" y="145076"/>
                </a:cubicBezTo>
                <a:cubicBezTo>
                  <a:pt x="125582" y="175029"/>
                  <a:pt x="150050" y="199569"/>
                  <a:pt x="179916" y="199569"/>
                </a:cubicBezTo>
                <a:cubicBezTo>
                  <a:pt x="209783" y="199569"/>
                  <a:pt x="233891" y="175029"/>
                  <a:pt x="233891" y="145076"/>
                </a:cubicBezTo>
                <a:cubicBezTo>
                  <a:pt x="233891" y="115122"/>
                  <a:pt x="209783" y="90943"/>
                  <a:pt x="179916" y="90943"/>
                </a:cubicBezTo>
                <a:close/>
                <a:moveTo>
                  <a:pt x="21950" y="55576"/>
                </a:moveTo>
                <a:cubicBezTo>
                  <a:pt x="14753" y="55576"/>
                  <a:pt x="8636" y="61711"/>
                  <a:pt x="8636" y="68929"/>
                </a:cubicBezTo>
                <a:lnTo>
                  <a:pt x="8636" y="221222"/>
                </a:lnTo>
                <a:cubicBezTo>
                  <a:pt x="8636" y="228801"/>
                  <a:pt x="14753" y="234575"/>
                  <a:pt x="21950" y="234575"/>
                </a:cubicBezTo>
                <a:lnTo>
                  <a:pt x="162285" y="234575"/>
                </a:lnTo>
                <a:cubicBezTo>
                  <a:pt x="169481" y="234575"/>
                  <a:pt x="175239" y="228801"/>
                  <a:pt x="175239" y="221222"/>
                </a:cubicBezTo>
                <a:lnTo>
                  <a:pt x="175239" y="207870"/>
                </a:lnTo>
                <a:cubicBezTo>
                  <a:pt x="142854" y="205344"/>
                  <a:pt x="116946" y="178277"/>
                  <a:pt x="116946" y="145076"/>
                </a:cubicBezTo>
                <a:cubicBezTo>
                  <a:pt x="116946" y="111874"/>
                  <a:pt x="142854" y="84447"/>
                  <a:pt x="175239" y="82282"/>
                </a:cubicBezTo>
                <a:lnTo>
                  <a:pt x="175239" y="68929"/>
                </a:lnTo>
                <a:cubicBezTo>
                  <a:pt x="175239" y="61711"/>
                  <a:pt x="169481" y="55576"/>
                  <a:pt x="162285" y="55576"/>
                </a:cubicBezTo>
                <a:lnTo>
                  <a:pt x="21950" y="55576"/>
                </a:lnTo>
                <a:close/>
                <a:moveTo>
                  <a:pt x="197948" y="22225"/>
                </a:moveTo>
                <a:lnTo>
                  <a:pt x="226790" y="22225"/>
                </a:lnTo>
                <a:cubicBezTo>
                  <a:pt x="229639" y="22225"/>
                  <a:pt x="231419" y="24130"/>
                  <a:pt x="231419" y="26797"/>
                </a:cubicBezTo>
                <a:cubicBezTo>
                  <a:pt x="231419" y="29464"/>
                  <a:pt x="229639" y="31369"/>
                  <a:pt x="226790" y="31369"/>
                </a:cubicBezTo>
                <a:lnTo>
                  <a:pt x="197948" y="31369"/>
                </a:lnTo>
                <a:cubicBezTo>
                  <a:pt x="195812" y="31369"/>
                  <a:pt x="193675" y="29464"/>
                  <a:pt x="193675" y="26797"/>
                </a:cubicBezTo>
                <a:cubicBezTo>
                  <a:pt x="193675" y="24130"/>
                  <a:pt x="195812" y="22225"/>
                  <a:pt x="197948" y="22225"/>
                </a:cubicBezTo>
                <a:close/>
                <a:moveTo>
                  <a:pt x="93472" y="22225"/>
                </a:moveTo>
                <a:cubicBezTo>
                  <a:pt x="96139" y="22225"/>
                  <a:pt x="98044" y="24130"/>
                  <a:pt x="98044" y="26797"/>
                </a:cubicBezTo>
                <a:cubicBezTo>
                  <a:pt x="98044" y="29464"/>
                  <a:pt x="96139" y="31369"/>
                  <a:pt x="93472" y="31369"/>
                </a:cubicBezTo>
                <a:cubicBezTo>
                  <a:pt x="91186" y="31369"/>
                  <a:pt x="88900" y="29464"/>
                  <a:pt x="88900" y="26797"/>
                </a:cubicBezTo>
                <a:cubicBezTo>
                  <a:pt x="88900" y="24130"/>
                  <a:pt x="91186" y="22225"/>
                  <a:pt x="93472" y="22225"/>
                </a:cubicBezTo>
                <a:close/>
                <a:moveTo>
                  <a:pt x="33824" y="8661"/>
                </a:moveTo>
                <a:cubicBezTo>
                  <a:pt x="20150" y="8661"/>
                  <a:pt x="8636" y="20209"/>
                  <a:pt x="8636" y="33562"/>
                </a:cubicBezTo>
                <a:lnTo>
                  <a:pt x="8636" y="51245"/>
                </a:lnTo>
                <a:cubicBezTo>
                  <a:pt x="12594" y="48719"/>
                  <a:pt x="17272" y="46915"/>
                  <a:pt x="21950" y="46915"/>
                </a:cubicBezTo>
                <a:lnTo>
                  <a:pt x="162285" y="46915"/>
                </a:lnTo>
                <a:cubicBezTo>
                  <a:pt x="167322" y="46915"/>
                  <a:pt x="171640" y="48719"/>
                  <a:pt x="175239" y="51245"/>
                </a:cubicBezTo>
                <a:lnTo>
                  <a:pt x="175239" y="33562"/>
                </a:lnTo>
                <a:cubicBezTo>
                  <a:pt x="175239" y="20209"/>
                  <a:pt x="164444" y="8661"/>
                  <a:pt x="150770" y="8661"/>
                </a:cubicBezTo>
                <a:lnTo>
                  <a:pt x="33824" y="8661"/>
                </a:lnTo>
                <a:close/>
                <a:moveTo>
                  <a:pt x="186866" y="0"/>
                </a:moveTo>
                <a:lnTo>
                  <a:pt x="280112" y="0"/>
                </a:lnTo>
                <a:cubicBezTo>
                  <a:pt x="285491" y="0"/>
                  <a:pt x="290153" y="4691"/>
                  <a:pt x="290153" y="10105"/>
                </a:cubicBezTo>
                <a:lnTo>
                  <a:pt x="290153" y="280047"/>
                </a:lnTo>
                <a:cubicBezTo>
                  <a:pt x="290153" y="285460"/>
                  <a:pt x="285491" y="290151"/>
                  <a:pt x="280112" y="290151"/>
                </a:cubicBezTo>
                <a:lnTo>
                  <a:pt x="186866" y="290151"/>
                </a:lnTo>
                <a:cubicBezTo>
                  <a:pt x="184355" y="290151"/>
                  <a:pt x="182562" y="287986"/>
                  <a:pt x="182562" y="285821"/>
                </a:cubicBezTo>
                <a:cubicBezTo>
                  <a:pt x="182562" y="283295"/>
                  <a:pt x="184355" y="281490"/>
                  <a:pt x="186866" y="281490"/>
                </a:cubicBezTo>
                <a:lnTo>
                  <a:pt x="280112" y="281490"/>
                </a:lnTo>
                <a:cubicBezTo>
                  <a:pt x="280829" y="281490"/>
                  <a:pt x="281546" y="280768"/>
                  <a:pt x="281546" y="280047"/>
                </a:cubicBezTo>
                <a:lnTo>
                  <a:pt x="281546" y="243236"/>
                </a:lnTo>
                <a:lnTo>
                  <a:pt x="198342" y="243236"/>
                </a:lnTo>
                <a:cubicBezTo>
                  <a:pt x="196190" y="243236"/>
                  <a:pt x="194039" y="241432"/>
                  <a:pt x="194039" y="238906"/>
                </a:cubicBezTo>
                <a:cubicBezTo>
                  <a:pt x="194039" y="236380"/>
                  <a:pt x="196190" y="234575"/>
                  <a:pt x="198342" y="234575"/>
                </a:cubicBezTo>
                <a:lnTo>
                  <a:pt x="281546" y="234575"/>
                </a:lnTo>
                <a:lnTo>
                  <a:pt x="281546" y="55576"/>
                </a:lnTo>
                <a:lnTo>
                  <a:pt x="198342" y="55576"/>
                </a:lnTo>
                <a:cubicBezTo>
                  <a:pt x="196190" y="55576"/>
                  <a:pt x="194039" y="53772"/>
                  <a:pt x="194039" y="51245"/>
                </a:cubicBezTo>
                <a:cubicBezTo>
                  <a:pt x="194039" y="48719"/>
                  <a:pt x="196190" y="46915"/>
                  <a:pt x="198342" y="46915"/>
                </a:cubicBezTo>
                <a:lnTo>
                  <a:pt x="281546" y="46915"/>
                </a:lnTo>
                <a:lnTo>
                  <a:pt x="281546" y="10105"/>
                </a:lnTo>
                <a:cubicBezTo>
                  <a:pt x="281546" y="9383"/>
                  <a:pt x="280829" y="8661"/>
                  <a:pt x="280112" y="8661"/>
                </a:cubicBezTo>
                <a:lnTo>
                  <a:pt x="186866" y="8661"/>
                </a:lnTo>
                <a:cubicBezTo>
                  <a:pt x="184355" y="8661"/>
                  <a:pt x="182562" y="6857"/>
                  <a:pt x="182562" y="4330"/>
                </a:cubicBezTo>
                <a:cubicBezTo>
                  <a:pt x="182562" y="2165"/>
                  <a:pt x="184355" y="0"/>
                  <a:pt x="186866" y="0"/>
                </a:cubicBezTo>
                <a:close/>
                <a:moveTo>
                  <a:pt x="33824" y="0"/>
                </a:moveTo>
                <a:lnTo>
                  <a:pt x="150770" y="0"/>
                </a:lnTo>
                <a:cubicBezTo>
                  <a:pt x="169121" y="0"/>
                  <a:pt x="184234" y="15157"/>
                  <a:pt x="184234" y="33562"/>
                </a:cubicBezTo>
                <a:lnTo>
                  <a:pt x="184234" y="82282"/>
                </a:lnTo>
                <a:cubicBezTo>
                  <a:pt x="216619" y="84447"/>
                  <a:pt x="242527" y="111874"/>
                  <a:pt x="242527" y="145076"/>
                </a:cubicBezTo>
                <a:cubicBezTo>
                  <a:pt x="242527" y="178277"/>
                  <a:pt x="216619" y="205344"/>
                  <a:pt x="184234" y="207870"/>
                </a:cubicBezTo>
                <a:lnTo>
                  <a:pt x="184234" y="256228"/>
                </a:lnTo>
                <a:cubicBezTo>
                  <a:pt x="184234" y="274994"/>
                  <a:pt x="169121" y="290151"/>
                  <a:pt x="150770" y="290151"/>
                </a:cubicBezTo>
                <a:lnTo>
                  <a:pt x="33824" y="290151"/>
                </a:lnTo>
                <a:cubicBezTo>
                  <a:pt x="15113" y="290151"/>
                  <a:pt x="0" y="274994"/>
                  <a:pt x="0" y="256228"/>
                </a:cubicBezTo>
                <a:lnTo>
                  <a:pt x="0" y="33562"/>
                </a:lnTo>
                <a:cubicBezTo>
                  <a:pt x="0" y="15157"/>
                  <a:pt x="15113" y="0"/>
                  <a:pt x="33824"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a:p>
        </p:txBody>
      </p:sp>
      <p:sp>
        <p:nvSpPr>
          <p:cNvPr id="31" name="Freeform 996">
            <a:extLst>
              <a:ext uri="{FF2B5EF4-FFF2-40B4-BE49-F238E27FC236}">
                <a16:creationId xmlns:a16="http://schemas.microsoft.com/office/drawing/2014/main" id="{43FDB785-851D-CC42-81A0-112490ACCC92}"/>
              </a:ext>
            </a:extLst>
          </p:cNvPr>
          <p:cNvSpPr>
            <a:spLocks noChangeAspect="1" noChangeArrowheads="1"/>
          </p:cNvSpPr>
          <p:nvPr/>
        </p:nvSpPr>
        <p:spPr bwMode="auto">
          <a:xfrm>
            <a:off x="5880100" y="2746145"/>
            <a:ext cx="431800" cy="471571"/>
          </a:xfrm>
          <a:custGeom>
            <a:avLst/>
            <a:gdLst>
              <a:gd name="T0" fmla="*/ 32437331 w 267017"/>
              <a:gd name="T1" fmla="*/ 25862517 h 290151"/>
              <a:gd name="T2" fmla="*/ 30564467 w 267017"/>
              <a:gd name="T3" fmla="*/ 25862517 h 290151"/>
              <a:gd name="T4" fmla="*/ 17158302 w 267017"/>
              <a:gd name="T5" fmla="*/ 24788421 h 290151"/>
              <a:gd name="T6" fmla="*/ 17158302 w 267017"/>
              <a:gd name="T7" fmla="*/ 26771477 h 290151"/>
              <a:gd name="T8" fmla="*/ 17158302 w 267017"/>
              <a:gd name="T9" fmla="*/ 24788421 h 290151"/>
              <a:gd name="T10" fmla="*/ 32813845 w 267017"/>
              <a:gd name="T11" fmla="*/ 16839060 h 290151"/>
              <a:gd name="T12" fmla="*/ 32159665 w 267017"/>
              <a:gd name="T13" fmla="*/ 34694181 h 290151"/>
              <a:gd name="T14" fmla="*/ 31505516 w 267017"/>
              <a:gd name="T15" fmla="*/ 33049854 h 290151"/>
              <a:gd name="T16" fmla="*/ 31505516 w 267017"/>
              <a:gd name="T17" fmla="*/ 16839060 h 290151"/>
              <a:gd name="T18" fmla="*/ 17447095 w 267017"/>
              <a:gd name="T19" fmla="*/ 16839060 h 290151"/>
              <a:gd name="T20" fmla="*/ 17447095 w 267017"/>
              <a:gd name="T21" fmla="*/ 33049854 h 290151"/>
              <a:gd name="T22" fmla="*/ 16793147 w 267017"/>
              <a:gd name="T23" fmla="*/ 34694181 h 290151"/>
              <a:gd name="T24" fmla="*/ 16211645 w 267017"/>
              <a:gd name="T25" fmla="*/ 16839060 h 290151"/>
              <a:gd name="T26" fmla="*/ 25237751 w 267017"/>
              <a:gd name="T27" fmla="*/ 16845466 h 290151"/>
              <a:gd name="T28" fmla="*/ 28568437 w 267017"/>
              <a:gd name="T29" fmla="*/ 20568435 h 290151"/>
              <a:gd name="T30" fmla="*/ 26865911 w 267017"/>
              <a:gd name="T31" fmla="*/ 21344211 h 290151"/>
              <a:gd name="T32" fmla="*/ 21610640 w 267017"/>
              <a:gd name="T33" fmla="*/ 22197506 h 290151"/>
              <a:gd name="T34" fmla="*/ 28864728 w 267017"/>
              <a:gd name="T35" fmla="*/ 29100700 h 290151"/>
              <a:gd name="T36" fmla="*/ 25237751 w 267017"/>
              <a:gd name="T37" fmla="*/ 34452837 h 290151"/>
              <a:gd name="T38" fmla="*/ 23387158 w 267017"/>
              <a:gd name="T39" fmla="*/ 34452837 h 290151"/>
              <a:gd name="T40" fmla="*/ 20130491 w 267017"/>
              <a:gd name="T41" fmla="*/ 30729527 h 290151"/>
              <a:gd name="T42" fmla="*/ 21758669 w 267017"/>
              <a:gd name="T43" fmla="*/ 29954018 h 290151"/>
              <a:gd name="T44" fmla="*/ 27088321 w 267017"/>
              <a:gd name="T45" fmla="*/ 29100700 h 290151"/>
              <a:gd name="T46" fmla="*/ 19834217 w 267017"/>
              <a:gd name="T47" fmla="*/ 22197506 h 290151"/>
              <a:gd name="T48" fmla="*/ 23387158 w 267017"/>
              <a:gd name="T49" fmla="*/ 16845466 h 290151"/>
              <a:gd name="T50" fmla="*/ 24549105 w 267017"/>
              <a:gd name="T51" fmla="*/ 9442289 h 290151"/>
              <a:gd name="T52" fmla="*/ 24549105 w 267017"/>
              <a:gd name="T53" fmla="*/ 41672391 h 290151"/>
              <a:gd name="T54" fmla="*/ 32422264 w 267017"/>
              <a:gd name="T55" fmla="*/ 39570416 h 290151"/>
              <a:gd name="T56" fmla="*/ 39780314 w 267017"/>
              <a:gd name="T57" fmla="*/ 44630506 h 290151"/>
              <a:gd name="T58" fmla="*/ 24549105 w 267017"/>
              <a:gd name="T59" fmla="*/ 9442289 h 290151"/>
              <a:gd name="T60" fmla="*/ 41546062 w 267017"/>
              <a:gd name="T61" fmla="*/ 25635193 h 290151"/>
              <a:gd name="T62" fmla="*/ 41104640 w 267017"/>
              <a:gd name="T63" fmla="*/ 47277601 h 290151"/>
              <a:gd name="T64" fmla="*/ 40148157 w 267017"/>
              <a:gd name="T65" fmla="*/ 47199355 h 290151"/>
              <a:gd name="T66" fmla="*/ 24549105 w 267017"/>
              <a:gd name="T67" fmla="*/ 43618655 h 290151"/>
              <a:gd name="T68" fmla="*/ 24549105 w 267017"/>
              <a:gd name="T69" fmla="*/ 7574506 h 290151"/>
              <a:gd name="T70" fmla="*/ 48681605 w 267017"/>
              <a:gd name="T71" fmla="*/ 25749313 h 290151"/>
              <a:gd name="T72" fmla="*/ 54656085 w 267017"/>
              <a:gd name="T73" fmla="*/ 37802068 h 290151"/>
              <a:gd name="T74" fmla="*/ 48607725 w 267017"/>
              <a:gd name="T75" fmla="*/ 42341729 h 290151"/>
              <a:gd name="T76" fmla="*/ 39240207 w 267017"/>
              <a:gd name="T77" fmla="*/ 55177407 h 290151"/>
              <a:gd name="T78" fmla="*/ 37027412 w 267017"/>
              <a:gd name="T79" fmla="*/ 61986269 h 290151"/>
              <a:gd name="T80" fmla="*/ 35257229 w 267017"/>
              <a:gd name="T81" fmla="*/ 61986269 h 290151"/>
              <a:gd name="T82" fmla="*/ 39240207 w 267017"/>
              <a:gd name="T83" fmla="*/ 53298983 h 290151"/>
              <a:gd name="T84" fmla="*/ 46689949 w 267017"/>
              <a:gd name="T85" fmla="*/ 41793867 h 290151"/>
              <a:gd name="T86" fmla="*/ 52148241 w 267017"/>
              <a:gd name="T87" fmla="*/ 38350213 h 290151"/>
              <a:gd name="T88" fmla="*/ 52148241 w 267017"/>
              <a:gd name="T89" fmla="*/ 35532628 h 290151"/>
              <a:gd name="T90" fmla="*/ 46837368 w 267017"/>
              <a:gd name="T91" fmla="*/ 25827662 h 290151"/>
              <a:gd name="T92" fmla="*/ 1770592 w 267017"/>
              <a:gd name="T93" fmla="*/ 25827662 h 290151"/>
              <a:gd name="T94" fmla="*/ 4720939 w 267017"/>
              <a:gd name="T95" fmla="*/ 37724109 h 290151"/>
              <a:gd name="T96" fmla="*/ 10547663 w 267017"/>
              <a:gd name="T97" fmla="*/ 48289704 h 290151"/>
              <a:gd name="T98" fmla="*/ 11727545 w 267017"/>
              <a:gd name="T99" fmla="*/ 62925261 h 290151"/>
              <a:gd name="T100" fmla="*/ 8998688 w 267017"/>
              <a:gd name="T101" fmla="*/ 49072616 h 290151"/>
              <a:gd name="T102" fmla="*/ 3245112 w 267017"/>
              <a:gd name="T103" fmla="*/ 38741449 h 290151"/>
              <a:gd name="T104" fmla="*/ 0 w 267017"/>
              <a:gd name="T105" fmla="*/ 25827662 h 2901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67017" h="290151">
                <a:moveTo>
                  <a:pt x="153797" y="114300"/>
                </a:moveTo>
                <a:cubicBezTo>
                  <a:pt x="156464" y="114300"/>
                  <a:pt x="158369" y="116205"/>
                  <a:pt x="158369" y="119253"/>
                </a:cubicBezTo>
                <a:cubicBezTo>
                  <a:pt x="158369" y="121539"/>
                  <a:pt x="156464" y="123444"/>
                  <a:pt x="153797" y="123444"/>
                </a:cubicBezTo>
                <a:cubicBezTo>
                  <a:pt x="151130" y="123444"/>
                  <a:pt x="149225" y="121539"/>
                  <a:pt x="149225" y="119253"/>
                </a:cubicBezTo>
                <a:cubicBezTo>
                  <a:pt x="149225" y="116205"/>
                  <a:pt x="151130" y="114300"/>
                  <a:pt x="153797" y="114300"/>
                </a:cubicBezTo>
                <a:close/>
                <a:moveTo>
                  <a:pt x="83771" y="114300"/>
                </a:moveTo>
                <a:cubicBezTo>
                  <a:pt x="86336" y="114300"/>
                  <a:pt x="88534" y="116205"/>
                  <a:pt x="88534" y="119253"/>
                </a:cubicBezTo>
                <a:cubicBezTo>
                  <a:pt x="88534" y="121539"/>
                  <a:pt x="86336" y="123444"/>
                  <a:pt x="83771" y="123444"/>
                </a:cubicBezTo>
                <a:cubicBezTo>
                  <a:pt x="81207" y="123444"/>
                  <a:pt x="79375" y="121539"/>
                  <a:pt x="79375" y="119253"/>
                </a:cubicBezTo>
                <a:cubicBezTo>
                  <a:pt x="79375" y="116205"/>
                  <a:pt x="81207" y="114300"/>
                  <a:pt x="83771" y="114300"/>
                </a:cubicBezTo>
                <a:close/>
                <a:moveTo>
                  <a:pt x="153820" y="77645"/>
                </a:moveTo>
                <a:cubicBezTo>
                  <a:pt x="155594" y="76200"/>
                  <a:pt x="158433" y="76200"/>
                  <a:pt x="160207" y="77645"/>
                </a:cubicBezTo>
                <a:cubicBezTo>
                  <a:pt x="182207" y="100033"/>
                  <a:pt x="182207" y="136504"/>
                  <a:pt x="160207" y="158532"/>
                </a:cubicBezTo>
                <a:cubicBezTo>
                  <a:pt x="159142" y="159254"/>
                  <a:pt x="158078" y="159976"/>
                  <a:pt x="157013" y="159976"/>
                </a:cubicBezTo>
                <a:cubicBezTo>
                  <a:pt x="155949" y="159976"/>
                  <a:pt x="154884" y="159254"/>
                  <a:pt x="153820" y="158532"/>
                </a:cubicBezTo>
                <a:cubicBezTo>
                  <a:pt x="152400" y="156726"/>
                  <a:pt x="152400" y="154198"/>
                  <a:pt x="153820" y="152393"/>
                </a:cubicBezTo>
                <a:cubicBezTo>
                  <a:pt x="172626" y="133616"/>
                  <a:pt x="172626" y="102922"/>
                  <a:pt x="153820" y="83783"/>
                </a:cubicBezTo>
                <a:cubicBezTo>
                  <a:pt x="152400" y="82339"/>
                  <a:pt x="152400" y="79450"/>
                  <a:pt x="153820" y="77645"/>
                </a:cubicBezTo>
                <a:close/>
                <a:moveTo>
                  <a:pt x="79151" y="77645"/>
                </a:moveTo>
                <a:cubicBezTo>
                  <a:pt x="80570" y="76200"/>
                  <a:pt x="83409" y="76200"/>
                  <a:pt x="85183" y="77645"/>
                </a:cubicBezTo>
                <a:cubicBezTo>
                  <a:pt x="86957" y="79450"/>
                  <a:pt x="86957" y="82339"/>
                  <a:pt x="85183" y="83783"/>
                </a:cubicBezTo>
                <a:cubicBezTo>
                  <a:pt x="66731" y="102922"/>
                  <a:pt x="66731" y="133616"/>
                  <a:pt x="85183" y="152393"/>
                </a:cubicBezTo>
                <a:cubicBezTo>
                  <a:pt x="86957" y="154198"/>
                  <a:pt x="86957" y="156726"/>
                  <a:pt x="85183" y="158532"/>
                </a:cubicBezTo>
                <a:cubicBezTo>
                  <a:pt x="84473" y="159254"/>
                  <a:pt x="83054" y="159976"/>
                  <a:pt x="81989" y="159976"/>
                </a:cubicBezTo>
                <a:cubicBezTo>
                  <a:pt x="80925" y="159976"/>
                  <a:pt x="79860" y="159254"/>
                  <a:pt x="79151" y="158532"/>
                </a:cubicBezTo>
                <a:cubicBezTo>
                  <a:pt x="57150" y="136504"/>
                  <a:pt x="57150" y="100033"/>
                  <a:pt x="79151" y="77645"/>
                </a:cubicBezTo>
                <a:close/>
                <a:moveTo>
                  <a:pt x="118881" y="73025"/>
                </a:moveTo>
                <a:cubicBezTo>
                  <a:pt x="121050" y="73025"/>
                  <a:pt x="123218" y="75171"/>
                  <a:pt x="123218" y="77675"/>
                </a:cubicBezTo>
                <a:lnTo>
                  <a:pt x="123218" y="82324"/>
                </a:lnTo>
                <a:cubicBezTo>
                  <a:pt x="130446" y="83755"/>
                  <a:pt x="136589" y="88404"/>
                  <a:pt x="139480" y="94842"/>
                </a:cubicBezTo>
                <a:cubicBezTo>
                  <a:pt x="140203" y="96988"/>
                  <a:pt x="139119" y="99492"/>
                  <a:pt x="136951" y="100565"/>
                </a:cubicBezTo>
                <a:cubicBezTo>
                  <a:pt x="134782" y="101280"/>
                  <a:pt x="132253" y="100565"/>
                  <a:pt x="131168" y="98419"/>
                </a:cubicBezTo>
                <a:cubicBezTo>
                  <a:pt x="129362" y="93769"/>
                  <a:pt x="124302" y="90550"/>
                  <a:pt x="118881" y="90550"/>
                </a:cubicBezTo>
                <a:cubicBezTo>
                  <a:pt x="111292" y="90550"/>
                  <a:pt x="105510" y="95915"/>
                  <a:pt x="105510" y="102353"/>
                </a:cubicBezTo>
                <a:cubicBezTo>
                  <a:pt x="105510" y="109864"/>
                  <a:pt x="110208" y="113798"/>
                  <a:pt x="118881" y="113798"/>
                </a:cubicBezTo>
                <a:cubicBezTo>
                  <a:pt x="135144" y="113798"/>
                  <a:pt x="140926" y="124528"/>
                  <a:pt x="140926" y="134184"/>
                </a:cubicBezTo>
                <a:cubicBezTo>
                  <a:pt x="140926" y="143841"/>
                  <a:pt x="133337" y="152067"/>
                  <a:pt x="123218" y="153856"/>
                </a:cubicBezTo>
                <a:lnTo>
                  <a:pt x="123218" y="158863"/>
                </a:lnTo>
                <a:cubicBezTo>
                  <a:pt x="123218" y="161366"/>
                  <a:pt x="121050" y="163155"/>
                  <a:pt x="118881" y="163155"/>
                </a:cubicBezTo>
                <a:cubicBezTo>
                  <a:pt x="116352" y="163155"/>
                  <a:pt x="114183" y="161366"/>
                  <a:pt x="114183" y="158863"/>
                </a:cubicBezTo>
                <a:lnTo>
                  <a:pt x="114183" y="153856"/>
                </a:lnTo>
                <a:cubicBezTo>
                  <a:pt x="106956" y="152425"/>
                  <a:pt x="100812" y="148133"/>
                  <a:pt x="98283" y="141695"/>
                </a:cubicBezTo>
                <a:cubicBezTo>
                  <a:pt x="97199" y="139192"/>
                  <a:pt x="98283" y="136688"/>
                  <a:pt x="100451" y="135615"/>
                </a:cubicBezTo>
                <a:cubicBezTo>
                  <a:pt x="102981" y="134900"/>
                  <a:pt x="105510" y="135973"/>
                  <a:pt x="106233" y="138119"/>
                </a:cubicBezTo>
                <a:cubicBezTo>
                  <a:pt x="108040" y="142768"/>
                  <a:pt x="113099" y="145987"/>
                  <a:pt x="118881" y="145987"/>
                </a:cubicBezTo>
                <a:cubicBezTo>
                  <a:pt x="126109" y="145987"/>
                  <a:pt x="132253" y="140622"/>
                  <a:pt x="132253" y="134184"/>
                </a:cubicBezTo>
                <a:cubicBezTo>
                  <a:pt x="132253" y="126316"/>
                  <a:pt x="127555" y="122382"/>
                  <a:pt x="118881" y="122382"/>
                </a:cubicBezTo>
                <a:cubicBezTo>
                  <a:pt x="102619" y="122382"/>
                  <a:pt x="96837" y="112010"/>
                  <a:pt x="96837" y="102353"/>
                </a:cubicBezTo>
                <a:cubicBezTo>
                  <a:pt x="96837" y="92339"/>
                  <a:pt x="104065" y="84112"/>
                  <a:pt x="114183" y="82324"/>
                </a:cubicBezTo>
                <a:lnTo>
                  <a:pt x="114183" y="77675"/>
                </a:lnTo>
                <a:cubicBezTo>
                  <a:pt x="114183" y="75171"/>
                  <a:pt x="116352" y="73025"/>
                  <a:pt x="118881" y="73025"/>
                </a:cubicBezTo>
                <a:close/>
                <a:moveTo>
                  <a:pt x="119856" y="43540"/>
                </a:moveTo>
                <a:cubicBezTo>
                  <a:pt x="78903" y="43540"/>
                  <a:pt x="45134" y="76924"/>
                  <a:pt x="45134" y="118205"/>
                </a:cubicBezTo>
                <a:cubicBezTo>
                  <a:pt x="45134" y="158769"/>
                  <a:pt x="78903" y="192153"/>
                  <a:pt x="119856" y="192153"/>
                </a:cubicBezTo>
                <a:cubicBezTo>
                  <a:pt x="132430" y="192153"/>
                  <a:pt x="145003" y="189281"/>
                  <a:pt x="156140" y="182820"/>
                </a:cubicBezTo>
                <a:cubicBezTo>
                  <a:pt x="156858" y="182461"/>
                  <a:pt x="157217" y="182461"/>
                  <a:pt x="158295" y="182461"/>
                </a:cubicBezTo>
                <a:cubicBezTo>
                  <a:pt x="159013" y="182461"/>
                  <a:pt x="159732" y="182461"/>
                  <a:pt x="160450" y="183179"/>
                </a:cubicBezTo>
                <a:lnTo>
                  <a:pt x="194219" y="205793"/>
                </a:lnTo>
                <a:lnTo>
                  <a:pt x="194219" y="118205"/>
                </a:lnTo>
                <a:cubicBezTo>
                  <a:pt x="194219" y="76924"/>
                  <a:pt x="160810" y="43540"/>
                  <a:pt x="119856" y="43540"/>
                </a:cubicBezTo>
                <a:close/>
                <a:moveTo>
                  <a:pt x="119856" y="34925"/>
                </a:moveTo>
                <a:cubicBezTo>
                  <a:pt x="165480" y="34925"/>
                  <a:pt x="202841" y="71899"/>
                  <a:pt x="202841" y="118205"/>
                </a:cubicBezTo>
                <a:lnTo>
                  <a:pt x="202841" y="214050"/>
                </a:lnTo>
                <a:cubicBezTo>
                  <a:pt x="202841" y="215845"/>
                  <a:pt x="202122" y="217280"/>
                  <a:pt x="200685" y="217998"/>
                </a:cubicBezTo>
                <a:cubicBezTo>
                  <a:pt x="199967" y="218357"/>
                  <a:pt x="199248" y="218716"/>
                  <a:pt x="198530" y="218716"/>
                </a:cubicBezTo>
                <a:cubicBezTo>
                  <a:pt x="197812" y="218716"/>
                  <a:pt x="196734" y="218357"/>
                  <a:pt x="196015" y="217639"/>
                </a:cubicBezTo>
                <a:lnTo>
                  <a:pt x="157936" y="191794"/>
                </a:lnTo>
                <a:cubicBezTo>
                  <a:pt x="146081" y="197896"/>
                  <a:pt x="133148" y="201127"/>
                  <a:pt x="119856" y="201127"/>
                </a:cubicBezTo>
                <a:cubicBezTo>
                  <a:pt x="73873" y="201127"/>
                  <a:pt x="36512" y="163794"/>
                  <a:pt x="36512" y="118205"/>
                </a:cubicBezTo>
                <a:cubicBezTo>
                  <a:pt x="36512" y="71899"/>
                  <a:pt x="73873" y="34925"/>
                  <a:pt x="119856" y="34925"/>
                </a:cubicBezTo>
                <a:close/>
                <a:moveTo>
                  <a:pt x="118479" y="0"/>
                </a:moveTo>
                <a:cubicBezTo>
                  <a:pt x="184020" y="0"/>
                  <a:pt x="237317" y="53050"/>
                  <a:pt x="237677" y="118731"/>
                </a:cubicBezTo>
                <a:cubicBezTo>
                  <a:pt x="238037" y="120897"/>
                  <a:pt x="242719" y="136054"/>
                  <a:pt x="261085" y="158068"/>
                </a:cubicBezTo>
                <a:cubicBezTo>
                  <a:pt x="263606" y="161316"/>
                  <a:pt x="267927" y="167451"/>
                  <a:pt x="266847" y="174307"/>
                </a:cubicBezTo>
                <a:cubicBezTo>
                  <a:pt x="266487" y="177195"/>
                  <a:pt x="264686" y="181164"/>
                  <a:pt x="258924" y="184412"/>
                </a:cubicBezTo>
                <a:cubicBezTo>
                  <a:pt x="251002" y="189104"/>
                  <a:pt x="241638" y="193073"/>
                  <a:pt x="237317" y="195239"/>
                </a:cubicBezTo>
                <a:cubicBezTo>
                  <a:pt x="238037" y="203178"/>
                  <a:pt x="239838" y="222666"/>
                  <a:pt x="237317" y="236380"/>
                </a:cubicBezTo>
                <a:cubicBezTo>
                  <a:pt x="234076" y="252258"/>
                  <a:pt x="207427" y="254424"/>
                  <a:pt x="191582" y="254424"/>
                </a:cubicBezTo>
                <a:cubicBezTo>
                  <a:pt x="187621" y="254424"/>
                  <a:pt x="180779" y="255867"/>
                  <a:pt x="180779" y="264529"/>
                </a:cubicBezTo>
                <a:lnTo>
                  <a:pt x="180779" y="285821"/>
                </a:lnTo>
                <a:cubicBezTo>
                  <a:pt x="180779" y="287986"/>
                  <a:pt x="178978" y="290151"/>
                  <a:pt x="176457" y="290151"/>
                </a:cubicBezTo>
                <a:cubicBezTo>
                  <a:pt x="173937" y="290151"/>
                  <a:pt x="172136" y="287986"/>
                  <a:pt x="172136" y="285821"/>
                </a:cubicBezTo>
                <a:lnTo>
                  <a:pt x="172136" y="264529"/>
                </a:lnTo>
                <a:cubicBezTo>
                  <a:pt x="172136" y="252980"/>
                  <a:pt x="179698" y="245763"/>
                  <a:pt x="191582" y="245763"/>
                </a:cubicBezTo>
                <a:cubicBezTo>
                  <a:pt x="212469" y="245763"/>
                  <a:pt x="227234" y="241432"/>
                  <a:pt x="228314" y="234575"/>
                </a:cubicBezTo>
                <a:cubicBezTo>
                  <a:pt x="231195" y="219057"/>
                  <a:pt x="227954" y="193073"/>
                  <a:pt x="227954" y="192713"/>
                </a:cubicBezTo>
                <a:cubicBezTo>
                  <a:pt x="227954" y="190908"/>
                  <a:pt x="229034" y="189104"/>
                  <a:pt x="230835" y="188021"/>
                </a:cubicBezTo>
                <a:cubicBezTo>
                  <a:pt x="230835" y="188021"/>
                  <a:pt x="243799" y="182969"/>
                  <a:pt x="254603" y="176834"/>
                </a:cubicBezTo>
                <a:cubicBezTo>
                  <a:pt x="257844" y="175029"/>
                  <a:pt x="258204" y="173225"/>
                  <a:pt x="258204" y="172503"/>
                </a:cubicBezTo>
                <a:cubicBezTo>
                  <a:pt x="258564" y="169977"/>
                  <a:pt x="256403" y="166368"/>
                  <a:pt x="254603" y="163842"/>
                </a:cubicBezTo>
                <a:cubicBezTo>
                  <a:pt x="232636" y="137858"/>
                  <a:pt x="229034" y="120536"/>
                  <a:pt x="229034" y="119814"/>
                </a:cubicBezTo>
                <a:cubicBezTo>
                  <a:pt x="228674" y="119814"/>
                  <a:pt x="228674" y="119453"/>
                  <a:pt x="228674" y="119092"/>
                </a:cubicBezTo>
                <a:cubicBezTo>
                  <a:pt x="228674" y="58103"/>
                  <a:pt x="179338" y="8661"/>
                  <a:pt x="118479" y="8661"/>
                </a:cubicBezTo>
                <a:cubicBezTo>
                  <a:pt x="57979" y="8661"/>
                  <a:pt x="8643" y="58103"/>
                  <a:pt x="8643" y="119092"/>
                </a:cubicBezTo>
                <a:cubicBezTo>
                  <a:pt x="8643" y="138219"/>
                  <a:pt x="13684" y="156985"/>
                  <a:pt x="23047" y="173586"/>
                </a:cubicBezTo>
                <a:lnTo>
                  <a:pt x="23047" y="173947"/>
                </a:lnTo>
                <a:cubicBezTo>
                  <a:pt x="26649" y="180082"/>
                  <a:pt x="30610" y="186217"/>
                  <a:pt x="34571" y="192713"/>
                </a:cubicBezTo>
                <a:cubicBezTo>
                  <a:pt x="41414" y="203539"/>
                  <a:pt x="47896" y="214005"/>
                  <a:pt x="51497" y="222666"/>
                </a:cubicBezTo>
                <a:cubicBezTo>
                  <a:pt x="60860" y="243236"/>
                  <a:pt x="61580" y="284016"/>
                  <a:pt x="61580" y="285460"/>
                </a:cubicBezTo>
                <a:cubicBezTo>
                  <a:pt x="61580" y="287986"/>
                  <a:pt x="59419" y="290151"/>
                  <a:pt x="57259" y="290151"/>
                </a:cubicBezTo>
                <a:cubicBezTo>
                  <a:pt x="54738" y="290151"/>
                  <a:pt x="52577" y="287986"/>
                  <a:pt x="52577" y="285821"/>
                </a:cubicBezTo>
                <a:cubicBezTo>
                  <a:pt x="52577" y="285460"/>
                  <a:pt x="52217" y="245041"/>
                  <a:pt x="43934" y="226275"/>
                </a:cubicBezTo>
                <a:cubicBezTo>
                  <a:pt x="39973" y="218335"/>
                  <a:pt x="33491" y="207870"/>
                  <a:pt x="27009" y="197043"/>
                </a:cubicBezTo>
                <a:cubicBezTo>
                  <a:pt x="23047" y="191269"/>
                  <a:pt x="19086" y="184773"/>
                  <a:pt x="15845" y="178638"/>
                </a:cubicBezTo>
                <a:lnTo>
                  <a:pt x="15485" y="178277"/>
                </a:lnTo>
                <a:cubicBezTo>
                  <a:pt x="5402" y="160233"/>
                  <a:pt x="0" y="140023"/>
                  <a:pt x="0" y="119092"/>
                </a:cubicBezTo>
                <a:cubicBezTo>
                  <a:pt x="0" y="53411"/>
                  <a:pt x="52937" y="0"/>
                  <a:pt x="118479"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a:p>
        </p:txBody>
      </p:sp>
      <p:sp>
        <p:nvSpPr>
          <p:cNvPr id="32" name="Freeform 995">
            <a:extLst>
              <a:ext uri="{FF2B5EF4-FFF2-40B4-BE49-F238E27FC236}">
                <a16:creationId xmlns:a16="http://schemas.microsoft.com/office/drawing/2014/main" id="{4823B2F6-14A4-F54A-B3C3-886B044B8E74}"/>
              </a:ext>
            </a:extLst>
          </p:cNvPr>
          <p:cNvSpPr>
            <a:spLocks noChangeAspect="1" noChangeArrowheads="1"/>
          </p:cNvSpPr>
          <p:nvPr/>
        </p:nvSpPr>
        <p:spPr bwMode="auto">
          <a:xfrm>
            <a:off x="9668382" y="2746145"/>
            <a:ext cx="471571" cy="471571"/>
          </a:xfrm>
          <a:custGeom>
            <a:avLst/>
            <a:gdLst>
              <a:gd name="T0" fmla="*/ 47661876 w 290152"/>
              <a:gd name="T1" fmla="*/ 60029751 h 290151"/>
              <a:gd name="T2" fmla="*/ 61045022 w 290152"/>
              <a:gd name="T3" fmla="*/ 60029751 h 290151"/>
              <a:gd name="T4" fmla="*/ 48679279 w 290152"/>
              <a:gd name="T5" fmla="*/ 56586007 h 290151"/>
              <a:gd name="T6" fmla="*/ 32400700 w 290152"/>
              <a:gd name="T7" fmla="*/ 60029751 h 290151"/>
              <a:gd name="T8" fmla="*/ 45783705 w 290152"/>
              <a:gd name="T9" fmla="*/ 60029751 h 290151"/>
              <a:gd name="T10" fmla="*/ 33339978 w 290152"/>
              <a:gd name="T11" fmla="*/ 56586007 h 290151"/>
              <a:gd name="T12" fmla="*/ 17139670 w 290152"/>
              <a:gd name="T13" fmla="*/ 60029751 h 290151"/>
              <a:gd name="T14" fmla="*/ 30522351 w 290152"/>
              <a:gd name="T15" fmla="*/ 60029751 h 290151"/>
              <a:gd name="T16" fmla="*/ 18156714 w 290152"/>
              <a:gd name="T17" fmla="*/ 56586007 h 290151"/>
              <a:gd name="T18" fmla="*/ 1878494 w 290152"/>
              <a:gd name="T19" fmla="*/ 60029751 h 290151"/>
              <a:gd name="T20" fmla="*/ 15261361 w 290152"/>
              <a:gd name="T21" fmla="*/ 60029751 h 290151"/>
              <a:gd name="T22" fmla="*/ 2896270 w 290152"/>
              <a:gd name="T23" fmla="*/ 56586007 h 290151"/>
              <a:gd name="T24" fmla="*/ 47661876 w 290152"/>
              <a:gd name="T25" fmla="*/ 53690116 h 290151"/>
              <a:gd name="T26" fmla="*/ 61045022 w 290152"/>
              <a:gd name="T27" fmla="*/ 53690116 h 290151"/>
              <a:gd name="T28" fmla="*/ 48679279 w 290152"/>
              <a:gd name="T29" fmla="*/ 50246387 h 290151"/>
              <a:gd name="T30" fmla="*/ 32400700 w 290152"/>
              <a:gd name="T31" fmla="*/ 53690116 h 290151"/>
              <a:gd name="T32" fmla="*/ 45783705 w 290152"/>
              <a:gd name="T33" fmla="*/ 53690116 h 290151"/>
              <a:gd name="T34" fmla="*/ 33339978 w 290152"/>
              <a:gd name="T35" fmla="*/ 50246387 h 290151"/>
              <a:gd name="T36" fmla="*/ 17139670 w 290152"/>
              <a:gd name="T37" fmla="*/ 53690116 h 290151"/>
              <a:gd name="T38" fmla="*/ 30522351 w 290152"/>
              <a:gd name="T39" fmla="*/ 53690116 h 290151"/>
              <a:gd name="T40" fmla="*/ 18156714 w 290152"/>
              <a:gd name="T41" fmla="*/ 50246387 h 290151"/>
              <a:gd name="T42" fmla="*/ 32400700 w 290152"/>
              <a:gd name="T43" fmla="*/ 47350476 h 290151"/>
              <a:gd name="T44" fmla="*/ 45783705 w 290152"/>
              <a:gd name="T45" fmla="*/ 47350476 h 290151"/>
              <a:gd name="T46" fmla="*/ 33339978 w 290152"/>
              <a:gd name="T47" fmla="*/ 43906797 h 290151"/>
              <a:gd name="T48" fmla="*/ 30443975 w 290152"/>
              <a:gd name="T49" fmla="*/ 41950360 h 290151"/>
              <a:gd name="T50" fmla="*/ 39053271 w 290152"/>
              <a:gd name="T51" fmla="*/ 29897570 h 290151"/>
              <a:gd name="T52" fmla="*/ 45705352 w 290152"/>
              <a:gd name="T53" fmla="*/ 29897570 h 290151"/>
              <a:gd name="T54" fmla="*/ 39167323 w 290152"/>
              <a:gd name="T55" fmla="*/ 12314754 h 290151"/>
              <a:gd name="T56" fmla="*/ 38214277 w 290152"/>
              <a:gd name="T57" fmla="*/ 11361183 h 290151"/>
              <a:gd name="T58" fmla="*/ 24401711 w 290152"/>
              <a:gd name="T59" fmla="*/ 13347819 h 290151"/>
              <a:gd name="T60" fmla="*/ 31118145 w 290152"/>
              <a:gd name="T61" fmla="*/ 4475824 h 290151"/>
              <a:gd name="T62" fmla="*/ 34807811 w 290152"/>
              <a:gd name="T63" fmla="*/ 8279701 h 290151"/>
              <a:gd name="T64" fmla="*/ 31118145 w 290152"/>
              <a:gd name="T65" fmla="*/ 7813757 h 290151"/>
              <a:gd name="T66" fmla="*/ 35038615 w 290152"/>
              <a:gd name="T67" fmla="*/ 15033561 h 290151"/>
              <a:gd name="T68" fmla="*/ 31118145 w 290152"/>
              <a:gd name="T69" fmla="*/ 20235077 h 290151"/>
              <a:gd name="T70" fmla="*/ 27504780 w 290152"/>
              <a:gd name="T71" fmla="*/ 16430983 h 290151"/>
              <a:gd name="T72" fmla="*/ 31118145 w 290152"/>
              <a:gd name="T73" fmla="*/ 16896818 h 290151"/>
              <a:gd name="T74" fmla="*/ 27197320 w 290152"/>
              <a:gd name="T75" fmla="*/ 9599021 h 290151"/>
              <a:gd name="T76" fmla="*/ 31118145 w 290152"/>
              <a:gd name="T77" fmla="*/ 4475824 h 290151"/>
              <a:gd name="T78" fmla="*/ 31461767 w 290152"/>
              <a:gd name="T79" fmla="*/ 22853420 h 290151"/>
              <a:gd name="T80" fmla="*/ 31461767 w 290152"/>
              <a:gd name="T81" fmla="*/ 0 h 290151"/>
              <a:gd name="T82" fmla="*/ 32400700 w 290152"/>
              <a:gd name="T83" fmla="*/ 31149692 h 290151"/>
              <a:gd name="T84" fmla="*/ 47661876 w 290152"/>
              <a:gd name="T85" fmla="*/ 28958180 h 290151"/>
              <a:gd name="T86" fmla="*/ 32400700 w 290152"/>
              <a:gd name="T87" fmla="*/ 42106830 h 290151"/>
              <a:gd name="T88" fmla="*/ 47661876 w 290152"/>
              <a:gd name="T89" fmla="*/ 44767693 h 290151"/>
              <a:gd name="T90" fmla="*/ 48679279 w 290152"/>
              <a:gd name="T91" fmla="*/ 48289704 h 290151"/>
              <a:gd name="T92" fmla="*/ 62923024 w 290152"/>
              <a:gd name="T93" fmla="*/ 53690116 h 290151"/>
              <a:gd name="T94" fmla="*/ 62923024 w 290152"/>
              <a:gd name="T95" fmla="*/ 60029751 h 290151"/>
              <a:gd name="T96" fmla="*/ 46722914 w 290152"/>
              <a:gd name="T97" fmla="*/ 62220851 h 290151"/>
              <a:gd name="T98" fmla="*/ 31461767 w 290152"/>
              <a:gd name="T99" fmla="*/ 62220851 h 290151"/>
              <a:gd name="T100" fmla="*/ 16278939 w 290152"/>
              <a:gd name="T101" fmla="*/ 62220851 h 290151"/>
              <a:gd name="T102" fmla="*/ 0 w 290152"/>
              <a:gd name="T103" fmla="*/ 60029751 h 290151"/>
              <a:gd name="T104" fmla="*/ 14321644 w 290152"/>
              <a:gd name="T105" fmla="*/ 54707449 h 290151"/>
              <a:gd name="T106" fmla="*/ 15261361 w 290152"/>
              <a:gd name="T107" fmla="*/ 51185595 h 290151"/>
              <a:gd name="T108" fmla="*/ 30522351 w 290152"/>
              <a:gd name="T109" fmla="*/ 48446400 h 290151"/>
              <a:gd name="T110" fmla="*/ 15261361 w 290152"/>
              <a:gd name="T111" fmla="*/ 35297993 h 290151"/>
              <a:gd name="T112" fmla="*/ 30522351 w 290152"/>
              <a:gd name="T113" fmla="*/ 37567638 h 290151"/>
              <a:gd name="T114" fmla="*/ 31461767 w 290152"/>
              <a:gd name="T115" fmla="*/ 0 h 29015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90152" h="290151">
                <a:moveTo>
                  <a:pt x="224471" y="260920"/>
                </a:moveTo>
                <a:cubicBezTo>
                  <a:pt x="221945" y="260920"/>
                  <a:pt x="219780" y="262724"/>
                  <a:pt x="219780" y="265250"/>
                </a:cubicBezTo>
                <a:lnTo>
                  <a:pt x="219780" y="276799"/>
                </a:lnTo>
                <a:cubicBezTo>
                  <a:pt x="219780" y="279686"/>
                  <a:pt x="221945" y="281490"/>
                  <a:pt x="224471" y="281490"/>
                </a:cubicBezTo>
                <a:lnTo>
                  <a:pt x="277160" y="281490"/>
                </a:lnTo>
                <a:cubicBezTo>
                  <a:pt x="279326" y="281490"/>
                  <a:pt x="281491" y="279686"/>
                  <a:pt x="281491" y="276799"/>
                </a:cubicBezTo>
                <a:lnTo>
                  <a:pt x="281491" y="265250"/>
                </a:lnTo>
                <a:cubicBezTo>
                  <a:pt x="281491" y="262724"/>
                  <a:pt x="279326" y="260920"/>
                  <a:pt x="277160" y="260920"/>
                </a:cubicBezTo>
                <a:lnTo>
                  <a:pt x="224471" y="260920"/>
                </a:lnTo>
                <a:close/>
                <a:moveTo>
                  <a:pt x="153737" y="260920"/>
                </a:moveTo>
                <a:cubicBezTo>
                  <a:pt x="151572" y="260920"/>
                  <a:pt x="149406" y="262724"/>
                  <a:pt x="149406" y="265250"/>
                </a:cubicBezTo>
                <a:lnTo>
                  <a:pt x="149406" y="276799"/>
                </a:lnTo>
                <a:cubicBezTo>
                  <a:pt x="149406" y="279686"/>
                  <a:pt x="151572" y="281490"/>
                  <a:pt x="153737" y="281490"/>
                </a:cubicBezTo>
                <a:lnTo>
                  <a:pt x="206788" y="281490"/>
                </a:lnTo>
                <a:cubicBezTo>
                  <a:pt x="208953" y="281490"/>
                  <a:pt x="211118" y="279686"/>
                  <a:pt x="211118" y="276799"/>
                </a:cubicBezTo>
                <a:lnTo>
                  <a:pt x="211118" y="265250"/>
                </a:lnTo>
                <a:cubicBezTo>
                  <a:pt x="211118" y="262724"/>
                  <a:pt x="208953" y="260920"/>
                  <a:pt x="206788" y="260920"/>
                </a:cubicBezTo>
                <a:lnTo>
                  <a:pt x="153737" y="260920"/>
                </a:lnTo>
                <a:close/>
                <a:moveTo>
                  <a:pt x="83725" y="260920"/>
                </a:moveTo>
                <a:cubicBezTo>
                  <a:pt x="81199" y="260920"/>
                  <a:pt x="79034" y="262724"/>
                  <a:pt x="79034" y="265250"/>
                </a:cubicBezTo>
                <a:lnTo>
                  <a:pt x="79034" y="276799"/>
                </a:lnTo>
                <a:cubicBezTo>
                  <a:pt x="79034" y="279686"/>
                  <a:pt x="81199" y="281490"/>
                  <a:pt x="83725" y="281490"/>
                </a:cubicBezTo>
                <a:lnTo>
                  <a:pt x="136415" y="281490"/>
                </a:lnTo>
                <a:cubicBezTo>
                  <a:pt x="138580" y="281490"/>
                  <a:pt x="140745" y="279686"/>
                  <a:pt x="140745" y="276799"/>
                </a:cubicBezTo>
                <a:lnTo>
                  <a:pt x="140745" y="265250"/>
                </a:lnTo>
                <a:cubicBezTo>
                  <a:pt x="140745" y="262724"/>
                  <a:pt x="138580" y="260920"/>
                  <a:pt x="136415" y="260920"/>
                </a:cubicBezTo>
                <a:lnTo>
                  <a:pt x="83725" y="260920"/>
                </a:lnTo>
                <a:close/>
                <a:moveTo>
                  <a:pt x="13353" y="260920"/>
                </a:moveTo>
                <a:cubicBezTo>
                  <a:pt x="10826" y="260920"/>
                  <a:pt x="8661" y="262724"/>
                  <a:pt x="8661" y="265250"/>
                </a:cubicBezTo>
                <a:lnTo>
                  <a:pt x="8661" y="276799"/>
                </a:lnTo>
                <a:cubicBezTo>
                  <a:pt x="8661" y="279686"/>
                  <a:pt x="10826" y="281490"/>
                  <a:pt x="13353" y="281490"/>
                </a:cubicBezTo>
                <a:lnTo>
                  <a:pt x="66042" y="281490"/>
                </a:lnTo>
                <a:cubicBezTo>
                  <a:pt x="68568" y="281490"/>
                  <a:pt x="70372" y="279686"/>
                  <a:pt x="70372" y="276799"/>
                </a:cubicBezTo>
                <a:lnTo>
                  <a:pt x="70372" y="265250"/>
                </a:lnTo>
                <a:cubicBezTo>
                  <a:pt x="70372" y="262724"/>
                  <a:pt x="68568" y="260920"/>
                  <a:pt x="66042" y="260920"/>
                </a:cubicBezTo>
                <a:lnTo>
                  <a:pt x="13353" y="260920"/>
                </a:lnTo>
                <a:close/>
                <a:moveTo>
                  <a:pt x="224471" y="231688"/>
                </a:moveTo>
                <a:cubicBezTo>
                  <a:pt x="221945" y="231688"/>
                  <a:pt x="219780" y="233492"/>
                  <a:pt x="219780" y="236019"/>
                </a:cubicBezTo>
                <a:lnTo>
                  <a:pt x="219780" y="247567"/>
                </a:lnTo>
                <a:cubicBezTo>
                  <a:pt x="219780" y="250093"/>
                  <a:pt x="221945" y="252258"/>
                  <a:pt x="224471" y="252258"/>
                </a:cubicBezTo>
                <a:lnTo>
                  <a:pt x="277160" y="252258"/>
                </a:lnTo>
                <a:cubicBezTo>
                  <a:pt x="279326" y="252258"/>
                  <a:pt x="281491" y="250093"/>
                  <a:pt x="281491" y="247567"/>
                </a:cubicBezTo>
                <a:lnTo>
                  <a:pt x="281491" y="236019"/>
                </a:lnTo>
                <a:cubicBezTo>
                  <a:pt x="281491" y="233492"/>
                  <a:pt x="279326" y="231688"/>
                  <a:pt x="277160" y="231688"/>
                </a:cubicBezTo>
                <a:lnTo>
                  <a:pt x="224471" y="231688"/>
                </a:lnTo>
                <a:close/>
                <a:moveTo>
                  <a:pt x="153737" y="231688"/>
                </a:moveTo>
                <a:cubicBezTo>
                  <a:pt x="151572" y="231688"/>
                  <a:pt x="149406" y="233492"/>
                  <a:pt x="149406" y="236019"/>
                </a:cubicBezTo>
                <a:lnTo>
                  <a:pt x="149406" y="247567"/>
                </a:lnTo>
                <a:cubicBezTo>
                  <a:pt x="149406" y="250093"/>
                  <a:pt x="151572" y="252258"/>
                  <a:pt x="153737" y="252258"/>
                </a:cubicBezTo>
                <a:lnTo>
                  <a:pt x="206788" y="252258"/>
                </a:lnTo>
                <a:cubicBezTo>
                  <a:pt x="208953" y="252258"/>
                  <a:pt x="211118" y="250093"/>
                  <a:pt x="211118" y="247567"/>
                </a:cubicBezTo>
                <a:lnTo>
                  <a:pt x="211118" y="236019"/>
                </a:lnTo>
                <a:cubicBezTo>
                  <a:pt x="211118" y="233492"/>
                  <a:pt x="208953" y="231688"/>
                  <a:pt x="206788" y="231688"/>
                </a:cubicBezTo>
                <a:lnTo>
                  <a:pt x="153737" y="231688"/>
                </a:lnTo>
                <a:close/>
                <a:moveTo>
                  <a:pt x="83725" y="231688"/>
                </a:moveTo>
                <a:cubicBezTo>
                  <a:pt x="81199" y="231688"/>
                  <a:pt x="79034" y="233492"/>
                  <a:pt x="79034" y="236019"/>
                </a:cubicBezTo>
                <a:lnTo>
                  <a:pt x="79034" y="247567"/>
                </a:lnTo>
                <a:cubicBezTo>
                  <a:pt x="79034" y="250093"/>
                  <a:pt x="81199" y="252258"/>
                  <a:pt x="83725" y="252258"/>
                </a:cubicBezTo>
                <a:lnTo>
                  <a:pt x="136415" y="252258"/>
                </a:lnTo>
                <a:cubicBezTo>
                  <a:pt x="138580" y="252258"/>
                  <a:pt x="140745" y="250093"/>
                  <a:pt x="140745" y="247567"/>
                </a:cubicBezTo>
                <a:lnTo>
                  <a:pt x="140745" y="236019"/>
                </a:lnTo>
                <a:cubicBezTo>
                  <a:pt x="140745" y="233492"/>
                  <a:pt x="138580" y="231688"/>
                  <a:pt x="136415" y="231688"/>
                </a:cubicBezTo>
                <a:lnTo>
                  <a:pt x="83725" y="231688"/>
                </a:lnTo>
                <a:close/>
                <a:moveTo>
                  <a:pt x="153737" y="202456"/>
                </a:moveTo>
                <a:cubicBezTo>
                  <a:pt x="151572" y="202456"/>
                  <a:pt x="149406" y="204261"/>
                  <a:pt x="149406" y="206426"/>
                </a:cubicBezTo>
                <a:lnTo>
                  <a:pt x="149406" y="218335"/>
                </a:lnTo>
                <a:cubicBezTo>
                  <a:pt x="149406" y="220862"/>
                  <a:pt x="151572" y="222666"/>
                  <a:pt x="153737" y="222666"/>
                </a:cubicBezTo>
                <a:lnTo>
                  <a:pt x="206788" y="222666"/>
                </a:lnTo>
                <a:cubicBezTo>
                  <a:pt x="208953" y="222666"/>
                  <a:pt x="211118" y="220862"/>
                  <a:pt x="211118" y="218335"/>
                </a:cubicBezTo>
                <a:lnTo>
                  <a:pt x="211118" y="206426"/>
                </a:lnTo>
                <a:cubicBezTo>
                  <a:pt x="211118" y="204261"/>
                  <a:pt x="208953" y="202456"/>
                  <a:pt x="206788" y="202456"/>
                </a:cubicBezTo>
                <a:lnTo>
                  <a:pt x="153737" y="202456"/>
                </a:lnTo>
                <a:close/>
                <a:moveTo>
                  <a:pt x="79395" y="167090"/>
                </a:moveTo>
                <a:cubicBezTo>
                  <a:pt x="81560" y="181886"/>
                  <a:pt x="94552" y="193434"/>
                  <a:pt x="110070" y="193434"/>
                </a:cubicBezTo>
                <a:lnTo>
                  <a:pt x="140384" y="193434"/>
                </a:lnTo>
                <a:cubicBezTo>
                  <a:pt x="138219" y="178638"/>
                  <a:pt x="125588" y="167090"/>
                  <a:pt x="110070" y="167090"/>
                </a:cubicBezTo>
                <a:lnTo>
                  <a:pt x="79395" y="167090"/>
                </a:lnTo>
                <a:close/>
                <a:moveTo>
                  <a:pt x="180082" y="137858"/>
                </a:moveTo>
                <a:cubicBezTo>
                  <a:pt x="164564" y="137858"/>
                  <a:pt x="151933" y="149046"/>
                  <a:pt x="149767" y="164203"/>
                </a:cubicBezTo>
                <a:lnTo>
                  <a:pt x="180082" y="164203"/>
                </a:lnTo>
                <a:cubicBezTo>
                  <a:pt x="195600" y="164203"/>
                  <a:pt x="208592" y="152654"/>
                  <a:pt x="210757" y="137858"/>
                </a:cubicBezTo>
                <a:lnTo>
                  <a:pt x="180082" y="137858"/>
                </a:lnTo>
                <a:close/>
                <a:moveTo>
                  <a:pt x="176213" y="52387"/>
                </a:moveTo>
                <a:cubicBezTo>
                  <a:pt x="178411" y="52387"/>
                  <a:pt x="180609" y="54585"/>
                  <a:pt x="180609" y="56783"/>
                </a:cubicBezTo>
                <a:cubicBezTo>
                  <a:pt x="180609" y="59348"/>
                  <a:pt x="178411" y="61546"/>
                  <a:pt x="176213" y="61546"/>
                </a:cubicBezTo>
                <a:cubicBezTo>
                  <a:pt x="173648" y="61546"/>
                  <a:pt x="171450" y="59348"/>
                  <a:pt x="171450" y="56783"/>
                </a:cubicBezTo>
                <a:cubicBezTo>
                  <a:pt x="171450" y="54585"/>
                  <a:pt x="173648" y="52387"/>
                  <a:pt x="176213" y="52387"/>
                </a:cubicBezTo>
                <a:close/>
                <a:moveTo>
                  <a:pt x="112522" y="52387"/>
                </a:moveTo>
                <a:cubicBezTo>
                  <a:pt x="115189" y="52387"/>
                  <a:pt x="117094" y="54585"/>
                  <a:pt x="117094" y="56783"/>
                </a:cubicBezTo>
                <a:cubicBezTo>
                  <a:pt x="117094" y="59348"/>
                  <a:pt x="115189" y="61546"/>
                  <a:pt x="112522" y="61546"/>
                </a:cubicBezTo>
                <a:cubicBezTo>
                  <a:pt x="109855" y="61546"/>
                  <a:pt x="107950" y="59348"/>
                  <a:pt x="107950" y="56783"/>
                </a:cubicBezTo>
                <a:cubicBezTo>
                  <a:pt x="107950" y="54585"/>
                  <a:pt x="109855" y="52387"/>
                  <a:pt x="112522" y="52387"/>
                </a:cubicBezTo>
                <a:close/>
                <a:moveTo>
                  <a:pt x="143492" y="20637"/>
                </a:moveTo>
                <a:cubicBezTo>
                  <a:pt x="145973" y="20637"/>
                  <a:pt x="147745" y="22427"/>
                  <a:pt x="147745" y="24932"/>
                </a:cubicBezTo>
                <a:lnTo>
                  <a:pt x="147745" y="27796"/>
                </a:lnTo>
                <a:cubicBezTo>
                  <a:pt x="153417" y="29228"/>
                  <a:pt x="158025" y="32808"/>
                  <a:pt x="160507" y="38177"/>
                </a:cubicBezTo>
                <a:cubicBezTo>
                  <a:pt x="161216" y="40325"/>
                  <a:pt x="160152" y="43189"/>
                  <a:pt x="158025" y="43905"/>
                </a:cubicBezTo>
                <a:cubicBezTo>
                  <a:pt x="155544" y="44979"/>
                  <a:pt x="153417" y="43905"/>
                  <a:pt x="152354" y="41757"/>
                </a:cubicBezTo>
                <a:cubicBezTo>
                  <a:pt x="150936" y="38535"/>
                  <a:pt x="147391" y="36029"/>
                  <a:pt x="143492" y="36029"/>
                </a:cubicBezTo>
                <a:cubicBezTo>
                  <a:pt x="138529" y="36029"/>
                  <a:pt x="133920" y="39967"/>
                  <a:pt x="133920" y="44263"/>
                </a:cubicBezTo>
                <a:cubicBezTo>
                  <a:pt x="133920" y="49990"/>
                  <a:pt x="137111" y="52496"/>
                  <a:pt x="143492" y="52496"/>
                </a:cubicBezTo>
                <a:cubicBezTo>
                  <a:pt x="154481" y="52496"/>
                  <a:pt x="161570" y="59297"/>
                  <a:pt x="161570" y="69320"/>
                </a:cubicBezTo>
                <a:cubicBezTo>
                  <a:pt x="161570" y="77196"/>
                  <a:pt x="155544" y="83997"/>
                  <a:pt x="147745" y="85787"/>
                </a:cubicBezTo>
                <a:lnTo>
                  <a:pt x="147745" y="89009"/>
                </a:lnTo>
                <a:cubicBezTo>
                  <a:pt x="147745" y="91514"/>
                  <a:pt x="145973" y="93304"/>
                  <a:pt x="143492" y="93304"/>
                </a:cubicBezTo>
                <a:cubicBezTo>
                  <a:pt x="141010" y="93304"/>
                  <a:pt x="139238" y="91514"/>
                  <a:pt x="139238" y="89009"/>
                </a:cubicBezTo>
                <a:lnTo>
                  <a:pt x="139238" y="85787"/>
                </a:lnTo>
                <a:cubicBezTo>
                  <a:pt x="133566" y="84355"/>
                  <a:pt x="128958" y="80775"/>
                  <a:pt x="126831" y="75764"/>
                </a:cubicBezTo>
                <a:cubicBezTo>
                  <a:pt x="126122" y="73258"/>
                  <a:pt x="126831" y="70752"/>
                  <a:pt x="128958" y="70036"/>
                </a:cubicBezTo>
                <a:cubicBezTo>
                  <a:pt x="131439" y="68962"/>
                  <a:pt x="133920" y="70036"/>
                  <a:pt x="134629" y="72184"/>
                </a:cubicBezTo>
                <a:cubicBezTo>
                  <a:pt x="136047" y="75406"/>
                  <a:pt x="139592" y="77912"/>
                  <a:pt x="143492" y="77912"/>
                </a:cubicBezTo>
                <a:cubicBezTo>
                  <a:pt x="148454" y="77912"/>
                  <a:pt x="153063" y="73974"/>
                  <a:pt x="153063" y="69320"/>
                </a:cubicBezTo>
                <a:cubicBezTo>
                  <a:pt x="153063" y="63951"/>
                  <a:pt x="149872" y="61445"/>
                  <a:pt x="143492" y="61445"/>
                </a:cubicBezTo>
                <a:cubicBezTo>
                  <a:pt x="130376" y="61445"/>
                  <a:pt x="125413" y="52496"/>
                  <a:pt x="125413" y="44263"/>
                </a:cubicBezTo>
                <a:cubicBezTo>
                  <a:pt x="125413" y="36387"/>
                  <a:pt x="131439" y="29586"/>
                  <a:pt x="139238" y="28154"/>
                </a:cubicBezTo>
                <a:lnTo>
                  <a:pt x="139238" y="24932"/>
                </a:lnTo>
                <a:cubicBezTo>
                  <a:pt x="139238" y="22427"/>
                  <a:pt x="141010" y="20637"/>
                  <a:pt x="143492" y="20637"/>
                </a:cubicBezTo>
                <a:close/>
                <a:moveTo>
                  <a:pt x="145076" y="8661"/>
                </a:moveTo>
                <a:cubicBezTo>
                  <a:pt x="118731" y="8661"/>
                  <a:pt x="96717" y="30314"/>
                  <a:pt x="96717" y="57020"/>
                </a:cubicBezTo>
                <a:cubicBezTo>
                  <a:pt x="96717" y="83725"/>
                  <a:pt x="118731" y="105378"/>
                  <a:pt x="145076" y="105378"/>
                </a:cubicBezTo>
                <a:cubicBezTo>
                  <a:pt x="171782" y="105378"/>
                  <a:pt x="193435" y="83725"/>
                  <a:pt x="193435" y="57020"/>
                </a:cubicBezTo>
                <a:cubicBezTo>
                  <a:pt x="193435" y="30314"/>
                  <a:pt x="171782" y="8661"/>
                  <a:pt x="145076" y="8661"/>
                </a:cubicBezTo>
                <a:close/>
                <a:moveTo>
                  <a:pt x="145076" y="0"/>
                </a:moveTo>
                <a:cubicBezTo>
                  <a:pt x="176473" y="0"/>
                  <a:pt x="202457" y="25623"/>
                  <a:pt x="202457" y="57020"/>
                </a:cubicBezTo>
                <a:cubicBezTo>
                  <a:pt x="202457" y="87334"/>
                  <a:pt x="179000" y="111874"/>
                  <a:pt x="149406" y="114040"/>
                </a:cubicBezTo>
                <a:lnTo>
                  <a:pt x="149406" y="143632"/>
                </a:lnTo>
                <a:cubicBezTo>
                  <a:pt x="156624" y="134610"/>
                  <a:pt x="167812" y="128836"/>
                  <a:pt x="180082" y="128836"/>
                </a:cubicBezTo>
                <a:lnTo>
                  <a:pt x="215449" y="128836"/>
                </a:lnTo>
                <a:cubicBezTo>
                  <a:pt x="217975" y="128836"/>
                  <a:pt x="219780" y="131001"/>
                  <a:pt x="219780" y="133527"/>
                </a:cubicBezTo>
                <a:cubicBezTo>
                  <a:pt x="219780" y="155181"/>
                  <a:pt x="202096" y="172864"/>
                  <a:pt x="180082" y="172864"/>
                </a:cubicBezTo>
                <a:lnTo>
                  <a:pt x="149406" y="172864"/>
                </a:lnTo>
                <a:lnTo>
                  <a:pt x="149406" y="194156"/>
                </a:lnTo>
                <a:cubicBezTo>
                  <a:pt x="150850" y="193795"/>
                  <a:pt x="152294" y="193434"/>
                  <a:pt x="153737" y="193434"/>
                </a:cubicBezTo>
                <a:lnTo>
                  <a:pt x="206788" y="193434"/>
                </a:lnTo>
                <a:cubicBezTo>
                  <a:pt x="214005" y="193434"/>
                  <a:pt x="219780" y="199569"/>
                  <a:pt x="219780" y="206426"/>
                </a:cubicBezTo>
                <a:lnTo>
                  <a:pt x="219780" y="218335"/>
                </a:lnTo>
                <a:cubicBezTo>
                  <a:pt x="219780" y="220501"/>
                  <a:pt x="219419" y="222305"/>
                  <a:pt x="218697" y="224109"/>
                </a:cubicBezTo>
                <a:cubicBezTo>
                  <a:pt x="220141" y="223388"/>
                  <a:pt x="222306" y="222666"/>
                  <a:pt x="224471" y="222666"/>
                </a:cubicBezTo>
                <a:lnTo>
                  <a:pt x="277160" y="222666"/>
                </a:lnTo>
                <a:cubicBezTo>
                  <a:pt x="284378" y="222666"/>
                  <a:pt x="290152" y="228801"/>
                  <a:pt x="290152" y="236019"/>
                </a:cubicBezTo>
                <a:lnTo>
                  <a:pt x="290152" y="247567"/>
                </a:lnTo>
                <a:cubicBezTo>
                  <a:pt x="290152" y="251176"/>
                  <a:pt x="289070" y="254063"/>
                  <a:pt x="286904" y="256228"/>
                </a:cubicBezTo>
                <a:cubicBezTo>
                  <a:pt x="289070" y="258754"/>
                  <a:pt x="290152" y="262002"/>
                  <a:pt x="290152" y="265250"/>
                </a:cubicBezTo>
                <a:lnTo>
                  <a:pt x="290152" y="276799"/>
                </a:lnTo>
                <a:cubicBezTo>
                  <a:pt x="290152" y="284016"/>
                  <a:pt x="284378" y="290151"/>
                  <a:pt x="277160" y="290151"/>
                </a:cubicBezTo>
                <a:lnTo>
                  <a:pt x="224471" y="290151"/>
                </a:lnTo>
                <a:cubicBezTo>
                  <a:pt x="220862" y="290151"/>
                  <a:pt x="217614" y="288708"/>
                  <a:pt x="215449" y="286903"/>
                </a:cubicBezTo>
                <a:cubicBezTo>
                  <a:pt x="212923" y="288708"/>
                  <a:pt x="210036" y="290151"/>
                  <a:pt x="206788" y="290151"/>
                </a:cubicBezTo>
                <a:lnTo>
                  <a:pt x="153737" y="290151"/>
                </a:lnTo>
                <a:cubicBezTo>
                  <a:pt x="150489" y="290151"/>
                  <a:pt x="147602" y="288708"/>
                  <a:pt x="145076" y="286903"/>
                </a:cubicBezTo>
                <a:cubicBezTo>
                  <a:pt x="142550" y="288708"/>
                  <a:pt x="139663" y="290151"/>
                  <a:pt x="136415" y="290151"/>
                </a:cubicBezTo>
                <a:lnTo>
                  <a:pt x="83725" y="290151"/>
                </a:lnTo>
                <a:cubicBezTo>
                  <a:pt x="80116" y="290151"/>
                  <a:pt x="77229" y="288708"/>
                  <a:pt x="75064" y="286903"/>
                </a:cubicBezTo>
                <a:cubicBezTo>
                  <a:pt x="72538" y="288708"/>
                  <a:pt x="69290" y="290151"/>
                  <a:pt x="66042" y="290151"/>
                </a:cubicBezTo>
                <a:lnTo>
                  <a:pt x="13353" y="290151"/>
                </a:lnTo>
                <a:cubicBezTo>
                  <a:pt x="6135" y="290151"/>
                  <a:pt x="0" y="284016"/>
                  <a:pt x="0" y="276799"/>
                </a:cubicBezTo>
                <a:lnTo>
                  <a:pt x="0" y="265250"/>
                </a:lnTo>
                <a:cubicBezTo>
                  <a:pt x="0" y="258033"/>
                  <a:pt x="6135" y="252258"/>
                  <a:pt x="13353" y="252258"/>
                </a:cubicBezTo>
                <a:lnTo>
                  <a:pt x="66042" y="252258"/>
                </a:lnTo>
                <a:cubicBezTo>
                  <a:pt x="68207" y="252258"/>
                  <a:pt x="70012" y="252619"/>
                  <a:pt x="71816" y="253341"/>
                </a:cubicBezTo>
                <a:cubicBezTo>
                  <a:pt x="70733" y="251537"/>
                  <a:pt x="70372" y="249732"/>
                  <a:pt x="70372" y="247567"/>
                </a:cubicBezTo>
                <a:lnTo>
                  <a:pt x="70372" y="236019"/>
                </a:lnTo>
                <a:cubicBezTo>
                  <a:pt x="70372" y="228801"/>
                  <a:pt x="76508" y="222666"/>
                  <a:pt x="83725" y="222666"/>
                </a:cubicBezTo>
                <a:lnTo>
                  <a:pt x="136415" y="222666"/>
                </a:lnTo>
                <a:cubicBezTo>
                  <a:pt x="137858" y="222666"/>
                  <a:pt x="139302" y="223027"/>
                  <a:pt x="140745" y="223388"/>
                </a:cubicBezTo>
                <a:lnTo>
                  <a:pt x="140745" y="202456"/>
                </a:lnTo>
                <a:lnTo>
                  <a:pt x="110070" y="202456"/>
                </a:lnTo>
                <a:cubicBezTo>
                  <a:pt x="88056" y="202456"/>
                  <a:pt x="70372" y="184412"/>
                  <a:pt x="70372" y="162759"/>
                </a:cubicBezTo>
                <a:cubicBezTo>
                  <a:pt x="70372" y="160233"/>
                  <a:pt x="72177" y="158068"/>
                  <a:pt x="75064" y="158068"/>
                </a:cubicBezTo>
                <a:lnTo>
                  <a:pt x="110070" y="158068"/>
                </a:lnTo>
                <a:cubicBezTo>
                  <a:pt x="122340" y="158068"/>
                  <a:pt x="133527" y="163842"/>
                  <a:pt x="140745" y="173225"/>
                </a:cubicBezTo>
                <a:lnTo>
                  <a:pt x="140745" y="114040"/>
                </a:lnTo>
                <a:cubicBezTo>
                  <a:pt x="111513" y="111874"/>
                  <a:pt x="88056" y="87334"/>
                  <a:pt x="88056" y="57020"/>
                </a:cubicBezTo>
                <a:cubicBezTo>
                  <a:pt x="88056" y="25623"/>
                  <a:pt x="113679" y="0"/>
                  <a:pt x="145076"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a:p>
        </p:txBody>
      </p:sp>
      <p:sp>
        <p:nvSpPr>
          <p:cNvPr id="33" name="Subtitle 2">
            <a:extLst>
              <a:ext uri="{FF2B5EF4-FFF2-40B4-BE49-F238E27FC236}">
                <a16:creationId xmlns:a16="http://schemas.microsoft.com/office/drawing/2014/main" id="{B8E8BACF-064F-6B4C-915E-7DEA552751AD}"/>
              </a:ext>
            </a:extLst>
          </p:cNvPr>
          <p:cNvSpPr txBox="1">
            <a:spLocks/>
          </p:cNvSpPr>
          <p:nvPr/>
        </p:nvSpPr>
        <p:spPr>
          <a:xfrm>
            <a:off x="1211032" y="4871049"/>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4" name="TextBox 33">
            <a:extLst>
              <a:ext uri="{FF2B5EF4-FFF2-40B4-BE49-F238E27FC236}">
                <a16:creationId xmlns:a16="http://schemas.microsoft.com/office/drawing/2014/main" id="{44705C5E-6C0B-8343-976B-915BEC8AA3F6}"/>
              </a:ext>
            </a:extLst>
          </p:cNvPr>
          <p:cNvSpPr txBox="1"/>
          <p:nvPr/>
        </p:nvSpPr>
        <p:spPr>
          <a:xfrm>
            <a:off x="1500827" y="4533917"/>
            <a:ext cx="1571264"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01</a:t>
            </a:r>
          </a:p>
        </p:txBody>
      </p:sp>
      <p:sp>
        <p:nvSpPr>
          <p:cNvPr id="36" name="TextBox 35">
            <a:extLst>
              <a:ext uri="{FF2B5EF4-FFF2-40B4-BE49-F238E27FC236}">
                <a16:creationId xmlns:a16="http://schemas.microsoft.com/office/drawing/2014/main" id="{BB460E1C-45F4-314D-820D-9E852BEBA177}"/>
              </a:ext>
            </a:extLst>
          </p:cNvPr>
          <p:cNvSpPr txBox="1"/>
          <p:nvPr/>
        </p:nvSpPr>
        <p:spPr>
          <a:xfrm>
            <a:off x="1898944" y="3693611"/>
            <a:ext cx="77777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01</a:t>
            </a:r>
          </a:p>
        </p:txBody>
      </p:sp>
      <p:sp>
        <p:nvSpPr>
          <p:cNvPr id="38" name="Subtitle 2">
            <a:extLst>
              <a:ext uri="{FF2B5EF4-FFF2-40B4-BE49-F238E27FC236}">
                <a16:creationId xmlns:a16="http://schemas.microsoft.com/office/drawing/2014/main" id="{FE247306-41CF-8947-AE25-A38FA6848D36}"/>
              </a:ext>
            </a:extLst>
          </p:cNvPr>
          <p:cNvSpPr txBox="1">
            <a:spLocks/>
          </p:cNvSpPr>
          <p:nvPr/>
        </p:nvSpPr>
        <p:spPr>
          <a:xfrm>
            <a:off x="5020573" y="4871049"/>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9" name="TextBox 38">
            <a:extLst>
              <a:ext uri="{FF2B5EF4-FFF2-40B4-BE49-F238E27FC236}">
                <a16:creationId xmlns:a16="http://schemas.microsoft.com/office/drawing/2014/main" id="{503D7205-E901-EB44-8376-0E305F9D228C}"/>
              </a:ext>
            </a:extLst>
          </p:cNvPr>
          <p:cNvSpPr txBox="1"/>
          <p:nvPr/>
        </p:nvSpPr>
        <p:spPr>
          <a:xfrm>
            <a:off x="5290330" y="4533917"/>
            <a:ext cx="161134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02</a:t>
            </a:r>
          </a:p>
        </p:txBody>
      </p:sp>
      <p:sp>
        <p:nvSpPr>
          <p:cNvPr id="40" name="TextBox 39">
            <a:extLst>
              <a:ext uri="{FF2B5EF4-FFF2-40B4-BE49-F238E27FC236}">
                <a16:creationId xmlns:a16="http://schemas.microsoft.com/office/drawing/2014/main" id="{CF06AF5F-C9D2-9049-8544-A06CDD635A0D}"/>
              </a:ext>
            </a:extLst>
          </p:cNvPr>
          <p:cNvSpPr txBox="1"/>
          <p:nvPr/>
        </p:nvSpPr>
        <p:spPr>
          <a:xfrm>
            <a:off x="5651579" y="3693611"/>
            <a:ext cx="891591"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02</a:t>
            </a:r>
          </a:p>
        </p:txBody>
      </p:sp>
      <p:sp>
        <p:nvSpPr>
          <p:cNvPr id="42" name="Subtitle 2">
            <a:extLst>
              <a:ext uri="{FF2B5EF4-FFF2-40B4-BE49-F238E27FC236}">
                <a16:creationId xmlns:a16="http://schemas.microsoft.com/office/drawing/2014/main" id="{E78A4447-DF8F-B541-9D3A-ECF458128CF0}"/>
              </a:ext>
            </a:extLst>
          </p:cNvPr>
          <p:cNvSpPr txBox="1">
            <a:spLocks/>
          </p:cNvSpPr>
          <p:nvPr/>
        </p:nvSpPr>
        <p:spPr>
          <a:xfrm>
            <a:off x="8830114" y="4871049"/>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3" name="TextBox 42">
            <a:extLst>
              <a:ext uri="{FF2B5EF4-FFF2-40B4-BE49-F238E27FC236}">
                <a16:creationId xmlns:a16="http://schemas.microsoft.com/office/drawing/2014/main" id="{5F570237-A6DA-A84B-BE31-9FAEAE195D64}"/>
              </a:ext>
            </a:extLst>
          </p:cNvPr>
          <p:cNvSpPr txBox="1"/>
          <p:nvPr/>
        </p:nvSpPr>
        <p:spPr>
          <a:xfrm>
            <a:off x="9088651" y="4533917"/>
            <a:ext cx="163378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04</a:t>
            </a:r>
          </a:p>
        </p:txBody>
      </p:sp>
      <p:sp>
        <p:nvSpPr>
          <p:cNvPr id="44" name="TextBox 43">
            <a:extLst>
              <a:ext uri="{FF2B5EF4-FFF2-40B4-BE49-F238E27FC236}">
                <a16:creationId xmlns:a16="http://schemas.microsoft.com/office/drawing/2014/main" id="{7D7369C3-B1A3-ED47-8DDB-15EA6C59C623}"/>
              </a:ext>
            </a:extLst>
          </p:cNvPr>
          <p:cNvSpPr txBox="1"/>
          <p:nvPr/>
        </p:nvSpPr>
        <p:spPr>
          <a:xfrm>
            <a:off x="9451502" y="3693611"/>
            <a:ext cx="91082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03</a:t>
            </a:r>
          </a:p>
        </p:txBody>
      </p:sp>
    </p:spTree>
    <p:extLst>
      <p:ext uri="{BB962C8B-B14F-4D97-AF65-F5344CB8AC3E}">
        <p14:creationId xmlns:p14="http://schemas.microsoft.com/office/powerpoint/2010/main" val="2072241327"/>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TextBox 18">
            <a:extLst>
              <a:ext uri="{FF2B5EF4-FFF2-40B4-BE49-F238E27FC236}">
                <a16:creationId xmlns:a16="http://schemas.microsoft.com/office/drawing/2014/main" id="{56C575E9-0170-4643-A732-0529826E671A}"/>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20" name="TextBox 19">
            <a:extLst>
              <a:ext uri="{FF2B5EF4-FFF2-40B4-BE49-F238E27FC236}">
                <a16:creationId xmlns:a16="http://schemas.microsoft.com/office/drawing/2014/main" id="{23CAC761-77DB-C646-8D29-7E7D26086661}"/>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 name="Freeform 87">
            <a:extLst>
              <a:ext uri="{FF2B5EF4-FFF2-40B4-BE49-F238E27FC236}">
                <a16:creationId xmlns:a16="http://schemas.microsoft.com/office/drawing/2014/main" id="{8CCCFBEB-EEFB-9543-A659-1347AD813D3A}"/>
              </a:ext>
            </a:extLst>
          </p:cNvPr>
          <p:cNvSpPr>
            <a:spLocks noChangeArrowheads="1"/>
          </p:cNvSpPr>
          <p:nvPr/>
        </p:nvSpPr>
        <p:spPr bwMode="auto">
          <a:xfrm>
            <a:off x="6074614" y="1143000"/>
            <a:ext cx="32962" cy="5715000"/>
          </a:xfrm>
          <a:custGeom>
            <a:avLst/>
            <a:gdLst>
              <a:gd name="T0" fmla="*/ 25 w 52"/>
              <a:gd name="T1" fmla="*/ 0 h 9571"/>
              <a:gd name="T2" fmla="*/ 51 w 52"/>
              <a:gd name="T3" fmla="*/ 26 h 9571"/>
              <a:gd name="T4" fmla="*/ 51 w 52"/>
              <a:gd name="T5" fmla="*/ 9544 h 9571"/>
              <a:gd name="T6" fmla="*/ 25 w 52"/>
              <a:gd name="T7" fmla="*/ 9570 h 9571"/>
              <a:gd name="T8" fmla="*/ 0 w 52"/>
              <a:gd name="T9" fmla="*/ 9544 h 9571"/>
              <a:gd name="T10" fmla="*/ 0 w 52"/>
              <a:gd name="T11" fmla="*/ 26 h 9571"/>
              <a:gd name="T12" fmla="*/ 25 w 52"/>
              <a:gd name="T13" fmla="*/ 0 h 9571"/>
            </a:gdLst>
            <a:ahLst/>
            <a:cxnLst>
              <a:cxn ang="0">
                <a:pos x="T0" y="T1"/>
              </a:cxn>
              <a:cxn ang="0">
                <a:pos x="T2" y="T3"/>
              </a:cxn>
              <a:cxn ang="0">
                <a:pos x="T4" y="T5"/>
              </a:cxn>
              <a:cxn ang="0">
                <a:pos x="T6" y="T7"/>
              </a:cxn>
              <a:cxn ang="0">
                <a:pos x="T8" y="T9"/>
              </a:cxn>
              <a:cxn ang="0">
                <a:pos x="T10" y="T11"/>
              </a:cxn>
              <a:cxn ang="0">
                <a:pos x="T12" y="T13"/>
              </a:cxn>
            </a:cxnLst>
            <a:rect l="0" t="0" r="r" b="b"/>
            <a:pathLst>
              <a:path w="52" h="9571">
                <a:moveTo>
                  <a:pt x="25" y="0"/>
                </a:moveTo>
                <a:cubicBezTo>
                  <a:pt x="39" y="0"/>
                  <a:pt x="51" y="12"/>
                  <a:pt x="51" y="26"/>
                </a:cubicBezTo>
                <a:lnTo>
                  <a:pt x="51" y="9544"/>
                </a:lnTo>
                <a:cubicBezTo>
                  <a:pt x="51" y="9558"/>
                  <a:pt x="39" y="9570"/>
                  <a:pt x="25" y="9570"/>
                </a:cubicBezTo>
                <a:cubicBezTo>
                  <a:pt x="11" y="9570"/>
                  <a:pt x="0" y="9558"/>
                  <a:pt x="0" y="9544"/>
                </a:cubicBezTo>
                <a:lnTo>
                  <a:pt x="0" y="26"/>
                </a:lnTo>
                <a:cubicBezTo>
                  <a:pt x="0" y="12"/>
                  <a:pt x="11" y="0"/>
                  <a:pt x="25" y="0"/>
                </a:cubicBezTo>
              </a:path>
            </a:pathLst>
          </a:custGeom>
          <a:solidFill>
            <a:schemeClr val="tx1"/>
          </a:solidFill>
          <a:ln>
            <a:noFill/>
          </a:ln>
          <a:effectLst/>
        </p:spPr>
        <p:txBody>
          <a:bodyPr wrap="none" anchor="ctr"/>
          <a:lstStyle/>
          <a:p>
            <a:endParaRPr lang="en-US" sz="3265"/>
          </a:p>
        </p:txBody>
      </p:sp>
      <p:sp>
        <p:nvSpPr>
          <p:cNvPr id="3" name="Freeform 88">
            <a:extLst>
              <a:ext uri="{FF2B5EF4-FFF2-40B4-BE49-F238E27FC236}">
                <a16:creationId xmlns:a16="http://schemas.microsoft.com/office/drawing/2014/main" id="{7029C052-71A8-3345-8B54-3F72F13742B6}"/>
              </a:ext>
            </a:extLst>
          </p:cNvPr>
          <p:cNvSpPr>
            <a:spLocks noChangeArrowheads="1"/>
          </p:cNvSpPr>
          <p:nvPr/>
        </p:nvSpPr>
        <p:spPr bwMode="auto">
          <a:xfrm>
            <a:off x="3113248" y="1452941"/>
            <a:ext cx="2964113" cy="1761080"/>
          </a:xfrm>
          <a:prstGeom prst="round2DiagRect">
            <a:avLst>
              <a:gd name="adj1" fmla="val 4733"/>
              <a:gd name="adj2" fmla="val 50000"/>
            </a:avLst>
          </a:prstGeom>
          <a:solidFill>
            <a:schemeClr val="accent1"/>
          </a:solidFill>
          <a:ln>
            <a:noFill/>
          </a:ln>
          <a:effectLst/>
        </p:spPr>
        <p:txBody>
          <a:bodyPr wrap="none" anchor="ctr"/>
          <a:lstStyle/>
          <a:p>
            <a:endParaRPr lang="en-US" sz="3265"/>
          </a:p>
        </p:txBody>
      </p:sp>
      <p:sp>
        <p:nvSpPr>
          <p:cNvPr id="21" name="Freeform 88">
            <a:extLst>
              <a:ext uri="{FF2B5EF4-FFF2-40B4-BE49-F238E27FC236}">
                <a16:creationId xmlns:a16="http://schemas.microsoft.com/office/drawing/2014/main" id="{49CEE626-7D19-924A-95DF-B99F0A7601BE}"/>
              </a:ext>
            </a:extLst>
          </p:cNvPr>
          <p:cNvSpPr>
            <a:spLocks noChangeArrowheads="1"/>
          </p:cNvSpPr>
          <p:nvPr/>
        </p:nvSpPr>
        <p:spPr bwMode="auto">
          <a:xfrm>
            <a:off x="3113248" y="3596999"/>
            <a:ext cx="2964113" cy="1761080"/>
          </a:xfrm>
          <a:prstGeom prst="round2DiagRect">
            <a:avLst>
              <a:gd name="adj1" fmla="val 4733"/>
              <a:gd name="adj2" fmla="val 50000"/>
            </a:avLst>
          </a:prstGeom>
          <a:solidFill>
            <a:schemeClr val="accent3"/>
          </a:solidFill>
          <a:ln>
            <a:noFill/>
          </a:ln>
          <a:effectLst/>
        </p:spPr>
        <p:txBody>
          <a:bodyPr wrap="none" anchor="ctr"/>
          <a:lstStyle/>
          <a:p>
            <a:endParaRPr lang="en-US" sz="3265"/>
          </a:p>
        </p:txBody>
      </p:sp>
      <p:sp>
        <p:nvSpPr>
          <p:cNvPr id="22" name="Freeform 88">
            <a:extLst>
              <a:ext uri="{FF2B5EF4-FFF2-40B4-BE49-F238E27FC236}">
                <a16:creationId xmlns:a16="http://schemas.microsoft.com/office/drawing/2014/main" id="{7AB994F4-6FB8-A64A-85E3-9466FCF44E49}"/>
              </a:ext>
            </a:extLst>
          </p:cNvPr>
          <p:cNvSpPr>
            <a:spLocks noChangeArrowheads="1"/>
          </p:cNvSpPr>
          <p:nvPr/>
        </p:nvSpPr>
        <p:spPr bwMode="auto">
          <a:xfrm>
            <a:off x="6114639" y="2524970"/>
            <a:ext cx="2964113" cy="1761080"/>
          </a:xfrm>
          <a:prstGeom prst="round2DiagRect">
            <a:avLst>
              <a:gd name="adj1" fmla="val 50000"/>
              <a:gd name="adj2" fmla="val 4068"/>
            </a:avLst>
          </a:prstGeom>
          <a:solidFill>
            <a:schemeClr val="accent2"/>
          </a:solidFill>
          <a:ln>
            <a:noFill/>
          </a:ln>
          <a:effectLst/>
        </p:spPr>
        <p:txBody>
          <a:bodyPr wrap="none" anchor="ctr"/>
          <a:lstStyle/>
          <a:p>
            <a:endParaRPr lang="en-US" sz="3265"/>
          </a:p>
        </p:txBody>
      </p:sp>
      <p:sp>
        <p:nvSpPr>
          <p:cNvPr id="23" name="Freeform 88">
            <a:extLst>
              <a:ext uri="{FF2B5EF4-FFF2-40B4-BE49-F238E27FC236}">
                <a16:creationId xmlns:a16="http://schemas.microsoft.com/office/drawing/2014/main" id="{9AE133B5-45C7-2341-908A-1283D20C5A8D}"/>
              </a:ext>
            </a:extLst>
          </p:cNvPr>
          <p:cNvSpPr>
            <a:spLocks noChangeArrowheads="1"/>
          </p:cNvSpPr>
          <p:nvPr/>
        </p:nvSpPr>
        <p:spPr bwMode="auto">
          <a:xfrm>
            <a:off x="6114639" y="4669028"/>
            <a:ext cx="2964113" cy="1761080"/>
          </a:xfrm>
          <a:prstGeom prst="round2DiagRect">
            <a:avLst>
              <a:gd name="adj1" fmla="val 50000"/>
              <a:gd name="adj2" fmla="val 4068"/>
            </a:avLst>
          </a:prstGeom>
          <a:solidFill>
            <a:schemeClr val="accent4"/>
          </a:solidFill>
          <a:ln>
            <a:noFill/>
          </a:ln>
          <a:effectLst/>
        </p:spPr>
        <p:txBody>
          <a:bodyPr wrap="none" anchor="ctr"/>
          <a:lstStyle/>
          <a:p>
            <a:endParaRPr lang="en-US" sz="3265"/>
          </a:p>
        </p:txBody>
      </p:sp>
      <p:sp>
        <p:nvSpPr>
          <p:cNvPr id="26" name="Subtitle 2">
            <a:extLst>
              <a:ext uri="{FF2B5EF4-FFF2-40B4-BE49-F238E27FC236}">
                <a16:creationId xmlns:a16="http://schemas.microsoft.com/office/drawing/2014/main" id="{5FF418B4-713F-3B45-A413-6EF79977913F}"/>
              </a:ext>
            </a:extLst>
          </p:cNvPr>
          <p:cNvSpPr txBox="1">
            <a:spLocks/>
          </p:cNvSpPr>
          <p:nvPr/>
        </p:nvSpPr>
        <p:spPr>
          <a:xfrm>
            <a:off x="3556794" y="2146563"/>
            <a:ext cx="207702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7" name="TextBox 26">
            <a:extLst>
              <a:ext uri="{FF2B5EF4-FFF2-40B4-BE49-F238E27FC236}">
                <a16:creationId xmlns:a16="http://schemas.microsoft.com/office/drawing/2014/main" id="{4EBED771-21CB-C849-985B-90FCF9D005B2}"/>
              </a:ext>
            </a:extLst>
          </p:cNvPr>
          <p:cNvSpPr txBox="1"/>
          <p:nvPr/>
        </p:nvSpPr>
        <p:spPr>
          <a:xfrm>
            <a:off x="3809673" y="1809431"/>
            <a:ext cx="1571264"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01</a:t>
            </a:r>
          </a:p>
        </p:txBody>
      </p:sp>
      <p:sp>
        <p:nvSpPr>
          <p:cNvPr id="33" name="Subtitle 2">
            <a:extLst>
              <a:ext uri="{FF2B5EF4-FFF2-40B4-BE49-F238E27FC236}">
                <a16:creationId xmlns:a16="http://schemas.microsoft.com/office/drawing/2014/main" id="{C4483603-D270-6141-8ED9-1B9DAE5F58E3}"/>
              </a:ext>
            </a:extLst>
          </p:cNvPr>
          <p:cNvSpPr txBox="1">
            <a:spLocks/>
          </p:cNvSpPr>
          <p:nvPr/>
        </p:nvSpPr>
        <p:spPr>
          <a:xfrm>
            <a:off x="3556794" y="4296785"/>
            <a:ext cx="207702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4" name="TextBox 33">
            <a:extLst>
              <a:ext uri="{FF2B5EF4-FFF2-40B4-BE49-F238E27FC236}">
                <a16:creationId xmlns:a16="http://schemas.microsoft.com/office/drawing/2014/main" id="{821BEBA1-B1ED-7D48-AC91-E3222463BD38}"/>
              </a:ext>
            </a:extLst>
          </p:cNvPr>
          <p:cNvSpPr txBox="1"/>
          <p:nvPr/>
        </p:nvSpPr>
        <p:spPr>
          <a:xfrm>
            <a:off x="3786430" y="3959653"/>
            <a:ext cx="161775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03</a:t>
            </a:r>
          </a:p>
        </p:txBody>
      </p:sp>
      <p:sp>
        <p:nvSpPr>
          <p:cNvPr id="38" name="Subtitle 2">
            <a:extLst>
              <a:ext uri="{FF2B5EF4-FFF2-40B4-BE49-F238E27FC236}">
                <a16:creationId xmlns:a16="http://schemas.microsoft.com/office/drawing/2014/main" id="{679C68FC-F3DE-9C4C-96FF-6A63300398CC}"/>
              </a:ext>
            </a:extLst>
          </p:cNvPr>
          <p:cNvSpPr txBox="1">
            <a:spLocks/>
          </p:cNvSpPr>
          <p:nvPr/>
        </p:nvSpPr>
        <p:spPr>
          <a:xfrm>
            <a:off x="6558185" y="3228568"/>
            <a:ext cx="207702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9" name="TextBox 38">
            <a:extLst>
              <a:ext uri="{FF2B5EF4-FFF2-40B4-BE49-F238E27FC236}">
                <a16:creationId xmlns:a16="http://schemas.microsoft.com/office/drawing/2014/main" id="{5FBD38B4-803E-B945-BF16-8E88EA75CC3F}"/>
              </a:ext>
            </a:extLst>
          </p:cNvPr>
          <p:cNvSpPr txBox="1"/>
          <p:nvPr/>
        </p:nvSpPr>
        <p:spPr>
          <a:xfrm>
            <a:off x="6791026" y="2891436"/>
            <a:ext cx="161134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02</a:t>
            </a:r>
          </a:p>
        </p:txBody>
      </p:sp>
      <p:sp>
        <p:nvSpPr>
          <p:cNvPr id="43" name="Subtitle 2">
            <a:extLst>
              <a:ext uri="{FF2B5EF4-FFF2-40B4-BE49-F238E27FC236}">
                <a16:creationId xmlns:a16="http://schemas.microsoft.com/office/drawing/2014/main" id="{DE1A726F-3BB2-6048-80F6-0B7B331FB855}"/>
              </a:ext>
            </a:extLst>
          </p:cNvPr>
          <p:cNvSpPr txBox="1">
            <a:spLocks/>
          </p:cNvSpPr>
          <p:nvPr/>
        </p:nvSpPr>
        <p:spPr>
          <a:xfrm>
            <a:off x="6558185" y="5403983"/>
            <a:ext cx="207702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44" name="TextBox 43">
            <a:extLst>
              <a:ext uri="{FF2B5EF4-FFF2-40B4-BE49-F238E27FC236}">
                <a16:creationId xmlns:a16="http://schemas.microsoft.com/office/drawing/2014/main" id="{6D8181AE-87F6-6047-BF9C-598FAAEA1DDE}"/>
              </a:ext>
            </a:extLst>
          </p:cNvPr>
          <p:cNvSpPr txBox="1"/>
          <p:nvPr/>
        </p:nvSpPr>
        <p:spPr>
          <a:xfrm>
            <a:off x="6779806" y="5066851"/>
            <a:ext cx="163378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04</a:t>
            </a:r>
          </a:p>
        </p:txBody>
      </p:sp>
    </p:spTree>
    <p:extLst>
      <p:ext uri="{BB962C8B-B14F-4D97-AF65-F5344CB8AC3E}">
        <p14:creationId xmlns:p14="http://schemas.microsoft.com/office/powerpoint/2010/main" val="2201384104"/>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6">
            <a:extLst>
              <a:ext uri="{FF2B5EF4-FFF2-40B4-BE49-F238E27FC236}">
                <a16:creationId xmlns:a16="http://schemas.microsoft.com/office/drawing/2014/main" id="{8E223C99-B9CC-A648-A07B-9BE051491A59}"/>
              </a:ext>
            </a:extLst>
          </p:cNvPr>
          <p:cNvSpPr>
            <a:spLocks noChangeArrowheads="1"/>
          </p:cNvSpPr>
          <p:nvPr/>
        </p:nvSpPr>
        <p:spPr bwMode="auto">
          <a:xfrm>
            <a:off x="5295675" y="5140039"/>
            <a:ext cx="6134325" cy="930368"/>
          </a:xfrm>
          <a:custGeom>
            <a:avLst/>
            <a:gdLst>
              <a:gd name="T0" fmla="*/ 0 w 8868"/>
              <a:gd name="T1" fmla="*/ 0 h 1347"/>
              <a:gd name="T2" fmla="*/ 8867 w 8868"/>
              <a:gd name="T3" fmla="*/ 0 h 1347"/>
              <a:gd name="T4" fmla="*/ 8867 w 8868"/>
              <a:gd name="T5" fmla="*/ 1346 h 1347"/>
              <a:gd name="T6" fmla="*/ 0 w 8868"/>
              <a:gd name="T7" fmla="*/ 1346 h 1347"/>
              <a:gd name="T8" fmla="*/ 0 w 8868"/>
              <a:gd name="T9" fmla="*/ 0 h 1347"/>
            </a:gdLst>
            <a:ahLst/>
            <a:cxnLst>
              <a:cxn ang="0">
                <a:pos x="T0" y="T1"/>
              </a:cxn>
              <a:cxn ang="0">
                <a:pos x="T2" y="T3"/>
              </a:cxn>
              <a:cxn ang="0">
                <a:pos x="T4" y="T5"/>
              </a:cxn>
              <a:cxn ang="0">
                <a:pos x="T6" y="T7"/>
              </a:cxn>
              <a:cxn ang="0">
                <a:pos x="T8" y="T9"/>
              </a:cxn>
            </a:cxnLst>
            <a:rect l="0" t="0" r="r" b="b"/>
            <a:pathLst>
              <a:path w="8868" h="1347">
                <a:moveTo>
                  <a:pt x="0" y="0"/>
                </a:moveTo>
                <a:lnTo>
                  <a:pt x="8867" y="0"/>
                </a:lnTo>
                <a:lnTo>
                  <a:pt x="8867" y="1346"/>
                </a:lnTo>
                <a:lnTo>
                  <a:pt x="0" y="1346"/>
                </a:lnTo>
                <a:lnTo>
                  <a:pt x="0" y="0"/>
                </a:lnTo>
              </a:path>
            </a:pathLst>
          </a:custGeom>
          <a:solidFill>
            <a:schemeClr val="accent1"/>
          </a:solidFill>
          <a:ln>
            <a:noFill/>
          </a:ln>
          <a:effectLst/>
        </p:spPr>
        <p:txBody>
          <a:bodyPr wrap="none" anchor="ctr"/>
          <a:lstStyle/>
          <a:p>
            <a:endParaRPr lang="en-US" sz="3266"/>
          </a:p>
        </p:txBody>
      </p:sp>
      <p:sp>
        <p:nvSpPr>
          <p:cNvPr id="3" name="Freeform 7">
            <a:extLst>
              <a:ext uri="{FF2B5EF4-FFF2-40B4-BE49-F238E27FC236}">
                <a16:creationId xmlns:a16="http://schemas.microsoft.com/office/drawing/2014/main" id="{9D922373-1C05-BD48-BF48-FEB7EA98BD38}"/>
              </a:ext>
            </a:extLst>
          </p:cNvPr>
          <p:cNvSpPr>
            <a:spLocks noChangeArrowheads="1"/>
          </p:cNvSpPr>
          <p:nvPr/>
        </p:nvSpPr>
        <p:spPr bwMode="auto">
          <a:xfrm>
            <a:off x="5295675" y="4676381"/>
            <a:ext cx="6134325" cy="466710"/>
          </a:xfrm>
          <a:custGeom>
            <a:avLst/>
            <a:gdLst>
              <a:gd name="T0" fmla="*/ 999 w 8868"/>
              <a:gd name="T1" fmla="*/ 0 h 673"/>
              <a:gd name="T2" fmla="*/ 7849 w 8868"/>
              <a:gd name="T3" fmla="*/ 0 h 673"/>
              <a:gd name="T4" fmla="*/ 8867 w 8868"/>
              <a:gd name="T5" fmla="*/ 672 h 673"/>
              <a:gd name="T6" fmla="*/ 0 w 8868"/>
              <a:gd name="T7" fmla="*/ 672 h 673"/>
              <a:gd name="T8" fmla="*/ 999 w 8868"/>
              <a:gd name="T9" fmla="*/ 0 h 673"/>
            </a:gdLst>
            <a:ahLst/>
            <a:cxnLst>
              <a:cxn ang="0">
                <a:pos x="T0" y="T1"/>
              </a:cxn>
              <a:cxn ang="0">
                <a:pos x="T2" y="T3"/>
              </a:cxn>
              <a:cxn ang="0">
                <a:pos x="T4" y="T5"/>
              </a:cxn>
              <a:cxn ang="0">
                <a:pos x="T6" y="T7"/>
              </a:cxn>
              <a:cxn ang="0">
                <a:pos x="T8" y="T9"/>
              </a:cxn>
            </a:cxnLst>
            <a:rect l="0" t="0" r="r" b="b"/>
            <a:pathLst>
              <a:path w="8868" h="673">
                <a:moveTo>
                  <a:pt x="999" y="0"/>
                </a:moveTo>
                <a:lnTo>
                  <a:pt x="7849" y="0"/>
                </a:lnTo>
                <a:lnTo>
                  <a:pt x="8867" y="672"/>
                </a:lnTo>
                <a:lnTo>
                  <a:pt x="0" y="672"/>
                </a:lnTo>
                <a:lnTo>
                  <a:pt x="999" y="0"/>
                </a:lnTo>
              </a:path>
            </a:pathLst>
          </a:custGeom>
          <a:solidFill>
            <a:schemeClr val="accent1"/>
          </a:solidFill>
          <a:ln>
            <a:noFill/>
          </a:ln>
          <a:effectLst/>
        </p:spPr>
        <p:txBody>
          <a:bodyPr wrap="none" anchor="ctr"/>
          <a:lstStyle/>
          <a:p>
            <a:endParaRPr lang="en-US" sz="3266"/>
          </a:p>
        </p:txBody>
      </p:sp>
      <p:sp>
        <p:nvSpPr>
          <p:cNvPr id="4" name="Freeform 8">
            <a:extLst>
              <a:ext uri="{FF2B5EF4-FFF2-40B4-BE49-F238E27FC236}">
                <a16:creationId xmlns:a16="http://schemas.microsoft.com/office/drawing/2014/main" id="{886BDA67-D688-484E-9FE6-4ECABC6923EF}"/>
              </a:ext>
            </a:extLst>
          </p:cNvPr>
          <p:cNvSpPr>
            <a:spLocks noChangeArrowheads="1"/>
          </p:cNvSpPr>
          <p:nvPr/>
        </p:nvSpPr>
        <p:spPr bwMode="auto">
          <a:xfrm>
            <a:off x="5295675" y="4676381"/>
            <a:ext cx="6134325" cy="466710"/>
          </a:xfrm>
          <a:custGeom>
            <a:avLst/>
            <a:gdLst>
              <a:gd name="T0" fmla="*/ 999 w 8868"/>
              <a:gd name="T1" fmla="*/ 0 h 673"/>
              <a:gd name="T2" fmla="*/ 7849 w 8868"/>
              <a:gd name="T3" fmla="*/ 0 h 673"/>
              <a:gd name="T4" fmla="*/ 8867 w 8868"/>
              <a:gd name="T5" fmla="*/ 672 h 673"/>
              <a:gd name="T6" fmla="*/ 0 w 8868"/>
              <a:gd name="T7" fmla="*/ 672 h 673"/>
              <a:gd name="T8" fmla="*/ 999 w 8868"/>
              <a:gd name="T9" fmla="*/ 0 h 673"/>
            </a:gdLst>
            <a:ahLst/>
            <a:cxnLst>
              <a:cxn ang="0">
                <a:pos x="T0" y="T1"/>
              </a:cxn>
              <a:cxn ang="0">
                <a:pos x="T2" y="T3"/>
              </a:cxn>
              <a:cxn ang="0">
                <a:pos x="T4" y="T5"/>
              </a:cxn>
              <a:cxn ang="0">
                <a:pos x="T6" y="T7"/>
              </a:cxn>
              <a:cxn ang="0">
                <a:pos x="T8" y="T9"/>
              </a:cxn>
            </a:cxnLst>
            <a:rect l="0" t="0" r="r" b="b"/>
            <a:pathLst>
              <a:path w="8868" h="673">
                <a:moveTo>
                  <a:pt x="999" y="0"/>
                </a:moveTo>
                <a:lnTo>
                  <a:pt x="7849" y="0"/>
                </a:lnTo>
                <a:lnTo>
                  <a:pt x="8867" y="672"/>
                </a:lnTo>
                <a:lnTo>
                  <a:pt x="0" y="672"/>
                </a:lnTo>
                <a:lnTo>
                  <a:pt x="999" y="0"/>
                </a:lnTo>
              </a:path>
            </a:pathLst>
          </a:custGeom>
          <a:solidFill>
            <a:schemeClr val="tx2">
              <a:alpha val="15000"/>
            </a:schemeClr>
          </a:solidFill>
          <a:ln>
            <a:noFill/>
          </a:ln>
          <a:effectLst/>
        </p:spPr>
        <p:txBody>
          <a:bodyPr wrap="none" anchor="ctr"/>
          <a:lstStyle/>
          <a:p>
            <a:endParaRPr lang="en-US" sz="3266"/>
          </a:p>
        </p:txBody>
      </p:sp>
      <p:sp>
        <p:nvSpPr>
          <p:cNvPr id="5" name="Freeform 9">
            <a:extLst>
              <a:ext uri="{FF2B5EF4-FFF2-40B4-BE49-F238E27FC236}">
                <a16:creationId xmlns:a16="http://schemas.microsoft.com/office/drawing/2014/main" id="{E71B81FA-F721-8B40-A498-D4F8148A2B17}"/>
              </a:ext>
            </a:extLst>
          </p:cNvPr>
          <p:cNvSpPr>
            <a:spLocks noChangeArrowheads="1"/>
          </p:cNvSpPr>
          <p:nvPr/>
        </p:nvSpPr>
        <p:spPr bwMode="auto">
          <a:xfrm>
            <a:off x="6000314" y="3962591"/>
            <a:ext cx="4725046" cy="716842"/>
          </a:xfrm>
          <a:custGeom>
            <a:avLst/>
            <a:gdLst>
              <a:gd name="T0" fmla="*/ 0 w 6831"/>
              <a:gd name="T1" fmla="*/ 0 h 1037"/>
              <a:gd name="T2" fmla="*/ 6830 w 6831"/>
              <a:gd name="T3" fmla="*/ 0 h 1037"/>
              <a:gd name="T4" fmla="*/ 6830 w 6831"/>
              <a:gd name="T5" fmla="*/ 1036 h 1037"/>
              <a:gd name="T6" fmla="*/ 0 w 6831"/>
              <a:gd name="T7" fmla="*/ 1036 h 1037"/>
              <a:gd name="T8" fmla="*/ 0 w 6831"/>
              <a:gd name="T9" fmla="*/ 0 h 1037"/>
            </a:gdLst>
            <a:ahLst/>
            <a:cxnLst>
              <a:cxn ang="0">
                <a:pos x="T0" y="T1"/>
              </a:cxn>
              <a:cxn ang="0">
                <a:pos x="T2" y="T3"/>
              </a:cxn>
              <a:cxn ang="0">
                <a:pos x="T4" y="T5"/>
              </a:cxn>
              <a:cxn ang="0">
                <a:pos x="T6" y="T7"/>
              </a:cxn>
              <a:cxn ang="0">
                <a:pos x="T8" y="T9"/>
              </a:cxn>
            </a:cxnLst>
            <a:rect l="0" t="0" r="r" b="b"/>
            <a:pathLst>
              <a:path w="6831" h="1037">
                <a:moveTo>
                  <a:pt x="0" y="0"/>
                </a:moveTo>
                <a:lnTo>
                  <a:pt x="6830" y="0"/>
                </a:lnTo>
                <a:lnTo>
                  <a:pt x="6830" y="1036"/>
                </a:lnTo>
                <a:lnTo>
                  <a:pt x="0" y="1036"/>
                </a:lnTo>
                <a:lnTo>
                  <a:pt x="0" y="0"/>
                </a:lnTo>
              </a:path>
            </a:pathLst>
          </a:custGeom>
          <a:solidFill>
            <a:schemeClr val="accent2"/>
          </a:solidFill>
          <a:ln>
            <a:noFill/>
          </a:ln>
          <a:effectLst/>
        </p:spPr>
        <p:txBody>
          <a:bodyPr wrap="none" anchor="ctr"/>
          <a:lstStyle/>
          <a:p>
            <a:endParaRPr lang="en-US" sz="3266"/>
          </a:p>
        </p:txBody>
      </p:sp>
      <p:sp>
        <p:nvSpPr>
          <p:cNvPr id="6" name="Freeform 10">
            <a:extLst>
              <a:ext uri="{FF2B5EF4-FFF2-40B4-BE49-F238E27FC236}">
                <a16:creationId xmlns:a16="http://schemas.microsoft.com/office/drawing/2014/main" id="{4E932A0F-CB20-2A4D-AF1E-0EDDD50466FF}"/>
              </a:ext>
            </a:extLst>
          </p:cNvPr>
          <p:cNvSpPr>
            <a:spLocks noChangeArrowheads="1"/>
          </p:cNvSpPr>
          <p:nvPr/>
        </p:nvSpPr>
        <p:spPr bwMode="auto">
          <a:xfrm>
            <a:off x="6000314" y="3602646"/>
            <a:ext cx="4725046" cy="359946"/>
          </a:xfrm>
          <a:custGeom>
            <a:avLst/>
            <a:gdLst>
              <a:gd name="T0" fmla="*/ 770 w 6831"/>
              <a:gd name="T1" fmla="*/ 0 h 519"/>
              <a:gd name="T2" fmla="*/ 6045 w 6831"/>
              <a:gd name="T3" fmla="*/ 0 h 519"/>
              <a:gd name="T4" fmla="*/ 6830 w 6831"/>
              <a:gd name="T5" fmla="*/ 518 h 519"/>
              <a:gd name="T6" fmla="*/ 0 w 6831"/>
              <a:gd name="T7" fmla="*/ 518 h 519"/>
              <a:gd name="T8" fmla="*/ 770 w 6831"/>
              <a:gd name="T9" fmla="*/ 0 h 519"/>
            </a:gdLst>
            <a:ahLst/>
            <a:cxnLst>
              <a:cxn ang="0">
                <a:pos x="T0" y="T1"/>
              </a:cxn>
              <a:cxn ang="0">
                <a:pos x="T2" y="T3"/>
              </a:cxn>
              <a:cxn ang="0">
                <a:pos x="T4" y="T5"/>
              </a:cxn>
              <a:cxn ang="0">
                <a:pos x="T6" y="T7"/>
              </a:cxn>
              <a:cxn ang="0">
                <a:pos x="T8" y="T9"/>
              </a:cxn>
            </a:cxnLst>
            <a:rect l="0" t="0" r="r" b="b"/>
            <a:pathLst>
              <a:path w="6831" h="519">
                <a:moveTo>
                  <a:pt x="770" y="0"/>
                </a:moveTo>
                <a:lnTo>
                  <a:pt x="6045" y="0"/>
                </a:lnTo>
                <a:lnTo>
                  <a:pt x="6830" y="518"/>
                </a:lnTo>
                <a:lnTo>
                  <a:pt x="0" y="518"/>
                </a:lnTo>
                <a:lnTo>
                  <a:pt x="770" y="0"/>
                </a:lnTo>
              </a:path>
            </a:pathLst>
          </a:custGeom>
          <a:solidFill>
            <a:schemeClr val="accent2"/>
          </a:solidFill>
          <a:ln>
            <a:noFill/>
          </a:ln>
          <a:effectLst/>
        </p:spPr>
        <p:txBody>
          <a:bodyPr wrap="none" anchor="ctr"/>
          <a:lstStyle/>
          <a:p>
            <a:endParaRPr lang="en-US" sz="3266"/>
          </a:p>
        </p:txBody>
      </p:sp>
      <p:sp>
        <p:nvSpPr>
          <p:cNvPr id="7" name="Freeform 11">
            <a:extLst>
              <a:ext uri="{FF2B5EF4-FFF2-40B4-BE49-F238E27FC236}">
                <a16:creationId xmlns:a16="http://schemas.microsoft.com/office/drawing/2014/main" id="{420DAB3D-6A37-FE4F-93BA-D52FFBDA95A8}"/>
              </a:ext>
            </a:extLst>
          </p:cNvPr>
          <p:cNvSpPr>
            <a:spLocks noChangeArrowheads="1"/>
          </p:cNvSpPr>
          <p:nvPr/>
        </p:nvSpPr>
        <p:spPr bwMode="auto">
          <a:xfrm>
            <a:off x="6000314" y="3602646"/>
            <a:ext cx="4725046" cy="359946"/>
          </a:xfrm>
          <a:custGeom>
            <a:avLst/>
            <a:gdLst>
              <a:gd name="T0" fmla="*/ 770 w 6831"/>
              <a:gd name="T1" fmla="*/ 0 h 519"/>
              <a:gd name="T2" fmla="*/ 6045 w 6831"/>
              <a:gd name="T3" fmla="*/ 0 h 519"/>
              <a:gd name="T4" fmla="*/ 6830 w 6831"/>
              <a:gd name="T5" fmla="*/ 518 h 519"/>
              <a:gd name="T6" fmla="*/ 0 w 6831"/>
              <a:gd name="T7" fmla="*/ 518 h 519"/>
              <a:gd name="T8" fmla="*/ 770 w 6831"/>
              <a:gd name="T9" fmla="*/ 0 h 519"/>
            </a:gdLst>
            <a:ahLst/>
            <a:cxnLst>
              <a:cxn ang="0">
                <a:pos x="T0" y="T1"/>
              </a:cxn>
              <a:cxn ang="0">
                <a:pos x="T2" y="T3"/>
              </a:cxn>
              <a:cxn ang="0">
                <a:pos x="T4" y="T5"/>
              </a:cxn>
              <a:cxn ang="0">
                <a:pos x="T6" y="T7"/>
              </a:cxn>
              <a:cxn ang="0">
                <a:pos x="T8" y="T9"/>
              </a:cxn>
            </a:cxnLst>
            <a:rect l="0" t="0" r="r" b="b"/>
            <a:pathLst>
              <a:path w="6831" h="519">
                <a:moveTo>
                  <a:pt x="770" y="0"/>
                </a:moveTo>
                <a:lnTo>
                  <a:pt x="6045" y="0"/>
                </a:lnTo>
                <a:lnTo>
                  <a:pt x="6830" y="518"/>
                </a:lnTo>
                <a:lnTo>
                  <a:pt x="0" y="518"/>
                </a:lnTo>
                <a:lnTo>
                  <a:pt x="770" y="0"/>
                </a:lnTo>
              </a:path>
            </a:pathLst>
          </a:custGeom>
          <a:solidFill>
            <a:schemeClr val="tx2">
              <a:alpha val="15000"/>
            </a:schemeClr>
          </a:solidFill>
          <a:ln>
            <a:noFill/>
          </a:ln>
          <a:effectLst/>
        </p:spPr>
        <p:txBody>
          <a:bodyPr wrap="none" anchor="ctr"/>
          <a:lstStyle/>
          <a:p>
            <a:endParaRPr lang="en-US" sz="3266"/>
          </a:p>
        </p:txBody>
      </p:sp>
      <p:sp>
        <p:nvSpPr>
          <p:cNvPr id="8" name="Freeform 12">
            <a:extLst>
              <a:ext uri="{FF2B5EF4-FFF2-40B4-BE49-F238E27FC236}">
                <a16:creationId xmlns:a16="http://schemas.microsoft.com/office/drawing/2014/main" id="{10397712-8169-9440-9929-070695429549}"/>
              </a:ext>
            </a:extLst>
          </p:cNvPr>
          <p:cNvSpPr>
            <a:spLocks noChangeArrowheads="1"/>
          </p:cNvSpPr>
          <p:nvPr/>
        </p:nvSpPr>
        <p:spPr bwMode="auto">
          <a:xfrm>
            <a:off x="6537182" y="3053576"/>
            <a:ext cx="3645209" cy="552121"/>
          </a:xfrm>
          <a:custGeom>
            <a:avLst/>
            <a:gdLst>
              <a:gd name="T0" fmla="*/ 0 w 5271"/>
              <a:gd name="T1" fmla="*/ 0 h 799"/>
              <a:gd name="T2" fmla="*/ 5270 w 5271"/>
              <a:gd name="T3" fmla="*/ 0 h 799"/>
              <a:gd name="T4" fmla="*/ 5270 w 5271"/>
              <a:gd name="T5" fmla="*/ 798 h 799"/>
              <a:gd name="T6" fmla="*/ 0 w 5271"/>
              <a:gd name="T7" fmla="*/ 798 h 799"/>
              <a:gd name="T8" fmla="*/ 0 w 5271"/>
              <a:gd name="T9" fmla="*/ 0 h 799"/>
            </a:gdLst>
            <a:ahLst/>
            <a:cxnLst>
              <a:cxn ang="0">
                <a:pos x="T0" y="T1"/>
              </a:cxn>
              <a:cxn ang="0">
                <a:pos x="T2" y="T3"/>
              </a:cxn>
              <a:cxn ang="0">
                <a:pos x="T4" y="T5"/>
              </a:cxn>
              <a:cxn ang="0">
                <a:pos x="T6" y="T7"/>
              </a:cxn>
              <a:cxn ang="0">
                <a:pos x="T8" y="T9"/>
              </a:cxn>
            </a:cxnLst>
            <a:rect l="0" t="0" r="r" b="b"/>
            <a:pathLst>
              <a:path w="5271" h="799">
                <a:moveTo>
                  <a:pt x="0" y="0"/>
                </a:moveTo>
                <a:lnTo>
                  <a:pt x="5270" y="0"/>
                </a:lnTo>
                <a:lnTo>
                  <a:pt x="5270" y="798"/>
                </a:lnTo>
                <a:lnTo>
                  <a:pt x="0" y="798"/>
                </a:lnTo>
                <a:lnTo>
                  <a:pt x="0" y="0"/>
                </a:lnTo>
              </a:path>
            </a:pathLst>
          </a:custGeom>
          <a:solidFill>
            <a:schemeClr val="accent3"/>
          </a:solidFill>
          <a:ln>
            <a:noFill/>
          </a:ln>
          <a:effectLst/>
        </p:spPr>
        <p:txBody>
          <a:bodyPr wrap="none" anchor="ctr"/>
          <a:lstStyle/>
          <a:p>
            <a:endParaRPr lang="en-US" sz="3266"/>
          </a:p>
        </p:txBody>
      </p:sp>
      <p:sp>
        <p:nvSpPr>
          <p:cNvPr id="9" name="Freeform 13">
            <a:extLst>
              <a:ext uri="{FF2B5EF4-FFF2-40B4-BE49-F238E27FC236}">
                <a16:creationId xmlns:a16="http://schemas.microsoft.com/office/drawing/2014/main" id="{5BB7C8E9-501F-CA4C-9724-5F14CC4CCC10}"/>
              </a:ext>
            </a:extLst>
          </p:cNvPr>
          <p:cNvSpPr>
            <a:spLocks noChangeArrowheads="1"/>
          </p:cNvSpPr>
          <p:nvPr/>
        </p:nvSpPr>
        <p:spPr bwMode="auto">
          <a:xfrm>
            <a:off x="6537182" y="2775991"/>
            <a:ext cx="3645209" cy="277585"/>
          </a:xfrm>
          <a:custGeom>
            <a:avLst/>
            <a:gdLst>
              <a:gd name="T0" fmla="*/ 593 w 5271"/>
              <a:gd name="T1" fmla="*/ 0 h 401"/>
              <a:gd name="T2" fmla="*/ 4664 w 5271"/>
              <a:gd name="T3" fmla="*/ 0 h 401"/>
              <a:gd name="T4" fmla="*/ 5270 w 5271"/>
              <a:gd name="T5" fmla="*/ 400 h 401"/>
              <a:gd name="T6" fmla="*/ 0 w 5271"/>
              <a:gd name="T7" fmla="*/ 400 h 401"/>
              <a:gd name="T8" fmla="*/ 593 w 5271"/>
              <a:gd name="T9" fmla="*/ 0 h 401"/>
            </a:gdLst>
            <a:ahLst/>
            <a:cxnLst>
              <a:cxn ang="0">
                <a:pos x="T0" y="T1"/>
              </a:cxn>
              <a:cxn ang="0">
                <a:pos x="T2" y="T3"/>
              </a:cxn>
              <a:cxn ang="0">
                <a:pos x="T4" y="T5"/>
              </a:cxn>
              <a:cxn ang="0">
                <a:pos x="T6" y="T7"/>
              </a:cxn>
              <a:cxn ang="0">
                <a:pos x="T8" y="T9"/>
              </a:cxn>
            </a:cxnLst>
            <a:rect l="0" t="0" r="r" b="b"/>
            <a:pathLst>
              <a:path w="5271" h="401">
                <a:moveTo>
                  <a:pt x="593" y="0"/>
                </a:moveTo>
                <a:lnTo>
                  <a:pt x="4664" y="0"/>
                </a:lnTo>
                <a:lnTo>
                  <a:pt x="5270" y="400"/>
                </a:lnTo>
                <a:lnTo>
                  <a:pt x="0" y="400"/>
                </a:lnTo>
                <a:lnTo>
                  <a:pt x="593" y="0"/>
                </a:lnTo>
              </a:path>
            </a:pathLst>
          </a:custGeom>
          <a:solidFill>
            <a:schemeClr val="accent3"/>
          </a:solidFill>
          <a:ln>
            <a:noFill/>
          </a:ln>
          <a:effectLst/>
        </p:spPr>
        <p:txBody>
          <a:bodyPr wrap="none" anchor="ctr"/>
          <a:lstStyle/>
          <a:p>
            <a:endParaRPr lang="en-US" sz="3266"/>
          </a:p>
        </p:txBody>
      </p:sp>
      <p:sp>
        <p:nvSpPr>
          <p:cNvPr id="10" name="Freeform 14">
            <a:extLst>
              <a:ext uri="{FF2B5EF4-FFF2-40B4-BE49-F238E27FC236}">
                <a16:creationId xmlns:a16="http://schemas.microsoft.com/office/drawing/2014/main" id="{A24CEB98-0382-F04D-8ED3-C6BAC0F364ED}"/>
              </a:ext>
            </a:extLst>
          </p:cNvPr>
          <p:cNvSpPr>
            <a:spLocks noChangeArrowheads="1"/>
          </p:cNvSpPr>
          <p:nvPr/>
        </p:nvSpPr>
        <p:spPr bwMode="auto">
          <a:xfrm>
            <a:off x="6537182" y="2779042"/>
            <a:ext cx="3645209" cy="277586"/>
          </a:xfrm>
          <a:custGeom>
            <a:avLst/>
            <a:gdLst>
              <a:gd name="T0" fmla="*/ 593 w 5271"/>
              <a:gd name="T1" fmla="*/ 0 h 400"/>
              <a:gd name="T2" fmla="*/ 4664 w 5271"/>
              <a:gd name="T3" fmla="*/ 0 h 400"/>
              <a:gd name="T4" fmla="*/ 5270 w 5271"/>
              <a:gd name="T5" fmla="*/ 399 h 400"/>
              <a:gd name="T6" fmla="*/ 0 w 5271"/>
              <a:gd name="T7" fmla="*/ 399 h 400"/>
              <a:gd name="T8" fmla="*/ 593 w 5271"/>
              <a:gd name="T9" fmla="*/ 0 h 400"/>
            </a:gdLst>
            <a:ahLst/>
            <a:cxnLst>
              <a:cxn ang="0">
                <a:pos x="T0" y="T1"/>
              </a:cxn>
              <a:cxn ang="0">
                <a:pos x="T2" y="T3"/>
              </a:cxn>
              <a:cxn ang="0">
                <a:pos x="T4" y="T5"/>
              </a:cxn>
              <a:cxn ang="0">
                <a:pos x="T6" y="T7"/>
              </a:cxn>
              <a:cxn ang="0">
                <a:pos x="T8" y="T9"/>
              </a:cxn>
            </a:cxnLst>
            <a:rect l="0" t="0" r="r" b="b"/>
            <a:pathLst>
              <a:path w="5271" h="400">
                <a:moveTo>
                  <a:pt x="593" y="0"/>
                </a:moveTo>
                <a:lnTo>
                  <a:pt x="4664" y="0"/>
                </a:lnTo>
                <a:lnTo>
                  <a:pt x="5270" y="399"/>
                </a:lnTo>
                <a:lnTo>
                  <a:pt x="0" y="399"/>
                </a:lnTo>
                <a:lnTo>
                  <a:pt x="593" y="0"/>
                </a:lnTo>
              </a:path>
            </a:pathLst>
          </a:custGeom>
          <a:solidFill>
            <a:schemeClr val="tx2">
              <a:alpha val="15000"/>
            </a:schemeClr>
          </a:solidFill>
          <a:ln>
            <a:noFill/>
          </a:ln>
          <a:effectLst/>
        </p:spPr>
        <p:txBody>
          <a:bodyPr wrap="none" anchor="ctr"/>
          <a:lstStyle/>
          <a:p>
            <a:endParaRPr lang="en-US" sz="3266"/>
          </a:p>
        </p:txBody>
      </p:sp>
      <p:sp>
        <p:nvSpPr>
          <p:cNvPr id="11" name="Freeform 10">
            <a:extLst>
              <a:ext uri="{FF2B5EF4-FFF2-40B4-BE49-F238E27FC236}">
                <a16:creationId xmlns:a16="http://schemas.microsoft.com/office/drawing/2014/main" id="{D9C7DCDB-779A-6844-BEC7-4C114F61C37E}"/>
              </a:ext>
            </a:extLst>
          </p:cNvPr>
          <p:cNvSpPr>
            <a:spLocks noChangeArrowheads="1"/>
          </p:cNvSpPr>
          <p:nvPr/>
        </p:nvSpPr>
        <p:spPr bwMode="auto">
          <a:xfrm>
            <a:off x="7924133" y="1903581"/>
            <a:ext cx="870197" cy="1012036"/>
          </a:xfrm>
          <a:custGeom>
            <a:avLst/>
            <a:gdLst>
              <a:gd name="connsiteX0" fmla="*/ 210181 w 1567629"/>
              <a:gd name="connsiteY0" fmla="*/ 526641 h 1823148"/>
              <a:gd name="connsiteX1" fmla="*/ 121562 w 1567629"/>
              <a:gd name="connsiteY1" fmla="*/ 559140 h 1823148"/>
              <a:gd name="connsiteX2" fmla="*/ 284152 w 1567629"/>
              <a:gd name="connsiteY2" fmla="*/ 804569 h 1823148"/>
              <a:gd name="connsiteX3" fmla="*/ 320587 w 1567629"/>
              <a:gd name="connsiteY3" fmla="*/ 824743 h 1823148"/>
              <a:gd name="connsiteX4" fmla="*/ 318074 w 1567629"/>
              <a:gd name="connsiteY4" fmla="*/ 818492 h 1823148"/>
              <a:gd name="connsiteX5" fmla="*/ 253221 w 1567629"/>
              <a:gd name="connsiteY5" fmla="*/ 529696 h 1823148"/>
              <a:gd name="connsiteX6" fmla="*/ 253168 w 1567629"/>
              <a:gd name="connsiteY6" fmla="*/ 529018 h 1823148"/>
              <a:gd name="connsiteX7" fmla="*/ 252970 w 1567629"/>
              <a:gd name="connsiteY7" fmla="*/ 528984 h 1823148"/>
              <a:gd name="connsiteX8" fmla="*/ 210181 w 1567629"/>
              <a:gd name="connsiteY8" fmla="*/ 526641 h 1823148"/>
              <a:gd name="connsiteX9" fmla="*/ 1358202 w 1567629"/>
              <a:gd name="connsiteY9" fmla="*/ 521145 h 1823148"/>
              <a:gd name="connsiteX10" fmla="*/ 1315413 w 1567629"/>
              <a:gd name="connsiteY10" fmla="*/ 523684 h 1823148"/>
              <a:gd name="connsiteX11" fmla="*/ 1291999 w 1567629"/>
              <a:gd name="connsiteY11" fmla="*/ 527923 h 1823148"/>
              <a:gd name="connsiteX12" fmla="*/ 1283268 w 1567629"/>
              <a:gd name="connsiteY12" fmla="*/ 635760 h 1823148"/>
              <a:gd name="connsiteX13" fmla="*/ 1268836 w 1567629"/>
              <a:gd name="connsiteY13" fmla="*/ 735104 h 1823148"/>
              <a:gd name="connsiteX14" fmla="*/ 1250928 w 1567629"/>
              <a:gd name="connsiteY14" fmla="*/ 817541 h 1823148"/>
              <a:gd name="connsiteX15" fmla="*/ 1284231 w 1567629"/>
              <a:gd name="connsiteY15" fmla="*/ 799139 h 1823148"/>
              <a:gd name="connsiteX16" fmla="*/ 1446821 w 1567629"/>
              <a:gd name="connsiteY16" fmla="*/ 554894 h 1823148"/>
              <a:gd name="connsiteX17" fmla="*/ 1358202 w 1567629"/>
              <a:gd name="connsiteY17" fmla="*/ 521145 h 1823148"/>
              <a:gd name="connsiteX18" fmla="*/ 161115 w 1567629"/>
              <a:gd name="connsiteY18" fmla="*/ 280252 h 1823148"/>
              <a:gd name="connsiteX19" fmla="*/ 1379796 w 1567629"/>
              <a:gd name="connsiteY19" fmla="*/ 280252 h 1823148"/>
              <a:gd name="connsiteX20" fmla="*/ 1379796 w 1567629"/>
              <a:gd name="connsiteY20" fmla="*/ 401147 h 1823148"/>
              <a:gd name="connsiteX21" fmla="*/ 1489258 w 1567629"/>
              <a:gd name="connsiteY21" fmla="*/ 401147 h 1823148"/>
              <a:gd name="connsiteX22" fmla="*/ 1556658 w 1567629"/>
              <a:gd name="connsiteY22" fmla="*/ 582393 h 1823148"/>
              <a:gd name="connsiteX23" fmla="*/ 1259290 w 1567629"/>
              <a:gd name="connsiteY23" fmla="*/ 948279 h 1823148"/>
              <a:gd name="connsiteX24" fmla="*/ 1199261 w 1567629"/>
              <a:gd name="connsiteY24" fmla="*/ 971794 h 1823148"/>
              <a:gd name="connsiteX25" fmla="*/ 1197292 w 1567629"/>
              <a:gd name="connsiteY25" fmla="*/ 976819 h 1823148"/>
              <a:gd name="connsiteX26" fmla="*/ 911722 w 1567629"/>
              <a:gd name="connsiteY26" fmla="*/ 1268716 h 1823148"/>
              <a:gd name="connsiteX27" fmla="*/ 869929 w 1567629"/>
              <a:gd name="connsiteY27" fmla="*/ 1279623 h 1823148"/>
              <a:gd name="connsiteX28" fmla="*/ 869973 w 1567629"/>
              <a:gd name="connsiteY28" fmla="*/ 1290485 h 1823148"/>
              <a:gd name="connsiteX29" fmla="*/ 1127020 w 1567629"/>
              <a:gd name="connsiteY29" fmla="*/ 1727106 h 1823148"/>
              <a:gd name="connsiteX30" fmla="*/ 1127020 w 1567629"/>
              <a:gd name="connsiteY30" fmla="*/ 1823148 h 1823148"/>
              <a:gd name="connsiteX31" fmla="*/ 424882 w 1567629"/>
              <a:gd name="connsiteY31" fmla="*/ 1823148 h 1823148"/>
              <a:gd name="connsiteX32" fmla="*/ 424882 w 1567629"/>
              <a:gd name="connsiteY32" fmla="*/ 1727106 h 1823148"/>
              <a:gd name="connsiteX33" fmla="*/ 695980 w 1567629"/>
              <a:gd name="connsiteY33" fmla="*/ 1341080 h 1823148"/>
              <a:gd name="connsiteX34" fmla="*/ 693259 w 1567629"/>
              <a:gd name="connsiteY34" fmla="*/ 1272123 h 1823148"/>
              <a:gd name="connsiteX35" fmla="*/ 606707 w 1567629"/>
              <a:gd name="connsiteY35" fmla="*/ 1236451 h 1823148"/>
              <a:gd name="connsiteX36" fmla="*/ 452913 w 1567629"/>
              <a:gd name="connsiteY36" fmla="*/ 1092472 h 1823148"/>
              <a:gd name="connsiteX37" fmla="*/ 389357 w 1567629"/>
              <a:gd name="connsiteY37" fmla="*/ 985184 h 1823148"/>
              <a:gd name="connsiteX38" fmla="*/ 309091 w 1567629"/>
              <a:gd name="connsiteY38" fmla="*/ 953362 h 1823148"/>
              <a:gd name="connsiteX39" fmla="*/ 10476 w 1567629"/>
              <a:gd name="connsiteY39" fmla="*/ 586639 h 1823148"/>
              <a:gd name="connsiteX40" fmla="*/ 79125 w 1567629"/>
              <a:gd name="connsiteY40" fmla="*/ 406643 h 1823148"/>
              <a:gd name="connsiteX41" fmla="*/ 161115 w 1567629"/>
              <a:gd name="connsiteY41" fmla="*/ 406643 h 1823148"/>
              <a:gd name="connsiteX42" fmla="*/ 1357805 w 1567629"/>
              <a:gd name="connsiteY42" fmla="*/ 0 h 1823148"/>
              <a:gd name="connsiteX43" fmla="*/ 1400510 w 1567629"/>
              <a:gd name="connsiteY43" fmla="*/ 90007 h 1823148"/>
              <a:gd name="connsiteX44" fmla="*/ 1489689 w 1567629"/>
              <a:gd name="connsiteY44" fmla="*/ 131260 h 1823148"/>
              <a:gd name="connsiteX45" fmla="*/ 1400510 w 1567629"/>
              <a:gd name="connsiteY45" fmla="*/ 172513 h 1823148"/>
              <a:gd name="connsiteX46" fmla="*/ 1357805 w 1567629"/>
              <a:gd name="connsiteY46" fmla="*/ 262519 h 1823148"/>
              <a:gd name="connsiteX47" fmla="*/ 1316355 w 1567629"/>
              <a:gd name="connsiteY47" fmla="*/ 172513 h 1823148"/>
              <a:gd name="connsiteX48" fmla="*/ 1227176 w 1567629"/>
              <a:gd name="connsiteY48" fmla="*/ 131260 h 1823148"/>
              <a:gd name="connsiteX49" fmla="*/ 1316355 w 1567629"/>
              <a:gd name="connsiteY49" fmla="*/ 90007 h 1823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567629" h="1823148">
                <a:moveTo>
                  <a:pt x="210181" y="526641"/>
                </a:moveTo>
                <a:cubicBezTo>
                  <a:pt x="129051" y="526641"/>
                  <a:pt x="116570" y="542890"/>
                  <a:pt x="121562" y="559140"/>
                </a:cubicBezTo>
                <a:cubicBezTo>
                  <a:pt x="142625" y="682574"/>
                  <a:pt x="214394" y="760112"/>
                  <a:pt x="284152" y="804569"/>
                </a:cubicBezTo>
                <a:lnTo>
                  <a:pt x="320587" y="824743"/>
                </a:lnTo>
                <a:lnTo>
                  <a:pt x="318074" y="818492"/>
                </a:lnTo>
                <a:cubicBezTo>
                  <a:pt x="285414" y="719914"/>
                  <a:pt x="264419" y="618866"/>
                  <a:pt x="253221" y="529696"/>
                </a:cubicBezTo>
                <a:lnTo>
                  <a:pt x="253168" y="529018"/>
                </a:lnTo>
                <a:lnTo>
                  <a:pt x="252970" y="528984"/>
                </a:lnTo>
                <a:cubicBezTo>
                  <a:pt x="240683" y="527578"/>
                  <a:pt x="226407" y="526641"/>
                  <a:pt x="210181" y="526641"/>
                </a:cubicBezTo>
                <a:close/>
                <a:moveTo>
                  <a:pt x="1358202" y="521145"/>
                </a:moveTo>
                <a:cubicBezTo>
                  <a:pt x="1341976" y="521145"/>
                  <a:pt x="1327700" y="522160"/>
                  <a:pt x="1315413" y="523684"/>
                </a:cubicBezTo>
                <a:lnTo>
                  <a:pt x="1291999" y="527923"/>
                </a:lnTo>
                <a:lnTo>
                  <a:pt x="1283268" y="635760"/>
                </a:lnTo>
                <a:cubicBezTo>
                  <a:pt x="1279358" y="670523"/>
                  <a:pt x="1274519" y="703617"/>
                  <a:pt x="1268836" y="735104"/>
                </a:cubicBezTo>
                <a:lnTo>
                  <a:pt x="1250928" y="817541"/>
                </a:lnTo>
                <a:lnTo>
                  <a:pt x="1284231" y="799139"/>
                </a:lnTo>
                <a:cubicBezTo>
                  <a:pt x="1353989" y="754792"/>
                  <a:pt x="1425758" y="677547"/>
                  <a:pt x="1446821" y="554894"/>
                </a:cubicBezTo>
                <a:cubicBezTo>
                  <a:pt x="1451813" y="538644"/>
                  <a:pt x="1439332" y="521145"/>
                  <a:pt x="1358202" y="521145"/>
                </a:cubicBezTo>
                <a:close/>
                <a:moveTo>
                  <a:pt x="161115" y="280252"/>
                </a:moveTo>
                <a:lnTo>
                  <a:pt x="1379796" y="280252"/>
                </a:lnTo>
                <a:lnTo>
                  <a:pt x="1379796" y="401147"/>
                </a:lnTo>
                <a:lnTo>
                  <a:pt x="1489258" y="401147"/>
                </a:lnTo>
                <a:cubicBezTo>
                  <a:pt x="1526703" y="401147"/>
                  <a:pt x="1594103" y="437396"/>
                  <a:pt x="1556658" y="582393"/>
                </a:cubicBezTo>
                <a:cubicBezTo>
                  <a:pt x="1517341" y="742077"/>
                  <a:pt x="1445533" y="863481"/>
                  <a:pt x="1259290" y="948279"/>
                </a:cubicBezTo>
                <a:lnTo>
                  <a:pt x="1199261" y="971794"/>
                </a:lnTo>
                <a:lnTo>
                  <a:pt x="1197292" y="976819"/>
                </a:lnTo>
                <a:cubicBezTo>
                  <a:pt x="1122623" y="1144946"/>
                  <a:pt x="1015216" y="1233367"/>
                  <a:pt x="911722" y="1268716"/>
                </a:cubicBezTo>
                <a:lnTo>
                  <a:pt x="869929" y="1279623"/>
                </a:lnTo>
                <a:lnTo>
                  <a:pt x="869973" y="1290485"/>
                </a:lnTo>
                <a:cubicBezTo>
                  <a:pt x="876922" y="1416608"/>
                  <a:pt x="933466" y="1623425"/>
                  <a:pt x="1127020" y="1727106"/>
                </a:cubicBezTo>
                <a:lnTo>
                  <a:pt x="1127020" y="1823148"/>
                </a:lnTo>
                <a:lnTo>
                  <a:pt x="424882" y="1823148"/>
                </a:lnTo>
                <a:lnTo>
                  <a:pt x="424882" y="1727106"/>
                </a:lnTo>
                <a:cubicBezTo>
                  <a:pt x="524921" y="1686725"/>
                  <a:pt x="682999" y="1559442"/>
                  <a:pt x="695980" y="1341080"/>
                </a:cubicBezTo>
                <a:lnTo>
                  <a:pt x="693259" y="1272123"/>
                </a:lnTo>
                <a:lnTo>
                  <a:pt x="606707" y="1236451"/>
                </a:lnTo>
                <a:cubicBezTo>
                  <a:pt x="547306" y="1201952"/>
                  <a:pt x="496304" y="1151942"/>
                  <a:pt x="452913" y="1092472"/>
                </a:cubicBezTo>
                <a:lnTo>
                  <a:pt x="389357" y="985184"/>
                </a:lnTo>
                <a:lnTo>
                  <a:pt x="309091" y="953362"/>
                </a:lnTo>
                <a:cubicBezTo>
                  <a:pt x="122830" y="867727"/>
                  <a:pt x="50886" y="746323"/>
                  <a:pt x="10476" y="586639"/>
                </a:cubicBezTo>
                <a:cubicBezTo>
                  <a:pt x="-25720" y="441642"/>
                  <a:pt x="40432" y="406643"/>
                  <a:pt x="79125" y="406643"/>
                </a:cubicBezTo>
                <a:lnTo>
                  <a:pt x="161115" y="406643"/>
                </a:lnTo>
                <a:close/>
                <a:moveTo>
                  <a:pt x="1357805" y="0"/>
                </a:moveTo>
                <a:lnTo>
                  <a:pt x="1400510" y="90007"/>
                </a:lnTo>
                <a:lnTo>
                  <a:pt x="1489689" y="131260"/>
                </a:lnTo>
                <a:lnTo>
                  <a:pt x="1400510" y="172513"/>
                </a:lnTo>
                <a:lnTo>
                  <a:pt x="1357805" y="262519"/>
                </a:lnTo>
                <a:lnTo>
                  <a:pt x="1316355" y="172513"/>
                </a:lnTo>
                <a:lnTo>
                  <a:pt x="1227176" y="131260"/>
                </a:lnTo>
                <a:lnTo>
                  <a:pt x="1316355" y="90007"/>
                </a:lnTo>
                <a:close/>
              </a:path>
            </a:pathLst>
          </a:custGeom>
          <a:solidFill>
            <a:schemeClr val="accent3"/>
          </a:solidFill>
          <a:ln>
            <a:noFill/>
          </a:ln>
          <a:effectLst/>
        </p:spPr>
        <p:txBody>
          <a:bodyPr wrap="square" anchor="ctr">
            <a:noAutofit/>
          </a:bodyPr>
          <a:lstStyle/>
          <a:p>
            <a:endParaRPr lang="en-US" sz="3266"/>
          </a:p>
        </p:txBody>
      </p:sp>
      <p:sp>
        <p:nvSpPr>
          <p:cNvPr id="12" name="Freeform 20">
            <a:extLst>
              <a:ext uri="{FF2B5EF4-FFF2-40B4-BE49-F238E27FC236}">
                <a16:creationId xmlns:a16="http://schemas.microsoft.com/office/drawing/2014/main" id="{3BDFDD12-32A2-934F-9E76-6B8601C688BE}"/>
              </a:ext>
            </a:extLst>
          </p:cNvPr>
          <p:cNvSpPr>
            <a:spLocks noChangeArrowheads="1"/>
          </p:cNvSpPr>
          <p:nvPr/>
        </p:nvSpPr>
        <p:spPr bwMode="auto">
          <a:xfrm>
            <a:off x="8501631" y="2159816"/>
            <a:ext cx="100662" cy="100662"/>
          </a:xfrm>
          <a:custGeom>
            <a:avLst/>
            <a:gdLst>
              <a:gd name="T0" fmla="*/ 73 w 147"/>
              <a:gd name="T1" fmla="*/ 0 h 147"/>
              <a:gd name="T2" fmla="*/ 96 w 147"/>
              <a:gd name="T3" fmla="*/ 50 h 147"/>
              <a:gd name="T4" fmla="*/ 146 w 147"/>
              <a:gd name="T5" fmla="*/ 74 h 147"/>
              <a:gd name="T6" fmla="*/ 96 w 147"/>
              <a:gd name="T7" fmla="*/ 97 h 147"/>
              <a:gd name="T8" fmla="*/ 73 w 147"/>
              <a:gd name="T9" fmla="*/ 146 h 147"/>
              <a:gd name="T10" fmla="*/ 50 w 147"/>
              <a:gd name="T11" fmla="*/ 97 h 147"/>
              <a:gd name="T12" fmla="*/ 0 w 147"/>
              <a:gd name="T13" fmla="*/ 74 h 147"/>
              <a:gd name="T14" fmla="*/ 50 w 147"/>
              <a:gd name="T15" fmla="*/ 50 h 147"/>
              <a:gd name="T16" fmla="*/ 73 w 147"/>
              <a:gd name="T17" fmla="*/ 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7" h="147">
                <a:moveTo>
                  <a:pt x="73" y="0"/>
                </a:moveTo>
                <a:lnTo>
                  <a:pt x="96" y="50"/>
                </a:lnTo>
                <a:lnTo>
                  <a:pt x="146" y="74"/>
                </a:lnTo>
                <a:lnTo>
                  <a:pt x="96" y="97"/>
                </a:lnTo>
                <a:lnTo>
                  <a:pt x="73" y="146"/>
                </a:lnTo>
                <a:lnTo>
                  <a:pt x="50" y="97"/>
                </a:lnTo>
                <a:lnTo>
                  <a:pt x="0" y="74"/>
                </a:lnTo>
                <a:lnTo>
                  <a:pt x="50" y="50"/>
                </a:lnTo>
                <a:lnTo>
                  <a:pt x="73" y="0"/>
                </a:lnTo>
              </a:path>
            </a:pathLst>
          </a:custGeom>
          <a:solidFill>
            <a:schemeClr val="bg1"/>
          </a:solidFill>
          <a:ln>
            <a:noFill/>
          </a:ln>
          <a:effectLst/>
        </p:spPr>
        <p:txBody>
          <a:bodyPr wrap="none" anchor="ctr"/>
          <a:lstStyle/>
          <a:p>
            <a:endParaRPr lang="en-US" sz="3266"/>
          </a:p>
        </p:txBody>
      </p:sp>
      <p:sp>
        <p:nvSpPr>
          <p:cNvPr id="16" name="Freeform 385">
            <a:extLst>
              <a:ext uri="{FF2B5EF4-FFF2-40B4-BE49-F238E27FC236}">
                <a16:creationId xmlns:a16="http://schemas.microsoft.com/office/drawing/2014/main" id="{C07B5B14-C9B6-7D40-ABBE-B37963CB06A2}"/>
              </a:ext>
            </a:extLst>
          </p:cNvPr>
          <p:cNvSpPr>
            <a:spLocks noChangeArrowheads="1"/>
          </p:cNvSpPr>
          <p:nvPr/>
        </p:nvSpPr>
        <p:spPr bwMode="auto">
          <a:xfrm>
            <a:off x="8039161" y="2124460"/>
            <a:ext cx="619055" cy="18298"/>
          </a:xfrm>
          <a:custGeom>
            <a:avLst/>
            <a:gdLst>
              <a:gd name="T0" fmla="*/ 892 w 893"/>
              <a:gd name="T1" fmla="*/ 24 h 25"/>
              <a:gd name="T2" fmla="*/ 0 w 893"/>
              <a:gd name="T3" fmla="*/ 24 h 25"/>
              <a:gd name="T4" fmla="*/ 0 w 893"/>
              <a:gd name="T5" fmla="*/ 0 h 25"/>
              <a:gd name="T6" fmla="*/ 892 w 893"/>
              <a:gd name="T7" fmla="*/ 0 h 25"/>
              <a:gd name="T8" fmla="*/ 892 w 893"/>
              <a:gd name="T9" fmla="*/ 24 h 25"/>
            </a:gdLst>
            <a:ahLst/>
            <a:cxnLst>
              <a:cxn ang="0">
                <a:pos x="T0" y="T1"/>
              </a:cxn>
              <a:cxn ang="0">
                <a:pos x="T2" y="T3"/>
              </a:cxn>
              <a:cxn ang="0">
                <a:pos x="T4" y="T5"/>
              </a:cxn>
              <a:cxn ang="0">
                <a:pos x="T6" y="T7"/>
              </a:cxn>
              <a:cxn ang="0">
                <a:pos x="T8" y="T9"/>
              </a:cxn>
            </a:cxnLst>
            <a:rect l="0" t="0" r="r" b="b"/>
            <a:pathLst>
              <a:path w="893" h="25">
                <a:moveTo>
                  <a:pt x="892" y="24"/>
                </a:moveTo>
                <a:lnTo>
                  <a:pt x="0" y="24"/>
                </a:lnTo>
                <a:lnTo>
                  <a:pt x="0" y="0"/>
                </a:lnTo>
                <a:lnTo>
                  <a:pt x="892" y="0"/>
                </a:lnTo>
                <a:lnTo>
                  <a:pt x="892" y="24"/>
                </a:lnTo>
              </a:path>
            </a:pathLst>
          </a:custGeom>
          <a:solidFill>
            <a:schemeClr val="bg1"/>
          </a:solidFill>
          <a:ln>
            <a:noFill/>
          </a:ln>
          <a:effectLst/>
        </p:spPr>
        <p:txBody>
          <a:bodyPr wrap="none" anchor="ctr"/>
          <a:lstStyle/>
          <a:p>
            <a:endParaRPr lang="en-US" sz="3265"/>
          </a:p>
        </p:txBody>
      </p:sp>
      <p:sp>
        <p:nvSpPr>
          <p:cNvPr id="18" name="TextBox 17">
            <a:extLst>
              <a:ext uri="{FF2B5EF4-FFF2-40B4-BE49-F238E27FC236}">
                <a16:creationId xmlns:a16="http://schemas.microsoft.com/office/drawing/2014/main" id="{1017F4AD-1FCD-4A40-9CA2-172DA521067F}"/>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19" name="TextBox 18">
            <a:extLst>
              <a:ext uri="{FF2B5EF4-FFF2-40B4-BE49-F238E27FC236}">
                <a16:creationId xmlns:a16="http://schemas.microsoft.com/office/drawing/2014/main" id="{FBD118BF-F92F-1B40-ABED-3EB6A0D1C0C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0" name="Subtitle 2">
            <a:extLst>
              <a:ext uri="{FF2B5EF4-FFF2-40B4-BE49-F238E27FC236}">
                <a16:creationId xmlns:a16="http://schemas.microsoft.com/office/drawing/2014/main" id="{84A19185-F7CD-1044-A850-17A3A1922FA5}"/>
              </a:ext>
            </a:extLst>
          </p:cNvPr>
          <p:cNvSpPr txBox="1">
            <a:spLocks/>
          </p:cNvSpPr>
          <p:nvPr/>
        </p:nvSpPr>
        <p:spPr>
          <a:xfrm>
            <a:off x="762000" y="5197210"/>
            <a:ext cx="3959896"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21" name="TextBox 20">
            <a:extLst>
              <a:ext uri="{FF2B5EF4-FFF2-40B4-BE49-F238E27FC236}">
                <a16:creationId xmlns:a16="http://schemas.microsoft.com/office/drawing/2014/main" id="{AF4B9E3D-D4A0-2A45-AA94-BE47A57D07D7}"/>
              </a:ext>
            </a:extLst>
          </p:cNvPr>
          <p:cNvSpPr txBox="1"/>
          <p:nvPr/>
        </p:nvSpPr>
        <p:spPr>
          <a:xfrm>
            <a:off x="7577206" y="5412863"/>
            <a:ext cx="1571264"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01</a:t>
            </a:r>
          </a:p>
        </p:txBody>
      </p:sp>
      <p:sp>
        <p:nvSpPr>
          <p:cNvPr id="22" name="TextBox 21">
            <a:extLst>
              <a:ext uri="{FF2B5EF4-FFF2-40B4-BE49-F238E27FC236}">
                <a16:creationId xmlns:a16="http://schemas.microsoft.com/office/drawing/2014/main" id="{585D225A-0F74-8E4B-9D79-A76D8E49C339}"/>
              </a:ext>
            </a:extLst>
          </p:cNvPr>
          <p:cNvSpPr txBox="1"/>
          <p:nvPr/>
        </p:nvSpPr>
        <p:spPr>
          <a:xfrm>
            <a:off x="7557168" y="4128652"/>
            <a:ext cx="161134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02</a:t>
            </a:r>
          </a:p>
        </p:txBody>
      </p:sp>
      <p:sp>
        <p:nvSpPr>
          <p:cNvPr id="23" name="TextBox 22">
            <a:extLst>
              <a:ext uri="{FF2B5EF4-FFF2-40B4-BE49-F238E27FC236}">
                <a16:creationId xmlns:a16="http://schemas.microsoft.com/office/drawing/2014/main" id="{B7250876-2B43-D34F-BAA3-5EF023C95EFD}"/>
              </a:ext>
            </a:extLst>
          </p:cNvPr>
          <p:cNvSpPr txBox="1"/>
          <p:nvPr/>
        </p:nvSpPr>
        <p:spPr>
          <a:xfrm>
            <a:off x="7553963" y="3137276"/>
            <a:ext cx="161775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03</a:t>
            </a:r>
          </a:p>
        </p:txBody>
      </p:sp>
      <p:sp>
        <p:nvSpPr>
          <p:cNvPr id="24" name="Subtitle 2">
            <a:extLst>
              <a:ext uri="{FF2B5EF4-FFF2-40B4-BE49-F238E27FC236}">
                <a16:creationId xmlns:a16="http://schemas.microsoft.com/office/drawing/2014/main" id="{AFF7D4CE-AD87-444A-A53E-0E1B406176FA}"/>
              </a:ext>
            </a:extLst>
          </p:cNvPr>
          <p:cNvSpPr txBox="1">
            <a:spLocks/>
          </p:cNvSpPr>
          <p:nvPr/>
        </p:nvSpPr>
        <p:spPr>
          <a:xfrm>
            <a:off x="762000" y="4041854"/>
            <a:ext cx="3959896"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25" name="Subtitle 2">
            <a:extLst>
              <a:ext uri="{FF2B5EF4-FFF2-40B4-BE49-F238E27FC236}">
                <a16:creationId xmlns:a16="http://schemas.microsoft.com/office/drawing/2014/main" id="{326A845D-EE3F-C643-BDB2-BF325F4E9083}"/>
              </a:ext>
            </a:extLst>
          </p:cNvPr>
          <p:cNvSpPr txBox="1">
            <a:spLocks/>
          </p:cNvSpPr>
          <p:nvPr/>
        </p:nvSpPr>
        <p:spPr>
          <a:xfrm>
            <a:off x="762000" y="2906800"/>
            <a:ext cx="3959896"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Tree>
    <p:extLst>
      <p:ext uri="{BB962C8B-B14F-4D97-AF65-F5344CB8AC3E}">
        <p14:creationId xmlns:p14="http://schemas.microsoft.com/office/powerpoint/2010/main" val="2742429301"/>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Box 5">
            <a:extLst>
              <a:ext uri="{FF2B5EF4-FFF2-40B4-BE49-F238E27FC236}">
                <a16:creationId xmlns:a16="http://schemas.microsoft.com/office/drawing/2014/main" id="{CC343408-5697-A947-98BD-73371BF9C317}"/>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7" name="TextBox 6">
            <a:extLst>
              <a:ext uri="{FF2B5EF4-FFF2-40B4-BE49-F238E27FC236}">
                <a16:creationId xmlns:a16="http://schemas.microsoft.com/office/drawing/2014/main" id="{D125CEDF-F1B5-C64C-9E1F-B69AA085E86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Freeform 5">
            <a:extLst>
              <a:ext uri="{FF2B5EF4-FFF2-40B4-BE49-F238E27FC236}">
                <a16:creationId xmlns:a16="http://schemas.microsoft.com/office/drawing/2014/main" id="{90051B68-682F-A042-81FC-EB1F2336F9F3}"/>
              </a:ext>
            </a:extLst>
          </p:cNvPr>
          <p:cNvSpPr>
            <a:spLocks noChangeArrowheads="1"/>
          </p:cNvSpPr>
          <p:nvPr/>
        </p:nvSpPr>
        <p:spPr bwMode="auto">
          <a:xfrm>
            <a:off x="2802260" y="1589770"/>
            <a:ext cx="1277107" cy="464152"/>
          </a:xfrm>
          <a:custGeom>
            <a:avLst/>
            <a:gdLst>
              <a:gd name="T0" fmla="*/ 260 w 2052"/>
              <a:gd name="T1" fmla="*/ 341 h 746"/>
              <a:gd name="T2" fmla="*/ 25 w 2052"/>
              <a:gd name="T3" fmla="*/ 67 h 746"/>
              <a:gd name="T4" fmla="*/ 25 w 2052"/>
              <a:gd name="T5" fmla="*/ 67 h 746"/>
              <a:gd name="T6" fmla="*/ 55 w 2052"/>
              <a:gd name="T7" fmla="*/ 0 h 746"/>
              <a:gd name="T8" fmla="*/ 1722 w 2052"/>
              <a:gd name="T9" fmla="*/ 0 h 746"/>
              <a:gd name="T10" fmla="*/ 1722 w 2052"/>
              <a:gd name="T11" fmla="*/ 0 h 746"/>
              <a:gd name="T12" fmla="*/ 1752 w 2052"/>
              <a:gd name="T13" fmla="*/ 14 h 746"/>
              <a:gd name="T14" fmla="*/ 2038 w 2052"/>
              <a:gd name="T15" fmla="*/ 341 h 746"/>
              <a:gd name="T16" fmla="*/ 2038 w 2052"/>
              <a:gd name="T17" fmla="*/ 341 h 746"/>
              <a:gd name="T18" fmla="*/ 2038 w 2052"/>
              <a:gd name="T19" fmla="*/ 394 h 746"/>
              <a:gd name="T20" fmla="*/ 1752 w 2052"/>
              <a:gd name="T21" fmla="*/ 730 h 746"/>
              <a:gd name="T22" fmla="*/ 1752 w 2052"/>
              <a:gd name="T23" fmla="*/ 730 h 746"/>
              <a:gd name="T24" fmla="*/ 1721 w 2052"/>
              <a:gd name="T25" fmla="*/ 745 h 746"/>
              <a:gd name="T26" fmla="*/ 54 w 2052"/>
              <a:gd name="T27" fmla="*/ 745 h 746"/>
              <a:gd name="T28" fmla="*/ 54 w 2052"/>
              <a:gd name="T29" fmla="*/ 745 h 746"/>
              <a:gd name="T30" fmla="*/ 23 w 2052"/>
              <a:gd name="T31" fmla="*/ 678 h 746"/>
              <a:gd name="T32" fmla="*/ 260 w 2052"/>
              <a:gd name="T33" fmla="*/ 394 h 746"/>
              <a:gd name="T34" fmla="*/ 260 w 2052"/>
              <a:gd name="T35" fmla="*/ 394 h 746"/>
              <a:gd name="T36" fmla="*/ 260 w 2052"/>
              <a:gd name="T37" fmla="*/ 341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2" h="746">
                <a:moveTo>
                  <a:pt x="260" y="341"/>
                </a:moveTo>
                <a:lnTo>
                  <a:pt x="25" y="67"/>
                </a:lnTo>
                <a:lnTo>
                  <a:pt x="25" y="67"/>
                </a:lnTo>
                <a:cubicBezTo>
                  <a:pt x="2" y="41"/>
                  <a:pt x="21" y="0"/>
                  <a:pt x="55" y="0"/>
                </a:cubicBezTo>
                <a:lnTo>
                  <a:pt x="1722" y="0"/>
                </a:lnTo>
                <a:lnTo>
                  <a:pt x="1722" y="0"/>
                </a:lnTo>
                <a:cubicBezTo>
                  <a:pt x="1733" y="0"/>
                  <a:pt x="1744" y="6"/>
                  <a:pt x="1752" y="14"/>
                </a:cubicBezTo>
                <a:lnTo>
                  <a:pt x="2038" y="341"/>
                </a:lnTo>
                <a:lnTo>
                  <a:pt x="2038" y="341"/>
                </a:lnTo>
                <a:cubicBezTo>
                  <a:pt x="2051" y="356"/>
                  <a:pt x="2051" y="379"/>
                  <a:pt x="2038" y="394"/>
                </a:cubicBezTo>
                <a:lnTo>
                  <a:pt x="1752" y="730"/>
                </a:lnTo>
                <a:lnTo>
                  <a:pt x="1752" y="730"/>
                </a:lnTo>
                <a:cubicBezTo>
                  <a:pt x="1744" y="739"/>
                  <a:pt x="1733" y="745"/>
                  <a:pt x="1721" y="745"/>
                </a:cubicBezTo>
                <a:lnTo>
                  <a:pt x="54" y="745"/>
                </a:lnTo>
                <a:lnTo>
                  <a:pt x="54" y="745"/>
                </a:lnTo>
                <a:cubicBezTo>
                  <a:pt x="19" y="745"/>
                  <a:pt x="0" y="704"/>
                  <a:pt x="23" y="678"/>
                </a:cubicBezTo>
                <a:lnTo>
                  <a:pt x="260" y="394"/>
                </a:lnTo>
                <a:lnTo>
                  <a:pt x="260" y="394"/>
                </a:lnTo>
                <a:cubicBezTo>
                  <a:pt x="273" y="379"/>
                  <a:pt x="273" y="356"/>
                  <a:pt x="260" y="341"/>
                </a:cubicBezTo>
              </a:path>
            </a:pathLst>
          </a:custGeom>
          <a:solidFill>
            <a:schemeClr val="accent1"/>
          </a:solidFill>
          <a:ln>
            <a:noFill/>
          </a:ln>
          <a:effectLst/>
        </p:spPr>
        <p:txBody>
          <a:bodyPr wrap="none" anchor="ctr"/>
          <a:lstStyle/>
          <a:p>
            <a:endParaRPr lang="en-US" sz="3266"/>
          </a:p>
        </p:txBody>
      </p:sp>
      <p:sp>
        <p:nvSpPr>
          <p:cNvPr id="9" name="TextBox 8">
            <a:extLst>
              <a:ext uri="{FF2B5EF4-FFF2-40B4-BE49-F238E27FC236}">
                <a16:creationId xmlns:a16="http://schemas.microsoft.com/office/drawing/2014/main" id="{62C0552F-D0EA-F340-A5E3-1E1B23BDFD13}"/>
              </a:ext>
            </a:extLst>
          </p:cNvPr>
          <p:cNvSpPr txBox="1"/>
          <p:nvPr/>
        </p:nvSpPr>
        <p:spPr>
          <a:xfrm>
            <a:off x="3190584" y="1591014"/>
            <a:ext cx="500458" cy="461665"/>
          </a:xfrm>
          <a:prstGeom prst="rect">
            <a:avLst/>
          </a:prstGeom>
          <a:noFill/>
        </p:spPr>
        <p:txBody>
          <a:bodyPr wrap="none" rtlCol="0" anchor="ctr">
            <a:spAutoFit/>
          </a:bodyPr>
          <a:lstStyle/>
          <a:p>
            <a:pPr algn="ctr"/>
            <a:r>
              <a:rPr lang="en-US" sz="2400" b="1" dirty="0">
                <a:solidFill>
                  <a:schemeClr val="bg1"/>
                </a:solidFill>
                <a:latin typeface="Poppins" pitchFamily="2" charset="77"/>
                <a:cs typeface="Poppins" pitchFamily="2" charset="77"/>
              </a:rPr>
              <a:t>01</a:t>
            </a:r>
          </a:p>
        </p:txBody>
      </p:sp>
      <p:sp>
        <p:nvSpPr>
          <p:cNvPr id="13" name="Subtitle 2">
            <a:extLst>
              <a:ext uri="{FF2B5EF4-FFF2-40B4-BE49-F238E27FC236}">
                <a16:creationId xmlns:a16="http://schemas.microsoft.com/office/drawing/2014/main" id="{E2DBF5B5-44E4-9C4A-B7A8-62C196A8945A}"/>
              </a:ext>
            </a:extLst>
          </p:cNvPr>
          <p:cNvSpPr txBox="1">
            <a:spLocks/>
          </p:cNvSpPr>
          <p:nvPr/>
        </p:nvSpPr>
        <p:spPr>
          <a:xfrm>
            <a:off x="4513858" y="1963571"/>
            <a:ext cx="4875884"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14" name="TextBox 13">
            <a:extLst>
              <a:ext uri="{FF2B5EF4-FFF2-40B4-BE49-F238E27FC236}">
                <a16:creationId xmlns:a16="http://schemas.microsoft.com/office/drawing/2014/main" id="{DD98026F-A297-F548-AAB9-B3799AC1DCFD}"/>
              </a:ext>
            </a:extLst>
          </p:cNvPr>
          <p:cNvSpPr txBox="1"/>
          <p:nvPr/>
        </p:nvSpPr>
        <p:spPr>
          <a:xfrm>
            <a:off x="4513858" y="1626439"/>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2" name="Freeform 2">
            <a:extLst>
              <a:ext uri="{FF2B5EF4-FFF2-40B4-BE49-F238E27FC236}">
                <a16:creationId xmlns:a16="http://schemas.microsoft.com/office/drawing/2014/main" id="{6076B468-3628-A34E-8D62-2526308D830B}"/>
              </a:ext>
            </a:extLst>
          </p:cNvPr>
          <p:cNvSpPr>
            <a:spLocks noChangeArrowheads="1"/>
          </p:cNvSpPr>
          <p:nvPr/>
        </p:nvSpPr>
        <p:spPr bwMode="auto">
          <a:xfrm>
            <a:off x="2802260" y="2902601"/>
            <a:ext cx="1277107" cy="464152"/>
          </a:xfrm>
          <a:custGeom>
            <a:avLst/>
            <a:gdLst>
              <a:gd name="T0" fmla="*/ 260 w 2052"/>
              <a:gd name="T1" fmla="*/ 340 h 744"/>
              <a:gd name="T2" fmla="*/ 25 w 2052"/>
              <a:gd name="T3" fmla="*/ 67 h 744"/>
              <a:gd name="T4" fmla="*/ 25 w 2052"/>
              <a:gd name="T5" fmla="*/ 67 h 744"/>
              <a:gd name="T6" fmla="*/ 55 w 2052"/>
              <a:gd name="T7" fmla="*/ 0 h 744"/>
              <a:gd name="T8" fmla="*/ 1722 w 2052"/>
              <a:gd name="T9" fmla="*/ 0 h 744"/>
              <a:gd name="T10" fmla="*/ 1722 w 2052"/>
              <a:gd name="T11" fmla="*/ 0 h 744"/>
              <a:gd name="T12" fmla="*/ 1752 w 2052"/>
              <a:gd name="T13" fmla="*/ 13 h 744"/>
              <a:gd name="T14" fmla="*/ 2038 w 2052"/>
              <a:gd name="T15" fmla="*/ 340 h 744"/>
              <a:gd name="T16" fmla="*/ 2038 w 2052"/>
              <a:gd name="T17" fmla="*/ 340 h 744"/>
              <a:gd name="T18" fmla="*/ 2038 w 2052"/>
              <a:gd name="T19" fmla="*/ 393 h 744"/>
              <a:gd name="T20" fmla="*/ 1752 w 2052"/>
              <a:gd name="T21" fmla="*/ 729 h 744"/>
              <a:gd name="T22" fmla="*/ 1752 w 2052"/>
              <a:gd name="T23" fmla="*/ 729 h 744"/>
              <a:gd name="T24" fmla="*/ 1721 w 2052"/>
              <a:gd name="T25" fmla="*/ 743 h 744"/>
              <a:gd name="T26" fmla="*/ 54 w 2052"/>
              <a:gd name="T27" fmla="*/ 743 h 744"/>
              <a:gd name="T28" fmla="*/ 54 w 2052"/>
              <a:gd name="T29" fmla="*/ 743 h 744"/>
              <a:gd name="T30" fmla="*/ 23 w 2052"/>
              <a:gd name="T31" fmla="*/ 677 h 744"/>
              <a:gd name="T32" fmla="*/ 260 w 2052"/>
              <a:gd name="T33" fmla="*/ 393 h 744"/>
              <a:gd name="T34" fmla="*/ 260 w 2052"/>
              <a:gd name="T35" fmla="*/ 393 h 744"/>
              <a:gd name="T36" fmla="*/ 260 w 2052"/>
              <a:gd name="T37" fmla="*/ 340 h 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2" h="744">
                <a:moveTo>
                  <a:pt x="260" y="340"/>
                </a:moveTo>
                <a:lnTo>
                  <a:pt x="25" y="67"/>
                </a:lnTo>
                <a:lnTo>
                  <a:pt x="25" y="67"/>
                </a:lnTo>
                <a:cubicBezTo>
                  <a:pt x="2" y="41"/>
                  <a:pt x="21" y="0"/>
                  <a:pt x="55" y="0"/>
                </a:cubicBezTo>
                <a:lnTo>
                  <a:pt x="1722" y="0"/>
                </a:lnTo>
                <a:lnTo>
                  <a:pt x="1722" y="0"/>
                </a:lnTo>
                <a:cubicBezTo>
                  <a:pt x="1733" y="0"/>
                  <a:pt x="1744" y="5"/>
                  <a:pt x="1752" y="13"/>
                </a:cubicBezTo>
                <a:lnTo>
                  <a:pt x="2038" y="340"/>
                </a:lnTo>
                <a:lnTo>
                  <a:pt x="2038" y="340"/>
                </a:lnTo>
                <a:cubicBezTo>
                  <a:pt x="2051" y="355"/>
                  <a:pt x="2051" y="378"/>
                  <a:pt x="2038" y="393"/>
                </a:cubicBezTo>
                <a:lnTo>
                  <a:pt x="1752" y="729"/>
                </a:lnTo>
                <a:lnTo>
                  <a:pt x="1752" y="729"/>
                </a:lnTo>
                <a:cubicBezTo>
                  <a:pt x="1744" y="738"/>
                  <a:pt x="1733" y="743"/>
                  <a:pt x="1721" y="743"/>
                </a:cubicBezTo>
                <a:lnTo>
                  <a:pt x="54" y="743"/>
                </a:lnTo>
                <a:lnTo>
                  <a:pt x="54" y="743"/>
                </a:lnTo>
                <a:cubicBezTo>
                  <a:pt x="19" y="743"/>
                  <a:pt x="0" y="703"/>
                  <a:pt x="23" y="677"/>
                </a:cubicBezTo>
                <a:lnTo>
                  <a:pt x="260" y="393"/>
                </a:lnTo>
                <a:lnTo>
                  <a:pt x="260" y="393"/>
                </a:lnTo>
                <a:cubicBezTo>
                  <a:pt x="273" y="378"/>
                  <a:pt x="273" y="355"/>
                  <a:pt x="260" y="340"/>
                </a:cubicBezTo>
              </a:path>
            </a:pathLst>
          </a:custGeom>
          <a:solidFill>
            <a:schemeClr val="accent2"/>
          </a:solidFill>
          <a:ln>
            <a:noFill/>
          </a:ln>
          <a:effectLst/>
        </p:spPr>
        <p:txBody>
          <a:bodyPr wrap="none" anchor="ctr"/>
          <a:lstStyle/>
          <a:p>
            <a:endParaRPr lang="en-US" sz="3266"/>
          </a:p>
        </p:txBody>
      </p:sp>
      <p:sp>
        <p:nvSpPr>
          <p:cNvPr id="10" name="TextBox 9">
            <a:extLst>
              <a:ext uri="{FF2B5EF4-FFF2-40B4-BE49-F238E27FC236}">
                <a16:creationId xmlns:a16="http://schemas.microsoft.com/office/drawing/2014/main" id="{06C4BB33-18F5-D14F-9E0A-D78AD10A810D}"/>
              </a:ext>
            </a:extLst>
          </p:cNvPr>
          <p:cNvSpPr txBox="1"/>
          <p:nvPr/>
        </p:nvSpPr>
        <p:spPr>
          <a:xfrm>
            <a:off x="3160127" y="2903845"/>
            <a:ext cx="561372" cy="461665"/>
          </a:xfrm>
          <a:prstGeom prst="rect">
            <a:avLst/>
          </a:prstGeom>
          <a:noFill/>
        </p:spPr>
        <p:txBody>
          <a:bodyPr wrap="none" rtlCol="0" anchor="ctr">
            <a:spAutoFit/>
          </a:bodyPr>
          <a:lstStyle/>
          <a:p>
            <a:pPr algn="ctr"/>
            <a:r>
              <a:rPr lang="en-US" sz="2400" b="1" dirty="0">
                <a:solidFill>
                  <a:schemeClr val="bg1"/>
                </a:solidFill>
                <a:latin typeface="Poppins" pitchFamily="2" charset="77"/>
                <a:cs typeface="Poppins" pitchFamily="2" charset="77"/>
              </a:rPr>
              <a:t>02</a:t>
            </a:r>
          </a:p>
        </p:txBody>
      </p:sp>
      <p:sp>
        <p:nvSpPr>
          <p:cNvPr id="17" name="Subtitle 2">
            <a:extLst>
              <a:ext uri="{FF2B5EF4-FFF2-40B4-BE49-F238E27FC236}">
                <a16:creationId xmlns:a16="http://schemas.microsoft.com/office/drawing/2014/main" id="{07CB5B4A-1533-8446-BCED-DC843F0597ED}"/>
              </a:ext>
            </a:extLst>
          </p:cNvPr>
          <p:cNvSpPr txBox="1">
            <a:spLocks/>
          </p:cNvSpPr>
          <p:nvPr/>
        </p:nvSpPr>
        <p:spPr>
          <a:xfrm>
            <a:off x="4513858" y="3276402"/>
            <a:ext cx="4875884"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18" name="TextBox 17">
            <a:extLst>
              <a:ext uri="{FF2B5EF4-FFF2-40B4-BE49-F238E27FC236}">
                <a16:creationId xmlns:a16="http://schemas.microsoft.com/office/drawing/2014/main" id="{AE7EAAEF-AF19-AE4F-B6A7-7AD62D9091B7}"/>
              </a:ext>
            </a:extLst>
          </p:cNvPr>
          <p:cNvSpPr txBox="1"/>
          <p:nvPr/>
        </p:nvSpPr>
        <p:spPr>
          <a:xfrm>
            <a:off x="4513858" y="2939270"/>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3" name="Freeform 3">
            <a:extLst>
              <a:ext uri="{FF2B5EF4-FFF2-40B4-BE49-F238E27FC236}">
                <a16:creationId xmlns:a16="http://schemas.microsoft.com/office/drawing/2014/main" id="{79416472-0357-E949-B0E3-9E67C4E1A8B3}"/>
              </a:ext>
            </a:extLst>
          </p:cNvPr>
          <p:cNvSpPr>
            <a:spLocks noChangeArrowheads="1"/>
          </p:cNvSpPr>
          <p:nvPr/>
        </p:nvSpPr>
        <p:spPr bwMode="auto">
          <a:xfrm>
            <a:off x="2802260" y="4215432"/>
            <a:ext cx="1277107" cy="464154"/>
          </a:xfrm>
          <a:custGeom>
            <a:avLst/>
            <a:gdLst>
              <a:gd name="T0" fmla="*/ 260 w 2052"/>
              <a:gd name="T1" fmla="*/ 340 h 745"/>
              <a:gd name="T2" fmla="*/ 25 w 2052"/>
              <a:gd name="T3" fmla="*/ 67 h 745"/>
              <a:gd name="T4" fmla="*/ 25 w 2052"/>
              <a:gd name="T5" fmla="*/ 67 h 745"/>
              <a:gd name="T6" fmla="*/ 55 w 2052"/>
              <a:gd name="T7" fmla="*/ 0 h 745"/>
              <a:gd name="T8" fmla="*/ 1722 w 2052"/>
              <a:gd name="T9" fmla="*/ 0 h 745"/>
              <a:gd name="T10" fmla="*/ 1722 w 2052"/>
              <a:gd name="T11" fmla="*/ 0 h 745"/>
              <a:gd name="T12" fmla="*/ 1752 w 2052"/>
              <a:gd name="T13" fmla="*/ 14 h 745"/>
              <a:gd name="T14" fmla="*/ 2038 w 2052"/>
              <a:gd name="T15" fmla="*/ 340 h 745"/>
              <a:gd name="T16" fmla="*/ 2038 w 2052"/>
              <a:gd name="T17" fmla="*/ 340 h 745"/>
              <a:gd name="T18" fmla="*/ 2038 w 2052"/>
              <a:gd name="T19" fmla="*/ 394 h 745"/>
              <a:gd name="T20" fmla="*/ 1752 w 2052"/>
              <a:gd name="T21" fmla="*/ 729 h 745"/>
              <a:gd name="T22" fmla="*/ 1752 w 2052"/>
              <a:gd name="T23" fmla="*/ 729 h 745"/>
              <a:gd name="T24" fmla="*/ 1721 w 2052"/>
              <a:gd name="T25" fmla="*/ 744 h 745"/>
              <a:gd name="T26" fmla="*/ 54 w 2052"/>
              <a:gd name="T27" fmla="*/ 744 h 745"/>
              <a:gd name="T28" fmla="*/ 54 w 2052"/>
              <a:gd name="T29" fmla="*/ 744 h 745"/>
              <a:gd name="T30" fmla="*/ 23 w 2052"/>
              <a:gd name="T31" fmla="*/ 677 h 745"/>
              <a:gd name="T32" fmla="*/ 260 w 2052"/>
              <a:gd name="T33" fmla="*/ 393 h 745"/>
              <a:gd name="T34" fmla="*/ 260 w 2052"/>
              <a:gd name="T35" fmla="*/ 393 h 745"/>
              <a:gd name="T36" fmla="*/ 260 w 2052"/>
              <a:gd name="T37" fmla="*/ 340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2" h="745">
                <a:moveTo>
                  <a:pt x="260" y="340"/>
                </a:moveTo>
                <a:lnTo>
                  <a:pt x="25" y="67"/>
                </a:lnTo>
                <a:lnTo>
                  <a:pt x="25" y="67"/>
                </a:lnTo>
                <a:cubicBezTo>
                  <a:pt x="2" y="41"/>
                  <a:pt x="21" y="0"/>
                  <a:pt x="55" y="0"/>
                </a:cubicBezTo>
                <a:lnTo>
                  <a:pt x="1722" y="0"/>
                </a:lnTo>
                <a:lnTo>
                  <a:pt x="1722" y="0"/>
                </a:lnTo>
                <a:cubicBezTo>
                  <a:pt x="1733" y="0"/>
                  <a:pt x="1744" y="5"/>
                  <a:pt x="1752" y="14"/>
                </a:cubicBezTo>
                <a:lnTo>
                  <a:pt x="2038" y="340"/>
                </a:lnTo>
                <a:lnTo>
                  <a:pt x="2038" y="340"/>
                </a:lnTo>
                <a:cubicBezTo>
                  <a:pt x="2051" y="356"/>
                  <a:pt x="2051" y="378"/>
                  <a:pt x="2038" y="394"/>
                </a:cubicBezTo>
                <a:lnTo>
                  <a:pt x="1752" y="729"/>
                </a:lnTo>
                <a:lnTo>
                  <a:pt x="1752" y="729"/>
                </a:lnTo>
                <a:cubicBezTo>
                  <a:pt x="1744" y="738"/>
                  <a:pt x="1733" y="744"/>
                  <a:pt x="1721" y="744"/>
                </a:cubicBezTo>
                <a:lnTo>
                  <a:pt x="54" y="744"/>
                </a:lnTo>
                <a:lnTo>
                  <a:pt x="54" y="744"/>
                </a:lnTo>
                <a:cubicBezTo>
                  <a:pt x="19" y="744"/>
                  <a:pt x="0" y="704"/>
                  <a:pt x="23" y="677"/>
                </a:cubicBezTo>
                <a:lnTo>
                  <a:pt x="260" y="393"/>
                </a:lnTo>
                <a:lnTo>
                  <a:pt x="260" y="393"/>
                </a:lnTo>
                <a:cubicBezTo>
                  <a:pt x="273" y="378"/>
                  <a:pt x="273" y="356"/>
                  <a:pt x="260" y="340"/>
                </a:cubicBezTo>
              </a:path>
            </a:pathLst>
          </a:custGeom>
          <a:solidFill>
            <a:schemeClr val="accent3"/>
          </a:solidFill>
          <a:ln>
            <a:noFill/>
          </a:ln>
          <a:effectLst/>
        </p:spPr>
        <p:txBody>
          <a:bodyPr wrap="none" anchor="ctr"/>
          <a:lstStyle/>
          <a:p>
            <a:endParaRPr lang="en-US" sz="3266"/>
          </a:p>
        </p:txBody>
      </p:sp>
      <p:sp>
        <p:nvSpPr>
          <p:cNvPr id="11" name="TextBox 10">
            <a:extLst>
              <a:ext uri="{FF2B5EF4-FFF2-40B4-BE49-F238E27FC236}">
                <a16:creationId xmlns:a16="http://schemas.microsoft.com/office/drawing/2014/main" id="{9CCFED12-2297-7445-8666-39EB6704EDD9}"/>
              </a:ext>
            </a:extLst>
          </p:cNvPr>
          <p:cNvSpPr txBox="1"/>
          <p:nvPr/>
        </p:nvSpPr>
        <p:spPr>
          <a:xfrm>
            <a:off x="3155319" y="4216678"/>
            <a:ext cx="570990" cy="461665"/>
          </a:xfrm>
          <a:prstGeom prst="rect">
            <a:avLst/>
          </a:prstGeom>
          <a:noFill/>
        </p:spPr>
        <p:txBody>
          <a:bodyPr wrap="none" rtlCol="0" anchor="ctr">
            <a:spAutoFit/>
          </a:bodyPr>
          <a:lstStyle/>
          <a:p>
            <a:pPr algn="ctr"/>
            <a:r>
              <a:rPr lang="en-US" sz="2400" b="1" dirty="0">
                <a:solidFill>
                  <a:schemeClr val="bg1"/>
                </a:solidFill>
                <a:latin typeface="Poppins" pitchFamily="2" charset="77"/>
                <a:cs typeface="Poppins" pitchFamily="2" charset="77"/>
              </a:rPr>
              <a:t>03</a:t>
            </a:r>
          </a:p>
        </p:txBody>
      </p:sp>
      <p:sp>
        <p:nvSpPr>
          <p:cNvPr id="20" name="Subtitle 2">
            <a:extLst>
              <a:ext uri="{FF2B5EF4-FFF2-40B4-BE49-F238E27FC236}">
                <a16:creationId xmlns:a16="http://schemas.microsoft.com/office/drawing/2014/main" id="{D63B4EB4-8D60-FB47-B641-6CF1F3F68041}"/>
              </a:ext>
            </a:extLst>
          </p:cNvPr>
          <p:cNvSpPr txBox="1">
            <a:spLocks/>
          </p:cNvSpPr>
          <p:nvPr/>
        </p:nvSpPr>
        <p:spPr>
          <a:xfrm>
            <a:off x="4513858" y="4589235"/>
            <a:ext cx="4875884"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21" name="TextBox 20">
            <a:extLst>
              <a:ext uri="{FF2B5EF4-FFF2-40B4-BE49-F238E27FC236}">
                <a16:creationId xmlns:a16="http://schemas.microsoft.com/office/drawing/2014/main" id="{94C81924-BC19-1440-911C-C673604EB7ED}"/>
              </a:ext>
            </a:extLst>
          </p:cNvPr>
          <p:cNvSpPr txBox="1"/>
          <p:nvPr/>
        </p:nvSpPr>
        <p:spPr>
          <a:xfrm>
            <a:off x="4513858" y="4252103"/>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4" name="Freeform 4">
            <a:extLst>
              <a:ext uri="{FF2B5EF4-FFF2-40B4-BE49-F238E27FC236}">
                <a16:creationId xmlns:a16="http://schemas.microsoft.com/office/drawing/2014/main" id="{30A562BB-3F24-AD4E-A1B6-B0B546F222FB}"/>
              </a:ext>
            </a:extLst>
          </p:cNvPr>
          <p:cNvSpPr>
            <a:spLocks noChangeArrowheads="1"/>
          </p:cNvSpPr>
          <p:nvPr/>
        </p:nvSpPr>
        <p:spPr bwMode="auto">
          <a:xfrm>
            <a:off x="2802260" y="5528265"/>
            <a:ext cx="1277107" cy="464154"/>
          </a:xfrm>
          <a:custGeom>
            <a:avLst/>
            <a:gdLst>
              <a:gd name="T0" fmla="*/ 260 w 2052"/>
              <a:gd name="T1" fmla="*/ 340 h 745"/>
              <a:gd name="T2" fmla="*/ 25 w 2052"/>
              <a:gd name="T3" fmla="*/ 67 h 745"/>
              <a:gd name="T4" fmla="*/ 25 w 2052"/>
              <a:gd name="T5" fmla="*/ 67 h 745"/>
              <a:gd name="T6" fmla="*/ 55 w 2052"/>
              <a:gd name="T7" fmla="*/ 0 h 745"/>
              <a:gd name="T8" fmla="*/ 1722 w 2052"/>
              <a:gd name="T9" fmla="*/ 0 h 745"/>
              <a:gd name="T10" fmla="*/ 1722 w 2052"/>
              <a:gd name="T11" fmla="*/ 0 h 745"/>
              <a:gd name="T12" fmla="*/ 1752 w 2052"/>
              <a:gd name="T13" fmla="*/ 14 h 745"/>
              <a:gd name="T14" fmla="*/ 2038 w 2052"/>
              <a:gd name="T15" fmla="*/ 340 h 745"/>
              <a:gd name="T16" fmla="*/ 2038 w 2052"/>
              <a:gd name="T17" fmla="*/ 340 h 745"/>
              <a:gd name="T18" fmla="*/ 2038 w 2052"/>
              <a:gd name="T19" fmla="*/ 394 h 745"/>
              <a:gd name="T20" fmla="*/ 1752 w 2052"/>
              <a:gd name="T21" fmla="*/ 730 h 745"/>
              <a:gd name="T22" fmla="*/ 1752 w 2052"/>
              <a:gd name="T23" fmla="*/ 730 h 745"/>
              <a:gd name="T24" fmla="*/ 1721 w 2052"/>
              <a:gd name="T25" fmla="*/ 744 h 745"/>
              <a:gd name="T26" fmla="*/ 54 w 2052"/>
              <a:gd name="T27" fmla="*/ 744 h 745"/>
              <a:gd name="T28" fmla="*/ 54 w 2052"/>
              <a:gd name="T29" fmla="*/ 744 h 745"/>
              <a:gd name="T30" fmla="*/ 23 w 2052"/>
              <a:gd name="T31" fmla="*/ 677 h 745"/>
              <a:gd name="T32" fmla="*/ 260 w 2052"/>
              <a:gd name="T33" fmla="*/ 394 h 745"/>
              <a:gd name="T34" fmla="*/ 260 w 2052"/>
              <a:gd name="T35" fmla="*/ 394 h 745"/>
              <a:gd name="T36" fmla="*/ 260 w 2052"/>
              <a:gd name="T37" fmla="*/ 340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2" h="745">
                <a:moveTo>
                  <a:pt x="260" y="340"/>
                </a:moveTo>
                <a:lnTo>
                  <a:pt x="25" y="67"/>
                </a:lnTo>
                <a:lnTo>
                  <a:pt x="25" y="67"/>
                </a:lnTo>
                <a:cubicBezTo>
                  <a:pt x="2" y="41"/>
                  <a:pt x="21" y="0"/>
                  <a:pt x="55" y="0"/>
                </a:cubicBezTo>
                <a:lnTo>
                  <a:pt x="1722" y="0"/>
                </a:lnTo>
                <a:lnTo>
                  <a:pt x="1722" y="0"/>
                </a:lnTo>
                <a:cubicBezTo>
                  <a:pt x="1733" y="0"/>
                  <a:pt x="1744" y="5"/>
                  <a:pt x="1752" y="14"/>
                </a:cubicBezTo>
                <a:lnTo>
                  <a:pt x="2038" y="340"/>
                </a:lnTo>
                <a:lnTo>
                  <a:pt x="2038" y="340"/>
                </a:lnTo>
                <a:cubicBezTo>
                  <a:pt x="2051" y="355"/>
                  <a:pt x="2051" y="378"/>
                  <a:pt x="2038" y="394"/>
                </a:cubicBezTo>
                <a:lnTo>
                  <a:pt x="1752" y="730"/>
                </a:lnTo>
                <a:lnTo>
                  <a:pt x="1752" y="730"/>
                </a:lnTo>
                <a:cubicBezTo>
                  <a:pt x="1744" y="738"/>
                  <a:pt x="1733" y="744"/>
                  <a:pt x="1721" y="744"/>
                </a:cubicBezTo>
                <a:lnTo>
                  <a:pt x="54" y="744"/>
                </a:lnTo>
                <a:lnTo>
                  <a:pt x="54" y="744"/>
                </a:lnTo>
                <a:cubicBezTo>
                  <a:pt x="19" y="744"/>
                  <a:pt x="0" y="704"/>
                  <a:pt x="23" y="677"/>
                </a:cubicBezTo>
                <a:lnTo>
                  <a:pt x="260" y="394"/>
                </a:lnTo>
                <a:lnTo>
                  <a:pt x="260" y="394"/>
                </a:lnTo>
                <a:cubicBezTo>
                  <a:pt x="273" y="378"/>
                  <a:pt x="273" y="355"/>
                  <a:pt x="260" y="340"/>
                </a:cubicBezTo>
              </a:path>
            </a:pathLst>
          </a:custGeom>
          <a:solidFill>
            <a:schemeClr val="accent4"/>
          </a:solidFill>
          <a:ln>
            <a:noFill/>
          </a:ln>
          <a:effectLst/>
        </p:spPr>
        <p:txBody>
          <a:bodyPr wrap="none" anchor="ctr"/>
          <a:lstStyle/>
          <a:p>
            <a:endParaRPr lang="en-US" sz="3266"/>
          </a:p>
        </p:txBody>
      </p:sp>
      <p:sp>
        <p:nvSpPr>
          <p:cNvPr id="12" name="TextBox 11">
            <a:extLst>
              <a:ext uri="{FF2B5EF4-FFF2-40B4-BE49-F238E27FC236}">
                <a16:creationId xmlns:a16="http://schemas.microsoft.com/office/drawing/2014/main" id="{74092E67-EDFE-A949-9D8E-3E120C9C449A}"/>
              </a:ext>
            </a:extLst>
          </p:cNvPr>
          <p:cNvSpPr txBox="1"/>
          <p:nvPr/>
        </p:nvSpPr>
        <p:spPr>
          <a:xfrm>
            <a:off x="3144097" y="5529509"/>
            <a:ext cx="593432" cy="461665"/>
          </a:xfrm>
          <a:prstGeom prst="rect">
            <a:avLst/>
          </a:prstGeom>
          <a:noFill/>
        </p:spPr>
        <p:txBody>
          <a:bodyPr wrap="none" rtlCol="0" anchor="ctr">
            <a:spAutoFit/>
          </a:bodyPr>
          <a:lstStyle/>
          <a:p>
            <a:pPr algn="ctr"/>
            <a:r>
              <a:rPr lang="en-US" sz="2400" b="1" dirty="0">
                <a:solidFill>
                  <a:schemeClr val="bg1"/>
                </a:solidFill>
                <a:latin typeface="Poppins" pitchFamily="2" charset="77"/>
                <a:cs typeface="Poppins" pitchFamily="2" charset="77"/>
              </a:rPr>
              <a:t>04</a:t>
            </a:r>
          </a:p>
        </p:txBody>
      </p:sp>
      <p:sp>
        <p:nvSpPr>
          <p:cNvPr id="23" name="Subtitle 2">
            <a:extLst>
              <a:ext uri="{FF2B5EF4-FFF2-40B4-BE49-F238E27FC236}">
                <a16:creationId xmlns:a16="http://schemas.microsoft.com/office/drawing/2014/main" id="{1432D652-3D52-2049-89E0-7687840BA42B}"/>
              </a:ext>
            </a:extLst>
          </p:cNvPr>
          <p:cNvSpPr txBox="1">
            <a:spLocks/>
          </p:cNvSpPr>
          <p:nvPr/>
        </p:nvSpPr>
        <p:spPr>
          <a:xfrm>
            <a:off x="4513858" y="5877739"/>
            <a:ext cx="4875884"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24" name="TextBox 23">
            <a:extLst>
              <a:ext uri="{FF2B5EF4-FFF2-40B4-BE49-F238E27FC236}">
                <a16:creationId xmlns:a16="http://schemas.microsoft.com/office/drawing/2014/main" id="{FDA620A9-D2AC-A44B-A400-C351BD6EA962}"/>
              </a:ext>
            </a:extLst>
          </p:cNvPr>
          <p:cNvSpPr txBox="1"/>
          <p:nvPr/>
        </p:nvSpPr>
        <p:spPr>
          <a:xfrm>
            <a:off x="4513858" y="5540607"/>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Tree>
    <p:extLst>
      <p:ext uri="{BB962C8B-B14F-4D97-AF65-F5344CB8AC3E}">
        <p14:creationId xmlns:p14="http://schemas.microsoft.com/office/powerpoint/2010/main" val="434036002"/>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57A9D67-CD43-0B47-8040-F95CCC8496BC}"/>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D7E9534D-E83F-9F45-BC7D-E01B42708FA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2">
            <a:extLst>
              <a:ext uri="{FF2B5EF4-FFF2-40B4-BE49-F238E27FC236}">
                <a16:creationId xmlns:a16="http://schemas.microsoft.com/office/drawing/2014/main" id="{95252E18-2FFA-1545-83AF-546F436696FF}"/>
              </a:ext>
            </a:extLst>
          </p:cNvPr>
          <p:cNvSpPr>
            <a:spLocks noChangeArrowheads="1"/>
          </p:cNvSpPr>
          <p:nvPr/>
        </p:nvSpPr>
        <p:spPr bwMode="auto">
          <a:xfrm>
            <a:off x="1080539" y="3052620"/>
            <a:ext cx="1712982" cy="1712982"/>
          </a:xfrm>
          <a:custGeom>
            <a:avLst/>
            <a:gdLst>
              <a:gd name="T0" fmla="*/ 1377 w 2753"/>
              <a:gd name="T1" fmla="*/ 0 h 2752"/>
              <a:gd name="T2" fmla="*/ 1377 w 2753"/>
              <a:gd name="T3" fmla="*/ 0 h 2752"/>
              <a:gd name="T4" fmla="*/ 2752 w 2753"/>
              <a:gd name="T5" fmla="*/ 1376 h 2752"/>
              <a:gd name="T6" fmla="*/ 2752 w 2753"/>
              <a:gd name="T7" fmla="*/ 1376 h 2752"/>
              <a:gd name="T8" fmla="*/ 1377 w 2753"/>
              <a:gd name="T9" fmla="*/ 2751 h 2752"/>
              <a:gd name="T10" fmla="*/ 1377 w 2753"/>
              <a:gd name="T11" fmla="*/ 2751 h 2752"/>
              <a:gd name="T12" fmla="*/ 0 w 2753"/>
              <a:gd name="T13" fmla="*/ 1376 h 2752"/>
              <a:gd name="T14" fmla="*/ 0 w 2753"/>
              <a:gd name="T15" fmla="*/ 1376 h 2752"/>
              <a:gd name="T16" fmla="*/ 1377 w 2753"/>
              <a:gd name="T17" fmla="*/ 0 h 2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3" h="2752">
                <a:moveTo>
                  <a:pt x="1377" y="0"/>
                </a:moveTo>
                <a:lnTo>
                  <a:pt x="1377" y="0"/>
                </a:lnTo>
                <a:cubicBezTo>
                  <a:pt x="2137" y="0"/>
                  <a:pt x="2752" y="616"/>
                  <a:pt x="2752" y="1376"/>
                </a:cubicBezTo>
                <a:lnTo>
                  <a:pt x="2752" y="1376"/>
                </a:lnTo>
                <a:cubicBezTo>
                  <a:pt x="2752" y="2135"/>
                  <a:pt x="2137" y="2751"/>
                  <a:pt x="1377" y="2751"/>
                </a:cubicBezTo>
                <a:lnTo>
                  <a:pt x="1377" y="2751"/>
                </a:lnTo>
                <a:cubicBezTo>
                  <a:pt x="616" y="2751"/>
                  <a:pt x="0" y="2135"/>
                  <a:pt x="0" y="1376"/>
                </a:cubicBezTo>
                <a:lnTo>
                  <a:pt x="0" y="1376"/>
                </a:lnTo>
                <a:cubicBezTo>
                  <a:pt x="0" y="616"/>
                  <a:pt x="616" y="0"/>
                  <a:pt x="1377" y="0"/>
                </a:cubicBezTo>
              </a:path>
            </a:pathLst>
          </a:custGeom>
          <a:solidFill>
            <a:schemeClr val="accent1"/>
          </a:solidFill>
          <a:ln>
            <a:noFill/>
          </a:ln>
          <a:effectLst/>
        </p:spPr>
        <p:txBody>
          <a:bodyPr wrap="none" anchor="ctr"/>
          <a:lstStyle/>
          <a:p>
            <a:endParaRPr lang="en-US" sz="3266"/>
          </a:p>
        </p:txBody>
      </p:sp>
      <p:sp>
        <p:nvSpPr>
          <p:cNvPr id="5" name="Freeform 3">
            <a:extLst>
              <a:ext uri="{FF2B5EF4-FFF2-40B4-BE49-F238E27FC236}">
                <a16:creationId xmlns:a16="http://schemas.microsoft.com/office/drawing/2014/main" id="{EE42CFB1-F16A-684C-BEA0-BA35C483CE7A}"/>
              </a:ext>
            </a:extLst>
          </p:cNvPr>
          <p:cNvSpPr>
            <a:spLocks noChangeArrowheads="1"/>
          </p:cNvSpPr>
          <p:nvPr/>
        </p:nvSpPr>
        <p:spPr bwMode="auto">
          <a:xfrm>
            <a:off x="1355056" y="3244782"/>
            <a:ext cx="1166694" cy="1331405"/>
          </a:xfrm>
          <a:custGeom>
            <a:avLst/>
            <a:gdLst>
              <a:gd name="T0" fmla="*/ 885 w 1872"/>
              <a:gd name="T1" fmla="*/ 18 h 2138"/>
              <a:gd name="T2" fmla="*/ 885 w 1872"/>
              <a:gd name="T3" fmla="*/ 18 h 2138"/>
              <a:gd name="T4" fmla="*/ 986 w 1872"/>
              <a:gd name="T5" fmla="*/ 18 h 2138"/>
              <a:gd name="T6" fmla="*/ 1820 w 1872"/>
              <a:gd name="T7" fmla="*/ 500 h 2138"/>
              <a:gd name="T8" fmla="*/ 1820 w 1872"/>
              <a:gd name="T9" fmla="*/ 500 h 2138"/>
              <a:gd name="T10" fmla="*/ 1871 w 1872"/>
              <a:gd name="T11" fmla="*/ 588 h 2138"/>
              <a:gd name="T12" fmla="*/ 1871 w 1872"/>
              <a:gd name="T13" fmla="*/ 1549 h 2138"/>
              <a:gd name="T14" fmla="*/ 1871 w 1872"/>
              <a:gd name="T15" fmla="*/ 1549 h 2138"/>
              <a:gd name="T16" fmla="*/ 1820 w 1872"/>
              <a:gd name="T17" fmla="*/ 1637 h 2138"/>
              <a:gd name="T18" fmla="*/ 986 w 1872"/>
              <a:gd name="T19" fmla="*/ 2119 h 2138"/>
              <a:gd name="T20" fmla="*/ 986 w 1872"/>
              <a:gd name="T21" fmla="*/ 2119 h 2138"/>
              <a:gd name="T22" fmla="*/ 885 w 1872"/>
              <a:gd name="T23" fmla="*/ 2119 h 2138"/>
              <a:gd name="T24" fmla="*/ 50 w 1872"/>
              <a:gd name="T25" fmla="*/ 1637 h 2138"/>
              <a:gd name="T26" fmla="*/ 50 w 1872"/>
              <a:gd name="T27" fmla="*/ 1637 h 2138"/>
              <a:gd name="T28" fmla="*/ 0 w 1872"/>
              <a:gd name="T29" fmla="*/ 1549 h 2138"/>
              <a:gd name="T30" fmla="*/ 0 w 1872"/>
              <a:gd name="T31" fmla="*/ 588 h 2138"/>
              <a:gd name="T32" fmla="*/ 0 w 1872"/>
              <a:gd name="T33" fmla="*/ 588 h 2138"/>
              <a:gd name="T34" fmla="*/ 50 w 1872"/>
              <a:gd name="T35" fmla="*/ 500 h 2138"/>
              <a:gd name="T36" fmla="*/ 885 w 1872"/>
              <a:gd name="T37" fmla="*/ 18 h 2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72" h="2138">
                <a:moveTo>
                  <a:pt x="885" y="18"/>
                </a:moveTo>
                <a:lnTo>
                  <a:pt x="885" y="18"/>
                </a:lnTo>
                <a:cubicBezTo>
                  <a:pt x="916" y="0"/>
                  <a:pt x="955" y="0"/>
                  <a:pt x="986" y="18"/>
                </a:cubicBezTo>
                <a:lnTo>
                  <a:pt x="1820" y="500"/>
                </a:lnTo>
                <a:lnTo>
                  <a:pt x="1820" y="500"/>
                </a:lnTo>
                <a:cubicBezTo>
                  <a:pt x="1851" y="517"/>
                  <a:pt x="1871" y="551"/>
                  <a:pt x="1871" y="588"/>
                </a:cubicBezTo>
                <a:lnTo>
                  <a:pt x="1871" y="1549"/>
                </a:lnTo>
                <a:lnTo>
                  <a:pt x="1871" y="1549"/>
                </a:lnTo>
                <a:cubicBezTo>
                  <a:pt x="1871" y="1586"/>
                  <a:pt x="1851" y="1620"/>
                  <a:pt x="1820" y="1637"/>
                </a:cubicBezTo>
                <a:lnTo>
                  <a:pt x="986" y="2119"/>
                </a:lnTo>
                <a:lnTo>
                  <a:pt x="986" y="2119"/>
                </a:lnTo>
                <a:cubicBezTo>
                  <a:pt x="955" y="2137"/>
                  <a:pt x="916" y="2137"/>
                  <a:pt x="885" y="2119"/>
                </a:cubicBezTo>
                <a:lnTo>
                  <a:pt x="50" y="1637"/>
                </a:lnTo>
                <a:lnTo>
                  <a:pt x="50" y="1637"/>
                </a:lnTo>
                <a:cubicBezTo>
                  <a:pt x="19" y="1620"/>
                  <a:pt x="0" y="1586"/>
                  <a:pt x="0" y="1549"/>
                </a:cubicBezTo>
                <a:lnTo>
                  <a:pt x="0" y="588"/>
                </a:lnTo>
                <a:lnTo>
                  <a:pt x="0" y="588"/>
                </a:lnTo>
                <a:cubicBezTo>
                  <a:pt x="0" y="551"/>
                  <a:pt x="19" y="517"/>
                  <a:pt x="50" y="500"/>
                </a:cubicBezTo>
                <a:lnTo>
                  <a:pt x="885" y="18"/>
                </a:ln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7" name="Freeform 5">
            <a:extLst>
              <a:ext uri="{FF2B5EF4-FFF2-40B4-BE49-F238E27FC236}">
                <a16:creationId xmlns:a16="http://schemas.microsoft.com/office/drawing/2014/main" id="{DECB0E47-80BF-9B46-95D3-E7B7306564EF}"/>
              </a:ext>
            </a:extLst>
          </p:cNvPr>
          <p:cNvSpPr>
            <a:spLocks noChangeArrowheads="1"/>
          </p:cNvSpPr>
          <p:nvPr/>
        </p:nvSpPr>
        <p:spPr bwMode="auto">
          <a:xfrm>
            <a:off x="3160024" y="3052620"/>
            <a:ext cx="1712982" cy="1712982"/>
          </a:xfrm>
          <a:custGeom>
            <a:avLst/>
            <a:gdLst>
              <a:gd name="T0" fmla="*/ 1376 w 2753"/>
              <a:gd name="T1" fmla="*/ 0 h 2752"/>
              <a:gd name="T2" fmla="*/ 1376 w 2753"/>
              <a:gd name="T3" fmla="*/ 0 h 2752"/>
              <a:gd name="T4" fmla="*/ 2752 w 2753"/>
              <a:gd name="T5" fmla="*/ 1376 h 2752"/>
              <a:gd name="T6" fmla="*/ 2752 w 2753"/>
              <a:gd name="T7" fmla="*/ 1376 h 2752"/>
              <a:gd name="T8" fmla="*/ 1376 w 2753"/>
              <a:gd name="T9" fmla="*/ 2751 h 2752"/>
              <a:gd name="T10" fmla="*/ 1376 w 2753"/>
              <a:gd name="T11" fmla="*/ 2751 h 2752"/>
              <a:gd name="T12" fmla="*/ 0 w 2753"/>
              <a:gd name="T13" fmla="*/ 1376 h 2752"/>
              <a:gd name="T14" fmla="*/ 0 w 2753"/>
              <a:gd name="T15" fmla="*/ 1376 h 2752"/>
              <a:gd name="T16" fmla="*/ 1376 w 2753"/>
              <a:gd name="T17" fmla="*/ 0 h 2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3" h="2752">
                <a:moveTo>
                  <a:pt x="1376" y="0"/>
                </a:moveTo>
                <a:lnTo>
                  <a:pt x="1376" y="0"/>
                </a:lnTo>
                <a:cubicBezTo>
                  <a:pt x="2137" y="0"/>
                  <a:pt x="2752" y="616"/>
                  <a:pt x="2752" y="1376"/>
                </a:cubicBezTo>
                <a:lnTo>
                  <a:pt x="2752" y="1376"/>
                </a:lnTo>
                <a:cubicBezTo>
                  <a:pt x="2752" y="2135"/>
                  <a:pt x="2137" y="2751"/>
                  <a:pt x="1376" y="2751"/>
                </a:cubicBezTo>
                <a:lnTo>
                  <a:pt x="1376" y="2751"/>
                </a:lnTo>
                <a:cubicBezTo>
                  <a:pt x="616" y="2751"/>
                  <a:pt x="0" y="2135"/>
                  <a:pt x="0" y="1376"/>
                </a:cubicBezTo>
                <a:lnTo>
                  <a:pt x="0" y="1376"/>
                </a:lnTo>
                <a:cubicBezTo>
                  <a:pt x="0" y="616"/>
                  <a:pt x="616" y="0"/>
                  <a:pt x="1376" y="0"/>
                </a:cubicBezTo>
              </a:path>
            </a:pathLst>
          </a:custGeom>
          <a:solidFill>
            <a:schemeClr val="accent2"/>
          </a:solidFill>
          <a:ln>
            <a:noFill/>
          </a:ln>
          <a:effectLst/>
        </p:spPr>
        <p:txBody>
          <a:bodyPr wrap="none" anchor="ctr"/>
          <a:lstStyle/>
          <a:p>
            <a:endParaRPr lang="en-US" sz="3266"/>
          </a:p>
        </p:txBody>
      </p:sp>
      <p:sp>
        <p:nvSpPr>
          <p:cNvPr id="8" name="Freeform 6">
            <a:extLst>
              <a:ext uri="{FF2B5EF4-FFF2-40B4-BE49-F238E27FC236}">
                <a16:creationId xmlns:a16="http://schemas.microsoft.com/office/drawing/2014/main" id="{5B99970B-C8F9-FB4A-A844-15053A2FEE8C}"/>
              </a:ext>
            </a:extLst>
          </p:cNvPr>
          <p:cNvSpPr>
            <a:spLocks noChangeArrowheads="1"/>
          </p:cNvSpPr>
          <p:nvPr/>
        </p:nvSpPr>
        <p:spPr bwMode="auto">
          <a:xfrm>
            <a:off x="3434541" y="3244782"/>
            <a:ext cx="1166695" cy="1331405"/>
          </a:xfrm>
          <a:custGeom>
            <a:avLst/>
            <a:gdLst>
              <a:gd name="T0" fmla="*/ 885 w 1873"/>
              <a:gd name="T1" fmla="*/ 18 h 2138"/>
              <a:gd name="T2" fmla="*/ 885 w 1873"/>
              <a:gd name="T3" fmla="*/ 18 h 2138"/>
              <a:gd name="T4" fmla="*/ 987 w 1873"/>
              <a:gd name="T5" fmla="*/ 18 h 2138"/>
              <a:gd name="T6" fmla="*/ 1821 w 1873"/>
              <a:gd name="T7" fmla="*/ 500 h 2138"/>
              <a:gd name="T8" fmla="*/ 1821 w 1873"/>
              <a:gd name="T9" fmla="*/ 500 h 2138"/>
              <a:gd name="T10" fmla="*/ 1872 w 1873"/>
              <a:gd name="T11" fmla="*/ 588 h 2138"/>
              <a:gd name="T12" fmla="*/ 1872 w 1873"/>
              <a:gd name="T13" fmla="*/ 1549 h 2138"/>
              <a:gd name="T14" fmla="*/ 1872 w 1873"/>
              <a:gd name="T15" fmla="*/ 1549 h 2138"/>
              <a:gd name="T16" fmla="*/ 1821 w 1873"/>
              <a:gd name="T17" fmla="*/ 1637 h 2138"/>
              <a:gd name="T18" fmla="*/ 987 w 1873"/>
              <a:gd name="T19" fmla="*/ 2119 h 2138"/>
              <a:gd name="T20" fmla="*/ 987 w 1873"/>
              <a:gd name="T21" fmla="*/ 2119 h 2138"/>
              <a:gd name="T22" fmla="*/ 885 w 1873"/>
              <a:gd name="T23" fmla="*/ 2119 h 2138"/>
              <a:gd name="T24" fmla="*/ 51 w 1873"/>
              <a:gd name="T25" fmla="*/ 1637 h 2138"/>
              <a:gd name="T26" fmla="*/ 51 w 1873"/>
              <a:gd name="T27" fmla="*/ 1637 h 2138"/>
              <a:gd name="T28" fmla="*/ 0 w 1873"/>
              <a:gd name="T29" fmla="*/ 1549 h 2138"/>
              <a:gd name="T30" fmla="*/ 0 w 1873"/>
              <a:gd name="T31" fmla="*/ 588 h 2138"/>
              <a:gd name="T32" fmla="*/ 0 w 1873"/>
              <a:gd name="T33" fmla="*/ 588 h 2138"/>
              <a:gd name="T34" fmla="*/ 51 w 1873"/>
              <a:gd name="T35" fmla="*/ 500 h 2138"/>
              <a:gd name="T36" fmla="*/ 885 w 1873"/>
              <a:gd name="T37" fmla="*/ 18 h 2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73" h="2138">
                <a:moveTo>
                  <a:pt x="885" y="18"/>
                </a:moveTo>
                <a:lnTo>
                  <a:pt x="885" y="18"/>
                </a:lnTo>
                <a:cubicBezTo>
                  <a:pt x="917" y="0"/>
                  <a:pt x="956" y="0"/>
                  <a:pt x="987" y="18"/>
                </a:cubicBezTo>
                <a:lnTo>
                  <a:pt x="1821" y="500"/>
                </a:lnTo>
                <a:lnTo>
                  <a:pt x="1821" y="500"/>
                </a:lnTo>
                <a:cubicBezTo>
                  <a:pt x="1852" y="517"/>
                  <a:pt x="1872" y="551"/>
                  <a:pt x="1872" y="588"/>
                </a:cubicBezTo>
                <a:lnTo>
                  <a:pt x="1872" y="1549"/>
                </a:lnTo>
                <a:lnTo>
                  <a:pt x="1872" y="1549"/>
                </a:lnTo>
                <a:cubicBezTo>
                  <a:pt x="1872" y="1586"/>
                  <a:pt x="1852" y="1620"/>
                  <a:pt x="1821" y="1637"/>
                </a:cubicBezTo>
                <a:lnTo>
                  <a:pt x="987" y="2119"/>
                </a:lnTo>
                <a:lnTo>
                  <a:pt x="987" y="2119"/>
                </a:lnTo>
                <a:cubicBezTo>
                  <a:pt x="956" y="2137"/>
                  <a:pt x="917" y="2137"/>
                  <a:pt x="885" y="2119"/>
                </a:cubicBezTo>
                <a:lnTo>
                  <a:pt x="51" y="1637"/>
                </a:lnTo>
                <a:lnTo>
                  <a:pt x="51" y="1637"/>
                </a:lnTo>
                <a:cubicBezTo>
                  <a:pt x="20" y="1620"/>
                  <a:pt x="0" y="1586"/>
                  <a:pt x="0" y="1549"/>
                </a:cubicBezTo>
                <a:lnTo>
                  <a:pt x="0" y="588"/>
                </a:lnTo>
                <a:lnTo>
                  <a:pt x="0" y="588"/>
                </a:lnTo>
                <a:cubicBezTo>
                  <a:pt x="0" y="551"/>
                  <a:pt x="20" y="517"/>
                  <a:pt x="51" y="500"/>
                </a:cubicBezTo>
                <a:lnTo>
                  <a:pt x="885" y="18"/>
                </a:ln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10" name="Freeform 8">
            <a:extLst>
              <a:ext uri="{FF2B5EF4-FFF2-40B4-BE49-F238E27FC236}">
                <a16:creationId xmlns:a16="http://schemas.microsoft.com/office/drawing/2014/main" id="{123A7FA7-121E-9042-8277-B581CAF1ECDE}"/>
              </a:ext>
            </a:extLst>
          </p:cNvPr>
          <p:cNvSpPr>
            <a:spLocks noChangeArrowheads="1"/>
          </p:cNvSpPr>
          <p:nvPr/>
        </p:nvSpPr>
        <p:spPr bwMode="auto">
          <a:xfrm>
            <a:off x="5239510" y="3052620"/>
            <a:ext cx="1712982" cy="1712982"/>
          </a:xfrm>
          <a:custGeom>
            <a:avLst/>
            <a:gdLst>
              <a:gd name="T0" fmla="*/ 1376 w 2752"/>
              <a:gd name="T1" fmla="*/ 0 h 2752"/>
              <a:gd name="T2" fmla="*/ 1376 w 2752"/>
              <a:gd name="T3" fmla="*/ 0 h 2752"/>
              <a:gd name="T4" fmla="*/ 2751 w 2752"/>
              <a:gd name="T5" fmla="*/ 1376 h 2752"/>
              <a:gd name="T6" fmla="*/ 2751 w 2752"/>
              <a:gd name="T7" fmla="*/ 1376 h 2752"/>
              <a:gd name="T8" fmla="*/ 1376 w 2752"/>
              <a:gd name="T9" fmla="*/ 2751 h 2752"/>
              <a:gd name="T10" fmla="*/ 1376 w 2752"/>
              <a:gd name="T11" fmla="*/ 2751 h 2752"/>
              <a:gd name="T12" fmla="*/ 0 w 2752"/>
              <a:gd name="T13" fmla="*/ 1376 h 2752"/>
              <a:gd name="T14" fmla="*/ 0 w 2752"/>
              <a:gd name="T15" fmla="*/ 1376 h 2752"/>
              <a:gd name="T16" fmla="*/ 1376 w 2752"/>
              <a:gd name="T17" fmla="*/ 0 h 2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2" h="2752">
                <a:moveTo>
                  <a:pt x="1376" y="0"/>
                </a:moveTo>
                <a:lnTo>
                  <a:pt x="1376" y="0"/>
                </a:lnTo>
                <a:cubicBezTo>
                  <a:pt x="2135" y="0"/>
                  <a:pt x="2751" y="616"/>
                  <a:pt x="2751" y="1376"/>
                </a:cubicBezTo>
                <a:lnTo>
                  <a:pt x="2751" y="1376"/>
                </a:lnTo>
                <a:cubicBezTo>
                  <a:pt x="2751" y="2135"/>
                  <a:pt x="2135" y="2751"/>
                  <a:pt x="1376" y="2751"/>
                </a:cubicBezTo>
                <a:lnTo>
                  <a:pt x="1376" y="2751"/>
                </a:lnTo>
                <a:cubicBezTo>
                  <a:pt x="616" y="2751"/>
                  <a:pt x="0" y="2135"/>
                  <a:pt x="0" y="1376"/>
                </a:cubicBezTo>
                <a:lnTo>
                  <a:pt x="0" y="1376"/>
                </a:lnTo>
                <a:cubicBezTo>
                  <a:pt x="0" y="616"/>
                  <a:pt x="616" y="0"/>
                  <a:pt x="1376" y="0"/>
                </a:cubicBezTo>
              </a:path>
            </a:pathLst>
          </a:custGeom>
          <a:solidFill>
            <a:schemeClr val="accent3"/>
          </a:solidFill>
          <a:ln>
            <a:noFill/>
          </a:ln>
          <a:effectLst/>
        </p:spPr>
        <p:txBody>
          <a:bodyPr wrap="none" anchor="ctr"/>
          <a:lstStyle/>
          <a:p>
            <a:endParaRPr lang="en-US" sz="3266"/>
          </a:p>
        </p:txBody>
      </p:sp>
      <p:sp>
        <p:nvSpPr>
          <p:cNvPr id="11" name="Freeform 9">
            <a:extLst>
              <a:ext uri="{FF2B5EF4-FFF2-40B4-BE49-F238E27FC236}">
                <a16:creationId xmlns:a16="http://schemas.microsoft.com/office/drawing/2014/main" id="{A7AAA737-FB9E-FB40-9220-4B2092657931}"/>
              </a:ext>
            </a:extLst>
          </p:cNvPr>
          <p:cNvSpPr>
            <a:spLocks noChangeArrowheads="1"/>
          </p:cNvSpPr>
          <p:nvPr/>
        </p:nvSpPr>
        <p:spPr bwMode="auto">
          <a:xfrm>
            <a:off x="5514027" y="3244782"/>
            <a:ext cx="1166695" cy="1331405"/>
          </a:xfrm>
          <a:custGeom>
            <a:avLst/>
            <a:gdLst>
              <a:gd name="T0" fmla="*/ 885 w 1872"/>
              <a:gd name="T1" fmla="*/ 18 h 2138"/>
              <a:gd name="T2" fmla="*/ 885 w 1872"/>
              <a:gd name="T3" fmla="*/ 18 h 2138"/>
              <a:gd name="T4" fmla="*/ 986 w 1872"/>
              <a:gd name="T5" fmla="*/ 18 h 2138"/>
              <a:gd name="T6" fmla="*/ 1820 w 1872"/>
              <a:gd name="T7" fmla="*/ 500 h 2138"/>
              <a:gd name="T8" fmla="*/ 1820 w 1872"/>
              <a:gd name="T9" fmla="*/ 500 h 2138"/>
              <a:gd name="T10" fmla="*/ 1871 w 1872"/>
              <a:gd name="T11" fmla="*/ 588 h 2138"/>
              <a:gd name="T12" fmla="*/ 1871 w 1872"/>
              <a:gd name="T13" fmla="*/ 1549 h 2138"/>
              <a:gd name="T14" fmla="*/ 1871 w 1872"/>
              <a:gd name="T15" fmla="*/ 1549 h 2138"/>
              <a:gd name="T16" fmla="*/ 1820 w 1872"/>
              <a:gd name="T17" fmla="*/ 1637 h 2138"/>
              <a:gd name="T18" fmla="*/ 986 w 1872"/>
              <a:gd name="T19" fmla="*/ 2119 h 2138"/>
              <a:gd name="T20" fmla="*/ 986 w 1872"/>
              <a:gd name="T21" fmla="*/ 2119 h 2138"/>
              <a:gd name="T22" fmla="*/ 885 w 1872"/>
              <a:gd name="T23" fmla="*/ 2119 h 2138"/>
              <a:gd name="T24" fmla="*/ 51 w 1872"/>
              <a:gd name="T25" fmla="*/ 1637 h 2138"/>
              <a:gd name="T26" fmla="*/ 51 w 1872"/>
              <a:gd name="T27" fmla="*/ 1637 h 2138"/>
              <a:gd name="T28" fmla="*/ 0 w 1872"/>
              <a:gd name="T29" fmla="*/ 1549 h 2138"/>
              <a:gd name="T30" fmla="*/ 0 w 1872"/>
              <a:gd name="T31" fmla="*/ 588 h 2138"/>
              <a:gd name="T32" fmla="*/ 0 w 1872"/>
              <a:gd name="T33" fmla="*/ 588 h 2138"/>
              <a:gd name="T34" fmla="*/ 51 w 1872"/>
              <a:gd name="T35" fmla="*/ 500 h 2138"/>
              <a:gd name="T36" fmla="*/ 885 w 1872"/>
              <a:gd name="T37" fmla="*/ 18 h 2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72" h="2138">
                <a:moveTo>
                  <a:pt x="885" y="18"/>
                </a:moveTo>
                <a:lnTo>
                  <a:pt x="885" y="18"/>
                </a:lnTo>
                <a:cubicBezTo>
                  <a:pt x="917" y="0"/>
                  <a:pt x="955" y="0"/>
                  <a:pt x="986" y="18"/>
                </a:cubicBezTo>
                <a:lnTo>
                  <a:pt x="1820" y="500"/>
                </a:lnTo>
                <a:lnTo>
                  <a:pt x="1820" y="500"/>
                </a:lnTo>
                <a:cubicBezTo>
                  <a:pt x="1851" y="517"/>
                  <a:pt x="1871" y="551"/>
                  <a:pt x="1871" y="588"/>
                </a:cubicBezTo>
                <a:lnTo>
                  <a:pt x="1871" y="1549"/>
                </a:lnTo>
                <a:lnTo>
                  <a:pt x="1871" y="1549"/>
                </a:lnTo>
                <a:cubicBezTo>
                  <a:pt x="1871" y="1586"/>
                  <a:pt x="1851" y="1620"/>
                  <a:pt x="1820" y="1637"/>
                </a:cubicBezTo>
                <a:lnTo>
                  <a:pt x="986" y="2119"/>
                </a:lnTo>
                <a:lnTo>
                  <a:pt x="986" y="2119"/>
                </a:lnTo>
                <a:cubicBezTo>
                  <a:pt x="955" y="2137"/>
                  <a:pt x="917" y="2137"/>
                  <a:pt x="885" y="2119"/>
                </a:cubicBezTo>
                <a:lnTo>
                  <a:pt x="51" y="1637"/>
                </a:lnTo>
                <a:lnTo>
                  <a:pt x="51" y="1637"/>
                </a:lnTo>
                <a:cubicBezTo>
                  <a:pt x="20" y="1620"/>
                  <a:pt x="0" y="1586"/>
                  <a:pt x="0" y="1549"/>
                </a:cubicBezTo>
                <a:lnTo>
                  <a:pt x="0" y="588"/>
                </a:lnTo>
                <a:lnTo>
                  <a:pt x="0" y="588"/>
                </a:lnTo>
                <a:cubicBezTo>
                  <a:pt x="0" y="551"/>
                  <a:pt x="20" y="517"/>
                  <a:pt x="51" y="500"/>
                </a:cubicBezTo>
                <a:lnTo>
                  <a:pt x="885" y="18"/>
                </a:ln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13" name="Freeform 11">
            <a:extLst>
              <a:ext uri="{FF2B5EF4-FFF2-40B4-BE49-F238E27FC236}">
                <a16:creationId xmlns:a16="http://schemas.microsoft.com/office/drawing/2014/main" id="{D4D8D2FC-2F50-514B-A51A-8DD75EB18747}"/>
              </a:ext>
            </a:extLst>
          </p:cNvPr>
          <p:cNvSpPr>
            <a:spLocks noChangeArrowheads="1"/>
          </p:cNvSpPr>
          <p:nvPr/>
        </p:nvSpPr>
        <p:spPr bwMode="auto">
          <a:xfrm>
            <a:off x="7318995" y="3052620"/>
            <a:ext cx="1712982" cy="1712982"/>
          </a:xfrm>
          <a:custGeom>
            <a:avLst/>
            <a:gdLst>
              <a:gd name="T0" fmla="*/ 1376 w 2753"/>
              <a:gd name="T1" fmla="*/ 0 h 2752"/>
              <a:gd name="T2" fmla="*/ 1376 w 2753"/>
              <a:gd name="T3" fmla="*/ 0 h 2752"/>
              <a:gd name="T4" fmla="*/ 2752 w 2753"/>
              <a:gd name="T5" fmla="*/ 1376 h 2752"/>
              <a:gd name="T6" fmla="*/ 2752 w 2753"/>
              <a:gd name="T7" fmla="*/ 1376 h 2752"/>
              <a:gd name="T8" fmla="*/ 1376 w 2753"/>
              <a:gd name="T9" fmla="*/ 2751 h 2752"/>
              <a:gd name="T10" fmla="*/ 1376 w 2753"/>
              <a:gd name="T11" fmla="*/ 2751 h 2752"/>
              <a:gd name="T12" fmla="*/ 0 w 2753"/>
              <a:gd name="T13" fmla="*/ 1376 h 2752"/>
              <a:gd name="T14" fmla="*/ 0 w 2753"/>
              <a:gd name="T15" fmla="*/ 1376 h 2752"/>
              <a:gd name="T16" fmla="*/ 1376 w 2753"/>
              <a:gd name="T17" fmla="*/ 0 h 2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3" h="2752">
                <a:moveTo>
                  <a:pt x="1376" y="0"/>
                </a:moveTo>
                <a:lnTo>
                  <a:pt x="1376" y="0"/>
                </a:lnTo>
                <a:cubicBezTo>
                  <a:pt x="2136" y="0"/>
                  <a:pt x="2752" y="616"/>
                  <a:pt x="2752" y="1376"/>
                </a:cubicBezTo>
                <a:lnTo>
                  <a:pt x="2752" y="1376"/>
                </a:lnTo>
                <a:cubicBezTo>
                  <a:pt x="2752" y="2135"/>
                  <a:pt x="2136" y="2751"/>
                  <a:pt x="1376" y="2751"/>
                </a:cubicBezTo>
                <a:lnTo>
                  <a:pt x="1376" y="2751"/>
                </a:lnTo>
                <a:cubicBezTo>
                  <a:pt x="616" y="2751"/>
                  <a:pt x="0" y="2135"/>
                  <a:pt x="0" y="1376"/>
                </a:cubicBezTo>
                <a:lnTo>
                  <a:pt x="0" y="1376"/>
                </a:lnTo>
                <a:cubicBezTo>
                  <a:pt x="0" y="616"/>
                  <a:pt x="616" y="0"/>
                  <a:pt x="1376" y="0"/>
                </a:cubicBezTo>
              </a:path>
            </a:pathLst>
          </a:custGeom>
          <a:solidFill>
            <a:schemeClr val="accent4"/>
          </a:solidFill>
          <a:ln>
            <a:noFill/>
          </a:ln>
          <a:effectLst/>
        </p:spPr>
        <p:txBody>
          <a:bodyPr wrap="none" anchor="ctr"/>
          <a:lstStyle/>
          <a:p>
            <a:endParaRPr lang="en-US" sz="3266"/>
          </a:p>
        </p:txBody>
      </p:sp>
      <p:sp>
        <p:nvSpPr>
          <p:cNvPr id="14" name="Freeform 12">
            <a:extLst>
              <a:ext uri="{FF2B5EF4-FFF2-40B4-BE49-F238E27FC236}">
                <a16:creationId xmlns:a16="http://schemas.microsoft.com/office/drawing/2014/main" id="{128E5D26-B124-4548-892F-0B0F4BF458C6}"/>
              </a:ext>
            </a:extLst>
          </p:cNvPr>
          <p:cNvSpPr>
            <a:spLocks noChangeArrowheads="1"/>
          </p:cNvSpPr>
          <p:nvPr/>
        </p:nvSpPr>
        <p:spPr bwMode="auto">
          <a:xfrm>
            <a:off x="7593512" y="3244782"/>
            <a:ext cx="1166694" cy="1331405"/>
          </a:xfrm>
          <a:custGeom>
            <a:avLst/>
            <a:gdLst>
              <a:gd name="T0" fmla="*/ 885 w 1873"/>
              <a:gd name="T1" fmla="*/ 18 h 2138"/>
              <a:gd name="T2" fmla="*/ 885 w 1873"/>
              <a:gd name="T3" fmla="*/ 18 h 2138"/>
              <a:gd name="T4" fmla="*/ 987 w 1873"/>
              <a:gd name="T5" fmla="*/ 18 h 2138"/>
              <a:gd name="T6" fmla="*/ 1821 w 1873"/>
              <a:gd name="T7" fmla="*/ 500 h 2138"/>
              <a:gd name="T8" fmla="*/ 1821 w 1873"/>
              <a:gd name="T9" fmla="*/ 500 h 2138"/>
              <a:gd name="T10" fmla="*/ 1872 w 1873"/>
              <a:gd name="T11" fmla="*/ 588 h 2138"/>
              <a:gd name="T12" fmla="*/ 1872 w 1873"/>
              <a:gd name="T13" fmla="*/ 1549 h 2138"/>
              <a:gd name="T14" fmla="*/ 1872 w 1873"/>
              <a:gd name="T15" fmla="*/ 1549 h 2138"/>
              <a:gd name="T16" fmla="*/ 1821 w 1873"/>
              <a:gd name="T17" fmla="*/ 1637 h 2138"/>
              <a:gd name="T18" fmla="*/ 987 w 1873"/>
              <a:gd name="T19" fmla="*/ 2119 h 2138"/>
              <a:gd name="T20" fmla="*/ 987 w 1873"/>
              <a:gd name="T21" fmla="*/ 2119 h 2138"/>
              <a:gd name="T22" fmla="*/ 885 w 1873"/>
              <a:gd name="T23" fmla="*/ 2119 h 2138"/>
              <a:gd name="T24" fmla="*/ 51 w 1873"/>
              <a:gd name="T25" fmla="*/ 1637 h 2138"/>
              <a:gd name="T26" fmla="*/ 51 w 1873"/>
              <a:gd name="T27" fmla="*/ 1637 h 2138"/>
              <a:gd name="T28" fmla="*/ 0 w 1873"/>
              <a:gd name="T29" fmla="*/ 1549 h 2138"/>
              <a:gd name="T30" fmla="*/ 0 w 1873"/>
              <a:gd name="T31" fmla="*/ 588 h 2138"/>
              <a:gd name="T32" fmla="*/ 0 w 1873"/>
              <a:gd name="T33" fmla="*/ 588 h 2138"/>
              <a:gd name="T34" fmla="*/ 51 w 1873"/>
              <a:gd name="T35" fmla="*/ 500 h 2138"/>
              <a:gd name="T36" fmla="*/ 885 w 1873"/>
              <a:gd name="T37" fmla="*/ 18 h 2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73" h="2138">
                <a:moveTo>
                  <a:pt x="885" y="18"/>
                </a:moveTo>
                <a:lnTo>
                  <a:pt x="885" y="18"/>
                </a:lnTo>
                <a:cubicBezTo>
                  <a:pt x="916" y="0"/>
                  <a:pt x="956" y="0"/>
                  <a:pt x="987" y="18"/>
                </a:cubicBezTo>
                <a:lnTo>
                  <a:pt x="1821" y="500"/>
                </a:lnTo>
                <a:lnTo>
                  <a:pt x="1821" y="500"/>
                </a:lnTo>
                <a:cubicBezTo>
                  <a:pt x="1852" y="517"/>
                  <a:pt x="1872" y="551"/>
                  <a:pt x="1872" y="588"/>
                </a:cubicBezTo>
                <a:lnTo>
                  <a:pt x="1872" y="1549"/>
                </a:lnTo>
                <a:lnTo>
                  <a:pt x="1872" y="1549"/>
                </a:lnTo>
                <a:cubicBezTo>
                  <a:pt x="1872" y="1586"/>
                  <a:pt x="1852" y="1620"/>
                  <a:pt x="1821" y="1637"/>
                </a:cubicBezTo>
                <a:lnTo>
                  <a:pt x="987" y="2119"/>
                </a:lnTo>
                <a:lnTo>
                  <a:pt x="987" y="2119"/>
                </a:lnTo>
                <a:cubicBezTo>
                  <a:pt x="956" y="2137"/>
                  <a:pt x="916" y="2137"/>
                  <a:pt x="885" y="2119"/>
                </a:cubicBezTo>
                <a:lnTo>
                  <a:pt x="51" y="1637"/>
                </a:lnTo>
                <a:lnTo>
                  <a:pt x="51" y="1637"/>
                </a:lnTo>
                <a:cubicBezTo>
                  <a:pt x="20" y="1620"/>
                  <a:pt x="0" y="1586"/>
                  <a:pt x="0" y="1549"/>
                </a:cubicBezTo>
                <a:lnTo>
                  <a:pt x="0" y="588"/>
                </a:lnTo>
                <a:lnTo>
                  <a:pt x="0" y="588"/>
                </a:lnTo>
                <a:cubicBezTo>
                  <a:pt x="0" y="551"/>
                  <a:pt x="20" y="517"/>
                  <a:pt x="51" y="500"/>
                </a:cubicBezTo>
                <a:lnTo>
                  <a:pt x="885" y="18"/>
                </a:ln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16" name="Freeform 14">
            <a:extLst>
              <a:ext uri="{FF2B5EF4-FFF2-40B4-BE49-F238E27FC236}">
                <a16:creationId xmlns:a16="http://schemas.microsoft.com/office/drawing/2014/main" id="{8F81EE76-86C6-3B4C-A8C2-828BA4B8120D}"/>
              </a:ext>
            </a:extLst>
          </p:cNvPr>
          <p:cNvSpPr>
            <a:spLocks noChangeArrowheads="1"/>
          </p:cNvSpPr>
          <p:nvPr/>
        </p:nvSpPr>
        <p:spPr bwMode="auto">
          <a:xfrm>
            <a:off x="9398480" y="3052620"/>
            <a:ext cx="1712982" cy="1712982"/>
          </a:xfrm>
          <a:custGeom>
            <a:avLst/>
            <a:gdLst>
              <a:gd name="T0" fmla="*/ 1376 w 2753"/>
              <a:gd name="T1" fmla="*/ 0 h 2752"/>
              <a:gd name="T2" fmla="*/ 1376 w 2753"/>
              <a:gd name="T3" fmla="*/ 0 h 2752"/>
              <a:gd name="T4" fmla="*/ 2752 w 2753"/>
              <a:gd name="T5" fmla="*/ 1376 h 2752"/>
              <a:gd name="T6" fmla="*/ 2752 w 2753"/>
              <a:gd name="T7" fmla="*/ 1376 h 2752"/>
              <a:gd name="T8" fmla="*/ 1376 w 2753"/>
              <a:gd name="T9" fmla="*/ 2751 h 2752"/>
              <a:gd name="T10" fmla="*/ 1376 w 2753"/>
              <a:gd name="T11" fmla="*/ 2751 h 2752"/>
              <a:gd name="T12" fmla="*/ 0 w 2753"/>
              <a:gd name="T13" fmla="*/ 1376 h 2752"/>
              <a:gd name="T14" fmla="*/ 0 w 2753"/>
              <a:gd name="T15" fmla="*/ 1376 h 2752"/>
              <a:gd name="T16" fmla="*/ 1376 w 2753"/>
              <a:gd name="T17" fmla="*/ 0 h 2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3" h="2752">
                <a:moveTo>
                  <a:pt x="1376" y="0"/>
                </a:moveTo>
                <a:lnTo>
                  <a:pt x="1376" y="0"/>
                </a:lnTo>
                <a:cubicBezTo>
                  <a:pt x="2136" y="0"/>
                  <a:pt x="2752" y="616"/>
                  <a:pt x="2752" y="1376"/>
                </a:cubicBezTo>
                <a:lnTo>
                  <a:pt x="2752" y="1376"/>
                </a:lnTo>
                <a:cubicBezTo>
                  <a:pt x="2752" y="2135"/>
                  <a:pt x="2136" y="2751"/>
                  <a:pt x="1376" y="2751"/>
                </a:cubicBezTo>
                <a:lnTo>
                  <a:pt x="1376" y="2751"/>
                </a:lnTo>
                <a:cubicBezTo>
                  <a:pt x="616" y="2751"/>
                  <a:pt x="0" y="2135"/>
                  <a:pt x="0" y="1376"/>
                </a:cubicBezTo>
                <a:lnTo>
                  <a:pt x="0" y="1376"/>
                </a:lnTo>
                <a:cubicBezTo>
                  <a:pt x="0" y="616"/>
                  <a:pt x="616" y="0"/>
                  <a:pt x="1376" y="0"/>
                </a:cubicBezTo>
              </a:path>
            </a:pathLst>
          </a:custGeom>
          <a:solidFill>
            <a:schemeClr val="accent5"/>
          </a:solidFill>
          <a:ln>
            <a:noFill/>
          </a:ln>
          <a:effectLst/>
        </p:spPr>
        <p:txBody>
          <a:bodyPr wrap="none" anchor="ctr"/>
          <a:lstStyle/>
          <a:p>
            <a:endParaRPr lang="en-US" sz="3266"/>
          </a:p>
        </p:txBody>
      </p:sp>
      <p:sp>
        <p:nvSpPr>
          <p:cNvPr id="17" name="Freeform 15">
            <a:extLst>
              <a:ext uri="{FF2B5EF4-FFF2-40B4-BE49-F238E27FC236}">
                <a16:creationId xmlns:a16="http://schemas.microsoft.com/office/drawing/2014/main" id="{0DF31F41-186F-D741-9748-F0C2FE546318}"/>
              </a:ext>
            </a:extLst>
          </p:cNvPr>
          <p:cNvSpPr>
            <a:spLocks noChangeArrowheads="1"/>
          </p:cNvSpPr>
          <p:nvPr/>
        </p:nvSpPr>
        <p:spPr bwMode="auto">
          <a:xfrm>
            <a:off x="9670252" y="3244782"/>
            <a:ext cx="1166695" cy="1331405"/>
          </a:xfrm>
          <a:custGeom>
            <a:avLst/>
            <a:gdLst>
              <a:gd name="T0" fmla="*/ 885 w 1872"/>
              <a:gd name="T1" fmla="*/ 18 h 2138"/>
              <a:gd name="T2" fmla="*/ 885 w 1872"/>
              <a:gd name="T3" fmla="*/ 18 h 2138"/>
              <a:gd name="T4" fmla="*/ 987 w 1872"/>
              <a:gd name="T5" fmla="*/ 18 h 2138"/>
              <a:gd name="T6" fmla="*/ 1821 w 1872"/>
              <a:gd name="T7" fmla="*/ 500 h 2138"/>
              <a:gd name="T8" fmla="*/ 1821 w 1872"/>
              <a:gd name="T9" fmla="*/ 500 h 2138"/>
              <a:gd name="T10" fmla="*/ 1871 w 1872"/>
              <a:gd name="T11" fmla="*/ 588 h 2138"/>
              <a:gd name="T12" fmla="*/ 1871 w 1872"/>
              <a:gd name="T13" fmla="*/ 1549 h 2138"/>
              <a:gd name="T14" fmla="*/ 1871 w 1872"/>
              <a:gd name="T15" fmla="*/ 1549 h 2138"/>
              <a:gd name="T16" fmla="*/ 1821 w 1872"/>
              <a:gd name="T17" fmla="*/ 1637 h 2138"/>
              <a:gd name="T18" fmla="*/ 987 w 1872"/>
              <a:gd name="T19" fmla="*/ 2119 h 2138"/>
              <a:gd name="T20" fmla="*/ 987 w 1872"/>
              <a:gd name="T21" fmla="*/ 2119 h 2138"/>
              <a:gd name="T22" fmla="*/ 885 w 1872"/>
              <a:gd name="T23" fmla="*/ 2119 h 2138"/>
              <a:gd name="T24" fmla="*/ 51 w 1872"/>
              <a:gd name="T25" fmla="*/ 1637 h 2138"/>
              <a:gd name="T26" fmla="*/ 51 w 1872"/>
              <a:gd name="T27" fmla="*/ 1637 h 2138"/>
              <a:gd name="T28" fmla="*/ 0 w 1872"/>
              <a:gd name="T29" fmla="*/ 1549 h 2138"/>
              <a:gd name="T30" fmla="*/ 0 w 1872"/>
              <a:gd name="T31" fmla="*/ 588 h 2138"/>
              <a:gd name="T32" fmla="*/ 0 w 1872"/>
              <a:gd name="T33" fmla="*/ 588 h 2138"/>
              <a:gd name="T34" fmla="*/ 51 w 1872"/>
              <a:gd name="T35" fmla="*/ 500 h 2138"/>
              <a:gd name="T36" fmla="*/ 885 w 1872"/>
              <a:gd name="T37" fmla="*/ 18 h 2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72" h="2138">
                <a:moveTo>
                  <a:pt x="885" y="18"/>
                </a:moveTo>
                <a:lnTo>
                  <a:pt x="885" y="18"/>
                </a:lnTo>
                <a:cubicBezTo>
                  <a:pt x="916" y="0"/>
                  <a:pt x="955" y="0"/>
                  <a:pt x="987" y="18"/>
                </a:cubicBezTo>
                <a:lnTo>
                  <a:pt x="1821" y="500"/>
                </a:lnTo>
                <a:lnTo>
                  <a:pt x="1821" y="500"/>
                </a:lnTo>
                <a:cubicBezTo>
                  <a:pt x="1852" y="517"/>
                  <a:pt x="1871" y="551"/>
                  <a:pt x="1871" y="588"/>
                </a:cubicBezTo>
                <a:lnTo>
                  <a:pt x="1871" y="1549"/>
                </a:lnTo>
                <a:lnTo>
                  <a:pt x="1871" y="1549"/>
                </a:lnTo>
                <a:cubicBezTo>
                  <a:pt x="1871" y="1586"/>
                  <a:pt x="1852" y="1620"/>
                  <a:pt x="1821" y="1637"/>
                </a:cubicBezTo>
                <a:lnTo>
                  <a:pt x="987" y="2119"/>
                </a:lnTo>
                <a:lnTo>
                  <a:pt x="987" y="2119"/>
                </a:lnTo>
                <a:cubicBezTo>
                  <a:pt x="955" y="2137"/>
                  <a:pt x="916" y="2137"/>
                  <a:pt x="885" y="2119"/>
                </a:cubicBezTo>
                <a:lnTo>
                  <a:pt x="51" y="1637"/>
                </a:lnTo>
                <a:lnTo>
                  <a:pt x="51" y="1637"/>
                </a:lnTo>
                <a:cubicBezTo>
                  <a:pt x="20" y="1620"/>
                  <a:pt x="0" y="1586"/>
                  <a:pt x="0" y="1549"/>
                </a:cubicBezTo>
                <a:lnTo>
                  <a:pt x="0" y="588"/>
                </a:lnTo>
                <a:lnTo>
                  <a:pt x="0" y="588"/>
                </a:lnTo>
                <a:cubicBezTo>
                  <a:pt x="0" y="551"/>
                  <a:pt x="20" y="517"/>
                  <a:pt x="51" y="500"/>
                </a:cubicBezTo>
                <a:lnTo>
                  <a:pt x="885" y="18"/>
                </a:ln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37" name="Subtitle 2">
            <a:extLst>
              <a:ext uri="{FF2B5EF4-FFF2-40B4-BE49-F238E27FC236}">
                <a16:creationId xmlns:a16="http://schemas.microsoft.com/office/drawing/2014/main" id="{B5E234F5-E01F-8748-97B5-C537826DB6AD}"/>
              </a:ext>
            </a:extLst>
          </p:cNvPr>
          <p:cNvSpPr txBox="1">
            <a:spLocks/>
          </p:cNvSpPr>
          <p:nvPr/>
        </p:nvSpPr>
        <p:spPr>
          <a:xfrm>
            <a:off x="4920971" y="5268954"/>
            <a:ext cx="235005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8" name="TextBox 37">
            <a:extLst>
              <a:ext uri="{FF2B5EF4-FFF2-40B4-BE49-F238E27FC236}">
                <a16:creationId xmlns:a16="http://schemas.microsoft.com/office/drawing/2014/main" id="{D23304DA-A9E9-694B-A21D-04CFF68CB580}"/>
              </a:ext>
            </a:extLst>
          </p:cNvPr>
          <p:cNvSpPr txBox="1"/>
          <p:nvPr/>
        </p:nvSpPr>
        <p:spPr>
          <a:xfrm>
            <a:off x="5287125" y="4931822"/>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40" name="Subtitle 2">
            <a:extLst>
              <a:ext uri="{FF2B5EF4-FFF2-40B4-BE49-F238E27FC236}">
                <a16:creationId xmlns:a16="http://schemas.microsoft.com/office/drawing/2014/main" id="{075DD1CF-DF07-BD4B-B87E-5D39B904B89D}"/>
              </a:ext>
            </a:extLst>
          </p:cNvPr>
          <p:cNvSpPr txBox="1">
            <a:spLocks/>
          </p:cNvSpPr>
          <p:nvPr/>
        </p:nvSpPr>
        <p:spPr>
          <a:xfrm>
            <a:off x="9079942" y="5268954"/>
            <a:ext cx="235005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1" name="TextBox 40">
            <a:extLst>
              <a:ext uri="{FF2B5EF4-FFF2-40B4-BE49-F238E27FC236}">
                <a16:creationId xmlns:a16="http://schemas.microsoft.com/office/drawing/2014/main" id="{99C40761-40DB-E84E-A3EF-63A2CA78643E}"/>
              </a:ext>
            </a:extLst>
          </p:cNvPr>
          <p:cNvSpPr txBox="1"/>
          <p:nvPr/>
        </p:nvSpPr>
        <p:spPr>
          <a:xfrm>
            <a:off x="9441287" y="4931822"/>
            <a:ext cx="162737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05</a:t>
            </a:r>
          </a:p>
        </p:txBody>
      </p:sp>
      <p:sp>
        <p:nvSpPr>
          <p:cNvPr id="19" name="Subtitle 2">
            <a:extLst>
              <a:ext uri="{FF2B5EF4-FFF2-40B4-BE49-F238E27FC236}">
                <a16:creationId xmlns:a16="http://schemas.microsoft.com/office/drawing/2014/main" id="{354159BB-7EAF-4B4B-91AA-5A5230AD11FD}"/>
              </a:ext>
            </a:extLst>
          </p:cNvPr>
          <p:cNvSpPr txBox="1">
            <a:spLocks/>
          </p:cNvSpPr>
          <p:nvPr/>
        </p:nvSpPr>
        <p:spPr>
          <a:xfrm>
            <a:off x="762000" y="5268954"/>
            <a:ext cx="235005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0" name="TextBox 19">
            <a:extLst>
              <a:ext uri="{FF2B5EF4-FFF2-40B4-BE49-F238E27FC236}">
                <a16:creationId xmlns:a16="http://schemas.microsoft.com/office/drawing/2014/main" id="{470ACC24-D91E-EC40-A611-1223B9CD21DD}"/>
              </a:ext>
            </a:extLst>
          </p:cNvPr>
          <p:cNvSpPr txBox="1"/>
          <p:nvPr/>
        </p:nvSpPr>
        <p:spPr>
          <a:xfrm>
            <a:off x="1151397" y="4931822"/>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43" name="Subtitle 2">
            <a:extLst>
              <a:ext uri="{FF2B5EF4-FFF2-40B4-BE49-F238E27FC236}">
                <a16:creationId xmlns:a16="http://schemas.microsoft.com/office/drawing/2014/main" id="{E33F8457-9D45-6142-80AF-9ABB79C73947}"/>
              </a:ext>
            </a:extLst>
          </p:cNvPr>
          <p:cNvSpPr txBox="1">
            <a:spLocks/>
          </p:cNvSpPr>
          <p:nvPr/>
        </p:nvSpPr>
        <p:spPr>
          <a:xfrm>
            <a:off x="2841486" y="2144144"/>
            <a:ext cx="235005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4" name="TextBox 43">
            <a:extLst>
              <a:ext uri="{FF2B5EF4-FFF2-40B4-BE49-F238E27FC236}">
                <a16:creationId xmlns:a16="http://schemas.microsoft.com/office/drawing/2014/main" id="{5AE94EE5-6BBF-1946-8C3C-5F56412DF390}"/>
              </a:ext>
            </a:extLst>
          </p:cNvPr>
          <p:cNvSpPr txBox="1"/>
          <p:nvPr/>
        </p:nvSpPr>
        <p:spPr>
          <a:xfrm>
            <a:off x="3210845" y="1807012"/>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46" name="Subtitle 2">
            <a:extLst>
              <a:ext uri="{FF2B5EF4-FFF2-40B4-BE49-F238E27FC236}">
                <a16:creationId xmlns:a16="http://schemas.microsoft.com/office/drawing/2014/main" id="{AFDB8E0E-8409-BF44-9307-2E1BE903DF89}"/>
              </a:ext>
            </a:extLst>
          </p:cNvPr>
          <p:cNvSpPr txBox="1">
            <a:spLocks/>
          </p:cNvSpPr>
          <p:nvPr/>
        </p:nvSpPr>
        <p:spPr>
          <a:xfrm>
            <a:off x="6929088" y="2144144"/>
            <a:ext cx="235005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7" name="TextBox 46">
            <a:extLst>
              <a:ext uri="{FF2B5EF4-FFF2-40B4-BE49-F238E27FC236}">
                <a16:creationId xmlns:a16="http://schemas.microsoft.com/office/drawing/2014/main" id="{2E90F1A5-9095-4247-9D9A-6C986097B2E5}"/>
              </a:ext>
            </a:extLst>
          </p:cNvPr>
          <p:cNvSpPr txBox="1"/>
          <p:nvPr/>
        </p:nvSpPr>
        <p:spPr>
          <a:xfrm>
            <a:off x="7287227" y="1807012"/>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49" name="TextBox 48">
            <a:extLst>
              <a:ext uri="{FF2B5EF4-FFF2-40B4-BE49-F238E27FC236}">
                <a16:creationId xmlns:a16="http://schemas.microsoft.com/office/drawing/2014/main" id="{9D263EC8-4275-1949-885F-6547AB96824F}"/>
              </a:ext>
            </a:extLst>
          </p:cNvPr>
          <p:cNvSpPr txBox="1"/>
          <p:nvPr/>
        </p:nvSpPr>
        <p:spPr>
          <a:xfrm>
            <a:off x="1736492" y="3516696"/>
            <a:ext cx="401072" cy="784830"/>
          </a:xfrm>
          <a:prstGeom prst="rect">
            <a:avLst/>
          </a:prstGeom>
          <a:noFill/>
        </p:spPr>
        <p:txBody>
          <a:bodyPr wrap="none" rtlCol="0" anchor="ctr">
            <a:spAutoFit/>
          </a:bodyPr>
          <a:lstStyle/>
          <a:p>
            <a:pPr algn="ctr"/>
            <a:r>
              <a:rPr lang="en-US" sz="4500" b="1" dirty="0">
                <a:solidFill>
                  <a:schemeClr val="accent1"/>
                </a:solidFill>
                <a:latin typeface="Poppins" pitchFamily="2" charset="77"/>
                <a:cs typeface="Poppins" pitchFamily="2" charset="77"/>
              </a:rPr>
              <a:t>1</a:t>
            </a:r>
          </a:p>
        </p:txBody>
      </p:sp>
      <p:sp>
        <p:nvSpPr>
          <p:cNvPr id="50" name="TextBox 49">
            <a:extLst>
              <a:ext uri="{FF2B5EF4-FFF2-40B4-BE49-F238E27FC236}">
                <a16:creationId xmlns:a16="http://schemas.microsoft.com/office/drawing/2014/main" id="{233632D9-9A43-7C44-85D9-E8EB941F0862}"/>
              </a:ext>
            </a:extLst>
          </p:cNvPr>
          <p:cNvSpPr txBox="1"/>
          <p:nvPr/>
        </p:nvSpPr>
        <p:spPr>
          <a:xfrm>
            <a:off x="3759071" y="3516696"/>
            <a:ext cx="514885" cy="784830"/>
          </a:xfrm>
          <a:prstGeom prst="rect">
            <a:avLst/>
          </a:prstGeom>
          <a:noFill/>
        </p:spPr>
        <p:txBody>
          <a:bodyPr wrap="none" rtlCol="0" anchor="ctr">
            <a:spAutoFit/>
          </a:bodyPr>
          <a:lstStyle/>
          <a:p>
            <a:pPr algn="ctr"/>
            <a:r>
              <a:rPr lang="en-US" sz="4500" b="1" dirty="0">
                <a:solidFill>
                  <a:schemeClr val="accent2"/>
                </a:solidFill>
                <a:latin typeface="Poppins" pitchFamily="2" charset="77"/>
                <a:cs typeface="Poppins" pitchFamily="2" charset="77"/>
              </a:rPr>
              <a:t>2</a:t>
            </a:r>
          </a:p>
        </p:txBody>
      </p:sp>
      <p:sp>
        <p:nvSpPr>
          <p:cNvPr id="51" name="TextBox 50">
            <a:extLst>
              <a:ext uri="{FF2B5EF4-FFF2-40B4-BE49-F238E27FC236}">
                <a16:creationId xmlns:a16="http://schemas.microsoft.com/office/drawing/2014/main" id="{1D227C68-24C5-034B-ACE2-A59D3D7B20C2}"/>
              </a:ext>
            </a:extLst>
          </p:cNvPr>
          <p:cNvSpPr txBox="1"/>
          <p:nvPr/>
        </p:nvSpPr>
        <p:spPr>
          <a:xfrm>
            <a:off x="5828939" y="3516696"/>
            <a:ext cx="534121" cy="784830"/>
          </a:xfrm>
          <a:prstGeom prst="rect">
            <a:avLst/>
          </a:prstGeom>
          <a:noFill/>
        </p:spPr>
        <p:txBody>
          <a:bodyPr wrap="none" rtlCol="0" anchor="ctr">
            <a:spAutoFit/>
          </a:bodyPr>
          <a:lstStyle/>
          <a:p>
            <a:pPr algn="ctr"/>
            <a:r>
              <a:rPr lang="en-US" sz="4500" b="1" dirty="0">
                <a:solidFill>
                  <a:schemeClr val="accent3"/>
                </a:solidFill>
                <a:latin typeface="Poppins" pitchFamily="2" charset="77"/>
                <a:cs typeface="Poppins" pitchFamily="2" charset="77"/>
              </a:rPr>
              <a:t>3</a:t>
            </a:r>
          </a:p>
        </p:txBody>
      </p:sp>
      <p:sp>
        <p:nvSpPr>
          <p:cNvPr id="52" name="TextBox 51">
            <a:extLst>
              <a:ext uri="{FF2B5EF4-FFF2-40B4-BE49-F238E27FC236}">
                <a16:creationId xmlns:a16="http://schemas.microsoft.com/office/drawing/2014/main" id="{3822AC58-2E61-D648-8E73-58718E921C8E}"/>
              </a:ext>
            </a:extLst>
          </p:cNvPr>
          <p:cNvSpPr txBox="1"/>
          <p:nvPr/>
        </p:nvSpPr>
        <p:spPr>
          <a:xfrm>
            <a:off x="7887585" y="3516696"/>
            <a:ext cx="575800" cy="784830"/>
          </a:xfrm>
          <a:prstGeom prst="rect">
            <a:avLst/>
          </a:prstGeom>
          <a:noFill/>
        </p:spPr>
        <p:txBody>
          <a:bodyPr wrap="none" rtlCol="0" anchor="ctr">
            <a:spAutoFit/>
          </a:bodyPr>
          <a:lstStyle/>
          <a:p>
            <a:pPr algn="ctr"/>
            <a:r>
              <a:rPr lang="en-US" sz="4500" b="1" dirty="0">
                <a:solidFill>
                  <a:schemeClr val="accent4"/>
                </a:solidFill>
                <a:latin typeface="Poppins" pitchFamily="2" charset="77"/>
                <a:cs typeface="Poppins" pitchFamily="2" charset="77"/>
              </a:rPr>
              <a:t>4</a:t>
            </a:r>
          </a:p>
        </p:txBody>
      </p:sp>
      <p:sp>
        <p:nvSpPr>
          <p:cNvPr id="53" name="TextBox 52">
            <a:extLst>
              <a:ext uri="{FF2B5EF4-FFF2-40B4-BE49-F238E27FC236}">
                <a16:creationId xmlns:a16="http://schemas.microsoft.com/office/drawing/2014/main" id="{A0A2F037-BB1F-AD46-90CB-416F4EB61D7B}"/>
              </a:ext>
            </a:extLst>
          </p:cNvPr>
          <p:cNvSpPr txBox="1"/>
          <p:nvPr/>
        </p:nvSpPr>
        <p:spPr>
          <a:xfrm>
            <a:off x="9975087" y="3516696"/>
            <a:ext cx="559769" cy="784830"/>
          </a:xfrm>
          <a:prstGeom prst="rect">
            <a:avLst/>
          </a:prstGeom>
          <a:noFill/>
        </p:spPr>
        <p:txBody>
          <a:bodyPr wrap="none" rtlCol="0" anchor="ctr">
            <a:spAutoFit/>
          </a:bodyPr>
          <a:lstStyle/>
          <a:p>
            <a:pPr algn="ctr"/>
            <a:r>
              <a:rPr lang="en-US" sz="4500" b="1" dirty="0">
                <a:solidFill>
                  <a:schemeClr val="accent5"/>
                </a:solidFill>
                <a:latin typeface="Poppins" pitchFamily="2" charset="77"/>
                <a:cs typeface="Poppins" pitchFamily="2" charset="77"/>
              </a:rPr>
              <a:t>5</a:t>
            </a:r>
          </a:p>
        </p:txBody>
      </p:sp>
    </p:spTree>
    <p:extLst>
      <p:ext uri="{BB962C8B-B14F-4D97-AF65-F5344CB8AC3E}">
        <p14:creationId xmlns:p14="http://schemas.microsoft.com/office/powerpoint/2010/main" val="516625715"/>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42FD8BB7-D1D6-C643-8BCD-3E7C728E3458}"/>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11" name="TextBox 10">
            <a:extLst>
              <a:ext uri="{FF2B5EF4-FFF2-40B4-BE49-F238E27FC236}">
                <a16:creationId xmlns:a16="http://schemas.microsoft.com/office/drawing/2014/main" id="{496B28DC-DD03-6D41-BDE1-218E34E5BDC5}"/>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 name="Freeform 16">
            <a:extLst>
              <a:ext uri="{FF2B5EF4-FFF2-40B4-BE49-F238E27FC236}">
                <a16:creationId xmlns:a16="http://schemas.microsoft.com/office/drawing/2014/main" id="{780B5731-3243-064A-8224-C5088B0A05CA}"/>
              </a:ext>
            </a:extLst>
          </p:cNvPr>
          <p:cNvSpPr>
            <a:spLocks noChangeArrowheads="1"/>
          </p:cNvSpPr>
          <p:nvPr/>
        </p:nvSpPr>
        <p:spPr bwMode="auto">
          <a:xfrm>
            <a:off x="3291866" y="2359583"/>
            <a:ext cx="6358972" cy="273327"/>
          </a:xfrm>
          <a:prstGeom prst="roundRect">
            <a:avLst>
              <a:gd name="adj" fmla="val 50000"/>
            </a:avLst>
          </a:prstGeom>
          <a:solidFill>
            <a:schemeClr val="bg1">
              <a:lumMod val="95000"/>
            </a:schemeClr>
          </a:solidFill>
          <a:ln>
            <a:noFill/>
          </a:ln>
          <a:effectLst/>
        </p:spPr>
        <p:txBody>
          <a:bodyPr wrap="none" anchor="ctr"/>
          <a:lstStyle/>
          <a:p>
            <a:endParaRPr lang="en-US" sz="3266"/>
          </a:p>
        </p:txBody>
      </p:sp>
      <p:sp>
        <p:nvSpPr>
          <p:cNvPr id="3" name="Freeform 17">
            <a:extLst>
              <a:ext uri="{FF2B5EF4-FFF2-40B4-BE49-F238E27FC236}">
                <a16:creationId xmlns:a16="http://schemas.microsoft.com/office/drawing/2014/main" id="{85D03256-B6FC-D44F-A3B7-DDA11B06E746}"/>
              </a:ext>
            </a:extLst>
          </p:cNvPr>
          <p:cNvSpPr>
            <a:spLocks noChangeArrowheads="1"/>
          </p:cNvSpPr>
          <p:nvPr/>
        </p:nvSpPr>
        <p:spPr bwMode="auto">
          <a:xfrm>
            <a:off x="3291866" y="2359583"/>
            <a:ext cx="5051476" cy="273327"/>
          </a:xfrm>
          <a:prstGeom prst="roundRect">
            <a:avLst>
              <a:gd name="adj" fmla="val 50000"/>
            </a:avLst>
          </a:prstGeom>
          <a:solidFill>
            <a:schemeClr val="accent1"/>
          </a:solidFill>
          <a:ln>
            <a:noFill/>
          </a:ln>
          <a:effectLst/>
        </p:spPr>
        <p:txBody>
          <a:bodyPr wrap="none" anchor="ctr"/>
          <a:lstStyle/>
          <a:p>
            <a:endParaRPr lang="en-US" sz="3266"/>
          </a:p>
        </p:txBody>
      </p:sp>
      <p:sp>
        <p:nvSpPr>
          <p:cNvPr id="4" name="Freeform 19">
            <a:extLst>
              <a:ext uri="{FF2B5EF4-FFF2-40B4-BE49-F238E27FC236}">
                <a16:creationId xmlns:a16="http://schemas.microsoft.com/office/drawing/2014/main" id="{14D559FB-0EF8-C947-AAFC-A8F5B75EBF84}"/>
              </a:ext>
            </a:extLst>
          </p:cNvPr>
          <p:cNvSpPr>
            <a:spLocks noChangeArrowheads="1"/>
          </p:cNvSpPr>
          <p:nvPr/>
        </p:nvSpPr>
        <p:spPr bwMode="auto">
          <a:xfrm>
            <a:off x="3291866" y="3567614"/>
            <a:ext cx="6358972" cy="273327"/>
          </a:xfrm>
          <a:prstGeom prst="roundRect">
            <a:avLst>
              <a:gd name="adj" fmla="val 50000"/>
            </a:avLst>
          </a:prstGeom>
          <a:solidFill>
            <a:schemeClr val="bg1">
              <a:lumMod val="95000"/>
            </a:schemeClr>
          </a:solidFill>
          <a:ln>
            <a:noFill/>
          </a:ln>
          <a:effectLst/>
        </p:spPr>
        <p:txBody>
          <a:bodyPr wrap="none" anchor="ctr"/>
          <a:lstStyle/>
          <a:p>
            <a:endParaRPr lang="en-US" sz="3266"/>
          </a:p>
        </p:txBody>
      </p:sp>
      <p:sp>
        <p:nvSpPr>
          <p:cNvPr id="5" name="Freeform 20">
            <a:extLst>
              <a:ext uri="{FF2B5EF4-FFF2-40B4-BE49-F238E27FC236}">
                <a16:creationId xmlns:a16="http://schemas.microsoft.com/office/drawing/2014/main" id="{A74E9E4B-6683-1341-ADC0-BB9267E24C1C}"/>
              </a:ext>
            </a:extLst>
          </p:cNvPr>
          <p:cNvSpPr>
            <a:spLocks noChangeArrowheads="1"/>
          </p:cNvSpPr>
          <p:nvPr/>
        </p:nvSpPr>
        <p:spPr bwMode="auto">
          <a:xfrm>
            <a:off x="3291866" y="3567614"/>
            <a:ext cx="5229989" cy="273327"/>
          </a:xfrm>
          <a:prstGeom prst="roundRect">
            <a:avLst>
              <a:gd name="adj" fmla="val 50000"/>
            </a:avLst>
          </a:prstGeom>
          <a:solidFill>
            <a:schemeClr val="accent2"/>
          </a:solidFill>
          <a:ln>
            <a:noFill/>
          </a:ln>
          <a:effectLst/>
        </p:spPr>
        <p:txBody>
          <a:bodyPr wrap="none" anchor="ctr"/>
          <a:lstStyle/>
          <a:p>
            <a:endParaRPr lang="en-US" sz="3266"/>
          </a:p>
        </p:txBody>
      </p:sp>
      <p:sp>
        <p:nvSpPr>
          <p:cNvPr id="6" name="Freeform 25">
            <a:extLst>
              <a:ext uri="{FF2B5EF4-FFF2-40B4-BE49-F238E27FC236}">
                <a16:creationId xmlns:a16="http://schemas.microsoft.com/office/drawing/2014/main" id="{48220888-C27B-E444-AEB7-020D08E19BAF}"/>
              </a:ext>
            </a:extLst>
          </p:cNvPr>
          <p:cNvSpPr>
            <a:spLocks noChangeArrowheads="1"/>
          </p:cNvSpPr>
          <p:nvPr/>
        </p:nvSpPr>
        <p:spPr bwMode="auto">
          <a:xfrm>
            <a:off x="3291866" y="4775646"/>
            <a:ext cx="6358972" cy="273327"/>
          </a:xfrm>
          <a:prstGeom prst="roundRect">
            <a:avLst>
              <a:gd name="adj" fmla="val 50000"/>
            </a:avLst>
          </a:prstGeom>
          <a:solidFill>
            <a:schemeClr val="bg1">
              <a:lumMod val="95000"/>
            </a:schemeClr>
          </a:solidFill>
          <a:ln>
            <a:noFill/>
          </a:ln>
          <a:effectLst/>
        </p:spPr>
        <p:txBody>
          <a:bodyPr wrap="none" anchor="ctr"/>
          <a:lstStyle/>
          <a:p>
            <a:endParaRPr lang="en-US" sz="3266"/>
          </a:p>
        </p:txBody>
      </p:sp>
      <p:sp>
        <p:nvSpPr>
          <p:cNvPr id="7" name="Freeform 26">
            <a:extLst>
              <a:ext uri="{FF2B5EF4-FFF2-40B4-BE49-F238E27FC236}">
                <a16:creationId xmlns:a16="http://schemas.microsoft.com/office/drawing/2014/main" id="{1D6F834B-2044-494D-82BB-DFE1C2142717}"/>
              </a:ext>
            </a:extLst>
          </p:cNvPr>
          <p:cNvSpPr>
            <a:spLocks noChangeArrowheads="1"/>
          </p:cNvSpPr>
          <p:nvPr/>
        </p:nvSpPr>
        <p:spPr bwMode="auto">
          <a:xfrm>
            <a:off x="3291868" y="4775646"/>
            <a:ext cx="3000971" cy="273327"/>
          </a:xfrm>
          <a:prstGeom prst="roundRect">
            <a:avLst>
              <a:gd name="adj" fmla="val 50000"/>
            </a:avLst>
          </a:prstGeom>
          <a:solidFill>
            <a:schemeClr val="accent3"/>
          </a:solidFill>
          <a:ln>
            <a:noFill/>
          </a:ln>
          <a:effectLst/>
          <a:extLst>
            <a:ext uri="{91240B29-F687-4F45-9708-019B960494DF}">
              <a14:hiddenLine xmlns:a14="http://schemas.microsoft.com/office/drawing/2010/main" w="9525" cap="flat">
                <a:solidFill>
                  <a:srgbClr val="FFFFFF"/>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8" name="Freeform 29">
            <a:extLst>
              <a:ext uri="{FF2B5EF4-FFF2-40B4-BE49-F238E27FC236}">
                <a16:creationId xmlns:a16="http://schemas.microsoft.com/office/drawing/2014/main" id="{5AF3205A-F070-B444-9CF8-8F2FA4A3B062}"/>
              </a:ext>
            </a:extLst>
          </p:cNvPr>
          <p:cNvSpPr>
            <a:spLocks noChangeArrowheads="1"/>
          </p:cNvSpPr>
          <p:nvPr/>
        </p:nvSpPr>
        <p:spPr bwMode="auto">
          <a:xfrm>
            <a:off x="3291866" y="5987053"/>
            <a:ext cx="6358972" cy="273325"/>
          </a:xfrm>
          <a:prstGeom prst="roundRect">
            <a:avLst>
              <a:gd name="adj" fmla="val 50000"/>
            </a:avLst>
          </a:prstGeom>
          <a:solidFill>
            <a:schemeClr val="bg1">
              <a:lumMod val="95000"/>
            </a:schemeClr>
          </a:solidFill>
          <a:ln>
            <a:noFill/>
          </a:ln>
          <a:effectLst/>
        </p:spPr>
        <p:txBody>
          <a:bodyPr wrap="none" anchor="ctr"/>
          <a:lstStyle/>
          <a:p>
            <a:endParaRPr lang="en-US" sz="3266"/>
          </a:p>
        </p:txBody>
      </p:sp>
      <p:sp>
        <p:nvSpPr>
          <p:cNvPr id="9" name="Freeform 30">
            <a:extLst>
              <a:ext uri="{FF2B5EF4-FFF2-40B4-BE49-F238E27FC236}">
                <a16:creationId xmlns:a16="http://schemas.microsoft.com/office/drawing/2014/main" id="{3775D666-6423-8E47-A41E-28150FAC65FE}"/>
              </a:ext>
            </a:extLst>
          </p:cNvPr>
          <p:cNvSpPr>
            <a:spLocks noChangeArrowheads="1"/>
          </p:cNvSpPr>
          <p:nvPr/>
        </p:nvSpPr>
        <p:spPr bwMode="auto">
          <a:xfrm>
            <a:off x="3291868" y="5987053"/>
            <a:ext cx="3468970" cy="273325"/>
          </a:xfrm>
          <a:prstGeom prst="roundRect">
            <a:avLst>
              <a:gd name="adj" fmla="val 50000"/>
            </a:avLst>
          </a:prstGeom>
          <a:solidFill>
            <a:schemeClr val="accent4"/>
          </a:solidFill>
          <a:ln>
            <a:noFill/>
          </a:ln>
          <a:effectLst/>
        </p:spPr>
        <p:txBody>
          <a:bodyPr wrap="none" anchor="ctr"/>
          <a:lstStyle/>
          <a:p>
            <a:endParaRPr lang="en-US" sz="3266"/>
          </a:p>
        </p:txBody>
      </p:sp>
      <p:sp>
        <p:nvSpPr>
          <p:cNvPr id="19" name="TextBox 18">
            <a:extLst>
              <a:ext uri="{FF2B5EF4-FFF2-40B4-BE49-F238E27FC236}">
                <a16:creationId xmlns:a16="http://schemas.microsoft.com/office/drawing/2014/main" id="{9DBDB55A-CA2F-C445-916E-1B15DB6EC7DA}"/>
              </a:ext>
            </a:extLst>
          </p:cNvPr>
          <p:cNvSpPr txBox="1"/>
          <p:nvPr/>
        </p:nvSpPr>
        <p:spPr>
          <a:xfrm>
            <a:off x="2541804" y="2265414"/>
            <a:ext cx="500458" cy="461665"/>
          </a:xfrm>
          <a:prstGeom prst="rect">
            <a:avLst/>
          </a:prstGeom>
          <a:noFill/>
        </p:spPr>
        <p:txBody>
          <a:bodyPr wrap="none" rtlCol="0" anchor="ctr">
            <a:spAutoFit/>
          </a:bodyPr>
          <a:lstStyle/>
          <a:p>
            <a:pPr algn="r"/>
            <a:r>
              <a:rPr lang="en-US" sz="2400" b="1" dirty="0">
                <a:solidFill>
                  <a:schemeClr val="tx2"/>
                </a:solidFill>
                <a:latin typeface="Poppins" pitchFamily="2" charset="77"/>
                <a:cs typeface="Poppins" pitchFamily="2" charset="77"/>
              </a:rPr>
              <a:t>01</a:t>
            </a:r>
          </a:p>
        </p:txBody>
      </p:sp>
      <p:sp>
        <p:nvSpPr>
          <p:cNvPr id="20" name="TextBox 19">
            <a:extLst>
              <a:ext uri="{FF2B5EF4-FFF2-40B4-BE49-F238E27FC236}">
                <a16:creationId xmlns:a16="http://schemas.microsoft.com/office/drawing/2014/main" id="{D7D9C60F-5AB7-334B-98E5-E4510EF0D59B}"/>
              </a:ext>
            </a:extLst>
          </p:cNvPr>
          <p:cNvSpPr txBox="1"/>
          <p:nvPr/>
        </p:nvSpPr>
        <p:spPr>
          <a:xfrm>
            <a:off x="2480890" y="3473445"/>
            <a:ext cx="561372" cy="461665"/>
          </a:xfrm>
          <a:prstGeom prst="rect">
            <a:avLst/>
          </a:prstGeom>
          <a:noFill/>
        </p:spPr>
        <p:txBody>
          <a:bodyPr wrap="none" rtlCol="0" anchor="ctr">
            <a:spAutoFit/>
          </a:bodyPr>
          <a:lstStyle/>
          <a:p>
            <a:pPr algn="r"/>
            <a:r>
              <a:rPr lang="en-US" sz="2400" b="1" dirty="0">
                <a:solidFill>
                  <a:schemeClr val="tx2"/>
                </a:solidFill>
                <a:latin typeface="Poppins" pitchFamily="2" charset="77"/>
                <a:cs typeface="Poppins" pitchFamily="2" charset="77"/>
              </a:rPr>
              <a:t>02</a:t>
            </a:r>
          </a:p>
        </p:txBody>
      </p:sp>
      <p:sp>
        <p:nvSpPr>
          <p:cNvPr id="21" name="TextBox 20">
            <a:extLst>
              <a:ext uri="{FF2B5EF4-FFF2-40B4-BE49-F238E27FC236}">
                <a16:creationId xmlns:a16="http://schemas.microsoft.com/office/drawing/2014/main" id="{5B015FC0-DB73-F448-98A5-17BA27A28042}"/>
              </a:ext>
            </a:extLst>
          </p:cNvPr>
          <p:cNvSpPr txBox="1"/>
          <p:nvPr/>
        </p:nvSpPr>
        <p:spPr>
          <a:xfrm>
            <a:off x="2471271" y="4681476"/>
            <a:ext cx="570990" cy="461665"/>
          </a:xfrm>
          <a:prstGeom prst="rect">
            <a:avLst/>
          </a:prstGeom>
          <a:noFill/>
        </p:spPr>
        <p:txBody>
          <a:bodyPr wrap="none" rtlCol="0" anchor="ctr">
            <a:spAutoFit/>
          </a:bodyPr>
          <a:lstStyle/>
          <a:p>
            <a:pPr algn="r"/>
            <a:r>
              <a:rPr lang="en-US" sz="2400" b="1" dirty="0">
                <a:solidFill>
                  <a:schemeClr val="tx2"/>
                </a:solidFill>
                <a:latin typeface="Poppins" pitchFamily="2" charset="77"/>
                <a:cs typeface="Poppins" pitchFamily="2" charset="77"/>
              </a:rPr>
              <a:t>03</a:t>
            </a:r>
          </a:p>
        </p:txBody>
      </p:sp>
      <p:sp>
        <p:nvSpPr>
          <p:cNvPr id="22" name="TextBox 21">
            <a:extLst>
              <a:ext uri="{FF2B5EF4-FFF2-40B4-BE49-F238E27FC236}">
                <a16:creationId xmlns:a16="http://schemas.microsoft.com/office/drawing/2014/main" id="{471F74F1-1B97-B84E-AD00-F08BB0D71D96}"/>
              </a:ext>
            </a:extLst>
          </p:cNvPr>
          <p:cNvSpPr txBox="1"/>
          <p:nvPr/>
        </p:nvSpPr>
        <p:spPr>
          <a:xfrm>
            <a:off x="2448830" y="5892883"/>
            <a:ext cx="593432" cy="461665"/>
          </a:xfrm>
          <a:prstGeom prst="rect">
            <a:avLst/>
          </a:prstGeom>
          <a:noFill/>
        </p:spPr>
        <p:txBody>
          <a:bodyPr wrap="none" rtlCol="0" anchor="ctr">
            <a:spAutoFit/>
          </a:bodyPr>
          <a:lstStyle/>
          <a:p>
            <a:pPr algn="r"/>
            <a:r>
              <a:rPr lang="en-US" sz="2400" b="1" dirty="0">
                <a:solidFill>
                  <a:schemeClr val="tx2"/>
                </a:solidFill>
                <a:latin typeface="Poppins" pitchFamily="2" charset="77"/>
                <a:cs typeface="Poppins" pitchFamily="2" charset="77"/>
              </a:rPr>
              <a:t>04</a:t>
            </a:r>
          </a:p>
        </p:txBody>
      </p:sp>
      <p:sp>
        <p:nvSpPr>
          <p:cNvPr id="23" name="TextBox 22">
            <a:extLst>
              <a:ext uri="{FF2B5EF4-FFF2-40B4-BE49-F238E27FC236}">
                <a16:creationId xmlns:a16="http://schemas.microsoft.com/office/drawing/2014/main" id="{6ADB7AF4-66E5-4D48-AA78-5D6C8B612AA6}"/>
              </a:ext>
            </a:extLst>
          </p:cNvPr>
          <p:cNvSpPr txBox="1"/>
          <p:nvPr/>
        </p:nvSpPr>
        <p:spPr>
          <a:xfrm>
            <a:off x="3291867" y="1949943"/>
            <a:ext cx="1571264" cy="338554"/>
          </a:xfrm>
          <a:prstGeom prst="rect">
            <a:avLst/>
          </a:prstGeom>
          <a:noFill/>
        </p:spPr>
        <p:txBody>
          <a:bodyPr wrap="none" rtlCol="0" anchor="b" anchorCtr="0">
            <a:spAutoFit/>
          </a:bodyPr>
          <a:lstStyle/>
          <a:p>
            <a:r>
              <a:rPr lang="en-US" sz="1600" b="1" dirty="0">
                <a:latin typeface="Poppins" pitchFamily="2" charset="77"/>
                <a:ea typeface="League Spartan" charset="0"/>
                <a:cs typeface="Poppins" pitchFamily="2" charset="77"/>
              </a:rPr>
              <a:t>YOUR TITLE 01</a:t>
            </a:r>
          </a:p>
        </p:txBody>
      </p:sp>
      <p:sp>
        <p:nvSpPr>
          <p:cNvPr id="24" name="TextBox 23">
            <a:extLst>
              <a:ext uri="{FF2B5EF4-FFF2-40B4-BE49-F238E27FC236}">
                <a16:creationId xmlns:a16="http://schemas.microsoft.com/office/drawing/2014/main" id="{CDB3F765-237A-A94A-8B6E-F94035A40564}"/>
              </a:ext>
            </a:extLst>
          </p:cNvPr>
          <p:cNvSpPr txBox="1"/>
          <p:nvPr/>
        </p:nvSpPr>
        <p:spPr>
          <a:xfrm>
            <a:off x="3291867" y="3157974"/>
            <a:ext cx="1611339" cy="338554"/>
          </a:xfrm>
          <a:prstGeom prst="rect">
            <a:avLst/>
          </a:prstGeom>
          <a:noFill/>
        </p:spPr>
        <p:txBody>
          <a:bodyPr wrap="none" rtlCol="0" anchor="b" anchorCtr="0">
            <a:spAutoFit/>
          </a:bodyPr>
          <a:lstStyle/>
          <a:p>
            <a:r>
              <a:rPr lang="en-US" sz="1600" b="1" dirty="0">
                <a:latin typeface="Poppins" pitchFamily="2" charset="77"/>
                <a:ea typeface="League Spartan" charset="0"/>
                <a:cs typeface="Poppins" pitchFamily="2" charset="77"/>
              </a:rPr>
              <a:t>YOUR TITLE 02</a:t>
            </a:r>
          </a:p>
        </p:txBody>
      </p:sp>
      <p:sp>
        <p:nvSpPr>
          <p:cNvPr id="25" name="TextBox 24">
            <a:extLst>
              <a:ext uri="{FF2B5EF4-FFF2-40B4-BE49-F238E27FC236}">
                <a16:creationId xmlns:a16="http://schemas.microsoft.com/office/drawing/2014/main" id="{3C6BAEEE-FAE8-714D-92C3-41019AFB7F4F}"/>
              </a:ext>
            </a:extLst>
          </p:cNvPr>
          <p:cNvSpPr txBox="1"/>
          <p:nvPr/>
        </p:nvSpPr>
        <p:spPr>
          <a:xfrm>
            <a:off x="3291867" y="4366005"/>
            <a:ext cx="1617751" cy="338554"/>
          </a:xfrm>
          <a:prstGeom prst="rect">
            <a:avLst/>
          </a:prstGeom>
          <a:noFill/>
        </p:spPr>
        <p:txBody>
          <a:bodyPr wrap="none" rtlCol="0" anchor="b" anchorCtr="0">
            <a:spAutoFit/>
          </a:bodyPr>
          <a:lstStyle/>
          <a:p>
            <a:r>
              <a:rPr lang="en-US" sz="1600" b="1" dirty="0">
                <a:latin typeface="Poppins" pitchFamily="2" charset="77"/>
                <a:ea typeface="League Spartan" charset="0"/>
                <a:cs typeface="Poppins" pitchFamily="2" charset="77"/>
              </a:rPr>
              <a:t>YOUR TITLE 03</a:t>
            </a:r>
          </a:p>
        </p:txBody>
      </p:sp>
      <p:sp>
        <p:nvSpPr>
          <p:cNvPr id="26" name="TextBox 25">
            <a:extLst>
              <a:ext uri="{FF2B5EF4-FFF2-40B4-BE49-F238E27FC236}">
                <a16:creationId xmlns:a16="http://schemas.microsoft.com/office/drawing/2014/main" id="{EED3D7CE-055D-3442-B076-77F9B6DEDA3A}"/>
              </a:ext>
            </a:extLst>
          </p:cNvPr>
          <p:cNvSpPr txBox="1"/>
          <p:nvPr/>
        </p:nvSpPr>
        <p:spPr>
          <a:xfrm>
            <a:off x="3291867" y="5577412"/>
            <a:ext cx="1633781" cy="338554"/>
          </a:xfrm>
          <a:prstGeom prst="rect">
            <a:avLst/>
          </a:prstGeom>
          <a:noFill/>
        </p:spPr>
        <p:txBody>
          <a:bodyPr wrap="none" rtlCol="0" anchor="b" anchorCtr="0">
            <a:spAutoFit/>
          </a:bodyPr>
          <a:lstStyle/>
          <a:p>
            <a:r>
              <a:rPr lang="en-US" sz="1600" b="1" dirty="0">
                <a:latin typeface="Poppins" pitchFamily="2" charset="77"/>
                <a:ea typeface="League Spartan" charset="0"/>
                <a:cs typeface="Poppins" pitchFamily="2" charset="77"/>
              </a:rPr>
              <a:t>YOUR TITLE 04</a:t>
            </a:r>
          </a:p>
        </p:txBody>
      </p:sp>
      <p:sp>
        <p:nvSpPr>
          <p:cNvPr id="27" name="TextBox 26">
            <a:extLst>
              <a:ext uri="{FF2B5EF4-FFF2-40B4-BE49-F238E27FC236}">
                <a16:creationId xmlns:a16="http://schemas.microsoft.com/office/drawing/2014/main" id="{08A368E6-C301-764A-88BE-55F98B0711A1}"/>
              </a:ext>
            </a:extLst>
          </p:cNvPr>
          <p:cNvSpPr txBox="1"/>
          <p:nvPr/>
        </p:nvSpPr>
        <p:spPr>
          <a:xfrm>
            <a:off x="9052597" y="1949943"/>
            <a:ext cx="598242" cy="338554"/>
          </a:xfrm>
          <a:prstGeom prst="rect">
            <a:avLst/>
          </a:prstGeom>
          <a:noFill/>
        </p:spPr>
        <p:txBody>
          <a:bodyPr wrap="none" rtlCol="0" anchor="b" anchorCtr="0">
            <a:spAutoFit/>
          </a:bodyPr>
          <a:lstStyle/>
          <a:p>
            <a:pPr algn="r"/>
            <a:r>
              <a:rPr lang="en-US" sz="1600" b="1" dirty="0">
                <a:latin typeface="Poppins" pitchFamily="2" charset="77"/>
                <a:ea typeface="League Spartan" charset="0"/>
                <a:cs typeface="Poppins" pitchFamily="2" charset="77"/>
              </a:rPr>
              <a:t>79%</a:t>
            </a:r>
          </a:p>
        </p:txBody>
      </p:sp>
      <p:sp>
        <p:nvSpPr>
          <p:cNvPr id="28" name="TextBox 27">
            <a:extLst>
              <a:ext uri="{FF2B5EF4-FFF2-40B4-BE49-F238E27FC236}">
                <a16:creationId xmlns:a16="http://schemas.microsoft.com/office/drawing/2014/main" id="{27F98FC9-3956-DE4E-9A7B-40F450D4FAA6}"/>
              </a:ext>
            </a:extLst>
          </p:cNvPr>
          <p:cNvSpPr txBox="1"/>
          <p:nvPr/>
        </p:nvSpPr>
        <p:spPr>
          <a:xfrm>
            <a:off x="9038170" y="3157974"/>
            <a:ext cx="612668" cy="338554"/>
          </a:xfrm>
          <a:prstGeom prst="rect">
            <a:avLst/>
          </a:prstGeom>
          <a:noFill/>
        </p:spPr>
        <p:txBody>
          <a:bodyPr wrap="none" rtlCol="0" anchor="b" anchorCtr="0">
            <a:spAutoFit/>
          </a:bodyPr>
          <a:lstStyle/>
          <a:p>
            <a:pPr algn="r"/>
            <a:r>
              <a:rPr lang="en-US" sz="1600" b="1" dirty="0">
                <a:latin typeface="Poppins" pitchFamily="2" charset="77"/>
                <a:ea typeface="League Spartan" charset="0"/>
                <a:cs typeface="Poppins" pitchFamily="2" charset="77"/>
              </a:rPr>
              <a:t>82%</a:t>
            </a:r>
          </a:p>
        </p:txBody>
      </p:sp>
      <p:sp>
        <p:nvSpPr>
          <p:cNvPr id="29" name="TextBox 28">
            <a:extLst>
              <a:ext uri="{FF2B5EF4-FFF2-40B4-BE49-F238E27FC236}">
                <a16:creationId xmlns:a16="http://schemas.microsoft.com/office/drawing/2014/main" id="{0C6D329D-3633-4D45-87E0-67F83BEAC820}"/>
              </a:ext>
            </a:extLst>
          </p:cNvPr>
          <p:cNvSpPr txBox="1"/>
          <p:nvPr/>
        </p:nvSpPr>
        <p:spPr>
          <a:xfrm>
            <a:off x="9039773" y="4366005"/>
            <a:ext cx="611066" cy="338554"/>
          </a:xfrm>
          <a:prstGeom prst="rect">
            <a:avLst/>
          </a:prstGeom>
          <a:noFill/>
        </p:spPr>
        <p:txBody>
          <a:bodyPr wrap="none" rtlCol="0" anchor="b" anchorCtr="0">
            <a:spAutoFit/>
          </a:bodyPr>
          <a:lstStyle/>
          <a:p>
            <a:pPr algn="r"/>
            <a:r>
              <a:rPr lang="en-US" sz="1600" b="1" dirty="0">
                <a:latin typeface="Poppins" pitchFamily="2" charset="77"/>
                <a:ea typeface="League Spartan" charset="0"/>
                <a:cs typeface="Poppins" pitchFamily="2" charset="77"/>
              </a:rPr>
              <a:t>47%</a:t>
            </a:r>
          </a:p>
        </p:txBody>
      </p:sp>
      <p:sp>
        <p:nvSpPr>
          <p:cNvPr id="30" name="TextBox 29">
            <a:extLst>
              <a:ext uri="{FF2B5EF4-FFF2-40B4-BE49-F238E27FC236}">
                <a16:creationId xmlns:a16="http://schemas.microsoft.com/office/drawing/2014/main" id="{9305DB9A-EFC9-FA41-86DE-F946BDC41CB6}"/>
              </a:ext>
            </a:extLst>
          </p:cNvPr>
          <p:cNvSpPr txBox="1"/>
          <p:nvPr/>
        </p:nvSpPr>
        <p:spPr>
          <a:xfrm>
            <a:off x="9015729" y="5577412"/>
            <a:ext cx="635110" cy="338554"/>
          </a:xfrm>
          <a:prstGeom prst="rect">
            <a:avLst/>
          </a:prstGeom>
          <a:noFill/>
        </p:spPr>
        <p:txBody>
          <a:bodyPr wrap="none" rtlCol="0" anchor="b" anchorCtr="0">
            <a:spAutoFit/>
          </a:bodyPr>
          <a:lstStyle/>
          <a:p>
            <a:pPr algn="r"/>
            <a:r>
              <a:rPr lang="en-US" sz="1600" b="1" dirty="0">
                <a:latin typeface="Poppins" pitchFamily="2" charset="77"/>
                <a:ea typeface="League Spartan" charset="0"/>
                <a:cs typeface="Poppins" pitchFamily="2" charset="77"/>
              </a:rPr>
              <a:t>54%</a:t>
            </a:r>
          </a:p>
        </p:txBody>
      </p:sp>
    </p:spTree>
    <p:extLst>
      <p:ext uri="{BB962C8B-B14F-4D97-AF65-F5344CB8AC3E}">
        <p14:creationId xmlns:p14="http://schemas.microsoft.com/office/powerpoint/2010/main" val="3818850899"/>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Shape 398">
            <a:extLst>
              <a:ext uri="{FF2B5EF4-FFF2-40B4-BE49-F238E27FC236}">
                <a16:creationId xmlns:a16="http://schemas.microsoft.com/office/drawing/2014/main" id="{21445507-ADCD-7048-8D69-4B6ADC3C7A79}"/>
              </a:ext>
            </a:extLst>
          </p:cNvPr>
          <p:cNvSpPr/>
          <p:nvPr/>
        </p:nvSpPr>
        <p:spPr>
          <a:xfrm>
            <a:off x="1104106" y="1343336"/>
            <a:ext cx="3167598" cy="5115709"/>
          </a:xfrm>
          <a:custGeom>
            <a:avLst/>
            <a:gdLst/>
            <a:ahLst/>
            <a:cxnLst>
              <a:cxn ang="0">
                <a:pos x="wd2" y="hd2"/>
              </a:cxn>
              <a:cxn ang="5400000">
                <a:pos x="wd2" y="hd2"/>
              </a:cxn>
              <a:cxn ang="10800000">
                <a:pos x="wd2" y="hd2"/>
              </a:cxn>
              <a:cxn ang="16200000">
                <a:pos x="wd2" y="hd2"/>
              </a:cxn>
            </a:cxnLst>
            <a:rect l="0" t="0" r="r" b="b"/>
            <a:pathLst>
              <a:path w="21600" h="21600" extrusionOk="0">
                <a:moveTo>
                  <a:pt x="46" y="0"/>
                </a:moveTo>
                <a:lnTo>
                  <a:pt x="10970" y="0"/>
                </a:lnTo>
                <a:lnTo>
                  <a:pt x="21600" y="10759"/>
                </a:lnTo>
                <a:lnTo>
                  <a:pt x="11045" y="21600"/>
                </a:lnTo>
                <a:lnTo>
                  <a:pt x="0" y="21553"/>
                </a:lnTo>
                <a:lnTo>
                  <a:pt x="0" y="10717"/>
                </a:lnTo>
                <a:lnTo>
                  <a:pt x="46" y="0"/>
                </a:lnTo>
                <a:close/>
              </a:path>
            </a:pathLst>
          </a:custGeom>
          <a:solidFill>
            <a:schemeClr val="accent1">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0" name="Shape 401">
            <a:extLst>
              <a:ext uri="{FF2B5EF4-FFF2-40B4-BE49-F238E27FC236}">
                <a16:creationId xmlns:a16="http://schemas.microsoft.com/office/drawing/2014/main" id="{403204BE-F73E-8D4B-AB9D-0525BDF1A596}"/>
              </a:ext>
            </a:extLst>
          </p:cNvPr>
          <p:cNvSpPr/>
          <p:nvPr/>
        </p:nvSpPr>
        <p:spPr>
          <a:xfrm>
            <a:off x="2830858" y="5223292"/>
            <a:ext cx="7476818" cy="1253710"/>
          </a:xfrm>
          <a:custGeom>
            <a:avLst/>
            <a:gdLst/>
            <a:ahLst/>
            <a:cxnLst>
              <a:cxn ang="0">
                <a:pos x="wd2" y="hd2"/>
              </a:cxn>
              <a:cxn ang="5400000">
                <a:pos x="wd2" y="hd2"/>
              </a:cxn>
              <a:cxn ang="10800000">
                <a:pos x="wd2" y="hd2"/>
              </a:cxn>
              <a:cxn ang="16200000">
                <a:pos x="wd2" y="hd2"/>
              </a:cxn>
            </a:cxnLst>
            <a:rect l="0" t="0" r="r" b="b"/>
            <a:pathLst>
              <a:path w="21600" h="21600" extrusionOk="0">
                <a:moveTo>
                  <a:pt x="2082" y="0"/>
                </a:moveTo>
                <a:lnTo>
                  <a:pt x="21600" y="0"/>
                </a:lnTo>
                <a:lnTo>
                  <a:pt x="19498" y="21599"/>
                </a:lnTo>
                <a:lnTo>
                  <a:pt x="0" y="21600"/>
                </a:lnTo>
                <a:lnTo>
                  <a:pt x="2082" y="0"/>
                </a:lnTo>
                <a:close/>
              </a:path>
            </a:pathLst>
          </a:cu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8" name="Shape 404">
            <a:extLst>
              <a:ext uri="{FF2B5EF4-FFF2-40B4-BE49-F238E27FC236}">
                <a16:creationId xmlns:a16="http://schemas.microsoft.com/office/drawing/2014/main" id="{C2642BB4-DABE-214D-B216-00E3D6154189}"/>
              </a:ext>
            </a:extLst>
          </p:cNvPr>
          <p:cNvSpPr/>
          <p:nvPr/>
        </p:nvSpPr>
        <p:spPr>
          <a:xfrm>
            <a:off x="2812267" y="1332416"/>
            <a:ext cx="2380537" cy="1253709"/>
          </a:xfrm>
          <a:custGeom>
            <a:avLst/>
            <a:gdLst/>
            <a:ahLst/>
            <a:cxnLst>
              <a:cxn ang="0">
                <a:pos x="wd2" y="hd2"/>
              </a:cxn>
              <a:cxn ang="5400000">
                <a:pos x="wd2" y="hd2"/>
              </a:cxn>
              <a:cxn ang="10800000">
                <a:pos x="wd2" y="hd2"/>
              </a:cxn>
              <a:cxn ang="16200000">
                <a:pos x="wd2" y="hd2"/>
              </a:cxn>
            </a:cxnLst>
            <a:rect l="0" t="0" r="r" b="b"/>
            <a:pathLst>
              <a:path w="21600" h="21600" extrusionOk="0">
                <a:moveTo>
                  <a:pt x="0" y="31"/>
                </a:moveTo>
                <a:lnTo>
                  <a:pt x="14822" y="0"/>
                </a:lnTo>
                <a:lnTo>
                  <a:pt x="21600" y="21600"/>
                </a:lnTo>
                <a:lnTo>
                  <a:pt x="6794" y="21600"/>
                </a:lnTo>
                <a:lnTo>
                  <a:pt x="0" y="31"/>
                </a:ln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6" name="Shape 407">
            <a:extLst>
              <a:ext uri="{FF2B5EF4-FFF2-40B4-BE49-F238E27FC236}">
                <a16:creationId xmlns:a16="http://schemas.microsoft.com/office/drawing/2014/main" id="{37E40953-CBCE-7749-BFCE-CEA1FF77ABF8}"/>
              </a:ext>
            </a:extLst>
          </p:cNvPr>
          <p:cNvSpPr/>
          <p:nvPr/>
        </p:nvSpPr>
        <p:spPr>
          <a:xfrm>
            <a:off x="4513707" y="1332416"/>
            <a:ext cx="2380537" cy="1253709"/>
          </a:xfrm>
          <a:custGeom>
            <a:avLst/>
            <a:gdLst/>
            <a:ahLst/>
            <a:cxnLst>
              <a:cxn ang="0">
                <a:pos x="wd2" y="hd2"/>
              </a:cxn>
              <a:cxn ang="5400000">
                <a:pos x="wd2" y="hd2"/>
              </a:cxn>
              <a:cxn ang="10800000">
                <a:pos x="wd2" y="hd2"/>
              </a:cxn>
              <a:cxn ang="16200000">
                <a:pos x="wd2" y="hd2"/>
              </a:cxn>
            </a:cxnLst>
            <a:rect l="0" t="0" r="r" b="b"/>
            <a:pathLst>
              <a:path w="21600" h="21600" extrusionOk="0">
                <a:moveTo>
                  <a:pt x="0" y="31"/>
                </a:moveTo>
                <a:lnTo>
                  <a:pt x="14822" y="0"/>
                </a:lnTo>
                <a:lnTo>
                  <a:pt x="21600" y="21600"/>
                </a:lnTo>
                <a:lnTo>
                  <a:pt x="6794" y="21600"/>
                </a:lnTo>
                <a:lnTo>
                  <a:pt x="0" y="31"/>
                </a:ln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4" name="Shape 410">
            <a:extLst>
              <a:ext uri="{FF2B5EF4-FFF2-40B4-BE49-F238E27FC236}">
                <a16:creationId xmlns:a16="http://schemas.microsoft.com/office/drawing/2014/main" id="{8B0DFF56-247C-4945-9B27-3E895356CC50}"/>
              </a:ext>
            </a:extLst>
          </p:cNvPr>
          <p:cNvSpPr/>
          <p:nvPr/>
        </p:nvSpPr>
        <p:spPr>
          <a:xfrm>
            <a:off x="6218099" y="1332416"/>
            <a:ext cx="2380537" cy="1253709"/>
          </a:xfrm>
          <a:custGeom>
            <a:avLst/>
            <a:gdLst/>
            <a:ahLst/>
            <a:cxnLst>
              <a:cxn ang="0">
                <a:pos x="wd2" y="hd2"/>
              </a:cxn>
              <a:cxn ang="5400000">
                <a:pos x="wd2" y="hd2"/>
              </a:cxn>
              <a:cxn ang="10800000">
                <a:pos x="wd2" y="hd2"/>
              </a:cxn>
              <a:cxn ang="16200000">
                <a:pos x="wd2" y="hd2"/>
              </a:cxn>
            </a:cxnLst>
            <a:rect l="0" t="0" r="r" b="b"/>
            <a:pathLst>
              <a:path w="21600" h="21600" extrusionOk="0">
                <a:moveTo>
                  <a:pt x="0" y="31"/>
                </a:moveTo>
                <a:lnTo>
                  <a:pt x="14822" y="0"/>
                </a:lnTo>
                <a:lnTo>
                  <a:pt x="21600" y="21600"/>
                </a:lnTo>
                <a:lnTo>
                  <a:pt x="6794" y="21600"/>
                </a:lnTo>
                <a:lnTo>
                  <a:pt x="0" y="31"/>
                </a:ln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2" name="Shape 413">
            <a:extLst>
              <a:ext uri="{FF2B5EF4-FFF2-40B4-BE49-F238E27FC236}">
                <a16:creationId xmlns:a16="http://schemas.microsoft.com/office/drawing/2014/main" id="{635EDA9E-207B-4141-BFB3-FBF18BBA6D18}"/>
              </a:ext>
            </a:extLst>
          </p:cNvPr>
          <p:cNvSpPr/>
          <p:nvPr/>
        </p:nvSpPr>
        <p:spPr>
          <a:xfrm>
            <a:off x="7922492" y="1332416"/>
            <a:ext cx="2380537" cy="1253709"/>
          </a:xfrm>
          <a:custGeom>
            <a:avLst/>
            <a:gdLst/>
            <a:ahLst/>
            <a:cxnLst>
              <a:cxn ang="0">
                <a:pos x="wd2" y="hd2"/>
              </a:cxn>
              <a:cxn ang="5400000">
                <a:pos x="wd2" y="hd2"/>
              </a:cxn>
              <a:cxn ang="10800000">
                <a:pos x="wd2" y="hd2"/>
              </a:cxn>
              <a:cxn ang="16200000">
                <a:pos x="wd2" y="hd2"/>
              </a:cxn>
            </a:cxnLst>
            <a:rect l="0" t="0" r="r" b="b"/>
            <a:pathLst>
              <a:path w="21600" h="21600" extrusionOk="0">
                <a:moveTo>
                  <a:pt x="0" y="31"/>
                </a:moveTo>
                <a:lnTo>
                  <a:pt x="14822" y="0"/>
                </a:lnTo>
                <a:lnTo>
                  <a:pt x="21600" y="21600"/>
                </a:lnTo>
                <a:lnTo>
                  <a:pt x="6794" y="21600"/>
                </a:lnTo>
                <a:lnTo>
                  <a:pt x="0" y="31"/>
                </a:ln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0" name="Shape 416">
            <a:extLst>
              <a:ext uri="{FF2B5EF4-FFF2-40B4-BE49-F238E27FC236}">
                <a16:creationId xmlns:a16="http://schemas.microsoft.com/office/drawing/2014/main" id="{F58A271D-FC65-1E40-A5F6-BFAEC9697F15}"/>
              </a:ext>
            </a:extLst>
          </p:cNvPr>
          <p:cNvSpPr/>
          <p:nvPr/>
        </p:nvSpPr>
        <p:spPr>
          <a:xfrm>
            <a:off x="3581115" y="2629356"/>
            <a:ext cx="7506779" cy="255064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9371" y="0"/>
                </a:lnTo>
                <a:lnTo>
                  <a:pt x="21600" y="10861"/>
                </a:lnTo>
                <a:lnTo>
                  <a:pt x="19420" y="21600"/>
                </a:lnTo>
                <a:lnTo>
                  <a:pt x="0" y="21600"/>
                </a:lnTo>
                <a:lnTo>
                  <a:pt x="2302" y="10874"/>
                </a:lnTo>
                <a:lnTo>
                  <a:pt x="0" y="0"/>
                </a:lnTo>
                <a:close/>
              </a:path>
            </a:pathLst>
          </a:custGeom>
          <a:solidFill>
            <a:schemeClr val="accent1"/>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5" name="TextBox 24">
            <a:extLst>
              <a:ext uri="{FF2B5EF4-FFF2-40B4-BE49-F238E27FC236}">
                <a16:creationId xmlns:a16="http://schemas.microsoft.com/office/drawing/2014/main" id="{156206E4-6FB5-1F45-AD39-9C49D104FCE2}"/>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26" name="TextBox 25">
            <a:extLst>
              <a:ext uri="{FF2B5EF4-FFF2-40B4-BE49-F238E27FC236}">
                <a16:creationId xmlns:a16="http://schemas.microsoft.com/office/drawing/2014/main" id="{6D0D0A97-FD1F-994C-8B74-CE8DD8B2643E}"/>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27" name="TextBox 26">
            <a:extLst>
              <a:ext uri="{FF2B5EF4-FFF2-40B4-BE49-F238E27FC236}">
                <a16:creationId xmlns:a16="http://schemas.microsoft.com/office/drawing/2014/main" id="{F62E6D10-7799-8A48-A2FB-9BCFCEE05628}"/>
              </a:ext>
            </a:extLst>
          </p:cNvPr>
          <p:cNvSpPr txBox="1"/>
          <p:nvPr/>
        </p:nvSpPr>
        <p:spPr>
          <a:xfrm>
            <a:off x="1390982" y="2494999"/>
            <a:ext cx="2090406" cy="2819362"/>
          </a:xfrm>
          <a:prstGeom prst="rect">
            <a:avLst/>
          </a:prstGeom>
          <a:noFill/>
        </p:spPr>
        <p:txBody>
          <a:bodyPr wrap="square" rtlCol="0" anchor="ctr">
            <a:spAutoFit/>
          </a:bodyPr>
          <a:lstStyle/>
          <a:p>
            <a:pPr>
              <a:lnSpc>
                <a:spcPts val="4250"/>
              </a:lnSpc>
            </a:pPr>
            <a:r>
              <a:rPr lang="en-US" sz="3000" b="1" dirty="0">
                <a:solidFill>
                  <a:schemeClr val="bg1"/>
                </a:solidFill>
                <a:latin typeface="Poppins" pitchFamily="2" charset="77"/>
                <a:cs typeface="Poppins" pitchFamily="2" charset="77"/>
              </a:rPr>
              <a:t>WRITE YOUR</a:t>
            </a:r>
          </a:p>
          <a:p>
            <a:pPr>
              <a:lnSpc>
                <a:spcPts val="4250"/>
              </a:lnSpc>
            </a:pPr>
            <a:r>
              <a:rPr lang="en-US" sz="3000" b="1" dirty="0">
                <a:solidFill>
                  <a:schemeClr val="bg1"/>
                </a:solidFill>
                <a:latin typeface="Poppins" pitchFamily="2" charset="77"/>
                <a:cs typeface="Poppins" pitchFamily="2" charset="77"/>
              </a:rPr>
              <a:t>AWESOME TITLE HERE</a:t>
            </a:r>
          </a:p>
        </p:txBody>
      </p:sp>
      <p:sp>
        <p:nvSpPr>
          <p:cNvPr id="28" name="TextBox 27">
            <a:extLst>
              <a:ext uri="{FF2B5EF4-FFF2-40B4-BE49-F238E27FC236}">
                <a16:creationId xmlns:a16="http://schemas.microsoft.com/office/drawing/2014/main" id="{FAC27415-9E9D-2040-8891-FA28DC388047}"/>
              </a:ext>
            </a:extLst>
          </p:cNvPr>
          <p:cNvSpPr txBox="1"/>
          <p:nvPr/>
        </p:nvSpPr>
        <p:spPr>
          <a:xfrm>
            <a:off x="3404798" y="1543771"/>
            <a:ext cx="1195474" cy="830997"/>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YOUR TITLE HERE</a:t>
            </a:r>
          </a:p>
        </p:txBody>
      </p:sp>
      <p:sp>
        <p:nvSpPr>
          <p:cNvPr id="29" name="TextBox 28">
            <a:extLst>
              <a:ext uri="{FF2B5EF4-FFF2-40B4-BE49-F238E27FC236}">
                <a16:creationId xmlns:a16="http://schemas.microsoft.com/office/drawing/2014/main" id="{8BA9A932-9D27-5D42-A326-3B6C48836240}"/>
              </a:ext>
            </a:extLst>
          </p:cNvPr>
          <p:cNvSpPr txBox="1"/>
          <p:nvPr/>
        </p:nvSpPr>
        <p:spPr>
          <a:xfrm>
            <a:off x="5107715" y="1543771"/>
            <a:ext cx="1195474" cy="830997"/>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YOUR TITLE HERE</a:t>
            </a:r>
          </a:p>
        </p:txBody>
      </p:sp>
      <p:sp>
        <p:nvSpPr>
          <p:cNvPr id="30" name="TextBox 29">
            <a:extLst>
              <a:ext uri="{FF2B5EF4-FFF2-40B4-BE49-F238E27FC236}">
                <a16:creationId xmlns:a16="http://schemas.microsoft.com/office/drawing/2014/main" id="{F5BF8B88-4851-FC4D-9A51-51670465120C}"/>
              </a:ext>
            </a:extLst>
          </p:cNvPr>
          <p:cNvSpPr txBox="1"/>
          <p:nvPr/>
        </p:nvSpPr>
        <p:spPr>
          <a:xfrm>
            <a:off x="6810631" y="1543771"/>
            <a:ext cx="1195474" cy="830997"/>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YOUR TITLE HERE</a:t>
            </a:r>
          </a:p>
        </p:txBody>
      </p:sp>
      <p:sp>
        <p:nvSpPr>
          <p:cNvPr id="31" name="TextBox 30">
            <a:extLst>
              <a:ext uri="{FF2B5EF4-FFF2-40B4-BE49-F238E27FC236}">
                <a16:creationId xmlns:a16="http://schemas.microsoft.com/office/drawing/2014/main" id="{99BEF63E-F22F-BA43-A5C9-893BC1DD18F9}"/>
              </a:ext>
            </a:extLst>
          </p:cNvPr>
          <p:cNvSpPr txBox="1"/>
          <p:nvPr/>
        </p:nvSpPr>
        <p:spPr>
          <a:xfrm>
            <a:off x="8515023" y="1543771"/>
            <a:ext cx="1195474" cy="830997"/>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YOUR TITLE HERE</a:t>
            </a:r>
          </a:p>
        </p:txBody>
      </p:sp>
      <p:sp>
        <p:nvSpPr>
          <p:cNvPr id="32" name="TextBox 31">
            <a:extLst>
              <a:ext uri="{FF2B5EF4-FFF2-40B4-BE49-F238E27FC236}">
                <a16:creationId xmlns:a16="http://schemas.microsoft.com/office/drawing/2014/main" id="{3511A2DC-AA63-3A42-B438-E54E3E046520}"/>
              </a:ext>
            </a:extLst>
          </p:cNvPr>
          <p:cNvSpPr txBox="1"/>
          <p:nvPr/>
        </p:nvSpPr>
        <p:spPr>
          <a:xfrm>
            <a:off x="4734455" y="2754894"/>
            <a:ext cx="5494867" cy="2260299"/>
          </a:xfrm>
          <a:prstGeom prst="rect">
            <a:avLst/>
          </a:prstGeom>
          <a:noFill/>
        </p:spPr>
        <p:txBody>
          <a:bodyPr wrap="square" rtlCol="0" anchor="ctr">
            <a:spAutoFit/>
          </a:bodyPr>
          <a:lstStyle/>
          <a:p>
            <a:pPr algn="just">
              <a:lnSpc>
                <a:spcPts val="1750"/>
              </a:lnSpc>
              <a:spcBef>
                <a:spcPts val="900"/>
              </a:spcBef>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Even retirement often seems like a distant speck on the horizon, let alone plans to hand over the business. However, establishing a sound business succession plan is beneficial for most business owners and can be absolutely necessary for some.</a:t>
            </a:r>
          </a:p>
          <a:p>
            <a:pPr algn="just">
              <a:lnSpc>
                <a:spcPts val="1750"/>
              </a:lnSpc>
              <a:spcBef>
                <a:spcPts val="900"/>
              </a:spcBef>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business owners that are at or near retirement, the issue of succession cannot be ignored. In this article we will take you through the steps you'll want to take to create a successful succession plan.</a:t>
            </a:r>
          </a:p>
        </p:txBody>
      </p:sp>
      <p:sp>
        <p:nvSpPr>
          <p:cNvPr id="33" name="TextBox 32">
            <a:extLst>
              <a:ext uri="{FF2B5EF4-FFF2-40B4-BE49-F238E27FC236}">
                <a16:creationId xmlns:a16="http://schemas.microsoft.com/office/drawing/2014/main" id="{050AC315-9979-2E45-AF87-41CC799A0A9D}"/>
              </a:ext>
            </a:extLst>
          </p:cNvPr>
          <p:cNvSpPr txBox="1"/>
          <p:nvPr/>
        </p:nvSpPr>
        <p:spPr>
          <a:xfrm>
            <a:off x="3669398" y="5470203"/>
            <a:ext cx="5823324" cy="759888"/>
          </a:xfrm>
          <a:prstGeom prst="rect">
            <a:avLst/>
          </a:prstGeom>
          <a:noFill/>
        </p:spPr>
        <p:txBody>
          <a:bodyPr wrap="square" rtlCol="0" anchor="ctr">
            <a:spAutoFit/>
          </a:bodyPr>
          <a:lstStyle/>
          <a:p>
            <a:pPr algn="just">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Even retirement often seems like a distant speck.</a:t>
            </a:r>
          </a:p>
        </p:txBody>
      </p:sp>
    </p:spTree>
    <p:extLst>
      <p:ext uri="{BB962C8B-B14F-4D97-AF65-F5344CB8AC3E}">
        <p14:creationId xmlns:p14="http://schemas.microsoft.com/office/powerpoint/2010/main" val="252235424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a:extLst>
              <a:ext uri="{FF2B5EF4-FFF2-40B4-BE49-F238E27FC236}">
                <a16:creationId xmlns:a16="http://schemas.microsoft.com/office/drawing/2014/main" id="{810FA0C1-A887-A448-859C-BCCCC829E2D3}"/>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31" name="TextBox 30">
            <a:extLst>
              <a:ext uri="{FF2B5EF4-FFF2-40B4-BE49-F238E27FC236}">
                <a16:creationId xmlns:a16="http://schemas.microsoft.com/office/drawing/2014/main" id="{9C2DEB01-9C2D-DE4A-99BD-7BAC61A79EB3}"/>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27" name="Shape 21382">
            <a:extLst>
              <a:ext uri="{FF2B5EF4-FFF2-40B4-BE49-F238E27FC236}">
                <a16:creationId xmlns:a16="http://schemas.microsoft.com/office/drawing/2014/main" id="{13A15005-4CAA-C54B-B0A5-92485B2FA7D2}"/>
              </a:ext>
            </a:extLst>
          </p:cNvPr>
          <p:cNvSpPr/>
          <p:nvPr/>
        </p:nvSpPr>
        <p:spPr>
          <a:xfrm>
            <a:off x="6272951" y="1659053"/>
            <a:ext cx="1462193" cy="1924720"/>
          </a:xfrm>
          <a:custGeom>
            <a:avLst/>
            <a:gdLst/>
            <a:ahLst/>
            <a:cxnLst>
              <a:cxn ang="0">
                <a:pos x="wd2" y="hd2"/>
              </a:cxn>
              <a:cxn ang="5400000">
                <a:pos x="wd2" y="hd2"/>
              </a:cxn>
              <a:cxn ang="10800000">
                <a:pos x="wd2" y="hd2"/>
              </a:cxn>
              <a:cxn ang="16200000">
                <a:pos x="wd2" y="hd2"/>
              </a:cxn>
            </a:cxnLst>
            <a:rect l="0" t="0" r="r" b="b"/>
            <a:pathLst>
              <a:path w="21600" h="21600" extrusionOk="0">
                <a:moveTo>
                  <a:pt x="21598" y="7901"/>
                </a:moveTo>
                <a:lnTo>
                  <a:pt x="0" y="0"/>
                </a:lnTo>
                <a:lnTo>
                  <a:pt x="7101" y="16824"/>
                </a:lnTo>
                <a:cubicBezTo>
                  <a:pt x="8552" y="18261"/>
                  <a:pt x="9375" y="19917"/>
                  <a:pt x="9603" y="21600"/>
                </a:cubicBezTo>
                <a:lnTo>
                  <a:pt x="21600" y="7909"/>
                </a:lnTo>
                <a:cubicBezTo>
                  <a:pt x="21600" y="7909"/>
                  <a:pt x="21598" y="7901"/>
                  <a:pt x="21598" y="7901"/>
                </a:cubicBezTo>
                <a:close/>
              </a:path>
            </a:pathLst>
          </a:custGeom>
          <a:solidFill>
            <a:schemeClr val="accent1">
              <a:lumMod val="7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25" name="Shape 21385">
            <a:extLst>
              <a:ext uri="{FF2B5EF4-FFF2-40B4-BE49-F238E27FC236}">
                <a16:creationId xmlns:a16="http://schemas.microsoft.com/office/drawing/2014/main" id="{237F9A21-8DE2-6546-B1A6-6753D9FFCD77}"/>
              </a:ext>
            </a:extLst>
          </p:cNvPr>
          <p:cNvSpPr/>
          <p:nvPr/>
        </p:nvSpPr>
        <p:spPr>
          <a:xfrm>
            <a:off x="6013421" y="4284890"/>
            <a:ext cx="1998190" cy="1269790"/>
          </a:xfrm>
          <a:custGeom>
            <a:avLst/>
            <a:gdLst/>
            <a:ahLst/>
            <a:cxnLst>
              <a:cxn ang="0">
                <a:pos x="wd2" y="hd2"/>
              </a:cxn>
              <a:cxn ang="5400000">
                <a:pos x="wd2" y="hd2"/>
              </a:cxn>
              <a:cxn ang="10800000">
                <a:pos x="wd2" y="hd2"/>
              </a:cxn>
              <a:cxn ang="16200000">
                <a:pos x="wd2" y="hd2"/>
              </a:cxn>
            </a:cxnLst>
            <a:rect l="0" t="0" r="r" b="b"/>
            <a:pathLst>
              <a:path w="21600" h="21600" extrusionOk="0">
                <a:moveTo>
                  <a:pt x="5018" y="2247"/>
                </a:moveTo>
                <a:cubicBezTo>
                  <a:pt x="3451" y="3585"/>
                  <a:pt x="1706" y="4136"/>
                  <a:pt x="0" y="3934"/>
                </a:cubicBezTo>
                <a:lnTo>
                  <a:pt x="10650" y="21600"/>
                </a:lnTo>
                <a:lnTo>
                  <a:pt x="10654" y="21600"/>
                </a:lnTo>
                <a:lnTo>
                  <a:pt x="21600" y="0"/>
                </a:lnTo>
                <a:cubicBezTo>
                  <a:pt x="21600" y="0"/>
                  <a:pt x="5018" y="2247"/>
                  <a:pt x="5018" y="2247"/>
                </a:cubicBezTo>
                <a:close/>
              </a:path>
            </a:pathLst>
          </a:custGeom>
          <a:solidFill>
            <a:schemeClr val="accent2"/>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23" name="Shape 21388">
            <a:extLst>
              <a:ext uri="{FF2B5EF4-FFF2-40B4-BE49-F238E27FC236}">
                <a16:creationId xmlns:a16="http://schemas.microsoft.com/office/drawing/2014/main" id="{046D8153-E79D-6B4A-96D7-0344781BA6E1}"/>
              </a:ext>
            </a:extLst>
          </p:cNvPr>
          <p:cNvSpPr/>
          <p:nvPr/>
        </p:nvSpPr>
        <p:spPr>
          <a:xfrm>
            <a:off x="5189029" y="4147491"/>
            <a:ext cx="1623901" cy="1403058"/>
          </a:xfrm>
          <a:custGeom>
            <a:avLst/>
            <a:gdLst/>
            <a:ahLst/>
            <a:cxnLst>
              <a:cxn ang="0">
                <a:pos x="wd2" y="hd2"/>
              </a:cxn>
              <a:cxn ang="5400000">
                <a:pos x="wd2" y="hd2"/>
              </a:cxn>
              <a:cxn ang="10800000">
                <a:pos x="wd2" y="hd2"/>
              </a:cxn>
              <a:cxn ang="16200000">
                <a:pos x="wd2" y="hd2"/>
              </a:cxn>
            </a:cxnLst>
            <a:rect l="0" t="0" r="r" b="b"/>
            <a:pathLst>
              <a:path w="21600" h="21600" extrusionOk="0">
                <a:moveTo>
                  <a:pt x="3089" y="766"/>
                </a:moveTo>
                <a:cubicBezTo>
                  <a:pt x="2916" y="516"/>
                  <a:pt x="2756" y="260"/>
                  <a:pt x="2602" y="0"/>
                </a:cubicBezTo>
                <a:lnTo>
                  <a:pt x="0" y="21600"/>
                </a:lnTo>
                <a:lnTo>
                  <a:pt x="21600" y="21600"/>
                </a:lnTo>
                <a:lnTo>
                  <a:pt x="7810" y="4777"/>
                </a:lnTo>
                <a:cubicBezTo>
                  <a:pt x="6016" y="3976"/>
                  <a:pt x="4375" y="2633"/>
                  <a:pt x="3089" y="766"/>
                </a:cubicBezTo>
                <a:close/>
              </a:path>
            </a:pathLst>
          </a:custGeom>
          <a:solidFill>
            <a:schemeClr val="accent3"/>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21" name="Shape 21391">
            <a:extLst>
              <a:ext uri="{FF2B5EF4-FFF2-40B4-BE49-F238E27FC236}">
                <a16:creationId xmlns:a16="http://schemas.microsoft.com/office/drawing/2014/main" id="{118C1F0F-4DA6-0246-9E16-70ED209A1F91}"/>
              </a:ext>
            </a:extLst>
          </p:cNvPr>
          <p:cNvSpPr/>
          <p:nvPr/>
        </p:nvSpPr>
        <p:spPr>
          <a:xfrm>
            <a:off x="6685146" y="2559776"/>
            <a:ext cx="1447546" cy="1707910"/>
          </a:xfrm>
          <a:custGeom>
            <a:avLst/>
            <a:gdLst/>
            <a:ahLst/>
            <a:cxnLst>
              <a:cxn ang="0">
                <a:pos x="wd2" y="hd2"/>
              </a:cxn>
              <a:cxn ang="5400000">
                <a:pos x="wd2" y="hd2"/>
              </a:cxn>
              <a:cxn ang="10800000">
                <a:pos x="wd2" y="hd2"/>
              </a:cxn>
              <a:cxn ang="16200000">
                <a:pos x="wd2" y="hd2"/>
              </a:cxn>
            </a:cxnLst>
            <a:rect l="0" t="0" r="r" b="b"/>
            <a:pathLst>
              <a:path w="21600" h="21600" extrusionOk="0">
                <a:moveTo>
                  <a:pt x="16209" y="0"/>
                </a:moveTo>
                <a:lnTo>
                  <a:pt x="3220" y="16537"/>
                </a:lnTo>
                <a:cubicBezTo>
                  <a:pt x="2727" y="18399"/>
                  <a:pt x="1645" y="20160"/>
                  <a:pt x="0" y="21600"/>
                </a:cubicBezTo>
                <a:lnTo>
                  <a:pt x="21597" y="20024"/>
                </a:lnTo>
                <a:lnTo>
                  <a:pt x="21600" y="20021"/>
                </a:lnTo>
                <a:cubicBezTo>
                  <a:pt x="21600" y="20021"/>
                  <a:pt x="16209" y="0"/>
                  <a:pt x="16209" y="0"/>
                </a:cubicBezTo>
                <a:close/>
              </a:path>
            </a:pathLst>
          </a:custGeom>
          <a:solidFill>
            <a:schemeClr val="accent2">
              <a:lumMod val="7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19" name="Shape 21394">
            <a:extLst>
              <a:ext uri="{FF2B5EF4-FFF2-40B4-BE49-F238E27FC236}">
                <a16:creationId xmlns:a16="http://schemas.microsoft.com/office/drawing/2014/main" id="{8200DCDF-E0C8-D74F-8D3E-FA9E163A1891}"/>
              </a:ext>
            </a:extLst>
          </p:cNvPr>
          <p:cNvSpPr/>
          <p:nvPr/>
        </p:nvSpPr>
        <p:spPr>
          <a:xfrm>
            <a:off x="4059309" y="3414700"/>
            <a:ext cx="1220911" cy="199286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7837"/>
                </a:lnTo>
                <a:lnTo>
                  <a:pt x="17915" y="21600"/>
                </a:lnTo>
                <a:lnTo>
                  <a:pt x="21557" y="5597"/>
                </a:lnTo>
                <a:cubicBezTo>
                  <a:pt x="20611" y="3764"/>
                  <a:pt x="20641" y="1802"/>
                  <a:pt x="21600" y="0"/>
                </a:cubicBezTo>
                <a:close/>
              </a:path>
            </a:pathLst>
          </a:custGeom>
          <a:solidFill>
            <a:schemeClr val="accent3">
              <a:lumMod val="75000"/>
            </a:schemeClr>
          </a:solidFill>
          <a:ln w="12700" cap="flat">
            <a:noFill/>
            <a:miter lim="400000"/>
          </a:ln>
          <a:effectLst/>
        </p:spPr>
        <p:txBody>
          <a:bodyPr wrap="square" lIns="26789" tIns="26789" rIns="26789" bIns="26789" numCol="1" anchor="ctr">
            <a:noAutofit/>
          </a:bodyPr>
          <a:lstStyle/>
          <a:p>
            <a:pPr>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110" dirty="0">
              <a:latin typeface="Lato Light" panose="020F0502020204030203" pitchFamily="34" charset="0"/>
              <a:ea typeface="Lato Light" panose="020F0502020204030203" pitchFamily="34" charset="0"/>
              <a:cs typeface="Lato Light" panose="020F0502020204030203" pitchFamily="34" charset="0"/>
            </a:endParaRPr>
          </a:p>
        </p:txBody>
      </p:sp>
      <p:sp>
        <p:nvSpPr>
          <p:cNvPr id="17" name="Shape 21397">
            <a:extLst>
              <a:ext uri="{FF2B5EF4-FFF2-40B4-BE49-F238E27FC236}">
                <a16:creationId xmlns:a16="http://schemas.microsoft.com/office/drawing/2014/main" id="{A658F94E-4D88-AB47-8B80-78B1EFCC3328}"/>
              </a:ext>
            </a:extLst>
          </p:cNvPr>
          <p:cNvSpPr/>
          <p:nvPr/>
        </p:nvSpPr>
        <p:spPr>
          <a:xfrm>
            <a:off x="4105108" y="2361311"/>
            <a:ext cx="1707196" cy="1584736"/>
          </a:xfrm>
          <a:custGeom>
            <a:avLst/>
            <a:gdLst/>
            <a:ahLst/>
            <a:cxnLst>
              <a:cxn ang="0">
                <a:pos x="wd2" y="hd2"/>
              </a:cxn>
              <a:cxn ang="5400000">
                <a:pos x="wd2" y="hd2"/>
              </a:cxn>
              <a:cxn ang="10800000">
                <a:pos x="wd2" y="hd2"/>
              </a:cxn>
              <a:cxn ang="16200000">
                <a:pos x="wd2" y="hd2"/>
              </a:cxn>
            </a:cxnLst>
            <a:rect l="0" t="0" r="r" b="b"/>
            <a:pathLst>
              <a:path w="21600" h="21600" extrusionOk="0">
                <a:moveTo>
                  <a:pt x="18405" y="8849"/>
                </a:moveTo>
                <a:cubicBezTo>
                  <a:pt x="19391" y="8002"/>
                  <a:pt x="20473" y="7376"/>
                  <a:pt x="21600" y="6961"/>
                </a:cubicBezTo>
                <a:lnTo>
                  <a:pt x="4584" y="0"/>
                </a:lnTo>
                <a:lnTo>
                  <a:pt x="4575" y="4"/>
                </a:lnTo>
                <a:lnTo>
                  <a:pt x="0" y="21600"/>
                </a:lnTo>
                <a:lnTo>
                  <a:pt x="16379" y="11150"/>
                </a:lnTo>
                <a:cubicBezTo>
                  <a:pt x="16940" y="10306"/>
                  <a:pt x="17615" y="9528"/>
                  <a:pt x="18405" y="8849"/>
                </a:cubicBezTo>
                <a:close/>
              </a:path>
            </a:pathLst>
          </a:custGeom>
          <a:solidFill>
            <a:schemeClr val="accent4"/>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15" name="Shape 21400">
            <a:extLst>
              <a:ext uri="{FF2B5EF4-FFF2-40B4-BE49-F238E27FC236}">
                <a16:creationId xmlns:a16="http://schemas.microsoft.com/office/drawing/2014/main" id="{F0895056-8CCA-1C42-AE1E-5FB260ABD11A}"/>
              </a:ext>
            </a:extLst>
          </p:cNvPr>
          <p:cNvSpPr/>
          <p:nvPr/>
        </p:nvSpPr>
        <p:spPr>
          <a:xfrm>
            <a:off x="4624169" y="1582720"/>
            <a:ext cx="1910013" cy="139041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6561" y="11"/>
                </a:lnTo>
                <a:lnTo>
                  <a:pt x="16544" y="0"/>
                </a:lnTo>
                <a:lnTo>
                  <a:pt x="0" y="10944"/>
                </a:lnTo>
                <a:lnTo>
                  <a:pt x="16310" y="19452"/>
                </a:lnTo>
                <a:cubicBezTo>
                  <a:pt x="18166" y="19439"/>
                  <a:pt x="20014" y="20168"/>
                  <a:pt x="21600" y="21600"/>
                </a:cubicBezTo>
                <a:close/>
              </a:path>
            </a:pathLst>
          </a:custGeom>
          <a:solidFill>
            <a:schemeClr val="accent1"/>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2" name="Freeform 62">
            <a:extLst>
              <a:ext uri="{FF2B5EF4-FFF2-40B4-BE49-F238E27FC236}">
                <a16:creationId xmlns:a16="http://schemas.microsoft.com/office/drawing/2014/main" id="{3B58404D-0223-C94F-A9F8-F01D7D0D4AB1}"/>
              </a:ext>
            </a:extLst>
          </p:cNvPr>
          <p:cNvSpPr>
            <a:spLocks noChangeArrowheads="1"/>
          </p:cNvSpPr>
          <p:nvPr/>
        </p:nvSpPr>
        <p:spPr bwMode="auto">
          <a:xfrm>
            <a:off x="4591637" y="4122791"/>
            <a:ext cx="387079" cy="289791"/>
          </a:xfrm>
          <a:custGeom>
            <a:avLst/>
            <a:gdLst>
              <a:gd name="T0" fmla="*/ 0 w 890228"/>
              <a:gd name="T1" fmla="*/ 611188 h 666394"/>
              <a:gd name="T2" fmla="*/ 890228 w 890228"/>
              <a:gd name="T3" fmla="*/ 611188 h 666394"/>
              <a:gd name="T4" fmla="*/ 890228 w 890228"/>
              <a:gd name="T5" fmla="*/ 638969 h 666394"/>
              <a:gd name="T6" fmla="*/ 862532 w 890228"/>
              <a:gd name="T7" fmla="*/ 666394 h 666394"/>
              <a:gd name="T8" fmla="*/ 27696 w 890228"/>
              <a:gd name="T9" fmla="*/ 666394 h 666394"/>
              <a:gd name="T10" fmla="*/ 0 w 890228"/>
              <a:gd name="T11" fmla="*/ 638969 h 666394"/>
              <a:gd name="T12" fmla="*/ 0 w 890228"/>
              <a:gd name="T13" fmla="*/ 528638 h 666394"/>
              <a:gd name="T14" fmla="*/ 890228 w 890228"/>
              <a:gd name="T15" fmla="*/ 528638 h 666394"/>
              <a:gd name="T16" fmla="*/ 890228 w 890228"/>
              <a:gd name="T17" fmla="*/ 556419 h 666394"/>
              <a:gd name="T18" fmla="*/ 862532 w 890228"/>
              <a:gd name="T19" fmla="*/ 583844 h 666394"/>
              <a:gd name="T20" fmla="*/ 27696 w 890228"/>
              <a:gd name="T21" fmla="*/ 583844 h 666394"/>
              <a:gd name="T22" fmla="*/ 0 w 890228"/>
              <a:gd name="T23" fmla="*/ 556419 h 666394"/>
              <a:gd name="T24" fmla="*/ 668775 w 890228"/>
              <a:gd name="T25" fmla="*/ 222250 h 666394"/>
              <a:gd name="T26" fmla="*/ 696557 w 890228"/>
              <a:gd name="T27" fmla="*/ 250031 h 666394"/>
              <a:gd name="T28" fmla="*/ 668775 w 890228"/>
              <a:gd name="T29" fmla="*/ 277457 h 666394"/>
              <a:gd name="T30" fmla="*/ 641350 w 890228"/>
              <a:gd name="T31" fmla="*/ 250031 h 666394"/>
              <a:gd name="T32" fmla="*/ 668775 w 890228"/>
              <a:gd name="T33" fmla="*/ 222250 h 666394"/>
              <a:gd name="T34" fmla="*/ 223044 w 890228"/>
              <a:gd name="T35" fmla="*/ 222250 h 666394"/>
              <a:gd name="T36" fmla="*/ 250469 w 890228"/>
              <a:gd name="T37" fmla="*/ 250031 h 666394"/>
              <a:gd name="T38" fmla="*/ 223044 w 890228"/>
              <a:gd name="T39" fmla="*/ 277457 h 666394"/>
              <a:gd name="T40" fmla="*/ 195263 w 890228"/>
              <a:gd name="T41" fmla="*/ 250031 h 666394"/>
              <a:gd name="T42" fmla="*/ 223044 w 890228"/>
              <a:gd name="T43" fmla="*/ 222250 h 666394"/>
              <a:gd name="T44" fmla="*/ 446521 w 890228"/>
              <a:gd name="T45" fmla="*/ 111125 h 666394"/>
              <a:gd name="T46" fmla="*/ 558439 w 890228"/>
              <a:gd name="T47" fmla="*/ 250644 h 666394"/>
              <a:gd name="T48" fmla="*/ 446521 w 890228"/>
              <a:gd name="T49" fmla="*/ 390164 h 666394"/>
              <a:gd name="T50" fmla="*/ 334963 w 890228"/>
              <a:gd name="T51" fmla="*/ 250644 h 666394"/>
              <a:gd name="T52" fmla="*/ 446521 w 890228"/>
              <a:gd name="T53" fmla="*/ 111125 h 666394"/>
              <a:gd name="T54" fmla="*/ 139199 w 890228"/>
              <a:gd name="T55" fmla="*/ 55459 h 666394"/>
              <a:gd name="T56" fmla="*/ 55752 w 890228"/>
              <a:gd name="T57" fmla="*/ 139007 h 666394"/>
              <a:gd name="T58" fmla="*/ 55752 w 890228"/>
              <a:gd name="T59" fmla="*/ 361922 h 666394"/>
              <a:gd name="T60" fmla="*/ 139199 w 890228"/>
              <a:gd name="T61" fmla="*/ 445471 h 666394"/>
              <a:gd name="T62" fmla="*/ 751029 w 890228"/>
              <a:gd name="T63" fmla="*/ 445471 h 666394"/>
              <a:gd name="T64" fmla="*/ 834477 w 890228"/>
              <a:gd name="T65" fmla="*/ 361922 h 666394"/>
              <a:gd name="T66" fmla="*/ 834477 w 890228"/>
              <a:gd name="T67" fmla="*/ 139007 h 666394"/>
              <a:gd name="T68" fmla="*/ 751029 w 890228"/>
              <a:gd name="T69" fmla="*/ 55459 h 666394"/>
              <a:gd name="T70" fmla="*/ 27696 w 890228"/>
              <a:gd name="T71" fmla="*/ 0 h 666394"/>
              <a:gd name="T72" fmla="*/ 862532 w 890228"/>
              <a:gd name="T73" fmla="*/ 0 h 666394"/>
              <a:gd name="T74" fmla="*/ 890228 w 890228"/>
              <a:gd name="T75" fmla="*/ 27729 h 666394"/>
              <a:gd name="T76" fmla="*/ 890228 w 890228"/>
              <a:gd name="T77" fmla="*/ 473560 h 666394"/>
              <a:gd name="T78" fmla="*/ 862532 w 890228"/>
              <a:gd name="T79" fmla="*/ 501290 h 666394"/>
              <a:gd name="T80" fmla="*/ 27696 w 890228"/>
              <a:gd name="T81" fmla="*/ 501290 h 666394"/>
              <a:gd name="T82" fmla="*/ 0 w 890228"/>
              <a:gd name="T83" fmla="*/ 473560 h 666394"/>
              <a:gd name="T84" fmla="*/ 0 w 890228"/>
              <a:gd name="T85" fmla="*/ 27729 h 666394"/>
              <a:gd name="T86" fmla="*/ 27696 w 890228"/>
              <a:gd name="T87" fmla="*/ 0 h 666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90228" h="666394">
                <a:moveTo>
                  <a:pt x="0" y="611188"/>
                </a:moveTo>
                <a:lnTo>
                  <a:pt x="890228" y="611188"/>
                </a:lnTo>
                <a:lnTo>
                  <a:pt x="890228" y="638969"/>
                </a:lnTo>
                <a:cubicBezTo>
                  <a:pt x="890228" y="654284"/>
                  <a:pt x="877999" y="666394"/>
                  <a:pt x="862532" y="666394"/>
                </a:cubicBezTo>
                <a:lnTo>
                  <a:pt x="27696" y="666394"/>
                </a:lnTo>
                <a:cubicBezTo>
                  <a:pt x="12230" y="666394"/>
                  <a:pt x="0" y="654284"/>
                  <a:pt x="0" y="638969"/>
                </a:cubicBezTo>
                <a:lnTo>
                  <a:pt x="0" y="611188"/>
                </a:lnTo>
                <a:close/>
                <a:moveTo>
                  <a:pt x="0" y="528638"/>
                </a:moveTo>
                <a:lnTo>
                  <a:pt x="890228" y="528638"/>
                </a:lnTo>
                <a:lnTo>
                  <a:pt x="890228" y="556419"/>
                </a:lnTo>
                <a:cubicBezTo>
                  <a:pt x="890228" y="571378"/>
                  <a:pt x="877999" y="583844"/>
                  <a:pt x="862532" y="583844"/>
                </a:cubicBezTo>
                <a:lnTo>
                  <a:pt x="27696" y="583844"/>
                </a:lnTo>
                <a:cubicBezTo>
                  <a:pt x="12230" y="583844"/>
                  <a:pt x="0" y="571378"/>
                  <a:pt x="0" y="556419"/>
                </a:cubicBezTo>
                <a:lnTo>
                  <a:pt x="0" y="528638"/>
                </a:lnTo>
                <a:close/>
                <a:moveTo>
                  <a:pt x="668775" y="222250"/>
                </a:moveTo>
                <a:cubicBezTo>
                  <a:pt x="684091" y="222250"/>
                  <a:pt x="696557" y="234716"/>
                  <a:pt x="696557" y="250031"/>
                </a:cubicBezTo>
                <a:cubicBezTo>
                  <a:pt x="696557" y="264991"/>
                  <a:pt x="684091" y="277457"/>
                  <a:pt x="668775" y="277457"/>
                </a:cubicBezTo>
                <a:cubicBezTo>
                  <a:pt x="653460" y="277457"/>
                  <a:pt x="641350" y="264991"/>
                  <a:pt x="641350" y="250031"/>
                </a:cubicBezTo>
                <a:cubicBezTo>
                  <a:pt x="641350" y="234716"/>
                  <a:pt x="653460" y="222250"/>
                  <a:pt x="668775" y="222250"/>
                </a:cubicBezTo>
                <a:close/>
                <a:moveTo>
                  <a:pt x="223044" y="222250"/>
                </a:moveTo>
                <a:cubicBezTo>
                  <a:pt x="238359" y="222250"/>
                  <a:pt x="250469" y="234716"/>
                  <a:pt x="250469" y="250031"/>
                </a:cubicBezTo>
                <a:cubicBezTo>
                  <a:pt x="250469" y="264991"/>
                  <a:pt x="238359" y="277457"/>
                  <a:pt x="223044" y="277457"/>
                </a:cubicBezTo>
                <a:cubicBezTo>
                  <a:pt x="207729" y="277457"/>
                  <a:pt x="195263" y="264991"/>
                  <a:pt x="195263" y="250031"/>
                </a:cubicBezTo>
                <a:cubicBezTo>
                  <a:pt x="195263" y="234716"/>
                  <a:pt x="207729" y="222250"/>
                  <a:pt x="223044" y="222250"/>
                </a:cubicBezTo>
                <a:close/>
                <a:moveTo>
                  <a:pt x="446521" y="111125"/>
                </a:moveTo>
                <a:cubicBezTo>
                  <a:pt x="508256" y="111125"/>
                  <a:pt x="558439" y="173494"/>
                  <a:pt x="558439" y="250644"/>
                </a:cubicBezTo>
                <a:cubicBezTo>
                  <a:pt x="558439" y="327434"/>
                  <a:pt x="508256" y="390164"/>
                  <a:pt x="446521" y="390164"/>
                </a:cubicBezTo>
                <a:cubicBezTo>
                  <a:pt x="385146" y="390164"/>
                  <a:pt x="334963" y="327434"/>
                  <a:pt x="334963" y="250644"/>
                </a:cubicBezTo>
                <a:cubicBezTo>
                  <a:pt x="334963" y="173494"/>
                  <a:pt x="385146" y="111125"/>
                  <a:pt x="446521" y="111125"/>
                </a:cubicBezTo>
                <a:close/>
                <a:moveTo>
                  <a:pt x="139199" y="55459"/>
                </a:moveTo>
                <a:cubicBezTo>
                  <a:pt x="139199" y="101554"/>
                  <a:pt x="101792" y="139007"/>
                  <a:pt x="55752" y="139007"/>
                </a:cubicBezTo>
                <a:lnTo>
                  <a:pt x="55752" y="361922"/>
                </a:lnTo>
                <a:cubicBezTo>
                  <a:pt x="101792" y="361922"/>
                  <a:pt x="139199" y="399375"/>
                  <a:pt x="139199" y="445471"/>
                </a:cubicBezTo>
                <a:lnTo>
                  <a:pt x="751029" y="445471"/>
                </a:lnTo>
                <a:cubicBezTo>
                  <a:pt x="751029" y="399375"/>
                  <a:pt x="788437" y="361922"/>
                  <a:pt x="834477" y="361922"/>
                </a:cubicBezTo>
                <a:lnTo>
                  <a:pt x="834477" y="139007"/>
                </a:lnTo>
                <a:cubicBezTo>
                  <a:pt x="788437" y="139007"/>
                  <a:pt x="751029" y="101554"/>
                  <a:pt x="751029" y="55459"/>
                </a:cubicBezTo>
                <a:lnTo>
                  <a:pt x="139199" y="55459"/>
                </a:lnTo>
                <a:close/>
                <a:moveTo>
                  <a:pt x="27696" y="0"/>
                </a:moveTo>
                <a:lnTo>
                  <a:pt x="862532" y="0"/>
                </a:lnTo>
                <a:cubicBezTo>
                  <a:pt x="877999" y="0"/>
                  <a:pt x="890228" y="12244"/>
                  <a:pt x="890228" y="27729"/>
                </a:cubicBezTo>
                <a:lnTo>
                  <a:pt x="890228" y="473560"/>
                </a:lnTo>
                <a:cubicBezTo>
                  <a:pt x="890228" y="488685"/>
                  <a:pt x="877999" y="501290"/>
                  <a:pt x="862532" y="501290"/>
                </a:cubicBezTo>
                <a:lnTo>
                  <a:pt x="27696" y="501290"/>
                </a:lnTo>
                <a:cubicBezTo>
                  <a:pt x="12230" y="501290"/>
                  <a:pt x="0" y="488685"/>
                  <a:pt x="0" y="473560"/>
                </a:cubicBezTo>
                <a:lnTo>
                  <a:pt x="0" y="27729"/>
                </a:lnTo>
                <a:cubicBezTo>
                  <a:pt x="0" y="12244"/>
                  <a:pt x="12230" y="0"/>
                  <a:pt x="2769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3" name="Freeform 55">
            <a:extLst>
              <a:ext uri="{FF2B5EF4-FFF2-40B4-BE49-F238E27FC236}">
                <a16:creationId xmlns:a16="http://schemas.microsoft.com/office/drawing/2014/main" id="{0B558C1E-EB14-B642-B16B-8FEB9711AFEC}"/>
              </a:ext>
            </a:extLst>
          </p:cNvPr>
          <p:cNvSpPr>
            <a:spLocks noChangeArrowheads="1"/>
          </p:cNvSpPr>
          <p:nvPr/>
        </p:nvSpPr>
        <p:spPr bwMode="auto">
          <a:xfrm>
            <a:off x="7408919" y="3441316"/>
            <a:ext cx="362929" cy="387768"/>
          </a:xfrm>
          <a:custGeom>
            <a:avLst/>
            <a:gdLst>
              <a:gd name="T0" fmla="*/ 668338 w 835212"/>
              <a:gd name="T1" fmla="*/ 779462 h 891813"/>
              <a:gd name="T2" fmla="*/ 723542 w 835212"/>
              <a:gd name="T3" fmla="*/ 836000 h 891813"/>
              <a:gd name="T4" fmla="*/ 668338 w 835212"/>
              <a:gd name="T5" fmla="*/ 891813 h 891813"/>
              <a:gd name="T6" fmla="*/ 612775 w 835212"/>
              <a:gd name="T7" fmla="*/ 836000 h 891813"/>
              <a:gd name="T8" fmla="*/ 668338 w 835212"/>
              <a:gd name="T9" fmla="*/ 779462 h 891813"/>
              <a:gd name="T10" fmla="*/ 362563 w 835212"/>
              <a:gd name="T11" fmla="*/ 779462 h 891813"/>
              <a:gd name="T12" fmla="*/ 418738 w 835212"/>
              <a:gd name="T13" fmla="*/ 836000 h 891813"/>
              <a:gd name="T14" fmla="*/ 362563 w 835212"/>
              <a:gd name="T15" fmla="*/ 891813 h 891813"/>
              <a:gd name="T16" fmla="*/ 306388 w 835212"/>
              <a:gd name="T17" fmla="*/ 836000 h 891813"/>
              <a:gd name="T18" fmla="*/ 362563 w 835212"/>
              <a:gd name="T19" fmla="*/ 779462 h 891813"/>
              <a:gd name="T20" fmla="*/ 28079 w 835212"/>
              <a:gd name="T21" fmla="*/ 0 h 891813"/>
              <a:gd name="T22" fmla="*/ 96477 w 835212"/>
              <a:gd name="T23" fmla="*/ 0 h 891813"/>
              <a:gd name="T24" fmla="*/ 177115 w 835212"/>
              <a:gd name="T25" fmla="*/ 62316 h 891813"/>
              <a:gd name="T26" fmla="*/ 212033 w 835212"/>
              <a:gd name="T27" fmla="*/ 194873 h 891813"/>
              <a:gd name="T28" fmla="*/ 222833 w 835212"/>
              <a:gd name="T29" fmla="*/ 194873 h 891813"/>
              <a:gd name="T30" fmla="*/ 250552 w 835212"/>
              <a:gd name="T31" fmla="*/ 194873 h 891813"/>
              <a:gd name="T32" fmla="*/ 807094 w 835212"/>
              <a:gd name="T33" fmla="*/ 194873 h 891813"/>
              <a:gd name="T34" fmla="*/ 828333 w 835212"/>
              <a:gd name="T35" fmla="*/ 204959 h 891813"/>
              <a:gd name="T36" fmla="*/ 834813 w 835212"/>
              <a:gd name="T37" fmla="*/ 227292 h 891813"/>
              <a:gd name="T38" fmla="*/ 786935 w 835212"/>
              <a:gd name="T39" fmla="*/ 515098 h 891813"/>
              <a:gd name="T40" fmla="*/ 704497 w 835212"/>
              <a:gd name="T41" fmla="*/ 584978 h 891813"/>
              <a:gd name="T42" fmla="*/ 306350 w 835212"/>
              <a:gd name="T43" fmla="*/ 584978 h 891813"/>
              <a:gd name="T44" fmla="*/ 250552 w 835212"/>
              <a:gd name="T45" fmla="*/ 640811 h 891813"/>
              <a:gd name="T46" fmla="*/ 306350 w 835212"/>
              <a:gd name="T47" fmla="*/ 696283 h 891813"/>
              <a:gd name="T48" fmla="*/ 695858 w 835212"/>
              <a:gd name="T49" fmla="*/ 696283 h 891813"/>
              <a:gd name="T50" fmla="*/ 723577 w 835212"/>
              <a:gd name="T51" fmla="*/ 724379 h 891813"/>
              <a:gd name="T52" fmla="*/ 695858 w 835212"/>
              <a:gd name="T53" fmla="*/ 752115 h 891813"/>
              <a:gd name="T54" fmla="*/ 306350 w 835212"/>
              <a:gd name="T55" fmla="*/ 752115 h 891813"/>
              <a:gd name="T56" fmla="*/ 195114 w 835212"/>
              <a:gd name="T57" fmla="*/ 640811 h 891813"/>
              <a:gd name="T58" fmla="*/ 246952 w 835212"/>
              <a:gd name="T59" fmla="*/ 546796 h 891813"/>
              <a:gd name="T60" fmla="*/ 125276 w 835212"/>
              <a:gd name="T61" fmla="*/ 83568 h 891813"/>
              <a:gd name="T62" fmla="*/ 28079 w 835212"/>
              <a:gd name="T63" fmla="*/ 83568 h 891813"/>
              <a:gd name="T64" fmla="*/ 0 w 835212"/>
              <a:gd name="T65" fmla="*/ 55832 h 891813"/>
              <a:gd name="T66" fmla="*/ 0 w 835212"/>
              <a:gd name="T67" fmla="*/ 27736 h 891813"/>
              <a:gd name="T68" fmla="*/ 28079 w 835212"/>
              <a:gd name="T69" fmla="*/ 0 h 8918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35212" h="891813">
                <a:moveTo>
                  <a:pt x="668338" y="779462"/>
                </a:moveTo>
                <a:cubicBezTo>
                  <a:pt x="698808" y="779462"/>
                  <a:pt x="723542" y="804832"/>
                  <a:pt x="723542" y="836000"/>
                </a:cubicBezTo>
                <a:cubicBezTo>
                  <a:pt x="723542" y="866806"/>
                  <a:pt x="698808" y="891813"/>
                  <a:pt x="668338" y="891813"/>
                </a:cubicBezTo>
                <a:cubicBezTo>
                  <a:pt x="637510" y="891813"/>
                  <a:pt x="612775" y="866806"/>
                  <a:pt x="612775" y="836000"/>
                </a:cubicBezTo>
                <a:cubicBezTo>
                  <a:pt x="612775" y="804832"/>
                  <a:pt x="637510" y="779462"/>
                  <a:pt x="668338" y="779462"/>
                </a:cubicBezTo>
                <a:close/>
                <a:moveTo>
                  <a:pt x="362563" y="779462"/>
                </a:moveTo>
                <a:cubicBezTo>
                  <a:pt x="393731" y="779462"/>
                  <a:pt x="418738" y="804832"/>
                  <a:pt x="418738" y="836000"/>
                </a:cubicBezTo>
                <a:cubicBezTo>
                  <a:pt x="418738" y="866806"/>
                  <a:pt x="393731" y="891813"/>
                  <a:pt x="362563" y="891813"/>
                </a:cubicBezTo>
                <a:cubicBezTo>
                  <a:pt x="331758" y="891813"/>
                  <a:pt x="306388" y="866806"/>
                  <a:pt x="306388" y="836000"/>
                </a:cubicBezTo>
                <a:cubicBezTo>
                  <a:pt x="306388" y="804832"/>
                  <a:pt x="331758" y="779462"/>
                  <a:pt x="362563" y="779462"/>
                </a:cubicBezTo>
                <a:close/>
                <a:moveTo>
                  <a:pt x="28079" y="0"/>
                </a:moveTo>
                <a:lnTo>
                  <a:pt x="96477" y="0"/>
                </a:lnTo>
                <a:cubicBezTo>
                  <a:pt x="134276" y="0"/>
                  <a:pt x="167395" y="25575"/>
                  <a:pt x="177115" y="62316"/>
                </a:cubicBezTo>
                <a:lnTo>
                  <a:pt x="212033" y="194873"/>
                </a:lnTo>
                <a:lnTo>
                  <a:pt x="222833" y="194873"/>
                </a:lnTo>
                <a:lnTo>
                  <a:pt x="250552" y="194873"/>
                </a:lnTo>
                <a:lnTo>
                  <a:pt x="807094" y="194873"/>
                </a:lnTo>
                <a:cubicBezTo>
                  <a:pt x="815374" y="194873"/>
                  <a:pt x="823294" y="198835"/>
                  <a:pt x="828333" y="204959"/>
                </a:cubicBezTo>
                <a:cubicBezTo>
                  <a:pt x="833733" y="211082"/>
                  <a:pt x="836253" y="219367"/>
                  <a:pt x="834813" y="227292"/>
                </a:cubicBezTo>
                <a:lnTo>
                  <a:pt x="786935" y="515098"/>
                </a:lnTo>
                <a:cubicBezTo>
                  <a:pt x="780095" y="555441"/>
                  <a:pt x="745536" y="584978"/>
                  <a:pt x="704497" y="584978"/>
                </a:cubicBezTo>
                <a:lnTo>
                  <a:pt x="306350" y="584978"/>
                </a:lnTo>
                <a:cubicBezTo>
                  <a:pt x="275751" y="584978"/>
                  <a:pt x="250552" y="609833"/>
                  <a:pt x="250552" y="640811"/>
                </a:cubicBezTo>
                <a:cubicBezTo>
                  <a:pt x="250552" y="671428"/>
                  <a:pt x="275751" y="696283"/>
                  <a:pt x="306350" y="696283"/>
                </a:cubicBezTo>
                <a:lnTo>
                  <a:pt x="695858" y="696283"/>
                </a:lnTo>
                <a:cubicBezTo>
                  <a:pt x="711337" y="696283"/>
                  <a:pt x="723577" y="708890"/>
                  <a:pt x="723577" y="724379"/>
                </a:cubicBezTo>
                <a:cubicBezTo>
                  <a:pt x="723577" y="739508"/>
                  <a:pt x="711337" y="752115"/>
                  <a:pt x="695858" y="752115"/>
                </a:cubicBezTo>
                <a:lnTo>
                  <a:pt x="306350" y="752115"/>
                </a:lnTo>
                <a:cubicBezTo>
                  <a:pt x="244792" y="752115"/>
                  <a:pt x="195114" y="702046"/>
                  <a:pt x="195114" y="640811"/>
                </a:cubicBezTo>
                <a:cubicBezTo>
                  <a:pt x="195114" y="601188"/>
                  <a:pt x="215993" y="566608"/>
                  <a:pt x="246952" y="546796"/>
                </a:cubicBezTo>
                <a:lnTo>
                  <a:pt x="125276" y="83568"/>
                </a:lnTo>
                <a:lnTo>
                  <a:pt x="28079" y="83568"/>
                </a:lnTo>
                <a:cubicBezTo>
                  <a:pt x="12600" y="83568"/>
                  <a:pt x="0" y="70961"/>
                  <a:pt x="0" y="55832"/>
                </a:cubicBezTo>
                <a:lnTo>
                  <a:pt x="0" y="27736"/>
                </a:lnTo>
                <a:cubicBezTo>
                  <a:pt x="0" y="12607"/>
                  <a:pt x="12600" y="0"/>
                  <a:pt x="2807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4" name="Freeform 82">
            <a:extLst>
              <a:ext uri="{FF2B5EF4-FFF2-40B4-BE49-F238E27FC236}">
                <a16:creationId xmlns:a16="http://schemas.microsoft.com/office/drawing/2014/main" id="{64D00A52-F0AA-8349-AA58-093656C36CFF}"/>
              </a:ext>
            </a:extLst>
          </p:cNvPr>
          <p:cNvSpPr>
            <a:spLocks noChangeArrowheads="1"/>
          </p:cNvSpPr>
          <p:nvPr/>
        </p:nvSpPr>
        <p:spPr bwMode="auto">
          <a:xfrm>
            <a:off x="5565286" y="2059550"/>
            <a:ext cx="391218" cy="366379"/>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5" name="Freeform 41">
            <a:extLst>
              <a:ext uri="{FF2B5EF4-FFF2-40B4-BE49-F238E27FC236}">
                <a16:creationId xmlns:a16="http://schemas.microsoft.com/office/drawing/2014/main" id="{62547006-8B83-CD48-A1CA-823FB5EE900B}"/>
              </a:ext>
            </a:extLst>
          </p:cNvPr>
          <p:cNvSpPr>
            <a:spLocks noChangeArrowheads="1"/>
          </p:cNvSpPr>
          <p:nvPr/>
        </p:nvSpPr>
        <p:spPr bwMode="auto">
          <a:xfrm>
            <a:off x="4591637" y="2802699"/>
            <a:ext cx="367069" cy="391218"/>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6" name="Freeform 85">
            <a:extLst>
              <a:ext uri="{FF2B5EF4-FFF2-40B4-BE49-F238E27FC236}">
                <a16:creationId xmlns:a16="http://schemas.microsoft.com/office/drawing/2014/main" id="{68ADFF06-0C6A-9140-8DF4-230A125C9A6F}"/>
              </a:ext>
            </a:extLst>
          </p:cNvPr>
          <p:cNvSpPr>
            <a:spLocks noChangeArrowheads="1"/>
          </p:cNvSpPr>
          <p:nvPr/>
        </p:nvSpPr>
        <p:spPr bwMode="auto">
          <a:xfrm>
            <a:off x="6816907" y="4653411"/>
            <a:ext cx="391218" cy="391218"/>
          </a:xfrm>
          <a:custGeom>
            <a:avLst/>
            <a:gdLst>
              <a:gd name="T0" fmla="*/ 422275 w 899752"/>
              <a:gd name="T1" fmla="*/ 280988 h 899754"/>
              <a:gd name="T2" fmla="*/ 534627 w 899752"/>
              <a:gd name="T3" fmla="*/ 365919 h 899754"/>
              <a:gd name="T4" fmla="*/ 422275 w 899752"/>
              <a:gd name="T5" fmla="*/ 450489 h 899754"/>
              <a:gd name="T6" fmla="*/ 57150 w 899752"/>
              <a:gd name="T7" fmla="*/ 225425 h 899754"/>
              <a:gd name="T8" fmla="*/ 113290 w 899752"/>
              <a:gd name="T9" fmla="*/ 225425 h 899754"/>
              <a:gd name="T10" fmla="*/ 113290 w 899752"/>
              <a:gd name="T11" fmla="*/ 562409 h 899754"/>
              <a:gd name="T12" fmla="*/ 422420 w 899752"/>
              <a:gd name="T13" fmla="*/ 562409 h 899754"/>
              <a:gd name="T14" fmla="*/ 478560 w 899752"/>
              <a:gd name="T15" fmla="*/ 562409 h 899754"/>
              <a:gd name="T16" fmla="*/ 787690 w 899752"/>
              <a:gd name="T17" fmla="*/ 562409 h 899754"/>
              <a:gd name="T18" fmla="*/ 787690 w 899752"/>
              <a:gd name="T19" fmla="*/ 225425 h 899754"/>
              <a:gd name="T20" fmla="*/ 844190 w 899752"/>
              <a:gd name="T21" fmla="*/ 225425 h 899754"/>
              <a:gd name="T22" fmla="*/ 844190 w 899752"/>
              <a:gd name="T23" fmla="*/ 618873 h 899754"/>
              <a:gd name="T24" fmla="*/ 478560 w 899752"/>
              <a:gd name="T25" fmla="*/ 618873 h 899754"/>
              <a:gd name="T26" fmla="*/ 478560 w 899752"/>
              <a:gd name="T27" fmla="*/ 803729 h 899754"/>
              <a:gd name="T28" fmla="*/ 490436 w 899752"/>
              <a:gd name="T29" fmla="*/ 815597 h 899754"/>
              <a:gd name="T30" fmla="*/ 518146 w 899752"/>
              <a:gd name="T31" fmla="*/ 843649 h 899754"/>
              <a:gd name="T32" fmla="*/ 590840 w 899752"/>
              <a:gd name="T33" fmla="*/ 843649 h 899754"/>
              <a:gd name="T34" fmla="*/ 590840 w 899752"/>
              <a:gd name="T35" fmla="*/ 899754 h 899754"/>
              <a:gd name="T36" fmla="*/ 495114 w 899752"/>
              <a:gd name="T37" fmla="*/ 899754 h 899754"/>
              <a:gd name="T38" fmla="*/ 450490 w 899752"/>
              <a:gd name="T39" fmla="*/ 855158 h 899754"/>
              <a:gd name="T40" fmla="*/ 405866 w 899752"/>
              <a:gd name="T41" fmla="*/ 899754 h 899754"/>
              <a:gd name="T42" fmla="*/ 309780 w 899752"/>
              <a:gd name="T43" fmla="*/ 899754 h 899754"/>
              <a:gd name="T44" fmla="*/ 309780 w 899752"/>
              <a:gd name="T45" fmla="*/ 843649 h 899754"/>
              <a:gd name="T46" fmla="*/ 382475 w 899752"/>
              <a:gd name="T47" fmla="*/ 843649 h 899754"/>
              <a:gd name="T48" fmla="*/ 410904 w 899752"/>
              <a:gd name="T49" fmla="*/ 815597 h 899754"/>
              <a:gd name="T50" fmla="*/ 422420 w 899752"/>
              <a:gd name="T51" fmla="*/ 803729 h 899754"/>
              <a:gd name="T52" fmla="*/ 422420 w 899752"/>
              <a:gd name="T53" fmla="*/ 618873 h 899754"/>
              <a:gd name="T54" fmla="*/ 57150 w 899752"/>
              <a:gd name="T55" fmla="*/ 618873 h 899754"/>
              <a:gd name="T56" fmla="*/ 421804 w 899752"/>
              <a:gd name="T57" fmla="*/ 0 h 899754"/>
              <a:gd name="T58" fmla="*/ 477949 w 899752"/>
              <a:gd name="T59" fmla="*/ 0 h 899754"/>
              <a:gd name="T60" fmla="*/ 477949 w 899752"/>
              <a:gd name="T61" fmla="*/ 56380 h 899754"/>
              <a:gd name="T62" fmla="*/ 899752 w 899752"/>
              <a:gd name="T63" fmla="*/ 56380 h 899754"/>
              <a:gd name="T64" fmla="*/ 899752 w 899752"/>
              <a:gd name="T65" fmla="*/ 169501 h 899754"/>
              <a:gd name="T66" fmla="*/ 0 w 899752"/>
              <a:gd name="T67" fmla="*/ 169501 h 899754"/>
              <a:gd name="T68" fmla="*/ 0 w 899752"/>
              <a:gd name="T69" fmla="*/ 56380 h 899754"/>
              <a:gd name="T70" fmla="*/ 421804 w 899752"/>
              <a:gd name="T71" fmla="*/ 56380 h 8997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2" h="899754">
                <a:moveTo>
                  <a:pt x="422275" y="280988"/>
                </a:moveTo>
                <a:lnTo>
                  <a:pt x="534627" y="365919"/>
                </a:lnTo>
                <a:lnTo>
                  <a:pt x="422275" y="450489"/>
                </a:lnTo>
                <a:lnTo>
                  <a:pt x="422275" y="280988"/>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lnTo>
                  <a:pt x="57150" y="225425"/>
                </a:lnTo>
                <a:close/>
                <a:moveTo>
                  <a:pt x="421804" y="0"/>
                </a:moveTo>
                <a:lnTo>
                  <a:pt x="477949" y="0"/>
                </a:lnTo>
                <a:lnTo>
                  <a:pt x="477949" y="56380"/>
                </a:lnTo>
                <a:lnTo>
                  <a:pt x="899752" y="56380"/>
                </a:lnTo>
                <a:lnTo>
                  <a:pt x="899752" y="169501"/>
                </a:lnTo>
                <a:lnTo>
                  <a:pt x="0" y="169501"/>
                </a:lnTo>
                <a:lnTo>
                  <a:pt x="0" y="56380"/>
                </a:lnTo>
                <a:lnTo>
                  <a:pt x="421804" y="56380"/>
                </a:lnTo>
                <a:lnTo>
                  <a:pt x="421804"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7" name="Freeform 88">
            <a:extLst>
              <a:ext uri="{FF2B5EF4-FFF2-40B4-BE49-F238E27FC236}">
                <a16:creationId xmlns:a16="http://schemas.microsoft.com/office/drawing/2014/main" id="{74A9CC21-DAD4-D748-BABD-9F19F70DB1B8}"/>
              </a:ext>
            </a:extLst>
          </p:cNvPr>
          <p:cNvSpPr>
            <a:spLocks noChangeArrowheads="1"/>
          </p:cNvSpPr>
          <p:nvPr/>
        </p:nvSpPr>
        <p:spPr bwMode="auto">
          <a:xfrm>
            <a:off x="5595441" y="4921364"/>
            <a:ext cx="391218" cy="318081"/>
          </a:xfrm>
          <a:custGeom>
            <a:avLst/>
            <a:gdLst>
              <a:gd name="T0" fmla="*/ 0 w 899752"/>
              <a:gd name="T1" fmla="*/ 674688 h 731474"/>
              <a:gd name="T2" fmla="*/ 899752 w 899752"/>
              <a:gd name="T3" fmla="*/ 674688 h 731474"/>
              <a:gd name="T4" fmla="*/ 899752 w 899752"/>
              <a:gd name="T5" fmla="*/ 731474 h 731474"/>
              <a:gd name="T6" fmla="*/ 0 w 899752"/>
              <a:gd name="T7" fmla="*/ 731474 h 731474"/>
              <a:gd name="T8" fmla="*/ 477948 w 899752"/>
              <a:gd name="T9" fmla="*/ 0 h 731474"/>
              <a:gd name="T10" fmla="*/ 646742 w 899752"/>
              <a:gd name="T11" fmla="*/ 0 h 731474"/>
              <a:gd name="T12" fmla="*/ 646742 w 899752"/>
              <a:gd name="T13" fmla="*/ 562219 h 731474"/>
              <a:gd name="T14" fmla="*/ 702886 w 899752"/>
              <a:gd name="T15" fmla="*/ 562219 h 731474"/>
              <a:gd name="T16" fmla="*/ 702886 w 899752"/>
              <a:gd name="T17" fmla="*/ 140465 h 731474"/>
              <a:gd name="T18" fmla="*/ 871680 w 899752"/>
              <a:gd name="T19" fmla="*/ 140465 h 731474"/>
              <a:gd name="T20" fmla="*/ 871680 w 899752"/>
              <a:gd name="T21" fmla="*/ 562219 h 731474"/>
              <a:gd name="T22" fmla="*/ 899752 w 899752"/>
              <a:gd name="T23" fmla="*/ 562219 h 731474"/>
              <a:gd name="T24" fmla="*/ 899752 w 899752"/>
              <a:gd name="T25" fmla="*/ 618765 h 731474"/>
              <a:gd name="T26" fmla="*/ 815176 w 899752"/>
              <a:gd name="T27" fmla="*/ 618765 h 731474"/>
              <a:gd name="T28" fmla="*/ 815176 w 899752"/>
              <a:gd name="T29" fmla="*/ 196651 h 731474"/>
              <a:gd name="T30" fmla="*/ 759031 w 899752"/>
              <a:gd name="T31" fmla="*/ 196651 h 731474"/>
              <a:gd name="T32" fmla="*/ 759031 w 899752"/>
              <a:gd name="T33" fmla="*/ 618765 h 731474"/>
              <a:gd name="T34" fmla="*/ 590597 w 899752"/>
              <a:gd name="T35" fmla="*/ 618765 h 731474"/>
              <a:gd name="T36" fmla="*/ 590597 w 899752"/>
              <a:gd name="T37" fmla="*/ 56186 h 731474"/>
              <a:gd name="T38" fmla="*/ 534093 w 899752"/>
              <a:gd name="T39" fmla="*/ 56186 h 731474"/>
              <a:gd name="T40" fmla="*/ 534093 w 899752"/>
              <a:gd name="T41" fmla="*/ 618765 h 731474"/>
              <a:gd name="T42" fmla="*/ 365659 w 899752"/>
              <a:gd name="T43" fmla="*/ 618765 h 731474"/>
              <a:gd name="T44" fmla="*/ 365659 w 899752"/>
              <a:gd name="T45" fmla="*/ 252837 h 731474"/>
              <a:gd name="T46" fmla="*/ 309155 w 899752"/>
              <a:gd name="T47" fmla="*/ 252837 h 731474"/>
              <a:gd name="T48" fmla="*/ 309155 w 899752"/>
              <a:gd name="T49" fmla="*/ 618765 h 731474"/>
              <a:gd name="T50" fmla="*/ 140721 w 899752"/>
              <a:gd name="T51" fmla="*/ 618765 h 731474"/>
              <a:gd name="T52" fmla="*/ 140721 w 899752"/>
              <a:gd name="T53" fmla="*/ 393661 h 731474"/>
              <a:gd name="T54" fmla="*/ 84217 w 899752"/>
              <a:gd name="T55" fmla="*/ 393661 h 731474"/>
              <a:gd name="T56" fmla="*/ 84217 w 899752"/>
              <a:gd name="T57" fmla="*/ 618765 h 731474"/>
              <a:gd name="T58" fmla="*/ 0 w 899752"/>
              <a:gd name="T59" fmla="*/ 618765 h 731474"/>
              <a:gd name="T60" fmla="*/ 0 w 899752"/>
              <a:gd name="T61" fmla="*/ 562219 h 731474"/>
              <a:gd name="T62" fmla="*/ 28072 w 899752"/>
              <a:gd name="T63" fmla="*/ 562219 h 731474"/>
              <a:gd name="T64" fmla="*/ 28072 w 899752"/>
              <a:gd name="T65" fmla="*/ 337476 h 731474"/>
              <a:gd name="T66" fmla="*/ 196866 w 899752"/>
              <a:gd name="T67" fmla="*/ 337476 h 731474"/>
              <a:gd name="T68" fmla="*/ 196866 w 899752"/>
              <a:gd name="T69" fmla="*/ 562219 h 731474"/>
              <a:gd name="T70" fmla="*/ 253010 w 899752"/>
              <a:gd name="T71" fmla="*/ 562219 h 731474"/>
              <a:gd name="T72" fmla="*/ 253010 w 899752"/>
              <a:gd name="T73" fmla="*/ 196651 h 731474"/>
              <a:gd name="T74" fmla="*/ 421804 w 899752"/>
              <a:gd name="T75" fmla="*/ 196651 h 731474"/>
              <a:gd name="T76" fmla="*/ 421804 w 899752"/>
              <a:gd name="T77" fmla="*/ 562219 h 731474"/>
              <a:gd name="T78" fmla="*/ 477948 w 899752"/>
              <a:gd name="T79" fmla="*/ 562219 h 73147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899752" h="731474">
                <a:moveTo>
                  <a:pt x="0" y="674688"/>
                </a:moveTo>
                <a:lnTo>
                  <a:pt x="899752" y="674688"/>
                </a:lnTo>
                <a:lnTo>
                  <a:pt x="899752" y="731474"/>
                </a:lnTo>
                <a:lnTo>
                  <a:pt x="0" y="731474"/>
                </a:lnTo>
                <a:lnTo>
                  <a:pt x="0" y="674688"/>
                </a:lnTo>
                <a:close/>
                <a:moveTo>
                  <a:pt x="477948" y="0"/>
                </a:moveTo>
                <a:lnTo>
                  <a:pt x="646742" y="0"/>
                </a:lnTo>
                <a:lnTo>
                  <a:pt x="646742" y="562219"/>
                </a:lnTo>
                <a:lnTo>
                  <a:pt x="702886" y="562219"/>
                </a:lnTo>
                <a:lnTo>
                  <a:pt x="702886" y="140465"/>
                </a:lnTo>
                <a:lnTo>
                  <a:pt x="871680" y="140465"/>
                </a:lnTo>
                <a:lnTo>
                  <a:pt x="871680" y="562219"/>
                </a:lnTo>
                <a:lnTo>
                  <a:pt x="899752" y="562219"/>
                </a:lnTo>
                <a:lnTo>
                  <a:pt x="899752" y="618765"/>
                </a:lnTo>
                <a:lnTo>
                  <a:pt x="815176" y="618765"/>
                </a:lnTo>
                <a:lnTo>
                  <a:pt x="815176" y="196651"/>
                </a:lnTo>
                <a:lnTo>
                  <a:pt x="759031" y="196651"/>
                </a:lnTo>
                <a:lnTo>
                  <a:pt x="759031" y="618765"/>
                </a:lnTo>
                <a:lnTo>
                  <a:pt x="590597" y="618765"/>
                </a:lnTo>
                <a:lnTo>
                  <a:pt x="590597" y="56186"/>
                </a:lnTo>
                <a:lnTo>
                  <a:pt x="534093" y="56186"/>
                </a:lnTo>
                <a:lnTo>
                  <a:pt x="534093" y="618765"/>
                </a:lnTo>
                <a:lnTo>
                  <a:pt x="365659" y="618765"/>
                </a:lnTo>
                <a:lnTo>
                  <a:pt x="365659" y="252837"/>
                </a:lnTo>
                <a:lnTo>
                  <a:pt x="309155" y="252837"/>
                </a:lnTo>
                <a:lnTo>
                  <a:pt x="309155" y="618765"/>
                </a:lnTo>
                <a:lnTo>
                  <a:pt x="140721" y="618765"/>
                </a:lnTo>
                <a:lnTo>
                  <a:pt x="140721" y="393661"/>
                </a:lnTo>
                <a:lnTo>
                  <a:pt x="84217" y="393661"/>
                </a:lnTo>
                <a:lnTo>
                  <a:pt x="84217" y="618765"/>
                </a:lnTo>
                <a:lnTo>
                  <a:pt x="0" y="618765"/>
                </a:lnTo>
                <a:lnTo>
                  <a:pt x="0" y="562219"/>
                </a:lnTo>
                <a:lnTo>
                  <a:pt x="28072" y="562219"/>
                </a:lnTo>
                <a:lnTo>
                  <a:pt x="28072" y="337476"/>
                </a:lnTo>
                <a:lnTo>
                  <a:pt x="196866" y="337476"/>
                </a:lnTo>
                <a:lnTo>
                  <a:pt x="196866" y="562219"/>
                </a:lnTo>
                <a:lnTo>
                  <a:pt x="253010" y="562219"/>
                </a:lnTo>
                <a:lnTo>
                  <a:pt x="253010" y="196651"/>
                </a:lnTo>
                <a:lnTo>
                  <a:pt x="421804" y="196651"/>
                </a:lnTo>
                <a:lnTo>
                  <a:pt x="421804" y="562219"/>
                </a:lnTo>
                <a:lnTo>
                  <a:pt x="477948" y="562219"/>
                </a:lnTo>
                <a:lnTo>
                  <a:pt x="477948"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8" name="Freeform 91">
            <a:extLst>
              <a:ext uri="{FF2B5EF4-FFF2-40B4-BE49-F238E27FC236}">
                <a16:creationId xmlns:a16="http://schemas.microsoft.com/office/drawing/2014/main" id="{2B87AC64-A158-6343-A3F7-733D18FCEE90}"/>
              </a:ext>
            </a:extLst>
          </p:cNvPr>
          <p:cNvSpPr>
            <a:spLocks noChangeArrowheads="1"/>
          </p:cNvSpPr>
          <p:nvPr/>
        </p:nvSpPr>
        <p:spPr bwMode="auto">
          <a:xfrm>
            <a:off x="6826012" y="2312349"/>
            <a:ext cx="391218" cy="366379"/>
          </a:xfrm>
          <a:custGeom>
            <a:avLst/>
            <a:gdLst>
              <a:gd name="T0" fmla="*/ 642085 w 899753"/>
              <a:gd name="T1" fmla="*/ 505575 h 842602"/>
              <a:gd name="T2" fmla="*/ 781355 w 899753"/>
              <a:gd name="T3" fmla="*/ 645275 h 842602"/>
              <a:gd name="T4" fmla="*/ 838935 w 899753"/>
              <a:gd name="T5" fmla="*/ 505575 h 842602"/>
              <a:gd name="T6" fmla="*/ 506413 w 899753"/>
              <a:gd name="T7" fmla="*/ 449262 h 842602"/>
              <a:gd name="T8" fmla="*/ 899753 w 899753"/>
              <a:gd name="T9" fmla="*/ 449262 h 842602"/>
              <a:gd name="T10" fmla="*/ 784594 w 899753"/>
              <a:gd name="T11" fmla="*/ 728301 h 842602"/>
              <a:gd name="T12" fmla="*/ 506990 w 899753"/>
              <a:gd name="T13" fmla="*/ 61123 h 842602"/>
              <a:gd name="T14" fmla="*/ 506990 w 899753"/>
              <a:gd name="T15" fmla="*/ 336892 h 842602"/>
              <a:gd name="T16" fmla="*/ 783372 w 899753"/>
              <a:gd name="T17" fmla="*/ 336892 h 842602"/>
              <a:gd name="T18" fmla="*/ 506990 w 899753"/>
              <a:gd name="T19" fmla="*/ 61123 h 842602"/>
              <a:gd name="T20" fmla="*/ 394203 w 899753"/>
              <a:gd name="T21" fmla="*/ 55562 h 842602"/>
              <a:gd name="T22" fmla="*/ 394203 w 899753"/>
              <a:gd name="T23" fmla="*/ 449082 h 842602"/>
              <a:gd name="T24" fmla="*/ 672740 w 899753"/>
              <a:gd name="T25" fmla="*/ 727390 h 842602"/>
              <a:gd name="T26" fmla="*/ 394203 w 899753"/>
              <a:gd name="T27" fmla="*/ 842602 h 842602"/>
              <a:gd name="T28" fmla="*/ 0 w 899753"/>
              <a:gd name="T29" fmla="*/ 449082 h 842602"/>
              <a:gd name="T30" fmla="*/ 394203 w 899753"/>
              <a:gd name="T31" fmla="*/ 55562 h 842602"/>
              <a:gd name="T32" fmla="*/ 450850 w 899753"/>
              <a:gd name="T33" fmla="*/ 0 h 842602"/>
              <a:gd name="T34" fmla="*/ 844190 w 899753"/>
              <a:gd name="T35" fmla="*/ 393341 h 842602"/>
              <a:gd name="T36" fmla="*/ 450850 w 899753"/>
              <a:gd name="T37" fmla="*/ 393341 h 8426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9753" h="842602">
                <a:moveTo>
                  <a:pt x="642085" y="505575"/>
                </a:moveTo>
                <a:lnTo>
                  <a:pt x="781355" y="645275"/>
                </a:lnTo>
                <a:cubicBezTo>
                  <a:pt x="810865" y="603763"/>
                  <a:pt x="830658" y="556113"/>
                  <a:pt x="838935" y="505575"/>
                </a:cubicBezTo>
                <a:lnTo>
                  <a:pt x="642085" y="505575"/>
                </a:lnTo>
                <a:close/>
                <a:moveTo>
                  <a:pt x="506413" y="449262"/>
                </a:moveTo>
                <a:lnTo>
                  <a:pt x="899753" y="449262"/>
                </a:lnTo>
                <a:cubicBezTo>
                  <a:pt x="899753" y="558279"/>
                  <a:pt x="855849" y="656827"/>
                  <a:pt x="784594" y="728301"/>
                </a:cubicBezTo>
                <a:lnTo>
                  <a:pt x="506413" y="449262"/>
                </a:lnTo>
                <a:close/>
                <a:moveTo>
                  <a:pt x="506990" y="61123"/>
                </a:moveTo>
                <a:lnTo>
                  <a:pt x="506990" y="336892"/>
                </a:lnTo>
                <a:lnTo>
                  <a:pt x="783372" y="336892"/>
                </a:lnTo>
                <a:cubicBezTo>
                  <a:pt x="759620" y="195951"/>
                  <a:pt x="648060" y="84493"/>
                  <a:pt x="506990" y="61123"/>
                </a:cubicBezTo>
                <a:close/>
                <a:moveTo>
                  <a:pt x="394203" y="55562"/>
                </a:moveTo>
                <a:lnTo>
                  <a:pt x="394203" y="449082"/>
                </a:lnTo>
                <a:lnTo>
                  <a:pt x="672740" y="727390"/>
                </a:lnTo>
                <a:cubicBezTo>
                  <a:pt x="601394" y="798678"/>
                  <a:pt x="502663" y="842602"/>
                  <a:pt x="394203" y="842602"/>
                </a:cubicBezTo>
                <a:cubicBezTo>
                  <a:pt x="176203" y="842602"/>
                  <a:pt x="0" y="666544"/>
                  <a:pt x="0" y="449082"/>
                </a:cubicBezTo>
                <a:cubicBezTo>
                  <a:pt x="0" y="231620"/>
                  <a:pt x="176203" y="55562"/>
                  <a:pt x="394203" y="55562"/>
                </a:cubicBezTo>
                <a:close/>
                <a:moveTo>
                  <a:pt x="450850" y="0"/>
                </a:moveTo>
                <a:cubicBezTo>
                  <a:pt x="668213" y="0"/>
                  <a:pt x="844190" y="176176"/>
                  <a:pt x="844190" y="393341"/>
                </a:cubicBezTo>
                <a:lnTo>
                  <a:pt x="450850" y="393341"/>
                </a:lnTo>
                <a:lnTo>
                  <a:pt x="45085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9" name="TextBox 38">
            <a:extLst>
              <a:ext uri="{FF2B5EF4-FFF2-40B4-BE49-F238E27FC236}">
                <a16:creationId xmlns:a16="http://schemas.microsoft.com/office/drawing/2014/main" id="{22933DD3-4A71-2D47-A183-61798CE2CF44}"/>
              </a:ext>
            </a:extLst>
          </p:cNvPr>
          <p:cNvSpPr txBox="1"/>
          <p:nvPr/>
        </p:nvSpPr>
        <p:spPr>
          <a:xfrm>
            <a:off x="7217230" y="1481923"/>
            <a:ext cx="2726076" cy="759888"/>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a:t>
            </a:r>
          </a:p>
        </p:txBody>
      </p:sp>
      <p:sp>
        <p:nvSpPr>
          <p:cNvPr id="40" name="TextBox 39">
            <a:extLst>
              <a:ext uri="{FF2B5EF4-FFF2-40B4-BE49-F238E27FC236}">
                <a16:creationId xmlns:a16="http://schemas.microsoft.com/office/drawing/2014/main" id="{6FD0982D-CBE6-A147-8AF3-41271F498D18}"/>
              </a:ext>
            </a:extLst>
          </p:cNvPr>
          <p:cNvSpPr txBox="1"/>
          <p:nvPr/>
        </p:nvSpPr>
        <p:spPr>
          <a:xfrm>
            <a:off x="7217230" y="1189315"/>
            <a:ext cx="2081019" cy="338554"/>
          </a:xfrm>
          <a:prstGeom prst="rect">
            <a:avLst/>
          </a:prstGeom>
          <a:noFill/>
        </p:spPr>
        <p:txBody>
          <a:bodyPr wrap="none" rtlCol="0" anchor="ctr">
            <a:spAutoFit/>
          </a:bodyPr>
          <a:lstStyle/>
          <a:p>
            <a:r>
              <a:rPr lang="en-US" sz="1600" b="1" dirty="0">
                <a:solidFill>
                  <a:schemeClr val="accent1">
                    <a:lumMod val="75000"/>
                  </a:schemeClr>
                </a:solidFill>
                <a:latin typeface="Poppins" pitchFamily="2" charset="77"/>
                <a:cs typeface="Poppins" pitchFamily="2" charset="77"/>
              </a:rPr>
              <a:t>MARKET ANALYSIS</a:t>
            </a:r>
          </a:p>
        </p:txBody>
      </p:sp>
      <p:sp>
        <p:nvSpPr>
          <p:cNvPr id="43" name="TextBox 42">
            <a:extLst>
              <a:ext uri="{FF2B5EF4-FFF2-40B4-BE49-F238E27FC236}">
                <a16:creationId xmlns:a16="http://schemas.microsoft.com/office/drawing/2014/main" id="{C542B84D-8E46-EB4E-8204-FEEE521211F2}"/>
              </a:ext>
            </a:extLst>
          </p:cNvPr>
          <p:cNvSpPr txBox="1"/>
          <p:nvPr/>
        </p:nvSpPr>
        <p:spPr>
          <a:xfrm>
            <a:off x="8283656" y="3248816"/>
            <a:ext cx="2726076" cy="759888"/>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a:t>
            </a:r>
          </a:p>
        </p:txBody>
      </p:sp>
      <p:sp>
        <p:nvSpPr>
          <p:cNvPr id="44" name="TextBox 43">
            <a:extLst>
              <a:ext uri="{FF2B5EF4-FFF2-40B4-BE49-F238E27FC236}">
                <a16:creationId xmlns:a16="http://schemas.microsoft.com/office/drawing/2014/main" id="{6BE53686-FDFC-CF4D-A228-AC9CB47ED09D}"/>
              </a:ext>
            </a:extLst>
          </p:cNvPr>
          <p:cNvSpPr txBox="1"/>
          <p:nvPr/>
        </p:nvSpPr>
        <p:spPr>
          <a:xfrm>
            <a:off x="8283656" y="2956209"/>
            <a:ext cx="2507418" cy="338554"/>
          </a:xfrm>
          <a:prstGeom prst="rect">
            <a:avLst/>
          </a:prstGeom>
          <a:noFill/>
        </p:spPr>
        <p:txBody>
          <a:bodyPr wrap="none" rtlCol="0" anchor="ctr">
            <a:spAutoFit/>
          </a:bodyPr>
          <a:lstStyle/>
          <a:p>
            <a:r>
              <a:rPr lang="en-US" sz="1600" b="1" dirty="0">
                <a:solidFill>
                  <a:schemeClr val="accent2">
                    <a:lumMod val="75000"/>
                  </a:schemeClr>
                </a:solidFill>
                <a:latin typeface="Poppins" pitchFamily="2" charset="77"/>
                <a:cs typeface="Poppins" pitchFamily="2" charset="77"/>
              </a:rPr>
              <a:t>MARKETING STRATEGY</a:t>
            </a:r>
          </a:p>
        </p:txBody>
      </p:sp>
      <p:sp>
        <p:nvSpPr>
          <p:cNvPr id="46" name="TextBox 45">
            <a:extLst>
              <a:ext uri="{FF2B5EF4-FFF2-40B4-BE49-F238E27FC236}">
                <a16:creationId xmlns:a16="http://schemas.microsoft.com/office/drawing/2014/main" id="{EEC4348F-6AA8-E146-84AE-088F12E61F13}"/>
              </a:ext>
            </a:extLst>
          </p:cNvPr>
          <p:cNvSpPr txBox="1"/>
          <p:nvPr/>
        </p:nvSpPr>
        <p:spPr>
          <a:xfrm>
            <a:off x="7771848" y="5016408"/>
            <a:ext cx="2726076" cy="759888"/>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a:t>
            </a:r>
          </a:p>
        </p:txBody>
      </p:sp>
      <p:sp>
        <p:nvSpPr>
          <p:cNvPr id="47" name="TextBox 46">
            <a:extLst>
              <a:ext uri="{FF2B5EF4-FFF2-40B4-BE49-F238E27FC236}">
                <a16:creationId xmlns:a16="http://schemas.microsoft.com/office/drawing/2014/main" id="{4BCB84B3-EABF-7B49-AB53-F01A52677848}"/>
              </a:ext>
            </a:extLst>
          </p:cNvPr>
          <p:cNvSpPr txBox="1"/>
          <p:nvPr/>
        </p:nvSpPr>
        <p:spPr>
          <a:xfrm>
            <a:off x="7771848" y="4723801"/>
            <a:ext cx="2531462" cy="338554"/>
          </a:xfrm>
          <a:prstGeom prst="rect">
            <a:avLst/>
          </a:prstGeom>
          <a:noFill/>
        </p:spPr>
        <p:txBody>
          <a:bodyPr wrap="none" rtlCol="0" anchor="ctr">
            <a:spAutoFit/>
          </a:bodyPr>
          <a:lstStyle/>
          <a:p>
            <a:r>
              <a:rPr lang="en-US" sz="1600" b="1" dirty="0">
                <a:solidFill>
                  <a:schemeClr val="accent2"/>
                </a:solidFill>
                <a:latin typeface="Poppins" pitchFamily="2" charset="77"/>
                <a:cs typeface="Poppins" pitchFamily="2" charset="77"/>
              </a:rPr>
              <a:t>PRODUCTS &amp; SERVICES</a:t>
            </a:r>
          </a:p>
        </p:txBody>
      </p:sp>
      <p:sp>
        <p:nvSpPr>
          <p:cNvPr id="49" name="TextBox 48">
            <a:extLst>
              <a:ext uri="{FF2B5EF4-FFF2-40B4-BE49-F238E27FC236}">
                <a16:creationId xmlns:a16="http://schemas.microsoft.com/office/drawing/2014/main" id="{7D039300-7312-014E-A21F-FAD79C1CE82A}"/>
              </a:ext>
            </a:extLst>
          </p:cNvPr>
          <p:cNvSpPr txBox="1"/>
          <p:nvPr/>
        </p:nvSpPr>
        <p:spPr>
          <a:xfrm>
            <a:off x="4785176" y="5989282"/>
            <a:ext cx="2726076" cy="759888"/>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a:t>
            </a:r>
          </a:p>
        </p:txBody>
      </p:sp>
      <p:sp>
        <p:nvSpPr>
          <p:cNvPr id="50" name="TextBox 49">
            <a:extLst>
              <a:ext uri="{FF2B5EF4-FFF2-40B4-BE49-F238E27FC236}">
                <a16:creationId xmlns:a16="http://schemas.microsoft.com/office/drawing/2014/main" id="{8D3C8CD0-1066-9345-A493-6680D0371BF4}"/>
              </a:ext>
            </a:extLst>
          </p:cNvPr>
          <p:cNvSpPr txBox="1"/>
          <p:nvPr/>
        </p:nvSpPr>
        <p:spPr>
          <a:xfrm>
            <a:off x="4785176" y="5696675"/>
            <a:ext cx="2382383" cy="338554"/>
          </a:xfrm>
          <a:prstGeom prst="rect">
            <a:avLst/>
          </a:prstGeom>
          <a:noFill/>
        </p:spPr>
        <p:txBody>
          <a:bodyPr wrap="none" rtlCol="0" anchor="ctr">
            <a:spAutoFit/>
          </a:bodyPr>
          <a:lstStyle/>
          <a:p>
            <a:r>
              <a:rPr lang="en-US" sz="1600" b="1" dirty="0">
                <a:solidFill>
                  <a:schemeClr val="accent3"/>
                </a:solidFill>
                <a:latin typeface="Poppins" pitchFamily="2" charset="77"/>
                <a:cs typeface="Poppins" pitchFamily="2" charset="77"/>
              </a:rPr>
              <a:t>FINANCIAL PLANNING</a:t>
            </a:r>
          </a:p>
        </p:txBody>
      </p:sp>
      <p:sp>
        <p:nvSpPr>
          <p:cNvPr id="53" name="TextBox 52">
            <a:extLst>
              <a:ext uri="{FF2B5EF4-FFF2-40B4-BE49-F238E27FC236}">
                <a16:creationId xmlns:a16="http://schemas.microsoft.com/office/drawing/2014/main" id="{3C525A95-E3FC-A64A-A1C0-26016B562A64}"/>
              </a:ext>
            </a:extLst>
          </p:cNvPr>
          <p:cNvSpPr txBox="1"/>
          <p:nvPr/>
        </p:nvSpPr>
        <p:spPr>
          <a:xfrm>
            <a:off x="2252640" y="1577447"/>
            <a:ext cx="2726076" cy="759888"/>
          </a:xfrm>
          <a:prstGeom prst="rect">
            <a:avLst/>
          </a:prstGeom>
          <a:noFill/>
        </p:spPr>
        <p:txBody>
          <a:bodyPr wrap="square" rtlCol="0" anchor="t">
            <a:spAutoFit/>
          </a:bodyPr>
          <a:lstStyle/>
          <a:p>
            <a:pPr algn="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a:t>
            </a:r>
          </a:p>
        </p:txBody>
      </p:sp>
      <p:sp>
        <p:nvSpPr>
          <p:cNvPr id="54" name="TextBox 53">
            <a:extLst>
              <a:ext uri="{FF2B5EF4-FFF2-40B4-BE49-F238E27FC236}">
                <a16:creationId xmlns:a16="http://schemas.microsoft.com/office/drawing/2014/main" id="{BE5545FC-7A49-4940-A796-AB9369C3F134}"/>
              </a:ext>
            </a:extLst>
          </p:cNvPr>
          <p:cNvSpPr txBox="1"/>
          <p:nvPr/>
        </p:nvSpPr>
        <p:spPr>
          <a:xfrm>
            <a:off x="3051585" y="1284840"/>
            <a:ext cx="1927131" cy="338554"/>
          </a:xfrm>
          <a:prstGeom prst="rect">
            <a:avLst/>
          </a:prstGeom>
          <a:noFill/>
        </p:spPr>
        <p:txBody>
          <a:bodyPr wrap="none" rtlCol="0" anchor="ctr">
            <a:spAutoFit/>
          </a:bodyPr>
          <a:lstStyle/>
          <a:p>
            <a:pPr algn="r"/>
            <a:r>
              <a:rPr lang="en-US" sz="1600" b="1" dirty="0">
                <a:solidFill>
                  <a:schemeClr val="accent1"/>
                </a:solidFill>
                <a:latin typeface="Poppins" pitchFamily="2" charset="77"/>
                <a:cs typeface="Poppins" pitchFamily="2" charset="77"/>
              </a:rPr>
              <a:t>KEY TAKEAWAYS</a:t>
            </a:r>
          </a:p>
        </p:txBody>
      </p:sp>
      <p:sp>
        <p:nvSpPr>
          <p:cNvPr id="56" name="TextBox 55">
            <a:extLst>
              <a:ext uri="{FF2B5EF4-FFF2-40B4-BE49-F238E27FC236}">
                <a16:creationId xmlns:a16="http://schemas.microsoft.com/office/drawing/2014/main" id="{38ADAAE4-C3C3-464D-A05F-E5727080ADD9}"/>
              </a:ext>
            </a:extLst>
          </p:cNvPr>
          <p:cNvSpPr txBox="1"/>
          <p:nvPr/>
        </p:nvSpPr>
        <p:spPr>
          <a:xfrm>
            <a:off x="1250976" y="3108954"/>
            <a:ext cx="2726076" cy="759888"/>
          </a:xfrm>
          <a:prstGeom prst="rect">
            <a:avLst/>
          </a:prstGeom>
          <a:noFill/>
        </p:spPr>
        <p:txBody>
          <a:bodyPr wrap="square" rtlCol="0" anchor="t">
            <a:spAutoFit/>
          </a:bodyPr>
          <a:lstStyle/>
          <a:p>
            <a:pPr algn="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a:t>
            </a:r>
          </a:p>
        </p:txBody>
      </p:sp>
      <p:sp>
        <p:nvSpPr>
          <p:cNvPr id="57" name="TextBox 56">
            <a:extLst>
              <a:ext uri="{FF2B5EF4-FFF2-40B4-BE49-F238E27FC236}">
                <a16:creationId xmlns:a16="http://schemas.microsoft.com/office/drawing/2014/main" id="{097823D9-70E8-3A44-B73A-06E414F84F7D}"/>
              </a:ext>
            </a:extLst>
          </p:cNvPr>
          <p:cNvSpPr txBox="1"/>
          <p:nvPr/>
        </p:nvSpPr>
        <p:spPr>
          <a:xfrm>
            <a:off x="1565814" y="2816347"/>
            <a:ext cx="2411238" cy="338554"/>
          </a:xfrm>
          <a:prstGeom prst="rect">
            <a:avLst/>
          </a:prstGeom>
          <a:noFill/>
        </p:spPr>
        <p:txBody>
          <a:bodyPr wrap="none" rtlCol="0" anchor="ctr">
            <a:spAutoFit/>
          </a:bodyPr>
          <a:lstStyle/>
          <a:p>
            <a:pPr algn="r"/>
            <a:r>
              <a:rPr lang="en-US" sz="1600" b="1" dirty="0">
                <a:solidFill>
                  <a:schemeClr val="accent4"/>
                </a:solidFill>
                <a:latin typeface="Poppins" pitchFamily="2" charset="77"/>
                <a:cs typeface="Poppins" pitchFamily="2" charset="77"/>
              </a:rPr>
              <a:t>EXECUTIVE SUMMARY</a:t>
            </a:r>
          </a:p>
        </p:txBody>
      </p:sp>
      <p:sp>
        <p:nvSpPr>
          <p:cNvPr id="59" name="TextBox 58">
            <a:extLst>
              <a:ext uri="{FF2B5EF4-FFF2-40B4-BE49-F238E27FC236}">
                <a16:creationId xmlns:a16="http://schemas.microsoft.com/office/drawing/2014/main" id="{4A01BFBC-66C8-1E47-8513-245E468B0AAE}"/>
              </a:ext>
            </a:extLst>
          </p:cNvPr>
          <p:cNvSpPr txBox="1"/>
          <p:nvPr/>
        </p:nvSpPr>
        <p:spPr>
          <a:xfrm>
            <a:off x="1670314" y="4976573"/>
            <a:ext cx="2726076" cy="759888"/>
          </a:xfrm>
          <a:prstGeom prst="rect">
            <a:avLst/>
          </a:prstGeom>
          <a:noFill/>
        </p:spPr>
        <p:txBody>
          <a:bodyPr wrap="square" rtlCol="0" anchor="t">
            <a:spAutoFit/>
          </a:bodyPr>
          <a:lstStyle/>
          <a:p>
            <a:pPr algn="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a:t>
            </a:r>
          </a:p>
        </p:txBody>
      </p:sp>
      <p:sp>
        <p:nvSpPr>
          <p:cNvPr id="60" name="TextBox 59">
            <a:extLst>
              <a:ext uri="{FF2B5EF4-FFF2-40B4-BE49-F238E27FC236}">
                <a16:creationId xmlns:a16="http://schemas.microsoft.com/office/drawing/2014/main" id="{F404DC42-98FF-4C48-8447-21A45D90F6AA}"/>
              </a:ext>
            </a:extLst>
          </p:cNvPr>
          <p:cNvSpPr txBox="1"/>
          <p:nvPr/>
        </p:nvSpPr>
        <p:spPr>
          <a:xfrm>
            <a:off x="3394193" y="4683965"/>
            <a:ext cx="1002197" cy="338554"/>
          </a:xfrm>
          <a:prstGeom prst="rect">
            <a:avLst/>
          </a:prstGeom>
          <a:noFill/>
        </p:spPr>
        <p:txBody>
          <a:bodyPr wrap="none" rtlCol="0" anchor="ctr">
            <a:spAutoFit/>
          </a:bodyPr>
          <a:lstStyle/>
          <a:p>
            <a:pPr algn="r"/>
            <a:r>
              <a:rPr lang="en-US" sz="1600" b="1" dirty="0">
                <a:solidFill>
                  <a:schemeClr val="accent3">
                    <a:lumMod val="75000"/>
                  </a:schemeClr>
                </a:solidFill>
                <a:latin typeface="Poppins" pitchFamily="2" charset="77"/>
                <a:cs typeface="Poppins" pitchFamily="2" charset="77"/>
              </a:rPr>
              <a:t>BUDGET</a:t>
            </a:r>
          </a:p>
        </p:txBody>
      </p:sp>
    </p:spTree>
    <p:extLst>
      <p:ext uri="{BB962C8B-B14F-4D97-AF65-F5344CB8AC3E}">
        <p14:creationId xmlns:p14="http://schemas.microsoft.com/office/powerpoint/2010/main" val="2663616316"/>
      </p:ext>
    </p:extLst>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F123D726-4B79-A847-A311-BA390A77794B}"/>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18" name="TextBox 17">
            <a:extLst>
              <a:ext uri="{FF2B5EF4-FFF2-40B4-BE49-F238E27FC236}">
                <a16:creationId xmlns:a16="http://schemas.microsoft.com/office/drawing/2014/main" id="{1E974B7C-F80C-E348-8323-419659BAD508}"/>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6" name="Freeform 4">
            <a:extLst>
              <a:ext uri="{FF2B5EF4-FFF2-40B4-BE49-F238E27FC236}">
                <a16:creationId xmlns:a16="http://schemas.microsoft.com/office/drawing/2014/main" id="{7EDF62E4-E9D6-FF4D-9AEC-B5A902B9C977}"/>
              </a:ext>
            </a:extLst>
          </p:cNvPr>
          <p:cNvSpPr>
            <a:spLocks noChangeArrowheads="1"/>
          </p:cNvSpPr>
          <p:nvPr/>
        </p:nvSpPr>
        <p:spPr bwMode="auto">
          <a:xfrm>
            <a:off x="1963939" y="3044543"/>
            <a:ext cx="8264123" cy="1713797"/>
          </a:xfrm>
          <a:custGeom>
            <a:avLst/>
            <a:gdLst>
              <a:gd name="T0" fmla="*/ 2752 w 13271"/>
              <a:gd name="T1" fmla="*/ 1376 h 2752"/>
              <a:gd name="T2" fmla="*/ 2349 w 13271"/>
              <a:gd name="T3" fmla="*/ 403 h 2752"/>
              <a:gd name="T4" fmla="*/ 1376 w 13271"/>
              <a:gd name="T5" fmla="*/ 0 h 2752"/>
              <a:gd name="T6" fmla="*/ 403 w 13271"/>
              <a:gd name="T7" fmla="*/ 403 h 2752"/>
              <a:gd name="T8" fmla="*/ 2 w 13271"/>
              <a:gd name="T9" fmla="*/ 1314 h 2752"/>
              <a:gd name="T10" fmla="*/ 62 w 13271"/>
              <a:gd name="T11" fmla="*/ 1376 h 2752"/>
              <a:gd name="T12" fmla="*/ 126 w 13271"/>
              <a:gd name="T13" fmla="*/ 1314 h 2752"/>
              <a:gd name="T14" fmla="*/ 491 w 13271"/>
              <a:gd name="T15" fmla="*/ 491 h 2752"/>
              <a:gd name="T16" fmla="*/ 1376 w 13271"/>
              <a:gd name="T17" fmla="*/ 124 h 2752"/>
              <a:gd name="T18" fmla="*/ 2262 w 13271"/>
              <a:gd name="T19" fmla="*/ 491 h 2752"/>
              <a:gd name="T20" fmla="*/ 2630 w 13271"/>
              <a:gd name="T21" fmla="*/ 1376 h 2752"/>
              <a:gd name="T22" fmla="*/ 3033 w 13271"/>
              <a:gd name="T23" fmla="*/ 2348 h 2752"/>
              <a:gd name="T24" fmla="*/ 4006 w 13271"/>
              <a:gd name="T25" fmla="*/ 2751 h 2752"/>
              <a:gd name="T26" fmla="*/ 4979 w 13271"/>
              <a:gd name="T27" fmla="*/ 2348 h 2752"/>
              <a:gd name="T28" fmla="*/ 5382 w 13271"/>
              <a:gd name="T29" fmla="*/ 1376 h 2752"/>
              <a:gd name="T30" fmla="*/ 5384 w 13271"/>
              <a:gd name="T31" fmla="*/ 1376 h 2752"/>
              <a:gd name="T32" fmla="*/ 5751 w 13271"/>
              <a:gd name="T33" fmla="*/ 491 h 2752"/>
              <a:gd name="T34" fmla="*/ 6636 w 13271"/>
              <a:gd name="T35" fmla="*/ 124 h 2752"/>
              <a:gd name="T36" fmla="*/ 7520 w 13271"/>
              <a:gd name="T37" fmla="*/ 491 h 2752"/>
              <a:gd name="T38" fmla="*/ 7888 w 13271"/>
              <a:gd name="T39" fmla="*/ 1376 h 2752"/>
              <a:gd name="T40" fmla="*/ 8292 w 13271"/>
              <a:gd name="T41" fmla="*/ 2348 h 2752"/>
              <a:gd name="T42" fmla="*/ 9264 w 13271"/>
              <a:gd name="T43" fmla="*/ 2751 h 2752"/>
              <a:gd name="T44" fmla="*/ 10238 w 13271"/>
              <a:gd name="T45" fmla="*/ 2348 h 2752"/>
              <a:gd name="T46" fmla="*/ 10641 w 13271"/>
              <a:gd name="T47" fmla="*/ 1376 h 2752"/>
              <a:gd name="T48" fmla="*/ 10643 w 13271"/>
              <a:gd name="T49" fmla="*/ 1376 h 2752"/>
              <a:gd name="T50" fmla="*/ 11009 w 13271"/>
              <a:gd name="T51" fmla="*/ 491 h 2752"/>
              <a:gd name="T52" fmla="*/ 11894 w 13271"/>
              <a:gd name="T53" fmla="*/ 124 h 2752"/>
              <a:gd name="T54" fmla="*/ 12779 w 13271"/>
              <a:gd name="T55" fmla="*/ 491 h 2752"/>
              <a:gd name="T56" fmla="*/ 13144 w 13271"/>
              <a:gd name="T57" fmla="*/ 1314 h 2752"/>
              <a:gd name="T58" fmla="*/ 13208 w 13271"/>
              <a:gd name="T59" fmla="*/ 1376 h 2752"/>
              <a:gd name="T60" fmla="*/ 13269 w 13271"/>
              <a:gd name="T61" fmla="*/ 1314 h 2752"/>
              <a:gd name="T62" fmla="*/ 12867 w 13271"/>
              <a:gd name="T63" fmla="*/ 403 h 2752"/>
              <a:gd name="T64" fmla="*/ 11894 w 13271"/>
              <a:gd name="T65" fmla="*/ 0 h 2752"/>
              <a:gd name="T66" fmla="*/ 10921 w 13271"/>
              <a:gd name="T67" fmla="*/ 403 h 2752"/>
              <a:gd name="T68" fmla="*/ 10516 w 13271"/>
              <a:gd name="T69" fmla="*/ 1376 h 2752"/>
              <a:gd name="T70" fmla="*/ 10149 w 13271"/>
              <a:gd name="T71" fmla="*/ 2260 h 2752"/>
              <a:gd name="T72" fmla="*/ 9264 w 13271"/>
              <a:gd name="T73" fmla="*/ 2627 h 2752"/>
              <a:gd name="T74" fmla="*/ 8379 w 13271"/>
              <a:gd name="T75" fmla="*/ 2260 h 2752"/>
              <a:gd name="T76" fmla="*/ 8013 w 13271"/>
              <a:gd name="T77" fmla="*/ 1376 h 2752"/>
              <a:gd name="T78" fmla="*/ 8011 w 13271"/>
              <a:gd name="T79" fmla="*/ 1376 h 2752"/>
              <a:gd name="T80" fmla="*/ 7608 w 13271"/>
              <a:gd name="T81" fmla="*/ 403 h 2752"/>
              <a:gd name="T82" fmla="*/ 6636 w 13271"/>
              <a:gd name="T83" fmla="*/ 0 h 2752"/>
              <a:gd name="T84" fmla="*/ 5663 w 13271"/>
              <a:gd name="T85" fmla="*/ 403 h 2752"/>
              <a:gd name="T86" fmla="*/ 5258 w 13271"/>
              <a:gd name="T87" fmla="*/ 1376 h 2752"/>
              <a:gd name="T88" fmla="*/ 4891 w 13271"/>
              <a:gd name="T89" fmla="*/ 2260 h 2752"/>
              <a:gd name="T90" fmla="*/ 4006 w 13271"/>
              <a:gd name="T91" fmla="*/ 2627 h 2752"/>
              <a:gd name="T92" fmla="*/ 3121 w 13271"/>
              <a:gd name="T93" fmla="*/ 2260 h 2752"/>
              <a:gd name="T94" fmla="*/ 2755 w 13271"/>
              <a:gd name="T95" fmla="*/ 1376 h 2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271" h="2752">
                <a:moveTo>
                  <a:pt x="2752" y="1376"/>
                </a:moveTo>
                <a:lnTo>
                  <a:pt x="2752" y="1376"/>
                </a:lnTo>
                <a:cubicBezTo>
                  <a:pt x="2752" y="1011"/>
                  <a:pt x="2607" y="661"/>
                  <a:pt x="2349" y="403"/>
                </a:cubicBezTo>
                <a:lnTo>
                  <a:pt x="2349" y="403"/>
                </a:lnTo>
                <a:cubicBezTo>
                  <a:pt x="2091" y="145"/>
                  <a:pt x="1741" y="0"/>
                  <a:pt x="1376" y="0"/>
                </a:cubicBezTo>
                <a:lnTo>
                  <a:pt x="1376" y="0"/>
                </a:lnTo>
                <a:cubicBezTo>
                  <a:pt x="1012" y="0"/>
                  <a:pt x="661" y="145"/>
                  <a:pt x="403" y="403"/>
                </a:cubicBezTo>
                <a:lnTo>
                  <a:pt x="403" y="403"/>
                </a:lnTo>
                <a:cubicBezTo>
                  <a:pt x="160" y="646"/>
                  <a:pt x="17" y="972"/>
                  <a:pt x="2" y="1314"/>
                </a:cubicBezTo>
                <a:lnTo>
                  <a:pt x="2" y="1314"/>
                </a:lnTo>
                <a:cubicBezTo>
                  <a:pt x="0" y="1348"/>
                  <a:pt x="28" y="1376"/>
                  <a:pt x="62" y="1376"/>
                </a:cubicBezTo>
                <a:lnTo>
                  <a:pt x="62" y="1376"/>
                </a:lnTo>
                <a:cubicBezTo>
                  <a:pt x="97" y="1376"/>
                  <a:pt x="124" y="1348"/>
                  <a:pt x="126" y="1314"/>
                </a:cubicBezTo>
                <a:lnTo>
                  <a:pt x="126" y="1314"/>
                </a:lnTo>
                <a:cubicBezTo>
                  <a:pt x="141" y="1005"/>
                  <a:pt x="271" y="711"/>
                  <a:pt x="491" y="491"/>
                </a:cubicBezTo>
                <a:lnTo>
                  <a:pt x="491" y="491"/>
                </a:lnTo>
                <a:cubicBezTo>
                  <a:pt x="726" y="256"/>
                  <a:pt x="1045" y="124"/>
                  <a:pt x="1376" y="124"/>
                </a:cubicBezTo>
                <a:lnTo>
                  <a:pt x="1376" y="124"/>
                </a:lnTo>
                <a:cubicBezTo>
                  <a:pt x="1708" y="124"/>
                  <a:pt x="2027" y="256"/>
                  <a:pt x="2262" y="491"/>
                </a:cubicBezTo>
                <a:lnTo>
                  <a:pt x="2262" y="491"/>
                </a:lnTo>
                <a:cubicBezTo>
                  <a:pt x="2496" y="726"/>
                  <a:pt x="2628" y="1044"/>
                  <a:pt x="2628" y="1376"/>
                </a:cubicBezTo>
                <a:lnTo>
                  <a:pt x="2630" y="1376"/>
                </a:lnTo>
                <a:lnTo>
                  <a:pt x="2630" y="1376"/>
                </a:lnTo>
                <a:cubicBezTo>
                  <a:pt x="2630" y="1740"/>
                  <a:pt x="2775" y="2090"/>
                  <a:pt x="3033" y="2348"/>
                </a:cubicBezTo>
                <a:lnTo>
                  <a:pt x="3033" y="2348"/>
                </a:lnTo>
                <a:cubicBezTo>
                  <a:pt x="3291" y="2606"/>
                  <a:pt x="3642" y="2751"/>
                  <a:pt x="4006" y="2751"/>
                </a:cubicBezTo>
                <a:lnTo>
                  <a:pt x="4006" y="2751"/>
                </a:lnTo>
                <a:cubicBezTo>
                  <a:pt x="4371" y="2751"/>
                  <a:pt x="4721" y="2606"/>
                  <a:pt x="4979" y="2348"/>
                </a:cubicBezTo>
                <a:lnTo>
                  <a:pt x="4979" y="2348"/>
                </a:lnTo>
                <a:cubicBezTo>
                  <a:pt x="5237" y="2090"/>
                  <a:pt x="5382" y="1740"/>
                  <a:pt x="5382" y="1376"/>
                </a:cubicBezTo>
                <a:lnTo>
                  <a:pt x="5384" y="1376"/>
                </a:lnTo>
                <a:lnTo>
                  <a:pt x="5384" y="1376"/>
                </a:lnTo>
                <a:cubicBezTo>
                  <a:pt x="5384" y="1044"/>
                  <a:pt x="5516" y="726"/>
                  <a:pt x="5751" y="491"/>
                </a:cubicBezTo>
                <a:lnTo>
                  <a:pt x="5751" y="491"/>
                </a:lnTo>
                <a:cubicBezTo>
                  <a:pt x="5986" y="256"/>
                  <a:pt x="6304" y="124"/>
                  <a:pt x="6636" y="124"/>
                </a:cubicBezTo>
                <a:lnTo>
                  <a:pt x="6636" y="124"/>
                </a:lnTo>
                <a:cubicBezTo>
                  <a:pt x="6967" y="124"/>
                  <a:pt x="7285" y="256"/>
                  <a:pt x="7520" y="491"/>
                </a:cubicBezTo>
                <a:lnTo>
                  <a:pt x="7520" y="491"/>
                </a:lnTo>
                <a:cubicBezTo>
                  <a:pt x="7754" y="726"/>
                  <a:pt x="7886" y="1044"/>
                  <a:pt x="7886" y="1376"/>
                </a:cubicBezTo>
                <a:lnTo>
                  <a:pt x="7888" y="1376"/>
                </a:lnTo>
                <a:lnTo>
                  <a:pt x="7888" y="1376"/>
                </a:lnTo>
                <a:cubicBezTo>
                  <a:pt x="7888" y="1740"/>
                  <a:pt x="8033" y="2090"/>
                  <a:pt x="8292" y="2348"/>
                </a:cubicBezTo>
                <a:lnTo>
                  <a:pt x="8292" y="2348"/>
                </a:lnTo>
                <a:cubicBezTo>
                  <a:pt x="8550" y="2606"/>
                  <a:pt x="8900" y="2751"/>
                  <a:pt x="9264" y="2751"/>
                </a:cubicBezTo>
                <a:lnTo>
                  <a:pt x="9264" y="2751"/>
                </a:lnTo>
                <a:cubicBezTo>
                  <a:pt x="9630" y="2751"/>
                  <a:pt x="9980" y="2606"/>
                  <a:pt x="10238" y="2348"/>
                </a:cubicBezTo>
                <a:lnTo>
                  <a:pt x="10238" y="2348"/>
                </a:lnTo>
                <a:cubicBezTo>
                  <a:pt x="10496" y="2090"/>
                  <a:pt x="10641" y="1740"/>
                  <a:pt x="10641" y="1376"/>
                </a:cubicBezTo>
                <a:lnTo>
                  <a:pt x="10643" y="1376"/>
                </a:lnTo>
                <a:lnTo>
                  <a:pt x="10643" y="1376"/>
                </a:lnTo>
                <a:cubicBezTo>
                  <a:pt x="10643" y="1044"/>
                  <a:pt x="10774" y="726"/>
                  <a:pt x="11009" y="491"/>
                </a:cubicBezTo>
                <a:lnTo>
                  <a:pt x="11009" y="491"/>
                </a:lnTo>
                <a:cubicBezTo>
                  <a:pt x="11244" y="256"/>
                  <a:pt x="11562" y="124"/>
                  <a:pt x="11894" y="124"/>
                </a:cubicBezTo>
                <a:lnTo>
                  <a:pt x="11894" y="124"/>
                </a:lnTo>
                <a:cubicBezTo>
                  <a:pt x="12226" y="124"/>
                  <a:pt x="12545" y="256"/>
                  <a:pt x="12779" y="491"/>
                </a:cubicBezTo>
                <a:lnTo>
                  <a:pt x="12779" y="491"/>
                </a:lnTo>
                <a:cubicBezTo>
                  <a:pt x="12999" y="711"/>
                  <a:pt x="13129" y="1005"/>
                  <a:pt x="13144" y="1314"/>
                </a:cubicBezTo>
                <a:lnTo>
                  <a:pt x="13144" y="1314"/>
                </a:lnTo>
                <a:cubicBezTo>
                  <a:pt x="13146" y="1348"/>
                  <a:pt x="13174" y="1376"/>
                  <a:pt x="13208" y="1376"/>
                </a:cubicBezTo>
                <a:lnTo>
                  <a:pt x="13208" y="1376"/>
                </a:lnTo>
                <a:cubicBezTo>
                  <a:pt x="13243" y="1376"/>
                  <a:pt x="13270" y="1348"/>
                  <a:pt x="13269" y="1314"/>
                </a:cubicBezTo>
                <a:lnTo>
                  <a:pt x="13269" y="1314"/>
                </a:lnTo>
                <a:cubicBezTo>
                  <a:pt x="13254" y="972"/>
                  <a:pt x="13111" y="646"/>
                  <a:pt x="12867" y="403"/>
                </a:cubicBezTo>
                <a:lnTo>
                  <a:pt x="12867" y="403"/>
                </a:lnTo>
                <a:cubicBezTo>
                  <a:pt x="12609" y="145"/>
                  <a:pt x="12259" y="0"/>
                  <a:pt x="11894" y="0"/>
                </a:cubicBezTo>
                <a:lnTo>
                  <a:pt x="11894" y="0"/>
                </a:lnTo>
                <a:cubicBezTo>
                  <a:pt x="11530" y="0"/>
                  <a:pt x="11179" y="145"/>
                  <a:pt x="10921" y="403"/>
                </a:cubicBezTo>
                <a:lnTo>
                  <a:pt x="10921" y="403"/>
                </a:lnTo>
                <a:cubicBezTo>
                  <a:pt x="10663" y="661"/>
                  <a:pt x="10518" y="1011"/>
                  <a:pt x="10518" y="1376"/>
                </a:cubicBezTo>
                <a:lnTo>
                  <a:pt x="10516" y="1376"/>
                </a:lnTo>
                <a:lnTo>
                  <a:pt x="10516" y="1376"/>
                </a:lnTo>
                <a:cubicBezTo>
                  <a:pt x="10516" y="1707"/>
                  <a:pt x="10384" y="2025"/>
                  <a:pt x="10149" y="2260"/>
                </a:cubicBezTo>
                <a:lnTo>
                  <a:pt x="10149" y="2260"/>
                </a:lnTo>
                <a:cubicBezTo>
                  <a:pt x="9915" y="2495"/>
                  <a:pt x="9597" y="2627"/>
                  <a:pt x="9264" y="2627"/>
                </a:cubicBezTo>
                <a:lnTo>
                  <a:pt x="9264" y="2627"/>
                </a:lnTo>
                <a:cubicBezTo>
                  <a:pt x="8932" y="2627"/>
                  <a:pt x="8614" y="2495"/>
                  <a:pt x="8379" y="2260"/>
                </a:cubicBezTo>
                <a:lnTo>
                  <a:pt x="8379" y="2260"/>
                </a:lnTo>
                <a:cubicBezTo>
                  <a:pt x="8145" y="2025"/>
                  <a:pt x="8013" y="1707"/>
                  <a:pt x="8013" y="1376"/>
                </a:cubicBezTo>
                <a:lnTo>
                  <a:pt x="8011" y="1376"/>
                </a:lnTo>
                <a:lnTo>
                  <a:pt x="8011" y="1376"/>
                </a:lnTo>
                <a:cubicBezTo>
                  <a:pt x="8011" y="1011"/>
                  <a:pt x="7866" y="661"/>
                  <a:pt x="7608" y="403"/>
                </a:cubicBezTo>
                <a:lnTo>
                  <a:pt x="7608" y="403"/>
                </a:lnTo>
                <a:cubicBezTo>
                  <a:pt x="7350" y="145"/>
                  <a:pt x="7000" y="0"/>
                  <a:pt x="6636" y="0"/>
                </a:cubicBezTo>
                <a:lnTo>
                  <a:pt x="6636" y="0"/>
                </a:lnTo>
                <a:cubicBezTo>
                  <a:pt x="6271" y="0"/>
                  <a:pt x="5921" y="145"/>
                  <a:pt x="5663" y="403"/>
                </a:cubicBezTo>
                <a:lnTo>
                  <a:pt x="5663" y="403"/>
                </a:lnTo>
                <a:cubicBezTo>
                  <a:pt x="5405" y="661"/>
                  <a:pt x="5260" y="1011"/>
                  <a:pt x="5260" y="1376"/>
                </a:cubicBezTo>
                <a:lnTo>
                  <a:pt x="5258" y="1376"/>
                </a:lnTo>
                <a:lnTo>
                  <a:pt x="5258" y="1376"/>
                </a:lnTo>
                <a:cubicBezTo>
                  <a:pt x="5258" y="1707"/>
                  <a:pt x="5126" y="2025"/>
                  <a:pt x="4891" y="2260"/>
                </a:cubicBezTo>
                <a:lnTo>
                  <a:pt x="4891" y="2260"/>
                </a:lnTo>
                <a:cubicBezTo>
                  <a:pt x="4657" y="2495"/>
                  <a:pt x="4338" y="2627"/>
                  <a:pt x="4006" y="2627"/>
                </a:cubicBezTo>
                <a:lnTo>
                  <a:pt x="4006" y="2627"/>
                </a:lnTo>
                <a:cubicBezTo>
                  <a:pt x="3674" y="2627"/>
                  <a:pt x="3356" y="2495"/>
                  <a:pt x="3121" y="2260"/>
                </a:cubicBezTo>
                <a:lnTo>
                  <a:pt x="3121" y="2260"/>
                </a:lnTo>
                <a:cubicBezTo>
                  <a:pt x="2886" y="2025"/>
                  <a:pt x="2755" y="1707"/>
                  <a:pt x="2755" y="1376"/>
                </a:cubicBezTo>
                <a:lnTo>
                  <a:pt x="2752" y="1376"/>
                </a:lnTo>
              </a:path>
            </a:pathLst>
          </a:custGeom>
          <a:solidFill>
            <a:schemeClr val="bg1">
              <a:lumMod val="95000"/>
            </a:schemeClr>
          </a:solidFill>
          <a:ln>
            <a:noFill/>
          </a:ln>
          <a:effectLst/>
        </p:spPr>
        <p:txBody>
          <a:bodyPr wrap="none" anchor="ctr"/>
          <a:lstStyle/>
          <a:p>
            <a:endParaRPr lang="en-US" sz="3266"/>
          </a:p>
        </p:txBody>
      </p:sp>
      <p:sp>
        <p:nvSpPr>
          <p:cNvPr id="2" name="Freeform 6">
            <a:extLst>
              <a:ext uri="{FF2B5EF4-FFF2-40B4-BE49-F238E27FC236}">
                <a16:creationId xmlns:a16="http://schemas.microsoft.com/office/drawing/2014/main" id="{E737251E-EC68-B441-B405-B814BC2FE820}"/>
              </a:ext>
            </a:extLst>
          </p:cNvPr>
          <p:cNvSpPr>
            <a:spLocks noChangeArrowheads="1"/>
          </p:cNvSpPr>
          <p:nvPr/>
        </p:nvSpPr>
        <p:spPr bwMode="auto">
          <a:xfrm>
            <a:off x="2191897" y="3267006"/>
            <a:ext cx="1271614" cy="1268869"/>
          </a:xfrm>
          <a:custGeom>
            <a:avLst/>
            <a:gdLst>
              <a:gd name="T0" fmla="*/ 1020 w 2040"/>
              <a:gd name="T1" fmla="*/ 0 h 2039"/>
              <a:gd name="T2" fmla="*/ 1020 w 2040"/>
              <a:gd name="T3" fmla="*/ 0 h 2039"/>
              <a:gd name="T4" fmla="*/ 2039 w 2040"/>
              <a:gd name="T5" fmla="*/ 1019 h 2039"/>
              <a:gd name="T6" fmla="*/ 2039 w 2040"/>
              <a:gd name="T7" fmla="*/ 1019 h 2039"/>
              <a:gd name="T8" fmla="*/ 1020 w 2040"/>
              <a:gd name="T9" fmla="*/ 2038 h 2039"/>
              <a:gd name="T10" fmla="*/ 1020 w 2040"/>
              <a:gd name="T11" fmla="*/ 2038 h 2039"/>
              <a:gd name="T12" fmla="*/ 0 w 2040"/>
              <a:gd name="T13" fmla="*/ 1019 h 2039"/>
              <a:gd name="T14" fmla="*/ 0 w 2040"/>
              <a:gd name="T15" fmla="*/ 1019 h 2039"/>
              <a:gd name="T16" fmla="*/ 1020 w 2040"/>
              <a:gd name="T17"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0" h="2039">
                <a:moveTo>
                  <a:pt x="1020" y="0"/>
                </a:moveTo>
                <a:lnTo>
                  <a:pt x="1020" y="0"/>
                </a:lnTo>
                <a:cubicBezTo>
                  <a:pt x="1582" y="0"/>
                  <a:pt x="2039" y="456"/>
                  <a:pt x="2039" y="1019"/>
                </a:cubicBezTo>
                <a:lnTo>
                  <a:pt x="2039" y="1019"/>
                </a:lnTo>
                <a:cubicBezTo>
                  <a:pt x="2039" y="1581"/>
                  <a:pt x="1582" y="2038"/>
                  <a:pt x="1020" y="2038"/>
                </a:cubicBezTo>
                <a:lnTo>
                  <a:pt x="1020" y="2038"/>
                </a:lnTo>
                <a:cubicBezTo>
                  <a:pt x="457" y="2038"/>
                  <a:pt x="0" y="1581"/>
                  <a:pt x="0" y="1019"/>
                </a:cubicBezTo>
                <a:lnTo>
                  <a:pt x="0" y="1019"/>
                </a:lnTo>
                <a:cubicBezTo>
                  <a:pt x="0" y="456"/>
                  <a:pt x="457" y="0"/>
                  <a:pt x="1020"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3" name="Freeform 7">
            <a:extLst>
              <a:ext uri="{FF2B5EF4-FFF2-40B4-BE49-F238E27FC236}">
                <a16:creationId xmlns:a16="http://schemas.microsoft.com/office/drawing/2014/main" id="{14C8CDD7-8F58-5A49-B09B-4283531F91D8}"/>
              </a:ext>
            </a:extLst>
          </p:cNvPr>
          <p:cNvSpPr>
            <a:spLocks noChangeArrowheads="1"/>
          </p:cNvSpPr>
          <p:nvPr/>
        </p:nvSpPr>
        <p:spPr bwMode="auto">
          <a:xfrm>
            <a:off x="3823299" y="3267006"/>
            <a:ext cx="1271614" cy="1268869"/>
          </a:xfrm>
          <a:custGeom>
            <a:avLst/>
            <a:gdLst>
              <a:gd name="T0" fmla="*/ 1019 w 2040"/>
              <a:gd name="T1" fmla="*/ 0 h 2039"/>
              <a:gd name="T2" fmla="*/ 1019 w 2040"/>
              <a:gd name="T3" fmla="*/ 0 h 2039"/>
              <a:gd name="T4" fmla="*/ 2039 w 2040"/>
              <a:gd name="T5" fmla="*/ 1019 h 2039"/>
              <a:gd name="T6" fmla="*/ 2039 w 2040"/>
              <a:gd name="T7" fmla="*/ 1019 h 2039"/>
              <a:gd name="T8" fmla="*/ 1019 w 2040"/>
              <a:gd name="T9" fmla="*/ 2038 h 2039"/>
              <a:gd name="T10" fmla="*/ 1019 w 2040"/>
              <a:gd name="T11" fmla="*/ 2038 h 2039"/>
              <a:gd name="T12" fmla="*/ 0 w 2040"/>
              <a:gd name="T13" fmla="*/ 1019 h 2039"/>
              <a:gd name="T14" fmla="*/ 0 w 2040"/>
              <a:gd name="T15" fmla="*/ 1019 h 2039"/>
              <a:gd name="T16" fmla="*/ 1019 w 2040"/>
              <a:gd name="T17"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0" h="2039">
                <a:moveTo>
                  <a:pt x="1019" y="0"/>
                </a:moveTo>
                <a:lnTo>
                  <a:pt x="1019" y="0"/>
                </a:lnTo>
                <a:cubicBezTo>
                  <a:pt x="1582" y="0"/>
                  <a:pt x="2039" y="456"/>
                  <a:pt x="2039" y="1019"/>
                </a:cubicBezTo>
                <a:lnTo>
                  <a:pt x="2039" y="1019"/>
                </a:lnTo>
                <a:cubicBezTo>
                  <a:pt x="2039" y="1581"/>
                  <a:pt x="1582" y="2038"/>
                  <a:pt x="1019" y="2038"/>
                </a:cubicBezTo>
                <a:lnTo>
                  <a:pt x="1019" y="2038"/>
                </a:lnTo>
                <a:cubicBezTo>
                  <a:pt x="456" y="2038"/>
                  <a:pt x="0" y="1581"/>
                  <a:pt x="0" y="1019"/>
                </a:cubicBezTo>
                <a:lnTo>
                  <a:pt x="0" y="1019"/>
                </a:lnTo>
                <a:cubicBezTo>
                  <a:pt x="0" y="456"/>
                  <a:pt x="456" y="0"/>
                  <a:pt x="1019"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4" name="Freeform 8">
            <a:extLst>
              <a:ext uri="{FF2B5EF4-FFF2-40B4-BE49-F238E27FC236}">
                <a16:creationId xmlns:a16="http://schemas.microsoft.com/office/drawing/2014/main" id="{A57789FF-6A0A-5B46-9332-2DA435776245}"/>
              </a:ext>
            </a:extLst>
          </p:cNvPr>
          <p:cNvSpPr>
            <a:spLocks noChangeArrowheads="1"/>
          </p:cNvSpPr>
          <p:nvPr/>
        </p:nvSpPr>
        <p:spPr bwMode="auto">
          <a:xfrm>
            <a:off x="5468433" y="3267006"/>
            <a:ext cx="1268869" cy="1268869"/>
          </a:xfrm>
          <a:custGeom>
            <a:avLst/>
            <a:gdLst>
              <a:gd name="T0" fmla="*/ 1019 w 2039"/>
              <a:gd name="T1" fmla="*/ 0 h 2039"/>
              <a:gd name="T2" fmla="*/ 1019 w 2039"/>
              <a:gd name="T3" fmla="*/ 0 h 2039"/>
              <a:gd name="T4" fmla="*/ 2038 w 2039"/>
              <a:gd name="T5" fmla="*/ 1019 h 2039"/>
              <a:gd name="T6" fmla="*/ 2038 w 2039"/>
              <a:gd name="T7" fmla="*/ 1019 h 2039"/>
              <a:gd name="T8" fmla="*/ 1019 w 2039"/>
              <a:gd name="T9" fmla="*/ 2038 h 2039"/>
              <a:gd name="T10" fmla="*/ 1019 w 2039"/>
              <a:gd name="T11" fmla="*/ 2038 h 2039"/>
              <a:gd name="T12" fmla="*/ 0 w 2039"/>
              <a:gd name="T13" fmla="*/ 1019 h 2039"/>
              <a:gd name="T14" fmla="*/ 0 w 2039"/>
              <a:gd name="T15" fmla="*/ 1019 h 2039"/>
              <a:gd name="T16" fmla="*/ 1019 w 2039"/>
              <a:gd name="T17"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9" h="2039">
                <a:moveTo>
                  <a:pt x="1019" y="0"/>
                </a:moveTo>
                <a:lnTo>
                  <a:pt x="1019" y="0"/>
                </a:lnTo>
                <a:cubicBezTo>
                  <a:pt x="1581" y="0"/>
                  <a:pt x="2038" y="456"/>
                  <a:pt x="2038" y="1019"/>
                </a:cubicBezTo>
                <a:lnTo>
                  <a:pt x="2038" y="1019"/>
                </a:lnTo>
                <a:cubicBezTo>
                  <a:pt x="2038" y="1581"/>
                  <a:pt x="1581" y="2038"/>
                  <a:pt x="1019" y="2038"/>
                </a:cubicBezTo>
                <a:lnTo>
                  <a:pt x="1019" y="2038"/>
                </a:lnTo>
                <a:cubicBezTo>
                  <a:pt x="456" y="2038"/>
                  <a:pt x="0" y="1581"/>
                  <a:pt x="0" y="1019"/>
                </a:cubicBezTo>
                <a:lnTo>
                  <a:pt x="0" y="1019"/>
                </a:lnTo>
                <a:cubicBezTo>
                  <a:pt x="0" y="456"/>
                  <a:pt x="456" y="0"/>
                  <a:pt x="1019" y="0"/>
                </a:cubicBezTo>
              </a:path>
            </a:pathLst>
          </a:custGeom>
          <a:solidFill>
            <a:schemeClr val="accent3"/>
          </a:solidFill>
          <a:ln>
            <a:noFill/>
          </a:ln>
          <a:effectLst/>
        </p:spPr>
        <p:txBody>
          <a:bodyPr wrap="none" anchor="ctr"/>
          <a:lstStyle/>
          <a:p>
            <a:endParaRPr lang="en-US" sz="3266"/>
          </a:p>
        </p:txBody>
      </p:sp>
      <p:sp>
        <p:nvSpPr>
          <p:cNvPr id="5" name="Freeform 9">
            <a:extLst>
              <a:ext uri="{FF2B5EF4-FFF2-40B4-BE49-F238E27FC236}">
                <a16:creationId xmlns:a16="http://schemas.microsoft.com/office/drawing/2014/main" id="{5EA3A733-CB88-E845-BBF3-90D6A932FCCB}"/>
              </a:ext>
            </a:extLst>
          </p:cNvPr>
          <p:cNvSpPr>
            <a:spLocks noChangeArrowheads="1"/>
          </p:cNvSpPr>
          <p:nvPr/>
        </p:nvSpPr>
        <p:spPr bwMode="auto">
          <a:xfrm>
            <a:off x="7091596" y="3267006"/>
            <a:ext cx="1271614" cy="1268869"/>
          </a:xfrm>
          <a:custGeom>
            <a:avLst/>
            <a:gdLst>
              <a:gd name="T0" fmla="*/ 1020 w 2040"/>
              <a:gd name="T1" fmla="*/ 0 h 2039"/>
              <a:gd name="T2" fmla="*/ 1020 w 2040"/>
              <a:gd name="T3" fmla="*/ 0 h 2039"/>
              <a:gd name="T4" fmla="*/ 2039 w 2040"/>
              <a:gd name="T5" fmla="*/ 1019 h 2039"/>
              <a:gd name="T6" fmla="*/ 2039 w 2040"/>
              <a:gd name="T7" fmla="*/ 1019 h 2039"/>
              <a:gd name="T8" fmla="*/ 1020 w 2040"/>
              <a:gd name="T9" fmla="*/ 2038 h 2039"/>
              <a:gd name="T10" fmla="*/ 1020 w 2040"/>
              <a:gd name="T11" fmla="*/ 2038 h 2039"/>
              <a:gd name="T12" fmla="*/ 0 w 2040"/>
              <a:gd name="T13" fmla="*/ 1019 h 2039"/>
              <a:gd name="T14" fmla="*/ 0 w 2040"/>
              <a:gd name="T15" fmla="*/ 1019 h 2039"/>
              <a:gd name="T16" fmla="*/ 1020 w 2040"/>
              <a:gd name="T17"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0" h="2039">
                <a:moveTo>
                  <a:pt x="1020" y="0"/>
                </a:moveTo>
                <a:lnTo>
                  <a:pt x="1020" y="0"/>
                </a:lnTo>
                <a:cubicBezTo>
                  <a:pt x="1582" y="0"/>
                  <a:pt x="2039" y="456"/>
                  <a:pt x="2039" y="1019"/>
                </a:cubicBezTo>
                <a:lnTo>
                  <a:pt x="2039" y="1019"/>
                </a:lnTo>
                <a:cubicBezTo>
                  <a:pt x="2039" y="1581"/>
                  <a:pt x="1582" y="2038"/>
                  <a:pt x="1020" y="2038"/>
                </a:cubicBezTo>
                <a:lnTo>
                  <a:pt x="1020" y="2038"/>
                </a:lnTo>
                <a:cubicBezTo>
                  <a:pt x="456" y="2038"/>
                  <a:pt x="0" y="1581"/>
                  <a:pt x="0" y="1019"/>
                </a:cubicBezTo>
                <a:lnTo>
                  <a:pt x="0" y="1019"/>
                </a:lnTo>
                <a:cubicBezTo>
                  <a:pt x="0" y="456"/>
                  <a:pt x="456" y="0"/>
                  <a:pt x="1020" y="0"/>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6" name="Freeform 10">
            <a:extLst>
              <a:ext uri="{FF2B5EF4-FFF2-40B4-BE49-F238E27FC236}">
                <a16:creationId xmlns:a16="http://schemas.microsoft.com/office/drawing/2014/main" id="{CDE2130A-2571-494D-8A8D-61E06F77B3CC}"/>
              </a:ext>
            </a:extLst>
          </p:cNvPr>
          <p:cNvSpPr>
            <a:spLocks noChangeArrowheads="1"/>
          </p:cNvSpPr>
          <p:nvPr/>
        </p:nvSpPr>
        <p:spPr bwMode="auto">
          <a:xfrm>
            <a:off x="8755956" y="3267006"/>
            <a:ext cx="1268869" cy="1268869"/>
          </a:xfrm>
          <a:custGeom>
            <a:avLst/>
            <a:gdLst>
              <a:gd name="T0" fmla="*/ 1019 w 2039"/>
              <a:gd name="T1" fmla="*/ 0 h 2039"/>
              <a:gd name="T2" fmla="*/ 1019 w 2039"/>
              <a:gd name="T3" fmla="*/ 0 h 2039"/>
              <a:gd name="T4" fmla="*/ 2038 w 2039"/>
              <a:gd name="T5" fmla="*/ 1019 h 2039"/>
              <a:gd name="T6" fmla="*/ 2038 w 2039"/>
              <a:gd name="T7" fmla="*/ 1019 h 2039"/>
              <a:gd name="T8" fmla="*/ 1019 w 2039"/>
              <a:gd name="T9" fmla="*/ 2038 h 2039"/>
              <a:gd name="T10" fmla="*/ 1019 w 2039"/>
              <a:gd name="T11" fmla="*/ 2038 h 2039"/>
              <a:gd name="T12" fmla="*/ 0 w 2039"/>
              <a:gd name="T13" fmla="*/ 1019 h 2039"/>
              <a:gd name="T14" fmla="*/ 0 w 2039"/>
              <a:gd name="T15" fmla="*/ 1019 h 2039"/>
              <a:gd name="T16" fmla="*/ 1019 w 2039"/>
              <a:gd name="T17"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9" h="2039">
                <a:moveTo>
                  <a:pt x="1019" y="0"/>
                </a:moveTo>
                <a:lnTo>
                  <a:pt x="1019" y="0"/>
                </a:lnTo>
                <a:cubicBezTo>
                  <a:pt x="1582" y="0"/>
                  <a:pt x="2038" y="456"/>
                  <a:pt x="2038" y="1019"/>
                </a:cubicBezTo>
                <a:lnTo>
                  <a:pt x="2038" y="1019"/>
                </a:lnTo>
                <a:cubicBezTo>
                  <a:pt x="2038" y="1581"/>
                  <a:pt x="1582" y="2038"/>
                  <a:pt x="1019" y="2038"/>
                </a:cubicBezTo>
                <a:lnTo>
                  <a:pt x="1019" y="2038"/>
                </a:lnTo>
                <a:cubicBezTo>
                  <a:pt x="456" y="2038"/>
                  <a:pt x="0" y="1581"/>
                  <a:pt x="0" y="1019"/>
                </a:cubicBezTo>
                <a:lnTo>
                  <a:pt x="0" y="1019"/>
                </a:lnTo>
                <a:cubicBezTo>
                  <a:pt x="0" y="456"/>
                  <a:pt x="456" y="0"/>
                  <a:pt x="1019" y="0"/>
                </a:cubicBezTo>
              </a:path>
            </a:pathLst>
          </a:custGeom>
          <a:solidFill>
            <a:schemeClr val="accent5"/>
          </a:solidFill>
          <a:ln>
            <a:noFill/>
          </a:ln>
          <a:effectLst/>
        </p:spPr>
        <p:txBody>
          <a:bodyPr wrap="none" anchor="ctr"/>
          <a:lstStyle/>
          <a:p>
            <a:endParaRPr lang="en-US" sz="3266"/>
          </a:p>
        </p:txBody>
      </p:sp>
      <p:sp>
        <p:nvSpPr>
          <p:cNvPr id="12" name="Freeform 26">
            <a:extLst>
              <a:ext uri="{FF2B5EF4-FFF2-40B4-BE49-F238E27FC236}">
                <a16:creationId xmlns:a16="http://schemas.microsoft.com/office/drawing/2014/main" id="{35364CFF-4E3B-8645-988B-E471C73CAD08}"/>
              </a:ext>
            </a:extLst>
          </p:cNvPr>
          <p:cNvSpPr>
            <a:spLocks noChangeArrowheads="1"/>
          </p:cNvSpPr>
          <p:nvPr/>
        </p:nvSpPr>
        <p:spPr bwMode="auto">
          <a:xfrm>
            <a:off x="3567878" y="3761371"/>
            <a:ext cx="140071" cy="140071"/>
          </a:xfrm>
          <a:custGeom>
            <a:avLst/>
            <a:gdLst>
              <a:gd name="T0" fmla="*/ 112 w 226"/>
              <a:gd name="T1" fmla="*/ 0 h 225"/>
              <a:gd name="T2" fmla="*/ 112 w 226"/>
              <a:gd name="T3" fmla="*/ 0 h 225"/>
              <a:gd name="T4" fmla="*/ 225 w 226"/>
              <a:gd name="T5" fmla="*/ 112 h 225"/>
              <a:gd name="T6" fmla="*/ 225 w 226"/>
              <a:gd name="T7" fmla="*/ 112 h 225"/>
              <a:gd name="T8" fmla="*/ 112 w 226"/>
              <a:gd name="T9" fmla="*/ 224 h 225"/>
              <a:gd name="T10" fmla="*/ 112 w 226"/>
              <a:gd name="T11" fmla="*/ 224 h 225"/>
              <a:gd name="T12" fmla="*/ 0 w 226"/>
              <a:gd name="T13" fmla="*/ 112 h 225"/>
              <a:gd name="T14" fmla="*/ 0 w 226"/>
              <a:gd name="T15" fmla="*/ 112 h 225"/>
              <a:gd name="T16" fmla="*/ 112 w 226"/>
              <a:gd name="T17"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6" h="225">
                <a:moveTo>
                  <a:pt x="112" y="0"/>
                </a:moveTo>
                <a:lnTo>
                  <a:pt x="112" y="0"/>
                </a:lnTo>
                <a:cubicBezTo>
                  <a:pt x="175" y="0"/>
                  <a:pt x="225" y="50"/>
                  <a:pt x="225" y="112"/>
                </a:cubicBezTo>
                <a:lnTo>
                  <a:pt x="225" y="112"/>
                </a:lnTo>
                <a:cubicBezTo>
                  <a:pt x="225" y="174"/>
                  <a:pt x="175" y="224"/>
                  <a:pt x="112" y="224"/>
                </a:cubicBezTo>
                <a:lnTo>
                  <a:pt x="112" y="224"/>
                </a:lnTo>
                <a:cubicBezTo>
                  <a:pt x="50" y="224"/>
                  <a:pt x="0" y="174"/>
                  <a:pt x="0" y="112"/>
                </a:cubicBezTo>
                <a:lnTo>
                  <a:pt x="0" y="112"/>
                </a:lnTo>
                <a:cubicBezTo>
                  <a:pt x="0" y="50"/>
                  <a:pt x="50" y="0"/>
                  <a:pt x="112" y="0"/>
                </a:cubicBezTo>
              </a:path>
            </a:pathLst>
          </a:custGeom>
          <a:solidFill>
            <a:schemeClr val="tx1"/>
          </a:solidFill>
          <a:ln>
            <a:noFill/>
          </a:ln>
          <a:effectLst/>
        </p:spPr>
        <p:txBody>
          <a:bodyPr wrap="none" anchor="ctr"/>
          <a:lstStyle/>
          <a:p>
            <a:endParaRPr lang="en-US" sz="3266"/>
          </a:p>
        </p:txBody>
      </p:sp>
      <p:sp>
        <p:nvSpPr>
          <p:cNvPr id="13" name="Freeform 27">
            <a:extLst>
              <a:ext uri="{FF2B5EF4-FFF2-40B4-BE49-F238E27FC236}">
                <a16:creationId xmlns:a16="http://schemas.microsoft.com/office/drawing/2014/main" id="{3B26FF53-0F64-EC4F-9523-AFF4845F6E0C}"/>
              </a:ext>
            </a:extLst>
          </p:cNvPr>
          <p:cNvSpPr>
            <a:spLocks noChangeArrowheads="1"/>
          </p:cNvSpPr>
          <p:nvPr/>
        </p:nvSpPr>
        <p:spPr bwMode="auto">
          <a:xfrm>
            <a:off x="5213011" y="3761371"/>
            <a:ext cx="140070" cy="140071"/>
          </a:xfrm>
          <a:custGeom>
            <a:avLst/>
            <a:gdLst>
              <a:gd name="T0" fmla="*/ 112 w 225"/>
              <a:gd name="T1" fmla="*/ 0 h 225"/>
              <a:gd name="T2" fmla="*/ 112 w 225"/>
              <a:gd name="T3" fmla="*/ 0 h 225"/>
              <a:gd name="T4" fmla="*/ 224 w 225"/>
              <a:gd name="T5" fmla="*/ 112 h 225"/>
              <a:gd name="T6" fmla="*/ 224 w 225"/>
              <a:gd name="T7" fmla="*/ 112 h 225"/>
              <a:gd name="T8" fmla="*/ 112 w 225"/>
              <a:gd name="T9" fmla="*/ 224 h 225"/>
              <a:gd name="T10" fmla="*/ 112 w 225"/>
              <a:gd name="T11" fmla="*/ 224 h 225"/>
              <a:gd name="T12" fmla="*/ 0 w 225"/>
              <a:gd name="T13" fmla="*/ 112 h 225"/>
              <a:gd name="T14" fmla="*/ 0 w 225"/>
              <a:gd name="T15" fmla="*/ 112 h 225"/>
              <a:gd name="T16" fmla="*/ 112 w 225"/>
              <a:gd name="T17"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25">
                <a:moveTo>
                  <a:pt x="112" y="0"/>
                </a:moveTo>
                <a:lnTo>
                  <a:pt x="112" y="0"/>
                </a:lnTo>
                <a:cubicBezTo>
                  <a:pt x="174" y="0"/>
                  <a:pt x="224" y="50"/>
                  <a:pt x="224" y="112"/>
                </a:cubicBezTo>
                <a:lnTo>
                  <a:pt x="224" y="112"/>
                </a:lnTo>
                <a:cubicBezTo>
                  <a:pt x="224" y="174"/>
                  <a:pt x="174" y="224"/>
                  <a:pt x="112" y="224"/>
                </a:cubicBezTo>
                <a:lnTo>
                  <a:pt x="112" y="224"/>
                </a:lnTo>
                <a:cubicBezTo>
                  <a:pt x="50" y="224"/>
                  <a:pt x="0" y="174"/>
                  <a:pt x="0" y="112"/>
                </a:cubicBezTo>
                <a:lnTo>
                  <a:pt x="0" y="112"/>
                </a:lnTo>
                <a:cubicBezTo>
                  <a:pt x="0" y="50"/>
                  <a:pt x="50" y="0"/>
                  <a:pt x="112" y="0"/>
                </a:cubicBezTo>
              </a:path>
            </a:pathLst>
          </a:custGeom>
          <a:solidFill>
            <a:schemeClr val="tx1"/>
          </a:solidFill>
          <a:ln>
            <a:noFill/>
          </a:ln>
          <a:effectLst/>
        </p:spPr>
        <p:txBody>
          <a:bodyPr wrap="none" anchor="ctr"/>
          <a:lstStyle/>
          <a:p>
            <a:endParaRPr lang="en-US" sz="3266"/>
          </a:p>
        </p:txBody>
      </p:sp>
      <p:sp>
        <p:nvSpPr>
          <p:cNvPr id="14" name="Freeform 28">
            <a:extLst>
              <a:ext uri="{FF2B5EF4-FFF2-40B4-BE49-F238E27FC236}">
                <a16:creationId xmlns:a16="http://schemas.microsoft.com/office/drawing/2014/main" id="{E0D6B7F3-4E79-D748-A1EF-BFE8EB4A64BE}"/>
              </a:ext>
            </a:extLst>
          </p:cNvPr>
          <p:cNvSpPr>
            <a:spLocks noChangeArrowheads="1"/>
          </p:cNvSpPr>
          <p:nvPr/>
        </p:nvSpPr>
        <p:spPr bwMode="auto">
          <a:xfrm>
            <a:off x="6844413" y="3761371"/>
            <a:ext cx="140070" cy="140071"/>
          </a:xfrm>
          <a:custGeom>
            <a:avLst/>
            <a:gdLst>
              <a:gd name="T0" fmla="*/ 111 w 225"/>
              <a:gd name="T1" fmla="*/ 0 h 225"/>
              <a:gd name="T2" fmla="*/ 111 w 225"/>
              <a:gd name="T3" fmla="*/ 0 h 225"/>
              <a:gd name="T4" fmla="*/ 224 w 225"/>
              <a:gd name="T5" fmla="*/ 112 h 225"/>
              <a:gd name="T6" fmla="*/ 224 w 225"/>
              <a:gd name="T7" fmla="*/ 112 h 225"/>
              <a:gd name="T8" fmla="*/ 111 w 225"/>
              <a:gd name="T9" fmla="*/ 224 h 225"/>
              <a:gd name="T10" fmla="*/ 111 w 225"/>
              <a:gd name="T11" fmla="*/ 224 h 225"/>
              <a:gd name="T12" fmla="*/ 0 w 225"/>
              <a:gd name="T13" fmla="*/ 112 h 225"/>
              <a:gd name="T14" fmla="*/ 0 w 225"/>
              <a:gd name="T15" fmla="*/ 112 h 225"/>
              <a:gd name="T16" fmla="*/ 111 w 225"/>
              <a:gd name="T17"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25">
                <a:moveTo>
                  <a:pt x="111" y="0"/>
                </a:moveTo>
                <a:lnTo>
                  <a:pt x="111" y="0"/>
                </a:lnTo>
                <a:cubicBezTo>
                  <a:pt x="174" y="0"/>
                  <a:pt x="224" y="50"/>
                  <a:pt x="224" y="112"/>
                </a:cubicBezTo>
                <a:lnTo>
                  <a:pt x="224" y="112"/>
                </a:lnTo>
                <a:cubicBezTo>
                  <a:pt x="224" y="174"/>
                  <a:pt x="174" y="224"/>
                  <a:pt x="111" y="224"/>
                </a:cubicBezTo>
                <a:lnTo>
                  <a:pt x="111" y="224"/>
                </a:lnTo>
                <a:cubicBezTo>
                  <a:pt x="50" y="224"/>
                  <a:pt x="0" y="174"/>
                  <a:pt x="0" y="112"/>
                </a:cubicBezTo>
                <a:lnTo>
                  <a:pt x="0" y="112"/>
                </a:lnTo>
                <a:cubicBezTo>
                  <a:pt x="0" y="50"/>
                  <a:pt x="50" y="0"/>
                  <a:pt x="111" y="0"/>
                </a:cubicBezTo>
              </a:path>
            </a:pathLst>
          </a:custGeom>
          <a:solidFill>
            <a:schemeClr val="tx1"/>
          </a:solidFill>
          <a:ln>
            <a:noFill/>
          </a:ln>
          <a:effectLst/>
        </p:spPr>
        <p:txBody>
          <a:bodyPr wrap="none" anchor="ctr"/>
          <a:lstStyle/>
          <a:p>
            <a:endParaRPr lang="en-US" sz="3266"/>
          </a:p>
        </p:txBody>
      </p:sp>
      <p:sp>
        <p:nvSpPr>
          <p:cNvPr id="15" name="Freeform 29">
            <a:extLst>
              <a:ext uri="{FF2B5EF4-FFF2-40B4-BE49-F238E27FC236}">
                <a16:creationId xmlns:a16="http://schemas.microsoft.com/office/drawing/2014/main" id="{086679A4-7DBC-494C-8AAF-A89E95D40058}"/>
              </a:ext>
            </a:extLst>
          </p:cNvPr>
          <p:cNvSpPr>
            <a:spLocks noChangeArrowheads="1"/>
          </p:cNvSpPr>
          <p:nvPr/>
        </p:nvSpPr>
        <p:spPr bwMode="auto">
          <a:xfrm>
            <a:off x="8489548" y="3761371"/>
            <a:ext cx="140071" cy="140071"/>
          </a:xfrm>
          <a:custGeom>
            <a:avLst/>
            <a:gdLst>
              <a:gd name="T0" fmla="*/ 112 w 225"/>
              <a:gd name="T1" fmla="*/ 0 h 225"/>
              <a:gd name="T2" fmla="*/ 112 w 225"/>
              <a:gd name="T3" fmla="*/ 0 h 225"/>
              <a:gd name="T4" fmla="*/ 224 w 225"/>
              <a:gd name="T5" fmla="*/ 112 h 225"/>
              <a:gd name="T6" fmla="*/ 224 w 225"/>
              <a:gd name="T7" fmla="*/ 112 h 225"/>
              <a:gd name="T8" fmla="*/ 112 w 225"/>
              <a:gd name="T9" fmla="*/ 224 h 225"/>
              <a:gd name="T10" fmla="*/ 112 w 225"/>
              <a:gd name="T11" fmla="*/ 224 h 225"/>
              <a:gd name="T12" fmla="*/ 0 w 225"/>
              <a:gd name="T13" fmla="*/ 112 h 225"/>
              <a:gd name="T14" fmla="*/ 0 w 225"/>
              <a:gd name="T15" fmla="*/ 112 h 225"/>
              <a:gd name="T16" fmla="*/ 112 w 225"/>
              <a:gd name="T17" fmla="*/ 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225">
                <a:moveTo>
                  <a:pt x="112" y="0"/>
                </a:moveTo>
                <a:lnTo>
                  <a:pt x="112" y="0"/>
                </a:lnTo>
                <a:cubicBezTo>
                  <a:pt x="174" y="0"/>
                  <a:pt x="224" y="50"/>
                  <a:pt x="224" y="112"/>
                </a:cubicBezTo>
                <a:lnTo>
                  <a:pt x="224" y="112"/>
                </a:lnTo>
                <a:cubicBezTo>
                  <a:pt x="224" y="174"/>
                  <a:pt x="174" y="224"/>
                  <a:pt x="112" y="224"/>
                </a:cubicBezTo>
                <a:lnTo>
                  <a:pt x="112" y="224"/>
                </a:lnTo>
                <a:cubicBezTo>
                  <a:pt x="50" y="224"/>
                  <a:pt x="0" y="174"/>
                  <a:pt x="0" y="112"/>
                </a:cubicBezTo>
                <a:lnTo>
                  <a:pt x="0" y="112"/>
                </a:lnTo>
                <a:cubicBezTo>
                  <a:pt x="0" y="50"/>
                  <a:pt x="50" y="0"/>
                  <a:pt x="112" y="0"/>
                </a:cubicBezTo>
              </a:path>
            </a:pathLst>
          </a:custGeom>
          <a:solidFill>
            <a:schemeClr val="tx1"/>
          </a:solidFill>
          <a:ln>
            <a:noFill/>
          </a:ln>
          <a:effectLst/>
        </p:spPr>
        <p:txBody>
          <a:bodyPr wrap="none" anchor="ctr"/>
          <a:lstStyle/>
          <a:p>
            <a:endParaRPr lang="en-US" sz="3266"/>
          </a:p>
        </p:txBody>
      </p:sp>
      <p:sp>
        <p:nvSpPr>
          <p:cNvPr id="19" name="Down Arrow 18">
            <a:extLst>
              <a:ext uri="{FF2B5EF4-FFF2-40B4-BE49-F238E27FC236}">
                <a16:creationId xmlns:a16="http://schemas.microsoft.com/office/drawing/2014/main" id="{E460A0ED-108A-DB45-90F3-5D9780DBDC0D}"/>
              </a:ext>
            </a:extLst>
          </p:cNvPr>
          <p:cNvSpPr/>
          <p:nvPr/>
        </p:nvSpPr>
        <p:spPr>
          <a:xfrm>
            <a:off x="2747384" y="4683293"/>
            <a:ext cx="160638" cy="595020"/>
          </a:xfrm>
          <a:prstGeom prst="down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0" name="Up Arrow 19">
            <a:extLst>
              <a:ext uri="{FF2B5EF4-FFF2-40B4-BE49-F238E27FC236}">
                <a16:creationId xmlns:a16="http://schemas.microsoft.com/office/drawing/2014/main" id="{DE7D208C-F2CE-DB45-B27B-6C010882EBB5}"/>
              </a:ext>
            </a:extLst>
          </p:cNvPr>
          <p:cNvSpPr/>
          <p:nvPr/>
        </p:nvSpPr>
        <p:spPr>
          <a:xfrm>
            <a:off x="4378786" y="2524569"/>
            <a:ext cx="160638" cy="595020"/>
          </a:xfrm>
          <a:prstGeom prst="up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1" name="Down Arrow 20">
            <a:extLst>
              <a:ext uri="{FF2B5EF4-FFF2-40B4-BE49-F238E27FC236}">
                <a16:creationId xmlns:a16="http://schemas.microsoft.com/office/drawing/2014/main" id="{EFF047F2-C24D-6F4B-8C0B-2B4AA0BC2D27}"/>
              </a:ext>
            </a:extLst>
          </p:cNvPr>
          <p:cNvSpPr/>
          <p:nvPr/>
        </p:nvSpPr>
        <p:spPr>
          <a:xfrm>
            <a:off x="6022548" y="4683293"/>
            <a:ext cx="160638" cy="595020"/>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2" name="Up Arrow 21">
            <a:extLst>
              <a:ext uri="{FF2B5EF4-FFF2-40B4-BE49-F238E27FC236}">
                <a16:creationId xmlns:a16="http://schemas.microsoft.com/office/drawing/2014/main" id="{1F680BF0-0A5B-BC44-8C13-938CF4BF7A27}"/>
              </a:ext>
            </a:extLst>
          </p:cNvPr>
          <p:cNvSpPr/>
          <p:nvPr/>
        </p:nvSpPr>
        <p:spPr>
          <a:xfrm>
            <a:off x="7647083" y="2524569"/>
            <a:ext cx="160638" cy="595020"/>
          </a:xfrm>
          <a:prstGeom prst="up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3" name="Down Arrow 22">
            <a:extLst>
              <a:ext uri="{FF2B5EF4-FFF2-40B4-BE49-F238E27FC236}">
                <a16:creationId xmlns:a16="http://schemas.microsoft.com/office/drawing/2014/main" id="{6D8C25FE-1B97-454F-9F5B-0C6DDBF6D45C}"/>
              </a:ext>
            </a:extLst>
          </p:cNvPr>
          <p:cNvSpPr/>
          <p:nvPr/>
        </p:nvSpPr>
        <p:spPr>
          <a:xfrm>
            <a:off x="9310071" y="4683293"/>
            <a:ext cx="160638" cy="595020"/>
          </a:xfrm>
          <a:prstGeom prst="down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4" name="Subtitle 2">
            <a:extLst>
              <a:ext uri="{FF2B5EF4-FFF2-40B4-BE49-F238E27FC236}">
                <a16:creationId xmlns:a16="http://schemas.microsoft.com/office/drawing/2014/main" id="{B14BDED5-18EA-C744-AB99-3F83A90BCA6E}"/>
              </a:ext>
            </a:extLst>
          </p:cNvPr>
          <p:cNvSpPr txBox="1">
            <a:spLocks/>
          </p:cNvSpPr>
          <p:nvPr/>
        </p:nvSpPr>
        <p:spPr>
          <a:xfrm>
            <a:off x="1752276" y="5671505"/>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5" name="TextBox 24">
            <a:extLst>
              <a:ext uri="{FF2B5EF4-FFF2-40B4-BE49-F238E27FC236}">
                <a16:creationId xmlns:a16="http://schemas.microsoft.com/office/drawing/2014/main" id="{DD2333D1-3B0A-5748-A1A9-E2A9348B55B9}"/>
              </a:ext>
            </a:extLst>
          </p:cNvPr>
          <p:cNvSpPr txBox="1"/>
          <p:nvPr/>
        </p:nvSpPr>
        <p:spPr>
          <a:xfrm>
            <a:off x="2042071" y="5334373"/>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28" name="Subtitle 2">
            <a:extLst>
              <a:ext uri="{FF2B5EF4-FFF2-40B4-BE49-F238E27FC236}">
                <a16:creationId xmlns:a16="http://schemas.microsoft.com/office/drawing/2014/main" id="{635AC008-13BD-1F49-BCB6-ABB978AF0F2E}"/>
              </a:ext>
            </a:extLst>
          </p:cNvPr>
          <p:cNvSpPr txBox="1">
            <a:spLocks/>
          </p:cNvSpPr>
          <p:nvPr/>
        </p:nvSpPr>
        <p:spPr>
          <a:xfrm>
            <a:off x="5033620" y="5671505"/>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9" name="TextBox 28">
            <a:extLst>
              <a:ext uri="{FF2B5EF4-FFF2-40B4-BE49-F238E27FC236}">
                <a16:creationId xmlns:a16="http://schemas.microsoft.com/office/drawing/2014/main" id="{3091EB9A-8765-4540-A392-54351CB82BE1}"/>
              </a:ext>
            </a:extLst>
          </p:cNvPr>
          <p:cNvSpPr txBox="1"/>
          <p:nvPr/>
        </p:nvSpPr>
        <p:spPr>
          <a:xfrm>
            <a:off x="5300171" y="5334373"/>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31" name="Subtitle 2">
            <a:extLst>
              <a:ext uri="{FF2B5EF4-FFF2-40B4-BE49-F238E27FC236}">
                <a16:creationId xmlns:a16="http://schemas.microsoft.com/office/drawing/2014/main" id="{3E3BA223-D144-0B41-8014-0886D624D3E3}"/>
              </a:ext>
            </a:extLst>
          </p:cNvPr>
          <p:cNvSpPr txBox="1">
            <a:spLocks/>
          </p:cNvSpPr>
          <p:nvPr/>
        </p:nvSpPr>
        <p:spPr>
          <a:xfrm>
            <a:off x="8314963" y="5671505"/>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2" name="TextBox 31">
            <a:extLst>
              <a:ext uri="{FF2B5EF4-FFF2-40B4-BE49-F238E27FC236}">
                <a16:creationId xmlns:a16="http://schemas.microsoft.com/office/drawing/2014/main" id="{C3DDEE5A-BAEE-B248-BE98-1C912AEA2122}"/>
              </a:ext>
            </a:extLst>
          </p:cNvPr>
          <p:cNvSpPr txBox="1"/>
          <p:nvPr/>
        </p:nvSpPr>
        <p:spPr>
          <a:xfrm>
            <a:off x="8576706" y="5334373"/>
            <a:ext cx="162737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05</a:t>
            </a:r>
          </a:p>
        </p:txBody>
      </p:sp>
      <p:sp>
        <p:nvSpPr>
          <p:cNvPr id="35" name="Subtitle 2">
            <a:extLst>
              <a:ext uri="{FF2B5EF4-FFF2-40B4-BE49-F238E27FC236}">
                <a16:creationId xmlns:a16="http://schemas.microsoft.com/office/drawing/2014/main" id="{D65C7090-82A6-D848-8324-187C930CDE34}"/>
              </a:ext>
            </a:extLst>
          </p:cNvPr>
          <p:cNvSpPr txBox="1">
            <a:spLocks/>
          </p:cNvSpPr>
          <p:nvPr/>
        </p:nvSpPr>
        <p:spPr>
          <a:xfrm>
            <a:off x="3383678" y="1648145"/>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6" name="TextBox 35">
            <a:extLst>
              <a:ext uri="{FF2B5EF4-FFF2-40B4-BE49-F238E27FC236}">
                <a16:creationId xmlns:a16="http://schemas.microsoft.com/office/drawing/2014/main" id="{2D2FFCC7-8F54-5F41-8D36-C2531A1E4E48}"/>
              </a:ext>
            </a:extLst>
          </p:cNvPr>
          <p:cNvSpPr txBox="1"/>
          <p:nvPr/>
        </p:nvSpPr>
        <p:spPr>
          <a:xfrm>
            <a:off x="3653435" y="1311013"/>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38" name="Subtitle 2">
            <a:extLst>
              <a:ext uri="{FF2B5EF4-FFF2-40B4-BE49-F238E27FC236}">
                <a16:creationId xmlns:a16="http://schemas.microsoft.com/office/drawing/2014/main" id="{820A8C4D-FBB4-FA45-8666-56345D5B8470}"/>
              </a:ext>
            </a:extLst>
          </p:cNvPr>
          <p:cNvSpPr txBox="1">
            <a:spLocks/>
          </p:cNvSpPr>
          <p:nvPr/>
        </p:nvSpPr>
        <p:spPr>
          <a:xfrm>
            <a:off x="6651975" y="1648145"/>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9" name="TextBox 38">
            <a:extLst>
              <a:ext uri="{FF2B5EF4-FFF2-40B4-BE49-F238E27FC236}">
                <a16:creationId xmlns:a16="http://schemas.microsoft.com/office/drawing/2014/main" id="{2C384879-41FB-9E40-B766-F156C2DC1B6A}"/>
              </a:ext>
            </a:extLst>
          </p:cNvPr>
          <p:cNvSpPr txBox="1"/>
          <p:nvPr/>
        </p:nvSpPr>
        <p:spPr>
          <a:xfrm>
            <a:off x="6910512" y="1311013"/>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40" name="TextBox 39">
            <a:extLst>
              <a:ext uri="{FF2B5EF4-FFF2-40B4-BE49-F238E27FC236}">
                <a16:creationId xmlns:a16="http://schemas.microsoft.com/office/drawing/2014/main" id="{3A67BEB4-FD1A-BC41-9A21-D89B6FAF9BE8}"/>
              </a:ext>
            </a:extLst>
          </p:cNvPr>
          <p:cNvSpPr txBox="1"/>
          <p:nvPr/>
        </p:nvSpPr>
        <p:spPr>
          <a:xfrm>
            <a:off x="2627167" y="3509026"/>
            <a:ext cx="401072"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1</a:t>
            </a:r>
          </a:p>
        </p:txBody>
      </p:sp>
      <p:sp>
        <p:nvSpPr>
          <p:cNvPr id="41" name="TextBox 40">
            <a:extLst>
              <a:ext uri="{FF2B5EF4-FFF2-40B4-BE49-F238E27FC236}">
                <a16:creationId xmlns:a16="http://schemas.microsoft.com/office/drawing/2014/main" id="{50FAAD48-DAA0-CF42-926E-15950A5DEBDF}"/>
              </a:ext>
            </a:extLst>
          </p:cNvPr>
          <p:cNvSpPr txBox="1"/>
          <p:nvPr/>
        </p:nvSpPr>
        <p:spPr>
          <a:xfrm>
            <a:off x="4201663" y="3509026"/>
            <a:ext cx="51488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2</a:t>
            </a:r>
          </a:p>
        </p:txBody>
      </p:sp>
      <p:sp>
        <p:nvSpPr>
          <p:cNvPr id="42" name="TextBox 41">
            <a:extLst>
              <a:ext uri="{FF2B5EF4-FFF2-40B4-BE49-F238E27FC236}">
                <a16:creationId xmlns:a16="http://schemas.microsoft.com/office/drawing/2014/main" id="{018BA886-3176-D343-8BA8-043491340D64}"/>
              </a:ext>
            </a:extLst>
          </p:cNvPr>
          <p:cNvSpPr txBox="1"/>
          <p:nvPr/>
        </p:nvSpPr>
        <p:spPr>
          <a:xfrm>
            <a:off x="5828939" y="3509026"/>
            <a:ext cx="534121"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3</a:t>
            </a:r>
          </a:p>
        </p:txBody>
      </p:sp>
      <p:sp>
        <p:nvSpPr>
          <p:cNvPr id="43" name="TextBox 42">
            <a:extLst>
              <a:ext uri="{FF2B5EF4-FFF2-40B4-BE49-F238E27FC236}">
                <a16:creationId xmlns:a16="http://schemas.microsoft.com/office/drawing/2014/main" id="{B4B427F5-E51A-7F4A-8A54-390EAA594AA3}"/>
              </a:ext>
            </a:extLst>
          </p:cNvPr>
          <p:cNvSpPr txBox="1"/>
          <p:nvPr/>
        </p:nvSpPr>
        <p:spPr>
          <a:xfrm>
            <a:off x="7439503" y="3509026"/>
            <a:ext cx="575800"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4</a:t>
            </a:r>
          </a:p>
        </p:txBody>
      </p:sp>
      <p:sp>
        <p:nvSpPr>
          <p:cNvPr id="44" name="TextBox 43">
            <a:extLst>
              <a:ext uri="{FF2B5EF4-FFF2-40B4-BE49-F238E27FC236}">
                <a16:creationId xmlns:a16="http://schemas.microsoft.com/office/drawing/2014/main" id="{1E172AC2-E4B5-9249-9AFD-856E798872D1}"/>
              </a:ext>
            </a:extLst>
          </p:cNvPr>
          <p:cNvSpPr txBox="1"/>
          <p:nvPr/>
        </p:nvSpPr>
        <p:spPr>
          <a:xfrm>
            <a:off x="9110506" y="3509026"/>
            <a:ext cx="559769"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5</a:t>
            </a:r>
          </a:p>
        </p:txBody>
      </p:sp>
    </p:spTree>
    <p:extLst>
      <p:ext uri="{BB962C8B-B14F-4D97-AF65-F5344CB8AC3E}">
        <p14:creationId xmlns:p14="http://schemas.microsoft.com/office/powerpoint/2010/main" val="3546321235"/>
      </p:ext>
    </p:extLst>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3">
            <a:extLst>
              <a:ext uri="{FF2B5EF4-FFF2-40B4-BE49-F238E27FC236}">
                <a16:creationId xmlns:a16="http://schemas.microsoft.com/office/drawing/2014/main" id="{5EAFE893-05FC-864F-87E2-BE4EFA56DCCF}"/>
              </a:ext>
            </a:extLst>
          </p:cNvPr>
          <p:cNvSpPr>
            <a:spLocks noChangeArrowheads="1"/>
          </p:cNvSpPr>
          <p:nvPr/>
        </p:nvSpPr>
        <p:spPr bwMode="auto">
          <a:xfrm>
            <a:off x="1146121" y="2851785"/>
            <a:ext cx="1617914" cy="2178276"/>
          </a:xfrm>
          <a:custGeom>
            <a:avLst/>
            <a:gdLst>
              <a:gd name="T0" fmla="*/ 2013 w 2596"/>
              <a:gd name="T1" fmla="*/ 3496 h 3497"/>
              <a:gd name="T2" fmla="*/ 587 w 2596"/>
              <a:gd name="T3" fmla="*/ 3496 h 3497"/>
              <a:gd name="T4" fmla="*/ 587 w 2596"/>
              <a:gd name="T5" fmla="*/ 3496 h 3497"/>
              <a:gd name="T6" fmla="*/ 459 w 2596"/>
              <a:gd name="T7" fmla="*/ 3367 h 3497"/>
              <a:gd name="T8" fmla="*/ 459 w 2596"/>
              <a:gd name="T9" fmla="*/ 2064 h 3497"/>
              <a:gd name="T10" fmla="*/ 459 w 2596"/>
              <a:gd name="T11" fmla="*/ 2064 h 3497"/>
              <a:gd name="T12" fmla="*/ 330 w 2596"/>
              <a:gd name="T13" fmla="*/ 1936 h 3497"/>
              <a:gd name="T14" fmla="*/ 165 w 2596"/>
              <a:gd name="T15" fmla="*/ 1936 h 3497"/>
              <a:gd name="T16" fmla="*/ 165 w 2596"/>
              <a:gd name="T17" fmla="*/ 1936 h 3497"/>
              <a:gd name="T18" fmla="*/ 59 w 2596"/>
              <a:gd name="T19" fmla="*/ 1735 h 3497"/>
              <a:gd name="T20" fmla="*/ 1191 w 2596"/>
              <a:gd name="T21" fmla="*/ 74 h 3497"/>
              <a:gd name="T22" fmla="*/ 1191 w 2596"/>
              <a:gd name="T23" fmla="*/ 74 h 3497"/>
              <a:gd name="T24" fmla="*/ 1404 w 2596"/>
              <a:gd name="T25" fmla="*/ 74 h 3497"/>
              <a:gd name="T26" fmla="*/ 2537 w 2596"/>
              <a:gd name="T27" fmla="*/ 1735 h 3497"/>
              <a:gd name="T28" fmla="*/ 2537 w 2596"/>
              <a:gd name="T29" fmla="*/ 1735 h 3497"/>
              <a:gd name="T30" fmla="*/ 2430 w 2596"/>
              <a:gd name="T31" fmla="*/ 1936 h 3497"/>
              <a:gd name="T32" fmla="*/ 2270 w 2596"/>
              <a:gd name="T33" fmla="*/ 1936 h 3497"/>
              <a:gd name="T34" fmla="*/ 2270 w 2596"/>
              <a:gd name="T35" fmla="*/ 1936 h 3497"/>
              <a:gd name="T36" fmla="*/ 2142 w 2596"/>
              <a:gd name="T37" fmla="*/ 2064 h 3497"/>
              <a:gd name="T38" fmla="*/ 2142 w 2596"/>
              <a:gd name="T39" fmla="*/ 3367 h 3497"/>
              <a:gd name="T40" fmla="*/ 2142 w 2596"/>
              <a:gd name="T41" fmla="*/ 3367 h 3497"/>
              <a:gd name="T42" fmla="*/ 2013 w 2596"/>
              <a:gd name="T43" fmla="*/ 3496 h 3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6" h="3497">
                <a:moveTo>
                  <a:pt x="2013" y="3496"/>
                </a:moveTo>
                <a:lnTo>
                  <a:pt x="587" y="3496"/>
                </a:lnTo>
                <a:lnTo>
                  <a:pt x="587" y="3496"/>
                </a:lnTo>
                <a:cubicBezTo>
                  <a:pt x="516" y="3496"/>
                  <a:pt x="459" y="3438"/>
                  <a:pt x="459" y="3367"/>
                </a:cubicBezTo>
                <a:lnTo>
                  <a:pt x="459" y="2064"/>
                </a:lnTo>
                <a:lnTo>
                  <a:pt x="459" y="2064"/>
                </a:lnTo>
                <a:cubicBezTo>
                  <a:pt x="459" y="1993"/>
                  <a:pt x="401" y="1936"/>
                  <a:pt x="330" y="1936"/>
                </a:cubicBezTo>
                <a:lnTo>
                  <a:pt x="165" y="1936"/>
                </a:lnTo>
                <a:lnTo>
                  <a:pt x="165" y="1936"/>
                </a:lnTo>
                <a:cubicBezTo>
                  <a:pt x="61" y="1936"/>
                  <a:pt x="0" y="1820"/>
                  <a:pt x="59" y="1735"/>
                </a:cubicBezTo>
                <a:lnTo>
                  <a:pt x="1191" y="74"/>
                </a:lnTo>
                <a:lnTo>
                  <a:pt x="1191" y="74"/>
                </a:lnTo>
                <a:cubicBezTo>
                  <a:pt x="1243" y="0"/>
                  <a:pt x="1353" y="0"/>
                  <a:pt x="1404" y="74"/>
                </a:cubicBezTo>
                <a:lnTo>
                  <a:pt x="2537" y="1735"/>
                </a:lnTo>
                <a:lnTo>
                  <a:pt x="2537" y="1735"/>
                </a:lnTo>
                <a:cubicBezTo>
                  <a:pt x="2595" y="1820"/>
                  <a:pt x="2534" y="1936"/>
                  <a:pt x="2430" y="1936"/>
                </a:cubicBezTo>
                <a:lnTo>
                  <a:pt x="2270" y="1936"/>
                </a:lnTo>
                <a:lnTo>
                  <a:pt x="2270" y="1936"/>
                </a:lnTo>
                <a:cubicBezTo>
                  <a:pt x="2199" y="1936"/>
                  <a:pt x="2142" y="1993"/>
                  <a:pt x="2142" y="2064"/>
                </a:cubicBezTo>
                <a:lnTo>
                  <a:pt x="2142" y="3367"/>
                </a:lnTo>
                <a:lnTo>
                  <a:pt x="2142" y="3367"/>
                </a:lnTo>
                <a:cubicBezTo>
                  <a:pt x="2142" y="3438"/>
                  <a:pt x="2084" y="3496"/>
                  <a:pt x="2013" y="3496"/>
                </a:cubicBezTo>
              </a:path>
            </a:pathLst>
          </a:custGeom>
          <a:solidFill>
            <a:schemeClr val="accent1"/>
          </a:solidFill>
          <a:ln>
            <a:noFill/>
          </a:ln>
          <a:effectLst/>
        </p:spPr>
        <p:txBody>
          <a:bodyPr wrap="none" anchor="ctr"/>
          <a:lstStyle/>
          <a:p>
            <a:endParaRPr lang="en-US" sz="3266"/>
          </a:p>
        </p:txBody>
      </p:sp>
      <p:sp>
        <p:nvSpPr>
          <p:cNvPr id="3" name="Freeform 15">
            <a:extLst>
              <a:ext uri="{FF2B5EF4-FFF2-40B4-BE49-F238E27FC236}">
                <a16:creationId xmlns:a16="http://schemas.microsoft.com/office/drawing/2014/main" id="{BCE91F6B-ED4B-EB45-A4A3-CE2B5F8BF132}"/>
              </a:ext>
            </a:extLst>
          </p:cNvPr>
          <p:cNvSpPr>
            <a:spLocks noChangeArrowheads="1"/>
          </p:cNvSpPr>
          <p:nvPr/>
        </p:nvSpPr>
        <p:spPr bwMode="auto">
          <a:xfrm>
            <a:off x="3908568" y="2851785"/>
            <a:ext cx="1617914" cy="2178276"/>
          </a:xfrm>
          <a:custGeom>
            <a:avLst/>
            <a:gdLst>
              <a:gd name="T0" fmla="*/ 2013 w 2596"/>
              <a:gd name="T1" fmla="*/ 3496 h 3497"/>
              <a:gd name="T2" fmla="*/ 587 w 2596"/>
              <a:gd name="T3" fmla="*/ 3496 h 3497"/>
              <a:gd name="T4" fmla="*/ 587 w 2596"/>
              <a:gd name="T5" fmla="*/ 3496 h 3497"/>
              <a:gd name="T6" fmla="*/ 459 w 2596"/>
              <a:gd name="T7" fmla="*/ 3367 h 3497"/>
              <a:gd name="T8" fmla="*/ 459 w 2596"/>
              <a:gd name="T9" fmla="*/ 2064 h 3497"/>
              <a:gd name="T10" fmla="*/ 459 w 2596"/>
              <a:gd name="T11" fmla="*/ 2064 h 3497"/>
              <a:gd name="T12" fmla="*/ 330 w 2596"/>
              <a:gd name="T13" fmla="*/ 1936 h 3497"/>
              <a:gd name="T14" fmla="*/ 165 w 2596"/>
              <a:gd name="T15" fmla="*/ 1936 h 3497"/>
              <a:gd name="T16" fmla="*/ 165 w 2596"/>
              <a:gd name="T17" fmla="*/ 1936 h 3497"/>
              <a:gd name="T18" fmla="*/ 59 w 2596"/>
              <a:gd name="T19" fmla="*/ 1735 h 3497"/>
              <a:gd name="T20" fmla="*/ 1191 w 2596"/>
              <a:gd name="T21" fmla="*/ 74 h 3497"/>
              <a:gd name="T22" fmla="*/ 1191 w 2596"/>
              <a:gd name="T23" fmla="*/ 74 h 3497"/>
              <a:gd name="T24" fmla="*/ 1403 w 2596"/>
              <a:gd name="T25" fmla="*/ 74 h 3497"/>
              <a:gd name="T26" fmla="*/ 2537 w 2596"/>
              <a:gd name="T27" fmla="*/ 1735 h 3497"/>
              <a:gd name="T28" fmla="*/ 2537 w 2596"/>
              <a:gd name="T29" fmla="*/ 1735 h 3497"/>
              <a:gd name="T30" fmla="*/ 2430 w 2596"/>
              <a:gd name="T31" fmla="*/ 1936 h 3497"/>
              <a:gd name="T32" fmla="*/ 2270 w 2596"/>
              <a:gd name="T33" fmla="*/ 1936 h 3497"/>
              <a:gd name="T34" fmla="*/ 2270 w 2596"/>
              <a:gd name="T35" fmla="*/ 1936 h 3497"/>
              <a:gd name="T36" fmla="*/ 2142 w 2596"/>
              <a:gd name="T37" fmla="*/ 2064 h 3497"/>
              <a:gd name="T38" fmla="*/ 2142 w 2596"/>
              <a:gd name="T39" fmla="*/ 3367 h 3497"/>
              <a:gd name="T40" fmla="*/ 2142 w 2596"/>
              <a:gd name="T41" fmla="*/ 3367 h 3497"/>
              <a:gd name="T42" fmla="*/ 2013 w 2596"/>
              <a:gd name="T43" fmla="*/ 3496 h 3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6" h="3497">
                <a:moveTo>
                  <a:pt x="2013" y="3496"/>
                </a:moveTo>
                <a:lnTo>
                  <a:pt x="587" y="3496"/>
                </a:lnTo>
                <a:lnTo>
                  <a:pt x="587" y="3496"/>
                </a:lnTo>
                <a:cubicBezTo>
                  <a:pt x="516" y="3496"/>
                  <a:pt x="459" y="3438"/>
                  <a:pt x="459" y="3367"/>
                </a:cubicBezTo>
                <a:lnTo>
                  <a:pt x="459" y="2064"/>
                </a:lnTo>
                <a:lnTo>
                  <a:pt x="459" y="2064"/>
                </a:lnTo>
                <a:cubicBezTo>
                  <a:pt x="459" y="1993"/>
                  <a:pt x="401" y="1936"/>
                  <a:pt x="330" y="1936"/>
                </a:cubicBezTo>
                <a:lnTo>
                  <a:pt x="165" y="1936"/>
                </a:lnTo>
                <a:lnTo>
                  <a:pt x="165" y="1936"/>
                </a:lnTo>
                <a:cubicBezTo>
                  <a:pt x="61" y="1936"/>
                  <a:pt x="0" y="1820"/>
                  <a:pt x="59" y="1735"/>
                </a:cubicBezTo>
                <a:lnTo>
                  <a:pt x="1191" y="74"/>
                </a:lnTo>
                <a:lnTo>
                  <a:pt x="1191" y="74"/>
                </a:lnTo>
                <a:cubicBezTo>
                  <a:pt x="1243" y="0"/>
                  <a:pt x="1353" y="0"/>
                  <a:pt x="1403" y="74"/>
                </a:cubicBezTo>
                <a:lnTo>
                  <a:pt x="2537" y="1735"/>
                </a:lnTo>
                <a:lnTo>
                  <a:pt x="2537" y="1735"/>
                </a:lnTo>
                <a:cubicBezTo>
                  <a:pt x="2595" y="1820"/>
                  <a:pt x="2534" y="1936"/>
                  <a:pt x="2430" y="1936"/>
                </a:cubicBezTo>
                <a:lnTo>
                  <a:pt x="2270" y="1936"/>
                </a:lnTo>
                <a:lnTo>
                  <a:pt x="2270" y="1936"/>
                </a:lnTo>
                <a:cubicBezTo>
                  <a:pt x="2199" y="1936"/>
                  <a:pt x="2142" y="1993"/>
                  <a:pt x="2142" y="2064"/>
                </a:cubicBezTo>
                <a:lnTo>
                  <a:pt x="2142" y="3367"/>
                </a:lnTo>
                <a:lnTo>
                  <a:pt x="2142" y="3367"/>
                </a:lnTo>
                <a:cubicBezTo>
                  <a:pt x="2142" y="3438"/>
                  <a:pt x="2084" y="3496"/>
                  <a:pt x="2013" y="3496"/>
                </a:cubicBezTo>
              </a:path>
            </a:pathLst>
          </a:custGeom>
          <a:solidFill>
            <a:schemeClr val="accent2"/>
          </a:solidFill>
          <a:ln>
            <a:noFill/>
          </a:ln>
          <a:effectLst/>
        </p:spPr>
        <p:txBody>
          <a:bodyPr wrap="none" anchor="ctr"/>
          <a:lstStyle/>
          <a:p>
            <a:endParaRPr lang="en-US" sz="3266"/>
          </a:p>
        </p:txBody>
      </p:sp>
      <p:sp>
        <p:nvSpPr>
          <p:cNvPr id="4" name="Freeform 17">
            <a:extLst>
              <a:ext uri="{FF2B5EF4-FFF2-40B4-BE49-F238E27FC236}">
                <a16:creationId xmlns:a16="http://schemas.microsoft.com/office/drawing/2014/main" id="{CF3E3CCB-871F-1D4F-B2C3-13EF3B756496}"/>
              </a:ext>
            </a:extLst>
          </p:cNvPr>
          <p:cNvSpPr>
            <a:spLocks noChangeArrowheads="1"/>
          </p:cNvSpPr>
          <p:nvPr/>
        </p:nvSpPr>
        <p:spPr bwMode="auto">
          <a:xfrm>
            <a:off x="6671015" y="2851785"/>
            <a:ext cx="1615166" cy="2178276"/>
          </a:xfrm>
          <a:custGeom>
            <a:avLst/>
            <a:gdLst>
              <a:gd name="T0" fmla="*/ 2013 w 2595"/>
              <a:gd name="T1" fmla="*/ 3496 h 3497"/>
              <a:gd name="T2" fmla="*/ 586 w 2595"/>
              <a:gd name="T3" fmla="*/ 3496 h 3497"/>
              <a:gd name="T4" fmla="*/ 586 w 2595"/>
              <a:gd name="T5" fmla="*/ 3496 h 3497"/>
              <a:gd name="T6" fmla="*/ 459 w 2595"/>
              <a:gd name="T7" fmla="*/ 3367 h 3497"/>
              <a:gd name="T8" fmla="*/ 459 w 2595"/>
              <a:gd name="T9" fmla="*/ 2064 h 3497"/>
              <a:gd name="T10" fmla="*/ 459 w 2595"/>
              <a:gd name="T11" fmla="*/ 2064 h 3497"/>
              <a:gd name="T12" fmla="*/ 330 w 2595"/>
              <a:gd name="T13" fmla="*/ 1936 h 3497"/>
              <a:gd name="T14" fmla="*/ 164 w 2595"/>
              <a:gd name="T15" fmla="*/ 1936 h 3497"/>
              <a:gd name="T16" fmla="*/ 164 w 2595"/>
              <a:gd name="T17" fmla="*/ 1936 h 3497"/>
              <a:gd name="T18" fmla="*/ 58 w 2595"/>
              <a:gd name="T19" fmla="*/ 1735 h 3497"/>
              <a:gd name="T20" fmla="*/ 1190 w 2595"/>
              <a:gd name="T21" fmla="*/ 74 h 3497"/>
              <a:gd name="T22" fmla="*/ 1190 w 2595"/>
              <a:gd name="T23" fmla="*/ 74 h 3497"/>
              <a:gd name="T24" fmla="*/ 1403 w 2595"/>
              <a:gd name="T25" fmla="*/ 74 h 3497"/>
              <a:gd name="T26" fmla="*/ 2536 w 2595"/>
              <a:gd name="T27" fmla="*/ 1735 h 3497"/>
              <a:gd name="T28" fmla="*/ 2536 w 2595"/>
              <a:gd name="T29" fmla="*/ 1735 h 3497"/>
              <a:gd name="T30" fmla="*/ 2430 w 2595"/>
              <a:gd name="T31" fmla="*/ 1936 h 3497"/>
              <a:gd name="T32" fmla="*/ 2269 w 2595"/>
              <a:gd name="T33" fmla="*/ 1936 h 3497"/>
              <a:gd name="T34" fmla="*/ 2269 w 2595"/>
              <a:gd name="T35" fmla="*/ 1936 h 3497"/>
              <a:gd name="T36" fmla="*/ 2141 w 2595"/>
              <a:gd name="T37" fmla="*/ 2064 h 3497"/>
              <a:gd name="T38" fmla="*/ 2141 w 2595"/>
              <a:gd name="T39" fmla="*/ 3367 h 3497"/>
              <a:gd name="T40" fmla="*/ 2141 w 2595"/>
              <a:gd name="T41" fmla="*/ 3367 h 3497"/>
              <a:gd name="T42" fmla="*/ 2013 w 2595"/>
              <a:gd name="T43" fmla="*/ 3496 h 3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5" h="3497">
                <a:moveTo>
                  <a:pt x="2013" y="3496"/>
                </a:moveTo>
                <a:lnTo>
                  <a:pt x="586" y="3496"/>
                </a:lnTo>
                <a:lnTo>
                  <a:pt x="586" y="3496"/>
                </a:lnTo>
                <a:cubicBezTo>
                  <a:pt x="515" y="3496"/>
                  <a:pt x="459" y="3438"/>
                  <a:pt x="459" y="3367"/>
                </a:cubicBezTo>
                <a:lnTo>
                  <a:pt x="459" y="2064"/>
                </a:lnTo>
                <a:lnTo>
                  <a:pt x="459" y="2064"/>
                </a:lnTo>
                <a:cubicBezTo>
                  <a:pt x="459" y="1993"/>
                  <a:pt x="401" y="1936"/>
                  <a:pt x="330" y="1936"/>
                </a:cubicBezTo>
                <a:lnTo>
                  <a:pt x="164" y="1936"/>
                </a:lnTo>
                <a:lnTo>
                  <a:pt x="164" y="1936"/>
                </a:lnTo>
                <a:cubicBezTo>
                  <a:pt x="61" y="1936"/>
                  <a:pt x="0" y="1820"/>
                  <a:pt x="58" y="1735"/>
                </a:cubicBezTo>
                <a:lnTo>
                  <a:pt x="1190" y="74"/>
                </a:lnTo>
                <a:lnTo>
                  <a:pt x="1190" y="74"/>
                </a:lnTo>
                <a:cubicBezTo>
                  <a:pt x="1242" y="0"/>
                  <a:pt x="1352" y="0"/>
                  <a:pt x="1403" y="74"/>
                </a:cubicBezTo>
                <a:lnTo>
                  <a:pt x="2536" y="1735"/>
                </a:lnTo>
                <a:lnTo>
                  <a:pt x="2536" y="1735"/>
                </a:lnTo>
                <a:cubicBezTo>
                  <a:pt x="2594" y="1820"/>
                  <a:pt x="2533" y="1936"/>
                  <a:pt x="2430" y="1936"/>
                </a:cubicBezTo>
                <a:lnTo>
                  <a:pt x="2269" y="1936"/>
                </a:lnTo>
                <a:lnTo>
                  <a:pt x="2269" y="1936"/>
                </a:lnTo>
                <a:cubicBezTo>
                  <a:pt x="2198" y="1936"/>
                  <a:pt x="2141" y="1993"/>
                  <a:pt x="2141" y="2064"/>
                </a:cubicBezTo>
                <a:lnTo>
                  <a:pt x="2141" y="3367"/>
                </a:lnTo>
                <a:lnTo>
                  <a:pt x="2141" y="3367"/>
                </a:lnTo>
                <a:cubicBezTo>
                  <a:pt x="2141" y="3438"/>
                  <a:pt x="2083" y="3496"/>
                  <a:pt x="2013" y="3496"/>
                </a:cubicBezTo>
              </a:path>
            </a:pathLst>
          </a:custGeom>
          <a:solidFill>
            <a:schemeClr val="accent3"/>
          </a:solidFill>
          <a:ln>
            <a:noFill/>
          </a:ln>
          <a:effectLst/>
        </p:spPr>
        <p:txBody>
          <a:bodyPr wrap="none" anchor="ctr"/>
          <a:lstStyle/>
          <a:p>
            <a:endParaRPr lang="en-US" sz="3266"/>
          </a:p>
        </p:txBody>
      </p:sp>
      <p:sp>
        <p:nvSpPr>
          <p:cNvPr id="5" name="Freeform 19">
            <a:extLst>
              <a:ext uri="{FF2B5EF4-FFF2-40B4-BE49-F238E27FC236}">
                <a16:creationId xmlns:a16="http://schemas.microsoft.com/office/drawing/2014/main" id="{B325984E-B45C-2E4D-B1D4-E3A965DFF744}"/>
              </a:ext>
            </a:extLst>
          </p:cNvPr>
          <p:cNvSpPr>
            <a:spLocks noChangeArrowheads="1"/>
          </p:cNvSpPr>
          <p:nvPr/>
        </p:nvSpPr>
        <p:spPr bwMode="auto">
          <a:xfrm>
            <a:off x="9430714" y="2851785"/>
            <a:ext cx="1615166" cy="2178276"/>
          </a:xfrm>
          <a:custGeom>
            <a:avLst/>
            <a:gdLst>
              <a:gd name="T0" fmla="*/ 2013 w 2595"/>
              <a:gd name="T1" fmla="*/ 3496 h 3497"/>
              <a:gd name="T2" fmla="*/ 586 w 2595"/>
              <a:gd name="T3" fmla="*/ 3496 h 3497"/>
              <a:gd name="T4" fmla="*/ 586 w 2595"/>
              <a:gd name="T5" fmla="*/ 3496 h 3497"/>
              <a:gd name="T6" fmla="*/ 458 w 2595"/>
              <a:gd name="T7" fmla="*/ 3367 h 3497"/>
              <a:gd name="T8" fmla="*/ 458 w 2595"/>
              <a:gd name="T9" fmla="*/ 2064 h 3497"/>
              <a:gd name="T10" fmla="*/ 458 w 2595"/>
              <a:gd name="T11" fmla="*/ 2064 h 3497"/>
              <a:gd name="T12" fmla="*/ 330 w 2595"/>
              <a:gd name="T13" fmla="*/ 1936 h 3497"/>
              <a:gd name="T14" fmla="*/ 164 w 2595"/>
              <a:gd name="T15" fmla="*/ 1936 h 3497"/>
              <a:gd name="T16" fmla="*/ 164 w 2595"/>
              <a:gd name="T17" fmla="*/ 1936 h 3497"/>
              <a:gd name="T18" fmla="*/ 58 w 2595"/>
              <a:gd name="T19" fmla="*/ 1735 h 3497"/>
              <a:gd name="T20" fmla="*/ 1191 w 2595"/>
              <a:gd name="T21" fmla="*/ 74 h 3497"/>
              <a:gd name="T22" fmla="*/ 1191 w 2595"/>
              <a:gd name="T23" fmla="*/ 74 h 3497"/>
              <a:gd name="T24" fmla="*/ 1403 w 2595"/>
              <a:gd name="T25" fmla="*/ 74 h 3497"/>
              <a:gd name="T26" fmla="*/ 2536 w 2595"/>
              <a:gd name="T27" fmla="*/ 1735 h 3497"/>
              <a:gd name="T28" fmla="*/ 2536 w 2595"/>
              <a:gd name="T29" fmla="*/ 1735 h 3497"/>
              <a:gd name="T30" fmla="*/ 2430 w 2595"/>
              <a:gd name="T31" fmla="*/ 1936 h 3497"/>
              <a:gd name="T32" fmla="*/ 2269 w 2595"/>
              <a:gd name="T33" fmla="*/ 1936 h 3497"/>
              <a:gd name="T34" fmla="*/ 2269 w 2595"/>
              <a:gd name="T35" fmla="*/ 1936 h 3497"/>
              <a:gd name="T36" fmla="*/ 2141 w 2595"/>
              <a:gd name="T37" fmla="*/ 2064 h 3497"/>
              <a:gd name="T38" fmla="*/ 2141 w 2595"/>
              <a:gd name="T39" fmla="*/ 3367 h 3497"/>
              <a:gd name="T40" fmla="*/ 2141 w 2595"/>
              <a:gd name="T41" fmla="*/ 3367 h 3497"/>
              <a:gd name="T42" fmla="*/ 2013 w 2595"/>
              <a:gd name="T43" fmla="*/ 3496 h 3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95" h="3497">
                <a:moveTo>
                  <a:pt x="2013" y="3496"/>
                </a:moveTo>
                <a:lnTo>
                  <a:pt x="586" y="3496"/>
                </a:lnTo>
                <a:lnTo>
                  <a:pt x="586" y="3496"/>
                </a:lnTo>
                <a:cubicBezTo>
                  <a:pt x="515" y="3496"/>
                  <a:pt x="458" y="3438"/>
                  <a:pt x="458" y="3367"/>
                </a:cubicBezTo>
                <a:lnTo>
                  <a:pt x="458" y="2064"/>
                </a:lnTo>
                <a:lnTo>
                  <a:pt x="458" y="2064"/>
                </a:lnTo>
                <a:cubicBezTo>
                  <a:pt x="458" y="1993"/>
                  <a:pt x="401" y="1936"/>
                  <a:pt x="330" y="1936"/>
                </a:cubicBezTo>
                <a:lnTo>
                  <a:pt x="164" y="1936"/>
                </a:lnTo>
                <a:lnTo>
                  <a:pt x="164" y="1936"/>
                </a:lnTo>
                <a:cubicBezTo>
                  <a:pt x="61" y="1936"/>
                  <a:pt x="0" y="1820"/>
                  <a:pt x="58" y="1735"/>
                </a:cubicBezTo>
                <a:lnTo>
                  <a:pt x="1191" y="74"/>
                </a:lnTo>
                <a:lnTo>
                  <a:pt x="1191" y="74"/>
                </a:lnTo>
                <a:cubicBezTo>
                  <a:pt x="1242" y="0"/>
                  <a:pt x="1352" y="0"/>
                  <a:pt x="1403" y="74"/>
                </a:cubicBezTo>
                <a:lnTo>
                  <a:pt x="2536" y="1735"/>
                </a:lnTo>
                <a:lnTo>
                  <a:pt x="2536" y="1735"/>
                </a:lnTo>
                <a:cubicBezTo>
                  <a:pt x="2594" y="1820"/>
                  <a:pt x="2533" y="1936"/>
                  <a:pt x="2430" y="1936"/>
                </a:cubicBezTo>
                <a:lnTo>
                  <a:pt x="2269" y="1936"/>
                </a:lnTo>
                <a:lnTo>
                  <a:pt x="2269" y="1936"/>
                </a:lnTo>
                <a:cubicBezTo>
                  <a:pt x="2198" y="1936"/>
                  <a:pt x="2141" y="1993"/>
                  <a:pt x="2141" y="2064"/>
                </a:cubicBezTo>
                <a:lnTo>
                  <a:pt x="2141" y="3367"/>
                </a:lnTo>
                <a:lnTo>
                  <a:pt x="2141" y="3367"/>
                </a:lnTo>
                <a:cubicBezTo>
                  <a:pt x="2141" y="3438"/>
                  <a:pt x="2083" y="3496"/>
                  <a:pt x="2013" y="3496"/>
                </a:cubicBezTo>
              </a:path>
            </a:pathLst>
          </a:custGeom>
          <a:solidFill>
            <a:schemeClr val="accent4"/>
          </a:solidFill>
          <a:ln>
            <a:noFill/>
          </a:ln>
          <a:effectLst/>
        </p:spPr>
        <p:txBody>
          <a:bodyPr wrap="none" anchor="ctr"/>
          <a:lstStyle/>
          <a:p>
            <a:endParaRPr lang="en-US" sz="3266"/>
          </a:p>
        </p:txBody>
      </p:sp>
      <p:sp>
        <p:nvSpPr>
          <p:cNvPr id="6" name="TextBox 5">
            <a:extLst>
              <a:ext uri="{FF2B5EF4-FFF2-40B4-BE49-F238E27FC236}">
                <a16:creationId xmlns:a16="http://schemas.microsoft.com/office/drawing/2014/main" id="{8372899C-3708-2E48-9894-865A7E49A3EE}"/>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7" name="TextBox 6">
            <a:extLst>
              <a:ext uri="{FF2B5EF4-FFF2-40B4-BE49-F238E27FC236}">
                <a16:creationId xmlns:a16="http://schemas.microsoft.com/office/drawing/2014/main" id="{81CD3454-B0DD-E045-94CC-D682340CE65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9" name="Subtitle 2">
            <a:extLst>
              <a:ext uri="{FF2B5EF4-FFF2-40B4-BE49-F238E27FC236}">
                <a16:creationId xmlns:a16="http://schemas.microsoft.com/office/drawing/2014/main" id="{623F8A42-D52D-C842-88C5-8DB5D97144C9}"/>
              </a:ext>
            </a:extLst>
          </p:cNvPr>
          <p:cNvSpPr txBox="1">
            <a:spLocks/>
          </p:cNvSpPr>
          <p:nvPr/>
        </p:nvSpPr>
        <p:spPr>
          <a:xfrm>
            <a:off x="762000" y="5696220"/>
            <a:ext cx="2386155"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0" name="TextBox 9">
            <a:extLst>
              <a:ext uri="{FF2B5EF4-FFF2-40B4-BE49-F238E27FC236}">
                <a16:creationId xmlns:a16="http://schemas.microsoft.com/office/drawing/2014/main" id="{03368ACE-3130-6A42-8315-EBD907C53ADC}"/>
              </a:ext>
            </a:extLst>
          </p:cNvPr>
          <p:cNvSpPr txBox="1"/>
          <p:nvPr/>
        </p:nvSpPr>
        <p:spPr>
          <a:xfrm>
            <a:off x="1169446" y="5359088"/>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13" name="Subtitle 2">
            <a:extLst>
              <a:ext uri="{FF2B5EF4-FFF2-40B4-BE49-F238E27FC236}">
                <a16:creationId xmlns:a16="http://schemas.microsoft.com/office/drawing/2014/main" id="{67C29C7B-C4DD-CC48-AC1D-75189AE489E4}"/>
              </a:ext>
            </a:extLst>
          </p:cNvPr>
          <p:cNvSpPr txBox="1">
            <a:spLocks/>
          </p:cNvSpPr>
          <p:nvPr/>
        </p:nvSpPr>
        <p:spPr>
          <a:xfrm>
            <a:off x="6285520" y="5696220"/>
            <a:ext cx="2386155"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4" name="TextBox 13">
            <a:extLst>
              <a:ext uri="{FF2B5EF4-FFF2-40B4-BE49-F238E27FC236}">
                <a16:creationId xmlns:a16="http://schemas.microsoft.com/office/drawing/2014/main" id="{3AD342FE-B5EF-F144-867C-D2FDF243CA63}"/>
              </a:ext>
            </a:extLst>
          </p:cNvPr>
          <p:cNvSpPr txBox="1"/>
          <p:nvPr/>
        </p:nvSpPr>
        <p:spPr>
          <a:xfrm>
            <a:off x="6669723" y="5359088"/>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16" name="Subtitle 2">
            <a:extLst>
              <a:ext uri="{FF2B5EF4-FFF2-40B4-BE49-F238E27FC236}">
                <a16:creationId xmlns:a16="http://schemas.microsoft.com/office/drawing/2014/main" id="{B1A99472-BD0B-7449-BF3E-E01574C3A438}"/>
              </a:ext>
            </a:extLst>
          </p:cNvPr>
          <p:cNvSpPr txBox="1">
            <a:spLocks/>
          </p:cNvSpPr>
          <p:nvPr/>
        </p:nvSpPr>
        <p:spPr>
          <a:xfrm>
            <a:off x="3524447" y="1780502"/>
            <a:ext cx="2386155"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7" name="TextBox 16">
            <a:extLst>
              <a:ext uri="{FF2B5EF4-FFF2-40B4-BE49-F238E27FC236}">
                <a16:creationId xmlns:a16="http://schemas.microsoft.com/office/drawing/2014/main" id="{0184D1BE-2643-9B48-8859-B1BE299E2EEC}"/>
              </a:ext>
            </a:extLst>
          </p:cNvPr>
          <p:cNvSpPr txBox="1"/>
          <p:nvPr/>
        </p:nvSpPr>
        <p:spPr>
          <a:xfrm>
            <a:off x="3911855" y="1443370"/>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19" name="Subtitle 2">
            <a:extLst>
              <a:ext uri="{FF2B5EF4-FFF2-40B4-BE49-F238E27FC236}">
                <a16:creationId xmlns:a16="http://schemas.microsoft.com/office/drawing/2014/main" id="{B8D4F7AC-1F3B-3149-A895-021937E09921}"/>
              </a:ext>
            </a:extLst>
          </p:cNvPr>
          <p:cNvSpPr txBox="1">
            <a:spLocks/>
          </p:cNvSpPr>
          <p:nvPr/>
        </p:nvSpPr>
        <p:spPr>
          <a:xfrm>
            <a:off x="9043845" y="1780502"/>
            <a:ext cx="2386155"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0" name="TextBox 19">
            <a:extLst>
              <a:ext uri="{FF2B5EF4-FFF2-40B4-BE49-F238E27FC236}">
                <a16:creationId xmlns:a16="http://schemas.microsoft.com/office/drawing/2014/main" id="{166F0985-0D46-E44A-B3D7-61DF9F5D88A2}"/>
              </a:ext>
            </a:extLst>
          </p:cNvPr>
          <p:cNvSpPr txBox="1"/>
          <p:nvPr/>
        </p:nvSpPr>
        <p:spPr>
          <a:xfrm>
            <a:off x="9420032" y="1443370"/>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21" name="TextBox 20">
            <a:extLst>
              <a:ext uri="{FF2B5EF4-FFF2-40B4-BE49-F238E27FC236}">
                <a16:creationId xmlns:a16="http://schemas.microsoft.com/office/drawing/2014/main" id="{3B2770A9-1254-D64F-8AAA-3BDA6890F3D9}"/>
              </a:ext>
            </a:extLst>
          </p:cNvPr>
          <p:cNvSpPr txBox="1"/>
          <p:nvPr/>
        </p:nvSpPr>
        <p:spPr>
          <a:xfrm>
            <a:off x="1754541" y="3669665"/>
            <a:ext cx="401072"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1</a:t>
            </a:r>
          </a:p>
        </p:txBody>
      </p:sp>
      <p:sp>
        <p:nvSpPr>
          <p:cNvPr id="22" name="TextBox 21">
            <a:extLst>
              <a:ext uri="{FF2B5EF4-FFF2-40B4-BE49-F238E27FC236}">
                <a16:creationId xmlns:a16="http://schemas.microsoft.com/office/drawing/2014/main" id="{EB16C6E6-9337-8840-8B59-F74FFF2808AD}"/>
              </a:ext>
            </a:extLst>
          </p:cNvPr>
          <p:cNvSpPr txBox="1"/>
          <p:nvPr/>
        </p:nvSpPr>
        <p:spPr>
          <a:xfrm>
            <a:off x="4460082" y="3669665"/>
            <a:ext cx="51488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2</a:t>
            </a:r>
          </a:p>
        </p:txBody>
      </p:sp>
      <p:sp>
        <p:nvSpPr>
          <p:cNvPr id="23" name="TextBox 22">
            <a:extLst>
              <a:ext uri="{FF2B5EF4-FFF2-40B4-BE49-F238E27FC236}">
                <a16:creationId xmlns:a16="http://schemas.microsoft.com/office/drawing/2014/main" id="{46A8009C-E295-7C49-9E02-4441D1CAF490}"/>
              </a:ext>
            </a:extLst>
          </p:cNvPr>
          <p:cNvSpPr txBox="1"/>
          <p:nvPr/>
        </p:nvSpPr>
        <p:spPr>
          <a:xfrm>
            <a:off x="7211537" y="3669665"/>
            <a:ext cx="534121"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3</a:t>
            </a:r>
          </a:p>
        </p:txBody>
      </p:sp>
      <p:sp>
        <p:nvSpPr>
          <p:cNvPr id="24" name="TextBox 23">
            <a:extLst>
              <a:ext uri="{FF2B5EF4-FFF2-40B4-BE49-F238E27FC236}">
                <a16:creationId xmlns:a16="http://schemas.microsoft.com/office/drawing/2014/main" id="{89982621-4AEF-A247-B8AE-FCD18CF34ED7}"/>
              </a:ext>
            </a:extLst>
          </p:cNvPr>
          <p:cNvSpPr txBox="1"/>
          <p:nvPr/>
        </p:nvSpPr>
        <p:spPr>
          <a:xfrm>
            <a:off x="9949022" y="3669665"/>
            <a:ext cx="575800"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4</a:t>
            </a:r>
          </a:p>
        </p:txBody>
      </p:sp>
    </p:spTree>
    <p:extLst>
      <p:ext uri="{BB962C8B-B14F-4D97-AF65-F5344CB8AC3E}">
        <p14:creationId xmlns:p14="http://schemas.microsoft.com/office/powerpoint/2010/main" val="1068541889"/>
      </p:ext>
    </p:extLst>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4">
            <a:extLst>
              <a:ext uri="{FF2B5EF4-FFF2-40B4-BE49-F238E27FC236}">
                <a16:creationId xmlns:a16="http://schemas.microsoft.com/office/drawing/2014/main" id="{709B3B87-C6FA-CB43-BB28-7D312A665E83}"/>
              </a:ext>
            </a:extLst>
          </p:cNvPr>
          <p:cNvSpPr>
            <a:spLocks noChangeArrowheads="1"/>
          </p:cNvSpPr>
          <p:nvPr/>
        </p:nvSpPr>
        <p:spPr bwMode="auto">
          <a:xfrm>
            <a:off x="2178262" y="1499833"/>
            <a:ext cx="3151492" cy="978145"/>
          </a:xfrm>
          <a:custGeom>
            <a:avLst/>
            <a:gdLst>
              <a:gd name="T0" fmla="*/ 323 w 5057"/>
              <a:gd name="T1" fmla="*/ 734 h 1571"/>
              <a:gd name="T2" fmla="*/ 31 w 5057"/>
              <a:gd name="T3" fmla="*/ 134 h 1571"/>
              <a:gd name="T4" fmla="*/ 31 w 5057"/>
              <a:gd name="T5" fmla="*/ 134 h 1571"/>
              <a:gd name="T6" fmla="*/ 115 w 5057"/>
              <a:gd name="T7" fmla="*/ 0 h 1571"/>
              <a:gd name="T8" fmla="*/ 4651 w 5057"/>
              <a:gd name="T9" fmla="*/ 0 h 1571"/>
              <a:gd name="T10" fmla="*/ 4651 w 5057"/>
              <a:gd name="T11" fmla="*/ 0 h 1571"/>
              <a:gd name="T12" fmla="*/ 4736 w 5057"/>
              <a:gd name="T13" fmla="*/ 55 h 1571"/>
              <a:gd name="T14" fmla="*/ 5045 w 5057"/>
              <a:gd name="T15" fmla="*/ 737 h 1571"/>
              <a:gd name="T16" fmla="*/ 5045 w 5057"/>
              <a:gd name="T17" fmla="*/ 737 h 1571"/>
              <a:gd name="T18" fmla="*/ 5045 w 5057"/>
              <a:gd name="T19" fmla="*/ 812 h 1571"/>
              <a:gd name="T20" fmla="*/ 4736 w 5057"/>
              <a:gd name="T21" fmla="*/ 1515 h 1571"/>
              <a:gd name="T22" fmla="*/ 4736 w 5057"/>
              <a:gd name="T23" fmla="*/ 1515 h 1571"/>
              <a:gd name="T24" fmla="*/ 4650 w 5057"/>
              <a:gd name="T25" fmla="*/ 1570 h 1571"/>
              <a:gd name="T26" fmla="*/ 114 w 5057"/>
              <a:gd name="T27" fmla="*/ 1570 h 1571"/>
              <a:gd name="T28" fmla="*/ 114 w 5057"/>
              <a:gd name="T29" fmla="*/ 1570 h 1571"/>
              <a:gd name="T30" fmla="*/ 29 w 5057"/>
              <a:gd name="T31" fmla="*/ 1437 h 1571"/>
              <a:gd name="T32" fmla="*/ 323 w 5057"/>
              <a:gd name="T33" fmla="*/ 815 h 1571"/>
              <a:gd name="T34" fmla="*/ 323 w 5057"/>
              <a:gd name="T35" fmla="*/ 815 h 1571"/>
              <a:gd name="T36" fmla="*/ 323 w 5057"/>
              <a:gd name="T37" fmla="*/ 734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57" h="1571">
                <a:moveTo>
                  <a:pt x="323" y="734"/>
                </a:moveTo>
                <a:lnTo>
                  <a:pt x="31" y="134"/>
                </a:lnTo>
                <a:lnTo>
                  <a:pt x="31" y="134"/>
                </a:lnTo>
                <a:cubicBezTo>
                  <a:pt x="1" y="72"/>
                  <a:pt x="46" y="0"/>
                  <a:pt x="115" y="0"/>
                </a:cubicBezTo>
                <a:lnTo>
                  <a:pt x="4651" y="0"/>
                </a:lnTo>
                <a:lnTo>
                  <a:pt x="4651" y="0"/>
                </a:lnTo>
                <a:cubicBezTo>
                  <a:pt x="4688" y="0"/>
                  <a:pt x="4721" y="22"/>
                  <a:pt x="4736" y="55"/>
                </a:cubicBezTo>
                <a:lnTo>
                  <a:pt x="5045" y="737"/>
                </a:lnTo>
                <a:lnTo>
                  <a:pt x="5045" y="737"/>
                </a:lnTo>
                <a:cubicBezTo>
                  <a:pt x="5055" y="760"/>
                  <a:pt x="5056" y="788"/>
                  <a:pt x="5045" y="812"/>
                </a:cubicBezTo>
                <a:lnTo>
                  <a:pt x="4736" y="1515"/>
                </a:lnTo>
                <a:lnTo>
                  <a:pt x="4736" y="1515"/>
                </a:lnTo>
                <a:cubicBezTo>
                  <a:pt x="4721" y="1548"/>
                  <a:pt x="4687" y="1570"/>
                  <a:pt x="4650" y="1570"/>
                </a:cubicBezTo>
                <a:lnTo>
                  <a:pt x="114" y="1570"/>
                </a:lnTo>
                <a:lnTo>
                  <a:pt x="114" y="1570"/>
                </a:lnTo>
                <a:cubicBezTo>
                  <a:pt x="45" y="1570"/>
                  <a:pt x="0" y="1499"/>
                  <a:pt x="29" y="1437"/>
                </a:cubicBezTo>
                <a:lnTo>
                  <a:pt x="323" y="815"/>
                </a:lnTo>
                <a:lnTo>
                  <a:pt x="323" y="815"/>
                </a:lnTo>
                <a:cubicBezTo>
                  <a:pt x="335" y="789"/>
                  <a:pt x="335" y="760"/>
                  <a:pt x="323" y="734"/>
                </a:cubicBezTo>
              </a:path>
            </a:pathLst>
          </a:custGeom>
          <a:solidFill>
            <a:schemeClr val="accent1"/>
          </a:solidFill>
          <a:ln>
            <a:noFill/>
          </a:ln>
          <a:effectLst/>
        </p:spPr>
        <p:txBody>
          <a:bodyPr wrap="none" anchor="ctr"/>
          <a:lstStyle/>
          <a:p>
            <a:endParaRPr lang="en-US" sz="3266"/>
          </a:p>
        </p:txBody>
      </p:sp>
      <p:sp>
        <p:nvSpPr>
          <p:cNvPr id="3" name="Freeform 5">
            <a:extLst>
              <a:ext uri="{FF2B5EF4-FFF2-40B4-BE49-F238E27FC236}">
                <a16:creationId xmlns:a16="http://schemas.microsoft.com/office/drawing/2014/main" id="{89A587FF-AC6E-3141-96E3-EE8EE62969EF}"/>
              </a:ext>
            </a:extLst>
          </p:cNvPr>
          <p:cNvSpPr>
            <a:spLocks noChangeArrowheads="1"/>
          </p:cNvSpPr>
          <p:nvPr/>
        </p:nvSpPr>
        <p:spPr bwMode="auto">
          <a:xfrm>
            <a:off x="2178262" y="2826922"/>
            <a:ext cx="3151492" cy="978145"/>
          </a:xfrm>
          <a:custGeom>
            <a:avLst/>
            <a:gdLst>
              <a:gd name="T0" fmla="*/ 323 w 5057"/>
              <a:gd name="T1" fmla="*/ 734 h 1571"/>
              <a:gd name="T2" fmla="*/ 31 w 5057"/>
              <a:gd name="T3" fmla="*/ 134 h 1571"/>
              <a:gd name="T4" fmla="*/ 31 w 5057"/>
              <a:gd name="T5" fmla="*/ 134 h 1571"/>
              <a:gd name="T6" fmla="*/ 115 w 5057"/>
              <a:gd name="T7" fmla="*/ 0 h 1571"/>
              <a:gd name="T8" fmla="*/ 4651 w 5057"/>
              <a:gd name="T9" fmla="*/ 0 h 1571"/>
              <a:gd name="T10" fmla="*/ 4651 w 5057"/>
              <a:gd name="T11" fmla="*/ 0 h 1571"/>
              <a:gd name="T12" fmla="*/ 4736 w 5057"/>
              <a:gd name="T13" fmla="*/ 55 h 1571"/>
              <a:gd name="T14" fmla="*/ 5045 w 5057"/>
              <a:gd name="T15" fmla="*/ 737 h 1571"/>
              <a:gd name="T16" fmla="*/ 5045 w 5057"/>
              <a:gd name="T17" fmla="*/ 737 h 1571"/>
              <a:gd name="T18" fmla="*/ 5045 w 5057"/>
              <a:gd name="T19" fmla="*/ 812 h 1571"/>
              <a:gd name="T20" fmla="*/ 4736 w 5057"/>
              <a:gd name="T21" fmla="*/ 1514 h 1571"/>
              <a:gd name="T22" fmla="*/ 4736 w 5057"/>
              <a:gd name="T23" fmla="*/ 1514 h 1571"/>
              <a:gd name="T24" fmla="*/ 4650 w 5057"/>
              <a:gd name="T25" fmla="*/ 1570 h 1571"/>
              <a:gd name="T26" fmla="*/ 114 w 5057"/>
              <a:gd name="T27" fmla="*/ 1570 h 1571"/>
              <a:gd name="T28" fmla="*/ 114 w 5057"/>
              <a:gd name="T29" fmla="*/ 1570 h 1571"/>
              <a:gd name="T30" fmla="*/ 29 w 5057"/>
              <a:gd name="T31" fmla="*/ 1438 h 1571"/>
              <a:gd name="T32" fmla="*/ 323 w 5057"/>
              <a:gd name="T33" fmla="*/ 815 h 1571"/>
              <a:gd name="T34" fmla="*/ 323 w 5057"/>
              <a:gd name="T35" fmla="*/ 815 h 1571"/>
              <a:gd name="T36" fmla="*/ 323 w 5057"/>
              <a:gd name="T37" fmla="*/ 734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57" h="1571">
                <a:moveTo>
                  <a:pt x="323" y="734"/>
                </a:moveTo>
                <a:lnTo>
                  <a:pt x="31" y="134"/>
                </a:lnTo>
                <a:lnTo>
                  <a:pt x="31" y="134"/>
                </a:lnTo>
                <a:cubicBezTo>
                  <a:pt x="1" y="72"/>
                  <a:pt x="46" y="0"/>
                  <a:pt x="115" y="0"/>
                </a:cubicBezTo>
                <a:lnTo>
                  <a:pt x="4651" y="0"/>
                </a:lnTo>
                <a:lnTo>
                  <a:pt x="4651" y="0"/>
                </a:lnTo>
                <a:cubicBezTo>
                  <a:pt x="4688" y="0"/>
                  <a:pt x="4721" y="22"/>
                  <a:pt x="4736" y="55"/>
                </a:cubicBezTo>
                <a:lnTo>
                  <a:pt x="5045" y="737"/>
                </a:lnTo>
                <a:lnTo>
                  <a:pt x="5045" y="737"/>
                </a:lnTo>
                <a:cubicBezTo>
                  <a:pt x="5055" y="761"/>
                  <a:pt x="5056" y="789"/>
                  <a:pt x="5045" y="812"/>
                </a:cubicBezTo>
                <a:lnTo>
                  <a:pt x="4736" y="1514"/>
                </a:lnTo>
                <a:lnTo>
                  <a:pt x="4736" y="1514"/>
                </a:lnTo>
                <a:cubicBezTo>
                  <a:pt x="4721" y="1548"/>
                  <a:pt x="4687" y="1570"/>
                  <a:pt x="4650" y="1570"/>
                </a:cubicBezTo>
                <a:lnTo>
                  <a:pt x="114" y="1570"/>
                </a:lnTo>
                <a:lnTo>
                  <a:pt x="114" y="1570"/>
                </a:lnTo>
                <a:cubicBezTo>
                  <a:pt x="45" y="1570"/>
                  <a:pt x="0" y="1499"/>
                  <a:pt x="29" y="1438"/>
                </a:cubicBezTo>
                <a:lnTo>
                  <a:pt x="323" y="815"/>
                </a:lnTo>
                <a:lnTo>
                  <a:pt x="323" y="815"/>
                </a:lnTo>
                <a:cubicBezTo>
                  <a:pt x="335" y="789"/>
                  <a:pt x="335" y="760"/>
                  <a:pt x="323" y="734"/>
                </a:cubicBezTo>
              </a:path>
            </a:pathLst>
          </a:custGeom>
          <a:solidFill>
            <a:schemeClr val="accent2"/>
          </a:solidFill>
          <a:ln>
            <a:noFill/>
          </a:ln>
          <a:effectLst/>
        </p:spPr>
        <p:txBody>
          <a:bodyPr wrap="none" anchor="ctr"/>
          <a:lstStyle/>
          <a:p>
            <a:endParaRPr lang="en-US" sz="3266"/>
          </a:p>
        </p:txBody>
      </p:sp>
      <p:sp>
        <p:nvSpPr>
          <p:cNvPr id="4" name="Freeform 10">
            <a:extLst>
              <a:ext uri="{FF2B5EF4-FFF2-40B4-BE49-F238E27FC236}">
                <a16:creationId xmlns:a16="http://schemas.microsoft.com/office/drawing/2014/main" id="{D7970082-332A-4344-AD8D-D6A73999D19A}"/>
              </a:ext>
            </a:extLst>
          </p:cNvPr>
          <p:cNvSpPr>
            <a:spLocks noChangeArrowheads="1"/>
          </p:cNvSpPr>
          <p:nvPr/>
        </p:nvSpPr>
        <p:spPr bwMode="auto">
          <a:xfrm>
            <a:off x="2178262" y="4154011"/>
            <a:ext cx="3151492" cy="978145"/>
          </a:xfrm>
          <a:custGeom>
            <a:avLst/>
            <a:gdLst>
              <a:gd name="T0" fmla="*/ 323 w 5057"/>
              <a:gd name="T1" fmla="*/ 734 h 1570"/>
              <a:gd name="T2" fmla="*/ 31 w 5057"/>
              <a:gd name="T3" fmla="*/ 134 h 1570"/>
              <a:gd name="T4" fmla="*/ 31 w 5057"/>
              <a:gd name="T5" fmla="*/ 134 h 1570"/>
              <a:gd name="T6" fmla="*/ 115 w 5057"/>
              <a:gd name="T7" fmla="*/ 0 h 1570"/>
              <a:gd name="T8" fmla="*/ 4651 w 5057"/>
              <a:gd name="T9" fmla="*/ 0 h 1570"/>
              <a:gd name="T10" fmla="*/ 4651 w 5057"/>
              <a:gd name="T11" fmla="*/ 0 h 1570"/>
              <a:gd name="T12" fmla="*/ 4736 w 5057"/>
              <a:gd name="T13" fmla="*/ 54 h 1570"/>
              <a:gd name="T14" fmla="*/ 5045 w 5057"/>
              <a:gd name="T15" fmla="*/ 736 h 1570"/>
              <a:gd name="T16" fmla="*/ 5045 w 5057"/>
              <a:gd name="T17" fmla="*/ 736 h 1570"/>
              <a:gd name="T18" fmla="*/ 5045 w 5057"/>
              <a:gd name="T19" fmla="*/ 812 h 1570"/>
              <a:gd name="T20" fmla="*/ 4736 w 5057"/>
              <a:gd name="T21" fmla="*/ 1514 h 1570"/>
              <a:gd name="T22" fmla="*/ 4736 w 5057"/>
              <a:gd name="T23" fmla="*/ 1514 h 1570"/>
              <a:gd name="T24" fmla="*/ 4650 w 5057"/>
              <a:gd name="T25" fmla="*/ 1569 h 1570"/>
              <a:gd name="T26" fmla="*/ 114 w 5057"/>
              <a:gd name="T27" fmla="*/ 1569 h 1570"/>
              <a:gd name="T28" fmla="*/ 114 w 5057"/>
              <a:gd name="T29" fmla="*/ 1569 h 1570"/>
              <a:gd name="T30" fmla="*/ 29 w 5057"/>
              <a:gd name="T31" fmla="*/ 1437 h 1570"/>
              <a:gd name="T32" fmla="*/ 323 w 5057"/>
              <a:gd name="T33" fmla="*/ 814 h 1570"/>
              <a:gd name="T34" fmla="*/ 323 w 5057"/>
              <a:gd name="T35" fmla="*/ 814 h 1570"/>
              <a:gd name="T36" fmla="*/ 323 w 5057"/>
              <a:gd name="T37" fmla="*/ 734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57" h="1570">
                <a:moveTo>
                  <a:pt x="323" y="734"/>
                </a:moveTo>
                <a:lnTo>
                  <a:pt x="31" y="134"/>
                </a:lnTo>
                <a:lnTo>
                  <a:pt x="31" y="134"/>
                </a:lnTo>
                <a:cubicBezTo>
                  <a:pt x="1" y="72"/>
                  <a:pt x="46" y="0"/>
                  <a:pt x="115" y="0"/>
                </a:cubicBezTo>
                <a:lnTo>
                  <a:pt x="4651" y="0"/>
                </a:lnTo>
                <a:lnTo>
                  <a:pt x="4651" y="0"/>
                </a:lnTo>
                <a:cubicBezTo>
                  <a:pt x="4688" y="0"/>
                  <a:pt x="4721" y="21"/>
                  <a:pt x="4736" y="54"/>
                </a:cubicBezTo>
                <a:lnTo>
                  <a:pt x="5045" y="736"/>
                </a:lnTo>
                <a:lnTo>
                  <a:pt x="5045" y="736"/>
                </a:lnTo>
                <a:cubicBezTo>
                  <a:pt x="5055" y="760"/>
                  <a:pt x="5056" y="788"/>
                  <a:pt x="5045" y="812"/>
                </a:cubicBezTo>
                <a:lnTo>
                  <a:pt x="4736" y="1514"/>
                </a:lnTo>
                <a:lnTo>
                  <a:pt x="4736" y="1514"/>
                </a:lnTo>
                <a:cubicBezTo>
                  <a:pt x="4721" y="1548"/>
                  <a:pt x="4687" y="1569"/>
                  <a:pt x="4650" y="1569"/>
                </a:cubicBezTo>
                <a:lnTo>
                  <a:pt x="114" y="1569"/>
                </a:lnTo>
                <a:lnTo>
                  <a:pt x="114" y="1569"/>
                </a:lnTo>
                <a:cubicBezTo>
                  <a:pt x="45" y="1569"/>
                  <a:pt x="0" y="1498"/>
                  <a:pt x="29" y="1437"/>
                </a:cubicBezTo>
                <a:lnTo>
                  <a:pt x="323" y="814"/>
                </a:lnTo>
                <a:lnTo>
                  <a:pt x="323" y="814"/>
                </a:lnTo>
                <a:cubicBezTo>
                  <a:pt x="335" y="789"/>
                  <a:pt x="335" y="759"/>
                  <a:pt x="323" y="734"/>
                </a:cubicBezTo>
              </a:path>
            </a:pathLst>
          </a:custGeom>
          <a:solidFill>
            <a:schemeClr val="accent3"/>
          </a:solidFill>
          <a:ln>
            <a:noFill/>
          </a:ln>
          <a:effectLst/>
        </p:spPr>
        <p:txBody>
          <a:bodyPr wrap="none" anchor="ctr"/>
          <a:lstStyle/>
          <a:p>
            <a:endParaRPr lang="en-US" sz="3266"/>
          </a:p>
        </p:txBody>
      </p:sp>
      <p:sp>
        <p:nvSpPr>
          <p:cNvPr id="5" name="Freeform 11">
            <a:extLst>
              <a:ext uri="{FF2B5EF4-FFF2-40B4-BE49-F238E27FC236}">
                <a16:creationId xmlns:a16="http://schemas.microsoft.com/office/drawing/2014/main" id="{C2E0DDDD-6B59-2E42-A2F8-688341704A8B}"/>
              </a:ext>
            </a:extLst>
          </p:cNvPr>
          <p:cNvSpPr>
            <a:spLocks noChangeArrowheads="1"/>
          </p:cNvSpPr>
          <p:nvPr/>
        </p:nvSpPr>
        <p:spPr bwMode="auto">
          <a:xfrm>
            <a:off x="2178262" y="5481100"/>
            <a:ext cx="3151492" cy="978145"/>
          </a:xfrm>
          <a:custGeom>
            <a:avLst/>
            <a:gdLst>
              <a:gd name="T0" fmla="*/ 323 w 5057"/>
              <a:gd name="T1" fmla="*/ 734 h 1571"/>
              <a:gd name="T2" fmla="*/ 31 w 5057"/>
              <a:gd name="T3" fmla="*/ 134 h 1571"/>
              <a:gd name="T4" fmla="*/ 31 w 5057"/>
              <a:gd name="T5" fmla="*/ 134 h 1571"/>
              <a:gd name="T6" fmla="*/ 115 w 5057"/>
              <a:gd name="T7" fmla="*/ 0 h 1571"/>
              <a:gd name="T8" fmla="*/ 4651 w 5057"/>
              <a:gd name="T9" fmla="*/ 0 h 1571"/>
              <a:gd name="T10" fmla="*/ 4651 w 5057"/>
              <a:gd name="T11" fmla="*/ 0 h 1571"/>
              <a:gd name="T12" fmla="*/ 4736 w 5057"/>
              <a:gd name="T13" fmla="*/ 55 h 1571"/>
              <a:gd name="T14" fmla="*/ 5045 w 5057"/>
              <a:gd name="T15" fmla="*/ 736 h 1571"/>
              <a:gd name="T16" fmla="*/ 5045 w 5057"/>
              <a:gd name="T17" fmla="*/ 736 h 1571"/>
              <a:gd name="T18" fmla="*/ 5045 w 5057"/>
              <a:gd name="T19" fmla="*/ 812 h 1571"/>
              <a:gd name="T20" fmla="*/ 4736 w 5057"/>
              <a:gd name="T21" fmla="*/ 1514 h 1571"/>
              <a:gd name="T22" fmla="*/ 4736 w 5057"/>
              <a:gd name="T23" fmla="*/ 1514 h 1571"/>
              <a:gd name="T24" fmla="*/ 4650 w 5057"/>
              <a:gd name="T25" fmla="*/ 1570 h 1571"/>
              <a:gd name="T26" fmla="*/ 114 w 5057"/>
              <a:gd name="T27" fmla="*/ 1570 h 1571"/>
              <a:gd name="T28" fmla="*/ 114 w 5057"/>
              <a:gd name="T29" fmla="*/ 1570 h 1571"/>
              <a:gd name="T30" fmla="*/ 29 w 5057"/>
              <a:gd name="T31" fmla="*/ 1437 h 1571"/>
              <a:gd name="T32" fmla="*/ 323 w 5057"/>
              <a:gd name="T33" fmla="*/ 815 h 1571"/>
              <a:gd name="T34" fmla="*/ 323 w 5057"/>
              <a:gd name="T35" fmla="*/ 815 h 1571"/>
              <a:gd name="T36" fmla="*/ 323 w 5057"/>
              <a:gd name="T37" fmla="*/ 734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057" h="1571">
                <a:moveTo>
                  <a:pt x="323" y="734"/>
                </a:moveTo>
                <a:lnTo>
                  <a:pt x="31" y="134"/>
                </a:lnTo>
                <a:lnTo>
                  <a:pt x="31" y="134"/>
                </a:lnTo>
                <a:cubicBezTo>
                  <a:pt x="1" y="72"/>
                  <a:pt x="46" y="0"/>
                  <a:pt x="115" y="0"/>
                </a:cubicBezTo>
                <a:lnTo>
                  <a:pt x="4651" y="0"/>
                </a:lnTo>
                <a:lnTo>
                  <a:pt x="4651" y="0"/>
                </a:lnTo>
                <a:cubicBezTo>
                  <a:pt x="4688" y="0"/>
                  <a:pt x="4721" y="21"/>
                  <a:pt x="4736" y="55"/>
                </a:cubicBezTo>
                <a:lnTo>
                  <a:pt x="5045" y="736"/>
                </a:lnTo>
                <a:lnTo>
                  <a:pt x="5045" y="736"/>
                </a:lnTo>
                <a:cubicBezTo>
                  <a:pt x="5055" y="760"/>
                  <a:pt x="5056" y="788"/>
                  <a:pt x="5045" y="812"/>
                </a:cubicBezTo>
                <a:lnTo>
                  <a:pt x="4736" y="1514"/>
                </a:lnTo>
                <a:lnTo>
                  <a:pt x="4736" y="1514"/>
                </a:lnTo>
                <a:cubicBezTo>
                  <a:pt x="4721" y="1548"/>
                  <a:pt x="4687" y="1570"/>
                  <a:pt x="4650" y="1570"/>
                </a:cubicBezTo>
                <a:lnTo>
                  <a:pt x="114" y="1570"/>
                </a:lnTo>
                <a:lnTo>
                  <a:pt x="114" y="1570"/>
                </a:lnTo>
                <a:cubicBezTo>
                  <a:pt x="45" y="1570"/>
                  <a:pt x="0" y="1498"/>
                  <a:pt x="29" y="1437"/>
                </a:cubicBezTo>
                <a:lnTo>
                  <a:pt x="323" y="815"/>
                </a:lnTo>
                <a:lnTo>
                  <a:pt x="323" y="815"/>
                </a:lnTo>
                <a:cubicBezTo>
                  <a:pt x="335" y="789"/>
                  <a:pt x="335" y="760"/>
                  <a:pt x="323" y="734"/>
                </a:cubicBezTo>
              </a:path>
            </a:pathLst>
          </a:custGeom>
          <a:solidFill>
            <a:schemeClr val="accent4"/>
          </a:solidFill>
          <a:ln>
            <a:noFill/>
          </a:ln>
          <a:effectLst/>
        </p:spPr>
        <p:txBody>
          <a:bodyPr wrap="none" anchor="ctr"/>
          <a:lstStyle/>
          <a:p>
            <a:endParaRPr lang="en-US" sz="3266"/>
          </a:p>
        </p:txBody>
      </p:sp>
      <p:sp>
        <p:nvSpPr>
          <p:cNvPr id="14" name="TextBox 13">
            <a:extLst>
              <a:ext uri="{FF2B5EF4-FFF2-40B4-BE49-F238E27FC236}">
                <a16:creationId xmlns:a16="http://schemas.microsoft.com/office/drawing/2014/main" id="{429646C2-294A-024C-B21F-BBD21EA9534F}"/>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15" name="TextBox 14">
            <a:extLst>
              <a:ext uri="{FF2B5EF4-FFF2-40B4-BE49-F238E27FC236}">
                <a16:creationId xmlns:a16="http://schemas.microsoft.com/office/drawing/2014/main" id="{68E1A2F2-F004-4243-8221-02040A86081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6" name="Subtitle 2">
            <a:extLst>
              <a:ext uri="{FF2B5EF4-FFF2-40B4-BE49-F238E27FC236}">
                <a16:creationId xmlns:a16="http://schemas.microsoft.com/office/drawing/2014/main" id="{CFEB8EA7-0B73-EE4B-832C-A6FC74AE42D2}"/>
              </a:ext>
            </a:extLst>
          </p:cNvPr>
          <p:cNvSpPr txBox="1">
            <a:spLocks/>
          </p:cNvSpPr>
          <p:nvPr/>
        </p:nvSpPr>
        <p:spPr>
          <a:xfrm>
            <a:off x="5534146" y="1898554"/>
            <a:ext cx="360611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17" name="TextBox 16">
            <a:extLst>
              <a:ext uri="{FF2B5EF4-FFF2-40B4-BE49-F238E27FC236}">
                <a16:creationId xmlns:a16="http://schemas.microsoft.com/office/drawing/2014/main" id="{7D172E26-266D-A543-BB9D-E292E19E0D83}"/>
              </a:ext>
            </a:extLst>
          </p:cNvPr>
          <p:cNvSpPr txBox="1"/>
          <p:nvPr/>
        </p:nvSpPr>
        <p:spPr>
          <a:xfrm>
            <a:off x="5534145" y="1561422"/>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20" name="Subtitle 2">
            <a:extLst>
              <a:ext uri="{FF2B5EF4-FFF2-40B4-BE49-F238E27FC236}">
                <a16:creationId xmlns:a16="http://schemas.microsoft.com/office/drawing/2014/main" id="{3014C135-75ED-A843-B23A-373D172AF142}"/>
              </a:ext>
            </a:extLst>
          </p:cNvPr>
          <p:cNvSpPr txBox="1">
            <a:spLocks/>
          </p:cNvSpPr>
          <p:nvPr/>
        </p:nvSpPr>
        <p:spPr>
          <a:xfrm>
            <a:off x="5534146" y="3225644"/>
            <a:ext cx="360611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21" name="TextBox 20">
            <a:extLst>
              <a:ext uri="{FF2B5EF4-FFF2-40B4-BE49-F238E27FC236}">
                <a16:creationId xmlns:a16="http://schemas.microsoft.com/office/drawing/2014/main" id="{898B7F02-8C50-5F47-A0C3-277C4A581D9A}"/>
              </a:ext>
            </a:extLst>
          </p:cNvPr>
          <p:cNvSpPr txBox="1"/>
          <p:nvPr/>
        </p:nvSpPr>
        <p:spPr>
          <a:xfrm>
            <a:off x="5534145" y="2888512"/>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23" name="Subtitle 2">
            <a:extLst>
              <a:ext uri="{FF2B5EF4-FFF2-40B4-BE49-F238E27FC236}">
                <a16:creationId xmlns:a16="http://schemas.microsoft.com/office/drawing/2014/main" id="{6787AE0A-7BB2-644C-BA45-08CE3F15423A}"/>
              </a:ext>
            </a:extLst>
          </p:cNvPr>
          <p:cNvSpPr txBox="1">
            <a:spLocks/>
          </p:cNvSpPr>
          <p:nvPr/>
        </p:nvSpPr>
        <p:spPr>
          <a:xfrm>
            <a:off x="5534146" y="4552731"/>
            <a:ext cx="360611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24" name="TextBox 23">
            <a:extLst>
              <a:ext uri="{FF2B5EF4-FFF2-40B4-BE49-F238E27FC236}">
                <a16:creationId xmlns:a16="http://schemas.microsoft.com/office/drawing/2014/main" id="{3DBE2785-60D5-4E4E-87AC-041BA996317F}"/>
              </a:ext>
            </a:extLst>
          </p:cNvPr>
          <p:cNvSpPr txBox="1"/>
          <p:nvPr/>
        </p:nvSpPr>
        <p:spPr>
          <a:xfrm>
            <a:off x="5534145" y="4215599"/>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26" name="Subtitle 2">
            <a:extLst>
              <a:ext uri="{FF2B5EF4-FFF2-40B4-BE49-F238E27FC236}">
                <a16:creationId xmlns:a16="http://schemas.microsoft.com/office/drawing/2014/main" id="{0CFFBE6B-B015-A04D-BEB4-A18715F069C0}"/>
              </a:ext>
            </a:extLst>
          </p:cNvPr>
          <p:cNvSpPr txBox="1">
            <a:spLocks/>
          </p:cNvSpPr>
          <p:nvPr/>
        </p:nvSpPr>
        <p:spPr>
          <a:xfrm>
            <a:off x="5534146" y="5879821"/>
            <a:ext cx="360611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27" name="TextBox 26">
            <a:extLst>
              <a:ext uri="{FF2B5EF4-FFF2-40B4-BE49-F238E27FC236}">
                <a16:creationId xmlns:a16="http://schemas.microsoft.com/office/drawing/2014/main" id="{F7AC53AD-6FA1-EF43-88DE-F3FB90339876}"/>
              </a:ext>
            </a:extLst>
          </p:cNvPr>
          <p:cNvSpPr txBox="1"/>
          <p:nvPr/>
        </p:nvSpPr>
        <p:spPr>
          <a:xfrm>
            <a:off x="5534145" y="5542689"/>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8" name="TextBox 27">
            <a:extLst>
              <a:ext uri="{FF2B5EF4-FFF2-40B4-BE49-F238E27FC236}">
                <a16:creationId xmlns:a16="http://schemas.microsoft.com/office/drawing/2014/main" id="{7CE41A41-F3C7-B64E-9573-4B35EB693F9A}"/>
              </a:ext>
            </a:extLst>
          </p:cNvPr>
          <p:cNvSpPr txBox="1"/>
          <p:nvPr/>
        </p:nvSpPr>
        <p:spPr>
          <a:xfrm>
            <a:off x="3365119" y="1596490"/>
            <a:ext cx="77777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01</a:t>
            </a:r>
          </a:p>
        </p:txBody>
      </p:sp>
      <p:sp>
        <p:nvSpPr>
          <p:cNvPr id="29" name="TextBox 28">
            <a:extLst>
              <a:ext uri="{FF2B5EF4-FFF2-40B4-BE49-F238E27FC236}">
                <a16:creationId xmlns:a16="http://schemas.microsoft.com/office/drawing/2014/main" id="{BFAF82CE-B5BB-034E-98A2-B6BAC37E0D00}"/>
              </a:ext>
            </a:extLst>
          </p:cNvPr>
          <p:cNvSpPr txBox="1"/>
          <p:nvPr/>
        </p:nvSpPr>
        <p:spPr>
          <a:xfrm>
            <a:off x="3308212" y="2923579"/>
            <a:ext cx="891591"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02</a:t>
            </a:r>
          </a:p>
        </p:txBody>
      </p:sp>
      <p:sp>
        <p:nvSpPr>
          <p:cNvPr id="30" name="TextBox 29">
            <a:extLst>
              <a:ext uri="{FF2B5EF4-FFF2-40B4-BE49-F238E27FC236}">
                <a16:creationId xmlns:a16="http://schemas.microsoft.com/office/drawing/2014/main" id="{DF18E2FE-DE83-1649-868B-A04A760337E2}"/>
              </a:ext>
            </a:extLst>
          </p:cNvPr>
          <p:cNvSpPr txBox="1"/>
          <p:nvPr/>
        </p:nvSpPr>
        <p:spPr>
          <a:xfrm>
            <a:off x="3298594" y="4250668"/>
            <a:ext cx="91082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03</a:t>
            </a:r>
          </a:p>
        </p:txBody>
      </p:sp>
      <p:sp>
        <p:nvSpPr>
          <p:cNvPr id="31" name="TextBox 30">
            <a:extLst>
              <a:ext uri="{FF2B5EF4-FFF2-40B4-BE49-F238E27FC236}">
                <a16:creationId xmlns:a16="http://schemas.microsoft.com/office/drawing/2014/main" id="{C03CA031-824F-FF41-B846-1D59481C83F4}"/>
              </a:ext>
            </a:extLst>
          </p:cNvPr>
          <p:cNvSpPr txBox="1"/>
          <p:nvPr/>
        </p:nvSpPr>
        <p:spPr>
          <a:xfrm>
            <a:off x="3277755" y="5577758"/>
            <a:ext cx="95250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04</a:t>
            </a:r>
          </a:p>
        </p:txBody>
      </p:sp>
    </p:spTree>
    <p:extLst>
      <p:ext uri="{BB962C8B-B14F-4D97-AF65-F5344CB8AC3E}">
        <p14:creationId xmlns:p14="http://schemas.microsoft.com/office/powerpoint/2010/main" val="1095643846"/>
      </p:ext>
    </p:extLst>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a:extLst>
              <a:ext uri="{FF2B5EF4-FFF2-40B4-BE49-F238E27FC236}">
                <a16:creationId xmlns:a16="http://schemas.microsoft.com/office/drawing/2014/main" id="{82D7CFCD-8226-8E46-81A3-B57555535FEB}"/>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19" name="TextBox 18">
            <a:extLst>
              <a:ext uri="{FF2B5EF4-FFF2-40B4-BE49-F238E27FC236}">
                <a16:creationId xmlns:a16="http://schemas.microsoft.com/office/drawing/2014/main" id="{D671B36E-E811-BE46-BAA7-E8836912EA6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 name="Freeform 15">
            <a:extLst>
              <a:ext uri="{FF2B5EF4-FFF2-40B4-BE49-F238E27FC236}">
                <a16:creationId xmlns:a16="http://schemas.microsoft.com/office/drawing/2014/main" id="{CB25A6E1-4958-2840-9F1D-A5968F0BDDCA}"/>
              </a:ext>
            </a:extLst>
          </p:cNvPr>
          <p:cNvSpPr>
            <a:spLocks noChangeArrowheads="1"/>
          </p:cNvSpPr>
          <p:nvPr/>
        </p:nvSpPr>
        <p:spPr bwMode="auto">
          <a:xfrm>
            <a:off x="2833883" y="1487475"/>
            <a:ext cx="1223476" cy="1424691"/>
          </a:xfrm>
          <a:custGeom>
            <a:avLst/>
            <a:gdLst>
              <a:gd name="T0" fmla="*/ 787 w 2333"/>
              <a:gd name="T1" fmla="*/ 40 h 2717"/>
              <a:gd name="T2" fmla="*/ 787 w 2333"/>
              <a:gd name="T3" fmla="*/ 40 h 2717"/>
              <a:gd name="T4" fmla="*/ 930 w 2333"/>
              <a:gd name="T5" fmla="*/ 41 h 2717"/>
              <a:gd name="T6" fmla="*/ 930 w 2333"/>
              <a:gd name="T7" fmla="*/ 41 h 2717"/>
              <a:gd name="T8" fmla="*/ 2332 w 2333"/>
              <a:gd name="T9" fmla="*/ 2289 h 2717"/>
              <a:gd name="T10" fmla="*/ 1146 w 2333"/>
              <a:gd name="T11" fmla="*/ 2716 h 2717"/>
              <a:gd name="T12" fmla="*/ 1146 w 2333"/>
              <a:gd name="T13" fmla="*/ 2716 h 2717"/>
              <a:gd name="T14" fmla="*/ 39 w 2333"/>
              <a:gd name="T15" fmla="*/ 932 h 2717"/>
              <a:gd name="T16" fmla="*/ 39 w 2333"/>
              <a:gd name="T17" fmla="*/ 932 h 2717"/>
              <a:gd name="T18" fmla="*/ 40 w 2333"/>
              <a:gd name="T19" fmla="*/ 787 h 2717"/>
              <a:gd name="T20" fmla="*/ 787 w 2333"/>
              <a:gd name="T21" fmla="*/ 40 h 2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33" h="2717">
                <a:moveTo>
                  <a:pt x="787" y="40"/>
                </a:moveTo>
                <a:lnTo>
                  <a:pt x="787" y="40"/>
                </a:lnTo>
                <a:cubicBezTo>
                  <a:pt x="827" y="0"/>
                  <a:pt x="891" y="0"/>
                  <a:pt x="930" y="41"/>
                </a:cubicBezTo>
                <a:lnTo>
                  <a:pt x="930" y="41"/>
                </a:lnTo>
                <a:cubicBezTo>
                  <a:pt x="1552" y="682"/>
                  <a:pt x="2029" y="1449"/>
                  <a:pt x="2332" y="2289"/>
                </a:cubicBezTo>
                <a:lnTo>
                  <a:pt x="1146" y="2716"/>
                </a:lnTo>
                <a:lnTo>
                  <a:pt x="1146" y="2716"/>
                </a:lnTo>
                <a:cubicBezTo>
                  <a:pt x="907" y="2050"/>
                  <a:pt x="529" y="1442"/>
                  <a:pt x="39" y="932"/>
                </a:cubicBezTo>
                <a:lnTo>
                  <a:pt x="39" y="932"/>
                </a:lnTo>
                <a:cubicBezTo>
                  <a:pt x="0" y="891"/>
                  <a:pt x="0" y="826"/>
                  <a:pt x="40" y="787"/>
                </a:cubicBezTo>
                <a:lnTo>
                  <a:pt x="787" y="40"/>
                </a:lnTo>
              </a:path>
            </a:pathLst>
          </a:custGeom>
          <a:solidFill>
            <a:schemeClr val="accent1"/>
          </a:solidFill>
          <a:ln>
            <a:noFill/>
          </a:ln>
          <a:effectLst/>
        </p:spPr>
        <p:txBody>
          <a:bodyPr wrap="none" anchor="ctr"/>
          <a:lstStyle/>
          <a:p>
            <a:endParaRPr lang="en-US" sz="3266"/>
          </a:p>
        </p:txBody>
      </p:sp>
      <p:sp>
        <p:nvSpPr>
          <p:cNvPr id="3" name="Freeform 16">
            <a:extLst>
              <a:ext uri="{FF2B5EF4-FFF2-40B4-BE49-F238E27FC236}">
                <a16:creationId xmlns:a16="http://schemas.microsoft.com/office/drawing/2014/main" id="{A184417D-96CE-AB41-A39A-CDA2B9620CBD}"/>
              </a:ext>
            </a:extLst>
          </p:cNvPr>
          <p:cNvSpPr>
            <a:spLocks noChangeArrowheads="1"/>
          </p:cNvSpPr>
          <p:nvPr/>
        </p:nvSpPr>
        <p:spPr bwMode="auto">
          <a:xfrm>
            <a:off x="3435213" y="2685510"/>
            <a:ext cx="841863" cy="1431629"/>
          </a:xfrm>
          <a:custGeom>
            <a:avLst/>
            <a:gdLst>
              <a:gd name="T0" fmla="*/ 1189 w 1607"/>
              <a:gd name="T1" fmla="*/ 0 h 2730"/>
              <a:gd name="T2" fmla="*/ 1189 w 1607"/>
              <a:gd name="T3" fmla="*/ 0 h 2730"/>
              <a:gd name="T4" fmla="*/ 1512 w 1607"/>
              <a:gd name="T5" fmla="*/ 2729 h 2730"/>
              <a:gd name="T6" fmla="*/ 258 w 1607"/>
              <a:gd name="T7" fmla="*/ 2601 h 2730"/>
              <a:gd name="T8" fmla="*/ 258 w 1607"/>
              <a:gd name="T9" fmla="*/ 2601 h 2730"/>
              <a:gd name="T10" fmla="*/ 0 w 1607"/>
              <a:gd name="T11" fmla="*/ 418 h 2730"/>
              <a:gd name="T12" fmla="*/ 1189 w 1607"/>
              <a:gd name="T13" fmla="*/ 0 h 2730"/>
            </a:gdLst>
            <a:ahLst/>
            <a:cxnLst>
              <a:cxn ang="0">
                <a:pos x="T0" y="T1"/>
              </a:cxn>
              <a:cxn ang="0">
                <a:pos x="T2" y="T3"/>
              </a:cxn>
              <a:cxn ang="0">
                <a:pos x="T4" y="T5"/>
              </a:cxn>
              <a:cxn ang="0">
                <a:pos x="T6" y="T7"/>
              </a:cxn>
              <a:cxn ang="0">
                <a:pos x="T8" y="T9"/>
              </a:cxn>
              <a:cxn ang="0">
                <a:pos x="T10" y="T11"/>
              </a:cxn>
              <a:cxn ang="0">
                <a:pos x="T12" y="T13"/>
              </a:cxn>
            </a:cxnLst>
            <a:rect l="0" t="0" r="r" b="b"/>
            <a:pathLst>
              <a:path w="1607" h="2730">
                <a:moveTo>
                  <a:pt x="1189" y="0"/>
                </a:moveTo>
                <a:lnTo>
                  <a:pt x="1189" y="0"/>
                </a:lnTo>
                <a:cubicBezTo>
                  <a:pt x="1496" y="876"/>
                  <a:pt x="1606" y="1808"/>
                  <a:pt x="1512" y="2729"/>
                </a:cubicBezTo>
                <a:lnTo>
                  <a:pt x="258" y="2601"/>
                </a:lnTo>
                <a:lnTo>
                  <a:pt x="258" y="2601"/>
                </a:lnTo>
                <a:cubicBezTo>
                  <a:pt x="334" y="1863"/>
                  <a:pt x="246" y="1118"/>
                  <a:pt x="0" y="418"/>
                </a:cubicBezTo>
                <a:lnTo>
                  <a:pt x="1189"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4" name="Freeform 17">
            <a:extLst>
              <a:ext uri="{FF2B5EF4-FFF2-40B4-BE49-F238E27FC236}">
                <a16:creationId xmlns:a16="http://schemas.microsoft.com/office/drawing/2014/main" id="{25828594-2457-ED42-B82D-9FF9B169D6CC}"/>
              </a:ext>
            </a:extLst>
          </p:cNvPr>
          <p:cNvSpPr>
            <a:spLocks noChangeArrowheads="1"/>
          </p:cNvSpPr>
          <p:nvPr/>
        </p:nvSpPr>
        <p:spPr bwMode="auto">
          <a:xfrm>
            <a:off x="3190055" y="4038504"/>
            <a:ext cx="1038451" cy="1438568"/>
          </a:xfrm>
          <a:custGeom>
            <a:avLst/>
            <a:gdLst>
              <a:gd name="T0" fmla="*/ 1979 w 1980"/>
              <a:gd name="T1" fmla="*/ 148 h 2743"/>
              <a:gd name="T2" fmla="*/ 1979 w 1980"/>
              <a:gd name="T3" fmla="*/ 148 h 2743"/>
              <a:gd name="T4" fmla="*/ 1069 w 1980"/>
              <a:gd name="T5" fmla="*/ 2742 h 2743"/>
              <a:gd name="T6" fmla="*/ 0 w 1980"/>
              <a:gd name="T7" fmla="*/ 2075 h 2743"/>
              <a:gd name="T8" fmla="*/ 0 w 1980"/>
              <a:gd name="T9" fmla="*/ 2075 h 2743"/>
              <a:gd name="T10" fmla="*/ 728 w 1980"/>
              <a:gd name="T11" fmla="*/ 0 h 2743"/>
              <a:gd name="T12" fmla="*/ 1979 w 1980"/>
              <a:gd name="T13" fmla="*/ 148 h 2743"/>
            </a:gdLst>
            <a:ahLst/>
            <a:cxnLst>
              <a:cxn ang="0">
                <a:pos x="T0" y="T1"/>
              </a:cxn>
              <a:cxn ang="0">
                <a:pos x="T2" y="T3"/>
              </a:cxn>
              <a:cxn ang="0">
                <a:pos x="T4" y="T5"/>
              </a:cxn>
              <a:cxn ang="0">
                <a:pos x="T6" y="T7"/>
              </a:cxn>
              <a:cxn ang="0">
                <a:pos x="T8" y="T9"/>
              </a:cxn>
              <a:cxn ang="0">
                <a:pos x="T10" y="T11"/>
              </a:cxn>
              <a:cxn ang="0">
                <a:pos x="T12" y="T13"/>
              </a:cxn>
            </a:cxnLst>
            <a:rect l="0" t="0" r="r" b="b"/>
            <a:pathLst>
              <a:path w="1980" h="2743">
                <a:moveTo>
                  <a:pt x="1979" y="148"/>
                </a:moveTo>
                <a:lnTo>
                  <a:pt x="1979" y="148"/>
                </a:lnTo>
                <a:cubicBezTo>
                  <a:pt x="1870" y="1069"/>
                  <a:pt x="1560" y="1955"/>
                  <a:pt x="1069" y="2742"/>
                </a:cubicBezTo>
                <a:lnTo>
                  <a:pt x="0" y="2075"/>
                </a:lnTo>
                <a:lnTo>
                  <a:pt x="0" y="2075"/>
                </a:lnTo>
                <a:cubicBezTo>
                  <a:pt x="392" y="1445"/>
                  <a:pt x="641" y="737"/>
                  <a:pt x="728" y="0"/>
                </a:cubicBezTo>
                <a:lnTo>
                  <a:pt x="1979" y="148"/>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sp>
        <p:nvSpPr>
          <p:cNvPr id="5" name="Freeform 18">
            <a:extLst>
              <a:ext uri="{FF2B5EF4-FFF2-40B4-BE49-F238E27FC236}">
                <a16:creationId xmlns:a16="http://schemas.microsoft.com/office/drawing/2014/main" id="{80A5C0CE-39E8-FF4F-85BD-B3EFFC6D575C}"/>
              </a:ext>
            </a:extLst>
          </p:cNvPr>
          <p:cNvSpPr>
            <a:spLocks noChangeArrowheads="1"/>
          </p:cNvSpPr>
          <p:nvPr/>
        </p:nvSpPr>
        <p:spPr bwMode="auto">
          <a:xfrm>
            <a:off x="2389823" y="5109336"/>
            <a:ext cx="1369184" cy="1355307"/>
          </a:xfrm>
          <a:custGeom>
            <a:avLst/>
            <a:gdLst>
              <a:gd name="T0" fmla="*/ 2608 w 2609"/>
              <a:gd name="T1" fmla="*/ 690 h 2582"/>
              <a:gd name="T2" fmla="*/ 2608 w 2609"/>
              <a:gd name="T3" fmla="*/ 690 h 2582"/>
              <a:gd name="T4" fmla="*/ 722 w 2609"/>
              <a:gd name="T5" fmla="*/ 2551 h 2582"/>
              <a:gd name="T6" fmla="*/ 722 w 2609"/>
              <a:gd name="T7" fmla="*/ 2551 h 2582"/>
              <a:gd name="T8" fmla="*/ 582 w 2609"/>
              <a:gd name="T9" fmla="*/ 2518 h 2582"/>
              <a:gd name="T10" fmla="*/ 29 w 2609"/>
              <a:gd name="T11" fmla="*/ 1618 h 2582"/>
              <a:gd name="T12" fmla="*/ 29 w 2609"/>
              <a:gd name="T13" fmla="*/ 1618 h 2582"/>
              <a:gd name="T14" fmla="*/ 62 w 2609"/>
              <a:gd name="T15" fmla="*/ 1477 h 2582"/>
              <a:gd name="T16" fmla="*/ 62 w 2609"/>
              <a:gd name="T17" fmla="*/ 1477 h 2582"/>
              <a:gd name="T18" fmla="*/ 1554 w 2609"/>
              <a:gd name="T19" fmla="*/ 0 h 2582"/>
              <a:gd name="T20" fmla="*/ 2608 w 2609"/>
              <a:gd name="T21" fmla="*/ 690 h 2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09" h="2582">
                <a:moveTo>
                  <a:pt x="2608" y="690"/>
                </a:moveTo>
                <a:lnTo>
                  <a:pt x="2608" y="690"/>
                </a:lnTo>
                <a:cubicBezTo>
                  <a:pt x="2118" y="1438"/>
                  <a:pt x="1475" y="2072"/>
                  <a:pt x="722" y="2551"/>
                </a:cubicBezTo>
                <a:lnTo>
                  <a:pt x="722" y="2551"/>
                </a:lnTo>
                <a:cubicBezTo>
                  <a:pt x="675" y="2581"/>
                  <a:pt x="612" y="2566"/>
                  <a:pt x="582" y="2518"/>
                </a:cubicBezTo>
                <a:lnTo>
                  <a:pt x="29" y="1618"/>
                </a:lnTo>
                <a:lnTo>
                  <a:pt x="29" y="1618"/>
                </a:lnTo>
                <a:cubicBezTo>
                  <a:pt x="0" y="1570"/>
                  <a:pt x="15" y="1508"/>
                  <a:pt x="62" y="1477"/>
                </a:cubicBezTo>
                <a:lnTo>
                  <a:pt x="62" y="1477"/>
                </a:lnTo>
                <a:cubicBezTo>
                  <a:pt x="658" y="1095"/>
                  <a:pt x="1165" y="592"/>
                  <a:pt x="1554" y="0"/>
                </a:cubicBezTo>
                <a:lnTo>
                  <a:pt x="2608" y="69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a:p>
        </p:txBody>
      </p:sp>
      <p:cxnSp>
        <p:nvCxnSpPr>
          <p:cNvPr id="22" name="Straight Connector 21">
            <a:extLst>
              <a:ext uri="{FF2B5EF4-FFF2-40B4-BE49-F238E27FC236}">
                <a16:creationId xmlns:a16="http://schemas.microsoft.com/office/drawing/2014/main" id="{63E3788C-DE21-504D-BC2C-CE0CA80E054B}"/>
              </a:ext>
            </a:extLst>
          </p:cNvPr>
          <p:cNvCxnSpPr>
            <a:cxnSpLocks/>
          </p:cNvCxnSpPr>
          <p:nvPr/>
        </p:nvCxnSpPr>
        <p:spPr>
          <a:xfrm>
            <a:off x="3517562" y="2269831"/>
            <a:ext cx="1296075" cy="0"/>
          </a:xfrm>
          <a:prstGeom prst="line">
            <a:avLst/>
          </a:prstGeom>
          <a:ln w="76200">
            <a:solidFill>
              <a:schemeClr val="tx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77480F3-17EC-AE49-9F3C-EC588E7EB826}"/>
              </a:ext>
            </a:extLst>
          </p:cNvPr>
          <p:cNvCxnSpPr>
            <a:cxnSpLocks/>
          </p:cNvCxnSpPr>
          <p:nvPr/>
        </p:nvCxnSpPr>
        <p:spPr>
          <a:xfrm>
            <a:off x="3930157" y="3441430"/>
            <a:ext cx="883480" cy="0"/>
          </a:xfrm>
          <a:prstGeom prst="line">
            <a:avLst/>
          </a:prstGeom>
          <a:ln w="76200">
            <a:solidFill>
              <a:schemeClr val="tx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5807B96B-2DE0-9946-8E03-F484ED4C7F9E}"/>
              </a:ext>
            </a:extLst>
          </p:cNvPr>
          <p:cNvCxnSpPr>
            <a:cxnSpLocks/>
          </p:cNvCxnSpPr>
          <p:nvPr/>
        </p:nvCxnSpPr>
        <p:spPr>
          <a:xfrm>
            <a:off x="3775381" y="4613029"/>
            <a:ext cx="1038256" cy="0"/>
          </a:xfrm>
          <a:prstGeom prst="line">
            <a:avLst/>
          </a:prstGeom>
          <a:ln w="76200">
            <a:solidFill>
              <a:schemeClr val="tx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F032B34-2C8E-B04A-A60E-AD3C38E5B583}"/>
              </a:ext>
            </a:extLst>
          </p:cNvPr>
          <p:cNvCxnSpPr>
            <a:cxnSpLocks/>
          </p:cNvCxnSpPr>
          <p:nvPr/>
        </p:nvCxnSpPr>
        <p:spPr>
          <a:xfrm>
            <a:off x="3074414" y="5784317"/>
            <a:ext cx="1739223" cy="0"/>
          </a:xfrm>
          <a:prstGeom prst="line">
            <a:avLst/>
          </a:prstGeom>
          <a:ln w="76200">
            <a:solidFill>
              <a:schemeClr val="tx2"/>
            </a:solidFill>
            <a:headEnd type="oval" w="sm" len="sm"/>
            <a:tailEnd type="oval" w="sm" len="sm"/>
          </a:ln>
        </p:spPr>
        <p:style>
          <a:lnRef idx="1">
            <a:schemeClr val="accent1"/>
          </a:lnRef>
          <a:fillRef idx="0">
            <a:schemeClr val="accent1"/>
          </a:fillRef>
          <a:effectRef idx="0">
            <a:schemeClr val="accent1"/>
          </a:effectRef>
          <a:fontRef idx="minor">
            <a:schemeClr val="tx1"/>
          </a:fontRef>
        </p:style>
      </p:cxnSp>
      <p:sp>
        <p:nvSpPr>
          <p:cNvPr id="28" name="Subtitle 2">
            <a:extLst>
              <a:ext uri="{FF2B5EF4-FFF2-40B4-BE49-F238E27FC236}">
                <a16:creationId xmlns:a16="http://schemas.microsoft.com/office/drawing/2014/main" id="{0375DD85-FF7C-1742-8B19-1880378E5BEE}"/>
              </a:ext>
            </a:extLst>
          </p:cNvPr>
          <p:cNvSpPr txBox="1">
            <a:spLocks/>
          </p:cNvSpPr>
          <p:nvPr/>
        </p:nvSpPr>
        <p:spPr>
          <a:xfrm>
            <a:off x="5257423" y="2179480"/>
            <a:ext cx="45447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29" name="TextBox 28">
            <a:extLst>
              <a:ext uri="{FF2B5EF4-FFF2-40B4-BE49-F238E27FC236}">
                <a16:creationId xmlns:a16="http://schemas.microsoft.com/office/drawing/2014/main" id="{CF9D4156-9C63-574D-880E-6B12A5AF8F44}"/>
              </a:ext>
            </a:extLst>
          </p:cNvPr>
          <p:cNvSpPr txBox="1"/>
          <p:nvPr/>
        </p:nvSpPr>
        <p:spPr>
          <a:xfrm>
            <a:off x="5257423" y="1842348"/>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32" name="Subtitle 2">
            <a:extLst>
              <a:ext uri="{FF2B5EF4-FFF2-40B4-BE49-F238E27FC236}">
                <a16:creationId xmlns:a16="http://schemas.microsoft.com/office/drawing/2014/main" id="{800E586D-21F5-844D-8439-02EBA3414250}"/>
              </a:ext>
            </a:extLst>
          </p:cNvPr>
          <p:cNvSpPr txBox="1">
            <a:spLocks/>
          </p:cNvSpPr>
          <p:nvPr/>
        </p:nvSpPr>
        <p:spPr>
          <a:xfrm>
            <a:off x="5257423" y="3351079"/>
            <a:ext cx="45447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33" name="TextBox 32">
            <a:extLst>
              <a:ext uri="{FF2B5EF4-FFF2-40B4-BE49-F238E27FC236}">
                <a16:creationId xmlns:a16="http://schemas.microsoft.com/office/drawing/2014/main" id="{EB93F19A-8C09-3C4E-8287-4AB42A0FA7C3}"/>
              </a:ext>
            </a:extLst>
          </p:cNvPr>
          <p:cNvSpPr txBox="1"/>
          <p:nvPr/>
        </p:nvSpPr>
        <p:spPr>
          <a:xfrm>
            <a:off x="5257423" y="3013947"/>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35" name="Subtitle 2">
            <a:extLst>
              <a:ext uri="{FF2B5EF4-FFF2-40B4-BE49-F238E27FC236}">
                <a16:creationId xmlns:a16="http://schemas.microsoft.com/office/drawing/2014/main" id="{AFCCA66F-1902-BF49-9A8A-DB5331CAFDC0}"/>
              </a:ext>
            </a:extLst>
          </p:cNvPr>
          <p:cNvSpPr txBox="1">
            <a:spLocks/>
          </p:cNvSpPr>
          <p:nvPr/>
        </p:nvSpPr>
        <p:spPr>
          <a:xfrm>
            <a:off x="5257423" y="4522678"/>
            <a:ext cx="45447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36" name="TextBox 35">
            <a:extLst>
              <a:ext uri="{FF2B5EF4-FFF2-40B4-BE49-F238E27FC236}">
                <a16:creationId xmlns:a16="http://schemas.microsoft.com/office/drawing/2014/main" id="{8D0A613E-B59C-BC42-826F-9D4AE0A16364}"/>
              </a:ext>
            </a:extLst>
          </p:cNvPr>
          <p:cNvSpPr txBox="1"/>
          <p:nvPr/>
        </p:nvSpPr>
        <p:spPr>
          <a:xfrm>
            <a:off x="5257423" y="4185546"/>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38" name="Subtitle 2">
            <a:extLst>
              <a:ext uri="{FF2B5EF4-FFF2-40B4-BE49-F238E27FC236}">
                <a16:creationId xmlns:a16="http://schemas.microsoft.com/office/drawing/2014/main" id="{7A4EB932-E007-234F-9384-6E149AAB1492}"/>
              </a:ext>
            </a:extLst>
          </p:cNvPr>
          <p:cNvSpPr txBox="1">
            <a:spLocks/>
          </p:cNvSpPr>
          <p:nvPr/>
        </p:nvSpPr>
        <p:spPr>
          <a:xfrm>
            <a:off x="5257423" y="5694277"/>
            <a:ext cx="45447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39" name="TextBox 38">
            <a:extLst>
              <a:ext uri="{FF2B5EF4-FFF2-40B4-BE49-F238E27FC236}">
                <a16:creationId xmlns:a16="http://schemas.microsoft.com/office/drawing/2014/main" id="{A9077ADC-9BF9-4442-9ACC-CD6923C4220A}"/>
              </a:ext>
            </a:extLst>
          </p:cNvPr>
          <p:cNvSpPr txBox="1"/>
          <p:nvPr/>
        </p:nvSpPr>
        <p:spPr>
          <a:xfrm>
            <a:off x="5257423" y="5357145"/>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Tree>
    <p:extLst>
      <p:ext uri="{BB962C8B-B14F-4D97-AF65-F5344CB8AC3E}">
        <p14:creationId xmlns:p14="http://schemas.microsoft.com/office/powerpoint/2010/main" val="3042612571"/>
      </p:ext>
    </p:extLst>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9BCDDDB-B505-C746-9683-6996091633A6}"/>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B8AC6141-9EE7-E94E-A5B4-BA4F8AC1DB5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
            <a:extLst>
              <a:ext uri="{FF2B5EF4-FFF2-40B4-BE49-F238E27FC236}">
                <a16:creationId xmlns:a16="http://schemas.microsoft.com/office/drawing/2014/main" id="{3194391C-CE93-CF4A-AF0E-FEAC72D02A62}"/>
              </a:ext>
            </a:extLst>
          </p:cNvPr>
          <p:cNvSpPr>
            <a:spLocks noChangeArrowheads="1"/>
          </p:cNvSpPr>
          <p:nvPr/>
        </p:nvSpPr>
        <p:spPr bwMode="auto">
          <a:xfrm>
            <a:off x="2745099" y="1512190"/>
            <a:ext cx="1269059" cy="1269059"/>
          </a:xfrm>
          <a:custGeom>
            <a:avLst/>
            <a:gdLst>
              <a:gd name="T0" fmla="*/ 1018 w 2038"/>
              <a:gd name="T1" fmla="*/ 0 h 2039"/>
              <a:gd name="T2" fmla="*/ 1018 w 2038"/>
              <a:gd name="T3" fmla="*/ 0 h 2039"/>
              <a:gd name="T4" fmla="*/ 2037 w 2038"/>
              <a:gd name="T5" fmla="*/ 1019 h 2039"/>
              <a:gd name="T6" fmla="*/ 2037 w 2038"/>
              <a:gd name="T7" fmla="*/ 1019 h 2039"/>
              <a:gd name="T8" fmla="*/ 1018 w 2038"/>
              <a:gd name="T9" fmla="*/ 2038 h 2039"/>
              <a:gd name="T10" fmla="*/ 1018 w 2038"/>
              <a:gd name="T11" fmla="*/ 2038 h 2039"/>
              <a:gd name="T12" fmla="*/ 0 w 2038"/>
              <a:gd name="T13" fmla="*/ 1019 h 2039"/>
              <a:gd name="T14" fmla="*/ 0 w 2038"/>
              <a:gd name="T15" fmla="*/ 1019 h 2039"/>
              <a:gd name="T16" fmla="*/ 1018 w 2038"/>
              <a:gd name="T17"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8" h="2039">
                <a:moveTo>
                  <a:pt x="1018" y="0"/>
                </a:moveTo>
                <a:lnTo>
                  <a:pt x="1018" y="0"/>
                </a:lnTo>
                <a:cubicBezTo>
                  <a:pt x="1581" y="0"/>
                  <a:pt x="2037" y="456"/>
                  <a:pt x="2037" y="1019"/>
                </a:cubicBezTo>
                <a:lnTo>
                  <a:pt x="2037" y="1019"/>
                </a:lnTo>
                <a:cubicBezTo>
                  <a:pt x="2037" y="1582"/>
                  <a:pt x="1581" y="2038"/>
                  <a:pt x="1018" y="2038"/>
                </a:cubicBezTo>
                <a:lnTo>
                  <a:pt x="1018" y="2038"/>
                </a:lnTo>
                <a:cubicBezTo>
                  <a:pt x="456" y="2038"/>
                  <a:pt x="0" y="1582"/>
                  <a:pt x="0" y="1019"/>
                </a:cubicBezTo>
                <a:lnTo>
                  <a:pt x="0" y="1019"/>
                </a:lnTo>
                <a:cubicBezTo>
                  <a:pt x="0" y="456"/>
                  <a:pt x="456" y="0"/>
                  <a:pt x="1018" y="0"/>
                </a:cubicBezTo>
              </a:path>
            </a:pathLst>
          </a:custGeom>
          <a:solidFill>
            <a:schemeClr val="accent1"/>
          </a:solidFill>
          <a:ln>
            <a:noFill/>
          </a:ln>
          <a:effectLst/>
        </p:spPr>
        <p:txBody>
          <a:bodyPr wrap="none" anchor="ctr"/>
          <a:lstStyle/>
          <a:p>
            <a:endParaRPr lang="en-US" sz="3266"/>
          </a:p>
        </p:txBody>
      </p:sp>
      <p:sp>
        <p:nvSpPr>
          <p:cNvPr id="5" name="Freeform 5">
            <a:extLst>
              <a:ext uri="{FF2B5EF4-FFF2-40B4-BE49-F238E27FC236}">
                <a16:creationId xmlns:a16="http://schemas.microsoft.com/office/drawing/2014/main" id="{0E16C6BB-CB0A-FA42-A21F-0D8F2CB73D98}"/>
              </a:ext>
            </a:extLst>
          </p:cNvPr>
          <p:cNvSpPr>
            <a:spLocks noChangeArrowheads="1"/>
          </p:cNvSpPr>
          <p:nvPr/>
        </p:nvSpPr>
        <p:spPr bwMode="auto">
          <a:xfrm>
            <a:off x="4552546" y="1512190"/>
            <a:ext cx="4894355" cy="1269059"/>
          </a:xfrm>
          <a:prstGeom prst="roundRect">
            <a:avLst/>
          </a:prstGeom>
          <a:solidFill>
            <a:schemeClr val="accent1"/>
          </a:solidFill>
          <a:ln>
            <a:noFill/>
          </a:ln>
          <a:effectLst/>
        </p:spPr>
        <p:txBody>
          <a:bodyPr wrap="none" anchor="ctr"/>
          <a:lstStyle/>
          <a:p>
            <a:endParaRPr lang="en-US" sz="3266"/>
          </a:p>
        </p:txBody>
      </p:sp>
      <p:sp>
        <p:nvSpPr>
          <p:cNvPr id="6" name="Freeform 10">
            <a:extLst>
              <a:ext uri="{FF2B5EF4-FFF2-40B4-BE49-F238E27FC236}">
                <a16:creationId xmlns:a16="http://schemas.microsoft.com/office/drawing/2014/main" id="{A2D51863-40D8-6E44-8EB7-028EEEAFCCC7}"/>
              </a:ext>
            </a:extLst>
          </p:cNvPr>
          <p:cNvSpPr>
            <a:spLocks noChangeArrowheads="1"/>
          </p:cNvSpPr>
          <p:nvPr/>
        </p:nvSpPr>
        <p:spPr bwMode="auto">
          <a:xfrm>
            <a:off x="2745099" y="3289421"/>
            <a:ext cx="1269059" cy="1269059"/>
          </a:xfrm>
          <a:custGeom>
            <a:avLst/>
            <a:gdLst>
              <a:gd name="T0" fmla="*/ 1018 w 2038"/>
              <a:gd name="T1" fmla="*/ 0 h 2039"/>
              <a:gd name="T2" fmla="*/ 1018 w 2038"/>
              <a:gd name="T3" fmla="*/ 0 h 2039"/>
              <a:gd name="T4" fmla="*/ 2037 w 2038"/>
              <a:gd name="T5" fmla="*/ 1019 h 2039"/>
              <a:gd name="T6" fmla="*/ 2037 w 2038"/>
              <a:gd name="T7" fmla="*/ 1019 h 2039"/>
              <a:gd name="T8" fmla="*/ 1018 w 2038"/>
              <a:gd name="T9" fmla="*/ 2038 h 2039"/>
              <a:gd name="T10" fmla="*/ 1018 w 2038"/>
              <a:gd name="T11" fmla="*/ 2038 h 2039"/>
              <a:gd name="T12" fmla="*/ 0 w 2038"/>
              <a:gd name="T13" fmla="*/ 1019 h 2039"/>
              <a:gd name="T14" fmla="*/ 0 w 2038"/>
              <a:gd name="T15" fmla="*/ 1019 h 2039"/>
              <a:gd name="T16" fmla="*/ 1018 w 2038"/>
              <a:gd name="T17"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8" h="2039">
                <a:moveTo>
                  <a:pt x="1018" y="0"/>
                </a:moveTo>
                <a:lnTo>
                  <a:pt x="1018" y="0"/>
                </a:lnTo>
                <a:cubicBezTo>
                  <a:pt x="1581" y="0"/>
                  <a:pt x="2037" y="456"/>
                  <a:pt x="2037" y="1019"/>
                </a:cubicBezTo>
                <a:lnTo>
                  <a:pt x="2037" y="1019"/>
                </a:lnTo>
                <a:cubicBezTo>
                  <a:pt x="2037" y="1581"/>
                  <a:pt x="1581" y="2038"/>
                  <a:pt x="1018" y="2038"/>
                </a:cubicBezTo>
                <a:lnTo>
                  <a:pt x="1018" y="2038"/>
                </a:lnTo>
                <a:cubicBezTo>
                  <a:pt x="456" y="2038"/>
                  <a:pt x="0" y="1581"/>
                  <a:pt x="0" y="1019"/>
                </a:cubicBezTo>
                <a:lnTo>
                  <a:pt x="0" y="1019"/>
                </a:lnTo>
                <a:cubicBezTo>
                  <a:pt x="0" y="456"/>
                  <a:pt x="456" y="0"/>
                  <a:pt x="1018" y="0"/>
                </a:cubicBezTo>
              </a:path>
            </a:pathLst>
          </a:custGeom>
          <a:solidFill>
            <a:schemeClr val="accent2"/>
          </a:solidFill>
          <a:ln>
            <a:noFill/>
          </a:ln>
          <a:effectLst/>
        </p:spPr>
        <p:txBody>
          <a:bodyPr wrap="none" anchor="ctr"/>
          <a:lstStyle/>
          <a:p>
            <a:endParaRPr lang="en-US" sz="3266"/>
          </a:p>
        </p:txBody>
      </p:sp>
      <p:sp>
        <p:nvSpPr>
          <p:cNvPr id="7" name="Freeform 12">
            <a:extLst>
              <a:ext uri="{FF2B5EF4-FFF2-40B4-BE49-F238E27FC236}">
                <a16:creationId xmlns:a16="http://schemas.microsoft.com/office/drawing/2014/main" id="{2B3830CE-FB87-6843-AA22-A78251093BF6}"/>
              </a:ext>
            </a:extLst>
          </p:cNvPr>
          <p:cNvSpPr>
            <a:spLocks noChangeArrowheads="1"/>
          </p:cNvSpPr>
          <p:nvPr/>
        </p:nvSpPr>
        <p:spPr bwMode="auto">
          <a:xfrm>
            <a:off x="4552546" y="3289421"/>
            <a:ext cx="4894355" cy="1269059"/>
          </a:xfrm>
          <a:prstGeom prst="roundRect">
            <a:avLst/>
          </a:prstGeom>
          <a:solidFill>
            <a:schemeClr val="accent2"/>
          </a:solidFill>
          <a:ln>
            <a:noFill/>
          </a:ln>
          <a:effectLst/>
        </p:spPr>
        <p:txBody>
          <a:bodyPr wrap="none" anchor="ctr"/>
          <a:lstStyle/>
          <a:p>
            <a:endParaRPr lang="en-US" sz="3266"/>
          </a:p>
        </p:txBody>
      </p:sp>
      <p:sp>
        <p:nvSpPr>
          <p:cNvPr id="8" name="Freeform 17">
            <a:extLst>
              <a:ext uri="{FF2B5EF4-FFF2-40B4-BE49-F238E27FC236}">
                <a16:creationId xmlns:a16="http://schemas.microsoft.com/office/drawing/2014/main" id="{3AAC2DC5-5425-E245-919B-B9A4E1D0C53C}"/>
              </a:ext>
            </a:extLst>
          </p:cNvPr>
          <p:cNvSpPr>
            <a:spLocks noChangeArrowheads="1"/>
          </p:cNvSpPr>
          <p:nvPr/>
        </p:nvSpPr>
        <p:spPr bwMode="auto">
          <a:xfrm>
            <a:off x="2745099" y="5066653"/>
            <a:ext cx="1269059" cy="1269059"/>
          </a:xfrm>
          <a:custGeom>
            <a:avLst/>
            <a:gdLst>
              <a:gd name="T0" fmla="*/ 1018 w 2038"/>
              <a:gd name="T1" fmla="*/ 0 h 2039"/>
              <a:gd name="T2" fmla="*/ 1018 w 2038"/>
              <a:gd name="T3" fmla="*/ 0 h 2039"/>
              <a:gd name="T4" fmla="*/ 2037 w 2038"/>
              <a:gd name="T5" fmla="*/ 1019 h 2039"/>
              <a:gd name="T6" fmla="*/ 2037 w 2038"/>
              <a:gd name="T7" fmla="*/ 1019 h 2039"/>
              <a:gd name="T8" fmla="*/ 1018 w 2038"/>
              <a:gd name="T9" fmla="*/ 2038 h 2039"/>
              <a:gd name="T10" fmla="*/ 1018 w 2038"/>
              <a:gd name="T11" fmla="*/ 2038 h 2039"/>
              <a:gd name="T12" fmla="*/ 0 w 2038"/>
              <a:gd name="T13" fmla="*/ 1019 h 2039"/>
              <a:gd name="T14" fmla="*/ 0 w 2038"/>
              <a:gd name="T15" fmla="*/ 1019 h 2039"/>
              <a:gd name="T16" fmla="*/ 1018 w 2038"/>
              <a:gd name="T17" fmla="*/ 0 h 2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8" h="2039">
                <a:moveTo>
                  <a:pt x="1018" y="0"/>
                </a:moveTo>
                <a:lnTo>
                  <a:pt x="1018" y="0"/>
                </a:lnTo>
                <a:cubicBezTo>
                  <a:pt x="1581" y="0"/>
                  <a:pt x="2037" y="456"/>
                  <a:pt x="2037" y="1019"/>
                </a:cubicBezTo>
                <a:lnTo>
                  <a:pt x="2037" y="1019"/>
                </a:lnTo>
                <a:cubicBezTo>
                  <a:pt x="2037" y="1582"/>
                  <a:pt x="1581" y="2038"/>
                  <a:pt x="1018" y="2038"/>
                </a:cubicBezTo>
                <a:lnTo>
                  <a:pt x="1018" y="2038"/>
                </a:lnTo>
                <a:cubicBezTo>
                  <a:pt x="456" y="2038"/>
                  <a:pt x="0" y="1582"/>
                  <a:pt x="0" y="1019"/>
                </a:cubicBezTo>
                <a:lnTo>
                  <a:pt x="0" y="1019"/>
                </a:lnTo>
                <a:cubicBezTo>
                  <a:pt x="0" y="456"/>
                  <a:pt x="456" y="0"/>
                  <a:pt x="1018" y="0"/>
                </a:cubicBezTo>
              </a:path>
            </a:pathLst>
          </a:custGeom>
          <a:solidFill>
            <a:schemeClr val="accent3"/>
          </a:solidFill>
          <a:ln>
            <a:noFill/>
          </a:ln>
          <a:effectLst/>
        </p:spPr>
        <p:txBody>
          <a:bodyPr wrap="none" anchor="ctr"/>
          <a:lstStyle/>
          <a:p>
            <a:endParaRPr lang="en-US" sz="3266"/>
          </a:p>
        </p:txBody>
      </p:sp>
      <p:sp>
        <p:nvSpPr>
          <p:cNvPr id="9" name="Freeform 19">
            <a:extLst>
              <a:ext uri="{FF2B5EF4-FFF2-40B4-BE49-F238E27FC236}">
                <a16:creationId xmlns:a16="http://schemas.microsoft.com/office/drawing/2014/main" id="{EBFA35B1-269E-794D-BA5A-581352B8837C}"/>
              </a:ext>
            </a:extLst>
          </p:cNvPr>
          <p:cNvSpPr>
            <a:spLocks noChangeArrowheads="1"/>
          </p:cNvSpPr>
          <p:nvPr/>
        </p:nvSpPr>
        <p:spPr bwMode="auto">
          <a:xfrm>
            <a:off x="4552546" y="5066653"/>
            <a:ext cx="4894355" cy="1269059"/>
          </a:xfrm>
          <a:prstGeom prst="roundRect">
            <a:avLst/>
          </a:prstGeom>
          <a:solidFill>
            <a:schemeClr val="accent3"/>
          </a:solidFill>
          <a:ln>
            <a:noFill/>
          </a:ln>
          <a:effectLst/>
        </p:spPr>
        <p:txBody>
          <a:bodyPr wrap="none" anchor="ctr"/>
          <a:lstStyle/>
          <a:p>
            <a:endParaRPr lang="en-US" sz="3266"/>
          </a:p>
        </p:txBody>
      </p:sp>
      <p:sp>
        <p:nvSpPr>
          <p:cNvPr id="20" name="Freeform 80">
            <a:extLst>
              <a:ext uri="{FF2B5EF4-FFF2-40B4-BE49-F238E27FC236}">
                <a16:creationId xmlns:a16="http://schemas.microsoft.com/office/drawing/2014/main" id="{0A279246-70A9-294A-A93C-EEF8C0F9FF86}"/>
              </a:ext>
            </a:extLst>
          </p:cNvPr>
          <p:cNvSpPr>
            <a:spLocks noChangeArrowheads="1"/>
          </p:cNvSpPr>
          <p:nvPr/>
        </p:nvSpPr>
        <p:spPr bwMode="auto">
          <a:xfrm>
            <a:off x="3917992" y="2113804"/>
            <a:ext cx="637260" cy="32962"/>
          </a:xfrm>
          <a:custGeom>
            <a:avLst/>
            <a:gdLst>
              <a:gd name="T0" fmla="*/ 1020 w 1021"/>
              <a:gd name="T1" fmla="*/ 51 h 52"/>
              <a:gd name="T2" fmla="*/ 0 w 1021"/>
              <a:gd name="T3" fmla="*/ 51 h 52"/>
              <a:gd name="T4" fmla="*/ 0 w 1021"/>
              <a:gd name="T5" fmla="*/ 0 h 52"/>
              <a:gd name="T6" fmla="*/ 1020 w 1021"/>
              <a:gd name="T7" fmla="*/ 0 h 52"/>
              <a:gd name="T8" fmla="*/ 1020 w 1021"/>
              <a:gd name="T9" fmla="*/ 51 h 52"/>
            </a:gdLst>
            <a:ahLst/>
            <a:cxnLst>
              <a:cxn ang="0">
                <a:pos x="T0" y="T1"/>
              </a:cxn>
              <a:cxn ang="0">
                <a:pos x="T2" y="T3"/>
              </a:cxn>
              <a:cxn ang="0">
                <a:pos x="T4" y="T5"/>
              </a:cxn>
              <a:cxn ang="0">
                <a:pos x="T6" y="T7"/>
              </a:cxn>
              <a:cxn ang="0">
                <a:pos x="T8" y="T9"/>
              </a:cxn>
            </a:cxnLst>
            <a:rect l="0" t="0" r="r" b="b"/>
            <a:pathLst>
              <a:path w="1021" h="52">
                <a:moveTo>
                  <a:pt x="1020" y="51"/>
                </a:moveTo>
                <a:lnTo>
                  <a:pt x="0" y="51"/>
                </a:lnTo>
                <a:lnTo>
                  <a:pt x="0" y="0"/>
                </a:lnTo>
                <a:lnTo>
                  <a:pt x="1020" y="0"/>
                </a:lnTo>
                <a:lnTo>
                  <a:pt x="1020" y="51"/>
                </a:lnTo>
              </a:path>
            </a:pathLst>
          </a:custGeom>
          <a:solidFill>
            <a:schemeClr val="accent1"/>
          </a:solidFill>
          <a:ln>
            <a:noFill/>
          </a:ln>
          <a:effectLst/>
        </p:spPr>
        <p:txBody>
          <a:bodyPr wrap="none" anchor="ctr"/>
          <a:lstStyle/>
          <a:p>
            <a:endParaRPr lang="en-US" sz="3265"/>
          </a:p>
        </p:txBody>
      </p:sp>
      <p:sp>
        <p:nvSpPr>
          <p:cNvPr id="22" name="Freeform 157">
            <a:extLst>
              <a:ext uri="{FF2B5EF4-FFF2-40B4-BE49-F238E27FC236}">
                <a16:creationId xmlns:a16="http://schemas.microsoft.com/office/drawing/2014/main" id="{71871C9E-BF74-4547-A789-86C276CCCDEC}"/>
              </a:ext>
            </a:extLst>
          </p:cNvPr>
          <p:cNvSpPr>
            <a:spLocks noChangeArrowheads="1"/>
          </p:cNvSpPr>
          <p:nvPr/>
        </p:nvSpPr>
        <p:spPr bwMode="auto">
          <a:xfrm>
            <a:off x="3917992" y="3893736"/>
            <a:ext cx="637260" cy="32962"/>
          </a:xfrm>
          <a:custGeom>
            <a:avLst/>
            <a:gdLst>
              <a:gd name="T0" fmla="*/ 1020 w 1021"/>
              <a:gd name="T1" fmla="*/ 51 h 52"/>
              <a:gd name="T2" fmla="*/ 0 w 1021"/>
              <a:gd name="T3" fmla="*/ 51 h 52"/>
              <a:gd name="T4" fmla="*/ 0 w 1021"/>
              <a:gd name="T5" fmla="*/ 0 h 52"/>
              <a:gd name="T6" fmla="*/ 1020 w 1021"/>
              <a:gd name="T7" fmla="*/ 0 h 52"/>
              <a:gd name="T8" fmla="*/ 1020 w 1021"/>
              <a:gd name="T9" fmla="*/ 51 h 52"/>
            </a:gdLst>
            <a:ahLst/>
            <a:cxnLst>
              <a:cxn ang="0">
                <a:pos x="T0" y="T1"/>
              </a:cxn>
              <a:cxn ang="0">
                <a:pos x="T2" y="T3"/>
              </a:cxn>
              <a:cxn ang="0">
                <a:pos x="T4" y="T5"/>
              </a:cxn>
              <a:cxn ang="0">
                <a:pos x="T6" y="T7"/>
              </a:cxn>
              <a:cxn ang="0">
                <a:pos x="T8" y="T9"/>
              </a:cxn>
            </a:cxnLst>
            <a:rect l="0" t="0" r="r" b="b"/>
            <a:pathLst>
              <a:path w="1021" h="52">
                <a:moveTo>
                  <a:pt x="1020" y="51"/>
                </a:moveTo>
                <a:lnTo>
                  <a:pt x="0" y="51"/>
                </a:lnTo>
                <a:lnTo>
                  <a:pt x="0" y="0"/>
                </a:lnTo>
                <a:lnTo>
                  <a:pt x="1020" y="0"/>
                </a:lnTo>
                <a:lnTo>
                  <a:pt x="1020" y="51"/>
                </a:lnTo>
              </a:path>
            </a:pathLst>
          </a:custGeom>
          <a:solidFill>
            <a:schemeClr val="accent2"/>
          </a:solidFill>
          <a:ln>
            <a:noFill/>
          </a:ln>
          <a:effectLst/>
        </p:spPr>
        <p:txBody>
          <a:bodyPr wrap="none" anchor="ctr"/>
          <a:lstStyle/>
          <a:p>
            <a:endParaRPr lang="en-US" sz="3265"/>
          </a:p>
        </p:txBody>
      </p:sp>
      <p:sp>
        <p:nvSpPr>
          <p:cNvPr id="24" name="Freeform 235">
            <a:extLst>
              <a:ext uri="{FF2B5EF4-FFF2-40B4-BE49-F238E27FC236}">
                <a16:creationId xmlns:a16="http://schemas.microsoft.com/office/drawing/2014/main" id="{9D971485-A290-AD49-998D-9054A1F6CA78}"/>
              </a:ext>
            </a:extLst>
          </p:cNvPr>
          <p:cNvSpPr>
            <a:spLocks noChangeArrowheads="1"/>
          </p:cNvSpPr>
          <p:nvPr/>
        </p:nvSpPr>
        <p:spPr bwMode="auto">
          <a:xfrm>
            <a:off x="3917992" y="5670921"/>
            <a:ext cx="637260" cy="32962"/>
          </a:xfrm>
          <a:custGeom>
            <a:avLst/>
            <a:gdLst>
              <a:gd name="T0" fmla="*/ 1020 w 1021"/>
              <a:gd name="T1" fmla="*/ 51 h 52"/>
              <a:gd name="T2" fmla="*/ 0 w 1021"/>
              <a:gd name="T3" fmla="*/ 51 h 52"/>
              <a:gd name="T4" fmla="*/ 0 w 1021"/>
              <a:gd name="T5" fmla="*/ 0 h 52"/>
              <a:gd name="T6" fmla="*/ 1020 w 1021"/>
              <a:gd name="T7" fmla="*/ 0 h 52"/>
              <a:gd name="T8" fmla="*/ 1020 w 1021"/>
              <a:gd name="T9" fmla="*/ 51 h 52"/>
            </a:gdLst>
            <a:ahLst/>
            <a:cxnLst>
              <a:cxn ang="0">
                <a:pos x="T0" y="T1"/>
              </a:cxn>
              <a:cxn ang="0">
                <a:pos x="T2" y="T3"/>
              </a:cxn>
              <a:cxn ang="0">
                <a:pos x="T4" y="T5"/>
              </a:cxn>
              <a:cxn ang="0">
                <a:pos x="T6" y="T7"/>
              </a:cxn>
              <a:cxn ang="0">
                <a:pos x="T8" y="T9"/>
              </a:cxn>
            </a:cxnLst>
            <a:rect l="0" t="0" r="r" b="b"/>
            <a:pathLst>
              <a:path w="1021" h="52">
                <a:moveTo>
                  <a:pt x="1020" y="51"/>
                </a:moveTo>
                <a:lnTo>
                  <a:pt x="0" y="51"/>
                </a:lnTo>
                <a:lnTo>
                  <a:pt x="0" y="0"/>
                </a:lnTo>
                <a:lnTo>
                  <a:pt x="1020" y="0"/>
                </a:lnTo>
                <a:lnTo>
                  <a:pt x="1020" y="51"/>
                </a:lnTo>
              </a:path>
            </a:pathLst>
          </a:custGeom>
          <a:solidFill>
            <a:schemeClr val="accent3"/>
          </a:solidFill>
          <a:ln>
            <a:noFill/>
          </a:ln>
          <a:effectLst/>
        </p:spPr>
        <p:txBody>
          <a:bodyPr wrap="none" anchor="ctr"/>
          <a:lstStyle/>
          <a:p>
            <a:endParaRPr lang="en-US" sz="3265"/>
          </a:p>
        </p:txBody>
      </p:sp>
      <p:grpSp>
        <p:nvGrpSpPr>
          <p:cNvPr id="28" name="Group 27">
            <a:extLst>
              <a:ext uri="{FF2B5EF4-FFF2-40B4-BE49-F238E27FC236}">
                <a16:creationId xmlns:a16="http://schemas.microsoft.com/office/drawing/2014/main" id="{A4D7758C-3BA3-BB46-84B1-1000FC2FDD70}"/>
              </a:ext>
            </a:extLst>
          </p:cNvPr>
          <p:cNvGrpSpPr/>
          <p:nvPr/>
        </p:nvGrpSpPr>
        <p:grpSpPr>
          <a:xfrm>
            <a:off x="4933609" y="1719237"/>
            <a:ext cx="4132231" cy="820021"/>
            <a:chOff x="10511671" y="3684696"/>
            <a:chExt cx="8264461" cy="1640038"/>
          </a:xfrm>
        </p:grpSpPr>
        <p:sp>
          <p:nvSpPr>
            <p:cNvPr id="26" name="Subtitle 2">
              <a:extLst>
                <a:ext uri="{FF2B5EF4-FFF2-40B4-BE49-F238E27FC236}">
                  <a16:creationId xmlns:a16="http://schemas.microsoft.com/office/drawing/2014/main" id="{F84E410A-666F-E54C-9230-4658D504748F}"/>
                </a:ext>
              </a:extLst>
            </p:cNvPr>
            <p:cNvSpPr txBox="1">
              <a:spLocks/>
            </p:cNvSpPr>
            <p:nvPr/>
          </p:nvSpPr>
          <p:spPr>
            <a:xfrm>
              <a:off x="10511673" y="4358958"/>
              <a:ext cx="8264459" cy="96577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27" name="TextBox 26">
              <a:extLst>
                <a:ext uri="{FF2B5EF4-FFF2-40B4-BE49-F238E27FC236}">
                  <a16:creationId xmlns:a16="http://schemas.microsoft.com/office/drawing/2014/main" id="{243D3A1A-81B7-024A-A9E2-CB9448242BB6}"/>
                </a:ext>
              </a:extLst>
            </p:cNvPr>
            <p:cNvSpPr txBox="1"/>
            <p:nvPr/>
          </p:nvSpPr>
          <p:spPr>
            <a:xfrm>
              <a:off x="10511671" y="3684696"/>
              <a:ext cx="3142528" cy="677106"/>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01</a:t>
              </a:r>
            </a:p>
          </p:txBody>
        </p:sp>
      </p:grpSp>
      <p:grpSp>
        <p:nvGrpSpPr>
          <p:cNvPr id="29" name="Group 28">
            <a:extLst>
              <a:ext uri="{FF2B5EF4-FFF2-40B4-BE49-F238E27FC236}">
                <a16:creationId xmlns:a16="http://schemas.microsoft.com/office/drawing/2014/main" id="{C75B55D7-A8B6-3C41-A09C-28B029EECD54}"/>
              </a:ext>
            </a:extLst>
          </p:cNvPr>
          <p:cNvGrpSpPr/>
          <p:nvPr/>
        </p:nvGrpSpPr>
        <p:grpSpPr>
          <a:xfrm>
            <a:off x="4933609" y="3496468"/>
            <a:ext cx="4132231" cy="820021"/>
            <a:chOff x="10511671" y="3684696"/>
            <a:chExt cx="8264461" cy="1640038"/>
          </a:xfrm>
        </p:grpSpPr>
        <p:sp>
          <p:nvSpPr>
            <p:cNvPr id="30" name="Subtitle 2">
              <a:extLst>
                <a:ext uri="{FF2B5EF4-FFF2-40B4-BE49-F238E27FC236}">
                  <a16:creationId xmlns:a16="http://schemas.microsoft.com/office/drawing/2014/main" id="{A0E1BA8C-94F7-EF44-AA8C-B21FAB167F6B}"/>
                </a:ext>
              </a:extLst>
            </p:cNvPr>
            <p:cNvSpPr txBox="1">
              <a:spLocks/>
            </p:cNvSpPr>
            <p:nvPr/>
          </p:nvSpPr>
          <p:spPr>
            <a:xfrm>
              <a:off x="10511673" y="4358958"/>
              <a:ext cx="8264459" cy="96577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31" name="TextBox 30">
              <a:extLst>
                <a:ext uri="{FF2B5EF4-FFF2-40B4-BE49-F238E27FC236}">
                  <a16:creationId xmlns:a16="http://schemas.microsoft.com/office/drawing/2014/main" id="{AED7E6CB-368A-704E-8EE9-9B342237D075}"/>
                </a:ext>
              </a:extLst>
            </p:cNvPr>
            <p:cNvSpPr txBox="1"/>
            <p:nvPr/>
          </p:nvSpPr>
          <p:spPr>
            <a:xfrm>
              <a:off x="10511671" y="3684696"/>
              <a:ext cx="3222678" cy="677106"/>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02</a:t>
              </a:r>
            </a:p>
          </p:txBody>
        </p:sp>
      </p:grpSp>
      <p:grpSp>
        <p:nvGrpSpPr>
          <p:cNvPr id="32" name="Group 31">
            <a:extLst>
              <a:ext uri="{FF2B5EF4-FFF2-40B4-BE49-F238E27FC236}">
                <a16:creationId xmlns:a16="http://schemas.microsoft.com/office/drawing/2014/main" id="{1486F59C-3188-004B-AF5E-A0657B997776}"/>
              </a:ext>
            </a:extLst>
          </p:cNvPr>
          <p:cNvGrpSpPr/>
          <p:nvPr/>
        </p:nvGrpSpPr>
        <p:grpSpPr>
          <a:xfrm>
            <a:off x="4933609" y="5273701"/>
            <a:ext cx="4132231" cy="820021"/>
            <a:chOff x="10511671" y="3684696"/>
            <a:chExt cx="8264461" cy="1640038"/>
          </a:xfrm>
        </p:grpSpPr>
        <p:sp>
          <p:nvSpPr>
            <p:cNvPr id="33" name="Subtitle 2">
              <a:extLst>
                <a:ext uri="{FF2B5EF4-FFF2-40B4-BE49-F238E27FC236}">
                  <a16:creationId xmlns:a16="http://schemas.microsoft.com/office/drawing/2014/main" id="{5F9EB774-C7BD-9A4B-8F88-5906E684F990}"/>
                </a:ext>
              </a:extLst>
            </p:cNvPr>
            <p:cNvSpPr txBox="1">
              <a:spLocks/>
            </p:cNvSpPr>
            <p:nvPr/>
          </p:nvSpPr>
          <p:spPr>
            <a:xfrm>
              <a:off x="10511673" y="4358958"/>
              <a:ext cx="8264459" cy="96577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34" name="TextBox 33">
              <a:extLst>
                <a:ext uri="{FF2B5EF4-FFF2-40B4-BE49-F238E27FC236}">
                  <a16:creationId xmlns:a16="http://schemas.microsoft.com/office/drawing/2014/main" id="{DBED6FD8-7B7A-5144-8D98-82FF88589C50}"/>
                </a:ext>
              </a:extLst>
            </p:cNvPr>
            <p:cNvSpPr txBox="1"/>
            <p:nvPr/>
          </p:nvSpPr>
          <p:spPr>
            <a:xfrm>
              <a:off x="10511671" y="3684696"/>
              <a:ext cx="3235502" cy="677106"/>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03</a:t>
              </a:r>
            </a:p>
          </p:txBody>
        </p:sp>
      </p:grpSp>
      <p:sp>
        <p:nvSpPr>
          <p:cNvPr id="35" name="TextBox 34">
            <a:extLst>
              <a:ext uri="{FF2B5EF4-FFF2-40B4-BE49-F238E27FC236}">
                <a16:creationId xmlns:a16="http://schemas.microsoft.com/office/drawing/2014/main" id="{B7746337-0910-D24A-B516-2A9F20FCCA3F}"/>
              </a:ext>
            </a:extLst>
          </p:cNvPr>
          <p:cNvSpPr txBox="1"/>
          <p:nvPr/>
        </p:nvSpPr>
        <p:spPr>
          <a:xfrm>
            <a:off x="3179067" y="1754305"/>
            <a:ext cx="401072"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1</a:t>
            </a:r>
          </a:p>
        </p:txBody>
      </p:sp>
      <p:sp>
        <p:nvSpPr>
          <p:cNvPr id="36" name="TextBox 35">
            <a:extLst>
              <a:ext uri="{FF2B5EF4-FFF2-40B4-BE49-F238E27FC236}">
                <a16:creationId xmlns:a16="http://schemas.microsoft.com/office/drawing/2014/main" id="{6832A524-C622-3B4A-8211-76A416D6F272}"/>
              </a:ext>
            </a:extLst>
          </p:cNvPr>
          <p:cNvSpPr txBox="1"/>
          <p:nvPr/>
        </p:nvSpPr>
        <p:spPr>
          <a:xfrm>
            <a:off x="3122160" y="3531536"/>
            <a:ext cx="51488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2</a:t>
            </a:r>
          </a:p>
        </p:txBody>
      </p:sp>
      <p:sp>
        <p:nvSpPr>
          <p:cNvPr id="37" name="TextBox 36">
            <a:extLst>
              <a:ext uri="{FF2B5EF4-FFF2-40B4-BE49-F238E27FC236}">
                <a16:creationId xmlns:a16="http://schemas.microsoft.com/office/drawing/2014/main" id="{7C62A3FF-51D9-724A-866C-62AFA224CDE9}"/>
              </a:ext>
            </a:extLst>
          </p:cNvPr>
          <p:cNvSpPr txBox="1"/>
          <p:nvPr/>
        </p:nvSpPr>
        <p:spPr>
          <a:xfrm>
            <a:off x="3112542" y="5308768"/>
            <a:ext cx="534121"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3</a:t>
            </a:r>
          </a:p>
        </p:txBody>
      </p:sp>
    </p:spTree>
    <p:extLst>
      <p:ext uri="{BB962C8B-B14F-4D97-AF65-F5344CB8AC3E}">
        <p14:creationId xmlns:p14="http://schemas.microsoft.com/office/powerpoint/2010/main" val="3680922859"/>
      </p:ext>
    </p:extLst>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52EA24B-F092-FE41-A4E7-D69543EEE051}"/>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0D805F47-3F6A-1041-B071-683E08947ED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72">
            <a:extLst>
              <a:ext uri="{FF2B5EF4-FFF2-40B4-BE49-F238E27FC236}">
                <a16:creationId xmlns:a16="http://schemas.microsoft.com/office/drawing/2014/main" id="{D07A4270-28C1-0049-BEEA-8A25A75B294E}"/>
              </a:ext>
            </a:extLst>
          </p:cNvPr>
          <p:cNvSpPr>
            <a:spLocks noChangeArrowheads="1"/>
          </p:cNvSpPr>
          <p:nvPr/>
        </p:nvSpPr>
        <p:spPr bwMode="auto">
          <a:xfrm>
            <a:off x="853191" y="1788637"/>
            <a:ext cx="5156459" cy="2750707"/>
          </a:xfrm>
          <a:custGeom>
            <a:avLst/>
            <a:gdLst>
              <a:gd name="T0" fmla="*/ 7607 w 7645"/>
              <a:gd name="T1" fmla="*/ 977 h 4080"/>
              <a:gd name="T2" fmla="*/ 7607 w 7645"/>
              <a:gd name="T3" fmla="*/ 977 h 4080"/>
              <a:gd name="T4" fmla="*/ 6878 w 7645"/>
              <a:gd name="T5" fmla="*/ 269 h 4080"/>
              <a:gd name="T6" fmla="*/ 6878 w 7645"/>
              <a:gd name="T7" fmla="*/ 269 h 4080"/>
              <a:gd name="T8" fmla="*/ 5865 w 7645"/>
              <a:gd name="T9" fmla="*/ 0 h 4080"/>
              <a:gd name="T10" fmla="*/ 5865 w 7645"/>
              <a:gd name="T11" fmla="*/ 0 h 4080"/>
              <a:gd name="T12" fmla="*/ 3825 w 7645"/>
              <a:gd name="T13" fmla="*/ 2039 h 4080"/>
              <a:gd name="T14" fmla="*/ 3825 w 7645"/>
              <a:gd name="T15" fmla="*/ 2039 h 4080"/>
              <a:gd name="T16" fmla="*/ 2040 w 7645"/>
              <a:gd name="T17" fmla="*/ 3825 h 4080"/>
              <a:gd name="T18" fmla="*/ 2040 w 7645"/>
              <a:gd name="T19" fmla="*/ 3825 h 4080"/>
              <a:gd name="T20" fmla="*/ 255 w 7645"/>
              <a:gd name="T21" fmla="*/ 2039 h 4080"/>
              <a:gd name="T22" fmla="*/ 255 w 7645"/>
              <a:gd name="T23" fmla="*/ 2039 h 4080"/>
              <a:gd name="T24" fmla="*/ 2040 w 7645"/>
              <a:gd name="T25" fmla="*/ 255 h 4080"/>
              <a:gd name="T26" fmla="*/ 2040 w 7645"/>
              <a:gd name="T27" fmla="*/ 255 h 4080"/>
              <a:gd name="T28" fmla="*/ 2927 w 7645"/>
              <a:gd name="T29" fmla="*/ 490 h 4080"/>
              <a:gd name="T30" fmla="*/ 2927 w 7645"/>
              <a:gd name="T31" fmla="*/ 490 h 4080"/>
              <a:gd name="T32" fmla="*/ 3564 w 7645"/>
              <a:gd name="T33" fmla="*/ 1109 h 4080"/>
              <a:gd name="T34" fmla="*/ 3564 w 7645"/>
              <a:gd name="T35" fmla="*/ 1109 h 4080"/>
              <a:gd name="T36" fmla="*/ 3739 w 7645"/>
              <a:gd name="T37" fmla="*/ 1152 h 4080"/>
              <a:gd name="T38" fmla="*/ 3739 w 7645"/>
              <a:gd name="T39" fmla="*/ 1152 h 4080"/>
              <a:gd name="T40" fmla="*/ 3782 w 7645"/>
              <a:gd name="T41" fmla="*/ 977 h 4080"/>
              <a:gd name="T42" fmla="*/ 3782 w 7645"/>
              <a:gd name="T43" fmla="*/ 977 h 4080"/>
              <a:gd name="T44" fmla="*/ 3053 w 7645"/>
              <a:gd name="T45" fmla="*/ 269 h 4080"/>
              <a:gd name="T46" fmla="*/ 3053 w 7645"/>
              <a:gd name="T47" fmla="*/ 269 h 4080"/>
              <a:gd name="T48" fmla="*/ 2040 w 7645"/>
              <a:gd name="T49" fmla="*/ 0 h 4080"/>
              <a:gd name="T50" fmla="*/ 2040 w 7645"/>
              <a:gd name="T51" fmla="*/ 0 h 4080"/>
              <a:gd name="T52" fmla="*/ 0 w 7645"/>
              <a:gd name="T53" fmla="*/ 2039 h 4080"/>
              <a:gd name="T54" fmla="*/ 0 w 7645"/>
              <a:gd name="T55" fmla="*/ 2039 h 4080"/>
              <a:gd name="T56" fmla="*/ 2040 w 7645"/>
              <a:gd name="T57" fmla="*/ 4079 h 4080"/>
              <a:gd name="T58" fmla="*/ 2040 w 7645"/>
              <a:gd name="T59" fmla="*/ 4079 h 4080"/>
              <a:gd name="T60" fmla="*/ 4080 w 7645"/>
              <a:gd name="T61" fmla="*/ 2039 h 4080"/>
              <a:gd name="T62" fmla="*/ 4080 w 7645"/>
              <a:gd name="T63" fmla="*/ 2039 h 4080"/>
              <a:gd name="T64" fmla="*/ 5865 w 7645"/>
              <a:gd name="T65" fmla="*/ 255 h 4080"/>
              <a:gd name="T66" fmla="*/ 5865 w 7645"/>
              <a:gd name="T67" fmla="*/ 255 h 4080"/>
              <a:gd name="T68" fmla="*/ 6751 w 7645"/>
              <a:gd name="T69" fmla="*/ 490 h 4080"/>
              <a:gd name="T70" fmla="*/ 6751 w 7645"/>
              <a:gd name="T71" fmla="*/ 490 h 4080"/>
              <a:gd name="T72" fmla="*/ 7389 w 7645"/>
              <a:gd name="T73" fmla="*/ 1109 h 4080"/>
              <a:gd name="T74" fmla="*/ 7389 w 7645"/>
              <a:gd name="T75" fmla="*/ 1109 h 4080"/>
              <a:gd name="T76" fmla="*/ 7565 w 7645"/>
              <a:gd name="T77" fmla="*/ 1152 h 4080"/>
              <a:gd name="T78" fmla="*/ 7565 w 7645"/>
              <a:gd name="T79" fmla="*/ 1152 h 4080"/>
              <a:gd name="T80" fmla="*/ 7607 w 7645"/>
              <a:gd name="T81" fmla="*/ 977 h 4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45" h="4080">
                <a:moveTo>
                  <a:pt x="7607" y="977"/>
                </a:moveTo>
                <a:lnTo>
                  <a:pt x="7607" y="977"/>
                </a:lnTo>
                <a:cubicBezTo>
                  <a:pt x="7428" y="685"/>
                  <a:pt x="7176" y="440"/>
                  <a:pt x="6878" y="269"/>
                </a:cubicBezTo>
                <a:lnTo>
                  <a:pt x="6878" y="269"/>
                </a:lnTo>
                <a:cubicBezTo>
                  <a:pt x="6572" y="93"/>
                  <a:pt x="6221" y="0"/>
                  <a:pt x="5865" y="0"/>
                </a:cubicBezTo>
                <a:lnTo>
                  <a:pt x="5865" y="0"/>
                </a:lnTo>
                <a:cubicBezTo>
                  <a:pt x="4741" y="0"/>
                  <a:pt x="3825" y="915"/>
                  <a:pt x="3825" y="2039"/>
                </a:cubicBezTo>
                <a:lnTo>
                  <a:pt x="3825" y="2039"/>
                </a:lnTo>
                <a:cubicBezTo>
                  <a:pt x="3825" y="3024"/>
                  <a:pt x="3025" y="3825"/>
                  <a:pt x="2040" y="3825"/>
                </a:cubicBezTo>
                <a:lnTo>
                  <a:pt x="2040" y="3825"/>
                </a:lnTo>
                <a:cubicBezTo>
                  <a:pt x="1056" y="3825"/>
                  <a:pt x="255" y="3024"/>
                  <a:pt x="255" y="2039"/>
                </a:cubicBezTo>
                <a:lnTo>
                  <a:pt x="255" y="2039"/>
                </a:lnTo>
                <a:cubicBezTo>
                  <a:pt x="255" y="1055"/>
                  <a:pt x="1056" y="255"/>
                  <a:pt x="2040" y="255"/>
                </a:cubicBezTo>
                <a:lnTo>
                  <a:pt x="2040" y="255"/>
                </a:lnTo>
                <a:cubicBezTo>
                  <a:pt x="2352" y="255"/>
                  <a:pt x="2658" y="336"/>
                  <a:pt x="2927" y="490"/>
                </a:cubicBezTo>
                <a:lnTo>
                  <a:pt x="2927" y="490"/>
                </a:lnTo>
                <a:cubicBezTo>
                  <a:pt x="3187" y="639"/>
                  <a:pt x="3407" y="854"/>
                  <a:pt x="3564" y="1109"/>
                </a:cubicBezTo>
                <a:lnTo>
                  <a:pt x="3564" y="1109"/>
                </a:lnTo>
                <a:cubicBezTo>
                  <a:pt x="3601" y="1169"/>
                  <a:pt x="3679" y="1188"/>
                  <a:pt x="3739" y="1152"/>
                </a:cubicBezTo>
                <a:lnTo>
                  <a:pt x="3739" y="1152"/>
                </a:lnTo>
                <a:cubicBezTo>
                  <a:pt x="3799" y="1115"/>
                  <a:pt x="3818" y="1037"/>
                  <a:pt x="3782" y="977"/>
                </a:cubicBezTo>
                <a:lnTo>
                  <a:pt x="3782" y="977"/>
                </a:lnTo>
                <a:cubicBezTo>
                  <a:pt x="3603" y="685"/>
                  <a:pt x="3351" y="440"/>
                  <a:pt x="3053" y="269"/>
                </a:cubicBezTo>
                <a:lnTo>
                  <a:pt x="3053" y="269"/>
                </a:lnTo>
                <a:cubicBezTo>
                  <a:pt x="2746" y="93"/>
                  <a:pt x="2396" y="0"/>
                  <a:pt x="2040" y="0"/>
                </a:cubicBezTo>
                <a:lnTo>
                  <a:pt x="2040" y="0"/>
                </a:lnTo>
                <a:cubicBezTo>
                  <a:pt x="915" y="0"/>
                  <a:pt x="0" y="915"/>
                  <a:pt x="0" y="2039"/>
                </a:cubicBezTo>
                <a:lnTo>
                  <a:pt x="0" y="2039"/>
                </a:lnTo>
                <a:cubicBezTo>
                  <a:pt x="0" y="3164"/>
                  <a:pt x="915" y="4079"/>
                  <a:pt x="2040" y="4079"/>
                </a:cubicBezTo>
                <a:lnTo>
                  <a:pt x="2040" y="4079"/>
                </a:lnTo>
                <a:cubicBezTo>
                  <a:pt x="3165" y="4079"/>
                  <a:pt x="4080" y="3164"/>
                  <a:pt x="4080" y="2039"/>
                </a:cubicBezTo>
                <a:lnTo>
                  <a:pt x="4080" y="2039"/>
                </a:lnTo>
                <a:cubicBezTo>
                  <a:pt x="4080" y="1055"/>
                  <a:pt x="4881" y="255"/>
                  <a:pt x="5865" y="255"/>
                </a:cubicBezTo>
                <a:lnTo>
                  <a:pt x="5865" y="255"/>
                </a:lnTo>
                <a:cubicBezTo>
                  <a:pt x="6177" y="255"/>
                  <a:pt x="6483" y="336"/>
                  <a:pt x="6751" y="490"/>
                </a:cubicBezTo>
                <a:lnTo>
                  <a:pt x="6751" y="490"/>
                </a:lnTo>
                <a:cubicBezTo>
                  <a:pt x="7012" y="639"/>
                  <a:pt x="7233" y="854"/>
                  <a:pt x="7389" y="1109"/>
                </a:cubicBezTo>
                <a:lnTo>
                  <a:pt x="7389" y="1109"/>
                </a:lnTo>
                <a:cubicBezTo>
                  <a:pt x="7426" y="1169"/>
                  <a:pt x="7505" y="1188"/>
                  <a:pt x="7565" y="1152"/>
                </a:cubicBezTo>
                <a:lnTo>
                  <a:pt x="7565" y="1152"/>
                </a:lnTo>
                <a:cubicBezTo>
                  <a:pt x="7625" y="1115"/>
                  <a:pt x="7644" y="1037"/>
                  <a:pt x="7607" y="977"/>
                </a:cubicBezTo>
              </a:path>
            </a:pathLst>
          </a:custGeom>
          <a:gradFill flip="none" rotWithShape="1">
            <a:gsLst>
              <a:gs pos="0">
                <a:schemeClr val="accent1">
                  <a:lumMod val="89000"/>
                </a:schemeClr>
              </a:gs>
              <a:gs pos="0">
                <a:schemeClr val="accent1"/>
              </a:gs>
              <a:gs pos="100000">
                <a:schemeClr val="accent2"/>
              </a:gs>
            </a:gsLst>
            <a:lin ang="189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dirty="0"/>
          </a:p>
        </p:txBody>
      </p:sp>
      <p:sp>
        <p:nvSpPr>
          <p:cNvPr id="5" name="Freeform 73">
            <a:extLst>
              <a:ext uri="{FF2B5EF4-FFF2-40B4-BE49-F238E27FC236}">
                <a16:creationId xmlns:a16="http://schemas.microsoft.com/office/drawing/2014/main" id="{12D4AE8D-023F-CE4F-B40E-1B1B1A8B95BC}"/>
              </a:ext>
            </a:extLst>
          </p:cNvPr>
          <p:cNvSpPr>
            <a:spLocks noChangeArrowheads="1"/>
          </p:cNvSpPr>
          <p:nvPr/>
        </p:nvSpPr>
        <p:spPr bwMode="auto">
          <a:xfrm>
            <a:off x="3609845" y="1788637"/>
            <a:ext cx="4981007" cy="2750707"/>
          </a:xfrm>
          <a:custGeom>
            <a:avLst/>
            <a:gdLst>
              <a:gd name="T0" fmla="*/ 1781 w 7385"/>
              <a:gd name="T1" fmla="*/ 4079 h 4080"/>
              <a:gd name="T2" fmla="*/ 1781 w 7385"/>
              <a:gd name="T3" fmla="*/ 4079 h 4080"/>
              <a:gd name="T4" fmla="*/ 766 w 7385"/>
              <a:gd name="T5" fmla="*/ 3809 h 4080"/>
              <a:gd name="T6" fmla="*/ 766 w 7385"/>
              <a:gd name="T7" fmla="*/ 3809 h 4080"/>
              <a:gd name="T8" fmla="*/ 36 w 7385"/>
              <a:gd name="T9" fmla="*/ 3097 h 4080"/>
              <a:gd name="T10" fmla="*/ 36 w 7385"/>
              <a:gd name="T11" fmla="*/ 3097 h 4080"/>
              <a:gd name="T12" fmla="*/ 79 w 7385"/>
              <a:gd name="T13" fmla="*/ 2922 h 4080"/>
              <a:gd name="T14" fmla="*/ 79 w 7385"/>
              <a:gd name="T15" fmla="*/ 2922 h 4080"/>
              <a:gd name="T16" fmla="*/ 255 w 7385"/>
              <a:gd name="T17" fmla="*/ 2965 h 4080"/>
              <a:gd name="T18" fmla="*/ 255 w 7385"/>
              <a:gd name="T19" fmla="*/ 2965 h 4080"/>
              <a:gd name="T20" fmla="*/ 893 w 7385"/>
              <a:gd name="T21" fmla="*/ 3588 h 4080"/>
              <a:gd name="T22" fmla="*/ 893 w 7385"/>
              <a:gd name="T23" fmla="*/ 3588 h 4080"/>
              <a:gd name="T24" fmla="*/ 1781 w 7385"/>
              <a:gd name="T25" fmla="*/ 3825 h 4080"/>
              <a:gd name="T26" fmla="*/ 1781 w 7385"/>
              <a:gd name="T27" fmla="*/ 3825 h 4080"/>
              <a:gd name="T28" fmla="*/ 3567 w 7385"/>
              <a:gd name="T29" fmla="*/ 2039 h 4080"/>
              <a:gd name="T30" fmla="*/ 3567 w 7385"/>
              <a:gd name="T31" fmla="*/ 2039 h 4080"/>
              <a:gd name="T32" fmla="*/ 5606 w 7385"/>
              <a:gd name="T33" fmla="*/ 0 h 4080"/>
              <a:gd name="T34" fmla="*/ 5606 w 7385"/>
              <a:gd name="T35" fmla="*/ 0 h 4080"/>
              <a:gd name="T36" fmla="*/ 6618 w 7385"/>
              <a:gd name="T37" fmla="*/ 269 h 4080"/>
              <a:gd name="T38" fmla="*/ 6618 w 7385"/>
              <a:gd name="T39" fmla="*/ 269 h 4080"/>
              <a:gd name="T40" fmla="*/ 7347 w 7385"/>
              <a:gd name="T41" fmla="*/ 977 h 4080"/>
              <a:gd name="T42" fmla="*/ 7347 w 7385"/>
              <a:gd name="T43" fmla="*/ 977 h 4080"/>
              <a:gd name="T44" fmla="*/ 7305 w 7385"/>
              <a:gd name="T45" fmla="*/ 1152 h 4080"/>
              <a:gd name="T46" fmla="*/ 7305 w 7385"/>
              <a:gd name="T47" fmla="*/ 1152 h 4080"/>
              <a:gd name="T48" fmla="*/ 7130 w 7385"/>
              <a:gd name="T49" fmla="*/ 1109 h 4080"/>
              <a:gd name="T50" fmla="*/ 7130 w 7385"/>
              <a:gd name="T51" fmla="*/ 1109 h 4080"/>
              <a:gd name="T52" fmla="*/ 6492 w 7385"/>
              <a:gd name="T53" fmla="*/ 490 h 4080"/>
              <a:gd name="T54" fmla="*/ 6492 w 7385"/>
              <a:gd name="T55" fmla="*/ 490 h 4080"/>
              <a:gd name="T56" fmla="*/ 5606 w 7385"/>
              <a:gd name="T57" fmla="*/ 255 h 4080"/>
              <a:gd name="T58" fmla="*/ 5606 w 7385"/>
              <a:gd name="T59" fmla="*/ 255 h 4080"/>
              <a:gd name="T60" fmla="*/ 3820 w 7385"/>
              <a:gd name="T61" fmla="*/ 2039 h 4080"/>
              <a:gd name="T62" fmla="*/ 3820 w 7385"/>
              <a:gd name="T63" fmla="*/ 2039 h 4080"/>
              <a:gd name="T64" fmla="*/ 1781 w 7385"/>
              <a:gd name="T65" fmla="*/ 4079 h 4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385" h="4080">
                <a:moveTo>
                  <a:pt x="1781" y="4079"/>
                </a:moveTo>
                <a:lnTo>
                  <a:pt x="1781" y="4079"/>
                </a:lnTo>
                <a:cubicBezTo>
                  <a:pt x="1425" y="4079"/>
                  <a:pt x="1074" y="3985"/>
                  <a:pt x="766" y="3809"/>
                </a:cubicBezTo>
                <a:lnTo>
                  <a:pt x="766" y="3809"/>
                </a:lnTo>
                <a:cubicBezTo>
                  <a:pt x="468" y="3637"/>
                  <a:pt x="216" y="3391"/>
                  <a:pt x="36" y="3097"/>
                </a:cubicBezTo>
                <a:lnTo>
                  <a:pt x="36" y="3097"/>
                </a:lnTo>
                <a:cubicBezTo>
                  <a:pt x="0" y="3037"/>
                  <a:pt x="19" y="2959"/>
                  <a:pt x="79" y="2922"/>
                </a:cubicBezTo>
                <a:lnTo>
                  <a:pt x="79" y="2922"/>
                </a:lnTo>
                <a:cubicBezTo>
                  <a:pt x="140" y="2885"/>
                  <a:pt x="218" y="2905"/>
                  <a:pt x="255" y="2965"/>
                </a:cubicBezTo>
                <a:lnTo>
                  <a:pt x="255" y="2965"/>
                </a:lnTo>
                <a:cubicBezTo>
                  <a:pt x="411" y="3222"/>
                  <a:pt x="632" y="3438"/>
                  <a:pt x="893" y="3588"/>
                </a:cubicBezTo>
                <a:lnTo>
                  <a:pt x="893" y="3588"/>
                </a:lnTo>
                <a:cubicBezTo>
                  <a:pt x="1162" y="3743"/>
                  <a:pt x="1469" y="3825"/>
                  <a:pt x="1781" y="3825"/>
                </a:cubicBezTo>
                <a:lnTo>
                  <a:pt x="1781" y="3825"/>
                </a:lnTo>
                <a:cubicBezTo>
                  <a:pt x="2766" y="3825"/>
                  <a:pt x="3567" y="3024"/>
                  <a:pt x="3567" y="2039"/>
                </a:cubicBezTo>
                <a:lnTo>
                  <a:pt x="3567" y="2039"/>
                </a:lnTo>
                <a:cubicBezTo>
                  <a:pt x="3567" y="915"/>
                  <a:pt x="4480" y="0"/>
                  <a:pt x="5606" y="0"/>
                </a:cubicBezTo>
                <a:lnTo>
                  <a:pt x="5606" y="0"/>
                </a:lnTo>
                <a:cubicBezTo>
                  <a:pt x="5961" y="0"/>
                  <a:pt x="6311" y="93"/>
                  <a:pt x="6618" y="269"/>
                </a:cubicBezTo>
                <a:lnTo>
                  <a:pt x="6618" y="269"/>
                </a:lnTo>
                <a:cubicBezTo>
                  <a:pt x="6916" y="440"/>
                  <a:pt x="7168" y="685"/>
                  <a:pt x="7347" y="977"/>
                </a:cubicBezTo>
                <a:lnTo>
                  <a:pt x="7347" y="977"/>
                </a:lnTo>
                <a:cubicBezTo>
                  <a:pt x="7384" y="1037"/>
                  <a:pt x="7365" y="1115"/>
                  <a:pt x="7305" y="1152"/>
                </a:cubicBezTo>
                <a:lnTo>
                  <a:pt x="7305" y="1152"/>
                </a:lnTo>
                <a:cubicBezTo>
                  <a:pt x="7245" y="1188"/>
                  <a:pt x="7166" y="1169"/>
                  <a:pt x="7130" y="1109"/>
                </a:cubicBezTo>
                <a:lnTo>
                  <a:pt x="7130" y="1109"/>
                </a:lnTo>
                <a:cubicBezTo>
                  <a:pt x="6973" y="854"/>
                  <a:pt x="6752" y="639"/>
                  <a:pt x="6492" y="490"/>
                </a:cubicBezTo>
                <a:lnTo>
                  <a:pt x="6492" y="490"/>
                </a:lnTo>
                <a:cubicBezTo>
                  <a:pt x="6223" y="336"/>
                  <a:pt x="5917" y="255"/>
                  <a:pt x="5606" y="255"/>
                </a:cubicBezTo>
                <a:lnTo>
                  <a:pt x="5606" y="255"/>
                </a:lnTo>
                <a:cubicBezTo>
                  <a:pt x="4621" y="255"/>
                  <a:pt x="3820" y="1055"/>
                  <a:pt x="3820" y="2039"/>
                </a:cubicBezTo>
                <a:lnTo>
                  <a:pt x="3820" y="2039"/>
                </a:lnTo>
                <a:cubicBezTo>
                  <a:pt x="3820" y="3164"/>
                  <a:pt x="2906" y="4079"/>
                  <a:pt x="1781" y="4079"/>
                </a:cubicBezTo>
              </a:path>
            </a:pathLst>
          </a:custGeom>
          <a:gradFill>
            <a:gsLst>
              <a:gs pos="0">
                <a:schemeClr val="accent2">
                  <a:lumMod val="89000"/>
                </a:schemeClr>
              </a:gs>
              <a:gs pos="0">
                <a:schemeClr val="accent2"/>
              </a:gs>
              <a:gs pos="100000">
                <a:schemeClr val="accent3"/>
              </a:gs>
            </a:gsLst>
            <a:lin ang="18900000" scaled="0"/>
          </a:gradFill>
          <a:ln>
            <a:noFill/>
          </a:ln>
          <a:effectLst/>
        </p:spPr>
        <p:txBody>
          <a:bodyPr wrap="none" anchor="ctr"/>
          <a:lstStyle/>
          <a:p>
            <a:endParaRPr lang="en-US" sz="900"/>
          </a:p>
        </p:txBody>
      </p:sp>
      <p:sp>
        <p:nvSpPr>
          <p:cNvPr id="6" name="Freeform 74">
            <a:extLst>
              <a:ext uri="{FF2B5EF4-FFF2-40B4-BE49-F238E27FC236}">
                <a16:creationId xmlns:a16="http://schemas.microsoft.com/office/drawing/2014/main" id="{DBB53074-2F6C-BA44-BC12-3E15EC0AFA34}"/>
              </a:ext>
            </a:extLst>
          </p:cNvPr>
          <p:cNvSpPr>
            <a:spLocks noChangeArrowheads="1"/>
          </p:cNvSpPr>
          <p:nvPr/>
        </p:nvSpPr>
        <p:spPr bwMode="auto">
          <a:xfrm>
            <a:off x="6188073" y="1788637"/>
            <a:ext cx="5153486" cy="2750707"/>
          </a:xfrm>
          <a:custGeom>
            <a:avLst/>
            <a:gdLst>
              <a:gd name="T0" fmla="*/ 5603 w 7644"/>
              <a:gd name="T1" fmla="*/ 4079 h 4080"/>
              <a:gd name="T2" fmla="*/ 5603 w 7644"/>
              <a:gd name="T3" fmla="*/ 4079 h 4080"/>
              <a:gd name="T4" fmla="*/ 4590 w 7644"/>
              <a:gd name="T5" fmla="*/ 3810 h 4080"/>
              <a:gd name="T6" fmla="*/ 4590 w 7644"/>
              <a:gd name="T7" fmla="*/ 3810 h 4080"/>
              <a:gd name="T8" fmla="*/ 3861 w 7644"/>
              <a:gd name="T9" fmla="*/ 3102 h 4080"/>
              <a:gd name="T10" fmla="*/ 3861 w 7644"/>
              <a:gd name="T11" fmla="*/ 3102 h 4080"/>
              <a:gd name="T12" fmla="*/ 3904 w 7644"/>
              <a:gd name="T13" fmla="*/ 2927 h 4080"/>
              <a:gd name="T14" fmla="*/ 3904 w 7644"/>
              <a:gd name="T15" fmla="*/ 2927 h 4080"/>
              <a:gd name="T16" fmla="*/ 4079 w 7644"/>
              <a:gd name="T17" fmla="*/ 2969 h 4080"/>
              <a:gd name="T18" fmla="*/ 4079 w 7644"/>
              <a:gd name="T19" fmla="*/ 2969 h 4080"/>
              <a:gd name="T20" fmla="*/ 4717 w 7644"/>
              <a:gd name="T21" fmla="*/ 3589 h 4080"/>
              <a:gd name="T22" fmla="*/ 4717 w 7644"/>
              <a:gd name="T23" fmla="*/ 3589 h 4080"/>
              <a:gd name="T24" fmla="*/ 5603 w 7644"/>
              <a:gd name="T25" fmla="*/ 3825 h 4080"/>
              <a:gd name="T26" fmla="*/ 5603 w 7644"/>
              <a:gd name="T27" fmla="*/ 3825 h 4080"/>
              <a:gd name="T28" fmla="*/ 7388 w 7644"/>
              <a:gd name="T29" fmla="*/ 2039 h 4080"/>
              <a:gd name="T30" fmla="*/ 7388 w 7644"/>
              <a:gd name="T31" fmla="*/ 2039 h 4080"/>
              <a:gd name="T32" fmla="*/ 5603 w 7644"/>
              <a:gd name="T33" fmla="*/ 255 h 4080"/>
              <a:gd name="T34" fmla="*/ 5603 w 7644"/>
              <a:gd name="T35" fmla="*/ 255 h 4080"/>
              <a:gd name="T36" fmla="*/ 3818 w 7644"/>
              <a:gd name="T37" fmla="*/ 2039 h 4080"/>
              <a:gd name="T38" fmla="*/ 3818 w 7644"/>
              <a:gd name="T39" fmla="*/ 2039 h 4080"/>
              <a:gd name="T40" fmla="*/ 1778 w 7644"/>
              <a:gd name="T41" fmla="*/ 4079 h 4080"/>
              <a:gd name="T42" fmla="*/ 1778 w 7644"/>
              <a:gd name="T43" fmla="*/ 4079 h 4080"/>
              <a:gd name="T44" fmla="*/ 765 w 7644"/>
              <a:gd name="T45" fmla="*/ 3810 h 4080"/>
              <a:gd name="T46" fmla="*/ 765 w 7644"/>
              <a:gd name="T47" fmla="*/ 3810 h 4080"/>
              <a:gd name="T48" fmla="*/ 37 w 7644"/>
              <a:gd name="T49" fmla="*/ 3102 h 4080"/>
              <a:gd name="T50" fmla="*/ 37 w 7644"/>
              <a:gd name="T51" fmla="*/ 3102 h 4080"/>
              <a:gd name="T52" fmla="*/ 79 w 7644"/>
              <a:gd name="T53" fmla="*/ 2927 h 4080"/>
              <a:gd name="T54" fmla="*/ 79 w 7644"/>
              <a:gd name="T55" fmla="*/ 2927 h 4080"/>
              <a:gd name="T56" fmla="*/ 254 w 7644"/>
              <a:gd name="T57" fmla="*/ 2969 h 4080"/>
              <a:gd name="T58" fmla="*/ 254 w 7644"/>
              <a:gd name="T59" fmla="*/ 2969 h 4080"/>
              <a:gd name="T60" fmla="*/ 892 w 7644"/>
              <a:gd name="T61" fmla="*/ 3589 h 4080"/>
              <a:gd name="T62" fmla="*/ 892 w 7644"/>
              <a:gd name="T63" fmla="*/ 3589 h 4080"/>
              <a:gd name="T64" fmla="*/ 1778 w 7644"/>
              <a:gd name="T65" fmla="*/ 3825 h 4080"/>
              <a:gd name="T66" fmla="*/ 1778 w 7644"/>
              <a:gd name="T67" fmla="*/ 3825 h 4080"/>
              <a:gd name="T68" fmla="*/ 3564 w 7644"/>
              <a:gd name="T69" fmla="*/ 2039 h 4080"/>
              <a:gd name="T70" fmla="*/ 3564 w 7644"/>
              <a:gd name="T71" fmla="*/ 2039 h 4080"/>
              <a:gd name="T72" fmla="*/ 5603 w 7644"/>
              <a:gd name="T73" fmla="*/ 0 h 4080"/>
              <a:gd name="T74" fmla="*/ 5603 w 7644"/>
              <a:gd name="T75" fmla="*/ 0 h 4080"/>
              <a:gd name="T76" fmla="*/ 7643 w 7644"/>
              <a:gd name="T77" fmla="*/ 2039 h 4080"/>
              <a:gd name="T78" fmla="*/ 7643 w 7644"/>
              <a:gd name="T79" fmla="*/ 2039 h 4080"/>
              <a:gd name="T80" fmla="*/ 5603 w 7644"/>
              <a:gd name="T81" fmla="*/ 4079 h 4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44" h="4080">
                <a:moveTo>
                  <a:pt x="5603" y="4079"/>
                </a:moveTo>
                <a:lnTo>
                  <a:pt x="5603" y="4079"/>
                </a:lnTo>
                <a:cubicBezTo>
                  <a:pt x="5248" y="4079"/>
                  <a:pt x="4897" y="3986"/>
                  <a:pt x="4590" y="3810"/>
                </a:cubicBezTo>
                <a:lnTo>
                  <a:pt x="4590" y="3810"/>
                </a:lnTo>
                <a:cubicBezTo>
                  <a:pt x="4293" y="3639"/>
                  <a:pt x="4041" y="3395"/>
                  <a:pt x="3861" y="3102"/>
                </a:cubicBezTo>
                <a:lnTo>
                  <a:pt x="3861" y="3102"/>
                </a:lnTo>
                <a:cubicBezTo>
                  <a:pt x="3825" y="3042"/>
                  <a:pt x="3844" y="2963"/>
                  <a:pt x="3904" y="2927"/>
                </a:cubicBezTo>
                <a:lnTo>
                  <a:pt x="3904" y="2927"/>
                </a:lnTo>
                <a:cubicBezTo>
                  <a:pt x="3964" y="2890"/>
                  <a:pt x="4042" y="2909"/>
                  <a:pt x="4079" y="2969"/>
                </a:cubicBezTo>
                <a:lnTo>
                  <a:pt x="4079" y="2969"/>
                </a:lnTo>
                <a:cubicBezTo>
                  <a:pt x="4236" y="3225"/>
                  <a:pt x="4456" y="3440"/>
                  <a:pt x="4717" y="3589"/>
                </a:cubicBezTo>
                <a:lnTo>
                  <a:pt x="4717" y="3589"/>
                </a:lnTo>
                <a:cubicBezTo>
                  <a:pt x="4985" y="3743"/>
                  <a:pt x="5292" y="3825"/>
                  <a:pt x="5603" y="3825"/>
                </a:cubicBezTo>
                <a:lnTo>
                  <a:pt x="5603" y="3825"/>
                </a:lnTo>
                <a:cubicBezTo>
                  <a:pt x="6588" y="3825"/>
                  <a:pt x="7388" y="3024"/>
                  <a:pt x="7388" y="2039"/>
                </a:cubicBezTo>
                <a:lnTo>
                  <a:pt x="7388" y="2039"/>
                </a:lnTo>
                <a:cubicBezTo>
                  <a:pt x="7388" y="1055"/>
                  <a:pt x="6588" y="255"/>
                  <a:pt x="5603" y="255"/>
                </a:cubicBezTo>
                <a:lnTo>
                  <a:pt x="5603" y="255"/>
                </a:lnTo>
                <a:cubicBezTo>
                  <a:pt x="4619" y="255"/>
                  <a:pt x="3818" y="1055"/>
                  <a:pt x="3818" y="2039"/>
                </a:cubicBezTo>
                <a:lnTo>
                  <a:pt x="3818" y="2039"/>
                </a:lnTo>
                <a:cubicBezTo>
                  <a:pt x="3818" y="3164"/>
                  <a:pt x="2903" y="4079"/>
                  <a:pt x="1778" y="4079"/>
                </a:cubicBezTo>
                <a:lnTo>
                  <a:pt x="1778" y="4079"/>
                </a:lnTo>
                <a:cubicBezTo>
                  <a:pt x="1422" y="4079"/>
                  <a:pt x="1072" y="3986"/>
                  <a:pt x="765" y="3810"/>
                </a:cubicBezTo>
                <a:lnTo>
                  <a:pt x="765" y="3810"/>
                </a:lnTo>
                <a:cubicBezTo>
                  <a:pt x="467" y="3639"/>
                  <a:pt x="215" y="3395"/>
                  <a:pt x="37" y="3102"/>
                </a:cubicBezTo>
                <a:lnTo>
                  <a:pt x="37" y="3102"/>
                </a:lnTo>
                <a:cubicBezTo>
                  <a:pt x="0" y="3042"/>
                  <a:pt x="19" y="2963"/>
                  <a:pt x="79" y="2927"/>
                </a:cubicBezTo>
                <a:lnTo>
                  <a:pt x="79" y="2927"/>
                </a:lnTo>
                <a:cubicBezTo>
                  <a:pt x="139" y="2890"/>
                  <a:pt x="217" y="2909"/>
                  <a:pt x="254" y="2969"/>
                </a:cubicBezTo>
                <a:lnTo>
                  <a:pt x="254" y="2969"/>
                </a:lnTo>
                <a:cubicBezTo>
                  <a:pt x="410" y="3225"/>
                  <a:pt x="631" y="3440"/>
                  <a:pt x="892" y="3589"/>
                </a:cubicBezTo>
                <a:lnTo>
                  <a:pt x="892" y="3589"/>
                </a:lnTo>
                <a:cubicBezTo>
                  <a:pt x="1160" y="3743"/>
                  <a:pt x="1467" y="3825"/>
                  <a:pt x="1778" y="3825"/>
                </a:cubicBezTo>
                <a:lnTo>
                  <a:pt x="1778" y="3825"/>
                </a:lnTo>
                <a:cubicBezTo>
                  <a:pt x="2762" y="3825"/>
                  <a:pt x="3564" y="3024"/>
                  <a:pt x="3564" y="2039"/>
                </a:cubicBezTo>
                <a:lnTo>
                  <a:pt x="3564" y="2039"/>
                </a:lnTo>
                <a:cubicBezTo>
                  <a:pt x="3564" y="915"/>
                  <a:pt x="4478" y="0"/>
                  <a:pt x="5603" y="0"/>
                </a:cubicBezTo>
                <a:lnTo>
                  <a:pt x="5603" y="0"/>
                </a:lnTo>
                <a:cubicBezTo>
                  <a:pt x="6728" y="0"/>
                  <a:pt x="7643" y="915"/>
                  <a:pt x="7643" y="2039"/>
                </a:cubicBezTo>
                <a:lnTo>
                  <a:pt x="7643" y="2039"/>
                </a:lnTo>
                <a:cubicBezTo>
                  <a:pt x="7643" y="3164"/>
                  <a:pt x="6728" y="4079"/>
                  <a:pt x="5603" y="4079"/>
                </a:cubicBezTo>
              </a:path>
            </a:pathLst>
          </a:custGeom>
          <a:gradFill>
            <a:gsLst>
              <a:gs pos="0">
                <a:schemeClr val="accent3"/>
              </a:gs>
              <a:gs pos="0">
                <a:schemeClr val="accent3"/>
              </a:gs>
              <a:gs pos="100000">
                <a:schemeClr val="accent4"/>
              </a:gs>
            </a:gsLst>
            <a:lin ang="18900000" scaled="0"/>
          </a:gradFill>
          <a:ln>
            <a:noFill/>
          </a:ln>
          <a:effectLst/>
        </p:spPr>
        <p:txBody>
          <a:bodyPr wrap="none" anchor="ctr"/>
          <a:lstStyle/>
          <a:p>
            <a:endParaRPr lang="en-US" sz="900"/>
          </a:p>
        </p:txBody>
      </p:sp>
      <p:sp>
        <p:nvSpPr>
          <p:cNvPr id="8" name="Subtitle 2">
            <a:extLst>
              <a:ext uri="{FF2B5EF4-FFF2-40B4-BE49-F238E27FC236}">
                <a16:creationId xmlns:a16="http://schemas.microsoft.com/office/drawing/2014/main" id="{389B2F3D-3D31-9D4F-86C3-2D471CA88504}"/>
              </a:ext>
            </a:extLst>
          </p:cNvPr>
          <p:cNvSpPr txBox="1">
            <a:spLocks/>
          </p:cNvSpPr>
          <p:nvPr/>
        </p:nvSpPr>
        <p:spPr>
          <a:xfrm>
            <a:off x="1068728" y="5131708"/>
            <a:ext cx="230074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9" name="TextBox 8">
            <a:extLst>
              <a:ext uri="{FF2B5EF4-FFF2-40B4-BE49-F238E27FC236}">
                <a16:creationId xmlns:a16="http://schemas.microsoft.com/office/drawing/2014/main" id="{2BCB8318-E4C4-D242-AB82-69C884DC7B1F}"/>
              </a:ext>
            </a:extLst>
          </p:cNvPr>
          <p:cNvSpPr txBox="1"/>
          <p:nvPr/>
        </p:nvSpPr>
        <p:spPr>
          <a:xfrm>
            <a:off x="1433467" y="4794576"/>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12" name="Subtitle 2">
            <a:extLst>
              <a:ext uri="{FF2B5EF4-FFF2-40B4-BE49-F238E27FC236}">
                <a16:creationId xmlns:a16="http://schemas.microsoft.com/office/drawing/2014/main" id="{BE62B539-C5A2-0B40-8678-C5DD097C993F}"/>
              </a:ext>
            </a:extLst>
          </p:cNvPr>
          <p:cNvSpPr txBox="1">
            <a:spLocks/>
          </p:cNvSpPr>
          <p:nvPr/>
        </p:nvSpPr>
        <p:spPr>
          <a:xfrm>
            <a:off x="3653329" y="5131708"/>
            <a:ext cx="230074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3" name="TextBox 12">
            <a:extLst>
              <a:ext uri="{FF2B5EF4-FFF2-40B4-BE49-F238E27FC236}">
                <a16:creationId xmlns:a16="http://schemas.microsoft.com/office/drawing/2014/main" id="{7C97B9EE-3417-1647-8474-6BEC78C6FBA4}"/>
              </a:ext>
            </a:extLst>
          </p:cNvPr>
          <p:cNvSpPr txBox="1"/>
          <p:nvPr/>
        </p:nvSpPr>
        <p:spPr>
          <a:xfrm>
            <a:off x="3998030" y="4794576"/>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15" name="Subtitle 2">
            <a:extLst>
              <a:ext uri="{FF2B5EF4-FFF2-40B4-BE49-F238E27FC236}">
                <a16:creationId xmlns:a16="http://schemas.microsoft.com/office/drawing/2014/main" id="{8DC64857-5BD9-3249-AA69-48CD8EBE394C}"/>
              </a:ext>
            </a:extLst>
          </p:cNvPr>
          <p:cNvSpPr txBox="1">
            <a:spLocks/>
          </p:cNvSpPr>
          <p:nvPr/>
        </p:nvSpPr>
        <p:spPr>
          <a:xfrm>
            <a:off x="6237930" y="5131708"/>
            <a:ext cx="230074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6" name="TextBox 15">
            <a:extLst>
              <a:ext uri="{FF2B5EF4-FFF2-40B4-BE49-F238E27FC236}">
                <a16:creationId xmlns:a16="http://schemas.microsoft.com/office/drawing/2014/main" id="{5C722023-EF56-E34C-B58B-1456E2E88AF3}"/>
              </a:ext>
            </a:extLst>
          </p:cNvPr>
          <p:cNvSpPr txBox="1"/>
          <p:nvPr/>
        </p:nvSpPr>
        <p:spPr>
          <a:xfrm>
            <a:off x="6579426" y="4794576"/>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18" name="Subtitle 2">
            <a:extLst>
              <a:ext uri="{FF2B5EF4-FFF2-40B4-BE49-F238E27FC236}">
                <a16:creationId xmlns:a16="http://schemas.microsoft.com/office/drawing/2014/main" id="{787F31A4-3D4B-D943-A333-7B003C55F5D0}"/>
              </a:ext>
            </a:extLst>
          </p:cNvPr>
          <p:cNvSpPr txBox="1">
            <a:spLocks/>
          </p:cNvSpPr>
          <p:nvPr/>
        </p:nvSpPr>
        <p:spPr>
          <a:xfrm>
            <a:off x="8822531" y="5131708"/>
            <a:ext cx="230074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9" name="TextBox 18">
            <a:extLst>
              <a:ext uri="{FF2B5EF4-FFF2-40B4-BE49-F238E27FC236}">
                <a16:creationId xmlns:a16="http://schemas.microsoft.com/office/drawing/2014/main" id="{DB24AF34-3CA8-5044-98FC-FAC930DB1267}"/>
              </a:ext>
            </a:extLst>
          </p:cNvPr>
          <p:cNvSpPr txBox="1"/>
          <p:nvPr/>
        </p:nvSpPr>
        <p:spPr>
          <a:xfrm>
            <a:off x="9156011" y="4794576"/>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21" name="TextBox 20">
            <a:extLst>
              <a:ext uri="{FF2B5EF4-FFF2-40B4-BE49-F238E27FC236}">
                <a16:creationId xmlns:a16="http://schemas.microsoft.com/office/drawing/2014/main" id="{D998CD5C-0F17-1D43-B52F-7AFEB451944F}"/>
              </a:ext>
            </a:extLst>
          </p:cNvPr>
          <p:cNvSpPr txBox="1"/>
          <p:nvPr/>
        </p:nvSpPr>
        <p:spPr>
          <a:xfrm>
            <a:off x="1957649" y="2579216"/>
            <a:ext cx="522900" cy="1169551"/>
          </a:xfrm>
          <a:prstGeom prst="rect">
            <a:avLst/>
          </a:prstGeom>
          <a:noFill/>
        </p:spPr>
        <p:txBody>
          <a:bodyPr wrap="none" rtlCol="0" anchor="ctr">
            <a:spAutoFit/>
          </a:bodyPr>
          <a:lstStyle/>
          <a:p>
            <a:pPr algn="ctr"/>
            <a:r>
              <a:rPr lang="en-US" sz="7000" b="1" dirty="0">
                <a:solidFill>
                  <a:schemeClr val="accent1"/>
                </a:solidFill>
                <a:latin typeface="Poppins" pitchFamily="2" charset="77"/>
                <a:cs typeface="Poppins" pitchFamily="2" charset="77"/>
              </a:rPr>
              <a:t>1</a:t>
            </a:r>
          </a:p>
        </p:txBody>
      </p:sp>
      <p:sp>
        <p:nvSpPr>
          <p:cNvPr id="22" name="TextBox 21">
            <a:extLst>
              <a:ext uri="{FF2B5EF4-FFF2-40B4-BE49-F238E27FC236}">
                <a16:creationId xmlns:a16="http://schemas.microsoft.com/office/drawing/2014/main" id="{1BD73ECD-950A-B04F-A562-946D3C13E32E}"/>
              </a:ext>
            </a:extLst>
          </p:cNvPr>
          <p:cNvSpPr txBox="1"/>
          <p:nvPr/>
        </p:nvSpPr>
        <p:spPr>
          <a:xfrm>
            <a:off x="4454886" y="2579216"/>
            <a:ext cx="697627" cy="1169551"/>
          </a:xfrm>
          <a:prstGeom prst="rect">
            <a:avLst/>
          </a:prstGeom>
          <a:noFill/>
        </p:spPr>
        <p:txBody>
          <a:bodyPr wrap="none" rtlCol="0" anchor="ctr">
            <a:spAutoFit/>
          </a:bodyPr>
          <a:lstStyle/>
          <a:p>
            <a:pPr algn="ctr"/>
            <a:r>
              <a:rPr lang="en-US" sz="7000" b="1" dirty="0">
                <a:solidFill>
                  <a:schemeClr val="accent2"/>
                </a:solidFill>
                <a:latin typeface="Poppins" pitchFamily="2" charset="77"/>
                <a:cs typeface="Poppins" pitchFamily="2" charset="77"/>
              </a:rPr>
              <a:t>2</a:t>
            </a:r>
          </a:p>
        </p:txBody>
      </p:sp>
      <p:sp>
        <p:nvSpPr>
          <p:cNvPr id="23" name="TextBox 22">
            <a:extLst>
              <a:ext uri="{FF2B5EF4-FFF2-40B4-BE49-F238E27FC236}">
                <a16:creationId xmlns:a16="http://schemas.microsoft.com/office/drawing/2014/main" id="{879A3B6C-6E2C-D145-9B00-F75E9FDC4A36}"/>
              </a:ext>
            </a:extLst>
          </p:cNvPr>
          <p:cNvSpPr txBox="1"/>
          <p:nvPr/>
        </p:nvSpPr>
        <p:spPr>
          <a:xfrm>
            <a:off x="7024259" y="2579216"/>
            <a:ext cx="728084" cy="1169551"/>
          </a:xfrm>
          <a:prstGeom prst="rect">
            <a:avLst/>
          </a:prstGeom>
          <a:noFill/>
        </p:spPr>
        <p:txBody>
          <a:bodyPr wrap="none" rtlCol="0" anchor="ctr">
            <a:spAutoFit/>
          </a:bodyPr>
          <a:lstStyle/>
          <a:p>
            <a:pPr algn="ctr"/>
            <a:r>
              <a:rPr lang="en-US" sz="7000" b="1" dirty="0">
                <a:solidFill>
                  <a:schemeClr val="accent3"/>
                </a:solidFill>
                <a:latin typeface="Poppins" pitchFamily="2" charset="77"/>
                <a:cs typeface="Poppins" pitchFamily="2" charset="77"/>
              </a:rPr>
              <a:t>3</a:t>
            </a:r>
          </a:p>
        </p:txBody>
      </p:sp>
      <p:sp>
        <p:nvSpPr>
          <p:cNvPr id="24" name="TextBox 23">
            <a:extLst>
              <a:ext uri="{FF2B5EF4-FFF2-40B4-BE49-F238E27FC236}">
                <a16:creationId xmlns:a16="http://schemas.microsoft.com/office/drawing/2014/main" id="{968A4505-B178-584C-AAAE-5DF6568C57F9}"/>
              </a:ext>
            </a:extLst>
          </p:cNvPr>
          <p:cNvSpPr txBox="1"/>
          <p:nvPr/>
        </p:nvSpPr>
        <p:spPr>
          <a:xfrm>
            <a:off x="9576799" y="2579216"/>
            <a:ext cx="792205" cy="1169551"/>
          </a:xfrm>
          <a:prstGeom prst="rect">
            <a:avLst/>
          </a:prstGeom>
          <a:noFill/>
        </p:spPr>
        <p:txBody>
          <a:bodyPr wrap="none" rtlCol="0" anchor="ctr">
            <a:spAutoFit/>
          </a:bodyPr>
          <a:lstStyle/>
          <a:p>
            <a:pPr algn="ctr"/>
            <a:r>
              <a:rPr lang="en-US" sz="7000" b="1" dirty="0">
                <a:solidFill>
                  <a:schemeClr val="accent4"/>
                </a:solidFill>
                <a:latin typeface="Poppins" pitchFamily="2" charset="77"/>
                <a:cs typeface="Poppins" pitchFamily="2" charset="77"/>
              </a:rPr>
              <a:t>4</a:t>
            </a:r>
          </a:p>
        </p:txBody>
      </p:sp>
    </p:spTree>
    <p:extLst>
      <p:ext uri="{BB962C8B-B14F-4D97-AF65-F5344CB8AC3E}">
        <p14:creationId xmlns:p14="http://schemas.microsoft.com/office/powerpoint/2010/main" val="2206255353"/>
      </p:ext>
    </p:extLst>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5DB17DC-C8F9-2548-81B8-AE8E624C562F}"/>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371BE0B4-1554-0543-8DEE-02D02D2A9038}"/>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
            <a:extLst>
              <a:ext uri="{FF2B5EF4-FFF2-40B4-BE49-F238E27FC236}">
                <a16:creationId xmlns:a16="http://schemas.microsoft.com/office/drawing/2014/main" id="{406DFA7F-C547-C749-9F70-78DDEA4877DF}"/>
              </a:ext>
            </a:extLst>
          </p:cNvPr>
          <p:cNvSpPr>
            <a:spLocks noChangeArrowheads="1"/>
          </p:cNvSpPr>
          <p:nvPr/>
        </p:nvSpPr>
        <p:spPr bwMode="auto">
          <a:xfrm>
            <a:off x="1764795" y="3222935"/>
            <a:ext cx="3632944" cy="557390"/>
          </a:xfrm>
          <a:custGeom>
            <a:avLst/>
            <a:gdLst>
              <a:gd name="T0" fmla="*/ 5661 w 5662"/>
              <a:gd name="T1" fmla="*/ 866 h 867"/>
              <a:gd name="T2" fmla="*/ 0 w 5662"/>
              <a:gd name="T3" fmla="*/ 866 h 867"/>
              <a:gd name="T4" fmla="*/ 0 w 5662"/>
              <a:gd name="T5" fmla="*/ 0 h 867"/>
              <a:gd name="T6" fmla="*/ 5661 w 5662"/>
              <a:gd name="T7" fmla="*/ 0 h 867"/>
              <a:gd name="T8" fmla="*/ 5661 w 5662"/>
              <a:gd name="T9" fmla="*/ 866 h 867"/>
            </a:gdLst>
            <a:ahLst/>
            <a:cxnLst>
              <a:cxn ang="0">
                <a:pos x="T0" y="T1"/>
              </a:cxn>
              <a:cxn ang="0">
                <a:pos x="T2" y="T3"/>
              </a:cxn>
              <a:cxn ang="0">
                <a:pos x="T4" y="T5"/>
              </a:cxn>
              <a:cxn ang="0">
                <a:pos x="T6" y="T7"/>
              </a:cxn>
              <a:cxn ang="0">
                <a:pos x="T8" y="T9"/>
              </a:cxn>
            </a:cxnLst>
            <a:rect l="0" t="0" r="r" b="b"/>
            <a:pathLst>
              <a:path w="5662" h="867">
                <a:moveTo>
                  <a:pt x="5661" y="866"/>
                </a:moveTo>
                <a:lnTo>
                  <a:pt x="0" y="866"/>
                </a:lnTo>
                <a:lnTo>
                  <a:pt x="0" y="0"/>
                </a:lnTo>
                <a:lnTo>
                  <a:pt x="5661" y="0"/>
                </a:lnTo>
                <a:lnTo>
                  <a:pt x="5661" y="866"/>
                </a:lnTo>
              </a:path>
            </a:pathLst>
          </a:custGeom>
          <a:solidFill>
            <a:schemeClr val="accent6">
              <a:lumMod val="40000"/>
              <a:lumOff val="60000"/>
            </a:schemeClr>
          </a:solidFill>
          <a:ln>
            <a:noFill/>
          </a:ln>
          <a:effectLst/>
        </p:spPr>
        <p:txBody>
          <a:bodyPr wrap="none" anchor="ctr"/>
          <a:lstStyle/>
          <a:p>
            <a:endParaRPr lang="en-US" sz="900"/>
          </a:p>
        </p:txBody>
      </p:sp>
      <p:sp>
        <p:nvSpPr>
          <p:cNvPr id="5" name="Freeform 4">
            <a:extLst>
              <a:ext uri="{FF2B5EF4-FFF2-40B4-BE49-F238E27FC236}">
                <a16:creationId xmlns:a16="http://schemas.microsoft.com/office/drawing/2014/main" id="{57311740-C84E-C04D-ABA0-C52194E60FCB}"/>
              </a:ext>
            </a:extLst>
          </p:cNvPr>
          <p:cNvSpPr>
            <a:spLocks noChangeArrowheads="1"/>
          </p:cNvSpPr>
          <p:nvPr/>
        </p:nvSpPr>
        <p:spPr bwMode="auto">
          <a:xfrm>
            <a:off x="1764795" y="2891895"/>
            <a:ext cx="3632944" cy="333869"/>
          </a:xfrm>
          <a:custGeom>
            <a:avLst/>
            <a:gdLst>
              <a:gd name="T0" fmla="*/ 5661 w 5662"/>
              <a:gd name="T1" fmla="*/ 520 h 521"/>
              <a:gd name="T2" fmla="*/ 0 w 5662"/>
              <a:gd name="T3" fmla="*/ 520 h 521"/>
              <a:gd name="T4" fmla="*/ 284 w 5662"/>
              <a:gd name="T5" fmla="*/ 0 h 521"/>
              <a:gd name="T6" fmla="*/ 5378 w 5662"/>
              <a:gd name="T7" fmla="*/ 0 h 521"/>
              <a:gd name="T8" fmla="*/ 5661 w 5662"/>
              <a:gd name="T9" fmla="*/ 520 h 521"/>
            </a:gdLst>
            <a:ahLst/>
            <a:cxnLst>
              <a:cxn ang="0">
                <a:pos x="T0" y="T1"/>
              </a:cxn>
              <a:cxn ang="0">
                <a:pos x="T2" y="T3"/>
              </a:cxn>
              <a:cxn ang="0">
                <a:pos x="T4" y="T5"/>
              </a:cxn>
              <a:cxn ang="0">
                <a:pos x="T6" y="T7"/>
              </a:cxn>
              <a:cxn ang="0">
                <a:pos x="T8" y="T9"/>
              </a:cxn>
            </a:cxnLst>
            <a:rect l="0" t="0" r="r" b="b"/>
            <a:pathLst>
              <a:path w="5662" h="521">
                <a:moveTo>
                  <a:pt x="5661" y="520"/>
                </a:moveTo>
                <a:lnTo>
                  <a:pt x="0" y="520"/>
                </a:lnTo>
                <a:lnTo>
                  <a:pt x="284" y="0"/>
                </a:lnTo>
                <a:lnTo>
                  <a:pt x="5378" y="0"/>
                </a:lnTo>
                <a:lnTo>
                  <a:pt x="5661" y="520"/>
                </a:lnTo>
              </a:path>
            </a:pathLst>
          </a:custGeom>
          <a:solidFill>
            <a:schemeClr val="accent6">
              <a:lumMod val="20000"/>
              <a:lumOff val="80000"/>
            </a:schemeClr>
          </a:solidFill>
          <a:ln>
            <a:noFill/>
          </a:ln>
          <a:effectLst/>
        </p:spPr>
        <p:txBody>
          <a:bodyPr wrap="none" anchor="ctr"/>
          <a:lstStyle/>
          <a:p>
            <a:endParaRPr lang="en-US" sz="900"/>
          </a:p>
        </p:txBody>
      </p:sp>
      <p:sp>
        <p:nvSpPr>
          <p:cNvPr id="6" name="Freeform 5">
            <a:extLst>
              <a:ext uri="{FF2B5EF4-FFF2-40B4-BE49-F238E27FC236}">
                <a16:creationId xmlns:a16="http://schemas.microsoft.com/office/drawing/2014/main" id="{D7AAB30B-DFF0-3A4A-9534-2870087F8DAC}"/>
              </a:ext>
            </a:extLst>
          </p:cNvPr>
          <p:cNvSpPr>
            <a:spLocks noChangeArrowheads="1"/>
          </p:cNvSpPr>
          <p:nvPr/>
        </p:nvSpPr>
        <p:spPr bwMode="auto">
          <a:xfrm>
            <a:off x="1561079" y="4114194"/>
            <a:ext cx="4034718" cy="557392"/>
          </a:xfrm>
          <a:custGeom>
            <a:avLst/>
            <a:gdLst>
              <a:gd name="T0" fmla="*/ 6289 w 6290"/>
              <a:gd name="T1" fmla="*/ 867 h 868"/>
              <a:gd name="T2" fmla="*/ 0 w 6290"/>
              <a:gd name="T3" fmla="*/ 867 h 868"/>
              <a:gd name="T4" fmla="*/ 0 w 6290"/>
              <a:gd name="T5" fmla="*/ 0 h 868"/>
              <a:gd name="T6" fmla="*/ 6289 w 6290"/>
              <a:gd name="T7" fmla="*/ 0 h 868"/>
              <a:gd name="T8" fmla="*/ 6289 w 6290"/>
              <a:gd name="T9" fmla="*/ 867 h 868"/>
            </a:gdLst>
            <a:ahLst/>
            <a:cxnLst>
              <a:cxn ang="0">
                <a:pos x="T0" y="T1"/>
              </a:cxn>
              <a:cxn ang="0">
                <a:pos x="T2" y="T3"/>
              </a:cxn>
              <a:cxn ang="0">
                <a:pos x="T4" y="T5"/>
              </a:cxn>
              <a:cxn ang="0">
                <a:pos x="T6" y="T7"/>
              </a:cxn>
              <a:cxn ang="0">
                <a:pos x="T8" y="T9"/>
              </a:cxn>
            </a:cxnLst>
            <a:rect l="0" t="0" r="r" b="b"/>
            <a:pathLst>
              <a:path w="6290" h="868">
                <a:moveTo>
                  <a:pt x="6289" y="867"/>
                </a:moveTo>
                <a:lnTo>
                  <a:pt x="0" y="867"/>
                </a:lnTo>
                <a:lnTo>
                  <a:pt x="0" y="0"/>
                </a:lnTo>
                <a:lnTo>
                  <a:pt x="6289" y="0"/>
                </a:lnTo>
                <a:lnTo>
                  <a:pt x="6289" y="867"/>
                </a:lnTo>
              </a:path>
            </a:pathLst>
          </a:custGeom>
          <a:solidFill>
            <a:schemeClr val="accent6">
              <a:lumMod val="40000"/>
              <a:lumOff val="60000"/>
            </a:schemeClr>
          </a:solidFill>
          <a:ln>
            <a:noFill/>
          </a:ln>
          <a:effectLst/>
        </p:spPr>
        <p:txBody>
          <a:bodyPr wrap="none" anchor="ctr"/>
          <a:lstStyle/>
          <a:p>
            <a:endParaRPr lang="en-US" sz="900"/>
          </a:p>
        </p:txBody>
      </p:sp>
      <p:sp>
        <p:nvSpPr>
          <p:cNvPr id="7" name="Freeform 6">
            <a:extLst>
              <a:ext uri="{FF2B5EF4-FFF2-40B4-BE49-F238E27FC236}">
                <a16:creationId xmlns:a16="http://schemas.microsoft.com/office/drawing/2014/main" id="{463B2B3C-4B37-9E42-A3F2-322775E4F4EE}"/>
              </a:ext>
            </a:extLst>
          </p:cNvPr>
          <p:cNvSpPr>
            <a:spLocks noChangeArrowheads="1"/>
          </p:cNvSpPr>
          <p:nvPr/>
        </p:nvSpPr>
        <p:spPr bwMode="auto">
          <a:xfrm>
            <a:off x="1561079" y="3780325"/>
            <a:ext cx="4034718" cy="333869"/>
          </a:xfrm>
          <a:custGeom>
            <a:avLst/>
            <a:gdLst>
              <a:gd name="T0" fmla="*/ 6289 w 6290"/>
              <a:gd name="T1" fmla="*/ 521 h 522"/>
              <a:gd name="T2" fmla="*/ 0 w 6290"/>
              <a:gd name="T3" fmla="*/ 521 h 522"/>
              <a:gd name="T4" fmla="*/ 314 w 6290"/>
              <a:gd name="T5" fmla="*/ 0 h 522"/>
              <a:gd name="T6" fmla="*/ 5975 w 6290"/>
              <a:gd name="T7" fmla="*/ 0 h 522"/>
              <a:gd name="T8" fmla="*/ 6289 w 6290"/>
              <a:gd name="T9" fmla="*/ 521 h 522"/>
            </a:gdLst>
            <a:ahLst/>
            <a:cxnLst>
              <a:cxn ang="0">
                <a:pos x="T0" y="T1"/>
              </a:cxn>
              <a:cxn ang="0">
                <a:pos x="T2" y="T3"/>
              </a:cxn>
              <a:cxn ang="0">
                <a:pos x="T4" y="T5"/>
              </a:cxn>
              <a:cxn ang="0">
                <a:pos x="T6" y="T7"/>
              </a:cxn>
              <a:cxn ang="0">
                <a:pos x="T8" y="T9"/>
              </a:cxn>
            </a:cxnLst>
            <a:rect l="0" t="0" r="r" b="b"/>
            <a:pathLst>
              <a:path w="6290" h="522">
                <a:moveTo>
                  <a:pt x="6289" y="521"/>
                </a:moveTo>
                <a:lnTo>
                  <a:pt x="0" y="521"/>
                </a:lnTo>
                <a:lnTo>
                  <a:pt x="314" y="0"/>
                </a:lnTo>
                <a:lnTo>
                  <a:pt x="5975" y="0"/>
                </a:lnTo>
                <a:lnTo>
                  <a:pt x="6289" y="521"/>
                </a:lnTo>
              </a:path>
            </a:pathLst>
          </a:custGeom>
          <a:solidFill>
            <a:schemeClr val="accent6">
              <a:lumMod val="20000"/>
              <a:lumOff val="80000"/>
            </a:schemeClr>
          </a:solidFill>
          <a:ln>
            <a:noFill/>
          </a:ln>
          <a:effectLst/>
        </p:spPr>
        <p:txBody>
          <a:bodyPr wrap="none" anchor="ctr"/>
          <a:lstStyle/>
          <a:p>
            <a:endParaRPr lang="en-US" sz="900"/>
          </a:p>
        </p:txBody>
      </p:sp>
      <p:sp>
        <p:nvSpPr>
          <p:cNvPr id="8" name="Freeform 7">
            <a:extLst>
              <a:ext uri="{FF2B5EF4-FFF2-40B4-BE49-F238E27FC236}">
                <a16:creationId xmlns:a16="http://schemas.microsoft.com/office/drawing/2014/main" id="{6B9BC1D1-D972-5E4E-8AD0-257443C96763}"/>
              </a:ext>
            </a:extLst>
          </p:cNvPr>
          <p:cNvSpPr>
            <a:spLocks noChangeArrowheads="1"/>
          </p:cNvSpPr>
          <p:nvPr/>
        </p:nvSpPr>
        <p:spPr bwMode="auto">
          <a:xfrm>
            <a:off x="1337557" y="5005454"/>
            <a:ext cx="4484591" cy="557390"/>
          </a:xfrm>
          <a:custGeom>
            <a:avLst/>
            <a:gdLst>
              <a:gd name="T0" fmla="*/ 6989 w 6990"/>
              <a:gd name="T1" fmla="*/ 867 h 868"/>
              <a:gd name="T2" fmla="*/ 0 w 6990"/>
              <a:gd name="T3" fmla="*/ 867 h 868"/>
              <a:gd name="T4" fmla="*/ 0 w 6990"/>
              <a:gd name="T5" fmla="*/ 0 h 868"/>
              <a:gd name="T6" fmla="*/ 6989 w 6990"/>
              <a:gd name="T7" fmla="*/ 0 h 868"/>
              <a:gd name="T8" fmla="*/ 6989 w 6990"/>
              <a:gd name="T9" fmla="*/ 867 h 868"/>
            </a:gdLst>
            <a:ahLst/>
            <a:cxnLst>
              <a:cxn ang="0">
                <a:pos x="T0" y="T1"/>
              </a:cxn>
              <a:cxn ang="0">
                <a:pos x="T2" y="T3"/>
              </a:cxn>
              <a:cxn ang="0">
                <a:pos x="T4" y="T5"/>
              </a:cxn>
              <a:cxn ang="0">
                <a:pos x="T6" y="T7"/>
              </a:cxn>
              <a:cxn ang="0">
                <a:pos x="T8" y="T9"/>
              </a:cxn>
            </a:cxnLst>
            <a:rect l="0" t="0" r="r" b="b"/>
            <a:pathLst>
              <a:path w="6990" h="868">
                <a:moveTo>
                  <a:pt x="6989" y="867"/>
                </a:moveTo>
                <a:lnTo>
                  <a:pt x="0" y="867"/>
                </a:lnTo>
                <a:lnTo>
                  <a:pt x="0" y="0"/>
                </a:lnTo>
                <a:lnTo>
                  <a:pt x="6989" y="0"/>
                </a:lnTo>
                <a:lnTo>
                  <a:pt x="6989" y="867"/>
                </a:lnTo>
              </a:path>
            </a:pathLst>
          </a:custGeom>
          <a:solidFill>
            <a:schemeClr val="accent6">
              <a:lumMod val="40000"/>
              <a:lumOff val="60000"/>
            </a:schemeClr>
          </a:solidFill>
          <a:ln>
            <a:noFill/>
          </a:ln>
          <a:effectLst/>
        </p:spPr>
        <p:txBody>
          <a:bodyPr wrap="none" anchor="ctr"/>
          <a:lstStyle/>
          <a:p>
            <a:endParaRPr lang="en-US" sz="900"/>
          </a:p>
        </p:txBody>
      </p:sp>
      <p:sp>
        <p:nvSpPr>
          <p:cNvPr id="9" name="Freeform 8">
            <a:extLst>
              <a:ext uri="{FF2B5EF4-FFF2-40B4-BE49-F238E27FC236}">
                <a16:creationId xmlns:a16="http://schemas.microsoft.com/office/drawing/2014/main" id="{BDEE8E39-EC11-E146-B4D0-DAC66AD99B46}"/>
              </a:ext>
            </a:extLst>
          </p:cNvPr>
          <p:cNvSpPr>
            <a:spLocks noChangeArrowheads="1"/>
          </p:cNvSpPr>
          <p:nvPr/>
        </p:nvSpPr>
        <p:spPr bwMode="auto">
          <a:xfrm>
            <a:off x="1337557" y="4671585"/>
            <a:ext cx="4484591" cy="333869"/>
          </a:xfrm>
          <a:custGeom>
            <a:avLst/>
            <a:gdLst>
              <a:gd name="T0" fmla="*/ 6989 w 6990"/>
              <a:gd name="T1" fmla="*/ 521 h 522"/>
              <a:gd name="T2" fmla="*/ 0 w 6990"/>
              <a:gd name="T3" fmla="*/ 521 h 522"/>
              <a:gd name="T4" fmla="*/ 350 w 6990"/>
              <a:gd name="T5" fmla="*/ 0 h 522"/>
              <a:gd name="T6" fmla="*/ 6639 w 6990"/>
              <a:gd name="T7" fmla="*/ 0 h 522"/>
              <a:gd name="T8" fmla="*/ 6989 w 6990"/>
              <a:gd name="T9" fmla="*/ 521 h 522"/>
            </a:gdLst>
            <a:ahLst/>
            <a:cxnLst>
              <a:cxn ang="0">
                <a:pos x="T0" y="T1"/>
              </a:cxn>
              <a:cxn ang="0">
                <a:pos x="T2" y="T3"/>
              </a:cxn>
              <a:cxn ang="0">
                <a:pos x="T4" y="T5"/>
              </a:cxn>
              <a:cxn ang="0">
                <a:pos x="T6" y="T7"/>
              </a:cxn>
              <a:cxn ang="0">
                <a:pos x="T8" y="T9"/>
              </a:cxn>
            </a:cxnLst>
            <a:rect l="0" t="0" r="r" b="b"/>
            <a:pathLst>
              <a:path w="6990" h="522">
                <a:moveTo>
                  <a:pt x="6989" y="521"/>
                </a:moveTo>
                <a:lnTo>
                  <a:pt x="0" y="521"/>
                </a:lnTo>
                <a:lnTo>
                  <a:pt x="350" y="0"/>
                </a:lnTo>
                <a:lnTo>
                  <a:pt x="6639" y="0"/>
                </a:lnTo>
                <a:lnTo>
                  <a:pt x="6989" y="521"/>
                </a:lnTo>
              </a:path>
            </a:pathLst>
          </a:custGeom>
          <a:solidFill>
            <a:schemeClr val="accent6">
              <a:lumMod val="20000"/>
              <a:lumOff val="80000"/>
            </a:schemeClr>
          </a:solidFill>
          <a:ln>
            <a:noFill/>
          </a:ln>
          <a:effectLst/>
        </p:spPr>
        <p:txBody>
          <a:bodyPr wrap="none" anchor="ctr"/>
          <a:lstStyle/>
          <a:p>
            <a:endParaRPr lang="en-US" sz="900"/>
          </a:p>
        </p:txBody>
      </p:sp>
      <p:sp>
        <p:nvSpPr>
          <p:cNvPr id="10" name="Freeform 9">
            <a:extLst>
              <a:ext uri="{FF2B5EF4-FFF2-40B4-BE49-F238E27FC236}">
                <a16:creationId xmlns:a16="http://schemas.microsoft.com/office/drawing/2014/main" id="{CF82A1C7-9E5D-6A47-AC6C-AC908366F9E8}"/>
              </a:ext>
            </a:extLst>
          </p:cNvPr>
          <p:cNvSpPr>
            <a:spLocks noChangeArrowheads="1"/>
          </p:cNvSpPr>
          <p:nvPr/>
        </p:nvSpPr>
        <p:spPr bwMode="auto">
          <a:xfrm>
            <a:off x="1088570" y="5896713"/>
            <a:ext cx="4982565" cy="557392"/>
          </a:xfrm>
          <a:custGeom>
            <a:avLst/>
            <a:gdLst>
              <a:gd name="T0" fmla="*/ 7765 w 7766"/>
              <a:gd name="T1" fmla="*/ 868 h 869"/>
              <a:gd name="T2" fmla="*/ 0 w 7766"/>
              <a:gd name="T3" fmla="*/ 868 h 869"/>
              <a:gd name="T4" fmla="*/ 0 w 7766"/>
              <a:gd name="T5" fmla="*/ 0 h 869"/>
              <a:gd name="T6" fmla="*/ 7765 w 7766"/>
              <a:gd name="T7" fmla="*/ 0 h 869"/>
              <a:gd name="T8" fmla="*/ 7765 w 7766"/>
              <a:gd name="T9" fmla="*/ 868 h 869"/>
            </a:gdLst>
            <a:ahLst/>
            <a:cxnLst>
              <a:cxn ang="0">
                <a:pos x="T0" y="T1"/>
              </a:cxn>
              <a:cxn ang="0">
                <a:pos x="T2" y="T3"/>
              </a:cxn>
              <a:cxn ang="0">
                <a:pos x="T4" y="T5"/>
              </a:cxn>
              <a:cxn ang="0">
                <a:pos x="T6" y="T7"/>
              </a:cxn>
              <a:cxn ang="0">
                <a:pos x="T8" y="T9"/>
              </a:cxn>
            </a:cxnLst>
            <a:rect l="0" t="0" r="r" b="b"/>
            <a:pathLst>
              <a:path w="7766" h="869">
                <a:moveTo>
                  <a:pt x="7765" y="868"/>
                </a:moveTo>
                <a:lnTo>
                  <a:pt x="0" y="868"/>
                </a:lnTo>
                <a:lnTo>
                  <a:pt x="0" y="0"/>
                </a:lnTo>
                <a:lnTo>
                  <a:pt x="7765" y="0"/>
                </a:lnTo>
                <a:lnTo>
                  <a:pt x="7765" y="868"/>
                </a:lnTo>
              </a:path>
            </a:pathLst>
          </a:custGeom>
          <a:solidFill>
            <a:schemeClr val="accent6">
              <a:lumMod val="40000"/>
              <a:lumOff val="60000"/>
            </a:schemeClr>
          </a:solidFill>
          <a:ln>
            <a:noFill/>
          </a:ln>
          <a:effectLst/>
        </p:spPr>
        <p:txBody>
          <a:bodyPr wrap="none" anchor="ctr"/>
          <a:lstStyle/>
          <a:p>
            <a:endParaRPr lang="en-US" sz="900"/>
          </a:p>
        </p:txBody>
      </p:sp>
      <p:sp>
        <p:nvSpPr>
          <p:cNvPr id="11" name="Freeform 10">
            <a:extLst>
              <a:ext uri="{FF2B5EF4-FFF2-40B4-BE49-F238E27FC236}">
                <a16:creationId xmlns:a16="http://schemas.microsoft.com/office/drawing/2014/main" id="{8CA63525-3643-2442-9E5C-8F2F37A06F26}"/>
              </a:ext>
            </a:extLst>
          </p:cNvPr>
          <p:cNvSpPr>
            <a:spLocks noChangeArrowheads="1"/>
          </p:cNvSpPr>
          <p:nvPr/>
        </p:nvSpPr>
        <p:spPr bwMode="auto">
          <a:xfrm>
            <a:off x="1088570" y="5560016"/>
            <a:ext cx="4982565" cy="333869"/>
          </a:xfrm>
          <a:custGeom>
            <a:avLst/>
            <a:gdLst>
              <a:gd name="T0" fmla="*/ 7765 w 7766"/>
              <a:gd name="T1" fmla="*/ 521 h 522"/>
              <a:gd name="T2" fmla="*/ 0 w 7766"/>
              <a:gd name="T3" fmla="*/ 521 h 522"/>
              <a:gd name="T4" fmla="*/ 388 w 7766"/>
              <a:gd name="T5" fmla="*/ 0 h 522"/>
              <a:gd name="T6" fmla="*/ 7377 w 7766"/>
              <a:gd name="T7" fmla="*/ 0 h 522"/>
              <a:gd name="T8" fmla="*/ 7765 w 7766"/>
              <a:gd name="T9" fmla="*/ 521 h 522"/>
            </a:gdLst>
            <a:ahLst/>
            <a:cxnLst>
              <a:cxn ang="0">
                <a:pos x="T0" y="T1"/>
              </a:cxn>
              <a:cxn ang="0">
                <a:pos x="T2" y="T3"/>
              </a:cxn>
              <a:cxn ang="0">
                <a:pos x="T4" y="T5"/>
              </a:cxn>
              <a:cxn ang="0">
                <a:pos x="T6" y="T7"/>
              </a:cxn>
              <a:cxn ang="0">
                <a:pos x="T8" y="T9"/>
              </a:cxn>
            </a:cxnLst>
            <a:rect l="0" t="0" r="r" b="b"/>
            <a:pathLst>
              <a:path w="7766" h="522">
                <a:moveTo>
                  <a:pt x="7765" y="521"/>
                </a:moveTo>
                <a:lnTo>
                  <a:pt x="0" y="521"/>
                </a:lnTo>
                <a:lnTo>
                  <a:pt x="388" y="0"/>
                </a:lnTo>
                <a:lnTo>
                  <a:pt x="7377" y="0"/>
                </a:lnTo>
                <a:lnTo>
                  <a:pt x="7765" y="521"/>
                </a:lnTo>
              </a:path>
            </a:pathLst>
          </a:custGeom>
          <a:solidFill>
            <a:schemeClr val="accent6">
              <a:lumMod val="20000"/>
              <a:lumOff val="80000"/>
            </a:schemeClr>
          </a:solidFill>
          <a:ln>
            <a:noFill/>
          </a:ln>
          <a:effectLst/>
        </p:spPr>
        <p:txBody>
          <a:bodyPr wrap="none" anchor="ctr"/>
          <a:lstStyle/>
          <a:p>
            <a:endParaRPr lang="en-US" sz="900"/>
          </a:p>
        </p:txBody>
      </p:sp>
      <p:sp>
        <p:nvSpPr>
          <p:cNvPr id="12" name="Freeform 11">
            <a:extLst>
              <a:ext uri="{FF2B5EF4-FFF2-40B4-BE49-F238E27FC236}">
                <a16:creationId xmlns:a16="http://schemas.microsoft.com/office/drawing/2014/main" id="{EBBE0BEF-2EF8-FF44-BBA9-D98E7BDE4418}"/>
              </a:ext>
            </a:extLst>
          </p:cNvPr>
          <p:cNvSpPr>
            <a:spLocks noChangeArrowheads="1"/>
          </p:cNvSpPr>
          <p:nvPr/>
        </p:nvSpPr>
        <p:spPr bwMode="auto">
          <a:xfrm>
            <a:off x="2610785" y="3222935"/>
            <a:ext cx="1940965" cy="557390"/>
          </a:xfrm>
          <a:custGeom>
            <a:avLst/>
            <a:gdLst>
              <a:gd name="T0" fmla="*/ 3023 w 3024"/>
              <a:gd name="T1" fmla="*/ 866 h 867"/>
              <a:gd name="T2" fmla="*/ 0 w 3024"/>
              <a:gd name="T3" fmla="*/ 866 h 867"/>
              <a:gd name="T4" fmla="*/ 0 w 3024"/>
              <a:gd name="T5" fmla="*/ 0 h 867"/>
              <a:gd name="T6" fmla="*/ 3023 w 3024"/>
              <a:gd name="T7" fmla="*/ 0 h 867"/>
              <a:gd name="T8" fmla="*/ 3023 w 3024"/>
              <a:gd name="T9" fmla="*/ 866 h 867"/>
            </a:gdLst>
            <a:ahLst/>
            <a:cxnLst>
              <a:cxn ang="0">
                <a:pos x="T0" y="T1"/>
              </a:cxn>
              <a:cxn ang="0">
                <a:pos x="T2" y="T3"/>
              </a:cxn>
              <a:cxn ang="0">
                <a:pos x="T4" y="T5"/>
              </a:cxn>
              <a:cxn ang="0">
                <a:pos x="T6" y="T7"/>
              </a:cxn>
              <a:cxn ang="0">
                <a:pos x="T8" y="T9"/>
              </a:cxn>
            </a:cxnLst>
            <a:rect l="0" t="0" r="r" b="b"/>
            <a:pathLst>
              <a:path w="3024" h="867">
                <a:moveTo>
                  <a:pt x="3023" y="866"/>
                </a:moveTo>
                <a:lnTo>
                  <a:pt x="0" y="866"/>
                </a:lnTo>
                <a:lnTo>
                  <a:pt x="0" y="0"/>
                </a:lnTo>
                <a:lnTo>
                  <a:pt x="3023" y="0"/>
                </a:lnTo>
                <a:lnTo>
                  <a:pt x="3023" y="866"/>
                </a:lnTo>
              </a:path>
            </a:pathLst>
          </a:custGeom>
          <a:solidFill>
            <a:schemeClr val="accent4"/>
          </a:solidFill>
          <a:ln>
            <a:noFill/>
          </a:ln>
          <a:effectLst/>
        </p:spPr>
        <p:txBody>
          <a:bodyPr wrap="none" anchor="ctr"/>
          <a:lstStyle/>
          <a:p>
            <a:endParaRPr lang="en-US" sz="900"/>
          </a:p>
        </p:txBody>
      </p:sp>
      <p:sp>
        <p:nvSpPr>
          <p:cNvPr id="13" name="Freeform 12">
            <a:extLst>
              <a:ext uri="{FF2B5EF4-FFF2-40B4-BE49-F238E27FC236}">
                <a16:creationId xmlns:a16="http://schemas.microsoft.com/office/drawing/2014/main" id="{E6CDE86A-47D4-0644-AD3A-052BC792877A}"/>
              </a:ext>
            </a:extLst>
          </p:cNvPr>
          <p:cNvSpPr>
            <a:spLocks noChangeArrowheads="1"/>
          </p:cNvSpPr>
          <p:nvPr/>
        </p:nvSpPr>
        <p:spPr bwMode="auto">
          <a:xfrm>
            <a:off x="2610785" y="2891895"/>
            <a:ext cx="1940965" cy="333869"/>
          </a:xfrm>
          <a:custGeom>
            <a:avLst/>
            <a:gdLst>
              <a:gd name="T0" fmla="*/ 3023 w 3024"/>
              <a:gd name="T1" fmla="*/ 520 h 521"/>
              <a:gd name="T2" fmla="*/ 0 w 3024"/>
              <a:gd name="T3" fmla="*/ 520 h 521"/>
              <a:gd name="T4" fmla="*/ 151 w 3024"/>
              <a:gd name="T5" fmla="*/ 0 h 521"/>
              <a:gd name="T6" fmla="*/ 2872 w 3024"/>
              <a:gd name="T7" fmla="*/ 0 h 521"/>
              <a:gd name="T8" fmla="*/ 3023 w 3024"/>
              <a:gd name="T9" fmla="*/ 520 h 521"/>
            </a:gdLst>
            <a:ahLst/>
            <a:cxnLst>
              <a:cxn ang="0">
                <a:pos x="T0" y="T1"/>
              </a:cxn>
              <a:cxn ang="0">
                <a:pos x="T2" y="T3"/>
              </a:cxn>
              <a:cxn ang="0">
                <a:pos x="T4" y="T5"/>
              </a:cxn>
              <a:cxn ang="0">
                <a:pos x="T6" y="T7"/>
              </a:cxn>
              <a:cxn ang="0">
                <a:pos x="T8" y="T9"/>
              </a:cxn>
            </a:cxnLst>
            <a:rect l="0" t="0" r="r" b="b"/>
            <a:pathLst>
              <a:path w="3024" h="521">
                <a:moveTo>
                  <a:pt x="3023" y="520"/>
                </a:moveTo>
                <a:lnTo>
                  <a:pt x="0" y="520"/>
                </a:lnTo>
                <a:lnTo>
                  <a:pt x="151" y="0"/>
                </a:lnTo>
                <a:lnTo>
                  <a:pt x="2872" y="0"/>
                </a:lnTo>
                <a:lnTo>
                  <a:pt x="3023" y="520"/>
                </a:lnTo>
              </a:path>
            </a:pathLst>
          </a:custGeom>
          <a:solidFill>
            <a:schemeClr val="accent4"/>
          </a:solidFill>
          <a:ln>
            <a:noFill/>
          </a:ln>
          <a:effectLst/>
        </p:spPr>
        <p:txBody>
          <a:bodyPr wrap="none" anchor="ctr"/>
          <a:lstStyle/>
          <a:p>
            <a:endParaRPr lang="en-US" sz="900"/>
          </a:p>
        </p:txBody>
      </p:sp>
      <p:sp>
        <p:nvSpPr>
          <p:cNvPr id="14" name="Freeform 13">
            <a:extLst>
              <a:ext uri="{FF2B5EF4-FFF2-40B4-BE49-F238E27FC236}">
                <a16:creationId xmlns:a16="http://schemas.microsoft.com/office/drawing/2014/main" id="{E02B5027-05A2-7442-84BB-809F5194F1AF}"/>
              </a:ext>
            </a:extLst>
          </p:cNvPr>
          <p:cNvSpPr>
            <a:spLocks noChangeArrowheads="1"/>
          </p:cNvSpPr>
          <p:nvPr/>
        </p:nvSpPr>
        <p:spPr bwMode="auto">
          <a:xfrm>
            <a:off x="2503268" y="4114194"/>
            <a:ext cx="2156000" cy="557392"/>
          </a:xfrm>
          <a:custGeom>
            <a:avLst/>
            <a:gdLst>
              <a:gd name="T0" fmla="*/ 3359 w 3360"/>
              <a:gd name="T1" fmla="*/ 867 h 868"/>
              <a:gd name="T2" fmla="*/ 0 w 3360"/>
              <a:gd name="T3" fmla="*/ 867 h 868"/>
              <a:gd name="T4" fmla="*/ 0 w 3360"/>
              <a:gd name="T5" fmla="*/ 0 h 868"/>
              <a:gd name="T6" fmla="*/ 3359 w 3360"/>
              <a:gd name="T7" fmla="*/ 0 h 868"/>
              <a:gd name="T8" fmla="*/ 3359 w 3360"/>
              <a:gd name="T9" fmla="*/ 867 h 868"/>
            </a:gdLst>
            <a:ahLst/>
            <a:cxnLst>
              <a:cxn ang="0">
                <a:pos x="T0" y="T1"/>
              </a:cxn>
              <a:cxn ang="0">
                <a:pos x="T2" y="T3"/>
              </a:cxn>
              <a:cxn ang="0">
                <a:pos x="T4" y="T5"/>
              </a:cxn>
              <a:cxn ang="0">
                <a:pos x="T6" y="T7"/>
              </a:cxn>
              <a:cxn ang="0">
                <a:pos x="T8" y="T9"/>
              </a:cxn>
            </a:cxnLst>
            <a:rect l="0" t="0" r="r" b="b"/>
            <a:pathLst>
              <a:path w="3360" h="868">
                <a:moveTo>
                  <a:pt x="3359" y="867"/>
                </a:moveTo>
                <a:lnTo>
                  <a:pt x="0" y="867"/>
                </a:lnTo>
                <a:lnTo>
                  <a:pt x="0" y="0"/>
                </a:lnTo>
                <a:lnTo>
                  <a:pt x="3359" y="0"/>
                </a:lnTo>
                <a:lnTo>
                  <a:pt x="3359" y="867"/>
                </a:lnTo>
              </a:path>
            </a:pathLst>
          </a:custGeom>
          <a:solidFill>
            <a:schemeClr val="accent3"/>
          </a:solidFill>
          <a:ln>
            <a:noFill/>
          </a:ln>
          <a:effectLst/>
        </p:spPr>
        <p:txBody>
          <a:bodyPr wrap="none" anchor="ctr"/>
          <a:lstStyle/>
          <a:p>
            <a:endParaRPr lang="en-US" sz="900"/>
          </a:p>
        </p:txBody>
      </p:sp>
      <p:sp>
        <p:nvSpPr>
          <p:cNvPr id="15" name="Freeform 14">
            <a:extLst>
              <a:ext uri="{FF2B5EF4-FFF2-40B4-BE49-F238E27FC236}">
                <a16:creationId xmlns:a16="http://schemas.microsoft.com/office/drawing/2014/main" id="{C5486EF2-81E8-6D41-96CD-27D64C2C28B7}"/>
              </a:ext>
            </a:extLst>
          </p:cNvPr>
          <p:cNvSpPr>
            <a:spLocks noChangeArrowheads="1"/>
          </p:cNvSpPr>
          <p:nvPr/>
        </p:nvSpPr>
        <p:spPr bwMode="auto">
          <a:xfrm>
            <a:off x="2503268" y="3780325"/>
            <a:ext cx="2156000" cy="333869"/>
          </a:xfrm>
          <a:custGeom>
            <a:avLst/>
            <a:gdLst>
              <a:gd name="T0" fmla="*/ 3359 w 3360"/>
              <a:gd name="T1" fmla="*/ 521 h 522"/>
              <a:gd name="T2" fmla="*/ 0 w 3360"/>
              <a:gd name="T3" fmla="*/ 521 h 522"/>
              <a:gd name="T4" fmla="*/ 168 w 3360"/>
              <a:gd name="T5" fmla="*/ 0 h 522"/>
              <a:gd name="T6" fmla="*/ 3191 w 3360"/>
              <a:gd name="T7" fmla="*/ 0 h 522"/>
              <a:gd name="T8" fmla="*/ 3359 w 3360"/>
              <a:gd name="T9" fmla="*/ 521 h 522"/>
            </a:gdLst>
            <a:ahLst/>
            <a:cxnLst>
              <a:cxn ang="0">
                <a:pos x="T0" y="T1"/>
              </a:cxn>
              <a:cxn ang="0">
                <a:pos x="T2" y="T3"/>
              </a:cxn>
              <a:cxn ang="0">
                <a:pos x="T4" y="T5"/>
              </a:cxn>
              <a:cxn ang="0">
                <a:pos x="T6" y="T7"/>
              </a:cxn>
              <a:cxn ang="0">
                <a:pos x="T8" y="T9"/>
              </a:cxn>
            </a:cxnLst>
            <a:rect l="0" t="0" r="r" b="b"/>
            <a:pathLst>
              <a:path w="3360" h="522">
                <a:moveTo>
                  <a:pt x="3359" y="521"/>
                </a:moveTo>
                <a:lnTo>
                  <a:pt x="0" y="521"/>
                </a:lnTo>
                <a:lnTo>
                  <a:pt x="168" y="0"/>
                </a:lnTo>
                <a:lnTo>
                  <a:pt x="3191" y="0"/>
                </a:lnTo>
                <a:lnTo>
                  <a:pt x="3359" y="521"/>
                </a:lnTo>
              </a:path>
            </a:pathLst>
          </a:custGeom>
          <a:solidFill>
            <a:schemeClr val="accent3"/>
          </a:solidFill>
          <a:ln>
            <a:noFill/>
          </a:ln>
          <a:effectLst/>
        </p:spPr>
        <p:txBody>
          <a:bodyPr wrap="none" anchor="ctr"/>
          <a:lstStyle/>
          <a:p>
            <a:endParaRPr lang="en-US" sz="900"/>
          </a:p>
        </p:txBody>
      </p:sp>
      <p:sp>
        <p:nvSpPr>
          <p:cNvPr id="16" name="Freeform 15">
            <a:extLst>
              <a:ext uri="{FF2B5EF4-FFF2-40B4-BE49-F238E27FC236}">
                <a16:creationId xmlns:a16="http://schemas.microsoft.com/office/drawing/2014/main" id="{357BAB6D-87B6-224B-A215-7DF4DC4B0CF7}"/>
              </a:ext>
            </a:extLst>
          </p:cNvPr>
          <p:cNvSpPr>
            <a:spLocks noChangeArrowheads="1"/>
          </p:cNvSpPr>
          <p:nvPr/>
        </p:nvSpPr>
        <p:spPr bwMode="auto">
          <a:xfrm>
            <a:off x="2381603" y="5005454"/>
            <a:ext cx="2396499" cy="557390"/>
          </a:xfrm>
          <a:custGeom>
            <a:avLst/>
            <a:gdLst>
              <a:gd name="T0" fmla="*/ 3732 w 3733"/>
              <a:gd name="T1" fmla="*/ 867 h 868"/>
              <a:gd name="T2" fmla="*/ 0 w 3733"/>
              <a:gd name="T3" fmla="*/ 867 h 868"/>
              <a:gd name="T4" fmla="*/ 0 w 3733"/>
              <a:gd name="T5" fmla="*/ 0 h 868"/>
              <a:gd name="T6" fmla="*/ 3732 w 3733"/>
              <a:gd name="T7" fmla="*/ 0 h 868"/>
              <a:gd name="T8" fmla="*/ 3732 w 3733"/>
              <a:gd name="T9" fmla="*/ 867 h 868"/>
            </a:gdLst>
            <a:ahLst/>
            <a:cxnLst>
              <a:cxn ang="0">
                <a:pos x="T0" y="T1"/>
              </a:cxn>
              <a:cxn ang="0">
                <a:pos x="T2" y="T3"/>
              </a:cxn>
              <a:cxn ang="0">
                <a:pos x="T4" y="T5"/>
              </a:cxn>
              <a:cxn ang="0">
                <a:pos x="T6" y="T7"/>
              </a:cxn>
              <a:cxn ang="0">
                <a:pos x="T8" y="T9"/>
              </a:cxn>
            </a:cxnLst>
            <a:rect l="0" t="0" r="r" b="b"/>
            <a:pathLst>
              <a:path w="3733" h="868">
                <a:moveTo>
                  <a:pt x="3732" y="867"/>
                </a:moveTo>
                <a:lnTo>
                  <a:pt x="0" y="867"/>
                </a:lnTo>
                <a:lnTo>
                  <a:pt x="0" y="0"/>
                </a:lnTo>
                <a:lnTo>
                  <a:pt x="3732" y="0"/>
                </a:lnTo>
                <a:lnTo>
                  <a:pt x="3732" y="867"/>
                </a:lnTo>
              </a:path>
            </a:pathLst>
          </a:custGeom>
          <a:solidFill>
            <a:schemeClr val="accent2"/>
          </a:solidFill>
          <a:ln>
            <a:noFill/>
          </a:ln>
          <a:effectLst/>
        </p:spPr>
        <p:txBody>
          <a:bodyPr wrap="none" anchor="ctr"/>
          <a:lstStyle/>
          <a:p>
            <a:endParaRPr lang="en-US" sz="900"/>
          </a:p>
        </p:txBody>
      </p:sp>
      <p:sp>
        <p:nvSpPr>
          <p:cNvPr id="17" name="Freeform 16">
            <a:extLst>
              <a:ext uri="{FF2B5EF4-FFF2-40B4-BE49-F238E27FC236}">
                <a16:creationId xmlns:a16="http://schemas.microsoft.com/office/drawing/2014/main" id="{C175534B-BCEA-CA4C-9652-777328131628}"/>
              </a:ext>
            </a:extLst>
          </p:cNvPr>
          <p:cNvSpPr>
            <a:spLocks noChangeArrowheads="1"/>
          </p:cNvSpPr>
          <p:nvPr/>
        </p:nvSpPr>
        <p:spPr bwMode="auto">
          <a:xfrm>
            <a:off x="2381603" y="4671585"/>
            <a:ext cx="2396499" cy="333869"/>
          </a:xfrm>
          <a:custGeom>
            <a:avLst/>
            <a:gdLst>
              <a:gd name="T0" fmla="*/ 3732 w 3733"/>
              <a:gd name="T1" fmla="*/ 521 h 522"/>
              <a:gd name="T2" fmla="*/ 0 w 3733"/>
              <a:gd name="T3" fmla="*/ 521 h 522"/>
              <a:gd name="T4" fmla="*/ 187 w 3733"/>
              <a:gd name="T5" fmla="*/ 0 h 522"/>
              <a:gd name="T6" fmla="*/ 3546 w 3733"/>
              <a:gd name="T7" fmla="*/ 0 h 522"/>
              <a:gd name="T8" fmla="*/ 3732 w 3733"/>
              <a:gd name="T9" fmla="*/ 521 h 522"/>
            </a:gdLst>
            <a:ahLst/>
            <a:cxnLst>
              <a:cxn ang="0">
                <a:pos x="T0" y="T1"/>
              </a:cxn>
              <a:cxn ang="0">
                <a:pos x="T2" y="T3"/>
              </a:cxn>
              <a:cxn ang="0">
                <a:pos x="T4" y="T5"/>
              </a:cxn>
              <a:cxn ang="0">
                <a:pos x="T6" y="T7"/>
              </a:cxn>
              <a:cxn ang="0">
                <a:pos x="T8" y="T9"/>
              </a:cxn>
            </a:cxnLst>
            <a:rect l="0" t="0" r="r" b="b"/>
            <a:pathLst>
              <a:path w="3733" h="522">
                <a:moveTo>
                  <a:pt x="3732" y="521"/>
                </a:moveTo>
                <a:lnTo>
                  <a:pt x="0" y="521"/>
                </a:lnTo>
                <a:lnTo>
                  <a:pt x="187" y="0"/>
                </a:lnTo>
                <a:lnTo>
                  <a:pt x="3546" y="0"/>
                </a:lnTo>
                <a:lnTo>
                  <a:pt x="3732" y="521"/>
                </a:lnTo>
              </a:path>
            </a:pathLst>
          </a:custGeom>
          <a:solidFill>
            <a:schemeClr val="accent2"/>
          </a:solidFill>
          <a:ln>
            <a:noFill/>
          </a:ln>
          <a:effectLst/>
        </p:spPr>
        <p:txBody>
          <a:bodyPr wrap="none" anchor="ctr"/>
          <a:lstStyle/>
          <a:p>
            <a:endParaRPr lang="en-US" sz="900"/>
          </a:p>
        </p:txBody>
      </p:sp>
      <p:sp>
        <p:nvSpPr>
          <p:cNvPr id="18" name="Freeform 17">
            <a:extLst>
              <a:ext uri="{FF2B5EF4-FFF2-40B4-BE49-F238E27FC236}">
                <a16:creationId xmlns:a16="http://schemas.microsoft.com/office/drawing/2014/main" id="{C663886B-01A2-AB4D-8E7A-B87AD6790427}"/>
              </a:ext>
            </a:extLst>
          </p:cNvPr>
          <p:cNvSpPr>
            <a:spLocks noChangeArrowheads="1"/>
          </p:cNvSpPr>
          <p:nvPr/>
        </p:nvSpPr>
        <p:spPr bwMode="auto">
          <a:xfrm>
            <a:off x="2248622" y="5896713"/>
            <a:ext cx="2662461" cy="557392"/>
          </a:xfrm>
          <a:custGeom>
            <a:avLst/>
            <a:gdLst>
              <a:gd name="T0" fmla="*/ 4147 w 4148"/>
              <a:gd name="T1" fmla="*/ 868 h 869"/>
              <a:gd name="T2" fmla="*/ 0 w 4148"/>
              <a:gd name="T3" fmla="*/ 868 h 869"/>
              <a:gd name="T4" fmla="*/ 0 w 4148"/>
              <a:gd name="T5" fmla="*/ 0 h 869"/>
              <a:gd name="T6" fmla="*/ 4147 w 4148"/>
              <a:gd name="T7" fmla="*/ 0 h 869"/>
              <a:gd name="T8" fmla="*/ 4147 w 4148"/>
              <a:gd name="T9" fmla="*/ 868 h 869"/>
            </a:gdLst>
            <a:ahLst/>
            <a:cxnLst>
              <a:cxn ang="0">
                <a:pos x="T0" y="T1"/>
              </a:cxn>
              <a:cxn ang="0">
                <a:pos x="T2" y="T3"/>
              </a:cxn>
              <a:cxn ang="0">
                <a:pos x="T4" y="T5"/>
              </a:cxn>
              <a:cxn ang="0">
                <a:pos x="T6" y="T7"/>
              </a:cxn>
              <a:cxn ang="0">
                <a:pos x="T8" y="T9"/>
              </a:cxn>
            </a:cxnLst>
            <a:rect l="0" t="0" r="r" b="b"/>
            <a:pathLst>
              <a:path w="4148" h="869">
                <a:moveTo>
                  <a:pt x="4147" y="868"/>
                </a:moveTo>
                <a:lnTo>
                  <a:pt x="0" y="868"/>
                </a:lnTo>
                <a:lnTo>
                  <a:pt x="0" y="0"/>
                </a:lnTo>
                <a:lnTo>
                  <a:pt x="4147" y="0"/>
                </a:lnTo>
                <a:lnTo>
                  <a:pt x="4147" y="868"/>
                </a:lnTo>
              </a:path>
            </a:pathLst>
          </a:custGeom>
          <a:solidFill>
            <a:schemeClr val="accent1"/>
          </a:solidFill>
          <a:ln>
            <a:noFill/>
          </a:ln>
          <a:effectLst/>
        </p:spPr>
        <p:txBody>
          <a:bodyPr wrap="none" anchor="ctr"/>
          <a:lstStyle/>
          <a:p>
            <a:endParaRPr lang="en-US" sz="900"/>
          </a:p>
        </p:txBody>
      </p:sp>
      <p:sp>
        <p:nvSpPr>
          <p:cNvPr id="19" name="Freeform 18">
            <a:extLst>
              <a:ext uri="{FF2B5EF4-FFF2-40B4-BE49-F238E27FC236}">
                <a16:creationId xmlns:a16="http://schemas.microsoft.com/office/drawing/2014/main" id="{48B763A2-52F0-904E-82A7-95C9341EDD01}"/>
              </a:ext>
            </a:extLst>
          </p:cNvPr>
          <p:cNvSpPr>
            <a:spLocks noChangeArrowheads="1"/>
          </p:cNvSpPr>
          <p:nvPr/>
        </p:nvSpPr>
        <p:spPr bwMode="auto">
          <a:xfrm>
            <a:off x="2248622" y="5560016"/>
            <a:ext cx="2662461" cy="333869"/>
          </a:xfrm>
          <a:custGeom>
            <a:avLst/>
            <a:gdLst>
              <a:gd name="T0" fmla="*/ 4147 w 4148"/>
              <a:gd name="T1" fmla="*/ 521 h 522"/>
              <a:gd name="T2" fmla="*/ 0 w 4148"/>
              <a:gd name="T3" fmla="*/ 521 h 522"/>
              <a:gd name="T4" fmla="*/ 207 w 4148"/>
              <a:gd name="T5" fmla="*/ 0 h 522"/>
              <a:gd name="T6" fmla="*/ 3939 w 4148"/>
              <a:gd name="T7" fmla="*/ 0 h 522"/>
              <a:gd name="T8" fmla="*/ 4147 w 4148"/>
              <a:gd name="T9" fmla="*/ 521 h 522"/>
            </a:gdLst>
            <a:ahLst/>
            <a:cxnLst>
              <a:cxn ang="0">
                <a:pos x="T0" y="T1"/>
              </a:cxn>
              <a:cxn ang="0">
                <a:pos x="T2" y="T3"/>
              </a:cxn>
              <a:cxn ang="0">
                <a:pos x="T4" y="T5"/>
              </a:cxn>
              <a:cxn ang="0">
                <a:pos x="T6" y="T7"/>
              </a:cxn>
              <a:cxn ang="0">
                <a:pos x="T8" y="T9"/>
              </a:cxn>
            </a:cxnLst>
            <a:rect l="0" t="0" r="r" b="b"/>
            <a:pathLst>
              <a:path w="4148" h="522">
                <a:moveTo>
                  <a:pt x="4147" y="521"/>
                </a:moveTo>
                <a:lnTo>
                  <a:pt x="0" y="521"/>
                </a:lnTo>
                <a:lnTo>
                  <a:pt x="207" y="0"/>
                </a:lnTo>
                <a:lnTo>
                  <a:pt x="3939" y="0"/>
                </a:lnTo>
                <a:lnTo>
                  <a:pt x="4147" y="521"/>
                </a:lnTo>
              </a:path>
            </a:pathLst>
          </a:custGeom>
          <a:solidFill>
            <a:schemeClr val="accent1"/>
          </a:solidFill>
          <a:ln>
            <a:noFill/>
          </a:ln>
          <a:effectLst/>
        </p:spPr>
        <p:txBody>
          <a:bodyPr wrap="none" anchor="ctr"/>
          <a:lstStyle/>
          <a:p>
            <a:endParaRPr lang="en-US" sz="900"/>
          </a:p>
        </p:txBody>
      </p:sp>
      <p:sp>
        <p:nvSpPr>
          <p:cNvPr id="20" name="Freeform 19">
            <a:extLst>
              <a:ext uri="{FF2B5EF4-FFF2-40B4-BE49-F238E27FC236}">
                <a16:creationId xmlns:a16="http://schemas.microsoft.com/office/drawing/2014/main" id="{C8A89FD0-74C3-FE4A-BB00-F69B5F0DFDCF}"/>
              </a:ext>
            </a:extLst>
          </p:cNvPr>
          <p:cNvSpPr>
            <a:spLocks noChangeArrowheads="1"/>
          </p:cNvSpPr>
          <p:nvPr/>
        </p:nvSpPr>
        <p:spPr bwMode="auto">
          <a:xfrm>
            <a:off x="2534391" y="1499833"/>
            <a:ext cx="2093753" cy="1392063"/>
          </a:xfrm>
          <a:custGeom>
            <a:avLst/>
            <a:gdLst>
              <a:gd name="T0" fmla="*/ 1631 w 3261"/>
              <a:gd name="T1" fmla="*/ 0 h 2170"/>
              <a:gd name="T2" fmla="*/ 0 w 3261"/>
              <a:gd name="T3" fmla="*/ 986 h 2170"/>
              <a:gd name="T4" fmla="*/ 274 w 3261"/>
              <a:gd name="T5" fmla="*/ 986 h 2170"/>
              <a:gd name="T6" fmla="*/ 274 w 3261"/>
              <a:gd name="T7" fmla="*/ 2169 h 2170"/>
              <a:gd name="T8" fmla="*/ 2991 w 3261"/>
              <a:gd name="T9" fmla="*/ 2169 h 2170"/>
              <a:gd name="T10" fmla="*/ 2991 w 3261"/>
              <a:gd name="T11" fmla="*/ 986 h 2170"/>
              <a:gd name="T12" fmla="*/ 3260 w 3261"/>
              <a:gd name="T13" fmla="*/ 986 h 2170"/>
              <a:gd name="T14" fmla="*/ 1631 w 3261"/>
              <a:gd name="T15" fmla="*/ 0 h 217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61" h="2170">
                <a:moveTo>
                  <a:pt x="1631" y="0"/>
                </a:moveTo>
                <a:lnTo>
                  <a:pt x="0" y="986"/>
                </a:lnTo>
                <a:lnTo>
                  <a:pt x="274" y="986"/>
                </a:lnTo>
                <a:lnTo>
                  <a:pt x="274" y="2169"/>
                </a:lnTo>
                <a:lnTo>
                  <a:pt x="2991" y="2169"/>
                </a:lnTo>
                <a:lnTo>
                  <a:pt x="2991" y="986"/>
                </a:lnTo>
                <a:lnTo>
                  <a:pt x="3260" y="986"/>
                </a:lnTo>
                <a:lnTo>
                  <a:pt x="1631" y="0"/>
                </a:lnTo>
              </a:path>
            </a:pathLst>
          </a:custGeom>
          <a:solidFill>
            <a:schemeClr val="accent4"/>
          </a:solidFill>
          <a:ln>
            <a:noFill/>
          </a:ln>
          <a:effectLst/>
        </p:spPr>
        <p:txBody>
          <a:bodyPr wrap="none" anchor="ctr"/>
          <a:lstStyle/>
          <a:p>
            <a:endParaRPr lang="en-US" sz="900"/>
          </a:p>
        </p:txBody>
      </p:sp>
      <p:sp>
        <p:nvSpPr>
          <p:cNvPr id="25" name="Freeform 399">
            <a:extLst>
              <a:ext uri="{FF2B5EF4-FFF2-40B4-BE49-F238E27FC236}">
                <a16:creationId xmlns:a16="http://schemas.microsoft.com/office/drawing/2014/main" id="{37223C3E-9F5A-EF4C-B114-552FBFAC4BE1}"/>
              </a:ext>
            </a:extLst>
          </p:cNvPr>
          <p:cNvSpPr>
            <a:spLocks noChangeArrowheads="1"/>
          </p:cNvSpPr>
          <p:nvPr/>
        </p:nvSpPr>
        <p:spPr bwMode="auto">
          <a:xfrm>
            <a:off x="2610785" y="3222935"/>
            <a:ext cx="1940965" cy="557390"/>
          </a:xfrm>
          <a:custGeom>
            <a:avLst/>
            <a:gdLst>
              <a:gd name="T0" fmla="*/ 3023 w 3024"/>
              <a:gd name="T1" fmla="*/ 866 h 867"/>
              <a:gd name="T2" fmla="*/ 0 w 3024"/>
              <a:gd name="T3" fmla="*/ 866 h 867"/>
              <a:gd name="T4" fmla="*/ 0 w 3024"/>
              <a:gd name="T5" fmla="*/ 0 h 867"/>
              <a:gd name="T6" fmla="*/ 3023 w 3024"/>
              <a:gd name="T7" fmla="*/ 0 h 867"/>
              <a:gd name="T8" fmla="*/ 3023 w 3024"/>
              <a:gd name="T9" fmla="*/ 866 h 867"/>
            </a:gdLst>
            <a:ahLst/>
            <a:cxnLst>
              <a:cxn ang="0">
                <a:pos x="T0" y="T1"/>
              </a:cxn>
              <a:cxn ang="0">
                <a:pos x="T2" y="T3"/>
              </a:cxn>
              <a:cxn ang="0">
                <a:pos x="T4" y="T5"/>
              </a:cxn>
              <a:cxn ang="0">
                <a:pos x="T6" y="T7"/>
              </a:cxn>
              <a:cxn ang="0">
                <a:pos x="T8" y="T9"/>
              </a:cxn>
            </a:cxnLst>
            <a:rect l="0" t="0" r="r" b="b"/>
            <a:pathLst>
              <a:path w="3024" h="867">
                <a:moveTo>
                  <a:pt x="3023" y="866"/>
                </a:moveTo>
                <a:lnTo>
                  <a:pt x="0" y="866"/>
                </a:lnTo>
                <a:lnTo>
                  <a:pt x="0" y="0"/>
                </a:lnTo>
                <a:lnTo>
                  <a:pt x="3023" y="0"/>
                </a:lnTo>
                <a:lnTo>
                  <a:pt x="3023" y="866"/>
                </a:lnTo>
              </a:path>
            </a:pathLst>
          </a:custGeom>
          <a:solidFill>
            <a:srgbClr val="000000">
              <a:alpha val="15000"/>
            </a:srgbClr>
          </a:solidFill>
          <a:ln>
            <a:noFill/>
          </a:ln>
          <a:effectLst/>
        </p:spPr>
        <p:txBody>
          <a:bodyPr wrap="none" anchor="ctr"/>
          <a:lstStyle/>
          <a:p>
            <a:endParaRPr lang="en-US" sz="900"/>
          </a:p>
        </p:txBody>
      </p:sp>
      <p:sp>
        <p:nvSpPr>
          <p:cNvPr id="26" name="Freeform 401">
            <a:extLst>
              <a:ext uri="{FF2B5EF4-FFF2-40B4-BE49-F238E27FC236}">
                <a16:creationId xmlns:a16="http://schemas.microsoft.com/office/drawing/2014/main" id="{52058C2A-FCF6-DE45-8CBD-6BE755EEA310}"/>
              </a:ext>
            </a:extLst>
          </p:cNvPr>
          <p:cNvSpPr>
            <a:spLocks noChangeArrowheads="1"/>
          </p:cNvSpPr>
          <p:nvPr/>
        </p:nvSpPr>
        <p:spPr bwMode="auto">
          <a:xfrm>
            <a:off x="2503268" y="4111363"/>
            <a:ext cx="2156000" cy="557392"/>
          </a:xfrm>
          <a:custGeom>
            <a:avLst/>
            <a:gdLst>
              <a:gd name="T0" fmla="*/ 3359 w 3360"/>
              <a:gd name="T1" fmla="*/ 867 h 868"/>
              <a:gd name="T2" fmla="*/ 0 w 3360"/>
              <a:gd name="T3" fmla="*/ 867 h 868"/>
              <a:gd name="T4" fmla="*/ 0 w 3360"/>
              <a:gd name="T5" fmla="*/ 0 h 868"/>
              <a:gd name="T6" fmla="*/ 3359 w 3360"/>
              <a:gd name="T7" fmla="*/ 0 h 868"/>
              <a:gd name="T8" fmla="*/ 3359 w 3360"/>
              <a:gd name="T9" fmla="*/ 867 h 868"/>
            </a:gdLst>
            <a:ahLst/>
            <a:cxnLst>
              <a:cxn ang="0">
                <a:pos x="T0" y="T1"/>
              </a:cxn>
              <a:cxn ang="0">
                <a:pos x="T2" y="T3"/>
              </a:cxn>
              <a:cxn ang="0">
                <a:pos x="T4" y="T5"/>
              </a:cxn>
              <a:cxn ang="0">
                <a:pos x="T6" y="T7"/>
              </a:cxn>
              <a:cxn ang="0">
                <a:pos x="T8" y="T9"/>
              </a:cxn>
            </a:cxnLst>
            <a:rect l="0" t="0" r="r" b="b"/>
            <a:pathLst>
              <a:path w="3360" h="868">
                <a:moveTo>
                  <a:pt x="3359" y="867"/>
                </a:moveTo>
                <a:lnTo>
                  <a:pt x="0" y="867"/>
                </a:lnTo>
                <a:lnTo>
                  <a:pt x="0" y="0"/>
                </a:lnTo>
                <a:lnTo>
                  <a:pt x="3359" y="0"/>
                </a:lnTo>
                <a:lnTo>
                  <a:pt x="3359" y="867"/>
                </a:lnTo>
              </a:path>
            </a:pathLst>
          </a:custGeom>
          <a:solidFill>
            <a:srgbClr val="000000">
              <a:alpha val="15000"/>
            </a:srgbClr>
          </a:solidFill>
          <a:ln>
            <a:noFill/>
          </a:ln>
          <a:effectLst/>
        </p:spPr>
        <p:txBody>
          <a:bodyPr wrap="none" anchor="ctr"/>
          <a:lstStyle/>
          <a:p>
            <a:endParaRPr lang="en-US" sz="900"/>
          </a:p>
        </p:txBody>
      </p:sp>
      <p:sp>
        <p:nvSpPr>
          <p:cNvPr id="27" name="Freeform 403">
            <a:extLst>
              <a:ext uri="{FF2B5EF4-FFF2-40B4-BE49-F238E27FC236}">
                <a16:creationId xmlns:a16="http://schemas.microsoft.com/office/drawing/2014/main" id="{57B39D01-A7AB-8C47-86A6-0D35128CCD51}"/>
              </a:ext>
            </a:extLst>
          </p:cNvPr>
          <p:cNvSpPr>
            <a:spLocks noChangeArrowheads="1"/>
          </p:cNvSpPr>
          <p:nvPr/>
        </p:nvSpPr>
        <p:spPr bwMode="auto">
          <a:xfrm>
            <a:off x="2381603" y="5008895"/>
            <a:ext cx="2396499" cy="557390"/>
          </a:xfrm>
          <a:custGeom>
            <a:avLst/>
            <a:gdLst>
              <a:gd name="T0" fmla="*/ 3732 w 3733"/>
              <a:gd name="T1" fmla="*/ 867 h 868"/>
              <a:gd name="T2" fmla="*/ 0 w 3733"/>
              <a:gd name="T3" fmla="*/ 867 h 868"/>
              <a:gd name="T4" fmla="*/ 0 w 3733"/>
              <a:gd name="T5" fmla="*/ 0 h 868"/>
              <a:gd name="T6" fmla="*/ 3732 w 3733"/>
              <a:gd name="T7" fmla="*/ 0 h 868"/>
              <a:gd name="T8" fmla="*/ 3732 w 3733"/>
              <a:gd name="T9" fmla="*/ 867 h 868"/>
            </a:gdLst>
            <a:ahLst/>
            <a:cxnLst>
              <a:cxn ang="0">
                <a:pos x="T0" y="T1"/>
              </a:cxn>
              <a:cxn ang="0">
                <a:pos x="T2" y="T3"/>
              </a:cxn>
              <a:cxn ang="0">
                <a:pos x="T4" y="T5"/>
              </a:cxn>
              <a:cxn ang="0">
                <a:pos x="T6" y="T7"/>
              </a:cxn>
              <a:cxn ang="0">
                <a:pos x="T8" y="T9"/>
              </a:cxn>
            </a:cxnLst>
            <a:rect l="0" t="0" r="r" b="b"/>
            <a:pathLst>
              <a:path w="3733" h="868">
                <a:moveTo>
                  <a:pt x="3732" y="867"/>
                </a:moveTo>
                <a:lnTo>
                  <a:pt x="0" y="867"/>
                </a:lnTo>
                <a:lnTo>
                  <a:pt x="0" y="0"/>
                </a:lnTo>
                <a:lnTo>
                  <a:pt x="3732" y="0"/>
                </a:lnTo>
                <a:lnTo>
                  <a:pt x="3732" y="867"/>
                </a:lnTo>
              </a:path>
            </a:pathLst>
          </a:custGeom>
          <a:solidFill>
            <a:srgbClr val="000000">
              <a:alpha val="15000"/>
            </a:srgbClr>
          </a:solidFill>
          <a:ln>
            <a:noFill/>
          </a:ln>
          <a:effectLst/>
        </p:spPr>
        <p:txBody>
          <a:bodyPr wrap="none" anchor="ctr"/>
          <a:lstStyle/>
          <a:p>
            <a:endParaRPr lang="en-US" sz="900"/>
          </a:p>
        </p:txBody>
      </p:sp>
      <p:sp>
        <p:nvSpPr>
          <p:cNvPr id="28" name="Freeform 405">
            <a:extLst>
              <a:ext uri="{FF2B5EF4-FFF2-40B4-BE49-F238E27FC236}">
                <a16:creationId xmlns:a16="http://schemas.microsoft.com/office/drawing/2014/main" id="{DCFE5962-D990-004D-AA90-41B93E22CB24}"/>
              </a:ext>
            </a:extLst>
          </p:cNvPr>
          <p:cNvSpPr>
            <a:spLocks noChangeArrowheads="1"/>
          </p:cNvSpPr>
          <p:nvPr/>
        </p:nvSpPr>
        <p:spPr bwMode="auto">
          <a:xfrm>
            <a:off x="2248622" y="5896713"/>
            <a:ext cx="2662461" cy="557392"/>
          </a:xfrm>
          <a:custGeom>
            <a:avLst/>
            <a:gdLst>
              <a:gd name="T0" fmla="*/ 4147 w 4148"/>
              <a:gd name="T1" fmla="*/ 868 h 869"/>
              <a:gd name="T2" fmla="*/ 0 w 4148"/>
              <a:gd name="T3" fmla="*/ 868 h 869"/>
              <a:gd name="T4" fmla="*/ 0 w 4148"/>
              <a:gd name="T5" fmla="*/ 0 h 869"/>
              <a:gd name="T6" fmla="*/ 4147 w 4148"/>
              <a:gd name="T7" fmla="*/ 0 h 869"/>
              <a:gd name="T8" fmla="*/ 4147 w 4148"/>
              <a:gd name="T9" fmla="*/ 868 h 869"/>
            </a:gdLst>
            <a:ahLst/>
            <a:cxnLst>
              <a:cxn ang="0">
                <a:pos x="T0" y="T1"/>
              </a:cxn>
              <a:cxn ang="0">
                <a:pos x="T2" y="T3"/>
              </a:cxn>
              <a:cxn ang="0">
                <a:pos x="T4" y="T5"/>
              </a:cxn>
              <a:cxn ang="0">
                <a:pos x="T6" y="T7"/>
              </a:cxn>
              <a:cxn ang="0">
                <a:pos x="T8" y="T9"/>
              </a:cxn>
            </a:cxnLst>
            <a:rect l="0" t="0" r="r" b="b"/>
            <a:pathLst>
              <a:path w="4148" h="869">
                <a:moveTo>
                  <a:pt x="4147" y="868"/>
                </a:moveTo>
                <a:lnTo>
                  <a:pt x="0" y="868"/>
                </a:lnTo>
                <a:lnTo>
                  <a:pt x="0" y="0"/>
                </a:lnTo>
                <a:lnTo>
                  <a:pt x="4147" y="0"/>
                </a:lnTo>
                <a:lnTo>
                  <a:pt x="4147" y="868"/>
                </a:lnTo>
              </a:path>
            </a:pathLst>
          </a:custGeom>
          <a:solidFill>
            <a:srgbClr val="000000">
              <a:alpha val="15000"/>
            </a:srgbClr>
          </a:solidFill>
          <a:ln>
            <a:noFill/>
          </a:ln>
          <a:effectLst/>
        </p:spPr>
        <p:txBody>
          <a:bodyPr wrap="none" anchor="ctr"/>
          <a:lstStyle/>
          <a:p>
            <a:endParaRPr lang="en-US" sz="900"/>
          </a:p>
        </p:txBody>
      </p:sp>
      <p:sp>
        <p:nvSpPr>
          <p:cNvPr id="30" name="TextBox 29">
            <a:extLst>
              <a:ext uri="{FF2B5EF4-FFF2-40B4-BE49-F238E27FC236}">
                <a16:creationId xmlns:a16="http://schemas.microsoft.com/office/drawing/2014/main" id="{967BD97D-CC3A-8848-9F8C-D60B59A288C7}"/>
              </a:ext>
            </a:extLst>
          </p:cNvPr>
          <p:cNvSpPr txBox="1"/>
          <p:nvPr/>
        </p:nvSpPr>
        <p:spPr>
          <a:xfrm>
            <a:off x="2792806" y="5983048"/>
            <a:ext cx="1571264"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01</a:t>
            </a:r>
          </a:p>
        </p:txBody>
      </p:sp>
      <p:sp>
        <p:nvSpPr>
          <p:cNvPr id="31" name="TextBox 30">
            <a:extLst>
              <a:ext uri="{FF2B5EF4-FFF2-40B4-BE49-F238E27FC236}">
                <a16:creationId xmlns:a16="http://schemas.microsoft.com/office/drawing/2014/main" id="{C25B9858-9A46-804A-A9D4-D277155B47E8}"/>
              </a:ext>
            </a:extLst>
          </p:cNvPr>
          <p:cNvSpPr txBox="1"/>
          <p:nvPr/>
        </p:nvSpPr>
        <p:spPr>
          <a:xfrm>
            <a:off x="2772768" y="5090375"/>
            <a:ext cx="161134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02</a:t>
            </a:r>
          </a:p>
        </p:txBody>
      </p:sp>
      <p:sp>
        <p:nvSpPr>
          <p:cNvPr id="32" name="TextBox 31">
            <a:extLst>
              <a:ext uri="{FF2B5EF4-FFF2-40B4-BE49-F238E27FC236}">
                <a16:creationId xmlns:a16="http://schemas.microsoft.com/office/drawing/2014/main" id="{DE2DC5E5-1D9C-8F42-8814-681055DBE25E}"/>
              </a:ext>
            </a:extLst>
          </p:cNvPr>
          <p:cNvSpPr txBox="1"/>
          <p:nvPr/>
        </p:nvSpPr>
        <p:spPr>
          <a:xfrm>
            <a:off x="2769563" y="4196732"/>
            <a:ext cx="161775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03</a:t>
            </a:r>
          </a:p>
        </p:txBody>
      </p:sp>
      <p:sp>
        <p:nvSpPr>
          <p:cNvPr id="33" name="TextBox 32">
            <a:extLst>
              <a:ext uri="{FF2B5EF4-FFF2-40B4-BE49-F238E27FC236}">
                <a16:creationId xmlns:a16="http://schemas.microsoft.com/office/drawing/2014/main" id="{B289A087-109B-974B-BC6B-30BAA83BA78D}"/>
              </a:ext>
            </a:extLst>
          </p:cNvPr>
          <p:cNvSpPr txBox="1"/>
          <p:nvPr/>
        </p:nvSpPr>
        <p:spPr>
          <a:xfrm>
            <a:off x="2761547" y="3312057"/>
            <a:ext cx="163378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04</a:t>
            </a:r>
          </a:p>
        </p:txBody>
      </p:sp>
      <p:sp>
        <p:nvSpPr>
          <p:cNvPr id="34" name="Subtitle 2">
            <a:extLst>
              <a:ext uri="{FF2B5EF4-FFF2-40B4-BE49-F238E27FC236}">
                <a16:creationId xmlns:a16="http://schemas.microsoft.com/office/drawing/2014/main" id="{4FE42DE6-5996-2C45-86BF-AD8D68F5AA61}"/>
              </a:ext>
            </a:extLst>
          </p:cNvPr>
          <p:cNvSpPr txBox="1">
            <a:spLocks/>
          </p:cNvSpPr>
          <p:nvPr/>
        </p:nvSpPr>
        <p:spPr>
          <a:xfrm>
            <a:off x="6840861" y="4764010"/>
            <a:ext cx="4567867"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35" name="Subtitle 2">
            <a:extLst>
              <a:ext uri="{FF2B5EF4-FFF2-40B4-BE49-F238E27FC236}">
                <a16:creationId xmlns:a16="http://schemas.microsoft.com/office/drawing/2014/main" id="{97A53267-C0FF-FE4E-A584-B436963CEE42}"/>
              </a:ext>
            </a:extLst>
          </p:cNvPr>
          <p:cNvSpPr txBox="1">
            <a:spLocks/>
          </p:cNvSpPr>
          <p:nvPr/>
        </p:nvSpPr>
        <p:spPr>
          <a:xfrm>
            <a:off x="6840861" y="3869919"/>
            <a:ext cx="4567867"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36" name="Subtitle 2">
            <a:extLst>
              <a:ext uri="{FF2B5EF4-FFF2-40B4-BE49-F238E27FC236}">
                <a16:creationId xmlns:a16="http://schemas.microsoft.com/office/drawing/2014/main" id="{777F232E-6EBC-6347-A633-1568B89FA3C1}"/>
              </a:ext>
            </a:extLst>
          </p:cNvPr>
          <p:cNvSpPr txBox="1">
            <a:spLocks/>
          </p:cNvSpPr>
          <p:nvPr/>
        </p:nvSpPr>
        <p:spPr>
          <a:xfrm>
            <a:off x="6840861" y="2984320"/>
            <a:ext cx="4567867"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37" name="Subtitle 2">
            <a:extLst>
              <a:ext uri="{FF2B5EF4-FFF2-40B4-BE49-F238E27FC236}">
                <a16:creationId xmlns:a16="http://schemas.microsoft.com/office/drawing/2014/main" id="{AF5D31B3-D06E-7043-B36E-B4DD341B62D0}"/>
              </a:ext>
            </a:extLst>
          </p:cNvPr>
          <p:cNvSpPr txBox="1">
            <a:spLocks/>
          </p:cNvSpPr>
          <p:nvPr/>
        </p:nvSpPr>
        <p:spPr>
          <a:xfrm>
            <a:off x="6840861" y="5652441"/>
            <a:ext cx="4567867"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Tree>
    <p:extLst>
      <p:ext uri="{BB962C8B-B14F-4D97-AF65-F5344CB8AC3E}">
        <p14:creationId xmlns:p14="http://schemas.microsoft.com/office/powerpoint/2010/main" val="2820608127"/>
      </p:ext>
    </p:extLst>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862B40C-E2D9-E942-9692-3EDFD01CDE9A}"/>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B097C4CB-E049-8E43-AB20-F2245937FBB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
            <a:extLst>
              <a:ext uri="{FF2B5EF4-FFF2-40B4-BE49-F238E27FC236}">
                <a16:creationId xmlns:a16="http://schemas.microsoft.com/office/drawing/2014/main" id="{7F742205-8E90-A140-BCFD-0C8B2F86477B}"/>
              </a:ext>
            </a:extLst>
          </p:cNvPr>
          <p:cNvSpPr>
            <a:spLocks noChangeArrowheads="1"/>
          </p:cNvSpPr>
          <p:nvPr/>
        </p:nvSpPr>
        <p:spPr bwMode="auto">
          <a:xfrm>
            <a:off x="1588" y="1670539"/>
            <a:ext cx="6261771" cy="1736481"/>
          </a:xfrm>
          <a:custGeom>
            <a:avLst/>
            <a:gdLst>
              <a:gd name="T0" fmla="*/ 8657 w 10050"/>
              <a:gd name="T1" fmla="*/ 0 h 2788"/>
              <a:gd name="T2" fmla="*/ 7263 w 10050"/>
              <a:gd name="T3" fmla="*/ 1394 h 2788"/>
              <a:gd name="T4" fmla="*/ 6917 w 10050"/>
              <a:gd name="T5" fmla="*/ 1740 h 2788"/>
              <a:gd name="T6" fmla="*/ 0 w 10050"/>
              <a:gd name="T7" fmla="*/ 1740 h 2788"/>
              <a:gd name="T8" fmla="*/ 0 w 10050"/>
              <a:gd name="T9" fmla="*/ 2086 h 2788"/>
              <a:gd name="T10" fmla="*/ 6917 w 10050"/>
              <a:gd name="T11" fmla="*/ 2086 h 2788"/>
              <a:gd name="T12" fmla="*/ 7609 w 10050"/>
              <a:gd name="T13" fmla="*/ 1394 h 2788"/>
              <a:gd name="T14" fmla="*/ 8657 w 10050"/>
              <a:gd name="T15" fmla="*/ 346 h 2788"/>
              <a:gd name="T16" fmla="*/ 9704 w 10050"/>
              <a:gd name="T17" fmla="*/ 1394 h 2788"/>
              <a:gd name="T18" fmla="*/ 8657 w 10050"/>
              <a:gd name="T19" fmla="*/ 2441 h 2788"/>
              <a:gd name="T20" fmla="*/ 8657 w 10050"/>
              <a:gd name="T21" fmla="*/ 2787 h 2788"/>
              <a:gd name="T22" fmla="*/ 10049 w 10050"/>
              <a:gd name="T23" fmla="*/ 1394 h 2788"/>
              <a:gd name="T24" fmla="*/ 8657 w 10050"/>
              <a:gd name="T25" fmla="*/ 0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050" h="2788">
                <a:moveTo>
                  <a:pt x="8657" y="0"/>
                </a:moveTo>
                <a:cubicBezTo>
                  <a:pt x="7888" y="0"/>
                  <a:pt x="7263" y="625"/>
                  <a:pt x="7263" y="1394"/>
                </a:cubicBezTo>
                <a:cubicBezTo>
                  <a:pt x="7263" y="1584"/>
                  <a:pt x="7108" y="1740"/>
                  <a:pt x="6917" y="1740"/>
                </a:cubicBezTo>
                <a:lnTo>
                  <a:pt x="0" y="1740"/>
                </a:lnTo>
                <a:lnTo>
                  <a:pt x="0" y="2086"/>
                </a:lnTo>
                <a:lnTo>
                  <a:pt x="6917" y="2086"/>
                </a:lnTo>
                <a:cubicBezTo>
                  <a:pt x="7299" y="2086"/>
                  <a:pt x="7609" y="1775"/>
                  <a:pt x="7609" y="1394"/>
                </a:cubicBezTo>
                <a:cubicBezTo>
                  <a:pt x="7609" y="816"/>
                  <a:pt x="8079" y="346"/>
                  <a:pt x="8657" y="346"/>
                </a:cubicBezTo>
                <a:cubicBezTo>
                  <a:pt x="9234" y="346"/>
                  <a:pt x="9704" y="816"/>
                  <a:pt x="9704" y="1394"/>
                </a:cubicBezTo>
                <a:cubicBezTo>
                  <a:pt x="9704" y="1971"/>
                  <a:pt x="9234" y="2441"/>
                  <a:pt x="8657" y="2441"/>
                </a:cubicBezTo>
                <a:lnTo>
                  <a:pt x="8657" y="2787"/>
                </a:lnTo>
                <a:cubicBezTo>
                  <a:pt x="9425" y="2787"/>
                  <a:pt x="10049" y="2162"/>
                  <a:pt x="10049" y="1394"/>
                </a:cubicBezTo>
                <a:cubicBezTo>
                  <a:pt x="10049" y="625"/>
                  <a:pt x="9425" y="0"/>
                  <a:pt x="8657" y="0"/>
                </a:cubicBezTo>
              </a:path>
            </a:pathLst>
          </a:custGeom>
          <a:solidFill>
            <a:schemeClr val="accent1"/>
          </a:solidFill>
          <a:ln>
            <a:noFill/>
          </a:ln>
          <a:effectLst/>
        </p:spPr>
        <p:txBody>
          <a:bodyPr wrap="none" anchor="ctr"/>
          <a:lstStyle/>
          <a:p>
            <a:endParaRPr lang="en-US" sz="900"/>
          </a:p>
        </p:txBody>
      </p:sp>
      <p:sp>
        <p:nvSpPr>
          <p:cNvPr id="5" name="Freeform 4">
            <a:extLst>
              <a:ext uri="{FF2B5EF4-FFF2-40B4-BE49-F238E27FC236}">
                <a16:creationId xmlns:a16="http://schemas.microsoft.com/office/drawing/2014/main" id="{B3BB290B-F028-1D40-9F97-97A6C0A64690}"/>
              </a:ext>
            </a:extLst>
          </p:cNvPr>
          <p:cNvSpPr>
            <a:spLocks noChangeArrowheads="1"/>
          </p:cNvSpPr>
          <p:nvPr/>
        </p:nvSpPr>
        <p:spPr bwMode="auto">
          <a:xfrm>
            <a:off x="4526878" y="3192707"/>
            <a:ext cx="1736481" cy="1736481"/>
          </a:xfrm>
          <a:custGeom>
            <a:avLst/>
            <a:gdLst>
              <a:gd name="T0" fmla="*/ 1394 w 2788"/>
              <a:gd name="T1" fmla="*/ 2786 h 2787"/>
              <a:gd name="T2" fmla="*/ 0 w 2788"/>
              <a:gd name="T3" fmla="*/ 1393 h 2787"/>
              <a:gd name="T4" fmla="*/ 1394 w 2788"/>
              <a:gd name="T5" fmla="*/ 0 h 2787"/>
              <a:gd name="T6" fmla="*/ 1394 w 2788"/>
              <a:gd name="T7" fmla="*/ 346 h 2787"/>
              <a:gd name="T8" fmla="*/ 346 w 2788"/>
              <a:gd name="T9" fmla="*/ 1393 h 2787"/>
              <a:gd name="T10" fmla="*/ 1394 w 2788"/>
              <a:gd name="T11" fmla="*/ 2440 h 2787"/>
              <a:gd name="T12" fmla="*/ 2441 w 2788"/>
              <a:gd name="T13" fmla="*/ 1393 h 2787"/>
              <a:gd name="T14" fmla="*/ 2787 w 2788"/>
              <a:gd name="T15" fmla="*/ 1393 h 2787"/>
              <a:gd name="T16" fmla="*/ 1394 w 2788"/>
              <a:gd name="T17" fmla="*/ 2786 h 2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8" h="2787">
                <a:moveTo>
                  <a:pt x="1394" y="2786"/>
                </a:moveTo>
                <a:cubicBezTo>
                  <a:pt x="625" y="2786"/>
                  <a:pt x="0" y="2162"/>
                  <a:pt x="0" y="1393"/>
                </a:cubicBezTo>
                <a:cubicBezTo>
                  <a:pt x="0" y="625"/>
                  <a:pt x="625" y="0"/>
                  <a:pt x="1394" y="0"/>
                </a:cubicBezTo>
                <a:lnTo>
                  <a:pt x="1394" y="346"/>
                </a:lnTo>
                <a:cubicBezTo>
                  <a:pt x="816" y="346"/>
                  <a:pt x="346" y="815"/>
                  <a:pt x="346" y="1393"/>
                </a:cubicBezTo>
                <a:cubicBezTo>
                  <a:pt x="346" y="1970"/>
                  <a:pt x="816" y="2440"/>
                  <a:pt x="1394" y="2440"/>
                </a:cubicBezTo>
                <a:cubicBezTo>
                  <a:pt x="1971" y="2440"/>
                  <a:pt x="2441" y="1970"/>
                  <a:pt x="2441" y="1393"/>
                </a:cubicBezTo>
                <a:lnTo>
                  <a:pt x="2787" y="1393"/>
                </a:lnTo>
                <a:cubicBezTo>
                  <a:pt x="2787" y="2162"/>
                  <a:pt x="2162" y="2786"/>
                  <a:pt x="1394" y="2786"/>
                </a:cubicBezTo>
              </a:path>
            </a:pathLst>
          </a:custGeom>
          <a:solidFill>
            <a:schemeClr val="accent2"/>
          </a:solidFill>
          <a:ln>
            <a:noFill/>
          </a:ln>
          <a:effectLst/>
        </p:spPr>
        <p:txBody>
          <a:bodyPr wrap="none" anchor="ctr"/>
          <a:lstStyle/>
          <a:p>
            <a:endParaRPr lang="en-US" sz="900"/>
          </a:p>
        </p:txBody>
      </p:sp>
      <p:sp>
        <p:nvSpPr>
          <p:cNvPr id="6" name="Freeform 5">
            <a:extLst>
              <a:ext uri="{FF2B5EF4-FFF2-40B4-BE49-F238E27FC236}">
                <a16:creationId xmlns:a16="http://schemas.microsoft.com/office/drawing/2014/main" id="{AB8C5019-75BF-7548-A2E5-6D3A6A303FEF}"/>
              </a:ext>
            </a:extLst>
          </p:cNvPr>
          <p:cNvSpPr>
            <a:spLocks noChangeArrowheads="1"/>
          </p:cNvSpPr>
          <p:nvPr/>
        </p:nvSpPr>
        <p:spPr bwMode="auto">
          <a:xfrm>
            <a:off x="6046299" y="3192707"/>
            <a:ext cx="1736481" cy="1736481"/>
          </a:xfrm>
          <a:custGeom>
            <a:avLst/>
            <a:gdLst>
              <a:gd name="T0" fmla="*/ 1393 w 2788"/>
              <a:gd name="T1" fmla="*/ 2786 h 2787"/>
              <a:gd name="T2" fmla="*/ 1393 w 2788"/>
              <a:gd name="T3" fmla="*/ 2440 h 2787"/>
              <a:gd name="T4" fmla="*/ 2441 w 2788"/>
              <a:gd name="T5" fmla="*/ 1393 h 2787"/>
              <a:gd name="T6" fmla="*/ 1393 w 2788"/>
              <a:gd name="T7" fmla="*/ 346 h 2787"/>
              <a:gd name="T8" fmla="*/ 346 w 2788"/>
              <a:gd name="T9" fmla="*/ 1393 h 2787"/>
              <a:gd name="T10" fmla="*/ 0 w 2788"/>
              <a:gd name="T11" fmla="*/ 1393 h 2787"/>
              <a:gd name="T12" fmla="*/ 1393 w 2788"/>
              <a:gd name="T13" fmla="*/ 0 h 2787"/>
              <a:gd name="T14" fmla="*/ 2787 w 2788"/>
              <a:gd name="T15" fmla="*/ 1393 h 2787"/>
              <a:gd name="T16" fmla="*/ 1393 w 2788"/>
              <a:gd name="T17" fmla="*/ 2786 h 2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8" h="2787">
                <a:moveTo>
                  <a:pt x="1393" y="2786"/>
                </a:moveTo>
                <a:lnTo>
                  <a:pt x="1393" y="2440"/>
                </a:lnTo>
                <a:cubicBezTo>
                  <a:pt x="1971" y="2440"/>
                  <a:pt x="2441" y="1970"/>
                  <a:pt x="2441" y="1393"/>
                </a:cubicBezTo>
                <a:cubicBezTo>
                  <a:pt x="2441" y="815"/>
                  <a:pt x="1971" y="346"/>
                  <a:pt x="1393" y="346"/>
                </a:cubicBezTo>
                <a:cubicBezTo>
                  <a:pt x="816" y="346"/>
                  <a:pt x="346" y="815"/>
                  <a:pt x="346" y="1393"/>
                </a:cubicBezTo>
                <a:lnTo>
                  <a:pt x="0" y="1393"/>
                </a:lnTo>
                <a:cubicBezTo>
                  <a:pt x="0" y="625"/>
                  <a:pt x="625" y="0"/>
                  <a:pt x="1393" y="0"/>
                </a:cubicBezTo>
                <a:cubicBezTo>
                  <a:pt x="2162" y="0"/>
                  <a:pt x="2787" y="625"/>
                  <a:pt x="2787" y="1393"/>
                </a:cubicBezTo>
                <a:cubicBezTo>
                  <a:pt x="2787" y="2162"/>
                  <a:pt x="2162" y="2786"/>
                  <a:pt x="1393" y="2786"/>
                </a:cubicBezTo>
              </a:path>
            </a:pathLst>
          </a:custGeom>
          <a:solidFill>
            <a:schemeClr val="accent3"/>
          </a:solidFill>
          <a:ln>
            <a:noFill/>
          </a:ln>
          <a:effectLst/>
        </p:spPr>
        <p:txBody>
          <a:bodyPr wrap="none" anchor="ctr"/>
          <a:lstStyle/>
          <a:p>
            <a:endParaRPr lang="en-US" sz="900"/>
          </a:p>
        </p:txBody>
      </p:sp>
      <p:sp>
        <p:nvSpPr>
          <p:cNvPr id="7" name="Freeform 6">
            <a:extLst>
              <a:ext uri="{FF2B5EF4-FFF2-40B4-BE49-F238E27FC236}">
                <a16:creationId xmlns:a16="http://schemas.microsoft.com/office/drawing/2014/main" id="{E7C75582-B989-BD4C-A7F5-151AB51B6A31}"/>
              </a:ext>
            </a:extLst>
          </p:cNvPr>
          <p:cNvSpPr>
            <a:spLocks noChangeArrowheads="1"/>
          </p:cNvSpPr>
          <p:nvPr/>
        </p:nvSpPr>
        <p:spPr bwMode="auto">
          <a:xfrm>
            <a:off x="6046299" y="4712129"/>
            <a:ext cx="6146372" cy="1736481"/>
          </a:xfrm>
          <a:custGeom>
            <a:avLst/>
            <a:gdLst>
              <a:gd name="T0" fmla="*/ 3133 w 9866"/>
              <a:gd name="T1" fmla="*/ 701 h 2788"/>
              <a:gd name="T2" fmla="*/ 2441 w 9866"/>
              <a:gd name="T3" fmla="*/ 1394 h 2788"/>
              <a:gd name="T4" fmla="*/ 1393 w 9866"/>
              <a:gd name="T5" fmla="*/ 2441 h 2788"/>
              <a:gd name="T6" fmla="*/ 346 w 9866"/>
              <a:gd name="T7" fmla="*/ 1394 h 2788"/>
              <a:gd name="T8" fmla="*/ 1393 w 9866"/>
              <a:gd name="T9" fmla="*/ 346 h 2788"/>
              <a:gd name="T10" fmla="*/ 1393 w 9866"/>
              <a:gd name="T11" fmla="*/ 0 h 2788"/>
              <a:gd name="T12" fmla="*/ 0 w 9866"/>
              <a:gd name="T13" fmla="*/ 1394 h 2788"/>
              <a:gd name="T14" fmla="*/ 1393 w 9866"/>
              <a:gd name="T15" fmla="*/ 2787 h 2788"/>
              <a:gd name="T16" fmla="*/ 2787 w 9866"/>
              <a:gd name="T17" fmla="*/ 1394 h 2788"/>
              <a:gd name="T18" fmla="*/ 3133 w 9866"/>
              <a:gd name="T19" fmla="*/ 1047 h 2788"/>
              <a:gd name="T20" fmla="*/ 9865 w 9866"/>
              <a:gd name="T21" fmla="*/ 1047 h 2788"/>
              <a:gd name="T22" fmla="*/ 9865 w 9866"/>
              <a:gd name="T23" fmla="*/ 701 h 2788"/>
              <a:gd name="T24" fmla="*/ 3133 w 9866"/>
              <a:gd name="T25" fmla="*/ 701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66" h="2788">
                <a:moveTo>
                  <a:pt x="3133" y="701"/>
                </a:moveTo>
                <a:cubicBezTo>
                  <a:pt x="2751" y="701"/>
                  <a:pt x="2441" y="1012"/>
                  <a:pt x="2441" y="1394"/>
                </a:cubicBezTo>
                <a:cubicBezTo>
                  <a:pt x="2441" y="1971"/>
                  <a:pt x="1970" y="2441"/>
                  <a:pt x="1393" y="2441"/>
                </a:cubicBezTo>
                <a:cubicBezTo>
                  <a:pt x="816" y="2441"/>
                  <a:pt x="346" y="1971"/>
                  <a:pt x="346" y="1394"/>
                </a:cubicBezTo>
                <a:cubicBezTo>
                  <a:pt x="346" y="816"/>
                  <a:pt x="816" y="346"/>
                  <a:pt x="1393" y="346"/>
                </a:cubicBezTo>
                <a:lnTo>
                  <a:pt x="1393" y="0"/>
                </a:lnTo>
                <a:cubicBezTo>
                  <a:pt x="625" y="0"/>
                  <a:pt x="0" y="626"/>
                  <a:pt x="0" y="1394"/>
                </a:cubicBezTo>
                <a:cubicBezTo>
                  <a:pt x="0" y="2162"/>
                  <a:pt x="625" y="2787"/>
                  <a:pt x="1393" y="2787"/>
                </a:cubicBezTo>
                <a:cubicBezTo>
                  <a:pt x="2162" y="2787"/>
                  <a:pt x="2787" y="2162"/>
                  <a:pt x="2787" y="1394"/>
                </a:cubicBezTo>
                <a:cubicBezTo>
                  <a:pt x="2787" y="1203"/>
                  <a:pt x="2942" y="1047"/>
                  <a:pt x="3133" y="1047"/>
                </a:cubicBezTo>
                <a:lnTo>
                  <a:pt x="9865" y="1047"/>
                </a:lnTo>
                <a:lnTo>
                  <a:pt x="9865" y="701"/>
                </a:lnTo>
                <a:lnTo>
                  <a:pt x="3133" y="701"/>
                </a:lnTo>
              </a:path>
            </a:pathLst>
          </a:custGeom>
          <a:solidFill>
            <a:schemeClr val="accent4"/>
          </a:solidFill>
          <a:ln>
            <a:noFill/>
          </a:ln>
          <a:effectLst/>
        </p:spPr>
        <p:txBody>
          <a:bodyPr wrap="none" anchor="ctr"/>
          <a:lstStyle/>
          <a:p>
            <a:endParaRPr lang="en-US" sz="900"/>
          </a:p>
        </p:txBody>
      </p:sp>
      <p:sp>
        <p:nvSpPr>
          <p:cNvPr id="8" name="Subtitle 2">
            <a:extLst>
              <a:ext uri="{FF2B5EF4-FFF2-40B4-BE49-F238E27FC236}">
                <a16:creationId xmlns:a16="http://schemas.microsoft.com/office/drawing/2014/main" id="{0B13B242-87E7-CE40-89AC-DB50E502EE38}"/>
              </a:ext>
            </a:extLst>
          </p:cNvPr>
          <p:cNvSpPr txBox="1">
            <a:spLocks/>
          </p:cNvSpPr>
          <p:nvPr/>
        </p:nvSpPr>
        <p:spPr>
          <a:xfrm>
            <a:off x="6611267" y="2193126"/>
            <a:ext cx="284293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9" name="TextBox 8">
            <a:extLst>
              <a:ext uri="{FF2B5EF4-FFF2-40B4-BE49-F238E27FC236}">
                <a16:creationId xmlns:a16="http://schemas.microsoft.com/office/drawing/2014/main" id="{AF448E83-6AB6-4C4C-9A16-3E32681F73FA}"/>
              </a:ext>
            </a:extLst>
          </p:cNvPr>
          <p:cNvSpPr txBox="1"/>
          <p:nvPr/>
        </p:nvSpPr>
        <p:spPr>
          <a:xfrm>
            <a:off x="6611267" y="1855994"/>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12" name="Subtitle 2">
            <a:extLst>
              <a:ext uri="{FF2B5EF4-FFF2-40B4-BE49-F238E27FC236}">
                <a16:creationId xmlns:a16="http://schemas.microsoft.com/office/drawing/2014/main" id="{DF0AF687-F269-6545-AFED-59214F1F58A0}"/>
              </a:ext>
            </a:extLst>
          </p:cNvPr>
          <p:cNvSpPr txBox="1">
            <a:spLocks/>
          </p:cNvSpPr>
          <p:nvPr/>
        </p:nvSpPr>
        <p:spPr>
          <a:xfrm>
            <a:off x="8123687" y="3690456"/>
            <a:ext cx="284293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13" name="TextBox 12">
            <a:extLst>
              <a:ext uri="{FF2B5EF4-FFF2-40B4-BE49-F238E27FC236}">
                <a16:creationId xmlns:a16="http://schemas.microsoft.com/office/drawing/2014/main" id="{3B68405D-89AE-0F45-B5A7-7898D64217B8}"/>
              </a:ext>
            </a:extLst>
          </p:cNvPr>
          <p:cNvSpPr txBox="1"/>
          <p:nvPr/>
        </p:nvSpPr>
        <p:spPr>
          <a:xfrm>
            <a:off x="8123686" y="3353324"/>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15" name="Subtitle 2">
            <a:extLst>
              <a:ext uri="{FF2B5EF4-FFF2-40B4-BE49-F238E27FC236}">
                <a16:creationId xmlns:a16="http://schemas.microsoft.com/office/drawing/2014/main" id="{F5407FAD-DF22-864E-85F2-0CDC09D94BDC}"/>
              </a:ext>
            </a:extLst>
          </p:cNvPr>
          <p:cNvSpPr txBox="1">
            <a:spLocks/>
          </p:cNvSpPr>
          <p:nvPr/>
        </p:nvSpPr>
        <p:spPr>
          <a:xfrm>
            <a:off x="2820167" y="5530686"/>
            <a:ext cx="284293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16" name="TextBox 15">
            <a:extLst>
              <a:ext uri="{FF2B5EF4-FFF2-40B4-BE49-F238E27FC236}">
                <a16:creationId xmlns:a16="http://schemas.microsoft.com/office/drawing/2014/main" id="{3DF0CAFE-3FDA-C749-A734-C6975EA188B8}"/>
              </a:ext>
            </a:extLst>
          </p:cNvPr>
          <p:cNvSpPr txBox="1"/>
          <p:nvPr/>
        </p:nvSpPr>
        <p:spPr>
          <a:xfrm>
            <a:off x="4029316" y="5193554"/>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18" name="Subtitle 2">
            <a:extLst>
              <a:ext uri="{FF2B5EF4-FFF2-40B4-BE49-F238E27FC236}">
                <a16:creationId xmlns:a16="http://schemas.microsoft.com/office/drawing/2014/main" id="{692AF189-BA17-2B42-817F-AE5C0E459712}"/>
              </a:ext>
            </a:extLst>
          </p:cNvPr>
          <p:cNvSpPr txBox="1">
            <a:spLocks/>
          </p:cNvSpPr>
          <p:nvPr/>
        </p:nvSpPr>
        <p:spPr>
          <a:xfrm>
            <a:off x="1342037" y="3857013"/>
            <a:ext cx="2842931"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19" name="TextBox 18">
            <a:extLst>
              <a:ext uri="{FF2B5EF4-FFF2-40B4-BE49-F238E27FC236}">
                <a16:creationId xmlns:a16="http://schemas.microsoft.com/office/drawing/2014/main" id="{783353D0-7AA1-9646-9ECE-426310AFBE64}"/>
              </a:ext>
            </a:extLst>
          </p:cNvPr>
          <p:cNvSpPr txBox="1"/>
          <p:nvPr/>
        </p:nvSpPr>
        <p:spPr>
          <a:xfrm>
            <a:off x="2573629" y="3519881"/>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20" name="TextBox 19">
            <a:extLst>
              <a:ext uri="{FF2B5EF4-FFF2-40B4-BE49-F238E27FC236}">
                <a16:creationId xmlns:a16="http://schemas.microsoft.com/office/drawing/2014/main" id="{A26A1E05-4BA9-ED44-823F-7A17034B9DBD}"/>
              </a:ext>
            </a:extLst>
          </p:cNvPr>
          <p:cNvSpPr txBox="1"/>
          <p:nvPr/>
        </p:nvSpPr>
        <p:spPr>
          <a:xfrm>
            <a:off x="5194581" y="2146365"/>
            <a:ext cx="401072" cy="784830"/>
          </a:xfrm>
          <a:prstGeom prst="rect">
            <a:avLst/>
          </a:prstGeom>
          <a:noFill/>
        </p:spPr>
        <p:txBody>
          <a:bodyPr wrap="none" rtlCol="0" anchor="ctr">
            <a:spAutoFit/>
          </a:bodyPr>
          <a:lstStyle/>
          <a:p>
            <a:pPr algn="ctr"/>
            <a:r>
              <a:rPr lang="en-US" sz="4500" b="1" dirty="0">
                <a:solidFill>
                  <a:schemeClr val="accent1"/>
                </a:solidFill>
                <a:latin typeface="Poppins" pitchFamily="2" charset="77"/>
                <a:cs typeface="Poppins" pitchFamily="2" charset="77"/>
              </a:rPr>
              <a:t>1</a:t>
            </a:r>
          </a:p>
        </p:txBody>
      </p:sp>
      <p:sp>
        <p:nvSpPr>
          <p:cNvPr id="21" name="TextBox 20">
            <a:extLst>
              <a:ext uri="{FF2B5EF4-FFF2-40B4-BE49-F238E27FC236}">
                <a16:creationId xmlns:a16="http://schemas.microsoft.com/office/drawing/2014/main" id="{53A686A1-C7FC-0247-8C7E-B3FA3EC2DD5D}"/>
              </a:ext>
            </a:extLst>
          </p:cNvPr>
          <p:cNvSpPr txBox="1"/>
          <p:nvPr/>
        </p:nvSpPr>
        <p:spPr>
          <a:xfrm>
            <a:off x="5137675" y="3646085"/>
            <a:ext cx="514885" cy="784830"/>
          </a:xfrm>
          <a:prstGeom prst="rect">
            <a:avLst/>
          </a:prstGeom>
          <a:noFill/>
        </p:spPr>
        <p:txBody>
          <a:bodyPr wrap="none" rtlCol="0" anchor="ctr">
            <a:spAutoFit/>
          </a:bodyPr>
          <a:lstStyle/>
          <a:p>
            <a:pPr algn="ctr"/>
            <a:r>
              <a:rPr lang="en-US" sz="4500" b="1" dirty="0">
                <a:solidFill>
                  <a:schemeClr val="accent2"/>
                </a:solidFill>
                <a:latin typeface="Poppins" pitchFamily="2" charset="77"/>
                <a:cs typeface="Poppins" pitchFamily="2" charset="77"/>
              </a:rPr>
              <a:t>2</a:t>
            </a:r>
          </a:p>
        </p:txBody>
      </p:sp>
      <p:sp>
        <p:nvSpPr>
          <p:cNvPr id="22" name="TextBox 21">
            <a:extLst>
              <a:ext uri="{FF2B5EF4-FFF2-40B4-BE49-F238E27FC236}">
                <a16:creationId xmlns:a16="http://schemas.microsoft.com/office/drawing/2014/main" id="{84AA1A41-EDB2-F442-AC86-E52B4E65B59F}"/>
              </a:ext>
            </a:extLst>
          </p:cNvPr>
          <p:cNvSpPr txBox="1"/>
          <p:nvPr/>
        </p:nvSpPr>
        <p:spPr>
          <a:xfrm>
            <a:off x="6647478" y="3646085"/>
            <a:ext cx="534121" cy="784830"/>
          </a:xfrm>
          <a:prstGeom prst="rect">
            <a:avLst/>
          </a:prstGeom>
          <a:noFill/>
        </p:spPr>
        <p:txBody>
          <a:bodyPr wrap="none" rtlCol="0" anchor="ctr">
            <a:spAutoFit/>
          </a:bodyPr>
          <a:lstStyle/>
          <a:p>
            <a:pPr algn="ctr"/>
            <a:r>
              <a:rPr lang="en-US" sz="4500" b="1" dirty="0">
                <a:solidFill>
                  <a:schemeClr val="accent3"/>
                </a:solidFill>
                <a:latin typeface="Poppins" pitchFamily="2" charset="77"/>
                <a:cs typeface="Poppins" pitchFamily="2" charset="77"/>
              </a:rPr>
              <a:t>3</a:t>
            </a:r>
          </a:p>
        </p:txBody>
      </p:sp>
      <p:sp>
        <p:nvSpPr>
          <p:cNvPr id="23" name="TextBox 22">
            <a:extLst>
              <a:ext uri="{FF2B5EF4-FFF2-40B4-BE49-F238E27FC236}">
                <a16:creationId xmlns:a16="http://schemas.microsoft.com/office/drawing/2014/main" id="{E07C5303-E623-594E-9F0E-30D55B6E819E}"/>
              </a:ext>
            </a:extLst>
          </p:cNvPr>
          <p:cNvSpPr txBox="1"/>
          <p:nvPr/>
        </p:nvSpPr>
        <p:spPr>
          <a:xfrm>
            <a:off x="6626639" y="5187955"/>
            <a:ext cx="575800" cy="784830"/>
          </a:xfrm>
          <a:prstGeom prst="rect">
            <a:avLst/>
          </a:prstGeom>
          <a:noFill/>
        </p:spPr>
        <p:txBody>
          <a:bodyPr wrap="none" rtlCol="0" anchor="ctr">
            <a:spAutoFit/>
          </a:bodyPr>
          <a:lstStyle/>
          <a:p>
            <a:pPr algn="ctr"/>
            <a:r>
              <a:rPr lang="en-US" sz="4500" b="1" dirty="0">
                <a:solidFill>
                  <a:schemeClr val="accent4"/>
                </a:solidFill>
                <a:latin typeface="Poppins" pitchFamily="2" charset="77"/>
                <a:cs typeface="Poppins" pitchFamily="2" charset="77"/>
              </a:rPr>
              <a:t>4</a:t>
            </a:r>
          </a:p>
        </p:txBody>
      </p:sp>
    </p:spTree>
    <p:extLst>
      <p:ext uri="{BB962C8B-B14F-4D97-AF65-F5344CB8AC3E}">
        <p14:creationId xmlns:p14="http://schemas.microsoft.com/office/powerpoint/2010/main" val="1721481832"/>
      </p:ext>
    </p:extLst>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5BD7E39-3017-5D42-9C30-F34FD4BEE3D7}"/>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51D7B4FE-2259-8A4E-AB96-1E53F39D4F8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
            <a:extLst>
              <a:ext uri="{FF2B5EF4-FFF2-40B4-BE49-F238E27FC236}">
                <a16:creationId xmlns:a16="http://schemas.microsoft.com/office/drawing/2014/main" id="{74F186D5-9296-BC40-A748-272E2095FDF1}"/>
              </a:ext>
            </a:extLst>
          </p:cNvPr>
          <p:cNvSpPr>
            <a:spLocks noChangeArrowheads="1"/>
          </p:cNvSpPr>
          <p:nvPr/>
        </p:nvSpPr>
        <p:spPr bwMode="auto">
          <a:xfrm>
            <a:off x="2270170" y="3144705"/>
            <a:ext cx="7657153" cy="19226"/>
          </a:xfrm>
          <a:custGeom>
            <a:avLst/>
            <a:gdLst>
              <a:gd name="T0" fmla="*/ 12294 w 12295"/>
              <a:gd name="T1" fmla="*/ 31 h 32"/>
              <a:gd name="T2" fmla="*/ 0 w 12295"/>
              <a:gd name="T3" fmla="*/ 31 h 32"/>
              <a:gd name="T4" fmla="*/ 0 w 12295"/>
              <a:gd name="T5" fmla="*/ 0 h 32"/>
              <a:gd name="T6" fmla="*/ 12294 w 12295"/>
              <a:gd name="T7" fmla="*/ 0 h 32"/>
              <a:gd name="T8" fmla="*/ 12294 w 12295"/>
              <a:gd name="T9" fmla="*/ 31 h 32"/>
            </a:gdLst>
            <a:ahLst/>
            <a:cxnLst>
              <a:cxn ang="0">
                <a:pos x="T0" y="T1"/>
              </a:cxn>
              <a:cxn ang="0">
                <a:pos x="T2" y="T3"/>
              </a:cxn>
              <a:cxn ang="0">
                <a:pos x="T4" y="T5"/>
              </a:cxn>
              <a:cxn ang="0">
                <a:pos x="T6" y="T7"/>
              </a:cxn>
              <a:cxn ang="0">
                <a:pos x="T8" y="T9"/>
              </a:cxn>
            </a:cxnLst>
            <a:rect l="0" t="0" r="r" b="b"/>
            <a:pathLst>
              <a:path w="12295" h="32">
                <a:moveTo>
                  <a:pt x="12294" y="31"/>
                </a:moveTo>
                <a:lnTo>
                  <a:pt x="0" y="31"/>
                </a:lnTo>
                <a:lnTo>
                  <a:pt x="0" y="0"/>
                </a:lnTo>
                <a:lnTo>
                  <a:pt x="12294" y="0"/>
                </a:lnTo>
                <a:lnTo>
                  <a:pt x="12294" y="31"/>
                </a:lnTo>
              </a:path>
            </a:pathLst>
          </a:custGeom>
          <a:solidFill>
            <a:schemeClr val="accent6"/>
          </a:solidFill>
          <a:ln>
            <a:noFill/>
          </a:ln>
          <a:effectLst/>
        </p:spPr>
        <p:txBody>
          <a:bodyPr wrap="none" anchor="ctr"/>
          <a:lstStyle/>
          <a:p>
            <a:endParaRPr lang="en-US" sz="900"/>
          </a:p>
        </p:txBody>
      </p:sp>
      <p:sp>
        <p:nvSpPr>
          <p:cNvPr id="5" name="Freeform 4">
            <a:extLst>
              <a:ext uri="{FF2B5EF4-FFF2-40B4-BE49-F238E27FC236}">
                <a16:creationId xmlns:a16="http://schemas.microsoft.com/office/drawing/2014/main" id="{AC52E8B2-5E04-BF46-90B7-A3F4A4CD1373}"/>
              </a:ext>
            </a:extLst>
          </p:cNvPr>
          <p:cNvSpPr>
            <a:spLocks noChangeArrowheads="1"/>
          </p:cNvSpPr>
          <p:nvPr/>
        </p:nvSpPr>
        <p:spPr bwMode="auto">
          <a:xfrm>
            <a:off x="1350104" y="2202668"/>
            <a:ext cx="1840134" cy="1840134"/>
          </a:xfrm>
          <a:custGeom>
            <a:avLst/>
            <a:gdLst>
              <a:gd name="T0" fmla="*/ 2955 w 2956"/>
              <a:gd name="T1" fmla="*/ 1477 h 2956"/>
              <a:gd name="T2" fmla="*/ 1478 w 2956"/>
              <a:gd name="T3" fmla="*/ 2955 h 2956"/>
              <a:gd name="T4" fmla="*/ 0 w 2956"/>
              <a:gd name="T5" fmla="*/ 1477 h 2956"/>
              <a:gd name="T6" fmla="*/ 1478 w 2956"/>
              <a:gd name="T7" fmla="*/ 0 h 2956"/>
              <a:gd name="T8" fmla="*/ 2955 w 2956"/>
              <a:gd name="T9" fmla="*/ 1477 h 2956"/>
            </a:gdLst>
            <a:ahLst/>
            <a:cxnLst>
              <a:cxn ang="0">
                <a:pos x="T0" y="T1"/>
              </a:cxn>
              <a:cxn ang="0">
                <a:pos x="T2" y="T3"/>
              </a:cxn>
              <a:cxn ang="0">
                <a:pos x="T4" y="T5"/>
              </a:cxn>
              <a:cxn ang="0">
                <a:pos x="T6" y="T7"/>
              </a:cxn>
              <a:cxn ang="0">
                <a:pos x="T8" y="T9"/>
              </a:cxn>
            </a:cxnLst>
            <a:rect l="0" t="0" r="r" b="b"/>
            <a:pathLst>
              <a:path w="2956" h="2956">
                <a:moveTo>
                  <a:pt x="2955" y="1477"/>
                </a:moveTo>
                <a:cubicBezTo>
                  <a:pt x="2955" y="2294"/>
                  <a:pt x="2293" y="2955"/>
                  <a:pt x="1478" y="2955"/>
                </a:cubicBezTo>
                <a:cubicBezTo>
                  <a:pt x="661" y="2955"/>
                  <a:pt x="0" y="2294"/>
                  <a:pt x="0" y="1477"/>
                </a:cubicBezTo>
                <a:cubicBezTo>
                  <a:pt x="0" y="662"/>
                  <a:pt x="661" y="0"/>
                  <a:pt x="1478" y="0"/>
                </a:cubicBezTo>
                <a:cubicBezTo>
                  <a:pt x="2293" y="0"/>
                  <a:pt x="2955" y="662"/>
                  <a:pt x="2955" y="1477"/>
                </a:cubicBezTo>
              </a:path>
            </a:pathLst>
          </a:custGeom>
          <a:solidFill>
            <a:schemeClr val="accent1"/>
          </a:solidFill>
          <a:ln>
            <a:noFill/>
          </a:ln>
          <a:effectLst/>
        </p:spPr>
        <p:txBody>
          <a:bodyPr wrap="none" anchor="ctr"/>
          <a:lstStyle/>
          <a:p>
            <a:endParaRPr lang="en-US" sz="900"/>
          </a:p>
        </p:txBody>
      </p:sp>
      <p:sp>
        <p:nvSpPr>
          <p:cNvPr id="6" name="Freeform 5">
            <a:extLst>
              <a:ext uri="{FF2B5EF4-FFF2-40B4-BE49-F238E27FC236}">
                <a16:creationId xmlns:a16="http://schemas.microsoft.com/office/drawing/2014/main" id="{1ECFECDE-8D03-8A49-B1E3-C8C04C0B3EC9}"/>
              </a:ext>
            </a:extLst>
          </p:cNvPr>
          <p:cNvSpPr>
            <a:spLocks noChangeArrowheads="1"/>
          </p:cNvSpPr>
          <p:nvPr/>
        </p:nvSpPr>
        <p:spPr bwMode="auto">
          <a:xfrm>
            <a:off x="1152359" y="2002175"/>
            <a:ext cx="2235625" cy="1117814"/>
          </a:xfrm>
          <a:custGeom>
            <a:avLst/>
            <a:gdLst>
              <a:gd name="T0" fmla="*/ 3587 w 3588"/>
              <a:gd name="T1" fmla="*/ 1794 h 1795"/>
              <a:gd name="T2" fmla="*/ 3485 w 3588"/>
              <a:gd name="T3" fmla="*/ 1794 h 1795"/>
              <a:gd name="T4" fmla="*/ 1794 w 3588"/>
              <a:gd name="T5" fmla="*/ 103 h 1795"/>
              <a:gd name="T6" fmla="*/ 102 w 3588"/>
              <a:gd name="T7" fmla="*/ 1794 h 1795"/>
              <a:gd name="T8" fmla="*/ 0 w 3588"/>
              <a:gd name="T9" fmla="*/ 1794 h 1795"/>
              <a:gd name="T10" fmla="*/ 1794 w 3588"/>
              <a:gd name="T11" fmla="*/ 0 h 1795"/>
              <a:gd name="T12" fmla="*/ 3587 w 3588"/>
              <a:gd name="T13" fmla="*/ 1794 h 1795"/>
            </a:gdLst>
            <a:ahLst/>
            <a:cxnLst>
              <a:cxn ang="0">
                <a:pos x="T0" y="T1"/>
              </a:cxn>
              <a:cxn ang="0">
                <a:pos x="T2" y="T3"/>
              </a:cxn>
              <a:cxn ang="0">
                <a:pos x="T4" y="T5"/>
              </a:cxn>
              <a:cxn ang="0">
                <a:pos x="T6" y="T7"/>
              </a:cxn>
              <a:cxn ang="0">
                <a:pos x="T8" y="T9"/>
              </a:cxn>
              <a:cxn ang="0">
                <a:pos x="T10" y="T11"/>
              </a:cxn>
              <a:cxn ang="0">
                <a:pos x="T12" y="T13"/>
              </a:cxn>
            </a:cxnLst>
            <a:rect l="0" t="0" r="r" b="b"/>
            <a:pathLst>
              <a:path w="3588" h="1795">
                <a:moveTo>
                  <a:pt x="3587" y="1794"/>
                </a:moveTo>
                <a:lnTo>
                  <a:pt x="3485" y="1794"/>
                </a:lnTo>
                <a:cubicBezTo>
                  <a:pt x="3485" y="862"/>
                  <a:pt x="2726" y="103"/>
                  <a:pt x="1794" y="103"/>
                </a:cubicBezTo>
                <a:cubicBezTo>
                  <a:pt x="861" y="103"/>
                  <a:pt x="102" y="862"/>
                  <a:pt x="102" y="1794"/>
                </a:cubicBezTo>
                <a:lnTo>
                  <a:pt x="0" y="1794"/>
                </a:lnTo>
                <a:cubicBezTo>
                  <a:pt x="0" y="805"/>
                  <a:pt x="805" y="0"/>
                  <a:pt x="1794" y="0"/>
                </a:cubicBezTo>
                <a:cubicBezTo>
                  <a:pt x="2782" y="0"/>
                  <a:pt x="3587" y="805"/>
                  <a:pt x="3587" y="1794"/>
                </a:cubicBezTo>
              </a:path>
            </a:pathLst>
          </a:custGeom>
          <a:solidFill>
            <a:schemeClr val="accent1"/>
          </a:solidFill>
          <a:ln>
            <a:noFill/>
          </a:ln>
          <a:effectLst/>
        </p:spPr>
        <p:txBody>
          <a:bodyPr wrap="none" anchor="ctr"/>
          <a:lstStyle/>
          <a:p>
            <a:endParaRPr lang="en-US" sz="900"/>
          </a:p>
        </p:txBody>
      </p:sp>
      <p:sp>
        <p:nvSpPr>
          <p:cNvPr id="7" name="Freeform 6">
            <a:extLst>
              <a:ext uri="{FF2B5EF4-FFF2-40B4-BE49-F238E27FC236}">
                <a16:creationId xmlns:a16="http://schemas.microsoft.com/office/drawing/2014/main" id="{22D233AB-21C0-5347-850E-716B932B0E06}"/>
              </a:ext>
            </a:extLst>
          </p:cNvPr>
          <p:cNvSpPr>
            <a:spLocks noChangeArrowheads="1"/>
          </p:cNvSpPr>
          <p:nvPr/>
        </p:nvSpPr>
        <p:spPr bwMode="auto">
          <a:xfrm>
            <a:off x="3901572" y="2202668"/>
            <a:ext cx="1842881" cy="1840134"/>
          </a:xfrm>
          <a:custGeom>
            <a:avLst/>
            <a:gdLst>
              <a:gd name="T0" fmla="*/ 2956 w 2957"/>
              <a:gd name="T1" fmla="*/ 1477 h 2956"/>
              <a:gd name="T2" fmla="*/ 1478 w 2957"/>
              <a:gd name="T3" fmla="*/ 2955 h 2956"/>
              <a:gd name="T4" fmla="*/ 0 w 2957"/>
              <a:gd name="T5" fmla="*/ 1477 h 2956"/>
              <a:gd name="T6" fmla="*/ 1478 w 2957"/>
              <a:gd name="T7" fmla="*/ 0 h 2956"/>
              <a:gd name="T8" fmla="*/ 2956 w 2957"/>
              <a:gd name="T9" fmla="*/ 1477 h 2956"/>
            </a:gdLst>
            <a:ahLst/>
            <a:cxnLst>
              <a:cxn ang="0">
                <a:pos x="T0" y="T1"/>
              </a:cxn>
              <a:cxn ang="0">
                <a:pos x="T2" y="T3"/>
              </a:cxn>
              <a:cxn ang="0">
                <a:pos x="T4" y="T5"/>
              </a:cxn>
              <a:cxn ang="0">
                <a:pos x="T6" y="T7"/>
              </a:cxn>
              <a:cxn ang="0">
                <a:pos x="T8" y="T9"/>
              </a:cxn>
            </a:cxnLst>
            <a:rect l="0" t="0" r="r" b="b"/>
            <a:pathLst>
              <a:path w="2957" h="2956">
                <a:moveTo>
                  <a:pt x="2956" y="1477"/>
                </a:moveTo>
                <a:cubicBezTo>
                  <a:pt x="2956" y="2294"/>
                  <a:pt x="2294" y="2955"/>
                  <a:pt x="1478" y="2955"/>
                </a:cubicBezTo>
                <a:cubicBezTo>
                  <a:pt x="662" y="2955"/>
                  <a:pt x="0" y="2294"/>
                  <a:pt x="0" y="1477"/>
                </a:cubicBezTo>
                <a:cubicBezTo>
                  <a:pt x="0" y="662"/>
                  <a:pt x="662" y="0"/>
                  <a:pt x="1478" y="0"/>
                </a:cubicBezTo>
                <a:cubicBezTo>
                  <a:pt x="2294" y="0"/>
                  <a:pt x="2956" y="662"/>
                  <a:pt x="2956" y="1477"/>
                </a:cubicBezTo>
              </a:path>
            </a:pathLst>
          </a:custGeom>
          <a:solidFill>
            <a:schemeClr val="accent2"/>
          </a:solidFill>
          <a:ln>
            <a:noFill/>
          </a:ln>
          <a:effectLst/>
        </p:spPr>
        <p:txBody>
          <a:bodyPr wrap="none" anchor="ctr"/>
          <a:lstStyle/>
          <a:p>
            <a:endParaRPr lang="en-US" sz="900"/>
          </a:p>
        </p:txBody>
      </p:sp>
      <p:sp>
        <p:nvSpPr>
          <p:cNvPr id="8" name="Freeform 7">
            <a:extLst>
              <a:ext uri="{FF2B5EF4-FFF2-40B4-BE49-F238E27FC236}">
                <a16:creationId xmlns:a16="http://schemas.microsoft.com/office/drawing/2014/main" id="{B832E920-D65C-1B48-BF2B-EA56C809A66E}"/>
              </a:ext>
            </a:extLst>
          </p:cNvPr>
          <p:cNvSpPr>
            <a:spLocks noChangeArrowheads="1"/>
          </p:cNvSpPr>
          <p:nvPr/>
        </p:nvSpPr>
        <p:spPr bwMode="auto">
          <a:xfrm>
            <a:off x="3706574" y="2002175"/>
            <a:ext cx="2235625" cy="1117814"/>
          </a:xfrm>
          <a:custGeom>
            <a:avLst/>
            <a:gdLst>
              <a:gd name="T0" fmla="*/ 3587 w 3588"/>
              <a:gd name="T1" fmla="*/ 1794 h 1795"/>
              <a:gd name="T2" fmla="*/ 3485 w 3588"/>
              <a:gd name="T3" fmla="*/ 1794 h 1795"/>
              <a:gd name="T4" fmla="*/ 1793 w 3588"/>
              <a:gd name="T5" fmla="*/ 103 h 1795"/>
              <a:gd name="T6" fmla="*/ 101 w 3588"/>
              <a:gd name="T7" fmla="*/ 1794 h 1795"/>
              <a:gd name="T8" fmla="*/ 0 w 3588"/>
              <a:gd name="T9" fmla="*/ 1794 h 1795"/>
              <a:gd name="T10" fmla="*/ 1793 w 3588"/>
              <a:gd name="T11" fmla="*/ 0 h 1795"/>
              <a:gd name="T12" fmla="*/ 3587 w 3588"/>
              <a:gd name="T13" fmla="*/ 1794 h 1795"/>
            </a:gdLst>
            <a:ahLst/>
            <a:cxnLst>
              <a:cxn ang="0">
                <a:pos x="T0" y="T1"/>
              </a:cxn>
              <a:cxn ang="0">
                <a:pos x="T2" y="T3"/>
              </a:cxn>
              <a:cxn ang="0">
                <a:pos x="T4" y="T5"/>
              </a:cxn>
              <a:cxn ang="0">
                <a:pos x="T6" y="T7"/>
              </a:cxn>
              <a:cxn ang="0">
                <a:pos x="T8" y="T9"/>
              </a:cxn>
              <a:cxn ang="0">
                <a:pos x="T10" y="T11"/>
              </a:cxn>
              <a:cxn ang="0">
                <a:pos x="T12" y="T13"/>
              </a:cxn>
            </a:cxnLst>
            <a:rect l="0" t="0" r="r" b="b"/>
            <a:pathLst>
              <a:path w="3588" h="1795">
                <a:moveTo>
                  <a:pt x="3587" y="1794"/>
                </a:moveTo>
                <a:lnTo>
                  <a:pt x="3485" y="1794"/>
                </a:lnTo>
                <a:cubicBezTo>
                  <a:pt x="3485" y="862"/>
                  <a:pt x="2726" y="103"/>
                  <a:pt x="1793" y="103"/>
                </a:cubicBezTo>
                <a:cubicBezTo>
                  <a:pt x="860" y="103"/>
                  <a:pt x="101" y="862"/>
                  <a:pt x="101" y="1794"/>
                </a:cubicBezTo>
                <a:lnTo>
                  <a:pt x="0" y="1794"/>
                </a:lnTo>
                <a:cubicBezTo>
                  <a:pt x="0" y="805"/>
                  <a:pt x="804" y="0"/>
                  <a:pt x="1793" y="0"/>
                </a:cubicBezTo>
                <a:cubicBezTo>
                  <a:pt x="2782" y="0"/>
                  <a:pt x="3587" y="805"/>
                  <a:pt x="3587" y="1794"/>
                </a:cubicBezTo>
              </a:path>
            </a:pathLst>
          </a:custGeom>
          <a:solidFill>
            <a:schemeClr val="accent2"/>
          </a:solidFill>
          <a:ln>
            <a:noFill/>
          </a:ln>
          <a:effectLst/>
        </p:spPr>
        <p:txBody>
          <a:bodyPr wrap="none" anchor="ctr"/>
          <a:lstStyle/>
          <a:p>
            <a:endParaRPr lang="en-US" sz="900"/>
          </a:p>
        </p:txBody>
      </p:sp>
      <p:sp>
        <p:nvSpPr>
          <p:cNvPr id="9" name="Freeform 8">
            <a:extLst>
              <a:ext uri="{FF2B5EF4-FFF2-40B4-BE49-F238E27FC236}">
                <a16:creationId xmlns:a16="http://schemas.microsoft.com/office/drawing/2014/main" id="{8588D23C-1C8E-7340-BFD5-2290F985DF88}"/>
              </a:ext>
            </a:extLst>
          </p:cNvPr>
          <p:cNvSpPr>
            <a:spLocks noChangeArrowheads="1"/>
          </p:cNvSpPr>
          <p:nvPr/>
        </p:nvSpPr>
        <p:spPr bwMode="auto">
          <a:xfrm>
            <a:off x="6453042" y="2202668"/>
            <a:ext cx="1840134" cy="1840134"/>
          </a:xfrm>
          <a:custGeom>
            <a:avLst/>
            <a:gdLst>
              <a:gd name="T0" fmla="*/ 2955 w 2956"/>
              <a:gd name="T1" fmla="*/ 1477 h 2956"/>
              <a:gd name="T2" fmla="*/ 1477 w 2956"/>
              <a:gd name="T3" fmla="*/ 2955 h 2956"/>
              <a:gd name="T4" fmla="*/ 0 w 2956"/>
              <a:gd name="T5" fmla="*/ 1477 h 2956"/>
              <a:gd name="T6" fmla="*/ 1477 w 2956"/>
              <a:gd name="T7" fmla="*/ 0 h 2956"/>
              <a:gd name="T8" fmla="*/ 2955 w 2956"/>
              <a:gd name="T9" fmla="*/ 1477 h 2956"/>
            </a:gdLst>
            <a:ahLst/>
            <a:cxnLst>
              <a:cxn ang="0">
                <a:pos x="T0" y="T1"/>
              </a:cxn>
              <a:cxn ang="0">
                <a:pos x="T2" y="T3"/>
              </a:cxn>
              <a:cxn ang="0">
                <a:pos x="T4" y="T5"/>
              </a:cxn>
              <a:cxn ang="0">
                <a:pos x="T6" y="T7"/>
              </a:cxn>
              <a:cxn ang="0">
                <a:pos x="T8" y="T9"/>
              </a:cxn>
            </a:cxnLst>
            <a:rect l="0" t="0" r="r" b="b"/>
            <a:pathLst>
              <a:path w="2956" h="2956">
                <a:moveTo>
                  <a:pt x="2955" y="1477"/>
                </a:moveTo>
                <a:cubicBezTo>
                  <a:pt x="2955" y="2294"/>
                  <a:pt x="2294" y="2955"/>
                  <a:pt x="1477" y="2955"/>
                </a:cubicBezTo>
                <a:cubicBezTo>
                  <a:pt x="662" y="2955"/>
                  <a:pt x="0" y="2294"/>
                  <a:pt x="0" y="1477"/>
                </a:cubicBezTo>
                <a:cubicBezTo>
                  <a:pt x="0" y="662"/>
                  <a:pt x="662" y="0"/>
                  <a:pt x="1477" y="0"/>
                </a:cubicBezTo>
                <a:cubicBezTo>
                  <a:pt x="2294" y="0"/>
                  <a:pt x="2955" y="662"/>
                  <a:pt x="2955" y="1477"/>
                </a:cubicBezTo>
              </a:path>
            </a:pathLst>
          </a:custGeom>
          <a:solidFill>
            <a:schemeClr val="accent3"/>
          </a:solidFill>
          <a:ln>
            <a:noFill/>
          </a:ln>
          <a:effectLst/>
        </p:spPr>
        <p:txBody>
          <a:bodyPr wrap="none" anchor="ctr"/>
          <a:lstStyle/>
          <a:p>
            <a:endParaRPr lang="en-US" sz="900"/>
          </a:p>
        </p:txBody>
      </p:sp>
      <p:sp>
        <p:nvSpPr>
          <p:cNvPr id="10" name="Freeform 9">
            <a:extLst>
              <a:ext uri="{FF2B5EF4-FFF2-40B4-BE49-F238E27FC236}">
                <a16:creationId xmlns:a16="http://schemas.microsoft.com/office/drawing/2014/main" id="{44DB7DDB-3A83-594E-8F58-B669A8D3A3E8}"/>
              </a:ext>
            </a:extLst>
          </p:cNvPr>
          <p:cNvSpPr>
            <a:spLocks noChangeArrowheads="1"/>
          </p:cNvSpPr>
          <p:nvPr/>
        </p:nvSpPr>
        <p:spPr bwMode="auto">
          <a:xfrm>
            <a:off x="6258042" y="2002175"/>
            <a:ext cx="2235625" cy="1117814"/>
          </a:xfrm>
          <a:custGeom>
            <a:avLst/>
            <a:gdLst>
              <a:gd name="T0" fmla="*/ 3587 w 3588"/>
              <a:gd name="T1" fmla="*/ 1794 h 1795"/>
              <a:gd name="T2" fmla="*/ 3485 w 3588"/>
              <a:gd name="T3" fmla="*/ 1794 h 1795"/>
              <a:gd name="T4" fmla="*/ 1793 w 3588"/>
              <a:gd name="T5" fmla="*/ 103 h 1795"/>
              <a:gd name="T6" fmla="*/ 102 w 3588"/>
              <a:gd name="T7" fmla="*/ 1794 h 1795"/>
              <a:gd name="T8" fmla="*/ 0 w 3588"/>
              <a:gd name="T9" fmla="*/ 1794 h 1795"/>
              <a:gd name="T10" fmla="*/ 1793 w 3588"/>
              <a:gd name="T11" fmla="*/ 0 h 1795"/>
              <a:gd name="T12" fmla="*/ 3587 w 3588"/>
              <a:gd name="T13" fmla="*/ 1794 h 1795"/>
            </a:gdLst>
            <a:ahLst/>
            <a:cxnLst>
              <a:cxn ang="0">
                <a:pos x="T0" y="T1"/>
              </a:cxn>
              <a:cxn ang="0">
                <a:pos x="T2" y="T3"/>
              </a:cxn>
              <a:cxn ang="0">
                <a:pos x="T4" y="T5"/>
              </a:cxn>
              <a:cxn ang="0">
                <a:pos x="T6" y="T7"/>
              </a:cxn>
              <a:cxn ang="0">
                <a:pos x="T8" y="T9"/>
              </a:cxn>
              <a:cxn ang="0">
                <a:pos x="T10" y="T11"/>
              </a:cxn>
              <a:cxn ang="0">
                <a:pos x="T12" y="T13"/>
              </a:cxn>
            </a:cxnLst>
            <a:rect l="0" t="0" r="r" b="b"/>
            <a:pathLst>
              <a:path w="3588" h="1795">
                <a:moveTo>
                  <a:pt x="3587" y="1794"/>
                </a:moveTo>
                <a:lnTo>
                  <a:pt x="3485" y="1794"/>
                </a:lnTo>
                <a:cubicBezTo>
                  <a:pt x="3485" y="862"/>
                  <a:pt x="2726" y="103"/>
                  <a:pt x="1793" y="103"/>
                </a:cubicBezTo>
                <a:cubicBezTo>
                  <a:pt x="861" y="103"/>
                  <a:pt x="102" y="862"/>
                  <a:pt x="102" y="1794"/>
                </a:cubicBezTo>
                <a:lnTo>
                  <a:pt x="0" y="1794"/>
                </a:lnTo>
                <a:cubicBezTo>
                  <a:pt x="0" y="805"/>
                  <a:pt x="804" y="0"/>
                  <a:pt x="1793" y="0"/>
                </a:cubicBezTo>
                <a:cubicBezTo>
                  <a:pt x="2782" y="0"/>
                  <a:pt x="3587" y="805"/>
                  <a:pt x="3587" y="1794"/>
                </a:cubicBezTo>
              </a:path>
            </a:pathLst>
          </a:custGeom>
          <a:solidFill>
            <a:schemeClr val="accent3"/>
          </a:solidFill>
          <a:ln>
            <a:noFill/>
          </a:ln>
          <a:effectLst/>
        </p:spPr>
        <p:txBody>
          <a:bodyPr wrap="none" anchor="ctr"/>
          <a:lstStyle/>
          <a:p>
            <a:endParaRPr lang="en-US" sz="900"/>
          </a:p>
        </p:txBody>
      </p:sp>
      <p:sp>
        <p:nvSpPr>
          <p:cNvPr id="11" name="Freeform 10">
            <a:extLst>
              <a:ext uri="{FF2B5EF4-FFF2-40B4-BE49-F238E27FC236}">
                <a16:creationId xmlns:a16="http://schemas.microsoft.com/office/drawing/2014/main" id="{8402B57C-04DD-5740-90D9-5642BCBEE6C7}"/>
              </a:ext>
            </a:extLst>
          </p:cNvPr>
          <p:cNvSpPr>
            <a:spLocks noChangeArrowheads="1"/>
          </p:cNvSpPr>
          <p:nvPr/>
        </p:nvSpPr>
        <p:spPr bwMode="auto">
          <a:xfrm>
            <a:off x="9007257" y="2202668"/>
            <a:ext cx="1842879" cy="1840134"/>
          </a:xfrm>
          <a:custGeom>
            <a:avLst/>
            <a:gdLst>
              <a:gd name="T0" fmla="*/ 2956 w 2957"/>
              <a:gd name="T1" fmla="*/ 1477 h 2956"/>
              <a:gd name="T2" fmla="*/ 1478 w 2957"/>
              <a:gd name="T3" fmla="*/ 2955 h 2956"/>
              <a:gd name="T4" fmla="*/ 0 w 2957"/>
              <a:gd name="T5" fmla="*/ 1477 h 2956"/>
              <a:gd name="T6" fmla="*/ 1478 w 2957"/>
              <a:gd name="T7" fmla="*/ 0 h 2956"/>
              <a:gd name="T8" fmla="*/ 2956 w 2957"/>
              <a:gd name="T9" fmla="*/ 1477 h 2956"/>
            </a:gdLst>
            <a:ahLst/>
            <a:cxnLst>
              <a:cxn ang="0">
                <a:pos x="T0" y="T1"/>
              </a:cxn>
              <a:cxn ang="0">
                <a:pos x="T2" y="T3"/>
              </a:cxn>
              <a:cxn ang="0">
                <a:pos x="T4" y="T5"/>
              </a:cxn>
              <a:cxn ang="0">
                <a:pos x="T6" y="T7"/>
              </a:cxn>
              <a:cxn ang="0">
                <a:pos x="T8" y="T9"/>
              </a:cxn>
            </a:cxnLst>
            <a:rect l="0" t="0" r="r" b="b"/>
            <a:pathLst>
              <a:path w="2957" h="2956">
                <a:moveTo>
                  <a:pt x="2956" y="1477"/>
                </a:moveTo>
                <a:cubicBezTo>
                  <a:pt x="2956" y="2294"/>
                  <a:pt x="2294" y="2955"/>
                  <a:pt x="1478" y="2955"/>
                </a:cubicBezTo>
                <a:cubicBezTo>
                  <a:pt x="662" y="2955"/>
                  <a:pt x="0" y="2294"/>
                  <a:pt x="0" y="1477"/>
                </a:cubicBezTo>
                <a:cubicBezTo>
                  <a:pt x="0" y="662"/>
                  <a:pt x="662" y="0"/>
                  <a:pt x="1478" y="0"/>
                </a:cubicBezTo>
                <a:cubicBezTo>
                  <a:pt x="2294" y="0"/>
                  <a:pt x="2956" y="662"/>
                  <a:pt x="2956" y="1477"/>
                </a:cubicBezTo>
              </a:path>
            </a:pathLst>
          </a:custGeom>
          <a:solidFill>
            <a:schemeClr val="accent4"/>
          </a:solidFill>
          <a:ln>
            <a:noFill/>
          </a:ln>
          <a:effectLst/>
        </p:spPr>
        <p:txBody>
          <a:bodyPr wrap="none" anchor="ctr"/>
          <a:lstStyle/>
          <a:p>
            <a:endParaRPr lang="en-US" sz="900"/>
          </a:p>
        </p:txBody>
      </p:sp>
      <p:sp>
        <p:nvSpPr>
          <p:cNvPr id="12" name="Freeform 11">
            <a:extLst>
              <a:ext uri="{FF2B5EF4-FFF2-40B4-BE49-F238E27FC236}">
                <a16:creationId xmlns:a16="http://schemas.microsoft.com/office/drawing/2014/main" id="{62E0A21B-653B-A44F-963F-F7A3EEEB3332}"/>
              </a:ext>
            </a:extLst>
          </p:cNvPr>
          <p:cNvSpPr>
            <a:spLocks noChangeArrowheads="1"/>
          </p:cNvSpPr>
          <p:nvPr/>
        </p:nvSpPr>
        <p:spPr bwMode="auto">
          <a:xfrm>
            <a:off x="8809512" y="2002175"/>
            <a:ext cx="2235625" cy="1117814"/>
          </a:xfrm>
          <a:custGeom>
            <a:avLst/>
            <a:gdLst>
              <a:gd name="T0" fmla="*/ 3588 w 3589"/>
              <a:gd name="T1" fmla="*/ 1794 h 1795"/>
              <a:gd name="T2" fmla="*/ 3486 w 3589"/>
              <a:gd name="T3" fmla="*/ 1794 h 1795"/>
              <a:gd name="T4" fmla="*/ 1794 w 3589"/>
              <a:gd name="T5" fmla="*/ 103 h 1795"/>
              <a:gd name="T6" fmla="*/ 102 w 3589"/>
              <a:gd name="T7" fmla="*/ 1794 h 1795"/>
              <a:gd name="T8" fmla="*/ 0 w 3589"/>
              <a:gd name="T9" fmla="*/ 1794 h 1795"/>
              <a:gd name="T10" fmla="*/ 1794 w 3589"/>
              <a:gd name="T11" fmla="*/ 0 h 1795"/>
              <a:gd name="T12" fmla="*/ 3588 w 3589"/>
              <a:gd name="T13" fmla="*/ 1794 h 1795"/>
            </a:gdLst>
            <a:ahLst/>
            <a:cxnLst>
              <a:cxn ang="0">
                <a:pos x="T0" y="T1"/>
              </a:cxn>
              <a:cxn ang="0">
                <a:pos x="T2" y="T3"/>
              </a:cxn>
              <a:cxn ang="0">
                <a:pos x="T4" y="T5"/>
              </a:cxn>
              <a:cxn ang="0">
                <a:pos x="T6" y="T7"/>
              </a:cxn>
              <a:cxn ang="0">
                <a:pos x="T8" y="T9"/>
              </a:cxn>
              <a:cxn ang="0">
                <a:pos x="T10" y="T11"/>
              </a:cxn>
              <a:cxn ang="0">
                <a:pos x="T12" y="T13"/>
              </a:cxn>
            </a:cxnLst>
            <a:rect l="0" t="0" r="r" b="b"/>
            <a:pathLst>
              <a:path w="3589" h="1795">
                <a:moveTo>
                  <a:pt x="3588" y="1794"/>
                </a:moveTo>
                <a:lnTo>
                  <a:pt x="3486" y="1794"/>
                </a:lnTo>
                <a:cubicBezTo>
                  <a:pt x="3486" y="862"/>
                  <a:pt x="2727" y="103"/>
                  <a:pt x="1794" y="103"/>
                </a:cubicBezTo>
                <a:cubicBezTo>
                  <a:pt x="861" y="103"/>
                  <a:pt x="102" y="862"/>
                  <a:pt x="102" y="1794"/>
                </a:cubicBezTo>
                <a:lnTo>
                  <a:pt x="0" y="1794"/>
                </a:lnTo>
                <a:cubicBezTo>
                  <a:pt x="0" y="805"/>
                  <a:pt x="804" y="0"/>
                  <a:pt x="1794" y="0"/>
                </a:cubicBezTo>
                <a:cubicBezTo>
                  <a:pt x="2783" y="0"/>
                  <a:pt x="3588" y="805"/>
                  <a:pt x="3588" y="1794"/>
                </a:cubicBezTo>
              </a:path>
            </a:pathLst>
          </a:custGeom>
          <a:solidFill>
            <a:schemeClr val="accent4"/>
          </a:solidFill>
          <a:ln>
            <a:noFill/>
          </a:ln>
          <a:effectLst/>
        </p:spPr>
        <p:txBody>
          <a:bodyPr wrap="none" anchor="ctr"/>
          <a:lstStyle/>
          <a:p>
            <a:endParaRPr lang="en-US" sz="900"/>
          </a:p>
        </p:txBody>
      </p:sp>
      <p:sp>
        <p:nvSpPr>
          <p:cNvPr id="13" name="TextBox 12">
            <a:extLst>
              <a:ext uri="{FF2B5EF4-FFF2-40B4-BE49-F238E27FC236}">
                <a16:creationId xmlns:a16="http://schemas.microsoft.com/office/drawing/2014/main" id="{3A423C04-F0E6-1E40-A862-F18F5511A32F}"/>
              </a:ext>
            </a:extLst>
          </p:cNvPr>
          <p:cNvSpPr txBox="1"/>
          <p:nvPr/>
        </p:nvSpPr>
        <p:spPr>
          <a:xfrm>
            <a:off x="1881282" y="2727574"/>
            <a:ext cx="77777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01</a:t>
            </a:r>
          </a:p>
        </p:txBody>
      </p:sp>
      <p:sp>
        <p:nvSpPr>
          <p:cNvPr id="14" name="TextBox 13">
            <a:extLst>
              <a:ext uri="{FF2B5EF4-FFF2-40B4-BE49-F238E27FC236}">
                <a16:creationId xmlns:a16="http://schemas.microsoft.com/office/drawing/2014/main" id="{FCAED3A0-1B77-ED4C-921F-57BE44D95079}"/>
              </a:ext>
            </a:extLst>
          </p:cNvPr>
          <p:cNvSpPr txBox="1"/>
          <p:nvPr/>
        </p:nvSpPr>
        <p:spPr>
          <a:xfrm>
            <a:off x="4377217" y="2727574"/>
            <a:ext cx="891591"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02</a:t>
            </a:r>
          </a:p>
        </p:txBody>
      </p:sp>
      <p:sp>
        <p:nvSpPr>
          <p:cNvPr id="15" name="TextBox 14">
            <a:extLst>
              <a:ext uri="{FF2B5EF4-FFF2-40B4-BE49-F238E27FC236}">
                <a16:creationId xmlns:a16="http://schemas.microsoft.com/office/drawing/2014/main" id="{914591CD-ABA1-2540-8D2C-355D730B10F4}"/>
              </a:ext>
            </a:extLst>
          </p:cNvPr>
          <p:cNvSpPr txBox="1"/>
          <p:nvPr/>
        </p:nvSpPr>
        <p:spPr>
          <a:xfrm>
            <a:off x="6917695" y="2727574"/>
            <a:ext cx="91082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03</a:t>
            </a:r>
          </a:p>
        </p:txBody>
      </p:sp>
      <p:sp>
        <p:nvSpPr>
          <p:cNvPr id="16" name="TextBox 15">
            <a:extLst>
              <a:ext uri="{FF2B5EF4-FFF2-40B4-BE49-F238E27FC236}">
                <a16:creationId xmlns:a16="http://schemas.microsoft.com/office/drawing/2014/main" id="{DFB1BE34-7BD2-304B-9979-2D784F5159BB}"/>
              </a:ext>
            </a:extLst>
          </p:cNvPr>
          <p:cNvSpPr txBox="1"/>
          <p:nvPr/>
        </p:nvSpPr>
        <p:spPr>
          <a:xfrm>
            <a:off x="9452445" y="2727574"/>
            <a:ext cx="95250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04</a:t>
            </a:r>
          </a:p>
        </p:txBody>
      </p:sp>
      <p:sp>
        <p:nvSpPr>
          <p:cNvPr id="17" name="Subtitle 2">
            <a:extLst>
              <a:ext uri="{FF2B5EF4-FFF2-40B4-BE49-F238E27FC236}">
                <a16:creationId xmlns:a16="http://schemas.microsoft.com/office/drawing/2014/main" id="{1BABF772-9EFB-684F-BEE2-4101E2D3F6EA}"/>
              </a:ext>
            </a:extLst>
          </p:cNvPr>
          <p:cNvSpPr txBox="1">
            <a:spLocks/>
          </p:cNvSpPr>
          <p:nvPr/>
        </p:nvSpPr>
        <p:spPr>
          <a:xfrm>
            <a:off x="1194743" y="4791039"/>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8" name="TextBox 17">
            <a:extLst>
              <a:ext uri="{FF2B5EF4-FFF2-40B4-BE49-F238E27FC236}">
                <a16:creationId xmlns:a16="http://schemas.microsoft.com/office/drawing/2014/main" id="{AF1793F0-09BA-7345-840A-ACF6192976D1}"/>
              </a:ext>
            </a:extLst>
          </p:cNvPr>
          <p:cNvSpPr txBox="1"/>
          <p:nvPr/>
        </p:nvSpPr>
        <p:spPr>
          <a:xfrm>
            <a:off x="1484538" y="4453907"/>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21" name="Subtitle 2">
            <a:extLst>
              <a:ext uri="{FF2B5EF4-FFF2-40B4-BE49-F238E27FC236}">
                <a16:creationId xmlns:a16="http://schemas.microsoft.com/office/drawing/2014/main" id="{89366DEA-1199-5344-9781-AC3F1853FB5A}"/>
              </a:ext>
            </a:extLst>
          </p:cNvPr>
          <p:cNvSpPr txBox="1">
            <a:spLocks/>
          </p:cNvSpPr>
          <p:nvPr/>
        </p:nvSpPr>
        <p:spPr>
          <a:xfrm>
            <a:off x="3747585" y="4791039"/>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2" name="TextBox 21">
            <a:extLst>
              <a:ext uri="{FF2B5EF4-FFF2-40B4-BE49-F238E27FC236}">
                <a16:creationId xmlns:a16="http://schemas.microsoft.com/office/drawing/2014/main" id="{FA460D7A-6D03-E346-BC1C-0DEC4FEFDFAA}"/>
              </a:ext>
            </a:extLst>
          </p:cNvPr>
          <p:cNvSpPr txBox="1"/>
          <p:nvPr/>
        </p:nvSpPr>
        <p:spPr>
          <a:xfrm>
            <a:off x="4017342" y="4453907"/>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24" name="Subtitle 2">
            <a:extLst>
              <a:ext uri="{FF2B5EF4-FFF2-40B4-BE49-F238E27FC236}">
                <a16:creationId xmlns:a16="http://schemas.microsoft.com/office/drawing/2014/main" id="{45E2E8C3-DB85-7847-BDD6-EEB0B28AB9AF}"/>
              </a:ext>
            </a:extLst>
          </p:cNvPr>
          <p:cNvSpPr txBox="1">
            <a:spLocks/>
          </p:cNvSpPr>
          <p:nvPr/>
        </p:nvSpPr>
        <p:spPr>
          <a:xfrm>
            <a:off x="6297681" y="4791039"/>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5" name="TextBox 24">
            <a:extLst>
              <a:ext uri="{FF2B5EF4-FFF2-40B4-BE49-F238E27FC236}">
                <a16:creationId xmlns:a16="http://schemas.microsoft.com/office/drawing/2014/main" id="{910FFDC9-F275-834A-842A-786A3DEA67DD}"/>
              </a:ext>
            </a:extLst>
          </p:cNvPr>
          <p:cNvSpPr txBox="1"/>
          <p:nvPr/>
        </p:nvSpPr>
        <p:spPr>
          <a:xfrm>
            <a:off x="6564233" y="4453907"/>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27" name="Subtitle 2">
            <a:extLst>
              <a:ext uri="{FF2B5EF4-FFF2-40B4-BE49-F238E27FC236}">
                <a16:creationId xmlns:a16="http://schemas.microsoft.com/office/drawing/2014/main" id="{6F403A55-57E0-FA42-A8DA-08754B7CBD20}"/>
              </a:ext>
            </a:extLst>
          </p:cNvPr>
          <p:cNvSpPr txBox="1">
            <a:spLocks/>
          </p:cNvSpPr>
          <p:nvPr/>
        </p:nvSpPr>
        <p:spPr>
          <a:xfrm>
            <a:off x="8851896" y="4791039"/>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8" name="TextBox 27">
            <a:extLst>
              <a:ext uri="{FF2B5EF4-FFF2-40B4-BE49-F238E27FC236}">
                <a16:creationId xmlns:a16="http://schemas.microsoft.com/office/drawing/2014/main" id="{5049C6F5-09F2-4C45-A9F8-28E6C23CE2EA}"/>
              </a:ext>
            </a:extLst>
          </p:cNvPr>
          <p:cNvSpPr txBox="1"/>
          <p:nvPr/>
        </p:nvSpPr>
        <p:spPr>
          <a:xfrm>
            <a:off x="9110433" y="4453907"/>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Tree>
    <p:extLst>
      <p:ext uri="{BB962C8B-B14F-4D97-AF65-F5344CB8AC3E}">
        <p14:creationId xmlns:p14="http://schemas.microsoft.com/office/powerpoint/2010/main" val="1621192197"/>
      </p:ext>
    </p:extLst>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66DBCA7-276C-9045-B8DA-1DCC0D58E1DC}"/>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F9277A05-5286-4847-834F-D975628C8AB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Shape 606">
            <a:extLst>
              <a:ext uri="{FF2B5EF4-FFF2-40B4-BE49-F238E27FC236}">
                <a16:creationId xmlns:a16="http://schemas.microsoft.com/office/drawing/2014/main" id="{FF0EE9DE-0CEA-5B41-9662-29033ED5FBDF}"/>
              </a:ext>
            </a:extLst>
          </p:cNvPr>
          <p:cNvSpPr>
            <a:spLocks noChangeArrowheads="1"/>
          </p:cNvSpPr>
          <p:nvPr/>
        </p:nvSpPr>
        <p:spPr bwMode="auto">
          <a:xfrm>
            <a:off x="2106885" y="2600667"/>
            <a:ext cx="1264795" cy="905061"/>
          </a:xfrm>
          <a:custGeom>
            <a:avLst/>
            <a:gdLst>
              <a:gd name="connsiteX0" fmla="*/ 2179135 w 2202284"/>
              <a:gd name="connsiteY0" fmla="*/ 1505682 h 1575910"/>
              <a:gd name="connsiteX1" fmla="*/ 2202284 w 2202284"/>
              <a:gd name="connsiteY1" fmla="*/ 1563802 h 1575910"/>
              <a:gd name="connsiteX2" fmla="*/ 2164988 w 2202284"/>
              <a:gd name="connsiteY2" fmla="*/ 1575910 h 1575910"/>
              <a:gd name="connsiteX3" fmla="*/ 2143125 w 2202284"/>
              <a:gd name="connsiteY3" fmla="*/ 1519001 h 1575910"/>
              <a:gd name="connsiteX4" fmla="*/ 2079123 w 2202284"/>
              <a:gd name="connsiteY4" fmla="*/ 1269391 h 1575910"/>
              <a:gd name="connsiteX5" fmla="*/ 2108861 w 2202284"/>
              <a:gd name="connsiteY5" fmla="*/ 1327091 h 1575910"/>
              <a:gd name="connsiteX6" fmla="*/ 2072658 w 2202284"/>
              <a:gd name="connsiteY6" fmla="*/ 1345042 h 1575910"/>
              <a:gd name="connsiteX7" fmla="*/ 2044212 w 2202284"/>
              <a:gd name="connsiteY7" fmla="*/ 1286060 h 1575910"/>
              <a:gd name="connsiteX8" fmla="*/ 1942856 w 2202284"/>
              <a:gd name="connsiteY8" fmla="*/ 1049583 h 1575910"/>
              <a:gd name="connsiteX9" fmla="*/ 1977048 w 2202284"/>
              <a:gd name="connsiteY9" fmla="*/ 1106001 h 1575910"/>
              <a:gd name="connsiteX10" fmla="*/ 1945298 w 2202284"/>
              <a:gd name="connsiteY10" fmla="*/ 1125234 h 1575910"/>
              <a:gd name="connsiteX11" fmla="*/ 1912327 w 2202284"/>
              <a:gd name="connsiteY11" fmla="*/ 1071381 h 1575910"/>
              <a:gd name="connsiteX12" fmla="*/ 1792782 w 2202284"/>
              <a:gd name="connsiteY12" fmla="*/ 846259 h 1575910"/>
              <a:gd name="connsiteX13" fmla="*/ 1834141 w 2202284"/>
              <a:gd name="connsiteY13" fmla="*/ 893482 h 1575910"/>
              <a:gd name="connsiteX14" fmla="*/ 1804061 w 2202284"/>
              <a:gd name="connsiteY14" fmla="*/ 916487 h 1575910"/>
              <a:gd name="connsiteX15" fmla="*/ 1763955 w 2202284"/>
              <a:gd name="connsiteY15" fmla="*/ 869265 h 1575910"/>
              <a:gd name="connsiteX16" fmla="*/ 1619033 w 2202284"/>
              <a:gd name="connsiteY16" fmla="*/ 653929 h 1575910"/>
              <a:gd name="connsiteX17" fmla="*/ 1663831 w 2202284"/>
              <a:gd name="connsiteY17" fmla="*/ 697517 h 1575910"/>
              <a:gd name="connsiteX18" fmla="*/ 1637194 w 2202284"/>
              <a:gd name="connsiteY18" fmla="*/ 724154 h 1575910"/>
              <a:gd name="connsiteX19" fmla="*/ 1593606 w 2202284"/>
              <a:gd name="connsiteY19" fmla="*/ 680566 h 1575910"/>
              <a:gd name="connsiteX20" fmla="*/ 1424352 w 2202284"/>
              <a:gd name="connsiteY20" fmla="*/ 489074 h 1575910"/>
              <a:gd name="connsiteX21" fmla="*/ 1476923 w 2202284"/>
              <a:gd name="connsiteY21" fmla="*/ 528619 h 1575910"/>
              <a:gd name="connsiteX22" fmla="*/ 1451279 w 2202284"/>
              <a:gd name="connsiteY22" fmla="*/ 559235 h 1575910"/>
              <a:gd name="connsiteX23" fmla="*/ 1401272 w 2202284"/>
              <a:gd name="connsiteY23" fmla="*/ 518414 h 1575910"/>
              <a:gd name="connsiteX24" fmla="*/ 1212971 w 2202284"/>
              <a:gd name="connsiteY24" fmla="*/ 346199 h 1575910"/>
              <a:gd name="connsiteX25" fmla="*/ 1268106 w 2202284"/>
              <a:gd name="connsiteY25" fmla="*/ 379170 h 1575910"/>
              <a:gd name="connsiteX26" fmla="*/ 1247591 w 2202284"/>
              <a:gd name="connsiteY26" fmla="*/ 410920 h 1575910"/>
              <a:gd name="connsiteX27" fmla="*/ 1192455 w 2202284"/>
              <a:gd name="connsiteY27" fmla="*/ 377949 h 1575910"/>
              <a:gd name="connsiteX28" fmla="*/ 990304 w 2202284"/>
              <a:gd name="connsiteY28" fmla="*/ 225304 h 1575910"/>
              <a:gd name="connsiteX29" fmla="*/ 1048319 w 2202284"/>
              <a:gd name="connsiteY29" fmla="*/ 251900 h 1575910"/>
              <a:gd name="connsiteX30" fmla="*/ 1030662 w 2202284"/>
              <a:gd name="connsiteY30" fmla="*/ 284540 h 1575910"/>
              <a:gd name="connsiteX31" fmla="*/ 972647 w 2202284"/>
              <a:gd name="connsiteY31" fmla="*/ 257945 h 1575910"/>
              <a:gd name="connsiteX32" fmla="*/ 753958 w 2202284"/>
              <a:gd name="connsiteY32" fmla="*/ 126391 h 1575910"/>
              <a:gd name="connsiteX33" fmla="*/ 812077 w 2202284"/>
              <a:gd name="connsiteY33" fmla="*/ 149540 h 1575910"/>
              <a:gd name="connsiteX34" fmla="*/ 799969 w 2202284"/>
              <a:gd name="connsiteY34" fmla="*/ 185550 h 1575910"/>
              <a:gd name="connsiteX35" fmla="*/ 741849 w 2202284"/>
              <a:gd name="connsiteY35" fmla="*/ 163687 h 1575910"/>
              <a:gd name="connsiteX36" fmla="*/ 507581 w 2202284"/>
              <a:gd name="connsiteY36" fmla="*/ 54952 h 1575910"/>
              <a:gd name="connsiteX37" fmla="*/ 570247 w 2202284"/>
              <a:gd name="connsiteY37" fmla="*/ 70288 h 1575910"/>
              <a:gd name="connsiteX38" fmla="*/ 560220 w 2202284"/>
              <a:gd name="connsiteY38" fmla="*/ 108626 h 1575910"/>
              <a:gd name="connsiteX39" fmla="*/ 500061 w 2202284"/>
              <a:gd name="connsiteY39" fmla="*/ 93291 h 1575910"/>
              <a:gd name="connsiteX40" fmla="*/ 251109 w 2202284"/>
              <a:gd name="connsiteY40" fmla="*/ 16487 h 1575910"/>
              <a:gd name="connsiteX41" fmla="*/ 317446 w 2202284"/>
              <a:gd name="connsiteY41" fmla="*/ 24296 h 1575910"/>
              <a:gd name="connsiteX42" fmla="*/ 311067 w 2202284"/>
              <a:gd name="connsiteY42" fmla="*/ 64641 h 1575910"/>
              <a:gd name="connsiteX43" fmla="*/ 247282 w 2202284"/>
              <a:gd name="connsiteY43" fmla="*/ 56832 h 1575910"/>
              <a:gd name="connsiteX44" fmla="*/ 0 w 2202284"/>
              <a:gd name="connsiteY44" fmla="*/ 0 h 1575910"/>
              <a:gd name="connsiteX45" fmla="*/ 64674 w 2202284"/>
              <a:gd name="connsiteY45" fmla="*/ 1202 h 1575910"/>
              <a:gd name="connsiteX46" fmla="*/ 63406 w 2202284"/>
              <a:gd name="connsiteY46" fmla="*/ 37266 h 1575910"/>
              <a:gd name="connsiteX47" fmla="*/ 0 w 2202284"/>
              <a:gd name="connsiteY47" fmla="*/ 37266 h 157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02284" h="1575910">
                <a:moveTo>
                  <a:pt x="2179135" y="1505682"/>
                </a:moveTo>
                <a:cubicBezTo>
                  <a:pt x="2188137" y="1523845"/>
                  <a:pt x="2195854" y="1544429"/>
                  <a:pt x="2202284" y="1563802"/>
                </a:cubicBezTo>
                <a:lnTo>
                  <a:pt x="2164988" y="1575910"/>
                </a:lnTo>
                <a:cubicBezTo>
                  <a:pt x="2158558" y="1556537"/>
                  <a:pt x="2150842" y="1537164"/>
                  <a:pt x="2143125" y="1519001"/>
                </a:cubicBezTo>
                <a:close/>
                <a:moveTo>
                  <a:pt x="2079123" y="1269391"/>
                </a:moveTo>
                <a:cubicBezTo>
                  <a:pt x="2089467" y="1288624"/>
                  <a:pt x="2099810" y="1307858"/>
                  <a:pt x="2108861" y="1327091"/>
                </a:cubicBezTo>
                <a:lnTo>
                  <a:pt x="2072658" y="1345042"/>
                </a:lnTo>
                <a:cubicBezTo>
                  <a:pt x="2063607" y="1325809"/>
                  <a:pt x="2054556" y="1305293"/>
                  <a:pt x="2044212" y="1286060"/>
                </a:cubicBezTo>
                <a:close/>
                <a:moveTo>
                  <a:pt x="1942856" y="1049583"/>
                </a:moveTo>
                <a:cubicBezTo>
                  <a:pt x="1955067" y="1067534"/>
                  <a:pt x="1966058" y="1086768"/>
                  <a:pt x="1977048" y="1106001"/>
                </a:cubicBezTo>
                <a:lnTo>
                  <a:pt x="1945298" y="1125234"/>
                </a:lnTo>
                <a:cubicBezTo>
                  <a:pt x="1934308" y="1107283"/>
                  <a:pt x="1923318" y="1089332"/>
                  <a:pt x="1912327" y="1071381"/>
                </a:cubicBezTo>
                <a:close/>
                <a:moveTo>
                  <a:pt x="1792782" y="846259"/>
                </a:moveTo>
                <a:cubicBezTo>
                  <a:pt x="1806568" y="862000"/>
                  <a:pt x="1820354" y="877741"/>
                  <a:pt x="1834141" y="893482"/>
                </a:cubicBezTo>
                <a:lnTo>
                  <a:pt x="1804061" y="916487"/>
                </a:lnTo>
                <a:cubicBezTo>
                  <a:pt x="1790275" y="900747"/>
                  <a:pt x="1777742" y="885006"/>
                  <a:pt x="1763955" y="869265"/>
                </a:cubicBezTo>
                <a:close/>
                <a:moveTo>
                  <a:pt x="1619033" y="653929"/>
                </a:moveTo>
                <a:cubicBezTo>
                  <a:pt x="1633562" y="668459"/>
                  <a:pt x="1648091" y="682988"/>
                  <a:pt x="1663831" y="697517"/>
                </a:cubicBezTo>
                <a:lnTo>
                  <a:pt x="1637194" y="724154"/>
                </a:lnTo>
                <a:cubicBezTo>
                  <a:pt x="1622665" y="708414"/>
                  <a:pt x="1608136" y="695096"/>
                  <a:pt x="1593606" y="680566"/>
                </a:cubicBezTo>
                <a:close/>
                <a:moveTo>
                  <a:pt x="1424352" y="489074"/>
                </a:moveTo>
                <a:cubicBezTo>
                  <a:pt x="1442303" y="501831"/>
                  <a:pt x="1458972" y="515863"/>
                  <a:pt x="1476923" y="528619"/>
                </a:cubicBezTo>
                <a:lnTo>
                  <a:pt x="1451279" y="559235"/>
                </a:lnTo>
                <a:cubicBezTo>
                  <a:pt x="1435892" y="545203"/>
                  <a:pt x="1417941" y="532446"/>
                  <a:pt x="1401272" y="518414"/>
                </a:cubicBezTo>
                <a:close/>
                <a:moveTo>
                  <a:pt x="1212971" y="346199"/>
                </a:moveTo>
                <a:cubicBezTo>
                  <a:pt x="1232204" y="355968"/>
                  <a:pt x="1250155" y="368180"/>
                  <a:pt x="1268106" y="379170"/>
                </a:cubicBezTo>
                <a:lnTo>
                  <a:pt x="1247591" y="410920"/>
                </a:lnTo>
                <a:cubicBezTo>
                  <a:pt x="1229640" y="399930"/>
                  <a:pt x="1211688" y="388939"/>
                  <a:pt x="1192455" y="377949"/>
                </a:cubicBezTo>
                <a:close/>
                <a:moveTo>
                  <a:pt x="990304" y="225304"/>
                </a:moveTo>
                <a:cubicBezTo>
                  <a:pt x="1009222" y="233767"/>
                  <a:pt x="1029401" y="242229"/>
                  <a:pt x="1048319" y="251900"/>
                </a:cubicBezTo>
                <a:lnTo>
                  <a:pt x="1030662" y="284540"/>
                </a:lnTo>
                <a:cubicBezTo>
                  <a:pt x="1011744" y="276078"/>
                  <a:pt x="992826" y="267616"/>
                  <a:pt x="972647" y="257945"/>
                </a:cubicBezTo>
                <a:close/>
                <a:moveTo>
                  <a:pt x="753958" y="126391"/>
                </a:moveTo>
                <a:cubicBezTo>
                  <a:pt x="773331" y="134108"/>
                  <a:pt x="792704" y="140538"/>
                  <a:pt x="812077" y="149540"/>
                </a:cubicBezTo>
                <a:lnTo>
                  <a:pt x="799969" y="185550"/>
                </a:lnTo>
                <a:cubicBezTo>
                  <a:pt x="780596" y="177834"/>
                  <a:pt x="761223" y="171403"/>
                  <a:pt x="741849" y="163687"/>
                </a:cubicBezTo>
                <a:close/>
                <a:moveTo>
                  <a:pt x="507581" y="54952"/>
                </a:moveTo>
                <a:cubicBezTo>
                  <a:pt x="528888" y="58786"/>
                  <a:pt x="548941" y="63898"/>
                  <a:pt x="570247" y="70288"/>
                </a:cubicBezTo>
                <a:lnTo>
                  <a:pt x="560220" y="108626"/>
                </a:lnTo>
                <a:cubicBezTo>
                  <a:pt x="540167" y="102237"/>
                  <a:pt x="518861" y="97125"/>
                  <a:pt x="500061" y="93291"/>
                </a:cubicBezTo>
                <a:close/>
                <a:moveTo>
                  <a:pt x="251109" y="16487"/>
                </a:moveTo>
                <a:cubicBezTo>
                  <a:pt x="272796" y="19090"/>
                  <a:pt x="294483" y="21693"/>
                  <a:pt x="317446" y="24296"/>
                </a:cubicBezTo>
                <a:lnTo>
                  <a:pt x="311067" y="64641"/>
                </a:lnTo>
                <a:cubicBezTo>
                  <a:pt x="289380" y="62038"/>
                  <a:pt x="268969" y="59435"/>
                  <a:pt x="247282" y="56832"/>
                </a:cubicBezTo>
                <a:close/>
                <a:moveTo>
                  <a:pt x="0" y="0"/>
                </a:moveTo>
                <a:cubicBezTo>
                  <a:pt x="21558" y="0"/>
                  <a:pt x="43116" y="0"/>
                  <a:pt x="64674" y="1202"/>
                </a:cubicBezTo>
                <a:lnTo>
                  <a:pt x="63406" y="37266"/>
                </a:lnTo>
                <a:cubicBezTo>
                  <a:pt x="41848" y="37266"/>
                  <a:pt x="20290" y="37266"/>
                  <a:pt x="0" y="37266"/>
                </a:cubicBezTo>
                <a:close/>
              </a:path>
            </a:pathLst>
          </a:custGeom>
          <a:solidFill>
            <a:schemeClr val="accent1"/>
          </a:solidFill>
          <a:ln>
            <a:noFill/>
          </a:ln>
          <a:effectLst/>
        </p:spPr>
        <p:txBody>
          <a:bodyPr wrap="square" anchor="ctr">
            <a:noAutofit/>
          </a:bodyPr>
          <a:lstStyle/>
          <a:p>
            <a:endParaRPr lang="en-US" sz="900"/>
          </a:p>
        </p:txBody>
      </p:sp>
      <p:sp>
        <p:nvSpPr>
          <p:cNvPr id="5" name="Freeform: Shape 607">
            <a:extLst>
              <a:ext uri="{FF2B5EF4-FFF2-40B4-BE49-F238E27FC236}">
                <a16:creationId xmlns:a16="http://schemas.microsoft.com/office/drawing/2014/main" id="{2A583950-B874-D540-860A-710B2AE19CE0}"/>
              </a:ext>
            </a:extLst>
          </p:cNvPr>
          <p:cNvSpPr>
            <a:spLocks noChangeArrowheads="1"/>
          </p:cNvSpPr>
          <p:nvPr/>
        </p:nvSpPr>
        <p:spPr bwMode="auto">
          <a:xfrm>
            <a:off x="3514437" y="4377465"/>
            <a:ext cx="2517722" cy="905065"/>
          </a:xfrm>
          <a:custGeom>
            <a:avLst/>
            <a:gdLst>
              <a:gd name="connsiteX0" fmla="*/ 2181590 w 4383905"/>
              <a:gd name="connsiteY0" fmla="*/ 1538654 h 1575917"/>
              <a:gd name="connsiteX1" fmla="*/ 2244996 w 4383905"/>
              <a:gd name="connsiteY1" fmla="*/ 1538654 h 1575917"/>
              <a:gd name="connsiteX2" fmla="*/ 2246264 w 4383905"/>
              <a:gd name="connsiteY2" fmla="*/ 1574715 h 1575917"/>
              <a:gd name="connsiteX3" fmla="*/ 2181590 w 4383905"/>
              <a:gd name="connsiteY3" fmla="*/ 1575917 h 1575917"/>
              <a:gd name="connsiteX4" fmla="*/ 1926914 w 4383905"/>
              <a:gd name="connsiteY4" fmla="*/ 1527663 h 1575917"/>
              <a:gd name="connsiteX5" fmla="*/ 1988060 w 4383905"/>
              <a:gd name="connsiteY5" fmla="*/ 1532548 h 1575917"/>
              <a:gd name="connsiteX6" fmla="*/ 1984463 w 4383905"/>
              <a:gd name="connsiteY6" fmla="*/ 1570404 h 1575917"/>
              <a:gd name="connsiteX7" fmla="*/ 1923317 w 4383905"/>
              <a:gd name="connsiteY7" fmla="*/ 1564298 h 1575917"/>
              <a:gd name="connsiteX8" fmla="*/ 2488822 w 4383905"/>
              <a:gd name="connsiteY8" fmla="*/ 1516673 h 1575917"/>
              <a:gd name="connsiteX9" fmla="*/ 2493618 w 4383905"/>
              <a:gd name="connsiteY9" fmla="*/ 1557018 h 1575917"/>
              <a:gd name="connsiteX10" fmla="*/ 2432472 w 4383905"/>
              <a:gd name="connsiteY10" fmla="*/ 1564827 h 1575917"/>
              <a:gd name="connsiteX11" fmla="*/ 2428875 w 4383905"/>
              <a:gd name="connsiteY11" fmla="*/ 1525783 h 1575917"/>
              <a:gd name="connsiteX12" fmla="*/ 2488822 w 4383905"/>
              <a:gd name="connsiteY12" fmla="*/ 1516673 h 1575917"/>
              <a:gd name="connsiteX13" fmla="*/ 1679312 w 4383905"/>
              <a:gd name="connsiteY13" fmla="*/ 1483702 h 1575917"/>
              <a:gd name="connsiteX14" fmla="*/ 1740722 w 4383905"/>
              <a:gd name="connsiteY14" fmla="*/ 1495764 h 1575917"/>
              <a:gd name="connsiteX15" fmla="*/ 1733202 w 4383905"/>
              <a:gd name="connsiteY15" fmla="*/ 1531951 h 1575917"/>
              <a:gd name="connsiteX16" fmla="*/ 1670539 w 4383905"/>
              <a:gd name="connsiteY16" fmla="*/ 1519889 h 1575917"/>
              <a:gd name="connsiteX17" fmla="*/ 2742005 w 4383905"/>
              <a:gd name="connsiteY17" fmla="*/ 1467214 h 1575917"/>
              <a:gd name="connsiteX18" fmla="*/ 2751858 w 4383905"/>
              <a:gd name="connsiteY18" fmla="*/ 1505553 h 1575917"/>
              <a:gd name="connsiteX19" fmla="*/ 2689044 w 4383905"/>
              <a:gd name="connsiteY19" fmla="*/ 1520888 h 1575917"/>
              <a:gd name="connsiteX20" fmla="*/ 2681654 w 4383905"/>
              <a:gd name="connsiteY20" fmla="*/ 1482549 h 1575917"/>
              <a:gd name="connsiteX21" fmla="*/ 2742005 w 4383905"/>
              <a:gd name="connsiteY21" fmla="*/ 1467214 h 1575917"/>
              <a:gd name="connsiteX22" fmla="*/ 1436572 w 4383905"/>
              <a:gd name="connsiteY22" fmla="*/ 1417759 h 1575917"/>
              <a:gd name="connsiteX23" fmla="*/ 1493481 w 4383905"/>
              <a:gd name="connsiteY23" fmla="*/ 1436076 h 1575917"/>
              <a:gd name="connsiteX24" fmla="*/ 1482584 w 4383905"/>
              <a:gd name="connsiteY24" fmla="*/ 1471490 h 1575917"/>
              <a:gd name="connsiteX25" fmla="*/ 1423253 w 4383905"/>
              <a:gd name="connsiteY25" fmla="*/ 1451951 h 1575917"/>
              <a:gd name="connsiteX26" fmla="*/ 2980350 w 4383905"/>
              <a:gd name="connsiteY26" fmla="*/ 1395779 h 1575917"/>
              <a:gd name="connsiteX27" fmla="*/ 2993668 w 4383905"/>
              <a:gd name="connsiteY27" fmla="*/ 1433075 h 1575917"/>
              <a:gd name="connsiteX28" fmla="*/ 2935551 w 4383905"/>
              <a:gd name="connsiteY28" fmla="*/ 1454938 h 1575917"/>
              <a:gd name="connsiteX29" fmla="*/ 2923443 w 4383905"/>
              <a:gd name="connsiteY29" fmla="*/ 1417642 h 1575917"/>
              <a:gd name="connsiteX30" fmla="*/ 2980350 w 4383905"/>
              <a:gd name="connsiteY30" fmla="*/ 1395779 h 1575917"/>
              <a:gd name="connsiteX31" fmla="*/ 1203631 w 4383905"/>
              <a:gd name="connsiteY31" fmla="*/ 1324339 h 1575917"/>
              <a:gd name="connsiteX32" fmla="*/ 1262613 w 4383905"/>
              <a:gd name="connsiteY32" fmla="*/ 1348519 h 1575917"/>
              <a:gd name="connsiteX33" fmla="*/ 1247226 w 4383905"/>
              <a:gd name="connsiteY33" fmla="*/ 1383579 h 1575917"/>
              <a:gd name="connsiteX34" fmla="*/ 1186962 w 4383905"/>
              <a:gd name="connsiteY34" fmla="*/ 1356981 h 1575917"/>
              <a:gd name="connsiteX35" fmla="*/ 3211941 w 4383905"/>
              <a:gd name="connsiteY35" fmla="*/ 1296865 h 1575917"/>
              <a:gd name="connsiteX36" fmla="*/ 3229892 w 4383905"/>
              <a:gd name="connsiteY36" fmla="*/ 1328296 h 1575917"/>
              <a:gd name="connsiteX37" fmla="*/ 3170910 w 4383905"/>
              <a:gd name="connsiteY37" fmla="*/ 1356101 h 1575917"/>
              <a:gd name="connsiteX38" fmla="*/ 3154241 w 4383905"/>
              <a:gd name="connsiteY38" fmla="*/ 1323461 h 1575917"/>
              <a:gd name="connsiteX39" fmla="*/ 3211941 w 4383905"/>
              <a:gd name="connsiteY39" fmla="*/ 1296865 h 1575917"/>
              <a:gd name="connsiteX40" fmla="*/ 982172 w 4383905"/>
              <a:gd name="connsiteY40" fmla="*/ 1203445 h 1575917"/>
              <a:gd name="connsiteX41" fmla="*/ 1037308 w 4383905"/>
              <a:gd name="connsiteY41" fmla="*/ 1234550 h 1575917"/>
              <a:gd name="connsiteX42" fmla="*/ 1018075 w 4383905"/>
              <a:gd name="connsiteY42" fmla="*/ 1268143 h 1575917"/>
              <a:gd name="connsiteX43" fmla="*/ 961657 w 4383905"/>
              <a:gd name="connsiteY43" fmla="*/ 1235794 h 1575917"/>
              <a:gd name="connsiteX44" fmla="*/ 3428279 w 4383905"/>
              <a:gd name="connsiteY44" fmla="*/ 1170474 h 1575917"/>
              <a:gd name="connsiteX45" fmla="*/ 3449720 w 4383905"/>
              <a:gd name="connsiteY45" fmla="*/ 1201003 h 1575917"/>
              <a:gd name="connsiteX46" fmla="*/ 3394227 w 4383905"/>
              <a:gd name="connsiteY46" fmla="*/ 1235195 h 1575917"/>
              <a:gd name="connsiteX47" fmla="*/ 3374048 w 4383905"/>
              <a:gd name="connsiteY47" fmla="*/ 1203445 h 1575917"/>
              <a:gd name="connsiteX48" fmla="*/ 3428279 w 4383905"/>
              <a:gd name="connsiteY48" fmla="*/ 1170474 h 1575917"/>
              <a:gd name="connsiteX49" fmla="*/ 775920 w 4383905"/>
              <a:gd name="connsiteY49" fmla="*/ 1060570 h 1575917"/>
              <a:gd name="connsiteX50" fmla="*/ 828491 w 4383905"/>
              <a:gd name="connsiteY50" fmla="*/ 1098841 h 1575917"/>
              <a:gd name="connsiteX51" fmla="*/ 805411 w 4383905"/>
              <a:gd name="connsiteY51" fmla="*/ 1130733 h 1575917"/>
              <a:gd name="connsiteX52" fmla="*/ 752840 w 4383905"/>
              <a:gd name="connsiteY52" fmla="*/ 1091187 h 1575917"/>
              <a:gd name="connsiteX53" fmla="*/ 3630086 w 4383905"/>
              <a:gd name="connsiteY53" fmla="*/ 1016609 h 1575917"/>
              <a:gd name="connsiteX54" fmla="*/ 3653091 w 4383905"/>
              <a:gd name="connsiteY54" fmla="*/ 1046689 h 1575917"/>
              <a:gd name="connsiteX55" fmla="*/ 3605871 w 4383905"/>
              <a:gd name="connsiteY55" fmla="*/ 1086795 h 1575917"/>
              <a:gd name="connsiteX56" fmla="*/ 3582866 w 4383905"/>
              <a:gd name="connsiteY56" fmla="*/ 1056715 h 1575917"/>
              <a:gd name="connsiteX57" fmla="*/ 3630086 w 4383905"/>
              <a:gd name="connsiteY57" fmla="*/ 1016609 h 1575917"/>
              <a:gd name="connsiteX58" fmla="*/ 580440 w 4383905"/>
              <a:gd name="connsiteY58" fmla="*/ 895714 h 1575917"/>
              <a:gd name="connsiteX59" fmla="*/ 625241 w 4383905"/>
              <a:gd name="connsiteY59" fmla="*/ 938824 h 1575917"/>
              <a:gd name="connsiteX60" fmla="*/ 601024 w 4383905"/>
              <a:gd name="connsiteY60" fmla="*/ 965922 h 1575917"/>
              <a:gd name="connsiteX61" fmla="*/ 555013 w 4383905"/>
              <a:gd name="connsiteY61" fmla="*/ 922812 h 1575917"/>
              <a:gd name="connsiteX62" fmla="*/ 3819997 w 4383905"/>
              <a:gd name="connsiteY62" fmla="*/ 851753 h 1575917"/>
              <a:gd name="connsiteX63" fmla="*/ 3845424 w 4383905"/>
              <a:gd name="connsiteY63" fmla="*/ 877181 h 1575917"/>
              <a:gd name="connsiteX64" fmla="*/ 3801834 w 4383905"/>
              <a:gd name="connsiteY64" fmla="*/ 921981 h 1575917"/>
              <a:gd name="connsiteX65" fmla="*/ 3775196 w 4383905"/>
              <a:gd name="connsiteY65" fmla="*/ 895343 h 1575917"/>
              <a:gd name="connsiteX66" fmla="*/ 3819997 w 4383905"/>
              <a:gd name="connsiteY66" fmla="*/ 851753 h 1575917"/>
              <a:gd name="connsiteX67" fmla="*/ 413488 w 4383905"/>
              <a:gd name="connsiteY67" fmla="*/ 708878 h 1575917"/>
              <a:gd name="connsiteX68" fmla="*/ 454845 w 4383905"/>
              <a:gd name="connsiteY68" fmla="*/ 754890 h 1575917"/>
              <a:gd name="connsiteX69" fmla="*/ 426020 w 4383905"/>
              <a:gd name="connsiteY69" fmla="*/ 779106 h 1575917"/>
              <a:gd name="connsiteX70" fmla="*/ 384663 w 4383905"/>
              <a:gd name="connsiteY70" fmla="*/ 731884 h 1575917"/>
              <a:gd name="connsiteX71" fmla="*/ 3985652 w 4383905"/>
              <a:gd name="connsiteY71" fmla="*/ 659423 h 1575917"/>
              <a:gd name="connsiteX72" fmla="*/ 4015731 w 4383905"/>
              <a:gd name="connsiteY72" fmla="*/ 683785 h 1575917"/>
              <a:gd name="connsiteX73" fmla="*/ 3974373 w 4383905"/>
              <a:gd name="connsiteY73" fmla="*/ 735074 h 1575917"/>
              <a:gd name="connsiteX74" fmla="*/ 3945548 w 4383905"/>
              <a:gd name="connsiteY74" fmla="*/ 710712 h 1575917"/>
              <a:gd name="connsiteX75" fmla="*/ 3985652 w 4383905"/>
              <a:gd name="connsiteY75" fmla="*/ 659423 h 1575917"/>
              <a:gd name="connsiteX76" fmla="*/ 260771 w 4383905"/>
              <a:gd name="connsiteY76" fmla="*/ 511051 h 1575917"/>
              <a:gd name="connsiteX77" fmla="*/ 295541 w 4383905"/>
              <a:gd name="connsiteY77" fmla="*/ 563622 h 1575917"/>
              <a:gd name="connsiteX78" fmla="*/ 265567 w 4383905"/>
              <a:gd name="connsiteY78" fmla="*/ 586702 h 1575917"/>
              <a:gd name="connsiteX79" fmla="*/ 230798 w 4383905"/>
              <a:gd name="connsiteY79" fmla="*/ 532849 h 1575917"/>
              <a:gd name="connsiteX80" fmla="*/ 4126888 w 4383905"/>
              <a:gd name="connsiteY80" fmla="*/ 456099 h 1575917"/>
              <a:gd name="connsiteX81" fmla="*/ 4158638 w 4383905"/>
              <a:gd name="connsiteY81" fmla="*/ 476278 h 1575917"/>
              <a:gd name="connsiteX82" fmla="*/ 4124446 w 4383905"/>
              <a:gd name="connsiteY82" fmla="*/ 531771 h 1575917"/>
              <a:gd name="connsiteX83" fmla="*/ 4093917 w 4383905"/>
              <a:gd name="connsiteY83" fmla="*/ 510331 h 1575917"/>
              <a:gd name="connsiteX84" fmla="*/ 4126888 w 4383905"/>
              <a:gd name="connsiteY84" fmla="*/ 456099 h 1575917"/>
              <a:gd name="connsiteX85" fmla="*/ 133152 w 4383905"/>
              <a:gd name="connsiteY85" fmla="*/ 291243 h 1575917"/>
              <a:gd name="connsiteX86" fmla="*/ 163587 w 4383905"/>
              <a:gd name="connsiteY86" fmla="*/ 347997 h 1575917"/>
              <a:gd name="connsiteX87" fmla="*/ 129348 w 4383905"/>
              <a:gd name="connsiteY87" fmla="*/ 366915 h 1575917"/>
              <a:gd name="connsiteX88" fmla="*/ 98913 w 4383905"/>
              <a:gd name="connsiteY88" fmla="*/ 308900 h 1575917"/>
              <a:gd name="connsiteX89" fmla="*/ 4254248 w 4383905"/>
              <a:gd name="connsiteY89" fmla="*/ 236291 h 1575917"/>
              <a:gd name="connsiteX90" fmla="*/ 4290451 w 4383905"/>
              <a:gd name="connsiteY90" fmla="*/ 252960 h 1575917"/>
              <a:gd name="connsiteX91" fmla="*/ 4260712 w 4383905"/>
              <a:gd name="connsiteY91" fmla="*/ 311942 h 1575917"/>
              <a:gd name="connsiteX92" fmla="*/ 4225802 w 4383905"/>
              <a:gd name="connsiteY92" fmla="*/ 293991 h 1575917"/>
              <a:gd name="connsiteX93" fmla="*/ 4254248 w 4383905"/>
              <a:gd name="connsiteY93" fmla="*/ 236291 h 1575917"/>
              <a:gd name="connsiteX94" fmla="*/ 35259 w 4383905"/>
              <a:gd name="connsiteY94" fmla="*/ 60445 h 1575917"/>
              <a:gd name="connsiteX95" fmla="*/ 59185 w 4383905"/>
              <a:gd name="connsiteY95" fmla="*/ 120709 h 1575917"/>
              <a:gd name="connsiteX96" fmla="*/ 23926 w 4383905"/>
              <a:gd name="connsiteY96" fmla="*/ 136096 h 1575917"/>
              <a:gd name="connsiteX97" fmla="*/ 0 w 4383905"/>
              <a:gd name="connsiteY97" fmla="*/ 74550 h 1575917"/>
              <a:gd name="connsiteX98" fmla="*/ 4346124 w 4383905"/>
              <a:gd name="connsiteY98" fmla="*/ 0 h 1575917"/>
              <a:gd name="connsiteX99" fmla="*/ 4383905 w 4383905"/>
              <a:gd name="connsiteY99" fmla="*/ 12108 h 1575917"/>
              <a:gd name="connsiteX100" fmla="*/ 4361236 w 4383905"/>
              <a:gd name="connsiteY100" fmla="*/ 70225 h 1575917"/>
              <a:gd name="connsiteX101" fmla="*/ 4324715 w 4383905"/>
              <a:gd name="connsiteY101" fmla="*/ 56907 h 1575917"/>
              <a:gd name="connsiteX102" fmla="*/ 4346124 w 4383905"/>
              <a:gd name="connsiteY102" fmla="*/ 0 h 157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383905" h="1575917">
                <a:moveTo>
                  <a:pt x="2181590" y="1538654"/>
                </a:moveTo>
                <a:cubicBezTo>
                  <a:pt x="2203148" y="1538654"/>
                  <a:pt x="2224706" y="1538654"/>
                  <a:pt x="2244996" y="1538654"/>
                </a:cubicBezTo>
                <a:lnTo>
                  <a:pt x="2246264" y="1574715"/>
                </a:lnTo>
                <a:cubicBezTo>
                  <a:pt x="2224706" y="1575917"/>
                  <a:pt x="2203148" y="1575917"/>
                  <a:pt x="2181590" y="1575917"/>
                </a:cubicBezTo>
                <a:close/>
                <a:moveTo>
                  <a:pt x="1926914" y="1527663"/>
                </a:moveTo>
                <a:cubicBezTo>
                  <a:pt x="1947296" y="1530105"/>
                  <a:pt x="1966479" y="1531327"/>
                  <a:pt x="1988060" y="1532548"/>
                </a:cubicBezTo>
                <a:lnTo>
                  <a:pt x="1984463" y="1570404"/>
                </a:lnTo>
                <a:cubicBezTo>
                  <a:pt x="1964081" y="1569183"/>
                  <a:pt x="1943699" y="1566740"/>
                  <a:pt x="1923317" y="1564298"/>
                </a:cubicBezTo>
                <a:close/>
                <a:moveTo>
                  <a:pt x="2488822" y="1516673"/>
                </a:moveTo>
                <a:lnTo>
                  <a:pt x="2493618" y="1557018"/>
                </a:lnTo>
                <a:cubicBezTo>
                  <a:pt x="2473236" y="1559621"/>
                  <a:pt x="2452854" y="1562224"/>
                  <a:pt x="2432472" y="1564827"/>
                </a:cubicBezTo>
                <a:lnTo>
                  <a:pt x="2428875" y="1525783"/>
                </a:lnTo>
                <a:cubicBezTo>
                  <a:pt x="2448058" y="1523180"/>
                  <a:pt x="2468440" y="1520577"/>
                  <a:pt x="2488822" y="1516673"/>
                </a:cubicBezTo>
                <a:close/>
                <a:moveTo>
                  <a:pt x="1679312" y="1483702"/>
                </a:moveTo>
                <a:cubicBezTo>
                  <a:pt x="1699364" y="1488527"/>
                  <a:pt x="1720670" y="1492146"/>
                  <a:pt x="1740722" y="1495764"/>
                </a:cubicBezTo>
                <a:lnTo>
                  <a:pt x="1733202" y="1531951"/>
                </a:lnTo>
                <a:cubicBezTo>
                  <a:pt x="1713150" y="1528332"/>
                  <a:pt x="1691844" y="1524713"/>
                  <a:pt x="1670539" y="1519889"/>
                </a:cubicBezTo>
                <a:close/>
                <a:moveTo>
                  <a:pt x="2742005" y="1467214"/>
                </a:moveTo>
                <a:lnTo>
                  <a:pt x="2751858" y="1505553"/>
                </a:lnTo>
                <a:cubicBezTo>
                  <a:pt x="2730920" y="1510664"/>
                  <a:pt x="2709982" y="1515776"/>
                  <a:pt x="2689044" y="1520888"/>
                </a:cubicBezTo>
                <a:lnTo>
                  <a:pt x="2681654" y="1482549"/>
                </a:lnTo>
                <a:cubicBezTo>
                  <a:pt x="2701360" y="1477438"/>
                  <a:pt x="2722299" y="1472326"/>
                  <a:pt x="2742005" y="1467214"/>
                </a:cubicBezTo>
                <a:close/>
                <a:moveTo>
                  <a:pt x="1436572" y="1417759"/>
                </a:moveTo>
                <a:cubicBezTo>
                  <a:pt x="1454735" y="1423865"/>
                  <a:pt x="1474108" y="1429971"/>
                  <a:pt x="1493481" y="1436076"/>
                </a:cubicBezTo>
                <a:lnTo>
                  <a:pt x="1482584" y="1471490"/>
                </a:lnTo>
                <a:cubicBezTo>
                  <a:pt x="1463210" y="1465384"/>
                  <a:pt x="1443837" y="1459278"/>
                  <a:pt x="1423253" y="1451951"/>
                </a:cubicBezTo>
                <a:close/>
                <a:moveTo>
                  <a:pt x="2980350" y="1395779"/>
                </a:moveTo>
                <a:lnTo>
                  <a:pt x="2993668" y="1433075"/>
                </a:lnTo>
                <a:cubicBezTo>
                  <a:pt x="2974296" y="1440791"/>
                  <a:pt x="2954923" y="1448508"/>
                  <a:pt x="2935551" y="1454938"/>
                </a:cubicBezTo>
                <a:lnTo>
                  <a:pt x="2923443" y="1417642"/>
                </a:lnTo>
                <a:cubicBezTo>
                  <a:pt x="2942815" y="1411212"/>
                  <a:pt x="2962188" y="1403495"/>
                  <a:pt x="2980350" y="1395779"/>
                </a:cubicBezTo>
                <a:close/>
                <a:moveTo>
                  <a:pt x="1203631" y="1324339"/>
                </a:moveTo>
                <a:cubicBezTo>
                  <a:pt x="1222864" y="1332802"/>
                  <a:pt x="1242097" y="1341265"/>
                  <a:pt x="1262613" y="1348519"/>
                </a:cubicBezTo>
                <a:lnTo>
                  <a:pt x="1247226" y="1383579"/>
                </a:lnTo>
                <a:cubicBezTo>
                  <a:pt x="1226711" y="1375116"/>
                  <a:pt x="1206195" y="1365444"/>
                  <a:pt x="1186962" y="1356981"/>
                </a:cubicBezTo>
                <a:close/>
                <a:moveTo>
                  <a:pt x="3211941" y="1296865"/>
                </a:moveTo>
                <a:lnTo>
                  <a:pt x="3229892" y="1328296"/>
                </a:lnTo>
                <a:cubicBezTo>
                  <a:pt x="3209376" y="1339177"/>
                  <a:pt x="3190143" y="1347639"/>
                  <a:pt x="3170910" y="1356101"/>
                </a:cubicBezTo>
                <a:lnTo>
                  <a:pt x="3154241" y="1323461"/>
                </a:lnTo>
                <a:cubicBezTo>
                  <a:pt x="3173474" y="1313790"/>
                  <a:pt x="3192708" y="1305327"/>
                  <a:pt x="3211941" y="1296865"/>
                </a:cubicBezTo>
                <a:close/>
                <a:moveTo>
                  <a:pt x="982172" y="1203445"/>
                </a:moveTo>
                <a:cubicBezTo>
                  <a:pt x="1000124" y="1213399"/>
                  <a:pt x="1019357" y="1224596"/>
                  <a:pt x="1037308" y="1234550"/>
                </a:cubicBezTo>
                <a:lnTo>
                  <a:pt x="1018075" y="1268143"/>
                </a:lnTo>
                <a:cubicBezTo>
                  <a:pt x="998841" y="1258189"/>
                  <a:pt x="980890" y="1246992"/>
                  <a:pt x="961657" y="1235794"/>
                </a:cubicBezTo>
                <a:close/>
                <a:moveTo>
                  <a:pt x="3428279" y="1170474"/>
                </a:moveTo>
                <a:lnTo>
                  <a:pt x="3449720" y="1201003"/>
                </a:lnTo>
                <a:cubicBezTo>
                  <a:pt x="3432063" y="1213214"/>
                  <a:pt x="3413145" y="1224205"/>
                  <a:pt x="3394227" y="1235195"/>
                </a:cubicBezTo>
                <a:lnTo>
                  <a:pt x="3374048" y="1203445"/>
                </a:lnTo>
                <a:cubicBezTo>
                  <a:pt x="3391705" y="1192455"/>
                  <a:pt x="3410623" y="1181464"/>
                  <a:pt x="3428279" y="1170474"/>
                </a:cubicBezTo>
                <a:close/>
                <a:moveTo>
                  <a:pt x="775920" y="1060570"/>
                </a:moveTo>
                <a:cubicBezTo>
                  <a:pt x="793871" y="1073327"/>
                  <a:pt x="810540" y="1086084"/>
                  <a:pt x="828491" y="1098841"/>
                </a:cubicBezTo>
                <a:lnTo>
                  <a:pt x="805411" y="1130733"/>
                </a:lnTo>
                <a:cubicBezTo>
                  <a:pt x="787460" y="1117977"/>
                  <a:pt x="770791" y="1105220"/>
                  <a:pt x="752840" y="1091187"/>
                </a:cubicBezTo>
                <a:close/>
                <a:moveTo>
                  <a:pt x="3630086" y="1016609"/>
                </a:moveTo>
                <a:lnTo>
                  <a:pt x="3653091" y="1046689"/>
                </a:lnTo>
                <a:cubicBezTo>
                  <a:pt x="3638562" y="1060475"/>
                  <a:pt x="3621611" y="1074262"/>
                  <a:pt x="3605871" y="1086795"/>
                </a:cubicBezTo>
                <a:lnTo>
                  <a:pt x="3582866" y="1056715"/>
                </a:lnTo>
                <a:cubicBezTo>
                  <a:pt x="3598606" y="1044182"/>
                  <a:pt x="3614346" y="1030396"/>
                  <a:pt x="3630086" y="1016609"/>
                </a:cubicBezTo>
                <a:close/>
                <a:moveTo>
                  <a:pt x="580440" y="895714"/>
                </a:moveTo>
                <a:cubicBezTo>
                  <a:pt x="596181" y="909263"/>
                  <a:pt x="610711" y="924044"/>
                  <a:pt x="625241" y="938824"/>
                </a:cubicBezTo>
                <a:lnTo>
                  <a:pt x="601024" y="965922"/>
                </a:lnTo>
                <a:cubicBezTo>
                  <a:pt x="585284" y="952373"/>
                  <a:pt x="569543" y="936361"/>
                  <a:pt x="555013" y="922812"/>
                </a:cubicBezTo>
                <a:close/>
                <a:moveTo>
                  <a:pt x="3819997" y="851753"/>
                </a:moveTo>
                <a:lnTo>
                  <a:pt x="3845424" y="877181"/>
                </a:lnTo>
                <a:cubicBezTo>
                  <a:pt x="3830894" y="892921"/>
                  <a:pt x="3816364" y="907451"/>
                  <a:pt x="3801834" y="921981"/>
                </a:cubicBezTo>
                <a:lnTo>
                  <a:pt x="3775196" y="895343"/>
                </a:lnTo>
                <a:cubicBezTo>
                  <a:pt x="3790937" y="882024"/>
                  <a:pt x="3804256" y="866283"/>
                  <a:pt x="3819997" y="851753"/>
                </a:cubicBezTo>
                <a:close/>
                <a:moveTo>
                  <a:pt x="413488" y="708878"/>
                </a:moveTo>
                <a:cubicBezTo>
                  <a:pt x="427274" y="723408"/>
                  <a:pt x="441060" y="739149"/>
                  <a:pt x="454845" y="754890"/>
                </a:cubicBezTo>
                <a:lnTo>
                  <a:pt x="426020" y="779106"/>
                </a:lnTo>
                <a:cubicBezTo>
                  <a:pt x="412235" y="763366"/>
                  <a:pt x="398449" y="747625"/>
                  <a:pt x="384663" y="731884"/>
                </a:cubicBezTo>
                <a:close/>
                <a:moveTo>
                  <a:pt x="3985652" y="659423"/>
                </a:moveTo>
                <a:lnTo>
                  <a:pt x="4015731" y="683785"/>
                </a:lnTo>
                <a:cubicBezTo>
                  <a:pt x="4001945" y="701736"/>
                  <a:pt x="3988159" y="718405"/>
                  <a:pt x="3974373" y="735074"/>
                </a:cubicBezTo>
                <a:lnTo>
                  <a:pt x="3945548" y="710712"/>
                </a:lnTo>
                <a:cubicBezTo>
                  <a:pt x="3959334" y="694043"/>
                  <a:pt x="3973120" y="677374"/>
                  <a:pt x="3985652" y="659423"/>
                </a:cubicBezTo>
                <a:close/>
                <a:moveTo>
                  <a:pt x="260771" y="511051"/>
                </a:moveTo>
                <a:cubicBezTo>
                  <a:pt x="272761" y="527720"/>
                  <a:pt x="283551" y="546953"/>
                  <a:pt x="295541" y="563622"/>
                </a:cubicBezTo>
                <a:lnTo>
                  <a:pt x="265567" y="586702"/>
                </a:lnTo>
                <a:cubicBezTo>
                  <a:pt x="253578" y="568751"/>
                  <a:pt x="242787" y="550800"/>
                  <a:pt x="230798" y="532849"/>
                </a:cubicBezTo>
                <a:close/>
                <a:moveTo>
                  <a:pt x="4126888" y="456099"/>
                </a:moveTo>
                <a:lnTo>
                  <a:pt x="4158638" y="476278"/>
                </a:lnTo>
                <a:cubicBezTo>
                  <a:pt x="4147648" y="495196"/>
                  <a:pt x="4135436" y="512853"/>
                  <a:pt x="4124446" y="531771"/>
                </a:cubicBezTo>
                <a:lnTo>
                  <a:pt x="4093917" y="510331"/>
                </a:lnTo>
                <a:cubicBezTo>
                  <a:pt x="4104907" y="491413"/>
                  <a:pt x="4115898" y="473756"/>
                  <a:pt x="4126888" y="456099"/>
                </a:cubicBezTo>
                <a:close/>
                <a:moveTo>
                  <a:pt x="133152" y="291243"/>
                </a:moveTo>
                <a:cubicBezTo>
                  <a:pt x="143297" y="310161"/>
                  <a:pt x="153442" y="329079"/>
                  <a:pt x="163587" y="347997"/>
                </a:cubicBezTo>
                <a:lnTo>
                  <a:pt x="129348" y="366915"/>
                </a:lnTo>
                <a:cubicBezTo>
                  <a:pt x="119203" y="347997"/>
                  <a:pt x="109058" y="329079"/>
                  <a:pt x="98913" y="308900"/>
                </a:cubicBezTo>
                <a:close/>
                <a:moveTo>
                  <a:pt x="4254248" y="236291"/>
                </a:moveTo>
                <a:lnTo>
                  <a:pt x="4290451" y="252960"/>
                </a:lnTo>
                <a:cubicBezTo>
                  <a:pt x="4281400" y="273476"/>
                  <a:pt x="4271056" y="292709"/>
                  <a:pt x="4260712" y="311942"/>
                </a:cubicBezTo>
                <a:lnTo>
                  <a:pt x="4225802" y="293991"/>
                </a:lnTo>
                <a:cubicBezTo>
                  <a:pt x="4236146" y="276040"/>
                  <a:pt x="4245197" y="255524"/>
                  <a:pt x="4254248" y="236291"/>
                </a:cubicBezTo>
                <a:close/>
                <a:moveTo>
                  <a:pt x="35259" y="60445"/>
                </a:moveTo>
                <a:cubicBezTo>
                  <a:pt x="42815" y="79678"/>
                  <a:pt x="51630" y="100194"/>
                  <a:pt x="59185" y="120709"/>
                </a:cubicBezTo>
                <a:lnTo>
                  <a:pt x="23926" y="136096"/>
                </a:lnTo>
                <a:cubicBezTo>
                  <a:pt x="15111" y="115581"/>
                  <a:pt x="7555" y="95065"/>
                  <a:pt x="0" y="74550"/>
                </a:cubicBezTo>
                <a:close/>
                <a:moveTo>
                  <a:pt x="4346124" y="0"/>
                </a:moveTo>
                <a:lnTo>
                  <a:pt x="4383905" y="12108"/>
                </a:lnTo>
                <a:cubicBezTo>
                  <a:pt x="4376349" y="32691"/>
                  <a:pt x="4368792" y="52064"/>
                  <a:pt x="4361236" y="70225"/>
                </a:cubicBezTo>
                <a:lnTo>
                  <a:pt x="4324715" y="56907"/>
                </a:lnTo>
                <a:cubicBezTo>
                  <a:pt x="4332271" y="38745"/>
                  <a:pt x="4339827" y="19373"/>
                  <a:pt x="4346124" y="0"/>
                </a:cubicBezTo>
                <a:close/>
              </a:path>
            </a:pathLst>
          </a:custGeom>
          <a:solidFill>
            <a:schemeClr val="accent2"/>
          </a:solidFill>
          <a:ln>
            <a:noFill/>
          </a:ln>
          <a:effectLst/>
        </p:spPr>
        <p:txBody>
          <a:bodyPr wrap="square" anchor="ctr">
            <a:noAutofit/>
          </a:bodyPr>
          <a:lstStyle/>
          <a:p>
            <a:endParaRPr lang="en-US" sz="900"/>
          </a:p>
        </p:txBody>
      </p:sp>
      <p:sp>
        <p:nvSpPr>
          <p:cNvPr id="6" name="Freeform: Shape 609">
            <a:extLst>
              <a:ext uri="{FF2B5EF4-FFF2-40B4-BE49-F238E27FC236}">
                <a16:creationId xmlns:a16="http://schemas.microsoft.com/office/drawing/2014/main" id="{25FBCD26-83B9-0E45-B6E6-052934A50E04}"/>
              </a:ext>
            </a:extLst>
          </p:cNvPr>
          <p:cNvSpPr>
            <a:spLocks noChangeArrowheads="1"/>
          </p:cNvSpPr>
          <p:nvPr/>
        </p:nvSpPr>
        <p:spPr bwMode="auto">
          <a:xfrm>
            <a:off x="8819580" y="4377465"/>
            <a:ext cx="1267963" cy="905065"/>
          </a:xfrm>
          <a:custGeom>
            <a:avLst/>
            <a:gdLst>
              <a:gd name="connsiteX0" fmla="*/ 2144396 w 2207800"/>
              <a:gd name="connsiteY0" fmla="*/ 1538654 h 1575917"/>
              <a:gd name="connsiteX1" fmla="*/ 2207800 w 2207800"/>
              <a:gd name="connsiteY1" fmla="*/ 1538654 h 1575917"/>
              <a:gd name="connsiteX2" fmla="*/ 2207800 w 2207800"/>
              <a:gd name="connsiteY2" fmla="*/ 1575917 h 1575917"/>
              <a:gd name="connsiteX3" fmla="*/ 2143128 w 2207800"/>
              <a:gd name="connsiteY3" fmla="*/ 1574715 h 1575917"/>
              <a:gd name="connsiteX4" fmla="*/ 1889956 w 2207800"/>
              <a:gd name="connsiteY4" fmla="*/ 1516673 h 1575917"/>
              <a:gd name="connsiteX5" fmla="*/ 1955014 w 2207800"/>
              <a:gd name="connsiteY5" fmla="*/ 1523802 h 1575917"/>
              <a:gd name="connsiteX6" fmla="*/ 1951188 w 2207800"/>
              <a:gd name="connsiteY6" fmla="*/ 1559447 h 1575917"/>
              <a:gd name="connsiteX7" fmla="*/ 1884854 w 2207800"/>
              <a:gd name="connsiteY7" fmla="*/ 1552318 h 1575917"/>
              <a:gd name="connsiteX8" fmla="*/ 1641928 w 2207800"/>
              <a:gd name="connsiteY8" fmla="*/ 1467214 h 1575917"/>
              <a:gd name="connsiteX9" fmla="*/ 1702280 w 2207800"/>
              <a:gd name="connsiteY9" fmla="*/ 1482549 h 1575917"/>
              <a:gd name="connsiteX10" fmla="*/ 1693658 w 2207800"/>
              <a:gd name="connsiteY10" fmla="*/ 1520888 h 1575917"/>
              <a:gd name="connsiteX11" fmla="*/ 1632076 w 2207800"/>
              <a:gd name="connsiteY11" fmla="*/ 1505553 h 1575917"/>
              <a:gd name="connsiteX12" fmla="*/ 1404392 w 2207800"/>
              <a:gd name="connsiteY12" fmla="*/ 1395779 h 1575917"/>
              <a:gd name="connsiteX13" fmla="*/ 1465938 w 2207800"/>
              <a:gd name="connsiteY13" fmla="*/ 1418928 h 1575917"/>
              <a:gd name="connsiteX14" fmla="*/ 1453116 w 2207800"/>
              <a:gd name="connsiteY14" fmla="*/ 1454938 h 1575917"/>
              <a:gd name="connsiteX15" fmla="*/ 1390288 w 2207800"/>
              <a:gd name="connsiteY15" fmla="*/ 1433075 h 1575917"/>
              <a:gd name="connsiteX16" fmla="*/ 1171944 w 2207800"/>
              <a:gd name="connsiteY16" fmla="*/ 1296865 h 1575917"/>
              <a:gd name="connsiteX17" fmla="*/ 1229642 w 2207800"/>
              <a:gd name="connsiteY17" fmla="*/ 1323461 h 1575917"/>
              <a:gd name="connsiteX18" fmla="*/ 1212974 w 2207800"/>
              <a:gd name="connsiteY18" fmla="*/ 1356101 h 1575917"/>
              <a:gd name="connsiteX19" fmla="*/ 1153992 w 2207800"/>
              <a:gd name="connsiteY19" fmla="*/ 1328296 h 1575917"/>
              <a:gd name="connsiteX20" fmla="*/ 955624 w 2207800"/>
              <a:gd name="connsiteY20" fmla="*/ 1170474 h 1575917"/>
              <a:gd name="connsiteX21" fmla="*/ 1009856 w 2207800"/>
              <a:gd name="connsiteY21" fmla="*/ 1203445 h 1575917"/>
              <a:gd name="connsiteX22" fmla="*/ 988416 w 2207800"/>
              <a:gd name="connsiteY22" fmla="*/ 1235195 h 1575917"/>
              <a:gd name="connsiteX23" fmla="*/ 934184 w 2207800"/>
              <a:gd name="connsiteY23" fmla="*/ 1201003 h 1575917"/>
              <a:gd name="connsiteX24" fmla="*/ 751012 w 2207800"/>
              <a:gd name="connsiteY24" fmla="*/ 1016609 h 1575917"/>
              <a:gd name="connsiteX25" fmla="*/ 801018 w 2207800"/>
              <a:gd name="connsiteY25" fmla="*/ 1056715 h 1575917"/>
              <a:gd name="connsiteX26" fmla="*/ 776656 w 2207800"/>
              <a:gd name="connsiteY26" fmla="*/ 1086795 h 1575917"/>
              <a:gd name="connsiteX27" fmla="*/ 725368 w 2207800"/>
              <a:gd name="connsiteY27" fmla="*/ 1046689 h 1575917"/>
              <a:gd name="connsiteX28" fmla="*/ 565168 w 2207800"/>
              <a:gd name="connsiteY28" fmla="*/ 851753 h 1575917"/>
              <a:gd name="connsiteX29" fmla="*/ 608758 w 2207800"/>
              <a:gd name="connsiteY29" fmla="*/ 895343 h 1575917"/>
              <a:gd name="connsiteX30" fmla="*/ 583330 w 2207800"/>
              <a:gd name="connsiteY30" fmla="*/ 921981 h 1575917"/>
              <a:gd name="connsiteX31" fmla="*/ 538530 w 2207800"/>
              <a:gd name="connsiteY31" fmla="*/ 877181 h 1575917"/>
              <a:gd name="connsiteX32" fmla="*/ 398260 w 2207800"/>
              <a:gd name="connsiteY32" fmla="*/ 659423 h 1575917"/>
              <a:gd name="connsiteX33" fmla="*/ 438364 w 2207800"/>
              <a:gd name="connsiteY33" fmla="*/ 710712 h 1575917"/>
              <a:gd name="connsiteX34" fmla="*/ 408286 w 2207800"/>
              <a:gd name="connsiteY34" fmla="*/ 735074 h 1575917"/>
              <a:gd name="connsiteX35" fmla="*/ 368180 w 2207800"/>
              <a:gd name="connsiteY35" fmla="*/ 683785 h 1575917"/>
              <a:gd name="connsiteX36" fmla="*/ 251558 w 2207800"/>
              <a:gd name="connsiteY36" fmla="*/ 456099 h 1575917"/>
              <a:gd name="connsiteX37" fmla="*/ 284530 w 2207800"/>
              <a:gd name="connsiteY37" fmla="*/ 511235 h 1575917"/>
              <a:gd name="connsiteX38" fmla="*/ 254002 w 2207800"/>
              <a:gd name="connsiteY38" fmla="*/ 531750 h 1575917"/>
              <a:gd name="connsiteX39" fmla="*/ 219808 w 2207800"/>
              <a:gd name="connsiteY39" fmla="*/ 476615 h 1575917"/>
              <a:gd name="connsiteX40" fmla="*/ 135118 w 2207800"/>
              <a:gd name="connsiteY40" fmla="*/ 236291 h 1575917"/>
              <a:gd name="connsiteX41" fmla="*/ 163564 w 2207800"/>
              <a:gd name="connsiteY41" fmla="*/ 293991 h 1575917"/>
              <a:gd name="connsiteX42" fmla="*/ 128654 w 2207800"/>
              <a:gd name="connsiteY42" fmla="*/ 311942 h 1575917"/>
              <a:gd name="connsiteX43" fmla="*/ 98916 w 2207800"/>
              <a:gd name="connsiteY43" fmla="*/ 252960 h 1575917"/>
              <a:gd name="connsiteX44" fmla="*/ 36014 w 2207800"/>
              <a:gd name="connsiteY44" fmla="*/ 0 h 1575917"/>
              <a:gd name="connsiteX45" fmla="*/ 59164 w 2207800"/>
              <a:gd name="connsiteY45" fmla="*/ 56907 h 1575917"/>
              <a:gd name="connsiteX46" fmla="*/ 21866 w 2207800"/>
              <a:gd name="connsiteY46" fmla="*/ 70225 h 1575917"/>
              <a:gd name="connsiteX47" fmla="*/ 0 w 2207800"/>
              <a:gd name="connsiteY47" fmla="*/ 12108 h 1575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207800" h="1575917">
                <a:moveTo>
                  <a:pt x="2144396" y="1538654"/>
                </a:moveTo>
                <a:cubicBezTo>
                  <a:pt x="2165954" y="1538654"/>
                  <a:pt x="2186242" y="1538654"/>
                  <a:pt x="2207800" y="1538654"/>
                </a:cubicBezTo>
                <a:lnTo>
                  <a:pt x="2207800" y="1575917"/>
                </a:lnTo>
                <a:cubicBezTo>
                  <a:pt x="2186242" y="1575917"/>
                  <a:pt x="2164684" y="1575917"/>
                  <a:pt x="2143128" y="1574715"/>
                </a:cubicBezTo>
                <a:close/>
                <a:moveTo>
                  <a:pt x="1889956" y="1516673"/>
                </a:moveTo>
                <a:cubicBezTo>
                  <a:pt x="1911642" y="1519049"/>
                  <a:pt x="1933328" y="1521426"/>
                  <a:pt x="1955014" y="1523802"/>
                </a:cubicBezTo>
                <a:lnTo>
                  <a:pt x="1951188" y="1559447"/>
                </a:lnTo>
                <a:cubicBezTo>
                  <a:pt x="1928226" y="1557071"/>
                  <a:pt x="1906540" y="1554694"/>
                  <a:pt x="1884854" y="1552318"/>
                </a:cubicBezTo>
                <a:close/>
                <a:moveTo>
                  <a:pt x="1641928" y="1467214"/>
                </a:moveTo>
                <a:cubicBezTo>
                  <a:pt x="1661634" y="1473604"/>
                  <a:pt x="1682572" y="1477438"/>
                  <a:pt x="1702280" y="1482549"/>
                </a:cubicBezTo>
                <a:lnTo>
                  <a:pt x="1693658" y="1520888"/>
                </a:lnTo>
                <a:cubicBezTo>
                  <a:pt x="1673952" y="1515776"/>
                  <a:pt x="1653014" y="1510664"/>
                  <a:pt x="1632076" y="1505553"/>
                </a:cubicBezTo>
                <a:close/>
                <a:moveTo>
                  <a:pt x="1404392" y="1395779"/>
                </a:moveTo>
                <a:cubicBezTo>
                  <a:pt x="1424906" y="1403495"/>
                  <a:pt x="1445422" y="1411212"/>
                  <a:pt x="1465938" y="1418928"/>
                </a:cubicBezTo>
                <a:lnTo>
                  <a:pt x="1453116" y="1454938"/>
                </a:lnTo>
                <a:cubicBezTo>
                  <a:pt x="1431318" y="1448508"/>
                  <a:pt x="1410802" y="1440791"/>
                  <a:pt x="1390288" y="1433075"/>
                </a:cubicBezTo>
                <a:close/>
                <a:moveTo>
                  <a:pt x="1171944" y="1296865"/>
                </a:moveTo>
                <a:cubicBezTo>
                  <a:pt x="1189894" y="1305327"/>
                  <a:pt x="1210410" y="1313790"/>
                  <a:pt x="1229642" y="1323461"/>
                </a:cubicBezTo>
                <a:lnTo>
                  <a:pt x="1212974" y="1356101"/>
                </a:lnTo>
                <a:cubicBezTo>
                  <a:pt x="1193740" y="1347639"/>
                  <a:pt x="1173226" y="1339177"/>
                  <a:pt x="1153992" y="1328296"/>
                </a:cubicBezTo>
                <a:close/>
                <a:moveTo>
                  <a:pt x="955624" y="1170474"/>
                </a:moveTo>
                <a:cubicBezTo>
                  <a:pt x="973282" y="1181464"/>
                  <a:pt x="990938" y="1192455"/>
                  <a:pt x="1009856" y="1203445"/>
                </a:cubicBezTo>
                <a:lnTo>
                  <a:pt x="988416" y="1235195"/>
                </a:lnTo>
                <a:cubicBezTo>
                  <a:pt x="970758" y="1224205"/>
                  <a:pt x="951840" y="1213214"/>
                  <a:pt x="934184" y="1201003"/>
                </a:cubicBezTo>
                <a:close/>
                <a:moveTo>
                  <a:pt x="751012" y="1016609"/>
                </a:moveTo>
                <a:cubicBezTo>
                  <a:pt x="766398" y="1030396"/>
                  <a:pt x="784348" y="1042929"/>
                  <a:pt x="801018" y="1056715"/>
                </a:cubicBezTo>
                <a:lnTo>
                  <a:pt x="776656" y="1086795"/>
                </a:lnTo>
                <a:cubicBezTo>
                  <a:pt x="759986" y="1074262"/>
                  <a:pt x="742036" y="1060475"/>
                  <a:pt x="725368" y="1046689"/>
                </a:cubicBezTo>
                <a:close/>
                <a:moveTo>
                  <a:pt x="565168" y="851753"/>
                </a:moveTo>
                <a:cubicBezTo>
                  <a:pt x="579698" y="866283"/>
                  <a:pt x="594228" y="880813"/>
                  <a:pt x="608758" y="895343"/>
                </a:cubicBezTo>
                <a:lnTo>
                  <a:pt x="583330" y="921981"/>
                </a:lnTo>
                <a:cubicBezTo>
                  <a:pt x="568800" y="907451"/>
                  <a:pt x="553060" y="892921"/>
                  <a:pt x="538530" y="877181"/>
                </a:cubicBezTo>
                <a:close/>
                <a:moveTo>
                  <a:pt x="398260" y="659423"/>
                </a:moveTo>
                <a:cubicBezTo>
                  <a:pt x="410792" y="676092"/>
                  <a:pt x="424578" y="694043"/>
                  <a:pt x="438364" y="710712"/>
                </a:cubicBezTo>
                <a:lnTo>
                  <a:pt x="408286" y="735074"/>
                </a:lnTo>
                <a:cubicBezTo>
                  <a:pt x="394500" y="718405"/>
                  <a:pt x="380714" y="701736"/>
                  <a:pt x="368180" y="683785"/>
                </a:cubicBezTo>
                <a:close/>
                <a:moveTo>
                  <a:pt x="251558" y="456099"/>
                </a:moveTo>
                <a:cubicBezTo>
                  <a:pt x="262550" y="474050"/>
                  <a:pt x="273540" y="492001"/>
                  <a:pt x="284530" y="511235"/>
                </a:cubicBezTo>
                <a:lnTo>
                  <a:pt x="254002" y="531750"/>
                </a:lnTo>
                <a:cubicBezTo>
                  <a:pt x="241790" y="513799"/>
                  <a:pt x="230800" y="495848"/>
                  <a:pt x="219808" y="476615"/>
                </a:cubicBezTo>
                <a:close/>
                <a:moveTo>
                  <a:pt x="135118" y="236291"/>
                </a:moveTo>
                <a:cubicBezTo>
                  <a:pt x="144170" y="255524"/>
                  <a:pt x="153220" y="276040"/>
                  <a:pt x="163564" y="293991"/>
                </a:cubicBezTo>
                <a:lnTo>
                  <a:pt x="128654" y="311942"/>
                </a:lnTo>
                <a:cubicBezTo>
                  <a:pt x="118310" y="292709"/>
                  <a:pt x="107966" y="273476"/>
                  <a:pt x="98916" y="252960"/>
                </a:cubicBezTo>
                <a:close/>
                <a:moveTo>
                  <a:pt x="36014" y="0"/>
                </a:moveTo>
                <a:cubicBezTo>
                  <a:pt x="43730" y="19373"/>
                  <a:pt x="50160" y="38745"/>
                  <a:pt x="59164" y="56907"/>
                </a:cubicBezTo>
                <a:lnTo>
                  <a:pt x="21866" y="70225"/>
                </a:lnTo>
                <a:cubicBezTo>
                  <a:pt x="14148" y="52064"/>
                  <a:pt x="6432" y="32691"/>
                  <a:pt x="0" y="12108"/>
                </a:cubicBezTo>
                <a:close/>
              </a:path>
            </a:pathLst>
          </a:custGeom>
          <a:solidFill>
            <a:schemeClr val="accent4"/>
          </a:solidFill>
          <a:ln>
            <a:noFill/>
          </a:ln>
          <a:effectLst/>
        </p:spPr>
        <p:txBody>
          <a:bodyPr wrap="square" anchor="ctr">
            <a:noAutofit/>
          </a:bodyPr>
          <a:lstStyle/>
          <a:p>
            <a:endParaRPr lang="en-US" sz="900"/>
          </a:p>
        </p:txBody>
      </p:sp>
      <p:sp>
        <p:nvSpPr>
          <p:cNvPr id="11" name="Freeform 123">
            <a:extLst>
              <a:ext uri="{FF2B5EF4-FFF2-40B4-BE49-F238E27FC236}">
                <a16:creationId xmlns:a16="http://schemas.microsoft.com/office/drawing/2014/main" id="{A967C3A0-F00F-3949-8709-B9619765EE45}"/>
              </a:ext>
            </a:extLst>
          </p:cNvPr>
          <p:cNvSpPr>
            <a:spLocks noChangeArrowheads="1"/>
          </p:cNvSpPr>
          <p:nvPr/>
        </p:nvSpPr>
        <p:spPr bwMode="auto">
          <a:xfrm>
            <a:off x="756140" y="2594355"/>
            <a:ext cx="2698333" cy="2695177"/>
          </a:xfrm>
          <a:custGeom>
            <a:avLst/>
            <a:gdLst>
              <a:gd name="T0" fmla="*/ 1885 w 3770"/>
              <a:gd name="T1" fmla="*/ 3767 h 3768"/>
              <a:gd name="T2" fmla="*/ 1885 w 3770"/>
              <a:gd name="T3" fmla="*/ 3767 h 3768"/>
              <a:gd name="T4" fmla="*/ 0 w 3770"/>
              <a:gd name="T5" fmla="*/ 1884 h 3768"/>
              <a:gd name="T6" fmla="*/ 0 w 3770"/>
              <a:gd name="T7" fmla="*/ 1884 h 3768"/>
              <a:gd name="T8" fmla="*/ 1885 w 3770"/>
              <a:gd name="T9" fmla="*/ 0 h 3768"/>
              <a:gd name="T10" fmla="*/ 1885 w 3770"/>
              <a:gd name="T11" fmla="*/ 51 h 3768"/>
              <a:gd name="T12" fmla="*/ 1885 w 3770"/>
              <a:gd name="T13" fmla="*/ 51 h 3768"/>
              <a:gd name="T14" fmla="*/ 51 w 3770"/>
              <a:gd name="T15" fmla="*/ 1884 h 3768"/>
              <a:gd name="T16" fmla="*/ 51 w 3770"/>
              <a:gd name="T17" fmla="*/ 1884 h 3768"/>
              <a:gd name="T18" fmla="*/ 1885 w 3770"/>
              <a:gd name="T19" fmla="*/ 3717 h 3768"/>
              <a:gd name="T20" fmla="*/ 1885 w 3770"/>
              <a:gd name="T21" fmla="*/ 3717 h 3768"/>
              <a:gd name="T22" fmla="*/ 3717 w 3770"/>
              <a:gd name="T23" fmla="*/ 1884 h 3768"/>
              <a:gd name="T24" fmla="*/ 3769 w 3770"/>
              <a:gd name="T25" fmla="*/ 1884 h 3768"/>
              <a:gd name="T26" fmla="*/ 3769 w 3770"/>
              <a:gd name="T27" fmla="*/ 1884 h 3768"/>
              <a:gd name="T28" fmla="*/ 1885 w 3770"/>
              <a:gd name="T29" fmla="*/ 3767 h 3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70" h="3768">
                <a:moveTo>
                  <a:pt x="1885" y="3767"/>
                </a:moveTo>
                <a:lnTo>
                  <a:pt x="1885" y="3767"/>
                </a:lnTo>
                <a:cubicBezTo>
                  <a:pt x="846" y="3767"/>
                  <a:pt x="0" y="2922"/>
                  <a:pt x="0" y="1884"/>
                </a:cubicBezTo>
                <a:lnTo>
                  <a:pt x="0" y="1884"/>
                </a:lnTo>
                <a:cubicBezTo>
                  <a:pt x="0" y="845"/>
                  <a:pt x="846" y="0"/>
                  <a:pt x="1885" y="0"/>
                </a:cubicBezTo>
                <a:lnTo>
                  <a:pt x="1885" y="51"/>
                </a:lnTo>
                <a:lnTo>
                  <a:pt x="1885" y="51"/>
                </a:lnTo>
                <a:cubicBezTo>
                  <a:pt x="874" y="51"/>
                  <a:pt x="51" y="873"/>
                  <a:pt x="51" y="1884"/>
                </a:cubicBezTo>
                <a:lnTo>
                  <a:pt x="51" y="1884"/>
                </a:lnTo>
                <a:cubicBezTo>
                  <a:pt x="51" y="2894"/>
                  <a:pt x="874" y="3717"/>
                  <a:pt x="1885" y="3717"/>
                </a:cubicBezTo>
                <a:lnTo>
                  <a:pt x="1885" y="3717"/>
                </a:lnTo>
                <a:cubicBezTo>
                  <a:pt x="2895" y="3717"/>
                  <a:pt x="3717" y="2894"/>
                  <a:pt x="3717" y="1884"/>
                </a:cubicBezTo>
                <a:lnTo>
                  <a:pt x="3769" y="1884"/>
                </a:lnTo>
                <a:lnTo>
                  <a:pt x="3769" y="1884"/>
                </a:lnTo>
                <a:cubicBezTo>
                  <a:pt x="3769" y="2922"/>
                  <a:pt x="2924" y="3767"/>
                  <a:pt x="1885" y="3767"/>
                </a:cubicBezTo>
              </a:path>
            </a:pathLst>
          </a:custGeom>
          <a:solidFill>
            <a:schemeClr val="accent1"/>
          </a:solidFill>
          <a:ln>
            <a:noFill/>
          </a:ln>
          <a:effectLst/>
        </p:spPr>
        <p:txBody>
          <a:bodyPr wrap="none" anchor="ctr"/>
          <a:lstStyle/>
          <a:p>
            <a:endParaRPr lang="en-US" sz="900"/>
          </a:p>
        </p:txBody>
      </p:sp>
      <p:sp>
        <p:nvSpPr>
          <p:cNvPr id="12" name="Freeform 124">
            <a:extLst>
              <a:ext uri="{FF2B5EF4-FFF2-40B4-BE49-F238E27FC236}">
                <a16:creationId xmlns:a16="http://schemas.microsoft.com/office/drawing/2014/main" id="{A868A8DA-7C6B-C74B-B537-B1EFC6B156DE}"/>
              </a:ext>
            </a:extLst>
          </p:cNvPr>
          <p:cNvSpPr>
            <a:spLocks noChangeArrowheads="1"/>
          </p:cNvSpPr>
          <p:nvPr/>
        </p:nvSpPr>
        <p:spPr bwMode="auto">
          <a:xfrm>
            <a:off x="3416602" y="2594355"/>
            <a:ext cx="2698335" cy="1347590"/>
          </a:xfrm>
          <a:custGeom>
            <a:avLst/>
            <a:gdLst>
              <a:gd name="T0" fmla="*/ 3768 w 3769"/>
              <a:gd name="T1" fmla="*/ 1884 h 1885"/>
              <a:gd name="T2" fmla="*/ 3718 w 3769"/>
              <a:gd name="T3" fmla="*/ 1884 h 1885"/>
              <a:gd name="T4" fmla="*/ 3718 w 3769"/>
              <a:gd name="T5" fmla="*/ 1884 h 1885"/>
              <a:gd name="T6" fmla="*/ 1884 w 3769"/>
              <a:gd name="T7" fmla="*/ 51 h 1885"/>
              <a:gd name="T8" fmla="*/ 1884 w 3769"/>
              <a:gd name="T9" fmla="*/ 51 h 1885"/>
              <a:gd name="T10" fmla="*/ 52 w 3769"/>
              <a:gd name="T11" fmla="*/ 1884 h 1885"/>
              <a:gd name="T12" fmla="*/ 0 w 3769"/>
              <a:gd name="T13" fmla="*/ 1884 h 1885"/>
              <a:gd name="T14" fmla="*/ 0 w 3769"/>
              <a:gd name="T15" fmla="*/ 1884 h 1885"/>
              <a:gd name="T16" fmla="*/ 1884 w 3769"/>
              <a:gd name="T17" fmla="*/ 0 h 1885"/>
              <a:gd name="T18" fmla="*/ 1884 w 3769"/>
              <a:gd name="T19" fmla="*/ 0 h 1885"/>
              <a:gd name="T20" fmla="*/ 3768 w 3769"/>
              <a:gd name="T21" fmla="*/ 1884 h 1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69" h="1885">
                <a:moveTo>
                  <a:pt x="3768" y="1884"/>
                </a:moveTo>
                <a:lnTo>
                  <a:pt x="3718" y="1884"/>
                </a:lnTo>
                <a:lnTo>
                  <a:pt x="3718" y="1884"/>
                </a:lnTo>
                <a:cubicBezTo>
                  <a:pt x="3718" y="873"/>
                  <a:pt x="2895" y="51"/>
                  <a:pt x="1884" y="51"/>
                </a:cubicBezTo>
                <a:lnTo>
                  <a:pt x="1884" y="51"/>
                </a:lnTo>
                <a:cubicBezTo>
                  <a:pt x="874" y="51"/>
                  <a:pt x="52" y="873"/>
                  <a:pt x="52" y="1884"/>
                </a:cubicBezTo>
                <a:lnTo>
                  <a:pt x="0" y="1884"/>
                </a:lnTo>
                <a:lnTo>
                  <a:pt x="0" y="1884"/>
                </a:lnTo>
                <a:cubicBezTo>
                  <a:pt x="0" y="845"/>
                  <a:pt x="845" y="0"/>
                  <a:pt x="1884" y="0"/>
                </a:cubicBezTo>
                <a:lnTo>
                  <a:pt x="1884" y="0"/>
                </a:lnTo>
                <a:cubicBezTo>
                  <a:pt x="2923" y="0"/>
                  <a:pt x="3768" y="845"/>
                  <a:pt x="3768" y="1884"/>
                </a:cubicBezTo>
              </a:path>
            </a:pathLst>
          </a:custGeom>
          <a:solidFill>
            <a:schemeClr val="accent2"/>
          </a:solidFill>
          <a:ln>
            <a:noFill/>
          </a:ln>
          <a:effectLst/>
        </p:spPr>
        <p:txBody>
          <a:bodyPr wrap="none" anchor="ctr"/>
          <a:lstStyle/>
          <a:p>
            <a:endParaRPr lang="en-US" sz="900"/>
          </a:p>
        </p:txBody>
      </p:sp>
      <p:sp>
        <p:nvSpPr>
          <p:cNvPr id="13" name="Freeform 125">
            <a:extLst>
              <a:ext uri="{FF2B5EF4-FFF2-40B4-BE49-F238E27FC236}">
                <a16:creationId xmlns:a16="http://schemas.microsoft.com/office/drawing/2014/main" id="{A8C49070-0BC5-4B47-91E7-3CBA76AB8D7F}"/>
              </a:ext>
            </a:extLst>
          </p:cNvPr>
          <p:cNvSpPr>
            <a:spLocks noChangeArrowheads="1"/>
          </p:cNvSpPr>
          <p:nvPr/>
        </p:nvSpPr>
        <p:spPr bwMode="auto">
          <a:xfrm>
            <a:off x="6077065" y="3941944"/>
            <a:ext cx="2695178" cy="1347588"/>
          </a:xfrm>
          <a:custGeom>
            <a:avLst/>
            <a:gdLst>
              <a:gd name="T0" fmla="*/ 1883 w 3768"/>
              <a:gd name="T1" fmla="*/ 1883 h 1884"/>
              <a:gd name="T2" fmla="*/ 1883 w 3768"/>
              <a:gd name="T3" fmla="*/ 1883 h 1884"/>
              <a:gd name="T4" fmla="*/ 0 w 3768"/>
              <a:gd name="T5" fmla="*/ 0 h 1884"/>
              <a:gd name="T6" fmla="*/ 50 w 3768"/>
              <a:gd name="T7" fmla="*/ 0 h 1884"/>
              <a:gd name="T8" fmla="*/ 50 w 3768"/>
              <a:gd name="T9" fmla="*/ 0 h 1884"/>
              <a:gd name="T10" fmla="*/ 1883 w 3768"/>
              <a:gd name="T11" fmla="*/ 1833 h 1884"/>
              <a:gd name="T12" fmla="*/ 1883 w 3768"/>
              <a:gd name="T13" fmla="*/ 1833 h 1884"/>
              <a:gd name="T14" fmla="*/ 3716 w 3768"/>
              <a:gd name="T15" fmla="*/ 0 h 1884"/>
              <a:gd name="T16" fmla="*/ 3767 w 3768"/>
              <a:gd name="T17" fmla="*/ 0 h 1884"/>
              <a:gd name="T18" fmla="*/ 3767 w 3768"/>
              <a:gd name="T19" fmla="*/ 0 h 1884"/>
              <a:gd name="T20" fmla="*/ 1883 w 3768"/>
              <a:gd name="T21" fmla="*/ 1883 h 1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68" h="1884">
                <a:moveTo>
                  <a:pt x="1883" y="1883"/>
                </a:moveTo>
                <a:lnTo>
                  <a:pt x="1883" y="1883"/>
                </a:lnTo>
                <a:cubicBezTo>
                  <a:pt x="844" y="1883"/>
                  <a:pt x="0" y="1038"/>
                  <a:pt x="0" y="0"/>
                </a:cubicBezTo>
                <a:lnTo>
                  <a:pt x="50" y="0"/>
                </a:lnTo>
                <a:lnTo>
                  <a:pt x="50" y="0"/>
                </a:lnTo>
                <a:cubicBezTo>
                  <a:pt x="50" y="1010"/>
                  <a:pt x="872" y="1833"/>
                  <a:pt x="1883" y="1833"/>
                </a:cubicBezTo>
                <a:lnTo>
                  <a:pt x="1883" y="1833"/>
                </a:lnTo>
                <a:cubicBezTo>
                  <a:pt x="2894" y="1833"/>
                  <a:pt x="3716" y="1010"/>
                  <a:pt x="3716" y="0"/>
                </a:cubicBezTo>
                <a:lnTo>
                  <a:pt x="3767" y="0"/>
                </a:lnTo>
                <a:lnTo>
                  <a:pt x="3767" y="0"/>
                </a:lnTo>
                <a:cubicBezTo>
                  <a:pt x="3767" y="1038"/>
                  <a:pt x="2922" y="1883"/>
                  <a:pt x="1883" y="1883"/>
                </a:cubicBezTo>
              </a:path>
            </a:pathLst>
          </a:custGeom>
          <a:solidFill>
            <a:schemeClr val="accent3"/>
          </a:solidFill>
          <a:ln>
            <a:noFill/>
          </a:ln>
          <a:effectLst/>
        </p:spPr>
        <p:txBody>
          <a:bodyPr wrap="none" anchor="ctr"/>
          <a:lstStyle/>
          <a:p>
            <a:endParaRPr lang="en-US" sz="900"/>
          </a:p>
        </p:txBody>
      </p:sp>
      <p:sp>
        <p:nvSpPr>
          <p:cNvPr id="14" name="Freeform 126">
            <a:extLst>
              <a:ext uri="{FF2B5EF4-FFF2-40B4-BE49-F238E27FC236}">
                <a16:creationId xmlns:a16="http://schemas.microsoft.com/office/drawing/2014/main" id="{E9073916-1C49-3A4A-BBBE-0534867D97F0}"/>
              </a:ext>
            </a:extLst>
          </p:cNvPr>
          <p:cNvSpPr>
            <a:spLocks noChangeArrowheads="1"/>
          </p:cNvSpPr>
          <p:nvPr/>
        </p:nvSpPr>
        <p:spPr bwMode="auto">
          <a:xfrm>
            <a:off x="8737526" y="2594355"/>
            <a:ext cx="2698335" cy="2695177"/>
          </a:xfrm>
          <a:custGeom>
            <a:avLst/>
            <a:gdLst>
              <a:gd name="T0" fmla="*/ 1884 w 3770"/>
              <a:gd name="T1" fmla="*/ 3767 h 3768"/>
              <a:gd name="T2" fmla="*/ 1884 w 3770"/>
              <a:gd name="T3" fmla="*/ 3717 h 3768"/>
              <a:gd name="T4" fmla="*/ 1884 w 3770"/>
              <a:gd name="T5" fmla="*/ 3717 h 3768"/>
              <a:gd name="T6" fmla="*/ 3717 w 3770"/>
              <a:gd name="T7" fmla="*/ 1884 h 3768"/>
              <a:gd name="T8" fmla="*/ 3717 w 3770"/>
              <a:gd name="T9" fmla="*/ 1884 h 3768"/>
              <a:gd name="T10" fmla="*/ 1884 w 3770"/>
              <a:gd name="T11" fmla="*/ 51 h 3768"/>
              <a:gd name="T12" fmla="*/ 1884 w 3770"/>
              <a:gd name="T13" fmla="*/ 51 h 3768"/>
              <a:gd name="T14" fmla="*/ 51 w 3770"/>
              <a:gd name="T15" fmla="*/ 1884 h 3768"/>
              <a:gd name="T16" fmla="*/ 0 w 3770"/>
              <a:gd name="T17" fmla="*/ 1884 h 3768"/>
              <a:gd name="T18" fmla="*/ 0 w 3770"/>
              <a:gd name="T19" fmla="*/ 1884 h 3768"/>
              <a:gd name="T20" fmla="*/ 1884 w 3770"/>
              <a:gd name="T21" fmla="*/ 0 h 3768"/>
              <a:gd name="T22" fmla="*/ 1884 w 3770"/>
              <a:gd name="T23" fmla="*/ 0 h 3768"/>
              <a:gd name="T24" fmla="*/ 3769 w 3770"/>
              <a:gd name="T25" fmla="*/ 1884 h 3768"/>
              <a:gd name="T26" fmla="*/ 3769 w 3770"/>
              <a:gd name="T27" fmla="*/ 1884 h 3768"/>
              <a:gd name="T28" fmla="*/ 1884 w 3770"/>
              <a:gd name="T29" fmla="*/ 3767 h 3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770" h="3768">
                <a:moveTo>
                  <a:pt x="1884" y="3767"/>
                </a:moveTo>
                <a:lnTo>
                  <a:pt x="1884" y="3717"/>
                </a:lnTo>
                <a:lnTo>
                  <a:pt x="1884" y="3717"/>
                </a:lnTo>
                <a:cubicBezTo>
                  <a:pt x="2895" y="3717"/>
                  <a:pt x="3717" y="2894"/>
                  <a:pt x="3717" y="1884"/>
                </a:cubicBezTo>
                <a:lnTo>
                  <a:pt x="3717" y="1884"/>
                </a:lnTo>
                <a:cubicBezTo>
                  <a:pt x="3717" y="873"/>
                  <a:pt x="2895" y="51"/>
                  <a:pt x="1884" y="51"/>
                </a:cubicBezTo>
                <a:lnTo>
                  <a:pt x="1884" y="51"/>
                </a:lnTo>
                <a:cubicBezTo>
                  <a:pt x="873" y="51"/>
                  <a:pt x="51" y="873"/>
                  <a:pt x="51" y="1884"/>
                </a:cubicBezTo>
                <a:lnTo>
                  <a:pt x="0" y="1884"/>
                </a:lnTo>
                <a:lnTo>
                  <a:pt x="0" y="1884"/>
                </a:lnTo>
                <a:cubicBezTo>
                  <a:pt x="0" y="845"/>
                  <a:pt x="845" y="0"/>
                  <a:pt x="1884" y="0"/>
                </a:cubicBezTo>
                <a:lnTo>
                  <a:pt x="1884" y="0"/>
                </a:lnTo>
                <a:cubicBezTo>
                  <a:pt x="2923" y="0"/>
                  <a:pt x="3769" y="845"/>
                  <a:pt x="3769" y="1884"/>
                </a:cubicBezTo>
                <a:lnTo>
                  <a:pt x="3769" y="1884"/>
                </a:lnTo>
                <a:cubicBezTo>
                  <a:pt x="3769" y="2922"/>
                  <a:pt x="2923" y="3767"/>
                  <a:pt x="1884" y="3767"/>
                </a:cubicBezTo>
              </a:path>
            </a:pathLst>
          </a:custGeom>
          <a:solidFill>
            <a:schemeClr val="accent4"/>
          </a:solidFill>
          <a:ln>
            <a:noFill/>
          </a:ln>
          <a:effectLst/>
        </p:spPr>
        <p:txBody>
          <a:bodyPr wrap="none" anchor="ctr"/>
          <a:lstStyle/>
          <a:p>
            <a:endParaRPr lang="en-US" sz="900"/>
          </a:p>
        </p:txBody>
      </p:sp>
      <p:sp>
        <p:nvSpPr>
          <p:cNvPr id="15" name="Freeform: Shape 608">
            <a:extLst>
              <a:ext uri="{FF2B5EF4-FFF2-40B4-BE49-F238E27FC236}">
                <a16:creationId xmlns:a16="http://schemas.microsoft.com/office/drawing/2014/main" id="{851B56D5-E063-0643-B154-951B342068A7}"/>
              </a:ext>
            </a:extLst>
          </p:cNvPr>
          <p:cNvSpPr>
            <a:spLocks noChangeArrowheads="1"/>
          </p:cNvSpPr>
          <p:nvPr/>
        </p:nvSpPr>
        <p:spPr bwMode="auto">
          <a:xfrm>
            <a:off x="6159120" y="2600667"/>
            <a:ext cx="2520877" cy="905021"/>
          </a:xfrm>
          <a:custGeom>
            <a:avLst/>
            <a:gdLst>
              <a:gd name="connsiteX0" fmla="*/ 22667 w 4389398"/>
              <a:gd name="connsiteY0" fmla="*/ 1500189 h 1575840"/>
              <a:gd name="connsiteX1" fmla="*/ 59186 w 4389398"/>
              <a:gd name="connsiteY1" fmla="*/ 1514294 h 1575840"/>
              <a:gd name="connsiteX2" fmla="*/ 36519 w 4389398"/>
              <a:gd name="connsiteY2" fmla="*/ 1575840 h 1575840"/>
              <a:gd name="connsiteX3" fmla="*/ 0 w 4389398"/>
              <a:gd name="connsiteY3" fmla="*/ 1561736 h 1575840"/>
              <a:gd name="connsiteX4" fmla="*/ 22667 w 4389398"/>
              <a:gd name="connsiteY4" fmla="*/ 1500189 h 1575840"/>
              <a:gd name="connsiteX5" fmla="*/ 4365472 w 4389398"/>
              <a:gd name="connsiteY5" fmla="*/ 1445237 h 1575840"/>
              <a:gd name="connsiteX6" fmla="*/ 4389398 w 4389398"/>
              <a:gd name="connsiteY6" fmla="*/ 1506784 h 1575840"/>
              <a:gd name="connsiteX7" fmla="*/ 4354138 w 4389398"/>
              <a:gd name="connsiteY7" fmla="*/ 1520888 h 1575840"/>
              <a:gd name="connsiteX8" fmla="*/ 4330212 w 4389398"/>
              <a:gd name="connsiteY8" fmla="*/ 1460624 h 1575840"/>
              <a:gd name="connsiteX9" fmla="*/ 127359 w 4389398"/>
              <a:gd name="connsiteY9" fmla="*/ 1269391 h 1575840"/>
              <a:gd name="connsiteX10" fmla="*/ 163562 w 4389398"/>
              <a:gd name="connsiteY10" fmla="*/ 1287048 h 1575840"/>
              <a:gd name="connsiteX11" fmla="*/ 133823 w 4389398"/>
              <a:gd name="connsiteY11" fmla="*/ 1345063 h 1575840"/>
              <a:gd name="connsiteX12" fmla="*/ 98913 w 4389398"/>
              <a:gd name="connsiteY12" fmla="*/ 1328667 h 1575840"/>
              <a:gd name="connsiteX13" fmla="*/ 127359 w 4389398"/>
              <a:gd name="connsiteY13" fmla="*/ 1269391 h 1575840"/>
              <a:gd name="connsiteX14" fmla="*/ 4255218 w 4389398"/>
              <a:gd name="connsiteY14" fmla="*/ 1214439 h 1575840"/>
              <a:gd name="connsiteX15" fmla="*/ 4284957 w 4389398"/>
              <a:gd name="connsiteY15" fmla="*/ 1272139 h 1575840"/>
              <a:gd name="connsiteX16" fmla="*/ 4251340 w 4389398"/>
              <a:gd name="connsiteY16" fmla="*/ 1290090 h 1575840"/>
              <a:gd name="connsiteX17" fmla="*/ 4220308 w 4389398"/>
              <a:gd name="connsiteY17" fmla="*/ 1233672 h 1575840"/>
              <a:gd name="connsiteX18" fmla="*/ 258272 w 4389398"/>
              <a:gd name="connsiteY18" fmla="*/ 1049583 h 1575840"/>
              <a:gd name="connsiteX19" fmla="*/ 290022 w 4389398"/>
              <a:gd name="connsiteY19" fmla="*/ 1070099 h 1575840"/>
              <a:gd name="connsiteX20" fmla="*/ 257051 w 4389398"/>
              <a:gd name="connsiteY20" fmla="*/ 1125234 h 1575840"/>
              <a:gd name="connsiteX21" fmla="*/ 225301 w 4389398"/>
              <a:gd name="connsiteY21" fmla="*/ 1103436 h 1575840"/>
              <a:gd name="connsiteX22" fmla="*/ 258272 w 4389398"/>
              <a:gd name="connsiteY22" fmla="*/ 1049583 h 1575840"/>
              <a:gd name="connsiteX23" fmla="*/ 4118952 w 4389398"/>
              <a:gd name="connsiteY23" fmla="*/ 994631 h 1575840"/>
              <a:gd name="connsiteX24" fmla="*/ 4153144 w 4389398"/>
              <a:gd name="connsiteY24" fmla="*/ 1049767 h 1575840"/>
              <a:gd name="connsiteX25" fmla="*/ 4123836 w 4389398"/>
              <a:gd name="connsiteY25" fmla="*/ 1070282 h 1575840"/>
              <a:gd name="connsiteX26" fmla="*/ 4088423 w 4389398"/>
              <a:gd name="connsiteY26" fmla="*/ 1017711 h 1575840"/>
              <a:gd name="connsiteX27" fmla="*/ 409535 w 4389398"/>
              <a:gd name="connsiteY27" fmla="*/ 840766 h 1575840"/>
              <a:gd name="connsiteX28" fmla="*/ 438362 w 4389398"/>
              <a:gd name="connsiteY28" fmla="*/ 866411 h 1575840"/>
              <a:gd name="connsiteX29" fmla="*/ 398256 w 4389398"/>
              <a:gd name="connsiteY29" fmla="*/ 916417 h 1575840"/>
              <a:gd name="connsiteX30" fmla="*/ 368176 w 4389398"/>
              <a:gd name="connsiteY30" fmla="*/ 892055 h 1575840"/>
              <a:gd name="connsiteX31" fmla="*/ 409535 w 4389398"/>
              <a:gd name="connsiteY31" fmla="*/ 840766 h 1575840"/>
              <a:gd name="connsiteX32" fmla="*/ 3957887 w 4389398"/>
              <a:gd name="connsiteY32" fmla="*/ 796804 h 1575840"/>
              <a:gd name="connsiteX33" fmla="*/ 3999247 w 4389398"/>
              <a:gd name="connsiteY33" fmla="*/ 842814 h 1575840"/>
              <a:gd name="connsiteX34" fmla="*/ 3970420 w 4389398"/>
              <a:gd name="connsiteY34" fmla="*/ 867029 h 1575840"/>
              <a:gd name="connsiteX35" fmla="*/ 3929061 w 4389398"/>
              <a:gd name="connsiteY35" fmla="*/ 821020 h 1575840"/>
              <a:gd name="connsiteX36" fmla="*/ 582868 w 4389398"/>
              <a:gd name="connsiteY36" fmla="*/ 653929 h 1575840"/>
              <a:gd name="connsiteX37" fmla="*/ 608732 w 4389398"/>
              <a:gd name="connsiteY37" fmla="*/ 681026 h 1575840"/>
              <a:gd name="connsiteX38" fmla="*/ 564393 w 4389398"/>
              <a:gd name="connsiteY38" fmla="*/ 724134 h 1575840"/>
              <a:gd name="connsiteX39" fmla="*/ 538528 w 4389398"/>
              <a:gd name="connsiteY39" fmla="*/ 698269 h 1575840"/>
              <a:gd name="connsiteX40" fmla="*/ 582868 w 4389398"/>
              <a:gd name="connsiteY40" fmla="*/ 653929 h 1575840"/>
              <a:gd name="connsiteX41" fmla="*/ 3778642 w 4389398"/>
              <a:gd name="connsiteY41" fmla="*/ 609968 h 1575840"/>
              <a:gd name="connsiteX42" fmla="*/ 3823443 w 4389398"/>
              <a:gd name="connsiteY42" fmla="*/ 653076 h 1575840"/>
              <a:gd name="connsiteX43" fmla="*/ 3798016 w 4389398"/>
              <a:gd name="connsiteY43" fmla="*/ 680173 h 1575840"/>
              <a:gd name="connsiteX44" fmla="*/ 3753215 w 4389398"/>
              <a:gd name="connsiteY44" fmla="*/ 638296 h 1575840"/>
              <a:gd name="connsiteX45" fmla="*/ 776654 w 4389398"/>
              <a:gd name="connsiteY45" fmla="*/ 489074 h 1575840"/>
              <a:gd name="connsiteX46" fmla="*/ 801016 w 4389398"/>
              <a:gd name="connsiteY46" fmla="*/ 520406 h 1575840"/>
              <a:gd name="connsiteX47" fmla="*/ 749727 w 4389398"/>
              <a:gd name="connsiteY47" fmla="*/ 559257 h 1575840"/>
              <a:gd name="connsiteX48" fmla="*/ 725365 w 4389398"/>
              <a:gd name="connsiteY48" fmla="*/ 530432 h 1575840"/>
              <a:gd name="connsiteX49" fmla="*/ 776654 w 4389398"/>
              <a:gd name="connsiteY49" fmla="*/ 489074 h 1575840"/>
              <a:gd name="connsiteX50" fmla="*/ 3583965 w 4389398"/>
              <a:gd name="connsiteY50" fmla="*/ 450606 h 1575840"/>
              <a:gd name="connsiteX51" fmla="*/ 3636536 w 4389398"/>
              <a:gd name="connsiteY51" fmla="*/ 490153 h 1575840"/>
              <a:gd name="connsiteX52" fmla="*/ 3612174 w 4389398"/>
              <a:gd name="connsiteY52" fmla="*/ 520770 h 1575840"/>
              <a:gd name="connsiteX53" fmla="*/ 3560885 w 4389398"/>
              <a:gd name="connsiteY53" fmla="*/ 481223 h 1575840"/>
              <a:gd name="connsiteX54" fmla="*/ 989317 w 4389398"/>
              <a:gd name="connsiteY54" fmla="*/ 340702 h 1575840"/>
              <a:gd name="connsiteX55" fmla="*/ 1009833 w 4389398"/>
              <a:gd name="connsiteY55" fmla="*/ 372452 h 1575840"/>
              <a:gd name="connsiteX56" fmla="*/ 955980 w 4389398"/>
              <a:gd name="connsiteY56" fmla="*/ 405423 h 1575840"/>
              <a:gd name="connsiteX57" fmla="*/ 934182 w 4389398"/>
              <a:gd name="connsiteY57" fmla="*/ 374894 h 1575840"/>
              <a:gd name="connsiteX58" fmla="*/ 989317 w 4389398"/>
              <a:gd name="connsiteY58" fmla="*/ 340702 h 1575840"/>
              <a:gd name="connsiteX59" fmla="*/ 3365803 w 4389398"/>
              <a:gd name="connsiteY59" fmla="*/ 307731 h 1575840"/>
              <a:gd name="connsiteX60" fmla="*/ 3422221 w 4389398"/>
              <a:gd name="connsiteY60" fmla="*/ 339481 h 1575840"/>
              <a:gd name="connsiteX61" fmla="*/ 3401705 w 4389398"/>
              <a:gd name="connsiteY61" fmla="*/ 372452 h 1575840"/>
              <a:gd name="connsiteX62" fmla="*/ 3346570 w 4389398"/>
              <a:gd name="connsiteY62" fmla="*/ 339481 h 1575840"/>
              <a:gd name="connsiteX63" fmla="*/ 1212972 w 4389398"/>
              <a:gd name="connsiteY63" fmla="*/ 219807 h 1575840"/>
              <a:gd name="connsiteX64" fmla="*/ 1229641 w 4389398"/>
              <a:gd name="connsiteY64" fmla="*/ 252450 h 1575840"/>
              <a:gd name="connsiteX65" fmla="*/ 1171941 w 4389398"/>
              <a:gd name="connsiteY65" fmla="*/ 279047 h 1575840"/>
              <a:gd name="connsiteX66" fmla="*/ 1153990 w 4389398"/>
              <a:gd name="connsiteY66" fmla="*/ 246405 h 1575840"/>
              <a:gd name="connsiteX67" fmla="*/ 1212972 w 4389398"/>
              <a:gd name="connsiteY67" fmla="*/ 219807 h 1575840"/>
              <a:gd name="connsiteX68" fmla="*/ 3136656 w 4389398"/>
              <a:gd name="connsiteY68" fmla="*/ 197827 h 1575840"/>
              <a:gd name="connsiteX69" fmla="*/ 3196920 w 4389398"/>
              <a:gd name="connsiteY69" fmla="*/ 222500 h 1575840"/>
              <a:gd name="connsiteX70" fmla="*/ 3180251 w 4389398"/>
              <a:gd name="connsiteY70" fmla="*/ 257043 h 1575840"/>
              <a:gd name="connsiteX71" fmla="*/ 3121269 w 4389398"/>
              <a:gd name="connsiteY71" fmla="*/ 232370 h 1575840"/>
              <a:gd name="connsiteX72" fmla="*/ 1448402 w 4389398"/>
              <a:gd name="connsiteY72" fmla="*/ 126391 h 1575840"/>
              <a:gd name="connsiteX73" fmla="*/ 1460510 w 4389398"/>
              <a:gd name="connsiteY73" fmla="*/ 163687 h 1575840"/>
              <a:gd name="connsiteX74" fmla="*/ 1403601 w 4389398"/>
              <a:gd name="connsiteY74" fmla="*/ 185550 h 1575840"/>
              <a:gd name="connsiteX75" fmla="*/ 1390282 w 4389398"/>
              <a:gd name="connsiteY75" fmla="*/ 148254 h 1575840"/>
              <a:gd name="connsiteX76" fmla="*/ 1448402 w 4389398"/>
              <a:gd name="connsiteY76" fmla="*/ 126391 h 1575840"/>
              <a:gd name="connsiteX77" fmla="*/ 2900324 w 4389398"/>
              <a:gd name="connsiteY77" fmla="*/ 104410 h 1575840"/>
              <a:gd name="connsiteX78" fmla="*/ 2960675 w 4389398"/>
              <a:gd name="connsiteY78" fmla="*/ 123524 h 1575840"/>
              <a:gd name="connsiteX79" fmla="*/ 2948359 w 4389398"/>
              <a:gd name="connsiteY79" fmla="*/ 158168 h 1575840"/>
              <a:gd name="connsiteX80" fmla="*/ 2890471 w 4389398"/>
              <a:gd name="connsiteY80" fmla="*/ 139054 h 1575840"/>
              <a:gd name="connsiteX81" fmla="*/ 1693655 w 4389398"/>
              <a:gd name="connsiteY81" fmla="*/ 54952 h 1575840"/>
              <a:gd name="connsiteX82" fmla="*/ 1702277 w 4389398"/>
              <a:gd name="connsiteY82" fmla="*/ 93291 h 1575840"/>
              <a:gd name="connsiteX83" fmla="*/ 1640692 w 4389398"/>
              <a:gd name="connsiteY83" fmla="*/ 108626 h 1575840"/>
              <a:gd name="connsiteX84" fmla="*/ 1632070 w 4389398"/>
              <a:gd name="connsiteY84" fmla="*/ 70288 h 1575840"/>
              <a:gd name="connsiteX85" fmla="*/ 1693655 w 4389398"/>
              <a:gd name="connsiteY85" fmla="*/ 54952 h 1575840"/>
              <a:gd name="connsiteX86" fmla="*/ 2650576 w 4389398"/>
              <a:gd name="connsiteY86" fmla="*/ 43961 h 1575840"/>
              <a:gd name="connsiteX87" fmla="*/ 2713393 w 4389398"/>
              <a:gd name="connsiteY87" fmla="*/ 56024 h 1575840"/>
              <a:gd name="connsiteX88" fmla="*/ 2704771 w 4389398"/>
              <a:gd name="connsiteY88" fmla="*/ 92213 h 1575840"/>
              <a:gd name="connsiteX89" fmla="*/ 2643186 w 4389398"/>
              <a:gd name="connsiteY89" fmla="*/ 80150 h 1575840"/>
              <a:gd name="connsiteX90" fmla="*/ 1951185 w 4389398"/>
              <a:gd name="connsiteY90" fmla="*/ 16487 h 1575840"/>
              <a:gd name="connsiteX91" fmla="*/ 1955012 w 4389398"/>
              <a:gd name="connsiteY91" fmla="*/ 52132 h 1575840"/>
              <a:gd name="connsiteX92" fmla="*/ 1891227 w 4389398"/>
              <a:gd name="connsiteY92" fmla="*/ 59261 h 1575840"/>
              <a:gd name="connsiteX93" fmla="*/ 1884849 w 4389398"/>
              <a:gd name="connsiteY93" fmla="*/ 23616 h 1575840"/>
              <a:gd name="connsiteX94" fmla="*/ 1951185 w 4389398"/>
              <a:gd name="connsiteY94" fmla="*/ 16487 h 1575840"/>
              <a:gd name="connsiteX95" fmla="*/ 2399567 w 4389398"/>
              <a:gd name="connsiteY95" fmla="*/ 10990 h 1575840"/>
              <a:gd name="connsiteX96" fmla="*/ 2460625 w 4389398"/>
              <a:gd name="connsiteY96" fmla="*/ 17096 h 1575840"/>
              <a:gd name="connsiteX97" fmla="*/ 2458183 w 4389398"/>
              <a:gd name="connsiteY97" fmla="*/ 53731 h 1575840"/>
              <a:gd name="connsiteX98" fmla="*/ 2395904 w 4389398"/>
              <a:gd name="connsiteY98" fmla="*/ 47625 h 1575840"/>
              <a:gd name="connsiteX99" fmla="*/ 2143125 w 4389398"/>
              <a:gd name="connsiteY99" fmla="*/ 0 h 1575840"/>
              <a:gd name="connsiteX100" fmla="*/ 2207823 w 4389398"/>
              <a:gd name="connsiteY100" fmla="*/ 0 h 1575840"/>
              <a:gd name="connsiteX101" fmla="*/ 2207823 w 4389398"/>
              <a:gd name="connsiteY101" fmla="*/ 36064 h 1575840"/>
              <a:gd name="connsiteX102" fmla="*/ 2145613 w 4389398"/>
              <a:gd name="connsiteY102" fmla="*/ 37266 h 1575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4389398" h="1575840">
                <a:moveTo>
                  <a:pt x="22667" y="1500189"/>
                </a:moveTo>
                <a:lnTo>
                  <a:pt x="59186" y="1514294"/>
                </a:lnTo>
                <a:cubicBezTo>
                  <a:pt x="50371" y="1534809"/>
                  <a:pt x="44074" y="1555325"/>
                  <a:pt x="36519" y="1575840"/>
                </a:cubicBezTo>
                <a:lnTo>
                  <a:pt x="0" y="1561736"/>
                </a:lnTo>
                <a:cubicBezTo>
                  <a:pt x="7556" y="1541220"/>
                  <a:pt x="15111" y="1520705"/>
                  <a:pt x="22667" y="1500189"/>
                </a:cubicBezTo>
                <a:close/>
                <a:moveTo>
                  <a:pt x="4365472" y="1445237"/>
                </a:moveTo>
                <a:cubicBezTo>
                  <a:pt x="4374286" y="1465753"/>
                  <a:pt x="4381842" y="1486268"/>
                  <a:pt x="4389398" y="1506784"/>
                </a:cubicBezTo>
                <a:lnTo>
                  <a:pt x="4354138" y="1520888"/>
                </a:lnTo>
                <a:cubicBezTo>
                  <a:pt x="4345323" y="1500373"/>
                  <a:pt x="4337768" y="1479857"/>
                  <a:pt x="4330212" y="1460624"/>
                </a:cubicBezTo>
                <a:close/>
                <a:moveTo>
                  <a:pt x="127359" y="1269391"/>
                </a:moveTo>
                <a:lnTo>
                  <a:pt x="163562" y="1287048"/>
                </a:lnTo>
                <a:cubicBezTo>
                  <a:pt x="153218" y="1307227"/>
                  <a:pt x="144167" y="1326145"/>
                  <a:pt x="133823" y="1345063"/>
                </a:cubicBezTo>
                <a:lnTo>
                  <a:pt x="98913" y="1328667"/>
                </a:lnTo>
                <a:cubicBezTo>
                  <a:pt x="107964" y="1308488"/>
                  <a:pt x="118308" y="1288309"/>
                  <a:pt x="127359" y="1269391"/>
                </a:cubicBezTo>
                <a:close/>
                <a:moveTo>
                  <a:pt x="4255218" y="1214439"/>
                </a:moveTo>
                <a:cubicBezTo>
                  <a:pt x="4264269" y="1233672"/>
                  <a:pt x="4275906" y="1254188"/>
                  <a:pt x="4284957" y="1272139"/>
                </a:cubicBezTo>
                <a:lnTo>
                  <a:pt x="4251340" y="1290090"/>
                </a:lnTo>
                <a:cubicBezTo>
                  <a:pt x="4239703" y="1272139"/>
                  <a:pt x="4230652" y="1251624"/>
                  <a:pt x="4220308" y="1233672"/>
                </a:cubicBezTo>
                <a:close/>
                <a:moveTo>
                  <a:pt x="258272" y="1049583"/>
                </a:moveTo>
                <a:lnTo>
                  <a:pt x="290022" y="1070099"/>
                </a:lnTo>
                <a:cubicBezTo>
                  <a:pt x="277810" y="1088050"/>
                  <a:pt x="266820" y="1107283"/>
                  <a:pt x="257051" y="1125234"/>
                </a:cubicBezTo>
                <a:lnTo>
                  <a:pt x="225301" y="1103436"/>
                </a:lnTo>
                <a:cubicBezTo>
                  <a:pt x="235070" y="1085485"/>
                  <a:pt x="247282" y="1067534"/>
                  <a:pt x="258272" y="1049583"/>
                </a:cubicBezTo>
                <a:close/>
                <a:moveTo>
                  <a:pt x="4118952" y="994631"/>
                </a:moveTo>
                <a:cubicBezTo>
                  <a:pt x="4131163" y="1012582"/>
                  <a:pt x="4142154" y="1030533"/>
                  <a:pt x="4153144" y="1049767"/>
                </a:cubicBezTo>
                <a:lnTo>
                  <a:pt x="4123836" y="1070282"/>
                </a:lnTo>
                <a:cubicBezTo>
                  <a:pt x="4111625" y="1053613"/>
                  <a:pt x="4099413" y="1034380"/>
                  <a:pt x="4088423" y="1017711"/>
                </a:cubicBezTo>
                <a:close/>
                <a:moveTo>
                  <a:pt x="409535" y="840766"/>
                </a:moveTo>
                <a:lnTo>
                  <a:pt x="438362" y="866411"/>
                </a:lnTo>
                <a:cubicBezTo>
                  <a:pt x="424575" y="883079"/>
                  <a:pt x="410789" y="899748"/>
                  <a:pt x="398256" y="916417"/>
                </a:cubicBezTo>
                <a:lnTo>
                  <a:pt x="368176" y="892055"/>
                </a:lnTo>
                <a:cubicBezTo>
                  <a:pt x="380709" y="875386"/>
                  <a:pt x="394496" y="857435"/>
                  <a:pt x="409535" y="840766"/>
                </a:cubicBezTo>
                <a:close/>
                <a:moveTo>
                  <a:pt x="3957887" y="796804"/>
                </a:moveTo>
                <a:cubicBezTo>
                  <a:pt x="3971674" y="812544"/>
                  <a:pt x="3985460" y="828285"/>
                  <a:pt x="3999247" y="842814"/>
                </a:cubicBezTo>
                <a:lnTo>
                  <a:pt x="3970420" y="867029"/>
                </a:lnTo>
                <a:cubicBezTo>
                  <a:pt x="3956634" y="851289"/>
                  <a:pt x="3942847" y="835549"/>
                  <a:pt x="3929061" y="821020"/>
                </a:cubicBezTo>
                <a:close/>
                <a:moveTo>
                  <a:pt x="582868" y="653929"/>
                </a:moveTo>
                <a:lnTo>
                  <a:pt x="608732" y="681026"/>
                </a:lnTo>
                <a:cubicBezTo>
                  <a:pt x="593952" y="695806"/>
                  <a:pt x="579173" y="710585"/>
                  <a:pt x="564393" y="724134"/>
                </a:cubicBezTo>
                <a:lnTo>
                  <a:pt x="538528" y="698269"/>
                </a:lnTo>
                <a:cubicBezTo>
                  <a:pt x="552076" y="683489"/>
                  <a:pt x="568088" y="668709"/>
                  <a:pt x="582868" y="653929"/>
                </a:cubicBezTo>
                <a:close/>
                <a:moveTo>
                  <a:pt x="3778642" y="609968"/>
                </a:moveTo>
                <a:cubicBezTo>
                  <a:pt x="3794383" y="624748"/>
                  <a:pt x="3808913" y="638296"/>
                  <a:pt x="3823443" y="653076"/>
                </a:cubicBezTo>
                <a:lnTo>
                  <a:pt x="3798016" y="680173"/>
                </a:lnTo>
                <a:cubicBezTo>
                  <a:pt x="3783486" y="665393"/>
                  <a:pt x="3768956" y="651845"/>
                  <a:pt x="3753215" y="638296"/>
                </a:cubicBezTo>
                <a:close/>
                <a:moveTo>
                  <a:pt x="776654" y="489074"/>
                </a:moveTo>
                <a:lnTo>
                  <a:pt x="801016" y="520406"/>
                </a:lnTo>
                <a:cubicBezTo>
                  <a:pt x="784347" y="532938"/>
                  <a:pt x="766396" y="546724"/>
                  <a:pt x="749727" y="559257"/>
                </a:cubicBezTo>
                <a:lnTo>
                  <a:pt x="725365" y="530432"/>
                </a:lnTo>
                <a:cubicBezTo>
                  <a:pt x="742034" y="516646"/>
                  <a:pt x="759985" y="502860"/>
                  <a:pt x="776654" y="489074"/>
                </a:cubicBezTo>
                <a:close/>
                <a:moveTo>
                  <a:pt x="3583965" y="450606"/>
                </a:moveTo>
                <a:cubicBezTo>
                  <a:pt x="3601916" y="463363"/>
                  <a:pt x="3618585" y="476120"/>
                  <a:pt x="3636536" y="490153"/>
                </a:cubicBezTo>
                <a:lnTo>
                  <a:pt x="3612174" y="520770"/>
                </a:lnTo>
                <a:cubicBezTo>
                  <a:pt x="3595505" y="506737"/>
                  <a:pt x="3577554" y="495256"/>
                  <a:pt x="3560885" y="481223"/>
                </a:cubicBezTo>
                <a:close/>
                <a:moveTo>
                  <a:pt x="989317" y="340702"/>
                </a:moveTo>
                <a:lnTo>
                  <a:pt x="1009833" y="372452"/>
                </a:lnTo>
                <a:cubicBezTo>
                  <a:pt x="991882" y="383442"/>
                  <a:pt x="973931" y="394433"/>
                  <a:pt x="955980" y="405423"/>
                </a:cubicBezTo>
                <a:lnTo>
                  <a:pt x="934182" y="374894"/>
                </a:lnTo>
                <a:cubicBezTo>
                  <a:pt x="952133" y="362683"/>
                  <a:pt x="971366" y="351693"/>
                  <a:pt x="989317" y="340702"/>
                </a:cubicBezTo>
                <a:close/>
                <a:moveTo>
                  <a:pt x="3365803" y="307731"/>
                </a:moveTo>
                <a:cubicBezTo>
                  <a:pt x="3383754" y="317500"/>
                  <a:pt x="3402988" y="328491"/>
                  <a:pt x="3422221" y="339481"/>
                </a:cubicBezTo>
                <a:lnTo>
                  <a:pt x="3401705" y="372452"/>
                </a:lnTo>
                <a:cubicBezTo>
                  <a:pt x="3382472" y="360241"/>
                  <a:pt x="3364521" y="350471"/>
                  <a:pt x="3346570" y="339481"/>
                </a:cubicBezTo>
                <a:close/>
                <a:moveTo>
                  <a:pt x="1212972" y="219807"/>
                </a:moveTo>
                <a:lnTo>
                  <a:pt x="1229641" y="252450"/>
                </a:lnTo>
                <a:cubicBezTo>
                  <a:pt x="1210408" y="260913"/>
                  <a:pt x="1191174" y="270584"/>
                  <a:pt x="1171941" y="279047"/>
                </a:cubicBezTo>
                <a:lnTo>
                  <a:pt x="1153990" y="246405"/>
                </a:lnTo>
                <a:cubicBezTo>
                  <a:pt x="1174505" y="237942"/>
                  <a:pt x="1193739" y="228270"/>
                  <a:pt x="1212972" y="219807"/>
                </a:cubicBezTo>
                <a:close/>
                <a:moveTo>
                  <a:pt x="3136656" y="197827"/>
                </a:moveTo>
                <a:cubicBezTo>
                  <a:pt x="3157171" y="205229"/>
                  <a:pt x="3177687" y="215098"/>
                  <a:pt x="3196920" y="222500"/>
                </a:cubicBezTo>
                <a:lnTo>
                  <a:pt x="3180251" y="257043"/>
                </a:lnTo>
                <a:cubicBezTo>
                  <a:pt x="3161018" y="248407"/>
                  <a:pt x="3140502" y="239771"/>
                  <a:pt x="3121269" y="232370"/>
                </a:cubicBezTo>
                <a:close/>
                <a:moveTo>
                  <a:pt x="1448402" y="126391"/>
                </a:moveTo>
                <a:lnTo>
                  <a:pt x="1460510" y="163687"/>
                </a:lnTo>
                <a:cubicBezTo>
                  <a:pt x="1441137" y="170117"/>
                  <a:pt x="1421764" y="177834"/>
                  <a:pt x="1403601" y="185550"/>
                </a:cubicBezTo>
                <a:lnTo>
                  <a:pt x="1390282" y="148254"/>
                </a:lnTo>
                <a:cubicBezTo>
                  <a:pt x="1409655" y="140538"/>
                  <a:pt x="1429029" y="132822"/>
                  <a:pt x="1448402" y="126391"/>
                </a:cubicBezTo>
                <a:close/>
                <a:moveTo>
                  <a:pt x="2900324" y="104410"/>
                </a:moveTo>
                <a:cubicBezTo>
                  <a:pt x="2921262" y="110383"/>
                  <a:pt x="2940969" y="116356"/>
                  <a:pt x="2960675" y="123524"/>
                </a:cubicBezTo>
                <a:lnTo>
                  <a:pt x="2948359" y="158168"/>
                </a:lnTo>
                <a:cubicBezTo>
                  <a:pt x="2929884" y="151000"/>
                  <a:pt x="2910177" y="145027"/>
                  <a:pt x="2890471" y="139054"/>
                </a:cubicBezTo>
                <a:close/>
                <a:moveTo>
                  <a:pt x="1693655" y="54952"/>
                </a:moveTo>
                <a:lnTo>
                  <a:pt x="1702277" y="93291"/>
                </a:lnTo>
                <a:cubicBezTo>
                  <a:pt x="1681338" y="98403"/>
                  <a:pt x="1660399" y="103514"/>
                  <a:pt x="1640692" y="108626"/>
                </a:cubicBezTo>
                <a:lnTo>
                  <a:pt x="1632070" y="70288"/>
                </a:lnTo>
                <a:cubicBezTo>
                  <a:pt x="1653009" y="65176"/>
                  <a:pt x="1672716" y="60064"/>
                  <a:pt x="1693655" y="54952"/>
                </a:cubicBezTo>
                <a:close/>
                <a:moveTo>
                  <a:pt x="2650576" y="43961"/>
                </a:moveTo>
                <a:cubicBezTo>
                  <a:pt x="2671515" y="47580"/>
                  <a:pt x="2692454" y="52405"/>
                  <a:pt x="2713393" y="56024"/>
                </a:cubicBezTo>
                <a:lnTo>
                  <a:pt x="2704771" y="92213"/>
                </a:lnTo>
                <a:cubicBezTo>
                  <a:pt x="2683832" y="88594"/>
                  <a:pt x="2664125" y="83769"/>
                  <a:pt x="2643186" y="80150"/>
                </a:cubicBezTo>
                <a:close/>
                <a:moveTo>
                  <a:pt x="1951185" y="16487"/>
                </a:moveTo>
                <a:lnTo>
                  <a:pt x="1955012" y="52132"/>
                </a:lnTo>
                <a:cubicBezTo>
                  <a:pt x="1933325" y="54508"/>
                  <a:pt x="1911639" y="56885"/>
                  <a:pt x="1891227" y="59261"/>
                </a:cubicBezTo>
                <a:lnTo>
                  <a:pt x="1884849" y="23616"/>
                </a:lnTo>
                <a:cubicBezTo>
                  <a:pt x="1907812" y="21240"/>
                  <a:pt x="1929498" y="18863"/>
                  <a:pt x="1951185" y="16487"/>
                </a:cubicBezTo>
                <a:close/>
                <a:moveTo>
                  <a:pt x="2399567" y="10990"/>
                </a:moveTo>
                <a:cubicBezTo>
                  <a:pt x="2420327" y="13432"/>
                  <a:pt x="2441086" y="14654"/>
                  <a:pt x="2460625" y="17096"/>
                </a:cubicBezTo>
                <a:lnTo>
                  <a:pt x="2458183" y="53731"/>
                </a:lnTo>
                <a:cubicBezTo>
                  <a:pt x="2437423" y="51289"/>
                  <a:pt x="2416664" y="48846"/>
                  <a:pt x="2395904" y="47625"/>
                </a:cubicBezTo>
                <a:close/>
                <a:moveTo>
                  <a:pt x="2143125" y="0"/>
                </a:moveTo>
                <a:cubicBezTo>
                  <a:pt x="2165520" y="0"/>
                  <a:pt x="2186672" y="0"/>
                  <a:pt x="2207823" y="0"/>
                </a:cubicBezTo>
                <a:lnTo>
                  <a:pt x="2207823" y="36064"/>
                </a:lnTo>
                <a:cubicBezTo>
                  <a:pt x="2186672" y="36064"/>
                  <a:pt x="2165520" y="37266"/>
                  <a:pt x="2145613" y="37266"/>
                </a:cubicBezTo>
                <a:close/>
              </a:path>
            </a:pathLst>
          </a:custGeom>
          <a:solidFill>
            <a:schemeClr val="accent3"/>
          </a:solidFill>
          <a:ln>
            <a:noFill/>
          </a:ln>
          <a:effectLst/>
        </p:spPr>
        <p:txBody>
          <a:bodyPr wrap="square" anchor="ctr">
            <a:noAutofit/>
          </a:bodyPr>
          <a:lstStyle/>
          <a:p>
            <a:endParaRPr lang="en-US" sz="900"/>
          </a:p>
        </p:txBody>
      </p:sp>
      <p:sp>
        <p:nvSpPr>
          <p:cNvPr id="16" name="Freeform 150">
            <a:extLst>
              <a:ext uri="{FF2B5EF4-FFF2-40B4-BE49-F238E27FC236}">
                <a16:creationId xmlns:a16="http://schemas.microsoft.com/office/drawing/2014/main" id="{88E461D6-3462-C740-A57C-49CA22A66556}"/>
              </a:ext>
            </a:extLst>
          </p:cNvPr>
          <p:cNvSpPr>
            <a:spLocks noChangeArrowheads="1"/>
          </p:cNvSpPr>
          <p:nvPr/>
        </p:nvSpPr>
        <p:spPr bwMode="auto">
          <a:xfrm>
            <a:off x="1655584" y="2161992"/>
            <a:ext cx="902601" cy="902601"/>
          </a:xfrm>
          <a:custGeom>
            <a:avLst/>
            <a:gdLst>
              <a:gd name="T0" fmla="*/ 631 w 1262"/>
              <a:gd name="T1" fmla="*/ 0 h 1262"/>
              <a:gd name="T2" fmla="*/ 631 w 1262"/>
              <a:gd name="T3" fmla="*/ 0 h 1262"/>
              <a:gd name="T4" fmla="*/ 0 w 1262"/>
              <a:gd name="T5" fmla="*/ 630 h 1262"/>
              <a:gd name="T6" fmla="*/ 0 w 1262"/>
              <a:gd name="T7" fmla="*/ 630 h 1262"/>
              <a:gd name="T8" fmla="*/ 631 w 1262"/>
              <a:gd name="T9" fmla="*/ 1261 h 1262"/>
              <a:gd name="T10" fmla="*/ 631 w 1262"/>
              <a:gd name="T11" fmla="*/ 1261 h 1262"/>
              <a:gd name="T12" fmla="*/ 1261 w 1262"/>
              <a:gd name="T13" fmla="*/ 630 h 1262"/>
              <a:gd name="T14" fmla="*/ 1261 w 1262"/>
              <a:gd name="T15" fmla="*/ 630 h 1262"/>
              <a:gd name="T16" fmla="*/ 631 w 1262"/>
              <a:gd name="T1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2" h="1262">
                <a:moveTo>
                  <a:pt x="631" y="0"/>
                </a:moveTo>
                <a:lnTo>
                  <a:pt x="631" y="0"/>
                </a:lnTo>
                <a:cubicBezTo>
                  <a:pt x="282" y="0"/>
                  <a:pt x="0" y="283"/>
                  <a:pt x="0" y="630"/>
                </a:cubicBezTo>
                <a:lnTo>
                  <a:pt x="0" y="630"/>
                </a:lnTo>
                <a:cubicBezTo>
                  <a:pt x="0" y="979"/>
                  <a:pt x="282" y="1261"/>
                  <a:pt x="631" y="1261"/>
                </a:cubicBezTo>
                <a:lnTo>
                  <a:pt x="631" y="1261"/>
                </a:lnTo>
                <a:cubicBezTo>
                  <a:pt x="978" y="1261"/>
                  <a:pt x="1261" y="979"/>
                  <a:pt x="1261" y="630"/>
                </a:cubicBezTo>
                <a:lnTo>
                  <a:pt x="1261" y="630"/>
                </a:lnTo>
                <a:cubicBezTo>
                  <a:pt x="1261" y="283"/>
                  <a:pt x="978" y="0"/>
                  <a:pt x="631" y="0"/>
                </a:cubicBezTo>
              </a:path>
            </a:pathLst>
          </a:custGeom>
          <a:solidFill>
            <a:schemeClr val="accent1"/>
          </a:solidFill>
          <a:ln>
            <a:noFill/>
          </a:ln>
          <a:effectLst/>
        </p:spPr>
        <p:txBody>
          <a:bodyPr wrap="none" anchor="ctr"/>
          <a:lstStyle/>
          <a:p>
            <a:endParaRPr lang="en-US" sz="900"/>
          </a:p>
        </p:txBody>
      </p:sp>
      <p:sp>
        <p:nvSpPr>
          <p:cNvPr id="17" name="Freeform 153">
            <a:extLst>
              <a:ext uri="{FF2B5EF4-FFF2-40B4-BE49-F238E27FC236}">
                <a16:creationId xmlns:a16="http://schemas.microsoft.com/office/drawing/2014/main" id="{5D092F4C-F4DE-8644-A7BB-78BEA302599C}"/>
              </a:ext>
            </a:extLst>
          </p:cNvPr>
          <p:cNvSpPr>
            <a:spLocks noChangeArrowheads="1"/>
          </p:cNvSpPr>
          <p:nvPr/>
        </p:nvSpPr>
        <p:spPr bwMode="auto">
          <a:xfrm>
            <a:off x="4316047" y="4819297"/>
            <a:ext cx="902601" cy="902601"/>
          </a:xfrm>
          <a:custGeom>
            <a:avLst/>
            <a:gdLst>
              <a:gd name="T0" fmla="*/ 630 w 1262"/>
              <a:gd name="T1" fmla="*/ 0 h 1262"/>
              <a:gd name="T2" fmla="*/ 630 w 1262"/>
              <a:gd name="T3" fmla="*/ 0 h 1262"/>
              <a:gd name="T4" fmla="*/ 0 w 1262"/>
              <a:gd name="T5" fmla="*/ 630 h 1262"/>
              <a:gd name="T6" fmla="*/ 0 w 1262"/>
              <a:gd name="T7" fmla="*/ 630 h 1262"/>
              <a:gd name="T8" fmla="*/ 630 w 1262"/>
              <a:gd name="T9" fmla="*/ 1261 h 1262"/>
              <a:gd name="T10" fmla="*/ 630 w 1262"/>
              <a:gd name="T11" fmla="*/ 1261 h 1262"/>
              <a:gd name="T12" fmla="*/ 1261 w 1262"/>
              <a:gd name="T13" fmla="*/ 630 h 1262"/>
              <a:gd name="T14" fmla="*/ 1261 w 1262"/>
              <a:gd name="T15" fmla="*/ 630 h 1262"/>
              <a:gd name="T16" fmla="*/ 630 w 1262"/>
              <a:gd name="T1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2" h="1262">
                <a:moveTo>
                  <a:pt x="630" y="0"/>
                </a:moveTo>
                <a:lnTo>
                  <a:pt x="630" y="0"/>
                </a:lnTo>
                <a:cubicBezTo>
                  <a:pt x="283" y="0"/>
                  <a:pt x="0" y="283"/>
                  <a:pt x="0" y="630"/>
                </a:cubicBezTo>
                <a:lnTo>
                  <a:pt x="0" y="630"/>
                </a:lnTo>
                <a:cubicBezTo>
                  <a:pt x="0" y="979"/>
                  <a:pt x="283" y="1261"/>
                  <a:pt x="630" y="1261"/>
                </a:cubicBezTo>
                <a:lnTo>
                  <a:pt x="630" y="1261"/>
                </a:lnTo>
                <a:cubicBezTo>
                  <a:pt x="979" y="1261"/>
                  <a:pt x="1261" y="979"/>
                  <a:pt x="1261" y="630"/>
                </a:cubicBezTo>
                <a:lnTo>
                  <a:pt x="1261" y="630"/>
                </a:lnTo>
                <a:cubicBezTo>
                  <a:pt x="1261" y="283"/>
                  <a:pt x="979" y="0"/>
                  <a:pt x="630" y="0"/>
                </a:cubicBezTo>
              </a:path>
            </a:pathLst>
          </a:custGeom>
          <a:solidFill>
            <a:schemeClr val="accent2"/>
          </a:solidFill>
          <a:ln>
            <a:noFill/>
          </a:ln>
          <a:effectLst/>
        </p:spPr>
        <p:txBody>
          <a:bodyPr wrap="none" anchor="ctr"/>
          <a:lstStyle/>
          <a:p>
            <a:endParaRPr lang="en-US" sz="900"/>
          </a:p>
        </p:txBody>
      </p:sp>
      <p:sp>
        <p:nvSpPr>
          <p:cNvPr id="18" name="Freeform 156">
            <a:extLst>
              <a:ext uri="{FF2B5EF4-FFF2-40B4-BE49-F238E27FC236}">
                <a16:creationId xmlns:a16="http://schemas.microsoft.com/office/drawing/2014/main" id="{3B495889-09E8-4945-9DBF-84B49F974935}"/>
              </a:ext>
            </a:extLst>
          </p:cNvPr>
          <p:cNvSpPr>
            <a:spLocks noChangeArrowheads="1"/>
          </p:cNvSpPr>
          <p:nvPr/>
        </p:nvSpPr>
        <p:spPr bwMode="auto">
          <a:xfrm>
            <a:off x="6973354" y="2161992"/>
            <a:ext cx="902601" cy="902601"/>
          </a:xfrm>
          <a:custGeom>
            <a:avLst/>
            <a:gdLst>
              <a:gd name="T0" fmla="*/ 630 w 1262"/>
              <a:gd name="T1" fmla="*/ 0 h 1262"/>
              <a:gd name="T2" fmla="*/ 630 w 1262"/>
              <a:gd name="T3" fmla="*/ 0 h 1262"/>
              <a:gd name="T4" fmla="*/ 0 w 1262"/>
              <a:gd name="T5" fmla="*/ 630 h 1262"/>
              <a:gd name="T6" fmla="*/ 0 w 1262"/>
              <a:gd name="T7" fmla="*/ 630 h 1262"/>
              <a:gd name="T8" fmla="*/ 630 w 1262"/>
              <a:gd name="T9" fmla="*/ 1261 h 1262"/>
              <a:gd name="T10" fmla="*/ 630 w 1262"/>
              <a:gd name="T11" fmla="*/ 1261 h 1262"/>
              <a:gd name="T12" fmla="*/ 1261 w 1262"/>
              <a:gd name="T13" fmla="*/ 630 h 1262"/>
              <a:gd name="T14" fmla="*/ 1261 w 1262"/>
              <a:gd name="T15" fmla="*/ 630 h 1262"/>
              <a:gd name="T16" fmla="*/ 630 w 1262"/>
              <a:gd name="T1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2" h="1262">
                <a:moveTo>
                  <a:pt x="630" y="0"/>
                </a:moveTo>
                <a:lnTo>
                  <a:pt x="630" y="0"/>
                </a:lnTo>
                <a:cubicBezTo>
                  <a:pt x="282" y="0"/>
                  <a:pt x="0" y="283"/>
                  <a:pt x="0" y="630"/>
                </a:cubicBezTo>
                <a:lnTo>
                  <a:pt x="0" y="630"/>
                </a:lnTo>
                <a:cubicBezTo>
                  <a:pt x="0" y="979"/>
                  <a:pt x="282" y="1261"/>
                  <a:pt x="630" y="1261"/>
                </a:cubicBezTo>
                <a:lnTo>
                  <a:pt x="630" y="1261"/>
                </a:lnTo>
                <a:cubicBezTo>
                  <a:pt x="978" y="1261"/>
                  <a:pt x="1261" y="979"/>
                  <a:pt x="1261" y="630"/>
                </a:cubicBezTo>
                <a:lnTo>
                  <a:pt x="1261" y="630"/>
                </a:lnTo>
                <a:cubicBezTo>
                  <a:pt x="1261" y="283"/>
                  <a:pt x="978" y="0"/>
                  <a:pt x="630" y="0"/>
                </a:cubicBezTo>
              </a:path>
            </a:pathLst>
          </a:custGeom>
          <a:solidFill>
            <a:schemeClr val="accent3"/>
          </a:solidFill>
          <a:ln>
            <a:noFill/>
          </a:ln>
          <a:effectLst/>
        </p:spPr>
        <p:txBody>
          <a:bodyPr wrap="none" anchor="ctr"/>
          <a:lstStyle/>
          <a:p>
            <a:endParaRPr lang="en-US" sz="900"/>
          </a:p>
        </p:txBody>
      </p:sp>
      <p:sp>
        <p:nvSpPr>
          <p:cNvPr id="19" name="Freeform 159">
            <a:extLst>
              <a:ext uri="{FF2B5EF4-FFF2-40B4-BE49-F238E27FC236}">
                <a16:creationId xmlns:a16="http://schemas.microsoft.com/office/drawing/2014/main" id="{1530B78F-094F-7E45-BF4C-46C6A2FFD6AC}"/>
              </a:ext>
            </a:extLst>
          </p:cNvPr>
          <p:cNvSpPr>
            <a:spLocks noChangeArrowheads="1"/>
          </p:cNvSpPr>
          <p:nvPr/>
        </p:nvSpPr>
        <p:spPr bwMode="auto">
          <a:xfrm>
            <a:off x="9633815" y="4819297"/>
            <a:ext cx="902601" cy="902601"/>
          </a:xfrm>
          <a:custGeom>
            <a:avLst/>
            <a:gdLst>
              <a:gd name="T0" fmla="*/ 630 w 1262"/>
              <a:gd name="T1" fmla="*/ 0 h 1262"/>
              <a:gd name="T2" fmla="*/ 630 w 1262"/>
              <a:gd name="T3" fmla="*/ 0 h 1262"/>
              <a:gd name="T4" fmla="*/ 0 w 1262"/>
              <a:gd name="T5" fmla="*/ 630 h 1262"/>
              <a:gd name="T6" fmla="*/ 0 w 1262"/>
              <a:gd name="T7" fmla="*/ 630 h 1262"/>
              <a:gd name="T8" fmla="*/ 630 w 1262"/>
              <a:gd name="T9" fmla="*/ 1261 h 1262"/>
              <a:gd name="T10" fmla="*/ 630 w 1262"/>
              <a:gd name="T11" fmla="*/ 1261 h 1262"/>
              <a:gd name="T12" fmla="*/ 1261 w 1262"/>
              <a:gd name="T13" fmla="*/ 630 h 1262"/>
              <a:gd name="T14" fmla="*/ 1261 w 1262"/>
              <a:gd name="T15" fmla="*/ 630 h 1262"/>
              <a:gd name="T16" fmla="*/ 630 w 1262"/>
              <a:gd name="T1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2" h="1262">
                <a:moveTo>
                  <a:pt x="630" y="0"/>
                </a:moveTo>
                <a:lnTo>
                  <a:pt x="630" y="0"/>
                </a:lnTo>
                <a:cubicBezTo>
                  <a:pt x="283" y="0"/>
                  <a:pt x="0" y="283"/>
                  <a:pt x="0" y="630"/>
                </a:cubicBezTo>
                <a:lnTo>
                  <a:pt x="0" y="630"/>
                </a:lnTo>
                <a:cubicBezTo>
                  <a:pt x="0" y="979"/>
                  <a:pt x="283" y="1261"/>
                  <a:pt x="630" y="1261"/>
                </a:cubicBezTo>
                <a:lnTo>
                  <a:pt x="630" y="1261"/>
                </a:lnTo>
                <a:cubicBezTo>
                  <a:pt x="978" y="1261"/>
                  <a:pt x="1261" y="979"/>
                  <a:pt x="1261" y="630"/>
                </a:cubicBezTo>
                <a:lnTo>
                  <a:pt x="1261" y="630"/>
                </a:lnTo>
                <a:cubicBezTo>
                  <a:pt x="1261" y="283"/>
                  <a:pt x="978" y="0"/>
                  <a:pt x="630" y="0"/>
                </a:cubicBezTo>
              </a:path>
            </a:pathLst>
          </a:custGeom>
          <a:solidFill>
            <a:schemeClr val="accent4"/>
          </a:solidFill>
          <a:ln>
            <a:noFill/>
          </a:ln>
          <a:effectLst/>
        </p:spPr>
        <p:txBody>
          <a:bodyPr wrap="none" anchor="ctr"/>
          <a:lstStyle/>
          <a:p>
            <a:endParaRPr lang="en-US" sz="900"/>
          </a:p>
        </p:txBody>
      </p:sp>
      <p:sp>
        <p:nvSpPr>
          <p:cNvPr id="24" name="TextBox 23">
            <a:extLst>
              <a:ext uri="{FF2B5EF4-FFF2-40B4-BE49-F238E27FC236}">
                <a16:creationId xmlns:a16="http://schemas.microsoft.com/office/drawing/2014/main" id="{BAF1F472-A764-8748-9313-0B8CD5AD2DA2}"/>
              </a:ext>
            </a:extLst>
          </p:cNvPr>
          <p:cNvSpPr txBox="1"/>
          <p:nvPr/>
        </p:nvSpPr>
        <p:spPr>
          <a:xfrm>
            <a:off x="1940839" y="2336292"/>
            <a:ext cx="328937"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1</a:t>
            </a:r>
          </a:p>
        </p:txBody>
      </p:sp>
      <p:sp>
        <p:nvSpPr>
          <p:cNvPr id="25" name="TextBox 24">
            <a:extLst>
              <a:ext uri="{FF2B5EF4-FFF2-40B4-BE49-F238E27FC236}">
                <a16:creationId xmlns:a16="http://schemas.microsoft.com/office/drawing/2014/main" id="{231EFA60-98A2-1542-908E-78DB204AF207}"/>
              </a:ext>
            </a:extLst>
          </p:cNvPr>
          <p:cNvSpPr txBox="1"/>
          <p:nvPr/>
        </p:nvSpPr>
        <p:spPr>
          <a:xfrm>
            <a:off x="4563630" y="5012533"/>
            <a:ext cx="404278"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2</a:t>
            </a:r>
          </a:p>
        </p:txBody>
      </p:sp>
      <p:sp>
        <p:nvSpPr>
          <p:cNvPr id="26" name="TextBox 25">
            <a:extLst>
              <a:ext uri="{FF2B5EF4-FFF2-40B4-BE49-F238E27FC236}">
                <a16:creationId xmlns:a16="http://schemas.microsoft.com/office/drawing/2014/main" id="{97BA385A-F7C3-374C-B47E-5AC518ADC9CF}"/>
              </a:ext>
            </a:extLst>
          </p:cNvPr>
          <p:cNvSpPr txBox="1"/>
          <p:nvPr/>
        </p:nvSpPr>
        <p:spPr>
          <a:xfrm>
            <a:off x="7217681" y="2336292"/>
            <a:ext cx="41710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3</a:t>
            </a:r>
          </a:p>
        </p:txBody>
      </p:sp>
      <p:sp>
        <p:nvSpPr>
          <p:cNvPr id="27" name="TextBox 26">
            <a:extLst>
              <a:ext uri="{FF2B5EF4-FFF2-40B4-BE49-F238E27FC236}">
                <a16:creationId xmlns:a16="http://schemas.microsoft.com/office/drawing/2014/main" id="{A0E41E81-0702-0A4A-9DA4-FEB1CFA2E09B}"/>
              </a:ext>
            </a:extLst>
          </p:cNvPr>
          <p:cNvSpPr txBox="1"/>
          <p:nvPr/>
        </p:nvSpPr>
        <p:spPr>
          <a:xfrm>
            <a:off x="9862938" y="5016034"/>
            <a:ext cx="444353"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4</a:t>
            </a:r>
          </a:p>
        </p:txBody>
      </p:sp>
      <p:sp>
        <p:nvSpPr>
          <p:cNvPr id="29" name="Subtitle 2">
            <a:extLst>
              <a:ext uri="{FF2B5EF4-FFF2-40B4-BE49-F238E27FC236}">
                <a16:creationId xmlns:a16="http://schemas.microsoft.com/office/drawing/2014/main" id="{42DC4A65-206D-3D49-BDEE-3485746460E6}"/>
              </a:ext>
            </a:extLst>
          </p:cNvPr>
          <p:cNvSpPr txBox="1">
            <a:spLocks/>
          </p:cNvSpPr>
          <p:nvPr/>
        </p:nvSpPr>
        <p:spPr>
          <a:xfrm>
            <a:off x="1032999" y="3739382"/>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0" name="TextBox 29">
            <a:extLst>
              <a:ext uri="{FF2B5EF4-FFF2-40B4-BE49-F238E27FC236}">
                <a16:creationId xmlns:a16="http://schemas.microsoft.com/office/drawing/2014/main" id="{C5D7CFAD-1371-DB47-AE0F-FC85117FB81C}"/>
              </a:ext>
            </a:extLst>
          </p:cNvPr>
          <p:cNvSpPr txBox="1"/>
          <p:nvPr/>
        </p:nvSpPr>
        <p:spPr>
          <a:xfrm>
            <a:off x="1322794" y="3402250"/>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33" name="Subtitle 2">
            <a:extLst>
              <a:ext uri="{FF2B5EF4-FFF2-40B4-BE49-F238E27FC236}">
                <a16:creationId xmlns:a16="http://schemas.microsoft.com/office/drawing/2014/main" id="{75D78690-1AEF-7A4C-8AEB-CE2146090DA3}"/>
              </a:ext>
            </a:extLst>
          </p:cNvPr>
          <p:cNvSpPr txBox="1">
            <a:spLocks/>
          </p:cNvSpPr>
          <p:nvPr/>
        </p:nvSpPr>
        <p:spPr>
          <a:xfrm>
            <a:off x="3693388" y="3739382"/>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4" name="TextBox 33">
            <a:extLst>
              <a:ext uri="{FF2B5EF4-FFF2-40B4-BE49-F238E27FC236}">
                <a16:creationId xmlns:a16="http://schemas.microsoft.com/office/drawing/2014/main" id="{135FF297-A2F2-4644-AC5A-4CB1DC9074DF}"/>
              </a:ext>
            </a:extLst>
          </p:cNvPr>
          <p:cNvSpPr txBox="1"/>
          <p:nvPr/>
        </p:nvSpPr>
        <p:spPr>
          <a:xfrm>
            <a:off x="3963145" y="3402250"/>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36" name="Subtitle 2">
            <a:extLst>
              <a:ext uri="{FF2B5EF4-FFF2-40B4-BE49-F238E27FC236}">
                <a16:creationId xmlns:a16="http://schemas.microsoft.com/office/drawing/2014/main" id="{469284EE-C234-2947-8EB9-CB5746302A1E}"/>
              </a:ext>
            </a:extLst>
          </p:cNvPr>
          <p:cNvSpPr txBox="1">
            <a:spLocks/>
          </p:cNvSpPr>
          <p:nvPr/>
        </p:nvSpPr>
        <p:spPr>
          <a:xfrm>
            <a:off x="6309429" y="3739382"/>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7" name="TextBox 36">
            <a:extLst>
              <a:ext uri="{FF2B5EF4-FFF2-40B4-BE49-F238E27FC236}">
                <a16:creationId xmlns:a16="http://schemas.microsoft.com/office/drawing/2014/main" id="{F665AFCA-53BD-5A43-AA43-A452DF6B5BE6}"/>
              </a:ext>
            </a:extLst>
          </p:cNvPr>
          <p:cNvSpPr txBox="1"/>
          <p:nvPr/>
        </p:nvSpPr>
        <p:spPr>
          <a:xfrm>
            <a:off x="6575981" y="3402250"/>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39" name="Subtitle 2">
            <a:extLst>
              <a:ext uri="{FF2B5EF4-FFF2-40B4-BE49-F238E27FC236}">
                <a16:creationId xmlns:a16="http://schemas.microsoft.com/office/drawing/2014/main" id="{BEC176D8-8C86-084C-9E55-A9527295AD71}"/>
              </a:ext>
            </a:extLst>
          </p:cNvPr>
          <p:cNvSpPr txBox="1">
            <a:spLocks/>
          </p:cNvSpPr>
          <p:nvPr/>
        </p:nvSpPr>
        <p:spPr>
          <a:xfrm>
            <a:off x="9005066" y="3739382"/>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0" name="TextBox 39">
            <a:extLst>
              <a:ext uri="{FF2B5EF4-FFF2-40B4-BE49-F238E27FC236}">
                <a16:creationId xmlns:a16="http://schemas.microsoft.com/office/drawing/2014/main" id="{27FF72FE-DFD3-5645-B047-955AFE723F3C}"/>
              </a:ext>
            </a:extLst>
          </p:cNvPr>
          <p:cNvSpPr txBox="1"/>
          <p:nvPr/>
        </p:nvSpPr>
        <p:spPr>
          <a:xfrm>
            <a:off x="9263603" y="3402250"/>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Tree>
    <p:extLst>
      <p:ext uri="{BB962C8B-B14F-4D97-AF65-F5344CB8AC3E}">
        <p14:creationId xmlns:p14="http://schemas.microsoft.com/office/powerpoint/2010/main" val="2866745714"/>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TextBox 66">
            <a:extLst>
              <a:ext uri="{FF2B5EF4-FFF2-40B4-BE49-F238E27FC236}">
                <a16:creationId xmlns:a16="http://schemas.microsoft.com/office/drawing/2014/main" id="{5836D33D-98F5-394A-A77E-6B8DDA2B2049}"/>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68" name="TextBox 67">
            <a:extLst>
              <a:ext uri="{FF2B5EF4-FFF2-40B4-BE49-F238E27FC236}">
                <a16:creationId xmlns:a16="http://schemas.microsoft.com/office/drawing/2014/main" id="{000FD55B-FEB1-864E-8CD2-57C67B2886CF}"/>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61" name="Shape 19221">
            <a:extLst>
              <a:ext uri="{FF2B5EF4-FFF2-40B4-BE49-F238E27FC236}">
                <a16:creationId xmlns:a16="http://schemas.microsoft.com/office/drawing/2014/main" id="{02FC4C6A-4301-1744-AA6C-9A416CB28E88}"/>
              </a:ext>
            </a:extLst>
          </p:cNvPr>
          <p:cNvSpPr/>
          <p:nvPr/>
        </p:nvSpPr>
        <p:spPr>
          <a:xfrm flipV="1">
            <a:off x="5519885" y="5599480"/>
            <a:ext cx="1682605"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62" name="Shape 19222">
            <a:extLst>
              <a:ext uri="{FF2B5EF4-FFF2-40B4-BE49-F238E27FC236}">
                <a16:creationId xmlns:a16="http://schemas.microsoft.com/office/drawing/2014/main" id="{7FB71993-C921-024F-9BB5-218D84E5DEBE}"/>
              </a:ext>
            </a:extLst>
          </p:cNvPr>
          <p:cNvSpPr/>
          <p:nvPr/>
        </p:nvSpPr>
        <p:spPr>
          <a:xfrm flipV="1">
            <a:off x="4739987" y="4588764"/>
            <a:ext cx="2462502"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63" name="Shape 19223">
            <a:extLst>
              <a:ext uri="{FF2B5EF4-FFF2-40B4-BE49-F238E27FC236}">
                <a16:creationId xmlns:a16="http://schemas.microsoft.com/office/drawing/2014/main" id="{E5601513-6DD8-234F-A464-E781AB30DEDF}"/>
              </a:ext>
            </a:extLst>
          </p:cNvPr>
          <p:cNvSpPr/>
          <p:nvPr/>
        </p:nvSpPr>
        <p:spPr>
          <a:xfrm flipV="1">
            <a:off x="2756841" y="2568273"/>
            <a:ext cx="4445648"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64" name="Shape 19224">
            <a:extLst>
              <a:ext uri="{FF2B5EF4-FFF2-40B4-BE49-F238E27FC236}">
                <a16:creationId xmlns:a16="http://schemas.microsoft.com/office/drawing/2014/main" id="{70258B65-E09F-8741-B12D-3A11558301DB}"/>
              </a:ext>
            </a:extLst>
          </p:cNvPr>
          <p:cNvSpPr/>
          <p:nvPr/>
        </p:nvSpPr>
        <p:spPr>
          <a:xfrm flipV="1">
            <a:off x="3574931" y="3587998"/>
            <a:ext cx="3620998"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65" name="Shape 19225">
            <a:extLst>
              <a:ext uri="{FF2B5EF4-FFF2-40B4-BE49-F238E27FC236}">
                <a16:creationId xmlns:a16="http://schemas.microsoft.com/office/drawing/2014/main" id="{F9A45145-E3A8-CD45-ADAA-49CD98E78CDD}"/>
              </a:ext>
            </a:extLst>
          </p:cNvPr>
          <p:cNvSpPr/>
          <p:nvPr/>
        </p:nvSpPr>
        <p:spPr>
          <a:xfrm flipV="1">
            <a:off x="1784125" y="1554435"/>
            <a:ext cx="5411805"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1" name="Shape 19233">
            <a:extLst>
              <a:ext uri="{FF2B5EF4-FFF2-40B4-BE49-F238E27FC236}">
                <a16:creationId xmlns:a16="http://schemas.microsoft.com/office/drawing/2014/main" id="{2A771C02-2D00-8A4C-B357-41143526229B}"/>
              </a:ext>
            </a:extLst>
          </p:cNvPr>
          <p:cNvSpPr/>
          <p:nvPr/>
        </p:nvSpPr>
        <p:spPr>
          <a:xfrm>
            <a:off x="914505" y="2107581"/>
            <a:ext cx="1359822" cy="384990"/>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lnTo>
                  <a:pt x="10800" y="21600"/>
                </a:lnTo>
                <a:lnTo>
                  <a:pt x="21600" y="10800"/>
                </a:lnTo>
                <a:lnTo>
                  <a:pt x="10800" y="0"/>
                </a:lnTo>
                <a:close/>
              </a:path>
            </a:pathLst>
          </a:custGeom>
          <a:solidFill>
            <a:schemeClr val="accent1">
              <a:lumMod val="40000"/>
              <a:lumOff val="6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70" name="Freeform 69">
            <a:extLst>
              <a:ext uri="{FF2B5EF4-FFF2-40B4-BE49-F238E27FC236}">
                <a16:creationId xmlns:a16="http://schemas.microsoft.com/office/drawing/2014/main" id="{AA16BFE5-EA64-7245-A456-22202D759DFA}"/>
              </a:ext>
            </a:extLst>
          </p:cNvPr>
          <p:cNvSpPr/>
          <p:nvPr/>
        </p:nvSpPr>
        <p:spPr>
          <a:xfrm>
            <a:off x="1594537" y="2299899"/>
            <a:ext cx="681922" cy="3290048"/>
          </a:xfrm>
          <a:custGeom>
            <a:avLst/>
            <a:gdLst>
              <a:gd name="connsiteX0" fmla="*/ 1240295 w 1240295"/>
              <a:gd name="connsiteY0" fmla="*/ 0 h 5984018"/>
              <a:gd name="connsiteX1" fmla="*/ 1240295 w 1240295"/>
              <a:gd name="connsiteY1" fmla="*/ 2123899 h 5984018"/>
              <a:gd name="connsiteX2" fmla="*/ 1236640 w 1240295"/>
              <a:gd name="connsiteY2" fmla="*/ 2124934 h 5984018"/>
              <a:gd name="connsiteX3" fmla="*/ 1236640 w 1240295"/>
              <a:gd name="connsiteY3" fmla="*/ 5633957 h 5984018"/>
              <a:gd name="connsiteX4" fmla="*/ 0 w 1240295"/>
              <a:gd name="connsiteY4" fmla="*/ 5984018 h 5984018"/>
              <a:gd name="connsiteX5" fmla="*/ 0 w 1240295"/>
              <a:gd name="connsiteY5" fmla="*/ 2443417 h 5984018"/>
              <a:gd name="connsiteX6" fmla="*/ 3655 w 1240295"/>
              <a:gd name="connsiteY6" fmla="*/ 2442380 h 5984018"/>
              <a:gd name="connsiteX7" fmla="*/ 3655 w 1240295"/>
              <a:gd name="connsiteY7" fmla="*/ 350948 h 5984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0295" h="5984018">
                <a:moveTo>
                  <a:pt x="1240295" y="0"/>
                </a:moveTo>
                <a:lnTo>
                  <a:pt x="1240295" y="2123899"/>
                </a:lnTo>
                <a:lnTo>
                  <a:pt x="1236640" y="2124934"/>
                </a:lnTo>
                <a:lnTo>
                  <a:pt x="1236640" y="5633957"/>
                </a:lnTo>
                <a:lnTo>
                  <a:pt x="0" y="5984018"/>
                </a:lnTo>
                <a:lnTo>
                  <a:pt x="0" y="2443417"/>
                </a:lnTo>
                <a:lnTo>
                  <a:pt x="3655" y="2442380"/>
                </a:lnTo>
                <a:lnTo>
                  <a:pt x="3655" y="350948"/>
                </a:lnTo>
                <a:close/>
              </a:path>
            </a:pathLst>
          </a:custGeom>
          <a:solidFill>
            <a:schemeClr val="accent1">
              <a:lumMod val="60000"/>
              <a:lumOff val="4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69" name="Freeform 68">
            <a:extLst>
              <a:ext uri="{FF2B5EF4-FFF2-40B4-BE49-F238E27FC236}">
                <a16:creationId xmlns:a16="http://schemas.microsoft.com/office/drawing/2014/main" id="{DE569491-44A2-BD4D-B484-F97F54609598}"/>
              </a:ext>
            </a:extLst>
          </p:cNvPr>
          <p:cNvSpPr/>
          <p:nvPr/>
        </p:nvSpPr>
        <p:spPr>
          <a:xfrm>
            <a:off x="916636" y="2299899"/>
            <a:ext cx="679912" cy="3289672"/>
          </a:xfrm>
          <a:custGeom>
            <a:avLst/>
            <a:gdLst>
              <a:gd name="connsiteX0" fmla="*/ 0 w 1236640"/>
              <a:gd name="connsiteY0" fmla="*/ 0 h 5983334"/>
              <a:gd name="connsiteX1" fmla="*/ 1236640 w 1236640"/>
              <a:gd name="connsiteY1" fmla="*/ 350948 h 5983334"/>
              <a:gd name="connsiteX2" fmla="*/ 1236640 w 1236640"/>
              <a:gd name="connsiteY2" fmla="*/ 2443355 h 5983334"/>
              <a:gd name="connsiteX3" fmla="*/ 1236640 w 1236640"/>
              <a:gd name="connsiteY3" fmla="*/ 2474045 h 5983334"/>
              <a:gd name="connsiteX4" fmla="*/ 1236640 w 1236640"/>
              <a:gd name="connsiteY4" fmla="*/ 5983334 h 5983334"/>
              <a:gd name="connsiteX5" fmla="*/ 0 w 1236640"/>
              <a:gd name="connsiteY5" fmla="*/ 5633155 h 5983334"/>
              <a:gd name="connsiteX6" fmla="*/ 0 w 1236640"/>
              <a:gd name="connsiteY6" fmla="*/ 2123899 h 5983334"/>
              <a:gd name="connsiteX7" fmla="*/ 0 w 1236640"/>
              <a:gd name="connsiteY7" fmla="*/ 2092455 h 5983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6640" h="5983334">
                <a:moveTo>
                  <a:pt x="0" y="0"/>
                </a:moveTo>
                <a:lnTo>
                  <a:pt x="1236640" y="350948"/>
                </a:lnTo>
                <a:lnTo>
                  <a:pt x="1236640" y="2443355"/>
                </a:lnTo>
                <a:lnTo>
                  <a:pt x="1236640" y="2474045"/>
                </a:lnTo>
                <a:lnTo>
                  <a:pt x="1236640" y="5983334"/>
                </a:lnTo>
                <a:lnTo>
                  <a:pt x="0" y="5633155"/>
                </a:lnTo>
                <a:lnTo>
                  <a:pt x="0" y="2123899"/>
                </a:lnTo>
                <a:lnTo>
                  <a:pt x="0" y="2092455"/>
                </a:lnTo>
                <a:close/>
              </a:path>
            </a:pathLst>
          </a:custGeom>
          <a:solidFill>
            <a:schemeClr val="accent1"/>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49" name="Shape 19239">
            <a:extLst>
              <a:ext uri="{FF2B5EF4-FFF2-40B4-BE49-F238E27FC236}">
                <a16:creationId xmlns:a16="http://schemas.microsoft.com/office/drawing/2014/main" id="{5073A931-15F3-254E-ADF1-ED839FAE47BD}"/>
              </a:ext>
            </a:extLst>
          </p:cNvPr>
          <p:cNvSpPr/>
          <p:nvPr/>
        </p:nvSpPr>
        <p:spPr>
          <a:xfrm>
            <a:off x="1216603" y="1667293"/>
            <a:ext cx="757757" cy="757744"/>
          </a:xfrm>
          <a:prstGeom prst="ellipse">
            <a:avLst/>
          </a:prstGeom>
          <a:solidFill>
            <a:schemeClr val="accent1"/>
          </a:solidFill>
          <a:ln w="12700" cap="flat">
            <a:noFill/>
            <a:miter lim="400000"/>
          </a:ln>
          <a:effectLst/>
        </p:spPr>
        <p:txBody>
          <a:bodyPr wrap="square" lIns="35719" tIns="35719" rIns="35719" bIns="35719" numCol="1" anchor="ctr">
            <a:noAutofit/>
          </a:bodyPr>
          <a:lstStyle/>
          <a:p>
            <a:pPr>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110" dirty="0">
              <a:latin typeface="Lato Light" panose="020F0502020204030203" pitchFamily="34" charset="0"/>
              <a:ea typeface="Lato Light" panose="020F0502020204030203" pitchFamily="34" charset="0"/>
              <a:cs typeface="Lato Light" panose="020F0502020204030203" pitchFamily="34" charset="0"/>
            </a:endParaRPr>
          </a:p>
        </p:txBody>
      </p:sp>
      <p:sp>
        <p:nvSpPr>
          <p:cNvPr id="42" name="Shape 19243">
            <a:extLst>
              <a:ext uri="{FF2B5EF4-FFF2-40B4-BE49-F238E27FC236}">
                <a16:creationId xmlns:a16="http://schemas.microsoft.com/office/drawing/2014/main" id="{95D8424D-E209-3941-8D75-EF52C0E826BF}"/>
              </a:ext>
            </a:extLst>
          </p:cNvPr>
          <p:cNvSpPr/>
          <p:nvPr/>
        </p:nvSpPr>
        <p:spPr>
          <a:xfrm>
            <a:off x="1699613" y="2887680"/>
            <a:ext cx="1362835" cy="385843"/>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lnTo>
                  <a:pt x="10800" y="21600"/>
                </a:lnTo>
                <a:lnTo>
                  <a:pt x="21600" y="10800"/>
                </a:lnTo>
                <a:lnTo>
                  <a:pt x="10800" y="0"/>
                </a:lnTo>
                <a:close/>
              </a:path>
            </a:pathLst>
          </a:custGeom>
          <a:solidFill>
            <a:schemeClr val="accent2">
              <a:lumMod val="40000"/>
              <a:lumOff val="6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71" name="Freeform 70">
            <a:extLst>
              <a:ext uri="{FF2B5EF4-FFF2-40B4-BE49-F238E27FC236}">
                <a16:creationId xmlns:a16="http://schemas.microsoft.com/office/drawing/2014/main" id="{AFEF73AF-1DB1-9944-8786-604F4449049C}"/>
              </a:ext>
            </a:extLst>
          </p:cNvPr>
          <p:cNvSpPr/>
          <p:nvPr/>
        </p:nvSpPr>
        <p:spPr>
          <a:xfrm>
            <a:off x="2381152" y="3077470"/>
            <a:ext cx="681417" cy="2736273"/>
          </a:xfrm>
          <a:custGeom>
            <a:avLst/>
            <a:gdLst>
              <a:gd name="connsiteX0" fmla="*/ 1239378 w 1239378"/>
              <a:gd name="connsiteY0" fmla="*/ 0 h 4976799"/>
              <a:gd name="connsiteX1" fmla="*/ 1239378 w 1239378"/>
              <a:gd name="connsiteY1" fmla="*/ 2102469 h 4976799"/>
              <a:gd name="connsiteX2" fmla="*/ 1239378 w 1239378"/>
              <a:gd name="connsiteY2" fmla="*/ 2134026 h 4976799"/>
              <a:gd name="connsiteX3" fmla="*/ 1239378 w 1239378"/>
              <a:gd name="connsiteY3" fmla="*/ 4625891 h 4976799"/>
              <a:gd name="connsiteX4" fmla="*/ 0 w 1239378"/>
              <a:gd name="connsiteY4" fmla="*/ 4976799 h 4976799"/>
              <a:gd name="connsiteX5" fmla="*/ 0 w 1239378"/>
              <a:gd name="connsiteY5" fmla="*/ 2484903 h 4976799"/>
              <a:gd name="connsiteX6" fmla="*/ 0 w 1239378"/>
              <a:gd name="connsiteY6" fmla="*/ 2454175 h 4976799"/>
              <a:gd name="connsiteX7" fmla="*/ 0 w 1239378"/>
              <a:gd name="connsiteY7" fmla="*/ 351683 h 4976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9378" h="4976799">
                <a:moveTo>
                  <a:pt x="1239378" y="0"/>
                </a:moveTo>
                <a:lnTo>
                  <a:pt x="1239378" y="2102469"/>
                </a:lnTo>
                <a:lnTo>
                  <a:pt x="1239378" y="2134026"/>
                </a:lnTo>
                <a:lnTo>
                  <a:pt x="1239378" y="4625891"/>
                </a:lnTo>
                <a:lnTo>
                  <a:pt x="0" y="4976799"/>
                </a:lnTo>
                <a:lnTo>
                  <a:pt x="0" y="2484903"/>
                </a:lnTo>
                <a:lnTo>
                  <a:pt x="0" y="2454175"/>
                </a:lnTo>
                <a:lnTo>
                  <a:pt x="0" y="351683"/>
                </a:lnTo>
                <a:close/>
              </a:path>
            </a:pathLst>
          </a:custGeom>
          <a:solidFill>
            <a:schemeClr val="accent2">
              <a:lumMod val="60000"/>
              <a:lumOff val="4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72" name="Freeform 71">
            <a:extLst>
              <a:ext uri="{FF2B5EF4-FFF2-40B4-BE49-F238E27FC236}">
                <a16:creationId xmlns:a16="http://schemas.microsoft.com/office/drawing/2014/main" id="{5BDD096D-21F3-A844-83F5-25F3A877CDC8}"/>
              </a:ext>
            </a:extLst>
          </p:cNvPr>
          <p:cNvSpPr/>
          <p:nvPr/>
        </p:nvSpPr>
        <p:spPr>
          <a:xfrm>
            <a:off x="1699735" y="3080424"/>
            <a:ext cx="681419" cy="2727257"/>
          </a:xfrm>
          <a:custGeom>
            <a:avLst/>
            <a:gdLst>
              <a:gd name="connsiteX0" fmla="*/ 0 w 1239380"/>
              <a:gd name="connsiteY0" fmla="*/ 0 h 4960400"/>
              <a:gd name="connsiteX1" fmla="*/ 1239380 w 1239380"/>
              <a:gd name="connsiteY1" fmla="*/ 351726 h 4960400"/>
              <a:gd name="connsiteX2" fmla="*/ 1239380 w 1239380"/>
              <a:gd name="connsiteY2" fmla="*/ 2448778 h 4960400"/>
              <a:gd name="connsiteX3" fmla="*/ 1239380 w 1239380"/>
              <a:gd name="connsiteY3" fmla="*/ 2479531 h 4960400"/>
              <a:gd name="connsiteX4" fmla="*/ 1239380 w 1239380"/>
              <a:gd name="connsiteY4" fmla="*/ 4960400 h 4960400"/>
              <a:gd name="connsiteX5" fmla="*/ 0 w 1239380"/>
              <a:gd name="connsiteY5" fmla="*/ 4609513 h 4960400"/>
              <a:gd name="connsiteX6" fmla="*/ 0 w 1239380"/>
              <a:gd name="connsiteY6" fmla="*/ 2128609 h 4960400"/>
              <a:gd name="connsiteX7" fmla="*/ 0 w 1239380"/>
              <a:gd name="connsiteY7" fmla="*/ 2097095 h 496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9380" h="4960400">
                <a:moveTo>
                  <a:pt x="0" y="0"/>
                </a:moveTo>
                <a:lnTo>
                  <a:pt x="1239380" y="351726"/>
                </a:lnTo>
                <a:lnTo>
                  <a:pt x="1239380" y="2448778"/>
                </a:lnTo>
                <a:lnTo>
                  <a:pt x="1239380" y="2479531"/>
                </a:lnTo>
                <a:lnTo>
                  <a:pt x="1239380" y="4960400"/>
                </a:lnTo>
                <a:lnTo>
                  <a:pt x="0" y="4609513"/>
                </a:lnTo>
                <a:lnTo>
                  <a:pt x="0" y="2128609"/>
                </a:lnTo>
                <a:lnTo>
                  <a:pt x="0" y="2097095"/>
                </a:lnTo>
                <a:close/>
              </a:path>
            </a:pathLst>
          </a:custGeom>
          <a:solidFill>
            <a:schemeClr val="accent2"/>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40" name="Shape 19249">
            <a:extLst>
              <a:ext uri="{FF2B5EF4-FFF2-40B4-BE49-F238E27FC236}">
                <a16:creationId xmlns:a16="http://schemas.microsoft.com/office/drawing/2014/main" id="{D7248832-568A-0D4D-A10C-1175A993DEC7}"/>
              </a:ext>
            </a:extLst>
          </p:cNvPr>
          <p:cNvSpPr/>
          <p:nvPr/>
        </p:nvSpPr>
        <p:spPr>
          <a:xfrm>
            <a:off x="2002207" y="2427776"/>
            <a:ext cx="757768" cy="757768"/>
          </a:xfrm>
          <a:prstGeom prst="ellipse">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2" name="Shape 19253">
            <a:extLst>
              <a:ext uri="{FF2B5EF4-FFF2-40B4-BE49-F238E27FC236}">
                <a16:creationId xmlns:a16="http://schemas.microsoft.com/office/drawing/2014/main" id="{1F6F1268-70E3-9C4B-8A59-881A68394E2B}"/>
              </a:ext>
            </a:extLst>
          </p:cNvPr>
          <p:cNvSpPr/>
          <p:nvPr/>
        </p:nvSpPr>
        <p:spPr>
          <a:xfrm>
            <a:off x="2485724" y="3652064"/>
            <a:ext cx="1363839" cy="386127"/>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lnTo>
                  <a:pt x="10800" y="21600"/>
                </a:lnTo>
                <a:lnTo>
                  <a:pt x="21600" y="10800"/>
                </a:lnTo>
                <a:lnTo>
                  <a:pt x="10800" y="0"/>
                </a:lnTo>
                <a:close/>
              </a:path>
            </a:pathLst>
          </a:custGeom>
          <a:solidFill>
            <a:schemeClr val="accent3">
              <a:lumMod val="40000"/>
              <a:lumOff val="6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74" name="Freeform 73">
            <a:extLst>
              <a:ext uri="{FF2B5EF4-FFF2-40B4-BE49-F238E27FC236}">
                <a16:creationId xmlns:a16="http://schemas.microsoft.com/office/drawing/2014/main" id="{799317C4-584E-B04A-BCD8-84072854938E}"/>
              </a:ext>
            </a:extLst>
          </p:cNvPr>
          <p:cNvSpPr/>
          <p:nvPr/>
        </p:nvSpPr>
        <p:spPr>
          <a:xfrm>
            <a:off x="3167764" y="3844951"/>
            <a:ext cx="681922" cy="2185530"/>
          </a:xfrm>
          <a:custGeom>
            <a:avLst/>
            <a:gdLst>
              <a:gd name="connsiteX0" fmla="*/ 1240295 w 1240295"/>
              <a:gd name="connsiteY0" fmla="*/ 0 h 3975095"/>
              <a:gd name="connsiteX1" fmla="*/ 1240295 w 1240295"/>
              <a:gd name="connsiteY1" fmla="*/ 354134 h 3975095"/>
              <a:gd name="connsiteX2" fmla="*/ 1240295 w 1240295"/>
              <a:gd name="connsiteY2" fmla="*/ 2130177 h 3975095"/>
              <a:gd name="connsiteX3" fmla="*/ 1240295 w 1240295"/>
              <a:gd name="connsiteY3" fmla="*/ 3623895 h 3975095"/>
              <a:gd name="connsiteX4" fmla="*/ 0 w 1240295"/>
              <a:gd name="connsiteY4" fmla="*/ 3975095 h 3975095"/>
              <a:gd name="connsiteX5" fmla="*/ 0 w 1240295"/>
              <a:gd name="connsiteY5" fmla="*/ 2481358 h 3975095"/>
              <a:gd name="connsiteX6" fmla="*/ 0 w 1240295"/>
              <a:gd name="connsiteY6" fmla="*/ 706004 h 3975095"/>
              <a:gd name="connsiteX7" fmla="*/ 0 w 1240295"/>
              <a:gd name="connsiteY7" fmla="*/ 351985 h 3975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0295" h="3975095">
                <a:moveTo>
                  <a:pt x="1240295" y="0"/>
                </a:moveTo>
                <a:lnTo>
                  <a:pt x="1240295" y="354134"/>
                </a:lnTo>
                <a:lnTo>
                  <a:pt x="1240295" y="2130177"/>
                </a:lnTo>
                <a:lnTo>
                  <a:pt x="1240295" y="3623895"/>
                </a:lnTo>
                <a:lnTo>
                  <a:pt x="0" y="3975095"/>
                </a:lnTo>
                <a:lnTo>
                  <a:pt x="0" y="2481358"/>
                </a:lnTo>
                <a:lnTo>
                  <a:pt x="0" y="706004"/>
                </a:lnTo>
                <a:lnTo>
                  <a:pt x="0" y="351985"/>
                </a:lnTo>
                <a:close/>
              </a:path>
            </a:pathLst>
          </a:custGeom>
          <a:solidFill>
            <a:schemeClr val="accent3">
              <a:lumMod val="60000"/>
              <a:lumOff val="4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73" name="Freeform 72">
            <a:extLst>
              <a:ext uri="{FF2B5EF4-FFF2-40B4-BE49-F238E27FC236}">
                <a16:creationId xmlns:a16="http://schemas.microsoft.com/office/drawing/2014/main" id="{5E0E32B2-6160-A944-9B58-AF686083ADA2}"/>
              </a:ext>
            </a:extLst>
          </p:cNvPr>
          <p:cNvSpPr/>
          <p:nvPr/>
        </p:nvSpPr>
        <p:spPr>
          <a:xfrm>
            <a:off x="2485845" y="3844951"/>
            <a:ext cx="681920" cy="2187767"/>
          </a:xfrm>
          <a:custGeom>
            <a:avLst/>
            <a:gdLst>
              <a:gd name="connsiteX0" fmla="*/ 0 w 1240293"/>
              <a:gd name="connsiteY0" fmla="*/ 0 h 3979163"/>
              <a:gd name="connsiteX1" fmla="*/ 1240293 w 1240293"/>
              <a:gd name="connsiteY1" fmla="*/ 351985 h 3979163"/>
              <a:gd name="connsiteX2" fmla="*/ 1240293 w 1240293"/>
              <a:gd name="connsiteY2" fmla="*/ 706064 h 3979163"/>
              <a:gd name="connsiteX3" fmla="*/ 1240293 w 1240293"/>
              <a:gd name="connsiteY3" fmla="*/ 2481358 h 3979163"/>
              <a:gd name="connsiteX4" fmla="*/ 1240293 w 1240293"/>
              <a:gd name="connsiteY4" fmla="*/ 3979163 h 3979163"/>
              <a:gd name="connsiteX5" fmla="*/ 0 w 1240293"/>
              <a:gd name="connsiteY5" fmla="*/ 3628072 h 3979163"/>
              <a:gd name="connsiteX6" fmla="*/ 0 w 1240293"/>
              <a:gd name="connsiteY6" fmla="*/ 2130177 h 3979163"/>
              <a:gd name="connsiteX7" fmla="*/ 0 w 1240293"/>
              <a:gd name="connsiteY7" fmla="*/ 354134 h 3979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0293" h="3979163">
                <a:moveTo>
                  <a:pt x="0" y="0"/>
                </a:moveTo>
                <a:lnTo>
                  <a:pt x="1240293" y="351985"/>
                </a:lnTo>
                <a:lnTo>
                  <a:pt x="1240293" y="706064"/>
                </a:lnTo>
                <a:lnTo>
                  <a:pt x="1240293" y="2481358"/>
                </a:lnTo>
                <a:lnTo>
                  <a:pt x="1240293" y="3979163"/>
                </a:lnTo>
                <a:lnTo>
                  <a:pt x="0" y="3628072"/>
                </a:lnTo>
                <a:lnTo>
                  <a:pt x="0" y="2130177"/>
                </a:lnTo>
                <a:lnTo>
                  <a:pt x="0" y="354134"/>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0" name="Shape 19260">
            <a:extLst>
              <a:ext uri="{FF2B5EF4-FFF2-40B4-BE49-F238E27FC236}">
                <a16:creationId xmlns:a16="http://schemas.microsoft.com/office/drawing/2014/main" id="{96DA606E-44B9-CF44-976D-7447F9B85C00}"/>
              </a:ext>
            </a:extLst>
          </p:cNvPr>
          <p:cNvSpPr/>
          <p:nvPr/>
        </p:nvSpPr>
        <p:spPr>
          <a:xfrm>
            <a:off x="2788319" y="3188272"/>
            <a:ext cx="757768" cy="757768"/>
          </a:xfrm>
          <a:prstGeom prst="ellipse">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5" name="Shape 19264">
            <a:extLst>
              <a:ext uri="{FF2B5EF4-FFF2-40B4-BE49-F238E27FC236}">
                <a16:creationId xmlns:a16="http://schemas.microsoft.com/office/drawing/2014/main" id="{6E0FC655-E9AC-7745-B9BC-26D16434C45B}"/>
              </a:ext>
            </a:extLst>
          </p:cNvPr>
          <p:cNvSpPr/>
          <p:nvPr/>
        </p:nvSpPr>
        <p:spPr>
          <a:xfrm>
            <a:off x="3271835" y="4399027"/>
            <a:ext cx="1363839" cy="386128"/>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lnTo>
                  <a:pt x="10800" y="21600"/>
                </a:lnTo>
                <a:lnTo>
                  <a:pt x="21600" y="10800"/>
                </a:lnTo>
                <a:lnTo>
                  <a:pt x="10800" y="0"/>
                </a:lnTo>
                <a:close/>
              </a:path>
            </a:pathLst>
          </a:custGeom>
          <a:solidFill>
            <a:schemeClr val="accent4">
              <a:lumMod val="40000"/>
              <a:lumOff val="6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6" name="Shape 19265">
            <a:extLst>
              <a:ext uri="{FF2B5EF4-FFF2-40B4-BE49-F238E27FC236}">
                <a16:creationId xmlns:a16="http://schemas.microsoft.com/office/drawing/2014/main" id="{12AEF727-23CA-8140-9DB0-8B680B546513}"/>
              </a:ext>
            </a:extLst>
          </p:cNvPr>
          <p:cNvSpPr/>
          <p:nvPr/>
        </p:nvSpPr>
        <p:spPr>
          <a:xfrm>
            <a:off x="3953876" y="4588126"/>
            <a:ext cx="681919" cy="1665454"/>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2510"/>
                </a:lnTo>
                <a:lnTo>
                  <a:pt x="0" y="21600"/>
                </a:lnTo>
                <a:lnTo>
                  <a:pt x="21600" y="19096"/>
                </a:lnTo>
                <a:lnTo>
                  <a:pt x="21600" y="0"/>
                </a:lnTo>
                <a:close/>
              </a:path>
            </a:pathLst>
          </a:custGeom>
          <a:solidFill>
            <a:schemeClr val="accent4">
              <a:lumMod val="60000"/>
              <a:lumOff val="4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7" name="Shape 19266">
            <a:extLst>
              <a:ext uri="{FF2B5EF4-FFF2-40B4-BE49-F238E27FC236}">
                <a16:creationId xmlns:a16="http://schemas.microsoft.com/office/drawing/2014/main" id="{415E4722-D588-B044-9084-0269C48E84E1}"/>
              </a:ext>
            </a:extLst>
          </p:cNvPr>
          <p:cNvSpPr/>
          <p:nvPr/>
        </p:nvSpPr>
        <p:spPr>
          <a:xfrm>
            <a:off x="3271956" y="4591915"/>
            <a:ext cx="681920" cy="166241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9091"/>
                </a:lnTo>
                <a:lnTo>
                  <a:pt x="21600" y="21600"/>
                </a:lnTo>
                <a:lnTo>
                  <a:pt x="21600" y="2514"/>
                </a:lnTo>
                <a:lnTo>
                  <a:pt x="0" y="0"/>
                </a:lnTo>
                <a:close/>
              </a:path>
            </a:pathLst>
          </a:custGeom>
          <a:solidFill>
            <a:schemeClr val="accent4"/>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3" name="Shape 19268">
            <a:extLst>
              <a:ext uri="{FF2B5EF4-FFF2-40B4-BE49-F238E27FC236}">
                <a16:creationId xmlns:a16="http://schemas.microsoft.com/office/drawing/2014/main" id="{70717954-94F4-6A40-AA50-64B9C2DABC95}"/>
              </a:ext>
            </a:extLst>
          </p:cNvPr>
          <p:cNvSpPr/>
          <p:nvPr/>
        </p:nvSpPr>
        <p:spPr>
          <a:xfrm>
            <a:off x="3574932" y="3948767"/>
            <a:ext cx="757768" cy="757768"/>
          </a:xfrm>
          <a:prstGeom prst="ellipse">
            <a:avLst/>
          </a:pr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8" name="Shape 19272">
            <a:extLst>
              <a:ext uri="{FF2B5EF4-FFF2-40B4-BE49-F238E27FC236}">
                <a16:creationId xmlns:a16="http://schemas.microsoft.com/office/drawing/2014/main" id="{ECF55189-0381-B647-9592-DED9F6874D37}"/>
              </a:ext>
            </a:extLst>
          </p:cNvPr>
          <p:cNvSpPr/>
          <p:nvPr/>
        </p:nvSpPr>
        <p:spPr>
          <a:xfrm>
            <a:off x="4057947" y="5152700"/>
            <a:ext cx="1363839" cy="386128"/>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lnTo>
                  <a:pt x="10800" y="21600"/>
                </a:lnTo>
                <a:lnTo>
                  <a:pt x="21600" y="10800"/>
                </a:lnTo>
                <a:lnTo>
                  <a:pt x="10800" y="0"/>
                </a:lnTo>
                <a:close/>
              </a:path>
            </a:pathLst>
          </a:custGeom>
          <a:solidFill>
            <a:schemeClr val="accent6">
              <a:lumMod val="75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9" name="Shape 19273">
            <a:extLst>
              <a:ext uri="{FF2B5EF4-FFF2-40B4-BE49-F238E27FC236}">
                <a16:creationId xmlns:a16="http://schemas.microsoft.com/office/drawing/2014/main" id="{EDD04DFA-EA84-7F49-A2C5-DF07D4A91874}"/>
              </a:ext>
            </a:extLst>
          </p:cNvPr>
          <p:cNvSpPr/>
          <p:nvPr/>
        </p:nvSpPr>
        <p:spPr>
          <a:xfrm>
            <a:off x="4739987" y="5341799"/>
            <a:ext cx="681919" cy="1137719"/>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3674"/>
                </a:lnTo>
                <a:lnTo>
                  <a:pt x="0" y="21600"/>
                </a:lnTo>
                <a:lnTo>
                  <a:pt x="21600" y="17935"/>
                </a:lnTo>
                <a:lnTo>
                  <a:pt x="21600" y="0"/>
                </a:lnTo>
                <a:close/>
              </a:path>
            </a:pathLst>
          </a:custGeom>
          <a:solidFill>
            <a:schemeClr val="accent6">
              <a:lumMod val="50000"/>
            </a:schemeClr>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0" name="Shape 19274">
            <a:extLst>
              <a:ext uri="{FF2B5EF4-FFF2-40B4-BE49-F238E27FC236}">
                <a16:creationId xmlns:a16="http://schemas.microsoft.com/office/drawing/2014/main" id="{1641D894-2373-174C-9F3C-7461B2F11446}"/>
              </a:ext>
            </a:extLst>
          </p:cNvPr>
          <p:cNvSpPr/>
          <p:nvPr/>
        </p:nvSpPr>
        <p:spPr>
          <a:xfrm>
            <a:off x="4058068" y="5345588"/>
            <a:ext cx="681920" cy="113393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7922"/>
                </a:lnTo>
                <a:lnTo>
                  <a:pt x="21600" y="21600"/>
                </a:lnTo>
                <a:lnTo>
                  <a:pt x="21600" y="3614"/>
                </a:lnTo>
                <a:lnTo>
                  <a:pt x="0" y="0"/>
                </a:lnTo>
                <a:close/>
              </a:path>
            </a:pathLst>
          </a:custGeom>
          <a:solidFill>
            <a:schemeClr val="accent5"/>
          </a:solidFill>
          <a:ln w="12700" cap="flat">
            <a:noFill/>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6" name="Shape 19276">
            <a:extLst>
              <a:ext uri="{FF2B5EF4-FFF2-40B4-BE49-F238E27FC236}">
                <a16:creationId xmlns:a16="http://schemas.microsoft.com/office/drawing/2014/main" id="{3F3ED044-E0FD-D643-9B0E-D00191DE86FA}"/>
              </a:ext>
            </a:extLst>
          </p:cNvPr>
          <p:cNvSpPr/>
          <p:nvPr/>
        </p:nvSpPr>
        <p:spPr>
          <a:xfrm>
            <a:off x="4357427" y="4709263"/>
            <a:ext cx="765003" cy="765003"/>
          </a:xfrm>
          <a:prstGeom prst="ellipse">
            <a:avLst/>
          </a:pr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75" name="Freeform 82">
            <a:extLst>
              <a:ext uri="{FF2B5EF4-FFF2-40B4-BE49-F238E27FC236}">
                <a16:creationId xmlns:a16="http://schemas.microsoft.com/office/drawing/2014/main" id="{75A5DCF1-3C8F-C946-8CF3-D18CCFF83677}"/>
              </a:ext>
            </a:extLst>
          </p:cNvPr>
          <p:cNvSpPr>
            <a:spLocks noChangeArrowheads="1"/>
          </p:cNvSpPr>
          <p:nvPr/>
        </p:nvSpPr>
        <p:spPr bwMode="auto">
          <a:xfrm>
            <a:off x="3757713" y="4130025"/>
            <a:ext cx="394949" cy="369873"/>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6" name="Freeform 41">
            <a:extLst>
              <a:ext uri="{FF2B5EF4-FFF2-40B4-BE49-F238E27FC236}">
                <a16:creationId xmlns:a16="http://schemas.microsoft.com/office/drawing/2014/main" id="{B57CCE84-05EB-2945-A332-251A761AD7C3}"/>
              </a:ext>
            </a:extLst>
          </p:cNvPr>
          <p:cNvSpPr>
            <a:spLocks noChangeArrowheads="1"/>
          </p:cNvSpPr>
          <p:nvPr/>
        </p:nvSpPr>
        <p:spPr bwMode="auto">
          <a:xfrm>
            <a:off x="4551303" y="4897364"/>
            <a:ext cx="370569" cy="394949"/>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78" name="Freeform 91">
            <a:extLst>
              <a:ext uri="{FF2B5EF4-FFF2-40B4-BE49-F238E27FC236}">
                <a16:creationId xmlns:a16="http://schemas.microsoft.com/office/drawing/2014/main" id="{9D686793-BAA2-014A-B1C9-003EAD4934AC}"/>
              </a:ext>
            </a:extLst>
          </p:cNvPr>
          <p:cNvSpPr>
            <a:spLocks noChangeArrowheads="1"/>
          </p:cNvSpPr>
          <p:nvPr/>
        </p:nvSpPr>
        <p:spPr bwMode="auto">
          <a:xfrm>
            <a:off x="2969797" y="3380184"/>
            <a:ext cx="394949" cy="369872"/>
          </a:xfrm>
          <a:custGeom>
            <a:avLst/>
            <a:gdLst>
              <a:gd name="T0" fmla="*/ 642085 w 899753"/>
              <a:gd name="T1" fmla="*/ 505575 h 842602"/>
              <a:gd name="T2" fmla="*/ 781355 w 899753"/>
              <a:gd name="T3" fmla="*/ 645275 h 842602"/>
              <a:gd name="T4" fmla="*/ 838935 w 899753"/>
              <a:gd name="T5" fmla="*/ 505575 h 842602"/>
              <a:gd name="T6" fmla="*/ 506413 w 899753"/>
              <a:gd name="T7" fmla="*/ 449262 h 842602"/>
              <a:gd name="T8" fmla="*/ 899753 w 899753"/>
              <a:gd name="T9" fmla="*/ 449262 h 842602"/>
              <a:gd name="T10" fmla="*/ 784594 w 899753"/>
              <a:gd name="T11" fmla="*/ 728301 h 842602"/>
              <a:gd name="T12" fmla="*/ 506990 w 899753"/>
              <a:gd name="T13" fmla="*/ 61123 h 842602"/>
              <a:gd name="T14" fmla="*/ 506990 w 899753"/>
              <a:gd name="T15" fmla="*/ 336892 h 842602"/>
              <a:gd name="T16" fmla="*/ 783372 w 899753"/>
              <a:gd name="T17" fmla="*/ 336892 h 842602"/>
              <a:gd name="T18" fmla="*/ 506990 w 899753"/>
              <a:gd name="T19" fmla="*/ 61123 h 842602"/>
              <a:gd name="T20" fmla="*/ 394203 w 899753"/>
              <a:gd name="T21" fmla="*/ 55562 h 842602"/>
              <a:gd name="T22" fmla="*/ 394203 w 899753"/>
              <a:gd name="T23" fmla="*/ 449082 h 842602"/>
              <a:gd name="T24" fmla="*/ 672740 w 899753"/>
              <a:gd name="T25" fmla="*/ 727390 h 842602"/>
              <a:gd name="T26" fmla="*/ 394203 w 899753"/>
              <a:gd name="T27" fmla="*/ 842602 h 842602"/>
              <a:gd name="T28" fmla="*/ 0 w 899753"/>
              <a:gd name="T29" fmla="*/ 449082 h 842602"/>
              <a:gd name="T30" fmla="*/ 394203 w 899753"/>
              <a:gd name="T31" fmla="*/ 55562 h 842602"/>
              <a:gd name="T32" fmla="*/ 450850 w 899753"/>
              <a:gd name="T33" fmla="*/ 0 h 842602"/>
              <a:gd name="T34" fmla="*/ 844190 w 899753"/>
              <a:gd name="T35" fmla="*/ 393341 h 842602"/>
              <a:gd name="T36" fmla="*/ 450850 w 899753"/>
              <a:gd name="T37" fmla="*/ 393341 h 8426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899753" h="842602">
                <a:moveTo>
                  <a:pt x="642085" y="505575"/>
                </a:moveTo>
                <a:lnTo>
                  <a:pt x="781355" y="645275"/>
                </a:lnTo>
                <a:cubicBezTo>
                  <a:pt x="810865" y="603763"/>
                  <a:pt x="830658" y="556113"/>
                  <a:pt x="838935" y="505575"/>
                </a:cubicBezTo>
                <a:lnTo>
                  <a:pt x="642085" y="505575"/>
                </a:lnTo>
                <a:close/>
                <a:moveTo>
                  <a:pt x="506413" y="449262"/>
                </a:moveTo>
                <a:lnTo>
                  <a:pt x="899753" y="449262"/>
                </a:lnTo>
                <a:cubicBezTo>
                  <a:pt x="899753" y="558279"/>
                  <a:pt x="855849" y="656827"/>
                  <a:pt x="784594" y="728301"/>
                </a:cubicBezTo>
                <a:lnTo>
                  <a:pt x="506413" y="449262"/>
                </a:lnTo>
                <a:close/>
                <a:moveTo>
                  <a:pt x="506990" y="61123"/>
                </a:moveTo>
                <a:lnTo>
                  <a:pt x="506990" y="336892"/>
                </a:lnTo>
                <a:lnTo>
                  <a:pt x="783372" y="336892"/>
                </a:lnTo>
                <a:cubicBezTo>
                  <a:pt x="759620" y="195951"/>
                  <a:pt x="648060" y="84493"/>
                  <a:pt x="506990" y="61123"/>
                </a:cubicBezTo>
                <a:close/>
                <a:moveTo>
                  <a:pt x="394203" y="55562"/>
                </a:moveTo>
                <a:lnTo>
                  <a:pt x="394203" y="449082"/>
                </a:lnTo>
                <a:lnTo>
                  <a:pt x="672740" y="727390"/>
                </a:lnTo>
                <a:cubicBezTo>
                  <a:pt x="601394" y="798678"/>
                  <a:pt x="502663" y="842602"/>
                  <a:pt x="394203" y="842602"/>
                </a:cubicBezTo>
                <a:cubicBezTo>
                  <a:pt x="176203" y="842602"/>
                  <a:pt x="0" y="666544"/>
                  <a:pt x="0" y="449082"/>
                </a:cubicBezTo>
                <a:cubicBezTo>
                  <a:pt x="0" y="231620"/>
                  <a:pt x="176203" y="55562"/>
                  <a:pt x="394203" y="55562"/>
                </a:cubicBezTo>
                <a:close/>
                <a:moveTo>
                  <a:pt x="450850" y="0"/>
                </a:moveTo>
                <a:cubicBezTo>
                  <a:pt x="668213" y="0"/>
                  <a:pt x="844190" y="176176"/>
                  <a:pt x="844190" y="393341"/>
                </a:cubicBezTo>
                <a:lnTo>
                  <a:pt x="450850" y="393341"/>
                </a:lnTo>
                <a:lnTo>
                  <a:pt x="450850"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9" name="Freeform 55">
            <a:extLst>
              <a:ext uri="{FF2B5EF4-FFF2-40B4-BE49-F238E27FC236}">
                <a16:creationId xmlns:a16="http://schemas.microsoft.com/office/drawing/2014/main" id="{E82C0568-89CD-4741-B929-B0A0B92D6F3F}"/>
              </a:ext>
            </a:extLst>
          </p:cNvPr>
          <p:cNvSpPr>
            <a:spLocks noChangeArrowheads="1"/>
          </p:cNvSpPr>
          <p:nvPr/>
        </p:nvSpPr>
        <p:spPr bwMode="auto">
          <a:xfrm>
            <a:off x="2196329" y="2591107"/>
            <a:ext cx="366390" cy="391466"/>
          </a:xfrm>
          <a:custGeom>
            <a:avLst/>
            <a:gdLst>
              <a:gd name="T0" fmla="*/ 668338 w 835212"/>
              <a:gd name="T1" fmla="*/ 779462 h 891813"/>
              <a:gd name="T2" fmla="*/ 723542 w 835212"/>
              <a:gd name="T3" fmla="*/ 836000 h 891813"/>
              <a:gd name="T4" fmla="*/ 668338 w 835212"/>
              <a:gd name="T5" fmla="*/ 891813 h 891813"/>
              <a:gd name="T6" fmla="*/ 612775 w 835212"/>
              <a:gd name="T7" fmla="*/ 836000 h 891813"/>
              <a:gd name="T8" fmla="*/ 668338 w 835212"/>
              <a:gd name="T9" fmla="*/ 779462 h 891813"/>
              <a:gd name="T10" fmla="*/ 362563 w 835212"/>
              <a:gd name="T11" fmla="*/ 779462 h 891813"/>
              <a:gd name="T12" fmla="*/ 418738 w 835212"/>
              <a:gd name="T13" fmla="*/ 836000 h 891813"/>
              <a:gd name="T14" fmla="*/ 362563 w 835212"/>
              <a:gd name="T15" fmla="*/ 891813 h 891813"/>
              <a:gd name="T16" fmla="*/ 306388 w 835212"/>
              <a:gd name="T17" fmla="*/ 836000 h 891813"/>
              <a:gd name="T18" fmla="*/ 362563 w 835212"/>
              <a:gd name="T19" fmla="*/ 779462 h 891813"/>
              <a:gd name="T20" fmla="*/ 28079 w 835212"/>
              <a:gd name="T21" fmla="*/ 0 h 891813"/>
              <a:gd name="T22" fmla="*/ 96477 w 835212"/>
              <a:gd name="T23" fmla="*/ 0 h 891813"/>
              <a:gd name="T24" fmla="*/ 177115 w 835212"/>
              <a:gd name="T25" fmla="*/ 62316 h 891813"/>
              <a:gd name="T26" fmla="*/ 212033 w 835212"/>
              <a:gd name="T27" fmla="*/ 194873 h 891813"/>
              <a:gd name="T28" fmla="*/ 222833 w 835212"/>
              <a:gd name="T29" fmla="*/ 194873 h 891813"/>
              <a:gd name="T30" fmla="*/ 250552 w 835212"/>
              <a:gd name="T31" fmla="*/ 194873 h 891813"/>
              <a:gd name="T32" fmla="*/ 807094 w 835212"/>
              <a:gd name="T33" fmla="*/ 194873 h 891813"/>
              <a:gd name="T34" fmla="*/ 828333 w 835212"/>
              <a:gd name="T35" fmla="*/ 204959 h 891813"/>
              <a:gd name="T36" fmla="*/ 834813 w 835212"/>
              <a:gd name="T37" fmla="*/ 227292 h 891813"/>
              <a:gd name="T38" fmla="*/ 786935 w 835212"/>
              <a:gd name="T39" fmla="*/ 515098 h 891813"/>
              <a:gd name="T40" fmla="*/ 704497 w 835212"/>
              <a:gd name="T41" fmla="*/ 584978 h 891813"/>
              <a:gd name="T42" fmla="*/ 306350 w 835212"/>
              <a:gd name="T43" fmla="*/ 584978 h 891813"/>
              <a:gd name="T44" fmla="*/ 250552 w 835212"/>
              <a:gd name="T45" fmla="*/ 640811 h 891813"/>
              <a:gd name="T46" fmla="*/ 306350 w 835212"/>
              <a:gd name="T47" fmla="*/ 696283 h 891813"/>
              <a:gd name="T48" fmla="*/ 695858 w 835212"/>
              <a:gd name="T49" fmla="*/ 696283 h 891813"/>
              <a:gd name="T50" fmla="*/ 723577 w 835212"/>
              <a:gd name="T51" fmla="*/ 724379 h 891813"/>
              <a:gd name="T52" fmla="*/ 695858 w 835212"/>
              <a:gd name="T53" fmla="*/ 752115 h 891813"/>
              <a:gd name="T54" fmla="*/ 306350 w 835212"/>
              <a:gd name="T55" fmla="*/ 752115 h 891813"/>
              <a:gd name="T56" fmla="*/ 195114 w 835212"/>
              <a:gd name="T57" fmla="*/ 640811 h 891813"/>
              <a:gd name="T58" fmla="*/ 246952 w 835212"/>
              <a:gd name="T59" fmla="*/ 546796 h 891813"/>
              <a:gd name="T60" fmla="*/ 125276 w 835212"/>
              <a:gd name="T61" fmla="*/ 83568 h 891813"/>
              <a:gd name="T62" fmla="*/ 28079 w 835212"/>
              <a:gd name="T63" fmla="*/ 83568 h 891813"/>
              <a:gd name="T64" fmla="*/ 0 w 835212"/>
              <a:gd name="T65" fmla="*/ 55832 h 891813"/>
              <a:gd name="T66" fmla="*/ 0 w 835212"/>
              <a:gd name="T67" fmla="*/ 27736 h 891813"/>
              <a:gd name="T68" fmla="*/ 28079 w 835212"/>
              <a:gd name="T69" fmla="*/ 0 h 8918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35212" h="891813">
                <a:moveTo>
                  <a:pt x="668338" y="779462"/>
                </a:moveTo>
                <a:cubicBezTo>
                  <a:pt x="698808" y="779462"/>
                  <a:pt x="723542" y="804832"/>
                  <a:pt x="723542" y="836000"/>
                </a:cubicBezTo>
                <a:cubicBezTo>
                  <a:pt x="723542" y="866806"/>
                  <a:pt x="698808" y="891813"/>
                  <a:pt x="668338" y="891813"/>
                </a:cubicBezTo>
                <a:cubicBezTo>
                  <a:pt x="637510" y="891813"/>
                  <a:pt x="612775" y="866806"/>
                  <a:pt x="612775" y="836000"/>
                </a:cubicBezTo>
                <a:cubicBezTo>
                  <a:pt x="612775" y="804832"/>
                  <a:pt x="637510" y="779462"/>
                  <a:pt x="668338" y="779462"/>
                </a:cubicBezTo>
                <a:close/>
                <a:moveTo>
                  <a:pt x="362563" y="779462"/>
                </a:moveTo>
                <a:cubicBezTo>
                  <a:pt x="393731" y="779462"/>
                  <a:pt x="418738" y="804832"/>
                  <a:pt x="418738" y="836000"/>
                </a:cubicBezTo>
                <a:cubicBezTo>
                  <a:pt x="418738" y="866806"/>
                  <a:pt x="393731" y="891813"/>
                  <a:pt x="362563" y="891813"/>
                </a:cubicBezTo>
                <a:cubicBezTo>
                  <a:pt x="331758" y="891813"/>
                  <a:pt x="306388" y="866806"/>
                  <a:pt x="306388" y="836000"/>
                </a:cubicBezTo>
                <a:cubicBezTo>
                  <a:pt x="306388" y="804832"/>
                  <a:pt x="331758" y="779462"/>
                  <a:pt x="362563" y="779462"/>
                </a:cubicBezTo>
                <a:close/>
                <a:moveTo>
                  <a:pt x="28079" y="0"/>
                </a:moveTo>
                <a:lnTo>
                  <a:pt x="96477" y="0"/>
                </a:lnTo>
                <a:cubicBezTo>
                  <a:pt x="134276" y="0"/>
                  <a:pt x="167395" y="25575"/>
                  <a:pt x="177115" y="62316"/>
                </a:cubicBezTo>
                <a:lnTo>
                  <a:pt x="212033" y="194873"/>
                </a:lnTo>
                <a:lnTo>
                  <a:pt x="222833" y="194873"/>
                </a:lnTo>
                <a:lnTo>
                  <a:pt x="250552" y="194873"/>
                </a:lnTo>
                <a:lnTo>
                  <a:pt x="807094" y="194873"/>
                </a:lnTo>
                <a:cubicBezTo>
                  <a:pt x="815374" y="194873"/>
                  <a:pt x="823294" y="198835"/>
                  <a:pt x="828333" y="204959"/>
                </a:cubicBezTo>
                <a:cubicBezTo>
                  <a:pt x="833733" y="211082"/>
                  <a:pt x="836253" y="219367"/>
                  <a:pt x="834813" y="227292"/>
                </a:cubicBezTo>
                <a:lnTo>
                  <a:pt x="786935" y="515098"/>
                </a:lnTo>
                <a:cubicBezTo>
                  <a:pt x="780095" y="555441"/>
                  <a:pt x="745536" y="584978"/>
                  <a:pt x="704497" y="584978"/>
                </a:cubicBezTo>
                <a:lnTo>
                  <a:pt x="306350" y="584978"/>
                </a:lnTo>
                <a:cubicBezTo>
                  <a:pt x="275751" y="584978"/>
                  <a:pt x="250552" y="609833"/>
                  <a:pt x="250552" y="640811"/>
                </a:cubicBezTo>
                <a:cubicBezTo>
                  <a:pt x="250552" y="671428"/>
                  <a:pt x="275751" y="696283"/>
                  <a:pt x="306350" y="696283"/>
                </a:cubicBezTo>
                <a:lnTo>
                  <a:pt x="695858" y="696283"/>
                </a:lnTo>
                <a:cubicBezTo>
                  <a:pt x="711337" y="696283"/>
                  <a:pt x="723577" y="708890"/>
                  <a:pt x="723577" y="724379"/>
                </a:cubicBezTo>
                <a:cubicBezTo>
                  <a:pt x="723577" y="739508"/>
                  <a:pt x="711337" y="752115"/>
                  <a:pt x="695858" y="752115"/>
                </a:cubicBezTo>
                <a:lnTo>
                  <a:pt x="306350" y="752115"/>
                </a:lnTo>
                <a:cubicBezTo>
                  <a:pt x="244792" y="752115"/>
                  <a:pt x="195114" y="702046"/>
                  <a:pt x="195114" y="640811"/>
                </a:cubicBezTo>
                <a:cubicBezTo>
                  <a:pt x="195114" y="601188"/>
                  <a:pt x="215993" y="566608"/>
                  <a:pt x="246952" y="546796"/>
                </a:cubicBezTo>
                <a:lnTo>
                  <a:pt x="125276" y="83568"/>
                </a:lnTo>
                <a:lnTo>
                  <a:pt x="28079" y="83568"/>
                </a:lnTo>
                <a:cubicBezTo>
                  <a:pt x="12600" y="83568"/>
                  <a:pt x="0" y="70961"/>
                  <a:pt x="0" y="55832"/>
                </a:cubicBezTo>
                <a:lnTo>
                  <a:pt x="0" y="27736"/>
                </a:lnTo>
                <a:cubicBezTo>
                  <a:pt x="0" y="12607"/>
                  <a:pt x="12600" y="0"/>
                  <a:pt x="2807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80" name="Freeform 89">
            <a:extLst>
              <a:ext uri="{FF2B5EF4-FFF2-40B4-BE49-F238E27FC236}">
                <a16:creationId xmlns:a16="http://schemas.microsoft.com/office/drawing/2014/main" id="{7AE665EA-01E0-1840-AD17-189C87D0D041}"/>
              </a:ext>
            </a:extLst>
          </p:cNvPr>
          <p:cNvSpPr>
            <a:spLocks noChangeArrowheads="1"/>
          </p:cNvSpPr>
          <p:nvPr/>
        </p:nvSpPr>
        <p:spPr bwMode="auto">
          <a:xfrm>
            <a:off x="1401524" y="1903025"/>
            <a:ext cx="382602" cy="286278"/>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82" name="TextBox 81">
            <a:extLst>
              <a:ext uri="{FF2B5EF4-FFF2-40B4-BE49-F238E27FC236}">
                <a16:creationId xmlns:a16="http://schemas.microsoft.com/office/drawing/2014/main" id="{31C0612A-B6C3-8940-A003-2714A4B961F9}"/>
              </a:ext>
            </a:extLst>
          </p:cNvPr>
          <p:cNvSpPr txBox="1"/>
          <p:nvPr/>
        </p:nvSpPr>
        <p:spPr>
          <a:xfrm>
            <a:off x="7325282" y="1453364"/>
            <a:ext cx="4104718" cy="529056"/>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
        <p:nvSpPr>
          <p:cNvPr id="83" name="TextBox 82">
            <a:extLst>
              <a:ext uri="{FF2B5EF4-FFF2-40B4-BE49-F238E27FC236}">
                <a16:creationId xmlns:a16="http://schemas.microsoft.com/office/drawing/2014/main" id="{D37FFE43-46EE-D74B-B8A1-94873214C1B5}"/>
              </a:ext>
            </a:extLst>
          </p:cNvPr>
          <p:cNvSpPr txBox="1"/>
          <p:nvPr/>
        </p:nvSpPr>
        <p:spPr>
          <a:xfrm>
            <a:off x="7325282" y="1160756"/>
            <a:ext cx="2382383" cy="338554"/>
          </a:xfrm>
          <a:prstGeom prst="rect">
            <a:avLst/>
          </a:prstGeom>
          <a:noFill/>
        </p:spPr>
        <p:txBody>
          <a:bodyPr wrap="none" rtlCol="0" anchor="ctr">
            <a:spAutoFit/>
          </a:bodyPr>
          <a:lstStyle/>
          <a:p>
            <a:r>
              <a:rPr lang="en-US" sz="1600" b="1" dirty="0">
                <a:solidFill>
                  <a:schemeClr val="accent1"/>
                </a:solidFill>
                <a:latin typeface="Poppins" pitchFamily="2" charset="77"/>
                <a:cs typeface="Poppins" pitchFamily="2" charset="77"/>
              </a:rPr>
              <a:t>FINANCIAL PLANNING</a:t>
            </a:r>
          </a:p>
        </p:txBody>
      </p:sp>
      <p:sp>
        <p:nvSpPr>
          <p:cNvPr id="89" name="TextBox 88">
            <a:extLst>
              <a:ext uri="{FF2B5EF4-FFF2-40B4-BE49-F238E27FC236}">
                <a16:creationId xmlns:a16="http://schemas.microsoft.com/office/drawing/2014/main" id="{26FF91B1-2B4E-FF43-8BF8-4181987EDB23}"/>
              </a:ext>
            </a:extLst>
          </p:cNvPr>
          <p:cNvSpPr txBox="1"/>
          <p:nvPr/>
        </p:nvSpPr>
        <p:spPr>
          <a:xfrm>
            <a:off x="7325282" y="2464080"/>
            <a:ext cx="4104718" cy="529056"/>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
        <p:nvSpPr>
          <p:cNvPr id="90" name="TextBox 89">
            <a:extLst>
              <a:ext uri="{FF2B5EF4-FFF2-40B4-BE49-F238E27FC236}">
                <a16:creationId xmlns:a16="http://schemas.microsoft.com/office/drawing/2014/main" id="{333E175B-3B39-3A4F-AB2E-4F0D2B52A6A9}"/>
              </a:ext>
            </a:extLst>
          </p:cNvPr>
          <p:cNvSpPr txBox="1"/>
          <p:nvPr/>
        </p:nvSpPr>
        <p:spPr>
          <a:xfrm>
            <a:off x="7325282" y="2171473"/>
            <a:ext cx="2667718" cy="338554"/>
          </a:xfrm>
          <a:prstGeom prst="rect">
            <a:avLst/>
          </a:prstGeom>
          <a:noFill/>
        </p:spPr>
        <p:txBody>
          <a:bodyPr wrap="none" rtlCol="0" anchor="ctr">
            <a:spAutoFit/>
          </a:bodyPr>
          <a:lstStyle/>
          <a:p>
            <a:r>
              <a:rPr lang="en-US" sz="1600" b="1" dirty="0">
                <a:solidFill>
                  <a:schemeClr val="accent2"/>
                </a:solidFill>
                <a:latin typeface="Poppins" pitchFamily="2" charset="77"/>
                <a:cs typeface="Poppins" pitchFamily="2" charset="77"/>
              </a:rPr>
              <a:t>MARKETING STRATEGIES</a:t>
            </a:r>
          </a:p>
        </p:txBody>
      </p:sp>
      <p:sp>
        <p:nvSpPr>
          <p:cNvPr id="92" name="TextBox 91">
            <a:extLst>
              <a:ext uri="{FF2B5EF4-FFF2-40B4-BE49-F238E27FC236}">
                <a16:creationId xmlns:a16="http://schemas.microsoft.com/office/drawing/2014/main" id="{0DB63B09-FA6B-9045-A8A7-DD3D057D6ECB}"/>
              </a:ext>
            </a:extLst>
          </p:cNvPr>
          <p:cNvSpPr txBox="1"/>
          <p:nvPr/>
        </p:nvSpPr>
        <p:spPr>
          <a:xfrm>
            <a:off x="7325282" y="3474797"/>
            <a:ext cx="4104718" cy="529056"/>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
        <p:nvSpPr>
          <p:cNvPr id="93" name="TextBox 92">
            <a:extLst>
              <a:ext uri="{FF2B5EF4-FFF2-40B4-BE49-F238E27FC236}">
                <a16:creationId xmlns:a16="http://schemas.microsoft.com/office/drawing/2014/main" id="{7EED3835-4575-924F-AD04-32CD237C9A4B}"/>
              </a:ext>
            </a:extLst>
          </p:cNvPr>
          <p:cNvSpPr txBox="1"/>
          <p:nvPr/>
        </p:nvSpPr>
        <p:spPr>
          <a:xfrm>
            <a:off x="7325282" y="3182189"/>
            <a:ext cx="2081019" cy="338554"/>
          </a:xfrm>
          <a:prstGeom prst="rect">
            <a:avLst/>
          </a:prstGeom>
          <a:noFill/>
        </p:spPr>
        <p:txBody>
          <a:bodyPr wrap="none" rtlCol="0" anchor="ctr">
            <a:spAutoFit/>
          </a:bodyPr>
          <a:lstStyle/>
          <a:p>
            <a:r>
              <a:rPr lang="en-US" sz="1600" b="1" dirty="0">
                <a:solidFill>
                  <a:schemeClr val="accent3"/>
                </a:solidFill>
                <a:latin typeface="Poppins" pitchFamily="2" charset="77"/>
                <a:cs typeface="Poppins" pitchFamily="2" charset="77"/>
              </a:rPr>
              <a:t>MARKET ANALYSIS</a:t>
            </a:r>
          </a:p>
        </p:txBody>
      </p:sp>
      <p:sp>
        <p:nvSpPr>
          <p:cNvPr id="95" name="TextBox 94">
            <a:extLst>
              <a:ext uri="{FF2B5EF4-FFF2-40B4-BE49-F238E27FC236}">
                <a16:creationId xmlns:a16="http://schemas.microsoft.com/office/drawing/2014/main" id="{69C54930-E3A3-4F4C-89E9-017D1E38B41E}"/>
              </a:ext>
            </a:extLst>
          </p:cNvPr>
          <p:cNvSpPr txBox="1"/>
          <p:nvPr/>
        </p:nvSpPr>
        <p:spPr>
          <a:xfrm>
            <a:off x="7325282" y="4487692"/>
            <a:ext cx="4104718" cy="529056"/>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
        <p:nvSpPr>
          <p:cNvPr id="96" name="TextBox 95">
            <a:extLst>
              <a:ext uri="{FF2B5EF4-FFF2-40B4-BE49-F238E27FC236}">
                <a16:creationId xmlns:a16="http://schemas.microsoft.com/office/drawing/2014/main" id="{CB2A72BC-BE82-1748-8F08-A4450DE42072}"/>
              </a:ext>
            </a:extLst>
          </p:cNvPr>
          <p:cNvSpPr txBox="1"/>
          <p:nvPr/>
        </p:nvSpPr>
        <p:spPr>
          <a:xfrm>
            <a:off x="7325282" y="4195085"/>
            <a:ext cx="2531462" cy="338554"/>
          </a:xfrm>
          <a:prstGeom prst="rect">
            <a:avLst/>
          </a:prstGeom>
          <a:noFill/>
        </p:spPr>
        <p:txBody>
          <a:bodyPr wrap="none" rtlCol="0" anchor="ctr">
            <a:spAutoFit/>
          </a:bodyPr>
          <a:lstStyle/>
          <a:p>
            <a:r>
              <a:rPr lang="en-US" sz="1600" b="1" dirty="0">
                <a:solidFill>
                  <a:schemeClr val="accent4"/>
                </a:solidFill>
                <a:latin typeface="Poppins" pitchFamily="2" charset="77"/>
                <a:cs typeface="Poppins" pitchFamily="2" charset="77"/>
              </a:rPr>
              <a:t>PRODUCTS &amp; SERVICES</a:t>
            </a:r>
          </a:p>
        </p:txBody>
      </p:sp>
      <p:sp>
        <p:nvSpPr>
          <p:cNvPr id="98" name="TextBox 97">
            <a:extLst>
              <a:ext uri="{FF2B5EF4-FFF2-40B4-BE49-F238E27FC236}">
                <a16:creationId xmlns:a16="http://schemas.microsoft.com/office/drawing/2014/main" id="{C51CE550-05B7-A146-B775-DE566EC0AE0C}"/>
              </a:ext>
            </a:extLst>
          </p:cNvPr>
          <p:cNvSpPr txBox="1"/>
          <p:nvPr/>
        </p:nvSpPr>
        <p:spPr>
          <a:xfrm>
            <a:off x="7325282" y="5498409"/>
            <a:ext cx="4104718" cy="529056"/>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
        <p:nvSpPr>
          <p:cNvPr id="99" name="TextBox 98">
            <a:extLst>
              <a:ext uri="{FF2B5EF4-FFF2-40B4-BE49-F238E27FC236}">
                <a16:creationId xmlns:a16="http://schemas.microsoft.com/office/drawing/2014/main" id="{2BB3C3D9-2D0F-B743-802D-EB0E64286FAC}"/>
              </a:ext>
            </a:extLst>
          </p:cNvPr>
          <p:cNvSpPr txBox="1"/>
          <p:nvPr/>
        </p:nvSpPr>
        <p:spPr>
          <a:xfrm>
            <a:off x="7325282" y="5205801"/>
            <a:ext cx="2411238" cy="338554"/>
          </a:xfrm>
          <a:prstGeom prst="rect">
            <a:avLst/>
          </a:prstGeom>
          <a:noFill/>
        </p:spPr>
        <p:txBody>
          <a:bodyPr wrap="none" rtlCol="0" anchor="ctr">
            <a:spAutoFit/>
          </a:bodyPr>
          <a:lstStyle/>
          <a:p>
            <a:r>
              <a:rPr lang="en-US" sz="1600" b="1" dirty="0">
                <a:solidFill>
                  <a:schemeClr val="accent5"/>
                </a:solidFill>
                <a:latin typeface="Poppins" pitchFamily="2" charset="77"/>
                <a:cs typeface="Poppins" pitchFamily="2" charset="77"/>
              </a:rPr>
              <a:t>EXECUTIVE SUMMARY</a:t>
            </a:r>
          </a:p>
        </p:txBody>
      </p:sp>
    </p:spTree>
    <p:extLst>
      <p:ext uri="{BB962C8B-B14F-4D97-AF65-F5344CB8AC3E}">
        <p14:creationId xmlns:p14="http://schemas.microsoft.com/office/powerpoint/2010/main" val="3699165519"/>
      </p:ext>
    </p:extLst>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2EFE252-6EF3-BE4F-BE3F-54DCA4F02CA8}"/>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29BA4200-D07E-0547-923F-277DDF4B95D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2">
            <a:extLst>
              <a:ext uri="{FF2B5EF4-FFF2-40B4-BE49-F238E27FC236}">
                <a16:creationId xmlns:a16="http://schemas.microsoft.com/office/drawing/2014/main" id="{DE74BC18-4190-B648-8624-4960A911164F}"/>
              </a:ext>
            </a:extLst>
          </p:cNvPr>
          <p:cNvSpPr>
            <a:spLocks noChangeArrowheads="1"/>
          </p:cNvSpPr>
          <p:nvPr/>
        </p:nvSpPr>
        <p:spPr bwMode="auto">
          <a:xfrm>
            <a:off x="1588" y="1641051"/>
            <a:ext cx="3119988" cy="1587458"/>
          </a:xfrm>
          <a:custGeom>
            <a:avLst/>
            <a:gdLst>
              <a:gd name="T0" fmla="*/ 4545 w 5010"/>
              <a:gd name="T1" fmla="*/ 742 h 2548"/>
              <a:gd name="T2" fmla="*/ 2262 w 5010"/>
              <a:gd name="T3" fmla="*/ 0 h 2548"/>
              <a:gd name="T4" fmla="*/ 0 w 5010"/>
              <a:gd name="T5" fmla="*/ 0 h 2548"/>
              <a:gd name="T6" fmla="*/ 0 w 5010"/>
              <a:gd name="T7" fmla="*/ 1993 h 2548"/>
              <a:gd name="T8" fmla="*/ 2262 w 5010"/>
              <a:gd name="T9" fmla="*/ 1993 h 2548"/>
              <a:gd name="T10" fmla="*/ 3374 w 5010"/>
              <a:gd name="T11" fmla="*/ 2354 h 2548"/>
              <a:gd name="T12" fmla="*/ 3600 w 5010"/>
              <a:gd name="T13" fmla="*/ 2547 h 2548"/>
              <a:gd name="T14" fmla="*/ 5009 w 5010"/>
              <a:gd name="T15" fmla="*/ 1138 h 2548"/>
              <a:gd name="T16" fmla="*/ 4545 w 5010"/>
              <a:gd name="T17" fmla="*/ 742 h 2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10" h="2548">
                <a:moveTo>
                  <a:pt x="4545" y="742"/>
                </a:moveTo>
                <a:cubicBezTo>
                  <a:pt x="3905" y="276"/>
                  <a:pt x="3116" y="0"/>
                  <a:pt x="2262" y="0"/>
                </a:cubicBezTo>
                <a:lnTo>
                  <a:pt x="0" y="0"/>
                </a:lnTo>
                <a:lnTo>
                  <a:pt x="0" y="1993"/>
                </a:lnTo>
                <a:lnTo>
                  <a:pt x="2262" y="1993"/>
                </a:lnTo>
                <a:cubicBezTo>
                  <a:pt x="2678" y="1993"/>
                  <a:pt x="3062" y="2127"/>
                  <a:pt x="3374" y="2354"/>
                </a:cubicBezTo>
                <a:cubicBezTo>
                  <a:pt x="3454" y="2412"/>
                  <a:pt x="3530" y="2477"/>
                  <a:pt x="3600" y="2547"/>
                </a:cubicBezTo>
                <a:lnTo>
                  <a:pt x="5009" y="1138"/>
                </a:lnTo>
                <a:cubicBezTo>
                  <a:pt x="4865" y="994"/>
                  <a:pt x="4710" y="861"/>
                  <a:pt x="4545" y="742"/>
                </a:cubicBezTo>
              </a:path>
            </a:pathLst>
          </a:custGeom>
          <a:solidFill>
            <a:schemeClr val="accent1"/>
          </a:solidFill>
          <a:ln>
            <a:noFill/>
          </a:ln>
          <a:effectLst/>
        </p:spPr>
        <p:txBody>
          <a:bodyPr wrap="none" anchor="ctr"/>
          <a:lstStyle/>
          <a:p>
            <a:endParaRPr lang="en-US" sz="900"/>
          </a:p>
        </p:txBody>
      </p:sp>
      <p:sp>
        <p:nvSpPr>
          <p:cNvPr id="5" name="Freeform 3">
            <a:extLst>
              <a:ext uri="{FF2B5EF4-FFF2-40B4-BE49-F238E27FC236}">
                <a16:creationId xmlns:a16="http://schemas.microsoft.com/office/drawing/2014/main" id="{901C5178-292C-AA47-A0AA-578C1F4E1AB0}"/>
              </a:ext>
            </a:extLst>
          </p:cNvPr>
          <p:cNvSpPr>
            <a:spLocks noChangeArrowheads="1"/>
          </p:cNvSpPr>
          <p:nvPr/>
        </p:nvSpPr>
        <p:spPr bwMode="auto">
          <a:xfrm>
            <a:off x="1588" y="4892868"/>
            <a:ext cx="3119988" cy="1587458"/>
          </a:xfrm>
          <a:custGeom>
            <a:avLst/>
            <a:gdLst>
              <a:gd name="T0" fmla="*/ 3600 w 5010"/>
              <a:gd name="T1" fmla="*/ 0 h 2548"/>
              <a:gd name="T2" fmla="*/ 3374 w 5010"/>
              <a:gd name="T3" fmla="*/ 193 h 2548"/>
              <a:gd name="T4" fmla="*/ 2262 w 5010"/>
              <a:gd name="T5" fmla="*/ 554 h 2548"/>
              <a:gd name="T6" fmla="*/ 0 w 5010"/>
              <a:gd name="T7" fmla="*/ 554 h 2548"/>
              <a:gd name="T8" fmla="*/ 0 w 5010"/>
              <a:gd name="T9" fmla="*/ 2547 h 2548"/>
              <a:gd name="T10" fmla="*/ 2262 w 5010"/>
              <a:gd name="T11" fmla="*/ 2547 h 2548"/>
              <a:gd name="T12" fmla="*/ 4545 w 5010"/>
              <a:gd name="T13" fmla="*/ 1806 h 2548"/>
              <a:gd name="T14" fmla="*/ 5009 w 5010"/>
              <a:gd name="T15" fmla="*/ 1409 h 2548"/>
              <a:gd name="T16" fmla="*/ 3600 w 5010"/>
              <a:gd name="T17" fmla="*/ 0 h 2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010" h="2548">
                <a:moveTo>
                  <a:pt x="3600" y="0"/>
                </a:moveTo>
                <a:cubicBezTo>
                  <a:pt x="3530" y="71"/>
                  <a:pt x="3454" y="135"/>
                  <a:pt x="3374" y="193"/>
                </a:cubicBezTo>
                <a:cubicBezTo>
                  <a:pt x="3062" y="420"/>
                  <a:pt x="2678" y="554"/>
                  <a:pt x="2262" y="554"/>
                </a:cubicBezTo>
                <a:lnTo>
                  <a:pt x="0" y="554"/>
                </a:lnTo>
                <a:lnTo>
                  <a:pt x="0" y="2547"/>
                </a:lnTo>
                <a:lnTo>
                  <a:pt x="2262" y="2547"/>
                </a:lnTo>
                <a:cubicBezTo>
                  <a:pt x="3116" y="2547"/>
                  <a:pt x="3905" y="2272"/>
                  <a:pt x="4545" y="1806"/>
                </a:cubicBezTo>
                <a:cubicBezTo>
                  <a:pt x="4710" y="1686"/>
                  <a:pt x="4865" y="1553"/>
                  <a:pt x="5009" y="1409"/>
                </a:cubicBezTo>
                <a:lnTo>
                  <a:pt x="3600" y="0"/>
                </a:lnTo>
              </a:path>
            </a:pathLst>
          </a:custGeom>
          <a:solidFill>
            <a:schemeClr val="accent4"/>
          </a:solidFill>
          <a:ln>
            <a:noFill/>
          </a:ln>
          <a:effectLst/>
        </p:spPr>
        <p:txBody>
          <a:bodyPr wrap="none" anchor="ctr"/>
          <a:lstStyle/>
          <a:p>
            <a:endParaRPr lang="en-US" sz="900"/>
          </a:p>
        </p:txBody>
      </p:sp>
      <p:sp>
        <p:nvSpPr>
          <p:cNvPr id="14" name="Freeform 78">
            <a:extLst>
              <a:ext uri="{FF2B5EF4-FFF2-40B4-BE49-F238E27FC236}">
                <a16:creationId xmlns:a16="http://schemas.microsoft.com/office/drawing/2014/main" id="{473E31D0-B9EC-4442-873B-4E1748EE9545}"/>
              </a:ext>
            </a:extLst>
          </p:cNvPr>
          <p:cNvSpPr>
            <a:spLocks noChangeArrowheads="1"/>
          </p:cNvSpPr>
          <p:nvPr/>
        </p:nvSpPr>
        <p:spPr bwMode="auto">
          <a:xfrm>
            <a:off x="2242706" y="4060688"/>
            <a:ext cx="1587459" cy="1711050"/>
          </a:xfrm>
          <a:custGeom>
            <a:avLst/>
            <a:gdLst>
              <a:gd name="T0" fmla="*/ 461 w 2547"/>
              <a:gd name="T1" fmla="*/ 585 h 2747"/>
              <a:gd name="T2" fmla="*/ 0 w 2547"/>
              <a:gd name="T3" fmla="*/ 1337 h 2747"/>
              <a:gd name="T4" fmla="*/ 1409 w 2547"/>
              <a:gd name="T5" fmla="*/ 2746 h 2747"/>
              <a:gd name="T6" fmla="*/ 2357 w 2547"/>
              <a:gd name="T7" fmla="*/ 1201 h 2747"/>
              <a:gd name="T8" fmla="*/ 2546 w 2547"/>
              <a:gd name="T9" fmla="*/ 0 h 2747"/>
              <a:gd name="T10" fmla="*/ 554 w 2547"/>
              <a:gd name="T11" fmla="*/ 0 h 2747"/>
              <a:gd name="T12" fmla="*/ 461 w 2547"/>
              <a:gd name="T13" fmla="*/ 585 h 2747"/>
            </a:gdLst>
            <a:ahLst/>
            <a:cxnLst>
              <a:cxn ang="0">
                <a:pos x="T0" y="T1"/>
              </a:cxn>
              <a:cxn ang="0">
                <a:pos x="T2" y="T3"/>
              </a:cxn>
              <a:cxn ang="0">
                <a:pos x="T4" y="T5"/>
              </a:cxn>
              <a:cxn ang="0">
                <a:pos x="T6" y="T7"/>
              </a:cxn>
              <a:cxn ang="0">
                <a:pos x="T8" y="T9"/>
              </a:cxn>
              <a:cxn ang="0">
                <a:pos x="T10" y="T11"/>
              </a:cxn>
              <a:cxn ang="0">
                <a:pos x="T12" y="T13"/>
              </a:cxn>
            </a:cxnLst>
            <a:rect l="0" t="0" r="r" b="b"/>
            <a:pathLst>
              <a:path w="2547" h="2747">
                <a:moveTo>
                  <a:pt x="461" y="585"/>
                </a:moveTo>
                <a:cubicBezTo>
                  <a:pt x="369" y="872"/>
                  <a:pt x="208" y="1129"/>
                  <a:pt x="0" y="1337"/>
                </a:cubicBezTo>
                <a:lnTo>
                  <a:pt x="1409" y="2746"/>
                </a:lnTo>
                <a:cubicBezTo>
                  <a:pt x="1837" y="2318"/>
                  <a:pt x="2166" y="1791"/>
                  <a:pt x="2357" y="1201"/>
                </a:cubicBezTo>
                <a:cubicBezTo>
                  <a:pt x="2480" y="822"/>
                  <a:pt x="2546" y="419"/>
                  <a:pt x="2546" y="0"/>
                </a:cubicBezTo>
                <a:lnTo>
                  <a:pt x="554" y="0"/>
                </a:lnTo>
                <a:cubicBezTo>
                  <a:pt x="554" y="204"/>
                  <a:pt x="521" y="400"/>
                  <a:pt x="461" y="585"/>
                </a:cubicBezTo>
              </a:path>
            </a:pathLst>
          </a:custGeom>
          <a:solidFill>
            <a:schemeClr val="accent3"/>
          </a:solidFill>
          <a:ln>
            <a:noFill/>
          </a:ln>
          <a:effectLst/>
        </p:spPr>
        <p:txBody>
          <a:bodyPr wrap="none" anchor="ctr"/>
          <a:lstStyle/>
          <a:p>
            <a:endParaRPr lang="en-US" sz="900"/>
          </a:p>
        </p:txBody>
      </p:sp>
      <p:sp>
        <p:nvSpPr>
          <p:cNvPr id="15" name="Freeform 79">
            <a:extLst>
              <a:ext uri="{FF2B5EF4-FFF2-40B4-BE49-F238E27FC236}">
                <a16:creationId xmlns:a16="http://schemas.microsoft.com/office/drawing/2014/main" id="{11564133-1A0A-A94A-A398-A831A4246147}"/>
              </a:ext>
            </a:extLst>
          </p:cNvPr>
          <p:cNvSpPr>
            <a:spLocks noChangeArrowheads="1"/>
          </p:cNvSpPr>
          <p:nvPr/>
        </p:nvSpPr>
        <p:spPr bwMode="auto">
          <a:xfrm>
            <a:off x="2242706" y="2349639"/>
            <a:ext cx="1587459" cy="1711049"/>
          </a:xfrm>
          <a:custGeom>
            <a:avLst/>
            <a:gdLst>
              <a:gd name="T0" fmla="*/ 1409 w 2547"/>
              <a:gd name="T1" fmla="*/ 0 h 2747"/>
              <a:gd name="T2" fmla="*/ 0 w 2547"/>
              <a:gd name="T3" fmla="*/ 1409 h 2747"/>
              <a:gd name="T4" fmla="*/ 461 w 2547"/>
              <a:gd name="T5" fmla="*/ 2162 h 2747"/>
              <a:gd name="T6" fmla="*/ 554 w 2547"/>
              <a:gd name="T7" fmla="*/ 2746 h 2747"/>
              <a:gd name="T8" fmla="*/ 2546 w 2547"/>
              <a:gd name="T9" fmla="*/ 2746 h 2747"/>
              <a:gd name="T10" fmla="*/ 2357 w 2547"/>
              <a:gd name="T11" fmla="*/ 1545 h 2747"/>
              <a:gd name="T12" fmla="*/ 1409 w 2547"/>
              <a:gd name="T13" fmla="*/ 0 h 2747"/>
            </a:gdLst>
            <a:ahLst/>
            <a:cxnLst>
              <a:cxn ang="0">
                <a:pos x="T0" y="T1"/>
              </a:cxn>
              <a:cxn ang="0">
                <a:pos x="T2" y="T3"/>
              </a:cxn>
              <a:cxn ang="0">
                <a:pos x="T4" y="T5"/>
              </a:cxn>
              <a:cxn ang="0">
                <a:pos x="T6" y="T7"/>
              </a:cxn>
              <a:cxn ang="0">
                <a:pos x="T8" y="T9"/>
              </a:cxn>
              <a:cxn ang="0">
                <a:pos x="T10" y="T11"/>
              </a:cxn>
              <a:cxn ang="0">
                <a:pos x="T12" y="T13"/>
              </a:cxn>
            </a:cxnLst>
            <a:rect l="0" t="0" r="r" b="b"/>
            <a:pathLst>
              <a:path w="2547" h="2747">
                <a:moveTo>
                  <a:pt x="1409" y="0"/>
                </a:moveTo>
                <a:lnTo>
                  <a:pt x="0" y="1409"/>
                </a:lnTo>
                <a:cubicBezTo>
                  <a:pt x="208" y="1618"/>
                  <a:pt x="369" y="1874"/>
                  <a:pt x="461" y="2162"/>
                </a:cubicBezTo>
                <a:cubicBezTo>
                  <a:pt x="521" y="2346"/>
                  <a:pt x="554" y="2542"/>
                  <a:pt x="554" y="2746"/>
                </a:cubicBezTo>
                <a:lnTo>
                  <a:pt x="2546" y="2746"/>
                </a:lnTo>
                <a:cubicBezTo>
                  <a:pt x="2546" y="2327"/>
                  <a:pt x="2480" y="1924"/>
                  <a:pt x="2357" y="1545"/>
                </a:cubicBezTo>
                <a:cubicBezTo>
                  <a:pt x="2166" y="956"/>
                  <a:pt x="1837" y="428"/>
                  <a:pt x="1409" y="0"/>
                </a:cubicBezTo>
              </a:path>
            </a:pathLst>
          </a:custGeom>
          <a:solidFill>
            <a:schemeClr val="accent2"/>
          </a:solidFill>
          <a:ln>
            <a:noFill/>
          </a:ln>
          <a:effectLst/>
        </p:spPr>
        <p:txBody>
          <a:bodyPr wrap="none" anchor="ctr"/>
          <a:lstStyle/>
          <a:p>
            <a:endParaRPr lang="en-US" sz="900"/>
          </a:p>
        </p:txBody>
      </p:sp>
      <p:sp>
        <p:nvSpPr>
          <p:cNvPr id="16" name="Freeform 80">
            <a:extLst>
              <a:ext uri="{FF2B5EF4-FFF2-40B4-BE49-F238E27FC236}">
                <a16:creationId xmlns:a16="http://schemas.microsoft.com/office/drawing/2014/main" id="{933D009D-14B1-284B-B324-2646502C78D2}"/>
              </a:ext>
            </a:extLst>
          </p:cNvPr>
          <p:cNvSpPr>
            <a:spLocks noChangeArrowheads="1"/>
          </p:cNvSpPr>
          <p:nvPr/>
        </p:nvSpPr>
        <p:spPr bwMode="auto">
          <a:xfrm>
            <a:off x="3810940" y="4313363"/>
            <a:ext cx="1985696" cy="19226"/>
          </a:xfrm>
          <a:custGeom>
            <a:avLst/>
            <a:gdLst>
              <a:gd name="T0" fmla="*/ 0 w 3190"/>
              <a:gd name="T1" fmla="*/ 31 h 32"/>
              <a:gd name="T2" fmla="*/ 9 w 3190"/>
              <a:gd name="T3" fmla="*/ 0 h 32"/>
              <a:gd name="T4" fmla="*/ 254 w 3190"/>
              <a:gd name="T5" fmla="*/ 31 h 32"/>
              <a:gd name="T6" fmla="*/ 131 w 3190"/>
              <a:gd name="T7" fmla="*/ 0 h 32"/>
              <a:gd name="T8" fmla="*/ 254 w 3190"/>
              <a:gd name="T9" fmla="*/ 31 h 32"/>
              <a:gd name="T10" fmla="*/ 376 w 3190"/>
              <a:gd name="T11" fmla="*/ 31 h 32"/>
              <a:gd name="T12" fmla="*/ 498 w 3190"/>
              <a:gd name="T13" fmla="*/ 0 h 32"/>
              <a:gd name="T14" fmla="*/ 743 w 3190"/>
              <a:gd name="T15" fmla="*/ 31 h 32"/>
              <a:gd name="T16" fmla="*/ 621 w 3190"/>
              <a:gd name="T17" fmla="*/ 0 h 32"/>
              <a:gd name="T18" fmla="*/ 743 w 3190"/>
              <a:gd name="T19" fmla="*/ 31 h 32"/>
              <a:gd name="T20" fmla="*/ 865 w 3190"/>
              <a:gd name="T21" fmla="*/ 31 h 32"/>
              <a:gd name="T22" fmla="*/ 988 w 3190"/>
              <a:gd name="T23" fmla="*/ 0 h 32"/>
              <a:gd name="T24" fmla="*/ 1232 w 3190"/>
              <a:gd name="T25" fmla="*/ 31 h 32"/>
              <a:gd name="T26" fmla="*/ 1110 w 3190"/>
              <a:gd name="T27" fmla="*/ 0 h 32"/>
              <a:gd name="T28" fmla="*/ 1232 w 3190"/>
              <a:gd name="T29" fmla="*/ 31 h 32"/>
              <a:gd name="T30" fmla="*/ 1355 w 3190"/>
              <a:gd name="T31" fmla="*/ 31 h 32"/>
              <a:gd name="T32" fmla="*/ 1477 w 3190"/>
              <a:gd name="T33" fmla="*/ 0 h 32"/>
              <a:gd name="T34" fmla="*/ 1722 w 3190"/>
              <a:gd name="T35" fmla="*/ 31 h 32"/>
              <a:gd name="T36" fmla="*/ 1599 w 3190"/>
              <a:gd name="T37" fmla="*/ 0 h 32"/>
              <a:gd name="T38" fmla="*/ 1722 w 3190"/>
              <a:gd name="T39" fmla="*/ 31 h 32"/>
              <a:gd name="T40" fmla="*/ 1844 w 3190"/>
              <a:gd name="T41" fmla="*/ 31 h 32"/>
              <a:gd name="T42" fmla="*/ 1966 w 3190"/>
              <a:gd name="T43" fmla="*/ 0 h 32"/>
              <a:gd name="T44" fmla="*/ 2211 w 3190"/>
              <a:gd name="T45" fmla="*/ 31 h 32"/>
              <a:gd name="T46" fmla="*/ 2089 w 3190"/>
              <a:gd name="T47" fmla="*/ 0 h 32"/>
              <a:gd name="T48" fmla="*/ 2211 w 3190"/>
              <a:gd name="T49" fmla="*/ 31 h 32"/>
              <a:gd name="T50" fmla="*/ 2333 w 3190"/>
              <a:gd name="T51" fmla="*/ 31 h 32"/>
              <a:gd name="T52" fmla="*/ 2456 w 3190"/>
              <a:gd name="T53" fmla="*/ 0 h 32"/>
              <a:gd name="T54" fmla="*/ 2700 w 3190"/>
              <a:gd name="T55" fmla="*/ 31 h 32"/>
              <a:gd name="T56" fmla="*/ 2578 w 3190"/>
              <a:gd name="T57" fmla="*/ 0 h 32"/>
              <a:gd name="T58" fmla="*/ 2700 w 3190"/>
              <a:gd name="T59" fmla="*/ 31 h 32"/>
              <a:gd name="T60" fmla="*/ 2822 w 3190"/>
              <a:gd name="T61" fmla="*/ 31 h 32"/>
              <a:gd name="T62" fmla="*/ 2945 w 3190"/>
              <a:gd name="T63" fmla="*/ 0 h 32"/>
              <a:gd name="T64" fmla="*/ 3189 w 3190"/>
              <a:gd name="T65" fmla="*/ 31 h 32"/>
              <a:gd name="T66" fmla="*/ 3067 w 3190"/>
              <a:gd name="T67" fmla="*/ 0 h 32"/>
              <a:gd name="T68" fmla="*/ 3189 w 3190"/>
              <a:gd name="T69" fmla="*/ 3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90" h="32">
                <a:moveTo>
                  <a:pt x="9" y="31"/>
                </a:moveTo>
                <a:lnTo>
                  <a:pt x="0" y="31"/>
                </a:lnTo>
                <a:lnTo>
                  <a:pt x="0" y="0"/>
                </a:lnTo>
                <a:lnTo>
                  <a:pt x="9" y="0"/>
                </a:lnTo>
                <a:lnTo>
                  <a:pt x="9" y="31"/>
                </a:lnTo>
                <a:close/>
                <a:moveTo>
                  <a:pt x="254" y="31"/>
                </a:moveTo>
                <a:lnTo>
                  <a:pt x="131" y="31"/>
                </a:lnTo>
                <a:lnTo>
                  <a:pt x="131" y="0"/>
                </a:lnTo>
                <a:lnTo>
                  <a:pt x="254" y="0"/>
                </a:lnTo>
                <a:lnTo>
                  <a:pt x="254" y="31"/>
                </a:lnTo>
                <a:close/>
                <a:moveTo>
                  <a:pt x="498" y="31"/>
                </a:moveTo>
                <a:lnTo>
                  <a:pt x="376" y="31"/>
                </a:lnTo>
                <a:lnTo>
                  <a:pt x="376" y="0"/>
                </a:lnTo>
                <a:lnTo>
                  <a:pt x="498" y="0"/>
                </a:lnTo>
                <a:lnTo>
                  <a:pt x="498" y="31"/>
                </a:lnTo>
                <a:close/>
                <a:moveTo>
                  <a:pt x="743" y="31"/>
                </a:moveTo>
                <a:lnTo>
                  <a:pt x="621" y="31"/>
                </a:lnTo>
                <a:lnTo>
                  <a:pt x="621" y="0"/>
                </a:lnTo>
                <a:lnTo>
                  <a:pt x="743" y="0"/>
                </a:lnTo>
                <a:lnTo>
                  <a:pt x="743" y="31"/>
                </a:lnTo>
                <a:close/>
                <a:moveTo>
                  <a:pt x="988" y="31"/>
                </a:moveTo>
                <a:lnTo>
                  <a:pt x="865" y="31"/>
                </a:lnTo>
                <a:lnTo>
                  <a:pt x="865" y="0"/>
                </a:lnTo>
                <a:lnTo>
                  <a:pt x="988" y="0"/>
                </a:lnTo>
                <a:lnTo>
                  <a:pt x="988" y="31"/>
                </a:lnTo>
                <a:close/>
                <a:moveTo>
                  <a:pt x="1232" y="31"/>
                </a:moveTo>
                <a:lnTo>
                  <a:pt x="1110" y="31"/>
                </a:lnTo>
                <a:lnTo>
                  <a:pt x="1110" y="0"/>
                </a:lnTo>
                <a:lnTo>
                  <a:pt x="1232" y="0"/>
                </a:lnTo>
                <a:lnTo>
                  <a:pt x="1232" y="31"/>
                </a:lnTo>
                <a:close/>
                <a:moveTo>
                  <a:pt x="1477" y="31"/>
                </a:moveTo>
                <a:lnTo>
                  <a:pt x="1355" y="31"/>
                </a:lnTo>
                <a:lnTo>
                  <a:pt x="1355" y="0"/>
                </a:lnTo>
                <a:lnTo>
                  <a:pt x="1477" y="0"/>
                </a:lnTo>
                <a:lnTo>
                  <a:pt x="1477" y="31"/>
                </a:lnTo>
                <a:close/>
                <a:moveTo>
                  <a:pt x="1722" y="31"/>
                </a:moveTo>
                <a:lnTo>
                  <a:pt x="1599" y="31"/>
                </a:lnTo>
                <a:lnTo>
                  <a:pt x="1599" y="0"/>
                </a:lnTo>
                <a:lnTo>
                  <a:pt x="1722" y="0"/>
                </a:lnTo>
                <a:lnTo>
                  <a:pt x="1722" y="31"/>
                </a:lnTo>
                <a:close/>
                <a:moveTo>
                  <a:pt x="1966" y="31"/>
                </a:moveTo>
                <a:lnTo>
                  <a:pt x="1844" y="31"/>
                </a:lnTo>
                <a:lnTo>
                  <a:pt x="1844" y="0"/>
                </a:lnTo>
                <a:lnTo>
                  <a:pt x="1966" y="0"/>
                </a:lnTo>
                <a:lnTo>
                  <a:pt x="1966" y="31"/>
                </a:lnTo>
                <a:close/>
                <a:moveTo>
                  <a:pt x="2211" y="31"/>
                </a:moveTo>
                <a:lnTo>
                  <a:pt x="2089" y="31"/>
                </a:lnTo>
                <a:lnTo>
                  <a:pt x="2089" y="0"/>
                </a:lnTo>
                <a:lnTo>
                  <a:pt x="2211" y="0"/>
                </a:lnTo>
                <a:lnTo>
                  <a:pt x="2211" y="31"/>
                </a:lnTo>
                <a:close/>
                <a:moveTo>
                  <a:pt x="2456" y="31"/>
                </a:moveTo>
                <a:lnTo>
                  <a:pt x="2333" y="31"/>
                </a:lnTo>
                <a:lnTo>
                  <a:pt x="2333" y="0"/>
                </a:lnTo>
                <a:lnTo>
                  <a:pt x="2456" y="0"/>
                </a:lnTo>
                <a:lnTo>
                  <a:pt x="2456" y="31"/>
                </a:lnTo>
                <a:close/>
                <a:moveTo>
                  <a:pt x="2700" y="31"/>
                </a:moveTo>
                <a:lnTo>
                  <a:pt x="2578" y="31"/>
                </a:lnTo>
                <a:lnTo>
                  <a:pt x="2578" y="0"/>
                </a:lnTo>
                <a:lnTo>
                  <a:pt x="2700" y="0"/>
                </a:lnTo>
                <a:lnTo>
                  <a:pt x="2700" y="31"/>
                </a:lnTo>
                <a:close/>
                <a:moveTo>
                  <a:pt x="2945" y="31"/>
                </a:moveTo>
                <a:lnTo>
                  <a:pt x="2822" y="31"/>
                </a:lnTo>
                <a:lnTo>
                  <a:pt x="2822" y="0"/>
                </a:lnTo>
                <a:lnTo>
                  <a:pt x="2945" y="0"/>
                </a:lnTo>
                <a:lnTo>
                  <a:pt x="2945" y="31"/>
                </a:lnTo>
                <a:close/>
                <a:moveTo>
                  <a:pt x="3189" y="31"/>
                </a:moveTo>
                <a:lnTo>
                  <a:pt x="3067" y="31"/>
                </a:lnTo>
                <a:lnTo>
                  <a:pt x="3067" y="0"/>
                </a:lnTo>
                <a:lnTo>
                  <a:pt x="3189" y="0"/>
                </a:lnTo>
                <a:lnTo>
                  <a:pt x="3189" y="31"/>
                </a:lnTo>
                <a:close/>
              </a:path>
            </a:pathLst>
          </a:custGeom>
          <a:solidFill>
            <a:schemeClr val="accent3"/>
          </a:solidFill>
          <a:ln>
            <a:noFill/>
          </a:ln>
          <a:effectLst/>
        </p:spPr>
        <p:txBody>
          <a:bodyPr wrap="none" anchor="ctr"/>
          <a:lstStyle/>
          <a:p>
            <a:endParaRPr lang="en-US" sz="900"/>
          </a:p>
        </p:txBody>
      </p:sp>
      <p:sp>
        <p:nvSpPr>
          <p:cNvPr id="17" name="Freeform 81">
            <a:extLst>
              <a:ext uri="{FF2B5EF4-FFF2-40B4-BE49-F238E27FC236}">
                <a16:creationId xmlns:a16="http://schemas.microsoft.com/office/drawing/2014/main" id="{B89892F5-77F2-D14A-BF1D-08A39BD1048D}"/>
              </a:ext>
            </a:extLst>
          </p:cNvPr>
          <p:cNvSpPr>
            <a:spLocks noChangeArrowheads="1"/>
          </p:cNvSpPr>
          <p:nvPr/>
        </p:nvSpPr>
        <p:spPr bwMode="auto">
          <a:xfrm>
            <a:off x="3739532" y="3187311"/>
            <a:ext cx="2057104" cy="19226"/>
          </a:xfrm>
          <a:custGeom>
            <a:avLst/>
            <a:gdLst>
              <a:gd name="T0" fmla="*/ 0 w 3303"/>
              <a:gd name="T1" fmla="*/ 30 h 31"/>
              <a:gd name="T2" fmla="*/ 122 w 3303"/>
              <a:gd name="T3" fmla="*/ 0 h 31"/>
              <a:gd name="T4" fmla="*/ 367 w 3303"/>
              <a:gd name="T5" fmla="*/ 30 h 31"/>
              <a:gd name="T6" fmla="*/ 244 w 3303"/>
              <a:gd name="T7" fmla="*/ 0 h 31"/>
              <a:gd name="T8" fmla="*/ 367 w 3303"/>
              <a:gd name="T9" fmla="*/ 30 h 31"/>
              <a:gd name="T10" fmla="*/ 489 w 3303"/>
              <a:gd name="T11" fmla="*/ 30 h 31"/>
              <a:gd name="T12" fmla="*/ 611 w 3303"/>
              <a:gd name="T13" fmla="*/ 0 h 31"/>
              <a:gd name="T14" fmla="*/ 856 w 3303"/>
              <a:gd name="T15" fmla="*/ 30 h 31"/>
              <a:gd name="T16" fmla="*/ 734 w 3303"/>
              <a:gd name="T17" fmla="*/ 0 h 31"/>
              <a:gd name="T18" fmla="*/ 856 w 3303"/>
              <a:gd name="T19" fmla="*/ 30 h 31"/>
              <a:gd name="T20" fmla="*/ 978 w 3303"/>
              <a:gd name="T21" fmla="*/ 30 h 31"/>
              <a:gd name="T22" fmla="*/ 1101 w 3303"/>
              <a:gd name="T23" fmla="*/ 0 h 31"/>
              <a:gd name="T24" fmla="*/ 1345 w 3303"/>
              <a:gd name="T25" fmla="*/ 30 h 31"/>
              <a:gd name="T26" fmla="*/ 1223 w 3303"/>
              <a:gd name="T27" fmla="*/ 0 h 31"/>
              <a:gd name="T28" fmla="*/ 1345 w 3303"/>
              <a:gd name="T29" fmla="*/ 30 h 31"/>
              <a:gd name="T30" fmla="*/ 1468 w 3303"/>
              <a:gd name="T31" fmla="*/ 30 h 31"/>
              <a:gd name="T32" fmla="*/ 1590 w 3303"/>
              <a:gd name="T33" fmla="*/ 0 h 31"/>
              <a:gd name="T34" fmla="*/ 1835 w 3303"/>
              <a:gd name="T35" fmla="*/ 30 h 31"/>
              <a:gd name="T36" fmla="*/ 1712 w 3303"/>
              <a:gd name="T37" fmla="*/ 0 h 31"/>
              <a:gd name="T38" fmla="*/ 1835 w 3303"/>
              <a:gd name="T39" fmla="*/ 30 h 31"/>
              <a:gd name="T40" fmla="*/ 1957 w 3303"/>
              <a:gd name="T41" fmla="*/ 30 h 31"/>
              <a:gd name="T42" fmla="*/ 2079 w 3303"/>
              <a:gd name="T43" fmla="*/ 0 h 31"/>
              <a:gd name="T44" fmla="*/ 2324 w 3303"/>
              <a:gd name="T45" fmla="*/ 30 h 31"/>
              <a:gd name="T46" fmla="*/ 2202 w 3303"/>
              <a:gd name="T47" fmla="*/ 0 h 31"/>
              <a:gd name="T48" fmla="*/ 2324 w 3303"/>
              <a:gd name="T49" fmla="*/ 30 h 31"/>
              <a:gd name="T50" fmla="*/ 2446 w 3303"/>
              <a:gd name="T51" fmla="*/ 30 h 31"/>
              <a:gd name="T52" fmla="*/ 2569 w 3303"/>
              <a:gd name="T53" fmla="*/ 0 h 31"/>
              <a:gd name="T54" fmla="*/ 2813 w 3303"/>
              <a:gd name="T55" fmla="*/ 30 h 31"/>
              <a:gd name="T56" fmla="*/ 2691 w 3303"/>
              <a:gd name="T57" fmla="*/ 0 h 31"/>
              <a:gd name="T58" fmla="*/ 2813 w 3303"/>
              <a:gd name="T59" fmla="*/ 30 h 31"/>
              <a:gd name="T60" fmla="*/ 2935 w 3303"/>
              <a:gd name="T61" fmla="*/ 30 h 31"/>
              <a:gd name="T62" fmla="*/ 3058 w 3303"/>
              <a:gd name="T63" fmla="*/ 0 h 31"/>
              <a:gd name="T64" fmla="*/ 3302 w 3303"/>
              <a:gd name="T65" fmla="*/ 30 h 31"/>
              <a:gd name="T66" fmla="*/ 3180 w 3303"/>
              <a:gd name="T67" fmla="*/ 0 h 31"/>
              <a:gd name="T68" fmla="*/ 3302 w 3303"/>
              <a:gd name="T6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03" h="31">
                <a:moveTo>
                  <a:pt x="122" y="30"/>
                </a:moveTo>
                <a:lnTo>
                  <a:pt x="0" y="30"/>
                </a:lnTo>
                <a:lnTo>
                  <a:pt x="0" y="0"/>
                </a:lnTo>
                <a:lnTo>
                  <a:pt x="122" y="0"/>
                </a:lnTo>
                <a:lnTo>
                  <a:pt x="122" y="30"/>
                </a:lnTo>
                <a:close/>
                <a:moveTo>
                  <a:pt x="367" y="30"/>
                </a:moveTo>
                <a:lnTo>
                  <a:pt x="244" y="30"/>
                </a:lnTo>
                <a:lnTo>
                  <a:pt x="244" y="0"/>
                </a:lnTo>
                <a:lnTo>
                  <a:pt x="367" y="0"/>
                </a:lnTo>
                <a:lnTo>
                  <a:pt x="367" y="30"/>
                </a:lnTo>
                <a:close/>
                <a:moveTo>
                  <a:pt x="611" y="30"/>
                </a:moveTo>
                <a:lnTo>
                  <a:pt x="489" y="30"/>
                </a:lnTo>
                <a:lnTo>
                  <a:pt x="489" y="0"/>
                </a:lnTo>
                <a:lnTo>
                  <a:pt x="611" y="0"/>
                </a:lnTo>
                <a:lnTo>
                  <a:pt x="611" y="30"/>
                </a:lnTo>
                <a:close/>
                <a:moveTo>
                  <a:pt x="856" y="30"/>
                </a:moveTo>
                <a:lnTo>
                  <a:pt x="734" y="30"/>
                </a:lnTo>
                <a:lnTo>
                  <a:pt x="734" y="0"/>
                </a:lnTo>
                <a:lnTo>
                  <a:pt x="856" y="0"/>
                </a:lnTo>
                <a:lnTo>
                  <a:pt x="856" y="30"/>
                </a:lnTo>
                <a:close/>
                <a:moveTo>
                  <a:pt x="1101" y="30"/>
                </a:moveTo>
                <a:lnTo>
                  <a:pt x="978" y="30"/>
                </a:lnTo>
                <a:lnTo>
                  <a:pt x="978" y="0"/>
                </a:lnTo>
                <a:lnTo>
                  <a:pt x="1101" y="0"/>
                </a:lnTo>
                <a:lnTo>
                  <a:pt x="1101" y="30"/>
                </a:lnTo>
                <a:close/>
                <a:moveTo>
                  <a:pt x="1345" y="30"/>
                </a:moveTo>
                <a:lnTo>
                  <a:pt x="1223" y="30"/>
                </a:lnTo>
                <a:lnTo>
                  <a:pt x="1223" y="0"/>
                </a:lnTo>
                <a:lnTo>
                  <a:pt x="1345" y="0"/>
                </a:lnTo>
                <a:lnTo>
                  <a:pt x="1345" y="30"/>
                </a:lnTo>
                <a:close/>
                <a:moveTo>
                  <a:pt x="1590" y="30"/>
                </a:moveTo>
                <a:lnTo>
                  <a:pt x="1468" y="30"/>
                </a:lnTo>
                <a:lnTo>
                  <a:pt x="1468" y="0"/>
                </a:lnTo>
                <a:lnTo>
                  <a:pt x="1590" y="0"/>
                </a:lnTo>
                <a:lnTo>
                  <a:pt x="1590" y="30"/>
                </a:lnTo>
                <a:close/>
                <a:moveTo>
                  <a:pt x="1835" y="30"/>
                </a:moveTo>
                <a:lnTo>
                  <a:pt x="1712" y="30"/>
                </a:lnTo>
                <a:lnTo>
                  <a:pt x="1712" y="0"/>
                </a:lnTo>
                <a:lnTo>
                  <a:pt x="1835" y="0"/>
                </a:lnTo>
                <a:lnTo>
                  <a:pt x="1835" y="30"/>
                </a:lnTo>
                <a:close/>
                <a:moveTo>
                  <a:pt x="2079" y="30"/>
                </a:moveTo>
                <a:lnTo>
                  <a:pt x="1957" y="30"/>
                </a:lnTo>
                <a:lnTo>
                  <a:pt x="1957" y="0"/>
                </a:lnTo>
                <a:lnTo>
                  <a:pt x="2079" y="0"/>
                </a:lnTo>
                <a:lnTo>
                  <a:pt x="2079" y="30"/>
                </a:lnTo>
                <a:close/>
                <a:moveTo>
                  <a:pt x="2324" y="30"/>
                </a:moveTo>
                <a:lnTo>
                  <a:pt x="2202" y="30"/>
                </a:lnTo>
                <a:lnTo>
                  <a:pt x="2202" y="0"/>
                </a:lnTo>
                <a:lnTo>
                  <a:pt x="2324" y="0"/>
                </a:lnTo>
                <a:lnTo>
                  <a:pt x="2324" y="30"/>
                </a:lnTo>
                <a:close/>
                <a:moveTo>
                  <a:pt x="2569" y="30"/>
                </a:moveTo>
                <a:lnTo>
                  <a:pt x="2446" y="30"/>
                </a:lnTo>
                <a:lnTo>
                  <a:pt x="2446" y="0"/>
                </a:lnTo>
                <a:lnTo>
                  <a:pt x="2569" y="0"/>
                </a:lnTo>
                <a:lnTo>
                  <a:pt x="2569" y="30"/>
                </a:lnTo>
                <a:close/>
                <a:moveTo>
                  <a:pt x="2813" y="30"/>
                </a:moveTo>
                <a:lnTo>
                  <a:pt x="2691" y="30"/>
                </a:lnTo>
                <a:lnTo>
                  <a:pt x="2691" y="0"/>
                </a:lnTo>
                <a:lnTo>
                  <a:pt x="2813" y="0"/>
                </a:lnTo>
                <a:lnTo>
                  <a:pt x="2813" y="30"/>
                </a:lnTo>
                <a:close/>
                <a:moveTo>
                  <a:pt x="3058" y="30"/>
                </a:moveTo>
                <a:lnTo>
                  <a:pt x="2935" y="30"/>
                </a:lnTo>
                <a:lnTo>
                  <a:pt x="2935" y="0"/>
                </a:lnTo>
                <a:lnTo>
                  <a:pt x="3058" y="0"/>
                </a:lnTo>
                <a:lnTo>
                  <a:pt x="3058" y="30"/>
                </a:lnTo>
                <a:close/>
                <a:moveTo>
                  <a:pt x="3302" y="30"/>
                </a:moveTo>
                <a:lnTo>
                  <a:pt x="3180" y="30"/>
                </a:lnTo>
                <a:lnTo>
                  <a:pt x="3180" y="0"/>
                </a:lnTo>
                <a:lnTo>
                  <a:pt x="3302" y="0"/>
                </a:lnTo>
                <a:lnTo>
                  <a:pt x="3302" y="30"/>
                </a:lnTo>
                <a:close/>
              </a:path>
            </a:pathLst>
          </a:custGeom>
          <a:solidFill>
            <a:schemeClr val="accent2"/>
          </a:solidFill>
          <a:ln>
            <a:noFill/>
          </a:ln>
          <a:effectLst/>
        </p:spPr>
        <p:txBody>
          <a:bodyPr wrap="none" anchor="ctr"/>
          <a:lstStyle/>
          <a:p>
            <a:endParaRPr lang="en-US" sz="900"/>
          </a:p>
        </p:txBody>
      </p:sp>
      <p:sp>
        <p:nvSpPr>
          <p:cNvPr id="18" name="Freeform 82">
            <a:extLst>
              <a:ext uri="{FF2B5EF4-FFF2-40B4-BE49-F238E27FC236}">
                <a16:creationId xmlns:a16="http://schemas.microsoft.com/office/drawing/2014/main" id="{7623FA5A-9676-FE4F-82A0-9B0289F3C27A}"/>
              </a:ext>
            </a:extLst>
          </p:cNvPr>
          <p:cNvSpPr>
            <a:spLocks noChangeArrowheads="1"/>
          </p:cNvSpPr>
          <p:nvPr/>
        </p:nvSpPr>
        <p:spPr bwMode="auto">
          <a:xfrm>
            <a:off x="2824957" y="2055766"/>
            <a:ext cx="2971679" cy="19226"/>
          </a:xfrm>
          <a:custGeom>
            <a:avLst/>
            <a:gdLst>
              <a:gd name="T0" fmla="*/ 0 w 4771"/>
              <a:gd name="T1" fmla="*/ 30 h 31"/>
              <a:gd name="T2" fmla="*/ 122 w 4771"/>
              <a:gd name="T3" fmla="*/ 0 h 31"/>
              <a:gd name="T4" fmla="*/ 367 w 4771"/>
              <a:gd name="T5" fmla="*/ 30 h 31"/>
              <a:gd name="T6" fmla="*/ 245 w 4771"/>
              <a:gd name="T7" fmla="*/ 0 h 31"/>
              <a:gd name="T8" fmla="*/ 367 w 4771"/>
              <a:gd name="T9" fmla="*/ 30 h 31"/>
              <a:gd name="T10" fmla="*/ 489 w 4771"/>
              <a:gd name="T11" fmla="*/ 30 h 31"/>
              <a:gd name="T12" fmla="*/ 612 w 4771"/>
              <a:gd name="T13" fmla="*/ 0 h 31"/>
              <a:gd name="T14" fmla="*/ 856 w 4771"/>
              <a:gd name="T15" fmla="*/ 30 h 31"/>
              <a:gd name="T16" fmla="*/ 734 w 4771"/>
              <a:gd name="T17" fmla="*/ 0 h 31"/>
              <a:gd name="T18" fmla="*/ 856 w 4771"/>
              <a:gd name="T19" fmla="*/ 30 h 31"/>
              <a:gd name="T20" fmla="*/ 978 w 4771"/>
              <a:gd name="T21" fmla="*/ 30 h 31"/>
              <a:gd name="T22" fmla="*/ 1101 w 4771"/>
              <a:gd name="T23" fmla="*/ 0 h 31"/>
              <a:gd name="T24" fmla="*/ 1345 w 4771"/>
              <a:gd name="T25" fmla="*/ 30 h 31"/>
              <a:gd name="T26" fmla="*/ 1223 w 4771"/>
              <a:gd name="T27" fmla="*/ 0 h 31"/>
              <a:gd name="T28" fmla="*/ 1345 w 4771"/>
              <a:gd name="T29" fmla="*/ 30 h 31"/>
              <a:gd name="T30" fmla="*/ 1468 w 4771"/>
              <a:gd name="T31" fmla="*/ 30 h 31"/>
              <a:gd name="T32" fmla="*/ 1590 w 4771"/>
              <a:gd name="T33" fmla="*/ 0 h 31"/>
              <a:gd name="T34" fmla="*/ 1835 w 4771"/>
              <a:gd name="T35" fmla="*/ 30 h 31"/>
              <a:gd name="T36" fmla="*/ 1712 w 4771"/>
              <a:gd name="T37" fmla="*/ 0 h 31"/>
              <a:gd name="T38" fmla="*/ 1835 w 4771"/>
              <a:gd name="T39" fmla="*/ 30 h 31"/>
              <a:gd name="T40" fmla="*/ 1957 w 4771"/>
              <a:gd name="T41" fmla="*/ 30 h 31"/>
              <a:gd name="T42" fmla="*/ 2079 w 4771"/>
              <a:gd name="T43" fmla="*/ 0 h 31"/>
              <a:gd name="T44" fmla="*/ 2324 w 4771"/>
              <a:gd name="T45" fmla="*/ 30 h 31"/>
              <a:gd name="T46" fmla="*/ 2202 w 4771"/>
              <a:gd name="T47" fmla="*/ 0 h 31"/>
              <a:gd name="T48" fmla="*/ 2324 w 4771"/>
              <a:gd name="T49" fmla="*/ 30 h 31"/>
              <a:gd name="T50" fmla="*/ 2446 w 4771"/>
              <a:gd name="T51" fmla="*/ 30 h 31"/>
              <a:gd name="T52" fmla="*/ 2569 w 4771"/>
              <a:gd name="T53" fmla="*/ 0 h 31"/>
              <a:gd name="T54" fmla="*/ 2813 w 4771"/>
              <a:gd name="T55" fmla="*/ 30 h 31"/>
              <a:gd name="T56" fmla="*/ 2691 w 4771"/>
              <a:gd name="T57" fmla="*/ 0 h 31"/>
              <a:gd name="T58" fmla="*/ 2813 w 4771"/>
              <a:gd name="T59" fmla="*/ 30 h 31"/>
              <a:gd name="T60" fmla="*/ 2936 w 4771"/>
              <a:gd name="T61" fmla="*/ 30 h 31"/>
              <a:gd name="T62" fmla="*/ 3058 w 4771"/>
              <a:gd name="T63" fmla="*/ 0 h 31"/>
              <a:gd name="T64" fmla="*/ 3303 w 4771"/>
              <a:gd name="T65" fmla="*/ 30 h 31"/>
              <a:gd name="T66" fmla="*/ 3180 w 4771"/>
              <a:gd name="T67" fmla="*/ 0 h 31"/>
              <a:gd name="T68" fmla="*/ 3303 w 4771"/>
              <a:gd name="T69" fmla="*/ 30 h 31"/>
              <a:gd name="T70" fmla="*/ 3425 w 4771"/>
              <a:gd name="T71" fmla="*/ 30 h 31"/>
              <a:gd name="T72" fmla="*/ 3547 w 4771"/>
              <a:gd name="T73" fmla="*/ 0 h 31"/>
              <a:gd name="T74" fmla="*/ 3792 w 4771"/>
              <a:gd name="T75" fmla="*/ 30 h 31"/>
              <a:gd name="T76" fmla="*/ 3670 w 4771"/>
              <a:gd name="T77" fmla="*/ 0 h 31"/>
              <a:gd name="T78" fmla="*/ 3792 w 4771"/>
              <a:gd name="T79" fmla="*/ 30 h 31"/>
              <a:gd name="T80" fmla="*/ 3914 w 4771"/>
              <a:gd name="T81" fmla="*/ 30 h 31"/>
              <a:gd name="T82" fmla="*/ 4037 w 4771"/>
              <a:gd name="T83" fmla="*/ 0 h 31"/>
              <a:gd name="T84" fmla="*/ 4281 w 4771"/>
              <a:gd name="T85" fmla="*/ 30 h 31"/>
              <a:gd name="T86" fmla="*/ 4159 w 4771"/>
              <a:gd name="T87" fmla="*/ 0 h 31"/>
              <a:gd name="T88" fmla="*/ 4281 w 4771"/>
              <a:gd name="T89" fmla="*/ 30 h 31"/>
              <a:gd name="T90" fmla="*/ 4403 w 4771"/>
              <a:gd name="T91" fmla="*/ 30 h 31"/>
              <a:gd name="T92" fmla="*/ 4526 w 4771"/>
              <a:gd name="T93" fmla="*/ 0 h 31"/>
              <a:gd name="T94" fmla="*/ 4770 w 4771"/>
              <a:gd name="T95" fmla="*/ 30 h 31"/>
              <a:gd name="T96" fmla="*/ 4648 w 4771"/>
              <a:gd name="T97" fmla="*/ 0 h 31"/>
              <a:gd name="T98" fmla="*/ 4770 w 4771"/>
              <a:gd name="T99"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71" h="31">
                <a:moveTo>
                  <a:pt x="122" y="30"/>
                </a:moveTo>
                <a:lnTo>
                  <a:pt x="0" y="30"/>
                </a:lnTo>
                <a:lnTo>
                  <a:pt x="0" y="0"/>
                </a:lnTo>
                <a:lnTo>
                  <a:pt x="122" y="0"/>
                </a:lnTo>
                <a:lnTo>
                  <a:pt x="122" y="30"/>
                </a:lnTo>
                <a:close/>
                <a:moveTo>
                  <a:pt x="367" y="30"/>
                </a:moveTo>
                <a:lnTo>
                  <a:pt x="245" y="30"/>
                </a:lnTo>
                <a:lnTo>
                  <a:pt x="245" y="0"/>
                </a:lnTo>
                <a:lnTo>
                  <a:pt x="367" y="0"/>
                </a:lnTo>
                <a:lnTo>
                  <a:pt x="367" y="30"/>
                </a:lnTo>
                <a:close/>
                <a:moveTo>
                  <a:pt x="612" y="30"/>
                </a:moveTo>
                <a:lnTo>
                  <a:pt x="489" y="30"/>
                </a:lnTo>
                <a:lnTo>
                  <a:pt x="489" y="0"/>
                </a:lnTo>
                <a:lnTo>
                  <a:pt x="612" y="0"/>
                </a:lnTo>
                <a:lnTo>
                  <a:pt x="612" y="30"/>
                </a:lnTo>
                <a:close/>
                <a:moveTo>
                  <a:pt x="856" y="30"/>
                </a:moveTo>
                <a:lnTo>
                  <a:pt x="734" y="30"/>
                </a:lnTo>
                <a:lnTo>
                  <a:pt x="734" y="0"/>
                </a:lnTo>
                <a:lnTo>
                  <a:pt x="856" y="0"/>
                </a:lnTo>
                <a:lnTo>
                  <a:pt x="856" y="30"/>
                </a:lnTo>
                <a:close/>
                <a:moveTo>
                  <a:pt x="1101" y="30"/>
                </a:moveTo>
                <a:lnTo>
                  <a:pt x="978" y="30"/>
                </a:lnTo>
                <a:lnTo>
                  <a:pt x="978" y="0"/>
                </a:lnTo>
                <a:lnTo>
                  <a:pt x="1101" y="0"/>
                </a:lnTo>
                <a:lnTo>
                  <a:pt x="1101" y="30"/>
                </a:lnTo>
                <a:close/>
                <a:moveTo>
                  <a:pt x="1345" y="30"/>
                </a:moveTo>
                <a:lnTo>
                  <a:pt x="1223" y="30"/>
                </a:lnTo>
                <a:lnTo>
                  <a:pt x="1223" y="0"/>
                </a:lnTo>
                <a:lnTo>
                  <a:pt x="1345" y="0"/>
                </a:lnTo>
                <a:lnTo>
                  <a:pt x="1345" y="30"/>
                </a:lnTo>
                <a:close/>
                <a:moveTo>
                  <a:pt x="1590" y="30"/>
                </a:moveTo>
                <a:lnTo>
                  <a:pt x="1468" y="30"/>
                </a:lnTo>
                <a:lnTo>
                  <a:pt x="1468" y="0"/>
                </a:lnTo>
                <a:lnTo>
                  <a:pt x="1590" y="0"/>
                </a:lnTo>
                <a:lnTo>
                  <a:pt x="1590" y="30"/>
                </a:lnTo>
                <a:close/>
                <a:moveTo>
                  <a:pt x="1835" y="30"/>
                </a:moveTo>
                <a:lnTo>
                  <a:pt x="1712" y="30"/>
                </a:lnTo>
                <a:lnTo>
                  <a:pt x="1712" y="0"/>
                </a:lnTo>
                <a:lnTo>
                  <a:pt x="1835" y="0"/>
                </a:lnTo>
                <a:lnTo>
                  <a:pt x="1835" y="30"/>
                </a:lnTo>
                <a:close/>
                <a:moveTo>
                  <a:pt x="2079" y="30"/>
                </a:moveTo>
                <a:lnTo>
                  <a:pt x="1957" y="30"/>
                </a:lnTo>
                <a:lnTo>
                  <a:pt x="1957" y="0"/>
                </a:lnTo>
                <a:lnTo>
                  <a:pt x="2079" y="0"/>
                </a:lnTo>
                <a:lnTo>
                  <a:pt x="2079" y="30"/>
                </a:lnTo>
                <a:close/>
                <a:moveTo>
                  <a:pt x="2324" y="30"/>
                </a:moveTo>
                <a:lnTo>
                  <a:pt x="2202" y="30"/>
                </a:lnTo>
                <a:lnTo>
                  <a:pt x="2202" y="0"/>
                </a:lnTo>
                <a:lnTo>
                  <a:pt x="2324" y="0"/>
                </a:lnTo>
                <a:lnTo>
                  <a:pt x="2324" y="30"/>
                </a:lnTo>
                <a:close/>
                <a:moveTo>
                  <a:pt x="2569" y="30"/>
                </a:moveTo>
                <a:lnTo>
                  <a:pt x="2446" y="30"/>
                </a:lnTo>
                <a:lnTo>
                  <a:pt x="2446" y="0"/>
                </a:lnTo>
                <a:lnTo>
                  <a:pt x="2569" y="0"/>
                </a:lnTo>
                <a:lnTo>
                  <a:pt x="2569" y="30"/>
                </a:lnTo>
                <a:close/>
                <a:moveTo>
                  <a:pt x="2813" y="30"/>
                </a:moveTo>
                <a:lnTo>
                  <a:pt x="2691" y="30"/>
                </a:lnTo>
                <a:lnTo>
                  <a:pt x="2691" y="0"/>
                </a:lnTo>
                <a:lnTo>
                  <a:pt x="2813" y="0"/>
                </a:lnTo>
                <a:lnTo>
                  <a:pt x="2813" y="30"/>
                </a:lnTo>
                <a:close/>
                <a:moveTo>
                  <a:pt x="3058" y="30"/>
                </a:moveTo>
                <a:lnTo>
                  <a:pt x="2936" y="30"/>
                </a:lnTo>
                <a:lnTo>
                  <a:pt x="2936" y="0"/>
                </a:lnTo>
                <a:lnTo>
                  <a:pt x="3058" y="0"/>
                </a:lnTo>
                <a:lnTo>
                  <a:pt x="3058" y="30"/>
                </a:lnTo>
                <a:close/>
                <a:moveTo>
                  <a:pt x="3303" y="30"/>
                </a:moveTo>
                <a:lnTo>
                  <a:pt x="3180" y="30"/>
                </a:lnTo>
                <a:lnTo>
                  <a:pt x="3180" y="0"/>
                </a:lnTo>
                <a:lnTo>
                  <a:pt x="3303" y="0"/>
                </a:lnTo>
                <a:lnTo>
                  <a:pt x="3303" y="30"/>
                </a:lnTo>
                <a:close/>
                <a:moveTo>
                  <a:pt x="3547" y="30"/>
                </a:moveTo>
                <a:lnTo>
                  <a:pt x="3425" y="30"/>
                </a:lnTo>
                <a:lnTo>
                  <a:pt x="3425" y="0"/>
                </a:lnTo>
                <a:lnTo>
                  <a:pt x="3547" y="0"/>
                </a:lnTo>
                <a:lnTo>
                  <a:pt x="3547" y="30"/>
                </a:lnTo>
                <a:close/>
                <a:moveTo>
                  <a:pt x="3792" y="30"/>
                </a:moveTo>
                <a:lnTo>
                  <a:pt x="3670" y="30"/>
                </a:lnTo>
                <a:lnTo>
                  <a:pt x="3670" y="0"/>
                </a:lnTo>
                <a:lnTo>
                  <a:pt x="3792" y="0"/>
                </a:lnTo>
                <a:lnTo>
                  <a:pt x="3792" y="30"/>
                </a:lnTo>
                <a:close/>
                <a:moveTo>
                  <a:pt x="4037" y="30"/>
                </a:moveTo>
                <a:lnTo>
                  <a:pt x="3914" y="30"/>
                </a:lnTo>
                <a:lnTo>
                  <a:pt x="3914" y="0"/>
                </a:lnTo>
                <a:lnTo>
                  <a:pt x="4037" y="0"/>
                </a:lnTo>
                <a:lnTo>
                  <a:pt x="4037" y="30"/>
                </a:lnTo>
                <a:close/>
                <a:moveTo>
                  <a:pt x="4281" y="30"/>
                </a:moveTo>
                <a:lnTo>
                  <a:pt x="4159" y="30"/>
                </a:lnTo>
                <a:lnTo>
                  <a:pt x="4159" y="0"/>
                </a:lnTo>
                <a:lnTo>
                  <a:pt x="4281" y="0"/>
                </a:lnTo>
                <a:lnTo>
                  <a:pt x="4281" y="30"/>
                </a:lnTo>
                <a:close/>
                <a:moveTo>
                  <a:pt x="4526" y="30"/>
                </a:moveTo>
                <a:lnTo>
                  <a:pt x="4403" y="30"/>
                </a:lnTo>
                <a:lnTo>
                  <a:pt x="4403" y="0"/>
                </a:lnTo>
                <a:lnTo>
                  <a:pt x="4526" y="0"/>
                </a:lnTo>
                <a:lnTo>
                  <a:pt x="4526" y="30"/>
                </a:lnTo>
                <a:close/>
                <a:moveTo>
                  <a:pt x="4770" y="30"/>
                </a:moveTo>
                <a:lnTo>
                  <a:pt x="4648" y="30"/>
                </a:lnTo>
                <a:lnTo>
                  <a:pt x="4648" y="0"/>
                </a:lnTo>
                <a:lnTo>
                  <a:pt x="4770" y="0"/>
                </a:lnTo>
                <a:lnTo>
                  <a:pt x="4770" y="30"/>
                </a:lnTo>
                <a:close/>
              </a:path>
            </a:pathLst>
          </a:custGeom>
          <a:solidFill>
            <a:schemeClr val="accent1"/>
          </a:solidFill>
          <a:ln>
            <a:noFill/>
          </a:ln>
          <a:effectLst/>
        </p:spPr>
        <p:txBody>
          <a:bodyPr wrap="none" anchor="ctr"/>
          <a:lstStyle/>
          <a:p>
            <a:endParaRPr lang="en-US" sz="900"/>
          </a:p>
        </p:txBody>
      </p:sp>
      <p:sp>
        <p:nvSpPr>
          <p:cNvPr id="19" name="Freeform 83">
            <a:extLst>
              <a:ext uri="{FF2B5EF4-FFF2-40B4-BE49-F238E27FC236}">
                <a16:creationId xmlns:a16="http://schemas.microsoft.com/office/drawing/2014/main" id="{C7F4E7A6-A308-6449-A4CF-7AA15D9A8BA2}"/>
              </a:ext>
            </a:extLst>
          </p:cNvPr>
          <p:cNvSpPr>
            <a:spLocks noChangeArrowheads="1"/>
          </p:cNvSpPr>
          <p:nvPr/>
        </p:nvSpPr>
        <p:spPr bwMode="auto">
          <a:xfrm>
            <a:off x="2857915" y="5444907"/>
            <a:ext cx="2894778" cy="552041"/>
          </a:xfrm>
          <a:custGeom>
            <a:avLst/>
            <a:gdLst>
              <a:gd name="T0" fmla="*/ 2568 w 4648"/>
              <a:gd name="T1" fmla="*/ 30 h 888"/>
              <a:gd name="T2" fmla="*/ 2690 w 4648"/>
              <a:gd name="T3" fmla="*/ 0 h 888"/>
              <a:gd name="T4" fmla="*/ 2935 w 4648"/>
              <a:gd name="T5" fmla="*/ 30 h 888"/>
              <a:gd name="T6" fmla="*/ 2812 w 4648"/>
              <a:gd name="T7" fmla="*/ 0 h 888"/>
              <a:gd name="T8" fmla="*/ 2935 w 4648"/>
              <a:gd name="T9" fmla="*/ 30 h 888"/>
              <a:gd name="T10" fmla="*/ 3057 w 4648"/>
              <a:gd name="T11" fmla="*/ 30 h 888"/>
              <a:gd name="T12" fmla="*/ 3179 w 4648"/>
              <a:gd name="T13" fmla="*/ 0 h 888"/>
              <a:gd name="T14" fmla="*/ 3424 w 4648"/>
              <a:gd name="T15" fmla="*/ 30 h 888"/>
              <a:gd name="T16" fmla="*/ 3302 w 4648"/>
              <a:gd name="T17" fmla="*/ 0 h 888"/>
              <a:gd name="T18" fmla="*/ 3424 w 4648"/>
              <a:gd name="T19" fmla="*/ 30 h 888"/>
              <a:gd name="T20" fmla="*/ 3546 w 4648"/>
              <a:gd name="T21" fmla="*/ 30 h 888"/>
              <a:gd name="T22" fmla="*/ 3669 w 4648"/>
              <a:gd name="T23" fmla="*/ 0 h 888"/>
              <a:gd name="T24" fmla="*/ 3913 w 4648"/>
              <a:gd name="T25" fmla="*/ 30 h 888"/>
              <a:gd name="T26" fmla="*/ 3791 w 4648"/>
              <a:gd name="T27" fmla="*/ 0 h 888"/>
              <a:gd name="T28" fmla="*/ 3913 w 4648"/>
              <a:gd name="T29" fmla="*/ 30 h 888"/>
              <a:gd name="T30" fmla="*/ 4036 w 4648"/>
              <a:gd name="T31" fmla="*/ 30 h 888"/>
              <a:gd name="T32" fmla="*/ 4158 w 4648"/>
              <a:gd name="T33" fmla="*/ 0 h 888"/>
              <a:gd name="T34" fmla="*/ 4403 w 4648"/>
              <a:gd name="T35" fmla="*/ 30 h 888"/>
              <a:gd name="T36" fmla="*/ 4280 w 4648"/>
              <a:gd name="T37" fmla="*/ 0 h 888"/>
              <a:gd name="T38" fmla="*/ 4403 w 4648"/>
              <a:gd name="T39" fmla="*/ 30 h 888"/>
              <a:gd name="T40" fmla="*/ 4525 w 4648"/>
              <a:gd name="T41" fmla="*/ 30 h 888"/>
              <a:gd name="T42" fmla="*/ 4647 w 4648"/>
              <a:gd name="T43" fmla="*/ 0 h 888"/>
              <a:gd name="T44" fmla="*/ 2475 w 4648"/>
              <a:gd name="T45" fmla="*/ 152 h 888"/>
              <a:gd name="T46" fmla="*/ 2444 w 4648"/>
              <a:gd name="T47" fmla="*/ 29 h 888"/>
              <a:gd name="T48" fmla="*/ 2475 w 4648"/>
              <a:gd name="T49" fmla="*/ 152 h 888"/>
              <a:gd name="T50" fmla="*/ 2444 w 4648"/>
              <a:gd name="T51" fmla="*/ 396 h 888"/>
              <a:gd name="T52" fmla="*/ 2475 w 4648"/>
              <a:gd name="T53" fmla="*/ 274 h 888"/>
              <a:gd name="T54" fmla="*/ 2475 w 4648"/>
              <a:gd name="T55" fmla="*/ 641 h 888"/>
              <a:gd name="T56" fmla="*/ 2444 w 4648"/>
              <a:gd name="T57" fmla="*/ 518 h 888"/>
              <a:gd name="T58" fmla="*/ 2475 w 4648"/>
              <a:gd name="T59" fmla="*/ 641 h 888"/>
              <a:gd name="T60" fmla="*/ 0 w 4648"/>
              <a:gd name="T61" fmla="*/ 887 h 888"/>
              <a:gd name="T62" fmla="*/ 123 w 4648"/>
              <a:gd name="T63" fmla="*/ 857 h 888"/>
              <a:gd name="T64" fmla="*/ 367 w 4648"/>
              <a:gd name="T65" fmla="*/ 887 h 888"/>
              <a:gd name="T66" fmla="*/ 245 w 4648"/>
              <a:gd name="T67" fmla="*/ 857 h 888"/>
              <a:gd name="T68" fmla="*/ 367 w 4648"/>
              <a:gd name="T69" fmla="*/ 887 h 888"/>
              <a:gd name="T70" fmla="*/ 490 w 4648"/>
              <a:gd name="T71" fmla="*/ 887 h 888"/>
              <a:gd name="T72" fmla="*/ 612 w 4648"/>
              <a:gd name="T73" fmla="*/ 857 h 888"/>
              <a:gd name="T74" fmla="*/ 857 w 4648"/>
              <a:gd name="T75" fmla="*/ 887 h 888"/>
              <a:gd name="T76" fmla="*/ 734 w 4648"/>
              <a:gd name="T77" fmla="*/ 857 h 888"/>
              <a:gd name="T78" fmla="*/ 857 w 4648"/>
              <a:gd name="T79" fmla="*/ 887 h 888"/>
              <a:gd name="T80" fmla="*/ 979 w 4648"/>
              <a:gd name="T81" fmla="*/ 887 h 888"/>
              <a:gd name="T82" fmla="*/ 1101 w 4648"/>
              <a:gd name="T83" fmla="*/ 857 h 888"/>
              <a:gd name="T84" fmla="*/ 1346 w 4648"/>
              <a:gd name="T85" fmla="*/ 887 h 888"/>
              <a:gd name="T86" fmla="*/ 1223 w 4648"/>
              <a:gd name="T87" fmla="*/ 857 h 888"/>
              <a:gd name="T88" fmla="*/ 1346 w 4648"/>
              <a:gd name="T89" fmla="*/ 887 h 888"/>
              <a:gd name="T90" fmla="*/ 1468 w 4648"/>
              <a:gd name="T91" fmla="*/ 887 h 888"/>
              <a:gd name="T92" fmla="*/ 1590 w 4648"/>
              <a:gd name="T93" fmla="*/ 857 h 888"/>
              <a:gd name="T94" fmla="*/ 1835 w 4648"/>
              <a:gd name="T95" fmla="*/ 887 h 888"/>
              <a:gd name="T96" fmla="*/ 1713 w 4648"/>
              <a:gd name="T97" fmla="*/ 857 h 888"/>
              <a:gd name="T98" fmla="*/ 1835 w 4648"/>
              <a:gd name="T99" fmla="*/ 887 h 888"/>
              <a:gd name="T100" fmla="*/ 1957 w 4648"/>
              <a:gd name="T101" fmla="*/ 887 h 888"/>
              <a:gd name="T102" fmla="*/ 2080 w 4648"/>
              <a:gd name="T103" fmla="*/ 857 h 888"/>
              <a:gd name="T104" fmla="*/ 2324 w 4648"/>
              <a:gd name="T105" fmla="*/ 887 h 888"/>
              <a:gd name="T106" fmla="*/ 2202 w 4648"/>
              <a:gd name="T107" fmla="*/ 857 h 888"/>
              <a:gd name="T108" fmla="*/ 2324 w 4648"/>
              <a:gd name="T109" fmla="*/ 887 h 888"/>
              <a:gd name="T110" fmla="*/ 2447 w 4648"/>
              <a:gd name="T111" fmla="*/ 887 h 888"/>
              <a:gd name="T112" fmla="*/ 2444 w 4648"/>
              <a:gd name="T113" fmla="*/ 872 h 888"/>
              <a:gd name="T114" fmla="*/ 2475 w 4648"/>
              <a:gd name="T115" fmla="*/ 763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48" h="888">
                <a:moveTo>
                  <a:pt x="2690" y="30"/>
                </a:moveTo>
                <a:lnTo>
                  <a:pt x="2568" y="30"/>
                </a:lnTo>
                <a:lnTo>
                  <a:pt x="2568" y="0"/>
                </a:lnTo>
                <a:lnTo>
                  <a:pt x="2690" y="0"/>
                </a:lnTo>
                <a:lnTo>
                  <a:pt x="2690" y="30"/>
                </a:lnTo>
                <a:close/>
                <a:moveTo>
                  <a:pt x="2935" y="30"/>
                </a:moveTo>
                <a:lnTo>
                  <a:pt x="2812" y="30"/>
                </a:lnTo>
                <a:lnTo>
                  <a:pt x="2812" y="0"/>
                </a:lnTo>
                <a:lnTo>
                  <a:pt x="2935" y="0"/>
                </a:lnTo>
                <a:lnTo>
                  <a:pt x="2935" y="30"/>
                </a:lnTo>
                <a:close/>
                <a:moveTo>
                  <a:pt x="3179" y="30"/>
                </a:moveTo>
                <a:lnTo>
                  <a:pt x="3057" y="30"/>
                </a:lnTo>
                <a:lnTo>
                  <a:pt x="3057" y="0"/>
                </a:lnTo>
                <a:lnTo>
                  <a:pt x="3179" y="0"/>
                </a:lnTo>
                <a:lnTo>
                  <a:pt x="3179" y="30"/>
                </a:lnTo>
                <a:close/>
                <a:moveTo>
                  <a:pt x="3424" y="30"/>
                </a:moveTo>
                <a:lnTo>
                  <a:pt x="3302" y="30"/>
                </a:lnTo>
                <a:lnTo>
                  <a:pt x="3302" y="0"/>
                </a:lnTo>
                <a:lnTo>
                  <a:pt x="3424" y="0"/>
                </a:lnTo>
                <a:lnTo>
                  <a:pt x="3424" y="30"/>
                </a:lnTo>
                <a:close/>
                <a:moveTo>
                  <a:pt x="3669" y="30"/>
                </a:moveTo>
                <a:lnTo>
                  <a:pt x="3546" y="30"/>
                </a:lnTo>
                <a:lnTo>
                  <a:pt x="3546" y="0"/>
                </a:lnTo>
                <a:lnTo>
                  <a:pt x="3669" y="0"/>
                </a:lnTo>
                <a:lnTo>
                  <a:pt x="3669" y="30"/>
                </a:lnTo>
                <a:close/>
                <a:moveTo>
                  <a:pt x="3913" y="30"/>
                </a:moveTo>
                <a:lnTo>
                  <a:pt x="3791" y="30"/>
                </a:lnTo>
                <a:lnTo>
                  <a:pt x="3791" y="0"/>
                </a:lnTo>
                <a:lnTo>
                  <a:pt x="3913" y="0"/>
                </a:lnTo>
                <a:lnTo>
                  <a:pt x="3913" y="30"/>
                </a:lnTo>
                <a:close/>
                <a:moveTo>
                  <a:pt x="4158" y="30"/>
                </a:moveTo>
                <a:lnTo>
                  <a:pt x="4036" y="30"/>
                </a:lnTo>
                <a:lnTo>
                  <a:pt x="4036" y="0"/>
                </a:lnTo>
                <a:lnTo>
                  <a:pt x="4158" y="0"/>
                </a:lnTo>
                <a:lnTo>
                  <a:pt x="4158" y="30"/>
                </a:lnTo>
                <a:close/>
                <a:moveTo>
                  <a:pt x="4403" y="30"/>
                </a:moveTo>
                <a:lnTo>
                  <a:pt x="4280" y="30"/>
                </a:lnTo>
                <a:lnTo>
                  <a:pt x="4280" y="0"/>
                </a:lnTo>
                <a:lnTo>
                  <a:pt x="4403" y="0"/>
                </a:lnTo>
                <a:lnTo>
                  <a:pt x="4403" y="30"/>
                </a:lnTo>
                <a:close/>
                <a:moveTo>
                  <a:pt x="4647" y="30"/>
                </a:moveTo>
                <a:lnTo>
                  <a:pt x="4525" y="30"/>
                </a:lnTo>
                <a:lnTo>
                  <a:pt x="4525" y="0"/>
                </a:lnTo>
                <a:lnTo>
                  <a:pt x="4647" y="0"/>
                </a:lnTo>
                <a:lnTo>
                  <a:pt x="4647" y="30"/>
                </a:lnTo>
                <a:close/>
                <a:moveTo>
                  <a:pt x="2475" y="152"/>
                </a:moveTo>
                <a:lnTo>
                  <a:pt x="2444" y="152"/>
                </a:lnTo>
                <a:lnTo>
                  <a:pt x="2444" y="29"/>
                </a:lnTo>
                <a:lnTo>
                  <a:pt x="2475" y="29"/>
                </a:lnTo>
                <a:lnTo>
                  <a:pt x="2475" y="152"/>
                </a:lnTo>
                <a:close/>
                <a:moveTo>
                  <a:pt x="2475" y="396"/>
                </a:moveTo>
                <a:lnTo>
                  <a:pt x="2444" y="396"/>
                </a:lnTo>
                <a:lnTo>
                  <a:pt x="2444" y="274"/>
                </a:lnTo>
                <a:lnTo>
                  <a:pt x="2475" y="274"/>
                </a:lnTo>
                <a:lnTo>
                  <a:pt x="2475" y="396"/>
                </a:lnTo>
                <a:close/>
                <a:moveTo>
                  <a:pt x="2475" y="641"/>
                </a:moveTo>
                <a:lnTo>
                  <a:pt x="2444" y="641"/>
                </a:lnTo>
                <a:lnTo>
                  <a:pt x="2444" y="518"/>
                </a:lnTo>
                <a:lnTo>
                  <a:pt x="2475" y="518"/>
                </a:lnTo>
                <a:lnTo>
                  <a:pt x="2475" y="641"/>
                </a:lnTo>
                <a:close/>
                <a:moveTo>
                  <a:pt x="123" y="887"/>
                </a:moveTo>
                <a:lnTo>
                  <a:pt x="0" y="887"/>
                </a:lnTo>
                <a:lnTo>
                  <a:pt x="0" y="857"/>
                </a:lnTo>
                <a:lnTo>
                  <a:pt x="123" y="857"/>
                </a:lnTo>
                <a:lnTo>
                  <a:pt x="123" y="887"/>
                </a:lnTo>
                <a:close/>
                <a:moveTo>
                  <a:pt x="367" y="887"/>
                </a:moveTo>
                <a:lnTo>
                  <a:pt x="245" y="887"/>
                </a:lnTo>
                <a:lnTo>
                  <a:pt x="245" y="857"/>
                </a:lnTo>
                <a:lnTo>
                  <a:pt x="367" y="857"/>
                </a:lnTo>
                <a:lnTo>
                  <a:pt x="367" y="887"/>
                </a:lnTo>
                <a:close/>
                <a:moveTo>
                  <a:pt x="612" y="887"/>
                </a:moveTo>
                <a:lnTo>
                  <a:pt x="490" y="887"/>
                </a:lnTo>
                <a:lnTo>
                  <a:pt x="490" y="857"/>
                </a:lnTo>
                <a:lnTo>
                  <a:pt x="612" y="857"/>
                </a:lnTo>
                <a:lnTo>
                  <a:pt x="612" y="887"/>
                </a:lnTo>
                <a:close/>
                <a:moveTo>
                  <a:pt x="857" y="887"/>
                </a:moveTo>
                <a:lnTo>
                  <a:pt x="734" y="887"/>
                </a:lnTo>
                <a:lnTo>
                  <a:pt x="734" y="857"/>
                </a:lnTo>
                <a:lnTo>
                  <a:pt x="857" y="857"/>
                </a:lnTo>
                <a:lnTo>
                  <a:pt x="857" y="887"/>
                </a:lnTo>
                <a:close/>
                <a:moveTo>
                  <a:pt x="1101" y="887"/>
                </a:moveTo>
                <a:lnTo>
                  <a:pt x="979" y="887"/>
                </a:lnTo>
                <a:lnTo>
                  <a:pt x="979" y="857"/>
                </a:lnTo>
                <a:lnTo>
                  <a:pt x="1101" y="857"/>
                </a:lnTo>
                <a:lnTo>
                  <a:pt x="1101" y="887"/>
                </a:lnTo>
                <a:close/>
                <a:moveTo>
                  <a:pt x="1346" y="887"/>
                </a:moveTo>
                <a:lnTo>
                  <a:pt x="1223" y="887"/>
                </a:lnTo>
                <a:lnTo>
                  <a:pt x="1223" y="857"/>
                </a:lnTo>
                <a:lnTo>
                  <a:pt x="1346" y="857"/>
                </a:lnTo>
                <a:lnTo>
                  <a:pt x="1346" y="887"/>
                </a:lnTo>
                <a:close/>
                <a:moveTo>
                  <a:pt x="1590" y="887"/>
                </a:moveTo>
                <a:lnTo>
                  <a:pt x="1468" y="887"/>
                </a:lnTo>
                <a:lnTo>
                  <a:pt x="1468" y="857"/>
                </a:lnTo>
                <a:lnTo>
                  <a:pt x="1590" y="857"/>
                </a:lnTo>
                <a:lnTo>
                  <a:pt x="1590" y="887"/>
                </a:lnTo>
                <a:close/>
                <a:moveTo>
                  <a:pt x="1835" y="887"/>
                </a:moveTo>
                <a:lnTo>
                  <a:pt x="1713" y="887"/>
                </a:lnTo>
                <a:lnTo>
                  <a:pt x="1713" y="857"/>
                </a:lnTo>
                <a:lnTo>
                  <a:pt x="1835" y="857"/>
                </a:lnTo>
                <a:lnTo>
                  <a:pt x="1835" y="887"/>
                </a:lnTo>
                <a:close/>
                <a:moveTo>
                  <a:pt x="2080" y="887"/>
                </a:moveTo>
                <a:lnTo>
                  <a:pt x="1957" y="887"/>
                </a:lnTo>
                <a:lnTo>
                  <a:pt x="1957" y="857"/>
                </a:lnTo>
                <a:lnTo>
                  <a:pt x="2080" y="857"/>
                </a:lnTo>
                <a:lnTo>
                  <a:pt x="2080" y="887"/>
                </a:lnTo>
                <a:close/>
                <a:moveTo>
                  <a:pt x="2324" y="887"/>
                </a:moveTo>
                <a:lnTo>
                  <a:pt x="2202" y="887"/>
                </a:lnTo>
                <a:lnTo>
                  <a:pt x="2202" y="857"/>
                </a:lnTo>
                <a:lnTo>
                  <a:pt x="2324" y="857"/>
                </a:lnTo>
                <a:lnTo>
                  <a:pt x="2324" y="887"/>
                </a:lnTo>
                <a:close/>
                <a:moveTo>
                  <a:pt x="2475" y="887"/>
                </a:moveTo>
                <a:lnTo>
                  <a:pt x="2447" y="887"/>
                </a:lnTo>
                <a:lnTo>
                  <a:pt x="2447" y="872"/>
                </a:lnTo>
                <a:lnTo>
                  <a:pt x="2444" y="872"/>
                </a:lnTo>
                <a:lnTo>
                  <a:pt x="2444" y="763"/>
                </a:lnTo>
                <a:lnTo>
                  <a:pt x="2475" y="763"/>
                </a:lnTo>
                <a:lnTo>
                  <a:pt x="2475" y="887"/>
                </a:lnTo>
                <a:close/>
              </a:path>
            </a:pathLst>
          </a:custGeom>
          <a:solidFill>
            <a:schemeClr val="accent4"/>
          </a:solidFill>
          <a:ln>
            <a:noFill/>
          </a:ln>
          <a:effectLst/>
        </p:spPr>
        <p:txBody>
          <a:bodyPr wrap="none" anchor="ctr"/>
          <a:lstStyle/>
          <a:p>
            <a:endParaRPr lang="en-US" sz="900"/>
          </a:p>
        </p:txBody>
      </p:sp>
      <p:sp>
        <p:nvSpPr>
          <p:cNvPr id="34" name="Subtitle 2">
            <a:extLst>
              <a:ext uri="{FF2B5EF4-FFF2-40B4-BE49-F238E27FC236}">
                <a16:creationId xmlns:a16="http://schemas.microsoft.com/office/drawing/2014/main" id="{450E330D-9C81-1046-B524-1DA406D10012}"/>
              </a:ext>
            </a:extLst>
          </p:cNvPr>
          <p:cNvSpPr txBox="1">
            <a:spLocks/>
          </p:cNvSpPr>
          <p:nvPr/>
        </p:nvSpPr>
        <p:spPr>
          <a:xfrm>
            <a:off x="6096000" y="1984641"/>
            <a:ext cx="45447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35" name="TextBox 34">
            <a:extLst>
              <a:ext uri="{FF2B5EF4-FFF2-40B4-BE49-F238E27FC236}">
                <a16:creationId xmlns:a16="http://schemas.microsoft.com/office/drawing/2014/main" id="{02E74B8C-82AE-0D44-B6DE-7E6136D67C8B}"/>
              </a:ext>
            </a:extLst>
          </p:cNvPr>
          <p:cNvSpPr txBox="1"/>
          <p:nvPr/>
        </p:nvSpPr>
        <p:spPr>
          <a:xfrm>
            <a:off x="6096000" y="1647509"/>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38" name="Subtitle 2">
            <a:extLst>
              <a:ext uri="{FF2B5EF4-FFF2-40B4-BE49-F238E27FC236}">
                <a16:creationId xmlns:a16="http://schemas.microsoft.com/office/drawing/2014/main" id="{BD8F5043-F4A6-B04E-95B2-1F08F7B9F6BF}"/>
              </a:ext>
            </a:extLst>
          </p:cNvPr>
          <p:cNvSpPr txBox="1">
            <a:spLocks/>
          </p:cNvSpPr>
          <p:nvPr/>
        </p:nvSpPr>
        <p:spPr>
          <a:xfrm>
            <a:off x="6096000" y="3096960"/>
            <a:ext cx="45447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39" name="TextBox 38">
            <a:extLst>
              <a:ext uri="{FF2B5EF4-FFF2-40B4-BE49-F238E27FC236}">
                <a16:creationId xmlns:a16="http://schemas.microsoft.com/office/drawing/2014/main" id="{56C310F4-B526-0742-8EF7-3F1AB43F3E35}"/>
              </a:ext>
            </a:extLst>
          </p:cNvPr>
          <p:cNvSpPr txBox="1"/>
          <p:nvPr/>
        </p:nvSpPr>
        <p:spPr>
          <a:xfrm>
            <a:off x="6096000" y="2759828"/>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41" name="Subtitle 2">
            <a:extLst>
              <a:ext uri="{FF2B5EF4-FFF2-40B4-BE49-F238E27FC236}">
                <a16:creationId xmlns:a16="http://schemas.microsoft.com/office/drawing/2014/main" id="{90077951-F384-5141-97B2-8C4938F6B584}"/>
              </a:ext>
            </a:extLst>
          </p:cNvPr>
          <p:cNvSpPr txBox="1">
            <a:spLocks/>
          </p:cNvSpPr>
          <p:nvPr/>
        </p:nvSpPr>
        <p:spPr>
          <a:xfrm>
            <a:off x="6096000" y="4223012"/>
            <a:ext cx="45447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42" name="TextBox 41">
            <a:extLst>
              <a:ext uri="{FF2B5EF4-FFF2-40B4-BE49-F238E27FC236}">
                <a16:creationId xmlns:a16="http://schemas.microsoft.com/office/drawing/2014/main" id="{B8EEB8B2-0D9A-6748-B68D-EE7D380A6912}"/>
              </a:ext>
            </a:extLst>
          </p:cNvPr>
          <p:cNvSpPr txBox="1"/>
          <p:nvPr/>
        </p:nvSpPr>
        <p:spPr>
          <a:xfrm>
            <a:off x="6096000" y="3885880"/>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44" name="Subtitle 2">
            <a:extLst>
              <a:ext uri="{FF2B5EF4-FFF2-40B4-BE49-F238E27FC236}">
                <a16:creationId xmlns:a16="http://schemas.microsoft.com/office/drawing/2014/main" id="{0F2770FA-D16C-334E-BAB8-31EDF538CACC}"/>
              </a:ext>
            </a:extLst>
          </p:cNvPr>
          <p:cNvSpPr txBox="1">
            <a:spLocks/>
          </p:cNvSpPr>
          <p:nvPr/>
        </p:nvSpPr>
        <p:spPr>
          <a:xfrm>
            <a:off x="6096000" y="5354556"/>
            <a:ext cx="45447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45" name="TextBox 44">
            <a:extLst>
              <a:ext uri="{FF2B5EF4-FFF2-40B4-BE49-F238E27FC236}">
                <a16:creationId xmlns:a16="http://schemas.microsoft.com/office/drawing/2014/main" id="{4023E61E-30F3-D746-99A3-76C9AD09D8A8}"/>
              </a:ext>
            </a:extLst>
          </p:cNvPr>
          <p:cNvSpPr txBox="1"/>
          <p:nvPr/>
        </p:nvSpPr>
        <p:spPr>
          <a:xfrm>
            <a:off x="6096000" y="5017424"/>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1" name="TextBox 20">
            <a:extLst>
              <a:ext uri="{FF2B5EF4-FFF2-40B4-BE49-F238E27FC236}">
                <a16:creationId xmlns:a16="http://schemas.microsoft.com/office/drawing/2014/main" id="{AF91B7AA-AE45-7343-9419-F8E634769DE8}"/>
              </a:ext>
            </a:extLst>
          </p:cNvPr>
          <p:cNvSpPr txBox="1"/>
          <p:nvPr/>
        </p:nvSpPr>
        <p:spPr>
          <a:xfrm>
            <a:off x="1305111" y="1961558"/>
            <a:ext cx="365806" cy="669414"/>
          </a:xfrm>
          <a:prstGeom prst="rect">
            <a:avLst/>
          </a:prstGeom>
          <a:noFill/>
        </p:spPr>
        <p:txBody>
          <a:bodyPr wrap="none" rtlCol="0" anchor="ctr">
            <a:spAutoFit/>
          </a:bodyPr>
          <a:lstStyle/>
          <a:p>
            <a:pPr algn="ctr"/>
            <a:r>
              <a:rPr lang="en-US" sz="3750" b="1" dirty="0">
                <a:solidFill>
                  <a:schemeClr val="bg1"/>
                </a:solidFill>
                <a:latin typeface="Poppins" pitchFamily="2" charset="77"/>
                <a:cs typeface="Poppins" pitchFamily="2" charset="77"/>
              </a:rPr>
              <a:t>1</a:t>
            </a:r>
          </a:p>
        </p:txBody>
      </p:sp>
      <p:sp>
        <p:nvSpPr>
          <p:cNvPr id="22" name="TextBox 21">
            <a:extLst>
              <a:ext uri="{FF2B5EF4-FFF2-40B4-BE49-F238E27FC236}">
                <a16:creationId xmlns:a16="http://schemas.microsoft.com/office/drawing/2014/main" id="{F6D2280D-1C58-2345-B7F1-28C79210FC75}"/>
              </a:ext>
            </a:extLst>
          </p:cNvPr>
          <p:cNvSpPr txBox="1"/>
          <p:nvPr/>
        </p:nvSpPr>
        <p:spPr>
          <a:xfrm>
            <a:off x="2906595" y="3045377"/>
            <a:ext cx="458780" cy="669414"/>
          </a:xfrm>
          <a:prstGeom prst="rect">
            <a:avLst/>
          </a:prstGeom>
          <a:noFill/>
        </p:spPr>
        <p:txBody>
          <a:bodyPr wrap="none" rtlCol="0" anchor="ctr">
            <a:spAutoFit/>
          </a:bodyPr>
          <a:lstStyle/>
          <a:p>
            <a:pPr algn="ctr"/>
            <a:r>
              <a:rPr lang="en-US" sz="3750" b="1" dirty="0">
                <a:solidFill>
                  <a:schemeClr val="bg1"/>
                </a:solidFill>
                <a:latin typeface="Poppins" pitchFamily="2" charset="77"/>
                <a:cs typeface="Poppins" pitchFamily="2" charset="77"/>
              </a:rPr>
              <a:t>2</a:t>
            </a:r>
          </a:p>
        </p:txBody>
      </p:sp>
      <p:sp>
        <p:nvSpPr>
          <p:cNvPr id="24" name="TextBox 23">
            <a:extLst>
              <a:ext uri="{FF2B5EF4-FFF2-40B4-BE49-F238E27FC236}">
                <a16:creationId xmlns:a16="http://schemas.microsoft.com/office/drawing/2014/main" id="{D5381FAD-264E-9345-8705-73EAB3010518}"/>
              </a:ext>
            </a:extLst>
          </p:cNvPr>
          <p:cNvSpPr txBox="1"/>
          <p:nvPr/>
        </p:nvSpPr>
        <p:spPr>
          <a:xfrm>
            <a:off x="2878177" y="4396976"/>
            <a:ext cx="476412" cy="669414"/>
          </a:xfrm>
          <a:prstGeom prst="rect">
            <a:avLst/>
          </a:prstGeom>
          <a:noFill/>
        </p:spPr>
        <p:txBody>
          <a:bodyPr wrap="none" rtlCol="0" anchor="ctr">
            <a:spAutoFit/>
          </a:bodyPr>
          <a:lstStyle/>
          <a:p>
            <a:pPr algn="ctr"/>
            <a:r>
              <a:rPr lang="en-US" sz="3750" b="1" dirty="0">
                <a:solidFill>
                  <a:schemeClr val="bg1"/>
                </a:solidFill>
                <a:latin typeface="Poppins" pitchFamily="2" charset="77"/>
                <a:cs typeface="Poppins" pitchFamily="2" charset="77"/>
              </a:rPr>
              <a:t>3</a:t>
            </a:r>
          </a:p>
        </p:txBody>
      </p:sp>
      <p:sp>
        <p:nvSpPr>
          <p:cNvPr id="25" name="TextBox 24">
            <a:extLst>
              <a:ext uri="{FF2B5EF4-FFF2-40B4-BE49-F238E27FC236}">
                <a16:creationId xmlns:a16="http://schemas.microsoft.com/office/drawing/2014/main" id="{8EC75A0B-BC50-1A45-9DC4-FD0E50DF4638}"/>
              </a:ext>
            </a:extLst>
          </p:cNvPr>
          <p:cNvSpPr txBox="1"/>
          <p:nvPr/>
        </p:nvSpPr>
        <p:spPr>
          <a:xfrm>
            <a:off x="1232975" y="5491517"/>
            <a:ext cx="510076" cy="669414"/>
          </a:xfrm>
          <a:prstGeom prst="rect">
            <a:avLst/>
          </a:prstGeom>
          <a:noFill/>
        </p:spPr>
        <p:txBody>
          <a:bodyPr wrap="none" rtlCol="0" anchor="ctr">
            <a:spAutoFit/>
          </a:bodyPr>
          <a:lstStyle/>
          <a:p>
            <a:pPr algn="ctr"/>
            <a:r>
              <a:rPr lang="en-US" sz="3750" b="1" dirty="0">
                <a:solidFill>
                  <a:schemeClr val="bg1"/>
                </a:solidFill>
                <a:latin typeface="Poppins" pitchFamily="2" charset="77"/>
                <a:cs typeface="Poppins" pitchFamily="2" charset="77"/>
              </a:rPr>
              <a:t>4</a:t>
            </a:r>
          </a:p>
        </p:txBody>
      </p:sp>
    </p:spTree>
    <p:extLst>
      <p:ext uri="{BB962C8B-B14F-4D97-AF65-F5344CB8AC3E}">
        <p14:creationId xmlns:p14="http://schemas.microsoft.com/office/powerpoint/2010/main" val="1556655375"/>
      </p:ext>
    </p:extLst>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0F2CC39-D069-254A-AD00-E783E55B8B3D}"/>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C19EFD82-EFAF-3B4A-877E-E6B4EC0DE41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2">
            <a:extLst>
              <a:ext uri="{FF2B5EF4-FFF2-40B4-BE49-F238E27FC236}">
                <a16:creationId xmlns:a16="http://schemas.microsoft.com/office/drawing/2014/main" id="{1D74DBBB-E8C9-1F4E-965E-58A74944FB60}"/>
              </a:ext>
            </a:extLst>
          </p:cNvPr>
          <p:cNvSpPr>
            <a:spLocks noChangeArrowheads="1"/>
          </p:cNvSpPr>
          <p:nvPr/>
        </p:nvSpPr>
        <p:spPr bwMode="auto">
          <a:xfrm>
            <a:off x="1489260" y="3319305"/>
            <a:ext cx="1436605" cy="1436603"/>
          </a:xfrm>
          <a:custGeom>
            <a:avLst/>
            <a:gdLst>
              <a:gd name="T0" fmla="*/ 1883 w 1884"/>
              <a:gd name="T1" fmla="*/ 942 h 1885"/>
              <a:gd name="T2" fmla="*/ 942 w 1884"/>
              <a:gd name="T3" fmla="*/ 1884 h 1885"/>
              <a:gd name="T4" fmla="*/ 0 w 1884"/>
              <a:gd name="T5" fmla="*/ 942 h 1885"/>
              <a:gd name="T6" fmla="*/ 942 w 1884"/>
              <a:gd name="T7" fmla="*/ 0 h 1885"/>
              <a:gd name="T8" fmla="*/ 1883 w 1884"/>
              <a:gd name="T9" fmla="*/ 942 h 1885"/>
            </a:gdLst>
            <a:ahLst/>
            <a:cxnLst>
              <a:cxn ang="0">
                <a:pos x="T0" y="T1"/>
              </a:cxn>
              <a:cxn ang="0">
                <a:pos x="T2" y="T3"/>
              </a:cxn>
              <a:cxn ang="0">
                <a:pos x="T4" y="T5"/>
              </a:cxn>
              <a:cxn ang="0">
                <a:pos x="T6" y="T7"/>
              </a:cxn>
              <a:cxn ang="0">
                <a:pos x="T8" y="T9"/>
              </a:cxn>
            </a:cxnLst>
            <a:rect l="0" t="0" r="r" b="b"/>
            <a:pathLst>
              <a:path w="1884" h="1885">
                <a:moveTo>
                  <a:pt x="1883" y="942"/>
                </a:moveTo>
                <a:cubicBezTo>
                  <a:pt x="1883" y="1462"/>
                  <a:pt x="1462" y="1884"/>
                  <a:pt x="942" y="1884"/>
                </a:cubicBezTo>
                <a:cubicBezTo>
                  <a:pt x="421" y="1884"/>
                  <a:pt x="0" y="1462"/>
                  <a:pt x="0" y="942"/>
                </a:cubicBezTo>
                <a:cubicBezTo>
                  <a:pt x="0" y="422"/>
                  <a:pt x="421" y="0"/>
                  <a:pt x="942" y="0"/>
                </a:cubicBezTo>
                <a:cubicBezTo>
                  <a:pt x="1462" y="0"/>
                  <a:pt x="1883" y="422"/>
                  <a:pt x="1883" y="942"/>
                </a:cubicBezTo>
              </a:path>
            </a:pathLst>
          </a:custGeom>
          <a:solidFill>
            <a:schemeClr val="accent1"/>
          </a:solidFill>
          <a:ln>
            <a:noFill/>
          </a:ln>
          <a:effectLst/>
        </p:spPr>
        <p:txBody>
          <a:bodyPr wrap="none" anchor="ctr"/>
          <a:lstStyle/>
          <a:p>
            <a:endParaRPr lang="en-US" sz="900"/>
          </a:p>
        </p:txBody>
      </p:sp>
      <p:sp>
        <p:nvSpPr>
          <p:cNvPr id="5" name="Freeform 3">
            <a:extLst>
              <a:ext uri="{FF2B5EF4-FFF2-40B4-BE49-F238E27FC236}">
                <a16:creationId xmlns:a16="http://schemas.microsoft.com/office/drawing/2014/main" id="{C3F2F0B0-92F6-0E49-BB12-242234F57226}"/>
              </a:ext>
            </a:extLst>
          </p:cNvPr>
          <p:cNvSpPr>
            <a:spLocks noChangeArrowheads="1"/>
          </p:cNvSpPr>
          <p:nvPr/>
        </p:nvSpPr>
        <p:spPr bwMode="auto">
          <a:xfrm>
            <a:off x="1061982" y="2892024"/>
            <a:ext cx="2294528" cy="1147266"/>
          </a:xfrm>
          <a:custGeom>
            <a:avLst/>
            <a:gdLst>
              <a:gd name="T0" fmla="*/ 1503 w 3006"/>
              <a:gd name="T1" fmla="*/ 0 h 1503"/>
              <a:gd name="T2" fmla="*/ 0 w 3006"/>
              <a:gd name="T3" fmla="*/ 1502 h 1503"/>
              <a:gd name="T4" fmla="*/ 455 w 3006"/>
              <a:gd name="T5" fmla="*/ 1502 h 1503"/>
              <a:gd name="T6" fmla="*/ 1503 w 3006"/>
              <a:gd name="T7" fmla="*/ 455 h 1503"/>
              <a:gd name="T8" fmla="*/ 2549 w 3006"/>
              <a:gd name="T9" fmla="*/ 1502 h 1503"/>
              <a:gd name="T10" fmla="*/ 3005 w 3006"/>
              <a:gd name="T11" fmla="*/ 1502 h 1503"/>
              <a:gd name="T12" fmla="*/ 1503 w 3006"/>
              <a:gd name="T13" fmla="*/ 0 h 1503"/>
            </a:gdLst>
            <a:ahLst/>
            <a:cxnLst>
              <a:cxn ang="0">
                <a:pos x="T0" y="T1"/>
              </a:cxn>
              <a:cxn ang="0">
                <a:pos x="T2" y="T3"/>
              </a:cxn>
              <a:cxn ang="0">
                <a:pos x="T4" y="T5"/>
              </a:cxn>
              <a:cxn ang="0">
                <a:pos x="T6" y="T7"/>
              </a:cxn>
              <a:cxn ang="0">
                <a:pos x="T8" y="T9"/>
              </a:cxn>
              <a:cxn ang="0">
                <a:pos x="T10" y="T11"/>
              </a:cxn>
              <a:cxn ang="0">
                <a:pos x="T12" y="T13"/>
              </a:cxn>
            </a:cxnLst>
            <a:rect l="0" t="0" r="r" b="b"/>
            <a:pathLst>
              <a:path w="3006" h="1503">
                <a:moveTo>
                  <a:pt x="1503" y="0"/>
                </a:moveTo>
                <a:cubicBezTo>
                  <a:pt x="672" y="0"/>
                  <a:pt x="0" y="673"/>
                  <a:pt x="0" y="1502"/>
                </a:cubicBezTo>
                <a:lnTo>
                  <a:pt x="455" y="1502"/>
                </a:lnTo>
                <a:cubicBezTo>
                  <a:pt x="455" y="924"/>
                  <a:pt x="924" y="455"/>
                  <a:pt x="1503" y="455"/>
                </a:cubicBezTo>
                <a:cubicBezTo>
                  <a:pt x="2081" y="455"/>
                  <a:pt x="2549" y="924"/>
                  <a:pt x="2549" y="1502"/>
                </a:cubicBezTo>
                <a:lnTo>
                  <a:pt x="3005" y="1502"/>
                </a:lnTo>
                <a:cubicBezTo>
                  <a:pt x="3005" y="673"/>
                  <a:pt x="2332" y="0"/>
                  <a:pt x="1503" y="0"/>
                </a:cubicBezTo>
              </a:path>
            </a:pathLst>
          </a:custGeom>
          <a:solidFill>
            <a:schemeClr val="accent1"/>
          </a:solidFill>
          <a:ln>
            <a:noFill/>
          </a:ln>
          <a:effectLst/>
        </p:spPr>
        <p:txBody>
          <a:bodyPr wrap="none" anchor="ctr"/>
          <a:lstStyle/>
          <a:p>
            <a:endParaRPr lang="en-US" sz="900"/>
          </a:p>
        </p:txBody>
      </p:sp>
      <p:sp>
        <p:nvSpPr>
          <p:cNvPr id="6" name="Freeform 4">
            <a:extLst>
              <a:ext uri="{FF2B5EF4-FFF2-40B4-BE49-F238E27FC236}">
                <a16:creationId xmlns:a16="http://schemas.microsoft.com/office/drawing/2014/main" id="{BCBAB736-0344-A345-892B-F9D793A8493A}"/>
              </a:ext>
            </a:extLst>
          </p:cNvPr>
          <p:cNvSpPr>
            <a:spLocks noChangeArrowheads="1"/>
          </p:cNvSpPr>
          <p:nvPr/>
        </p:nvSpPr>
        <p:spPr bwMode="auto">
          <a:xfrm>
            <a:off x="3433890" y="3319305"/>
            <a:ext cx="1436605" cy="1436603"/>
          </a:xfrm>
          <a:custGeom>
            <a:avLst/>
            <a:gdLst>
              <a:gd name="T0" fmla="*/ 1884 w 1885"/>
              <a:gd name="T1" fmla="*/ 942 h 1885"/>
              <a:gd name="T2" fmla="*/ 942 w 1885"/>
              <a:gd name="T3" fmla="*/ 1884 h 1885"/>
              <a:gd name="T4" fmla="*/ 0 w 1885"/>
              <a:gd name="T5" fmla="*/ 942 h 1885"/>
              <a:gd name="T6" fmla="*/ 942 w 1885"/>
              <a:gd name="T7" fmla="*/ 0 h 1885"/>
              <a:gd name="T8" fmla="*/ 1884 w 1885"/>
              <a:gd name="T9" fmla="*/ 942 h 1885"/>
            </a:gdLst>
            <a:ahLst/>
            <a:cxnLst>
              <a:cxn ang="0">
                <a:pos x="T0" y="T1"/>
              </a:cxn>
              <a:cxn ang="0">
                <a:pos x="T2" y="T3"/>
              </a:cxn>
              <a:cxn ang="0">
                <a:pos x="T4" y="T5"/>
              </a:cxn>
              <a:cxn ang="0">
                <a:pos x="T6" y="T7"/>
              </a:cxn>
              <a:cxn ang="0">
                <a:pos x="T8" y="T9"/>
              </a:cxn>
            </a:cxnLst>
            <a:rect l="0" t="0" r="r" b="b"/>
            <a:pathLst>
              <a:path w="1885" h="1885">
                <a:moveTo>
                  <a:pt x="1884" y="942"/>
                </a:moveTo>
                <a:cubicBezTo>
                  <a:pt x="1884" y="1462"/>
                  <a:pt x="1462" y="1884"/>
                  <a:pt x="942" y="1884"/>
                </a:cubicBezTo>
                <a:cubicBezTo>
                  <a:pt x="421" y="1884"/>
                  <a:pt x="0" y="1462"/>
                  <a:pt x="0" y="942"/>
                </a:cubicBezTo>
                <a:cubicBezTo>
                  <a:pt x="0" y="422"/>
                  <a:pt x="421" y="0"/>
                  <a:pt x="942" y="0"/>
                </a:cubicBezTo>
                <a:cubicBezTo>
                  <a:pt x="1462" y="0"/>
                  <a:pt x="1884" y="422"/>
                  <a:pt x="1884" y="942"/>
                </a:cubicBezTo>
              </a:path>
            </a:pathLst>
          </a:custGeom>
          <a:solidFill>
            <a:schemeClr val="accent2"/>
          </a:solidFill>
          <a:ln>
            <a:noFill/>
          </a:ln>
          <a:effectLst/>
        </p:spPr>
        <p:txBody>
          <a:bodyPr wrap="none" anchor="ctr"/>
          <a:lstStyle/>
          <a:p>
            <a:endParaRPr lang="en-US" sz="900"/>
          </a:p>
        </p:txBody>
      </p:sp>
      <p:sp>
        <p:nvSpPr>
          <p:cNvPr id="7" name="Freeform 5">
            <a:extLst>
              <a:ext uri="{FF2B5EF4-FFF2-40B4-BE49-F238E27FC236}">
                <a16:creationId xmlns:a16="http://schemas.microsoft.com/office/drawing/2014/main" id="{1B118C8D-D872-6D46-A14B-F7CDEE60EEBA}"/>
              </a:ext>
            </a:extLst>
          </p:cNvPr>
          <p:cNvSpPr>
            <a:spLocks noChangeArrowheads="1"/>
          </p:cNvSpPr>
          <p:nvPr/>
        </p:nvSpPr>
        <p:spPr bwMode="auto">
          <a:xfrm>
            <a:off x="3006611" y="4035923"/>
            <a:ext cx="2294528" cy="1147266"/>
          </a:xfrm>
          <a:custGeom>
            <a:avLst/>
            <a:gdLst>
              <a:gd name="T0" fmla="*/ 2550 w 3006"/>
              <a:gd name="T1" fmla="*/ 0 h 1504"/>
              <a:gd name="T2" fmla="*/ 1503 w 3006"/>
              <a:gd name="T3" fmla="*/ 1047 h 1504"/>
              <a:gd name="T4" fmla="*/ 456 w 3006"/>
              <a:gd name="T5" fmla="*/ 0 h 1504"/>
              <a:gd name="T6" fmla="*/ 0 w 3006"/>
              <a:gd name="T7" fmla="*/ 0 h 1504"/>
              <a:gd name="T8" fmla="*/ 1503 w 3006"/>
              <a:gd name="T9" fmla="*/ 1503 h 1504"/>
              <a:gd name="T10" fmla="*/ 3005 w 3006"/>
              <a:gd name="T11" fmla="*/ 0 h 1504"/>
              <a:gd name="T12" fmla="*/ 2550 w 3006"/>
              <a:gd name="T13" fmla="*/ 0 h 1504"/>
            </a:gdLst>
            <a:ahLst/>
            <a:cxnLst>
              <a:cxn ang="0">
                <a:pos x="T0" y="T1"/>
              </a:cxn>
              <a:cxn ang="0">
                <a:pos x="T2" y="T3"/>
              </a:cxn>
              <a:cxn ang="0">
                <a:pos x="T4" y="T5"/>
              </a:cxn>
              <a:cxn ang="0">
                <a:pos x="T6" y="T7"/>
              </a:cxn>
              <a:cxn ang="0">
                <a:pos x="T8" y="T9"/>
              </a:cxn>
              <a:cxn ang="0">
                <a:pos x="T10" y="T11"/>
              </a:cxn>
              <a:cxn ang="0">
                <a:pos x="T12" y="T13"/>
              </a:cxn>
            </a:cxnLst>
            <a:rect l="0" t="0" r="r" b="b"/>
            <a:pathLst>
              <a:path w="3006" h="1504">
                <a:moveTo>
                  <a:pt x="2550" y="0"/>
                </a:moveTo>
                <a:cubicBezTo>
                  <a:pt x="2550" y="578"/>
                  <a:pt x="2081" y="1047"/>
                  <a:pt x="1503" y="1047"/>
                </a:cubicBezTo>
                <a:cubicBezTo>
                  <a:pt x="924" y="1047"/>
                  <a:pt x="456" y="578"/>
                  <a:pt x="456" y="0"/>
                </a:cubicBezTo>
                <a:lnTo>
                  <a:pt x="0" y="0"/>
                </a:lnTo>
                <a:cubicBezTo>
                  <a:pt x="0" y="830"/>
                  <a:pt x="673" y="1503"/>
                  <a:pt x="1503" y="1503"/>
                </a:cubicBezTo>
                <a:cubicBezTo>
                  <a:pt x="2333" y="1503"/>
                  <a:pt x="3005" y="830"/>
                  <a:pt x="3005" y="0"/>
                </a:cubicBezTo>
                <a:lnTo>
                  <a:pt x="2550" y="0"/>
                </a:lnTo>
              </a:path>
            </a:pathLst>
          </a:custGeom>
          <a:solidFill>
            <a:schemeClr val="accent2"/>
          </a:solidFill>
          <a:ln>
            <a:noFill/>
          </a:ln>
          <a:effectLst/>
        </p:spPr>
        <p:txBody>
          <a:bodyPr wrap="none" anchor="ctr"/>
          <a:lstStyle/>
          <a:p>
            <a:endParaRPr lang="en-US" sz="900"/>
          </a:p>
        </p:txBody>
      </p:sp>
      <p:sp>
        <p:nvSpPr>
          <p:cNvPr id="8" name="Freeform 6">
            <a:extLst>
              <a:ext uri="{FF2B5EF4-FFF2-40B4-BE49-F238E27FC236}">
                <a16:creationId xmlns:a16="http://schemas.microsoft.com/office/drawing/2014/main" id="{9B4B962A-B756-0E4C-8BAB-F3935856E468}"/>
              </a:ext>
            </a:extLst>
          </p:cNvPr>
          <p:cNvSpPr>
            <a:spLocks noChangeArrowheads="1"/>
          </p:cNvSpPr>
          <p:nvPr/>
        </p:nvSpPr>
        <p:spPr bwMode="auto">
          <a:xfrm>
            <a:off x="5378519" y="3319305"/>
            <a:ext cx="1436605" cy="1436603"/>
          </a:xfrm>
          <a:custGeom>
            <a:avLst/>
            <a:gdLst>
              <a:gd name="T0" fmla="*/ 1884 w 1885"/>
              <a:gd name="T1" fmla="*/ 942 h 1885"/>
              <a:gd name="T2" fmla="*/ 942 w 1885"/>
              <a:gd name="T3" fmla="*/ 1884 h 1885"/>
              <a:gd name="T4" fmla="*/ 0 w 1885"/>
              <a:gd name="T5" fmla="*/ 942 h 1885"/>
              <a:gd name="T6" fmla="*/ 942 w 1885"/>
              <a:gd name="T7" fmla="*/ 0 h 1885"/>
              <a:gd name="T8" fmla="*/ 1884 w 1885"/>
              <a:gd name="T9" fmla="*/ 942 h 1885"/>
            </a:gdLst>
            <a:ahLst/>
            <a:cxnLst>
              <a:cxn ang="0">
                <a:pos x="T0" y="T1"/>
              </a:cxn>
              <a:cxn ang="0">
                <a:pos x="T2" y="T3"/>
              </a:cxn>
              <a:cxn ang="0">
                <a:pos x="T4" y="T5"/>
              </a:cxn>
              <a:cxn ang="0">
                <a:pos x="T6" y="T7"/>
              </a:cxn>
              <a:cxn ang="0">
                <a:pos x="T8" y="T9"/>
              </a:cxn>
            </a:cxnLst>
            <a:rect l="0" t="0" r="r" b="b"/>
            <a:pathLst>
              <a:path w="1885" h="1885">
                <a:moveTo>
                  <a:pt x="1884" y="942"/>
                </a:moveTo>
                <a:cubicBezTo>
                  <a:pt x="1884" y="1462"/>
                  <a:pt x="1463" y="1884"/>
                  <a:pt x="942" y="1884"/>
                </a:cubicBezTo>
                <a:cubicBezTo>
                  <a:pt x="422" y="1884"/>
                  <a:pt x="0" y="1462"/>
                  <a:pt x="0" y="942"/>
                </a:cubicBezTo>
                <a:cubicBezTo>
                  <a:pt x="0" y="422"/>
                  <a:pt x="422" y="0"/>
                  <a:pt x="942" y="0"/>
                </a:cubicBezTo>
                <a:cubicBezTo>
                  <a:pt x="1463" y="0"/>
                  <a:pt x="1884" y="422"/>
                  <a:pt x="1884" y="942"/>
                </a:cubicBezTo>
              </a:path>
            </a:pathLst>
          </a:custGeom>
          <a:solidFill>
            <a:schemeClr val="accent3"/>
          </a:solidFill>
          <a:ln>
            <a:noFill/>
          </a:ln>
          <a:effectLst/>
        </p:spPr>
        <p:txBody>
          <a:bodyPr wrap="none" anchor="ctr"/>
          <a:lstStyle/>
          <a:p>
            <a:endParaRPr lang="en-US" sz="900"/>
          </a:p>
        </p:txBody>
      </p:sp>
      <p:sp>
        <p:nvSpPr>
          <p:cNvPr id="9" name="Freeform 7">
            <a:extLst>
              <a:ext uri="{FF2B5EF4-FFF2-40B4-BE49-F238E27FC236}">
                <a16:creationId xmlns:a16="http://schemas.microsoft.com/office/drawing/2014/main" id="{FFA0FCAE-AC70-5941-8A6D-4CF421A14DEA}"/>
              </a:ext>
            </a:extLst>
          </p:cNvPr>
          <p:cNvSpPr>
            <a:spLocks noChangeArrowheads="1"/>
          </p:cNvSpPr>
          <p:nvPr/>
        </p:nvSpPr>
        <p:spPr bwMode="auto">
          <a:xfrm>
            <a:off x="4951240" y="2892024"/>
            <a:ext cx="2294528" cy="1147266"/>
          </a:xfrm>
          <a:custGeom>
            <a:avLst/>
            <a:gdLst>
              <a:gd name="T0" fmla="*/ 1502 w 3006"/>
              <a:gd name="T1" fmla="*/ 0 h 1503"/>
              <a:gd name="T2" fmla="*/ 0 w 3006"/>
              <a:gd name="T3" fmla="*/ 1502 h 1503"/>
              <a:gd name="T4" fmla="*/ 456 w 3006"/>
              <a:gd name="T5" fmla="*/ 1502 h 1503"/>
              <a:gd name="T6" fmla="*/ 1503 w 3006"/>
              <a:gd name="T7" fmla="*/ 455 h 1503"/>
              <a:gd name="T8" fmla="*/ 2550 w 3006"/>
              <a:gd name="T9" fmla="*/ 1502 h 1503"/>
              <a:gd name="T10" fmla="*/ 3005 w 3006"/>
              <a:gd name="T11" fmla="*/ 1502 h 1503"/>
              <a:gd name="T12" fmla="*/ 1502 w 3006"/>
              <a:gd name="T13" fmla="*/ 0 h 1503"/>
            </a:gdLst>
            <a:ahLst/>
            <a:cxnLst>
              <a:cxn ang="0">
                <a:pos x="T0" y="T1"/>
              </a:cxn>
              <a:cxn ang="0">
                <a:pos x="T2" y="T3"/>
              </a:cxn>
              <a:cxn ang="0">
                <a:pos x="T4" y="T5"/>
              </a:cxn>
              <a:cxn ang="0">
                <a:pos x="T6" y="T7"/>
              </a:cxn>
              <a:cxn ang="0">
                <a:pos x="T8" y="T9"/>
              </a:cxn>
              <a:cxn ang="0">
                <a:pos x="T10" y="T11"/>
              </a:cxn>
              <a:cxn ang="0">
                <a:pos x="T12" y="T13"/>
              </a:cxn>
            </a:cxnLst>
            <a:rect l="0" t="0" r="r" b="b"/>
            <a:pathLst>
              <a:path w="3006" h="1503">
                <a:moveTo>
                  <a:pt x="1502" y="0"/>
                </a:moveTo>
                <a:cubicBezTo>
                  <a:pt x="673" y="0"/>
                  <a:pt x="0" y="673"/>
                  <a:pt x="0" y="1502"/>
                </a:cubicBezTo>
                <a:lnTo>
                  <a:pt x="456" y="1502"/>
                </a:lnTo>
                <a:cubicBezTo>
                  <a:pt x="456" y="924"/>
                  <a:pt x="924" y="455"/>
                  <a:pt x="1503" y="455"/>
                </a:cubicBezTo>
                <a:cubicBezTo>
                  <a:pt x="2081" y="455"/>
                  <a:pt x="2550" y="924"/>
                  <a:pt x="2550" y="1502"/>
                </a:cubicBezTo>
                <a:lnTo>
                  <a:pt x="3005" y="1502"/>
                </a:lnTo>
                <a:cubicBezTo>
                  <a:pt x="3005" y="673"/>
                  <a:pt x="2332" y="0"/>
                  <a:pt x="1502" y="0"/>
                </a:cubicBezTo>
              </a:path>
            </a:pathLst>
          </a:custGeom>
          <a:solidFill>
            <a:schemeClr val="accent3"/>
          </a:solidFill>
          <a:ln>
            <a:noFill/>
          </a:ln>
          <a:effectLst/>
        </p:spPr>
        <p:txBody>
          <a:bodyPr wrap="none" anchor="ctr"/>
          <a:lstStyle/>
          <a:p>
            <a:endParaRPr lang="en-US" sz="900"/>
          </a:p>
        </p:txBody>
      </p:sp>
      <p:sp>
        <p:nvSpPr>
          <p:cNvPr id="10" name="Freeform 8">
            <a:extLst>
              <a:ext uri="{FF2B5EF4-FFF2-40B4-BE49-F238E27FC236}">
                <a16:creationId xmlns:a16="http://schemas.microsoft.com/office/drawing/2014/main" id="{3BB63C2D-0683-1940-B68B-40AEBFA92BF4}"/>
              </a:ext>
            </a:extLst>
          </p:cNvPr>
          <p:cNvSpPr>
            <a:spLocks noChangeArrowheads="1"/>
          </p:cNvSpPr>
          <p:nvPr/>
        </p:nvSpPr>
        <p:spPr bwMode="auto">
          <a:xfrm>
            <a:off x="6895869" y="4035923"/>
            <a:ext cx="2294528" cy="1147266"/>
          </a:xfrm>
          <a:custGeom>
            <a:avLst/>
            <a:gdLst>
              <a:gd name="T0" fmla="*/ 2550 w 3006"/>
              <a:gd name="T1" fmla="*/ 0 h 1504"/>
              <a:gd name="T2" fmla="*/ 1503 w 3006"/>
              <a:gd name="T3" fmla="*/ 1047 h 1504"/>
              <a:gd name="T4" fmla="*/ 456 w 3006"/>
              <a:gd name="T5" fmla="*/ 0 h 1504"/>
              <a:gd name="T6" fmla="*/ 0 w 3006"/>
              <a:gd name="T7" fmla="*/ 0 h 1504"/>
              <a:gd name="T8" fmla="*/ 1503 w 3006"/>
              <a:gd name="T9" fmla="*/ 1503 h 1504"/>
              <a:gd name="T10" fmla="*/ 3005 w 3006"/>
              <a:gd name="T11" fmla="*/ 0 h 1504"/>
              <a:gd name="T12" fmla="*/ 2550 w 3006"/>
              <a:gd name="T13" fmla="*/ 0 h 1504"/>
            </a:gdLst>
            <a:ahLst/>
            <a:cxnLst>
              <a:cxn ang="0">
                <a:pos x="T0" y="T1"/>
              </a:cxn>
              <a:cxn ang="0">
                <a:pos x="T2" y="T3"/>
              </a:cxn>
              <a:cxn ang="0">
                <a:pos x="T4" y="T5"/>
              </a:cxn>
              <a:cxn ang="0">
                <a:pos x="T6" y="T7"/>
              </a:cxn>
              <a:cxn ang="0">
                <a:pos x="T8" y="T9"/>
              </a:cxn>
              <a:cxn ang="0">
                <a:pos x="T10" y="T11"/>
              </a:cxn>
              <a:cxn ang="0">
                <a:pos x="T12" y="T13"/>
              </a:cxn>
            </a:cxnLst>
            <a:rect l="0" t="0" r="r" b="b"/>
            <a:pathLst>
              <a:path w="3006" h="1504">
                <a:moveTo>
                  <a:pt x="2550" y="0"/>
                </a:moveTo>
                <a:cubicBezTo>
                  <a:pt x="2550" y="578"/>
                  <a:pt x="2081" y="1047"/>
                  <a:pt x="1503" y="1047"/>
                </a:cubicBezTo>
                <a:cubicBezTo>
                  <a:pt x="924" y="1047"/>
                  <a:pt x="456" y="578"/>
                  <a:pt x="456" y="0"/>
                </a:cubicBezTo>
                <a:lnTo>
                  <a:pt x="0" y="0"/>
                </a:lnTo>
                <a:cubicBezTo>
                  <a:pt x="0" y="830"/>
                  <a:pt x="673" y="1503"/>
                  <a:pt x="1503" y="1503"/>
                </a:cubicBezTo>
                <a:cubicBezTo>
                  <a:pt x="2333" y="1503"/>
                  <a:pt x="3005" y="830"/>
                  <a:pt x="3005" y="0"/>
                </a:cubicBezTo>
                <a:lnTo>
                  <a:pt x="2550" y="0"/>
                </a:lnTo>
              </a:path>
            </a:pathLst>
          </a:custGeom>
          <a:solidFill>
            <a:schemeClr val="accent4"/>
          </a:solidFill>
          <a:ln>
            <a:noFill/>
          </a:ln>
          <a:effectLst/>
        </p:spPr>
        <p:txBody>
          <a:bodyPr wrap="none" anchor="ctr"/>
          <a:lstStyle/>
          <a:p>
            <a:endParaRPr lang="en-US" sz="900"/>
          </a:p>
        </p:txBody>
      </p:sp>
      <p:sp>
        <p:nvSpPr>
          <p:cNvPr id="11" name="Freeform 9">
            <a:extLst>
              <a:ext uri="{FF2B5EF4-FFF2-40B4-BE49-F238E27FC236}">
                <a16:creationId xmlns:a16="http://schemas.microsoft.com/office/drawing/2014/main" id="{3BF8B743-F883-CE42-8217-04250D9889F3}"/>
              </a:ext>
            </a:extLst>
          </p:cNvPr>
          <p:cNvSpPr>
            <a:spLocks noChangeArrowheads="1"/>
          </p:cNvSpPr>
          <p:nvPr/>
        </p:nvSpPr>
        <p:spPr bwMode="auto">
          <a:xfrm>
            <a:off x="9271142" y="3319305"/>
            <a:ext cx="1436602" cy="1436603"/>
          </a:xfrm>
          <a:custGeom>
            <a:avLst/>
            <a:gdLst>
              <a:gd name="T0" fmla="*/ 1884 w 1885"/>
              <a:gd name="T1" fmla="*/ 942 h 1885"/>
              <a:gd name="T2" fmla="*/ 942 w 1885"/>
              <a:gd name="T3" fmla="*/ 1884 h 1885"/>
              <a:gd name="T4" fmla="*/ 0 w 1885"/>
              <a:gd name="T5" fmla="*/ 942 h 1885"/>
              <a:gd name="T6" fmla="*/ 942 w 1885"/>
              <a:gd name="T7" fmla="*/ 0 h 1885"/>
              <a:gd name="T8" fmla="*/ 1884 w 1885"/>
              <a:gd name="T9" fmla="*/ 942 h 1885"/>
            </a:gdLst>
            <a:ahLst/>
            <a:cxnLst>
              <a:cxn ang="0">
                <a:pos x="T0" y="T1"/>
              </a:cxn>
              <a:cxn ang="0">
                <a:pos x="T2" y="T3"/>
              </a:cxn>
              <a:cxn ang="0">
                <a:pos x="T4" y="T5"/>
              </a:cxn>
              <a:cxn ang="0">
                <a:pos x="T6" y="T7"/>
              </a:cxn>
              <a:cxn ang="0">
                <a:pos x="T8" y="T9"/>
              </a:cxn>
            </a:cxnLst>
            <a:rect l="0" t="0" r="r" b="b"/>
            <a:pathLst>
              <a:path w="1885" h="1885">
                <a:moveTo>
                  <a:pt x="1884" y="942"/>
                </a:moveTo>
                <a:cubicBezTo>
                  <a:pt x="1884" y="1462"/>
                  <a:pt x="1462" y="1884"/>
                  <a:pt x="942" y="1884"/>
                </a:cubicBezTo>
                <a:cubicBezTo>
                  <a:pt x="422" y="1884"/>
                  <a:pt x="0" y="1462"/>
                  <a:pt x="0" y="942"/>
                </a:cubicBezTo>
                <a:cubicBezTo>
                  <a:pt x="0" y="422"/>
                  <a:pt x="422" y="0"/>
                  <a:pt x="942" y="0"/>
                </a:cubicBezTo>
                <a:cubicBezTo>
                  <a:pt x="1462" y="0"/>
                  <a:pt x="1884" y="422"/>
                  <a:pt x="1884" y="942"/>
                </a:cubicBezTo>
              </a:path>
            </a:pathLst>
          </a:custGeom>
          <a:solidFill>
            <a:schemeClr val="accent5"/>
          </a:solidFill>
          <a:ln>
            <a:noFill/>
          </a:ln>
          <a:effectLst/>
        </p:spPr>
        <p:txBody>
          <a:bodyPr wrap="none" anchor="ctr"/>
          <a:lstStyle/>
          <a:p>
            <a:endParaRPr lang="en-US" sz="900"/>
          </a:p>
        </p:txBody>
      </p:sp>
      <p:sp>
        <p:nvSpPr>
          <p:cNvPr id="12" name="Freeform 10">
            <a:extLst>
              <a:ext uri="{FF2B5EF4-FFF2-40B4-BE49-F238E27FC236}">
                <a16:creationId xmlns:a16="http://schemas.microsoft.com/office/drawing/2014/main" id="{6D9831C3-0ACE-A342-A9AB-BF50922FFC68}"/>
              </a:ext>
            </a:extLst>
          </p:cNvPr>
          <p:cNvSpPr>
            <a:spLocks noChangeArrowheads="1"/>
          </p:cNvSpPr>
          <p:nvPr/>
        </p:nvSpPr>
        <p:spPr bwMode="auto">
          <a:xfrm>
            <a:off x="8843861" y="2892024"/>
            <a:ext cx="2291165" cy="1147266"/>
          </a:xfrm>
          <a:custGeom>
            <a:avLst/>
            <a:gdLst>
              <a:gd name="T0" fmla="*/ 1502 w 3005"/>
              <a:gd name="T1" fmla="*/ 0 h 1503"/>
              <a:gd name="T2" fmla="*/ 0 w 3005"/>
              <a:gd name="T3" fmla="*/ 1502 h 1503"/>
              <a:gd name="T4" fmla="*/ 455 w 3005"/>
              <a:gd name="T5" fmla="*/ 1502 h 1503"/>
              <a:gd name="T6" fmla="*/ 1502 w 3005"/>
              <a:gd name="T7" fmla="*/ 455 h 1503"/>
              <a:gd name="T8" fmla="*/ 2549 w 3005"/>
              <a:gd name="T9" fmla="*/ 1502 h 1503"/>
              <a:gd name="T10" fmla="*/ 3004 w 3005"/>
              <a:gd name="T11" fmla="*/ 1502 h 1503"/>
              <a:gd name="T12" fmla="*/ 1502 w 3005"/>
              <a:gd name="T13" fmla="*/ 0 h 1503"/>
            </a:gdLst>
            <a:ahLst/>
            <a:cxnLst>
              <a:cxn ang="0">
                <a:pos x="T0" y="T1"/>
              </a:cxn>
              <a:cxn ang="0">
                <a:pos x="T2" y="T3"/>
              </a:cxn>
              <a:cxn ang="0">
                <a:pos x="T4" y="T5"/>
              </a:cxn>
              <a:cxn ang="0">
                <a:pos x="T6" y="T7"/>
              </a:cxn>
              <a:cxn ang="0">
                <a:pos x="T8" y="T9"/>
              </a:cxn>
              <a:cxn ang="0">
                <a:pos x="T10" y="T11"/>
              </a:cxn>
              <a:cxn ang="0">
                <a:pos x="T12" y="T13"/>
              </a:cxn>
            </a:cxnLst>
            <a:rect l="0" t="0" r="r" b="b"/>
            <a:pathLst>
              <a:path w="3005" h="1503">
                <a:moveTo>
                  <a:pt x="1502" y="0"/>
                </a:moveTo>
                <a:cubicBezTo>
                  <a:pt x="673" y="0"/>
                  <a:pt x="0" y="673"/>
                  <a:pt x="0" y="1502"/>
                </a:cubicBezTo>
                <a:lnTo>
                  <a:pt x="455" y="1502"/>
                </a:lnTo>
                <a:cubicBezTo>
                  <a:pt x="455" y="924"/>
                  <a:pt x="924" y="455"/>
                  <a:pt x="1502" y="455"/>
                </a:cubicBezTo>
                <a:cubicBezTo>
                  <a:pt x="2080" y="455"/>
                  <a:pt x="2549" y="924"/>
                  <a:pt x="2549" y="1502"/>
                </a:cubicBezTo>
                <a:lnTo>
                  <a:pt x="3004" y="1502"/>
                </a:lnTo>
                <a:cubicBezTo>
                  <a:pt x="3004" y="673"/>
                  <a:pt x="2332" y="0"/>
                  <a:pt x="1502" y="0"/>
                </a:cubicBezTo>
              </a:path>
            </a:pathLst>
          </a:custGeom>
          <a:solidFill>
            <a:schemeClr val="accent5"/>
          </a:solidFill>
          <a:ln>
            <a:noFill/>
          </a:ln>
          <a:effectLst/>
        </p:spPr>
        <p:txBody>
          <a:bodyPr wrap="none" anchor="ctr"/>
          <a:lstStyle/>
          <a:p>
            <a:endParaRPr lang="en-US" sz="900"/>
          </a:p>
        </p:txBody>
      </p:sp>
      <p:sp>
        <p:nvSpPr>
          <p:cNvPr id="13" name="Freeform 11">
            <a:extLst>
              <a:ext uri="{FF2B5EF4-FFF2-40B4-BE49-F238E27FC236}">
                <a16:creationId xmlns:a16="http://schemas.microsoft.com/office/drawing/2014/main" id="{EB47C18B-861E-FB4B-8941-81547D4EDA47}"/>
              </a:ext>
            </a:extLst>
          </p:cNvPr>
          <p:cNvSpPr>
            <a:spLocks noChangeArrowheads="1"/>
          </p:cNvSpPr>
          <p:nvPr/>
        </p:nvSpPr>
        <p:spPr bwMode="auto">
          <a:xfrm>
            <a:off x="7323148" y="3319305"/>
            <a:ext cx="1436605" cy="1436603"/>
          </a:xfrm>
          <a:custGeom>
            <a:avLst/>
            <a:gdLst>
              <a:gd name="T0" fmla="*/ 1883 w 1884"/>
              <a:gd name="T1" fmla="*/ 942 h 1885"/>
              <a:gd name="T2" fmla="*/ 942 w 1884"/>
              <a:gd name="T3" fmla="*/ 1884 h 1885"/>
              <a:gd name="T4" fmla="*/ 0 w 1884"/>
              <a:gd name="T5" fmla="*/ 942 h 1885"/>
              <a:gd name="T6" fmla="*/ 942 w 1884"/>
              <a:gd name="T7" fmla="*/ 0 h 1885"/>
              <a:gd name="T8" fmla="*/ 1883 w 1884"/>
              <a:gd name="T9" fmla="*/ 942 h 1885"/>
            </a:gdLst>
            <a:ahLst/>
            <a:cxnLst>
              <a:cxn ang="0">
                <a:pos x="T0" y="T1"/>
              </a:cxn>
              <a:cxn ang="0">
                <a:pos x="T2" y="T3"/>
              </a:cxn>
              <a:cxn ang="0">
                <a:pos x="T4" y="T5"/>
              </a:cxn>
              <a:cxn ang="0">
                <a:pos x="T6" y="T7"/>
              </a:cxn>
              <a:cxn ang="0">
                <a:pos x="T8" y="T9"/>
              </a:cxn>
            </a:cxnLst>
            <a:rect l="0" t="0" r="r" b="b"/>
            <a:pathLst>
              <a:path w="1884" h="1885">
                <a:moveTo>
                  <a:pt x="1883" y="942"/>
                </a:moveTo>
                <a:cubicBezTo>
                  <a:pt x="1883" y="1462"/>
                  <a:pt x="1462" y="1884"/>
                  <a:pt x="942" y="1884"/>
                </a:cubicBezTo>
                <a:cubicBezTo>
                  <a:pt x="421" y="1884"/>
                  <a:pt x="0" y="1462"/>
                  <a:pt x="0" y="942"/>
                </a:cubicBezTo>
                <a:cubicBezTo>
                  <a:pt x="0" y="422"/>
                  <a:pt x="421" y="0"/>
                  <a:pt x="942" y="0"/>
                </a:cubicBezTo>
                <a:cubicBezTo>
                  <a:pt x="1462" y="0"/>
                  <a:pt x="1883" y="422"/>
                  <a:pt x="1883" y="942"/>
                </a:cubicBezTo>
              </a:path>
            </a:pathLst>
          </a:custGeom>
          <a:solidFill>
            <a:schemeClr val="accent4"/>
          </a:solidFill>
          <a:ln>
            <a:noFill/>
          </a:ln>
          <a:effectLst/>
        </p:spPr>
        <p:txBody>
          <a:bodyPr wrap="none" anchor="ctr"/>
          <a:lstStyle/>
          <a:p>
            <a:endParaRPr lang="en-US" sz="900"/>
          </a:p>
        </p:txBody>
      </p:sp>
      <p:sp>
        <p:nvSpPr>
          <p:cNvPr id="24" name="Subtitle 2">
            <a:extLst>
              <a:ext uri="{FF2B5EF4-FFF2-40B4-BE49-F238E27FC236}">
                <a16:creationId xmlns:a16="http://schemas.microsoft.com/office/drawing/2014/main" id="{58F07D01-4FDB-6B40-80A4-D55CC8B92827}"/>
              </a:ext>
            </a:extLst>
          </p:cNvPr>
          <p:cNvSpPr txBox="1">
            <a:spLocks/>
          </p:cNvSpPr>
          <p:nvPr/>
        </p:nvSpPr>
        <p:spPr>
          <a:xfrm>
            <a:off x="1132135" y="5560294"/>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5" name="TextBox 24">
            <a:extLst>
              <a:ext uri="{FF2B5EF4-FFF2-40B4-BE49-F238E27FC236}">
                <a16:creationId xmlns:a16="http://schemas.microsoft.com/office/drawing/2014/main" id="{CEEB48F6-01DC-984D-BD4B-C5AE77847950}"/>
              </a:ext>
            </a:extLst>
          </p:cNvPr>
          <p:cNvSpPr txBox="1"/>
          <p:nvPr/>
        </p:nvSpPr>
        <p:spPr>
          <a:xfrm>
            <a:off x="1421930" y="5223162"/>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26" name="Subtitle 2">
            <a:extLst>
              <a:ext uri="{FF2B5EF4-FFF2-40B4-BE49-F238E27FC236}">
                <a16:creationId xmlns:a16="http://schemas.microsoft.com/office/drawing/2014/main" id="{100DF682-58AB-7E4A-BA30-BD5E4B1EBBC5}"/>
              </a:ext>
            </a:extLst>
          </p:cNvPr>
          <p:cNvSpPr txBox="1">
            <a:spLocks/>
          </p:cNvSpPr>
          <p:nvPr/>
        </p:nvSpPr>
        <p:spPr>
          <a:xfrm>
            <a:off x="5033620" y="5560294"/>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7" name="TextBox 26">
            <a:extLst>
              <a:ext uri="{FF2B5EF4-FFF2-40B4-BE49-F238E27FC236}">
                <a16:creationId xmlns:a16="http://schemas.microsoft.com/office/drawing/2014/main" id="{C0308527-309D-2146-914D-8631C2B058C1}"/>
              </a:ext>
            </a:extLst>
          </p:cNvPr>
          <p:cNvSpPr txBox="1"/>
          <p:nvPr/>
        </p:nvSpPr>
        <p:spPr>
          <a:xfrm>
            <a:off x="5300171" y="5223162"/>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28" name="Subtitle 2">
            <a:extLst>
              <a:ext uri="{FF2B5EF4-FFF2-40B4-BE49-F238E27FC236}">
                <a16:creationId xmlns:a16="http://schemas.microsoft.com/office/drawing/2014/main" id="{2327479B-1636-7C47-8183-6C295CA69305}"/>
              </a:ext>
            </a:extLst>
          </p:cNvPr>
          <p:cNvSpPr txBox="1">
            <a:spLocks/>
          </p:cNvSpPr>
          <p:nvPr/>
        </p:nvSpPr>
        <p:spPr>
          <a:xfrm>
            <a:off x="8914016" y="5560294"/>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9" name="TextBox 28">
            <a:extLst>
              <a:ext uri="{FF2B5EF4-FFF2-40B4-BE49-F238E27FC236}">
                <a16:creationId xmlns:a16="http://schemas.microsoft.com/office/drawing/2014/main" id="{BC45D450-342E-074C-9945-DC84409AAA1E}"/>
              </a:ext>
            </a:extLst>
          </p:cNvPr>
          <p:cNvSpPr txBox="1"/>
          <p:nvPr/>
        </p:nvSpPr>
        <p:spPr>
          <a:xfrm>
            <a:off x="9175758" y="5223162"/>
            <a:ext cx="162737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05</a:t>
            </a:r>
          </a:p>
        </p:txBody>
      </p:sp>
      <p:sp>
        <p:nvSpPr>
          <p:cNvPr id="30" name="Subtitle 2">
            <a:extLst>
              <a:ext uri="{FF2B5EF4-FFF2-40B4-BE49-F238E27FC236}">
                <a16:creationId xmlns:a16="http://schemas.microsoft.com/office/drawing/2014/main" id="{59DAC168-E4A3-764C-B3D4-4D51A03DB541}"/>
              </a:ext>
            </a:extLst>
          </p:cNvPr>
          <p:cNvSpPr txBox="1">
            <a:spLocks/>
          </p:cNvSpPr>
          <p:nvPr/>
        </p:nvSpPr>
        <p:spPr>
          <a:xfrm>
            <a:off x="3076764" y="2125589"/>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1" name="TextBox 30">
            <a:extLst>
              <a:ext uri="{FF2B5EF4-FFF2-40B4-BE49-F238E27FC236}">
                <a16:creationId xmlns:a16="http://schemas.microsoft.com/office/drawing/2014/main" id="{3DE84B52-743E-3349-AE25-A59E1E226ECB}"/>
              </a:ext>
            </a:extLst>
          </p:cNvPr>
          <p:cNvSpPr txBox="1"/>
          <p:nvPr/>
        </p:nvSpPr>
        <p:spPr>
          <a:xfrm>
            <a:off x="3346521" y="1788457"/>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32" name="Subtitle 2">
            <a:extLst>
              <a:ext uri="{FF2B5EF4-FFF2-40B4-BE49-F238E27FC236}">
                <a16:creationId xmlns:a16="http://schemas.microsoft.com/office/drawing/2014/main" id="{2E529C7E-7310-2646-8AF2-8F787C9D0E31}"/>
              </a:ext>
            </a:extLst>
          </p:cNvPr>
          <p:cNvSpPr txBox="1">
            <a:spLocks/>
          </p:cNvSpPr>
          <p:nvPr/>
        </p:nvSpPr>
        <p:spPr>
          <a:xfrm>
            <a:off x="6966022" y="2125589"/>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3" name="TextBox 32">
            <a:extLst>
              <a:ext uri="{FF2B5EF4-FFF2-40B4-BE49-F238E27FC236}">
                <a16:creationId xmlns:a16="http://schemas.microsoft.com/office/drawing/2014/main" id="{A4DFD54C-A110-4748-AA74-DA4A83C48376}"/>
              </a:ext>
            </a:extLst>
          </p:cNvPr>
          <p:cNvSpPr txBox="1"/>
          <p:nvPr/>
        </p:nvSpPr>
        <p:spPr>
          <a:xfrm>
            <a:off x="7224559" y="1788457"/>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34" name="TextBox 33">
            <a:extLst>
              <a:ext uri="{FF2B5EF4-FFF2-40B4-BE49-F238E27FC236}">
                <a16:creationId xmlns:a16="http://schemas.microsoft.com/office/drawing/2014/main" id="{61CB8CEE-E904-0E4F-B127-06B4B85FBAFC}"/>
              </a:ext>
            </a:extLst>
          </p:cNvPr>
          <p:cNvSpPr txBox="1"/>
          <p:nvPr/>
        </p:nvSpPr>
        <p:spPr>
          <a:xfrm>
            <a:off x="1818676" y="3649219"/>
            <a:ext cx="77777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01</a:t>
            </a:r>
          </a:p>
        </p:txBody>
      </p:sp>
      <p:sp>
        <p:nvSpPr>
          <p:cNvPr id="35" name="TextBox 34">
            <a:extLst>
              <a:ext uri="{FF2B5EF4-FFF2-40B4-BE49-F238E27FC236}">
                <a16:creationId xmlns:a16="http://schemas.microsoft.com/office/drawing/2014/main" id="{EAEE939D-FA88-ED4D-A8E5-488B13D9D631}"/>
              </a:ext>
            </a:extLst>
          </p:cNvPr>
          <p:cNvSpPr txBox="1"/>
          <p:nvPr/>
        </p:nvSpPr>
        <p:spPr>
          <a:xfrm>
            <a:off x="3706396" y="3649219"/>
            <a:ext cx="891591"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02</a:t>
            </a:r>
          </a:p>
        </p:txBody>
      </p:sp>
      <p:sp>
        <p:nvSpPr>
          <p:cNvPr id="36" name="TextBox 35">
            <a:extLst>
              <a:ext uri="{FF2B5EF4-FFF2-40B4-BE49-F238E27FC236}">
                <a16:creationId xmlns:a16="http://schemas.microsoft.com/office/drawing/2014/main" id="{CEABA39B-5674-EB4B-9A35-B18B001EC8AF}"/>
              </a:ext>
            </a:extLst>
          </p:cNvPr>
          <p:cNvSpPr txBox="1"/>
          <p:nvPr/>
        </p:nvSpPr>
        <p:spPr>
          <a:xfrm>
            <a:off x="5640586" y="3649219"/>
            <a:ext cx="91082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03</a:t>
            </a:r>
          </a:p>
        </p:txBody>
      </p:sp>
      <p:sp>
        <p:nvSpPr>
          <p:cNvPr id="37" name="TextBox 36">
            <a:extLst>
              <a:ext uri="{FF2B5EF4-FFF2-40B4-BE49-F238E27FC236}">
                <a16:creationId xmlns:a16="http://schemas.microsoft.com/office/drawing/2014/main" id="{7599B2E7-EE4D-AA49-82A0-D7D788B1B3AF}"/>
              </a:ext>
            </a:extLst>
          </p:cNvPr>
          <p:cNvSpPr txBox="1"/>
          <p:nvPr/>
        </p:nvSpPr>
        <p:spPr>
          <a:xfrm>
            <a:off x="7565197" y="3649219"/>
            <a:ext cx="95250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04</a:t>
            </a:r>
          </a:p>
        </p:txBody>
      </p:sp>
      <p:sp>
        <p:nvSpPr>
          <p:cNvPr id="38" name="TextBox 37">
            <a:extLst>
              <a:ext uri="{FF2B5EF4-FFF2-40B4-BE49-F238E27FC236}">
                <a16:creationId xmlns:a16="http://schemas.microsoft.com/office/drawing/2014/main" id="{9437E644-02F3-D849-ACA1-218A219006A9}"/>
              </a:ext>
            </a:extLst>
          </p:cNvPr>
          <p:cNvSpPr txBox="1"/>
          <p:nvPr/>
        </p:nvSpPr>
        <p:spPr>
          <a:xfrm>
            <a:off x="9521205" y="3649219"/>
            <a:ext cx="93647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05</a:t>
            </a:r>
          </a:p>
        </p:txBody>
      </p:sp>
    </p:spTree>
    <p:extLst>
      <p:ext uri="{BB962C8B-B14F-4D97-AF65-F5344CB8AC3E}">
        <p14:creationId xmlns:p14="http://schemas.microsoft.com/office/powerpoint/2010/main" val="28473513"/>
      </p:ext>
    </p:extLst>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a:extLst>
              <a:ext uri="{FF2B5EF4-FFF2-40B4-BE49-F238E27FC236}">
                <a16:creationId xmlns:a16="http://schemas.microsoft.com/office/drawing/2014/main" id="{B1303CF2-F146-6C45-9CDA-771C562C347D}"/>
              </a:ext>
            </a:extLst>
          </p:cNvPr>
          <p:cNvSpPr>
            <a:spLocks noChangeArrowheads="1"/>
          </p:cNvSpPr>
          <p:nvPr/>
        </p:nvSpPr>
        <p:spPr bwMode="auto">
          <a:xfrm>
            <a:off x="1074781" y="1735228"/>
            <a:ext cx="2597140" cy="2950864"/>
          </a:xfrm>
          <a:custGeom>
            <a:avLst/>
            <a:gdLst>
              <a:gd name="T0" fmla="*/ 2411 w 4823"/>
              <a:gd name="T1" fmla="*/ 3618 h 5480"/>
              <a:gd name="T2" fmla="*/ 1203 w 4823"/>
              <a:gd name="T3" fmla="*/ 2410 h 5480"/>
              <a:gd name="T4" fmla="*/ 2411 w 4823"/>
              <a:gd name="T5" fmla="*/ 1203 h 5480"/>
              <a:gd name="T6" fmla="*/ 3619 w 4823"/>
              <a:gd name="T7" fmla="*/ 2410 h 5480"/>
              <a:gd name="T8" fmla="*/ 2411 w 4823"/>
              <a:gd name="T9" fmla="*/ 3618 h 5480"/>
              <a:gd name="T10" fmla="*/ 4822 w 4823"/>
              <a:gd name="T11" fmla="*/ 2410 h 5480"/>
              <a:gd name="T12" fmla="*/ 2411 w 4823"/>
              <a:gd name="T13" fmla="*/ 0 h 5480"/>
              <a:gd name="T14" fmla="*/ 0 w 4823"/>
              <a:gd name="T15" fmla="*/ 2410 h 5480"/>
              <a:gd name="T16" fmla="*/ 1760 w 4823"/>
              <a:gd name="T17" fmla="*/ 4732 h 5480"/>
              <a:gd name="T18" fmla="*/ 1754 w 4823"/>
              <a:gd name="T19" fmla="*/ 4821 h 5480"/>
              <a:gd name="T20" fmla="*/ 2411 w 4823"/>
              <a:gd name="T21" fmla="*/ 5479 h 5480"/>
              <a:gd name="T22" fmla="*/ 3068 w 4823"/>
              <a:gd name="T23" fmla="*/ 4821 h 5480"/>
              <a:gd name="T24" fmla="*/ 3062 w 4823"/>
              <a:gd name="T25" fmla="*/ 4732 h 5480"/>
              <a:gd name="T26" fmla="*/ 4822 w 4823"/>
              <a:gd name="T27" fmla="*/ 2410 h 5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23" h="5480">
                <a:moveTo>
                  <a:pt x="2411" y="3618"/>
                </a:moveTo>
                <a:cubicBezTo>
                  <a:pt x="1744" y="3618"/>
                  <a:pt x="1203" y="3077"/>
                  <a:pt x="1203" y="2410"/>
                </a:cubicBezTo>
                <a:cubicBezTo>
                  <a:pt x="1203" y="1743"/>
                  <a:pt x="1744" y="1203"/>
                  <a:pt x="2411" y="1203"/>
                </a:cubicBezTo>
                <a:cubicBezTo>
                  <a:pt x="3078" y="1203"/>
                  <a:pt x="3619" y="1743"/>
                  <a:pt x="3619" y="2410"/>
                </a:cubicBezTo>
                <a:cubicBezTo>
                  <a:pt x="3619" y="3077"/>
                  <a:pt x="3078" y="3618"/>
                  <a:pt x="2411" y="3618"/>
                </a:cubicBezTo>
                <a:close/>
                <a:moveTo>
                  <a:pt x="4822" y="2410"/>
                </a:moveTo>
                <a:cubicBezTo>
                  <a:pt x="4822" y="1079"/>
                  <a:pt x="3742" y="0"/>
                  <a:pt x="2411" y="0"/>
                </a:cubicBezTo>
                <a:cubicBezTo>
                  <a:pt x="1080" y="0"/>
                  <a:pt x="0" y="1079"/>
                  <a:pt x="0" y="2410"/>
                </a:cubicBezTo>
                <a:cubicBezTo>
                  <a:pt x="0" y="3516"/>
                  <a:pt x="744" y="4448"/>
                  <a:pt x="1760" y="4732"/>
                </a:cubicBezTo>
                <a:cubicBezTo>
                  <a:pt x="1755" y="4761"/>
                  <a:pt x="1754" y="4791"/>
                  <a:pt x="1754" y="4821"/>
                </a:cubicBezTo>
                <a:cubicBezTo>
                  <a:pt x="1754" y="5184"/>
                  <a:pt x="2048" y="5479"/>
                  <a:pt x="2411" y="5479"/>
                </a:cubicBezTo>
                <a:cubicBezTo>
                  <a:pt x="2774" y="5479"/>
                  <a:pt x="3068" y="5184"/>
                  <a:pt x="3068" y="4821"/>
                </a:cubicBezTo>
                <a:cubicBezTo>
                  <a:pt x="3068" y="4791"/>
                  <a:pt x="3067" y="4761"/>
                  <a:pt x="3062" y="4732"/>
                </a:cubicBezTo>
                <a:cubicBezTo>
                  <a:pt x="4078" y="4448"/>
                  <a:pt x="4822" y="3516"/>
                  <a:pt x="4822" y="2410"/>
                </a:cubicBezTo>
                <a:close/>
              </a:path>
            </a:pathLst>
          </a:custGeom>
          <a:solidFill>
            <a:schemeClr val="accent1"/>
          </a:solidFill>
          <a:ln>
            <a:noFill/>
          </a:ln>
          <a:effectLst/>
        </p:spPr>
        <p:txBody>
          <a:bodyPr wrap="none" anchor="ctr"/>
          <a:lstStyle/>
          <a:p>
            <a:endParaRPr lang="en-US" sz="900"/>
          </a:p>
        </p:txBody>
      </p:sp>
      <p:sp>
        <p:nvSpPr>
          <p:cNvPr id="3" name="Freeform 2">
            <a:extLst>
              <a:ext uri="{FF2B5EF4-FFF2-40B4-BE49-F238E27FC236}">
                <a16:creationId xmlns:a16="http://schemas.microsoft.com/office/drawing/2014/main" id="{CF5833CC-0DD3-BC4A-800A-122AC73A7423}"/>
              </a:ext>
            </a:extLst>
          </p:cNvPr>
          <p:cNvSpPr>
            <a:spLocks noChangeArrowheads="1"/>
          </p:cNvSpPr>
          <p:nvPr/>
        </p:nvSpPr>
        <p:spPr bwMode="auto">
          <a:xfrm>
            <a:off x="4799805" y="1735228"/>
            <a:ext cx="2594765" cy="2950864"/>
          </a:xfrm>
          <a:custGeom>
            <a:avLst/>
            <a:gdLst>
              <a:gd name="T0" fmla="*/ 2410 w 4822"/>
              <a:gd name="T1" fmla="*/ 3618 h 5480"/>
              <a:gd name="T2" fmla="*/ 1203 w 4822"/>
              <a:gd name="T3" fmla="*/ 2410 h 5480"/>
              <a:gd name="T4" fmla="*/ 2410 w 4822"/>
              <a:gd name="T5" fmla="*/ 1203 h 5480"/>
              <a:gd name="T6" fmla="*/ 3618 w 4822"/>
              <a:gd name="T7" fmla="*/ 2410 h 5480"/>
              <a:gd name="T8" fmla="*/ 2410 w 4822"/>
              <a:gd name="T9" fmla="*/ 3618 h 5480"/>
              <a:gd name="T10" fmla="*/ 4821 w 4822"/>
              <a:gd name="T11" fmla="*/ 2410 h 5480"/>
              <a:gd name="T12" fmla="*/ 2410 w 4822"/>
              <a:gd name="T13" fmla="*/ 0 h 5480"/>
              <a:gd name="T14" fmla="*/ 0 w 4822"/>
              <a:gd name="T15" fmla="*/ 2410 h 5480"/>
              <a:gd name="T16" fmla="*/ 1759 w 4822"/>
              <a:gd name="T17" fmla="*/ 4732 h 5480"/>
              <a:gd name="T18" fmla="*/ 1753 w 4822"/>
              <a:gd name="T19" fmla="*/ 4821 h 5480"/>
              <a:gd name="T20" fmla="*/ 2410 w 4822"/>
              <a:gd name="T21" fmla="*/ 5479 h 5480"/>
              <a:gd name="T22" fmla="*/ 3068 w 4822"/>
              <a:gd name="T23" fmla="*/ 4821 h 5480"/>
              <a:gd name="T24" fmla="*/ 3061 w 4822"/>
              <a:gd name="T25" fmla="*/ 4732 h 5480"/>
              <a:gd name="T26" fmla="*/ 4821 w 4822"/>
              <a:gd name="T27" fmla="*/ 2410 h 5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22" h="5480">
                <a:moveTo>
                  <a:pt x="2410" y="3618"/>
                </a:moveTo>
                <a:cubicBezTo>
                  <a:pt x="1744" y="3618"/>
                  <a:pt x="1203" y="3077"/>
                  <a:pt x="1203" y="2410"/>
                </a:cubicBezTo>
                <a:cubicBezTo>
                  <a:pt x="1203" y="1743"/>
                  <a:pt x="1744" y="1203"/>
                  <a:pt x="2410" y="1203"/>
                </a:cubicBezTo>
                <a:cubicBezTo>
                  <a:pt x="3077" y="1203"/>
                  <a:pt x="3618" y="1743"/>
                  <a:pt x="3618" y="2410"/>
                </a:cubicBezTo>
                <a:cubicBezTo>
                  <a:pt x="3618" y="3077"/>
                  <a:pt x="3077" y="3618"/>
                  <a:pt x="2410" y="3618"/>
                </a:cubicBezTo>
                <a:close/>
                <a:moveTo>
                  <a:pt x="4821" y="2410"/>
                </a:moveTo>
                <a:cubicBezTo>
                  <a:pt x="4821" y="1079"/>
                  <a:pt x="3742" y="0"/>
                  <a:pt x="2410" y="0"/>
                </a:cubicBezTo>
                <a:cubicBezTo>
                  <a:pt x="1079" y="0"/>
                  <a:pt x="0" y="1079"/>
                  <a:pt x="0" y="2410"/>
                </a:cubicBezTo>
                <a:cubicBezTo>
                  <a:pt x="0" y="3516"/>
                  <a:pt x="744" y="4448"/>
                  <a:pt x="1759" y="4732"/>
                </a:cubicBezTo>
                <a:cubicBezTo>
                  <a:pt x="1755" y="4761"/>
                  <a:pt x="1753" y="4791"/>
                  <a:pt x="1753" y="4821"/>
                </a:cubicBezTo>
                <a:cubicBezTo>
                  <a:pt x="1753" y="5184"/>
                  <a:pt x="2047" y="5479"/>
                  <a:pt x="2410" y="5479"/>
                </a:cubicBezTo>
                <a:cubicBezTo>
                  <a:pt x="2773" y="5479"/>
                  <a:pt x="3068" y="5184"/>
                  <a:pt x="3068" y="4821"/>
                </a:cubicBezTo>
                <a:cubicBezTo>
                  <a:pt x="3068" y="4791"/>
                  <a:pt x="3066" y="4761"/>
                  <a:pt x="3061" y="4732"/>
                </a:cubicBezTo>
                <a:cubicBezTo>
                  <a:pt x="4077" y="4448"/>
                  <a:pt x="4821" y="3516"/>
                  <a:pt x="4821" y="2410"/>
                </a:cubicBezTo>
                <a:close/>
              </a:path>
            </a:pathLst>
          </a:custGeom>
          <a:solidFill>
            <a:schemeClr val="accent2"/>
          </a:solidFill>
          <a:ln>
            <a:noFill/>
          </a:ln>
          <a:effectLst/>
        </p:spPr>
        <p:txBody>
          <a:bodyPr wrap="none" anchor="ctr"/>
          <a:lstStyle/>
          <a:p>
            <a:endParaRPr lang="en-US" sz="900"/>
          </a:p>
        </p:txBody>
      </p:sp>
      <p:sp>
        <p:nvSpPr>
          <p:cNvPr id="4" name="Freeform 3">
            <a:extLst>
              <a:ext uri="{FF2B5EF4-FFF2-40B4-BE49-F238E27FC236}">
                <a16:creationId xmlns:a16="http://schemas.microsoft.com/office/drawing/2014/main" id="{ED7A7807-C161-E54B-84B0-EDD29780AC91}"/>
              </a:ext>
            </a:extLst>
          </p:cNvPr>
          <p:cNvSpPr>
            <a:spLocks noChangeArrowheads="1"/>
          </p:cNvSpPr>
          <p:nvPr/>
        </p:nvSpPr>
        <p:spPr bwMode="auto">
          <a:xfrm>
            <a:off x="8522454" y="1735228"/>
            <a:ext cx="2594765" cy="2950864"/>
          </a:xfrm>
          <a:custGeom>
            <a:avLst/>
            <a:gdLst>
              <a:gd name="T0" fmla="*/ 2411 w 4822"/>
              <a:gd name="T1" fmla="*/ 3618 h 5480"/>
              <a:gd name="T2" fmla="*/ 1203 w 4822"/>
              <a:gd name="T3" fmla="*/ 2410 h 5480"/>
              <a:gd name="T4" fmla="*/ 2411 w 4822"/>
              <a:gd name="T5" fmla="*/ 1203 h 5480"/>
              <a:gd name="T6" fmla="*/ 3618 w 4822"/>
              <a:gd name="T7" fmla="*/ 2410 h 5480"/>
              <a:gd name="T8" fmla="*/ 2411 w 4822"/>
              <a:gd name="T9" fmla="*/ 3618 h 5480"/>
              <a:gd name="T10" fmla="*/ 4821 w 4822"/>
              <a:gd name="T11" fmla="*/ 2410 h 5480"/>
              <a:gd name="T12" fmla="*/ 2411 w 4822"/>
              <a:gd name="T13" fmla="*/ 0 h 5480"/>
              <a:gd name="T14" fmla="*/ 0 w 4822"/>
              <a:gd name="T15" fmla="*/ 2410 h 5480"/>
              <a:gd name="T16" fmla="*/ 1759 w 4822"/>
              <a:gd name="T17" fmla="*/ 4732 h 5480"/>
              <a:gd name="T18" fmla="*/ 1753 w 4822"/>
              <a:gd name="T19" fmla="*/ 4821 h 5480"/>
              <a:gd name="T20" fmla="*/ 2411 w 4822"/>
              <a:gd name="T21" fmla="*/ 5479 h 5480"/>
              <a:gd name="T22" fmla="*/ 3068 w 4822"/>
              <a:gd name="T23" fmla="*/ 4821 h 5480"/>
              <a:gd name="T24" fmla="*/ 3062 w 4822"/>
              <a:gd name="T25" fmla="*/ 4732 h 5480"/>
              <a:gd name="T26" fmla="*/ 4821 w 4822"/>
              <a:gd name="T27" fmla="*/ 2410 h 5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22" h="5480">
                <a:moveTo>
                  <a:pt x="2411" y="3618"/>
                </a:moveTo>
                <a:cubicBezTo>
                  <a:pt x="1744" y="3618"/>
                  <a:pt x="1203" y="3077"/>
                  <a:pt x="1203" y="2410"/>
                </a:cubicBezTo>
                <a:cubicBezTo>
                  <a:pt x="1203" y="1743"/>
                  <a:pt x="1744" y="1203"/>
                  <a:pt x="2411" y="1203"/>
                </a:cubicBezTo>
                <a:cubicBezTo>
                  <a:pt x="3077" y="1203"/>
                  <a:pt x="3618" y="1743"/>
                  <a:pt x="3618" y="2410"/>
                </a:cubicBezTo>
                <a:cubicBezTo>
                  <a:pt x="3618" y="3077"/>
                  <a:pt x="3077" y="3618"/>
                  <a:pt x="2411" y="3618"/>
                </a:cubicBezTo>
                <a:close/>
                <a:moveTo>
                  <a:pt x="4821" y="2410"/>
                </a:moveTo>
                <a:cubicBezTo>
                  <a:pt x="4821" y="1079"/>
                  <a:pt x="3742" y="0"/>
                  <a:pt x="2411" y="0"/>
                </a:cubicBezTo>
                <a:cubicBezTo>
                  <a:pt x="1079" y="0"/>
                  <a:pt x="0" y="1079"/>
                  <a:pt x="0" y="2410"/>
                </a:cubicBezTo>
                <a:cubicBezTo>
                  <a:pt x="0" y="3516"/>
                  <a:pt x="744" y="4448"/>
                  <a:pt x="1759" y="4732"/>
                </a:cubicBezTo>
                <a:cubicBezTo>
                  <a:pt x="1755" y="4761"/>
                  <a:pt x="1753" y="4791"/>
                  <a:pt x="1753" y="4821"/>
                </a:cubicBezTo>
                <a:cubicBezTo>
                  <a:pt x="1753" y="5184"/>
                  <a:pt x="2048" y="5479"/>
                  <a:pt x="2411" y="5479"/>
                </a:cubicBezTo>
                <a:cubicBezTo>
                  <a:pt x="2773" y="5479"/>
                  <a:pt x="3068" y="5184"/>
                  <a:pt x="3068" y="4821"/>
                </a:cubicBezTo>
                <a:cubicBezTo>
                  <a:pt x="3068" y="4791"/>
                  <a:pt x="3066" y="4761"/>
                  <a:pt x="3062" y="4732"/>
                </a:cubicBezTo>
                <a:cubicBezTo>
                  <a:pt x="4077" y="4448"/>
                  <a:pt x="4821" y="3516"/>
                  <a:pt x="4821" y="2410"/>
                </a:cubicBezTo>
                <a:close/>
              </a:path>
            </a:pathLst>
          </a:custGeom>
          <a:solidFill>
            <a:schemeClr val="accent3"/>
          </a:solidFill>
          <a:ln>
            <a:noFill/>
          </a:ln>
          <a:effectLst/>
        </p:spPr>
        <p:txBody>
          <a:bodyPr wrap="none" anchor="ctr"/>
          <a:lstStyle/>
          <a:p>
            <a:endParaRPr lang="en-US" sz="900"/>
          </a:p>
        </p:txBody>
      </p:sp>
      <p:sp>
        <p:nvSpPr>
          <p:cNvPr id="6" name="TextBox 5">
            <a:extLst>
              <a:ext uri="{FF2B5EF4-FFF2-40B4-BE49-F238E27FC236}">
                <a16:creationId xmlns:a16="http://schemas.microsoft.com/office/drawing/2014/main" id="{6C5D94D9-7C67-F542-B4BC-3AFC8528A94F}"/>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7" name="TextBox 6">
            <a:extLst>
              <a:ext uri="{FF2B5EF4-FFF2-40B4-BE49-F238E27FC236}">
                <a16:creationId xmlns:a16="http://schemas.microsoft.com/office/drawing/2014/main" id="{CDF7A592-03D9-C148-A24C-665B274D44F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8" name="TextBox 7">
            <a:extLst>
              <a:ext uri="{FF2B5EF4-FFF2-40B4-BE49-F238E27FC236}">
                <a16:creationId xmlns:a16="http://schemas.microsoft.com/office/drawing/2014/main" id="{AE7BDD77-166F-184C-B6D3-42080E0300CC}"/>
              </a:ext>
            </a:extLst>
          </p:cNvPr>
          <p:cNvSpPr txBox="1"/>
          <p:nvPr/>
        </p:nvSpPr>
        <p:spPr>
          <a:xfrm>
            <a:off x="1984463" y="2642540"/>
            <a:ext cx="777777" cy="784830"/>
          </a:xfrm>
          <a:prstGeom prst="rect">
            <a:avLst/>
          </a:prstGeom>
          <a:noFill/>
        </p:spPr>
        <p:txBody>
          <a:bodyPr wrap="none" rtlCol="0" anchor="ctr">
            <a:spAutoFit/>
          </a:bodyPr>
          <a:lstStyle/>
          <a:p>
            <a:pPr algn="ctr"/>
            <a:r>
              <a:rPr lang="en-US" sz="4500" b="1" dirty="0">
                <a:solidFill>
                  <a:schemeClr val="tx2"/>
                </a:solidFill>
                <a:latin typeface="Poppins" pitchFamily="2" charset="77"/>
                <a:cs typeface="Poppins" pitchFamily="2" charset="77"/>
              </a:rPr>
              <a:t>01</a:t>
            </a:r>
          </a:p>
        </p:txBody>
      </p:sp>
      <p:sp>
        <p:nvSpPr>
          <p:cNvPr id="9" name="TextBox 8">
            <a:extLst>
              <a:ext uri="{FF2B5EF4-FFF2-40B4-BE49-F238E27FC236}">
                <a16:creationId xmlns:a16="http://schemas.microsoft.com/office/drawing/2014/main" id="{F8D77C6F-B924-E14F-AEC5-F70810E8C636}"/>
              </a:ext>
            </a:extLst>
          </p:cNvPr>
          <p:cNvSpPr txBox="1"/>
          <p:nvPr/>
        </p:nvSpPr>
        <p:spPr>
          <a:xfrm>
            <a:off x="5617553" y="2642540"/>
            <a:ext cx="891591" cy="784830"/>
          </a:xfrm>
          <a:prstGeom prst="rect">
            <a:avLst/>
          </a:prstGeom>
          <a:noFill/>
        </p:spPr>
        <p:txBody>
          <a:bodyPr wrap="none" rtlCol="0" anchor="ctr">
            <a:spAutoFit/>
          </a:bodyPr>
          <a:lstStyle/>
          <a:p>
            <a:pPr algn="ctr"/>
            <a:r>
              <a:rPr lang="en-US" sz="4500" b="1" dirty="0">
                <a:solidFill>
                  <a:schemeClr val="tx2"/>
                </a:solidFill>
                <a:latin typeface="Poppins" pitchFamily="2" charset="77"/>
                <a:cs typeface="Poppins" pitchFamily="2" charset="77"/>
              </a:rPr>
              <a:t>02</a:t>
            </a:r>
          </a:p>
        </p:txBody>
      </p:sp>
      <p:sp>
        <p:nvSpPr>
          <p:cNvPr id="10" name="TextBox 9">
            <a:extLst>
              <a:ext uri="{FF2B5EF4-FFF2-40B4-BE49-F238E27FC236}">
                <a16:creationId xmlns:a16="http://schemas.microsoft.com/office/drawing/2014/main" id="{D9CE58E3-88EF-8C43-95D7-30721759C878}"/>
              </a:ext>
            </a:extLst>
          </p:cNvPr>
          <p:cNvSpPr txBox="1"/>
          <p:nvPr/>
        </p:nvSpPr>
        <p:spPr>
          <a:xfrm>
            <a:off x="9364424" y="2642540"/>
            <a:ext cx="910827" cy="784830"/>
          </a:xfrm>
          <a:prstGeom prst="rect">
            <a:avLst/>
          </a:prstGeom>
          <a:noFill/>
        </p:spPr>
        <p:txBody>
          <a:bodyPr wrap="none" rtlCol="0" anchor="ctr">
            <a:spAutoFit/>
          </a:bodyPr>
          <a:lstStyle/>
          <a:p>
            <a:pPr algn="ctr"/>
            <a:r>
              <a:rPr lang="en-US" sz="4500" b="1" dirty="0">
                <a:solidFill>
                  <a:schemeClr val="tx2"/>
                </a:solidFill>
                <a:latin typeface="Poppins" pitchFamily="2" charset="77"/>
                <a:cs typeface="Poppins" pitchFamily="2" charset="77"/>
              </a:rPr>
              <a:t>03</a:t>
            </a:r>
          </a:p>
        </p:txBody>
      </p:sp>
      <p:sp>
        <p:nvSpPr>
          <p:cNvPr id="12" name="Subtitle 2">
            <a:extLst>
              <a:ext uri="{FF2B5EF4-FFF2-40B4-BE49-F238E27FC236}">
                <a16:creationId xmlns:a16="http://schemas.microsoft.com/office/drawing/2014/main" id="{79ADE836-2941-E34F-AD33-A7308F2275B1}"/>
              </a:ext>
            </a:extLst>
          </p:cNvPr>
          <p:cNvSpPr txBox="1">
            <a:spLocks/>
          </p:cNvSpPr>
          <p:nvPr/>
        </p:nvSpPr>
        <p:spPr>
          <a:xfrm>
            <a:off x="909070" y="5413925"/>
            <a:ext cx="2928562"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3" name="TextBox 12">
            <a:extLst>
              <a:ext uri="{FF2B5EF4-FFF2-40B4-BE49-F238E27FC236}">
                <a16:creationId xmlns:a16="http://schemas.microsoft.com/office/drawing/2014/main" id="{D6E85277-2952-8745-A300-D5FEE1B3D903}"/>
              </a:ext>
            </a:extLst>
          </p:cNvPr>
          <p:cNvSpPr txBox="1"/>
          <p:nvPr/>
        </p:nvSpPr>
        <p:spPr>
          <a:xfrm>
            <a:off x="1587719" y="5076793"/>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16" name="Subtitle 2">
            <a:extLst>
              <a:ext uri="{FF2B5EF4-FFF2-40B4-BE49-F238E27FC236}">
                <a16:creationId xmlns:a16="http://schemas.microsoft.com/office/drawing/2014/main" id="{C6A9FEA0-38DB-E44B-923D-D4AC1F69AF57}"/>
              </a:ext>
            </a:extLst>
          </p:cNvPr>
          <p:cNvSpPr txBox="1">
            <a:spLocks/>
          </p:cNvSpPr>
          <p:nvPr/>
        </p:nvSpPr>
        <p:spPr>
          <a:xfrm>
            <a:off x="4631719" y="5413925"/>
            <a:ext cx="2928562"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7" name="TextBox 16">
            <a:extLst>
              <a:ext uri="{FF2B5EF4-FFF2-40B4-BE49-F238E27FC236}">
                <a16:creationId xmlns:a16="http://schemas.microsoft.com/office/drawing/2014/main" id="{546860AE-F97F-1F4D-B0A2-17FB2DED4462}"/>
              </a:ext>
            </a:extLst>
          </p:cNvPr>
          <p:cNvSpPr txBox="1"/>
          <p:nvPr/>
        </p:nvSpPr>
        <p:spPr>
          <a:xfrm>
            <a:off x="5290330" y="5076793"/>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19" name="Subtitle 2">
            <a:extLst>
              <a:ext uri="{FF2B5EF4-FFF2-40B4-BE49-F238E27FC236}">
                <a16:creationId xmlns:a16="http://schemas.microsoft.com/office/drawing/2014/main" id="{19BED858-2914-CB44-8C46-7F86E77955D7}"/>
              </a:ext>
            </a:extLst>
          </p:cNvPr>
          <p:cNvSpPr txBox="1">
            <a:spLocks/>
          </p:cNvSpPr>
          <p:nvPr/>
        </p:nvSpPr>
        <p:spPr>
          <a:xfrm>
            <a:off x="8354369" y="5413925"/>
            <a:ext cx="2928562"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0" name="TextBox 19">
            <a:extLst>
              <a:ext uri="{FF2B5EF4-FFF2-40B4-BE49-F238E27FC236}">
                <a16:creationId xmlns:a16="http://schemas.microsoft.com/office/drawing/2014/main" id="{FF19F83E-EF08-5348-8C1A-31E666995F67}"/>
              </a:ext>
            </a:extLst>
          </p:cNvPr>
          <p:cNvSpPr txBox="1"/>
          <p:nvPr/>
        </p:nvSpPr>
        <p:spPr>
          <a:xfrm>
            <a:off x="9009775" y="5076793"/>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Tree>
    <p:extLst>
      <p:ext uri="{BB962C8B-B14F-4D97-AF65-F5344CB8AC3E}">
        <p14:creationId xmlns:p14="http://schemas.microsoft.com/office/powerpoint/2010/main" val="1072847812"/>
      </p:ext>
    </p:extLst>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E71B94CD-1498-CB4B-96D4-EE7741C552B8}"/>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36E438A1-9788-1D4D-A84E-3715C61E3A3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Shape 122">
            <a:extLst>
              <a:ext uri="{FF2B5EF4-FFF2-40B4-BE49-F238E27FC236}">
                <a16:creationId xmlns:a16="http://schemas.microsoft.com/office/drawing/2014/main" id="{63F4332E-3188-BF4F-9D63-C6933CD98F52}"/>
              </a:ext>
            </a:extLst>
          </p:cNvPr>
          <p:cNvSpPr>
            <a:spLocks noChangeArrowheads="1"/>
          </p:cNvSpPr>
          <p:nvPr/>
        </p:nvSpPr>
        <p:spPr bwMode="auto">
          <a:xfrm>
            <a:off x="6087761" y="2160146"/>
            <a:ext cx="2169109" cy="463532"/>
          </a:xfrm>
          <a:custGeom>
            <a:avLst/>
            <a:gdLst>
              <a:gd name="connsiteX0" fmla="*/ 0 w 4338217"/>
              <a:gd name="connsiteY0" fmla="*/ 774502 h 927064"/>
              <a:gd name="connsiteX1" fmla="*/ 37167 w 4338217"/>
              <a:gd name="connsiteY1" fmla="*/ 774502 h 927064"/>
              <a:gd name="connsiteX2" fmla="*/ 37167 w 4338217"/>
              <a:gd name="connsiteY2" fmla="*/ 927064 h 927064"/>
              <a:gd name="connsiteX3" fmla="*/ 0 w 4338217"/>
              <a:gd name="connsiteY3" fmla="*/ 927064 h 927064"/>
              <a:gd name="connsiteX4" fmla="*/ 4300967 w 4338217"/>
              <a:gd name="connsiteY4" fmla="*/ 576756 h 927064"/>
              <a:gd name="connsiteX5" fmla="*/ 4338217 w 4338217"/>
              <a:gd name="connsiteY5" fmla="*/ 576756 h 927064"/>
              <a:gd name="connsiteX6" fmla="*/ 4338217 w 4338217"/>
              <a:gd name="connsiteY6" fmla="*/ 729318 h 927064"/>
              <a:gd name="connsiteX7" fmla="*/ 4300967 w 4338217"/>
              <a:gd name="connsiteY7" fmla="*/ 729318 h 927064"/>
              <a:gd name="connsiteX8" fmla="*/ 0 w 4338217"/>
              <a:gd name="connsiteY8" fmla="*/ 472392 h 927064"/>
              <a:gd name="connsiteX9" fmla="*/ 37167 w 4338217"/>
              <a:gd name="connsiteY9" fmla="*/ 472392 h 927064"/>
              <a:gd name="connsiteX10" fmla="*/ 37167 w 4338217"/>
              <a:gd name="connsiteY10" fmla="*/ 624944 h 927064"/>
              <a:gd name="connsiteX11" fmla="*/ 0 w 4338217"/>
              <a:gd name="connsiteY11" fmla="*/ 624944 h 927064"/>
              <a:gd name="connsiteX12" fmla="*/ 4328010 w 4338217"/>
              <a:gd name="connsiteY12" fmla="*/ 269152 h 927064"/>
              <a:gd name="connsiteX13" fmla="*/ 4338151 w 4338217"/>
              <a:gd name="connsiteY13" fmla="*/ 349129 h 927064"/>
              <a:gd name="connsiteX14" fmla="*/ 4338151 w 4338217"/>
              <a:gd name="connsiteY14" fmla="*/ 421724 h 927064"/>
              <a:gd name="connsiteX15" fmla="*/ 4298854 w 4338217"/>
              <a:gd name="connsiteY15" fmla="*/ 421724 h 927064"/>
              <a:gd name="connsiteX16" fmla="*/ 4298854 w 4338217"/>
              <a:gd name="connsiteY16" fmla="*/ 349129 h 927064"/>
              <a:gd name="connsiteX17" fmla="*/ 4289981 w 4338217"/>
              <a:gd name="connsiteY17" fmla="*/ 276535 h 927064"/>
              <a:gd name="connsiteX18" fmla="*/ 49189 w 4338217"/>
              <a:gd name="connsiteY18" fmla="*/ 164788 h 927064"/>
              <a:gd name="connsiteX19" fmla="*/ 81162 w 4338217"/>
              <a:gd name="connsiteY19" fmla="*/ 186280 h 927064"/>
              <a:gd name="connsiteX20" fmla="*/ 35662 w 4338217"/>
              <a:gd name="connsiteY20" fmla="*/ 322817 h 927064"/>
              <a:gd name="connsiteX21" fmla="*/ 0 w 4338217"/>
              <a:gd name="connsiteY21" fmla="*/ 319024 h 927064"/>
              <a:gd name="connsiteX22" fmla="*/ 49189 w 4338217"/>
              <a:gd name="connsiteY22" fmla="*/ 164788 h 927064"/>
              <a:gd name="connsiteX23" fmla="*/ 4128982 w 4338217"/>
              <a:gd name="connsiteY23" fmla="*/ 27463 h 927064"/>
              <a:gd name="connsiteX24" fmla="*/ 4255793 w 4338217"/>
              <a:gd name="connsiteY24" fmla="*/ 122413 h 927064"/>
              <a:gd name="connsiteX25" fmla="*/ 4227476 w 4338217"/>
              <a:gd name="connsiteY25" fmla="*/ 147075 h 927064"/>
              <a:gd name="connsiteX26" fmla="*/ 4114208 w 4338217"/>
              <a:gd name="connsiteY26" fmla="*/ 61990 h 927064"/>
              <a:gd name="connsiteX27" fmla="*/ 3823084 w 4338217"/>
              <a:gd name="connsiteY27" fmla="*/ 0 h 927064"/>
              <a:gd name="connsiteX28" fmla="*/ 3975636 w 4338217"/>
              <a:gd name="connsiteY28" fmla="*/ 0 h 927064"/>
              <a:gd name="connsiteX29" fmla="*/ 3975636 w 4338217"/>
              <a:gd name="connsiteY29" fmla="*/ 37248 h 927064"/>
              <a:gd name="connsiteX30" fmla="*/ 3823084 w 4338217"/>
              <a:gd name="connsiteY30" fmla="*/ 37248 h 927064"/>
              <a:gd name="connsiteX31" fmla="*/ 3515479 w 4338217"/>
              <a:gd name="connsiteY31" fmla="*/ 0 h 927064"/>
              <a:gd name="connsiteX32" fmla="*/ 3668041 w 4338217"/>
              <a:gd name="connsiteY32" fmla="*/ 0 h 927064"/>
              <a:gd name="connsiteX33" fmla="*/ 3668041 w 4338217"/>
              <a:gd name="connsiteY33" fmla="*/ 37248 h 927064"/>
              <a:gd name="connsiteX34" fmla="*/ 3515479 w 4338217"/>
              <a:gd name="connsiteY34" fmla="*/ 37248 h 927064"/>
              <a:gd name="connsiteX35" fmla="*/ 3213366 w 4338217"/>
              <a:gd name="connsiteY35" fmla="*/ 0 h 927064"/>
              <a:gd name="connsiteX36" fmla="*/ 3365918 w 4338217"/>
              <a:gd name="connsiteY36" fmla="*/ 0 h 927064"/>
              <a:gd name="connsiteX37" fmla="*/ 3365918 w 4338217"/>
              <a:gd name="connsiteY37" fmla="*/ 37248 h 927064"/>
              <a:gd name="connsiteX38" fmla="*/ 3213366 w 4338217"/>
              <a:gd name="connsiteY38" fmla="*/ 37248 h 927064"/>
              <a:gd name="connsiteX39" fmla="*/ 2905762 w 4338217"/>
              <a:gd name="connsiteY39" fmla="*/ 0 h 927064"/>
              <a:gd name="connsiteX40" fmla="*/ 3058314 w 4338217"/>
              <a:gd name="connsiteY40" fmla="*/ 0 h 927064"/>
              <a:gd name="connsiteX41" fmla="*/ 3058314 w 4338217"/>
              <a:gd name="connsiteY41" fmla="*/ 37248 h 927064"/>
              <a:gd name="connsiteX42" fmla="*/ 2905762 w 4338217"/>
              <a:gd name="connsiteY42" fmla="*/ 37248 h 927064"/>
              <a:gd name="connsiteX43" fmla="*/ 2603652 w 4338217"/>
              <a:gd name="connsiteY43" fmla="*/ 0 h 927064"/>
              <a:gd name="connsiteX44" fmla="*/ 2756214 w 4338217"/>
              <a:gd name="connsiteY44" fmla="*/ 0 h 927064"/>
              <a:gd name="connsiteX45" fmla="*/ 2756214 w 4338217"/>
              <a:gd name="connsiteY45" fmla="*/ 37248 h 927064"/>
              <a:gd name="connsiteX46" fmla="*/ 2603652 w 4338217"/>
              <a:gd name="connsiteY46" fmla="*/ 37248 h 927064"/>
              <a:gd name="connsiteX47" fmla="*/ 2296047 w 4338217"/>
              <a:gd name="connsiteY47" fmla="*/ 0 h 927064"/>
              <a:gd name="connsiteX48" fmla="*/ 2448599 w 4338217"/>
              <a:gd name="connsiteY48" fmla="*/ 0 h 927064"/>
              <a:gd name="connsiteX49" fmla="*/ 2448599 w 4338217"/>
              <a:gd name="connsiteY49" fmla="*/ 37248 h 927064"/>
              <a:gd name="connsiteX50" fmla="*/ 2296047 w 4338217"/>
              <a:gd name="connsiteY50" fmla="*/ 37248 h 927064"/>
              <a:gd name="connsiteX51" fmla="*/ 1993934 w 4338217"/>
              <a:gd name="connsiteY51" fmla="*/ 0 h 927064"/>
              <a:gd name="connsiteX52" fmla="*/ 2146496 w 4338217"/>
              <a:gd name="connsiteY52" fmla="*/ 0 h 927064"/>
              <a:gd name="connsiteX53" fmla="*/ 2146496 w 4338217"/>
              <a:gd name="connsiteY53" fmla="*/ 37248 h 927064"/>
              <a:gd name="connsiteX54" fmla="*/ 1993934 w 4338217"/>
              <a:gd name="connsiteY54" fmla="*/ 37248 h 927064"/>
              <a:gd name="connsiteX55" fmla="*/ 1686330 w 4338217"/>
              <a:gd name="connsiteY55" fmla="*/ 0 h 927064"/>
              <a:gd name="connsiteX56" fmla="*/ 1838882 w 4338217"/>
              <a:gd name="connsiteY56" fmla="*/ 0 h 927064"/>
              <a:gd name="connsiteX57" fmla="*/ 1838882 w 4338217"/>
              <a:gd name="connsiteY57" fmla="*/ 37248 h 927064"/>
              <a:gd name="connsiteX58" fmla="*/ 1686330 w 4338217"/>
              <a:gd name="connsiteY58" fmla="*/ 37248 h 927064"/>
              <a:gd name="connsiteX59" fmla="*/ 1384220 w 4338217"/>
              <a:gd name="connsiteY59" fmla="*/ 0 h 927064"/>
              <a:gd name="connsiteX60" fmla="*/ 1536772 w 4338217"/>
              <a:gd name="connsiteY60" fmla="*/ 0 h 927064"/>
              <a:gd name="connsiteX61" fmla="*/ 1536772 w 4338217"/>
              <a:gd name="connsiteY61" fmla="*/ 37248 h 927064"/>
              <a:gd name="connsiteX62" fmla="*/ 1384220 w 4338217"/>
              <a:gd name="connsiteY62" fmla="*/ 37248 h 927064"/>
              <a:gd name="connsiteX63" fmla="*/ 1076616 w 4338217"/>
              <a:gd name="connsiteY63" fmla="*/ 0 h 927064"/>
              <a:gd name="connsiteX64" fmla="*/ 1229178 w 4338217"/>
              <a:gd name="connsiteY64" fmla="*/ 0 h 927064"/>
              <a:gd name="connsiteX65" fmla="*/ 1229178 w 4338217"/>
              <a:gd name="connsiteY65" fmla="*/ 37248 h 927064"/>
              <a:gd name="connsiteX66" fmla="*/ 1076616 w 4338217"/>
              <a:gd name="connsiteY66" fmla="*/ 37248 h 927064"/>
              <a:gd name="connsiteX67" fmla="*/ 774502 w 4338217"/>
              <a:gd name="connsiteY67" fmla="*/ 0 h 927064"/>
              <a:gd name="connsiteX68" fmla="*/ 927054 w 4338217"/>
              <a:gd name="connsiteY68" fmla="*/ 0 h 927064"/>
              <a:gd name="connsiteX69" fmla="*/ 927054 w 4338217"/>
              <a:gd name="connsiteY69" fmla="*/ 37248 h 927064"/>
              <a:gd name="connsiteX70" fmla="*/ 774502 w 4338217"/>
              <a:gd name="connsiteY70" fmla="*/ 37248 h 927064"/>
              <a:gd name="connsiteX71" fmla="*/ 466898 w 4338217"/>
              <a:gd name="connsiteY71" fmla="*/ 0 h 927064"/>
              <a:gd name="connsiteX72" fmla="*/ 619450 w 4338217"/>
              <a:gd name="connsiteY72" fmla="*/ 0 h 927064"/>
              <a:gd name="connsiteX73" fmla="*/ 619450 w 4338217"/>
              <a:gd name="connsiteY73" fmla="*/ 37248 h 927064"/>
              <a:gd name="connsiteX74" fmla="*/ 466898 w 4338217"/>
              <a:gd name="connsiteY74" fmla="*/ 37248 h 927064"/>
              <a:gd name="connsiteX75" fmla="*/ 314899 w 4338217"/>
              <a:gd name="connsiteY75" fmla="*/ 0 h 927064"/>
              <a:gd name="connsiteX76" fmla="*/ 317360 w 4338217"/>
              <a:gd name="connsiteY76" fmla="*/ 38122 h 927064"/>
              <a:gd name="connsiteX77" fmla="*/ 184475 w 4338217"/>
              <a:gd name="connsiteY77" fmla="*/ 81163 h 927064"/>
              <a:gd name="connsiteX78" fmla="*/ 164788 w 4338217"/>
              <a:gd name="connsiteY78" fmla="*/ 50419 h 927064"/>
              <a:gd name="connsiteX79" fmla="*/ 314899 w 4338217"/>
              <a:gd name="connsiteY79" fmla="*/ 0 h 92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338217" h="927064">
                <a:moveTo>
                  <a:pt x="0" y="774502"/>
                </a:moveTo>
                <a:lnTo>
                  <a:pt x="37167" y="774502"/>
                </a:lnTo>
                <a:lnTo>
                  <a:pt x="37167" y="927064"/>
                </a:lnTo>
                <a:lnTo>
                  <a:pt x="0" y="927064"/>
                </a:lnTo>
                <a:close/>
                <a:moveTo>
                  <a:pt x="4300967" y="576756"/>
                </a:moveTo>
                <a:lnTo>
                  <a:pt x="4338217" y="576756"/>
                </a:lnTo>
                <a:lnTo>
                  <a:pt x="4338217" y="729318"/>
                </a:lnTo>
                <a:lnTo>
                  <a:pt x="4300967" y="729318"/>
                </a:lnTo>
                <a:close/>
                <a:moveTo>
                  <a:pt x="0" y="472392"/>
                </a:moveTo>
                <a:lnTo>
                  <a:pt x="37167" y="472392"/>
                </a:lnTo>
                <a:lnTo>
                  <a:pt x="37167" y="624944"/>
                </a:lnTo>
                <a:lnTo>
                  <a:pt x="0" y="624944"/>
                </a:lnTo>
                <a:close/>
                <a:moveTo>
                  <a:pt x="4328010" y="269152"/>
                </a:moveTo>
                <a:cubicBezTo>
                  <a:pt x="4334348" y="294991"/>
                  <a:pt x="4338151" y="322060"/>
                  <a:pt x="4338151" y="349129"/>
                </a:cubicBezTo>
                <a:lnTo>
                  <a:pt x="4338151" y="421724"/>
                </a:lnTo>
                <a:lnTo>
                  <a:pt x="4298854" y="421724"/>
                </a:lnTo>
                <a:lnTo>
                  <a:pt x="4298854" y="349129"/>
                </a:lnTo>
                <a:cubicBezTo>
                  <a:pt x="4298854" y="325751"/>
                  <a:pt x="4296319" y="301143"/>
                  <a:pt x="4289981" y="276535"/>
                </a:cubicBezTo>
                <a:close/>
                <a:moveTo>
                  <a:pt x="49189" y="164788"/>
                </a:moveTo>
                <a:lnTo>
                  <a:pt x="81162" y="186280"/>
                </a:lnTo>
                <a:cubicBezTo>
                  <a:pt x="55338" y="228000"/>
                  <a:pt x="39351" y="273512"/>
                  <a:pt x="35662" y="322817"/>
                </a:cubicBezTo>
                <a:lnTo>
                  <a:pt x="0" y="319024"/>
                </a:lnTo>
                <a:cubicBezTo>
                  <a:pt x="3689" y="264662"/>
                  <a:pt x="22135" y="211565"/>
                  <a:pt x="49189" y="164788"/>
                </a:cubicBezTo>
                <a:close/>
                <a:moveTo>
                  <a:pt x="4128982" y="27463"/>
                </a:moveTo>
                <a:cubicBezTo>
                  <a:pt x="4178229" y="48426"/>
                  <a:pt x="4222551" y="81720"/>
                  <a:pt x="4255793" y="122413"/>
                </a:cubicBezTo>
                <a:lnTo>
                  <a:pt x="4227476" y="147075"/>
                </a:lnTo>
                <a:cubicBezTo>
                  <a:pt x="4196697" y="110082"/>
                  <a:pt x="4158530" y="81720"/>
                  <a:pt x="4114208" y="61990"/>
                </a:cubicBezTo>
                <a:close/>
                <a:moveTo>
                  <a:pt x="3823084" y="0"/>
                </a:moveTo>
                <a:lnTo>
                  <a:pt x="3975636" y="0"/>
                </a:lnTo>
                <a:lnTo>
                  <a:pt x="3975636" y="37248"/>
                </a:lnTo>
                <a:lnTo>
                  <a:pt x="3823084" y="37248"/>
                </a:lnTo>
                <a:close/>
                <a:moveTo>
                  <a:pt x="3515479" y="0"/>
                </a:moveTo>
                <a:lnTo>
                  <a:pt x="3668041" y="0"/>
                </a:lnTo>
                <a:lnTo>
                  <a:pt x="3668041" y="37248"/>
                </a:lnTo>
                <a:lnTo>
                  <a:pt x="3515479" y="37248"/>
                </a:lnTo>
                <a:close/>
                <a:moveTo>
                  <a:pt x="3213366" y="0"/>
                </a:moveTo>
                <a:lnTo>
                  <a:pt x="3365918" y="0"/>
                </a:lnTo>
                <a:lnTo>
                  <a:pt x="3365918" y="37248"/>
                </a:lnTo>
                <a:lnTo>
                  <a:pt x="3213366" y="37248"/>
                </a:lnTo>
                <a:close/>
                <a:moveTo>
                  <a:pt x="2905762" y="0"/>
                </a:moveTo>
                <a:lnTo>
                  <a:pt x="3058314" y="0"/>
                </a:lnTo>
                <a:lnTo>
                  <a:pt x="3058314" y="37248"/>
                </a:lnTo>
                <a:lnTo>
                  <a:pt x="2905762" y="37248"/>
                </a:lnTo>
                <a:close/>
                <a:moveTo>
                  <a:pt x="2603652" y="0"/>
                </a:moveTo>
                <a:lnTo>
                  <a:pt x="2756214" y="0"/>
                </a:lnTo>
                <a:lnTo>
                  <a:pt x="2756214" y="37248"/>
                </a:lnTo>
                <a:lnTo>
                  <a:pt x="2603652" y="37248"/>
                </a:lnTo>
                <a:close/>
                <a:moveTo>
                  <a:pt x="2296047" y="0"/>
                </a:moveTo>
                <a:lnTo>
                  <a:pt x="2448599" y="0"/>
                </a:lnTo>
                <a:lnTo>
                  <a:pt x="2448599" y="37248"/>
                </a:lnTo>
                <a:lnTo>
                  <a:pt x="2296047" y="37248"/>
                </a:lnTo>
                <a:close/>
                <a:moveTo>
                  <a:pt x="1993934" y="0"/>
                </a:moveTo>
                <a:lnTo>
                  <a:pt x="2146496" y="0"/>
                </a:lnTo>
                <a:lnTo>
                  <a:pt x="2146496" y="37248"/>
                </a:lnTo>
                <a:lnTo>
                  <a:pt x="1993934" y="37248"/>
                </a:lnTo>
                <a:close/>
                <a:moveTo>
                  <a:pt x="1686330" y="0"/>
                </a:moveTo>
                <a:lnTo>
                  <a:pt x="1838882" y="0"/>
                </a:lnTo>
                <a:lnTo>
                  <a:pt x="1838882" y="37248"/>
                </a:lnTo>
                <a:lnTo>
                  <a:pt x="1686330" y="37248"/>
                </a:lnTo>
                <a:close/>
                <a:moveTo>
                  <a:pt x="1384220" y="0"/>
                </a:moveTo>
                <a:lnTo>
                  <a:pt x="1536772" y="0"/>
                </a:lnTo>
                <a:lnTo>
                  <a:pt x="1536772" y="37248"/>
                </a:lnTo>
                <a:lnTo>
                  <a:pt x="1384220" y="37248"/>
                </a:lnTo>
                <a:close/>
                <a:moveTo>
                  <a:pt x="1076616" y="0"/>
                </a:moveTo>
                <a:lnTo>
                  <a:pt x="1229178" y="0"/>
                </a:lnTo>
                <a:lnTo>
                  <a:pt x="1229178" y="37248"/>
                </a:lnTo>
                <a:lnTo>
                  <a:pt x="1076616" y="37248"/>
                </a:lnTo>
                <a:close/>
                <a:moveTo>
                  <a:pt x="774502" y="0"/>
                </a:moveTo>
                <a:lnTo>
                  <a:pt x="927054" y="0"/>
                </a:lnTo>
                <a:lnTo>
                  <a:pt x="927054" y="37248"/>
                </a:lnTo>
                <a:lnTo>
                  <a:pt x="774502" y="37248"/>
                </a:lnTo>
                <a:close/>
                <a:moveTo>
                  <a:pt x="466898" y="0"/>
                </a:moveTo>
                <a:lnTo>
                  <a:pt x="619450" y="0"/>
                </a:lnTo>
                <a:lnTo>
                  <a:pt x="619450" y="37248"/>
                </a:lnTo>
                <a:lnTo>
                  <a:pt x="466898" y="37248"/>
                </a:lnTo>
                <a:close/>
                <a:moveTo>
                  <a:pt x="314899" y="0"/>
                </a:moveTo>
                <a:lnTo>
                  <a:pt x="317360" y="38122"/>
                </a:lnTo>
                <a:cubicBezTo>
                  <a:pt x="270604" y="41811"/>
                  <a:pt x="225078" y="56568"/>
                  <a:pt x="184475" y="81163"/>
                </a:cubicBezTo>
                <a:lnTo>
                  <a:pt x="164788" y="50419"/>
                </a:lnTo>
                <a:cubicBezTo>
                  <a:pt x="209083" y="22135"/>
                  <a:pt x="261991" y="4919"/>
                  <a:pt x="314899" y="0"/>
                </a:cubicBezTo>
                <a:close/>
              </a:path>
            </a:pathLst>
          </a:custGeom>
          <a:solidFill>
            <a:schemeClr val="accent6"/>
          </a:solidFill>
          <a:ln>
            <a:noFill/>
          </a:ln>
          <a:effectLst/>
        </p:spPr>
        <p:txBody>
          <a:bodyPr wrap="square" anchor="ctr">
            <a:noAutofit/>
          </a:bodyPr>
          <a:lstStyle/>
          <a:p>
            <a:endParaRPr lang="en-US" sz="900"/>
          </a:p>
        </p:txBody>
      </p:sp>
      <p:sp>
        <p:nvSpPr>
          <p:cNvPr id="5" name="Freeform: Shape 121">
            <a:extLst>
              <a:ext uri="{FF2B5EF4-FFF2-40B4-BE49-F238E27FC236}">
                <a16:creationId xmlns:a16="http://schemas.microsoft.com/office/drawing/2014/main" id="{A8F88457-E462-BE4F-882A-2615FD062DC2}"/>
              </a:ext>
            </a:extLst>
          </p:cNvPr>
          <p:cNvSpPr>
            <a:spLocks noChangeArrowheads="1"/>
          </p:cNvSpPr>
          <p:nvPr/>
        </p:nvSpPr>
        <p:spPr bwMode="auto">
          <a:xfrm>
            <a:off x="1781300" y="2160146"/>
            <a:ext cx="2171855" cy="463532"/>
          </a:xfrm>
          <a:custGeom>
            <a:avLst/>
            <a:gdLst>
              <a:gd name="connsiteX0" fmla="*/ 0 w 4343709"/>
              <a:gd name="connsiteY0" fmla="*/ 774502 h 927064"/>
              <a:gd name="connsiteX1" fmla="*/ 37247 w 4343709"/>
              <a:gd name="connsiteY1" fmla="*/ 774502 h 927064"/>
              <a:gd name="connsiteX2" fmla="*/ 37247 w 4343709"/>
              <a:gd name="connsiteY2" fmla="*/ 927064 h 927064"/>
              <a:gd name="connsiteX3" fmla="*/ 0 w 4343709"/>
              <a:gd name="connsiteY3" fmla="*/ 927064 h 927064"/>
              <a:gd name="connsiteX4" fmla="*/ 4306461 w 4343709"/>
              <a:gd name="connsiteY4" fmla="*/ 576756 h 927064"/>
              <a:gd name="connsiteX5" fmla="*/ 4343709 w 4343709"/>
              <a:gd name="connsiteY5" fmla="*/ 576756 h 927064"/>
              <a:gd name="connsiteX6" fmla="*/ 4343709 w 4343709"/>
              <a:gd name="connsiteY6" fmla="*/ 729318 h 927064"/>
              <a:gd name="connsiteX7" fmla="*/ 4306461 w 4343709"/>
              <a:gd name="connsiteY7" fmla="*/ 729318 h 927064"/>
              <a:gd name="connsiteX8" fmla="*/ 0 w 4343709"/>
              <a:gd name="connsiteY8" fmla="*/ 472392 h 927064"/>
              <a:gd name="connsiteX9" fmla="*/ 37247 w 4343709"/>
              <a:gd name="connsiteY9" fmla="*/ 472392 h 927064"/>
              <a:gd name="connsiteX10" fmla="*/ 37247 w 4343709"/>
              <a:gd name="connsiteY10" fmla="*/ 624944 h 927064"/>
              <a:gd name="connsiteX11" fmla="*/ 0 w 4343709"/>
              <a:gd name="connsiteY11" fmla="*/ 624944 h 927064"/>
              <a:gd name="connsiteX12" fmla="*/ 4334503 w 4343709"/>
              <a:gd name="connsiteY12" fmla="*/ 269152 h 927064"/>
              <a:gd name="connsiteX13" fmla="*/ 4343609 w 4343709"/>
              <a:gd name="connsiteY13" fmla="*/ 349129 h 927064"/>
              <a:gd name="connsiteX14" fmla="*/ 4343609 w 4343709"/>
              <a:gd name="connsiteY14" fmla="*/ 421724 h 927064"/>
              <a:gd name="connsiteX15" fmla="*/ 4303281 w 4343709"/>
              <a:gd name="connsiteY15" fmla="*/ 421724 h 927064"/>
              <a:gd name="connsiteX16" fmla="*/ 4303281 w 4343709"/>
              <a:gd name="connsiteY16" fmla="*/ 349129 h 927064"/>
              <a:gd name="connsiteX17" fmla="*/ 4295475 w 4343709"/>
              <a:gd name="connsiteY17" fmla="*/ 276535 h 927064"/>
              <a:gd name="connsiteX18" fmla="*/ 55171 w 4343709"/>
              <a:gd name="connsiteY18" fmla="*/ 164788 h 927064"/>
              <a:gd name="connsiteX19" fmla="*/ 86675 w 4343709"/>
              <a:gd name="connsiteY19" fmla="*/ 186280 h 927064"/>
              <a:gd name="connsiteX20" fmla="*/ 41842 w 4343709"/>
              <a:gd name="connsiteY20" fmla="*/ 322817 h 927064"/>
              <a:gd name="connsiteX21" fmla="*/ 5491 w 4343709"/>
              <a:gd name="connsiteY21" fmla="*/ 319024 h 927064"/>
              <a:gd name="connsiteX22" fmla="*/ 55171 w 4343709"/>
              <a:gd name="connsiteY22" fmla="*/ 164788 h 927064"/>
              <a:gd name="connsiteX23" fmla="*/ 4135707 w 4343709"/>
              <a:gd name="connsiteY23" fmla="*/ 27463 h 927064"/>
              <a:gd name="connsiteX24" fmla="*/ 4261287 w 4343709"/>
              <a:gd name="connsiteY24" fmla="*/ 122413 h 927064"/>
              <a:gd name="connsiteX25" fmla="*/ 4232970 w 4343709"/>
              <a:gd name="connsiteY25" fmla="*/ 147075 h 927064"/>
              <a:gd name="connsiteX26" fmla="*/ 4119702 w 4343709"/>
              <a:gd name="connsiteY26" fmla="*/ 61990 h 927064"/>
              <a:gd name="connsiteX27" fmla="*/ 3828574 w 4343709"/>
              <a:gd name="connsiteY27" fmla="*/ 0 h 927064"/>
              <a:gd name="connsiteX28" fmla="*/ 3981136 w 4343709"/>
              <a:gd name="connsiteY28" fmla="*/ 0 h 927064"/>
              <a:gd name="connsiteX29" fmla="*/ 3981136 w 4343709"/>
              <a:gd name="connsiteY29" fmla="*/ 37248 h 927064"/>
              <a:gd name="connsiteX30" fmla="*/ 3828574 w 4343709"/>
              <a:gd name="connsiteY30" fmla="*/ 37248 h 927064"/>
              <a:gd name="connsiteX31" fmla="*/ 3520970 w 4343709"/>
              <a:gd name="connsiteY31" fmla="*/ 0 h 927064"/>
              <a:gd name="connsiteX32" fmla="*/ 3673522 w 4343709"/>
              <a:gd name="connsiteY32" fmla="*/ 0 h 927064"/>
              <a:gd name="connsiteX33" fmla="*/ 3673522 w 4343709"/>
              <a:gd name="connsiteY33" fmla="*/ 37248 h 927064"/>
              <a:gd name="connsiteX34" fmla="*/ 3520970 w 4343709"/>
              <a:gd name="connsiteY34" fmla="*/ 37248 h 927064"/>
              <a:gd name="connsiteX35" fmla="*/ 3218860 w 4343709"/>
              <a:gd name="connsiteY35" fmla="*/ 0 h 927064"/>
              <a:gd name="connsiteX36" fmla="*/ 3371412 w 4343709"/>
              <a:gd name="connsiteY36" fmla="*/ 0 h 927064"/>
              <a:gd name="connsiteX37" fmla="*/ 3371412 w 4343709"/>
              <a:gd name="connsiteY37" fmla="*/ 37248 h 927064"/>
              <a:gd name="connsiteX38" fmla="*/ 3218860 w 4343709"/>
              <a:gd name="connsiteY38" fmla="*/ 37248 h 927064"/>
              <a:gd name="connsiteX39" fmla="*/ 2911256 w 4343709"/>
              <a:gd name="connsiteY39" fmla="*/ 0 h 927064"/>
              <a:gd name="connsiteX40" fmla="*/ 3063818 w 4343709"/>
              <a:gd name="connsiteY40" fmla="*/ 0 h 927064"/>
              <a:gd name="connsiteX41" fmla="*/ 3063818 w 4343709"/>
              <a:gd name="connsiteY41" fmla="*/ 37248 h 927064"/>
              <a:gd name="connsiteX42" fmla="*/ 2911256 w 4343709"/>
              <a:gd name="connsiteY42" fmla="*/ 37248 h 927064"/>
              <a:gd name="connsiteX43" fmla="*/ 2609142 w 4343709"/>
              <a:gd name="connsiteY43" fmla="*/ 0 h 927064"/>
              <a:gd name="connsiteX44" fmla="*/ 2761694 w 4343709"/>
              <a:gd name="connsiteY44" fmla="*/ 0 h 927064"/>
              <a:gd name="connsiteX45" fmla="*/ 2761694 w 4343709"/>
              <a:gd name="connsiteY45" fmla="*/ 37248 h 927064"/>
              <a:gd name="connsiteX46" fmla="*/ 2609142 w 4343709"/>
              <a:gd name="connsiteY46" fmla="*/ 37248 h 927064"/>
              <a:gd name="connsiteX47" fmla="*/ 2301538 w 4343709"/>
              <a:gd name="connsiteY47" fmla="*/ 0 h 927064"/>
              <a:gd name="connsiteX48" fmla="*/ 2454090 w 4343709"/>
              <a:gd name="connsiteY48" fmla="*/ 0 h 927064"/>
              <a:gd name="connsiteX49" fmla="*/ 2454090 w 4343709"/>
              <a:gd name="connsiteY49" fmla="*/ 37248 h 927064"/>
              <a:gd name="connsiteX50" fmla="*/ 2301538 w 4343709"/>
              <a:gd name="connsiteY50" fmla="*/ 37248 h 927064"/>
              <a:gd name="connsiteX51" fmla="*/ 1999428 w 4343709"/>
              <a:gd name="connsiteY51" fmla="*/ 0 h 927064"/>
              <a:gd name="connsiteX52" fmla="*/ 2151990 w 4343709"/>
              <a:gd name="connsiteY52" fmla="*/ 0 h 927064"/>
              <a:gd name="connsiteX53" fmla="*/ 2151990 w 4343709"/>
              <a:gd name="connsiteY53" fmla="*/ 37248 h 927064"/>
              <a:gd name="connsiteX54" fmla="*/ 1999428 w 4343709"/>
              <a:gd name="connsiteY54" fmla="*/ 37248 h 927064"/>
              <a:gd name="connsiteX55" fmla="*/ 1691824 w 4343709"/>
              <a:gd name="connsiteY55" fmla="*/ 0 h 927064"/>
              <a:gd name="connsiteX56" fmla="*/ 1844376 w 4343709"/>
              <a:gd name="connsiteY56" fmla="*/ 0 h 927064"/>
              <a:gd name="connsiteX57" fmla="*/ 1844376 w 4343709"/>
              <a:gd name="connsiteY57" fmla="*/ 37248 h 927064"/>
              <a:gd name="connsiteX58" fmla="*/ 1691824 w 4343709"/>
              <a:gd name="connsiteY58" fmla="*/ 37248 h 927064"/>
              <a:gd name="connsiteX59" fmla="*/ 1389711 w 4343709"/>
              <a:gd name="connsiteY59" fmla="*/ 0 h 927064"/>
              <a:gd name="connsiteX60" fmla="*/ 1542273 w 4343709"/>
              <a:gd name="connsiteY60" fmla="*/ 0 h 927064"/>
              <a:gd name="connsiteX61" fmla="*/ 1542273 w 4343709"/>
              <a:gd name="connsiteY61" fmla="*/ 37248 h 927064"/>
              <a:gd name="connsiteX62" fmla="*/ 1389711 w 4343709"/>
              <a:gd name="connsiteY62" fmla="*/ 37248 h 927064"/>
              <a:gd name="connsiteX63" fmla="*/ 1082106 w 4343709"/>
              <a:gd name="connsiteY63" fmla="*/ 0 h 927064"/>
              <a:gd name="connsiteX64" fmla="*/ 1234658 w 4343709"/>
              <a:gd name="connsiteY64" fmla="*/ 0 h 927064"/>
              <a:gd name="connsiteX65" fmla="*/ 1234658 w 4343709"/>
              <a:gd name="connsiteY65" fmla="*/ 37248 h 927064"/>
              <a:gd name="connsiteX66" fmla="*/ 1082106 w 4343709"/>
              <a:gd name="connsiteY66" fmla="*/ 37248 h 927064"/>
              <a:gd name="connsiteX67" fmla="*/ 779996 w 4343709"/>
              <a:gd name="connsiteY67" fmla="*/ 0 h 927064"/>
              <a:gd name="connsiteX68" fmla="*/ 932548 w 4343709"/>
              <a:gd name="connsiteY68" fmla="*/ 0 h 927064"/>
              <a:gd name="connsiteX69" fmla="*/ 932548 w 4343709"/>
              <a:gd name="connsiteY69" fmla="*/ 37248 h 927064"/>
              <a:gd name="connsiteX70" fmla="*/ 779996 w 4343709"/>
              <a:gd name="connsiteY70" fmla="*/ 37248 h 927064"/>
              <a:gd name="connsiteX71" fmla="*/ 472392 w 4343709"/>
              <a:gd name="connsiteY71" fmla="*/ 0 h 927064"/>
              <a:gd name="connsiteX72" fmla="*/ 624954 w 4343709"/>
              <a:gd name="connsiteY72" fmla="*/ 0 h 927064"/>
              <a:gd name="connsiteX73" fmla="*/ 624954 w 4343709"/>
              <a:gd name="connsiteY73" fmla="*/ 37248 h 927064"/>
              <a:gd name="connsiteX74" fmla="*/ 472392 w 4343709"/>
              <a:gd name="connsiteY74" fmla="*/ 37248 h 927064"/>
              <a:gd name="connsiteX75" fmla="*/ 320390 w 4343709"/>
              <a:gd name="connsiteY75" fmla="*/ 0 h 927064"/>
              <a:gd name="connsiteX76" fmla="*/ 322850 w 4343709"/>
              <a:gd name="connsiteY76" fmla="*/ 38122 h 927064"/>
              <a:gd name="connsiteX77" fmla="*/ 189966 w 4343709"/>
              <a:gd name="connsiteY77" fmla="*/ 81163 h 927064"/>
              <a:gd name="connsiteX78" fmla="*/ 170279 w 4343709"/>
              <a:gd name="connsiteY78" fmla="*/ 50419 h 927064"/>
              <a:gd name="connsiteX79" fmla="*/ 320390 w 4343709"/>
              <a:gd name="connsiteY79" fmla="*/ 0 h 927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4343709" h="927064">
                <a:moveTo>
                  <a:pt x="0" y="774502"/>
                </a:moveTo>
                <a:lnTo>
                  <a:pt x="37247" y="774502"/>
                </a:lnTo>
                <a:lnTo>
                  <a:pt x="37247" y="927064"/>
                </a:lnTo>
                <a:lnTo>
                  <a:pt x="0" y="927064"/>
                </a:lnTo>
                <a:close/>
                <a:moveTo>
                  <a:pt x="4306461" y="576756"/>
                </a:moveTo>
                <a:lnTo>
                  <a:pt x="4343709" y="576756"/>
                </a:lnTo>
                <a:lnTo>
                  <a:pt x="4343709" y="729318"/>
                </a:lnTo>
                <a:lnTo>
                  <a:pt x="4306461" y="729318"/>
                </a:lnTo>
                <a:close/>
                <a:moveTo>
                  <a:pt x="0" y="472392"/>
                </a:moveTo>
                <a:lnTo>
                  <a:pt x="37247" y="472392"/>
                </a:lnTo>
                <a:lnTo>
                  <a:pt x="37247" y="624944"/>
                </a:lnTo>
                <a:lnTo>
                  <a:pt x="0" y="624944"/>
                </a:lnTo>
                <a:close/>
                <a:moveTo>
                  <a:pt x="4334503" y="269152"/>
                </a:moveTo>
                <a:cubicBezTo>
                  <a:pt x="4339707" y="294991"/>
                  <a:pt x="4343609" y="322060"/>
                  <a:pt x="4343609" y="349129"/>
                </a:cubicBezTo>
                <a:lnTo>
                  <a:pt x="4343609" y="421724"/>
                </a:lnTo>
                <a:lnTo>
                  <a:pt x="4303281" y="421724"/>
                </a:lnTo>
                <a:lnTo>
                  <a:pt x="4303281" y="349129"/>
                </a:lnTo>
                <a:cubicBezTo>
                  <a:pt x="4303281" y="325751"/>
                  <a:pt x="4301980" y="301143"/>
                  <a:pt x="4295475" y="276535"/>
                </a:cubicBezTo>
                <a:close/>
                <a:moveTo>
                  <a:pt x="55171" y="164788"/>
                </a:moveTo>
                <a:lnTo>
                  <a:pt x="86675" y="186280"/>
                </a:lnTo>
                <a:cubicBezTo>
                  <a:pt x="61229" y="228000"/>
                  <a:pt x="46689" y="273512"/>
                  <a:pt x="41842" y="322817"/>
                </a:cubicBezTo>
                <a:lnTo>
                  <a:pt x="5491" y="319024"/>
                </a:lnTo>
                <a:cubicBezTo>
                  <a:pt x="10338" y="264662"/>
                  <a:pt x="27302" y="211565"/>
                  <a:pt x="55171" y="164788"/>
                </a:cubicBezTo>
                <a:close/>
                <a:moveTo>
                  <a:pt x="4135707" y="27463"/>
                </a:moveTo>
                <a:cubicBezTo>
                  <a:pt x="4184954" y="48426"/>
                  <a:pt x="4228045" y="81720"/>
                  <a:pt x="4261287" y="122413"/>
                </a:cubicBezTo>
                <a:lnTo>
                  <a:pt x="4232970" y="147075"/>
                </a:lnTo>
                <a:cubicBezTo>
                  <a:pt x="4202191" y="110082"/>
                  <a:pt x="4164024" y="81720"/>
                  <a:pt x="4119702" y="61990"/>
                </a:cubicBezTo>
                <a:close/>
                <a:moveTo>
                  <a:pt x="3828574" y="0"/>
                </a:moveTo>
                <a:lnTo>
                  <a:pt x="3981136" y="0"/>
                </a:lnTo>
                <a:lnTo>
                  <a:pt x="3981136" y="37248"/>
                </a:lnTo>
                <a:lnTo>
                  <a:pt x="3828574" y="37248"/>
                </a:lnTo>
                <a:close/>
                <a:moveTo>
                  <a:pt x="3520970" y="0"/>
                </a:moveTo>
                <a:lnTo>
                  <a:pt x="3673522" y="0"/>
                </a:lnTo>
                <a:lnTo>
                  <a:pt x="3673522" y="37248"/>
                </a:lnTo>
                <a:lnTo>
                  <a:pt x="3520970" y="37248"/>
                </a:lnTo>
                <a:close/>
                <a:moveTo>
                  <a:pt x="3218860" y="0"/>
                </a:moveTo>
                <a:lnTo>
                  <a:pt x="3371412" y="0"/>
                </a:lnTo>
                <a:lnTo>
                  <a:pt x="3371412" y="37248"/>
                </a:lnTo>
                <a:lnTo>
                  <a:pt x="3218860" y="37248"/>
                </a:lnTo>
                <a:close/>
                <a:moveTo>
                  <a:pt x="2911256" y="0"/>
                </a:moveTo>
                <a:lnTo>
                  <a:pt x="3063818" y="0"/>
                </a:lnTo>
                <a:lnTo>
                  <a:pt x="3063818" y="37248"/>
                </a:lnTo>
                <a:lnTo>
                  <a:pt x="2911256" y="37248"/>
                </a:lnTo>
                <a:close/>
                <a:moveTo>
                  <a:pt x="2609142" y="0"/>
                </a:moveTo>
                <a:lnTo>
                  <a:pt x="2761694" y="0"/>
                </a:lnTo>
                <a:lnTo>
                  <a:pt x="2761694" y="37248"/>
                </a:lnTo>
                <a:lnTo>
                  <a:pt x="2609142" y="37248"/>
                </a:lnTo>
                <a:close/>
                <a:moveTo>
                  <a:pt x="2301538" y="0"/>
                </a:moveTo>
                <a:lnTo>
                  <a:pt x="2454090" y="0"/>
                </a:lnTo>
                <a:lnTo>
                  <a:pt x="2454090" y="37248"/>
                </a:lnTo>
                <a:lnTo>
                  <a:pt x="2301538" y="37248"/>
                </a:lnTo>
                <a:close/>
                <a:moveTo>
                  <a:pt x="1999428" y="0"/>
                </a:moveTo>
                <a:lnTo>
                  <a:pt x="2151990" y="0"/>
                </a:lnTo>
                <a:lnTo>
                  <a:pt x="2151990" y="37248"/>
                </a:lnTo>
                <a:lnTo>
                  <a:pt x="1999428" y="37248"/>
                </a:lnTo>
                <a:close/>
                <a:moveTo>
                  <a:pt x="1691824" y="0"/>
                </a:moveTo>
                <a:lnTo>
                  <a:pt x="1844376" y="0"/>
                </a:lnTo>
                <a:lnTo>
                  <a:pt x="1844376" y="37248"/>
                </a:lnTo>
                <a:lnTo>
                  <a:pt x="1691824" y="37248"/>
                </a:lnTo>
                <a:close/>
                <a:moveTo>
                  <a:pt x="1389711" y="0"/>
                </a:moveTo>
                <a:lnTo>
                  <a:pt x="1542273" y="0"/>
                </a:lnTo>
                <a:lnTo>
                  <a:pt x="1542273" y="37248"/>
                </a:lnTo>
                <a:lnTo>
                  <a:pt x="1389711" y="37248"/>
                </a:lnTo>
                <a:close/>
                <a:moveTo>
                  <a:pt x="1082106" y="0"/>
                </a:moveTo>
                <a:lnTo>
                  <a:pt x="1234658" y="0"/>
                </a:lnTo>
                <a:lnTo>
                  <a:pt x="1234658" y="37248"/>
                </a:lnTo>
                <a:lnTo>
                  <a:pt x="1082106" y="37248"/>
                </a:lnTo>
                <a:close/>
                <a:moveTo>
                  <a:pt x="779996" y="0"/>
                </a:moveTo>
                <a:lnTo>
                  <a:pt x="932548" y="0"/>
                </a:lnTo>
                <a:lnTo>
                  <a:pt x="932548" y="37248"/>
                </a:lnTo>
                <a:lnTo>
                  <a:pt x="779996" y="37248"/>
                </a:lnTo>
                <a:close/>
                <a:moveTo>
                  <a:pt x="472392" y="0"/>
                </a:moveTo>
                <a:lnTo>
                  <a:pt x="624954" y="0"/>
                </a:lnTo>
                <a:lnTo>
                  <a:pt x="624954" y="37248"/>
                </a:lnTo>
                <a:lnTo>
                  <a:pt x="472392" y="37248"/>
                </a:lnTo>
                <a:close/>
                <a:moveTo>
                  <a:pt x="320390" y="0"/>
                </a:moveTo>
                <a:lnTo>
                  <a:pt x="322850" y="38122"/>
                </a:lnTo>
                <a:cubicBezTo>
                  <a:pt x="276095" y="41811"/>
                  <a:pt x="230569" y="56568"/>
                  <a:pt x="189966" y="81163"/>
                </a:cubicBezTo>
                <a:lnTo>
                  <a:pt x="170279" y="50419"/>
                </a:lnTo>
                <a:cubicBezTo>
                  <a:pt x="215804" y="22135"/>
                  <a:pt x="267482" y="4919"/>
                  <a:pt x="320390" y="0"/>
                </a:cubicBezTo>
                <a:close/>
              </a:path>
            </a:pathLst>
          </a:custGeom>
          <a:solidFill>
            <a:schemeClr val="accent6"/>
          </a:solidFill>
          <a:ln>
            <a:noFill/>
          </a:ln>
          <a:effectLst/>
        </p:spPr>
        <p:txBody>
          <a:bodyPr wrap="square" anchor="ctr">
            <a:noAutofit/>
          </a:bodyPr>
          <a:lstStyle/>
          <a:p>
            <a:endParaRPr lang="en-US" sz="900"/>
          </a:p>
        </p:txBody>
      </p:sp>
      <p:sp>
        <p:nvSpPr>
          <p:cNvPr id="6" name="Freeform: Shape 120">
            <a:extLst>
              <a:ext uri="{FF2B5EF4-FFF2-40B4-BE49-F238E27FC236}">
                <a16:creationId xmlns:a16="http://schemas.microsoft.com/office/drawing/2014/main" id="{05135EA6-C336-1241-B8A4-2199804B2D78}"/>
              </a:ext>
            </a:extLst>
          </p:cNvPr>
          <p:cNvSpPr>
            <a:spLocks noChangeArrowheads="1"/>
          </p:cNvSpPr>
          <p:nvPr/>
        </p:nvSpPr>
        <p:spPr bwMode="auto">
          <a:xfrm>
            <a:off x="3934530" y="4898374"/>
            <a:ext cx="2171815" cy="617355"/>
          </a:xfrm>
          <a:custGeom>
            <a:avLst/>
            <a:gdLst>
              <a:gd name="connsiteX0" fmla="*/ 3718716 w 4343629"/>
              <a:gd name="connsiteY0" fmla="*/ 1197459 h 1234709"/>
              <a:gd name="connsiteX1" fmla="*/ 3871278 w 4343629"/>
              <a:gd name="connsiteY1" fmla="*/ 1197459 h 1234709"/>
              <a:gd name="connsiteX2" fmla="*/ 3871278 w 4343629"/>
              <a:gd name="connsiteY2" fmla="*/ 1234709 h 1234709"/>
              <a:gd name="connsiteX3" fmla="*/ 3718716 w 4343629"/>
              <a:gd name="connsiteY3" fmla="*/ 1234709 h 1234709"/>
              <a:gd name="connsiteX4" fmla="*/ 3411112 w 4343629"/>
              <a:gd name="connsiteY4" fmla="*/ 1197459 h 1234709"/>
              <a:gd name="connsiteX5" fmla="*/ 3563664 w 4343629"/>
              <a:gd name="connsiteY5" fmla="*/ 1197459 h 1234709"/>
              <a:gd name="connsiteX6" fmla="*/ 3563664 w 4343629"/>
              <a:gd name="connsiteY6" fmla="*/ 1234709 h 1234709"/>
              <a:gd name="connsiteX7" fmla="*/ 3411112 w 4343629"/>
              <a:gd name="connsiteY7" fmla="*/ 1234709 h 1234709"/>
              <a:gd name="connsiteX8" fmla="*/ 3109002 w 4343629"/>
              <a:gd name="connsiteY8" fmla="*/ 1197459 h 1234709"/>
              <a:gd name="connsiteX9" fmla="*/ 3261564 w 4343629"/>
              <a:gd name="connsiteY9" fmla="*/ 1197459 h 1234709"/>
              <a:gd name="connsiteX10" fmla="*/ 3261564 w 4343629"/>
              <a:gd name="connsiteY10" fmla="*/ 1234709 h 1234709"/>
              <a:gd name="connsiteX11" fmla="*/ 3109002 w 4343629"/>
              <a:gd name="connsiteY11" fmla="*/ 1234709 h 1234709"/>
              <a:gd name="connsiteX12" fmla="*/ 2806889 w 4343629"/>
              <a:gd name="connsiteY12" fmla="*/ 1197459 h 1234709"/>
              <a:gd name="connsiteX13" fmla="*/ 2959441 w 4343629"/>
              <a:gd name="connsiteY13" fmla="*/ 1197459 h 1234709"/>
              <a:gd name="connsiteX14" fmla="*/ 2959441 w 4343629"/>
              <a:gd name="connsiteY14" fmla="*/ 1234709 h 1234709"/>
              <a:gd name="connsiteX15" fmla="*/ 2806889 w 4343629"/>
              <a:gd name="connsiteY15" fmla="*/ 1234709 h 1234709"/>
              <a:gd name="connsiteX16" fmla="*/ 2499285 w 4343629"/>
              <a:gd name="connsiteY16" fmla="*/ 1197459 h 1234709"/>
              <a:gd name="connsiteX17" fmla="*/ 2651837 w 4343629"/>
              <a:gd name="connsiteY17" fmla="*/ 1197459 h 1234709"/>
              <a:gd name="connsiteX18" fmla="*/ 2651837 w 4343629"/>
              <a:gd name="connsiteY18" fmla="*/ 1234709 h 1234709"/>
              <a:gd name="connsiteX19" fmla="*/ 2499285 w 4343629"/>
              <a:gd name="connsiteY19" fmla="*/ 1234709 h 1234709"/>
              <a:gd name="connsiteX20" fmla="*/ 2191680 w 4343629"/>
              <a:gd name="connsiteY20" fmla="*/ 1197459 h 1234709"/>
              <a:gd name="connsiteX21" fmla="*/ 2344242 w 4343629"/>
              <a:gd name="connsiteY21" fmla="*/ 1197459 h 1234709"/>
              <a:gd name="connsiteX22" fmla="*/ 2344242 w 4343629"/>
              <a:gd name="connsiteY22" fmla="*/ 1234709 h 1234709"/>
              <a:gd name="connsiteX23" fmla="*/ 2191680 w 4343629"/>
              <a:gd name="connsiteY23" fmla="*/ 1234709 h 1234709"/>
              <a:gd name="connsiteX24" fmla="*/ 1889570 w 4343629"/>
              <a:gd name="connsiteY24" fmla="*/ 1197459 h 1234709"/>
              <a:gd name="connsiteX25" fmla="*/ 2042122 w 4343629"/>
              <a:gd name="connsiteY25" fmla="*/ 1197459 h 1234709"/>
              <a:gd name="connsiteX26" fmla="*/ 2042122 w 4343629"/>
              <a:gd name="connsiteY26" fmla="*/ 1234709 h 1234709"/>
              <a:gd name="connsiteX27" fmla="*/ 1889570 w 4343629"/>
              <a:gd name="connsiteY27" fmla="*/ 1234709 h 1234709"/>
              <a:gd name="connsiteX28" fmla="*/ 1587457 w 4343629"/>
              <a:gd name="connsiteY28" fmla="*/ 1197459 h 1234709"/>
              <a:gd name="connsiteX29" fmla="*/ 1740009 w 4343629"/>
              <a:gd name="connsiteY29" fmla="*/ 1197459 h 1234709"/>
              <a:gd name="connsiteX30" fmla="*/ 1740009 w 4343629"/>
              <a:gd name="connsiteY30" fmla="*/ 1234709 h 1234709"/>
              <a:gd name="connsiteX31" fmla="*/ 1587457 w 4343629"/>
              <a:gd name="connsiteY31" fmla="*/ 1234709 h 1234709"/>
              <a:gd name="connsiteX32" fmla="*/ 1279853 w 4343629"/>
              <a:gd name="connsiteY32" fmla="*/ 1197459 h 1234709"/>
              <a:gd name="connsiteX33" fmla="*/ 1432415 w 4343629"/>
              <a:gd name="connsiteY33" fmla="*/ 1197459 h 1234709"/>
              <a:gd name="connsiteX34" fmla="*/ 1432415 w 4343629"/>
              <a:gd name="connsiteY34" fmla="*/ 1234709 h 1234709"/>
              <a:gd name="connsiteX35" fmla="*/ 1279853 w 4343629"/>
              <a:gd name="connsiteY35" fmla="*/ 1234709 h 1234709"/>
              <a:gd name="connsiteX36" fmla="*/ 977743 w 4343629"/>
              <a:gd name="connsiteY36" fmla="*/ 1197459 h 1234709"/>
              <a:gd name="connsiteX37" fmla="*/ 1130295 w 4343629"/>
              <a:gd name="connsiteY37" fmla="*/ 1197459 h 1234709"/>
              <a:gd name="connsiteX38" fmla="*/ 1130295 w 4343629"/>
              <a:gd name="connsiteY38" fmla="*/ 1234709 h 1234709"/>
              <a:gd name="connsiteX39" fmla="*/ 977743 w 4343629"/>
              <a:gd name="connsiteY39" fmla="*/ 1234709 h 1234709"/>
              <a:gd name="connsiteX40" fmla="*/ 670139 w 4343629"/>
              <a:gd name="connsiteY40" fmla="*/ 1197459 h 1234709"/>
              <a:gd name="connsiteX41" fmla="*/ 822701 w 4343629"/>
              <a:gd name="connsiteY41" fmla="*/ 1197459 h 1234709"/>
              <a:gd name="connsiteX42" fmla="*/ 822701 w 4343629"/>
              <a:gd name="connsiteY42" fmla="*/ 1234709 h 1234709"/>
              <a:gd name="connsiteX43" fmla="*/ 670139 w 4343629"/>
              <a:gd name="connsiteY43" fmla="*/ 1234709 h 1234709"/>
              <a:gd name="connsiteX44" fmla="*/ 368025 w 4343629"/>
              <a:gd name="connsiteY44" fmla="*/ 1197459 h 1234709"/>
              <a:gd name="connsiteX45" fmla="*/ 520577 w 4343629"/>
              <a:gd name="connsiteY45" fmla="*/ 1197459 h 1234709"/>
              <a:gd name="connsiteX46" fmla="*/ 520577 w 4343629"/>
              <a:gd name="connsiteY46" fmla="*/ 1234709 h 1234709"/>
              <a:gd name="connsiteX47" fmla="*/ 368025 w 4343629"/>
              <a:gd name="connsiteY47" fmla="*/ 1234709 h 1234709"/>
              <a:gd name="connsiteX48" fmla="*/ 4158631 w 4343629"/>
              <a:gd name="connsiteY48" fmla="*/ 1148025 h 1234709"/>
              <a:gd name="connsiteX49" fmla="*/ 4178859 w 4343629"/>
              <a:gd name="connsiteY49" fmla="*/ 1179528 h 1234709"/>
              <a:gd name="connsiteX50" fmla="*/ 4024623 w 4343629"/>
              <a:gd name="connsiteY50" fmla="*/ 1229205 h 1234709"/>
              <a:gd name="connsiteX51" fmla="*/ 4020830 w 4343629"/>
              <a:gd name="connsiteY51" fmla="*/ 1191644 h 1234709"/>
              <a:gd name="connsiteX52" fmla="*/ 4158631 w 4343629"/>
              <a:gd name="connsiteY52" fmla="*/ 1148025 h 1234709"/>
              <a:gd name="connsiteX53" fmla="*/ 110710 w 4343629"/>
              <a:gd name="connsiteY53" fmla="*/ 1082109 h 1234709"/>
              <a:gd name="connsiteX54" fmla="*/ 223978 w 4343629"/>
              <a:gd name="connsiteY54" fmla="*/ 1165961 h 1234709"/>
              <a:gd name="connsiteX55" fmla="*/ 207973 w 4343629"/>
              <a:gd name="connsiteY55" fmla="*/ 1201721 h 1234709"/>
              <a:gd name="connsiteX56" fmla="*/ 82393 w 4343629"/>
              <a:gd name="connsiteY56" fmla="*/ 1106771 h 1234709"/>
              <a:gd name="connsiteX57" fmla="*/ 4302526 w 4343629"/>
              <a:gd name="connsiteY57" fmla="*/ 917321 h 1234709"/>
              <a:gd name="connsiteX58" fmla="*/ 4338190 w 4343629"/>
              <a:gd name="connsiteY58" fmla="*/ 921012 h 1234709"/>
              <a:gd name="connsiteX59" fmla="*/ 4288999 w 4343629"/>
              <a:gd name="connsiteY59" fmla="*/ 1069893 h 1234709"/>
              <a:gd name="connsiteX60" fmla="*/ 4257024 w 4343629"/>
              <a:gd name="connsiteY60" fmla="*/ 1050206 h 1234709"/>
              <a:gd name="connsiteX61" fmla="*/ 4302526 w 4343629"/>
              <a:gd name="connsiteY61" fmla="*/ 917321 h 1234709"/>
              <a:gd name="connsiteX62" fmla="*/ 0 w 4343629"/>
              <a:gd name="connsiteY62" fmla="*/ 812954 h 1234709"/>
              <a:gd name="connsiteX63" fmla="*/ 39295 w 4343629"/>
              <a:gd name="connsiteY63" fmla="*/ 812954 h 1234709"/>
              <a:gd name="connsiteX64" fmla="*/ 39295 w 4343629"/>
              <a:gd name="connsiteY64" fmla="*/ 887545 h 1234709"/>
              <a:gd name="connsiteX65" fmla="*/ 48168 w 4343629"/>
              <a:gd name="connsiteY65" fmla="*/ 962137 h 1234709"/>
              <a:gd name="connsiteX66" fmla="*/ 11408 w 4343629"/>
              <a:gd name="connsiteY66" fmla="*/ 970987 h 1234709"/>
              <a:gd name="connsiteX67" fmla="*/ 0 w 4343629"/>
              <a:gd name="connsiteY67" fmla="*/ 887545 h 1234709"/>
              <a:gd name="connsiteX68" fmla="*/ 4306462 w 4343629"/>
              <a:gd name="connsiteY68" fmla="*/ 615208 h 1234709"/>
              <a:gd name="connsiteX69" fmla="*/ 4343629 w 4343629"/>
              <a:gd name="connsiteY69" fmla="*/ 615208 h 1234709"/>
              <a:gd name="connsiteX70" fmla="*/ 4343629 w 4343629"/>
              <a:gd name="connsiteY70" fmla="*/ 767760 h 1234709"/>
              <a:gd name="connsiteX71" fmla="*/ 4306462 w 4343629"/>
              <a:gd name="connsiteY71" fmla="*/ 767760 h 1234709"/>
              <a:gd name="connsiteX72" fmla="*/ 0 w 4343629"/>
              <a:gd name="connsiteY72" fmla="*/ 505350 h 1234709"/>
              <a:gd name="connsiteX73" fmla="*/ 37248 w 4343629"/>
              <a:gd name="connsiteY73" fmla="*/ 505350 h 1234709"/>
              <a:gd name="connsiteX74" fmla="*/ 37248 w 4343629"/>
              <a:gd name="connsiteY74" fmla="*/ 657912 h 1234709"/>
              <a:gd name="connsiteX75" fmla="*/ 0 w 4343629"/>
              <a:gd name="connsiteY75" fmla="*/ 657912 h 1234709"/>
              <a:gd name="connsiteX76" fmla="*/ 4306462 w 4343629"/>
              <a:gd name="connsiteY76" fmla="*/ 307604 h 1234709"/>
              <a:gd name="connsiteX77" fmla="*/ 4343629 w 4343629"/>
              <a:gd name="connsiteY77" fmla="*/ 307604 h 1234709"/>
              <a:gd name="connsiteX78" fmla="*/ 4343629 w 4343629"/>
              <a:gd name="connsiteY78" fmla="*/ 460156 h 1234709"/>
              <a:gd name="connsiteX79" fmla="*/ 4306462 w 4343629"/>
              <a:gd name="connsiteY79" fmla="*/ 460156 h 1234709"/>
              <a:gd name="connsiteX80" fmla="*/ 0 w 4343629"/>
              <a:gd name="connsiteY80" fmla="*/ 203240 h 1234709"/>
              <a:gd name="connsiteX81" fmla="*/ 37248 w 4343629"/>
              <a:gd name="connsiteY81" fmla="*/ 203240 h 1234709"/>
              <a:gd name="connsiteX82" fmla="*/ 37248 w 4343629"/>
              <a:gd name="connsiteY82" fmla="*/ 355792 h 1234709"/>
              <a:gd name="connsiteX83" fmla="*/ 0 w 4343629"/>
              <a:gd name="connsiteY83" fmla="*/ 355792 h 1234709"/>
              <a:gd name="connsiteX84" fmla="*/ 4306462 w 4343629"/>
              <a:gd name="connsiteY84" fmla="*/ 0 h 1234709"/>
              <a:gd name="connsiteX85" fmla="*/ 4343629 w 4343629"/>
              <a:gd name="connsiteY85" fmla="*/ 0 h 1234709"/>
              <a:gd name="connsiteX86" fmla="*/ 4343629 w 4343629"/>
              <a:gd name="connsiteY86" fmla="*/ 152562 h 1234709"/>
              <a:gd name="connsiteX87" fmla="*/ 4306462 w 4343629"/>
              <a:gd name="connsiteY87" fmla="*/ 152562 h 1234709"/>
              <a:gd name="connsiteX88" fmla="*/ 0 w 4343629"/>
              <a:gd name="connsiteY88" fmla="*/ 0 h 1234709"/>
              <a:gd name="connsiteX89" fmla="*/ 37248 w 4343629"/>
              <a:gd name="connsiteY89" fmla="*/ 0 h 1234709"/>
              <a:gd name="connsiteX90" fmla="*/ 37248 w 4343629"/>
              <a:gd name="connsiteY90" fmla="*/ 48137 h 1234709"/>
              <a:gd name="connsiteX91" fmla="*/ 0 w 4343629"/>
              <a:gd name="connsiteY91" fmla="*/ 48137 h 123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343629" h="1234709">
                <a:moveTo>
                  <a:pt x="3718716" y="1197459"/>
                </a:moveTo>
                <a:lnTo>
                  <a:pt x="3871278" y="1197459"/>
                </a:lnTo>
                <a:lnTo>
                  <a:pt x="3871278" y="1234709"/>
                </a:lnTo>
                <a:lnTo>
                  <a:pt x="3718716" y="1234709"/>
                </a:lnTo>
                <a:close/>
                <a:moveTo>
                  <a:pt x="3411112" y="1197459"/>
                </a:moveTo>
                <a:lnTo>
                  <a:pt x="3563664" y="1197459"/>
                </a:lnTo>
                <a:lnTo>
                  <a:pt x="3563664" y="1234709"/>
                </a:lnTo>
                <a:lnTo>
                  <a:pt x="3411112" y="1234709"/>
                </a:lnTo>
                <a:close/>
                <a:moveTo>
                  <a:pt x="3109002" y="1197459"/>
                </a:moveTo>
                <a:lnTo>
                  <a:pt x="3261564" y="1197459"/>
                </a:lnTo>
                <a:lnTo>
                  <a:pt x="3261564" y="1234709"/>
                </a:lnTo>
                <a:lnTo>
                  <a:pt x="3109002" y="1234709"/>
                </a:lnTo>
                <a:close/>
                <a:moveTo>
                  <a:pt x="2806889" y="1197459"/>
                </a:moveTo>
                <a:lnTo>
                  <a:pt x="2959441" y="1197459"/>
                </a:lnTo>
                <a:lnTo>
                  <a:pt x="2959441" y="1234709"/>
                </a:lnTo>
                <a:lnTo>
                  <a:pt x="2806889" y="1234709"/>
                </a:lnTo>
                <a:close/>
                <a:moveTo>
                  <a:pt x="2499285" y="1197459"/>
                </a:moveTo>
                <a:lnTo>
                  <a:pt x="2651837" y="1197459"/>
                </a:lnTo>
                <a:lnTo>
                  <a:pt x="2651837" y="1234709"/>
                </a:lnTo>
                <a:lnTo>
                  <a:pt x="2499285" y="1234709"/>
                </a:lnTo>
                <a:close/>
                <a:moveTo>
                  <a:pt x="2191680" y="1197459"/>
                </a:moveTo>
                <a:lnTo>
                  <a:pt x="2344242" y="1197459"/>
                </a:lnTo>
                <a:lnTo>
                  <a:pt x="2344242" y="1234709"/>
                </a:lnTo>
                <a:lnTo>
                  <a:pt x="2191680" y="1234709"/>
                </a:lnTo>
                <a:close/>
                <a:moveTo>
                  <a:pt x="1889570" y="1197459"/>
                </a:moveTo>
                <a:lnTo>
                  <a:pt x="2042122" y="1197459"/>
                </a:lnTo>
                <a:lnTo>
                  <a:pt x="2042122" y="1234709"/>
                </a:lnTo>
                <a:lnTo>
                  <a:pt x="1889570" y="1234709"/>
                </a:lnTo>
                <a:close/>
                <a:moveTo>
                  <a:pt x="1587457" y="1197459"/>
                </a:moveTo>
                <a:lnTo>
                  <a:pt x="1740009" y="1197459"/>
                </a:lnTo>
                <a:lnTo>
                  <a:pt x="1740009" y="1234709"/>
                </a:lnTo>
                <a:lnTo>
                  <a:pt x="1587457" y="1234709"/>
                </a:lnTo>
                <a:close/>
                <a:moveTo>
                  <a:pt x="1279853" y="1197459"/>
                </a:moveTo>
                <a:lnTo>
                  <a:pt x="1432415" y="1197459"/>
                </a:lnTo>
                <a:lnTo>
                  <a:pt x="1432415" y="1234709"/>
                </a:lnTo>
                <a:lnTo>
                  <a:pt x="1279853" y="1234709"/>
                </a:lnTo>
                <a:close/>
                <a:moveTo>
                  <a:pt x="977743" y="1197459"/>
                </a:moveTo>
                <a:lnTo>
                  <a:pt x="1130295" y="1197459"/>
                </a:lnTo>
                <a:lnTo>
                  <a:pt x="1130295" y="1234709"/>
                </a:lnTo>
                <a:lnTo>
                  <a:pt x="977743" y="1234709"/>
                </a:lnTo>
                <a:close/>
                <a:moveTo>
                  <a:pt x="670139" y="1197459"/>
                </a:moveTo>
                <a:lnTo>
                  <a:pt x="822701" y="1197459"/>
                </a:lnTo>
                <a:lnTo>
                  <a:pt x="822701" y="1234709"/>
                </a:lnTo>
                <a:lnTo>
                  <a:pt x="670139" y="1234709"/>
                </a:lnTo>
                <a:close/>
                <a:moveTo>
                  <a:pt x="368025" y="1197459"/>
                </a:moveTo>
                <a:lnTo>
                  <a:pt x="520577" y="1197459"/>
                </a:lnTo>
                <a:lnTo>
                  <a:pt x="520577" y="1234709"/>
                </a:lnTo>
                <a:lnTo>
                  <a:pt x="368025" y="1234709"/>
                </a:lnTo>
                <a:close/>
                <a:moveTo>
                  <a:pt x="4158631" y="1148025"/>
                </a:moveTo>
                <a:lnTo>
                  <a:pt x="4178859" y="1179528"/>
                </a:lnTo>
                <a:cubicBezTo>
                  <a:pt x="4132082" y="1207396"/>
                  <a:pt x="4078985" y="1224359"/>
                  <a:pt x="4024623" y="1229205"/>
                </a:cubicBezTo>
                <a:lnTo>
                  <a:pt x="4020830" y="1191644"/>
                </a:lnTo>
                <a:cubicBezTo>
                  <a:pt x="4070135" y="1186798"/>
                  <a:pt x="4116911" y="1173470"/>
                  <a:pt x="4158631" y="1148025"/>
                </a:cubicBezTo>
                <a:close/>
                <a:moveTo>
                  <a:pt x="110710" y="1082109"/>
                </a:moveTo>
                <a:cubicBezTo>
                  <a:pt x="140258" y="1117869"/>
                  <a:pt x="179656" y="1147464"/>
                  <a:pt x="223978" y="1165961"/>
                </a:cubicBezTo>
                <a:lnTo>
                  <a:pt x="207973" y="1201721"/>
                </a:lnTo>
                <a:cubicBezTo>
                  <a:pt x="159957" y="1179525"/>
                  <a:pt x="115635" y="1147464"/>
                  <a:pt x="82393" y="1106771"/>
                </a:cubicBezTo>
                <a:close/>
                <a:moveTo>
                  <a:pt x="4302526" y="917321"/>
                </a:moveTo>
                <a:lnTo>
                  <a:pt x="4338190" y="921012"/>
                </a:lnTo>
                <a:cubicBezTo>
                  <a:pt x="4334501" y="972690"/>
                  <a:pt x="4317284" y="1025598"/>
                  <a:pt x="4288999" y="1069893"/>
                </a:cubicBezTo>
                <a:lnTo>
                  <a:pt x="4257024" y="1050206"/>
                </a:lnTo>
                <a:cubicBezTo>
                  <a:pt x="4282850" y="1009602"/>
                  <a:pt x="4297607" y="964077"/>
                  <a:pt x="4302526" y="917321"/>
                </a:cubicBezTo>
                <a:close/>
                <a:moveTo>
                  <a:pt x="0" y="812954"/>
                </a:moveTo>
                <a:lnTo>
                  <a:pt x="39295" y="812954"/>
                </a:lnTo>
                <a:lnTo>
                  <a:pt x="39295" y="887545"/>
                </a:lnTo>
                <a:cubicBezTo>
                  <a:pt x="39295" y="912831"/>
                  <a:pt x="41830" y="938116"/>
                  <a:pt x="48168" y="962137"/>
                </a:cubicBezTo>
                <a:lnTo>
                  <a:pt x="11408" y="970987"/>
                </a:lnTo>
                <a:cubicBezTo>
                  <a:pt x="5071" y="944437"/>
                  <a:pt x="0" y="916623"/>
                  <a:pt x="0" y="887545"/>
                </a:cubicBezTo>
                <a:close/>
                <a:moveTo>
                  <a:pt x="4306462" y="615208"/>
                </a:moveTo>
                <a:lnTo>
                  <a:pt x="4343629" y="615208"/>
                </a:lnTo>
                <a:lnTo>
                  <a:pt x="4343629" y="767760"/>
                </a:lnTo>
                <a:lnTo>
                  <a:pt x="4306462" y="767760"/>
                </a:lnTo>
                <a:close/>
                <a:moveTo>
                  <a:pt x="0" y="505350"/>
                </a:moveTo>
                <a:lnTo>
                  <a:pt x="37248" y="505350"/>
                </a:lnTo>
                <a:lnTo>
                  <a:pt x="37248" y="657912"/>
                </a:lnTo>
                <a:lnTo>
                  <a:pt x="0" y="657912"/>
                </a:lnTo>
                <a:close/>
                <a:moveTo>
                  <a:pt x="4306462" y="307604"/>
                </a:moveTo>
                <a:lnTo>
                  <a:pt x="4343629" y="307604"/>
                </a:lnTo>
                <a:lnTo>
                  <a:pt x="4343629" y="460156"/>
                </a:lnTo>
                <a:lnTo>
                  <a:pt x="4306462" y="460156"/>
                </a:lnTo>
                <a:close/>
                <a:moveTo>
                  <a:pt x="0" y="203240"/>
                </a:moveTo>
                <a:lnTo>
                  <a:pt x="37248" y="203240"/>
                </a:lnTo>
                <a:lnTo>
                  <a:pt x="37248" y="355792"/>
                </a:lnTo>
                <a:lnTo>
                  <a:pt x="0" y="355792"/>
                </a:lnTo>
                <a:close/>
                <a:moveTo>
                  <a:pt x="4306462" y="0"/>
                </a:moveTo>
                <a:lnTo>
                  <a:pt x="4343629" y="0"/>
                </a:lnTo>
                <a:lnTo>
                  <a:pt x="4343629" y="152562"/>
                </a:lnTo>
                <a:lnTo>
                  <a:pt x="4306462" y="152562"/>
                </a:lnTo>
                <a:close/>
                <a:moveTo>
                  <a:pt x="0" y="0"/>
                </a:moveTo>
                <a:lnTo>
                  <a:pt x="37248" y="0"/>
                </a:lnTo>
                <a:lnTo>
                  <a:pt x="37248" y="48137"/>
                </a:lnTo>
                <a:lnTo>
                  <a:pt x="0" y="48137"/>
                </a:lnTo>
                <a:close/>
              </a:path>
            </a:pathLst>
          </a:custGeom>
          <a:solidFill>
            <a:schemeClr val="accent6"/>
          </a:solidFill>
          <a:ln>
            <a:noFill/>
          </a:ln>
          <a:effectLst/>
        </p:spPr>
        <p:txBody>
          <a:bodyPr wrap="square" anchor="ctr">
            <a:noAutofit/>
          </a:bodyPr>
          <a:lstStyle/>
          <a:p>
            <a:endParaRPr lang="en-US" sz="900"/>
          </a:p>
        </p:txBody>
      </p:sp>
      <p:sp>
        <p:nvSpPr>
          <p:cNvPr id="7" name="Freeform: Shape 119">
            <a:extLst>
              <a:ext uri="{FF2B5EF4-FFF2-40B4-BE49-F238E27FC236}">
                <a16:creationId xmlns:a16="http://schemas.microsoft.com/office/drawing/2014/main" id="{6CB74EBC-4731-0947-B6B4-FC83E45D63DB}"/>
              </a:ext>
            </a:extLst>
          </p:cNvPr>
          <p:cNvSpPr>
            <a:spLocks noChangeArrowheads="1"/>
          </p:cNvSpPr>
          <p:nvPr/>
        </p:nvSpPr>
        <p:spPr bwMode="auto">
          <a:xfrm>
            <a:off x="8238245" y="4898374"/>
            <a:ext cx="2171837" cy="617355"/>
          </a:xfrm>
          <a:custGeom>
            <a:avLst/>
            <a:gdLst>
              <a:gd name="connsiteX0" fmla="*/ 3718720 w 4343674"/>
              <a:gd name="connsiteY0" fmla="*/ 1197459 h 1234709"/>
              <a:gd name="connsiteX1" fmla="*/ 3871282 w 4343674"/>
              <a:gd name="connsiteY1" fmla="*/ 1197459 h 1234709"/>
              <a:gd name="connsiteX2" fmla="*/ 3871282 w 4343674"/>
              <a:gd name="connsiteY2" fmla="*/ 1234709 h 1234709"/>
              <a:gd name="connsiteX3" fmla="*/ 3718720 w 4343674"/>
              <a:gd name="connsiteY3" fmla="*/ 1234709 h 1234709"/>
              <a:gd name="connsiteX4" fmla="*/ 3411114 w 4343674"/>
              <a:gd name="connsiteY4" fmla="*/ 1197459 h 1234709"/>
              <a:gd name="connsiteX5" fmla="*/ 3563666 w 4343674"/>
              <a:gd name="connsiteY5" fmla="*/ 1197459 h 1234709"/>
              <a:gd name="connsiteX6" fmla="*/ 3563666 w 4343674"/>
              <a:gd name="connsiteY6" fmla="*/ 1234709 h 1234709"/>
              <a:gd name="connsiteX7" fmla="*/ 3411114 w 4343674"/>
              <a:gd name="connsiteY7" fmla="*/ 1234709 h 1234709"/>
              <a:gd name="connsiteX8" fmla="*/ 3109002 w 4343674"/>
              <a:gd name="connsiteY8" fmla="*/ 1197459 h 1234709"/>
              <a:gd name="connsiteX9" fmla="*/ 3261554 w 4343674"/>
              <a:gd name="connsiteY9" fmla="*/ 1197459 h 1234709"/>
              <a:gd name="connsiteX10" fmla="*/ 3261554 w 4343674"/>
              <a:gd name="connsiteY10" fmla="*/ 1234709 h 1234709"/>
              <a:gd name="connsiteX11" fmla="*/ 3109002 w 4343674"/>
              <a:gd name="connsiteY11" fmla="*/ 1234709 h 1234709"/>
              <a:gd name="connsiteX12" fmla="*/ 2801398 w 4343674"/>
              <a:gd name="connsiteY12" fmla="*/ 1197459 h 1234709"/>
              <a:gd name="connsiteX13" fmla="*/ 2953960 w 4343674"/>
              <a:gd name="connsiteY13" fmla="*/ 1197459 h 1234709"/>
              <a:gd name="connsiteX14" fmla="*/ 2953960 w 4343674"/>
              <a:gd name="connsiteY14" fmla="*/ 1234709 h 1234709"/>
              <a:gd name="connsiteX15" fmla="*/ 2801398 w 4343674"/>
              <a:gd name="connsiteY15" fmla="*/ 1234709 h 1234709"/>
              <a:gd name="connsiteX16" fmla="*/ 2499288 w 4343674"/>
              <a:gd name="connsiteY16" fmla="*/ 1197459 h 1234709"/>
              <a:gd name="connsiteX17" fmla="*/ 2651840 w 4343674"/>
              <a:gd name="connsiteY17" fmla="*/ 1197459 h 1234709"/>
              <a:gd name="connsiteX18" fmla="*/ 2651840 w 4343674"/>
              <a:gd name="connsiteY18" fmla="*/ 1234709 h 1234709"/>
              <a:gd name="connsiteX19" fmla="*/ 2499288 w 4343674"/>
              <a:gd name="connsiteY19" fmla="*/ 1234709 h 1234709"/>
              <a:gd name="connsiteX20" fmla="*/ 2191684 w 4343674"/>
              <a:gd name="connsiteY20" fmla="*/ 1197459 h 1234709"/>
              <a:gd name="connsiteX21" fmla="*/ 2344236 w 4343674"/>
              <a:gd name="connsiteY21" fmla="*/ 1197459 h 1234709"/>
              <a:gd name="connsiteX22" fmla="*/ 2344236 w 4343674"/>
              <a:gd name="connsiteY22" fmla="*/ 1234709 h 1234709"/>
              <a:gd name="connsiteX23" fmla="*/ 2191684 w 4343674"/>
              <a:gd name="connsiteY23" fmla="*/ 1234709 h 1234709"/>
              <a:gd name="connsiteX24" fmla="*/ 1889570 w 4343674"/>
              <a:gd name="connsiteY24" fmla="*/ 1197459 h 1234709"/>
              <a:gd name="connsiteX25" fmla="*/ 2042132 w 4343674"/>
              <a:gd name="connsiteY25" fmla="*/ 1197459 h 1234709"/>
              <a:gd name="connsiteX26" fmla="*/ 2042132 w 4343674"/>
              <a:gd name="connsiteY26" fmla="*/ 1234709 h 1234709"/>
              <a:gd name="connsiteX27" fmla="*/ 1889570 w 4343674"/>
              <a:gd name="connsiteY27" fmla="*/ 1234709 h 1234709"/>
              <a:gd name="connsiteX28" fmla="*/ 1587462 w 4343674"/>
              <a:gd name="connsiteY28" fmla="*/ 1197459 h 1234709"/>
              <a:gd name="connsiteX29" fmla="*/ 1740012 w 4343674"/>
              <a:gd name="connsiteY29" fmla="*/ 1197459 h 1234709"/>
              <a:gd name="connsiteX30" fmla="*/ 1740012 w 4343674"/>
              <a:gd name="connsiteY30" fmla="*/ 1234709 h 1234709"/>
              <a:gd name="connsiteX31" fmla="*/ 1587462 w 4343674"/>
              <a:gd name="connsiteY31" fmla="*/ 1234709 h 1234709"/>
              <a:gd name="connsiteX32" fmla="*/ 1279856 w 4343674"/>
              <a:gd name="connsiteY32" fmla="*/ 1197459 h 1234709"/>
              <a:gd name="connsiteX33" fmla="*/ 1432418 w 4343674"/>
              <a:gd name="connsiteY33" fmla="*/ 1197459 h 1234709"/>
              <a:gd name="connsiteX34" fmla="*/ 1432418 w 4343674"/>
              <a:gd name="connsiteY34" fmla="*/ 1234709 h 1234709"/>
              <a:gd name="connsiteX35" fmla="*/ 1279856 w 4343674"/>
              <a:gd name="connsiteY35" fmla="*/ 1234709 h 1234709"/>
              <a:gd name="connsiteX36" fmla="*/ 977742 w 4343674"/>
              <a:gd name="connsiteY36" fmla="*/ 1197459 h 1234709"/>
              <a:gd name="connsiteX37" fmla="*/ 1130294 w 4343674"/>
              <a:gd name="connsiteY37" fmla="*/ 1197459 h 1234709"/>
              <a:gd name="connsiteX38" fmla="*/ 1130294 w 4343674"/>
              <a:gd name="connsiteY38" fmla="*/ 1234709 h 1234709"/>
              <a:gd name="connsiteX39" fmla="*/ 977742 w 4343674"/>
              <a:gd name="connsiteY39" fmla="*/ 1234709 h 1234709"/>
              <a:gd name="connsiteX40" fmla="*/ 670138 w 4343674"/>
              <a:gd name="connsiteY40" fmla="*/ 1197459 h 1234709"/>
              <a:gd name="connsiteX41" fmla="*/ 822690 w 4343674"/>
              <a:gd name="connsiteY41" fmla="*/ 1197459 h 1234709"/>
              <a:gd name="connsiteX42" fmla="*/ 822690 w 4343674"/>
              <a:gd name="connsiteY42" fmla="*/ 1234709 h 1234709"/>
              <a:gd name="connsiteX43" fmla="*/ 670138 w 4343674"/>
              <a:gd name="connsiteY43" fmla="*/ 1234709 h 1234709"/>
              <a:gd name="connsiteX44" fmla="*/ 362534 w 4343674"/>
              <a:gd name="connsiteY44" fmla="*/ 1197459 h 1234709"/>
              <a:gd name="connsiteX45" fmla="*/ 515096 w 4343674"/>
              <a:gd name="connsiteY45" fmla="*/ 1197459 h 1234709"/>
              <a:gd name="connsiteX46" fmla="*/ 515096 w 4343674"/>
              <a:gd name="connsiteY46" fmla="*/ 1234709 h 1234709"/>
              <a:gd name="connsiteX47" fmla="*/ 362534 w 4343674"/>
              <a:gd name="connsiteY47" fmla="*/ 1234709 h 1234709"/>
              <a:gd name="connsiteX48" fmla="*/ 4158634 w 4343674"/>
              <a:gd name="connsiteY48" fmla="*/ 1148025 h 1234709"/>
              <a:gd name="connsiteX49" fmla="*/ 4178862 w 4343674"/>
              <a:gd name="connsiteY49" fmla="*/ 1179528 h 1234709"/>
              <a:gd name="connsiteX50" fmla="*/ 4024622 w 4343674"/>
              <a:gd name="connsiteY50" fmla="*/ 1229205 h 1234709"/>
              <a:gd name="connsiteX51" fmla="*/ 4020830 w 4343674"/>
              <a:gd name="connsiteY51" fmla="*/ 1191644 h 1234709"/>
              <a:gd name="connsiteX52" fmla="*/ 4158634 w 4343674"/>
              <a:gd name="connsiteY52" fmla="*/ 1148025 h 1234709"/>
              <a:gd name="connsiteX53" fmla="*/ 111944 w 4343674"/>
              <a:gd name="connsiteY53" fmla="*/ 1082109 h 1234709"/>
              <a:gd name="connsiteX54" fmla="*/ 223981 w 4343674"/>
              <a:gd name="connsiteY54" fmla="*/ 1166825 h 1234709"/>
              <a:gd name="connsiteX55" fmla="*/ 209207 w 4343674"/>
              <a:gd name="connsiteY55" fmla="*/ 1201708 h 1234709"/>
              <a:gd name="connsiteX56" fmla="*/ 82396 w 4343674"/>
              <a:gd name="connsiteY56" fmla="*/ 1107025 h 1234709"/>
              <a:gd name="connsiteX57" fmla="*/ 4300646 w 4343674"/>
              <a:gd name="connsiteY57" fmla="*/ 917321 h 1234709"/>
              <a:gd name="connsiteX58" fmla="*/ 4338208 w 4343674"/>
              <a:gd name="connsiteY58" fmla="*/ 921012 h 1234709"/>
              <a:gd name="connsiteX59" fmla="*/ 4288530 w 4343674"/>
              <a:gd name="connsiteY59" fmla="*/ 1069893 h 1234709"/>
              <a:gd name="connsiteX60" fmla="*/ 4257026 w 4343674"/>
              <a:gd name="connsiteY60" fmla="*/ 1050206 h 1234709"/>
              <a:gd name="connsiteX61" fmla="*/ 4300646 w 4343674"/>
              <a:gd name="connsiteY61" fmla="*/ 917321 h 1234709"/>
              <a:gd name="connsiteX62" fmla="*/ 0 w 4343674"/>
              <a:gd name="connsiteY62" fmla="*/ 812954 h 1234709"/>
              <a:gd name="connsiteX63" fmla="*/ 39297 w 4343674"/>
              <a:gd name="connsiteY63" fmla="*/ 812954 h 1234709"/>
              <a:gd name="connsiteX64" fmla="*/ 39297 w 4343674"/>
              <a:gd name="connsiteY64" fmla="*/ 887545 h 1234709"/>
              <a:gd name="connsiteX65" fmla="*/ 48170 w 4343674"/>
              <a:gd name="connsiteY65" fmla="*/ 962137 h 1234709"/>
              <a:gd name="connsiteX66" fmla="*/ 10141 w 4343674"/>
              <a:gd name="connsiteY66" fmla="*/ 970987 h 1234709"/>
              <a:gd name="connsiteX67" fmla="*/ 0 w 4343674"/>
              <a:gd name="connsiteY67" fmla="*/ 887545 h 1234709"/>
              <a:gd name="connsiteX68" fmla="*/ 4306462 w 4343674"/>
              <a:gd name="connsiteY68" fmla="*/ 615208 h 1234709"/>
              <a:gd name="connsiteX69" fmla="*/ 4343674 w 4343674"/>
              <a:gd name="connsiteY69" fmla="*/ 615208 h 1234709"/>
              <a:gd name="connsiteX70" fmla="*/ 4343674 w 4343674"/>
              <a:gd name="connsiteY70" fmla="*/ 767760 h 1234709"/>
              <a:gd name="connsiteX71" fmla="*/ 4306462 w 4343674"/>
              <a:gd name="connsiteY71" fmla="*/ 767760 h 1234709"/>
              <a:gd name="connsiteX72" fmla="*/ 0 w 4343674"/>
              <a:gd name="connsiteY72" fmla="*/ 505350 h 1234709"/>
              <a:gd name="connsiteX73" fmla="*/ 37250 w 4343674"/>
              <a:gd name="connsiteY73" fmla="*/ 505350 h 1234709"/>
              <a:gd name="connsiteX74" fmla="*/ 37250 w 4343674"/>
              <a:gd name="connsiteY74" fmla="*/ 657912 h 1234709"/>
              <a:gd name="connsiteX75" fmla="*/ 0 w 4343674"/>
              <a:gd name="connsiteY75" fmla="*/ 657912 h 1234709"/>
              <a:gd name="connsiteX76" fmla="*/ 4306462 w 4343674"/>
              <a:gd name="connsiteY76" fmla="*/ 307604 h 1234709"/>
              <a:gd name="connsiteX77" fmla="*/ 4343674 w 4343674"/>
              <a:gd name="connsiteY77" fmla="*/ 307604 h 1234709"/>
              <a:gd name="connsiteX78" fmla="*/ 4343674 w 4343674"/>
              <a:gd name="connsiteY78" fmla="*/ 460156 h 1234709"/>
              <a:gd name="connsiteX79" fmla="*/ 4306462 w 4343674"/>
              <a:gd name="connsiteY79" fmla="*/ 460156 h 1234709"/>
              <a:gd name="connsiteX80" fmla="*/ 0 w 4343674"/>
              <a:gd name="connsiteY80" fmla="*/ 203240 h 1234709"/>
              <a:gd name="connsiteX81" fmla="*/ 37250 w 4343674"/>
              <a:gd name="connsiteY81" fmla="*/ 203240 h 1234709"/>
              <a:gd name="connsiteX82" fmla="*/ 37250 w 4343674"/>
              <a:gd name="connsiteY82" fmla="*/ 355792 h 1234709"/>
              <a:gd name="connsiteX83" fmla="*/ 0 w 4343674"/>
              <a:gd name="connsiteY83" fmla="*/ 355792 h 1234709"/>
              <a:gd name="connsiteX84" fmla="*/ 4306462 w 4343674"/>
              <a:gd name="connsiteY84" fmla="*/ 0 h 1234709"/>
              <a:gd name="connsiteX85" fmla="*/ 4343674 w 4343674"/>
              <a:gd name="connsiteY85" fmla="*/ 0 h 1234709"/>
              <a:gd name="connsiteX86" fmla="*/ 4343674 w 4343674"/>
              <a:gd name="connsiteY86" fmla="*/ 152562 h 1234709"/>
              <a:gd name="connsiteX87" fmla="*/ 4306462 w 4343674"/>
              <a:gd name="connsiteY87" fmla="*/ 152562 h 1234709"/>
              <a:gd name="connsiteX88" fmla="*/ 0 w 4343674"/>
              <a:gd name="connsiteY88" fmla="*/ 0 h 1234709"/>
              <a:gd name="connsiteX89" fmla="*/ 37250 w 4343674"/>
              <a:gd name="connsiteY89" fmla="*/ 0 h 1234709"/>
              <a:gd name="connsiteX90" fmla="*/ 37250 w 4343674"/>
              <a:gd name="connsiteY90" fmla="*/ 48137 h 1234709"/>
              <a:gd name="connsiteX91" fmla="*/ 0 w 4343674"/>
              <a:gd name="connsiteY91" fmla="*/ 48137 h 123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4343674" h="1234709">
                <a:moveTo>
                  <a:pt x="3718720" y="1197459"/>
                </a:moveTo>
                <a:lnTo>
                  <a:pt x="3871282" y="1197459"/>
                </a:lnTo>
                <a:lnTo>
                  <a:pt x="3871282" y="1234709"/>
                </a:lnTo>
                <a:lnTo>
                  <a:pt x="3718720" y="1234709"/>
                </a:lnTo>
                <a:close/>
                <a:moveTo>
                  <a:pt x="3411114" y="1197459"/>
                </a:moveTo>
                <a:lnTo>
                  <a:pt x="3563666" y="1197459"/>
                </a:lnTo>
                <a:lnTo>
                  <a:pt x="3563666" y="1234709"/>
                </a:lnTo>
                <a:lnTo>
                  <a:pt x="3411114" y="1234709"/>
                </a:lnTo>
                <a:close/>
                <a:moveTo>
                  <a:pt x="3109002" y="1197459"/>
                </a:moveTo>
                <a:lnTo>
                  <a:pt x="3261554" y="1197459"/>
                </a:lnTo>
                <a:lnTo>
                  <a:pt x="3261554" y="1234709"/>
                </a:lnTo>
                <a:lnTo>
                  <a:pt x="3109002" y="1234709"/>
                </a:lnTo>
                <a:close/>
                <a:moveTo>
                  <a:pt x="2801398" y="1197459"/>
                </a:moveTo>
                <a:lnTo>
                  <a:pt x="2953960" y="1197459"/>
                </a:lnTo>
                <a:lnTo>
                  <a:pt x="2953960" y="1234709"/>
                </a:lnTo>
                <a:lnTo>
                  <a:pt x="2801398" y="1234709"/>
                </a:lnTo>
                <a:close/>
                <a:moveTo>
                  <a:pt x="2499288" y="1197459"/>
                </a:moveTo>
                <a:lnTo>
                  <a:pt x="2651840" y="1197459"/>
                </a:lnTo>
                <a:lnTo>
                  <a:pt x="2651840" y="1234709"/>
                </a:lnTo>
                <a:lnTo>
                  <a:pt x="2499288" y="1234709"/>
                </a:lnTo>
                <a:close/>
                <a:moveTo>
                  <a:pt x="2191684" y="1197459"/>
                </a:moveTo>
                <a:lnTo>
                  <a:pt x="2344236" y="1197459"/>
                </a:lnTo>
                <a:lnTo>
                  <a:pt x="2344236" y="1234709"/>
                </a:lnTo>
                <a:lnTo>
                  <a:pt x="2191684" y="1234709"/>
                </a:lnTo>
                <a:close/>
                <a:moveTo>
                  <a:pt x="1889570" y="1197459"/>
                </a:moveTo>
                <a:lnTo>
                  <a:pt x="2042132" y="1197459"/>
                </a:lnTo>
                <a:lnTo>
                  <a:pt x="2042132" y="1234709"/>
                </a:lnTo>
                <a:lnTo>
                  <a:pt x="1889570" y="1234709"/>
                </a:lnTo>
                <a:close/>
                <a:moveTo>
                  <a:pt x="1587462" y="1197459"/>
                </a:moveTo>
                <a:lnTo>
                  <a:pt x="1740012" y="1197459"/>
                </a:lnTo>
                <a:lnTo>
                  <a:pt x="1740012" y="1234709"/>
                </a:lnTo>
                <a:lnTo>
                  <a:pt x="1587462" y="1234709"/>
                </a:lnTo>
                <a:close/>
                <a:moveTo>
                  <a:pt x="1279856" y="1197459"/>
                </a:moveTo>
                <a:lnTo>
                  <a:pt x="1432418" y="1197459"/>
                </a:lnTo>
                <a:lnTo>
                  <a:pt x="1432418" y="1234709"/>
                </a:lnTo>
                <a:lnTo>
                  <a:pt x="1279856" y="1234709"/>
                </a:lnTo>
                <a:close/>
                <a:moveTo>
                  <a:pt x="977742" y="1197459"/>
                </a:moveTo>
                <a:lnTo>
                  <a:pt x="1130294" y="1197459"/>
                </a:lnTo>
                <a:lnTo>
                  <a:pt x="1130294" y="1234709"/>
                </a:lnTo>
                <a:lnTo>
                  <a:pt x="977742" y="1234709"/>
                </a:lnTo>
                <a:close/>
                <a:moveTo>
                  <a:pt x="670138" y="1197459"/>
                </a:moveTo>
                <a:lnTo>
                  <a:pt x="822690" y="1197459"/>
                </a:lnTo>
                <a:lnTo>
                  <a:pt x="822690" y="1234709"/>
                </a:lnTo>
                <a:lnTo>
                  <a:pt x="670138" y="1234709"/>
                </a:lnTo>
                <a:close/>
                <a:moveTo>
                  <a:pt x="362534" y="1197459"/>
                </a:moveTo>
                <a:lnTo>
                  <a:pt x="515096" y="1197459"/>
                </a:lnTo>
                <a:lnTo>
                  <a:pt x="515096" y="1234709"/>
                </a:lnTo>
                <a:lnTo>
                  <a:pt x="362534" y="1234709"/>
                </a:lnTo>
                <a:close/>
                <a:moveTo>
                  <a:pt x="4158634" y="1148025"/>
                </a:moveTo>
                <a:lnTo>
                  <a:pt x="4178862" y="1179528"/>
                </a:lnTo>
                <a:cubicBezTo>
                  <a:pt x="4132086" y="1207396"/>
                  <a:pt x="4078986" y="1224359"/>
                  <a:pt x="4024622" y="1229205"/>
                </a:cubicBezTo>
                <a:lnTo>
                  <a:pt x="4020830" y="1191644"/>
                </a:lnTo>
                <a:cubicBezTo>
                  <a:pt x="4068872" y="1186798"/>
                  <a:pt x="4116914" y="1172258"/>
                  <a:pt x="4158634" y="1148025"/>
                </a:cubicBezTo>
                <a:close/>
                <a:moveTo>
                  <a:pt x="111944" y="1082109"/>
                </a:moveTo>
                <a:cubicBezTo>
                  <a:pt x="141492" y="1118238"/>
                  <a:pt x="180890" y="1148138"/>
                  <a:pt x="223981" y="1166825"/>
                </a:cubicBezTo>
                <a:lnTo>
                  <a:pt x="209207" y="1201708"/>
                </a:lnTo>
                <a:cubicBezTo>
                  <a:pt x="159960" y="1180529"/>
                  <a:pt x="116869" y="1148138"/>
                  <a:pt x="82396" y="1107025"/>
                </a:cubicBezTo>
                <a:close/>
                <a:moveTo>
                  <a:pt x="4300646" y="917321"/>
                </a:moveTo>
                <a:lnTo>
                  <a:pt x="4338208" y="921012"/>
                </a:lnTo>
                <a:cubicBezTo>
                  <a:pt x="4333360" y="972690"/>
                  <a:pt x="4316398" y="1025598"/>
                  <a:pt x="4288530" y="1069893"/>
                </a:cubicBezTo>
                <a:lnTo>
                  <a:pt x="4257026" y="1050206"/>
                </a:lnTo>
                <a:cubicBezTo>
                  <a:pt x="4281260" y="1010833"/>
                  <a:pt x="4297012" y="964077"/>
                  <a:pt x="4300646" y="917321"/>
                </a:cubicBezTo>
                <a:close/>
                <a:moveTo>
                  <a:pt x="0" y="812954"/>
                </a:moveTo>
                <a:lnTo>
                  <a:pt x="39297" y="812954"/>
                </a:lnTo>
                <a:lnTo>
                  <a:pt x="39297" y="887545"/>
                </a:lnTo>
                <a:cubicBezTo>
                  <a:pt x="39297" y="912831"/>
                  <a:pt x="41832" y="938116"/>
                  <a:pt x="48170" y="962137"/>
                </a:cubicBezTo>
                <a:lnTo>
                  <a:pt x="10141" y="970987"/>
                </a:lnTo>
                <a:cubicBezTo>
                  <a:pt x="3803" y="944437"/>
                  <a:pt x="0" y="916623"/>
                  <a:pt x="0" y="887545"/>
                </a:cubicBezTo>
                <a:close/>
                <a:moveTo>
                  <a:pt x="4306462" y="615208"/>
                </a:moveTo>
                <a:lnTo>
                  <a:pt x="4343674" y="615208"/>
                </a:lnTo>
                <a:lnTo>
                  <a:pt x="4343674" y="767760"/>
                </a:lnTo>
                <a:lnTo>
                  <a:pt x="4306462" y="767760"/>
                </a:lnTo>
                <a:close/>
                <a:moveTo>
                  <a:pt x="0" y="505350"/>
                </a:moveTo>
                <a:lnTo>
                  <a:pt x="37250" y="505350"/>
                </a:lnTo>
                <a:lnTo>
                  <a:pt x="37250" y="657912"/>
                </a:lnTo>
                <a:lnTo>
                  <a:pt x="0" y="657912"/>
                </a:lnTo>
                <a:close/>
                <a:moveTo>
                  <a:pt x="4306462" y="307604"/>
                </a:moveTo>
                <a:lnTo>
                  <a:pt x="4343674" y="307604"/>
                </a:lnTo>
                <a:lnTo>
                  <a:pt x="4343674" y="460156"/>
                </a:lnTo>
                <a:lnTo>
                  <a:pt x="4306462" y="460156"/>
                </a:lnTo>
                <a:close/>
                <a:moveTo>
                  <a:pt x="0" y="203240"/>
                </a:moveTo>
                <a:lnTo>
                  <a:pt x="37250" y="203240"/>
                </a:lnTo>
                <a:lnTo>
                  <a:pt x="37250" y="355792"/>
                </a:lnTo>
                <a:lnTo>
                  <a:pt x="0" y="355792"/>
                </a:lnTo>
                <a:close/>
                <a:moveTo>
                  <a:pt x="4306462" y="0"/>
                </a:moveTo>
                <a:lnTo>
                  <a:pt x="4343674" y="0"/>
                </a:lnTo>
                <a:lnTo>
                  <a:pt x="4343674" y="152562"/>
                </a:lnTo>
                <a:lnTo>
                  <a:pt x="4306462" y="152562"/>
                </a:lnTo>
                <a:close/>
                <a:moveTo>
                  <a:pt x="0" y="0"/>
                </a:moveTo>
                <a:lnTo>
                  <a:pt x="37250" y="0"/>
                </a:lnTo>
                <a:lnTo>
                  <a:pt x="37250" y="48137"/>
                </a:lnTo>
                <a:lnTo>
                  <a:pt x="0" y="48137"/>
                </a:lnTo>
                <a:close/>
              </a:path>
            </a:pathLst>
          </a:custGeom>
          <a:solidFill>
            <a:schemeClr val="accent6"/>
          </a:solidFill>
          <a:ln>
            <a:noFill/>
          </a:ln>
          <a:effectLst/>
        </p:spPr>
        <p:txBody>
          <a:bodyPr wrap="square" anchor="ctr">
            <a:noAutofit/>
          </a:bodyPr>
          <a:lstStyle/>
          <a:p>
            <a:endParaRPr lang="en-US" sz="900"/>
          </a:p>
        </p:txBody>
      </p:sp>
      <p:sp>
        <p:nvSpPr>
          <p:cNvPr id="8" name="Freeform 7">
            <a:extLst>
              <a:ext uri="{FF2B5EF4-FFF2-40B4-BE49-F238E27FC236}">
                <a16:creationId xmlns:a16="http://schemas.microsoft.com/office/drawing/2014/main" id="{3E826A7C-CA7B-7A49-9970-3057A22C78A4}"/>
              </a:ext>
            </a:extLst>
          </p:cNvPr>
          <p:cNvSpPr>
            <a:spLocks noChangeArrowheads="1"/>
          </p:cNvSpPr>
          <p:nvPr/>
        </p:nvSpPr>
        <p:spPr bwMode="auto">
          <a:xfrm>
            <a:off x="1781300" y="4898374"/>
            <a:ext cx="19225" cy="606970"/>
          </a:xfrm>
          <a:custGeom>
            <a:avLst/>
            <a:gdLst>
              <a:gd name="T0" fmla="*/ 31 w 32"/>
              <a:gd name="T1" fmla="*/ 974 h 975"/>
              <a:gd name="T2" fmla="*/ 0 w 32"/>
              <a:gd name="T3" fmla="*/ 974 h 975"/>
              <a:gd name="T4" fmla="*/ 0 w 32"/>
              <a:gd name="T5" fmla="*/ 0 h 975"/>
              <a:gd name="T6" fmla="*/ 31 w 32"/>
              <a:gd name="T7" fmla="*/ 0 h 975"/>
              <a:gd name="T8" fmla="*/ 31 w 32"/>
              <a:gd name="T9" fmla="*/ 974 h 975"/>
            </a:gdLst>
            <a:ahLst/>
            <a:cxnLst>
              <a:cxn ang="0">
                <a:pos x="T0" y="T1"/>
              </a:cxn>
              <a:cxn ang="0">
                <a:pos x="T2" y="T3"/>
              </a:cxn>
              <a:cxn ang="0">
                <a:pos x="T4" y="T5"/>
              </a:cxn>
              <a:cxn ang="0">
                <a:pos x="T6" y="T7"/>
              </a:cxn>
              <a:cxn ang="0">
                <a:pos x="T8" y="T9"/>
              </a:cxn>
            </a:cxnLst>
            <a:rect l="0" t="0" r="r" b="b"/>
            <a:pathLst>
              <a:path w="32" h="975">
                <a:moveTo>
                  <a:pt x="31" y="974"/>
                </a:moveTo>
                <a:lnTo>
                  <a:pt x="0" y="974"/>
                </a:lnTo>
                <a:lnTo>
                  <a:pt x="0" y="0"/>
                </a:lnTo>
                <a:lnTo>
                  <a:pt x="31" y="0"/>
                </a:lnTo>
                <a:lnTo>
                  <a:pt x="31" y="974"/>
                </a:lnTo>
              </a:path>
            </a:pathLst>
          </a:custGeom>
          <a:solidFill>
            <a:schemeClr val="accent6"/>
          </a:solidFill>
          <a:ln>
            <a:noFill/>
          </a:ln>
          <a:effectLst/>
        </p:spPr>
        <p:txBody>
          <a:bodyPr wrap="none" anchor="ctr"/>
          <a:lstStyle/>
          <a:p>
            <a:endParaRPr lang="en-US" sz="900"/>
          </a:p>
        </p:txBody>
      </p:sp>
      <p:sp>
        <p:nvSpPr>
          <p:cNvPr id="9" name="Freeform 8">
            <a:extLst>
              <a:ext uri="{FF2B5EF4-FFF2-40B4-BE49-F238E27FC236}">
                <a16:creationId xmlns:a16="http://schemas.microsoft.com/office/drawing/2014/main" id="{69D8A1A4-3F57-7F4D-A992-AA6A21759AB4}"/>
              </a:ext>
            </a:extLst>
          </p:cNvPr>
          <p:cNvSpPr>
            <a:spLocks noChangeArrowheads="1"/>
          </p:cNvSpPr>
          <p:nvPr/>
        </p:nvSpPr>
        <p:spPr bwMode="auto">
          <a:xfrm>
            <a:off x="1682427" y="5395485"/>
            <a:ext cx="219718" cy="219718"/>
          </a:xfrm>
          <a:custGeom>
            <a:avLst/>
            <a:gdLst>
              <a:gd name="T0" fmla="*/ 353 w 354"/>
              <a:gd name="T1" fmla="*/ 177 h 354"/>
              <a:gd name="T2" fmla="*/ 353 w 354"/>
              <a:gd name="T3" fmla="*/ 177 h 354"/>
              <a:gd name="T4" fmla="*/ 176 w 354"/>
              <a:gd name="T5" fmla="*/ 353 h 354"/>
              <a:gd name="T6" fmla="*/ 176 w 354"/>
              <a:gd name="T7" fmla="*/ 353 h 354"/>
              <a:gd name="T8" fmla="*/ 0 w 354"/>
              <a:gd name="T9" fmla="*/ 177 h 354"/>
              <a:gd name="T10" fmla="*/ 0 w 354"/>
              <a:gd name="T11" fmla="*/ 177 h 354"/>
              <a:gd name="T12" fmla="*/ 176 w 354"/>
              <a:gd name="T13" fmla="*/ 0 h 354"/>
              <a:gd name="T14" fmla="*/ 176 w 354"/>
              <a:gd name="T15" fmla="*/ 0 h 354"/>
              <a:gd name="T16" fmla="*/ 353 w 354"/>
              <a:gd name="T17" fmla="*/ 177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4" h="354">
                <a:moveTo>
                  <a:pt x="353" y="177"/>
                </a:moveTo>
                <a:lnTo>
                  <a:pt x="353" y="177"/>
                </a:lnTo>
                <a:cubicBezTo>
                  <a:pt x="353" y="274"/>
                  <a:pt x="274" y="353"/>
                  <a:pt x="176" y="353"/>
                </a:cubicBezTo>
                <a:lnTo>
                  <a:pt x="176" y="353"/>
                </a:lnTo>
                <a:cubicBezTo>
                  <a:pt x="79" y="353"/>
                  <a:pt x="0" y="274"/>
                  <a:pt x="0" y="177"/>
                </a:cubicBezTo>
                <a:lnTo>
                  <a:pt x="0" y="177"/>
                </a:lnTo>
                <a:cubicBezTo>
                  <a:pt x="0" y="79"/>
                  <a:pt x="79" y="0"/>
                  <a:pt x="176" y="0"/>
                </a:cubicBezTo>
                <a:lnTo>
                  <a:pt x="176" y="0"/>
                </a:lnTo>
                <a:cubicBezTo>
                  <a:pt x="274" y="0"/>
                  <a:pt x="353" y="79"/>
                  <a:pt x="353" y="177"/>
                </a:cubicBezTo>
              </a:path>
            </a:pathLst>
          </a:custGeom>
          <a:solidFill>
            <a:schemeClr val="accent6"/>
          </a:solidFill>
          <a:ln>
            <a:noFill/>
          </a:ln>
          <a:effectLst/>
        </p:spPr>
        <p:txBody>
          <a:bodyPr wrap="none" anchor="ctr"/>
          <a:lstStyle/>
          <a:p>
            <a:endParaRPr lang="en-US" sz="900"/>
          </a:p>
        </p:txBody>
      </p:sp>
      <p:sp>
        <p:nvSpPr>
          <p:cNvPr id="10" name="Freeform 9">
            <a:extLst>
              <a:ext uri="{FF2B5EF4-FFF2-40B4-BE49-F238E27FC236}">
                <a16:creationId xmlns:a16="http://schemas.microsoft.com/office/drawing/2014/main" id="{39B06D54-E94B-2842-8E47-F43D255E8481}"/>
              </a:ext>
            </a:extLst>
          </p:cNvPr>
          <p:cNvSpPr>
            <a:spLocks noChangeArrowheads="1"/>
          </p:cNvSpPr>
          <p:nvPr/>
        </p:nvSpPr>
        <p:spPr bwMode="auto">
          <a:xfrm>
            <a:off x="10391476" y="2168385"/>
            <a:ext cx="19226" cy="606970"/>
          </a:xfrm>
          <a:custGeom>
            <a:avLst/>
            <a:gdLst>
              <a:gd name="T0" fmla="*/ 30 w 31"/>
              <a:gd name="T1" fmla="*/ 973 h 974"/>
              <a:gd name="T2" fmla="*/ 0 w 31"/>
              <a:gd name="T3" fmla="*/ 973 h 974"/>
              <a:gd name="T4" fmla="*/ 0 w 31"/>
              <a:gd name="T5" fmla="*/ 0 h 974"/>
              <a:gd name="T6" fmla="*/ 30 w 31"/>
              <a:gd name="T7" fmla="*/ 0 h 974"/>
              <a:gd name="T8" fmla="*/ 30 w 31"/>
              <a:gd name="T9" fmla="*/ 973 h 974"/>
            </a:gdLst>
            <a:ahLst/>
            <a:cxnLst>
              <a:cxn ang="0">
                <a:pos x="T0" y="T1"/>
              </a:cxn>
              <a:cxn ang="0">
                <a:pos x="T2" y="T3"/>
              </a:cxn>
              <a:cxn ang="0">
                <a:pos x="T4" y="T5"/>
              </a:cxn>
              <a:cxn ang="0">
                <a:pos x="T6" y="T7"/>
              </a:cxn>
              <a:cxn ang="0">
                <a:pos x="T8" y="T9"/>
              </a:cxn>
            </a:cxnLst>
            <a:rect l="0" t="0" r="r" b="b"/>
            <a:pathLst>
              <a:path w="31" h="974">
                <a:moveTo>
                  <a:pt x="30" y="973"/>
                </a:moveTo>
                <a:lnTo>
                  <a:pt x="0" y="973"/>
                </a:lnTo>
                <a:lnTo>
                  <a:pt x="0" y="0"/>
                </a:lnTo>
                <a:lnTo>
                  <a:pt x="30" y="0"/>
                </a:lnTo>
                <a:lnTo>
                  <a:pt x="30" y="973"/>
                </a:lnTo>
              </a:path>
            </a:pathLst>
          </a:custGeom>
          <a:solidFill>
            <a:schemeClr val="accent6"/>
          </a:solidFill>
          <a:ln>
            <a:noFill/>
          </a:ln>
          <a:effectLst/>
        </p:spPr>
        <p:txBody>
          <a:bodyPr wrap="none" anchor="ctr"/>
          <a:lstStyle/>
          <a:p>
            <a:endParaRPr lang="en-US" sz="900"/>
          </a:p>
        </p:txBody>
      </p:sp>
      <p:sp>
        <p:nvSpPr>
          <p:cNvPr id="11" name="Freeform 10">
            <a:extLst>
              <a:ext uri="{FF2B5EF4-FFF2-40B4-BE49-F238E27FC236}">
                <a16:creationId xmlns:a16="http://schemas.microsoft.com/office/drawing/2014/main" id="{6E3F0F09-BAFC-9F45-B78D-2C983FEE6DEC}"/>
              </a:ext>
            </a:extLst>
          </p:cNvPr>
          <p:cNvSpPr>
            <a:spLocks noChangeArrowheads="1"/>
          </p:cNvSpPr>
          <p:nvPr/>
        </p:nvSpPr>
        <p:spPr bwMode="auto">
          <a:xfrm>
            <a:off x="10289857" y="2058526"/>
            <a:ext cx="219718" cy="222465"/>
          </a:xfrm>
          <a:custGeom>
            <a:avLst/>
            <a:gdLst>
              <a:gd name="T0" fmla="*/ 0 w 354"/>
              <a:gd name="T1" fmla="*/ 177 h 355"/>
              <a:gd name="T2" fmla="*/ 0 w 354"/>
              <a:gd name="T3" fmla="*/ 177 h 355"/>
              <a:gd name="T4" fmla="*/ 176 w 354"/>
              <a:gd name="T5" fmla="*/ 0 h 355"/>
              <a:gd name="T6" fmla="*/ 176 w 354"/>
              <a:gd name="T7" fmla="*/ 0 h 355"/>
              <a:gd name="T8" fmla="*/ 353 w 354"/>
              <a:gd name="T9" fmla="*/ 177 h 355"/>
              <a:gd name="T10" fmla="*/ 353 w 354"/>
              <a:gd name="T11" fmla="*/ 177 h 355"/>
              <a:gd name="T12" fmla="*/ 176 w 354"/>
              <a:gd name="T13" fmla="*/ 354 h 355"/>
              <a:gd name="T14" fmla="*/ 176 w 354"/>
              <a:gd name="T15" fmla="*/ 354 h 355"/>
              <a:gd name="T16" fmla="*/ 0 w 354"/>
              <a:gd name="T17" fmla="*/ 177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4" h="355">
                <a:moveTo>
                  <a:pt x="0" y="177"/>
                </a:moveTo>
                <a:lnTo>
                  <a:pt x="0" y="177"/>
                </a:lnTo>
                <a:cubicBezTo>
                  <a:pt x="0" y="79"/>
                  <a:pt x="79" y="0"/>
                  <a:pt x="176" y="0"/>
                </a:cubicBezTo>
                <a:lnTo>
                  <a:pt x="176" y="0"/>
                </a:lnTo>
                <a:cubicBezTo>
                  <a:pt x="274" y="0"/>
                  <a:pt x="353" y="79"/>
                  <a:pt x="353" y="177"/>
                </a:cubicBezTo>
                <a:lnTo>
                  <a:pt x="353" y="177"/>
                </a:lnTo>
                <a:cubicBezTo>
                  <a:pt x="353" y="274"/>
                  <a:pt x="274" y="354"/>
                  <a:pt x="176" y="354"/>
                </a:cubicBezTo>
                <a:lnTo>
                  <a:pt x="176" y="354"/>
                </a:lnTo>
                <a:cubicBezTo>
                  <a:pt x="79" y="354"/>
                  <a:pt x="0" y="274"/>
                  <a:pt x="0" y="177"/>
                </a:cubicBezTo>
              </a:path>
            </a:pathLst>
          </a:custGeom>
          <a:solidFill>
            <a:schemeClr val="accent6"/>
          </a:solidFill>
          <a:ln>
            <a:noFill/>
          </a:ln>
          <a:effectLst/>
        </p:spPr>
        <p:txBody>
          <a:bodyPr wrap="none" anchor="ctr"/>
          <a:lstStyle/>
          <a:p>
            <a:endParaRPr lang="en-US" sz="900"/>
          </a:p>
        </p:txBody>
      </p:sp>
      <p:sp>
        <p:nvSpPr>
          <p:cNvPr id="12" name="Freeform 11">
            <a:extLst>
              <a:ext uri="{FF2B5EF4-FFF2-40B4-BE49-F238E27FC236}">
                <a16:creationId xmlns:a16="http://schemas.microsoft.com/office/drawing/2014/main" id="{BDF3B342-F625-A94D-8F9B-50885367366F}"/>
              </a:ext>
            </a:extLst>
          </p:cNvPr>
          <p:cNvSpPr>
            <a:spLocks noChangeArrowheads="1"/>
          </p:cNvSpPr>
          <p:nvPr/>
        </p:nvSpPr>
        <p:spPr bwMode="auto">
          <a:xfrm>
            <a:off x="9529085" y="2775355"/>
            <a:ext cx="1741261" cy="2125766"/>
          </a:xfrm>
          <a:custGeom>
            <a:avLst/>
            <a:gdLst>
              <a:gd name="T0" fmla="*/ 2752 w 2794"/>
              <a:gd name="T1" fmla="*/ 3089 h 3411"/>
              <a:gd name="T2" fmla="*/ 2752 w 2794"/>
              <a:gd name="T3" fmla="*/ 3089 h 3411"/>
              <a:gd name="T4" fmla="*/ 2471 w 2794"/>
              <a:gd name="T5" fmla="*/ 3370 h 3411"/>
              <a:gd name="T6" fmla="*/ 321 w 2794"/>
              <a:gd name="T7" fmla="*/ 3370 h 3411"/>
              <a:gd name="T8" fmla="*/ 321 w 2794"/>
              <a:gd name="T9" fmla="*/ 3370 h 3411"/>
              <a:gd name="T10" fmla="*/ 41 w 2794"/>
              <a:gd name="T11" fmla="*/ 3089 h 3411"/>
              <a:gd name="T12" fmla="*/ 41 w 2794"/>
              <a:gd name="T13" fmla="*/ 935 h 3411"/>
              <a:gd name="T14" fmla="*/ 2752 w 2794"/>
              <a:gd name="T15" fmla="*/ 935 h 3411"/>
              <a:gd name="T16" fmla="*/ 2752 w 2794"/>
              <a:gd name="T17" fmla="*/ 3089 h 3411"/>
              <a:gd name="T18" fmla="*/ 2471 w 2794"/>
              <a:gd name="T19" fmla="*/ 0 h 3411"/>
              <a:gd name="T20" fmla="*/ 1725 w 2794"/>
              <a:gd name="T21" fmla="*/ 0 h 3411"/>
              <a:gd name="T22" fmla="*/ 1725 w 2794"/>
              <a:gd name="T23" fmla="*/ 0 h 3411"/>
              <a:gd name="T24" fmla="*/ 1396 w 2794"/>
              <a:gd name="T25" fmla="*/ 239 h 3411"/>
              <a:gd name="T26" fmla="*/ 1396 w 2794"/>
              <a:gd name="T27" fmla="*/ 239 h 3411"/>
              <a:gd name="T28" fmla="*/ 1067 w 2794"/>
              <a:gd name="T29" fmla="*/ 0 h 3411"/>
              <a:gd name="T30" fmla="*/ 321 w 2794"/>
              <a:gd name="T31" fmla="*/ 0 h 3411"/>
              <a:gd name="T32" fmla="*/ 321 w 2794"/>
              <a:gd name="T33" fmla="*/ 0 h 3411"/>
              <a:gd name="T34" fmla="*/ 0 w 2794"/>
              <a:gd name="T35" fmla="*/ 321 h 3411"/>
              <a:gd name="T36" fmla="*/ 0 w 2794"/>
              <a:gd name="T37" fmla="*/ 3089 h 3411"/>
              <a:gd name="T38" fmla="*/ 0 w 2794"/>
              <a:gd name="T39" fmla="*/ 3089 h 3411"/>
              <a:gd name="T40" fmla="*/ 321 w 2794"/>
              <a:gd name="T41" fmla="*/ 3410 h 3411"/>
              <a:gd name="T42" fmla="*/ 2471 w 2794"/>
              <a:gd name="T43" fmla="*/ 3410 h 3411"/>
              <a:gd name="T44" fmla="*/ 2471 w 2794"/>
              <a:gd name="T45" fmla="*/ 3410 h 3411"/>
              <a:gd name="T46" fmla="*/ 2793 w 2794"/>
              <a:gd name="T47" fmla="*/ 3089 h 3411"/>
              <a:gd name="T48" fmla="*/ 2793 w 2794"/>
              <a:gd name="T49" fmla="*/ 321 h 3411"/>
              <a:gd name="T50" fmla="*/ 2793 w 2794"/>
              <a:gd name="T51" fmla="*/ 321 h 3411"/>
              <a:gd name="T52" fmla="*/ 2471 w 2794"/>
              <a:gd name="T53" fmla="*/ 0 h 3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94" h="3411">
                <a:moveTo>
                  <a:pt x="2752" y="3089"/>
                </a:moveTo>
                <a:lnTo>
                  <a:pt x="2752" y="3089"/>
                </a:lnTo>
                <a:cubicBezTo>
                  <a:pt x="2752" y="3244"/>
                  <a:pt x="2626" y="3370"/>
                  <a:pt x="2471" y="3370"/>
                </a:cubicBezTo>
                <a:lnTo>
                  <a:pt x="321" y="3370"/>
                </a:lnTo>
                <a:lnTo>
                  <a:pt x="321" y="3370"/>
                </a:lnTo>
                <a:cubicBezTo>
                  <a:pt x="167" y="3370"/>
                  <a:pt x="41" y="3244"/>
                  <a:pt x="41" y="3089"/>
                </a:cubicBezTo>
                <a:lnTo>
                  <a:pt x="41" y="935"/>
                </a:lnTo>
                <a:lnTo>
                  <a:pt x="2752" y="935"/>
                </a:lnTo>
                <a:lnTo>
                  <a:pt x="2752" y="3089"/>
                </a:lnTo>
                <a:close/>
                <a:moveTo>
                  <a:pt x="2471" y="0"/>
                </a:moveTo>
                <a:lnTo>
                  <a:pt x="1725" y="0"/>
                </a:lnTo>
                <a:lnTo>
                  <a:pt x="1725" y="0"/>
                </a:lnTo>
                <a:cubicBezTo>
                  <a:pt x="1680" y="139"/>
                  <a:pt x="1550" y="239"/>
                  <a:pt x="1396" y="239"/>
                </a:cubicBezTo>
                <a:lnTo>
                  <a:pt x="1396" y="239"/>
                </a:lnTo>
                <a:cubicBezTo>
                  <a:pt x="1242" y="239"/>
                  <a:pt x="1112" y="139"/>
                  <a:pt x="1067" y="0"/>
                </a:cubicBezTo>
                <a:lnTo>
                  <a:pt x="321" y="0"/>
                </a:lnTo>
                <a:lnTo>
                  <a:pt x="321" y="0"/>
                </a:lnTo>
                <a:cubicBezTo>
                  <a:pt x="144" y="0"/>
                  <a:pt x="0" y="145"/>
                  <a:pt x="0" y="321"/>
                </a:cubicBezTo>
                <a:lnTo>
                  <a:pt x="0" y="3089"/>
                </a:lnTo>
                <a:lnTo>
                  <a:pt x="0" y="3089"/>
                </a:lnTo>
                <a:cubicBezTo>
                  <a:pt x="0" y="3266"/>
                  <a:pt x="144" y="3410"/>
                  <a:pt x="321" y="3410"/>
                </a:cubicBezTo>
                <a:lnTo>
                  <a:pt x="2471" y="3410"/>
                </a:lnTo>
                <a:lnTo>
                  <a:pt x="2471" y="3410"/>
                </a:lnTo>
                <a:cubicBezTo>
                  <a:pt x="2648" y="3410"/>
                  <a:pt x="2793" y="3266"/>
                  <a:pt x="2793" y="3089"/>
                </a:cubicBezTo>
                <a:lnTo>
                  <a:pt x="2793" y="321"/>
                </a:lnTo>
                <a:lnTo>
                  <a:pt x="2793" y="321"/>
                </a:lnTo>
                <a:cubicBezTo>
                  <a:pt x="2793" y="145"/>
                  <a:pt x="2648" y="0"/>
                  <a:pt x="2471" y="0"/>
                </a:cubicBezTo>
                <a:close/>
              </a:path>
            </a:pathLst>
          </a:custGeom>
          <a:solidFill>
            <a:schemeClr val="accent5"/>
          </a:solidFill>
          <a:ln>
            <a:noFill/>
          </a:ln>
          <a:effectLst/>
        </p:spPr>
        <p:txBody>
          <a:bodyPr wrap="none" anchor="ctr"/>
          <a:lstStyle/>
          <a:p>
            <a:endParaRPr lang="en-US" sz="900"/>
          </a:p>
        </p:txBody>
      </p:sp>
      <p:sp>
        <p:nvSpPr>
          <p:cNvPr id="13" name="Freeform 12">
            <a:extLst>
              <a:ext uri="{FF2B5EF4-FFF2-40B4-BE49-F238E27FC236}">
                <a16:creationId xmlns:a16="http://schemas.microsoft.com/office/drawing/2014/main" id="{209EF414-6564-1643-ACF5-648D3C926195}"/>
              </a:ext>
            </a:extLst>
          </p:cNvPr>
          <p:cNvSpPr>
            <a:spLocks noChangeArrowheads="1"/>
          </p:cNvSpPr>
          <p:nvPr/>
        </p:nvSpPr>
        <p:spPr bwMode="auto">
          <a:xfrm>
            <a:off x="7378601" y="2775355"/>
            <a:ext cx="1741261" cy="2125766"/>
          </a:xfrm>
          <a:custGeom>
            <a:avLst/>
            <a:gdLst>
              <a:gd name="T0" fmla="*/ 2752 w 2794"/>
              <a:gd name="T1" fmla="*/ 3089 h 3411"/>
              <a:gd name="T2" fmla="*/ 2752 w 2794"/>
              <a:gd name="T3" fmla="*/ 3089 h 3411"/>
              <a:gd name="T4" fmla="*/ 2472 w 2794"/>
              <a:gd name="T5" fmla="*/ 3370 h 3411"/>
              <a:gd name="T6" fmla="*/ 322 w 2794"/>
              <a:gd name="T7" fmla="*/ 3370 h 3411"/>
              <a:gd name="T8" fmla="*/ 322 w 2794"/>
              <a:gd name="T9" fmla="*/ 3370 h 3411"/>
              <a:gd name="T10" fmla="*/ 41 w 2794"/>
              <a:gd name="T11" fmla="*/ 3089 h 3411"/>
              <a:gd name="T12" fmla="*/ 41 w 2794"/>
              <a:gd name="T13" fmla="*/ 935 h 3411"/>
              <a:gd name="T14" fmla="*/ 2752 w 2794"/>
              <a:gd name="T15" fmla="*/ 935 h 3411"/>
              <a:gd name="T16" fmla="*/ 2752 w 2794"/>
              <a:gd name="T17" fmla="*/ 3089 h 3411"/>
              <a:gd name="T18" fmla="*/ 2472 w 2794"/>
              <a:gd name="T19" fmla="*/ 0 h 3411"/>
              <a:gd name="T20" fmla="*/ 1726 w 2794"/>
              <a:gd name="T21" fmla="*/ 0 h 3411"/>
              <a:gd name="T22" fmla="*/ 1726 w 2794"/>
              <a:gd name="T23" fmla="*/ 0 h 3411"/>
              <a:gd name="T24" fmla="*/ 1397 w 2794"/>
              <a:gd name="T25" fmla="*/ 239 h 3411"/>
              <a:gd name="T26" fmla="*/ 1397 w 2794"/>
              <a:gd name="T27" fmla="*/ 239 h 3411"/>
              <a:gd name="T28" fmla="*/ 1067 w 2794"/>
              <a:gd name="T29" fmla="*/ 0 h 3411"/>
              <a:gd name="T30" fmla="*/ 322 w 2794"/>
              <a:gd name="T31" fmla="*/ 0 h 3411"/>
              <a:gd name="T32" fmla="*/ 322 w 2794"/>
              <a:gd name="T33" fmla="*/ 0 h 3411"/>
              <a:gd name="T34" fmla="*/ 0 w 2794"/>
              <a:gd name="T35" fmla="*/ 321 h 3411"/>
              <a:gd name="T36" fmla="*/ 0 w 2794"/>
              <a:gd name="T37" fmla="*/ 3089 h 3411"/>
              <a:gd name="T38" fmla="*/ 0 w 2794"/>
              <a:gd name="T39" fmla="*/ 3089 h 3411"/>
              <a:gd name="T40" fmla="*/ 322 w 2794"/>
              <a:gd name="T41" fmla="*/ 3410 h 3411"/>
              <a:gd name="T42" fmla="*/ 2472 w 2794"/>
              <a:gd name="T43" fmla="*/ 3410 h 3411"/>
              <a:gd name="T44" fmla="*/ 2472 w 2794"/>
              <a:gd name="T45" fmla="*/ 3410 h 3411"/>
              <a:gd name="T46" fmla="*/ 2793 w 2794"/>
              <a:gd name="T47" fmla="*/ 3089 h 3411"/>
              <a:gd name="T48" fmla="*/ 2793 w 2794"/>
              <a:gd name="T49" fmla="*/ 321 h 3411"/>
              <a:gd name="T50" fmla="*/ 2793 w 2794"/>
              <a:gd name="T51" fmla="*/ 321 h 3411"/>
              <a:gd name="T52" fmla="*/ 2472 w 2794"/>
              <a:gd name="T53" fmla="*/ 0 h 3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94" h="3411">
                <a:moveTo>
                  <a:pt x="2752" y="3089"/>
                </a:moveTo>
                <a:lnTo>
                  <a:pt x="2752" y="3089"/>
                </a:lnTo>
                <a:cubicBezTo>
                  <a:pt x="2752" y="3244"/>
                  <a:pt x="2626" y="3370"/>
                  <a:pt x="2472" y="3370"/>
                </a:cubicBezTo>
                <a:lnTo>
                  <a:pt x="322" y="3370"/>
                </a:lnTo>
                <a:lnTo>
                  <a:pt x="322" y="3370"/>
                </a:lnTo>
                <a:cubicBezTo>
                  <a:pt x="167" y="3370"/>
                  <a:pt x="41" y="3244"/>
                  <a:pt x="41" y="3089"/>
                </a:cubicBezTo>
                <a:lnTo>
                  <a:pt x="41" y="935"/>
                </a:lnTo>
                <a:lnTo>
                  <a:pt x="2752" y="935"/>
                </a:lnTo>
                <a:lnTo>
                  <a:pt x="2752" y="3089"/>
                </a:lnTo>
                <a:close/>
                <a:moveTo>
                  <a:pt x="2472" y="0"/>
                </a:moveTo>
                <a:lnTo>
                  <a:pt x="1726" y="0"/>
                </a:lnTo>
                <a:lnTo>
                  <a:pt x="1726" y="0"/>
                </a:lnTo>
                <a:cubicBezTo>
                  <a:pt x="1681" y="139"/>
                  <a:pt x="1551" y="239"/>
                  <a:pt x="1397" y="239"/>
                </a:cubicBezTo>
                <a:lnTo>
                  <a:pt x="1397" y="239"/>
                </a:lnTo>
                <a:cubicBezTo>
                  <a:pt x="1243" y="239"/>
                  <a:pt x="1113" y="139"/>
                  <a:pt x="1067" y="0"/>
                </a:cubicBezTo>
                <a:lnTo>
                  <a:pt x="322" y="0"/>
                </a:lnTo>
                <a:lnTo>
                  <a:pt x="322" y="0"/>
                </a:lnTo>
                <a:cubicBezTo>
                  <a:pt x="145" y="0"/>
                  <a:pt x="0" y="145"/>
                  <a:pt x="0" y="321"/>
                </a:cubicBezTo>
                <a:lnTo>
                  <a:pt x="0" y="3089"/>
                </a:lnTo>
                <a:lnTo>
                  <a:pt x="0" y="3089"/>
                </a:lnTo>
                <a:cubicBezTo>
                  <a:pt x="0" y="3266"/>
                  <a:pt x="145" y="3410"/>
                  <a:pt x="322" y="3410"/>
                </a:cubicBezTo>
                <a:lnTo>
                  <a:pt x="2472" y="3410"/>
                </a:lnTo>
                <a:lnTo>
                  <a:pt x="2472" y="3410"/>
                </a:lnTo>
                <a:cubicBezTo>
                  <a:pt x="2649" y="3410"/>
                  <a:pt x="2793" y="3266"/>
                  <a:pt x="2793" y="3089"/>
                </a:cubicBezTo>
                <a:lnTo>
                  <a:pt x="2793" y="321"/>
                </a:lnTo>
                <a:lnTo>
                  <a:pt x="2793" y="321"/>
                </a:lnTo>
                <a:cubicBezTo>
                  <a:pt x="2793" y="145"/>
                  <a:pt x="2649" y="0"/>
                  <a:pt x="2472" y="0"/>
                </a:cubicBezTo>
                <a:close/>
              </a:path>
            </a:pathLst>
          </a:custGeom>
          <a:solidFill>
            <a:schemeClr val="accent4"/>
          </a:solidFill>
          <a:ln>
            <a:noFill/>
          </a:ln>
          <a:effectLst/>
        </p:spPr>
        <p:txBody>
          <a:bodyPr wrap="none" anchor="ctr"/>
          <a:lstStyle/>
          <a:p>
            <a:endParaRPr lang="en-US" sz="900"/>
          </a:p>
        </p:txBody>
      </p:sp>
      <p:sp>
        <p:nvSpPr>
          <p:cNvPr id="14" name="Freeform 13">
            <a:extLst>
              <a:ext uri="{FF2B5EF4-FFF2-40B4-BE49-F238E27FC236}">
                <a16:creationId xmlns:a16="http://schemas.microsoft.com/office/drawing/2014/main" id="{469EC464-772C-8243-907C-8F72A190A0B5}"/>
              </a:ext>
            </a:extLst>
          </p:cNvPr>
          <p:cNvSpPr>
            <a:spLocks noChangeArrowheads="1"/>
          </p:cNvSpPr>
          <p:nvPr/>
        </p:nvSpPr>
        <p:spPr bwMode="auto">
          <a:xfrm>
            <a:off x="8056978" y="2519933"/>
            <a:ext cx="381760" cy="381760"/>
          </a:xfrm>
          <a:custGeom>
            <a:avLst/>
            <a:gdLst>
              <a:gd name="T0" fmla="*/ 306 w 612"/>
              <a:gd name="T1" fmla="*/ 0 h 611"/>
              <a:gd name="T2" fmla="*/ 306 w 612"/>
              <a:gd name="T3" fmla="*/ 0 h 611"/>
              <a:gd name="T4" fmla="*/ 0 w 612"/>
              <a:gd name="T5" fmla="*/ 305 h 611"/>
              <a:gd name="T6" fmla="*/ 0 w 612"/>
              <a:gd name="T7" fmla="*/ 305 h 611"/>
              <a:gd name="T8" fmla="*/ 306 w 612"/>
              <a:gd name="T9" fmla="*/ 610 h 611"/>
              <a:gd name="T10" fmla="*/ 306 w 612"/>
              <a:gd name="T11" fmla="*/ 610 h 611"/>
              <a:gd name="T12" fmla="*/ 611 w 612"/>
              <a:gd name="T13" fmla="*/ 305 h 611"/>
              <a:gd name="T14" fmla="*/ 611 w 612"/>
              <a:gd name="T15" fmla="*/ 305 h 611"/>
              <a:gd name="T16" fmla="*/ 306 w 612"/>
              <a:gd name="T17" fmla="*/ 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2" h="611">
                <a:moveTo>
                  <a:pt x="306" y="0"/>
                </a:moveTo>
                <a:lnTo>
                  <a:pt x="306" y="0"/>
                </a:lnTo>
                <a:cubicBezTo>
                  <a:pt x="137" y="0"/>
                  <a:pt x="0" y="136"/>
                  <a:pt x="0" y="305"/>
                </a:cubicBezTo>
                <a:lnTo>
                  <a:pt x="0" y="305"/>
                </a:lnTo>
                <a:cubicBezTo>
                  <a:pt x="0" y="474"/>
                  <a:pt x="137" y="610"/>
                  <a:pt x="306" y="610"/>
                </a:cubicBezTo>
                <a:lnTo>
                  <a:pt x="306" y="610"/>
                </a:lnTo>
                <a:cubicBezTo>
                  <a:pt x="474" y="610"/>
                  <a:pt x="611" y="474"/>
                  <a:pt x="611" y="305"/>
                </a:cubicBezTo>
                <a:lnTo>
                  <a:pt x="611" y="305"/>
                </a:lnTo>
                <a:cubicBezTo>
                  <a:pt x="611" y="136"/>
                  <a:pt x="474" y="0"/>
                  <a:pt x="306" y="0"/>
                </a:cubicBezTo>
              </a:path>
            </a:pathLst>
          </a:custGeom>
          <a:solidFill>
            <a:schemeClr val="accent4"/>
          </a:solidFill>
          <a:ln>
            <a:noFill/>
          </a:ln>
          <a:effectLst/>
        </p:spPr>
        <p:txBody>
          <a:bodyPr wrap="none" anchor="ctr"/>
          <a:lstStyle/>
          <a:p>
            <a:endParaRPr lang="en-US" sz="900"/>
          </a:p>
        </p:txBody>
      </p:sp>
      <p:sp>
        <p:nvSpPr>
          <p:cNvPr id="15" name="Freeform 14">
            <a:extLst>
              <a:ext uri="{FF2B5EF4-FFF2-40B4-BE49-F238E27FC236}">
                <a16:creationId xmlns:a16="http://schemas.microsoft.com/office/drawing/2014/main" id="{CDC8B93E-1831-7843-BDD7-7F22A9C3812A}"/>
              </a:ext>
            </a:extLst>
          </p:cNvPr>
          <p:cNvSpPr>
            <a:spLocks noChangeArrowheads="1"/>
          </p:cNvSpPr>
          <p:nvPr/>
        </p:nvSpPr>
        <p:spPr bwMode="auto">
          <a:xfrm>
            <a:off x="3074885" y="2775355"/>
            <a:ext cx="1738515" cy="2125766"/>
          </a:xfrm>
          <a:custGeom>
            <a:avLst/>
            <a:gdLst>
              <a:gd name="T0" fmla="*/ 2751 w 2793"/>
              <a:gd name="T1" fmla="*/ 3089 h 3411"/>
              <a:gd name="T2" fmla="*/ 2751 w 2793"/>
              <a:gd name="T3" fmla="*/ 3089 h 3411"/>
              <a:gd name="T4" fmla="*/ 2471 w 2793"/>
              <a:gd name="T5" fmla="*/ 3370 h 3411"/>
              <a:gd name="T6" fmla="*/ 321 w 2793"/>
              <a:gd name="T7" fmla="*/ 3370 h 3411"/>
              <a:gd name="T8" fmla="*/ 321 w 2793"/>
              <a:gd name="T9" fmla="*/ 3370 h 3411"/>
              <a:gd name="T10" fmla="*/ 41 w 2793"/>
              <a:gd name="T11" fmla="*/ 3089 h 3411"/>
              <a:gd name="T12" fmla="*/ 41 w 2793"/>
              <a:gd name="T13" fmla="*/ 935 h 3411"/>
              <a:gd name="T14" fmla="*/ 2751 w 2793"/>
              <a:gd name="T15" fmla="*/ 935 h 3411"/>
              <a:gd name="T16" fmla="*/ 2751 w 2793"/>
              <a:gd name="T17" fmla="*/ 3089 h 3411"/>
              <a:gd name="T18" fmla="*/ 2471 w 2793"/>
              <a:gd name="T19" fmla="*/ 0 h 3411"/>
              <a:gd name="T20" fmla="*/ 1725 w 2793"/>
              <a:gd name="T21" fmla="*/ 0 h 3411"/>
              <a:gd name="T22" fmla="*/ 1725 w 2793"/>
              <a:gd name="T23" fmla="*/ 0 h 3411"/>
              <a:gd name="T24" fmla="*/ 1396 w 2793"/>
              <a:gd name="T25" fmla="*/ 239 h 3411"/>
              <a:gd name="T26" fmla="*/ 1396 w 2793"/>
              <a:gd name="T27" fmla="*/ 239 h 3411"/>
              <a:gd name="T28" fmla="*/ 1067 w 2793"/>
              <a:gd name="T29" fmla="*/ 0 h 3411"/>
              <a:gd name="T30" fmla="*/ 321 w 2793"/>
              <a:gd name="T31" fmla="*/ 0 h 3411"/>
              <a:gd name="T32" fmla="*/ 321 w 2793"/>
              <a:gd name="T33" fmla="*/ 0 h 3411"/>
              <a:gd name="T34" fmla="*/ 0 w 2793"/>
              <a:gd name="T35" fmla="*/ 321 h 3411"/>
              <a:gd name="T36" fmla="*/ 0 w 2793"/>
              <a:gd name="T37" fmla="*/ 3089 h 3411"/>
              <a:gd name="T38" fmla="*/ 0 w 2793"/>
              <a:gd name="T39" fmla="*/ 3089 h 3411"/>
              <a:gd name="T40" fmla="*/ 321 w 2793"/>
              <a:gd name="T41" fmla="*/ 3410 h 3411"/>
              <a:gd name="T42" fmla="*/ 2471 w 2793"/>
              <a:gd name="T43" fmla="*/ 3410 h 3411"/>
              <a:gd name="T44" fmla="*/ 2471 w 2793"/>
              <a:gd name="T45" fmla="*/ 3410 h 3411"/>
              <a:gd name="T46" fmla="*/ 2792 w 2793"/>
              <a:gd name="T47" fmla="*/ 3089 h 3411"/>
              <a:gd name="T48" fmla="*/ 2792 w 2793"/>
              <a:gd name="T49" fmla="*/ 321 h 3411"/>
              <a:gd name="T50" fmla="*/ 2792 w 2793"/>
              <a:gd name="T51" fmla="*/ 321 h 3411"/>
              <a:gd name="T52" fmla="*/ 2471 w 2793"/>
              <a:gd name="T53" fmla="*/ 0 h 3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93" h="3411">
                <a:moveTo>
                  <a:pt x="2751" y="3089"/>
                </a:moveTo>
                <a:lnTo>
                  <a:pt x="2751" y="3089"/>
                </a:lnTo>
                <a:cubicBezTo>
                  <a:pt x="2751" y="3244"/>
                  <a:pt x="2625" y="3370"/>
                  <a:pt x="2471" y="3370"/>
                </a:cubicBezTo>
                <a:lnTo>
                  <a:pt x="321" y="3370"/>
                </a:lnTo>
                <a:lnTo>
                  <a:pt x="321" y="3370"/>
                </a:lnTo>
                <a:cubicBezTo>
                  <a:pt x="167" y="3370"/>
                  <a:pt x="41" y="3244"/>
                  <a:pt x="41" y="3089"/>
                </a:cubicBezTo>
                <a:lnTo>
                  <a:pt x="41" y="935"/>
                </a:lnTo>
                <a:lnTo>
                  <a:pt x="2751" y="935"/>
                </a:lnTo>
                <a:lnTo>
                  <a:pt x="2751" y="3089"/>
                </a:lnTo>
                <a:close/>
                <a:moveTo>
                  <a:pt x="2471" y="0"/>
                </a:moveTo>
                <a:lnTo>
                  <a:pt x="1725" y="0"/>
                </a:lnTo>
                <a:lnTo>
                  <a:pt x="1725" y="0"/>
                </a:lnTo>
                <a:cubicBezTo>
                  <a:pt x="1680" y="139"/>
                  <a:pt x="1550" y="239"/>
                  <a:pt x="1396" y="239"/>
                </a:cubicBezTo>
                <a:lnTo>
                  <a:pt x="1396" y="239"/>
                </a:lnTo>
                <a:cubicBezTo>
                  <a:pt x="1242" y="239"/>
                  <a:pt x="1112" y="139"/>
                  <a:pt x="1067" y="0"/>
                </a:cubicBezTo>
                <a:lnTo>
                  <a:pt x="321" y="0"/>
                </a:lnTo>
                <a:lnTo>
                  <a:pt x="321" y="0"/>
                </a:lnTo>
                <a:cubicBezTo>
                  <a:pt x="144" y="0"/>
                  <a:pt x="0" y="145"/>
                  <a:pt x="0" y="321"/>
                </a:cubicBezTo>
                <a:lnTo>
                  <a:pt x="0" y="3089"/>
                </a:lnTo>
                <a:lnTo>
                  <a:pt x="0" y="3089"/>
                </a:lnTo>
                <a:cubicBezTo>
                  <a:pt x="0" y="3266"/>
                  <a:pt x="144" y="3410"/>
                  <a:pt x="321" y="3410"/>
                </a:cubicBezTo>
                <a:lnTo>
                  <a:pt x="2471" y="3410"/>
                </a:lnTo>
                <a:lnTo>
                  <a:pt x="2471" y="3410"/>
                </a:lnTo>
                <a:cubicBezTo>
                  <a:pt x="2648" y="3410"/>
                  <a:pt x="2792" y="3266"/>
                  <a:pt x="2792" y="3089"/>
                </a:cubicBezTo>
                <a:lnTo>
                  <a:pt x="2792" y="321"/>
                </a:lnTo>
                <a:lnTo>
                  <a:pt x="2792" y="321"/>
                </a:lnTo>
                <a:cubicBezTo>
                  <a:pt x="2792" y="145"/>
                  <a:pt x="2648" y="0"/>
                  <a:pt x="2471" y="0"/>
                </a:cubicBezTo>
                <a:close/>
              </a:path>
            </a:pathLst>
          </a:custGeom>
          <a:solidFill>
            <a:schemeClr val="accent2"/>
          </a:solidFill>
          <a:ln>
            <a:noFill/>
          </a:ln>
          <a:effectLst/>
        </p:spPr>
        <p:txBody>
          <a:bodyPr wrap="none" anchor="ctr"/>
          <a:lstStyle/>
          <a:p>
            <a:endParaRPr lang="en-US" sz="900"/>
          </a:p>
        </p:txBody>
      </p:sp>
      <p:sp>
        <p:nvSpPr>
          <p:cNvPr id="16" name="Freeform 15">
            <a:extLst>
              <a:ext uri="{FF2B5EF4-FFF2-40B4-BE49-F238E27FC236}">
                <a16:creationId xmlns:a16="http://schemas.microsoft.com/office/drawing/2014/main" id="{9DDDCA1F-9A37-514B-B55C-A46AE57A495C}"/>
              </a:ext>
            </a:extLst>
          </p:cNvPr>
          <p:cNvSpPr>
            <a:spLocks noChangeArrowheads="1"/>
          </p:cNvSpPr>
          <p:nvPr/>
        </p:nvSpPr>
        <p:spPr bwMode="auto">
          <a:xfrm>
            <a:off x="5225370" y="2775355"/>
            <a:ext cx="1738514" cy="2125766"/>
          </a:xfrm>
          <a:custGeom>
            <a:avLst/>
            <a:gdLst>
              <a:gd name="T0" fmla="*/ 2751 w 2793"/>
              <a:gd name="T1" fmla="*/ 3089 h 3411"/>
              <a:gd name="T2" fmla="*/ 2751 w 2793"/>
              <a:gd name="T3" fmla="*/ 3089 h 3411"/>
              <a:gd name="T4" fmla="*/ 2470 w 2793"/>
              <a:gd name="T5" fmla="*/ 3370 h 3411"/>
              <a:gd name="T6" fmla="*/ 322 w 2793"/>
              <a:gd name="T7" fmla="*/ 3370 h 3411"/>
              <a:gd name="T8" fmla="*/ 322 w 2793"/>
              <a:gd name="T9" fmla="*/ 3370 h 3411"/>
              <a:gd name="T10" fmla="*/ 41 w 2793"/>
              <a:gd name="T11" fmla="*/ 3089 h 3411"/>
              <a:gd name="T12" fmla="*/ 41 w 2793"/>
              <a:gd name="T13" fmla="*/ 935 h 3411"/>
              <a:gd name="T14" fmla="*/ 2751 w 2793"/>
              <a:gd name="T15" fmla="*/ 935 h 3411"/>
              <a:gd name="T16" fmla="*/ 2751 w 2793"/>
              <a:gd name="T17" fmla="*/ 3089 h 3411"/>
              <a:gd name="T18" fmla="*/ 2470 w 2793"/>
              <a:gd name="T19" fmla="*/ 0 h 3411"/>
              <a:gd name="T20" fmla="*/ 1725 w 2793"/>
              <a:gd name="T21" fmla="*/ 0 h 3411"/>
              <a:gd name="T22" fmla="*/ 1725 w 2793"/>
              <a:gd name="T23" fmla="*/ 0 h 3411"/>
              <a:gd name="T24" fmla="*/ 1396 w 2793"/>
              <a:gd name="T25" fmla="*/ 239 h 3411"/>
              <a:gd name="T26" fmla="*/ 1396 w 2793"/>
              <a:gd name="T27" fmla="*/ 239 h 3411"/>
              <a:gd name="T28" fmla="*/ 1067 w 2793"/>
              <a:gd name="T29" fmla="*/ 0 h 3411"/>
              <a:gd name="T30" fmla="*/ 322 w 2793"/>
              <a:gd name="T31" fmla="*/ 0 h 3411"/>
              <a:gd name="T32" fmla="*/ 322 w 2793"/>
              <a:gd name="T33" fmla="*/ 0 h 3411"/>
              <a:gd name="T34" fmla="*/ 0 w 2793"/>
              <a:gd name="T35" fmla="*/ 321 h 3411"/>
              <a:gd name="T36" fmla="*/ 0 w 2793"/>
              <a:gd name="T37" fmla="*/ 3089 h 3411"/>
              <a:gd name="T38" fmla="*/ 0 w 2793"/>
              <a:gd name="T39" fmla="*/ 3089 h 3411"/>
              <a:gd name="T40" fmla="*/ 322 w 2793"/>
              <a:gd name="T41" fmla="*/ 3410 h 3411"/>
              <a:gd name="T42" fmla="*/ 2470 w 2793"/>
              <a:gd name="T43" fmla="*/ 3410 h 3411"/>
              <a:gd name="T44" fmla="*/ 2470 w 2793"/>
              <a:gd name="T45" fmla="*/ 3410 h 3411"/>
              <a:gd name="T46" fmla="*/ 2792 w 2793"/>
              <a:gd name="T47" fmla="*/ 3089 h 3411"/>
              <a:gd name="T48" fmla="*/ 2792 w 2793"/>
              <a:gd name="T49" fmla="*/ 321 h 3411"/>
              <a:gd name="T50" fmla="*/ 2792 w 2793"/>
              <a:gd name="T51" fmla="*/ 321 h 3411"/>
              <a:gd name="T52" fmla="*/ 2470 w 2793"/>
              <a:gd name="T53" fmla="*/ 0 h 3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93" h="3411">
                <a:moveTo>
                  <a:pt x="2751" y="3089"/>
                </a:moveTo>
                <a:lnTo>
                  <a:pt x="2751" y="3089"/>
                </a:lnTo>
                <a:cubicBezTo>
                  <a:pt x="2751" y="3244"/>
                  <a:pt x="2625" y="3370"/>
                  <a:pt x="2470" y="3370"/>
                </a:cubicBezTo>
                <a:lnTo>
                  <a:pt x="322" y="3370"/>
                </a:lnTo>
                <a:lnTo>
                  <a:pt x="322" y="3370"/>
                </a:lnTo>
                <a:cubicBezTo>
                  <a:pt x="167" y="3370"/>
                  <a:pt x="41" y="3244"/>
                  <a:pt x="41" y="3089"/>
                </a:cubicBezTo>
                <a:lnTo>
                  <a:pt x="41" y="935"/>
                </a:lnTo>
                <a:lnTo>
                  <a:pt x="2751" y="935"/>
                </a:lnTo>
                <a:lnTo>
                  <a:pt x="2751" y="3089"/>
                </a:lnTo>
                <a:close/>
                <a:moveTo>
                  <a:pt x="2470" y="0"/>
                </a:moveTo>
                <a:lnTo>
                  <a:pt x="1725" y="0"/>
                </a:lnTo>
                <a:lnTo>
                  <a:pt x="1725" y="0"/>
                </a:lnTo>
                <a:cubicBezTo>
                  <a:pt x="1679" y="139"/>
                  <a:pt x="1549" y="239"/>
                  <a:pt x="1396" y="239"/>
                </a:cubicBezTo>
                <a:lnTo>
                  <a:pt x="1396" y="239"/>
                </a:lnTo>
                <a:cubicBezTo>
                  <a:pt x="1242" y="239"/>
                  <a:pt x="1112" y="139"/>
                  <a:pt x="1067" y="0"/>
                </a:cubicBezTo>
                <a:lnTo>
                  <a:pt x="322" y="0"/>
                </a:lnTo>
                <a:lnTo>
                  <a:pt x="322" y="0"/>
                </a:lnTo>
                <a:cubicBezTo>
                  <a:pt x="144" y="0"/>
                  <a:pt x="0" y="145"/>
                  <a:pt x="0" y="321"/>
                </a:cubicBezTo>
                <a:lnTo>
                  <a:pt x="0" y="3089"/>
                </a:lnTo>
                <a:lnTo>
                  <a:pt x="0" y="3089"/>
                </a:lnTo>
                <a:cubicBezTo>
                  <a:pt x="0" y="3266"/>
                  <a:pt x="144" y="3410"/>
                  <a:pt x="322" y="3410"/>
                </a:cubicBezTo>
                <a:lnTo>
                  <a:pt x="2470" y="3410"/>
                </a:lnTo>
                <a:lnTo>
                  <a:pt x="2470" y="3410"/>
                </a:lnTo>
                <a:cubicBezTo>
                  <a:pt x="2648" y="3410"/>
                  <a:pt x="2792" y="3266"/>
                  <a:pt x="2792" y="3089"/>
                </a:cubicBezTo>
                <a:lnTo>
                  <a:pt x="2792" y="321"/>
                </a:lnTo>
                <a:lnTo>
                  <a:pt x="2792" y="321"/>
                </a:lnTo>
                <a:cubicBezTo>
                  <a:pt x="2792" y="145"/>
                  <a:pt x="2648" y="0"/>
                  <a:pt x="2470" y="0"/>
                </a:cubicBezTo>
                <a:close/>
              </a:path>
            </a:pathLst>
          </a:custGeom>
          <a:solidFill>
            <a:schemeClr val="accent3"/>
          </a:solidFill>
          <a:ln>
            <a:noFill/>
          </a:ln>
          <a:effectLst/>
        </p:spPr>
        <p:txBody>
          <a:bodyPr wrap="none" anchor="ctr"/>
          <a:lstStyle/>
          <a:p>
            <a:endParaRPr lang="en-US" sz="900"/>
          </a:p>
        </p:txBody>
      </p:sp>
      <p:sp>
        <p:nvSpPr>
          <p:cNvPr id="17" name="Freeform 16">
            <a:extLst>
              <a:ext uri="{FF2B5EF4-FFF2-40B4-BE49-F238E27FC236}">
                <a16:creationId xmlns:a16="http://schemas.microsoft.com/office/drawing/2014/main" id="{3D2D9928-2EE8-6C4B-9CC8-438A2A478687}"/>
              </a:ext>
            </a:extLst>
          </p:cNvPr>
          <p:cNvSpPr>
            <a:spLocks noChangeArrowheads="1"/>
          </p:cNvSpPr>
          <p:nvPr/>
        </p:nvSpPr>
        <p:spPr bwMode="auto">
          <a:xfrm>
            <a:off x="921654" y="2775355"/>
            <a:ext cx="1741261" cy="2125766"/>
          </a:xfrm>
          <a:custGeom>
            <a:avLst/>
            <a:gdLst>
              <a:gd name="T0" fmla="*/ 2752 w 2794"/>
              <a:gd name="T1" fmla="*/ 3089 h 3411"/>
              <a:gd name="T2" fmla="*/ 2752 w 2794"/>
              <a:gd name="T3" fmla="*/ 3089 h 3411"/>
              <a:gd name="T4" fmla="*/ 2471 w 2794"/>
              <a:gd name="T5" fmla="*/ 3370 h 3411"/>
              <a:gd name="T6" fmla="*/ 322 w 2794"/>
              <a:gd name="T7" fmla="*/ 3370 h 3411"/>
              <a:gd name="T8" fmla="*/ 322 w 2794"/>
              <a:gd name="T9" fmla="*/ 3370 h 3411"/>
              <a:gd name="T10" fmla="*/ 41 w 2794"/>
              <a:gd name="T11" fmla="*/ 3089 h 3411"/>
              <a:gd name="T12" fmla="*/ 41 w 2794"/>
              <a:gd name="T13" fmla="*/ 935 h 3411"/>
              <a:gd name="T14" fmla="*/ 2752 w 2794"/>
              <a:gd name="T15" fmla="*/ 935 h 3411"/>
              <a:gd name="T16" fmla="*/ 2752 w 2794"/>
              <a:gd name="T17" fmla="*/ 3089 h 3411"/>
              <a:gd name="T18" fmla="*/ 2471 w 2794"/>
              <a:gd name="T19" fmla="*/ 0 h 3411"/>
              <a:gd name="T20" fmla="*/ 1726 w 2794"/>
              <a:gd name="T21" fmla="*/ 0 h 3411"/>
              <a:gd name="T22" fmla="*/ 1726 w 2794"/>
              <a:gd name="T23" fmla="*/ 0 h 3411"/>
              <a:gd name="T24" fmla="*/ 1396 w 2794"/>
              <a:gd name="T25" fmla="*/ 239 h 3411"/>
              <a:gd name="T26" fmla="*/ 1396 w 2794"/>
              <a:gd name="T27" fmla="*/ 239 h 3411"/>
              <a:gd name="T28" fmla="*/ 1067 w 2794"/>
              <a:gd name="T29" fmla="*/ 0 h 3411"/>
              <a:gd name="T30" fmla="*/ 322 w 2794"/>
              <a:gd name="T31" fmla="*/ 0 h 3411"/>
              <a:gd name="T32" fmla="*/ 322 w 2794"/>
              <a:gd name="T33" fmla="*/ 0 h 3411"/>
              <a:gd name="T34" fmla="*/ 0 w 2794"/>
              <a:gd name="T35" fmla="*/ 321 h 3411"/>
              <a:gd name="T36" fmla="*/ 0 w 2794"/>
              <a:gd name="T37" fmla="*/ 3089 h 3411"/>
              <a:gd name="T38" fmla="*/ 0 w 2794"/>
              <a:gd name="T39" fmla="*/ 3089 h 3411"/>
              <a:gd name="T40" fmla="*/ 322 w 2794"/>
              <a:gd name="T41" fmla="*/ 3410 h 3411"/>
              <a:gd name="T42" fmla="*/ 2471 w 2794"/>
              <a:gd name="T43" fmla="*/ 3410 h 3411"/>
              <a:gd name="T44" fmla="*/ 2471 w 2794"/>
              <a:gd name="T45" fmla="*/ 3410 h 3411"/>
              <a:gd name="T46" fmla="*/ 2793 w 2794"/>
              <a:gd name="T47" fmla="*/ 3089 h 3411"/>
              <a:gd name="T48" fmla="*/ 2793 w 2794"/>
              <a:gd name="T49" fmla="*/ 321 h 3411"/>
              <a:gd name="T50" fmla="*/ 2793 w 2794"/>
              <a:gd name="T51" fmla="*/ 321 h 3411"/>
              <a:gd name="T52" fmla="*/ 2471 w 2794"/>
              <a:gd name="T53" fmla="*/ 0 h 3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794" h="3411">
                <a:moveTo>
                  <a:pt x="2752" y="3089"/>
                </a:moveTo>
                <a:lnTo>
                  <a:pt x="2752" y="3089"/>
                </a:lnTo>
                <a:cubicBezTo>
                  <a:pt x="2752" y="3244"/>
                  <a:pt x="2626" y="3370"/>
                  <a:pt x="2471" y="3370"/>
                </a:cubicBezTo>
                <a:lnTo>
                  <a:pt x="322" y="3370"/>
                </a:lnTo>
                <a:lnTo>
                  <a:pt x="322" y="3370"/>
                </a:lnTo>
                <a:cubicBezTo>
                  <a:pt x="167" y="3370"/>
                  <a:pt x="41" y="3244"/>
                  <a:pt x="41" y="3089"/>
                </a:cubicBezTo>
                <a:lnTo>
                  <a:pt x="41" y="935"/>
                </a:lnTo>
                <a:lnTo>
                  <a:pt x="2752" y="935"/>
                </a:lnTo>
                <a:lnTo>
                  <a:pt x="2752" y="3089"/>
                </a:lnTo>
                <a:close/>
                <a:moveTo>
                  <a:pt x="2471" y="0"/>
                </a:moveTo>
                <a:lnTo>
                  <a:pt x="1726" y="0"/>
                </a:lnTo>
                <a:lnTo>
                  <a:pt x="1726" y="0"/>
                </a:lnTo>
                <a:cubicBezTo>
                  <a:pt x="1681" y="139"/>
                  <a:pt x="1550" y="239"/>
                  <a:pt x="1396" y="239"/>
                </a:cubicBezTo>
                <a:lnTo>
                  <a:pt x="1396" y="239"/>
                </a:lnTo>
                <a:cubicBezTo>
                  <a:pt x="1243" y="239"/>
                  <a:pt x="1113" y="139"/>
                  <a:pt x="1067" y="0"/>
                </a:cubicBezTo>
                <a:lnTo>
                  <a:pt x="322" y="0"/>
                </a:lnTo>
                <a:lnTo>
                  <a:pt x="322" y="0"/>
                </a:lnTo>
                <a:cubicBezTo>
                  <a:pt x="144" y="0"/>
                  <a:pt x="0" y="145"/>
                  <a:pt x="0" y="321"/>
                </a:cubicBezTo>
                <a:lnTo>
                  <a:pt x="0" y="3089"/>
                </a:lnTo>
                <a:lnTo>
                  <a:pt x="0" y="3089"/>
                </a:lnTo>
                <a:cubicBezTo>
                  <a:pt x="0" y="3266"/>
                  <a:pt x="144" y="3410"/>
                  <a:pt x="322" y="3410"/>
                </a:cubicBezTo>
                <a:lnTo>
                  <a:pt x="2471" y="3410"/>
                </a:lnTo>
                <a:lnTo>
                  <a:pt x="2471" y="3410"/>
                </a:lnTo>
                <a:cubicBezTo>
                  <a:pt x="2649" y="3410"/>
                  <a:pt x="2793" y="3266"/>
                  <a:pt x="2793" y="3089"/>
                </a:cubicBezTo>
                <a:lnTo>
                  <a:pt x="2793" y="321"/>
                </a:lnTo>
                <a:lnTo>
                  <a:pt x="2793" y="321"/>
                </a:lnTo>
                <a:cubicBezTo>
                  <a:pt x="2793" y="145"/>
                  <a:pt x="2649" y="0"/>
                  <a:pt x="2471" y="0"/>
                </a:cubicBezTo>
                <a:close/>
              </a:path>
            </a:pathLst>
          </a:custGeom>
          <a:solidFill>
            <a:schemeClr val="accent1"/>
          </a:solidFill>
          <a:ln>
            <a:noFill/>
          </a:ln>
          <a:effectLst/>
        </p:spPr>
        <p:txBody>
          <a:bodyPr wrap="none" anchor="ctr"/>
          <a:lstStyle/>
          <a:p>
            <a:endParaRPr lang="en-US" sz="900"/>
          </a:p>
        </p:txBody>
      </p:sp>
      <p:sp>
        <p:nvSpPr>
          <p:cNvPr id="18" name="Freeform 17">
            <a:extLst>
              <a:ext uri="{FF2B5EF4-FFF2-40B4-BE49-F238E27FC236}">
                <a16:creationId xmlns:a16="http://schemas.microsoft.com/office/drawing/2014/main" id="{153DFEA6-A935-AD4A-9346-FAAF0AF4AD28}"/>
              </a:ext>
            </a:extLst>
          </p:cNvPr>
          <p:cNvSpPr>
            <a:spLocks noChangeArrowheads="1"/>
          </p:cNvSpPr>
          <p:nvPr/>
        </p:nvSpPr>
        <p:spPr bwMode="auto">
          <a:xfrm>
            <a:off x="1602778" y="2519933"/>
            <a:ext cx="381760" cy="381760"/>
          </a:xfrm>
          <a:custGeom>
            <a:avLst/>
            <a:gdLst>
              <a:gd name="T0" fmla="*/ 305 w 612"/>
              <a:gd name="T1" fmla="*/ 0 h 611"/>
              <a:gd name="T2" fmla="*/ 305 w 612"/>
              <a:gd name="T3" fmla="*/ 0 h 611"/>
              <a:gd name="T4" fmla="*/ 0 w 612"/>
              <a:gd name="T5" fmla="*/ 305 h 611"/>
              <a:gd name="T6" fmla="*/ 0 w 612"/>
              <a:gd name="T7" fmla="*/ 305 h 611"/>
              <a:gd name="T8" fmla="*/ 305 w 612"/>
              <a:gd name="T9" fmla="*/ 610 h 611"/>
              <a:gd name="T10" fmla="*/ 305 w 612"/>
              <a:gd name="T11" fmla="*/ 610 h 611"/>
              <a:gd name="T12" fmla="*/ 611 w 612"/>
              <a:gd name="T13" fmla="*/ 305 h 611"/>
              <a:gd name="T14" fmla="*/ 611 w 612"/>
              <a:gd name="T15" fmla="*/ 305 h 611"/>
              <a:gd name="T16" fmla="*/ 305 w 612"/>
              <a:gd name="T17" fmla="*/ 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2" h="611">
                <a:moveTo>
                  <a:pt x="305" y="0"/>
                </a:moveTo>
                <a:lnTo>
                  <a:pt x="305" y="0"/>
                </a:lnTo>
                <a:cubicBezTo>
                  <a:pt x="137" y="0"/>
                  <a:pt x="0" y="136"/>
                  <a:pt x="0" y="305"/>
                </a:cubicBezTo>
                <a:lnTo>
                  <a:pt x="0" y="305"/>
                </a:lnTo>
                <a:cubicBezTo>
                  <a:pt x="0" y="474"/>
                  <a:pt x="137" y="610"/>
                  <a:pt x="305" y="610"/>
                </a:cubicBezTo>
                <a:lnTo>
                  <a:pt x="305" y="610"/>
                </a:lnTo>
                <a:cubicBezTo>
                  <a:pt x="474" y="610"/>
                  <a:pt x="611" y="474"/>
                  <a:pt x="611" y="305"/>
                </a:cubicBezTo>
                <a:lnTo>
                  <a:pt x="611" y="305"/>
                </a:lnTo>
                <a:cubicBezTo>
                  <a:pt x="611" y="136"/>
                  <a:pt x="474" y="0"/>
                  <a:pt x="305" y="0"/>
                </a:cubicBezTo>
              </a:path>
            </a:pathLst>
          </a:custGeom>
          <a:solidFill>
            <a:schemeClr val="accent1"/>
          </a:solidFill>
          <a:ln>
            <a:noFill/>
          </a:ln>
          <a:effectLst/>
        </p:spPr>
        <p:txBody>
          <a:bodyPr wrap="none" anchor="ctr"/>
          <a:lstStyle/>
          <a:p>
            <a:endParaRPr lang="en-US" sz="900"/>
          </a:p>
        </p:txBody>
      </p:sp>
      <p:sp>
        <p:nvSpPr>
          <p:cNvPr id="19" name="Freeform 18">
            <a:extLst>
              <a:ext uri="{FF2B5EF4-FFF2-40B4-BE49-F238E27FC236}">
                <a16:creationId xmlns:a16="http://schemas.microsoft.com/office/drawing/2014/main" id="{1ECD90CE-ED66-8A42-A054-C9DF67F67D2F}"/>
              </a:ext>
            </a:extLst>
          </p:cNvPr>
          <p:cNvSpPr>
            <a:spLocks noChangeArrowheads="1"/>
          </p:cNvSpPr>
          <p:nvPr/>
        </p:nvSpPr>
        <p:spPr bwMode="auto">
          <a:xfrm>
            <a:off x="3753264" y="2519933"/>
            <a:ext cx="381758" cy="381760"/>
          </a:xfrm>
          <a:custGeom>
            <a:avLst/>
            <a:gdLst>
              <a:gd name="T0" fmla="*/ 305 w 611"/>
              <a:gd name="T1" fmla="*/ 0 h 611"/>
              <a:gd name="T2" fmla="*/ 305 w 611"/>
              <a:gd name="T3" fmla="*/ 0 h 611"/>
              <a:gd name="T4" fmla="*/ 0 w 611"/>
              <a:gd name="T5" fmla="*/ 305 h 611"/>
              <a:gd name="T6" fmla="*/ 0 w 611"/>
              <a:gd name="T7" fmla="*/ 305 h 611"/>
              <a:gd name="T8" fmla="*/ 305 w 611"/>
              <a:gd name="T9" fmla="*/ 610 h 611"/>
              <a:gd name="T10" fmla="*/ 305 w 611"/>
              <a:gd name="T11" fmla="*/ 610 h 611"/>
              <a:gd name="T12" fmla="*/ 610 w 611"/>
              <a:gd name="T13" fmla="*/ 305 h 611"/>
              <a:gd name="T14" fmla="*/ 610 w 611"/>
              <a:gd name="T15" fmla="*/ 305 h 611"/>
              <a:gd name="T16" fmla="*/ 305 w 611"/>
              <a:gd name="T17" fmla="*/ 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1" h="611">
                <a:moveTo>
                  <a:pt x="305" y="0"/>
                </a:moveTo>
                <a:lnTo>
                  <a:pt x="305" y="0"/>
                </a:lnTo>
                <a:cubicBezTo>
                  <a:pt x="136" y="0"/>
                  <a:pt x="0" y="136"/>
                  <a:pt x="0" y="305"/>
                </a:cubicBezTo>
                <a:lnTo>
                  <a:pt x="0" y="305"/>
                </a:lnTo>
                <a:cubicBezTo>
                  <a:pt x="0" y="474"/>
                  <a:pt x="136" y="610"/>
                  <a:pt x="305" y="610"/>
                </a:cubicBezTo>
                <a:lnTo>
                  <a:pt x="305" y="610"/>
                </a:lnTo>
                <a:cubicBezTo>
                  <a:pt x="474" y="610"/>
                  <a:pt x="610" y="474"/>
                  <a:pt x="610" y="305"/>
                </a:cubicBezTo>
                <a:lnTo>
                  <a:pt x="610" y="305"/>
                </a:lnTo>
                <a:cubicBezTo>
                  <a:pt x="610" y="136"/>
                  <a:pt x="474" y="0"/>
                  <a:pt x="305" y="0"/>
                </a:cubicBezTo>
              </a:path>
            </a:pathLst>
          </a:custGeom>
          <a:solidFill>
            <a:schemeClr val="accent2"/>
          </a:solidFill>
          <a:ln>
            <a:noFill/>
          </a:ln>
          <a:effectLst/>
        </p:spPr>
        <p:txBody>
          <a:bodyPr wrap="none" anchor="ctr"/>
          <a:lstStyle/>
          <a:p>
            <a:endParaRPr lang="en-US" sz="900"/>
          </a:p>
        </p:txBody>
      </p:sp>
      <p:sp>
        <p:nvSpPr>
          <p:cNvPr id="20" name="Freeform 19">
            <a:extLst>
              <a:ext uri="{FF2B5EF4-FFF2-40B4-BE49-F238E27FC236}">
                <a16:creationId xmlns:a16="http://schemas.microsoft.com/office/drawing/2014/main" id="{724D2DD5-8469-1445-85C5-EC1BB9E7CE2A}"/>
              </a:ext>
            </a:extLst>
          </p:cNvPr>
          <p:cNvSpPr>
            <a:spLocks noChangeArrowheads="1"/>
          </p:cNvSpPr>
          <p:nvPr/>
        </p:nvSpPr>
        <p:spPr bwMode="auto">
          <a:xfrm>
            <a:off x="5906494" y="2519933"/>
            <a:ext cx="381758" cy="381760"/>
          </a:xfrm>
          <a:custGeom>
            <a:avLst/>
            <a:gdLst>
              <a:gd name="T0" fmla="*/ 305 w 611"/>
              <a:gd name="T1" fmla="*/ 0 h 611"/>
              <a:gd name="T2" fmla="*/ 305 w 611"/>
              <a:gd name="T3" fmla="*/ 0 h 611"/>
              <a:gd name="T4" fmla="*/ 0 w 611"/>
              <a:gd name="T5" fmla="*/ 305 h 611"/>
              <a:gd name="T6" fmla="*/ 0 w 611"/>
              <a:gd name="T7" fmla="*/ 305 h 611"/>
              <a:gd name="T8" fmla="*/ 305 w 611"/>
              <a:gd name="T9" fmla="*/ 610 h 611"/>
              <a:gd name="T10" fmla="*/ 305 w 611"/>
              <a:gd name="T11" fmla="*/ 610 h 611"/>
              <a:gd name="T12" fmla="*/ 610 w 611"/>
              <a:gd name="T13" fmla="*/ 305 h 611"/>
              <a:gd name="T14" fmla="*/ 610 w 611"/>
              <a:gd name="T15" fmla="*/ 305 h 611"/>
              <a:gd name="T16" fmla="*/ 305 w 611"/>
              <a:gd name="T17" fmla="*/ 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1" h="611">
                <a:moveTo>
                  <a:pt x="305" y="0"/>
                </a:moveTo>
                <a:lnTo>
                  <a:pt x="305" y="0"/>
                </a:lnTo>
                <a:cubicBezTo>
                  <a:pt x="136" y="0"/>
                  <a:pt x="0" y="136"/>
                  <a:pt x="0" y="305"/>
                </a:cubicBezTo>
                <a:lnTo>
                  <a:pt x="0" y="305"/>
                </a:lnTo>
                <a:cubicBezTo>
                  <a:pt x="0" y="474"/>
                  <a:pt x="136" y="610"/>
                  <a:pt x="305" y="610"/>
                </a:cubicBezTo>
                <a:lnTo>
                  <a:pt x="305" y="610"/>
                </a:lnTo>
                <a:cubicBezTo>
                  <a:pt x="473" y="610"/>
                  <a:pt x="610" y="474"/>
                  <a:pt x="610" y="305"/>
                </a:cubicBezTo>
                <a:lnTo>
                  <a:pt x="610" y="305"/>
                </a:lnTo>
                <a:cubicBezTo>
                  <a:pt x="610" y="136"/>
                  <a:pt x="473" y="0"/>
                  <a:pt x="305" y="0"/>
                </a:cubicBezTo>
              </a:path>
            </a:pathLst>
          </a:custGeom>
          <a:solidFill>
            <a:schemeClr val="accent3"/>
          </a:solidFill>
          <a:ln>
            <a:noFill/>
          </a:ln>
          <a:effectLst/>
        </p:spPr>
        <p:txBody>
          <a:bodyPr wrap="none" anchor="ctr"/>
          <a:lstStyle/>
          <a:p>
            <a:endParaRPr lang="en-US" sz="900"/>
          </a:p>
        </p:txBody>
      </p:sp>
      <p:sp>
        <p:nvSpPr>
          <p:cNvPr id="21" name="Freeform 20">
            <a:extLst>
              <a:ext uri="{FF2B5EF4-FFF2-40B4-BE49-F238E27FC236}">
                <a16:creationId xmlns:a16="http://schemas.microsoft.com/office/drawing/2014/main" id="{F72291F1-8438-A84F-B552-AB72D79CA2D4}"/>
              </a:ext>
            </a:extLst>
          </p:cNvPr>
          <p:cNvSpPr>
            <a:spLocks noChangeArrowheads="1"/>
          </p:cNvSpPr>
          <p:nvPr/>
        </p:nvSpPr>
        <p:spPr bwMode="auto">
          <a:xfrm>
            <a:off x="10210209" y="2519933"/>
            <a:ext cx="381760" cy="381760"/>
          </a:xfrm>
          <a:custGeom>
            <a:avLst/>
            <a:gdLst>
              <a:gd name="T0" fmla="*/ 305 w 612"/>
              <a:gd name="T1" fmla="*/ 0 h 611"/>
              <a:gd name="T2" fmla="*/ 305 w 612"/>
              <a:gd name="T3" fmla="*/ 0 h 611"/>
              <a:gd name="T4" fmla="*/ 0 w 612"/>
              <a:gd name="T5" fmla="*/ 305 h 611"/>
              <a:gd name="T6" fmla="*/ 0 w 612"/>
              <a:gd name="T7" fmla="*/ 305 h 611"/>
              <a:gd name="T8" fmla="*/ 305 w 612"/>
              <a:gd name="T9" fmla="*/ 610 h 611"/>
              <a:gd name="T10" fmla="*/ 305 w 612"/>
              <a:gd name="T11" fmla="*/ 610 h 611"/>
              <a:gd name="T12" fmla="*/ 611 w 612"/>
              <a:gd name="T13" fmla="*/ 305 h 611"/>
              <a:gd name="T14" fmla="*/ 611 w 612"/>
              <a:gd name="T15" fmla="*/ 305 h 611"/>
              <a:gd name="T16" fmla="*/ 305 w 612"/>
              <a:gd name="T17" fmla="*/ 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12" h="611">
                <a:moveTo>
                  <a:pt x="305" y="0"/>
                </a:moveTo>
                <a:lnTo>
                  <a:pt x="305" y="0"/>
                </a:lnTo>
                <a:cubicBezTo>
                  <a:pt x="136" y="0"/>
                  <a:pt x="0" y="136"/>
                  <a:pt x="0" y="305"/>
                </a:cubicBezTo>
                <a:lnTo>
                  <a:pt x="0" y="305"/>
                </a:lnTo>
                <a:cubicBezTo>
                  <a:pt x="0" y="474"/>
                  <a:pt x="136" y="610"/>
                  <a:pt x="305" y="610"/>
                </a:cubicBezTo>
                <a:lnTo>
                  <a:pt x="305" y="610"/>
                </a:lnTo>
                <a:cubicBezTo>
                  <a:pt x="474" y="610"/>
                  <a:pt x="611" y="474"/>
                  <a:pt x="611" y="305"/>
                </a:cubicBezTo>
                <a:lnTo>
                  <a:pt x="611" y="305"/>
                </a:lnTo>
                <a:cubicBezTo>
                  <a:pt x="611" y="136"/>
                  <a:pt x="474" y="0"/>
                  <a:pt x="305" y="0"/>
                </a:cubicBezTo>
              </a:path>
            </a:pathLst>
          </a:custGeom>
          <a:solidFill>
            <a:schemeClr val="accent5"/>
          </a:solidFill>
          <a:ln>
            <a:noFill/>
          </a:ln>
          <a:effectLst/>
        </p:spPr>
        <p:txBody>
          <a:bodyPr wrap="none" anchor="ctr"/>
          <a:lstStyle/>
          <a:p>
            <a:endParaRPr lang="en-US" sz="900"/>
          </a:p>
        </p:txBody>
      </p:sp>
      <p:sp>
        <p:nvSpPr>
          <p:cNvPr id="39" name="Subtitle 2">
            <a:extLst>
              <a:ext uri="{FF2B5EF4-FFF2-40B4-BE49-F238E27FC236}">
                <a16:creationId xmlns:a16="http://schemas.microsoft.com/office/drawing/2014/main" id="{D70672EF-1A48-0446-BD62-76FB39FE4593}"/>
              </a:ext>
            </a:extLst>
          </p:cNvPr>
          <p:cNvSpPr txBox="1">
            <a:spLocks/>
          </p:cNvSpPr>
          <p:nvPr/>
        </p:nvSpPr>
        <p:spPr>
          <a:xfrm>
            <a:off x="1053220" y="3527427"/>
            <a:ext cx="1478129"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40" name="TextBox 39">
            <a:extLst>
              <a:ext uri="{FF2B5EF4-FFF2-40B4-BE49-F238E27FC236}">
                <a16:creationId xmlns:a16="http://schemas.microsoft.com/office/drawing/2014/main" id="{84FA8A26-B119-3447-92E3-AD7A6FC26C0A}"/>
              </a:ext>
            </a:extLst>
          </p:cNvPr>
          <p:cNvSpPr txBox="1"/>
          <p:nvPr/>
        </p:nvSpPr>
        <p:spPr>
          <a:xfrm>
            <a:off x="1006653" y="2965106"/>
            <a:ext cx="1571264"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01</a:t>
            </a:r>
          </a:p>
        </p:txBody>
      </p:sp>
      <p:sp>
        <p:nvSpPr>
          <p:cNvPr id="43" name="Subtitle 2">
            <a:extLst>
              <a:ext uri="{FF2B5EF4-FFF2-40B4-BE49-F238E27FC236}">
                <a16:creationId xmlns:a16="http://schemas.microsoft.com/office/drawing/2014/main" id="{0CA9D582-AE50-2245-91CA-8E1AA0B10B34}"/>
              </a:ext>
            </a:extLst>
          </p:cNvPr>
          <p:cNvSpPr txBox="1">
            <a:spLocks/>
          </p:cNvSpPr>
          <p:nvPr/>
        </p:nvSpPr>
        <p:spPr>
          <a:xfrm>
            <a:off x="3205079" y="3527427"/>
            <a:ext cx="1478129"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44" name="TextBox 43">
            <a:extLst>
              <a:ext uri="{FF2B5EF4-FFF2-40B4-BE49-F238E27FC236}">
                <a16:creationId xmlns:a16="http://schemas.microsoft.com/office/drawing/2014/main" id="{E0AD1316-04CE-F14E-95B3-D18AE65E1C4B}"/>
              </a:ext>
            </a:extLst>
          </p:cNvPr>
          <p:cNvSpPr txBox="1"/>
          <p:nvPr/>
        </p:nvSpPr>
        <p:spPr>
          <a:xfrm>
            <a:off x="3138473" y="2965106"/>
            <a:ext cx="161134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02</a:t>
            </a:r>
          </a:p>
        </p:txBody>
      </p:sp>
      <p:sp>
        <p:nvSpPr>
          <p:cNvPr id="46" name="Subtitle 2">
            <a:extLst>
              <a:ext uri="{FF2B5EF4-FFF2-40B4-BE49-F238E27FC236}">
                <a16:creationId xmlns:a16="http://schemas.microsoft.com/office/drawing/2014/main" id="{90BB3114-6A20-C248-ACBD-217A4803CFB9}"/>
              </a:ext>
            </a:extLst>
          </p:cNvPr>
          <p:cNvSpPr txBox="1">
            <a:spLocks/>
          </p:cNvSpPr>
          <p:nvPr/>
        </p:nvSpPr>
        <p:spPr>
          <a:xfrm>
            <a:off x="5355563" y="3527427"/>
            <a:ext cx="1478129"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47" name="TextBox 46">
            <a:extLst>
              <a:ext uri="{FF2B5EF4-FFF2-40B4-BE49-F238E27FC236}">
                <a16:creationId xmlns:a16="http://schemas.microsoft.com/office/drawing/2014/main" id="{CADF1FB4-92B2-584C-87A0-9F6291E4580F}"/>
              </a:ext>
            </a:extLst>
          </p:cNvPr>
          <p:cNvSpPr txBox="1"/>
          <p:nvPr/>
        </p:nvSpPr>
        <p:spPr>
          <a:xfrm>
            <a:off x="5285752" y="2965106"/>
            <a:ext cx="161775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03</a:t>
            </a:r>
          </a:p>
        </p:txBody>
      </p:sp>
      <p:sp>
        <p:nvSpPr>
          <p:cNvPr id="49" name="Subtitle 2">
            <a:extLst>
              <a:ext uri="{FF2B5EF4-FFF2-40B4-BE49-F238E27FC236}">
                <a16:creationId xmlns:a16="http://schemas.microsoft.com/office/drawing/2014/main" id="{BF75251A-9FD0-7B4F-9DEC-B5D5E37D5519}"/>
              </a:ext>
            </a:extLst>
          </p:cNvPr>
          <p:cNvSpPr txBox="1">
            <a:spLocks/>
          </p:cNvSpPr>
          <p:nvPr/>
        </p:nvSpPr>
        <p:spPr>
          <a:xfrm>
            <a:off x="7510167" y="3527427"/>
            <a:ext cx="1478129"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0" name="TextBox 49">
            <a:extLst>
              <a:ext uri="{FF2B5EF4-FFF2-40B4-BE49-F238E27FC236}">
                <a16:creationId xmlns:a16="http://schemas.microsoft.com/office/drawing/2014/main" id="{16E3C17E-5CF8-684D-9618-5DF0EB1688DE}"/>
              </a:ext>
            </a:extLst>
          </p:cNvPr>
          <p:cNvSpPr txBox="1"/>
          <p:nvPr/>
        </p:nvSpPr>
        <p:spPr>
          <a:xfrm>
            <a:off x="7432341" y="2965106"/>
            <a:ext cx="163378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04</a:t>
            </a:r>
          </a:p>
        </p:txBody>
      </p:sp>
      <p:sp>
        <p:nvSpPr>
          <p:cNvPr id="52" name="Subtitle 2">
            <a:extLst>
              <a:ext uri="{FF2B5EF4-FFF2-40B4-BE49-F238E27FC236}">
                <a16:creationId xmlns:a16="http://schemas.microsoft.com/office/drawing/2014/main" id="{62960430-CBB6-CA41-A4BC-E0A1605B6B2A}"/>
              </a:ext>
            </a:extLst>
          </p:cNvPr>
          <p:cNvSpPr txBox="1">
            <a:spLocks/>
          </p:cNvSpPr>
          <p:nvPr/>
        </p:nvSpPr>
        <p:spPr>
          <a:xfrm>
            <a:off x="9660651" y="3527427"/>
            <a:ext cx="1478129"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3" name="TextBox 52">
            <a:extLst>
              <a:ext uri="{FF2B5EF4-FFF2-40B4-BE49-F238E27FC236}">
                <a16:creationId xmlns:a16="http://schemas.microsoft.com/office/drawing/2014/main" id="{B4875029-B5D4-9146-BFF2-737B9A910C8F}"/>
              </a:ext>
            </a:extLst>
          </p:cNvPr>
          <p:cNvSpPr txBox="1"/>
          <p:nvPr/>
        </p:nvSpPr>
        <p:spPr>
          <a:xfrm>
            <a:off x="9586031" y="2965106"/>
            <a:ext cx="162737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05</a:t>
            </a:r>
          </a:p>
        </p:txBody>
      </p:sp>
      <p:sp>
        <p:nvSpPr>
          <p:cNvPr id="54" name="TextBox 53">
            <a:extLst>
              <a:ext uri="{FF2B5EF4-FFF2-40B4-BE49-F238E27FC236}">
                <a16:creationId xmlns:a16="http://schemas.microsoft.com/office/drawing/2014/main" id="{787C3EE7-5B7D-B949-ACAF-405B4A6F748C}"/>
              </a:ext>
            </a:extLst>
          </p:cNvPr>
          <p:cNvSpPr txBox="1"/>
          <p:nvPr/>
        </p:nvSpPr>
        <p:spPr>
          <a:xfrm>
            <a:off x="1660107" y="2521041"/>
            <a:ext cx="26161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1</a:t>
            </a:r>
          </a:p>
        </p:txBody>
      </p:sp>
      <p:sp>
        <p:nvSpPr>
          <p:cNvPr id="55" name="TextBox 54">
            <a:extLst>
              <a:ext uri="{FF2B5EF4-FFF2-40B4-BE49-F238E27FC236}">
                <a16:creationId xmlns:a16="http://schemas.microsoft.com/office/drawing/2014/main" id="{9A7B16C5-BEFC-7B44-9792-C4BD29A74513}"/>
              </a:ext>
            </a:extLst>
          </p:cNvPr>
          <p:cNvSpPr txBox="1"/>
          <p:nvPr/>
        </p:nvSpPr>
        <p:spPr>
          <a:xfrm>
            <a:off x="3793300" y="2521041"/>
            <a:ext cx="301686"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2</a:t>
            </a:r>
          </a:p>
        </p:txBody>
      </p:sp>
      <p:sp>
        <p:nvSpPr>
          <p:cNvPr id="56" name="TextBox 55">
            <a:extLst>
              <a:ext uri="{FF2B5EF4-FFF2-40B4-BE49-F238E27FC236}">
                <a16:creationId xmlns:a16="http://schemas.microsoft.com/office/drawing/2014/main" id="{E262B2C5-6486-A84E-9302-68ED3195BB5D}"/>
              </a:ext>
            </a:extLst>
          </p:cNvPr>
          <p:cNvSpPr txBox="1"/>
          <p:nvPr/>
        </p:nvSpPr>
        <p:spPr>
          <a:xfrm>
            <a:off x="5941952" y="2521041"/>
            <a:ext cx="308098"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3</a:t>
            </a:r>
          </a:p>
        </p:txBody>
      </p:sp>
      <p:sp>
        <p:nvSpPr>
          <p:cNvPr id="57" name="TextBox 56">
            <a:extLst>
              <a:ext uri="{FF2B5EF4-FFF2-40B4-BE49-F238E27FC236}">
                <a16:creationId xmlns:a16="http://schemas.microsoft.com/office/drawing/2014/main" id="{71EE43AD-67A1-E144-8A0F-CD104F04921A}"/>
              </a:ext>
            </a:extLst>
          </p:cNvPr>
          <p:cNvSpPr txBox="1"/>
          <p:nvPr/>
        </p:nvSpPr>
        <p:spPr>
          <a:xfrm>
            <a:off x="8085794" y="2521041"/>
            <a:ext cx="324128"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4</a:t>
            </a:r>
          </a:p>
        </p:txBody>
      </p:sp>
      <p:sp>
        <p:nvSpPr>
          <p:cNvPr id="58" name="TextBox 57">
            <a:extLst>
              <a:ext uri="{FF2B5EF4-FFF2-40B4-BE49-F238E27FC236}">
                <a16:creationId xmlns:a16="http://schemas.microsoft.com/office/drawing/2014/main" id="{74E50A95-4F71-2B46-8D70-F9BF0EFFC51D}"/>
              </a:ext>
            </a:extLst>
          </p:cNvPr>
          <p:cNvSpPr txBox="1"/>
          <p:nvPr/>
        </p:nvSpPr>
        <p:spPr>
          <a:xfrm>
            <a:off x="10240857" y="2521041"/>
            <a:ext cx="317716"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5</a:t>
            </a:r>
          </a:p>
        </p:txBody>
      </p:sp>
      <p:sp>
        <p:nvSpPr>
          <p:cNvPr id="59" name="TextBox 58">
            <a:extLst>
              <a:ext uri="{FF2B5EF4-FFF2-40B4-BE49-F238E27FC236}">
                <a16:creationId xmlns:a16="http://schemas.microsoft.com/office/drawing/2014/main" id="{6A198BE5-B2CC-D542-AAFF-F274CAD6BB91}"/>
              </a:ext>
            </a:extLst>
          </p:cNvPr>
          <p:cNvSpPr txBox="1"/>
          <p:nvPr/>
        </p:nvSpPr>
        <p:spPr>
          <a:xfrm>
            <a:off x="1371567" y="5708278"/>
            <a:ext cx="83869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START</a:t>
            </a:r>
          </a:p>
        </p:txBody>
      </p:sp>
      <p:sp>
        <p:nvSpPr>
          <p:cNvPr id="60" name="TextBox 59">
            <a:extLst>
              <a:ext uri="{FF2B5EF4-FFF2-40B4-BE49-F238E27FC236}">
                <a16:creationId xmlns:a16="http://schemas.microsoft.com/office/drawing/2014/main" id="{4369BBD2-F0D9-8A47-9976-04186F0C30D0}"/>
              </a:ext>
            </a:extLst>
          </p:cNvPr>
          <p:cNvSpPr txBox="1"/>
          <p:nvPr/>
        </p:nvSpPr>
        <p:spPr>
          <a:xfrm>
            <a:off x="9732482" y="1615345"/>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Tree>
    <p:extLst>
      <p:ext uri="{BB962C8B-B14F-4D97-AF65-F5344CB8AC3E}">
        <p14:creationId xmlns:p14="http://schemas.microsoft.com/office/powerpoint/2010/main" val="228336210"/>
      </p:ext>
    </p:extLst>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2679BA7-84A2-E644-ADAD-95458E7C9B63}"/>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AA510098-58D9-AC40-AF9F-474F26EAD9F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Freeform 4">
            <a:extLst>
              <a:ext uri="{FF2B5EF4-FFF2-40B4-BE49-F238E27FC236}">
                <a16:creationId xmlns:a16="http://schemas.microsoft.com/office/drawing/2014/main" id="{8A154424-1FD2-884D-B0D5-A51219150C06}"/>
              </a:ext>
            </a:extLst>
          </p:cNvPr>
          <p:cNvSpPr>
            <a:spLocks noChangeArrowheads="1"/>
          </p:cNvSpPr>
          <p:nvPr/>
        </p:nvSpPr>
        <p:spPr bwMode="auto">
          <a:xfrm>
            <a:off x="721163" y="1643796"/>
            <a:ext cx="10716718" cy="4869486"/>
          </a:xfrm>
          <a:custGeom>
            <a:avLst/>
            <a:gdLst>
              <a:gd name="T0" fmla="*/ 16598 w 17205"/>
              <a:gd name="T1" fmla="*/ 932 h 7820"/>
              <a:gd name="T2" fmla="*/ 17204 w 17205"/>
              <a:gd name="T3" fmla="*/ 116 h 7820"/>
              <a:gd name="T4" fmla="*/ 16194 w 17205"/>
              <a:gd name="T5" fmla="*/ 0 h 7820"/>
              <a:gd name="T6" fmla="*/ 16356 w 17205"/>
              <a:gd name="T7" fmla="*/ 373 h 7820"/>
              <a:gd name="T8" fmla="*/ 734 w 17205"/>
              <a:gd name="T9" fmla="*/ 7143 h 7820"/>
              <a:gd name="T10" fmla="*/ 283 w 17205"/>
              <a:gd name="T11" fmla="*/ 7032 h 7820"/>
              <a:gd name="T12" fmla="*/ 84 w 17205"/>
              <a:gd name="T13" fmla="*/ 7536 h 7820"/>
              <a:gd name="T14" fmla="*/ 588 w 17205"/>
              <a:gd name="T15" fmla="*/ 7736 h 7820"/>
              <a:gd name="T16" fmla="*/ 815 w 17205"/>
              <a:gd name="T17" fmla="*/ 7330 h 7820"/>
              <a:gd name="T18" fmla="*/ 16437 w 17205"/>
              <a:gd name="T19" fmla="*/ 559 h 7820"/>
              <a:gd name="T20" fmla="*/ 16598 w 17205"/>
              <a:gd name="T21" fmla="*/ 932 h 7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205" h="7820">
                <a:moveTo>
                  <a:pt x="16598" y="932"/>
                </a:moveTo>
                <a:lnTo>
                  <a:pt x="17204" y="116"/>
                </a:lnTo>
                <a:lnTo>
                  <a:pt x="16194" y="0"/>
                </a:lnTo>
                <a:lnTo>
                  <a:pt x="16356" y="373"/>
                </a:lnTo>
                <a:lnTo>
                  <a:pt x="734" y="7143"/>
                </a:lnTo>
                <a:cubicBezTo>
                  <a:pt x="628" y="7012"/>
                  <a:pt x="445" y="6962"/>
                  <a:pt x="283" y="7032"/>
                </a:cubicBezTo>
                <a:cubicBezTo>
                  <a:pt x="89" y="7116"/>
                  <a:pt x="0" y="7342"/>
                  <a:pt x="84" y="7536"/>
                </a:cubicBezTo>
                <a:cubicBezTo>
                  <a:pt x="168" y="7730"/>
                  <a:pt x="394" y="7819"/>
                  <a:pt x="588" y="7736"/>
                </a:cubicBezTo>
                <a:cubicBezTo>
                  <a:pt x="750" y="7665"/>
                  <a:pt x="839" y="7497"/>
                  <a:pt x="815" y="7330"/>
                </a:cubicBezTo>
                <a:lnTo>
                  <a:pt x="16437" y="559"/>
                </a:lnTo>
                <a:lnTo>
                  <a:pt x="16598" y="932"/>
                </a:lnTo>
              </a:path>
            </a:pathLst>
          </a:custGeom>
          <a:solidFill>
            <a:schemeClr val="accent6"/>
          </a:solidFill>
          <a:ln>
            <a:noFill/>
          </a:ln>
          <a:effectLst/>
        </p:spPr>
        <p:txBody>
          <a:bodyPr wrap="none" anchor="ctr"/>
          <a:lstStyle/>
          <a:p>
            <a:endParaRPr lang="en-US" sz="900"/>
          </a:p>
        </p:txBody>
      </p:sp>
      <p:sp>
        <p:nvSpPr>
          <p:cNvPr id="9" name="Freeform 8">
            <a:extLst>
              <a:ext uri="{FF2B5EF4-FFF2-40B4-BE49-F238E27FC236}">
                <a16:creationId xmlns:a16="http://schemas.microsoft.com/office/drawing/2014/main" id="{06316C3B-D9C8-AE4E-855A-6333E9231533}"/>
              </a:ext>
            </a:extLst>
          </p:cNvPr>
          <p:cNvSpPr>
            <a:spLocks noChangeArrowheads="1"/>
          </p:cNvSpPr>
          <p:nvPr/>
        </p:nvSpPr>
        <p:spPr bwMode="auto">
          <a:xfrm>
            <a:off x="1536863" y="4956036"/>
            <a:ext cx="1466614" cy="1466614"/>
          </a:xfrm>
          <a:custGeom>
            <a:avLst/>
            <a:gdLst>
              <a:gd name="T0" fmla="*/ 2353 w 2354"/>
              <a:gd name="T1" fmla="*/ 1176 h 2355"/>
              <a:gd name="T2" fmla="*/ 1177 w 2354"/>
              <a:gd name="T3" fmla="*/ 2354 h 2355"/>
              <a:gd name="T4" fmla="*/ 0 w 2354"/>
              <a:gd name="T5" fmla="*/ 1176 h 2355"/>
              <a:gd name="T6" fmla="*/ 1177 w 2354"/>
              <a:gd name="T7" fmla="*/ 0 h 2355"/>
              <a:gd name="T8" fmla="*/ 2353 w 2354"/>
              <a:gd name="T9" fmla="*/ 1176 h 2355"/>
            </a:gdLst>
            <a:ahLst/>
            <a:cxnLst>
              <a:cxn ang="0">
                <a:pos x="T0" y="T1"/>
              </a:cxn>
              <a:cxn ang="0">
                <a:pos x="T2" y="T3"/>
              </a:cxn>
              <a:cxn ang="0">
                <a:pos x="T4" y="T5"/>
              </a:cxn>
              <a:cxn ang="0">
                <a:pos x="T6" y="T7"/>
              </a:cxn>
              <a:cxn ang="0">
                <a:pos x="T8" y="T9"/>
              </a:cxn>
            </a:cxnLst>
            <a:rect l="0" t="0" r="r" b="b"/>
            <a:pathLst>
              <a:path w="2354" h="2355">
                <a:moveTo>
                  <a:pt x="2353" y="1176"/>
                </a:moveTo>
                <a:cubicBezTo>
                  <a:pt x="2353" y="1826"/>
                  <a:pt x="1826" y="2354"/>
                  <a:pt x="1177" y="2354"/>
                </a:cubicBezTo>
                <a:cubicBezTo>
                  <a:pt x="527" y="2354"/>
                  <a:pt x="0" y="1826"/>
                  <a:pt x="0" y="1176"/>
                </a:cubicBezTo>
                <a:cubicBezTo>
                  <a:pt x="0" y="527"/>
                  <a:pt x="527" y="0"/>
                  <a:pt x="1177" y="0"/>
                </a:cubicBezTo>
                <a:cubicBezTo>
                  <a:pt x="1826" y="0"/>
                  <a:pt x="2353" y="527"/>
                  <a:pt x="2353" y="1176"/>
                </a:cubicBezTo>
              </a:path>
            </a:pathLst>
          </a:custGeom>
          <a:solidFill>
            <a:schemeClr val="accent1"/>
          </a:solidFill>
          <a:ln>
            <a:noFill/>
          </a:ln>
          <a:effectLst/>
        </p:spPr>
        <p:txBody>
          <a:bodyPr wrap="none" anchor="ctr"/>
          <a:lstStyle/>
          <a:p>
            <a:endParaRPr lang="en-US" sz="900"/>
          </a:p>
        </p:txBody>
      </p:sp>
      <p:sp>
        <p:nvSpPr>
          <p:cNvPr id="10" name="Freeform 9">
            <a:extLst>
              <a:ext uri="{FF2B5EF4-FFF2-40B4-BE49-F238E27FC236}">
                <a16:creationId xmlns:a16="http://schemas.microsoft.com/office/drawing/2014/main" id="{D0462F67-F3CF-5A43-BE2B-2AD0A545B843}"/>
              </a:ext>
            </a:extLst>
          </p:cNvPr>
          <p:cNvSpPr>
            <a:spLocks noChangeArrowheads="1"/>
          </p:cNvSpPr>
          <p:nvPr/>
        </p:nvSpPr>
        <p:spPr bwMode="auto">
          <a:xfrm>
            <a:off x="4091078" y="3849209"/>
            <a:ext cx="1466614" cy="1466614"/>
          </a:xfrm>
          <a:custGeom>
            <a:avLst/>
            <a:gdLst>
              <a:gd name="T0" fmla="*/ 2354 w 2355"/>
              <a:gd name="T1" fmla="*/ 1177 h 2355"/>
              <a:gd name="T2" fmla="*/ 1177 w 2355"/>
              <a:gd name="T3" fmla="*/ 2354 h 2355"/>
              <a:gd name="T4" fmla="*/ 0 w 2355"/>
              <a:gd name="T5" fmla="*/ 1177 h 2355"/>
              <a:gd name="T6" fmla="*/ 1177 w 2355"/>
              <a:gd name="T7" fmla="*/ 0 h 2355"/>
              <a:gd name="T8" fmla="*/ 2354 w 2355"/>
              <a:gd name="T9" fmla="*/ 1177 h 2355"/>
            </a:gdLst>
            <a:ahLst/>
            <a:cxnLst>
              <a:cxn ang="0">
                <a:pos x="T0" y="T1"/>
              </a:cxn>
              <a:cxn ang="0">
                <a:pos x="T2" y="T3"/>
              </a:cxn>
              <a:cxn ang="0">
                <a:pos x="T4" y="T5"/>
              </a:cxn>
              <a:cxn ang="0">
                <a:pos x="T6" y="T7"/>
              </a:cxn>
              <a:cxn ang="0">
                <a:pos x="T8" y="T9"/>
              </a:cxn>
            </a:cxnLst>
            <a:rect l="0" t="0" r="r" b="b"/>
            <a:pathLst>
              <a:path w="2355" h="2355">
                <a:moveTo>
                  <a:pt x="2354" y="1177"/>
                </a:moveTo>
                <a:cubicBezTo>
                  <a:pt x="2354" y="1827"/>
                  <a:pt x="1827" y="2354"/>
                  <a:pt x="1177" y="2354"/>
                </a:cubicBezTo>
                <a:cubicBezTo>
                  <a:pt x="527" y="2354"/>
                  <a:pt x="0" y="1827"/>
                  <a:pt x="0" y="1177"/>
                </a:cubicBezTo>
                <a:cubicBezTo>
                  <a:pt x="0" y="527"/>
                  <a:pt x="527" y="0"/>
                  <a:pt x="1177" y="0"/>
                </a:cubicBezTo>
                <a:cubicBezTo>
                  <a:pt x="1827" y="0"/>
                  <a:pt x="2354" y="527"/>
                  <a:pt x="2354" y="1177"/>
                </a:cubicBezTo>
              </a:path>
            </a:pathLst>
          </a:custGeom>
          <a:solidFill>
            <a:schemeClr val="accent2"/>
          </a:solidFill>
          <a:ln>
            <a:noFill/>
          </a:ln>
          <a:effectLst/>
        </p:spPr>
        <p:txBody>
          <a:bodyPr wrap="none" anchor="ctr"/>
          <a:lstStyle/>
          <a:p>
            <a:endParaRPr lang="en-US" sz="900"/>
          </a:p>
        </p:txBody>
      </p:sp>
      <p:sp>
        <p:nvSpPr>
          <p:cNvPr id="11" name="Freeform 10">
            <a:extLst>
              <a:ext uri="{FF2B5EF4-FFF2-40B4-BE49-F238E27FC236}">
                <a16:creationId xmlns:a16="http://schemas.microsoft.com/office/drawing/2014/main" id="{A89EFD36-FF81-D141-B3A6-E7E9A14AA05B}"/>
              </a:ext>
            </a:extLst>
          </p:cNvPr>
          <p:cNvSpPr>
            <a:spLocks noChangeArrowheads="1"/>
          </p:cNvSpPr>
          <p:nvPr/>
        </p:nvSpPr>
        <p:spPr bwMode="auto">
          <a:xfrm>
            <a:off x="6642548" y="2742383"/>
            <a:ext cx="1466614" cy="1466614"/>
          </a:xfrm>
          <a:custGeom>
            <a:avLst/>
            <a:gdLst>
              <a:gd name="T0" fmla="*/ 2353 w 2354"/>
              <a:gd name="T1" fmla="*/ 1178 h 2355"/>
              <a:gd name="T2" fmla="*/ 1176 w 2354"/>
              <a:gd name="T3" fmla="*/ 2354 h 2355"/>
              <a:gd name="T4" fmla="*/ 0 w 2354"/>
              <a:gd name="T5" fmla="*/ 1178 h 2355"/>
              <a:gd name="T6" fmla="*/ 1176 w 2354"/>
              <a:gd name="T7" fmla="*/ 0 h 2355"/>
              <a:gd name="T8" fmla="*/ 2353 w 2354"/>
              <a:gd name="T9" fmla="*/ 1178 h 2355"/>
            </a:gdLst>
            <a:ahLst/>
            <a:cxnLst>
              <a:cxn ang="0">
                <a:pos x="T0" y="T1"/>
              </a:cxn>
              <a:cxn ang="0">
                <a:pos x="T2" y="T3"/>
              </a:cxn>
              <a:cxn ang="0">
                <a:pos x="T4" y="T5"/>
              </a:cxn>
              <a:cxn ang="0">
                <a:pos x="T6" y="T7"/>
              </a:cxn>
              <a:cxn ang="0">
                <a:pos x="T8" y="T9"/>
              </a:cxn>
            </a:cxnLst>
            <a:rect l="0" t="0" r="r" b="b"/>
            <a:pathLst>
              <a:path w="2354" h="2355">
                <a:moveTo>
                  <a:pt x="2353" y="1178"/>
                </a:moveTo>
                <a:cubicBezTo>
                  <a:pt x="2353" y="1827"/>
                  <a:pt x="1826" y="2354"/>
                  <a:pt x="1176" y="2354"/>
                </a:cubicBezTo>
                <a:cubicBezTo>
                  <a:pt x="526" y="2354"/>
                  <a:pt x="0" y="1827"/>
                  <a:pt x="0" y="1178"/>
                </a:cubicBezTo>
                <a:cubicBezTo>
                  <a:pt x="0" y="527"/>
                  <a:pt x="526" y="0"/>
                  <a:pt x="1176" y="0"/>
                </a:cubicBezTo>
                <a:cubicBezTo>
                  <a:pt x="1826" y="0"/>
                  <a:pt x="2353" y="527"/>
                  <a:pt x="2353" y="1178"/>
                </a:cubicBezTo>
              </a:path>
            </a:pathLst>
          </a:custGeom>
          <a:solidFill>
            <a:schemeClr val="accent3"/>
          </a:solidFill>
          <a:ln>
            <a:noFill/>
          </a:ln>
          <a:effectLst/>
        </p:spPr>
        <p:txBody>
          <a:bodyPr wrap="none" anchor="ctr"/>
          <a:lstStyle/>
          <a:p>
            <a:endParaRPr lang="en-US" sz="900"/>
          </a:p>
        </p:txBody>
      </p:sp>
      <p:sp>
        <p:nvSpPr>
          <p:cNvPr id="12" name="Freeform 11">
            <a:extLst>
              <a:ext uri="{FF2B5EF4-FFF2-40B4-BE49-F238E27FC236}">
                <a16:creationId xmlns:a16="http://schemas.microsoft.com/office/drawing/2014/main" id="{ABFB984B-F5AB-A642-A2DB-CAE9F287D08B}"/>
              </a:ext>
            </a:extLst>
          </p:cNvPr>
          <p:cNvSpPr>
            <a:spLocks noChangeArrowheads="1"/>
          </p:cNvSpPr>
          <p:nvPr/>
        </p:nvSpPr>
        <p:spPr bwMode="auto">
          <a:xfrm>
            <a:off x="9194016" y="1635556"/>
            <a:ext cx="1466614" cy="1466614"/>
          </a:xfrm>
          <a:custGeom>
            <a:avLst/>
            <a:gdLst>
              <a:gd name="T0" fmla="*/ 2354 w 2355"/>
              <a:gd name="T1" fmla="*/ 1177 h 2355"/>
              <a:gd name="T2" fmla="*/ 1177 w 2355"/>
              <a:gd name="T3" fmla="*/ 2354 h 2355"/>
              <a:gd name="T4" fmla="*/ 0 w 2355"/>
              <a:gd name="T5" fmla="*/ 1177 h 2355"/>
              <a:gd name="T6" fmla="*/ 1177 w 2355"/>
              <a:gd name="T7" fmla="*/ 0 h 2355"/>
              <a:gd name="T8" fmla="*/ 2354 w 2355"/>
              <a:gd name="T9" fmla="*/ 1177 h 2355"/>
            </a:gdLst>
            <a:ahLst/>
            <a:cxnLst>
              <a:cxn ang="0">
                <a:pos x="T0" y="T1"/>
              </a:cxn>
              <a:cxn ang="0">
                <a:pos x="T2" y="T3"/>
              </a:cxn>
              <a:cxn ang="0">
                <a:pos x="T4" y="T5"/>
              </a:cxn>
              <a:cxn ang="0">
                <a:pos x="T6" y="T7"/>
              </a:cxn>
              <a:cxn ang="0">
                <a:pos x="T8" y="T9"/>
              </a:cxn>
            </a:cxnLst>
            <a:rect l="0" t="0" r="r" b="b"/>
            <a:pathLst>
              <a:path w="2355" h="2355">
                <a:moveTo>
                  <a:pt x="2354" y="1177"/>
                </a:moveTo>
                <a:cubicBezTo>
                  <a:pt x="2354" y="1826"/>
                  <a:pt x="1827" y="2354"/>
                  <a:pt x="1177" y="2354"/>
                </a:cubicBezTo>
                <a:cubicBezTo>
                  <a:pt x="527" y="2354"/>
                  <a:pt x="0" y="1826"/>
                  <a:pt x="0" y="1177"/>
                </a:cubicBezTo>
                <a:cubicBezTo>
                  <a:pt x="0" y="527"/>
                  <a:pt x="527" y="0"/>
                  <a:pt x="1177" y="0"/>
                </a:cubicBezTo>
                <a:cubicBezTo>
                  <a:pt x="1827" y="0"/>
                  <a:pt x="2354" y="527"/>
                  <a:pt x="2354" y="1177"/>
                </a:cubicBezTo>
              </a:path>
            </a:pathLst>
          </a:custGeom>
          <a:solidFill>
            <a:schemeClr val="accent4"/>
          </a:solidFill>
          <a:ln>
            <a:noFill/>
          </a:ln>
          <a:effectLst/>
        </p:spPr>
        <p:txBody>
          <a:bodyPr wrap="none" anchor="ctr"/>
          <a:lstStyle/>
          <a:p>
            <a:endParaRPr lang="en-US" sz="900"/>
          </a:p>
        </p:txBody>
      </p:sp>
      <p:sp>
        <p:nvSpPr>
          <p:cNvPr id="13" name="Freeform 12">
            <a:extLst>
              <a:ext uri="{FF2B5EF4-FFF2-40B4-BE49-F238E27FC236}">
                <a16:creationId xmlns:a16="http://schemas.microsoft.com/office/drawing/2014/main" id="{358CF0F8-EF89-F542-AAC9-2F84D349168A}"/>
              </a:ext>
            </a:extLst>
          </p:cNvPr>
          <p:cNvSpPr>
            <a:spLocks noChangeArrowheads="1"/>
          </p:cNvSpPr>
          <p:nvPr/>
        </p:nvSpPr>
        <p:spPr bwMode="auto">
          <a:xfrm>
            <a:off x="1897492" y="5335049"/>
            <a:ext cx="1104080" cy="1087601"/>
          </a:xfrm>
          <a:custGeom>
            <a:avLst/>
            <a:gdLst>
              <a:gd name="T0" fmla="*/ 1773 w 1774"/>
              <a:gd name="T1" fmla="*/ 539 h 1746"/>
              <a:gd name="T2" fmla="*/ 1234 w 1774"/>
              <a:gd name="T3" fmla="*/ 0 h 1746"/>
              <a:gd name="T4" fmla="*/ 1450 w 1774"/>
              <a:gd name="T5" fmla="*/ 567 h 1746"/>
              <a:gd name="T6" fmla="*/ 597 w 1774"/>
              <a:gd name="T7" fmla="*/ 1421 h 1746"/>
              <a:gd name="T8" fmla="*/ 0 w 1774"/>
              <a:gd name="T9" fmla="*/ 1177 h 1746"/>
              <a:gd name="T10" fmla="*/ 567 w 1774"/>
              <a:gd name="T11" fmla="*/ 1744 h 1746"/>
              <a:gd name="T12" fmla="*/ 597 w 1774"/>
              <a:gd name="T13" fmla="*/ 1745 h 1746"/>
              <a:gd name="T14" fmla="*/ 1773 w 1774"/>
              <a:gd name="T15" fmla="*/ 567 h 1746"/>
              <a:gd name="T16" fmla="*/ 1773 w 1774"/>
              <a:gd name="T17" fmla="*/ 539 h 1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4" h="1746">
                <a:moveTo>
                  <a:pt x="1773" y="539"/>
                </a:moveTo>
                <a:lnTo>
                  <a:pt x="1234" y="0"/>
                </a:lnTo>
                <a:cubicBezTo>
                  <a:pt x="1368" y="151"/>
                  <a:pt x="1450" y="350"/>
                  <a:pt x="1450" y="567"/>
                </a:cubicBezTo>
                <a:cubicBezTo>
                  <a:pt x="1450" y="1039"/>
                  <a:pt x="1068" y="1421"/>
                  <a:pt x="597" y="1421"/>
                </a:cubicBezTo>
                <a:cubicBezTo>
                  <a:pt x="364" y="1421"/>
                  <a:pt x="153" y="1327"/>
                  <a:pt x="0" y="1177"/>
                </a:cubicBezTo>
                <a:lnTo>
                  <a:pt x="567" y="1744"/>
                </a:lnTo>
                <a:cubicBezTo>
                  <a:pt x="576" y="1744"/>
                  <a:pt x="586" y="1745"/>
                  <a:pt x="597" y="1745"/>
                </a:cubicBezTo>
                <a:cubicBezTo>
                  <a:pt x="1246" y="1745"/>
                  <a:pt x="1773" y="1217"/>
                  <a:pt x="1773" y="567"/>
                </a:cubicBezTo>
                <a:cubicBezTo>
                  <a:pt x="1773" y="558"/>
                  <a:pt x="1773" y="549"/>
                  <a:pt x="1773" y="539"/>
                </a:cubicBezTo>
              </a:path>
            </a:pathLst>
          </a:custGeom>
          <a:solidFill>
            <a:schemeClr val="accent1"/>
          </a:solidFill>
          <a:ln>
            <a:noFill/>
          </a:ln>
          <a:effectLst/>
        </p:spPr>
        <p:txBody>
          <a:bodyPr wrap="none" anchor="ctr"/>
          <a:lstStyle/>
          <a:p>
            <a:endParaRPr lang="en-US" sz="900"/>
          </a:p>
        </p:txBody>
      </p:sp>
      <p:sp>
        <p:nvSpPr>
          <p:cNvPr id="14" name="Freeform 13">
            <a:extLst>
              <a:ext uri="{FF2B5EF4-FFF2-40B4-BE49-F238E27FC236}">
                <a16:creationId xmlns:a16="http://schemas.microsoft.com/office/drawing/2014/main" id="{CAC42582-E86C-E048-B8B2-63E5E1EDED97}"/>
              </a:ext>
            </a:extLst>
          </p:cNvPr>
          <p:cNvSpPr>
            <a:spLocks noChangeArrowheads="1"/>
          </p:cNvSpPr>
          <p:nvPr/>
        </p:nvSpPr>
        <p:spPr bwMode="auto">
          <a:xfrm>
            <a:off x="4448961" y="4228221"/>
            <a:ext cx="1106826" cy="1087601"/>
          </a:xfrm>
          <a:custGeom>
            <a:avLst/>
            <a:gdLst>
              <a:gd name="T0" fmla="*/ 1773 w 1775"/>
              <a:gd name="T1" fmla="*/ 539 h 1745"/>
              <a:gd name="T2" fmla="*/ 1235 w 1775"/>
              <a:gd name="T3" fmla="*/ 0 h 1745"/>
              <a:gd name="T4" fmla="*/ 1450 w 1775"/>
              <a:gd name="T5" fmla="*/ 567 h 1745"/>
              <a:gd name="T6" fmla="*/ 597 w 1775"/>
              <a:gd name="T7" fmla="*/ 1420 h 1745"/>
              <a:gd name="T8" fmla="*/ 0 w 1775"/>
              <a:gd name="T9" fmla="*/ 1176 h 1745"/>
              <a:gd name="T10" fmla="*/ 567 w 1775"/>
              <a:gd name="T11" fmla="*/ 1743 h 1745"/>
              <a:gd name="T12" fmla="*/ 597 w 1775"/>
              <a:gd name="T13" fmla="*/ 1744 h 1745"/>
              <a:gd name="T14" fmla="*/ 1774 w 1775"/>
              <a:gd name="T15" fmla="*/ 567 h 1745"/>
              <a:gd name="T16" fmla="*/ 1773 w 1775"/>
              <a:gd name="T17" fmla="*/ 539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5" h="1745">
                <a:moveTo>
                  <a:pt x="1773" y="539"/>
                </a:moveTo>
                <a:lnTo>
                  <a:pt x="1235" y="0"/>
                </a:lnTo>
                <a:cubicBezTo>
                  <a:pt x="1368" y="151"/>
                  <a:pt x="1450" y="350"/>
                  <a:pt x="1450" y="567"/>
                </a:cubicBezTo>
                <a:cubicBezTo>
                  <a:pt x="1450" y="1038"/>
                  <a:pt x="1068" y="1420"/>
                  <a:pt x="597" y="1420"/>
                </a:cubicBezTo>
                <a:cubicBezTo>
                  <a:pt x="364" y="1420"/>
                  <a:pt x="154" y="1327"/>
                  <a:pt x="0" y="1176"/>
                </a:cubicBezTo>
                <a:lnTo>
                  <a:pt x="567" y="1743"/>
                </a:lnTo>
                <a:cubicBezTo>
                  <a:pt x="577" y="1743"/>
                  <a:pt x="587" y="1744"/>
                  <a:pt x="597" y="1744"/>
                </a:cubicBezTo>
                <a:cubicBezTo>
                  <a:pt x="1247" y="1744"/>
                  <a:pt x="1774" y="1217"/>
                  <a:pt x="1774" y="567"/>
                </a:cubicBezTo>
                <a:cubicBezTo>
                  <a:pt x="1774" y="557"/>
                  <a:pt x="1773" y="548"/>
                  <a:pt x="1773" y="539"/>
                </a:cubicBezTo>
              </a:path>
            </a:pathLst>
          </a:custGeom>
          <a:solidFill>
            <a:schemeClr val="accent2"/>
          </a:solidFill>
          <a:ln>
            <a:noFill/>
          </a:ln>
          <a:effectLst/>
        </p:spPr>
        <p:txBody>
          <a:bodyPr wrap="none" anchor="ctr"/>
          <a:lstStyle/>
          <a:p>
            <a:endParaRPr lang="en-US" sz="900"/>
          </a:p>
        </p:txBody>
      </p:sp>
      <p:sp>
        <p:nvSpPr>
          <p:cNvPr id="15" name="Freeform 14">
            <a:extLst>
              <a:ext uri="{FF2B5EF4-FFF2-40B4-BE49-F238E27FC236}">
                <a16:creationId xmlns:a16="http://schemas.microsoft.com/office/drawing/2014/main" id="{8C801221-099D-5A47-9793-DB10B73BDB68}"/>
              </a:ext>
            </a:extLst>
          </p:cNvPr>
          <p:cNvSpPr>
            <a:spLocks noChangeArrowheads="1"/>
          </p:cNvSpPr>
          <p:nvPr/>
        </p:nvSpPr>
        <p:spPr bwMode="auto">
          <a:xfrm>
            <a:off x="7003177" y="3121396"/>
            <a:ext cx="1104080" cy="1084854"/>
          </a:xfrm>
          <a:custGeom>
            <a:avLst/>
            <a:gdLst>
              <a:gd name="T0" fmla="*/ 1773 w 1774"/>
              <a:gd name="T1" fmla="*/ 539 h 1744"/>
              <a:gd name="T2" fmla="*/ 1234 w 1774"/>
              <a:gd name="T3" fmla="*/ 0 h 1744"/>
              <a:gd name="T4" fmla="*/ 1449 w 1774"/>
              <a:gd name="T5" fmla="*/ 567 h 1744"/>
              <a:gd name="T6" fmla="*/ 596 w 1774"/>
              <a:gd name="T7" fmla="*/ 1420 h 1744"/>
              <a:gd name="T8" fmla="*/ 0 w 1774"/>
              <a:gd name="T9" fmla="*/ 1176 h 1744"/>
              <a:gd name="T10" fmla="*/ 566 w 1774"/>
              <a:gd name="T11" fmla="*/ 1743 h 1744"/>
              <a:gd name="T12" fmla="*/ 596 w 1774"/>
              <a:gd name="T13" fmla="*/ 1743 h 1744"/>
              <a:gd name="T14" fmla="*/ 1773 w 1774"/>
              <a:gd name="T15" fmla="*/ 567 h 1744"/>
              <a:gd name="T16" fmla="*/ 1773 w 1774"/>
              <a:gd name="T17" fmla="*/ 539 h 1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4" h="1744">
                <a:moveTo>
                  <a:pt x="1773" y="539"/>
                </a:moveTo>
                <a:lnTo>
                  <a:pt x="1234" y="0"/>
                </a:lnTo>
                <a:cubicBezTo>
                  <a:pt x="1368" y="150"/>
                  <a:pt x="1449" y="349"/>
                  <a:pt x="1449" y="567"/>
                </a:cubicBezTo>
                <a:cubicBezTo>
                  <a:pt x="1449" y="1037"/>
                  <a:pt x="1068" y="1420"/>
                  <a:pt x="596" y="1420"/>
                </a:cubicBezTo>
                <a:cubicBezTo>
                  <a:pt x="364" y="1420"/>
                  <a:pt x="153" y="1327"/>
                  <a:pt x="0" y="1176"/>
                </a:cubicBezTo>
                <a:lnTo>
                  <a:pt x="566" y="1743"/>
                </a:lnTo>
                <a:cubicBezTo>
                  <a:pt x="576" y="1743"/>
                  <a:pt x="587" y="1743"/>
                  <a:pt x="596" y="1743"/>
                </a:cubicBezTo>
                <a:cubicBezTo>
                  <a:pt x="1246" y="1743"/>
                  <a:pt x="1773" y="1216"/>
                  <a:pt x="1773" y="567"/>
                </a:cubicBezTo>
                <a:cubicBezTo>
                  <a:pt x="1773" y="557"/>
                  <a:pt x="1773" y="548"/>
                  <a:pt x="1773" y="539"/>
                </a:cubicBezTo>
              </a:path>
            </a:pathLst>
          </a:custGeom>
          <a:solidFill>
            <a:schemeClr val="accent3"/>
          </a:solidFill>
          <a:ln>
            <a:noFill/>
          </a:ln>
          <a:effectLst/>
        </p:spPr>
        <p:txBody>
          <a:bodyPr wrap="none" anchor="ctr"/>
          <a:lstStyle/>
          <a:p>
            <a:endParaRPr lang="en-US" sz="900"/>
          </a:p>
        </p:txBody>
      </p:sp>
      <p:sp>
        <p:nvSpPr>
          <p:cNvPr id="16" name="Freeform 15">
            <a:extLst>
              <a:ext uri="{FF2B5EF4-FFF2-40B4-BE49-F238E27FC236}">
                <a16:creationId xmlns:a16="http://schemas.microsoft.com/office/drawing/2014/main" id="{C70F3A32-C9A8-AD47-A2E9-0ECEFD9AE0D7}"/>
              </a:ext>
            </a:extLst>
          </p:cNvPr>
          <p:cNvSpPr>
            <a:spLocks noChangeArrowheads="1"/>
          </p:cNvSpPr>
          <p:nvPr/>
        </p:nvSpPr>
        <p:spPr bwMode="auto">
          <a:xfrm>
            <a:off x="9554645" y="2014569"/>
            <a:ext cx="1106828" cy="1087601"/>
          </a:xfrm>
          <a:custGeom>
            <a:avLst/>
            <a:gdLst>
              <a:gd name="T0" fmla="*/ 1773 w 1775"/>
              <a:gd name="T1" fmla="*/ 539 h 1745"/>
              <a:gd name="T2" fmla="*/ 1234 w 1775"/>
              <a:gd name="T3" fmla="*/ 0 h 1745"/>
              <a:gd name="T4" fmla="*/ 1450 w 1775"/>
              <a:gd name="T5" fmla="*/ 567 h 1745"/>
              <a:gd name="T6" fmla="*/ 597 w 1775"/>
              <a:gd name="T7" fmla="*/ 1420 h 1745"/>
              <a:gd name="T8" fmla="*/ 0 w 1775"/>
              <a:gd name="T9" fmla="*/ 1176 h 1745"/>
              <a:gd name="T10" fmla="*/ 566 w 1775"/>
              <a:gd name="T11" fmla="*/ 1743 h 1745"/>
              <a:gd name="T12" fmla="*/ 597 w 1775"/>
              <a:gd name="T13" fmla="*/ 1744 h 1745"/>
              <a:gd name="T14" fmla="*/ 1774 w 1775"/>
              <a:gd name="T15" fmla="*/ 567 h 1745"/>
              <a:gd name="T16" fmla="*/ 1773 w 1775"/>
              <a:gd name="T17" fmla="*/ 539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5" h="1745">
                <a:moveTo>
                  <a:pt x="1773" y="539"/>
                </a:moveTo>
                <a:lnTo>
                  <a:pt x="1234" y="0"/>
                </a:lnTo>
                <a:cubicBezTo>
                  <a:pt x="1369" y="151"/>
                  <a:pt x="1450" y="349"/>
                  <a:pt x="1450" y="567"/>
                </a:cubicBezTo>
                <a:cubicBezTo>
                  <a:pt x="1450" y="1038"/>
                  <a:pt x="1068" y="1420"/>
                  <a:pt x="597" y="1420"/>
                </a:cubicBezTo>
                <a:cubicBezTo>
                  <a:pt x="364" y="1420"/>
                  <a:pt x="154" y="1327"/>
                  <a:pt x="0" y="1176"/>
                </a:cubicBezTo>
                <a:lnTo>
                  <a:pt x="566" y="1743"/>
                </a:lnTo>
                <a:cubicBezTo>
                  <a:pt x="577" y="1744"/>
                  <a:pt x="587" y="1744"/>
                  <a:pt x="597" y="1744"/>
                </a:cubicBezTo>
                <a:cubicBezTo>
                  <a:pt x="1247" y="1744"/>
                  <a:pt x="1774" y="1216"/>
                  <a:pt x="1774" y="567"/>
                </a:cubicBezTo>
                <a:cubicBezTo>
                  <a:pt x="1774" y="557"/>
                  <a:pt x="1773" y="548"/>
                  <a:pt x="1773" y="539"/>
                </a:cubicBezTo>
              </a:path>
            </a:pathLst>
          </a:custGeom>
          <a:solidFill>
            <a:schemeClr val="accent4"/>
          </a:solidFill>
          <a:ln>
            <a:noFill/>
          </a:ln>
          <a:effectLst/>
        </p:spPr>
        <p:txBody>
          <a:bodyPr wrap="none" anchor="ctr"/>
          <a:lstStyle/>
          <a:p>
            <a:endParaRPr lang="en-US" sz="900"/>
          </a:p>
        </p:txBody>
      </p:sp>
      <p:sp>
        <p:nvSpPr>
          <p:cNvPr id="17" name="Freeform 369">
            <a:extLst>
              <a:ext uri="{FF2B5EF4-FFF2-40B4-BE49-F238E27FC236}">
                <a16:creationId xmlns:a16="http://schemas.microsoft.com/office/drawing/2014/main" id="{444431C5-3E04-A544-88F0-47B7283972EF}"/>
              </a:ext>
            </a:extLst>
          </p:cNvPr>
          <p:cNvSpPr>
            <a:spLocks noChangeArrowheads="1"/>
          </p:cNvSpPr>
          <p:nvPr/>
        </p:nvSpPr>
        <p:spPr bwMode="auto">
          <a:xfrm>
            <a:off x="1896665" y="5336763"/>
            <a:ext cx="1104080" cy="1087601"/>
          </a:xfrm>
          <a:custGeom>
            <a:avLst/>
            <a:gdLst>
              <a:gd name="T0" fmla="*/ 1773 w 1774"/>
              <a:gd name="T1" fmla="*/ 539 h 1746"/>
              <a:gd name="T2" fmla="*/ 1234 w 1774"/>
              <a:gd name="T3" fmla="*/ 0 h 1746"/>
              <a:gd name="T4" fmla="*/ 1450 w 1774"/>
              <a:gd name="T5" fmla="*/ 567 h 1746"/>
              <a:gd name="T6" fmla="*/ 597 w 1774"/>
              <a:gd name="T7" fmla="*/ 1421 h 1746"/>
              <a:gd name="T8" fmla="*/ 0 w 1774"/>
              <a:gd name="T9" fmla="*/ 1177 h 1746"/>
              <a:gd name="T10" fmla="*/ 567 w 1774"/>
              <a:gd name="T11" fmla="*/ 1744 h 1746"/>
              <a:gd name="T12" fmla="*/ 597 w 1774"/>
              <a:gd name="T13" fmla="*/ 1745 h 1746"/>
              <a:gd name="T14" fmla="*/ 1773 w 1774"/>
              <a:gd name="T15" fmla="*/ 567 h 1746"/>
              <a:gd name="T16" fmla="*/ 1773 w 1774"/>
              <a:gd name="T17" fmla="*/ 539 h 1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4" h="1746">
                <a:moveTo>
                  <a:pt x="1773" y="539"/>
                </a:moveTo>
                <a:lnTo>
                  <a:pt x="1234" y="0"/>
                </a:lnTo>
                <a:cubicBezTo>
                  <a:pt x="1368" y="151"/>
                  <a:pt x="1450" y="350"/>
                  <a:pt x="1450" y="567"/>
                </a:cubicBezTo>
                <a:cubicBezTo>
                  <a:pt x="1450" y="1039"/>
                  <a:pt x="1068" y="1421"/>
                  <a:pt x="597" y="1421"/>
                </a:cubicBezTo>
                <a:cubicBezTo>
                  <a:pt x="364" y="1421"/>
                  <a:pt x="153" y="1327"/>
                  <a:pt x="0" y="1177"/>
                </a:cubicBezTo>
                <a:lnTo>
                  <a:pt x="567" y="1744"/>
                </a:lnTo>
                <a:cubicBezTo>
                  <a:pt x="576" y="1744"/>
                  <a:pt x="586" y="1745"/>
                  <a:pt x="597" y="1745"/>
                </a:cubicBezTo>
                <a:cubicBezTo>
                  <a:pt x="1246" y="1745"/>
                  <a:pt x="1773" y="1217"/>
                  <a:pt x="1773" y="567"/>
                </a:cubicBezTo>
                <a:cubicBezTo>
                  <a:pt x="1773" y="558"/>
                  <a:pt x="1773" y="549"/>
                  <a:pt x="1773" y="539"/>
                </a:cubicBezTo>
              </a:path>
            </a:pathLst>
          </a:custGeom>
          <a:solidFill>
            <a:srgbClr val="000000">
              <a:alpha val="25098"/>
            </a:srgbClr>
          </a:solidFill>
          <a:ln>
            <a:noFill/>
          </a:ln>
          <a:effectLst/>
        </p:spPr>
        <p:txBody>
          <a:bodyPr wrap="none" anchor="ctr"/>
          <a:lstStyle/>
          <a:p>
            <a:endParaRPr lang="en-US" sz="900"/>
          </a:p>
        </p:txBody>
      </p:sp>
      <p:sp>
        <p:nvSpPr>
          <p:cNvPr id="18" name="Freeform 371">
            <a:extLst>
              <a:ext uri="{FF2B5EF4-FFF2-40B4-BE49-F238E27FC236}">
                <a16:creationId xmlns:a16="http://schemas.microsoft.com/office/drawing/2014/main" id="{C3BAD819-ED6C-404A-95E2-894FB27F6D16}"/>
              </a:ext>
            </a:extLst>
          </p:cNvPr>
          <p:cNvSpPr>
            <a:spLocks noChangeArrowheads="1"/>
          </p:cNvSpPr>
          <p:nvPr/>
        </p:nvSpPr>
        <p:spPr bwMode="auto">
          <a:xfrm>
            <a:off x="4448135" y="4229936"/>
            <a:ext cx="1106826" cy="1087601"/>
          </a:xfrm>
          <a:custGeom>
            <a:avLst/>
            <a:gdLst>
              <a:gd name="T0" fmla="*/ 1773 w 1775"/>
              <a:gd name="T1" fmla="*/ 539 h 1745"/>
              <a:gd name="T2" fmla="*/ 1235 w 1775"/>
              <a:gd name="T3" fmla="*/ 0 h 1745"/>
              <a:gd name="T4" fmla="*/ 1450 w 1775"/>
              <a:gd name="T5" fmla="*/ 567 h 1745"/>
              <a:gd name="T6" fmla="*/ 597 w 1775"/>
              <a:gd name="T7" fmla="*/ 1420 h 1745"/>
              <a:gd name="T8" fmla="*/ 0 w 1775"/>
              <a:gd name="T9" fmla="*/ 1176 h 1745"/>
              <a:gd name="T10" fmla="*/ 567 w 1775"/>
              <a:gd name="T11" fmla="*/ 1743 h 1745"/>
              <a:gd name="T12" fmla="*/ 597 w 1775"/>
              <a:gd name="T13" fmla="*/ 1744 h 1745"/>
              <a:gd name="T14" fmla="*/ 1774 w 1775"/>
              <a:gd name="T15" fmla="*/ 567 h 1745"/>
              <a:gd name="T16" fmla="*/ 1773 w 1775"/>
              <a:gd name="T17" fmla="*/ 539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5" h="1745">
                <a:moveTo>
                  <a:pt x="1773" y="539"/>
                </a:moveTo>
                <a:lnTo>
                  <a:pt x="1235" y="0"/>
                </a:lnTo>
                <a:cubicBezTo>
                  <a:pt x="1368" y="151"/>
                  <a:pt x="1450" y="350"/>
                  <a:pt x="1450" y="567"/>
                </a:cubicBezTo>
                <a:cubicBezTo>
                  <a:pt x="1450" y="1038"/>
                  <a:pt x="1068" y="1420"/>
                  <a:pt x="597" y="1420"/>
                </a:cubicBezTo>
                <a:cubicBezTo>
                  <a:pt x="364" y="1420"/>
                  <a:pt x="154" y="1327"/>
                  <a:pt x="0" y="1176"/>
                </a:cubicBezTo>
                <a:lnTo>
                  <a:pt x="567" y="1743"/>
                </a:lnTo>
                <a:cubicBezTo>
                  <a:pt x="577" y="1743"/>
                  <a:pt x="587" y="1744"/>
                  <a:pt x="597" y="1744"/>
                </a:cubicBezTo>
                <a:cubicBezTo>
                  <a:pt x="1247" y="1744"/>
                  <a:pt x="1774" y="1217"/>
                  <a:pt x="1774" y="567"/>
                </a:cubicBezTo>
                <a:cubicBezTo>
                  <a:pt x="1774" y="557"/>
                  <a:pt x="1773" y="548"/>
                  <a:pt x="1773" y="539"/>
                </a:cubicBezTo>
              </a:path>
            </a:pathLst>
          </a:custGeom>
          <a:solidFill>
            <a:srgbClr val="000000">
              <a:alpha val="25098"/>
            </a:srgbClr>
          </a:solidFill>
          <a:ln>
            <a:noFill/>
          </a:ln>
          <a:effectLst/>
        </p:spPr>
        <p:txBody>
          <a:bodyPr wrap="none" anchor="ctr"/>
          <a:lstStyle/>
          <a:p>
            <a:endParaRPr lang="en-US" sz="900"/>
          </a:p>
        </p:txBody>
      </p:sp>
      <p:sp>
        <p:nvSpPr>
          <p:cNvPr id="19" name="Freeform 373">
            <a:extLst>
              <a:ext uri="{FF2B5EF4-FFF2-40B4-BE49-F238E27FC236}">
                <a16:creationId xmlns:a16="http://schemas.microsoft.com/office/drawing/2014/main" id="{DBC362F5-DFE3-284E-AFD0-470506433569}"/>
              </a:ext>
            </a:extLst>
          </p:cNvPr>
          <p:cNvSpPr>
            <a:spLocks noChangeArrowheads="1"/>
          </p:cNvSpPr>
          <p:nvPr/>
        </p:nvSpPr>
        <p:spPr bwMode="auto">
          <a:xfrm>
            <a:off x="7002350" y="3123110"/>
            <a:ext cx="1104080" cy="1084854"/>
          </a:xfrm>
          <a:custGeom>
            <a:avLst/>
            <a:gdLst>
              <a:gd name="T0" fmla="*/ 1773 w 1774"/>
              <a:gd name="T1" fmla="*/ 539 h 1744"/>
              <a:gd name="T2" fmla="*/ 1234 w 1774"/>
              <a:gd name="T3" fmla="*/ 0 h 1744"/>
              <a:gd name="T4" fmla="*/ 1449 w 1774"/>
              <a:gd name="T5" fmla="*/ 567 h 1744"/>
              <a:gd name="T6" fmla="*/ 596 w 1774"/>
              <a:gd name="T7" fmla="*/ 1420 h 1744"/>
              <a:gd name="T8" fmla="*/ 0 w 1774"/>
              <a:gd name="T9" fmla="*/ 1176 h 1744"/>
              <a:gd name="T10" fmla="*/ 566 w 1774"/>
              <a:gd name="T11" fmla="*/ 1743 h 1744"/>
              <a:gd name="T12" fmla="*/ 596 w 1774"/>
              <a:gd name="T13" fmla="*/ 1743 h 1744"/>
              <a:gd name="T14" fmla="*/ 1773 w 1774"/>
              <a:gd name="T15" fmla="*/ 567 h 1744"/>
              <a:gd name="T16" fmla="*/ 1773 w 1774"/>
              <a:gd name="T17" fmla="*/ 539 h 17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4" h="1744">
                <a:moveTo>
                  <a:pt x="1773" y="539"/>
                </a:moveTo>
                <a:lnTo>
                  <a:pt x="1234" y="0"/>
                </a:lnTo>
                <a:cubicBezTo>
                  <a:pt x="1368" y="150"/>
                  <a:pt x="1449" y="349"/>
                  <a:pt x="1449" y="567"/>
                </a:cubicBezTo>
                <a:cubicBezTo>
                  <a:pt x="1449" y="1037"/>
                  <a:pt x="1068" y="1420"/>
                  <a:pt x="596" y="1420"/>
                </a:cubicBezTo>
                <a:cubicBezTo>
                  <a:pt x="364" y="1420"/>
                  <a:pt x="153" y="1327"/>
                  <a:pt x="0" y="1176"/>
                </a:cubicBezTo>
                <a:lnTo>
                  <a:pt x="566" y="1743"/>
                </a:lnTo>
                <a:cubicBezTo>
                  <a:pt x="576" y="1743"/>
                  <a:pt x="587" y="1743"/>
                  <a:pt x="596" y="1743"/>
                </a:cubicBezTo>
                <a:cubicBezTo>
                  <a:pt x="1246" y="1743"/>
                  <a:pt x="1773" y="1216"/>
                  <a:pt x="1773" y="567"/>
                </a:cubicBezTo>
                <a:cubicBezTo>
                  <a:pt x="1773" y="557"/>
                  <a:pt x="1773" y="548"/>
                  <a:pt x="1773" y="539"/>
                </a:cubicBezTo>
              </a:path>
            </a:pathLst>
          </a:custGeom>
          <a:solidFill>
            <a:srgbClr val="000000">
              <a:alpha val="25098"/>
            </a:srgbClr>
          </a:solidFill>
          <a:ln>
            <a:noFill/>
          </a:ln>
          <a:effectLst/>
        </p:spPr>
        <p:txBody>
          <a:bodyPr wrap="none" anchor="ctr"/>
          <a:lstStyle/>
          <a:p>
            <a:endParaRPr lang="en-US" sz="900"/>
          </a:p>
        </p:txBody>
      </p:sp>
      <p:sp>
        <p:nvSpPr>
          <p:cNvPr id="20" name="Freeform 375">
            <a:extLst>
              <a:ext uri="{FF2B5EF4-FFF2-40B4-BE49-F238E27FC236}">
                <a16:creationId xmlns:a16="http://schemas.microsoft.com/office/drawing/2014/main" id="{3C5DD182-761F-774C-B960-8B9DAEA91590}"/>
              </a:ext>
            </a:extLst>
          </p:cNvPr>
          <p:cNvSpPr>
            <a:spLocks noChangeArrowheads="1"/>
          </p:cNvSpPr>
          <p:nvPr/>
        </p:nvSpPr>
        <p:spPr bwMode="auto">
          <a:xfrm>
            <a:off x="9553818" y="2016283"/>
            <a:ext cx="1106828" cy="1087601"/>
          </a:xfrm>
          <a:custGeom>
            <a:avLst/>
            <a:gdLst>
              <a:gd name="T0" fmla="*/ 1773 w 1775"/>
              <a:gd name="T1" fmla="*/ 539 h 1745"/>
              <a:gd name="T2" fmla="*/ 1234 w 1775"/>
              <a:gd name="T3" fmla="*/ 0 h 1745"/>
              <a:gd name="T4" fmla="*/ 1450 w 1775"/>
              <a:gd name="T5" fmla="*/ 567 h 1745"/>
              <a:gd name="T6" fmla="*/ 597 w 1775"/>
              <a:gd name="T7" fmla="*/ 1420 h 1745"/>
              <a:gd name="T8" fmla="*/ 0 w 1775"/>
              <a:gd name="T9" fmla="*/ 1176 h 1745"/>
              <a:gd name="T10" fmla="*/ 566 w 1775"/>
              <a:gd name="T11" fmla="*/ 1743 h 1745"/>
              <a:gd name="T12" fmla="*/ 597 w 1775"/>
              <a:gd name="T13" fmla="*/ 1744 h 1745"/>
              <a:gd name="T14" fmla="*/ 1774 w 1775"/>
              <a:gd name="T15" fmla="*/ 567 h 1745"/>
              <a:gd name="T16" fmla="*/ 1773 w 1775"/>
              <a:gd name="T17" fmla="*/ 539 h 1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75" h="1745">
                <a:moveTo>
                  <a:pt x="1773" y="539"/>
                </a:moveTo>
                <a:lnTo>
                  <a:pt x="1234" y="0"/>
                </a:lnTo>
                <a:cubicBezTo>
                  <a:pt x="1369" y="151"/>
                  <a:pt x="1450" y="349"/>
                  <a:pt x="1450" y="567"/>
                </a:cubicBezTo>
                <a:cubicBezTo>
                  <a:pt x="1450" y="1038"/>
                  <a:pt x="1068" y="1420"/>
                  <a:pt x="597" y="1420"/>
                </a:cubicBezTo>
                <a:cubicBezTo>
                  <a:pt x="364" y="1420"/>
                  <a:pt x="154" y="1327"/>
                  <a:pt x="0" y="1176"/>
                </a:cubicBezTo>
                <a:lnTo>
                  <a:pt x="566" y="1743"/>
                </a:lnTo>
                <a:cubicBezTo>
                  <a:pt x="577" y="1744"/>
                  <a:pt x="587" y="1744"/>
                  <a:pt x="597" y="1744"/>
                </a:cubicBezTo>
                <a:cubicBezTo>
                  <a:pt x="1247" y="1744"/>
                  <a:pt x="1774" y="1216"/>
                  <a:pt x="1774" y="567"/>
                </a:cubicBezTo>
                <a:cubicBezTo>
                  <a:pt x="1774" y="557"/>
                  <a:pt x="1773" y="548"/>
                  <a:pt x="1773" y="539"/>
                </a:cubicBezTo>
              </a:path>
            </a:pathLst>
          </a:custGeom>
          <a:solidFill>
            <a:srgbClr val="000000">
              <a:alpha val="25098"/>
            </a:srgbClr>
          </a:solidFill>
          <a:ln>
            <a:noFill/>
          </a:ln>
          <a:effectLst/>
        </p:spPr>
        <p:txBody>
          <a:bodyPr wrap="none" anchor="ctr"/>
          <a:lstStyle/>
          <a:p>
            <a:endParaRPr lang="en-US" sz="900"/>
          </a:p>
        </p:txBody>
      </p:sp>
      <p:sp>
        <p:nvSpPr>
          <p:cNvPr id="37" name="Subtitle 2">
            <a:extLst>
              <a:ext uri="{FF2B5EF4-FFF2-40B4-BE49-F238E27FC236}">
                <a16:creationId xmlns:a16="http://schemas.microsoft.com/office/drawing/2014/main" id="{046ED3DA-57FD-3F42-A511-7894D7C934FD}"/>
              </a:ext>
            </a:extLst>
          </p:cNvPr>
          <p:cNvSpPr txBox="1">
            <a:spLocks/>
          </p:cNvSpPr>
          <p:nvPr/>
        </p:nvSpPr>
        <p:spPr>
          <a:xfrm>
            <a:off x="3282583" y="5980308"/>
            <a:ext cx="37197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38" name="TextBox 37">
            <a:extLst>
              <a:ext uri="{FF2B5EF4-FFF2-40B4-BE49-F238E27FC236}">
                <a16:creationId xmlns:a16="http://schemas.microsoft.com/office/drawing/2014/main" id="{5588DCCB-E14C-3245-B7F8-6595932C79D6}"/>
              </a:ext>
            </a:extLst>
          </p:cNvPr>
          <p:cNvSpPr txBox="1"/>
          <p:nvPr/>
        </p:nvSpPr>
        <p:spPr>
          <a:xfrm>
            <a:off x="3282583" y="5643176"/>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41" name="Subtitle 2">
            <a:extLst>
              <a:ext uri="{FF2B5EF4-FFF2-40B4-BE49-F238E27FC236}">
                <a16:creationId xmlns:a16="http://schemas.microsoft.com/office/drawing/2014/main" id="{D7A1F2DD-4F20-9146-A611-51595DB07FCE}"/>
              </a:ext>
            </a:extLst>
          </p:cNvPr>
          <p:cNvSpPr txBox="1">
            <a:spLocks/>
          </p:cNvSpPr>
          <p:nvPr/>
        </p:nvSpPr>
        <p:spPr>
          <a:xfrm>
            <a:off x="5827076" y="4844155"/>
            <a:ext cx="37197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42" name="TextBox 41">
            <a:extLst>
              <a:ext uri="{FF2B5EF4-FFF2-40B4-BE49-F238E27FC236}">
                <a16:creationId xmlns:a16="http://schemas.microsoft.com/office/drawing/2014/main" id="{5BE82EC9-2773-B747-B870-35907A4BC728}"/>
              </a:ext>
            </a:extLst>
          </p:cNvPr>
          <p:cNvSpPr txBox="1"/>
          <p:nvPr/>
        </p:nvSpPr>
        <p:spPr>
          <a:xfrm>
            <a:off x="5827076" y="4507023"/>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44" name="Subtitle 2">
            <a:extLst>
              <a:ext uri="{FF2B5EF4-FFF2-40B4-BE49-F238E27FC236}">
                <a16:creationId xmlns:a16="http://schemas.microsoft.com/office/drawing/2014/main" id="{B0FB675E-63FE-B64F-A018-A823EC8BCD84}"/>
              </a:ext>
            </a:extLst>
          </p:cNvPr>
          <p:cNvSpPr txBox="1">
            <a:spLocks/>
          </p:cNvSpPr>
          <p:nvPr/>
        </p:nvSpPr>
        <p:spPr>
          <a:xfrm>
            <a:off x="2637679" y="3031045"/>
            <a:ext cx="37197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45" name="TextBox 44">
            <a:extLst>
              <a:ext uri="{FF2B5EF4-FFF2-40B4-BE49-F238E27FC236}">
                <a16:creationId xmlns:a16="http://schemas.microsoft.com/office/drawing/2014/main" id="{433D022F-C675-7241-9244-49DAB21D0182}"/>
              </a:ext>
            </a:extLst>
          </p:cNvPr>
          <p:cNvSpPr txBox="1"/>
          <p:nvPr/>
        </p:nvSpPr>
        <p:spPr>
          <a:xfrm>
            <a:off x="4739696" y="2693913"/>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47" name="Subtitle 2">
            <a:extLst>
              <a:ext uri="{FF2B5EF4-FFF2-40B4-BE49-F238E27FC236}">
                <a16:creationId xmlns:a16="http://schemas.microsoft.com/office/drawing/2014/main" id="{8FE6097E-CCCF-B64C-93AF-C8A27DAE62ED}"/>
              </a:ext>
            </a:extLst>
          </p:cNvPr>
          <p:cNvSpPr txBox="1">
            <a:spLocks/>
          </p:cNvSpPr>
          <p:nvPr/>
        </p:nvSpPr>
        <p:spPr>
          <a:xfrm>
            <a:off x="5142466" y="1893567"/>
            <a:ext cx="37197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48" name="TextBox 47">
            <a:extLst>
              <a:ext uri="{FF2B5EF4-FFF2-40B4-BE49-F238E27FC236}">
                <a16:creationId xmlns:a16="http://schemas.microsoft.com/office/drawing/2014/main" id="{7F03AEBB-2897-0244-AF09-1E35F4FA2E91}"/>
              </a:ext>
            </a:extLst>
          </p:cNvPr>
          <p:cNvSpPr txBox="1"/>
          <p:nvPr/>
        </p:nvSpPr>
        <p:spPr>
          <a:xfrm>
            <a:off x="7228452" y="1556435"/>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49" name="TextBox 48">
            <a:extLst>
              <a:ext uri="{FF2B5EF4-FFF2-40B4-BE49-F238E27FC236}">
                <a16:creationId xmlns:a16="http://schemas.microsoft.com/office/drawing/2014/main" id="{4ADFCF81-7556-5944-9C6A-B26490ABC429}"/>
              </a:ext>
            </a:extLst>
          </p:cNvPr>
          <p:cNvSpPr txBox="1"/>
          <p:nvPr/>
        </p:nvSpPr>
        <p:spPr>
          <a:xfrm>
            <a:off x="2069634" y="5296928"/>
            <a:ext cx="401072"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1</a:t>
            </a:r>
          </a:p>
        </p:txBody>
      </p:sp>
      <p:sp>
        <p:nvSpPr>
          <p:cNvPr id="50" name="TextBox 49">
            <a:extLst>
              <a:ext uri="{FF2B5EF4-FFF2-40B4-BE49-F238E27FC236}">
                <a16:creationId xmlns:a16="http://schemas.microsoft.com/office/drawing/2014/main" id="{AD2FB0C6-1326-1A4F-82D3-A7CE478E28A8}"/>
              </a:ext>
            </a:extLst>
          </p:cNvPr>
          <p:cNvSpPr txBox="1"/>
          <p:nvPr/>
        </p:nvSpPr>
        <p:spPr>
          <a:xfrm>
            <a:off x="4566943" y="4190101"/>
            <a:ext cx="51488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2</a:t>
            </a:r>
          </a:p>
        </p:txBody>
      </p:sp>
      <p:sp>
        <p:nvSpPr>
          <p:cNvPr id="51" name="TextBox 50">
            <a:extLst>
              <a:ext uri="{FF2B5EF4-FFF2-40B4-BE49-F238E27FC236}">
                <a16:creationId xmlns:a16="http://schemas.microsoft.com/office/drawing/2014/main" id="{7BDF4E26-A685-6E44-BC90-E978CCFB895F}"/>
              </a:ext>
            </a:extLst>
          </p:cNvPr>
          <p:cNvSpPr txBox="1"/>
          <p:nvPr/>
        </p:nvSpPr>
        <p:spPr>
          <a:xfrm>
            <a:off x="7108794" y="3083275"/>
            <a:ext cx="534121"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3</a:t>
            </a:r>
          </a:p>
        </p:txBody>
      </p:sp>
      <p:sp>
        <p:nvSpPr>
          <p:cNvPr id="52" name="TextBox 51">
            <a:extLst>
              <a:ext uri="{FF2B5EF4-FFF2-40B4-BE49-F238E27FC236}">
                <a16:creationId xmlns:a16="http://schemas.microsoft.com/office/drawing/2014/main" id="{073B64CF-7002-4F44-96FC-34E46FED7195}"/>
              </a:ext>
            </a:extLst>
          </p:cNvPr>
          <p:cNvSpPr txBox="1"/>
          <p:nvPr/>
        </p:nvSpPr>
        <p:spPr>
          <a:xfrm>
            <a:off x="9639423" y="1976448"/>
            <a:ext cx="575800"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4</a:t>
            </a:r>
          </a:p>
        </p:txBody>
      </p:sp>
    </p:spTree>
    <p:extLst>
      <p:ext uri="{BB962C8B-B14F-4D97-AF65-F5344CB8AC3E}">
        <p14:creationId xmlns:p14="http://schemas.microsoft.com/office/powerpoint/2010/main" val="1901448177"/>
      </p:ext>
    </p:extLst>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141CCE7-0048-A246-8500-CDB23F409EFF}"/>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9EDD769B-59F5-6E46-8E9B-0E07A401AE95}"/>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
            <a:extLst>
              <a:ext uri="{FF2B5EF4-FFF2-40B4-BE49-F238E27FC236}">
                <a16:creationId xmlns:a16="http://schemas.microsoft.com/office/drawing/2014/main" id="{E1950176-BF40-3246-97AA-C36BCD987176}"/>
              </a:ext>
            </a:extLst>
          </p:cNvPr>
          <p:cNvSpPr>
            <a:spLocks noChangeArrowheads="1"/>
          </p:cNvSpPr>
          <p:nvPr/>
        </p:nvSpPr>
        <p:spPr bwMode="auto">
          <a:xfrm>
            <a:off x="2531138" y="3076415"/>
            <a:ext cx="2087358" cy="1045253"/>
          </a:xfrm>
          <a:custGeom>
            <a:avLst/>
            <a:gdLst>
              <a:gd name="T0" fmla="*/ 2908 w 2922"/>
              <a:gd name="T1" fmla="*/ 1465 h 1466"/>
              <a:gd name="T2" fmla="*/ 0 w 2922"/>
              <a:gd name="T3" fmla="*/ 28 h 1466"/>
              <a:gd name="T4" fmla="*/ 13 w 2922"/>
              <a:gd name="T5" fmla="*/ 0 h 1466"/>
              <a:gd name="T6" fmla="*/ 2921 w 2922"/>
              <a:gd name="T7" fmla="*/ 1438 h 1466"/>
              <a:gd name="T8" fmla="*/ 2908 w 2922"/>
              <a:gd name="T9" fmla="*/ 1465 h 1466"/>
            </a:gdLst>
            <a:ahLst/>
            <a:cxnLst>
              <a:cxn ang="0">
                <a:pos x="T0" y="T1"/>
              </a:cxn>
              <a:cxn ang="0">
                <a:pos x="T2" y="T3"/>
              </a:cxn>
              <a:cxn ang="0">
                <a:pos x="T4" y="T5"/>
              </a:cxn>
              <a:cxn ang="0">
                <a:pos x="T6" y="T7"/>
              </a:cxn>
              <a:cxn ang="0">
                <a:pos x="T8" y="T9"/>
              </a:cxn>
            </a:cxnLst>
            <a:rect l="0" t="0" r="r" b="b"/>
            <a:pathLst>
              <a:path w="2922" h="1466">
                <a:moveTo>
                  <a:pt x="2908" y="1465"/>
                </a:moveTo>
                <a:lnTo>
                  <a:pt x="0" y="28"/>
                </a:lnTo>
                <a:lnTo>
                  <a:pt x="13" y="0"/>
                </a:lnTo>
                <a:lnTo>
                  <a:pt x="2921" y="1438"/>
                </a:lnTo>
                <a:lnTo>
                  <a:pt x="2908" y="1465"/>
                </a:lnTo>
              </a:path>
            </a:pathLst>
          </a:custGeom>
          <a:solidFill>
            <a:schemeClr val="accent1"/>
          </a:solidFill>
          <a:ln>
            <a:noFill/>
          </a:ln>
          <a:effectLst/>
        </p:spPr>
        <p:txBody>
          <a:bodyPr wrap="none" anchor="ctr"/>
          <a:lstStyle/>
          <a:p>
            <a:endParaRPr lang="en-US" sz="900"/>
          </a:p>
        </p:txBody>
      </p:sp>
      <p:sp>
        <p:nvSpPr>
          <p:cNvPr id="5" name="Freeform 4">
            <a:extLst>
              <a:ext uri="{FF2B5EF4-FFF2-40B4-BE49-F238E27FC236}">
                <a16:creationId xmlns:a16="http://schemas.microsoft.com/office/drawing/2014/main" id="{FE881F97-8ECF-9C4C-A9FE-2C0BC9563B0E}"/>
              </a:ext>
            </a:extLst>
          </p:cNvPr>
          <p:cNvSpPr>
            <a:spLocks noChangeArrowheads="1"/>
          </p:cNvSpPr>
          <p:nvPr/>
        </p:nvSpPr>
        <p:spPr bwMode="auto">
          <a:xfrm>
            <a:off x="7425226" y="3076415"/>
            <a:ext cx="2087357" cy="1045253"/>
          </a:xfrm>
          <a:custGeom>
            <a:avLst/>
            <a:gdLst>
              <a:gd name="T0" fmla="*/ 2908 w 2924"/>
              <a:gd name="T1" fmla="*/ 1465 h 1466"/>
              <a:gd name="T2" fmla="*/ 0 w 2924"/>
              <a:gd name="T3" fmla="*/ 28 h 1466"/>
              <a:gd name="T4" fmla="*/ 14 w 2924"/>
              <a:gd name="T5" fmla="*/ 0 h 1466"/>
              <a:gd name="T6" fmla="*/ 2923 w 2924"/>
              <a:gd name="T7" fmla="*/ 1438 h 1466"/>
              <a:gd name="T8" fmla="*/ 2908 w 2924"/>
              <a:gd name="T9" fmla="*/ 1465 h 1466"/>
            </a:gdLst>
            <a:ahLst/>
            <a:cxnLst>
              <a:cxn ang="0">
                <a:pos x="T0" y="T1"/>
              </a:cxn>
              <a:cxn ang="0">
                <a:pos x="T2" y="T3"/>
              </a:cxn>
              <a:cxn ang="0">
                <a:pos x="T4" y="T5"/>
              </a:cxn>
              <a:cxn ang="0">
                <a:pos x="T6" y="T7"/>
              </a:cxn>
              <a:cxn ang="0">
                <a:pos x="T8" y="T9"/>
              </a:cxn>
            </a:cxnLst>
            <a:rect l="0" t="0" r="r" b="b"/>
            <a:pathLst>
              <a:path w="2924" h="1466">
                <a:moveTo>
                  <a:pt x="2908" y="1465"/>
                </a:moveTo>
                <a:lnTo>
                  <a:pt x="0" y="28"/>
                </a:lnTo>
                <a:lnTo>
                  <a:pt x="14" y="0"/>
                </a:lnTo>
                <a:lnTo>
                  <a:pt x="2923" y="1438"/>
                </a:lnTo>
                <a:lnTo>
                  <a:pt x="2908" y="1465"/>
                </a:lnTo>
              </a:path>
            </a:pathLst>
          </a:custGeom>
          <a:solidFill>
            <a:schemeClr val="accent3"/>
          </a:solidFill>
          <a:ln>
            <a:noFill/>
          </a:ln>
          <a:effectLst/>
        </p:spPr>
        <p:txBody>
          <a:bodyPr wrap="none" anchor="ctr"/>
          <a:lstStyle/>
          <a:p>
            <a:endParaRPr lang="en-US" sz="900"/>
          </a:p>
        </p:txBody>
      </p:sp>
      <p:sp>
        <p:nvSpPr>
          <p:cNvPr id="7" name="Freeform 6">
            <a:extLst>
              <a:ext uri="{FF2B5EF4-FFF2-40B4-BE49-F238E27FC236}">
                <a16:creationId xmlns:a16="http://schemas.microsoft.com/office/drawing/2014/main" id="{55F7E659-EA54-614A-8BFD-C7B2A651E1B8}"/>
              </a:ext>
            </a:extLst>
          </p:cNvPr>
          <p:cNvSpPr>
            <a:spLocks noChangeArrowheads="1"/>
          </p:cNvSpPr>
          <p:nvPr/>
        </p:nvSpPr>
        <p:spPr bwMode="auto">
          <a:xfrm>
            <a:off x="5053896" y="3076415"/>
            <a:ext cx="2087358" cy="1045253"/>
          </a:xfrm>
          <a:custGeom>
            <a:avLst/>
            <a:gdLst>
              <a:gd name="T0" fmla="*/ 14 w 2923"/>
              <a:gd name="T1" fmla="*/ 1465 h 1466"/>
              <a:gd name="T2" fmla="*/ 0 w 2923"/>
              <a:gd name="T3" fmla="*/ 1438 h 1466"/>
              <a:gd name="T4" fmla="*/ 2908 w 2923"/>
              <a:gd name="T5" fmla="*/ 0 h 1466"/>
              <a:gd name="T6" fmla="*/ 2922 w 2923"/>
              <a:gd name="T7" fmla="*/ 28 h 1466"/>
              <a:gd name="T8" fmla="*/ 14 w 2923"/>
              <a:gd name="T9" fmla="*/ 1465 h 1466"/>
            </a:gdLst>
            <a:ahLst/>
            <a:cxnLst>
              <a:cxn ang="0">
                <a:pos x="T0" y="T1"/>
              </a:cxn>
              <a:cxn ang="0">
                <a:pos x="T2" y="T3"/>
              </a:cxn>
              <a:cxn ang="0">
                <a:pos x="T4" y="T5"/>
              </a:cxn>
              <a:cxn ang="0">
                <a:pos x="T6" y="T7"/>
              </a:cxn>
              <a:cxn ang="0">
                <a:pos x="T8" y="T9"/>
              </a:cxn>
            </a:cxnLst>
            <a:rect l="0" t="0" r="r" b="b"/>
            <a:pathLst>
              <a:path w="2923" h="1466">
                <a:moveTo>
                  <a:pt x="14" y="1465"/>
                </a:moveTo>
                <a:lnTo>
                  <a:pt x="0" y="1438"/>
                </a:lnTo>
                <a:lnTo>
                  <a:pt x="2908" y="0"/>
                </a:lnTo>
                <a:lnTo>
                  <a:pt x="2922" y="28"/>
                </a:lnTo>
                <a:lnTo>
                  <a:pt x="14" y="1465"/>
                </a:lnTo>
              </a:path>
            </a:pathLst>
          </a:custGeom>
          <a:solidFill>
            <a:schemeClr val="accent2"/>
          </a:solidFill>
          <a:ln>
            <a:noFill/>
          </a:ln>
          <a:effectLst/>
        </p:spPr>
        <p:txBody>
          <a:bodyPr wrap="none" anchor="ctr"/>
          <a:lstStyle/>
          <a:p>
            <a:endParaRPr lang="en-US" sz="900"/>
          </a:p>
        </p:txBody>
      </p:sp>
      <p:sp>
        <p:nvSpPr>
          <p:cNvPr id="8" name="Freeform 7">
            <a:extLst>
              <a:ext uri="{FF2B5EF4-FFF2-40B4-BE49-F238E27FC236}">
                <a16:creationId xmlns:a16="http://schemas.microsoft.com/office/drawing/2014/main" id="{4882DEE2-147A-4843-B99E-0AAAC1EB176A}"/>
              </a:ext>
            </a:extLst>
          </p:cNvPr>
          <p:cNvSpPr>
            <a:spLocks noChangeArrowheads="1"/>
          </p:cNvSpPr>
          <p:nvPr/>
        </p:nvSpPr>
        <p:spPr bwMode="auto">
          <a:xfrm>
            <a:off x="3388831" y="3085862"/>
            <a:ext cx="50374" cy="198345"/>
          </a:xfrm>
          <a:custGeom>
            <a:avLst/>
            <a:gdLst>
              <a:gd name="T0" fmla="*/ 67 w 69"/>
              <a:gd name="T1" fmla="*/ 10 h 278"/>
              <a:gd name="T2" fmla="*/ 67 w 69"/>
              <a:gd name="T3" fmla="*/ 12 h 278"/>
              <a:gd name="T4" fmla="*/ 64 w 69"/>
              <a:gd name="T5" fmla="*/ 22 h 278"/>
              <a:gd name="T6" fmla="*/ 62 w 69"/>
              <a:gd name="T7" fmla="*/ 25 h 278"/>
              <a:gd name="T8" fmla="*/ 59 w 69"/>
              <a:gd name="T9" fmla="*/ 32 h 278"/>
              <a:gd name="T10" fmla="*/ 57 w 69"/>
              <a:gd name="T11" fmla="*/ 36 h 278"/>
              <a:gd name="T12" fmla="*/ 52 w 69"/>
              <a:gd name="T13" fmla="*/ 42 h 278"/>
              <a:gd name="T14" fmla="*/ 49 w 69"/>
              <a:gd name="T15" fmla="*/ 47 h 278"/>
              <a:gd name="T16" fmla="*/ 44 w 69"/>
              <a:gd name="T17" fmla="*/ 52 h 278"/>
              <a:gd name="T18" fmla="*/ 38 w 69"/>
              <a:gd name="T19" fmla="*/ 57 h 278"/>
              <a:gd name="T20" fmla="*/ 31 w 69"/>
              <a:gd name="T21" fmla="*/ 63 h 278"/>
              <a:gd name="T22" fmla="*/ 29 w 69"/>
              <a:gd name="T23" fmla="*/ 65 h 278"/>
              <a:gd name="T24" fmla="*/ 17 w 69"/>
              <a:gd name="T25" fmla="*/ 73 h 278"/>
              <a:gd name="T26" fmla="*/ 14 w 69"/>
              <a:gd name="T27" fmla="*/ 75 h 278"/>
              <a:gd name="T28" fmla="*/ 0 w 69"/>
              <a:gd name="T29" fmla="*/ 82 h 278"/>
              <a:gd name="T30" fmla="*/ 0 w 69"/>
              <a:gd name="T31" fmla="*/ 277 h 278"/>
              <a:gd name="T32" fmla="*/ 14 w 69"/>
              <a:gd name="T33" fmla="*/ 268 h 278"/>
              <a:gd name="T34" fmla="*/ 17 w 69"/>
              <a:gd name="T35" fmla="*/ 267 h 278"/>
              <a:gd name="T36" fmla="*/ 19 w 69"/>
              <a:gd name="T37" fmla="*/ 266 h 278"/>
              <a:gd name="T38" fmla="*/ 29 w 69"/>
              <a:gd name="T39" fmla="*/ 259 h 278"/>
              <a:gd name="T40" fmla="*/ 31 w 69"/>
              <a:gd name="T41" fmla="*/ 258 h 278"/>
              <a:gd name="T42" fmla="*/ 35 w 69"/>
              <a:gd name="T43" fmla="*/ 254 h 278"/>
              <a:gd name="T44" fmla="*/ 38 w 69"/>
              <a:gd name="T45" fmla="*/ 251 h 278"/>
              <a:gd name="T46" fmla="*/ 44 w 69"/>
              <a:gd name="T47" fmla="*/ 246 h 278"/>
              <a:gd name="T48" fmla="*/ 46 w 69"/>
              <a:gd name="T49" fmla="*/ 243 h 278"/>
              <a:gd name="T50" fmla="*/ 49 w 69"/>
              <a:gd name="T51" fmla="*/ 240 h 278"/>
              <a:gd name="T52" fmla="*/ 52 w 69"/>
              <a:gd name="T53" fmla="*/ 236 h 278"/>
              <a:gd name="T54" fmla="*/ 54 w 69"/>
              <a:gd name="T55" fmla="*/ 234 h 278"/>
              <a:gd name="T56" fmla="*/ 57 w 69"/>
              <a:gd name="T57" fmla="*/ 230 h 278"/>
              <a:gd name="T58" fmla="*/ 59 w 69"/>
              <a:gd name="T59" fmla="*/ 226 h 278"/>
              <a:gd name="T60" fmla="*/ 60 w 69"/>
              <a:gd name="T61" fmla="*/ 225 h 278"/>
              <a:gd name="T62" fmla="*/ 62 w 69"/>
              <a:gd name="T63" fmla="*/ 219 h 278"/>
              <a:gd name="T64" fmla="*/ 64 w 69"/>
              <a:gd name="T65" fmla="*/ 216 h 278"/>
              <a:gd name="T66" fmla="*/ 64 w 69"/>
              <a:gd name="T67" fmla="*/ 215 h 278"/>
              <a:gd name="T68" fmla="*/ 67 w 69"/>
              <a:gd name="T69" fmla="*/ 206 h 278"/>
              <a:gd name="T70" fmla="*/ 67 w 69"/>
              <a:gd name="T71" fmla="*/ 204 h 278"/>
              <a:gd name="T72" fmla="*/ 68 w 69"/>
              <a:gd name="T73" fmla="*/ 196 h 278"/>
              <a:gd name="T74" fmla="*/ 68 w 69"/>
              <a:gd name="T75" fmla="*/ 195 h 278"/>
              <a:gd name="T76" fmla="*/ 68 w 69"/>
              <a:gd name="T77" fmla="*/ 0 h 278"/>
              <a:gd name="T78" fmla="*/ 67 w 69"/>
              <a:gd name="T79" fmla="*/ 1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278">
                <a:moveTo>
                  <a:pt x="67" y="10"/>
                </a:moveTo>
                <a:cubicBezTo>
                  <a:pt x="67" y="10"/>
                  <a:pt x="67" y="11"/>
                  <a:pt x="67" y="12"/>
                </a:cubicBezTo>
                <a:cubicBezTo>
                  <a:pt x="66" y="15"/>
                  <a:pt x="65" y="19"/>
                  <a:pt x="64" y="22"/>
                </a:cubicBezTo>
                <a:cubicBezTo>
                  <a:pt x="63" y="23"/>
                  <a:pt x="63" y="24"/>
                  <a:pt x="62" y="25"/>
                </a:cubicBezTo>
                <a:cubicBezTo>
                  <a:pt x="62" y="28"/>
                  <a:pt x="60" y="30"/>
                  <a:pt x="59" y="32"/>
                </a:cubicBezTo>
                <a:cubicBezTo>
                  <a:pt x="58" y="33"/>
                  <a:pt x="57" y="34"/>
                  <a:pt x="57" y="36"/>
                </a:cubicBezTo>
                <a:cubicBezTo>
                  <a:pt x="55" y="38"/>
                  <a:pt x="53" y="40"/>
                  <a:pt x="52" y="42"/>
                </a:cubicBezTo>
                <a:cubicBezTo>
                  <a:pt x="51" y="43"/>
                  <a:pt x="50" y="45"/>
                  <a:pt x="49" y="47"/>
                </a:cubicBezTo>
                <a:cubicBezTo>
                  <a:pt x="47" y="48"/>
                  <a:pt x="46" y="50"/>
                  <a:pt x="44" y="52"/>
                </a:cubicBezTo>
                <a:cubicBezTo>
                  <a:pt x="42" y="53"/>
                  <a:pt x="40" y="55"/>
                  <a:pt x="38" y="57"/>
                </a:cubicBezTo>
                <a:cubicBezTo>
                  <a:pt x="36" y="59"/>
                  <a:pt x="33" y="61"/>
                  <a:pt x="31" y="63"/>
                </a:cubicBezTo>
                <a:cubicBezTo>
                  <a:pt x="30" y="64"/>
                  <a:pt x="30" y="64"/>
                  <a:pt x="29" y="65"/>
                </a:cubicBezTo>
                <a:cubicBezTo>
                  <a:pt x="25" y="67"/>
                  <a:pt x="21" y="70"/>
                  <a:pt x="17" y="73"/>
                </a:cubicBezTo>
                <a:cubicBezTo>
                  <a:pt x="16" y="73"/>
                  <a:pt x="15" y="74"/>
                  <a:pt x="14" y="75"/>
                </a:cubicBezTo>
                <a:cubicBezTo>
                  <a:pt x="10" y="77"/>
                  <a:pt x="5" y="80"/>
                  <a:pt x="0" y="82"/>
                </a:cubicBezTo>
                <a:lnTo>
                  <a:pt x="0" y="277"/>
                </a:lnTo>
                <a:cubicBezTo>
                  <a:pt x="5" y="274"/>
                  <a:pt x="10" y="272"/>
                  <a:pt x="14" y="268"/>
                </a:cubicBezTo>
                <a:cubicBezTo>
                  <a:pt x="15" y="268"/>
                  <a:pt x="16" y="267"/>
                  <a:pt x="17" y="267"/>
                </a:cubicBezTo>
                <a:lnTo>
                  <a:pt x="19" y="266"/>
                </a:lnTo>
                <a:cubicBezTo>
                  <a:pt x="23" y="263"/>
                  <a:pt x="26" y="261"/>
                  <a:pt x="29" y="259"/>
                </a:cubicBezTo>
                <a:cubicBezTo>
                  <a:pt x="30" y="258"/>
                  <a:pt x="30" y="258"/>
                  <a:pt x="31" y="258"/>
                </a:cubicBezTo>
                <a:cubicBezTo>
                  <a:pt x="32" y="256"/>
                  <a:pt x="34" y="255"/>
                  <a:pt x="35" y="254"/>
                </a:cubicBezTo>
                <a:cubicBezTo>
                  <a:pt x="36" y="253"/>
                  <a:pt x="37" y="252"/>
                  <a:pt x="38" y="251"/>
                </a:cubicBezTo>
                <a:cubicBezTo>
                  <a:pt x="40" y="250"/>
                  <a:pt x="42" y="248"/>
                  <a:pt x="44" y="246"/>
                </a:cubicBezTo>
                <a:cubicBezTo>
                  <a:pt x="44" y="245"/>
                  <a:pt x="46" y="245"/>
                  <a:pt x="46" y="243"/>
                </a:cubicBezTo>
                <a:cubicBezTo>
                  <a:pt x="47" y="243"/>
                  <a:pt x="47" y="242"/>
                  <a:pt x="49" y="240"/>
                </a:cubicBezTo>
                <a:cubicBezTo>
                  <a:pt x="50" y="239"/>
                  <a:pt x="51" y="238"/>
                  <a:pt x="52" y="236"/>
                </a:cubicBezTo>
                <a:cubicBezTo>
                  <a:pt x="53" y="236"/>
                  <a:pt x="53" y="235"/>
                  <a:pt x="54" y="234"/>
                </a:cubicBezTo>
                <a:cubicBezTo>
                  <a:pt x="55" y="232"/>
                  <a:pt x="55" y="231"/>
                  <a:pt x="57" y="230"/>
                </a:cubicBezTo>
                <a:cubicBezTo>
                  <a:pt x="57" y="229"/>
                  <a:pt x="58" y="227"/>
                  <a:pt x="59" y="226"/>
                </a:cubicBezTo>
                <a:lnTo>
                  <a:pt x="60" y="225"/>
                </a:lnTo>
                <a:cubicBezTo>
                  <a:pt x="61" y="223"/>
                  <a:pt x="62" y="221"/>
                  <a:pt x="62" y="219"/>
                </a:cubicBezTo>
                <a:cubicBezTo>
                  <a:pt x="63" y="219"/>
                  <a:pt x="63" y="217"/>
                  <a:pt x="64" y="216"/>
                </a:cubicBezTo>
                <a:lnTo>
                  <a:pt x="64" y="215"/>
                </a:lnTo>
                <a:cubicBezTo>
                  <a:pt x="65" y="212"/>
                  <a:pt x="66" y="209"/>
                  <a:pt x="67" y="206"/>
                </a:cubicBezTo>
                <a:cubicBezTo>
                  <a:pt x="67" y="206"/>
                  <a:pt x="67" y="205"/>
                  <a:pt x="67" y="204"/>
                </a:cubicBezTo>
                <a:cubicBezTo>
                  <a:pt x="68" y="202"/>
                  <a:pt x="68" y="199"/>
                  <a:pt x="68" y="196"/>
                </a:cubicBezTo>
                <a:cubicBezTo>
                  <a:pt x="68" y="195"/>
                  <a:pt x="68" y="195"/>
                  <a:pt x="68" y="195"/>
                </a:cubicBezTo>
                <a:lnTo>
                  <a:pt x="68" y="0"/>
                </a:lnTo>
                <a:cubicBezTo>
                  <a:pt x="68" y="4"/>
                  <a:pt x="68" y="7"/>
                  <a:pt x="67" y="10"/>
                </a:cubicBezTo>
              </a:path>
            </a:pathLst>
          </a:custGeom>
          <a:solidFill>
            <a:schemeClr val="bg1">
              <a:lumMod val="65000"/>
            </a:schemeClr>
          </a:solidFill>
          <a:ln>
            <a:noFill/>
          </a:ln>
          <a:effectLst/>
        </p:spPr>
        <p:txBody>
          <a:bodyPr wrap="none" anchor="ctr"/>
          <a:lstStyle/>
          <a:p>
            <a:endParaRPr lang="en-US" sz="900"/>
          </a:p>
        </p:txBody>
      </p:sp>
      <p:sp>
        <p:nvSpPr>
          <p:cNvPr id="10" name="Freeform 9">
            <a:extLst>
              <a:ext uri="{FF2B5EF4-FFF2-40B4-BE49-F238E27FC236}">
                <a16:creationId xmlns:a16="http://schemas.microsoft.com/office/drawing/2014/main" id="{D2861421-ECFF-C948-B529-9CF5981942AA}"/>
              </a:ext>
            </a:extLst>
          </p:cNvPr>
          <p:cNvSpPr>
            <a:spLocks noChangeArrowheads="1"/>
          </p:cNvSpPr>
          <p:nvPr/>
        </p:nvSpPr>
        <p:spPr bwMode="auto">
          <a:xfrm>
            <a:off x="1166094" y="3085862"/>
            <a:ext cx="50374" cy="198345"/>
          </a:xfrm>
          <a:custGeom>
            <a:avLst/>
            <a:gdLst>
              <a:gd name="T0" fmla="*/ 0 w 69"/>
              <a:gd name="T1" fmla="*/ 195 h 278"/>
              <a:gd name="T2" fmla="*/ 0 w 69"/>
              <a:gd name="T3" fmla="*/ 0 h 278"/>
              <a:gd name="T4" fmla="*/ 68 w 69"/>
              <a:gd name="T5" fmla="*/ 82 h 278"/>
              <a:gd name="T6" fmla="*/ 68 w 69"/>
              <a:gd name="T7" fmla="*/ 277 h 278"/>
              <a:gd name="T8" fmla="*/ 0 w 69"/>
              <a:gd name="T9" fmla="*/ 195 h 278"/>
            </a:gdLst>
            <a:ahLst/>
            <a:cxnLst>
              <a:cxn ang="0">
                <a:pos x="T0" y="T1"/>
              </a:cxn>
              <a:cxn ang="0">
                <a:pos x="T2" y="T3"/>
              </a:cxn>
              <a:cxn ang="0">
                <a:pos x="T4" y="T5"/>
              </a:cxn>
              <a:cxn ang="0">
                <a:pos x="T6" y="T7"/>
              </a:cxn>
              <a:cxn ang="0">
                <a:pos x="T8" y="T9"/>
              </a:cxn>
            </a:cxnLst>
            <a:rect l="0" t="0" r="r" b="b"/>
            <a:pathLst>
              <a:path w="69" h="278">
                <a:moveTo>
                  <a:pt x="0" y="195"/>
                </a:moveTo>
                <a:lnTo>
                  <a:pt x="0" y="0"/>
                </a:lnTo>
                <a:cubicBezTo>
                  <a:pt x="0" y="30"/>
                  <a:pt x="22" y="59"/>
                  <a:pt x="68" y="82"/>
                </a:cubicBezTo>
                <a:lnTo>
                  <a:pt x="68" y="277"/>
                </a:lnTo>
                <a:cubicBezTo>
                  <a:pt x="22" y="254"/>
                  <a:pt x="0" y="224"/>
                  <a:pt x="0" y="195"/>
                </a:cubicBezTo>
              </a:path>
            </a:pathLst>
          </a:custGeom>
          <a:solidFill>
            <a:schemeClr val="bg1">
              <a:lumMod val="65000"/>
            </a:schemeClr>
          </a:solidFill>
          <a:ln>
            <a:noFill/>
          </a:ln>
          <a:effectLst/>
        </p:spPr>
        <p:txBody>
          <a:bodyPr wrap="none" anchor="ctr"/>
          <a:lstStyle/>
          <a:p>
            <a:endParaRPr lang="en-US" sz="900"/>
          </a:p>
        </p:txBody>
      </p:sp>
      <p:sp>
        <p:nvSpPr>
          <p:cNvPr id="11" name="Freeform 10">
            <a:extLst>
              <a:ext uri="{FF2B5EF4-FFF2-40B4-BE49-F238E27FC236}">
                <a16:creationId xmlns:a16="http://schemas.microsoft.com/office/drawing/2014/main" id="{C5D95A94-446A-7642-A95B-85C10D8EE961}"/>
              </a:ext>
            </a:extLst>
          </p:cNvPr>
          <p:cNvSpPr>
            <a:spLocks noChangeArrowheads="1"/>
          </p:cNvSpPr>
          <p:nvPr/>
        </p:nvSpPr>
        <p:spPr bwMode="auto">
          <a:xfrm>
            <a:off x="2419139" y="3142532"/>
            <a:ext cx="969692" cy="623374"/>
          </a:xfrm>
          <a:custGeom>
            <a:avLst/>
            <a:gdLst>
              <a:gd name="T0" fmla="*/ 1359 w 1360"/>
              <a:gd name="T1" fmla="*/ 0 h 875"/>
              <a:gd name="T2" fmla="*/ 1359 w 1360"/>
              <a:gd name="T3" fmla="*/ 195 h 875"/>
              <a:gd name="T4" fmla="*/ 0 w 1360"/>
              <a:gd name="T5" fmla="*/ 874 h 875"/>
              <a:gd name="T6" fmla="*/ 0 w 1360"/>
              <a:gd name="T7" fmla="*/ 679 h 875"/>
              <a:gd name="T8" fmla="*/ 1359 w 1360"/>
              <a:gd name="T9" fmla="*/ 0 h 875"/>
            </a:gdLst>
            <a:ahLst/>
            <a:cxnLst>
              <a:cxn ang="0">
                <a:pos x="T0" y="T1"/>
              </a:cxn>
              <a:cxn ang="0">
                <a:pos x="T2" y="T3"/>
              </a:cxn>
              <a:cxn ang="0">
                <a:pos x="T4" y="T5"/>
              </a:cxn>
              <a:cxn ang="0">
                <a:pos x="T6" y="T7"/>
              </a:cxn>
              <a:cxn ang="0">
                <a:pos x="T8" y="T9"/>
              </a:cxn>
            </a:cxnLst>
            <a:rect l="0" t="0" r="r" b="b"/>
            <a:pathLst>
              <a:path w="1360" h="875">
                <a:moveTo>
                  <a:pt x="1359" y="0"/>
                </a:moveTo>
                <a:lnTo>
                  <a:pt x="1359" y="195"/>
                </a:lnTo>
                <a:lnTo>
                  <a:pt x="0" y="874"/>
                </a:lnTo>
                <a:lnTo>
                  <a:pt x="0" y="679"/>
                </a:lnTo>
                <a:lnTo>
                  <a:pt x="1359" y="0"/>
                </a:lnTo>
              </a:path>
            </a:pathLst>
          </a:custGeom>
          <a:solidFill>
            <a:schemeClr val="bg1">
              <a:lumMod val="75000"/>
            </a:schemeClr>
          </a:solidFill>
          <a:ln>
            <a:noFill/>
          </a:ln>
          <a:effectLst/>
        </p:spPr>
        <p:txBody>
          <a:bodyPr wrap="none" anchor="ctr"/>
          <a:lstStyle/>
          <a:p>
            <a:endParaRPr lang="en-US" sz="900"/>
          </a:p>
        </p:txBody>
      </p:sp>
      <p:sp>
        <p:nvSpPr>
          <p:cNvPr id="12" name="Freeform 11">
            <a:extLst>
              <a:ext uri="{FF2B5EF4-FFF2-40B4-BE49-F238E27FC236}">
                <a16:creationId xmlns:a16="http://schemas.microsoft.com/office/drawing/2014/main" id="{7D985101-007A-CC4B-8E51-A60673ADAE87}"/>
              </a:ext>
            </a:extLst>
          </p:cNvPr>
          <p:cNvSpPr>
            <a:spLocks noChangeArrowheads="1"/>
          </p:cNvSpPr>
          <p:nvPr/>
        </p:nvSpPr>
        <p:spPr bwMode="auto">
          <a:xfrm>
            <a:off x="1216468" y="3142532"/>
            <a:ext cx="969692" cy="623374"/>
          </a:xfrm>
          <a:custGeom>
            <a:avLst/>
            <a:gdLst>
              <a:gd name="T0" fmla="*/ 1358 w 1359"/>
              <a:gd name="T1" fmla="*/ 679 h 875"/>
              <a:gd name="T2" fmla="*/ 1358 w 1359"/>
              <a:gd name="T3" fmla="*/ 874 h 875"/>
              <a:gd name="T4" fmla="*/ 0 w 1359"/>
              <a:gd name="T5" fmla="*/ 195 h 875"/>
              <a:gd name="T6" fmla="*/ 0 w 1359"/>
              <a:gd name="T7" fmla="*/ 0 h 875"/>
              <a:gd name="T8" fmla="*/ 1358 w 1359"/>
              <a:gd name="T9" fmla="*/ 679 h 875"/>
            </a:gdLst>
            <a:ahLst/>
            <a:cxnLst>
              <a:cxn ang="0">
                <a:pos x="T0" y="T1"/>
              </a:cxn>
              <a:cxn ang="0">
                <a:pos x="T2" y="T3"/>
              </a:cxn>
              <a:cxn ang="0">
                <a:pos x="T4" y="T5"/>
              </a:cxn>
              <a:cxn ang="0">
                <a:pos x="T6" y="T7"/>
              </a:cxn>
              <a:cxn ang="0">
                <a:pos x="T8" y="T9"/>
              </a:cxn>
            </a:cxnLst>
            <a:rect l="0" t="0" r="r" b="b"/>
            <a:pathLst>
              <a:path w="1359" h="875">
                <a:moveTo>
                  <a:pt x="1358" y="679"/>
                </a:moveTo>
                <a:lnTo>
                  <a:pt x="1358" y="874"/>
                </a:lnTo>
                <a:lnTo>
                  <a:pt x="0" y="195"/>
                </a:lnTo>
                <a:lnTo>
                  <a:pt x="0" y="0"/>
                </a:lnTo>
                <a:lnTo>
                  <a:pt x="1358" y="679"/>
                </a:lnTo>
              </a:path>
            </a:pathLst>
          </a:custGeom>
          <a:solidFill>
            <a:schemeClr val="bg1">
              <a:lumMod val="75000"/>
            </a:schemeClr>
          </a:solidFill>
          <a:ln>
            <a:noFill/>
          </a:ln>
          <a:effectLst/>
        </p:spPr>
        <p:txBody>
          <a:bodyPr wrap="none" anchor="ctr"/>
          <a:lstStyle/>
          <a:p>
            <a:endParaRPr lang="en-US" sz="900"/>
          </a:p>
        </p:txBody>
      </p:sp>
      <p:sp>
        <p:nvSpPr>
          <p:cNvPr id="13" name="Freeform 12">
            <a:extLst>
              <a:ext uri="{FF2B5EF4-FFF2-40B4-BE49-F238E27FC236}">
                <a16:creationId xmlns:a16="http://schemas.microsoft.com/office/drawing/2014/main" id="{B99BDC3A-7D62-AF4F-98DE-5984EB7F832D}"/>
              </a:ext>
            </a:extLst>
          </p:cNvPr>
          <p:cNvSpPr>
            <a:spLocks noChangeArrowheads="1"/>
          </p:cNvSpPr>
          <p:nvPr/>
        </p:nvSpPr>
        <p:spPr bwMode="auto">
          <a:xfrm>
            <a:off x="1150352" y="2519158"/>
            <a:ext cx="2304594" cy="1136554"/>
          </a:xfrm>
          <a:custGeom>
            <a:avLst/>
            <a:gdLst>
              <a:gd name="T0" fmla="*/ 1614 w 3228"/>
              <a:gd name="T1" fmla="*/ 0 h 1592"/>
              <a:gd name="T2" fmla="*/ 1777 w 3228"/>
              <a:gd name="T3" fmla="*/ 34 h 1592"/>
              <a:gd name="T4" fmla="*/ 3136 w 3228"/>
              <a:gd name="T5" fmla="*/ 713 h 1592"/>
              <a:gd name="T6" fmla="*/ 3136 w 3228"/>
              <a:gd name="T7" fmla="*/ 877 h 1592"/>
              <a:gd name="T8" fmla="*/ 1777 w 3228"/>
              <a:gd name="T9" fmla="*/ 1556 h 1592"/>
              <a:gd name="T10" fmla="*/ 1614 w 3228"/>
              <a:gd name="T11" fmla="*/ 1591 h 1592"/>
              <a:gd name="T12" fmla="*/ 1449 w 3228"/>
              <a:gd name="T13" fmla="*/ 1556 h 1592"/>
              <a:gd name="T14" fmla="*/ 91 w 3228"/>
              <a:gd name="T15" fmla="*/ 877 h 1592"/>
              <a:gd name="T16" fmla="*/ 91 w 3228"/>
              <a:gd name="T17" fmla="*/ 713 h 1592"/>
              <a:gd name="T18" fmla="*/ 1449 w 3228"/>
              <a:gd name="T19" fmla="*/ 34 h 1592"/>
              <a:gd name="T20" fmla="*/ 1614 w 3228"/>
              <a:gd name="T21" fmla="*/ 0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8" h="1592">
                <a:moveTo>
                  <a:pt x="1614" y="0"/>
                </a:moveTo>
                <a:cubicBezTo>
                  <a:pt x="1673" y="0"/>
                  <a:pt x="1732" y="12"/>
                  <a:pt x="1777" y="34"/>
                </a:cubicBezTo>
                <a:lnTo>
                  <a:pt x="3136" y="713"/>
                </a:lnTo>
                <a:cubicBezTo>
                  <a:pt x="3227" y="758"/>
                  <a:pt x="3227" y="832"/>
                  <a:pt x="3136" y="877"/>
                </a:cubicBezTo>
                <a:lnTo>
                  <a:pt x="1777" y="1556"/>
                </a:lnTo>
                <a:cubicBezTo>
                  <a:pt x="1732" y="1579"/>
                  <a:pt x="1673" y="1591"/>
                  <a:pt x="1614" y="1591"/>
                </a:cubicBezTo>
                <a:cubicBezTo>
                  <a:pt x="1554" y="1591"/>
                  <a:pt x="1495" y="1579"/>
                  <a:pt x="1449" y="1556"/>
                </a:cubicBezTo>
                <a:lnTo>
                  <a:pt x="91" y="877"/>
                </a:lnTo>
                <a:cubicBezTo>
                  <a:pt x="0" y="832"/>
                  <a:pt x="0" y="758"/>
                  <a:pt x="91" y="713"/>
                </a:cubicBezTo>
                <a:lnTo>
                  <a:pt x="1449" y="34"/>
                </a:lnTo>
                <a:cubicBezTo>
                  <a:pt x="1495" y="12"/>
                  <a:pt x="1554" y="0"/>
                  <a:pt x="1614" y="0"/>
                </a:cubicBezTo>
              </a:path>
            </a:pathLst>
          </a:custGeom>
          <a:solidFill>
            <a:schemeClr val="bg1">
              <a:lumMod val="95000"/>
            </a:schemeClr>
          </a:solidFill>
          <a:ln>
            <a:noFill/>
          </a:ln>
          <a:effectLst/>
        </p:spPr>
        <p:txBody>
          <a:bodyPr wrap="none" anchor="ctr"/>
          <a:lstStyle/>
          <a:p>
            <a:endParaRPr lang="en-US" sz="900"/>
          </a:p>
        </p:txBody>
      </p:sp>
      <p:sp>
        <p:nvSpPr>
          <p:cNvPr id="14" name="Freeform 13">
            <a:extLst>
              <a:ext uri="{FF2B5EF4-FFF2-40B4-BE49-F238E27FC236}">
                <a16:creationId xmlns:a16="http://schemas.microsoft.com/office/drawing/2014/main" id="{FB02258A-E0B7-B54C-9EF2-1F7FF40C7A00}"/>
              </a:ext>
            </a:extLst>
          </p:cNvPr>
          <p:cNvSpPr>
            <a:spLocks noChangeArrowheads="1"/>
          </p:cNvSpPr>
          <p:nvPr/>
        </p:nvSpPr>
        <p:spPr bwMode="auto">
          <a:xfrm>
            <a:off x="2186161" y="3627378"/>
            <a:ext cx="236125" cy="163715"/>
          </a:xfrm>
          <a:custGeom>
            <a:avLst/>
            <a:gdLst>
              <a:gd name="T0" fmla="*/ 300 w 329"/>
              <a:gd name="T1" fmla="*/ 12 h 230"/>
              <a:gd name="T2" fmla="*/ 276 w 329"/>
              <a:gd name="T3" fmla="*/ 20 h 230"/>
              <a:gd name="T4" fmla="*/ 254 w 329"/>
              <a:gd name="T5" fmla="*/ 26 h 230"/>
              <a:gd name="T6" fmla="*/ 230 w 329"/>
              <a:gd name="T7" fmla="*/ 30 h 230"/>
              <a:gd name="T8" fmla="*/ 205 w 329"/>
              <a:gd name="T9" fmla="*/ 33 h 230"/>
              <a:gd name="T10" fmla="*/ 183 w 329"/>
              <a:gd name="T11" fmla="*/ 34 h 230"/>
              <a:gd name="T12" fmla="*/ 148 w 329"/>
              <a:gd name="T13" fmla="*/ 34 h 230"/>
              <a:gd name="T14" fmla="*/ 122 w 329"/>
              <a:gd name="T15" fmla="*/ 32 h 230"/>
              <a:gd name="T16" fmla="*/ 100 w 329"/>
              <a:gd name="T17" fmla="*/ 30 h 230"/>
              <a:gd name="T18" fmla="*/ 79 w 329"/>
              <a:gd name="T19" fmla="*/ 26 h 230"/>
              <a:gd name="T20" fmla="*/ 60 w 329"/>
              <a:gd name="T21" fmla="*/ 22 h 230"/>
              <a:gd name="T22" fmla="*/ 40 w 329"/>
              <a:gd name="T23" fmla="*/ 16 h 230"/>
              <a:gd name="T24" fmla="*/ 18 w 329"/>
              <a:gd name="T25" fmla="*/ 8 h 230"/>
              <a:gd name="T26" fmla="*/ 0 w 329"/>
              <a:gd name="T27" fmla="*/ 195 h 230"/>
              <a:gd name="T28" fmla="*/ 20 w 329"/>
              <a:gd name="T29" fmla="*/ 204 h 230"/>
              <a:gd name="T30" fmla="*/ 42 w 329"/>
              <a:gd name="T31" fmla="*/ 212 h 230"/>
              <a:gd name="T32" fmla="*/ 60 w 329"/>
              <a:gd name="T33" fmla="*/ 216 h 230"/>
              <a:gd name="T34" fmla="*/ 71 w 329"/>
              <a:gd name="T35" fmla="*/ 219 h 230"/>
              <a:gd name="T36" fmla="*/ 83 w 329"/>
              <a:gd name="T37" fmla="*/ 221 h 230"/>
              <a:gd name="T38" fmla="*/ 100 w 329"/>
              <a:gd name="T39" fmla="*/ 224 h 230"/>
              <a:gd name="T40" fmla="*/ 120 w 329"/>
              <a:gd name="T41" fmla="*/ 227 h 230"/>
              <a:gd name="T42" fmla="*/ 139 w 329"/>
              <a:gd name="T43" fmla="*/ 228 h 230"/>
              <a:gd name="T44" fmla="*/ 148 w 329"/>
              <a:gd name="T45" fmla="*/ 228 h 230"/>
              <a:gd name="T46" fmla="*/ 165 w 329"/>
              <a:gd name="T47" fmla="*/ 229 h 230"/>
              <a:gd name="T48" fmla="*/ 183 w 329"/>
              <a:gd name="T49" fmla="*/ 228 h 230"/>
              <a:gd name="T50" fmla="*/ 202 w 329"/>
              <a:gd name="T51" fmla="*/ 227 h 230"/>
              <a:gd name="T52" fmla="*/ 229 w 329"/>
              <a:gd name="T53" fmla="*/ 224 h 230"/>
              <a:gd name="T54" fmla="*/ 252 w 329"/>
              <a:gd name="T55" fmla="*/ 220 h 230"/>
              <a:gd name="T56" fmla="*/ 273 w 329"/>
              <a:gd name="T57" fmla="*/ 215 h 230"/>
              <a:gd name="T58" fmla="*/ 293 w 329"/>
              <a:gd name="T59" fmla="*/ 209 h 230"/>
              <a:gd name="T60" fmla="*/ 314 w 329"/>
              <a:gd name="T61" fmla="*/ 202 h 230"/>
              <a:gd name="T62" fmla="*/ 328 w 329"/>
              <a:gd name="T63" fmla="*/ 195 h 230"/>
              <a:gd name="T64" fmla="*/ 314 w 329"/>
              <a:gd name="T65" fmla="*/ 7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9" h="230">
                <a:moveTo>
                  <a:pt x="314" y="7"/>
                </a:moveTo>
                <a:cubicBezTo>
                  <a:pt x="309" y="9"/>
                  <a:pt x="304" y="11"/>
                  <a:pt x="300" y="12"/>
                </a:cubicBezTo>
                <a:cubicBezTo>
                  <a:pt x="298" y="13"/>
                  <a:pt x="296" y="14"/>
                  <a:pt x="293" y="15"/>
                </a:cubicBezTo>
                <a:cubicBezTo>
                  <a:pt x="288" y="17"/>
                  <a:pt x="282" y="19"/>
                  <a:pt x="276" y="20"/>
                </a:cubicBezTo>
                <a:cubicBezTo>
                  <a:pt x="275" y="21"/>
                  <a:pt x="273" y="21"/>
                  <a:pt x="273" y="21"/>
                </a:cubicBezTo>
                <a:cubicBezTo>
                  <a:pt x="267" y="23"/>
                  <a:pt x="260" y="24"/>
                  <a:pt x="254" y="26"/>
                </a:cubicBezTo>
                <a:cubicBezTo>
                  <a:pt x="253" y="26"/>
                  <a:pt x="252" y="26"/>
                  <a:pt x="252" y="26"/>
                </a:cubicBezTo>
                <a:cubicBezTo>
                  <a:pt x="245" y="27"/>
                  <a:pt x="237" y="29"/>
                  <a:pt x="230" y="30"/>
                </a:cubicBezTo>
                <a:lnTo>
                  <a:pt x="229" y="30"/>
                </a:lnTo>
                <a:cubicBezTo>
                  <a:pt x="221" y="31"/>
                  <a:pt x="213" y="32"/>
                  <a:pt x="205" y="33"/>
                </a:cubicBezTo>
                <a:cubicBezTo>
                  <a:pt x="202" y="33"/>
                  <a:pt x="199" y="33"/>
                  <a:pt x="195" y="34"/>
                </a:cubicBezTo>
                <a:cubicBezTo>
                  <a:pt x="191" y="34"/>
                  <a:pt x="187" y="34"/>
                  <a:pt x="183" y="34"/>
                </a:cubicBezTo>
                <a:cubicBezTo>
                  <a:pt x="177" y="34"/>
                  <a:pt x="171" y="35"/>
                  <a:pt x="165" y="35"/>
                </a:cubicBezTo>
                <a:cubicBezTo>
                  <a:pt x="159" y="35"/>
                  <a:pt x="154" y="34"/>
                  <a:pt x="148" y="34"/>
                </a:cubicBezTo>
                <a:cubicBezTo>
                  <a:pt x="145" y="34"/>
                  <a:pt x="143" y="34"/>
                  <a:pt x="141" y="34"/>
                </a:cubicBezTo>
                <a:cubicBezTo>
                  <a:pt x="135" y="34"/>
                  <a:pt x="128" y="33"/>
                  <a:pt x="122" y="32"/>
                </a:cubicBezTo>
                <a:cubicBezTo>
                  <a:pt x="121" y="32"/>
                  <a:pt x="120" y="32"/>
                  <a:pt x="120" y="32"/>
                </a:cubicBezTo>
                <a:cubicBezTo>
                  <a:pt x="113" y="32"/>
                  <a:pt x="106" y="31"/>
                  <a:pt x="100" y="30"/>
                </a:cubicBezTo>
                <a:cubicBezTo>
                  <a:pt x="97" y="29"/>
                  <a:pt x="96" y="29"/>
                  <a:pt x="93" y="29"/>
                </a:cubicBezTo>
                <a:cubicBezTo>
                  <a:pt x="89" y="28"/>
                  <a:pt x="84" y="27"/>
                  <a:pt x="79" y="26"/>
                </a:cubicBezTo>
                <a:cubicBezTo>
                  <a:pt x="77" y="26"/>
                  <a:pt x="74" y="25"/>
                  <a:pt x="71" y="24"/>
                </a:cubicBezTo>
                <a:cubicBezTo>
                  <a:pt x="67" y="24"/>
                  <a:pt x="63" y="23"/>
                  <a:pt x="60" y="22"/>
                </a:cubicBezTo>
                <a:cubicBezTo>
                  <a:pt x="56" y="21"/>
                  <a:pt x="52" y="20"/>
                  <a:pt x="50" y="19"/>
                </a:cubicBezTo>
                <a:cubicBezTo>
                  <a:pt x="46" y="18"/>
                  <a:pt x="43" y="17"/>
                  <a:pt x="40" y="16"/>
                </a:cubicBezTo>
                <a:cubicBezTo>
                  <a:pt x="33" y="14"/>
                  <a:pt x="26" y="12"/>
                  <a:pt x="20" y="9"/>
                </a:cubicBezTo>
                <a:cubicBezTo>
                  <a:pt x="20" y="9"/>
                  <a:pt x="19" y="9"/>
                  <a:pt x="18" y="8"/>
                </a:cubicBezTo>
                <a:cubicBezTo>
                  <a:pt x="12" y="6"/>
                  <a:pt x="6" y="4"/>
                  <a:pt x="0" y="0"/>
                </a:cubicBezTo>
                <a:lnTo>
                  <a:pt x="0" y="195"/>
                </a:lnTo>
                <a:cubicBezTo>
                  <a:pt x="6" y="197"/>
                  <a:pt x="12" y="200"/>
                  <a:pt x="18" y="203"/>
                </a:cubicBezTo>
                <a:cubicBezTo>
                  <a:pt x="19" y="203"/>
                  <a:pt x="20" y="204"/>
                  <a:pt x="20" y="204"/>
                </a:cubicBezTo>
                <a:cubicBezTo>
                  <a:pt x="26" y="206"/>
                  <a:pt x="33" y="208"/>
                  <a:pt x="40" y="210"/>
                </a:cubicBezTo>
                <a:cubicBezTo>
                  <a:pt x="41" y="211"/>
                  <a:pt x="41" y="211"/>
                  <a:pt x="42" y="212"/>
                </a:cubicBezTo>
                <a:cubicBezTo>
                  <a:pt x="45" y="212"/>
                  <a:pt x="47" y="213"/>
                  <a:pt x="50" y="213"/>
                </a:cubicBezTo>
                <a:cubicBezTo>
                  <a:pt x="52" y="214"/>
                  <a:pt x="56" y="215"/>
                  <a:pt x="60" y="216"/>
                </a:cubicBezTo>
                <a:cubicBezTo>
                  <a:pt x="61" y="216"/>
                  <a:pt x="62" y="217"/>
                  <a:pt x="63" y="217"/>
                </a:cubicBezTo>
                <a:cubicBezTo>
                  <a:pt x="65" y="218"/>
                  <a:pt x="68" y="218"/>
                  <a:pt x="71" y="219"/>
                </a:cubicBezTo>
                <a:cubicBezTo>
                  <a:pt x="74" y="219"/>
                  <a:pt x="77" y="220"/>
                  <a:pt x="79" y="221"/>
                </a:cubicBezTo>
                <a:cubicBezTo>
                  <a:pt x="81" y="221"/>
                  <a:pt x="81" y="221"/>
                  <a:pt x="83" y="221"/>
                </a:cubicBezTo>
                <a:cubicBezTo>
                  <a:pt x="86" y="222"/>
                  <a:pt x="89" y="223"/>
                  <a:pt x="93" y="223"/>
                </a:cubicBezTo>
                <a:cubicBezTo>
                  <a:pt x="96" y="223"/>
                  <a:pt x="97" y="224"/>
                  <a:pt x="100" y="224"/>
                </a:cubicBezTo>
                <a:lnTo>
                  <a:pt x="101" y="224"/>
                </a:lnTo>
                <a:cubicBezTo>
                  <a:pt x="107" y="225"/>
                  <a:pt x="114" y="226"/>
                  <a:pt x="120" y="227"/>
                </a:cubicBezTo>
                <a:cubicBezTo>
                  <a:pt x="120" y="227"/>
                  <a:pt x="121" y="227"/>
                  <a:pt x="122" y="227"/>
                </a:cubicBezTo>
                <a:cubicBezTo>
                  <a:pt x="128" y="227"/>
                  <a:pt x="133" y="227"/>
                  <a:pt x="139" y="228"/>
                </a:cubicBezTo>
                <a:cubicBezTo>
                  <a:pt x="139" y="228"/>
                  <a:pt x="140" y="228"/>
                  <a:pt x="141" y="228"/>
                </a:cubicBezTo>
                <a:cubicBezTo>
                  <a:pt x="143" y="228"/>
                  <a:pt x="145" y="228"/>
                  <a:pt x="148" y="228"/>
                </a:cubicBezTo>
                <a:cubicBezTo>
                  <a:pt x="152" y="229"/>
                  <a:pt x="155" y="229"/>
                  <a:pt x="158" y="229"/>
                </a:cubicBezTo>
                <a:cubicBezTo>
                  <a:pt x="160" y="229"/>
                  <a:pt x="163" y="229"/>
                  <a:pt x="165" y="229"/>
                </a:cubicBezTo>
                <a:cubicBezTo>
                  <a:pt x="169" y="229"/>
                  <a:pt x="174" y="229"/>
                  <a:pt x="180" y="229"/>
                </a:cubicBezTo>
                <a:cubicBezTo>
                  <a:pt x="180" y="229"/>
                  <a:pt x="182" y="228"/>
                  <a:pt x="183" y="228"/>
                </a:cubicBezTo>
                <a:cubicBezTo>
                  <a:pt x="187" y="228"/>
                  <a:pt x="191" y="228"/>
                  <a:pt x="195" y="227"/>
                </a:cubicBezTo>
                <a:cubicBezTo>
                  <a:pt x="198" y="227"/>
                  <a:pt x="200" y="227"/>
                  <a:pt x="202" y="227"/>
                </a:cubicBezTo>
                <a:cubicBezTo>
                  <a:pt x="204" y="227"/>
                  <a:pt x="204" y="227"/>
                  <a:pt x="205" y="227"/>
                </a:cubicBezTo>
                <a:cubicBezTo>
                  <a:pt x="213" y="226"/>
                  <a:pt x="221" y="225"/>
                  <a:pt x="229" y="224"/>
                </a:cubicBezTo>
                <a:lnTo>
                  <a:pt x="230" y="224"/>
                </a:lnTo>
                <a:cubicBezTo>
                  <a:pt x="237" y="223"/>
                  <a:pt x="245" y="222"/>
                  <a:pt x="252" y="220"/>
                </a:cubicBezTo>
                <a:cubicBezTo>
                  <a:pt x="252" y="220"/>
                  <a:pt x="253" y="220"/>
                  <a:pt x="254" y="219"/>
                </a:cubicBezTo>
                <a:cubicBezTo>
                  <a:pt x="260" y="218"/>
                  <a:pt x="267" y="217"/>
                  <a:pt x="273" y="215"/>
                </a:cubicBezTo>
                <a:cubicBezTo>
                  <a:pt x="274" y="215"/>
                  <a:pt x="275" y="214"/>
                  <a:pt x="276" y="214"/>
                </a:cubicBezTo>
                <a:cubicBezTo>
                  <a:pt x="282" y="213"/>
                  <a:pt x="288" y="211"/>
                  <a:pt x="293" y="209"/>
                </a:cubicBezTo>
                <a:cubicBezTo>
                  <a:pt x="296" y="208"/>
                  <a:pt x="298" y="207"/>
                  <a:pt x="300" y="207"/>
                </a:cubicBezTo>
                <a:cubicBezTo>
                  <a:pt x="304" y="205"/>
                  <a:pt x="309" y="204"/>
                  <a:pt x="314" y="202"/>
                </a:cubicBezTo>
                <a:cubicBezTo>
                  <a:pt x="314" y="201"/>
                  <a:pt x="315" y="201"/>
                  <a:pt x="315" y="200"/>
                </a:cubicBezTo>
                <a:cubicBezTo>
                  <a:pt x="320" y="199"/>
                  <a:pt x="324" y="197"/>
                  <a:pt x="328" y="195"/>
                </a:cubicBezTo>
                <a:lnTo>
                  <a:pt x="328" y="0"/>
                </a:lnTo>
                <a:cubicBezTo>
                  <a:pt x="323" y="3"/>
                  <a:pt x="319" y="5"/>
                  <a:pt x="314" y="7"/>
                </a:cubicBezTo>
              </a:path>
            </a:pathLst>
          </a:custGeom>
          <a:solidFill>
            <a:schemeClr val="bg1">
              <a:lumMod val="65000"/>
            </a:schemeClr>
          </a:solidFill>
          <a:ln>
            <a:noFill/>
          </a:ln>
          <a:effectLst/>
        </p:spPr>
        <p:txBody>
          <a:bodyPr wrap="none" anchor="ctr"/>
          <a:lstStyle/>
          <a:p>
            <a:endParaRPr lang="en-US" sz="900"/>
          </a:p>
        </p:txBody>
      </p:sp>
      <p:sp>
        <p:nvSpPr>
          <p:cNvPr id="15" name="Freeform 14">
            <a:extLst>
              <a:ext uri="{FF2B5EF4-FFF2-40B4-BE49-F238E27FC236}">
                <a16:creationId xmlns:a16="http://schemas.microsoft.com/office/drawing/2014/main" id="{9FEF86BB-C1A8-C14D-B381-3A5B4A62C4FE}"/>
              </a:ext>
            </a:extLst>
          </p:cNvPr>
          <p:cNvSpPr>
            <a:spLocks noChangeArrowheads="1"/>
          </p:cNvSpPr>
          <p:nvPr/>
        </p:nvSpPr>
        <p:spPr bwMode="auto">
          <a:xfrm>
            <a:off x="2003556" y="3013448"/>
            <a:ext cx="598187" cy="141677"/>
          </a:xfrm>
          <a:custGeom>
            <a:avLst/>
            <a:gdLst>
              <a:gd name="T0" fmla="*/ 839 w 840"/>
              <a:gd name="T1" fmla="*/ 99 h 200"/>
              <a:gd name="T2" fmla="*/ 420 w 840"/>
              <a:gd name="T3" fmla="*/ 199 h 200"/>
              <a:gd name="T4" fmla="*/ 0 w 840"/>
              <a:gd name="T5" fmla="*/ 99 h 200"/>
              <a:gd name="T6" fmla="*/ 420 w 840"/>
              <a:gd name="T7" fmla="*/ 0 h 200"/>
              <a:gd name="T8" fmla="*/ 839 w 840"/>
              <a:gd name="T9" fmla="*/ 99 h 200"/>
            </a:gdLst>
            <a:ahLst/>
            <a:cxnLst>
              <a:cxn ang="0">
                <a:pos x="T0" y="T1"/>
              </a:cxn>
              <a:cxn ang="0">
                <a:pos x="T2" y="T3"/>
              </a:cxn>
              <a:cxn ang="0">
                <a:pos x="T4" y="T5"/>
              </a:cxn>
              <a:cxn ang="0">
                <a:pos x="T6" y="T7"/>
              </a:cxn>
              <a:cxn ang="0">
                <a:pos x="T8" y="T9"/>
              </a:cxn>
            </a:cxnLst>
            <a:rect l="0" t="0" r="r" b="b"/>
            <a:pathLst>
              <a:path w="840" h="200">
                <a:moveTo>
                  <a:pt x="839" y="99"/>
                </a:moveTo>
                <a:cubicBezTo>
                  <a:pt x="839" y="154"/>
                  <a:pt x="651" y="199"/>
                  <a:pt x="420" y="199"/>
                </a:cubicBezTo>
                <a:cubicBezTo>
                  <a:pt x="188" y="199"/>
                  <a:pt x="0" y="154"/>
                  <a:pt x="0" y="99"/>
                </a:cubicBezTo>
                <a:cubicBezTo>
                  <a:pt x="0" y="45"/>
                  <a:pt x="188" y="0"/>
                  <a:pt x="420" y="0"/>
                </a:cubicBezTo>
                <a:cubicBezTo>
                  <a:pt x="651" y="0"/>
                  <a:pt x="839" y="45"/>
                  <a:pt x="839" y="99"/>
                </a:cubicBezTo>
              </a:path>
            </a:pathLst>
          </a:custGeom>
          <a:solidFill>
            <a:schemeClr val="bg1">
              <a:lumMod val="75000"/>
            </a:schemeClr>
          </a:solidFill>
          <a:ln>
            <a:noFill/>
          </a:ln>
          <a:effectLst/>
        </p:spPr>
        <p:txBody>
          <a:bodyPr wrap="none" anchor="ctr"/>
          <a:lstStyle/>
          <a:p>
            <a:endParaRPr lang="en-US" sz="900"/>
          </a:p>
        </p:txBody>
      </p:sp>
      <p:sp>
        <p:nvSpPr>
          <p:cNvPr id="16" name="Freeform 15">
            <a:extLst>
              <a:ext uri="{FF2B5EF4-FFF2-40B4-BE49-F238E27FC236}">
                <a16:creationId xmlns:a16="http://schemas.microsoft.com/office/drawing/2014/main" id="{E034EB4C-75D0-3448-B6D9-8A773D2EF3BF}"/>
              </a:ext>
            </a:extLst>
          </p:cNvPr>
          <p:cNvSpPr>
            <a:spLocks noChangeArrowheads="1"/>
          </p:cNvSpPr>
          <p:nvPr/>
        </p:nvSpPr>
        <p:spPr bwMode="auto">
          <a:xfrm>
            <a:off x="1666681" y="1618730"/>
            <a:ext cx="1271934" cy="1467132"/>
          </a:xfrm>
          <a:custGeom>
            <a:avLst/>
            <a:gdLst>
              <a:gd name="T0" fmla="*/ 1779 w 1780"/>
              <a:gd name="T1" fmla="*/ 890 h 2054"/>
              <a:gd name="T2" fmla="*/ 890 w 1780"/>
              <a:gd name="T3" fmla="*/ 0 h 2054"/>
              <a:gd name="T4" fmla="*/ 0 w 1780"/>
              <a:gd name="T5" fmla="*/ 890 h 2054"/>
              <a:gd name="T6" fmla="*/ 722 w 1780"/>
              <a:gd name="T7" fmla="*/ 1763 h 2054"/>
              <a:gd name="T8" fmla="*/ 890 w 1780"/>
              <a:gd name="T9" fmla="*/ 2053 h 2054"/>
              <a:gd name="T10" fmla="*/ 1057 w 1780"/>
              <a:gd name="T11" fmla="*/ 1763 h 2054"/>
              <a:gd name="T12" fmla="*/ 1779 w 1780"/>
              <a:gd name="T13" fmla="*/ 890 h 2054"/>
            </a:gdLst>
            <a:ahLst/>
            <a:cxnLst>
              <a:cxn ang="0">
                <a:pos x="T0" y="T1"/>
              </a:cxn>
              <a:cxn ang="0">
                <a:pos x="T2" y="T3"/>
              </a:cxn>
              <a:cxn ang="0">
                <a:pos x="T4" y="T5"/>
              </a:cxn>
              <a:cxn ang="0">
                <a:pos x="T6" y="T7"/>
              </a:cxn>
              <a:cxn ang="0">
                <a:pos x="T8" y="T9"/>
              </a:cxn>
              <a:cxn ang="0">
                <a:pos x="T10" y="T11"/>
              </a:cxn>
              <a:cxn ang="0">
                <a:pos x="T12" y="T13"/>
              </a:cxn>
            </a:cxnLst>
            <a:rect l="0" t="0" r="r" b="b"/>
            <a:pathLst>
              <a:path w="1780" h="2054">
                <a:moveTo>
                  <a:pt x="1779" y="890"/>
                </a:moveTo>
                <a:cubicBezTo>
                  <a:pt x="1779" y="398"/>
                  <a:pt x="1380" y="0"/>
                  <a:pt x="890" y="0"/>
                </a:cubicBezTo>
                <a:cubicBezTo>
                  <a:pt x="398" y="0"/>
                  <a:pt x="0" y="398"/>
                  <a:pt x="0" y="890"/>
                </a:cubicBezTo>
                <a:cubicBezTo>
                  <a:pt x="0" y="1324"/>
                  <a:pt x="311" y="1685"/>
                  <a:pt x="722" y="1763"/>
                </a:cubicBezTo>
                <a:lnTo>
                  <a:pt x="890" y="2053"/>
                </a:lnTo>
                <a:lnTo>
                  <a:pt x="1057" y="1763"/>
                </a:lnTo>
                <a:cubicBezTo>
                  <a:pt x="1468" y="1685"/>
                  <a:pt x="1779" y="1324"/>
                  <a:pt x="1779" y="890"/>
                </a:cubicBezTo>
              </a:path>
            </a:pathLst>
          </a:custGeom>
          <a:solidFill>
            <a:schemeClr val="accent1"/>
          </a:solidFill>
          <a:ln>
            <a:noFill/>
          </a:ln>
          <a:effectLst/>
        </p:spPr>
        <p:txBody>
          <a:bodyPr wrap="none" anchor="ctr"/>
          <a:lstStyle/>
          <a:p>
            <a:endParaRPr lang="en-US" sz="900"/>
          </a:p>
        </p:txBody>
      </p:sp>
      <p:sp>
        <p:nvSpPr>
          <p:cNvPr id="59" name="TextBox 58">
            <a:extLst>
              <a:ext uri="{FF2B5EF4-FFF2-40B4-BE49-F238E27FC236}">
                <a16:creationId xmlns:a16="http://schemas.microsoft.com/office/drawing/2014/main" id="{164C5DB1-FDFB-4248-8637-F6CB3A854487}"/>
              </a:ext>
            </a:extLst>
          </p:cNvPr>
          <p:cNvSpPr txBox="1"/>
          <p:nvPr/>
        </p:nvSpPr>
        <p:spPr>
          <a:xfrm>
            <a:off x="2103686" y="1883346"/>
            <a:ext cx="401072"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1</a:t>
            </a:r>
          </a:p>
        </p:txBody>
      </p:sp>
      <p:sp>
        <p:nvSpPr>
          <p:cNvPr id="63" name="Subtitle 2">
            <a:extLst>
              <a:ext uri="{FF2B5EF4-FFF2-40B4-BE49-F238E27FC236}">
                <a16:creationId xmlns:a16="http://schemas.microsoft.com/office/drawing/2014/main" id="{7965B61E-9212-BB4F-9608-B1E6D0120532}"/>
              </a:ext>
            </a:extLst>
          </p:cNvPr>
          <p:cNvSpPr txBox="1">
            <a:spLocks/>
          </p:cNvSpPr>
          <p:nvPr/>
        </p:nvSpPr>
        <p:spPr>
          <a:xfrm>
            <a:off x="1231347" y="4440968"/>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64" name="TextBox 63">
            <a:extLst>
              <a:ext uri="{FF2B5EF4-FFF2-40B4-BE49-F238E27FC236}">
                <a16:creationId xmlns:a16="http://schemas.microsoft.com/office/drawing/2014/main" id="{ED5BC29D-2601-0A4C-9E30-75B88D1C1443}"/>
              </a:ext>
            </a:extLst>
          </p:cNvPr>
          <p:cNvSpPr txBox="1"/>
          <p:nvPr/>
        </p:nvSpPr>
        <p:spPr>
          <a:xfrm>
            <a:off x="1521142" y="4103836"/>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18" name="Freeform 17">
            <a:extLst>
              <a:ext uri="{FF2B5EF4-FFF2-40B4-BE49-F238E27FC236}">
                <a16:creationId xmlns:a16="http://schemas.microsoft.com/office/drawing/2014/main" id="{FC5DA19B-60C8-9247-BEAB-521A03AD2248}"/>
              </a:ext>
            </a:extLst>
          </p:cNvPr>
          <p:cNvSpPr>
            <a:spLocks noChangeArrowheads="1"/>
          </p:cNvSpPr>
          <p:nvPr/>
        </p:nvSpPr>
        <p:spPr bwMode="auto">
          <a:xfrm>
            <a:off x="5912622" y="4112224"/>
            <a:ext cx="50374" cy="198345"/>
          </a:xfrm>
          <a:custGeom>
            <a:avLst/>
            <a:gdLst>
              <a:gd name="T0" fmla="*/ 67 w 69"/>
              <a:gd name="T1" fmla="*/ 10 h 277"/>
              <a:gd name="T2" fmla="*/ 67 w 69"/>
              <a:gd name="T3" fmla="*/ 11 h 277"/>
              <a:gd name="T4" fmla="*/ 64 w 69"/>
              <a:gd name="T5" fmla="*/ 21 h 277"/>
              <a:gd name="T6" fmla="*/ 63 w 69"/>
              <a:gd name="T7" fmla="*/ 24 h 277"/>
              <a:gd name="T8" fmla="*/ 59 w 69"/>
              <a:gd name="T9" fmla="*/ 32 h 277"/>
              <a:gd name="T10" fmla="*/ 56 w 69"/>
              <a:gd name="T11" fmla="*/ 35 h 277"/>
              <a:gd name="T12" fmla="*/ 52 w 69"/>
              <a:gd name="T13" fmla="*/ 41 h 277"/>
              <a:gd name="T14" fmla="*/ 49 w 69"/>
              <a:gd name="T15" fmla="*/ 46 h 277"/>
              <a:gd name="T16" fmla="*/ 44 w 69"/>
              <a:gd name="T17" fmla="*/ 51 h 277"/>
              <a:gd name="T18" fmla="*/ 38 w 69"/>
              <a:gd name="T19" fmla="*/ 57 h 277"/>
              <a:gd name="T20" fmla="*/ 31 w 69"/>
              <a:gd name="T21" fmla="*/ 63 h 277"/>
              <a:gd name="T22" fmla="*/ 29 w 69"/>
              <a:gd name="T23" fmla="*/ 64 h 277"/>
              <a:gd name="T24" fmla="*/ 17 w 69"/>
              <a:gd name="T25" fmla="*/ 73 h 277"/>
              <a:gd name="T26" fmla="*/ 14 w 69"/>
              <a:gd name="T27" fmla="*/ 74 h 277"/>
              <a:gd name="T28" fmla="*/ 0 w 69"/>
              <a:gd name="T29" fmla="*/ 82 h 277"/>
              <a:gd name="T30" fmla="*/ 0 w 69"/>
              <a:gd name="T31" fmla="*/ 276 h 277"/>
              <a:gd name="T32" fmla="*/ 14 w 69"/>
              <a:gd name="T33" fmla="*/ 268 h 277"/>
              <a:gd name="T34" fmla="*/ 17 w 69"/>
              <a:gd name="T35" fmla="*/ 266 h 277"/>
              <a:gd name="T36" fmla="*/ 20 w 69"/>
              <a:gd name="T37" fmla="*/ 265 h 277"/>
              <a:gd name="T38" fmla="*/ 29 w 69"/>
              <a:gd name="T39" fmla="*/ 259 h 277"/>
              <a:gd name="T40" fmla="*/ 31 w 69"/>
              <a:gd name="T41" fmla="*/ 257 h 277"/>
              <a:gd name="T42" fmla="*/ 36 w 69"/>
              <a:gd name="T43" fmla="*/ 254 h 277"/>
              <a:gd name="T44" fmla="*/ 38 w 69"/>
              <a:gd name="T45" fmla="*/ 251 h 277"/>
              <a:gd name="T46" fmla="*/ 44 w 69"/>
              <a:gd name="T47" fmla="*/ 246 h 277"/>
              <a:gd name="T48" fmla="*/ 46 w 69"/>
              <a:gd name="T49" fmla="*/ 243 h 277"/>
              <a:gd name="T50" fmla="*/ 49 w 69"/>
              <a:gd name="T51" fmla="*/ 240 h 277"/>
              <a:gd name="T52" fmla="*/ 52 w 69"/>
              <a:gd name="T53" fmla="*/ 236 h 277"/>
              <a:gd name="T54" fmla="*/ 54 w 69"/>
              <a:gd name="T55" fmla="*/ 234 h 277"/>
              <a:gd name="T56" fmla="*/ 56 w 69"/>
              <a:gd name="T57" fmla="*/ 230 h 277"/>
              <a:gd name="T58" fmla="*/ 59 w 69"/>
              <a:gd name="T59" fmla="*/ 225 h 277"/>
              <a:gd name="T60" fmla="*/ 60 w 69"/>
              <a:gd name="T61" fmla="*/ 224 h 277"/>
              <a:gd name="T62" fmla="*/ 63 w 69"/>
              <a:gd name="T63" fmla="*/ 219 h 277"/>
              <a:gd name="T64" fmla="*/ 64 w 69"/>
              <a:gd name="T65" fmla="*/ 216 h 277"/>
              <a:gd name="T66" fmla="*/ 65 w 69"/>
              <a:gd name="T67" fmla="*/ 215 h 277"/>
              <a:gd name="T68" fmla="*/ 67 w 69"/>
              <a:gd name="T69" fmla="*/ 205 h 277"/>
              <a:gd name="T70" fmla="*/ 67 w 69"/>
              <a:gd name="T71" fmla="*/ 204 h 277"/>
              <a:gd name="T72" fmla="*/ 68 w 69"/>
              <a:gd name="T73" fmla="*/ 196 h 277"/>
              <a:gd name="T74" fmla="*/ 68 w 69"/>
              <a:gd name="T75" fmla="*/ 194 h 277"/>
              <a:gd name="T76" fmla="*/ 68 w 69"/>
              <a:gd name="T77" fmla="*/ 0 h 277"/>
              <a:gd name="T78" fmla="*/ 67 w 69"/>
              <a:gd name="T79" fmla="*/ 1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277">
                <a:moveTo>
                  <a:pt x="67" y="10"/>
                </a:moveTo>
                <a:lnTo>
                  <a:pt x="67" y="11"/>
                </a:lnTo>
                <a:cubicBezTo>
                  <a:pt x="66" y="14"/>
                  <a:pt x="65" y="18"/>
                  <a:pt x="64" y="21"/>
                </a:cubicBezTo>
                <a:cubicBezTo>
                  <a:pt x="64" y="23"/>
                  <a:pt x="63" y="24"/>
                  <a:pt x="63" y="24"/>
                </a:cubicBezTo>
                <a:cubicBezTo>
                  <a:pt x="61" y="27"/>
                  <a:pt x="61" y="29"/>
                  <a:pt x="59" y="32"/>
                </a:cubicBezTo>
                <a:cubicBezTo>
                  <a:pt x="59" y="33"/>
                  <a:pt x="58" y="34"/>
                  <a:pt x="56" y="35"/>
                </a:cubicBezTo>
                <a:cubicBezTo>
                  <a:pt x="55" y="38"/>
                  <a:pt x="54" y="40"/>
                  <a:pt x="52" y="41"/>
                </a:cubicBezTo>
                <a:cubicBezTo>
                  <a:pt x="52" y="43"/>
                  <a:pt x="50" y="45"/>
                  <a:pt x="49" y="46"/>
                </a:cubicBezTo>
                <a:cubicBezTo>
                  <a:pt x="47" y="47"/>
                  <a:pt x="46" y="49"/>
                  <a:pt x="44" y="51"/>
                </a:cubicBezTo>
                <a:cubicBezTo>
                  <a:pt x="43" y="53"/>
                  <a:pt x="41" y="55"/>
                  <a:pt x="38" y="57"/>
                </a:cubicBezTo>
                <a:cubicBezTo>
                  <a:pt x="36" y="59"/>
                  <a:pt x="34" y="60"/>
                  <a:pt x="31" y="63"/>
                </a:cubicBezTo>
                <a:cubicBezTo>
                  <a:pt x="30" y="63"/>
                  <a:pt x="30" y="63"/>
                  <a:pt x="29" y="64"/>
                </a:cubicBezTo>
                <a:cubicBezTo>
                  <a:pt x="25" y="67"/>
                  <a:pt x="22" y="70"/>
                  <a:pt x="17" y="73"/>
                </a:cubicBezTo>
                <a:cubicBezTo>
                  <a:pt x="16" y="73"/>
                  <a:pt x="15" y="73"/>
                  <a:pt x="14" y="74"/>
                </a:cubicBezTo>
                <a:cubicBezTo>
                  <a:pt x="10" y="77"/>
                  <a:pt x="5" y="80"/>
                  <a:pt x="0" y="82"/>
                </a:cubicBezTo>
                <a:lnTo>
                  <a:pt x="0" y="276"/>
                </a:lnTo>
                <a:cubicBezTo>
                  <a:pt x="5" y="274"/>
                  <a:pt x="10" y="271"/>
                  <a:pt x="14" y="268"/>
                </a:cubicBezTo>
                <a:cubicBezTo>
                  <a:pt x="15" y="268"/>
                  <a:pt x="16" y="267"/>
                  <a:pt x="17" y="266"/>
                </a:cubicBezTo>
                <a:cubicBezTo>
                  <a:pt x="18" y="266"/>
                  <a:pt x="19" y="266"/>
                  <a:pt x="20" y="265"/>
                </a:cubicBezTo>
                <a:cubicBezTo>
                  <a:pt x="23" y="263"/>
                  <a:pt x="26" y="260"/>
                  <a:pt x="29" y="259"/>
                </a:cubicBezTo>
                <a:cubicBezTo>
                  <a:pt x="30" y="258"/>
                  <a:pt x="30" y="257"/>
                  <a:pt x="31" y="257"/>
                </a:cubicBezTo>
                <a:cubicBezTo>
                  <a:pt x="33" y="255"/>
                  <a:pt x="34" y="254"/>
                  <a:pt x="36" y="254"/>
                </a:cubicBezTo>
                <a:cubicBezTo>
                  <a:pt x="37" y="253"/>
                  <a:pt x="38" y="252"/>
                  <a:pt x="38" y="251"/>
                </a:cubicBezTo>
                <a:cubicBezTo>
                  <a:pt x="41" y="249"/>
                  <a:pt x="43" y="248"/>
                  <a:pt x="44" y="246"/>
                </a:cubicBezTo>
                <a:cubicBezTo>
                  <a:pt x="45" y="244"/>
                  <a:pt x="46" y="244"/>
                  <a:pt x="46" y="243"/>
                </a:cubicBezTo>
                <a:cubicBezTo>
                  <a:pt x="47" y="242"/>
                  <a:pt x="48" y="241"/>
                  <a:pt x="49" y="240"/>
                </a:cubicBezTo>
                <a:cubicBezTo>
                  <a:pt x="50" y="239"/>
                  <a:pt x="52" y="237"/>
                  <a:pt x="52" y="236"/>
                </a:cubicBezTo>
                <a:cubicBezTo>
                  <a:pt x="53" y="235"/>
                  <a:pt x="54" y="234"/>
                  <a:pt x="54" y="234"/>
                </a:cubicBezTo>
                <a:cubicBezTo>
                  <a:pt x="55" y="232"/>
                  <a:pt x="56" y="231"/>
                  <a:pt x="56" y="230"/>
                </a:cubicBezTo>
                <a:cubicBezTo>
                  <a:pt x="58" y="229"/>
                  <a:pt x="59" y="227"/>
                  <a:pt x="59" y="225"/>
                </a:cubicBezTo>
                <a:cubicBezTo>
                  <a:pt x="60" y="225"/>
                  <a:pt x="60" y="225"/>
                  <a:pt x="60" y="224"/>
                </a:cubicBezTo>
                <a:cubicBezTo>
                  <a:pt x="61" y="223"/>
                  <a:pt x="62" y="220"/>
                  <a:pt x="63" y="219"/>
                </a:cubicBezTo>
                <a:cubicBezTo>
                  <a:pt x="63" y="218"/>
                  <a:pt x="64" y="216"/>
                  <a:pt x="64" y="216"/>
                </a:cubicBezTo>
                <a:cubicBezTo>
                  <a:pt x="64" y="215"/>
                  <a:pt x="65" y="215"/>
                  <a:pt x="65" y="215"/>
                </a:cubicBezTo>
                <a:cubicBezTo>
                  <a:pt x="66" y="212"/>
                  <a:pt x="66" y="208"/>
                  <a:pt x="67" y="205"/>
                </a:cubicBezTo>
                <a:lnTo>
                  <a:pt x="67" y="204"/>
                </a:lnTo>
                <a:cubicBezTo>
                  <a:pt x="67" y="201"/>
                  <a:pt x="68" y="198"/>
                  <a:pt x="68" y="196"/>
                </a:cubicBezTo>
                <a:cubicBezTo>
                  <a:pt x="68" y="195"/>
                  <a:pt x="68" y="194"/>
                  <a:pt x="68" y="194"/>
                </a:cubicBezTo>
                <a:lnTo>
                  <a:pt x="68" y="0"/>
                </a:lnTo>
                <a:cubicBezTo>
                  <a:pt x="68" y="3"/>
                  <a:pt x="67" y="7"/>
                  <a:pt x="67" y="10"/>
                </a:cubicBezTo>
              </a:path>
            </a:pathLst>
          </a:custGeom>
          <a:solidFill>
            <a:schemeClr val="bg1">
              <a:lumMod val="65000"/>
            </a:schemeClr>
          </a:solidFill>
          <a:ln>
            <a:noFill/>
          </a:ln>
          <a:effectLst/>
        </p:spPr>
        <p:txBody>
          <a:bodyPr wrap="none" anchor="ctr"/>
          <a:lstStyle/>
          <a:p>
            <a:endParaRPr lang="en-US" sz="900"/>
          </a:p>
        </p:txBody>
      </p:sp>
      <p:sp>
        <p:nvSpPr>
          <p:cNvPr id="20" name="Freeform 19">
            <a:extLst>
              <a:ext uri="{FF2B5EF4-FFF2-40B4-BE49-F238E27FC236}">
                <a16:creationId xmlns:a16="http://schemas.microsoft.com/office/drawing/2014/main" id="{243A89C4-5E99-7B40-B988-CB9F10052A78}"/>
              </a:ext>
            </a:extLst>
          </p:cNvPr>
          <p:cNvSpPr>
            <a:spLocks noChangeArrowheads="1"/>
          </p:cNvSpPr>
          <p:nvPr/>
        </p:nvSpPr>
        <p:spPr bwMode="auto">
          <a:xfrm>
            <a:off x="3689885" y="4112224"/>
            <a:ext cx="50374" cy="198345"/>
          </a:xfrm>
          <a:custGeom>
            <a:avLst/>
            <a:gdLst>
              <a:gd name="T0" fmla="*/ 0 w 69"/>
              <a:gd name="T1" fmla="*/ 194 h 277"/>
              <a:gd name="T2" fmla="*/ 0 w 69"/>
              <a:gd name="T3" fmla="*/ 0 h 277"/>
              <a:gd name="T4" fmla="*/ 68 w 69"/>
              <a:gd name="T5" fmla="*/ 82 h 277"/>
              <a:gd name="T6" fmla="*/ 68 w 69"/>
              <a:gd name="T7" fmla="*/ 276 h 277"/>
              <a:gd name="T8" fmla="*/ 0 w 69"/>
              <a:gd name="T9" fmla="*/ 194 h 277"/>
            </a:gdLst>
            <a:ahLst/>
            <a:cxnLst>
              <a:cxn ang="0">
                <a:pos x="T0" y="T1"/>
              </a:cxn>
              <a:cxn ang="0">
                <a:pos x="T2" y="T3"/>
              </a:cxn>
              <a:cxn ang="0">
                <a:pos x="T4" y="T5"/>
              </a:cxn>
              <a:cxn ang="0">
                <a:pos x="T6" y="T7"/>
              </a:cxn>
              <a:cxn ang="0">
                <a:pos x="T8" y="T9"/>
              </a:cxn>
            </a:cxnLst>
            <a:rect l="0" t="0" r="r" b="b"/>
            <a:pathLst>
              <a:path w="69" h="277">
                <a:moveTo>
                  <a:pt x="0" y="194"/>
                </a:moveTo>
                <a:lnTo>
                  <a:pt x="0" y="0"/>
                </a:lnTo>
                <a:cubicBezTo>
                  <a:pt x="0" y="30"/>
                  <a:pt x="23" y="59"/>
                  <a:pt x="68" y="82"/>
                </a:cubicBezTo>
                <a:lnTo>
                  <a:pt x="68" y="276"/>
                </a:lnTo>
                <a:cubicBezTo>
                  <a:pt x="23" y="254"/>
                  <a:pt x="0" y="224"/>
                  <a:pt x="0" y="194"/>
                </a:cubicBezTo>
              </a:path>
            </a:pathLst>
          </a:custGeom>
          <a:solidFill>
            <a:schemeClr val="bg1">
              <a:lumMod val="65000"/>
            </a:schemeClr>
          </a:solidFill>
          <a:ln>
            <a:noFill/>
          </a:ln>
          <a:effectLst/>
        </p:spPr>
        <p:txBody>
          <a:bodyPr wrap="none" anchor="ctr"/>
          <a:lstStyle/>
          <a:p>
            <a:endParaRPr lang="en-US" sz="900"/>
          </a:p>
        </p:txBody>
      </p:sp>
      <p:sp>
        <p:nvSpPr>
          <p:cNvPr id="21" name="Freeform 20">
            <a:extLst>
              <a:ext uri="{FF2B5EF4-FFF2-40B4-BE49-F238E27FC236}">
                <a16:creationId xmlns:a16="http://schemas.microsoft.com/office/drawing/2014/main" id="{F940E2AC-DD4C-EE47-88EA-AB79E891FB81}"/>
              </a:ext>
            </a:extLst>
          </p:cNvPr>
          <p:cNvSpPr>
            <a:spLocks noChangeArrowheads="1"/>
          </p:cNvSpPr>
          <p:nvPr/>
        </p:nvSpPr>
        <p:spPr bwMode="auto">
          <a:xfrm>
            <a:off x="4942930" y="4168894"/>
            <a:ext cx="969692" cy="623374"/>
          </a:xfrm>
          <a:custGeom>
            <a:avLst/>
            <a:gdLst>
              <a:gd name="T0" fmla="*/ 1358 w 1359"/>
              <a:gd name="T1" fmla="*/ 0 h 874"/>
              <a:gd name="T2" fmla="*/ 1358 w 1359"/>
              <a:gd name="T3" fmla="*/ 194 h 874"/>
              <a:gd name="T4" fmla="*/ 0 w 1359"/>
              <a:gd name="T5" fmla="*/ 873 h 874"/>
              <a:gd name="T6" fmla="*/ 0 w 1359"/>
              <a:gd name="T7" fmla="*/ 679 h 874"/>
              <a:gd name="T8" fmla="*/ 1358 w 1359"/>
              <a:gd name="T9" fmla="*/ 0 h 874"/>
            </a:gdLst>
            <a:ahLst/>
            <a:cxnLst>
              <a:cxn ang="0">
                <a:pos x="T0" y="T1"/>
              </a:cxn>
              <a:cxn ang="0">
                <a:pos x="T2" y="T3"/>
              </a:cxn>
              <a:cxn ang="0">
                <a:pos x="T4" y="T5"/>
              </a:cxn>
              <a:cxn ang="0">
                <a:pos x="T6" y="T7"/>
              </a:cxn>
              <a:cxn ang="0">
                <a:pos x="T8" y="T9"/>
              </a:cxn>
            </a:cxnLst>
            <a:rect l="0" t="0" r="r" b="b"/>
            <a:pathLst>
              <a:path w="1359" h="874">
                <a:moveTo>
                  <a:pt x="1358" y="0"/>
                </a:moveTo>
                <a:lnTo>
                  <a:pt x="1358" y="194"/>
                </a:lnTo>
                <a:lnTo>
                  <a:pt x="0" y="873"/>
                </a:lnTo>
                <a:lnTo>
                  <a:pt x="0" y="679"/>
                </a:lnTo>
                <a:lnTo>
                  <a:pt x="1358" y="0"/>
                </a:lnTo>
              </a:path>
            </a:pathLst>
          </a:custGeom>
          <a:solidFill>
            <a:schemeClr val="bg1">
              <a:lumMod val="75000"/>
            </a:schemeClr>
          </a:solidFill>
          <a:ln>
            <a:noFill/>
          </a:ln>
          <a:effectLst/>
        </p:spPr>
        <p:txBody>
          <a:bodyPr wrap="none" anchor="ctr"/>
          <a:lstStyle/>
          <a:p>
            <a:endParaRPr lang="en-US" sz="900"/>
          </a:p>
        </p:txBody>
      </p:sp>
      <p:sp>
        <p:nvSpPr>
          <p:cNvPr id="22" name="Freeform 21">
            <a:extLst>
              <a:ext uri="{FF2B5EF4-FFF2-40B4-BE49-F238E27FC236}">
                <a16:creationId xmlns:a16="http://schemas.microsoft.com/office/drawing/2014/main" id="{26605385-4172-3F40-AD2C-2DFDD5051995}"/>
              </a:ext>
            </a:extLst>
          </p:cNvPr>
          <p:cNvSpPr>
            <a:spLocks noChangeArrowheads="1"/>
          </p:cNvSpPr>
          <p:nvPr/>
        </p:nvSpPr>
        <p:spPr bwMode="auto">
          <a:xfrm>
            <a:off x="3737109" y="4168894"/>
            <a:ext cx="969692" cy="623374"/>
          </a:xfrm>
          <a:custGeom>
            <a:avLst/>
            <a:gdLst>
              <a:gd name="T0" fmla="*/ 1359 w 1360"/>
              <a:gd name="T1" fmla="*/ 679 h 874"/>
              <a:gd name="T2" fmla="*/ 1359 w 1360"/>
              <a:gd name="T3" fmla="*/ 873 h 874"/>
              <a:gd name="T4" fmla="*/ 0 w 1360"/>
              <a:gd name="T5" fmla="*/ 194 h 874"/>
              <a:gd name="T6" fmla="*/ 0 w 1360"/>
              <a:gd name="T7" fmla="*/ 0 h 874"/>
              <a:gd name="T8" fmla="*/ 1359 w 1360"/>
              <a:gd name="T9" fmla="*/ 679 h 874"/>
            </a:gdLst>
            <a:ahLst/>
            <a:cxnLst>
              <a:cxn ang="0">
                <a:pos x="T0" y="T1"/>
              </a:cxn>
              <a:cxn ang="0">
                <a:pos x="T2" y="T3"/>
              </a:cxn>
              <a:cxn ang="0">
                <a:pos x="T4" y="T5"/>
              </a:cxn>
              <a:cxn ang="0">
                <a:pos x="T6" y="T7"/>
              </a:cxn>
              <a:cxn ang="0">
                <a:pos x="T8" y="T9"/>
              </a:cxn>
            </a:cxnLst>
            <a:rect l="0" t="0" r="r" b="b"/>
            <a:pathLst>
              <a:path w="1360" h="874">
                <a:moveTo>
                  <a:pt x="1359" y="679"/>
                </a:moveTo>
                <a:lnTo>
                  <a:pt x="1359" y="873"/>
                </a:lnTo>
                <a:lnTo>
                  <a:pt x="0" y="194"/>
                </a:lnTo>
                <a:lnTo>
                  <a:pt x="0" y="0"/>
                </a:lnTo>
                <a:lnTo>
                  <a:pt x="1359" y="679"/>
                </a:lnTo>
              </a:path>
            </a:pathLst>
          </a:custGeom>
          <a:solidFill>
            <a:schemeClr val="bg1">
              <a:lumMod val="75000"/>
            </a:schemeClr>
          </a:solidFill>
          <a:ln>
            <a:noFill/>
          </a:ln>
          <a:effectLst/>
        </p:spPr>
        <p:txBody>
          <a:bodyPr wrap="none" anchor="ctr"/>
          <a:lstStyle/>
          <a:p>
            <a:endParaRPr lang="en-US" sz="900"/>
          </a:p>
        </p:txBody>
      </p:sp>
      <p:sp>
        <p:nvSpPr>
          <p:cNvPr id="23" name="Freeform 22">
            <a:extLst>
              <a:ext uri="{FF2B5EF4-FFF2-40B4-BE49-F238E27FC236}">
                <a16:creationId xmlns:a16="http://schemas.microsoft.com/office/drawing/2014/main" id="{164BF1A4-84FE-5D4A-8BA9-739D435E1BF2}"/>
              </a:ext>
            </a:extLst>
          </p:cNvPr>
          <p:cNvSpPr>
            <a:spLocks noChangeArrowheads="1"/>
          </p:cNvSpPr>
          <p:nvPr/>
        </p:nvSpPr>
        <p:spPr bwMode="auto">
          <a:xfrm>
            <a:off x="3674143" y="3545521"/>
            <a:ext cx="2304594" cy="1136554"/>
          </a:xfrm>
          <a:custGeom>
            <a:avLst/>
            <a:gdLst>
              <a:gd name="T0" fmla="*/ 1611 w 3226"/>
              <a:gd name="T1" fmla="*/ 0 h 1591"/>
              <a:gd name="T2" fmla="*/ 1776 w 3226"/>
              <a:gd name="T3" fmla="*/ 33 h 1591"/>
              <a:gd name="T4" fmla="*/ 3134 w 3226"/>
              <a:gd name="T5" fmla="*/ 713 h 1591"/>
              <a:gd name="T6" fmla="*/ 3134 w 3226"/>
              <a:gd name="T7" fmla="*/ 877 h 1591"/>
              <a:gd name="T8" fmla="*/ 1776 w 3226"/>
              <a:gd name="T9" fmla="*/ 1556 h 1591"/>
              <a:gd name="T10" fmla="*/ 1611 w 3226"/>
              <a:gd name="T11" fmla="*/ 1590 h 1591"/>
              <a:gd name="T12" fmla="*/ 1448 w 3226"/>
              <a:gd name="T13" fmla="*/ 1556 h 1591"/>
              <a:gd name="T14" fmla="*/ 89 w 3226"/>
              <a:gd name="T15" fmla="*/ 877 h 1591"/>
              <a:gd name="T16" fmla="*/ 89 w 3226"/>
              <a:gd name="T17" fmla="*/ 713 h 1591"/>
              <a:gd name="T18" fmla="*/ 1448 w 3226"/>
              <a:gd name="T19" fmla="*/ 33 h 1591"/>
              <a:gd name="T20" fmla="*/ 1611 w 3226"/>
              <a:gd name="T21" fmla="*/ 0 h 1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6" h="1591">
                <a:moveTo>
                  <a:pt x="1611" y="0"/>
                </a:moveTo>
                <a:cubicBezTo>
                  <a:pt x="1672" y="0"/>
                  <a:pt x="1731" y="11"/>
                  <a:pt x="1776" y="33"/>
                </a:cubicBezTo>
                <a:lnTo>
                  <a:pt x="3134" y="713"/>
                </a:lnTo>
                <a:cubicBezTo>
                  <a:pt x="3225" y="758"/>
                  <a:pt x="3225" y="831"/>
                  <a:pt x="3134" y="877"/>
                </a:cubicBezTo>
                <a:lnTo>
                  <a:pt x="1776" y="1556"/>
                </a:lnTo>
                <a:cubicBezTo>
                  <a:pt x="1731" y="1579"/>
                  <a:pt x="1672" y="1590"/>
                  <a:pt x="1611" y="1590"/>
                </a:cubicBezTo>
                <a:cubicBezTo>
                  <a:pt x="1552" y="1590"/>
                  <a:pt x="1493" y="1579"/>
                  <a:pt x="1448" y="1556"/>
                </a:cubicBezTo>
                <a:lnTo>
                  <a:pt x="89" y="877"/>
                </a:lnTo>
                <a:cubicBezTo>
                  <a:pt x="0" y="831"/>
                  <a:pt x="0" y="758"/>
                  <a:pt x="89" y="713"/>
                </a:cubicBezTo>
                <a:lnTo>
                  <a:pt x="1448" y="33"/>
                </a:lnTo>
                <a:cubicBezTo>
                  <a:pt x="1493" y="11"/>
                  <a:pt x="1552" y="0"/>
                  <a:pt x="1611" y="0"/>
                </a:cubicBezTo>
              </a:path>
            </a:pathLst>
          </a:custGeom>
          <a:solidFill>
            <a:schemeClr val="bg1">
              <a:lumMod val="95000"/>
            </a:schemeClr>
          </a:solidFill>
          <a:ln>
            <a:noFill/>
          </a:ln>
          <a:effectLst/>
        </p:spPr>
        <p:txBody>
          <a:bodyPr wrap="none" anchor="ctr"/>
          <a:lstStyle/>
          <a:p>
            <a:endParaRPr lang="en-US" sz="900"/>
          </a:p>
        </p:txBody>
      </p:sp>
      <p:sp>
        <p:nvSpPr>
          <p:cNvPr id="24" name="Freeform 23">
            <a:extLst>
              <a:ext uri="{FF2B5EF4-FFF2-40B4-BE49-F238E27FC236}">
                <a16:creationId xmlns:a16="http://schemas.microsoft.com/office/drawing/2014/main" id="{6D7A9AFD-E990-7549-98ED-921A453E5B73}"/>
              </a:ext>
            </a:extLst>
          </p:cNvPr>
          <p:cNvSpPr>
            <a:spLocks noChangeArrowheads="1"/>
          </p:cNvSpPr>
          <p:nvPr/>
        </p:nvSpPr>
        <p:spPr bwMode="auto">
          <a:xfrm>
            <a:off x="4706802" y="4653740"/>
            <a:ext cx="236128" cy="163715"/>
          </a:xfrm>
          <a:custGeom>
            <a:avLst/>
            <a:gdLst>
              <a:gd name="T0" fmla="*/ 300 w 329"/>
              <a:gd name="T1" fmla="*/ 12 h 229"/>
              <a:gd name="T2" fmla="*/ 275 w 329"/>
              <a:gd name="T3" fmla="*/ 20 h 229"/>
              <a:gd name="T4" fmla="*/ 253 w 329"/>
              <a:gd name="T5" fmla="*/ 25 h 229"/>
              <a:gd name="T6" fmla="*/ 230 w 329"/>
              <a:gd name="T7" fmla="*/ 29 h 229"/>
              <a:gd name="T8" fmla="*/ 204 w 329"/>
              <a:gd name="T9" fmla="*/ 32 h 229"/>
              <a:gd name="T10" fmla="*/ 183 w 329"/>
              <a:gd name="T11" fmla="*/ 34 h 229"/>
              <a:gd name="T12" fmla="*/ 148 w 329"/>
              <a:gd name="T13" fmla="*/ 34 h 229"/>
              <a:gd name="T14" fmla="*/ 121 w 329"/>
              <a:gd name="T15" fmla="*/ 32 h 229"/>
              <a:gd name="T16" fmla="*/ 99 w 329"/>
              <a:gd name="T17" fmla="*/ 30 h 229"/>
              <a:gd name="T18" fmla="*/ 79 w 329"/>
              <a:gd name="T19" fmla="*/ 26 h 229"/>
              <a:gd name="T20" fmla="*/ 59 w 329"/>
              <a:gd name="T21" fmla="*/ 22 h 229"/>
              <a:gd name="T22" fmla="*/ 39 w 329"/>
              <a:gd name="T23" fmla="*/ 16 h 229"/>
              <a:gd name="T24" fmla="*/ 17 w 329"/>
              <a:gd name="T25" fmla="*/ 8 h 229"/>
              <a:gd name="T26" fmla="*/ 0 w 329"/>
              <a:gd name="T27" fmla="*/ 194 h 229"/>
              <a:gd name="T28" fmla="*/ 18 w 329"/>
              <a:gd name="T29" fmla="*/ 203 h 229"/>
              <a:gd name="T30" fmla="*/ 39 w 329"/>
              <a:gd name="T31" fmla="*/ 210 h 229"/>
              <a:gd name="T32" fmla="*/ 48 w 329"/>
              <a:gd name="T33" fmla="*/ 213 h 229"/>
              <a:gd name="T34" fmla="*/ 63 w 329"/>
              <a:gd name="T35" fmla="*/ 217 h 229"/>
              <a:gd name="T36" fmla="*/ 79 w 329"/>
              <a:gd name="T37" fmla="*/ 221 h 229"/>
              <a:gd name="T38" fmla="*/ 93 w 329"/>
              <a:gd name="T39" fmla="*/ 222 h 229"/>
              <a:gd name="T40" fmla="*/ 100 w 329"/>
              <a:gd name="T41" fmla="*/ 224 h 229"/>
              <a:gd name="T42" fmla="*/ 120 w 329"/>
              <a:gd name="T43" fmla="*/ 226 h 229"/>
              <a:gd name="T44" fmla="*/ 138 w 329"/>
              <a:gd name="T45" fmla="*/ 228 h 229"/>
              <a:gd name="T46" fmla="*/ 148 w 329"/>
              <a:gd name="T47" fmla="*/ 228 h 229"/>
              <a:gd name="T48" fmla="*/ 163 w 329"/>
              <a:gd name="T49" fmla="*/ 228 h 229"/>
              <a:gd name="T50" fmla="*/ 183 w 329"/>
              <a:gd name="T51" fmla="*/ 228 h 229"/>
              <a:gd name="T52" fmla="*/ 202 w 329"/>
              <a:gd name="T53" fmla="*/ 227 h 229"/>
              <a:gd name="T54" fmla="*/ 228 w 329"/>
              <a:gd name="T55" fmla="*/ 223 h 229"/>
              <a:gd name="T56" fmla="*/ 251 w 329"/>
              <a:gd name="T57" fmla="*/ 220 h 229"/>
              <a:gd name="T58" fmla="*/ 272 w 329"/>
              <a:gd name="T59" fmla="*/ 215 h 229"/>
              <a:gd name="T60" fmla="*/ 293 w 329"/>
              <a:gd name="T61" fmla="*/ 209 h 229"/>
              <a:gd name="T62" fmla="*/ 313 w 329"/>
              <a:gd name="T63" fmla="*/ 201 h 229"/>
              <a:gd name="T64" fmla="*/ 328 w 329"/>
              <a:gd name="T65" fmla="*/ 194 h 229"/>
              <a:gd name="T66" fmla="*/ 313 w 329"/>
              <a:gd name="T67" fmla="*/ 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9" h="229">
                <a:moveTo>
                  <a:pt x="313" y="7"/>
                </a:moveTo>
                <a:cubicBezTo>
                  <a:pt x="308" y="9"/>
                  <a:pt x="304" y="10"/>
                  <a:pt x="300" y="12"/>
                </a:cubicBezTo>
                <a:cubicBezTo>
                  <a:pt x="298" y="13"/>
                  <a:pt x="295" y="14"/>
                  <a:pt x="293" y="14"/>
                </a:cubicBezTo>
                <a:cubicBezTo>
                  <a:pt x="287" y="16"/>
                  <a:pt x="281" y="18"/>
                  <a:pt x="275" y="20"/>
                </a:cubicBezTo>
                <a:cubicBezTo>
                  <a:pt x="274" y="20"/>
                  <a:pt x="273" y="20"/>
                  <a:pt x="272" y="20"/>
                </a:cubicBezTo>
                <a:cubicBezTo>
                  <a:pt x="266" y="22"/>
                  <a:pt x="259" y="23"/>
                  <a:pt x="253" y="25"/>
                </a:cubicBezTo>
                <a:cubicBezTo>
                  <a:pt x="253" y="25"/>
                  <a:pt x="252" y="25"/>
                  <a:pt x="251" y="25"/>
                </a:cubicBezTo>
                <a:cubicBezTo>
                  <a:pt x="244" y="27"/>
                  <a:pt x="237" y="28"/>
                  <a:pt x="230" y="29"/>
                </a:cubicBezTo>
                <a:cubicBezTo>
                  <a:pt x="229" y="30"/>
                  <a:pt x="228" y="30"/>
                  <a:pt x="228" y="30"/>
                </a:cubicBezTo>
                <a:cubicBezTo>
                  <a:pt x="220" y="31"/>
                  <a:pt x="212" y="32"/>
                  <a:pt x="204" y="32"/>
                </a:cubicBezTo>
                <a:cubicBezTo>
                  <a:pt x="201" y="33"/>
                  <a:pt x="198" y="33"/>
                  <a:pt x="195" y="33"/>
                </a:cubicBezTo>
                <a:cubicBezTo>
                  <a:pt x="190" y="33"/>
                  <a:pt x="186" y="33"/>
                  <a:pt x="183" y="34"/>
                </a:cubicBezTo>
                <a:cubicBezTo>
                  <a:pt x="176" y="34"/>
                  <a:pt x="170" y="34"/>
                  <a:pt x="163" y="34"/>
                </a:cubicBezTo>
                <a:cubicBezTo>
                  <a:pt x="159" y="34"/>
                  <a:pt x="153" y="34"/>
                  <a:pt x="148" y="34"/>
                </a:cubicBezTo>
                <a:cubicBezTo>
                  <a:pt x="145" y="33"/>
                  <a:pt x="143" y="33"/>
                  <a:pt x="140" y="33"/>
                </a:cubicBezTo>
                <a:cubicBezTo>
                  <a:pt x="133" y="33"/>
                  <a:pt x="127" y="33"/>
                  <a:pt x="121" y="32"/>
                </a:cubicBezTo>
                <a:lnTo>
                  <a:pt x="120" y="32"/>
                </a:lnTo>
                <a:cubicBezTo>
                  <a:pt x="113" y="32"/>
                  <a:pt x="105" y="30"/>
                  <a:pt x="99" y="30"/>
                </a:cubicBezTo>
                <a:cubicBezTo>
                  <a:pt x="97" y="29"/>
                  <a:pt x="94" y="28"/>
                  <a:pt x="93" y="28"/>
                </a:cubicBezTo>
                <a:cubicBezTo>
                  <a:pt x="88" y="28"/>
                  <a:pt x="83" y="27"/>
                  <a:pt x="79" y="26"/>
                </a:cubicBezTo>
                <a:cubicBezTo>
                  <a:pt x="76" y="25"/>
                  <a:pt x="73" y="25"/>
                  <a:pt x="70" y="24"/>
                </a:cubicBezTo>
                <a:cubicBezTo>
                  <a:pt x="67" y="23"/>
                  <a:pt x="63" y="22"/>
                  <a:pt x="59" y="22"/>
                </a:cubicBezTo>
                <a:cubicBezTo>
                  <a:pt x="56" y="20"/>
                  <a:pt x="52" y="20"/>
                  <a:pt x="48" y="19"/>
                </a:cubicBezTo>
                <a:cubicBezTo>
                  <a:pt x="46" y="18"/>
                  <a:pt x="42" y="17"/>
                  <a:pt x="39" y="16"/>
                </a:cubicBezTo>
                <a:cubicBezTo>
                  <a:pt x="33" y="14"/>
                  <a:pt x="26" y="11"/>
                  <a:pt x="19" y="9"/>
                </a:cubicBezTo>
                <a:cubicBezTo>
                  <a:pt x="19" y="9"/>
                  <a:pt x="18" y="8"/>
                  <a:pt x="17" y="8"/>
                </a:cubicBezTo>
                <a:cubicBezTo>
                  <a:pt x="11" y="6"/>
                  <a:pt x="6" y="3"/>
                  <a:pt x="0" y="0"/>
                </a:cubicBezTo>
                <a:lnTo>
                  <a:pt x="0" y="194"/>
                </a:lnTo>
                <a:cubicBezTo>
                  <a:pt x="6" y="197"/>
                  <a:pt x="11" y="200"/>
                  <a:pt x="17" y="202"/>
                </a:cubicBezTo>
                <a:cubicBezTo>
                  <a:pt x="18" y="202"/>
                  <a:pt x="18" y="203"/>
                  <a:pt x="18" y="203"/>
                </a:cubicBezTo>
                <a:cubicBezTo>
                  <a:pt x="19" y="203"/>
                  <a:pt x="19" y="203"/>
                  <a:pt x="19" y="203"/>
                </a:cubicBezTo>
                <a:cubicBezTo>
                  <a:pt x="26" y="206"/>
                  <a:pt x="33" y="208"/>
                  <a:pt x="39" y="210"/>
                </a:cubicBezTo>
                <a:cubicBezTo>
                  <a:pt x="40" y="211"/>
                  <a:pt x="41" y="211"/>
                  <a:pt x="42" y="211"/>
                </a:cubicBezTo>
                <a:cubicBezTo>
                  <a:pt x="44" y="212"/>
                  <a:pt x="46" y="212"/>
                  <a:pt x="48" y="213"/>
                </a:cubicBezTo>
                <a:cubicBezTo>
                  <a:pt x="52" y="214"/>
                  <a:pt x="56" y="215"/>
                  <a:pt x="59" y="216"/>
                </a:cubicBezTo>
                <a:cubicBezTo>
                  <a:pt x="60" y="216"/>
                  <a:pt x="61" y="216"/>
                  <a:pt x="63" y="217"/>
                </a:cubicBezTo>
                <a:cubicBezTo>
                  <a:pt x="65" y="217"/>
                  <a:pt x="68" y="218"/>
                  <a:pt x="70" y="219"/>
                </a:cubicBezTo>
                <a:cubicBezTo>
                  <a:pt x="73" y="219"/>
                  <a:pt x="76" y="220"/>
                  <a:pt x="79" y="221"/>
                </a:cubicBezTo>
                <a:cubicBezTo>
                  <a:pt x="80" y="221"/>
                  <a:pt x="81" y="221"/>
                  <a:pt x="82" y="221"/>
                </a:cubicBezTo>
                <a:cubicBezTo>
                  <a:pt x="85" y="222"/>
                  <a:pt x="89" y="222"/>
                  <a:pt x="93" y="222"/>
                </a:cubicBezTo>
                <a:cubicBezTo>
                  <a:pt x="94" y="223"/>
                  <a:pt x="97" y="223"/>
                  <a:pt x="99" y="223"/>
                </a:cubicBezTo>
                <a:lnTo>
                  <a:pt x="100" y="224"/>
                </a:lnTo>
                <a:cubicBezTo>
                  <a:pt x="107" y="225"/>
                  <a:pt x="113" y="225"/>
                  <a:pt x="119" y="226"/>
                </a:cubicBezTo>
                <a:cubicBezTo>
                  <a:pt x="120" y="226"/>
                  <a:pt x="120" y="226"/>
                  <a:pt x="120" y="226"/>
                </a:cubicBezTo>
                <a:cubicBezTo>
                  <a:pt x="120" y="226"/>
                  <a:pt x="121" y="226"/>
                  <a:pt x="121" y="227"/>
                </a:cubicBezTo>
                <a:cubicBezTo>
                  <a:pt x="127" y="227"/>
                  <a:pt x="132" y="227"/>
                  <a:pt x="138" y="228"/>
                </a:cubicBezTo>
                <a:cubicBezTo>
                  <a:pt x="138" y="228"/>
                  <a:pt x="139" y="228"/>
                  <a:pt x="140" y="228"/>
                </a:cubicBezTo>
                <a:cubicBezTo>
                  <a:pt x="143" y="228"/>
                  <a:pt x="145" y="228"/>
                  <a:pt x="148" y="228"/>
                </a:cubicBezTo>
                <a:cubicBezTo>
                  <a:pt x="151" y="228"/>
                  <a:pt x="154" y="228"/>
                  <a:pt x="158" y="228"/>
                </a:cubicBezTo>
                <a:cubicBezTo>
                  <a:pt x="160" y="228"/>
                  <a:pt x="162" y="228"/>
                  <a:pt x="163" y="228"/>
                </a:cubicBezTo>
                <a:cubicBezTo>
                  <a:pt x="169" y="228"/>
                  <a:pt x="174" y="228"/>
                  <a:pt x="179" y="228"/>
                </a:cubicBezTo>
                <a:cubicBezTo>
                  <a:pt x="180" y="228"/>
                  <a:pt x="181" y="228"/>
                  <a:pt x="183" y="228"/>
                </a:cubicBezTo>
                <a:cubicBezTo>
                  <a:pt x="186" y="228"/>
                  <a:pt x="190" y="227"/>
                  <a:pt x="195" y="227"/>
                </a:cubicBezTo>
                <a:cubicBezTo>
                  <a:pt x="197" y="227"/>
                  <a:pt x="200" y="227"/>
                  <a:pt x="202" y="227"/>
                </a:cubicBezTo>
                <a:cubicBezTo>
                  <a:pt x="203" y="227"/>
                  <a:pt x="204" y="227"/>
                  <a:pt x="204" y="227"/>
                </a:cubicBezTo>
                <a:cubicBezTo>
                  <a:pt x="212" y="226"/>
                  <a:pt x="220" y="225"/>
                  <a:pt x="228" y="223"/>
                </a:cubicBezTo>
                <a:cubicBezTo>
                  <a:pt x="228" y="223"/>
                  <a:pt x="229" y="223"/>
                  <a:pt x="230" y="223"/>
                </a:cubicBezTo>
                <a:cubicBezTo>
                  <a:pt x="237" y="222"/>
                  <a:pt x="244" y="221"/>
                  <a:pt x="251" y="220"/>
                </a:cubicBezTo>
                <a:cubicBezTo>
                  <a:pt x="252" y="220"/>
                  <a:pt x="253" y="219"/>
                  <a:pt x="253" y="219"/>
                </a:cubicBezTo>
                <a:cubicBezTo>
                  <a:pt x="259" y="218"/>
                  <a:pt x="266" y="217"/>
                  <a:pt x="272" y="215"/>
                </a:cubicBezTo>
                <a:cubicBezTo>
                  <a:pt x="273" y="214"/>
                  <a:pt x="274" y="214"/>
                  <a:pt x="275" y="214"/>
                </a:cubicBezTo>
                <a:cubicBezTo>
                  <a:pt x="281" y="212"/>
                  <a:pt x="287" y="211"/>
                  <a:pt x="293" y="209"/>
                </a:cubicBezTo>
                <a:cubicBezTo>
                  <a:pt x="295" y="208"/>
                  <a:pt x="298" y="207"/>
                  <a:pt x="300" y="206"/>
                </a:cubicBezTo>
                <a:cubicBezTo>
                  <a:pt x="304" y="205"/>
                  <a:pt x="308" y="203"/>
                  <a:pt x="313" y="201"/>
                </a:cubicBezTo>
                <a:lnTo>
                  <a:pt x="315" y="200"/>
                </a:lnTo>
                <a:cubicBezTo>
                  <a:pt x="319" y="198"/>
                  <a:pt x="324" y="197"/>
                  <a:pt x="328" y="194"/>
                </a:cubicBezTo>
                <a:lnTo>
                  <a:pt x="328" y="0"/>
                </a:lnTo>
                <a:cubicBezTo>
                  <a:pt x="323" y="3"/>
                  <a:pt x="318" y="4"/>
                  <a:pt x="313" y="7"/>
                </a:cubicBezTo>
              </a:path>
            </a:pathLst>
          </a:custGeom>
          <a:solidFill>
            <a:schemeClr val="bg1">
              <a:lumMod val="65000"/>
            </a:schemeClr>
          </a:solidFill>
          <a:ln>
            <a:noFill/>
          </a:ln>
          <a:effectLst/>
        </p:spPr>
        <p:txBody>
          <a:bodyPr wrap="none" anchor="ctr"/>
          <a:lstStyle/>
          <a:p>
            <a:endParaRPr lang="en-US" sz="900"/>
          </a:p>
        </p:txBody>
      </p:sp>
      <p:sp>
        <p:nvSpPr>
          <p:cNvPr id="25" name="Freeform 24">
            <a:extLst>
              <a:ext uri="{FF2B5EF4-FFF2-40B4-BE49-F238E27FC236}">
                <a16:creationId xmlns:a16="http://schemas.microsoft.com/office/drawing/2014/main" id="{2D5BBA90-D1A5-9F42-AC88-49D4F3D80F1A}"/>
              </a:ext>
            </a:extLst>
          </p:cNvPr>
          <p:cNvSpPr>
            <a:spLocks noChangeArrowheads="1"/>
          </p:cNvSpPr>
          <p:nvPr/>
        </p:nvSpPr>
        <p:spPr bwMode="auto">
          <a:xfrm>
            <a:off x="4524197" y="4039811"/>
            <a:ext cx="598187" cy="141677"/>
          </a:xfrm>
          <a:custGeom>
            <a:avLst/>
            <a:gdLst>
              <a:gd name="T0" fmla="*/ 839 w 840"/>
              <a:gd name="T1" fmla="*/ 99 h 199"/>
              <a:gd name="T2" fmla="*/ 419 w 840"/>
              <a:gd name="T3" fmla="*/ 198 h 199"/>
              <a:gd name="T4" fmla="*/ 0 w 840"/>
              <a:gd name="T5" fmla="*/ 99 h 199"/>
              <a:gd name="T6" fmla="*/ 419 w 840"/>
              <a:gd name="T7" fmla="*/ 0 h 199"/>
              <a:gd name="T8" fmla="*/ 839 w 840"/>
              <a:gd name="T9" fmla="*/ 99 h 199"/>
            </a:gdLst>
            <a:ahLst/>
            <a:cxnLst>
              <a:cxn ang="0">
                <a:pos x="T0" y="T1"/>
              </a:cxn>
              <a:cxn ang="0">
                <a:pos x="T2" y="T3"/>
              </a:cxn>
              <a:cxn ang="0">
                <a:pos x="T4" y="T5"/>
              </a:cxn>
              <a:cxn ang="0">
                <a:pos x="T6" y="T7"/>
              </a:cxn>
              <a:cxn ang="0">
                <a:pos x="T8" y="T9"/>
              </a:cxn>
            </a:cxnLst>
            <a:rect l="0" t="0" r="r" b="b"/>
            <a:pathLst>
              <a:path w="840" h="199">
                <a:moveTo>
                  <a:pt x="839" y="99"/>
                </a:moveTo>
                <a:cubicBezTo>
                  <a:pt x="839" y="154"/>
                  <a:pt x="651" y="198"/>
                  <a:pt x="419" y="198"/>
                </a:cubicBezTo>
                <a:cubicBezTo>
                  <a:pt x="188" y="198"/>
                  <a:pt x="0" y="154"/>
                  <a:pt x="0" y="99"/>
                </a:cubicBezTo>
                <a:cubicBezTo>
                  <a:pt x="0" y="44"/>
                  <a:pt x="188" y="0"/>
                  <a:pt x="419" y="0"/>
                </a:cubicBezTo>
                <a:cubicBezTo>
                  <a:pt x="651" y="0"/>
                  <a:pt x="839" y="44"/>
                  <a:pt x="839" y="99"/>
                </a:cubicBezTo>
              </a:path>
            </a:pathLst>
          </a:custGeom>
          <a:solidFill>
            <a:schemeClr val="bg1">
              <a:lumMod val="75000"/>
            </a:schemeClr>
          </a:solidFill>
          <a:ln>
            <a:noFill/>
          </a:ln>
          <a:effectLst/>
        </p:spPr>
        <p:txBody>
          <a:bodyPr wrap="none" anchor="ctr"/>
          <a:lstStyle/>
          <a:p>
            <a:endParaRPr lang="en-US" sz="900"/>
          </a:p>
        </p:txBody>
      </p:sp>
      <p:sp>
        <p:nvSpPr>
          <p:cNvPr id="26" name="Freeform 25">
            <a:extLst>
              <a:ext uri="{FF2B5EF4-FFF2-40B4-BE49-F238E27FC236}">
                <a16:creationId xmlns:a16="http://schemas.microsoft.com/office/drawing/2014/main" id="{A2847BDE-3FDD-B04C-843E-1FBD0EAC7BF0}"/>
              </a:ext>
            </a:extLst>
          </p:cNvPr>
          <p:cNvSpPr>
            <a:spLocks noChangeArrowheads="1"/>
          </p:cNvSpPr>
          <p:nvPr/>
        </p:nvSpPr>
        <p:spPr bwMode="auto">
          <a:xfrm>
            <a:off x="4190472" y="2645092"/>
            <a:ext cx="1271934" cy="1467132"/>
          </a:xfrm>
          <a:custGeom>
            <a:avLst/>
            <a:gdLst>
              <a:gd name="T0" fmla="*/ 1779 w 1780"/>
              <a:gd name="T1" fmla="*/ 889 h 2054"/>
              <a:gd name="T2" fmla="*/ 889 w 1780"/>
              <a:gd name="T3" fmla="*/ 0 h 2054"/>
              <a:gd name="T4" fmla="*/ 0 w 1780"/>
              <a:gd name="T5" fmla="*/ 889 h 2054"/>
              <a:gd name="T6" fmla="*/ 722 w 1780"/>
              <a:gd name="T7" fmla="*/ 1763 h 2054"/>
              <a:gd name="T8" fmla="*/ 889 w 1780"/>
              <a:gd name="T9" fmla="*/ 2053 h 2054"/>
              <a:gd name="T10" fmla="*/ 1057 w 1780"/>
              <a:gd name="T11" fmla="*/ 1763 h 2054"/>
              <a:gd name="T12" fmla="*/ 1779 w 1780"/>
              <a:gd name="T13" fmla="*/ 889 h 2054"/>
            </a:gdLst>
            <a:ahLst/>
            <a:cxnLst>
              <a:cxn ang="0">
                <a:pos x="T0" y="T1"/>
              </a:cxn>
              <a:cxn ang="0">
                <a:pos x="T2" y="T3"/>
              </a:cxn>
              <a:cxn ang="0">
                <a:pos x="T4" y="T5"/>
              </a:cxn>
              <a:cxn ang="0">
                <a:pos x="T6" y="T7"/>
              </a:cxn>
              <a:cxn ang="0">
                <a:pos x="T8" y="T9"/>
              </a:cxn>
              <a:cxn ang="0">
                <a:pos x="T10" y="T11"/>
              </a:cxn>
              <a:cxn ang="0">
                <a:pos x="T12" y="T13"/>
              </a:cxn>
            </a:cxnLst>
            <a:rect l="0" t="0" r="r" b="b"/>
            <a:pathLst>
              <a:path w="1780" h="2054">
                <a:moveTo>
                  <a:pt x="1779" y="889"/>
                </a:moveTo>
                <a:cubicBezTo>
                  <a:pt x="1779" y="398"/>
                  <a:pt x="1381" y="0"/>
                  <a:pt x="889" y="0"/>
                </a:cubicBezTo>
                <a:cubicBezTo>
                  <a:pt x="399" y="0"/>
                  <a:pt x="0" y="398"/>
                  <a:pt x="0" y="889"/>
                </a:cubicBezTo>
                <a:cubicBezTo>
                  <a:pt x="0" y="1323"/>
                  <a:pt x="311" y="1685"/>
                  <a:pt x="722" y="1763"/>
                </a:cubicBezTo>
                <a:lnTo>
                  <a:pt x="889" y="2053"/>
                </a:lnTo>
                <a:lnTo>
                  <a:pt x="1057" y="1763"/>
                </a:lnTo>
                <a:cubicBezTo>
                  <a:pt x="1468" y="1685"/>
                  <a:pt x="1779" y="1323"/>
                  <a:pt x="1779" y="889"/>
                </a:cubicBezTo>
              </a:path>
            </a:pathLst>
          </a:custGeom>
          <a:solidFill>
            <a:schemeClr val="accent2"/>
          </a:solidFill>
          <a:ln>
            <a:noFill/>
          </a:ln>
          <a:effectLst/>
        </p:spPr>
        <p:txBody>
          <a:bodyPr wrap="none" anchor="ctr"/>
          <a:lstStyle/>
          <a:p>
            <a:endParaRPr lang="en-US" sz="900"/>
          </a:p>
        </p:txBody>
      </p:sp>
      <p:sp>
        <p:nvSpPr>
          <p:cNvPr id="61" name="TextBox 60">
            <a:extLst>
              <a:ext uri="{FF2B5EF4-FFF2-40B4-BE49-F238E27FC236}">
                <a16:creationId xmlns:a16="http://schemas.microsoft.com/office/drawing/2014/main" id="{442A8F84-0017-D24F-994B-8CC257119BBF}"/>
              </a:ext>
            </a:extLst>
          </p:cNvPr>
          <p:cNvSpPr txBox="1"/>
          <p:nvPr/>
        </p:nvSpPr>
        <p:spPr>
          <a:xfrm>
            <a:off x="4567826" y="2917953"/>
            <a:ext cx="51488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2</a:t>
            </a:r>
          </a:p>
        </p:txBody>
      </p:sp>
      <p:sp>
        <p:nvSpPr>
          <p:cNvPr id="67" name="Subtitle 2">
            <a:extLst>
              <a:ext uri="{FF2B5EF4-FFF2-40B4-BE49-F238E27FC236}">
                <a16:creationId xmlns:a16="http://schemas.microsoft.com/office/drawing/2014/main" id="{EA75FF84-D7A3-5140-8E52-07E8B01EDC14}"/>
              </a:ext>
            </a:extLst>
          </p:cNvPr>
          <p:cNvSpPr txBox="1">
            <a:spLocks/>
          </p:cNvSpPr>
          <p:nvPr/>
        </p:nvSpPr>
        <p:spPr>
          <a:xfrm>
            <a:off x="3754162" y="5617861"/>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68" name="TextBox 67">
            <a:extLst>
              <a:ext uri="{FF2B5EF4-FFF2-40B4-BE49-F238E27FC236}">
                <a16:creationId xmlns:a16="http://schemas.microsoft.com/office/drawing/2014/main" id="{8445BE4B-F1DC-784A-945D-B22ACAC1C81C}"/>
              </a:ext>
            </a:extLst>
          </p:cNvPr>
          <p:cNvSpPr txBox="1"/>
          <p:nvPr/>
        </p:nvSpPr>
        <p:spPr>
          <a:xfrm>
            <a:off x="4023919" y="5280729"/>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28" name="Freeform 27">
            <a:extLst>
              <a:ext uri="{FF2B5EF4-FFF2-40B4-BE49-F238E27FC236}">
                <a16:creationId xmlns:a16="http://schemas.microsoft.com/office/drawing/2014/main" id="{C98FCF60-2B11-1541-A568-3FFE6F4FB5E9}"/>
              </a:ext>
            </a:extLst>
          </p:cNvPr>
          <p:cNvSpPr>
            <a:spLocks noChangeArrowheads="1"/>
          </p:cNvSpPr>
          <p:nvPr/>
        </p:nvSpPr>
        <p:spPr bwMode="auto">
          <a:xfrm>
            <a:off x="8436411" y="3085862"/>
            <a:ext cx="50374" cy="198345"/>
          </a:xfrm>
          <a:custGeom>
            <a:avLst/>
            <a:gdLst>
              <a:gd name="T0" fmla="*/ 68 w 70"/>
              <a:gd name="T1" fmla="*/ 10 h 278"/>
              <a:gd name="T2" fmla="*/ 68 w 70"/>
              <a:gd name="T3" fmla="*/ 12 h 278"/>
              <a:gd name="T4" fmla="*/ 64 w 70"/>
              <a:gd name="T5" fmla="*/ 22 h 278"/>
              <a:gd name="T6" fmla="*/ 63 w 70"/>
              <a:gd name="T7" fmla="*/ 25 h 278"/>
              <a:gd name="T8" fmla="*/ 60 w 70"/>
              <a:gd name="T9" fmla="*/ 32 h 278"/>
              <a:gd name="T10" fmla="*/ 57 w 70"/>
              <a:gd name="T11" fmla="*/ 36 h 278"/>
              <a:gd name="T12" fmla="*/ 53 w 70"/>
              <a:gd name="T13" fmla="*/ 42 h 278"/>
              <a:gd name="T14" fmla="*/ 49 w 70"/>
              <a:gd name="T15" fmla="*/ 47 h 278"/>
              <a:gd name="T16" fmla="*/ 44 w 70"/>
              <a:gd name="T17" fmla="*/ 52 h 278"/>
              <a:gd name="T18" fmla="*/ 39 w 70"/>
              <a:gd name="T19" fmla="*/ 57 h 278"/>
              <a:gd name="T20" fmla="*/ 32 w 70"/>
              <a:gd name="T21" fmla="*/ 63 h 278"/>
              <a:gd name="T22" fmla="*/ 30 w 70"/>
              <a:gd name="T23" fmla="*/ 65 h 278"/>
              <a:gd name="T24" fmla="*/ 17 w 70"/>
              <a:gd name="T25" fmla="*/ 73 h 278"/>
              <a:gd name="T26" fmla="*/ 15 w 70"/>
              <a:gd name="T27" fmla="*/ 75 h 278"/>
              <a:gd name="T28" fmla="*/ 0 w 70"/>
              <a:gd name="T29" fmla="*/ 82 h 278"/>
              <a:gd name="T30" fmla="*/ 0 w 70"/>
              <a:gd name="T31" fmla="*/ 277 h 278"/>
              <a:gd name="T32" fmla="*/ 15 w 70"/>
              <a:gd name="T33" fmla="*/ 268 h 278"/>
              <a:gd name="T34" fmla="*/ 17 w 70"/>
              <a:gd name="T35" fmla="*/ 267 h 278"/>
              <a:gd name="T36" fmla="*/ 20 w 70"/>
              <a:gd name="T37" fmla="*/ 266 h 278"/>
              <a:gd name="T38" fmla="*/ 30 w 70"/>
              <a:gd name="T39" fmla="*/ 259 h 278"/>
              <a:gd name="T40" fmla="*/ 32 w 70"/>
              <a:gd name="T41" fmla="*/ 258 h 278"/>
              <a:gd name="T42" fmla="*/ 36 w 70"/>
              <a:gd name="T43" fmla="*/ 254 h 278"/>
              <a:gd name="T44" fmla="*/ 39 w 70"/>
              <a:gd name="T45" fmla="*/ 251 h 278"/>
              <a:gd name="T46" fmla="*/ 44 w 70"/>
              <a:gd name="T47" fmla="*/ 246 h 278"/>
              <a:gd name="T48" fmla="*/ 47 w 70"/>
              <a:gd name="T49" fmla="*/ 243 h 278"/>
              <a:gd name="T50" fmla="*/ 49 w 70"/>
              <a:gd name="T51" fmla="*/ 240 h 278"/>
              <a:gd name="T52" fmla="*/ 53 w 70"/>
              <a:gd name="T53" fmla="*/ 236 h 278"/>
              <a:gd name="T54" fmla="*/ 55 w 70"/>
              <a:gd name="T55" fmla="*/ 234 h 278"/>
              <a:gd name="T56" fmla="*/ 57 w 70"/>
              <a:gd name="T57" fmla="*/ 230 h 278"/>
              <a:gd name="T58" fmla="*/ 60 w 70"/>
              <a:gd name="T59" fmla="*/ 226 h 278"/>
              <a:gd name="T60" fmla="*/ 61 w 70"/>
              <a:gd name="T61" fmla="*/ 225 h 278"/>
              <a:gd name="T62" fmla="*/ 63 w 70"/>
              <a:gd name="T63" fmla="*/ 219 h 278"/>
              <a:gd name="T64" fmla="*/ 64 w 70"/>
              <a:gd name="T65" fmla="*/ 216 h 278"/>
              <a:gd name="T66" fmla="*/ 64 w 70"/>
              <a:gd name="T67" fmla="*/ 215 h 278"/>
              <a:gd name="T68" fmla="*/ 68 w 70"/>
              <a:gd name="T69" fmla="*/ 206 h 278"/>
              <a:gd name="T70" fmla="*/ 68 w 70"/>
              <a:gd name="T71" fmla="*/ 204 h 278"/>
              <a:gd name="T72" fmla="*/ 69 w 70"/>
              <a:gd name="T73" fmla="*/ 196 h 278"/>
              <a:gd name="T74" fmla="*/ 69 w 70"/>
              <a:gd name="T75" fmla="*/ 195 h 278"/>
              <a:gd name="T76" fmla="*/ 69 w 70"/>
              <a:gd name="T77" fmla="*/ 0 h 278"/>
              <a:gd name="T78" fmla="*/ 68 w 70"/>
              <a:gd name="T79" fmla="*/ 1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0" h="278">
                <a:moveTo>
                  <a:pt x="68" y="10"/>
                </a:moveTo>
                <a:cubicBezTo>
                  <a:pt x="68" y="10"/>
                  <a:pt x="68" y="11"/>
                  <a:pt x="68" y="12"/>
                </a:cubicBezTo>
                <a:cubicBezTo>
                  <a:pt x="67" y="15"/>
                  <a:pt x="66" y="19"/>
                  <a:pt x="64" y="22"/>
                </a:cubicBezTo>
                <a:cubicBezTo>
                  <a:pt x="64" y="23"/>
                  <a:pt x="63" y="24"/>
                  <a:pt x="63" y="25"/>
                </a:cubicBezTo>
                <a:cubicBezTo>
                  <a:pt x="62" y="28"/>
                  <a:pt x="61" y="30"/>
                  <a:pt x="60" y="32"/>
                </a:cubicBezTo>
                <a:cubicBezTo>
                  <a:pt x="59" y="33"/>
                  <a:pt x="58" y="34"/>
                  <a:pt x="57" y="36"/>
                </a:cubicBezTo>
                <a:cubicBezTo>
                  <a:pt x="56" y="38"/>
                  <a:pt x="54" y="40"/>
                  <a:pt x="53" y="42"/>
                </a:cubicBezTo>
                <a:cubicBezTo>
                  <a:pt x="52" y="43"/>
                  <a:pt x="51" y="45"/>
                  <a:pt x="49" y="47"/>
                </a:cubicBezTo>
                <a:cubicBezTo>
                  <a:pt x="47" y="48"/>
                  <a:pt x="46" y="50"/>
                  <a:pt x="44" y="52"/>
                </a:cubicBezTo>
                <a:cubicBezTo>
                  <a:pt x="42" y="53"/>
                  <a:pt x="41" y="55"/>
                  <a:pt x="39" y="57"/>
                </a:cubicBezTo>
                <a:cubicBezTo>
                  <a:pt x="36" y="59"/>
                  <a:pt x="34" y="61"/>
                  <a:pt x="32" y="63"/>
                </a:cubicBezTo>
                <a:cubicBezTo>
                  <a:pt x="31" y="64"/>
                  <a:pt x="30" y="64"/>
                  <a:pt x="30" y="65"/>
                </a:cubicBezTo>
                <a:cubicBezTo>
                  <a:pt x="26" y="67"/>
                  <a:pt x="22" y="70"/>
                  <a:pt x="17" y="73"/>
                </a:cubicBezTo>
                <a:cubicBezTo>
                  <a:pt x="17" y="73"/>
                  <a:pt x="16" y="74"/>
                  <a:pt x="15" y="75"/>
                </a:cubicBezTo>
                <a:cubicBezTo>
                  <a:pt x="10" y="77"/>
                  <a:pt x="6" y="80"/>
                  <a:pt x="0" y="82"/>
                </a:cubicBezTo>
                <a:lnTo>
                  <a:pt x="0" y="277"/>
                </a:lnTo>
                <a:cubicBezTo>
                  <a:pt x="6" y="274"/>
                  <a:pt x="10" y="272"/>
                  <a:pt x="15" y="268"/>
                </a:cubicBezTo>
                <a:cubicBezTo>
                  <a:pt x="16" y="268"/>
                  <a:pt x="17" y="267"/>
                  <a:pt x="17" y="267"/>
                </a:cubicBezTo>
                <a:cubicBezTo>
                  <a:pt x="19" y="267"/>
                  <a:pt x="19" y="266"/>
                  <a:pt x="20" y="266"/>
                </a:cubicBezTo>
                <a:cubicBezTo>
                  <a:pt x="23" y="263"/>
                  <a:pt x="27" y="261"/>
                  <a:pt x="30" y="259"/>
                </a:cubicBezTo>
                <a:cubicBezTo>
                  <a:pt x="30" y="258"/>
                  <a:pt x="31" y="258"/>
                  <a:pt x="32" y="258"/>
                </a:cubicBezTo>
                <a:cubicBezTo>
                  <a:pt x="33" y="256"/>
                  <a:pt x="35" y="255"/>
                  <a:pt x="36" y="254"/>
                </a:cubicBezTo>
                <a:cubicBezTo>
                  <a:pt x="37" y="253"/>
                  <a:pt x="38" y="252"/>
                  <a:pt x="39" y="251"/>
                </a:cubicBezTo>
                <a:cubicBezTo>
                  <a:pt x="41" y="250"/>
                  <a:pt x="42" y="248"/>
                  <a:pt x="44" y="246"/>
                </a:cubicBezTo>
                <a:cubicBezTo>
                  <a:pt x="45" y="245"/>
                  <a:pt x="46" y="245"/>
                  <a:pt x="47" y="243"/>
                </a:cubicBezTo>
                <a:cubicBezTo>
                  <a:pt x="47" y="243"/>
                  <a:pt x="49" y="242"/>
                  <a:pt x="49" y="240"/>
                </a:cubicBezTo>
                <a:cubicBezTo>
                  <a:pt x="51" y="239"/>
                  <a:pt x="52" y="238"/>
                  <a:pt x="53" y="236"/>
                </a:cubicBezTo>
                <a:cubicBezTo>
                  <a:pt x="53" y="236"/>
                  <a:pt x="54" y="235"/>
                  <a:pt x="55" y="234"/>
                </a:cubicBezTo>
                <a:cubicBezTo>
                  <a:pt x="55" y="232"/>
                  <a:pt x="57" y="231"/>
                  <a:pt x="57" y="230"/>
                </a:cubicBezTo>
                <a:cubicBezTo>
                  <a:pt x="58" y="229"/>
                  <a:pt x="59" y="227"/>
                  <a:pt x="60" y="226"/>
                </a:cubicBezTo>
                <a:cubicBezTo>
                  <a:pt x="60" y="226"/>
                  <a:pt x="60" y="225"/>
                  <a:pt x="61" y="225"/>
                </a:cubicBezTo>
                <a:cubicBezTo>
                  <a:pt x="62" y="223"/>
                  <a:pt x="62" y="221"/>
                  <a:pt x="63" y="219"/>
                </a:cubicBezTo>
                <a:cubicBezTo>
                  <a:pt x="63" y="219"/>
                  <a:pt x="64" y="217"/>
                  <a:pt x="64" y="216"/>
                </a:cubicBezTo>
                <a:lnTo>
                  <a:pt x="64" y="215"/>
                </a:lnTo>
                <a:cubicBezTo>
                  <a:pt x="66" y="212"/>
                  <a:pt x="67" y="209"/>
                  <a:pt x="68" y="206"/>
                </a:cubicBezTo>
                <a:cubicBezTo>
                  <a:pt x="68" y="206"/>
                  <a:pt x="68" y="205"/>
                  <a:pt x="68" y="204"/>
                </a:cubicBezTo>
                <a:cubicBezTo>
                  <a:pt x="68" y="202"/>
                  <a:pt x="68" y="199"/>
                  <a:pt x="69" y="196"/>
                </a:cubicBezTo>
                <a:cubicBezTo>
                  <a:pt x="69" y="195"/>
                  <a:pt x="69" y="195"/>
                  <a:pt x="69" y="195"/>
                </a:cubicBezTo>
                <a:lnTo>
                  <a:pt x="69" y="0"/>
                </a:lnTo>
                <a:cubicBezTo>
                  <a:pt x="69" y="4"/>
                  <a:pt x="68" y="7"/>
                  <a:pt x="68" y="10"/>
                </a:cubicBezTo>
              </a:path>
            </a:pathLst>
          </a:custGeom>
          <a:solidFill>
            <a:schemeClr val="bg1">
              <a:lumMod val="65000"/>
            </a:schemeClr>
          </a:solidFill>
          <a:ln>
            <a:noFill/>
          </a:ln>
          <a:effectLst/>
        </p:spPr>
        <p:txBody>
          <a:bodyPr wrap="none" anchor="ctr"/>
          <a:lstStyle/>
          <a:p>
            <a:endParaRPr lang="en-US" sz="900"/>
          </a:p>
        </p:txBody>
      </p:sp>
      <p:sp>
        <p:nvSpPr>
          <p:cNvPr id="30" name="Freeform 29">
            <a:extLst>
              <a:ext uri="{FF2B5EF4-FFF2-40B4-BE49-F238E27FC236}">
                <a16:creationId xmlns:a16="http://schemas.microsoft.com/office/drawing/2014/main" id="{61D37DAA-8DE6-E949-A45D-3F992C21C244}"/>
              </a:ext>
            </a:extLst>
          </p:cNvPr>
          <p:cNvSpPr>
            <a:spLocks noChangeArrowheads="1"/>
          </p:cNvSpPr>
          <p:nvPr/>
        </p:nvSpPr>
        <p:spPr bwMode="auto">
          <a:xfrm>
            <a:off x="6213675" y="3085862"/>
            <a:ext cx="50374" cy="198345"/>
          </a:xfrm>
          <a:custGeom>
            <a:avLst/>
            <a:gdLst>
              <a:gd name="T0" fmla="*/ 0 w 70"/>
              <a:gd name="T1" fmla="*/ 195 h 278"/>
              <a:gd name="T2" fmla="*/ 0 w 70"/>
              <a:gd name="T3" fmla="*/ 0 h 278"/>
              <a:gd name="T4" fmla="*/ 69 w 70"/>
              <a:gd name="T5" fmla="*/ 82 h 278"/>
              <a:gd name="T6" fmla="*/ 69 w 70"/>
              <a:gd name="T7" fmla="*/ 277 h 278"/>
              <a:gd name="T8" fmla="*/ 0 w 70"/>
              <a:gd name="T9" fmla="*/ 195 h 278"/>
            </a:gdLst>
            <a:ahLst/>
            <a:cxnLst>
              <a:cxn ang="0">
                <a:pos x="T0" y="T1"/>
              </a:cxn>
              <a:cxn ang="0">
                <a:pos x="T2" y="T3"/>
              </a:cxn>
              <a:cxn ang="0">
                <a:pos x="T4" y="T5"/>
              </a:cxn>
              <a:cxn ang="0">
                <a:pos x="T6" y="T7"/>
              </a:cxn>
              <a:cxn ang="0">
                <a:pos x="T8" y="T9"/>
              </a:cxn>
            </a:cxnLst>
            <a:rect l="0" t="0" r="r" b="b"/>
            <a:pathLst>
              <a:path w="70" h="278">
                <a:moveTo>
                  <a:pt x="0" y="195"/>
                </a:moveTo>
                <a:lnTo>
                  <a:pt x="0" y="0"/>
                </a:lnTo>
                <a:cubicBezTo>
                  <a:pt x="0" y="30"/>
                  <a:pt x="23" y="59"/>
                  <a:pt x="69" y="82"/>
                </a:cubicBezTo>
                <a:lnTo>
                  <a:pt x="69" y="277"/>
                </a:lnTo>
                <a:cubicBezTo>
                  <a:pt x="23" y="254"/>
                  <a:pt x="0" y="224"/>
                  <a:pt x="0" y="195"/>
                </a:cubicBezTo>
              </a:path>
            </a:pathLst>
          </a:custGeom>
          <a:solidFill>
            <a:schemeClr val="bg1">
              <a:lumMod val="65000"/>
            </a:schemeClr>
          </a:solidFill>
          <a:ln>
            <a:noFill/>
          </a:ln>
          <a:effectLst/>
        </p:spPr>
        <p:txBody>
          <a:bodyPr wrap="none" anchor="ctr"/>
          <a:lstStyle/>
          <a:p>
            <a:endParaRPr lang="en-US" sz="900"/>
          </a:p>
        </p:txBody>
      </p:sp>
      <p:sp>
        <p:nvSpPr>
          <p:cNvPr id="31" name="Freeform 30">
            <a:extLst>
              <a:ext uri="{FF2B5EF4-FFF2-40B4-BE49-F238E27FC236}">
                <a16:creationId xmlns:a16="http://schemas.microsoft.com/office/drawing/2014/main" id="{C9BAB828-188A-7549-ABF8-2E6C5803EF0D}"/>
              </a:ext>
            </a:extLst>
          </p:cNvPr>
          <p:cNvSpPr>
            <a:spLocks noChangeArrowheads="1"/>
          </p:cNvSpPr>
          <p:nvPr/>
        </p:nvSpPr>
        <p:spPr bwMode="auto">
          <a:xfrm>
            <a:off x="7466719" y="3142532"/>
            <a:ext cx="969692" cy="623374"/>
          </a:xfrm>
          <a:custGeom>
            <a:avLst/>
            <a:gdLst>
              <a:gd name="T0" fmla="*/ 1358 w 1359"/>
              <a:gd name="T1" fmla="*/ 0 h 875"/>
              <a:gd name="T2" fmla="*/ 1358 w 1359"/>
              <a:gd name="T3" fmla="*/ 195 h 875"/>
              <a:gd name="T4" fmla="*/ 0 w 1359"/>
              <a:gd name="T5" fmla="*/ 874 h 875"/>
              <a:gd name="T6" fmla="*/ 0 w 1359"/>
              <a:gd name="T7" fmla="*/ 679 h 875"/>
              <a:gd name="T8" fmla="*/ 1358 w 1359"/>
              <a:gd name="T9" fmla="*/ 0 h 875"/>
            </a:gdLst>
            <a:ahLst/>
            <a:cxnLst>
              <a:cxn ang="0">
                <a:pos x="T0" y="T1"/>
              </a:cxn>
              <a:cxn ang="0">
                <a:pos x="T2" y="T3"/>
              </a:cxn>
              <a:cxn ang="0">
                <a:pos x="T4" y="T5"/>
              </a:cxn>
              <a:cxn ang="0">
                <a:pos x="T6" y="T7"/>
              </a:cxn>
              <a:cxn ang="0">
                <a:pos x="T8" y="T9"/>
              </a:cxn>
            </a:cxnLst>
            <a:rect l="0" t="0" r="r" b="b"/>
            <a:pathLst>
              <a:path w="1359" h="875">
                <a:moveTo>
                  <a:pt x="1358" y="0"/>
                </a:moveTo>
                <a:lnTo>
                  <a:pt x="1358" y="195"/>
                </a:lnTo>
                <a:lnTo>
                  <a:pt x="0" y="874"/>
                </a:lnTo>
                <a:lnTo>
                  <a:pt x="0" y="679"/>
                </a:lnTo>
                <a:lnTo>
                  <a:pt x="1358" y="0"/>
                </a:lnTo>
              </a:path>
            </a:pathLst>
          </a:custGeom>
          <a:solidFill>
            <a:schemeClr val="bg1">
              <a:lumMod val="75000"/>
            </a:schemeClr>
          </a:solidFill>
          <a:ln>
            <a:noFill/>
          </a:ln>
          <a:effectLst/>
        </p:spPr>
        <p:txBody>
          <a:bodyPr wrap="none" anchor="ctr"/>
          <a:lstStyle/>
          <a:p>
            <a:endParaRPr lang="en-US" sz="900"/>
          </a:p>
        </p:txBody>
      </p:sp>
      <p:sp>
        <p:nvSpPr>
          <p:cNvPr id="32" name="Freeform 31">
            <a:extLst>
              <a:ext uri="{FF2B5EF4-FFF2-40B4-BE49-F238E27FC236}">
                <a16:creationId xmlns:a16="http://schemas.microsoft.com/office/drawing/2014/main" id="{DC9FD03C-3223-B148-A18B-74A0D0B6B381}"/>
              </a:ext>
            </a:extLst>
          </p:cNvPr>
          <p:cNvSpPr>
            <a:spLocks noChangeArrowheads="1"/>
          </p:cNvSpPr>
          <p:nvPr/>
        </p:nvSpPr>
        <p:spPr bwMode="auto">
          <a:xfrm>
            <a:off x="6264048" y="3142532"/>
            <a:ext cx="969692" cy="623374"/>
          </a:xfrm>
          <a:custGeom>
            <a:avLst/>
            <a:gdLst>
              <a:gd name="T0" fmla="*/ 1358 w 1359"/>
              <a:gd name="T1" fmla="*/ 679 h 875"/>
              <a:gd name="T2" fmla="*/ 1358 w 1359"/>
              <a:gd name="T3" fmla="*/ 874 h 875"/>
              <a:gd name="T4" fmla="*/ 0 w 1359"/>
              <a:gd name="T5" fmla="*/ 195 h 875"/>
              <a:gd name="T6" fmla="*/ 0 w 1359"/>
              <a:gd name="T7" fmla="*/ 0 h 875"/>
              <a:gd name="T8" fmla="*/ 1358 w 1359"/>
              <a:gd name="T9" fmla="*/ 679 h 875"/>
            </a:gdLst>
            <a:ahLst/>
            <a:cxnLst>
              <a:cxn ang="0">
                <a:pos x="T0" y="T1"/>
              </a:cxn>
              <a:cxn ang="0">
                <a:pos x="T2" y="T3"/>
              </a:cxn>
              <a:cxn ang="0">
                <a:pos x="T4" y="T5"/>
              </a:cxn>
              <a:cxn ang="0">
                <a:pos x="T6" y="T7"/>
              </a:cxn>
              <a:cxn ang="0">
                <a:pos x="T8" y="T9"/>
              </a:cxn>
            </a:cxnLst>
            <a:rect l="0" t="0" r="r" b="b"/>
            <a:pathLst>
              <a:path w="1359" h="875">
                <a:moveTo>
                  <a:pt x="1358" y="679"/>
                </a:moveTo>
                <a:lnTo>
                  <a:pt x="1358" y="874"/>
                </a:lnTo>
                <a:lnTo>
                  <a:pt x="0" y="195"/>
                </a:lnTo>
                <a:lnTo>
                  <a:pt x="0" y="0"/>
                </a:lnTo>
                <a:lnTo>
                  <a:pt x="1358" y="679"/>
                </a:lnTo>
              </a:path>
            </a:pathLst>
          </a:custGeom>
          <a:solidFill>
            <a:schemeClr val="bg1">
              <a:lumMod val="75000"/>
            </a:schemeClr>
          </a:solidFill>
          <a:ln>
            <a:noFill/>
          </a:ln>
          <a:effectLst/>
        </p:spPr>
        <p:txBody>
          <a:bodyPr wrap="none" anchor="ctr"/>
          <a:lstStyle/>
          <a:p>
            <a:endParaRPr lang="en-US" sz="900"/>
          </a:p>
        </p:txBody>
      </p:sp>
      <p:sp>
        <p:nvSpPr>
          <p:cNvPr id="33" name="Freeform 32">
            <a:extLst>
              <a:ext uri="{FF2B5EF4-FFF2-40B4-BE49-F238E27FC236}">
                <a16:creationId xmlns:a16="http://schemas.microsoft.com/office/drawing/2014/main" id="{62BD6E5C-E2E8-DA4A-B19F-7A916027F6D1}"/>
              </a:ext>
            </a:extLst>
          </p:cNvPr>
          <p:cNvSpPr>
            <a:spLocks noChangeArrowheads="1"/>
          </p:cNvSpPr>
          <p:nvPr/>
        </p:nvSpPr>
        <p:spPr bwMode="auto">
          <a:xfrm>
            <a:off x="6197934" y="2519158"/>
            <a:ext cx="2304594" cy="1136554"/>
          </a:xfrm>
          <a:custGeom>
            <a:avLst/>
            <a:gdLst>
              <a:gd name="T0" fmla="*/ 1613 w 3227"/>
              <a:gd name="T1" fmla="*/ 0 h 1592"/>
              <a:gd name="T2" fmla="*/ 1777 w 3227"/>
              <a:gd name="T3" fmla="*/ 34 h 1592"/>
              <a:gd name="T4" fmla="*/ 3135 w 3227"/>
              <a:gd name="T5" fmla="*/ 713 h 1592"/>
              <a:gd name="T6" fmla="*/ 3135 w 3227"/>
              <a:gd name="T7" fmla="*/ 877 h 1592"/>
              <a:gd name="T8" fmla="*/ 1777 w 3227"/>
              <a:gd name="T9" fmla="*/ 1556 h 1592"/>
              <a:gd name="T10" fmla="*/ 1613 w 3227"/>
              <a:gd name="T11" fmla="*/ 1591 h 1592"/>
              <a:gd name="T12" fmla="*/ 1449 w 3227"/>
              <a:gd name="T13" fmla="*/ 1556 h 1592"/>
              <a:gd name="T14" fmla="*/ 91 w 3227"/>
              <a:gd name="T15" fmla="*/ 877 h 1592"/>
              <a:gd name="T16" fmla="*/ 91 w 3227"/>
              <a:gd name="T17" fmla="*/ 713 h 1592"/>
              <a:gd name="T18" fmla="*/ 1449 w 3227"/>
              <a:gd name="T19" fmla="*/ 34 h 1592"/>
              <a:gd name="T20" fmla="*/ 1613 w 3227"/>
              <a:gd name="T21" fmla="*/ 0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7" h="1592">
                <a:moveTo>
                  <a:pt x="1613" y="0"/>
                </a:moveTo>
                <a:cubicBezTo>
                  <a:pt x="1672" y="0"/>
                  <a:pt x="1732" y="12"/>
                  <a:pt x="1777" y="34"/>
                </a:cubicBezTo>
                <a:lnTo>
                  <a:pt x="3135" y="713"/>
                </a:lnTo>
                <a:cubicBezTo>
                  <a:pt x="3226" y="758"/>
                  <a:pt x="3226" y="832"/>
                  <a:pt x="3135" y="877"/>
                </a:cubicBezTo>
                <a:lnTo>
                  <a:pt x="1777" y="1556"/>
                </a:lnTo>
                <a:cubicBezTo>
                  <a:pt x="1732" y="1579"/>
                  <a:pt x="1672" y="1591"/>
                  <a:pt x="1613" y="1591"/>
                </a:cubicBezTo>
                <a:cubicBezTo>
                  <a:pt x="1554" y="1591"/>
                  <a:pt x="1494" y="1579"/>
                  <a:pt x="1449" y="1556"/>
                </a:cubicBezTo>
                <a:lnTo>
                  <a:pt x="91" y="877"/>
                </a:lnTo>
                <a:cubicBezTo>
                  <a:pt x="0" y="832"/>
                  <a:pt x="0" y="758"/>
                  <a:pt x="91" y="713"/>
                </a:cubicBezTo>
                <a:lnTo>
                  <a:pt x="1449" y="34"/>
                </a:lnTo>
                <a:cubicBezTo>
                  <a:pt x="1494" y="12"/>
                  <a:pt x="1554" y="0"/>
                  <a:pt x="1613" y="0"/>
                </a:cubicBezTo>
              </a:path>
            </a:pathLst>
          </a:custGeom>
          <a:solidFill>
            <a:schemeClr val="bg1">
              <a:lumMod val="95000"/>
            </a:schemeClr>
          </a:solidFill>
          <a:ln>
            <a:noFill/>
          </a:ln>
          <a:effectLst/>
        </p:spPr>
        <p:txBody>
          <a:bodyPr wrap="none" anchor="ctr"/>
          <a:lstStyle/>
          <a:p>
            <a:endParaRPr lang="en-US" sz="900"/>
          </a:p>
        </p:txBody>
      </p:sp>
      <p:sp>
        <p:nvSpPr>
          <p:cNvPr id="34" name="Freeform 33">
            <a:extLst>
              <a:ext uri="{FF2B5EF4-FFF2-40B4-BE49-F238E27FC236}">
                <a16:creationId xmlns:a16="http://schemas.microsoft.com/office/drawing/2014/main" id="{B662BAC9-5FB3-964F-B4E3-729D2DCB6EF3}"/>
              </a:ext>
            </a:extLst>
          </p:cNvPr>
          <p:cNvSpPr>
            <a:spLocks noChangeArrowheads="1"/>
          </p:cNvSpPr>
          <p:nvPr/>
        </p:nvSpPr>
        <p:spPr bwMode="auto">
          <a:xfrm>
            <a:off x="7233740" y="3627378"/>
            <a:ext cx="236128" cy="163715"/>
          </a:xfrm>
          <a:custGeom>
            <a:avLst/>
            <a:gdLst>
              <a:gd name="T0" fmla="*/ 300 w 329"/>
              <a:gd name="T1" fmla="*/ 12 h 230"/>
              <a:gd name="T2" fmla="*/ 275 w 329"/>
              <a:gd name="T3" fmla="*/ 20 h 230"/>
              <a:gd name="T4" fmla="*/ 254 w 329"/>
              <a:gd name="T5" fmla="*/ 26 h 230"/>
              <a:gd name="T6" fmla="*/ 230 w 329"/>
              <a:gd name="T7" fmla="*/ 30 h 230"/>
              <a:gd name="T8" fmla="*/ 205 w 329"/>
              <a:gd name="T9" fmla="*/ 33 h 230"/>
              <a:gd name="T10" fmla="*/ 182 w 329"/>
              <a:gd name="T11" fmla="*/ 34 h 230"/>
              <a:gd name="T12" fmla="*/ 148 w 329"/>
              <a:gd name="T13" fmla="*/ 34 h 230"/>
              <a:gd name="T14" fmla="*/ 121 w 329"/>
              <a:gd name="T15" fmla="*/ 32 h 230"/>
              <a:gd name="T16" fmla="*/ 99 w 329"/>
              <a:gd name="T17" fmla="*/ 30 h 230"/>
              <a:gd name="T18" fmla="*/ 79 w 329"/>
              <a:gd name="T19" fmla="*/ 26 h 230"/>
              <a:gd name="T20" fmla="*/ 60 w 329"/>
              <a:gd name="T21" fmla="*/ 22 h 230"/>
              <a:gd name="T22" fmla="*/ 40 w 329"/>
              <a:gd name="T23" fmla="*/ 16 h 230"/>
              <a:gd name="T24" fmla="*/ 18 w 329"/>
              <a:gd name="T25" fmla="*/ 8 h 230"/>
              <a:gd name="T26" fmla="*/ 0 w 329"/>
              <a:gd name="T27" fmla="*/ 195 h 230"/>
              <a:gd name="T28" fmla="*/ 20 w 329"/>
              <a:gd name="T29" fmla="*/ 204 h 230"/>
              <a:gd name="T30" fmla="*/ 42 w 329"/>
              <a:gd name="T31" fmla="*/ 212 h 230"/>
              <a:gd name="T32" fmla="*/ 60 w 329"/>
              <a:gd name="T33" fmla="*/ 216 h 230"/>
              <a:gd name="T34" fmla="*/ 71 w 329"/>
              <a:gd name="T35" fmla="*/ 219 h 230"/>
              <a:gd name="T36" fmla="*/ 82 w 329"/>
              <a:gd name="T37" fmla="*/ 221 h 230"/>
              <a:gd name="T38" fmla="*/ 99 w 329"/>
              <a:gd name="T39" fmla="*/ 224 h 230"/>
              <a:gd name="T40" fmla="*/ 119 w 329"/>
              <a:gd name="T41" fmla="*/ 227 h 230"/>
              <a:gd name="T42" fmla="*/ 138 w 329"/>
              <a:gd name="T43" fmla="*/ 228 h 230"/>
              <a:gd name="T44" fmla="*/ 148 w 329"/>
              <a:gd name="T45" fmla="*/ 228 h 230"/>
              <a:gd name="T46" fmla="*/ 164 w 329"/>
              <a:gd name="T47" fmla="*/ 229 h 230"/>
              <a:gd name="T48" fmla="*/ 182 w 329"/>
              <a:gd name="T49" fmla="*/ 228 h 230"/>
              <a:gd name="T50" fmla="*/ 202 w 329"/>
              <a:gd name="T51" fmla="*/ 227 h 230"/>
              <a:gd name="T52" fmla="*/ 228 w 329"/>
              <a:gd name="T53" fmla="*/ 224 h 230"/>
              <a:gd name="T54" fmla="*/ 230 w 329"/>
              <a:gd name="T55" fmla="*/ 224 h 230"/>
              <a:gd name="T56" fmla="*/ 254 w 329"/>
              <a:gd name="T57" fmla="*/ 219 h 230"/>
              <a:gd name="T58" fmla="*/ 275 w 329"/>
              <a:gd name="T59" fmla="*/ 214 h 230"/>
              <a:gd name="T60" fmla="*/ 300 w 329"/>
              <a:gd name="T61" fmla="*/ 207 h 230"/>
              <a:gd name="T62" fmla="*/ 315 w 329"/>
              <a:gd name="T63" fmla="*/ 200 h 230"/>
              <a:gd name="T64" fmla="*/ 328 w 329"/>
              <a:gd name="T65"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29" h="230">
                <a:moveTo>
                  <a:pt x="313" y="7"/>
                </a:moveTo>
                <a:cubicBezTo>
                  <a:pt x="309" y="9"/>
                  <a:pt x="305" y="11"/>
                  <a:pt x="300" y="12"/>
                </a:cubicBezTo>
                <a:cubicBezTo>
                  <a:pt x="298" y="13"/>
                  <a:pt x="296" y="14"/>
                  <a:pt x="293" y="15"/>
                </a:cubicBezTo>
                <a:cubicBezTo>
                  <a:pt x="288" y="17"/>
                  <a:pt x="281" y="19"/>
                  <a:pt x="275" y="20"/>
                </a:cubicBezTo>
                <a:cubicBezTo>
                  <a:pt x="274" y="21"/>
                  <a:pt x="274" y="21"/>
                  <a:pt x="272" y="21"/>
                </a:cubicBezTo>
                <a:cubicBezTo>
                  <a:pt x="266" y="23"/>
                  <a:pt x="260" y="24"/>
                  <a:pt x="254" y="26"/>
                </a:cubicBezTo>
                <a:cubicBezTo>
                  <a:pt x="253" y="26"/>
                  <a:pt x="252" y="26"/>
                  <a:pt x="251" y="26"/>
                </a:cubicBezTo>
                <a:cubicBezTo>
                  <a:pt x="244" y="27"/>
                  <a:pt x="238" y="29"/>
                  <a:pt x="230" y="30"/>
                </a:cubicBezTo>
                <a:cubicBezTo>
                  <a:pt x="229" y="30"/>
                  <a:pt x="229" y="30"/>
                  <a:pt x="228" y="30"/>
                </a:cubicBezTo>
                <a:cubicBezTo>
                  <a:pt x="220" y="31"/>
                  <a:pt x="213" y="32"/>
                  <a:pt x="205" y="33"/>
                </a:cubicBezTo>
                <a:cubicBezTo>
                  <a:pt x="201" y="33"/>
                  <a:pt x="198" y="33"/>
                  <a:pt x="195" y="34"/>
                </a:cubicBezTo>
                <a:cubicBezTo>
                  <a:pt x="191" y="34"/>
                  <a:pt x="187" y="34"/>
                  <a:pt x="182" y="34"/>
                </a:cubicBezTo>
                <a:cubicBezTo>
                  <a:pt x="176" y="34"/>
                  <a:pt x="170" y="35"/>
                  <a:pt x="164" y="35"/>
                </a:cubicBezTo>
                <a:cubicBezTo>
                  <a:pt x="159" y="35"/>
                  <a:pt x="153" y="34"/>
                  <a:pt x="148" y="34"/>
                </a:cubicBezTo>
                <a:cubicBezTo>
                  <a:pt x="145" y="34"/>
                  <a:pt x="143" y="34"/>
                  <a:pt x="140" y="34"/>
                </a:cubicBezTo>
                <a:cubicBezTo>
                  <a:pt x="134" y="34"/>
                  <a:pt x="128" y="33"/>
                  <a:pt x="121" y="32"/>
                </a:cubicBezTo>
                <a:cubicBezTo>
                  <a:pt x="121" y="32"/>
                  <a:pt x="120" y="32"/>
                  <a:pt x="119" y="32"/>
                </a:cubicBezTo>
                <a:cubicBezTo>
                  <a:pt x="113" y="32"/>
                  <a:pt x="106" y="31"/>
                  <a:pt x="99" y="30"/>
                </a:cubicBezTo>
                <a:cubicBezTo>
                  <a:pt x="97" y="29"/>
                  <a:pt x="95" y="29"/>
                  <a:pt x="93" y="29"/>
                </a:cubicBezTo>
                <a:cubicBezTo>
                  <a:pt x="88" y="28"/>
                  <a:pt x="84" y="27"/>
                  <a:pt x="79" y="26"/>
                </a:cubicBezTo>
                <a:cubicBezTo>
                  <a:pt x="77" y="26"/>
                  <a:pt x="73" y="25"/>
                  <a:pt x="71" y="24"/>
                </a:cubicBezTo>
                <a:cubicBezTo>
                  <a:pt x="67" y="24"/>
                  <a:pt x="63" y="23"/>
                  <a:pt x="60" y="22"/>
                </a:cubicBezTo>
                <a:cubicBezTo>
                  <a:pt x="56" y="21"/>
                  <a:pt x="52" y="20"/>
                  <a:pt x="49" y="19"/>
                </a:cubicBezTo>
                <a:cubicBezTo>
                  <a:pt x="46" y="18"/>
                  <a:pt x="43" y="17"/>
                  <a:pt x="40" y="16"/>
                </a:cubicBezTo>
                <a:cubicBezTo>
                  <a:pt x="33" y="14"/>
                  <a:pt x="27" y="12"/>
                  <a:pt x="20" y="9"/>
                </a:cubicBezTo>
                <a:cubicBezTo>
                  <a:pt x="19" y="9"/>
                  <a:pt x="19" y="9"/>
                  <a:pt x="18" y="8"/>
                </a:cubicBezTo>
                <a:cubicBezTo>
                  <a:pt x="12" y="6"/>
                  <a:pt x="6" y="4"/>
                  <a:pt x="0" y="0"/>
                </a:cubicBezTo>
                <a:lnTo>
                  <a:pt x="0" y="195"/>
                </a:lnTo>
                <a:cubicBezTo>
                  <a:pt x="6" y="197"/>
                  <a:pt x="12" y="200"/>
                  <a:pt x="18" y="203"/>
                </a:cubicBezTo>
                <a:cubicBezTo>
                  <a:pt x="19" y="203"/>
                  <a:pt x="19" y="204"/>
                  <a:pt x="20" y="204"/>
                </a:cubicBezTo>
                <a:cubicBezTo>
                  <a:pt x="27" y="206"/>
                  <a:pt x="33" y="208"/>
                  <a:pt x="40" y="210"/>
                </a:cubicBezTo>
                <a:cubicBezTo>
                  <a:pt x="41" y="211"/>
                  <a:pt x="41" y="211"/>
                  <a:pt x="42" y="212"/>
                </a:cubicBezTo>
                <a:cubicBezTo>
                  <a:pt x="44" y="212"/>
                  <a:pt x="47" y="213"/>
                  <a:pt x="49" y="213"/>
                </a:cubicBezTo>
                <a:cubicBezTo>
                  <a:pt x="52" y="214"/>
                  <a:pt x="56" y="215"/>
                  <a:pt x="60" y="216"/>
                </a:cubicBezTo>
                <a:cubicBezTo>
                  <a:pt x="61" y="216"/>
                  <a:pt x="61" y="217"/>
                  <a:pt x="62" y="217"/>
                </a:cubicBezTo>
                <a:cubicBezTo>
                  <a:pt x="66" y="218"/>
                  <a:pt x="68" y="218"/>
                  <a:pt x="71" y="219"/>
                </a:cubicBezTo>
                <a:cubicBezTo>
                  <a:pt x="73" y="219"/>
                  <a:pt x="77" y="220"/>
                  <a:pt x="79" y="221"/>
                </a:cubicBezTo>
                <a:cubicBezTo>
                  <a:pt x="80" y="221"/>
                  <a:pt x="81" y="221"/>
                  <a:pt x="82" y="221"/>
                </a:cubicBezTo>
                <a:cubicBezTo>
                  <a:pt x="85" y="222"/>
                  <a:pt x="89" y="223"/>
                  <a:pt x="93" y="223"/>
                </a:cubicBezTo>
                <a:cubicBezTo>
                  <a:pt x="95" y="223"/>
                  <a:pt x="97" y="224"/>
                  <a:pt x="99" y="224"/>
                </a:cubicBezTo>
                <a:cubicBezTo>
                  <a:pt x="100" y="224"/>
                  <a:pt x="101" y="224"/>
                  <a:pt x="101" y="224"/>
                </a:cubicBezTo>
                <a:cubicBezTo>
                  <a:pt x="107" y="225"/>
                  <a:pt x="113" y="226"/>
                  <a:pt x="119" y="227"/>
                </a:cubicBezTo>
                <a:cubicBezTo>
                  <a:pt x="120" y="227"/>
                  <a:pt x="121" y="227"/>
                  <a:pt x="121" y="227"/>
                </a:cubicBezTo>
                <a:cubicBezTo>
                  <a:pt x="127" y="227"/>
                  <a:pt x="133" y="227"/>
                  <a:pt x="138" y="228"/>
                </a:cubicBezTo>
                <a:cubicBezTo>
                  <a:pt x="139" y="228"/>
                  <a:pt x="140" y="228"/>
                  <a:pt x="140" y="228"/>
                </a:cubicBezTo>
                <a:cubicBezTo>
                  <a:pt x="143" y="228"/>
                  <a:pt x="145" y="228"/>
                  <a:pt x="148" y="228"/>
                </a:cubicBezTo>
                <a:cubicBezTo>
                  <a:pt x="151" y="229"/>
                  <a:pt x="155" y="229"/>
                  <a:pt x="158" y="229"/>
                </a:cubicBezTo>
                <a:cubicBezTo>
                  <a:pt x="160" y="229"/>
                  <a:pt x="162" y="229"/>
                  <a:pt x="164" y="229"/>
                </a:cubicBezTo>
                <a:cubicBezTo>
                  <a:pt x="169" y="229"/>
                  <a:pt x="174" y="229"/>
                  <a:pt x="179" y="229"/>
                </a:cubicBezTo>
                <a:cubicBezTo>
                  <a:pt x="181" y="229"/>
                  <a:pt x="181" y="228"/>
                  <a:pt x="182" y="228"/>
                </a:cubicBezTo>
                <a:cubicBezTo>
                  <a:pt x="187" y="228"/>
                  <a:pt x="191" y="228"/>
                  <a:pt x="195" y="227"/>
                </a:cubicBezTo>
                <a:cubicBezTo>
                  <a:pt x="197" y="227"/>
                  <a:pt x="200" y="227"/>
                  <a:pt x="202" y="227"/>
                </a:cubicBezTo>
                <a:cubicBezTo>
                  <a:pt x="203" y="227"/>
                  <a:pt x="204" y="227"/>
                  <a:pt x="205" y="227"/>
                </a:cubicBezTo>
                <a:cubicBezTo>
                  <a:pt x="213" y="226"/>
                  <a:pt x="220" y="225"/>
                  <a:pt x="228" y="224"/>
                </a:cubicBezTo>
                <a:cubicBezTo>
                  <a:pt x="229" y="224"/>
                  <a:pt x="229" y="224"/>
                  <a:pt x="229" y="224"/>
                </a:cubicBezTo>
                <a:lnTo>
                  <a:pt x="230" y="224"/>
                </a:lnTo>
                <a:cubicBezTo>
                  <a:pt x="238" y="223"/>
                  <a:pt x="244" y="222"/>
                  <a:pt x="251" y="220"/>
                </a:cubicBezTo>
                <a:cubicBezTo>
                  <a:pt x="252" y="220"/>
                  <a:pt x="253" y="220"/>
                  <a:pt x="254" y="219"/>
                </a:cubicBezTo>
                <a:cubicBezTo>
                  <a:pt x="260" y="218"/>
                  <a:pt x="266" y="217"/>
                  <a:pt x="272" y="215"/>
                </a:cubicBezTo>
                <a:cubicBezTo>
                  <a:pt x="274" y="215"/>
                  <a:pt x="274" y="214"/>
                  <a:pt x="275" y="214"/>
                </a:cubicBezTo>
                <a:cubicBezTo>
                  <a:pt x="281" y="213"/>
                  <a:pt x="288" y="211"/>
                  <a:pt x="293" y="209"/>
                </a:cubicBezTo>
                <a:cubicBezTo>
                  <a:pt x="296" y="208"/>
                  <a:pt x="298" y="207"/>
                  <a:pt x="300" y="207"/>
                </a:cubicBezTo>
                <a:cubicBezTo>
                  <a:pt x="305" y="205"/>
                  <a:pt x="309" y="204"/>
                  <a:pt x="313" y="202"/>
                </a:cubicBezTo>
                <a:cubicBezTo>
                  <a:pt x="314" y="201"/>
                  <a:pt x="314" y="201"/>
                  <a:pt x="315" y="200"/>
                </a:cubicBezTo>
                <a:cubicBezTo>
                  <a:pt x="320" y="199"/>
                  <a:pt x="324" y="197"/>
                  <a:pt x="328" y="195"/>
                </a:cubicBezTo>
                <a:lnTo>
                  <a:pt x="328" y="0"/>
                </a:lnTo>
                <a:cubicBezTo>
                  <a:pt x="323" y="3"/>
                  <a:pt x="318" y="5"/>
                  <a:pt x="313" y="7"/>
                </a:cubicBezTo>
              </a:path>
            </a:pathLst>
          </a:custGeom>
          <a:solidFill>
            <a:schemeClr val="bg1">
              <a:lumMod val="65000"/>
            </a:schemeClr>
          </a:solidFill>
          <a:ln>
            <a:noFill/>
          </a:ln>
          <a:effectLst/>
        </p:spPr>
        <p:txBody>
          <a:bodyPr wrap="none" anchor="ctr"/>
          <a:lstStyle/>
          <a:p>
            <a:endParaRPr lang="en-US" sz="900"/>
          </a:p>
        </p:txBody>
      </p:sp>
      <p:sp>
        <p:nvSpPr>
          <p:cNvPr id="35" name="Freeform 34">
            <a:extLst>
              <a:ext uri="{FF2B5EF4-FFF2-40B4-BE49-F238E27FC236}">
                <a16:creationId xmlns:a16="http://schemas.microsoft.com/office/drawing/2014/main" id="{61CBF10C-CD35-AA45-AA4F-28372B87B7AC}"/>
              </a:ext>
            </a:extLst>
          </p:cNvPr>
          <p:cNvSpPr>
            <a:spLocks noChangeArrowheads="1"/>
          </p:cNvSpPr>
          <p:nvPr/>
        </p:nvSpPr>
        <p:spPr bwMode="auto">
          <a:xfrm>
            <a:off x="7051136" y="3013448"/>
            <a:ext cx="598187" cy="141677"/>
          </a:xfrm>
          <a:custGeom>
            <a:avLst/>
            <a:gdLst>
              <a:gd name="T0" fmla="*/ 839 w 840"/>
              <a:gd name="T1" fmla="*/ 99 h 200"/>
              <a:gd name="T2" fmla="*/ 419 w 840"/>
              <a:gd name="T3" fmla="*/ 199 h 200"/>
              <a:gd name="T4" fmla="*/ 0 w 840"/>
              <a:gd name="T5" fmla="*/ 99 h 200"/>
              <a:gd name="T6" fmla="*/ 419 w 840"/>
              <a:gd name="T7" fmla="*/ 0 h 200"/>
              <a:gd name="T8" fmla="*/ 839 w 840"/>
              <a:gd name="T9" fmla="*/ 99 h 200"/>
            </a:gdLst>
            <a:ahLst/>
            <a:cxnLst>
              <a:cxn ang="0">
                <a:pos x="T0" y="T1"/>
              </a:cxn>
              <a:cxn ang="0">
                <a:pos x="T2" y="T3"/>
              </a:cxn>
              <a:cxn ang="0">
                <a:pos x="T4" y="T5"/>
              </a:cxn>
              <a:cxn ang="0">
                <a:pos x="T6" y="T7"/>
              </a:cxn>
              <a:cxn ang="0">
                <a:pos x="T8" y="T9"/>
              </a:cxn>
            </a:cxnLst>
            <a:rect l="0" t="0" r="r" b="b"/>
            <a:pathLst>
              <a:path w="840" h="200">
                <a:moveTo>
                  <a:pt x="839" y="99"/>
                </a:moveTo>
                <a:cubicBezTo>
                  <a:pt x="839" y="154"/>
                  <a:pt x="651" y="199"/>
                  <a:pt x="419" y="199"/>
                </a:cubicBezTo>
                <a:cubicBezTo>
                  <a:pt x="187" y="199"/>
                  <a:pt x="0" y="154"/>
                  <a:pt x="0" y="99"/>
                </a:cubicBezTo>
                <a:cubicBezTo>
                  <a:pt x="0" y="45"/>
                  <a:pt x="187" y="0"/>
                  <a:pt x="419" y="0"/>
                </a:cubicBezTo>
                <a:cubicBezTo>
                  <a:pt x="651" y="0"/>
                  <a:pt x="839" y="45"/>
                  <a:pt x="839" y="99"/>
                </a:cubicBezTo>
              </a:path>
            </a:pathLst>
          </a:custGeom>
          <a:solidFill>
            <a:schemeClr val="bg1">
              <a:lumMod val="75000"/>
            </a:schemeClr>
          </a:solidFill>
          <a:ln>
            <a:noFill/>
          </a:ln>
          <a:effectLst/>
        </p:spPr>
        <p:txBody>
          <a:bodyPr wrap="none" anchor="ctr"/>
          <a:lstStyle/>
          <a:p>
            <a:endParaRPr lang="en-US" sz="900"/>
          </a:p>
        </p:txBody>
      </p:sp>
      <p:sp>
        <p:nvSpPr>
          <p:cNvPr id="36" name="Freeform 35">
            <a:extLst>
              <a:ext uri="{FF2B5EF4-FFF2-40B4-BE49-F238E27FC236}">
                <a16:creationId xmlns:a16="http://schemas.microsoft.com/office/drawing/2014/main" id="{7941C057-8B95-C144-8BEE-2C81D7DA920C}"/>
              </a:ext>
            </a:extLst>
          </p:cNvPr>
          <p:cNvSpPr>
            <a:spLocks noChangeArrowheads="1"/>
          </p:cNvSpPr>
          <p:nvPr/>
        </p:nvSpPr>
        <p:spPr bwMode="auto">
          <a:xfrm>
            <a:off x="6714264" y="1618730"/>
            <a:ext cx="1271934" cy="1467132"/>
          </a:xfrm>
          <a:custGeom>
            <a:avLst/>
            <a:gdLst>
              <a:gd name="T0" fmla="*/ 1779 w 1780"/>
              <a:gd name="T1" fmla="*/ 890 h 2054"/>
              <a:gd name="T2" fmla="*/ 890 w 1780"/>
              <a:gd name="T3" fmla="*/ 0 h 2054"/>
              <a:gd name="T4" fmla="*/ 0 w 1780"/>
              <a:gd name="T5" fmla="*/ 890 h 2054"/>
              <a:gd name="T6" fmla="*/ 723 w 1780"/>
              <a:gd name="T7" fmla="*/ 1763 h 2054"/>
              <a:gd name="T8" fmla="*/ 890 w 1780"/>
              <a:gd name="T9" fmla="*/ 2053 h 2054"/>
              <a:gd name="T10" fmla="*/ 1058 w 1780"/>
              <a:gd name="T11" fmla="*/ 1763 h 2054"/>
              <a:gd name="T12" fmla="*/ 1779 w 1780"/>
              <a:gd name="T13" fmla="*/ 890 h 2054"/>
            </a:gdLst>
            <a:ahLst/>
            <a:cxnLst>
              <a:cxn ang="0">
                <a:pos x="T0" y="T1"/>
              </a:cxn>
              <a:cxn ang="0">
                <a:pos x="T2" y="T3"/>
              </a:cxn>
              <a:cxn ang="0">
                <a:pos x="T4" y="T5"/>
              </a:cxn>
              <a:cxn ang="0">
                <a:pos x="T6" y="T7"/>
              </a:cxn>
              <a:cxn ang="0">
                <a:pos x="T8" y="T9"/>
              </a:cxn>
              <a:cxn ang="0">
                <a:pos x="T10" y="T11"/>
              </a:cxn>
              <a:cxn ang="0">
                <a:pos x="T12" y="T13"/>
              </a:cxn>
            </a:cxnLst>
            <a:rect l="0" t="0" r="r" b="b"/>
            <a:pathLst>
              <a:path w="1780" h="2054">
                <a:moveTo>
                  <a:pt x="1779" y="890"/>
                </a:moveTo>
                <a:cubicBezTo>
                  <a:pt x="1779" y="398"/>
                  <a:pt x="1381" y="0"/>
                  <a:pt x="890" y="0"/>
                </a:cubicBezTo>
                <a:cubicBezTo>
                  <a:pt x="399" y="0"/>
                  <a:pt x="0" y="398"/>
                  <a:pt x="0" y="890"/>
                </a:cubicBezTo>
                <a:cubicBezTo>
                  <a:pt x="0" y="1324"/>
                  <a:pt x="311" y="1685"/>
                  <a:pt x="723" y="1763"/>
                </a:cubicBezTo>
                <a:lnTo>
                  <a:pt x="890" y="2053"/>
                </a:lnTo>
                <a:lnTo>
                  <a:pt x="1058" y="1763"/>
                </a:lnTo>
                <a:cubicBezTo>
                  <a:pt x="1469" y="1685"/>
                  <a:pt x="1779" y="1324"/>
                  <a:pt x="1779" y="890"/>
                </a:cubicBezTo>
              </a:path>
            </a:pathLst>
          </a:custGeom>
          <a:solidFill>
            <a:schemeClr val="accent3"/>
          </a:solidFill>
          <a:ln>
            <a:noFill/>
          </a:ln>
          <a:effectLst/>
        </p:spPr>
        <p:txBody>
          <a:bodyPr wrap="none" anchor="ctr"/>
          <a:lstStyle/>
          <a:p>
            <a:endParaRPr lang="en-US" sz="900"/>
          </a:p>
        </p:txBody>
      </p:sp>
      <p:sp>
        <p:nvSpPr>
          <p:cNvPr id="60" name="TextBox 59">
            <a:extLst>
              <a:ext uri="{FF2B5EF4-FFF2-40B4-BE49-F238E27FC236}">
                <a16:creationId xmlns:a16="http://schemas.microsoft.com/office/drawing/2014/main" id="{2A4B1A29-D3FC-D34C-AF1B-7821A2C32AD6}"/>
              </a:ext>
            </a:extLst>
          </p:cNvPr>
          <p:cNvSpPr txBox="1"/>
          <p:nvPr/>
        </p:nvSpPr>
        <p:spPr>
          <a:xfrm>
            <a:off x="7083169" y="1883346"/>
            <a:ext cx="534121"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3</a:t>
            </a:r>
          </a:p>
        </p:txBody>
      </p:sp>
      <p:sp>
        <p:nvSpPr>
          <p:cNvPr id="70" name="Subtitle 2">
            <a:extLst>
              <a:ext uri="{FF2B5EF4-FFF2-40B4-BE49-F238E27FC236}">
                <a16:creationId xmlns:a16="http://schemas.microsoft.com/office/drawing/2014/main" id="{EF241A48-708C-744E-9930-4E7DB74CADBE}"/>
              </a:ext>
            </a:extLst>
          </p:cNvPr>
          <p:cNvSpPr txBox="1">
            <a:spLocks/>
          </p:cNvSpPr>
          <p:nvPr/>
        </p:nvSpPr>
        <p:spPr>
          <a:xfrm>
            <a:off x="6281098" y="4440968"/>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71" name="TextBox 70">
            <a:extLst>
              <a:ext uri="{FF2B5EF4-FFF2-40B4-BE49-F238E27FC236}">
                <a16:creationId xmlns:a16="http://schemas.microsoft.com/office/drawing/2014/main" id="{AD84C3D5-2531-1B4F-860A-C867459D19E3}"/>
              </a:ext>
            </a:extLst>
          </p:cNvPr>
          <p:cNvSpPr txBox="1"/>
          <p:nvPr/>
        </p:nvSpPr>
        <p:spPr>
          <a:xfrm>
            <a:off x="6547650" y="4103836"/>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38" name="Freeform 37">
            <a:extLst>
              <a:ext uri="{FF2B5EF4-FFF2-40B4-BE49-F238E27FC236}">
                <a16:creationId xmlns:a16="http://schemas.microsoft.com/office/drawing/2014/main" id="{75FCB89C-FE1E-EC4C-9483-6C0330EEF533}"/>
              </a:ext>
            </a:extLst>
          </p:cNvPr>
          <p:cNvSpPr>
            <a:spLocks noChangeArrowheads="1"/>
          </p:cNvSpPr>
          <p:nvPr/>
        </p:nvSpPr>
        <p:spPr bwMode="auto">
          <a:xfrm>
            <a:off x="10960204" y="4112224"/>
            <a:ext cx="50374" cy="198345"/>
          </a:xfrm>
          <a:custGeom>
            <a:avLst/>
            <a:gdLst>
              <a:gd name="T0" fmla="*/ 67 w 69"/>
              <a:gd name="T1" fmla="*/ 10 h 277"/>
              <a:gd name="T2" fmla="*/ 66 w 69"/>
              <a:gd name="T3" fmla="*/ 11 h 277"/>
              <a:gd name="T4" fmla="*/ 64 w 69"/>
              <a:gd name="T5" fmla="*/ 21 h 277"/>
              <a:gd name="T6" fmla="*/ 62 w 69"/>
              <a:gd name="T7" fmla="*/ 24 h 277"/>
              <a:gd name="T8" fmla="*/ 59 w 69"/>
              <a:gd name="T9" fmla="*/ 32 h 277"/>
              <a:gd name="T10" fmla="*/ 56 w 69"/>
              <a:gd name="T11" fmla="*/ 35 h 277"/>
              <a:gd name="T12" fmla="*/ 53 w 69"/>
              <a:gd name="T13" fmla="*/ 41 h 277"/>
              <a:gd name="T14" fmla="*/ 49 w 69"/>
              <a:gd name="T15" fmla="*/ 46 h 277"/>
              <a:gd name="T16" fmla="*/ 43 w 69"/>
              <a:gd name="T17" fmla="*/ 51 h 277"/>
              <a:gd name="T18" fmla="*/ 38 w 69"/>
              <a:gd name="T19" fmla="*/ 57 h 277"/>
              <a:gd name="T20" fmla="*/ 31 w 69"/>
              <a:gd name="T21" fmla="*/ 63 h 277"/>
              <a:gd name="T22" fmla="*/ 29 w 69"/>
              <a:gd name="T23" fmla="*/ 64 h 277"/>
              <a:gd name="T24" fmla="*/ 17 w 69"/>
              <a:gd name="T25" fmla="*/ 73 h 277"/>
              <a:gd name="T26" fmla="*/ 14 w 69"/>
              <a:gd name="T27" fmla="*/ 74 h 277"/>
              <a:gd name="T28" fmla="*/ 0 w 69"/>
              <a:gd name="T29" fmla="*/ 82 h 277"/>
              <a:gd name="T30" fmla="*/ 0 w 69"/>
              <a:gd name="T31" fmla="*/ 276 h 277"/>
              <a:gd name="T32" fmla="*/ 14 w 69"/>
              <a:gd name="T33" fmla="*/ 268 h 277"/>
              <a:gd name="T34" fmla="*/ 17 w 69"/>
              <a:gd name="T35" fmla="*/ 266 h 277"/>
              <a:gd name="T36" fmla="*/ 19 w 69"/>
              <a:gd name="T37" fmla="*/ 265 h 277"/>
              <a:gd name="T38" fmla="*/ 29 w 69"/>
              <a:gd name="T39" fmla="*/ 259 h 277"/>
              <a:gd name="T40" fmla="*/ 31 w 69"/>
              <a:gd name="T41" fmla="*/ 257 h 277"/>
              <a:gd name="T42" fmla="*/ 35 w 69"/>
              <a:gd name="T43" fmla="*/ 254 h 277"/>
              <a:gd name="T44" fmla="*/ 38 w 69"/>
              <a:gd name="T45" fmla="*/ 251 h 277"/>
              <a:gd name="T46" fmla="*/ 43 w 69"/>
              <a:gd name="T47" fmla="*/ 246 h 277"/>
              <a:gd name="T48" fmla="*/ 46 w 69"/>
              <a:gd name="T49" fmla="*/ 243 h 277"/>
              <a:gd name="T50" fmla="*/ 49 w 69"/>
              <a:gd name="T51" fmla="*/ 240 h 277"/>
              <a:gd name="T52" fmla="*/ 53 w 69"/>
              <a:gd name="T53" fmla="*/ 236 h 277"/>
              <a:gd name="T54" fmla="*/ 54 w 69"/>
              <a:gd name="T55" fmla="*/ 234 h 277"/>
              <a:gd name="T56" fmla="*/ 56 w 69"/>
              <a:gd name="T57" fmla="*/ 230 h 277"/>
              <a:gd name="T58" fmla="*/ 59 w 69"/>
              <a:gd name="T59" fmla="*/ 225 h 277"/>
              <a:gd name="T60" fmla="*/ 60 w 69"/>
              <a:gd name="T61" fmla="*/ 224 h 277"/>
              <a:gd name="T62" fmla="*/ 62 w 69"/>
              <a:gd name="T63" fmla="*/ 219 h 277"/>
              <a:gd name="T64" fmla="*/ 64 w 69"/>
              <a:gd name="T65" fmla="*/ 216 h 277"/>
              <a:gd name="T66" fmla="*/ 64 w 69"/>
              <a:gd name="T67" fmla="*/ 215 h 277"/>
              <a:gd name="T68" fmla="*/ 66 w 69"/>
              <a:gd name="T69" fmla="*/ 205 h 277"/>
              <a:gd name="T70" fmla="*/ 67 w 69"/>
              <a:gd name="T71" fmla="*/ 204 h 277"/>
              <a:gd name="T72" fmla="*/ 68 w 69"/>
              <a:gd name="T73" fmla="*/ 196 h 277"/>
              <a:gd name="T74" fmla="*/ 68 w 69"/>
              <a:gd name="T75" fmla="*/ 194 h 277"/>
              <a:gd name="T76" fmla="*/ 68 w 69"/>
              <a:gd name="T77" fmla="*/ 0 h 277"/>
              <a:gd name="T78" fmla="*/ 67 w 69"/>
              <a:gd name="T79" fmla="*/ 1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9" h="277">
                <a:moveTo>
                  <a:pt x="67" y="10"/>
                </a:moveTo>
                <a:cubicBezTo>
                  <a:pt x="66" y="10"/>
                  <a:pt x="66" y="11"/>
                  <a:pt x="66" y="11"/>
                </a:cubicBezTo>
                <a:cubicBezTo>
                  <a:pt x="66" y="14"/>
                  <a:pt x="65" y="18"/>
                  <a:pt x="64" y="21"/>
                </a:cubicBezTo>
                <a:cubicBezTo>
                  <a:pt x="64" y="23"/>
                  <a:pt x="63" y="24"/>
                  <a:pt x="62" y="24"/>
                </a:cubicBezTo>
                <a:cubicBezTo>
                  <a:pt x="61" y="27"/>
                  <a:pt x="60" y="29"/>
                  <a:pt x="59" y="32"/>
                </a:cubicBezTo>
                <a:cubicBezTo>
                  <a:pt x="58" y="33"/>
                  <a:pt x="58" y="34"/>
                  <a:pt x="56" y="35"/>
                </a:cubicBezTo>
                <a:cubicBezTo>
                  <a:pt x="55" y="38"/>
                  <a:pt x="54" y="40"/>
                  <a:pt x="53" y="41"/>
                </a:cubicBezTo>
                <a:cubicBezTo>
                  <a:pt x="51" y="43"/>
                  <a:pt x="50" y="45"/>
                  <a:pt x="49" y="46"/>
                </a:cubicBezTo>
                <a:cubicBezTo>
                  <a:pt x="47" y="47"/>
                  <a:pt x="45" y="49"/>
                  <a:pt x="43" y="51"/>
                </a:cubicBezTo>
                <a:cubicBezTo>
                  <a:pt x="42" y="53"/>
                  <a:pt x="40" y="55"/>
                  <a:pt x="38" y="57"/>
                </a:cubicBezTo>
                <a:cubicBezTo>
                  <a:pt x="36" y="59"/>
                  <a:pt x="34" y="60"/>
                  <a:pt x="31" y="63"/>
                </a:cubicBezTo>
                <a:cubicBezTo>
                  <a:pt x="30" y="63"/>
                  <a:pt x="29" y="63"/>
                  <a:pt x="29" y="64"/>
                </a:cubicBezTo>
                <a:cubicBezTo>
                  <a:pt x="25" y="67"/>
                  <a:pt x="21" y="70"/>
                  <a:pt x="17" y="73"/>
                </a:cubicBezTo>
                <a:cubicBezTo>
                  <a:pt x="16" y="73"/>
                  <a:pt x="15" y="73"/>
                  <a:pt x="14" y="74"/>
                </a:cubicBezTo>
                <a:cubicBezTo>
                  <a:pt x="10" y="77"/>
                  <a:pt x="5" y="80"/>
                  <a:pt x="0" y="82"/>
                </a:cubicBezTo>
                <a:lnTo>
                  <a:pt x="0" y="276"/>
                </a:lnTo>
                <a:cubicBezTo>
                  <a:pt x="5" y="274"/>
                  <a:pt x="10" y="271"/>
                  <a:pt x="14" y="268"/>
                </a:cubicBezTo>
                <a:cubicBezTo>
                  <a:pt x="15" y="268"/>
                  <a:pt x="16" y="267"/>
                  <a:pt x="17" y="266"/>
                </a:cubicBezTo>
                <a:cubicBezTo>
                  <a:pt x="18" y="266"/>
                  <a:pt x="18" y="266"/>
                  <a:pt x="19" y="265"/>
                </a:cubicBezTo>
                <a:cubicBezTo>
                  <a:pt x="23" y="263"/>
                  <a:pt x="25" y="260"/>
                  <a:pt x="29" y="259"/>
                </a:cubicBezTo>
                <a:cubicBezTo>
                  <a:pt x="29" y="258"/>
                  <a:pt x="30" y="257"/>
                  <a:pt x="31" y="257"/>
                </a:cubicBezTo>
                <a:cubicBezTo>
                  <a:pt x="32" y="255"/>
                  <a:pt x="34" y="254"/>
                  <a:pt x="35" y="254"/>
                </a:cubicBezTo>
                <a:cubicBezTo>
                  <a:pt x="37" y="253"/>
                  <a:pt x="37" y="252"/>
                  <a:pt x="38" y="251"/>
                </a:cubicBezTo>
                <a:cubicBezTo>
                  <a:pt x="40" y="249"/>
                  <a:pt x="42" y="248"/>
                  <a:pt x="43" y="246"/>
                </a:cubicBezTo>
                <a:cubicBezTo>
                  <a:pt x="45" y="244"/>
                  <a:pt x="45" y="244"/>
                  <a:pt x="46" y="243"/>
                </a:cubicBezTo>
                <a:cubicBezTo>
                  <a:pt x="47" y="242"/>
                  <a:pt x="48" y="241"/>
                  <a:pt x="49" y="240"/>
                </a:cubicBezTo>
                <a:cubicBezTo>
                  <a:pt x="50" y="239"/>
                  <a:pt x="51" y="237"/>
                  <a:pt x="53" y="236"/>
                </a:cubicBezTo>
                <a:cubicBezTo>
                  <a:pt x="53" y="235"/>
                  <a:pt x="54" y="234"/>
                  <a:pt x="54" y="234"/>
                </a:cubicBezTo>
                <a:cubicBezTo>
                  <a:pt x="55" y="232"/>
                  <a:pt x="56" y="231"/>
                  <a:pt x="56" y="230"/>
                </a:cubicBezTo>
                <a:cubicBezTo>
                  <a:pt x="58" y="229"/>
                  <a:pt x="58" y="227"/>
                  <a:pt x="59" y="225"/>
                </a:cubicBezTo>
                <a:cubicBezTo>
                  <a:pt x="59" y="225"/>
                  <a:pt x="60" y="225"/>
                  <a:pt x="60" y="224"/>
                </a:cubicBezTo>
                <a:cubicBezTo>
                  <a:pt x="61" y="223"/>
                  <a:pt x="62" y="220"/>
                  <a:pt x="62" y="219"/>
                </a:cubicBezTo>
                <a:cubicBezTo>
                  <a:pt x="63" y="218"/>
                  <a:pt x="64" y="216"/>
                  <a:pt x="64" y="216"/>
                </a:cubicBezTo>
                <a:cubicBezTo>
                  <a:pt x="64" y="215"/>
                  <a:pt x="64" y="215"/>
                  <a:pt x="64" y="215"/>
                </a:cubicBezTo>
                <a:cubicBezTo>
                  <a:pt x="65" y="212"/>
                  <a:pt x="66" y="208"/>
                  <a:pt x="66" y="205"/>
                </a:cubicBezTo>
                <a:lnTo>
                  <a:pt x="67" y="204"/>
                </a:lnTo>
                <a:cubicBezTo>
                  <a:pt x="67" y="201"/>
                  <a:pt x="68" y="198"/>
                  <a:pt x="68" y="196"/>
                </a:cubicBezTo>
                <a:cubicBezTo>
                  <a:pt x="68" y="195"/>
                  <a:pt x="68" y="194"/>
                  <a:pt x="68" y="194"/>
                </a:cubicBezTo>
                <a:lnTo>
                  <a:pt x="68" y="0"/>
                </a:lnTo>
                <a:cubicBezTo>
                  <a:pt x="68" y="3"/>
                  <a:pt x="67" y="7"/>
                  <a:pt x="67" y="10"/>
                </a:cubicBezTo>
              </a:path>
            </a:pathLst>
          </a:custGeom>
          <a:solidFill>
            <a:schemeClr val="bg1">
              <a:lumMod val="65000"/>
            </a:schemeClr>
          </a:solidFill>
          <a:ln>
            <a:noFill/>
          </a:ln>
          <a:effectLst/>
        </p:spPr>
        <p:txBody>
          <a:bodyPr wrap="none" anchor="ctr"/>
          <a:lstStyle/>
          <a:p>
            <a:endParaRPr lang="en-US" sz="900"/>
          </a:p>
        </p:txBody>
      </p:sp>
      <p:sp>
        <p:nvSpPr>
          <p:cNvPr id="40" name="Freeform 39">
            <a:extLst>
              <a:ext uri="{FF2B5EF4-FFF2-40B4-BE49-F238E27FC236}">
                <a16:creationId xmlns:a16="http://schemas.microsoft.com/office/drawing/2014/main" id="{CD88A076-9ADE-F646-A2A3-DE24803F7AE1}"/>
              </a:ext>
            </a:extLst>
          </p:cNvPr>
          <p:cNvSpPr>
            <a:spLocks noChangeArrowheads="1"/>
          </p:cNvSpPr>
          <p:nvPr/>
        </p:nvSpPr>
        <p:spPr bwMode="auto">
          <a:xfrm>
            <a:off x="8740616" y="4112224"/>
            <a:ext cx="50374" cy="198345"/>
          </a:xfrm>
          <a:custGeom>
            <a:avLst/>
            <a:gdLst>
              <a:gd name="T0" fmla="*/ 0 w 69"/>
              <a:gd name="T1" fmla="*/ 194 h 277"/>
              <a:gd name="T2" fmla="*/ 0 w 69"/>
              <a:gd name="T3" fmla="*/ 0 h 277"/>
              <a:gd name="T4" fmla="*/ 68 w 69"/>
              <a:gd name="T5" fmla="*/ 82 h 277"/>
              <a:gd name="T6" fmla="*/ 68 w 69"/>
              <a:gd name="T7" fmla="*/ 276 h 277"/>
              <a:gd name="T8" fmla="*/ 0 w 69"/>
              <a:gd name="T9" fmla="*/ 194 h 277"/>
            </a:gdLst>
            <a:ahLst/>
            <a:cxnLst>
              <a:cxn ang="0">
                <a:pos x="T0" y="T1"/>
              </a:cxn>
              <a:cxn ang="0">
                <a:pos x="T2" y="T3"/>
              </a:cxn>
              <a:cxn ang="0">
                <a:pos x="T4" y="T5"/>
              </a:cxn>
              <a:cxn ang="0">
                <a:pos x="T6" y="T7"/>
              </a:cxn>
              <a:cxn ang="0">
                <a:pos x="T8" y="T9"/>
              </a:cxn>
            </a:cxnLst>
            <a:rect l="0" t="0" r="r" b="b"/>
            <a:pathLst>
              <a:path w="69" h="277">
                <a:moveTo>
                  <a:pt x="0" y="194"/>
                </a:moveTo>
                <a:lnTo>
                  <a:pt x="0" y="0"/>
                </a:lnTo>
                <a:cubicBezTo>
                  <a:pt x="0" y="30"/>
                  <a:pt x="23" y="59"/>
                  <a:pt x="68" y="82"/>
                </a:cubicBezTo>
                <a:lnTo>
                  <a:pt x="68" y="276"/>
                </a:lnTo>
                <a:cubicBezTo>
                  <a:pt x="23" y="254"/>
                  <a:pt x="0" y="224"/>
                  <a:pt x="0" y="194"/>
                </a:cubicBezTo>
              </a:path>
            </a:pathLst>
          </a:custGeom>
          <a:solidFill>
            <a:schemeClr val="bg1">
              <a:lumMod val="65000"/>
            </a:schemeClr>
          </a:solidFill>
          <a:ln>
            <a:noFill/>
          </a:ln>
          <a:effectLst/>
        </p:spPr>
        <p:txBody>
          <a:bodyPr wrap="none" anchor="ctr"/>
          <a:lstStyle/>
          <a:p>
            <a:endParaRPr lang="en-US" sz="900"/>
          </a:p>
        </p:txBody>
      </p:sp>
      <p:sp>
        <p:nvSpPr>
          <p:cNvPr id="41" name="Freeform 40">
            <a:extLst>
              <a:ext uri="{FF2B5EF4-FFF2-40B4-BE49-F238E27FC236}">
                <a16:creationId xmlns:a16="http://schemas.microsoft.com/office/drawing/2014/main" id="{8DA2DCC2-2774-B24C-8BD1-90E31CC0FBCE}"/>
              </a:ext>
            </a:extLst>
          </p:cNvPr>
          <p:cNvSpPr>
            <a:spLocks noChangeArrowheads="1"/>
          </p:cNvSpPr>
          <p:nvPr/>
        </p:nvSpPr>
        <p:spPr bwMode="auto">
          <a:xfrm>
            <a:off x="9993659" y="4168894"/>
            <a:ext cx="969692" cy="623374"/>
          </a:xfrm>
          <a:custGeom>
            <a:avLst/>
            <a:gdLst>
              <a:gd name="T0" fmla="*/ 1358 w 1359"/>
              <a:gd name="T1" fmla="*/ 0 h 874"/>
              <a:gd name="T2" fmla="*/ 1358 w 1359"/>
              <a:gd name="T3" fmla="*/ 194 h 874"/>
              <a:gd name="T4" fmla="*/ 0 w 1359"/>
              <a:gd name="T5" fmla="*/ 873 h 874"/>
              <a:gd name="T6" fmla="*/ 0 w 1359"/>
              <a:gd name="T7" fmla="*/ 679 h 874"/>
              <a:gd name="T8" fmla="*/ 1358 w 1359"/>
              <a:gd name="T9" fmla="*/ 0 h 874"/>
            </a:gdLst>
            <a:ahLst/>
            <a:cxnLst>
              <a:cxn ang="0">
                <a:pos x="T0" y="T1"/>
              </a:cxn>
              <a:cxn ang="0">
                <a:pos x="T2" y="T3"/>
              </a:cxn>
              <a:cxn ang="0">
                <a:pos x="T4" y="T5"/>
              </a:cxn>
              <a:cxn ang="0">
                <a:pos x="T6" y="T7"/>
              </a:cxn>
              <a:cxn ang="0">
                <a:pos x="T8" y="T9"/>
              </a:cxn>
            </a:cxnLst>
            <a:rect l="0" t="0" r="r" b="b"/>
            <a:pathLst>
              <a:path w="1359" h="874">
                <a:moveTo>
                  <a:pt x="1358" y="0"/>
                </a:moveTo>
                <a:lnTo>
                  <a:pt x="1358" y="194"/>
                </a:lnTo>
                <a:lnTo>
                  <a:pt x="0" y="873"/>
                </a:lnTo>
                <a:lnTo>
                  <a:pt x="0" y="679"/>
                </a:lnTo>
                <a:lnTo>
                  <a:pt x="1358" y="0"/>
                </a:lnTo>
              </a:path>
            </a:pathLst>
          </a:custGeom>
          <a:solidFill>
            <a:schemeClr val="bg1">
              <a:lumMod val="75000"/>
            </a:schemeClr>
          </a:solidFill>
          <a:ln>
            <a:noFill/>
          </a:ln>
          <a:effectLst/>
        </p:spPr>
        <p:txBody>
          <a:bodyPr wrap="none" anchor="ctr"/>
          <a:lstStyle/>
          <a:p>
            <a:endParaRPr lang="en-US" sz="900"/>
          </a:p>
        </p:txBody>
      </p:sp>
      <p:sp>
        <p:nvSpPr>
          <p:cNvPr id="42" name="Freeform 41">
            <a:extLst>
              <a:ext uri="{FF2B5EF4-FFF2-40B4-BE49-F238E27FC236}">
                <a16:creationId xmlns:a16="http://schemas.microsoft.com/office/drawing/2014/main" id="{C277959B-79B4-B948-9A8B-0632E163A89A}"/>
              </a:ext>
            </a:extLst>
          </p:cNvPr>
          <p:cNvSpPr>
            <a:spLocks noChangeArrowheads="1"/>
          </p:cNvSpPr>
          <p:nvPr/>
        </p:nvSpPr>
        <p:spPr bwMode="auto">
          <a:xfrm>
            <a:off x="8787842" y="4168894"/>
            <a:ext cx="969692" cy="623374"/>
          </a:xfrm>
          <a:custGeom>
            <a:avLst/>
            <a:gdLst>
              <a:gd name="T0" fmla="*/ 1358 w 1359"/>
              <a:gd name="T1" fmla="*/ 679 h 874"/>
              <a:gd name="T2" fmla="*/ 1358 w 1359"/>
              <a:gd name="T3" fmla="*/ 873 h 874"/>
              <a:gd name="T4" fmla="*/ 0 w 1359"/>
              <a:gd name="T5" fmla="*/ 194 h 874"/>
              <a:gd name="T6" fmla="*/ 0 w 1359"/>
              <a:gd name="T7" fmla="*/ 0 h 874"/>
              <a:gd name="T8" fmla="*/ 1358 w 1359"/>
              <a:gd name="T9" fmla="*/ 679 h 874"/>
            </a:gdLst>
            <a:ahLst/>
            <a:cxnLst>
              <a:cxn ang="0">
                <a:pos x="T0" y="T1"/>
              </a:cxn>
              <a:cxn ang="0">
                <a:pos x="T2" y="T3"/>
              </a:cxn>
              <a:cxn ang="0">
                <a:pos x="T4" y="T5"/>
              </a:cxn>
              <a:cxn ang="0">
                <a:pos x="T6" y="T7"/>
              </a:cxn>
              <a:cxn ang="0">
                <a:pos x="T8" y="T9"/>
              </a:cxn>
            </a:cxnLst>
            <a:rect l="0" t="0" r="r" b="b"/>
            <a:pathLst>
              <a:path w="1359" h="874">
                <a:moveTo>
                  <a:pt x="1358" y="679"/>
                </a:moveTo>
                <a:lnTo>
                  <a:pt x="1358" y="873"/>
                </a:lnTo>
                <a:lnTo>
                  <a:pt x="0" y="194"/>
                </a:lnTo>
                <a:lnTo>
                  <a:pt x="0" y="0"/>
                </a:lnTo>
                <a:lnTo>
                  <a:pt x="1358" y="679"/>
                </a:lnTo>
              </a:path>
            </a:pathLst>
          </a:custGeom>
          <a:solidFill>
            <a:schemeClr val="bg1">
              <a:lumMod val="75000"/>
            </a:schemeClr>
          </a:solidFill>
          <a:ln>
            <a:noFill/>
          </a:ln>
          <a:effectLst/>
        </p:spPr>
        <p:txBody>
          <a:bodyPr wrap="none" anchor="ctr"/>
          <a:lstStyle/>
          <a:p>
            <a:endParaRPr lang="en-US" sz="900"/>
          </a:p>
        </p:txBody>
      </p:sp>
      <p:sp>
        <p:nvSpPr>
          <p:cNvPr id="43" name="Freeform 42">
            <a:extLst>
              <a:ext uri="{FF2B5EF4-FFF2-40B4-BE49-F238E27FC236}">
                <a16:creationId xmlns:a16="http://schemas.microsoft.com/office/drawing/2014/main" id="{2331575B-BF3F-7C44-86C8-4C6CECB0207A}"/>
              </a:ext>
            </a:extLst>
          </p:cNvPr>
          <p:cNvSpPr>
            <a:spLocks noChangeArrowheads="1"/>
          </p:cNvSpPr>
          <p:nvPr/>
        </p:nvSpPr>
        <p:spPr bwMode="auto">
          <a:xfrm>
            <a:off x="8721725" y="3545521"/>
            <a:ext cx="2304594" cy="1136554"/>
          </a:xfrm>
          <a:custGeom>
            <a:avLst/>
            <a:gdLst>
              <a:gd name="T0" fmla="*/ 1614 w 3227"/>
              <a:gd name="T1" fmla="*/ 0 h 1591"/>
              <a:gd name="T2" fmla="*/ 1778 w 3227"/>
              <a:gd name="T3" fmla="*/ 33 h 1591"/>
              <a:gd name="T4" fmla="*/ 3136 w 3227"/>
              <a:gd name="T5" fmla="*/ 713 h 1591"/>
              <a:gd name="T6" fmla="*/ 3136 w 3227"/>
              <a:gd name="T7" fmla="*/ 877 h 1591"/>
              <a:gd name="T8" fmla="*/ 1778 w 3227"/>
              <a:gd name="T9" fmla="*/ 1556 h 1591"/>
              <a:gd name="T10" fmla="*/ 1614 w 3227"/>
              <a:gd name="T11" fmla="*/ 1590 h 1591"/>
              <a:gd name="T12" fmla="*/ 1449 w 3227"/>
              <a:gd name="T13" fmla="*/ 1556 h 1591"/>
              <a:gd name="T14" fmla="*/ 91 w 3227"/>
              <a:gd name="T15" fmla="*/ 877 h 1591"/>
              <a:gd name="T16" fmla="*/ 91 w 3227"/>
              <a:gd name="T17" fmla="*/ 713 h 1591"/>
              <a:gd name="T18" fmla="*/ 1449 w 3227"/>
              <a:gd name="T19" fmla="*/ 33 h 1591"/>
              <a:gd name="T20" fmla="*/ 1614 w 3227"/>
              <a:gd name="T21" fmla="*/ 0 h 1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27" h="1591">
                <a:moveTo>
                  <a:pt x="1614" y="0"/>
                </a:moveTo>
                <a:cubicBezTo>
                  <a:pt x="1673" y="0"/>
                  <a:pt x="1732" y="11"/>
                  <a:pt x="1778" y="33"/>
                </a:cubicBezTo>
                <a:lnTo>
                  <a:pt x="3136" y="713"/>
                </a:lnTo>
                <a:cubicBezTo>
                  <a:pt x="3226" y="758"/>
                  <a:pt x="3226" y="831"/>
                  <a:pt x="3136" y="877"/>
                </a:cubicBezTo>
                <a:lnTo>
                  <a:pt x="1778" y="1556"/>
                </a:lnTo>
                <a:cubicBezTo>
                  <a:pt x="1732" y="1579"/>
                  <a:pt x="1673" y="1590"/>
                  <a:pt x="1614" y="1590"/>
                </a:cubicBezTo>
                <a:cubicBezTo>
                  <a:pt x="1554" y="1590"/>
                  <a:pt x="1495" y="1579"/>
                  <a:pt x="1449" y="1556"/>
                </a:cubicBezTo>
                <a:lnTo>
                  <a:pt x="91" y="877"/>
                </a:lnTo>
                <a:cubicBezTo>
                  <a:pt x="0" y="831"/>
                  <a:pt x="0" y="758"/>
                  <a:pt x="91" y="713"/>
                </a:cubicBezTo>
                <a:lnTo>
                  <a:pt x="1449" y="33"/>
                </a:lnTo>
                <a:cubicBezTo>
                  <a:pt x="1495" y="11"/>
                  <a:pt x="1554" y="0"/>
                  <a:pt x="1614" y="0"/>
                </a:cubicBezTo>
              </a:path>
            </a:pathLst>
          </a:custGeom>
          <a:solidFill>
            <a:schemeClr val="bg1">
              <a:lumMod val="95000"/>
            </a:schemeClr>
          </a:solidFill>
          <a:ln>
            <a:noFill/>
          </a:ln>
          <a:effectLst/>
        </p:spPr>
        <p:txBody>
          <a:bodyPr wrap="none" anchor="ctr"/>
          <a:lstStyle/>
          <a:p>
            <a:endParaRPr lang="en-US" sz="900"/>
          </a:p>
        </p:txBody>
      </p:sp>
      <p:sp>
        <p:nvSpPr>
          <p:cNvPr id="44" name="Freeform 43">
            <a:extLst>
              <a:ext uri="{FF2B5EF4-FFF2-40B4-BE49-F238E27FC236}">
                <a16:creationId xmlns:a16="http://schemas.microsoft.com/office/drawing/2014/main" id="{6F3F77BA-E8FA-BF46-835D-64B0640118FB}"/>
              </a:ext>
            </a:extLst>
          </p:cNvPr>
          <p:cNvSpPr>
            <a:spLocks noChangeArrowheads="1"/>
          </p:cNvSpPr>
          <p:nvPr/>
        </p:nvSpPr>
        <p:spPr bwMode="auto">
          <a:xfrm>
            <a:off x="9757534" y="4653740"/>
            <a:ext cx="236125" cy="163715"/>
          </a:xfrm>
          <a:custGeom>
            <a:avLst/>
            <a:gdLst>
              <a:gd name="T0" fmla="*/ 300 w 330"/>
              <a:gd name="T1" fmla="*/ 12 h 229"/>
              <a:gd name="T2" fmla="*/ 275 w 330"/>
              <a:gd name="T3" fmla="*/ 20 h 229"/>
              <a:gd name="T4" fmla="*/ 254 w 330"/>
              <a:gd name="T5" fmla="*/ 25 h 229"/>
              <a:gd name="T6" fmla="*/ 230 w 330"/>
              <a:gd name="T7" fmla="*/ 29 h 229"/>
              <a:gd name="T8" fmla="*/ 205 w 330"/>
              <a:gd name="T9" fmla="*/ 32 h 229"/>
              <a:gd name="T10" fmla="*/ 183 w 330"/>
              <a:gd name="T11" fmla="*/ 34 h 229"/>
              <a:gd name="T12" fmla="*/ 148 w 330"/>
              <a:gd name="T13" fmla="*/ 34 h 229"/>
              <a:gd name="T14" fmla="*/ 122 w 330"/>
              <a:gd name="T15" fmla="*/ 32 h 229"/>
              <a:gd name="T16" fmla="*/ 100 w 330"/>
              <a:gd name="T17" fmla="*/ 30 h 229"/>
              <a:gd name="T18" fmla="*/ 80 w 330"/>
              <a:gd name="T19" fmla="*/ 26 h 229"/>
              <a:gd name="T20" fmla="*/ 60 w 330"/>
              <a:gd name="T21" fmla="*/ 22 h 229"/>
              <a:gd name="T22" fmla="*/ 40 w 330"/>
              <a:gd name="T23" fmla="*/ 16 h 229"/>
              <a:gd name="T24" fmla="*/ 18 w 330"/>
              <a:gd name="T25" fmla="*/ 8 h 229"/>
              <a:gd name="T26" fmla="*/ 0 w 330"/>
              <a:gd name="T27" fmla="*/ 194 h 229"/>
              <a:gd name="T28" fmla="*/ 18 w 330"/>
              <a:gd name="T29" fmla="*/ 203 h 229"/>
              <a:gd name="T30" fmla="*/ 40 w 330"/>
              <a:gd name="T31" fmla="*/ 210 h 229"/>
              <a:gd name="T32" fmla="*/ 49 w 330"/>
              <a:gd name="T33" fmla="*/ 213 h 229"/>
              <a:gd name="T34" fmla="*/ 63 w 330"/>
              <a:gd name="T35" fmla="*/ 217 h 229"/>
              <a:gd name="T36" fmla="*/ 80 w 330"/>
              <a:gd name="T37" fmla="*/ 221 h 229"/>
              <a:gd name="T38" fmla="*/ 93 w 330"/>
              <a:gd name="T39" fmla="*/ 222 h 229"/>
              <a:gd name="T40" fmla="*/ 101 w 330"/>
              <a:gd name="T41" fmla="*/ 224 h 229"/>
              <a:gd name="T42" fmla="*/ 122 w 330"/>
              <a:gd name="T43" fmla="*/ 227 h 229"/>
              <a:gd name="T44" fmla="*/ 141 w 330"/>
              <a:gd name="T45" fmla="*/ 228 h 229"/>
              <a:gd name="T46" fmla="*/ 159 w 330"/>
              <a:gd name="T47" fmla="*/ 228 h 229"/>
              <a:gd name="T48" fmla="*/ 179 w 330"/>
              <a:gd name="T49" fmla="*/ 228 h 229"/>
              <a:gd name="T50" fmla="*/ 195 w 330"/>
              <a:gd name="T51" fmla="*/ 227 h 229"/>
              <a:gd name="T52" fmla="*/ 205 w 330"/>
              <a:gd name="T53" fmla="*/ 227 h 229"/>
              <a:gd name="T54" fmla="*/ 230 w 330"/>
              <a:gd name="T55" fmla="*/ 223 h 229"/>
              <a:gd name="T56" fmla="*/ 254 w 330"/>
              <a:gd name="T57" fmla="*/ 219 h 229"/>
              <a:gd name="T58" fmla="*/ 273 w 330"/>
              <a:gd name="T59" fmla="*/ 215 h 229"/>
              <a:gd name="T60" fmla="*/ 294 w 330"/>
              <a:gd name="T61" fmla="*/ 209 h 229"/>
              <a:gd name="T62" fmla="*/ 313 w 330"/>
              <a:gd name="T63" fmla="*/ 201 h 229"/>
              <a:gd name="T64" fmla="*/ 329 w 330"/>
              <a:gd name="T65" fmla="*/ 194 h 229"/>
              <a:gd name="T66" fmla="*/ 313 w 330"/>
              <a:gd name="T67" fmla="*/ 7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30" h="229">
                <a:moveTo>
                  <a:pt x="313" y="7"/>
                </a:moveTo>
                <a:cubicBezTo>
                  <a:pt x="309" y="9"/>
                  <a:pt x="305" y="10"/>
                  <a:pt x="300" y="12"/>
                </a:cubicBezTo>
                <a:cubicBezTo>
                  <a:pt x="298" y="13"/>
                  <a:pt x="296" y="14"/>
                  <a:pt x="294" y="14"/>
                </a:cubicBezTo>
                <a:cubicBezTo>
                  <a:pt x="288" y="16"/>
                  <a:pt x="282" y="18"/>
                  <a:pt x="275" y="20"/>
                </a:cubicBezTo>
                <a:cubicBezTo>
                  <a:pt x="275" y="20"/>
                  <a:pt x="274" y="20"/>
                  <a:pt x="272" y="20"/>
                </a:cubicBezTo>
                <a:cubicBezTo>
                  <a:pt x="267" y="22"/>
                  <a:pt x="260" y="23"/>
                  <a:pt x="254" y="25"/>
                </a:cubicBezTo>
                <a:cubicBezTo>
                  <a:pt x="253" y="25"/>
                  <a:pt x="253" y="25"/>
                  <a:pt x="252" y="25"/>
                </a:cubicBezTo>
                <a:cubicBezTo>
                  <a:pt x="245" y="27"/>
                  <a:pt x="237" y="28"/>
                  <a:pt x="230" y="29"/>
                </a:cubicBezTo>
                <a:cubicBezTo>
                  <a:pt x="230" y="30"/>
                  <a:pt x="229" y="30"/>
                  <a:pt x="229" y="30"/>
                </a:cubicBezTo>
                <a:cubicBezTo>
                  <a:pt x="221" y="31"/>
                  <a:pt x="213" y="32"/>
                  <a:pt x="205" y="32"/>
                </a:cubicBezTo>
                <a:cubicBezTo>
                  <a:pt x="202" y="33"/>
                  <a:pt x="198" y="33"/>
                  <a:pt x="195" y="33"/>
                </a:cubicBezTo>
                <a:cubicBezTo>
                  <a:pt x="191" y="33"/>
                  <a:pt x="187" y="33"/>
                  <a:pt x="183" y="34"/>
                </a:cubicBezTo>
                <a:cubicBezTo>
                  <a:pt x="177" y="34"/>
                  <a:pt x="171" y="34"/>
                  <a:pt x="165" y="34"/>
                </a:cubicBezTo>
                <a:cubicBezTo>
                  <a:pt x="159" y="34"/>
                  <a:pt x="154" y="34"/>
                  <a:pt x="148" y="34"/>
                </a:cubicBezTo>
                <a:cubicBezTo>
                  <a:pt x="146" y="33"/>
                  <a:pt x="143" y="33"/>
                  <a:pt x="141" y="33"/>
                </a:cubicBezTo>
                <a:cubicBezTo>
                  <a:pt x="134" y="33"/>
                  <a:pt x="128" y="33"/>
                  <a:pt x="122" y="32"/>
                </a:cubicBezTo>
                <a:cubicBezTo>
                  <a:pt x="121" y="32"/>
                  <a:pt x="121" y="32"/>
                  <a:pt x="120" y="32"/>
                </a:cubicBezTo>
                <a:cubicBezTo>
                  <a:pt x="113" y="32"/>
                  <a:pt x="107" y="30"/>
                  <a:pt x="100" y="30"/>
                </a:cubicBezTo>
                <a:cubicBezTo>
                  <a:pt x="98" y="29"/>
                  <a:pt x="95" y="28"/>
                  <a:pt x="93" y="28"/>
                </a:cubicBezTo>
                <a:cubicBezTo>
                  <a:pt x="88" y="28"/>
                  <a:pt x="84" y="27"/>
                  <a:pt x="80" y="26"/>
                </a:cubicBezTo>
                <a:cubicBezTo>
                  <a:pt x="77" y="25"/>
                  <a:pt x="74" y="25"/>
                  <a:pt x="71" y="24"/>
                </a:cubicBezTo>
                <a:cubicBezTo>
                  <a:pt x="68" y="23"/>
                  <a:pt x="64" y="22"/>
                  <a:pt x="60" y="22"/>
                </a:cubicBezTo>
                <a:cubicBezTo>
                  <a:pt x="57" y="20"/>
                  <a:pt x="53" y="20"/>
                  <a:pt x="49" y="19"/>
                </a:cubicBezTo>
                <a:cubicBezTo>
                  <a:pt x="46" y="18"/>
                  <a:pt x="43" y="17"/>
                  <a:pt x="40" y="16"/>
                </a:cubicBezTo>
                <a:cubicBezTo>
                  <a:pt x="33" y="14"/>
                  <a:pt x="27" y="11"/>
                  <a:pt x="20" y="9"/>
                </a:cubicBezTo>
                <a:lnTo>
                  <a:pt x="18" y="8"/>
                </a:lnTo>
                <a:cubicBezTo>
                  <a:pt x="12" y="6"/>
                  <a:pt x="6" y="3"/>
                  <a:pt x="0" y="0"/>
                </a:cubicBezTo>
                <a:lnTo>
                  <a:pt x="0" y="194"/>
                </a:lnTo>
                <a:cubicBezTo>
                  <a:pt x="6" y="197"/>
                  <a:pt x="12" y="200"/>
                  <a:pt x="18" y="202"/>
                </a:cubicBezTo>
                <a:lnTo>
                  <a:pt x="18" y="203"/>
                </a:lnTo>
                <a:cubicBezTo>
                  <a:pt x="19" y="203"/>
                  <a:pt x="20" y="203"/>
                  <a:pt x="20" y="203"/>
                </a:cubicBezTo>
                <a:cubicBezTo>
                  <a:pt x="27" y="206"/>
                  <a:pt x="33" y="208"/>
                  <a:pt x="40" y="210"/>
                </a:cubicBezTo>
                <a:cubicBezTo>
                  <a:pt x="41" y="211"/>
                  <a:pt x="42" y="211"/>
                  <a:pt x="42" y="211"/>
                </a:cubicBezTo>
                <a:cubicBezTo>
                  <a:pt x="45" y="212"/>
                  <a:pt x="47" y="212"/>
                  <a:pt x="49" y="213"/>
                </a:cubicBezTo>
                <a:cubicBezTo>
                  <a:pt x="53" y="214"/>
                  <a:pt x="57" y="215"/>
                  <a:pt x="60" y="216"/>
                </a:cubicBezTo>
                <a:cubicBezTo>
                  <a:pt x="61" y="216"/>
                  <a:pt x="62" y="216"/>
                  <a:pt x="63" y="217"/>
                </a:cubicBezTo>
                <a:cubicBezTo>
                  <a:pt x="66" y="217"/>
                  <a:pt x="69" y="218"/>
                  <a:pt x="71" y="219"/>
                </a:cubicBezTo>
                <a:cubicBezTo>
                  <a:pt x="74" y="219"/>
                  <a:pt x="77" y="220"/>
                  <a:pt x="80" y="221"/>
                </a:cubicBezTo>
                <a:cubicBezTo>
                  <a:pt x="80" y="221"/>
                  <a:pt x="81" y="221"/>
                  <a:pt x="82" y="221"/>
                </a:cubicBezTo>
                <a:cubicBezTo>
                  <a:pt x="86" y="222"/>
                  <a:pt x="90" y="222"/>
                  <a:pt x="93" y="222"/>
                </a:cubicBezTo>
                <a:cubicBezTo>
                  <a:pt x="95" y="223"/>
                  <a:pt x="98" y="223"/>
                  <a:pt x="100" y="223"/>
                </a:cubicBezTo>
                <a:cubicBezTo>
                  <a:pt x="100" y="223"/>
                  <a:pt x="100" y="224"/>
                  <a:pt x="101" y="224"/>
                </a:cubicBezTo>
                <a:cubicBezTo>
                  <a:pt x="107" y="225"/>
                  <a:pt x="113" y="225"/>
                  <a:pt x="120" y="226"/>
                </a:cubicBezTo>
                <a:cubicBezTo>
                  <a:pt x="121" y="226"/>
                  <a:pt x="121" y="226"/>
                  <a:pt x="122" y="227"/>
                </a:cubicBezTo>
                <a:cubicBezTo>
                  <a:pt x="127" y="227"/>
                  <a:pt x="133" y="227"/>
                  <a:pt x="139" y="228"/>
                </a:cubicBezTo>
                <a:cubicBezTo>
                  <a:pt x="140" y="228"/>
                  <a:pt x="140" y="228"/>
                  <a:pt x="141" y="228"/>
                </a:cubicBezTo>
                <a:cubicBezTo>
                  <a:pt x="143" y="228"/>
                  <a:pt x="146" y="228"/>
                  <a:pt x="148" y="228"/>
                </a:cubicBezTo>
                <a:cubicBezTo>
                  <a:pt x="152" y="228"/>
                  <a:pt x="155" y="228"/>
                  <a:pt x="159" y="228"/>
                </a:cubicBezTo>
                <a:cubicBezTo>
                  <a:pt x="161" y="228"/>
                  <a:pt x="162" y="228"/>
                  <a:pt x="165" y="228"/>
                </a:cubicBezTo>
                <a:cubicBezTo>
                  <a:pt x="170" y="228"/>
                  <a:pt x="174" y="228"/>
                  <a:pt x="179" y="228"/>
                </a:cubicBezTo>
                <a:cubicBezTo>
                  <a:pt x="181" y="228"/>
                  <a:pt x="182" y="228"/>
                  <a:pt x="183" y="228"/>
                </a:cubicBezTo>
                <a:cubicBezTo>
                  <a:pt x="187" y="228"/>
                  <a:pt x="191" y="227"/>
                  <a:pt x="195" y="227"/>
                </a:cubicBezTo>
                <a:cubicBezTo>
                  <a:pt x="198" y="227"/>
                  <a:pt x="200" y="227"/>
                  <a:pt x="203" y="227"/>
                </a:cubicBezTo>
                <a:lnTo>
                  <a:pt x="205" y="227"/>
                </a:lnTo>
                <a:cubicBezTo>
                  <a:pt x="213" y="226"/>
                  <a:pt x="221" y="225"/>
                  <a:pt x="229" y="223"/>
                </a:cubicBezTo>
                <a:lnTo>
                  <a:pt x="230" y="223"/>
                </a:lnTo>
                <a:cubicBezTo>
                  <a:pt x="237" y="222"/>
                  <a:pt x="245" y="221"/>
                  <a:pt x="252" y="220"/>
                </a:cubicBezTo>
                <a:cubicBezTo>
                  <a:pt x="253" y="220"/>
                  <a:pt x="253" y="219"/>
                  <a:pt x="254" y="219"/>
                </a:cubicBezTo>
                <a:cubicBezTo>
                  <a:pt x="260" y="218"/>
                  <a:pt x="267" y="217"/>
                  <a:pt x="272" y="215"/>
                </a:cubicBezTo>
                <a:cubicBezTo>
                  <a:pt x="273" y="215"/>
                  <a:pt x="273" y="215"/>
                  <a:pt x="273" y="215"/>
                </a:cubicBezTo>
                <a:cubicBezTo>
                  <a:pt x="274" y="214"/>
                  <a:pt x="275" y="214"/>
                  <a:pt x="275" y="214"/>
                </a:cubicBezTo>
                <a:cubicBezTo>
                  <a:pt x="282" y="212"/>
                  <a:pt x="288" y="211"/>
                  <a:pt x="294" y="209"/>
                </a:cubicBezTo>
                <a:cubicBezTo>
                  <a:pt x="296" y="208"/>
                  <a:pt x="298" y="207"/>
                  <a:pt x="300" y="206"/>
                </a:cubicBezTo>
                <a:cubicBezTo>
                  <a:pt x="305" y="205"/>
                  <a:pt x="309" y="203"/>
                  <a:pt x="313" y="201"/>
                </a:cubicBezTo>
                <a:cubicBezTo>
                  <a:pt x="314" y="201"/>
                  <a:pt x="315" y="200"/>
                  <a:pt x="316" y="200"/>
                </a:cubicBezTo>
                <a:cubicBezTo>
                  <a:pt x="320" y="198"/>
                  <a:pt x="324" y="197"/>
                  <a:pt x="329" y="194"/>
                </a:cubicBezTo>
                <a:lnTo>
                  <a:pt x="329" y="0"/>
                </a:lnTo>
                <a:cubicBezTo>
                  <a:pt x="324" y="3"/>
                  <a:pt x="319" y="4"/>
                  <a:pt x="313" y="7"/>
                </a:cubicBezTo>
              </a:path>
            </a:pathLst>
          </a:custGeom>
          <a:solidFill>
            <a:schemeClr val="bg1">
              <a:lumMod val="65000"/>
            </a:schemeClr>
          </a:solidFill>
          <a:ln>
            <a:noFill/>
          </a:ln>
          <a:effectLst/>
        </p:spPr>
        <p:txBody>
          <a:bodyPr wrap="none" anchor="ctr"/>
          <a:lstStyle/>
          <a:p>
            <a:endParaRPr lang="en-US" sz="900"/>
          </a:p>
        </p:txBody>
      </p:sp>
      <p:sp>
        <p:nvSpPr>
          <p:cNvPr id="45" name="Freeform 44">
            <a:extLst>
              <a:ext uri="{FF2B5EF4-FFF2-40B4-BE49-F238E27FC236}">
                <a16:creationId xmlns:a16="http://schemas.microsoft.com/office/drawing/2014/main" id="{1A5B6298-247F-6147-9B6F-DC2247DDF246}"/>
              </a:ext>
            </a:extLst>
          </p:cNvPr>
          <p:cNvSpPr>
            <a:spLocks noChangeArrowheads="1"/>
          </p:cNvSpPr>
          <p:nvPr/>
        </p:nvSpPr>
        <p:spPr bwMode="auto">
          <a:xfrm>
            <a:off x="9574930" y="4039811"/>
            <a:ext cx="598187" cy="141677"/>
          </a:xfrm>
          <a:custGeom>
            <a:avLst/>
            <a:gdLst>
              <a:gd name="T0" fmla="*/ 839 w 840"/>
              <a:gd name="T1" fmla="*/ 99 h 199"/>
              <a:gd name="T2" fmla="*/ 419 w 840"/>
              <a:gd name="T3" fmla="*/ 198 h 199"/>
              <a:gd name="T4" fmla="*/ 0 w 840"/>
              <a:gd name="T5" fmla="*/ 99 h 199"/>
              <a:gd name="T6" fmla="*/ 419 w 840"/>
              <a:gd name="T7" fmla="*/ 0 h 199"/>
              <a:gd name="T8" fmla="*/ 839 w 840"/>
              <a:gd name="T9" fmla="*/ 99 h 199"/>
            </a:gdLst>
            <a:ahLst/>
            <a:cxnLst>
              <a:cxn ang="0">
                <a:pos x="T0" y="T1"/>
              </a:cxn>
              <a:cxn ang="0">
                <a:pos x="T2" y="T3"/>
              </a:cxn>
              <a:cxn ang="0">
                <a:pos x="T4" y="T5"/>
              </a:cxn>
              <a:cxn ang="0">
                <a:pos x="T6" y="T7"/>
              </a:cxn>
              <a:cxn ang="0">
                <a:pos x="T8" y="T9"/>
              </a:cxn>
            </a:cxnLst>
            <a:rect l="0" t="0" r="r" b="b"/>
            <a:pathLst>
              <a:path w="840" h="199">
                <a:moveTo>
                  <a:pt x="839" y="99"/>
                </a:moveTo>
                <a:cubicBezTo>
                  <a:pt x="839" y="154"/>
                  <a:pt x="651" y="198"/>
                  <a:pt x="419" y="198"/>
                </a:cubicBezTo>
                <a:cubicBezTo>
                  <a:pt x="187" y="198"/>
                  <a:pt x="0" y="154"/>
                  <a:pt x="0" y="99"/>
                </a:cubicBezTo>
                <a:cubicBezTo>
                  <a:pt x="0" y="44"/>
                  <a:pt x="187" y="0"/>
                  <a:pt x="419" y="0"/>
                </a:cubicBezTo>
                <a:cubicBezTo>
                  <a:pt x="651" y="0"/>
                  <a:pt x="839" y="44"/>
                  <a:pt x="839" y="99"/>
                </a:cubicBezTo>
              </a:path>
            </a:pathLst>
          </a:custGeom>
          <a:solidFill>
            <a:schemeClr val="bg1">
              <a:lumMod val="75000"/>
            </a:schemeClr>
          </a:solidFill>
          <a:ln>
            <a:noFill/>
          </a:ln>
          <a:effectLst/>
        </p:spPr>
        <p:txBody>
          <a:bodyPr wrap="none" anchor="ctr"/>
          <a:lstStyle/>
          <a:p>
            <a:endParaRPr lang="en-US" sz="900"/>
          </a:p>
        </p:txBody>
      </p:sp>
      <p:sp>
        <p:nvSpPr>
          <p:cNvPr id="46" name="Freeform 45">
            <a:extLst>
              <a:ext uri="{FF2B5EF4-FFF2-40B4-BE49-F238E27FC236}">
                <a16:creationId xmlns:a16="http://schemas.microsoft.com/office/drawing/2014/main" id="{D84F0C3B-CEE2-5946-B05F-8D3FB9B90799}"/>
              </a:ext>
            </a:extLst>
          </p:cNvPr>
          <p:cNvSpPr>
            <a:spLocks noChangeArrowheads="1"/>
          </p:cNvSpPr>
          <p:nvPr/>
        </p:nvSpPr>
        <p:spPr bwMode="auto">
          <a:xfrm>
            <a:off x="9238055" y="2645092"/>
            <a:ext cx="1271934" cy="1467132"/>
          </a:xfrm>
          <a:custGeom>
            <a:avLst/>
            <a:gdLst>
              <a:gd name="T0" fmla="*/ 1779 w 1780"/>
              <a:gd name="T1" fmla="*/ 889 h 2054"/>
              <a:gd name="T2" fmla="*/ 889 w 1780"/>
              <a:gd name="T3" fmla="*/ 0 h 2054"/>
              <a:gd name="T4" fmla="*/ 0 w 1780"/>
              <a:gd name="T5" fmla="*/ 889 h 2054"/>
              <a:gd name="T6" fmla="*/ 722 w 1780"/>
              <a:gd name="T7" fmla="*/ 1763 h 2054"/>
              <a:gd name="T8" fmla="*/ 889 w 1780"/>
              <a:gd name="T9" fmla="*/ 2053 h 2054"/>
              <a:gd name="T10" fmla="*/ 1057 w 1780"/>
              <a:gd name="T11" fmla="*/ 1763 h 2054"/>
              <a:gd name="T12" fmla="*/ 1779 w 1780"/>
              <a:gd name="T13" fmla="*/ 889 h 2054"/>
            </a:gdLst>
            <a:ahLst/>
            <a:cxnLst>
              <a:cxn ang="0">
                <a:pos x="T0" y="T1"/>
              </a:cxn>
              <a:cxn ang="0">
                <a:pos x="T2" y="T3"/>
              </a:cxn>
              <a:cxn ang="0">
                <a:pos x="T4" y="T5"/>
              </a:cxn>
              <a:cxn ang="0">
                <a:pos x="T6" y="T7"/>
              </a:cxn>
              <a:cxn ang="0">
                <a:pos x="T8" y="T9"/>
              </a:cxn>
              <a:cxn ang="0">
                <a:pos x="T10" y="T11"/>
              </a:cxn>
              <a:cxn ang="0">
                <a:pos x="T12" y="T13"/>
              </a:cxn>
            </a:cxnLst>
            <a:rect l="0" t="0" r="r" b="b"/>
            <a:pathLst>
              <a:path w="1780" h="2054">
                <a:moveTo>
                  <a:pt x="1779" y="889"/>
                </a:moveTo>
                <a:cubicBezTo>
                  <a:pt x="1779" y="398"/>
                  <a:pt x="1381" y="0"/>
                  <a:pt x="889" y="0"/>
                </a:cubicBezTo>
                <a:cubicBezTo>
                  <a:pt x="398" y="0"/>
                  <a:pt x="0" y="398"/>
                  <a:pt x="0" y="889"/>
                </a:cubicBezTo>
                <a:cubicBezTo>
                  <a:pt x="0" y="1323"/>
                  <a:pt x="311" y="1685"/>
                  <a:pt x="722" y="1763"/>
                </a:cubicBezTo>
                <a:lnTo>
                  <a:pt x="889" y="2053"/>
                </a:lnTo>
                <a:lnTo>
                  <a:pt x="1057" y="1763"/>
                </a:lnTo>
                <a:cubicBezTo>
                  <a:pt x="1468" y="1685"/>
                  <a:pt x="1779" y="1323"/>
                  <a:pt x="1779" y="889"/>
                </a:cubicBezTo>
              </a:path>
            </a:pathLst>
          </a:custGeom>
          <a:solidFill>
            <a:schemeClr val="accent4"/>
          </a:solidFill>
          <a:ln>
            <a:noFill/>
          </a:ln>
          <a:effectLst/>
        </p:spPr>
        <p:txBody>
          <a:bodyPr wrap="none" anchor="ctr"/>
          <a:lstStyle/>
          <a:p>
            <a:endParaRPr lang="en-US" sz="900"/>
          </a:p>
        </p:txBody>
      </p:sp>
      <p:sp>
        <p:nvSpPr>
          <p:cNvPr id="62" name="TextBox 61">
            <a:extLst>
              <a:ext uri="{FF2B5EF4-FFF2-40B4-BE49-F238E27FC236}">
                <a16:creationId xmlns:a16="http://schemas.microsoft.com/office/drawing/2014/main" id="{EB9C3411-2157-D54D-934E-9CF77BF83B23}"/>
              </a:ext>
            </a:extLst>
          </p:cNvPr>
          <p:cNvSpPr txBox="1"/>
          <p:nvPr/>
        </p:nvSpPr>
        <p:spPr>
          <a:xfrm>
            <a:off x="9587697" y="2917953"/>
            <a:ext cx="575800"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4</a:t>
            </a:r>
          </a:p>
        </p:txBody>
      </p:sp>
      <p:sp>
        <p:nvSpPr>
          <p:cNvPr id="73" name="Subtitle 2">
            <a:extLst>
              <a:ext uri="{FF2B5EF4-FFF2-40B4-BE49-F238E27FC236}">
                <a16:creationId xmlns:a16="http://schemas.microsoft.com/office/drawing/2014/main" id="{AEB41844-093F-424B-B804-22AC2D875B64}"/>
              </a:ext>
            </a:extLst>
          </p:cNvPr>
          <p:cNvSpPr txBox="1">
            <a:spLocks/>
          </p:cNvSpPr>
          <p:nvPr/>
        </p:nvSpPr>
        <p:spPr>
          <a:xfrm>
            <a:off x="8804892" y="5617861"/>
            <a:ext cx="2150854"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74" name="TextBox 73">
            <a:extLst>
              <a:ext uri="{FF2B5EF4-FFF2-40B4-BE49-F238E27FC236}">
                <a16:creationId xmlns:a16="http://schemas.microsoft.com/office/drawing/2014/main" id="{9A5F261D-A0B8-D34C-9566-60C9197D42AA}"/>
              </a:ext>
            </a:extLst>
          </p:cNvPr>
          <p:cNvSpPr txBox="1"/>
          <p:nvPr/>
        </p:nvSpPr>
        <p:spPr>
          <a:xfrm>
            <a:off x="9063429" y="5280729"/>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Tree>
    <p:extLst>
      <p:ext uri="{BB962C8B-B14F-4D97-AF65-F5344CB8AC3E}">
        <p14:creationId xmlns:p14="http://schemas.microsoft.com/office/powerpoint/2010/main" val="3691803372"/>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TextBox 23">
            <a:extLst>
              <a:ext uri="{FF2B5EF4-FFF2-40B4-BE49-F238E27FC236}">
                <a16:creationId xmlns:a16="http://schemas.microsoft.com/office/drawing/2014/main" id="{40E1CA5E-47CB-8048-90AD-E0D232016B03}"/>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25" name="TextBox 24">
            <a:extLst>
              <a:ext uri="{FF2B5EF4-FFF2-40B4-BE49-F238E27FC236}">
                <a16:creationId xmlns:a16="http://schemas.microsoft.com/office/drawing/2014/main" id="{8510E2A7-7F31-1D4F-9B9E-A0B59505DB8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6" name="Freeform 25">
            <a:extLst>
              <a:ext uri="{FF2B5EF4-FFF2-40B4-BE49-F238E27FC236}">
                <a16:creationId xmlns:a16="http://schemas.microsoft.com/office/drawing/2014/main" id="{F0EFE26D-E387-D142-AF15-52886D89B6F7}"/>
              </a:ext>
            </a:extLst>
          </p:cNvPr>
          <p:cNvSpPr>
            <a:spLocks noChangeArrowheads="1"/>
          </p:cNvSpPr>
          <p:nvPr/>
        </p:nvSpPr>
        <p:spPr bwMode="auto">
          <a:xfrm>
            <a:off x="5059209" y="2958546"/>
            <a:ext cx="2076330" cy="2076330"/>
          </a:xfrm>
          <a:custGeom>
            <a:avLst/>
            <a:gdLst>
              <a:gd name="T0" fmla="*/ 3334 w 3335"/>
              <a:gd name="T1" fmla="*/ 1666 h 3333"/>
              <a:gd name="T2" fmla="*/ 1667 w 3335"/>
              <a:gd name="T3" fmla="*/ 3332 h 3333"/>
              <a:gd name="T4" fmla="*/ 0 w 3335"/>
              <a:gd name="T5" fmla="*/ 1666 h 3333"/>
              <a:gd name="T6" fmla="*/ 1667 w 3335"/>
              <a:gd name="T7" fmla="*/ 0 h 3333"/>
              <a:gd name="T8" fmla="*/ 3334 w 3335"/>
              <a:gd name="T9" fmla="*/ 1666 h 3333"/>
            </a:gdLst>
            <a:ahLst/>
            <a:cxnLst>
              <a:cxn ang="0">
                <a:pos x="T0" y="T1"/>
              </a:cxn>
              <a:cxn ang="0">
                <a:pos x="T2" y="T3"/>
              </a:cxn>
              <a:cxn ang="0">
                <a:pos x="T4" y="T5"/>
              </a:cxn>
              <a:cxn ang="0">
                <a:pos x="T6" y="T7"/>
              </a:cxn>
              <a:cxn ang="0">
                <a:pos x="T8" y="T9"/>
              </a:cxn>
            </a:cxnLst>
            <a:rect l="0" t="0" r="r" b="b"/>
            <a:pathLst>
              <a:path w="3335" h="3333">
                <a:moveTo>
                  <a:pt x="3334" y="1666"/>
                </a:moveTo>
                <a:cubicBezTo>
                  <a:pt x="3334" y="2586"/>
                  <a:pt x="2587" y="3332"/>
                  <a:pt x="1667" y="3332"/>
                </a:cubicBezTo>
                <a:cubicBezTo>
                  <a:pt x="747" y="3332"/>
                  <a:pt x="0" y="2586"/>
                  <a:pt x="0" y="1666"/>
                </a:cubicBezTo>
                <a:cubicBezTo>
                  <a:pt x="0" y="746"/>
                  <a:pt x="747" y="0"/>
                  <a:pt x="1667" y="0"/>
                </a:cubicBezTo>
                <a:cubicBezTo>
                  <a:pt x="2587" y="0"/>
                  <a:pt x="3334" y="746"/>
                  <a:pt x="3334" y="1666"/>
                </a:cubicBezTo>
              </a:path>
            </a:pathLst>
          </a:custGeom>
          <a:solidFill>
            <a:schemeClr val="bg1">
              <a:lumMod val="85000"/>
            </a:schemeClr>
          </a:solidFill>
          <a:ln>
            <a:noFill/>
          </a:ln>
          <a:effectLst/>
        </p:spPr>
        <p:txBody>
          <a:bodyPr wrap="none" anchor="ctr"/>
          <a:lstStyle/>
          <a:p>
            <a:endParaRPr lang="en-US" sz="900"/>
          </a:p>
        </p:txBody>
      </p:sp>
      <p:sp>
        <p:nvSpPr>
          <p:cNvPr id="27" name="Freeform 26">
            <a:extLst>
              <a:ext uri="{FF2B5EF4-FFF2-40B4-BE49-F238E27FC236}">
                <a16:creationId xmlns:a16="http://schemas.microsoft.com/office/drawing/2014/main" id="{B72A5B4A-93A2-2D41-BC9C-FC4B6E0D1306}"/>
              </a:ext>
            </a:extLst>
          </p:cNvPr>
          <p:cNvSpPr>
            <a:spLocks noChangeArrowheads="1"/>
          </p:cNvSpPr>
          <p:nvPr/>
        </p:nvSpPr>
        <p:spPr bwMode="auto">
          <a:xfrm>
            <a:off x="3676362" y="4260372"/>
            <a:ext cx="2142245" cy="2142245"/>
          </a:xfrm>
          <a:custGeom>
            <a:avLst/>
            <a:gdLst>
              <a:gd name="T0" fmla="*/ 1713 w 3438"/>
              <a:gd name="T1" fmla="*/ 0 h 3438"/>
              <a:gd name="T2" fmla="*/ 122 w 3438"/>
              <a:gd name="T3" fmla="*/ 0 h 3438"/>
              <a:gd name="T4" fmla="*/ 0 w 3438"/>
              <a:gd name="T5" fmla="*/ 122 h 3438"/>
              <a:gd name="T6" fmla="*/ 0 w 3438"/>
              <a:gd name="T7" fmla="*/ 3315 h 3438"/>
              <a:gd name="T8" fmla="*/ 122 w 3438"/>
              <a:gd name="T9" fmla="*/ 3437 h 3438"/>
              <a:gd name="T10" fmla="*/ 3315 w 3438"/>
              <a:gd name="T11" fmla="*/ 3437 h 3438"/>
              <a:gd name="T12" fmla="*/ 3437 w 3438"/>
              <a:gd name="T13" fmla="*/ 3315 h 3438"/>
              <a:gd name="T14" fmla="*/ 3437 w 3438"/>
              <a:gd name="T15" fmla="*/ 1713 h 3438"/>
              <a:gd name="T16" fmla="*/ 1713 w 3438"/>
              <a:gd name="T17" fmla="*/ 0 h 3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8" h="3438">
                <a:moveTo>
                  <a:pt x="1713" y="0"/>
                </a:moveTo>
                <a:lnTo>
                  <a:pt x="122" y="0"/>
                </a:lnTo>
                <a:cubicBezTo>
                  <a:pt x="55" y="0"/>
                  <a:pt x="0" y="55"/>
                  <a:pt x="0" y="122"/>
                </a:cubicBezTo>
                <a:lnTo>
                  <a:pt x="0" y="3315"/>
                </a:lnTo>
                <a:cubicBezTo>
                  <a:pt x="0" y="3382"/>
                  <a:pt x="55" y="3437"/>
                  <a:pt x="122" y="3437"/>
                </a:cubicBezTo>
                <a:lnTo>
                  <a:pt x="3315" y="3437"/>
                </a:lnTo>
                <a:cubicBezTo>
                  <a:pt x="3382" y="3437"/>
                  <a:pt x="3437" y="3382"/>
                  <a:pt x="3437" y="3315"/>
                </a:cubicBezTo>
                <a:lnTo>
                  <a:pt x="3437" y="1713"/>
                </a:lnTo>
                <a:cubicBezTo>
                  <a:pt x="2574" y="1539"/>
                  <a:pt x="1893" y="861"/>
                  <a:pt x="1713" y="0"/>
                </a:cubicBezTo>
              </a:path>
            </a:pathLst>
          </a:custGeom>
          <a:solidFill>
            <a:schemeClr val="accent3"/>
          </a:solidFill>
          <a:ln>
            <a:noFill/>
          </a:ln>
          <a:effectLst/>
        </p:spPr>
        <p:txBody>
          <a:bodyPr wrap="none" anchor="ctr"/>
          <a:lstStyle/>
          <a:p>
            <a:endParaRPr lang="en-US" sz="900"/>
          </a:p>
        </p:txBody>
      </p:sp>
      <p:sp>
        <p:nvSpPr>
          <p:cNvPr id="28" name="Freeform 27">
            <a:extLst>
              <a:ext uri="{FF2B5EF4-FFF2-40B4-BE49-F238E27FC236}">
                <a16:creationId xmlns:a16="http://schemas.microsoft.com/office/drawing/2014/main" id="{7BE7D187-4C13-5F45-A875-C3EA1AB62F85}"/>
              </a:ext>
            </a:extLst>
          </p:cNvPr>
          <p:cNvSpPr>
            <a:spLocks noChangeArrowheads="1"/>
          </p:cNvSpPr>
          <p:nvPr/>
        </p:nvSpPr>
        <p:spPr bwMode="auto">
          <a:xfrm>
            <a:off x="6376141" y="4260372"/>
            <a:ext cx="2142245" cy="2142245"/>
          </a:xfrm>
          <a:custGeom>
            <a:avLst/>
            <a:gdLst>
              <a:gd name="T0" fmla="*/ 3315 w 3439"/>
              <a:gd name="T1" fmla="*/ 0 h 3438"/>
              <a:gd name="T2" fmla="*/ 1706 w 3439"/>
              <a:gd name="T3" fmla="*/ 0 h 3438"/>
              <a:gd name="T4" fmla="*/ 0 w 3439"/>
              <a:gd name="T5" fmla="*/ 1709 h 3438"/>
              <a:gd name="T6" fmla="*/ 0 w 3439"/>
              <a:gd name="T7" fmla="*/ 3315 h 3438"/>
              <a:gd name="T8" fmla="*/ 122 w 3439"/>
              <a:gd name="T9" fmla="*/ 3437 h 3438"/>
              <a:gd name="T10" fmla="*/ 3315 w 3439"/>
              <a:gd name="T11" fmla="*/ 3437 h 3438"/>
              <a:gd name="T12" fmla="*/ 3438 w 3439"/>
              <a:gd name="T13" fmla="*/ 3315 h 3438"/>
              <a:gd name="T14" fmla="*/ 3438 w 3439"/>
              <a:gd name="T15" fmla="*/ 122 h 3438"/>
              <a:gd name="T16" fmla="*/ 3315 w 3439"/>
              <a:gd name="T17" fmla="*/ 0 h 3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9" h="3438">
                <a:moveTo>
                  <a:pt x="3315" y="0"/>
                </a:moveTo>
                <a:lnTo>
                  <a:pt x="1706" y="0"/>
                </a:lnTo>
                <a:cubicBezTo>
                  <a:pt x="1528" y="855"/>
                  <a:pt x="855" y="1529"/>
                  <a:pt x="0" y="1709"/>
                </a:cubicBezTo>
                <a:lnTo>
                  <a:pt x="0" y="3315"/>
                </a:lnTo>
                <a:cubicBezTo>
                  <a:pt x="0" y="3382"/>
                  <a:pt x="55" y="3437"/>
                  <a:pt x="122" y="3437"/>
                </a:cubicBezTo>
                <a:lnTo>
                  <a:pt x="3315" y="3437"/>
                </a:lnTo>
                <a:cubicBezTo>
                  <a:pt x="3382" y="3437"/>
                  <a:pt x="3438" y="3382"/>
                  <a:pt x="3438" y="3315"/>
                </a:cubicBezTo>
                <a:lnTo>
                  <a:pt x="3438" y="122"/>
                </a:lnTo>
                <a:cubicBezTo>
                  <a:pt x="3438" y="55"/>
                  <a:pt x="3382" y="0"/>
                  <a:pt x="3315" y="0"/>
                </a:cubicBezTo>
              </a:path>
            </a:pathLst>
          </a:custGeom>
          <a:solidFill>
            <a:schemeClr val="accent4"/>
          </a:solidFill>
          <a:ln>
            <a:noFill/>
          </a:ln>
          <a:effectLst/>
        </p:spPr>
        <p:txBody>
          <a:bodyPr wrap="none" anchor="ctr"/>
          <a:lstStyle/>
          <a:p>
            <a:endParaRPr lang="en-US" sz="900"/>
          </a:p>
        </p:txBody>
      </p:sp>
      <p:sp>
        <p:nvSpPr>
          <p:cNvPr id="29" name="Freeform 28">
            <a:extLst>
              <a:ext uri="{FF2B5EF4-FFF2-40B4-BE49-F238E27FC236}">
                <a16:creationId xmlns:a16="http://schemas.microsoft.com/office/drawing/2014/main" id="{BFCF020C-9395-3B49-A4E9-3F9A387A160A}"/>
              </a:ext>
            </a:extLst>
          </p:cNvPr>
          <p:cNvSpPr>
            <a:spLocks noChangeArrowheads="1"/>
          </p:cNvSpPr>
          <p:nvPr/>
        </p:nvSpPr>
        <p:spPr bwMode="auto">
          <a:xfrm>
            <a:off x="3676362" y="1590806"/>
            <a:ext cx="2142245" cy="2142245"/>
          </a:xfrm>
          <a:custGeom>
            <a:avLst/>
            <a:gdLst>
              <a:gd name="T0" fmla="*/ 3437 w 3438"/>
              <a:gd name="T1" fmla="*/ 1666 h 3438"/>
              <a:gd name="T2" fmla="*/ 3437 w 3438"/>
              <a:gd name="T3" fmla="*/ 122 h 3438"/>
              <a:gd name="T4" fmla="*/ 3315 w 3438"/>
              <a:gd name="T5" fmla="*/ 0 h 3438"/>
              <a:gd name="T6" fmla="*/ 122 w 3438"/>
              <a:gd name="T7" fmla="*/ 0 h 3438"/>
              <a:gd name="T8" fmla="*/ 0 w 3438"/>
              <a:gd name="T9" fmla="*/ 122 h 3438"/>
              <a:gd name="T10" fmla="*/ 0 w 3438"/>
              <a:gd name="T11" fmla="*/ 3315 h 3438"/>
              <a:gd name="T12" fmla="*/ 122 w 3438"/>
              <a:gd name="T13" fmla="*/ 3437 h 3438"/>
              <a:gd name="T14" fmla="*/ 1702 w 3438"/>
              <a:gd name="T15" fmla="*/ 3437 h 3438"/>
              <a:gd name="T16" fmla="*/ 3437 w 3438"/>
              <a:gd name="T17" fmla="*/ 1666 h 3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8" h="3438">
                <a:moveTo>
                  <a:pt x="3437" y="1666"/>
                </a:moveTo>
                <a:lnTo>
                  <a:pt x="3437" y="122"/>
                </a:lnTo>
                <a:cubicBezTo>
                  <a:pt x="3437" y="55"/>
                  <a:pt x="3382" y="0"/>
                  <a:pt x="3315" y="0"/>
                </a:cubicBezTo>
                <a:lnTo>
                  <a:pt x="122" y="0"/>
                </a:lnTo>
                <a:cubicBezTo>
                  <a:pt x="55" y="0"/>
                  <a:pt x="0" y="55"/>
                  <a:pt x="0" y="122"/>
                </a:cubicBezTo>
                <a:lnTo>
                  <a:pt x="0" y="3315"/>
                </a:lnTo>
                <a:cubicBezTo>
                  <a:pt x="0" y="3382"/>
                  <a:pt x="55" y="3437"/>
                  <a:pt x="122" y="3437"/>
                </a:cubicBezTo>
                <a:lnTo>
                  <a:pt x="1702" y="3437"/>
                </a:lnTo>
                <a:cubicBezTo>
                  <a:pt x="1862" y="2548"/>
                  <a:pt x="2554" y="1844"/>
                  <a:pt x="3437" y="1666"/>
                </a:cubicBezTo>
              </a:path>
            </a:pathLst>
          </a:custGeom>
          <a:solidFill>
            <a:schemeClr val="accent1"/>
          </a:solidFill>
          <a:ln>
            <a:noFill/>
          </a:ln>
          <a:effectLst/>
        </p:spPr>
        <p:txBody>
          <a:bodyPr wrap="none" anchor="ctr"/>
          <a:lstStyle/>
          <a:p>
            <a:endParaRPr lang="en-US" sz="900"/>
          </a:p>
        </p:txBody>
      </p:sp>
      <p:sp>
        <p:nvSpPr>
          <p:cNvPr id="30" name="Freeform 29">
            <a:extLst>
              <a:ext uri="{FF2B5EF4-FFF2-40B4-BE49-F238E27FC236}">
                <a16:creationId xmlns:a16="http://schemas.microsoft.com/office/drawing/2014/main" id="{CE3B1505-CF8E-0F4E-8D79-96350C17A84E}"/>
              </a:ext>
            </a:extLst>
          </p:cNvPr>
          <p:cNvSpPr>
            <a:spLocks noChangeArrowheads="1"/>
          </p:cNvSpPr>
          <p:nvPr/>
        </p:nvSpPr>
        <p:spPr bwMode="auto">
          <a:xfrm>
            <a:off x="6376141" y="1590806"/>
            <a:ext cx="2142245" cy="2142245"/>
          </a:xfrm>
          <a:custGeom>
            <a:avLst/>
            <a:gdLst>
              <a:gd name="T0" fmla="*/ 3315 w 3439"/>
              <a:gd name="T1" fmla="*/ 0 h 3438"/>
              <a:gd name="T2" fmla="*/ 122 w 3439"/>
              <a:gd name="T3" fmla="*/ 0 h 3438"/>
              <a:gd name="T4" fmla="*/ 0 w 3439"/>
              <a:gd name="T5" fmla="*/ 122 h 3438"/>
              <a:gd name="T6" fmla="*/ 0 w 3439"/>
              <a:gd name="T7" fmla="*/ 1670 h 3438"/>
              <a:gd name="T8" fmla="*/ 1717 w 3439"/>
              <a:gd name="T9" fmla="*/ 3437 h 3438"/>
              <a:gd name="T10" fmla="*/ 3315 w 3439"/>
              <a:gd name="T11" fmla="*/ 3437 h 3438"/>
              <a:gd name="T12" fmla="*/ 3438 w 3439"/>
              <a:gd name="T13" fmla="*/ 3315 h 3438"/>
              <a:gd name="T14" fmla="*/ 3438 w 3439"/>
              <a:gd name="T15" fmla="*/ 122 h 3438"/>
              <a:gd name="T16" fmla="*/ 3315 w 3439"/>
              <a:gd name="T17" fmla="*/ 0 h 3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39" h="3438">
                <a:moveTo>
                  <a:pt x="3315" y="0"/>
                </a:moveTo>
                <a:lnTo>
                  <a:pt x="122" y="0"/>
                </a:lnTo>
                <a:cubicBezTo>
                  <a:pt x="55" y="0"/>
                  <a:pt x="0" y="55"/>
                  <a:pt x="0" y="122"/>
                </a:cubicBezTo>
                <a:lnTo>
                  <a:pt x="0" y="1670"/>
                </a:lnTo>
                <a:cubicBezTo>
                  <a:pt x="874" y="1854"/>
                  <a:pt x="1558" y="2554"/>
                  <a:pt x="1717" y="3437"/>
                </a:cubicBezTo>
                <a:lnTo>
                  <a:pt x="3315" y="3437"/>
                </a:lnTo>
                <a:cubicBezTo>
                  <a:pt x="3382" y="3437"/>
                  <a:pt x="3438" y="3382"/>
                  <a:pt x="3438" y="3315"/>
                </a:cubicBezTo>
                <a:lnTo>
                  <a:pt x="3438" y="122"/>
                </a:lnTo>
                <a:cubicBezTo>
                  <a:pt x="3438" y="55"/>
                  <a:pt x="3382" y="0"/>
                  <a:pt x="3315" y="0"/>
                </a:cubicBezTo>
              </a:path>
            </a:pathLst>
          </a:custGeom>
          <a:solidFill>
            <a:schemeClr val="accent2"/>
          </a:solidFill>
          <a:ln>
            <a:noFill/>
          </a:ln>
          <a:effectLst/>
        </p:spPr>
        <p:txBody>
          <a:bodyPr wrap="none" anchor="ctr"/>
          <a:lstStyle/>
          <a:p>
            <a:endParaRPr lang="en-US" sz="900"/>
          </a:p>
        </p:txBody>
      </p:sp>
      <p:sp>
        <p:nvSpPr>
          <p:cNvPr id="32" name="Subtitle 2">
            <a:extLst>
              <a:ext uri="{FF2B5EF4-FFF2-40B4-BE49-F238E27FC236}">
                <a16:creationId xmlns:a16="http://schemas.microsoft.com/office/drawing/2014/main" id="{64F2DF59-7FC3-DE41-90AF-C708CB4D8981}"/>
              </a:ext>
            </a:extLst>
          </p:cNvPr>
          <p:cNvSpPr txBox="1">
            <a:spLocks/>
          </p:cNvSpPr>
          <p:nvPr/>
        </p:nvSpPr>
        <p:spPr>
          <a:xfrm>
            <a:off x="762000" y="2459367"/>
            <a:ext cx="262362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33" name="TextBox 32">
            <a:extLst>
              <a:ext uri="{FF2B5EF4-FFF2-40B4-BE49-F238E27FC236}">
                <a16:creationId xmlns:a16="http://schemas.microsoft.com/office/drawing/2014/main" id="{5A312489-DFBE-3C42-82E6-4FD4F99E71C9}"/>
              </a:ext>
            </a:extLst>
          </p:cNvPr>
          <p:cNvSpPr txBox="1"/>
          <p:nvPr/>
        </p:nvSpPr>
        <p:spPr>
          <a:xfrm>
            <a:off x="1814365" y="2122235"/>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38" name="Subtitle 2">
            <a:extLst>
              <a:ext uri="{FF2B5EF4-FFF2-40B4-BE49-F238E27FC236}">
                <a16:creationId xmlns:a16="http://schemas.microsoft.com/office/drawing/2014/main" id="{C439C4E5-9242-D840-9325-D99E86E76426}"/>
              </a:ext>
            </a:extLst>
          </p:cNvPr>
          <p:cNvSpPr txBox="1">
            <a:spLocks/>
          </p:cNvSpPr>
          <p:nvPr/>
        </p:nvSpPr>
        <p:spPr>
          <a:xfrm>
            <a:off x="8806372" y="2459367"/>
            <a:ext cx="262362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39" name="TextBox 38">
            <a:extLst>
              <a:ext uri="{FF2B5EF4-FFF2-40B4-BE49-F238E27FC236}">
                <a16:creationId xmlns:a16="http://schemas.microsoft.com/office/drawing/2014/main" id="{49497AB5-15D8-2F4F-9640-DE94C1A99D55}"/>
              </a:ext>
            </a:extLst>
          </p:cNvPr>
          <p:cNvSpPr txBox="1"/>
          <p:nvPr/>
        </p:nvSpPr>
        <p:spPr>
          <a:xfrm>
            <a:off x="8806372" y="2122235"/>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41" name="Subtitle 2">
            <a:extLst>
              <a:ext uri="{FF2B5EF4-FFF2-40B4-BE49-F238E27FC236}">
                <a16:creationId xmlns:a16="http://schemas.microsoft.com/office/drawing/2014/main" id="{A2A2E80B-651E-5D40-8E93-C763FA99E316}"/>
              </a:ext>
            </a:extLst>
          </p:cNvPr>
          <p:cNvSpPr txBox="1">
            <a:spLocks/>
          </p:cNvSpPr>
          <p:nvPr/>
        </p:nvSpPr>
        <p:spPr>
          <a:xfrm>
            <a:off x="762000" y="5128934"/>
            <a:ext cx="262362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42" name="TextBox 41">
            <a:extLst>
              <a:ext uri="{FF2B5EF4-FFF2-40B4-BE49-F238E27FC236}">
                <a16:creationId xmlns:a16="http://schemas.microsoft.com/office/drawing/2014/main" id="{A3B0CE98-9E0E-C044-A03A-48A1CDC927C6}"/>
              </a:ext>
            </a:extLst>
          </p:cNvPr>
          <p:cNvSpPr txBox="1"/>
          <p:nvPr/>
        </p:nvSpPr>
        <p:spPr>
          <a:xfrm>
            <a:off x="1751847" y="4791802"/>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44" name="Subtitle 2">
            <a:extLst>
              <a:ext uri="{FF2B5EF4-FFF2-40B4-BE49-F238E27FC236}">
                <a16:creationId xmlns:a16="http://schemas.microsoft.com/office/drawing/2014/main" id="{C468EDA5-D848-434E-9174-35D8A7D9EB39}"/>
              </a:ext>
            </a:extLst>
          </p:cNvPr>
          <p:cNvSpPr txBox="1">
            <a:spLocks/>
          </p:cNvSpPr>
          <p:nvPr/>
        </p:nvSpPr>
        <p:spPr>
          <a:xfrm>
            <a:off x="8806372" y="5128934"/>
            <a:ext cx="262362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45" name="TextBox 44">
            <a:extLst>
              <a:ext uri="{FF2B5EF4-FFF2-40B4-BE49-F238E27FC236}">
                <a16:creationId xmlns:a16="http://schemas.microsoft.com/office/drawing/2014/main" id="{A8C3F81B-3B0F-A94D-82FD-DE6960FB7305}"/>
              </a:ext>
            </a:extLst>
          </p:cNvPr>
          <p:cNvSpPr txBox="1"/>
          <p:nvPr/>
        </p:nvSpPr>
        <p:spPr>
          <a:xfrm>
            <a:off x="8806372" y="4791802"/>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46" name="TextBox 45">
            <a:extLst>
              <a:ext uri="{FF2B5EF4-FFF2-40B4-BE49-F238E27FC236}">
                <a16:creationId xmlns:a16="http://schemas.microsoft.com/office/drawing/2014/main" id="{9E7ED9E8-ABD1-8145-BC3B-9EF14D6939F1}"/>
              </a:ext>
            </a:extLst>
          </p:cNvPr>
          <p:cNvSpPr txBox="1"/>
          <p:nvPr/>
        </p:nvSpPr>
        <p:spPr>
          <a:xfrm>
            <a:off x="4123184" y="2045665"/>
            <a:ext cx="77777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01</a:t>
            </a:r>
          </a:p>
        </p:txBody>
      </p:sp>
      <p:sp>
        <p:nvSpPr>
          <p:cNvPr id="47" name="TextBox 46">
            <a:extLst>
              <a:ext uri="{FF2B5EF4-FFF2-40B4-BE49-F238E27FC236}">
                <a16:creationId xmlns:a16="http://schemas.microsoft.com/office/drawing/2014/main" id="{AF075680-55BF-3444-920A-22EE1B8ECBFC}"/>
              </a:ext>
            </a:extLst>
          </p:cNvPr>
          <p:cNvSpPr txBox="1"/>
          <p:nvPr/>
        </p:nvSpPr>
        <p:spPr>
          <a:xfrm>
            <a:off x="7234132" y="2045665"/>
            <a:ext cx="891591"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02</a:t>
            </a:r>
          </a:p>
        </p:txBody>
      </p:sp>
      <p:sp>
        <p:nvSpPr>
          <p:cNvPr id="48" name="TextBox 47">
            <a:extLst>
              <a:ext uri="{FF2B5EF4-FFF2-40B4-BE49-F238E27FC236}">
                <a16:creationId xmlns:a16="http://schemas.microsoft.com/office/drawing/2014/main" id="{2D80FA17-40E9-6D46-869E-1FBB1804B610}"/>
              </a:ext>
            </a:extLst>
          </p:cNvPr>
          <p:cNvSpPr txBox="1"/>
          <p:nvPr/>
        </p:nvSpPr>
        <p:spPr>
          <a:xfrm>
            <a:off x="7224514" y="5105851"/>
            <a:ext cx="91082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03</a:t>
            </a:r>
          </a:p>
        </p:txBody>
      </p:sp>
      <p:sp>
        <p:nvSpPr>
          <p:cNvPr id="49" name="TextBox 48">
            <a:extLst>
              <a:ext uri="{FF2B5EF4-FFF2-40B4-BE49-F238E27FC236}">
                <a16:creationId xmlns:a16="http://schemas.microsoft.com/office/drawing/2014/main" id="{787353F4-37D6-5F4E-BAA2-57ECBACFCC2F}"/>
              </a:ext>
            </a:extLst>
          </p:cNvPr>
          <p:cNvSpPr txBox="1"/>
          <p:nvPr/>
        </p:nvSpPr>
        <p:spPr>
          <a:xfrm>
            <a:off x="4035820" y="5105851"/>
            <a:ext cx="95250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04</a:t>
            </a:r>
          </a:p>
        </p:txBody>
      </p:sp>
      <p:sp>
        <p:nvSpPr>
          <p:cNvPr id="50" name="TextBox 49">
            <a:extLst>
              <a:ext uri="{FF2B5EF4-FFF2-40B4-BE49-F238E27FC236}">
                <a16:creationId xmlns:a16="http://schemas.microsoft.com/office/drawing/2014/main" id="{35C40B35-A4B2-F043-80E6-42668FFEFA07}"/>
              </a:ext>
            </a:extLst>
          </p:cNvPr>
          <p:cNvSpPr txBox="1"/>
          <p:nvPr/>
        </p:nvSpPr>
        <p:spPr>
          <a:xfrm>
            <a:off x="5573261" y="3827435"/>
            <a:ext cx="1045479"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RESULTS</a:t>
            </a:r>
          </a:p>
        </p:txBody>
      </p:sp>
    </p:spTree>
    <p:extLst>
      <p:ext uri="{BB962C8B-B14F-4D97-AF65-F5344CB8AC3E}">
        <p14:creationId xmlns:p14="http://schemas.microsoft.com/office/powerpoint/2010/main" val="3931788159"/>
      </p:ext>
    </p:extLst>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BC579EE-0CE6-A94F-BAD2-2AC43B7ED20A}"/>
              </a:ext>
            </a:extLst>
          </p:cNvPr>
          <p:cNvSpPr txBox="1"/>
          <p:nvPr/>
        </p:nvSpPr>
        <p:spPr>
          <a:xfrm>
            <a:off x="4567391" y="306186"/>
            <a:ext cx="305724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PROCESS SLIDE</a:t>
            </a:r>
          </a:p>
        </p:txBody>
      </p:sp>
      <p:sp>
        <p:nvSpPr>
          <p:cNvPr id="3" name="TextBox 2">
            <a:extLst>
              <a:ext uri="{FF2B5EF4-FFF2-40B4-BE49-F238E27FC236}">
                <a16:creationId xmlns:a16="http://schemas.microsoft.com/office/drawing/2014/main" id="{10453394-9B65-EB4C-A695-4AE66464C5B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2" name="Freeform 61">
            <a:extLst>
              <a:ext uri="{FF2B5EF4-FFF2-40B4-BE49-F238E27FC236}">
                <a16:creationId xmlns:a16="http://schemas.microsoft.com/office/drawing/2014/main" id="{3A951F84-AA47-F24F-A5AB-49FFB8AB62C1}"/>
              </a:ext>
            </a:extLst>
          </p:cNvPr>
          <p:cNvSpPr>
            <a:spLocks noChangeArrowheads="1"/>
          </p:cNvSpPr>
          <p:nvPr/>
        </p:nvSpPr>
        <p:spPr bwMode="auto">
          <a:xfrm>
            <a:off x="4170872" y="2222745"/>
            <a:ext cx="2176096" cy="920444"/>
          </a:xfrm>
          <a:custGeom>
            <a:avLst/>
            <a:gdLst>
              <a:gd name="T0" fmla="*/ 1747 w 3494"/>
              <a:gd name="T1" fmla="*/ 0 h 1478"/>
              <a:gd name="T2" fmla="*/ 3493 w 3494"/>
              <a:gd name="T3" fmla="*/ 738 h 1478"/>
              <a:gd name="T4" fmla="*/ 1747 w 3494"/>
              <a:gd name="T5" fmla="*/ 1477 h 1478"/>
              <a:gd name="T6" fmla="*/ 0 w 3494"/>
              <a:gd name="T7" fmla="*/ 738 h 1478"/>
              <a:gd name="T8" fmla="*/ 1747 w 3494"/>
              <a:gd name="T9" fmla="*/ 0 h 1478"/>
            </a:gdLst>
            <a:ahLst/>
            <a:cxnLst>
              <a:cxn ang="0">
                <a:pos x="T0" y="T1"/>
              </a:cxn>
              <a:cxn ang="0">
                <a:pos x="T2" y="T3"/>
              </a:cxn>
              <a:cxn ang="0">
                <a:pos x="T4" y="T5"/>
              </a:cxn>
              <a:cxn ang="0">
                <a:pos x="T6" y="T7"/>
              </a:cxn>
              <a:cxn ang="0">
                <a:pos x="T8" y="T9"/>
              </a:cxn>
            </a:cxnLst>
            <a:rect l="0" t="0" r="r" b="b"/>
            <a:pathLst>
              <a:path w="3494" h="1478">
                <a:moveTo>
                  <a:pt x="1747" y="0"/>
                </a:moveTo>
                <a:lnTo>
                  <a:pt x="3493" y="738"/>
                </a:lnTo>
                <a:lnTo>
                  <a:pt x="1747" y="1477"/>
                </a:lnTo>
                <a:lnTo>
                  <a:pt x="0" y="738"/>
                </a:lnTo>
                <a:lnTo>
                  <a:pt x="1747" y="0"/>
                </a:lnTo>
              </a:path>
            </a:pathLst>
          </a:custGeom>
          <a:solidFill>
            <a:schemeClr val="accent4"/>
          </a:solidFill>
          <a:ln>
            <a:noFill/>
          </a:ln>
          <a:effectLst/>
        </p:spPr>
        <p:txBody>
          <a:bodyPr wrap="none" anchor="ctr"/>
          <a:lstStyle/>
          <a:p>
            <a:endParaRPr lang="en-US" sz="900"/>
          </a:p>
        </p:txBody>
      </p:sp>
      <p:sp>
        <p:nvSpPr>
          <p:cNvPr id="63" name="Freeform 62">
            <a:extLst>
              <a:ext uri="{FF2B5EF4-FFF2-40B4-BE49-F238E27FC236}">
                <a16:creationId xmlns:a16="http://schemas.microsoft.com/office/drawing/2014/main" id="{97A53B59-2979-9B47-B8A2-38A429E7F27B}"/>
              </a:ext>
            </a:extLst>
          </p:cNvPr>
          <p:cNvSpPr>
            <a:spLocks noChangeArrowheads="1"/>
          </p:cNvSpPr>
          <p:nvPr/>
        </p:nvSpPr>
        <p:spPr bwMode="auto">
          <a:xfrm>
            <a:off x="5258920" y="2680450"/>
            <a:ext cx="1088048" cy="2118396"/>
          </a:xfrm>
          <a:custGeom>
            <a:avLst/>
            <a:gdLst>
              <a:gd name="T0" fmla="*/ 1746 w 1747"/>
              <a:gd name="T1" fmla="*/ 0 h 3401"/>
              <a:gd name="T2" fmla="*/ 1746 w 1747"/>
              <a:gd name="T3" fmla="*/ 2662 h 3401"/>
              <a:gd name="T4" fmla="*/ 0 w 1747"/>
              <a:gd name="T5" fmla="*/ 3400 h 3401"/>
              <a:gd name="T6" fmla="*/ 0 w 1747"/>
              <a:gd name="T7" fmla="*/ 739 h 3401"/>
              <a:gd name="T8" fmla="*/ 1746 w 1747"/>
              <a:gd name="T9" fmla="*/ 0 h 3401"/>
            </a:gdLst>
            <a:ahLst/>
            <a:cxnLst>
              <a:cxn ang="0">
                <a:pos x="T0" y="T1"/>
              </a:cxn>
              <a:cxn ang="0">
                <a:pos x="T2" y="T3"/>
              </a:cxn>
              <a:cxn ang="0">
                <a:pos x="T4" y="T5"/>
              </a:cxn>
              <a:cxn ang="0">
                <a:pos x="T6" y="T7"/>
              </a:cxn>
              <a:cxn ang="0">
                <a:pos x="T8" y="T9"/>
              </a:cxn>
            </a:cxnLst>
            <a:rect l="0" t="0" r="r" b="b"/>
            <a:pathLst>
              <a:path w="1747" h="3401">
                <a:moveTo>
                  <a:pt x="1746" y="0"/>
                </a:moveTo>
                <a:lnTo>
                  <a:pt x="1746" y="2662"/>
                </a:lnTo>
                <a:lnTo>
                  <a:pt x="0" y="3400"/>
                </a:lnTo>
                <a:lnTo>
                  <a:pt x="0" y="739"/>
                </a:lnTo>
                <a:lnTo>
                  <a:pt x="1746" y="0"/>
                </a:lnTo>
              </a:path>
            </a:pathLst>
          </a:custGeom>
          <a:solidFill>
            <a:schemeClr val="accent4"/>
          </a:solidFill>
          <a:ln>
            <a:noFill/>
          </a:ln>
          <a:effectLst/>
        </p:spPr>
        <p:txBody>
          <a:bodyPr wrap="none" anchor="ctr"/>
          <a:lstStyle/>
          <a:p>
            <a:endParaRPr lang="en-US" sz="900"/>
          </a:p>
        </p:txBody>
      </p:sp>
      <p:sp>
        <p:nvSpPr>
          <p:cNvPr id="64" name="Freeform 63">
            <a:extLst>
              <a:ext uri="{FF2B5EF4-FFF2-40B4-BE49-F238E27FC236}">
                <a16:creationId xmlns:a16="http://schemas.microsoft.com/office/drawing/2014/main" id="{3FC06B51-80AC-CE47-ACD9-01EEC8738AB0}"/>
              </a:ext>
            </a:extLst>
          </p:cNvPr>
          <p:cNvSpPr>
            <a:spLocks noChangeArrowheads="1"/>
          </p:cNvSpPr>
          <p:nvPr/>
        </p:nvSpPr>
        <p:spPr bwMode="auto">
          <a:xfrm>
            <a:off x="4170872" y="2680450"/>
            <a:ext cx="1088048" cy="2118396"/>
          </a:xfrm>
          <a:custGeom>
            <a:avLst/>
            <a:gdLst>
              <a:gd name="T0" fmla="*/ 1747 w 1748"/>
              <a:gd name="T1" fmla="*/ 739 h 3401"/>
              <a:gd name="T2" fmla="*/ 1747 w 1748"/>
              <a:gd name="T3" fmla="*/ 3400 h 3401"/>
              <a:gd name="T4" fmla="*/ 0 w 1748"/>
              <a:gd name="T5" fmla="*/ 2662 h 3401"/>
              <a:gd name="T6" fmla="*/ 0 w 1748"/>
              <a:gd name="T7" fmla="*/ 0 h 3401"/>
              <a:gd name="T8" fmla="*/ 1747 w 1748"/>
              <a:gd name="T9" fmla="*/ 739 h 3401"/>
            </a:gdLst>
            <a:ahLst/>
            <a:cxnLst>
              <a:cxn ang="0">
                <a:pos x="T0" y="T1"/>
              </a:cxn>
              <a:cxn ang="0">
                <a:pos x="T2" y="T3"/>
              </a:cxn>
              <a:cxn ang="0">
                <a:pos x="T4" y="T5"/>
              </a:cxn>
              <a:cxn ang="0">
                <a:pos x="T6" y="T7"/>
              </a:cxn>
              <a:cxn ang="0">
                <a:pos x="T8" y="T9"/>
              </a:cxn>
            </a:cxnLst>
            <a:rect l="0" t="0" r="r" b="b"/>
            <a:pathLst>
              <a:path w="1748" h="3401">
                <a:moveTo>
                  <a:pt x="1747" y="739"/>
                </a:moveTo>
                <a:lnTo>
                  <a:pt x="1747" y="3400"/>
                </a:lnTo>
                <a:lnTo>
                  <a:pt x="0" y="2662"/>
                </a:lnTo>
                <a:lnTo>
                  <a:pt x="0" y="0"/>
                </a:lnTo>
                <a:lnTo>
                  <a:pt x="1747" y="739"/>
                </a:lnTo>
              </a:path>
            </a:pathLst>
          </a:custGeom>
          <a:solidFill>
            <a:schemeClr val="accent4"/>
          </a:solidFill>
          <a:ln>
            <a:noFill/>
          </a:ln>
          <a:effectLst/>
        </p:spPr>
        <p:txBody>
          <a:bodyPr wrap="none" anchor="ctr"/>
          <a:lstStyle/>
          <a:p>
            <a:endParaRPr lang="en-US" sz="900"/>
          </a:p>
        </p:txBody>
      </p:sp>
      <p:sp>
        <p:nvSpPr>
          <p:cNvPr id="65" name="Freeform 82">
            <a:extLst>
              <a:ext uri="{FF2B5EF4-FFF2-40B4-BE49-F238E27FC236}">
                <a16:creationId xmlns:a16="http://schemas.microsoft.com/office/drawing/2014/main" id="{8DB6181D-68D4-4541-8E80-387D79F27E9F}"/>
              </a:ext>
            </a:extLst>
          </p:cNvPr>
          <p:cNvSpPr>
            <a:spLocks noChangeArrowheads="1"/>
          </p:cNvSpPr>
          <p:nvPr/>
        </p:nvSpPr>
        <p:spPr bwMode="auto">
          <a:xfrm>
            <a:off x="5258926" y="2681824"/>
            <a:ext cx="1088048" cy="2118396"/>
          </a:xfrm>
          <a:custGeom>
            <a:avLst/>
            <a:gdLst>
              <a:gd name="T0" fmla="*/ 1746 w 1747"/>
              <a:gd name="T1" fmla="*/ 0 h 3401"/>
              <a:gd name="T2" fmla="*/ 1746 w 1747"/>
              <a:gd name="T3" fmla="*/ 2662 h 3401"/>
              <a:gd name="T4" fmla="*/ 0 w 1747"/>
              <a:gd name="T5" fmla="*/ 3400 h 3401"/>
              <a:gd name="T6" fmla="*/ 0 w 1747"/>
              <a:gd name="T7" fmla="*/ 739 h 3401"/>
              <a:gd name="T8" fmla="*/ 1746 w 1747"/>
              <a:gd name="T9" fmla="*/ 0 h 3401"/>
            </a:gdLst>
            <a:ahLst/>
            <a:cxnLst>
              <a:cxn ang="0">
                <a:pos x="T0" y="T1"/>
              </a:cxn>
              <a:cxn ang="0">
                <a:pos x="T2" y="T3"/>
              </a:cxn>
              <a:cxn ang="0">
                <a:pos x="T4" y="T5"/>
              </a:cxn>
              <a:cxn ang="0">
                <a:pos x="T6" y="T7"/>
              </a:cxn>
              <a:cxn ang="0">
                <a:pos x="T8" y="T9"/>
              </a:cxn>
            </a:cxnLst>
            <a:rect l="0" t="0" r="r" b="b"/>
            <a:pathLst>
              <a:path w="1747" h="3401">
                <a:moveTo>
                  <a:pt x="1746" y="0"/>
                </a:moveTo>
                <a:lnTo>
                  <a:pt x="1746" y="2662"/>
                </a:lnTo>
                <a:lnTo>
                  <a:pt x="0" y="3400"/>
                </a:lnTo>
                <a:lnTo>
                  <a:pt x="0" y="739"/>
                </a:lnTo>
                <a:lnTo>
                  <a:pt x="1746" y="0"/>
                </a:lnTo>
              </a:path>
            </a:pathLst>
          </a:custGeom>
          <a:solidFill>
            <a:srgbClr val="000000">
              <a:alpha val="25098"/>
            </a:srgbClr>
          </a:solidFill>
          <a:ln>
            <a:noFill/>
          </a:ln>
          <a:effectLst/>
        </p:spPr>
        <p:txBody>
          <a:bodyPr wrap="none" anchor="ctr"/>
          <a:lstStyle/>
          <a:p>
            <a:endParaRPr lang="en-US" sz="900"/>
          </a:p>
        </p:txBody>
      </p:sp>
      <p:sp>
        <p:nvSpPr>
          <p:cNvPr id="66" name="Freeform 83">
            <a:extLst>
              <a:ext uri="{FF2B5EF4-FFF2-40B4-BE49-F238E27FC236}">
                <a16:creationId xmlns:a16="http://schemas.microsoft.com/office/drawing/2014/main" id="{103A9CA6-AB09-0C46-9A38-CD87149B4755}"/>
              </a:ext>
            </a:extLst>
          </p:cNvPr>
          <p:cNvSpPr>
            <a:spLocks noChangeArrowheads="1"/>
          </p:cNvSpPr>
          <p:nvPr/>
        </p:nvSpPr>
        <p:spPr bwMode="auto">
          <a:xfrm>
            <a:off x="4170878" y="2681824"/>
            <a:ext cx="1088048" cy="2118396"/>
          </a:xfrm>
          <a:custGeom>
            <a:avLst/>
            <a:gdLst>
              <a:gd name="T0" fmla="*/ 1747 w 1748"/>
              <a:gd name="T1" fmla="*/ 739 h 3401"/>
              <a:gd name="T2" fmla="*/ 1747 w 1748"/>
              <a:gd name="T3" fmla="*/ 3400 h 3401"/>
              <a:gd name="T4" fmla="*/ 0 w 1748"/>
              <a:gd name="T5" fmla="*/ 2662 h 3401"/>
              <a:gd name="T6" fmla="*/ 0 w 1748"/>
              <a:gd name="T7" fmla="*/ 0 h 3401"/>
              <a:gd name="T8" fmla="*/ 1747 w 1748"/>
              <a:gd name="T9" fmla="*/ 739 h 3401"/>
            </a:gdLst>
            <a:ahLst/>
            <a:cxnLst>
              <a:cxn ang="0">
                <a:pos x="T0" y="T1"/>
              </a:cxn>
              <a:cxn ang="0">
                <a:pos x="T2" y="T3"/>
              </a:cxn>
              <a:cxn ang="0">
                <a:pos x="T4" y="T5"/>
              </a:cxn>
              <a:cxn ang="0">
                <a:pos x="T6" y="T7"/>
              </a:cxn>
              <a:cxn ang="0">
                <a:pos x="T8" y="T9"/>
              </a:cxn>
            </a:cxnLst>
            <a:rect l="0" t="0" r="r" b="b"/>
            <a:pathLst>
              <a:path w="1748" h="3401">
                <a:moveTo>
                  <a:pt x="1747" y="739"/>
                </a:moveTo>
                <a:lnTo>
                  <a:pt x="1747" y="3400"/>
                </a:lnTo>
                <a:lnTo>
                  <a:pt x="0" y="2662"/>
                </a:lnTo>
                <a:lnTo>
                  <a:pt x="0" y="0"/>
                </a:lnTo>
                <a:lnTo>
                  <a:pt x="1747" y="739"/>
                </a:lnTo>
              </a:path>
            </a:pathLst>
          </a:custGeom>
          <a:solidFill>
            <a:srgbClr val="000000">
              <a:alpha val="50196"/>
            </a:srgbClr>
          </a:solidFill>
          <a:ln>
            <a:noFill/>
          </a:ln>
          <a:effectLst/>
        </p:spPr>
        <p:txBody>
          <a:bodyPr wrap="none" anchor="ctr"/>
          <a:lstStyle/>
          <a:p>
            <a:endParaRPr lang="en-US" sz="900"/>
          </a:p>
        </p:txBody>
      </p:sp>
      <p:sp>
        <p:nvSpPr>
          <p:cNvPr id="67" name="Freeform 66">
            <a:extLst>
              <a:ext uri="{FF2B5EF4-FFF2-40B4-BE49-F238E27FC236}">
                <a16:creationId xmlns:a16="http://schemas.microsoft.com/office/drawing/2014/main" id="{170AD693-3976-4E42-8C11-A5D6A639BB02}"/>
              </a:ext>
            </a:extLst>
          </p:cNvPr>
          <p:cNvSpPr>
            <a:spLocks noChangeArrowheads="1"/>
          </p:cNvSpPr>
          <p:nvPr/>
        </p:nvSpPr>
        <p:spPr bwMode="auto">
          <a:xfrm>
            <a:off x="3082823" y="3094481"/>
            <a:ext cx="2176096" cy="920446"/>
          </a:xfrm>
          <a:custGeom>
            <a:avLst/>
            <a:gdLst>
              <a:gd name="T0" fmla="*/ 1746 w 3494"/>
              <a:gd name="T1" fmla="*/ 0 h 1476"/>
              <a:gd name="T2" fmla="*/ 3493 w 3494"/>
              <a:gd name="T3" fmla="*/ 738 h 1476"/>
              <a:gd name="T4" fmla="*/ 1746 w 3494"/>
              <a:gd name="T5" fmla="*/ 1475 h 1476"/>
              <a:gd name="T6" fmla="*/ 0 w 3494"/>
              <a:gd name="T7" fmla="*/ 738 h 1476"/>
              <a:gd name="T8" fmla="*/ 1746 w 3494"/>
              <a:gd name="T9" fmla="*/ 0 h 1476"/>
            </a:gdLst>
            <a:ahLst/>
            <a:cxnLst>
              <a:cxn ang="0">
                <a:pos x="T0" y="T1"/>
              </a:cxn>
              <a:cxn ang="0">
                <a:pos x="T2" y="T3"/>
              </a:cxn>
              <a:cxn ang="0">
                <a:pos x="T4" y="T5"/>
              </a:cxn>
              <a:cxn ang="0">
                <a:pos x="T6" y="T7"/>
              </a:cxn>
              <a:cxn ang="0">
                <a:pos x="T8" y="T9"/>
              </a:cxn>
            </a:cxnLst>
            <a:rect l="0" t="0" r="r" b="b"/>
            <a:pathLst>
              <a:path w="3494" h="1476">
                <a:moveTo>
                  <a:pt x="1746" y="0"/>
                </a:moveTo>
                <a:lnTo>
                  <a:pt x="3493" y="738"/>
                </a:lnTo>
                <a:lnTo>
                  <a:pt x="1746" y="1475"/>
                </a:lnTo>
                <a:lnTo>
                  <a:pt x="0" y="738"/>
                </a:lnTo>
                <a:lnTo>
                  <a:pt x="1746" y="0"/>
                </a:lnTo>
              </a:path>
            </a:pathLst>
          </a:custGeom>
          <a:solidFill>
            <a:schemeClr val="accent3"/>
          </a:solidFill>
          <a:ln>
            <a:noFill/>
          </a:ln>
          <a:effectLst/>
        </p:spPr>
        <p:txBody>
          <a:bodyPr wrap="none" anchor="ctr"/>
          <a:lstStyle/>
          <a:p>
            <a:endParaRPr lang="en-US" sz="900"/>
          </a:p>
        </p:txBody>
      </p:sp>
      <p:sp>
        <p:nvSpPr>
          <p:cNvPr id="68" name="Freeform 67">
            <a:extLst>
              <a:ext uri="{FF2B5EF4-FFF2-40B4-BE49-F238E27FC236}">
                <a16:creationId xmlns:a16="http://schemas.microsoft.com/office/drawing/2014/main" id="{DDAFC8FC-DAD5-1A4A-BBF7-E551052D0B0E}"/>
              </a:ext>
            </a:extLst>
          </p:cNvPr>
          <p:cNvSpPr>
            <a:spLocks noChangeArrowheads="1"/>
          </p:cNvSpPr>
          <p:nvPr/>
        </p:nvSpPr>
        <p:spPr bwMode="auto">
          <a:xfrm>
            <a:off x="4170872" y="3554186"/>
            <a:ext cx="1088048" cy="1703510"/>
          </a:xfrm>
          <a:custGeom>
            <a:avLst/>
            <a:gdLst>
              <a:gd name="T0" fmla="*/ 1747 w 1748"/>
              <a:gd name="T1" fmla="*/ 0 h 2735"/>
              <a:gd name="T2" fmla="*/ 1747 w 1748"/>
              <a:gd name="T3" fmla="*/ 1996 h 2735"/>
              <a:gd name="T4" fmla="*/ 0 w 1748"/>
              <a:gd name="T5" fmla="*/ 2734 h 2735"/>
              <a:gd name="T6" fmla="*/ 0 w 1748"/>
              <a:gd name="T7" fmla="*/ 737 h 2735"/>
              <a:gd name="T8" fmla="*/ 1747 w 1748"/>
              <a:gd name="T9" fmla="*/ 0 h 2735"/>
            </a:gdLst>
            <a:ahLst/>
            <a:cxnLst>
              <a:cxn ang="0">
                <a:pos x="T0" y="T1"/>
              </a:cxn>
              <a:cxn ang="0">
                <a:pos x="T2" y="T3"/>
              </a:cxn>
              <a:cxn ang="0">
                <a:pos x="T4" y="T5"/>
              </a:cxn>
              <a:cxn ang="0">
                <a:pos x="T6" y="T7"/>
              </a:cxn>
              <a:cxn ang="0">
                <a:pos x="T8" y="T9"/>
              </a:cxn>
            </a:cxnLst>
            <a:rect l="0" t="0" r="r" b="b"/>
            <a:pathLst>
              <a:path w="1748" h="2735">
                <a:moveTo>
                  <a:pt x="1747" y="0"/>
                </a:moveTo>
                <a:lnTo>
                  <a:pt x="1747" y="1996"/>
                </a:lnTo>
                <a:lnTo>
                  <a:pt x="0" y="2734"/>
                </a:lnTo>
                <a:lnTo>
                  <a:pt x="0" y="737"/>
                </a:lnTo>
                <a:lnTo>
                  <a:pt x="1747" y="0"/>
                </a:lnTo>
              </a:path>
            </a:pathLst>
          </a:custGeom>
          <a:solidFill>
            <a:schemeClr val="accent3"/>
          </a:solidFill>
          <a:ln>
            <a:noFill/>
          </a:ln>
          <a:effectLst/>
        </p:spPr>
        <p:txBody>
          <a:bodyPr wrap="none" anchor="ctr"/>
          <a:lstStyle/>
          <a:p>
            <a:endParaRPr lang="en-US" sz="900"/>
          </a:p>
        </p:txBody>
      </p:sp>
      <p:sp>
        <p:nvSpPr>
          <p:cNvPr id="69" name="Freeform 68">
            <a:extLst>
              <a:ext uri="{FF2B5EF4-FFF2-40B4-BE49-F238E27FC236}">
                <a16:creationId xmlns:a16="http://schemas.microsoft.com/office/drawing/2014/main" id="{0E4166D3-81E2-C746-80CE-1FC2F8239239}"/>
              </a:ext>
            </a:extLst>
          </p:cNvPr>
          <p:cNvSpPr>
            <a:spLocks noChangeArrowheads="1"/>
          </p:cNvSpPr>
          <p:nvPr/>
        </p:nvSpPr>
        <p:spPr bwMode="auto">
          <a:xfrm>
            <a:off x="3082823" y="3554186"/>
            <a:ext cx="1088048" cy="1703510"/>
          </a:xfrm>
          <a:custGeom>
            <a:avLst/>
            <a:gdLst>
              <a:gd name="T0" fmla="*/ 1746 w 1747"/>
              <a:gd name="T1" fmla="*/ 737 h 2735"/>
              <a:gd name="T2" fmla="*/ 1746 w 1747"/>
              <a:gd name="T3" fmla="*/ 2734 h 2735"/>
              <a:gd name="T4" fmla="*/ 0 w 1747"/>
              <a:gd name="T5" fmla="*/ 1996 h 2735"/>
              <a:gd name="T6" fmla="*/ 0 w 1747"/>
              <a:gd name="T7" fmla="*/ 0 h 2735"/>
              <a:gd name="T8" fmla="*/ 1746 w 1747"/>
              <a:gd name="T9" fmla="*/ 737 h 2735"/>
            </a:gdLst>
            <a:ahLst/>
            <a:cxnLst>
              <a:cxn ang="0">
                <a:pos x="T0" y="T1"/>
              </a:cxn>
              <a:cxn ang="0">
                <a:pos x="T2" y="T3"/>
              </a:cxn>
              <a:cxn ang="0">
                <a:pos x="T4" y="T5"/>
              </a:cxn>
              <a:cxn ang="0">
                <a:pos x="T6" y="T7"/>
              </a:cxn>
              <a:cxn ang="0">
                <a:pos x="T8" y="T9"/>
              </a:cxn>
            </a:cxnLst>
            <a:rect l="0" t="0" r="r" b="b"/>
            <a:pathLst>
              <a:path w="1747" h="2735">
                <a:moveTo>
                  <a:pt x="1746" y="737"/>
                </a:moveTo>
                <a:lnTo>
                  <a:pt x="1746" y="2734"/>
                </a:lnTo>
                <a:lnTo>
                  <a:pt x="0" y="1996"/>
                </a:lnTo>
                <a:lnTo>
                  <a:pt x="0" y="0"/>
                </a:lnTo>
                <a:lnTo>
                  <a:pt x="1746" y="737"/>
                </a:lnTo>
              </a:path>
            </a:pathLst>
          </a:custGeom>
          <a:solidFill>
            <a:schemeClr val="accent3"/>
          </a:solidFill>
          <a:ln>
            <a:noFill/>
          </a:ln>
          <a:effectLst/>
        </p:spPr>
        <p:txBody>
          <a:bodyPr wrap="none" anchor="ctr"/>
          <a:lstStyle/>
          <a:p>
            <a:endParaRPr lang="en-US" sz="900"/>
          </a:p>
        </p:txBody>
      </p:sp>
      <p:sp>
        <p:nvSpPr>
          <p:cNvPr id="70" name="Freeform 85">
            <a:extLst>
              <a:ext uri="{FF2B5EF4-FFF2-40B4-BE49-F238E27FC236}">
                <a16:creationId xmlns:a16="http://schemas.microsoft.com/office/drawing/2014/main" id="{D68F7791-8B4D-E84D-BC01-B95F5727C360}"/>
              </a:ext>
            </a:extLst>
          </p:cNvPr>
          <p:cNvSpPr>
            <a:spLocks noChangeArrowheads="1"/>
          </p:cNvSpPr>
          <p:nvPr/>
        </p:nvSpPr>
        <p:spPr bwMode="auto">
          <a:xfrm>
            <a:off x="4167998" y="3554186"/>
            <a:ext cx="1088048" cy="1703510"/>
          </a:xfrm>
          <a:custGeom>
            <a:avLst/>
            <a:gdLst>
              <a:gd name="T0" fmla="*/ 1747 w 1748"/>
              <a:gd name="T1" fmla="*/ 0 h 2735"/>
              <a:gd name="T2" fmla="*/ 1747 w 1748"/>
              <a:gd name="T3" fmla="*/ 1996 h 2735"/>
              <a:gd name="T4" fmla="*/ 0 w 1748"/>
              <a:gd name="T5" fmla="*/ 2734 h 2735"/>
              <a:gd name="T6" fmla="*/ 0 w 1748"/>
              <a:gd name="T7" fmla="*/ 737 h 2735"/>
              <a:gd name="T8" fmla="*/ 1747 w 1748"/>
              <a:gd name="T9" fmla="*/ 0 h 2735"/>
            </a:gdLst>
            <a:ahLst/>
            <a:cxnLst>
              <a:cxn ang="0">
                <a:pos x="T0" y="T1"/>
              </a:cxn>
              <a:cxn ang="0">
                <a:pos x="T2" y="T3"/>
              </a:cxn>
              <a:cxn ang="0">
                <a:pos x="T4" y="T5"/>
              </a:cxn>
              <a:cxn ang="0">
                <a:pos x="T6" y="T7"/>
              </a:cxn>
              <a:cxn ang="0">
                <a:pos x="T8" y="T9"/>
              </a:cxn>
            </a:cxnLst>
            <a:rect l="0" t="0" r="r" b="b"/>
            <a:pathLst>
              <a:path w="1748" h="2735">
                <a:moveTo>
                  <a:pt x="1747" y="0"/>
                </a:moveTo>
                <a:lnTo>
                  <a:pt x="1747" y="1996"/>
                </a:lnTo>
                <a:lnTo>
                  <a:pt x="0" y="2734"/>
                </a:lnTo>
                <a:lnTo>
                  <a:pt x="0" y="737"/>
                </a:lnTo>
                <a:lnTo>
                  <a:pt x="1747" y="0"/>
                </a:lnTo>
              </a:path>
            </a:pathLst>
          </a:custGeom>
          <a:solidFill>
            <a:srgbClr val="000000">
              <a:alpha val="25098"/>
            </a:srgbClr>
          </a:solidFill>
          <a:ln>
            <a:noFill/>
          </a:ln>
          <a:effectLst/>
        </p:spPr>
        <p:txBody>
          <a:bodyPr wrap="none" anchor="ctr"/>
          <a:lstStyle/>
          <a:p>
            <a:endParaRPr lang="en-US" sz="900"/>
          </a:p>
        </p:txBody>
      </p:sp>
      <p:sp>
        <p:nvSpPr>
          <p:cNvPr id="71" name="Freeform 86">
            <a:extLst>
              <a:ext uri="{FF2B5EF4-FFF2-40B4-BE49-F238E27FC236}">
                <a16:creationId xmlns:a16="http://schemas.microsoft.com/office/drawing/2014/main" id="{15AB6B0C-DD31-F34F-80B6-01E09E42C7B5}"/>
              </a:ext>
            </a:extLst>
          </p:cNvPr>
          <p:cNvSpPr>
            <a:spLocks noChangeArrowheads="1"/>
          </p:cNvSpPr>
          <p:nvPr/>
        </p:nvSpPr>
        <p:spPr bwMode="auto">
          <a:xfrm>
            <a:off x="3079950" y="3554186"/>
            <a:ext cx="1088048" cy="1703510"/>
          </a:xfrm>
          <a:custGeom>
            <a:avLst/>
            <a:gdLst>
              <a:gd name="T0" fmla="*/ 1746 w 1747"/>
              <a:gd name="T1" fmla="*/ 737 h 2735"/>
              <a:gd name="T2" fmla="*/ 1746 w 1747"/>
              <a:gd name="T3" fmla="*/ 2734 h 2735"/>
              <a:gd name="T4" fmla="*/ 0 w 1747"/>
              <a:gd name="T5" fmla="*/ 1996 h 2735"/>
              <a:gd name="T6" fmla="*/ 0 w 1747"/>
              <a:gd name="T7" fmla="*/ 0 h 2735"/>
              <a:gd name="T8" fmla="*/ 1746 w 1747"/>
              <a:gd name="T9" fmla="*/ 737 h 2735"/>
            </a:gdLst>
            <a:ahLst/>
            <a:cxnLst>
              <a:cxn ang="0">
                <a:pos x="T0" y="T1"/>
              </a:cxn>
              <a:cxn ang="0">
                <a:pos x="T2" y="T3"/>
              </a:cxn>
              <a:cxn ang="0">
                <a:pos x="T4" y="T5"/>
              </a:cxn>
              <a:cxn ang="0">
                <a:pos x="T6" y="T7"/>
              </a:cxn>
              <a:cxn ang="0">
                <a:pos x="T8" y="T9"/>
              </a:cxn>
            </a:cxnLst>
            <a:rect l="0" t="0" r="r" b="b"/>
            <a:pathLst>
              <a:path w="1747" h="2735">
                <a:moveTo>
                  <a:pt x="1746" y="737"/>
                </a:moveTo>
                <a:lnTo>
                  <a:pt x="1746" y="2734"/>
                </a:lnTo>
                <a:lnTo>
                  <a:pt x="0" y="1996"/>
                </a:lnTo>
                <a:lnTo>
                  <a:pt x="0" y="0"/>
                </a:lnTo>
                <a:lnTo>
                  <a:pt x="1746" y="737"/>
                </a:lnTo>
              </a:path>
            </a:pathLst>
          </a:custGeom>
          <a:solidFill>
            <a:srgbClr val="000000">
              <a:alpha val="50196"/>
            </a:srgbClr>
          </a:solidFill>
          <a:ln>
            <a:noFill/>
          </a:ln>
          <a:effectLst/>
        </p:spPr>
        <p:txBody>
          <a:bodyPr wrap="none" anchor="ctr"/>
          <a:lstStyle/>
          <a:p>
            <a:endParaRPr lang="en-US" sz="900"/>
          </a:p>
        </p:txBody>
      </p:sp>
      <p:sp>
        <p:nvSpPr>
          <p:cNvPr id="72" name="Freeform 71">
            <a:extLst>
              <a:ext uri="{FF2B5EF4-FFF2-40B4-BE49-F238E27FC236}">
                <a16:creationId xmlns:a16="http://schemas.microsoft.com/office/drawing/2014/main" id="{065AF391-518C-744C-B636-619E7148D69C}"/>
              </a:ext>
            </a:extLst>
          </p:cNvPr>
          <p:cNvSpPr>
            <a:spLocks noChangeArrowheads="1"/>
          </p:cNvSpPr>
          <p:nvPr/>
        </p:nvSpPr>
        <p:spPr bwMode="auto">
          <a:xfrm>
            <a:off x="1986532" y="3969855"/>
            <a:ext cx="2176096" cy="920446"/>
          </a:xfrm>
          <a:custGeom>
            <a:avLst/>
            <a:gdLst>
              <a:gd name="T0" fmla="*/ 1731 w 3492"/>
              <a:gd name="T1" fmla="*/ 0 h 1477"/>
              <a:gd name="T2" fmla="*/ 3491 w 3492"/>
              <a:gd name="T3" fmla="*/ 704 h 1477"/>
              <a:gd name="T4" fmla="*/ 1759 w 3492"/>
              <a:gd name="T5" fmla="*/ 1476 h 1477"/>
              <a:gd name="T6" fmla="*/ 0 w 3492"/>
              <a:gd name="T7" fmla="*/ 772 h 1477"/>
              <a:gd name="T8" fmla="*/ 1731 w 3492"/>
              <a:gd name="T9" fmla="*/ 0 h 1477"/>
            </a:gdLst>
            <a:ahLst/>
            <a:cxnLst>
              <a:cxn ang="0">
                <a:pos x="T0" y="T1"/>
              </a:cxn>
              <a:cxn ang="0">
                <a:pos x="T2" y="T3"/>
              </a:cxn>
              <a:cxn ang="0">
                <a:pos x="T4" y="T5"/>
              </a:cxn>
              <a:cxn ang="0">
                <a:pos x="T6" y="T7"/>
              </a:cxn>
              <a:cxn ang="0">
                <a:pos x="T8" y="T9"/>
              </a:cxn>
            </a:cxnLst>
            <a:rect l="0" t="0" r="r" b="b"/>
            <a:pathLst>
              <a:path w="3492" h="1477">
                <a:moveTo>
                  <a:pt x="1731" y="0"/>
                </a:moveTo>
                <a:lnTo>
                  <a:pt x="3491" y="704"/>
                </a:lnTo>
                <a:lnTo>
                  <a:pt x="1759" y="1476"/>
                </a:lnTo>
                <a:lnTo>
                  <a:pt x="0" y="772"/>
                </a:lnTo>
                <a:lnTo>
                  <a:pt x="1731" y="0"/>
                </a:lnTo>
              </a:path>
            </a:pathLst>
          </a:custGeom>
          <a:solidFill>
            <a:schemeClr val="accent2"/>
          </a:solidFill>
          <a:ln>
            <a:noFill/>
          </a:ln>
          <a:effectLst/>
        </p:spPr>
        <p:txBody>
          <a:bodyPr wrap="none" anchor="ctr"/>
          <a:lstStyle/>
          <a:p>
            <a:endParaRPr lang="en-US" sz="900"/>
          </a:p>
        </p:txBody>
      </p:sp>
      <p:sp>
        <p:nvSpPr>
          <p:cNvPr id="73" name="Freeform 72">
            <a:extLst>
              <a:ext uri="{FF2B5EF4-FFF2-40B4-BE49-F238E27FC236}">
                <a16:creationId xmlns:a16="http://schemas.microsoft.com/office/drawing/2014/main" id="{3C5D6B7B-AB72-A549-B59A-6464410C118C}"/>
              </a:ext>
            </a:extLst>
          </p:cNvPr>
          <p:cNvSpPr>
            <a:spLocks noChangeArrowheads="1"/>
          </p:cNvSpPr>
          <p:nvPr/>
        </p:nvSpPr>
        <p:spPr bwMode="auto">
          <a:xfrm>
            <a:off x="3082823" y="4408687"/>
            <a:ext cx="1096290" cy="1310604"/>
          </a:xfrm>
          <a:custGeom>
            <a:avLst/>
            <a:gdLst>
              <a:gd name="T0" fmla="*/ 1732 w 1759"/>
              <a:gd name="T1" fmla="*/ 0 h 2104"/>
              <a:gd name="T2" fmla="*/ 1758 w 1759"/>
              <a:gd name="T3" fmla="*/ 1331 h 2104"/>
              <a:gd name="T4" fmla="*/ 27 w 1759"/>
              <a:gd name="T5" fmla="*/ 2103 h 2104"/>
              <a:gd name="T6" fmla="*/ 0 w 1759"/>
              <a:gd name="T7" fmla="*/ 772 h 2104"/>
              <a:gd name="T8" fmla="*/ 1732 w 1759"/>
              <a:gd name="T9" fmla="*/ 0 h 2104"/>
            </a:gdLst>
            <a:ahLst/>
            <a:cxnLst>
              <a:cxn ang="0">
                <a:pos x="T0" y="T1"/>
              </a:cxn>
              <a:cxn ang="0">
                <a:pos x="T2" y="T3"/>
              </a:cxn>
              <a:cxn ang="0">
                <a:pos x="T4" y="T5"/>
              </a:cxn>
              <a:cxn ang="0">
                <a:pos x="T6" y="T7"/>
              </a:cxn>
              <a:cxn ang="0">
                <a:pos x="T8" y="T9"/>
              </a:cxn>
            </a:cxnLst>
            <a:rect l="0" t="0" r="r" b="b"/>
            <a:pathLst>
              <a:path w="1759" h="2104">
                <a:moveTo>
                  <a:pt x="1732" y="0"/>
                </a:moveTo>
                <a:lnTo>
                  <a:pt x="1758" y="1331"/>
                </a:lnTo>
                <a:lnTo>
                  <a:pt x="27" y="2103"/>
                </a:lnTo>
                <a:lnTo>
                  <a:pt x="0" y="772"/>
                </a:lnTo>
                <a:lnTo>
                  <a:pt x="1732" y="0"/>
                </a:lnTo>
              </a:path>
            </a:pathLst>
          </a:custGeom>
          <a:solidFill>
            <a:schemeClr val="accent2"/>
          </a:solidFill>
          <a:ln>
            <a:noFill/>
          </a:ln>
          <a:effectLst/>
        </p:spPr>
        <p:txBody>
          <a:bodyPr wrap="none" anchor="ctr"/>
          <a:lstStyle/>
          <a:p>
            <a:endParaRPr lang="en-US" sz="900"/>
          </a:p>
        </p:txBody>
      </p:sp>
      <p:sp>
        <p:nvSpPr>
          <p:cNvPr id="74" name="Freeform 73">
            <a:extLst>
              <a:ext uri="{FF2B5EF4-FFF2-40B4-BE49-F238E27FC236}">
                <a16:creationId xmlns:a16="http://schemas.microsoft.com/office/drawing/2014/main" id="{12992038-4D99-4D4D-B6E8-04CBD08B8D19}"/>
              </a:ext>
            </a:extLst>
          </p:cNvPr>
          <p:cNvSpPr>
            <a:spLocks noChangeArrowheads="1"/>
          </p:cNvSpPr>
          <p:nvPr/>
        </p:nvSpPr>
        <p:spPr bwMode="auto">
          <a:xfrm>
            <a:off x="1986532" y="4449902"/>
            <a:ext cx="1112778" cy="1269390"/>
          </a:xfrm>
          <a:custGeom>
            <a:avLst/>
            <a:gdLst>
              <a:gd name="T0" fmla="*/ 1759 w 1787"/>
              <a:gd name="T1" fmla="*/ 704 h 2036"/>
              <a:gd name="T2" fmla="*/ 1786 w 1787"/>
              <a:gd name="T3" fmla="*/ 2035 h 2036"/>
              <a:gd name="T4" fmla="*/ 26 w 1787"/>
              <a:gd name="T5" fmla="*/ 1331 h 2036"/>
              <a:gd name="T6" fmla="*/ 0 w 1787"/>
              <a:gd name="T7" fmla="*/ 0 h 2036"/>
              <a:gd name="T8" fmla="*/ 1759 w 1787"/>
              <a:gd name="T9" fmla="*/ 704 h 2036"/>
            </a:gdLst>
            <a:ahLst/>
            <a:cxnLst>
              <a:cxn ang="0">
                <a:pos x="T0" y="T1"/>
              </a:cxn>
              <a:cxn ang="0">
                <a:pos x="T2" y="T3"/>
              </a:cxn>
              <a:cxn ang="0">
                <a:pos x="T4" y="T5"/>
              </a:cxn>
              <a:cxn ang="0">
                <a:pos x="T6" y="T7"/>
              </a:cxn>
              <a:cxn ang="0">
                <a:pos x="T8" y="T9"/>
              </a:cxn>
            </a:cxnLst>
            <a:rect l="0" t="0" r="r" b="b"/>
            <a:pathLst>
              <a:path w="1787" h="2036">
                <a:moveTo>
                  <a:pt x="1759" y="704"/>
                </a:moveTo>
                <a:lnTo>
                  <a:pt x="1786" y="2035"/>
                </a:lnTo>
                <a:lnTo>
                  <a:pt x="26" y="1331"/>
                </a:lnTo>
                <a:lnTo>
                  <a:pt x="0" y="0"/>
                </a:lnTo>
                <a:lnTo>
                  <a:pt x="1759" y="704"/>
                </a:lnTo>
              </a:path>
            </a:pathLst>
          </a:custGeom>
          <a:solidFill>
            <a:schemeClr val="accent2"/>
          </a:solidFill>
          <a:ln>
            <a:noFill/>
          </a:ln>
          <a:effectLst/>
        </p:spPr>
        <p:txBody>
          <a:bodyPr wrap="none" anchor="ctr"/>
          <a:lstStyle/>
          <a:p>
            <a:endParaRPr lang="en-US" sz="900"/>
          </a:p>
        </p:txBody>
      </p:sp>
      <p:sp>
        <p:nvSpPr>
          <p:cNvPr id="75" name="Freeform 88">
            <a:extLst>
              <a:ext uri="{FF2B5EF4-FFF2-40B4-BE49-F238E27FC236}">
                <a16:creationId xmlns:a16="http://schemas.microsoft.com/office/drawing/2014/main" id="{2AF2C9E0-00B8-8C42-9262-4BF9081C5D0F}"/>
              </a:ext>
            </a:extLst>
          </p:cNvPr>
          <p:cNvSpPr>
            <a:spLocks noChangeArrowheads="1"/>
          </p:cNvSpPr>
          <p:nvPr/>
        </p:nvSpPr>
        <p:spPr bwMode="auto">
          <a:xfrm>
            <a:off x="3082823" y="4408687"/>
            <a:ext cx="1096290" cy="1310604"/>
          </a:xfrm>
          <a:custGeom>
            <a:avLst/>
            <a:gdLst>
              <a:gd name="T0" fmla="*/ 1732 w 1759"/>
              <a:gd name="T1" fmla="*/ 0 h 2104"/>
              <a:gd name="T2" fmla="*/ 1758 w 1759"/>
              <a:gd name="T3" fmla="*/ 1331 h 2104"/>
              <a:gd name="T4" fmla="*/ 27 w 1759"/>
              <a:gd name="T5" fmla="*/ 2103 h 2104"/>
              <a:gd name="T6" fmla="*/ 0 w 1759"/>
              <a:gd name="T7" fmla="*/ 772 h 2104"/>
              <a:gd name="T8" fmla="*/ 1732 w 1759"/>
              <a:gd name="T9" fmla="*/ 0 h 2104"/>
            </a:gdLst>
            <a:ahLst/>
            <a:cxnLst>
              <a:cxn ang="0">
                <a:pos x="T0" y="T1"/>
              </a:cxn>
              <a:cxn ang="0">
                <a:pos x="T2" y="T3"/>
              </a:cxn>
              <a:cxn ang="0">
                <a:pos x="T4" y="T5"/>
              </a:cxn>
              <a:cxn ang="0">
                <a:pos x="T6" y="T7"/>
              </a:cxn>
              <a:cxn ang="0">
                <a:pos x="T8" y="T9"/>
              </a:cxn>
            </a:cxnLst>
            <a:rect l="0" t="0" r="r" b="b"/>
            <a:pathLst>
              <a:path w="1759" h="2104">
                <a:moveTo>
                  <a:pt x="1732" y="0"/>
                </a:moveTo>
                <a:lnTo>
                  <a:pt x="1758" y="1331"/>
                </a:lnTo>
                <a:lnTo>
                  <a:pt x="27" y="2103"/>
                </a:lnTo>
                <a:lnTo>
                  <a:pt x="0" y="772"/>
                </a:lnTo>
                <a:lnTo>
                  <a:pt x="1732" y="0"/>
                </a:lnTo>
              </a:path>
            </a:pathLst>
          </a:custGeom>
          <a:solidFill>
            <a:srgbClr val="000000">
              <a:alpha val="25098"/>
            </a:srgbClr>
          </a:solidFill>
          <a:ln>
            <a:noFill/>
          </a:ln>
          <a:effectLst/>
        </p:spPr>
        <p:txBody>
          <a:bodyPr wrap="none" anchor="ctr"/>
          <a:lstStyle/>
          <a:p>
            <a:endParaRPr lang="en-US" sz="900"/>
          </a:p>
        </p:txBody>
      </p:sp>
      <p:sp>
        <p:nvSpPr>
          <p:cNvPr id="76" name="Freeform 89">
            <a:extLst>
              <a:ext uri="{FF2B5EF4-FFF2-40B4-BE49-F238E27FC236}">
                <a16:creationId xmlns:a16="http://schemas.microsoft.com/office/drawing/2014/main" id="{A31E6458-7526-DA4D-B463-A9609F40F189}"/>
              </a:ext>
            </a:extLst>
          </p:cNvPr>
          <p:cNvSpPr>
            <a:spLocks noChangeArrowheads="1"/>
          </p:cNvSpPr>
          <p:nvPr/>
        </p:nvSpPr>
        <p:spPr bwMode="auto">
          <a:xfrm>
            <a:off x="1986532" y="4449902"/>
            <a:ext cx="1112778" cy="1269390"/>
          </a:xfrm>
          <a:custGeom>
            <a:avLst/>
            <a:gdLst>
              <a:gd name="T0" fmla="*/ 1759 w 1787"/>
              <a:gd name="T1" fmla="*/ 704 h 2036"/>
              <a:gd name="T2" fmla="*/ 1786 w 1787"/>
              <a:gd name="T3" fmla="*/ 2035 h 2036"/>
              <a:gd name="T4" fmla="*/ 26 w 1787"/>
              <a:gd name="T5" fmla="*/ 1331 h 2036"/>
              <a:gd name="T6" fmla="*/ 0 w 1787"/>
              <a:gd name="T7" fmla="*/ 0 h 2036"/>
              <a:gd name="T8" fmla="*/ 1759 w 1787"/>
              <a:gd name="T9" fmla="*/ 704 h 2036"/>
            </a:gdLst>
            <a:ahLst/>
            <a:cxnLst>
              <a:cxn ang="0">
                <a:pos x="T0" y="T1"/>
              </a:cxn>
              <a:cxn ang="0">
                <a:pos x="T2" y="T3"/>
              </a:cxn>
              <a:cxn ang="0">
                <a:pos x="T4" y="T5"/>
              </a:cxn>
              <a:cxn ang="0">
                <a:pos x="T6" y="T7"/>
              </a:cxn>
              <a:cxn ang="0">
                <a:pos x="T8" y="T9"/>
              </a:cxn>
            </a:cxnLst>
            <a:rect l="0" t="0" r="r" b="b"/>
            <a:pathLst>
              <a:path w="1787" h="2036">
                <a:moveTo>
                  <a:pt x="1759" y="704"/>
                </a:moveTo>
                <a:lnTo>
                  <a:pt x="1786" y="2035"/>
                </a:lnTo>
                <a:lnTo>
                  <a:pt x="26" y="1331"/>
                </a:lnTo>
                <a:lnTo>
                  <a:pt x="0" y="0"/>
                </a:lnTo>
                <a:lnTo>
                  <a:pt x="1759" y="704"/>
                </a:lnTo>
              </a:path>
            </a:pathLst>
          </a:custGeom>
          <a:solidFill>
            <a:srgbClr val="000000">
              <a:alpha val="50196"/>
            </a:srgbClr>
          </a:solidFill>
          <a:ln>
            <a:noFill/>
          </a:ln>
          <a:effectLst/>
        </p:spPr>
        <p:txBody>
          <a:bodyPr wrap="none" anchor="ctr"/>
          <a:lstStyle/>
          <a:p>
            <a:endParaRPr lang="en-US" sz="900"/>
          </a:p>
        </p:txBody>
      </p:sp>
      <p:sp>
        <p:nvSpPr>
          <p:cNvPr id="77" name="Freeform 76">
            <a:extLst>
              <a:ext uri="{FF2B5EF4-FFF2-40B4-BE49-F238E27FC236}">
                <a16:creationId xmlns:a16="http://schemas.microsoft.com/office/drawing/2014/main" id="{B944AFBE-7696-D04A-B160-011B4854CA2E}"/>
              </a:ext>
            </a:extLst>
          </p:cNvPr>
          <p:cNvSpPr>
            <a:spLocks noChangeArrowheads="1"/>
          </p:cNvSpPr>
          <p:nvPr/>
        </p:nvSpPr>
        <p:spPr bwMode="auto">
          <a:xfrm>
            <a:off x="1994775" y="5301657"/>
            <a:ext cx="1088048" cy="876483"/>
          </a:xfrm>
          <a:custGeom>
            <a:avLst/>
            <a:gdLst>
              <a:gd name="T0" fmla="*/ 1746 w 1747"/>
              <a:gd name="T1" fmla="*/ 0 h 1406"/>
              <a:gd name="T2" fmla="*/ 1746 w 1747"/>
              <a:gd name="T3" fmla="*/ 666 h 1406"/>
              <a:gd name="T4" fmla="*/ 0 w 1747"/>
              <a:gd name="T5" fmla="*/ 1405 h 1406"/>
              <a:gd name="T6" fmla="*/ 0 w 1747"/>
              <a:gd name="T7" fmla="*/ 739 h 1406"/>
              <a:gd name="T8" fmla="*/ 1746 w 1747"/>
              <a:gd name="T9" fmla="*/ 0 h 1406"/>
            </a:gdLst>
            <a:ahLst/>
            <a:cxnLst>
              <a:cxn ang="0">
                <a:pos x="T0" y="T1"/>
              </a:cxn>
              <a:cxn ang="0">
                <a:pos x="T2" y="T3"/>
              </a:cxn>
              <a:cxn ang="0">
                <a:pos x="T4" y="T5"/>
              </a:cxn>
              <a:cxn ang="0">
                <a:pos x="T6" y="T7"/>
              </a:cxn>
              <a:cxn ang="0">
                <a:pos x="T8" y="T9"/>
              </a:cxn>
            </a:cxnLst>
            <a:rect l="0" t="0" r="r" b="b"/>
            <a:pathLst>
              <a:path w="1747" h="1406">
                <a:moveTo>
                  <a:pt x="1746" y="0"/>
                </a:moveTo>
                <a:lnTo>
                  <a:pt x="1746" y="666"/>
                </a:lnTo>
                <a:lnTo>
                  <a:pt x="0" y="1405"/>
                </a:lnTo>
                <a:lnTo>
                  <a:pt x="0" y="739"/>
                </a:lnTo>
                <a:lnTo>
                  <a:pt x="1746" y="0"/>
                </a:lnTo>
              </a:path>
            </a:pathLst>
          </a:custGeom>
          <a:solidFill>
            <a:schemeClr val="accent1"/>
          </a:solidFill>
          <a:ln>
            <a:noFill/>
          </a:ln>
          <a:effectLst/>
        </p:spPr>
        <p:txBody>
          <a:bodyPr wrap="none" anchor="ctr"/>
          <a:lstStyle/>
          <a:p>
            <a:endParaRPr lang="en-US" sz="900"/>
          </a:p>
        </p:txBody>
      </p:sp>
      <p:sp>
        <p:nvSpPr>
          <p:cNvPr id="78" name="Freeform 77">
            <a:extLst>
              <a:ext uri="{FF2B5EF4-FFF2-40B4-BE49-F238E27FC236}">
                <a16:creationId xmlns:a16="http://schemas.microsoft.com/office/drawing/2014/main" id="{2B7088B9-32AB-9440-A32C-6711F8E8FA27}"/>
              </a:ext>
            </a:extLst>
          </p:cNvPr>
          <p:cNvSpPr>
            <a:spLocks noChangeArrowheads="1"/>
          </p:cNvSpPr>
          <p:nvPr/>
        </p:nvSpPr>
        <p:spPr bwMode="auto">
          <a:xfrm>
            <a:off x="906727" y="5301657"/>
            <a:ext cx="1088048" cy="876483"/>
          </a:xfrm>
          <a:custGeom>
            <a:avLst/>
            <a:gdLst>
              <a:gd name="T0" fmla="*/ 1746 w 1747"/>
              <a:gd name="T1" fmla="*/ 739 h 1406"/>
              <a:gd name="T2" fmla="*/ 1746 w 1747"/>
              <a:gd name="T3" fmla="*/ 1405 h 1406"/>
              <a:gd name="T4" fmla="*/ 0 w 1747"/>
              <a:gd name="T5" fmla="*/ 666 h 1406"/>
              <a:gd name="T6" fmla="*/ 0 w 1747"/>
              <a:gd name="T7" fmla="*/ 0 h 1406"/>
              <a:gd name="T8" fmla="*/ 1746 w 1747"/>
              <a:gd name="T9" fmla="*/ 739 h 1406"/>
            </a:gdLst>
            <a:ahLst/>
            <a:cxnLst>
              <a:cxn ang="0">
                <a:pos x="T0" y="T1"/>
              </a:cxn>
              <a:cxn ang="0">
                <a:pos x="T2" y="T3"/>
              </a:cxn>
              <a:cxn ang="0">
                <a:pos x="T4" y="T5"/>
              </a:cxn>
              <a:cxn ang="0">
                <a:pos x="T6" y="T7"/>
              </a:cxn>
              <a:cxn ang="0">
                <a:pos x="T8" y="T9"/>
              </a:cxn>
            </a:cxnLst>
            <a:rect l="0" t="0" r="r" b="b"/>
            <a:pathLst>
              <a:path w="1747" h="1406">
                <a:moveTo>
                  <a:pt x="1746" y="739"/>
                </a:moveTo>
                <a:lnTo>
                  <a:pt x="1746" y="1405"/>
                </a:lnTo>
                <a:lnTo>
                  <a:pt x="0" y="666"/>
                </a:lnTo>
                <a:lnTo>
                  <a:pt x="0" y="0"/>
                </a:lnTo>
                <a:lnTo>
                  <a:pt x="1746" y="739"/>
                </a:lnTo>
              </a:path>
            </a:pathLst>
          </a:custGeom>
          <a:solidFill>
            <a:schemeClr val="accent1"/>
          </a:solidFill>
          <a:ln>
            <a:noFill/>
          </a:ln>
          <a:effectLst/>
        </p:spPr>
        <p:txBody>
          <a:bodyPr wrap="none" anchor="ctr"/>
          <a:lstStyle/>
          <a:p>
            <a:endParaRPr lang="en-US" sz="900"/>
          </a:p>
        </p:txBody>
      </p:sp>
      <p:sp>
        <p:nvSpPr>
          <p:cNvPr id="79" name="Freeform 78">
            <a:extLst>
              <a:ext uri="{FF2B5EF4-FFF2-40B4-BE49-F238E27FC236}">
                <a16:creationId xmlns:a16="http://schemas.microsoft.com/office/drawing/2014/main" id="{91267434-C527-3344-A695-E4759A479AF4}"/>
              </a:ext>
            </a:extLst>
          </p:cNvPr>
          <p:cNvSpPr>
            <a:spLocks noChangeArrowheads="1"/>
          </p:cNvSpPr>
          <p:nvPr/>
        </p:nvSpPr>
        <p:spPr bwMode="auto">
          <a:xfrm>
            <a:off x="906727" y="4842808"/>
            <a:ext cx="2176096" cy="920446"/>
          </a:xfrm>
          <a:custGeom>
            <a:avLst/>
            <a:gdLst>
              <a:gd name="T0" fmla="*/ 1746 w 3493"/>
              <a:gd name="T1" fmla="*/ 0 h 1477"/>
              <a:gd name="T2" fmla="*/ 3492 w 3493"/>
              <a:gd name="T3" fmla="*/ 737 h 1477"/>
              <a:gd name="T4" fmla="*/ 1746 w 3493"/>
              <a:gd name="T5" fmla="*/ 1476 h 1477"/>
              <a:gd name="T6" fmla="*/ 0 w 3493"/>
              <a:gd name="T7" fmla="*/ 737 h 1477"/>
              <a:gd name="T8" fmla="*/ 1746 w 3493"/>
              <a:gd name="T9" fmla="*/ 0 h 1477"/>
            </a:gdLst>
            <a:ahLst/>
            <a:cxnLst>
              <a:cxn ang="0">
                <a:pos x="T0" y="T1"/>
              </a:cxn>
              <a:cxn ang="0">
                <a:pos x="T2" y="T3"/>
              </a:cxn>
              <a:cxn ang="0">
                <a:pos x="T4" y="T5"/>
              </a:cxn>
              <a:cxn ang="0">
                <a:pos x="T6" y="T7"/>
              </a:cxn>
              <a:cxn ang="0">
                <a:pos x="T8" y="T9"/>
              </a:cxn>
            </a:cxnLst>
            <a:rect l="0" t="0" r="r" b="b"/>
            <a:pathLst>
              <a:path w="3493" h="1477">
                <a:moveTo>
                  <a:pt x="1746" y="0"/>
                </a:moveTo>
                <a:lnTo>
                  <a:pt x="3492" y="737"/>
                </a:lnTo>
                <a:lnTo>
                  <a:pt x="1746" y="1476"/>
                </a:lnTo>
                <a:lnTo>
                  <a:pt x="0" y="737"/>
                </a:lnTo>
                <a:lnTo>
                  <a:pt x="1746" y="0"/>
                </a:lnTo>
              </a:path>
            </a:pathLst>
          </a:custGeom>
          <a:solidFill>
            <a:schemeClr val="accent1"/>
          </a:solidFill>
          <a:ln>
            <a:noFill/>
          </a:ln>
          <a:effectLst/>
        </p:spPr>
        <p:txBody>
          <a:bodyPr wrap="none" anchor="ctr"/>
          <a:lstStyle/>
          <a:p>
            <a:endParaRPr lang="en-US" sz="900"/>
          </a:p>
        </p:txBody>
      </p:sp>
      <p:sp>
        <p:nvSpPr>
          <p:cNvPr id="80" name="Freeform 91">
            <a:extLst>
              <a:ext uri="{FF2B5EF4-FFF2-40B4-BE49-F238E27FC236}">
                <a16:creationId xmlns:a16="http://schemas.microsoft.com/office/drawing/2014/main" id="{23713A12-341C-C141-A64B-5486147C06B9}"/>
              </a:ext>
            </a:extLst>
          </p:cNvPr>
          <p:cNvSpPr>
            <a:spLocks noChangeArrowheads="1"/>
          </p:cNvSpPr>
          <p:nvPr/>
        </p:nvSpPr>
        <p:spPr bwMode="auto">
          <a:xfrm>
            <a:off x="1994775" y="5301657"/>
            <a:ext cx="1088048" cy="876483"/>
          </a:xfrm>
          <a:custGeom>
            <a:avLst/>
            <a:gdLst>
              <a:gd name="T0" fmla="*/ 1746 w 1747"/>
              <a:gd name="T1" fmla="*/ 0 h 1406"/>
              <a:gd name="T2" fmla="*/ 1746 w 1747"/>
              <a:gd name="T3" fmla="*/ 666 h 1406"/>
              <a:gd name="T4" fmla="*/ 0 w 1747"/>
              <a:gd name="T5" fmla="*/ 1405 h 1406"/>
              <a:gd name="T6" fmla="*/ 0 w 1747"/>
              <a:gd name="T7" fmla="*/ 739 h 1406"/>
              <a:gd name="T8" fmla="*/ 1746 w 1747"/>
              <a:gd name="T9" fmla="*/ 0 h 1406"/>
            </a:gdLst>
            <a:ahLst/>
            <a:cxnLst>
              <a:cxn ang="0">
                <a:pos x="T0" y="T1"/>
              </a:cxn>
              <a:cxn ang="0">
                <a:pos x="T2" y="T3"/>
              </a:cxn>
              <a:cxn ang="0">
                <a:pos x="T4" y="T5"/>
              </a:cxn>
              <a:cxn ang="0">
                <a:pos x="T6" y="T7"/>
              </a:cxn>
              <a:cxn ang="0">
                <a:pos x="T8" y="T9"/>
              </a:cxn>
            </a:cxnLst>
            <a:rect l="0" t="0" r="r" b="b"/>
            <a:pathLst>
              <a:path w="1747" h="1406">
                <a:moveTo>
                  <a:pt x="1746" y="0"/>
                </a:moveTo>
                <a:lnTo>
                  <a:pt x="1746" y="666"/>
                </a:lnTo>
                <a:lnTo>
                  <a:pt x="0" y="1405"/>
                </a:lnTo>
                <a:lnTo>
                  <a:pt x="0" y="739"/>
                </a:lnTo>
                <a:lnTo>
                  <a:pt x="1746" y="0"/>
                </a:lnTo>
              </a:path>
            </a:pathLst>
          </a:custGeom>
          <a:solidFill>
            <a:srgbClr val="000000">
              <a:alpha val="25098"/>
            </a:srgbClr>
          </a:solidFill>
          <a:ln>
            <a:noFill/>
          </a:ln>
          <a:effectLst/>
        </p:spPr>
        <p:txBody>
          <a:bodyPr wrap="none" anchor="ctr"/>
          <a:lstStyle/>
          <a:p>
            <a:endParaRPr lang="en-US" sz="900"/>
          </a:p>
        </p:txBody>
      </p:sp>
      <p:sp>
        <p:nvSpPr>
          <p:cNvPr id="81" name="Freeform 92">
            <a:extLst>
              <a:ext uri="{FF2B5EF4-FFF2-40B4-BE49-F238E27FC236}">
                <a16:creationId xmlns:a16="http://schemas.microsoft.com/office/drawing/2014/main" id="{87A8E714-80FF-9F4F-9888-14BA45FFDCD5}"/>
              </a:ext>
            </a:extLst>
          </p:cNvPr>
          <p:cNvSpPr>
            <a:spLocks noChangeArrowheads="1"/>
          </p:cNvSpPr>
          <p:nvPr/>
        </p:nvSpPr>
        <p:spPr bwMode="auto">
          <a:xfrm>
            <a:off x="906727" y="5301657"/>
            <a:ext cx="1088048" cy="876483"/>
          </a:xfrm>
          <a:custGeom>
            <a:avLst/>
            <a:gdLst>
              <a:gd name="T0" fmla="*/ 1746 w 1747"/>
              <a:gd name="T1" fmla="*/ 739 h 1406"/>
              <a:gd name="T2" fmla="*/ 1746 w 1747"/>
              <a:gd name="T3" fmla="*/ 1405 h 1406"/>
              <a:gd name="T4" fmla="*/ 0 w 1747"/>
              <a:gd name="T5" fmla="*/ 666 h 1406"/>
              <a:gd name="T6" fmla="*/ 0 w 1747"/>
              <a:gd name="T7" fmla="*/ 0 h 1406"/>
              <a:gd name="T8" fmla="*/ 1746 w 1747"/>
              <a:gd name="T9" fmla="*/ 739 h 1406"/>
            </a:gdLst>
            <a:ahLst/>
            <a:cxnLst>
              <a:cxn ang="0">
                <a:pos x="T0" y="T1"/>
              </a:cxn>
              <a:cxn ang="0">
                <a:pos x="T2" y="T3"/>
              </a:cxn>
              <a:cxn ang="0">
                <a:pos x="T4" y="T5"/>
              </a:cxn>
              <a:cxn ang="0">
                <a:pos x="T6" y="T7"/>
              </a:cxn>
              <a:cxn ang="0">
                <a:pos x="T8" y="T9"/>
              </a:cxn>
            </a:cxnLst>
            <a:rect l="0" t="0" r="r" b="b"/>
            <a:pathLst>
              <a:path w="1747" h="1406">
                <a:moveTo>
                  <a:pt x="1746" y="739"/>
                </a:moveTo>
                <a:lnTo>
                  <a:pt x="1746" y="1405"/>
                </a:lnTo>
                <a:lnTo>
                  <a:pt x="0" y="666"/>
                </a:lnTo>
                <a:lnTo>
                  <a:pt x="0" y="0"/>
                </a:lnTo>
                <a:lnTo>
                  <a:pt x="1746" y="739"/>
                </a:lnTo>
              </a:path>
            </a:pathLst>
          </a:custGeom>
          <a:solidFill>
            <a:srgbClr val="000000">
              <a:alpha val="50196"/>
            </a:srgbClr>
          </a:solidFill>
          <a:ln>
            <a:noFill/>
          </a:ln>
          <a:effectLst/>
        </p:spPr>
        <p:txBody>
          <a:bodyPr wrap="none" anchor="ctr"/>
          <a:lstStyle/>
          <a:p>
            <a:endParaRPr lang="en-US" sz="900"/>
          </a:p>
        </p:txBody>
      </p:sp>
      <p:sp>
        <p:nvSpPr>
          <p:cNvPr id="82" name="TextBox 81">
            <a:extLst>
              <a:ext uri="{FF2B5EF4-FFF2-40B4-BE49-F238E27FC236}">
                <a16:creationId xmlns:a16="http://schemas.microsoft.com/office/drawing/2014/main" id="{53D5C780-D178-A947-8F1D-BF5DDE29E677}"/>
              </a:ext>
            </a:extLst>
          </p:cNvPr>
          <p:cNvSpPr txBox="1"/>
          <p:nvPr/>
        </p:nvSpPr>
        <p:spPr>
          <a:xfrm>
            <a:off x="1605887" y="4910616"/>
            <a:ext cx="777777" cy="784830"/>
          </a:xfrm>
          <a:prstGeom prst="rect">
            <a:avLst/>
          </a:prstGeom>
          <a:noFill/>
          <a:scene3d>
            <a:camera prst="isometricTopUp">
              <a:rot lat="19334318" lon="18553884" rev="3806100"/>
            </a:camera>
            <a:lightRig rig="threePt" dir="t"/>
          </a:scene3d>
        </p:spPr>
        <p:txBody>
          <a:bodyPr wrap="none" rtlCol="0" anchor="ctr">
            <a:spAutoFit/>
          </a:bodyPr>
          <a:lstStyle/>
          <a:p>
            <a:pPr algn="ctr"/>
            <a:r>
              <a:rPr lang="en-US" sz="4500" b="1" dirty="0">
                <a:solidFill>
                  <a:schemeClr val="bg1"/>
                </a:solidFill>
                <a:latin typeface="Poppins" pitchFamily="2" charset="77"/>
                <a:cs typeface="Poppins" pitchFamily="2" charset="77"/>
              </a:rPr>
              <a:t>01</a:t>
            </a:r>
          </a:p>
        </p:txBody>
      </p:sp>
      <p:sp>
        <p:nvSpPr>
          <p:cNvPr id="83" name="TextBox 82">
            <a:extLst>
              <a:ext uri="{FF2B5EF4-FFF2-40B4-BE49-F238E27FC236}">
                <a16:creationId xmlns:a16="http://schemas.microsoft.com/office/drawing/2014/main" id="{1A500549-D176-394E-9710-73AB741291CE}"/>
              </a:ext>
            </a:extLst>
          </p:cNvPr>
          <p:cNvSpPr txBox="1"/>
          <p:nvPr/>
        </p:nvSpPr>
        <p:spPr>
          <a:xfrm>
            <a:off x="2628784" y="4037663"/>
            <a:ext cx="891591" cy="784830"/>
          </a:xfrm>
          <a:prstGeom prst="rect">
            <a:avLst/>
          </a:prstGeom>
          <a:noFill/>
          <a:scene3d>
            <a:camera prst="isometricTopUp">
              <a:rot lat="19334318" lon="18553884" rev="3806100"/>
            </a:camera>
            <a:lightRig rig="threePt" dir="t"/>
          </a:scene3d>
        </p:spPr>
        <p:txBody>
          <a:bodyPr wrap="none" rtlCol="0" anchor="ctr">
            <a:spAutoFit/>
          </a:bodyPr>
          <a:lstStyle/>
          <a:p>
            <a:pPr algn="ctr"/>
            <a:r>
              <a:rPr lang="en-US" sz="4500" b="1" dirty="0">
                <a:solidFill>
                  <a:schemeClr val="bg1"/>
                </a:solidFill>
                <a:latin typeface="Poppins" pitchFamily="2" charset="77"/>
                <a:cs typeface="Poppins" pitchFamily="2" charset="77"/>
              </a:rPr>
              <a:t>02</a:t>
            </a:r>
          </a:p>
        </p:txBody>
      </p:sp>
      <p:sp>
        <p:nvSpPr>
          <p:cNvPr id="84" name="TextBox 83">
            <a:extLst>
              <a:ext uri="{FF2B5EF4-FFF2-40B4-BE49-F238E27FC236}">
                <a16:creationId xmlns:a16="http://schemas.microsoft.com/office/drawing/2014/main" id="{8C5816B3-1D76-5F47-89B8-006A49DF2A97}"/>
              </a:ext>
            </a:extLst>
          </p:cNvPr>
          <p:cNvSpPr txBox="1"/>
          <p:nvPr/>
        </p:nvSpPr>
        <p:spPr>
          <a:xfrm>
            <a:off x="3698971" y="3161771"/>
            <a:ext cx="910827" cy="784830"/>
          </a:xfrm>
          <a:prstGeom prst="rect">
            <a:avLst/>
          </a:prstGeom>
          <a:noFill/>
          <a:scene3d>
            <a:camera prst="isometricTopUp">
              <a:rot lat="19334318" lon="18553884" rev="3806100"/>
            </a:camera>
            <a:lightRig rig="threePt" dir="t"/>
          </a:scene3d>
        </p:spPr>
        <p:txBody>
          <a:bodyPr wrap="none" rtlCol="0" anchor="ctr">
            <a:spAutoFit/>
          </a:bodyPr>
          <a:lstStyle/>
          <a:p>
            <a:pPr algn="ctr"/>
            <a:r>
              <a:rPr lang="en-US" sz="4500" b="1" dirty="0">
                <a:solidFill>
                  <a:schemeClr val="bg1"/>
                </a:solidFill>
                <a:latin typeface="Poppins" pitchFamily="2" charset="77"/>
                <a:cs typeface="Poppins" pitchFamily="2" charset="77"/>
              </a:rPr>
              <a:t>03</a:t>
            </a:r>
          </a:p>
        </p:txBody>
      </p:sp>
      <p:sp>
        <p:nvSpPr>
          <p:cNvPr id="85" name="TextBox 84">
            <a:extLst>
              <a:ext uri="{FF2B5EF4-FFF2-40B4-BE49-F238E27FC236}">
                <a16:creationId xmlns:a16="http://schemas.microsoft.com/office/drawing/2014/main" id="{E584091F-0F89-1945-B0A0-59AFE0870D7C}"/>
              </a:ext>
            </a:extLst>
          </p:cNvPr>
          <p:cNvSpPr txBox="1"/>
          <p:nvPr/>
        </p:nvSpPr>
        <p:spPr>
          <a:xfrm>
            <a:off x="4785540" y="2294699"/>
            <a:ext cx="952505" cy="784830"/>
          </a:xfrm>
          <a:prstGeom prst="rect">
            <a:avLst/>
          </a:prstGeom>
          <a:noFill/>
          <a:scene3d>
            <a:camera prst="isometricTopUp">
              <a:rot lat="19334318" lon="18553884" rev="3806100"/>
            </a:camera>
            <a:lightRig rig="threePt" dir="t"/>
          </a:scene3d>
        </p:spPr>
        <p:txBody>
          <a:bodyPr wrap="none" rtlCol="0" anchor="ctr">
            <a:spAutoFit/>
          </a:bodyPr>
          <a:lstStyle/>
          <a:p>
            <a:pPr algn="ctr"/>
            <a:r>
              <a:rPr lang="en-US" sz="4500" b="1" dirty="0">
                <a:solidFill>
                  <a:schemeClr val="bg1"/>
                </a:solidFill>
                <a:latin typeface="Poppins" pitchFamily="2" charset="77"/>
                <a:cs typeface="Poppins" pitchFamily="2" charset="77"/>
              </a:rPr>
              <a:t>04</a:t>
            </a:r>
          </a:p>
        </p:txBody>
      </p:sp>
      <p:sp>
        <p:nvSpPr>
          <p:cNvPr id="88" name="Subtitle 2">
            <a:extLst>
              <a:ext uri="{FF2B5EF4-FFF2-40B4-BE49-F238E27FC236}">
                <a16:creationId xmlns:a16="http://schemas.microsoft.com/office/drawing/2014/main" id="{60D4C75C-07CF-5A46-8D0B-3277065922B3}"/>
              </a:ext>
            </a:extLst>
          </p:cNvPr>
          <p:cNvSpPr txBox="1">
            <a:spLocks/>
          </p:cNvSpPr>
          <p:nvPr/>
        </p:nvSpPr>
        <p:spPr>
          <a:xfrm>
            <a:off x="7252114" y="1786404"/>
            <a:ext cx="4033160"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89" name="TextBox 88">
            <a:extLst>
              <a:ext uri="{FF2B5EF4-FFF2-40B4-BE49-F238E27FC236}">
                <a16:creationId xmlns:a16="http://schemas.microsoft.com/office/drawing/2014/main" id="{A5C8B6A7-B822-C54A-88EC-C215000C1FB3}"/>
              </a:ext>
            </a:extLst>
          </p:cNvPr>
          <p:cNvSpPr txBox="1"/>
          <p:nvPr/>
        </p:nvSpPr>
        <p:spPr>
          <a:xfrm>
            <a:off x="7252113" y="1449272"/>
            <a:ext cx="1633781" cy="338554"/>
          </a:xfrm>
          <a:prstGeom prst="rect">
            <a:avLst/>
          </a:prstGeom>
          <a:noFill/>
        </p:spPr>
        <p:txBody>
          <a:bodyPr wrap="none" rtlCol="0" anchor="b" anchorCtr="0">
            <a:spAutoFit/>
          </a:bodyPr>
          <a:lstStyle/>
          <a:p>
            <a:r>
              <a:rPr lang="en-US" sz="1600" b="1" dirty="0">
                <a:solidFill>
                  <a:schemeClr val="accent4"/>
                </a:solidFill>
                <a:latin typeface="Poppins" pitchFamily="2" charset="77"/>
                <a:ea typeface="League Spartan" charset="0"/>
                <a:cs typeface="Poppins" pitchFamily="2" charset="77"/>
              </a:rPr>
              <a:t>YOUR TITLE 04</a:t>
            </a:r>
          </a:p>
        </p:txBody>
      </p:sp>
      <p:sp>
        <p:nvSpPr>
          <p:cNvPr id="92" name="Subtitle 2">
            <a:extLst>
              <a:ext uri="{FF2B5EF4-FFF2-40B4-BE49-F238E27FC236}">
                <a16:creationId xmlns:a16="http://schemas.microsoft.com/office/drawing/2014/main" id="{F227163C-4B26-ED43-8E2B-A7BCA4E9A486}"/>
              </a:ext>
            </a:extLst>
          </p:cNvPr>
          <p:cNvSpPr txBox="1">
            <a:spLocks/>
          </p:cNvSpPr>
          <p:nvPr/>
        </p:nvSpPr>
        <p:spPr>
          <a:xfrm>
            <a:off x="7252114" y="3080836"/>
            <a:ext cx="4033160"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93" name="TextBox 92">
            <a:extLst>
              <a:ext uri="{FF2B5EF4-FFF2-40B4-BE49-F238E27FC236}">
                <a16:creationId xmlns:a16="http://schemas.microsoft.com/office/drawing/2014/main" id="{84D47613-959A-5A4A-9783-9DDD0CC22A65}"/>
              </a:ext>
            </a:extLst>
          </p:cNvPr>
          <p:cNvSpPr txBox="1"/>
          <p:nvPr/>
        </p:nvSpPr>
        <p:spPr>
          <a:xfrm>
            <a:off x="7252113" y="2743704"/>
            <a:ext cx="1617751" cy="338554"/>
          </a:xfrm>
          <a:prstGeom prst="rect">
            <a:avLst/>
          </a:prstGeom>
          <a:noFill/>
        </p:spPr>
        <p:txBody>
          <a:bodyPr wrap="none" rtlCol="0" anchor="b" anchorCtr="0">
            <a:spAutoFit/>
          </a:bodyPr>
          <a:lstStyle/>
          <a:p>
            <a:r>
              <a:rPr lang="en-US" sz="1600" b="1" dirty="0">
                <a:solidFill>
                  <a:schemeClr val="accent3"/>
                </a:solidFill>
                <a:latin typeface="Poppins" pitchFamily="2" charset="77"/>
                <a:ea typeface="League Spartan" charset="0"/>
                <a:cs typeface="Poppins" pitchFamily="2" charset="77"/>
              </a:rPr>
              <a:t>YOUR TITLE 03</a:t>
            </a:r>
          </a:p>
        </p:txBody>
      </p:sp>
      <p:sp>
        <p:nvSpPr>
          <p:cNvPr id="95" name="Subtitle 2">
            <a:extLst>
              <a:ext uri="{FF2B5EF4-FFF2-40B4-BE49-F238E27FC236}">
                <a16:creationId xmlns:a16="http://schemas.microsoft.com/office/drawing/2014/main" id="{B46FD9BF-A599-1D43-A805-B506EE752949}"/>
              </a:ext>
            </a:extLst>
          </p:cNvPr>
          <p:cNvSpPr txBox="1">
            <a:spLocks/>
          </p:cNvSpPr>
          <p:nvPr/>
        </p:nvSpPr>
        <p:spPr>
          <a:xfrm>
            <a:off x="7252114" y="4375268"/>
            <a:ext cx="4033160"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96" name="TextBox 95">
            <a:extLst>
              <a:ext uri="{FF2B5EF4-FFF2-40B4-BE49-F238E27FC236}">
                <a16:creationId xmlns:a16="http://schemas.microsoft.com/office/drawing/2014/main" id="{68D00D26-AF09-F545-8223-FCE5DEBEC1A8}"/>
              </a:ext>
            </a:extLst>
          </p:cNvPr>
          <p:cNvSpPr txBox="1"/>
          <p:nvPr/>
        </p:nvSpPr>
        <p:spPr>
          <a:xfrm>
            <a:off x="7252113" y="4038136"/>
            <a:ext cx="1611339" cy="338554"/>
          </a:xfrm>
          <a:prstGeom prst="rect">
            <a:avLst/>
          </a:prstGeom>
          <a:noFill/>
        </p:spPr>
        <p:txBody>
          <a:bodyPr wrap="none" rtlCol="0" anchor="b" anchorCtr="0">
            <a:spAutoFit/>
          </a:bodyPr>
          <a:lstStyle/>
          <a:p>
            <a:r>
              <a:rPr lang="en-US" sz="1600" b="1" dirty="0">
                <a:solidFill>
                  <a:schemeClr val="accent2"/>
                </a:solidFill>
                <a:latin typeface="Poppins" pitchFamily="2" charset="77"/>
                <a:ea typeface="League Spartan" charset="0"/>
                <a:cs typeface="Poppins" pitchFamily="2" charset="77"/>
              </a:rPr>
              <a:t>YOUR TITLE 02</a:t>
            </a:r>
          </a:p>
        </p:txBody>
      </p:sp>
      <p:sp>
        <p:nvSpPr>
          <p:cNvPr id="98" name="Subtitle 2">
            <a:extLst>
              <a:ext uri="{FF2B5EF4-FFF2-40B4-BE49-F238E27FC236}">
                <a16:creationId xmlns:a16="http://schemas.microsoft.com/office/drawing/2014/main" id="{CAFFA4C3-8C50-454D-8314-62378AE23111}"/>
              </a:ext>
            </a:extLst>
          </p:cNvPr>
          <p:cNvSpPr txBox="1">
            <a:spLocks/>
          </p:cNvSpPr>
          <p:nvPr/>
        </p:nvSpPr>
        <p:spPr>
          <a:xfrm>
            <a:off x="7252114" y="5669700"/>
            <a:ext cx="4033160"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99" name="TextBox 98">
            <a:extLst>
              <a:ext uri="{FF2B5EF4-FFF2-40B4-BE49-F238E27FC236}">
                <a16:creationId xmlns:a16="http://schemas.microsoft.com/office/drawing/2014/main" id="{EEA94ACE-B410-4644-B19E-E88392116B54}"/>
              </a:ext>
            </a:extLst>
          </p:cNvPr>
          <p:cNvSpPr txBox="1"/>
          <p:nvPr/>
        </p:nvSpPr>
        <p:spPr>
          <a:xfrm>
            <a:off x="7252113" y="5332568"/>
            <a:ext cx="1571264" cy="338554"/>
          </a:xfrm>
          <a:prstGeom prst="rect">
            <a:avLst/>
          </a:prstGeom>
          <a:noFill/>
        </p:spPr>
        <p:txBody>
          <a:bodyPr wrap="none" rtlCol="0" anchor="b" anchorCtr="0">
            <a:spAutoFit/>
          </a:bodyPr>
          <a:lstStyle/>
          <a:p>
            <a:r>
              <a:rPr lang="en-US" sz="1600" b="1" dirty="0">
                <a:solidFill>
                  <a:schemeClr val="accent1"/>
                </a:solidFill>
                <a:latin typeface="Poppins" pitchFamily="2" charset="77"/>
                <a:ea typeface="League Spartan" charset="0"/>
                <a:cs typeface="Poppins" pitchFamily="2" charset="77"/>
              </a:rPr>
              <a:t>YOUR TITLE 01</a:t>
            </a:r>
          </a:p>
        </p:txBody>
      </p:sp>
    </p:spTree>
    <p:extLst>
      <p:ext uri="{BB962C8B-B14F-4D97-AF65-F5344CB8AC3E}">
        <p14:creationId xmlns:p14="http://schemas.microsoft.com/office/powerpoint/2010/main" val="1835468892"/>
      </p:ext>
    </p:extLst>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a:extLst>
              <a:ext uri="{FF2B5EF4-FFF2-40B4-BE49-F238E27FC236}">
                <a16:creationId xmlns:a16="http://schemas.microsoft.com/office/drawing/2014/main" id="{BC4E87C8-5619-D14A-8AB2-A6CBD102FE62}"/>
              </a:ext>
            </a:extLst>
          </p:cNvPr>
          <p:cNvSpPr/>
          <p:nvPr/>
        </p:nvSpPr>
        <p:spPr>
          <a:xfrm>
            <a:off x="10072688" y="1958185"/>
            <a:ext cx="1357313" cy="45188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ectangle 12">
            <a:extLst>
              <a:ext uri="{FF2B5EF4-FFF2-40B4-BE49-F238E27FC236}">
                <a16:creationId xmlns:a16="http://schemas.microsoft.com/office/drawing/2014/main" id="{61A1C284-1B66-1B4D-BE32-D1F0F32D106B}"/>
              </a:ext>
            </a:extLst>
          </p:cNvPr>
          <p:cNvSpPr/>
          <p:nvPr/>
        </p:nvSpPr>
        <p:spPr>
          <a:xfrm>
            <a:off x="8715375" y="1958185"/>
            <a:ext cx="1357313" cy="45188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06B27463-73A4-8F49-B470-93597065F9E9}"/>
              </a:ext>
            </a:extLst>
          </p:cNvPr>
          <p:cNvSpPr/>
          <p:nvPr/>
        </p:nvSpPr>
        <p:spPr>
          <a:xfrm>
            <a:off x="7358063" y="1958185"/>
            <a:ext cx="1357313" cy="45188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ectangle 14">
            <a:extLst>
              <a:ext uri="{FF2B5EF4-FFF2-40B4-BE49-F238E27FC236}">
                <a16:creationId xmlns:a16="http://schemas.microsoft.com/office/drawing/2014/main" id="{1B414638-043D-CA41-8A8D-97749878497B}"/>
              </a:ext>
            </a:extLst>
          </p:cNvPr>
          <p:cNvSpPr/>
          <p:nvPr/>
        </p:nvSpPr>
        <p:spPr>
          <a:xfrm>
            <a:off x="6000750" y="1958185"/>
            <a:ext cx="1357313" cy="45188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655F663A-DF2E-E64A-80CF-096A71318043}"/>
              </a:ext>
            </a:extLst>
          </p:cNvPr>
          <p:cNvSpPr/>
          <p:nvPr/>
        </p:nvSpPr>
        <p:spPr>
          <a:xfrm>
            <a:off x="4643438" y="1958185"/>
            <a:ext cx="1357313" cy="45188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Rectangle 16">
            <a:extLst>
              <a:ext uri="{FF2B5EF4-FFF2-40B4-BE49-F238E27FC236}">
                <a16:creationId xmlns:a16="http://schemas.microsoft.com/office/drawing/2014/main" id="{5BE80E78-3E36-B54E-B977-D49D0F1E6309}"/>
              </a:ext>
            </a:extLst>
          </p:cNvPr>
          <p:cNvSpPr/>
          <p:nvPr/>
        </p:nvSpPr>
        <p:spPr>
          <a:xfrm>
            <a:off x="3286125" y="1958185"/>
            <a:ext cx="1357313" cy="451881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TextBox 2">
            <a:extLst>
              <a:ext uri="{FF2B5EF4-FFF2-40B4-BE49-F238E27FC236}">
                <a16:creationId xmlns:a16="http://schemas.microsoft.com/office/drawing/2014/main" id="{3F736E9F-099F-6E49-8413-5352C763CACD}"/>
              </a:ext>
            </a:extLst>
          </p:cNvPr>
          <p:cNvSpPr txBox="1"/>
          <p:nvPr/>
        </p:nvSpPr>
        <p:spPr>
          <a:xfrm>
            <a:off x="4034387"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4" name="TextBox 3">
            <a:extLst>
              <a:ext uri="{FF2B5EF4-FFF2-40B4-BE49-F238E27FC236}">
                <a16:creationId xmlns:a16="http://schemas.microsoft.com/office/drawing/2014/main" id="{E333F3FF-B79E-BE40-B783-ADB5618202D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cxnSp>
        <p:nvCxnSpPr>
          <p:cNvPr id="9" name="Straight Connector 8">
            <a:extLst>
              <a:ext uri="{FF2B5EF4-FFF2-40B4-BE49-F238E27FC236}">
                <a16:creationId xmlns:a16="http://schemas.microsoft.com/office/drawing/2014/main" id="{966BF202-72BC-A449-AA25-022D86B43C4A}"/>
              </a:ext>
            </a:extLst>
          </p:cNvPr>
          <p:cNvCxnSpPr/>
          <p:nvPr/>
        </p:nvCxnSpPr>
        <p:spPr>
          <a:xfrm>
            <a:off x="762000" y="3560419"/>
            <a:ext cx="10668000"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F2FC9091-107A-9945-9FB1-4A274DBBAD69}"/>
              </a:ext>
            </a:extLst>
          </p:cNvPr>
          <p:cNvCxnSpPr/>
          <p:nvPr/>
        </p:nvCxnSpPr>
        <p:spPr>
          <a:xfrm>
            <a:off x="762000" y="5031962"/>
            <a:ext cx="10668000"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4BA70152-9F88-ED42-BCE2-7C6EF0E72898}"/>
              </a:ext>
            </a:extLst>
          </p:cNvPr>
          <p:cNvCxnSpPr/>
          <p:nvPr/>
        </p:nvCxnSpPr>
        <p:spPr>
          <a:xfrm>
            <a:off x="762000" y="1968500"/>
            <a:ext cx="10668000"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20" name="Oval 19">
            <a:extLst>
              <a:ext uri="{FF2B5EF4-FFF2-40B4-BE49-F238E27FC236}">
                <a16:creationId xmlns:a16="http://schemas.microsoft.com/office/drawing/2014/main" id="{E66A6A2B-2BC2-A54B-BE2F-CC6EBE1B24BE}"/>
              </a:ext>
            </a:extLst>
          </p:cNvPr>
          <p:cNvSpPr/>
          <p:nvPr/>
        </p:nvSpPr>
        <p:spPr>
          <a:xfrm>
            <a:off x="3677062" y="1555050"/>
            <a:ext cx="575439" cy="57543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 name="TextBox 21">
            <a:extLst>
              <a:ext uri="{FF2B5EF4-FFF2-40B4-BE49-F238E27FC236}">
                <a16:creationId xmlns:a16="http://schemas.microsoft.com/office/drawing/2014/main" id="{FBF3C2A8-E1F0-134F-AC3E-983643D9D15A}"/>
              </a:ext>
            </a:extLst>
          </p:cNvPr>
          <p:cNvSpPr txBox="1"/>
          <p:nvPr/>
        </p:nvSpPr>
        <p:spPr>
          <a:xfrm>
            <a:off x="3724170" y="1704270"/>
            <a:ext cx="481222"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Jan</a:t>
            </a:r>
          </a:p>
        </p:txBody>
      </p:sp>
      <p:sp>
        <p:nvSpPr>
          <p:cNvPr id="23" name="Oval 22">
            <a:extLst>
              <a:ext uri="{FF2B5EF4-FFF2-40B4-BE49-F238E27FC236}">
                <a16:creationId xmlns:a16="http://schemas.microsoft.com/office/drawing/2014/main" id="{7B044FF7-3556-B84C-8696-F2769FEE4D3B}"/>
              </a:ext>
            </a:extLst>
          </p:cNvPr>
          <p:cNvSpPr/>
          <p:nvPr/>
        </p:nvSpPr>
        <p:spPr>
          <a:xfrm>
            <a:off x="5034374" y="1555050"/>
            <a:ext cx="575439" cy="57543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TextBox 23">
            <a:extLst>
              <a:ext uri="{FF2B5EF4-FFF2-40B4-BE49-F238E27FC236}">
                <a16:creationId xmlns:a16="http://schemas.microsoft.com/office/drawing/2014/main" id="{4225924D-5ABA-EF40-AD0D-93A9D4D2587C}"/>
              </a:ext>
            </a:extLst>
          </p:cNvPr>
          <p:cNvSpPr txBox="1"/>
          <p:nvPr/>
        </p:nvSpPr>
        <p:spPr>
          <a:xfrm>
            <a:off x="5087894" y="1704270"/>
            <a:ext cx="468398"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Feb</a:t>
            </a:r>
          </a:p>
        </p:txBody>
      </p:sp>
      <p:sp>
        <p:nvSpPr>
          <p:cNvPr id="25" name="Oval 24">
            <a:extLst>
              <a:ext uri="{FF2B5EF4-FFF2-40B4-BE49-F238E27FC236}">
                <a16:creationId xmlns:a16="http://schemas.microsoft.com/office/drawing/2014/main" id="{FD318496-755F-9A4D-B8AB-7649E49B0124}"/>
              </a:ext>
            </a:extLst>
          </p:cNvPr>
          <p:cNvSpPr/>
          <p:nvPr/>
        </p:nvSpPr>
        <p:spPr>
          <a:xfrm>
            <a:off x="6391687" y="1555050"/>
            <a:ext cx="575439" cy="57543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TextBox 25">
            <a:extLst>
              <a:ext uri="{FF2B5EF4-FFF2-40B4-BE49-F238E27FC236}">
                <a16:creationId xmlns:a16="http://schemas.microsoft.com/office/drawing/2014/main" id="{89BFA9D0-6CF4-DA4F-83B8-42410FA27135}"/>
              </a:ext>
            </a:extLst>
          </p:cNvPr>
          <p:cNvSpPr txBox="1"/>
          <p:nvPr/>
        </p:nvSpPr>
        <p:spPr>
          <a:xfrm>
            <a:off x="6431581" y="1704270"/>
            <a:ext cx="49565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Mar</a:t>
            </a:r>
          </a:p>
        </p:txBody>
      </p:sp>
      <p:sp>
        <p:nvSpPr>
          <p:cNvPr id="27" name="Oval 26">
            <a:extLst>
              <a:ext uri="{FF2B5EF4-FFF2-40B4-BE49-F238E27FC236}">
                <a16:creationId xmlns:a16="http://schemas.microsoft.com/office/drawing/2014/main" id="{D6EAD7D2-4A09-094B-A919-EC279D54FEF5}"/>
              </a:ext>
            </a:extLst>
          </p:cNvPr>
          <p:cNvSpPr/>
          <p:nvPr/>
        </p:nvSpPr>
        <p:spPr>
          <a:xfrm>
            <a:off x="7748999" y="1555050"/>
            <a:ext cx="575439" cy="575439"/>
          </a:xfrm>
          <a:prstGeom prst="ellips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TextBox 27">
            <a:extLst>
              <a:ext uri="{FF2B5EF4-FFF2-40B4-BE49-F238E27FC236}">
                <a16:creationId xmlns:a16="http://schemas.microsoft.com/office/drawing/2014/main" id="{9A9E4BAF-224B-D74C-AE90-60ED2C898B89}"/>
              </a:ext>
            </a:extLst>
          </p:cNvPr>
          <p:cNvSpPr txBox="1"/>
          <p:nvPr/>
        </p:nvSpPr>
        <p:spPr>
          <a:xfrm>
            <a:off x="7802519" y="1704270"/>
            <a:ext cx="468398"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Apr</a:t>
            </a:r>
          </a:p>
        </p:txBody>
      </p:sp>
      <p:sp>
        <p:nvSpPr>
          <p:cNvPr id="29" name="Oval 28">
            <a:extLst>
              <a:ext uri="{FF2B5EF4-FFF2-40B4-BE49-F238E27FC236}">
                <a16:creationId xmlns:a16="http://schemas.microsoft.com/office/drawing/2014/main" id="{CB26BB8C-8C8E-F64E-98D8-52A8809FDD63}"/>
              </a:ext>
            </a:extLst>
          </p:cNvPr>
          <p:cNvSpPr/>
          <p:nvPr/>
        </p:nvSpPr>
        <p:spPr>
          <a:xfrm>
            <a:off x="9106312" y="1555050"/>
            <a:ext cx="575439" cy="575439"/>
          </a:xfrm>
          <a:prstGeom prst="ellips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TextBox 29">
            <a:extLst>
              <a:ext uri="{FF2B5EF4-FFF2-40B4-BE49-F238E27FC236}">
                <a16:creationId xmlns:a16="http://schemas.microsoft.com/office/drawing/2014/main" id="{162FFF59-2928-C147-AD55-27C913CD4E50}"/>
              </a:ext>
            </a:extLst>
          </p:cNvPr>
          <p:cNvSpPr txBox="1"/>
          <p:nvPr/>
        </p:nvSpPr>
        <p:spPr>
          <a:xfrm>
            <a:off x="9130176" y="1704270"/>
            <a:ext cx="52771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May</a:t>
            </a:r>
          </a:p>
        </p:txBody>
      </p:sp>
      <p:sp>
        <p:nvSpPr>
          <p:cNvPr id="31" name="Oval 30">
            <a:extLst>
              <a:ext uri="{FF2B5EF4-FFF2-40B4-BE49-F238E27FC236}">
                <a16:creationId xmlns:a16="http://schemas.microsoft.com/office/drawing/2014/main" id="{187D8A3E-16A0-F049-AAB9-D93DFC1B4988}"/>
              </a:ext>
            </a:extLst>
          </p:cNvPr>
          <p:cNvSpPr/>
          <p:nvPr/>
        </p:nvSpPr>
        <p:spPr>
          <a:xfrm>
            <a:off x="10463624" y="1555050"/>
            <a:ext cx="575439" cy="575439"/>
          </a:xfrm>
          <a:prstGeom prst="ellipse">
            <a:avLst/>
          </a:prstGeom>
          <a:solidFill>
            <a:schemeClr val="accent6">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 name="TextBox 31">
            <a:extLst>
              <a:ext uri="{FF2B5EF4-FFF2-40B4-BE49-F238E27FC236}">
                <a16:creationId xmlns:a16="http://schemas.microsoft.com/office/drawing/2014/main" id="{EB06170C-A140-C342-96F8-64F8E2EAC15F}"/>
              </a:ext>
            </a:extLst>
          </p:cNvPr>
          <p:cNvSpPr txBox="1"/>
          <p:nvPr/>
        </p:nvSpPr>
        <p:spPr>
          <a:xfrm>
            <a:off x="10510732" y="1704270"/>
            <a:ext cx="481222"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Jun</a:t>
            </a:r>
          </a:p>
        </p:txBody>
      </p:sp>
      <p:sp>
        <p:nvSpPr>
          <p:cNvPr id="35" name="Freeform 832">
            <a:extLst>
              <a:ext uri="{FF2B5EF4-FFF2-40B4-BE49-F238E27FC236}">
                <a16:creationId xmlns:a16="http://schemas.microsoft.com/office/drawing/2014/main" id="{11A54B01-4D22-1142-877B-6D2267FAFB9F}"/>
              </a:ext>
            </a:extLst>
          </p:cNvPr>
          <p:cNvSpPr>
            <a:spLocks noChangeAspect="1"/>
          </p:cNvSpPr>
          <p:nvPr/>
        </p:nvSpPr>
        <p:spPr bwMode="auto">
          <a:xfrm>
            <a:off x="1823270" y="2357808"/>
            <a:ext cx="401586" cy="460325"/>
          </a:xfrm>
          <a:custGeom>
            <a:avLst/>
            <a:gdLst>
              <a:gd name="T0" fmla="*/ 232670 w 284495"/>
              <a:gd name="T1" fmla="*/ 711017 h 324824"/>
              <a:gd name="T2" fmla="*/ 646929 w 284495"/>
              <a:gd name="T3" fmla="*/ 711017 h 324824"/>
              <a:gd name="T4" fmla="*/ 701495 w 284495"/>
              <a:gd name="T5" fmla="*/ 764036 h 324824"/>
              <a:gd name="T6" fmla="*/ 646929 w 284495"/>
              <a:gd name="T7" fmla="*/ 817057 h 324824"/>
              <a:gd name="T8" fmla="*/ 232670 w 284495"/>
              <a:gd name="T9" fmla="*/ 817057 h 324824"/>
              <a:gd name="T10" fmla="*/ 178106 w 284495"/>
              <a:gd name="T11" fmla="*/ 764036 h 324824"/>
              <a:gd name="T12" fmla="*/ 232670 w 284495"/>
              <a:gd name="T13" fmla="*/ 711017 h 324824"/>
              <a:gd name="T14" fmla="*/ 232670 w 284495"/>
              <a:gd name="T15" fmla="*/ 540010 h 324824"/>
              <a:gd name="T16" fmla="*/ 646929 w 284495"/>
              <a:gd name="T17" fmla="*/ 540010 h 324824"/>
              <a:gd name="T18" fmla="*/ 701495 w 284495"/>
              <a:gd name="T19" fmla="*/ 593031 h 324824"/>
              <a:gd name="T20" fmla="*/ 646929 w 284495"/>
              <a:gd name="T21" fmla="*/ 646050 h 324824"/>
              <a:gd name="T22" fmla="*/ 232670 w 284495"/>
              <a:gd name="T23" fmla="*/ 646050 h 324824"/>
              <a:gd name="T24" fmla="*/ 178106 w 284495"/>
              <a:gd name="T25" fmla="*/ 593031 h 324824"/>
              <a:gd name="T26" fmla="*/ 232670 w 284495"/>
              <a:gd name="T27" fmla="*/ 540010 h 324824"/>
              <a:gd name="T28" fmla="*/ 287229 w 284495"/>
              <a:gd name="T29" fmla="*/ 300894 h 324824"/>
              <a:gd name="T30" fmla="*/ 287229 w 284495"/>
              <a:gd name="T31" fmla="*/ 360981 h 324824"/>
              <a:gd name="T32" fmla="*/ 592369 w 284495"/>
              <a:gd name="T33" fmla="*/ 360981 h 324824"/>
              <a:gd name="T34" fmla="*/ 592369 w 284495"/>
              <a:gd name="T35" fmla="*/ 300894 h 324824"/>
              <a:gd name="T36" fmla="*/ 232670 w 284495"/>
              <a:gd name="T37" fmla="*/ 189006 h 324824"/>
              <a:gd name="T38" fmla="*/ 646929 w 284495"/>
              <a:gd name="T39" fmla="*/ 189006 h 324824"/>
              <a:gd name="T40" fmla="*/ 701495 w 284495"/>
              <a:gd name="T41" fmla="*/ 244949 h 324824"/>
              <a:gd name="T42" fmla="*/ 701495 w 284495"/>
              <a:gd name="T43" fmla="*/ 418998 h 324824"/>
              <a:gd name="T44" fmla="*/ 646929 w 284495"/>
              <a:gd name="T45" fmla="*/ 474941 h 324824"/>
              <a:gd name="T46" fmla="*/ 232670 w 284495"/>
              <a:gd name="T47" fmla="*/ 474941 h 324824"/>
              <a:gd name="T48" fmla="*/ 178106 w 284495"/>
              <a:gd name="T49" fmla="*/ 418998 h 324824"/>
              <a:gd name="T50" fmla="*/ 178106 w 284495"/>
              <a:gd name="T51" fmla="*/ 244949 h 324824"/>
              <a:gd name="T52" fmla="*/ 232670 w 284495"/>
              <a:gd name="T53" fmla="*/ 189006 h 324824"/>
              <a:gd name="T54" fmla="*/ 109188 w 284495"/>
              <a:gd name="T55" fmla="*/ 109838 h 324824"/>
              <a:gd name="T56" fmla="*/ 109188 w 284495"/>
              <a:gd name="T57" fmla="*/ 905152 h 324824"/>
              <a:gd name="T58" fmla="*/ 770406 w 284495"/>
              <a:gd name="T59" fmla="*/ 905152 h 324824"/>
              <a:gd name="T60" fmla="*/ 770406 w 284495"/>
              <a:gd name="T61" fmla="*/ 109838 h 324824"/>
              <a:gd name="T62" fmla="*/ 54596 w 284495"/>
              <a:gd name="T63" fmla="*/ 0 h 324824"/>
              <a:gd name="T64" fmla="*/ 825000 w 284495"/>
              <a:gd name="T65" fmla="*/ 0 h 324824"/>
              <a:gd name="T66" fmla="*/ 879596 w 284495"/>
              <a:gd name="T67" fmla="*/ 54918 h 324824"/>
              <a:gd name="T68" fmla="*/ 879596 w 284495"/>
              <a:gd name="T69" fmla="*/ 960073 h 324824"/>
              <a:gd name="T70" fmla="*/ 825000 w 284495"/>
              <a:gd name="T71" fmla="*/ 1014991 h 324824"/>
              <a:gd name="T72" fmla="*/ 54596 w 284495"/>
              <a:gd name="T73" fmla="*/ 1014991 h 324824"/>
              <a:gd name="T74" fmla="*/ 0 w 284495"/>
              <a:gd name="T75" fmla="*/ 960073 h 324824"/>
              <a:gd name="T76" fmla="*/ 0 w 284495"/>
              <a:gd name="T77" fmla="*/ 54918 h 324824"/>
              <a:gd name="T78" fmla="*/ 54596 w 284495"/>
              <a:gd name="T79" fmla="*/ 0 h 32482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84495" h="324824">
                <a:moveTo>
                  <a:pt x="75254" y="227544"/>
                </a:moveTo>
                <a:lnTo>
                  <a:pt x="209242" y="227544"/>
                </a:lnTo>
                <a:cubicBezTo>
                  <a:pt x="219046" y="227544"/>
                  <a:pt x="226890" y="235085"/>
                  <a:pt x="226890" y="244512"/>
                </a:cubicBezTo>
                <a:cubicBezTo>
                  <a:pt x="226890" y="253939"/>
                  <a:pt x="219046" y="261480"/>
                  <a:pt x="209242" y="261480"/>
                </a:cubicBezTo>
                <a:lnTo>
                  <a:pt x="75254" y="261480"/>
                </a:lnTo>
                <a:cubicBezTo>
                  <a:pt x="65449" y="261480"/>
                  <a:pt x="57606" y="253939"/>
                  <a:pt x="57606" y="244512"/>
                </a:cubicBezTo>
                <a:cubicBezTo>
                  <a:pt x="57606" y="235085"/>
                  <a:pt x="65449" y="227544"/>
                  <a:pt x="75254" y="227544"/>
                </a:cubicBezTo>
                <a:close/>
                <a:moveTo>
                  <a:pt x="75254" y="172818"/>
                </a:moveTo>
                <a:lnTo>
                  <a:pt x="209242" y="172818"/>
                </a:lnTo>
                <a:cubicBezTo>
                  <a:pt x="219046" y="172818"/>
                  <a:pt x="226890" y="180359"/>
                  <a:pt x="226890" y="189786"/>
                </a:cubicBezTo>
                <a:cubicBezTo>
                  <a:pt x="226890" y="199212"/>
                  <a:pt x="219046" y="206753"/>
                  <a:pt x="209242" y="206753"/>
                </a:cubicBezTo>
                <a:lnTo>
                  <a:pt x="75254" y="206753"/>
                </a:lnTo>
                <a:cubicBezTo>
                  <a:pt x="65449" y="206753"/>
                  <a:pt x="57606" y="199212"/>
                  <a:pt x="57606" y="189786"/>
                </a:cubicBezTo>
                <a:cubicBezTo>
                  <a:pt x="57606" y="180359"/>
                  <a:pt x="65449" y="172818"/>
                  <a:pt x="75254" y="172818"/>
                </a:cubicBezTo>
                <a:close/>
                <a:moveTo>
                  <a:pt x="92901" y="96294"/>
                </a:moveTo>
                <a:lnTo>
                  <a:pt x="92901" y="115524"/>
                </a:lnTo>
                <a:lnTo>
                  <a:pt x="191595" y="115524"/>
                </a:lnTo>
                <a:lnTo>
                  <a:pt x="191595" y="96294"/>
                </a:lnTo>
                <a:lnTo>
                  <a:pt x="92901" y="96294"/>
                </a:lnTo>
                <a:close/>
                <a:moveTo>
                  <a:pt x="75254" y="60487"/>
                </a:moveTo>
                <a:lnTo>
                  <a:pt x="209242" y="60487"/>
                </a:lnTo>
                <a:cubicBezTo>
                  <a:pt x="219046" y="60487"/>
                  <a:pt x="226890" y="68444"/>
                  <a:pt x="226890" y="78390"/>
                </a:cubicBezTo>
                <a:lnTo>
                  <a:pt x="226890" y="134090"/>
                </a:lnTo>
                <a:cubicBezTo>
                  <a:pt x="226890" y="143373"/>
                  <a:pt x="219046" y="151994"/>
                  <a:pt x="209242" y="151994"/>
                </a:cubicBezTo>
                <a:lnTo>
                  <a:pt x="75254" y="151994"/>
                </a:lnTo>
                <a:cubicBezTo>
                  <a:pt x="65449" y="151994"/>
                  <a:pt x="57606" y="143373"/>
                  <a:pt x="57606" y="134090"/>
                </a:cubicBezTo>
                <a:lnTo>
                  <a:pt x="57606" y="78390"/>
                </a:lnTo>
                <a:cubicBezTo>
                  <a:pt x="57606" y="68444"/>
                  <a:pt x="65449" y="60487"/>
                  <a:pt x="75254" y="60487"/>
                </a:cubicBezTo>
                <a:close/>
                <a:moveTo>
                  <a:pt x="35316" y="35151"/>
                </a:moveTo>
                <a:lnTo>
                  <a:pt x="35316" y="289673"/>
                </a:lnTo>
                <a:lnTo>
                  <a:pt x="249179" y="289673"/>
                </a:lnTo>
                <a:lnTo>
                  <a:pt x="249179" y="35151"/>
                </a:lnTo>
                <a:lnTo>
                  <a:pt x="35316" y="35151"/>
                </a:lnTo>
                <a:close/>
                <a:moveTo>
                  <a:pt x="17658" y="0"/>
                </a:moveTo>
                <a:lnTo>
                  <a:pt x="266837" y="0"/>
                </a:lnTo>
                <a:cubicBezTo>
                  <a:pt x="276647" y="0"/>
                  <a:pt x="284495" y="7811"/>
                  <a:pt x="284495" y="17575"/>
                </a:cubicBezTo>
                <a:lnTo>
                  <a:pt x="284495" y="307249"/>
                </a:lnTo>
                <a:cubicBezTo>
                  <a:pt x="284495" y="317013"/>
                  <a:pt x="276647" y="324824"/>
                  <a:pt x="266837" y="324824"/>
                </a:cubicBezTo>
                <a:lnTo>
                  <a:pt x="17658" y="324824"/>
                </a:lnTo>
                <a:cubicBezTo>
                  <a:pt x="7848" y="324824"/>
                  <a:pt x="0" y="317013"/>
                  <a:pt x="0" y="307249"/>
                </a:cubicBezTo>
                <a:lnTo>
                  <a:pt x="0" y="17575"/>
                </a:lnTo>
                <a:cubicBezTo>
                  <a:pt x="0" y="7811"/>
                  <a:pt x="7848" y="0"/>
                  <a:pt x="17658"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37" name="TextBox 36">
            <a:extLst>
              <a:ext uri="{FF2B5EF4-FFF2-40B4-BE49-F238E27FC236}">
                <a16:creationId xmlns:a16="http://schemas.microsoft.com/office/drawing/2014/main" id="{542677D1-47CC-CF4F-A223-73D1408873DE}"/>
              </a:ext>
            </a:extLst>
          </p:cNvPr>
          <p:cNvSpPr txBox="1"/>
          <p:nvPr/>
        </p:nvSpPr>
        <p:spPr>
          <a:xfrm>
            <a:off x="1446020" y="2893395"/>
            <a:ext cx="1156087" cy="338554"/>
          </a:xfrm>
          <a:prstGeom prst="rect">
            <a:avLst/>
          </a:prstGeom>
          <a:noFill/>
        </p:spPr>
        <p:txBody>
          <a:bodyPr wrap="none" rtlCol="0" anchor="t" anchorCtr="0">
            <a:spAutoFit/>
          </a:bodyPr>
          <a:lstStyle/>
          <a:p>
            <a:pPr algn="ctr"/>
            <a:r>
              <a:rPr lang="en-US" sz="1600" dirty="0">
                <a:solidFill>
                  <a:schemeClr val="tx2"/>
                </a:solidFill>
                <a:latin typeface="Poppins Medium" pitchFamily="2" charset="77"/>
                <a:ea typeface="League Spartan" charset="0"/>
                <a:cs typeface="Poppins Medium" pitchFamily="2" charset="77"/>
              </a:rPr>
              <a:t>Web Team</a:t>
            </a:r>
          </a:p>
        </p:txBody>
      </p:sp>
      <p:sp>
        <p:nvSpPr>
          <p:cNvPr id="34" name="Freeform 758">
            <a:extLst>
              <a:ext uri="{FF2B5EF4-FFF2-40B4-BE49-F238E27FC236}">
                <a16:creationId xmlns:a16="http://schemas.microsoft.com/office/drawing/2014/main" id="{ADF2835F-5709-9A40-8193-0338698DC972}"/>
              </a:ext>
            </a:extLst>
          </p:cNvPr>
          <p:cNvSpPr>
            <a:spLocks noChangeAspect="1"/>
          </p:cNvSpPr>
          <p:nvPr/>
        </p:nvSpPr>
        <p:spPr bwMode="auto">
          <a:xfrm>
            <a:off x="1796298" y="5383069"/>
            <a:ext cx="455530" cy="405182"/>
          </a:xfrm>
          <a:custGeom>
            <a:avLst/>
            <a:gdLst>
              <a:gd name="T0" fmla="*/ 2163443 w 177440"/>
              <a:gd name="T1" fmla="*/ 1846032 h 157479"/>
              <a:gd name="T2" fmla="*/ 2322263 w 177440"/>
              <a:gd name="T3" fmla="*/ 2022302 h 157479"/>
              <a:gd name="T4" fmla="*/ 2322263 w 177440"/>
              <a:gd name="T5" fmla="*/ 2165940 h 157479"/>
              <a:gd name="T6" fmla="*/ 2163443 w 177440"/>
              <a:gd name="T7" fmla="*/ 2342217 h 157479"/>
              <a:gd name="T8" fmla="*/ 2004599 w 177440"/>
              <a:gd name="T9" fmla="*/ 2165940 h 157479"/>
              <a:gd name="T10" fmla="*/ 2004599 w 177440"/>
              <a:gd name="T11" fmla="*/ 2022302 h 157479"/>
              <a:gd name="T12" fmla="*/ 2163443 w 177440"/>
              <a:gd name="T13" fmla="*/ 1846032 h 157479"/>
              <a:gd name="T14" fmla="*/ 1647632 w 177440"/>
              <a:gd name="T15" fmla="*/ 1846032 h 157479"/>
              <a:gd name="T16" fmla="*/ 1821273 w 177440"/>
              <a:gd name="T17" fmla="*/ 2022302 h 157479"/>
              <a:gd name="T18" fmla="*/ 1821273 w 177440"/>
              <a:gd name="T19" fmla="*/ 2165940 h 157479"/>
              <a:gd name="T20" fmla="*/ 1647632 w 177440"/>
              <a:gd name="T21" fmla="*/ 2342217 h 157479"/>
              <a:gd name="T22" fmla="*/ 1473968 w 177440"/>
              <a:gd name="T23" fmla="*/ 2165940 h 157479"/>
              <a:gd name="T24" fmla="*/ 1473968 w 177440"/>
              <a:gd name="T25" fmla="*/ 2022302 h 157479"/>
              <a:gd name="T26" fmla="*/ 1647632 w 177440"/>
              <a:gd name="T27" fmla="*/ 1846032 h 157479"/>
              <a:gd name="T28" fmla="*/ 1146490 w 177440"/>
              <a:gd name="T29" fmla="*/ 1846032 h 157479"/>
              <a:gd name="T30" fmla="*/ 1320137 w 177440"/>
              <a:gd name="T31" fmla="*/ 2022302 h 157479"/>
              <a:gd name="T32" fmla="*/ 1320137 w 177440"/>
              <a:gd name="T33" fmla="*/ 2165940 h 157479"/>
              <a:gd name="T34" fmla="*/ 1146490 w 177440"/>
              <a:gd name="T35" fmla="*/ 2342217 h 157479"/>
              <a:gd name="T36" fmla="*/ 972825 w 177440"/>
              <a:gd name="T37" fmla="*/ 2165940 h 157479"/>
              <a:gd name="T38" fmla="*/ 972825 w 177440"/>
              <a:gd name="T39" fmla="*/ 2022302 h 157479"/>
              <a:gd name="T40" fmla="*/ 1146490 w 177440"/>
              <a:gd name="T41" fmla="*/ 1846032 h 157479"/>
              <a:gd name="T42" fmla="*/ 654321 w 177440"/>
              <a:gd name="T43" fmla="*/ 1661807 h 157479"/>
              <a:gd name="T44" fmla="*/ 746072 w 177440"/>
              <a:gd name="T45" fmla="*/ 2490971 h 157479"/>
              <a:gd name="T46" fmla="*/ 839552 w 177440"/>
              <a:gd name="T47" fmla="*/ 2571427 h 157479"/>
              <a:gd name="T48" fmla="*/ 2455461 w 177440"/>
              <a:gd name="T49" fmla="*/ 2571427 h 157479"/>
              <a:gd name="T50" fmla="*/ 2548945 w 177440"/>
              <a:gd name="T51" fmla="*/ 2490971 h 157479"/>
              <a:gd name="T52" fmla="*/ 2640696 w 177440"/>
              <a:gd name="T53" fmla="*/ 1661807 h 157479"/>
              <a:gd name="T54" fmla="*/ 448701 w 177440"/>
              <a:gd name="T55" fmla="*/ 1118566 h 157479"/>
              <a:gd name="T56" fmla="*/ 361649 w 177440"/>
              <a:gd name="T57" fmla="*/ 1213640 h 157479"/>
              <a:gd name="T58" fmla="*/ 441980 w 177440"/>
              <a:gd name="T59" fmla="*/ 1288827 h 157479"/>
              <a:gd name="T60" fmla="*/ 452288 w 177440"/>
              <a:gd name="T61" fmla="*/ 1284171 h 157479"/>
              <a:gd name="T62" fmla="*/ 2842739 w 177440"/>
              <a:gd name="T63" fmla="*/ 1284171 h 157479"/>
              <a:gd name="T64" fmla="*/ 2853020 w 177440"/>
              <a:gd name="T65" fmla="*/ 1288803 h 157479"/>
              <a:gd name="T66" fmla="*/ 2933354 w 177440"/>
              <a:gd name="T67" fmla="*/ 1213640 h 157479"/>
              <a:gd name="T68" fmla="*/ 2846282 w 177440"/>
              <a:gd name="T69" fmla="*/ 1118566 h 157479"/>
              <a:gd name="T70" fmla="*/ 2803552 w 177440"/>
              <a:gd name="T71" fmla="*/ 1118566 h 157479"/>
              <a:gd name="T72" fmla="*/ 2778059 w 177440"/>
              <a:gd name="T73" fmla="*/ 1129541 h 157479"/>
              <a:gd name="T74" fmla="*/ 2752543 w 177440"/>
              <a:gd name="T75" fmla="*/ 1118566 h 157479"/>
              <a:gd name="T76" fmla="*/ 547803 w 177440"/>
              <a:gd name="T77" fmla="*/ 1118566 h 157479"/>
              <a:gd name="T78" fmla="*/ 523648 w 177440"/>
              <a:gd name="T79" fmla="*/ 1129541 h 157479"/>
              <a:gd name="T80" fmla="*/ 496794 w 177440"/>
              <a:gd name="T81" fmla="*/ 1118566 h 157479"/>
              <a:gd name="T82" fmla="*/ 1141681 w 177440"/>
              <a:gd name="T83" fmla="*/ 50874 h 157479"/>
              <a:gd name="T84" fmla="*/ 1394209 w 177440"/>
              <a:gd name="T85" fmla="*/ 50874 h 157479"/>
              <a:gd name="T86" fmla="*/ 1394209 w 177440"/>
              <a:gd name="T87" fmla="*/ 315443 h 157479"/>
              <a:gd name="T88" fmla="*/ 962878 w 177440"/>
              <a:gd name="T89" fmla="*/ 751884 h 157479"/>
              <a:gd name="T90" fmla="*/ 2332180 w 177440"/>
              <a:gd name="T91" fmla="*/ 751884 h 157479"/>
              <a:gd name="T92" fmla="*/ 1900807 w 177440"/>
              <a:gd name="T93" fmla="*/ 315443 h 157479"/>
              <a:gd name="T94" fmla="*/ 1900807 w 177440"/>
              <a:gd name="T95" fmla="*/ 50874 h 157479"/>
              <a:gd name="T96" fmla="*/ 2153359 w 177440"/>
              <a:gd name="T97" fmla="*/ 50874 h 157479"/>
              <a:gd name="T98" fmla="*/ 2840085 w 177440"/>
              <a:gd name="T99" fmla="*/ 751884 h 157479"/>
              <a:gd name="T100" fmla="*/ 2846282 w 177440"/>
              <a:gd name="T101" fmla="*/ 751884 h 157479"/>
              <a:gd name="T102" fmla="*/ 3295000 w 177440"/>
              <a:gd name="T103" fmla="*/ 1213640 h 157479"/>
              <a:gd name="T104" fmla="*/ 3163564 w 177440"/>
              <a:gd name="T105" fmla="*/ 1529400 h 157479"/>
              <a:gd name="T106" fmla="*/ 3010625 w 177440"/>
              <a:gd name="T107" fmla="*/ 1593219 h 157479"/>
              <a:gd name="T108" fmla="*/ 2902845 w 177440"/>
              <a:gd name="T109" fmla="*/ 2531194 h 157479"/>
              <a:gd name="T110" fmla="*/ 2455461 w 177440"/>
              <a:gd name="T111" fmla="*/ 2933452 h 157479"/>
              <a:gd name="T112" fmla="*/ 839552 w 177440"/>
              <a:gd name="T113" fmla="*/ 2933452 h 157479"/>
              <a:gd name="T114" fmla="*/ 392196 w 177440"/>
              <a:gd name="T115" fmla="*/ 2531194 h 157479"/>
              <a:gd name="T116" fmla="*/ 284392 w 177440"/>
              <a:gd name="T117" fmla="*/ 1593237 h 157479"/>
              <a:gd name="T118" fmla="*/ 131435 w 177440"/>
              <a:gd name="T119" fmla="*/ 1529400 h 157479"/>
              <a:gd name="T120" fmla="*/ 0 w 177440"/>
              <a:gd name="T121" fmla="*/ 1213640 h 157479"/>
              <a:gd name="T122" fmla="*/ 448701 w 177440"/>
              <a:gd name="T123" fmla="*/ 751884 h 157479"/>
              <a:gd name="T124" fmla="*/ 454973 w 177440"/>
              <a:gd name="T125" fmla="*/ 751884 h 1574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77440" h="157479">
                <a:moveTo>
                  <a:pt x="116504" y="99102"/>
                </a:moveTo>
                <a:cubicBezTo>
                  <a:pt x="121849" y="99102"/>
                  <a:pt x="125057" y="103658"/>
                  <a:pt x="125057" y="108565"/>
                </a:cubicBezTo>
                <a:lnTo>
                  <a:pt x="125057" y="116276"/>
                </a:lnTo>
                <a:cubicBezTo>
                  <a:pt x="125057" y="121533"/>
                  <a:pt x="121849" y="125739"/>
                  <a:pt x="116504" y="125739"/>
                </a:cubicBezTo>
                <a:cubicBezTo>
                  <a:pt x="111158" y="125739"/>
                  <a:pt x="107950" y="121533"/>
                  <a:pt x="107950" y="116276"/>
                </a:cubicBezTo>
                <a:lnTo>
                  <a:pt x="107950" y="108565"/>
                </a:lnTo>
                <a:cubicBezTo>
                  <a:pt x="107950" y="103658"/>
                  <a:pt x="111158" y="99102"/>
                  <a:pt x="116504" y="99102"/>
                </a:cubicBezTo>
                <a:close/>
                <a:moveTo>
                  <a:pt x="88727" y="99102"/>
                </a:moveTo>
                <a:cubicBezTo>
                  <a:pt x="93922" y="99102"/>
                  <a:pt x="98078" y="103658"/>
                  <a:pt x="98078" y="108565"/>
                </a:cubicBezTo>
                <a:lnTo>
                  <a:pt x="98078" y="116276"/>
                </a:lnTo>
                <a:cubicBezTo>
                  <a:pt x="98078" y="121533"/>
                  <a:pt x="93922" y="125739"/>
                  <a:pt x="88727" y="125739"/>
                </a:cubicBezTo>
                <a:cubicBezTo>
                  <a:pt x="83531" y="125739"/>
                  <a:pt x="79375" y="121533"/>
                  <a:pt x="79375" y="116276"/>
                </a:cubicBezTo>
                <a:lnTo>
                  <a:pt x="79375" y="108565"/>
                </a:lnTo>
                <a:cubicBezTo>
                  <a:pt x="79375" y="103658"/>
                  <a:pt x="83531" y="99102"/>
                  <a:pt x="88727" y="99102"/>
                </a:cubicBezTo>
                <a:close/>
                <a:moveTo>
                  <a:pt x="61740" y="99102"/>
                </a:moveTo>
                <a:cubicBezTo>
                  <a:pt x="66935" y="99102"/>
                  <a:pt x="71091" y="103658"/>
                  <a:pt x="71091" y="108565"/>
                </a:cubicBezTo>
                <a:lnTo>
                  <a:pt x="71091" y="116276"/>
                </a:lnTo>
                <a:cubicBezTo>
                  <a:pt x="71091" y="121533"/>
                  <a:pt x="66935" y="125739"/>
                  <a:pt x="61740" y="125739"/>
                </a:cubicBezTo>
                <a:cubicBezTo>
                  <a:pt x="56890" y="125739"/>
                  <a:pt x="52388" y="121533"/>
                  <a:pt x="52388" y="116276"/>
                </a:cubicBezTo>
                <a:lnTo>
                  <a:pt x="52388" y="108565"/>
                </a:lnTo>
                <a:cubicBezTo>
                  <a:pt x="52388" y="103658"/>
                  <a:pt x="56890" y="99102"/>
                  <a:pt x="61740" y="99102"/>
                </a:cubicBezTo>
                <a:close/>
                <a:moveTo>
                  <a:pt x="35236" y="89212"/>
                </a:moveTo>
                <a:lnTo>
                  <a:pt x="40177" y="133725"/>
                </a:lnTo>
                <a:cubicBezTo>
                  <a:pt x="40537" y="136244"/>
                  <a:pt x="42694" y="138044"/>
                  <a:pt x="45211" y="138044"/>
                </a:cubicBezTo>
                <a:lnTo>
                  <a:pt x="132230" y="138044"/>
                </a:lnTo>
                <a:cubicBezTo>
                  <a:pt x="134747" y="138044"/>
                  <a:pt x="136904" y="136244"/>
                  <a:pt x="137264" y="133725"/>
                </a:cubicBezTo>
                <a:lnTo>
                  <a:pt x="142205" y="89212"/>
                </a:lnTo>
                <a:lnTo>
                  <a:pt x="35236" y="89212"/>
                </a:lnTo>
                <a:close/>
                <a:moveTo>
                  <a:pt x="24163" y="60049"/>
                </a:moveTo>
                <a:cubicBezTo>
                  <a:pt x="21639" y="60049"/>
                  <a:pt x="19475" y="62236"/>
                  <a:pt x="19475" y="65153"/>
                </a:cubicBezTo>
                <a:lnTo>
                  <a:pt x="23801" y="69189"/>
                </a:lnTo>
                <a:lnTo>
                  <a:pt x="24356" y="68939"/>
                </a:lnTo>
                <a:lnTo>
                  <a:pt x="153085" y="68939"/>
                </a:lnTo>
                <a:lnTo>
                  <a:pt x="153639" y="69188"/>
                </a:lnTo>
                <a:lnTo>
                  <a:pt x="157965" y="65153"/>
                </a:lnTo>
                <a:cubicBezTo>
                  <a:pt x="157965" y="62236"/>
                  <a:pt x="155801" y="60049"/>
                  <a:pt x="153276" y="60049"/>
                </a:cubicBezTo>
                <a:lnTo>
                  <a:pt x="150975" y="60049"/>
                </a:lnTo>
                <a:lnTo>
                  <a:pt x="149602" y="60638"/>
                </a:lnTo>
                <a:lnTo>
                  <a:pt x="148228" y="60049"/>
                </a:lnTo>
                <a:lnTo>
                  <a:pt x="29500" y="60049"/>
                </a:lnTo>
                <a:lnTo>
                  <a:pt x="28199" y="60638"/>
                </a:lnTo>
                <a:lnTo>
                  <a:pt x="26753" y="60049"/>
                </a:lnTo>
                <a:lnTo>
                  <a:pt x="24163" y="60049"/>
                </a:lnTo>
                <a:close/>
                <a:moveTo>
                  <a:pt x="61481" y="2731"/>
                </a:moveTo>
                <a:cubicBezTo>
                  <a:pt x="65060" y="-911"/>
                  <a:pt x="71502" y="-911"/>
                  <a:pt x="75080" y="2731"/>
                </a:cubicBezTo>
                <a:cubicBezTo>
                  <a:pt x="79017" y="6737"/>
                  <a:pt x="79017" y="12928"/>
                  <a:pt x="75080" y="16934"/>
                </a:cubicBezTo>
                <a:lnTo>
                  <a:pt x="51852" y="40364"/>
                </a:lnTo>
                <a:lnTo>
                  <a:pt x="125591" y="40364"/>
                </a:lnTo>
                <a:lnTo>
                  <a:pt x="102361" y="16934"/>
                </a:lnTo>
                <a:cubicBezTo>
                  <a:pt x="98425" y="12928"/>
                  <a:pt x="98425" y="6737"/>
                  <a:pt x="102361" y="2731"/>
                </a:cubicBezTo>
                <a:cubicBezTo>
                  <a:pt x="106298" y="-911"/>
                  <a:pt x="112025" y="-911"/>
                  <a:pt x="115961" y="2731"/>
                </a:cubicBezTo>
                <a:lnTo>
                  <a:pt x="152942" y="40364"/>
                </a:lnTo>
                <a:lnTo>
                  <a:pt x="153276" y="40364"/>
                </a:lnTo>
                <a:cubicBezTo>
                  <a:pt x="166620" y="40364"/>
                  <a:pt x="177440" y="51300"/>
                  <a:pt x="177440" y="65153"/>
                </a:cubicBezTo>
                <a:cubicBezTo>
                  <a:pt x="177440" y="71714"/>
                  <a:pt x="174735" y="77729"/>
                  <a:pt x="170362" y="82104"/>
                </a:cubicBezTo>
                <a:lnTo>
                  <a:pt x="162126" y="85530"/>
                </a:lnTo>
                <a:lnTo>
                  <a:pt x="156322" y="135884"/>
                </a:lnTo>
                <a:cubicBezTo>
                  <a:pt x="155243" y="148121"/>
                  <a:pt x="144456" y="157479"/>
                  <a:pt x="132230" y="157479"/>
                </a:cubicBezTo>
                <a:lnTo>
                  <a:pt x="45211" y="157479"/>
                </a:lnTo>
                <a:cubicBezTo>
                  <a:pt x="32986" y="157479"/>
                  <a:pt x="22198" y="148121"/>
                  <a:pt x="21120" y="135884"/>
                </a:cubicBezTo>
                <a:lnTo>
                  <a:pt x="15315" y="85531"/>
                </a:lnTo>
                <a:lnTo>
                  <a:pt x="7078" y="82104"/>
                </a:lnTo>
                <a:cubicBezTo>
                  <a:pt x="2705" y="77729"/>
                  <a:pt x="0" y="71714"/>
                  <a:pt x="0" y="65153"/>
                </a:cubicBezTo>
                <a:cubicBezTo>
                  <a:pt x="0" y="51300"/>
                  <a:pt x="10819" y="40364"/>
                  <a:pt x="24163" y="40364"/>
                </a:cubicBezTo>
                <a:lnTo>
                  <a:pt x="24501" y="40364"/>
                </a:lnTo>
                <a:lnTo>
                  <a:pt x="61481" y="273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38" name="TextBox 37">
            <a:extLst>
              <a:ext uri="{FF2B5EF4-FFF2-40B4-BE49-F238E27FC236}">
                <a16:creationId xmlns:a16="http://schemas.microsoft.com/office/drawing/2014/main" id="{7B5B501E-486C-B441-B89B-46FBAC798108}"/>
              </a:ext>
            </a:extLst>
          </p:cNvPr>
          <p:cNvSpPr txBox="1"/>
          <p:nvPr/>
        </p:nvSpPr>
        <p:spPr>
          <a:xfrm>
            <a:off x="1193548" y="5875298"/>
            <a:ext cx="1661032" cy="338554"/>
          </a:xfrm>
          <a:prstGeom prst="rect">
            <a:avLst/>
          </a:prstGeom>
          <a:noFill/>
        </p:spPr>
        <p:txBody>
          <a:bodyPr wrap="none" rtlCol="0" anchor="t" anchorCtr="0">
            <a:spAutoFit/>
          </a:bodyPr>
          <a:lstStyle/>
          <a:p>
            <a:pPr algn="ctr"/>
            <a:r>
              <a:rPr lang="en-US" sz="1600" dirty="0">
                <a:solidFill>
                  <a:schemeClr val="tx2"/>
                </a:solidFill>
                <a:latin typeface="Poppins Medium" pitchFamily="2" charset="77"/>
                <a:ea typeface="League Spartan" charset="0"/>
                <a:cs typeface="Poppins Medium" pitchFamily="2" charset="77"/>
              </a:rPr>
              <a:t>Marketing Team</a:t>
            </a:r>
          </a:p>
        </p:txBody>
      </p:sp>
      <p:sp>
        <p:nvSpPr>
          <p:cNvPr id="33" name="Freeform 639">
            <a:extLst>
              <a:ext uri="{FF2B5EF4-FFF2-40B4-BE49-F238E27FC236}">
                <a16:creationId xmlns:a16="http://schemas.microsoft.com/office/drawing/2014/main" id="{21D791C3-B47F-D441-B481-471C707B07F5}"/>
              </a:ext>
            </a:extLst>
          </p:cNvPr>
          <p:cNvSpPr>
            <a:spLocks noChangeAspect="1"/>
          </p:cNvSpPr>
          <p:nvPr/>
        </p:nvSpPr>
        <p:spPr bwMode="auto">
          <a:xfrm>
            <a:off x="1865227" y="3866780"/>
            <a:ext cx="317672" cy="467518"/>
          </a:xfrm>
          <a:custGeom>
            <a:avLst/>
            <a:gdLst>
              <a:gd name="T0" fmla="*/ 1164011 w 125053"/>
              <a:gd name="T1" fmla="*/ 2427213 h 183790"/>
              <a:gd name="T2" fmla="*/ 1028662 w 125053"/>
              <a:gd name="T3" fmla="*/ 2560208 h 183790"/>
              <a:gd name="T4" fmla="*/ 1164011 w 125053"/>
              <a:gd name="T5" fmla="*/ 2686551 h 183790"/>
              <a:gd name="T6" fmla="*/ 1299374 w 125053"/>
              <a:gd name="T7" fmla="*/ 2560208 h 183790"/>
              <a:gd name="T8" fmla="*/ 1164011 w 125053"/>
              <a:gd name="T9" fmla="*/ 2427213 h 183790"/>
              <a:gd name="T10" fmla="*/ 1164011 w 125053"/>
              <a:gd name="T11" fmla="*/ 2327457 h 183790"/>
              <a:gd name="T12" fmla="*/ 1394107 w 125053"/>
              <a:gd name="T13" fmla="*/ 2560208 h 183790"/>
              <a:gd name="T14" fmla="*/ 1164011 w 125053"/>
              <a:gd name="T15" fmla="*/ 2786298 h 183790"/>
              <a:gd name="T16" fmla="*/ 933911 w 125053"/>
              <a:gd name="T17" fmla="*/ 2560208 h 183790"/>
              <a:gd name="T18" fmla="*/ 1164011 w 125053"/>
              <a:gd name="T19" fmla="*/ 2327457 h 183790"/>
              <a:gd name="T20" fmla="*/ 876220 w 125053"/>
              <a:gd name="T21" fmla="*/ 465490 h 183790"/>
              <a:gd name="T22" fmla="*/ 1364505 w 125053"/>
              <a:gd name="T23" fmla="*/ 465490 h 183790"/>
              <a:gd name="T24" fmla="*/ 1540281 w 125053"/>
              <a:gd name="T25" fmla="*/ 636881 h 183790"/>
              <a:gd name="T26" fmla="*/ 1364505 w 125053"/>
              <a:gd name="T27" fmla="*/ 808272 h 183790"/>
              <a:gd name="T28" fmla="*/ 876220 w 125053"/>
              <a:gd name="T29" fmla="*/ 808272 h 183790"/>
              <a:gd name="T30" fmla="*/ 700437 w 125053"/>
              <a:gd name="T31" fmla="*/ 636881 h 183790"/>
              <a:gd name="T32" fmla="*/ 876220 w 125053"/>
              <a:gd name="T33" fmla="*/ 465490 h 183790"/>
              <a:gd name="T34" fmla="*/ 554926 w 125053"/>
              <a:gd name="T35" fmla="*/ 356630 h 183790"/>
              <a:gd name="T36" fmla="*/ 356729 w 125053"/>
              <a:gd name="T37" fmla="*/ 554762 h 183790"/>
              <a:gd name="T38" fmla="*/ 356729 w 125053"/>
              <a:gd name="T39" fmla="*/ 2820061 h 183790"/>
              <a:gd name="T40" fmla="*/ 554926 w 125053"/>
              <a:gd name="T41" fmla="*/ 3011591 h 183790"/>
              <a:gd name="T42" fmla="*/ 1744063 w 125053"/>
              <a:gd name="T43" fmla="*/ 3011591 h 183790"/>
              <a:gd name="T44" fmla="*/ 1942247 w 125053"/>
              <a:gd name="T45" fmla="*/ 2820061 h 183790"/>
              <a:gd name="T46" fmla="*/ 1942247 w 125053"/>
              <a:gd name="T47" fmla="*/ 554762 h 183790"/>
              <a:gd name="T48" fmla="*/ 1744063 w 125053"/>
              <a:gd name="T49" fmla="*/ 356630 h 183790"/>
              <a:gd name="T50" fmla="*/ 554926 w 125053"/>
              <a:gd name="T51" fmla="*/ 0 h 183790"/>
              <a:gd name="T52" fmla="*/ 1744063 w 125053"/>
              <a:gd name="T53" fmla="*/ 0 h 183790"/>
              <a:gd name="T54" fmla="*/ 2298989 w 125053"/>
              <a:gd name="T55" fmla="*/ 554762 h 183790"/>
              <a:gd name="T56" fmla="*/ 2298989 w 125053"/>
              <a:gd name="T57" fmla="*/ 2820061 h 183790"/>
              <a:gd name="T58" fmla="*/ 1744063 w 125053"/>
              <a:gd name="T59" fmla="*/ 3368221 h 183790"/>
              <a:gd name="T60" fmla="*/ 554926 w 125053"/>
              <a:gd name="T61" fmla="*/ 3368221 h 183790"/>
              <a:gd name="T62" fmla="*/ 0 w 125053"/>
              <a:gd name="T63" fmla="*/ 2820061 h 183790"/>
              <a:gd name="T64" fmla="*/ 0 w 125053"/>
              <a:gd name="T65" fmla="*/ 554762 h 183790"/>
              <a:gd name="T66" fmla="*/ 554926 w 125053"/>
              <a:gd name="T67" fmla="*/ 0 h 18379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25053" h="183790">
                <a:moveTo>
                  <a:pt x="63316" y="132443"/>
                </a:moveTo>
                <a:cubicBezTo>
                  <a:pt x="59267" y="132443"/>
                  <a:pt x="55954" y="135709"/>
                  <a:pt x="55954" y="139700"/>
                </a:cubicBezTo>
                <a:cubicBezTo>
                  <a:pt x="55954" y="143691"/>
                  <a:pt x="59267" y="146594"/>
                  <a:pt x="63316" y="146594"/>
                </a:cubicBezTo>
                <a:cubicBezTo>
                  <a:pt x="67365" y="146594"/>
                  <a:pt x="70679" y="143691"/>
                  <a:pt x="70679" y="139700"/>
                </a:cubicBezTo>
                <a:cubicBezTo>
                  <a:pt x="70679" y="135709"/>
                  <a:pt x="67365" y="132443"/>
                  <a:pt x="63316" y="132443"/>
                </a:cubicBezTo>
                <a:close/>
                <a:moveTo>
                  <a:pt x="63316" y="127000"/>
                </a:moveTo>
                <a:cubicBezTo>
                  <a:pt x="70310" y="127000"/>
                  <a:pt x="75832" y="132806"/>
                  <a:pt x="75832" y="139700"/>
                </a:cubicBezTo>
                <a:cubicBezTo>
                  <a:pt x="75832" y="146594"/>
                  <a:pt x="70310" y="152037"/>
                  <a:pt x="63316" y="152037"/>
                </a:cubicBezTo>
                <a:cubicBezTo>
                  <a:pt x="56322" y="152037"/>
                  <a:pt x="50800" y="146594"/>
                  <a:pt x="50800" y="139700"/>
                </a:cubicBezTo>
                <a:cubicBezTo>
                  <a:pt x="50800" y="132806"/>
                  <a:pt x="56322" y="127000"/>
                  <a:pt x="63316" y="127000"/>
                </a:cubicBezTo>
                <a:close/>
                <a:moveTo>
                  <a:pt x="47662" y="25400"/>
                </a:moveTo>
                <a:lnTo>
                  <a:pt x="74222" y="25400"/>
                </a:lnTo>
                <a:cubicBezTo>
                  <a:pt x="79534" y="25400"/>
                  <a:pt x="83783" y="29556"/>
                  <a:pt x="83783" y="34752"/>
                </a:cubicBezTo>
                <a:cubicBezTo>
                  <a:pt x="83783" y="39947"/>
                  <a:pt x="79534" y="44104"/>
                  <a:pt x="74222" y="44104"/>
                </a:cubicBezTo>
                <a:lnTo>
                  <a:pt x="47662" y="44104"/>
                </a:lnTo>
                <a:cubicBezTo>
                  <a:pt x="41996" y="44104"/>
                  <a:pt x="38100" y="39947"/>
                  <a:pt x="38100" y="34752"/>
                </a:cubicBezTo>
                <a:cubicBezTo>
                  <a:pt x="38100" y="29556"/>
                  <a:pt x="41996" y="25400"/>
                  <a:pt x="47662" y="25400"/>
                </a:cubicBezTo>
                <a:close/>
                <a:moveTo>
                  <a:pt x="30185" y="19460"/>
                </a:moveTo>
                <a:cubicBezTo>
                  <a:pt x="24076" y="19460"/>
                  <a:pt x="19404" y="24505"/>
                  <a:pt x="19404" y="30271"/>
                </a:cubicBezTo>
                <a:lnTo>
                  <a:pt x="19404" y="153879"/>
                </a:lnTo>
                <a:cubicBezTo>
                  <a:pt x="19404" y="159645"/>
                  <a:pt x="24076" y="164330"/>
                  <a:pt x="30185" y="164330"/>
                </a:cubicBezTo>
                <a:lnTo>
                  <a:pt x="94868" y="164330"/>
                </a:lnTo>
                <a:cubicBezTo>
                  <a:pt x="100617" y="164330"/>
                  <a:pt x="105648" y="159645"/>
                  <a:pt x="105648" y="153879"/>
                </a:cubicBezTo>
                <a:lnTo>
                  <a:pt x="105648" y="30271"/>
                </a:lnTo>
                <a:cubicBezTo>
                  <a:pt x="105648" y="24505"/>
                  <a:pt x="100617" y="19460"/>
                  <a:pt x="94868" y="19460"/>
                </a:cubicBezTo>
                <a:lnTo>
                  <a:pt x="30185" y="19460"/>
                </a:lnTo>
                <a:close/>
                <a:moveTo>
                  <a:pt x="30185" y="0"/>
                </a:moveTo>
                <a:lnTo>
                  <a:pt x="94868" y="0"/>
                </a:lnTo>
                <a:cubicBezTo>
                  <a:pt x="111398" y="0"/>
                  <a:pt x="125053" y="13694"/>
                  <a:pt x="125053" y="30271"/>
                </a:cubicBezTo>
                <a:lnTo>
                  <a:pt x="125053" y="153879"/>
                </a:lnTo>
                <a:cubicBezTo>
                  <a:pt x="125053" y="170456"/>
                  <a:pt x="111398" y="183790"/>
                  <a:pt x="94868" y="183790"/>
                </a:cubicBezTo>
                <a:lnTo>
                  <a:pt x="30185" y="183790"/>
                </a:lnTo>
                <a:cubicBezTo>
                  <a:pt x="13655" y="183790"/>
                  <a:pt x="0" y="170456"/>
                  <a:pt x="0" y="153879"/>
                </a:cubicBezTo>
                <a:lnTo>
                  <a:pt x="0" y="30271"/>
                </a:lnTo>
                <a:cubicBezTo>
                  <a:pt x="0" y="13694"/>
                  <a:pt x="13655" y="0"/>
                  <a:pt x="30185"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39" name="TextBox 38">
            <a:extLst>
              <a:ext uri="{FF2B5EF4-FFF2-40B4-BE49-F238E27FC236}">
                <a16:creationId xmlns:a16="http://schemas.microsoft.com/office/drawing/2014/main" id="{BF67C3D2-ABF1-314B-88DE-94EF5D46C636}"/>
              </a:ext>
            </a:extLst>
          </p:cNvPr>
          <p:cNvSpPr txBox="1"/>
          <p:nvPr/>
        </p:nvSpPr>
        <p:spPr>
          <a:xfrm>
            <a:off x="1219196" y="4409685"/>
            <a:ext cx="1609736" cy="338554"/>
          </a:xfrm>
          <a:prstGeom prst="rect">
            <a:avLst/>
          </a:prstGeom>
          <a:noFill/>
        </p:spPr>
        <p:txBody>
          <a:bodyPr wrap="none" rtlCol="0" anchor="t" anchorCtr="0">
            <a:spAutoFit/>
          </a:bodyPr>
          <a:lstStyle/>
          <a:p>
            <a:pPr algn="ctr"/>
            <a:r>
              <a:rPr lang="en-US" sz="1600" dirty="0">
                <a:solidFill>
                  <a:schemeClr val="tx2"/>
                </a:solidFill>
                <a:latin typeface="Poppins Medium" pitchFamily="2" charset="77"/>
                <a:ea typeface="League Spartan" charset="0"/>
                <a:cs typeface="Poppins Medium" pitchFamily="2" charset="77"/>
              </a:rPr>
              <a:t>Mobile Mockup</a:t>
            </a:r>
          </a:p>
        </p:txBody>
      </p:sp>
      <p:sp>
        <p:nvSpPr>
          <p:cNvPr id="43" name="Rectangle 42">
            <a:extLst>
              <a:ext uri="{FF2B5EF4-FFF2-40B4-BE49-F238E27FC236}">
                <a16:creationId xmlns:a16="http://schemas.microsoft.com/office/drawing/2014/main" id="{E1637744-7BAB-6A49-90BE-72E5F6023D74}"/>
              </a:ext>
            </a:extLst>
          </p:cNvPr>
          <p:cNvSpPr/>
          <p:nvPr/>
        </p:nvSpPr>
        <p:spPr>
          <a:xfrm>
            <a:off x="3323648" y="2224094"/>
            <a:ext cx="1282268" cy="3390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Rectangle 43">
            <a:extLst>
              <a:ext uri="{FF2B5EF4-FFF2-40B4-BE49-F238E27FC236}">
                <a16:creationId xmlns:a16="http://schemas.microsoft.com/office/drawing/2014/main" id="{6875F373-9163-9742-BCF5-C087C48EDC5B}"/>
              </a:ext>
            </a:extLst>
          </p:cNvPr>
          <p:cNvSpPr/>
          <p:nvPr/>
        </p:nvSpPr>
        <p:spPr>
          <a:xfrm>
            <a:off x="7395584" y="3089895"/>
            <a:ext cx="1282268" cy="33909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Rectangle 51">
            <a:extLst>
              <a:ext uri="{FF2B5EF4-FFF2-40B4-BE49-F238E27FC236}">
                <a16:creationId xmlns:a16="http://schemas.microsoft.com/office/drawing/2014/main" id="{404EF6D9-3DEE-8C49-8E3F-516C3640EAEC}"/>
              </a:ext>
            </a:extLst>
          </p:cNvPr>
          <p:cNvSpPr/>
          <p:nvPr/>
        </p:nvSpPr>
        <p:spPr>
          <a:xfrm>
            <a:off x="3323648" y="3683002"/>
            <a:ext cx="1282268" cy="3390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3" name="Rectangle 52">
            <a:extLst>
              <a:ext uri="{FF2B5EF4-FFF2-40B4-BE49-F238E27FC236}">
                <a16:creationId xmlns:a16="http://schemas.microsoft.com/office/drawing/2014/main" id="{6DB825BF-20F3-DD43-B60A-E20024981871}"/>
              </a:ext>
            </a:extLst>
          </p:cNvPr>
          <p:cNvSpPr/>
          <p:nvPr/>
        </p:nvSpPr>
        <p:spPr>
          <a:xfrm>
            <a:off x="8756261" y="4548803"/>
            <a:ext cx="1282268" cy="3390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4" name="Rectangle 53">
            <a:extLst>
              <a:ext uri="{FF2B5EF4-FFF2-40B4-BE49-F238E27FC236}">
                <a16:creationId xmlns:a16="http://schemas.microsoft.com/office/drawing/2014/main" id="{50BD0F10-2D50-D340-8E61-5D55115DA81C}"/>
              </a:ext>
            </a:extLst>
          </p:cNvPr>
          <p:cNvSpPr/>
          <p:nvPr/>
        </p:nvSpPr>
        <p:spPr>
          <a:xfrm>
            <a:off x="4680414" y="4115694"/>
            <a:ext cx="2639581" cy="3390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5" name="Rectangle 54">
            <a:extLst>
              <a:ext uri="{FF2B5EF4-FFF2-40B4-BE49-F238E27FC236}">
                <a16:creationId xmlns:a16="http://schemas.microsoft.com/office/drawing/2014/main" id="{EC4D79E1-7D54-4C49-90DC-FAC323EF700B}"/>
              </a:ext>
            </a:extLst>
          </p:cNvPr>
          <p:cNvSpPr/>
          <p:nvPr/>
        </p:nvSpPr>
        <p:spPr>
          <a:xfrm>
            <a:off x="3323648" y="5157005"/>
            <a:ext cx="1282268" cy="3390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6" name="Rectangle 55">
            <a:extLst>
              <a:ext uri="{FF2B5EF4-FFF2-40B4-BE49-F238E27FC236}">
                <a16:creationId xmlns:a16="http://schemas.microsoft.com/office/drawing/2014/main" id="{9D16427E-89C2-264C-A17C-1CFF40A8A4D8}"/>
              </a:ext>
            </a:extLst>
          </p:cNvPr>
          <p:cNvSpPr/>
          <p:nvPr/>
        </p:nvSpPr>
        <p:spPr>
          <a:xfrm>
            <a:off x="8756261" y="6022806"/>
            <a:ext cx="1282268" cy="3390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7" name="Rectangle 56">
            <a:extLst>
              <a:ext uri="{FF2B5EF4-FFF2-40B4-BE49-F238E27FC236}">
                <a16:creationId xmlns:a16="http://schemas.microsoft.com/office/drawing/2014/main" id="{7982C82F-7863-814A-AC05-80A1A0A9D630}"/>
              </a:ext>
            </a:extLst>
          </p:cNvPr>
          <p:cNvSpPr/>
          <p:nvPr/>
        </p:nvSpPr>
        <p:spPr>
          <a:xfrm>
            <a:off x="6037726" y="5589698"/>
            <a:ext cx="1282268" cy="3390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8" name="Rectangle 57">
            <a:extLst>
              <a:ext uri="{FF2B5EF4-FFF2-40B4-BE49-F238E27FC236}">
                <a16:creationId xmlns:a16="http://schemas.microsoft.com/office/drawing/2014/main" id="{AC2F69B0-B7F4-854B-AA37-55748CFDCF1F}"/>
              </a:ext>
            </a:extLst>
          </p:cNvPr>
          <p:cNvSpPr/>
          <p:nvPr/>
        </p:nvSpPr>
        <p:spPr>
          <a:xfrm>
            <a:off x="4680959" y="2224094"/>
            <a:ext cx="2639583" cy="3390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Rectangle 58">
            <a:extLst>
              <a:ext uri="{FF2B5EF4-FFF2-40B4-BE49-F238E27FC236}">
                <a16:creationId xmlns:a16="http://schemas.microsoft.com/office/drawing/2014/main" id="{2D1CF494-DF5E-CE43-9A73-BD05157F8B4F}"/>
              </a:ext>
            </a:extLst>
          </p:cNvPr>
          <p:cNvSpPr/>
          <p:nvPr/>
        </p:nvSpPr>
        <p:spPr>
          <a:xfrm>
            <a:off x="6038274" y="2656787"/>
            <a:ext cx="1282268" cy="3390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0" name="Rectangle 59">
            <a:extLst>
              <a:ext uri="{FF2B5EF4-FFF2-40B4-BE49-F238E27FC236}">
                <a16:creationId xmlns:a16="http://schemas.microsoft.com/office/drawing/2014/main" id="{29B77614-B2B1-5F41-8BB6-302565F40F47}"/>
              </a:ext>
            </a:extLst>
          </p:cNvPr>
          <p:cNvSpPr/>
          <p:nvPr/>
        </p:nvSpPr>
        <p:spPr>
          <a:xfrm>
            <a:off x="7395584" y="2656787"/>
            <a:ext cx="2640128" cy="33909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Rectangle 60">
            <a:extLst>
              <a:ext uri="{FF2B5EF4-FFF2-40B4-BE49-F238E27FC236}">
                <a16:creationId xmlns:a16="http://schemas.microsoft.com/office/drawing/2014/main" id="{34078DC4-E8D9-4249-80FB-82B759DF3615}"/>
              </a:ext>
            </a:extLst>
          </p:cNvPr>
          <p:cNvSpPr/>
          <p:nvPr/>
        </p:nvSpPr>
        <p:spPr>
          <a:xfrm>
            <a:off x="10110211" y="2656787"/>
            <a:ext cx="1282268" cy="3390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2" name="Rectangle 61">
            <a:extLst>
              <a:ext uri="{FF2B5EF4-FFF2-40B4-BE49-F238E27FC236}">
                <a16:creationId xmlns:a16="http://schemas.microsoft.com/office/drawing/2014/main" id="{2C9B91C1-A239-DF49-88E7-47E2643FB02B}"/>
              </a:ext>
            </a:extLst>
          </p:cNvPr>
          <p:cNvSpPr/>
          <p:nvPr/>
        </p:nvSpPr>
        <p:spPr>
          <a:xfrm>
            <a:off x="8752896" y="3089895"/>
            <a:ext cx="1282268" cy="3390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3" name="Rectangle 62">
            <a:extLst>
              <a:ext uri="{FF2B5EF4-FFF2-40B4-BE49-F238E27FC236}">
                <a16:creationId xmlns:a16="http://schemas.microsoft.com/office/drawing/2014/main" id="{0ADEEB27-2EE2-1447-A1F6-54E2009AE8B2}"/>
              </a:ext>
            </a:extLst>
          </p:cNvPr>
          <p:cNvSpPr/>
          <p:nvPr/>
        </p:nvSpPr>
        <p:spPr>
          <a:xfrm>
            <a:off x="10109664" y="3089895"/>
            <a:ext cx="1282268" cy="3390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4" name="Rectangle 63">
            <a:extLst>
              <a:ext uri="{FF2B5EF4-FFF2-40B4-BE49-F238E27FC236}">
                <a16:creationId xmlns:a16="http://schemas.microsoft.com/office/drawing/2014/main" id="{035FE9E7-D513-8E4C-B849-C4AC9DC5A882}"/>
              </a:ext>
            </a:extLst>
          </p:cNvPr>
          <p:cNvSpPr/>
          <p:nvPr/>
        </p:nvSpPr>
        <p:spPr>
          <a:xfrm>
            <a:off x="4680414" y="3683002"/>
            <a:ext cx="1282268" cy="3390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5" name="Rectangle 64">
            <a:extLst>
              <a:ext uri="{FF2B5EF4-FFF2-40B4-BE49-F238E27FC236}">
                <a16:creationId xmlns:a16="http://schemas.microsoft.com/office/drawing/2014/main" id="{022D939F-A724-B64D-BB1B-C7A2394C1808}"/>
              </a:ext>
            </a:extLst>
          </p:cNvPr>
          <p:cNvSpPr/>
          <p:nvPr/>
        </p:nvSpPr>
        <p:spPr>
          <a:xfrm>
            <a:off x="6037726" y="3683002"/>
            <a:ext cx="1282268" cy="3390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6" name="Rectangle 65">
            <a:extLst>
              <a:ext uri="{FF2B5EF4-FFF2-40B4-BE49-F238E27FC236}">
                <a16:creationId xmlns:a16="http://schemas.microsoft.com/office/drawing/2014/main" id="{BB809BDE-D5B3-2E4C-9B68-B68816A41569}"/>
              </a:ext>
            </a:extLst>
          </p:cNvPr>
          <p:cNvSpPr/>
          <p:nvPr/>
        </p:nvSpPr>
        <p:spPr>
          <a:xfrm>
            <a:off x="7395039" y="3683002"/>
            <a:ext cx="1282268" cy="33909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7" name="Rectangle 66">
            <a:extLst>
              <a:ext uri="{FF2B5EF4-FFF2-40B4-BE49-F238E27FC236}">
                <a16:creationId xmlns:a16="http://schemas.microsoft.com/office/drawing/2014/main" id="{3C77CE6B-2086-F544-8B89-D46528CCB363}"/>
              </a:ext>
            </a:extLst>
          </p:cNvPr>
          <p:cNvSpPr/>
          <p:nvPr/>
        </p:nvSpPr>
        <p:spPr>
          <a:xfrm>
            <a:off x="7395039" y="4115694"/>
            <a:ext cx="1282268" cy="33909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8" name="Rectangle 67">
            <a:extLst>
              <a:ext uri="{FF2B5EF4-FFF2-40B4-BE49-F238E27FC236}">
                <a16:creationId xmlns:a16="http://schemas.microsoft.com/office/drawing/2014/main" id="{C07FA5C2-AECA-5B4F-AC78-0ED1C639819E}"/>
              </a:ext>
            </a:extLst>
          </p:cNvPr>
          <p:cNvSpPr/>
          <p:nvPr/>
        </p:nvSpPr>
        <p:spPr>
          <a:xfrm>
            <a:off x="8756261" y="4115694"/>
            <a:ext cx="1282268" cy="3390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9" name="Rectangle 68">
            <a:extLst>
              <a:ext uri="{FF2B5EF4-FFF2-40B4-BE49-F238E27FC236}">
                <a16:creationId xmlns:a16="http://schemas.microsoft.com/office/drawing/2014/main" id="{26DCC5B7-7A33-7C4F-A14B-2E0B5299EE21}"/>
              </a:ext>
            </a:extLst>
          </p:cNvPr>
          <p:cNvSpPr/>
          <p:nvPr/>
        </p:nvSpPr>
        <p:spPr>
          <a:xfrm>
            <a:off x="10109664" y="4115694"/>
            <a:ext cx="1282268" cy="3390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0" name="Rectangle 69">
            <a:extLst>
              <a:ext uri="{FF2B5EF4-FFF2-40B4-BE49-F238E27FC236}">
                <a16:creationId xmlns:a16="http://schemas.microsoft.com/office/drawing/2014/main" id="{9A3250EA-F9E9-D946-8459-56AB644EDDB2}"/>
              </a:ext>
            </a:extLst>
          </p:cNvPr>
          <p:cNvSpPr/>
          <p:nvPr/>
        </p:nvSpPr>
        <p:spPr>
          <a:xfrm>
            <a:off x="10106847" y="4548803"/>
            <a:ext cx="1282268" cy="3390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1" name="Rectangle 70">
            <a:extLst>
              <a:ext uri="{FF2B5EF4-FFF2-40B4-BE49-F238E27FC236}">
                <a16:creationId xmlns:a16="http://schemas.microsoft.com/office/drawing/2014/main" id="{B89C3D8F-6D49-5842-8EE3-88F46BEB8DDB}"/>
              </a:ext>
            </a:extLst>
          </p:cNvPr>
          <p:cNvSpPr/>
          <p:nvPr/>
        </p:nvSpPr>
        <p:spPr>
          <a:xfrm>
            <a:off x="4680414" y="5157005"/>
            <a:ext cx="2639581" cy="3390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2" name="Rectangle 71">
            <a:extLst>
              <a:ext uri="{FF2B5EF4-FFF2-40B4-BE49-F238E27FC236}">
                <a16:creationId xmlns:a16="http://schemas.microsoft.com/office/drawing/2014/main" id="{30F4C150-BB30-1A44-8EC5-F4B1E17C03D0}"/>
              </a:ext>
            </a:extLst>
          </p:cNvPr>
          <p:cNvSpPr/>
          <p:nvPr/>
        </p:nvSpPr>
        <p:spPr>
          <a:xfrm>
            <a:off x="7395039" y="5157005"/>
            <a:ext cx="1282268" cy="33909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3" name="Rectangle 72">
            <a:extLst>
              <a:ext uri="{FF2B5EF4-FFF2-40B4-BE49-F238E27FC236}">
                <a16:creationId xmlns:a16="http://schemas.microsoft.com/office/drawing/2014/main" id="{07F0F2CD-1E3D-5043-992B-724992275EC5}"/>
              </a:ext>
            </a:extLst>
          </p:cNvPr>
          <p:cNvSpPr/>
          <p:nvPr/>
        </p:nvSpPr>
        <p:spPr>
          <a:xfrm>
            <a:off x="7395584" y="5589698"/>
            <a:ext cx="2640128" cy="33909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4" name="Rectangle 73">
            <a:extLst>
              <a:ext uri="{FF2B5EF4-FFF2-40B4-BE49-F238E27FC236}">
                <a16:creationId xmlns:a16="http://schemas.microsoft.com/office/drawing/2014/main" id="{FDA9179C-F040-5340-A060-A7D623CC146A}"/>
              </a:ext>
            </a:extLst>
          </p:cNvPr>
          <p:cNvSpPr/>
          <p:nvPr/>
        </p:nvSpPr>
        <p:spPr>
          <a:xfrm>
            <a:off x="10110211" y="5589698"/>
            <a:ext cx="1282268" cy="3390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5" name="Rectangle 74">
            <a:extLst>
              <a:ext uri="{FF2B5EF4-FFF2-40B4-BE49-F238E27FC236}">
                <a16:creationId xmlns:a16="http://schemas.microsoft.com/office/drawing/2014/main" id="{D8F8B9FF-02A4-3B4F-9D3C-5EE979F01850}"/>
              </a:ext>
            </a:extLst>
          </p:cNvPr>
          <p:cNvSpPr/>
          <p:nvPr/>
        </p:nvSpPr>
        <p:spPr>
          <a:xfrm>
            <a:off x="10110211" y="6022806"/>
            <a:ext cx="1282268" cy="3390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6" name="Oval 75">
            <a:extLst>
              <a:ext uri="{FF2B5EF4-FFF2-40B4-BE49-F238E27FC236}">
                <a16:creationId xmlns:a16="http://schemas.microsoft.com/office/drawing/2014/main" id="{722FA8B2-AA93-EC49-975A-71B1E0FF5395}"/>
              </a:ext>
            </a:extLst>
          </p:cNvPr>
          <p:cNvSpPr/>
          <p:nvPr/>
        </p:nvSpPr>
        <p:spPr>
          <a:xfrm>
            <a:off x="9137110" y="1169313"/>
            <a:ext cx="153805" cy="15380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7" name="TextBox 76">
            <a:extLst>
              <a:ext uri="{FF2B5EF4-FFF2-40B4-BE49-F238E27FC236}">
                <a16:creationId xmlns:a16="http://schemas.microsoft.com/office/drawing/2014/main" id="{44E7BDD4-7759-2743-AB40-96538949A988}"/>
              </a:ext>
            </a:extLst>
          </p:cNvPr>
          <p:cNvSpPr txBox="1"/>
          <p:nvPr/>
        </p:nvSpPr>
        <p:spPr>
          <a:xfrm>
            <a:off x="9310184" y="1107716"/>
            <a:ext cx="1071127" cy="276999"/>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In progress</a:t>
            </a:r>
          </a:p>
        </p:txBody>
      </p:sp>
      <p:sp>
        <p:nvSpPr>
          <p:cNvPr id="80" name="Oval 79">
            <a:extLst>
              <a:ext uri="{FF2B5EF4-FFF2-40B4-BE49-F238E27FC236}">
                <a16:creationId xmlns:a16="http://schemas.microsoft.com/office/drawing/2014/main" id="{AF6F0971-E06C-BF4B-8C33-CD3B2D272C95}"/>
              </a:ext>
            </a:extLst>
          </p:cNvPr>
          <p:cNvSpPr/>
          <p:nvPr/>
        </p:nvSpPr>
        <p:spPr>
          <a:xfrm>
            <a:off x="10513456" y="1169313"/>
            <a:ext cx="153805" cy="15380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1" name="TextBox 80">
            <a:extLst>
              <a:ext uri="{FF2B5EF4-FFF2-40B4-BE49-F238E27FC236}">
                <a16:creationId xmlns:a16="http://schemas.microsoft.com/office/drawing/2014/main" id="{B23D62A2-5B32-9A48-8490-BE83619A4D0C}"/>
              </a:ext>
            </a:extLst>
          </p:cNvPr>
          <p:cNvSpPr txBox="1"/>
          <p:nvPr/>
        </p:nvSpPr>
        <p:spPr>
          <a:xfrm>
            <a:off x="10686530" y="1107716"/>
            <a:ext cx="837089" cy="276999"/>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Planned</a:t>
            </a:r>
          </a:p>
        </p:txBody>
      </p:sp>
      <p:sp>
        <p:nvSpPr>
          <p:cNvPr id="86" name="Oval 85">
            <a:extLst>
              <a:ext uri="{FF2B5EF4-FFF2-40B4-BE49-F238E27FC236}">
                <a16:creationId xmlns:a16="http://schemas.microsoft.com/office/drawing/2014/main" id="{9393286D-17DA-8048-873A-4EB897FE32DF}"/>
              </a:ext>
            </a:extLst>
          </p:cNvPr>
          <p:cNvSpPr/>
          <p:nvPr/>
        </p:nvSpPr>
        <p:spPr>
          <a:xfrm>
            <a:off x="7760763" y="1169313"/>
            <a:ext cx="153805" cy="153805"/>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7" name="TextBox 86">
            <a:extLst>
              <a:ext uri="{FF2B5EF4-FFF2-40B4-BE49-F238E27FC236}">
                <a16:creationId xmlns:a16="http://schemas.microsoft.com/office/drawing/2014/main" id="{2AADE393-5222-DD41-9624-3C5525102973}"/>
              </a:ext>
            </a:extLst>
          </p:cNvPr>
          <p:cNvSpPr txBox="1"/>
          <p:nvPr/>
        </p:nvSpPr>
        <p:spPr>
          <a:xfrm>
            <a:off x="7933837" y="1107716"/>
            <a:ext cx="1067921" cy="276999"/>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Completed</a:t>
            </a:r>
          </a:p>
        </p:txBody>
      </p:sp>
      <p:sp>
        <p:nvSpPr>
          <p:cNvPr id="88" name="Subtitle 2">
            <a:extLst>
              <a:ext uri="{FF2B5EF4-FFF2-40B4-BE49-F238E27FC236}">
                <a16:creationId xmlns:a16="http://schemas.microsoft.com/office/drawing/2014/main" id="{8B8FC406-BDA5-EA4C-96BB-4C2FCF5EFA00}"/>
              </a:ext>
            </a:extLst>
          </p:cNvPr>
          <p:cNvSpPr txBox="1">
            <a:spLocks/>
          </p:cNvSpPr>
          <p:nvPr/>
        </p:nvSpPr>
        <p:spPr>
          <a:xfrm>
            <a:off x="3370421" y="2292854"/>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New admin console</a:t>
            </a:r>
          </a:p>
        </p:txBody>
      </p:sp>
      <p:sp>
        <p:nvSpPr>
          <p:cNvPr id="89" name="Subtitle 2">
            <a:extLst>
              <a:ext uri="{FF2B5EF4-FFF2-40B4-BE49-F238E27FC236}">
                <a16:creationId xmlns:a16="http://schemas.microsoft.com/office/drawing/2014/main" id="{2E5EE7A7-0210-074B-9A23-FD74AD4D8698}"/>
              </a:ext>
            </a:extLst>
          </p:cNvPr>
          <p:cNvSpPr txBox="1">
            <a:spLocks/>
          </p:cNvSpPr>
          <p:nvPr/>
        </p:nvSpPr>
        <p:spPr>
          <a:xfrm>
            <a:off x="4759843" y="2292854"/>
            <a:ext cx="2480721"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3</a:t>
            </a:r>
            <a:r>
              <a:rPr lang="en-US" sz="1000" baseline="30000" dirty="0">
                <a:solidFill>
                  <a:schemeClr val="bg1"/>
                </a:solidFill>
                <a:latin typeface="Lato" panose="020F0502020204030203" pitchFamily="34" charset="0"/>
                <a:ea typeface="Lato" panose="020F0502020204030203" pitchFamily="34" charset="0"/>
                <a:cs typeface="Lato" panose="020F0502020204030203" pitchFamily="34" charset="0"/>
              </a:rPr>
              <a:t>rd</a:t>
            </a: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 party integrations</a:t>
            </a:r>
          </a:p>
        </p:txBody>
      </p:sp>
      <p:sp>
        <p:nvSpPr>
          <p:cNvPr id="90" name="Subtitle 2">
            <a:extLst>
              <a:ext uri="{FF2B5EF4-FFF2-40B4-BE49-F238E27FC236}">
                <a16:creationId xmlns:a16="http://schemas.microsoft.com/office/drawing/2014/main" id="{595291FC-6675-0A4F-99F7-9D55BA218696}"/>
              </a:ext>
            </a:extLst>
          </p:cNvPr>
          <p:cNvSpPr txBox="1">
            <a:spLocks/>
          </p:cNvSpPr>
          <p:nvPr/>
        </p:nvSpPr>
        <p:spPr>
          <a:xfrm>
            <a:off x="6085046" y="2718105"/>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Security 2.0</a:t>
            </a:r>
          </a:p>
        </p:txBody>
      </p:sp>
      <p:sp>
        <p:nvSpPr>
          <p:cNvPr id="91" name="Subtitle 2">
            <a:extLst>
              <a:ext uri="{FF2B5EF4-FFF2-40B4-BE49-F238E27FC236}">
                <a16:creationId xmlns:a16="http://schemas.microsoft.com/office/drawing/2014/main" id="{87789051-B526-6142-974C-30FA34C9B848}"/>
              </a:ext>
            </a:extLst>
          </p:cNvPr>
          <p:cNvSpPr txBox="1">
            <a:spLocks/>
          </p:cNvSpPr>
          <p:nvPr/>
        </p:nvSpPr>
        <p:spPr>
          <a:xfrm>
            <a:off x="7442359" y="3159413"/>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Self-service portal</a:t>
            </a:r>
          </a:p>
        </p:txBody>
      </p:sp>
      <p:sp>
        <p:nvSpPr>
          <p:cNvPr id="92" name="Subtitle 2">
            <a:extLst>
              <a:ext uri="{FF2B5EF4-FFF2-40B4-BE49-F238E27FC236}">
                <a16:creationId xmlns:a16="http://schemas.microsoft.com/office/drawing/2014/main" id="{5AE35256-E161-A641-B9C3-650A844E930D}"/>
              </a:ext>
            </a:extLst>
          </p:cNvPr>
          <p:cNvSpPr txBox="1">
            <a:spLocks/>
          </p:cNvSpPr>
          <p:nvPr/>
        </p:nvSpPr>
        <p:spPr>
          <a:xfrm>
            <a:off x="8799670" y="3159413"/>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API</a:t>
            </a:r>
          </a:p>
        </p:txBody>
      </p:sp>
      <p:sp>
        <p:nvSpPr>
          <p:cNvPr id="93" name="Subtitle 2">
            <a:extLst>
              <a:ext uri="{FF2B5EF4-FFF2-40B4-BE49-F238E27FC236}">
                <a16:creationId xmlns:a16="http://schemas.microsoft.com/office/drawing/2014/main" id="{E14A33BC-8E06-3744-8927-E0B1796D7977}"/>
              </a:ext>
            </a:extLst>
          </p:cNvPr>
          <p:cNvSpPr txBox="1">
            <a:spLocks/>
          </p:cNvSpPr>
          <p:nvPr/>
        </p:nvSpPr>
        <p:spPr>
          <a:xfrm>
            <a:off x="10156984" y="3082469"/>
            <a:ext cx="1188720" cy="3539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Shopping cart improvements</a:t>
            </a:r>
          </a:p>
        </p:txBody>
      </p:sp>
      <p:sp>
        <p:nvSpPr>
          <p:cNvPr id="94" name="Subtitle 2">
            <a:extLst>
              <a:ext uri="{FF2B5EF4-FFF2-40B4-BE49-F238E27FC236}">
                <a16:creationId xmlns:a16="http://schemas.microsoft.com/office/drawing/2014/main" id="{05D1812E-50CB-434E-A1AF-F1DB1F69BCAC}"/>
              </a:ext>
            </a:extLst>
          </p:cNvPr>
          <p:cNvSpPr txBox="1">
            <a:spLocks/>
          </p:cNvSpPr>
          <p:nvPr/>
        </p:nvSpPr>
        <p:spPr>
          <a:xfrm>
            <a:off x="10156984" y="2725125"/>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Code review</a:t>
            </a:r>
          </a:p>
        </p:txBody>
      </p:sp>
      <p:sp>
        <p:nvSpPr>
          <p:cNvPr id="95" name="Subtitle 2">
            <a:extLst>
              <a:ext uri="{FF2B5EF4-FFF2-40B4-BE49-F238E27FC236}">
                <a16:creationId xmlns:a16="http://schemas.microsoft.com/office/drawing/2014/main" id="{565E6445-6FEA-7547-9342-CD3CE4EF4717}"/>
              </a:ext>
            </a:extLst>
          </p:cNvPr>
          <p:cNvSpPr txBox="1">
            <a:spLocks/>
          </p:cNvSpPr>
          <p:nvPr/>
        </p:nvSpPr>
        <p:spPr>
          <a:xfrm>
            <a:off x="10156984" y="4183673"/>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Ticketing System</a:t>
            </a:r>
          </a:p>
        </p:txBody>
      </p:sp>
      <p:sp>
        <p:nvSpPr>
          <p:cNvPr id="96" name="Subtitle 2">
            <a:extLst>
              <a:ext uri="{FF2B5EF4-FFF2-40B4-BE49-F238E27FC236}">
                <a16:creationId xmlns:a16="http://schemas.microsoft.com/office/drawing/2014/main" id="{80F5A391-8132-8641-9950-EC72D2A39BEF}"/>
              </a:ext>
            </a:extLst>
          </p:cNvPr>
          <p:cNvSpPr txBox="1">
            <a:spLocks/>
          </p:cNvSpPr>
          <p:nvPr/>
        </p:nvSpPr>
        <p:spPr>
          <a:xfrm>
            <a:off x="10156984" y="4618320"/>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Q3 Initiative</a:t>
            </a:r>
          </a:p>
        </p:txBody>
      </p:sp>
      <p:sp>
        <p:nvSpPr>
          <p:cNvPr id="97" name="Subtitle 2">
            <a:extLst>
              <a:ext uri="{FF2B5EF4-FFF2-40B4-BE49-F238E27FC236}">
                <a16:creationId xmlns:a16="http://schemas.microsoft.com/office/drawing/2014/main" id="{D2D2272E-9943-6947-BD4C-88C3396798A7}"/>
              </a:ext>
            </a:extLst>
          </p:cNvPr>
          <p:cNvSpPr txBox="1">
            <a:spLocks/>
          </p:cNvSpPr>
          <p:nvPr/>
        </p:nvSpPr>
        <p:spPr>
          <a:xfrm>
            <a:off x="10156984" y="5659423"/>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Content review</a:t>
            </a:r>
          </a:p>
        </p:txBody>
      </p:sp>
      <p:sp>
        <p:nvSpPr>
          <p:cNvPr id="98" name="Subtitle 2">
            <a:extLst>
              <a:ext uri="{FF2B5EF4-FFF2-40B4-BE49-F238E27FC236}">
                <a16:creationId xmlns:a16="http://schemas.microsoft.com/office/drawing/2014/main" id="{E4507F45-C422-2046-8BAD-2240CBC74A86}"/>
              </a:ext>
            </a:extLst>
          </p:cNvPr>
          <p:cNvSpPr txBox="1">
            <a:spLocks/>
          </p:cNvSpPr>
          <p:nvPr/>
        </p:nvSpPr>
        <p:spPr>
          <a:xfrm>
            <a:off x="10156984" y="6015380"/>
            <a:ext cx="1188720" cy="3539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Performance management</a:t>
            </a:r>
          </a:p>
        </p:txBody>
      </p:sp>
      <p:sp>
        <p:nvSpPr>
          <p:cNvPr id="99" name="Subtitle 2">
            <a:extLst>
              <a:ext uri="{FF2B5EF4-FFF2-40B4-BE49-F238E27FC236}">
                <a16:creationId xmlns:a16="http://schemas.microsoft.com/office/drawing/2014/main" id="{A8CC0E3A-280C-C94B-B2F2-78C3A4751A95}"/>
              </a:ext>
            </a:extLst>
          </p:cNvPr>
          <p:cNvSpPr txBox="1">
            <a:spLocks/>
          </p:cNvSpPr>
          <p:nvPr/>
        </p:nvSpPr>
        <p:spPr>
          <a:xfrm>
            <a:off x="8803035" y="6092324"/>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Analytics</a:t>
            </a:r>
          </a:p>
        </p:txBody>
      </p:sp>
      <p:sp>
        <p:nvSpPr>
          <p:cNvPr id="100" name="Subtitle 2">
            <a:extLst>
              <a:ext uri="{FF2B5EF4-FFF2-40B4-BE49-F238E27FC236}">
                <a16:creationId xmlns:a16="http://schemas.microsoft.com/office/drawing/2014/main" id="{9EBC8BB3-F1AA-6342-866E-F87B6D7DDFD6}"/>
              </a:ext>
            </a:extLst>
          </p:cNvPr>
          <p:cNvSpPr txBox="1">
            <a:spLocks/>
          </p:cNvSpPr>
          <p:nvPr/>
        </p:nvSpPr>
        <p:spPr>
          <a:xfrm>
            <a:off x="8799670" y="4111068"/>
            <a:ext cx="1188720" cy="3539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Automatic renewal service</a:t>
            </a:r>
          </a:p>
        </p:txBody>
      </p:sp>
      <p:sp>
        <p:nvSpPr>
          <p:cNvPr id="101" name="Subtitle 2">
            <a:extLst>
              <a:ext uri="{FF2B5EF4-FFF2-40B4-BE49-F238E27FC236}">
                <a16:creationId xmlns:a16="http://schemas.microsoft.com/office/drawing/2014/main" id="{37055147-4CDD-0B47-B003-6C19D35A25A4}"/>
              </a:ext>
            </a:extLst>
          </p:cNvPr>
          <p:cNvSpPr txBox="1">
            <a:spLocks/>
          </p:cNvSpPr>
          <p:nvPr/>
        </p:nvSpPr>
        <p:spPr>
          <a:xfrm>
            <a:off x="8799670" y="4541376"/>
            <a:ext cx="1188720" cy="3539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Application upgrade</a:t>
            </a:r>
          </a:p>
        </p:txBody>
      </p:sp>
      <p:sp>
        <p:nvSpPr>
          <p:cNvPr id="102" name="Subtitle 2">
            <a:extLst>
              <a:ext uri="{FF2B5EF4-FFF2-40B4-BE49-F238E27FC236}">
                <a16:creationId xmlns:a16="http://schemas.microsoft.com/office/drawing/2014/main" id="{2285E667-3C96-134A-B364-071E080A2950}"/>
              </a:ext>
            </a:extLst>
          </p:cNvPr>
          <p:cNvSpPr txBox="1">
            <a:spLocks/>
          </p:cNvSpPr>
          <p:nvPr/>
        </p:nvSpPr>
        <p:spPr>
          <a:xfrm>
            <a:off x="7442359" y="3752519"/>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UX Improvements</a:t>
            </a:r>
          </a:p>
        </p:txBody>
      </p:sp>
      <p:sp>
        <p:nvSpPr>
          <p:cNvPr id="103" name="Subtitle 2">
            <a:extLst>
              <a:ext uri="{FF2B5EF4-FFF2-40B4-BE49-F238E27FC236}">
                <a16:creationId xmlns:a16="http://schemas.microsoft.com/office/drawing/2014/main" id="{ACFAA730-6FA3-9A42-B25B-EB22D35EAB5A}"/>
              </a:ext>
            </a:extLst>
          </p:cNvPr>
          <p:cNvSpPr txBox="1">
            <a:spLocks/>
          </p:cNvSpPr>
          <p:nvPr/>
        </p:nvSpPr>
        <p:spPr>
          <a:xfrm>
            <a:off x="7442359" y="4105201"/>
            <a:ext cx="1188720" cy="35394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Interaction dialogue box</a:t>
            </a:r>
          </a:p>
        </p:txBody>
      </p:sp>
      <p:sp>
        <p:nvSpPr>
          <p:cNvPr id="104" name="Subtitle 2">
            <a:extLst>
              <a:ext uri="{FF2B5EF4-FFF2-40B4-BE49-F238E27FC236}">
                <a16:creationId xmlns:a16="http://schemas.microsoft.com/office/drawing/2014/main" id="{398B250D-55CC-BD46-BBB5-58440C16B240}"/>
              </a:ext>
            </a:extLst>
          </p:cNvPr>
          <p:cNvSpPr txBox="1">
            <a:spLocks/>
          </p:cNvSpPr>
          <p:nvPr/>
        </p:nvSpPr>
        <p:spPr>
          <a:xfrm>
            <a:off x="7442359" y="5226523"/>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SEO plan</a:t>
            </a:r>
          </a:p>
        </p:txBody>
      </p:sp>
      <p:sp>
        <p:nvSpPr>
          <p:cNvPr id="105" name="Subtitle 2">
            <a:extLst>
              <a:ext uri="{FF2B5EF4-FFF2-40B4-BE49-F238E27FC236}">
                <a16:creationId xmlns:a16="http://schemas.microsoft.com/office/drawing/2014/main" id="{9B4014FD-1B7B-B14F-B56F-9833D0B0A39E}"/>
              </a:ext>
            </a:extLst>
          </p:cNvPr>
          <p:cNvSpPr txBox="1">
            <a:spLocks/>
          </p:cNvSpPr>
          <p:nvPr/>
        </p:nvSpPr>
        <p:spPr>
          <a:xfrm>
            <a:off x="6085046" y="3753419"/>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Cloud support</a:t>
            </a:r>
          </a:p>
        </p:txBody>
      </p:sp>
      <p:sp>
        <p:nvSpPr>
          <p:cNvPr id="106" name="Subtitle 2">
            <a:extLst>
              <a:ext uri="{FF2B5EF4-FFF2-40B4-BE49-F238E27FC236}">
                <a16:creationId xmlns:a16="http://schemas.microsoft.com/office/drawing/2014/main" id="{ADB83379-7F4D-C14D-B89F-96AFBE852F4B}"/>
              </a:ext>
            </a:extLst>
          </p:cNvPr>
          <p:cNvSpPr txBox="1">
            <a:spLocks/>
          </p:cNvSpPr>
          <p:nvPr/>
        </p:nvSpPr>
        <p:spPr>
          <a:xfrm>
            <a:off x="6085046" y="5659215"/>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Legal generation</a:t>
            </a:r>
          </a:p>
        </p:txBody>
      </p:sp>
      <p:sp>
        <p:nvSpPr>
          <p:cNvPr id="107" name="Subtitle 2">
            <a:extLst>
              <a:ext uri="{FF2B5EF4-FFF2-40B4-BE49-F238E27FC236}">
                <a16:creationId xmlns:a16="http://schemas.microsoft.com/office/drawing/2014/main" id="{3F52DCC2-2983-8041-8A02-BEF184A5BCFC}"/>
              </a:ext>
            </a:extLst>
          </p:cNvPr>
          <p:cNvSpPr txBox="1">
            <a:spLocks/>
          </p:cNvSpPr>
          <p:nvPr/>
        </p:nvSpPr>
        <p:spPr>
          <a:xfrm>
            <a:off x="3370421" y="3752519"/>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Mobile mock up</a:t>
            </a:r>
          </a:p>
        </p:txBody>
      </p:sp>
      <p:sp>
        <p:nvSpPr>
          <p:cNvPr id="108" name="Subtitle 2">
            <a:extLst>
              <a:ext uri="{FF2B5EF4-FFF2-40B4-BE49-F238E27FC236}">
                <a16:creationId xmlns:a16="http://schemas.microsoft.com/office/drawing/2014/main" id="{003512E8-B25D-E040-95A3-E74ACAB4E5BA}"/>
              </a:ext>
            </a:extLst>
          </p:cNvPr>
          <p:cNvSpPr txBox="1">
            <a:spLocks/>
          </p:cNvSpPr>
          <p:nvPr/>
        </p:nvSpPr>
        <p:spPr>
          <a:xfrm>
            <a:off x="3370421" y="5226523"/>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Market analysis</a:t>
            </a:r>
          </a:p>
        </p:txBody>
      </p:sp>
      <p:sp>
        <p:nvSpPr>
          <p:cNvPr id="109" name="Subtitle 2">
            <a:extLst>
              <a:ext uri="{FF2B5EF4-FFF2-40B4-BE49-F238E27FC236}">
                <a16:creationId xmlns:a16="http://schemas.microsoft.com/office/drawing/2014/main" id="{22C14CA2-BCB3-114F-AF37-104C483E6EF7}"/>
              </a:ext>
            </a:extLst>
          </p:cNvPr>
          <p:cNvSpPr txBox="1">
            <a:spLocks/>
          </p:cNvSpPr>
          <p:nvPr/>
        </p:nvSpPr>
        <p:spPr>
          <a:xfrm>
            <a:off x="4736987" y="3753419"/>
            <a:ext cx="1188720"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UX Improvements</a:t>
            </a:r>
          </a:p>
        </p:txBody>
      </p:sp>
      <p:sp>
        <p:nvSpPr>
          <p:cNvPr id="110" name="Subtitle 2">
            <a:extLst>
              <a:ext uri="{FF2B5EF4-FFF2-40B4-BE49-F238E27FC236}">
                <a16:creationId xmlns:a16="http://schemas.microsoft.com/office/drawing/2014/main" id="{44C87743-4555-1B4A-8C3D-36F25D40ED34}"/>
              </a:ext>
            </a:extLst>
          </p:cNvPr>
          <p:cNvSpPr txBox="1">
            <a:spLocks/>
          </p:cNvSpPr>
          <p:nvPr/>
        </p:nvSpPr>
        <p:spPr>
          <a:xfrm>
            <a:off x="7475015" y="2717177"/>
            <a:ext cx="2480721"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On premise backup</a:t>
            </a:r>
          </a:p>
        </p:txBody>
      </p:sp>
      <p:sp>
        <p:nvSpPr>
          <p:cNvPr id="111" name="Subtitle 2">
            <a:extLst>
              <a:ext uri="{FF2B5EF4-FFF2-40B4-BE49-F238E27FC236}">
                <a16:creationId xmlns:a16="http://schemas.microsoft.com/office/drawing/2014/main" id="{4DE33CC8-2241-0E44-A721-4DE8BC3C9364}"/>
              </a:ext>
            </a:extLst>
          </p:cNvPr>
          <p:cNvSpPr txBox="1">
            <a:spLocks/>
          </p:cNvSpPr>
          <p:nvPr/>
        </p:nvSpPr>
        <p:spPr>
          <a:xfrm>
            <a:off x="4759843" y="4182144"/>
            <a:ext cx="2480721"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Android application</a:t>
            </a:r>
          </a:p>
        </p:txBody>
      </p:sp>
      <p:sp>
        <p:nvSpPr>
          <p:cNvPr id="112" name="Subtitle 2">
            <a:extLst>
              <a:ext uri="{FF2B5EF4-FFF2-40B4-BE49-F238E27FC236}">
                <a16:creationId xmlns:a16="http://schemas.microsoft.com/office/drawing/2014/main" id="{85E5B38E-9322-D743-B185-BD24BE59FF3E}"/>
              </a:ext>
            </a:extLst>
          </p:cNvPr>
          <p:cNvSpPr txBox="1">
            <a:spLocks/>
          </p:cNvSpPr>
          <p:nvPr/>
        </p:nvSpPr>
        <p:spPr>
          <a:xfrm>
            <a:off x="4759843" y="5229204"/>
            <a:ext cx="2480721"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Customer outreach</a:t>
            </a:r>
          </a:p>
        </p:txBody>
      </p:sp>
      <p:sp>
        <p:nvSpPr>
          <p:cNvPr id="113" name="Subtitle 2">
            <a:extLst>
              <a:ext uri="{FF2B5EF4-FFF2-40B4-BE49-F238E27FC236}">
                <a16:creationId xmlns:a16="http://schemas.microsoft.com/office/drawing/2014/main" id="{0A2F0D90-E9CD-864E-9001-C0CC7D5265BD}"/>
              </a:ext>
            </a:extLst>
          </p:cNvPr>
          <p:cNvSpPr txBox="1">
            <a:spLocks/>
          </p:cNvSpPr>
          <p:nvPr/>
        </p:nvSpPr>
        <p:spPr>
          <a:xfrm>
            <a:off x="7475015" y="5662932"/>
            <a:ext cx="2480721"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Pricing review</a:t>
            </a:r>
          </a:p>
        </p:txBody>
      </p:sp>
    </p:spTree>
    <p:extLst>
      <p:ext uri="{BB962C8B-B14F-4D97-AF65-F5344CB8AC3E}">
        <p14:creationId xmlns:p14="http://schemas.microsoft.com/office/powerpoint/2010/main" val="130263692"/>
      </p:ext>
    </p:extLst>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3AB6E05-8515-FA4B-BF88-771732EF3CA2}"/>
              </a:ext>
            </a:extLst>
          </p:cNvPr>
          <p:cNvSpPr/>
          <p:nvPr/>
        </p:nvSpPr>
        <p:spPr>
          <a:xfrm>
            <a:off x="762000" y="1315720"/>
            <a:ext cx="712788" cy="118872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27968905-776E-0D48-8525-53FC41F00193}"/>
              </a:ext>
            </a:extLst>
          </p:cNvPr>
          <p:cNvSpPr/>
          <p:nvPr/>
        </p:nvSpPr>
        <p:spPr>
          <a:xfrm>
            <a:off x="762000" y="2639907"/>
            <a:ext cx="712788" cy="118872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09BBBF49-434C-CD46-B3DD-0566B48A9008}"/>
              </a:ext>
            </a:extLst>
          </p:cNvPr>
          <p:cNvSpPr/>
          <p:nvPr/>
        </p:nvSpPr>
        <p:spPr>
          <a:xfrm>
            <a:off x="762000" y="3964094"/>
            <a:ext cx="712788" cy="118872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669EC1A0-4ABD-7044-A505-374927E872A3}"/>
              </a:ext>
            </a:extLst>
          </p:cNvPr>
          <p:cNvSpPr/>
          <p:nvPr/>
        </p:nvSpPr>
        <p:spPr>
          <a:xfrm>
            <a:off x="762000" y="5288280"/>
            <a:ext cx="712788" cy="11887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73C1DDE1-8E0C-E241-98C0-E7672ADFAB6E}"/>
              </a:ext>
            </a:extLst>
          </p:cNvPr>
          <p:cNvSpPr/>
          <p:nvPr/>
        </p:nvSpPr>
        <p:spPr>
          <a:xfrm>
            <a:off x="1576388" y="786554"/>
            <a:ext cx="1874520" cy="4445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E73E2347-F858-EA42-A8FE-3CA2B3C6D883}"/>
              </a:ext>
            </a:extLst>
          </p:cNvPr>
          <p:cNvSpPr/>
          <p:nvPr/>
        </p:nvSpPr>
        <p:spPr>
          <a:xfrm>
            <a:off x="9555480" y="786554"/>
            <a:ext cx="1874520" cy="4445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A624422D-6B7D-A943-8357-3C47EDB5C92D}"/>
              </a:ext>
            </a:extLst>
          </p:cNvPr>
          <p:cNvSpPr/>
          <p:nvPr/>
        </p:nvSpPr>
        <p:spPr>
          <a:xfrm>
            <a:off x="5565934" y="786554"/>
            <a:ext cx="1874520" cy="4445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40A9CF63-5F69-E441-9F93-1ED604699CB7}"/>
              </a:ext>
            </a:extLst>
          </p:cNvPr>
          <p:cNvSpPr/>
          <p:nvPr/>
        </p:nvSpPr>
        <p:spPr>
          <a:xfrm>
            <a:off x="3571161" y="786554"/>
            <a:ext cx="1874520" cy="4445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876157FF-04C4-0548-81CB-10793BC7B426}"/>
              </a:ext>
            </a:extLst>
          </p:cNvPr>
          <p:cNvSpPr/>
          <p:nvPr/>
        </p:nvSpPr>
        <p:spPr>
          <a:xfrm>
            <a:off x="7560707" y="786554"/>
            <a:ext cx="1874520" cy="4445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TextBox 10">
            <a:extLst>
              <a:ext uri="{FF2B5EF4-FFF2-40B4-BE49-F238E27FC236}">
                <a16:creationId xmlns:a16="http://schemas.microsoft.com/office/drawing/2014/main" id="{197964E6-26B5-6847-9DD1-739F64D85A6A}"/>
              </a:ext>
            </a:extLst>
          </p:cNvPr>
          <p:cNvSpPr txBox="1"/>
          <p:nvPr/>
        </p:nvSpPr>
        <p:spPr>
          <a:xfrm>
            <a:off x="2315516" y="839528"/>
            <a:ext cx="39626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1.1</a:t>
            </a:r>
          </a:p>
        </p:txBody>
      </p:sp>
      <p:sp>
        <p:nvSpPr>
          <p:cNvPr id="12" name="TextBox 11">
            <a:extLst>
              <a:ext uri="{FF2B5EF4-FFF2-40B4-BE49-F238E27FC236}">
                <a16:creationId xmlns:a16="http://schemas.microsoft.com/office/drawing/2014/main" id="{D923D2C3-64C0-524E-9800-C72609B1FDC5}"/>
              </a:ext>
            </a:extLst>
          </p:cNvPr>
          <p:cNvSpPr txBox="1"/>
          <p:nvPr/>
        </p:nvSpPr>
        <p:spPr>
          <a:xfrm>
            <a:off x="4290252" y="839528"/>
            <a:ext cx="43633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1.2</a:t>
            </a:r>
          </a:p>
        </p:txBody>
      </p:sp>
      <p:sp>
        <p:nvSpPr>
          <p:cNvPr id="13" name="TextBox 12">
            <a:extLst>
              <a:ext uri="{FF2B5EF4-FFF2-40B4-BE49-F238E27FC236}">
                <a16:creationId xmlns:a16="http://schemas.microsoft.com/office/drawing/2014/main" id="{46B8C0B5-7594-5642-89B3-F105A82F28FD}"/>
              </a:ext>
            </a:extLst>
          </p:cNvPr>
          <p:cNvSpPr txBox="1"/>
          <p:nvPr/>
        </p:nvSpPr>
        <p:spPr>
          <a:xfrm>
            <a:off x="6281819" y="839528"/>
            <a:ext cx="44275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1.3</a:t>
            </a:r>
          </a:p>
        </p:txBody>
      </p:sp>
      <p:sp>
        <p:nvSpPr>
          <p:cNvPr id="14" name="TextBox 13">
            <a:extLst>
              <a:ext uri="{FF2B5EF4-FFF2-40B4-BE49-F238E27FC236}">
                <a16:creationId xmlns:a16="http://schemas.microsoft.com/office/drawing/2014/main" id="{E8B88347-846F-ED45-81C8-8EB1C09894C9}"/>
              </a:ext>
            </a:extLst>
          </p:cNvPr>
          <p:cNvSpPr txBox="1"/>
          <p:nvPr/>
        </p:nvSpPr>
        <p:spPr>
          <a:xfrm>
            <a:off x="8279798" y="839528"/>
            <a:ext cx="43633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2.1</a:t>
            </a:r>
          </a:p>
        </p:txBody>
      </p:sp>
      <p:sp>
        <p:nvSpPr>
          <p:cNvPr id="15" name="TextBox 14">
            <a:extLst>
              <a:ext uri="{FF2B5EF4-FFF2-40B4-BE49-F238E27FC236}">
                <a16:creationId xmlns:a16="http://schemas.microsoft.com/office/drawing/2014/main" id="{757F79ED-F04C-5147-8EE9-35EE1A9964E3}"/>
              </a:ext>
            </a:extLst>
          </p:cNvPr>
          <p:cNvSpPr txBox="1"/>
          <p:nvPr/>
        </p:nvSpPr>
        <p:spPr>
          <a:xfrm>
            <a:off x="10254536" y="839528"/>
            <a:ext cx="476412"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2.2</a:t>
            </a:r>
          </a:p>
        </p:txBody>
      </p:sp>
      <p:sp>
        <p:nvSpPr>
          <p:cNvPr id="16" name="TextBox 15">
            <a:extLst>
              <a:ext uri="{FF2B5EF4-FFF2-40B4-BE49-F238E27FC236}">
                <a16:creationId xmlns:a16="http://schemas.microsoft.com/office/drawing/2014/main" id="{9EAF83A6-59BF-854A-B60F-3133FD9E18F9}"/>
              </a:ext>
            </a:extLst>
          </p:cNvPr>
          <p:cNvSpPr txBox="1"/>
          <p:nvPr/>
        </p:nvSpPr>
        <p:spPr>
          <a:xfrm rot="16200000">
            <a:off x="491460" y="1771580"/>
            <a:ext cx="125386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Development</a:t>
            </a:r>
          </a:p>
        </p:txBody>
      </p:sp>
      <p:sp>
        <p:nvSpPr>
          <p:cNvPr id="17" name="TextBox 16">
            <a:extLst>
              <a:ext uri="{FF2B5EF4-FFF2-40B4-BE49-F238E27FC236}">
                <a16:creationId xmlns:a16="http://schemas.microsoft.com/office/drawing/2014/main" id="{B909AADD-D3E5-234A-A70F-83B3848F46E1}"/>
              </a:ext>
            </a:extLst>
          </p:cNvPr>
          <p:cNvSpPr txBox="1"/>
          <p:nvPr/>
        </p:nvSpPr>
        <p:spPr>
          <a:xfrm rot="16200000">
            <a:off x="714277" y="3095768"/>
            <a:ext cx="808235"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Product</a:t>
            </a:r>
          </a:p>
        </p:txBody>
      </p:sp>
      <p:sp>
        <p:nvSpPr>
          <p:cNvPr id="18" name="TextBox 17">
            <a:extLst>
              <a:ext uri="{FF2B5EF4-FFF2-40B4-BE49-F238E27FC236}">
                <a16:creationId xmlns:a16="http://schemas.microsoft.com/office/drawing/2014/main" id="{485479E0-CB65-5F40-B925-A056E7CCC798}"/>
              </a:ext>
            </a:extLst>
          </p:cNvPr>
          <p:cNvSpPr txBox="1"/>
          <p:nvPr/>
        </p:nvSpPr>
        <p:spPr>
          <a:xfrm rot="16200000">
            <a:off x="908241" y="5744141"/>
            <a:ext cx="420308"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QA</a:t>
            </a:r>
          </a:p>
        </p:txBody>
      </p:sp>
      <p:sp>
        <p:nvSpPr>
          <p:cNvPr id="19" name="TextBox 18">
            <a:extLst>
              <a:ext uri="{FF2B5EF4-FFF2-40B4-BE49-F238E27FC236}">
                <a16:creationId xmlns:a16="http://schemas.microsoft.com/office/drawing/2014/main" id="{C543DC30-AE16-3A46-858C-D533838CE167}"/>
              </a:ext>
            </a:extLst>
          </p:cNvPr>
          <p:cNvSpPr txBox="1"/>
          <p:nvPr/>
        </p:nvSpPr>
        <p:spPr>
          <a:xfrm rot="16200000">
            <a:off x="916257" y="4419955"/>
            <a:ext cx="404278"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UX</a:t>
            </a:r>
          </a:p>
        </p:txBody>
      </p:sp>
      <p:cxnSp>
        <p:nvCxnSpPr>
          <p:cNvPr id="21" name="Straight Connector 20">
            <a:extLst>
              <a:ext uri="{FF2B5EF4-FFF2-40B4-BE49-F238E27FC236}">
                <a16:creationId xmlns:a16="http://schemas.microsoft.com/office/drawing/2014/main" id="{0669A89F-A96F-F84A-B314-78D605211484}"/>
              </a:ext>
            </a:extLst>
          </p:cNvPr>
          <p:cNvCxnSpPr>
            <a:cxnSpLocks/>
          </p:cNvCxnSpPr>
          <p:nvPr/>
        </p:nvCxnSpPr>
        <p:spPr>
          <a:xfrm>
            <a:off x="1576388" y="2580638"/>
            <a:ext cx="9853613"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4B731AD5-617A-D142-A3B4-53F83D832978}"/>
              </a:ext>
            </a:extLst>
          </p:cNvPr>
          <p:cNvCxnSpPr>
            <a:cxnSpLocks/>
          </p:cNvCxnSpPr>
          <p:nvPr/>
        </p:nvCxnSpPr>
        <p:spPr>
          <a:xfrm>
            <a:off x="1576388" y="3893940"/>
            <a:ext cx="9853613"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149FC118-75C7-674D-8A34-81D02E49E7F6}"/>
              </a:ext>
            </a:extLst>
          </p:cNvPr>
          <p:cNvCxnSpPr>
            <a:cxnSpLocks/>
          </p:cNvCxnSpPr>
          <p:nvPr/>
        </p:nvCxnSpPr>
        <p:spPr>
          <a:xfrm>
            <a:off x="1576388" y="5219820"/>
            <a:ext cx="9853613"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0771CE05-317C-BF49-B732-594DA75EC2E5}"/>
              </a:ext>
            </a:extLst>
          </p:cNvPr>
          <p:cNvSpPr/>
          <p:nvPr/>
        </p:nvSpPr>
        <p:spPr>
          <a:xfrm>
            <a:off x="1713548" y="1316016"/>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Rectangle 25">
            <a:extLst>
              <a:ext uri="{FF2B5EF4-FFF2-40B4-BE49-F238E27FC236}">
                <a16:creationId xmlns:a16="http://schemas.microsoft.com/office/drawing/2014/main" id="{BF723392-F7F2-8148-8950-B656FA736647}"/>
              </a:ext>
            </a:extLst>
          </p:cNvPr>
          <p:cNvSpPr/>
          <p:nvPr/>
        </p:nvSpPr>
        <p:spPr>
          <a:xfrm>
            <a:off x="1713548" y="174111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Rectangle 27">
            <a:extLst>
              <a:ext uri="{FF2B5EF4-FFF2-40B4-BE49-F238E27FC236}">
                <a16:creationId xmlns:a16="http://schemas.microsoft.com/office/drawing/2014/main" id="{249BA4FE-6052-714B-BA66-E9A76D0745C6}"/>
              </a:ext>
            </a:extLst>
          </p:cNvPr>
          <p:cNvSpPr/>
          <p:nvPr/>
        </p:nvSpPr>
        <p:spPr>
          <a:xfrm>
            <a:off x="1576388" y="1316016"/>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ectangle 28">
            <a:extLst>
              <a:ext uri="{FF2B5EF4-FFF2-40B4-BE49-F238E27FC236}">
                <a16:creationId xmlns:a16="http://schemas.microsoft.com/office/drawing/2014/main" id="{D6C18306-602B-8345-9FA3-858791458487}"/>
              </a:ext>
            </a:extLst>
          </p:cNvPr>
          <p:cNvSpPr/>
          <p:nvPr/>
        </p:nvSpPr>
        <p:spPr>
          <a:xfrm>
            <a:off x="1576388" y="1741117"/>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Subtitle 2">
            <a:extLst>
              <a:ext uri="{FF2B5EF4-FFF2-40B4-BE49-F238E27FC236}">
                <a16:creationId xmlns:a16="http://schemas.microsoft.com/office/drawing/2014/main" id="{0F453C8F-D760-A84C-BABF-AC346C13122F}"/>
              </a:ext>
            </a:extLst>
          </p:cNvPr>
          <p:cNvSpPr txBox="1">
            <a:spLocks/>
          </p:cNvSpPr>
          <p:nvPr/>
        </p:nvSpPr>
        <p:spPr>
          <a:xfrm>
            <a:off x="1806904" y="1385100"/>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Front-end prototype</a:t>
            </a:r>
          </a:p>
        </p:txBody>
      </p:sp>
      <p:sp>
        <p:nvSpPr>
          <p:cNvPr id="32" name="Subtitle 2">
            <a:extLst>
              <a:ext uri="{FF2B5EF4-FFF2-40B4-BE49-F238E27FC236}">
                <a16:creationId xmlns:a16="http://schemas.microsoft.com/office/drawing/2014/main" id="{BBDC2758-90EE-BF40-A8D2-7BEE6B44C5BA}"/>
              </a:ext>
            </a:extLst>
          </p:cNvPr>
          <p:cNvSpPr txBox="1">
            <a:spLocks/>
          </p:cNvSpPr>
          <p:nvPr/>
        </p:nvSpPr>
        <p:spPr>
          <a:xfrm>
            <a:off x="1806904" y="181005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Repository deployment</a:t>
            </a:r>
          </a:p>
        </p:txBody>
      </p:sp>
      <p:sp>
        <p:nvSpPr>
          <p:cNvPr id="36" name="Rectangle 35">
            <a:extLst>
              <a:ext uri="{FF2B5EF4-FFF2-40B4-BE49-F238E27FC236}">
                <a16:creationId xmlns:a16="http://schemas.microsoft.com/office/drawing/2014/main" id="{A1BA7F1B-FFFA-8B44-816C-922865C6D9CD}"/>
              </a:ext>
            </a:extLst>
          </p:cNvPr>
          <p:cNvSpPr/>
          <p:nvPr/>
        </p:nvSpPr>
        <p:spPr>
          <a:xfrm>
            <a:off x="3708321" y="1316016"/>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Rectangle 36">
            <a:extLst>
              <a:ext uri="{FF2B5EF4-FFF2-40B4-BE49-F238E27FC236}">
                <a16:creationId xmlns:a16="http://schemas.microsoft.com/office/drawing/2014/main" id="{67A72682-FE1D-FD45-AEBD-B80C57D90885}"/>
              </a:ext>
            </a:extLst>
          </p:cNvPr>
          <p:cNvSpPr/>
          <p:nvPr/>
        </p:nvSpPr>
        <p:spPr>
          <a:xfrm>
            <a:off x="3708321" y="174111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Rectangle 37">
            <a:extLst>
              <a:ext uri="{FF2B5EF4-FFF2-40B4-BE49-F238E27FC236}">
                <a16:creationId xmlns:a16="http://schemas.microsoft.com/office/drawing/2014/main" id="{029EC7B1-DF69-0941-9019-22157BE691F8}"/>
              </a:ext>
            </a:extLst>
          </p:cNvPr>
          <p:cNvSpPr/>
          <p:nvPr/>
        </p:nvSpPr>
        <p:spPr>
          <a:xfrm>
            <a:off x="3708321" y="2166218"/>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9" name="Rectangle 38">
            <a:extLst>
              <a:ext uri="{FF2B5EF4-FFF2-40B4-BE49-F238E27FC236}">
                <a16:creationId xmlns:a16="http://schemas.microsoft.com/office/drawing/2014/main" id="{DC3619E7-980E-7E41-99E1-4FAECD1F71CD}"/>
              </a:ext>
            </a:extLst>
          </p:cNvPr>
          <p:cNvSpPr/>
          <p:nvPr/>
        </p:nvSpPr>
        <p:spPr>
          <a:xfrm>
            <a:off x="3571161" y="1316016"/>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Rectangle 39">
            <a:extLst>
              <a:ext uri="{FF2B5EF4-FFF2-40B4-BE49-F238E27FC236}">
                <a16:creationId xmlns:a16="http://schemas.microsoft.com/office/drawing/2014/main" id="{A09D2031-B0FB-9B47-B1F9-37BF001511D2}"/>
              </a:ext>
            </a:extLst>
          </p:cNvPr>
          <p:cNvSpPr/>
          <p:nvPr/>
        </p:nvSpPr>
        <p:spPr>
          <a:xfrm>
            <a:off x="3571161" y="1741117"/>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Rectangle 40">
            <a:extLst>
              <a:ext uri="{FF2B5EF4-FFF2-40B4-BE49-F238E27FC236}">
                <a16:creationId xmlns:a16="http://schemas.microsoft.com/office/drawing/2014/main" id="{C0663EC1-8053-BD42-806B-18522C63C7B6}"/>
              </a:ext>
            </a:extLst>
          </p:cNvPr>
          <p:cNvSpPr/>
          <p:nvPr/>
        </p:nvSpPr>
        <p:spPr>
          <a:xfrm>
            <a:off x="3571161" y="2166218"/>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2" name="Subtitle 2">
            <a:extLst>
              <a:ext uri="{FF2B5EF4-FFF2-40B4-BE49-F238E27FC236}">
                <a16:creationId xmlns:a16="http://schemas.microsoft.com/office/drawing/2014/main" id="{B2E734F0-3BB3-F34B-A487-FC69188E0E61}"/>
              </a:ext>
            </a:extLst>
          </p:cNvPr>
          <p:cNvSpPr txBox="1">
            <a:spLocks/>
          </p:cNvSpPr>
          <p:nvPr/>
        </p:nvSpPr>
        <p:spPr>
          <a:xfrm>
            <a:off x="3801677" y="1385100"/>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Environment setup</a:t>
            </a:r>
          </a:p>
        </p:txBody>
      </p:sp>
      <p:sp>
        <p:nvSpPr>
          <p:cNvPr id="43" name="Subtitle 2">
            <a:extLst>
              <a:ext uri="{FF2B5EF4-FFF2-40B4-BE49-F238E27FC236}">
                <a16:creationId xmlns:a16="http://schemas.microsoft.com/office/drawing/2014/main" id="{DFF6D3D2-C7A6-C740-BCF2-486A84583921}"/>
              </a:ext>
            </a:extLst>
          </p:cNvPr>
          <p:cNvSpPr txBox="1">
            <a:spLocks/>
          </p:cNvSpPr>
          <p:nvPr/>
        </p:nvSpPr>
        <p:spPr>
          <a:xfrm>
            <a:off x="3801677" y="181005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Back-end engine </a:t>
            </a:r>
          </a:p>
        </p:txBody>
      </p:sp>
      <p:sp>
        <p:nvSpPr>
          <p:cNvPr id="44" name="Subtitle 2">
            <a:extLst>
              <a:ext uri="{FF2B5EF4-FFF2-40B4-BE49-F238E27FC236}">
                <a16:creationId xmlns:a16="http://schemas.microsoft.com/office/drawing/2014/main" id="{51036AE4-F39E-4049-84E4-63CC947BE831}"/>
              </a:ext>
            </a:extLst>
          </p:cNvPr>
          <p:cNvSpPr txBox="1">
            <a:spLocks/>
          </p:cNvSpPr>
          <p:nvPr/>
        </p:nvSpPr>
        <p:spPr>
          <a:xfrm>
            <a:off x="3801677" y="223530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Feature A scope</a:t>
            </a:r>
          </a:p>
        </p:txBody>
      </p:sp>
      <p:sp>
        <p:nvSpPr>
          <p:cNvPr id="46" name="Rectangle 45">
            <a:extLst>
              <a:ext uri="{FF2B5EF4-FFF2-40B4-BE49-F238E27FC236}">
                <a16:creationId xmlns:a16="http://schemas.microsoft.com/office/drawing/2014/main" id="{CA8C9E65-8224-D044-88F6-3F7938F1E985}"/>
              </a:ext>
            </a:extLst>
          </p:cNvPr>
          <p:cNvSpPr/>
          <p:nvPr/>
        </p:nvSpPr>
        <p:spPr>
          <a:xfrm>
            <a:off x="5703094" y="1316016"/>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Rectangle 46">
            <a:extLst>
              <a:ext uri="{FF2B5EF4-FFF2-40B4-BE49-F238E27FC236}">
                <a16:creationId xmlns:a16="http://schemas.microsoft.com/office/drawing/2014/main" id="{5DD56992-199E-E54D-AE10-92F56AB5EF49}"/>
              </a:ext>
            </a:extLst>
          </p:cNvPr>
          <p:cNvSpPr/>
          <p:nvPr/>
        </p:nvSpPr>
        <p:spPr>
          <a:xfrm>
            <a:off x="5703094" y="174111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8" name="Rectangle 47">
            <a:extLst>
              <a:ext uri="{FF2B5EF4-FFF2-40B4-BE49-F238E27FC236}">
                <a16:creationId xmlns:a16="http://schemas.microsoft.com/office/drawing/2014/main" id="{19DED935-AE6F-3447-989E-025813004B37}"/>
              </a:ext>
            </a:extLst>
          </p:cNvPr>
          <p:cNvSpPr/>
          <p:nvPr/>
        </p:nvSpPr>
        <p:spPr>
          <a:xfrm>
            <a:off x="5703094" y="2166218"/>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9" name="Rectangle 48">
            <a:extLst>
              <a:ext uri="{FF2B5EF4-FFF2-40B4-BE49-F238E27FC236}">
                <a16:creationId xmlns:a16="http://schemas.microsoft.com/office/drawing/2014/main" id="{C2434E2E-E5C5-A24F-8DC3-DE4B02760B92}"/>
              </a:ext>
            </a:extLst>
          </p:cNvPr>
          <p:cNvSpPr/>
          <p:nvPr/>
        </p:nvSpPr>
        <p:spPr>
          <a:xfrm>
            <a:off x="5565934" y="1316016"/>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Rectangle 49">
            <a:extLst>
              <a:ext uri="{FF2B5EF4-FFF2-40B4-BE49-F238E27FC236}">
                <a16:creationId xmlns:a16="http://schemas.microsoft.com/office/drawing/2014/main" id="{1AEFAA06-954F-4B46-A16C-DAD56E948E80}"/>
              </a:ext>
            </a:extLst>
          </p:cNvPr>
          <p:cNvSpPr/>
          <p:nvPr/>
        </p:nvSpPr>
        <p:spPr>
          <a:xfrm>
            <a:off x="5565934" y="1741117"/>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Rectangle 50">
            <a:extLst>
              <a:ext uri="{FF2B5EF4-FFF2-40B4-BE49-F238E27FC236}">
                <a16:creationId xmlns:a16="http://schemas.microsoft.com/office/drawing/2014/main" id="{EADDB890-7859-BD4C-B986-BF37D8373C3C}"/>
              </a:ext>
            </a:extLst>
          </p:cNvPr>
          <p:cNvSpPr/>
          <p:nvPr/>
        </p:nvSpPr>
        <p:spPr>
          <a:xfrm>
            <a:off x="5565934" y="2166218"/>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Subtitle 2">
            <a:extLst>
              <a:ext uri="{FF2B5EF4-FFF2-40B4-BE49-F238E27FC236}">
                <a16:creationId xmlns:a16="http://schemas.microsoft.com/office/drawing/2014/main" id="{7A1BCB2D-B0AE-0148-9CC9-1E0DC66C3511}"/>
              </a:ext>
            </a:extLst>
          </p:cNvPr>
          <p:cNvSpPr txBox="1">
            <a:spLocks/>
          </p:cNvSpPr>
          <p:nvPr/>
        </p:nvSpPr>
        <p:spPr>
          <a:xfrm>
            <a:off x="5796450" y="1385100"/>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Store review</a:t>
            </a:r>
          </a:p>
        </p:txBody>
      </p:sp>
      <p:sp>
        <p:nvSpPr>
          <p:cNvPr id="53" name="Subtitle 2">
            <a:extLst>
              <a:ext uri="{FF2B5EF4-FFF2-40B4-BE49-F238E27FC236}">
                <a16:creationId xmlns:a16="http://schemas.microsoft.com/office/drawing/2014/main" id="{71283822-2FE3-A14E-90C2-B5BE024613BB}"/>
              </a:ext>
            </a:extLst>
          </p:cNvPr>
          <p:cNvSpPr txBox="1">
            <a:spLocks/>
          </p:cNvSpPr>
          <p:nvPr/>
        </p:nvSpPr>
        <p:spPr>
          <a:xfrm>
            <a:off x="5796450" y="181005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Demo staging</a:t>
            </a:r>
          </a:p>
        </p:txBody>
      </p:sp>
      <p:sp>
        <p:nvSpPr>
          <p:cNvPr id="54" name="Subtitle 2">
            <a:extLst>
              <a:ext uri="{FF2B5EF4-FFF2-40B4-BE49-F238E27FC236}">
                <a16:creationId xmlns:a16="http://schemas.microsoft.com/office/drawing/2014/main" id="{C6900D3A-B17B-5048-B405-C88E4E71415D}"/>
              </a:ext>
            </a:extLst>
          </p:cNvPr>
          <p:cNvSpPr txBox="1">
            <a:spLocks/>
          </p:cNvSpPr>
          <p:nvPr/>
        </p:nvSpPr>
        <p:spPr>
          <a:xfrm>
            <a:off x="5796450" y="223530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Feature B scope</a:t>
            </a:r>
          </a:p>
        </p:txBody>
      </p:sp>
      <p:sp>
        <p:nvSpPr>
          <p:cNvPr id="56" name="Rectangle 55">
            <a:extLst>
              <a:ext uri="{FF2B5EF4-FFF2-40B4-BE49-F238E27FC236}">
                <a16:creationId xmlns:a16="http://schemas.microsoft.com/office/drawing/2014/main" id="{310215E4-D5FC-2947-B472-E15A062AD191}"/>
              </a:ext>
            </a:extLst>
          </p:cNvPr>
          <p:cNvSpPr/>
          <p:nvPr/>
        </p:nvSpPr>
        <p:spPr>
          <a:xfrm>
            <a:off x="7697867" y="1316016"/>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7" name="Rectangle 56">
            <a:extLst>
              <a:ext uri="{FF2B5EF4-FFF2-40B4-BE49-F238E27FC236}">
                <a16:creationId xmlns:a16="http://schemas.microsoft.com/office/drawing/2014/main" id="{2D94AF17-945E-0047-A2FA-F442E582B391}"/>
              </a:ext>
            </a:extLst>
          </p:cNvPr>
          <p:cNvSpPr/>
          <p:nvPr/>
        </p:nvSpPr>
        <p:spPr>
          <a:xfrm>
            <a:off x="7697867" y="174111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8" name="Rectangle 57">
            <a:extLst>
              <a:ext uri="{FF2B5EF4-FFF2-40B4-BE49-F238E27FC236}">
                <a16:creationId xmlns:a16="http://schemas.microsoft.com/office/drawing/2014/main" id="{78A02E9C-87ED-9E48-9DF8-94047A76C8A8}"/>
              </a:ext>
            </a:extLst>
          </p:cNvPr>
          <p:cNvSpPr/>
          <p:nvPr/>
        </p:nvSpPr>
        <p:spPr>
          <a:xfrm>
            <a:off x="7697867" y="2166218"/>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Rectangle 58">
            <a:extLst>
              <a:ext uri="{FF2B5EF4-FFF2-40B4-BE49-F238E27FC236}">
                <a16:creationId xmlns:a16="http://schemas.microsoft.com/office/drawing/2014/main" id="{F035B63C-3DED-664E-9207-6E3B110738AC}"/>
              </a:ext>
            </a:extLst>
          </p:cNvPr>
          <p:cNvSpPr/>
          <p:nvPr/>
        </p:nvSpPr>
        <p:spPr>
          <a:xfrm>
            <a:off x="7560707" y="1316016"/>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0" name="Rectangle 59">
            <a:extLst>
              <a:ext uri="{FF2B5EF4-FFF2-40B4-BE49-F238E27FC236}">
                <a16:creationId xmlns:a16="http://schemas.microsoft.com/office/drawing/2014/main" id="{6C056863-3D0F-F341-A938-DB1A9A4142DA}"/>
              </a:ext>
            </a:extLst>
          </p:cNvPr>
          <p:cNvSpPr/>
          <p:nvPr/>
        </p:nvSpPr>
        <p:spPr>
          <a:xfrm>
            <a:off x="7560707" y="1741117"/>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Rectangle 60">
            <a:extLst>
              <a:ext uri="{FF2B5EF4-FFF2-40B4-BE49-F238E27FC236}">
                <a16:creationId xmlns:a16="http://schemas.microsoft.com/office/drawing/2014/main" id="{B1A0FF90-1583-E34D-964C-398E1EAD1F44}"/>
              </a:ext>
            </a:extLst>
          </p:cNvPr>
          <p:cNvSpPr/>
          <p:nvPr/>
        </p:nvSpPr>
        <p:spPr>
          <a:xfrm>
            <a:off x="7560707" y="2166218"/>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2" name="Subtitle 2">
            <a:extLst>
              <a:ext uri="{FF2B5EF4-FFF2-40B4-BE49-F238E27FC236}">
                <a16:creationId xmlns:a16="http://schemas.microsoft.com/office/drawing/2014/main" id="{A10EFAC4-6A22-394B-8A1A-B7EAC262CA7C}"/>
              </a:ext>
            </a:extLst>
          </p:cNvPr>
          <p:cNvSpPr txBox="1">
            <a:spLocks/>
          </p:cNvSpPr>
          <p:nvPr/>
        </p:nvSpPr>
        <p:spPr>
          <a:xfrm>
            <a:off x="7791223" y="1385100"/>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Environment setup</a:t>
            </a:r>
          </a:p>
        </p:txBody>
      </p:sp>
      <p:sp>
        <p:nvSpPr>
          <p:cNvPr id="63" name="Subtitle 2">
            <a:extLst>
              <a:ext uri="{FF2B5EF4-FFF2-40B4-BE49-F238E27FC236}">
                <a16:creationId xmlns:a16="http://schemas.microsoft.com/office/drawing/2014/main" id="{AF75A62B-D858-464E-BB80-83E296062C56}"/>
              </a:ext>
            </a:extLst>
          </p:cNvPr>
          <p:cNvSpPr txBox="1">
            <a:spLocks/>
          </p:cNvSpPr>
          <p:nvPr/>
        </p:nvSpPr>
        <p:spPr>
          <a:xfrm>
            <a:off x="7791223" y="181005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Integrated prototype</a:t>
            </a:r>
          </a:p>
        </p:txBody>
      </p:sp>
      <p:sp>
        <p:nvSpPr>
          <p:cNvPr id="64" name="Subtitle 2">
            <a:extLst>
              <a:ext uri="{FF2B5EF4-FFF2-40B4-BE49-F238E27FC236}">
                <a16:creationId xmlns:a16="http://schemas.microsoft.com/office/drawing/2014/main" id="{45709515-AA41-844D-B4FC-35431E89C876}"/>
              </a:ext>
            </a:extLst>
          </p:cNvPr>
          <p:cNvSpPr txBox="1">
            <a:spLocks/>
          </p:cNvSpPr>
          <p:nvPr/>
        </p:nvSpPr>
        <p:spPr>
          <a:xfrm>
            <a:off x="7791223" y="223530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Analytics engine</a:t>
            </a:r>
          </a:p>
        </p:txBody>
      </p:sp>
      <p:sp>
        <p:nvSpPr>
          <p:cNvPr id="66" name="Rectangle 65">
            <a:extLst>
              <a:ext uri="{FF2B5EF4-FFF2-40B4-BE49-F238E27FC236}">
                <a16:creationId xmlns:a16="http://schemas.microsoft.com/office/drawing/2014/main" id="{2DA4AA73-94AA-2E4D-BA2A-AB1FD721A846}"/>
              </a:ext>
            </a:extLst>
          </p:cNvPr>
          <p:cNvSpPr/>
          <p:nvPr/>
        </p:nvSpPr>
        <p:spPr>
          <a:xfrm>
            <a:off x="9692640" y="1316016"/>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7" name="Rectangle 66">
            <a:extLst>
              <a:ext uri="{FF2B5EF4-FFF2-40B4-BE49-F238E27FC236}">
                <a16:creationId xmlns:a16="http://schemas.microsoft.com/office/drawing/2014/main" id="{74B09044-B3A6-D34D-9A94-6CEE5991A3CB}"/>
              </a:ext>
            </a:extLst>
          </p:cNvPr>
          <p:cNvSpPr/>
          <p:nvPr/>
        </p:nvSpPr>
        <p:spPr>
          <a:xfrm>
            <a:off x="9692640" y="174111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8" name="Rectangle 67">
            <a:extLst>
              <a:ext uri="{FF2B5EF4-FFF2-40B4-BE49-F238E27FC236}">
                <a16:creationId xmlns:a16="http://schemas.microsoft.com/office/drawing/2014/main" id="{2DF3ADB8-C92A-6F44-81D7-EA28DA3289CD}"/>
              </a:ext>
            </a:extLst>
          </p:cNvPr>
          <p:cNvSpPr/>
          <p:nvPr/>
        </p:nvSpPr>
        <p:spPr>
          <a:xfrm>
            <a:off x="9692640" y="2166218"/>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9" name="Rectangle 68">
            <a:extLst>
              <a:ext uri="{FF2B5EF4-FFF2-40B4-BE49-F238E27FC236}">
                <a16:creationId xmlns:a16="http://schemas.microsoft.com/office/drawing/2014/main" id="{6266E8E2-6BDA-494A-8367-6F840243E9C2}"/>
              </a:ext>
            </a:extLst>
          </p:cNvPr>
          <p:cNvSpPr/>
          <p:nvPr/>
        </p:nvSpPr>
        <p:spPr>
          <a:xfrm>
            <a:off x="9555480" y="1316016"/>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0" name="Rectangle 69">
            <a:extLst>
              <a:ext uri="{FF2B5EF4-FFF2-40B4-BE49-F238E27FC236}">
                <a16:creationId xmlns:a16="http://schemas.microsoft.com/office/drawing/2014/main" id="{D1B3C8D4-47A9-424E-BC10-76E4DCFC8CBF}"/>
              </a:ext>
            </a:extLst>
          </p:cNvPr>
          <p:cNvSpPr/>
          <p:nvPr/>
        </p:nvSpPr>
        <p:spPr>
          <a:xfrm>
            <a:off x="9555480" y="1741117"/>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1" name="Rectangle 70">
            <a:extLst>
              <a:ext uri="{FF2B5EF4-FFF2-40B4-BE49-F238E27FC236}">
                <a16:creationId xmlns:a16="http://schemas.microsoft.com/office/drawing/2014/main" id="{39627117-886F-6647-837C-D1B7E2734567}"/>
              </a:ext>
            </a:extLst>
          </p:cNvPr>
          <p:cNvSpPr/>
          <p:nvPr/>
        </p:nvSpPr>
        <p:spPr>
          <a:xfrm>
            <a:off x="9555480" y="2166218"/>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2" name="Subtitle 2">
            <a:extLst>
              <a:ext uri="{FF2B5EF4-FFF2-40B4-BE49-F238E27FC236}">
                <a16:creationId xmlns:a16="http://schemas.microsoft.com/office/drawing/2014/main" id="{739ABB3E-2F43-034D-956E-F2AAC72B988B}"/>
              </a:ext>
            </a:extLst>
          </p:cNvPr>
          <p:cNvSpPr txBox="1">
            <a:spLocks/>
          </p:cNvSpPr>
          <p:nvPr/>
        </p:nvSpPr>
        <p:spPr>
          <a:xfrm>
            <a:off x="9785996" y="1385100"/>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Unit testing</a:t>
            </a:r>
          </a:p>
        </p:txBody>
      </p:sp>
      <p:sp>
        <p:nvSpPr>
          <p:cNvPr id="73" name="Subtitle 2">
            <a:extLst>
              <a:ext uri="{FF2B5EF4-FFF2-40B4-BE49-F238E27FC236}">
                <a16:creationId xmlns:a16="http://schemas.microsoft.com/office/drawing/2014/main" id="{065D1B6B-DEBC-DF4E-AA41-6667E0BA8FFD}"/>
              </a:ext>
            </a:extLst>
          </p:cNvPr>
          <p:cNvSpPr txBox="1">
            <a:spLocks/>
          </p:cNvSpPr>
          <p:nvPr/>
        </p:nvSpPr>
        <p:spPr>
          <a:xfrm>
            <a:off x="9785996" y="181005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Back-end analytics</a:t>
            </a:r>
          </a:p>
        </p:txBody>
      </p:sp>
      <p:sp>
        <p:nvSpPr>
          <p:cNvPr id="74" name="Subtitle 2">
            <a:extLst>
              <a:ext uri="{FF2B5EF4-FFF2-40B4-BE49-F238E27FC236}">
                <a16:creationId xmlns:a16="http://schemas.microsoft.com/office/drawing/2014/main" id="{F34EF712-7728-024F-B8D8-1CC33D902B44}"/>
              </a:ext>
            </a:extLst>
          </p:cNvPr>
          <p:cNvSpPr txBox="1">
            <a:spLocks/>
          </p:cNvSpPr>
          <p:nvPr/>
        </p:nvSpPr>
        <p:spPr>
          <a:xfrm>
            <a:off x="9785996" y="223530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Engineering review</a:t>
            </a:r>
          </a:p>
        </p:txBody>
      </p:sp>
      <p:sp>
        <p:nvSpPr>
          <p:cNvPr id="76" name="Rectangle 75">
            <a:extLst>
              <a:ext uri="{FF2B5EF4-FFF2-40B4-BE49-F238E27FC236}">
                <a16:creationId xmlns:a16="http://schemas.microsoft.com/office/drawing/2014/main" id="{1825B88A-8B29-704F-8B52-C5BCC7537E66}"/>
              </a:ext>
            </a:extLst>
          </p:cNvPr>
          <p:cNvSpPr/>
          <p:nvPr/>
        </p:nvSpPr>
        <p:spPr>
          <a:xfrm>
            <a:off x="1713548" y="2640203"/>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9" name="Rectangle 78">
            <a:extLst>
              <a:ext uri="{FF2B5EF4-FFF2-40B4-BE49-F238E27FC236}">
                <a16:creationId xmlns:a16="http://schemas.microsoft.com/office/drawing/2014/main" id="{21124EC8-6335-DC46-9984-B9BF094E2FE2}"/>
              </a:ext>
            </a:extLst>
          </p:cNvPr>
          <p:cNvSpPr/>
          <p:nvPr/>
        </p:nvSpPr>
        <p:spPr>
          <a:xfrm>
            <a:off x="1576388" y="2640203"/>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2" name="Subtitle 2">
            <a:extLst>
              <a:ext uri="{FF2B5EF4-FFF2-40B4-BE49-F238E27FC236}">
                <a16:creationId xmlns:a16="http://schemas.microsoft.com/office/drawing/2014/main" id="{8E32CACD-9BD5-1E4D-AC1D-7978B12AF6D4}"/>
              </a:ext>
            </a:extLst>
          </p:cNvPr>
          <p:cNvSpPr txBox="1">
            <a:spLocks/>
          </p:cNvSpPr>
          <p:nvPr/>
        </p:nvSpPr>
        <p:spPr>
          <a:xfrm>
            <a:off x="1806904" y="2709287"/>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MVP Requirements</a:t>
            </a:r>
          </a:p>
        </p:txBody>
      </p:sp>
      <p:sp>
        <p:nvSpPr>
          <p:cNvPr id="86" name="Rectangle 85">
            <a:extLst>
              <a:ext uri="{FF2B5EF4-FFF2-40B4-BE49-F238E27FC236}">
                <a16:creationId xmlns:a16="http://schemas.microsoft.com/office/drawing/2014/main" id="{E7D427DD-4E85-2540-B9C2-2ABB89C79E5E}"/>
              </a:ext>
            </a:extLst>
          </p:cNvPr>
          <p:cNvSpPr/>
          <p:nvPr/>
        </p:nvSpPr>
        <p:spPr>
          <a:xfrm>
            <a:off x="3708321" y="2640203"/>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7" name="Rectangle 86">
            <a:extLst>
              <a:ext uri="{FF2B5EF4-FFF2-40B4-BE49-F238E27FC236}">
                <a16:creationId xmlns:a16="http://schemas.microsoft.com/office/drawing/2014/main" id="{CC52E4EF-8343-E743-92CB-CDAE9E81ADE8}"/>
              </a:ext>
            </a:extLst>
          </p:cNvPr>
          <p:cNvSpPr/>
          <p:nvPr/>
        </p:nvSpPr>
        <p:spPr>
          <a:xfrm>
            <a:off x="3708321" y="3065304"/>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9" name="Rectangle 88">
            <a:extLst>
              <a:ext uri="{FF2B5EF4-FFF2-40B4-BE49-F238E27FC236}">
                <a16:creationId xmlns:a16="http://schemas.microsoft.com/office/drawing/2014/main" id="{6A961882-05D7-E342-9696-A5E5DD2E19A1}"/>
              </a:ext>
            </a:extLst>
          </p:cNvPr>
          <p:cNvSpPr/>
          <p:nvPr/>
        </p:nvSpPr>
        <p:spPr>
          <a:xfrm>
            <a:off x="3571161" y="2640203"/>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0" name="Rectangle 89">
            <a:extLst>
              <a:ext uri="{FF2B5EF4-FFF2-40B4-BE49-F238E27FC236}">
                <a16:creationId xmlns:a16="http://schemas.microsoft.com/office/drawing/2014/main" id="{26FC9180-F058-C84E-86B8-6CD533FD34A9}"/>
              </a:ext>
            </a:extLst>
          </p:cNvPr>
          <p:cNvSpPr/>
          <p:nvPr/>
        </p:nvSpPr>
        <p:spPr>
          <a:xfrm>
            <a:off x="3571161" y="3065304"/>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2" name="Subtitle 2">
            <a:extLst>
              <a:ext uri="{FF2B5EF4-FFF2-40B4-BE49-F238E27FC236}">
                <a16:creationId xmlns:a16="http://schemas.microsoft.com/office/drawing/2014/main" id="{89FF7DED-9E85-E441-9FCC-E18ED00F30A8}"/>
              </a:ext>
            </a:extLst>
          </p:cNvPr>
          <p:cNvSpPr txBox="1">
            <a:spLocks/>
          </p:cNvSpPr>
          <p:nvPr/>
        </p:nvSpPr>
        <p:spPr>
          <a:xfrm>
            <a:off x="3801677" y="2709287"/>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Roadmap brief</a:t>
            </a:r>
          </a:p>
        </p:txBody>
      </p:sp>
      <p:sp>
        <p:nvSpPr>
          <p:cNvPr id="93" name="Subtitle 2">
            <a:extLst>
              <a:ext uri="{FF2B5EF4-FFF2-40B4-BE49-F238E27FC236}">
                <a16:creationId xmlns:a16="http://schemas.microsoft.com/office/drawing/2014/main" id="{1BBAA387-028D-E448-BC36-1F229248B362}"/>
              </a:ext>
            </a:extLst>
          </p:cNvPr>
          <p:cNvSpPr txBox="1">
            <a:spLocks/>
          </p:cNvSpPr>
          <p:nvPr/>
        </p:nvSpPr>
        <p:spPr>
          <a:xfrm>
            <a:off x="3801677" y="3134238"/>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Feature requirements</a:t>
            </a:r>
          </a:p>
        </p:txBody>
      </p:sp>
      <p:sp>
        <p:nvSpPr>
          <p:cNvPr id="96" name="Rectangle 95">
            <a:extLst>
              <a:ext uri="{FF2B5EF4-FFF2-40B4-BE49-F238E27FC236}">
                <a16:creationId xmlns:a16="http://schemas.microsoft.com/office/drawing/2014/main" id="{6FC298BC-DE33-DD4B-8105-FAE9A253E2AD}"/>
              </a:ext>
            </a:extLst>
          </p:cNvPr>
          <p:cNvSpPr/>
          <p:nvPr/>
        </p:nvSpPr>
        <p:spPr>
          <a:xfrm>
            <a:off x="5703094" y="2640203"/>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7" name="Rectangle 96">
            <a:extLst>
              <a:ext uri="{FF2B5EF4-FFF2-40B4-BE49-F238E27FC236}">
                <a16:creationId xmlns:a16="http://schemas.microsoft.com/office/drawing/2014/main" id="{49E1C5D4-7098-C641-BEFE-A26847E71AF3}"/>
              </a:ext>
            </a:extLst>
          </p:cNvPr>
          <p:cNvSpPr/>
          <p:nvPr/>
        </p:nvSpPr>
        <p:spPr>
          <a:xfrm>
            <a:off x="5703094" y="3065304"/>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9" name="Rectangle 98">
            <a:extLst>
              <a:ext uri="{FF2B5EF4-FFF2-40B4-BE49-F238E27FC236}">
                <a16:creationId xmlns:a16="http://schemas.microsoft.com/office/drawing/2014/main" id="{703F9CD6-2D72-5D4C-B3B9-8F73F498FED6}"/>
              </a:ext>
            </a:extLst>
          </p:cNvPr>
          <p:cNvSpPr/>
          <p:nvPr/>
        </p:nvSpPr>
        <p:spPr>
          <a:xfrm>
            <a:off x="5565934" y="2640203"/>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0" name="Rectangle 99">
            <a:extLst>
              <a:ext uri="{FF2B5EF4-FFF2-40B4-BE49-F238E27FC236}">
                <a16:creationId xmlns:a16="http://schemas.microsoft.com/office/drawing/2014/main" id="{FE6CD52F-23A5-3F48-9265-9D295BE9145D}"/>
              </a:ext>
            </a:extLst>
          </p:cNvPr>
          <p:cNvSpPr/>
          <p:nvPr/>
        </p:nvSpPr>
        <p:spPr>
          <a:xfrm>
            <a:off x="5565934" y="3065304"/>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2" name="Subtitle 2">
            <a:extLst>
              <a:ext uri="{FF2B5EF4-FFF2-40B4-BE49-F238E27FC236}">
                <a16:creationId xmlns:a16="http://schemas.microsoft.com/office/drawing/2014/main" id="{C214E6B9-C24E-324D-933C-121C31AD3D41}"/>
              </a:ext>
            </a:extLst>
          </p:cNvPr>
          <p:cNvSpPr txBox="1">
            <a:spLocks/>
          </p:cNvSpPr>
          <p:nvPr/>
        </p:nvSpPr>
        <p:spPr>
          <a:xfrm>
            <a:off x="5796450" y="2709287"/>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Pilot</a:t>
            </a:r>
          </a:p>
        </p:txBody>
      </p:sp>
      <p:sp>
        <p:nvSpPr>
          <p:cNvPr id="103" name="Subtitle 2">
            <a:extLst>
              <a:ext uri="{FF2B5EF4-FFF2-40B4-BE49-F238E27FC236}">
                <a16:creationId xmlns:a16="http://schemas.microsoft.com/office/drawing/2014/main" id="{0A099DAA-2EC0-E34F-8D1D-1A2AFAB5FCF9}"/>
              </a:ext>
            </a:extLst>
          </p:cNvPr>
          <p:cNvSpPr txBox="1">
            <a:spLocks/>
          </p:cNvSpPr>
          <p:nvPr/>
        </p:nvSpPr>
        <p:spPr>
          <a:xfrm>
            <a:off x="5796450" y="3134238"/>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Feedback</a:t>
            </a:r>
          </a:p>
        </p:txBody>
      </p:sp>
      <p:sp>
        <p:nvSpPr>
          <p:cNvPr id="106" name="Rectangle 105">
            <a:extLst>
              <a:ext uri="{FF2B5EF4-FFF2-40B4-BE49-F238E27FC236}">
                <a16:creationId xmlns:a16="http://schemas.microsoft.com/office/drawing/2014/main" id="{52D3B957-6681-3748-85DF-A236F3249FD3}"/>
              </a:ext>
            </a:extLst>
          </p:cNvPr>
          <p:cNvSpPr/>
          <p:nvPr/>
        </p:nvSpPr>
        <p:spPr>
          <a:xfrm>
            <a:off x="7697867" y="2640203"/>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7" name="Rectangle 106">
            <a:extLst>
              <a:ext uri="{FF2B5EF4-FFF2-40B4-BE49-F238E27FC236}">
                <a16:creationId xmlns:a16="http://schemas.microsoft.com/office/drawing/2014/main" id="{B3EB4B2A-3008-6F4E-BE7B-378AF2721018}"/>
              </a:ext>
            </a:extLst>
          </p:cNvPr>
          <p:cNvSpPr/>
          <p:nvPr/>
        </p:nvSpPr>
        <p:spPr>
          <a:xfrm>
            <a:off x="7697867" y="3065304"/>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9" name="Rectangle 108">
            <a:extLst>
              <a:ext uri="{FF2B5EF4-FFF2-40B4-BE49-F238E27FC236}">
                <a16:creationId xmlns:a16="http://schemas.microsoft.com/office/drawing/2014/main" id="{77672571-389B-2343-A756-FA8A742C7F93}"/>
              </a:ext>
            </a:extLst>
          </p:cNvPr>
          <p:cNvSpPr/>
          <p:nvPr/>
        </p:nvSpPr>
        <p:spPr>
          <a:xfrm>
            <a:off x="7560707" y="2640203"/>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0" name="Rectangle 109">
            <a:extLst>
              <a:ext uri="{FF2B5EF4-FFF2-40B4-BE49-F238E27FC236}">
                <a16:creationId xmlns:a16="http://schemas.microsoft.com/office/drawing/2014/main" id="{DF1B7FCD-6229-5B44-A149-BFBAEE1896EF}"/>
              </a:ext>
            </a:extLst>
          </p:cNvPr>
          <p:cNvSpPr/>
          <p:nvPr/>
        </p:nvSpPr>
        <p:spPr>
          <a:xfrm>
            <a:off x="7560707" y="3065304"/>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2" name="Subtitle 2">
            <a:extLst>
              <a:ext uri="{FF2B5EF4-FFF2-40B4-BE49-F238E27FC236}">
                <a16:creationId xmlns:a16="http://schemas.microsoft.com/office/drawing/2014/main" id="{D69B998F-9C2B-9549-8758-69172379EDD4}"/>
              </a:ext>
            </a:extLst>
          </p:cNvPr>
          <p:cNvSpPr txBox="1">
            <a:spLocks/>
          </p:cNvSpPr>
          <p:nvPr/>
        </p:nvSpPr>
        <p:spPr>
          <a:xfrm>
            <a:off x="7791223" y="2709287"/>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Launch</a:t>
            </a:r>
          </a:p>
        </p:txBody>
      </p:sp>
      <p:sp>
        <p:nvSpPr>
          <p:cNvPr id="113" name="Subtitle 2">
            <a:extLst>
              <a:ext uri="{FF2B5EF4-FFF2-40B4-BE49-F238E27FC236}">
                <a16:creationId xmlns:a16="http://schemas.microsoft.com/office/drawing/2014/main" id="{3196DBAA-B5FA-F149-9419-D2273F8C91B3}"/>
              </a:ext>
            </a:extLst>
          </p:cNvPr>
          <p:cNvSpPr txBox="1">
            <a:spLocks/>
          </p:cNvSpPr>
          <p:nvPr/>
        </p:nvSpPr>
        <p:spPr>
          <a:xfrm>
            <a:off x="7791223" y="3134238"/>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Customer Testing</a:t>
            </a:r>
          </a:p>
        </p:txBody>
      </p:sp>
      <p:sp>
        <p:nvSpPr>
          <p:cNvPr id="116" name="Rectangle 115">
            <a:extLst>
              <a:ext uri="{FF2B5EF4-FFF2-40B4-BE49-F238E27FC236}">
                <a16:creationId xmlns:a16="http://schemas.microsoft.com/office/drawing/2014/main" id="{CBF1D41D-D61A-FF43-BD74-CF2F9D497ED0}"/>
              </a:ext>
            </a:extLst>
          </p:cNvPr>
          <p:cNvSpPr/>
          <p:nvPr/>
        </p:nvSpPr>
        <p:spPr>
          <a:xfrm>
            <a:off x="9692640" y="2640203"/>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7" name="Rectangle 116">
            <a:extLst>
              <a:ext uri="{FF2B5EF4-FFF2-40B4-BE49-F238E27FC236}">
                <a16:creationId xmlns:a16="http://schemas.microsoft.com/office/drawing/2014/main" id="{13A93FD4-21EB-4942-B183-D07FD8CB5FB5}"/>
              </a:ext>
            </a:extLst>
          </p:cNvPr>
          <p:cNvSpPr/>
          <p:nvPr/>
        </p:nvSpPr>
        <p:spPr>
          <a:xfrm>
            <a:off x="9692640" y="3065304"/>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9" name="Rectangle 118">
            <a:extLst>
              <a:ext uri="{FF2B5EF4-FFF2-40B4-BE49-F238E27FC236}">
                <a16:creationId xmlns:a16="http://schemas.microsoft.com/office/drawing/2014/main" id="{EB3DA8CA-13DC-EF49-8FD2-C98674F8F690}"/>
              </a:ext>
            </a:extLst>
          </p:cNvPr>
          <p:cNvSpPr/>
          <p:nvPr/>
        </p:nvSpPr>
        <p:spPr>
          <a:xfrm>
            <a:off x="9555480" y="2640203"/>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0" name="Rectangle 119">
            <a:extLst>
              <a:ext uri="{FF2B5EF4-FFF2-40B4-BE49-F238E27FC236}">
                <a16:creationId xmlns:a16="http://schemas.microsoft.com/office/drawing/2014/main" id="{730E2AE4-5D85-5742-B256-2B449E5735A8}"/>
              </a:ext>
            </a:extLst>
          </p:cNvPr>
          <p:cNvSpPr/>
          <p:nvPr/>
        </p:nvSpPr>
        <p:spPr>
          <a:xfrm>
            <a:off x="9555480" y="3065304"/>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2" name="Subtitle 2">
            <a:extLst>
              <a:ext uri="{FF2B5EF4-FFF2-40B4-BE49-F238E27FC236}">
                <a16:creationId xmlns:a16="http://schemas.microsoft.com/office/drawing/2014/main" id="{2FEA7B7D-C217-B844-BAA6-F42D44AF72CB}"/>
              </a:ext>
            </a:extLst>
          </p:cNvPr>
          <p:cNvSpPr txBox="1">
            <a:spLocks/>
          </p:cNvSpPr>
          <p:nvPr/>
        </p:nvSpPr>
        <p:spPr>
          <a:xfrm>
            <a:off x="9785996" y="2709287"/>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Backlog sweep</a:t>
            </a:r>
          </a:p>
        </p:txBody>
      </p:sp>
      <p:sp>
        <p:nvSpPr>
          <p:cNvPr id="123" name="Subtitle 2">
            <a:extLst>
              <a:ext uri="{FF2B5EF4-FFF2-40B4-BE49-F238E27FC236}">
                <a16:creationId xmlns:a16="http://schemas.microsoft.com/office/drawing/2014/main" id="{9A331F5E-DDC6-4441-85B2-57BDEFBA1E91}"/>
              </a:ext>
            </a:extLst>
          </p:cNvPr>
          <p:cNvSpPr txBox="1">
            <a:spLocks/>
          </p:cNvSpPr>
          <p:nvPr/>
        </p:nvSpPr>
        <p:spPr>
          <a:xfrm>
            <a:off x="9785996" y="3134238"/>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Feature release A-B</a:t>
            </a:r>
          </a:p>
        </p:txBody>
      </p:sp>
      <p:sp>
        <p:nvSpPr>
          <p:cNvPr id="126" name="Rectangle 125">
            <a:extLst>
              <a:ext uri="{FF2B5EF4-FFF2-40B4-BE49-F238E27FC236}">
                <a16:creationId xmlns:a16="http://schemas.microsoft.com/office/drawing/2014/main" id="{F19DC17B-FABD-4644-B2B1-A481AA0F517A}"/>
              </a:ext>
            </a:extLst>
          </p:cNvPr>
          <p:cNvSpPr/>
          <p:nvPr/>
        </p:nvSpPr>
        <p:spPr>
          <a:xfrm>
            <a:off x="1713548" y="396293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9" name="Rectangle 128">
            <a:extLst>
              <a:ext uri="{FF2B5EF4-FFF2-40B4-BE49-F238E27FC236}">
                <a16:creationId xmlns:a16="http://schemas.microsoft.com/office/drawing/2014/main" id="{9A5CDBDA-0F04-7240-96A7-306D0FD1D9DE}"/>
              </a:ext>
            </a:extLst>
          </p:cNvPr>
          <p:cNvSpPr/>
          <p:nvPr/>
        </p:nvSpPr>
        <p:spPr>
          <a:xfrm>
            <a:off x="1576388" y="3962937"/>
            <a:ext cx="137160" cy="338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2" name="Subtitle 2">
            <a:extLst>
              <a:ext uri="{FF2B5EF4-FFF2-40B4-BE49-F238E27FC236}">
                <a16:creationId xmlns:a16="http://schemas.microsoft.com/office/drawing/2014/main" id="{9A6F2CEB-74C1-6C4C-8A42-EC73CA3D8326}"/>
              </a:ext>
            </a:extLst>
          </p:cNvPr>
          <p:cNvSpPr txBox="1">
            <a:spLocks/>
          </p:cNvSpPr>
          <p:nvPr/>
        </p:nvSpPr>
        <p:spPr>
          <a:xfrm>
            <a:off x="1806904" y="403202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Wireframe</a:t>
            </a:r>
          </a:p>
        </p:txBody>
      </p:sp>
      <p:sp>
        <p:nvSpPr>
          <p:cNvPr id="136" name="Rectangle 135">
            <a:extLst>
              <a:ext uri="{FF2B5EF4-FFF2-40B4-BE49-F238E27FC236}">
                <a16:creationId xmlns:a16="http://schemas.microsoft.com/office/drawing/2014/main" id="{72C85CCD-10AB-FC4A-BA9A-50C5929FAAF9}"/>
              </a:ext>
            </a:extLst>
          </p:cNvPr>
          <p:cNvSpPr/>
          <p:nvPr/>
        </p:nvSpPr>
        <p:spPr>
          <a:xfrm>
            <a:off x="3708321" y="396293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9" name="Rectangle 138">
            <a:extLst>
              <a:ext uri="{FF2B5EF4-FFF2-40B4-BE49-F238E27FC236}">
                <a16:creationId xmlns:a16="http://schemas.microsoft.com/office/drawing/2014/main" id="{4109D79B-110B-E94F-B77A-1DE841885B12}"/>
              </a:ext>
            </a:extLst>
          </p:cNvPr>
          <p:cNvSpPr/>
          <p:nvPr/>
        </p:nvSpPr>
        <p:spPr>
          <a:xfrm>
            <a:off x="3571161" y="3962937"/>
            <a:ext cx="137160" cy="338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2" name="Subtitle 2">
            <a:extLst>
              <a:ext uri="{FF2B5EF4-FFF2-40B4-BE49-F238E27FC236}">
                <a16:creationId xmlns:a16="http://schemas.microsoft.com/office/drawing/2014/main" id="{1E64DB73-78BC-7E4A-ACFB-9956C5B11D0F}"/>
              </a:ext>
            </a:extLst>
          </p:cNvPr>
          <p:cNvSpPr txBox="1">
            <a:spLocks/>
          </p:cNvSpPr>
          <p:nvPr/>
        </p:nvSpPr>
        <p:spPr>
          <a:xfrm>
            <a:off x="3801677" y="403202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UX Design Templates</a:t>
            </a:r>
          </a:p>
        </p:txBody>
      </p:sp>
      <p:sp>
        <p:nvSpPr>
          <p:cNvPr id="146" name="Rectangle 145">
            <a:extLst>
              <a:ext uri="{FF2B5EF4-FFF2-40B4-BE49-F238E27FC236}">
                <a16:creationId xmlns:a16="http://schemas.microsoft.com/office/drawing/2014/main" id="{9E448EBC-4A82-4C49-A531-9BA7C6418BDF}"/>
              </a:ext>
            </a:extLst>
          </p:cNvPr>
          <p:cNvSpPr/>
          <p:nvPr/>
        </p:nvSpPr>
        <p:spPr>
          <a:xfrm>
            <a:off x="5703094" y="396293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9" name="Rectangle 148">
            <a:extLst>
              <a:ext uri="{FF2B5EF4-FFF2-40B4-BE49-F238E27FC236}">
                <a16:creationId xmlns:a16="http://schemas.microsoft.com/office/drawing/2014/main" id="{1F3C60FB-8A39-9147-8B33-2D2C97DA8A82}"/>
              </a:ext>
            </a:extLst>
          </p:cNvPr>
          <p:cNvSpPr/>
          <p:nvPr/>
        </p:nvSpPr>
        <p:spPr>
          <a:xfrm>
            <a:off x="5565934" y="3962937"/>
            <a:ext cx="137160" cy="338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2" name="Subtitle 2">
            <a:extLst>
              <a:ext uri="{FF2B5EF4-FFF2-40B4-BE49-F238E27FC236}">
                <a16:creationId xmlns:a16="http://schemas.microsoft.com/office/drawing/2014/main" id="{C3EC0171-9FAC-F047-8311-4C5E0E44610C}"/>
              </a:ext>
            </a:extLst>
          </p:cNvPr>
          <p:cNvSpPr txBox="1">
            <a:spLocks/>
          </p:cNvSpPr>
          <p:nvPr/>
        </p:nvSpPr>
        <p:spPr>
          <a:xfrm>
            <a:off x="5796450" y="403202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Feature-level design</a:t>
            </a:r>
          </a:p>
        </p:txBody>
      </p:sp>
      <p:sp>
        <p:nvSpPr>
          <p:cNvPr id="156" name="Rectangle 155">
            <a:extLst>
              <a:ext uri="{FF2B5EF4-FFF2-40B4-BE49-F238E27FC236}">
                <a16:creationId xmlns:a16="http://schemas.microsoft.com/office/drawing/2014/main" id="{F37E628E-A1E7-884B-9015-B436FF346202}"/>
              </a:ext>
            </a:extLst>
          </p:cNvPr>
          <p:cNvSpPr/>
          <p:nvPr/>
        </p:nvSpPr>
        <p:spPr>
          <a:xfrm>
            <a:off x="7697867" y="396293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9" name="Rectangle 158">
            <a:extLst>
              <a:ext uri="{FF2B5EF4-FFF2-40B4-BE49-F238E27FC236}">
                <a16:creationId xmlns:a16="http://schemas.microsoft.com/office/drawing/2014/main" id="{41F83358-5AE1-4546-A385-1144517E989A}"/>
              </a:ext>
            </a:extLst>
          </p:cNvPr>
          <p:cNvSpPr/>
          <p:nvPr/>
        </p:nvSpPr>
        <p:spPr>
          <a:xfrm>
            <a:off x="7560707" y="3962937"/>
            <a:ext cx="137160" cy="338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2" name="Subtitle 2">
            <a:extLst>
              <a:ext uri="{FF2B5EF4-FFF2-40B4-BE49-F238E27FC236}">
                <a16:creationId xmlns:a16="http://schemas.microsoft.com/office/drawing/2014/main" id="{CC97067D-CB74-014A-AD49-A33D63330E20}"/>
              </a:ext>
            </a:extLst>
          </p:cNvPr>
          <p:cNvSpPr txBox="1">
            <a:spLocks/>
          </p:cNvSpPr>
          <p:nvPr/>
        </p:nvSpPr>
        <p:spPr>
          <a:xfrm>
            <a:off x="7791223" y="403202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UX Audit</a:t>
            </a:r>
          </a:p>
        </p:txBody>
      </p:sp>
      <p:sp>
        <p:nvSpPr>
          <p:cNvPr id="166" name="Rectangle 165">
            <a:extLst>
              <a:ext uri="{FF2B5EF4-FFF2-40B4-BE49-F238E27FC236}">
                <a16:creationId xmlns:a16="http://schemas.microsoft.com/office/drawing/2014/main" id="{3C139D5B-C99C-B447-A4E6-F1970282DCD3}"/>
              </a:ext>
            </a:extLst>
          </p:cNvPr>
          <p:cNvSpPr/>
          <p:nvPr/>
        </p:nvSpPr>
        <p:spPr>
          <a:xfrm>
            <a:off x="9692640" y="396293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9" name="Rectangle 168">
            <a:extLst>
              <a:ext uri="{FF2B5EF4-FFF2-40B4-BE49-F238E27FC236}">
                <a16:creationId xmlns:a16="http://schemas.microsoft.com/office/drawing/2014/main" id="{A323F3A6-4120-4C44-A804-74D4E22F52F6}"/>
              </a:ext>
            </a:extLst>
          </p:cNvPr>
          <p:cNvSpPr/>
          <p:nvPr/>
        </p:nvSpPr>
        <p:spPr>
          <a:xfrm>
            <a:off x="9555480" y="3962937"/>
            <a:ext cx="137160" cy="338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2" name="Subtitle 2">
            <a:extLst>
              <a:ext uri="{FF2B5EF4-FFF2-40B4-BE49-F238E27FC236}">
                <a16:creationId xmlns:a16="http://schemas.microsoft.com/office/drawing/2014/main" id="{07B0FB2B-195A-A44C-BE06-D31DDC95FC18}"/>
              </a:ext>
            </a:extLst>
          </p:cNvPr>
          <p:cNvSpPr txBox="1">
            <a:spLocks/>
          </p:cNvSpPr>
          <p:nvPr/>
        </p:nvSpPr>
        <p:spPr>
          <a:xfrm>
            <a:off x="9785996" y="403202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High level design</a:t>
            </a:r>
          </a:p>
        </p:txBody>
      </p:sp>
      <p:sp>
        <p:nvSpPr>
          <p:cNvPr id="176" name="Rectangle 175">
            <a:extLst>
              <a:ext uri="{FF2B5EF4-FFF2-40B4-BE49-F238E27FC236}">
                <a16:creationId xmlns:a16="http://schemas.microsoft.com/office/drawing/2014/main" id="{19552F4B-4697-024A-96EE-CEA0F9E29214}"/>
              </a:ext>
            </a:extLst>
          </p:cNvPr>
          <p:cNvSpPr/>
          <p:nvPr/>
        </p:nvSpPr>
        <p:spPr>
          <a:xfrm>
            <a:off x="1713548" y="528682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9" name="Rectangle 178">
            <a:extLst>
              <a:ext uri="{FF2B5EF4-FFF2-40B4-BE49-F238E27FC236}">
                <a16:creationId xmlns:a16="http://schemas.microsoft.com/office/drawing/2014/main" id="{AB6E834F-8E9A-8F4E-9229-51D5E016A744}"/>
              </a:ext>
            </a:extLst>
          </p:cNvPr>
          <p:cNvSpPr/>
          <p:nvPr/>
        </p:nvSpPr>
        <p:spPr>
          <a:xfrm>
            <a:off x="1576388" y="5286827"/>
            <a:ext cx="137160" cy="33822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2" name="Subtitle 2">
            <a:extLst>
              <a:ext uri="{FF2B5EF4-FFF2-40B4-BE49-F238E27FC236}">
                <a16:creationId xmlns:a16="http://schemas.microsoft.com/office/drawing/2014/main" id="{01B49195-97AC-A04B-B693-3DEC20817977}"/>
              </a:ext>
            </a:extLst>
          </p:cNvPr>
          <p:cNvSpPr txBox="1">
            <a:spLocks/>
          </p:cNvSpPr>
          <p:nvPr/>
        </p:nvSpPr>
        <p:spPr>
          <a:xfrm>
            <a:off x="1806904" y="535591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Metrics</a:t>
            </a:r>
          </a:p>
        </p:txBody>
      </p:sp>
      <p:sp>
        <p:nvSpPr>
          <p:cNvPr id="186" name="Rectangle 185">
            <a:extLst>
              <a:ext uri="{FF2B5EF4-FFF2-40B4-BE49-F238E27FC236}">
                <a16:creationId xmlns:a16="http://schemas.microsoft.com/office/drawing/2014/main" id="{FFA967D3-CE7B-904A-A19B-08B19F78671B}"/>
              </a:ext>
            </a:extLst>
          </p:cNvPr>
          <p:cNvSpPr/>
          <p:nvPr/>
        </p:nvSpPr>
        <p:spPr>
          <a:xfrm>
            <a:off x="3708321" y="528682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9" name="Rectangle 188">
            <a:extLst>
              <a:ext uri="{FF2B5EF4-FFF2-40B4-BE49-F238E27FC236}">
                <a16:creationId xmlns:a16="http://schemas.microsoft.com/office/drawing/2014/main" id="{2F814856-3700-B341-BC3C-9AF5ECFDCA99}"/>
              </a:ext>
            </a:extLst>
          </p:cNvPr>
          <p:cNvSpPr/>
          <p:nvPr/>
        </p:nvSpPr>
        <p:spPr>
          <a:xfrm>
            <a:off x="3571161" y="5286827"/>
            <a:ext cx="137160" cy="33822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2" name="Subtitle 2">
            <a:extLst>
              <a:ext uri="{FF2B5EF4-FFF2-40B4-BE49-F238E27FC236}">
                <a16:creationId xmlns:a16="http://schemas.microsoft.com/office/drawing/2014/main" id="{DE13D7E4-8366-814C-B504-3D4D5FCDA1AE}"/>
              </a:ext>
            </a:extLst>
          </p:cNvPr>
          <p:cNvSpPr txBox="1">
            <a:spLocks/>
          </p:cNvSpPr>
          <p:nvPr/>
        </p:nvSpPr>
        <p:spPr>
          <a:xfrm>
            <a:off x="3801677" y="535591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QA</a:t>
            </a:r>
          </a:p>
        </p:txBody>
      </p:sp>
      <p:sp>
        <p:nvSpPr>
          <p:cNvPr id="196" name="Rectangle 195">
            <a:extLst>
              <a:ext uri="{FF2B5EF4-FFF2-40B4-BE49-F238E27FC236}">
                <a16:creationId xmlns:a16="http://schemas.microsoft.com/office/drawing/2014/main" id="{112B12C0-D777-CC4D-B12C-E54FC880FE51}"/>
              </a:ext>
            </a:extLst>
          </p:cNvPr>
          <p:cNvSpPr/>
          <p:nvPr/>
        </p:nvSpPr>
        <p:spPr>
          <a:xfrm>
            <a:off x="5703094" y="528682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9" name="Rectangle 198">
            <a:extLst>
              <a:ext uri="{FF2B5EF4-FFF2-40B4-BE49-F238E27FC236}">
                <a16:creationId xmlns:a16="http://schemas.microsoft.com/office/drawing/2014/main" id="{8DB8D3E5-3CD5-4446-A67A-B8BFADDD1D53}"/>
              </a:ext>
            </a:extLst>
          </p:cNvPr>
          <p:cNvSpPr/>
          <p:nvPr/>
        </p:nvSpPr>
        <p:spPr>
          <a:xfrm>
            <a:off x="5565934" y="5286827"/>
            <a:ext cx="137160" cy="33822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2" name="Subtitle 2">
            <a:extLst>
              <a:ext uri="{FF2B5EF4-FFF2-40B4-BE49-F238E27FC236}">
                <a16:creationId xmlns:a16="http://schemas.microsoft.com/office/drawing/2014/main" id="{19B52B22-6EB5-7649-A325-183C662337DD}"/>
              </a:ext>
            </a:extLst>
          </p:cNvPr>
          <p:cNvSpPr txBox="1">
            <a:spLocks/>
          </p:cNvSpPr>
          <p:nvPr/>
        </p:nvSpPr>
        <p:spPr>
          <a:xfrm>
            <a:off x="5796450" y="535591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Variance testing</a:t>
            </a:r>
          </a:p>
        </p:txBody>
      </p:sp>
      <p:sp>
        <p:nvSpPr>
          <p:cNvPr id="206" name="Rectangle 205">
            <a:extLst>
              <a:ext uri="{FF2B5EF4-FFF2-40B4-BE49-F238E27FC236}">
                <a16:creationId xmlns:a16="http://schemas.microsoft.com/office/drawing/2014/main" id="{9F45A7BE-E0B5-CF4F-BE6E-61B5D0B10FB8}"/>
              </a:ext>
            </a:extLst>
          </p:cNvPr>
          <p:cNvSpPr/>
          <p:nvPr/>
        </p:nvSpPr>
        <p:spPr>
          <a:xfrm>
            <a:off x="7697867" y="528682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9" name="Rectangle 208">
            <a:extLst>
              <a:ext uri="{FF2B5EF4-FFF2-40B4-BE49-F238E27FC236}">
                <a16:creationId xmlns:a16="http://schemas.microsoft.com/office/drawing/2014/main" id="{EEF047F2-63B1-7749-B577-3CC0653E2B60}"/>
              </a:ext>
            </a:extLst>
          </p:cNvPr>
          <p:cNvSpPr/>
          <p:nvPr/>
        </p:nvSpPr>
        <p:spPr>
          <a:xfrm>
            <a:off x="7560707" y="5286827"/>
            <a:ext cx="137160" cy="33822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2" name="Subtitle 2">
            <a:extLst>
              <a:ext uri="{FF2B5EF4-FFF2-40B4-BE49-F238E27FC236}">
                <a16:creationId xmlns:a16="http://schemas.microsoft.com/office/drawing/2014/main" id="{AE9BFF3C-29AD-F340-8D0F-0FAC3259DBBA}"/>
              </a:ext>
            </a:extLst>
          </p:cNvPr>
          <p:cNvSpPr txBox="1">
            <a:spLocks/>
          </p:cNvSpPr>
          <p:nvPr/>
        </p:nvSpPr>
        <p:spPr>
          <a:xfrm>
            <a:off x="7791223" y="535591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UAT</a:t>
            </a:r>
          </a:p>
        </p:txBody>
      </p:sp>
      <p:sp>
        <p:nvSpPr>
          <p:cNvPr id="216" name="Rectangle 215">
            <a:extLst>
              <a:ext uri="{FF2B5EF4-FFF2-40B4-BE49-F238E27FC236}">
                <a16:creationId xmlns:a16="http://schemas.microsoft.com/office/drawing/2014/main" id="{01E5BED7-21C6-664B-97A9-3259481B0825}"/>
              </a:ext>
            </a:extLst>
          </p:cNvPr>
          <p:cNvSpPr/>
          <p:nvPr/>
        </p:nvSpPr>
        <p:spPr>
          <a:xfrm>
            <a:off x="9692640" y="5286827"/>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9" name="Rectangle 218">
            <a:extLst>
              <a:ext uri="{FF2B5EF4-FFF2-40B4-BE49-F238E27FC236}">
                <a16:creationId xmlns:a16="http://schemas.microsoft.com/office/drawing/2014/main" id="{4D7B0D81-9D79-F943-873C-423B7FF53761}"/>
              </a:ext>
            </a:extLst>
          </p:cNvPr>
          <p:cNvSpPr/>
          <p:nvPr/>
        </p:nvSpPr>
        <p:spPr>
          <a:xfrm>
            <a:off x="9555480" y="5286827"/>
            <a:ext cx="137160" cy="33822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2" name="Subtitle 2">
            <a:extLst>
              <a:ext uri="{FF2B5EF4-FFF2-40B4-BE49-F238E27FC236}">
                <a16:creationId xmlns:a16="http://schemas.microsoft.com/office/drawing/2014/main" id="{E19E3494-849E-A641-96D6-185C5B654060}"/>
              </a:ext>
            </a:extLst>
          </p:cNvPr>
          <p:cNvSpPr txBox="1">
            <a:spLocks/>
          </p:cNvSpPr>
          <p:nvPr/>
        </p:nvSpPr>
        <p:spPr>
          <a:xfrm>
            <a:off x="9785996" y="5355911"/>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PM Testing</a:t>
            </a:r>
          </a:p>
        </p:txBody>
      </p:sp>
      <p:cxnSp>
        <p:nvCxnSpPr>
          <p:cNvPr id="229" name="Straight Connector 228">
            <a:extLst>
              <a:ext uri="{FF2B5EF4-FFF2-40B4-BE49-F238E27FC236}">
                <a16:creationId xmlns:a16="http://schemas.microsoft.com/office/drawing/2014/main" id="{3F1E572D-EEBA-F94F-A510-7A4538C42AAE}"/>
              </a:ext>
            </a:extLst>
          </p:cNvPr>
          <p:cNvCxnSpPr>
            <a:cxnSpLocks/>
          </p:cNvCxnSpPr>
          <p:nvPr/>
        </p:nvCxnSpPr>
        <p:spPr>
          <a:xfrm>
            <a:off x="3506788" y="1315720"/>
            <a:ext cx="0" cy="516128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a:extLst>
              <a:ext uri="{FF2B5EF4-FFF2-40B4-BE49-F238E27FC236}">
                <a16:creationId xmlns:a16="http://schemas.microsoft.com/office/drawing/2014/main" id="{F09EEF42-9D3E-4344-A84C-64D2B558B6E7}"/>
              </a:ext>
            </a:extLst>
          </p:cNvPr>
          <p:cNvCxnSpPr>
            <a:cxnSpLocks/>
          </p:cNvCxnSpPr>
          <p:nvPr/>
        </p:nvCxnSpPr>
        <p:spPr>
          <a:xfrm>
            <a:off x="5507866" y="1315720"/>
            <a:ext cx="0" cy="516128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34D9AEFC-E72D-7643-A681-340A69E1B6F9}"/>
              </a:ext>
            </a:extLst>
          </p:cNvPr>
          <p:cNvCxnSpPr>
            <a:cxnSpLocks/>
          </p:cNvCxnSpPr>
          <p:nvPr/>
        </p:nvCxnSpPr>
        <p:spPr>
          <a:xfrm>
            <a:off x="7500248" y="1315720"/>
            <a:ext cx="0" cy="516128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a:extLst>
              <a:ext uri="{FF2B5EF4-FFF2-40B4-BE49-F238E27FC236}">
                <a16:creationId xmlns:a16="http://schemas.microsoft.com/office/drawing/2014/main" id="{DEA30BED-181F-8B4D-8109-5147028ACD74}"/>
              </a:ext>
            </a:extLst>
          </p:cNvPr>
          <p:cNvCxnSpPr>
            <a:cxnSpLocks/>
          </p:cNvCxnSpPr>
          <p:nvPr/>
        </p:nvCxnSpPr>
        <p:spPr>
          <a:xfrm>
            <a:off x="9495187" y="1315720"/>
            <a:ext cx="0" cy="5161281"/>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8051117"/>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TextBox 27">
            <a:extLst>
              <a:ext uri="{FF2B5EF4-FFF2-40B4-BE49-F238E27FC236}">
                <a16:creationId xmlns:a16="http://schemas.microsoft.com/office/drawing/2014/main" id="{295FE20D-108E-DB4F-8C11-3DAEDD115B4C}"/>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29" name="TextBox 28">
            <a:extLst>
              <a:ext uri="{FF2B5EF4-FFF2-40B4-BE49-F238E27FC236}">
                <a16:creationId xmlns:a16="http://schemas.microsoft.com/office/drawing/2014/main" id="{0C9F631E-1CA0-834A-99A8-C03D5C5F2117}"/>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25" name="Shape 21410">
            <a:extLst>
              <a:ext uri="{FF2B5EF4-FFF2-40B4-BE49-F238E27FC236}">
                <a16:creationId xmlns:a16="http://schemas.microsoft.com/office/drawing/2014/main" id="{27694834-F211-A345-856F-8789B3FEED00}"/>
              </a:ext>
            </a:extLst>
          </p:cNvPr>
          <p:cNvSpPr/>
          <p:nvPr/>
        </p:nvSpPr>
        <p:spPr>
          <a:xfrm>
            <a:off x="2676132" y="3913073"/>
            <a:ext cx="4384234" cy="2196177"/>
          </a:xfrm>
          <a:custGeom>
            <a:avLst/>
            <a:gdLst/>
            <a:ahLst/>
            <a:cxnLst>
              <a:cxn ang="0">
                <a:pos x="wd2" y="hd2"/>
              </a:cxn>
              <a:cxn ang="5400000">
                <a:pos x="wd2" y="hd2"/>
              </a:cxn>
              <a:cxn ang="10800000">
                <a:pos x="wd2" y="hd2"/>
              </a:cxn>
              <a:cxn ang="16200000">
                <a:pos x="wd2" y="hd2"/>
              </a:cxn>
            </a:cxnLst>
            <a:rect l="0" t="0" r="r" b="b"/>
            <a:pathLst>
              <a:path w="21591" h="21583" extrusionOk="0">
                <a:moveTo>
                  <a:pt x="10815" y="21583"/>
                </a:moveTo>
                <a:cubicBezTo>
                  <a:pt x="16763" y="21565"/>
                  <a:pt x="21582" y="11948"/>
                  <a:pt x="21591" y="80"/>
                </a:cubicBezTo>
                <a:lnTo>
                  <a:pt x="12095" y="0"/>
                </a:lnTo>
                <a:cubicBezTo>
                  <a:pt x="12095" y="1410"/>
                  <a:pt x="11522" y="2554"/>
                  <a:pt x="10815" y="2554"/>
                </a:cubicBezTo>
                <a:cubicBezTo>
                  <a:pt x="10109" y="2554"/>
                  <a:pt x="9536" y="1410"/>
                  <a:pt x="9536" y="0"/>
                </a:cubicBezTo>
                <a:lnTo>
                  <a:pt x="0" y="0"/>
                </a:lnTo>
                <a:cubicBezTo>
                  <a:pt x="-9" y="11927"/>
                  <a:pt x="4838" y="21600"/>
                  <a:pt x="10815" y="21583"/>
                </a:cubicBezTo>
                <a:close/>
              </a:path>
            </a:pathLst>
          </a:custGeom>
          <a:solidFill>
            <a:schemeClr val="accent6">
              <a:lumMod val="40000"/>
              <a:lumOff val="60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23" name="Shape 21413">
            <a:extLst>
              <a:ext uri="{FF2B5EF4-FFF2-40B4-BE49-F238E27FC236}">
                <a16:creationId xmlns:a16="http://schemas.microsoft.com/office/drawing/2014/main" id="{A6DA8CC8-C339-1841-AFE3-89D08305757D}"/>
              </a:ext>
            </a:extLst>
          </p:cNvPr>
          <p:cNvSpPr/>
          <p:nvPr/>
        </p:nvSpPr>
        <p:spPr>
          <a:xfrm>
            <a:off x="5123527" y="1716903"/>
            <a:ext cx="4392344" cy="2196172"/>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9671"/>
                  <a:pt x="21600" y="21600"/>
                </a:cubicBezTo>
                <a:lnTo>
                  <a:pt x="12078" y="21600"/>
                </a:lnTo>
                <a:cubicBezTo>
                  <a:pt x="12078" y="20189"/>
                  <a:pt x="11506" y="19044"/>
                  <a:pt x="10800" y="19044"/>
                </a:cubicBezTo>
                <a:cubicBezTo>
                  <a:pt x="10094" y="19044"/>
                  <a:pt x="9522" y="20189"/>
                  <a:pt x="9522" y="21600"/>
                </a:cubicBezTo>
                <a:lnTo>
                  <a:pt x="0" y="21600"/>
                </a:lnTo>
                <a:cubicBezTo>
                  <a:pt x="0" y="9671"/>
                  <a:pt x="4835" y="0"/>
                  <a:pt x="10800" y="0"/>
                </a:cubicBezTo>
                <a:close/>
              </a:path>
            </a:pathLst>
          </a:custGeom>
          <a:solidFill>
            <a:schemeClr val="accent6">
              <a:lumMod val="40000"/>
              <a:lumOff val="60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21" name="Shape 21416">
            <a:extLst>
              <a:ext uri="{FF2B5EF4-FFF2-40B4-BE49-F238E27FC236}">
                <a16:creationId xmlns:a16="http://schemas.microsoft.com/office/drawing/2014/main" id="{7F0A41F9-CB38-A44B-9833-20D726BBFA63}"/>
              </a:ext>
            </a:extLst>
          </p:cNvPr>
          <p:cNvSpPr/>
          <p:nvPr/>
        </p:nvSpPr>
        <p:spPr>
          <a:xfrm>
            <a:off x="2676133" y="1716903"/>
            <a:ext cx="2196172" cy="2196172"/>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19044" y="21600"/>
                </a:lnTo>
                <a:cubicBezTo>
                  <a:pt x="19044" y="20894"/>
                  <a:pt x="19330" y="20255"/>
                  <a:pt x="19793" y="19793"/>
                </a:cubicBezTo>
                <a:cubicBezTo>
                  <a:pt x="20255" y="19330"/>
                  <a:pt x="20894" y="19044"/>
                  <a:pt x="21600" y="19044"/>
                </a:cubicBezTo>
                <a:lnTo>
                  <a:pt x="21600" y="0"/>
                </a:lnTo>
                <a:cubicBezTo>
                  <a:pt x="15635" y="0"/>
                  <a:pt x="10235" y="2418"/>
                  <a:pt x="6327" y="6327"/>
                </a:cubicBezTo>
                <a:cubicBezTo>
                  <a:pt x="2418" y="10235"/>
                  <a:pt x="0" y="15635"/>
                  <a:pt x="0" y="21600"/>
                </a:cubicBezTo>
                <a:close/>
              </a:path>
            </a:pathLst>
          </a:custGeom>
          <a:solidFill>
            <a:schemeClr val="accent1"/>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19" name="Shape 21419">
            <a:extLst>
              <a:ext uri="{FF2B5EF4-FFF2-40B4-BE49-F238E27FC236}">
                <a16:creationId xmlns:a16="http://schemas.microsoft.com/office/drawing/2014/main" id="{A6747461-5CFF-4A4B-90D4-212246E36A1D}"/>
              </a:ext>
            </a:extLst>
          </p:cNvPr>
          <p:cNvSpPr/>
          <p:nvPr/>
        </p:nvSpPr>
        <p:spPr>
          <a:xfrm>
            <a:off x="7319698" y="3913075"/>
            <a:ext cx="2196172" cy="2196172"/>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2556"/>
                </a:lnTo>
                <a:cubicBezTo>
                  <a:pt x="706" y="2556"/>
                  <a:pt x="1345" y="2270"/>
                  <a:pt x="1807" y="1807"/>
                </a:cubicBezTo>
                <a:cubicBezTo>
                  <a:pt x="2270" y="1345"/>
                  <a:pt x="2556" y="706"/>
                  <a:pt x="2556" y="0"/>
                </a:cubicBezTo>
                <a:lnTo>
                  <a:pt x="21600" y="0"/>
                </a:lnTo>
                <a:cubicBezTo>
                  <a:pt x="21600" y="5965"/>
                  <a:pt x="19182" y="11365"/>
                  <a:pt x="15273" y="15273"/>
                </a:cubicBezTo>
                <a:cubicBezTo>
                  <a:pt x="11365" y="19182"/>
                  <a:pt x="5965" y="21600"/>
                  <a:pt x="0" y="21600"/>
                </a:cubicBezTo>
                <a:close/>
              </a:path>
            </a:pathLst>
          </a:custGeom>
          <a:solidFill>
            <a:schemeClr val="accent4"/>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17" name="Shape 21422">
            <a:extLst>
              <a:ext uri="{FF2B5EF4-FFF2-40B4-BE49-F238E27FC236}">
                <a16:creationId xmlns:a16="http://schemas.microsoft.com/office/drawing/2014/main" id="{7B2A4160-3A67-AF47-AC8F-0DC8C392E9F8}"/>
              </a:ext>
            </a:extLst>
          </p:cNvPr>
          <p:cNvSpPr/>
          <p:nvPr/>
        </p:nvSpPr>
        <p:spPr>
          <a:xfrm>
            <a:off x="4864201" y="1716902"/>
            <a:ext cx="2196165" cy="219617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9044"/>
                </a:lnTo>
                <a:cubicBezTo>
                  <a:pt x="706" y="19044"/>
                  <a:pt x="1345" y="19330"/>
                  <a:pt x="1807" y="19793"/>
                </a:cubicBezTo>
                <a:cubicBezTo>
                  <a:pt x="2270" y="20255"/>
                  <a:pt x="2556" y="20894"/>
                  <a:pt x="2556" y="21600"/>
                </a:cubicBezTo>
                <a:lnTo>
                  <a:pt x="21600" y="21600"/>
                </a:lnTo>
                <a:cubicBezTo>
                  <a:pt x="21600" y="15635"/>
                  <a:pt x="19182" y="10235"/>
                  <a:pt x="15273" y="6327"/>
                </a:cubicBezTo>
                <a:cubicBezTo>
                  <a:pt x="11365" y="2418"/>
                  <a:pt x="5965" y="0"/>
                  <a:pt x="0" y="0"/>
                </a:cubicBezTo>
                <a:close/>
              </a:path>
            </a:pathLst>
          </a:custGeom>
          <a:solidFill>
            <a:schemeClr val="accent2"/>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18" name="Shape 21423">
            <a:extLst>
              <a:ext uri="{FF2B5EF4-FFF2-40B4-BE49-F238E27FC236}">
                <a16:creationId xmlns:a16="http://schemas.microsoft.com/office/drawing/2014/main" id="{B1C6FC89-A4BF-9040-A293-2AC598C9F498}"/>
              </a:ext>
            </a:extLst>
          </p:cNvPr>
          <p:cNvSpPr/>
          <p:nvPr/>
        </p:nvSpPr>
        <p:spPr>
          <a:xfrm>
            <a:off x="5123527" y="3913076"/>
            <a:ext cx="2204276" cy="2196189"/>
          </a:xfrm>
          <a:custGeom>
            <a:avLst/>
            <a:gdLst/>
            <a:ahLst/>
            <a:cxnLst>
              <a:cxn ang="0">
                <a:pos x="wd2" y="hd2"/>
              </a:cxn>
              <a:cxn ang="5400000">
                <a:pos x="wd2" y="hd2"/>
              </a:cxn>
              <a:cxn ang="10800000">
                <a:pos x="wd2" y="hd2"/>
              </a:cxn>
              <a:cxn ang="16200000">
                <a:pos x="wd2" y="hd2"/>
              </a:cxn>
            </a:cxnLst>
            <a:rect l="0" t="0" r="r" b="b"/>
            <a:pathLst>
              <a:path w="21600" h="21578" extrusionOk="0">
                <a:moveTo>
                  <a:pt x="0" y="0"/>
                </a:moveTo>
                <a:lnTo>
                  <a:pt x="18974" y="0"/>
                </a:lnTo>
                <a:cubicBezTo>
                  <a:pt x="18974" y="705"/>
                  <a:pt x="19259" y="1343"/>
                  <a:pt x="19720" y="1805"/>
                </a:cubicBezTo>
                <a:cubicBezTo>
                  <a:pt x="20198" y="2284"/>
                  <a:pt x="20862" y="2572"/>
                  <a:pt x="21590" y="2553"/>
                </a:cubicBezTo>
                <a:lnTo>
                  <a:pt x="21600" y="21578"/>
                </a:lnTo>
                <a:cubicBezTo>
                  <a:pt x="15630" y="21600"/>
                  <a:pt x="10218" y="19183"/>
                  <a:pt x="6303" y="15258"/>
                </a:cubicBezTo>
                <a:cubicBezTo>
                  <a:pt x="2409" y="11353"/>
                  <a:pt x="0" y="5959"/>
                  <a:pt x="0" y="0"/>
                </a:cubicBezTo>
                <a:close/>
              </a:path>
            </a:pathLst>
          </a:custGeom>
          <a:solidFill>
            <a:schemeClr val="accent3"/>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0" name="Freeform 62">
            <a:extLst>
              <a:ext uri="{FF2B5EF4-FFF2-40B4-BE49-F238E27FC236}">
                <a16:creationId xmlns:a16="http://schemas.microsoft.com/office/drawing/2014/main" id="{1D044273-DA1D-8543-94FA-3F3E78AC99FE}"/>
              </a:ext>
            </a:extLst>
          </p:cNvPr>
          <p:cNvSpPr>
            <a:spLocks noChangeArrowheads="1"/>
          </p:cNvSpPr>
          <p:nvPr/>
        </p:nvSpPr>
        <p:spPr bwMode="auto">
          <a:xfrm>
            <a:off x="7891571" y="4549740"/>
            <a:ext cx="793094" cy="593760"/>
          </a:xfrm>
          <a:custGeom>
            <a:avLst/>
            <a:gdLst>
              <a:gd name="T0" fmla="*/ 0 w 890228"/>
              <a:gd name="T1" fmla="*/ 611188 h 666394"/>
              <a:gd name="T2" fmla="*/ 890228 w 890228"/>
              <a:gd name="T3" fmla="*/ 611188 h 666394"/>
              <a:gd name="T4" fmla="*/ 890228 w 890228"/>
              <a:gd name="T5" fmla="*/ 638969 h 666394"/>
              <a:gd name="T6" fmla="*/ 862532 w 890228"/>
              <a:gd name="T7" fmla="*/ 666394 h 666394"/>
              <a:gd name="T8" fmla="*/ 27696 w 890228"/>
              <a:gd name="T9" fmla="*/ 666394 h 666394"/>
              <a:gd name="T10" fmla="*/ 0 w 890228"/>
              <a:gd name="T11" fmla="*/ 638969 h 666394"/>
              <a:gd name="T12" fmla="*/ 0 w 890228"/>
              <a:gd name="T13" fmla="*/ 528638 h 666394"/>
              <a:gd name="T14" fmla="*/ 890228 w 890228"/>
              <a:gd name="T15" fmla="*/ 528638 h 666394"/>
              <a:gd name="T16" fmla="*/ 890228 w 890228"/>
              <a:gd name="T17" fmla="*/ 556419 h 666394"/>
              <a:gd name="T18" fmla="*/ 862532 w 890228"/>
              <a:gd name="T19" fmla="*/ 583844 h 666394"/>
              <a:gd name="T20" fmla="*/ 27696 w 890228"/>
              <a:gd name="T21" fmla="*/ 583844 h 666394"/>
              <a:gd name="T22" fmla="*/ 0 w 890228"/>
              <a:gd name="T23" fmla="*/ 556419 h 666394"/>
              <a:gd name="T24" fmla="*/ 668775 w 890228"/>
              <a:gd name="T25" fmla="*/ 222250 h 666394"/>
              <a:gd name="T26" fmla="*/ 696557 w 890228"/>
              <a:gd name="T27" fmla="*/ 250031 h 666394"/>
              <a:gd name="T28" fmla="*/ 668775 w 890228"/>
              <a:gd name="T29" fmla="*/ 277457 h 666394"/>
              <a:gd name="T30" fmla="*/ 641350 w 890228"/>
              <a:gd name="T31" fmla="*/ 250031 h 666394"/>
              <a:gd name="T32" fmla="*/ 668775 w 890228"/>
              <a:gd name="T33" fmla="*/ 222250 h 666394"/>
              <a:gd name="T34" fmla="*/ 223044 w 890228"/>
              <a:gd name="T35" fmla="*/ 222250 h 666394"/>
              <a:gd name="T36" fmla="*/ 250469 w 890228"/>
              <a:gd name="T37" fmla="*/ 250031 h 666394"/>
              <a:gd name="T38" fmla="*/ 223044 w 890228"/>
              <a:gd name="T39" fmla="*/ 277457 h 666394"/>
              <a:gd name="T40" fmla="*/ 195263 w 890228"/>
              <a:gd name="T41" fmla="*/ 250031 h 666394"/>
              <a:gd name="T42" fmla="*/ 223044 w 890228"/>
              <a:gd name="T43" fmla="*/ 222250 h 666394"/>
              <a:gd name="T44" fmla="*/ 446521 w 890228"/>
              <a:gd name="T45" fmla="*/ 111125 h 666394"/>
              <a:gd name="T46" fmla="*/ 558439 w 890228"/>
              <a:gd name="T47" fmla="*/ 250644 h 666394"/>
              <a:gd name="T48" fmla="*/ 446521 w 890228"/>
              <a:gd name="T49" fmla="*/ 390164 h 666394"/>
              <a:gd name="T50" fmla="*/ 334963 w 890228"/>
              <a:gd name="T51" fmla="*/ 250644 h 666394"/>
              <a:gd name="T52" fmla="*/ 446521 w 890228"/>
              <a:gd name="T53" fmla="*/ 111125 h 666394"/>
              <a:gd name="T54" fmla="*/ 139199 w 890228"/>
              <a:gd name="T55" fmla="*/ 55459 h 666394"/>
              <a:gd name="T56" fmla="*/ 55752 w 890228"/>
              <a:gd name="T57" fmla="*/ 139007 h 666394"/>
              <a:gd name="T58" fmla="*/ 55752 w 890228"/>
              <a:gd name="T59" fmla="*/ 361922 h 666394"/>
              <a:gd name="T60" fmla="*/ 139199 w 890228"/>
              <a:gd name="T61" fmla="*/ 445471 h 666394"/>
              <a:gd name="T62" fmla="*/ 751029 w 890228"/>
              <a:gd name="T63" fmla="*/ 445471 h 666394"/>
              <a:gd name="T64" fmla="*/ 834477 w 890228"/>
              <a:gd name="T65" fmla="*/ 361922 h 666394"/>
              <a:gd name="T66" fmla="*/ 834477 w 890228"/>
              <a:gd name="T67" fmla="*/ 139007 h 666394"/>
              <a:gd name="T68" fmla="*/ 751029 w 890228"/>
              <a:gd name="T69" fmla="*/ 55459 h 666394"/>
              <a:gd name="T70" fmla="*/ 27696 w 890228"/>
              <a:gd name="T71" fmla="*/ 0 h 666394"/>
              <a:gd name="T72" fmla="*/ 862532 w 890228"/>
              <a:gd name="T73" fmla="*/ 0 h 666394"/>
              <a:gd name="T74" fmla="*/ 890228 w 890228"/>
              <a:gd name="T75" fmla="*/ 27729 h 666394"/>
              <a:gd name="T76" fmla="*/ 890228 w 890228"/>
              <a:gd name="T77" fmla="*/ 473560 h 666394"/>
              <a:gd name="T78" fmla="*/ 862532 w 890228"/>
              <a:gd name="T79" fmla="*/ 501290 h 666394"/>
              <a:gd name="T80" fmla="*/ 27696 w 890228"/>
              <a:gd name="T81" fmla="*/ 501290 h 666394"/>
              <a:gd name="T82" fmla="*/ 0 w 890228"/>
              <a:gd name="T83" fmla="*/ 473560 h 666394"/>
              <a:gd name="T84" fmla="*/ 0 w 890228"/>
              <a:gd name="T85" fmla="*/ 27729 h 666394"/>
              <a:gd name="T86" fmla="*/ 27696 w 890228"/>
              <a:gd name="T87" fmla="*/ 0 h 666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90228" h="666394">
                <a:moveTo>
                  <a:pt x="0" y="611188"/>
                </a:moveTo>
                <a:lnTo>
                  <a:pt x="890228" y="611188"/>
                </a:lnTo>
                <a:lnTo>
                  <a:pt x="890228" y="638969"/>
                </a:lnTo>
                <a:cubicBezTo>
                  <a:pt x="890228" y="654284"/>
                  <a:pt x="877999" y="666394"/>
                  <a:pt x="862532" y="666394"/>
                </a:cubicBezTo>
                <a:lnTo>
                  <a:pt x="27696" y="666394"/>
                </a:lnTo>
                <a:cubicBezTo>
                  <a:pt x="12230" y="666394"/>
                  <a:pt x="0" y="654284"/>
                  <a:pt x="0" y="638969"/>
                </a:cubicBezTo>
                <a:lnTo>
                  <a:pt x="0" y="611188"/>
                </a:lnTo>
                <a:close/>
                <a:moveTo>
                  <a:pt x="0" y="528638"/>
                </a:moveTo>
                <a:lnTo>
                  <a:pt x="890228" y="528638"/>
                </a:lnTo>
                <a:lnTo>
                  <a:pt x="890228" y="556419"/>
                </a:lnTo>
                <a:cubicBezTo>
                  <a:pt x="890228" y="571378"/>
                  <a:pt x="877999" y="583844"/>
                  <a:pt x="862532" y="583844"/>
                </a:cubicBezTo>
                <a:lnTo>
                  <a:pt x="27696" y="583844"/>
                </a:lnTo>
                <a:cubicBezTo>
                  <a:pt x="12230" y="583844"/>
                  <a:pt x="0" y="571378"/>
                  <a:pt x="0" y="556419"/>
                </a:cubicBezTo>
                <a:lnTo>
                  <a:pt x="0" y="528638"/>
                </a:lnTo>
                <a:close/>
                <a:moveTo>
                  <a:pt x="668775" y="222250"/>
                </a:moveTo>
                <a:cubicBezTo>
                  <a:pt x="684091" y="222250"/>
                  <a:pt x="696557" y="234716"/>
                  <a:pt x="696557" y="250031"/>
                </a:cubicBezTo>
                <a:cubicBezTo>
                  <a:pt x="696557" y="264991"/>
                  <a:pt x="684091" y="277457"/>
                  <a:pt x="668775" y="277457"/>
                </a:cubicBezTo>
                <a:cubicBezTo>
                  <a:pt x="653460" y="277457"/>
                  <a:pt x="641350" y="264991"/>
                  <a:pt x="641350" y="250031"/>
                </a:cubicBezTo>
                <a:cubicBezTo>
                  <a:pt x="641350" y="234716"/>
                  <a:pt x="653460" y="222250"/>
                  <a:pt x="668775" y="222250"/>
                </a:cubicBezTo>
                <a:close/>
                <a:moveTo>
                  <a:pt x="223044" y="222250"/>
                </a:moveTo>
                <a:cubicBezTo>
                  <a:pt x="238359" y="222250"/>
                  <a:pt x="250469" y="234716"/>
                  <a:pt x="250469" y="250031"/>
                </a:cubicBezTo>
                <a:cubicBezTo>
                  <a:pt x="250469" y="264991"/>
                  <a:pt x="238359" y="277457"/>
                  <a:pt x="223044" y="277457"/>
                </a:cubicBezTo>
                <a:cubicBezTo>
                  <a:pt x="207729" y="277457"/>
                  <a:pt x="195263" y="264991"/>
                  <a:pt x="195263" y="250031"/>
                </a:cubicBezTo>
                <a:cubicBezTo>
                  <a:pt x="195263" y="234716"/>
                  <a:pt x="207729" y="222250"/>
                  <a:pt x="223044" y="222250"/>
                </a:cubicBezTo>
                <a:close/>
                <a:moveTo>
                  <a:pt x="446521" y="111125"/>
                </a:moveTo>
                <a:cubicBezTo>
                  <a:pt x="508256" y="111125"/>
                  <a:pt x="558439" y="173494"/>
                  <a:pt x="558439" y="250644"/>
                </a:cubicBezTo>
                <a:cubicBezTo>
                  <a:pt x="558439" y="327434"/>
                  <a:pt x="508256" y="390164"/>
                  <a:pt x="446521" y="390164"/>
                </a:cubicBezTo>
                <a:cubicBezTo>
                  <a:pt x="385146" y="390164"/>
                  <a:pt x="334963" y="327434"/>
                  <a:pt x="334963" y="250644"/>
                </a:cubicBezTo>
                <a:cubicBezTo>
                  <a:pt x="334963" y="173494"/>
                  <a:pt x="385146" y="111125"/>
                  <a:pt x="446521" y="111125"/>
                </a:cubicBezTo>
                <a:close/>
                <a:moveTo>
                  <a:pt x="139199" y="55459"/>
                </a:moveTo>
                <a:cubicBezTo>
                  <a:pt x="139199" y="101554"/>
                  <a:pt x="101792" y="139007"/>
                  <a:pt x="55752" y="139007"/>
                </a:cubicBezTo>
                <a:lnTo>
                  <a:pt x="55752" y="361922"/>
                </a:lnTo>
                <a:cubicBezTo>
                  <a:pt x="101792" y="361922"/>
                  <a:pt x="139199" y="399375"/>
                  <a:pt x="139199" y="445471"/>
                </a:cubicBezTo>
                <a:lnTo>
                  <a:pt x="751029" y="445471"/>
                </a:lnTo>
                <a:cubicBezTo>
                  <a:pt x="751029" y="399375"/>
                  <a:pt x="788437" y="361922"/>
                  <a:pt x="834477" y="361922"/>
                </a:cubicBezTo>
                <a:lnTo>
                  <a:pt x="834477" y="139007"/>
                </a:lnTo>
                <a:cubicBezTo>
                  <a:pt x="788437" y="139007"/>
                  <a:pt x="751029" y="101554"/>
                  <a:pt x="751029" y="55459"/>
                </a:cubicBezTo>
                <a:lnTo>
                  <a:pt x="139199" y="55459"/>
                </a:lnTo>
                <a:close/>
                <a:moveTo>
                  <a:pt x="27696" y="0"/>
                </a:moveTo>
                <a:lnTo>
                  <a:pt x="862532" y="0"/>
                </a:lnTo>
                <a:cubicBezTo>
                  <a:pt x="877999" y="0"/>
                  <a:pt x="890228" y="12244"/>
                  <a:pt x="890228" y="27729"/>
                </a:cubicBezTo>
                <a:lnTo>
                  <a:pt x="890228" y="473560"/>
                </a:lnTo>
                <a:cubicBezTo>
                  <a:pt x="890228" y="488685"/>
                  <a:pt x="877999" y="501290"/>
                  <a:pt x="862532" y="501290"/>
                </a:cubicBezTo>
                <a:lnTo>
                  <a:pt x="27696" y="501290"/>
                </a:lnTo>
                <a:cubicBezTo>
                  <a:pt x="12230" y="501290"/>
                  <a:pt x="0" y="488685"/>
                  <a:pt x="0" y="473560"/>
                </a:cubicBezTo>
                <a:lnTo>
                  <a:pt x="0" y="27729"/>
                </a:lnTo>
                <a:cubicBezTo>
                  <a:pt x="0" y="12244"/>
                  <a:pt x="12230" y="0"/>
                  <a:pt x="2769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1" name="Freeform 55">
            <a:extLst>
              <a:ext uri="{FF2B5EF4-FFF2-40B4-BE49-F238E27FC236}">
                <a16:creationId xmlns:a16="http://schemas.microsoft.com/office/drawing/2014/main" id="{66D5B3EB-DD94-6C42-85FF-BDE89A421E29}"/>
              </a:ext>
            </a:extLst>
          </p:cNvPr>
          <p:cNvSpPr>
            <a:spLocks noChangeArrowheads="1"/>
          </p:cNvSpPr>
          <p:nvPr/>
        </p:nvSpPr>
        <p:spPr bwMode="auto">
          <a:xfrm>
            <a:off x="6011111" y="4449366"/>
            <a:ext cx="743614" cy="794508"/>
          </a:xfrm>
          <a:custGeom>
            <a:avLst/>
            <a:gdLst>
              <a:gd name="T0" fmla="*/ 668338 w 835212"/>
              <a:gd name="T1" fmla="*/ 779462 h 891813"/>
              <a:gd name="T2" fmla="*/ 723542 w 835212"/>
              <a:gd name="T3" fmla="*/ 836000 h 891813"/>
              <a:gd name="T4" fmla="*/ 668338 w 835212"/>
              <a:gd name="T5" fmla="*/ 891813 h 891813"/>
              <a:gd name="T6" fmla="*/ 612775 w 835212"/>
              <a:gd name="T7" fmla="*/ 836000 h 891813"/>
              <a:gd name="T8" fmla="*/ 668338 w 835212"/>
              <a:gd name="T9" fmla="*/ 779462 h 891813"/>
              <a:gd name="T10" fmla="*/ 362563 w 835212"/>
              <a:gd name="T11" fmla="*/ 779462 h 891813"/>
              <a:gd name="T12" fmla="*/ 418738 w 835212"/>
              <a:gd name="T13" fmla="*/ 836000 h 891813"/>
              <a:gd name="T14" fmla="*/ 362563 w 835212"/>
              <a:gd name="T15" fmla="*/ 891813 h 891813"/>
              <a:gd name="T16" fmla="*/ 306388 w 835212"/>
              <a:gd name="T17" fmla="*/ 836000 h 891813"/>
              <a:gd name="T18" fmla="*/ 362563 w 835212"/>
              <a:gd name="T19" fmla="*/ 779462 h 891813"/>
              <a:gd name="T20" fmla="*/ 28079 w 835212"/>
              <a:gd name="T21" fmla="*/ 0 h 891813"/>
              <a:gd name="T22" fmla="*/ 96477 w 835212"/>
              <a:gd name="T23" fmla="*/ 0 h 891813"/>
              <a:gd name="T24" fmla="*/ 177115 w 835212"/>
              <a:gd name="T25" fmla="*/ 62316 h 891813"/>
              <a:gd name="T26" fmla="*/ 212033 w 835212"/>
              <a:gd name="T27" fmla="*/ 194873 h 891813"/>
              <a:gd name="T28" fmla="*/ 222833 w 835212"/>
              <a:gd name="T29" fmla="*/ 194873 h 891813"/>
              <a:gd name="T30" fmla="*/ 250552 w 835212"/>
              <a:gd name="T31" fmla="*/ 194873 h 891813"/>
              <a:gd name="T32" fmla="*/ 807094 w 835212"/>
              <a:gd name="T33" fmla="*/ 194873 h 891813"/>
              <a:gd name="T34" fmla="*/ 828333 w 835212"/>
              <a:gd name="T35" fmla="*/ 204959 h 891813"/>
              <a:gd name="T36" fmla="*/ 834813 w 835212"/>
              <a:gd name="T37" fmla="*/ 227292 h 891813"/>
              <a:gd name="T38" fmla="*/ 786935 w 835212"/>
              <a:gd name="T39" fmla="*/ 515098 h 891813"/>
              <a:gd name="T40" fmla="*/ 704497 w 835212"/>
              <a:gd name="T41" fmla="*/ 584978 h 891813"/>
              <a:gd name="T42" fmla="*/ 306350 w 835212"/>
              <a:gd name="T43" fmla="*/ 584978 h 891813"/>
              <a:gd name="T44" fmla="*/ 250552 w 835212"/>
              <a:gd name="T45" fmla="*/ 640811 h 891813"/>
              <a:gd name="T46" fmla="*/ 306350 w 835212"/>
              <a:gd name="T47" fmla="*/ 696283 h 891813"/>
              <a:gd name="T48" fmla="*/ 695858 w 835212"/>
              <a:gd name="T49" fmla="*/ 696283 h 891813"/>
              <a:gd name="T50" fmla="*/ 723577 w 835212"/>
              <a:gd name="T51" fmla="*/ 724379 h 891813"/>
              <a:gd name="T52" fmla="*/ 695858 w 835212"/>
              <a:gd name="T53" fmla="*/ 752115 h 891813"/>
              <a:gd name="T54" fmla="*/ 306350 w 835212"/>
              <a:gd name="T55" fmla="*/ 752115 h 891813"/>
              <a:gd name="T56" fmla="*/ 195114 w 835212"/>
              <a:gd name="T57" fmla="*/ 640811 h 891813"/>
              <a:gd name="T58" fmla="*/ 246952 w 835212"/>
              <a:gd name="T59" fmla="*/ 546796 h 891813"/>
              <a:gd name="T60" fmla="*/ 125276 w 835212"/>
              <a:gd name="T61" fmla="*/ 83568 h 891813"/>
              <a:gd name="T62" fmla="*/ 28079 w 835212"/>
              <a:gd name="T63" fmla="*/ 83568 h 891813"/>
              <a:gd name="T64" fmla="*/ 0 w 835212"/>
              <a:gd name="T65" fmla="*/ 55832 h 891813"/>
              <a:gd name="T66" fmla="*/ 0 w 835212"/>
              <a:gd name="T67" fmla="*/ 27736 h 891813"/>
              <a:gd name="T68" fmla="*/ 28079 w 835212"/>
              <a:gd name="T69" fmla="*/ 0 h 8918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35212" h="891813">
                <a:moveTo>
                  <a:pt x="668338" y="779462"/>
                </a:moveTo>
                <a:cubicBezTo>
                  <a:pt x="698808" y="779462"/>
                  <a:pt x="723542" y="804832"/>
                  <a:pt x="723542" y="836000"/>
                </a:cubicBezTo>
                <a:cubicBezTo>
                  <a:pt x="723542" y="866806"/>
                  <a:pt x="698808" y="891813"/>
                  <a:pt x="668338" y="891813"/>
                </a:cubicBezTo>
                <a:cubicBezTo>
                  <a:pt x="637510" y="891813"/>
                  <a:pt x="612775" y="866806"/>
                  <a:pt x="612775" y="836000"/>
                </a:cubicBezTo>
                <a:cubicBezTo>
                  <a:pt x="612775" y="804832"/>
                  <a:pt x="637510" y="779462"/>
                  <a:pt x="668338" y="779462"/>
                </a:cubicBezTo>
                <a:close/>
                <a:moveTo>
                  <a:pt x="362563" y="779462"/>
                </a:moveTo>
                <a:cubicBezTo>
                  <a:pt x="393731" y="779462"/>
                  <a:pt x="418738" y="804832"/>
                  <a:pt x="418738" y="836000"/>
                </a:cubicBezTo>
                <a:cubicBezTo>
                  <a:pt x="418738" y="866806"/>
                  <a:pt x="393731" y="891813"/>
                  <a:pt x="362563" y="891813"/>
                </a:cubicBezTo>
                <a:cubicBezTo>
                  <a:pt x="331758" y="891813"/>
                  <a:pt x="306388" y="866806"/>
                  <a:pt x="306388" y="836000"/>
                </a:cubicBezTo>
                <a:cubicBezTo>
                  <a:pt x="306388" y="804832"/>
                  <a:pt x="331758" y="779462"/>
                  <a:pt x="362563" y="779462"/>
                </a:cubicBezTo>
                <a:close/>
                <a:moveTo>
                  <a:pt x="28079" y="0"/>
                </a:moveTo>
                <a:lnTo>
                  <a:pt x="96477" y="0"/>
                </a:lnTo>
                <a:cubicBezTo>
                  <a:pt x="134276" y="0"/>
                  <a:pt x="167395" y="25575"/>
                  <a:pt x="177115" y="62316"/>
                </a:cubicBezTo>
                <a:lnTo>
                  <a:pt x="212033" y="194873"/>
                </a:lnTo>
                <a:lnTo>
                  <a:pt x="222833" y="194873"/>
                </a:lnTo>
                <a:lnTo>
                  <a:pt x="250552" y="194873"/>
                </a:lnTo>
                <a:lnTo>
                  <a:pt x="807094" y="194873"/>
                </a:lnTo>
                <a:cubicBezTo>
                  <a:pt x="815374" y="194873"/>
                  <a:pt x="823294" y="198835"/>
                  <a:pt x="828333" y="204959"/>
                </a:cubicBezTo>
                <a:cubicBezTo>
                  <a:pt x="833733" y="211082"/>
                  <a:pt x="836253" y="219367"/>
                  <a:pt x="834813" y="227292"/>
                </a:cubicBezTo>
                <a:lnTo>
                  <a:pt x="786935" y="515098"/>
                </a:lnTo>
                <a:cubicBezTo>
                  <a:pt x="780095" y="555441"/>
                  <a:pt x="745536" y="584978"/>
                  <a:pt x="704497" y="584978"/>
                </a:cubicBezTo>
                <a:lnTo>
                  <a:pt x="306350" y="584978"/>
                </a:lnTo>
                <a:cubicBezTo>
                  <a:pt x="275751" y="584978"/>
                  <a:pt x="250552" y="609833"/>
                  <a:pt x="250552" y="640811"/>
                </a:cubicBezTo>
                <a:cubicBezTo>
                  <a:pt x="250552" y="671428"/>
                  <a:pt x="275751" y="696283"/>
                  <a:pt x="306350" y="696283"/>
                </a:cubicBezTo>
                <a:lnTo>
                  <a:pt x="695858" y="696283"/>
                </a:lnTo>
                <a:cubicBezTo>
                  <a:pt x="711337" y="696283"/>
                  <a:pt x="723577" y="708890"/>
                  <a:pt x="723577" y="724379"/>
                </a:cubicBezTo>
                <a:cubicBezTo>
                  <a:pt x="723577" y="739508"/>
                  <a:pt x="711337" y="752115"/>
                  <a:pt x="695858" y="752115"/>
                </a:cubicBezTo>
                <a:lnTo>
                  <a:pt x="306350" y="752115"/>
                </a:lnTo>
                <a:cubicBezTo>
                  <a:pt x="244792" y="752115"/>
                  <a:pt x="195114" y="702046"/>
                  <a:pt x="195114" y="640811"/>
                </a:cubicBezTo>
                <a:cubicBezTo>
                  <a:pt x="195114" y="601188"/>
                  <a:pt x="215993" y="566608"/>
                  <a:pt x="246952" y="546796"/>
                </a:cubicBezTo>
                <a:lnTo>
                  <a:pt x="125276" y="83568"/>
                </a:lnTo>
                <a:lnTo>
                  <a:pt x="28079" y="83568"/>
                </a:lnTo>
                <a:cubicBezTo>
                  <a:pt x="12600" y="83568"/>
                  <a:pt x="0" y="70961"/>
                  <a:pt x="0" y="55832"/>
                </a:cubicBezTo>
                <a:lnTo>
                  <a:pt x="0" y="27736"/>
                </a:lnTo>
                <a:cubicBezTo>
                  <a:pt x="0" y="12607"/>
                  <a:pt x="12600" y="0"/>
                  <a:pt x="2807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2" name="Freeform 82">
            <a:extLst>
              <a:ext uri="{FF2B5EF4-FFF2-40B4-BE49-F238E27FC236}">
                <a16:creationId xmlns:a16="http://schemas.microsoft.com/office/drawing/2014/main" id="{176142EC-7240-F446-9B90-12FBDD0E5062}"/>
              </a:ext>
            </a:extLst>
          </p:cNvPr>
          <p:cNvSpPr>
            <a:spLocks noChangeArrowheads="1"/>
          </p:cNvSpPr>
          <p:nvPr/>
        </p:nvSpPr>
        <p:spPr bwMode="auto">
          <a:xfrm>
            <a:off x="5400679" y="2619930"/>
            <a:ext cx="801576" cy="750682"/>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3" name="Freeform 41">
            <a:extLst>
              <a:ext uri="{FF2B5EF4-FFF2-40B4-BE49-F238E27FC236}">
                <a16:creationId xmlns:a16="http://schemas.microsoft.com/office/drawing/2014/main" id="{039AC1C8-06E1-F94A-8FC2-5C26CE65CDED}"/>
              </a:ext>
            </a:extLst>
          </p:cNvPr>
          <p:cNvSpPr>
            <a:spLocks noChangeArrowheads="1"/>
          </p:cNvSpPr>
          <p:nvPr/>
        </p:nvSpPr>
        <p:spPr bwMode="auto">
          <a:xfrm>
            <a:off x="3576764" y="2594482"/>
            <a:ext cx="752097" cy="801578"/>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5" name="TextBox 34">
            <a:extLst>
              <a:ext uri="{FF2B5EF4-FFF2-40B4-BE49-F238E27FC236}">
                <a16:creationId xmlns:a16="http://schemas.microsoft.com/office/drawing/2014/main" id="{A1C33059-4FAC-414C-A2CC-99C7600E620A}"/>
              </a:ext>
            </a:extLst>
          </p:cNvPr>
          <p:cNvSpPr txBox="1"/>
          <p:nvPr/>
        </p:nvSpPr>
        <p:spPr>
          <a:xfrm>
            <a:off x="3312103" y="4258413"/>
            <a:ext cx="1740823" cy="1452385"/>
          </a:xfrm>
          <a:prstGeom prst="rect">
            <a:avLst/>
          </a:prstGeom>
          <a:noFill/>
        </p:spPr>
        <p:txBody>
          <a:bodyPr wrap="square" rtlCol="0" anchor="t">
            <a:spAutoFit/>
          </a:bodyPr>
          <a:lstStyle/>
          <a:p>
            <a:pPr algn="ctr">
              <a:lnSpc>
                <a:spcPts val="1750"/>
              </a:lnSpc>
              <a:spcBef>
                <a:spcPts val="900"/>
              </a:spcBef>
            </a:pP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
        <p:nvSpPr>
          <p:cNvPr id="36" name="TextBox 35">
            <a:extLst>
              <a:ext uri="{FF2B5EF4-FFF2-40B4-BE49-F238E27FC236}">
                <a16:creationId xmlns:a16="http://schemas.microsoft.com/office/drawing/2014/main" id="{D8BD9FF5-829F-E94B-BE9B-86CB802EAB3F}"/>
              </a:ext>
            </a:extLst>
          </p:cNvPr>
          <p:cNvSpPr txBox="1"/>
          <p:nvPr/>
        </p:nvSpPr>
        <p:spPr>
          <a:xfrm>
            <a:off x="7081861" y="2422807"/>
            <a:ext cx="1740823" cy="1452385"/>
          </a:xfrm>
          <a:prstGeom prst="rect">
            <a:avLst/>
          </a:prstGeom>
          <a:noFill/>
        </p:spPr>
        <p:txBody>
          <a:bodyPr wrap="square" rtlCol="0" anchor="t">
            <a:spAutoFit/>
          </a:bodyPr>
          <a:lstStyle/>
          <a:p>
            <a:pPr algn="ctr">
              <a:lnSpc>
                <a:spcPts val="1750"/>
              </a:lnSpc>
              <a:spcBef>
                <a:spcPts val="900"/>
              </a:spcBef>
            </a:pP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Tree>
    <p:extLst>
      <p:ext uri="{BB962C8B-B14F-4D97-AF65-F5344CB8AC3E}">
        <p14:creationId xmlns:p14="http://schemas.microsoft.com/office/powerpoint/2010/main" val="2488343569"/>
      </p:ext>
    </p:extLst>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a:extLst>
              <a:ext uri="{FF2B5EF4-FFF2-40B4-BE49-F238E27FC236}">
                <a16:creationId xmlns:a16="http://schemas.microsoft.com/office/drawing/2014/main" id="{674AC8BE-A046-754D-834B-5BB8BF4414FE}"/>
              </a:ext>
            </a:extLst>
          </p:cNvPr>
          <p:cNvSpPr/>
          <p:nvPr/>
        </p:nvSpPr>
        <p:spPr>
          <a:xfrm>
            <a:off x="1576388" y="918174"/>
            <a:ext cx="1874520" cy="4445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CB4EC5A1-E713-0646-995F-50C039132A43}"/>
              </a:ext>
            </a:extLst>
          </p:cNvPr>
          <p:cNvSpPr/>
          <p:nvPr/>
        </p:nvSpPr>
        <p:spPr>
          <a:xfrm>
            <a:off x="9555480" y="918174"/>
            <a:ext cx="1874520" cy="4445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B289969B-8398-2F47-A604-1317D366740D}"/>
              </a:ext>
            </a:extLst>
          </p:cNvPr>
          <p:cNvSpPr/>
          <p:nvPr/>
        </p:nvSpPr>
        <p:spPr>
          <a:xfrm>
            <a:off x="5565934" y="918174"/>
            <a:ext cx="1874520" cy="4445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38A268AE-2A15-544F-88DD-625B40B513DF}"/>
              </a:ext>
            </a:extLst>
          </p:cNvPr>
          <p:cNvSpPr/>
          <p:nvPr/>
        </p:nvSpPr>
        <p:spPr>
          <a:xfrm>
            <a:off x="3571161" y="918174"/>
            <a:ext cx="1874520" cy="4445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BEFA6ABC-DE90-1847-961B-97CC5E3D32E7}"/>
              </a:ext>
            </a:extLst>
          </p:cNvPr>
          <p:cNvSpPr/>
          <p:nvPr/>
        </p:nvSpPr>
        <p:spPr>
          <a:xfrm>
            <a:off x="7560707" y="918174"/>
            <a:ext cx="1874520" cy="4445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TextBox 10">
            <a:extLst>
              <a:ext uri="{FF2B5EF4-FFF2-40B4-BE49-F238E27FC236}">
                <a16:creationId xmlns:a16="http://schemas.microsoft.com/office/drawing/2014/main" id="{61386433-E130-FC40-BDA6-AA11A67599F2}"/>
              </a:ext>
            </a:extLst>
          </p:cNvPr>
          <p:cNvSpPr txBox="1"/>
          <p:nvPr/>
        </p:nvSpPr>
        <p:spPr>
          <a:xfrm>
            <a:off x="1815381" y="998077"/>
            <a:ext cx="1396536" cy="284693"/>
          </a:xfrm>
          <a:prstGeom prst="rect">
            <a:avLst/>
          </a:prstGeom>
          <a:noFill/>
        </p:spPr>
        <p:txBody>
          <a:bodyPr wrap="none" rtlCol="0" anchor="ctr" anchorCtr="0">
            <a:spAutoFit/>
          </a:bodyPr>
          <a:lstStyle/>
          <a:p>
            <a:pPr algn="ctr"/>
            <a:r>
              <a:rPr lang="en-US" sz="1250" b="1" dirty="0">
                <a:solidFill>
                  <a:schemeClr val="bg1"/>
                </a:solidFill>
                <a:latin typeface="Poppins SemiBold" pitchFamily="2" charset="77"/>
                <a:ea typeface="League Spartan" charset="0"/>
                <a:cs typeface="Poppins SemiBold" pitchFamily="2" charset="77"/>
              </a:rPr>
              <a:t>November 2020</a:t>
            </a:r>
          </a:p>
        </p:txBody>
      </p:sp>
      <p:sp>
        <p:nvSpPr>
          <p:cNvPr id="12" name="TextBox 11">
            <a:extLst>
              <a:ext uri="{FF2B5EF4-FFF2-40B4-BE49-F238E27FC236}">
                <a16:creationId xmlns:a16="http://schemas.microsoft.com/office/drawing/2014/main" id="{379953AF-C7CB-E44B-99D0-4E43C8ADCC15}"/>
              </a:ext>
            </a:extLst>
          </p:cNvPr>
          <p:cNvSpPr txBox="1"/>
          <p:nvPr/>
        </p:nvSpPr>
        <p:spPr>
          <a:xfrm>
            <a:off x="3824579" y="998077"/>
            <a:ext cx="1367683" cy="284693"/>
          </a:xfrm>
          <a:prstGeom prst="rect">
            <a:avLst/>
          </a:prstGeom>
          <a:noFill/>
        </p:spPr>
        <p:txBody>
          <a:bodyPr wrap="none" rtlCol="0" anchor="ctr" anchorCtr="0">
            <a:spAutoFit/>
          </a:bodyPr>
          <a:lstStyle/>
          <a:p>
            <a:pPr algn="ctr"/>
            <a:r>
              <a:rPr lang="en-US" sz="1250" b="1" dirty="0">
                <a:solidFill>
                  <a:schemeClr val="bg1"/>
                </a:solidFill>
                <a:latin typeface="Poppins SemiBold" pitchFamily="2" charset="77"/>
                <a:ea typeface="League Spartan" charset="0"/>
                <a:cs typeface="Poppins SemiBold" pitchFamily="2" charset="77"/>
              </a:rPr>
              <a:t>December 2020</a:t>
            </a:r>
          </a:p>
        </p:txBody>
      </p:sp>
      <p:sp>
        <p:nvSpPr>
          <p:cNvPr id="13" name="TextBox 12">
            <a:extLst>
              <a:ext uri="{FF2B5EF4-FFF2-40B4-BE49-F238E27FC236}">
                <a16:creationId xmlns:a16="http://schemas.microsoft.com/office/drawing/2014/main" id="{1834311F-9E0B-DF46-867F-4CA9CDFF07BD}"/>
              </a:ext>
            </a:extLst>
          </p:cNvPr>
          <p:cNvSpPr txBox="1"/>
          <p:nvPr/>
        </p:nvSpPr>
        <p:spPr>
          <a:xfrm>
            <a:off x="5908321" y="998077"/>
            <a:ext cx="1189749" cy="284693"/>
          </a:xfrm>
          <a:prstGeom prst="rect">
            <a:avLst/>
          </a:prstGeom>
          <a:noFill/>
        </p:spPr>
        <p:txBody>
          <a:bodyPr wrap="none" rtlCol="0" anchor="ctr" anchorCtr="0">
            <a:spAutoFit/>
          </a:bodyPr>
          <a:lstStyle/>
          <a:p>
            <a:pPr algn="ctr"/>
            <a:r>
              <a:rPr lang="en-US" sz="1250" b="1" dirty="0">
                <a:solidFill>
                  <a:schemeClr val="bg1"/>
                </a:solidFill>
                <a:latin typeface="Poppins SemiBold" pitchFamily="2" charset="77"/>
                <a:ea typeface="League Spartan" charset="0"/>
                <a:cs typeface="Poppins SemiBold" pitchFamily="2" charset="77"/>
              </a:rPr>
              <a:t>January 2021</a:t>
            </a:r>
          </a:p>
        </p:txBody>
      </p:sp>
      <p:sp>
        <p:nvSpPr>
          <p:cNvPr id="14" name="TextBox 13">
            <a:extLst>
              <a:ext uri="{FF2B5EF4-FFF2-40B4-BE49-F238E27FC236}">
                <a16:creationId xmlns:a16="http://schemas.microsoft.com/office/drawing/2014/main" id="{891D0099-64E3-7D40-96FA-58340F4F82B0}"/>
              </a:ext>
            </a:extLst>
          </p:cNvPr>
          <p:cNvSpPr txBox="1"/>
          <p:nvPr/>
        </p:nvSpPr>
        <p:spPr>
          <a:xfrm>
            <a:off x="7863821" y="998077"/>
            <a:ext cx="1268296" cy="284693"/>
          </a:xfrm>
          <a:prstGeom prst="rect">
            <a:avLst/>
          </a:prstGeom>
          <a:noFill/>
        </p:spPr>
        <p:txBody>
          <a:bodyPr wrap="none" rtlCol="0" anchor="ctr" anchorCtr="0">
            <a:spAutoFit/>
          </a:bodyPr>
          <a:lstStyle/>
          <a:p>
            <a:pPr algn="ctr"/>
            <a:r>
              <a:rPr lang="en-US" sz="1250" b="1" dirty="0">
                <a:solidFill>
                  <a:schemeClr val="bg1"/>
                </a:solidFill>
                <a:latin typeface="Poppins SemiBold" pitchFamily="2" charset="77"/>
                <a:ea typeface="League Spartan" charset="0"/>
                <a:cs typeface="Poppins SemiBold" pitchFamily="2" charset="77"/>
              </a:rPr>
              <a:t>February 2021</a:t>
            </a:r>
          </a:p>
        </p:txBody>
      </p:sp>
      <p:sp>
        <p:nvSpPr>
          <p:cNvPr id="15" name="TextBox 14">
            <a:extLst>
              <a:ext uri="{FF2B5EF4-FFF2-40B4-BE49-F238E27FC236}">
                <a16:creationId xmlns:a16="http://schemas.microsoft.com/office/drawing/2014/main" id="{EC6F7962-43DA-474F-A351-6900934F9B82}"/>
              </a:ext>
            </a:extLst>
          </p:cNvPr>
          <p:cNvSpPr txBox="1"/>
          <p:nvPr/>
        </p:nvSpPr>
        <p:spPr>
          <a:xfrm>
            <a:off x="9953171" y="998077"/>
            <a:ext cx="1079143" cy="284693"/>
          </a:xfrm>
          <a:prstGeom prst="rect">
            <a:avLst/>
          </a:prstGeom>
          <a:noFill/>
        </p:spPr>
        <p:txBody>
          <a:bodyPr wrap="none" rtlCol="0" anchor="ctr" anchorCtr="0">
            <a:spAutoFit/>
          </a:bodyPr>
          <a:lstStyle/>
          <a:p>
            <a:pPr algn="ctr"/>
            <a:r>
              <a:rPr lang="en-US" sz="1250" b="1" dirty="0">
                <a:solidFill>
                  <a:schemeClr val="bg1"/>
                </a:solidFill>
                <a:latin typeface="Poppins SemiBold" pitchFamily="2" charset="77"/>
                <a:ea typeface="League Spartan" charset="0"/>
                <a:cs typeface="Poppins SemiBold" pitchFamily="2" charset="77"/>
              </a:rPr>
              <a:t>March 2021</a:t>
            </a:r>
          </a:p>
        </p:txBody>
      </p:sp>
      <p:sp>
        <p:nvSpPr>
          <p:cNvPr id="2" name="Rectangle 1">
            <a:extLst>
              <a:ext uri="{FF2B5EF4-FFF2-40B4-BE49-F238E27FC236}">
                <a16:creationId xmlns:a16="http://schemas.microsoft.com/office/drawing/2014/main" id="{D2EC30C0-2790-3E4A-9F6C-230393046869}"/>
              </a:ext>
            </a:extLst>
          </p:cNvPr>
          <p:cNvSpPr/>
          <p:nvPr/>
        </p:nvSpPr>
        <p:spPr>
          <a:xfrm>
            <a:off x="762000" y="1461528"/>
            <a:ext cx="712788" cy="16084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TextBox 15">
            <a:extLst>
              <a:ext uri="{FF2B5EF4-FFF2-40B4-BE49-F238E27FC236}">
                <a16:creationId xmlns:a16="http://schemas.microsoft.com/office/drawing/2014/main" id="{B3A08554-0A2C-F54E-91A7-EF9A6BD362FF}"/>
              </a:ext>
            </a:extLst>
          </p:cNvPr>
          <p:cNvSpPr txBox="1"/>
          <p:nvPr/>
        </p:nvSpPr>
        <p:spPr>
          <a:xfrm rot="16200000">
            <a:off x="682217" y="2087848"/>
            <a:ext cx="872355" cy="323165"/>
          </a:xfrm>
          <a:prstGeom prst="rect">
            <a:avLst/>
          </a:prstGeom>
          <a:noFill/>
        </p:spPr>
        <p:txBody>
          <a:bodyPr wrap="none" rtlCol="0" anchor="ctr" anchorCtr="0">
            <a:spAutoFit/>
          </a:bodyPr>
          <a:lstStyle/>
          <a:p>
            <a:pPr algn="ctr"/>
            <a:r>
              <a:rPr lang="en-US" sz="1500" b="1" dirty="0">
                <a:solidFill>
                  <a:schemeClr val="bg1"/>
                </a:solidFill>
                <a:latin typeface="Poppins SemiBold" pitchFamily="2" charset="77"/>
                <a:ea typeface="League Spartan" charset="0"/>
                <a:cs typeface="Poppins SemiBold" pitchFamily="2" charset="77"/>
              </a:rPr>
              <a:t>Current</a:t>
            </a:r>
          </a:p>
        </p:txBody>
      </p:sp>
      <p:sp>
        <p:nvSpPr>
          <p:cNvPr id="3" name="Rectangle 2">
            <a:extLst>
              <a:ext uri="{FF2B5EF4-FFF2-40B4-BE49-F238E27FC236}">
                <a16:creationId xmlns:a16="http://schemas.microsoft.com/office/drawing/2014/main" id="{7971EA98-B154-F241-860C-60E7D640FFF7}"/>
              </a:ext>
            </a:extLst>
          </p:cNvPr>
          <p:cNvSpPr/>
          <p:nvPr/>
        </p:nvSpPr>
        <p:spPr>
          <a:xfrm>
            <a:off x="762000" y="3165046"/>
            <a:ext cx="712788" cy="16084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TextBox 16">
            <a:extLst>
              <a:ext uri="{FF2B5EF4-FFF2-40B4-BE49-F238E27FC236}">
                <a16:creationId xmlns:a16="http://schemas.microsoft.com/office/drawing/2014/main" id="{ADEE05BF-94FD-6446-AA9C-323C6072BACD}"/>
              </a:ext>
            </a:extLst>
          </p:cNvPr>
          <p:cNvSpPr txBox="1"/>
          <p:nvPr/>
        </p:nvSpPr>
        <p:spPr>
          <a:xfrm rot="16200000">
            <a:off x="533138" y="3791367"/>
            <a:ext cx="1170513" cy="323165"/>
          </a:xfrm>
          <a:prstGeom prst="rect">
            <a:avLst/>
          </a:prstGeom>
          <a:noFill/>
        </p:spPr>
        <p:txBody>
          <a:bodyPr wrap="none" rtlCol="0" anchor="ctr" anchorCtr="0">
            <a:spAutoFit/>
          </a:bodyPr>
          <a:lstStyle/>
          <a:p>
            <a:pPr algn="ctr"/>
            <a:r>
              <a:rPr lang="en-US" sz="1500" b="1" dirty="0">
                <a:solidFill>
                  <a:schemeClr val="bg1"/>
                </a:solidFill>
                <a:latin typeface="Poppins SemiBold" pitchFamily="2" charset="77"/>
                <a:ea typeface="League Spartan" charset="0"/>
                <a:cs typeface="Poppins SemiBold" pitchFamily="2" charset="77"/>
              </a:rPr>
              <a:t>Near-Term</a:t>
            </a:r>
          </a:p>
        </p:txBody>
      </p:sp>
      <p:sp>
        <p:nvSpPr>
          <p:cNvPr id="4" name="Rectangle 3">
            <a:extLst>
              <a:ext uri="{FF2B5EF4-FFF2-40B4-BE49-F238E27FC236}">
                <a16:creationId xmlns:a16="http://schemas.microsoft.com/office/drawing/2014/main" id="{D9F845BF-4938-6C48-9343-DF404CFC0E16}"/>
              </a:ext>
            </a:extLst>
          </p:cNvPr>
          <p:cNvSpPr/>
          <p:nvPr/>
        </p:nvSpPr>
        <p:spPr>
          <a:xfrm>
            <a:off x="762000" y="4868563"/>
            <a:ext cx="712788" cy="16084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TextBox 18">
            <a:extLst>
              <a:ext uri="{FF2B5EF4-FFF2-40B4-BE49-F238E27FC236}">
                <a16:creationId xmlns:a16="http://schemas.microsoft.com/office/drawing/2014/main" id="{FBA9ED57-8335-DC4F-9DF2-689C63E6C484}"/>
              </a:ext>
            </a:extLst>
          </p:cNvPr>
          <p:cNvSpPr txBox="1"/>
          <p:nvPr/>
        </p:nvSpPr>
        <p:spPr>
          <a:xfrm rot="16200000">
            <a:off x="731111" y="5494884"/>
            <a:ext cx="774571" cy="323165"/>
          </a:xfrm>
          <a:prstGeom prst="rect">
            <a:avLst/>
          </a:prstGeom>
          <a:noFill/>
        </p:spPr>
        <p:txBody>
          <a:bodyPr wrap="none" rtlCol="0" anchor="ctr" anchorCtr="0">
            <a:spAutoFit/>
          </a:bodyPr>
          <a:lstStyle/>
          <a:p>
            <a:pPr algn="ctr"/>
            <a:r>
              <a:rPr lang="en-US" sz="1500" b="1" dirty="0">
                <a:solidFill>
                  <a:schemeClr val="bg1"/>
                </a:solidFill>
                <a:latin typeface="Poppins SemiBold" pitchFamily="2" charset="77"/>
                <a:ea typeface="League Spartan" charset="0"/>
                <a:cs typeface="Poppins SemiBold" pitchFamily="2" charset="77"/>
              </a:rPr>
              <a:t>Future</a:t>
            </a:r>
          </a:p>
        </p:txBody>
      </p:sp>
      <p:sp>
        <p:nvSpPr>
          <p:cNvPr id="125" name="Rectangle 124">
            <a:extLst>
              <a:ext uri="{FF2B5EF4-FFF2-40B4-BE49-F238E27FC236}">
                <a16:creationId xmlns:a16="http://schemas.microsoft.com/office/drawing/2014/main" id="{626247BA-24AD-6A41-905B-1E44277C3233}"/>
              </a:ext>
            </a:extLst>
          </p:cNvPr>
          <p:cNvSpPr/>
          <p:nvPr/>
        </p:nvSpPr>
        <p:spPr>
          <a:xfrm>
            <a:off x="7697990" y="1461528"/>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6" name="Rectangle 125">
            <a:extLst>
              <a:ext uri="{FF2B5EF4-FFF2-40B4-BE49-F238E27FC236}">
                <a16:creationId xmlns:a16="http://schemas.microsoft.com/office/drawing/2014/main" id="{3077D305-A3F6-394F-B17A-B9D2561EDA99}"/>
              </a:ext>
            </a:extLst>
          </p:cNvPr>
          <p:cNvSpPr/>
          <p:nvPr/>
        </p:nvSpPr>
        <p:spPr>
          <a:xfrm>
            <a:off x="7560830" y="1461528"/>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7" name="Subtitle 2">
            <a:extLst>
              <a:ext uri="{FF2B5EF4-FFF2-40B4-BE49-F238E27FC236}">
                <a16:creationId xmlns:a16="http://schemas.microsoft.com/office/drawing/2014/main" id="{498C4BD9-83BB-AF4F-9546-3AA2E86090E1}"/>
              </a:ext>
            </a:extLst>
          </p:cNvPr>
          <p:cNvSpPr txBox="1">
            <a:spLocks/>
          </p:cNvSpPr>
          <p:nvPr/>
        </p:nvSpPr>
        <p:spPr>
          <a:xfrm>
            <a:off x="7791346" y="1530612"/>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File type support</a:t>
            </a:r>
          </a:p>
        </p:txBody>
      </p:sp>
      <p:sp>
        <p:nvSpPr>
          <p:cNvPr id="128" name="Rectangle 127">
            <a:extLst>
              <a:ext uri="{FF2B5EF4-FFF2-40B4-BE49-F238E27FC236}">
                <a16:creationId xmlns:a16="http://schemas.microsoft.com/office/drawing/2014/main" id="{EC63F6D1-3089-8B46-97EB-AAADC0344B81}"/>
              </a:ext>
            </a:extLst>
          </p:cNvPr>
          <p:cNvSpPr/>
          <p:nvPr/>
        </p:nvSpPr>
        <p:spPr>
          <a:xfrm>
            <a:off x="7697990" y="1914436"/>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9" name="Rectangle 128">
            <a:extLst>
              <a:ext uri="{FF2B5EF4-FFF2-40B4-BE49-F238E27FC236}">
                <a16:creationId xmlns:a16="http://schemas.microsoft.com/office/drawing/2014/main" id="{33309368-0328-0143-81FA-A897E44BBFF6}"/>
              </a:ext>
            </a:extLst>
          </p:cNvPr>
          <p:cNvSpPr/>
          <p:nvPr/>
        </p:nvSpPr>
        <p:spPr>
          <a:xfrm>
            <a:off x="7560830" y="1914436"/>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0" name="Subtitle 2">
            <a:extLst>
              <a:ext uri="{FF2B5EF4-FFF2-40B4-BE49-F238E27FC236}">
                <a16:creationId xmlns:a16="http://schemas.microsoft.com/office/drawing/2014/main" id="{838104AE-27AF-884C-9CEC-4A83215868A6}"/>
              </a:ext>
            </a:extLst>
          </p:cNvPr>
          <p:cNvSpPr txBox="1">
            <a:spLocks/>
          </p:cNvSpPr>
          <p:nvPr/>
        </p:nvSpPr>
        <p:spPr>
          <a:xfrm>
            <a:off x="7791346" y="1983520"/>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Filters</a:t>
            </a:r>
          </a:p>
        </p:txBody>
      </p:sp>
      <p:sp>
        <p:nvSpPr>
          <p:cNvPr id="131" name="Rectangle 130">
            <a:extLst>
              <a:ext uri="{FF2B5EF4-FFF2-40B4-BE49-F238E27FC236}">
                <a16:creationId xmlns:a16="http://schemas.microsoft.com/office/drawing/2014/main" id="{3A1531A4-10EF-6048-B667-2061D8393CB9}"/>
              </a:ext>
            </a:extLst>
          </p:cNvPr>
          <p:cNvSpPr/>
          <p:nvPr/>
        </p:nvSpPr>
        <p:spPr>
          <a:xfrm>
            <a:off x="7697990" y="2367344"/>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2" name="Rectangle 131">
            <a:extLst>
              <a:ext uri="{FF2B5EF4-FFF2-40B4-BE49-F238E27FC236}">
                <a16:creationId xmlns:a16="http://schemas.microsoft.com/office/drawing/2014/main" id="{AE7F09C0-8BA9-4C4A-A9D8-513C3F4A84E0}"/>
              </a:ext>
            </a:extLst>
          </p:cNvPr>
          <p:cNvSpPr/>
          <p:nvPr/>
        </p:nvSpPr>
        <p:spPr>
          <a:xfrm>
            <a:off x="7560830" y="2367344"/>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3" name="Subtitle 2">
            <a:extLst>
              <a:ext uri="{FF2B5EF4-FFF2-40B4-BE49-F238E27FC236}">
                <a16:creationId xmlns:a16="http://schemas.microsoft.com/office/drawing/2014/main" id="{3E34106F-FB17-3D47-86F9-417519CB956E}"/>
              </a:ext>
            </a:extLst>
          </p:cNvPr>
          <p:cNvSpPr txBox="1">
            <a:spLocks/>
          </p:cNvSpPr>
          <p:nvPr/>
        </p:nvSpPr>
        <p:spPr>
          <a:xfrm>
            <a:off x="7791346" y="2436427"/>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Executive view</a:t>
            </a:r>
          </a:p>
        </p:txBody>
      </p:sp>
      <p:sp>
        <p:nvSpPr>
          <p:cNvPr id="139" name="Rectangle 138">
            <a:extLst>
              <a:ext uri="{FF2B5EF4-FFF2-40B4-BE49-F238E27FC236}">
                <a16:creationId xmlns:a16="http://schemas.microsoft.com/office/drawing/2014/main" id="{C0E026B0-92C8-0A41-A201-69CC28D5BC11}"/>
              </a:ext>
            </a:extLst>
          </p:cNvPr>
          <p:cNvSpPr/>
          <p:nvPr/>
        </p:nvSpPr>
        <p:spPr>
          <a:xfrm>
            <a:off x="7697990" y="4868563"/>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0" name="Rectangle 139">
            <a:extLst>
              <a:ext uri="{FF2B5EF4-FFF2-40B4-BE49-F238E27FC236}">
                <a16:creationId xmlns:a16="http://schemas.microsoft.com/office/drawing/2014/main" id="{10E68AFA-A6A3-4144-A3CB-6C15544FE684}"/>
              </a:ext>
            </a:extLst>
          </p:cNvPr>
          <p:cNvSpPr/>
          <p:nvPr/>
        </p:nvSpPr>
        <p:spPr>
          <a:xfrm>
            <a:off x="7560830" y="4868563"/>
            <a:ext cx="137160" cy="338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1" name="Subtitle 2">
            <a:extLst>
              <a:ext uri="{FF2B5EF4-FFF2-40B4-BE49-F238E27FC236}">
                <a16:creationId xmlns:a16="http://schemas.microsoft.com/office/drawing/2014/main" id="{9F9F7627-0298-854B-9080-8051AA18CF51}"/>
              </a:ext>
            </a:extLst>
          </p:cNvPr>
          <p:cNvSpPr txBox="1">
            <a:spLocks/>
          </p:cNvSpPr>
          <p:nvPr/>
        </p:nvSpPr>
        <p:spPr>
          <a:xfrm>
            <a:off x="7791346" y="4937647"/>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Content sharing</a:t>
            </a:r>
          </a:p>
        </p:txBody>
      </p:sp>
      <p:sp>
        <p:nvSpPr>
          <p:cNvPr id="142" name="Rectangle 141">
            <a:extLst>
              <a:ext uri="{FF2B5EF4-FFF2-40B4-BE49-F238E27FC236}">
                <a16:creationId xmlns:a16="http://schemas.microsoft.com/office/drawing/2014/main" id="{5864792A-C534-DD49-976C-054AE20189E8}"/>
              </a:ext>
            </a:extLst>
          </p:cNvPr>
          <p:cNvSpPr/>
          <p:nvPr/>
        </p:nvSpPr>
        <p:spPr>
          <a:xfrm>
            <a:off x="7697990" y="5321471"/>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3" name="Rectangle 142">
            <a:extLst>
              <a:ext uri="{FF2B5EF4-FFF2-40B4-BE49-F238E27FC236}">
                <a16:creationId xmlns:a16="http://schemas.microsoft.com/office/drawing/2014/main" id="{3DD62AA4-D8F4-894F-BD05-1C6306AA6129}"/>
              </a:ext>
            </a:extLst>
          </p:cNvPr>
          <p:cNvSpPr/>
          <p:nvPr/>
        </p:nvSpPr>
        <p:spPr>
          <a:xfrm>
            <a:off x="7560830" y="5321471"/>
            <a:ext cx="137160" cy="338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4" name="Subtitle 2">
            <a:extLst>
              <a:ext uri="{FF2B5EF4-FFF2-40B4-BE49-F238E27FC236}">
                <a16:creationId xmlns:a16="http://schemas.microsoft.com/office/drawing/2014/main" id="{9F037F27-94B5-BE4E-8305-173633FF33D7}"/>
              </a:ext>
            </a:extLst>
          </p:cNvPr>
          <p:cNvSpPr txBox="1">
            <a:spLocks/>
          </p:cNvSpPr>
          <p:nvPr/>
        </p:nvSpPr>
        <p:spPr>
          <a:xfrm>
            <a:off x="7791346" y="5390555"/>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CMR Integration</a:t>
            </a:r>
          </a:p>
        </p:txBody>
      </p:sp>
      <p:sp>
        <p:nvSpPr>
          <p:cNvPr id="149" name="Rectangle 148">
            <a:extLst>
              <a:ext uri="{FF2B5EF4-FFF2-40B4-BE49-F238E27FC236}">
                <a16:creationId xmlns:a16="http://schemas.microsoft.com/office/drawing/2014/main" id="{09AA1529-68E7-0849-AA30-1D37A95C4031}"/>
              </a:ext>
            </a:extLst>
          </p:cNvPr>
          <p:cNvSpPr/>
          <p:nvPr/>
        </p:nvSpPr>
        <p:spPr>
          <a:xfrm>
            <a:off x="5703094" y="4868563"/>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0" name="Rectangle 149">
            <a:extLst>
              <a:ext uri="{FF2B5EF4-FFF2-40B4-BE49-F238E27FC236}">
                <a16:creationId xmlns:a16="http://schemas.microsoft.com/office/drawing/2014/main" id="{292A450D-ABAF-5C44-A3A5-C686CD58B426}"/>
              </a:ext>
            </a:extLst>
          </p:cNvPr>
          <p:cNvSpPr/>
          <p:nvPr/>
        </p:nvSpPr>
        <p:spPr>
          <a:xfrm>
            <a:off x="5565934" y="4868563"/>
            <a:ext cx="137160" cy="338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1" name="Subtitle 2">
            <a:extLst>
              <a:ext uri="{FF2B5EF4-FFF2-40B4-BE49-F238E27FC236}">
                <a16:creationId xmlns:a16="http://schemas.microsoft.com/office/drawing/2014/main" id="{140227F2-4471-2740-9024-EB3EA6693590}"/>
              </a:ext>
            </a:extLst>
          </p:cNvPr>
          <p:cNvSpPr txBox="1">
            <a:spLocks/>
          </p:cNvSpPr>
          <p:nvPr/>
        </p:nvSpPr>
        <p:spPr>
          <a:xfrm>
            <a:off x="5796450" y="4937647"/>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Issue Map</a:t>
            </a:r>
          </a:p>
        </p:txBody>
      </p:sp>
      <p:sp>
        <p:nvSpPr>
          <p:cNvPr id="152" name="Rectangle 151">
            <a:extLst>
              <a:ext uri="{FF2B5EF4-FFF2-40B4-BE49-F238E27FC236}">
                <a16:creationId xmlns:a16="http://schemas.microsoft.com/office/drawing/2014/main" id="{A80F2AB2-DA43-8548-917C-BF972FB0BAFA}"/>
              </a:ext>
            </a:extLst>
          </p:cNvPr>
          <p:cNvSpPr/>
          <p:nvPr/>
        </p:nvSpPr>
        <p:spPr>
          <a:xfrm>
            <a:off x="5703094" y="5321471"/>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3" name="Rectangle 152">
            <a:extLst>
              <a:ext uri="{FF2B5EF4-FFF2-40B4-BE49-F238E27FC236}">
                <a16:creationId xmlns:a16="http://schemas.microsoft.com/office/drawing/2014/main" id="{091EDB95-8975-5E4E-93A0-6684B968F876}"/>
              </a:ext>
            </a:extLst>
          </p:cNvPr>
          <p:cNvSpPr/>
          <p:nvPr/>
        </p:nvSpPr>
        <p:spPr>
          <a:xfrm>
            <a:off x="5565934" y="5321471"/>
            <a:ext cx="137160" cy="338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4" name="Subtitle 2">
            <a:extLst>
              <a:ext uri="{FF2B5EF4-FFF2-40B4-BE49-F238E27FC236}">
                <a16:creationId xmlns:a16="http://schemas.microsoft.com/office/drawing/2014/main" id="{1C335090-9EFD-DA4D-B4E4-F0D4E2358DBE}"/>
              </a:ext>
            </a:extLst>
          </p:cNvPr>
          <p:cNvSpPr txBox="1">
            <a:spLocks/>
          </p:cNvSpPr>
          <p:nvPr/>
        </p:nvSpPr>
        <p:spPr>
          <a:xfrm>
            <a:off x="5796450" y="5390555"/>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SQL Support</a:t>
            </a:r>
          </a:p>
        </p:txBody>
      </p:sp>
      <p:sp>
        <p:nvSpPr>
          <p:cNvPr id="159" name="Rectangle 158">
            <a:extLst>
              <a:ext uri="{FF2B5EF4-FFF2-40B4-BE49-F238E27FC236}">
                <a16:creationId xmlns:a16="http://schemas.microsoft.com/office/drawing/2014/main" id="{2C8AFD3A-EAA5-5246-8F5D-596FF77A305A}"/>
              </a:ext>
            </a:extLst>
          </p:cNvPr>
          <p:cNvSpPr/>
          <p:nvPr/>
        </p:nvSpPr>
        <p:spPr>
          <a:xfrm>
            <a:off x="5703094" y="3165046"/>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0" name="Rectangle 159">
            <a:extLst>
              <a:ext uri="{FF2B5EF4-FFF2-40B4-BE49-F238E27FC236}">
                <a16:creationId xmlns:a16="http://schemas.microsoft.com/office/drawing/2014/main" id="{2DD970BA-9C87-4246-9DEE-7199F82A25A0}"/>
              </a:ext>
            </a:extLst>
          </p:cNvPr>
          <p:cNvSpPr/>
          <p:nvPr/>
        </p:nvSpPr>
        <p:spPr>
          <a:xfrm>
            <a:off x="5565934" y="3165046"/>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1" name="Subtitle 2">
            <a:extLst>
              <a:ext uri="{FF2B5EF4-FFF2-40B4-BE49-F238E27FC236}">
                <a16:creationId xmlns:a16="http://schemas.microsoft.com/office/drawing/2014/main" id="{AB093FE3-E0D2-DD44-BB33-3DEFA76F0A2C}"/>
              </a:ext>
            </a:extLst>
          </p:cNvPr>
          <p:cNvSpPr txBox="1">
            <a:spLocks/>
          </p:cNvSpPr>
          <p:nvPr/>
        </p:nvSpPr>
        <p:spPr>
          <a:xfrm>
            <a:off x="5796450" y="3234129"/>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Account management</a:t>
            </a:r>
          </a:p>
        </p:txBody>
      </p:sp>
      <p:sp>
        <p:nvSpPr>
          <p:cNvPr id="162" name="Rectangle 161">
            <a:extLst>
              <a:ext uri="{FF2B5EF4-FFF2-40B4-BE49-F238E27FC236}">
                <a16:creationId xmlns:a16="http://schemas.microsoft.com/office/drawing/2014/main" id="{20E62E1B-A4FC-E845-AB19-34187F80A702}"/>
              </a:ext>
            </a:extLst>
          </p:cNvPr>
          <p:cNvSpPr/>
          <p:nvPr/>
        </p:nvSpPr>
        <p:spPr>
          <a:xfrm>
            <a:off x="5703094" y="3617954"/>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3" name="Rectangle 162">
            <a:extLst>
              <a:ext uri="{FF2B5EF4-FFF2-40B4-BE49-F238E27FC236}">
                <a16:creationId xmlns:a16="http://schemas.microsoft.com/office/drawing/2014/main" id="{ABD40AF2-29B2-FB45-8FB6-2C71EA6D68BC}"/>
              </a:ext>
            </a:extLst>
          </p:cNvPr>
          <p:cNvSpPr/>
          <p:nvPr/>
        </p:nvSpPr>
        <p:spPr>
          <a:xfrm>
            <a:off x="5565934" y="3617954"/>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4" name="Subtitle 2">
            <a:extLst>
              <a:ext uri="{FF2B5EF4-FFF2-40B4-BE49-F238E27FC236}">
                <a16:creationId xmlns:a16="http://schemas.microsoft.com/office/drawing/2014/main" id="{82F485AD-B203-3648-AF45-6B7D20187B57}"/>
              </a:ext>
            </a:extLst>
          </p:cNvPr>
          <p:cNvSpPr txBox="1">
            <a:spLocks/>
          </p:cNvSpPr>
          <p:nvPr/>
        </p:nvSpPr>
        <p:spPr>
          <a:xfrm>
            <a:off x="5796450" y="3687037"/>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Custom colors</a:t>
            </a:r>
          </a:p>
        </p:txBody>
      </p:sp>
      <p:sp>
        <p:nvSpPr>
          <p:cNvPr id="165" name="Rectangle 164">
            <a:extLst>
              <a:ext uri="{FF2B5EF4-FFF2-40B4-BE49-F238E27FC236}">
                <a16:creationId xmlns:a16="http://schemas.microsoft.com/office/drawing/2014/main" id="{A3C46027-2DFA-D64A-A139-49F63C53A7FE}"/>
              </a:ext>
            </a:extLst>
          </p:cNvPr>
          <p:cNvSpPr/>
          <p:nvPr/>
        </p:nvSpPr>
        <p:spPr>
          <a:xfrm>
            <a:off x="5703094" y="4070861"/>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6" name="Rectangle 165">
            <a:extLst>
              <a:ext uri="{FF2B5EF4-FFF2-40B4-BE49-F238E27FC236}">
                <a16:creationId xmlns:a16="http://schemas.microsoft.com/office/drawing/2014/main" id="{0CC86942-69BA-6240-BC63-0D436C12AA17}"/>
              </a:ext>
            </a:extLst>
          </p:cNvPr>
          <p:cNvSpPr/>
          <p:nvPr/>
        </p:nvSpPr>
        <p:spPr>
          <a:xfrm>
            <a:off x="5565934" y="4070861"/>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7" name="Subtitle 2">
            <a:extLst>
              <a:ext uri="{FF2B5EF4-FFF2-40B4-BE49-F238E27FC236}">
                <a16:creationId xmlns:a16="http://schemas.microsoft.com/office/drawing/2014/main" id="{B469FA36-1AEE-FB42-9A48-E5B67FB396E7}"/>
              </a:ext>
            </a:extLst>
          </p:cNvPr>
          <p:cNvSpPr txBox="1">
            <a:spLocks/>
          </p:cNvSpPr>
          <p:nvPr/>
        </p:nvSpPr>
        <p:spPr>
          <a:xfrm>
            <a:off x="5796450" y="4139945"/>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Allow group edits</a:t>
            </a:r>
          </a:p>
        </p:txBody>
      </p:sp>
      <p:sp>
        <p:nvSpPr>
          <p:cNvPr id="169" name="Rectangle 168">
            <a:extLst>
              <a:ext uri="{FF2B5EF4-FFF2-40B4-BE49-F238E27FC236}">
                <a16:creationId xmlns:a16="http://schemas.microsoft.com/office/drawing/2014/main" id="{05CB339F-F557-8D4E-9F58-9EE0A4B33DA5}"/>
              </a:ext>
            </a:extLst>
          </p:cNvPr>
          <p:cNvSpPr/>
          <p:nvPr/>
        </p:nvSpPr>
        <p:spPr>
          <a:xfrm>
            <a:off x="3708321" y="3165046"/>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0" name="Rectangle 169">
            <a:extLst>
              <a:ext uri="{FF2B5EF4-FFF2-40B4-BE49-F238E27FC236}">
                <a16:creationId xmlns:a16="http://schemas.microsoft.com/office/drawing/2014/main" id="{AD619EB7-F2AB-0A49-82D8-C97035FA3A7D}"/>
              </a:ext>
            </a:extLst>
          </p:cNvPr>
          <p:cNvSpPr/>
          <p:nvPr/>
        </p:nvSpPr>
        <p:spPr>
          <a:xfrm>
            <a:off x="3571161" y="3165046"/>
            <a:ext cx="137160" cy="33822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1" name="Subtitle 2">
            <a:extLst>
              <a:ext uri="{FF2B5EF4-FFF2-40B4-BE49-F238E27FC236}">
                <a16:creationId xmlns:a16="http://schemas.microsoft.com/office/drawing/2014/main" id="{08702D10-D3C4-7B40-8B35-0567D9B18B4F}"/>
              </a:ext>
            </a:extLst>
          </p:cNvPr>
          <p:cNvSpPr txBox="1">
            <a:spLocks/>
          </p:cNvSpPr>
          <p:nvPr/>
        </p:nvSpPr>
        <p:spPr>
          <a:xfrm>
            <a:off x="3801677" y="3234129"/>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Advanced interactions</a:t>
            </a:r>
          </a:p>
        </p:txBody>
      </p:sp>
      <p:sp>
        <p:nvSpPr>
          <p:cNvPr id="179" name="Rectangle 178">
            <a:extLst>
              <a:ext uri="{FF2B5EF4-FFF2-40B4-BE49-F238E27FC236}">
                <a16:creationId xmlns:a16="http://schemas.microsoft.com/office/drawing/2014/main" id="{01197ECF-D82B-3A40-B9D7-02EC80934D9F}"/>
              </a:ext>
            </a:extLst>
          </p:cNvPr>
          <p:cNvSpPr/>
          <p:nvPr/>
        </p:nvSpPr>
        <p:spPr>
          <a:xfrm>
            <a:off x="3708321" y="4868563"/>
            <a:ext cx="1737360" cy="52120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0" name="Rectangle 179">
            <a:extLst>
              <a:ext uri="{FF2B5EF4-FFF2-40B4-BE49-F238E27FC236}">
                <a16:creationId xmlns:a16="http://schemas.microsoft.com/office/drawing/2014/main" id="{D1366938-145B-DC4D-8023-3F3D70B87BD4}"/>
              </a:ext>
            </a:extLst>
          </p:cNvPr>
          <p:cNvSpPr/>
          <p:nvPr/>
        </p:nvSpPr>
        <p:spPr>
          <a:xfrm>
            <a:off x="3571161" y="4868563"/>
            <a:ext cx="137160" cy="52120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1" name="Subtitle 2">
            <a:extLst>
              <a:ext uri="{FF2B5EF4-FFF2-40B4-BE49-F238E27FC236}">
                <a16:creationId xmlns:a16="http://schemas.microsoft.com/office/drawing/2014/main" id="{3322DE33-D5D7-1442-9C12-CFB3EE84398C}"/>
              </a:ext>
            </a:extLst>
          </p:cNvPr>
          <p:cNvSpPr txBox="1">
            <a:spLocks/>
          </p:cNvSpPr>
          <p:nvPr/>
        </p:nvSpPr>
        <p:spPr>
          <a:xfrm>
            <a:off x="3801677" y="4937647"/>
            <a:ext cx="1549942" cy="3539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Comments require approval</a:t>
            </a:r>
          </a:p>
        </p:txBody>
      </p:sp>
      <p:sp>
        <p:nvSpPr>
          <p:cNvPr id="189" name="Rectangle 188">
            <a:extLst>
              <a:ext uri="{FF2B5EF4-FFF2-40B4-BE49-F238E27FC236}">
                <a16:creationId xmlns:a16="http://schemas.microsoft.com/office/drawing/2014/main" id="{CFD0CB1C-72B6-954D-8592-E5DD190B58C7}"/>
              </a:ext>
            </a:extLst>
          </p:cNvPr>
          <p:cNvSpPr/>
          <p:nvPr/>
        </p:nvSpPr>
        <p:spPr>
          <a:xfrm>
            <a:off x="3708321" y="1461528"/>
            <a:ext cx="1737360" cy="52199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0" name="Rectangle 189">
            <a:extLst>
              <a:ext uri="{FF2B5EF4-FFF2-40B4-BE49-F238E27FC236}">
                <a16:creationId xmlns:a16="http://schemas.microsoft.com/office/drawing/2014/main" id="{4F84C2EA-8F91-6743-8F5C-8F936B2986B0}"/>
              </a:ext>
            </a:extLst>
          </p:cNvPr>
          <p:cNvSpPr/>
          <p:nvPr/>
        </p:nvSpPr>
        <p:spPr>
          <a:xfrm>
            <a:off x="3571161" y="1461528"/>
            <a:ext cx="137160" cy="52199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1" name="Subtitle 2">
            <a:extLst>
              <a:ext uri="{FF2B5EF4-FFF2-40B4-BE49-F238E27FC236}">
                <a16:creationId xmlns:a16="http://schemas.microsoft.com/office/drawing/2014/main" id="{06C1D88E-B974-1B45-8936-5732B257E7ED}"/>
              </a:ext>
            </a:extLst>
          </p:cNvPr>
          <p:cNvSpPr txBox="1">
            <a:spLocks/>
          </p:cNvSpPr>
          <p:nvPr/>
        </p:nvSpPr>
        <p:spPr>
          <a:xfrm>
            <a:off x="3801677" y="1530612"/>
            <a:ext cx="1549942" cy="3539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Google Chrome Browser support</a:t>
            </a:r>
          </a:p>
        </p:txBody>
      </p:sp>
      <p:sp>
        <p:nvSpPr>
          <p:cNvPr id="199" name="Rectangle 198">
            <a:extLst>
              <a:ext uri="{FF2B5EF4-FFF2-40B4-BE49-F238E27FC236}">
                <a16:creationId xmlns:a16="http://schemas.microsoft.com/office/drawing/2014/main" id="{67803392-4067-824C-9E2F-474C540FD619}"/>
              </a:ext>
            </a:extLst>
          </p:cNvPr>
          <p:cNvSpPr/>
          <p:nvPr/>
        </p:nvSpPr>
        <p:spPr>
          <a:xfrm>
            <a:off x="9692640" y="1461528"/>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0" name="Rectangle 199">
            <a:extLst>
              <a:ext uri="{FF2B5EF4-FFF2-40B4-BE49-F238E27FC236}">
                <a16:creationId xmlns:a16="http://schemas.microsoft.com/office/drawing/2014/main" id="{3B79F40B-90E1-8548-8360-2774668FFE55}"/>
              </a:ext>
            </a:extLst>
          </p:cNvPr>
          <p:cNvSpPr/>
          <p:nvPr/>
        </p:nvSpPr>
        <p:spPr>
          <a:xfrm>
            <a:off x="9555480" y="1461528"/>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1" name="Subtitle 2">
            <a:extLst>
              <a:ext uri="{FF2B5EF4-FFF2-40B4-BE49-F238E27FC236}">
                <a16:creationId xmlns:a16="http://schemas.microsoft.com/office/drawing/2014/main" id="{A429EF40-7925-3B42-84E1-5FAC9BB52749}"/>
              </a:ext>
            </a:extLst>
          </p:cNvPr>
          <p:cNvSpPr txBox="1">
            <a:spLocks/>
          </p:cNvSpPr>
          <p:nvPr/>
        </p:nvSpPr>
        <p:spPr>
          <a:xfrm>
            <a:off x="9785996" y="1530612"/>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Description formatting</a:t>
            </a:r>
          </a:p>
        </p:txBody>
      </p:sp>
      <p:sp>
        <p:nvSpPr>
          <p:cNvPr id="209" name="Rectangle 208">
            <a:extLst>
              <a:ext uri="{FF2B5EF4-FFF2-40B4-BE49-F238E27FC236}">
                <a16:creationId xmlns:a16="http://schemas.microsoft.com/office/drawing/2014/main" id="{F9391E52-3C43-5B43-AA98-B31994DA7CBC}"/>
              </a:ext>
            </a:extLst>
          </p:cNvPr>
          <p:cNvSpPr/>
          <p:nvPr/>
        </p:nvSpPr>
        <p:spPr>
          <a:xfrm>
            <a:off x="9692640" y="4868563"/>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0" name="Rectangle 209">
            <a:extLst>
              <a:ext uri="{FF2B5EF4-FFF2-40B4-BE49-F238E27FC236}">
                <a16:creationId xmlns:a16="http://schemas.microsoft.com/office/drawing/2014/main" id="{50A62F1A-C72B-AE41-89E7-626FE292B675}"/>
              </a:ext>
            </a:extLst>
          </p:cNvPr>
          <p:cNvSpPr/>
          <p:nvPr/>
        </p:nvSpPr>
        <p:spPr>
          <a:xfrm>
            <a:off x="9555480" y="4868563"/>
            <a:ext cx="137160" cy="338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1" name="Subtitle 2">
            <a:extLst>
              <a:ext uri="{FF2B5EF4-FFF2-40B4-BE49-F238E27FC236}">
                <a16:creationId xmlns:a16="http://schemas.microsoft.com/office/drawing/2014/main" id="{3577B103-82C9-B147-9376-34319645C671}"/>
              </a:ext>
            </a:extLst>
          </p:cNvPr>
          <p:cNvSpPr txBox="1">
            <a:spLocks/>
          </p:cNvSpPr>
          <p:nvPr/>
        </p:nvSpPr>
        <p:spPr>
          <a:xfrm>
            <a:off x="9785996" y="4937647"/>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Developer dashboard</a:t>
            </a:r>
          </a:p>
        </p:txBody>
      </p:sp>
      <p:sp>
        <p:nvSpPr>
          <p:cNvPr id="212" name="Rectangle 211">
            <a:extLst>
              <a:ext uri="{FF2B5EF4-FFF2-40B4-BE49-F238E27FC236}">
                <a16:creationId xmlns:a16="http://schemas.microsoft.com/office/drawing/2014/main" id="{5588DD67-E494-3545-B8EF-399D3A6C9676}"/>
              </a:ext>
            </a:extLst>
          </p:cNvPr>
          <p:cNvSpPr/>
          <p:nvPr/>
        </p:nvSpPr>
        <p:spPr>
          <a:xfrm>
            <a:off x="9692640" y="5321471"/>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3" name="Rectangle 212">
            <a:extLst>
              <a:ext uri="{FF2B5EF4-FFF2-40B4-BE49-F238E27FC236}">
                <a16:creationId xmlns:a16="http://schemas.microsoft.com/office/drawing/2014/main" id="{C4470B81-4300-B64E-A287-39910CD8551A}"/>
              </a:ext>
            </a:extLst>
          </p:cNvPr>
          <p:cNvSpPr/>
          <p:nvPr/>
        </p:nvSpPr>
        <p:spPr>
          <a:xfrm>
            <a:off x="9555480" y="5321471"/>
            <a:ext cx="137160" cy="33822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4" name="Subtitle 2">
            <a:extLst>
              <a:ext uri="{FF2B5EF4-FFF2-40B4-BE49-F238E27FC236}">
                <a16:creationId xmlns:a16="http://schemas.microsoft.com/office/drawing/2014/main" id="{96476FDA-A4F4-B247-9141-DCB1CA81A9E4}"/>
              </a:ext>
            </a:extLst>
          </p:cNvPr>
          <p:cNvSpPr txBox="1">
            <a:spLocks/>
          </p:cNvSpPr>
          <p:nvPr/>
        </p:nvSpPr>
        <p:spPr>
          <a:xfrm>
            <a:off x="9785996" y="5390555"/>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Interactive messages</a:t>
            </a:r>
          </a:p>
        </p:txBody>
      </p:sp>
      <p:cxnSp>
        <p:nvCxnSpPr>
          <p:cNvPr id="219" name="Straight Connector 218">
            <a:extLst>
              <a:ext uri="{FF2B5EF4-FFF2-40B4-BE49-F238E27FC236}">
                <a16:creationId xmlns:a16="http://schemas.microsoft.com/office/drawing/2014/main" id="{AABD0005-2358-5948-93C3-E99CA40BF2EB}"/>
              </a:ext>
            </a:extLst>
          </p:cNvPr>
          <p:cNvCxnSpPr>
            <a:cxnSpLocks/>
          </p:cNvCxnSpPr>
          <p:nvPr/>
        </p:nvCxnSpPr>
        <p:spPr>
          <a:xfrm>
            <a:off x="3506788" y="1461528"/>
            <a:ext cx="0" cy="501547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a:extLst>
              <a:ext uri="{FF2B5EF4-FFF2-40B4-BE49-F238E27FC236}">
                <a16:creationId xmlns:a16="http://schemas.microsoft.com/office/drawing/2014/main" id="{54D043E5-0D55-FF44-8449-9C3840A522FB}"/>
              </a:ext>
            </a:extLst>
          </p:cNvPr>
          <p:cNvCxnSpPr>
            <a:cxnSpLocks/>
          </p:cNvCxnSpPr>
          <p:nvPr/>
        </p:nvCxnSpPr>
        <p:spPr>
          <a:xfrm>
            <a:off x="5507866" y="1466850"/>
            <a:ext cx="0" cy="501015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a:extLst>
              <a:ext uri="{FF2B5EF4-FFF2-40B4-BE49-F238E27FC236}">
                <a16:creationId xmlns:a16="http://schemas.microsoft.com/office/drawing/2014/main" id="{50D6EB37-7E09-D343-A9B7-1700E328CE87}"/>
              </a:ext>
            </a:extLst>
          </p:cNvPr>
          <p:cNvCxnSpPr>
            <a:cxnSpLocks/>
          </p:cNvCxnSpPr>
          <p:nvPr/>
        </p:nvCxnSpPr>
        <p:spPr>
          <a:xfrm>
            <a:off x="7500248" y="1461528"/>
            <a:ext cx="0" cy="501547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a:extLst>
              <a:ext uri="{FF2B5EF4-FFF2-40B4-BE49-F238E27FC236}">
                <a16:creationId xmlns:a16="http://schemas.microsoft.com/office/drawing/2014/main" id="{38C51584-FD32-1A40-B9A0-7C432E075E89}"/>
              </a:ext>
            </a:extLst>
          </p:cNvPr>
          <p:cNvCxnSpPr>
            <a:cxnSpLocks/>
          </p:cNvCxnSpPr>
          <p:nvPr/>
        </p:nvCxnSpPr>
        <p:spPr>
          <a:xfrm>
            <a:off x="9495187" y="1461528"/>
            <a:ext cx="0" cy="501547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a:extLst>
              <a:ext uri="{FF2B5EF4-FFF2-40B4-BE49-F238E27FC236}">
                <a16:creationId xmlns:a16="http://schemas.microsoft.com/office/drawing/2014/main" id="{EEB2456E-9F7E-7C43-9D8A-0FBF09008891}"/>
              </a:ext>
            </a:extLst>
          </p:cNvPr>
          <p:cNvCxnSpPr>
            <a:cxnSpLocks/>
          </p:cNvCxnSpPr>
          <p:nvPr/>
        </p:nvCxnSpPr>
        <p:spPr>
          <a:xfrm>
            <a:off x="1519995" y="4819054"/>
            <a:ext cx="9910005"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a:extLst>
              <a:ext uri="{FF2B5EF4-FFF2-40B4-BE49-F238E27FC236}">
                <a16:creationId xmlns:a16="http://schemas.microsoft.com/office/drawing/2014/main" id="{4E6C5CB1-E069-6A45-B1F7-64D76BF103FA}"/>
              </a:ext>
            </a:extLst>
          </p:cNvPr>
          <p:cNvCxnSpPr>
            <a:cxnSpLocks/>
          </p:cNvCxnSpPr>
          <p:nvPr/>
        </p:nvCxnSpPr>
        <p:spPr>
          <a:xfrm>
            <a:off x="1519995" y="3116724"/>
            <a:ext cx="9910005"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33" name="Rectangle 232">
            <a:extLst>
              <a:ext uri="{FF2B5EF4-FFF2-40B4-BE49-F238E27FC236}">
                <a16:creationId xmlns:a16="http://schemas.microsoft.com/office/drawing/2014/main" id="{6FD61BF8-80B5-704D-B41F-2B61BCC3AE25}"/>
              </a:ext>
            </a:extLst>
          </p:cNvPr>
          <p:cNvSpPr/>
          <p:nvPr/>
        </p:nvSpPr>
        <p:spPr>
          <a:xfrm>
            <a:off x="9691975" y="1914436"/>
            <a:ext cx="1737360" cy="33822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4" name="Rectangle 233">
            <a:extLst>
              <a:ext uri="{FF2B5EF4-FFF2-40B4-BE49-F238E27FC236}">
                <a16:creationId xmlns:a16="http://schemas.microsoft.com/office/drawing/2014/main" id="{FE66B038-A64F-6240-A542-E6BA99E91CB2}"/>
              </a:ext>
            </a:extLst>
          </p:cNvPr>
          <p:cNvSpPr/>
          <p:nvPr/>
        </p:nvSpPr>
        <p:spPr>
          <a:xfrm>
            <a:off x="9554815" y="1914436"/>
            <a:ext cx="137160" cy="33822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5" name="Subtitle 2">
            <a:extLst>
              <a:ext uri="{FF2B5EF4-FFF2-40B4-BE49-F238E27FC236}">
                <a16:creationId xmlns:a16="http://schemas.microsoft.com/office/drawing/2014/main" id="{737A6FBD-4FF0-B245-80A3-319A5C5C2412}"/>
              </a:ext>
            </a:extLst>
          </p:cNvPr>
          <p:cNvSpPr txBox="1">
            <a:spLocks/>
          </p:cNvSpPr>
          <p:nvPr/>
        </p:nvSpPr>
        <p:spPr>
          <a:xfrm>
            <a:off x="9785331" y="1983520"/>
            <a:ext cx="1549942" cy="20005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1000" dirty="0">
                <a:solidFill>
                  <a:schemeClr val="tx1"/>
                </a:solidFill>
                <a:latin typeface="Lato" panose="020F0502020204030203" pitchFamily="34" charset="0"/>
                <a:ea typeface="Lato" panose="020F0502020204030203" pitchFamily="34" charset="0"/>
                <a:cs typeface="Lato" panose="020F0502020204030203" pitchFamily="34" charset="0"/>
              </a:rPr>
              <a:t>Auto Save</a:t>
            </a:r>
          </a:p>
        </p:txBody>
      </p:sp>
    </p:spTree>
    <p:extLst>
      <p:ext uri="{BB962C8B-B14F-4D97-AF65-F5344CB8AC3E}">
        <p14:creationId xmlns:p14="http://schemas.microsoft.com/office/powerpoint/2010/main" val="2538471702"/>
      </p:ext>
    </p:extLst>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a:extLst>
              <a:ext uri="{FF2B5EF4-FFF2-40B4-BE49-F238E27FC236}">
                <a16:creationId xmlns:a16="http://schemas.microsoft.com/office/drawing/2014/main" id="{1729B777-96FB-FE48-8C22-5AC32704E384}"/>
              </a:ext>
            </a:extLst>
          </p:cNvPr>
          <p:cNvSpPr txBox="1"/>
          <p:nvPr/>
        </p:nvSpPr>
        <p:spPr>
          <a:xfrm>
            <a:off x="2481881" y="306186"/>
            <a:ext cx="7228261"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GOAL ORIENTED PRODUCT ROADMAP</a:t>
            </a:r>
          </a:p>
        </p:txBody>
      </p:sp>
      <p:sp>
        <p:nvSpPr>
          <p:cNvPr id="21" name="TextBox 20">
            <a:extLst>
              <a:ext uri="{FF2B5EF4-FFF2-40B4-BE49-F238E27FC236}">
                <a16:creationId xmlns:a16="http://schemas.microsoft.com/office/drawing/2014/main" id="{9D589D09-1653-0843-9FDD-3E1D794A2E1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2" name="Rectangle 21">
            <a:extLst>
              <a:ext uri="{FF2B5EF4-FFF2-40B4-BE49-F238E27FC236}">
                <a16:creationId xmlns:a16="http://schemas.microsoft.com/office/drawing/2014/main" id="{BB1A8F1E-45D9-DB48-A200-3BA2B39D75CA}"/>
              </a:ext>
            </a:extLst>
          </p:cNvPr>
          <p:cNvSpPr/>
          <p:nvPr/>
        </p:nvSpPr>
        <p:spPr>
          <a:xfrm>
            <a:off x="1169276" y="1466850"/>
            <a:ext cx="9853448" cy="5010150"/>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Rectangle 22">
            <a:extLst>
              <a:ext uri="{FF2B5EF4-FFF2-40B4-BE49-F238E27FC236}">
                <a16:creationId xmlns:a16="http://schemas.microsoft.com/office/drawing/2014/main" id="{34C9CF3B-D0C5-D541-A274-2E6176477C1E}"/>
              </a:ext>
            </a:extLst>
          </p:cNvPr>
          <p:cNvSpPr/>
          <p:nvPr/>
        </p:nvSpPr>
        <p:spPr>
          <a:xfrm>
            <a:off x="1312863" y="1587500"/>
            <a:ext cx="1783080" cy="58261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Rectangle 23">
            <a:extLst>
              <a:ext uri="{FF2B5EF4-FFF2-40B4-BE49-F238E27FC236}">
                <a16:creationId xmlns:a16="http://schemas.microsoft.com/office/drawing/2014/main" id="{27EA2142-3C60-5542-8420-80E1CDA48B24}"/>
              </a:ext>
            </a:extLst>
          </p:cNvPr>
          <p:cNvSpPr/>
          <p:nvPr/>
        </p:nvSpPr>
        <p:spPr>
          <a:xfrm>
            <a:off x="7150258" y="1587500"/>
            <a:ext cx="1783080" cy="58261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Rectangle 24">
            <a:extLst>
              <a:ext uri="{FF2B5EF4-FFF2-40B4-BE49-F238E27FC236}">
                <a16:creationId xmlns:a16="http://schemas.microsoft.com/office/drawing/2014/main" id="{8F8B85DD-47F0-7B4A-9B48-2237B79FB838}"/>
              </a:ext>
            </a:extLst>
          </p:cNvPr>
          <p:cNvSpPr/>
          <p:nvPr/>
        </p:nvSpPr>
        <p:spPr>
          <a:xfrm>
            <a:off x="9096058" y="1587500"/>
            <a:ext cx="1783080" cy="58261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Rectangle 25">
            <a:extLst>
              <a:ext uri="{FF2B5EF4-FFF2-40B4-BE49-F238E27FC236}">
                <a16:creationId xmlns:a16="http://schemas.microsoft.com/office/drawing/2014/main" id="{AAED148A-7084-2144-B7F9-D0299546E4EA}"/>
              </a:ext>
            </a:extLst>
          </p:cNvPr>
          <p:cNvSpPr/>
          <p:nvPr/>
        </p:nvSpPr>
        <p:spPr>
          <a:xfrm>
            <a:off x="3258661" y="1587500"/>
            <a:ext cx="1783080" cy="58261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Rectangle 26">
            <a:extLst>
              <a:ext uri="{FF2B5EF4-FFF2-40B4-BE49-F238E27FC236}">
                <a16:creationId xmlns:a16="http://schemas.microsoft.com/office/drawing/2014/main" id="{9BEF6AE7-14C8-CA45-9274-2FC863BEA353}"/>
              </a:ext>
            </a:extLst>
          </p:cNvPr>
          <p:cNvSpPr/>
          <p:nvPr/>
        </p:nvSpPr>
        <p:spPr>
          <a:xfrm>
            <a:off x="5204460" y="1587500"/>
            <a:ext cx="1783080" cy="58261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Rectangle 27">
            <a:extLst>
              <a:ext uri="{FF2B5EF4-FFF2-40B4-BE49-F238E27FC236}">
                <a16:creationId xmlns:a16="http://schemas.microsoft.com/office/drawing/2014/main" id="{57BE107E-3B4F-5C4B-A7F2-87ACE66FB283}"/>
              </a:ext>
            </a:extLst>
          </p:cNvPr>
          <p:cNvSpPr/>
          <p:nvPr/>
        </p:nvSpPr>
        <p:spPr>
          <a:xfrm>
            <a:off x="1312863" y="2317009"/>
            <a:ext cx="1783080" cy="58261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ectangle 28">
            <a:extLst>
              <a:ext uri="{FF2B5EF4-FFF2-40B4-BE49-F238E27FC236}">
                <a16:creationId xmlns:a16="http://schemas.microsoft.com/office/drawing/2014/main" id="{EBEF715C-F254-C34A-B3E8-21BF94EA61A5}"/>
              </a:ext>
            </a:extLst>
          </p:cNvPr>
          <p:cNvSpPr/>
          <p:nvPr/>
        </p:nvSpPr>
        <p:spPr>
          <a:xfrm>
            <a:off x="7150258" y="2317009"/>
            <a:ext cx="1783080" cy="58261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Rectangle 29">
            <a:extLst>
              <a:ext uri="{FF2B5EF4-FFF2-40B4-BE49-F238E27FC236}">
                <a16:creationId xmlns:a16="http://schemas.microsoft.com/office/drawing/2014/main" id="{5496080C-90A1-AB49-B914-B39E0AFAAC8B}"/>
              </a:ext>
            </a:extLst>
          </p:cNvPr>
          <p:cNvSpPr/>
          <p:nvPr/>
        </p:nvSpPr>
        <p:spPr>
          <a:xfrm>
            <a:off x="9096058" y="2317009"/>
            <a:ext cx="1783080" cy="58261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Rectangle 30">
            <a:extLst>
              <a:ext uri="{FF2B5EF4-FFF2-40B4-BE49-F238E27FC236}">
                <a16:creationId xmlns:a16="http://schemas.microsoft.com/office/drawing/2014/main" id="{1B3CD326-C81C-F14D-B076-310D7F2E75F7}"/>
              </a:ext>
            </a:extLst>
          </p:cNvPr>
          <p:cNvSpPr/>
          <p:nvPr/>
        </p:nvSpPr>
        <p:spPr>
          <a:xfrm>
            <a:off x="3258661" y="2317009"/>
            <a:ext cx="1783080" cy="58261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 name="Rectangle 31">
            <a:extLst>
              <a:ext uri="{FF2B5EF4-FFF2-40B4-BE49-F238E27FC236}">
                <a16:creationId xmlns:a16="http://schemas.microsoft.com/office/drawing/2014/main" id="{1AC4488E-5493-414A-8821-583649E31F15}"/>
              </a:ext>
            </a:extLst>
          </p:cNvPr>
          <p:cNvSpPr/>
          <p:nvPr/>
        </p:nvSpPr>
        <p:spPr>
          <a:xfrm>
            <a:off x="5204460" y="2317009"/>
            <a:ext cx="1783080" cy="582612"/>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 name="Rectangle 32">
            <a:extLst>
              <a:ext uri="{FF2B5EF4-FFF2-40B4-BE49-F238E27FC236}">
                <a16:creationId xmlns:a16="http://schemas.microsoft.com/office/drawing/2014/main" id="{E1FC71D6-DBF2-E348-97BE-D59CB11587C6}"/>
              </a:ext>
            </a:extLst>
          </p:cNvPr>
          <p:cNvSpPr/>
          <p:nvPr/>
        </p:nvSpPr>
        <p:spPr>
          <a:xfrm>
            <a:off x="1312863" y="3046517"/>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4" name="Rectangle 33">
            <a:extLst>
              <a:ext uri="{FF2B5EF4-FFF2-40B4-BE49-F238E27FC236}">
                <a16:creationId xmlns:a16="http://schemas.microsoft.com/office/drawing/2014/main" id="{D796033F-D16E-AD48-8005-74F4B5594DB9}"/>
              </a:ext>
            </a:extLst>
          </p:cNvPr>
          <p:cNvSpPr/>
          <p:nvPr/>
        </p:nvSpPr>
        <p:spPr>
          <a:xfrm>
            <a:off x="7150258" y="3046517"/>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Rectangle 34">
            <a:extLst>
              <a:ext uri="{FF2B5EF4-FFF2-40B4-BE49-F238E27FC236}">
                <a16:creationId xmlns:a16="http://schemas.microsoft.com/office/drawing/2014/main" id="{41A68C05-ADBC-874A-87D5-0193BDE7B91A}"/>
              </a:ext>
            </a:extLst>
          </p:cNvPr>
          <p:cNvSpPr/>
          <p:nvPr/>
        </p:nvSpPr>
        <p:spPr>
          <a:xfrm>
            <a:off x="9096058" y="3046517"/>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6" name="Rectangle 35">
            <a:extLst>
              <a:ext uri="{FF2B5EF4-FFF2-40B4-BE49-F238E27FC236}">
                <a16:creationId xmlns:a16="http://schemas.microsoft.com/office/drawing/2014/main" id="{FC79E2C5-B9D7-B947-9194-176CC09CEEDF}"/>
              </a:ext>
            </a:extLst>
          </p:cNvPr>
          <p:cNvSpPr/>
          <p:nvPr/>
        </p:nvSpPr>
        <p:spPr>
          <a:xfrm>
            <a:off x="3258661" y="3046517"/>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Rectangle 36">
            <a:extLst>
              <a:ext uri="{FF2B5EF4-FFF2-40B4-BE49-F238E27FC236}">
                <a16:creationId xmlns:a16="http://schemas.microsoft.com/office/drawing/2014/main" id="{217B74C8-84C7-3D42-9016-009C094393D9}"/>
              </a:ext>
            </a:extLst>
          </p:cNvPr>
          <p:cNvSpPr/>
          <p:nvPr/>
        </p:nvSpPr>
        <p:spPr>
          <a:xfrm>
            <a:off x="5204460" y="3046517"/>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Rectangle 37">
            <a:extLst>
              <a:ext uri="{FF2B5EF4-FFF2-40B4-BE49-F238E27FC236}">
                <a16:creationId xmlns:a16="http://schemas.microsoft.com/office/drawing/2014/main" id="{26CFA655-9081-164E-AEA1-9F2DB253A76A}"/>
              </a:ext>
            </a:extLst>
          </p:cNvPr>
          <p:cNvSpPr/>
          <p:nvPr/>
        </p:nvSpPr>
        <p:spPr>
          <a:xfrm>
            <a:off x="1312863" y="4199254"/>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9" name="Rectangle 38">
            <a:extLst>
              <a:ext uri="{FF2B5EF4-FFF2-40B4-BE49-F238E27FC236}">
                <a16:creationId xmlns:a16="http://schemas.microsoft.com/office/drawing/2014/main" id="{86AFD4A6-F091-3D46-891D-567FF732BF14}"/>
              </a:ext>
            </a:extLst>
          </p:cNvPr>
          <p:cNvSpPr/>
          <p:nvPr/>
        </p:nvSpPr>
        <p:spPr>
          <a:xfrm>
            <a:off x="7150258" y="4199254"/>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Rectangle 39">
            <a:extLst>
              <a:ext uri="{FF2B5EF4-FFF2-40B4-BE49-F238E27FC236}">
                <a16:creationId xmlns:a16="http://schemas.microsoft.com/office/drawing/2014/main" id="{E5648B87-84C7-A84D-9EDB-EB5A25D245E0}"/>
              </a:ext>
            </a:extLst>
          </p:cNvPr>
          <p:cNvSpPr/>
          <p:nvPr/>
        </p:nvSpPr>
        <p:spPr>
          <a:xfrm>
            <a:off x="9096058" y="4199254"/>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Rectangle 40">
            <a:extLst>
              <a:ext uri="{FF2B5EF4-FFF2-40B4-BE49-F238E27FC236}">
                <a16:creationId xmlns:a16="http://schemas.microsoft.com/office/drawing/2014/main" id="{D44E8140-A9FD-CA47-A8FA-6AB686FB5D42}"/>
              </a:ext>
            </a:extLst>
          </p:cNvPr>
          <p:cNvSpPr/>
          <p:nvPr/>
        </p:nvSpPr>
        <p:spPr>
          <a:xfrm>
            <a:off x="3258661" y="4199254"/>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2" name="Rectangle 41">
            <a:extLst>
              <a:ext uri="{FF2B5EF4-FFF2-40B4-BE49-F238E27FC236}">
                <a16:creationId xmlns:a16="http://schemas.microsoft.com/office/drawing/2014/main" id="{A291DAE6-A1A0-D64D-8FDE-0223A331D36B}"/>
              </a:ext>
            </a:extLst>
          </p:cNvPr>
          <p:cNvSpPr/>
          <p:nvPr/>
        </p:nvSpPr>
        <p:spPr>
          <a:xfrm>
            <a:off x="5204460" y="4199254"/>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3" name="Rectangle 42">
            <a:extLst>
              <a:ext uri="{FF2B5EF4-FFF2-40B4-BE49-F238E27FC236}">
                <a16:creationId xmlns:a16="http://schemas.microsoft.com/office/drawing/2014/main" id="{CC5F3084-40D4-8B4C-ADDC-DB12B1BCBA05}"/>
              </a:ext>
            </a:extLst>
          </p:cNvPr>
          <p:cNvSpPr/>
          <p:nvPr/>
        </p:nvSpPr>
        <p:spPr>
          <a:xfrm>
            <a:off x="1312863" y="5351991"/>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Rectangle 43">
            <a:extLst>
              <a:ext uri="{FF2B5EF4-FFF2-40B4-BE49-F238E27FC236}">
                <a16:creationId xmlns:a16="http://schemas.microsoft.com/office/drawing/2014/main" id="{7992630B-332A-1048-A286-2067A741BC05}"/>
              </a:ext>
            </a:extLst>
          </p:cNvPr>
          <p:cNvSpPr/>
          <p:nvPr/>
        </p:nvSpPr>
        <p:spPr>
          <a:xfrm>
            <a:off x="7150258" y="5351991"/>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Rectangle 44">
            <a:extLst>
              <a:ext uri="{FF2B5EF4-FFF2-40B4-BE49-F238E27FC236}">
                <a16:creationId xmlns:a16="http://schemas.microsoft.com/office/drawing/2014/main" id="{BD8CB13C-AF05-EA41-9377-A3624DB85C37}"/>
              </a:ext>
            </a:extLst>
          </p:cNvPr>
          <p:cNvSpPr/>
          <p:nvPr/>
        </p:nvSpPr>
        <p:spPr>
          <a:xfrm>
            <a:off x="9096058" y="5351991"/>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Rectangle 45">
            <a:extLst>
              <a:ext uri="{FF2B5EF4-FFF2-40B4-BE49-F238E27FC236}">
                <a16:creationId xmlns:a16="http://schemas.microsoft.com/office/drawing/2014/main" id="{4961C0EC-A258-864D-BB75-3F4142E34169}"/>
              </a:ext>
            </a:extLst>
          </p:cNvPr>
          <p:cNvSpPr/>
          <p:nvPr/>
        </p:nvSpPr>
        <p:spPr>
          <a:xfrm>
            <a:off x="3258661" y="5351991"/>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Rectangle 46">
            <a:extLst>
              <a:ext uri="{FF2B5EF4-FFF2-40B4-BE49-F238E27FC236}">
                <a16:creationId xmlns:a16="http://schemas.microsoft.com/office/drawing/2014/main" id="{861105B7-1DF0-5F47-8C9E-4BA4885B6119}"/>
              </a:ext>
            </a:extLst>
          </p:cNvPr>
          <p:cNvSpPr/>
          <p:nvPr/>
        </p:nvSpPr>
        <p:spPr>
          <a:xfrm>
            <a:off x="5204460" y="5351991"/>
            <a:ext cx="1783080" cy="100584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8" name="TextBox 47">
            <a:extLst>
              <a:ext uri="{FF2B5EF4-FFF2-40B4-BE49-F238E27FC236}">
                <a16:creationId xmlns:a16="http://schemas.microsoft.com/office/drawing/2014/main" id="{98C2EC3B-3C7A-3445-B63B-7629AF57F6F7}"/>
              </a:ext>
            </a:extLst>
          </p:cNvPr>
          <p:cNvSpPr txBox="1"/>
          <p:nvPr/>
        </p:nvSpPr>
        <p:spPr>
          <a:xfrm>
            <a:off x="1862803" y="1709529"/>
            <a:ext cx="683200" cy="338554"/>
          </a:xfrm>
          <a:prstGeom prst="rect">
            <a:avLst/>
          </a:prstGeom>
          <a:noFill/>
        </p:spPr>
        <p:txBody>
          <a:bodyPr wrap="none" rtlCol="0" anchor="ctr" anchorCtr="0">
            <a:spAutoFit/>
          </a:bodyPr>
          <a:lstStyle/>
          <a:p>
            <a:pPr algn="ctr"/>
            <a:r>
              <a:rPr lang="en-US" sz="1600" b="1" dirty="0">
                <a:solidFill>
                  <a:schemeClr val="accent1"/>
                </a:solidFill>
                <a:latin typeface="Poppins" pitchFamily="2" charset="77"/>
                <a:ea typeface="League Spartan" charset="0"/>
                <a:cs typeface="Poppins" pitchFamily="2" charset="77"/>
              </a:rPr>
              <a:t>Date</a:t>
            </a:r>
          </a:p>
        </p:txBody>
      </p:sp>
      <p:sp>
        <p:nvSpPr>
          <p:cNvPr id="49" name="TextBox 48">
            <a:extLst>
              <a:ext uri="{FF2B5EF4-FFF2-40B4-BE49-F238E27FC236}">
                <a16:creationId xmlns:a16="http://schemas.microsoft.com/office/drawing/2014/main" id="{587DA832-D507-6A40-92A0-B16CF9B32D6E}"/>
              </a:ext>
            </a:extLst>
          </p:cNvPr>
          <p:cNvSpPr txBox="1"/>
          <p:nvPr/>
        </p:nvSpPr>
        <p:spPr>
          <a:xfrm>
            <a:off x="1793073" y="2437544"/>
            <a:ext cx="822662" cy="338554"/>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Name</a:t>
            </a:r>
          </a:p>
        </p:txBody>
      </p:sp>
      <p:sp>
        <p:nvSpPr>
          <p:cNvPr id="50" name="TextBox 49">
            <a:extLst>
              <a:ext uri="{FF2B5EF4-FFF2-40B4-BE49-F238E27FC236}">
                <a16:creationId xmlns:a16="http://schemas.microsoft.com/office/drawing/2014/main" id="{7EA59B84-0493-A149-9A62-D5124D9D0B27}"/>
              </a:ext>
            </a:extLst>
          </p:cNvPr>
          <p:cNvSpPr txBox="1"/>
          <p:nvPr/>
        </p:nvSpPr>
        <p:spPr>
          <a:xfrm>
            <a:off x="1867613" y="3380160"/>
            <a:ext cx="673582" cy="338554"/>
          </a:xfrm>
          <a:prstGeom prst="rect">
            <a:avLst/>
          </a:prstGeom>
          <a:noFill/>
        </p:spPr>
        <p:txBody>
          <a:bodyPr wrap="none" rtlCol="0" anchor="ctr" anchorCtr="0">
            <a:spAutoFit/>
          </a:bodyPr>
          <a:lstStyle/>
          <a:p>
            <a:pPr algn="ctr"/>
            <a:r>
              <a:rPr lang="en-US" sz="1600" b="1" dirty="0">
                <a:solidFill>
                  <a:schemeClr val="accent3"/>
                </a:solidFill>
                <a:latin typeface="Poppins" pitchFamily="2" charset="77"/>
                <a:ea typeface="League Spartan" charset="0"/>
                <a:cs typeface="Poppins" pitchFamily="2" charset="77"/>
              </a:rPr>
              <a:t>Goal</a:t>
            </a:r>
          </a:p>
        </p:txBody>
      </p:sp>
      <p:sp>
        <p:nvSpPr>
          <p:cNvPr id="51" name="TextBox 50">
            <a:extLst>
              <a:ext uri="{FF2B5EF4-FFF2-40B4-BE49-F238E27FC236}">
                <a16:creationId xmlns:a16="http://schemas.microsoft.com/office/drawing/2014/main" id="{5C2E859A-7CBF-A548-9C06-AA7CF041AE53}"/>
              </a:ext>
            </a:extLst>
          </p:cNvPr>
          <p:cNvSpPr txBox="1"/>
          <p:nvPr/>
        </p:nvSpPr>
        <p:spPr>
          <a:xfrm>
            <a:off x="1704909" y="4532897"/>
            <a:ext cx="998991" cy="338554"/>
          </a:xfrm>
          <a:prstGeom prst="rect">
            <a:avLst/>
          </a:prstGeom>
          <a:noFill/>
        </p:spPr>
        <p:txBody>
          <a:bodyPr wrap="none" rtlCol="0" anchor="ctr" anchorCtr="0">
            <a:spAutoFit/>
          </a:bodyPr>
          <a:lstStyle/>
          <a:p>
            <a:pPr algn="ctr"/>
            <a:r>
              <a:rPr lang="en-US" sz="1600" b="1" dirty="0">
                <a:solidFill>
                  <a:schemeClr val="accent4"/>
                </a:solidFill>
                <a:latin typeface="Poppins" pitchFamily="2" charset="77"/>
                <a:ea typeface="League Spartan" charset="0"/>
                <a:cs typeface="Poppins" pitchFamily="2" charset="77"/>
              </a:rPr>
              <a:t>Feature</a:t>
            </a:r>
          </a:p>
        </p:txBody>
      </p:sp>
      <p:sp>
        <p:nvSpPr>
          <p:cNvPr id="52" name="TextBox 51">
            <a:extLst>
              <a:ext uri="{FF2B5EF4-FFF2-40B4-BE49-F238E27FC236}">
                <a16:creationId xmlns:a16="http://schemas.microsoft.com/office/drawing/2014/main" id="{EDD0069F-079A-2F45-A036-DE2FFB96F3BF}"/>
              </a:ext>
            </a:extLst>
          </p:cNvPr>
          <p:cNvSpPr txBox="1"/>
          <p:nvPr/>
        </p:nvSpPr>
        <p:spPr>
          <a:xfrm>
            <a:off x="1776241" y="5685634"/>
            <a:ext cx="856325" cy="338554"/>
          </a:xfrm>
          <a:prstGeom prst="rect">
            <a:avLst/>
          </a:prstGeom>
          <a:noFill/>
        </p:spPr>
        <p:txBody>
          <a:bodyPr wrap="none" rtlCol="0" anchor="ctr" anchorCtr="0">
            <a:spAutoFit/>
          </a:bodyPr>
          <a:lstStyle/>
          <a:p>
            <a:pPr algn="ctr"/>
            <a:r>
              <a:rPr lang="en-US" sz="1600" b="1" dirty="0">
                <a:solidFill>
                  <a:schemeClr val="accent5"/>
                </a:solidFill>
                <a:latin typeface="Poppins" pitchFamily="2" charset="77"/>
                <a:ea typeface="League Spartan" charset="0"/>
                <a:cs typeface="Poppins" pitchFamily="2" charset="77"/>
              </a:rPr>
              <a:t>Metric</a:t>
            </a:r>
          </a:p>
        </p:txBody>
      </p:sp>
      <p:sp>
        <p:nvSpPr>
          <p:cNvPr id="53" name="Subtitle 2">
            <a:extLst>
              <a:ext uri="{FF2B5EF4-FFF2-40B4-BE49-F238E27FC236}">
                <a16:creationId xmlns:a16="http://schemas.microsoft.com/office/drawing/2014/main" id="{023DCD1D-080B-D346-89D4-BE92BB9C1AC5}"/>
              </a:ext>
            </a:extLst>
          </p:cNvPr>
          <p:cNvSpPr txBox="1">
            <a:spLocks/>
          </p:cNvSpPr>
          <p:nvPr/>
        </p:nvSpPr>
        <p:spPr>
          <a:xfrm>
            <a:off x="3722520" y="1752778"/>
            <a:ext cx="855362" cy="252057"/>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January 1st</a:t>
            </a:r>
          </a:p>
        </p:txBody>
      </p:sp>
      <p:sp>
        <p:nvSpPr>
          <p:cNvPr id="54" name="Subtitle 2">
            <a:extLst>
              <a:ext uri="{FF2B5EF4-FFF2-40B4-BE49-F238E27FC236}">
                <a16:creationId xmlns:a16="http://schemas.microsoft.com/office/drawing/2014/main" id="{398FE256-9A81-B041-B7DC-9D3416D7E3CC}"/>
              </a:ext>
            </a:extLst>
          </p:cNvPr>
          <p:cNvSpPr txBox="1">
            <a:spLocks/>
          </p:cNvSpPr>
          <p:nvPr/>
        </p:nvSpPr>
        <p:spPr>
          <a:xfrm>
            <a:off x="5770911" y="1752778"/>
            <a:ext cx="650178" cy="252057"/>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April 1st</a:t>
            </a:r>
          </a:p>
        </p:txBody>
      </p:sp>
      <p:sp>
        <p:nvSpPr>
          <p:cNvPr id="55" name="Subtitle 2">
            <a:extLst>
              <a:ext uri="{FF2B5EF4-FFF2-40B4-BE49-F238E27FC236}">
                <a16:creationId xmlns:a16="http://schemas.microsoft.com/office/drawing/2014/main" id="{8F773A9E-60F5-5D4D-AA37-626C90BDA774}"/>
              </a:ext>
            </a:extLst>
          </p:cNvPr>
          <p:cNvSpPr txBox="1">
            <a:spLocks/>
          </p:cNvSpPr>
          <p:nvPr/>
        </p:nvSpPr>
        <p:spPr>
          <a:xfrm>
            <a:off x="7740755" y="1752778"/>
            <a:ext cx="602088" cy="252057"/>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July 1st</a:t>
            </a:r>
          </a:p>
        </p:txBody>
      </p:sp>
      <p:sp>
        <p:nvSpPr>
          <p:cNvPr id="56" name="Subtitle 2">
            <a:extLst>
              <a:ext uri="{FF2B5EF4-FFF2-40B4-BE49-F238E27FC236}">
                <a16:creationId xmlns:a16="http://schemas.microsoft.com/office/drawing/2014/main" id="{78E18E0C-9364-7C4E-B1B5-E41F90DF3CF3}"/>
              </a:ext>
            </a:extLst>
          </p:cNvPr>
          <p:cNvSpPr txBox="1">
            <a:spLocks/>
          </p:cNvSpPr>
          <p:nvPr/>
        </p:nvSpPr>
        <p:spPr>
          <a:xfrm>
            <a:off x="9539879" y="1752778"/>
            <a:ext cx="895438" cy="252057"/>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October 1st</a:t>
            </a:r>
          </a:p>
        </p:txBody>
      </p:sp>
      <p:sp>
        <p:nvSpPr>
          <p:cNvPr id="57" name="Subtitle 2">
            <a:extLst>
              <a:ext uri="{FF2B5EF4-FFF2-40B4-BE49-F238E27FC236}">
                <a16:creationId xmlns:a16="http://schemas.microsoft.com/office/drawing/2014/main" id="{4390797B-29E2-C849-A2B3-F384811D2BDA}"/>
              </a:ext>
            </a:extLst>
          </p:cNvPr>
          <p:cNvSpPr txBox="1">
            <a:spLocks/>
          </p:cNvSpPr>
          <p:nvPr/>
        </p:nvSpPr>
        <p:spPr>
          <a:xfrm>
            <a:off x="3722520" y="2482287"/>
            <a:ext cx="855362" cy="252057"/>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Release 1.0</a:t>
            </a:r>
          </a:p>
        </p:txBody>
      </p:sp>
      <p:sp>
        <p:nvSpPr>
          <p:cNvPr id="58" name="Subtitle 2">
            <a:extLst>
              <a:ext uri="{FF2B5EF4-FFF2-40B4-BE49-F238E27FC236}">
                <a16:creationId xmlns:a16="http://schemas.microsoft.com/office/drawing/2014/main" id="{23C316EA-CDE3-DE47-A6F6-514C7C5B9D50}"/>
              </a:ext>
            </a:extLst>
          </p:cNvPr>
          <p:cNvSpPr txBox="1">
            <a:spLocks/>
          </p:cNvSpPr>
          <p:nvPr/>
        </p:nvSpPr>
        <p:spPr>
          <a:xfrm>
            <a:off x="5668319" y="2482287"/>
            <a:ext cx="855362" cy="252057"/>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Release 1.1</a:t>
            </a:r>
          </a:p>
        </p:txBody>
      </p:sp>
      <p:sp>
        <p:nvSpPr>
          <p:cNvPr id="59" name="Subtitle 2">
            <a:extLst>
              <a:ext uri="{FF2B5EF4-FFF2-40B4-BE49-F238E27FC236}">
                <a16:creationId xmlns:a16="http://schemas.microsoft.com/office/drawing/2014/main" id="{31E7E354-F1F7-0F41-982B-C99CADC7BEDB}"/>
              </a:ext>
            </a:extLst>
          </p:cNvPr>
          <p:cNvSpPr txBox="1">
            <a:spLocks/>
          </p:cNvSpPr>
          <p:nvPr/>
        </p:nvSpPr>
        <p:spPr>
          <a:xfrm>
            <a:off x="7614118" y="2482287"/>
            <a:ext cx="855362" cy="252057"/>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Release 1.2</a:t>
            </a:r>
          </a:p>
        </p:txBody>
      </p:sp>
      <p:sp>
        <p:nvSpPr>
          <p:cNvPr id="60" name="Subtitle 2">
            <a:extLst>
              <a:ext uri="{FF2B5EF4-FFF2-40B4-BE49-F238E27FC236}">
                <a16:creationId xmlns:a16="http://schemas.microsoft.com/office/drawing/2014/main" id="{F2C5CF76-7483-3A43-8D01-EC4F59B75AD4}"/>
              </a:ext>
            </a:extLst>
          </p:cNvPr>
          <p:cNvSpPr txBox="1">
            <a:spLocks/>
          </p:cNvSpPr>
          <p:nvPr/>
        </p:nvSpPr>
        <p:spPr>
          <a:xfrm>
            <a:off x="9559917" y="2482287"/>
            <a:ext cx="855362" cy="252057"/>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Release 2.0</a:t>
            </a:r>
          </a:p>
        </p:txBody>
      </p:sp>
      <p:sp>
        <p:nvSpPr>
          <p:cNvPr id="61" name="Subtitle 2">
            <a:extLst>
              <a:ext uri="{FF2B5EF4-FFF2-40B4-BE49-F238E27FC236}">
                <a16:creationId xmlns:a16="http://schemas.microsoft.com/office/drawing/2014/main" id="{1C63CE85-5B50-8941-A0AB-42D05FA19351}"/>
              </a:ext>
            </a:extLst>
          </p:cNvPr>
          <p:cNvSpPr txBox="1">
            <a:spLocks/>
          </p:cNvSpPr>
          <p:nvPr/>
        </p:nvSpPr>
        <p:spPr>
          <a:xfrm>
            <a:off x="3371229" y="3192576"/>
            <a:ext cx="155794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App Idea validation in a small market segment</a:t>
            </a:r>
          </a:p>
        </p:txBody>
      </p:sp>
      <p:sp>
        <p:nvSpPr>
          <p:cNvPr id="62" name="Subtitle 2">
            <a:extLst>
              <a:ext uri="{FF2B5EF4-FFF2-40B4-BE49-F238E27FC236}">
                <a16:creationId xmlns:a16="http://schemas.microsoft.com/office/drawing/2014/main" id="{2D72FAD1-F08E-DC46-A759-85732547D376}"/>
              </a:ext>
            </a:extLst>
          </p:cNvPr>
          <p:cNvSpPr txBox="1">
            <a:spLocks/>
          </p:cNvSpPr>
          <p:nvPr/>
        </p:nvSpPr>
        <p:spPr>
          <a:xfrm>
            <a:off x="5317028" y="3192577"/>
            <a:ext cx="155794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Expanding the user base for the current version of the app</a:t>
            </a:r>
          </a:p>
        </p:txBody>
      </p:sp>
      <p:sp>
        <p:nvSpPr>
          <p:cNvPr id="63" name="Subtitle 2">
            <a:extLst>
              <a:ext uri="{FF2B5EF4-FFF2-40B4-BE49-F238E27FC236}">
                <a16:creationId xmlns:a16="http://schemas.microsoft.com/office/drawing/2014/main" id="{AF0E588A-1B3E-9048-B11C-301CE90B7BA3}"/>
              </a:ext>
            </a:extLst>
          </p:cNvPr>
          <p:cNvSpPr txBox="1">
            <a:spLocks/>
          </p:cNvSpPr>
          <p:nvPr/>
        </p:nvSpPr>
        <p:spPr>
          <a:xfrm>
            <a:off x="7262827" y="3307994"/>
            <a:ext cx="155794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Retention of current users of the App</a:t>
            </a:r>
          </a:p>
        </p:txBody>
      </p:sp>
      <p:sp>
        <p:nvSpPr>
          <p:cNvPr id="64" name="Subtitle 2">
            <a:extLst>
              <a:ext uri="{FF2B5EF4-FFF2-40B4-BE49-F238E27FC236}">
                <a16:creationId xmlns:a16="http://schemas.microsoft.com/office/drawing/2014/main" id="{8195E1F8-3D60-8947-934D-240EDC56BEF6}"/>
              </a:ext>
            </a:extLst>
          </p:cNvPr>
          <p:cNvSpPr txBox="1">
            <a:spLocks/>
          </p:cNvSpPr>
          <p:nvPr/>
        </p:nvSpPr>
        <p:spPr>
          <a:xfrm>
            <a:off x="9208626" y="3192577"/>
            <a:ext cx="155794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Entering new market segments by adding Formula 1</a:t>
            </a:r>
          </a:p>
        </p:txBody>
      </p:sp>
      <p:sp>
        <p:nvSpPr>
          <p:cNvPr id="65" name="Subtitle 2">
            <a:extLst>
              <a:ext uri="{FF2B5EF4-FFF2-40B4-BE49-F238E27FC236}">
                <a16:creationId xmlns:a16="http://schemas.microsoft.com/office/drawing/2014/main" id="{525FC36D-F8F0-DA45-9484-BF5C0D048A4F}"/>
              </a:ext>
            </a:extLst>
          </p:cNvPr>
          <p:cNvSpPr txBox="1">
            <a:spLocks/>
          </p:cNvSpPr>
          <p:nvPr/>
        </p:nvSpPr>
        <p:spPr>
          <a:xfrm>
            <a:off x="3371229" y="4345313"/>
            <a:ext cx="155794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Rider News</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Actual Standings</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Some other feature</a:t>
            </a:r>
          </a:p>
        </p:txBody>
      </p:sp>
      <p:sp>
        <p:nvSpPr>
          <p:cNvPr id="66" name="Subtitle 2">
            <a:extLst>
              <a:ext uri="{FF2B5EF4-FFF2-40B4-BE49-F238E27FC236}">
                <a16:creationId xmlns:a16="http://schemas.microsoft.com/office/drawing/2014/main" id="{C91C1BD2-98F5-FA42-B88C-6E7CAAC83A6A}"/>
              </a:ext>
            </a:extLst>
          </p:cNvPr>
          <p:cNvSpPr txBox="1">
            <a:spLocks/>
          </p:cNvSpPr>
          <p:nvPr/>
        </p:nvSpPr>
        <p:spPr>
          <a:xfrm>
            <a:off x="5317028" y="4460729"/>
            <a:ext cx="155794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In-app advertisements</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Feedback button</a:t>
            </a:r>
          </a:p>
        </p:txBody>
      </p:sp>
      <p:sp>
        <p:nvSpPr>
          <p:cNvPr id="67" name="Subtitle 2">
            <a:extLst>
              <a:ext uri="{FF2B5EF4-FFF2-40B4-BE49-F238E27FC236}">
                <a16:creationId xmlns:a16="http://schemas.microsoft.com/office/drawing/2014/main" id="{F4C0849C-BF5B-A743-B164-34999F607876}"/>
              </a:ext>
            </a:extLst>
          </p:cNvPr>
          <p:cNvSpPr txBox="1">
            <a:spLocks/>
          </p:cNvSpPr>
          <p:nvPr/>
        </p:nvSpPr>
        <p:spPr>
          <a:xfrm>
            <a:off x="7262827" y="4345313"/>
            <a:ext cx="155794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Live races</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Live standings</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Favorite rider view</a:t>
            </a:r>
          </a:p>
        </p:txBody>
      </p:sp>
      <p:sp>
        <p:nvSpPr>
          <p:cNvPr id="68" name="Subtitle 2">
            <a:extLst>
              <a:ext uri="{FF2B5EF4-FFF2-40B4-BE49-F238E27FC236}">
                <a16:creationId xmlns:a16="http://schemas.microsoft.com/office/drawing/2014/main" id="{6075D75A-51BE-7D49-BF96-585CC3760CC0}"/>
              </a:ext>
            </a:extLst>
          </p:cNvPr>
          <p:cNvSpPr txBox="1">
            <a:spLocks/>
          </p:cNvSpPr>
          <p:nvPr/>
        </p:nvSpPr>
        <p:spPr>
          <a:xfrm>
            <a:off x="9164093" y="4345313"/>
            <a:ext cx="1647009"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Add F1 live race</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Live F1 standings</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Advertisements update</a:t>
            </a:r>
          </a:p>
        </p:txBody>
      </p:sp>
      <p:sp>
        <p:nvSpPr>
          <p:cNvPr id="69" name="Subtitle 2">
            <a:extLst>
              <a:ext uri="{FF2B5EF4-FFF2-40B4-BE49-F238E27FC236}">
                <a16:creationId xmlns:a16="http://schemas.microsoft.com/office/drawing/2014/main" id="{F6D56BF1-83FE-1F4E-B72E-DE27CC6DCD7E}"/>
              </a:ext>
            </a:extLst>
          </p:cNvPr>
          <p:cNvSpPr txBox="1">
            <a:spLocks/>
          </p:cNvSpPr>
          <p:nvPr/>
        </p:nvSpPr>
        <p:spPr>
          <a:xfrm>
            <a:off x="3371229" y="5501065"/>
            <a:ext cx="155794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50 new users</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DAV &gt;= 20</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DAM &gt;= 2 mins</a:t>
            </a:r>
          </a:p>
        </p:txBody>
      </p:sp>
      <p:sp>
        <p:nvSpPr>
          <p:cNvPr id="73" name="Subtitle 2">
            <a:extLst>
              <a:ext uri="{FF2B5EF4-FFF2-40B4-BE49-F238E27FC236}">
                <a16:creationId xmlns:a16="http://schemas.microsoft.com/office/drawing/2014/main" id="{AFDDDE60-8CB5-B948-B5C5-AE9716FEF0E9}"/>
              </a:ext>
            </a:extLst>
          </p:cNvPr>
          <p:cNvSpPr txBox="1">
            <a:spLocks/>
          </p:cNvSpPr>
          <p:nvPr/>
        </p:nvSpPr>
        <p:spPr>
          <a:xfrm>
            <a:off x="5317028" y="5501065"/>
            <a:ext cx="155794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100 new users</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DAV &gt;= 50</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DAM &gt;= 2 mins</a:t>
            </a:r>
          </a:p>
        </p:txBody>
      </p:sp>
      <p:sp>
        <p:nvSpPr>
          <p:cNvPr id="74" name="Subtitle 2">
            <a:extLst>
              <a:ext uri="{FF2B5EF4-FFF2-40B4-BE49-F238E27FC236}">
                <a16:creationId xmlns:a16="http://schemas.microsoft.com/office/drawing/2014/main" id="{B20BEB81-0BD7-3142-8E39-B87BC6F4783A}"/>
              </a:ext>
            </a:extLst>
          </p:cNvPr>
          <p:cNvSpPr txBox="1">
            <a:spLocks/>
          </p:cNvSpPr>
          <p:nvPr/>
        </p:nvSpPr>
        <p:spPr>
          <a:xfrm>
            <a:off x="7262827" y="5501065"/>
            <a:ext cx="155794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100 new users</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DAV &gt;= 100</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DAM &gt;= 10 mins</a:t>
            </a:r>
          </a:p>
        </p:txBody>
      </p:sp>
      <p:sp>
        <p:nvSpPr>
          <p:cNvPr id="75" name="Subtitle 2">
            <a:extLst>
              <a:ext uri="{FF2B5EF4-FFF2-40B4-BE49-F238E27FC236}">
                <a16:creationId xmlns:a16="http://schemas.microsoft.com/office/drawing/2014/main" id="{8AA6BA51-9F1C-E14C-B698-04A8803A1244}"/>
              </a:ext>
            </a:extLst>
          </p:cNvPr>
          <p:cNvSpPr txBox="1">
            <a:spLocks/>
          </p:cNvSpPr>
          <p:nvPr/>
        </p:nvSpPr>
        <p:spPr>
          <a:xfrm>
            <a:off x="9208625" y="5501065"/>
            <a:ext cx="155794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200 new users</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DAV &gt;= 200</a:t>
            </a:r>
          </a:p>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DAM &gt;= 20 mins</a:t>
            </a:r>
          </a:p>
        </p:txBody>
      </p:sp>
    </p:spTree>
    <p:extLst>
      <p:ext uri="{BB962C8B-B14F-4D97-AF65-F5344CB8AC3E}">
        <p14:creationId xmlns:p14="http://schemas.microsoft.com/office/powerpoint/2010/main" val="802649293"/>
      </p:ext>
    </p:extLst>
  </p:cSld>
  <p:clrMapOvr>
    <a:masterClrMapping/>
  </p:clrMapOvr>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a:extLst>
              <a:ext uri="{FF2B5EF4-FFF2-40B4-BE49-F238E27FC236}">
                <a16:creationId xmlns:a16="http://schemas.microsoft.com/office/drawing/2014/main" id="{3E6F8CBC-FB8D-2345-937E-747CB07423DD}"/>
              </a:ext>
            </a:extLst>
          </p:cNvPr>
          <p:cNvSpPr/>
          <p:nvPr/>
        </p:nvSpPr>
        <p:spPr>
          <a:xfrm>
            <a:off x="762000" y="1515835"/>
            <a:ext cx="1965960" cy="3570663"/>
          </a:xfrm>
          <a:prstGeom prst="roundRect">
            <a:avLst>
              <a:gd name="adj" fmla="val 7462"/>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ounded Rectangle 6">
            <a:extLst>
              <a:ext uri="{FF2B5EF4-FFF2-40B4-BE49-F238E27FC236}">
                <a16:creationId xmlns:a16="http://schemas.microsoft.com/office/drawing/2014/main" id="{374918E4-109E-C349-A41C-04A4118E7FE3}"/>
              </a:ext>
            </a:extLst>
          </p:cNvPr>
          <p:cNvSpPr/>
          <p:nvPr/>
        </p:nvSpPr>
        <p:spPr>
          <a:xfrm>
            <a:off x="7288530" y="1515835"/>
            <a:ext cx="1965960" cy="3570663"/>
          </a:xfrm>
          <a:prstGeom prst="roundRect">
            <a:avLst>
              <a:gd name="adj" fmla="val 7462"/>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ounded Rectangle 7">
            <a:extLst>
              <a:ext uri="{FF2B5EF4-FFF2-40B4-BE49-F238E27FC236}">
                <a16:creationId xmlns:a16="http://schemas.microsoft.com/office/drawing/2014/main" id="{ED52AD49-E396-8944-A7A3-F69929F487D8}"/>
              </a:ext>
            </a:extLst>
          </p:cNvPr>
          <p:cNvSpPr/>
          <p:nvPr/>
        </p:nvSpPr>
        <p:spPr>
          <a:xfrm>
            <a:off x="2937510" y="1515835"/>
            <a:ext cx="1965960" cy="3570663"/>
          </a:xfrm>
          <a:prstGeom prst="roundRect">
            <a:avLst>
              <a:gd name="adj" fmla="val 7462"/>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ounded Rectangle 8">
            <a:extLst>
              <a:ext uri="{FF2B5EF4-FFF2-40B4-BE49-F238E27FC236}">
                <a16:creationId xmlns:a16="http://schemas.microsoft.com/office/drawing/2014/main" id="{E459FCE4-66B7-3E4E-8E79-2ACD982F746E}"/>
              </a:ext>
            </a:extLst>
          </p:cNvPr>
          <p:cNvSpPr/>
          <p:nvPr/>
        </p:nvSpPr>
        <p:spPr>
          <a:xfrm>
            <a:off x="5113020" y="1515835"/>
            <a:ext cx="1965960" cy="3570663"/>
          </a:xfrm>
          <a:prstGeom prst="roundRect">
            <a:avLst>
              <a:gd name="adj" fmla="val 7462"/>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ounded Rectangle 9">
            <a:extLst>
              <a:ext uri="{FF2B5EF4-FFF2-40B4-BE49-F238E27FC236}">
                <a16:creationId xmlns:a16="http://schemas.microsoft.com/office/drawing/2014/main" id="{96FCB635-3E3B-BB4F-86D5-63AB1F14296F}"/>
              </a:ext>
            </a:extLst>
          </p:cNvPr>
          <p:cNvSpPr/>
          <p:nvPr/>
        </p:nvSpPr>
        <p:spPr>
          <a:xfrm>
            <a:off x="9464040" y="1515835"/>
            <a:ext cx="1965960" cy="3570663"/>
          </a:xfrm>
          <a:prstGeom prst="roundRect">
            <a:avLst>
              <a:gd name="adj" fmla="val 7462"/>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TextBox 10">
            <a:extLst>
              <a:ext uri="{FF2B5EF4-FFF2-40B4-BE49-F238E27FC236}">
                <a16:creationId xmlns:a16="http://schemas.microsoft.com/office/drawing/2014/main" id="{882CF90F-EBD1-FC46-B6DF-B55B1ACD4850}"/>
              </a:ext>
            </a:extLst>
          </p:cNvPr>
          <p:cNvSpPr txBox="1"/>
          <p:nvPr/>
        </p:nvSpPr>
        <p:spPr>
          <a:xfrm>
            <a:off x="4034389"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2" name="TextBox 11">
            <a:extLst>
              <a:ext uri="{FF2B5EF4-FFF2-40B4-BE49-F238E27FC236}">
                <a16:creationId xmlns:a16="http://schemas.microsoft.com/office/drawing/2014/main" id="{95C40B0A-F1D0-874D-B7A4-BCEE0465462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3" name="Rectangle 12">
            <a:extLst>
              <a:ext uri="{FF2B5EF4-FFF2-40B4-BE49-F238E27FC236}">
                <a16:creationId xmlns:a16="http://schemas.microsoft.com/office/drawing/2014/main" id="{B6E4B330-B675-944F-88F9-44F54425BD9A}"/>
              </a:ext>
            </a:extLst>
          </p:cNvPr>
          <p:cNvSpPr/>
          <p:nvPr/>
        </p:nvSpPr>
        <p:spPr>
          <a:xfrm>
            <a:off x="762000" y="1760214"/>
            <a:ext cx="1965960" cy="79018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12687C1C-EC92-2140-85BE-FB0C7A1740FC}"/>
              </a:ext>
            </a:extLst>
          </p:cNvPr>
          <p:cNvSpPr/>
          <p:nvPr/>
        </p:nvSpPr>
        <p:spPr>
          <a:xfrm>
            <a:off x="2937510" y="1760214"/>
            <a:ext cx="1965960" cy="79018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ectangle 14">
            <a:extLst>
              <a:ext uri="{FF2B5EF4-FFF2-40B4-BE49-F238E27FC236}">
                <a16:creationId xmlns:a16="http://schemas.microsoft.com/office/drawing/2014/main" id="{785EB7A4-A6B8-924A-92ED-D32CD05E7B26}"/>
              </a:ext>
            </a:extLst>
          </p:cNvPr>
          <p:cNvSpPr/>
          <p:nvPr/>
        </p:nvSpPr>
        <p:spPr>
          <a:xfrm>
            <a:off x="5113020" y="1760214"/>
            <a:ext cx="1965960" cy="79018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3915011B-62B6-C14A-BD10-63605638403D}"/>
              </a:ext>
            </a:extLst>
          </p:cNvPr>
          <p:cNvSpPr/>
          <p:nvPr/>
        </p:nvSpPr>
        <p:spPr>
          <a:xfrm>
            <a:off x="7288530" y="1760214"/>
            <a:ext cx="1965960" cy="79018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Rectangle 16">
            <a:extLst>
              <a:ext uri="{FF2B5EF4-FFF2-40B4-BE49-F238E27FC236}">
                <a16:creationId xmlns:a16="http://schemas.microsoft.com/office/drawing/2014/main" id="{E71959EA-1D2F-C241-BE67-82715323B2EF}"/>
              </a:ext>
            </a:extLst>
          </p:cNvPr>
          <p:cNvSpPr/>
          <p:nvPr/>
        </p:nvSpPr>
        <p:spPr>
          <a:xfrm>
            <a:off x="9464040" y="1760214"/>
            <a:ext cx="1965960" cy="79018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TextBox 17">
            <a:extLst>
              <a:ext uri="{FF2B5EF4-FFF2-40B4-BE49-F238E27FC236}">
                <a16:creationId xmlns:a16="http://schemas.microsoft.com/office/drawing/2014/main" id="{9A2BCBCE-EB0E-E647-AAE4-D8445388C3EB}"/>
              </a:ext>
            </a:extLst>
          </p:cNvPr>
          <p:cNvSpPr txBox="1"/>
          <p:nvPr/>
        </p:nvSpPr>
        <p:spPr>
          <a:xfrm>
            <a:off x="1287964" y="1986030"/>
            <a:ext cx="91403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Step 01</a:t>
            </a:r>
          </a:p>
        </p:txBody>
      </p:sp>
      <p:sp>
        <p:nvSpPr>
          <p:cNvPr id="19" name="TextBox 18">
            <a:extLst>
              <a:ext uri="{FF2B5EF4-FFF2-40B4-BE49-F238E27FC236}">
                <a16:creationId xmlns:a16="http://schemas.microsoft.com/office/drawing/2014/main" id="{889CAAA2-7248-9547-BEDC-6CBF5AC7B928}"/>
              </a:ext>
            </a:extLst>
          </p:cNvPr>
          <p:cNvSpPr txBox="1"/>
          <p:nvPr/>
        </p:nvSpPr>
        <p:spPr>
          <a:xfrm>
            <a:off x="3443437" y="1986030"/>
            <a:ext cx="95410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Step 02</a:t>
            </a:r>
          </a:p>
        </p:txBody>
      </p:sp>
      <p:sp>
        <p:nvSpPr>
          <p:cNvPr id="20" name="TextBox 19">
            <a:extLst>
              <a:ext uri="{FF2B5EF4-FFF2-40B4-BE49-F238E27FC236}">
                <a16:creationId xmlns:a16="http://schemas.microsoft.com/office/drawing/2014/main" id="{CFA5ECE2-9BB8-FA49-8B6A-85817AE28AFB}"/>
              </a:ext>
            </a:extLst>
          </p:cNvPr>
          <p:cNvSpPr txBox="1"/>
          <p:nvPr/>
        </p:nvSpPr>
        <p:spPr>
          <a:xfrm>
            <a:off x="5615741" y="1986030"/>
            <a:ext cx="960519"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Step 03</a:t>
            </a:r>
          </a:p>
        </p:txBody>
      </p:sp>
      <p:sp>
        <p:nvSpPr>
          <p:cNvPr id="21" name="TextBox 20">
            <a:extLst>
              <a:ext uri="{FF2B5EF4-FFF2-40B4-BE49-F238E27FC236}">
                <a16:creationId xmlns:a16="http://schemas.microsoft.com/office/drawing/2014/main" id="{82F1351D-5427-774A-831D-C3B2B8BDDAE5}"/>
              </a:ext>
            </a:extLst>
          </p:cNvPr>
          <p:cNvSpPr txBox="1"/>
          <p:nvPr/>
        </p:nvSpPr>
        <p:spPr>
          <a:xfrm>
            <a:off x="7783236" y="1986030"/>
            <a:ext cx="97655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Step 04</a:t>
            </a:r>
          </a:p>
        </p:txBody>
      </p:sp>
      <p:sp>
        <p:nvSpPr>
          <p:cNvPr id="22" name="TextBox 21">
            <a:extLst>
              <a:ext uri="{FF2B5EF4-FFF2-40B4-BE49-F238E27FC236}">
                <a16:creationId xmlns:a16="http://schemas.microsoft.com/office/drawing/2014/main" id="{DCD3A16D-2486-1843-B60C-19F084271994}"/>
              </a:ext>
            </a:extLst>
          </p:cNvPr>
          <p:cNvSpPr txBox="1"/>
          <p:nvPr/>
        </p:nvSpPr>
        <p:spPr>
          <a:xfrm>
            <a:off x="9961952" y="1986030"/>
            <a:ext cx="97013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Step 05</a:t>
            </a:r>
          </a:p>
        </p:txBody>
      </p:sp>
      <p:sp>
        <p:nvSpPr>
          <p:cNvPr id="23" name="Subtitle 2">
            <a:extLst>
              <a:ext uri="{FF2B5EF4-FFF2-40B4-BE49-F238E27FC236}">
                <a16:creationId xmlns:a16="http://schemas.microsoft.com/office/drawing/2014/main" id="{FDE4FE48-B0D5-AD42-868F-BE7052A865EC}"/>
              </a:ext>
            </a:extLst>
          </p:cNvPr>
          <p:cNvSpPr txBox="1">
            <a:spLocks/>
          </p:cNvSpPr>
          <p:nvPr/>
        </p:nvSpPr>
        <p:spPr>
          <a:xfrm>
            <a:off x="844925" y="2665168"/>
            <a:ext cx="1800110" cy="2329548"/>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24" name="Subtitle 2">
            <a:extLst>
              <a:ext uri="{FF2B5EF4-FFF2-40B4-BE49-F238E27FC236}">
                <a16:creationId xmlns:a16="http://schemas.microsoft.com/office/drawing/2014/main" id="{AE9FB747-DE38-CD4B-AD9F-9A9FB43F0769}"/>
              </a:ext>
            </a:extLst>
          </p:cNvPr>
          <p:cNvSpPr txBox="1">
            <a:spLocks/>
          </p:cNvSpPr>
          <p:nvPr/>
        </p:nvSpPr>
        <p:spPr>
          <a:xfrm>
            <a:off x="3020435" y="2665168"/>
            <a:ext cx="1800110" cy="2329548"/>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25" name="Subtitle 2">
            <a:extLst>
              <a:ext uri="{FF2B5EF4-FFF2-40B4-BE49-F238E27FC236}">
                <a16:creationId xmlns:a16="http://schemas.microsoft.com/office/drawing/2014/main" id="{ADCD9858-9800-8941-B919-4F89CFA7C1E6}"/>
              </a:ext>
            </a:extLst>
          </p:cNvPr>
          <p:cNvSpPr txBox="1">
            <a:spLocks/>
          </p:cNvSpPr>
          <p:nvPr/>
        </p:nvSpPr>
        <p:spPr>
          <a:xfrm>
            <a:off x="5195945" y="2665168"/>
            <a:ext cx="1800110" cy="2329548"/>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26" name="Subtitle 2">
            <a:extLst>
              <a:ext uri="{FF2B5EF4-FFF2-40B4-BE49-F238E27FC236}">
                <a16:creationId xmlns:a16="http://schemas.microsoft.com/office/drawing/2014/main" id="{69EE322B-91B8-2144-B11F-CA2A9E230DFA}"/>
              </a:ext>
            </a:extLst>
          </p:cNvPr>
          <p:cNvSpPr txBox="1">
            <a:spLocks/>
          </p:cNvSpPr>
          <p:nvPr/>
        </p:nvSpPr>
        <p:spPr>
          <a:xfrm>
            <a:off x="7371456" y="2665168"/>
            <a:ext cx="1800110" cy="2329548"/>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27" name="Subtitle 2">
            <a:extLst>
              <a:ext uri="{FF2B5EF4-FFF2-40B4-BE49-F238E27FC236}">
                <a16:creationId xmlns:a16="http://schemas.microsoft.com/office/drawing/2014/main" id="{EE94DC42-9D7F-BA4F-AB3E-80B3CDB403C7}"/>
              </a:ext>
            </a:extLst>
          </p:cNvPr>
          <p:cNvSpPr txBox="1">
            <a:spLocks/>
          </p:cNvSpPr>
          <p:nvPr/>
        </p:nvSpPr>
        <p:spPr>
          <a:xfrm>
            <a:off x="9546966" y="2665168"/>
            <a:ext cx="1800110" cy="2329548"/>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nSpc>
                <a:spcPts val="1750"/>
              </a:lnSpc>
              <a:spcBef>
                <a:spcPts val="0"/>
              </a:spcBef>
              <a:spcAft>
                <a:spcPts val="900"/>
              </a:spcAft>
            </a:pPr>
            <a:r>
              <a:rPr lang="en-US" sz="1200" dirty="0">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28" name="Triangle 27">
            <a:extLst>
              <a:ext uri="{FF2B5EF4-FFF2-40B4-BE49-F238E27FC236}">
                <a16:creationId xmlns:a16="http://schemas.microsoft.com/office/drawing/2014/main" id="{076104C7-A139-0A40-9750-C05D0F6F29A9}"/>
              </a:ext>
            </a:extLst>
          </p:cNvPr>
          <p:cNvSpPr/>
          <p:nvPr/>
        </p:nvSpPr>
        <p:spPr>
          <a:xfrm>
            <a:off x="1616669" y="5085144"/>
            <a:ext cx="256622" cy="221226"/>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Triangle 28">
            <a:extLst>
              <a:ext uri="{FF2B5EF4-FFF2-40B4-BE49-F238E27FC236}">
                <a16:creationId xmlns:a16="http://schemas.microsoft.com/office/drawing/2014/main" id="{8A31EE73-B9F5-2C44-BE66-45C061AC282F}"/>
              </a:ext>
            </a:extLst>
          </p:cNvPr>
          <p:cNvSpPr/>
          <p:nvPr/>
        </p:nvSpPr>
        <p:spPr>
          <a:xfrm>
            <a:off x="3792179" y="5085144"/>
            <a:ext cx="256622" cy="221226"/>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Triangle 29">
            <a:extLst>
              <a:ext uri="{FF2B5EF4-FFF2-40B4-BE49-F238E27FC236}">
                <a16:creationId xmlns:a16="http://schemas.microsoft.com/office/drawing/2014/main" id="{D11ACC48-C8D0-A047-B431-7A7696B375EB}"/>
              </a:ext>
            </a:extLst>
          </p:cNvPr>
          <p:cNvSpPr/>
          <p:nvPr/>
        </p:nvSpPr>
        <p:spPr>
          <a:xfrm>
            <a:off x="5967688" y="5085144"/>
            <a:ext cx="256622" cy="221226"/>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Triangle 30">
            <a:extLst>
              <a:ext uri="{FF2B5EF4-FFF2-40B4-BE49-F238E27FC236}">
                <a16:creationId xmlns:a16="http://schemas.microsoft.com/office/drawing/2014/main" id="{8A8ACE48-B952-7F49-A417-0E1EE14CA694}"/>
              </a:ext>
            </a:extLst>
          </p:cNvPr>
          <p:cNvSpPr/>
          <p:nvPr/>
        </p:nvSpPr>
        <p:spPr>
          <a:xfrm>
            <a:off x="8143199" y="5085144"/>
            <a:ext cx="256622" cy="22122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 name="Triangle 31">
            <a:extLst>
              <a:ext uri="{FF2B5EF4-FFF2-40B4-BE49-F238E27FC236}">
                <a16:creationId xmlns:a16="http://schemas.microsoft.com/office/drawing/2014/main" id="{5FA4E72F-5D13-8747-BE9E-FD28D813111A}"/>
              </a:ext>
            </a:extLst>
          </p:cNvPr>
          <p:cNvSpPr/>
          <p:nvPr/>
        </p:nvSpPr>
        <p:spPr>
          <a:xfrm>
            <a:off x="10318710" y="5085144"/>
            <a:ext cx="256622" cy="221226"/>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34" name="Straight Connector 33">
            <a:extLst>
              <a:ext uri="{FF2B5EF4-FFF2-40B4-BE49-F238E27FC236}">
                <a16:creationId xmlns:a16="http://schemas.microsoft.com/office/drawing/2014/main" id="{46CBBC65-1579-C946-BD8A-8A4D7B06E873}"/>
              </a:ext>
            </a:extLst>
          </p:cNvPr>
          <p:cNvCxnSpPr>
            <a:cxnSpLocks/>
            <a:stCxn id="35" idx="0"/>
            <a:endCxn id="39" idx="0"/>
          </p:cNvCxnSpPr>
          <p:nvPr/>
        </p:nvCxnSpPr>
        <p:spPr>
          <a:xfrm>
            <a:off x="1744980" y="5942032"/>
            <a:ext cx="8702041"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5" name="Triangle 34">
            <a:extLst>
              <a:ext uri="{FF2B5EF4-FFF2-40B4-BE49-F238E27FC236}">
                <a16:creationId xmlns:a16="http://schemas.microsoft.com/office/drawing/2014/main" id="{CCAAAF5D-0FE9-1D4A-80B5-D12BF088CEFF}"/>
              </a:ext>
            </a:extLst>
          </p:cNvPr>
          <p:cNvSpPr/>
          <p:nvPr/>
        </p:nvSpPr>
        <p:spPr>
          <a:xfrm rot="10800000">
            <a:off x="1616669" y="5720806"/>
            <a:ext cx="256622" cy="221226"/>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6" name="Triangle 35">
            <a:extLst>
              <a:ext uri="{FF2B5EF4-FFF2-40B4-BE49-F238E27FC236}">
                <a16:creationId xmlns:a16="http://schemas.microsoft.com/office/drawing/2014/main" id="{AD4D6A20-21D0-9547-87F1-92A566299262}"/>
              </a:ext>
            </a:extLst>
          </p:cNvPr>
          <p:cNvSpPr/>
          <p:nvPr/>
        </p:nvSpPr>
        <p:spPr>
          <a:xfrm rot="10800000">
            <a:off x="3792179" y="5720806"/>
            <a:ext cx="256622" cy="221226"/>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Triangle 36">
            <a:extLst>
              <a:ext uri="{FF2B5EF4-FFF2-40B4-BE49-F238E27FC236}">
                <a16:creationId xmlns:a16="http://schemas.microsoft.com/office/drawing/2014/main" id="{5E28B7C4-CB41-BC41-802B-E32F37BBA347}"/>
              </a:ext>
            </a:extLst>
          </p:cNvPr>
          <p:cNvSpPr/>
          <p:nvPr/>
        </p:nvSpPr>
        <p:spPr>
          <a:xfrm rot="10800000">
            <a:off x="5967688" y="5720806"/>
            <a:ext cx="256622" cy="221226"/>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Triangle 37">
            <a:extLst>
              <a:ext uri="{FF2B5EF4-FFF2-40B4-BE49-F238E27FC236}">
                <a16:creationId xmlns:a16="http://schemas.microsoft.com/office/drawing/2014/main" id="{0C06F3D3-2E0E-BF4B-A064-13A6430F7A8B}"/>
              </a:ext>
            </a:extLst>
          </p:cNvPr>
          <p:cNvSpPr/>
          <p:nvPr/>
        </p:nvSpPr>
        <p:spPr>
          <a:xfrm rot="10800000">
            <a:off x="8143199" y="5720806"/>
            <a:ext cx="256622" cy="221226"/>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9" name="Triangle 38">
            <a:extLst>
              <a:ext uri="{FF2B5EF4-FFF2-40B4-BE49-F238E27FC236}">
                <a16:creationId xmlns:a16="http://schemas.microsoft.com/office/drawing/2014/main" id="{1A21DA14-9523-E246-8F75-E0EF792C88C9}"/>
              </a:ext>
            </a:extLst>
          </p:cNvPr>
          <p:cNvSpPr/>
          <p:nvPr/>
        </p:nvSpPr>
        <p:spPr>
          <a:xfrm rot="10800000">
            <a:off x="10318710" y="5720806"/>
            <a:ext cx="256622" cy="221226"/>
          </a:xfrm>
          <a:prstGeom prst="triangl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2" name="TextBox 41">
            <a:extLst>
              <a:ext uri="{FF2B5EF4-FFF2-40B4-BE49-F238E27FC236}">
                <a16:creationId xmlns:a16="http://schemas.microsoft.com/office/drawing/2014/main" id="{653DEA15-6542-8647-A62C-75258DE5C20A}"/>
              </a:ext>
            </a:extLst>
          </p:cNvPr>
          <p:cNvSpPr txBox="1"/>
          <p:nvPr/>
        </p:nvSpPr>
        <p:spPr>
          <a:xfrm>
            <a:off x="1423418" y="6015992"/>
            <a:ext cx="643126"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May</a:t>
            </a:r>
          </a:p>
        </p:txBody>
      </p:sp>
      <p:sp>
        <p:nvSpPr>
          <p:cNvPr id="43" name="TextBox 42">
            <a:extLst>
              <a:ext uri="{FF2B5EF4-FFF2-40B4-BE49-F238E27FC236}">
                <a16:creationId xmlns:a16="http://schemas.microsoft.com/office/drawing/2014/main" id="{17A32F28-90D2-964A-B479-AFA18E81DDD2}"/>
              </a:ext>
            </a:extLst>
          </p:cNvPr>
          <p:cNvSpPr txBox="1"/>
          <p:nvPr/>
        </p:nvSpPr>
        <p:spPr>
          <a:xfrm>
            <a:off x="3630987" y="6015992"/>
            <a:ext cx="579006"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Jun</a:t>
            </a:r>
          </a:p>
        </p:txBody>
      </p:sp>
      <p:sp>
        <p:nvSpPr>
          <p:cNvPr id="44" name="TextBox 43">
            <a:extLst>
              <a:ext uri="{FF2B5EF4-FFF2-40B4-BE49-F238E27FC236}">
                <a16:creationId xmlns:a16="http://schemas.microsoft.com/office/drawing/2014/main" id="{65B22F8B-DE74-454E-B46F-C030E1C2F680}"/>
              </a:ext>
            </a:extLst>
          </p:cNvPr>
          <p:cNvSpPr txBox="1"/>
          <p:nvPr/>
        </p:nvSpPr>
        <p:spPr>
          <a:xfrm>
            <a:off x="5844970" y="6015992"/>
            <a:ext cx="50206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Jul</a:t>
            </a:r>
          </a:p>
        </p:txBody>
      </p:sp>
      <p:sp>
        <p:nvSpPr>
          <p:cNvPr id="45" name="TextBox 44">
            <a:extLst>
              <a:ext uri="{FF2B5EF4-FFF2-40B4-BE49-F238E27FC236}">
                <a16:creationId xmlns:a16="http://schemas.microsoft.com/office/drawing/2014/main" id="{18A8120F-B952-4F41-A76E-25FF96EAEDF7}"/>
              </a:ext>
            </a:extLst>
          </p:cNvPr>
          <p:cNvSpPr txBox="1"/>
          <p:nvPr/>
        </p:nvSpPr>
        <p:spPr>
          <a:xfrm>
            <a:off x="7965179" y="6015992"/>
            <a:ext cx="612668"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Aug</a:t>
            </a:r>
          </a:p>
        </p:txBody>
      </p:sp>
      <p:sp>
        <p:nvSpPr>
          <p:cNvPr id="46" name="TextBox 45">
            <a:extLst>
              <a:ext uri="{FF2B5EF4-FFF2-40B4-BE49-F238E27FC236}">
                <a16:creationId xmlns:a16="http://schemas.microsoft.com/office/drawing/2014/main" id="{0F0B9EAE-9DA6-FE4B-9E25-4083F184B889}"/>
              </a:ext>
            </a:extLst>
          </p:cNvPr>
          <p:cNvSpPr txBox="1"/>
          <p:nvPr/>
        </p:nvSpPr>
        <p:spPr>
          <a:xfrm>
            <a:off x="10158320" y="6015992"/>
            <a:ext cx="577402"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Sep</a:t>
            </a:r>
          </a:p>
        </p:txBody>
      </p:sp>
      <p:cxnSp>
        <p:nvCxnSpPr>
          <p:cNvPr id="49" name="Straight Connector 48">
            <a:extLst>
              <a:ext uri="{FF2B5EF4-FFF2-40B4-BE49-F238E27FC236}">
                <a16:creationId xmlns:a16="http://schemas.microsoft.com/office/drawing/2014/main" id="{AFB9BA7A-819B-3A45-981C-9BC4919CAABC}"/>
              </a:ext>
            </a:extLst>
          </p:cNvPr>
          <p:cNvCxnSpPr>
            <a:stCxn id="31" idx="3"/>
            <a:endCxn id="38" idx="3"/>
          </p:cNvCxnSpPr>
          <p:nvPr/>
        </p:nvCxnSpPr>
        <p:spPr>
          <a:xfrm>
            <a:off x="8271510" y="5306370"/>
            <a:ext cx="0" cy="414436"/>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C218DDDA-D59D-F24F-9123-FD8839188605}"/>
              </a:ext>
            </a:extLst>
          </p:cNvPr>
          <p:cNvCxnSpPr/>
          <p:nvPr/>
        </p:nvCxnSpPr>
        <p:spPr>
          <a:xfrm>
            <a:off x="10451716" y="5306370"/>
            <a:ext cx="0" cy="414436"/>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219BB6E7-D76E-9149-ACF0-3A768B077E92}"/>
              </a:ext>
            </a:extLst>
          </p:cNvPr>
          <p:cNvCxnSpPr/>
          <p:nvPr/>
        </p:nvCxnSpPr>
        <p:spPr>
          <a:xfrm>
            <a:off x="6094758" y="5306370"/>
            <a:ext cx="0" cy="414436"/>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2E83FC9E-7A42-9E49-B0A2-52DB9E225EDB}"/>
              </a:ext>
            </a:extLst>
          </p:cNvPr>
          <p:cNvCxnSpPr/>
          <p:nvPr/>
        </p:nvCxnSpPr>
        <p:spPr>
          <a:xfrm>
            <a:off x="3915953" y="5306370"/>
            <a:ext cx="0" cy="414436"/>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BD7F5A6-781A-2F45-B6EA-EA9C1B47BC25}"/>
              </a:ext>
            </a:extLst>
          </p:cNvPr>
          <p:cNvCxnSpPr/>
          <p:nvPr/>
        </p:nvCxnSpPr>
        <p:spPr>
          <a:xfrm>
            <a:off x="1744980" y="5306370"/>
            <a:ext cx="0" cy="414436"/>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43065202"/>
      </p:ext>
    </p:extLst>
  </p:cSld>
  <p:clrMapOvr>
    <a:masterClrMapping/>
  </p:clrMapOvr>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a:extLst>
              <a:ext uri="{FF2B5EF4-FFF2-40B4-BE49-F238E27FC236}">
                <a16:creationId xmlns:a16="http://schemas.microsoft.com/office/drawing/2014/main" id="{8C6225C8-1401-234C-A706-48A9F4FEC213}"/>
              </a:ext>
            </a:extLst>
          </p:cNvPr>
          <p:cNvSpPr txBox="1"/>
          <p:nvPr/>
        </p:nvSpPr>
        <p:spPr>
          <a:xfrm>
            <a:off x="4034389"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3" name="TextBox 12">
            <a:extLst>
              <a:ext uri="{FF2B5EF4-FFF2-40B4-BE49-F238E27FC236}">
                <a16:creationId xmlns:a16="http://schemas.microsoft.com/office/drawing/2014/main" id="{978F38D5-4282-E84B-A086-8FE14DA58DE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 name="Triangle 1">
            <a:extLst>
              <a:ext uri="{FF2B5EF4-FFF2-40B4-BE49-F238E27FC236}">
                <a16:creationId xmlns:a16="http://schemas.microsoft.com/office/drawing/2014/main" id="{B3BE00F8-0B98-A64F-BE6C-43BC514C86CC}"/>
              </a:ext>
            </a:extLst>
          </p:cNvPr>
          <p:cNvSpPr/>
          <p:nvPr/>
        </p:nvSpPr>
        <p:spPr>
          <a:xfrm>
            <a:off x="844100" y="3358666"/>
            <a:ext cx="1499047" cy="1292282"/>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Freeform 630">
            <a:extLst>
              <a:ext uri="{FF2B5EF4-FFF2-40B4-BE49-F238E27FC236}">
                <a16:creationId xmlns:a16="http://schemas.microsoft.com/office/drawing/2014/main" id="{D261C827-5507-D04E-84C1-461BA66E18E8}"/>
              </a:ext>
            </a:extLst>
          </p:cNvPr>
          <p:cNvSpPr>
            <a:spLocks noChangeAspect="1"/>
          </p:cNvSpPr>
          <p:nvPr/>
        </p:nvSpPr>
        <p:spPr bwMode="auto">
          <a:xfrm>
            <a:off x="1465523" y="4094405"/>
            <a:ext cx="256201" cy="264540"/>
          </a:xfrm>
          <a:custGeom>
            <a:avLst/>
            <a:gdLst>
              <a:gd name="T0" fmla="*/ 426660 w 158757"/>
              <a:gd name="T1" fmla="*/ 537620 h 164742"/>
              <a:gd name="T2" fmla="*/ 678037 w 158757"/>
              <a:gd name="T3" fmla="*/ 537620 h 164742"/>
              <a:gd name="T4" fmla="*/ 678037 w 158757"/>
              <a:gd name="T5" fmla="*/ 787047 h 164742"/>
              <a:gd name="T6" fmla="*/ 678037 w 158757"/>
              <a:gd name="T7" fmla="*/ 2342653 h 164742"/>
              <a:gd name="T8" fmla="*/ 1465235 w 158757"/>
              <a:gd name="T9" fmla="*/ 2664274 h 164742"/>
              <a:gd name="T10" fmla="*/ 2245823 w 158757"/>
              <a:gd name="T11" fmla="*/ 2342653 h 164742"/>
              <a:gd name="T12" fmla="*/ 2245823 w 158757"/>
              <a:gd name="T13" fmla="*/ 787047 h 164742"/>
              <a:gd name="T14" fmla="*/ 2245823 w 158757"/>
              <a:gd name="T15" fmla="*/ 537620 h 164742"/>
              <a:gd name="T16" fmla="*/ 2497206 w 158757"/>
              <a:gd name="T17" fmla="*/ 537620 h 164742"/>
              <a:gd name="T18" fmla="*/ 2497206 w 158757"/>
              <a:gd name="T19" fmla="*/ 2592080 h 164742"/>
              <a:gd name="T20" fmla="*/ 1465235 w 158757"/>
              <a:gd name="T21" fmla="*/ 3018713 h 164742"/>
              <a:gd name="T22" fmla="*/ 426660 w 158757"/>
              <a:gd name="T23" fmla="*/ 2592080 h 164742"/>
              <a:gd name="T24" fmla="*/ 426660 w 158757"/>
              <a:gd name="T25" fmla="*/ 537620 h 164742"/>
              <a:gd name="T26" fmla="*/ 1465359 w 158757"/>
              <a:gd name="T27" fmla="*/ 0 h 164742"/>
              <a:gd name="T28" fmla="*/ 1637890 w 158757"/>
              <a:gd name="T29" fmla="*/ 178346 h 164742"/>
              <a:gd name="T30" fmla="*/ 1637890 w 158757"/>
              <a:gd name="T31" fmla="*/ 1327693 h 164742"/>
              <a:gd name="T32" fmla="*/ 1465359 w 158757"/>
              <a:gd name="T33" fmla="*/ 1506039 h 164742"/>
              <a:gd name="T34" fmla="*/ 1292829 w 158757"/>
              <a:gd name="T35" fmla="*/ 1327693 h 164742"/>
              <a:gd name="T36" fmla="*/ 1292829 w 158757"/>
              <a:gd name="T37" fmla="*/ 178346 h 164742"/>
              <a:gd name="T38" fmla="*/ 1465359 w 158757"/>
              <a:gd name="T39" fmla="*/ 0 h 1647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8757" h="164742">
                <a:moveTo>
                  <a:pt x="23127" y="29340"/>
                </a:moveTo>
                <a:cubicBezTo>
                  <a:pt x="27072" y="25400"/>
                  <a:pt x="33167" y="25400"/>
                  <a:pt x="36753" y="29340"/>
                </a:cubicBezTo>
                <a:cubicBezTo>
                  <a:pt x="40697" y="32922"/>
                  <a:pt x="40697" y="39012"/>
                  <a:pt x="36753" y="42952"/>
                </a:cubicBezTo>
                <a:cubicBezTo>
                  <a:pt x="13446" y="66235"/>
                  <a:pt x="13446" y="104205"/>
                  <a:pt x="36753" y="127847"/>
                </a:cubicBezTo>
                <a:cubicBezTo>
                  <a:pt x="48227" y="138951"/>
                  <a:pt x="63287" y="145399"/>
                  <a:pt x="79423" y="145399"/>
                </a:cubicBezTo>
                <a:cubicBezTo>
                  <a:pt x="95559" y="145399"/>
                  <a:pt x="110619" y="138951"/>
                  <a:pt x="121735" y="127847"/>
                </a:cubicBezTo>
                <a:cubicBezTo>
                  <a:pt x="145401" y="104205"/>
                  <a:pt x="145401" y="66235"/>
                  <a:pt x="121735" y="42952"/>
                </a:cubicBezTo>
                <a:cubicBezTo>
                  <a:pt x="118149" y="39012"/>
                  <a:pt x="118149" y="32922"/>
                  <a:pt x="121735" y="29340"/>
                </a:cubicBezTo>
                <a:cubicBezTo>
                  <a:pt x="125321" y="25400"/>
                  <a:pt x="131775" y="25400"/>
                  <a:pt x="135361" y="29340"/>
                </a:cubicBezTo>
                <a:cubicBezTo>
                  <a:pt x="166556" y="60146"/>
                  <a:pt x="166556" y="110653"/>
                  <a:pt x="135361" y="141459"/>
                </a:cubicBezTo>
                <a:cubicBezTo>
                  <a:pt x="119942" y="156861"/>
                  <a:pt x="99503" y="164742"/>
                  <a:pt x="79423" y="164742"/>
                </a:cubicBezTo>
                <a:cubicBezTo>
                  <a:pt x="58984" y="164742"/>
                  <a:pt x="38904" y="156861"/>
                  <a:pt x="23127" y="141459"/>
                </a:cubicBezTo>
                <a:cubicBezTo>
                  <a:pt x="-7710" y="110653"/>
                  <a:pt x="-7710" y="60146"/>
                  <a:pt x="23127" y="29340"/>
                </a:cubicBezTo>
                <a:close/>
                <a:moveTo>
                  <a:pt x="79430" y="0"/>
                </a:moveTo>
                <a:cubicBezTo>
                  <a:pt x="84625" y="0"/>
                  <a:pt x="88782" y="4686"/>
                  <a:pt x="88782" y="9733"/>
                </a:cubicBezTo>
                <a:lnTo>
                  <a:pt x="88782" y="72457"/>
                </a:lnTo>
                <a:cubicBezTo>
                  <a:pt x="88782" y="77864"/>
                  <a:pt x="84625" y="82190"/>
                  <a:pt x="79430" y="82190"/>
                </a:cubicBezTo>
                <a:cubicBezTo>
                  <a:pt x="74234" y="82190"/>
                  <a:pt x="70078" y="77864"/>
                  <a:pt x="70078" y="72457"/>
                </a:cubicBezTo>
                <a:lnTo>
                  <a:pt x="70078" y="9733"/>
                </a:lnTo>
                <a:cubicBezTo>
                  <a:pt x="70078" y="4686"/>
                  <a:pt x="74234" y="0"/>
                  <a:pt x="7943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 name="Triangle 2">
            <a:extLst>
              <a:ext uri="{FF2B5EF4-FFF2-40B4-BE49-F238E27FC236}">
                <a16:creationId xmlns:a16="http://schemas.microsoft.com/office/drawing/2014/main" id="{2DAAC0E9-9FEC-7A4E-9863-B016F1690512}"/>
              </a:ext>
            </a:extLst>
          </p:cNvPr>
          <p:cNvSpPr/>
          <p:nvPr/>
        </p:nvSpPr>
        <p:spPr>
          <a:xfrm>
            <a:off x="3095288" y="3358666"/>
            <a:ext cx="1499047" cy="1292282"/>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Freeform 631">
            <a:extLst>
              <a:ext uri="{FF2B5EF4-FFF2-40B4-BE49-F238E27FC236}">
                <a16:creationId xmlns:a16="http://schemas.microsoft.com/office/drawing/2014/main" id="{4D57B2EC-E4A6-9748-B638-46228562FD93}"/>
              </a:ext>
            </a:extLst>
          </p:cNvPr>
          <p:cNvSpPr>
            <a:spLocks noChangeAspect="1"/>
          </p:cNvSpPr>
          <p:nvPr/>
        </p:nvSpPr>
        <p:spPr bwMode="auto">
          <a:xfrm>
            <a:off x="3673884" y="4080003"/>
            <a:ext cx="341855" cy="293343"/>
          </a:xfrm>
          <a:custGeom>
            <a:avLst/>
            <a:gdLst>
              <a:gd name="T0" fmla="*/ 502583 w 212659"/>
              <a:gd name="T1" fmla="*/ 401651 h 182199"/>
              <a:gd name="T2" fmla="*/ 471075 w 212659"/>
              <a:gd name="T3" fmla="*/ 570713 h 182199"/>
              <a:gd name="T4" fmla="*/ 439567 w 212659"/>
              <a:gd name="T5" fmla="*/ 401651 h 182199"/>
              <a:gd name="T6" fmla="*/ 337348 w 212659"/>
              <a:gd name="T7" fmla="*/ 331399 h 182199"/>
              <a:gd name="T8" fmla="*/ 411627 w 212659"/>
              <a:gd name="T9" fmla="*/ 580501 h 182199"/>
              <a:gd name="T10" fmla="*/ 346933 w 212659"/>
              <a:gd name="T11" fmla="*/ 580501 h 182199"/>
              <a:gd name="T12" fmla="*/ 337348 w 212659"/>
              <a:gd name="T13" fmla="*/ 397338 h 182199"/>
              <a:gd name="T14" fmla="*/ 326566 w 212659"/>
              <a:gd name="T15" fmla="*/ 459611 h 182199"/>
              <a:gd name="T16" fmla="*/ 263068 w 212659"/>
              <a:gd name="T17" fmla="*/ 459611 h 182199"/>
              <a:gd name="T18" fmla="*/ 337348 w 212659"/>
              <a:gd name="T19" fmla="*/ 331399 h 182199"/>
              <a:gd name="T20" fmla="*/ 482096 w 212659"/>
              <a:gd name="T21" fmla="*/ 289988 h 182199"/>
              <a:gd name="T22" fmla="*/ 426097 w 212659"/>
              <a:gd name="T23" fmla="*/ 326264 h 182199"/>
              <a:gd name="T24" fmla="*/ 232534 w 212659"/>
              <a:gd name="T25" fmla="*/ 383096 h 182199"/>
              <a:gd name="T26" fmla="*/ 199665 w 212659"/>
              <a:gd name="T27" fmla="*/ 581410 h 182199"/>
              <a:gd name="T28" fmla="*/ 166796 w 212659"/>
              <a:gd name="T29" fmla="*/ 383096 h 182199"/>
              <a:gd name="T30" fmla="*/ 67170 w 212659"/>
              <a:gd name="T31" fmla="*/ 155007 h 182199"/>
              <a:gd name="T32" fmla="*/ 61109 w 212659"/>
              <a:gd name="T33" fmla="*/ 222711 h 182199"/>
              <a:gd name="T34" fmla="*/ 16253 w 212659"/>
              <a:gd name="T35" fmla="*/ 234590 h 182199"/>
              <a:gd name="T36" fmla="*/ 21101 w 212659"/>
              <a:gd name="T37" fmla="*/ 163320 h 182199"/>
              <a:gd name="T38" fmla="*/ 214428 w 212659"/>
              <a:gd name="T39" fmla="*/ 131405 h 182199"/>
              <a:gd name="T40" fmla="*/ 242648 w 212659"/>
              <a:gd name="T41" fmla="*/ 190674 h 182199"/>
              <a:gd name="T42" fmla="*/ 126083 w 212659"/>
              <a:gd name="T43" fmla="*/ 484608 h 182199"/>
              <a:gd name="T44" fmla="*/ 59826 w 212659"/>
              <a:gd name="T45" fmla="*/ 484608 h 182199"/>
              <a:gd name="T46" fmla="*/ 214428 w 212659"/>
              <a:gd name="T47" fmla="*/ 131405 h 182199"/>
              <a:gd name="T48" fmla="*/ 609499 w 212659"/>
              <a:gd name="T49" fmla="*/ 382254 h 182199"/>
              <a:gd name="T50" fmla="*/ 576522 w 212659"/>
              <a:gd name="T51" fmla="*/ 602780 h 182199"/>
              <a:gd name="T52" fmla="*/ 543549 w 212659"/>
              <a:gd name="T53" fmla="*/ 382254 h 182199"/>
              <a:gd name="T54" fmla="*/ 300506 w 212659"/>
              <a:gd name="T55" fmla="*/ 139799 h 182199"/>
              <a:gd name="T56" fmla="*/ 334464 w 212659"/>
              <a:gd name="T57" fmla="*/ 0 h 182199"/>
              <a:gd name="T58" fmla="*/ 683731 w 212659"/>
              <a:gd name="T59" fmla="*/ 415705 h 182199"/>
              <a:gd name="T60" fmla="*/ 334464 w 212659"/>
              <a:gd name="T61" fmla="*/ 65637 h 182199"/>
              <a:gd name="T62" fmla="*/ 102833 w 212659"/>
              <a:gd name="T63" fmla="*/ 119122 h 182199"/>
              <a:gd name="T64" fmla="*/ 334464 w 212659"/>
              <a:gd name="T65" fmla="*/ 0 h 182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2659" h="182199">
                <a:moveTo>
                  <a:pt x="139821" y="109537"/>
                </a:moveTo>
                <a:cubicBezTo>
                  <a:pt x="144670" y="109537"/>
                  <a:pt x="149173" y="113872"/>
                  <a:pt x="149173" y="119290"/>
                </a:cubicBezTo>
                <a:lnTo>
                  <a:pt x="149173" y="159748"/>
                </a:lnTo>
                <a:cubicBezTo>
                  <a:pt x="149173" y="165166"/>
                  <a:pt x="144670" y="169501"/>
                  <a:pt x="139821" y="169501"/>
                </a:cubicBezTo>
                <a:cubicBezTo>
                  <a:pt x="134625" y="169501"/>
                  <a:pt x="130469" y="165166"/>
                  <a:pt x="130469" y="159748"/>
                </a:cubicBezTo>
                <a:lnTo>
                  <a:pt x="130469" y="119290"/>
                </a:lnTo>
                <a:cubicBezTo>
                  <a:pt x="130469" y="113872"/>
                  <a:pt x="134625" y="109537"/>
                  <a:pt x="139821" y="109537"/>
                </a:cubicBezTo>
                <a:close/>
                <a:moveTo>
                  <a:pt x="100129" y="98425"/>
                </a:moveTo>
                <a:cubicBezTo>
                  <a:pt x="112219" y="98425"/>
                  <a:pt x="122176" y="108579"/>
                  <a:pt x="122176" y="120910"/>
                </a:cubicBezTo>
                <a:lnTo>
                  <a:pt x="122176" y="172408"/>
                </a:lnTo>
                <a:cubicBezTo>
                  <a:pt x="122176" y="177847"/>
                  <a:pt x="117909" y="182199"/>
                  <a:pt x="112575" y="182199"/>
                </a:cubicBezTo>
                <a:cubicBezTo>
                  <a:pt x="107241" y="182199"/>
                  <a:pt x="102974" y="177847"/>
                  <a:pt x="102974" y="172408"/>
                </a:cubicBezTo>
                <a:lnTo>
                  <a:pt x="102974" y="120910"/>
                </a:lnTo>
                <a:cubicBezTo>
                  <a:pt x="102974" y="119459"/>
                  <a:pt x="101551" y="118009"/>
                  <a:pt x="100129" y="118009"/>
                </a:cubicBezTo>
                <a:cubicBezTo>
                  <a:pt x="98351" y="118009"/>
                  <a:pt x="96929" y="119459"/>
                  <a:pt x="96929" y="120910"/>
                </a:cubicBezTo>
                <a:lnTo>
                  <a:pt x="96929" y="136504"/>
                </a:lnTo>
                <a:cubicBezTo>
                  <a:pt x="96929" y="141582"/>
                  <a:pt x="93017" y="146296"/>
                  <a:pt x="87327" y="146296"/>
                </a:cubicBezTo>
                <a:cubicBezTo>
                  <a:pt x="82349" y="146296"/>
                  <a:pt x="78082" y="141582"/>
                  <a:pt x="78082" y="136504"/>
                </a:cubicBezTo>
                <a:lnTo>
                  <a:pt x="78082" y="120910"/>
                </a:lnTo>
                <a:cubicBezTo>
                  <a:pt x="78082" y="108579"/>
                  <a:pt x="88039" y="98425"/>
                  <a:pt x="100129" y="98425"/>
                </a:cubicBezTo>
                <a:close/>
                <a:moveTo>
                  <a:pt x="100455" y="63500"/>
                </a:moveTo>
                <a:cubicBezTo>
                  <a:pt x="117437" y="63500"/>
                  <a:pt x="133336" y="71760"/>
                  <a:pt x="143092" y="86126"/>
                </a:cubicBezTo>
                <a:cubicBezTo>
                  <a:pt x="145983" y="90435"/>
                  <a:pt x="144537" y="96541"/>
                  <a:pt x="140201" y="99773"/>
                </a:cubicBezTo>
                <a:cubicBezTo>
                  <a:pt x="135504" y="102646"/>
                  <a:pt x="129723" y="101209"/>
                  <a:pt x="126471" y="96900"/>
                </a:cubicBezTo>
                <a:cubicBezTo>
                  <a:pt x="121051" y="87921"/>
                  <a:pt x="110933" y="82893"/>
                  <a:pt x="100455" y="82893"/>
                </a:cubicBezTo>
                <a:cubicBezTo>
                  <a:pt x="83111" y="82893"/>
                  <a:pt x="69019" y="96541"/>
                  <a:pt x="69019" y="113779"/>
                </a:cubicBezTo>
                <a:lnTo>
                  <a:pt x="69019" y="162981"/>
                </a:lnTo>
                <a:cubicBezTo>
                  <a:pt x="69019" y="168368"/>
                  <a:pt x="64683" y="172678"/>
                  <a:pt x="59263" y="172678"/>
                </a:cubicBezTo>
                <a:cubicBezTo>
                  <a:pt x="53843" y="172678"/>
                  <a:pt x="49507" y="168368"/>
                  <a:pt x="49507" y="162981"/>
                </a:cubicBezTo>
                <a:lnTo>
                  <a:pt x="49507" y="113779"/>
                </a:lnTo>
                <a:cubicBezTo>
                  <a:pt x="49507" y="85766"/>
                  <a:pt x="72271" y="63500"/>
                  <a:pt x="100455" y="63500"/>
                </a:cubicBezTo>
                <a:close/>
                <a:moveTo>
                  <a:pt x="19937" y="46037"/>
                </a:moveTo>
                <a:cubicBezTo>
                  <a:pt x="24255" y="49212"/>
                  <a:pt x="25334" y="54856"/>
                  <a:pt x="22455" y="59090"/>
                </a:cubicBezTo>
                <a:cubicBezTo>
                  <a:pt x="20656" y="61559"/>
                  <a:pt x="19577" y="63676"/>
                  <a:pt x="18138" y="66145"/>
                </a:cubicBezTo>
                <a:cubicBezTo>
                  <a:pt x="16338" y="68967"/>
                  <a:pt x="13100" y="71084"/>
                  <a:pt x="9502" y="71084"/>
                </a:cubicBezTo>
                <a:cubicBezTo>
                  <a:pt x="8062" y="71084"/>
                  <a:pt x="6263" y="70731"/>
                  <a:pt x="4824" y="69673"/>
                </a:cubicBezTo>
                <a:cubicBezTo>
                  <a:pt x="146" y="67204"/>
                  <a:pt x="-1293" y="61206"/>
                  <a:pt x="1226" y="56620"/>
                </a:cubicBezTo>
                <a:cubicBezTo>
                  <a:pt x="2665" y="54151"/>
                  <a:pt x="4464" y="50976"/>
                  <a:pt x="6263" y="48506"/>
                </a:cubicBezTo>
                <a:cubicBezTo>
                  <a:pt x="9502" y="43920"/>
                  <a:pt x="15619" y="42862"/>
                  <a:pt x="19937" y="46037"/>
                </a:cubicBezTo>
                <a:close/>
                <a:moveTo>
                  <a:pt x="63645" y="39027"/>
                </a:moveTo>
                <a:cubicBezTo>
                  <a:pt x="68379" y="36512"/>
                  <a:pt x="74206" y="38667"/>
                  <a:pt x="76755" y="43338"/>
                </a:cubicBezTo>
                <a:cubicBezTo>
                  <a:pt x="79305" y="48367"/>
                  <a:pt x="77120" y="54115"/>
                  <a:pt x="72021" y="56630"/>
                </a:cubicBezTo>
                <a:cubicBezTo>
                  <a:pt x="50898" y="67048"/>
                  <a:pt x="37423" y="88244"/>
                  <a:pt x="37423" y="111955"/>
                </a:cubicBezTo>
                <a:lnTo>
                  <a:pt x="37423" y="143928"/>
                </a:lnTo>
                <a:cubicBezTo>
                  <a:pt x="37423" y="149317"/>
                  <a:pt x="32689" y="153628"/>
                  <a:pt x="27226" y="153628"/>
                </a:cubicBezTo>
                <a:cubicBezTo>
                  <a:pt x="22127" y="153628"/>
                  <a:pt x="17757" y="149317"/>
                  <a:pt x="17757" y="143928"/>
                </a:cubicBezTo>
                <a:lnTo>
                  <a:pt x="17757" y="111955"/>
                </a:lnTo>
                <a:cubicBezTo>
                  <a:pt x="17757" y="80700"/>
                  <a:pt x="35238" y="53037"/>
                  <a:pt x="63645" y="39027"/>
                </a:cubicBezTo>
                <a:close/>
                <a:moveTo>
                  <a:pt x="98981" y="31750"/>
                </a:moveTo>
                <a:cubicBezTo>
                  <a:pt x="143932" y="31750"/>
                  <a:pt x="180907" y="68297"/>
                  <a:pt x="180907" y="113529"/>
                </a:cubicBezTo>
                <a:lnTo>
                  <a:pt x="180907" y="169255"/>
                </a:lnTo>
                <a:cubicBezTo>
                  <a:pt x="180907" y="174683"/>
                  <a:pt x="176557" y="179025"/>
                  <a:pt x="171119" y="179025"/>
                </a:cubicBezTo>
                <a:cubicBezTo>
                  <a:pt x="165682" y="179025"/>
                  <a:pt x="161332" y="174683"/>
                  <a:pt x="161332" y="169255"/>
                </a:cubicBezTo>
                <a:lnTo>
                  <a:pt x="161332" y="113529"/>
                </a:lnTo>
                <a:cubicBezTo>
                  <a:pt x="161332" y="79153"/>
                  <a:pt x="133419" y="51290"/>
                  <a:pt x="98981" y="51290"/>
                </a:cubicBezTo>
                <a:cubicBezTo>
                  <a:pt x="93544" y="51290"/>
                  <a:pt x="89194" y="46948"/>
                  <a:pt x="89194" y="41520"/>
                </a:cubicBezTo>
                <a:cubicBezTo>
                  <a:pt x="89194" y="36092"/>
                  <a:pt x="93544" y="31750"/>
                  <a:pt x="98981" y="31750"/>
                </a:cubicBezTo>
                <a:close/>
                <a:moveTo>
                  <a:pt x="99273" y="0"/>
                </a:moveTo>
                <a:cubicBezTo>
                  <a:pt x="161546" y="0"/>
                  <a:pt x="212659" y="50902"/>
                  <a:pt x="212659" y="113717"/>
                </a:cubicBezTo>
                <a:cubicBezTo>
                  <a:pt x="212659" y="119132"/>
                  <a:pt x="208340" y="123464"/>
                  <a:pt x="202940" y="123464"/>
                </a:cubicBezTo>
                <a:cubicBezTo>
                  <a:pt x="197541" y="123464"/>
                  <a:pt x="193222" y="119132"/>
                  <a:pt x="193222" y="113717"/>
                </a:cubicBezTo>
                <a:cubicBezTo>
                  <a:pt x="193222" y="61732"/>
                  <a:pt x="151107" y="19494"/>
                  <a:pt x="99273" y="19494"/>
                </a:cubicBezTo>
                <a:cubicBezTo>
                  <a:pt x="79475" y="19494"/>
                  <a:pt x="60038" y="25631"/>
                  <a:pt x="44200" y="37184"/>
                </a:cubicBezTo>
                <a:cubicBezTo>
                  <a:pt x="39880" y="40433"/>
                  <a:pt x="33761" y="39350"/>
                  <a:pt x="30522" y="35379"/>
                </a:cubicBezTo>
                <a:cubicBezTo>
                  <a:pt x="27282" y="30685"/>
                  <a:pt x="28362" y="24548"/>
                  <a:pt x="32681" y="21660"/>
                </a:cubicBezTo>
                <a:cubicBezTo>
                  <a:pt x="52119" y="7220"/>
                  <a:pt x="75156" y="0"/>
                  <a:pt x="9927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15" name="Triangle 14">
            <a:extLst>
              <a:ext uri="{FF2B5EF4-FFF2-40B4-BE49-F238E27FC236}">
                <a16:creationId xmlns:a16="http://schemas.microsoft.com/office/drawing/2014/main" id="{DC4CEC5A-5813-D642-AEFF-F9BBA70A791D}"/>
              </a:ext>
            </a:extLst>
          </p:cNvPr>
          <p:cNvSpPr/>
          <p:nvPr/>
        </p:nvSpPr>
        <p:spPr>
          <a:xfrm rot="10800000">
            <a:off x="4220883" y="3358666"/>
            <a:ext cx="1499047" cy="1292282"/>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 name="Freeform 615">
            <a:extLst>
              <a:ext uri="{FF2B5EF4-FFF2-40B4-BE49-F238E27FC236}">
                <a16:creationId xmlns:a16="http://schemas.microsoft.com/office/drawing/2014/main" id="{C973FC33-1309-E24F-8966-2773149243DD}"/>
              </a:ext>
            </a:extLst>
          </p:cNvPr>
          <p:cNvSpPr>
            <a:spLocks noChangeAspect="1"/>
          </p:cNvSpPr>
          <p:nvPr/>
        </p:nvSpPr>
        <p:spPr bwMode="auto">
          <a:xfrm>
            <a:off x="4835034" y="3657601"/>
            <a:ext cx="265297" cy="288037"/>
          </a:xfrm>
          <a:custGeom>
            <a:avLst/>
            <a:gdLst>
              <a:gd name="T0" fmla="*/ 659932 w 164739"/>
              <a:gd name="T1" fmla="*/ 2336317 h 178667"/>
              <a:gd name="T2" fmla="*/ 359971 w 164739"/>
              <a:gd name="T3" fmla="*/ 2633548 h 178667"/>
              <a:gd name="T4" fmla="*/ 659932 w 164739"/>
              <a:gd name="T5" fmla="*/ 2924176 h 178667"/>
              <a:gd name="T6" fmla="*/ 866584 w 164739"/>
              <a:gd name="T7" fmla="*/ 2838304 h 178667"/>
              <a:gd name="T8" fmla="*/ 938131 w 164739"/>
              <a:gd name="T9" fmla="*/ 2669279 h 178667"/>
              <a:gd name="T10" fmla="*/ 909249 w 164739"/>
              <a:gd name="T11" fmla="*/ 2640486 h 178667"/>
              <a:gd name="T12" fmla="*/ 909249 w 164739"/>
              <a:gd name="T13" fmla="*/ 2526644 h 178667"/>
              <a:gd name="T14" fmla="*/ 866584 w 164739"/>
              <a:gd name="T15" fmla="*/ 2423014 h 178667"/>
              <a:gd name="T16" fmla="*/ 659932 w 164739"/>
              <a:gd name="T17" fmla="*/ 2336317 h 178667"/>
              <a:gd name="T18" fmla="*/ 2361144 w 164739"/>
              <a:gd name="T19" fmla="*/ 1784943 h 178667"/>
              <a:gd name="T20" fmla="*/ 2061166 w 164739"/>
              <a:gd name="T21" fmla="*/ 2078529 h 178667"/>
              <a:gd name="T22" fmla="*/ 2361144 w 164739"/>
              <a:gd name="T23" fmla="*/ 2372101 h 178667"/>
              <a:gd name="T24" fmla="*/ 2654436 w 164739"/>
              <a:gd name="T25" fmla="*/ 2078529 h 178667"/>
              <a:gd name="T26" fmla="*/ 2361144 w 164739"/>
              <a:gd name="T27" fmla="*/ 1784943 h 178667"/>
              <a:gd name="T28" fmla="*/ 2770270 w 164739"/>
              <a:gd name="T29" fmla="*/ 6662 h 178667"/>
              <a:gd name="T30" fmla="*/ 2950372 w 164739"/>
              <a:gd name="T31" fmla="*/ 26606 h 178667"/>
              <a:gd name="T32" fmla="*/ 3043749 w 164739"/>
              <a:gd name="T33" fmla="*/ 179582 h 178667"/>
              <a:gd name="T34" fmla="*/ 3043749 w 164739"/>
              <a:gd name="T35" fmla="*/ 2061846 h 178667"/>
              <a:gd name="T36" fmla="*/ 3006463 w 164739"/>
              <a:gd name="T37" fmla="*/ 2097688 h 178667"/>
              <a:gd name="T38" fmla="*/ 2822778 w 164739"/>
              <a:gd name="T39" fmla="*/ 2540590 h 178667"/>
              <a:gd name="T40" fmla="*/ 2361144 w 164739"/>
              <a:gd name="T41" fmla="*/ 2732413 h 178667"/>
              <a:gd name="T42" fmla="*/ 1701195 w 164739"/>
              <a:gd name="T43" fmla="*/ 2078529 h 178667"/>
              <a:gd name="T44" fmla="*/ 2361144 w 164739"/>
              <a:gd name="T45" fmla="*/ 1424631 h 178667"/>
              <a:gd name="T46" fmla="*/ 2676883 w 164739"/>
              <a:gd name="T47" fmla="*/ 1555843 h 178667"/>
              <a:gd name="T48" fmla="*/ 2676883 w 164739"/>
              <a:gd name="T49" fmla="*/ 438987 h 178667"/>
              <a:gd name="T50" fmla="*/ 1276115 w 164739"/>
              <a:gd name="T51" fmla="*/ 964416 h 178667"/>
              <a:gd name="T52" fmla="*/ 1276115 w 164739"/>
              <a:gd name="T53" fmla="*/ 2544361 h 178667"/>
              <a:gd name="T54" fmla="*/ 1313212 w 164739"/>
              <a:gd name="T55" fmla="*/ 2633548 h 178667"/>
              <a:gd name="T56" fmla="*/ 659932 w 164739"/>
              <a:gd name="T57" fmla="*/ 3287463 h 178667"/>
              <a:gd name="T58" fmla="*/ 0 w 164739"/>
              <a:gd name="T59" fmla="*/ 2633548 h 178667"/>
              <a:gd name="T60" fmla="*/ 659932 w 164739"/>
              <a:gd name="T61" fmla="*/ 1979633 h 178667"/>
              <a:gd name="T62" fmla="*/ 909249 w 164739"/>
              <a:gd name="T63" fmla="*/ 2083981 h 178667"/>
              <a:gd name="T64" fmla="*/ 909249 w 164739"/>
              <a:gd name="T65" fmla="*/ 838045 h 178667"/>
              <a:gd name="T66" fmla="*/ 1035975 w 164739"/>
              <a:gd name="T67" fmla="*/ 671767 h 17866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739" h="178667">
                <a:moveTo>
                  <a:pt x="35718" y="126974"/>
                </a:moveTo>
                <a:cubicBezTo>
                  <a:pt x="26699" y="126974"/>
                  <a:pt x="19483" y="134154"/>
                  <a:pt x="19483" y="143128"/>
                </a:cubicBezTo>
                <a:cubicBezTo>
                  <a:pt x="19483" y="151744"/>
                  <a:pt x="26699" y="158923"/>
                  <a:pt x="35718" y="158923"/>
                </a:cubicBezTo>
                <a:cubicBezTo>
                  <a:pt x="40048" y="158923"/>
                  <a:pt x="44017" y="157128"/>
                  <a:pt x="46903" y="154256"/>
                </a:cubicBezTo>
                <a:lnTo>
                  <a:pt x="50775" y="145070"/>
                </a:lnTo>
                <a:lnTo>
                  <a:pt x="49212" y="143505"/>
                </a:lnTo>
                <a:lnTo>
                  <a:pt x="49212" y="137318"/>
                </a:lnTo>
                <a:lnTo>
                  <a:pt x="46903" y="131686"/>
                </a:lnTo>
                <a:cubicBezTo>
                  <a:pt x="44017" y="128769"/>
                  <a:pt x="40048" y="126974"/>
                  <a:pt x="35718" y="126974"/>
                </a:cubicBezTo>
                <a:close/>
                <a:moveTo>
                  <a:pt x="127794" y="97008"/>
                </a:moveTo>
                <a:cubicBezTo>
                  <a:pt x="118774" y="97008"/>
                  <a:pt x="111558" y="104261"/>
                  <a:pt x="111558" y="112964"/>
                </a:cubicBezTo>
                <a:cubicBezTo>
                  <a:pt x="111558" y="121667"/>
                  <a:pt x="118774" y="128919"/>
                  <a:pt x="127794" y="128919"/>
                </a:cubicBezTo>
                <a:cubicBezTo>
                  <a:pt x="136453" y="128919"/>
                  <a:pt x="143668" y="121667"/>
                  <a:pt x="143668" y="112964"/>
                </a:cubicBezTo>
                <a:cubicBezTo>
                  <a:pt x="143668" y="104261"/>
                  <a:pt x="136453" y="97008"/>
                  <a:pt x="127794" y="97008"/>
                </a:cubicBezTo>
                <a:close/>
                <a:moveTo>
                  <a:pt x="149937" y="362"/>
                </a:moveTo>
                <a:cubicBezTo>
                  <a:pt x="152825" y="-361"/>
                  <a:pt x="157158" y="1"/>
                  <a:pt x="159685" y="1446"/>
                </a:cubicBezTo>
                <a:cubicBezTo>
                  <a:pt x="162212" y="3615"/>
                  <a:pt x="164739" y="6507"/>
                  <a:pt x="164739" y="9760"/>
                </a:cubicBezTo>
                <a:lnTo>
                  <a:pt x="164739" y="112057"/>
                </a:lnTo>
                <a:lnTo>
                  <a:pt x="162721" y="114005"/>
                </a:lnTo>
                <a:lnTo>
                  <a:pt x="152779" y="138076"/>
                </a:lnTo>
                <a:cubicBezTo>
                  <a:pt x="146374" y="144513"/>
                  <a:pt x="137535" y="148501"/>
                  <a:pt x="127794" y="148501"/>
                </a:cubicBezTo>
                <a:cubicBezTo>
                  <a:pt x="107950" y="148501"/>
                  <a:pt x="92075" y="132546"/>
                  <a:pt x="92075" y="112964"/>
                </a:cubicBezTo>
                <a:cubicBezTo>
                  <a:pt x="92075" y="93382"/>
                  <a:pt x="107950" y="77426"/>
                  <a:pt x="127794" y="77426"/>
                </a:cubicBezTo>
                <a:lnTo>
                  <a:pt x="144883" y="84557"/>
                </a:lnTo>
                <a:lnTo>
                  <a:pt x="144883" y="23858"/>
                </a:lnTo>
                <a:lnTo>
                  <a:pt x="69068" y="52414"/>
                </a:lnTo>
                <a:lnTo>
                  <a:pt x="69068" y="138281"/>
                </a:lnTo>
                <a:lnTo>
                  <a:pt x="71076" y="143128"/>
                </a:lnTo>
                <a:cubicBezTo>
                  <a:pt x="71076" y="162513"/>
                  <a:pt x="55201" y="178667"/>
                  <a:pt x="35718" y="178667"/>
                </a:cubicBezTo>
                <a:cubicBezTo>
                  <a:pt x="15875" y="178667"/>
                  <a:pt x="0" y="162513"/>
                  <a:pt x="0" y="143128"/>
                </a:cubicBezTo>
                <a:cubicBezTo>
                  <a:pt x="0" y="123743"/>
                  <a:pt x="15875" y="107589"/>
                  <a:pt x="35718" y="107589"/>
                </a:cubicBezTo>
                <a:lnTo>
                  <a:pt x="49212" y="113260"/>
                </a:lnTo>
                <a:lnTo>
                  <a:pt x="49212" y="45546"/>
                </a:lnTo>
                <a:cubicBezTo>
                  <a:pt x="49212" y="41570"/>
                  <a:pt x="52461" y="37955"/>
                  <a:pt x="56071" y="36509"/>
                </a:cubicBezTo>
                <a:lnTo>
                  <a:pt x="149937" y="362"/>
                </a:ln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14" name="Triangle 13">
            <a:extLst>
              <a:ext uri="{FF2B5EF4-FFF2-40B4-BE49-F238E27FC236}">
                <a16:creationId xmlns:a16="http://schemas.microsoft.com/office/drawing/2014/main" id="{BBA2EDF4-9129-C245-A8F2-3D9F5B8F741C}"/>
              </a:ext>
            </a:extLst>
          </p:cNvPr>
          <p:cNvSpPr/>
          <p:nvPr/>
        </p:nvSpPr>
        <p:spPr>
          <a:xfrm rot="10800000">
            <a:off x="1969694" y="3358666"/>
            <a:ext cx="1499047" cy="1292282"/>
          </a:xfrm>
          <a:prstGeom prst="triangl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Freeform 619">
            <a:extLst>
              <a:ext uri="{FF2B5EF4-FFF2-40B4-BE49-F238E27FC236}">
                <a16:creationId xmlns:a16="http://schemas.microsoft.com/office/drawing/2014/main" id="{5368558E-A12B-7646-A8F9-E6426B783B2F}"/>
              </a:ext>
            </a:extLst>
          </p:cNvPr>
          <p:cNvSpPr>
            <a:spLocks noChangeAspect="1"/>
          </p:cNvSpPr>
          <p:nvPr/>
        </p:nvSpPr>
        <p:spPr bwMode="auto">
          <a:xfrm>
            <a:off x="2564966" y="3657601"/>
            <a:ext cx="308503" cy="288037"/>
          </a:xfrm>
          <a:custGeom>
            <a:avLst/>
            <a:gdLst>
              <a:gd name="T0" fmla="*/ 2400293 w 191236"/>
              <a:gd name="T1" fmla="*/ 2185875 h 179030"/>
              <a:gd name="T2" fmla="*/ 2400293 w 191236"/>
              <a:gd name="T3" fmla="*/ 2898629 h 179030"/>
              <a:gd name="T4" fmla="*/ 3115173 w 191236"/>
              <a:gd name="T5" fmla="*/ 2898629 h 179030"/>
              <a:gd name="T6" fmla="*/ 3115173 w 191236"/>
              <a:gd name="T7" fmla="*/ 2185875 h 179030"/>
              <a:gd name="T8" fmla="*/ 203876 w 191236"/>
              <a:gd name="T9" fmla="*/ 1846620 h 179030"/>
              <a:gd name="T10" fmla="*/ 456166 w 191236"/>
              <a:gd name="T11" fmla="*/ 1846620 h 179030"/>
              <a:gd name="T12" fmla="*/ 907641 w 191236"/>
              <a:gd name="T13" fmla="*/ 2291947 h 179030"/>
              <a:gd name="T14" fmla="*/ 1359135 w 191236"/>
              <a:gd name="T15" fmla="*/ 1846620 h 179030"/>
              <a:gd name="T16" fmla="*/ 1611426 w 191236"/>
              <a:gd name="T17" fmla="*/ 1846620 h 179030"/>
              <a:gd name="T18" fmla="*/ 1611426 w 191236"/>
              <a:gd name="T19" fmla="*/ 2095479 h 179030"/>
              <a:gd name="T20" fmla="*/ 1159944 w 191236"/>
              <a:gd name="T21" fmla="*/ 2540789 h 179030"/>
              <a:gd name="T22" fmla="*/ 1611426 w 191236"/>
              <a:gd name="T23" fmla="*/ 2986116 h 179030"/>
              <a:gd name="T24" fmla="*/ 1611426 w 191236"/>
              <a:gd name="T25" fmla="*/ 3234951 h 179030"/>
              <a:gd name="T26" fmla="*/ 1485263 w 191236"/>
              <a:gd name="T27" fmla="*/ 3280804 h 179030"/>
              <a:gd name="T28" fmla="*/ 1359135 w 191236"/>
              <a:gd name="T29" fmla="*/ 3234951 h 179030"/>
              <a:gd name="T30" fmla="*/ 907641 w 191236"/>
              <a:gd name="T31" fmla="*/ 2789648 h 179030"/>
              <a:gd name="T32" fmla="*/ 456166 w 191236"/>
              <a:gd name="T33" fmla="*/ 3234951 h 179030"/>
              <a:gd name="T34" fmla="*/ 330014 w 191236"/>
              <a:gd name="T35" fmla="*/ 3280804 h 179030"/>
              <a:gd name="T36" fmla="*/ 203876 w 191236"/>
              <a:gd name="T37" fmla="*/ 3234951 h 179030"/>
              <a:gd name="T38" fmla="*/ 203876 w 191236"/>
              <a:gd name="T39" fmla="*/ 2986116 h 179030"/>
              <a:gd name="T40" fmla="*/ 655350 w 191236"/>
              <a:gd name="T41" fmla="*/ 2540789 h 179030"/>
              <a:gd name="T42" fmla="*/ 203876 w 191236"/>
              <a:gd name="T43" fmla="*/ 2095479 h 179030"/>
              <a:gd name="T44" fmla="*/ 203876 w 191236"/>
              <a:gd name="T45" fmla="*/ 1846620 h 179030"/>
              <a:gd name="T46" fmla="*/ 2214962 w 191236"/>
              <a:gd name="T47" fmla="*/ 1832763 h 179030"/>
              <a:gd name="T48" fmla="*/ 3293881 w 191236"/>
              <a:gd name="T49" fmla="*/ 1832763 h 179030"/>
              <a:gd name="T50" fmla="*/ 3472606 w 191236"/>
              <a:gd name="T51" fmla="*/ 2009310 h 179030"/>
              <a:gd name="T52" fmla="*/ 3472606 w 191236"/>
              <a:gd name="T53" fmla="*/ 3075176 h 179030"/>
              <a:gd name="T54" fmla="*/ 3293881 w 191236"/>
              <a:gd name="T55" fmla="*/ 3251717 h 179030"/>
              <a:gd name="T56" fmla="*/ 2214962 w 191236"/>
              <a:gd name="T57" fmla="*/ 3251717 h 179030"/>
              <a:gd name="T58" fmla="*/ 2042860 w 191236"/>
              <a:gd name="T59" fmla="*/ 3075176 h 179030"/>
              <a:gd name="T60" fmla="*/ 2042860 w 191236"/>
              <a:gd name="T61" fmla="*/ 2009310 h 179030"/>
              <a:gd name="T62" fmla="*/ 2214962 w 191236"/>
              <a:gd name="T63" fmla="*/ 1832763 h 179030"/>
              <a:gd name="T64" fmla="*/ 907641 w 191236"/>
              <a:gd name="T65" fmla="*/ 568196 h 179030"/>
              <a:gd name="T66" fmla="*/ 509070 w 191236"/>
              <a:gd name="T67" fmla="*/ 1177554 h 179030"/>
              <a:gd name="T68" fmla="*/ 1306208 w 191236"/>
              <a:gd name="T69" fmla="*/ 1177554 h 179030"/>
              <a:gd name="T70" fmla="*/ 2743067 w 191236"/>
              <a:gd name="T71" fmla="*/ 354948 h 179030"/>
              <a:gd name="T72" fmla="*/ 2312564 w 191236"/>
              <a:gd name="T73" fmla="*/ 775626 h 179030"/>
              <a:gd name="T74" fmla="*/ 2743067 w 191236"/>
              <a:gd name="T75" fmla="*/ 1209439 h 179030"/>
              <a:gd name="T76" fmla="*/ 3173576 w 191236"/>
              <a:gd name="T77" fmla="*/ 775626 h 179030"/>
              <a:gd name="T78" fmla="*/ 2743067 w 191236"/>
              <a:gd name="T79" fmla="*/ 354948 h 179030"/>
              <a:gd name="T80" fmla="*/ 907641 w 191236"/>
              <a:gd name="T81" fmla="*/ 58181 h 179030"/>
              <a:gd name="T82" fmla="*/ 1060422 w 191236"/>
              <a:gd name="T83" fmla="*/ 137658 h 179030"/>
              <a:gd name="T84" fmla="*/ 1791160 w 191236"/>
              <a:gd name="T85" fmla="*/ 1257031 h 179030"/>
              <a:gd name="T86" fmla="*/ 1797793 w 191236"/>
              <a:gd name="T87" fmla="*/ 1442503 h 179030"/>
              <a:gd name="T88" fmla="*/ 1638362 w 191236"/>
              <a:gd name="T89" fmla="*/ 1535229 h 179030"/>
              <a:gd name="T90" fmla="*/ 176916 w 191236"/>
              <a:gd name="T91" fmla="*/ 1535229 h 179030"/>
              <a:gd name="T92" fmla="*/ 24131 w 191236"/>
              <a:gd name="T93" fmla="*/ 1442503 h 179030"/>
              <a:gd name="T94" fmla="*/ 30761 w 191236"/>
              <a:gd name="T95" fmla="*/ 1257031 h 179030"/>
              <a:gd name="T96" fmla="*/ 761485 w 191236"/>
              <a:gd name="T97" fmla="*/ 137658 h 179030"/>
              <a:gd name="T98" fmla="*/ 907641 w 191236"/>
              <a:gd name="T99" fmla="*/ 58181 h 179030"/>
              <a:gd name="T100" fmla="*/ 2743067 w 191236"/>
              <a:gd name="T101" fmla="*/ 0 h 179030"/>
              <a:gd name="T102" fmla="*/ 3531215 w 191236"/>
              <a:gd name="T103" fmla="*/ 775626 h 179030"/>
              <a:gd name="T104" fmla="*/ 2743067 w 191236"/>
              <a:gd name="T105" fmla="*/ 1564370 h 179030"/>
              <a:gd name="T106" fmla="*/ 1954911 w 191236"/>
              <a:gd name="T107" fmla="*/ 775626 h 179030"/>
              <a:gd name="T108" fmla="*/ 2743067 w 191236"/>
              <a:gd name="T109" fmla="*/ 0 h 17903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91236" h="179030">
                <a:moveTo>
                  <a:pt x="129990" y="119281"/>
                </a:moveTo>
                <a:lnTo>
                  <a:pt x="129990" y="158175"/>
                </a:lnTo>
                <a:lnTo>
                  <a:pt x="168705" y="158175"/>
                </a:lnTo>
                <a:lnTo>
                  <a:pt x="168705" y="119281"/>
                </a:lnTo>
                <a:lnTo>
                  <a:pt x="129990" y="119281"/>
                </a:lnTo>
                <a:close/>
                <a:moveTo>
                  <a:pt x="11041" y="100768"/>
                </a:moveTo>
                <a:cubicBezTo>
                  <a:pt x="14996" y="96837"/>
                  <a:pt x="21108" y="96837"/>
                  <a:pt x="24704" y="100768"/>
                </a:cubicBezTo>
                <a:lnTo>
                  <a:pt x="49154" y="125069"/>
                </a:lnTo>
                <a:lnTo>
                  <a:pt x="73605" y="100768"/>
                </a:lnTo>
                <a:cubicBezTo>
                  <a:pt x="77560" y="96837"/>
                  <a:pt x="83313" y="96837"/>
                  <a:pt x="87268" y="100768"/>
                </a:cubicBezTo>
                <a:cubicBezTo>
                  <a:pt x="91223" y="104342"/>
                  <a:pt x="91223" y="110417"/>
                  <a:pt x="87268" y="114348"/>
                </a:cubicBezTo>
                <a:lnTo>
                  <a:pt x="62818" y="138648"/>
                </a:lnTo>
                <a:lnTo>
                  <a:pt x="87268" y="162949"/>
                </a:lnTo>
                <a:cubicBezTo>
                  <a:pt x="91223" y="166522"/>
                  <a:pt x="91223" y="172597"/>
                  <a:pt x="87268" y="176528"/>
                </a:cubicBezTo>
                <a:cubicBezTo>
                  <a:pt x="85470" y="178315"/>
                  <a:pt x="82953" y="179030"/>
                  <a:pt x="80436" y="179030"/>
                </a:cubicBezTo>
                <a:cubicBezTo>
                  <a:pt x="77919" y="179030"/>
                  <a:pt x="75402" y="178315"/>
                  <a:pt x="73605" y="176528"/>
                </a:cubicBezTo>
                <a:lnTo>
                  <a:pt x="49154" y="152228"/>
                </a:lnTo>
                <a:lnTo>
                  <a:pt x="24704" y="176528"/>
                </a:lnTo>
                <a:cubicBezTo>
                  <a:pt x="22906" y="178315"/>
                  <a:pt x="20389" y="179030"/>
                  <a:pt x="17872" y="179030"/>
                </a:cubicBezTo>
                <a:cubicBezTo>
                  <a:pt x="15715" y="179030"/>
                  <a:pt x="12838" y="178315"/>
                  <a:pt x="11041" y="176528"/>
                </a:cubicBezTo>
                <a:cubicBezTo>
                  <a:pt x="7445" y="172597"/>
                  <a:pt x="7445" y="166522"/>
                  <a:pt x="11041" y="162949"/>
                </a:cubicBezTo>
                <a:lnTo>
                  <a:pt x="35491" y="138648"/>
                </a:lnTo>
                <a:lnTo>
                  <a:pt x="11041" y="114348"/>
                </a:lnTo>
                <a:cubicBezTo>
                  <a:pt x="7445" y="110417"/>
                  <a:pt x="7445" y="104342"/>
                  <a:pt x="11041" y="100768"/>
                </a:cubicBezTo>
                <a:close/>
                <a:moveTo>
                  <a:pt x="119953" y="100012"/>
                </a:moveTo>
                <a:lnTo>
                  <a:pt x="178383" y="100012"/>
                </a:lnTo>
                <a:cubicBezTo>
                  <a:pt x="183760" y="100012"/>
                  <a:pt x="188062" y="104294"/>
                  <a:pt x="188062" y="109646"/>
                </a:cubicBezTo>
                <a:lnTo>
                  <a:pt x="188062" y="167809"/>
                </a:lnTo>
                <a:cubicBezTo>
                  <a:pt x="188062" y="173161"/>
                  <a:pt x="183760" y="177443"/>
                  <a:pt x="178383" y="177443"/>
                </a:cubicBezTo>
                <a:lnTo>
                  <a:pt x="119953" y="177443"/>
                </a:lnTo>
                <a:cubicBezTo>
                  <a:pt x="114576" y="177443"/>
                  <a:pt x="110633" y="173161"/>
                  <a:pt x="110633" y="167809"/>
                </a:cubicBezTo>
                <a:lnTo>
                  <a:pt x="110633" y="109646"/>
                </a:lnTo>
                <a:cubicBezTo>
                  <a:pt x="110633" y="104294"/>
                  <a:pt x="114576" y="100012"/>
                  <a:pt x="119953" y="100012"/>
                </a:cubicBezTo>
                <a:close/>
                <a:moveTo>
                  <a:pt x="49154" y="31006"/>
                </a:moveTo>
                <a:lnTo>
                  <a:pt x="27569" y="64258"/>
                </a:lnTo>
                <a:lnTo>
                  <a:pt x="70739" y="64258"/>
                </a:lnTo>
                <a:lnTo>
                  <a:pt x="49154" y="31006"/>
                </a:lnTo>
                <a:close/>
                <a:moveTo>
                  <a:pt x="148553" y="19369"/>
                </a:moveTo>
                <a:cubicBezTo>
                  <a:pt x="135641" y="19369"/>
                  <a:pt x="125239" y="29771"/>
                  <a:pt x="125239" y="42325"/>
                </a:cubicBezTo>
                <a:cubicBezTo>
                  <a:pt x="125239" y="55237"/>
                  <a:pt x="135641" y="65998"/>
                  <a:pt x="148553" y="65998"/>
                </a:cubicBezTo>
                <a:cubicBezTo>
                  <a:pt x="161466" y="65998"/>
                  <a:pt x="171868" y="55237"/>
                  <a:pt x="171868" y="42325"/>
                </a:cubicBezTo>
                <a:cubicBezTo>
                  <a:pt x="171868" y="29771"/>
                  <a:pt x="161466" y="19369"/>
                  <a:pt x="148553" y="19369"/>
                </a:cubicBezTo>
                <a:close/>
                <a:moveTo>
                  <a:pt x="49154" y="3175"/>
                </a:moveTo>
                <a:cubicBezTo>
                  <a:pt x="52392" y="3175"/>
                  <a:pt x="55630" y="4982"/>
                  <a:pt x="57428" y="7512"/>
                </a:cubicBezTo>
                <a:lnTo>
                  <a:pt x="97002" y="68595"/>
                </a:lnTo>
                <a:cubicBezTo>
                  <a:pt x="99160" y="71848"/>
                  <a:pt x="99160" y="75463"/>
                  <a:pt x="97361" y="78716"/>
                </a:cubicBezTo>
                <a:cubicBezTo>
                  <a:pt x="95563" y="81968"/>
                  <a:pt x="92325" y="83776"/>
                  <a:pt x="88727" y="83776"/>
                </a:cubicBezTo>
                <a:lnTo>
                  <a:pt x="9581" y="83776"/>
                </a:lnTo>
                <a:cubicBezTo>
                  <a:pt x="5983" y="83776"/>
                  <a:pt x="2746" y="81968"/>
                  <a:pt x="1307" y="78716"/>
                </a:cubicBezTo>
                <a:cubicBezTo>
                  <a:pt x="-492" y="75463"/>
                  <a:pt x="-492" y="71848"/>
                  <a:pt x="1666" y="68595"/>
                </a:cubicBezTo>
                <a:lnTo>
                  <a:pt x="41239" y="7512"/>
                </a:lnTo>
                <a:cubicBezTo>
                  <a:pt x="43038" y="4982"/>
                  <a:pt x="45916" y="3175"/>
                  <a:pt x="49154" y="3175"/>
                </a:cubicBezTo>
                <a:close/>
                <a:moveTo>
                  <a:pt x="148553" y="0"/>
                </a:moveTo>
                <a:cubicBezTo>
                  <a:pt x="172226" y="0"/>
                  <a:pt x="191236" y="19010"/>
                  <a:pt x="191236" y="42325"/>
                </a:cubicBezTo>
                <a:cubicBezTo>
                  <a:pt x="191236" y="65998"/>
                  <a:pt x="172226" y="85366"/>
                  <a:pt x="148553" y="85366"/>
                </a:cubicBezTo>
                <a:cubicBezTo>
                  <a:pt x="125239" y="85366"/>
                  <a:pt x="105870" y="65998"/>
                  <a:pt x="105870" y="42325"/>
                </a:cubicBezTo>
                <a:cubicBezTo>
                  <a:pt x="105870" y="19010"/>
                  <a:pt x="125239" y="0"/>
                  <a:pt x="14855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 name="Triangle 3">
            <a:extLst>
              <a:ext uri="{FF2B5EF4-FFF2-40B4-BE49-F238E27FC236}">
                <a16:creationId xmlns:a16="http://schemas.microsoft.com/office/drawing/2014/main" id="{78D0D682-D2A9-7E49-B593-80C1004C2B8B}"/>
              </a:ext>
            </a:extLst>
          </p:cNvPr>
          <p:cNvSpPr/>
          <p:nvPr/>
        </p:nvSpPr>
        <p:spPr>
          <a:xfrm>
            <a:off x="5346477" y="3358666"/>
            <a:ext cx="1499047" cy="1292282"/>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Freeform 621">
            <a:extLst>
              <a:ext uri="{FF2B5EF4-FFF2-40B4-BE49-F238E27FC236}">
                <a16:creationId xmlns:a16="http://schemas.microsoft.com/office/drawing/2014/main" id="{577D3513-2F11-EC41-ADB4-E9788F00CCF4}"/>
              </a:ext>
            </a:extLst>
          </p:cNvPr>
          <p:cNvSpPr>
            <a:spLocks noChangeAspect="1"/>
          </p:cNvSpPr>
          <p:nvPr/>
        </p:nvSpPr>
        <p:spPr bwMode="auto">
          <a:xfrm>
            <a:off x="5986090" y="4081519"/>
            <a:ext cx="219819" cy="290312"/>
          </a:xfrm>
          <a:custGeom>
            <a:avLst/>
            <a:gdLst>
              <a:gd name="T0" fmla="*/ 179020 w 136167"/>
              <a:gd name="T1" fmla="*/ 1334949 h 180612"/>
              <a:gd name="T2" fmla="*/ 358033 w 136167"/>
              <a:gd name="T3" fmla="*/ 1504540 h 180612"/>
              <a:gd name="T4" fmla="*/ 1259759 w 136167"/>
              <a:gd name="T5" fmla="*/ 2398191 h 180612"/>
              <a:gd name="T6" fmla="*/ 2161468 w 136167"/>
              <a:gd name="T7" fmla="*/ 1504540 h 180612"/>
              <a:gd name="T8" fmla="*/ 2340481 w 136167"/>
              <a:gd name="T9" fmla="*/ 1334949 h 180612"/>
              <a:gd name="T10" fmla="*/ 2519501 w 136167"/>
              <a:gd name="T11" fmla="*/ 1504540 h 180612"/>
              <a:gd name="T12" fmla="*/ 1750291 w 136167"/>
              <a:gd name="T13" fmla="*/ 2652983 h 180612"/>
              <a:gd name="T14" fmla="*/ 1432910 w 136167"/>
              <a:gd name="T15" fmla="*/ 2716037 h 180612"/>
              <a:gd name="T16" fmla="*/ 1432910 w 136167"/>
              <a:gd name="T17" fmla="*/ 3122271 h 180612"/>
              <a:gd name="T18" fmla="*/ 1259871 w 136167"/>
              <a:gd name="T19" fmla="*/ 3301713 h 180612"/>
              <a:gd name="T20" fmla="*/ 1086828 w 136167"/>
              <a:gd name="T21" fmla="*/ 3122271 h 180612"/>
              <a:gd name="T22" fmla="*/ 1086828 w 136167"/>
              <a:gd name="T23" fmla="*/ 2715886 h 180612"/>
              <a:gd name="T24" fmla="*/ 772005 w 136167"/>
              <a:gd name="T25" fmla="*/ 2652983 h 180612"/>
              <a:gd name="T26" fmla="*/ 0 w 136167"/>
              <a:gd name="T27" fmla="*/ 1504540 h 180612"/>
              <a:gd name="T28" fmla="*/ 179020 w 136167"/>
              <a:gd name="T29" fmla="*/ 1334949 h 180612"/>
              <a:gd name="T30" fmla="*/ 1245088 w 136167"/>
              <a:gd name="T31" fmla="*/ 355271 h 180612"/>
              <a:gd name="T32" fmla="*/ 973948 w 136167"/>
              <a:gd name="T33" fmla="*/ 625018 h 180612"/>
              <a:gd name="T34" fmla="*/ 973948 w 136167"/>
              <a:gd name="T35" fmla="*/ 1486901 h 180612"/>
              <a:gd name="T36" fmla="*/ 1245088 w 136167"/>
              <a:gd name="T37" fmla="*/ 1756649 h 180612"/>
              <a:gd name="T38" fmla="*/ 1516211 w 136167"/>
              <a:gd name="T39" fmla="*/ 1486901 h 180612"/>
              <a:gd name="T40" fmla="*/ 1516211 w 136167"/>
              <a:gd name="T41" fmla="*/ 625018 h 180612"/>
              <a:gd name="T42" fmla="*/ 1245088 w 136167"/>
              <a:gd name="T43" fmla="*/ 355271 h 180612"/>
              <a:gd name="T44" fmla="*/ 1245088 w 136167"/>
              <a:gd name="T45" fmla="*/ 0 h 180612"/>
              <a:gd name="T46" fmla="*/ 1873298 w 136167"/>
              <a:gd name="T47" fmla="*/ 625018 h 180612"/>
              <a:gd name="T48" fmla="*/ 1873298 w 136167"/>
              <a:gd name="T49" fmla="*/ 1486901 h 180612"/>
              <a:gd name="T50" fmla="*/ 1245088 w 136167"/>
              <a:gd name="T51" fmla="*/ 2111913 h 180612"/>
              <a:gd name="T52" fmla="*/ 616850 w 136167"/>
              <a:gd name="T53" fmla="*/ 1486901 h 180612"/>
              <a:gd name="T54" fmla="*/ 616850 w 136167"/>
              <a:gd name="T55" fmla="*/ 625018 h 180612"/>
              <a:gd name="T56" fmla="*/ 1245088 w 136167"/>
              <a:gd name="T57" fmla="*/ 0 h 1806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6167" h="180612">
                <a:moveTo>
                  <a:pt x="9675" y="73025"/>
                </a:moveTo>
                <a:cubicBezTo>
                  <a:pt x="15050" y="73025"/>
                  <a:pt x="19350" y="77307"/>
                  <a:pt x="19350" y="82302"/>
                </a:cubicBezTo>
                <a:cubicBezTo>
                  <a:pt x="19350" y="109421"/>
                  <a:pt x="41208" y="131187"/>
                  <a:pt x="68084" y="131187"/>
                </a:cubicBezTo>
                <a:cubicBezTo>
                  <a:pt x="94959" y="131187"/>
                  <a:pt x="116817" y="109421"/>
                  <a:pt x="116817" y="82302"/>
                </a:cubicBezTo>
                <a:cubicBezTo>
                  <a:pt x="116817" y="77307"/>
                  <a:pt x="121117" y="73025"/>
                  <a:pt x="126492" y="73025"/>
                </a:cubicBezTo>
                <a:cubicBezTo>
                  <a:pt x="131867" y="73025"/>
                  <a:pt x="136167" y="77307"/>
                  <a:pt x="136167" y="82302"/>
                </a:cubicBezTo>
                <a:cubicBezTo>
                  <a:pt x="136167" y="110670"/>
                  <a:pt x="119034" y="134822"/>
                  <a:pt x="94595" y="145125"/>
                </a:cubicBezTo>
                <a:lnTo>
                  <a:pt x="77442" y="148574"/>
                </a:lnTo>
                <a:lnTo>
                  <a:pt x="77442" y="170796"/>
                </a:lnTo>
                <a:cubicBezTo>
                  <a:pt x="77442" y="176249"/>
                  <a:pt x="73286" y="180612"/>
                  <a:pt x="68090" y="180612"/>
                </a:cubicBezTo>
                <a:cubicBezTo>
                  <a:pt x="62895" y="180612"/>
                  <a:pt x="58738" y="176249"/>
                  <a:pt x="58738" y="170796"/>
                </a:cubicBezTo>
                <a:lnTo>
                  <a:pt x="58738" y="148566"/>
                </a:lnTo>
                <a:lnTo>
                  <a:pt x="41723" y="145125"/>
                </a:lnTo>
                <a:cubicBezTo>
                  <a:pt x="17334" y="134822"/>
                  <a:pt x="0" y="110670"/>
                  <a:pt x="0" y="82302"/>
                </a:cubicBezTo>
                <a:cubicBezTo>
                  <a:pt x="0" y="77307"/>
                  <a:pt x="4300" y="73025"/>
                  <a:pt x="9675" y="73025"/>
                </a:cubicBezTo>
                <a:close/>
                <a:moveTo>
                  <a:pt x="67291" y="19434"/>
                </a:moveTo>
                <a:cubicBezTo>
                  <a:pt x="59428" y="19434"/>
                  <a:pt x="52637" y="25913"/>
                  <a:pt x="52637" y="34190"/>
                </a:cubicBezTo>
                <a:lnTo>
                  <a:pt x="52637" y="81337"/>
                </a:lnTo>
                <a:cubicBezTo>
                  <a:pt x="52637" y="89255"/>
                  <a:pt x="59428" y="96093"/>
                  <a:pt x="67291" y="96093"/>
                </a:cubicBezTo>
                <a:cubicBezTo>
                  <a:pt x="75511" y="96093"/>
                  <a:pt x="81944" y="89255"/>
                  <a:pt x="81944" y="81337"/>
                </a:cubicBezTo>
                <a:lnTo>
                  <a:pt x="81944" y="34190"/>
                </a:lnTo>
                <a:cubicBezTo>
                  <a:pt x="81944" y="25913"/>
                  <a:pt x="75511" y="19434"/>
                  <a:pt x="67291" y="19434"/>
                </a:cubicBezTo>
                <a:close/>
                <a:moveTo>
                  <a:pt x="67291" y="0"/>
                </a:moveTo>
                <a:cubicBezTo>
                  <a:pt x="86232" y="0"/>
                  <a:pt x="101243" y="15476"/>
                  <a:pt x="101243" y="34190"/>
                </a:cubicBezTo>
                <a:lnTo>
                  <a:pt x="101243" y="81337"/>
                </a:lnTo>
                <a:cubicBezTo>
                  <a:pt x="101243" y="100051"/>
                  <a:pt x="86232" y="115527"/>
                  <a:pt x="67291" y="115527"/>
                </a:cubicBezTo>
                <a:cubicBezTo>
                  <a:pt x="48706" y="115527"/>
                  <a:pt x="33338" y="100051"/>
                  <a:pt x="33338" y="81337"/>
                </a:cubicBezTo>
                <a:lnTo>
                  <a:pt x="33338" y="34190"/>
                </a:lnTo>
                <a:cubicBezTo>
                  <a:pt x="33338" y="15476"/>
                  <a:pt x="48706" y="0"/>
                  <a:pt x="67291"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5" name="Triangle 4">
            <a:extLst>
              <a:ext uri="{FF2B5EF4-FFF2-40B4-BE49-F238E27FC236}">
                <a16:creationId xmlns:a16="http://schemas.microsoft.com/office/drawing/2014/main" id="{95573C27-1ECA-CA4E-B4AA-FEE042EB5438}"/>
              </a:ext>
            </a:extLst>
          </p:cNvPr>
          <p:cNvSpPr/>
          <p:nvPr/>
        </p:nvSpPr>
        <p:spPr>
          <a:xfrm>
            <a:off x="7597665" y="3358666"/>
            <a:ext cx="1499047" cy="1292282"/>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Freeform 622">
            <a:extLst>
              <a:ext uri="{FF2B5EF4-FFF2-40B4-BE49-F238E27FC236}">
                <a16:creationId xmlns:a16="http://schemas.microsoft.com/office/drawing/2014/main" id="{FF0F167B-9634-DC45-920B-A8C8A7D91FD2}"/>
              </a:ext>
            </a:extLst>
          </p:cNvPr>
          <p:cNvSpPr>
            <a:spLocks noChangeAspect="1"/>
          </p:cNvSpPr>
          <p:nvPr/>
        </p:nvSpPr>
        <p:spPr bwMode="auto">
          <a:xfrm>
            <a:off x="8213024" y="4142916"/>
            <a:ext cx="268330" cy="167517"/>
          </a:xfrm>
          <a:custGeom>
            <a:avLst/>
            <a:gdLst>
              <a:gd name="T0" fmla="*/ 2172256 w 166328"/>
              <a:gd name="T1" fmla="*/ 434138 h 104417"/>
              <a:gd name="T2" fmla="*/ 2362383 w 166328"/>
              <a:gd name="T3" fmla="*/ 608950 h 104417"/>
              <a:gd name="T4" fmla="*/ 2362383 w 166328"/>
              <a:gd name="T5" fmla="*/ 1236931 h 104417"/>
              <a:gd name="T6" fmla="*/ 2172256 w 166328"/>
              <a:gd name="T7" fmla="*/ 1411734 h 104417"/>
              <a:gd name="T8" fmla="*/ 1988920 w 166328"/>
              <a:gd name="T9" fmla="*/ 1236931 h 104417"/>
              <a:gd name="T10" fmla="*/ 1988920 w 166328"/>
              <a:gd name="T11" fmla="*/ 608950 h 104417"/>
              <a:gd name="T12" fmla="*/ 2172256 w 166328"/>
              <a:gd name="T13" fmla="*/ 434138 h 104417"/>
              <a:gd name="T14" fmla="*/ 1670380 w 166328"/>
              <a:gd name="T15" fmla="*/ 434138 h 104417"/>
              <a:gd name="T16" fmla="*/ 1836294 w 166328"/>
              <a:gd name="T17" fmla="*/ 608950 h 104417"/>
              <a:gd name="T18" fmla="*/ 1836294 w 166328"/>
              <a:gd name="T19" fmla="*/ 1236931 h 104417"/>
              <a:gd name="T20" fmla="*/ 1670380 w 166328"/>
              <a:gd name="T21" fmla="*/ 1411734 h 104417"/>
              <a:gd name="T22" fmla="*/ 1491697 w 166328"/>
              <a:gd name="T23" fmla="*/ 1236931 h 104417"/>
              <a:gd name="T24" fmla="*/ 1491697 w 166328"/>
              <a:gd name="T25" fmla="*/ 608950 h 104417"/>
              <a:gd name="T26" fmla="*/ 1670380 w 166328"/>
              <a:gd name="T27" fmla="*/ 434138 h 104417"/>
              <a:gd name="T28" fmla="*/ 1166764 w 166328"/>
              <a:gd name="T29" fmla="*/ 434138 h 104417"/>
              <a:gd name="T30" fmla="*/ 1339054 w 166328"/>
              <a:gd name="T31" fmla="*/ 608950 h 104417"/>
              <a:gd name="T32" fmla="*/ 1339054 w 166328"/>
              <a:gd name="T33" fmla="*/ 1236931 h 104417"/>
              <a:gd name="T34" fmla="*/ 1166764 w 166328"/>
              <a:gd name="T35" fmla="*/ 1411734 h 104417"/>
              <a:gd name="T36" fmla="*/ 994457 w 166328"/>
              <a:gd name="T37" fmla="*/ 1236931 h 104417"/>
              <a:gd name="T38" fmla="*/ 994457 w 166328"/>
              <a:gd name="T39" fmla="*/ 608950 h 104417"/>
              <a:gd name="T40" fmla="*/ 1166764 w 166328"/>
              <a:gd name="T41" fmla="*/ 434138 h 104417"/>
              <a:gd name="T42" fmla="*/ 669547 w 166328"/>
              <a:gd name="T43" fmla="*/ 434138 h 104417"/>
              <a:gd name="T44" fmla="*/ 841827 w 166328"/>
              <a:gd name="T45" fmla="*/ 608950 h 104417"/>
              <a:gd name="T46" fmla="*/ 841827 w 166328"/>
              <a:gd name="T47" fmla="*/ 1236931 h 104417"/>
              <a:gd name="T48" fmla="*/ 669547 w 166328"/>
              <a:gd name="T49" fmla="*/ 1411734 h 104417"/>
              <a:gd name="T50" fmla="*/ 497240 w 166328"/>
              <a:gd name="T51" fmla="*/ 1236931 h 104417"/>
              <a:gd name="T52" fmla="*/ 497240 w 166328"/>
              <a:gd name="T53" fmla="*/ 608950 h 104417"/>
              <a:gd name="T54" fmla="*/ 669547 w 166328"/>
              <a:gd name="T55" fmla="*/ 434138 h 104417"/>
              <a:gd name="T56" fmla="*/ 364821 w 166328"/>
              <a:gd name="T57" fmla="*/ 352060 h 104417"/>
              <a:gd name="T58" fmla="*/ 364821 w 166328"/>
              <a:gd name="T59" fmla="*/ 1551663 h 104417"/>
              <a:gd name="T60" fmla="*/ 2480799 w 166328"/>
              <a:gd name="T61" fmla="*/ 1551663 h 104417"/>
              <a:gd name="T62" fmla="*/ 2480799 w 166328"/>
              <a:gd name="T63" fmla="*/ 1290896 h 104417"/>
              <a:gd name="T64" fmla="*/ 2646615 w 166328"/>
              <a:gd name="T65" fmla="*/ 1108335 h 104417"/>
              <a:gd name="T66" fmla="*/ 2706309 w 166328"/>
              <a:gd name="T67" fmla="*/ 1108335 h 104417"/>
              <a:gd name="T68" fmla="*/ 2706309 w 166328"/>
              <a:gd name="T69" fmla="*/ 749755 h 104417"/>
              <a:gd name="T70" fmla="*/ 2646615 w 166328"/>
              <a:gd name="T71" fmla="*/ 749755 h 104417"/>
              <a:gd name="T72" fmla="*/ 2480799 w 166328"/>
              <a:gd name="T73" fmla="*/ 586776 h 104417"/>
              <a:gd name="T74" fmla="*/ 2480799 w 166328"/>
              <a:gd name="T75" fmla="*/ 352060 h 104417"/>
              <a:gd name="T76" fmla="*/ 139287 w 166328"/>
              <a:gd name="T77" fmla="*/ 0 h 104417"/>
              <a:gd name="T78" fmla="*/ 2646615 w 166328"/>
              <a:gd name="T79" fmla="*/ 0 h 104417"/>
              <a:gd name="T80" fmla="*/ 2838981 w 166328"/>
              <a:gd name="T81" fmla="*/ 169499 h 104417"/>
              <a:gd name="T82" fmla="*/ 2838981 w 166328"/>
              <a:gd name="T83" fmla="*/ 397696 h 104417"/>
              <a:gd name="T84" fmla="*/ 2858881 w 166328"/>
              <a:gd name="T85" fmla="*/ 397696 h 104417"/>
              <a:gd name="T86" fmla="*/ 3064498 w 166328"/>
              <a:gd name="T87" fmla="*/ 586776 h 104417"/>
              <a:gd name="T88" fmla="*/ 3064498 w 166328"/>
              <a:gd name="T89" fmla="*/ 1290896 h 104417"/>
              <a:gd name="T90" fmla="*/ 2858881 w 166328"/>
              <a:gd name="T91" fmla="*/ 1460395 h 104417"/>
              <a:gd name="T92" fmla="*/ 2838981 w 166328"/>
              <a:gd name="T93" fmla="*/ 1460395 h 104417"/>
              <a:gd name="T94" fmla="*/ 2838981 w 166328"/>
              <a:gd name="T95" fmla="*/ 1714659 h 104417"/>
              <a:gd name="T96" fmla="*/ 2646615 w 166328"/>
              <a:gd name="T97" fmla="*/ 1903723 h 104417"/>
              <a:gd name="T98" fmla="*/ 139287 w 166328"/>
              <a:gd name="T99" fmla="*/ 1903723 h 104417"/>
              <a:gd name="T100" fmla="*/ 0 w 166328"/>
              <a:gd name="T101" fmla="*/ 1714659 h 104417"/>
              <a:gd name="T102" fmla="*/ 0 w 166328"/>
              <a:gd name="T103" fmla="*/ 169499 h 104417"/>
              <a:gd name="T104" fmla="*/ 139287 w 166328"/>
              <a:gd name="T105" fmla="*/ 0 h 1044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66328" h="104417">
                <a:moveTo>
                  <a:pt x="117901" y="23812"/>
                </a:moveTo>
                <a:cubicBezTo>
                  <a:pt x="123429" y="23812"/>
                  <a:pt x="128220" y="28073"/>
                  <a:pt x="128220" y="33400"/>
                </a:cubicBezTo>
                <a:lnTo>
                  <a:pt x="128220" y="67844"/>
                </a:lnTo>
                <a:cubicBezTo>
                  <a:pt x="128220" y="73171"/>
                  <a:pt x="123429" y="77432"/>
                  <a:pt x="117901" y="77432"/>
                </a:cubicBezTo>
                <a:cubicBezTo>
                  <a:pt x="112373" y="77432"/>
                  <a:pt x="107950" y="73171"/>
                  <a:pt x="107950" y="67844"/>
                </a:cubicBezTo>
                <a:lnTo>
                  <a:pt x="107950" y="33400"/>
                </a:lnTo>
                <a:cubicBezTo>
                  <a:pt x="107950" y="28073"/>
                  <a:pt x="112373" y="23812"/>
                  <a:pt x="117901" y="23812"/>
                </a:cubicBezTo>
                <a:close/>
                <a:moveTo>
                  <a:pt x="90661" y="23812"/>
                </a:moveTo>
                <a:cubicBezTo>
                  <a:pt x="95856" y="23812"/>
                  <a:pt x="99666" y="28073"/>
                  <a:pt x="99666" y="33400"/>
                </a:cubicBezTo>
                <a:lnTo>
                  <a:pt x="99666" y="67844"/>
                </a:lnTo>
                <a:cubicBezTo>
                  <a:pt x="99666" y="73171"/>
                  <a:pt x="95856" y="77432"/>
                  <a:pt x="90661" y="77432"/>
                </a:cubicBezTo>
                <a:cubicBezTo>
                  <a:pt x="85465" y="77432"/>
                  <a:pt x="80963" y="73171"/>
                  <a:pt x="80963" y="67844"/>
                </a:cubicBezTo>
                <a:lnTo>
                  <a:pt x="80963" y="33400"/>
                </a:lnTo>
                <a:cubicBezTo>
                  <a:pt x="80963" y="28073"/>
                  <a:pt x="85465" y="23812"/>
                  <a:pt x="90661" y="23812"/>
                </a:cubicBezTo>
                <a:close/>
                <a:moveTo>
                  <a:pt x="63327" y="23812"/>
                </a:moveTo>
                <a:cubicBezTo>
                  <a:pt x="68522" y="23812"/>
                  <a:pt x="72678" y="28073"/>
                  <a:pt x="72678" y="33400"/>
                </a:cubicBezTo>
                <a:lnTo>
                  <a:pt x="72678" y="67844"/>
                </a:lnTo>
                <a:cubicBezTo>
                  <a:pt x="72678" y="73171"/>
                  <a:pt x="68522" y="77432"/>
                  <a:pt x="63327" y="77432"/>
                </a:cubicBezTo>
                <a:cubicBezTo>
                  <a:pt x="58131" y="77432"/>
                  <a:pt x="53975" y="73171"/>
                  <a:pt x="53975" y="67844"/>
                </a:cubicBezTo>
                <a:lnTo>
                  <a:pt x="53975" y="33400"/>
                </a:lnTo>
                <a:cubicBezTo>
                  <a:pt x="53975" y="28073"/>
                  <a:pt x="58131" y="23812"/>
                  <a:pt x="63327" y="23812"/>
                </a:cubicBezTo>
                <a:close/>
                <a:moveTo>
                  <a:pt x="36340" y="23812"/>
                </a:moveTo>
                <a:cubicBezTo>
                  <a:pt x="41535" y="23812"/>
                  <a:pt x="45691" y="28073"/>
                  <a:pt x="45691" y="33400"/>
                </a:cubicBezTo>
                <a:lnTo>
                  <a:pt x="45691" y="67844"/>
                </a:lnTo>
                <a:cubicBezTo>
                  <a:pt x="45691" y="73171"/>
                  <a:pt x="41535" y="77432"/>
                  <a:pt x="36340" y="77432"/>
                </a:cubicBezTo>
                <a:cubicBezTo>
                  <a:pt x="31144" y="77432"/>
                  <a:pt x="26988" y="73171"/>
                  <a:pt x="26988" y="67844"/>
                </a:cubicBezTo>
                <a:lnTo>
                  <a:pt x="26988" y="33400"/>
                </a:lnTo>
                <a:cubicBezTo>
                  <a:pt x="26988" y="28073"/>
                  <a:pt x="31144" y="23812"/>
                  <a:pt x="36340" y="23812"/>
                </a:cubicBezTo>
                <a:close/>
                <a:moveTo>
                  <a:pt x="19801" y="19310"/>
                </a:moveTo>
                <a:lnTo>
                  <a:pt x="19801" y="85107"/>
                </a:lnTo>
                <a:lnTo>
                  <a:pt x="134647" y="85107"/>
                </a:lnTo>
                <a:lnTo>
                  <a:pt x="134647" y="70804"/>
                </a:lnTo>
                <a:cubicBezTo>
                  <a:pt x="134647" y="65797"/>
                  <a:pt x="138247" y="60791"/>
                  <a:pt x="143647" y="60791"/>
                </a:cubicBezTo>
                <a:lnTo>
                  <a:pt x="146887" y="60791"/>
                </a:lnTo>
                <a:lnTo>
                  <a:pt x="146887" y="41123"/>
                </a:lnTo>
                <a:lnTo>
                  <a:pt x="143647" y="41123"/>
                </a:lnTo>
                <a:cubicBezTo>
                  <a:pt x="138247" y="41123"/>
                  <a:pt x="134647" y="37547"/>
                  <a:pt x="134647" y="32184"/>
                </a:cubicBezTo>
                <a:lnTo>
                  <a:pt x="134647" y="19310"/>
                </a:lnTo>
                <a:lnTo>
                  <a:pt x="19801" y="19310"/>
                </a:lnTo>
                <a:close/>
                <a:moveTo>
                  <a:pt x="7560" y="0"/>
                </a:moveTo>
                <a:lnTo>
                  <a:pt x="143647" y="0"/>
                </a:lnTo>
                <a:cubicBezTo>
                  <a:pt x="149047" y="0"/>
                  <a:pt x="154088" y="3933"/>
                  <a:pt x="154088" y="9297"/>
                </a:cubicBezTo>
                <a:lnTo>
                  <a:pt x="154088" y="21813"/>
                </a:lnTo>
                <a:lnTo>
                  <a:pt x="155168" y="21813"/>
                </a:lnTo>
                <a:cubicBezTo>
                  <a:pt x="160568" y="21813"/>
                  <a:pt x="166328" y="27177"/>
                  <a:pt x="166328" y="32184"/>
                </a:cubicBezTo>
                <a:lnTo>
                  <a:pt x="166328" y="70804"/>
                </a:lnTo>
                <a:cubicBezTo>
                  <a:pt x="166328" y="76168"/>
                  <a:pt x="160568" y="80101"/>
                  <a:pt x="155168" y="80101"/>
                </a:cubicBezTo>
                <a:lnTo>
                  <a:pt x="154088" y="80101"/>
                </a:lnTo>
                <a:lnTo>
                  <a:pt x="154088" y="94047"/>
                </a:lnTo>
                <a:cubicBezTo>
                  <a:pt x="154088" y="99411"/>
                  <a:pt x="149047" y="104417"/>
                  <a:pt x="143647" y="104417"/>
                </a:cubicBezTo>
                <a:lnTo>
                  <a:pt x="7560" y="104417"/>
                </a:lnTo>
                <a:cubicBezTo>
                  <a:pt x="2160" y="104417"/>
                  <a:pt x="0" y="99411"/>
                  <a:pt x="0" y="94047"/>
                </a:cubicBezTo>
                <a:lnTo>
                  <a:pt x="0" y="9297"/>
                </a:lnTo>
                <a:cubicBezTo>
                  <a:pt x="0" y="3933"/>
                  <a:pt x="2160" y="0"/>
                  <a:pt x="756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6" name="Triangle 5">
            <a:extLst>
              <a:ext uri="{FF2B5EF4-FFF2-40B4-BE49-F238E27FC236}">
                <a16:creationId xmlns:a16="http://schemas.microsoft.com/office/drawing/2014/main" id="{12DE62FE-9E7F-6F44-93A3-A2CE536AD987}"/>
              </a:ext>
            </a:extLst>
          </p:cNvPr>
          <p:cNvSpPr/>
          <p:nvPr/>
        </p:nvSpPr>
        <p:spPr>
          <a:xfrm>
            <a:off x="9848854" y="3358666"/>
            <a:ext cx="1499047" cy="1292282"/>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Freeform 629">
            <a:extLst>
              <a:ext uri="{FF2B5EF4-FFF2-40B4-BE49-F238E27FC236}">
                <a16:creationId xmlns:a16="http://schemas.microsoft.com/office/drawing/2014/main" id="{66450A21-FF9B-D74E-B74A-DA504A7D8613}"/>
              </a:ext>
            </a:extLst>
          </p:cNvPr>
          <p:cNvSpPr>
            <a:spLocks noChangeAspect="1"/>
          </p:cNvSpPr>
          <p:nvPr/>
        </p:nvSpPr>
        <p:spPr bwMode="auto">
          <a:xfrm>
            <a:off x="10459609" y="4087204"/>
            <a:ext cx="277537" cy="278942"/>
          </a:xfrm>
          <a:custGeom>
            <a:avLst/>
            <a:gdLst>
              <a:gd name="T0" fmla="*/ 2784597 w 186776"/>
              <a:gd name="T1" fmla="*/ 2665491 h 186953"/>
              <a:gd name="T2" fmla="*/ 2691559 w 186776"/>
              <a:gd name="T3" fmla="*/ 2712328 h 186953"/>
              <a:gd name="T4" fmla="*/ 2691559 w 186776"/>
              <a:gd name="T5" fmla="*/ 2913079 h 186953"/>
              <a:gd name="T6" fmla="*/ 3003874 w 186776"/>
              <a:gd name="T7" fmla="*/ 3026830 h 186953"/>
              <a:gd name="T8" fmla="*/ 2890900 w 186776"/>
              <a:gd name="T9" fmla="*/ 2705637 h 186953"/>
              <a:gd name="T10" fmla="*/ 2784597 w 186776"/>
              <a:gd name="T11" fmla="*/ 2665491 h 186953"/>
              <a:gd name="T12" fmla="*/ 2784597 w 186776"/>
              <a:gd name="T13" fmla="*/ 2304136 h 186953"/>
              <a:gd name="T14" fmla="*/ 3143421 w 186776"/>
              <a:gd name="T15" fmla="*/ 2451350 h 186953"/>
              <a:gd name="T16" fmla="*/ 3409214 w 186776"/>
              <a:gd name="T17" fmla="*/ 3220897 h 186953"/>
              <a:gd name="T18" fmla="*/ 3362698 w 186776"/>
              <a:gd name="T19" fmla="*/ 3388182 h 186953"/>
              <a:gd name="T20" fmla="*/ 3236439 w 186776"/>
              <a:gd name="T21" fmla="*/ 3435022 h 186953"/>
              <a:gd name="T22" fmla="*/ 3203218 w 186776"/>
              <a:gd name="T23" fmla="*/ 3435022 h 186953"/>
              <a:gd name="T24" fmla="*/ 2439055 w 186776"/>
              <a:gd name="T25" fmla="*/ 3167353 h 186953"/>
              <a:gd name="T26" fmla="*/ 2439055 w 186776"/>
              <a:gd name="T27" fmla="*/ 2451350 h 186953"/>
              <a:gd name="T28" fmla="*/ 2784597 w 186776"/>
              <a:gd name="T29" fmla="*/ 2304136 h 186953"/>
              <a:gd name="T30" fmla="*/ 1410889 w 186776"/>
              <a:gd name="T31" fmla="*/ 2300284 h 186953"/>
              <a:gd name="T32" fmla="*/ 1440315 w 186776"/>
              <a:gd name="T33" fmla="*/ 2696799 h 186953"/>
              <a:gd name="T34" fmla="*/ 1466921 w 186776"/>
              <a:gd name="T35" fmla="*/ 2729712 h 186953"/>
              <a:gd name="T36" fmla="*/ 1663692 w 186776"/>
              <a:gd name="T37" fmla="*/ 2535026 h 186953"/>
              <a:gd name="T38" fmla="*/ 2267217 w 186776"/>
              <a:gd name="T39" fmla="*/ 1404319 h 186953"/>
              <a:gd name="T40" fmla="*/ 2512666 w 186776"/>
              <a:gd name="T41" fmla="*/ 1672856 h 186953"/>
              <a:gd name="T42" fmla="*/ 2721020 w 186776"/>
              <a:gd name="T43" fmla="*/ 1458267 h 186953"/>
              <a:gd name="T44" fmla="*/ 2688047 w 186776"/>
              <a:gd name="T45" fmla="*/ 1431737 h 186953"/>
              <a:gd name="T46" fmla="*/ 357934 w 186776"/>
              <a:gd name="T47" fmla="*/ 362369 h 186953"/>
              <a:gd name="T48" fmla="*/ 489361 w 186776"/>
              <a:gd name="T49" fmla="*/ 959863 h 186953"/>
              <a:gd name="T50" fmla="*/ 1902174 w 186776"/>
              <a:gd name="T51" fmla="*/ 2280974 h 186953"/>
              <a:gd name="T52" fmla="*/ 2257032 w 186776"/>
              <a:gd name="T53" fmla="*/ 1922480 h 186953"/>
              <a:gd name="T54" fmla="*/ 942781 w 186776"/>
              <a:gd name="T55" fmla="*/ 488501 h 186953"/>
              <a:gd name="T56" fmla="*/ 357934 w 186776"/>
              <a:gd name="T57" fmla="*/ 362369 h 186953"/>
              <a:gd name="T58" fmla="*/ 349925 w 186776"/>
              <a:gd name="T59" fmla="*/ 125 h 186953"/>
              <a:gd name="T60" fmla="*/ 1205625 w 186776"/>
              <a:gd name="T61" fmla="*/ 242863 h 186953"/>
              <a:gd name="T62" fmla="*/ 1954956 w 186776"/>
              <a:gd name="T63" fmla="*/ 1062701 h 186953"/>
              <a:gd name="T64" fmla="*/ 1995722 w 186776"/>
              <a:gd name="T65" fmla="*/ 1027364 h 186953"/>
              <a:gd name="T66" fmla="*/ 2714418 w 186776"/>
              <a:gd name="T67" fmla="*/ 1073762 h 186953"/>
              <a:gd name="T68" fmla="*/ 3050696 w 186776"/>
              <a:gd name="T69" fmla="*/ 1332296 h 186953"/>
              <a:gd name="T70" fmla="*/ 2978162 w 186776"/>
              <a:gd name="T71" fmla="*/ 1710170 h 186953"/>
              <a:gd name="T72" fmla="*/ 2707839 w 186776"/>
              <a:gd name="T73" fmla="*/ 1988604 h 186953"/>
              <a:gd name="T74" fmla="*/ 2626007 w 186776"/>
              <a:gd name="T75" fmla="*/ 2017399 h 186953"/>
              <a:gd name="T76" fmla="*/ 2625016 w 186776"/>
              <a:gd name="T77" fmla="*/ 2055249 h 186953"/>
              <a:gd name="T78" fmla="*/ 2033604 w 186776"/>
              <a:gd name="T79" fmla="*/ 2652743 h 186953"/>
              <a:gd name="T80" fmla="*/ 1992452 w 186776"/>
              <a:gd name="T81" fmla="*/ 2670256 h 186953"/>
              <a:gd name="T82" fmla="*/ 1992452 w 186776"/>
              <a:gd name="T83" fmla="*/ 2709961 h 186953"/>
              <a:gd name="T84" fmla="*/ 1713046 w 186776"/>
              <a:gd name="T85" fmla="*/ 2986391 h 186953"/>
              <a:gd name="T86" fmla="*/ 1466921 w 186776"/>
              <a:gd name="T87" fmla="*/ 3085115 h 186953"/>
              <a:gd name="T88" fmla="*/ 1333865 w 186776"/>
              <a:gd name="T89" fmla="*/ 3058784 h 186953"/>
              <a:gd name="T90" fmla="*/ 1081085 w 186776"/>
              <a:gd name="T91" fmla="*/ 2716533 h 186953"/>
              <a:gd name="T92" fmla="*/ 1034523 w 186776"/>
              <a:gd name="T93" fmla="*/ 2005729 h 186953"/>
              <a:gd name="T94" fmla="*/ 1047864 w 186776"/>
              <a:gd name="T95" fmla="*/ 1963162 h 186953"/>
              <a:gd name="T96" fmla="*/ 246218 w 186776"/>
              <a:gd name="T97" fmla="*/ 1218767 h 186953"/>
              <a:gd name="T98" fmla="*/ 3089 w 186776"/>
              <a:gd name="T99" fmla="*/ 169851 h 186953"/>
              <a:gd name="T100" fmla="*/ 173940 w 186776"/>
              <a:gd name="T101" fmla="*/ 3876 h 186953"/>
              <a:gd name="T102" fmla="*/ 349925 w 186776"/>
              <a:gd name="T103" fmla="*/ 125 h 18695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86776" h="186953">
                <a:moveTo>
                  <a:pt x="152373" y="145071"/>
                </a:moveTo>
                <a:cubicBezTo>
                  <a:pt x="150555" y="145071"/>
                  <a:pt x="148373" y="145799"/>
                  <a:pt x="147282" y="147620"/>
                </a:cubicBezTo>
                <a:cubicBezTo>
                  <a:pt x="144010" y="150533"/>
                  <a:pt x="144010" y="155268"/>
                  <a:pt x="147282" y="158546"/>
                </a:cubicBezTo>
                <a:cubicBezTo>
                  <a:pt x="148736" y="160003"/>
                  <a:pt x="156009" y="162552"/>
                  <a:pt x="164372" y="164737"/>
                </a:cubicBezTo>
                <a:cubicBezTo>
                  <a:pt x="162190" y="155996"/>
                  <a:pt x="159645" y="149077"/>
                  <a:pt x="158190" y="147256"/>
                </a:cubicBezTo>
                <a:cubicBezTo>
                  <a:pt x="156736" y="145799"/>
                  <a:pt x="154918" y="145071"/>
                  <a:pt x="152373" y="145071"/>
                </a:cubicBezTo>
                <a:close/>
                <a:moveTo>
                  <a:pt x="152373" y="125404"/>
                </a:moveTo>
                <a:cubicBezTo>
                  <a:pt x="160009" y="125404"/>
                  <a:pt x="166917" y="128318"/>
                  <a:pt x="172008" y="133416"/>
                </a:cubicBezTo>
                <a:cubicBezTo>
                  <a:pt x="180007" y="141793"/>
                  <a:pt x="185098" y="165830"/>
                  <a:pt x="186552" y="175299"/>
                </a:cubicBezTo>
                <a:cubicBezTo>
                  <a:pt x="187280" y="178576"/>
                  <a:pt x="186189" y="181854"/>
                  <a:pt x="184007" y="184404"/>
                </a:cubicBezTo>
                <a:cubicBezTo>
                  <a:pt x="181825" y="185860"/>
                  <a:pt x="179644" y="186953"/>
                  <a:pt x="177098" y="186953"/>
                </a:cubicBezTo>
                <a:cubicBezTo>
                  <a:pt x="176371" y="186953"/>
                  <a:pt x="176008" y="186953"/>
                  <a:pt x="175280" y="186953"/>
                </a:cubicBezTo>
                <a:cubicBezTo>
                  <a:pt x="165463" y="185132"/>
                  <a:pt x="141464" y="180397"/>
                  <a:pt x="133465" y="172385"/>
                </a:cubicBezTo>
                <a:cubicBezTo>
                  <a:pt x="122556" y="161459"/>
                  <a:pt x="122556" y="144342"/>
                  <a:pt x="133465" y="133416"/>
                </a:cubicBezTo>
                <a:cubicBezTo>
                  <a:pt x="138555" y="128318"/>
                  <a:pt x="145100" y="125404"/>
                  <a:pt x="152373" y="125404"/>
                </a:cubicBezTo>
                <a:close/>
                <a:moveTo>
                  <a:pt x="77204" y="125194"/>
                </a:moveTo>
                <a:lnTo>
                  <a:pt x="78814" y="146775"/>
                </a:lnTo>
                <a:cubicBezTo>
                  <a:pt x="78814" y="147849"/>
                  <a:pt x="79542" y="148566"/>
                  <a:pt x="80270" y="148566"/>
                </a:cubicBezTo>
                <a:lnTo>
                  <a:pt x="91037" y="137970"/>
                </a:lnTo>
                <a:lnTo>
                  <a:pt x="77204" y="125194"/>
                </a:lnTo>
                <a:close/>
                <a:moveTo>
                  <a:pt x="124062" y="76431"/>
                </a:moveTo>
                <a:lnTo>
                  <a:pt x="137493" y="91046"/>
                </a:lnTo>
                <a:lnTo>
                  <a:pt x="148894" y="79367"/>
                </a:lnTo>
                <a:cubicBezTo>
                  <a:pt x="148894" y="79006"/>
                  <a:pt x="148173" y="77923"/>
                  <a:pt x="147090" y="77923"/>
                </a:cubicBezTo>
                <a:lnTo>
                  <a:pt x="124062" y="76431"/>
                </a:lnTo>
                <a:close/>
                <a:moveTo>
                  <a:pt x="19586" y="19722"/>
                </a:moveTo>
                <a:cubicBezTo>
                  <a:pt x="19586" y="32007"/>
                  <a:pt x="21744" y="47182"/>
                  <a:pt x="26778" y="52241"/>
                </a:cubicBezTo>
                <a:lnTo>
                  <a:pt x="104087" y="124143"/>
                </a:lnTo>
                <a:lnTo>
                  <a:pt x="123505" y="104632"/>
                </a:lnTo>
                <a:lnTo>
                  <a:pt x="51589" y="26587"/>
                </a:lnTo>
                <a:cubicBezTo>
                  <a:pt x="46914" y="21890"/>
                  <a:pt x="31812" y="19722"/>
                  <a:pt x="19586" y="19722"/>
                </a:cubicBezTo>
                <a:close/>
                <a:moveTo>
                  <a:pt x="19148" y="7"/>
                </a:moveTo>
                <a:cubicBezTo>
                  <a:pt x="32531" y="143"/>
                  <a:pt x="54915" y="2108"/>
                  <a:pt x="65972" y="13218"/>
                </a:cubicBezTo>
                <a:lnTo>
                  <a:pt x="106975" y="57838"/>
                </a:lnTo>
                <a:lnTo>
                  <a:pt x="109206" y="55915"/>
                </a:lnTo>
                <a:lnTo>
                  <a:pt x="148533" y="58440"/>
                </a:lnTo>
                <a:cubicBezTo>
                  <a:pt x="156832" y="59162"/>
                  <a:pt x="164048" y="64574"/>
                  <a:pt x="166934" y="72511"/>
                </a:cubicBezTo>
                <a:cubicBezTo>
                  <a:pt x="169820" y="80088"/>
                  <a:pt x="168377" y="87665"/>
                  <a:pt x="162965" y="93077"/>
                </a:cubicBezTo>
                <a:lnTo>
                  <a:pt x="148173" y="108231"/>
                </a:lnTo>
                <a:lnTo>
                  <a:pt x="143695" y="109798"/>
                </a:lnTo>
                <a:lnTo>
                  <a:pt x="143641" y="111858"/>
                </a:lnTo>
                <a:lnTo>
                  <a:pt x="111279" y="144377"/>
                </a:lnTo>
                <a:lnTo>
                  <a:pt x="109027" y="145330"/>
                </a:lnTo>
                <a:lnTo>
                  <a:pt x="109027" y="147491"/>
                </a:lnTo>
                <a:lnTo>
                  <a:pt x="93738" y="162536"/>
                </a:lnTo>
                <a:cubicBezTo>
                  <a:pt x="90098" y="166118"/>
                  <a:pt x="85366" y="167909"/>
                  <a:pt x="80270" y="167909"/>
                </a:cubicBezTo>
                <a:cubicBezTo>
                  <a:pt x="78086" y="167909"/>
                  <a:pt x="75537" y="167551"/>
                  <a:pt x="72989" y="166476"/>
                </a:cubicBezTo>
                <a:cubicBezTo>
                  <a:pt x="64981" y="163610"/>
                  <a:pt x="59521" y="156446"/>
                  <a:pt x="59157" y="147849"/>
                </a:cubicBezTo>
                <a:lnTo>
                  <a:pt x="56609" y="109163"/>
                </a:lnTo>
                <a:lnTo>
                  <a:pt x="57339" y="106846"/>
                </a:lnTo>
                <a:lnTo>
                  <a:pt x="13473" y="66332"/>
                </a:lnTo>
                <a:cubicBezTo>
                  <a:pt x="-1269" y="51518"/>
                  <a:pt x="-191" y="16109"/>
                  <a:pt x="169" y="9244"/>
                </a:cubicBezTo>
                <a:cubicBezTo>
                  <a:pt x="529" y="4185"/>
                  <a:pt x="4484" y="572"/>
                  <a:pt x="9518" y="211"/>
                </a:cubicBezTo>
                <a:cubicBezTo>
                  <a:pt x="11226" y="120"/>
                  <a:pt x="14687" y="-38"/>
                  <a:pt x="19148" y="7"/>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17" name="Triangle 16">
            <a:extLst>
              <a:ext uri="{FF2B5EF4-FFF2-40B4-BE49-F238E27FC236}">
                <a16:creationId xmlns:a16="http://schemas.microsoft.com/office/drawing/2014/main" id="{8427D805-8288-3543-BC1C-5E725059C9EB}"/>
              </a:ext>
            </a:extLst>
          </p:cNvPr>
          <p:cNvSpPr/>
          <p:nvPr/>
        </p:nvSpPr>
        <p:spPr>
          <a:xfrm rot="10800000">
            <a:off x="8723260" y="3358666"/>
            <a:ext cx="1499047" cy="1292282"/>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Freeform 40">
            <a:extLst>
              <a:ext uri="{FF2B5EF4-FFF2-40B4-BE49-F238E27FC236}">
                <a16:creationId xmlns:a16="http://schemas.microsoft.com/office/drawing/2014/main" id="{24FEA84A-EC3A-BB41-A798-4733887E0A54}"/>
              </a:ext>
            </a:extLst>
          </p:cNvPr>
          <p:cNvSpPr>
            <a:spLocks noChangeAspect="1"/>
          </p:cNvSpPr>
          <p:nvPr/>
        </p:nvSpPr>
        <p:spPr bwMode="auto">
          <a:xfrm>
            <a:off x="9333309" y="3675835"/>
            <a:ext cx="281340" cy="251568"/>
          </a:xfrm>
          <a:custGeom>
            <a:avLst/>
            <a:gdLst>
              <a:gd name="T0" fmla="*/ 2147483646 w 492"/>
              <a:gd name="T1" fmla="*/ 2147483646 h 442"/>
              <a:gd name="T2" fmla="*/ 2147483646 w 492"/>
              <a:gd name="T3" fmla="*/ 2147483646 h 442"/>
              <a:gd name="T4" fmla="*/ 2147483646 w 492"/>
              <a:gd name="T5" fmla="*/ 2147483646 h 442"/>
              <a:gd name="T6" fmla="*/ 2147483646 w 492"/>
              <a:gd name="T7" fmla="*/ 2147483646 h 442"/>
              <a:gd name="T8" fmla="*/ 2147483646 w 492"/>
              <a:gd name="T9" fmla="*/ 2147483646 h 442"/>
              <a:gd name="T10" fmla="*/ 2147483646 w 492"/>
              <a:gd name="T11" fmla="*/ 2147483646 h 442"/>
              <a:gd name="T12" fmla="*/ 2147483646 w 492"/>
              <a:gd name="T13" fmla="*/ 2147483646 h 442"/>
              <a:gd name="T14" fmla="*/ 2147483646 w 492"/>
              <a:gd name="T15" fmla="*/ 2147483646 h 442"/>
              <a:gd name="T16" fmla="*/ 2147483646 w 492"/>
              <a:gd name="T17" fmla="*/ 2147483646 h 442"/>
              <a:gd name="T18" fmla="*/ 2147483646 w 492"/>
              <a:gd name="T19" fmla="*/ 2147483646 h 442"/>
              <a:gd name="T20" fmla="*/ 2147483646 w 492"/>
              <a:gd name="T21" fmla="*/ 2147483646 h 442"/>
              <a:gd name="T22" fmla="*/ 2147483646 w 492"/>
              <a:gd name="T23" fmla="*/ 2147483646 h 442"/>
              <a:gd name="T24" fmla="*/ 2147483646 w 492"/>
              <a:gd name="T25" fmla="*/ 2147483646 h 442"/>
              <a:gd name="T26" fmla="*/ 2147483646 w 492"/>
              <a:gd name="T27" fmla="*/ 2147483646 h 442"/>
              <a:gd name="T28" fmla="*/ 2147483646 w 492"/>
              <a:gd name="T29" fmla="*/ 2147483646 h 442"/>
              <a:gd name="T30" fmla="*/ 2147483646 w 492"/>
              <a:gd name="T31" fmla="*/ 2147483646 h 442"/>
              <a:gd name="T32" fmla="*/ 2147483646 w 492"/>
              <a:gd name="T33" fmla="*/ 2147483646 h 442"/>
              <a:gd name="T34" fmla="*/ 2147483646 w 492"/>
              <a:gd name="T35" fmla="*/ 2147483646 h 442"/>
              <a:gd name="T36" fmla="*/ 2147483646 w 492"/>
              <a:gd name="T37" fmla="*/ 2147483646 h 442"/>
              <a:gd name="T38" fmla="*/ 2147483646 w 492"/>
              <a:gd name="T39" fmla="*/ 2147483646 h 442"/>
              <a:gd name="T40" fmla="*/ 2147483646 w 492"/>
              <a:gd name="T41" fmla="*/ 2147483646 h 442"/>
              <a:gd name="T42" fmla="*/ 2147483646 w 492"/>
              <a:gd name="T43" fmla="*/ 2147483646 h 442"/>
              <a:gd name="T44" fmla="*/ 2147483646 w 492"/>
              <a:gd name="T45" fmla="*/ 2147483646 h 442"/>
              <a:gd name="T46" fmla="*/ 2147483646 w 492"/>
              <a:gd name="T47" fmla="*/ 2147483646 h 442"/>
              <a:gd name="T48" fmla="*/ 2147483646 w 492"/>
              <a:gd name="T49" fmla="*/ 2147483646 h 442"/>
              <a:gd name="T50" fmla="*/ 2147483646 w 492"/>
              <a:gd name="T51" fmla="*/ 2147483646 h 442"/>
              <a:gd name="T52" fmla="*/ 2147483646 w 492"/>
              <a:gd name="T53" fmla="*/ 2147483646 h 442"/>
              <a:gd name="T54" fmla="*/ 2147483646 w 492"/>
              <a:gd name="T55" fmla="*/ 2147483646 h 442"/>
              <a:gd name="T56" fmla="*/ 2147483646 w 492"/>
              <a:gd name="T57" fmla="*/ 2147483646 h 442"/>
              <a:gd name="T58" fmla="*/ 2147483646 w 492"/>
              <a:gd name="T59" fmla="*/ 2147483646 h 442"/>
              <a:gd name="T60" fmla="*/ 0 w 492"/>
              <a:gd name="T61" fmla="*/ 2147483646 h 442"/>
              <a:gd name="T62" fmla="*/ 0 w 492"/>
              <a:gd name="T63" fmla="*/ 2147483646 h 442"/>
              <a:gd name="T64" fmla="*/ 2147483646 w 492"/>
              <a:gd name="T65" fmla="*/ 2147483646 h 442"/>
              <a:gd name="T66" fmla="*/ 2147483646 w 492"/>
              <a:gd name="T67" fmla="*/ 2147483646 h 442"/>
              <a:gd name="T68" fmla="*/ 2147483646 w 492"/>
              <a:gd name="T69" fmla="*/ 2147483646 h 442"/>
              <a:gd name="T70" fmla="*/ 2147483646 w 492"/>
              <a:gd name="T71" fmla="*/ 2147483646 h 442"/>
              <a:gd name="T72" fmla="*/ 2147483646 w 492"/>
              <a:gd name="T73" fmla="*/ 2147483646 h 442"/>
              <a:gd name="T74" fmla="*/ 2147483646 w 492"/>
              <a:gd name="T75" fmla="*/ 2147483646 h 442"/>
              <a:gd name="T76" fmla="*/ 2147483646 w 492"/>
              <a:gd name="T77" fmla="*/ 2147483646 h 442"/>
              <a:gd name="T78" fmla="*/ 2147483646 w 492"/>
              <a:gd name="T79" fmla="*/ 2147483646 h 442"/>
              <a:gd name="T80" fmla="*/ 2147483646 w 492"/>
              <a:gd name="T81" fmla="*/ 2147483646 h 442"/>
              <a:gd name="T82" fmla="*/ 2147483646 w 492"/>
              <a:gd name="T83" fmla="*/ 2147483646 h 442"/>
              <a:gd name="T84" fmla="*/ 2147483646 w 492"/>
              <a:gd name="T85" fmla="*/ 2147483646 h 442"/>
              <a:gd name="T86" fmla="*/ 2147483646 w 492"/>
              <a:gd name="T87" fmla="*/ 2147483646 h 442"/>
              <a:gd name="T88" fmla="*/ 2147483646 w 492"/>
              <a:gd name="T89" fmla="*/ 2147483646 h 442"/>
              <a:gd name="T90" fmla="*/ 2147483646 w 492"/>
              <a:gd name="T91" fmla="*/ 2147483646 h 44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492" h="442">
                <a:moveTo>
                  <a:pt x="272" y="142"/>
                </a:moveTo>
                <a:lnTo>
                  <a:pt x="272" y="142"/>
                </a:lnTo>
                <a:close/>
                <a:moveTo>
                  <a:pt x="250" y="265"/>
                </a:moveTo>
                <a:lnTo>
                  <a:pt x="250" y="265"/>
                </a:lnTo>
                <a:cubicBezTo>
                  <a:pt x="264" y="265"/>
                  <a:pt x="274" y="266"/>
                  <a:pt x="276" y="266"/>
                </a:cubicBezTo>
                <a:cubicBezTo>
                  <a:pt x="290" y="268"/>
                  <a:pt x="301" y="279"/>
                  <a:pt x="301" y="293"/>
                </a:cubicBezTo>
                <a:lnTo>
                  <a:pt x="301" y="348"/>
                </a:lnTo>
                <a:lnTo>
                  <a:pt x="426" y="222"/>
                </a:lnTo>
                <a:lnTo>
                  <a:pt x="301" y="95"/>
                </a:lnTo>
                <a:lnTo>
                  <a:pt x="301" y="142"/>
                </a:lnTo>
                <a:cubicBezTo>
                  <a:pt x="301" y="152"/>
                  <a:pt x="295" y="161"/>
                  <a:pt x="286" y="166"/>
                </a:cubicBezTo>
                <a:cubicBezTo>
                  <a:pt x="273" y="173"/>
                  <a:pt x="256" y="179"/>
                  <a:pt x="237" y="186"/>
                </a:cubicBezTo>
                <a:cubicBezTo>
                  <a:pt x="177" y="208"/>
                  <a:pt x="101" y="237"/>
                  <a:pt x="69" y="308"/>
                </a:cubicBezTo>
                <a:cubicBezTo>
                  <a:pt x="132" y="270"/>
                  <a:pt x="210" y="265"/>
                  <a:pt x="250" y="265"/>
                </a:cubicBezTo>
                <a:close/>
                <a:moveTo>
                  <a:pt x="272" y="441"/>
                </a:moveTo>
                <a:lnTo>
                  <a:pt x="272" y="441"/>
                </a:lnTo>
                <a:cubicBezTo>
                  <a:pt x="269" y="441"/>
                  <a:pt x="266" y="440"/>
                  <a:pt x="263" y="439"/>
                </a:cubicBezTo>
                <a:cubicBezTo>
                  <a:pt x="253" y="434"/>
                  <a:pt x="247" y="425"/>
                  <a:pt x="247" y="414"/>
                </a:cubicBezTo>
                <a:lnTo>
                  <a:pt x="247" y="320"/>
                </a:lnTo>
                <a:cubicBezTo>
                  <a:pt x="199" y="320"/>
                  <a:pt x="95" y="330"/>
                  <a:pt x="51" y="398"/>
                </a:cubicBezTo>
                <a:cubicBezTo>
                  <a:pt x="44" y="408"/>
                  <a:pt x="31" y="413"/>
                  <a:pt x="20" y="409"/>
                </a:cubicBezTo>
                <a:cubicBezTo>
                  <a:pt x="8" y="406"/>
                  <a:pt x="0" y="395"/>
                  <a:pt x="0" y="383"/>
                </a:cubicBezTo>
                <a:cubicBezTo>
                  <a:pt x="0" y="218"/>
                  <a:pt x="137" y="166"/>
                  <a:pt x="218" y="135"/>
                </a:cubicBezTo>
                <a:cubicBezTo>
                  <a:pt x="229" y="132"/>
                  <a:pt x="240" y="128"/>
                  <a:pt x="247" y="125"/>
                </a:cubicBezTo>
                <a:lnTo>
                  <a:pt x="247" y="29"/>
                </a:lnTo>
                <a:cubicBezTo>
                  <a:pt x="247" y="18"/>
                  <a:pt x="253" y="9"/>
                  <a:pt x="263" y="4"/>
                </a:cubicBezTo>
                <a:cubicBezTo>
                  <a:pt x="273" y="0"/>
                  <a:pt x="285" y="3"/>
                  <a:pt x="292" y="10"/>
                </a:cubicBezTo>
                <a:lnTo>
                  <a:pt x="481" y="204"/>
                </a:lnTo>
                <a:cubicBezTo>
                  <a:pt x="491" y="214"/>
                  <a:pt x="491" y="231"/>
                  <a:pt x="481" y="241"/>
                </a:cubicBezTo>
                <a:lnTo>
                  <a:pt x="291" y="432"/>
                </a:lnTo>
                <a:cubicBezTo>
                  <a:pt x="286" y="438"/>
                  <a:pt x="279" y="441"/>
                  <a:pt x="272" y="441"/>
                </a:cubicBezTo>
                <a:close/>
              </a:path>
            </a:pathLst>
          </a:custGeom>
          <a:solidFill>
            <a:schemeClr val="bg1"/>
          </a:solidFill>
          <a:ln>
            <a:noFill/>
          </a:ln>
        </p:spPr>
        <p:txBody>
          <a:bodyPr wrap="none" anchor="ctr"/>
          <a:lstStyle/>
          <a:p>
            <a:endParaRPr lang="en-US" sz="900" dirty="0">
              <a:latin typeface="Lato Light" panose="020F0502020204030203" pitchFamily="34" charset="0"/>
            </a:endParaRPr>
          </a:p>
        </p:txBody>
      </p:sp>
      <p:sp>
        <p:nvSpPr>
          <p:cNvPr id="16" name="Triangle 15">
            <a:extLst>
              <a:ext uri="{FF2B5EF4-FFF2-40B4-BE49-F238E27FC236}">
                <a16:creationId xmlns:a16="http://schemas.microsoft.com/office/drawing/2014/main" id="{FE0E751D-EAD7-8043-B1B8-320358B7D340}"/>
              </a:ext>
            </a:extLst>
          </p:cNvPr>
          <p:cNvSpPr/>
          <p:nvPr/>
        </p:nvSpPr>
        <p:spPr>
          <a:xfrm rot="10800000">
            <a:off x="6472071" y="3358666"/>
            <a:ext cx="1499047" cy="1292282"/>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Freeform 65">
            <a:extLst>
              <a:ext uri="{FF2B5EF4-FFF2-40B4-BE49-F238E27FC236}">
                <a16:creationId xmlns:a16="http://schemas.microsoft.com/office/drawing/2014/main" id="{17E0571A-E0E6-3D4E-BD65-07EA03799E51}"/>
              </a:ext>
            </a:extLst>
          </p:cNvPr>
          <p:cNvSpPr>
            <a:spLocks noChangeAspect="1"/>
          </p:cNvSpPr>
          <p:nvPr/>
        </p:nvSpPr>
        <p:spPr bwMode="auto">
          <a:xfrm>
            <a:off x="7077574" y="3657600"/>
            <a:ext cx="291014" cy="288038"/>
          </a:xfrm>
          <a:custGeom>
            <a:avLst/>
            <a:gdLst>
              <a:gd name="T0" fmla="*/ 2147483646 w 510"/>
              <a:gd name="T1" fmla="*/ 2147483646 h 509"/>
              <a:gd name="T2" fmla="*/ 2147483646 w 510"/>
              <a:gd name="T3" fmla="*/ 2147483646 h 509"/>
              <a:gd name="T4" fmla="*/ 2147483646 w 510"/>
              <a:gd name="T5" fmla="*/ 2147483646 h 509"/>
              <a:gd name="T6" fmla="*/ 2147483646 w 510"/>
              <a:gd name="T7" fmla="*/ 2147483646 h 509"/>
              <a:gd name="T8" fmla="*/ 2147483646 w 510"/>
              <a:gd name="T9" fmla="*/ 2147483646 h 509"/>
              <a:gd name="T10" fmla="*/ 2147483646 w 510"/>
              <a:gd name="T11" fmla="*/ 2147483646 h 509"/>
              <a:gd name="T12" fmla="*/ 2147483646 w 510"/>
              <a:gd name="T13" fmla="*/ 2147483646 h 509"/>
              <a:gd name="T14" fmla="*/ 2147483646 w 510"/>
              <a:gd name="T15" fmla="*/ 2147483646 h 509"/>
              <a:gd name="T16" fmla="*/ 2147483646 w 510"/>
              <a:gd name="T17" fmla="*/ 2147483646 h 509"/>
              <a:gd name="T18" fmla="*/ 2147483646 w 510"/>
              <a:gd name="T19" fmla="*/ 2147483646 h 509"/>
              <a:gd name="T20" fmla="*/ 2147483646 w 510"/>
              <a:gd name="T21" fmla="*/ 2147483646 h 509"/>
              <a:gd name="T22" fmla="*/ 2147483646 w 510"/>
              <a:gd name="T23" fmla="*/ 2147483646 h 509"/>
              <a:gd name="T24" fmla="*/ 2147483646 w 510"/>
              <a:gd name="T25" fmla="*/ 2147483646 h 509"/>
              <a:gd name="T26" fmla="*/ 2147483646 w 510"/>
              <a:gd name="T27" fmla="*/ 2147483646 h 509"/>
              <a:gd name="T28" fmla="*/ 2147483646 w 510"/>
              <a:gd name="T29" fmla="*/ 2147483646 h 509"/>
              <a:gd name="T30" fmla="*/ 2147483646 w 510"/>
              <a:gd name="T31" fmla="*/ 2147483646 h 509"/>
              <a:gd name="T32" fmla="*/ 2147483646 w 510"/>
              <a:gd name="T33" fmla="*/ 2147483646 h 509"/>
              <a:gd name="T34" fmla="*/ 2147483646 w 510"/>
              <a:gd name="T35" fmla="*/ 2147483646 h 509"/>
              <a:gd name="T36" fmla="*/ 2147483646 w 510"/>
              <a:gd name="T37" fmla="*/ 2147483646 h 509"/>
              <a:gd name="T38" fmla="*/ 2147483646 w 510"/>
              <a:gd name="T39" fmla="*/ 2147483646 h 509"/>
              <a:gd name="T40" fmla="*/ 2147483646 w 510"/>
              <a:gd name="T41" fmla="*/ 2147483646 h 509"/>
              <a:gd name="T42" fmla="*/ 2147483646 w 510"/>
              <a:gd name="T43" fmla="*/ 2147483646 h 509"/>
              <a:gd name="T44" fmla="*/ 2147483646 w 510"/>
              <a:gd name="T45" fmla="*/ 2147483646 h 509"/>
              <a:gd name="T46" fmla="*/ 2147483646 w 510"/>
              <a:gd name="T47" fmla="*/ 1701038995 h 509"/>
              <a:gd name="T48" fmla="*/ 2147483646 w 510"/>
              <a:gd name="T49" fmla="*/ 0 h 509"/>
              <a:gd name="T50" fmla="*/ 2147483646 w 510"/>
              <a:gd name="T51" fmla="*/ 850520103 h 509"/>
              <a:gd name="T52" fmla="*/ 2147483646 w 510"/>
              <a:gd name="T53" fmla="*/ 1701038995 h 509"/>
              <a:gd name="T54" fmla="*/ 2147483646 w 510"/>
              <a:gd name="T55" fmla="*/ 850520103 h 509"/>
              <a:gd name="T56" fmla="*/ 2147483646 w 510"/>
              <a:gd name="T57" fmla="*/ 850520103 h 509"/>
              <a:gd name="T58" fmla="*/ 2147483646 w 510"/>
              <a:gd name="T59" fmla="*/ 850520103 h 509"/>
              <a:gd name="T60" fmla="*/ 2147483646 w 510"/>
              <a:gd name="T61" fmla="*/ 2147483646 h 509"/>
              <a:gd name="T62" fmla="*/ 2147483646 w 510"/>
              <a:gd name="T63" fmla="*/ 2147483646 h 509"/>
              <a:gd name="T64" fmla="*/ 2147483646 w 510"/>
              <a:gd name="T65" fmla="*/ 2147483646 h 509"/>
              <a:gd name="T66" fmla="*/ 1731976536 w 510"/>
              <a:gd name="T67" fmla="*/ 2147483646 h 509"/>
              <a:gd name="T68" fmla="*/ 1731976536 w 510"/>
              <a:gd name="T69" fmla="*/ 2147483646 h 509"/>
              <a:gd name="T70" fmla="*/ 865987660 w 510"/>
              <a:gd name="T71" fmla="*/ 2147483646 h 509"/>
              <a:gd name="T72" fmla="*/ 0 w 510"/>
              <a:gd name="T73" fmla="*/ 2147483646 h 509"/>
              <a:gd name="T74" fmla="*/ 0 w 510"/>
              <a:gd name="T75" fmla="*/ 2147483646 h 509"/>
              <a:gd name="T76" fmla="*/ 0 w 510"/>
              <a:gd name="T77" fmla="*/ 2147483646 h 509"/>
              <a:gd name="T78" fmla="*/ 865987660 w 510"/>
              <a:gd name="T79" fmla="*/ 2147483646 h 509"/>
              <a:gd name="T80" fmla="*/ 865987660 w 510"/>
              <a:gd name="T81" fmla="*/ 2147483646 h 509"/>
              <a:gd name="T82" fmla="*/ 1731976536 w 510"/>
              <a:gd name="T83" fmla="*/ 2147483646 h 509"/>
              <a:gd name="T84" fmla="*/ 1731976536 w 510"/>
              <a:gd name="T85" fmla="*/ 2147483646 h 509"/>
              <a:gd name="T86" fmla="*/ 2147483646 w 510"/>
              <a:gd name="T87" fmla="*/ 2147483646 h 509"/>
              <a:gd name="T88" fmla="*/ 2147483646 w 510"/>
              <a:gd name="T89" fmla="*/ 2147483646 h 509"/>
              <a:gd name="T90" fmla="*/ 2147483646 w 510"/>
              <a:gd name="T91" fmla="*/ 2147483646 h 509"/>
              <a:gd name="T92" fmla="*/ 2147483646 w 510"/>
              <a:gd name="T93" fmla="*/ 2147483646 h 509"/>
              <a:gd name="T94" fmla="*/ 2147483646 w 510"/>
              <a:gd name="T95" fmla="*/ 2147483646 h 509"/>
              <a:gd name="T96" fmla="*/ 2147483646 w 510"/>
              <a:gd name="T97" fmla="*/ 2147483646 h 50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510" h="509">
                <a:moveTo>
                  <a:pt x="290" y="391"/>
                </a:moveTo>
                <a:lnTo>
                  <a:pt x="290" y="199"/>
                </a:lnTo>
                <a:lnTo>
                  <a:pt x="429" y="199"/>
                </a:lnTo>
                <a:lnTo>
                  <a:pt x="290" y="391"/>
                </a:lnTo>
                <a:close/>
                <a:moveTo>
                  <a:pt x="80" y="199"/>
                </a:moveTo>
                <a:lnTo>
                  <a:pt x="236" y="199"/>
                </a:lnTo>
                <a:lnTo>
                  <a:pt x="236" y="408"/>
                </a:lnTo>
                <a:lnTo>
                  <a:pt x="80" y="199"/>
                </a:lnTo>
                <a:close/>
                <a:moveTo>
                  <a:pt x="145" y="68"/>
                </a:moveTo>
                <a:lnTo>
                  <a:pt x="206" y="145"/>
                </a:lnTo>
                <a:lnTo>
                  <a:pt x="83" y="145"/>
                </a:lnTo>
                <a:lnTo>
                  <a:pt x="145" y="68"/>
                </a:lnTo>
                <a:close/>
                <a:moveTo>
                  <a:pt x="259" y="125"/>
                </a:moveTo>
                <a:lnTo>
                  <a:pt x="200" y="50"/>
                </a:lnTo>
                <a:lnTo>
                  <a:pt x="312" y="50"/>
                </a:lnTo>
                <a:lnTo>
                  <a:pt x="259" y="125"/>
                </a:lnTo>
                <a:close/>
                <a:moveTo>
                  <a:pt x="365" y="70"/>
                </a:moveTo>
                <a:lnTo>
                  <a:pt x="426" y="145"/>
                </a:lnTo>
                <a:lnTo>
                  <a:pt x="312" y="145"/>
                </a:lnTo>
                <a:lnTo>
                  <a:pt x="365" y="70"/>
                </a:lnTo>
                <a:close/>
                <a:moveTo>
                  <a:pt x="506" y="186"/>
                </a:moveTo>
                <a:lnTo>
                  <a:pt x="506" y="186"/>
                </a:lnTo>
                <a:lnTo>
                  <a:pt x="507" y="186"/>
                </a:lnTo>
                <a:cubicBezTo>
                  <a:pt x="507" y="185"/>
                  <a:pt x="507" y="185"/>
                  <a:pt x="507" y="185"/>
                </a:cubicBezTo>
                <a:cubicBezTo>
                  <a:pt x="507" y="184"/>
                  <a:pt x="507" y="183"/>
                  <a:pt x="508" y="183"/>
                </a:cubicBezTo>
                <a:cubicBezTo>
                  <a:pt x="508" y="182"/>
                  <a:pt x="508" y="182"/>
                  <a:pt x="509" y="181"/>
                </a:cubicBezTo>
                <a:cubicBezTo>
                  <a:pt x="509" y="181"/>
                  <a:pt x="509" y="180"/>
                  <a:pt x="509" y="179"/>
                </a:cubicBezTo>
                <a:lnTo>
                  <a:pt x="509" y="178"/>
                </a:lnTo>
                <a:cubicBezTo>
                  <a:pt x="509" y="177"/>
                  <a:pt x="509" y="176"/>
                  <a:pt x="509" y="176"/>
                </a:cubicBezTo>
                <a:cubicBezTo>
                  <a:pt x="509" y="175"/>
                  <a:pt x="509" y="175"/>
                  <a:pt x="509" y="174"/>
                </a:cubicBezTo>
                <a:cubicBezTo>
                  <a:pt x="509" y="173"/>
                  <a:pt x="509" y="172"/>
                  <a:pt x="509" y="172"/>
                </a:cubicBezTo>
                <a:cubicBezTo>
                  <a:pt x="509" y="171"/>
                  <a:pt x="509" y="171"/>
                  <a:pt x="509" y="170"/>
                </a:cubicBezTo>
                <a:cubicBezTo>
                  <a:pt x="509" y="169"/>
                  <a:pt x="509" y="169"/>
                  <a:pt x="509" y="168"/>
                </a:cubicBezTo>
                <a:cubicBezTo>
                  <a:pt x="509" y="168"/>
                  <a:pt x="509" y="167"/>
                  <a:pt x="508" y="166"/>
                </a:cubicBezTo>
                <a:cubicBezTo>
                  <a:pt x="508" y="166"/>
                  <a:pt x="508" y="165"/>
                  <a:pt x="507" y="165"/>
                </a:cubicBezTo>
                <a:cubicBezTo>
                  <a:pt x="507" y="164"/>
                  <a:pt x="507" y="163"/>
                  <a:pt x="507" y="163"/>
                </a:cubicBezTo>
                <a:cubicBezTo>
                  <a:pt x="507" y="163"/>
                  <a:pt x="507" y="162"/>
                  <a:pt x="506" y="162"/>
                </a:cubicBezTo>
                <a:cubicBezTo>
                  <a:pt x="506" y="162"/>
                  <a:pt x="506" y="162"/>
                  <a:pt x="506" y="161"/>
                </a:cubicBezTo>
                <a:cubicBezTo>
                  <a:pt x="506" y="161"/>
                  <a:pt x="506" y="160"/>
                  <a:pt x="505" y="159"/>
                </a:cubicBezTo>
                <a:cubicBezTo>
                  <a:pt x="504" y="159"/>
                  <a:pt x="504" y="159"/>
                  <a:pt x="504" y="158"/>
                </a:cubicBezTo>
                <a:cubicBezTo>
                  <a:pt x="504" y="158"/>
                  <a:pt x="504" y="158"/>
                  <a:pt x="503" y="157"/>
                </a:cubicBezTo>
                <a:lnTo>
                  <a:pt x="385" y="10"/>
                </a:lnTo>
                <a:cubicBezTo>
                  <a:pt x="385" y="10"/>
                  <a:pt x="385" y="10"/>
                  <a:pt x="385" y="9"/>
                </a:cubicBezTo>
                <a:cubicBezTo>
                  <a:pt x="384" y="9"/>
                  <a:pt x="383" y="7"/>
                  <a:pt x="382" y="7"/>
                </a:cubicBezTo>
                <a:cubicBezTo>
                  <a:pt x="382" y="6"/>
                  <a:pt x="381" y="5"/>
                  <a:pt x="380" y="5"/>
                </a:cubicBezTo>
                <a:cubicBezTo>
                  <a:pt x="379" y="4"/>
                  <a:pt x="378" y="4"/>
                  <a:pt x="378" y="3"/>
                </a:cubicBezTo>
                <a:cubicBezTo>
                  <a:pt x="377" y="2"/>
                  <a:pt x="376" y="2"/>
                  <a:pt x="376" y="2"/>
                </a:cubicBezTo>
                <a:cubicBezTo>
                  <a:pt x="374" y="1"/>
                  <a:pt x="372" y="1"/>
                  <a:pt x="370" y="0"/>
                </a:cubicBezTo>
                <a:cubicBezTo>
                  <a:pt x="368" y="0"/>
                  <a:pt x="367" y="1"/>
                  <a:pt x="365" y="1"/>
                </a:cubicBezTo>
                <a:lnTo>
                  <a:pt x="364" y="2"/>
                </a:lnTo>
                <a:lnTo>
                  <a:pt x="145" y="2"/>
                </a:lnTo>
                <a:cubicBezTo>
                  <a:pt x="145" y="2"/>
                  <a:pt x="145" y="1"/>
                  <a:pt x="144" y="1"/>
                </a:cubicBezTo>
                <a:cubicBezTo>
                  <a:pt x="143" y="1"/>
                  <a:pt x="142" y="1"/>
                  <a:pt x="141" y="1"/>
                </a:cubicBezTo>
                <a:cubicBezTo>
                  <a:pt x="140" y="1"/>
                  <a:pt x="139" y="1"/>
                  <a:pt x="138" y="1"/>
                </a:cubicBezTo>
                <a:lnTo>
                  <a:pt x="137" y="1"/>
                </a:lnTo>
                <a:cubicBezTo>
                  <a:pt x="132" y="2"/>
                  <a:pt x="127" y="5"/>
                  <a:pt x="124" y="10"/>
                </a:cubicBezTo>
                <a:lnTo>
                  <a:pt x="6" y="157"/>
                </a:lnTo>
                <a:cubicBezTo>
                  <a:pt x="5" y="158"/>
                  <a:pt x="5" y="158"/>
                  <a:pt x="5" y="158"/>
                </a:cubicBezTo>
                <a:cubicBezTo>
                  <a:pt x="5" y="159"/>
                  <a:pt x="5" y="159"/>
                  <a:pt x="4" y="159"/>
                </a:cubicBezTo>
                <a:cubicBezTo>
                  <a:pt x="4" y="160"/>
                  <a:pt x="4" y="161"/>
                  <a:pt x="3" y="161"/>
                </a:cubicBezTo>
                <a:cubicBezTo>
                  <a:pt x="3" y="162"/>
                  <a:pt x="3" y="162"/>
                  <a:pt x="3" y="162"/>
                </a:cubicBezTo>
                <a:cubicBezTo>
                  <a:pt x="2" y="162"/>
                  <a:pt x="2" y="163"/>
                  <a:pt x="2" y="163"/>
                </a:cubicBezTo>
                <a:cubicBezTo>
                  <a:pt x="2" y="163"/>
                  <a:pt x="2" y="164"/>
                  <a:pt x="2" y="165"/>
                </a:cubicBezTo>
                <a:cubicBezTo>
                  <a:pt x="1" y="165"/>
                  <a:pt x="1" y="166"/>
                  <a:pt x="1" y="166"/>
                </a:cubicBezTo>
                <a:cubicBezTo>
                  <a:pt x="1" y="167"/>
                  <a:pt x="1" y="168"/>
                  <a:pt x="1" y="168"/>
                </a:cubicBezTo>
                <a:cubicBezTo>
                  <a:pt x="1" y="169"/>
                  <a:pt x="0" y="169"/>
                  <a:pt x="0" y="170"/>
                </a:cubicBezTo>
                <a:cubicBezTo>
                  <a:pt x="0" y="171"/>
                  <a:pt x="0" y="171"/>
                  <a:pt x="0" y="172"/>
                </a:cubicBezTo>
                <a:cubicBezTo>
                  <a:pt x="0" y="172"/>
                  <a:pt x="0" y="173"/>
                  <a:pt x="0" y="174"/>
                </a:cubicBezTo>
                <a:cubicBezTo>
                  <a:pt x="0" y="175"/>
                  <a:pt x="0" y="175"/>
                  <a:pt x="0" y="176"/>
                </a:cubicBezTo>
                <a:cubicBezTo>
                  <a:pt x="0" y="176"/>
                  <a:pt x="0" y="177"/>
                  <a:pt x="0" y="178"/>
                </a:cubicBezTo>
                <a:cubicBezTo>
                  <a:pt x="0" y="178"/>
                  <a:pt x="0" y="179"/>
                  <a:pt x="1" y="179"/>
                </a:cubicBezTo>
                <a:cubicBezTo>
                  <a:pt x="1" y="180"/>
                  <a:pt x="1" y="181"/>
                  <a:pt x="1" y="181"/>
                </a:cubicBezTo>
                <a:cubicBezTo>
                  <a:pt x="1" y="182"/>
                  <a:pt x="1" y="182"/>
                  <a:pt x="1" y="183"/>
                </a:cubicBezTo>
                <a:cubicBezTo>
                  <a:pt x="2" y="183"/>
                  <a:pt x="2" y="184"/>
                  <a:pt x="2" y="185"/>
                </a:cubicBezTo>
                <a:cubicBezTo>
                  <a:pt x="2" y="185"/>
                  <a:pt x="2" y="185"/>
                  <a:pt x="2" y="186"/>
                </a:cubicBezTo>
                <a:lnTo>
                  <a:pt x="3" y="186"/>
                </a:lnTo>
                <a:cubicBezTo>
                  <a:pt x="3" y="187"/>
                  <a:pt x="4" y="188"/>
                  <a:pt x="4" y="188"/>
                </a:cubicBezTo>
                <a:cubicBezTo>
                  <a:pt x="4" y="189"/>
                  <a:pt x="4" y="189"/>
                  <a:pt x="5" y="190"/>
                </a:cubicBezTo>
                <a:cubicBezTo>
                  <a:pt x="5" y="190"/>
                  <a:pt x="5" y="190"/>
                  <a:pt x="5" y="191"/>
                </a:cubicBezTo>
                <a:lnTo>
                  <a:pt x="233" y="498"/>
                </a:lnTo>
                <a:cubicBezTo>
                  <a:pt x="238" y="505"/>
                  <a:pt x="246" y="508"/>
                  <a:pt x="255" y="508"/>
                </a:cubicBezTo>
                <a:cubicBezTo>
                  <a:pt x="263" y="508"/>
                  <a:pt x="271" y="505"/>
                  <a:pt x="276" y="498"/>
                </a:cubicBezTo>
                <a:lnTo>
                  <a:pt x="504" y="191"/>
                </a:lnTo>
                <a:cubicBezTo>
                  <a:pt x="504" y="190"/>
                  <a:pt x="504" y="190"/>
                  <a:pt x="504" y="190"/>
                </a:cubicBezTo>
                <a:cubicBezTo>
                  <a:pt x="505" y="189"/>
                  <a:pt x="505" y="189"/>
                  <a:pt x="506" y="188"/>
                </a:cubicBezTo>
                <a:cubicBezTo>
                  <a:pt x="506" y="188"/>
                  <a:pt x="506" y="187"/>
                  <a:pt x="506" y="186"/>
                </a:cubicBezTo>
                <a:close/>
              </a:path>
            </a:pathLst>
          </a:custGeom>
          <a:solidFill>
            <a:schemeClr val="bg1"/>
          </a:solidFill>
          <a:ln>
            <a:noFill/>
          </a:ln>
        </p:spPr>
        <p:txBody>
          <a:bodyPr wrap="none" anchor="ctr"/>
          <a:lstStyle/>
          <a:p>
            <a:endParaRPr lang="en-US" sz="900" dirty="0">
              <a:latin typeface="Lato Light" panose="020F0502020204030203" pitchFamily="34" charset="0"/>
            </a:endParaRPr>
          </a:p>
        </p:txBody>
      </p:sp>
      <p:sp>
        <p:nvSpPr>
          <p:cNvPr id="29" name="TextBox 28">
            <a:extLst>
              <a:ext uri="{FF2B5EF4-FFF2-40B4-BE49-F238E27FC236}">
                <a16:creationId xmlns:a16="http://schemas.microsoft.com/office/drawing/2014/main" id="{04A0F1CB-1E39-6E49-AD26-5FF9C9DA2161}"/>
              </a:ext>
            </a:extLst>
          </p:cNvPr>
          <p:cNvSpPr txBox="1"/>
          <p:nvPr/>
        </p:nvSpPr>
        <p:spPr>
          <a:xfrm>
            <a:off x="1052449" y="4783177"/>
            <a:ext cx="1082349" cy="430887"/>
          </a:xfrm>
          <a:prstGeom prst="rect">
            <a:avLst/>
          </a:prstGeom>
          <a:noFill/>
        </p:spPr>
        <p:txBody>
          <a:bodyPr wrap="none" rtlCol="0" anchor="b" anchorCtr="0">
            <a:spAutoFit/>
          </a:bodyPr>
          <a:lstStyle/>
          <a:p>
            <a:pPr algn="ctr"/>
            <a:r>
              <a:rPr lang="en-US" sz="2200" dirty="0">
                <a:solidFill>
                  <a:schemeClr val="bg1">
                    <a:lumMod val="85000"/>
                  </a:schemeClr>
                </a:solidFill>
                <a:latin typeface="Poppins Light" pitchFamily="2" charset="77"/>
                <a:ea typeface="League Spartan" charset="0"/>
                <a:cs typeface="Poppins Light" pitchFamily="2" charset="77"/>
              </a:rPr>
              <a:t>SPR 20</a:t>
            </a:r>
          </a:p>
        </p:txBody>
      </p:sp>
      <p:sp>
        <p:nvSpPr>
          <p:cNvPr id="30" name="TextBox 29">
            <a:extLst>
              <a:ext uri="{FF2B5EF4-FFF2-40B4-BE49-F238E27FC236}">
                <a16:creationId xmlns:a16="http://schemas.microsoft.com/office/drawing/2014/main" id="{76B17DC3-1A04-C74F-8055-5D4C4860CA6F}"/>
              </a:ext>
            </a:extLst>
          </p:cNvPr>
          <p:cNvSpPr txBox="1"/>
          <p:nvPr/>
        </p:nvSpPr>
        <p:spPr>
          <a:xfrm>
            <a:off x="3287608" y="4783177"/>
            <a:ext cx="1114408" cy="430887"/>
          </a:xfrm>
          <a:prstGeom prst="rect">
            <a:avLst/>
          </a:prstGeom>
          <a:noFill/>
        </p:spPr>
        <p:txBody>
          <a:bodyPr wrap="none" rtlCol="0" anchor="b" anchorCtr="0">
            <a:spAutoFit/>
          </a:bodyPr>
          <a:lstStyle/>
          <a:p>
            <a:pPr algn="ctr"/>
            <a:r>
              <a:rPr lang="en-US" sz="2200" dirty="0">
                <a:solidFill>
                  <a:schemeClr val="bg1">
                    <a:lumMod val="85000"/>
                  </a:schemeClr>
                </a:solidFill>
                <a:latin typeface="Poppins Light" pitchFamily="2" charset="77"/>
                <a:ea typeface="League Spartan" charset="0"/>
                <a:cs typeface="Poppins Light" pitchFamily="2" charset="77"/>
              </a:rPr>
              <a:t>AUT 20</a:t>
            </a:r>
          </a:p>
        </p:txBody>
      </p:sp>
      <p:sp>
        <p:nvSpPr>
          <p:cNvPr id="31" name="TextBox 30">
            <a:extLst>
              <a:ext uri="{FF2B5EF4-FFF2-40B4-BE49-F238E27FC236}">
                <a16:creationId xmlns:a16="http://schemas.microsoft.com/office/drawing/2014/main" id="{B7B33A2A-672A-474C-8005-3C08D9D57963}"/>
              </a:ext>
            </a:extLst>
          </p:cNvPr>
          <p:cNvSpPr txBox="1"/>
          <p:nvPr/>
        </p:nvSpPr>
        <p:spPr>
          <a:xfrm>
            <a:off x="5600513" y="4783177"/>
            <a:ext cx="990977" cy="430887"/>
          </a:xfrm>
          <a:prstGeom prst="rect">
            <a:avLst/>
          </a:prstGeom>
          <a:noFill/>
        </p:spPr>
        <p:txBody>
          <a:bodyPr wrap="none" rtlCol="0" anchor="b" anchorCtr="0">
            <a:spAutoFit/>
          </a:bodyPr>
          <a:lstStyle/>
          <a:p>
            <a:pPr algn="ctr"/>
            <a:r>
              <a:rPr lang="en-US" sz="2200" dirty="0">
                <a:solidFill>
                  <a:schemeClr val="bg1">
                    <a:lumMod val="85000"/>
                  </a:schemeClr>
                </a:solidFill>
                <a:latin typeface="Poppins Light" pitchFamily="2" charset="77"/>
                <a:ea typeface="League Spartan" charset="0"/>
                <a:cs typeface="Poppins Light" pitchFamily="2" charset="77"/>
              </a:rPr>
              <a:t>SPR 21</a:t>
            </a:r>
          </a:p>
        </p:txBody>
      </p:sp>
      <p:sp>
        <p:nvSpPr>
          <p:cNvPr id="32" name="TextBox 31">
            <a:extLst>
              <a:ext uri="{FF2B5EF4-FFF2-40B4-BE49-F238E27FC236}">
                <a16:creationId xmlns:a16="http://schemas.microsoft.com/office/drawing/2014/main" id="{68F297E7-C8D4-1F4F-BC91-E55DF6404A43}"/>
              </a:ext>
            </a:extLst>
          </p:cNvPr>
          <p:cNvSpPr txBox="1"/>
          <p:nvPr/>
        </p:nvSpPr>
        <p:spPr>
          <a:xfrm>
            <a:off x="7835671" y="4783177"/>
            <a:ext cx="1023037" cy="430887"/>
          </a:xfrm>
          <a:prstGeom prst="rect">
            <a:avLst/>
          </a:prstGeom>
          <a:noFill/>
        </p:spPr>
        <p:txBody>
          <a:bodyPr wrap="none" rtlCol="0" anchor="b" anchorCtr="0">
            <a:spAutoFit/>
          </a:bodyPr>
          <a:lstStyle/>
          <a:p>
            <a:pPr algn="ctr"/>
            <a:r>
              <a:rPr lang="en-US" sz="2200" dirty="0">
                <a:solidFill>
                  <a:schemeClr val="bg1">
                    <a:lumMod val="85000"/>
                  </a:schemeClr>
                </a:solidFill>
                <a:latin typeface="Poppins Light" pitchFamily="2" charset="77"/>
                <a:ea typeface="League Spartan" charset="0"/>
                <a:cs typeface="Poppins Light" pitchFamily="2" charset="77"/>
              </a:rPr>
              <a:t>AUT 21</a:t>
            </a:r>
          </a:p>
        </p:txBody>
      </p:sp>
      <p:sp>
        <p:nvSpPr>
          <p:cNvPr id="33" name="TextBox 32">
            <a:extLst>
              <a:ext uri="{FF2B5EF4-FFF2-40B4-BE49-F238E27FC236}">
                <a16:creationId xmlns:a16="http://schemas.microsoft.com/office/drawing/2014/main" id="{6603F7B3-9C1F-4845-878C-6BDCFB4B09E3}"/>
              </a:ext>
            </a:extLst>
          </p:cNvPr>
          <p:cNvSpPr txBox="1"/>
          <p:nvPr/>
        </p:nvSpPr>
        <p:spPr>
          <a:xfrm>
            <a:off x="10062813" y="4783177"/>
            <a:ext cx="1071127" cy="430887"/>
          </a:xfrm>
          <a:prstGeom prst="rect">
            <a:avLst/>
          </a:prstGeom>
          <a:noFill/>
        </p:spPr>
        <p:txBody>
          <a:bodyPr wrap="none" rtlCol="0" anchor="b" anchorCtr="0">
            <a:spAutoFit/>
          </a:bodyPr>
          <a:lstStyle/>
          <a:p>
            <a:pPr algn="ctr"/>
            <a:r>
              <a:rPr lang="en-US" sz="2200" dirty="0">
                <a:solidFill>
                  <a:schemeClr val="bg1">
                    <a:lumMod val="85000"/>
                  </a:schemeClr>
                </a:solidFill>
                <a:latin typeface="Poppins Light" pitchFamily="2" charset="77"/>
                <a:ea typeface="League Spartan" charset="0"/>
                <a:cs typeface="Poppins Light" pitchFamily="2" charset="77"/>
              </a:rPr>
              <a:t>SPR 22</a:t>
            </a:r>
          </a:p>
        </p:txBody>
      </p:sp>
      <p:sp>
        <p:nvSpPr>
          <p:cNvPr id="34" name="TextBox 33">
            <a:extLst>
              <a:ext uri="{FF2B5EF4-FFF2-40B4-BE49-F238E27FC236}">
                <a16:creationId xmlns:a16="http://schemas.microsoft.com/office/drawing/2014/main" id="{1287E113-C72A-1E47-9122-F4299C1F3E8F}"/>
              </a:ext>
            </a:extLst>
          </p:cNvPr>
          <p:cNvSpPr txBox="1"/>
          <p:nvPr/>
        </p:nvSpPr>
        <p:spPr>
          <a:xfrm>
            <a:off x="4405372" y="2744441"/>
            <a:ext cx="1124026" cy="430887"/>
          </a:xfrm>
          <a:prstGeom prst="rect">
            <a:avLst/>
          </a:prstGeom>
          <a:noFill/>
        </p:spPr>
        <p:txBody>
          <a:bodyPr wrap="none" rtlCol="0" anchor="b" anchorCtr="0">
            <a:spAutoFit/>
          </a:bodyPr>
          <a:lstStyle/>
          <a:p>
            <a:pPr algn="ctr"/>
            <a:r>
              <a:rPr lang="en-US" sz="2200" dirty="0">
                <a:solidFill>
                  <a:schemeClr val="bg1">
                    <a:lumMod val="85000"/>
                  </a:schemeClr>
                </a:solidFill>
                <a:latin typeface="Poppins Light" pitchFamily="2" charset="77"/>
                <a:ea typeface="League Spartan" charset="0"/>
                <a:cs typeface="Poppins Light" pitchFamily="2" charset="77"/>
              </a:rPr>
              <a:t>WIN 20</a:t>
            </a:r>
          </a:p>
        </p:txBody>
      </p:sp>
      <p:sp>
        <p:nvSpPr>
          <p:cNvPr id="35" name="TextBox 34">
            <a:extLst>
              <a:ext uri="{FF2B5EF4-FFF2-40B4-BE49-F238E27FC236}">
                <a16:creationId xmlns:a16="http://schemas.microsoft.com/office/drawing/2014/main" id="{A36A2E35-9690-D041-A865-F2D6CD2F9CF0}"/>
              </a:ext>
            </a:extLst>
          </p:cNvPr>
          <p:cNvSpPr txBox="1"/>
          <p:nvPr/>
        </p:nvSpPr>
        <p:spPr>
          <a:xfrm>
            <a:off x="2128350" y="2744441"/>
            <a:ext cx="1181735" cy="430887"/>
          </a:xfrm>
          <a:prstGeom prst="rect">
            <a:avLst/>
          </a:prstGeom>
          <a:noFill/>
        </p:spPr>
        <p:txBody>
          <a:bodyPr wrap="none" rtlCol="0" anchor="b" anchorCtr="0">
            <a:spAutoFit/>
          </a:bodyPr>
          <a:lstStyle/>
          <a:p>
            <a:pPr algn="ctr"/>
            <a:r>
              <a:rPr lang="en-US" sz="2200" dirty="0">
                <a:solidFill>
                  <a:schemeClr val="bg1">
                    <a:lumMod val="85000"/>
                  </a:schemeClr>
                </a:solidFill>
                <a:latin typeface="Poppins Light" pitchFamily="2" charset="77"/>
                <a:ea typeface="League Spartan" charset="0"/>
                <a:cs typeface="Poppins Light" pitchFamily="2" charset="77"/>
              </a:rPr>
              <a:t>SUM 20</a:t>
            </a:r>
          </a:p>
        </p:txBody>
      </p:sp>
      <p:sp>
        <p:nvSpPr>
          <p:cNvPr id="36" name="TextBox 35">
            <a:extLst>
              <a:ext uri="{FF2B5EF4-FFF2-40B4-BE49-F238E27FC236}">
                <a16:creationId xmlns:a16="http://schemas.microsoft.com/office/drawing/2014/main" id="{6D5EB4F9-EA4D-CA4A-A460-F7770EA0418D}"/>
              </a:ext>
            </a:extLst>
          </p:cNvPr>
          <p:cNvSpPr txBox="1"/>
          <p:nvPr/>
        </p:nvSpPr>
        <p:spPr>
          <a:xfrm>
            <a:off x="6679437" y="2744441"/>
            <a:ext cx="1090363" cy="430887"/>
          </a:xfrm>
          <a:prstGeom prst="rect">
            <a:avLst/>
          </a:prstGeom>
          <a:noFill/>
        </p:spPr>
        <p:txBody>
          <a:bodyPr wrap="none" rtlCol="0" anchor="b" anchorCtr="0">
            <a:spAutoFit/>
          </a:bodyPr>
          <a:lstStyle/>
          <a:p>
            <a:pPr algn="ctr"/>
            <a:r>
              <a:rPr lang="en-US" sz="2200" dirty="0">
                <a:solidFill>
                  <a:schemeClr val="bg1">
                    <a:lumMod val="85000"/>
                  </a:schemeClr>
                </a:solidFill>
                <a:latin typeface="Poppins Light" pitchFamily="2" charset="77"/>
                <a:ea typeface="League Spartan" charset="0"/>
                <a:cs typeface="Poppins Light" pitchFamily="2" charset="77"/>
              </a:rPr>
              <a:t>SUM 21</a:t>
            </a:r>
          </a:p>
        </p:txBody>
      </p:sp>
      <p:sp>
        <p:nvSpPr>
          <p:cNvPr id="37" name="TextBox 36">
            <a:extLst>
              <a:ext uri="{FF2B5EF4-FFF2-40B4-BE49-F238E27FC236}">
                <a16:creationId xmlns:a16="http://schemas.microsoft.com/office/drawing/2014/main" id="{B92B00E5-FFD8-5F43-AD20-8FF06D2EB71E}"/>
              </a:ext>
            </a:extLst>
          </p:cNvPr>
          <p:cNvSpPr txBox="1"/>
          <p:nvPr/>
        </p:nvSpPr>
        <p:spPr>
          <a:xfrm>
            <a:off x="8956457" y="2744441"/>
            <a:ext cx="1032655" cy="430887"/>
          </a:xfrm>
          <a:prstGeom prst="rect">
            <a:avLst/>
          </a:prstGeom>
          <a:noFill/>
        </p:spPr>
        <p:txBody>
          <a:bodyPr wrap="none" rtlCol="0" anchor="b" anchorCtr="0">
            <a:spAutoFit/>
          </a:bodyPr>
          <a:lstStyle/>
          <a:p>
            <a:pPr algn="ctr"/>
            <a:r>
              <a:rPr lang="en-US" sz="2200" dirty="0">
                <a:solidFill>
                  <a:schemeClr val="bg1">
                    <a:lumMod val="85000"/>
                  </a:schemeClr>
                </a:solidFill>
                <a:latin typeface="Poppins Light" pitchFamily="2" charset="77"/>
                <a:ea typeface="League Spartan" charset="0"/>
                <a:cs typeface="Poppins Light" pitchFamily="2" charset="77"/>
              </a:rPr>
              <a:t>WIN 21</a:t>
            </a:r>
          </a:p>
        </p:txBody>
      </p:sp>
      <p:sp>
        <p:nvSpPr>
          <p:cNvPr id="38" name="TextBox 37">
            <a:extLst>
              <a:ext uri="{FF2B5EF4-FFF2-40B4-BE49-F238E27FC236}">
                <a16:creationId xmlns:a16="http://schemas.microsoft.com/office/drawing/2014/main" id="{82AC007A-C124-0A4C-A798-731D0263D60C}"/>
              </a:ext>
            </a:extLst>
          </p:cNvPr>
          <p:cNvSpPr txBox="1"/>
          <p:nvPr/>
        </p:nvSpPr>
        <p:spPr>
          <a:xfrm>
            <a:off x="985925" y="5407251"/>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39" name="Subtitle 2">
            <a:extLst>
              <a:ext uri="{FF2B5EF4-FFF2-40B4-BE49-F238E27FC236}">
                <a16:creationId xmlns:a16="http://schemas.microsoft.com/office/drawing/2014/main" id="{A93258A0-C3DE-AF47-8EBC-C59D107E4440}"/>
              </a:ext>
            </a:extLst>
          </p:cNvPr>
          <p:cNvSpPr txBox="1">
            <a:spLocks/>
          </p:cNvSpPr>
          <p:nvPr/>
        </p:nvSpPr>
        <p:spPr>
          <a:xfrm>
            <a:off x="762000" y="5754508"/>
            <a:ext cx="1663246"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5" name="TextBox 44">
            <a:extLst>
              <a:ext uri="{FF2B5EF4-FFF2-40B4-BE49-F238E27FC236}">
                <a16:creationId xmlns:a16="http://schemas.microsoft.com/office/drawing/2014/main" id="{1BBC3C8C-AB13-3C45-B65F-2A4F93D9E569}"/>
              </a:ext>
            </a:extLst>
          </p:cNvPr>
          <p:cNvSpPr txBox="1"/>
          <p:nvPr/>
        </p:nvSpPr>
        <p:spPr>
          <a:xfrm>
            <a:off x="3237113" y="5407251"/>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46" name="Subtitle 2">
            <a:extLst>
              <a:ext uri="{FF2B5EF4-FFF2-40B4-BE49-F238E27FC236}">
                <a16:creationId xmlns:a16="http://schemas.microsoft.com/office/drawing/2014/main" id="{C802DA09-B596-A440-ABE5-E9ABAFDE9052}"/>
              </a:ext>
            </a:extLst>
          </p:cNvPr>
          <p:cNvSpPr txBox="1">
            <a:spLocks/>
          </p:cNvSpPr>
          <p:nvPr/>
        </p:nvSpPr>
        <p:spPr>
          <a:xfrm>
            <a:off x="3013189" y="5754508"/>
            <a:ext cx="1663246"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8" name="TextBox 47">
            <a:extLst>
              <a:ext uri="{FF2B5EF4-FFF2-40B4-BE49-F238E27FC236}">
                <a16:creationId xmlns:a16="http://schemas.microsoft.com/office/drawing/2014/main" id="{1650A79F-5B72-044F-9CD5-1F10AB449672}"/>
              </a:ext>
            </a:extLst>
          </p:cNvPr>
          <p:cNvSpPr txBox="1"/>
          <p:nvPr/>
        </p:nvSpPr>
        <p:spPr>
          <a:xfrm>
            <a:off x="5488302" y="5407251"/>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49" name="Subtitle 2">
            <a:extLst>
              <a:ext uri="{FF2B5EF4-FFF2-40B4-BE49-F238E27FC236}">
                <a16:creationId xmlns:a16="http://schemas.microsoft.com/office/drawing/2014/main" id="{0916533A-CA61-C240-B10B-1B8F21EF2301}"/>
              </a:ext>
            </a:extLst>
          </p:cNvPr>
          <p:cNvSpPr txBox="1">
            <a:spLocks/>
          </p:cNvSpPr>
          <p:nvPr/>
        </p:nvSpPr>
        <p:spPr>
          <a:xfrm>
            <a:off x="5264377" y="5754508"/>
            <a:ext cx="1663246"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51" name="TextBox 50">
            <a:extLst>
              <a:ext uri="{FF2B5EF4-FFF2-40B4-BE49-F238E27FC236}">
                <a16:creationId xmlns:a16="http://schemas.microsoft.com/office/drawing/2014/main" id="{78885E0B-C625-684E-9C53-8A316A772334}"/>
              </a:ext>
            </a:extLst>
          </p:cNvPr>
          <p:cNvSpPr txBox="1"/>
          <p:nvPr/>
        </p:nvSpPr>
        <p:spPr>
          <a:xfrm>
            <a:off x="7739490" y="5407251"/>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52" name="Subtitle 2">
            <a:extLst>
              <a:ext uri="{FF2B5EF4-FFF2-40B4-BE49-F238E27FC236}">
                <a16:creationId xmlns:a16="http://schemas.microsoft.com/office/drawing/2014/main" id="{5369ABC7-CA82-2C4F-926F-38DD0900D4DB}"/>
              </a:ext>
            </a:extLst>
          </p:cNvPr>
          <p:cNvSpPr txBox="1">
            <a:spLocks/>
          </p:cNvSpPr>
          <p:nvPr/>
        </p:nvSpPr>
        <p:spPr>
          <a:xfrm>
            <a:off x="7515566" y="5754508"/>
            <a:ext cx="1663246"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54" name="TextBox 53">
            <a:extLst>
              <a:ext uri="{FF2B5EF4-FFF2-40B4-BE49-F238E27FC236}">
                <a16:creationId xmlns:a16="http://schemas.microsoft.com/office/drawing/2014/main" id="{8A8384A0-BAB4-574E-8422-09A881FEABBF}"/>
              </a:ext>
            </a:extLst>
          </p:cNvPr>
          <p:cNvSpPr txBox="1"/>
          <p:nvPr/>
        </p:nvSpPr>
        <p:spPr>
          <a:xfrm>
            <a:off x="9990679" y="5407251"/>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55" name="Subtitle 2">
            <a:extLst>
              <a:ext uri="{FF2B5EF4-FFF2-40B4-BE49-F238E27FC236}">
                <a16:creationId xmlns:a16="http://schemas.microsoft.com/office/drawing/2014/main" id="{70261ACA-C25B-2E42-B466-37F2334D7EB4}"/>
              </a:ext>
            </a:extLst>
          </p:cNvPr>
          <p:cNvSpPr txBox="1">
            <a:spLocks/>
          </p:cNvSpPr>
          <p:nvPr/>
        </p:nvSpPr>
        <p:spPr>
          <a:xfrm>
            <a:off x="9766754" y="5754508"/>
            <a:ext cx="1663246"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57" name="TextBox 56">
            <a:extLst>
              <a:ext uri="{FF2B5EF4-FFF2-40B4-BE49-F238E27FC236}">
                <a16:creationId xmlns:a16="http://schemas.microsoft.com/office/drawing/2014/main" id="{15BAC123-1FCA-5C4F-8E0D-1C8F4FEA584D}"/>
              </a:ext>
            </a:extLst>
          </p:cNvPr>
          <p:cNvSpPr txBox="1"/>
          <p:nvPr/>
        </p:nvSpPr>
        <p:spPr>
          <a:xfrm>
            <a:off x="2111519" y="1411438"/>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58" name="Subtitle 2">
            <a:extLst>
              <a:ext uri="{FF2B5EF4-FFF2-40B4-BE49-F238E27FC236}">
                <a16:creationId xmlns:a16="http://schemas.microsoft.com/office/drawing/2014/main" id="{33AC565F-18E2-C14F-BB95-5E3F2C85C457}"/>
              </a:ext>
            </a:extLst>
          </p:cNvPr>
          <p:cNvSpPr txBox="1">
            <a:spLocks/>
          </p:cNvSpPr>
          <p:nvPr/>
        </p:nvSpPr>
        <p:spPr>
          <a:xfrm>
            <a:off x="1887595" y="1758695"/>
            <a:ext cx="1663246"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60" name="TextBox 59">
            <a:extLst>
              <a:ext uri="{FF2B5EF4-FFF2-40B4-BE49-F238E27FC236}">
                <a16:creationId xmlns:a16="http://schemas.microsoft.com/office/drawing/2014/main" id="{FB9AB731-FED1-EE47-8527-34A2E3127398}"/>
              </a:ext>
            </a:extLst>
          </p:cNvPr>
          <p:cNvSpPr txBox="1"/>
          <p:nvPr/>
        </p:nvSpPr>
        <p:spPr>
          <a:xfrm>
            <a:off x="4362708" y="1411438"/>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61" name="Subtitle 2">
            <a:extLst>
              <a:ext uri="{FF2B5EF4-FFF2-40B4-BE49-F238E27FC236}">
                <a16:creationId xmlns:a16="http://schemas.microsoft.com/office/drawing/2014/main" id="{E5874E33-B1ED-4243-A8BB-5A8CAD773CCA}"/>
              </a:ext>
            </a:extLst>
          </p:cNvPr>
          <p:cNvSpPr txBox="1">
            <a:spLocks/>
          </p:cNvSpPr>
          <p:nvPr/>
        </p:nvSpPr>
        <p:spPr>
          <a:xfrm>
            <a:off x="4138783" y="1758695"/>
            <a:ext cx="1663246"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63" name="TextBox 62">
            <a:extLst>
              <a:ext uri="{FF2B5EF4-FFF2-40B4-BE49-F238E27FC236}">
                <a16:creationId xmlns:a16="http://schemas.microsoft.com/office/drawing/2014/main" id="{E4469B45-6F3D-0A42-B414-8A7F4215DD62}"/>
              </a:ext>
            </a:extLst>
          </p:cNvPr>
          <p:cNvSpPr txBox="1"/>
          <p:nvPr/>
        </p:nvSpPr>
        <p:spPr>
          <a:xfrm>
            <a:off x="6613896" y="1411438"/>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64" name="Subtitle 2">
            <a:extLst>
              <a:ext uri="{FF2B5EF4-FFF2-40B4-BE49-F238E27FC236}">
                <a16:creationId xmlns:a16="http://schemas.microsoft.com/office/drawing/2014/main" id="{CEE00962-788F-4B4B-98A4-B230344BE5BA}"/>
              </a:ext>
            </a:extLst>
          </p:cNvPr>
          <p:cNvSpPr txBox="1">
            <a:spLocks/>
          </p:cNvSpPr>
          <p:nvPr/>
        </p:nvSpPr>
        <p:spPr>
          <a:xfrm>
            <a:off x="6389972" y="1758695"/>
            <a:ext cx="1663246"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66" name="TextBox 65">
            <a:extLst>
              <a:ext uri="{FF2B5EF4-FFF2-40B4-BE49-F238E27FC236}">
                <a16:creationId xmlns:a16="http://schemas.microsoft.com/office/drawing/2014/main" id="{268789B5-7366-1B4D-A9B2-6A5DAFEBB974}"/>
              </a:ext>
            </a:extLst>
          </p:cNvPr>
          <p:cNvSpPr txBox="1"/>
          <p:nvPr/>
        </p:nvSpPr>
        <p:spPr>
          <a:xfrm>
            <a:off x="8865085" y="1411438"/>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67" name="Subtitle 2">
            <a:extLst>
              <a:ext uri="{FF2B5EF4-FFF2-40B4-BE49-F238E27FC236}">
                <a16:creationId xmlns:a16="http://schemas.microsoft.com/office/drawing/2014/main" id="{FB85CB4E-ACFC-7E40-B0A4-A24EB1FC310B}"/>
              </a:ext>
            </a:extLst>
          </p:cNvPr>
          <p:cNvSpPr txBox="1">
            <a:spLocks/>
          </p:cNvSpPr>
          <p:nvPr/>
        </p:nvSpPr>
        <p:spPr>
          <a:xfrm>
            <a:off x="8641160" y="1758695"/>
            <a:ext cx="1663246"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Tree>
    <p:extLst>
      <p:ext uri="{BB962C8B-B14F-4D97-AF65-F5344CB8AC3E}">
        <p14:creationId xmlns:p14="http://schemas.microsoft.com/office/powerpoint/2010/main" val="3742574550"/>
      </p:ext>
    </p:extLst>
  </p:cSld>
  <p:clrMapOvr>
    <a:masterClrMapping/>
  </p:clrMapOvr>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ight Arrow 2">
            <a:extLst>
              <a:ext uri="{FF2B5EF4-FFF2-40B4-BE49-F238E27FC236}">
                <a16:creationId xmlns:a16="http://schemas.microsoft.com/office/drawing/2014/main" id="{678E51B3-C641-2643-9E45-0B48AD9DF486}"/>
              </a:ext>
            </a:extLst>
          </p:cNvPr>
          <p:cNvSpPr/>
          <p:nvPr/>
        </p:nvSpPr>
        <p:spPr>
          <a:xfrm>
            <a:off x="1116013" y="3633144"/>
            <a:ext cx="9959975" cy="455314"/>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 name="Oval 1">
            <a:extLst>
              <a:ext uri="{FF2B5EF4-FFF2-40B4-BE49-F238E27FC236}">
                <a16:creationId xmlns:a16="http://schemas.microsoft.com/office/drawing/2014/main" id="{9EE8C9D1-99F4-E74E-9F8D-A0ADE88DC94E}"/>
              </a:ext>
            </a:extLst>
          </p:cNvPr>
          <p:cNvSpPr/>
          <p:nvPr/>
        </p:nvSpPr>
        <p:spPr>
          <a:xfrm>
            <a:off x="1192584" y="3521094"/>
            <a:ext cx="679413" cy="67941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Oval 3">
            <a:extLst>
              <a:ext uri="{FF2B5EF4-FFF2-40B4-BE49-F238E27FC236}">
                <a16:creationId xmlns:a16="http://schemas.microsoft.com/office/drawing/2014/main" id="{67FB2EEE-8AFE-3B4F-AACD-610A01DFB007}"/>
              </a:ext>
            </a:extLst>
          </p:cNvPr>
          <p:cNvSpPr/>
          <p:nvPr/>
        </p:nvSpPr>
        <p:spPr>
          <a:xfrm>
            <a:off x="2008911" y="3521094"/>
            <a:ext cx="679413" cy="67941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Oval 4">
            <a:extLst>
              <a:ext uri="{FF2B5EF4-FFF2-40B4-BE49-F238E27FC236}">
                <a16:creationId xmlns:a16="http://schemas.microsoft.com/office/drawing/2014/main" id="{80094B87-38A3-A748-A4C2-13EB32EDCC7A}"/>
              </a:ext>
            </a:extLst>
          </p:cNvPr>
          <p:cNvSpPr/>
          <p:nvPr/>
        </p:nvSpPr>
        <p:spPr>
          <a:xfrm>
            <a:off x="2825238" y="3521094"/>
            <a:ext cx="679413" cy="67941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Oval 5">
            <a:extLst>
              <a:ext uri="{FF2B5EF4-FFF2-40B4-BE49-F238E27FC236}">
                <a16:creationId xmlns:a16="http://schemas.microsoft.com/office/drawing/2014/main" id="{FAB044F1-B5BB-FA4C-82C8-9BA0B7B0B5B1}"/>
              </a:ext>
            </a:extLst>
          </p:cNvPr>
          <p:cNvSpPr/>
          <p:nvPr/>
        </p:nvSpPr>
        <p:spPr>
          <a:xfrm>
            <a:off x="3641564" y="3521094"/>
            <a:ext cx="679413" cy="67941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Oval 6">
            <a:extLst>
              <a:ext uri="{FF2B5EF4-FFF2-40B4-BE49-F238E27FC236}">
                <a16:creationId xmlns:a16="http://schemas.microsoft.com/office/drawing/2014/main" id="{D948F211-EE77-0A4E-9798-707D14EE933F}"/>
              </a:ext>
            </a:extLst>
          </p:cNvPr>
          <p:cNvSpPr/>
          <p:nvPr/>
        </p:nvSpPr>
        <p:spPr>
          <a:xfrm>
            <a:off x="4457891" y="3521094"/>
            <a:ext cx="679413" cy="6794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Oval 7">
            <a:extLst>
              <a:ext uri="{FF2B5EF4-FFF2-40B4-BE49-F238E27FC236}">
                <a16:creationId xmlns:a16="http://schemas.microsoft.com/office/drawing/2014/main" id="{480DF2C7-E3B4-894E-94FE-BA385199ABA6}"/>
              </a:ext>
            </a:extLst>
          </p:cNvPr>
          <p:cNvSpPr/>
          <p:nvPr/>
        </p:nvSpPr>
        <p:spPr>
          <a:xfrm>
            <a:off x="5274218" y="3521094"/>
            <a:ext cx="679413" cy="6794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Oval 8">
            <a:extLst>
              <a:ext uri="{FF2B5EF4-FFF2-40B4-BE49-F238E27FC236}">
                <a16:creationId xmlns:a16="http://schemas.microsoft.com/office/drawing/2014/main" id="{89B8E7AA-1937-CE4E-B51C-01AEF0ED07A3}"/>
              </a:ext>
            </a:extLst>
          </p:cNvPr>
          <p:cNvSpPr/>
          <p:nvPr/>
        </p:nvSpPr>
        <p:spPr>
          <a:xfrm>
            <a:off x="6090545" y="3521094"/>
            <a:ext cx="679413" cy="6794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Oval 9">
            <a:extLst>
              <a:ext uri="{FF2B5EF4-FFF2-40B4-BE49-F238E27FC236}">
                <a16:creationId xmlns:a16="http://schemas.microsoft.com/office/drawing/2014/main" id="{39CA5829-45C7-114F-AF26-37F53B31347C}"/>
              </a:ext>
            </a:extLst>
          </p:cNvPr>
          <p:cNvSpPr/>
          <p:nvPr/>
        </p:nvSpPr>
        <p:spPr>
          <a:xfrm>
            <a:off x="6906871" y="3521094"/>
            <a:ext cx="679413" cy="6794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Oval 10">
            <a:extLst>
              <a:ext uri="{FF2B5EF4-FFF2-40B4-BE49-F238E27FC236}">
                <a16:creationId xmlns:a16="http://schemas.microsoft.com/office/drawing/2014/main" id="{9281FCB4-B597-6849-84A2-C2E1A57A4EE5}"/>
              </a:ext>
            </a:extLst>
          </p:cNvPr>
          <p:cNvSpPr/>
          <p:nvPr/>
        </p:nvSpPr>
        <p:spPr>
          <a:xfrm>
            <a:off x="7723198" y="3521094"/>
            <a:ext cx="679413" cy="6794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Oval 11">
            <a:extLst>
              <a:ext uri="{FF2B5EF4-FFF2-40B4-BE49-F238E27FC236}">
                <a16:creationId xmlns:a16="http://schemas.microsoft.com/office/drawing/2014/main" id="{831B2E8F-9B83-0349-824A-EC817B3AF75F}"/>
              </a:ext>
            </a:extLst>
          </p:cNvPr>
          <p:cNvSpPr/>
          <p:nvPr/>
        </p:nvSpPr>
        <p:spPr>
          <a:xfrm>
            <a:off x="8539525" y="3521094"/>
            <a:ext cx="679413" cy="6794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Oval 12">
            <a:extLst>
              <a:ext uri="{FF2B5EF4-FFF2-40B4-BE49-F238E27FC236}">
                <a16:creationId xmlns:a16="http://schemas.microsoft.com/office/drawing/2014/main" id="{0F258AB8-991A-EB41-A533-001A957DA5F5}"/>
              </a:ext>
            </a:extLst>
          </p:cNvPr>
          <p:cNvSpPr/>
          <p:nvPr/>
        </p:nvSpPr>
        <p:spPr>
          <a:xfrm>
            <a:off x="9355852" y="3521094"/>
            <a:ext cx="679413" cy="6794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Oval 13">
            <a:extLst>
              <a:ext uri="{FF2B5EF4-FFF2-40B4-BE49-F238E27FC236}">
                <a16:creationId xmlns:a16="http://schemas.microsoft.com/office/drawing/2014/main" id="{7573C035-B329-304E-8B4E-5E89E8CA9E2B}"/>
              </a:ext>
            </a:extLst>
          </p:cNvPr>
          <p:cNvSpPr/>
          <p:nvPr/>
        </p:nvSpPr>
        <p:spPr>
          <a:xfrm>
            <a:off x="10174742" y="3521094"/>
            <a:ext cx="679413" cy="6794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TextBox 26">
            <a:extLst>
              <a:ext uri="{FF2B5EF4-FFF2-40B4-BE49-F238E27FC236}">
                <a16:creationId xmlns:a16="http://schemas.microsoft.com/office/drawing/2014/main" id="{6EEDFD40-4EC7-894B-9BB9-05F25822D99B}"/>
              </a:ext>
            </a:extLst>
          </p:cNvPr>
          <p:cNvSpPr txBox="1"/>
          <p:nvPr/>
        </p:nvSpPr>
        <p:spPr>
          <a:xfrm>
            <a:off x="1291680" y="3722301"/>
            <a:ext cx="481222"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Jan</a:t>
            </a:r>
          </a:p>
        </p:txBody>
      </p:sp>
      <p:sp>
        <p:nvSpPr>
          <p:cNvPr id="28" name="TextBox 27">
            <a:extLst>
              <a:ext uri="{FF2B5EF4-FFF2-40B4-BE49-F238E27FC236}">
                <a16:creationId xmlns:a16="http://schemas.microsoft.com/office/drawing/2014/main" id="{B59689D3-EA7B-F049-8BEA-EE352D07B406}"/>
              </a:ext>
            </a:extLst>
          </p:cNvPr>
          <p:cNvSpPr txBox="1"/>
          <p:nvPr/>
        </p:nvSpPr>
        <p:spPr>
          <a:xfrm>
            <a:off x="2114418" y="3722301"/>
            <a:ext cx="468398"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Feb</a:t>
            </a:r>
          </a:p>
        </p:txBody>
      </p:sp>
      <p:sp>
        <p:nvSpPr>
          <p:cNvPr id="29" name="TextBox 28">
            <a:extLst>
              <a:ext uri="{FF2B5EF4-FFF2-40B4-BE49-F238E27FC236}">
                <a16:creationId xmlns:a16="http://schemas.microsoft.com/office/drawing/2014/main" id="{51A0898B-E274-4345-BFEC-96A7A48B95F5}"/>
              </a:ext>
            </a:extLst>
          </p:cNvPr>
          <p:cNvSpPr txBox="1"/>
          <p:nvPr/>
        </p:nvSpPr>
        <p:spPr>
          <a:xfrm>
            <a:off x="2917120" y="3722301"/>
            <a:ext cx="49565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Mar</a:t>
            </a:r>
          </a:p>
        </p:txBody>
      </p:sp>
      <p:sp>
        <p:nvSpPr>
          <p:cNvPr id="30" name="TextBox 29">
            <a:extLst>
              <a:ext uri="{FF2B5EF4-FFF2-40B4-BE49-F238E27FC236}">
                <a16:creationId xmlns:a16="http://schemas.microsoft.com/office/drawing/2014/main" id="{BFC7740F-4607-5A4C-9203-378268BC2278}"/>
              </a:ext>
            </a:extLst>
          </p:cNvPr>
          <p:cNvSpPr txBox="1"/>
          <p:nvPr/>
        </p:nvSpPr>
        <p:spPr>
          <a:xfrm>
            <a:off x="3747073" y="3722301"/>
            <a:ext cx="468398"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Apr</a:t>
            </a:r>
          </a:p>
        </p:txBody>
      </p:sp>
      <p:sp>
        <p:nvSpPr>
          <p:cNvPr id="31" name="TextBox 30">
            <a:extLst>
              <a:ext uri="{FF2B5EF4-FFF2-40B4-BE49-F238E27FC236}">
                <a16:creationId xmlns:a16="http://schemas.microsoft.com/office/drawing/2014/main" id="{E01F7E76-6B65-664A-83B7-1101B4693D51}"/>
              </a:ext>
            </a:extLst>
          </p:cNvPr>
          <p:cNvSpPr txBox="1"/>
          <p:nvPr/>
        </p:nvSpPr>
        <p:spPr>
          <a:xfrm>
            <a:off x="4533743" y="3722301"/>
            <a:ext cx="52771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May</a:t>
            </a:r>
          </a:p>
        </p:txBody>
      </p:sp>
      <p:sp>
        <p:nvSpPr>
          <p:cNvPr id="32" name="TextBox 31">
            <a:extLst>
              <a:ext uri="{FF2B5EF4-FFF2-40B4-BE49-F238E27FC236}">
                <a16:creationId xmlns:a16="http://schemas.microsoft.com/office/drawing/2014/main" id="{FCB358C7-3950-654E-B25E-6A69591B6E48}"/>
              </a:ext>
            </a:extLst>
          </p:cNvPr>
          <p:cNvSpPr txBox="1"/>
          <p:nvPr/>
        </p:nvSpPr>
        <p:spPr>
          <a:xfrm>
            <a:off x="5373314" y="3722301"/>
            <a:ext cx="481222"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Jun</a:t>
            </a:r>
          </a:p>
        </p:txBody>
      </p:sp>
      <p:sp>
        <p:nvSpPr>
          <p:cNvPr id="33" name="TextBox 32">
            <a:extLst>
              <a:ext uri="{FF2B5EF4-FFF2-40B4-BE49-F238E27FC236}">
                <a16:creationId xmlns:a16="http://schemas.microsoft.com/office/drawing/2014/main" id="{3F52D90D-DD1E-2648-9377-C2A2EB16BC16}"/>
              </a:ext>
            </a:extLst>
          </p:cNvPr>
          <p:cNvSpPr txBox="1"/>
          <p:nvPr/>
        </p:nvSpPr>
        <p:spPr>
          <a:xfrm>
            <a:off x="6219295" y="3722301"/>
            <a:ext cx="421911"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Jul</a:t>
            </a:r>
          </a:p>
        </p:txBody>
      </p:sp>
      <p:sp>
        <p:nvSpPr>
          <p:cNvPr id="34" name="TextBox 33">
            <a:extLst>
              <a:ext uri="{FF2B5EF4-FFF2-40B4-BE49-F238E27FC236}">
                <a16:creationId xmlns:a16="http://schemas.microsoft.com/office/drawing/2014/main" id="{026C94D9-377C-274E-BDFE-F6429687A878}"/>
              </a:ext>
            </a:extLst>
          </p:cNvPr>
          <p:cNvSpPr txBox="1"/>
          <p:nvPr/>
        </p:nvSpPr>
        <p:spPr>
          <a:xfrm>
            <a:off x="6993143" y="3722301"/>
            <a:ext cx="50687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Aug</a:t>
            </a:r>
          </a:p>
        </p:txBody>
      </p:sp>
      <p:sp>
        <p:nvSpPr>
          <p:cNvPr id="35" name="TextBox 34">
            <a:extLst>
              <a:ext uri="{FF2B5EF4-FFF2-40B4-BE49-F238E27FC236}">
                <a16:creationId xmlns:a16="http://schemas.microsoft.com/office/drawing/2014/main" id="{7EF43DDB-D732-9B40-AA2B-81D97A5AFA8C}"/>
              </a:ext>
            </a:extLst>
          </p:cNvPr>
          <p:cNvSpPr txBox="1"/>
          <p:nvPr/>
        </p:nvSpPr>
        <p:spPr>
          <a:xfrm>
            <a:off x="7823897" y="3722301"/>
            <a:ext cx="478016"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Sep</a:t>
            </a:r>
          </a:p>
        </p:txBody>
      </p:sp>
      <p:sp>
        <p:nvSpPr>
          <p:cNvPr id="36" name="TextBox 35">
            <a:extLst>
              <a:ext uri="{FF2B5EF4-FFF2-40B4-BE49-F238E27FC236}">
                <a16:creationId xmlns:a16="http://schemas.microsoft.com/office/drawing/2014/main" id="{59A6C2D2-452F-D34A-ADAA-894CB5666977}"/>
              </a:ext>
            </a:extLst>
          </p:cNvPr>
          <p:cNvSpPr txBox="1"/>
          <p:nvPr/>
        </p:nvSpPr>
        <p:spPr>
          <a:xfrm>
            <a:off x="8649040" y="3722301"/>
            <a:ext cx="460383"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Oct</a:t>
            </a:r>
          </a:p>
        </p:txBody>
      </p:sp>
      <p:sp>
        <p:nvSpPr>
          <p:cNvPr id="37" name="TextBox 36">
            <a:extLst>
              <a:ext uri="{FF2B5EF4-FFF2-40B4-BE49-F238E27FC236}">
                <a16:creationId xmlns:a16="http://schemas.microsoft.com/office/drawing/2014/main" id="{6102F5FD-00E9-0344-A3C5-B1E209C11099}"/>
              </a:ext>
            </a:extLst>
          </p:cNvPr>
          <p:cNvSpPr txBox="1"/>
          <p:nvPr/>
        </p:nvSpPr>
        <p:spPr>
          <a:xfrm>
            <a:off x="9448536" y="3722301"/>
            <a:ext cx="494046"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Nov</a:t>
            </a:r>
          </a:p>
        </p:txBody>
      </p:sp>
      <p:sp>
        <p:nvSpPr>
          <p:cNvPr id="38" name="TextBox 37">
            <a:extLst>
              <a:ext uri="{FF2B5EF4-FFF2-40B4-BE49-F238E27FC236}">
                <a16:creationId xmlns:a16="http://schemas.microsoft.com/office/drawing/2014/main" id="{1EDE6124-1146-AD4B-912E-2315BCBE9F2D}"/>
              </a:ext>
            </a:extLst>
          </p:cNvPr>
          <p:cNvSpPr txBox="1"/>
          <p:nvPr/>
        </p:nvSpPr>
        <p:spPr>
          <a:xfrm>
            <a:off x="10272234" y="3722301"/>
            <a:ext cx="484428"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Dec</a:t>
            </a:r>
          </a:p>
        </p:txBody>
      </p:sp>
      <p:sp>
        <p:nvSpPr>
          <p:cNvPr id="39" name="TextBox 38">
            <a:extLst>
              <a:ext uri="{FF2B5EF4-FFF2-40B4-BE49-F238E27FC236}">
                <a16:creationId xmlns:a16="http://schemas.microsoft.com/office/drawing/2014/main" id="{2968F744-B944-E94B-8310-BE8706B815B3}"/>
              </a:ext>
            </a:extLst>
          </p:cNvPr>
          <p:cNvSpPr txBox="1"/>
          <p:nvPr/>
        </p:nvSpPr>
        <p:spPr>
          <a:xfrm>
            <a:off x="4034389"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40" name="TextBox 39">
            <a:extLst>
              <a:ext uri="{FF2B5EF4-FFF2-40B4-BE49-F238E27FC236}">
                <a16:creationId xmlns:a16="http://schemas.microsoft.com/office/drawing/2014/main" id="{6027E9E1-0A5E-8843-9295-21B0D9F3B0B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7" name="Rectangle 46">
            <a:extLst>
              <a:ext uri="{FF2B5EF4-FFF2-40B4-BE49-F238E27FC236}">
                <a16:creationId xmlns:a16="http://schemas.microsoft.com/office/drawing/2014/main" id="{3ABE7F6E-B2D1-C549-A373-CE5017DD7AB3}"/>
              </a:ext>
            </a:extLst>
          </p:cNvPr>
          <p:cNvSpPr/>
          <p:nvPr/>
        </p:nvSpPr>
        <p:spPr>
          <a:xfrm>
            <a:off x="767918" y="12446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8" name="Rectangle 47">
            <a:extLst>
              <a:ext uri="{FF2B5EF4-FFF2-40B4-BE49-F238E27FC236}">
                <a16:creationId xmlns:a16="http://schemas.microsoft.com/office/drawing/2014/main" id="{1837E2F5-99A3-AB47-B592-BE0AD1A5EAE3}"/>
              </a:ext>
            </a:extLst>
          </p:cNvPr>
          <p:cNvSpPr/>
          <p:nvPr/>
        </p:nvSpPr>
        <p:spPr>
          <a:xfrm>
            <a:off x="2400572" y="12446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9" name="Rectangle 48">
            <a:extLst>
              <a:ext uri="{FF2B5EF4-FFF2-40B4-BE49-F238E27FC236}">
                <a16:creationId xmlns:a16="http://schemas.microsoft.com/office/drawing/2014/main" id="{1C287DD5-9D57-5B44-90B1-8E646BD9597C}"/>
              </a:ext>
            </a:extLst>
          </p:cNvPr>
          <p:cNvSpPr/>
          <p:nvPr/>
        </p:nvSpPr>
        <p:spPr>
          <a:xfrm>
            <a:off x="4033225" y="12446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Rectangle 49">
            <a:extLst>
              <a:ext uri="{FF2B5EF4-FFF2-40B4-BE49-F238E27FC236}">
                <a16:creationId xmlns:a16="http://schemas.microsoft.com/office/drawing/2014/main" id="{A6D00B6E-208B-0245-9135-6ACAB2893AFC}"/>
              </a:ext>
            </a:extLst>
          </p:cNvPr>
          <p:cNvSpPr/>
          <p:nvPr/>
        </p:nvSpPr>
        <p:spPr>
          <a:xfrm>
            <a:off x="5665879" y="12446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Rectangle 50">
            <a:extLst>
              <a:ext uri="{FF2B5EF4-FFF2-40B4-BE49-F238E27FC236}">
                <a16:creationId xmlns:a16="http://schemas.microsoft.com/office/drawing/2014/main" id="{52A56359-74F4-6E4A-B033-7404F59FA6D3}"/>
              </a:ext>
            </a:extLst>
          </p:cNvPr>
          <p:cNvSpPr/>
          <p:nvPr/>
        </p:nvSpPr>
        <p:spPr>
          <a:xfrm>
            <a:off x="7298532" y="12446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Rectangle 51">
            <a:extLst>
              <a:ext uri="{FF2B5EF4-FFF2-40B4-BE49-F238E27FC236}">
                <a16:creationId xmlns:a16="http://schemas.microsoft.com/office/drawing/2014/main" id="{B6639CCE-1A05-7146-8FA2-7AACDBFABC13}"/>
              </a:ext>
            </a:extLst>
          </p:cNvPr>
          <p:cNvSpPr/>
          <p:nvPr/>
        </p:nvSpPr>
        <p:spPr>
          <a:xfrm>
            <a:off x="8931186" y="12446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4" name="Rectangle 53">
            <a:extLst>
              <a:ext uri="{FF2B5EF4-FFF2-40B4-BE49-F238E27FC236}">
                <a16:creationId xmlns:a16="http://schemas.microsoft.com/office/drawing/2014/main" id="{360279D2-97FB-2D44-854E-B357A26104E2}"/>
              </a:ext>
            </a:extLst>
          </p:cNvPr>
          <p:cNvSpPr/>
          <p:nvPr/>
        </p:nvSpPr>
        <p:spPr>
          <a:xfrm>
            <a:off x="767918" y="3073400"/>
            <a:ext cx="1528744" cy="685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5" name="Rectangle 54">
            <a:extLst>
              <a:ext uri="{FF2B5EF4-FFF2-40B4-BE49-F238E27FC236}">
                <a16:creationId xmlns:a16="http://schemas.microsoft.com/office/drawing/2014/main" id="{3BD50925-B777-DA48-B3FE-95D748955511}"/>
              </a:ext>
            </a:extLst>
          </p:cNvPr>
          <p:cNvSpPr/>
          <p:nvPr/>
        </p:nvSpPr>
        <p:spPr>
          <a:xfrm>
            <a:off x="2400572" y="3073400"/>
            <a:ext cx="1528744" cy="685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6" name="Rectangle 55">
            <a:extLst>
              <a:ext uri="{FF2B5EF4-FFF2-40B4-BE49-F238E27FC236}">
                <a16:creationId xmlns:a16="http://schemas.microsoft.com/office/drawing/2014/main" id="{11A9BAFC-168B-AA41-BD94-EF745229B651}"/>
              </a:ext>
            </a:extLst>
          </p:cNvPr>
          <p:cNvSpPr/>
          <p:nvPr/>
        </p:nvSpPr>
        <p:spPr>
          <a:xfrm>
            <a:off x="4033225" y="3073400"/>
            <a:ext cx="1528744" cy="685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7" name="Rectangle 56">
            <a:extLst>
              <a:ext uri="{FF2B5EF4-FFF2-40B4-BE49-F238E27FC236}">
                <a16:creationId xmlns:a16="http://schemas.microsoft.com/office/drawing/2014/main" id="{D7A00C69-2FDF-134E-9103-233C7F356B2E}"/>
              </a:ext>
            </a:extLst>
          </p:cNvPr>
          <p:cNvSpPr/>
          <p:nvPr/>
        </p:nvSpPr>
        <p:spPr>
          <a:xfrm>
            <a:off x="5665879" y="3073400"/>
            <a:ext cx="1528744" cy="685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8" name="Rectangle 57">
            <a:extLst>
              <a:ext uri="{FF2B5EF4-FFF2-40B4-BE49-F238E27FC236}">
                <a16:creationId xmlns:a16="http://schemas.microsoft.com/office/drawing/2014/main" id="{12E17046-29D3-2549-AF54-345F469BD2E9}"/>
              </a:ext>
            </a:extLst>
          </p:cNvPr>
          <p:cNvSpPr/>
          <p:nvPr/>
        </p:nvSpPr>
        <p:spPr>
          <a:xfrm>
            <a:off x="7298532" y="3073400"/>
            <a:ext cx="1528744" cy="685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Rectangle 58">
            <a:extLst>
              <a:ext uri="{FF2B5EF4-FFF2-40B4-BE49-F238E27FC236}">
                <a16:creationId xmlns:a16="http://schemas.microsoft.com/office/drawing/2014/main" id="{2571D55C-695E-C144-880F-0E7534624E56}"/>
              </a:ext>
            </a:extLst>
          </p:cNvPr>
          <p:cNvSpPr/>
          <p:nvPr/>
        </p:nvSpPr>
        <p:spPr>
          <a:xfrm>
            <a:off x="8931186" y="3073400"/>
            <a:ext cx="1528744" cy="685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0" name="Rectangle 59">
            <a:extLst>
              <a:ext uri="{FF2B5EF4-FFF2-40B4-BE49-F238E27FC236}">
                <a16:creationId xmlns:a16="http://schemas.microsoft.com/office/drawing/2014/main" id="{9356591C-F2FA-9546-8BCA-D1B2157B59AB}"/>
              </a:ext>
            </a:extLst>
          </p:cNvPr>
          <p:cNvSpPr/>
          <p:nvPr/>
        </p:nvSpPr>
        <p:spPr>
          <a:xfrm>
            <a:off x="1586808" y="46482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Rectangle 60">
            <a:extLst>
              <a:ext uri="{FF2B5EF4-FFF2-40B4-BE49-F238E27FC236}">
                <a16:creationId xmlns:a16="http://schemas.microsoft.com/office/drawing/2014/main" id="{0D28D46D-A34D-6D43-BF60-8583913FB5FA}"/>
              </a:ext>
            </a:extLst>
          </p:cNvPr>
          <p:cNvSpPr/>
          <p:nvPr/>
        </p:nvSpPr>
        <p:spPr>
          <a:xfrm>
            <a:off x="3219462" y="46482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2" name="Rectangle 61">
            <a:extLst>
              <a:ext uri="{FF2B5EF4-FFF2-40B4-BE49-F238E27FC236}">
                <a16:creationId xmlns:a16="http://schemas.microsoft.com/office/drawing/2014/main" id="{571D6196-EE0D-2B4D-9937-8F15BC714C29}"/>
              </a:ext>
            </a:extLst>
          </p:cNvPr>
          <p:cNvSpPr/>
          <p:nvPr/>
        </p:nvSpPr>
        <p:spPr>
          <a:xfrm>
            <a:off x="4852115" y="46482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3" name="Rectangle 62">
            <a:extLst>
              <a:ext uri="{FF2B5EF4-FFF2-40B4-BE49-F238E27FC236}">
                <a16:creationId xmlns:a16="http://schemas.microsoft.com/office/drawing/2014/main" id="{76C1AAFD-E14D-D141-A347-DA08EDC47916}"/>
              </a:ext>
            </a:extLst>
          </p:cNvPr>
          <p:cNvSpPr/>
          <p:nvPr/>
        </p:nvSpPr>
        <p:spPr>
          <a:xfrm>
            <a:off x="6484769" y="46482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4" name="Rectangle 63">
            <a:extLst>
              <a:ext uri="{FF2B5EF4-FFF2-40B4-BE49-F238E27FC236}">
                <a16:creationId xmlns:a16="http://schemas.microsoft.com/office/drawing/2014/main" id="{46B2DC4C-40F3-2F4C-B066-1D784785F6CD}"/>
              </a:ext>
            </a:extLst>
          </p:cNvPr>
          <p:cNvSpPr/>
          <p:nvPr/>
        </p:nvSpPr>
        <p:spPr>
          <a:xfrm>
            <a:off x="8117422" y="46482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5" name="Rectangle 64">
            <a:extLst>
              <a:ext uri="{FF2B5EF4-FFF2-40B4-BE49-F238E27FC236}">
                <a16:creationId xmlns:a16="http://schemas.microsoft.com/office/drawing/2014/main" id="{65264CBC-2171-FF4C-91E9-2C37C583594F}"/>
              </a:ext>
            </a:extLst>
          </p:cNvPr>
          <p:cNvSpPr/>
          <p:nvPr/>
        </p:nvSpPr>
        <p:spPr>
          <a:xfrm>
            <a:off x="9750076" y="4648200"/>
            <a:ext cx="1528744" cy="1828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6" name="Rectangle 65">
            <a:extLst>
              <a:ext uri="{FF2B5EF4-FFF2-40B4-BE49-F238E27FC236}">
                <a16:creationId xmlns:a16="http://schemas.microsoft.com/office/drawing/2014/main" id="{F8B2AC65-D33F-F940-9F22-1BE2835F2248}"/>
              </a:ext>
            </a:extLst>
          </p:cNvPr>
          <p:cNvSpPr/>
          <p:nvPr/>
        </p:nvSpPr>
        <p:spPr>
          <a:xfrm>
            <a:off x="1586808" y="4579620"/>
            <a:ext cx="1528744" cy="685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7" name="Rectangle 66">
            <a:extLst>
              <a:ext uri="{FF2B5EF4-FFF2-40B4-BE49-F238E27FC236}">
                <a16:creationId xmlns:a16="http://schemas.microsoft.com/office/drawing/2014/main" id="{E0B76BB0-B06D-CA45-8BD8-39AAFAA90BEB}"/>
              </a:ext>
            </a:extLst>
          </p:cNvPr>
          <p:cNvSpPr/>
          <p:nvPr/>
        </p:nvSpPr>
        <p:spPr>
          <a:xfrm>
            <a:off x="3219462" y="4579620"/>
            <a:ext cx="1528744" cy="6858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8" name="Rectangle 67">
            <a:extLst>
              <a:ext uri="{FF2B5EF4-FFF2-40B4-BE49-F238E27FC236}">
                <a16:creationId xmlns:a16="http://schemas.microsoft.com/office/drawing/2014/main" id="{F821E9BF-DCF5-4147-A441-20AA5AF9A2CB}"/>
              </a:ext>
            </a:extLst>
          </p:cNvPr>
          <p:cNvSpPr/>
          <p:nvPr/>
        </p:nvSpPr>
        <p:spPr>
          <a:xfrm>
            <a:off x="4852115" y="4579620"/>
            <a:ext cx="1528744" cy="685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9" name="Rectangle 68">
            <a:extLst>
              <a:ext uri="{FF2B5EF4-FFF2-40B4-BE49-F238E27FC236}">
                <a16:creationId xmlns:a16="http://schemas.microsoft.com/office/drawing/2014/main" id="{687E0C30-1336-474C-85D3-A7687DF025E9}"/>
              </a:ext>
            </a:extLst>
          </p:cNvPr>
          <p:cNvSpPr/>
          <p:nvPr/>
        </p:nvSpPr>
        <p:spPr>
          <a:xfrm>
            <a:off x="6484769" y="4579620"/>
            <a:ext cx="1528744" cy="685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0" name="Rectangle 69">
            <a:extLst>
              <a:ext uri="{FF2B5EF4-FFF2-40B4-BE49-F238E27FC236}">
                <a16:creationId xmlns:a16="http://schemas.microsoft.com/office/drawing/2014/main" id="{2F409E44-181E-944C-A391-D95FC3629C63}"/>
              </a:ext>
            </a:extLst>
          </p:cNvPr>
          <p:cNvSpPr/>
          <p:nvPr/>
        </p:nvSpPr>
        <p:spPr>
          <a:xfrm>
            <a:off x="8117422" y="4579620"/>
            <a:ext cx="1528744" cy="685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1" name="Rectangle 70">
            <a:extLst>
              <a:ext uri="{FF2B5EF4-FFF2-40B4-BE49-F238E27FC236}">
                <a16:creationId xmlns:a16="http://schemas.microsoft.com/office/drawing/2014/main" id="{BDCE7BCF-E046-5149-AED5-A14899ADE2D8}"/>
              </a:ext>
            </a:extLst>
          </p:cNvPr>
          <p:cNvSpPr/>
          <p:nvPr/>
        </p:nvSpPr>
        <p:spPr>
          <a:xfrm>
            <a:off x="9750076" y="4579620"/>
            <a:ext cx="1528744" cy="685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74" name="Straight Connector 73">
            <a:extLst>
              <a:ext uri="{FF2B5EF4-FFF2-40B4-BE49-F238E27FC236}">
                <a16:creationId xmlns:a16="http://schemas.microsoft.com/office/drawing/2014/main" id="{DF88AD22-4A0B-DA40-8F6D-FE7F2C977F5E}"/>
              </a:ext>
            </a:extLst>
          </p:cNvPr>
          <p:cNvCxnSpPr>
            <a:stCxn id="54" idx="2"/>
            <a:endCxn id="2" idx="0"/>
          </p:cNvCxnSpPr>
          <p:nvPr/>
        </p:nvCxnSpPr>
        <p:spPr>
          <a:xfrm>
            <a:off x="1532290" y="3141980"/>
            <a:ext cx="0" cy="379114"/>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6C34FBED-12A9-814A-8CD8-7666142C9DC7}"/>
              </a:ext>
            </a:extLst>
          </p:cNvPr>
          <p:cNvCxnSpPr/>
          <p:nvPr/>
        </p:nvCxnSpPr>
        <p:spPr>
          <a:xfrm>
            <a:off x="3164388" y="3141980"/>
            <a:ext cx="0" cy="379114"/>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76" name="Straight Connector 75">
            <a:extLst>
              <a:ext uri="{FF2B5EF4-FFF2-40B4-BE49-F238E27FC236}">
                <a16:creationId xmlns:a16="http://schemas.microsoft.com/office/drawing/2014/main" id="{BA7513E5-5681-9241-9123-1FB14BF8A5A5}"/>
              </a:ext>
            </a:extLst>
          </p:cNvPr>
          <p:cNvCxnSpPr/>
          <p:nvPr/>
        </p:nvCxnSpPr>
        <p:spPr>
          <a:xfrm>
            <a:off x="6433899" y="3141980"/>
            <a:ext cx="0" cy="379114"/>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FF8217C2-EED7-4740-8DC9-5C6EC9C14AE5}"/>
              </a:ext>
            </a:extLst>
          </p:cNvPr>
          <p:cNvCxnSpPr/>
          <p:nvPr/>
        </p:nvCxnSpPr>
        <p:spPr>
          <a:xfrm>
            <a:off x="4800246" y="3141980"/>
            <a:ext cx="0" cy="379114"/>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8" name="Straight Connector 77">
            <a:extLst>
              <a:ext uri="{FF2B5EF4-FFF2-40B4-BE49-F238E27FC236}">
                <a16:creationId xmlns:a16="http://schemas.microsoft.com/office/drawing/2014/main" id="{082DC8CB-E5F7-2949-9F13-C4B39DEC70B2}"/>
              </a:ext>
            </a:extLst>
          </p:cNvPr>
          <p:cNvCxnSpPr/>
          <p:nvPr/>
        </p:nvCxnSpPr>
        <p:spPr>
          <a:xfrm>
            <a:off x="9699613" y="3141980"/>
            <a:ext cx="0" cy="379114"/>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79" name="Straight Connector 78">
            <a:extLst>
              <a:ext uri="{FF2B5EF4-FFF2-40B4-BE49-F238E27FC236}">
                <a16:creationId xmlns:a16="http://schemas.microsoft.com/office/drawing/2014/main" id="{52167DB6-B036-5A49-BC55-AF6A4A5F5BAD}"/>
              </a:ext>
            </a:extLst>
          </p:cNvPr>
          <p:cNvCxnSpPr/>
          <p:nvPr/>
        </p:nvCxnSpPr>
        <p:spPr>
          <a:xfrm>
            <a:off x="8065960" y="3141980"/>
            <a:ext cx="0" cy="379114"/>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0" name="Straight Connector 79">
            <a:extLst>
              <a:ext uri="{FF2B5EF4-FFF2-40B4-BE49-F238E27FC236}">
                <a16:creationId xmlns:a16="http://schemas.microsoft.com/office/drawing/2014/main" id="{8A01F96F-B23E-3D46-94CD-607CAB52E12C}"/>
              </a:ext>
            </a:extLst>
          </p:cNvPr>
          <p:cNvCxnSpPr/>
          <p:nvPr/>
        </p:nvCxnSpPr>
        <p:spPr>
          <a:xfrm>
            <a:off x="2342079" y="4200507"/>
            <a:ext cx="0" cy="379114"/>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1" name="Straight Connector 80">
            <a:extLst>
              <a:ext uri="{FF2B5EF4-FFF2-40B4-BE49-F238E27FC236}">
                <a16:creationId xmlns:a16="http://schemas.microsoft.com/office/drawing/2014/main" id="{E17F85FF-3441-1F41-B88E-224E7796BFC3}"/>
              </a:ext>
            </a:extLst>
          </p:cNvPr>
          <p:cNvCxnSpPr/>
          <p:nvPr/>
        </p:nvCxnSpPr>
        <p:spPr>
          <a:xfrm>
            <a:off x="3974177" y="4200507"/>
            <a:ext cx="0" cy="379114"/>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3C143C3C-1D7E-CD4D-B3C5-86D71CCA7EDF}"/>
              </a:ext>
            </a:extLst>
          </p:cNvPr>
          <p:cNvCxnSpPr/>
          <p:nvPr/>
        </p:nvCxnSpPr>
        <p:spPr>
          <a:xfrm>
            <a:off x="7243688" y="4200507"/>
            <a:ext cx="0" cy="379114"/>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3" name="Straight Connector 82">
            <a:extLst>
              <a:ext uri="{FF2B5EF4-FFF2-40B4-BE49-F238E27FC236}">
                <a16:creationId xmlns:a16="http://schemas.microsoft.com/office/drawing/2014/main" id="{BEBB0118-CBF8-8F47-8A05-FBB08D6FF1E4}"/>
              </a:ext>
            </a:extLst>
          </p:cNvPr>
          <p:cNvCxnSpPr/>
          <p:nvPr/>
        </p:nvCxnSpPr>
        <p:spPr>
          <a:xfrm>
            <a:off x="5610035" y="4200507"/>
            <a:ext cx="0" cy="379114"/>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4" name="Straight Connector 83">
            <a:extLst>
              <a:ext uri="{FF2B5EF4-FFF2-40B4-BE49-F238E27FC236}">
                <a16:creationId xmlns:a16="http://schemas.microsoft.com/office/drawing/2014/main" id="{CAC68ECB-2D7F-0544-979A-BC7D49987280}"/>
              </a:ext>
            </a:extLst>
          </p:cNvPr>
          <p:cNvCxnSpPr/>
          <p:nvPr/>
        </p:nvCxnSpPr>
        <p:spPr>
          <a:xfrm>
            <a:off x="10509402" y="4200507"/>
            <a:ext cx="0" cy="379114"/>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85" name="Straight Connector 84">
            <a:extLst>
              <a:ext uri="{FF2B5EF4-FFF2-40B4-BE49-F238E27FC236}">
                <a16:creationId xmlns:a16="http://schemas.microsoft.com/office/drawing/2014/main" id="{C61AF876-AD50-BE41-91A2-0E400C675F74}"/>
              </a:ext>
            </a:extLst>
          </p:cNvPr>
          <p:cNvCxnSpPr/>
          <p:nvPr/>
        </p:nvCxnSpPr>
        <p:spPr>
          <a:xfrm>
            <a:off x="8875749" y="4200507"/>
            <a:ext cx="0" cy="379114"/>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sp>
        <p:nvSpPr>
          <p:cNvPr id="86" name="Subtitle 2">
            <a:extLst>
              <a:ext uri="{FF2B5EF4-FFF2-40B4-BE49-F238E27FC236}">
                <a16:creationId xmlns:a16="http://schemas.microsoft.com/office/drawing/2014/main" id="{3DACDFE0-97A1-6D45-81B5-C88014F4D036}"/>
              </a:ext>
            </a:extLst>
          </p:cNvPr>
          <p:cNvSpPr txBox="1">
            <a:spLocks/>
          </p:cNvSpPr>
          <p:nvPr/>
        </p:nvSpPr>
        <p:spPr>
          <a:xfrm>
            <a:off x="848430" y="16654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87" name="Subtitle 2">
            <a:extLst>
              <a:ext uri="{FF2B5EF4-FFF2-40B4-BE49-F238E27FC236}">
                <a16:creationId xmlns:a16="http://schemas.microsoft.com/office/drawing/2014/main" id="{D1E94F6B-5D16-1E4D-AE29-D37022B41F3E}"/>
              </a:ext>
            </a:extLst>
          </p:cNvPr>
          <p:cNvSpPr txBox="1">
            <a:spLocks/>
          </p:cNvSpPr>
          <p:nvPr/>
        </p:nvSpPr>
        <p:spPr>
          <a:xfrm>
            <a:off x="2480528" y="16654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90" name="Subtitle 2">
            <a:extLst>
              <a:ext uri="{FF2B5EF4-FFF2-40B4-BE49-F238E27FC236}">
                <a16:creationId xmlns:a16="http://schemas.microsoft.com/office/drawing/2014/main" id="{4B457451-7A9A-DC4A-9594-F516BF20E90D}"/>
              </a:ext>
            </a:extLst>
          </p:cNvPr>
          <p:cNvSpPr txBox="1">
            <a:spLocks/>
          </p:cNvSpPr>
          <p:nvPr/>
        </p:nvSpPr>
        <p:spPr>
          <a:xfrm>
            <a:off x="4113737" y="16654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91" name="Subtitle 2">
            <a:extLst>
              <a:ext uri="{FF2B5EF4-FFF2-40B4-BE49-F238E27FC236}">
                <a16:creationId xmlns:a16="http://schemas.microsoft.com/office/drawing/2014/main" id="{9FCD5BD6-7ACE-B44F-9F60-C2E2E5B99ED3}"/>
              </a:ext>
            </a:extLst>
          </p:cNvPr>
          <p:cNvSpPr txBox="1">
            <a:spLocks/>
          </p:cNvSpPr>
          <p:nvPr/>
        </p:nvSpPr>
        <p:spPr>
          <a:xfrm>
            <a:off x="5746391" y="16654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92" name="Subtitle 2">
            <a:extLst>
              <a:ext uri="{FF2B5EF4-FFF2-40B4-BE49-F238E27FC236}">
                <a16:creationId xmlns:a16="http://schemas.microsoft.com/office/drawing/2014/main" id="{CE091268-3170-5E48-9522-FFB84D96F6EC}"/>
              </a:ext>
            </a:extLst>
          </p:cNvPr>
          <p:cNvSpPr txBox="1">
            <a:spLocks/>
          </p:cNvSpPr>
          <p:nvPr/>
        </p:nvSpPr>
        <p:spPr>
          <a:xfrm>
            <a:off x="7379044" y="16654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93" name="Subtitle 2">
            <a:extLst>
              <a:ext uri="{FF2B5EF4-FFF2-40B4-BE49-F238E27FC236}">
                <a16:creationId xmlns:a16="http://schemas.microsoft.com/office/drawing/2014/main" id="{9CBAB19C-10BA-614C-8C97-413B32E3A2EB}"/>
              </a:ext>
            </a:extLst>
          </p:cNvPr>
          <p:cNvSpPr txBox="1">
            <a:spLocks/>
          </p:cNvSpPr>
          <p:nvPr/>
        </p:nvSpPr>
        <p:spPr>
          <a:xfrm>
            <a:off x="9011698" y="16654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94" name="Subtitle 2">
            <a:extLst>
              <a:ext uri="{FF2B5EF4-FFF2-40B4-BE49-F238E27FC236}">
                <a16:creationId xmlns:a16="http://schemas.microsoft.com/office/drawing/2014/main" id="{BC096F43-EEF9-E441-BD81-40BE86CDBF16}"/>
              </a:ext>
            </a:extLst>
          </p:cNvPr>
          <p:cNvSpPr txBox="1">
            <a:spLocks/>
          </p:cNvSpPr>
          <p:nvPr/>
        </p:nvSpPr>
        <p:spPr>
          <a:xfrm>
            <a:off x="9825542" y="50690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95" name="Subtitle 2">
            <a:extLst>
              <a:ext uri="{FF2B5EF4-FFF2-40B4-BE49-F238E27FC236}">
                <a16:creationId xmlns:a16="http://schemas.microsoft.com/office/drawing/2014/main" id="{89498CD5-4D49-9344-B464-A543149EE7FE}"/>
              </a:ext>
            </a:extLst>
          </p:cNvPr>
          <p:cNvSpPr txBox="1">
            <a:spLocks/>
          </p:cNvSpPr>
          <p:nvPr/>
        </p:nvSpPr>
        <p:spPr>
          <a:xfrm>
            <a:off x="8195371" y="50690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96" name="Subtitle 2">
            <a:extLst>
              <a:ext uri="{FF2B5EF4-FFF2-40B4-BE49-F238E27FC236}">
                <a16:creationId xmlns:a16="http://schemas.microsoft.com/office/drawing/2014/main" id="{7B8C8261-AE45-2743-8D1D-F3CDE0B7D635}"/>
              </a:ext>
            </a:extLst>
          </p:cNvPr>
          <p:cNvSpPr txBox="1">
            <a:spLocks/>
          </p:cNvSpPr>
          <p:nvPr/>
        </p:nvSpPr>
        <p:spPr>
          <a:xfrm>
            <a:off x="6565281" y="50690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97" name="Subtitle 2">
            <a:extLst>
              <a:ext uri="{FF2B5EF4-FFF2-40B4-BE49-F238E27FC236}">
                <a16:creationId xmlns:a16="http://schemas.microsoft.com/office/drawing/2014/main" id="{F4DBE950-8C3F-2342-B4C9-FCD007BEAEEB}"/>
              </a:ext>
            </a:extLst>
          </p:cNvPr>
          <p:cNvSpPr txBox="1">
            <a:spLocks/>
          </p:cNvSpPr>
          <p:nvPr/>
        </p:nvSpPr>
        <p:spPr>
          <a:xfrm>
            <a:off x="4930064" y="50690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98" name="Subtitle 2">
            <a:extLst>
              <a:ext uri="{FF2B5EF4-FFF2-40B4-BE49-F238E27FC236}">
                <a16:creationId xmlns:a16="http://schemas.microsoft.com/office/drawing/2014/main" id="{5DC4D5F9-76CC-2C4C-AF32-FD9D9127AA4E}"/>
              </a:ext>
            </a:extLst>
          </p:cNvPr>
          <p:cNvSpPr txBox="1">
            <a:spLocks/>
          </p:cNvSpPr>
          <p:nvPr/>
        </p:nvSpPr>
        <p:spPr>
          <a:xfrm>
            <a:off x="3297410" y="50690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99" name="Subtitle 2">
            <a:extLst>
              <a:ext uri="{FF2B5EF4-FFF2-40B4-BE49-F238E27FC236}">
                <a16:creationId xmlns:a16="http://schemas.microsoft.com/office/drawing/2014/main" id="{A03B0CE4-4EB9-2C41-A32E-272C1B814F78}"/>
              </a:ext>
            </a:extLst>
          </p:cNvPr>
          <p:cNvSpPr txBox="1">
            <a:spLocks/>
          </p:cNvSpPr>
          <p:nvPr/>
        </p:nvSpPr>
        <p:spPr>
          <a:xfrm>
            <a:off x="1664757" y="5069004"/>
            <a:ext cx="1367720"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13585095"/>
      </p:ext>
    </p:extLst>
  </p:cSld>
  <p:clrMapOvr>
    <a:masterClrMapping/>
  </p:clrMapOvr>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Arrow 1">
            <a:extLst>
              <a:ext uri="{FF2B5EF4-FFF2-40B4-BE49-F238E27FC236}">
                <a16:creationId xmlns:a16="http://schemas.microsoft.com/office/drawing/2014/main" id="{1F7448B6-7315-8F48-BF4E-911D46889C07}"/>
              </a:ext>
            </a:extLst>
          </p:cNvPr>
          <p:cNvSpPr/>
          <p:nvPr/>
        </p:nvSpPr>
        <p:spPr>
          <a:xfrm>
            <a:off x="1588" y="1333500"/>
            <a:ext cx="12188825" cy="455314"/>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027AC83D-C1A4-9B47-AE23-E5E57A4ECED6}"/>
              </a:ext>
            </a:extLst>
          </p:cNvPr>
          <p:cNvSpPr/>
          <p:nvPr/>
        </p:nvSpPr>
        <p:spPr>
          <a:xfrm>
            <a:off x="762001" y="2643188"/>
            <a:ext cx="1691640" cy="383381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EE496334-3677-1244-B36D-A31327A4629B}"/>
              </a:ext>
            </a:extLst>
          </p:cNvPr>
          <p:cNvSpPr/>
          <p:nvPr/>
        </p:nvSpPr>
        <p:spPr>
          <a:xfrm>
            <a:off x="4352545" y="2643188"/>
            <a:ext cx="1691640" cy="383381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DAFA2B7F-CFBD-6F47-84B9-0753EFF60B73}"/>
              </a:ext>
            </a:extLst>
          </p:cNvPr>
          <p:cNvSpPr/>
          <p:nvPr/>
        </p:nvSpPr>
        <p:spPr>
          <a:xfrm>
            <a:off x="2557273" y="2643188"/>
            <a:ext cx="1691640" cy="383381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2FE5BF44-31B1-CB45-AAF7-53EA301FE4BD}"/>
              </a:ext>
            </a:extLst>
          </p:cNvPr>
          <p:cNvSpPr/>
          <p:nvPr/>
        </p:nvSpPr>
        <p:spPr>
          <a:xfrm>
            <a:off x="6147817" y="2643188"/>
            <a:ext cx="1691640" cy="383381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D48F43B0-05D0-4D48-A12F-F8E3BF971647}"/>
              </a:ext>
            </a:extLst>
          </p:cNvPr>
          <p:cNvSpPr/>
          <p:nvPr/>
        </p:nvSpPr>
        <p:spPr>
          <a:xfrm>
            <a:off x="9738360" y="2643188"/>
            <a:ext cx="1691640" cy="383381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F8A327B3-3E66-764B-B184-EFBA621B8EA7}"/>
              </a:ext>
            </a:extLst>
          </p:cNvPr>
          <p:cNvSpPr/>
          <p:nvPr/>
        </p:nvSpPr>
        <p:spPr>
          <a:xfrm>
            <a:off x="7943089" y="2643188"/>
            <a:ext cx="1691640" cy="383381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Rectangle 10">
            <a:extLst>
              <a:ext uri="{FF2B5EF4-FFF2-40B4-BE49-F238E27FC236}">
                <a16:creationId xmlns:a16="http://schemas.microsoft.com/office/drawing/2014/main" id="{DE8DF230-89B1-3E45-B543-D685DCFF0CC7}"/>
              </a:ext>
            </a:extLst>
          </p:cNvPr>
          <p:cNvSpPr/>
          <p:nvPr/>
        </p:nvSpPr>
        <p:spPr>
          <a:xfrm>
            <a:off x="762001" y="1788814"/>
            <a:ext cx="1691640" cy="754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ectangle 11">
            <a:extLst>
              <a:ext uri="{FF2B5EF4-FFF2-40B4-BE49-F238E27FC236}">
                <a16:creationId xmlns:a16="http://schemas.microsoft.com/office/drawing/2014/main" id="{8FEBE9BB-4B98-A94C-9FB5-1DD0C91204FC}"/>
              </a:ext>
            </a:extLst>
          </p:cNvPr>
          <p:cNvSpPr/>
          <p:nvPr/>
        </p:nvSpPr>
        <p:spPr>
          <a:xfrm>
            <a:off x="4352545" y="1788814"/>
            <a:ext cx="1691640" cy="754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ectangle 12">
            <a:extLst>
              <a:ext uri="{FF2B5EF4-FFF2-40B4-BE49-F238E27FC236}">
                <a16:creationId xmlns:a16="http://schemas.microsoft.com/office/drawing/2014/main" id="{349D5279-57DE-EC41-82ED-154C02E5FC02}"/>
              </a:ext>
            </a:extLst>
          </p:cNvPr>
          <p:cNvSpPr/>
          <p:nvPr/>
        </p:nvSpPr>
        <p:spPr>
          <a:xfrm>
            <a:off x="2557273" y="1788814"/>
            <a:ext cx="1691640" cy="754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10346CFB-8DD2-1247-A711-484D4C304E19}"/>
              </a:ext>
            </a:extLst>
          </p:cNvPr>
          <p:cNvSpPr/>
          <p:nvPr/>
        </p:nvSpPr>
        <p:spPr>
          <a:xfrm>
            <a:off x="6147817" y="1788814"/>
            <a:ext cx="1691640" cy="754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ectangle 14">
            <a:extLst>
              <a:ext uri="{FF2B5EF4-FFF2-40B4-BE49-F238E27FC236}">
                <a16:creationId xmlns:a16="http://schemas.microsoft.com/office/drawing/2014/main" id="{11BEF5C8-A3B7-9A41-AE04-88A2E02FE63F}"/>
              </a:ext>
            </a:extLst>
          </p:cNvPr>
          <p:cNvSpPr/>
          <p:nvPr/>
        </p:nvSpPr>
        <p:spPr>
          <a:xfrm>
            <a:off x="9738360" y="1788814"/>
            <a:ext cx="1691640" cy="754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0A8504AB-9EAA-E141-8136-1B871BAE4E14}"/>
              </a:ext>
            </a:extLst>
          </p:cNvPr>
          <p:cNvSpPr/>
          <p:nvPr/>
        </p:nvSpPr>
        <p:spPr>
          <a:xfrm>
            <a:off x="7943089" y="1788814"/>
            <a:ext cx="1691640" cy="75436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19" name="Group 18">
            <a:extLst>
              <a:ext uri="{FF2B5EF4-FFF2-40B4-BE49-F238E27FC236}">
                <a16:creationId xmlns:a16="http://schemas.microsoft.com/office/drawing/2014/main" id="{DB15DAAF-A47F-8B42-9D25-E610926EF2A7}"/>
              </a:ext>
            </a:extLst>
          </p:cNvPr>
          <p:cNvGrpSpPr/>
          <p:nvPr/>
        </p:nvGrpSpPr>
        <p:grpSpPr>
          <a:xfrm>
            <a:off x="1099503" y="1052840"/>
            <a:ext cx="1016635" cy="1016635"/>
            <a:chOff x="2195831" y="2105679"/>
            <a:chExt cx="2033270" cy="2033270"/>
          </a:xfrm>
        </p:grpSpPr>
        <p:sp useBgFill="1">
          <p:nvSpPr>
            <p:cNvPr id="17" name="Oval 16">
              <a:extLst>
                <a:ext uri="{FF2B5EF4-FFF2-40B4-BE49-F238E27FC236}">
                  <a16:creationId xmlns:a16="http://schemas.microsoft.com/office/drawing/2014/main" id="{7578B0BE-1DAC-754C-A486-C4D8D1899746}"/>
                </a:ext>
              </a:extLst>
            </p:cNvPr>
            <p:cNvSpPr/>
            <p:nvPr/>
          </p:nvSpPr>
          <p:spPr>
            <a:xfrm>
              <a:off x="2195831" y="2105679"/>
              <a:ext cx="2033270" cy="20332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Oval 17">
              <a:extLst>
                <a:ext uri="{FF2B5EF4-FFF2-40B4-BE49-F238E27FC236}">
                  <a16:creationId xmlns:a16="http://schemas.microsoft.com/office/drawing/2014/main" id="{23A4F3F6-79C5-CB4C-830A-ED076EC888EC}"/>
                </a:ext>
              </a:extLst>
            </p:cNvPr>
            <p:cNvSpPr/>
            <p:nvPr/>
          </p:nvSpPr>
          <p:spPr>
            <a:xfrm>
              <a:off x="2341693" y="2251541"/>
              <a:ext cx="1741546" cy="174154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24" name="Group 23">
            <a:extLst>
              <a:ext uri="{FF2B5EF4-FFF2-40B4-BE49-F238E27FC236}">
                <a16:creationId xmlns:a16="http://schemas.microsoft.com/office/drawing/2014/main" id="{A0D9741D-1622-204A-8ACB-39E667D6E0BB}"/>
              </a:ext>
            </a:extLst>
          </p:cNvPr>
          <p:cNvGrpSpPr/>
          <p:nvPr/>
        </p:nvGrpSpPr>
        <p:grpSpPr>
          <a:xfrm>
            <a:off x="2894775" y="1052840"/>
            <a:ext cx="1016635" cy="1016635"/>
            <a:chOff x="2195831" y="2105679"/>
            <a:chExt cx="2033270" cy="2033270"/>
          </a:xfrm>
        </p:grpSpPr>
        <p:sp useBgFill="1">
          <p:nvSpPr>
            <p:cNvPr id="25" name="Oval 24">
              <a:extLst>
                <a:ext uri="{FF2B5EF4-FFF2-40B4-BE49-F238E27FC236}">
                  <a16:creationId xmlns:a16="http://schemas.microsoft.com/office/drawing/2014/main" id="{B47DB701-CA11-F146-95AE-7635463B6109}"/>
                </a:ext>
              </a:extLst>
            </p:cNvPr>
            <p:cNvSpPr/>
            <p:nvPr/>
          </p:nvSpPr>
          <p:spPr>
            <a:xfrm>
              <a:off x="2195831" y="2105679"/>
              <a:ext cx="2033270" cy="20332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Oval 25">
              <a:extLst>
                <a:ext uri="{FF2B5EF4-FFF2-40B4-BE49-F238E27FC236}">
                  <a16:creationId xmlns:a16="http://schemas.microsoft.com/office/drawing/2014/main" id="{342D7FED-78DA-5C4D-904C-EA9012F94666}"/>
                </a:ext>
              </a:extLst>
            </p:cNvPr>
            <p:cNvSpPr/>
            <p:nvPr/>
          </p:nvSpPr>
          <p:spPr>
            <a:xfrm>
              <a:off x="2341693" y="2251541"/>
              <a:ext cx="1741546" cy="174154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27" name="Group 26">
            <a:extLst>
              <a:ext uri="{FF2B5EF4-FFF2-40B4-BE49-F238E27FC236}">
                <a16:creationId xmlns:a16="http://schemas.microsoft.com/office/drawing/2014/main" id="{656D9684-4C80-AF4B-9D4D-1D61458C0ADD}"/>
              </a:ext>
            </a:extLst>
          </p:cNvPr>
          <p:cNvGrpSpPr/>
          <p:nvPr/>
        </p:nvGrpSpPr>
        <p:grpSpPr>
          <a:xfrm>
            <a:off x="4690047" y="1052840"/>
            <a:ext cx="1016635" cy="1016635"/>
            <a:chOff x="2195831" y="2105679"/>
            <a:chExt cx="2033270" cy="2033270"/>
          </a:xfrm>
        </p:grpSpPr>
        <p:sp useBgFill="1">
          <p:nvSpPr>
            <p:cNvPr id="28" name="Oval 27">
              <a:extLst>
                <a:ext uri="{FF2B5EF4-FFF2-40B4-BE49-F238E27FC236}">
                  <a16:creationId xmlns:a16="http://schemas.microsoft.com/office/drawing/2014/main" id="{B28A5053-5B3D-8943-A2E9-2C725765DC1A}"/>
                </a:ext>
              </a:extLst>
            </p:cNvPr>
            <p:cNvSpPr/>
            <p:nvPr/>
          </p:nvSpPr>
          <p:spPr>
            <a:xfrm>
              <a:off x="2195831" y="2105679"/>
              <a:ext cx="2033270" cy="20332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Oval 28">
              <a:extLst>
                <a:ext uri="{FF2B5EF4-FFF2-40B4-BE49-F238E27FC236}">
                  <a16:creationId xmlns:a16="http://schemas.microsoft.com/office/drawing/2014/main" id="{8528BA6E-F18E-1A4C-9A57-8AF08D4D52CC}"/>
                </a:ext>
              </a:extLst>
            </p:cNvPr>
            <p:cNvSpPr/>
            <p:nvPr/>
          </p:nvSpPr>
          <p:spPr>
            <a:xfrm>
              <a:off x="2341693" y="2251541"/>
              <a:ext cx="1741546" cy="174154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30" name="Group 29">
            <a:extLst>
              <a:ext uri="{FF2B5EF4-FFF2-40B4-BE49-F238E27FC236}">
                <a16:creationId xmlns:a16="http://schemas.microsoft.com/office/drawing/2014/main" id="{295626F3-FD23-D24B-8430-79310C53D08A}"/>
              </a:ext>
            </a:extLst>
          </p:cNvPr>
          <p:cNvGrpSpPr/>
          <p:nvPr/>
        </p:nvGrpSpPr>
        <p:grpSpPr>
          <a:xfrm>
            <a:off x="6485319" y="1052840"/>
            <a:ext cx="1016635" cy="1016635"/>
            <a:chOff x="2195831" y="2105679"/>
            <a:chExt cx="2033270" cy="2033270"/>
          </a:xfrm>
        </p:grpSpPr>
        <p:sp useBgFill="1">
          <p:nvSpPr>
            <p:cNvPr id="31" name="Oval 30">
              <a:extLst>
                <a:ext uri="{FF2B5EF4-FFF2-40B4-BE49-F238E27FC236}">
                  <a16:creationId xmlns:a16="http://schemas.microsoft.com/office/drawing/2014/main" id="{F1717F1B-0350-FC49-9C52-1C99E4A3BF48}"/>
                </a:ext>
              </a:extLst>
            </p:cNvPr>
            <p:cNvSpPr/>
            <p:nvPr/>
          </p:nvSpPr>
          <p:spPr>
            <a:xfrm>
              <a:off x="2195831" y="2105679"/>
              <a:ext cx="2033270" cy="20332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 name="Oval 31">
              <a:extLst>
                <a:ext uri="{FF2B5EF4-FFF2-40B4-BE49-F238E27FC236}">
                  <a16:creationId xmlns:a16="http://schemas.microsoft.com/office/drawing/2014/main" id="{82CAD9C8-6DCD-0047-91AA-5CFADFDA8EB5}"/>
                </a:ext>
              </a:extLst>
            </p:cNvPr>
            <p:cNvSpPr/>
            <p:nvPr/>
          </p:nvSpPr>
          <p:spPr>
            <a:xfrm>
              <a:off x="2341693" y="2251541"/>
              <a:ext cx="1741546" cy="174154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33" name="Group 32">
            <a:extLst>
              <a:ext uri="{FF2B5EF4-FFF2-40B4-BE49-F238E27FC236}">
                <a16:creationId xmlns:a16="http://schemas.microsoft.com/office/drawing/2014/main" id="{B0BC5AB1-0433-5042-BD4E-125F3F9FF86D}"/>
              </a:ext>
            </a:extLst>
          </p:cNvPr>
          <p:cNvGrpSpPr/>
          <p:nvPr/>
        </p:nvGrpSpPr>
        <p:grpSpPr>
          <a:xfrm>
            <a:off x="8280591" y="1052840"/>
            <a:ext cx="1016635" cy="1016635"/>
            <a:chOff x="2195831" y="2105679"/>
            <a:chExt cx="2033270" cy="2033270"/>
          </a:xfrm>
        </p:grpSpPr>
        <p:sp useBgFill="1">
          <p:nvSpPr>
            <p:cNvPr id="34" name="Oval 33">
              <a:extLst>
                <a:ext uri="{FF2B5EF4-FFF2-40B4-BE49-F238E27FC236}">
                  <a16:creationId xmlns:a16="http://schemas.microsoft.com/office/drawing/2014/main" id="{B25CF038-047C-964A-A08F-99682463FBE8}"/>
                </a:ext>
              </a:extLst>
            </p:cNvPr>
            <p:cNvSpPr/>
            <p:nvPr/>
          </p:nvSpPr>
          <p:spPr>
            <a:xfrm>
              <a:off x="2195831" y="2105679"/>
              <a:ext cx="2033270" cy="20332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Oval 34">
              <a:extLst>
                <a:ext uri="{FF2B5EF4-FFF2-40B4-BE49-F238E27FC236}">
                  <a16:creationId xmlns:a16="http://schemas.microsoft.com/office/drawing/2014/main" id="{636F30C2-EE9E-B448-A58D-297DFB584AE3}"/>
                </a:ext>
              </a:extLst>
            </p:cNvPr>
            <p:cNvSpPr/>
            <p:nvPr/>
          </p:nvSpPr>
          <p:spPr>
            <a:xfrm>
              <a:off x="2341693" y="2251541"/>
              <a:ext cx="1741546" cy="174154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36" name="Group 35">
            <a:extLst>
              <a:ext uri="{FF2B5EF4-FFF2-40B4-BE49-F238E27FC236}">
                <a16:creationId xmlns:a16="http://schemas.microsoft.com/office/drawing/2014/main" id="{C5C1D348-B81D-4547-AE27-90C24D2227CF}"/>
              </a:ext>
            </a:extLst>
          </p:cNvPr>
          <p:cNvGrpSpPr/>
          <p:nvPr/>
        </p:nvGrpSpPr>
        <p:grpSpPr>
          <a:xfrm>
            <a:off x="10075863" y="1052840"/>
            <a:ext cx="1016635" cy="1016635"/>
            <a:chOff x="2195831" y="2105679"/>
            <a:chExt cx="2033270" cy="2033270"/>
          </a:xfrm>
        </p:grpSpPr>
        <p:sp useBgFill="1">
          <p:nvSpPr>
            <p:cNvPr id="37" name="Oval 36">
              <a:extLst>
                <a:ext uri="{FF2B5EF4-FFF2-40B4-BE49-F238E27FC236}">
                  <a16:creationId xmlns:a16="http://schemas.microsoft.com/office/drawing/2014/main" id="{4D6934FC-BAB1-AF48-AC3E-7350A26570AA}"/>
                </a:ext>
              </a:extLst>
            </p:cNvPr>
            <p:cNvSpPr/>
            <p:nvPr/>
          </p:nvSpPr>
          <p:spPr>
            <a:xfrm>
              <a:off x="2195831" y="2105679"/>
              <a:ext cx="2033270" cy="20332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Oval 37">
              <a:extLst>
                <a:ext uri="{FF2B5EF4-FFF2-40B4-BE49-F238E27FC236}">
                  <a16:creationId xmlns:a16="http://schemas.microsoft.com/office/drawing/2014/main" id="{624D574B-3A35-4444-8E42-3004A19313A2}"/>
                </a:ext>
              </a:extLst>
            </p:cNvPr>
            <p:cNvSpPr/>
            <p:nvPr/>
          </p:nvSpPr>
          <p:spPr>
            <a:xfrm>
              <a:off x="2341693" y="2251541"/>
              <a:ext cx="1741546" cy="1741546"/>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39" name="Freeform 630">
            <a:extLst>
              <a:ext uri="{FF2B5EF4-FFF2-40B4-BE49-F238E27FC236}">
                <a16:creationId xmlns:a16="http://schemas.microsoft.com/office/drawing/2014/main" id="{682B317E-D453-5D44-9A89-4028A0006F1B}"/>
              </a:ext>
            </a:extLst>
          </p:cNvPr>
          <p:cNvSpPr>
            <a:spLocks noChangeAspect="1"/>
          </p:cNvSpPr>
          <p:nvPr/>
        </p:nvSpPr>
        <p:spPr bwMode="auto">
          <a:xfrm>
            <a:off x="987295" y="5820881"/>
            <a:ext cx="460257" cy="475236"/>
          </a:xfrm>
          <a:custGeom>
            <a:avLst/>
            <a:gdLst>
              <a:gd name="T0" fmla="*/ 426660 w 158757"/>
              <a:gd name="T1" fmla="*/ 537620 h 164742"/>
              <a:gd name="T2" fmla="*/ 678037 w 158757"/>
              <a:gd name="T3" fmla="*/ 537620 h 164742"/>
              <a:gd name="T4" fmla="*/ 678037 w 158757"/>
              <a:gd name="T5" fmla="*/ 787047 h 164742"/>
              <a:gd name="T6" fmla="*/ 678037 w 158757"/>
              <a:gd name="T7" fmla="*/ 2342653 h 164742"/>
              <a:gd name="T8" fmla="*/ 1465235 w 158757"/>
              <a:gd name="T9" fmla="*/ 2664274 h 164742"/>
              <a:gd name="T10" fmla="*/ 2245823 w 158757"/>
              <a:gd name="T11" fmla="*/ 2342653 h 164742"/>
              <a:gd name="T12" fmla="*/ 2245823 w 158757"/>
              <a:gd name="T13" fmla="*/ 787047 h 164742"/>
              <a:gd name="T14" fmla="*/ 2245823 w 158757"/>
              <a:gd name="T15" fmla="*/ 537620 h 164742"/>
              <a:gd name="T16" fmla="*/ 2497206 w 158757"/>
              <a:gd name="T17" fmla="*/ 537620 h 164742"/>
              <a:gd name="T18" fmla="*/ 2497206 w 158757"/>
              <a:gd name="T19" fmla="*/ 2592080 h 164742"/>
              <a:gd name="T20" fmla="*/ 1465235 w 158757"/>
              <a:gd name="T21" fmla="*/ 3018713 h 164742"/>
              <a:gd name="T22" fmla="*/ 426660 w 158757"/>
              <a:gd name="T23" fmla="*/ 2592080 h 164742"/>
              <a:gd name="T24" fmla="*/ 426660 w 158757"/>
              <a:gd name="T25" fmla="*/ 537620 h 164742"/>
              <a:gd name="T26" fmla="*/ 1465359 w 158757"/>
              <a:gd name="T27" fmla="*/ 0 h 164742"/>
              <a:gd name="T28" fmla="*/ 1637890 w 158757"/>
              <a:gd name="T29" fmla="*/ 178346 h 164742"/>
              <a:gd name="T30" fmla="*/ 1637890 w 158757"/>
              <a:gd name="T31" fmla="*/ 1327693 h 164742"/>
              <a:gd name="T32" fmla="*/ 1465359 w 158757"/>
              <a:gd name="T33" fmla="*/ 1506039 h 164742"/>
              <a:gd name="T34" fmla="*/ 1292829 w 158757"/>
              <a:gd name="T35" fmla="*/ 1327693 h 164742"/>
              <a:gd name="T36" fmla="*/ 1292829 w 158757"/>
              <a:gd name="T37" fmla="*/ 178346 h 164742"/>
              <a:gd name="T38" fmla="*/ 1465359 w 158757"/>
              <a:gd name="T39" fmla="*/ 0 h 1647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8757" h="164742">
                <a:moveTo>
                  <a:pt x="23127" y="29340"/>
                </a:moveTo>
                <a:cubicBezTo>
                  <a:pt x="27072" y="25400"/>
                  <a:pt x="33167" y="25400"/>
                  <a:pt x="36753" y="29340"/>
                </a:cubicBezTo>
                <a:cubicBezTo>
                  <a:pt x="40697" y="32922"/>
                  <a:pt x="40697" y="39012"/>
                  <a:pt x="36753" y="42952"/>
                </a:cubicBezTo>
                <a:cubicBezTo>
                  <a:pt x="13446" y="66235"/>
                  <a:pt x="13446" y="104205"/>
                  <a:pt x="36753" y="127847"/>
                </a:cubicBezTo>
                <a:cubicBezTo>
                  <a:pt x="48227" y="138951"/>
                  <a:pt x="63287" y="145399"/>
                  <a:pt x="79423" y="145399"/>
                </a:cubicBezTo>
                <a:cubicBezTo>
                  <a:pt x="95559" y="145399"/>
                  <a:pt x="110619" y="138951"/>
                  <a:pt x="121735" y="127847"/>
                </a:cubicBezTo>
                <a:cubicBezTo>
                  <a:pt x="145401" y="104205"/>
                  <a:pt x="145401" y="66235"/>
                  <a:pt x="121735" y="42952"/>
                </a:cubicBezTo>
                <a:cubicBezTo>
                  <a:pt x="118149" y="39012"/>
                  <a:pt x="118149" y="32922"/>
                  <a:pt x="121735" y="29340"/>
                </a:cubicBezTo>
                <a:cubicBezTo>
                  <a:pt x="125321" y="25400"/>
                  <a:pt x="131775" y="25400"/>
                  <a:pt x="135361" y="29340"/>
                </a:cubicBezTo>
                <a:cubicBezTo>
                  <a:pt x="166556" y="60146"/>
                  <a:pt x="166556" y="110653"/>
                  <a:pt x="135361" y="141459"/>
                </a:cubicBezTo>
                <a:cubicBezTo>
                  <a:pt x="119942" y="156861"/>
                  <a:pt x="99503" y="164742"/>
                  <a:pt x="79423" y="164742"/>
                </a:cubicBezTo>
                <a:cubicBezTo>
                  <a:pt x="58984" y="164742"/>
                  <a:pt x="38904" y="156861"/>
                  <a:pt x="23127" y="141459"/>
                </a:cubicBezTo>
                <a:cubicBezTo>
                  <a:pt x="-7710" y="110653"/>
                  <a:pt x="-7710" y="60146"/>
                  <a:pt x="23127" y="29340"/>
                </a:cubicBezTo>
                <a:close/>
                <a:moveTo>
                  <a:pt x="79430" y="0"/>
                </a:moveTo>
                <a:cubicBezTo>
                  <a:pt x="84625" y="0"/>
                  <a:pt x="88782" y="4686"/>
                  <a:pt x="88782" y="9733"/>
                </a:cubicBezTo>
                <a:lnTo>
                  <a:pt x="88782" y="72457"/>
                </a:lnTo>
                <a:cubicBezTo>
                  <a:pt x="88782" y="77864"/>
                  <a:pt x="84625" y="82190"/>
                  <a:pt x="79430" y="82190"/>
                </a:cubicBezTo>
                <a:cubicBezTo>
                  <a:pt x="74234" y="82190"/>
                  <a:pt x="70078" y="77864"/>
                  <a:pt x="70078" y="72457"/>
                </a:cubicBezTo>
                <a:lnTo>
                  <a:pt x="70078" y="9733"/>
                </a:lnTo>
                <a:cubicBezTo>
                  <a:pt x="70078" y="4686"/>
                  <a:pt x="74234" y="0"/>
                  <a:pt x="7943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0" name="Freeform 631">
            <a:extLst>
              <a:ext uri="{FF2B5EF4-FFF2-40B4-BE49-F238E27FC236}">
                <a16:creationId xmlns:a16="http://schemas.microsoft.com/office/drawing/2014/main" id="{4FF141F0-E589-3C47-9249-1310E1F64949}"/>
              </a:ext>
            </a:extLst>
          </p:cNvPr>
          <p:cNvSpPr>
            <a:spLocks noChangeAspect="1"/>
          </p:cNvSpPr>
          <p:nvPr/>
        </p:nvSpPr>
        <p:spPr bwMode="auto">
          <a:xfrm>
            <a:off x="4533908" y="5795008"/>
            <a:ext cx="614130" cy="526981"/>
          </a:xfrm>
          <a:custGeom>
            <a:avLst/>
            <a:gdLst>
              <a:gd name="T0" fmla="*/ 502583 w 212659"/>
              <a:gd name="T1" fmla="*/ 401651 h 182199"/>
              <a:gd name="T2" fmla="*/ 471075 w 212659"/>
              <a:gd name="T3" fmla="*/ 570713 h 182199"/>
              <a:gd name="T4" fmla="*/ 439567 w 212659"/>
              <a:gd name="T5" fmla="*/ 401651 h 182199"/>
              <a:gd name="T6" fmla="*/ 337348 w 212659"/>
              <a:gd name="T7" fmla="*/ 331399 h 182199"/>
              <a:gd name="T8" fmla="*/ 411627 w 212659"/>
              <a:gd name="T9" fmla="*/ 580501 h 182199"/>
              <a:gd name="T10" fmla="*/ 346933 w 212659"/>
              <a:gd name="T11" fmla="*/ 580501 h 182199"/>
              <a:gd name="T12" fmla="*/ 337348 w 212659"/>
              <a:gd name="T13" fmla="*/ 397338 h 182199"/>
              <a:gd name="T14" fmla="*/ 326566 w 212659"/>
              <a:gd name="T15" fmla="*/ 459611 h 182199"/>
              <a:gd name="T16" fmla="*/ 263068 w 212659"/>
              <a:gd name="T17" fmla="*/ 459611 h 182199"/>
              <a:gd name="T18" fmla="*/ 337348 w 212659"/>
              <a:gd name="T19" fmla="*/ 331399 h 182199"/>
              <a:gd name="T20" fmla="*/ 482096 w 212659"/>
              <a:gd name="T21" fmla="*/ 289988 h 182199"/>
              <a:gd name="T22" fmla="*/ 426097 w 212659"/>
              <a:gd name="T23" fmla="*/ 326264 h 182199"/>
              <a:gd name="T24" fmla="*/ 232534 w 212659"/>
              <a:gd name="T25" fmla="*/ 383096 h 182199"/>
              <a:gd name="T26" fmla="*/ 199665 w 212659"/>
              <a:gd name="T27" fmla="*/ 581410 h 182199"/>
              <a:gd name="T28" fmla="*/ 166796 w 212659"/>
              <a:gd name="T29" fmla="*/ 383096 h 182199"/>
              <a:gd name="T30" fmla="*/ 67170 w 212659"/>
              <a:gd name="T31" fmla="*/ 155007 h 182199"/>
              <a:gd name="T32" fmla="*/ 61109 w 212659"/>
              <a:gd name="T33" fmla="*/ 222711 h 182199"/>
              <a:gd name="T34" fmla="*/ 16253 w 212659"/>
              <a:gd name="T35" fmla="*/ 234590 h 182199"/>
              <a:gd name="T36" fmla="*/ 21101 w 212659"/>
              <a:gd name="T37" fmla="*/ 163320 h 182199"/>
              <a:gd name="T38" fmla="*/ 214428 w 212659"/>
              <a:gd name="T39" fmla="*/ 131405 h 182199"/>
              <a:gd name="T40" fmla="*/ 242648 w 212659"/>
              <a:gd name="T41" fmla="*/ 190674 h 182199"/>
              <a:gd name="T42" fmla="*/ 126083 w 212659"/>
              <a:gd name="T43" fmla="*/ 484608 h 182199"/>
              <a:gd name="T44" fmla="*/ 59826 w 212659"/>
              <a:gd name="T45" fmla="*/ 484608 h 182199"/>
              <a:gd name="T46" fmla="*/ 214428 w 212659"/>
              <a:gd name="T47" fmla="*/ 131405 h 182199"/>
              <a:gd name="T48" fmla="*/ 609499 w 212659"/>
              <a:gd name="T49" fmla="*/ 382254 h 182199"/>
              <a:gd name="T50" fmla="*/ 576522 w 212659"/>
              <a:gd name="T51" fmla="*/ 602780 h 182199"/>
              <a:gd name="T52" fmla="*/ 543549 w 212659"/>
              <a:gd name="T53" fmla="*/ 382254 h 182199"/>
              <a:gd name="T54" fmla="*/ 300506 w 212659"/>
              <a:gd name="T55" fmla="*/ 139799 h 182199"/>
              <a:gd name="T56" fmla="*/ 334464 w 212659"/>
              <a:gd name="T57" fmla="*/ 0 h 182199"/>
              <a:gd name="T58" fmla="*/ 683731 w 212659"/>
              <a:gd name="T59" fmla="*/ 415705 h 182199"/>
              <a:gd name="T60" fmla="*/ 334464 w 212659"/>
              <a:gd name="T61" fmla="*/ 65637 h 182199"/>
              <a:gd name="T62" fmla="*/ 102833 w 212659"/>
              <a:gd name="T63" fmla="*/ 119122 h 182199"/>
              <a:gd name="T64" fmla="*/ 334464 w 212659"/>
              <a:gd name="T65" fmla="*/ 0 h 182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2659" h="182199">
                <a:moveTo>
                  <a:pt x="139821" y="109537"/>
                </a:moveTo>
                <a:cubicBezTo>
                  <a:pt x="144670" y="109537"/>
                  <a:pt x="149173" y="113872"/>
                  <a:pt x="149173" y="119290"/>
                </a:cubicBezTo>
                <a:lnTo>
                  <a:pt x="149173" y="159748"/>
                </a:lnTo>
                <a:cubicBezTo>
                  <a:pt x="149173" y="165166"/>
                  <a:pt x="144670" y="169501"/>
                  <a:pt x="139821" y="169501"/>
                </a:cubicBezTo>
                <a:cubicBezTo>
                  <a:pt x="134625" y="169501"/>
                  <a:pt x="130469" y="165166"/>
                  <a:pt x="130469" y="159748"/>
                </a:cubicBezTo>
                <a:lnTo>
                  <a:pt x="130469" y="119290"/>
                </a:lnTo>
                <a:cubicBezTo>
                  <a:pt x="130469" y="113872"/>
                  <a:pt x="134625" y="109537"/>
                  <a:pt x="139821" y="109537"/>
                </a:cubicBezTo>
                <a:close/>
                <a:moveTo>
                  <a:pt x="100129" y="98425"/>
                </a:moveTo>
                <a:cubicBezTo>
                  <a:pt x="112219" y="98425"/>
                  <a:pt x="122176" y="108579"/>
                  <a:pt x="122176" y="120910"/>
                </a:cubicBezTo>
                <a:lnTo>
                  <a:pt x="122176" y="172408"/>
                </a:lnTo>
                <a:cubicBezTo>
                  <a:pt x="122176" y="177847"/>
                  <a:pt x="117909" y="182199"/>
                  <a:pt x="112575" y="182199"/>
                </a:cubicBezTo>
                <a:cubicBezTo>
                  <a:pt x="107241" y="182199"/>
                  <a:pt x="102974" y="177847"/>
                  <a:pt x="102974" y="172408"/>
                </a:cubicBezTo>
                <a:lnTo>
                  <a:pt x="102974" y="120910"/>
                </a:lnTo>
                <a:cubicBezTo>
                  <a:pt x="102974" y="119459"/>
                  <a:pt x="101551" y="118009"/>
                  <a:pt x="100129" y="118009"/>
                </a:cubicBezTo>
                <a:cubicBezTo>
                  <a:pt x="98351" y="118009"/>
                  <a:pt x="96929" y="119459"/>
                  <a:pt x="96929" y="120910"/>
                </a:cubicBezTo>
                <a:lnTo>
                  <a:pt x="96929" y="136504"/>
                </a:lnTo>
                <a:cubicBezTo>
                  <a:pt x="96929" y="141582"/>
                  <a:pt x="93017" y="146296"/>
                  <a:pt x="87327" y="146296"/>
                </a:cubicBezTo>
                <a:cubicBezTo>
                  <a:pt x="82349" y="146296"/>
                  <a:pt x="78082" y="141582"/>
                  <a:pt x="78082" y="136504"/>
                </a:cubicBezTo>
                <a:lnTo>
                  <a:pt x="78082" y="120910"/>
                </a:lnTo>
                <a:cubicBezTo>
                  <a:pt x="78082" y="108579"/>
                  <a:pt x="88039" y="98425"/>
                  <a:pt x="100129" y="98425"/>
                </a:cubicBezTo>
                <a:close/>
                <a:moveTo>
                  <a:pt x="100455" y="63500"/>
                </a:moveTo>
                <a:cubicBezTo>
                  <a:pt x="117437" y="63500"/>
                  <a:pt x="133336" y="71760"/>
                  <a:pt x="143092" y="86126"/>
                </a:cubicBezTo>
                <a:cubicBezTo>
                  <a:pt x="145983" y="90435"/>
                  <a:pt x="144537" y="96541"/>
                  <a:pt x="140201" y="99773"/>
                </a:cubicBezTo>
                <a:cubicBezTo>
                  <a:pt x="135504" y="102646"/>
                  <a:pt x="129723" y="101209"/>
                  <a:pt x="126471" y="96900"/>
                </a:cubicBezTo>
                <a:cubicBezTo>
                  <a:pt x="121051" y="87921"/>
                  <a:pt x="110933" y="82893"/>
                  <a:pt x="100455" y="82893"/>
                </a:cubicBezTo>
                <a:cubicBezTo>
                  <a:pt x="83111" y="82893"/>
                  <a:pt x="69019" y="96541"/>
                  <a:pt x="69019" y="113779"/>
                </a:cubicBezTo>
                <a:lnTo>
                  <a:pt x="69019" y="162981"/>
                </a:lnTo>
                <a:cubicBezTo>
                  <a:pt x="69019" y="168368"/>
                  <a:pt x="64683" y="172678"/>
                  <a:pt x="59263" y="172678"/>
                </a:cubicBezTo>
                <a:cubicBezTo>
                  <a:pt x="53843" y="172678"/>
                  <a:pt x="49507" y="168368"/>
                  <a:pt x="49507" y="162981"/>
                </a:cubicBezTo>
                <a:lnTo>
                  <a:pt x="49507" y="113779"/>
                </a:lnTo>
                <a:cubicBezTo>
                  <a:pt x="49507" y="85766"/>
                  <a:pt x="72271" y="63500"/>
                  <a:pt x="100455" y="63500"/>
                </a:cubicBezTo>
                <a:close/>
                <a:moveTo>
                  <a:pt x="19937" y="46037"/>
                </a:moveTo>
                <a:cubicBezTo>
                  <a:pt x="24255" y="49212"/>
                  <a:pt x="25334" y="54856"/>
                  <a:pt x="22455" y="59090"/>
                </a:cubicBezTo>
                <a:cubicBezTo>
                  <a:pt x="20656" y="61559"/>
                  <a:pt x="19577" y="63676"/>
                  <a:pt x="18138" y="66145"/>
                </a:cubicBezTo>
                <a:cubicBezTo>
                  <a:pt x="16338" y="68967"/>
                  <a:pt x="13100" y="71084"/>
                  <a:pt x="9502" y="71084"/>
                </a:cubicBezTo>
                <a:cubicBezTo>
                  <a:pt x="8062" y="71084"/>
                  <a:pt x="6263" y="70731"/>
                  <a:pt x="4824" y="69673"/>
                </a:cubicBezTo>
                <a:cubicBezTo>
                  <a:pt x="146" y="67204"/>
                  <a:pt x="-1293" y="61206"/>
                  <a:pt x="1226" y="56620"/>
                </a:cubicBezTo>
                <a:cubicBezTo>
                  <a:pt x="2665" y="54151"/>
                  <a:pt x="4464" y="50976"/>
                  <a:pt x="6263" y="48506"/>
                </a:cubicBezTo>
                <a:cubicBezTo>
                  <a:pt x="9502" y="43920"/>
                  <a:pt x="15619" y="42862"/>
                  <a:pt x="19937" y="46037"/>
                </a:cubicBezTo>
                <a:close/>
                <a:moveTo>
                  <a:pt x="63645" y="39027"/>
                </a:moveTo>
                <a:cubicBezTo>
                  <a:pt x="68379" y="36512"/>
                  <a:pt x="74206" y="38667"/>
                  <a:pt x="76755" y="43338"/>
                </a:cubicBezTo>
                <a:cubicBezTo>
                  <a:pt x="79305" y="48367"/>
                  <a:pt x="77120" y="54115"/>
                  <a:pt x="72021" y="56630"/>
                </a:cubicBezTo>
                <a:cubicBezTo>
                  <a:pt x="50898" y="67048"/>
                  <a:pt x="37423" y="88244"/>
                  <a:pt x="37423" y="111955"/>
                </a:cubicBezTo>
                <a:lnTo>
                  <a:pt x="37423" y="143928"/>
                </a:lnTo>
                <a:cubicBezTo>
                  <a:pt x="37423" y="149317"/>
                  <a:pt x="32689" y="153628"/>
                  <a:pt x="27226" y="153628"/>
                </a:cubicBezTo>
                <a:cubicBezTo>
                  <a:pt x="22127" y="153628"/>
                  <a:pt x="17757" y="149317"/>
                  <a:pt x="17757" y="143928"/>
                </a:cubicBezTo>
                <a:lnTo>
                  <a:pt x="17757" y="111955"/>
                </a:lnTo>
                <a:cubicBezTo>
                  <a:pt x="17757" y="80700"/>
                  <a:pt x="35238" y="53037"/>
                  <a:pt x="63645" y="39027"/>
                </a:cubicBezTo>
                <a:close/>
                <a:moveTo>
                  <a:pt x="98981" y="31750"/>
                </a:moveTo>
                <a:cubicBezTo>
                  <a:pt x="143932" y="31750"/>
                  <a:pt x="180907" y="68297"/>
                  <a:pt x="180907" y="113529"/>
                </a:cubicBezTo>
                <a:lnTo>
                  <a:pt x="180907" y="169255"/>
                </a:lnTo>
                <a:cubicBezTo>
                  <a:pt x="180907" y="174683"/>
                  <a:pt x="176557" y="179025"/>
                  <a:pt x="171119" y="179025"/>
                </a:cubicBezTo>
                <a:cubicBezTo>
                  <a:pt x="165682" y="179025"/>
                  <a:pt x="161332" y="174683"/>
                  <a:pt x="161332" y="169255"/>
                </a:cubicBezTo>
                <a:lnTo>
                  <a:pt x="161332" y="113529"/>
                </a:lnTo>
                <a:cubicBezTo>
                  <a:pt x="161332" y="79153"/>
                  <a:pt x="133419" y="51290"/>
                  <a:pt x="98981" y="51290"/>
                </a:cubicBezTo>
                <a:cubicBezTo>
                  <a:pt x="93544" y="51290"/>
                  <a:pt x="89194" y="46948"/>
                  <a:pt x="89194" y="41520"/>
                </a:cubicBezTo>
                <a:cubicBezTo>
                  <a:pt x="89194" y="36092"/>
                  <a:pt x="93544" y="31750"/>
                  <a:pt x="98981" y="31750"/>
                </a:cubicBezTo>
                <a:close/>
                <a:moveTo>
                  <a:pt x="99273" y="0"/>
                </a:moveTo>
                <a:cubicBezTo>
                  <a:pt x="161546" y="0"/>
                  <a:pt x="212659" y="50902"/>
                  <a:pt x="212659" y="113717"/>
                </a:cubicBezTo>
                <a:cubicBezTo>
                  <a:pt x="212659" y="119132"/>
                  <a:pt x="208340" y="123464"/>
                  <a:pt x="202940" y="123464"/>
                </a:cubicBezTo>
                <a:cubicBezTo>
                  <a:pt x="197541" y="123464"/>
                  <a:pt x="193222" y="119132"/>
                  <a:pt x="193222" y="113717"/>
                </a:cubicBezTo>
                <a:cubicBezTo>
                  <a:pt x="193222" y="61732"/>
                  <a:pt x="151107" y="19494"/>
                  <a:pt x="99273" y="19494"/>
                </a:cubicBezTo>
                <a:cubicBezTo>
                  <a:pt x="79475" y="19494"/>
                  <a:pt x="60038" y="25631"/>
                  <a:pt x="44200" y="37184"/>
                </a:cubicBezTo>
                <a:cubicBezTo>
                  <a:pt x="39880" y="40433"/>
                  <a:pt x="33761" y="39350"/>
                  <a:pt x="30522" y="35379"/>
                </a:cubicBezTo>
                <a:cubicBezTo>
                  <a:pt x="27282" y="30685"/>
                  <a:pt x="28362" y="24548"/>
                  <a:pt x="32681" y="21660"/>
                </a:cubicBezTo>
                <a:cubicBezTo>
                  <a:pt x="52119" y="7220"/>
                  <a:pt x="75156" y="0"/>
                  <a:pt x="9927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1" name="Freeform 615">
            <a:extLst>
              <a:ext uri="{FF2B5EF4-FFF2-40B4-BE49-F238E27FC236}">
                <a16:creationId xmlns:a16="http://schemas.microsoft.com/office/drawing/2014/main" id="{350E23B3-DFA9-434F-85DB-929115D052E2}"/>
              </a:ext>
            </a:extLst>
          </p:cNvPr>
          <p:cNvSpPr>
            <a:spLocks noChangeAspect="1"/>
          </p:cNvSpPr>
          <p:nvPr/>
        </p:nvSpPr>
        <p:spPr bwMode="auto">
          <a:xfrm>
            <a:off x="6319952" y="5799775"/>
            <a:ext cx="476597" cy="517449"/>
          </a:xfrm>
          <a:custGeom>
            <a:avLst/>
            <a:gdLst>
              <a:gd name="T0" fmla="*/ 659932 w 164739"/>
              <a:gd name="T1" fmla="*/ 2336317 h 178667"/>
              <a:gd name="T2" fmla="*/ 359971 w 164739"/>
              <a:gd name="T3" fmla="*/ 2633548 h 178667"/>
              <a:gd name="T4" fmla="*/ 659932 w 164739"/>
              <a:gd name="T5" fmla="*/ 2924176 h 178667"/>
              <a:gd name="T6" fmla="*/ 866584 w 164739"/>
              <a:gd name="T7" fmla="*/ 2838304 h 178667"/>
              <a:gd name="T8" fmla="*/ 938131 w 164739"/>
              <a:gd name="T9" fmla="*/ 2669279 h 178667"/>
              <a:gd name="T10" fmla="*/ 909249 w 164739"/>
              <a:gd name="T11" fmla="*/ 2640486 h 178667"/>
              <a:gd name="T12" fmla="*/ 909249 w 164739"/>
              <a:gd name="T13" fmla="*/ 2526644 h 178667"/>
              <a:gd name="T14" fmla="*/ 866584 w 164739"/>
              <a:gd name="T15" fmla="*/ 2423014 h 178667"/>
              <a:gd name="T16" fmla="*/ 659932 w 164739"/>
              <a:gd name="T17" fmla="*/ 2336317 h 178667"/>
              <a:gd name="T18" fmla="*/ 2361144 w 164739"/>
              <a:gd name="T19" fmla="*/ 1784943 h 178667"/>
              <a:gd name="T20" fmla="*/ 2061166 w 164739"/>
              <a:gd name="T21" fmla="*/ 2078529 h 178667"/>
              <a:gd name="T22" fmla="*/ 2361144 w 164739"/>
              <a:gd name="T23" fmla="*/ 2372101 h 178667"/>
              <a:gd name="T24" fmla="*/ 2654436 w 164739"/>
              <a:gd name="T25" fmla="*/ 2078529 h 178667"/>
              <a:gd name="T26" fmla="*/ 2361144 w 164739"/>
              <a:gd name="T27" fmla="*/ 1784943 h 178667"/>
              <a:gd name="T28" fmla="*/ 2770270 w 164739"/>
              <a:gd name="T29" fmla="*/ 6662 h 178667"/>
              <a:gd name="T30" fmla="*/ 2950372 w 164739"/>
              <a:gd name="T31" fmla="*/ 26606 h 178667"/>
              <a:gd name="T32" fmla="*/ 3043749 w 164739"/>
              <a:gd name="T33" fmla="*/ 179582 h 178667"/>
              <a:gd name="T34" fmla="*/ 3043749 w 164739"/>
              <a:gd name="T35" fmla="*/ 2061846 h 178667"/>
              <a:gd name="T36" fmla="*/ 3006463 w 164739"/>
              <a:gd name="T37" fmla="*/ 2097688 h 178667"/>
              <a:gd name="T38" fmla="*/ 2822778 w 164739"/>
              <a:gd name="T39" fmla="*/ 2540590 h 178667"/>
              <a:gd name="T40" fmla="*/ 2361144 w 164739"/>
              <a:gd name="T41" fmla="*/ 2732413 h 178667"/>
              <a:gd name="T42" fmla="*/ 1701195 w 164739"/>
              <a:gd name="T43" fmla="*/ 2078529 h 178667"/>
              <a:gd name="T44" fmla="*/ 2361144 w 164739"/>
              <a:gd name="T45" fmla="*/ 1424631 h 178667"/>
              <a:gd name="T46" fmla="*/ 2676883 w 164739"/>
              <a:gd name="T47" fmla="*/ 1555843 h 178667"/>
              <a:gd name="T48" fmla="*/ 2676883 w 164739"/>
              <a:gd name="T49" fmla="*/ 438987 h 178667"/>
              <a:gd name="T50" fmla="*/ 1276115 w 164739"/>
              <a:gd name="T51" fmla="*/ 964416 h 178667"/>
              <a:gd name="T52" fmla="*/ 1276115 w 164739"/>
              <a:gd name="T53" fmla="*/ 2544361 h 178667"/>
              <a:gd name="T54" fmla="*/ 1313212 w 164739"/>
              <a:gd name="T55" fmla="*/ 2633548 h 178667"/>
              <a:gd name="T56" fmla="*/ 659932 w 164739"/>
              <a:gd name="T57" fmla="*/ 3287463 h 178667"/>
              <a:gd name="T58" fmla="*/ 0 w 164739"/>
              <a:gd name="T59" fmla="*/ 2633548 h 178667"/>
              <a:gd name="T60" fmla="*/ 659932 w 164739"/>
              <a:gd name="T61" fmla="*/ 1979633 h 178667"/>
              <a:gd name="T62" fmla="*/ 909249 w 164739"/>
              <a:gd name="T63" fmla="*/ 2083981 h 178667"/>
              <a:gd name="T64" fmla="*/ 909249 w 164739"/>
              <a:gd name="T65" fmla="*/ 838045 h 178667"/>
              <a:gd name="T66" fmla="*/ 1035975 w 164739"/>
              <a:gd name="T67" fmla="*/ 671767 h 17866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739" h="178667">
                <a:moveTo>
                  <a:pt x="35718" y="126974"/>
                </a:moveTo>
                <a:cubicBezTo>
                  <a:pt x="26699" y="126974"/>
                  <a:pt x="19483" y="134154"/>
                  <a:pt x="19483" y="143128"/>
                </a:cubicBezTo>
                <a:cubicBezTo>
                  <a:pt x="19483" y="151744"/>
                  <a:pt x="26699" y="158923"/>
                  <a:pt x="35718" y="158923"/>
                </a:cubicBezTo>
                <a:cubicBezTo>
                  <a:pt x="40048" y="158923"/>
                  <a:pt x="44017" y="157128"/>
                  <a:pt x="46903" y="154256"/>
                </a:cubicBezTo>
                <a:lnTo>
                  <a:pt x="50775" y="145070"/>
                </a:lnTo>
                <a:lnTo>
                  <a:pt x="49212" y="143505"/>
                </a:lnTo>
                <a:lnTo>
                  <a:pt x="49212" y="137318"/>
                </a:lnTo>
                <a:lnTo>
                  <a:pt x="46903" y="131686"/>
                </a:lnTo>
                <a:cubicBezTo>
                  <a:pt x="44017" y="128769"/>
                  <a:pt x="40048" y="126974"/>
                  <a:pt x="35718" y="126974"/>
                </a:cubicBezTo>
                <a:close/>
                <a:moveTo>
                  <a:pt x="127794" y="97008"/>
                </a:moveTo>
                <a:cubicBezTo>
                  <a:pt x="118774" y="97008"/>
                  <a:pt x="111558" y="104261"/>
                  <a:pt x="111558" y="112964"/>
                </a:cubicBezTo>
                <a:cubicBezTo>
                  <a:pt x="111558" y="121667"/>
                  <a:pt x="118774" y="128919"/>
                  <a:pt x="127794" y="128919"/>
                </a:cubicBezTo>
                <a:cubicBezTo>
                  <a:pt x="136453" y="128919"/>
                  <a:pt x="143668" y="121667"/>
                  <a:pt x="143668" y="112964"/>
                </a:cubicBezTo>
                <a:cubicBezTo>
                  <a:pt x="143668" y="104261"/>
                  <a:pt x="136453" y="97008"/>
                  <a:pt x="127794" y="97008"/>
                </a:cubicBezTo>
                <a:close/>
                <a:moveTo>
                  <a:pt x="149937" y="362"/>
                </a:moveTo>
                <a:cubicBezTo>
                  <a:pt x="152825" y="-361"/>
                  <a:pt x="157158" y="1"/>
                  <a:pt x="159685" y="1446"/>
                </a:cubicBezTo>
                <a:cubicBezTo>
                  <a:pt x="162212" y="3615"/>
                  <a:pt x="164739" y="6507"/>
                  <a:pt x="164739" y="9760"/>
                </a:cubicBezTo>
                <a:lnTo>
                  <a:pt x="164739" y="112057"/>
                </a:lnTo>
                <a:lnTo>
                  <a:pt x="162721" y="114005"/>
                </a:lnTo>
                <a:lnTo>
                  <a:pt x="152779" y="138076"/>
                </a:lnTo>
                <a:cubicBezTo>
                  <a:pt x="146374" y="144513"/>
                  <a:pt x="137535" y="148501"/>
                  <a:pt x="127794" y="148501"/>
                </a:cubicBezTo>
                <a:cubicBezTo>
                  <a:pt x="107950" y="148501"/>
                  <a:pt x="92075" y="132546"/>
                  <a:pt x="92075" y="112964"/>
                </a:cubicBezTo>
                <a:cubicBezTo>
                  <a:pt x="92075" y="93382"/>
                  <a:pt x="107950" y="77426"/>
                  <a:pt x="127794" y="77426"/>
                </a:cubicBezTo>
                <a:lnTo>
                  <a:pt x="144883" y="84557"/>
                </a:lnTo>
                <a:lnTo>
                  <a:pt x="144883" y="23858"/>
                </a:lnTo>
                <a:lnTo>
                  <a:pt x="69068" y="52414"/>
                </a:lnTo>
                <a:lnTo>
                  <a:pt x="69068" y="138281"/>
                </a:lnTo>
                <a:lnTo>
                  <a:pt x="71076" y="143128"/>
                </a:lnTo>
                <a:cubicBezTo>
                  <a:pt x="71076" y="162513"/>
                  <a:pt x="55201" y="178667"/>
                  <a:pt x="35718" y="178667"/>
                </a:cubicBezTo>
                <a:cubicBezTo>
                  <a:pt x="15875" y="178667"/>
                  <a:pt x="0" y="162513"/>
                  <a:pt x="0" y="143128"/>
                </a:cubicBezTo>
                <a:cubicBezTo>
                  <a:pt x="0" y="123743"/>
                  <a:pt x="15875" y="107589"/>
                  <a:pt x="35718" y="107589"/>
                </a:cubicBezTo>
                <a:lnTo>
                  <a:pt x="49212" y="113260"/>
                </a:lnTo>
                <a:lnTo>
                  <a:pt x="49212" y="45546"/>
                </a:lnTo>
                <a:cubicBezTo>
                  <a:pt x="49212" y="41570"/>
                  <a:pt x="52461" y="37955"/>
                  <a:pt x="56071" y="36509"/>
                </a:cubicBezTo>
                <a:lnTo>
                  <a:pt x="149937" y="362"/>
                </a:ln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2" name="Freeform 619">
            <a:extLst>
              <a:ext uri="{FF2B5EF4-FFF2-40B4-BE49-F238E27FC236}">
                <a16:creationId xmlns:a16="http://schemas.microsoft.com/office/drawing/2014/main" id="{3BBECA5C-5E7F-7D43-9EEC-76A44FC05BD2}"/>
              </a:ext>
            </a:extLst>
          </p:cNvPr>
          <p:cNvSpPr>
            <a:spLocks noChangeAspect="1"/>
          </p:cNvSpPr>
          <p:nvPr/>
        </p:nvSpPr>
        <p:spPr bwMode="auto">
          <a:xfrm>
            <a:off x="2774570" y="5799775"/>
            <a:ext cx="554215" cy="517449"/>
          </a:xfrm>
          <a:custGeom>
            <a:avLst/>
            <a:gdLst>
              <a:gd name="T0" fmla="*/ 2400293 w 191236"/>
              <a:gd name="T1" fmla="*/ 2185875 h 179030"/>
              <a:gd name="T2" fmla="*/ 2400293 w 191236"/>
              <a:gd name="T3" fmla="*/ 2898629 h 179030"/>
              <a:gd name="T4" fmla="*/ 3115173 w 191236"/>
              <a:gd name="T5" fmla="*/ 2898629 h 179030"/>
              <a:gd name="T6" fmla="*/ 3115173 w 191236"/>
              <a:gd name="T7" fmla="*/ 2185875 h 179030"/>
              <a:gd name="T8" fmla="*/ 203876 w 191236"/>
              <a:gd name="T9" fmla="*/ 1846620 h 179030"/>
              <a:gd name="T10" fmla="*/ 456166 w 191236"/>
              <a:gd name="T11" fmla="*/ 1846620 h 179030"/>
              <a:gd name="T12" fmla="*/ 907641 w 191236"/>
              <a:gd name="T13" fmla="*/ 2291947 h 179030"/>
              <a:gd name="T14" fmla="*/ 1359135 w 191236"/>
              <a:gd name="T15" fmla="*/ 1846620 h 179030"/>
              <a:gd name="T16" fmla="*/ 1611426 w 191236"/>
              <a:gd name="T17" fmla="*/ 1846620 h 179030"/>
              <a:gd name="T18" fmla="*/ 1611426 w 191236"/>
              <a:gd name="T19" fmla="*/ 2095479 h 179030"/>
              <a:gd name="T20" fmla="*/ 1159944 w 191236"/>
              <a:gd name="T21" fmla="*/ 2540789 h 179030"/>
              <a:gd name="T22" fmla="*/ 1611426 w 191236"/>
              <a:gd name="T23" fmla="*/ 2986116 h 179030"/>
              <a:gd name="T24" fmla="*/ 1611426 w 191236"/>
              <a:gd name="T25" fmla="*/ 3234951 h 179030"/>
              <a:gd name="T26" fmla="*/ 1485263 w 191236"/>
              <a:gd name="T27" fmla="*/ 3280804 h 179030"/>
              <a:gd name="T28" fmla="*/ 1359135 w 191236"/>
              <a:gd name="T29" fmla="*/ 3234951 h 179030"/>
              <a:gd name="T30" fmla="*/ 907641 w 191236"/>
              <a:gd name="T31" fmla="*/ 2789648 h 179030"/>
              <a:gd name="T32" fmla="*/ 456166 w 191236"/>
              <a:gd name="T33" fmla="*/ 3234951 h 179030"/>
              <a:gd name="T34" fmla="*/ 330014 w 191236"/>
              <a:gd name="T35" fmla="*/ 3280804 h 179030"/>
              <a:gd name="T36" fmla="*/ 203876 w 191236"/>
              <a:gd name="T37" fmla="*/ 3234951 h 179030"/>
              <a:gd name="T38" fmla="*/ 203876 w 191236"/>
              <a:gd name="T39" fmla="*/ 2986116 h 179030"/>
              <a:gd name="T40" fmla="*/ 655350 w 191236"/>
              <a:gd name="T41" fmla="*/ 2540789 h 179030"/>
              <a:gd name="T42" fmla="*/ 203876 w 191236"/>
              <a:gd name="T43" fmla="*/ 2095479 h 179030"/>
              <a:gd name="T44" fmla="*/ 203876 w 191236"/>
              <a:gd name="T45" fmla="*/ 1846620 h 179030"/>
              <a:gd name="T46" fmla="*/ 2214962 w 191236"/>
              <a:gd name="T47" fmla="*/ 1832763 h 179030"/>
              <a:gd name="T48" fmla="*/ 3293881 w 191236"/>
              <a:gd name="T49" fmla="*/ 1832763 h 179030"/>
              <a:gd name="T50" fmla="*/ 3472606 w 191236"/>
              <a:gd name="T51" fmla="*/ 2009310 h 179030"/>
              <a:gd name="T52" fmla="*/ 3472606 w 191236"/>
              <a:gd name="T53" fmla="*/ 3075176 h 179030"/>
              <a:gd name="T54" fmla="*/ 3293881 w 191236"/>
              <a:gd name="T55" fmla="*/ 3251717 h 179030"/>
              <a:gd name="T56" fmla="*/ 2214962 w 191236"/>
              <a:gd name="T57" fmla="*/ 3251717 h 179030"/>
              <a:gd name="T58" fmla="*/ 2042860 w 191236"/>
              <a:gd name="T59" fmla="*/ 3075176 h 179030"/>
              <a:gd name="T60" fmla="*/ 2042860 w 191236"/>
              <a:gd name="T61" fmla="*/ 2009310 h 179030"/>
              <a:gd name="T62" fmla="*/ 2214962 w 191236"/>
              <a:gd name="T63" fmla="*/ 1832763 h 179030"/>
              <a:gd name="T64" fmla="*/ 907641 w 191236"/>
              <a:gd name="T65" fmla="*/ 568196 h 179030"/>
              <a:gd name="T66" fmla="*/ 509070 w 191236"/>
              <a:gd name="T67" fmla="*/ 1177554 h 179030"/>
              <a:gd name="T68" fmla="*/ 1306208 w 191236"/>
              <a:gd name="T69" fmla="*/ 1177554 h 179030"/>
              <a:gd name="T70" fmla="*/ 2743067 w 191236"/>
              <a:gd name="T71" fmla="*/ 354948 h 179030"/>
              <a:gd name="T72" fmla="*/ 2312564 w 191236"/>
              <a:gd name="T73" fmla="*/ 775626 h 179030"/>
              <a:gd name="T74" fmla="*/ 2743067 w 191236"/>
              <a:gd name="T75" fmla="*/ 1209439 h 179030"/>
              <a:gd name="T76" fmla="*/ 3173576 w 191236"/>
              <a:gd name="T77" fmla="*/ 775626 h 179030"/>
              <a:gd name="T78" fmla="*/ 2743067 w 191236"/>
              <a:gd name="T79" fmla="*/ 354948 h 179030"/>
              <a:gd name="T80" fmla="*/ 907641 w 191236"/>
              <a:gd name="T81" fmla="*/ 58181 h 179030"/>
              <a:gd name="T82" fmla="*/ 1060422 w 191236"/>
              <a:gd name="T83" fmla="*/ 137658 h 179030"/>
              <a:gd name="T84" fmla="*/ 1791160 w 191236"/>
              <a:gd name="T85" fmla="*/ 1257031 h 179030"/>
              <a:gd name="T86" fmla="*/ 1797793 w 191236"/>
              <a:gd name="T87" fmla="*/ 1442503 h 179030"/>
              <a:gd name="T88" fmla="*/ 1638362 w 191236"/>
              <a:gd name="T89" fmla="*/ 1535229 h 179030"/>
              <a:gd name="T90" fmla="*/ 176916 w 191236"/>
              <a:gd name="T91" fmla="*/ 1535229 h 179030"/>
              <a:gd name="T92" fmla="*/ 24131 w 191236"/>
              <a:gd name="T93" fmla="*/ 1442503 h 179030"/>
              <a:gd name="T94" fmla="*/ 30761 w 191236"/>
              <a:gd name="T95" fmla="*/ 1257031 h 179030"/>
              <a:gd name="T96" fmla="*/ 761485 w 191236"/>
              <a:gd name="T97" fmla="*/ 137658 h 179030"/>
              <a:gd name="T98" fmla="*/ 907641 w 191236"/>
              <a:gd name="T99" fmla="*/ 58181 h 179030"/>
              <a:gd name="T100" fmla="*/ 2743067 w 191236"/>
              <a:gd name="T101" fmla="*/ 0 h 179030"/>
              <a:gd name="T102" fmla="*/ 3531215 w 191236"/>
              <a:gd name="T103" fmla="*/ 775626 h 179030"/>
              <a:gd name="T104" fmla="*/ 2743067 w 191236"/>
              <a:gd name="T105" fmla="*/ 1564370 h 179030"/>
              <a:gd name="T106" fmla="*/ 1954911 w 191236"/>
              <a:gd name="T107" fmla="*/ 775626 h 179030"/>
              <a:gd name="T108" fmla="*/ 2743067 w 191236"/>
              <a:gd name="T109" fmla="*/ 0 h 17903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91236" h="179030">
                <a:moveTo>
                  <a:pt x="129990" y="119281"/>
                </a:moveTo>
                <a:lnTo>
                  <a:pt x="129990" y="158175"/>
                </a:lnTo>
                <a:lnTo>
                  <a:pt x="168705" y="158175"/>
                </a:lnTo>
                <a:lnTo>
                  <a:pt x="168705" y="119281"/>
                </a:lnTo>
                <a:lnTo>
                  <a:pt x="129990" y="119281"/>
                </a:lnTo>
                <a:close/>
                <a:moveTo>
                  <a:pt x="11041" y="100768"/>
                </a:moveTo>
                <a:cubicBezTo>
                  <a:pt x="14996" y="96837"/>
                  <a:pt x="21108" y="96837"/>
                  <a:pt x="24704" y="100768"/>
                </a:cubicBezTo>
                <a:lnTo>
                  <a:pt x="49154" y="125069"/>
                </a:lnTo>
                <a:lnTo>
                  <a:pt x="73605" y="100768"/>
                </a:lnTo>
                <a:cubicBezTo>
                  <a:pt x="77560" y="96837"/>
                  <a:pt x="83313" y="96837"/>
                  <a:pt x="87268" y="100768"/>
                </a:cubicBezTo>
                <a:cubicBezTo>
                  <a:pt x="91223" y="104342"/>
                  <a:pt x="91223" y="110417"/>
                  <a:pt x="87268" y="114348"/>
                </a:cubicBezTo>
                <a:lnTo>
                  <a:pt x="62818" y="138648"/>
                </a:lnTo>
                <a:lnTo>
                  <a:pt x="87268" y="162949"/>
                </a:lnTo>
                <a:cubicBezTo>
                  <a:pt x="91223" y="166522"/>
                  <a:pt x="91223" y="172597"/>
                  <a:pt x="87268" y="176528"/>
                </a:cubicBezTo>
                <a:cubicBezTo>
                  <a:pt x="85470" y="178315"/>
                  <a:pt x="82953" y="179030"/>
                  <a:pt x="80436" y="179030"/>
                </a:cubicBezTo>
                <a:cubicBezTo>
                  <a:pt x="77919" y="179030"/>
                  <a:pt x="75402" y="178315"/>
                  <a:pt x="73605" y="176528"/>
                </a:cubicBezTo>
                <a:lnTo>
                  <a:pt x="49154" y="152228"/>
                </a:lnTo>
                <a:lnTo>
                  <a:pt x="24704" y="176528"/>
                </a:lnTo>
                <a:cubicBezTo>
                  <a:pt x="22906" y="178315"/>
                  <a:pt x="20389" y="179030"/>
                  <a:pt x="17872" y="179030"/>
                </a:cubicBezTo>
                <a:cubicBezTo>
                  <a:pt x="15715" y="179030"/>
                  <a:pt x="12838" y="178315"/>
                  <a:pt x="11041" y="176528"/>
                </a:cubicBezTo>
                <a:cubicBezTo>
                  <a:pt x="7445" y="172597"/>
                  <a:pt x="7445" y="166522"/>
                  <a:pt x="11041" y="162949"/>
                </a:cubicBezTo>
                <a:lnTo>
                  <a:pt x="35491" y="138648"/>
                </a:lnTo>
                <a:lnTo>
                  <a:pt x="11041" y="114348"/>
                </a:lnTo>
                <a:cubicBezTo>
                  <a:pt x="7445" y="110417"/>
                  <a:pt x="7445" y="104342"/>
                  <a:pt x="11041" y="100768"/>
                </a:cubicBezTo>
                <a:close/>
                <a:moveTo>
                  <a:pt x="119953" y="100012"/>
                </a:moveTo>
                <a:lnTo>
                  <a:pt x="178383" y="100012"/>
                </a:lnTo>
                <a:cubicBezTo>
                  <a:pt x="183760" y="100012"/>
                  <a:pt x="188062" y="104294"/>
                  <a:pt x="188062" y="109646"/>
                </a:cubicBezTo>
                <a:lnTo>
                  <a:pt x="188062" y="167809"/>
                </a:lnTo>
                <a:cubicBezTo>
                  <a:pt x="188062" y="173161"/>
                  <a:pt x="183760" y="177443"/>
                  <a:pt x="178383" y="177443"/>
                </a:cubicBezTo>
                <a:lnTo>
                  <a:pt x="119953" y="177443"/>
                </a:lnTo>
                <a:cubicBezTo>
                  <a:pt x="114576" y="177443"/>
                  <a:pt x="110633" y="173161"/>
                  <a:pt x="110633" y="167809"/>
                </a:cubicBezTo>
                <a:lnTo>
                  <a:pt x="110633" y="109646"/>
                </a:lnTo>
                <a:cubicBezTo>
                  <a:pt x="110633" y="104294"/>
                  <a:pt x="114576" y="100012"/>
                  <a:pt x="119953" y="100012"/>
                </a:cubicBezTo>
                <a:close/>
                <a:moveTo>
                  <a:pt x="49154" y="31006"/>
                </a:moveTo>
                <a:lnTo>
                  <a:pt x="27569" y="64258"/>
                </a:lnTo>
                <a:lnTo>
                  <a:pt x="70739" y="64258"/>
                </a:lnTo>
                <a:lnTo>
                  <a:pt x="49154" y="31006"/>
                </a:lnTo>
                <a:close/>
                <a:moveTo>
                  <a:pt x="148553" y="19369"/>
                </a:moveTo>
                <a:cubicBezTo>
                  <a:pt x="135641" y="19369"/>
                  <a:pt x="125239" y="29771"/>
                  <a:pt x="125239" y="42325"/>
                </a:cubicBezTo>
                <a:cubicBezTo>
                  <a:pt x="125239" y="55237"/>
                  <a:pt x="135641" y="65998"/>
                  <a:pt x="148553" y="65998"/>
                </a:cubicBezTo>
                <a:cubicBezTo>
                  <a:pt x="161466" y="65998"/>
                  <a:pt x="171868" y="55237"/>
                  <a:pt x="171868" y="42325"/>
                </a:cubicBezTo>
                <a:cubicBezTo>
                  <a:pt x="171868" y="29771"/>
                  <a:pt x="161466" y="19369"/>
                  <a:pt x="148553" y="19369"/>
                </a:cubicBezTo>
                <a:close/>
                <a:moveTo>
                  <a:pt x="49154" y="3175"/>
                </a:moveTo>
                <a:cubicBezTo>
                  <a:pt x="52392" y="3175"/>
                  <a:pt x="55630" y="4982"/>
                  <a:pt x="57428" y="7512"/>
                </a:cubicBezTo>
                <a:lnTo>
                  <a:pt x="97002" y="68595"/>
                </a:lnTo>
                <a:cubicBezTo>
                  <a:pt x="99160" y="71848"/>
                  <a:pt x="99160" y="75463"/>
                  <a:pt x="97361" y="78716"/>
                </a:cubicBezTo>
                <a:cubicBezTo>
                  <a:pt x="95563" y="81968"/>
                  <a:pt x="92325" y="83776"/>
                  <a:pt x="88727" y="83776"/>
                </a:cubicBezTo>
                <a:lnTo>
                  <a:pt x="9581" y="83776"/>
                </a:lnTo>
                <a:cubicBezTo>
                  <a:pt x="5983" y="83776"/>
                  <a:pt x="2746" y="81968"/>
                  <a:pt x="1307" y="78716"/>
                </a:cubicBezTo>
                <a:cubicBezTo>
                  <a:pt x="-492" y="75463"/>
                  <a:pt x="-492" y="71848"/>
                  <a:pt x="1666" y="68595"/>
                </a:cubicBezTo>
                <a:lnTo>
                  <a:pt x="41239" y="7512"/>
                </a:lnTo>
                <a:cubicBezTo>
                  <a:pt x="43038" y="4982"/>
                  <a:pt x="45916" y="3175"/>
                  <a:pt x="49154" y="3175"/>
                </a:cubicBezTo>
                <a:close/>
                <a:moveTo>
                  <a:pt x="148553" y="0"/>
                </a:moveTo>
                <a:cubicBezTo>
                  <a:pt x="172226" y="0"/>
                  <a:pt x="191236" y="19010"/>
                  <a:pt x="191236" y="42325"/>
                </a:cubicBezTo>
                <a:cubicBezTo>
                  <a:pt x="191236" y="65998"/>
                  <a:pt x="172226" y="85366"/>
                  <a:pt x="148553" y="85366"/>
                </a:cubicBezTo>
                <a:cubicBezTo>
                  <a:pt x="125239" y="85366"/>
                  <a:pt x="105870" y="65998"/>
                  <a:pt x="105870" y="42325"/>
                </a:cubicBezTo>
                <a:cubicBezTo>
                  <a:pt x="105870" y="19010"/>
                  <a:pt x="125239" y="0"/>
                  <a:pt x="14855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3" name="Freeform 621">
            <a:extLst>
              <a:ext uri="{FF2B5EF4-FFF2-40B4-BE49-F238E27FC236}">
                <a16:creationId xmlns:a16="http://schemas.microsoft.com/office/drawing/2014/main" id="{2ABA9203-5447-5341-A8F8-DE0EA1F6264F}"/>
              </a:ext>
            </a:extLst>
          </p:cNvPr>
          <p:cNvSpPr>
            <a:spLocks noChangeAspect="1"/>
          </p:cNvSpPr>
          <p:nvPr/>
        </p:nvSpPr>
        <p:spPr bwMode="auto">
          <a:xfrm>
            <a:off x="8106004" y="5797732"/>
            <a:ext cx="394895" cy="521534"/>
          </a:xfrm>
          <a:custGeom>
            <a:avLst/>
            <a:gdLst>
              <a:gd name="T0" fmla="*/ 179020 w 136167"/>
              <a:gd name="T1" fmla="*/ 1334949 h 180612"/>
              <a:gd name="T2" fmla="*/ 358033 w 136167"/>
              <a:gd name="T3" fmla="*/ 1504540 h 180612"/>
              <a:gd name="T4" fmla="*/ 1259759 w 136167"/>
              <a:gd name="T5" fmla="*/ 2398191 h 180612"/>
              <a:gd name="T6" fmla="*/ 2161468 w 136167"/>
              <a:gd name="T7" fmla="*/ 1504540 h 180612"/>
              <a:gd name="T8" fmla="*/ 2340481 w 136167"/>
              <a:gd name="T9" fmla="*/ 1334949 h 180612"/>
              <a:gd name="T10" fmla="*/ 2519501 w 136167"/>
              <a:gd name="T11" fmla="*/ 1504540 h 180612"/>
              <a:gd name="T12" fmla="*/ 1750291 w 136167"/>
              <a:gd name="T13" fmla="*/ 2652983 h 180612"/>
              <a:gd name="T14" fmla="*/ 1432910 w 136167"/>
              <a:gd name="T15" fmla="*/ 2716037 h 180612"/>
              <a:gd name="T16" fmla="*/ 1432910 w 136167"/>
              <a:gd name="T17" fmla="*/ 3122271 h 180612"/>
              <a:gd name="T18" fmla="*/ 1259871 w 136167"/>
              <a:gd name="T19" fmla="*/ 3301713 h 180612"/>
              <a:gd name="T20" fmla="*/ 1086828 w 136167"/>
              <a:gd name="T21" fmla="*/ 3122271 h 180612"/>
              <a:gd name="T22" fmla="*/ 1086828 w 136167"/>
              <a:gd name="T23" fmla="*/ 2715886 h 180612"/>
              <a:gd name="T24" fmla="*/ 772005 w 136167"/>
              <a:gd name="T25" fmla="*/ 2652983 h 180612"/>
              <a:gd name="T26" fmla="*/ 0 w 136167"/>
              <a:gd name="T27" fmla="*/ 1504540 h 180612"/>
              <a:gd name="T28" fmla="*/ 179020 w 136167"/>
              <a:gd name="T29" fmla="*/ 1334949 h 180612"/>
              <a:gd name="T30" fmla="*/ 1245088 w 136167"/>
              <a:gd name="T31" fmla="*/ 355271 h 180612"/>
              <a:gd name="T32" fmla="*/ 973948 w 136167"/>
              <a:gd name="T33" fmla="*/ 625018 h 180612"/>
              <a:gd name="T34" fmla="*/ 973948 w 136167"/>
              <a:gd name="T35" fmla="*/ 1486901 h 180612"/>
              <a:gd name="T36" fmla="*/ 1245088 w 136167"/>
              <a:gd name="T37" fmla="*/ 1756649 h 180612"/>
              <a:gd name="T38" fmla="*/ 1516211 w 136167"/>
              <a:gd name="T39" fmla="*/ 1486901 h 180612"/>
              <a:gd name="T40" fmla="*/ 1516211 w 136167"/>
              <a:gd name="T41" fmla="*/ 625018 h 180612"/>
              <a:gd name="T42" fmla="*/ 1245088 w 136167"/>
              <a:gd name="T43" fmla="*/ 355271 h 180612"/>
              <a:gd name="T44" fmla="*/ 1245088 w 136167"/>
              <a:gd name="T45" fmla="*/ 0 h 180612"/>
              <a:gd name="T46" fmla="*/ 1873298 w 136167"/>
              <a:gd name="T47" fmla="*/ 625018 h 180612"/>
              <a:gd name="T48" fmla="*/ 1873298 w 136167"/>
              <a:gd name="T49" fmla="*/ 1486901 h 180612"/>
              <a:gd name="T50" fmla="*/ 1245088 w 136167"/>
              <a:gd name="T51" fmla="*/ 2111913 h 180612"/>
              <a:gd name="T52" fmla="*/ 616850 w 136167"/>
              <a:gd name="T53" fmla="*/ 1486901 h 180612"/>
              <a:gd name="T54" fmla="*/ 616850 w 136167"/>
              <a:gd name="T55" fmla="*/ 625018 h 180612"/>
              <a:gd name="T56" fmla="*/ 1245088 w 136167"/>
              <a:gd name="T57" fmla="*/ 0 h 1806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6167" h="180612">
                <a:moveTo>
                  <a:pt x="9675" y="73025"/>
                </a:moveTo>
                <a:cubicBezTo>
                  <a:pt x="15050" y="73025"/>
                  <a:pt x="19350" y="77307"/>
                  <a:pt x="19350" y="82302"/>
                </a:cubicBezTo>
                <a:cubicBezTo>
                  <a:pt x="19350" y="109421"/>
                  <a:pt x="41208" y="131187"/>
                  <a:pt x="68084" y="131187"/>
                </a:cubicBezTo>
                <a:cubicBezTo>
                  <a:pt x="94959" y="131187"/>
                  <a:pt x="116817" y="109421"/>
                  <a:pt x="116817" y="82302"/>
                </a:cubicBezTo>
                <a:cubicBezTo>
                  <a:pt x="116817" y="77307"/>
                  <a:pt x="121117" y="73025"/>
                  <a:pt x="126492" y="73025"/>
                </a:cubicBezTo>
                <a:cubicBezTo>
                  <a:pt x="131867" y="73025"/>
                  <a:pt x="136167" y="77307"/>
                  <a:pt x="136167" y="82302"/>
                </a:cubicBezTo>
                <a:cubicBezTo>
                  <a:pt x="136167" y="110670"/>
                  <a:pt x="119034" y="134822"/>
                  <a:pt x="94595" y="145125"/>
                </a:cubicBezTo>
                <a:lnTo>
                  <a:pt x="77442" y="148574"/>
                </a:lnTo>
                <a:lnTo>
                  <a:pt x="77442" y="170796"/>
                </a:lnTo>
                <a:cubicBezTo>
                  <a:pt x="77442" y="176249"/>
                  <a:pt x="73286" y="180612"/>
                  <a:pt x="68090" y="180612"/>
                </a:cubicBezTo>
                <a:cubicBezTo>
                  <a:pt x="62895" y="180612"/>
                  <a:pt x="58738" y="176249"/>
                  <a:pt x="58738" y="170796"/>
                </a:cubicBezTo>
                <a:lnTo>
                  <a:pt x="58738" y="148566"/>
                </a:lnTo>
                <a:lnTo>
                  <a:pt x="41723" y="145125"/>
                </a:lnTo>
                <a:cubicBezTo>
                  <a:pt x="17334" y="134822"/>
                  <a:pt x="0" y="110670"/>
                  <a:pt x="0" y="82302"/>
                </a:cubicBezTo>
                <a:cubicBezTo>
                  <a:pt x="0" y="77307"/>
                  <a:pt x="4300" y="73025"/>
                  <a:pt x="9675" y="73025"/>
                </a:cubicBezTo>
                <a:close/>
                <a:moveTo>
                  <a:pt x="67291" y="19434"/>
                </a:moveTo>
                <a:cubicBezTo>
                  <a:pt x="59428" y="19434"/>
                  <a:pt x="52637" y="25913"/>
                  <a:pt x="52637" y="34190"/>
                </a:cubicBezTo>
                <a:lnTo>
                  <a:pt x="52637" y="81337"/>
                </a:lnTo>
                <a:cubicBezTo>
                  <a:pt x="52637" y="89255"/>
                  <a:pt x="59428" y="96093"/>
                  <a:pt x="67291" y="96093"/>
                </a:cubicBezTo>
                <a:cubicBezTo>
                  <a:pt x="75511" y="96093"/>
                  <a:pt x="81944" y="89255"/>
                  <a:pt x="81944" y="81337"/>
                </a:cubicBezTo>
                <a:lnTo>
                  <a:pt x="81944" y="34190"/>
                </a:lnTo>
                <a:cubicBezTo>
                  <a:pt x="81944" y="25913"/>
                  <a:pt x="75511" y="19434"/>
                  <a:pt x="67291" y="19434"/>
                </a:cubicBezTo>
                <a:close/>
                <a:moveTo>
                  <a:pt x="67291" y="0"/>
                </a:moveTo>
                <a:cubicBezTo>
                  <a:pt x="86232" y="0"/>
                  <a:pt x="101243" y="15476"/>
                  <a:pt x="101243" y="34190"/>
                </a:cubicBezTo>
                <a:lnTo>
                  <a:pt x="101243" y="81337"/>
                </a:lnTo>
                <a:cubicBezTo>
                  <a:pt x="101243" y="100051"/>
                  <a:pt x="86232" y="115527"/>
                  <a:pt x="67291" y="115527"/>
                </a:cubicBezTo>
                <a:cubicBezTo>
                  <a:pt x="48706" y="115527"/>
                  <a:pt x="33338" y="100051"/>
                  <a:pt x="33338" y="81337"/>
                </a:cubicBezTo>
                <a:lnTo>
                  <a:pt x="33338" y="34190"/>
                </a:lnTo>
                <a:cubicBezTo>
                  <a:pt x="33338" y="15476"/>
                  <a:pt x="48706" y="0"/>
                  <a:pt x="67291"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4" name="Freeform 622">
            <a:extLst>
              <a:ext uri="{FF2B5EF4-FFF2-40B4-BE49-F238E27FC236}">
                <a16:creationId xmlns:a16="http://schemas.microsoft.com/office/drawing/2014/main" id="{1D1E0AA0-CEFE-0A43-8AB9-370ACFB4F59A}"/>
              </a:ext>
            </a:extLst>
          </p:cNvPr>
          <p:cNvSpPr>
            <a:spLocks noChangeAspect="1"/>
          </p:cNvSpPr>
          <p:nvPr/>
        </p:nvSpPr>
        <p:spPr bwMode="auto">
          <a:xfrm>
            <a:off x="9907772" y="5908031"/>
            <a:ext cx="482044" cy="300937"/>
          </a:xfrm>
          <a:custGeom>
            <a:avLst/>
            <a:gdLst>
              <a:gd name="T0" fmla="*/ 2172256 w 166328"/>
              <a:gd name="T1" fmla="*/ 434138 h 104417"/>
              <a:gd name="T2" fmla="*/ 2362383 w 166328"/>
              <a:gd name="T3" fmla="*/ 608950 h 104417"/>
              <a:gd name="T4" fmla="*/ 2362383 w 166328"/>
              <a:gd name="T5" fmla="*/ 1236931 h 104417"/>
              <a:gd name="T6" fmla="*/ 2172256 w 166328"/>
              <a:gd name="T7" fmla="*/ 1411734 h 104417"/>
              <a:gd name="T8" fmla="*/ 1988920 w 166328"/>
              <a:gd name="T9" fmla="*/ 1236931 h 104417"/>
              <a:gd name="T10" fmla="*/ 1988920 w 166328"/>
              <a:gd name="T11" fmla="*/ 608950 h 104417"/>
              <a:gd name="T12" fmla="*/ 2172256 w 166328"/>
              <a:gd name="T13" fmla="*/ 434138 h 104417"/>
              <a:gd name="T14" fmla="*/ 1670380 w 166328"/>
              <a:gd name="T15" fmla="*/ 434138 h 104417"/>
              <a:gd name="T16" fmla="*/ 1836294 w 166328"/>
              <a:gd name="T17" fmla="*/ 608950 h 104417"/>
              <a:gd name="T18" fmla="*/ 1836294 w 166328"/>
              <a:gd name="T19" fmla="*/ 1236931 h 104417"/>
              <a:gd name="T20" fmla="*/ 1670380 w 166328"/>
              <a:gd name="T21" fmla="*/ 1411734 h 104417"/>
              <a:gd name="T22" fmla="*/ 1491697 w 166328"/>
              <a:gd name="T23" fmla="*/ 1236931 h 104417"/>
              <a:gd name="T24" fmla="*/ 1491697 w 166328"/>
              <a:gd name="T25" fmla="*/ 608950 h 104417"/>
              <a:gd name="T26" fmla="*/ 1670380 w 166328"/>
              <a:gd name="T27" fmla="*/ 434138 h 104417"/>
              <a:gd name="T28" fmla="*/ 1166764 w 166328"/>
              <a:gd name="T29" fmla="*/ 434138 h 104417"/>
              <a:gd name="T30" fmla="*/ 1339054 w 166328"/>
              <a:gd name="T31" fmla="*/ 608950 h 104417"/>
              <a:gd name="T32" fmla="*/ 1339054 w 166328"/>
              <a:gd name="T33" fmla="*/ 1236931 h 104417"/>
              <a:gd name="T34" fmla="*/ 1166764 w 166328"/>
              <a:gd name="T35" fmla="*/ 1411734 h 104417"/>
              <a:gd name="T36" fmla="*/ 994457 w 166328"/>
              <a:gd name="T37" fmla="*/ 1236931 h 104417"/>
              <a:gd name="T38" fmla="*/ 994457 w 166328"/>
              <a:gd name="T39" fmla="*/ 608950 h 104417"/>
              <a:gd name="T40" fmla="*/ 1166764 w 166328"/>
              <a:gd name="T41" fmla="*/ 434138 h 104417"/>
              <a:gd name="T42" fmla="*/ 669547 w 166328"/>
              <a:gd name="T43" fmla="*/ 434138 h 104417"/>
              <a:gd name="T44" fmla="*/ 841827 w 166328"/>
              <a:gd name="T45" fmla="*/ 608950 h 104417"/>
              <a:gd name="T46" fmla="*/ 841827 w 166328"/>
              <a:gd name="T47" fmla="*/ 1236931 h 104417"/>
              <a:gd name="T48" fmla="*/ 669547 w 166328"/>
              <a:gd name="T49" fmla="*/ 1411734 h 104417"/>
              <a:gd name="T50" fmla="*/ 497240 w 166328"/>
              <a:gd name="T51" fmla="*/ 1236931 h 104417"/>
              <a:gd name="T52" fmla="*/ 497240 w 166328"/>
              <a:gd name="T53" fmla="*/ 608950 h 104417"/>
              <a:gd name="T54" fmla="*/ 669547 w 166328"/>
              <a:gd name="T55" fmla="*/ 434138 h 104417"/>
              <a:gd name="T56" fmla="*/ 364821 w 166328"/>
              <a:gd name="T57" fmla="*/ 352060 h 104417"/>
              <a:gd name="T58" fmla="*/ 364821 w 166328"/>
              <a:gd name="T59" fmla="*/ 1551663 h 104417"/>
              <a:gd name="T60" fmla="*/ 2480799 w 166328"/>
              <a:gd name="T61" fmla="*/ 1551663 h 104417"/>
              <a:gd name="T62" fmla="*/ 2480799 w 166328"/>
              <a:gd name="T63" fmla="*/ 1290896 h 104417"/>
              <a:gd name="T64" fmla="*/ 2646615 w 166328"/>
              <a:gd name="T65" fmla="*/ 1108335 h 104417"/>
              <a:gd name="T66" fmla="*/ 2706309 w 166328"/>
              <a:gd name="T67" fmla="*/ 1108335 h 104417"/>
              <a:gd name="T68" fmla="*/ 2706309 w 166328"/>
              <a:gd name="T69" fmla="*/ 749755 h 104417"/>
              <a:gd name="T70" fmla="*/ 2646615 w 166328"/>
              <a:gd name="T71" fmla="*/ 749755 h 104417"/>
              <a:gd name="T72" fmla="*/ 2480799 w 166328"/>
              <a:gd name="T73" fmla="*/ 586776 h 104417"/>
              <a:gd name="T74" fmla="*/ 2480799 w 166328"/>
              <a:gd name="T75" fmla="*/ 352060 h 104417"/>
              <a:gd name="T76" fmla="*/ 139287 w 166328"/>
              <a:gd name="T77" fmla="*/ 0 h 104417"/>
              <a:gd name="T78" fmla="*/ 2646615 w 166328"/>
              <a:gd name="T79" fmla="*/ 0 h 104417"/>
              <a:gd name="T80" fmla="*/ 2838981 w 166328"/>
              <a:gd name="T81" fmla="*/ 169499 h 104417"/>
              <a:gd name="T82" fmla="*/ 2838981 w 166328"/>
              <a:gd name="T83" fmla="*/ 397696 h 104417"/>
              <a:gd name="T84" fmla="*/ 2858881 w 166328"/>
              <a:gd name="T85" fmla="*/ 397696 h 104417"/>
              <a:gd name="T86" fmla="*/ 3064498 w 166328"/>
              <a:gd name="T87" fmla="*/ 586776 h 104417"/>
              <a:gd name="T88" fmla="*/ 3064498 w 166328"/>
              <a:gd name="T89" fmla="*/ 1290896 h 104417"/>
              <a:gd name="T90" fmla="*/ 2858881 w 166328"/>
              <a:gd name="T91" fmla="*/ 1460395 h 104417"/>
              <a:gd name="T92" fmla="*/ 2838981 w 166328"/>
              <a:gd name="T93" fmla="*/ 1460395 h 104417"/>
              <a:gd name="T94" fmla="*/ 2838981 w 166328"/>
              <a:gd name="T95" fmla="*/ 1714659 h 104417"/>
              <a:gd name="T96" fmla="*/ 2646615 w 166328"/>
              <a:gd name="T97" fmla="*/ 1903723 h 104417"/>
              <a:gd name="T98" fmla="*/ 139287 w 166328"/>
              <a:gd name="T99" fmla="*/ 1903723 h 104417"/>
              <a:gd name="T100" fmla="*/ 0 w 166328"/>
              <a:gd name="T101" fmla="*/ 1714659 h 104417"/>
              <a:gd name="T102" fmla="*/ 0 w 166328"/>
              <a:gd name="T103" fmla="*/ 169499 h 104417"/>
              <a:gd name="T104" fmla="*/ 139287 w 166328"/>
              <a:gd name="T105" fmla="*/ 0 h 1044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66328" h="104417">
                <a:moveTo>
                  <a:pt x="117901" y="23812"/>
                </a:moveTo>
                <a:cubicBezTo>
                  <a:pt x="123429" y="23812"/>
                  <a:pt x="128220" y="28073"/>
                  <a:pt x="128220" y="33400"/>
                </a:cubicBezTo>
                <a:lnTo>
                  <a:pt x="128220" y="67844"/>
                </a:lnTo>
                <a:cubicBezTo>
                  <a:pt x="128220" y="73171"/>
                  <a:pt x="123429" y="77432"/>
                  <a:pt x="117901" y="77432"/>
                </a:cubicBezTo>
                <a:cubicBezTo>
                  <a:pt x="112373" y="77432"/>
                  <a:pt x="107950" y="73171"/>
                  <a:pt x="107950" y="67844"/>
                </a:cubicBezTo>
                <a:lnTo>
                  <a:pt x="107950" y="33400"/>
                </a:lnTo>
                <a:cubicBezTo>
                  <a:pt x="107950" y="28073"/>
                  <a:pt x="112373" y="23812"/>
                  <a:pt x="117901" y="23812"/>
                </a:cubicBezTo>
                <a:close/>
                <a:moveTo>
                  <a:pt x="90661" y="23812"/>
                </a:moveTo>
                <a:cubicBezTo>
                  <a:pt x="95856" y="23812"/>
                  <a:pt x="99666" y="28073"/>
                  <a:pt x="99666" y="33400"/>
                </a:cubicBezTo>
                <a:lnTo>
                  <a:pt x="99666" y="67844"/>
                </a:lnTo>
                <a:cubicBezTo>
                  <a:pt x="99666" y="73171"/>
                  <a:pt x="95856" y="77432"/>
                  <a:pt x="90661" y="77432"/>
                </a:cubicBezTo>
                <a:cubicBezTo>
                  <a:pt x="85465" y="77432"/>
                  <a:pt x="80963" y="73171"/>
                  <a:pt x="80963" y="67844"/>
                </a:cubicBezTo>
                <a:lnTo>
                  <a:pt x="80963" y="33400"/>
                </a:lnTo>
                <a:cubicBezTo>
                  <a:pt x="80963" y="28073"/>
                  <a:pt x="85465" y="23812"/>
                  <a:pt x="90661" y="23812"/>
                </a:cubicBezTo>
                <a:close/>
                <a:moveTo>
                  <a:pt x="63327" y="23812"/>
                </a:moveTo>
                <a:cubicBezTo>
                  <a:pt x="68522" y="23812"/>
                  <a:pt x="72678" y="28073"/>
                  <a:pt x="72678" y="33400"/>
                </a:cubicBezTo>
                <a:lnTo>
                  <a:pt x="72678" y="67844"/>
                </a:lnTo>
                <a:cubicBezTo>
                  <a:pt x="72678" y="73171"/>
                  <a:pt x="68522" y="77432"/>
                  <a:pt x="63327" y="77432"/>
                </a:cubicBezTo>
                <a:cubicBezTo>
                  <a:pt x="58131" y="77432"/>
                  <a:pt x="53975" y="73171"/>
                  <a:pt x="53975" y="67844"/>
                </a:cubicBezTo>
                <a:lnTo>
                  <a:pt x="53975" y="33400"/>
                </a:lnTo>
                <a:cubicBezTo>
                  <a:pt x="53975" y="28073"/>
                  <a:pt x="58131" y="23812"/>
                  <a:pt x="63327" y="23812"/>
                </a:cubicBezTo>
                <a:close/>
                <a:moveTo>
                  <a:pt x="36340" y="23812"/>
                </a:moveTo>
                <a:cubicBezTo>
                  <a:pt x="41535" y="23812"/>
                  <a:pt x="45691" y="28073"/>
                  <a:pt x="45691" y="33400"/>
                </a:cubicBezTo>
                <a:lnTo>
                  <a:pt x="45691" y="67844"/>
                </a:lnTo>
                <a:cubicBezTo>
                  <a:pt x="45691" y="73171"/>
                  <a:pt x="41535" y="77432"/>
                  <a:pt x="36340" y="77432"/>
                </a:cubicBezTo>
                <a:cubicBezTo>
                  <a:pt x="31144" y="77432"/>
                  <a:pt x="26988" y="73171"/>
                  <a:pt x="26988" y="67844"/>
                </a:cubicBezTo>
                <a:lnTo>
                  <a:pt x="26988" y="33400"/>
                </a:lnTo>
                <a:cubicBezTo>
                  <a:pt x="26988" y="28073"/>
                  <a:pt x="31144" y="23812"/>
                  <a:pt x="36340" y="23812"/>
                </a:cubicBezTo>
                <a:close/>
                <a:moveTo>
                  <a:pt x="19801" y="19310"/>
                </a:moveTo>
                <a:lnTo>
                  <a:pt x="19801" y="85107"/>
                </a:lnTo>
                <a:lnTo>
                  <a:pt x="134647" y="85107"/>
                </a:lnTo>
                <a:lnTo>
                  <a:pt x="134647" y="70804"/>
                </a:lnTo>
                <a:cubicBezTo>
                  <a:pt x="134647" y="65797"/>
                  <a:pt x="138247" y="60791"/>
                  <a:pt x="143647" y="60791"/>
                </a:cubicBezTo>
                <a:lnTo>
                  <a:pt x="146887" y="60791"/>
                </a:lnTo>
                <a:lnTo>
                  <a:pt x="146887" y="41123"/>
                </a:lnTo>
                <a:lnTo>
                  <a:pt x="143647" y="41123"/>
                </a:lnTo>
                <a:cubicBezTo>
                  <a:pt x="138247" y="41123"/>
                  <a:pt x="134647" y="37547"/>
                  <a:pt x="134647" y="32184"/>
                </a:cubicBezTo>
                <a:lnTo>
                  <a:pt x="134647" y="19310"/>
                </a:lnTo>
                <a:lnTo>
                  <a:pt x="19801" y="19310"/>
                </a:lnTo>
                <a:close/>
                <a:moveTo>
                  <a:pt x="7560" y="0"/>
                </a:moveTo>
                <a:lnTo>
                  <a:pt x="143647" y="0"/>
                </a:lnTo>
                <a:cubicBezTo>
                  <a:pt x="149047" y="0"/>
                  <a:pt x="154088" y="3933"/>
                  <a:pt x="154088" y="9297"/>
                </a:cubicBezTo>
                <a:lnTo>
                  <a:pt x="154088" y="21813"/>
                </a:lnTo>
                <a:lnTo>
                  <a:pt x="155168" y="21813"/>
                </a:lnTo>
                <a:cubicBezTo>
                  <a:pt x="160568" y="21813"/>
                  <a:pt x="166328" y="27177"/>
                  <a:pt x="166328" y="32184"/>
                </a:cubicBezTo>
                <a:lnTo>
                  <a:pt x="166328" y="70804"/>
                </a:lnTo>
                <a:cubicBezTo>
                  <a:pt x="166328" y="76168"/>
                  <a:pt x="160568" y="80101"/>
                  <a:pt x="155168" y="80101"/>
                </a:cubicBezTo>
                <a:lnTo>
                  <a:pt x="154088" y="80101"/>
                </a:lnTo>
                <a:lnTo>
                  <a:pt x="154088" y="94047"/>
                </a:lnTo>
                <a:cubicBezTo>
                  <a:pt x="154088" y="99411"/>
                  <a:pt x="149047" y="104417"/>
                  <a:pt x="143647" y="104417"/>
                </a:cubicBezTo>
                <a:lnTo>
                  <a:pt x="7560" y="104417"/>
                </a:lnTo>
                <a:cubicBezTo>
                  <a:pt x="2160" y="104417"/>
                  <a:pt x="0" y="99411"/>
                  <a:pt x="0" y="94047"/>
                </a:cubicBezTo>
                <a:lnTo>
                  <a:pt x="0" y="9297"/>
                </a:lnTo>
                <a:cubicBezTo>
                  <a:pt x="0" y="3933"/>
                  <a:pt x="2160" y="0"/>
                  <a:pt x="756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6" name="TextBox 45">
            <a:extLst>
              <a:ext uri="{FF2B5EF4-FFF2-40B4-BE49-F238E27FC236}">
                <a16:creationId xmlns:a16="http://schemas.microsoft.com/office/drawing/2014/main" id="{026DD1EF-9764-7742-999C-4AA8E8B4D03D}"/>
              </a:ext>
            </a:extLst>
          </p:cNvPr>
          <p:cNvSpPr txBox="1"/>
          <p:nvPr/>
        </p:nvSpPr>
        <p:spPr>
          <a:xfrm>
            <a:off x="1000122" y="2113965"/>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47" name="TextBox 46">
            <a:extLst>
              <a:ext uri="{FF2B5EF4-FFF2-40B4-BE49-F238E27FC236}">
                <a16:creationId xmlns:a16="http://schemas.microsoft.com/office/drawing/2014/main" id="{65CB4A53-1293-094B-B1D5-8D8F8B5C1538}"/>
              </a:ext>
            </a:extLst>
          </p:cNvPr>
          <p:cNvSpPr txBox="1"/>
          <p:nvPr/>
        </p:nvSpPr>
        <p:spPr>
          <a:xfrm>
            <a:off x="2795394" y="2113965"/>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48" name="TextBox 47">
            <a:extLst>
              <a:ext uri="{FF2B5EF4-FFF2-40B4-BE49-F238E27FC236}">
                <a16:creationId xmlns:a16="http://schemas.microsoft.com/office/drawing/2014/main" id="{127800A3-EC57-C744-A2B9-ED1D43D86956}"/>
              </a:ext>
            </a:extLst>
          </p:cNvPr>
          <p:cNvSpPr txBox="1"/>
          <p:nvPr/>
        </p:nvSpPr>
        <p:spPr>
          <a:xfrm>
            <a:off x="4590666" y="2113965"/>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49" name="TextBox 48">
            <a:extLst>
              <a:ext uri="{FF2B5EF4-FFF2-40B4-BE49-F238E27FC236}">
                <a16:creationId xmlns:a16="http://schemas.microsoft.com/office/drawing/2014/main" id="{FE2F67A0-275F-CA48-BD37-9427103F7FCA}"/>
              </a:ext>
            </a:extLst>
          </p:cNvPr>
          <p:cNvSpPr txBox="1"/>
          <p:nvPr/>
        </p:nvSpPr>
        <p:spPr>
          <a:xfrm>
            <a:off x="6385938" y="2113965"/>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50" name="TextBox 49">
            <a:extLst>
              <a:ext uri="{FF2B5EF4-FFF2-40B4-BE49-F238E27FC236}">
                <a16:creationId xmlns:a16="http://schemas.microsoft.com/office/drawing/2014/main" id="{CE12E41C-97D7-0D49-93D4-3ACC5FBDDD21}"/>
              </a:ext>
            </a:extLst>
          </p:cNvPr>
          <p:cNvSpPr txBox="1"/>
          <p:nvPr/>
        </p:nvSpPr>
        <p:spPr>
          <a:xfrm>
            <a:off x="8181210" y="2113965"/>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51" name="TextBox 50">
            <a:extLst>
              <a:ext uri="{FF2B5EF4-FFF2-40B4-BE49-F238E27FC236}">
                <a16:creationId xmlns:a16="http://schemas.microsoft.com/office/drawing/2014/main" id="{89D7A001-17BE-5242-A2B8-A0863BACD97C}"/>
              </a:ext>
            </a:extLst>
          </p:cNvPr>
          <p:cNvSpPr txBox="1"/>
          <p:nvPr/>
        </p:nvSpPr>
        <p:spPr>
          <a:xfrm>
            <a:off x="9976481" y="2113965"/>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52" name="Subtitle 2">
            <a:extLst>
              <a:ext uri="{FF2B5EF4-FFF2-40B4-BE49-F238E27FC236}">
                <a16:creationId xmlns:a16="http://schemas.microsoft.com/office/drawing/2014/main" id="{39B0E69A-3C37-9741-8818-204E6343D8F8}"/>
              </a:ext>
            </a:extLst>
          </p:cNvPr>
          <p:cNvSpPr txBox="1">
            <a:spLocks/>
          </p:cNvSpPr>
          <p:nvPr/>
        </p:nvSpPr>
        <p:spPr>
          <a:xfrm>
            <a:off x="832892" y="2823836"/>
            <a:ext cx="1549858" cy="279121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53" name="Subtitle 2">
            <a:extLst>
              <a:ext uri="{FF2B5EF4-FFF2-40B4-BE49-F238E27FC236}">
                <a16:creationId xmlns:a16="http://schemas.microsoft.com/office/drawing/2014/main" id="{B4976FD3-CC3F-D240-BCA9-B89C85E9D11C}"/>
              </a:ext>
            </a:extLst>
          </p:cNvPr>
          <p:cNvSpPr txBox="1">
            <a:spLocks/>
          </p:cNvSpPr>
          <p:nvPr/>
        </p:nvSpPr>
        <p:spPr>
          <a:xfrm>
            <a:off x="2628164" y="2823836"/>
            <a:ext cx="1549858" cy="279121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54" name="Subtitle 2">
            <a:extLst>
              <a:ext uri="{FF2B5EF4-FFF2-40B4-BE49-F238E27FC236}">
                <a16:creationId xmlns:a16="http://schemas.microsoft.com/office/drawing/2014/main" id="{276B64E3-4D23-BD46-AAA9-DFAEB9D08F45}"/>
              </a:ext>
            </a:extLst>
          </p:cNvPr>
          <p:cNvSpPr txBox="1">
            <a:spLocks/>
          </p:cNvSpPr>
          <p:nvPr/>
        </p:nvSpPr>
        <p:spPr>
          <a:xfrm>
            <a:off x="4423436" y="2823836"/>
            <a:ext cx="1549858" cy="279121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55" name="Subtitle 2">
            <a:extLst>
              <a:ext uri="{FF2B5EF4-FFF2-40B4-BE49-F238E27FC236}">
                <a16:creationId xmlns:a16="http://schemas.microsoft.com/office/drawing/2014/main" id="{87F4BFEC-8577-D54B-818F-78698609FCA7}"/>
              </a:ext>
            </a:extLst>
          </p:cNvPr>
          <p:cNvSpPr txBox="1">
            <a:spLocks/>
          </p:cNvSpPr>
          <p:nvPr/>
        </p:nvSpPr>
        <p:spPr>
          <a:xfrm>
            <a:off x="6218708" y="2823836"/>
            <a:ext cx="1549858" cy="279121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56" name="Subtitle 2">
            <a:extLst>
              <a:ext uri="{FF2B5EF4-FFF2-40B4-BE49-F238E27FC236}">
                <a16:creationId xmlns:a16="http://schemas.microsoft.com/office/drawing/2014/main" id="{2BA27568-16D7-C048-9B9D-CB0FB3725677}"/>
              </a:ext>
            </a:extLst>
          </p:cNvPr>
          <p:cNvSpPr txBox="1">
            <a:spLocks/>
          </p:cNvSpPr>
          <p:nvPr/>
        </p:nvSpPr>
        <p:spPr>
          <a:xfrm>
            <a:off x="8013980" y="2823836"/>
            <a:ext cx="1549858" cy="279121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57" name="Subtitle 2">
            <a:extLst>
              <a:ext uri="{FF2B5EF4-FFF2-40B4-BE49-F238E27FC236}">
                <a16:creationId xmlns:a16="http://schemas.microsoft.com/office/drawing/2014/main" id="{C95202D7-C71E-E642-8C9F-C97373445142}"/>
              </a:ext>
            </a:extLst>
          </p:cNvPr>
          <p:cNvSpPr txBox="1">
            <a:spLocks/>
          </p:cNvSpPr>
          <p:nvPr/>
        </p:nvSpPr>
        <p:spPr>
          <a:xfrm>
            <a:off x="9809251" y="2823836"/>
            <a:ext cx="1549858" cy="279121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58" name="TextBox 57">
            <a:extLst>
              <a:ext uri="{FF2B5EF4-FFF2-40B4-BE49-F238E27FC236}">
                <a16:creationId xmlns:a16="http://schemas.microsoft.com/office/drawing/2014/main" id="{6FA29A9C-FEDD-5842-A43D-9A2BBBCA0532}"/>
              </a:ext>
            </a:extLst>
          </p:cNvPr>
          <p:cNvSpPr txBox="1"/>
          <p:nvPr/>
        </p:nvSpPr>
        <p:spPr>
          <a:xfrm>
            <a:off x="1265419" y="1277302"/>
            <a:ext cx="684803"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Q1,</a:t>
            </a:r>
          </a:p>
          <a:p>
            <a:pPr algn="ctr"/>
            <a:r>
              <a:rPr lang="en-US" sz="1600" b="1" dirty="0">
                <a:solidFill>
                  <a:schemeClr val="bg1"/>
                </a:solidFill>
                <a:latin typeface="Poppins" pitchFamily="2" charset="77"/>
                <a:ea typeface="League Spartan" charset="0"/>
                <a:cs typeface="Poppins" pitchFamily="2" charset="77"/>
              </a:rPr>
              <a:t>2020</a:t>
            </a:r>
          </a:p>
        </p:txBody>
      </p:sp>
      <p:sp>
        <p:nvSpPr>
          <p:cNvPr id="59" name="TextBox 58">
            <a:extLst>
              <a:ext uri="{FF2B5EF4-FFF2-40B4-BE49-F238E27FC236}">
                <a16:creationId xmlns:a16="http://schemas.microsoft.com/office/drawing/2014/main" id="{0A5081D1-CBAA-8244-8586-D8C24FCF3D66}"/>
              </a:ext>
            </a:extLst>
          </p:cNvPr>
          <p:cNvSpPr txBox="1"/>
          <p:nvPr/>
        </p:nvSpPr>
        <p:spPr>
          <a:xfrm>
            <a:off x="3060692" y="1277302"/>
            <a:ext cx="684803"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Q2,</a:t>
            </a:r>
          </a:p>
          <a:p>
            <a:pPr algn="ctr"/>
            <a:r>
              <a:rPr lang="en-US" sz="1600" b="1" dirty="0">
                <a:solidFill>
                  <a:schemeClr val="bg1"/>
                </a:solidFill>
                <a:latin typeface="Poppins" pitchFamily="2" charset="77"/>
                <a:ea typeface="League Spartan" charset="0"/>
                <a:cs typeface="Poppins" pitchFamily="2" charset="77"/>
              </a:rPr>
              <a:t>2020</a:t>
            </a:r>
          </a:p>
        </p:txBody>
      </p:sp>
      <p:sp>
        <p:nvSpPr>
          <p:cNvPr id="60" name="TextBox 59">
            <a:extLst>
              <a:ext uri="{FF2B5EF4-FFF2-40B4-BE49-F238E27FC236}">
                <a16:creationId xmlns:a16="http://schemas.microsoft.com/office/drawing/2014/main" id="{352D1B54-0AF4-FA42-A2E6-222EE7B568A7}"/>
              </a:ext>
            </a:extLst>
          </p:cNvPr>
          <p:cNvSpPr txBox="1"/>
          <p:nvPr/>
        </p:nvSpPr>
        <p:spPr>
          <a:xfrm>
            <a:off x="4855963" y="1277302"/>
            <a:ext cx="684803"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Q3,</a:t>
            </a:r>
          </a:p>
          <a:p>
            <a:pPr algn="ctr"/>
            <a:r>
              <a:rPr lang="en-US" sz="1600" b="1" dirty="0">
                <a:solidFill>
                  <a:schemeClr val="bg1"/>
                </a:solidFill>
                <a:latin typeface="Poppins" pitchFamily="2" charset="77"/>
                <a:ea typeface="League Spartan" charset="0"/>
                <a:cs typeface="Poppins" pitchFamily="2" charset="77"/>
              </a:rPr>
              <a:t>2020</a:t>
            </a:r>
          </a:p>
        </p:txBody>
      </p:sp>
      <p:sp>
        <p:nvSpPr>
          <p:cNvPr id="61" name="TextBox 60">
            <a:extLst>
              <a:ext uri="{FF2B5EF4-FFF2-40B4-BE49-F238E27FC236}">
                <a16:creationId xmlns:a16="http://schemas.microsoft.com/office/drawing/2014/main" id="{578FC45E-8BA6-2045-B8FE-8E54E4E527BE}"/>
              </a:ext>
            </a:extLst>
          </p:cNvPr>
          <p:cNvSpPr txBox="1"/>
          <p:nvPr/>
        </p:nvSpPr>
        <p:spPr>
          <a:xfrm>
            <a:off x="6651235" y="1277302"/>
            <a:ext cx="684803"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Q4,</a:t>
            </a:r>
          </a:p>
          <a:p>
            <a:pPr algn="ctr"/>
            <a:r>
              <a:rPr lang="en-US" sz="1600" b="1" dirty="0">
                <a:solidFill>
                  <a:schemeClr val="bg1"/>
                </a:solidFill>
                <a:latin typeface="Poppins" pitchFamily="2" charset="77"/>
                <a:ea typeface="League Spartan" charset="0"/>
                <a:cs typeface="Poppins" pitchFamily="2" charset="77"/>
              </a:rPr>
              <a:t>2020</a:t>
            </a:r>
          </a:p>
        </p:txBody>
      </p:sp>
      <p:sp>
        <p:nvSpPr>
          <p:cNvPr id="62" name="TextBox 61">
            <a:extLst>
              <a:ext uri="{FF2B5EF4-FFF2-40B4-BE49-F238E27FC236}">
                <a16:creationId xmlns:a16="http://schemas.microsoft.com/office/drawing/2014/main" id="{9E8A6B8D-84A9-254E-9F01-1B119920A2DF}"/>
              </a:ext>
            </a:extLst>
          </p:cNvPr>
          <p:cNvSpPr txBox="1"/>
          <p:nvPr/>
        </p:nvSpPr>
        <p:spPr>
          <a:xfrm>
            <a:off x="8474559" y="1277302"/>
            <a:ext cx="628698"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Q1,</a:t>
            </a:r>
          </a:p>
          <a:p>
            <a:pPr algn="ctr"/>
            <a:r>
              <a:rPr lang="en-US" sz="1600" b="1" dirty="0">
                <a:solidFill>
                  <a:schemeClr val="bg1"/>
                </a:solidFill>
                <a:latin typeface="Poppins" pitchFamily="2" charset="77"/>
                <a:ea typeface="League Spartan" charset="0"/>
                <a:cs typeface="Poppins" pitchFamily="2" charset="77"/>
              </a:rPr>
              <a:t>2021</a:t>
            </a:r>
          </a:p>
        </p:txBody>
      </p:sp>
      <p:sp>
        <p:nvSpPr>
          <p:cNvPr id="63" name="TextBox 62">
            <a:extLst>
              <a:ext uri="{FF2B5EF4-FFF2-40B4-BE49-F238E27FC236}">
                <a16:creationId xmlns:a16="http://schemas.microsoft.com/office/drawing/2014/main" id="{C2C63651-369E-2045-8D53-F97CE51B8820}"/>
              </a:ext>
            </a:extLst>
          </p:cNvPr>
          <p:cNvSpPr txBox="1"/>
          <p:nvPr/>
        </p:nvSpPr>
        <p:spPr>
          <a:xfrm>
            <a:off x="10269832" y="1277302"/>
            <a:ext cx="628698"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Q2,</a:t>
            </a:r>
          </a:p>
          <a:p>
            <a:pPr algn="ctr"/>
            <a:r>
              <a:rPr lang="en-US" sz="1600" b="1" dirty="0">
                <a:solidFill>
                  <a:schemeClr val="bg1"/>
                </a:solidFill>
                <a:latin typeface="Poppins" pitchFamily="2" charset="77"/>
                <a:ea typeface="League Spartan" charset="0"/>
                <a:cs typeface="Poppins" pitchFamily="2" charset="77"/>
              </a:rPr>
              <a:t>2021</a:t>
            </a:r>
          </a:p>
        </p:txBody>
      </p:sp>
      <p:sp>
        <p:nvSpPr>
          <p:cNvPr id="64" name="TextBox 63">
            <a:extLst>
              <a:ext uri="{FF2B5EF4-FFF2-40B4-BE49-F238E27FC236}">
                <a16:creationId xmlns:a16="http://schemas.microsoft.com/office/drawing/2014/main" id="{68E1ACDE-E3FA-8640-907C-1200BEA50CAB}"/>
              </a:ext>
            </a:extLst>
          </p:cNvPr>
          <p:cNvSpPr txBox="1"/>
          <p:nvPr/>
        </p:nvSpPr>
        <p:spPr>
          <a:xfrm>
            <a:off x="4034389"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65" name="TextBox 64">
            <a:extLst>
              <a:ext uri="{FF2B5EF4-FFF2-40B4-BE49-F238E27FC236}">
                <a16:creationId xmlns:a16="http://schemas.microsoft.com/office/drawing/2014/main" id="{5DB7898B-986C-DE49-AD0A-5346B2A0B92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Tree>
    <p:extLst>
      <p:ext uri="{BB962C8B-B14F-4D97-AF65-F5344CB8AC3E}">
        <p14:creationId xmlns:p14="http://schemas.microsoft.com/office/powerpoint/2010/main" val="1510219388"/>
      </p:ext>
    </p:extLst>
  </p:cSld>
  <p:clrMapOvr>
    <a:masterClrMapping/>
  </p:clrMapOvr>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9C289E3-18D7-6747-A35F-A3AF80AC5C49}"/>
              </a:ext>
            </a:extLst>
          </p:cNvPr>
          <p:cNvSpPr txBox="1"/>
          <p:nvPr/>
        </p:nvSpPr>
        <p:spPr>
          <a:xfrm>
            <a:off x="3452499" y="306186"/>
            <a:ext cx="528702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AGILE PRODUCT ROADMAP</a:t>
            </a:r>
          </a:p>
        </p:txBody>
      </p:sp>
      <p:sp>
        <p:nvSpPr>
          <p:cNvPr id="3" name="TextBox 2">
            <a:extLst>
              <a:ext uri="{FF2B5EF4-FFF2-40B4-BE49-F238E27FC236}">
                <a16:creationId xmlns:a16="http://schemas.microsoft.com/office/drawing/2014/main" id="{C71C5C6B-81B0-384A-A781-9725B74DAD7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3473B536-B496-EE48-B90F-E0387718DB2D}"/>
              </a:ext>
            </a:extLst>
          </p:cNvPr>
          <p:cNvSpPr/>
          <p:nvPr/>
        </p:nvSpPr>
        <p:spPr>
          <a:xfrm>
            <a:off x="762000" y="1498600"/>
            <a:ext cx="1317812" cy="1207994"/>
          </a:xfrm>
          <a:prstGeom prst="rect">
            <a:avLst/>
          </a:prstGeom>
          <a:solidFill>
            <a:schemeClr val="bg1">
              <a:lumMod val="7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3317AB6D-62F1-D743-805C-721AE1FD74A1}"/>
              </a:ext>
            </a:extLst>
          </p:cNvPr>
          <p:cNvSpPr/>
          <p:nvPr/>
        </p:nvSpPr>
        <p:spPr>
          <a:xfrm>
            <a:off x="762000" y="2706594"/>
            <a:ext cx="1317812" cy="914400"/>
          </a:xfrm>
          <a:prstGeom prst="rect">
            <a:avLst/>
          </a:prstGeom>
          <a:solidFill>
            <a:schemeClr val="bg1">
              <a:lumMod val="8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FC865E8F-EC62-A24F-9C44-FB8A10A933C5}"/>
              </a:ext>
            </a:extLst>
          </p:cNvPr>
          <p:cNvSpPr/>
          <p:nvPr/>
        </p:nvSpPr>
        <p:spPr>
          <a:xfrm>
            <a:off x="762000" y="3620994"/>
            <a:ext cx="1317812" cy="914400"/>
          </a:xfrm>
          <a:prstGeom prst="rect">
            <a:avLst/>
          </a:prstGeom>
          <a:solidFill>
            <a:schemeClr val="bg1">
              <a:lumMod val="8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04DC625A-2D21-A540-B329-DAC74FAB402E}"/>
              </a:ext>
            </a:extLst>
          </p:cNvPr>
          <p:cNvSpPr/>
          <p:nvPr/>
        </p:nvSpPr>
        <p:spPr>
          <a:xfrm>
            <a:off x="762000" y="4535394"/>
            <a:ext cx="1317812" cy="914400"/>
          </a:xfrm>
          <a:prstGeom prst="rect">
            <a:avLst/>
          </a:prstGeom>
          <a:solidFill>
            <a:schemeClr val="bg1">
              <a:lumMod val="8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4B1B3B53-FDFF-5244-B8F0-199BCA487031}"/>
              </a:ext>
            </a:extLst>
          </p:cNvPr>
          <p:cNvSpPr/>
          <p:nvPr/>
        </p:nvSpPr>
        <p:spPr>
          <a:xfrm>
            <a:off x="762000" y="5449794"/>
            <a:ext cx="1317812" cy="914400"/>
          </a:xfrm>
          <a:prstGeom prst="rect">
            <a:avLst/>
          </a:prstGeom>
          <a:solidFill>
            <a:schemeClr val="bg1">
              <a:lumMod val="8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8BBBCF40-F97A-7249-AC25-4C97F3727961}"/>
              </a:ext>
            </a:extLst>
          </p:cNvPr>
          <p:cNvSpPr/>
          <p:nvPr/>
        </p:nvSpPr>
        <p:spPr>
          <a:xfrm>
            <a:off x="2079812" y="1498600"/>
            <a:ext cx="1874520" cy="602877"/>
          </a:xfrm>
          <a:prstGeom prst="rect">
            <a:avLst/>
          </a:prstGeom>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A735A5D4-2ED7-A94C-A54E-754877FA4437}"/>
              </a:ext>
            </a:extLst>
          </p:cNvPr>
          <p:cNvSpPr/>
          <p:nvPr/>
        </p:nvSpPr>
        <p:spPr>
          <a:xfrm>
            <a:off x="3954332" y="1498600"/>
            <a:ext cx="1874520" cy="602877"/>
          </a:xfrm>
          <a:prstGeom prst="rect">
            <a:avLst/>
          </a:prstGeom>
          <a:solidFill>
            <a:schemeClr val="accent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Rectangle 10">
            <a:extLst>
              <a:ext uri="{FF2B5EF4-FFF2-40B4-BE49-F238E27FC236}">
                <a16:creationId xmlns:a16="http://schemas.microsoft.com/office/drawing/2014/main" id="{28ED1712-6A9A-C348-8AB6-6240546F843C}"/>
              </a:ext>
            </a:extLst>
          </p:cNvPr>
          <p:cNvSpPr/>
          <p:nvPr/>
        </p:nvSpPr>
        <p:spPr>
          <a:xfrm>
            <a:off x="5828852" y="1498600"/>
            <a:ext cx="1874520" cy="602877"/>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ectangle 11">
            <a:extLst>
              <a:ext uri="{FF2B5EF4-FFF2-40B4-BE49-F238E27FC236}">
                <a16:creationId xmlns:a16="http://schemas.microsoft.com/office/drawing/2014/main" id="{CABEEE1C-FD2A-2D4C-A8CC-BA68EB8442C6}"/>
              </a:ext>
            </a:extLst>
          </p:cNvPr>
          <p:cNvSpPr/>
          <p:nvPr/>
        </p:nvSpPr>
        <p:spPr>
          <a:xfrm>
            <a:off x="7703372" y="1498600"/>
            <a:ext cx="1874520" cy="602877"/>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ectangle 12">
            <a:extLst>
              <a:ext uri="{FF2B5EF4-FFF2-40B4-BE49-F238E27FC236}">
                <a16:creationId xmlns:a16="http://schemas.microsoft.com/office/drawing/2014/main" id="{658763BE-132F-EB47-8623-D06F1350E8B7}"/>
              </a:ext>
            </a:extLst>
          </p:cNvPr>
          <p:cNvSpPr/>
          <p:nvPr/>
        </p:nvSpPr>
        <p:spPr>
          <a:xfrm>
            <a:off x="9577892" y="1498600"/>
            <a:ext cx="1874520" cy="602877"/>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055F304F-4DF9-9443-98B6-C6076B33ADBF}"/>
              </a:ext>
            </a:extLst>
          </p:cNvPr>
          <p:cNvSpPr/>
          <p:nvPr/>
        </p:nvSpPr>
        <p:spPr>
          <a:xfrm>
            <a:off x="2079812" y="2706594"/>
            <a:ext cx="9372600" cy="91440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ectangle 14">
            <a:extLst>
              <a:ext uri="{FF2B5EF4-FFF2-40B4-BE49-F238E27FC236}">
                <a16:creationId xmlns:a16="http://schemas.microsoft.com/office/drawing/2014/main" id="{87CE6B5C-20C6-FE4C-A6BA-014C35D02466}"/>
              </a:ext>
            </a:extLst>
          </p:cNvPr>
          <p:cNvSpPr/>
          <p:nvPr/>
        </p:nvSpPr>
        <p:spPr>
          <a:xfrm>
            <a:off x="2079812" y="3620994"/>
            <a:ext cx="9372600" cy="91440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FE498645-FA67-324E-A71C-5F55BB026699}"/>
              </a:ext>
            </a:extLst>
          </p:cNvPr>
          <p:cNvSpPr/>
          <p:nvPr/>
        </p:nvSpPr>
        <p:spPr>
          <a:xfrm>
            <a:off x="2079812" y="4535394"/>
            <a:ext cx="9372600" cy="91440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Rectangle 16">
            <a:extLst>
              <a:ext uri="{FF2B5EF4-FFF2-40B4-BE49-F238E27FC236}">
                <a16:creationId xmlns:a16="http://schemas.microsoft.com/office/drawing/2014/main" id="{AD6D3967-CCD0-F24A-AB5E-6203A8C87738}"/>
              </a:ext>
            </a:extLst>
          </p:cNvPr>
          <p:cNvSpPr/>
          <p:nvPr/>
        </p:nvSpPr>
        <p:spPr>
          <a:xfrm>
            <a:off x="2079812" y="5449794"/>
            <a:ext cx="9372600" cy="91440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Rectangle 17">
            <a:extLst>
              <a:ext uri="{FF2B5EF4-FFF2-40B4-BE49-F238E27FC236}">
                <a16:creationId xmlns:a16="http://schemas.microsoft.com/office/drawing/2014/main" id="{6FFD86C4-91E0-9741-BDBC-3B4E298184BB}"/>
              </a:ext>
            </a:extLst>
          </p:cNvPr>
          <p:cNvSpPr/>
          <p:nvPr/>
        </p:nvSpPr>
        <p:spPr>
          <a:xfrm>
            <a:off x="2079812" y="2101476"/>
            <a:ext cx="62179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Rectangle 18">
            <a:extLst>
              <a:ext uri="{FF2B5EF4-FFF2-40B4-BE49-F238E27FC236}">
                <a16:creationId xmlns:a16="http://schemas.microsoft.com/office/drawing/2014/main" id="{B33EA366-52E5-D345-AC07-B78F94EE1599}"/>
              </a:ext>
            </a:extLst>
          </p:cNvPr>
          <p:cNvSpPr/>
          <p:nvPr/>
        </p:nvSpPr>
        <p:spPr>
          <a:xfrm>
            <a:off x="2699318" y="2101475"/>
            <a:ext cx="63322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Rectangle 19">
            <a:extLst>
              <a:ext uri="{FF2B5EF4-FFF2-40B4-BE49-F238E27FC236}">
                <a16:creationId xmlns:a16="http://schemas.microsoft.com/office/drawing/2014/main" id="{A24293F7-4804-734D-BBCF-31C4B6019DB0}"/>
              </a:ext>
            </a:extLst>
          </p:cNvPr>
          <p:cNvSpPr/>
          <p:nvPr/>
        </p:nvSpPr>
        <p:spPr>
          <a:xfrm>
            <a:off x="3334826" y="2101476"/>
            <a:ext cx="62179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 name="Rectangle 32">
            <a:extLst>
              <a:ext uri="{FF2B5EF4-FFF2-40B4-BE49-F238E27FC236}">
                <a16:creationId xmlns:a16="http://schemas.microsoft.com/office/drawing/2014/main" id="{2E55D6FE-0B61-E145-8026-F0B81AB04E9C}"/>
              </a:ext>
            </a:extLst>
          </p:cNvPr>
          <p:cNvSpPr/>
          <p:nvPr/>
        </p:nvSpPr>
        <p:spPr>
          <a:xfrm>
            <a:off x="3952046" y="2101476"/>
            <a:ext cx="62179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4" name="Rectangle 33">
            <a:extLst>
              <a:ext uri="{FF2B5EF4-FFF2-40B4-BE49-F238E27FC236}">
                <a16:creationId xmlns:a16="http://schemas.microsoft.com/office/drawing/2014/main" id="{7CD87FA4-855A-4949-9BE3-7FF95854442E}"/>
              </a:ext>
            </a:extLst>
          </p:cNvPr>
          <p:cNvSpPr/>
          <p:nvPr/>
        </p:nvSpPr>
        <p:spPr>
          <a:xfrm>
            <a:off x="4571552" y="2101475"/>
            <a:ext cx="63322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Rectangle 34">
            <a:extLst>
              <a:ext uri="{FF2B5EF4-FFF2-40B4-BE49-F238E27FC236}">
                <a16:creationId xmlns:a16="http://schemas.microsoft.com/office/drawing/2014/main" id="{2BFE4551-CB75-414D-8A18-7BF867F8CF29}"/>
              </a:ext>
            </a:extLst>
          </p:cNvPr>
          <p:cNvSpPr/>
          <p:nvPr/>
        </p:nvSpPr>
        <p:spPr>
          <a:xfrm>
            <a:off x="5207060" y="2101476"/>
            <a:ext cx="62179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6" name="Rectangle 35">
            <a:extLst>
              <a:ext uri="{FF2B5EF4-FFF2-40B4-BE49-F238E27FC236}">
                <a16:creationId xmlns:a16="http://schemas.microsoft.com/office/drawing/2014/main" id="{BD1CA772-7FA1-7C41-AE7B-243F2EF168E0}"/>
              </a:ext>
            </a:extLst>
          </p:cNvPr>
          <p:cNvSpPr/>
          <p:nvPr/>
        </p:nvSpPr>
        <p:spPr>
          <a:xfrm>
            <a:off x="5827709" y="2101476"/>
            <a:ext cx="62179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Rectangle 36">
            <a:extLst>
              <a:ext uri="{FF2B5EF4-FFF2-40B4-BE49-F238E27FC236}">
                <a16:creationId xmlns:a16="http://schemas.microsoft.com/office/drawing/2014/main" id="{57996AA9-C01B-4543-85B8-CFAAFD8999EC}"/>
              </a:ext>
            </a:extLst>
          </p:cNvPr>
          <p:cNvSpPr/>
          <p:nvPr/>
        </p:nvSpPr>
        <p:spPr>
          <a:xfrm>
            <a:off x="6447215" y="2101475"/>
            <a:ext cx="63322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Rectangle 37">
            <a:extLst>
              <a:ext uri="{FF2B5EF4-FFF2-40B4-BE49-F238E27FC236}">
                <a16:creationId xmlns:a16="http://schemas.microsoft.com/office/drawing/2014/main" id="{924B4DCB-103E-D74C-B4BC-0BA133BC5252}"/>
              </a:ext>
            </a:extLst>
          </p:cNvPr>
          <p:cNvSpPr/>
          <p:nvPr/>
        </p:nvSpPr>
        <p:spPr>
          <a:xfrm>
            <a:off x="7082723" y="2101476"/>
            <a:ext cx="62179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9" name="Rectangle 38">
            <a:extLst>
              <a:ext uri="{FF2B5EF4-FFF2-40B4-BE49-F238E27FC236}">
                <a16:creationId xmlns:a16="http://schemas.microsoft.com/office/drawing/2014/main" id="{BB567C82-BEA0-324D-9499-40593211658F}"/>
              </a:ext>
            </a:extLst>
          </p:cNvPr>
          <p:cNvSpPr/>
          <p:nvPr/>
        </p:nvSpPr>
        <p:spPr>
          <a:xfrm>
            <a:off x="7701547" y="2101476"/>
            <a:ext cx="62179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Rectangle 39">
            <a:extLst>
              <a:ext uri="{FF2B5EF4-FFF2-40B4-BE49-F238E27FC236}">
                <a16:creationId xmlns:a16="http://schemas.microsoft.com/office/drawing/2014/main" id="{D115CE0D-6F13-8F45-BAC3-6B63D61D0232}"/>
              </a:ext>
            </a:extLst>
          </p:cNvPr>
          <p:cNvSpPr/>
          <p:nvPr/>
        </p:nvSpPr>
        <p:spPr>
          <a:xfrm>
            <a:off x="8321053" y="2101475"/>
            <a:ext cx="63322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Rectangle 40">
            <a:extLst>
              <a:ext uri="{FF2B5EF4-FFF2-40B4-BE49-F238E27FC236}">
                <a16:creationId xmlns:a16="http://schemas.microsoft.com/office/drawing/2014/main" id="{3B6E63B6-8F64-5845-9D2E-9B46BA12A125}"/>
              </a:ext>
            </a:extLst>
          </p:cNvPr>
          <p:cNvSpPr/>
          <p:nvPr/>
        </p:nvSpPr>
        <p:spPr>
          <a:xfrm>
            <a:off x="8956561" y="2101476"/>
            <a:ext cx="62179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2" name="Rectangle 41">
            <a:extLst>
              <a:ext uri="{FF2B5EF4-FFF2-40B4-BE49-F238E27FC236}">
                <a16:creationId xmlns:a16="http://schemas.microsoft.com/office/drawing/2014/main" id="{B9153BF0-8413-8044-87A2-0FF72C58AD80}"/>
              </a:ext>
            </a:extLst>
          </p:cNvPr>
          <p:cNvSpPr/>
          <p:nvPr/>
        </p:nvSpPr>
        <p:spPr>
          <a:xfrm>
            <a:off x="9579035" y="2101476"/>
            <a:ext cx="62179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3" name="Rectangle 42">
            <a:extLst>
              <a:ext uri="{FF2B5EF4-FFF2-40B4-BE49-F238E27FC236}">
                <a16:creationId xmlns:a16="http://schemas.microsoft.com/office/drawing/2014/main" id="{C20C2EDE-9CAF-E74D-8F53-FA0DCC7A845F}"/>
              </a:ext>
            </a:extLst>
          </p:cNvPr>
          <p:cNvSpPr/>
          <p:nvPr/>
        </p:nvSpPr>
        <p:spPr>
          <a:xfrm>
            <a:off x="10198541" y="2101475"/>
            <a:ext cx="633222"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Rectangle 43">
            <a:extLst>
              <a:ext uri="{FF2B5EF4-FFF2-40B4-BE49-F238E27FC236}">
                <a16:creationId xmlns:a16="http://schemas.microsoft.com/office/drawing/2014/main" id="{25B5DFDF-BA7F-0D4A-B4A8-055150084ED5}"/>
              </a:ext>
            </a:extLst>
          </p:cNvPr>
          <p:cNvSpPr/>
          <p:nvPr/>
        </p:nvSpPr>
        <p:spPr>
          <a:xfrm>
            <a:off x="10834049" y="2101476"/>
            <a:ext cx="620649" cy="60736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TextBox 44">
            <a:extLst>
              <a:ext uri="{FF2B5EF4-FFF2-40B4-BE49-F238E27FC236}">
                <a16:creationId xmlns:a16="http://schemas.microsoft.com/office/drawing/2014/main" id="{258C7E0B-CA8C-954E-9963-BD8EF41CEE0C}"/>
              </a:ext>
            </a:extLst>
          </p:cNvPr>
          <p:cNvSpPr txBox="1"/>
          <p:nvPr/>
        </p:nvSpPr>
        <p:spPr>
          <a:xfrm>
            <a:off x="2804172" y="1629640"/>
            <a:ext cx="42351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Q1</a:t>
            </a:r>
          </a:p>
        </p:txBody>
      </p:sp>
      <p:sp>
        <p:nvSpPr>
          <p:cNvPr id="46" name="TextBox 45">
            <a:extLst>
              <a:ext uri="{FF2B5EF4-FFF2-40B4-BE49-F238E27FC236}">
                <a16:creationId xmlns:a16="http://schemas.microsoft.com/office/drawing/2014/main" id="{C099DFBE-0234-9D49-AC23-9FC07533A9DB}"/>
              </a:ext>
            </a:extLst>
          </p:cNvPr>
          <p:cNvSpPr txBox="1"/>
          <p:nvPr/>
        </p:nvSpPr>
        <p:spPr>
          <a:xfrm>
            <a:off x="4659798" y="1629640"/>
            <a:ext cx="46358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Q2</a:t>
            </a:r>
          </a:p>
        </p:txBody>
      </p:sp>
      <p:sp>
        <p:nvSpPr>
          <p:cNvPr id="47" name="TextBox 46">
            <a:extLst>
              <a:ext uri="{FF2B5EF4-FFF2-40B4-BE49-F238E27FC236}">
                <a16:creationId xmlns:a16="http://schemas.microsoft.com/office/drawing/2014/main" id="{36F7C43A-535F-C14D-B763-6F635668CF7F}"/>
              </a:ext>
            </a:extLst>
          </p:cNvPr>
          <p:cNvSpPr txBox="1"/>
          <p:nvPr/>
        </p:nvSpPr>
        <p:spPr>
          <a:xfrm>
            <a:off x="6530200" y="1629640"/>
            <a:ext cx="47000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Q3</a:t>
            </a:r>
          </a:p>
        </p:txBody>
      </p:sp>
      <p:sp>
        <p:nvSpPr>
          <p:cNvPr id="48" name="TextBox 47">
            <a:extLst>
              <a:ext uri="{FF2B5EF4-FFF2-40B4-BE49-F238E27FC236}">
                <a16:creationId xmlns:a16="http://schemas.microsoft.com/office/drawing/2014/main" id="{2EF94EFC-94CA-5E48-B8D2-19D760BD1886}"/>
              </a:ext>
            </a:extLst>
          </p:cNvPr>
          <p:cNvSpPr txBox="1"/>
          <p:nvPr/>
        </p:nvSpPr>
        <p:spPr>
          <a:xfrm>
            <a:off x="8397616" y="1629640"/>
            <a:ext cx="48603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Q4</a:t>
            </a:r>
          </a:p>
        </p:txBody>
      </p:sp>
      <p:sp>
        <p:nvSpPr>
          <p:cNvPr id="49" name="TextBox 48">
            <a:extLst>
              <a:ext uri="{FF2B5EF4-FFF2-40B4-BE49-F238E27FC236}">
                <a16:creationId xmlns:a16="http://schemas.microsoft.com/office/drawing/2014/main" id="{F0C823C8-6958-A149-8DCD-FE5E7D87F80D}"/>
              </a:ext>
            </a:extLst>
          </p:cNvPr>
          <p:cNvSpPr txBox="1"/>
          <p:nvPr/>
        </p:nvSpPr>
        <p:spPr>
          <a:xfrm>
            <a:off x="10303395" y="1629640"/>
            <a:ext cx="42351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Q1</a:t>
            </a:r>
          </a:p>
        </p:txBody>
      </p:sp>
      <p:sp>
        <p:nvSpPr>
          <p:cNvPr id="50" name="TextBox 49">
            <a:extLst>
              <a:ext uri="{FF2B5EF4-FFF2-40B4-BE49-F238E27FC236}">
                <a16:creationId xmlns:a16="http://schemas.microsoft.com/office/drawing/2014/main" id="{61BF3A5D-B1BA-9644-ACB2-F540CD76F37A}"/>
              </a:ext>
            </a:extLst>
          </p:cNvPr>
          <p:cNvSpPr txBox="1"/>
          <p:nvPr/>
        </p:nvSpPr>
        <p:spPr>
          <a:xfrm>
            <a:off x="801987" y="1807935"/>
            <a:ext cx="1237839"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Company</a:t>
            </a:r>
          </a:p>
          <a:p>
            <a:pPr algn="ctr"/>
            <a:r>
              <a:rPr lang="en-US" sz="1600" b="1" dirty="0">
                <a:solidFill>
                  <a:schemeClr val="bg1"/>
                </a:solidFill>
                <a:latin typeface="Poppins" pitchFamily="2" charset="77"/>
                <a:ea typeface="League Spartan" charset="0"/>
                <a:cs typeface="Poppins" pitchFamily="2" charset="77"/>
              </a:rPr>
              <a:t>Name</a:t>
            </a:r>
          </a:p>
        </p:txBody>
      </p:sp>
      <p:sp>
        <p:nvSpPr>
          <p:cNvPr id="51" name="TextBox 50">
            <a:extLst>
              <a:ext uri="{FF2B5EF4-FFF2-40B4-BE49-F238E27FC236}">
                <a16:creationId xmlns:a16="http://schemas.microsoft.com/office/drawing/2014/main" id="{1A8D07E7-DF27-3247-9EF7-96E13703205B}"/>
              </a:ext>
            </a:extLst>
          </p:cNvPr>
          <p:cNvSpPr txBox="1"/>
          <p:nvPr/>
        </p:nvSpPr>
        <p:spPr>
          <a:xfrm>
            <a:off x="2148815" y="2265536"/>
            <a:ext cx="481222"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Jan</a:t>
            </a:r>
          </a:p>
        </p:txBody>
      </p:sp>
      <p:sp>
        <p:nvSpPr>
          <p:cNvPr id="52" name="TextBox 51">
            <a:extLst>
              <a:ext uri="{FF2B5EF4-FFF2-40B4-BE49-F238E27FC236}">
                <a16:creationId xmlns:a16="http://schemas.microsoft.com/office/drawing/2014/main" id="{3314FE83-EE80-3947-88FB-2AB5FAD08318}"/>
              </a:ext>
            </a:extLst>
          </p:cNvPr>
          <p:cNvSpPr txBox="1"/>
          <p:nvPr/>
        </p:nvSpPr>
        <p:spPr>
          <a:xfrm>
            <a:off x="2781020" y="2265536"/>
            <a:ext cx="468398"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Feb</a:t>
            </a:r>
          </a:p>
        </p:txBody>
      </p:sp>
      <p:sp>
        <p:nvSpPr>
          <p:cNvPr id="53" name="TextBox 52">
            <a:extLst>
              <a:ext uri="{FF2B5EF4-FFF2-40B4-BE49-F238E27FC236}">
                <a16:creationId xmlns:a16="http://schemas.microsoft.com/office/drawing/2014/main" id="{8482E671-9D4A-1B47-8416-EC4C652EC75C}"/>
              </a:ext>
            </a:extLst>
          </p:cNvPr>
          <p:cNvSpPr txBox="1"/>
          <p:nvPr/>
        </p:nvSpPr>
        <p:spPr>
          <a:xfrm>
            <a:off x="3397898" y="2265536"/>
            <a:ext cx="495650"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Mar</a:t>
            </a:r>
          </a:p>
        </p:txBody>
      </p:sp>
      <p:sp>
        <p:nvSpPr>
          <p:cNvPr id="54" name="TextBox 53">
            <a:extLst>
              <a:ext uri="{FF2B5EF4-FFF2-40B4-BE49-F238E27FC236}">
                <a16:creationId xmlns:a16="http://schemas.microsoft.com/office/drawing/2014/main" id="{5379FB04-8DF5-C544-A4AA-77438061F72B}"/>
              </a:ext>
            </a:extLst>
          </p:cNvPr>
          <p:cNvSpPr txBox="1"/>
          <p:nvPr/>
        </p:nvSpPr>
        <p:spPr>
          <a:xfrm>
            <a:off x="4031102" y="2265536"/>
            <a:ext cx="468398"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Apr</a:t>
            </a:r>
          </a:p>
        </p:txBody>
      </p:sp>
      <p:sp>
        <p:nvSpPr>
          <p:cNvPr id="55" name="TextBox 54">
            <a:extLst>
              <a:ext uri="{FF2B5EF4-FFF2-40B4-BE49-F238E27FC236}">
                <a16:creationId xmlns:a16="http://schemas.microsoft.com/office/drawing/2014/main" id="{953E9F3F-F671-7742-A180-6E630F1E611C}"/>
              </a:ext>
            </a:extLst>
          </p:cNvPr>
          <p:cNvSpPr txBox="1"/>
          <p:nvPr/>
        </p:nvSpPr>
        <p:spPr>
          <a:xfrm>
            <a:off x="4625452" y="2265536"/>
            <a:ext cx="527710"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May</a:t>
            </a:r>
          </a:p>
        </p:txBody>
      </p:sp>
      <p:sp>
        <p:nvSpPr>
          <p:cNvPr id="56" name="TextBox 55">
            <a:extLst>
              <a:ext uri="{FF2B5EF4-FFF2-40B4-BE49-F238E27FC236}">
                <a16:creationId xmlns:a16="http://schemas.microsoft.com/office/drawing/2014/main" id="{993A6D24-F74E-BC4E-BBED-F0696510C564}"/>
              </a:ext>
            </a:extLst>
          </p:cNvPr>
          <p:cNvSpPr txBox="1"/>
          <p:nvPr/>
        </p:nvSpPr>
        <p:spPr>
          <a:xfrm>
            <a:off x="5280387" y="2265536"/>
            <a:ext cx="481222"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Jun</a:t>
            </a:r>
          </a:p>
        </p:txBody>
      </p:sp>
      <p:sp>
        <p:nvSpPr>
          <p:cNvPr id="57" name="TextBox 56">
            <a:extLst>
              <a:ext uri="{FF2B5EF4-FFF2-40B4-BE49-F238E27FC236}">
                <a16:creationId xmlns:a16="http://schemas.microsoft.com/office/drawing/2014/main" id="{42A7A590-FE7D-5D4E-A9F9-78837FCBE9C1}"/>
              </a:ext>
            </a:extLst>
          </p:cNvPr>
          <p:cNvSpPr txBox="1"/>
          <p:nvPr/>
        </p:nvSpPr>
        <p:spPr>
          <a:xfrm>
            <a:off x="5930396" y="2265536"/>
            <a:ext cx="421911"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Jul</a:t>
            </a:r>
          </a:p>
        </p:txBody>
      </p:sp>
      <p:sp>
        <p:nvSpPr>
          <p:cNvPr id="58" name="TextBox 57">
            <a:extLst>
              <a:ext uri="{FF2B5EF4-FFF2-40B4-BE49-F238E27FC236}">
                <a16:creationId xmlns:a16="http://schemas.microsoft.com/office/drawing/2014/main" id="{5D18D99E-16E1-2246-B1C4-A945E728889D}"/>
              </a:ext>
            </a:extLst>
          </p:cNvPr>
          <p:cNvSpPr txBox="1"/>
          <p:nvPr/>
        </p:nvSpPr>
        <p:spPr>
          <a:xfrm>
            <a:off x="6518896" y="2265536"/>
            <a:ext cx="506870"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Aug</a:t>
            </a:r>
          </a:p>
        </p:txBody>
      </p:sp>
      <p:sp>
        <p:nvSpPr>
          <p:cNvPr id="59" name="TextBox 58">
            <a:extLst>
              <a:ext uri="{FF2B5EF4-FFF2-40B4-BE49-F238E27FC236}">
                <a16:creationId xmlns:a16="http://schemas.microsoft.com/office/drawing/2014/main" id="{51244C2A-F020-2141-AFA0-C41A1FE00DED}"/>
              </a:ext>
            </a:extLst>
          </p:cNvPr>
          <p:cNvSpPr txBox="1"/>
          <p:nvPr/>
        </p:nvSpPr>
        <p:spPr>
          <a:xfrm>
            <a:off x="7152757" y="2265536"/>
            <a:ext cx="47801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Sep</a:t>
            </a:r>
          </a:p>
        </p:txBody>
      </p:sp>
      <p:sp>
        <p:nvSpPr>
          <p:cNvPr id="60" name="TextBox 59">
            <a:extLst>
              <a:ext uri="{FF2B5EF4-FFF2-40B4-BE49-F238E27FC236}">
                <a16:creationId xmlns:a16="http://schemas.microsoft.com/office/drawing/2014/main" id="{43094F20-72A3-4D48-9EBA-0D9076C973F7}"/>
              </a:ext>
            </a:extLst>
          </p:cNvPr>
          <p:cNvSpPr txBox="1"/>
          <p:nvPr/>
        </p:nvSpPr>
        <p:spPr>
          <a:xfrm>
            <a:off x="7782021" y="2265536"/>
            <a:ext cx="460383"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Oct</a:t>
            </a:r>
          </a:p>
        </p:txBody>
      </p:sp>
      <p:sp>
        <p:nvSpPr>
          <p:cNvPr id="61" name="TextBox 60">
            <a:extLst>
              <a:ext uri="{FF2B5EF4-FFF2-40B4-BE49-F238E27FC236}">
                <a16:creationId xmlns:a16="http://schemas.microsoft.com/office/drawing/2014/main" id="{1EBCD70D-6D70-5240-A72D-74505E3E2F66}"/>
              </a:ext>
            </a:extLst>
          </p:cNvPr>
          <p:cNvSpPr txBox="1"/>
          <p:nvPr/>
        </p:nvSpPr>
        <p:spPr>
          <a:xfrm>
            <a:off x="8390641" y="2265536"/>
            <a:ext cx="49404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Nov</a:t>
            </a:r>
          </a:p>
        </p:txBody>
      </p:sp>
      <p:sp>
        <p:nvSpPr>
          <p:cNvPr id="62" name="TextBox 61">
            <a:extLst>
              <a:ext uri="{FF2B5EF4-FFF2-40B4-BE49-F238E27FC236}">
                <a16:creationId xmlns:a16="http://schemas.microsoft.com/office/drawing/2014/main" id="{10E231FA-3F72-994F-9846-C2309016C20E}"/>
              </a:ext>
            </a:extLst>
          </p:cNvPr>
          <p:cNvSpPr txBox="1"/>
          <p:nvPr/>
        </p:nvSpPr>
        <p:spPr>
          <a:xfrm>
            <a:off x="9025695" y="2265536"/>
            <a:ext cx="484428"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Dec</a:t>
            </a:r>
          </a:p>
        </p:txBody>
      </p:sp>
      <p:sp>
        <p:nvSpPr>
          <p:cNvPr id="63" name="TextBox 62">
            <a:extLst>
              <a:ext uri="{FF2B5EF4-FFF2-40B4-BE49-F238E27FC236}">
                <a16:creationId xmlns:a16="http://schemas.microsoft.com/office/drawing/2014/main" id="{E55D929E-8165-C446-99BD-631B93533623}"/>
              </a:ext>
            </a:extLst>
          </p:cNvPr>
          <p:cNvSpPr txBox="1"/>
          <p:nvPr/>
        </p:nvSpPr>
        <p:spPr>
          <a:xfrm>
            <a:off x="9646884" y="2265536"/>
            <a:ext cx="481222"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Jan</a:t>
            </a:r>
          </a:p>
        </p:txBody>
      </p:sp>
      <p:sp>
        <p:nvSpPr>
          <p:cNvPr id="64" name="TextBox 63">
            <a:extLst>
              <a:ext uri="{FF2B5EF4-FFF2-40B4-BE49-F238E27FC236}">
                <a16:creationId xmlns:a16="http://schemas.microsoft.com/office/drawing/2014/main" id="{355B69B5-9382-9E40-8DAC-CFC7DCACC8BB}"/>
              </a:ext>
            </a:extLst>
          </p:cNvPr>
          <p:cNvSpPr txBox="1"/>
          <p:nvPr/>
        </p:nvSpPr>
        <p:spPr>
          <a:xfrm>
            <a:off x="10289407" y="2265536"/>
            <a:ext cx="468398"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Feb</a:t>
            </a:r>
          </a:p>
        </p:txBody>
      </p:sp>
      <p:sp>
        <p:nvSpPr>
          <p:cNvPr id="65" name="TextBox 64">
            <a:extLst>
              <a:ext uri="{FF2B5EF4-FFF2-40B4-BE49-F238E27FC236}">
                <a16:creationId xmlns:a16="http://schemas.microsoft.com/office/drawing/2014/main" id="{BF39B10E-3284-A141-8E67-D071516FBD6C}"/>
              </a:ext>
            </a:extLst>
          </p:cNvPr>
          <p:cNvSpPr txBox="1"/>
          <p:nvPr/>
        </p:nvSpPr>
        <p:spPr>
          <a:xfrm>
            <a:off x="10894263" y="2265536"/>
            <a:ext cx="495650"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Mar</a:t>
            </a:r>
          </a:p>
        </p:txBody>
      </p:sp>
      <p:sp>
        <p:nvSpPr>
          <p:cNvPr id="66" name="TextBox 65">
            <a:extLst>
              <a:ext uri="{FF2B5EF4-FFF2-40B4-BE49-F238E27FC236}">
                <a16:creationId xmlns:a16="http://schemas.microsoft.com/office/drawing/2014/main" id="{C103EE84-3E6F-5D43-B96A-321158BC563C}"/>
              </a:ext>
            </a:extLst>
          </p:cNvPr>
          <p:cNvSpPr txBox="1"/>
          <p:nvPr/>
        </p:nvSpPr>
        <p:spPr>
          <a:xfrm>
            <a:off x="877328" y="2996241"/>
            <a:ext cx="1087157"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Stream 1</a:t>
            </a:r>
          </a:p>
        </p:txBody>
      </p:sp>
      <p:sp>
        <p:nvSpPr>
          <p:cNvPr id="67" name="TextBox 66">
            <a:extLst>
              <a:ext uri="{FF2B5EF4-FFF2-40B4-BE49-F238E27FC236}">
                <a16:creationId xmlns:a16="http://schemas.microsoft.com/office/drawing/2014/main" id="{73E5A5D2-CB1B-8F4C-A352-B7191C551514}"/>
              </a:ext>
            </a:extLst>
          </p:cNvPr>
          <p:cNvSpPr txBox="1"/>
          <p:nvPr/>
        </p:nvSpPr>
        <p:spPr>
          <a:xfrm>
            <a:off x="857290" y="3910641"/>
            <a:ext cx="1127232"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Stream 2</a:t>
            </a:r>
          </a:p>
        </p:txBody>
      </p:sp>
      <p:sp>
        <p:nvSpPr>
          <p:cNvPr id="68" name="TextBox 67">
            <a:extLst>
              <a:ext uri="{FF2B5EF4-FFF2-40B4-BE49-F238E27FC236}">
                <a16:creationId xmlns:a16="http://schemas.microsoft.com/office/drawing/2014/main" id="{D31CC3C6-7D92-E840-ACD7-B7967F16C7E5}"/>
              </a:ext>
            </a:extLst>
          </p:cNvPr>
          <p:cNvSpPr txBox="1"/>
          <p:nvPr/>
        </p:nvSpPr>
        <p:spPr>
          <a:xfrm>
            <a:off x="854084" y="4823317"/>
            <a:ext cx="113364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Stream 3</a:t>
            </a:r>
          </a:p>
        </p:txBody>
      </p:sp>
      <p:sp>
        <p:nvSpPr>
          <p:cNvPr id="69" name="TextBox 68">
            <a:extLst>
              <a:ext uri="{FF2B5EF4-FFF2-40B4-BE49-F238E27FC236}">
                <a16:creationId xmlns:a16="http://schemas.microsoft.com/office/drawing/2014/main" id="{33E9DB71-DEAC-7041-96DF-1102112BC043}"/>
              </a:ext>
            </a:extLst>
          </p:cNvPr>
          <p:cNvSpPr txBox="1"/>
          <p:nvPr/>
        </p:nvSpPr>
        <p:spPr>
          <a:xfrm>
            <a:off x="846070" y="5735994"/>
            <a:ext cx="114967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Stream 4</a:t>
            </a:r>
          </a:p>
        </p:txBody>
      </p:sp>
      <p:sp>
        <p:nvSpPr>
          <p:cNvPr id="70" name="Right Arrow 69">
            <a:extLst>
              <a:ext uri="{FF2B5EF4-FFF2-40B4-BE49-F238E27FC236}">
                <a16:creationId xmlns:a16="http://schemas.microsoft.com/office/drawing/2014/main" id="{346B6478-FFFB-8346-971B-7F55ED8675EA}"/>
              </a:ext>
            </a:extLst>
          </p:cNvPr>
          <p:cNvSpPr/>
          <p:nvPr/>
        </p:nvSpPr>
        <p:spPr>
          <a:xfrm>
            <a:off x="3332540" y="2804585"/>
            <a:ext cx="3114675" cy="315879"/>
          </a:xfrm>
          <a:prstGeom prst="rightArrow">
            <a:avLst>
              <a:gd name="adj1" fmla="val 100000"/>
              <a:gd name="adj2" fmla="val 6638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1" name="Right Arrow 70">
            <a:extLst>
              <a:ext uri="{FF2B5EF4-FFF2-40B4-BE49-F238E27FC236}">
                <a16:creationId xmlns:a16="http://schemas.microsoft.com/office/drawing/2014/main" id="{B248DA88-4A69-534F-9193-43E039EFBA4B}"/>
              </a:ext>
            </a:extLst>
          </p:cNvPr>
          <p:cNvSpPr/>
          <p:nvPr/>
        </p:nvSpPr>
        <p:spPr>
          <a:xfrm>
            <a:off x="8321052" y="3207125"/>
            <a:ext cx="1877489" cy="315879"/>
          </a:xfrm>
          <a:prstGeom prst="rightArrow">
            <a:avLst>
              <a:gd name="adj1" fmla="val 100000"/>
              <a:gd name="adj2" fmla="val 6638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2" name="TextBox 81">
            <a:extLst>
              <a:ext uri="{FF2B5EF4-FFF2-40B4-BE49-F238E27FC236}">
                <a16:creationId xmlns:a16="http://schemas.microsoft.com/office/drawing/2014/main" id="{C07820FF-05D6-B84B-92DD-13F8E1BA3A8A}"/>
              </a:ext>
            </a:extLst>
          </p:cNvPr>
          <p:cNvSpPr txBox="1"/>
          <p:nvPr/>
        </p:nvSpPr>
        <p:spPr>
          <a:xfrm>
            <a:off x="4464121" y="2821850"/>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Product 1</a:t>
            </a:r>
          </a:p>
        </p:txBody>
      </p:sp>
      <p:sp>
        <p:nvSpPr>
          <p:cNvPr id="83" name="TextBox 82">
            <a:extLst>
              <a:ext uri="{FF2B5EF4-FFF2-40B4-BE49-F238E27FC236}">
                <a16:creationId xmlns:a16="http://schemas.microsoft.com/office/drawing/2014/main" id="{BEF641BD-2547-F742-B5B7-83C8D7FE2DFF}"/>
              </a:ext>
            </a:extLst>
          </p:cNvPr>
          <p:cNvSpPr txBox="1"/>
          <p:nvPr/>
        </p:nvSpPr>
        <p:spPr>
          <a:xfrm>
            <a:off x="8834040" y="3226566"/>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Product 2</a:t>
            </a:r>
          </a:p>
        </p:txBody>
      </p:sp>
      <p:sp>
        <p:nvSpPr>
          <p:cNvPr id="89" name="Right Arrow 88">
            <a:extLst>
              <a:ext uri="{FF2B5EF4-FFF2-40B4-BE49-F238E27FC236}">
                <a16:creationId xmlns:a16="http://schemas.microsoft.com/office/drawing/2014/main" id="{F391C55A-A1B5-7240-9A90-A7DE64D8E399}"/>
              </a:ext>
            </a:extLst>
          </p:cNvPr>
          <p:cNvSpPr/>
          <p:nvPr/>
        </p:nvSpPr>
        <p:spPr>
          <a:xfrm>
            <a:off x="2699318" y="3718985"/>
            <a:ext cx="6254957" cy="315879"/>
          </a:xfrm>
          <a:prstGeom prst="rightArrow">
            <a:avLst>
              <a:gd name="adj1" fmla="val 100000"/>
              <a:gd name="adj2" fmla="val 6638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0" name="Right Arrow 89">
            <a:extLst>
              <a:ext uri="{FF2B5EF4-FFF2-40B4-BE49-F238E27FC236}">
                <a16:creationId xmlns:a16="http://schemas.microsoft.com/office/drawing/2014/main" id="{C939FA9D-0DFF-4A49-BD2D-2A1508C06730}"/>
              </a:ext>
            </a:extLst>
          </p:cNvPr>
          <p:cNvSpPr/>
          <p:nvPr/>
        </p:nvSpPr>
        <p:spPr>
          <a:xfrm>
            <a:off x="7701547" y="4121524"/>
            <a:ext cx="1558341" cy="315879"/>
          </a:xfrm>
          <a:prstGeom prst="rightArrow">
            <a:avLst>
              <a:gd name="adj1" fmla="val 100000"/>
              <a:gd name="adj2" fmla="val 6638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1" name="TextBox 90">
            <a:extLst>
              <a:ext uri="{FF2B5EF4-FFF2-40B4-BE49-F238E27FC236}">
                <a16:creationId xmlns:a16="http://schemas.microsoft.com/office/drawing/2014/main" id="{48951F83-8828-6540-AF8E-42B75FE34752}"/>
              </a:ext>
            </a:extLst>
          </p:cNvPr>
          <p:cNvSpPr txBox="1"/>
          <p:nvPr/>
        </p:nvSpPr>
        <p:spPr>
          <a:xfrm>
            <a:off x="5401039" y="3736249"/>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Product 3</a:t>
            </a:r>
          </a:p>
        </p:txBody>
      </p:sp>
      <p:sp>
        <p:nvSpPr>
          <p:cNvPr id="92" name="TextBox 91">
            <a:extLst>
              <a:ext uri="{FF2B5EF4-FFF2-40B4-BE49-F238E27FC236}">
                <a16:creationId xmlns:a16="http://schemas.microsoft.com/office/drawing/2014/main" id="{E3776917-3F58-E244-8A92-85081836F176}"/>
              </a:ext>
            </a:extLst>
          </p:cNvPr>
          <p:cNvSpPr txBox="1"/>
          <p:nvPr/>
        </p:nvSpPr>
        <p:spPr>
          <a:xfrm>
            <a:off x="8054961" y="4140965"/>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Product 4</a:t>
            </a:r>
          </a:p>
        </p:txBody>
      </p:sp>
      <p:sp>
        <p:nvSpPr>
          <p:cNvPr id="94" name="Right Arrow 93">
            <a:extLst>
              <a:ext uri="{FF2B5EF4-FFF2-40B4-BE49-F238E27FC236}">
                <a16:creationId xmlns:a16="http://schemas.microsoft.com/office/drawing/2014/main" id="{70AA5287-BE87-114A-9B98-2A64883DD16F}"/>
              </a:ext>
            </a:extLst>
          </p:cNvPr>
          <p:cNvSpPr/>
          <p:nvPr/>
        </p:nvSpPr>
        <p:spPr>
          <a:xfrm>
            <a:off x="5511044" y="4633385"/>
            <a:ext cx="1872343" cy="315879"/>
          </a:xfrm>
          <a:prstGeom prst="rightArrow">
            <a:avLst>
              <a:gd name="adj1" fmla="val 100000"/>
              <a:gd name="adj2" fmla="val 6638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5" name="Right Arrow 94">
            <a:extLst>
              <a:ext uri="{FF2B5EF4-FFF2-40B4-BE49-F238E27FC236}">
                <a16:creationId xmlns:a16="http://schemas.microsoft.com/office/drawing/2014/main" id="{3AF34901-1F28-144F-B28B-3C905850528B}"/>
              </a:ext>
            </a:extLst>
          </p:cNvPr>
          <p:cNvSpPr/>
          <p:nvPr/>
        </p:nvSpPr>
        <p:spPr>
          <a:xfrm>
            <a:off x="8321052" y="5035924"/>
            <a:ext cx="2510711" cy="315879"/>
          </a:xfrm>
          <a:prstGeom prst="rightArrow">
            <a:avLst>
              <a:gd name="adj1" fmla="val 100000"/>
              <a:gd name="adj2" fmla="val 6638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6" name="TextBox 95">
            <a:extLst>
              <a:ext uri="{FF2B5EF4-FFF2-40B4-BE49-F238E27FC236}">
                <a16:creationId xmlns:a16="http://schemas.microsoft.com/office/drawing/2014/main" id="{F531873C-C099-274F-94F3-425328FA5F6C}"/>
              </a:ext>
            </a:extLst>
          </p:cNvPr>
          <p:cNvSpPr txBox="1"/>
          <p:nvPr/>
        </p:nvSpPr>
        <p:spPr>
          <a:xfrm>
            <a:off x="6021458" y="4650649"/>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Product 5</a:t>
            </a:r>
          </a:p>
        </p:txBody>
      </p:sp>
      <p:sp>
        <p:nvSpPr>
          <p:cNvPr id="97" name="TextBox 96">
            <a:extLst>
              <a:ext uri="{FF2B5EF4-FFF2-40B4-BE49-F238E27FC236}">
                <a16:creationId xmlns:a16="http://schemas.microsoft.com/office/drawing/2014/main" id="{2ED2D0C9-B9B4-7C41-A3E5-07A0F93FC9F7}"/>
              </a:ext>
            </a:extLst>
          </p:cNvPr>
          <p:cNvSpPr txBox="1"/>
          <p:nvPr/>
        </p:nvSpPr>
        <p:spPr>
          <a:xfrm>
            <a:off x="9150651" y="5055364"/>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Product 6</a:t>
            </a:r>
          </a:p>
        </p:txBody>
      </p:sp>
      <p:sp>
        <p:nvSpPr>
          <p:cNvPr id="99" name="Right Arrow 98">
            <a:extLst>
              <a:ext uri="{FF2B5EF4-FFF2-40B4-BE49-F238E27FC236}">
                <a16:creationId xmlns:a16="http://schemas.microsoft.com/office/drawing/2014/main" id="{3C103A69-FB37-4849-8368-788BE2D2EEE2}"/>
              </a:ext>
            </a:extLst>
          </p:cNvPr>
          <p:cNvSpPr/>
          <p:nvPr/>
        </p:nvSpPr>
        <p:spPr>
          <a:xfrm>
            <a:off x="3659188" y="5547785"/>
            <a:ext cx="3101788" cy="315879"/>
          </a:xfrm>
          <a:prstGeom prst="rightArrow">
            <a:avLst>
              <a:gd name="adj1" fmla="val 100000"/>
              <a:gd name="adj2" fmla="val 6638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0" name="Right Arrow 99">
            <a:extLst>
              <a:ext uri="{FF2B5EF4-FFF2-40B4-BE49-F238E27FC236}">
                <a16:creationId xmlns:a16="http://schemas.microsoft.com/office/drawing/2014/main" id="{63599FCC-7A22-9B49-BD5F-78A7B5A3B2EC}"/>
              </a:ext>
            </a:extLst>
          </p:cNvPr>
          <p:cNvSpPr/>
          <p:nvPr/>
        </p:nvSpPr>
        <p:spPr>
          <a:xfrm>
            <a:off x="9934284" y="5950324"/>
            <a:ext cx="1279657" cy="315879"/>
          </a:xfrm>
          <a:prstGeom prst="rightArrow">
            <a:avLst>
              <a:gd name="adj1" fmla="val 100000"/>
              <a:gd name="adj2" fmla="val 6638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1" name="TextBox 100">
            <a:extLst>
              <a:ext uri="{FF2B5EF4-FFF2-40B4-BE49-F238E27FC236}">
                <a16:creationId xmlns:a16="http://schemas.microsoft.com/office/drawing/2014/main" id="{4AA98C2F-FFE6-CA47-9AE7-44B8169FE9AA}"/>
              </a:ext>
            </a:extLst>
          </p:cNvPr>
          <p:cNvSpPr txBox="1"/>
          <p:nvPr/>
        </p:nvSpPr>
        <p:spPr>
          <a:xfrm>
            <a:off x="4784324" y="5565049"/>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Product 7</a:t>
            </a:r>
          </a:p>
        </p:txBody>
      </p:sp>
      <p:sp>
        <p:nvSpPr>
          <p:cNvPr id="102" name="TextBox 101">
            <a:extLst>
              <a:ext uri="{FF2B5EF4-FFF2-40B4-BE49-F238E27FC236}">
                <a16:creationId xmlns:a16="http://schemas.microsoft.com/office/drawing/2014/main" id="{F5A46FBF-0708-F644-84B6-8A4C1BD91ADA}"/>
              </a:ext>
            </a:extLst>
          </p:cNvPr>
          <p:cNvSpPr txBox="1"/>
          <p:nvPr/>
        </p:nvSpPr>
        <p:spPr>
          <a:xfrm>
            <a:off x="10148355" y="5969765"/>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Product 8</a:t>
            </a:r>
          </a:p>
        </p:txBody>
      </p:sp>
    </p:spTree>
    <p:extLst>
      <p:ext uri="{BB962C8B-B14F-4D97-AF65-F5344CB8AC3E}">
        <p14:creationId xmlns:p14="http://schemas.microsoft.com/office/powerpoint/2010/main" val="3104336962"/>
      </p:ext>
    </p:extLst>
  </p:cSld>
  <p:clrMapOvr>
    <a:masterClrMapping/>
  </p:clrMapOvr>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BFF9A36-0CB5-FF44-9A79-D538B1F5C761}"/>
              </a:ext>
            </a:extLst>
          </p:cNvPr>
          <p:cNvSpPr txBox="1"/>
          <p:nvPr/>
        </p:nvSpPr>
        <p:spPr>
          <a:xfrm>
            <a:off x="4034389"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3" name="TextBox 2">
            <a:extLst>
              <a:ext uri="{FF2B5EF4-FFF2-40B4-BE49-F238E27FC236}">
                <a16:creationId xmlns:a16="http://schemas.microsoft.com/office/drawing/2014/main" id="{7B583408-2CC2-474D-BBE6-F4E5EE00B14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BC0BF3A6-4B6D-8B4D-ADD1-57156A83E3FE}"/>
              </a:ext>
            </a:extLst>
          </p:cNvPr>
          <p:cNvSpPr/>
          <p:nvPr/>
        </p:nvSpPr>
        <p:spPr>
          <a:xfrm>
            <a:off x="762000" y="3469640"/>
            <a:ext cx="9018588" cy="1463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C4CF5B12-3AA2-5C41-A01F-FB4A83051E60}"/>
              </a:ext>
            </a:extLst>
          </p:cNvPr>
          <p:cNvSpPr/>
          <p:nvPr/>
        </p:nvSpPr>
        <p:spPr>
          <a:xfrm>
            <a:off x="762000" y="5013960"/>
            <a:ext cx="9018588" cy="1463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AF6FDBC3-3844-FC41-B2B8-144EFCCE2910}"/>
              </a:ext>
            </a:extLst>
          </p:cNvPr>
          <p:cNvSpPr/>
          <p:nvPr/>
        </p:nvSpPr>
        <p:spPr>
          <a:xfrm>
            <a:off x="762000" y="1925320"/>
            <a:ext cx="9018588" cy="146304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3" name="Straight Connector 12">
            <a:extLst>
              <a:ext uri="{FF2B5EF4-FFF2-40B4-BE49-F238E27FC236}">
                <a16:creationId xmlns:a16="http://schemas.microsoft.com/office/drawing/2014/main" id="{BDDBF960-15F8-ED45-995A-C289D8511147}"/>
              </a:ext>
            </a:extLst>
          </p:cNvPr>
          <p:cNvCxnSpPr>
            <a:cxnSpLocks/>
          </p:cNvCxnSpPr>
          <p:nvPr/>
        </p:nvCxnSpPr>
        <p:spPr>
          <a:xfrm>
            <a:off x="3024188" y="1333500"/>
            <a:ext cx="0" cy="514350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AA7E46EA-2D88-FE44-AD3E-DB37EA066B59}"/>
              </a:ext>
            </a:extLst>
          </p:cNvPr>
          <p:cNvCxnSpPr>
            <a:cxnSpLocks/>
          </p:cNvCxnSpPr>
          <p:nvPr/>
        </p:nvCxnSpPr>
        <p:spPr>
          <a:xfrm>
            <a:off x="4713288" y="1333500"/>
            <a:ext cx="0" cy="514350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F3080DB-0CB4-0243-9FC8-F763D64D84C3}"/>
              </a:ext>
            </a:extLst>
          </p:cNvPr>
          <p:cNvCxnSpPr>
            <a:cxnSpLocks/>
          </p:cNvCxnSpPr>
          <p:nvPr/>
        </p:nvCxnSpPr>
        <p:spPr>
          <a:xfrm>
            <a:off x="6402388" y="1333500"/>
            <a:ext cx="0" cy="514350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557CD921-12FB-7E4D-BF33-D72B814C436F}"/>
              </a:ext>
            </a:extLst>
          </p:cNvPr>
          <p:cNvCxnSpPr>
            <a:cxnSpLocks/>
          </p:cNvCxnSpPr>
          <p:nvPr/>
        </p:nvCxnSpPr>
        <p:spPr>
          <a:xfrm>
            <a:off x="8091488" y="1333500"/>
            <a:ext cx="0" cy="514350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463DE877-E180-8B40-B50A-E0732A977640}"/>
              </a:ext>
            </a:extLst>
          </p:cNvPr>
          <p:cNvCxnSpPr>
            <a:cxnSpLocks/>
          </p:cNvCxnSpPr>
          <p:nvPr/>
        </p:nvCxnSpPr>
        <p:spPr>
          <a:xfrm>
            <a:off x="1335088" y="1333500"/>
            <a:ext cx="0" cy="5143500"/>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9" name="TextBox 18">
            <a:extLst>
              <a:ext uri="{FF2B5EF4-FFF2-40B4-BE49-F238E27FC236}">
                <a16:creationId xmlns:a16="http://schemas.microsoft.com/office/drawing/2014/main" id="{69B896F2-6C1C-ED4C-AA87-C5DDE1B92D6C}"/>
              </a:ext>
            </a:extLst>
          </p:cNvPr>
          <p:cNvSpPr txBox="1"/>
          <p:nvPr/>
        </p:nvSpPr>
        <p:spPr>
          <a:xfrm rot="16200000">
            <a:off x="831978" y="5606981"/>
            <a:ext cx="433132"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KPI</a:t>
            </a:r>
          </a:p>
        </p:txBody>
      </p:sp>
      <p:sp>
        <p:nvSpPr>
          <p:cNvPr id="20" name="TextBox 19">
            <a:extLst>
              <a:ext uri="{FF2B5EF4-FFF2-40B4-BE49-F238E27FC236}">
                <a16:creationId xmlns:a16="http://schemas.microsoft.com/office/drawing/2014/main" id="{754F1D58-0261-2844-93D8-9B67E3A3CC92}"/>
              </a:ext>
            </a:extLst>
          </p:cNvPr>
          <p:cNvSpPr txBox="1"/>
          <p:nvPr/>
        </p:nvSpPr>
        <p:spPr>
          <a:xfrm rot="16200000">
            <a:off x="421611" y="4062661"/>
            <a:ext cx="1253869"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Development</a:t>
            </a:r>
          </a:p>
        </p:txBody>
      </p:sp>
      <p:sp>
        <p:nvSpPr>
          <p:cNvPr id="21" name="TextBox 20">
            <a:extLst>
              <a:ext uri="{FF2B5EF4-FFF2-40B4-BE49-F238E27FC236}">
                <a16:creationId xmlns:a16="http://schemas.microsoft.com/office/drawing/2014/main" id="{B7D7331C-D15C-5544-8E69-AB1D8525190F}"/>
              </a:ext>
            </a:extLst>
          </p:cNvPr>
          <p:cNvSpPr txBox="1"/>
          <p:nvPr/>
        </p:nvSpPr>
        <p:spPr>
          <a:xfrm rot="16200000">
            <a:off x="548248" y="2518341"/>
            <a:ext cx="1000595"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Marketing</a:t>
            </a:r>
          </a:p>
        </p:txBody>
      </p:sp>
      <p:sp>
        <p:nvSpPr>
          <p:cNvPr id="25" name="TextBox 24">
            <a:extLst>
              <a:ext uri="{FF2B5EF4-FFF2-40B4-BE49-F238E27FC236}">
                <a16:creationId xmlns:a16="http://schemas.microsoft.com/office/drawing/2014/main" id="{FAC93CAE-DB82-BD49-BAB8-38E44A79AFE2}"/>
              </a:ext>
            </a:extLst>
          </p:cNvPr>
          <p:cNvSpPr txBox="1"/>
          <p:nvPr/>
        </p:nvSpPr>
        <p:spPr>
          <a:xfrm>
            <a:off x="1359489" y="1648322"/>
            <a:ext cx="481222"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Jan</a:t>
            </a:r>
          </a:p>
        </p:txBody>
      </p:sp>
      <p:sp>
        <p:nvSpPr>
          <p:cNvPr id="26" name="TextBox 25">
            <a:extLst>
              <a:ext uri="{FF2B5EF4-FFF2-40B4-BE49-F238E27FC236}">
                <a16:creationId xmlns:a16="http://schemas.microsoft.com/office/drawing/2014/main" id="{9A0001AC-888B-6C40-856F-61EAD3B3F542}"/>
              </a:ext>
            </a:extLst>
          </p:cNvPr>
          <p:cNvSpPr txBox="1"/>
          <p:nvPr/>
        </p:nvSpPr>
        <p:spPr>
          <a:xfrm>
            <a:off x="2511352" y="1648322"/>
            <a:ext cx="495650"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Mar</a:t>
            </a:r>
          </a:p>
        </p:txBody>
      </p:sp>
      <p:sp>
        <p:nvSpPr>
          <p:cNvPr id="27" name="TextBox 26">
            <a:extLst>
              <a:ext uri="{FF2B5EF4-FFF2-40B4-BE49-F238E27FC236}">
                <a16:creationId xmlns:a16="http://schemas.microsoft.com/office/drawing/2014/main" id="{F9F46356-5F9D-224E-906D-6C43EDA1B575}"/>
              </a:ext>
            </a:extLst>
          </p:cNvPr>
          <p:cNvSpPr txBox="1"/>
          <p:nvPr/>
        </p:nvSpPr>
        <p:spPr>
          <a:xfrm>
            <a:off x="1945439" y="1648322"/>
            <a:ext cx="468398"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Feb</a:t>
            </a:r>
          </a:p>
        </p:txBody>
      </p:sp>
      <p:sp>
        <p:nvSpPr>
          <p:cNvPr id="30" name="TextBox 29">
            <a:extLst>
              <a:ext uri="{FF2B5EF4-FFF2-40B4-BE49-F238E27FC236}">
                <a16:creationId xmlns:a16="http://schemas.microsoft.com/office/drawing/2014/main" id="{A3C826B8-5A02-2440-915A-CDE73838BF2F}"/>
              </a:ext>
            </a:extLst>
          </p:cNvPr>
          <p:cNvSpPr txBox="1"/>
          <p:nvPr/>
        </p:nvSpPr>
        <p:spPr>
          <a:xfrm>
            <a:off x="3055002" y="1648322"/>
            <a:ext cx="468398"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Apr</a:t>
            </a:r>
          </a:p>
        </p:txBody>
      </p:sp>
      <p:sp>
        <p:nvSpPr>
          <p:cNvPr id="31" name="TextBox 30">
            <a:extLst>
              <a:ext uri="{FF2B5EF4-FFF2-40B4-BE49-F238E27FC236}">
                <a16:creationId xmlns:a16="http://schemas.microsoft.com/office/drawing/2014/main" id="{3B28D511-12B9-1C41-8A5F-A3FB0E3EC921}"/>
              </a:ext>
            </a:extLst>
          </p:cNvPr>
          <p:cNvSpPr txBox="1"/>
          <p:nvPr/>
        </p:nvSpPr>
        <p:spPr>
          <a:xfrm>
            <a:off x="4207665" y="1648322"/>
            <a:ext cx="481222"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Jun</a:t>
            </a:r>
          </a:p>
        </p:txBody>
      </p:sp>
      <p:sp>
        <p:nvSpPr>
          <p:cNvPr id="32" name="TextBox 31">
            <a:extLst>
              <a:ext uri="{FF2B5EF4-FFF2-40B4-BE49-F238E27FC236}">
                <a16:creationId xmlns:a16="http://schemas.microsoft.com/office/drawing/2014/main" id="{3E4330A7-494D-0646-AF6F-F7D26B4C4D01}"/>
              </a:ext>
            </a:extLst>
          </p:cNvPr>
          <p:cNvSpPr txBox="1"/>
          <p:nvPr/>
        </p:nvSpPr>
        <p:spPr>
          <a:xfrm>
            <a:off x="3604884" y="1648322"/>
            <a:ext cx="527710"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May</a:t>
            </a:r>
          </a:p>
        </p:txBody>
      </p:sp>
      <p:sp>
        <p:nvSpPr>
          <p:cNvPr id="34" name="TextBox 33">
            <a:extLst>
              <a:ext uri="{FF2B5EF4-FFF2-40B4-BE49-F238E27FC236}">
                <a16:creationId xmlns:a16="http://schemas.microsoft.com/office/drawing/2014/main" id="{9F0CB674-4B9C-0D48-80BB-748DDDAB90A3}"/>
              </a:ext>
            </a:extLst>
          </p:cNvPr>
          <p:cNvSpPr txBox="1"/>
          <p:nvPr/>
        </p:nvSpPr>
        <p:spPr>
          <a:xfrm>
            <a:off x="4767344" y="1648322"/>
            <a:ext cx="421911"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Jul</a:t>
            </a:r>
          </a:p>
        </p:txBody>
      </p:sp>
      <p:sp>
        <p:nvSpPr>
          <p:cNvPr id="35" name="TextBox 34">
            <a:extLst>
              <a:ext uri="{FF2B5EF4-FFF2-40B4-BE49-F238E27FC236}">
                <a16:creationId xmlns:a16="http://schemas.microsoft.com/office/drawing/2014/main" id="{716A60DB-7F10-814E-BED9-75A7BBDBD31E}"/>
              </a:ext>
            </a:extLst>
          </p:cNvPr>
          <p:cNvSpPr txBox="1"/>
          <p:nvPr/>
        </p:nvSpPr>
        <p:spPr>
          <a:xfrm>
            <a:off x="5898368" y="1648322"/>
            <a:ext cx="478016"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Sep</a:t>
            </a:r>
          </a:p>
        </p:txBody>
      </p:sp>
      <p:sp>
        <p:nvSpPr>
          <p:cNvPr id="36" name="TextBox 35">
            <a:extLst>
              <a:ext uri="{FF2B5EF4-FFF2-40B4-BE49-F238E27FC236}">
                <a16:creationId xmlns:a16="http://schemas.microsoft.com/office/drawing/2014/main" id="{236CACBB-97DD-3243-83E4-7BBBBDFACE2B}"/>
              </a:ext>
            </a:extLst>
          </p:cNvPr>
          <p:cNvSpPr txBox="1"/>
          <p:nvPr/>
        </p:nvSpPr>
        <p:spPr>
          <a:xfrm>
            <a:off x="5304403" y="1648322"/>
            <a:ext cx="506870"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Aug</a:t>
            </a:r>
          </a:p>
        </p:txBody>
      </p:sp>
      <p:sp>
        <p:nvSpPr>
          <p:cNvPr id="38" name="TextBox 37">
            <a:extLst>
              <a:ext uri="{FF2B5EF4-FFF2-40B4-BE49-F238E27FC236}">
                <a16:creationId xmlns:a16="http://schemas.microsoft.com/office/drawing/2014/main" id="{F13A68C6-FB8A-F94B-A840-F4723CF9DD7C}"/>
              </a:ext>
            </a:extLst>
          </p:cNvPr>
          <p:cNvSpPr txBox="1"/>
          <p:nvPr/>
        </p:nvSpPr>
        <p:spPr>
          <a:xfrm>
            <a:off x="6437208" y="1648322"/>
            <a:ext cx="460383"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Oct</a:t>
            </a:r>
          </a:p>
        </p:txBody>
      </p:sp>
      <p:sp>
        <p:nvSpPr>
          <p:cNvPr id="39" name="TextBox 38">
            <a:extLst>
              <a:ext uri="{FF2B5EF4-FFF2-40B4-BE49-F238E27FC236}">
                <a16:creationId xmlns:a16="http://schemas.microsoft.com/office/drawing/2014/main" id="{21AE260C-B7A4-CD46-971D-FD8FAE6BE4A7}"/>
              </a:ext>
            </a:extLst>
          </p:cNvPr>
          <p:cNvSpPr txBox="1"/>
          <p:nvPr/>
        </p:nvSpPr>
        <p:spPr>
          <a:xfrm>
            <a:off x="7584262" y="1648322"/>
            <a:ext cx="484428"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Dec</a:t>
            </a:r>
          </a:p>
        </p:txBody>
      </p:sp>
      <p:sp>
        <p:nvSpPr>
          <p:cNvPr id="40" name="TextBox 39">
            <a:extLst>
              <a:ext uri="{FF2B5EF4-FFF2-40B4-BE49-F238E27FC236}">
                <a16:creationId xmlns:a16="http://schemas.microsoft.com/office/drawing/2014/main" id="{14F0DBCC-55A2-3944-9475-456A0CEA7049}"/>
              </a:ext>
            </a:extLst>
          </p:cNvPr>
          <p:cNvSpPr txBox="1"/>
          <p:nvPr/>
        </p:nvSpPr>
        <p:spPr>
          <a:xfrm>
            <a:off x="6999915" y="1648322"/>
            <a:ext cx="494046"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Nov</a:t>
            </a:r>
          </a:p>
        </p:txBody>
      </p:sp>
      <p:sp>
        <p:nvSpPr>
          <p:cNvPr id="42" name="TextBox 41">
            <a:extLst>
              <a:ext uri="{FF2B5EF4-FFF2-40B4-BE49-F238E27FC236}">
                <a16:creationId xmlns:a16="http://schemas.microsoft.com/office/drawing/2014/main" id="{FEDB41A1-9F66-3E42-BF5F-9F8EA01F49A7}"/>
              </a:ext>
            </a:extLst>
          </p:cNvPr>
          <p:cNvSpPr txBox="1"/>
          <p:nvPr/>
        </p:nvSpPr>
        <p:spPr>
          <a:xfrm>
            <a:off x="8115889" y="1648322"/>
            <a:ext cx="481222"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Jan</a:t>
            </a:r>
          </a:p>
        </p:txBody>
      </p:sp>
      <p:sp>
        <p:nvSpPr>
          <p:cNvPr id="43" name="TextBox 42">
            <a:extLst>
              <a:ext uri="{FF2B5EF4-FFF2-40B4-BE49-F238E27FC236}">
                <a16:creationId xmlns:a16="http://schemas.microsoft.com/office/drawing/2014/main" id="{86275E4B-188E-4E48-AAC8-DB1586986B13}"/>
              </a:ext>
            </a:extLst>
          </p:cNvPr>
          <p:cNvSpPr txBox="1"/>
          <p:nvPr/>
        </p:nvSpPr>
        <p:spPr>
          <a:xfrm>
            <a:off x="9267752" y="1648322"/>
            <a:ext cx="495650"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Mar</a:t>
            </a:r>
          </a:p>
        </p:txBody>
      </p:sp>
      <p:sp>
        <p:nvSpPr>
          <p:cNvPr id="44" name="TextBox 43">
            <a:extLst>
              <a:ext uri="{FF2B5EF4-FFF2-40B4-BE49-F238E27FC236}">
                <a16:creationId xmlns:a16="http://schemas.microsoft.com/office/drawing/2014/main" id="{136C79C4-B3B1-4649-9D2B-5477FDAB2698}"/>
              </a:ext>
            </a:extLst>
          </p:cNvPr>
          <p:cNvSpPr txBox="1"/>
          <p:nvPr/>
        </p:nvSpPr>
        <p:spPr>
          <a:xfrm>
            <a:off x="8701839" y="1648322"/>
            <a:ext cx="468398" cy="276999"/>
          </a:xfrm>
          <a:prstGeom prst="rect">
            <a:avLst/>
          </a:prstGeom>
          <a:noFill/>
        </p:spPr>
        <p:txBody>
          <a:bodyPr wrap="none" rtlCol="0" anchor="b" anchorCtr="0">
            <a:spAutoFit/>
          </a:bodyPr>
          <a:lstStyle/>
          <a:p>
            <a:pPr algn="ctr"/>
            <a:r>
              <a:rPr lang="en-US" sz="1200" b="1" dirty="0">
                <a:latin typeface="Poppins" pitchFamily="2" charset="77"/>
                <a:ea typeface="League Spartan" charset="0"/>
                <a:cs typeface="Poppins" pitchFamily="2" charset="77"/>
              </a:rPr>
              <a:t>Feb</a:t>
            </a:r>
          </a:p>
        </p:txBody>
      </p:sp>
      <p:sp>
        <p:nvSpPr>
          <p:cNvPr id="50" name="TextBox 49">
            <a:extLst>
              <a:ext uri="{FF2B5EF4-FFF2-40B4-BE49-F238E27FC236}">
                <a16:creationId xmlns:a16="http://schemas.microsoft.com/office/drawing/2014/main" id="{68D2B854-7C64-1C4A-8A5F-4E35B39F4E22}"/>
              </a:ext>
            </a:extLst>
          </p:cNvPr>
          <p:cNvSpPr txBox="1"/>
          <p:nvPr/>
        </p:nvSpPr>
        <p:spPr>
          <a:xfrm>
            <a:off x="1405655" y="1248735"/>
            <a:ext cx="803425" cy="338554"/>
          </a:xfrm>
          <a:prstGeom prst="rect">
            <a:avLst/>
          </a:prstGeom>
          <a:noFill/>
        </p:spPr>
        <p:txBody>
          <a:bodyPr wrap="none" rtlCol="0" anchor="b" anchorCtr="0">
            <a:spAutoFit/>
          </a:bodyPr>
          <a:lstStyle/>
          <a:p>
            <a:r>
              <a:rPr lang="en-US" sz="1600" b="1" dirty="0">
                <a:latin typeface="Poppins" pitchFamily="2" charset="77"/>
                <a:ea typeface="League Spartan" charset="0"/>
                <a:cs typeface="Poppins" pitchFamily="2" charset="77"/>
              </a:rPr>
              <a:t>Q1 </a:t>
            </a:r>
            <a:r>
              <a:rPr lang="en-US" sz="1600" b="1" baseline="-25000" dirty="0">
                <a:latin typeface="Poppins" pitchFamily="2" charset="77"/>
                <a:ea typeface="League Spartan" charset="0"/>
                <a:cs typeface="Poppins" pitchFamily="2" charset="77"/>
              </a:rPr>
              <a:t>2020</a:t>
            </a:r>
          </a:p>
        </p:txBody>
      </p:sp>
      <p:sp>
        <p:nvSpPr>
          <p:cNvPr id="51" name="TextBox 50">
            <a:extLst>
              <a:ext uri="{FF2B5EF4-FFF2-40B4-BE49-F238E27FC236}">
                <a16:creationId xmlns:a16="http://schemas.microsoft.com/office/drawing/2014/main" id="{4994D293-5357-8749-8907-07A52B163E50}"/>
              </a:ext>
            </a:extLst>
          </p:cNvPr>
          <p:cNvSpPr txBox="1"/>
          <p:nvPr/>
        </p:nvSpPr>
        <p:spPr>
          <a:xfrm>
            <a:off x="3095156" y="1248735"/>
            <a:ext cx="843501" cy="338554"/>
          </a:xfrm>
          <a:prstGeom prst="rect">
            <a:avLst/>
          </a:prstGeom>
          <a:noFill/>
        </p:spPr>
        <p:txBody>
          <a:bodyPr wrap="none" rtlCol="0" anchor="b" anchorCtr="0">
            <a:spAutoFit/>
          </a:bodyPr>
          <a:lstStyle/>
          <a:p>
            <a:r>
              <a:rPr lang="en-US" sz="1600" b="1" dirty="0">
                <a:latin typeface="Poppins" pitchFamily="2" charset="77"/>
                <a:ea typeface="League Spartan" charset="0"/>
                <a:cs typeface="Poppins" pitchFamily="2" charset="77"/>
              </a:rPr>
              <a:t>Q2 </a:t>
            </a:r>
            <a:r>
              <a:rPr lang="en-US" sz="1600" b="1" baseline="-25000" dirty="0">
                <a:latin typeface="Poppins" pitchFamily="2" charset="77"/>
                <a:ea typeface="League Spartan" charset="0"/>
                <a:cs typeface="Poppins" pitchFamily="2" charset="77"/>
              </a:rPr>
              <a:t>2020</a:t>
            </a:r>
          </a:p>
        </p:txBody>
      </p:sp>
      <p:sp>
        <p:nvSpPr>
          <p:cNvPr id="52" name="TextBox 51">
            <a:extLst>
              <a:ext uri="{FF2B5EF4-FFF2-40B4-BE49-F238E27FC236}">
                <a16:creationId xmlns:a16="http://schemas.microsoft.com/office/drawing/2014/main" id="{C39CF059-A44A-6844-B792-B6F6CDF0AA48}"/>
              </a:ext>
            </a:extLst>
          </p:cNvPr>
          <p:cNvSpPr txBox="1"/>
          <p:nvPr/>
        </p:nvSpPr>
        <p:spPr>
          <a:xfrm>
            <a:off x="4784656" y="1248735"/>
            <a:ext cx="849913" cy="338554"/>
          </a:xfrm>
          <a:prstGeom prst="rect">
            <a:avLst/>
          </a:prstGeom>
          <a:noFill/>
        </p:spPr>
        <p:txBody>
          <a:bodyPr wrap="none" rtlCol="0" anchor="b" anchorCtr="0">
            <a:spAutoFit/>
          </a:bodyPr>
          <a:lstStyle/>
          <a:p>
            <a:r>
              <a:rPr lang="en-US" sz="1600" b="1" dirty="0">
                <a:latin typeface="Poppins" pitchFamily="2" charset="77"/>
                <a:ea typeface="League Spartan" charset="0"/>
                <a:cs typeface="Poppins" pitchFamily="2" charset="77"/>
              </a:rPr>
              <a:t>Q3 </a:t>
            </a:r>
            <a:r>
              <a:rPr lang="en-US" sz="1600" b="1" baseline="-25000" dirty="0">
                <a:latin typeface="Poppins" pitchFamily="2" charset="77"/>
                <a:ea typeface="League Spartan" charset="0"/>
                <a:cs typeface="Poppins" pitchFamily="2" charset="77"/>
              </a:rPr>
              <a:t>2020</a:t>
            </a:r>
          </a:p>
        </p:txBody>
      </p:sp>
      <p:sp>
        <p:nvSpPr>
          <p:cNvPr id="53" name="TextBox 52">
            <a:extLst>
              <a:ext uri="{FF2B5EF4-FFF2-40B4-BE49-F238E27FC236}">
                <a16:creationId xmlns:a16="http://schemas.microsoft.com/office/drawing/2014/main" id="{F168BB9F-25DA-4A44-9D25-EFF339741BE9}"/>
              </a:ext>
            </a:extLst>
          </p:cNvPr>
          <p:cNvSpPr txBox="1"/>
          <p:nvPr/>
        </p:nvSpPr>
        <p:spPr>
          <a:xfrm>
            <a:off x="6474157" y="1248735"/>
            <a:ext cx="865943" cy="338554"/>
          </a:xfrm>
          <a:prstGeom prst="rect">
            <a:avLst/>
          </a:prstGeom>
          <a:noFill/>
        </p:spPr>
        <p:txBody>
          <a:bodyPr wrap="none" rtlCol="0" anchor="b" anchorCtr="0">
            <a:spAutoFit/>
          </a:bodyPr>
          <a:lstStyle/>
          <a:p>
            <a:r>
              <a:rPr lang="en-US" sz="1600" b="1" dirty="0">
                <a:latin typeface="Poppins" pitchFamily="2" charset="77"/>
                <a:ea typeface="League Spartan" charset="0"/>
                <a:cs typeface="Poppins" pitchFamily="2" charset="77"/>
              </a:rPr>
              <a:t>Q4 </a:t>
            </a:r>
            <a:r>
              <a:rPr lang="en-US" sz="1600" b="1" baseline="-25000" dirty="0">
                <a:latin typeface="Poppins" pitchFamily="2" charset="77"/>
                <a:ea typeface="League Spartan" charset="0"/>
                <a:cs typeface="Poppins" pitchFamily="2" charset="77"/>
              </a:rPr>
              <a:t>2020</a:t>
            </a:r>
          </a:p>
        </p:txBody>
      </p:sp>
      <p:sp>
        <p:nvSpPr>
          <p:cNvPr id="54" name="TextBox 53">
            <a:extLst>
              <a:ext uri="{FF2B5EF4-FFF2-40B4-BE49-F238E27FC236}">
                <a16:creationId xmlns:a16="http://schemas.microsoft.com/office/drawing/2014/main" id="{E3215810-1043-F341-B2FB-E1C0398BCA89}"/>
              </a:ext>
            </a:extLst>
          </p:cNvPr>
          <p:cNvSpPr txBox="1"/>
          <p:nvPr/>
        </p:nvSpPr>
        <p:spPr>
          <a:xfrm>
            <a:off x="8163658" y="1248735"/>
            <a:ext cx="764953" cy="338554"/>
          </a:xfrm>
          <a:prstGeom prst="rect">
            <a:avLst/>
          </a:prstGeom>
          <a:noFill/>
        </p:spPr>
        <p:txBody>
          <a:bodyPr wrap="none" rtlCol="0" anchor="b" anchorCtr="0">
            <a:spAutoFit/>
          </a:bodyPr>
          <a:lstStyle/>
          <a:p>
            <a:r>
              <a:rPr lang="en-US" sz="1600" b="1" dirty="0">
                <a:latin typeface="Poppins" pitchFamily="2" charset="77"/>
                <a:ea typeface="League Spartan" charset="0"/>
                <a:cs typeface="Poppins" pitchFamily="2" charset="77"/>
              </a:rPr>
              <a:t>Q1 </a:t>
            </a:r>
            <a:r>
              <a:rPr lang="en-US" sz="1600" b="1" baseline="-25000" dirty="0">
                <a:latin typeface="Poppins" pitchFamily="2" charset="77"/>
                <a:ea typeface="League Spartan" charset="0"/>
                <a:cs typeface="Poppins" pitchFamily="2" charset="77"/>
              </a:rPr>
              <a:t>2021</a:t>
            </a:r>
          </a:p>
        </p:txBody>
      </p:sp>
      <p:sp>
        <p:nvSpPr>
          <p:cNvPr id="55" name="Rectangle 54">
            <a:extLst>
              <a:ext uri="{FF2B5EF4-FFF2-40B4-BE49-F238E27FC236}">
                <a16:creationId xmlns:a16="http://schemas.microsoft.com/office/drawing/2014/main" id="{3FD9D6B5-3744-E747-A9A0-3ED443ABD5DD}"/>
              </a:ext>
            </a:extLst>
          </p:cNvPr>
          <p:cNvSpPr/>
          <p:nvPr/>
        </p:nvSpPr>
        <p:spPr>
          <a:xfrm>
            <a:off x="1361026" y="2059753"/>
            <a:ext cx="548640" cy="342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0" name="Freeform 89">
            <a:extLst>
              <a:ext uri="{FF2B5EF4-FFF2-40B4-BE49-F238E27FC236}">
                <a16:creationId xmlns:a16="http://schemas.microsoft.com/office/drawing/2014/main" id="{5CB1443E-6B1E-FD44-831A-3822DAD2F486}"/>
              </a:ext>
            </a:extLst>
          </p:cNvPr>
          <p:cNvSpPr/>
          <p:nvPr/>
        </p:nvSpPr>
        <p:spPr>
          <a:xfrm>
            <a:off x="1926970" y="2059753"/>
            <a:ext cx="1079914"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92" name="Freeform 91">
            <a:extLst>
              <a:ext uri="{FF2B5EF4-FFF2-40B4-BE49-F238E27FC236}">
                <a16:creationId xmlns:a16="http://schemas.microsoft.com/office/drawing/2014/main" id="{2823F744-7FAA-4644-9554-DFC545FEEFCD}"/>
              </a:ext>
            </a:extLst>
          </p:cNvPr>
          <p:cNvSpPr/>
          <p:nvPr/>
        </p:nvSpPr>
        <p:spPr>
          <a:xfrm>
            <a:off x="1361026" y="3604071"/>
            <a:ext cx="2237740" cy="342900"/>
          </a:xfrm>
          <a:custGeom>
            <a:avLst/>
            <a:gdLst>
              <a:gd name="connsiteX0" fmla="*/ 0 w 4475479"/>
              <a:gd name="connsiteY0" fmla="*/ 0 h 685800"/>
              <a:gd name="connsiteX1" fmla="*/ 1097280 w 4475479"/>
              <a:gd name="connsiteY1" fmla="*/ 0 h 685800"/>
              <a:gd name="connsiteX2" fmla="*/ 2194436 w 4475479"/>
              <a:gd name="connsiteY2" fmla="*/ 0 h 685800"/>
              <a:gd name="connsiteX3" fmla="*/ 2194560 w 4475479"/>
              <a:gd name="connsiteY3" fmla="*/ 0 h 685800"/>
              <a:gd name="connsiteX4" fmla="*/ 3291716 w 4475479"/>
              <a:gd name="connsiteY4" fmla="*/ 0 h 685800"/>
              <a:gd name="connsiteX5" fmla="*/ 4475479 w 4475479"/>
              <a:gd name="connsiteY5" fmla="*/ 0 h 685800"/>
              <a:gd name="connsiteX6" fmla="*/ 4475479 w 4475479"/>
              <a:gd name="connsiteY6" fmla="*/ 685800 h 685800"/>
              <a:gd name="connsiteX7" fmla="*/ 3291716 w 4475479"/>
              <a:gd name="connsiteY7" fmla="*/ 685800 h 685800"/>
              <a:gd name="connsiteX8" fmla="*/ 2194560 w 4475479"/>
              <a:gd name="connsiteY8" fmla="*/ 685800 h 685800"/>
              <a:gd name="connsiteX9" fmla="*/ 2194436 w 4475479"/>
              <a:gd name="connsiteY9" fmla="*/ 685800 h 685800"/>
              <a:gd name="connsiteX10" fmla="*/ 1097280 w 4475479"/>
              <a:gd name="connsiteY10" fmla="*/ 685800 h 685800"/>
              <a:gd name="connsiteX11" fmla="*/ 0 w 4475479"/>
              <a:gd name="connsiteY11"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475479" h="685800">
                <a:moveTo>
                  <a:pt x="0" y="0"/>
                </a:moveTo>
                <a:lnTo>
                  <a:pt x="1097280" y="0"/>
                </a:lnTo>
                <a:lnTo>
                  <a:pt x="2194436" y="0"/>
                </a:lnTo>
                <a:lnTo>
                  <a:pt x="2194560" y="0"/>
                </a:lnTo>
                <a:lnTo>
                  <a:pt x="3291716" y="0"/>
                </a:lnTo>
                <a:lnTo>
                  <a:pt x="4475479" y="0"/>
                </a:lnTo>
                <a:lnTo>
                  <a:pt x="4475479" y="685800"/>
                </a:lnTo>
                <a:lnTo>
                  <a:pt x="3291716" y="685800"/>
                </a:lnTo>
                <a:lnTo>
                  <a:pt x="2194560" y="685800"/>
                </a:lnTo>
                <a:lnTo>
                  <a:pt x="2194436" y="685800"/>
                </a:lnTo>
                <a:lnTo>
                  <a:pt x="1097280" y="685800"/>
                </a:lnTo>
                <a:lnTo>
                  <a:pt x="0" y="6858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74" name="Rectangle 73">
            <a:extLst>
              <a:ext uri="{FF2B5EF4-FFF2-40B4-BE49-F238E27FC236}">
                <a16:creationId xmlns:a16="http://schemas.microsoft.com/office/drawing/2014/main" id="{A43BDDBE-278B-664E-A3A4-27A32170C415}"/>
              </a:ext>
            </a:extLst>
          </p:cNvPr>
          <p:cNvSpPr/>
          <p:nvPr/>
        </p:nvSpPr>
        <p:spPr>
          <a:xfrm>
            <a:off x="1361026" y="4031167"/>
            <a:ext cx="548640" cy="342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7" name="Rectangle 76">
            <a:extLst>
              <a:ext uri="{FF2B5EF4-FFF2-40B4-BE49-F238E27FC236}">
                <a16:creationId xmlns:a16="http://schemas.microsoft.com/office/drawing/2014/main" id="{EBDF1E07-9B05-1147-8F4C-7F0E4C108586}"/>
              </a:ext>
            </a:extLst>
          </p:cNvPr>
          <p:cNvSpPr/>
          <p:nvPr/>
        </p:nvSpPr>
        <p:spPr>
          <a:xfrm>
            <a:off x="1361026" y="4455347"/>
            <a:ext cx="548640" cy="342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4" name="Freeform 93">
            <a:extLst>
              <a:ext uri="{FF2B5EF4-FFF2-40B4-BE49-F238E27FC236}">
                <a16:creationId xmlns:a16="http://schemas.microsoft.com/office/drawing/2014/main" id="{572457F2-A54F-4F42-9BD6-2493FB32FF2C}"/>
              </a:ext>
            </a:extLst>
          </p:cNvPr>
          <p:cNvSpPr/>
          <p:nvPr/>
        </p:nvSpPr>
        <p:spPr>
          <a:xfrm>
            <a:off x="1926970" y="4455347"/>
            <a:ext cx="878996" cy="342900"/>
          </a:xfrm>
          <a:custGeom>
            <a:avLst/>
            <a:gdLst>
              <a:gd name="connsiteX0" fmla="*/ 0 w 2029398"/>
              <a:gd name="connsiteY0" fmla="*/ 0 h 685800"/>
              <a:gd name="connsiteX1" fmla="*/ 1097156 w 2029398"/>
              <a:gd name="connsiteY1" fmla="*/ 0 h 685800"/>
              <a:gd name="connsiteX2" fmla="*/ 1097280 w 2029398"/>
              <a:gd name="connsiteY2" fmla="*/ 0 h 685800"/>
              <a:gd name="connsiteX3" fmla="*/ 2029398 w 2029398"/>
              <a:gd name="connsiteY3" fmla="*/ 0 h 685800"/>
              <a:gd name="connsiteX4" fmla="*/ 2029398 w 2029398"/>
              <a:gd name="connsiteY4" fmla="*/ 685800 h 685800"/>
              <a:gd name="connsiteX5" fmla="*/ 1097280 w 2029398"/>
              <a:gd name="connsiteY5" fmla="*/ 685800 h 685800"/>
              <a:gd name="connsiteX6" fmla="*/ 1097156 w 2029398"/>
              <a:gd name="connsiteY6" fmla="*/ 685800 h 685800"/>
              <a:gd name="connsiteX7" fmla="*/ 0 w 2029398"/>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29398" h="685800">
                <a:moveTo>
                  <a:pt x="0" y="0"/>
                </a:moveTo>
                <a:lnTo>
                  <a:pt x="1097156" y="0"/>
                </a:lnTo>
                <a:lnTo>
                  <a:pt x="1097280" y="0"/>
                </a:lnTo>
                <a:lnTo>
                  <a:pt x="2029398" y="0"/>
                </a:lnTo>
                <a:lnTo>
                  <a:pt x="2029398" y="685800"/>
                </a:lnTo>
                <a:lnTo>
                  <a:pt x="1097280" y="685800"/>
                </a:lnTo>
                <a:lnTo>
                  <a:pt x="1097156" y="685800"/>
                </a:lnTo>
                <a:lnTo>
                  <a:pt x="0" y="6858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81" name="Rectangle 80">
            <a:extLst>
              <a:ext uri="{FF2B5EF4-FFF2-40B4-BE49-F238E27FC236}">
                <a16:creationId xmlns:a16="http://schemas.microsoft.com/office/drawing/2014/main" id="{6EFE58A8-87DD-CD45-BD73-69260E936FAF}"/>
              </a:ext>
            </a:extLst>
          </p:cNvPr>
          <p:cNvSpPr/>
          <p:nvPr/>
        </p:nvSpPr>
        <p:spPr>
          <a:xfrm>
            <a:off x="1361026" y="5148391"/>
            <a:ext cx="548640" cy="342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2" name="Rectangle 81">
            <a:extLst>
              <a:ext uri="{FF2B5EF4-FFF2-40B4-BE49-F238E27FC236}">
                <a16:creationId xmlns:a16="http://schemas.microsoft.com/office/drawing/2014/main" id="{131FD60F-A10B-2841-8FD6-9E9AB8988EFB}"/>
              </a:ext>
            </a:extLst>
          </p:cNvPr>
          <p:cNvSpPr/>
          <p:nvPr/>
        </p:nvSpPr>
        <p:spPr>
          <a:xfrm>
            <a:off x="1909666" y="5148391"/>
            <a:ext cx="548640" cy="342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3" name="Rectangle 82">
            <a:extLst>
              <a:ext uri="{FF2B5EF4-FFF2-40B4-BE49-F238E27FC236}">
                <a16:creationId xmlns:a16="http://schemas.microsoft.com/office/drawing/2014/main" id="{599F2ECA-4F66-4244-AFA0-449798C0D801}"/>
              </a:ext>
            </a:extLst>
          </p:cNvPr>
          <p:cNvSpPr/>
          <p:nvPr/>
        </p:nvSpPr>
        <p:spPr>
          <a:xfrm>
            <a:off x="2458244" y="5148391"/>
            <a:ext cx="548640" cy="3429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6" name="TextBox 55">
            <a:extLst>
              <a:ext uri="{FF2B5EF4-FFF2-40B4-BE49-F238E27FC236}">
                <a16:creationId xmlns:a16="http://schemas.microsoft.com/office/drawing/2014/main" id="{E31789A5-E17B-5C41-9DCA-C43AF09CE3A9}"/>
              </a:ext>
            </a:extLst>
          </p:cNvPr>
          <p:cNvSpPr txBox="1"/>
          <p:nvPr/>
        </p:nvSpPr>
        <p:spPr>
          <a:xfrm>
            <a:off x="1386605" y="2031148"/>
            <a:ext cx="591829" cy="400110"/>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Press</a:t>
            </a:r>
          </a:p>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Launch</a:t>
            </a:r>
          </a:p>
        </p:txBody>
      </p:sp>
      <p:sp>
        <p:nvSpPr>
          <p:cNvPr id="95" name="TextBox 94">
            <a:extLst>
              <a:ext uri="{FF2B5EF4-FFF2-40B4-BE49-F238E27FC236}">
                <a16:creationId xmlns:a16="http://schemas.microsoft.com/office/drawing/2014/main" id="{373992F2-94BA-1747-9631-79DA14739B36}"/>
              </a:ext>
            </a:extLst>
          </p:cNvPr>
          <p:cNvSpPr txBox="1"/>
          <p:nvPr/>
        </p:nvSpPr>
        <p:spPr>
          <a:xfrm>
            <a:off x="1386605" y="4001106"/>
            <a:ext cx="591829" cy="400110"/>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Press</a:t>
            </a:r>
          </a:p>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Launch</a:t>
            </a:r>
          </a:p>
        </p:txBody>
      </p:sp>
      <p:sp>
        <p:nvSpPr>
          <p:cNvPr id="96" name="TextBox 95">
            <a:extLst>
              <a:ext uri="{FF2B5EF4-FFF2-40B4-BE49-F238E27FC236}">
                <a16:creationId xmlns:a16="http://schemas.microsoft.com/office/drawing/2014/main" id="{898A0D1F-8DF0-C843-990D-E9A9F8DBB2F0}"/>
              </a:ext>
            </a:extLst>
          </p:cNvPr>
          <p:cNvSpPr txBox="1"/>
          <p:nvPr/>
        </p:nvSpPr>
        <p:spPr>
          <a:xfrm>
            <a:off x="1386605" y="4426742"/>
            <a:ext cx="591829" cy="400110"/>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Press</a:t>
            </a:r>
          </a:p>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Launch</a:t>
            </a:r>
          </a:p>
        </p:txBody>
      </p:sp>
      <p:sp>
        <p:nvSpPr>
          <p:cNvPr id="97" name="TextBox 96">
            <a:extLst>
              <a:ext uri="{FF2B5EF4-FFF2-40B4-BE49-F238E27FC236}">
                <a16:creationId xmlns:a16="http://schemas.microsoft.com/office/drawing/2014/main" id="{9FCE296D-9BB8-EC40-92B7-B922A14FD7EE}"/>
              </a:ext>
            </a:extLst>
          </p:cNvPr>
          <p:cNvSpPr txBox="1"/>
          <p:nvPr/>
        </p:nvSpPr>
        <p:spPr>
          <a:xfrm>
            <a:off x="1386605" y="5194934"/>
            <a:ext cx="926857"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Press Launch</a:t>
            </a:r>
          </a:p>
        </p:txBody>
      </p:sp>
      <p:sp>
        <p:nvSpPr>
          <p:cNvPr id="98" name="TextBox 97">
            <a:extLst>
              <a:ext uri="{FF2B5EF4-FFF2-40B4-BE49-F238E27FC236}">
                <a16:creationId xmlns:a16="http://schemas.microsoft.com/office/drawing/2014/main" id="{361D04EA-B60F-2E40-8255-2DBD62755244}"/>
              </a:ext>
            </a:extLst>
          </p:cNvPr>
          <p:cNvSpPr txBox="1"/>
          <p:nvPr/>
        </p:nvSpPr>
        <p:spPr>
          <a:xfrm>
            <a:off x="1948408" y="2108092"/>
            <a:ext cx="1130438"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Media Campaign</a:t>
            </a:r>
          </a:p>
        </p:txBody>
      </p:sp>
      <p:sp>
        <p:nvSpPr>
          <p:cNvPr id="99" name="Freeform 98">
            <a:extLst>
              <a:ext uri="{FF2B5EF4-FFF2-40B4-BE49-F238E27FC236}">
                <a16:creationId xmlns:a16="http://schemas.microsoft.com/office/drawing/2014/main" id="{26B2EA95-6799-E14F-B3ED-21DA4E7462F8}"/>
              </a:ext>
            </a:extLst>
          </p:cNvPr>
          <p:cNvSpPr/>
          <p:nvPr/>
        </p:nvSpPr>
        <p:spPr>
          <a:xfrm>
            <a:off x="3045626" y="2059753"/>
            <a:ext cx="2235901"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00" name="TextBox 99">
            <a:extLst>
              <a:ext uri="{FF2B5EF4-FFF2-40B4-BE49-F238E27FC236}">
                <a16:creationId xmlns:a16="http://schemas.microsoft.com/office/drawing/2014/main" id="{BC8F9A03-9A7B-0E47-96D6-8AA799E49BC5}"/>
              </a:ext>
            </a:extLst>
          </p:cNvPr>
          <p:cNvSpPr txBox="1"/>
          <p:nvPr/>
        </p:nvSpPr>
        <p:spPr>
          <a:xfrm>
            <a:off x="3097551" y="2108092"/>
            <a:ext cx="1435008"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Celebrity Partnerships</a:t>
            </a:r>
          </a:p>
        </p:txBody>
      </p:sp>
      <p:sp>
        <p:nvSpPr>
          <p:cNvPr id="101" name="Freeform 100">
            <a:extLst>
              <a:ext uri="{FF2B5EF4-FFF2-40B4-BE49-F238E27FC236}">
                <a16:creationId xmlns:a16="http://schemas.microsoft.com/office/drawing/2014/main" id="{EC60A528-7B31-304E-9039-E8E5F8E6E102}"/>
              </a:ext>
            </a:extLst>
          </p:cNvPr>
          <p:cNvSpPr/>
          <p:nvPr/>
        </p:nvSpPr>
        <p:spPr>
          <a:xfrm>
            <a:off x="5301772" y="2059753"/>
            <a:ext cx="4434840"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02" name="TextBox 101">
            <a:extLst>
              <a:ext uri="{FF2B5EF4-FFF2-40B4-BE49-F238E27FC236}">
                <a16:creationId xmlns:a16="http://schemas.microsoft.com/office/drawing/2014/main" id="{7FA127A2-044E-EA4E-873E-1011EF6093AC}"/>
              </a:ext>
            </a:extLst>
          </p:cNvPr>
          <p:cNvSpPr txBox="1"/>
          <p:nvPr/>
        </p:nvSpPr>
        <p:spPr>
          <a:xfrm>
            <a:off x="5353697" y="2108092"/>
            <a:ext cx="1279517"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Ongoing Marketing</a:t>
            </a:r>
          </a:p>
        </p:txBody>
      </p:sp>
      <p:sp>
        <p:nvSpPr>
          <p:cNvPr id="103" name="TextBox 102">
            <a:extLst>
              <a:ext uri="{FF2B5EF4-FFF2-40B4-BE49-F238E27FC236}">
                <a16:creationId xmlns:a16="http://schemas.microsoft.com/office/drawing/2014/main" id="{6FA97422-983C-624F-9BB1-FBFF852654F1}"/>
              </a:ext>
            </a:extLst>
          </p:cNvPr>
          <p:cNvSpPr txBox="1"/>
          <p:nvPr/>
        </p:nvSpPr>
        <p:spPr>
          <a:xfrm>
            <a:off x="1386605" y="3652413"/>
            <a:ext cx="1051891"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Mobile Web v1</a:t>
            </a:r>
          </a:p>
        </p:txBody>
      </p:sp>
      <p:sp>
        <p:nvSpPr>
          <p:cNvPr id="104" name="Freeform 103">
            <a:extLst>
              <a:ext uri="{FF2B5EF4-FFF2-40B4-BE49-F238E27FC236}">
                <a16:creationId xmlns:a16="http://schemas.microsoft.com/office/drawing/2014/main" id="{54064B02-45FB-014B-B1D8-CAD37ED6DF1A}"/>
              </a:ext>
            </a:extLst>
          </p:cNvPr>
          <p:cNvSpPr/>
          <p:nvPr/>
        </p:nvSpPr>
        <p:spPr>
          <a:xfrm>
            <a:off x="3624344" y="3604071"/>
            <a:ext cx="1657183"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05" name="TextBox 104">
            <a:extLst>
              <a:ext uri="{FF2B5EF4-FFF2-40B4-BE49-F238E27FC236}">
                <a16:creationId xmlns:a16="http://schemas.microsoft.com/office/drawing/2014/main" id="{430E41FA-520F-944D-874C-2BDC34DB87F6}"/>
              </a:ext>
            </a:extLst>
          </p:cNvPr>
          <p:cNvSpPr txBox="1"/>
          <p:nvPr/>
        </p:nvSpPr>
        <p:spPr>
          <a:xfrm>
            <a:off x="3678054" y="3652411"/>
            <a:ext cx="1051891"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Mobile Web v2</a:t>
            </a:r>
          </a:p>
        </p:txBody>
      </p:sp>
      <p:sp>
        <p:nvSpPr>
          <p:cNvPr id="107" name="Freeform 106">
            <a:extLst>
              <a:ext uri="{FF2B5EF4-FFF2-40B4-BE49-F238E27FC236}">
                <a16:creationId xmlns:a16="http://schemas.microsoft.com/office/drawing/2014/main" id="{7CD6C866-74D9-2A45-9156-5D6E261DFF69}"/>
              </a:ext>
            </a:extLst>
          </p:cNvPr>
          <p:cNvSpPr/>
          <p:nvPr/>
        </p:nvSpPr>
        <p:spPr>
          <a:xfrm>
            <a:off x="5301772" y="3604071"/>
            <a:ext cx="4434840"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08" name="TextBox 107">
            <a:extLst>
              <a:ext uri="{FF2B5EF4-FFF2-40B4-BE49-F238E27FC236}">
                <a16:creationId xmlns:a16="http://schemas.microsoft.com/office/drawing/2014/main" id="{52DD51C9-0A46-8341-B93B-F5CD65C9A054}"/>
              </a:ext>
            </a:extLst>
          </p:cNvPr>
          <p:cNvSpPr txBox="1"/>
          <p:nvPr/>
        </p:nvSpPr>
        <p:spPr>
          <a:xfrm>
            <a:off x="5353697" y="3652411"/>
            <a:ext cx="1279517"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Ongoing Marketing</a:t>
            </a:r>
          </a:p>
        </p:txBody>
      </p:sp>
      <p:sp>
        <p:nvSpPr>
          <p:cNvPr id="109" name="Freeform 108">
            <a:extLst>
              <a:ext uri="{FF2B5EF4-FFF2-40B4-BE49-F238E27FC236}">
                <a16:creationId xmlns:a16="http://schemas.microsoft.com/office/drawing/2014/main" id="{4E50DF4C-40FC-5A40-8308-A06EA189708F}"/>
              </a:ext>
            </a:extLst>
          </p:cNvPr>
          <p:cNvSpPr/>
          <p:nvPr/>
        </p:nvSpPr>
        <p:spPr>
          <a:xfrm>
            <a:off x="1926970" y="4031167"/>
            <a:ext cx="1079914"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10" name="TextBox 109">
            <a:extLst>
              <a:ext uri="{FF2B5EF4-FFF2-40B4-BE49-F238E27FC236}">
                <a16:creationId xmlns:a16="http://schemas.microsoft.com/office/drawing/2014/main" id="{CAB3E5D3-AB30-0044-8D6B-FEBB61D9D0BB}"/>
              </a:ext>
            </a:extLst>
          </p:cNvPr>
          <p:cNvSpPr txBox="1"/>
          <p:nvPr/>
        </p:nvSpPr>
        <p:spPr>
          <a:xfrm>
            <a:off x="1948408" y="4079506"/>
            <a:ext cx="1130438"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Media Campaign</a:t>
            </a:r>
          </a:p>
        </p:txBody>
      </p:sp>
      <p:sp>
        <p:nvSpPr>
          <p:cNvPr id="111" name="Freeform 110">
            <a:extLst>
              <a:ext uri="{FF2B5EF4-FFF2-40B4-BE49-F238E27FC236}">
                <a16:creationId xmlns:a16="http://schemas.microsoft.com/office/drawing/2014/main" id="{6FB001B6-3C65-1847-86D4-9990EDE864A3}"/>
              </a:ext>
            </a:extLst>
          </p:cNvPr>
          <p:cNvSpPr/>
          <p:nvPr/>
        </p:nvSpPr>
        <p:spPr>
          <a:xfrm>
            <a:off x="3045626" y="4031167"/>
            <a:ext cx="1947057"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12" name="TextBox 111">
            <a:extLst>
              <a:ext uri="{FF2B5EF4-FFF2-40B4-BE49-F238E27FC236}">
                <a16:creationId xmlns:a16="http://schemas.microsoft.com/office/drawing/2014/main" id="{C902F450-96FD-EF4C-B30B-D5420101233D}"/>
              </a:ext>
            </a:extLst>
          </p:cNvPr>
          <p:cNvSpPr txBox="1"/>
          <p:nvPr/>
        </p:nvSpPr>
        <p:spPr>
          <a:xfrm>
            <a:off x="3097551" y="4079506"/>
            <a:ext cx="1435008"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Celebrity Partnerships</a:t>
            </a:r>
          </a:p>
        </p:txBody>
      </p:sp>
      <p:sp>
        <p:nvSpPr>
          <p:cNvPr id="113" name="Freeform 112">
            <a:extLst>
              <a:ext uri="{FF2B5EF4-FFF2-40B4-BE49-F238E27FC236}">
                <a16:creationId xmlns:a16="http://schemas.microsoft.com/office/drawing/2014/main" id="{3D47DACC-570C-744E-99BA-A95BEEE39CEE}"/>
              </a:ext>
            </a:extLst>
          </p:cNvPr>
          <p:cNvSpPr/>
          <p:nvPr/>
        </p:nvSpPr>
        <p:spPr>
          <a:xfrm>
            <a:off x="5014121" y="4031167"/>
            <a:ext cx="3350417"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14" name="TextBox 113">
            <a:extLst>
              <a:ext uri="{FF2B5EF4-FFF2-40B4-BE49-F238E27FC236}">
                <a16:creationId xmlns:a16="http://schemas.microsoft.com/office/drawing/2014/main" id="{07E32ECF-2393-D14A-8D7A-D0F155491CF9}"/>
              </a:ext>
            </a:extLst>
          </p:cNvPr>
          <p:cNvSpPr txBox="1"/>
          <p:nvPr/>
        </p:nvSpPr>
        <p:spPr>
          <a:xfrm>
            <a:off x="5066046" y="4079506"/>
            <a:ext cx="1279517"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Ongoing Marketing</a:t>
            </a:r>
          </a:p>
        </p:txBody>
      </p:sp>
      <p:sp>
        <p:nvSpPr>
          <p:cNvPr id="115" name="TextBox 114">
            <a:extLst>
              <a:ext uri="{FF2B5EF4-FFF2-40B4-BE49-F238E27FC236}">
                <a16:creationId xmlns:a16="http://schemas.microsoft.com/office/drawing/2014/main" id="{7D0A2312-2F93-AC41-AFCD-92FD3A696AFF}"/>
              </a:ext>
            </a:extLst>
          </p:cNvPr>
          <p:cNvSpPr txBox="1"/>
          <p:nvPr/>
        </p:nvSpPr>
        <p:spPr>
          <a:xfrm>
            <a:off x="1948408" y="4426742"/>
            <a:ext cx="745717" cy="400110"/>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Media</a:t>
            </a:r>
          </a:p>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Campaign</a:t>
            </a:r>
          </a:p>
        </p:txBody>
      </p:sp>
      <p:sp>
        <p:nvSpPr>
          <p:cNvPr id="116" name="Freeform 115">
            <a:extLst>
              <a:ext uri="{FF2B5EF4-FFF2-40B4-BE49-F238E27FC236}">
                <a16:creationId xmlns:a16="http://schemas.microsoft.com/office/drawing/2014/main" id="{A45F5404-57B9-BE43-9B29-57FB07DC3B25}"/>
              </a:ext>
            </a:extLst>
          </p:cNvPr>
          <p:cNvSpPr/>
          <p:nvPr/>
        </p:nvSpPr>
        <p:spPr>
          <a:xfrm>
            <a:off x="2827404" y="4458970"/>
            <a:ext cx="2454123"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17" name="TextBox 116">
            <a:extLst>
              <a:ext uri="{FF2B5EF4-FFF2-40B4-BE49-F238E27FC236}">
                <a16:creationId xmlns:a16="http://schemas.microsoft.com/office/drawing/2014/main" id="{7F65E9B8-8BB5-ED48-960B-B7C458A52437}"/>
              </a:ext>
            </a:extLst>
          </p:cNvPr>
          <p:cNvSpPr txBox="1"/>
          <p:nvPr/>
        </p:nvSpPr>
        <p:spPr>
          <a:xfrm>
            <a:off x="2879329" y="4507310"/>
            <a:ext cx="1435008"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Celebrity Partnerships</a:t>
            </a:r>
          </a:p>
        </p:txBody>
      </p:sp>
      <p:sp>
        <p:nvSpPr>
          <p:cNvPr id="118" name="Freeform 117">
            <a:extLst>
              <a:ext uri="{FF2B5EF4-FFF2-40B4-BE49-F238E27FC236}">
                <a16:creationId xmlns:a16="http://schemas.microsoft.com/office/drawing/2014/main" id="{4FE0CB7B-F5F9-7640-A527-2713BF1B7B99}"/>
              </a:ext>
            </a:extLst>
          </p:cNvPr>
          <p:cNvSpPr/>
          <p:nvPr/>
        </p:nvSpPr>
        <p:spPr>
          <a:xfrm>
            <a:off x="5302966" y="4458970"/>
            <a:ext cx="1667661"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19" name="TextBox 118">
            <a:extLst>
              <a:ext uri="{FF2B5EF4-FFF2-40B4-BE49-F238E27FC236}">
                <a16:creationId xmlns:a16="http://schemas.microsoft.com/office/drawing/2014/main" id="{C3DB66D9-0B22-BE4D-8BDD-A04C84087F72}"/>
              </a:ext>
            </a:extLst>
          </p:cNvPr>
          <p:cNvSpPr txBox="1"/>
          <p:nvPr/>
        </p:nvSpPr>
        <p:spPr>
          <a:xfrm>
            <a:off x="5354890" y="4507310"/>
            <a:ext cx="1279517"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Ongoing Marketing</a:t>
            </a:r>
          </a:p>
        </p:txBody>
      </p:sp>
      <p:sp>
        <p:nvSpPr>
          <p:cNvPr id="120" name="Freeform 119">
            <a:extLst>
              <a:ext uri="{FF2B5EF4-FFF2-40B4-BE49-F238E27FC236}">
                <a16:creationId xmlns:a16="http://schemas.microsoft.com/office/drawing/2014/main" id="{64023DE0-C0CA-9B48-8470-43BDC7512C92}"/>
              </a:ext>
            </a:extLst>
          </p:cNvPr>
          <p:cNvSpPr/>
          <p:nvPr/>
        </p:nvSpPr>
        <p:spPr>
          <a:xfrm>
            <a:off x="3044409" y="5148391"/>
            <a:ext cx="2237116"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21" name="TextBox 120">
            <a:extLst>
              <a:ext uri="{FF2B5EF4-FFF2-40B4-BE49-F238E27FC236}">
                <a16:creationId xmlns:a16="http://schemas.microsoft.com/office/drawing/2014/main" id="{79C1A116-1188-7646-B9D5-55627B228EB3}"/>
              </a:ext>
            </a:extLst>
          </p:cNvPr>
          <p:cNvSpPr txBox="1"/>
          <p:nvPr/>
        </p:nvSpPr>
        <p:spPr>
          <a:xfrm>
            <a:off x="3096334" y="5196731"/>
            <a:ext cx="1435008"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Celebrity Partnerships</a:t>
            </a:r>
          </a:p>
        </p:txBody>
      </p:sp>
      <p:sp>
        <p:nvSpPr>
          <p:cNvPr id="122" name="Freeform 121">
            <a:extLst>
              <a:ext uri="{FF2B5EF4-FFF2-40B4-BE49-F238E27FC236}">
                <a16:creationId xmlns:a16="http://schemas.microsoft.com/office/drawing/2014/main" id="{D6B744A8-30B0-8440-9DA4-76D7E5E8927E}"/>
              </a:ext>
            </a:extLst>
          </p:cNvPr>
          <p:cNvSpPr/>
          <p:nvPr/>
        </p:nvSpPr>
        <p:spPr>
          <a:xfrm>
            <a:off x="5302963" y="5148391"/>
            <a:ext cx="4430794"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23" name="TextBox 122">
            <a:extLst>
              <a:ext uri="{FF2B5EF4-FFF2-40B4-BE49-F238E27FC236}">
                <a16:creationId xmlns:a16="http://schemas.microsoft.com/office/drawing/2014/main" id="{3946019B-4AD1-334E-B546-D89937DFF020}"/>
              </a:ext>
            </a:extLst>
          </p:cNvPr>
          <p:cNvSpPr txBox="1"/>
          <p:nvPr/>
        </p:nvSpPr>
        <p:spPr>
          <a:xfrm>
            <a:off x="5354888" y="5196731"/>
            <a:ext cx="1279517"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Ongoing Marketing</a:t>
            </a:r>
          </a:p>
        </p:txBody>
      </p:sp>
      <p:sp>
        <p:nvSpPr>
          <p:cNvPr id="124" name="Freeform 123">
            <a:extLst>
              <a:ext uri="{FF2B5EF4-FFF2-40B4-BE49-F238E27FC236}">
                <a16:creationId xmlns:a16="http://schemas.microsoft.com/office/drawing/2014/main" id="{D2195A7A-EE01-7442-85A0-2368509DD54B}"/>
              </a:ext>
            </a:extLst>
          </p:cNvPr>
          <p:cNvSpPr/>
          <p:nvPr/>
        </p:nvSpPr>
        <p:spPr>
          <a:xfrm>
            <a:off x="10056855" y="1925320"/>
            <a:ext cx="1373146"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25" name="TextBox 124">
            <a:extLst>
              <a:ext uri="{FF2B5EF4-FFF2-40B4-BE49-F238E27FC236}">
                <a16:creationId xmlns:a16="http://schemas.microsoft.com/office/drawing/2014/main" id="{93673291-9D4B-9748-9270-8D67A708BADA}"/>
              </a:ext>
            </a:extLst>
          </p:cNvPr>
          <p:cNvSpPr txBox="1"/>
          <p:nvPr/>
        </p:nvSpPr>
        <p:spPr>
          <a:xfrm>
            <a:off x="10151839" y="1973660"/>
            <a:ext cx="728084" cy="246221"/>
          </a:xfrm>
          <a:prstGeom prst="rect">
            <a:avLst/>
          </a:prstGeom>
          <a:noFill/>
        </p:spPr>
        <p:txBody>
          <a:bodyPr wrap="none" rtlCol="0" anchor="ctr" anchorCtr="0">
            <a:spAutoFit/>
          </a:bodyPr>
          <a:lstStyle/>
          <a:p>
            <a:r>
              <a:rPr lang="en-US" sz="1000" b="1" dirty="0">
                <a:solidFill>
                  <a:schemeClr val="bg1"/>
                </a:solidFill>
                <a:latin typeface="Poppins" pitchFamily="2" charset="77"/>
                <a:ea typeface="Lato" panose="020F0502020204030203" pitchFamily="34" charset="0"/>
                <a:cs typeface="Poppins" pitchFamily="2" charset="77"/>
              </a:rPr>
              <a:t>Delivery</a:t>
            </a:r>
          </a:p>
        </p:txBody>
      </p:sp>
      <p:sp>
        <p:nvSpPr>
          <p:cNvPr id="128" name="Subtitle 2">
            <a:extLst>
              <a:ext uri="{FF2B5EF4-FFF2-40B4-BE49-F238E27FC236}">
                <a16:creationId xmlns:a16="http://schemas.microsoft.com/office/drawing/2014/main" id="{41E13028-FFC3-0A43-A8D4-50AAD13D4D9A}"/>
              </a:ext>
            </a:extLst>
          </p:cNvPr>
          <p:cNvSpPr txBox="1">
            <a:spLocks/>
          </p:cNvSpPr>
          <p:nvPr/>
        </p:nvSpPr>
        <p:spPr>
          <a:xfrm>
            <a:off x="10059567" y="2307374"/>
            <a:ext cx="1367720" cy="41011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29" name="Freeform 128">
            <a:extLst>
              <a:ext uri="{FF2B5EF4-FFF2-40B4-BE49-F238E27FC236}">
                <a16:creationId xmlns:a16="http://schemas.microsoft.com/office/drawing/2014/main" id="{ADCE9D1F-BBBB-7247-B157-BAF767BBCE09}"/>
              </a:ext>
            </a:extLst>
          </p:cNvPr>
          <p:cNvSpPr/>
          <p:nvPr/>
        </p:nvSpPr>
        <p:spPr>
          <a:xfrm>
            <a:off x="10056855" y="3178491"/>
            <a:ext cx="1373146"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30" name="TextBox 129">
            <a:extLst>
              <a:ext uri="{FF2B5EF4-FFF2-40B4-BE49-F238E27FC236}">
                <a16:creationId xmlns:a16="http://schemas.microsoft.com/office/drawing/2014/main" id="{0E9664ED-2AE6-2142-B645-53CC91BA529F}"/>
              </a:ext>
            </a:extLst>
          </p:cNvPr>
          <p:cNvSpPr txBox="1"/>
          <p:nvPr/>
        </p:nvSpPr>
        <p:spPr>
          <a:xfrm>
            <a:off x="10151839" y="3226831"/>
            <a:ext cx="659155" cy="246221"/>
          </a:xfrm>
          <a:prstGeom prst="rect">
            <a:avLst/>
          </a:prstGeom>
          <a:noFill/>
        </p:spPr>
        <p:txBody>
          <a:bodyPr wrap="none" rtlCol="0" anchor="ctr" anchorCtr="0">
            <a:spAutoFit/>
          </a:bodyPr>
          <a:lstStyle/>
          <a:p>
            <a:r>
              <a:rPr lang="en-US" sz="1000" b="1" dirty="0">
                <a:solidFill>
                  <a:schemeClr val="bg1"/>
                </a:solidFill>
                <a:latin typeface="Poppins" pitchFamily="2" charset="77"/>
                <a:ea typeface="Lato" panose="020F0502020204030203" pitchFamily="34" charset="0"/>
                <a:cs typeface="Poppins" pitchFamily="2" charset="77"/>
              </a:rPr>
              <a:t>Budget</a:t>
            </a:r>
          </a:p>
        </p:txBody>
      </p:sp>
      <p:sp>
        <p:nvSpPr>
          <p:cNvPr id="131" name="Subtitle 2">
            <a:extLst>
              <a:ext uri="{FF2B5EF4-FFF2-40B4-BE49-F238E27FC236}">
                <a16:creationId xmlns:a16="http://schemas.microsoft.com/office/drawing/2014/main" id="{286A2EA2-6DA7-F64F-8724-091BE4CAB7FE}"/>
              </a:ext>
            </a:extLst>
          </p:cNvPr>
          <p:cNvSpPr txBox="1">
            <a:spLocks/>
          </p:cNvSpPr>
          <p:nvPr/>
        </p:nvSpPr>
        <p:spPr>
          <a:xfrm>
            <a:off x="10059567" y="3560545"/>
            <a:ext cx="1367720" cy="41011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32" name="Freeform 131">
            <a:extLst>
              <a:ext uri="{FF2B5EF4-FFF2-40B4-BE49-F238E27FC236}">
                <a16:creationId xmlns:a16="http://schemas.microsoft.com/office/drawing/2014/main" id="{A7A2A2B7-7FC9-8F41-8FB2-E45911E16A9C}"/>
              </a:ext>
            </a:extLst>
          </p:cNvPr>
          <p:cNvSpPr/>
          <p:nvPr/>
        </p:nvSpPr>
        <p:spPr>
          <a:xfrm>
            <a:off x="10056855" y="5684834"/>
            <a:ext cx="1373146"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33" name="TextBox 132">
            <a:extLst>
              <a:ext uri="{FF2B5EF4-FFF2-40B4-BE49-F238E27FC236}">
                <a16:creationId xmlns:a16="http://schemas.microsoft.com/office/drawing/2014/main" id="{E235A94B-6D87-A248-8BA6-4054ECA8182F}"/>
              </a:ext>
            </a:extLst>
          </p:cNvPr>
          <p:cNvSpPr txBox="1"/>
          <p:nvPr/>
        </p:nvSpPr>
        <p:spPr>
          <a:xfrm>
            <a:off x="10151839" y="5733173"/>
            <a:ext cx="737702" cy="246221"/>
          </a:xfrm>
          <a:prstGeom prst="rect">
            <a:avLst/>
          </a:prstGeom>
          <a:noFill/>
        </p:spPr>
        <p:txBody>
          <a:bodyPr wrap="none" rtlCol="0" anchor="ctr" anchorCtr="0">
            <a:spAutoFit/>
          </a:bodyPr>
          <a:lstStyle/>
          <a:p>
            <a:r>
              <a:rPr lang="en-US" sz="1000" b="1" dirty="0">
                <a:solidFill>
                  <a:schemeClr val="bg1"/>
                </a:solidFill>
                <a:latin typeface="Poppins" pitchFamily="2" charset="77"/>
                <a:ea typeface="Lato" panose="020F0502020204030203" pitchFamily="34" charset="0"/>
                <a:cs typeface="Poppins" pitchFamily="2" charset="77"/>
              </a:rPr>
              <a:t>Marcom</a:t>
            </a:r>
          </a:p>
        </p:txBody>
      </p:sp>
      <p:sp>
        <p:nvSpPr>
          <p:cNvPr id="134" name="Subtitle 2">
            <a:extLst>
              <a:ext uri="{FF2B5EF4-FFF2-40B4-BE49-F238E27FC236}">
                <a16:creationId xmlns:a16="http://schemas.microsoft.com/office/drawing/2014/main" id="{EE3E2EC5-F082-A64A-BCF2-E2221648E689}"/>
              </a:ext>
            </a:extLst>
          </p:cNvPr>
          <p:cNvSpPr txBox="1">
            <a:spLocks/>
          </p:cNvSpPr>
          <p:nvPr/>
        </p:nvSpPr>
        <p:spPr>
          <a:xfrm>
            <a:off x="10059567" y="6066888"/>
            <a:ext cx="1367720" cy="41011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39" name="Freeform 138">
            <a:extLst>
              <a:ext uri="{FF2B5EF4-FFF2-40B4-BE49-F238E27FC236}">
                <a16:creationId xmlns:a16="http://schemas.microsoft.com/office/drawing/2014/main" id="{2F43A093-5CCE-EB48-9312-9BF2833593B9}"/>
              </a:ext>
            </a:extLst>
          </p:cNvPr>
          <p:cNvSpPr/>
          <p:nvPr/>
        </p:nvSpPr>
        <p:spPr>
          <a:xfrm>
            <a:off x="10056855" y="4431662"/>
            <a:ext cx="1373146" cy="342900"/>
          </a:xfrm>
          <a:custGeom>
            <a:avLst/>
            <a:gdLst>
              <a:gd name="connsiteX0" fmla="*/ 0 w 2194436"/>
              <a:gd name="connsiteY0" fmla="*/ 0 h 685800"/>
              <a:gd name="connsiteX1" fmla="*/ 1097156 w 2194436"/>
              <a:gd name="connsiteY1" fmla="*/ 0 h 685800"/>
              <a:gd name="connsiteX2" fmla="*/ 1097280 w 2194436"/>
              <a:gd name="connsiteY2" fmla="*/ 0 h 685800"/>
              <a:gd name="connsiteX3" fmla="*/ 2194436 w 2194436"/>
              <a:gd name="connsiteY3" fmla="*/ 0 h 685800"/>
              <a:gd name="connsiteX4" fmla="*/ 2194436 w 2194436"/>
              <a:gd name="connsiteY4" fmla="*/ 685800 h 685800"/>
              <a:gd name="connsiteX5" fmla="*/ 1097280 w 2194436"/>
              <a:gd name="connsiteY5" fmla="*/ 685800 h 685800"/>
              <a:gd name="connsiteX6" fmla="*/ 1097156 w 2194436"/>
              <a:gd name="connsiteY6" fmla="*/ 685800 h 685800"/>
              <a:gd name="connsiteX7" fmla="*/ 0 w 2194436"/>
              <a:gd name="connsiteY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94436" h="685800">
                <a:moveTo>
                  <a:pt x="0" y="0"/>
                </a:moveTo>
                <a:lnTo>
                  <a:pt x="1097156" y="0"/>
                </a:lnTo>
                <a:lnTo>
                  <a:pt x="1097280" y="0"/>
                </a:lnTo>
                <a:lnTo>
                  <a:pt x="2194436" y="0"/>
                </a:lnTo>
                <a:lnTo>
                  <a:pt x="2194436" y="685800"/>
                </a:lnTo>
                <a:lnTo>
                  <a:pt x="1097280" y="685800"/>
                </a:lnTo>
                <a:lnTo>
                  <a:pt x="1097156" y="685800"/>
                </a:lnTo>
                <a:lnTo>
                  <a:pt x="0" y="68580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Lato Light" panose="020F0502020204030203" pitchFamily="34" charset="0"/>
            </a:endParaRPr>
          </a:p>
        </p:txBody>
      </p:sp>
      <p:sp>
        <p:nvSpPr>
          <p:cNvPr id="140" name="TextBox 139">
            <a:extLst>
              <a:ext uri="{FF2B5EF4-FFF2-40B4-BE49-F238E27FC236}">
                <a16:creationId xmlns:a16="http://schemas.microsoft.com/office/drawing/2014/main" id="{BD3DEB91-E8BD-3B43-8B0D-426B414CDBB3}"/>
              </a:ext>
            </a:extLst>
          </p:cNvPr>
          <p:cNvSpPr txBox="1"/>
          <p:nvPr/>
        </p:nvSpPr>
        <p:spPr>
          <a:xfrm>
            <a:off x="10151839" y="4480002"/>
            <a:ext cx="797013" cy="246221"/>
          </a:xfrm>
          <a:prstGeom prst="rect">
            <a:avLst/>
          </a:prstGeom>
          <a:noFill/>
        </p:spPr>
        <p:txBody>
          <a:bodyPr wrap="none" rtlCol="0" anchor="ctr" anchorCtr="0">
            <a:spAutoFit/>
          </a:bodyPr>
          <a:lstStyle/>
          <a:p>
            <a:r>
              <a:rPr lang="en-US" sz="1000" b="1" dirty="0">
                <a:solidFill>
                  <a:schemeClr val="bg1"/>
                </a:solidFill>
                <a:latin typeface="Poppins" pitchFamily="2" charset="77"/>
                <a:ea typeface="Lato" panose="020F0502020204030203" pitchFamily="34" charset="0"/>
                <a:cs typeface="Poppins" pitchFamily="2" charset="77"/>
              </a:rPr>
              <a:t>Resource</a:t>
            </a:r>
          </a:p>
        </p:txBody>
      </p:sp>
      <p:sp>
        <p:nvSpPr>
          <p:cNvPr id="141" name="Subtitle 2">
            <a:extLst>
              <a:ext uri="{FF2B5EF4-FFF2-40B4-BE49-F238E27FC236}">
                <a16:creationId xmlns:a16="http://schemas.microsoft.com/office/drawing/2014/main" id="{5CFB1626-49C3-2B4D-851F-C7E3EB78773D}"/>
              </a:ext>
            </a:extLst>
          </p:cNvPr>
          <p:cNvSpPr txBox="1">
            <a:spLocks/>
          </p:cNvSpPr>
          <p:nvPr/>
        </p:nvSpPr>
        <p:spPr>
          <a:xfrm>
            <a:off x="10059567" y="4813716"/>
            <a:ext cx="1367720" cy="41011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500"/>
              </a:lnSpc>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Tree>
    <p:extLst>
      <p:ext uri="{BB962C8B-B14F-4D97-AF65-F5344CB8AC3E}">
        <p14:creationId xmlns:p14="http://schemas.microsoft.com/office/powerpoint/2010/main" val="3525859860"/>
      </p:ext>
    </p:extLst>
  </p:cSld>
  <p:clrMapOvr>
    <a:masterClrMapping/>
  </p:clrMapOvr>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E7D001F-2E90-314E-88B1-4ECE9DC4C24F}"/>
              </a:ext>
            </a:extLst>
          </p:cNvPr>
          <p:cNvSpPr txBox="1"/>
          <p:nvPr/>
        </p:nvSpPr>
        <p:spPr>
          <a:xfrm>
            <a:off x="4034389"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3" name="TextBox 2">
            <a:extLst>
              <a:ext uri="{FF2B5EF4-FFF2-40B4-BE49-F238E27FC236}">
                <a16:creationId xmlns:a16="http://schemas.microsoft.com/office/drawing/2014/main" id="{DB3A3334-ECB8-DF42-AA77-8659781D08A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E249FCD3-09A0-0C43-BEFF-EC4FEFB436B3}"/>
              </a:ext>
            </a:extLst>
          </p:cNvPr>
          <p:cNvSpPr/>
          <p:nvPr/>
        </p:nvSpPr>
        <p:spPr>
          <a:xfrm>
            <a:off x="762000" y="1295425"/>
            <a:ext cx="10668000" cy="518157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ounded Rectangle 4">
            <a:extLst>
              <a:ext uri="{FF2B5EF4-FFF2-40B4-BE49-F238E27FC236}">
                <a16:creationId xmlns:a16="http://schemas.microsoft.com/office/drawing/2014/main" id="{DE646DEB-B455-2C49-9311-0C719D62845E}"/>
              </a:ext>
            </a:extLst>
          </p:cNvPr>
          <p:cNvSpPr/>
          <p:nvPr/>
        </p:nvSpPr>
        <p:spPr>
          <a:xfrm>
            <a:off x="869095" y="4995178"/>
            <a:ext cx="10453810" cy="1417320"/>
          </a:xfrm>
          <a:prstGeom prst="roundRect">
            <a:avLst>
              <a:gd name="adj" fmla="val 1005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ounded Rectangle 5">
            <a:extLst>
              <a:ext uri="{FF2B5EF4-FFF2-40B4-BE49-F238E27FC236}">
                <a16:creationId xmlns:a16="http://schemas.microsoft.com/office/drawing/2014/main" id="{496E92A1-F328-B44C-9CB8-C8A2561ABC51}"/>
              </a:ext>
            </a:extLst>
          </p:cNvPr>
          <p:cNvSpPr/>
          <p:nvPr/>
        </p:nvSpPr>
        <p:spPr>
          <a:xfrm>
            <a:off x="869095" y="2022259"/>
            <a:ext cx="10453810" cy="1417320"/>
          </a:xfrm>
          <a:prstGeom prst="roundRect">
            <a:avLst>
              <a:gd name="adj" fmla="val 1005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ounded Rectangle 6">
            <a:extLst>
              <a:ext uri="{FF2B5EF4-FFF2-40B4-BE49-F238E27FC236}">
                <a16:creationId xmlns:a16="http://schemas.microsoft.com/office/drawing/2014/main" id="{786E3926-AE9D-2245-B582-66D7B74DF8C1}"/>
              </a:ext>
            </a:extLst>
          </p:cNvPr>
          <p:cNvSpPr/>
          <p:nvPr/>
        </p:nvSpPr>
        <p:spPr>
          <a:xfrm>
            <a:off x="869095" y="3508719"/>
            <a:ext cx="10453810" cy="1417320"/>
          </a:xfrm>
          <a:prstGeom prst="roundRect">
            <a:avLst>
              <a:gd name="adj" fmla="val 1005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TextBox 7">
            <a:extLst>
              <a:ext uri="{FF2B5EF4-FFF2-40B4-BE49-F238E27FC236}">
                <a16:creationId xmlns:a16="http://schemas.microsoft.com/office/drawing/2014/main" id="{61C10114-0F69-5C4F-9E19-1F80F93BC48A}"/>
              </a:ext>
            </a:extLst>
          </p:cNvPr>
          <p:cNvSpPr txBox="1"/>
          <p:nvPr/>
        </p:nvSpPr>
        <p:spPr>
          <a:xfrm>
            <a:off x="988274" y="2085654"/>
            <a:ext cx="1031051"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Web Team</a:t>
            </a:r>
          </a:p>
        </p:txBody>
      </p:sp>
      <p:sp>
        <p:nvSpPr>
          <p:cNvPr id="9" name="TextBox 8">
            <a:extLst>
              <a:ext uri="{FF2B5EF4-FFF2-40B4-BE49-F238E27FC236}">
                <a16:creationId xmlns:a16="http://schemas.microsoft.com/office/drawing/2014/main" id="{A41A584E-3DB6-804E-A781-31C2E6A507F0}"/>
              </a:ext>
            </a:extLst>
          </p:cNvPr>
          <p:cNvSpPr txBox="1"/>
          <p:nvPr/>
        </p:nvSpPr>
        <p:spPr>
          <a:xfrm>
            <a:off x="988274" y="5049549"/>
            <a:ext cx="1486304"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Marketing Team</a:t>
            </a:r>
          </a:p>
        </p:txBody>
      </p:sp>
      <p:sp>
        <p:nvSpPr>
          <p:cNvPr id="10" name="TextBox 9">
            <a:extLst>
              <a:ext uri="{FF2B5EF4-FFF2-40B4-BE49-F238E27FC236}">
                <a16:creationId xmlns:a16="http://schemas.microsoft.com/office/drawing/2014/main" id="{F0740BFC-B311-F147-B4A6-EC0C61F038BA}"/>
              </a:ext>
            </a:extLst>
          </p:cNvPr>
          <p:cNvSpPr txBox="1"/>
          <p:nvPr/>
        </p:nvSpPr>
        <p:spPr>
          <a:xfrm>
            <a:off x="988274" y="3567601"/>
            <a:ext cx="1197764"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Mobile Team</a:t>
            </a:r>
          </a:p>
        </p:txBody>
      </p:sp>
      <p:sp>
        <p:nvSpPr>
          <p:cNvPr id="11" name="TextBox 10">
            <a:extLst>
              <a:ext uri="{FF2B5EF4-FFF2-40B4-BE49-F238E27FC236}">
                <a16:creationId xmlns:a16="http://schemas.microsoft.com/office/drawing/2014/main" id="{C0B9D7C7-A153-874A-B26C-980E9DE9CC39}"/>
              </a:ext>
            </a:extLst>
          </p:cNvPr>
          <p:cNvSpPr txBox="1"/>
          <p:nvPr/>
        </p:nvSpPr>
        <p:spPr>
          <a:xfrm>
            <a:off x="988274" y="1703842"/>
            <a:ext cx="481222"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Jan</a:t>
            </a:r>
          </a:p>
        </p:txBody>
      </p:sp>
      <p:sp>
        <p:nvSpPr>
          <p:cNvPr id="12" name="TextBox 11">
            <a:extLst>
              <a:ext uri="{FF2B5EF4-FFF2-40B4-BE49-F238E27FC236}">
                <a16:creationId xmlns:a16="http://schemas.microsoft.com/office/drawing/2014/main" id="{E6CB6589-BC6C-3046-BBE7-36CFC8FA2696}"/>
              </a:ext>
            </a:extLst>
          </p:cNvPr>
          <p:cNvSpPr txBox="1"/>
          <p:nvPr/>
        </p:nvSpPr>
        <p:spPr>
          <a:xfrm>
            <a:off x="10068774" y="1703842"/>
            <a:ext cx="421910"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Jul</a:t>
            </a:r>
          </a:p>
        </p:txBody>
      </p:sp>
      <p:sp>
        <p:nvSpPr>
          <p:cNvPr id="13" name="TextBox 12">
            <a:extLst>
              <a:ext uri="{FF2B5EF4-FFF2-40B4-BE49-F238E27FC236}">
                <a16:creationId xmlns:a16="http://schemas.microsoft.com/office/drawing/2014/main" id="{44CEBD93-ED1C-EC4C-9C53-475815F123D8}"/>
              </a:ext>
            </a:extLst>
          </p:cNvPr>
          <p:cNvSpPr txBox="1"/>
          <p:nvPr/>
        </p:nvSpPr>
        <p:spPr>
          <a:xfrm>
            <a:off x="8555356" y="1703842"/>
            <a:ext cx="481222"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Jun</a:t>
            </a:r>
          </a:p>
        </p:txBody>
      </p:sp>
      <p:sp>
        <p:nvSpPr>
          <p:cNvPr id="14" name="TextBox 13">
            <a:extLst>
              <a:ext uri="{FF2B5EF4-FFF2-40B4-BE49-F238E27FC236}">
                <a16:creationId xmlns:a16="http://schemas.microsoft.com/office/drawing/2014/main" id="{CE3F746A-5415-4E4C-AB44-21C3FC758150}"/>
              </a:ext>
            </a:extLst>
          </p:cNvPr>
          <p:cNvSpPr txBox="1"/>
          <p:nvPr/>
        </p:nvSpPr>
        <p:spPr>
          <a:xfrm>
            <a:off x="7041940" y="1703842"/>
            <a:ext cx="527709"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May</a:t>
            </a:r>
          </a:p>
        </p:txBody>
      </p:sp>
      <p:sp>
        <p:nvSpPr>
          <p:cNvPr id="15" name="TextBox 14">
            <a:extLst>
              <a:ext uri="{FF2B5EF4-FFF2-40B4-BE49-F238E27FC236}">
                <a16:creationId xmlns:a16="http://schemas.microsoft.com/office/drawing/2014/main" id="{29ABEF95-C4DB-1245-80EC-D59B69F4922C}"/>
              </a:ext>
            </a:extLst>
          </p:cNvPr>
          <p:cNvSpPr txBox="1"/>
          <p:nvPr/>
        </p:nvSpPr>
        <p:spPr>
          <a:xfrm>
            <a:off x="5528523" y="1703842"/>
            <a:ext cx="468398"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Apr</a:t>
            </a:r>
          </a:p>
        </p:txBody>
      </p:sp>
      <p:sp>
        <p:nvSpPr>
          <p:cNvPr id="16" name="TextBox 15">
            <a:extLst>
              <a:ext uri="{FF2B5EF4-FFF2-40B4-BE49-F238E27FC236}">
                <a16:creationId xmlns:a16="http://schemas.microsoft.com/office/drawing/2014/main" id="{FA444E86-A2BA-D94B-A62A-E5E3A44D94B9}"/>
              </a:ext>
            </a:extLst>
          </p:cNvPr>
          <p:cNvSpPr txBox="1"/>
          <p:nvPr/>
        </p:nvSpPr>
        <p:spPr>
          <a:xfrm>
            <a:off x="4015107" y="1703842"/>
            <a:ext cx="495649"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Mar</a:t>
            </a:r>
          </a:p>
        </p:txBody>
      </p:sp>
      <p:sp>
        <p:nvSpPr>
          <p:cNvPr id="17" name="TextBox 16">
            <a:extLst>
              <a:ext uri="{FF2B5EF4-FFF2-40B4-BE49-F238E27FC236}">
                <a16:creationId xmlns:a16="http://schemas.microsoft.com/office/drawing/2014/main" id="{58403EE8-57CA-5443-B109-2B090ADA6FE2}"/>
              </a:ext>
            </a:extLst>
          </p:cNvPr>
          <p:cNvSpPr txBox="1"/>
          <p:nvPr/>
        </p:nvSpPr>
        <p:spPr>
          <a:xfrm>
            <a:off x="2501690" y="1703842"/>
            <a:ext cx="468398"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Feb</a:t>
            </a:r>
          </a:p>
        </p:txBody>
      </p:sp>
      <p:cxnSp>
        <p:nvCxnSpPr>
          <p:cNvPr id="19" name="Straight Connector 18">
            <a:extLst>
              <a:ext uri="{FF2B5EF4-FFF2-40B4-BE49-F238E27FC236}">
                <a16:creationId xmlns:a16="http://schemas.microsoft.com/office/drawing/2014/main" id="{3E882BD4-0C6D-EC48-9FB2-D2BF2DD8C300}"/>
              </a:ext>
            </a:extLst>
          </p:cNvPr>
          <p:cNvCxnSpPr>
            <a:stCxn id="15" idx="1"/>
          </p:cNvCxnSpPr>
          <p:nvPr/>
        </p:nvCxnSpPr>
        <p:spPr>
          <a:xfrm>
            <a:off x="5528523" y="1842342"/>
            <a:ext cx="0" cy="4570156"/>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929E44E3-CC75-7948-A903-71331B251131}"/>
              </a:ext>
            </a:extLst>
          </p:cNvPr>
          <p:cNvCxnSpPr/>
          <p:nvPr/>
        </p:nvCxnSpPr>
        <p:spPr>
          <a:xfrm>
            <a:off x="4002479" y="1842341"/>
            <a:ext cx="0" cy="457015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EE80B47F-090A-8F4E-A4C2-17CBAD8FDCE3}"/>
              </a:ext>
            </a:extLst>
          </p:cNvPr>
          <p:cNvCxnSpPr/>
          <p:nvPr/>
        </p:nvCxnSpPr>
        <p:spPr>
          <a:xfrm>
            <a:off x="2494107" y="1842341"/>
            <a:ext cx="0" cy="457015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88FF76FA-D43D-8244-910B-BB3D367A8FEE}"/>
              </a:ext>
            </a:extLst>
          </p:cNvPr>
          <p:cNvCxnSpPr/>
          <p:nvPr/>
        </p:nvCxnSpPr>
        <p:spPr>
          <a:xfrm>
            <a:off x="7035808" y="1842341"/>
            <a:ext cx="0" cy="457015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03DC99DC-3E12-9845-B379-60883171A80D}"/>
              </a:ext>
            </a:extLst>
          </p:cNvPr>
          <p:cNvCxnSpPr/>
          <p:nvPr/>
        </p:nvCxnSpPr>
        <p:spPr>
          <a:xfrm>
            <a:off x="8555356" y="1842341"/>
            <a:ext cx="0" cy="457015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861C5589-8F2D-6645-9883-810CD3A1DD1B}"/>
              </a:ext>
            </a:extLst>
          </p:cNvPr>
          <p:cNvCxnSpPr/>
          <p:nvPr/>
        </p:nvCxnSpPr>
        <p:spPr>
          <a:xfrm>
            <a:off x="10068774" y="1842341"/>
            <a:ext cx="0" cy="457015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72C5AFBC-F0A4-5D48-8910-513896D5F8B6}"/>
              </a:ext>
            </a:extLst>
          </p:cNvPr>
          <p:cNvCxnSpPr/>
          <p:nvPr/>
        </p:nvCxnSpPr>
        <p:spPr>
          <a:xfrm>
            <a:off x="988274" y="1842341"/>
            <a:ext cx="0" cy="4570157"/>
          </a:xfrm>
          <a:prstGeom prst="line">
            <a:avLst/>
          </a:prstGeom>
          <a:ln>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2591261E-ACC7-0F49-8F27-B99AB3524066}"/>
              </a:ext>
            </a:extLst>
          </p:cNvPr>
          <p:cNvSpPr txBox="1"/>
          <p:nvPr/>
        </p:nvSpPr>
        <p:spPr>
          <a:xfrm>
            <a:off x="988274" y="1335362"/>
            <a:ext cx="684803"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2020</a:t>
            </a:r>
          </a:p>
        </p:txBody>
      </p:sp>
      <p:sp>
        <p:nvSpPr>
          <p:cNvPr id="27" name="TextBox 26">
            <a:extLst>
              <a:ext uri="{FF2B5EF4-FFF2-40B4-BE49-F238E27FC236}">
                <a16:creationId xmlns:a16="http://schemas.microsoft.com/office/drawing/2014/main" id="{43674927-8E7F-DA49-9B70-A4095CE2F801}"/>
              </a:ext>
            </a:extLst>
          </p:cNvPr>
          <p:cNvSpPr txBox="1"/>
          <p:nvPr/>
        </p:nvSpPr>
        <p:spPr>
          <a:xfrm>
            <a:off x="5528523" y="1335362"/>
            <a:ext cx="463588"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Q2</a:t>
            </a:r>
          </a:p>
        </p:txBody>
      </p:sp>
      <p:sp>
        <p:nvSpPr>
          <p:cNvPr id="28" name="TextBox 27">
            <a:extLst>
              <a:ext uri="{FF2B5EF4-FFF2-40B4-BE49-F238E27FC236}">
                <a16:creationId xmlns:a16="http://schemas.microsoft.com/office/drawing/2014/main" id="{9EF9FFFE-EBE2-CA42-96D2-B6DFDF635C9C}"/>
              </a:ext>
            </a:extLst>
          </p:cNvPr>
          <p:cNvSpPr txBox="1"/>
          <p:nvPr/>
        </p:nvSpPr>
        <p:spPr>
          <a:xfrm>
            <a:off x="10068774" y="1335362"/>
            <a:ext cx="470000"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Q3</a:t>
            </a:r>
          </a:p>
        </p:txBody>
      </p:sp>
      <p:sp>
        <p:nvSpPr>
          <p:cNvPr id="29" name="Rounded Rectangle 28">
            <a:extLst>
              <a:ext uri="{FF2B5EF4-FFF2-40B4-BE49-F238E27FC236}">
                <a16:creationId xmlns:a16="http://schemas.microsoft.com/office/drawing/2014/main" id="{F1B9E563-4390-C44F-9DFA-8512503F8A7D}"/>
              </a:ext>
            </a:extLst>
          </p:cNvPr>
          <p:cNvSpPr/>
          <p:nvPr/>
        </p:nvSpPr>
        <p:spPr>
          <a:xfrm>
            <a:off x="988274" y="2389257"/>
            <a:ext cx="1513416" cy="301920"/>
          </a:xfrm>
          <a:prstGeom prst="roundRect">
            <a:avLst>
              <a:gd name="adj" fmla="val 1663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Rounded Rectangle 36">
            <a:extLst>
              <a:ext uri="{FF2B5EF4-FFF2-40B4-BE49-F238E27FC236}">
                <a16:creationId xmlns:a16="http://schemas.microsoft.com/office/drawing/2014/main" id="{C4FB3F74-6C32-2F42-9A10-7119176FB5E6}"/>
              </a:ext>
            </a:extLst>
          </p:cNvPr>
          <p:cNvSpPr/>
          <p:nvPr/>
        </p:nvSpPr>
        <p:spPr>
          <a:xfrm>
            <a:off x="5531056" y="3068300"/>
            <a:ext cx="1510884" cy="301920"/>
          </a:xfrm>
          <a:prstGeom prst="roundRect">
            <a:avLst>
              <a:gd name="adj" fmla="val 1663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Rounded Rectangle 37">
            <a:extLst>
              <a:ext uri="{FF2B5EF4-FFF2-40B4-BE49-F238E27FC236}">
                <a16:creationId xmlns:a16="http://schemas.microsoft.com/office/drawing/2014/main" id="{B79C03CC-FAB2-4946-A570-E3FFC899EF93}"/>
              </a:ext>
            </a:extLst>
          </p:cNvPr>
          <p:cNvSpPr/>
          <p:nvPr/>
        </p:nvSpPr>
        <p:spPr>
          <a:xfrm>
            <a:off x="3999941" y="2728778"/>
            <a:ext cx="1528577" cy="301920"/>
          </a:xfrm>
          <a:prstGeom prst="roundRect">
            <a:avLst>
              <a:gd name="adj" fmla="val 1663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Rounded Rectangle 40">
            <a:extLst>
              <a:ext uri="{FF2B5EF4-FFF2-40B4-BE49-F238E27FC236}">
                <a16:creationId xmlns:a16="http://schemas.microsoft.com/office/drawing/2014/main" id="{3218C796-946C-2A4C-920A-29C7B3302B56}"/>
              </a:ext>
            </a:extLst>
          </p:cNvPr>
          <p:cNvSpPr/>
          <p:nvPr/>
        </p:nvSpPr>
        <p:spPr>
          <a:xfrm>
            <a:off x="988274" y="3873671"/>
            <a:ext cx="1503301" cy="301920"/>
          </a:xfrm>
          <a:prstGeom prst="roundRect">
            <a:avLst>
              <a:gd name="adj" fmla="val 1663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3" name="Rounded Rectangle 42">
            <a:extLst>
              <a:ext uri="{FF2B5EF4-FFF2-40B4-BE49-F238E27FC236}">
                <a16:creationId xmlns:a16="http://schemas.microsoft.com/office/drawing/2014/main" id="{2E993DB9-6FFC-6947-BBA6-F19A22F9BCC8}"/>
              </a:ext>
            </a:extLst>
          </p:cNvPr>
          <p:cNvSpPr/>
          <p:nvPr/>
        </p:nvSpPr>
        <p:spPr>
          <a:xfrm>
            <a:off x="2491576" y="4213193"/>
            <a:ext cx="3021793" cy="301920"/>
          </a:xfrm>
          <a:prstGeom prst="roundRect">
            <a:avLst>
              <a:gd name="adj" fmla="val 1663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Rounded Rectangle 44">
            <a:extLst>
              <a:ext uri="{FF2B5EF4-FFF2-40B4-BE49-F238E27FC236}">
                <a16:creationId xmlns:a16="http://schemas.microsoft.com/office/drawing/2014/main" id="{CFEE69A6-4982-384D-A59F-F24E4EC18ABB}"/>
              </a:ext>
            </a:extLst>
          </p:cNvPr>
          <p:cNvSpPr/>
          <p:nvPr/>
        </p:nvSpPr>
        <p:spPr>
          <a:xfrm>
            <a:off x="988274" y="5359898"/>
            <a:ext cx="1506921" cy="301920"/>
          </a:xfrm>
          <a:prstGeom prst="roundRect">
            <a:avLst>
              <a:gd name="adj" fmla="val 1663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Rounded Rectangle 45">
            <a:extLst>
              <a:ext uri="{FF2B5EF4-FFF2-40B4-BE49-F238E27FC236}">
                <a16:creationId xmlns:a16="http://schemas.microsoft.com/office/drawing/2014/main" id="{A5F1DA5F-9334-8B44-9E38-B68499F82667}"/>
              </a:ext>
            </a:extLst>
          </p:cNvPr>
          <p:cNvSpPr/>
          <p:nvPr/>
        </p:nvSpPr>
        <p:spPr>
          <a:xfrm>
            <a:off x="7038737" y="6038941"/>
            <a:ext cx="1513417" cy="301920"/>
          </a:xfrm>
          <a:prstGeom prst="roundRect">
            <a:avLst>
              <a:gd name="adj" fmla="val 1663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Rounded Rectangle 46">
            <a:extLst>
              <a:ext uri="{FF2B5EF4-FFF2-40B4-BE49-F238E27FC236}">
                <a16:creationId xmlns:a16="http://schemas.microsoft.com/office/drawing/2014/main" id="{B105FDDD-5071-0C4F-A595-B02494BC46A0}"/>
              </a:ext>
            </a:extLst>
          </p:cNvPr>
          <p:cNvSpPr/>
          <p:nvPr/>
        </p:nvSpPr>
        <p:spPr>
          <a:xfrm>
            <a:off x="4011509" y="5699420"/>
            <a:ext cx="1504753" cy="301920"/>
          </a:xfrm>
          <a:prstGeom prst="roundRect">
            <a:avLst>
              <a:gd name="adj" fmla="val 1663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8" name="Rounded Rectangle 47">
            <a:extLst>
              <a:ext uri="{FF2B5EF4-FFF2-40B4-BE49-F238E27FC236}">
                <a16:creationId xmlns:a16="http://schemas.microsoft.com/office/drawing/2014/main" id="{58E72546-D0BD-A94A-A23A-0939E632068D}"/>
              </a:ext>
            </a:extLst>
          </p:cNvPr>
          <p:cNvSpPr/>
          <p:nvPr/>
        </p:nvSpPr>
        <p:spPr>
          <a:xfrm>
            <a:off x="2504757" y="2389257"/>
            <a:ext cx="3023762" cy="301920"/>
          </a:xfrm>
          <a:prstGeom prst="roundRect">
            <a:avLst>
              <a:gd name="adj" fmla="val 1663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9" name="Rounded Rectangle 48">
            <a:extLst>
              <a:ext uri="{FF2B5EF4-FFF2-40B4-BE49-F238E27FC236}">
                <a16:creationId xmlns:a16="http://schemas.microsoft.com/office/drawing/2014/main" id="{7ECFB77E-14AC-614F-9C5F-18C3073AFA47}"/>
              </a:ext>
            </a:extLst>
          </p:cNvPr>
          <p:cNvSpPr/>
          <p:nvPr/>
        </p:nvSpPr>
        <p:spPr>
          <a:xfrm>
            <a:off x="5531056" y="2728778"/>
            <a:ext cx="3023756" cy="301920"/>
          </a:xfrm>
          <a:prstGeom prst="roundRect">
            <a:avLst>
              <a:gd name="adj" fmla="val 1663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Rounded Rectangle 49">
            <a:extLst>
              <a:ext uri="{FF2B5EF4-FFF2-40B4-BE49-F238E27FC236}">
                <a16:creationId xmlns:a16="http://schemas.microsoft.com/office/drawing/2014/main" id="{DF4E8CD8-74DD-CD42-913D-19FC0D2959B5}"/>
              </a:ext>
            </a:extLst>
          </p:cNvPr>
          <p:cNvSpPr/>
          <p:nvPr/>
        </p:nvSpPr>
        <p:spPr>
          <a:xfrm>
            <a:off x="8554812" y="2728778"/>
            <a:ext cx="2768094" cy="301920"/>
          </a:xfrm>
          <a:prstGeom prst="roundRect">
            <a:avLst>
              <a:gd name="adj" fmla="val 1663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Rounded Rectangle 50">
            <a:extLst>
              <a:ext uri="{FF2B5EF4-FFF2-40B4-BE49-F238E27FC236}">
                <a16:creationId xmlns:a16="http://schemas.microsoft.com/office/drawing/2014/main" id="{8FD31CF3-1253-B54E-910C-4612244C81E3}"/>
              </a:ext>
            </a:extLst>
          </p:cNvPr>
          <p:cNvSpPr/>
          <p:nvPr/>
        </p:nvSpPr>
        <p:spPr>
          <a:xfrm>
            <a:off x="7041939" y="3068300"/>
            <a:ext cx="1510884" cy="301920"/>
          </a:xfrm>
          <a:prstGeom prst="roundRect">
            <a:avLst>
              <a:gd name="adj" fmla="val 1663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Rounded Rectangle 51">
            <a:extLst>
              <a:ext uri="{FF2B5EF4-FFF2-40B4-BE49-F238E27FC236}">
                <a16:creationId xmlns:a16="http://schemas.microsoft.com/office/drawing/2014/main" id="{9D2897F9-BE45-204E-B6F3-C0A45F016A46}"/>
              </a:ext>
            </a:extLst>
          </p:cNvPr>
          <p:cNvSpPr/>
          <p:nvPr/>
        </p:nvSpPr>
        <p:spPr>
          <a:xfrm>
            <a:off x="8555356" y="3068300"/>
            <a:ext cx="2773678" cy="301920"/>
          </a:xfrm>
          <a:prstGeom prst="roundRect">
            <a:avLst>
              <a:gd name="adj" fmla="val 1663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3" name="Rounded Rectangle 52">
            <a:extLst>
              <a:ext uri="{FF2B5EF4-FFF2-40B4-BE49-F238E27FC236}">
                <a16:creationId xmlns:a16="http://schemas.microsoft.com/office/drawing/2014/main" id="{51C8F4A3-161A-494C-8E90-09E3A0F22314}"/>
              </a:ext>
            </a:extLst>
          </p:cNvPr>
          <p:cNvSpPr/>
          <p:nvPr/>
        </p:nvSpPr>
        <p:spPr>
          <a:xfrm>
            <a:off x="2494648" y="3873671"/>
            <a:ext cx="1503301" cy="301920"/>
          </a:xfrm>
          <a:prstGeom prst="roundRect">
            <a:avLst>
              <a:gd name="adj" fmla="val 1663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4" name="Rounded Rectangle 53">
            <a:extLst>
              <a:ext uri="{FF2B5EF4-FFF2-40B4-BE49-F238E27FC236}">
                <a16:creationId xmlns:a16="http://schemas.microsoft.com/office/drawing/2014/main" id="{5ADC2709-8A88-4449-A42C-A73E5EF70A45}"/>
              </a:ext>
            </a:extLst>
          </p:cNvPr>
          <p:cNvSpPr/>
          <p:nvPr/>
        </p:nvSpPr>
        <p:spPr>
          <a:xfrm>
            <a:off x="4012579" y="3873671"/>
            <a:ext cx="1503301" cy="301920"/>
          </a:xfrm>
          <a:prstGeom prst="roundRect">
            <a:avLst>
              <a:gd name="adj" fmla="val 1663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5" name="Rounded Rectangle 54">
            <a:extLst>
              <a:ext uri="{FF2B5EF4-FFF2-40B4-BE49-F238E27FC236}">
                <a16:creationId xmlns:a16="http://schemas.microsoft.com/office/drawing/2014/main" id="{4A33334C-F7D7-B744-B866-BF73AAADA519}"/>
              </a:ext>
            </a:extLst>
          </p:cNvPr>
          <p:cNvSpPr/>
          <p:nvPr/>
        </p:nvSpPr>
        <p:spPr>
          <a:xfrm>
            <a:off x="5531056" y="3873671"/>
            <a:ext cx="1503301" cy="301920"/>
          </a:xfrm>
          <a:prstGeom prst="roundRect">
            <a:avLst>
              <a:gd name="adj" fmla="val 1663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6" name="Rounded Rectangle 55">
            <a:extLst>
              <a:ext uri="{FF2B5EF4-FFF2-40B4-BE49-F238E27FC236}">
                <a16:creationId xmlns:a16="http://schemas.microsoft.com/office/drawing/2014/main" id="{3658A57D-8476-D840-9DEB-9622863370C2}"/>
              </a:ext>
            </a:extLst>
          </p:cNvPr>
          <p:cNvSpPr/>
          <p:nvPr/>
        </p:nvSpPr>
        <p:spPr>
          <a:xfrm>
            <a:off x="5531056" y="4213192"/>
            <a:ext cx="1503301" cy="301920"/>
          </a:xfrm>
          <a:prstGeom prst="roundRect">
            <a:avLst>
              <a:gd name="adj" fmla="val 1663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7" name="Rounded Rectangle 56">
            <a:extLst>
              <a:ext uri="{FF2B5EF4-FFF2-40B4-BE49-F238E27FC236}">
                <a16:creationId xmlns:a16="http://schemas.microsoft.com/office/drawing/2014/main" id="{E3D2355C-9DE1-284C-B992-945432122D80}"/>
              </a:ext>
            </a:extLst>
          </p:cNvPr>
          <p:cNvSpPr/>
          <p:nvPr/>
        </p:nvSpPr>
        <p:spPr>
          <a:xfrm>
            <a:off x="7049522" y="4213192"/>
            <a:ext cx="1503301" cy="301920"/>
          </a:xfrm>
          <a:prstGeom prst="roundRect">
            <a:avLst>
              <a:gd name="adj" fmla="val 1663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8" name="Rounded Rectangle 57">
            <a:extLst>
              <a:ext uri="{FF2B5EF4-FFF2-40B4-BE49-F238E27FC236}">
                <a16:creationId xmlns:a16="http://schemas.microsoft.com/office/drawing/2014/main" id="{ACB60E4A-E81E-E24B-8675-7888E25BDBF5}"/>
              </a:ext>
            </a:extLst>
          </p:cNvPr>
          <p:cNvSpPr/>
          <p:nvPr/>
        </p:nvSpPr>
        <p:spPr>
          <a:xfrm>
            <a:off x="8552823" y="4213192"/>
            <a:ext cx="1503301" cy="301920"/>
          </a:xfrm>
          <a:prstGeom prst="roundRect">
            <a:avLst>
              <a:gd name="adj" fmla="val 1663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Rounded Rectangle 58">
            <a:extLst>
              <a:ext uri="{FF2B5EF4-FFF2-40B4-BE49-F238E27FC236}">
                <a16:creationId xmlns:a16="http://schemas.microsoft.com/office/drawing/2014/main" id="{DFCB2861-2A24-5B4A-BD12-244AAF6D035A}"/>
              </a:ext>
            </a:extLst>
          </p:cNvPr>
          <p:cNvSpPr/>
          <p:nvPr/>
        </p:nvSpPr>
        <p:spPr>
          <a:xfrm>
            <a:off x="7049522" y="4552714"/>
            <a:ext cx="1503301" cy="301920"/>
          </a:xfrm>
          <a:prstGeom prst="roundRect">
            <a:avLst>
              <a:gd name="adj" fmla="val 1663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0" name="Rounded Rectangle 59">
            <a:extLst>
              <a:ext uri="{FF2B5EF4-FFF2-40B4-BE49-F238E27FC236}">
                <a16:creationId xmlns:a16="http://schemas.microsoft.com/office/drawing/2014/main" id="{8F3BCCF1-54D7-D64B-B7B5-1BF5B3953291}"/>
              </a:ext>
            </a:extLst>
          </p:cNvPr>
          <p:cNvSpPr/>
          <p:nvPr/>
        </p:nvSpPr>
        <p:spPr>
          <a:xfrm>
            <a:off x="8557880" y="4552714"/>
            <a:ext cx="2765021" cy="301920"/>
          </a:xfrm>
          <a:prstGeom prst="roundRect">
            <a:avLst>
              <a:gd name="adj" fmla="val 1663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Rounded Rectangle 60">
            <a:extLst>
              <a:ext uri="{FF2B5EF4-FFF2-40B4-BE49-F238E27FC236}">
                <a16:creationId xmlns:a16="http://schemas.microsoft.com/office/drawing/2014/main" id="{1C9D6F51-AAEC-8F4C-96A1-BBFD97F4D037}"/>
              </a:ext>
            </a:extLst>
          </p:cNvPr>
          <p:cNvSpPr/>
          <p:nvPr/>
        </p:nvSpPr>
        <p:spPr>
          <a:xfrm>
            <a:off x="2491030" y="5359898"/>
            <a:ext cx="3044011" cy="301920"/>
          </a:xfrm>
          <a:prstGeom prst="roundRect">
            <a:avLst>
              <a:gd name="adj" fmla="val 1663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2" name="Rounded Rectangle 61">
            <a:extLst>
              <a:ext uri="{FF2B5EF4-FFF2-40B4-BE49-F238E27FC236}">
                <a16:creationId xmlns:a16="http://schemas.microsoft.com/office/drawing/2014/main" id="{619A57AC-E402-D246-A780-CA37F8586BFB}"/>
              </a:ext>
            </a:extLst>
          </p:cNvPr>
          <p:cNvSpPr/>
          <p:nvPr/>
        </p:nvSpPr>
        <p:spPr>
          <a:xfrm>
            <a:off x="5531964" y="5359898"/>
            <a:ext cx="1506921" cy="301920"/>
          </a:xfrm>
          <a:prstGeom prst="roundRect">
            <a:avLst>
              <a:gd name="adj" fmla="val 1663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3" name="Rounded Rectangle 62">
            <a:extLst>
              <a:ext uri="{FF2B5EF4-FFF2-40B4-BE49-F238E27FC236}">
                <a16:creationId xmlns:a16="http://schemas.microsoft.com/office/drawing/2014/main" id="{965EC205-F5B8-EE4E-99F4-3917EF3F3D3D}"/>
              </a:ext>
            </a:extLst>
          </p:cNvPr>
          <p:cNvSpPr/>
          <p:nvPr/>
        </p:nvSpPr>
        <p:spPr>
          <a:xfrm>
            <a:off x="5525082" y="5699420"/>
            <a:ext cx="3027736" cy="301920"/>
          </a:xfrm>
          <a:prstGeom prst="roundRect">
            <a:avLst>
              <a:gd name="adj" fmla="val 1663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4" name="Rounded Rectangle 63">
            <a:extLst>
              <a:ext uri="{FF2B5EF4-FFF2-40B4-BE49-F238E27FC236}">
                <a16:creationId xmlns:a16="http://schemas.microsoft.com/office/drawing/2014/main" id="{5FAEA66A-0F99-824C-8D46-16B927450E67}"/>
              </a:ext>
            </a:extLst>
          </p:cNvPr>
          <p:cNvSpPr/>
          <p:nvPr/>
        </p:nvSpPr>
        <p:spPr>
          <a:xfrm>
            <a:off x="8561818" y="5699420"/>
            <a:ext cx="1504753" cy="301920"/>
          </a:xfrm>
          <a:prstGeom prst="roundRect">
            <a:avLst>
              <a:gd name="adj" fmla="val 1663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5" name="Rounded Rectangle 64">
            <a:extLst>
              <a:ext uri="{FF2B5EF4-FFF2-40B4-BE49-F238E27FC236}">
                <a16:creationId xmlns:a16="http://schemas.microsoft.com/office/drawing/2014/main" id="{3BEBC8F6-0B5A-0F4A-91AD-F8BCF2D0B682}"/>
              </a:ext>
            </a:extLst>
          </p:cNvPr>
          <p:cNvSpPr/>
          <p:nvPr/>
        </p:nvSpPr>
        <p:spPr>
          <a:xfrm>
            <a:off x="10074915" y="5699420"/>
            <a:ext cx="1247982" cy="301920"/>
          </a:xfrm>
          <a:prstGeom prst="roundRect">
            <a:avLst>
              <a:gd name="adj" fmla="val 16634"/>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6" name="Rounded Rectangle 65">
            <a:extLst>
              <a:ext uri="{FF2B5EF4-FFF2-40B4-BE49-F238E27FC236}">
                <a16:creationId xmlns:a16="http://schemas.microsoft.com/office/drawing/2014/main" id="{89125F0A-D99D-2348-816B-6AAA01CA4582}"/>
              </a:ext>
            </a:extLst>
          </p:cNvPr>
          <p:cNvSpPr/>
          <p:nvPr/>
        </p:nvSpPr>
        <p:spPr>
          <a:xfrm>
            <a:off x="8561818" y="6038941"/>
            <a:ext cx="2761078" cy="301920"/>
          </a:xfrm>
          <a:prstGeom prst="roundRect">
            <a:avLst>
              <a:gd name="adj" fmla="val 1663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7" name="TextBox 66">
            <a:extLst>
              <a:ext uri="{FF2B5EF4-FFF2-40B4-BE49-F238E27FC236}">
                <a16:creationId xmlns:a16="http://schemas.microsoft.com/office/drawing/2014/main" id="{9179D9B1-AF23-CF4A-90E9-71860828BA12}"/>
              </a:ext>
            </a:extLst>
          </p:cNvPr>
          <p:cNvSpPr txBox="1"/>
          <p:nvPr/>
        </p:nvSpPr>
        <p:spPr>
          <a:xfrm>
            <a:off x="1055600" y="2416081"/>
            <a:ext cx="1337226"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New Admin Console</a:t>
            </a:r>
          </a:p>
        </p:txBody>
      </p:sp>
      <p:sp>
        <p:nvSpPr>
          <p:cNvPr id="68" name="TextBox 67">
            <a:extLst>
              <a:ext uri="{FF2B5EF4-FFF2-40B4-BE49-F238E27FC236}">
                <a16:creationId xmlns:a16="http://schemas.microsoft.com/office/drawing/2014/main" id="{AFAA1050-AEA6-CF49-AE4D-9C201E309126}"/>
              </a:ext>
            </a:extLst>
          </p:cNvPr>
          <p:cNvSpPr txBox="1"/>
          <p:nvPr/>
        </p:nvSpPr>
        <p:spPr>
          <a:xfrm>
            <a:off x="1055600" y="3897903"/>
            <a:ext cx="1056700"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Mobile mockup</a:t>
            </a:r>
          </a:p>
        </p:txBody>
      </p:sp>
      <p:sp>
        <p:nvSpPr>
          <p:cNvPr id="69" name="TextBox 68">
            <a:extLst>
              <a:ext uri="{FF2B5EF4-FFF2-40B4-BE49-F238E27FC236}">
                <a16:creationId xmlns:a16="http://schemas.microsoft.com/office/drawing/2014/main" id="{F8F9AE16-751A-504B-8B95-298E63FF9C40}"/>
              </a:ext>
            </a:extLst>
          </p:cNvPr>
          <p:cNvSpPr txBox="1"/>
          <p:nvPr/>
        </p:nvSpPr>
        <p:spPr>
          <a:xfrm>
            <a:off x="1055600" y="5390158"/>
            <a:ext cx="1064715"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Market analysis</a:t>
            </a:r>
          </a:p>
        </p:txBody>
      </p:sp>
      <p:sp>
        <p:nvSpPr>
          <p:cNvPr id="70" name="TextBox 69">
            <a:extLst>
              <a:ext uri="{FF2B5EF4-FFF2-40B4-BE49-F238E27FC236}">
                <a16:creationId xmlns:a16="http://schemas.microsoft.com/office/drawing/2014/main" id="{66AEBA8A-13C9-A844-9876-54F7B80F1394}"/>
              </a:ext>
            </a:extLst>
          </p:cNvPr>
          <p:cNvSpPr txBox="1"/>
          <p:nvPr/>
        </p:nvSpPr>
        <p:spPr>
          <a:xfrm>
            <a:off x="2565206" y="5390158"/>
            <a:ext cx="1300356"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Customer Outreach</a:t>
            </a:r>
          </a:p>
        </p:txBody>
      </p:sp>
      <p:sp>
        <p:nvSpPr>
          <p:cNvPr id="71" name="TextBox 70">
            <a:extLst>
              <a:ext uri="{FF2B5EF4-FFF2-40B4-BE49-F238E27FC236}">
                <a16:creationId xmlns:a16="http://schemas.microsoft.com/office/drawing/2014/main" id="{E17D435A-8726-8040-BAFA-EA180314A01A}"/>
              </a:ext>
            </a:extLst>
          </p:cNvPr>
          <p:cNvSpPr txBox="1"/>
          <p:nvPr/>
        </p:nvSpPr>
        <p:spPr>
          <a:xfrm>
            <a:off x="2565206" y="4241041"/>
            <a:ext cx="1130438"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Media Campaign</a:t>
            </a:r>
          </a:p>
        </p:txBody>
      </p:sp>
      <p:sp>
        <p:nvSpPr>
          <p:cNvPr id="72" name="TextBox 71">
            <a:extLst>
              <a:ext uri="{FF2B5EF4-FFF2-40B4-BE49-F238E27FC236}">
                <a16:creationId xmlns:a16="http://schemas.microsoft.com/office/drawing/2014/main" id="{D81869FD-A27E-B249-B8D5-8C1DFA5003AC}"/>
              </a:ext>
            </a:extLst>
          </p:cNvPr>
          <p:cNvSpPr txBox="1"/>
          <p:nvPr/>
        </p:nvSpPr>
        <p:spPr>
          <a:xfrm>
            <a:off x="2565206" y="3901520"/>
            <a:ext cx="1207382"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UX Improvements</a:t>
            </a:r>
          </a:p>
        </p:txBody>
      </p:sp>
      <p:sp>
        <p:nvSpPr>
          <p:cNvPr id="73" name="TextBox 72">
            <a:extLst>
              <a:ext uri="{FF2B5EF4-FFF2-40B4-BE49-F238E27FC236}">
                <a16:creationId xmlns:a16="http://schemas.microsoft.com/office/drawing/2014/main" id="{7821A942-4A76-A14A-8BF6-75369E51C6CA}"/>
              </a:ext>
            </a:extLst>
          </p:cNvPr>
          <p:cNvSpPr txBox="1"/>
          <p:nvPr/>
        </p:nvSpPr>
        <p:spPr>
          <a:xfrm>
            <a:off x="2565206" y="2416081"/>
            <a:ext cx="1367682"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3</a:t>
            </a:r>
            <a:r>
              <a:rPr lang="en-US" sz="1000" baseline="30000" dirty="0">
                <a:solidFill>
                  <a:schemeClr val="bg1"/>
                </a:solidFill>
                <a:latin typeface="Lato" panose="020F0502020204030203" pitchFamily="34" charset="0"/>
                <a:ea typeface="Lato" panose="020F0502020204030203" pitchFamily="34" charset="0"/>
                <a:cs typeface="Lato" panose="020F0502020204030203" pitchFamily="34" charset="0"/>
              </a:rPr>
              <a:t>rd</a:t>
            </a: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 party integrations</a:t>
            </a:r>
          </a:p>
        </p:txBody>
      </p:sp>
      <p:sp>
        <p:nvSpPr>
          <p:cNvPr id="74" name="TextBox 73">
            <a:extLst>
              <a:ext uri="{FF2B5EF4-FFF2-40B4-BE49-F238E27FC236}">
                <a16:creationId xmlns:a16="http://schemas.microsoft.com/office/drawing/2014/main" id="{77E12F54-D096-F844-9D7A-4C2F1822D469}"/>
              </a:ext>
            </a:extLst>
          </p:cNvPr>
          <p:cNvSpPr txBox="1"/>
          <p:nvPr/>
        </p:nvSpPr>
        <p:spPr>
          <a:xfrm>
            <a:off x="4069711" y="2756627"/>
            <a:ext cx="853119"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Security 2.0</a:t>
            </a:r>
          </a:p>
        </p:txBody>
      </p:sp>
      <p:sp>
        <p:nvSpPr>
          <p:cNvPr id="75" name="TextBox 74">
            <a:extLst>
              <a:ext uri="{FF2B5EF4-FFF2-40B4-BE49-F238E27FC236}">
                <a16:creationId xmlns:a16="http://schemas.microsoft.com/office/drawing/2014/main" id="{0EBB3749-BE50-7A4D-B384-282092B31504}"/>
              </a:ext>
            </a:extLst>
          </p:cNvPr>
          <p:cNvSpPr txBox="1"/>
          <p:nvPr/>
        </p:nvSpPr>
        <p:spPr>
          <a:xfrm>
            <a:off x="4069711" y="3902878"/>
            <a:ext cx="998991"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Cloud Support</a:t>
            </a:r>
          </a:p>
        </p:txBody>
      </p:sp>
      <p:sp>
        <p:nvSpPr>
          <p:cNvPr id="76" name="TextBox 75">
            <a:extLst>
              <a:ext uri="{FF2B5EF4-FFF2-40B4-BE49-F238E27FC236}">
                <a16:creationId xmlns:a16="http://schemas.microsoft.com/office/drawing/2014/main" id="{5AEAC6DF-66D5-DF48-9600-935880AEEFE7}"/>
              </a:ext>
            </a:extLst>
          </p:cNvPr>
          <p:cNvSpPr txBox="1"/>
          <p:nvPr/>
        </p:nvSpPr>
        <p:spPr>
          <a:xfrm>
            <a:off x="4069711" y="5727269"/>
            <a:ext cx="718466"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Lead Gen</a:t>
            </a:r>
          </a:p>
        </p:txBody>
      </p:sp>
      <p:sp>
        <p:nvSpPr>
          <p:cNvPr id="77" name="TextBox 76">
            <a:extLst>
              <a:ext uri="{FF2B5EF4-FFF2-40B4-BE49-F238E27FC236}">
                <a16:creationId xmlns:a16="http://schemas.microsoft.com/office/drawing/2014/main" id="{6BE2A9B9-ECF3-6F49-A186-B00DAE67D3C4}"/>
              </a:ext>
            </a:extLst>
          </p:cNvPr>
          <p:cNvSpPr txBox="1"/>
          <p:nvPr/>
        </p:nvSpPr>
        <p:spPr>
          <a:xfrm>
            <a:off x="5587075" y="3902878"/>
            <a:ext cx="1207382"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UX Improvements</a:t>
            </a:r>
          </a:p>
        </p:txBody>
      </p:sp>
      <p:sp>
        <p:nvSpPr>
          <p:cNvPr id="78" name="TextBox 77">
            <a:extLst>
              <a:ext uri="{FF2B5EF4-FFF2-40B4-BE49-F238E27FC236}">
                <a16:creationId xmlns:a16="http://schemas.microsoft.com/office/drawing/2014/main" id="{F2A84045-05BC-7945-81D0-CD0015054B25}"/>
              </a:ext>
            </a:extLst>
          </p:cNvPr>
          <p:cNvSpPr txBox="1"/>
          <p:nvPr/>
        </p:nvSpPr>
        <p:spPr>
          <a:xfrm>
            <a:off x="5587075" y="3096149"/>
            <a:ext cx="1186543"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Self service portal</a:t>
            </a:r>
          </a:p>
        </p:txBody>
      </p:sp>
      <p:sp>
        <p:nvSpPr>
          <p:cNvPr id="79" name="TextBox 78">
            <a:extLst>
              <a:ext uri="{FF2B5EF4-FFF2-40B4-BE49-F238E27FC236}">
                <a16:creationId xmlns:a16="http://schemas.microsoft.com/office/drawing/2014/main" id="{4C399F17-57E7-E347-A669-757425AE46E7}"/>
              </a:ext>
            </a:extLst>
          </p:cNvPr>
          <p:cNvSpPr txBox="1"/>
          <p:nvPr/>
        </p:nvSpPr>
        <p:spPr>
          <a:xfrm>
            <a:off x="5587075" y="2754742"/>
            <a:ext cx="1276311"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On premise backup</a:t>
            </a:r>
          </a:p>
        </p:txBody>
      </p:sp>
      <p:sp>
        <p:nvSpPr>
          <p:cNvPr id="80" name="TextBox 79">
            <a:extLst>
              <a:ext uri="{FF2B5EF4-FFF2-40B4-BE49-F238E27FC236}">
                <a16:creationId xmlns:a16="http://schemas.microsoft.com/office/drawing/2014/main" id="{B72C4A75-6A12-244E-8B80-B60AEA76217D}"/>
              </a:ext>
            </a:extLst>
          </p:cNvPr>
          <p:cNvSpPr txBox="1"/>
          <p:nvPr/>
        </p:nvSpPr>
        <p:spPr>
          <a:xfrm>
            <a:off x="5587075" y="4244457"/>
            <a:ext cx="1295547"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Interactive dialogue</a:t>
            </a:r>
          </a:p>
        </p:txBody>
      </p:sp>
      <p:sp>
        <p:nvSpPr>
          <p:cNvPr id="81" name="TextBox 80">
            <a:extLst>
              <a:ext uri="{FF2B5EF4-FFF2-40B4-BE49-F238E27FC236}">
                <a16:creationId xmlns:a16="http://schemas.microsoft.com/office/drawing/2014/main" id="{3C7B1907-705B-1544-93D0-65CFB72CF5E0}"/>
              </a:ext>
            </a:extLst>
          </p:cNvPr>
          <p:cNvSpPr txBox="1"/>
          <p:nvPr/>
        </p:nvSpPr>
        <p:spPr>
          <a:xfrm>
            <a:off x="5587075" y="5390158"/>
            <a:ext cx="705642"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SEO Plan</a:t>
            </a:r>
          </a:p>
        </p:txBody>
      </p:sp>
      <p:sp>
        <p:nvSpPr>
          <p:cNvPr id="82" name="TextBox 81">
            <a:extLst>
              <a:ext uri="{FF2B5EF4-FFF2-40B4-BE49-F238E27FC236}">
                <a16:creationId xmlns:a16="http://schemas.microsoft.com/office/drawing/2014/main" id="{400FA71E-E0F3-2B40-ADD8-01CA8C57916F}"/>
              </a:ext>
            </a:extLst>
          </p:cNvPr>
          <p:cNvSpPr txBox="1"/>
          <p:nvPr/>
        </p:nvSpPr>
        <p:spPr>
          <a:xfrm>
            <a:off x="5587075" y="5724511"/>
            <a:ext cx="979755"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Pricing review</a:t>
            </a:r>
          </a:p>
        </p:txBody>
      </p:sp>
      <p:sp>
        <p:nvSpPr>
          <p:cNvPr id="83" name="TextBox 82">
            <a:extLst>
              <a:ext uri="{FF2B5EF4-FFF2-40B4-BE49-F238E27FC236}">
                <a16:creationId xmlns:a16="http://schemas.microsoft.com/office/drawing/2014/main" id="{A64C6C8F-21CD-E24E-8C73-D0132586F3DF}"/>
              </a:ext>
            </a:extLst>
          </p:cNvPr>
          <p:cNvSpPr txBox="1"/>
          <p:nvPr/>
        </p:nvSpPr>
        <p:spPr>
          <a:xfrm>
            <a:off x="7113721" y="3096149"/>
            <a:ext cx="383438"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API</a:t>
            </a:r>
          </a:p>
        </p:txBody>
      </p:sp>
      <p:sp>
        <p:nvSpPr>
          <p:cNvPr id="84" name="TextBox 83">
            <a:extLst>
              <a:ext uri="{FF2B5EF4-FFF2-40B4-BE49-F238E27FC236}">
                <a16:creationId xmlns:a16="http://schemas.microsoft.com/office/drawing/2014/main" id="{C56052F7-8AFA-EC49-BFC4-881F7122B94F}"/>
              </a:ext>
            </a:extLst>
          </p:cNvPr>
          <p:cNvSpPr txBox="1"/>
          <p:nvPr/>
        </p:nvSpPr>
        <p:spPr>
          <a:xfrm>
            <a:off x="7113721" y="4241297"/>
            <a:ext cx="1250663"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Automatic renewal</a:t>
            </a:r>
          </a:p>
        </p:txBody>
      </p:sp>
      <p:sp>
        <p:nvSpPr>
          <p:cNvPr id="85" name="TextBox 84">
            <a:extLst>
              <a:ext uri="{FF2B5EF4-FFF2-40B4-BE49-F238E27FC236}">
                <a16:creationId xmlns:a16="http://schemas.microsoft.com/office/drawing/2014/main" id="{1E1A747C-0240-444D-9FB2-65487EEC58C7}"/>
              </a:ext>
            </a:extLst>
          </p:cNvPr>
          <p:cNvSpPr txBox="1"/>
          <p:nvPr/>
        </p:nvSpPr>
        <p:spPr>
          <a:xfrm>
            <a:off x="7113721" y="4580563"/>
            <a:ext cx="1316386"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Application upgrade</a:t>
            </a:r>
          </a:p>
        </p:txBody>
      </p:sp>
      <p:sp>
        <p:nvSpPr>
          <p:cNvPr id="86" name="TextBox 85">
            <a:extLst>
              <a:ext uri="{FF2B5EF4-FFF2-40B4-BE49-F238E27FC236}">
                <a16:creationId xmlns:a16="http://schemas.microsoft.com/office/drawing/2014/main" id="{A04EB267-4F89-6144-B7CD-3148AA528184}"/>
              </a:ext>
            </a:extLst>
          </p:cNvPr>
          <p:cNvSpPr txBox="1"/>
          <p:nvPr/>
        </p:nvSpPr>
        <p:spPr>
          <a:xfrm>
            <a:off x="7113721" y="6066790"/>
            <a:ext cx="697627"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Analytics</a:t>
            </a:r>
          </a:p>
        </p:txBody>
      </p:sp>
      <p:sp>
        <p:nvSpPr>
          <p:cNvPr id="87" name="TextBox 86">
            <a:extLst>
              <a:ext uri="{FF2B5EF4-FFF2-40B4-BE49-F238E27FC236}">
                <a16:creationId xmlns:a16="http://schemas.microsoft.com/office/drawing/2014/main" id="{462F8C75-EED9-4046-BD28-B43139052777}"/>
              </a:ext>
            </a:extLst>
          </p:cNvPr>
          <p:cNvSpPr txBox="1"/>
          <p:nvPr/>
        </p:nvSpPr>
        <p:spPr>
          <a:xfrm>
            <a:off x="8638577" y="6066790"/>
            <a:ext cx="1673856"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Performance management</a:t>
            </a:r>
          </a:p>
        </p:txBody>
      </p:sp>
      <p:sp>
        <p:nvSpPr>
          <p:cNvPr id="88" name="TextBox 87">
            <a:extLst>
              <a:ext uri="{FF2B5EF4-FFF2-40B4-BE49-F238E27FC236}">
                <a16:creationId xmlns:a16="http://schemas.microsoft.com/office/drawing/2014/main" id="{272EEC1F-D1E5-C047-95B1-1BE2EFA1D6D9}"/>
              </a:ext>
            </a:extLst>
          </p:cNvPr>
          <p:cNvSpPr txBox="1"/>
          <p:nvPr/>
        </p:nvSpPr>
        <p:spPr>
          <a:xfrm>
            <a:off x="8638577" y="5724511"/>
            <a:ext cx="1056700"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Content review</a:t>
            </a:r>
          </a:p>
        </p:txBody>
      </p:sp>
      <p:sp>
        <p:nvSpPr>
          <p:cNvPr id="89" name="TextBox 88">
            <a:extLst>
              <a:ext uri="{FF2B5EF4-FFF2-40B4-BE49-F238E27FC236}">
                <a16:creationId xmlns:a16="http://schemas.microsoft.com/office/drawing/2014/main" id="{2600AFEE-39D3-6940-9FDD-F3AA89DC470D}"/>
              </a:ext>
            </a:extLst>
          </p:cNvPr>
          <p:cNvSpPr txBox="1"/>
          <p:nvPr/>
        </p:nvSpPr>
        <p:spPr>
          <a:xfrm>
            <a:off x="8638577" y="4577788"/>
            <a:ext cx="881973"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Q4 Initiative</a:t>
            </a:r>
          </a:p>
        </p:txBody>
      </p:sp>
      <p:sp>
        <p:nvSpPr>
          <p:cNvPr id="90" name="TextBox 89">
            <a:extLst>
              <a:ext uri="{FF2B5EF4-FFF2-40B4-BE49-F238E27FC236}">
                <a16:creationId xmlns:a16="http://schemas.microsoft.com/office/drawing/2014/main" id="{50148F7A-51CB-E945-A56F-24DB9F4B9515}"/>
              </a:ext>
            </a:extLst>
          </p:cNvPr>
          <p:cNvSpPr txBox="1"/>
          <p:nvPr/>
        </p:nvSpPr>
        <p:spPr>
          <a:xfrm>
            <a:off x="8638577" y="4244457"/>
            <a:ext cx="1130438"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Ticketing system</a:t>
            </a:r>
          </a:p>
        </p:txBody>
      </p:sp>
      <p:sp>
        <p:nvSpPr>
          <p:cNvPr id="91" name="TextBox 90">
            <a:extLst>
              <a:ext uri="{FF2B5EF4-FFF2-40B4-BE49-F238E27FC236}">
                <a16:creationId xmlns:a16="http://schemas.microsoft.com/office/drawing/2014/main" id="{C7C19F72-9C93-194A-8D4D-B9AEA277E906}"/>
              </a:ext>
            </a:extLst>
          </p:cNvPr>
          <p:cNvSpPr txBox="1"/>
          <p:nvPr/>
        </p:nvSpPr>
        <p:spPr>
          <a:xfrm>
            <a:off x="8638577" y="3094102"/>
            <a:ext cx="1802096"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Shopping cart improvements</a:t>
            </a:r>
          </a:p>
        </p:txBody>
      </p:sp>
      <p:sp>
        <p:nvSpPr>
          <p:cNvPr id="92" name="TextBox 91">
            <a:extLst>
              <a:ext uri="{FF2B5EF4-FFF2-40B4-BE49-F238E27FC236}">
                <a16:creationId xmlns:a16="http://schemas.microsoft.com/office/drawing/2014/main" id="{2A03FE2D-D58A-1246-8D41-CFDADA4E2AD9}"/>
              </a:ext>
            </a:extLst>
          </p:cNvPr>
          <p:cNvSpPr txBox="1"/>
          <p:nvPr/>
        </p:nvSpPr>
        <p:spPr>
          <a:xfrm>
            <a:off x="8638577" y="2759476"/>
            <a:ext cx="891591" cy="246221"/>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Code review</a:t>
            </a:r>
          </a:p>
        </p:txBody>
      </p:sp>
      <p:sp>
        <p:nvSpPr>
          <p:cNvPr id="93" name="TextBox 92">
            <a:extLst>
              <a:ext uri="{FF2B5EF4-FFF2-40B4-BE49-F238E27FC236}">
                <a16:creationId xmlns:a16="http://schemas.microsoft.com/office/drawing/2014/main" id="{4A02ED0A-EBE5-8E47-AF4D-0284E1C063AE}"/>
              </a:ext>
            </a:extLst>
          </p:cNvPr>
          <p:cNvSpPr txBox="1"/>
          <p:nvPr/>
        </p:nvSpPr>
        <p:spPr>
          <a:xfrm>
            <a:off x="10125698" y="5647567"/>
            <a:ext cx="1125629" cy="400110"/>
          </a:xfrm>
          <a:prstGeom prst="rect">
            <a:avLst/>
          </a:prstGeom>
          <a:noFill/>
        </p:spPr>
        <p:txBody>
          <a:bodyPr wrap="none" rtlCol="0" anchor="ctr" anchorCtr="0">
            <a:spAutoFit/>
          </a:bodyPr>
          <a:lstStyle/>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Productive email</a:t>
            </a:r>
          </a:p>
          <a:p>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campaign</a:t>
            </a:r>
          </a:p>
        </p:txBody>
      </p:sp>
    </p:spTree>
    <p:extLst>
      <p:ext uri="{BB962C8B-B14F-4D97-AF65-F5344CB8AC3E}">
        <p14:creationId xmlns:p14="http://schemas.microsoft.com/office/powerpoint/2010/main" val="3539870445"/>
      </p:ext>
    </p:extLst>
  </p:cSld>
  <p:clrMapOvr>
    <a:masterClrMapping/>
  </p:clrMapOvr>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ight Arrow 1">
            <a:extLst>
              <a:ext uri="{FF2B5EF4-FFF2-40B4-BE49-F238E27FC236}">
                <a16:creationId xmlns:a16="http://schemas.microsoft.com/office/drawing/2014/main" id="{5B4073F7-FD4C-7E4C-9C44-38523DA46DEC}"/>
              </a:ext>
            </a:extLst>
          </p:cNvPr>
          <p:cNvSpPr/>
          <p:nvPr/>
        </p:nvSpPr>
        <p:spPr>
          <a:xfrm>
            <a:off x="762000" y="2179026"/>
            <a:ext cx="10668000" cy="425450"/>
          </a:xfrm>
          <a:prstGeom prst="rightArrow">
            <a:avLst>
              <a:gd name="adj1" fmla="val 100000"/>
              <a:gd name="adj2" fmla="val 55970"/>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5" name="Group 4">
            <a:extLst>
              <a:ext uri="{FF2B5EF4-FFF2-40B4-BE49-F238E27FC236}">
                <a16:creationId xmlns:a16="http://schemas.microsoft.com/office/drawing/2014/main" id="{A03C22B9-C2E5-8346-A5CE-5C32E6FDF09E}"/>
              </a:ext>
            </a:extLst>
          </p:cNvPr>
          <p:cNvGrpSpPr/>
          <p:nvPr/>
        </p:nvGrpSpPr>
        <p:grpSpPr>
          <a:xfrm>
            <a:off x="1181595" y="1759910"/>
            <a:ext cx="1263683" cy="1263683"/>
            <a:chOff x="6203917" y="6068451"/>
            <a:chExt cx="2527366" cy="2527366"/>
          </a:xfrm>
        </p:grpSpPr>
        <p:sp>
          <p:nvSpPr>
            <p:cNvPr id="3" name="Teardrop 2">
              <a:extLst>
                <a:ext uri="{FF2B5EF4-FFF2-40B4-BE49-F238E27FC236}">
                  <a16:creationId xmlns:a16="http://schemas.microsoft.com/office/drawing/2014/main" id="{89CD00F2-DF86-7E4B-9C89-E86CECEB6482}"/>
                </a:ext>
              </a:extLst>
            </p:cNvPr>
            <p:cNvSpPr/>
            <p:nvPr/>
          </p:nvSpPr>
          <p:spPr>
            <a:xfrm rot="8100000">
              <a:off x="6203917" y="6068451"/>
              <a:ext cx="2527366" cy="2527366"/>
            </a:xfrm>
            <a:prstGeom prst="teardrop">
              <a:avLst>
                <a:gd name="adj" fmla="val 11836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4" name="Oval 3">
              <a:extLst>
                <a:ext uri="{FF2B5EF4-FFF2-40B4-BE49-F238E27FC236}">
                  <a16:creationId xmlns:a16="http://schemas.microsoft.com/office/drawing/2014/main" id="{5484A468-A1FF-AD43-B720-815F6C4B7F56}"/>
                </a:ext>
              </a:extLst>
            </p:cNvPr>
            <p:cNvSpPr/>
            <p:nvPr/>
          </p:nvSpPr>
          <p:spPr>
            <a:xfrm>
              <a:off x="6369481" y="6230072"/>
              <a:ext cx="2194970" cy="21949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6" name="Rectangle 5">
            <a:extLst>
              <a:ext uri="{FF2B5EF4-FFF2-40B4-BE49-F238E27FC236}">
                <a16:creationId xmlns:a16="http://schemas.microsoft.com/office/drawing/2014/main" id="{5D5EA104-B78A-8F4E-996A-683BE35FEB36}"/>
              </a:ext>
            </a:extLst>
          </p:cNvPr>
          <p:cNvSpPr/>
          <p:nvPr/>
        </p:nvSpPr>
        <p:spPr>
          <a:xfrm>
            <a:off x="762000" y="3651371"/>
            <a:ext cx="2102239" cy="42545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20984FD9-255A-8D45-8A12-164C3DD08AC0}"/>
              </a:ext>
            </a:extLst>
          </p:cNvPr>
          <p:cNvSpPr/>
          <p:nvPr/>
        </p:nvSpPr>
        <p:spPr>
          <a:xfrm>
            <a:off x="762000" y="4076821"/>
            <a:ext cx="2102239" cy="19488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10" name="Group 9">
            <a:extLst>
              <a:ext uri="{FF2B5EF4-FFF2-40B4-BE49-F238E27FC236}">
                <a16:creationId xmlns:a16="http://schemas.microsoft.com/office/drawing/2014/main" id="{0859A5FE-F1BD-9C4B-90BD-E9BA8730B797}"/>
              </a:ext>
            </a:extLst>
          </p:cNvPr>
          <p:cNvGrpSpPr/>
          <p:nvPr/>
        </p:nvGrpSpPr>
        <p:grpSpPr>
          <a:xfrm>
            <a:off x="9399472" y="1759910"/>
            <a:ext cx="1263683" cy="1263683"/>
            <a:chOff x="6203917" y="6068451"/>
            <a:chExt cx="2527366" cy="2527366"/>
          </a:xfrm>
        </p:grpSpPr>
        <p:sp>
          <p:nvSpPr>
            <p:cNvPr id="13" name="Teardrop 12">
              <a:extLst>
                <a:ext uri="{FF2B5EF4-FFF2-40B4-BE49-F238E27FC236}">
                  <a16:creationId xmlns:a16="http://schemas.microsoft.com/office/drawing/2014/main" id="{707D686E-A54D-A942-BE0A-8C873570D3BD}"/>
                </a:ext>
              </a:extLst>
            </p:cNvPr>
            <p:cNvSpPr/>
            <p:nvPr/>
          </p:nvSpPr>
          <p:spPr>
            <a:xfrm rot="8100000">
              <a:off x="6203917" y="6068451"/>
              <a:ext cx="2527366" cy="2527366"/>
            </a:xfrm>
            <a:prstGeom prst="teardrop">
              <a:avLst>
                <a:gd name="adj" fmla="val 11836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4" name="Oval 13">
              <a:extLst>
                <a:ext uri="{FF2B5EF4-FFF2-40B4-BE49-F238E27FC236}">
                  <a16:creationId xmlns:a16="http://schemas.microsoft.com/office/drawing/2014/main" id="{5D46616B-48BB-F64A-A91A-573FE1D14C02}"/>
                </a:ext>
              </a:extLst>
            </p:cNvPr>
            <p:cNvSpPr/>
            <p:nvPr/>
          </p:nvSpPr>
          <p:spPr>
            <a:xfrm>
              <a:off x="6369481" y="6230072"/>
              <a:ext cx="2194970" cy="21949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11" name="Rectangle 10">
            <a:extLst>
              <a:ext uri="{FF2B5EF4-FFF2-40B4-BE49-F238E27FC236}">
                <a16:creationId xmlns:a16="http://schemas.microsoft.com/office/drawing/2014/main" id="{C47612D0-59B4-D040-A659-5E276BA0EDBA}"/>
              </a:ext>
            </a:extLst>
          </p:cNvPr>
          <p:cNvSpPr/>
          <p:nvPr/>
        </p:nvSpPr>
        <p:spPr>
          <a:xfrm>
            <a:off x="8979877" y="3651371"/>
            <a:ext cx="2102239" cy="4254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ectangle 11">
            <a:extLst>
              <a:ext uri="{FF2B5EF4-FFF2-40B4-BE49-F238E27FC236}">
                <a16:creationId xmlns:a16="http://schemas.microsoft.com/office/drawing/2014/main" id="{E0F705C9-3496-1644-A15E-A0C0F8A474FF}"/>
              </a:ext>
            </a:extLst>
          </p:cNvPr>
          <p:cNvSpPr/>
          <p:nvPr/>
        </p:nvSpPr>
        <p:spPr>
          <a:xfrm>
            <a:off x="8979877" y="4076821"/>
            <a:ext cx="2102239" cy="19488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16" name="Group 15">
            <a:extLst>
              <a:ext uri="{FF2B5EF4-FFF2-40B4-BE49-F238E27FC236}">
                <a16:creationId xmlns:a16="http://schemas.microsoft.com/office/drawing/2014/main" id="{B79EB52C-4818-2240-A1D5-42CA1F06F47A}"/>
              </a:ext>
            </a:extLst>
          </p:cNvPr>
          <p:cNvGrpSpPr/>
          <p:nvPr/>
        </p:nvGrpSpPr>
        <p:grpSpPr>
          <a:xfrm>
            <a:off x="6660180" y="1759910"/>
            <a:ext cx="1263683" cy="1263683"/>
            <a:chOff x="6203917" y="6068451"/>
            <a:chExt cx="2527366" cy="2527366"/>
          </a:xfrm>
        </p:grpSpPr>
        <p:sp>
          <p:nvSpPr>
            <p:cNvPr id="19" name="Teardrop 18">
              <a:extLst>
                <a:ext uri="{FF2B5EF4-FFF2-40B4-BE49-F238E27FC236}">
                  <a16:creationId xmlns:a16="http://schemas.microsoft.com/office/drawing/2014/main" id="{C522F5D6-E95A-1F4F-B810-3435C4C597DE}"/>
                </a:ext>
              </a:extLst>
            </p:cNvPr>
            <p:cNvSpPr/>
            <p:nvPr/>
          </p:nvSpPr>
          <p:spPr>
            <a:xfrm rot="8100000">
              <a:off x="6203917" y="6068451"/>
              <a:ext cx="2527366" cy="2527366"/>
            </a:xfrm>
            <a:prstGeom prst="teardrop">
              <a:avLst>
                <a:gd name="adj" fmla="val 11836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20" name="Oval 19">
              <a:extLst>
                <a:ext uri="{FF2B5EF4-FFF2-40B4-BE49-F238E27FC236}">
                  <a16:creationId xmlns:a16="http://schemas.microsoft.com/office/drawing/2014/main" id="{1F6E3190-3E16-FF4C-8DE0-D6A4559E6A44}"/>
                </a:ext>
              </a:extLst>
            </p:cNvPr>
            <p:cNvSpPr/>
            <p:nvPr/>
          </p:nvSpPr>
          <p:spPr>
            <a:xfrm>
              <a:off x="6369481" y="6230072"/>
              <a:ext cx="2194970" cy="21949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17" name="Rectangle 16">
            <a:extLst>
              <a:ext uri="{FF2B5EF4-FFF2-40B4-BE49-F238E27FC236}">
                <a16:creationId xmlns:a16="http://schemas.microsoft.com/office/drawing/2014/main" id="{83F42EB1-8D46-A54E-A4C2-D65479D9A15F}"/>
              </a:ext>
            </a:extLst>
          </p:cNvPr>
          <p:cNvSpPr/>
          <p:nvPr/>
        </p:nvSpPr>
        <p:spPr>
          <a:xfrm>
            <a:off x="6240585" y="3651371"/>
            <a:ext cx="2102239" cy="4254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Rectangle 17">
            <a:extLst>
              <a:ext uri="{FF2B5EF4-FFF2-40B4-BE49-F238E27FC236}">
                <a16:creationId xmlns:a16="http://schemas.microsoft.com/office/drawing/2014/main" id="{13BEAF02-6DF5-064F-8F19-A3ADD65636A4}"/>
              </a:ext>
            </a:extLst>
          </p:cNvPr>
          <p:cNvSpPr/>
          <p:nvPr/>
        </p:nvSpPr>
        <p:spPr>
          <a:xfrm>
            <a:off x="6240585" y="4076821"/>
            <a:ext cx="2102239" cy="19488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22" name="Group 21">
            <a:extLst>
              <a:ext uri="{FF2B5EF4-FFF2-40B4-BE49-F238E27FC236}">
                <a16:creationId xmlns:a16="http://schemas.microsoft.com/office/drawing/2014/main" id="{81E046D4-0B35-3147-B50D-399F81FFEE0E}"/>
              </a:ext>
            </a:extLst>
          </p:cNvPr>
          <p:cNvGrpSpPr/>
          <p:nvPr/>
        </p:nvGrpSpPr>
        <p:grpSpPr>
          <a:xfrm>
            <a:off x="3920888" y="1759910"/>
            <a:ext cx="1263683" cy="1263683"/>
            <a:chOff x="6203917" y="6068451"/>
            <a:chExt cx="2527366" cy="2527366"/>
          </a:xfrm>
        </p:grpSpPr>
        <p:sp>
          <p:nvSpPr>
            <p:cNvPr id="25" name="Teardrop 24">
              <a:extLst>
                <a:ext uri="{FF2B5EF4-FFF2-40B4-BE49-F238E27FC236}">
                  <a16:creationId xmlns:a16="http://schemas.microsoft.com/office/drawing/2014/main" id="{A2339B6B-C0F7-6A46-BBAC-93AB14F954D2}"/>
                </a:ext>
              </a:extLst>
            </p:cNvPr>
            <p:cNvSpPr/>
            <p:nvPr/>
          </p:nvSpPr>
          <p:spPr>
            <a:xfrm rot="8100000">
              <a:off x="6203917" y="6068451"/>
              <a:ext cx="2527366" cy="2527366"/>
            </a:xfrm>
            <a:prstGeom prst="teardrop">
              <a:avLst>
                <a:gd name="adj" fmla="val 11836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26" name="Oval 25">
              <a:extLst>
                <a:ext uri="{FF2B5EF4-FFF2-40B4-BE49-F238E27FC236}">
                  <a16:creationId xmlns:a16="http://schemas.microsoft.com/office/drawing/2014/main" id="{2FF3B09F-56E2-404A-B2B9-8C8E05EB900B}"/>
                </a:ext>
              </a:extLst>
            </p:cNvPr>
            <p:cNvSpPr/>
            <p:nvPr/>
          </p:nvSpPr>
          <p:spPr>
            <a:xfrm>
              <a:off x="6369481" y="6230072"/>
              <a:ext cx="2194970" cy="219497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23" name="Rectangle 22">
            <a:extLst>
              <a:ext uri="{FF2B5EF4-FFF2-40B4-BE49-F238E27FC236}">
                <a16:creationId xmlns:a16="http://schemas.microsoft.com/office/drawing/2014/main" id="{EEAFBB83-3E90-F840-81AF-FF0A89A72DDF}"/>
              </a:ext>
            </a:extLst>
          </p:cNvPr>
          <p:cNvSpPr/>
          <p:nvPr/>
        </p:nvSpPr>
        <p:spPr>
          <a:xfrm>
            <a:off x="3501293" y="3651371"/>
            <a:ext cx="2102239" cy="4254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Rectangle 23">
            <a:extLst>
              <a:ext uri="{FF2B5EF4-FFF2-40B4-BE49-F238E27FC236}">
                <a16:creationId xmlns:a16="http://schemas.microsoft.com/office/drawing/2014/main" id="{B1526952-7806-8C4F-8E1D-84323F1B2DAC}"/>
              </a:ext>
            </a:extLst>
          </p:cNvPr>
          <p:cNvSpPr/>
          <p:nvPr/>
        </p:nvSpPr>
        <p:spPr>
          <a:xfrm>
            <a:off x="3501293" y="4076821"/>
            <a:ext cx="2102239" cy="194883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Rectangle 26">
            <a:extLst>
              <a:ext uri="{FF2B5EF4-FFF2-40B4-BE49-F238E27FC236}">
                <a16:creationId xmlns:a16="http://schemas.microsoft.com/office/drawing/2014/main" id="{5E93EDE2-A18E-6E4C-9FC7-6905E3113573}"/>
              </a:ext>
            </a:extLst>
          </p:cNvPr>
          <p:cNvSpPr/>
          <p:nvPr/>
        </p:nvSpPr>
        <p:spPr>
          <a:xfrm>
            <a:off x="762000" y="6025660"/>
            <a:ext cx="2102239" cy="8206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Rectangle 27">
            <a:extLst>
              <a:ext uri="{FF2B5EF4-FFF2-40B4-BE49-F238E27FC236}">
                <a16:creationId xmlns:a16="http://schemas.microsoft.com/office/drawing/2014/main" id="{74B8E01C-AE68-5F49-8788-90D1F57B7761}"/>
              </a:ext>
            </a:extLst>
          </p:cNvPr>
          <p:cNvSpPr/>
          <p:nvPr/>
        </p:nvSpPr>
        <p:spPr>
          <a:xfrm>
            <a:off x="3501292" y="6025660"/>
            <a:ext cx="2102239" cy="820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ectangle 28">
            <a:extLst>
              <a:ext uri="{FF2B5EF4-FFF2-40B4-BE49-F238E27FC236}">
                <a16:creationId xmlns:a16="http://schemas.microsoft.com/office/drawing/2014/main" id="{3EE794A0-001C-DA47-A44C-FFEA5DA32BC2}"/>
              </a:ext>
            </a:extLst>
          </p:cNvPr>
          <p:cNvSpPr/>
          <p:nvPr/>
        </p:nvSpPr>
        <p:spPr>
          <a:xfrm>
            <a:off x="6240585" y="6025660"/>
            <a:ext cx="2102239" cy="8206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Rectangle 29">
            <a:extLst>
              <a:ext uri="{FF2B5EF4-FFF2-40B4-BE49-F238E27FC236}">
                <a16:creationId xmlns:a16="http://schemas.microsoft.com/office/drawing/2014/main" id="{B8FFAC78-6620-E64E-BB30-A82A6B077614}"/>
              </a:ext>
            </a:extLst>
          </p:cNvPr>
          <p:cNvSpPr/>
          <p:nvPr/>
        </p:nvSpPr>
        <p:spPr>
          <a:xfrm>
            <a:off x="8979877" y="6025660"/>
            <a:ext cx="2102239" cy="820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TextBox 30">
            <a:extLst>
              <a:ext uri="{FF2B5EF4-FFF2-40B4-BE49-F238E27FC236}">
                <a16:creationId xmlns:a16="http://schemas.microsoft.com/office/drawing/2014/main" id="{599DD82B-73E3-504A-8553-98599921D0FC}"/>
              </a:ext>
            </a:extLst>
          </p:cNvPr>
          <p:cNvSpPr txBox="1"/>
          <p:nvPr/>
        </p:nvSpPr>
        <p:spPr>
          <a:xfrm>
            <a:off x="4034389"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32" name="TextBox 31">
            <a:extLst>
              <a:ext uri="{FF2B5EF4-FFF2-40B4-BE49-F238E27FC236}">
                <a16:creationId xmlns:a16="http://schemas.microsoft.com/office/drawing/2014/main" id="{8FC93977-B1B0-084C-9B28-F21304DC1E8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3" name="TextBox 32">
            <a:extLst>
              <a:ext uri="{FF2B5EF4-FFF2-40B4-BE49-F238E27FC236}">
                <a16:creationId xmlns:a16="http://schemas.microsoft.com/office/drawing/2014/main" id="{89BEEA18-CD46-214B-9603-E3E00A72D0CE}"/>
              </a:ext>
            </a:extLst>
          </p:cNvPr>
          <p:cNvSpPr txBox="1"/>
          <p:nvPr/>
        </p:nvSpPr>
        <p:spPr>
          <a:xfrm>
            <a:off x="1470719" y="2220186"/>
            <a:ext cx="684803" cy="338554"/>
          </a:xfrm>
          <a:prstGeom prst="rect">
            <a:avLst/>
          </a:prstGeom>
          <a:noFill/>
        </p:spPr>
        <p:txBody>
          <a:bodyPr wrap="none" rtlCol="0" anchor="ctr" anchorCtr="0">
            <a:spAutoFit/>
          </a:bodyPr>
          <a:lstStyle/>
          <a:p>
            <a:pPr algn="ctr"/>
            <a:r>
              <a:rPr lang="en-US" sz="1600" b="1" dirty="0">
                <a:solidFill>
                  <a:schemeClr val="accent1"/>
                </a:solidFill>
                <a:latin typeface="Poppins" pitchFamily="2" charset="77"/>
                <a:ea typeface="League Spartan" charset="0"/>
                <a:cs typeface="Poppins" pitchFamily="2" charset="77"/>
              </a:rPr>
              <a:t>2020</a:t>
            </a:r>
          </a:p>
        </p:txBody>
      </p:sp>
      <p:sp>
        <p:nvSpPr>
          <p:cNvPr id="34" name="TextBox 33">
            <a:extLst>
              <a:ext uri="{FF2B5EF4-FFF2-40B4-BE49-F238E27FC236}">
                <a16:creationId xmlns:a16="http://schemas.microsoft.com/office/drawing/2014/main" id="{16205E5B-8310-314E-9BCE-401CAD16A83C}"/>
              </a:ext>
            </a:extLst>
          </p:cNvPr>
          <p:cNvSpPr txBox="1"/>
          <p:nvPr/>
        </p:nvSpPr>
        <p:spPr>
          <a:xfrm>
            <a:off x="4238063" y="2220186"/>
            <a:ext cx="628698" cy="338554"/>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2021</a:t>
            </a:r>
          </a:p>
        </p:txBody>
      </p:sp>
      <p:sp>
        <p:nvSpPr>
          <p:cNvPr id="35" name="TextBox 34">
            <a:extLst>
              <a:ext uri="{FF2B5EF4-FFF2-40B4-BE49-F238E27FC236}">
                <a16:creationId xmlns:a16="http://schemas.microsoft.com/office/drawing/2014/main" id="{65AD3E62-8DCE-A94E-8750-376BB3B024C4}"/>
              </a:ext>
            </a:extLst>
          </p:cNvPr>
          <p:cNvSpPr txBox="1"/>
          <p:nvPr/>
        </p:nvSpPr>
        <p:spPr>
          <a:xfrm>
            <a:off x="6957318" y="2220186"/>
            <a:ext cx="668774" cy="338554"/>
          </a:xfrm>
          <a:prstGeom prst="rect">
            <a:avLst/>
          </a:prstGeom>
          <a:noFill/>
        </p:spPr>
        <p:txBody>
          <a:bodyPr wrap="none" rtlCol="0" anchor="ctr" anchorCtr="0">
            <a:spAutoFit/>
          </a:bodyPr>
          <a:lstStyle/>
          <a:p>
            <a:pPr algn="ctr"/>
            <a:r>
              <a:rPr lang="en-US" sz="1600" b="1" dirty="0">
                <a:solidFill>
                  <a:schemeClr val="accent3"/>
                </a:solidFill>
                <a:latin typeface="Poppins" pitchFamily="2" charset="77"/>
                <a:ea typeface="League Spartan" charset="0"/>
                <a:cs typeface="Poppins" pitchFamily="2" charset="77"/>
              </a:rPr>
              <a:t>2022</a:t>
            </a:r>
          </a:p>
        </p:txBody>
      </p:sp>
      <p:sp>
        <p:nvSpPr>
          <p:cNvPr id="36" name="TextBox 35">
            <a:extLst>
              <a:ext uri="{FF2B5EF4-FFF2-40B4-BE49-F238E27FC236}">
                <a16:creationId xmlns:a16="http://schemas.microsoft.com/office/drawing/2014/main" id="{919219B2-F4F4-E540-B603-3DC6E8EEAD43}"/>
              </a:ext>
            </a:extLst>
          </p:cNvPr>
          <p:cNvSpPr txBox="1"/>
          <p:nvPr/>
        </p:nvSpPr>
        <p:spPr>
          <a:xfrm>
            <a:off x="9693405" y="2220186"/>
            <a:ext cx="675185" cy="338554"/>
          </a:xfrm>
          <a:prstGeom prst="rect">
            <a:avLst/>
          </a:prstGeom>
          <a:noFill/>
        </p:spPr>
        <p:txBody>
          <a:bodyPr wrap="none" rtlCol="0" anchor="ctr" anchorCtr="0">
            <a:spAutoFit/>
          </a:bodyPr>
          <a:lstStyle/>
          <a:p>
            <a:pPr algn="ctr"/>
            <a:r>
              <a:rPr lang="en-US" sz="1600" b="1" dirty="0">
                <a:solidFill>
                  <a:schemeClr val="accent4"/>
                </a:solidFill>
                <a:latin typeface="Poppins" pitchFamily="2" charset="77"/>
                <a:ea typeface="League Spartan" charset="0"/>
                <a:cs typeface="Poppins" pitchFamily="2" charset="77"/>
              </a:rPr>
              <a:t>2023</a:t>
            </a:r>
          </a:p>
        </p:txBody>
      </p:sp>
      <p:sp>
        <p:nvSpPr>
          <p:cNvPr id="37" name="TextBox 36">
            <a:extLst>
              <a:ext uri="{FF2B5EF4-FFF2-40B4-BE49-F238E27FC236}">
                <a16:creationId xmlns:a16="http://schemas.microsoft.com/office/drawing/2014/main" id="{59A6DD26-D7CC-D84C-9096-5532EC60DAF0}"/>
              </a:ext>
            </a:extLst>
          </p:cNvPr>
          <p:cNvSpPr txBox="1"/>
          <p:nvPr/>
        </p:nvSpPr>
        <p:spPr>
          <a:xfrm>
            <a:off x="1205421" y="3694820"/>
            <a:ext cx="121539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39" name="TextBox 38">
            <a:extLst>
              <a:ext uri="{FF2B5EF4-FFF2-40B4-BE49-F238E27FC236}">
                <a16:creationId xmlns:a16="http://schemas.microsoft.com/office/drawing/2014/main" id="{41FCF86E-8A09-6947-86F6-7CB4E5A13BE9}"/>
              </a:ext>
            </a:extLst>
          </p:cNvPr>
          <p:cNvSpPr txBox="1"/>
          <p:nvPr/>
        </p:nvSpPr>
        <p:spPr>
          <a:xfrm>
            <a:off x="3944714" y="3694820"/>
            <a:ext cx="121539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40" name="TextBox 39">
            <a:extLst>
              <a:ext uri="{FF2B5EF4-FFF2-40B4-BE49-F238E27FC236}">
                <a16:creationId xmlns:a16="http://schemas.microsoft.com/office/drawing/2014/main" id="{19387AA5-BF2A-8846-B47B-0FC995316B14}"/>
              </a:ext>
            </a:extLst>
          </p:cNvPr>
          <p:cNvSpPr txBox="1"/>
          <p:nvPr/>
        </p:nvSpPr>
        <p:spPr>
          <a:xfrm>
            <a:off x="6684006" y="3694820"/>
            <a:ext cx="121539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41" name="TextBox 40">
            <a:extLst>
              <a:ext uri="{FF2B5EF4-FFF2-40B4-BE49-F238E27FC236}">
                <a16:creationId xmlns:a16="http://schemas.microsoft.com/office/drawing/2014/main" id="{9CC95910-1D1B-C84F-9748-5D905E2C224F}"/>
              </a:ext>
            </a:extLst>
          </p:cNvPr>
          <p:cNvSpPr txBox="1"/>
          <p:nvPr/>
        </p:nvSpPr>
        <p:spPr>
          <a:xfrm>
            <a:off x="9423298" y="3694820"/>
            <a:ext cx="121539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Milestone</a:t>
            </a:r>
          </a:p>
        </p:txBody>
      </p:sp>
      <p:sp>
        <p:nvSpPr>
          <p:cNvPr id="42" name="Subtitle 2">
            <a:extLst>
              <a:ext uri="{FF2B5EF4-FFF2-40B4-BE49-F238E27FC236}">
                <a16:creationId xmlns:a16="http://schemas.microsoft.com/office/drawing/2014/main" id="{58DA0E06-EBB6-824A-961A-15D016F3E63B}"/>
              </a:ext>
            </a:extLst>
          </p:cNvPr>
          <p:cNvSpPr txBox="1">
            <a:spLocks/>
          </p:cNvSpPr>
          <p:nvPr/>
        </p:nvSpPr>
        <p:spPr>
          <a:xfrm>
            <a:off x="876068" y="4290423"/>
            <a:ext cx="1874104" cy="152163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
        <p:nvSpPr>
          <p:cNvPr id="43" name="Subtitle 2">
            <a:extLst>
              <a:ext uri="{FF2B5EF4-FFF2-40B4-BE49-F238E27FC236}">
                <a16:creationId xmlns:a16="http://schemas.microsoft.com/office/drawing/2014/main" id="{56EA2D6C-E9BF-3B44-8504-CA532E4C3840}"/>
              </a:ext>
            </a:extLst>
          </p:cNvPr>
          <p:cNvSpPr txBox="1">
            <a:spLocks/>
          </p:cNvSpPr>
          <p:nvPr/>
        </p:nvSpPr>
        <p:spPr>
          <a:xfrm>
            <a:off x="9093945" y="4290423"/>
            <a:ext cx="1874104" cy="152163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
        <p:nvSpPr>
          <p:cNvPr id="44" name="Subtitle 2">
            <a:extLst>
              <a:ext uri="{FF2B5EF4-FFF2-40B4-BE49-F238E27FC236}">
                <a16:creationId xmlns:a16="http://schemas.microsoft.com/office/drawing/2014/main" id="{B8C38122-09F2-3147-953C-ED996476C72E}"/>
              </a:ext>
            </a:extLst>
          </p:cNvPr>
          <p:cNvSpPr txBox="1">
            <a:spLocks/>
          </p:cNvSpPr>
          <p:nvPr/>
        </p:nvSpPr>
        <p:spPr>
          <a:xfrm>
            <a:off x="6354653" y="4290423"/>
            <a:ext cx="1874104" cy="152163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
        <p:nvSpPr>
          <p:cNvPr id="45" name="Subtitle 2">
            <a:extLst>
              <a:ext uri="{FF2B5EF4-FFF2-40B4-BE49-F238E27FC236}">
                <a16:creationId xmlns:a16="http://schemas.microsoft.com/office/drawing/2014/main" id="{4C4DE8CF-060C-FC4C-B75B-13D9F1775F12}"/>
              </a:ext>
            </a:extLst>
          </p:cNvPr>
          <p:cNvSpPr txBox="1">
            <a:spLocks/>
          </p:cNvSpPr>
          <p:nvPr/>
        </p:nvSpPr>
        <p:spPr>
          <a:xfrm>
            <a:off x="3615360" y="4290423"/>
            <a:ext cx="1874104" cy="152163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Tree>
    <p:extLst>
      <p:ext uri="{BB962C8B-B14F-4D97-AF65-F5344CB8AC3E}">
        <p14:creationId xmlns:p14="http://schemas.microsoft.com/office/powerpoint/2010/main" val="571909046"/>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Shape 49">
            <a:extLst>
              <a:ext uri="{FF2B5EF4-FFF2-40B4-BE49-F238E27FC236}">
                <a16:creationId xmlns:a16="http://schemas.microsoft.com/office/drawing/2014/main" id="{05B73A34-B42E-9B4F-9B1E-0B110EC68BDE}"/>
              </a:ext>
            </a:extLst>
          </p:cNvPr>
          <p:cNvSpPr/>
          <p:nvPr/>
        </p:nvSpPr>
        <p:spPr>
          <a:xfrm>
            <a:off x="5381224" y="1541772"/>
            <a:ext cx="1429557" cy="1429558"/>
          </a:xfrm>
          <a:prstGeom prst="ellipse">
            <a:avLst/>
          </a:prstGeom>
          <a:solidFill>
            <a:schemeClr val="accent1"/>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1" name="Shape 50">
            <a:extLst>
              <a:ext uri="{FF2B5EF4-FFF2-40B4-BE49-F238E27FC236}">
                <a16:creationId xmlns:a16="http://schemas.microsoft.com/office/drawing/2014/main" id="{7D4D4E79-A150-7341-87BA-337C789BA7E7}"/>
              </a:ext>
            </a:extLst>
          </p:cNvPr>
          <p:cNvSpPr/>
          <p:nvPr/>
        </p:nvSpPr>
        <p:spPr>
          <a:xfrm>
            <a:off x="6436345" y="4902671"/>
            <a:ext cx="1429557" cy="1429558"/>
          </a:xfrm>
          <a:prstGeom prst="ellipse">
            <a:avLst/>
          </a:prstGeom>
          <a:solidFill>
            <a:schemeClr val="accent3"/>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2" name="Shape 51">
            <a:extLst>
              <a:ext uri="{FF2B5EF4-FFF2-40B4-BE49-F238E27FC236}">
                <a16:creationId xmlns:a16="http://schemas.microsoft.com/office/drawing/2014/main" id="{785F5601-D48E-E94B-8BB6-3AE822A8FE56}"/>
              </a:ext>
            </a:extLst>
          </p:cNvPr>
          <p:cNvSpPr/>
          <p:nvPr/>
        </p:nvSpPr>
        <p:spPr>
          <a:xfrm>
            <a:off x="4326099" y="4902671"/>
            <a:ext cx="1429560" cy="1429559"/>
          </a:xfrm>
          <a:prstGeom prst="ellipse">
            <a:avLst/>
          </a:prstGeom>
          <a:solidFill>
            <a:schemeClr val="accent4"/>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3" name="Shape 52">
            <a:extLst>
              <a:ext uri="{FF2B5EF4-FFF2-40B4-BE49-F238E27FC236}">
                <a16:creationId xmlns:a16="http://schemas.microsoft.com/office/drawing/2014/main" id="{14AAE76F-6B31-E44B-8C58-82EFD65037EE}"/>
              </a:ext>
            </a:extLst>
          </p:cNvPr>
          <p:cNvSpPr/>
          <p:nvPr/>
        </p:nvSpPr>
        <p:spPr>
          <a:xfrm>
            <a:off x="7149266" y="2977341"/>
            <a:ext cx="1429560" cy="1429559"/>
          </a:xfrm>
          <a:prstGeom prst="ellipse">
            <a:avLst/>
          </a:prstGeom>
          <a:solidFill>
            <a:schemeClr val="accent2"/>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14" name="Shape 53">
            <a:extLst>
              <a:ext uri="{FF2B5EF4-FFF2-40B4-BE49-F238E27FC236}">
                <a16:creationId xmlns:a16="http://schemas.microsoft.com/office/drawing/2014/main" id="{F1819757-BD36-9C47-9065-991E22DDB693}"/>
              </a:ext>
            </a:extLst>
          </p:cNvPr>
          <p:cNvSpPr/>
          <p:nvPr/>
        </p:nvSpPr>
        <p:spPr>
          <a:xfrm>
            <a:off x="3613177" y="2977341"/>
            <a:ext cx="1429560" cy="1429559"/>
          </a:xfrm>
          <a:prstGeom prst="ellipse">
            <a:avLst/>
          </a:prstGeom>
          <a:solidFill>
            <a:schemeClr val="accent5"/>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defTabSz="584200">
              <a:lnSpc>
                <a:spcPct val="100000"/>
              </a:lnSpc>
              <a:spcBef>
                <a:spcPts val="0"/>
              </a:spcBef>
              <a:defRPr sz="2500" cap="all">
                <a:solidFill>
                  <a:srgbClr val="FFFFFF"/>
                </a:solidFill>
                <a:latin typeface="Helvetica Neue Light"/>
                <a:ea typeface="Helvetica Neue Light"/>
                <a:cs typeface="Helvetica Neue Light"/>
                <a:sym typeface="Helvetica Neue Light"/>
              </a:defRPr>
            </a:lvl1pPr>
          </a:lstStyle>
          <a:p>
            <a:endParaRPr sz="1758" dirty="0">
              <a:latin typeface="Lato Light" panose="020F0502020204030203" pitchFamily="34" charset="0"/>
              <a:ea typeface="Lato Light" panose="020F0502020204030203" pitchFamily="34" charset="0"/>
              <a:cs typeface="Lato Light" panose="020F0502020204030203" pitchFamily="34" charset="0"/>
            </a:endParaRPr>
          </a:p>
        </p:txBody>
      </p:sp>
      <p:sp>
        <p:nvSpPr>
          <p:cNvPr id="5" name="Shape 55">
            <a:extLst>
              <a:ext uri="{FF2B5EF4-FFF2-40B4-BE49-F238E27FC236}">
                <a16:creationId xmlns:a16="http://schemas.microsoft.com/office/drawing/2014/main" id="{C876BD70-1F78-B444-B24B-2DBB839DC577}"/>
              </a:ext>
            </a:extLst>
          </p:cNvPr>
          <p:cNvSpPr/>
          <p:nvPr/>
        </p:nvSpPr>
        <p:spPr>
          <a:xfrm>
            <a:off x="6025776" y="5512115"/>
            <a:ext cx="140448" cy="210671"/>
          </a:xfrm>
          <a:prstGeom prst="rightArrow">
            <a:avLst>
              <a:gd name="adj1" fmla="val 32000"/>
              <a:gd name="adj2" fmla="val 100000"/>
            </a:avLst>
          </a:prstGeom>
          <a:solidFill>
            <a:schemeClr val="bg1">
              <a:lumMod val="85000"/>
            </a:schemeClr>
          </a:solidFill>
          <a:ln w="12700" cap="flat">
            <a:noFill/>
            <a:miter lim="400000"/>
          </a:ln>
          <a:effectLst/>
        </p:spPr>
        <p:txBody>
          <a:bodyPr wrap="square" lIns="0" tIns="0" rIns="0" bIns="0"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6" name="Shape 56">
            <a:extLst>
              <a:ext uri="{FF2B5EF4-FFF2-40B4-BE49-F238E27FC236}">
                <a16:creationId xmlns:a16="http://schemas.microsoft.com/office/drawing/2014/main" id="{10139D6A-E7E9-C244-90BD-AC4E954720FD}"/>
              </a:ext>
            </a:extLst>
          </p:cNvPr>
          <p:cNvSpPr/>
          <p:nvPr/>
        </p:nvSpPr>
        <p:spPr>
          <a:xfrm rot="17700000">
            <a:off x="7510515" y="4570477"/>
            <a:ext cx="145482" cy="218223"/>
          </a:xfrm>
          <a:prstGeom prst="rightArrow">
            <a:avLst>
              <a:gd name="adj1" fmla="val 32000"/>
              <a:gd name="adj2" fmla="val 100000"/>
            </a:avLst>
          </a:prstGeom>
          <a:solidFill>
            <a:schemeClr val="bg1">
              <a:lumMod val="85000"/>
            </a:schemeClr>
          </a:solidFill>
          <a:ln w="12700" cap="flat">
            <a:noFill/>
            <a:miter lim="400000"/>
          </a:ln>
          <a:effectLst/>
        </p:spPr>
        <p:txBody>
          <a:bodyPr wrap="square" lIns="0" tIns="0" rIns="0" bIns="0"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7" name="Shape 57">
            <a:extLst>
              <a:ext uri="{FF2B5EF4-FFF2-40B4-BE49-F238E27FC236}">
                <a16:creationId xmlns:a16="http://schemas.microsoft.com/office/drawing/2014/main" id="{3661F6FC-D493-6B40-9D1C-915C816093F4}"/>
              </a:ext>
            </a:extLst>
          </p:cNvPr>
          <p:cNvSpPr/>
          <p:nvPr/>
        </p:nvSpPr>
        <p:spPr>
          <a:xfrm rot="3900000">
            <a:off x="4525840" y="4572463"/>
            <a:ext cx="146271" cy="210477"/>
          </a:xfrm>
          <a:prstGeom prst="rightArrow">
            <a:avLst>
              <a:gd name="adj1" fmla="val 32000"/>
              <a:gd name="adj2" fmla="val 100000"/>
            </a:avLst>
          </a:prstGeom>
          <a:solidFill>
            <a:schemeClr val="bg1">
              <a:lumMod val="85000"/>
            </a:schemeClr>
          </a:solidFill>
          <a:ln w="12700" cap="flat">
            <a:noFill/>
            <a:miter lim="400000"/>
          </a:ln>
          <a:effectLst/>
        </p:spPr>
        <p:txBody>
          <a:bodyPr wrap="square" lIns="0" tIns="0" rIns="0" bIns="0"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8" name="Shape 58">
            <a:extLst>
              <a:ext uri="{FF2B5EF4-FFF2-40B4-BE49-F238E27FC236}">
                <a16:creationId xmlns:a16="http://schemas.microsoft.com/office/drawing/2014/main" id="{883652DD-AD63-B04B-9398-12D6693FB3DB}"/>
              </a:ext>
            </a:extLst>
          </p:cNvPr>
          <p:cNvSpPr/>
          <p:nvPr/>
        </p:nvSpPr>
        <p:spPr>
          <a:xfrm rot="13473801">
            <a:off x="7024471" y="2651242"/>
            <a:ext cx="143839" cy="215757"/>
          </a:xfrm>
          <a:prstGeom prst="rightArrow">
            <a:avLst>
              <a:gd name="adj1" fmla="val 32000"/>
              <a:gd name="adj2" fmla="val 100000"/>
            </a:avLst>
          </a:prstGeom>
          <a:solidFill>
            <a:schemeClr val="bg1">
              <a:lumMod val="85000"/>
            </a:schemeClr>
          </a:solidFill>
          <a:ln w="12700" cap="flat">
            <a:noFill/>
            <a:miter lim="400000"/>
          </a:ln>
          <a:effectLst/>
        </p:spPr>
        <p:txBody>
          <a:bodyPr wrap="square" lIns="0" tIns="0" rIns="0" bIns="0"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9" name="Shape 59">
            <a:extLst>
              <a:ext uri="{FF2B5EF4-FFF2-40B4-BE49-F238E27FC236}">
                <a16:creationId xmlns:a16="http://schemas.microsoft.com/office/drawing/2014/main" id="{8641761D-5911-6348-A975-0D5B55BBF9FF}"/>
              </a:ext>
            </a:extLst>
          </p:cNvPr>
          <p:cNvSpPr/>
          <p:nvPr/>
        </p:nvSpPr>
        <p:spPr>
          <a:xfrm rot="8100000">
            <a:off x="5009620" y="2675150"/>
            <a:ext cx="138643" cy="216893"/>
          </a:xfrm>
          <a:prstGeom prst="rightArrow">
            <a:avLst>
              <a:gd name="adj1" fmla="val 0"/>
              <a:gd name="adj2" fmla="val 100000"/>
            </a:avLst>
          </a:prstGeom>
          <a:solidFill>
            <a:schemeClr val="bg1">
              <a:lumMod val="85000"/>
            </a:schemeClr>
          </a:solidFill>
          <a:ln w="12700" cap="flat">
            <a:noFill/>
            <a:miter lim="400000"/>
          </a:ln>
          <a:effectLst/>
        </p:spPr>
        <p:txBody>
          <a:bodyPr wrap="square" lIns="0" tIns="0" rIns="0" bIns="0"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16" name="TextBox 15">
            <a:extLst>
              <a:ext uri="{FF2B5EF4-FFF2-40B4-BE49-F238E27FC236}">
                <a16:creationId xmlns:a16="http://schemas.microsoft.com/office/drawing/2014/main" id="{182D7E5D-0A1F-F344-96C6-312142146F5C}"/>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17" name="TextBox 16">
            <a:extLst>
              <a:ext uri="{FF2B5EF4-FFF2-40B4-BE49-F238E27FC236}">
                <a16:creationId xmlns:a16="http://schemas.microsoft.com/office/drawing/2014/main" id="{BDB7BF22-D3BD-9742-BD69-6939803646FD}"/>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18" name="TextBox 17">
            <a:extLst>
              <a:ext uri="{FF2B5EF4-FFF2-40B4-BE49-F238E27FC236}">
                <a16:creationId xmlns:a16="http://schemas.microsoft.com/office/drawing/2014/main" id="{258A76F8-431C-BC44-BFC1-A5A69D85BEAA}"/>
              </a:ext>
            </a:extLst>
          </p:cNvPr>
          <p:cNvSpPr txBox="1"/>
          <p:nvPr/>
        </p:nvSpPr>
        <p:spPr>
          <a:xfrm>
            <a:off x="5458536" y="1841053"/>
            <a:ext cx="1274928" cy="830997"/>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EXECUTIVE SUMMARY</a:t>
            </a:r>
          </a:p>
        </p:txBody>
      </p:sp>
      <p:sp>
        <p:nvSpPr>
          <p:cNvPr id="19" name="TextBox 18">
            <a:extLst>
              <a:ext uri="{FF2B5EF4-FFF2-40B4-BE49-F238E27FC236}">
                <a16:creationId xmlns:a16="http://schemas.microsoft.com/office/drawing/2014/main" id="{51CA46E2-D950-5E45-86A4-A8D14ADCB178}"/>
              </a:ext>
            </a:extLst>
          </p:cNvPr>
          <p:cNvSpPr txBox="1"/>
          <p:nvPr/>
        </p:nvSpPr>
        <p:spPr>
          <a:xfrm>
            <a:off x="7226582" y="3276622"/>
            <a:ext cx="1274928" cy="830997"/>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PRODUCTS &amp; SERVICES</a:t>
            </a:r>
          </a:p>
        </p:txBody>
      </p:sp>
      <p:sp>
        <p:nvSpPr>
          <p:cNvPr id="20" name="TextBox 19">
            <a:extLst>
              <a:ext uri="{FF2B5EF4-FFF2-40B4-BE49-F238E27FC236}">
                <a16:creationId xmlns:a16="http://schemas.microsoft.com/office/drawing/2014/main" id="{D2D3DEA0-66B7-6F48-9B66-66CFD8749DA3}"/>
              </a:ext>
            </a:extLst>
          </p:cNvPr>
          <p:cNvSpPr txBox="1"/>
          <p:nvPr/>
        </p:nvSpPr>
        <p:spPr>
          <a:xfrm>
            <a:off x="3688635" y="3522844"/>
            <a:ext cx="1274928" cy="338554"/>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BUDGET</a:t>
            </a:r>
          </a:p>
        </p:txBody>
      </p:sp>
      <p:sp>
        <p:nvSpPr>
          <p:cNvPr id="21" name="TextBox 20">
            <a:extLst>
              <a:ext uri="{FF2B5EF4-FFF2-40B4-BE49-F238E27FC236}">
                <a16:creationId xmlns:a16="http://schemas.microsoft.com/office/drawing/2014/main" id="{C8B5EAD3-30D0-BF48-B9AA-636CD0C07BBC}"/>
              </a:ext>
            </a:extLst>
          </p:cNvPr>
          <p:cNvSpPr txBox="1"/>
          <p:nvPr/>
        </p:nvSpPr>
        <p:spPr>
          <a:xfrm>
            <a:off x="4403415" y="5325063"/>
            <a:ext cx="1274928" cy="584775"/>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FINANCIAL PLANNING</a:t>
            </a:r>
          </a:p>
        </p:txBody>
      </p:sp>
      <p:sp>
        <p:nvSpPr>
          <p:cNvPr id="22" name="TextBox 21">
            <a:extLst>
              <a:ext uri="{FF2B5EF4-FFF2-40B4-BE49-F238E27FC236}">
                <a16:creationId xmlns:a16="http://schemas.microsoft.com/office/drawing/2014/main" id="{20397794-F44A-4F41-BF68-F98DEFB55192}"/>
              </a:ext>
            </a:extLst>
          </p:cNvPr>
          <p:cNvSpPr txBox="1"/>
          <p:nvPr/>
        </p:nvSpPr>
        <p:spPr>
          <a:xfrm>
            <a:off x="6511802" y="5325063"/>
            <a:ext cx="1274928" cy="584775"/>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MARKET ANALYSIS</a:t>
            </a:r>
          </a:p>
        </p:txBody>
      </p:sp>
      <p:sp>
        <p:nvSpPr>
          <p:cNvPr id="23" name="TextBox 22">
            <a:extLst>
              <a:ext uri="{FF2B5EF4-FFF2-40B4-BE49-F238E27FC236}">
                <a16:creationId xmlns:a16="http://schemas.microsoft.com/office/drawing/2014/main" id="{ED2DE105-96AE-7641-BE17-827A7B9B6229}"/>
              </a:ext>
            </a:extLst>
          </p:cNvPr>
          <p:cNvSpPr txBox="1"/>
          <p:nvPr/>
        </p:nvSpPr>
        <p:spPr>
          <a:xfrm>
            <a:off x="8769723" y="3344076"/>
            <a:ext cx="2660278" cy="990720"/>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
        <p:nvSpPr>
          <p:cNvPr id="24" name="TextBox 23">
            <a:extLst>
              <a:ext uri="{FF2B5EF4-FFF2-40B4-BE49-F238E27FC236}">
                <a16:creationId xmlns:a16="http://schemas.microsoft.com/office/drawing/2014/main" id="{299544AA-D597-C34F-AD45-354CC551B3BA}"/>
              </a:ext>
            </a:extLst>
          </p:cNvPr>
          <p:cNvSpPr txBox="1"/>
          <p:nvPr/>
        </p:nvSpPr>
        <p:spPr>
          <a:xfrm>
            <a:off x="8046709" y="5269406"/>
            <a:ext cx="2660278" cy="990720"/>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
        <p:nvSpPr>
          <p:cNvPr id="25" name="TextBox 24">
            <a:extLst>
              <a:ext uri="{FF2B5EF4-FFF2-40B4-BE49-F238E27FC236}">
                <a16:creationId xmlns:a16="http://schemas.microsoft.com/office/drawing/2014/main" id="{5A34C90A-0070-5F4A-A864-98EF1A21D754}"/>
              </a:ext>
            </a:extLst>
          </p:cNvPr>
          <p:cNvSpPr txBox="1"/>
          <p:nvPr/>
        </p:nvSpPr>
        <p:spPr>
          <a:xfrm>
            <a:off x="1485015" y="5269406"/>
            <a:ext cx="2660278" cy="990720"/>
          </a:xfrm>
          <a:prstGeom prst="rect">
            <a:avLst/>
          </a:prstGeom>
          <a:noFill/>
        </p:spPr>
        <p:txBody>
          <a:bodyPr wrap="square" rtlCol="0" anchor="t">
            <a:spAutoFit/>
          </a:bodyPr>
          <a:lstStyle/>
          <a:p>
            <a:pPr algn="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
        <p:nvSpPr>
          <p:cNvPr id="26" name="TextBox 25">
            <a:extLst>
              <a:ext uri="{FF2B5EF4-FFF2-40B4-BE49-F238E27FC236}">
                <a16:creationId xmlns:a16="http://schemas.microsoft.com/office/drawing/2014/main" id="{997AB761-C0E3-5F42-9761-72EFDF1253D5}"/>
              </a:ext>
            </a:extLst>
          </p:cNvPr>
          <p:cNvSpPr txBox="1"/>
          <p:nvPr/>
        </p:nvSpPr>
        <p:spPr>
          <a:xfrm>
            <a:off x="762000" y="3344076"/>
            <a:ext cx="2660278" cy="990720"/>
          </a:xfrm>
          <a:prstGeom prst="rect">
            <a:avLst/>
          </a:prstGeom>
          <a:noFill/>
        </p:spPr>
        <p:txBody>
          <a:bodyPr wrap="square" rtlCol="0" anchor="t">
            <a:spAutoFit/>
          </a:bodyPr>
          <a:lstStyle/>
          <a:p>
            <a:pPr algn="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
        <p:nvSpPr>
          <p:cNvPr id="27" name="TextBox 26">
            <a:extLst>
              <a:ext uri="{FF2B5EF4-FFF2-40B4-BE49-F238E27FC236}">
                <a16:creationId xmlns:a16="http://schemas.microsoft.com/office/drawing/2014/main" id="{B1B71595-CCFA-9749-BF57-365233926972}"/>
              </a:ext>
            </a:extLst>
          </p:cNvPr>
          <p:cNvSpPr txBox="1"/>
          <p:nvPr/>
        </p:nvSpPr>
        <p:spPr>
          <a:xfrm>
            <a:off x="6969451" y="1560463"/>
            <a:ext cx="2660278" cy="990720"/>
          </a:xfrm>
          <a:prstGeom prst="rect">
            <a:avLst/>
          </a:prstGeom>
          <a:noFill/>
        </p:spPr>
        <p:txBody>
          <a:bodyPr wrap="square" rtlCol="0" anchor="t">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ongoing battle that consumes virtually.</a:t>
            </a:r>
          </a:p>
        </p:txBody>
      </p:sp>
    </p:spTree>
    <p:extLst>
      <p:ext uri="{BB962C8B-B14F-4D97-AF65-F5344CB8AC3E}">
        <p14:creationId xmlns:p14="http://schemas.microsoft.com/office/powerpoint/2010/main" val="2083192156"/>
      </p:ext>
    </p:extLst>
  </p:cSld>
  <p:clrMapOvr>
    <a:masterClrMapping/>
  </p:clrMapOvr>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 name="Group 14">
            <a:extLst>
              <a:ext uri="{FF2B5EF4-FFF2-40B4-BE49-F238E27FC236}">
                <a16:creationId xmlns:a16="http://schemas.microsoft.com/office/drawing/2014/main" id="{1396DFFE-5E0B-2743-9FFF-D5A71FDD74BD}"/>
              </a:ext>
            </a:extLst>
          </p:cNvPr>
          <p:cNvGrpSpPr/>
          <p:nvPr/>
        </p:nvGrpSpPr>
        <p:grpSpPr>
          <a:xfrm>
            <a:off x="1587" y="4403124"/>
            <a:ext cx="12191994" cy="2454876"/>
            <a:chOff x="-1" y="8806248"/>
            <a:chExt cx="24383987" cy="4909752"/>
          </a:xfrm>
        </p:grpSpPr>
        <p:sp>
          <p:nvSpPr>
            <p:cNvPr id="3" name="Freeform 1">
              <a:extLst>
                <a:ext uri="{FF2B5EF4-FFF2-40B4-BE49-F238E27FC236}">
                  <a16:creationId xmlns:a16="http://schemas.microsoft.com/office/drawing/2014/main" id="{541DBE09-1AFC-C842-B6EC-B78EC10A12EB}"/>
                </a:ext>
              </a:extLst>
            </p:cNvPr>
            <p:cNvSpPr>
              <a:spLocks noChangeArrowheads="1"/>
            </p:cNvSpPr>
            <p:nvPr/>
          </p:nvSpPr>
          <p:spPr bwMode="auto">
            <a:xfrm>
              <a:off x="-1" y="9157729"/>
              <a:ext cx="24378493" cy="4311134"/>
            </a:xfrm>
            <a:custGeom>
              <a:avLst/>
              <a:gdLst>
                <a:gd name="T0" fmla="*/ 19575 w 19576"/>
                <a:gd name="T1" fmla="*/ 2715 h 3461"/>
                <a:gd name="T2" fmla="*/ 19411 w 19576"/>
                <a:gd name="T3" fmla="*/ 2752 h 3461"/>
                <a:gd name="T4" fmla="*/ 19012 w 19576"/>
                <a:gd name="T5" fmla="*/ 2838 h 3461"/>
                <a:gd name="T6" fmla="*/ 15986 w 19576"/>
                <a:gd name="T7" fmla="*/ 3320 h 3461"/>
                <a:gd name="T8" fmla="*/ 14592 w 19576"/>
                <a:gd name="T9" fmla="*/ 3429 h 3461"/>
                <a:gd name="T10" fmla="*/ 13288 w 19576"/>
                <a:gd name="T11" fmla="*/ 3454 h 3461"/>
                <a:gd name="T12" fmla="*/ 8967 w 19576"/>
                <a:gd name="T13" fmla="*/ 2871 h 3461"/>
                <a:gd name="T14" fmla="*/ 8745 w 19576"/>
                <a:gd name="T15" fmla="*/ 2801 h 3461"/>
                <a:gd name="T16" fmla="*/ 8527 w 19576"/>
                <a:gd name="T17" fmla="*/ 2730 h 3461"/>
                <a:gd name="T18" fmla="*/ 8121 w 19576"/>
                <a:gd name="T19" fmla="*/ 2582 h 3461"/>
                <a:gd name="T20" fmla="*/ 7404 w 19576"/>
                <a:gd name="T21" fmla="*/ 2287 h 3461"/>
                <a:gd name="T22" fmla="*/ 6785 w 19576"/>
                <a:gd name="T23" fmla="*/ 2023 h 3461"/>
                <a:gd name="T24" fmla="*/ 6503 w 19576"/>
                <a:gd name="T25" fmla="*/ 1912 h 3461"/>
                <a:gd name="T26" fmla="*/ 6231 w 19576"/>
                <a:gd name="T27" fmla="*/ 1814 h 3461"/>
                <a:gd name="T28" fmla="*/ 4138 w 19576"/>
                <a:gd name="T29" fmla="*/ 1391 h 3461"/>
                <a:gd name="T30" fmla="*/ 2311 w 19576"/>
                <a:gd name="T31" fmla="*/ 1455 h 3461"/>
                <a:gd name="T32" fmla="*/ 780 w 19576"/>
                <a:gd name="T33" fmla="*/ 1815 h 3461"/>
                <a:gd name="T34" fmla="*/ 0 w 19576"/>
                <a:gd name="T35" fmla="*/ 934 h 3461"/>
                <a:gd name="T36" fmla="*/ 462 w 19576"/>
                <a:gd name="T37" fmla="*/ 742 h 3461"/>
                <a:gd name="T38" fmla="*/ 2132 w 19576"/>
                <a:gd name="T39" fmla="*/ 239 h 3461"/>
                <a:gd name="T40" fmla="*/ 4263 w 19576"/>
                <a:gd name="T41" fmla="*/ 30 h 3461"/>
                <a:gd name="T42" fmla="*/ 6913 w 19576"/>
                <a:gd name="T43" fmla="*/ 396 h 3461"/>
                <a:gd name="T44" fmla="*/ 7277 w 19576"/>
                <a:gd name="T45" fmla="*/ 501 h 3461"/>
                <a:gd name="T46" fmla="*/ 7637 w 19576"/>
                <a:gd name="T47" fmla="*/ 618 h 3461"/>
                <a:gd name="T48" fmla="*/ 8335 w 19576"/>
                <a:gd name="T49" fmla="*/ 865 h 3461"/>
                <a:gd name="T50" fmla="*/ 9014 w 19576"/>
                <a:gd name="T51" fmla="*/ 1096 h 3461"/>
                <a:gd name="T52" fmla="*/ 9350 w 19576"/>
                <a:gd name="T53" fmla="*/ 1195 h 3461"/>
                <a:gd name="T54" fmla="*/ 9519 w 19576"/>
                <a:gd name="T55" fmla="*/ 1239 h 3461"/>
                <a:gd name="T56" fmla="*/ 9692 w 19576"/>
                <a:gd name="T57" fmla="*/ 1281 h 3461"/>
                <a:gd name="T58" fmla="*/ 13013 w 19576"/>
                <a:gd name="T59" fmla="*/ 1514 h 3461"/>
                <a:gd name="T60" fmla="*/ 13995 w 19576"/>
                <a:gd name="T61" fmla="*/ 1431 h 3461"/>
                <a:gd name="T62" fmla="*/ 15028 w 19576"/>
                <a:gd name="T63" fmla="*/ 1281 h 3461"/>
                <a:gd name="T64" fmla="*/ 17251 w 19576"/>
                <a:gd name="T65" fmla="*/ 775 h 3461"/>
                <a:gd name="T66" fmla="*/ 17542 w 19576"/>
                <a:gd name="T67" fmla="*/ 691 h 3461"/>
                <a:gd name="T68" fmla="*/ 18132 w 19576"/>
                <a:gd name="T69" fmla="*/ 509 h 3461"/>
                <a:gd name="T70" fmla="*/ 18431 w 19576"/>
                <a:gd name="T71" fmla="*/ 412 h 3461"/>
                <a:gd name="T72" fmla="*/ 18733 w 19576"/>
                <a:gd name="T73" fmla="*/ 309 h 3461"/>
                <a:gd name="T74" fmla="*/ 19036 w 19576"/>
                <a:gd name="T75" fmla="*/ 201 h 3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576" h="3461">
                  <a:moveTo>
                    <a:pt x="19575" y="0"/>
                  </a:moveTo>
                  <a:lnTo>
                    <a:pt x="19575" y="2715"/>
                  </a:lnTo>
                  <a:lnTo>
                    <a:pt x="19411" y="2752"/>
                  </a:lnTo>
                  <a:lnTo>
                    <a:pt x="19411" y="2752"/>
                  </a:lnTo>
                  <a:cubicBezTo>
                    <a:pt x="19278" y="2782"/>
                    <a:pt x="19146" y="2812"/>
                    <a:pt x="19012" y="2838"/>
                  </a:cubicBezTo>
                  <a:lnTo>
                    <a:pt x="19012" y="2838"/>
                  </a:lnTo>
                  <a:cubicBezTo>
                    <a:pt x="17982" y="3054"/>
                    <a:pt x="16971" y="3218"/>
                    <a:pt x="15986" y="3320"/>
                  </a:cubicBezTo>
                  <a:lnTo>
                    <a:pt x="15986" y="3320"/>
                  </a:lnTo>
                  <a:cubicBezTo>
                    <a:pt x="15517" y="3373"/>
                    <a:pt x="15047" y="3404"/>
                    <a:pt x="14592" y="3429"/>
                  </a:cubicBezTo>
                  <a:lnTo>
                    <a:pt x="14592" y="3429"/>
                  </a:lnTo>
                  <a:cubicBezTo>
                    <a:pt x="14147" y="3447"/>
                    <a:pt x="13714" y="3460"/>
                    <a:pt x="13288" y="3454"/>
                  </a:cubicBezTo>
                  <a:lnTo>
                    <a:pt x="13288" y="3454"/>
                  </a:lnTo>
                  <a:cubicBezTo>
                    <a:pt x="11700" y="3441"/>
                    <a:pt x="10229" y="3245"/>
                    <a:pt x="8967" y="2871"/>
                  </a:cubicBezTo>
                  <a:lnTo>
                    <a:pt x="8967" y="2871"/>
                  </a:lnTo>
                  <a:cubicBezTo>
                    <a:pt x="8892" y="2850"/>
                    <a:pt x="8818" y="2825"/>
                    <a:pt x="8745" y="2801"/>
                  </a:cubicBezTo>
                  <a:lnTo>
                    <a:pt x="8745" y="2801"/>
                  </a:lnTo>
                  <a:cubicBezTo>
                    <a:pt x="8672" y="2778"/>
                    <a:pt x="8597" y="2756"/>
                    <a:pt x="8527" y="2730"/>
                  </a:cubicBezTo>
                  <a:lnTo>
                    <a:pt x="8527" y="2730"/>
                  </a:lnTo>
                  <a:cubicBezTo>
                    <a:pt x="8386" y="2682"/>
                    <a:pt x="8252" y="2632"/>
                    <a:pt x="8121" y="2582"/>
                  </a:cubicBezTo>
                  <a:lnTo>
                    <a:pt x="8121" y="2582"/>
                  </a:lnTo>
                  <a:cubicBezTo>
                    <a:pt x="7864" y="2483"/>
                    <a:pt x="7627" y="2382"/>
                    <a:pt x="7404" y="2287"/>
                  </a:cubicBezTo>
                  <a:lnTo>
                    <a:pt x="7404" y="2287"/>
                  </a:lnTo>
                  <a:cubicBezTo>
                    <a:pt x="7186" y="2194"/>
                    <a:pt x="6980" y="2104"/>
                    <a:pt x="6785" y="2023"/>
                  </a:cubicBezTo>
                  <a:lnTo>
                    <a:pt x="6785" y="2023"/>
                  </a:lnTo>
                  <a:cubicBezTo>
                    <a:pt x="6690" y="1984"/>
                    <a:pt x="6595" y="1947"/>
                    <a:pt x="6503" y="1912"/>
                  </a:cubicBezTo>
                  <a:lnTo>
                    <a:pt x="6503" y="1912"/>
                  </a:lnTo>
                  <a:cubicBezTo>
                    <a:pt x="6412" y="1878"/>
                    <a:pt x="6321" y="1847"/>
                    <a:pt x="6231" y="1814"/>
                  </a:cubicBezTo>
                  <a:lnTo>
                    <a:pt x="6231" y="1814"/>
                  </a:lnTo>
                  <a:cubicBezTo>
                    <a:pt x="5528" y="1576"/>
                    <a:pt x="4819" y="1441"/>
                    <a:pt x="4138" y="1391"/>
                  </a:cubicBezTo>
                  <a:lnTo>
                    <a:pt x="4138" y="1391"/>
                  </a:lnTo>
                  <a:cubicBezTo>
                    <a:pt x="3498" y="1345"/>
                    <a:pt x="2885" y="1372"/>
                    <a:pt x="2311" y="1455"/>
                  </a:cubicBezTo>
                  <a:lnTo>
                    <a:pt x="2311" y="1455"/>
                  </a:lnTo>
                  <a:cubicBezTo>
                    <a:pt x="1768" y="1533"/>
                    <a:pt x="1258" y="1661"/>
                    <a:pt x="780" y="1815"/>
                  </a:cubicBezTo>
                  <a:lnTo>
                    <a:pt x="780" y="1815"/>
                  </a:lnTo>
                  <a:cubicBezTo>
                    <a:pt x="511" y="1902"/>
                    <a:pt x="251" y="1999"/>
                    <a:pt x="0" y="2101"/>
                  </a:cubicBezTo>
                  <a:lnTo>
                    <a:pt x="0" y="934"/>
                  </a:lnTo>
                  <a:lnTo>
                    <a:pt x="0" y="934"/>
                  </a:lnTo>
                  <a:cubicBezTo>
                    <a:pt x="150" y="868"/>
                    <a:pt x="304" y="804"/>
                    <a:pt x="462" y="742"/>
                  </a:cubicBezTo>
                  <a:lnTo>
                    <a:pt x="462" y="742"/>
                  </a:lnTo>
                  <a:cubicBezTo>
                    <a:pt x="969" y="543"/>
                    <a:pt x="1524" y="366"/>
                    <a:pt x="2132" y="239"/>
                  </a:cubicBezTo>
                  <a:lnTo>
                    <a:pt x="2132" y="239"/>
                  </a:lnTo>
                  <a:cubicBezTo>
                    <a:pt x="2782" y="103"/>
                    <a:pt x="3495" y="23"/>
                    <a:pt x="4263" y="30"/>
                  </a:cubicBezTo>
                  <a:lnTo>
                    <a:pt x="4263" y="30"/>
                  </a:lnTo>
                  <a:cubicBezTo>
                    <a:pt x="5090" y="36"/>
                    <a:pt x="5987" y="144"/>
                    <a:pt x="6913" y="396"/>
                  </a:cubicBezTo>
                  <a:lnTo>
                    <a:pt x="6913" y="396"/>
                  </a:lnTo>
                  <a:cubicBezTo>
                    <a:pt x="7033" y="430"/>
                    <a:pt x="7155" y="464"/>
                    <a:pt x="7277" y="501"/>
                  </a:cubicBezTo>
                  <a:lnTo>
                    <a:pt x="7277" y="501"/>
                  </a:lnTo>
                  <a:cubicBezTo>
                    <a:pt x="7400" y="539"/>
                    <a:pt x="7519" y="578"/>
                    <a:pt x="7637" y="618"/>
                  </a:cubicBezTo>
                  <a:lnTo>
                    <a:pt x="7637" y="618"/>
                  </a:lnTo>
                  <a:cubicBezTo>
                    <a:pt x="7877" y="699"/>
                    <a:pt x="8107" y="783"/>
                    <a:pt x="8335" y="865"/>
                  </a:cubicBezTo>
                  <a:lnTo>
                    <a:pt x="8335" y="865"/>
                  </a:lnTo>
                  <a:cubicBezTo>
                    <a:pt x="8566" y="947"/>
                    <a:pt x="8791" y="1025"/>
                    <a:pt x="9014" y="1096"/>
                  </a:cubicBezTo>
                  <a:lnTo>
                    <a:pt x="9014" y="1096"/>
                  </a:lnTo>
                  <a:cubicBezTo>
                    <a:pt x="9126" y="1130"/>
                    <a:pt x="9239" y="1165"/>
                    <a:pt x="9350" y="1195"/>
                  </a:cubicBezTo>
                  <a:lnTo>
                    <a:pt x="9350" y="1195"/>
                  </a:lnTo>
                  <a:cubicBezTo>
                    <a:pt x="9407" y="1212"/>
                    <a:pt x="9463" y="1224"/>
                    <a:pt x="9519" y="1239"/>
                  </a:cubicBezTo>
                  <a:lnTo>
                    <a:pt x="9519" y="1239"/>
                  </a:lnTo>
                  <a:cubicBezTo>
                    <a:pt x="9577" y="1253"/>
                    <a:pt x="9633" y="1269"/>
                    <a:pt x="9692" y="1281"/>
                  </a:cubicBezTo>
                  <a:lnTo>
                    <a:pt x="9692" y="1281"/>
                  </a:lnTo>
                  <a:cubicBezTo>
                    <a:pt x="10657" y="1501"/>
                    <a:pt x="11792" y="1583"/>
                    <a:pt x="13013" y="1514"/>
                  </a:cubicBezTo>
                  <a:lnTo>
                    <a:pt x="13013" y="1514"/>
                  </a:lnTo>
                  <a:cubicBezTo>
                    <a:pt x="13335" y="1499"/>
                    <a:pt x="13662" y="1466"/>
                    <a:pt x="13995" y="1431"/>
                  </a:cubicBezTo>
                  <a:lnTo>
                    <a:pt x="13995" y="1431"/>
                  </a:lnTo>
                  <a:cubicBezTo>
                    <a:pt x="14334" y="1389"/>
                    <a:pt x="14679" y="1344"/>
                    <a:pt x="15028" y="1281"/>
                  </a:cubicBezTo>
                  <a:lnTo>
                    <a:pt x="15028" y="1281"/>
                  </a:lnTo>
                  <a:cubicBezTo>
                    <a:pt x="15753" y="1159"/>
                    <a:pt x="16495" y="987"/>
                    <a:pt x="17251" y="775"/>
                  </a:cubicBezTo>
                  <a:lnTo>
                    <a:pt x="17251" y="775"/>
                  </a:lnTo>
                  <a:cubicBezTo>
                    <a:pt x="17348" y="749"/>
                    <a:pt x="17445" y="720"/>
                    <a:pt x="17542" y="691"/>
                  </a:cubicBezTo>
                  <a:lnTo>
                    <a:pt x="17837" y="603"/>
                  </a:lnTo>
                  <a:lnTo>
                    <a:pt x="18132" y="509"/>
                  </a:lnTo>
                  <a:lnTo>
                    <a:pt x="18132" y="509"/>
                  </a:lnTo>
                  <a:cubicBezTo>
                    <a:pt x="18232" y="478"/>
                    <a:pt x="18332" y="446"/>
                    <a:pt x="18431" y="412"/>
                  </a:cubicBezTo>
                  <a:lnTo>
                    <a:pt x="18733" y="309"/>
                  </a:lnTo>
                  <a:lnTo>
                    <a:pt x="18733" y="309"/>
                  </a:lnTo>
                  <a:cubicBezTo>
                    <a:pt x="18834" y="275"/>
                    <a:pt x="18934" y="237"/>
                    <a:pt x="19036" y="201"/>
                  </a:cubicBezTo>
                  <a:lnTo>
                    <a:pt x="19036" y="201"/>
                  </a:lnTo>
                  <a:cubicBezTo>
                    <a:pt x="19217" y="138"/>
                    <a:pt x="19394" y="69"/>
                    <a:pt x="19575" y="0"/>
                  </a:cubicBezTo>
                </a:path>
              </a:pathLst>
            </a:custGeom>
            <a:solidFill>
              <a:schemeClr val="tx1">
                <a:lumMod val="50000"/>
              </a:schemeClr>
            </a:solidFill>
            <a:ln>
              <a:noFill/>
            </a:ln>
            <a:effectLst/>
          </p:spPr>
          <p:txBody>
            <a:bodyPr wrap="none" anchor="ctr"/>
            <a:lstStyle/>
            <a:p>
              <a:endParaRPr lang="en-US" sz="900" dirty="0">
                <a:latin typeface="Lato Light" panose="020F0502020204030203" pitchFamily="34" charset="0"/>
              </a:endParaRPr>
            </a:p>
          </p:txBody>
        </p:sp>
        <p:sp>
          <p:nvSpPr>
            <p:cNvPr id="4" name="Freeform 2">
              <a:extLst>
                <a:ext uri="{FF2B5EF4-FFF2-40B4-BE49-F238E27FC236}">
                  <a16:creationId xmlns:a16="http://schemas.microsoft.com/office/drawing/2014/main" id="{F3103921-933A-2843-B01A-9A357F9312BC}"/>
                </a:ext>
              </a:extLst>
            </p:cNvPr>
            <p:cNvSpPr>
              <a:spLocks noChangeArrowheads="1"/>
            </p:cNvSpPr>
            <p:nvPr/>
          </p:nvSpPr>
          <p:spPr bwMode="auto">
            <a:xfrm>
              <a:off x="-1" y="8806248"/>
              <a:ext cx="24378493" cy="2323069"/>
            </a:xfrm>
            <a:custGeom>
              <a:avLst/>
              <a:gdLst>
                <a:gd name="T0" fmla="*/ 19575 w 19576"/>
                <a:gd name="T1" fmla="*/ 281 h 1865"/>
                <a:gd name="T2" fmla="*/ 19036 w 19576"/>
                <a:gd name="T3" fmla="*/ 482 h 1865"/>
                <a:gd name="T4" fmla="*/ 18733 w 19576"/>
                <a:gd name="T5" fmla="*/ 590 h 1865"/>
                <a:gd name="T6" fmla="*/ 18431 w 19576"/>
                <a:gd name="T7" fmla="*/ 693 h 1865"/>
                <a:gd name="T8" fmla="*/ 17837 w 19576"/>
                <a:gd name="T9" fmla="*/ 884 h 1865"/>
                <a:gd name="T10" fmla="*/ 17542 w 19576"/>
                <a:gd name="T11" fmla="*/ 972 h 1865"/>
                <a:gd name="T12" fmla="*/ 17251 w 19576"/>
                <a:gd name="T13" fmla="*/ 1056 h 1865"/>
                <a:gd name="T14" fmla="*/ 15028 w 19576"/>
                <a:gd name="T15" fmla="*/ 1562 h 1865"/>
                <a:gd name="T16" fmla="*/ 13995 w 19576"/>
                <a:gd name="T17" fmla="*/ 1712 h 1865"/>
                <a:gd name="T18" fmla="*/ 13013 w 19576"/>
                <a:gd name="T19" fmla="*/ 1795 h 1865"/>
                <a:gd name="T20" fmla="*/ 9692 w 19576"/>
                <a:gd name="T21" fmla="*/ 1562 h 1865"/>
                <a:gd name="T22" fmla="*/ 9519 w 19576"/>
                <a:gd name="T23" fmla="*/ 1520 h 1865"/>
                <a:gd name="T24" fmla="*/ 9350 w 19576"/>
                <a:gd name="T25" fmla="*/ 1476 h 1865"/>
                <a:gd name="T26" fmla="*/ 9014 w 19576"/>
                <a:gd name="T27" fmla="*/ 1377 h 1865"/>
                <a:gd name="T28" fmla="*/ 8335 w 19576"/>
                <a:gd name="T29" fmla="*/ 1146 h 1865"/>
                <a:gd name="T30" fmla="*/ 7637 w 19576"/>
                <a:gd name="T31" fmla="*/ 899 h 1865"/>
                <a:gd name="T32" fmla="*/ 7277 w 19576"/>
                <a:gd name="T33" fmla="*/ 782 h 1865"/>
                <a:gd name="T34" fmla="*/ 6913 w 19576"/>
                <a:gd name="T35" fmla="*/ 677 h 1865"/>
                <a:gd name="T36" fmla="*/ 4263 w 19576"/>
                <a:gd name="T37" fmla="*/ 311 h 1865"/>
                <a:gd name="T38" fmla="*/ 2132 w 19576"/>
                <a:gd name="T39" fmla="*/ 520 h 1865"/>
                <a:gd name="T40" fmla="*/ 462 w 19576"/>
                <a:gd name="T41" fmla="*/ 1023 h 1865"/>
                <a:gd name="T42" fmla="*/ 0 w 19576"/>
                <a:gd name="T43" fmla="*/ 1099 h 1865"/>
                <a:gd name="T44" fmla="*/ 431 w 19576"/>
                <a:gd name="T45" fmla="*/ 917 h 1865"/>
                <a:gd name="T46" fmla="*/ 2114 w 19576"/>
                <a:gd name="T47" fmla="*/ 400 h 1865"/>
                <a:gd name="T48" fmla="*/ 4275 w 19576"/>
                <a:gd name="T49" fmla="*/ 173 h 1865"/>
                <a:gd name="T50" fmla="*/ 6984 w 19576"/>
                <a:gd name="T51" fmla="*/ 530 h 1865"/>
                <a:gd name="T52" fmla="*/ 7357 w 19576"/>
                <a:gd name="T53" fmla="*/ 635 h 1865"/>
                <a:gd name="T54" fmla="*/ 7726 w 19576"/>
                <a:gd name="T55" fmla="*/ 752 h 1865"/>
                <a:gd name="T56" fmla="*/ 8432 w 19576"/>
                <a:gd name="T57" fmla="*/ 997 h 1865"/>
                <a:gd name="T58" fmla="*/ 9107 w 19576"/>
                <a:gd name="T59" fmla="*/ 1222 h 1865"/>
                <a:gd name="T60" fmla="*/ 9435 w 19576"/>
                <a:gd name="T61" fmla="*/ 1317 h 1865"/>
                <a:gd name="T62" fmla="*/ 9600 w 19576"/>
                <a:gd name="T63" fmla="*/ 1358 h 1865"/>
                <a:gd name="T64" fmla="*/ 9767 w 19576"/>
                <a:gd name="T65" fmla="*/ 1398 h 1865"/>
                <a:gd name="T66" fmla="*/ 12985 w 19576"/>
                <a:gd name="T67" fmla="*/ 1602 h 1865"/>
                <a:gd name="T68" fmla="*/ 13936 w 19576"/>
                <a:gd name="T69" fmla="*/ 1517 h 1865"/>
                <a:gd name="T70" fmla="*/ 14936 w 19576"/>
                <a:gd name="T71" fmla="*/ 1365 h 1865"/>
                <a:gd name="T72" fmla="*/ 17085 w 19576"/>
                <a:gd name="T73" fmla="*/ 861 h 1865"/>
                <a:gd name="T74" fmla="*/ 17365 w 19576"/>
                <a:gd name="T75" fmla="*/ 777 h 1865"/>
                <a:gd name="T76" fmla="*/ 17936 w 19576"/>
                <a:gd name="T77" fmla="*/ 598 h 1865"/>
                <a:gd name="T78" fmla="*/ 18224 w 19576"/>
                <a:gd name="T79" fmla="*/ 501 h 1865"/>
                <a:gd name="T80" fmla="*/ 18516 w 19576"/>
                <a:gd name="T81" fmla="*/ 401 h 1865"/>
                <a:gd name="T82" fmla="*/ 18809 w 19576"/>
                <a:gd name="T83" fmla="*/ 294 h 1865"/>
                <a:gd name="T84" fmla="*/ 19402 w 19576"/>
                <a:gd name="T85" fmla="*/ 68 h 18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576" h="1865">
                  <a:moveTo>
                    <a:pt x="19575" y="0"/>
                  </a:moveTo>
                  <a:lnTo>
                    <a:pt x="19575" y="281"/>
                  </a:lnTo>
                  <a:lnTo>
                    <a:pt x="19575" y="281"/>
                  </a:lnTo>
                  <a:cubicBezTo>
                    <a:pt x="19394" y="350"/>
                    <a:pt x="19217" y="419"/>
                    <a:pt x="19036" y="482"/>
                  </a:cubicBezTo>
                  <a:lnTo>
                    <a:pt x="19036" y="482"/>
                  </a:lnTo>
                  <a:cubicBezTo>
                    <a:pt x="18934" y="518"/>
                    <a:pt x="18834" y="556"/>
                    <a:pt x="18733" y="590"/>
                  </a:cubicBezTo>
                  <a:lnTo>
                    <a:pt x="18431" y="693"/>
                  </a:lnTo>
                  <a:lnTo>
                    <a:pt x="18431" y="693"/>
                  </a:lnTo>
                  <a:cubicBezTo>
                    <a:pt x="18332" y="727"/>
                    <a:pt x="18232" y="759"/>
                    <a:pt x="18132" y="790"/>
                  </a:cubicBezTo>
                  <a:lnTo>
                    <a:pt x="17837" y="884"/>
                  </a:lnTo>
                  <a:lnTo>
                    <a:pt x="17542" y="972"/>
                  </a:lnTo>
                  <a:lnTo>
                    <a:pt x="17542" y="972"/>
                  </a:lnTo>
                  <a:cubicBezTo>
                    <a:pt x="17445" y="1001"/>
                    <a:pt x="17348" y="1030"/>
                    <a:pt x="17251" y="1056"/>
                  </a:cubicBezTo>
                  <a:lnTo>
                    <a:pt x="17251" y="1056"/>
                  </a:lnTo>
                  <a:cubicBezTo>
                    <a:pt x="16495" y="1268"/>
                    <a:pt x="15753" y="1440"/>
                    <a:pt x="15028" y="1562"/>
                  </a:cubicBezTo>
                  <a:lnTo>
                    <a:pt x="15028" y="1562"/>
                  </a:lnTo>
                  <a:cubicBezTo>
                    <a:pt x="14679" y="1625"/>
                    <a:pt x="14334" y="1670"/>
                    <a:pt x="13995" y="1712"/>
                  </a:cubicBezTo>
                  <a:lnTo>
                    <a:pt x="13995" y="1712"/>
                  </a:lnTo>
                  <a:cubicBezTo>
                    <a:pt x="13662" y="1747"/>
                    <a:pt x="13335" y="1780"/>
                    <a:pt x="13013" y="1795"/>
                  </a:cubicBezTo>
                  <a:lnTo>
                    <a:pt x="13013" y="1795"/>
                  </a:lnTo>
                  <a:cubicBezTo>
                    <a:pt x="11792" y="1864"/>
                    <a:pt x="10657" y="1782"/>
                    <a:pt x="9692" y="1562"/>
                  </a:cubicBezTo>
                  <a:lnTo>
                    <a:pt x="9692" y="1562"/>
                  </a:lnTo>
                  <a:cubicBezTo>
                    <a:pt x="9633" y="1550"/>
                    <a:pt x="9577" y="1534"/>
                    <a:pt x="9519" y="1520"/>
                  </a:cubicBezTo>
                  <a:lnTo>
                    <a:pt x="9519" y="1520"/>
                  </a:lnTo>
                  <a:cubicBezTo>
                    <a:pt x="9463" y="1505"/>
                    <a:pt x="9407" y="1493"/>
                    <a:pt x="9350" y="1476"/>
                  </a:cubicBezTo>
                  <a:lnTo>
                    <a:pt x="9350" y="1476"/>
                  </a:lnTo>
                  <a:cubicBezTo>
                    <a:pt x="9239" y="1446"/>
                    <a:pt x="9126" y="1411"/>
                    <a:pt x="9014" y="1377"/>
                  </a:cubicBezTo>
                  <a:lnTo>
                    <a:pt x="9014" y="1377"/>
                  </a:lnTo>
                  <a:cubicBezTo>
                    <a:pt x="8791" y="1306"/>
                    <a:pt x="8566" y="1228"/>
                    <a:pt x="8335" y="1146"/>
                  </a:cubicBezTo>
                  <a:lnTo>
                    <a:pt x="8335" y="1146"/>
                  </a:lnTo>
                  <a:cubicBezTo>
                    <a:pt x="8107" y="1064"/>
                    <a:pt x="7877" y="980"/>
                    <a:pt x="7637" y="899"/>
                  </a:cubicBezTo>
                  <a:lnTo>
                    <a:pt x="7637" y="899"/>
                  </a:lnTo>
                  <a:cubicBezTo>
                    <a:pt x="7519" y="859"/>
                    <a:pt x="7400" y="820"/>
                    <a:pt x="7277" y="782"/>
                  </a:cubicBezTo>
                  <a:lnTo>
                    <a:pt x="7277" y="782"/>
                  </a:lnTo>
                  <a:cubicBezTo>
                    <a:pt x="7155" y="745"/>
                    <a:pt x="7033" y="711"/>
                    <a:pt x="6913" y="677"/>
                  </a:cubicBezTo>
                  <a:lnTo>
                    <a:pt x="6913" y="677"/>
                  </a:lnTo>
                  <a:cubicBezTo>
                    <a:pt x="5987" y="425"/>
                    <a:pt x="5090" y="317"/>
                    <a:pt x="4263" y="311"/>
                  </a:cubicBezTo>
                  <a:lnTo>
                    <a:pt x="4263" y="311"/>
                  </a:lnTo>
                  <a:cubicBezTo>
                    <a:pt x="3495" y="304"/>
                    <a:pt x="2782" y="384"/>
                    <a:pt x="2132" y="520"/>
                  </a:cubicBezTo>
                  <a:lnTo>
                    <a:pt x="2132" y="520"/>
                  </a:lnTo>
                  <a:cubicBezTo>
                    <a:pt x="1524" y="647"/>
                    <a:pt x="969" y="824"/>
                    <a:pt x="462" y="1023"/>
                  </a:cubicBezTo>
                  <a:lnTo>
                    <a:pt x="462" y="1023"/>
                  </a:lnTo>
                  <a:cubicBezTo>
                    <a:pt x="304" y="1085"/>
                    <a:pt x="150" y="1149"/>
                    <a:pt x="0" y="1215"/>
                  </a:cubicBezTo>
                  <a:lnTo>
                    <a:pt x="0" y="1099"/>
                  </a:lnTo>
                  <a:lnTo>
                    <a:pt x="0" y="1099"/>
                  </a:lnTo>
                  <a:cubicBezTo>
                    <a:pt x="140" y="1037"/>
                    <a:pt x="284" y="976"/>
                    <a:pt x="431" y="917"/>
                  </a:cubicBezTo>
                  <a:lnTo>
                    <a:pt x="431" y="917"/>
                  </a:lnTo>
                  <a:cubicBezTo>
                    <a:pt x="940" y="714"/>
                    <a:pt x="1500" y="533"/>
                    <a:pt x="2114" y="400"/>
                  </a:cubicBezTo>
                  <a:lnTo>
                    <a:pt x="2114" y="400"/>
                  </a:lnTo>
                  <a:cubicBezTo>
                    <a:pt x="2772" y="258"/>
                    <a:pt x="3495" y="172"/>
                    <a:pt x="4275" y="173"/>
                  </a:cubicBezTo>
                  <a:lnTo>
                    <a:pt x="4275" y="173"/>
                  </a:lnTo>
                  <a:cubicBezTo>
                    <a:pt x="5117" y="175"/>
                    <a:pt x="6034" y="279"/>
                    <a:pt x="6984" y="530"/>
                  </a:cubicBezTo>
                  <a:lnTo>
                    <a:pt x="6984" y="530"/>
                  </a:lnTo>
                  <a:cubicBezTo>
                    <a:pt x="7107" y="565"/>
                    <a:pt x="7232" y="599"/>
                    <a:pt x="7357" y="635"/>
                  </a:cubicBezTo>
                  <a:lnTo>
                    <a:pt x="7357" y="635"/>
                  </a:lnTo>
                  <a:cubicBezTo>
                    <a:pt x="7483" y="673"/>
                    <a:pt x="7605" y="713"/>
                    <a:pt x="7726" y="752"/>
                  </a:cubicBezTo>
                  <a:lnTo>
                    <a:pt x="7726" y="752"/>
                  </a:lnTo>
                  <a:cubicBezTo>
                    <a:pt x="7971" y="834"/>
                    <a:pt x="8204" y="917"/>
                    <a:pt x="8432" y="997"/>
                  </a:cubicBezTo>
                  <a:lnTo>
                    <a:pt x="8432" y="997"/>
                  </a:lnTo>
                  <a:cubicBezTo>
                    <a:pt x="8663" y="1078"/>
                    <a:pt x="8888" y="1155"/>
                    <a:pt x="9107" y="1222"/>
                  </a:cubicBezTo>
                  <a:lnTo>
                    <a:pt x="9107" y="1222"/>
                  </a:lnTo>
                  <a:cubicBezTo>
                    <a:pt x="9217" y="1256"/>
                    <a:pt x="9328" y="1289"/>
                    <a:pt x="9435" y="1317"/>
                  </a:cubicBezTo>
                  <a:lnTo>
                    <a:pt x="9435" y="1317"/>
                  </a:lnTo>
                  <a:cubicBezTo>
                    <a:pt x="9491" y="1333"/>
                    <a:pt x="9545" y="1344"/>
                    <a:pt x="9600" y="1358"/>
                  </a:cubicBezTo>
                  <a:lnTo>
                    <a:pt x="9600" y="1358"/>
                  </a:lnTo>
                  <a:cubicBezTo>
                    <a:pt x="9655" y="1371"/>
                    <a:pt x="9710" y="1387"/>
                    <a:pt x="9767" y="1398"/>
                  </a:cubicBezTo>
                  <a:lnTo>
                    <a:pt x="9767" y="1398"/>
                  </a:lnTo>
                  <a:cubicBezTo>
                    <a:pt x="10700" y="1605"/>
                    <a:pt x="11801" y="1677"/>
                    <a:pt x="12985" y="1602"/>
                  </a:cubicBezTo>
                  <a:lnTo>
                    <a:pt x="12985" y="1602"/>
                  </a:lnTo>
                  <a:cubicBezTo>
                    <a:pt x="13297" y="1586"/>
                    <a:pt x="13614" y="1552"/>
                    <a:pt x="13936" y="1517"/>
                  </a:cubicBezTo>
                  <a:lnTo>
                    <a:pt x="13936" y="1517"/>
                  </a:lnTo>
                  <a:cubicBezTo>
                    <a:pt x="14265" y="1474"/>
                    <a:pt x="14597" y="1429"/>
                    <a:pt x="14936" y="1365"/>
                  </a:cubicBezTo>
                  <a:lnTo>
                    <a:pt x="14936" y="1365"/>
                  </a:lnTo>
                  <a:cubicBezTo>
                    <a:pt x="15636" y="1242"/>
                    <a:pt x="16354" y="1070"/>
                    <a:pt x="17085" y="861"/>
                  </a:cubicBezTo>
                  <a:lnTo>
                    <a:pt x="17085" y="861"/>
                  </a:lnTo>
                  <a:cubicBezTo>
                    <a:pt x="17179" y="834"/>
                    <a:pt x="17272" y="806"/>
                    <a:pt x="17365" y="777"/>
                  </a:cubicBezTo>
                  <a:lnTo>
                    <a:pt x="17650" y="691"/>
                  </a:lnTo>
                  <a:lnTo>
                    <a:pt x="17936" y="598"/>
                  </a:lnTo>
                  <a:lnTo>
                    <a:pt x="17936" y="598"/>
                  </a:lnTo>
                  <a:cubicBezTo>
                    <a:pt x="18033" y="567"/>
                    <a:pt x="18129" y="535"/>
                    <a:pt x="18224" y="501"/>
                  </a:cubicBezTo>
                  <a:lnTo>
                    <a:pt x="18516" y="401"/>
                  </a:lnTo>
                  <a:lnTo>
                    <a:pt x="18516" y="401"/>
                  </a:lnTo>
                  <a:cubicBezTo>
                    <a:pt x="18614" y="366"/>
                    <a:pt x="18710" y="329"/>
                    <a:pt x="18809" y="294"/>
                  </a:cubicBezTo>
                  <a:lnTo>
                    <a:pt x="18809" y="294"/>
                  </a:lnTo>
                  <a:cubicBezTo>
                    <a:pt x="19008" y="223"/>
                    <a:pt x="19203" y="145"/>
                    <a:pt x="19402" y="68"/>
                  </a:cubicBezTo>
                  <a:lnTo>
                    <a:pt x="19402" y="68"/>
                  </a:lnTo>
                  <a:cubicBezTo>
                    <a:pt x="19460" y="45"/>
                    <a:pt x="19518" y="22"/>
                    <a:pt x="19575" y="0"/>
                  </a:cubicBezTo>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5" name="Freeform 3">
              <a:extLst>
                <a:ext uri="{FF2B5EF4-FFF2-40B4-BE49-F238E27FC236}">
                  <a16:creationId xmlns:a16="http://schemas.microsoft.com/office/drawing/2014/main" id="{79C81824-B789-9845-A4CF-ECB3F9216895}"/>
                </a:ext>
              </a:extLst>
            </p:cNvPr>
            <p:cNvSpPr>
              <a:spLocks noChangeArrowheads="1"/>
            </p:cNvSpPr>
            <p:nvPr/>
          </p:nvSpPr>
          <p:spPr bwMode="auto">
            <a:xfrm>
              <a:off x="-1" y="10832755"/>
              <a:ext cx="24378493" cy="2883245"/>
            </a:xfrm>
            <a:custGeom>
              <a:avLst/>
              <a:gdLst>
                <a:gd name="T0" fmla="*/ 19575 w 19576"/>
                <a:gd name="T1" fmla="*/ 1633 h 2316"/>
                <a:gd name="T2" fmla="*/ 19198 w 19576"/>
                <a:gd name="T3" fmla="*/ 1711 h 2316"/>
                <a:gd name="T4" fmla="*/ 16085 w 19576"/>
                <a:gd name="T5" fmla="*/ 2185 h 2316"/>
                <a:gd name="T6" fmla="*/ 14653 w 19576"/>
                <a:gd name="T7" fmla="*/ 2288 h 2316"/>
                <a:gd name="T8" fmla="*/ 13315 w 19576"/>
                <a:gd name="T9" fmla="*/ 2305 h 2316"/>
                <a:gd name="T10" fmla="*/ 8896 w 19576"/>
                <a:gd name="T11" fmla="*/ 1680 h 2316"/>
                <a:gd name="T12" fmla="*/ 8670 w 19576"/>
                <a:gd name="T13" fmla="*/ 1608 h 2316"/>
                <a:gd name="T14" fmla="*/ 8448 w 19576"/>
                <a:gd name="T15" fmla="*/ 1534 h 2316"/>
                <a:gd name="T16" fmla="*/ 8035 w 19576"/>
                <a:gd name="T17" fmla="*/ 1380 h 2316"/>
                <a:gd name="T18" fmla="*/ 7315 w 19576"/>
                <a:gd name="T19" fmla="*/ 1078 h 2316"/>
                <a:gd name="T20" fmla="*/ 6704 w 19576"/>
                <a:gd name="T21" fmla="*/ 814 h 2316"/>
                <a:gd name="T22" fmla="*/ 6429 w 19576"/>
                <a:gd name="T23" fmla="*/ 703 h 2316"/>
                <a:gd name="T24" fmla="*/ 6165 w 19576"/>
                <a:gd name="T25" fmla="*/ 606 h 2316"/>
                <a:gd name="T26" fmla="*/ 4125 w 19576"/>
                <a:gd name="T27" fmla="*/ 182 h 2316"/>
                <a:gd name="T28" fmla="*/ 2330 w 19576"/>
                <a:gd name="T29" fmla="*/ 233 h 2316"/>
                <a:gd name="T30" fmla="*/ 812 w 19576"/>
                <a:gd name="T31" fmla="*/ 579 h 2316"/>
                <a:gd name="T32" fmla="*/ 0 w 19576"/>
                <a:gd name="T33" fmla="*/ 873 h 2316"/>
                <a:gd name="T34" fmla="*/ 0 w 19576"/>
                <a:gd name="T35" fmla="*/ 756 h 2316"/>
                <a:gd name="T36" fmla="*/ 780 w 19576"/>
                <a:gd name="T37" fmla="*/ 470 h 2316"/>
                <a:gd name="T38" fmla="*/ 2311 w 19576"/>
                <a:gd name="T39" fmla="*/ 110 h 2316"/>
                <a:gd name="T40" fmla="*/ 4138 w 19576"/>
                <a:gd name="T41" fmla="*/ 46 h 2316"/>
                <a:gd name="T42" fmla="*/ 6231 w 19576"/>
                <a:gd name="T43" fmla="*/ 469 h 2316"/>
                <a:gd name="T44" fmla="*/ 6503 w 19576"/>
                <a:gd name="T45" fmla="*/ 567 h 2316"/>
                <a:gd name="T46" fmla="*/ 6785 w 19576"/>
                <a:gd name="T47" fmla="*/ 678 h 2316"/>
                <a:gd name="T48" fmla="*/ 7404 w 19576"/>
                <a:gd name="T49" fmla="*/ 942 h 2316"/>
                <a:gd name="T50" fmla="*/ 8121 w 19576"/>
                <a:gd name="T51" fmla="*/ 1237 h 2316"/>
                <a:gd name="T52" fmla="*/ 8527 w 19576"/>
                <a:gd name="T53" fmla="*/ 1385 h 2316"/>
                <a:gd name="T54" fmla="*/ 8745 w 19576"/>
                <a:gd name="T55" fmla="*/ 1456 h 2316"/>
                <a:gd name="T56" fmla="*/ 8967 w 19576"/>
                <a:gd name="T57" fmla="*/ 1526 h 2316"/>
                <a:gd name="T58" fmla="*/ 13288 w 19576"/>
                <a:gd name="T59" fmla="*/ 2109 h 2316"/>
                <a:gd name="T60" fmla="*/ 14592 w 19576"/>
                <a:gd name="T61" fmla="*/ 2084 h 2316"/>
                <a:gd name="T62" fmla="*/ 15986 w 19576"/>
                <a:gd name="T63" fmla="*/ 1975 h 2316"/>
                <a:gd name="T64" fmla="*/ 19012 w 19576"/>
                <a:gd name="T65" fmla="*/ 1493 h 2316"/>
                <a:gd name="T66" fmla="*/ 19575 w 19576"/>
                <a:gd name="T67" fmla="*/ 1370 h 2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576" h="2316">
                  <a:moveTo>
                    <a:pt x="19575" y="1370"/>
                  </a:moveTo>
                  <a:lnTo>
                    <a:pt x="19575" y="1633"/>
                  </a:lnTo>
                  <a:lnTo>
                    <a:pt x="19575" y="1633"/>
                  </a:lnTo>
                  <a:cubicBezTo>
                    <a:pt x="19450" y="1660"/>
                    <a:pt x="19325" y="1687"/>
                    <a:pt x="19198" y="1711"/>
                  </a:cubicBezTo>
                  <a:lnTo>
                    <a:pt x="19198" y="1711"/>
                  </a:lnTo>
                  <a:cubicBezTo>
                    <a:pt x="18138" y="1926"/>
                    <a:pt x="17098" y="2088"/>
                    <a:pt x="16085" y="2185"/>
                  </a:cubicBezTo>
                  <a:lnTo>
                    <a:pt x="16085" y="2185"/>
                  </a:lnTo>
                  <a:cubicBezTo>
                    <a:pt x="15602" y="2236"/>
                    <a:pt x="15120" y="2265"/>
                    <a:pt x="14653" y="2288"/>
                  </a:cubicBezTo>
                  <a:lnTo>
                    <a:pt x="14653" y="2288"/>
                  </a:lnTo>
                  <a:cubicBezTo>
                    <a:pt x="14197" y="2304"/>
                    <a:pt x="13753" y="2315"/>
                    <a:pt x="13315" y="2305"/>
                  </a:cubicBezTo>
                  <a:lnTo>
                    <a:pt x="13315" y="2305"/>
                  </a:lnTo>
                  <a:cubicBezTo>
                    <a:pt x="11690" y="2281"/>
                    <a:pt x="10187" y="2072"/>
                    <a:pt x="8896" y="1680"/>
                  </a:cubicBezTo>
                  <a:lnTo>
                    <a:pt x="8896" y="1680"/>
                  </a:lnTo>
                  <a:cubicBezTo>
                    <a:pt x="8819" y="1658"/>
                    <a:pt x="8745" y="1632"/>
                    <a:pt x="8670" y="1608"/>
                  </a:cubicBezTo>
                  <a:lnTo>
                    <a:pt x="8670" y="1608"/>
                  </a:lnTo>
                  <a:cubicBezTo>
                    <a:pt x="8595" y="1583"/>
                    <a:pt x="8519" y="1560"/>
                    <a:pt x="8448" y="1534"/>
                  </a:cubicBezTo>
                  <a:lnTo>
                    <a:pt x="8448" y="1534"/>
                  </a:lnTo>
                  <a:cubicBezTo>
                    <a:pt x="8304" y="1484"/>
                    <a:pt x="8167" y="1431"/>
                    <a:pt x="8035" y="1380"/>
                  </a:cubicBezTo>
                  <a:lnTo>
                    <a:pt x="8035" y="1380"/>
                  </a:lnTo>
                  <a:cubicBezTo>
                    <a:pt x="7776" y="1277"/>
                    <a:pt x="7537" y="1175"/>
                    <a:pt x="7315" y="1078"/>
                  </a:cubicBezTo>
                  <a:lnTo>
                    <a:pt x="7315" y="1078"/>
                  </a:lnTo>
                  <a:cubicBezTo>
                    <a:pt x="7098" y="984"/>
                    <a:pt x="6895" y="894"/>
                    <a:pt x="6704" y="814"/>
                  </a:cubicBezTo>
                  <a:lnTo>
                    <a:pt x="6704" y="814"/>
                  </a:lnTo>
                  <a:cubicBezTo>
                    <a:pt x="6609" y="775"/>
                    <a:pt x="6518" y="737"/>
                    <a:pt x="6429" y="703"/>
                  </a:cubicBezTo>
                  <a:lnTo>
                    <a:pt x="6429" y="703"/>
                  </a:lnTo>
                  <a:cubicBezTo>
                    <a:pt x="6340" y="670"/>
                    <a:pt x="6252" y="639"/>
                    <a:pt x="6165" y="606"/>
                  </a:cubicBezTo>
                  <a:lnTo>
                    <a:pt x="6165" y="606"/>
                  </a:lnTo>
                  <a:cubicBezTo>
                    <a:pt x="5484" y="370"/>
                    <a:pt x="4792" y="235"/>
                    <a:pt x="4125" y="182"/>
                  </a:cubicBezTo>
                  <a:lnTo>
                    <a:pt x="4125" y="182"/>
                  </a:lnTo>
                  <a:cubicBezTo>
                    <a:pt x="3499" y="132"/>
                    <a:pt x="2895" y="155"/>
                    <a:pt x="2330" y="233"/>
                  </a:cubicBezTo>
                  <a:lnTo>
                    <a:pt x="2330" y="233"/>
                  </a:lnTo>
                  <a:cubicBezTo>
                    <a:pt x="1794" y="307"/>
                    <a:pt x="1288" y="428"/>
                    <a:pt x="812" y="579"/>
                  </a:cubicBezTo>
                  <a:lnTo>
                    <a:pt x="812" y="579"/>
                  </a:lnTo>
                  <a:cubicBezTo>
                    <a:pt x="532" y="668"/>
                    <a:pt x="261" y="768"/>
                    <a:pt x="0" y="873"/>
                  </a:cubicBezTo>
                  <a:lnTo>
                    <a:pt x="0" y="756"/>
                  </a:lnTo>
                  <a:lnTo>
                    <a:pt x="0" y="756"/>
                  </a:lnTo>
                  <a:cubicBezTo>
                    <a:pt x="251" y="654"/>
                    <a:pt x="511" y="557"/>
                    <a:pt x="780" y="470"/>
                  </a:cubicBezTo>
                  <a:lnTo>
                    <a:pt x="780" y="470"/>
                  </a:lnTo>
                  <a:cubicBezTo>
                    <a:pt x="1258" y="316"/>
                    <a:pt x="1768" y="188"/>
                    <a:pt x="2311" y="110"/>
                  </a:cubicBezTo>
                  <a:lnTo>
                    <a:pt x="2311" y="110"/>
                  </a:lnTo>
                  <a:cubicBezTo>
                    <a:pt x="2885" y="27"/>
                    <a:pt x="3498" y="0"/>
                    <a:pt x="4138" y="46"/>
                  </a:cubicBezTo>
                  <a:lnTo>
                    <a:pt x="4138" y="46"/>
                  </a:lnTo>
                  <a:cubicBezTo>
                    <a:pt x="4819" y="96"/>
                    <a:pt x="5528" y="231"/>
                    <a:pt x="6231" y="469"/>
                  </a:cubicBezTo>
                  <a:lnTo>
                    <a:pt x="6231" y="469"/>
                  </a:lnTo>
                  <a:cubicBezTo>
                    <a:pt x="6321" y="502"/>
                    <a:pt x="6412" y="533"/>
                    <a:pt x="6503" y="567"/>
                  </a:cubicBezTo>
                  <a:lnTo>
                    <a:pt x="6503" y="567"/>
                  </a:lnTo>
                  <a:cubicBezTo>
                    <a:pt x="6595" y="602"/>
                    <a:pt x="6690" y="639"/>
                    <a:pt x="6785" y="678"/>
                  </a:cubicBezTo>
                  <a:lnTo>
                    <a:pt x="6785" y="678"/>
                  </a:lnTo>
                  <a:cubicBezTo>
                    <a:pt x="6980" y="759"/>
                    <a:pt x="7186" y="849"/>
                    <a:pt x="7404" y="942"/>
                  </a:cubicBezTo>
                  <a:lnTo>
                    <a:pt x="7404" y="942"/>
                  </a:lnTo>
                  <a:cubicBezTo>
                    <a:pt x="7627" y="1037"/>
                    <a:pt x="7864" y="1138"/>
                    <a:pt x="8121" y="1237"/>
                  </a:cubicBezTo>
                  <a:lnTo>
                    <a:pt x="8121" y="1237"/>
                  </a:lnTo>
                  <a:cubicBezTo>
                    <a:pt x="8252" y="1287"/>
                    <a:pt x="8386" y="1337"/>
                    <a:pt x="8527" y="1385"/>
                  </a:cubicBezTo>
                  <a:lnTo>
                    <a:pt x="8527" y="1385"/>
                  </a:lnTo>
                  <a:cubicBezTo>
                    <a:pt x="8597" y="1411"/>
                    <a:pt x="8672" y="1433"/>
                    <a:pt x="8745" y="1456"/>
                  </a:cubicBezTo>
                  <a:lnTo>
                    <a:pt x="8745" y="1456"/>
                  </a:lnTo>
                  <a:cubicBezTo>
                    <a:pt x="8818" y="1480"/>
                    <a:pt x="8892" y="1505"/>
                    <a:pt x="8967" y="1526"/>
                  </a:cubicBezTo>
                  <a:lnTo>
                    <a:pt x="8967" y="1526"/>
                  </a:lnTo>
                  <a:cubicBezTo>
                    <a:pt x="10229" y="1900"/>
                    <a:pt x="11700" y="2096"/>
                    <a:pt x="13288" y="2109"/>
                  </a:cubicBezTo>
                  <a:lnTo>
                    <a:pt x="13288" y="2109"/>
                  </a:lnTo>
                  <a:cubicBezTo>
                    <a:pt x="13714" y="2115"/>
                    <a:pt x="14147" y="2102"/>
                    <a:pt x="14592" y="2084"/>
                  </a:cubicBezTo>
                  <a:lnTo>
                    <a:pt x="14592" y="2084"/>
                  </a:lnTo>
                  <a:cubicBezTo>
                    <a:pt x="15047" y="2059"/>
                    <a:pt x="15517" y="2028"/>
                    <a:pt x="15986" y="1975"/>
                  </a:cubicBezTo>
                  <a:lnTo>
                    <a:pt x="15986" y="1975"/>
                  </a:lnTo>
                  <a:cubicBezTo>
                    <a:pt x="16971" y="1873"/>
                    <a:pt x="17982" y="1709"/>
                    <a:pt x="19012" y="1493"/>
                  </a:cubicBezTo>
                  <a:lnTo>
                    <a:pt x="19012" y="1493"/>
                  </a:lnTo>
                  <a:cubicBezTo>
                    <a:pt x="19146" y="1467"/>
                    <a:pt x="19278" y="1437"/>
                    <a:pt x="19411" y="1407"/>
                  </a:cubicBezTo>
                  <a:lnTo>
                    <a:pt x="19575" y="1370"/>
                  </a:lnTo>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6" name="Freeform 4">
              <a:extLst>
                <a:ext uri="{FF2B5EF4-FFF2-40B4-BE49-F238E27FC236}">
                  <a16:creationId xmlns:a16="http://schemas.microsoft.com/office/drawing/2014/main" id="{A5F2C882-0659-0E45-B341-7737763EC2B3}"/>
                </a:ext>
              </a:extLst>
            </p:cNvPr>
            <p:cNvSpPr>
              <a:spLocks noChangeArrowheads="1"/>
            </p:cNvSpPr>
            <p:nvPr/>
          </p:nvSpPr>
          <p:spPr bwMode="auto">
            <a:xfrm>
              <a:off x="-1" y="11008495"/>
              <a:ext cx="38441" cy="120822"/>
            </a:xfrm>
            <a:custGeom>
              <a:avLst/>
              <a:gdLst>
                <a:gd name="T0" fmla="*/ 28 w 29"/>
                <a:gd name="T1" fmla="*/ 84 h 97"/>
                <a:gd name="T2" fmla="*/ 0 w 29"/>
                <a:gd name="T3" fmla="*/ 96 h 97"/>
                <a:gd name="T4" fmla="*/ 0 w 29"/>
                <a:gd name="T5" fmla="*/ 0 h 97"/>
                <a:gd name="T6" fmla="*/ 28 w 29"/>
                <a:gd name="T7" fmla="*/ 84 h 97"/>
              </a:gdLst>
              <a:ahLst/>
              <a:cxnLst>
                <a:cxn ang="0">
                  <a:pos x="T0" y="T1"/>
                </a:cxn>
                <a:cxn ang="0">
                  <a:pos x="T2" y="T3"/>
                </a:cxn>
                <a:cxn ang="0">
                  <a:pos x="T4" y="T5"/>
                </a:cxn>
                <a:cxn ang="0">
                  <a:pos x="T6" y="T7"/>
                </a:cxn>
              </a:cxnLst>
              <a:rect l="0" t="0" r="r" b="b"/>
              <a:pathLst>
                <a:path w="29" h="97">
                  <a:moveTo>
                    <a:pt x="28" y="84"/>
                  </a:moveTo>
                  <a:lnTo>
                    <a:pt x="0" y="96"/>
                  </a:lnTo>
                  <a:lnTo>
                    <a:pt x="0" y="0"/>
                  </a:lnTo>
                  <a:lnTo>
                    <a:pt x="28" y="84"/>
                  </a:lnTo>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7" name="Freeform 5">
              <a:extLst>
                <a:ext uri="{FF2B5EF4-FFF2-40B4-BE49-F238E27FC236}">
                  <a16:creationId xmlns:a16="http://schemas.microsoft.com/office/drawing/2014/main" id="{0C6388FB-FE90-2D41-9460-95A4D1F10CE7}"/>
                </a:ext>
              </a:extLst>
            </p:cNvPr>
            <p:cNvSpPr>
              <a:spLocks noChangeArrowheads="1"/>
            </p:cNvSpPr>
            <p:nvPr/>
          </p:nvSpPr>
          <p:spPr bwMode="auto">
            <a:xfrm>
              <a:off x="549188" y="10393403"/>
              <a:ext cx="1076410" cy="499764"/>
            </a:xfrm>
            <a:custGeom>
              <a:avLst/>
              <a:gdLst>
                <a:gd name="T0" fmla="*/ 862 w 863"/>
                <a:gd name="T1" fmla="*/ 132 h 402"/>
                <a:gd name="T2" fmla="*/ 862 w 863"/>
                <a:gd name="T3" fmla="*/ 132 h 402"/>
                <a:gd name="T4" fmla="*/ 38 w 863"/>
                <a:gd name="T5" fmla="*/ 401 h 402"/>
                <a:gd name="T6" fmla="*/ 0 w 863"/>
                <a:gd name="T7" fmla="*/ 277 h 402"/>
                <a:gd name="T8" fmla="*/ 0 w 863"/>
                <a:gd name="T9" fmla="*/ 277 h 402"/>
                <a:gd name="T10" fmla="*/ 831 w 863"/>
                <a:gd name="T11" fmla="*/ 0 h 402"/>
                <a:gd name="T12" fmla="*/ 862 w 863"/>
                <a:gd name="T13" fmla="*/ 132 h 402"/>
              </a:gdLst>
              <a:ahLst/>
              <a:cxnLst>
                <a:cxn ang="0">
                  <a:pos x="T0" y="T1"/>
                </a:cxn>
                <a:cxn ang="0">
                  <a:pos x="T2" y="T3"/>
                </a:cxn>
                <a:cxn ang="0">
                  <a:pos x="T4" y="T5"/>
                </a:cxn>
                <a:cxn ang="0">
                  <a:pos x="T6" y="T7"/>
                </a:cxn>
                <a:cxn ang="0">
                  <a:pos x="T8" y="T9"/>
                </a:cxn>
                <a:cxn ang="0">
                  <a:pos x="T10" y="T11"/>
                </a:cxn>
                <a:cxn ang="0">
                  <a:pos x="T12" y="T13"/>
                </a:cxn>
              </a:cxnLst>
              <a:rect l="0" t="0" r="r" b="b"/>
              <a:pathLst>
                <a:path w="863" h="402">
                  <a:moveTo>
                    <a:pt x="862" y="132"/>
                  </a:moveTo>
                  <a:lnTo>
                    <a:pt x="862" y="132"/>
                  </a:lnTo>
                  <a:cubicBezTo>
                    <a:pt x="576" y="211"/>
                    <a:pt x="301" y="302"/>
                    <a:pt x="38" y="401"/>
                  </a:cubicBezTo>
                  <a:lnTo>
                    <a:pt x="0" y="277"/>
                  </a:lnTo>
                  <a:lnTo>
                    <a:pt x="0" y="277"/>
                  </a:lnTo>
                  <a:cubicBezTo>
                    <a:pt x="265" y="176"/>
                    <a:pt x="542" y="84"/>
                    <a:pt x="831" y="0"/>
                  </a:cubicBezTo>
                  <a:lnTo>
                    <a:pt x="862" y="132"/>
                  </a:lnTo>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8" name="Freeform 6">
              <a:extLst>
                <a:ext uri="{FF2B5EF4-FFF2-40B4-BE49-F238E27FC236}">
                  <a16:creationId xmlns:a16="http://schemas.microsoft.com/office/drawing/2014/main" id="{D9588D61-CF77-734C-B460-24A94451E28C}"/>
                </a:ext>
              </a:extLst>
            </p:cNvPr>
            <p:cNvSpPr>
              <a:spLocks noChangeArrowheads="1"/>
            </p:cNvSpPr>
            <p:nvPr/>
          </p:nvSpPr>
          <p:spPr bwMode="auto">
            <a:xfrm>
              <a:off x="2268147" y="10008971"/>
              <a:ext cx="1268628" cy="384432"/>
            </a:xfrm>
            <a:custGeom>
              <a:avLst/>
              <a:gdLst>
                <a:gd name="T0" fmla="*/ 1019 w 1020"/>
                <a:gd name="T1" fmla="*/ 146 h 307"/>
                <a:gd name="T2" fmla="*/ 1019 w 1020"/>
                <a:gd name="T3" fmla="*/ 146 h 307"/>
                <a:gd name="T4" fmla="*/ 26 w 1020"/>
                <a:gd name="T5" fmla="*/ 306 h 307"/>
                <a:gd name="T6" fmla="*/ 0 w 1020"/>
                <a:gd name="T7" fmla="*/ 169 h 307"/>
                <a:gd name="T8" fmla="*/ 0 w 1020"/>
                <a:gd name="T9" fmla="*/ 169 h 307"/>
                <a:gd name="T10" fmla="*/ 1008 w 1020"/>
                <a:gd name="T11" fmla="*/ 0 h 307"/>
                <a:gd name="T12" fmla="*/ 1019 w 1020"/>
                <a:gd name="T13" fmla="*/ 146 h 307"/>
              </a:gdLst>
              <a:ahLst/>
              <a:cxnLst>
                <a:cxn ang="0">
                  <a:pos x="T0" y="T1"/>
                </a:cxn>
                <a:cxn ang="0">
                  <a:pos x="T2" y="T3"/>
                </a:cxn>
                <a:cxn ang="0">
                  <a:pos x="T4" y="T5"/>
                </a:cxn>
                <a:cxn ang="0">
                  <a:pos x="T6" y="T7"/>
                </a:cxn>
                <a:cxn ang="0">
                  <a:pos x="T8" y="T9"/>
                </a:cxn>
                <a:cxn ang="0">
                  <a:pos x="T10" y="T11"/>
                </a:cxn>
                <a:cxn ang="0">
                  <a:pos x="T12" y="T13"/>
                </a:cxn>
              </a:cxnLst>
              <a:rect l="0" t="0" r="r" b="b"/>
              <a:pathLst>
                <a:path w="1020" h="307">
                  <a:moveTo>
                    <a:pt x="1019" y="146"/>
                  </a:moveTo>
                  <a:lnTo>
                    <a:pt x="1019" y="146"/>
                  </a:lnTo>
                  <a:cubicBezTo>
                    <a:pt x="675" y="182"/>
                    <a:pt x="343" y="237"/>
                    <a:pt x="26" y="306"/>
                  </a:cubicBezTo>
                  <a:lnTo>
                    <a:pt x="0" y="169"/>
                  </a:lnTo>
                  <a:lnTo>
                    <a:pt x="0" y="169"/>
                  </a:lnTo>
                  <a:cubicBezTo>
                    <a:pt x="321" y="96"/>
                    <a:pt x="657" y="38"/>
                    <a:pt x="1008" y="0"/>
                  </a:cubicBezTo>
                  <a:lnTo>
                    <a:pt x="1019" y="146"/>
                  </a:lnTo>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9" name="Freeform 7">
              <a:extLst>
                <a:ext uri="{FF2B5EF4-FFF2-40B4-BE49-F238E27FC236}">
                  <a16:creationId xmlns:a16="http://schemas.microsoft.com/office/drawing/2014/main" id="{A9347D86-77C7-F544-875E-72586FCFAA47}"/>
                </a:ext>
              </a:extLst>
            </p:cNvPr>
            <p:cNvSpPr>
              <a:spLocks noChangeArrowheads="1"/>
            </p:cNvSpPr>
            <p:nvPr/>
          </p:nvSpPr>
          <p:spPr bwMode="auto">
            <a:xfrm>
              <a:off x="4355065" y="9926594"/>
              <a:ext cx="1510271" cy="258117"/>
            </a:xfrm>
            <a:custGeom>
              <a:avLst/>
              <a:gdLst>
                <a:gd name="T0" fmla="*/ 1186 w 1212"/>
                <a:gd name="T1" fmla="*/ 206 h 207"/>
                <a:gd name="T2" fmla="*/ 1186 w 1212"/>
                <a:gd name="T3" fmla="*/ 206 h 207"/>
                <a:gd name="T4" fmla="*/ 0 w 1212"/>
                <a:gd name="T5" fmla="*/ 168 h 207"/>
                <a:gd name="T6" fmla="*/ 0 w 1212"/>
                <a:gd name="T7" fmla="*/ 15 h 207"/>
                <a:gd name="T8" fmla="*/ 0 w 1212"/>
                <a:gd name="T9" fmla="*/ 15 h 207"/>
                <a:gd name="T10" fmla="*/ 1211 w 1212"/>
                <a:gd name="T11" fmla="*/ 45 h 207"/>
                <a:gd name="T12" fmla="*/ 1186 w 1212"/>
                <a:gd name="T13" fmla="*/ 206 h 207"/>
              </a:gdLst>
              <a:ahLst/>
              <a:cxnLst>
                <a:cxn ang="0">
                  <a:pos x="T0" y="T1"/>
                </a:cxn>
                <a:cxn ang="0">
                  <a:pos x="T2" y="T3"/>
                </a:cxn>
                <a:cxn ang="0">
                  <a:pos x="T4" y="T5"/>
                </a:cxn>
                <a:cxn ang="0">
                  <a:pos x="T6" y="T7"/>
                </a:cxn>
                <a:cxn ang="0">
                  <a:pos x="T8" y="T9"/>
                </a:cxn>
                <a:cxn ang="0">
                  <a:pos x="T10" y="T11"/>
                </a:cxn>
                <a:cxn ang="0">
                  <a:pos x="T12" y="T13"/>
                </a:cxn>
              </a:cxnLst>
              <a:rect l="0" t="0" r="r" b="b"/>
              <a:pathLst>
                <a:path w="1212" h="207">
                  <a:moveTo>
                    <a:pt x="1186" y="206"/>
                  </a:moveTo>
                  <a:lnTo>
                    <a:pt x="1186" y="206"/>
                  </a:lnTo>
                  <a:cubicBezTo>
                    <a:pt x="778" y="167"/>
                    <a:pt x="381" y="156"/>
                    <a:pt x="0" y="168"/>
                  </a:cubicBezTo>
                  <a:lnTo>
                    <a:pt x="0" y="15"/>
                  </a:lnTo>
                  <a:lnTo>
                    <a:pt x="0" y="15"/>
                  </a:lnTo>
                  <a:cubicBezTo>
                    <a:pt x="389" y="0"/>
                    <a:pt x="794" y="7"/>
                    <a:pt x="1211" y="45"/>
                  </a:cubicBezTo>
                  <a:lnTo>
                    <a:pt x="1186" y="206"/>
                  </a:lnTo>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10" name="Freeform 8">
              <a:extLst>
                <a:ext uri="{FF2B5EF4-FFF2-40B4-BE49-F238E27FC236}">
                  <a16:creationId xmlns:a16="http://schemas.microsoft.com/office/drawing/2014/main" id="{36D82121-779A-724D-8F01-0B1314387B30}"/>
                </a:ext>
              </a:extLst>
            </p:cNvPr>
            <p:cNvSpPr>
              <a:spLocks noChangeArrowheads="1"/>
            </p:cNvSpPr>
            <p:nvPr/>
          </p:nvSpPr>
          <p:spPr bwMode="auto">
            <a:xfrm>
              <a:off x="6782480" y="10113318"/>
              <a:ext cx="1795849" cy="648043"/>
            </a:xfrm>
            <a:custGeom>
              <a:avLst/>
              <a:gdLst>
                <a:gd name="T0" fmla="*/ 1354 w 1443"/>
                <a:gd name="T1" fmla="*/ 518 h 519"/>
                <a:gd name="T2" fmla="*/ 1354 w 1443"/>
                <a:gd name="T3" fmla="*/ 518 h 519"/>
                <a:gd name="T4" fmla="*/ 0 w 1443"/>
                <a:gd name="T5" fmla="*/ 164 h 519"/>
                <a:gd name="T6" fmla="*/ 46 w 1443"/>
                <a:gd name="T7" fmla="*/ 0 h 519"/>
                <a:gd name="T8" fmla="*/ 46 w 1443"/>
                <a:gd name="T9" fmla="*/ 0 h 519"/>
                <a:gd name="T10" fmla="*/ 1442 w 1443"/>
                <a:gd name="T11" fmla="*/ 354 h 519"/>
                <a:gd name="T12" fmla="*/ 1354 w 1443"/>
                <a:gd name="T13" fmla="*/ 518 h 519"/>
              </a:gdLst>
              <a:ahLst/>
              <a:cxnLst>
                <a:cxn ang="0">
                  <a:pos x="T0" y="T1"/>
                </a:cxn>
                <a:cxn ang="0">
                  <a:pos x="T2" y="T3"/>
                </a:cxn>
                <a:cxn ang="0">
                  <a:pos x="T4" y="T5"/>
                </a:cxn>
                <a:cxn ang="0">
                  <a:pos x="T6" y="T7"/>
                </a:cxn>
                <a:cxn ang="0">
                  <a:pos x="T8" y="T9"/>
                </a:cxn>
                <a:cxn ang="0">
                  <a:pos x="T10" y="T11"/>
                </a:cxn>
                <a:cxn ang="0">
                  <a:pos x="T12" y="T13"/>
                </a:cxn>
              </a:cxnLst>
              <a:rect l="0" t="0" r="r" b="b"/>
              <a:pathLst>
                <a:path w="1443" h="519">
                  <a:moveTo>
                    <a:pt x="1354" y="518"/>
                  </a:moveTo>
                  <a:lnTo>
                    <a:pt x="1354" y="518"/>
                  </a:lnTo>
                  <a:cubicBezTo>
                    <a:pt x="900" y="361"/>
                    <a:pt x="445" y="245"/>
                    <a:pt x="0" y="164"/>
                  </a:cubicBezTo>
                  <a:lnTo>
                    <a:pt x="46" y="0"/>
                  </a:lnTo>
                  <a:lnTo>
                    <a:pt x="46" y="0"/>
                  </a:lnTo>
                  <a:cubicBezTo>
                    <a:pt x="504" y="80"/>
                    <a:pt x="973" y="197"/>
                    <a:pt x="1442" y="354"/>
                  </a:cubicBezTo>
                  <a:lnTo>
                    <a:pt x="1354" y="518"/>
                  </a:lnTo>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11" name="Freeform 9">
              <a:extLst>
                <a:ext uri="{FF2B5EF4-FFF2-40B4-BE49-F238E27FC236}">
                  <a16:creationId xmlns:a16="http://schemas.microsoft.com/office/drawing/2014/main" id="{A7735523-21EF-4945-BBED-48AAC5D98975}"/>
                </a:ext>
              </a:extLst>
            </p:cNvPr>
            <p:cNvSpPr>
              <a:spLocks noChangeArrowheads="1"/>
            </p:cNvSpPr>
            <p:nvPr/>
          </p:nvSpPr>
          <p:spPr bwMode="auto">
            <a:xfrm>
              <a:off x="9533918" y="10959070"/>
              <a:ext cx="2125359" cy="911654"/>
            </a:xfrm>
            <a:custGeom>
              <a:avLst/>
              <a:gdLst>
                <a:gd name="T0" fmla="*/ 1622 w 1707"/>
                <a:gd name="T1" fmla="*/ 730 h 731"/>
                <a:gd name="T2" fmla="*/ 1622 w 1707"/>
                <a:gd name="T3" fmla="*/ 730 h 731"/>
                <a:gd name="T4" fmla="*/ 0 w 1707"/>
                <a:gd name="T5" fmla="*/ 164 h 731"/>
                <a:gd name="T6" fmla="*/ 107 w 1707"/>
                <a:gd name="T7" fmla="*/ 0 h 731"/>
                <a:gd name="T8" fmla="*/ 107 w 1707"/>
                <a:gd name="T9" fmla="*/ 0 h 731"/>
                <a:gd name="T10" fmla="*/ 1706 w 1707"/>
                <a:gd name="T11" fmla="*/ 545 h 731"/>
                <a:gd name="T12" fmla="*/ 1622 w 1707"/>
                <a:gd name="T13" fmla="*/ 730 h 731"/>
              </a:gdLst>
              <a:ahLst/>
              <a:cxnLst>
                <a:cxn ang="0">
                  <a:pos x="T0" y="T1"/>
                </a:cxn>
                <a:cxn ang="0">
                  <a:pos x="T2" y="T3"/>
                </a:cxn>
                <a:cxn ang="0">
                  <a:pos x="T4" y="T5"/>
                </a:cxn>
                <a:cxn ang="0">
                  <a:pos x="T6" y="T7"/>
                </a:cxn>
                <a:cxn ang="0">
                  <a:pos x="T8" y="T9"/>
                </a:cxn>
                <a:cxn ang="0">
                  <a:pos x="T10" y="T11"/>
                </a:cxn>
                <a:cxn ang="0">
                  <a:pos x="T12" y="T13"/>
                </a:cxn>
              </a:cxnLst>
              <a:rect l="0" t="0" r="r" b="b"/>
              <a:pathLst>
                <a:path w="1707" h="731">
                  <a:moveTo>
                    <a:pt x="1622" y="730"/>
                  </a:moveTo>
                  <a:lnTo>
                    <a:pt x="1622" y="730"/>
                  </a:lnTo>
                  <a:cubicBezTo>
                    <a:pt x="1030" y="573"/>
                    <a:pt x="500" y="362"/>
                    <a:pt x="0" y="164"/>
                  </a:cubicBezTo>
                  <a:lnTo>
                    <a:pt x="107" y="0"/>
                  </a:lnTo>
                  <a:lnTo>
                    <a:pt x="107" y="0"/>
                  </a:lnTo>
                  <a:cubicBezTo>
                    <a:pt x="611" y="197"/>
                    <a:pt x="1133" y="399"/>
                    <a:pt x="1706" y="545"/>
                  </a:cubicBezTo>
                  <a:lnTo>
                    <a:pt x="1622" y="730"/>
                  </a:lnTo>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12" name="Freeform 10">
              <a:extLst>
                <a:ext uri="{FF2B5EF4-FFF2-40B4-BE49-F238E27FC236}">
                  <a16:creationId xmlns:a16="http://schemas.microsoft.com/office/drawing/2014/main" id="{D7A2075F-4ADE-DA43-8BF9-F8B76B101576}"/>
                </a:ext>
              </a:extLst>
            </p:cNvPr>
            <p:cNvSpPr>
              <a:spLocks noChangeArrowheads="1"/>
            </p:cNvSpPr>
            <p:nvPr/>
          </p:nvSpPr>
          <p:spPr bwMode="auto">
            <a:xfrm>
              <a:off x="12993808" y="11920149"/>
              <a:ext cx="2784386" cy="466813"/>
            </a:xfrm>
            <a:custGeom>
              <a:avLst/>
              <a:gdLst>
                <a:gd name="T0" fmla="*/ 2233 w 2234"/>
                <a:gd name="T1" fmla="*/ 376 h 377"/>
                <a:gd name="T2" fmla="*/ 2233 w 2234"/>
                <a:gd name="T3" fmla="*/ 376 h 377"/>
                <a:gd name="T4" fmla="*/ 1070 w 2234"/>
                <a:gd name="T5" fmla="*/ 325 h 377"/>
                <a:gd name="T6" fmla="*/ 930 w 2234"/>
                <a:gd name="T7" fmla="*/ 315 h 377"/>
                <a:gd name="T8" fmla="*/ 930 w 2234"/>
                <a:gd name="T9" fmla="*/ 315 h 377"/>
                <a:gd name="T10" fmla="*/ 794 w 2234"/>
                <a:gd name="T11" fmla="*/ 301 h 377"/>
                <a:gd name="T12" fmla="*/ 523 w 2234"/>
                <a:gd name="T13" fmla="*/ 273 h 377"/>
                <a:gd name="T14" fmla="*/ 523 w 2234"/>
                <a:gd name="T15" fmla="*/ 273 h 377"/>
                <a:gd name="T16" fmla="*/ 0 w 2234"/>
                <a:gd name="T17" fmla="*/ 200 h 377"/>
                <a:gd name="T18" fmla="*/ 51 w 2234"/>
                <a:gd name="T19" fmla="*/ 0 h 377"/>
                <a:gd name="T20" fmla="*/ 51 w 2234"/>
                <a:gd name="T21" fmla="*/ 0 h 377"/>
                <a:gd name="T22" fmla="*/ 558 w 2234"/>
                <a:gd name="T23" fmla="*/ 67 h 377"/>
                <a:gd name="T24" fmla="*/ 820 w 2234"/>
                <a:gd name="T25" fmla="*/ 92 h 377"/>
                <a:gd name="T26" fmla="*/ 820 w 2234"/>
                <a:gd name="T27" fmla="*/ 92 h 377"/>
                <a:gd name="T28" fmla="*/ 954 w 2234"/>
                <a:gd name="T29" fmla="*/ 105 h 377"/>
                <a:gd name="T30" fmla="*/ 1088 w 2234"/>
                <a:gd name="T31" fmla="*/ 114 h 377"/>
                <a:gd name="T32" fmla="*/ 1088 w 2234"/>
                <a:gd name="T33" fmla="*/ 114 h 377"/>
                <a:gd name="T34" fmla="*/ 2217 w 2234"/>
                <a:gd name="T35" fmla="*/ 154 h 377"/>
                <a:gd name="T36" fmla="*/ 2233 w 2234"/>
                <a:gd name="T37" fmla="*/ 37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34" h="377">
                  <a:moveTo>
                    <a:pt x="2233" y="376"/>
                  </a:moveTo>
                  <a:lnTo>
                    <a:pt x="2233" y="376"/>
                  </a:lnTo>
                  <a:cubicBezTo>
                    <a:pt x="1835" y="371"/>
                    <a:pt x="1447" y="358"/>
                    <a:pt x="1070" y="325"/>
                  </a:cubicBezTo>
                  <a:lnTo>
                    <a:pt x="930" y="315"/>
                  </a:lnTo>
                  <a:lnTo>
                    <a:pt x="930" y="315"/>
                  </a:lnTo>
                  <a:cubicBezTo>
                    <a:pt x="885" y="311"/>
                    <a:pt x="839" y="305"/>
                    <a:pt x="794" y="301"/>
                  </a:cubicBezTo>
                  <a:lnTo>
                    <a:pt x="523" y="273"/>
                  </a:lnTo>
                  <a:lnTo>
                    <a:pt x="523" y="273"/>
                  </a:lnTo>
                  <a:cubicBezTo>
                    <a:pt x="346" y="249"/>
                    <a:pt x="171" y="230"/>
                    <a:pt x="0" y="200"/>
                  </a:cubicBezTo>
                  <a:lnTo>
                    <a:pt x="51" y="0"/>
                  </a:lnTo>
                  <a:lnTo>
                    <a:pt x="51" y="0"/>
                  </a:lnTo>
                  <a:cubicBezTo>
                    <a:pt x="217" y="27"/>
                    <a:pt x="386" y="45"/>
                    <a:pt x="558" y="67"/>
                  </a:cubicBezTo>
                  <a:lnTo>
                    <a:pt x="820" y="92"/>
                  </a:lnTo>
                  <a:lnTo>
                    <a:pt x="820" y="92"/>
                  </a:lnTo>
                  <a:cubicBezTo>
                    <a:pt x="865" y="96"/>
                    <a:pt x="909" y="101"/>
                    <a:pt x="954" y="105"/>
                  </a:cubicBezTo>
                  <a:lnTo>
                    <a:pt x="1088" y="114"/>
                  </a:lnTo>
                  <a:lnTo>
                    <a:pt x="1088" y="114"/>
                  </a:lnTo>
                  <a:cubicBezTo>
                    <a:pt x="1454" y="142"/>
                    <a:pt x="1831" y="153"/>
                    <a:pt x="2217" y="154"/>
                  </a:cubicBezTo>
                  <a:lnTo>
                    <a:pt x="2233" y="376"/>
                  </a:lnTo>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13" name="Freeform 11">
              <a:extLst>
                <a:ext uri="{FF2B5EF4-FFF2-40B4-BE49-F238E27FC236}">
                  <a16:creationId xmlns:a16="http://schemas.microsoft.com/office/drawing/2014/main" id="{3F26381E-9674-5D44-9393-50C9EE4DDDB8}"/>
                </a:ext>
              </a:extLst>
            </p:cNvPr>
            <p:cNvSpPr>
              <a:spLocks noChangeArrowheads="1"/>
            </p:cNvSpPr>
            <p:nvPr/>
          </p:nvSpPr>
          <p:spPr bwMode="auto">
            <a:xfrm>
              <a:off x="17585027" y="11557684"/>
              <a:ext cx="3575218" cy="768865"/>
            </a:xfrm>
            <a:custGeom>
              <a:avLst/>
              <a:gdLst>
                <a:gd name="T0" fmla="*/ 2870 w 2871"/>
                <a:gd name="T1" fmla="*/ 239 h 619"/>
                <a:gd name="T2" fmla="*/ 2685 w 2871"/>
                <a:gd name="T3" fmla="*/ 276 h 619"/>
                <a:gd name="T4" fmla="*/ 2685 w 2871"/>
                <a:gd name="T5" fmla="*/ 276 h 619"/>
                <a:gd name="T6" fmla="*/ 2501 w 2871"/>
                <a:gd name="T7" fmla="*/ 309 h 619"/>
                <a:gd name="T8" fmla="*/ 2138 w 2871"/>
                <a:gd name="T9" fmla="*/ 372 h 619"/>
                <a:gd name="T10" fmla="*/ 2138 w 2871"/>
                <a:gd name="T11" fmla="*/ 372 h 619"/>
                <a:gd name="T12" fmla="*/ 1426 w 2871"/>
                <a:gd name="T13" fmla="*/ 477 h 619"/>
                <a:gd name="T14" fmla="*/ 1426 w 2871"/>
                <a:gd name="T15" fmla="*/ 477 h 619"/>
                <a:gd name="T16" fmla="*/ 735 w 2871"/>
                <a:gd name="T17" fmla="*/ 560 h 619"/>
                <a:gd name="T18" fmla="*/ 735 w 2871"/>
                <a:gd name="T19" fmla="*/ 560 h 619"/>
                <a:gd name="T20" fmla="*/ 396 w 2871"/>
                <a:gd name="T21" fmla="*/ 592 h 619"/>
                <a:gd name="T22" fmla="*/ 230 w 2871"/>
                <a:gd name="T23" fmla="*/ 606 h 619"/>
                <a:gd name="T24" fmla="*/ 230 w 2871"/>
                <a:gd name="T25" fmla="*/ 606 h 619"/>
                <a:gd name="T26" fmla="*/ 65 w 2871"/>
                <a:gd name="T27" fmla="*/ 618 h 619"/>
                <a:gd name="T28" fmla="*/ 0 w 2871"/>
                <a:gd name="T29" fmla="*/ 387 h 619"/>
                <a:gd name="T30" fmla="*/ 0 w 2871"/>
                <a:gd name="T31" fmla="*/ 387 h 619"/>
                <a:gd name="T32" fmla="*/ 160 w 2871"/>
                <a:gd name="T33" fmla="*/ 374 h 619"/>
                <a:gd name="T34" fmla="*/ 321 w 2871"/>
                <a:gd name="T35" fmla="*/ 358 h 619"/>
                <a:gd name="T36" fmla="*/ 321 w 2871"/>
                <a:gd name="T37" fmla="*/ 358 h 619"/>
                <a:gd name="T38" fmla="*/ 648 w 2871"/>
                <a:gd name="T39" fmla="*/ 326 h 619"/>
                <a:gd name="T40" fmla="*/ 648 w 2871"/>
                <a:gd name="T41" fmla="*/ 326 h 619"/>
                <a:gd name="T42" fmla="*/ 1315 w 2871"/>
                <a:gd name="T43" fmla="*/ 241 h 619"/>
                <a:gd name="T44" fmla="*/ 1315 w 2871"/>
                <a:gd name="T45" fmla="*/ 241 h 619"/>
                <a:gd name="T46" fmla="*/ 2003 w 2871"/>
                <a:gd name="T47" fmla="*/ 134 h 619"/>
                <a:gd name="T48" fmla="*/ 2354 w 2871"/>
                <a:gd name="T49" fmla="*/ 70 h 619"/>
                <a:gd name="T50" fmla="*/ 2354 w 2871"/>
                <a:gd name="T51" fmla="*/ 70 h 619"/>
                <a:gd name="T52" fmla="*/ 2531 w 2871"/>
                <a:gd name="T53" fmla="*/ 37 h 619"/>
                <a:gd name="T54" fmla="*/ 2709 w 2871"/>
                <a:gd name="T55" fmla="*/ 0 h 619"/>
                <a:gd name="T56" fmla="*/ 2870 w 2871"/>
                <a:gd name="T57" fmla="*/ 23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871" h="619">
                  <a:moveTo>
                    <a:pt x="2870" y="239"/>
                  </a:moveTo>
                  <a:lnTo>
                    <a:pt x="2685" y="276"/>
                  </a:lnTo>
                  <a:lnTo>
                    <a:pt x="2685" y="276"/>
                  </a:lnTo>
                  <a:cubicBezTo>
                    <a:pt x="2624" y="287"/>
                    <a:pt x="2562" y="297"/>
                    <a:pt x="2501" y="309"/>
                  </a:cubicBezTo>
                  <a:lnTo>
                    <a:pt x="2138" y="372"/>
                  </a:lnTo>
                  <a:lnTo>
                    <a:pt x="2138" y="372"/>
                  </a:lnTo>
                  <a:cubicBezTo>
                    <a:pt x="1898" y="408"/>
                    <a:pt x="1663" y="448"/>
                    <a:pt x="1426" y="477"/>
                  </a:cubicBezTo>
                  <a:lnTo>
                    <a:pt x="1426" y="477"/>
                  </a:lnTo>
                  <a:cubicBezTo>
                    <a:pt x="1194" y="510"/>
                    <a:pt x="963" y="535"/>
                    <a:pt x="735" y="560"/>
                  </a:cubicBezTo>
                  <a:lnTo>
                    <a:pt x="735" y="560"/>
                  </a:lnTo>
                  <a:cubicBezTo>
                    <a:pt x="622" y="572"/>
                    <a:pt x="509" y="581"/>
                    <a:pt x="396" y="592"/>
                  </a:cubicBezTo>
                  <a:lnTo>
                    <a:pt x="230" y="606"/>
                  </a:lnTo>
                  <a:lnTo>
                    <a:pt x="230" y="606"/>
                  </a:lnTo>
                  <a:cubicBezTo>
                    <a:pt x="175" y="611"/>
                    <a:pt x="119" y="614"/>
                    <a:pt x="65" y="618"/>
                  </a:cubicBezTo>
                  <a:lnTo>
                    <a:pt x="0" y="387"/>
                  </a:lnTo>
                  <a:lnTo>
                    <a:pt x="0" y="387"/>
                  </a:lnTo>
                  <a:cubicBezTo>
                    <a:pt x="53" y="383"/>
                    <a:pt x="107" y="379"/>
                    <a:pt x="160" y="374"/>
                  </a:cubicBezTo>
                  <a:lnTo>
                    <a:pt x="321" y="358"/>
                  </a:lnTo>
                  <a:lnTo>
                    <a:pt x="321" y="358"/>
                  </a:lnTo>
                  <a:cubicBezTo>
                    <a:pt x="429" y="348"/>
                    <a:pt x="539" y="338"/>
                    <a:pt x="648" y="326"/>
                  </a:cubicBezTo>
                  <a:lnTo>
                    <a:pt x="648" y="326"/>
                  </a:lnTo>
                  <a:cubicBezTo>
                    <a:pt x="868" y="300"/>
                    <a:pt x="1092" y="275"/>
                    <a:pt x="1315" y="241"/>
                  </a:cubicBezTo>
                  <a:lnTo>
                    <a:pt x="1315" y="241"/>
                  </a:lnTo>
                  <a:cubicBezTo>
                    <a:pt x="1544" y="211"/>
                    <a:pt x="1771" y="171"/>
                    <a:pt x="2003" y="134"/>
                  </a:cubicBezTo>
                  <a:lnTo>
                    <a:pt x="2354" y="70"/>
                  </a:lnTo>
                  <a:lnTo>
                    <a:pt x="2354" y="70"/>
                  </a:lnTo>
                  <a:cubicBezTo>
                    <a:pt x="2413" y="59"/>
                    <a:pt x="2472" y="49"/>
                    <a:pt x="2531" y="37"/>
                  </a:cubicBezTo>
                  <a:lnTo>
                    <a:pt x="2709" y="0"/>
                  </a:lnTo>
                  <a:lnTo>
                    <a:pt x="2870" y="239"/>
                  </a:lnTo>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14" name="Freeform 12">
              <a:extLst>
                <a:ext uri="{FF2B5EF4-FFF2-40B4-BE49-F238E27FC236}">
                  <a16:creationId xmlns:a16="http://schemas.microsoft.com/office/drawing/2014/main" id="{A76C9A07-43A4-B14C-AB37-D6F843312B46}"/>
                </a:ext>
              </a:extLst>
            </p:cNvPr>
            <p:cNvSpPr>
              <a:spLocks noChangeArrowheads="1"/>
            </p:cNvSpPr>
            <p:nvPr/>
          </p:nvSpPr>
          <p:spPr bwMode="auto">
            <a:xfrm>
              <a:off x="23159293" y="10678982"/>
              <a:ext cx="1224693" cy="653537"/>
            </a:xfrm>
            <a:custGeom>
              <a:avLst/>
              <a:gdLst>
                <a:gd name="T0" fmla="*/ 981 w 982"/>
                <a:gd name="T1" fmla="*/ 0 h 525"/>
                <a:gd name="T2" fmla="*/ 981 w 982"/>
                <a:gd name="T3" fmla="*/ 314 h 525"/>
                <a:gd name="T4" fmla="*/ 981 w 982"/>
                <a:gd name="T5" fmla="*/ 314 h 525"/>
                <a:gd name="T6" fmla="*/ 226 w 982"/>
                <a:gd name="T7" fmla="*/ 524 h 525"/>
                <a:gd name="T8" fmla="*/ 0 w 982"/>
                <a:gd name="T9" fmla="*/ 286 h 525"/>
                <a:gd name="T10" fmla="*/ 0 w 982"/>
                <a:gd name="T11" fmla="*/ 286 h 525"/>
                <a:gd name="T12" fmla="*/ 981 w 982"/>
                <a:gd name="T13" fmla="*/ 0 h 525"/>
              </a:gdLst>
              <a:ahLst/>
              <a:cxnLst>
                <a:cxn ang="0">
                  <a:pos x="T0" y="T1"/>
                </a:cxn>
                <a:cxn ang="0">
                  <a:pos x="T2" y="T3"/>
                </a:cxn>
                <a:cxn ang="0">
                  <a:pos x="T4" y="T5"/>
                </a:cxn>
                <a:cxn ang="0">
                  <a:pos x="T6" y="T7"/>
                </a:cxn>
                <a:cxn ang="0">
                  <a:pos x="T8" y="T9"/>
                </a:cxn>
                <a:cxn ang="0">
                  <a:pos x="T10" y="T11"/>
                </a:cxn>
                <a:cxn ang="0">
                  <a:pos x="T12" y="T13"/>
                </a:cxn>
              </a:cxnLst>
              <a:rect l="0" t="0" r="r" b="b"/>
              <a:pathLst>
                <a:path w="982" h="525">
                  <a:moveTo>
                    <a:pt x="981" y="0"/>
                  </a:moveTo>
                  <a:lnTo>
                    <a:pt x="981" y="314"/>
                  </a:lnTo>
                  <a:lnTo>
                    <a:pt x="981" y="314"/>
                  </a:lnTo>
                  <a:cubicBezTo>
                    <a:pt x="728" y="388"/>
                    <a:pt x="477" y="458"/>
                    <a:pt x="226" y="524"/>
                  </a:cubicBezTo>
                  <a:lnTo>
                    <a:pt x="0" y="286"/>
                  </a:lnTo>
                  <a:lnTo>
                    <a:pt x="0" y="286"/>
                  </a:lnTo>
                  <a:cubicBezTo>
                    <a:pt x="325" y="197"/>
                    <a:pt x="653" y="102"/>
                    <a:pt x="981" y="0"/>
                  </a:cubicBezTo>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grpSp>
      <p:sp>
        <p:nvSpPr>
          <p:cNvPr id="16" name="TextBox 15">
            <a:extLst>
              <a:ext uri="{FF2B5EF4-FFF2-40B4-BE49-F238E27FC236}">
                <a16:creationId xmlns:a16="http://schemas.microsoft.com/office/drawing/2014/main" id="{0A8381AC-E58D-6248-B5A3-3BF903B7E131}"/>
              </a:ext>
            </a:extLst>
          </p:cNvPr>
          <p:cNvSpPr txBox="1"/>
          <p:nvPr/>
        </p:nvSpPr>
        <p:spPr>
          <a:xfrm>
            <a:off x="4034389"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7" name="TextBox 16">
            <a:extLst>
              <a:ext uri="{FF2B5EF4-FFF2-40B4-BE49-F238E27FC236}">
                <a16:creationId xmlns:a16="http://schemas.microsoft.com/office/drawing/2014/main" id="{135D13D3-77AB-2649-A4E0-73C115C65541}"/>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nvGrpSpPr>
          <p:cNvPr id="18" name="Group 17">
            <a:extLst>
              <a:ext uri="{FF2B5EF4-FFF2-40B4-BE49-F238E27FC236}">
                <a16:creationId xmlns:a16="http://schemas.microsoft.com/office/drawing/2014/main" id="{E2E8646D-118A-C342-A5EF-669AFB0F596C}"/>
              </a:ext>
            </a:extLst>
          </p:cNvPr>
          <p:cNvGrpSpPr/>
          <p:nvPr/>
        </p:nvGrpSpPr>
        <p:grpSpPr>
          <a:xfrm>
            <a:off x="1293005" y="3139441"/>
            <a:ext cx="1263683" cy="1263683"/>
            <a:chOff x="6203917" y="6068451"/>
            <a:chExt cx="2527366" cy="2527366"/>
          </a:xfrm>
        </p:grpSpPr>
        <p:sp>
          <p:nvSpPr>
            <p:cNvPr id="19" name="Teardrop 18">
              <a:extLst>
                <a:ext uri="{FF2B5EF4-FFF2-40B4-BE49-F238E27FC236}">
                  <a16:creationId xmlns:a16="http://schemas.microsoft.com/office/drawing/2014/main" id="{5DBF687E-BEA2-B742-A1B5-CC186293465B}"/>
                </a:ext>
              </a:extLst>
            </p:cNvPr>
            <p:cNvSpPr/>
            <p:nvPr/>
          </p:nvSpPr>
          <p:spPr>
            <a:xfrm rot="8100000">
              <a:off x="6203917" y="6068451"/>
              <a:ext cx="2527366" cy="2527366"/>
            </a:xfrm>
            <a:prstGeom prst="teardrop">
              <a:avLst>
                <a:gd name="adj" fmla="val 11836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20" name="Oval 19">
              <a:extLst>
                <a:ext uri="{FF2B5EF4-FFF2-40B4-BE49-F238E27FC236}">
                  <a16:creationId xmlns:a16="http://schemas.microsoft.com/office/drawing/2014/main" id="{65B31943-7159-184C-9893-17CCD832E292}"/>
                </a:ext>
              </a:extLst>
            </p:cNvPr>
            <p:cNvSpPr/>
            <p:nvPr/>
          </p:nvSpPr>
          <p:spPr>
            <a:xfrm>
              <a:off x="6504175" y="6364766"/>
              <a:ext cx="1925582" cy="192558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21" name="Group 20">
            <a:extLst>
              <a:ext uri="{FF2B5EF4-FFF2-40B4-BE49-F238E27FC236}">
                <a16:creationId xmlns:a16="http://schemas.microsoft.com/office/drawing/2014/main" id="{7FE4BE5F-ABF7-5B40-8C7E-0128BFD4C37B}"/>
              </a:ext>
            </a:extLst>
          </p:cNvPr>
          <p:cNvGrpSpPr/>
          <p:nvPr/>
        </p:nvGrpSpPr>
        <p:grpSpPr>
          <a:xfrm>
            <a:off x="9686318" y="3669682"/>
            <a:ext cx="1263683" cy="1263683"/>
            <a:chOff x="6203917" y="6068451"/>
            <a:chExt cx="2527366" cy="2527366"/>
          </a:xfrm>
        </p:grpSpPr>
        <p:sp>
          <p:nvSpPr>
            <p:cNvPr id="22" name="Teardrop 21">
              <a:extLst>
                <a:ext uri="{FF2B5EF4-FFF2-40B4-BE49-F238E27FC236}">
                  <a16:creationId xmlns:a16="http://schemas.microsoft.com/office/drawing/2014/main" id="{1F6438E6-985B-B745-967B-3EF442D30E17}"/>
                </a:ext>
              </a:extLst>
            </p:cNvPr>
            <p:cNvSpPr/>
            <p:nvPr/>
          </p:nvSpPr>
          <p:spPr>
            <a:xfrm rot="8100000">
              <a:off x="6203917" y="6068451"/>
              <a:ext cx="2527366" cy="2527366"/>
            </a:xfrm>
            <a:prstGeom prst="teardrop">
              <a:avLst>
                <a:gd name="adj" fmla="val 11836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23" name="Oval 22">
              <a:extLst>
                <a:ext uri="{FF2B5EF4-FFF2-40B4-BE49-F238E27FC236}">
                  <a16:creationId xmlns:a16="http://schemas.microsoft.com/office/drawing/2014/main" id="{03B916C4-E9E2-ED4C-92F0-31A1F516ABED}"/>
                </a:ext>
              </a:extLst>
            </p:cNvPr>
            <p:cNvSpPr/>
            <p:nvPr/>
          </p:nvSpPr>
          <p:spPr>
            <a:xfrm>
              <a:off x="6504175" y="6364766"/>
              <a:ext cx="1925582" cy="192558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24" name="Group 23">
            <a:extLst>
              <a:ext uri="{FF2B5EF4-FFF2-40B4-BE49-F238E27FC236}">
                <a16:creationId xmlns:a16="http://schemas.microsoft.com/office/drawing/2014/main" id="{7EF98AFA-6E85-6E43-B00A-CA704C01E836}"/>
              </a:ext>
            </a:extLst>
          </p:cNvPr>
          <p:cNvGrpSpPr/>
          <p:nvPr/>
        </p:nvGrpSpPr>
        <p:grpSpPr>
          <a:xfrm>
            <a:off x="6888547" y="4134846"/>
            <a:ext cx="1263683" cy="1263683"/>
            <a:chOff x="6203917" y="6068451"/>
            <a:chExt cx="2527366" cy="2527366"/>
          </a:xfrm>
        </p:grpSpPr>
        <p:sp>
          <p:nvSpPr>
            <p:cNvPr id="25" name="Teardrop 24">
              <a:extLst>
                <a:ext uri="{FF2B5EF4-FFF2-40B4-BE49-F238E27FC236}">
                  <a16:creationId xmlns:a16="http://schemas.microsoft.com/office/drawing/2014/main" id="{2DD9C720-CBB1-B047-ABA3-2B5EBE046843}"/>
                </a:ext>
              </a:extLst>
            </p:cNvPr>
            <p:cNvSpPr/>
            <p:nvPr/>
          </p:nvSpPr>
          <p:spPr>
            <a:xfrm rot="8100000">
              <a:off x="6203917" y="6068451"/>
              <a:ext cx="2527366" cy="2527366"/>
            </a:xfrm>
            <a:prstGeom prst="teardrop">
              <a:avLst>
                <a:gd name="adj" fmla="val 11836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26" name="Oval 25">
              <a:extLst>
                <a:ext uri="{FF2B5EF4-FFF2-40B4-BE49-F238E27FC236}">
                  <a16:creationId xmlns:a16="http://schemas.microsoft.com/office/drawing/2014/main" id="{36B3DC66-9266-AE48-AF38-E9F35DEA06AE}"/>
                </a:ext>
              </a:extLst>
            </p:cNvPr>
            <p:cNvSpPr/>
            <p:nvPr/>
          </p:nvSpPr>
          <p:spPr>
            <a:xfrm>
              <a:off x="6504175" y="6364766"/>
              <a:ext cx="1925582" cy="192558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27" name="Group 26">
            <a:extLst>
              <a:ext uri="{FF2B5EF4-FFF2-40B4-BE49-F238E27FC236}">
                <a16:creationId xmlns:a16="http://schemas.microsoft.com/office/drawing/2014/main" id="{78089FEC-4EE7-7B49-855F-84F231433F64}"/>
              </a:ext>
            </a:extLst>
          </p:cNvPr>
          <p:cNvGrpSpPr/>
          <p:nvPr/>
        </p:nvGrpSpPr>
        <p:grpSpPr>
          <a:xfrm>
            <a:off x="4090776" y="3669682"/>
            <a:ext cx="1263683" cy="1263683"/>
            <a:chOff x="6203917" y="6068451"/>
            <a:chExt cx="2527366" cy="2527366"/>
          </a:xfrm>
        </p:grpSpPr>
        <p:sp>
          <p:nvSpPr>
            <p:cNvPr id="28" name="Teardrop 27">
              <a:extLst>
                <a:ext uri="{FF2B5EF4-FFF2-40B4-BE49-F238E27FC236}">
                  <a16:creationId xmlns:a16="http://schemas.microsoft.com/office/drawing/2014/main" id="{87844AF1-CC09-174E-A468-252D4F2D5C7C}"/>
                </a:ext>
              </a:extLst>
            </p:cNvPr>
            <p:cNvSpPr/>
            <p:nvPr/>
          </p:nvSpPr>
          <p:spPr>
            <a:xfrm rot="8100000">
              <a:off x="6203917" y="6068451"/>
              <a:ext cx="2527366" cy="2527366"/>
            </a:xfrm>
            <a:prstGeom prst="teardrop">
              <a:avLst>
                <a:gd name="adj" fmla="val 11836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29" name="Oval 28">
              <a:extLst>
                <a:ext uri="{FF2B5EF4-FFF2-40B4-BE49-F238E27FC236}">
                  <a16:creationId xmlns:a16="http://schemas.microsoft.com/office/drawing/2014/main" id="{6E8EA1A5-FF88-8545-945D-C921EEF14B3D}"/>
                </a:ext>
              </a:extLst>
            </p:cNvPr>
            <p:cNvSpPr/>
            <p:nvPr/>
          </p:nvSpPr>
          <p:spPr>
            <a:xfrm>
              <a:off x="6504175" y="6364766"/>
              <a:ext cx="1925582" cy="192558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30" name="TextBox 29">
            <a:extLst>
              <a:ext uri="{FF2B5EF4-FFF2-40B4-BE49-F238E27FC236}">
                <a16:creationId xmlns:a16="http://schemas.microsoft.com/office/drawing/2014/main" id="{0397A122-71DB-D245-ADC7-1D47BC23A3BF}"/>
              </a:ext>
            </a:extLst>
          </p:cNvPr>
          <p:cNvSpPr txBox="1"/>
          <p:nvPr/>
        </p:nvSpPr>
        <p:spPr>
          <a:xfrm>
            <a:off x="1582446" y="3599717"/>
            <a:ext cx="684803" cy="338554"/>
          </a:xfrm>
          <a:prstGeom prst="rect">
            <a:avLst/>
          </a:prstGeom>
          <a:noFill/>
        </p:spPr>
        <p:txBody>
          <a:bodyPr wrap="none" rtlCol="0" anchor="ctr" anchorCtr="0">
            <a:spAutoFit/>
          </a:bodyPr>
          <a:lstStyle/>
          <a:p>
            <a:pPr algn="ctr"/>
            <a:r>
              <a:rPr lang="en-US" sz="1600" b="1" dirty="0">
                <a:solidFill>
                  <a:schemeClr val="accent1"/>
                </a:solidFill>
                <a:latin typeface="Poppins" pitchFamily="2" charset="77"/>
                <a:ea typeface="League Spartan" charset="0"/>
                <a:cs typeface="Poppins" pitchFamily="2" charset="77"/>
              </a:rPr>
              <a:t>2020</a:t>
            </a:r>
          </a:p>
        </p:txBody>
      </p:sp>
      <p:sp>
        <p:nvSpPr>
          <p:cNvPr id="31" name="TextBox 30">
            <a:extLst>
              <a:ext uri="{FF2B5EF4-FFF2-40B4-BE49-F238E27FC236}">
                <a16:creationId xmlns:a16="http://schemas.microsoft.com/office/drawing/2014/main" id="{978B906A-E6E2-AC40-A7B9-BFF2565CBA8C}"/>
              </a:ext>
            </a:extLst>
          </p:cNvPr>
          <p:cNvSpPr txBox="1"/>
          <p:nvPr/>
        </p:nvSpPr>
        <p:spPr>
          <a:xfrm>
            <a:off x="4408269" y="4129958"/>
            <a:ext cx="628698" cy="338554"/>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2021</a:t>
            </a:r>
          </a:p>
        </p:txBody>
      </p:sp>
      <p:sp>
        <p:nvSpPr>
          <p:cNvPr id="32" name="TextBox 31">
            <a:extLst>
              <a:ext uri="{FF2B5EF4-FFF2-40B4-BE49-F238E27FC236}">
                <a16:creationId xmlns:a16="http://schemas.microsoft.com/office/drawing/2014/main" id="{FAAE25B7-AD69-9449-8346-337F1B92698E}"/>
              </a:ext>
            </a:extLst>
          </p:cNvPr>
          <p:cNvSpPr txBox="1"/>
          <p:nvPr/>
        </p:nvSpPr>
        <p:spPr>
          <a:xfrm>
            <a:off x="7185685" y="4611353"/>
            <a:ext cx="668774" cy="338554"/>
          </a:xfrm>
          <a:prstGeom prst="rect">
            <a:avLst/>
          </a:prstGeom>
          <a:noFill/>
        </p:spPr>
        <p:txBody>
          <a:bodyPr wrap="none" rtlCol="0" anchor="ctr" anchorCtr="0">
            <a:spAutoFit/>
          </a:bodyPr>
          <a:lstStyle/>
          <a:p>
            <a:pPr algn="ctr"/>
            <a:r>
              <a:rPr lang="en-US" sz="1600" b="1" dirty="0">
                <a:solidFill>
                  <a:schemeClr val="accent3"/>
                </a:solidFill>
                <a:latin typeface="Poppins" pitchFamily="2" charset="77"/>
                <a:ea typeface="League Spartan" charset="0"/>
                <a:cs typeface="Poppins" pitchFamily="2" charset="77"/>
              </a:rPr>
              <a:t>2022</a:t>
            </a:r>
          </a:p>
        </p:txBody>
      </p:sp>
      <p:sp>
        <p:nvSpPr>
          <p:cNvPr id="33" name="TextBox 32">
            <a:extLst>
              <a:ext uri="{FF2B5EF4-FFF2-40B4-BE49-F238E27FC236}">
                <a16:creationId xmlns:a16="http://schemas.microsoft.com/office/drawing/2014/main" id="{ACCA43A1-C15B-824E-9D7D-E285B7395BBF}"/>
              </a:ext>
            </a:extLst>
          </p:cNvPr>
          <p:cNvSpPr txBox="1"/>
          <p:nvPr/>
        </p:nvSpPr>
        <p:spPr>
          <a:xfrm>
            <a:off x="9979142" y="4111985"/>
            <a:ext cx="675185" cy="338554"/>
          </a:xfrm>
          <a:prstGeom prst="rect">
            <a:avLst/>
          </a:prstGeom>
          <a:noFill/>
        </p:spPr>
        <p:txBody>
          <a:bodyPr wrap="none" rtlCol="0" anchor="ctr" anchorCtr="0">
            <a:spAutoFit/>
          </a:bodyPr>
          <a:lstStyle/>
          <a:p>
            <a:pPr algn="ctr"/>
            <a:r>
              <a:rPr lang="en-US" sz="1600" b="1" dirty="0">
                <a:solidFill>
                  <a:schemeClr val="accent4"/>
                </a:solidFill>
                <a:latin typeface="Poppins" pitchFamily="2" charset="77"/>
                <a:ea typeface="League Spartan" charset="0"/>
                <a:cs typeface="Poppins" pitchFamily="2" charset="77"/>
              </a:rPr>
              <a:t>2023</a:t>
            </a:r>
          </a:p>
        </p:txBody>
      </p:sp>
      <p:sp>
        <p:nvSpPr>
          <p:cNvPr id="34" name="TextBox 33">
            <a:extLst>
              <a:ext uri="{FF2B5EF4-FFF2-40B4-BE49-F238E27FC236}">
                <a16:creationId xmlns:a16="http://schemas.microsoft.com/office/drawing/2014/main" id="{4571831D-5956-4343-A252-1549A59025FA}"/>
              </a:ext>
            </a:extLst>
          </p:cNvPr>
          <p:cNvSpPr txBox="1"/>
          <p:nvPr/>
        </p:nvSpPr>
        <p:spPr>
          <a:xfrm>
            <a:off x="1316831" y="1186758"/>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35" name="Subtitle 2">
            <a:extLst>
              <a:ext uri="{FF2B5EF4-FFF2-40B4-BE49-F238E27FC236}">
                <a16:creationId xmlns:a16="http://schemas.microsoft.com/office/drawing/2014/main" id="{E9E83AF1-6279-E742-88BA-F8CE526E9A06}"/>
              </a:ext>
            </a:extLst>
          </p:cNvPr>
          <p:cNvSpPr txBox="1">
            <a:spLocks/>
          </p:cNvSpPr>
          <p:nvPr/>
        </p:nvSpPr>
        <p:spPr>
          <a:xfrm>
            <a:off x="987477" y="1583048"/>
            <a:ext cx="1874104"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a:t>
            </a:r>
          </a:p>
        </p:txBody>
      </p:sp>
      <p:sp>
        <p:nvSpPr>
          <p:cNvPr id="38" name="TextBox 37">
            <a:extLst>
              <a:ext uri="{FF2B5EF4-FFF2-40B4-BE49-F238E27FC236}">
                <a16:creationId xmlns:a16="http://schemas.microsoft.com/office/drawing/2014/main" id="{E939FEF8-D100-5B47-9CA1-157E9B1C44E5}"/>
              </a:ext>
            </a:extLst>
          </p:cNvPr>
          <p:cNvSpPr txBox="1"/>
          <p:nvPr/>
        </p:nvSpPr>
        <p:spPr>
          <a:xfrm>
            <a:off x="9709035" y="1681497"/>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39" name="Subtitle 2">
            <a:extLst>
              <a:ext uri="{FF2B5EF4-FFF2-40B4-BE49-F238E27FC236}">
                <a16:creationId xmlns:a16="http://schemas.microsoft.com/office/drawing/2014/main" id="{4F463EB7-E92B-FA45-80CC-DF59B4C496D7}"/>
              </a:ext>
            </a:extLst>
          </p:cNvPr>
          <p:cNvSpPr txBox="1">
            <a:spLocks/>
          </p:cNvSpPr>
          <p:nvPr/>
        </p:nvSpPr>
        <p:spPr>
          <a:xfrm>
            <a:off x="9379682" y="2077787"/>
            <a:ext cx="1874104"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a:t>
            </a:r>
          </a:p>
        </p:txBody>
      </p:sp>
      <p:sp>
        <p:nvSpPr>
          <p:cNvPr id="41" name="TextBox 40">
            <a:extLst>
              <a:ext uri="{FF2B5EF4-FFF2-40B4-BE49-F238E27FC236}">
                <a16:creationId xmlns:a16="http://schemas.microsoft.com/office/drawing/2014/main" id="{F6AA4431-8A4A-8847-883F-DE0C3F266343}"/>
              </a:ext>
            </a:extLst>
          </p:cNvPr>
          <p:cNvSpPr txBox="1"/>
          <p:nvPr/>
        </p:nvSpPr>
        <p:spPr>
          <a:xfrm>
            <a:off x="6911634" y="2146662"/>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42" name="Subtitle 2">
            <a:extLst>
              <a:ext uri="{FF2B5EF4-FFF2-40B4-BE49-F238E27FC236}">
                <a16:creationId xmlns:a16="http://schemas.microsoft.com/office/drawing/2014/main" id="{CDB8638C-6E5A-C248-8D09-5302EFE99460}"/>
              </a:ext>
            </a:extLst>
          </p:cNvPr>
          <p:cNvSpPr txBox="1">
            <a:spLocks/>
          </p:cNvSpPr>
          <p:nvPr/>
        </p:nvSpPr>
        <p:spPr>
          <a:xfrm>
            <a:off x="6582280" y="2542951"/>
            <a:ext cx="1874104"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a:t>
            </a:r>
          </a:p>
        </p:txBody>
      </p:sp>
      <p:sp>
        <p:nvSpPr>
          <p:cNvPr id="44" name="TextBox 43">
            <a:extLst>
              <a:ext uri="{FF2B5EF4-FFF2-40B4-BE49-F238E27FC236}">
                <a16:creationId xmlns:a16="http://schemas.microsoft.com/office/drawing/2014/main" id="{7A531B7D-70FC-604C-9C8B-E2D9C811A898}"/>
              </a:ext>
            </a:extLst>
          </p:cNvPr>
          <p:cNvSpPr txBox="1"/>
          <p:nvPr/>
        </p:nvSpPr>
        <p:spPr>
          <a:xfrm>
            <a:off x="4114232" y="1707073"/>
            <a:ext cx="12153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a:t>
            </a:r>
          </a:p>
        </p:txBody>
      </p:sp>
      <p:sp>
        <p:nvSpPr>
          <p:cNvPr id="45" name="Subtitle 2">
            <a:extLst>
              <a:ext uri="{FF2B5EF4-FFF2-40B4-BE49-F238E27FC236}">
                <a16:creationId xmlns:a16="http://schemas.microsoft.com/office/drawing/2014/main" id="{961A36A9-3ACE-E04D-99D3-0AA0F9D35672}"/>
              </a:ext>
            </a:extLst>
          </p:cNvPr>
          <p:cNvSpPr txBox="1">
            <a:spLocks/>
          </p:cNvSpPr>
          <p:nvPr/>
        </p:nvSpPr>
        <p:spPr>
          <a:xfrm>
            <a:off x="3784879" y="2103362"/>
            <a:ext cx="1874104"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a:t>
            </a:r>
          </a:p>
        </p:txBody>
      </p:sp>
    </p:spTree>
    <p:extLst>
      <p:ext uri="{BB962C8B-B14F-4D97-AF65-F5344CB8AC3E}">
        <p14:creationId xmlns:p14="http://schemas.microsoft.com/office/powerpoint/2010/main" val="1434039118"/>
      </p:ext>
    </p:extLst>
  </p:cSld>
  <p:clrMapOvr>
    <a:masterClrMapping/>
  </p:clrMapOvr>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6">
            <a:extLst>
              <a:ext uri="{FF2B5EF4-FFF2-40B4-BE49-F238E27FC236}">
                <a16:creationId xmlns:a16="http://schemas.microsoft.com/office/drawing/2014/main" id="{6937E1C4-185E-4B45-B2D7-8CB1A0B653EA}"/>
              </a:ext>
            </a:extLst>
          </p:cNvPr>
          <p:cNvSpPr>
            <a:spLocks noChangeArrowheads="1"/>
          </p:cNvSpPr>
          <p:nvPr/>
        </p:nvSpPr>
        <p:spPr bwMode="auto">
          <a:xfrm>
            <a:off x="2516152" y="1177097"/>
            <a:ext cx="9674262" cy="5680904"/>
          </a:xfrm>
          <a:custGeom>
            <a:avLst/>
            <a:gdLst>
              <a:gd name="connsiteX0" fmla="*/ 19348523 w 19348523"/>
              <a:gd name="connsiteY0" fmla="*/ 0 h 11361807"/>
              <a:gd name="connsiteX1" fmla="*/ 19348523 w 19348523"/>
              <a:gd name="connsiteY1" fmla="*/ 218962 h 11361807"/>
              <a:gd name="connsiteX2" fmla="*/ 19303173 w 19348523"/>
              <a:gd name="connsiteY2" fmla="*/ 224482 h 11361807"/>
              <a:gd name="connsiteX3" fmla="*/ 17812153 w 19348523"/>
              <a:gd name="connsiteY3" fmla="*/ 424309 h 11361807"/>
              <a:gd name="connsiteX4" fmla="*/ 13923887 w 19348523"/>
              <a:gd name="connsiteY4" fmla="*/ 1169809 h 11361807"/>
              <a:gd name="connsiteX5" fmla="*/ 12563385 w 19348523"/>
              <a:gd name="connsiteY5" fmla="*/ 1675078 h 11361807"/>
              <a:gd name="connsiteX6" fmla="*/ 12183437 w 19348523"/>
              <a:gd name="connsiteY6" fmla="*/ 2226044 h 11361807"/>
              <a:gd name="connsiteX7" fmla="*/ 12905469 w 19348523"/>
              <a:gd name="connsiteY7" fmla="*/ 2906264 h 11361807"/>
              <a:gd name="connsiteX8" fmla="*/ 13825961 w 19348523"/>
              <a:gd name="connsiteY8" fmla="*/ 3740545 h 11361807"/>
              <a:gd name="connsiteX9" fmla="*/ 12951167 w 19348523"/>
              <a:gd name="connsiteY9" fmla="*/ 4581356 h 11361807"/>
              <a:gd name="connsiteX10" fmla="*/ 10762875 w 19348523"/>
              <a:gd name="connsiteY10" fmla="*/ 4785030 h 11361807"/>
              <a:gd name="connsiteX11" fmla="*/ 8239027 w 19348523"/>
              <a:gd name="connsiteY11" fmla="*/ 5321634 h 11361807"/>
              <a:gd name="connsiteX12" fmla="*/ 8368289 w 19348523"/>
              <a:gd name="connsiteY12" fmla="*/ 5499196 h 11361807"/>
              <a:gd name="connsiteX13" fmla="*/ 8851384 w 19348523"/>
              <a:gd name="connsiteY13" fmla="*/ 5901322 h 11361807"/>
              <a:gd name="connsiteX14" fmla="*/ 10281085 w 19348523"/>
              <a:gd name="connsiteY14" fmla="*/ 7759198 h 11361807"/>
              <a:gd name="connsiteX15" fmla="*/ 9880246 w 19348523"/>
              <a:gd name="connsiteY15" fmla="*/ 8774959 h 11361807"/>
              <a:gd name="connsiteX16" fmla="*/ 8783489 w 19348523"/>
              <a:gd name="connsiteY16" fmla="*/ 9551794 h 11361807"/>
              <a:gd name="connsiteX17" fmla="*/ 5627700 w 19348523"/>
              <a:gd name="connsiteY17" fmla="*/ 10704643 h 11361807"/>
              <a:gd name="connsiteX18" fmla="*/ 3922769 w 19348523"/>
              <a:gd name="connsiteY18" fmla="*/ 11257016 h 11361807"/>
              <a:gd name="connsiteX19" fmla="*/ 3637608 w 19348523"/>
              <a:gd name="connsiteY19" fmla="*/ 11361807 h 11361807"/>
              <a:gd name="connsiteX20" fmla="*/ 0 w 19348523"/>
              <a:gd name="connsiteY20" fmla="*/ 11361807 h 11361807"/>
              <a:gd name="connsiteX21" fmla="*/ 69573 w 19348523"/>
              <a:gd name="connsiteY21" fmla="*/ 11313341 h 11361807"/>
              <a:gd name="connsiteX22" fmla="*/ 1614091 w 19348523"/>
              <a:gd name="connsiteY22" fmla="*/ 10485302 h 11361807"/>
              <a:gd name="connsiteX23" fmla="*/ 5310424 w 19348523"/>
              <a:gd name="connsiteY23" fmla="*/ 9252810 h 11361807"/>
              <a:gd name="connsiteX24" fmla="*/ 7893026 w 19348523"/>
              <a:gd name="connsiteY24" fmla="*/ 8414612 h 11361807"/>
              <a:gd name="connsiteX25" fmla="*/ 8658145 w 19348523"/>
              <a:gd name="connsiteY25" fmla="*/ 7759198 h 11361807"/>
              <a:gd name="connsiteX26" fmla="*/ 7686732 w 19348523"/>
              <a:gd name="connsiteY26" fmla="*/ 6427481 h 11361807"/>
              <a:gd name="connsiteX27" fmla="*/ 6935975 w 19348523"/>
              <a:gd name="connsiteY27" fmla="*/ 5321634 h 11361807"/>
              <a:gd name="connsiteX28" fmla="*/ 8449239 w 19348523"/>
              <a:gd name="connsiteY28" fmla="*/ 4362014 h 11361807"/>
              <a:gd name="connsiteX29" fmla="*/ 10565720 w 19348523"/>
              <a:gd name="connsiteY29" fmla="*/ 4179229 h 11361807"/>
              <a:gd name="connsiteX30" fmla="*/ 12730509 w 19348523"/>
              <a:gd name="connsiteY30" fmla="*/ 3740545 h 11361807"/>
              <a:gd name="connsiteX31" fmla="*/ 12101181 w 19348523"/>
              <a:gd name="connsiteY31" fmla="*/ 3104717 h 11361807"/>
              <a:gd name="connsiteX32" fmla="*/ 11283835 w 19348523"/>
              <a:gd name="connsiteY32" fmla="*/ 2226044 h 11361807"/>
              <a:gd name="connsiteX33" fmla="*/ 11851797 w 19348523"/>
              <a:gd name="connsiteY33" fmla="*/ 1493599 h 11361807"/>
              <a:gd name="connsiteX34" fmla="*/ 13372897 w 19348523"/>
              <a:gd name="connsiteY34" fmla="*/ 967440 h 11361807"/>
              <a:gd name="connsiteX35" fmla="*/ 17338197 w 19348523"/>
              <a:gd name="connsiteY35" fmla="*/ 249358 h 11361807"/>
              <a:gd name="connsiteX36" fmla="*/ 19283963 w 19348523"/>
              <a:gd name="connsiteY36" fmla="*/ 7168 h 11361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348523" h="11361807">
                <a:moveTo>
                  <a:pt x="19348523" y="0"/>
                </a:moveTo>
                <a:lnTo>
                  <a:pt x="19348523" y="218962"/>
                </a:lnTo>
                <a:lnTo>
                  <a:pt x="19303173" y="224482"/>
                </a:lnTo>
                <a:cubicBezTo>
                  <a:pt x="18827877" y="283609"/>
                  <a:pt x="18323319" y="350379"/>
                  <a:pt x="17812153" y="424309"/>
                </a:cubicBezTo>
                <a:cubicBezTo>
                  <a:pt x="16216631" y="654095"/>
                  <a:pt x="14892689" y="904771"/>
                  <a:pt x="13923887" y="1169809"/>
                </a:cubicBezTo>
                <a:cubicBezTo>
                  <a:pt x="13324587" y="1334315"/>
                  <a:pt x="12862381" y="1504044"/>
                  <a:pt x="12563385" y="1675078"/>
                </a:cubicBezTo>
                <a:cubicBezTo>
                  <a:pt x="12240885" y="1857864"/>
                  <a:pt x="12107709" y="2043260"/>
                  <a:pt x="12183437" y="2226044"/>
                </a:cubicBezTo>
                <a:cubicBezTo>
                  <a:pt x="12325753" y="2568113"/>
                  <a:pt x="12599945" y="2727396"/>
                  <a:pt x="12905469" y="2906264"/>
                </a:cubicBezTo>
                <a:cubicBezTo>
                  <a:pt x="13218829" y="3089049"/>
                  <a:pt x="13594859" y="3308391"/>
                  <a:pt x="13825961" y="3740545"/>
                </a:cubicBezTo>
                <a:cubicBezTo>
                  <a:pt x="13965669" y="3999055"/>
                  <a:pt x="13940861" y="4371153"/>
                  <a:pt x="12951167" y="4581356"/>
                </a:cubicBezTo>
                <a:cubicBezTo>
                  <a:pt x="12353173" y="4709305"/>
                  <a:pt x="11547579" y="4748473"/>
                  <a:pt x="10762875" y="4785030"/>
                </a:cubicBezTo>
                <a:cubicBezTo>
                  <a:pt x="9022425" y="4868589"/>
                  <a:pt x="8279503" y="4959981"/>
                  <a:pt x="8239027" y="5321634"/>
                </a:cubicBezTo>
                <a:cubicBezTo>
                  <a:pt x="8239027" y="5324245"/>
                  <a:pt x="8239027" y="5369941"/>
                  <a:pt x="8368289" y="5499196"/>
                </a:cubicBezTo>
                <a:cubicBezTo>
                  <a:pt x="8484492" y="5615395"/>
                  <a:pt x="8660757" y="5752483"/>
                  <a:pt x="8851384" y="5901322"/>
                </a:cubicBezTo>
                <a:cubicBezTo>
                  <a:pt x="9428487" y="6351755"/>
                  <a:pt x="10219719" y="6969307"/>
                  <a:pt x="10281085" y="7759198"/>
                </a:cubicBezTo>
                <a:cubicBezTo>
                  <a:pt x="10307198" y="8106489"/>
                  <a:pt x="10176632" y="8449863"/>
                  <a:pt x="9880246" y="8774959"/>
                </a:cubicBezTo>
                <a:cubicBezTo>
                  <a:pt x="9632170" y="9046525"/>
                  <a:pt x="9275724" y="9301118"/>
                  <a:pt x="8783489" y="9551794"/>
                </a:cubicBezTo>
                <a:cubicBezTo>
                  <a:pt x="7929585" y="9985255"/>
                  <a:pt x="6787129" y="10341685"/>
                  <a:pt x="5627700" y="10704643"/>
                </a:cubicBezTo>
                <a:cubicBezTo>
                  <a:pt x="5067244" y="10879921"/>
                  <a:pt x="4487938" y="11061073"/>
                  <a:pt x="3922769" y="11257016"/>
                </a:cubicBezTo>
                <a:lnTo>
                  <a:pt x="3637608" y="11361807"/>
                </a:lnTo>
                <a:lnTo>
                  <a:pt x="0" y="11361807"/>
                </a:lnTo>
                <a:lnTo>
                  <a:pt x="69573" y="11313341"/>
                </a:lnTo>
                <a:cubicBezTo>
                  <a:pt x="536674" y="11008686"/>
                  <a:pt x="1047106" y="10735978"/>
                  <a:pt x="1614091" y="10485302"/>
                </a:cubicBezTo>
                <a:cubicBezTo>
                  <a:pt x="2807467" y="9956532"/>
                  <a:pt x="4110519" y="9589656"/>
                  <a:pt x="5310424" y="9252810"/>
                </a:cubicBezTo>
                <a:cubicBezTo>
                  <a:pt x="6324924" y="8966883"/>
                  <a:pt x="7246723" y="8708373"/>
                  <a:pt x="7893026" y="8414612"/>
                </a:cubicBezTo>
                <a:cubicBezTo>
                  <a:pt x="8641173" y="8076460"/>
                  <a:pt x="8654228" y="7844063"/>
                  <a:pt x="8658145" y="7759198"/>
                </a:cubicBezTo>
                <a:cubicBezTo>
                  <a:pt x="8681647" y="7319209"/>
                  <a:pt x="8134574" y="6826996"/>
                  <a:pt x="7686732" y="6427481"/>
                </a:cubicBezTo>
                <a:cubicBezTo>
                  <a:pt x="7242806" y="6027966"/>
                  <a:pt x="6851107" y="5676758"/>
                  <a:pt x="6935975" y="5321634"/>
                </a:cubicBezTo>
                <a:cubicBezTo>
                  <a:pt x="7015622" y="4986093"/>
                  <a:pt x="7344648" y="4566994"/>
                  <a:pt x="8449239" y="4362014"/>
                </a:cubicBezTo>
                <a:cubicBezTo>
                  <a:pt x="9069429" y="4245815"/>
                  <a:pt x="9833243" y="4211869"/>
                  <a:pt x="10565720" y="4179229"/>
                </a:cubicBezTo>
                <a:cubicBezTo>
                  <a:pt x="12193881" y="4106116"/>
                  <a:pt x="12846713" y="4027779"/>
                  <a:pt x="12730509" y="3740545"/>
                </a:cubicBezTo>
                <a:cubicBezTo>
                  <a:pt x="12601249" y="3423284"/>
                  <a:pt x="12375369" y="3279667"/>
                  <a:pt x="12101181" y="3104717"/>
                </a:cubicBezTo>
                <a:cubicBezTo>
                  <a:pt x="11766929" y="2891903"/>
                  <a:pt x="11409179" y="2663421"/>
                  <a:pt x="11283835" y="2226044"/>
                </a:cubicBezTo>
                <a:cubicBezTo>
                  <a:pt x="11210718" y="1967534"/>
                  <a:pt x="11411790" y="1722080"/>
                  <a:pt x="11851797" y="1493599"/>
                </a:cubicBezTo>
                <a:cubicBezTo>
                  <a:pt x="12203021" y="1310814"/>
                  <a:pt x="12720065" y="1134558"/>
                  <a:pt x="13372897" y="967440"/>
                </a:cubicBezTo>
                <a:cubicBezTo>
                  <a:pt x="14378257" y="710236"/>
                  <a:pt x="15727009" y="468699"/>
                  <a:pt x="17338197" y="249358"/>
                </a:cubicBezTo>
                <a:cubicBezTo>
                  <a:pt x="18018449" y="156007"/>
                  <a:pt x="18684337" y="75059"/>
                  <a:pt x="19283963" y="7168"/>
                </a:cubicBezTo>
                <a:close/>
              </a:path>
            </a:pathLst>
          </a:custGeom>
          <a:solidFill>
            <a:srgbClr val="5959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6" dirty="0">
              <a:latin typeface="Lato Light" panose="020F0502020204030203" pitchFamily="34" charset="0"/>
            </a:endParaRPr>
          </a:p>
        </p:txBody>
      </p:sp>
      <p:sp>
        <p:nvSpPr>
          <p:cNvPr id="9" name="Freeform 8">
            <a:extLst>
              <a:ext uri="{FF2B5EF4-FFF2-40B4-BE49-F238E27FC236}">
                <a16:creationId xmlns:a16="http://schemas.microsoft.com/office/drawing/2014/main" id="{392AAD57-FDA2-304C-89FB-8D587BEC341E}"/>
              </a:ext>
            </a:extLst>
          </p:cNvPr>
          <p:cNvSpPr>
            <a:spLocks noChangeArrowheads="1"/>
          </p:cNvSpPr>
          <p:nvPr/>
        </p:nvSpPr>
        <p:spPr bwMode="auto">
          <a:xfrm>
            <a:off x="2345425" y="1148377"/>
            <a:ext cx="9844988" cy="5709624"/>
          </a:xfrm>
          <a:custGeom>
            <a:avLst/>
            <a:gdLst>
              <a:gd name="connsiteX0" fmla="*/ 19689976 w 19689976"/>
              <a:gd name="connsiteY0" fmla="*/ 0 h 11419247"/>
              <a:gd name="connsiteX1" fmla="*/ 19689976 w 19689976"/>
              <a:gd name="connsiteY1" fmla="*/ 215360 h 11419247"/>
              <a:gd name="connsiteX2" fmla="*/ 19640824 w 19689976"/>
              <a:gd name="connsiteY2" fmla="*/ 221250 h 11419247"/>
              <a:gd name="connsiteX3" fmla="*/ 18150068 w 19689976"/>
              <a:gd name="connsiteY3" fmla="*/ 418216 h 11419247"/>
              <a:gd name="connsiteX4" fmla="*/ 14262486 w 19689976"/>
              <a:gd name="connsiteY4" fmla="*/ 1151996 h 11419247"/>
              <a:gd name="connsiteX5" fmla="*/ 12902224 w 19689976"/>
              <a:gd name="connsiteY5" fmla="*/ 1649452 h 11419247"/>
              <a:gd name="connsiteX6" fmla="*/ 12522342 w 19689976"/>
              <a:gd name="connsiteY6" fmla="*/ 2191301 h 11419247"/>
              <a:gd name="connsiteX7" fmla="*/ 13244246 w 19689976"/>
              <a:gd name="connsiteY7" fmla="*/ 2861105 h 11419247"/>
              <a:gd name="connsiteX8" fmla="*/ 14164578 w 19689976"/>
              <a:gd name="connsiteY8" fmla="*/ 3682364 h 11419247"/>
              <a:gd name="connsiteX9" fmla="*/ 13289938 w 19689976"/>
              <a:gd name="connsiteY9" fmla="*/ 4510152 h 11419247"/>
              <a:gd name="connsiteX10" fmla="*/ 11102031 w 19689976"/>
              <a:gd name="connsiteY10" fmla="*/ 4711224 h 11419247"/>
              <a:gd name="connsiteX11" fmla="*/ 8578627 w 19689976"/>
              <a:gd name="connsiteY11" fmla="*/ 5240016 h 11419247"/>
              <a:gd name="connsiteX12" fmla="*/ 8707865 w 19689976"/>
              <a:gd name="connsiteY12" fmla="*/ 5413668 h 11419247"/>
              <a:gd name="connsiteX13" fmla="*/ 9190877 w 19689976"/>
              <a:gd name="connsiteY13" fmla="*/ 5809283 h 11419247"/>
              <a:gd name="connsiteX14" fmla="*/ 10620326 w 19689976"/>
              <a:gd name="connsiteY14" fmla="*/ 7638511 h 11419247"/>
              <a:gd name="connsiteX15" fmla="*/ 10219558 w 19689976"/>
              <a:gd name="connsiteY15" fmla="*/ 8637341 h 11419247"/>
              <a:gd name="connsiteX16" fmla="*/ 9122993 w 19689976"/>
              <a:gd name="connsiteY16" fmla="*/ 9402458 h 11419247"/>
              <a:gd name="connsiteX17" fmla="*/ 5967761 w 19689976"/>
              <a:gd name="connsiteY17" fmla="*/ 10538381 h 11419247"/>
              <a:gd name="connsiteX18" fmla="*/ 3430250 w 19689976"/>
              <a:gd name="connsiteY18" fmla="*/ 11382727 h 11419247"/>
              <a:gd name="connsiteX19" fmla="*/ 3339249 w 19689976"/>
              <a:gd name="connsiteY19" fmla="*/ 11419247 h 11419247"/>
              <a:gd name="connsiteX20" fmla="*/ 0 w 19689976"/>
              <a:gd name="connsiteY20" fmla="*/ 11419247 h 11419247"/>
              <a:gd name="connsiteX21" fmla="*/ 410611 w 19689976"/>
              <a:gd name="connsiteY21" fmla="*/ 11137047 h 11419247"/>
              <a:gd name="connsiteX22" fmla="*/ 1954857 w 19689976"/>
              <a:gd name="connsiteY22" fmla="*/ 10321642 h 11419247"/>
              <a:gd name="connsiteX23" fmla="*/ 5650540 w 19689976"/>
              <a:gd name="connsiteY23" fmla="*/ 9108684 h 11419247"/>
              <a:gd name="connsiteX24" fmla="*/ 8232687 w 19689976"/>
              <a:gd name="connsiteY24" fmla="*/ 8284813 h 11419247"/>
              <a:gd name="connsiteX25" fmla="*/ 8997672 w 19689976"/>
              <a:gd name="connsiteY25" fmla="*/ 7638511 h 11419247"/>
              <a:gd name="connsiteX26" fmla="*/ 8026430 w 19689976"/>
              <a:gd name="connsiteY26" fmla="*/ 6327629 h 11419247"/>
              <a:gd name="connsiteX27" fmla="*/ 7275805 w 19689976"/>
              <a:gd name="connsiteY27" fmla="*/ 5240016 h 11419247"/>
              <a:gd name="connsiteX28" fmla="*/ 8788802 w 19689976"/>
              <a:gd name="connsiteY28" fmla="*/ 4293413 h 11419247"/>
              <a:gd name="connsiteX29" fmla="*/ 10904910 w 19689976"/>
              <a:gd name="connsiteY29" fmla="*/ 4113232 h 11419247"/>
              <a:gd name="connsiteX30" fmla="*/ 13069318 w 19689976"/>
              <a:gd name="connsiteY30" fmla="*/ 3682364 h 11419247"/>
              <a:gd name="connsiteX31" fmla="*/ 12440100 w 19689976"/>
              <a:gd name="connsiteY31" fmla="*/ 3055648 h 11419247"/>
              <a:gd name="connsiteX32" fmla="*/ 11622899 w 19689976"/>
              <a:gd name="connsiteY32" fmla="*/ 2191301 h 11419247"/>
              <a:gd name="connsiteX33" fmla="*/ 12190762 w 19689976"/>
              <a:gd name="connsiteY33" fmla="*/ 1470577 h 11419247"/>
              <a:gd name="connsiteX34" fmla="*/ 13711594 w 19689976"/>
              <a:gd name="connsiteY34" fmla="*/ 952230 h 11419247"/>
              <a:gd name="connsiteX35" fmla="*/ 17676196 w 19689976"/>
              <a:gd name="connsiteY35" fmla="*/ 244563 h 11419247"/>
              <a:gd name="connsiteX36" fmla="*/ 19621618 w 19689976"/>
              <a:gd name="connsiteY36" fmla="*/ 7423 h 11419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689976" h="11419247">
                <a:moveTo>
                  <a:pt x="19689976" y="0"/>
                </a:moveTo>
                <a:lnTo>
                  <a:pt x="19689976" y="215360"/>
                </a:lnTo>
                <a:lnTo>
                  <a:pt x="19640824" y="221250"/>
                </a:lnTo>
                <a:cubicBezTo>
                  <a:pt x="19165614" y="279469"/>
                  <a:pt x="18661146" y="345262"/>
                  <a:pt x="18150068" y="418216"/>
                </a:cubicBezTo>
                <a:cubicBezTo>
                  <a:pt x="16554828" y="644095"/>
                  <a:pt x="15231118" y="890864"/>
                  <a:pt x="14262486" y="1151996"/>
                </a:cubicBezTo>
                <a:cubicBezTo>
                  <a:pt x="13663292" y="1312592"/>
                  <a:pt x="13201168" y="1479717"/>
                  <a:pt x="12902224" y="1649452"/>
                </a:cubicBezTo>
                <a:cubicBezTo>
                  <a:pt x="12579782" y="1829634"/>
                  <a:pt x="12446626" y="2012426"/>
                  <a:pt x="12522342" y="2191301"/>
                </a:cubicBezTo>
                <a:cubicBezTo>
                  <a:pt x="12664634" y="2528161"/>
                  <a:pt x="12938776" y="2686147"/>
                  <a:pt x="13244246" y="2861105"/>
                </a:cubicBezTo>
                <a:cubicBezTo>
                  <a:pt x="13557552" y="3041286"/>
                  <a:pt x="13933518" y="3256720"/>
                  <a:pt x="14164578" y="3682364"/>
                </a:cubicBezTo>
                <a:cubicBezTo>
                  <a:pt x="14304260" y="3936968"/>
                  <a:pt x="14279456" y="4303858"/>
                  <a:pt x="13289938" y="4510152"/>
                </a:cubicBezTo>
                <a:cubicBezTo>
                  <a:pt x="12692050" y="4635495"/>
                  <a:pt x="11886596" y="4673360"/>
                  <a:pt x="11102031" y="4711224"/>
                </a:cubicBezTo>
                <a:cubicBezTo>
                  <a:pt x="9361888" y="4793481"/>
                  <a:pt x="8619096" y="4882265"/>
                  <a:pt x="8578627" y="5240016"/>
                </a:cubicBezTo>
                <a:cubicBezTo>
                  <a:pt x="8578627" y="5241321"/>
                  <a:pt x="8578627" y="5287020"/>
                  <a:pt x="8707865" y="5413668"/>
                </a:cubicBezTo>
                <a:cubicBezTo>
                  <a:pt x="8824050" y="5527261"/>
                  <a:pt x="9000283" y="5663049"/>
                  <a:pt x="9190877" y="5809283"/>
                </a:cubicBezTo>
                <a:cubicBezTo>
                  <a:pt x="9767877" y="6253207"/>
                  <a:pt x="10558970" y="6860339"/>
                  <a:pt x="10620326" y="7638511"/>
                </a:cubicBezTo>
                <a:cubicBezTo>
                  <a:pt x="10646434" y="7980595"/>
                  <a:pt x="10515891" y="8317455"/>
                  <a:pt x="10219558" y="8637341"/>
                </a:cubicBezTo>
                <a:cubicBezTo>
                  <a:pt x="9971525" y="8905001"/>
                  <a:pt x="9615142" y="9155688"/>
                  <a:pt x="9122993" y="9402458"/>
                </a:cubicBezTo>
                <a:cubicBezTo>
                  <a:pt x="8269240" y="9829408"/>
                  <a:pt x="7126985" y="10180631"/>
                  <a:pt x="5967761" y="10538381"/>
                </a:cubicBezTo>
                <a:cubicBezTo>
                  <a:pt x="5127224" y="10796901"/>
                  <a:pt x="4244282" y="11068458"/>
                  <a:pt x="3430250" y="11382727"/>
                </a:cubicBezTo>
                <a:lnTo>
                  <a:pt x="3339249" y="11419247"/>
                </a:lnTo>
                <a:lnTo>
                  <a:pt x="0" y="11419247"/>
                </a:lnTo>
                <a:lnTo>
                  <a:pt x="410611" y="11137047"/>
                </a:lnTo>
                <a:cubicBezTo>
                  <a:pt x="877630" y="10836969"/>
                  <a:pt x="1387973" y="10569391"/>
                  <a:pt x="1954857" y="10321642"/>
                </a:cubicBezTo>
                <a:cubicBezTo>
                  <a:pt x="3148024" y="9800684"/>
                  <a:pt x="4450846" y="9440322"/>
                  <a:pt x="5650540" y="9108684"/>
                </a:cubicBezTo>
                <a:cubicBezTo>
                  <a:pt x="6664861" y="8826662"/>
                  <a:pt x="7586498" y="8572058"/>
                  <a:pt x="8232687" y="8284813"/>
                </a:cubicBezTo>
                <a:cubicBezTo>
                  <a:pt x="8980701" y="7949259"/>
                  <a:pt x="8993755" y="7722074"/>
                  <a:pt x="8997672" y="7638511"/>
                </a:cubicBezTo>
                <a:cubicBezTo>
                  <a:pt x="9021170" y="7205033"/>
                  <a:pt x="8474193" y="6723245"/>
                  <a:pt x="8026430" y="6327629"/>
                </a:cubicBezTo>
                <a:cubicBezTo>
                  <a:pt x="7582582" y="5934627"/>
                  <a:pt x="7190951" y="5588627"/>
                  <a:pt x="7275805" y="5240016"/>
                </a:cubicBezTo>
                <a:cubicBezTo>
                  <a:pt x="7355436" y="4908378"/>
                  <a:pt x="7684405" y="4497096"/>
                  <a:pt x="8788802" y="4293413"/>
                </a:cubicBezTo>
                <a:cubicBezTo>
                  <a:pt x="9408883" y="4179821"/>
                  <a:pt x="10172562" y="4145874"/>
                  <a:pt x="10904910" y="4113232"/>
                </a:cubicBezTo>
                <a:cubicBezTo>
                  <a:pt x="12532786" y="4042727"/>
                  <a:pt x="13185502" y="3964386"/>
                  <a:pt x="13069318" y="3682364"/>
                </a:cubicBezTo>
                <a:cubicBezTo>
                  <a:pt x="12940082" y="3370311"/>
                  <a:pt x="12714242" y="3229300"/>
                  <a:pt x="12440100" y="3055648"/>
                </a:cubicBezTo>
                <a:cubicBezTo>
                  <a:pt x="12105910" y="2845437"/>
                  <a:pt x="11748220" y="2622169"/>
                  <a:pt x="11622899" y="2191301"/>
                </a:cubicBezTo>
                <a:cubicBezTo>
                  <a:pt x="11549795" y="1938004"/>
                  <a:pt x="11750831" y="1695151"/>
                  <a:pt x="12190762" y="1470577"/>
                </a:cubicBezTo>
                <a:cubicBezTo>
                  <a:pt x="12541924" y="1290396"/>
                  <a:pt x="13058876" y="1116743"/>
                  <a:pt x="13711594" y="952230"/>
                </a:cubicBezTo>
                <a:cubicBezTo>
                  <a:pt x="14716778" y="698932"/>
                  <a:pt x="16065290" y="461302"/>
                  <a:pt x="17676196" y="244563"/>
                </a:cubicBezTo>
                <a:cubicBezTo>
                  <a:pt x="18356326" y="153167"/>
                  <a:pt x="19022098" y="73848"/>
                  <a:pt x="19621618" y="7423"/>
                </a:cubicBezTo>
                <a:close/>
              </a:path>
            </a:pathLst>
          </a:custGeom>
          <a:solidFill>
            <a:srgbClr val="ABABA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6" dirty="0">
              <a:latin typeface="Lato Light" panose="020F0502020204030203" pitchFamily="34" charset="0"/>
            </a:endParaRPr>
          </a:p>
        </p:txBody>
      </p:sp>
      <p:sp>
        <p:nvSpPr>
          <p:cNvPr id="11" name="Freeform 10">
            <a:extLst>
              <a:ext uri="{FF2B5EF4-FFF2-40B4-BE49-F238E27FC236}">
                <a16:creationId xmlns:a16="http://schemas.microsoft.com/office/drawing/2014/main" id="{5EC9EC6A-C20C-464F-BE1D-0E7E7164D4A4}"/>
              </a:ext>
            </a:extLst>
          </p:cNvPr>
          <p:cNvSpPr>
            <a:spLocks noChangeArrowheads="1"/>
          </p:cNvSpPr>
          <p:nvPr/>
        </p:nvSpPr>
        <p:spPr bwMode="auto">
          <a:xfrm>
            <a:off x="3027278" y="1197563"/>
            <a:ext cx="9163136" cy="5660437"/>
          </a:xfrm>
          <a:custGeom>
            <a:avLst/>
            <a:gdLst>
              <a:gd name="connsiteX0" fmla="*/ 18326271 w 18326271"/>
              <a:gd name="connsiteY0" fmla="*/ 0 h 11320874"/>
              <a:gd name="connsiteX1" fmla="*/ 18326271 w 18326271"/>
              <a:gd name="connsiteY1" fmla="*/ 9721 h 11320874"/>
              <a:gd name="connsiteX2" fmla="*/ 18075965 w 18326271"/>
              <a:gd name="connsiteY2" fmla="*/ 38759 h 11320874"/>
              <a:gd name="connsiteX3" fmla="*/ 16586433 w 18326271"/>
              <a:gd name="connsiteY3" fmla="*/ 228947 h 11320874"/>
              <a:gd name="connsiteX4" fmla="*/ 12646293 w 18326271"/>
              <a:gd name="connsiteY4" fmla="*/ 950776 h 11320874"/>
              <a:gd name="connsiteX5" fmla="*/ 10732361 w 18326271"/>
              <a:gd name="connsiteY5" fmla="*/ 2090301 h 11320874"/>
              <a:gd name="connsiteX6" fmla="*/ 11503939 w 18326271"/>
              <a:gd name="connsiteY6" fmla="*/ 2851288 h 11320874"/>
              <a:gd name="connsiteX7" fmla="*/ 12280739 w 18326271"/>
              <a:gd name="connsiteY7" fmla="*/ 3580950 h 11320874"/>
              <a:gd name="connsiteX8" fmla="*/ 11624049 w 18326271"/>
              <a:gd name="connsiteY8" fmla="*/ 4143533 h 11320874"/>
              <a:gd name="connsiteX9" fmla="*/ 9643535 w 18326271"/>
              <a:gd name="connsiteY9" fmla="*/ 4314526 h 11320874"/>
              <a:gd name="connsiteX10" fmla="*/ 7623854 w 18326271"/>
              <a:gd name="connsiteY10" fmla="*/ 4486826 h 11320874"/>
              <a:gd name="connsiteX11" fmla="*/ 6595083 w 18326271"/>
              <a:gd name="connsiteY11" fmla="*/ 5138168 h 11320874"/>
              <a:gd name="connsiteX12" fmla="*/ 7288328 w 18326271"/>
              <a:gd name="connsiteY12" fmla="*/ 5948758 h 11320874"/>
              <a:gd name="connsiteX13" fmla="*/ 8484209 w 18326271"/>
              <a:gd name="connsiteY13" fmla="*/ 7535998 h 11320874"/>
              <a:gd name="connsiteX14" fmla="*/ 7317051 w 18326271"/>
              <a:gd name="connsiteY14" fmla="*/ 8742092 h 11320874"/>
              <a:gd name="connsiteX15" fmla="*/ 4447459 w 18326271"/>
              <a:gd name="connsiteY15" fmla="*/ 9715844 h 11320874"/>
              <a:gd name="connsiteX16" fmla="*/ 285001 w 18326271"/>
              <a:gd name="connsiteY16" fmla="*/ 11239536 h 11320874"/>
              <a:gd name="connsiteX17" fmla="*/ 142245 w 18326271"/>
              <a:gd name="connsiteY17" fmla="*/ 11320874 h 11320874"/>
              <a:gd name="connsiteX18" fmla="*/ 0 w 18326271"/>
              <a:gd name="connsiteY18" fmla="*/ 11320874 h 11320874"/>
              <a:gd name="connsiteX19" fmla="*/ 227877 w 18326271"/>
              <a:gd name="connsiteY19" fmla="*/ 11190623 h 11320874"/>
              <a:gd name="connsiteX20" fmla="*/ 4433097 w 18326271"/>
              <a:gd name="connsiteY20" fmla="*/ 9653190 h 11320874"/>
              <a:gd name="connsiteX21" fmla="*/ 8412404 w 18326271"/>
              <a:gd name="connsiteY21" fmla="*/ 7535998 h 11320874"/>
              <a:gd name="connsiteX22" fmla="*/ 7236106 w 18326271"/>
              <a:gd name="connsiteY22" fmla="*/ 5972253 h 11320874"/>
              <a:gd name="connsiteX23" fmla="*/ 6537639 w 18326271"/>
              <a:gd name="connsiteY23" fmla="*/ 5138168 h 11320874"/>
              <a:gd name="connsiteX24" fmla="*/ 7605576 w 18326271"/>
              <a:gd name="connsiteY24" fmla="*/ 4460719 h 11320874"/>
              <a:gd name="connsiteX25" fmla="*/ 9635701 w 18326271"/>
              <a:gd name="connsiteY25" fmla="*/ 4287115 h 11320874"/>
              <a:gd name="connsiteX26" fmla="*/ 11596633 w 18326271"/>
              <a:gd name="connsiteY26" fmla="*/ 4118731 h 11320874"/>
              <a:gd name="connsiteX27" fmla="*/ 12232433 w 18326271"/>
              <a:gd name="connsiteY27" fmla="*/ 3580950 h 11320874"/>
              <a:gd name="connsiteX28" fmla="*/ 11468689 w 18326271"/>
              <a:gd name="connsiteY28" fmla="*/ 2860425 h 11320874"/>
              <a:gd name="connsiteX29" fmla="*/ 10691889 w 18326271"/>
              <a:gd name="connsiteY29" fmla="*/ 2090301 h 11320874"/>
              <a:gd name="connsiteX30" fmla="*/ 11167109 w 18326271"/>
              <a:gd name="connsiteY30" fmla="*/ 1452010 h 11320874"/>
              <a:gd name="connsiteX31" fmla="*/ 12620181 w 18326271"/>
              <a:gd name="connsiteY31" fmla="*/ 942944 h 11320874"/>
              <a:gd name="connsiteX32" fmla="*/ 16564239 w 18326271"/>
              <a:gd name="connsiteY32" fmla="*/ 222420 h 11320874"/>
              <a:gd name="connsiteX33" fmla="*/ 18052371 w 18326271"/>
              <a:gd name="connsiteY33" fmla="*/ 31888 h 11320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326271" h="11320874">
                <a:moveTo>
                  <a:pt x="18326271" y="0"/>
                </a:moveTo>
                <a:lnTo>
                  <a:pt x="18326271" y="9721"/>
                </a:lnTo>
                <a:lnTo>
                  <a:pt x="18075965" y="38759"/>
                </a:lnTo>
                <a:cubicBezTo>
                  <a:pt x="17601945" y="94950"/>
                  <a:pt x="17098043" y="158461"/>
                  <a:pt x="16586433" y="228947"/>
                </a:cubicBezTo>
                <a:cubicBezTo>
                  <a:pt x="14977999" y="452153"/>
                  <a:pt x="13635897" y="693633"/>
                  <a:pt x="12646293" y="950776"/>
                </a:cubicBezTo>
                <a:cubicBezTo>
                  <a:pt x="11280689" y="1305817"/>
                  <a:pt x="10588750" y="1689574"/>
                  <a:pt x="10732361" y="2090301"/>
                </a:cubicBezTo>
                <a:cubicBezTo>
                  <a:pt x="10869443" y="2472753"/>
                  <a:pt x="11184081" y="2659410"/>
                  <a:pt x="11503939" y="2851288"/>
                </a:cubicBezTo>
                <a:cubicBezTo>
                  <a:pt x="11805521" y="3031419"/>
                  <a:pt x="12101879" y="3210246"/>
                  <a:pt x="12280739" y="3580950"/>
                </a:cubicBezTo>
                <a:cubicBezTo>
                  <a:pt x="12407377" y="3840704"/>
                  <a:pt x="12197185" y="4027361"/>
                  <a:pt x="11624049" y="4143533"/>
                </a:cubicBezTo>
                <a:cubicBezTo>
                  <a:pt x="11108357" y="4247956"/>
                  <a:pt x="10366807" y="4281894"/>
                  <a:pt x="9643535" y="4314526"/>
                </a:cubicBezTo>
                <a:cubicBezTo>
                  <a:pt x="8928095" y="4347158"/>
                  <a:pt x="8181322" y="4381096"/>
                  <a:pt x="7623854" y="4486826"/>
                </a:cubicBezTo>
                <a:cubicBezTo>
                  <a:pt x="6981525" y="4609524"/>
                  <a:pt x="6652527" y="4811845"/>
                  <a:pt x="6595083" y="5138168"/>
                </a:cubicBezTo>
                <a:cubicBezTo>
                  <a:pt x="6558527" y="5350932"/>
                  <a:pt x="6901886" y="5632876"/>
                  <a:pt x="7288328" y="5948758"/>
                </a:cubicBezTo>
                <a:cubicBezTo>
                  <a:pt x="7818381" y="6383421"/>
                  <a:pt x="8475070" y="6919898"/>
                  <a:pt x="8484209" y="7535998"/>
                </a:cubicBezTo>
                <a:cubicBezTo>
                  <a:pt x="8490737" y="7965441"/>
                  <a:pt x="8119961" y="8363556"/>
                  <a:pt x="7317051" y="8742092"/>
                </a:cubicBezTo>
                <a:cubicBezTo>
                  <a:pt x="6566362" y="9097133"/>
                  <a:pt x="5559784" y="9390825"/>
                  <a:pt x="4447459" y="9715844"/>
                </a:cubicBezTo>
                <a:cubicBezTo>
                  <a:pt x="3055094" y="10122607"/>
                  <a:pt x="1548717" y="10562823"/>
                  <a:pt x="285001" y="11239536"/>
                </a:cubicBezTo>
                <a:lnTo>
                  <a:pt x="142245" y="11320874"/>
                </a:lnTo>
                <a:lnTo>
                  <a:pt x="0" y="11320874"/>
                </a:lnTo>
                <a:lnTo>
                  <a:pt x="227877" y="11190623"/>
                </a:lnTo>
                <a:cubicBezTo>
                  <a:pt x="1509204" y="10502464"/>
                  <a:pt x="3028982" y="10060687"/>
                  <a:pt x="4433097" y="9653190"/>
                </a:cubicBezTo>
                <a:cubicBezTo>
                  <a:pt x="6567666" y="9031868"/>
                  <a:pt x="8420237" y="8492781"/>
                  <a:pt x="8412404" y="7535998"/>
                </a:cubicBezTo>
                <a:cubicBezTo>
                  <a:pt x="8405876" y="6935562"/>
                  <a:pt x="7759631" y="6403000"/>
                  <a:pt x="7236106" y="5972253"/>
                </a:cubicBezTo>
                <a:cubicBezTo>
                  <a:pt x="6828776" y="5635486"/>
                  <a:pt x="6495861" y="5362680"/>
                  <a:pt x="6537639" y="5138168"/>
                </a:cubicBezTo>
                <a:cubicBezTo>
                  <a:pt x="6597694" y="4802707"/>
                  <a:pt x="6950193" y="4586028"/>
                  <a:pt x="7605576" y="4460719"/>
                </a:cubicBezTo>
                <a:cubicBezTo>
                  <a:pt x="8169572" y="4353685"/>
                  <a:pt x="8917651" y="4321052"/>
                  <a:pt x="9635701" y="4287115"/>
                </a:cubicBezTo>
                <a:cubicBezTo>
                  <a:pt x="10352446" y="4255788"/>
                  <a:pt x="11087469" y="4221850"/>
                  <a:pt x="11596633" y="4118731"/>
                </a:cubicBezTo>
                <a:cubicBezTo>
                  <a:pt x="12155407" y="4006476"/>
                  <a:pt x="12352545" y="3832872"/>
                  <a:pt x="12232433" y="3580950"/>
                </a:cubicBezTo>
                <a:cubicBezTo>
                  <a:pt x="12057491" y="3215466"/>
                  <a:pt x="11765049" y="3039252"/>
                  <a:pt x="11468689" y="2860425"/>
                </a:cubicBezTo>
                <a:cubicBezTo>
                  <a:pt x="11146219" y="2667241"/>
                  <a:pt x="10828971" y="2475363"/>
                  <a:pt x="10691889" y="2090301"/>
                </a:cubicBezTo>
                <a:cubicBezTo>
                  <a:pt x="10614861" y="1871010"/>
                  <a:pt x="10781971" y="1656942"/>
                  <a:pt x="11167109" y="1452010"/>
                </a:cubicBezTo>
                <a:cubicBezTo>
                  <a:pt x="11494801" y="1277100"/>
                  <a:pt x="11989601" y="1106106"/>
                  <a:pt x="12620181" y="942944"/>
                </a:cubicBezTo>
                <a:cubicBezTo>
                  <a:pt x="13611091" y="685801"/>
                  <a:pt x="14954499" y="443016"/>
                  <a:pt x="16564239" y="222420"/>
                </a:cubicBezTo>
                <a:cubicBezTo>
                  <a:pt x="17075361" y="151934"/>
                  <a:pt x="17578771" y="88240"/>
                  <a:pt x="18052371" y="31888"/>
                </a:cubicBezTo>
                <a:close/>
              </a:path>
            </a:pathLst>
          </a:custGeom>
          <a:solidFill>
            <a:srgbClr val="E8E8E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6" dirty="0">
              <a:latin typeface="Lato Light" panose="020F0502020204030203" pitchFamily="34" charset="0"/>
            </a:endParaRPr>
          </a:p>
        </p:txBody>
      </p:sp>
      <p:sp>
        <p:nvSpPr>
          <p:cNvPr id="12" name="TextBox 11">
            <a:extLst>
              <a:ext uri="{FF2B5EF4-FFF2-40B4-BE49-F238E27FC236}">
                <a16:creationId xmlns:a16="http://schemas.microsoft.com/office/drawing/2014/main" id="{6EFA4F29-D3D9-FC4A-A02E-1E4A5651A3E7}"/>
              </a:ext>
            </a:extLst>
          </p:cNvPr>
          <p:cNvSpPr txBox="1"/>
          <p:nvPr/>
        </p:nvSpPr>
        <p:spPr>
          <a:xfrm>
            <a:off x="4034389"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3" name="TextBox 12">
            <a:extLst>
              <a:ext uri="{FF2B5EF4-FFF2-40B4-BE49-F238E27FC236}">
                <a16:creationId xmlns:a16="http://schemas.microsoft.com/office/drawing/2014/main" id="{5D523EF0-3C4F-9342-9829-60AB4C2EE97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nvGrpSpPr>
          <p:cNvPr id="14" name="Group 13">
            <a:extLst>
              <a:ext uri="{FF2B5EF4-FFF2-40B4-BE49-F238E27FC236}">
                <a16:creationId xmlns:a16="http://schemas.microsoft.com/office/drawing/2014/main" id="{48F5A685-8DBF-CA49-BE99-34D7A6A4DAB5}"/>
              </a:ext>
            </a:extLst>
          </p:cNvPr>
          <p:cNvGrpSpPr/>
          <p:nvPr/>
        </p:nvGrpSpPr>
        <p:grpSpPr>
          <a:xfrm>
            <a:off x="2889429" y="5202620"/>
            <a:ext cx="915635" cy="915635"/>
            <a:chOff x="6203917" y="6068451"/>
            <a:chExt cx="2527366" cy="2527366"/>
          </a:xfrm>
        </p:grpSpPr>
        <p:sp>
          <p:nvSpPr>
            <p:cNvPr id="15" name="Teardrop 14">
              <a:extLst>
                <a:ext uri="{FF2B5EF4-FFF2-40B4-BE49-F238E27FC236}">
                  <a16:creationId xmlns:a16="http://schemas.microsoft.com/office/drawing/2014/main" id="{C2885C4B-6A91-DC43-AB03-4300CCE5564F}"/>
                </a:ext>
              </a:extLst>
            </p:cNvPr>
            <p:cNvSpPr/>
            <p:nvPr/>
          </p:nvSpPr>
          <p:spPr>
            <a:xfrm rot="8100000">
              <a:off x="6203917" y="6068451"/>
              <a:ext cx="2527366" cy="2527366"/>
            </a:xfrm>
            <a:prstGeom prst="teardrop">
              <a:avLst>
                <a:gd name="adj" fmla="val 11836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6" name="Oval 15">
              <a:extLst>
                <a:ext uri="{FF2B5EF4-FFF2-40B4-BE49-F238E27FC236}">
                  <a16:creationId xmlns:a16="http://schemas.microsoft.com/office/drawing/2014/main" id="{3720FD64-8484-534F-9FE4-49A4FDD1E4D2}"/>
                </a:ext>
              </a:extLst>
            </p:cNvPr>
            <p:cNvSpPr/>
            <p:nvPr/>
          </p:nvSpPr>
          <p:spPr>
            <a:xfrm>
              <a:off x="6504175" y="6364766"/>
              <a:ext cx="1925582" cy="192558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17" name="TextBox 16">
            <a:extLst>
              <a:ext uri="{FF2B5EF4-FFF2-40B4-BE49-F238E27FC236}">
                <a16:creationId xmlns:a16="http://schemas.microsoft.com/office/drawing/2014/main" id="{E9FE4C7B-0393-3A4A-B506-0895C4051D6E}"/>
              </a:ext>
            </a:extLst>
          </p:cNvPr>
          <p:cNvSpPr txBox="1"/>
          <p:nvPr/>
        </p:nvSpPr>
        <p:spPr>
          <a:xfrm>
            <a:off x="3004845" y="5488872"/>
            <a:ext cx="684803" cy="338554"/>
          </a:xfrm>
          <a:prstGeom prst="rect">
            <a:avLst/>
          </a:prstGeom>
          <a:noFill/>
        </p:spPr>
        <p:txBody>
          <a:bodyPr wrap="none" rtlCol="0" anchor="ctr" anchorCtr="0">
            <a:spAutoFit/>
          </a:bodyPr>
          <a:lstStyle/>
          <a:p>
            <a:pPr algn="ctr"/>
            <a:r>
              <a:rPr lang="en-US" sz="1600" b="1" dirty="0">
                <a:solidFill>
                  <a:schemeClr val="accent1"/>
                </a:solidFill>
                <a:latin typeface="Poppins" pitchFamily="2" charset="77"/>
                <a:ea typeface="League Spartan" charset="0"/>
                <a:cs typeface="Poppins" pitchFamily="2" charset="77"/>
              </a:rPr>
              <a:t>2020</a:t>
            </a:r>
          </a:p>
        </p:txBody>
      </p:sp>
      <p:grpSp>
        <p:nvGrpSpPr>
          <p:cNvPr id="18" name="Group 17">
            <a:extLst>
              <a:ext uri="{FF2B5EF4-FFF2-40B4-BE49-F238E27FC236}">
                <a16:creationId xmlns:a16="http://schemas.microsoft.com/office/drawing/2014/main" id="{1040EE6B-CAE0-5544-A47E-EC9A08095670}"/>
              </a:ext>
            </a:extLst>
          </p:cNvPr>
          <p:cNvGrpSpPr/>
          <p:nvPr/>
        </p:nvGrpSpPr>
        <p:grpSpPr>
          <a:xfrm>
            <a:off x="6570526" y="4427920"/>
            <a:ext cx="915635" cy="915635"/>
            <a:chOff x="6203917" y="6068451"/>
            <a:chExt cx="2527366" cy="2527366"/>
          </a:xfrm>
        </p:grpSpPr>
        <p:sp>
          <p:nvSpPr>
            <p:cNvPr id="19" name="Teardrop 18">
              <a:extLst>
                <a:ext uri="{FF2B5EF4-FFF2-40B4-BE49-F238E27FC236}">
                  <a16:creationId xmlns:a16="http://schemas.microsoft.com/office/drawing/2014/main" id="{B7C35378-A428-5D4A-8518-82D70075EAA7}"/>
                </a:ext>
              </a:extLst>
            </p:cNvPr>
            <p:cNvSpPr/>
            <p:nvPr/>
          </p:nvSpPr>
          <p:spPr>
            <a:xfrm rot="8100000">
              <a:off x="6203917" y="6068451"/>
              <a:ext cx="2527366" cy="2527366"/>
            </a:xfrm>
            <a:prstGeom prst="teardrop">
              <a:avLst>
                <a:gd name="adj" fmla="val 11836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20" name="Oval 19">
              <a:extLst>
                <a:ext uri="{FF2B5EF4-FFF2-40B4-BE49-F238E27FC236}">
                  <a16:creationId xmlns:a16="http://schemas.microsoft.com/office/drawing/2014/main" id="{77EDA09C-5AB7-1445-B058-11BA678D5D62}"/>
                </a:ext>
              </a:extLst>
            </p:cNvPr>
            <p:cNvSpPr/>
            <p:nvPr/>
          </p:nvSpPr>
          <p:spPr>
            <a:xfrm>
              <a:off x="6504175" y="6364766"/>
              <a:ext cx="1925582" cy="192558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21" name="TextBox 20">
            <a:extLst>
              <a:ext uri="{FF2B5EF4-FFF2-40B4-BE49-F238E27FC236}">
                <a16:creationId xmlns:a16="http://schemas.microsoft.com/office/drawing/2014/main" id="{8C7BBD0F-3F4D-354F-9F5E-D6DB7591D39A}"/>
              </a:ext>
            </a:extLst>
          </p:cNvPr>
          <p:cNvSpPr txBox="1"/>
          <p:nvPr/>
        </p:nvSpPr>
        <p:spPr>
          <a:xfrm>
            <a:off x="6713995" y="4714172"/>
            <a:ext cx="628698" cy="338554"/>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2021</a:t>
            </a:r>
          </a:p>
        </p:txBody>
      </p:sp>
      <p:grpSp>
        <p:nvGrpSpPr>
          <p:cNvPr id="22" name="Group 21">
            <a:extLst>
              <a:ext uri="{FF2B5EF4-FFF2-40B4-BE49-F238E27FC236}">
                <a16:creationId xmlns:a16="http://schemas.microsoft.com/office/drawing/2014/main" id="{4CAB497C-1A1B-E047-9BAA-E944CCB99EB1}"/>
              </a:ext>
            </a:extLst>
          </p:cNvPr>
          <p:cNvGrpSpPr/>
          <p:nvPr/>
        </p:nvGrpSpPr>
        <p:grpSpPr>
          <a:xfrm>
            <a:off x="5861229" y="2513365"/>
            <a:ext cx="915635" cy="915635"/>
            <a:chOff x="6203917" y="6068451"/>
            <a:chExt cx="2527366" cy="2527366"/>
          </a:xfrm>
        </p:grpSpPr>
        <p:sp>
          <p:nvSpPr>
            <p:cNvPr id="23" name="Teardrop 22">
              <a:extLst>
                <a:ext uri="{FF2B5EF4-FFF2-40B4-BE49-F238E27FC236}">
                  <a16:creationId xmlns:a16="http://schemas.microsoft.com/office/drawing/2014/main" id="{3AC4EB1F-012B-314D-A4DA-2429CBDC41AF}"/>
                </a:ext>
              </a:extLst>
            </p:cNvPr>
            <p:cNvSpPr/>
            <p:nvPr/>
          </p:nvSpPr>
          <p:spPr>
            <a:xfrm rot="8100000">
              <a:off x="6203917" y="6068451"/>
              <a:ext cx="2527366" cy="2527366"/>
            </a:xfrm>
            <a:prstGeom prst="teardrop">
              <a:avLst>
                <a:gd name="adj" fmla="val 11836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24" name="Oval 23">
              <a:extLst>
                <a:ext uri="{FF2B5EF4-FFF2-40B4-BE49-F238E27FC236}">
                  <a16:creationId xmlns:a16="http://schemas.microsoft.com/office/drawing/2014/main" id="{FF0C6C6F-1BCB-C44D-8E49-0EDF52E184BD}"/>
                </a:ext>
              </a:extLst>
            </p:cNvPr>
            <p:cNvSpPr/>
            <p:nvPr/>
          </p:nvSpPr>
          <p:spPr>
            <a:xfrm>
              <a:off x="6504175" y="6364766"/>
              <a:ext cx="1925582" cy="192558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25" name="TextBox 24">
            <a:extLst>
              <a:ext uri="{FF2B5EF4-FFF2-40B4-BE49-F238E27FC236}">
                <a16:creationId xmlns:a16="http://schemas.microsoft.com/office/drawing/2014/main" id="{BA798F6C-81E8-524A-BAA7-4D86F7D4F87D}"/>
              </a:ext>
            </a:extLst>
          </p:cNvPr>
          <p:cNvSpPr txBox="1"/>
          <p:nvPr/>
        </p:nvSpPr>
        <p:spPr>
          <a:xfrm>
            <a:off x="5984660" y="2799617"/>
            <a:ext cx="668774" cy="338554"/>
          </a:xfrm>
          <a:prstGeom prst="rect">
            <a:avLst/>
          </a:prstGeom>
          <a:noFill/>
        </p:spPr>
        <p:txBody>
          <a:bodyPr wrap="none" rtlCol="0" anchor="ctr" anchorCtr="0">
            <a:spAutoFit/>
          </a:bodyPr>
          <a:lstStyle/>
          <a:p>
            <a:pPr algn="ctr"/>
            <a:r>
              <a:rPr lang="en-US" sz="1600" b="1" dirty="0">
                <a:solidFill>
                  <a:schemeClr val="accent3"/>
                </a:solidFill>
                <a:latin typeface="Poppins" pitchFamily="2" charset="77"/>
                <a:ea typeface="League Spartan" charset="0"/>
                <a:cs typeface="Poppins" pitchFamily="2" charset="77"/>
              </a:rPr>
              <a:t>2022</a:t>
            </a:r>
          </a:p>
        </p:txBody>
      </p:sp>
      <p:grpSp>
        <p:nvGrpSpPr>
          <p:cNvPr id="26" name="Group 25">
            <a:extLst>
              <a:ext uri="{FF2B5EF4-FFF2-40B4-BE49-F238E27FC236}">
                <a16:creationId xmlns:a16="http://schemas.microsoft.com/office/drawing/2014/main" id="{53A0D0FB-0339-8144-A363-B0B940590829}"/>
              </a:ext>
            </a:extLst>
          </p:cNvPr>
          <p:cNvGrpSpPr/>
          <p:nvPr/>
        </p:nvGrpSpPr>
        <p:grpSpPr>
          <a:xfrm>
            <a:off x="8760214" y="1916465"/>
            <a:ext cx="915635" cy="915635"/>
            <a:chOff x="6203917" y="6068451"/>
            <a:chExt cx="2527366" cy="2527366"/>
          </a:xfrm>
        </p:grpSpPr>
        <p:sp>
          <p:nvSpPr>
            <p:cNvPr id="27" name="Teardrop 26">
              <a:extLst>
                <a:ext uri="{FF2B5EF4-FFF2-40B4-BE49-F238E27FC236}">
                  <a16:creationId xmlns:a16="http://schemas.microsoft.com/office/drawing/2014/main" id="{64761766-A996-1E47-9581-561089173CE4}"/>
                </a:ext>
              </a:extLst>
            </p:cNvPr>
            <p:cNvSpPr/>
            <p:nvPr/>
          </p:nvSpPr>
          <p:spPr>
            <a:xfrm rot="8100000">
              <a:off x="6203917" y="6068451"/>
              <a:ext cx="2527366" cy="2527366"/>
            </a:xfrm>
            <a:prstGeom prst="teardrop">
              <a:avLst>
                <a:gd name="adj" fmla="val 11836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28" name="Oval 27">
              <a:extLst>
                <a:ext uri="{FF2B5EF4-FFF2-40B4-BE49-F238E27FC236}">
                  <a16:creationId xmlns:a16="http://schemas.microsoft.com/office/drawing/2014/main" id="{F5D568EA-76BF-744D-A688-2DE0F20E585B}"/>
                </a:ext>
              </a:extLst>
            </p:cNvPr>
            <p:cNvSpPr/>
            <p:nvPr/>
          </p:nvSpPr>
          <p:spPr>
            <a:xfrm>
              <a:off x="6504175" y="6364766"/>
              <a:ext cx="1925582" cy="192558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29" name="TextBox 28">
            <a:extLst>
              <a:ext uri="{FF2B5EF4-FFF2-40B4-BE49-F238E27FC236}">
                <a16:creationId xmlns:a16="http://schemas.microsoft.com/office/drawing/2014/main" id="{8EE3DEBE-6A10-0143-8E95-A64C0BDF8FE8}"/>
              </a:ext>
            </a:extLst>
          </p:cNvPr>
          <p:cNvSpPr txBox="1"/>
          <p:nvPr/>
        </p:nvSpPr>
        <p:spPr>
          <a:xfrm>
            <a:off x="8880439" y="2202717"/>
            <a:ext cx="675185" cy="338554"/>
          </a:xfrm>
          <a:prstGeom prst="rect">
            <a:avLst/>
          </a:prstGeom>
          <a:noFill/>
        </p:spPr>
        <p:txBody>
          <a:bodyPr wrap="none" rtlCol="0" anchor="ctr" anchorCtr="0">
            <a:spAutoFit/>
          </a:bodyPr>
          <a:lstStyle/>
          <a:p>
            <a:pPr algn="ctr"/>
            <a:r>
              <a:rPr lang="en-US" sz="1600" b="1" dirty="0">
                <a:solidFill>
                  <a:schemeClr val="accent4"/>
                </a:solidFill>
                <a:latin typeface="Poppins" pitchFamily="2" charset="77"/>
                <a:ea typeface="League Spartan" charset="0"/>
                <a:cs typeface="Poppins" pitchFamily="2" charset="77"/>
              </a:rPr>
              <a:t>2023</a:t>
            </a:r>
          </a:p>
        </p:txBody>
      </p:sp>
      <p:sp>
        <p:nvSpPr>
          <p:cNvPr id="30" name="TextBox 29">
            <a:extLst>
              <a:ext uri="{FF2B5EF4-FFF2-40B4-BE49-F238E27FC236}">
                <a16:creationId xmlns:a16="http://schemas.microsoft.com/office/drawing/2014/main" id="{057258C7-88B5-9B42-8175-81E09D7C1BC7}"/>
              </a:ext>
            </a:extLst>
          </p:cNvPr>
          <p:cNvSpPr txBox="1"/>
          <p:nvPr/>
        </p:nvSpPr>
        <p:spPr>
          <a:xfrm>
            <a:off x="1462112" y="5057009"/>
            <a:ext cx="1215397"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Milestone</a:t>
            </a:r>
          </a:p>
        </p:txBody>
      </p:sp>
      <p:sp>
        <p:nvSpPr>
          <p:cNvPr id="31" name="Subtitle 2">
            <a:extLst>
              <a:ext uri="{FF2B5EF4-FFF2-40B4-BE49-F238E27FC236}">
                <a16:creationId xmlns:a16="http://schemas.microsoft.com/office/drawing/2014/main" id="{EE3FD965-8410-8346-BC18-105886B1D899}"/>
              </a:ext>
            </a:extLst>
          </p:cNvPr>
          <p:cNvSpPr txBox="1">
            <a:spLocks/>
          </p:cNvSpPr>
          <p:nvPr/>
        </p:nvSpPr>
        <p:spPr>
          <a:xfrm>
            <a:off x="1112531" y="5395563"/>
            <a:ext cx="1564977"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4" name="TextBox 33">
            <a:extLst>
              <a:ext uri="{FF2B5EF4-FFF2-40B4-BE49-F238E27FC236}">
                <a16:creationId xmlns:a16="http://schemas.microsoft.com/office/drawing/2014/main" id="{D7ED6986-101E-CA4D-AAAB-A2EE428E5E75}"/>
              </a:ext>
            </a:extLst>
          </p:cNvPr>
          <p:cNvSpPr txBox="1"/>
          <p:nvPr/>
        </p:nvSpPr>
        <p:spPr>
          <a:xfrm>
            <a:off x="4417094" y="2462473"/>
            <a:ext cx="1215397"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Milestone</a:t>
            </a:r>
          </a:p>
        </p:txBody>
      </p:sp>
      <p:sp>
        <p:nvSpPr>
          <p:cNvPr id="35" name="Subtitle 2">
            <a:extLst>
              <a:ext uri="{FF2B5EF4-FFF2-40B4-BE49-F238E27FC236}">
                <a16:creationId xmlns:a16="http://schemas.microsoft.com/office/drawing/2014/main" id="{5C6C04A5-CC31-7443-A3E0-87487952A5B9}"/>
              </a:ext>
            </a:extLst>
          </p:cNvPr>
          <p:cNvSpPr txBox="1">
            <a:spLocks/>
          </p:cNvSpPr>
          <p:nvPr/>
        </p:nvSpPr>
        <p:spPr>
          <a:xfrm>
            <a:off x="4067513" y="2801027"/>
            <a:ext cx="1564977"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7" name="TextBox 36">
            <a:extLst>
              <a:ext uri="{FF2B5EF4-FFF2-40B4-BE49-F238E27FC236}">
                <a16:creationId xmlns:a16="http://schemas.microsoft.com/office/drawing/2014/main" id="{EC76CC55-8CF5-914F-BA74-55E6B7F47BCB}"/>
              </a:ext>
            </a:extLst>
          </p:cNvPr>
          <p:cNvSpPr txBox="1"/>
          <p:nvPr/>
        </p:nvSpPr>
        <p:spPr>
          <a:xfrm>
            <a:off x="9857726" y="1868594"/>
            <a:ext cx="1215397"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a:t>
            </a:r>
          </a:p>
        </p:txBody>
      </p:sp>
      <p:sp>
        <p:nvSpPr>
          <p:cNvPr id="38" name="Subtitle 2">
            <a:extLst>
              <a:ext uri="{FF2B5EF4-FFF2-40B4-BE49-F238E27FC236}">
                <a16:creationId xmlns:a16="http://schemas.microsoft.com/office/drawing/2014/main" id="{D2CC15E2-2042-2B41-9A3C-457586F7C563}"/>
              </a:ext>
            </a:extLst>
          </p:cNvPr>
          <p:cNvSpPr txBox="1">
            <a:spLocks/>
          </p:cNvSpPr>
          <p:nvPr/>
        </p:nvSpPr>
        <p:spPr>
          <a:xfrm>
            <a:off x="9857726" y="2207148"/>
            <a:ext cx="1564977"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40" name="TextBox 39">
            <a:extLst>
              <a:ext uri="{FF2B5EF4-FFF2-40B4-BE49-F238E27FC236}">
                <a16:creationId xmlns:a16="http://schemas.microsoft.com/office/drawing/2014/main" id="{18636573-1563-2540-88D4-8C340020933A}"/>
              </a:ext>
            </a:extLst>
          </p:cNvPr>
          <p:cNvSpPr txBox="1"/>
          <p:nvPr/>
        </p:nvSpPr>
        <p:spPr>
          <a:xfrm>
            <a:off x="7846523" y="4377028"/>
            <a:ext cx="1215397"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a:t>
            </a:r>
          </a:p>
        </p:txBody>
      </p:sp>
      <p:sp>
        <p:nvSpPr>
          <p:cNvPr id="41" name="Subtitle 2">
            <a:extLst>
              <a:ext uri="{FF2B5EF4-FFF2-40B4-BE49-F238E27FC236}">
                <a16:creationId xmlns:a16="http://schemas.microsoft.com/office/drawing/2014/main" id="{299199A7-5F6D-0A41-83CB-A2C9C53D513C}"/>
              </a:ext>
            </a:extLst>
          </p:cNvPr>
          <p:cNvSpPr txBox="1">
            <a:spLocks/>
          </p:cNvSpPr>
          <p:nvPr/>
        </p:nvSpPr>
        <p:spPr>
          <a:xfrm>
            <a:off x="7846523" y="4715582"/>
            <a:ext cx="1564977"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Tree>
    <p:extLst>
      <p:ext uri="{BB962C8B-B14F-4D97-AF65-F5344CB8AC3E}">
        <p14:creationId xmlns:p14="http://schemas.microsoft.com/office/powerpoint/2010/main" val="2876623504"/>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entagon 1">
            <a:extLst>
              <a:ext uri="{FF2B5EF4-FFF2-40B4-BE49-F238E27FC236}">
                <a16:creationId xmlns:a16="http://schemas.microsoft.com/office/drawing/2014/main" id="{04BF3832-BA08-5143-918F-41527CCA2A99}"/>
              </a:ext>
            </a:extLst>
          </p:cNvPr>
          <p:cNvSpPr/>
          <p:nvPr/>
        </p:nvSpPr>
        <p:spPr>
          <a:xfrm>
            <a:off x="762000" y="1276350"/>
            <a:ext cx="2035958" cy="55880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9CBFF4F2-7F48-3749-A909-76976D7419C4}"/>
              </a:ext>
            </a:extLst>
          </p:cNvPr>
          <p:cNvSpPr/>
          <p:nvPr/>
        </p:nvSpPr>
        <p:spPr>
          <a:xfrm>
            <a:off x="762000" y="1905000"/>
            <a:ext cx="2035958" cy="165398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Pentagon 5">
            <a:extLst>
              <a:ext uri="{FF2B5EF4-FFF2-40B4-BE49-F238E27FC236}">
                <a16:creationId xmlns:a16="http://schemas.microsoft.com/office/drawing/2014/main" id="{08EE9C22-204F-1441-B236-4F0FECADFEC3}"/>
              </a:ext>
            </a:extLst>
          </p:cNvPr>
          <p:cNvSpPr/>
          <p:nvPr/>
        </p:nvSpPr>
        <p:spPr>
          <a:xfrm>
            <a:off x="2920011" y="2005853"/>
            <a:ext cx="2035958" cy="55880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72DE53C0-9A77-244C-A1FD-4C41F6256FCB}"/>
              </a:ext>
            </a:extLst>
          </p:cNvPr>
          <p:cNvSpPr/>
          <p:nvPr/>
        </p:nvSpPr>
        <p:spPr>
          <a:xfrm>
            <a:off x="2920011" y="2634503"/>
            <a:ext cx="2035958" cy="165398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Pentagon 8">
            <a:extLst>
              <a:ext uri="{FF2B5EF4-FFF2-40B4-BE49-F238E27FC236}">
                <a16:creationId xmlns:a16="http://schemas.microsoft.com/office/drawing/2014/main" id="{2C30F508-5ABC-724D-A13A-5DD859B50153}"/>
              </a:ext>
            </a:extLst>
          </p:cNvPr>
          <p:cNvSpPr/>
          <p:nvPr/>
        </p:nvSpPr>
        <p:spPr>
          <a:xfrm>
            <a:off x="5078021" y="2735356"/>
            <a:ext cx="2035958" cy="558800"/>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C2ECE47F-88D6-DE4D-BB98-5BE246931C4D}"/>
              </a:ext>
            </a:extLst>
          </p:cNvPr>
          <p:cNvSpPr/>
          <p:nvPr/>
        </p:nvSpPr>
        <p:spPr>
          <a:xfrm>
            <a:off x="5078021" y="3364006"/>
            <a:ext cx="2035958" cy="165398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Pentagon 11">
            <a:extLst>
              <a:ext uri="{FF2B5EF4-FFF2-40B4-BE49-F238E27FC236}">
                <a16:creationId xmlns:a16="http://schemas.microsoft.com/office/drawing/2014/main" id="{40B2ECA8-775C-CC49-AA59-974875D3626F}"/>
              </a:ext>
            </a:extLst>
          </p:cNvPr>
          <p:cNvSpPr/>
          <p:nvPr/>
        </p:nvSpPr>
        <p:spPr>
          <a:xfrm>
            <a:off x="7236032" y="3464859"/>
            <a:ext cx="2035958" cy="558800"/>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ectangle 12">
            <a:extLst>
              <a:ext uri="{FF2B5EF4-FFF2-40B4-BE49-F238E27FC236}">
                <a16:creationId xmlns:a16="http://schemas.microsoft.com/office/drawing/2014/main" id="{35CB988C-44D1-4647-BBF7-BE2EC64DE122}"/>
              </a:ext>
            </a:extLst>
          </p:cNvPr>
          <p:cNvSpPr/>
          <p:nvPr/>
        </p:nvSpPr>
        <p:spPr>
          <a:xfrm>
            <a:off x="7236032" y="4093509"/>
            <a:ext cx="2035958" cy="165398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Pentagon 14">
            <a:extLst>
              <a:ext uri="{FF2B5EF4-FFF2-40B4-BE49-F238E27FC236}">
                <a16:creationId xmlns:a16="http://schemas.microsoft.com/office/drawing/2014/main" id="{192E14CA-DB8A-D445-A099-C03E0593C04A}"/>
              </a:ext>
            </a:extLst>
          </p:cNvPr>
          <p:cNvSpPr/>
          <p:nvPr/>
        </p:nvSpPr>
        <p:spPr>
          <a:xfrm>
            <a:off x="9394042" y="4194362"/>
            <a:ext cx="2035958" cy="558800"/>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94BA1579-27DC-EA45-9F42-449AB1C17EF0}"/>
              </a:ext>
            </a:extLst>
          </p:cNvPr>
          <p:cNvSpPr/>
          <p:nvPr/>
        </p:nvSpPr>
        <p:spPr>
          <a:xfrm>
            <a:off x="9394042" y="4823012"/>
            <a:ext cx="2035958" cy="1653988"/>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TextBox 16">
            <a:extLst>
              <a:ext uri="{FF2B5EF4-FFF2-40B4-BE49-F238E27FC236}">
                <a16:creationId xmlns:a16="http://schemas.microsoft.com/office/drawing/2014/main" id="{B657E0D4-AB43-FF4A-A28F-57D73C5CE423}"/>
              </a:ext>
            </a:extLst>
          </p:cNvPr>
          <p:cNvSpPr txBox="1"/>
          <p:nvPr/>
        </p:nvSpPr>
        <p:spPr>
          <a:xfrm>
            <a:off x="4034389"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8" name="TextBox 17">
            <a:extLst>
              <a:ext uri="{FF2B5EF4-FFF2-40B4-BE49-F238E27FC236}">
                <a16:creationId xmlns:a16="http://schemas.microsoft.com/office/drawing/2014/main" id="{D0CF58CA-FD68-314D-ACB7-EB8CC446659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9" name="TextBox 18">
            <a:extLst>
              <a:ext uri="{FF2B5EF4-FFF2-40B4-BE49-F238E27FC236}">
                <a16:creationId xmlns:a16="http://schemas.microsoft.com/office/drawing/2014/main" id="{BFA8C7A0-CA46-F943-A3A6-80A219E3A6E1}"/>
              </a:ext>
            </a:extLst>
          </p:cNvPr>
          <p:cNvSpPr txBox="1"/>
          <p:nvPr/>
        </p:nvSpPr>
        <p:spPr>
          <a:xfrm>
            <a:off x="872667" y="1363390"/>
            <a:ext cx="1626956" cy="338554"/>
          </a:xfrm>
          <a:prstGeom prst="rect">
            <a:avLst/>
          </a:prstGeom>
          <a:noFill/>
        </p:spPr>
        <p:txBody>
          <a:bodyPr wrap="square" rtlCol="0" anchor="b" anchorCtr="0">
            <a:spAutoFit/>
          </a:bodyPr>
          <a:lstStyle/>
          <a:p>
            <a:r>
              <a:rPr lang="en-US" sz="1600" b="1" dirty="0">
                <a:solidFill>
                  <a:schemeClr val="bg1"/>
                </a:solidFill>
                <a:latin typeface="Poppins" pitchFamily="2" charset="77"/>
                <a:ea typeface="League Spartan" charset="0"/>
                <a:cs typeface="Poppins" pitchFamily="2" charset="77"/>
              </a:rPr>
              <a:t>Milestone 01</a:t>
            </a:r>
          </a:p>
        </p:txBody>
      </p:sp>
      <p:sp>
        <p:nvSpPr>
          <p:cNvPr id="20" name="TextBox 19">
            <a:extLst>
              <a:ext uri="{FF2B5EF4-FFF2-40B4-BE49-F238E27FC236}">
                <a16:creationId xmlns:a16="http://schemas.microsoft.com/office/drawing/2014/main" id="{2AD944C1-5B8F-C04D-BF63-EE74BBD1D5C9}"/>
              </a:ext>
            </a:extLst>
          </p:cNvPr>
          <p:cNvSpPr txBox="1"/>
          <p:nvPr/>
        </p:nvSpPr>
        <p:spPr>
          <a:xfrm>
            <a:off x="3032771" y="2092893"/>
            <a:ext cx="1626956" cy="338554"/>
          </a:xfrm>
          <a:prstGeom prst="rect">
            <a:avLst/>
          </a:prstGeom>
          <a:noFill/>
        </p:spPr>
        <p:txBody>
          <a:bodyPr wrap="square" rtlCol="0" anchor="b" anchorCtr="0">
            <a:spAutoFit/>
          </a:bodyPr>
          <a:lstStyle/>
          <a:p>
            <a:r>
              <a:rPr lang="en-US" sz="1600" b="1" dirty="0">
                <a:solidFill>
                  <a:schemeClr val="bg1"/>
                </a:solidFill>
                <a:latin typeface="Poppins" pitchFamily="2" charset="77"/>
                <a:ea typeface="League Spartan" charset="0"/>
                <a:cs typeface="Poppins" pitchFamily="2" charset="77"/>
              </a:rPr>
              <a:t>Milestone 02</a:t>
            </a:r>
          </a:p>
        </p:txBody>
      </p:sp>
      <p:sp>
        <p:nvSpPr>
          <p:cNvPr id="21" name="TextBox 20">
            <a:extLst>
              <a:ext uri="{FF2B5EF4-FFF2-40B4-BE49-F238E27FC236}">
                <a16:creationId xmlns:a16="http://schemas.microsoft.com/office/drawing/2014/main" id="{14155900-FF2C-0A44-AFFD-87626EDD3CFF}"/>
              </a:ext>
            </a:extLst>
          </p:cNvPr>
          <p:cNvSpPr txBox="1"/>
          <p:nvPr/>
        </p:nvSpPr>
        <p:spPr>
          <a:xfrm>
            <a:off x="5192875" y="2822396"/>
            <a:ext cx="1626956" cy="338554"/>
          </a:xfrm>
          <a:prstGeom prst="rect">
            <a:avLst/>
          </a:prstGeom>
          <a:noFill/>
        </p:spPr>
        <p:txBody>
          <a:bodyPr wrap="square" rtlCol="0" anchor="b" anchorCtr="0">
            <a:spAutoFit/>
          </a:bodyPr>
          <a:lstStyle/>
          <a:p>
            <a:r>
              <a:rPr lang="en-US" sz="1600" b="1" dirty="0">
                <a:solidFill>
                  <a:schemeClr val="bg1"/>
                </a:solidFill>
                <a:latin typeface="Poppins" pitchFamily="2" charset="77"/>
                <a:ea typeface="League Spartan" charset="0"/>
                <a:cs typeface="Poppins" pitchFamily="2" charset="77"/>
              </a:rPr>
              <a:t>Milestone 03</a:t>
            </a:r>
          </a:p>
        </p:txBody>
      </p:sp>
      <p:sp>
        <p:nvSpPr>
          <p:cNvPr id="22" name="TextBox 21">
            <a:extLst>
              <a:ext uri="{FF2B5EF4-FFF2-40B4-BE49-F238E27FC236}">
                <a16:creationId xmlns:a16="http://schemas.microsoft.com/office/drawing/2014/main" id="{ED58E0E2-FE3A-1447-8F1F-66AF21E9C274}"/>
              </a:ext>
            </a:extLst>
          </p:cNvPr>
          <p:cNvSpPr txBox="1"/>
          <p:nvPr/>
        </p:nvSpPr>
        <p:spPr>
          <a:xfrm>
            <a:off x="7351060" y="3551899"/>
            <a:ext cx="1626956" cy="338554"/>
          </a:xfrm>
          <a:prstGeom prst="rect">
            <a:avLst/>
          </a:prstGeom>
          <a:noFill/>
        </p:spPr>
        <p:txBody>
          <a:bodyPr wrap="square" rtlCol="0" anchor="b" anchorCtr="0">
            <a:spAutoFit/>
          </a:bodyPr>
          <a:lstStyle/>
          <a:p>
            <a:r>
              <a:rPr lang="en-US" sz="1600" b="1" dirty="0">
                <a:solidFill>
                  <a:schemeClr val="bg1"/>
                </a:solidFill>
                <a:latin typeface="Poppins" pitchFamily="2" charset="77"/>
                <a:ea typeface="League Spartan" charset="0"/>
                <a:cs typeface="Poppins" pitchFamily="2" charset="77"/>
              </a:rPr>
              <a:t>Milestone 04</a:t>
            </a:r>
          </a:p>
        </p:txBody>
      </p:sp>
      <p:sp>
        <p:nvSpPr>
          <p:cNvPr id="23" name="TextBox 22">
            <a:extLst>
              <a:ext uri="{FF2B5EF4-FFF2-40B4-BE49-F238E27FC236}">
                <a16:creationId xmlns:a16="http://schemas.microsoft.com/office/drawing/2014/main" id="{3E2BA54A-B2A5-F945-B01D-08BFF9911836}"/>
              </a:ext>
            </a:extLst>
          </p:cNvPr>
          <p:cNvSpPr txBox="1"/>
          <p:nvPr/>
        </p:nvSpPr>
        <p:spPr>
          <a:xfrm>
            <a:off x="9512369" y="4281402"/>
            <a:ext cx="1626956" cy="338554"/>
          </a:xfrm>
          <a:prstGeom prst="rect">
            <a:avLst/>
          </a:prstGeom>
          <a:noFill/>
        </p:spPr>
        <p:txBody>
          <a:bodyPr wrap="square" rtlCol="0" anchor="b" anchorCtr="0">
            <a:spAutoFit/>
          </a:bodyPr>
          <a:lstStyle/>
          <a:p>
            <a:r>
              <a:rPr lang="en-US" sz="1600" b="1" dirty="0">
                <a:solidFill>
                  <a:schemeClr val="bg1"/>
                </a:solidFill>
                <a:latin typeface="Poppins" pitchFamily="2" charset="77"/>
                <a:ea typeface="League Spartan" charset="0"/>
                <a:cs typeface="Poppins" pitchFamily="2" charset="77"/>
              </a:rPr>
              <a:t>Milestone 05</a:t>
            </a:r>
          </a:p>
        </p:txBody>
      </p:sp>
      <p:sp>
        <p:nvSpPr>
          <p:cNvPr id="24" name="Subtitle 2">
            <a:extLst>
              <a:ext uri="{FF2B5EF4-FFF2-40B4-BE49-F238E27FC236}">
                <a16:creationId xmlns:a16="http://schemas.microsoft.com/office/drawing/2014/main" id="{C783081D-345D-0843-AAE4-A57E07ABC7E0}"/>
              </a:ext>
            </a:extLst>
          </p:cNvPr>
          <p:cNvSpPr txBox="1">
            <a:spLocks/>
          </p:cNvSpPr>
          <p:nvPr/>
        </p:nvSpPr>
        <p:spPr>
          <a:xfrm>
            <a:off x="842927" y="1994657"/>
            <a:ext cx="1874104"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a:t>
            </a:r>
          </a:p>
        </p:txBody>
      </p:sp>
      <p:sp>
        <p:nvSpPr>
          <p:cNvPr id="25" name="Subtitle 2">
            <a:extLst>
              <a:ext uri="{FF2B5EF4-FFF2-40B4-BE49-F238E27FC236}">
                <a16:creationId xmlns:a16="http://schemas.microsoft.com/office/drawing/2014/main" id="{867F948C-4942-F940-9141-2C0FCB800A25}"/>
              </a:ext>
            </a:extLst>
          </p:cNvPr>
          <p:cNvSpPr txBox="1">
            <a:spLocks/>
          </p:cNvSpPr>
          <p:nvPr/>
        </p:nvSpPr>
        <p:spPr>
          <a:xfrm>
            <a:off x="3000938" y="2723850"/>
            <a:ext cx="1874104"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a:t>
            </a:r>
          </a:p>
        </p:txBody>
      </p:sp>
      <p:sp>
        <p:nvSpPr>
          <p:cNvPr id="28" name="Subtitle 2">
            <a:extLst>
              <a:ext uri="{FF2B5EF4-FFF2-40B4-BE49-F238E27FC236}">
                <a16:creationId xmlns:a16="http://schemas.microsoft.com/office/drawing/2014/main" id="{EBB5005A-5FC8-1A42-A784-DB66956CE79C}"/>
              </a:ext>
            </a:extLst>
          </p:cNvPr>
          <p:cNvSpPr txBox="1">
            <a:spLocks/>
          </p:cNvSpPr>
          <p:nvPr/>
        </p:nvSpPr>
        <p:spPr>
          <a:xfrm>
            <a:off x="5158948" y="3453043"/>
            <a:ext cx="1874104"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a:t>
            </a:r>
          </a:p>
        </p:txBody>
      </p:sp>
      <p:sp>
        <p:nvSpPr>
          <p:cNvPr id="29" name="Subtitle 2">
            <a:extLst>
              <a:ext uri="{FF2B5EF4-FFF2-40B4-BE49-F238E27FC236}">
                <a16:creationId xmlns:a16="http://schemas.microsoft.com/office/drawing/2014/main" id="{42FDE747-4392-B343-8492-7F0413EDE1EC}"/>
              </a:ext>
            </a:extLst>
          </p:cNvPr>
          <p:cNvSpPr txBox="1">
            <a:spLocks/>
          </p:cNvSpPr>
          <p:nvPr/>
        </p:nvSpPr>
        <p:spPr>
          <a:xfrm>
            <a:off x="7316959" y="4182236"/>
            <a:ext cx="1874104"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a:t>
            </a:r>
          </a:p>
        </p:txBody>
      </p:sp>
      <p:sp>
        <p:nvSpPr>
          <p:cNvPr id="30" name="Subtitle 2">
            <a:extLst>
              <a:ext uri="{FF2B5EF4-FFF2-40B4-BE49-F238E27FC236}">
                <a16:creationId xmlns:a16="http://schemas.microsoft.com/office/drawing/2014/main" id="{9268BCC6-39DC-CC42-A9B3-26766182BE65}"/>
              </a:ext>
            </a:extLst>
          </p:cNvPr>
          <p:cNvSpPr txBox="1">
            <a:spLocks/>
          </p:cNvSpPr>
          <p:nvPr/>
        </p:nvSpPr>
        <p:spPr>
          <a:xfrm>
            <a:off x="9474969" y="4911430"/>
            <a:ext cx="1874104"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a:t>
            </a:r>
          </a:p>
        </p:txBody>
      </p:sp>
    </p:spTree>
    <p:extLst>
      <p:ext uri="{BB962C8B-B14F-4D97-AF65-F5344CB8AC3E}">
        <p14:creationId xmlns:p14="http://schemas.microsoft.com/office/powerpoint/2010/main" val="786949797"/>
      </p:ext>
    </p:extLst>
  </p:cSld>
  <p:clrMapOvr>
    <a:masterClrMapping/>
  </p:clrMapOvr>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73996C9-4DAE-CF40-A0F1-EC4FF8C8077D}"/>
              </a:ext>
            </a:extLst>
          </p:cNvPr>
          <p:cNvSpPr txBox="1"/>
          <p:nvPr/>
        </p:nvSpPr>
        <p:spPr>
          <a:xfrm>
            <a:off x="2603712" y="306186"/>
            <a:ext cx="69846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DEVELOPMENT ROADMAP</a:t>
            </a:r>
          </a:p>
        </p:txBody>
      </p:sp>
      <p:sp>
        <p:nvSpPr>
          <p:cNvPr id="3" name="TextBox 2">
            <a:extLst>
              <a:ext uri="{FF2B5EF4-FFF2-40B4-BE49-F238E27FC236}">
                <a16:creationId xmlns:a16="http://schemas.microsoft.com/office/drawing/2014/main" id="{6F291C93-017D-6641-B759-55F945517EB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61BA0A06-0008-6A4A-BBF8-433B82C1A832}"/>
              </a:ext>
            </a:extLst>
          </p:cNvPr>
          <p:cNvSpPr/>
          <p:nvPr/>
        </p:nvSpPr>
        <p:spPr>
          <a:xfrm>
            <a:off x="1717027" y="1276350"/>
            <a:ext cx="2384854" cy="59436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0003B178-7745-1847-A7EA-D1AD0064B200}"/>
              </a:ext>
            </a:extLst>
          </p:cNvPr>
          <p:cNvSpPr/>
          <p:nvPr/>
        </p:nvSpPr>
        <p:spPr>
          <a:xfrm>
            <a:off x="4159734" y="1276350"/>
            <a:ext cx="2384854" cy="59436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40EA7003-94BD-AF4E-8B77-BDC73A7CCCED}"/>
              </a:ext>
            </a:extLst>
          </p:cNvPr>
          <p:cNvSpPr/>
          <p:nvPr/>
        </p:nvSpPr>
        <p:spPr>
          <a:xfrm>
            <a:off x="6602440" y="1276350"/>
            <a:ext cx="2384854" cy="59436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83C618A2-16A4-D344-BB33-8127C7031F92}"/>
              </a:ext>
            </a:extLst>
          </p:cNvPr>
          <p:cNvSpPr/>
          <p:nvPr/>
        </p:nvSpPr>
        <p:spPr>
          <a:xfrm>
            <a:off x="9045146" y="1276350"/>
            <a:ext cx="2384854" cy="59436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FDA2E450-AC4A-F142-A21E-9357427305B2}"/>
              </a:ext>
            </a:extLst>
          </p:cNvPr>
          <p:cNvSpPr/>
          <p:nvPr/>
        </p:nvSpPr>
        <p:spPr>
          <a:xfrm rot="16200000">
            <a:off x="634518" y="1990835"/>
            <a:ext cx="1143000" cy="90275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F5D46406-6908-404F-A346-75826C78D6A2}"/>
              </a:ext>
            </a:extLst>
          </p:cNvPr>
          <p:cNvSpPr/>
          <p:nvPr/>
        </p:nvSpPr>
        <p:spPr>
          <a:xfrm rot="16200000">
            <a:off x="634518" y="3145265"/>
            <a:ext cx="1143000" cy="90275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C3F7DFAE-E44B-4E47-80BB-B776241583FC}"/>
              </a:ext>
            </a:extLst>
          </p:cNvPr>
          <p:cNvSpPr/>
          <p:nvPr/>
        </p:nvSpPr>
        <p:spPr>
          <a:xfrm rot="16200000">
            <a:off x="634518" y="4299695"/>
            <a:ext cx="1143000" cy="9027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Rectangle 10">
            <a:extLst>
              <a:ext uri="{FF2B5EF4-FFF2-40B4-BE49-F238E27FC236}">
                <a16:creationId xmlns:a16="http://schemas.microsoft.com/office/drawing/2014/main" id="{7F9C5DEA-5CEE-7D4D-BBC5-400FFD9EEE05}"/>
              </a:ext>
            </a:extLst>
          </p:cNvPr>
          <p:cNvSpPr/>
          <p:nvPr/>
        </p:nvSpPr>
        <p:spPr>
          <a:xfrm rot="16200000">
            <a:off x="634518" y="5454125"/>
            <a:ext cx="1143000" cy="90275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3" name="Straight Connector 12">
            <a:extLst>
              <a:ext uri="{FF2B5EF4-FFF2-40B4-BE49-F238E27FC236}">
                <a16:creationId xmlns:a16="http://schemas.microsoft.com/office/drawing/2014/main" id="{8D17AC83-6135-464D-8648-027AA6529936}"/>
              </a:ext>
            </a:extLst>
          </p:cNvPr>
          <p:cNvCxnSpPr/>
          <p:nvPr/>
        </p:nvCxnSpPr>
        <p:spPr>
          <a:xfrm>
            <a:off x="1657393" y="3018514"/>
            <a:ext cx="9772608" cy="0"/>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24298D0-2F88-0C4D-9124-9DF56C1FE37A}"/>
              </a:ext>
            </a:extLst>
          </p:cNvPr>
          <p:cNvCxnSpPr/>
          <p:nvPr/>
        </p:nvCxnSpPr>
        <p:spPr>
          <a:xfrm>
            <a:off x="1657393" y="4172944"/>
            <a:ext cx="9772608" cy="0"/>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F9B1F29E-730B-C341-AE60-AB3262CB8134}"/>
              </a:ext>
            </a:extLst>
          </p:cNvPr>
          <p:cNvCxnSpPr/>
          <p:nvPr/>
        </p:nvCxnSpPr>
        <p:spPr>
          <a:xfrm>
            <a:off x="1657393" y="5327374"/>
            <a:ext cx="9772608" cy="0"/>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F1DDB849-DBAE-C647-A653-4BD4C357952A}"/>
              </a:ext>
            </a:extLst>
          </p:cNvPr>
          <p:cNvCxnSpPr>
            <a:cxnSpLocks/>
          </p:cNvCxnSpPr>
          <p:nvPr/>
        </p:nvCxnSpPr>
        <p:spPr>
          <a:xfrm>
            <a:off x="1815197" y="1870710"/>
            <a:ext cx="0" cy="4606290"/>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7BF135C0-2903-054E-8EAF-CD92060472A3}"/>
              </a:ext>
            </a:extLst>
          </p:cNvPr>
          <p:cNvCxnSpPr>
            <a:cxnSpLocks/>
          </p:cNvCxnSpPr>
          <p:nvPr/>
        </p:nvCxnSpPr>
        <p:spPr>
          <a:xfrm>
            <a:off x="4247965" y="1870710"/>
            <a:ext cx="0" cy="4606290"/>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3F2D148A-B74E-B541-A3F2-6B071D679EFE}"/>
              </a:ext>
            </a:extLst>
          </p:cNvPr>
          <p:cNvCxnSpPr>
            <a:cxnSpLocks/>
          </p:cNvCxnSpPr>
          <p:nvPr/>
        </p:nvCxnSpPr>
        <p:spPr>
          <a:xfrm>
            <a:off x="6690671" y="1870710"/>
            <a:ext cx="0" cy="4606290"/>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DEF5F9FA-A6F2-6B47-94E5-44B3597B180D}"/>
              </a:ext>
            </a:extLst>
          </p:cNvPr>
          <p:cNvCxnSpPr>
            <a:cxnSpLocks/>
          </p:cNvCxnSpPr>
          <p:nvPr/>
        </p:nvCxnSpPr>
        <p:spPr>
          <a:xfrm>
            <a:off x="9133377" y="1870710"/>
            <a:ext cx="0" cy="4606290"/>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5" name="TextBox 24">
            <a:extLst>
              <a:ext uri="{FF2B5EF4-FFF2-40B4-BE49-F238E27FC236}">
                <a16:creationId xmlns:a16="http://schemas.microsoft.com/office/drawing/2014/main" id="{024717E2-2A98-1A4B-82B0-CEA61BAA9BC5}"/>
              </a:ext>
            </a:extLst>
          </p:cNvPr>
          <p:cNvSpPr txBox="1"/>
          <p:nvPr/>
        </p:nvSpPr>
        <p:spPr>
          <a:xfrm rot="16200000">
            <a:off x="827550" y="5613113"/>
            <a:ext cx="756938"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QA /</a:t>
            </a:r>
          </a:p>
          <a:p>
            <a:pPr algn="ctr"/>
            <a:r>
              <a:rPr lang="en-US" sz="1600" b="1" dirty="0">
                <a:solidFill>
                  <a:schemeClr val="bg1"/>
                </a:solidFill>
                <a:latin typeface="Poppins" pitchFamily="2" charset="77"/>
                <a:ea typeface="League Spartan" charset="0"/>
                <a:cs typeface="Poppins" pitchFamily="2" charset="77"/>
              </a:rPr>
              <a:t>Audit</a:t>
            </a:r>
          </a:p>
        </p:txBody>
      </p:sp>
      <p:sp>
        <p:nvSpPr>
          <p:cNvPr id="26" name="TextBox 25">
            <a:extLst>
              <a:ext uri="{FF2B5EF4-FFF2-40B4-BE49-F238E27FC236}">
                <a16:creationId xmlns:a16="http://schemas.microsoft.com/office/drawing/2014/main" id="{E6655441-FF50-3B42-BF47-4612C10A246B}"/>
              </a:ext>
            </a:extLst>
          </p:cNvPr>
          <p:cNvSpPr txBox="1"/>
          <p:nvPr/>
        </p:nvSpPr>
        <p:spPr>
          <a:xfrm rot="16200000">
            <a:off x="648816" y="4458684"/>
            <a:ext cx="1114408"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In</a:t>
            </a:r>
          </a:p>
          <a:p>
            <a:pPr algn="ctr"/>
            <a:r>
              <a:rPr lang="en-US" sz="1600" b="1" dirty="0">
                <a:solidFill>
                  <a:schemeClr val="bg1"/>
                </a:solidFill>
                <a:latin typeface="Poppins" pitchFamily="2" charset="77"/>
                <a:ea typeface="League Spartan" charset="0"/>
                <a:cs typeface="Poppins" pitchFamily="2" charset="77"/>
              </a:rPr>
              <a:t>Progress</a:t>
            </a:r>
          </a:p>
        </p:txBody>
      </p:sp>
      <p:sp>
        <p:nvSpPr>
          <p:cNvPr id="27" name="TextBox 26">
            <a:extLst>
              <a:ext uri="{FF2B5EF4-FFF2-40B4-BE49-F238E27FC236}">
                <a16:creationId xmlns:a16="http://schemas.microsoft.com/office/drawing/2014/main" id="{6AA23BCB-D749-ED4D-BBAA-E8200E452095}"/>
              </a:ext>
            </a:extLst>
          </p:cNvPr>
          <p:cNvSpPr txBox="1"/>
          <p:nvPr/>
        </p:nvSpPr>
        <p:spPr>
          <a:xfrm rot="16200000">
            <a:off x="623969" y="3427364"/>
            <a:ext cx="116410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Schedule</a:t>
            </a:r>
          </a:p>
        </p:txBody>
      </p:sp>
      <p:sp>
        <p:nvSpPr>
          <p:cNvPr id="28" name="TextBox 27">
            <a:extLst>
              <a:ext uri="{FF2B5EF4-FFF2-40B4-BE49-F238E27FC236}">
                <a16:creationId xmlns:a16="http://schemas.microsoft.com/office/drawing/2014/main" id="{8D16750A-4B1E-AB47-95CB-8A35539384C5}"/>
              </a:ext>
            </a:extLst>
          </p:cNvPr>
          <p:cNvSpPr txBox="1"/>
          <p:nvPr/>
        </p:nvSpPr>
        <p:spPr>
          <a:xfrm rot="16200000">
            <a:off x="685684" y="2272934"/>
            <a:ext cx="104067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Backlog</a:t>
            </a:r>
          </a:p>
        </p:txBody>
      </p:sp>
      <p:sp>
        <p:nvSpPr>
          <p:cNvPr id="29" name="TextBox 28">
            <a:extLst>
              <a:ext uri="{FF2B5EF4-FFF2-40B4-BE49-F238E27FC236}">
                <a16:creationId xmlns:a16="http://schemas.microsoft.com/office/drawing/2014/main" id="{72CD9A83-48E2-D34C-9A62-FEADE932BB4E}"/>
              </a:ext>
            </a:extLst>
          </p:cNvPr>
          <p:cNvSpPr txBox="1"/>
          <p:nvPr/>
        </p:nvSpPr>
        <p:spPr>
          <a:xfrm>
            <a:off x="2401143" y="1404254"/>
            <a:ext cx="101662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Product</a:t>
            </a:r>
          </a:p>
        </p:txBody>
      </p:sp>
      <p:sp>
        <p:nvSpPr>
          <p:cNvPr id="30" name="TextBox 29">
            <a:extLst>
              <a:ext uri="{FF2B5EF4-FFF2-40B4-BE49-F238E27FC236}">
                <a16:creationId xmlns:a16="http://schemas.microsoft.com/office/drawing/2014/main" id="{BB66E852-EA21-EE41-90DA-C88C74C9379D}"/>
              </a:ext>
            </a:extLst>
          </p:cNvPr>
          <p:cNvSpPr txBox="1"/>
          <p:nvPr/>
        </p:nvSpPr>
        <p:spPr>
          <a:xfrm>
            <a:off x="5055445" y="1404254"/>
            <a:ext cx="593432"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DEV</a:t>
            </a:r>
          </a:p>
        </p:txBody>
      </p:sp>
      <p:sp>
        <p:nvSpPr>
          <p:cNvPr id="31" name="TextBox 30">
            <a:extLst>
              <a:ext uri="{FF2B5EF4-FFF2-40B4-BE49-F238E27FC236}">
                <a16:creationId xmlns:a16="http://schemas.microsoft.com/office/drawing/2014/main" id="{820C0126-E4DB-8A42-8A8C-96FA6391C8EC}"/>
              </a:ext>
            </a:extLst>
          </p:cNvPr>
          <p:cNvSpPr txBox="1"/>
          <p:nvPr/>
        </p:nvSpPr>
        <p:spPr>
          <a:xfrm>
            <a:off x="7329035" y="1404254"/>
            <a:ext cx="93166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UX &amp; UI</a:t>
            </a:r>
          </a:p>
        </p:txBody>
      </p:sp>
      <p:sp>
        <p:nvSpPr>
          <p:cNvPr id="32" name="TextBox 31">
            <a:extLst>
              <a:ext uri="{FF2B5EF4-FFF2-40B4-BE49-F238E27FC236}">
                <a16:creationId xmlns:a16="http://schemas.microsoft.com/office/drawing/2014/main" id="{19670999-5D56-714A-9CFE-C900DC84955A}"/>
              </a:ext>
            </a:extLst>
          </p:cNvPr>
          <p:cNvSpPr txBox="1"/>
          <p:nvPr/>
        </p:nvSpPr>
        <p:spPr>
          <a:xfrm>
            <a:off x="9599418" y="1404254"/>
            <a:ext cx="127631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Marketing</a:t>
            </a:r>
          </a:p>
        </p:txBody>
      </p:sp>
      <p:sp>
        <p:nvSpPr>
          <p:cNvPr id="34" name="Oval 33">
            <a:extLst>
              <a:ext uri="{FF2B5EF4-FFF2-40B4-BE49-F238E27FC236}">
                <a16:creationId xmlns:a16="http://schemas.microsoft.com/office/drawing/2014/main" id="{E537DBCC-9D4F-7A4D-9017-BFB9025C5009}"/>
              </a:ext>
            </a:extLst>
          </p:cNvPr>
          <p:cNvSpPr>
            <a:spLocks noChangeAspect="1"/>
          </p:cNvSpPr>
          <p:nvPr/>
        </p:nvSpPr>
        <p:spPr>
          <a:xfrm>
            <a:off x="1717233" y="2023418"/>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 name="Oval 32">
            <a:extLst>
              <a:ext uri="{FF2B5EF4-FFF2-40B4-BE49-F238E27FC236}">
                <a16:creationId xmlns:a16="http://schemas.microsoft.com/office/drawing/2014/main" id="{A87AB5A0-D3E5-6944-89AE-DEB01BC86AB3}"/>
              </a:ext>
            </a:extLst>
          </p:cNvPr>
          <p:cNvSpPr>
            <a:spLocks noChangeAspect="1"/>
          </p:cNvSpPr>
          <p:nvPr/>
        </p:nvSpPr>
        <p:spPr>
          <a:xfrm>
            <a:off x="1771674" y="2075663"/>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Oval 36">
            <a:extLst>
              <a:ext uri="{FF2B5EF4-FFF2-40B4-BE49-F238E27FC236}">
                <a16:creationId xmlns:a16="http://schemas.microsoft.com/office/drawing/2014/main" id="{21F1B0E1-7814-3946-979E-533212F1E4C1}"/>
              </a:ext>
            </a:extLst>
          </p:cNvPr>
          <p:cNvSpPr>
            <a:spLocks noChangeAspect="1"/>
          </p:cNvSpPr>
          <p:nvPr/>
        </p:nvSpPr>
        <p:spPr>
          <a:xfrm>
            <a:off x="1717233" y="2720842"/>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Oval 37">
            <a:extLst>
              <a:ext uri="{FF2B5EF4-FFF2-40B4-BE49-F238E27FC236}">
                <a16:creationId xmlns:a16="http://schemas.microsoft.com/office/drawing/2014/main" id="{64903610-0532-5247-9CF7-13755611E537}"/>
              </a:ext>
            </a:extLst>
          </p:cNvPr>
          <p:cNvSpPr>
            <a:spLocks noChangeAspect="1"/>
          </p:cNvSpPr>
          <p:nvPr/>
        </p:nvSpPr>
        <p:spPr>
          <a:xfrm>
            <a:off x="1771674" y="2773086"/>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Oval 39">
            <a:extLst>
              <a:ext uri="{FF2B5EF4-FFF2-40B4-BE49-F238E27FC236}">
                <a16:creationId xmlns:a16="http://schemas.microsoft.com/office/drawing/2014/main" id="{906B7F1D-1E8D-0740-887C-ED0FD9DBA605}"/>
              </a:ext>
            </a:extLst>
          </p:cNvPr>
          <p:cNvSpPr>
            <a:spLocks noChangeAspect="1"/>
          </p:cNvSpPr>
          <p:nvPr/>
        </p:nvSpPr>
        <p:spPr>
          <a:xfrm>
            <a:off x="1717233" y="2372130"/>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Oval 40">
            <a:extLst>
              <a:ext uri="{FF2B5EF4-FFF2-40B4-BE49-F238E27FC236}">
                <a16:creationId xmlns:a16="http://schemas.microsoft.com/office/drawing/2014/main" id="{35BEE555-C0B9-204B-B49B-4DA305E4A0B5}"/>
              </a:ext>
            </a:extLst>
          </p:cNvPr>
          <p:cNvSpPr>
            <a:spLocks noChangeAspect="1"/>
          </p:cNvSpPr>
          <p:nvPr/>
        </p:nvSpPr>
        <p:spPr>
          <a:xfrm>
            <a:off x="1771674" y="2424374"/>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3" name="Subtitle 2">
            <a:extLst>
              <a:ext uri="{FF2B5EF4-FFF2-40B4-BE49-F238E27FC236}">
                <a16:creationId xmlns:a16="http://schemas.microsoft.com/office/drawing/2014/main" id="{93271395-F528-5A4B-A12A-CD0916DE5F33}"/>
              </a:ext>
            </a:extLst>
          </p:cNvPr>
          <p:cNvSpPr txBox="1">
            <a:spLocks/>
          </p:cNvSpPr>
          <p:nvPr/>
        </p:nvSpPr>
        <p:spPr>
          <a:xfrm>
            <a:off x="1961079" y="2005967"/>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Roadmap brief</a:t>
            </a:r>
          </a:p>
        </p:txBody>
      </p:sp>
      <p:sp>
        <p:nvSpPr>
          <p:cNvPr id="224" name="Subtitle 2">
            <a:extLst>
              <a:ext uri="{FF2B5EF4-FFF2-40B4-BE49-F238E27FC236}">
                <a16:creationId xmlns:a16="http://schemas.microsoft.com/office/drawing/2014/main" id="{30210BDD-6963-1B4C-9881-9EBE63296AA3}"/>
              </a:ext>
            </a:extLst>
          </p:cNvPr>
          <p:cNvSpPr txBox="1">
            <a:spLocks/>
          </p:cNvSpPr>
          <p:nvPr/>
        </p:nvSpPr>
        <p:spPr>
          <a:xfrm>
            <a:off x="1961079" y="2354678"/>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Pilot	</a:t>
            </a:r>
          </a:p>
        </p:txBody>
      </p:sp>
      <p:sp>
        <p:nvSpPr>
          <p:cNvPr id="225" name="Subtitle 2">
            <a:extLst>
              <a:ext uri="{FF2B5EF4-FFF2-40B4-BE49-F238E27FC236}">
                <a16:creationId xmlns:a16="http://schemas.microsoft.com/office/drawing/2014/main" id="{5C2AC16C-6513-A148-A8E8-1DC8B9869D10}"/>
              </a:ext>
            </a:extLst>
          </p:cNvPr>
          <p:cNvSpPr txBox="1">
            <a:spLocks/>
          </p:cNvSpPr>
          <p:nvPr/>
        </p:nvSpPr>
        <p:spPr>
          <a:xfrm>
            <a:off x="1961079" y="2703390"/>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Feedback</a:t>
            </a:r>
          </a:p>
        </p:txBody>
      </p:sp>
      <p:sp>
        <p:nvSpPr>
          <p:cNvPr id="228" name="Oval 227">
            <a:extLst>
              <a:ext uri="{FF2B5EF4-FFF2-40B4-BE49-F238E27FC236}">
                <a16:creationId xmlns:a16="http://schemas.microsoft.com/office/drawing/2014/main" id="{B4F45391-17C0-D242-957E-E1FBFBC3B518}"/>
              </a:ext>
            </a:extLst>
          </p:cNvPr>
          <p:cNvSpPr>
            <a:spLocks noChangeAspect="1"/>
          </p:cNvSpPr>
          <p:nvPr/>
        </p:nvSpPr>
        <p:spPr>
          <a:xfrm>
            <a:off x="4151569" y="2023418"/>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9" name="Oval 228">
            <a:extLst>
              <a:ext uri="{FF2B5EF4-FFF2-40B4-BE49-F238E27FC236}">
                <a16:creationId xmlns:a16="http://schemas.microsoft.com/office/drawing/2014/main" id="{D4A03435-E9E7-A54F-985A-8877E6CA8819}"/>
              </a:ext>
            </a:extLst>
          </p:cNvPr>
          <p:cNvSpPr>
            <a:spLocks noChangeAspect="1"/>
          </p:cNvSpPr>
          <p:nvPr/>
        </p:nvSpPr>
        <p:spPr>
          <a:xfrm>
            <a:off x="4206010" y="2075663"/>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2" name="Oval 231">
            <a:extLst>
              <a:ext uri="{FF2B5EF4-FFF2-40B4-BE49-F238E27FC236}">
                <a16:creationId xmlns:a16="http://schemas.microsoft.com/office/drawing/2014/main" id="{28304498-E57C-0046-8C8D-E03E45E11E92}"/>
              </a:ext>
            </a:extLst>
          </p:cNvPr>
          <p:cNvSpPr>
            <a:spLocks noChangeAspect="1"/>
          </p:cNvSpPr>
          <p:nvPr/>
        </p:nvSpPr>
        <p:spPr>
          <a:xfrm>
            <a:off x="4151569" y="2372130"/>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3" name="Oval 232">
            <a:extLst>
              <a:ext uri="{FF2B5EF4-FFF2-40B4-BE49-F238E27FC236}">
                <a16:creationId xmlns:a16="http://schemas.microsoft.com/office/drawing/2014/main" id="{EFF7AC6C-BF78-5A42-9A4E-05FE37F77B5F}"/>
              </a:ext>
            </a:extLst>
          </p:cNvPr>
          <p:cNvSpPr>
            <a:spLocks noChangeAspect="1"/>
          </p:cNvSpPr>
          <p:nvPr/>
        </p:nvSpPr>
        <p:spPr>
          <a:xfrm>
            <a:off x="4206010" y="2424374"/>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4" name="Subtitle 2">
            <a:extLst>
              <a:ext uri="{FF2B5EF4-FFF2-40B4-BE49-F238E27FC236}">
                <a16:creationId xmlns:a16="http://schemas.microsoft.com/office/drawing/2014/main" id="{45D7CE8A-6932-A643-B98B-2AA2A4074F97}"/>
              </a:ext>
            </a:extLst>
          </p:cNvPr>
          <p:cNvSpPr txBox="1">
            <a:spLocks/>
          </p:cNvSpPr>
          <p:nvPr/>
        </p:nvSpPr>
        <p:spPr>
          <a:xfrm>
            <a:off x="4395415" y="2005967"/>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Pilot</a:t>
            </a:r>
          </a:p>
        </p:txBody>
      </p:sp>
      <p:sp>
        <p:nvSpPr>
          <p:cNvPr id="235" name="Subtitle 2">
            <a:extLst>
              <a:ext uri="{FF2B5EF4-FFF2-40B4-BE49-F238E27FC236}">
                <a16:creationId xmlns:a16="http://schemas.microsoft.com/office/drawing/2014/main" id="{C5A7401D-A67A-5143-8916-388B9A41BCF1}"/>
              </a:ext>
            </a:extLst>
          </p:cNvPr>
          <p:cNvSpPr txBox="1">
            <a:spLocks/>
          </p:cNvSpPr>
          <p:nvPr/>
        </p:nvSpPr>
        <p:spPr>
          <a:xfrm>
            <a:off x="4395415" y="2354678"/>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B Scope</a:t>
            </a:r>
          </a:p>
        </p:txBody>
      </p:sp>
      <p:sp>
        <p:nvSpPr>
          <p:cNvPr id="238" name="Oval 237">
            <a:extLst>
              <a:ext uri="{FF2B5EF4-FFF2-40B4-BE49-F238E27FC236}">
                <a16:creationId xmlns:a16="http://schemas.microsoft.com/office/drawing/2014/main" id="{23222BC7-7D9C-5142-8F3D-D30ADB6980C3}"/>
              </a:ext>
            </a:extLst>
          </p:cNvPr>
          <p:cNvSpPr>
            <a:spLocks noChangeAspect="1"/>
          </p:cNvSpPr>
          <p:nvPr/>
        </p:nvSpPr>
        <p:spPr>
          <a:xfrm>
            <a:off x="6594276" y="2023418"/>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9" name="Oval 238">
            <a:extLst>
              <a:ext uri="{FF2B5EF4-FFF2-40B4-BE49-F238E27FC236}">
                <a16:creationId xmlns:a16="http://schemas.microsoft.com/office/drawing/2014/main" id="{3438A623-BBBE-9440-B2D3-57FD9329D90C}"/>
              </a:ext>
            </a:extLst>
          </p:cNvPr>
          <p:cNvSpPr>
            <a:spLocks noChangeAspect="1"/>
          </p:cNvSpPr>
          <p:nvPr/>
        </p:nvSpPr>
        <p:spPr>
          <a:xfrm>
            <a:off x="6648717" y="2075663"/>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2" name="Oval 241">
            <a:extLst>
              <a:ext uri="{FF2B5EF4-FFF2-40B4-BE49-F238E27FC236}">
                <a16:creationId xmlns:a16="http://schemas.microsoft.com/office/drawing/2014/main" id="{FC7754DF-0AC7-7949-B71E-021EB6F4B924}"/>
              </a:ext>
            </a:extLst>
          </p:cNvPr>
          <p:cNvSpPr>
            <a:spLocks noChangeAspect="1"/>
          </p:cNvSpPr>
          <p:nvPr/>
        </p:nvSpPr>
        <p:spPr>
          <a:xfrm>
            <a:off x="6594276" y="2372130"/>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3" name="Oval 242">
            <a:extLst>
              <a:ext uri="{FF2B5EF4-FFF2-40B4-BE49-F238E27FC236}">
                <a16:creationId xmlns:a16="http://schemas.microsoft.com/office/drawing/2014/main" id="{6C410968-2BDD-FC47-99F8-8FB5B5CC6F62}"/>
              </a:ext>
            </a:extLst>
          </p:cNvPr>
          <p:cNvSpPr>
            <a:spLocks noChangeAspect="1"/>
          </p:cNvSpPr>
          <p:nvPr/>
        </p:nvSpPr>
        <p:spPr>
          <a:xfrm>
            <a:off x="6648717" y="2424374"/>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4" name="Subtitle 2">
            <a:extLst>
              <a:ext uri="{FF2B5EF4-FFF2-40B4-BE49-F238E27FC236}">
                <a16:creationId xmlns:a16="http://schemas.microsoft.com/office/drawing/2014/main" id="{58D6BBF7-2AE8-8740-AB8C-23341E35956A}"/>
              </a:ext>
            </a:extLst>
          </p:cNvPr>
          <p:cNvSpPr txBox="1">
            <a:spLocks/>
          </p:cNvSpPr>
          <p:nvPr/>
        </p:nvSpPr>
        <p:spPr>
          <a:xfrm>
            <a:off x="6838122" y="2005967"/>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Launch</a:t>
            </a:r>
          </a:p>
        </p:txBody>
      </p:sp>
      <p:sp>
        <p:nvSpPr>
          <p:cNvPr id="245" name="Subtitle 2">
            <a:extLst>
              <a:ext uri="{FF2B5EF4-FFF2-40B4-BE49-F238E27FC236}">
                <a16:creationId xmlns:a16="http://schemas.microsoft.com/office/drawing/2014/main" id="{2885379F-8F2D-044F-9933-0712B5B488BD}"/>
              </a:ext>
            </a:extLst>
          </p:cNvPr>
          <p:cNvSpPr txBox="1">
            <a:spLocks/>
          </p:cNvSpPr>
          <p:nvPr/>
        </p:nvSpPr>
        <p:spPr>
          <a:xfrm>
            <a:off x="6838122" y="2354678"/>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Demo Release</a:t>
            </a:r>
          </a:p>
        </p:txBody>
      </p:sp>
      <p:sp>
        <p:nvSpPr>
          <p:cNvPr id="248" name="Oval 247">
            <a:extLst>
              <a:ext uri="{FF2B5EF4-FFF2-40B4-BE49-F238E27FC236}">
                <a16:creationId xmlns:a16="http://schemas.microsoft.com/office/drawing/2014/main" id="{4F8B055A-0845-5B40-AEDE-DA236B00C42E}"/>
              </a:ext>
            </a:extLst>
          </p:cNvPr>
          <p:cNvSpPr>
            <a:spLocks noChangeAspect="1"/>
          </p:cNvSpPr>
          <p:nvPr/>
        </p:nvSpPr>
        <p:spPr>
          <a:xfrm>
            <a:off x="9036982" y="2023418"/>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9" name="Oval 248">
            <a:extLst>
              <a:ext uri="{FF2B5EF4-FFF2-40B4-BE49-F238E27FC236}">
                <a16:creationId xmlns:a16="http://schemas.microsoft.com/office/drawing/2014/main" id="{9677FF53-93DE-C246-80E4-49E2F507D4CC}"/>
              </a:ext>
            </a:extLst>
          </p:cNvPr>
          <p:cNvSpPr>
            <a:spLocks noChangeAspect="1"/>
          </p:cNvSpPr>
          <p:nvPr/>
        </p:nvSpPr>
        <p:spPr>
          <a:xfrm>
            <a:off x="9091423" y="2075663"/>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2" name="Oval 251">
            <a:extLst>
              <a:ext uri="{FF2B5EF4-FFF2-40B4-BE49-F238E27FC236}">
                <a16:creationId xmlns:a16="http://schemas.microsoft.com/office/drawing/2014/main" id="{5F6C837E-DB2E-4543-8F26-56F7882BB1C9}"/>
              </a:ext>
            </a:extLst>
          </p:cNvPr>
          <p:cNvSpPr>
            <a:spLocks noChangeAspect="1"/>
          </p:cNvSpPr>
          <p:nvPr/>
        </p:nvSpPr>
        <p:spPr>
          <a:xfrm>
            <a:off x="9036982" y="2372130"/>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3" name="Oval 252">
            <a:extLst>
              <a:ext uri="{FF2B5EF4-FFF2-40B4-BE49-F238E27FC236}">
                <a16:creationId xmlns:a16="http://schemas.microsoft.com/office/drawing/2014/main" id="{585DBCBB-8485-0C46-BAF0-21E78683AB89}"/>
              </a:ext>
            </a:extLst>
          </p:cNvPr>
          <p:cNvSpPr>
            <a:spLocks noChangeAspect="1"/>
          </p:cNvSpPr>
          <p:nvPr/>
        </p:nvSpPr>
        <p:spPr>
          <a:xfrm>
            <a:off x="9091423" y="2424374"/>
            <a:ext cx="91440" cy="9144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4" name="Subtitle 2">
            <a:extLst>
              <a:ext uri="{FF2B5EF4-FFF2-40B4-BE49-F238E27FC236}">
                <a16:creationId xmlns:a16="http://schemas.microsoft.com/office/drawing/2014/main" id="{24804548-46CF-0849-BA69-D74F4A919C47}"/>
              </a:ext>
            </a:extLst>
          </p:cNvPr>
          <p:cNvSpPr txBox="1">
            <a:spLocks/>
          </p:cNvSpPr>
          <p:nvPr/>
        </p:nvSpPr>
        <p:spPr>
          <a:xfrm>
            <a:off x="9280828" y="2005967"/>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Features Release</a:t>
            </a:r>
          </a:p>
        </p:txBody>
      </p:sp>
      <p:sp>
        <p:nvSpPr>
          <p:cNvPr id="255" name="Subtitle 2">
            <a:extLst>
              <a:ext uri="{FF2B5EF4-FFF2-40B4-BE49-F238E27FC236}">
                <a16:creationId xmlns:a16="http://schemas.microsoft.com/office/drawing/2014/main" id="{14B4E9A0-75B6-9F47-B5E7-7D57C430C5D6}"/>
              </a:ext>
            </a:extLst>
          </p:cNvPr>
          <p:cNvSpPr txBox="1">
            <a:spLocks/>
          </p:cNvSpPr>
          <p:nvPr/>
        </p:nvSpPr>
        <p:spPr>
          <a:xfrm>
            <a:off x="9280828" y="2354678"/>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Roadmap brief</a:t>
            </a:r>
          </a:p>
        </p:txBody>
      </p:sp>
      <p:sp>
        <p:nvSpPr>
          <p:cNvPr id="258" name="Oval 257">
            <a:extLst>
              <a:ext uri="{FF2B5EF4-FFF2-40B4-BE49-F238E27FC236}">
                <a16:creationId xmlns:a16="http://schemas.microsoft.com/office/drawing/2014/main" id="{70BC38A8-0C2F-6B46-898F-905A04B581DE}"/>
              </a:ext>
            </a:extLst>
          </p:cNvPr>
          <p:cNvSpPr>
            <a:spLocks noChangeAspect="1"/>
          </p:cNvSpPr>
          <p:nvPr/>
        </p:nvSpPr>
        <p:spPr>
          <a:xfrm>
            <a:off x="1717233" y="3153163"/>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9" name="Oval 258">
            <a:extLst>
              <a:ext uri="{FF2B5EF4-FFF2-40B4-BE49-F238E27FC236}">
                <a16:creationId xmlns:a16="http://schemas.microsoft.com/office/drawing/2014/main" id="{2D871D1C-94BA-8E44-A650-D34EEFE33AD1}"/>
              </a:ext>
            </a:extLst>
          </p:cNvPr>
          <p:cNvSpPr>
            <a:spLocks noChangeAspect="1"/>
          </p:cNvSpPr>
          <p:nvPr/>
        </p:nvSpPr>
        <p:spPr>
          <a:xfrm>
            <a:off x="1771674" y="3205408"/>
            <a:ext cx="91440" cy="9144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0" name="Oval 259">
            <a:extLst>
              <a:ext uri="{FF2B5EF4-FFF2-40B4-BE49-F238E27FC236}">
                <a16:creationId xmlns:a16="http://schemas.microsoft.com/office/drawing/2014/main" id="{938DD8E8-9C44-FB4F-898B-D49591B023F7}"/>
              </a:ext>
            </a:extLst>
          </p:cNvPr>
          <p:cNvSpPr>
            <a:spLocks noChangeAspect="1"/>
          </p:cNvSpPr>
          <p:nvPr/>
        </p:nvSpPr>
        <p:spPr>
          <a:xfrm>
            <a:off x="1717233" y="3850587"/>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1" name="Oval 260">
            <a:extLst>
              <a:ext uri="{FF2B5EF4-FFF2-40B4-BE49-F238E27FC236}">
                <a16:creationId xmlns:a16="http://schemas.microsoft.com/office/drawing/2014/main" id="{151F2100-0BE4-464C-91AE-8993B6716336}"/>
              </a:ext>
            </a:extLst>
          </p:cNvPr>
          <p:cNvSpPr>
            <a:spLocks noChangeAspect="1"/>
          </p:cNvSpPr>
          <p:nvPr/>
        </p:nvSpPr>
        <p:spPr>
          <a:xfrm>
            <a:off x="1771674" y="3902831"/>
            <a:ext cx="91440" cy="9144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2" name="Oval 261">
            <a:extLst>
              <a:ext uri="{FF2B5EF4-FFF2-40B4-BE49-F238E27FC236}">
                <a16:creationId xmlns:a16="http://schemas.microsoft.com/office/drawing/2014/main" id="{4CEF5B68-9E2C-C844-A989-BED594AC1861}"/>
              </a:ext>
            </a:extLst>
          </p:cNvPr>
          <p:cNvSpPr>
            <a:spLocks noChangeAspect="1"/>
          </p:cNvSpPr>
          <p:nvPr/>
        </p:nvSpPr>
        <p:spPr>
          <a:xfrm>
            <a:off x="1717233" y="3501875"/>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3" name="Oval 262">
            <a:extLst>
              <a:ext uri="{FF2B5EF4-FFF2-40B4-BE49-F238E27FC236}">
                <a16:creationId xmlns:a16="http://schemas.microsoft.com/office/drawing/2014/main" id="{9F7F4D26-309E-8840-9668-575563A6CD0C}"/>
              </a:ext>
            </a:extLst>
          </p:cNvPr>
          <p:cNvSpPr>
            <a:spLocks noChangeAspect="1"/>
          </p:cNvSpPr>
          <p:nvPr/>
        </p:nvSpPr>
        <p:spPr>
          <a:xfrm>
            <a:off x="1771674" y="3554119"/>
            <a:ext cx="91440" cy="9144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4" name="Subtitle 2">
            <a:extLst>
              <a:ext uri="{FF2B5EF4-FFF2-40B4-BE49-F238E27FC236}">
                <a16:creationId xmlns:a16="http://schemas.microsoft.com/office/drawing/2014/main" id="{AD6C79E9-2A13-F243-8CFC-3AAA268E6335}"/>
              </a:ext>
            </a:extLst>
          </p:cNvPr>
          <p:cNvSpPr txBox="1">
            <a:spLocks/>
          </p:cNvSpPr>
          <p:nvPr/>
        </p:nvSpPr>
        <p:spPr>
          <a:xfrm>
            <a:off x="1961079" y="3135712"/>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Launch</a:t>
            </a:r>
          </a:p>
        </p:txBody>
      </p:sp>
      <p:sp>
        <p:nvSpPr>
          <p:cNvPr id="265" name="Subtitle 2">
            <a:extLst>
              <a:ext uri="{FF2B5EF4-FFF2-40B4-BE49-F238E27FC236}">
                <a16:creationId xmlns:a16="http://schemas.microsoft.com/office/drawing/2014/main" id="{86207B80-655D-4741-9E85-FF5FF90779A6}"/>
              </a:ext>
            </a:extLst>
          </p:cNvPr>
          <p:cNvSpPr txBox="1">
            <a:spLocks/>
          </p:cNvSpPr>
          <p:nvPr/>
        </p:nvSpPr>
        <p:spPr>
          <a:xfrm>
            <a:off x="1961079" y="3484423"/>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UX Audit</a:t>
            </a:r>
          </a:p>
        </p:txBody>
      </p:sp>
      <p:sp>
        <p:nvSpPr>
          <p:cNvPr id="266" name="Subtitle 2">
            <a:extLst>
              <a:ext uri="{FF2B5EF4-FFF2-40B4-BE49-F238E27FC236}">
                <a16:creationId xmlns:a16="http://schemas.microsoft.com/office/drawing/2014/main" id="{FC7E2815-204A-A349-B127-893DDBBFE5AC}"/>
              </a:ext>
            </a:extLst>
          </p:cNvPr>
          <p:cNvSpPr txBox="1">
            <a:spLocks/>
          </p:cNvSpPr>
          <p:nvPr/>
        </p:nvSpPr>
        <p:spPr>
          <a:xfrm>
            <a:off x="1961079" y="3833135"/>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Metrics</a:t>
            </a:r>
          </a:p>
        </p:txBody>
      </p:sp>
      <p:sp>
        <p:nvSpPr>
          <p:cNvPr id="268" name="Oval 267">
            <a:extLst>
              <a:ext uri="{FF2B5EF4-FFF2-40B4-BE49-F238E27FC236}">
                <a16:creationId xmlns:a16="http://schemas.microsoft.com/office/drawing/2014/main" id="{96722A0F-012D-9C4D-9BE5-2B683C397C7A}"/>
              </a:ext>
            </a:extLst>
          </p:cNvPr>
          <p:cNvSpPr>
            <a:spLocks noChangeAspect="1"/>
          </p:cNvSpPr>
          <p:nvPr/>
        </p:nvSpPr>
        <p:spPr>
          <a:xfrm>
            <a:off x="4151569" y="3153163"/>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9" name="Oval 268">
            <a:extLst>
              <a:ext uri="{FF2B5EF4-FFF2-40B4-BE49-F238E27FC236}">
                <a16:creationId xmlns:a16="http://schemas.microsoft.com/office/drawing/2014/main" id="{EADBAB91-2E23-3144-95FD-43247387A193}"/>
              </a:ext>
            </a:extLst>
          </p:cNvPr>
          <p:cNvSpPr>
            <a:spLocks noChangeAspect="1"/>
          </p:cNvSpPr>
          <p:nvPr/>
        </p:nvSpPr>
        <p:spPr>
          <a:xfrm>
            <a:off x="4206010" y="3205408"/>
            <a:ext cx="91440" cy="9144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2" name="Oval 271">
            <a:extLst>
              <a:ext uri="{FF2B5EF4-FFF2-40B4-BE49-F238E27FC236}">
                <a16:creationId xmlns:a16="http://schemas.microsoft.com/office/drawing/2014/main" id="{21335584-944F-BD4F-9FB4-F8A2F75C90F0}"/>
              </a:ext>
            </a:extLst>
          </p:cNvPr>
          <p:cNvSpPr>
            <a:spLocks noChangeAspect="1"/>
          </p:cNvSpPr>
          <p:nvPr/>
        </p:nvSpPr>
        <p:spPr>
          <a:xfrm>
            <a:off x="4151569" y="3501875"/>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3" name="Oval 272">
            <a:extLst>
              <a:ext uri="{FF2B5EF4-FFF2-40B4-BE49-F238E27FC236}">
                <a16:creationId xmlns:a16="http://schemas.microsoft.com/office/drawing/2014/main" id="{E451B32F-41B0-7B4E-9E57-0D7B0ACAF220}"/>
              </a:ext>
            </a:extLst>
          </p:cNvPr>
          <p:cNvSpPr>
            <a:spLocks noChangeAspect="1"/>
          </p:cNvSpPr>
          <p:nvPr/>
        </p:nvSpPr>
        <p:spPr>
          <a:xfrm>
            <a:off x="4206010" y="3554119"/>
            <a:ext cx="91440" cy="9144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4" name="Subtitle 2">
            <a:extLst>
              <a:ext uri="{FF2B5EF4-FFF2-40B4-BE49-F238E27FC236}">
                <a16:creationId xmlns:a16="http://schemas.microsoft.com/office/drawing/2014/main" id="{DB5CF503-51DA-6547-99ED-38F2E0CEEF5B}"/>
              </a:ext>
            </a:extLst>
          </p:cNvPr>
          <p:cNvSpPr txBox="1">
            <a:spLocks/>
          </p:cNvSpPr>
          <p:nvPr/>
        </p:nvSpPr>
        <p:spPr>
          <a:xfrm>
            <a:off x="4395415" y="3135712"/>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Audit</a:t>
            </a:r>
          </a:p>
        </p:txBody>
      </p:sp>
      <p:sp>
        <p:nvSpPr>
          <p:cNvPr id="275" name="Subtitle 2">
            <a:extLst>
              <a:ext uri="{FF2B5EF4-FFF2-40B4-BE49-F238E27FC236}">
                <a16:creationId xmlns:a16="http://schemas.microsoft.com/office/drawing/2014/main" id="{59D6D60C-2112-0346-A545-CD409038A5AA}"/>
              </a:ext>
            </a:extLst>
          </p:cNvPr>
          <p:cNvSpPr txBox="1">
            <a:spLocks/>
          </p:cNvSpPr>
          <p:nvPr/>
        </p:nvSpPr>
        <p:spPr>
          <a:xfrm>
            <a:off x="4395415" y="3484423"/>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B Scope</a:t>
            </a:r>
          </a:p>
        </p:txBody>
      </p:sp>
      <p:sp>
        <p:nvSpPr>
          <p:cNvPr id="278" name="Oval 277">
            <a:extLst>
              <a:ext uri="{FF2B5EF4-FFF2-40B4-BE49-F238E27FC236}">
                <a16:creationId xmlns:a16="http://schemas.microsoft.com/office/drawing/2014/main" id="{9C1C945A-E432-2041-B640-01AD8315A248}"/>
              </a:ext>
            </a:extLst>
          </p:cNvPr>
          <p:cNvSpPr>
            <a:spLocks noChangeAspect="1"/>
          </p:cNvSpPr>
          <p:nvPr/>
        </p:nvSpPr>
        <p:spPr>
          <a:xfrm>
            <a:off x="6594276" y="3153163"/>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9" name="Oval 278">
            <a:extLst>
              <a:ext uri="{FF2B5EF4-FFF2-40B4-BE49-F238E27FC236}">
                <a16:creationId xmlns:a16="http://schemas.microsoft.com/office/drawing/2014/main" id="{DEBBA6A2-C322-C74E-A96C-98E961CD6C95}"/>
              </a:ext>
            </a:extLst>
          </p:cNvPr>
          <p:cNvSpPr>
            <a:spLocks noChangeAspect="1"/>
          </p:cNvSpPr>
          <p:nvPr/>
        </p:nvSpPr>
        <p:spPr>
          <a:xfrm>
            <a:off x="6648717" y="3205408"/>
            <a:ext cx="91440" cy="9144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2" name="Oval 281">
            <a:extLst>
              <a:ext uri="{FF2B5EF4-FFF2-40B4-BE49-F238E27FC236}">
                <a16:creationId xmlns:a16="http://schemas.microsoft.com/office/drawing/2014/main" id="{75AAC9CF-9FD9-CB41-A326-67157855A595}"/>
              </a:ext>
            </a:extLst>
          </p:cNvPr>
          <p:cNvSpPr>
            <a:spLocks noChangeAspect="1"/>
          </p:cNvSpPr>
          <p:nvPr/>
        </p:nvSpPr>
        <p:spPr>
          <a:xfrm>
            <a:off x="6594276" y="3501875"/>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3" name="Oval 282">
            <a:extLst>
              <a:ext uri="{FF2B5EF4-FFF2-40B4-BE49-F238E27FC236}">
                <a16:creationId xmlns:a16="http://schemas.microsoft.com/office/drawing/2014/main" id="{AB2F5830-53F4-4347-8519-1D1979F60678}"/>
              </a:ext>
            </a:extLst>
          </p:cNvPr>
          <p:cNvSpPr>
            <a:spLocks noChangeAspect="1"/>
          </p:cNvSpPr>
          <p:nvPr/>
        </p:nvSpPr>
        <p:spPr>
          <a:xfrm>
            <a:off x="6648717" y="3554119"/>
            <a:ext cx="91440" cy="9144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4" name="Subtitle 2">
            <a:extLst>
              <a:ext uri="{FF2B5EF4-FFF2-40B4-BE49-F238E27FC236}">
                <a16:creationId xmlns:a16="http://schemas.microsoft.com/office/drawing/2014/main" id="{42E28178-B4C6-0942-B0A7-8624C54630D8}"/>
              </a:ext>
            </a:extLst>
          </p:cNvPr>
          <p:cNvSpPr txBox="1">
            <a:spLocks/>
          </p:cNvSpPr>
          <p:nvPr/>
        </p:nvSpPr>
        <p:spPr>
          <a:xfrm>
            <a:off x="6838122" y="3135712"/>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B Scope</a:t>
            </a:r>
          </a:p>
        </p:txBody>
      </p:sp>
      <p:sp>
        <p:nvSpPr>
          <p:cNvPr id="285" name="Subtitle 2">
            <a:extLst>
              <a:ext uri="{FF2B5EF4-FFF2-40B4-BE49-F238E27FC236}">
                <a16:creationId xmlns:a16="http://schemas.microsoft.com/office/drawing/2014/main" id="{556CC7D1-8A91-C748-956C-C11F3BE22CA0}"/>
              </a:ext>
            </a:extLst>
          </p:cNvPr>
          <p:cNvSpPr txBox="1">
            <a:spLocks/>
          </p:cNvSpPr>
          <p:nvPr/>
        </p:nvSpPr>
        <p:spPr>
          <a:xfrm>
            <a:off x="6838122" y="3484423"/>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Feedback</a:t>
            </a:r>
          </a:p>
        </p:txBody>
      </p:sp>
      <p:sp>
        <p:nvSpPr>
          <p:cNvPr id="288" name="Oval 287">
            <a:extLst>
              <a:ext uri="{FF2B5EF4-FFF2-40B4-BE49-F238E27FC236}">
                <a16:creationId xmlns:a16="http://schemas.microsoft.com/office/drawing/2014/main" id="{A699AADC-AA20-534E-A984-9CD17920555B}"/>
              </a:ext>
            </a:extLst>
          </p:cNvPr>
          <p:cNvSpPr>
            <a:spLocks noChangeAspect="1"/>
          </p:cNvSpPr>
          <p:nvPr/>
        </p:nvSpPr>
        <p:spPr>
          <a:xfrm>
            <a:off x="9036982" y="3144999"/>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9" name="Oval 288">
            <a:extLst>
              <a:ext uri="{FF2B5EF4-FFF2-40B4-BE49-F238E27FC236}">
                <a16:creationId xmlns:a16="http://schemas.microsoft.com/office/drawing/2014/main" id="{E5418E2D-F7F7-4A40-98BF-04FD321A20C9}"/>
              </a:ext>
            </a:extLst>
          </p:cNvPr>
          <p:cNvSpPr>
            <a:spLocks noChangeAspect="1"/>
          </p:cNvSpPr>
          <p:nvPr/>
        </p:nvSpPr>
        <p:spPr>
          <a:xfrm>
            <a:off x="9091423" y="3197243"/>
            <a:ext cx="91440" cy="9144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2" name="Oval 291">
            <a:extLst>
              <a:ext uri="{FF2B5EF4-FFF2-40B4-BE49-F238E27FC236}">
                <a16:creationId xmlns:a16="http://schemas.microsoft.com/office/drawing/2014/main" id="{A2A70294-6CB9-3C40-AA75-B71E1E25A20E}"/>
              </a:ext>
            </a:extLst>
          </p:cNvPr>
          <p:cNvSpPr>
            <a:spLocks noChangeAspect="1"/>
          </p:cNvSpPr>
          <p:nvPr/>
        </p:nvSpPr>
        <p:spPr>
          <a:xfrm>
            <a:off x="9036982" y="3493710"/>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3" name="Oval 292">
            <a:extLst>
              <a:ext uri="{FF2B5EF4-FFF2-40B4-BE49-F238E27FC236}">
                <a16:creationId xmlns:a16="http://schemas.microsoft.com/office/drawing/2014/main" id="{9C07878C-9CBA-404C-8263-75D6680BC39E}"/>
              </a:ext>
            </a:extLst>
          </p:cNvPr>
          <p:cNvSpPr>
            <a:spLocks noChangeAspect="1"/>
          </p:cNvSpPr>
          <p:nvPr/>
        </p:nvSpPr>
        <p:spPr>
          <a:xfrm>
            <a:off x="9091423" y="3545955"/>
            <a:ext cx="91440" cy="9144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4" name="Subtitle 2">
            <a:extLst>
              <a:ext uri="{FF2B5EF4-FFF2-40B4-BE49-F238E27FC236}">
                <a16:creationId xmlns:a16="http://schemas.microsoft.com/office/drawing/2014/main" id="{75AB5591-0D56-424F-ADDA-509F761B9357}"/>
              </a:ext>
            </a:extLst>
          </p:cNvPr>
          <p:cNvSpPr txBox="1">
            <a:spLocks/>
          </p:cNvSpPr>
          <p:nvPr/>
        </p:nvSpPr>
        <p:spPr>
          <a:xfrm>
            <a:off x="9280828" y="3127547"/>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Launch</a:t>
            </a:r>
          </a:p>
        </p:txBody>
      </p:sp>
      <p:sp>
        <p:nvSpPr>
          <p:cNvPr id="295" name="Subtitle 2">
            <a:extLst>
              <a:ext uri="{FF2B5EF4-FFF2-40B4-BE49-F238E27FC236}">
                <a16:creationId xmlns:a16="http://schemas.microsoft.com/office/drawing/2014/main" id="{87E410D1-7F9E-4245-8343-43DB88F7E1B2}"/>
              </a:ext>
            </a:extLst>
          </p:cNvPr>
          <p:cNvSpPr txBox="1">
            <a:spLocks/>
          </p:cNvSpPr>
          <p:nvPr/>
        </p:nvSpPr>
        <p:spPr>
          <a:xfrm>
            <a:off x="9280828" y="3476259"/>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Audit</a:t>
            </a:r>
          </a:p>
        </p:txBody>
      </p:sp>
      <p:cxnSp>
        <p:nvCxnSpPr>
          <p:cNvPr id="297" name="Straight Connector 296">
            <a:extLst>
              <a:ext uri="{FF2B5EF4-FFF2-40B4-BE49-F238E27FC236}">
                <a16:creationId xmlns:a16="http://schemas.microsoft.com/office/drawing/2014/main" id="{C70B0CAE-A1B7-E84D-A722-858C7655D403}"/>
              </a:ext>
            </a:extLst>
          </p:cNvPr>
          <p:cNvCxnSpPr/>
          <p:nvPr/>
        </p:nvCxnSpPr>
        <p:spPr>
          <a:xfrm>
            <a:off x="1657393" y="5335539"/>
            <a:ext cx="9772608" cy="0"/>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99" name="Oval 298">
            <a:extLst>
              <a:ext uri="{FF2B5EF4-FFF2-40B4-BE49-F238E27FC236}">
                <a16:creationId xmlns:a16="http://schemas.microsoft.com/office/drawing/2014/main" id="{AF551FEB-6E29-F04A-987B-101477D49668}"/>
              </a:ext>
            </a:extLst>
          </p:cNvPr>
          <p:cNvSpPr>
            <a:spLocks noChangeAspect="1"/>
          </p:cNvSpPr>
          <p:nvPr/>
        </p:nvSpPr>
        <p:spPr>
          <a:xfrm>
            <a:off x="1717233" y="4307593"/>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0" name="Oval 299">
            <a:extLst>
              <a:ext uri="{FF2B5EF4-FFF2-40B4-BE49-F238E27FC236}">
                <a16:creationId xmlns:a16="http://schemas.microsoft.com/office/drawing/2014/main" id="{AFEF138A-BDAB-1B4E-A1BC-BEFA2937992B}"/>
              </a:ext>
            </a:extLst>
          </p:cNvPr>
          <p:cNvSpPr>
            <a:spLocks noChangeAspect="1"/>
          </p:cNvSpPr>
          <p:nvPr/>
        </p:nvSpPr>
        <p:spPr>
          <a:xfrm>
            <a:off x="1771674" y="4359838"/>
            <a:ext cx="91440" cy="914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3" name="Oval 302">
            <a:extLst>
              <a:ext uri="{FF2B5EF4-FFF2-40B4-BE49-F238E27FC236}">
                <a16:creationId xmlns:a16="http://schemas.microsoft.com/office/drawing/2014/main" id="{2F2BC32F-654C-5647-9EE6-5EA5A5CEF5D4}"/>
              </a:ext>
            </a:extLst>
          </p:cNvPr>
          <p:cNvSpPr>
            <a:spLocks noChangeAspect="1"/>
          </p:cNvSpPr>
          <p:nvPr/>
        </p:nvSpPr>
        <p:spPr>
          <a:xfrm>
            <a:off x="1717233" y="4656305"/>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4" name="Oval 303">
            <a:extLst>
              <a:ext uri="{FF2B5EF4-FFF2-40B4-BE49-F238E27FC236}">
                <a16:creationId xmlns:a16="http://schemas.microsoft.com/office/drawing/2014/main" id="{131AC262-4730-E946-8DEE-F1AA998D2913}"/>
              </a:ext>
            </a:extLst>
          </p:cNvPr>
          <p:cNvSpPr>
            <a:spLocks noChangeAspect="1"/>
          </p:cNvSpPr>
          <p:nvPr/>
        </p:nvSpPr>
        <p:spPr>
          <a:xfrm>
            <a:off x="1771674" y="4708549"/>
            <a:ext cx="91440" cy="914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5" name="Subtitle 2">
            <a:extLst>
              <a:ext uri="{FF2B5EF4-FFF2-40B4-BE49-F238E27FC236}">
                <a16:creationId xmlns:a16="http://schemas.microsoft.com/office/drawing/2014/main" id="{2CE73CB0-D7E1-8149-ACE6-010CFBC5F404}"/>
              </a:ext>
            </a:extLst>
          </p:cNvPr>
          <p:cNvSpPr txBox="1">
            <a:spLocks/>
          </p:cNvSpPr>
          <p:nvPr/>
        </p:nvSpPr>
        <p:spPr>
          <a:xfrm>
            <a:off x="1961079" y="4290142"/>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Story Review</a:t>
            </a:r>
          </a:p>
        </p:txBody>
      </p:sp>
      <p:sp>
        <p:nvSpPr>
          <p:cNvPr id="306" name="Subtitle 2">
            <a:extLst>
              <a:ext uri="{FF2B5EF4-FFF2-40B4-BE49-F238E27FC236}">
                <a16:creationId xmlns:a16="http://schemas.microsoft.com/office/drawing/2014/main" id="{CA8F32DF-82C5-0D4C-8905-EBD41C1F7EBD}"/>
              </a:ext>
            </a:extLst>
          </p:cNvPr>
          <p:cNvSpPr txBox="1">
            <a:spLocks/>
          </p:cNvSpPr>
          <p:nvPr/>
        </p:nvSpPr>
        <p:spPr>
          <a:xfrm>
            <a:off x="1961079" y="4638853"/>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Demo Release</a:t>
            </a:r>
          </a:p>
        </p:txBody>
      </p:sp>
      <p:sp>
        <p:nvSpPr>
          <p:cNvPr id="309" name="Oval 308">
            <a:extLst>
              <a:ext uri="{FF2B5EF4-FFF2-40B4-BE49-F238E27FC236}">
                <a16:creationId xmlns:a16="http://schemas.microsoft.com/office/drawing/2014/main" id="{04A33D50-4D33-2148-B9B4-27AFBC8A161B}"/>
              </a:ext>
            </a:extLst>
          </p:cNvPr>
          <p:cNvSpPr>
            <a:spLocks noChangeAspect="1"/>
          </p:cNvSpPr>
          <p:nvPr/>
        </p:nvSpPr>
        <p:spPr>
          <a:xfrm>
            <a:off x="4151569" y="4307593"/>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0" name="Oval 309">
            <a:extLst>
              <a:ext uri="{FF2B5EF4-FFF2-40B4-BE49-F238E27FC236}">
                <a16:creationId xmlns:a16="http://schemas.microsoft.com/office/drawing/2014/main" id="{831C101D-6FEC-394B-983F-FFF4C7250794}"/>
              </a:ext>
            </a:extLst>
          </p:cNvPr>
          <p:cNvSpPr>
            <a:spLocks noChangeAspect="1"/>
          </p:cNvSpPr>
          <p:nvPr/>
        </p:nvSpPr>
        <p:spPr>
          <a:xfrm>
            <a:off x="4206010" y="4359838"/>
            <a:ext cx="91440" cy="914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3" name="Oval 312">
            <a:extLst>
              <a:ext uri="{FF2B5EF4-FFF2-40B4-BE49-F238E27FC236}">
                <a16:creationId xmlns:a16="http://schemas.microsoft.com/office/drawing/2014/main" id="{40884E8D-D227-BE49-9792-857F76EC3BD7}"/>
              </a:ext>
            </a:extLst>
          </p:cNvPr>
          <p:cNvSpPr>
            <a:spLocks noChangeAspect="1"/>
          </p:cNvSpPr>
          <p:nvPr/>
        </p:nvSpPr>
        <p:spPr>
          <a:xfrm>
            <a:off x="4151569" y="4656305"/>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4" name="Oval 313">
            <a:extLst>
              <a:ext uri="{FF2B5EF4-FFF2-40B4-BE49-F238E27FC236}">
                <a16:creationId xmlns:a16="http://schemas.microsoft.com/office/drawing/2014/main" id="{37126302-0041-4049-B835-4BCFE3B3A5A5}"/>
              </a:ext>
            </a:extLst>
          </p:cNvPr>
          <p:cNvSpPr>
            <a:spLocks noChangeAspect="1"/>
          </p:cNvSpPr>
          <p:nvPr/>
        </p:nvSpPr>
        <p:spPr>
          <a:xfrm>
            <a:off x="4206010" y="4708549"/>
            <a:ext cx="91440" cy="914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5" name="Subtitle 2">
            <a:extLst>
              <a:ext uri="{FF2B5EF4-FFF2-40B4-BE49-F238E27FC236}">
                <a16:creationId xmlns:a16="http://schemas.microsoft.com/office/drawing/2014/main" id="{80090D8D-7080-4744-A024-F4B1D180BACD}"/>
              </a:ext>
            </a:extLst>
          </p:cNvPr>
          <p:cNvSpPr txBox="1">
            <a:spLocks/>
          </p:cNvSpPr>
          <p:nvPr/>
        </p:nvSpPr>
        <p:spPr>
          <a:xfrm>
            <a:off x="4395415" y="4290142"/>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Roadmap brief</a:t>
            </a:r>
          </a:p>
        </p:txBody>
      </p:sp>
      <p:sp>
        <p:nvSpPr>
          <p:cNvPr id="316" name="Subtitle 2">
            <a:extLst>
              <a:ext uri="{FF2B5EF4-FFF2-40B4-BE49-F238E27FC236}">
                <a16:creationId xmlns:a16="http://schemas.microsoft.com/office/drawing/2014/main" id="{ECDD11E0-5366-2744-8BD9-B883EFAFEF22}"/>
              </a:ext>
            </a:extLst>
          </p:cNvPr>
          <p:cNvSpPr txBox="1">
            <a:spLocks/>
          </p:cNvSpPr>
          <p:nvPr/>
        </p:nvSpPr>
        <p:spPr>
          <a:xfrm>
            <a:off x="4395415" y="4638853"/>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B Scope</a:t>
            </a:r>
          </a:p>
        </p:txBody>
      </p:sp>
      <p:sp>
        <p:nvSpPr>
          <p:cNvPr id="319" name="Oval 318">
            <a:extLst>
              <a:ext uri="{FF2B5EF4-FFF2-40B4-BE49-F238E27FC236}">
                <a16:creationId xmlns:a16="http://schemas.microsoft.com/office/drawing/2014/main" id="{A56461BD-4183-E54E-821D-41594A091559}"/>
              </a:ext>
            </a:extLst>
          </p:cNvPr>
          <p:cNvSpPr>
            <a:spLocks noChangeAspect="1"/>
          </p:cNvSpPr>
          <p:nvPr/>
        </p:nvSpPr>
        <p:spPr>
          <a:xfrm>
            <a:off x="6594276" y="4307593"/>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0" name="Oval 319">
            <a:extLst>
              <a:ext uri="{FF2B5EF4-FFF2-40B4-BE49-F238E27FC236}">
                <a16:creationId xmlns:a16="http://schemas.microsoft.com/office/drawing/2014/main" id="{04E6FF92-3D65-F346-B1F1-C0F045BAE580}"/>
              </a:ext>
            </a:extLst>
          </p:cNvPr>
          <p:cNvSpPr>
            <a:spLocks noChangeAspect="1"/>
          </p:cNvSpPr>
          <p:nvPr/>
        </p:nvSpPr>
        <p:spPr>
          <a:xfrm>
            <a:off x="6648717" y="4359838"/>
            <a:ext cx="91440" cy="914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1" name="Oval 320">
            <a:extLst>
              <a:ext uri="{FF2B5EF4-FFF2-40B4-BE49-F238E27FC236}">
                <a16:creationId xmlns:a16="http://schemas.microsoft.com/office/drawing/2014/main" id="{C02AE484-D25E-B04F-B09E-FCB0D6643661}"/>
              </a:ext>
            </a:extLst>
          </p:cNvPr>
          <p:cNvSpPr>
            <a:spLocks noChangeAspect="1"/>
          </p:cNvSpPr>
          <p:nvPr/>
        </p:nvSpPr>
        <p:spPr>
          <a:xfrm>
            <a:off x="6594276" y="5005017"/>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2" name="Oval 321">
            <a:extLst>
              <a:ext uri="{FF2B5EF4-FFF2-40B4-BE49-F238E27FC236}">
                <a16:creationId xmlns:a16="http://schemas.microsoft.com/office/drawing/2014/main" id="{EDBB37E8-6ED2-014D-BA6E-31BFCA0C7B6B}"/>
              </a:ext>
            </a:extLst>
          </p:cNvPr>
          <p:cNvSpPr>
            <a:spLocks noChangeAspect="1"/>
          </p:cNvSpPr>
          <p:nvPr/>
        </p:nvSpPr>
        <p:spPr>
          <a:xfrm>
            <a:off x="6648717" y="5057261"/>
            <a:ext cx="91440" cy="914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3" name="Oval 322">
            <a:extLst>
              <a:ext uri="{FF2B5EF4-FFF2-40B4-BE49-F238E27FC236}">
                <a16:creationId xmlns:a16="http://schemas.microsoft.com/office/drawing/2014/main" id="{302B5A9E-E5E9-A34E-90E2-4933C086DA77}"/>
              </a:ext>
            </a:extLst>
          </p:cNvPr>
          <p:cNvSpPr>
            <a:spLocks noChangeAspect="1"/>
          </p:cNvSpPr>
          <p:nvPr/>
        </p:nvSpPr>
        <p:spPr>
          <a:xfrm>
            <a:off x="6594276" y="4656305"/>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4" name="Oval 323">
            <a:extLst>
              <a:ext uri="{FF2B5EF4-FFF2-40B4-BE49-F238E27FC236}">
                <a16:creationId xmlns:a16="http://schemas.microsoft.com/office/drawing/2014/main" id="{FA4BFD20-CA71-0548-9974-5975A24189A4}"/>
              </a:ext>
            </a:extLst>
          </p:cNvPr>
          <p:cNvSpPr>
            <a:spLocks noChangeAspect="1"/>
          </p:cNvSpPr>
          <p:nvPr/>
        </p:nvSpPr>
        <p:spPr>
          <a:xfrm>
            <a:off x="6648717" y="4708549"/>
            <a:ext cx="91440" cy="914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5" name="Subtitle 2">
            <a:extLst>
              <a:ext uri="{FF2B5EF4-FFF2-40B4-BE49-F238E27FC236}">
                <a16:creationId xmlns:a16="http://schemas.microsoft.com/office/drawing/2014/main" id="{7A27A854-3E8F-4A45-812E-162C74397CA0}"/>
              </a:ext>
            </a:extLst>
          </p:cNvPr>
          <p:cNvSpPr txBox="1">
            <a:spLocks/>
          </p:cNvSpPr>
          <p:nvPr/>
        </p:nvSpPr>
        <p:spPr>
          <a:xfrm>
            <a:off x="6838122" y="4290142"/>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B Scope</a:t>
            </a:r>
          </a:p>
        </p:txBody>
      </p:sp>
      <p:sp>
        <p:nvSpPr>
          <p:cNvPr id="326" name="Subtitle 2">
            <a:extLst>
              <a:ext uri="{FF2B5EF4-FFF2-40B4-BE49-F238E27FC236}">
                <a16:creationId xmlns:a16="http://schemas.microsoft.com/office/drawing/2014/main" id="{1611C255-4CF2-084A-86F5-E3C0B554752D}"/>
              </a:ext>
            </a:extLst>
          </p:cNvPr>
          <p:cNvSpPr txBox="1">
            <a:spLocks/>
          </p:cNvSpPr>
          <p:nvPr/>
        </p:nvSpPr>
        <p:spPr>
          <a:xfrm>
            <a:off x="6838122" y="4638853"/>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Launch</a:t>
            </a:r>
          </a:p>
        </p:txBody>
      </p:sp>
      <p:sp>
        <p:nvSpPr>
          <p:cNvPr id="327" name="Subtitle 2">
            <a:extLst>
              <a:ext uri="{FF2B5EF4-FFF2-40B4-BE49-F238E27FC236}">
                <a16:creationId xmlns:a16="http://schemas.microsoft.com/office/drawing/2014/main" id="{90CD5442-66EF-4240-897A-904B1683598E}"/>
              </a:ext>
            </a:extLst>
          </p:cNvPr>
          <p:cNvSpPr txBox="1">
            <a:spLocks/>
          </p:cNvSpPr>
          <p:nvPr/>
        </p:nvSpPr>
        <p:spPr>
          <a:xfrm>
            <a:off x="6838122" y="4987565"/>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Feedback</a:t>
            </a:r>
          </a:p>
        </p:txBody>
      </p:sp>
      <p:sp>
        <p:nvSpPr>
          <p:cNvPr id="329" name="Oval 328">
            <a:extLst>
              <a:ext uri="{FF2B5EF4-FFF2-40B4-BE49-F238E27FC236}">
                <a16:creationId xmlns:a16="http://schemas.microsoft.com/office/drawing/2014/main" id="{656C5726-8E61-0F4C-9CA8-D2D355BA6FB9}"/>
              </a:ext>
            </a:extLst>
          </p:cNvPr>
          <p:cNvSpPr>
            <a:spLocks noChangeAspect="1"/>
          </p:cNvSpPr>
          <p:nvPr/>
        </p:nvSpPr>
        <p:spPr>
          <a:xfrm>
            <a:off x="9036982" y="4307593"/>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0" name="Oval 329">
            <a:extLst>
              <a:ext uri="{FF2B5EF4-FFF2-40B4-BE49-F238E27FC236}">
                <a16:creationId xmlns:a16="http://schemas.microsoft.com/office/drawing/2014/main" id="{2078A61C-83F3-5F4D-A1B5-51745DCDFEE0}"/>
              </a:ext>
            </a:extLst>
          </p:cNvPr>
          <p:cNvSpPr>
            <a:spLocks noChangeAspect="1"/>
          </p:cNvSpPr>
          <p:nvPr/>
        </p:nvSpPr>
        <p:spPr>
          <a:xfrm>
            <a:off x="9091423" y="4359838"/>
            <a:ext cx="91440" cy="914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1" name="Oval 330">
            <a:extLst>
              <a:ext uri="{FF2B5EF4-FFF2-40B4-BE49-F238E27FC236}">
                <a16:creationId xmlns:a16="http://schemas.microsoft.com/office/drawing/2014/main" id="{55F64DD3-2028-ED4C-9E1B-3FD582748C4A}"/>
              </a:ext>
            </a:extLst>
          </p:cNvPr>
          <p:cNvSpPr>
            <a:spLocks noChangeAspect="1"/>
          </p:cNvSpPr>
          <p:nvPr/>
        </p:nvSpPr>
        <p:spPr>
          <a:xfrm>
            <a:off x="9036982" y="5005017"/>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2" name="Oval 331">
            <a:extLst>
              <a:ext uri="{FF2B5EF4-FFF2-40B4-BE49-F238E27FC236}">
                <a16:creationId xmlns:a16="http://schemas.microsoft.com/office/drawing/2014/main" id="{1AFBB16A-558F-8C4C-A8BE-9A5E8FF06C68}"/>
              </a:ext>
            </a:extLst>
          </p:cNvPr>
          <p:cNvSpPr>
            <a:spLocks noChangeAspect="1"/>
          </p:cNvSpPr>
          <p:nvPr/>
        </p:nvSpPr>
        <p:spPr>
          <a:xfrm>
            <a:off x="9091423" y="5057261"/>
            <a:ext cx="91440" cy="914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3" name="Oval 332">
            <a:extLst>
              <a:ext uri="{FF2B5EF4-FFF2-40B4-BE49-F238E27FC236}">
                <a16:creationId xmlns:a16="http://schemas.microsoft.com/office/drawing/2014/main" id="{D2CC2E65-8DF8-AA48-AEBB-067192B2CBC5}"/>
              </a:ext>
            </a:extLst>
          </p:cNvPr>
          <p:cNvSpPr>
            <a:spLocks noChangeAspect="1"/>
          </p:cNvSpPr>
          <p:nvPr/>
        </p:nvSpPr>
        <p:spPr>
          <a:xfrm>
            <a:off x="9036982" y="4656305"/>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4" name="Oval 333">
            <a:extLst>
              <a:ext uri="{FF2B5EF4-FFF2-40B4-BE49-F238E27FC236}">
                <a16:creationId xmlns:a16="http://schemas.microsoft.com/office/drawing/2014/main" id="{DDBC494B-218D-B746-B99B-9447FF9A1777}"/>
              </a:ext>
            </a:extLst>
          </p:cNvPr>
          <p:cNvSpPr>
            <a:spLocks noChangeAspect="1"/>
          </p:cNvSpPr>
          <p:nvPr/>
        </p:nvSpPr>
        <p:spPr>
          <a:xfrm>
            <a:off x="9091423" y="4708549"/>
            <a:ext cx="91440" cy="914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5" name="Subtitle 2">
            <a:extLst>
              <a:ext uri="{FF2B5EF4-FFF2-40B4-BE49-F238E27FC236}">
                <a16:creationId xmlns:a16="http://schemas.microsoft.com/office/drawing/2014/main" id="{09081DA0-587A-E345-9D08-8C570C39B145}"/>
              </a:ext>
            </a:extLst>
          </p:cNvPr>
          <p:cNvSpPr txBox="1">
            <a:spLocks/>
          </p:cNvSpPr>
          <p:nvPr/>
        </p:nvSpPr>
        <p:spPr>
          <a:xfrm>
            <a:off x="9280828" y="4290142"/>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Launch</a:t>
            </a:r>
          </a:p>
        </p:txBody>
      </p:sp>
      <p:sp>
        <p:nvSpPr>
          <p:cNvPr id="336" name="Subtitle 2">
            <a:extLst>
              <a:ext uri="{FF2B5EF4-FFF2-40B4-BE49-F238E27FC236}">
                <a16:creationId xmlns:a16="http://schemas.microsoft.com/office/drawing/2014/main" id="{593B3345-0349-6B4B-9486-565F5F975F15}"/>
              </a:ext>
            </a:extLst>
          </p:cNvPr>
          <p:cNvSpPr txBox="1">
            <a:spLocks/>
          </p:cNvSpPr>
          <p:nvPr/>
        </p:nvSpPr>
        <p:spPr>
          <a:xfrm>
            <a:off x="9280828" y="4638853"/>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Feedback</a:t>
            </a:r>
          </a:p>
        </p:txBody>
      </p:sp>
      <p:sp>
        <p:nvSpPr>
          <p:cNvPr id="337" name="Subtitle 2">
            <a:extLst>
              <a:ext uri="{FF2B5EF4-FFF2-40B4-BE49-F238E27FC236}">
                <a16:creationId xmlns:a16="http://schemas.microsoft.com/office/drawing/2014/main" id="{98516B4F-F683-E14F-B16E-207645AC209B}"/>
              </a:ext>
            </a:extLst>
          </p:cNvPr>
          <p:cNvSpPr txBox="1">
            <a:spLocks/>
          </p:cNvSpPr>
          <p:nvPr/>
        </p:nvSpPr>
        <p:spPr>
          <a:xfrm>
            <a:off x="9280828" y="4987565"/>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Roadmap brief</a:t>
            </a:r>
          </a:p>
        </p:txBody>
      </p:sp>
      <p:sp>
        <p:nvSpPr>
          <p:cNvPr id="339" name="Oval 338">
            <a:extLst>
              <a:ext uri="{FF2B5EF4-FFF2-40B4-BE49-F238E27FC236}">
                <a16:creationId xmlns:a16="http://schemas.microsoft.com/office/drawing/2014/main" id="{D9B9A265-D2E9-2B43-AE5F-C6EBAEAB07AB}"/>
              </a:ext>
            </a:extLst>
          </p:cNvPr>
          <p:cNvSpPr>
            <a:spLocks noChangeAspect="1"/>
          </p:cNvSpPr>
          <p:nvPr/>
        </p:nvSpPr>
        <p:spPr>
          <a:xfrm>
            <a:off x="1717233" y="5459594"/>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40" name="Oval 339">
            <a:extLst>
              <a:ext uri="{FF2B5EF4-FFF2-40B4-BE49-F238E27FC236}">
                <a16:creationId xmlns:a16="http://schemas.microsoft.com/office/drawing/2014/main" id="{00D6DB5F-9D89-F644-84CA-D33D360AB41A}"/>
              </a:ext>
            </a:extLst>
          </p:cNvPr>
          <p:cNvSpPr>
            <a:spLocks noChangeAspect="1"/>
          </p:cNvSpPr>
          <p:nvPr/>
        </p:nvSpPr>
        <p:spPr>
          <a:xfrm>
            <a:off x="1771674" y="5511838"/>
            <a:ext cx="91440" cy="9144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45" name="Subtitle 2">
            <a:extLst>
              <a:ext uri="{FF2B5EF4-FFF2-40B4-BE49-F238E27FC236}">
                <a16:creationId xmlns:a16="http://schemas.microsoft.com/office/drawing/2014/main" id="{D361FC1E-73D8-2444-9AC7-253A94462826}"/>
              </a:ext>
            </a:extLst>
          </p:cNvPr>
          <p:cNvSpPr txBox="1">
            <a:spLocks/>
          </p:cNvSpPr>
          <p:nvPr/>
        </p:nvSpPr>
        <p:spPr>
          <a:xfrm>
            <a:off x="1961079" y="5442142"/>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UAT</a:t>
            </a:r>
          </a:p>
        </p:txBody>
      </p:sp>
      <p:sp>
        <p:nvSpPr>
          <p:cNvPr id="349" name="Oval 348">
            <a:extLst>
              <a:ext uri="{FF2B5EF4-FFF2-40B4-BE49-F238E27FC236}">
                <a16:creationId xmlns:a16="http://schemas.microsoft.com/office/drawing/2014/main" id="{BF4FC209-9846-B343-A2F7-812B2F82BA71}"/>
              </a:ext>
            </a:extLst>
          </p:cNvPr>
          <p:cNvSpPr>
            <a:spLocks noChangeAspect="1"/>
          </p:cNvSpPr>
          <p:nvPr/>
        </p:nvSpPr>
        <p:spPr>
          <a:xfrm>
            <a:off x="4151569" y="5459594"/>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0" name="Oval 349">
            <a:extLst>
              <a:ext uri="{FF2B5EF4-FFF2-40B4-BE49-F238E27FC236}">
                <a16:creationId xmlns:a16="http://schemas.microsoft.com/office/drawing/2014/main" id="{4236B077-2FBF-A044-A018-559C0E798338}"/>
              </a:ext>
            </a:extLst>
          </p:cNvPr>
          <p:cNvSpPr>
            <a:spLocks noChangeAspect="1"/>
          </p:cNvSpPr>
          <p:nvPr/>
        </p:nvSpPr>
        <p:spPr>
          <a:xfrm>
            <a:off x="4206010" y="5511838"/>
            <a:ext cx="91440" cy="9144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1" name="Oval 350">
            <a:extLst>
              <a:ext uri="{FF2B5EF4-FFF2-40B4-BE49-F238E27FC236}">
                <a16:creationId xmlns:a16="http://schemas.microsoft.com/office/drawing/2014/main" id="{F8566F9C-B728-6440-B8FD-DDD2D7F47CEC}"/>
              </a:ext>
            </a:extLst>
          </p:cNvPr>
          <p:cNvSpPr>
            <a:spLocks noChangeAspect="1"/>
          </p:cNvSpPr>
          <p:nvPr/>
        </p:nvSpPr>
        <p:spPr>
          <a:xfrm>
            <a:off x="4151569" y="6157017"/>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2" name="Oval 351">
            <a:extLst>
              <a:ext uri="{FF2B5EF4-FFF2-40B4-BE49-F238E27FC236}">
                <a16:creationId xmlns:a16="http://schemas.microsoft.com/office/drawing/2014/main" id="{DABED111-D0F5-5D4B-B624-48629CF54AF3}"/>
              </a:ext>
            </a:extLst>
          </p:cNvPr>
          <p:cNvSpPr>
            <a:spLocks noChangeAspect="1"/>
          </p:cNvSpPr>
          <p:nvPr/>
        </p:nvSpPr>
        <p:spPr>
          <a:xfrm>
            <a:off x="4206010" y="6209262"/>
            <a:ext cx="91440" cy="9144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3" name="Oval 352">
            <a:extLst>
              <a:ext uri="{FF2B5EF4-FFF2-40B4-BE49-F238E27FC236}">
                <a16:creationId xmlns:a16="http://schemas.microsoft.com/office/drawing/2014/main" id="{B9FBCFFF-AF56-9D44-A01C-0124885D653D}"/>
              </a:ext>
            </a:extLst>
          </p:cNvPr>
          <p:cNvSpPr>
            <a:spLocks noChangeAspect="1"/>
          </p:cNvSpPr>
          <p:nvPr/>
        </p:nvSpPr>
        <p:spPr>
          <a:xfrm>
            <a:off x="4151569" y="5808305"/>
            <a:ext cx="195929" cy="19592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4" name="Oval 353">
            <a:extLst>
              <a:ext uri="{FF2B5EF4-FFF2-40B4-BE49-F238E27FC236}">
                <a16:creationId xmlns:a16="http://schemas.microsoft.com/office/drawing/2014/main" id="{3768D673-46D2-B440-BDB7-4053142405E6}"/>
              </a:ext>
            </a:extLst>
          </p:cNvPr>
          <p:cNvSpPr>
            <a:spLocks noChangeAspect="1"/>
          </p:cNvSpPr>
          <p:nvPr/>
        </p:nvSpPr>
        <p:spPr>
          <a:xfrm>
            <a:off x="4206010" y="5860550"/>
            <a:ext cx="91440" cy="9144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5" name="Subtitle 2">
            <a:extLst>
              <a:ext uri="{FF2B5EF4-FFF2-40B4-BE49-F238E27FC236}">
                <a16:creationId xmlns:a16="http://schemas.microsoft.com/office/drawing/2014/main" id="{FC6AF609-68A3-E345-BBAE-52C710190404}"/>
              </a:ext>
            </a:extLst>
          </p:cNvPr>
          <p:cNvSpPr txBox="1">
            <a:spLocks/>
          </p:cNvSpPr>
          <p:nvPr/>
        </p:nvSpPr>
        <p:spPr>
          <a:xfrm>
            <a:off x="4395415" y="5442142"/>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Audit</a:t>
            </a:r>
          </a:p>
        </p:txBody>
      </p:sp>
      <p:sp>
        <p:nvSpPr>
          <p:cNvPr id="356" name="Subtitle 2">
            <a:extLst>
              <a:ext uri="{FF2B5EF4-FFF2-40B4-BE49-F238E27FC236}">
                <a16:creationId xmlns:a16="http://schemas.microsoft.com/office/drawing/2014/main" id="{5596F852-9A3A-7B47-9EFE-56CE57EF355A}"/>
              </a:ext>
            </a:extLst>
          </p:cNvPr>
          <p:cNvSpPr txBox="1">
            <a:spLocks/>
          </p:cNvSpPr>
          <p:nvPr/>
        </p:nvSpPr>
        <p:spPr>
          <a:xfrm>
            <a:off x="4395415" y="5790854"/>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Feedback</a:t>
            </a:r>
          </a:p>
        </p:txBody>
      </p:sp>
      <p:sp>
        <p:nvSpPr>
          <p:cNvPr id="357" name="Subtitle 2">
            <a:extLst>
              <a:ext uri="{FF2B5EF4-FFF2-40B4-BE49-F238E27FC236}">
                <a16:creationId xmlns:a16="http://schemas.microsoft.com/office/drawing/2014/main" id="{1275F875-F141-0D43-A2B4-490AF6ED53E3}"/>
              </a:ext>
            </a:extLst>
          </p:cNvPr>
          <p:cNvSpPr txBox="1">
            <a:spLocks/>
          </p:cNvSpPr>
          <p:nvPr/>
        </p:nvSpPr>
        <p:spPr>
          <a:xfrm>
            <a:off x="4395415" y="6139566"/>
            <a:ext cx="1922997" cy="23083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B Scope</a:t>
            </a:r>
          </a:p>
        </p:txBody>
      </p:sp>
    </p:spTree>
    <p:extLst>
      <p:ext uri="{BB962C8B-B14F-4D97-AF65-F5344CB8AC3E}">
        <p14:creationId xmlns:p14="http://schemas.microsoft.com/office/powerpoint/2010/main" val="3666008493"/>
      </p:ext>
    </p:extLst>
  </p:cSld>
  <p:clrMapOvr>
    <a:masterClrMapping/>
  </p:clrMapOvr>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E8415787-3F70-2E48-A676-D47B34AB6C2F}"/>
              </a:ext>
            </a:extLst>
          </p:cNvPr>
          <p:cNvSpPr/>
          <p:nvPr/>
        </p:nvSpPr>
        <p:spPr>
          <a:xfrm>
            <a:off x="3201988" y="5399315"/>
            <a:ext cx="1712913" cy="107768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A0154326-A2E2-584D-8BE7-BCA1C7CD2BF1}"/>
              </a:ext>
            </a:extLst>
          </p:cNvPr>
          <p:cNvSpPr/>
          <p:nvPr/>
        </p:nvSpPr>
        <p:spPr>
          <a:xfrm>
            <a:off x="4830763" y="4588329"/>
            <a:ext cx="1712913" cy="107768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B96EDBAC-2021-034E-B0BD-780A83F9B6C4}"/>
              </a:ext>
            </a:extLst>
          </p:cNvPr>
          <p:cNvSpPr/>
          <p:nvPr/>
        </p:nvSpPr>
        <p:spPr>
          <a:xfrm>
            <a:off x="6459538" y="3777343"/>
            <a:ext cx="1712913" cy="107768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ACB4F3E1-7C16-074B-976D-DED0B1242093}"/>
              </a:ext>
            </a:extLst>
          </p:cNvPr>
          <p:cNvSpPr/>
          <p:nvPr/>
        </p:nvSpPr>
        <p:spPr>
          <a:xfrm>
            <a:off x="8088313" y="2966357"/>
            <a:ext cx="1712913" cy="107768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AFBF9CB3-226E-E942-950F-397A79BBF6E4}"/>
              </a:ext>
            </a:extLst>
          </p:cNvPr>
          <p:cNvSpPr/>
          <p:nvPr/>
        </p:nvSpPr>
        <p:spPr>
          <a:xfrm>
            <a:off x="9717087" y="2155372"/>
            <a:ext cx="1712913" cy="107768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22" name="Group 21">
            <a:extLst>
              <a:ext uri="{FF2B5EF4-FFF2-40B4-BE49-F238E27FC236}">
                <a16:creationId xmlns:a16="http://schemas.microsoft.com/office/drawing/2014/main" id="{15CAFCC6-D0C7-1E44-9D12-EB3036302A87}"/>
              </a:ext>
            </a:extLst>
          </p:cNvPr>
          <p:cNvGrpSpPr/>
          <p:nvPr/>
        </p:nvGrpSpPr>
        <p:grpSpPr>
          <a:xfrm>
            <a:off x="762000" y="1932214"/>
            <a:ext cx="10668000" cy="4544786"/>
            <a:chOff x="1520825" y="3864428"/>
            <a:chExt cx="21336000" cy="9089572"/>
          </a:xfrm>
          <a:solidFill>
            <a:schemeClr val="tx2"/>
          </a:solidFill>
        </p:grpSpPr>
        <p:sp>
          <p:nvSpPr>
            <p:cNvPr id="9" name="Rectangle 8">
              <a:extLst>
                <a:ext uri="{FF2B5EF4-FFF2-40B4-BE49-F238E27FC236}">
                  <a16:creationId xmlns:a16="http://schemas.microsoft.com/office/drawing/2014/main" id="{87C89572-E297-0D42-BF43-58F5E65D0BE0}"/>
                </a:ext>
              </a:extLst>
            </p:cNvPr>
            <p:cNvSpPr/>
            <p:nvPr/>
          </p:nvSpPr>
          <p:spPr>
            <a:xfrm>
              <a:off x="1520825" y="12507686"/>
              <a:ext cx="4879975" cy="44631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970FEDF5-2F7B-F540-87E9-53157FDA1F3F}"/>
                </a:ext>
              </a:extLst>
            </p:cNvPr>
            <p:cNvSpPr/>
            <p:nvPr/>
          </p:nvSpPr>
          <p:spPr>
            <a:xfrm>
              <a:off x="6400800" y="10352315"/>
              <a:ext cx="3257550" cy="44631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Rectangle 10">
              <a:extLst>
                <a:ext uri="{FF2B5EF4-FFF2-40B4-BE49-F238E27FC236}">
                  <a16:creationId xmlns:a16="http://schemas.microsoft.com/office/drawing/2014/main" id="{3CAAF364-70F4-E941-8221-155B026C2C04}"/>
                </a:ext>
              </a:extLst>
            </p:cNvPr>
            <p:cNvSpPr/>
            <p:nvPr/>
          </p:nvSpPr>
          <p:spPr>
            <a:xfrm>
              <a:off x="9658350" y="8730343"/>
              <a:ext cx="3257550" cy="44631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ectangle 11">
              <a:extLst>
                <a:ext uri="{FF2B5EF4-FFF2-40B4-BE49-F238E27FC236}">
                  <a16:creationId xmlns:a16="http://schemas.microsoft.com/office/drawing/2014/main" id="{D0F8E9D5-C0B1-7A48-BB1D-E1219CD96205}"/>
                </a:ext>
              </a:extLst>
            </p:cNvPr>
            <p:cNvSpPr/>
            <p:nvPr/>
          </p:nvSpPr>
          <p:spPr>
            <a:xfrm>
              <a:off x="12915900" y="7108371"/>
              <a:ext cx="3257550" cy="44631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ectangle 12">
              <a:extLst>
                <a:ext uri="{FF2B5EF4-FFF2-40B4-BE49-F238E27FC236}">
                  <a16:creationId xmlns:a16="http://schemas.microsoft.com/office/drawing/2014/main" id="{90CB76D6-A595-244C-BB96-6CE17217B85D}"/>
                </a:ext>
              </a:extLst>
            </p:cNvPr>
            <p:cNvSpPr/>
            <p:nvPr/>
          </p:nvSpPr>
          <p:spPr>
            <a:xfrm>
              <a:off x="16173449" y="5486399"/>
              <a:ext cx="3257550" cy="44631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FAE06B16-D749-834D-96A9-6C60D664BD44}"/>
                </a:ext>
              </a:extLst>
            </p:cNvPr>
            <p:cNvSpPr/>
            <p:nvPr/>
          </p:nvSpPr>
          <p:spPr>
            <a:xfrm>
              <a:off x="19430999" y="3864429"/>
              <a:ext cx="3425826" cy="44631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ectangle 14">
              <a:extLst>
                <a:ext uri="{FF2B5EF4-FFF2-40B4-BE49-F238E27FC236}">
                  <a16:creationId xmlns:a16="http://schemas.microsoft.com/office/drawing/2014/main" id="{9E4780E5-90AD-194F-8A72-71525EA97EE0}"/>
                </a:ext>
              </a:extLst>
            </p:cNvPr>
            <p:cNvSpPr/>
            <p:nvPr/>
          </p:nvSpPr>
          <p:spPr>
            <a:xfrm rot="5400000">
              <a:off x="5099957" y="11206843"/>
              <a:ext cx="2155371" cy="44631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7BD47559-8563-5C44-AA65-6C8F71FA88D5}"/>
                </a:ext>
              </a:extLst>
            </p:cNvPr>
            <p:cNvSpPr/>
            <p:nvPr/>
          </p:nvSpPr>
          <p:spPr>
            <a:xfrm rot="5400000">
              <a:off x="8624208" y="9318174"/>
              <a:ext cx="1621971" cy="44631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Rectangle 16">
              <a:extLst>
                <a:ext uri="{FF2B5EF4-FFF2-40B4-BE49-F238E27FC236}">
                  <a16:creationId xmlns:a16="http://schemas.microsoft.com/office/drawing/2014/main" id="{B7032563-FCAE-974B-BF8F-1206D4003747}"/>
                </a:ext>
              </a:extLst>
            </p:cNvPr>
            <p:cNvSpPr/>
            <p:nvPr/>
          </p:nvSpPr>
          <p:spPr>
            <a:xfrm rot="5400000">
              <a:off x="11881758" y="7696201"/>
              <a:ext cx="1621971" cy="44631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Rectangle 17">
              <a:extLst>
                <a:ext uri="{FF2B5EF4-FFF2-40B4-BE49-F238E27FC236}">
                  <a16:creationId xmlns:a16="http://schemas.microsoft.com/office/drawing/2014/main" id="{55A816D0-4771-1A44-B131-98DD75424459}"/>
                </a:ext>
              </a:extLst>
            </p:cNvPr>
            <p:cNvSpPr/>
            <p:nvPr/>
          </p:nvSpPr>
          <p:spPr>
            <a:xfrm rot="5400000">
              <a:off x="15139306" y="6074228"/>
              <a:ext cx="1621971" cy="44631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Rectangle 18">
              <a:extLst>
                <a:ext uri="{FF2B5EF4-FFF2-40B4-BE49-F238E27FC236}">
                  <a16:creationId xmlns:a16="http://schemas.microsoft.com/office/drawing/2014/main" id="{B584132C-4EBD-2A42-8078-5A055A2ACD68}"/>
                </a:ext>
              </a:extLst>
            </p:cNvPr>
            <p:cNvSpPr/>
            <p:nvPr/>
          </p:nvSpPr>
          <p:spPr>
            <a:xfrm rot="5400000">
              <a:off x="18396857" y="4452257"/>
              <a:ext cx="1621971" cy="44631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23" name="TextBox 22">
            <a:extLst>
              <a:ext uri="{FF2B5EF4-FFF2-40B4-BE49-F238E27FC236}">
                <a16:creationId xmlns:a16="http://schemas.microsoft.com/office/drawing/2014/main" id="{7EE3AB61-888D-404C-B902-AD605A6278E0}"/>
              </a:ext>
            </a:extLst>
          </p:cNvPr>
          <p:cNvSpPr txBox="1"/>
          <p:nvPr/>
        </p:nvSpPr>
        <p:spPr>
          <a:xfrm>
            <a:off x="2925917" y="306186"/>
            <a:ext cx="634019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STRATEGIC ROADMAP</a:t>
            </a:r>
          </a:p>
        </p:txBody>
      </p:sp>
      <p:sp>
        <p:nvSpPr>
          <p:cNvPr id="24" name="TextBox 23">
            <a:extLst>
              <a:ext uri="{FF2B5EF4-FFF2-40B4-BE49-F238E27FC236}">
                <a16:creationId xmlns:a16="http://schemas.microsoft.com/office/drawing/2014/main" id="{A5097BAE-51A5-0F4A-A25B-411BBB581CC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5" name="Freeform 630">
            <a:extLst>
              <a:ext uri="{FF2B5EF4-FFF2-40B4-BE49-F238E27FC236}">
                <a16:creationId xmlns:a16="http://schemas.microsoft.com/office/drawing/2014/main" id="{5F988E64-D1AA-0E4A-87DD-D8313878FE05}"/>
              </a:ext>
            </a:extLst>
          </p:cNvPr>
          <p:cNvSpPr>
            <a:spLocks noChangeAspect="1"/>
          </p:cNvSpPr>
          <p:nvPr/>
        </p:nvSpPr>
        <p:spPr bwMode="auto">
          <a:xfrm>
            <a:off x="3810587" y="5684542"/>
            <a:ext cx="491244" cy="507231"/>
          </a:xfrm>
          <a:custGeom>
            <a:avLst/>
            <a:gdLst>
              <a:gd name="T0" fmla="*/ 426660 w 158757"/>
              <a:gd name="T1" fmla="*/ 537620 h 164742"/>
              <a:gd name="T2" fmla="*/ 678037 w 158757"/>
              <a:gd name="T3" fmla="*/ 537620 h 164742"/>
              <a:gd name="T4" fmla="*/ 678037 w 158757"/>
              <a:gd name="T5" fmla="*/ 787047 h 164742"/>
              <a:gd name="T6" fmla="*/ 678037 w 158757"/>
              <a:gd name="T7" fmla="*/ 2342653 h 164742"/>
              <a:gd name="T8" fmla="*/ 1465235 w 158757"/>
              <a:gd name="T9" fmla="*/ 2664274 h 164742"/>
              <a:gd name="T10" fmla="*/ 2245823 w 158757"/>
              <a:gd name="T11" fmla="*/ 2342653 h 164742"/>
              <a:gd name="T12" fmla="*/ 2245823 w 158757"/>
              <a:gd name="T13" fmla="*/ 787047 h 164742"/>
              <a:gd name="T14" fmla="*/ 2245823 w 158757"/>
              <a:gd name="T15" fmla="*/ 537620 h 164742"/>
              <a:gd name="T16" fmla="*/ 2497206 w 158757"/>
              <a:gd name="T17" fmla="*/ 537620 h 164742"/>
              <a:gd name="T18" fmla="*/ 2497206 w 158757"/>
              <a:gd name="T19" fmla="*/ 2592080 h 164742"/>
              <a:gd name="T20" fmla="*/ 1465235 w 158757"/>
              <a:gd name="T21" fmla="*/ 3018713 h 164742"/>
              <a:gd name="T22" fmla="*/ 426660 w 158757"/>
              <a:gd name="T23" fmla="*/ 2592080 h 164742"/>
              <a:gd name="T24" fmla="*/ 426660 w 158757"/>
              <a:gd name="T25" fmla="*/ 537620 h 164742"/>
              <a:gd name="T26" fmla="*/ 1465359 w 158757"/>
              <a:gd name="T27" fmla="*/ 0 h 164742"/>
              <a:gd name="T28" fmla="*/ 1637890 w 158757"/>
              <a:gd name="T29" fmla="*/ 178346 h 164742"/>
              <a:gd name="T30" fmla="*/ 1637890 w 158757"/>
              <a:gd name="T31" fmla="*/ 1327693 h 164742"/>
              <a:gd name="T32" fmla="*/ 1465359 w 158757"/>
              <a:gd name="T33" fmla="*/ 1506039 h 164742"/>
              <a:gd name="T34" fmla="*/ 1292829 w 158757"/>
              <a:gd name="T35" fmla="*/ 1327693 h 164742"/>
              <a:gd name="T36" fmla="*/ 1292829 w 158757"/>
              <a:gd name="T37" fmla="*/ 178346 h 164742"/>
              <a:gd name="T38" fmla="*/ 1465359 w 158757"/>
              <a:gd name="T39" fmla="*/ 0 h 1647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8757" h="164742">
                <a:moveTo>
                  <a:pt x="23127" y="29340"/>
                </a:moveTo>
                <a:cubicBezTo>
                  <a:pt x="27072" y="25400"/>
                  <a:pt x="33167" y="25400"/>
                  <a:pt x="36753" y="29340"/>
                </a:cubicBezTo>
                <a:cubicBezTo>
                  <a:pt x="40697" y="32922"/>
                  <a:pt x="40697" y="39012"/>
                  <a:pt x="36753" y="42952"/>
                </a:cubicBezTo>
                <a:cubicBezTo>
                  <a:pt x="13446" y="66235"/>
                  <a:pt x="13446" y="104205"/>
                  <a:pt x="36753" y="127847"/>
                </a:cubicBezTo>
                <a:cubicBezTo>
                  <a:pt x="48227" y="138951"/>
                  <a:pt x="63287" y="145399"/>
                  <a:pt x="79423" y="145399"/>
                </a:cubicBezTo>
                <a:cubicBezTo>
                  <a:pt x="95559" y="145399"/>
                  <a:pt x="110619" y="138951"/>
                  <a:pt x="121735" y="127847"/>
                </a:cubicBezTo>
                <a:cubicBezTo>
                  <a:pt x="145401" y="104205"/>
                  <a:pt x="145401" y="66235"/>
                  <a:pt x="121735" y="42952"/>
                </a:cubicBezTo>
                <a:cubicBezTo>
                  <a:pt x="118149" y="39012"/>
                  <a:pt x="118149" y="32922"/>
                  <a:pt x="121735" y="29340"/>
                </a:cubicBezTo>
                <a:cubicBezTo>
                  <a:pt x="125321" y="25400"/>
                  <a:pt x="131775" y="25400"/>
                  <a:pt x="135361" y="29340"/>
                </a:cubicBezTo>
                <a:cubicBezTo>
                  <a:pt x="166556" y="60146"/>
                  <a:pt x="166556" y="110653"/>
                  <a:pt x="135361" y="141459"/>
                </a:cubicBezTo>
                <a:cubicBezTo>
                  <a:pt x="119942" y="156861"/>
                  <a:pt x="99503" y="164742"/>
                  <a:pt x="79423" y="164742"/>
                </a:cubicBezTo>
                <a:cubicBezTo>
                  <a:pt x="58984" y="164742"/>
                  <a:pt x="38904" y="156861"/>
                  <a:pt x="23127" y="141459"/>
                </a:cubicBezTo>
                <a:cubicBezTo>
                  <a:pt x="-7710" y="110653"/>
                  <a:pt x="-7710" y="60146"/>
                  <a:pt x="23127" y="29340"/>
                </a:cubicBezTo>
                <a:close/>
                <a:moveTo>
                  <a:pt x="79430" y="0"/>
                </a:moveTo>
                <a:cubicBezTo>
                  <a:pt x="84625" y="0"/>
                  <a:pt x="88782" y="4686"/>
                  <a:pt x="88782" y="9733"/>
                </a:cubicBezTo>
                <a:lnTo>
                  <a:pt x="88782" y="72457"/>
                </a:lnTo>
                <a:cubicBezTo>
                  <a:pt x="88782" y="77864"/>
                  <a:pt x="84625" y="82190"/>
                  <a:pt x="79430" y="82190"/>
                </a:cubicBezTo>
                <a:cubicBezTo>
                  <a:pt x="74234" y="82190"/>
                  <a:pt x="70078" y="77864"/>
                  <a:pt x="70078" y="72457"/>
                </a:cubicBezTo>
                <a:lnTo>
                  <a:pt x="70078" y="9733"/>
                </a:lnTo>
                <a:cubicBezTo>
                  <a:pt x="70078" y="4686"/>
                  <a:pt x="74234" y="0"/>
                  <a:pt x="7943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6" name="Freeform 631">
            <a:extLst>
              <a:ext uri="{FF2B5EF4-FFF2-40B4-BE49-F238E27FC236}">
                <a16:creationId xmlns:a16="http://schemas.microsoft.com/office/drawing/2014/main" id="{BCD1795C-AC89-4C44-B6F8-8C0051DEDC8A}"/>
              </a:ext>
            </a:extLst>
          </p:cNvPr>
          <p:cNvSpPr>
            <a:spLocks noChangeAspect="1"/>
          </p:cNvSpPr>
          <p:nvPr/>
        </p:nvSpPr>
        <p:spPr bwMode="auto">
          <a:xfrm>
            <a:off x="5359481" y="4845941"/>
            <a:ext cx="655475" cy="562460"/>
          </a:xfrm>
          <a:custGeom>
            <a:avLst/>
            <a:gdLst>
              <a:gd name="T0" fmla="*/ 502583 w 212659"/>
              <a:gd name="T1" fmla="*/ 401651 h 182199"/>
              <a:gd name="T2" fmla="*/ 471075 w 212659"/>
              <a:gd name="T3" fmla="*/ 570713 h 182199"/>
              <a:gd name="T4" fmla="*/ 439567 w 212659"/>
              <a:gd name="T5" fmla="*/ 401651 h 182199"/>
              <a:gd name="T6" fmla="*/ 337348 w 212659"/>
              <a:gd name="T7" fmla="*/ 331399 h 182199"/>
              <a:gd name="T8" fmla="*/ 411627 w 212659"/>
              <a:gd name="T9" fmla="*/ 580501 h 182199"/>
              <a:gd name="T10" fmla="*/ 346933 w 212659"/>
              <a:gd name="T11" fmla="*/ 580501 h 182199"/>
              <a:gd name="T12" fmla="*/ 337348 w 212659"/>
              <a:gd name="T13" fmla="*/ 397338 h 182199"/>
              <a:gd name="T14" fmla="*/ 326566 w 212659"/>
              <a:gd name="T15" fmla="*/ 459611 h 182199"/>
              <a:gd name="T16" fmla="*/ 263068 w 212659"/>
              <a:gd name="T17" fmla="*/ 459611 h 182199"/>
              <a:gd name="T18" fmla="*/ 337348 w 212659"/>
              <a:gd name="T19" fmla="*/ 331399 h 182199"/>
              <a:gd name="T20" fmla="*/ 482096 w 212659"/>
              <a:gd name="T21" fmla="*/ 289988 h 182199"/>
              <a:gd name="T22" fmla="*/ 426097 w 212659"/>
              <a:gd name="T23" fmla="*/ 326264 h 182199"/>
              <a:gd name="T24" fmla="*/ 232534 w 212659"/>
              <a:gd name="T25" fmla="*/ 383096 h 182199"/>
              <a:gd name="T26" fmla="*/ 199665 w 212659"/>
              <a:gd name="T27" fmla="*/ 581410 h 182199"/>
              <a:gd name="T28" fmla="*/ 166796 w 212659"/>
              <a:gd name="T29" fmla="*/ 383096 h 182199"/>
              <a:gd name="T30" fmla="*/ 67170 w 212659"/>
              <a:gd name="T31" fmla="*/ 155007 h 182199"/>
              <a:gd name="T32" fmla="*/ 61109 w 212659"/>
              <a:gd name="T33" fmla="*/ 222711 h 182199"/>
              <a:gd name="T34" fmla="*/ 16253 w 212659"/>
              <a:gd name="T35" fmla="*/ 234590 h 182199"/>
              <a:gd name="T36" fmla="*/ 21101 w 212659"/>
              <a:gd name="T37" fmla="*/ 163320 h 182199"/>
              <a:gd name="T38" fmla="*/ 214428 w 212659"/>
              <a:gd name="T39" fmla="*/ 131405 h 182199"/>
              <a:gd name="T40" fmla="*/ 242648 w 212659"/>
              <a:gd name="T41" fmla="*/ 190674 h 182199"/>
              <a:gd name="T42" fmla="*/ 126083 w 212659"/>
              <a:gd name="T43" fmla="*/ 484608 h 182199"/>
              <a:gd name="T44" fmla="*/ 59826 w 212659"/>
              <a:gd name="T45" fmla="*/ 484608 h 182199"/>
              <a:gd name="T46" fmla="*/ 214428 w 212659"/>
              <a:gd name="T47" fmla="*/ 131405 h 182199"/>
              <a:gd name="T48" fmla="*/ 609499 w 212659"/>
              <a:gd name="T49" fmla="*/ 382254 h 182199"/>
              <a:gd name="T50" fmla="*/ 576522 w 212659"/>
              <a:gd name="T51" fmla="*/ 602780 h 182199"/>
              <a:gd name="T52" fmla="*/ 543549 w 212659"/>
              <a:gd name="T53" fmla="*/ 382254 h 182199"/>
              <a:gd name="T54" fmla="*/ 300506 w 212659"/>
              <a:gd name="T55" fmla="*/ 139799 h 182199"/>
              <a:gd name="T56" fmla="*/ 334464 w 212659"/>
              <a:gd name="T57" fmla="*/ 0 h 182199"/>
              <a:gd name="T58" fmla="*/ 683731 w 212659"/>
              <a:gd name="T59" fmla="*/ 415705 h 182199"/>
              <a:gd name="T60" fmla="*/ 334464 w 212659"/>
              <a:gd name="T61" fmla="*/ 65637 h 182199"/>
              <a:gd name="T62" fmla="*/ 102833 w 212659"/>
              <a:gd name="T63" fmla="*/ 119122 h 182199"/>
              <a:gd name="T64" fmla="*/ 334464 w 212659"/>
              <a:gd name="T65" fmla="*/ 0 h 182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2659" h="182199">
                <a:moveTo>
                  <a:pt x="139821" y="109537"/>
                </a:moveTo>
                <a:cubicBezTo>
                  <a:pt x="144670" y="109537"/>
                  <a:pt x="149173" y="113872"/>
                  <a:pt x="149173" y="119290"/>
                </a:cubicBezTo>
                <a:lnTo>
                  <a:pt x="149173" y="159748"/>
                </a:lnTo>
                <a:cubicBezTo>
                  <a:pt x="149173" y="165166"/>
                  <a:pt x="144670" y="169501"/>
                  <a:pt x="139821" y="169501"/>
                </a:cubicBezTo>
                <a:cubicBezTo>
                  <a:pt x="134625" y="169501"/>
                  <a:pt x="130469" y="165166"/>
                  <a:pt x="130469" y="159748"/>
                </a:cubicBezTo>
                <a:lnTo>
                  <a:pt x="130469" y="119290"/>
                </a:lnTo>
                <a:cubicBezTo>
                  <a:pt x="130469" y="113872"/>
                  <a:pt x="134625" y="109537"/>
                  <a:pt x="139821" y="109537"/>
                </a:cubicBezTo>
                <a:close/>
                <a:moveTo>
                  <a:pt x="100129" y="98425"/>
                </a:moveTo>
                <a:cubicBezTo>
                  <a:pt x="112219" y="98425"/>
                  <a:pt x="122176" y="108579"/>
                  <a:pt x="122176" y="120910"/>
                </a:cubicBezTo>
                <a:lnTo>
                  <a:pt x="122176" y="172408"/>
                </a:lnTo>
                <a:cubicBezTo>
                  <a:pt x="122176" y="177847"/>
                  <a:pt x="117909" y="182199"/>
                  <a:pt x="112575" y="182199"/>
                </a:cubicBezTo>
                <a:cubicBezTo>
                  <a:pt x="107241" y="182199"/>
                  <a:pt x="102974" y="177847"/>
                  <a:pt x="102974" y="172408"/>
                </a:cubicBezTo>
                <a:lnTo>
                  <a:pt x="102974" y="120910"/>
                </a:lnTo>
                <a:cubicBezTo>
                  <a:pt x="102974" y="119459"/>
                  <a:pt x="101551" y="118009"/>
                  <a:pt x="100129" y="118009"/>
                </a:cubicBezTo>
                <a:cubicBezTo>
                  <a:pt x="98351" y="118009"/>
                  <a:pt x="96929" y="119459"/>
                  <a:pt x="96929" y="120910"/>
                </a:cubicBezTo>
                <a:lnTo>
                  <a:pt x="96929" y="136504"/>
                </a:lnTo>
                <a:cubicBezTo>
                  <a:pt x="96929" y="141582"/>
                  <a:pt x="93017" y="146296"/>
                  <a:pt x="87327" y="146296"/>
                </a:cubicBezTo>
                <a:cubicBezTo>
                  <a:pt x="82349" y="146296"/>
                  <a:pt x="78082" y="141582"/>
                  <a:pt x="78082" y="136504"/>
                </a:cubicBezTo>
                <a:lnTo>
                  <a:pt x="78082" y="120910"/>
                </a:lnTo>
                <a:cubicBezTo>
                  <a:pt x="78082" y="108579"/>
                  <a:pt x="88039" y="98425"/>
                  <a:pt x="100129" y="98425"/>
                </a:cubicBezTo>
                <a:close/>
                <a:moveTo>
                  <a:pt x="100455" y="63500"/>
                </a:moveTo>
                <a:cubicBezTo>
                  <a:pt x="117437" y="63500"/>
                  <a:pt x="133336" y="71760"/>
                  <a:pt x="143092" y="86126"/>
                </a:cubicBezTo>
                <a:cubicBezTo>
                  <a:pt x="145983" y="90435"/>
                  <a:pt x="144537" y="96541"/>
                  <a:pt x="140201" y="99773"/>
                </a:cubicBezTo>
                <a:cubicBezTo>
                  <a:pt x="135504" y="102646"/>
                  <a:pt x="129723" y="101209"/>
                  <a:pt x="126471" y="96900"/>
                </a:cubicBezTo>
                <a:cubicBezTo>
                  <a:pt x="121051" y="87921"/>
                  <a:pt x="110933" y="82893"/>
                  <a:pt x="100455" y="82893"/>
                </a:cubicBezTo>
                <a:cubicBezTo>
                  <a:pt x="83111" y="82893"/>
                  <a:pt x="69019" y="96541"/>
                  <a:pt x="69019" y="113779"/>
                </a:cubicBezTo>
                <a:lnTo>
                  <a:pt x="69019" y="162981"/>
                </a:lnTo>
                <a:cubicBezTo>
                  <a:pt x="69019" y="168368"/>
                  <a:pt x="64683" y="172678"/>
                  <a:pt x="59263" y="172678"/>
                </a:cubicBezTo>
                <a:cubicBezTo>
                  <a:pt x="53843" y="172678"/>
                  <a:pt x="49507" y="168368"/>
                  <a:pt x="49507" y="162981"/>
                </a:cubicBezTo>
                <a:lnTo>
                  <a:pt x="49507" y="113779"/>
                </a:lnTo>
                <a:cubicBezTo>
                  <a:pt x="49507" y="85766"/>
                  <a:pt x="72271" y="63500"/>
                  <a:pt x="100455" y="63500"/>
                </a:cubicBezTo>
                <a:close/>
                <a:moveTo>
                  <a:pt x="19937" y="46037"/>
                </a:moveTo>
                <a:cubicBezTo>
                  <a:pt x="24255" y="49212"/>
                  <a:pt x="25334" y="54856"/>
                  <a:pt x="22455" y="59090"/>
                </a:cubicBezTo>
                <a:cubicBezTo>
                  <a:pt x="20656" y="61559"/>
                  <a:pt x="19577" y="63676"/>
                  <a:pt x="18138" y="66145"/>
                </a:cubicBezTo>
                <a:cubicBezTo>
                  <a:pt x="16338" y="68967"/>
                  <a:pt x="13100" y="71084"/>
                  <a:pt x="9502" y="71084"/>
                </a:cubicBezTo>
                <a:cubicBezTo>
                  <a:pt x="8062" y="71084"/>
                  <a:pt x="6263" y="70731"/>
                  <a:pt x="4824" y="69673"/>
                </a:cubicBezTo>
                <a:cubicBezTo>
                  <a:pt x="146" y="67204"/>
                  <a:pt x="-1293" y="61206"/>
                  <a:pt x="1226" y="56620"/>
                </a:cubicBezTo>
                <a:cubicBezTo>
                  <a:pt x="2665" y="54151"/>
                  <a:pt x="4464" y="50976"/>
                  <a:pt x="6263" y="48506"/>
                </a:cubicBezTo>
                <a:cubicBezTo>
                  <a:pt x="9502" y="43920"/>
                  <a:pt x="15619" y="42862"/>
                  <a:pt x="19937" y="46037"/>
                </a:cubicBezTo>
                <a:close/>
                <a:moveTo>
                  <a:pt x="63645" y="39027"/>
                </a:moveTo>
                <a:cubicBezTo>
                  <a:pt x="68379" y="36512"/>
                  <a:pt x="74206" y="38667"/>
                  <a:pt x="76755" y="43338"/>
                </a:cubicBezTo>
                <a:cubicBezTo>
                  <a:pt x="79305" y="48367"/>
                  <a:pt x="77120" y="54115"/>
                  <a:pt x="72021" y="56630"/>
                </a:cubicBezTo>
                <a:cubicBezTo>
                  <a:pt x="50898" y="67048"/>
                  <a:pt x="37423" y="88244"/>
                  <a:pt x="37423" y="111955"/>
                </a:cubicBezTo>
                <a:lnTo>
                  <a:pt x="37423" y="143928"/>
                </a:lnTo>
                <a:cubicBezTo>
                  <a:pt x="37423" y="149317"/>
                  <a:pt x="32689" y="153628"/>
                  <a:pt x="27226" y="153628"/>
                </a:cubicBezTo>
                <a:cubicBezTo>
                  <a:pt x="22127" y="153628"/>
                  <a:pt x="17757" y="149317"/>
                  <a:pt x="17757" y="143928"/>
                </a:cubicBezTo>
                <a:lnTo>
                  <a:pt x="17757" y="111955"/>
                </a:lnTo>
                <a:cubicBezTo>
                  <a:pt x="17757" y="80700"/>
                  <a:pt x="35238" y="53037"/>
                  <a:pt x="63645" y="39027"/>
                </a:cubicBezTo>
                <a:close/>
                <a:moveTo>
                  <a:pt x="98981" y="31750"/>
                </a:moveTo>
                <a:cubicBezTo>
                  <a:pt x="143932" y="31750"/>
                  <a:pt x="180907" y="68297"/>
                  <a:pt x="180907" y="113529"/>
                </a:cubicBezTo>
                <a:lnTo>
                  <a:pt x="180907" y="169255"/>
                </a:lnTo>
                <a:cubicBezTo>
                  <a:pt x="180907" y="174683"/>
                  <a:pt x="176557" y="179025"/>
                  <a:pt x="171119" y="179025"/>
                </a:cubicBezTo>
                <a:cubicBezTo>
                  <a:pt x="165682" y="179025"/>
                  <a:pt x="161332" y="174683"/>
                  <a:pt x="161332" y="169255"/>
                </a:cubicBezTo>
                <a:lnTo>
                  <a:pt x="161332" y="113529"/>
                </a:lnTo>
                <a:cubicBezTo>
                  <a:pt x="161332" y="79153"/>
                  <a:pt x="133419" y="51290"/>
                  <a:pt x="98981" y="51290"/>
                </a:cubicBezTo>
                <a:cubicBezTo>
                  <a:pt x="93544" y="51290"/>
                  <a:pt x="89194" y="46948"/>
                  <a:pt x="89194" y="41520"/>
                </a:cubicBezTo>
                <a:cubicBezTo>
                  <a:pt x="89194" y="36092"/>
                  <a:pt x="93544" y="31750"/>
                  <a:pt x="98981" y="31750"/>
                </a:cubicBezTo>
                <a:close/>
                <a:moveTo>
                  <a:pt x="99273" y="0"/>
                </a:moveTo>
                <a:cubicBezTo>
                  <a:pt x="161546" y="0"/>
                  <a:pt x="212659" y="50902"/>
                  <a:pt x="212659" y="113717"/>
                </a:cubicBezTo>
                <a:cubicBezTo>
                  <a:pt x="212659" y="119132"/>
                  <a:pt x="208340" y="123464"/>
                  <a:pt x="202940" y="123464"/>
                </a:cubicBezTo>
                <a:cubicBezTo>
                  <a:pt x="197541" y="123464"/>
                  <a:pt x="193222" y="119132"/>
                  <a:pt x="193222" y="113717"/>
                </a:cubicBezTo>
                <a:cubicBezTo>
                  <a:pt x="193222" y="61732"/>
                  <a:pt x="151107" y="19494"/>
                  <a:pt x="99273" y="19494"/>
                </a:cubicBezTo>
                <a:cubicBezTo>
                  <a:pt x="79475" y="19494"/>
                  <a:pt x="60038" y="25631"/>
                  <a:pt x="44200" y="37184"/>
                </a:cubicBezTo>
                <a:cubicBezTo>
                  <a:pt x="39880" y="40433"/>
                  <a:pt x="33761" y="39350"/>
                  <a:pt x="30522" y="35379"/>
                </a:cubicBezTo>
                <a:cubicBezTo>
                  <a:pt x="27282" y="30685"/>
                  <a:pt x="28362" y="24548"/>
                  <a:pt x="32681" y="21660"/>
                </a:cubicBezTo>
                <a:cubicBezTo>
                  <a:pt x="52119" y="7220"/>
                  <a:pt x="75156" y="0"/>
                  <a:pt x="9927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7" name="Freeform 616">
            <a:extLst>
              <a:ext uri="{FF2B5EF4-FFF2-40B4-BE49-F238E27FC236}">
                <a16:creationId xmlns:a16="http://schemas.microsoft.com/office/drawing/2014/main" id="{53BDE2A0-5791-E840-B3B7-FB97444DCFB9}"/>
              </a:ext>
            </a:extLst>
          </p:cNvPr>
          <p:cNvSpPr>
            <a:spLocks noChangeAspect="1"/>
          </p:cNvSpPr>
          <p:nvPr/>
        </p:nvSpPr>
        <p:spPr bwMode="auto">
          <a:xfrm>
            <a:off x="7061652" y="4040043"/>
            <a:ext cx="508684" cy="552286"/>
          </a:xfrm>
          <a:custGeom>
            <a:avLst/>
            <a:gdLst>
              <a:gd name="T0" fmla="*/ 659912 w 164742"/>
              <a:gd name="T1" fmla="*/ 2336316 h 178666"/>
              <a:gd name="T2" fmla="*/ 359959 w 164742"/>
              <a:gd name="T3" fmla="*/ 2633553 h 178666"/>
              <a:gd name="T4" fmla="*/ 659912 w 164742"/>
              <a:gd name="T5" fmla="*/ 2924185 h 178666"/>
              <a:gd name="T6" fmla="*/ 866568 w 164742"/>
              <a:gd name="T7" fmla="*/ 2838309 h 178666"/>
              <a:gd name="T8" fmla="*/ 946697 w 164742"/>
              <a:gd name="T9" fmla="*/ 2648972 h 178666"/>
              <a:gd name="T10" fmla="*/ 938563 w 164742"/>
              <a:gd name="T11" fmla="*/ 2640491 h 178666"/>
              <a:gd name="T12" fmla="*/ 938563 w 164742"/>
              <a:gd name="T13" fmla="*/ 2597934 h 178666"/>
              <a:gd name="T14" fmla="*/ 866568 w 164742"/>
              <a:gd name="T15" fmla="*/ 2423018 h 178666"/>
              <a:gd name="T16" fmla="*/ 659912 w 164742"/>
              <a:gd name="T17" fmla="*/ 2336316 h 178666"/>
              <a:gd name="T18" fmla="*/ 2390404 w 164742"/>
              <a:gd name="T19" fmla="*/ 1784939 h 178666"/>
              <a:gd name="T20" fmla="*/ 2090430 w 164742"/>
              <a:gd name="T21" fmla="*/ 2078530 h 178666"/>
              <a:gd name="T22" fmla="*/ 2390404 w 164742"/>
              <a:gd name="T23" fmla="*/ 2372104 h 178666"/>
              <a:gd name="T24" fmla="*/ 2683705 w 164742"/>
              <a:gd name="T25" fmla="*/ 2078530 h 178666"/>
              <a:gd name="T26" fmla="*/ 2390404 w 164742"/>
              <a:gd name="T27" fmla="*/ 1784939 h 178666"/>
              <a:gd name="T28" fmla="*/ 2686234 w 164742"/>
              <a:gd name="T29" fmla="*/ 438969 h 178666"/>
              <a:gd name="T30" fmla="*/ 1289413 w 164742"/>
              <a:gd name="T31" fmla="*/ 964404 h 178666"/>
              <a:gd name="T32" fmla="*/ 1289413 w 164742"/>
              <a:gd name="T33" fmla="*/ 1152734 h 178666"/>
              <a:gd name="T34" fmla="*/ 2686234 w 164742"/>
              <a:gd name="T35" fmla="*/ 616001 h 178666"/>
              <a:gd name="T36" fmla="*/ 2759067 w 164742"/>
              <a:gd name="T37" fmla="*/ 6645 h 178666"/>
              <a:gd name="T38" fmla="*/ 2951052 w 164742"/>
              <a:gd name="T39" fmla="*/ 26589 h 178666"/>
              <a:gd name="T40" fmla="*/ 3043722 w 164742"/>
              <a:gd name="T41" fmla="*/ 179566 h 178666"/>
              <a:gd name="T42" fmla="*/ 3043722 w 164742"/>
              <a:gd name="T43" fmla="*/ 2061844 h 178666"/>
              <a:gd name="T44" fmla="*/ 3038802 w 164742"/>
              <a:gd name="T45" fmla="*/ 2066774 h 178666"/>
              <a:gd name="T46" fmla="*/ 3043664 w 164742"/>
              <a:gd name="T47" fmla="*/ 2078530 h 178666"/>
              <a:gd name="T48" fmla="*/ 2390404 w 164742"/>
              <a:gd name="T49" fmla="*/ 2732422 h 178666"/>
              <a:gd name="T50" fmla="*/ 1730468 w 164742"/>
              <a:gd name="T51" fmla="*/ 2078530 h 178666"/>
              <a:gd name="T52" fmla="*/ 2390404 w 164742"/>
              <a:gd name="T53" fmla="*/ 1424632 h 178666"/>
              <a:gd name="T54" fmla="*/ 2686234 w 164742"/>
              <a:gd name="T55" fmla="*/ 1547559 h 178666"/>
              <a:gd name="T56" fmla="*/ 2686234 w 164742"/>
              <a:gd name="T57" fmla="*/ 1002456 h 178666"/>
              <a:gd name="T58" fmla="*/ 1289413 w 164742"/>
              <a:gd name="T59" fmla="*/ 1539166 h 178666"/>
              <a:gd name="T60" fmla="*/ 1289413 w 164742"/>
              <a:gd name="T61" fmla="*/ 2576443 h 178666"/>
              <a:gd name="T62" fmla="*/ 1313180 w 164742"/>
              <a:gd name="T63" fmla="*/ 2633553 h 178666"/>
              <a:gd name="T64" fmla="*/ 659912 w 164742"/>
              <a:gd name="T65" fmla="*/ 3287475 h 178666"/>
              <a:gd name="T66" fmla="*/ 0 w 164742"/>
              <a:gd name="T67" fmla="*/ 2633553 h 178666"/>
              <a:gd name="T68" fmla="*/ 659912 w 164742"/>
              <a:gd name="T69" fmla="*/ 1979631 h 178666"/>
              <a:gd name="T70" fmla="*/ 938563 w 164742"/>
              <a:gd name="T71" fmla="*/ 2096254 h 178666"/>
              <a:gd name="T72" fmla="*/ 938563 w 164742"/>
              <a:gd name="T73" fmla="*/ 838033 h 178666"/>
              <a:gd name="T74" fmla="*/ 1044482 w 164742"/>
              <a:gd name="T75" fmla="*/ 671750 h 1786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64742" h="178666">
                <a:moveTo>
                  <a:pt x="35718" y="126973"/>
                </a:moveTo>
                <a:cubicBezTo>
                  <a:pt x="26699" y="126973"/>
                  <a:pt x="19483" y="134153"/>
                  <a:pt x="19483" y="143127"/>
                </a:cubicBezTo>
                <a:cubicBezTo>
                  <a:pt x="19483" y="151743"/>
                  <a:pt x="26699" y="158922"/>
                  <a:pt x="35718" y="158922"/>
                </a:cubicBezTo>
                <a:cubicBezTo>
                  <a:pt x="40048" y="158922"/>
                  <a:pt x="44017" y="157127"/>
                  <a:pt x="46903" y="154255"/>
                </a:cubicBezTo>
                <a:lnTo>
                  <a:pt x="51240" y="143965"/>
                </a:lnTo>
                <a:lnTo>
                  <a:pt x="50800" y="143504"/>
                </a:lnTo>
                <a:lnTo>
                  <a:pt x="50800" y="141191"/>
                </a:lnTo>
                <a:lnTo>
                  <a:pt x="46903" y="131685"/>
                </a:lnTo>
                <a:cubicBezTo>
                  <a:pt x="44017" y="128768"/>
                  <a:pt x="40048" y="126973"/>
                  <a:pt x="35718" y="126973"/>
                </a:cubicBezTo>
                <a:close/>
                <a:moveTo>
                  <a:pt x="129381" y="97007"/>
                </a:moveTo>
                <a:cubicBezTo>
                  <a:pt x="120361" y="97007"/>
                  <a:pt x="113145" y="104260"/>
                  <a:pt x="113145" y="112963"/>
                </a:cubicBezTo>
                <a:cubicBezTo>
                  <a:pt x="113145" y="121666"/>
                  <a:pt x="120361" y="128918"/>
                  <a:pt x="129381" y="128918"/>
                </a:cubicBezTo>
                <a:cubicBezTo>
                  <a:pt x="138040" y="128918"/>
                  <a:pt x="145256" y="121666"/>
                  <a:pt x="145256" y="112963"/>
                </a:cubicBezTo>
                <a:cubicBezTo>
                  <a:pt x="145256" y="104260"/>
                  <a:pt x="138040" y="97007"/>
                  <a:pt x="129381" y="97007"/>
                </a:cubicBezTo>
                <a:close/>
                <a:moveTo>
                  <a:pt x="145393" y="23857"/>
                </a:moveTo>
                <a:lnTo>
                  <a:pt x="69790" y="52413"/>
                </a:lnTo>
                <a:lnTo>
                  <a:pt x="69790" y="62648"/>
                </a:lnTo>
                <a:lnTo>
                  <a:pt x="145393" y="33478"/>
                </a:lnTo>
                <a:lnTo>
                  <a:pt x="145393" y="23857"/>
                </a:lnTo>
                <a:close/>
                <a:moveTo>
                  <a:pt x="149335" y="361"/>
                </a:moveTo>
                <a:cubicBezTo>
                  <a:pt x="152559" y="-362"/>
                  <a:pt x="156859" y="-1"/>
                  <a:pt x="159726" y="1445"/>
                </a:cubicBezTo>
                <a:cubicBezTo>
                  <a:pt x="162234" y="3614"/>
                  <a:pt x="164742" y="6506"/>
                  <a:pt x="164742" y="9759"/>
                </a:cubicBezTo>
                <a:lnTo>
                  <a:pt x="164742" y="112056"/>
                </a:lnTo>
                <a:lnTo>
                  <a:pt x="164476" y="112324"/>
                </a:lnTo>
                <a:lnTo>
                  <a:pt x="164739" y="112963"/>
                </a:lnTo>
                <a:cubicBezTo>
                  <a:pt x="164739" y="132545"/>
                  <a:pt x="148864" y="148500"/>
                  <a:pt x="129381" y="148500"/>
                </a:cubicBezTo>
                <a:cubicBezTo>
                  <a:pt x="109898" y="148500"/>
                  <a:pt x="93662" y="132545"/>
                  <a:pt x="93662" y="112963"/>
                </a:cubicBezTo>
                <a:cubicBezTo>
                  <a:pt x="93662" y="93381"/>
                  <a:pt x="109898" y="77425"/>
                  <a:pt x="129381" y="77425"/>
                </a:cubicBezTo>
                <a:lnTo>
                  <a:pt x="145393" y="84106"/>
                </a:lnTo>
                <a:lnTo>
                  <a:pt x="145393" y="54481"/>
                </a:lnTo>
                <a:lnTo>
                  <a:pt x="69790" y="83650"/>
                </a:lnTo>
                <a:lnTo>
                  <a:pt x="69790" y="140023"/>
                </a:lnTo>
                <a:lnTo>
                  <a:pt x="71076" y="143127"/>
                </a:lnTo>
                <a:cubicBezTo>
                  <a:pt x="71076" y="162512"/>
                  <a:pt x="55201" y="178666"/>
                  <a:pt x="35718" y="178666"/>
                </a:cubicBezTo>
                <a:cubicBezTo>
                  <a:pt x="15875" y="178666"/>
                  <a:pt x="0" y="162512"/>
                  <a:pt x="0" y="143127"/>
                </a:cubicBezTo>
                <a:cubicBezTo>
                  <a:pt x="0" y="123742"/>
                  <a:pt x="15875" y="107588"/>
                  <a:pt x="35718" y="107588"/>
                </a:cubicBezTo>
                <a:lnTo>
                  <a:pt x="50800" y="113926"/>
                </a:lnTo>
                <a:lnTo>
                  <a:pt x="50800" y="45545"/>
                </a:lnTo>
                <a:cubicBezTo>
                  <a:pt x="50800" y="41569"/>
                  <a:pt x="52950" y="37954"/>
                  <a:pt x="56533" y="36508"/>
                </a:cubicBezTo>
                <a:lnTo>
                  <a:pt x="149335" y="361"/>
                </a:ln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8" name="Freeform 621">
            <a:extLst>
              <a:ext uri="{FF2B5EF4-FFF2-40B4-BE49-F238E27FC236}">
                <a16:creationId xmlns:a16="http://schemas.microsoft.com/office/drawing/2014/main" id="{4B1A6506-C633-8543-9E86-4148D8213658}"/>
              </a:ext>
            </a:extLst>
          </p:cNvPr>
          <p:cNvSpPr>
            <a:spLocks noChangeAspect="1"/>
          </p:cNvSpPr>
          <p:nvPr/>
        </p:nvSpPr>
        <p:spPr bwMode="auto">
          <a:xfrm>
            <a:off x="8691959" y="3226877"/>
            <a:ext cx="421481" cy="556646"/>
          </a:xfrm>
          <a:custGeom>
            <a:avLst/>
            <a:gdLst>
              <a:gd name="T0" fmla="*/ 179020 w 136167"/>
              <a:gd name="T1" fmla="*/ 1334949 h 180612"/>
              <a:gd name="T2" fmla="*/ 358033 w 136167"/>
              <a:gd name="T3" fmla="*/ 1504540 h 180612"/>
              <a:gd name="T4" fmla="*/ 1259759 w 136167"/>
              <a:gd name="T5" fmla="*/ 2398191 h 180612"/>
              <a:gd name="T6" fmla="*/ 2161468 w 136167"/>
              <a:gd name="T7" fmla="*/ 1504540 h 180612"/>
              <a:gd name="T8" fmla="*/ 2340481 w 136167"/>
              <a:gd name="T9" fmla="*/ 1334949 h 180612"/>
              <a:gd name="T10" fmla="*/ 2519501 w 136167"/>
              <a:gd name="T11" fmla="*/ 1504540 h 180612"/>
              <a:gd name="T12" fmla="*/ 1750291 w 136167"/>
              <a:gd name="T13" fmla="*/ 2652983 h 180612"/>
              <a:gd name="T14" fmla="*/ 1432910 w 136167"/>
              <a:gd name="T15" fmla="*/ 2716037 h 180612"/>
              <a:gd name="T16" fmla="*/ 1432910 w 136167"/>
              <a:gd name="T17" fmla="*/ 3122271 h 180612"/>
              <a:gd name="T18" fmla="*/ 1259871 w 136167"/>
              <a:gd name="T19" fmla="*/ 3301713 h 180612"/>
              <a:gd name="T20" fmla="*/ 1086828 w 136167"/>
              <a:gd name="T21" fmla="*/ 3122271 h 180612"/>
              <a:gd name="T22" fmla="*/ 1086828 w 136167"/>
              <a:gd name="T23" fmla="*/ 2715886 h 180612"/>
              <a:gd name="T24" fmla="*/ 772005 w 136167"/>
              <a:gd name="T25" fmla="*/ 2652983 h 180612"/>
              <a:gd name="T26" fmla="*/ 0 w 136167"/>
              <a:gd name="T27" fmla="*/ 1504540 h 180612"/>
              <a:gd name="T28" fmla="*/ 179020 w 136167"/>
              <a:gd name="T29" fmla="*/ 1334949 h 180612"/>
              <a:gd name="T30" fmla="*/ 1245088 w 136167"/>
              <a:gd name="T31" fmla="*/ 355271 h 180612"/>
              <a:gd name="T32" fmla="*/ 973948 w 136167"/>
              <a:gd name="T33" fmla="*/ 625018 h 180612"/>
              <a:gd name="T34" fmla="*/ 973948 w 136167"/>
              <a:gd name="T35" fmla="*/ 1486901 h 180612"/>
              <a:gd name="T36" fmla="*/ 1245088 w 136167"/>
              <a:gd name="T37" fmla="*/ 1756649 h 180612"/>
              <a:gd name="T38" fmla="*/ 1516211 w 136167"/>
              <a:gd name="T39" fmla="*/ 1486901 h 180612"/>
              <a:gd name="T40" fmla="*/ 1516211 w 136167"/>
              <a:gd name="T41" fmla="*/ 625018 h 180612"/>
              <a:gd name="T42" fmla="*/ 1245088 w 136167"/>
              <a:gd name="T43" fmla="*/ 355271 h 180612"/>
              <a:gd name="T44" fmla="*/ 1245088 w 136167"/>
              <a:gd name="T45" fmla="*/ 0 h 180612"/>
              <a:gd name="T46" fmla="*/ 1873298 w 136167"/>
              <a:gd name="T47" fmla="*/ 625018 h 180612"/>
              <a:gd name="T48" fmla="*/ 1873298 w 136167"/>
              <a:gd name="T49" fmla="*/ 1486901 h 180612"/>
              <a:gd name="T50" fmla="*/ 1245088 w 136167"/>
              <a:gd name="T51" fmla="*/ 2111913 h 180612"/>
              <a:gd name="T52" fmla="*/ 616850 w 136167"/>
              <a:gd name="T53" fmla="*/ 1486901 h 180612"/>
              <a:gd name="T54" fmla="*/ 616850 w 136167"/>
              <a:gd name="T55" fmla="*/ 625018 h 180612"/>
              <a:gd name="T56" fmla="*/ 1245088 w 136167"/>
              <a:gd name="T57" fmla="*/ 0 h 1806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6167" h="180612">
                <a:moveTo>
                  <a:pt x="9675" y="73025"/>
                </a:moveTo>
                <a:cubicBezTo>
                  <a:pt x="15050" y="73025"/>
                  <a:pt x="19350" y="77307"/>
                  <a:pt x="19350" y="82302"/>
                </a:cubicBezTo>
                <a:cubicBezTo>
                  <a:pt x="19350" y="109421"/>
                  <a:pt x="41208" y="131187"/>
                  <a:pt x="68084" y="131187"/>
                </a:cubicBezTo>
                <a:cubicBezTo>
                  <a:pt x="94959" y="131187"/>
                  <a:pt x="116817" y="109421"/>
                  <a:pt x="116817" y="82302"/>
                </a:cubicBezTo>
                <a:cubicBezTo>
                  <a:pt x="116817" y="77307"/>
                  <a:pt x="121117" y="73025"/>
                  <a:pt x="126492" y="73025"/>
                </a:cubicBezTo>
                <a:cubicBezTo>
                  <a:pt x="131867" y="73025"/>
                  <a:pt x="136167" y="77307"/>
                  <a:pt x="136167" y="82302"/>
                </a:cubicBezTo>
                <a:cubicBezTo>
                  <a:pt x="136167" y="110670"/>
                  <a:pt x="119034" y="134822"/>
                  <a:pt x="94595" y="145125"/>
                </a:cubicBezTo>
                <a:lnTo>
                  <a:pt x="77442" y="148574"/>
                </a:lnTo>
                <a:lnTo>
                  <a:pt x="77442" y="170796"/>
                </a:lnTo>
                <a:cubicBezTo>
                  <a:pt x="77442" y="176249"/>
                  <a:pt x="73286" y="180612"/>
                  <a:pt x="68090" y="180612"/>
                </a:cubicBezTo>
                <a:cubicBezTo>
                  <a:pt x="62895" y="180612"/>
                  <a:pt x="58738" y="176249"/>
                  <a:pt x="58738" y="170796"/>
                </a:cubicBezTo>
                <a:lnTo>
                  <a:pt x="58738" y="148566"/>
                </a:lnTo>
                <a:lnTo>
                  <a:pt x="41723" y="145125"/>
                </a:lnTo>
                <a:cubicBezTo>
                  <a:pt x="17334" y="134822"/>
                  <a:pt x="0" y="110670"/>
                  <a:pt x="0" y="82302"/>
                </a:cubicBezTo>
                <a:cubicBezTo>
                  <a:pt x="0" y="77307"/>
                  <a:pt x="4300" y="73025"/>
                  <a:pt x="9675" y="73025"/>
                </a:cubicBezTo>
                <a:close/>
                <a:moveTo>
                  <a:pt x="67291" y="19434"/>
                </a:moveTo>
                <a:cubicBezTo>
                  <a:pt x="59428" y="19434"/>
                  <a:pt x="52637" y="25913"/>
                  <a:pt x="52637" y="34190"/>
                </a:cubicBezTo>
                <a:lnTo>
                  <a:pt x="52637" y="81337"/>
                </a:lnTo>
                <a:cubicBezTo>
                  <a:pt x="52637" y="89255"/>
                  <a:pt x="59428" y="96093"/>
                  <a:pt x="67291" y="96093"/>
                </a:cubicBezTo>
                <a:cubicBezTo>
                  <a:pt x="75511" y="96093"/>
                  <a:pt x="81944" y="89255"/>
                  <a:pt x="81944" y="81337"/>
                </a:cubicBezTo>
                <a:lnTo>
                  <a:pt x="81944" y="34190"/>
                </a:lnTo>
                <a:cubicBezTo>
                  <a:pt x="81944" y="25913"/>
                  <a:pt x="75511" y="19434"/>
                  <a:pt x="67291" y="19434"/>
                </a:cubicBezTo>
                <a:close/>
                <a:moveTo>
                  <a:pt x="67291" y="0"/>
                </a:moveTo>
                <a:cubicBezTo>
                  <a:pt x="86232" y="0"/>
                  <a:pt x="101243" y="15476"/>
                  <a:pt x="101243" y="34190"/>
                </a:cubicBezTo>
                <a:lnTo>
                  <a:pt x="101243" y="81337"/>
                </a:lnTo>
                <a:cubicBezTo>
                  <a:pt x="101243" y="100051"/>
                  <a:pt x="86232" y="115527"/>
                  <a:pt x="67291" y="115527"/>
                </a:cubicBezTo>
                <a:cubicBezTo>
                  <a:pt x="48706" y="115527"/>
                  <a:pt x="33338" y="100051"/>
                  <a:pt x="33338" y="81337"/>
                </a:cubicBezTo>
                <a:lnTo>
                  <a:pt x="33338" y="34190"/>
                </a:lnTo>
                <a:cubicBezTo>
                  <a:pt x="33338" y="15476"/>
                  <a:pt x="48706" y="0"/>
                  <a:pt x="67291"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9" name="Freeform 622">
            <a:extLst>
              <a:ext uri="{FF2B5EF4-FFF2-40B4-BE49-F238E27FC236}">
                <a16:creationId xmlns:a16="http://schemas.microsoft.com/office/drawing/2014/main" id="{EF30756B-9DF0-F743-B8F2-57BA61DC9C19}"/>
              </a:ext>
            </a:extLst>
          </p:cNvPr>
          <p:cNvSpPr>
            <a:spLocks noChangeAspect="1"/>
          </p:cNvSpPr>
          <p:nvPr/>
        </p:nvSpPr>
        <p:spPr bwMode="auto">
          <a:xfrm>
            <a:off x="10316294" y="2533581"/>
            <a:ext cx="514498" cy="321197"/>
          </a:xfrm>
          <a:custGeom>
            <a:avLst/>
            <a:gdLst>
              <a:gd name="T0" fmla="*/ 2172256 w 166328"/>
              <a:gd name="T1" fmla="*/ 434138 h 104417"/>
              <a:gd name="T2" fmla="*/ 2362383 w 166328"/>
              <a:gd name="T3" fmla="*/ 608950 h 104417"/>
              <a:gd name="T4" fmla="*/ 2362383 w 166328"/>
              <a:gd name="T5" fmla="*/ 1236931 h 104417"/>
              <a:gd name="T6" fmla="*/ 2172256 w 166328"/>
              <a:gd name="T7" fmla="*/ 1411734 h 104417"/>
              <a:gd name="T8" fmla="*/ 1988920 w 166328"/>
              <a:gd name="T9" fmla="*/ 1236931 h 104417"/>
              <a:gd name="T10" fmla="*/ 1988920 w 166328"/>
              <a:gd name="T11" fmla="*/ 608950 h 104417"/>
              <a:gd name="T12" fmla="*/ 2172256 w 166328"/>
              <a:gd name="T13" fmla="*/ 434138 h 104417"/>
              <a:gd name="T14" fmla="*/ 1670380 w 166328"/>
              <a:gd name="T15" fmla="*/ 434138 h 104417"/>
              <a:gd name="T16" fmla="*/ 1836294 w 166328"/>
              <a:gd name="T17" fmla="*/ 608950 h 104417"/>
              <a:gd name="T18" fmla="*/ 1836294 w 166328"/>
              <a:gd name="T19" fmla="*/ 1236931 h 104417"/>
              <a:gd name="T20" fmla="*/ 1670380 w 166328"/>
              <a:gd name="T21" fmla="*/ 1411734 h 104417"/>
              <a:gd name="T22" fmla="*/ 1491697 w 166328"/>
              <a:gd name="T23" fmla="*/ 1236931 h 104417"/>
              <a:gd name="T24" fmla="*/ 1491697 w 166328"/>
              <a:gd name="T25" fmla="*/ 608950 h 104417"/>
              <a:gd name="T26" fmla="*/ 1670380 w 166328"/>
              <a:gd name="T27" fmla="*/ 434138 h 104417"/>
              <a:gd name="T28" fmla="*/ 1166764 w 166328"/>
              <a:gd name="T29" fmla="*/ 434138 h 104417"/>
              <a:gd name="T30" fmla="*/ 1339054 w 166328"/>
              <a:gd name="T31" fmla="*/ 608950 h 104417"/>
              <a:gd name="T32" fmla="*/ 1339054 w 166328"/>
              <a:gd name="T33" fmla="*/ 1236931 h 104417"/>
              <a:gd name="T34" fmla="*/ 1166764 w 166328"/>
              <a:gd name="T35" fmla="*/ 1411734 h 104417"/>
              <a:gd name="T36" fmla="*/ 994457 w 166328"/>
              <a:gd name="T37" fmla="*/ 1236931 h 104417"/>
              <a:gd name="T38" fmla="*/ 994457 w 166328"/>
              <a:gd name="T39" fmla="*/ 608950 h 104417"/>
              <a:gd name="T40" fmla="*/ 1166764 w 166328"/>
              <a:gd name="T41" fmla="*/ 434138 h 104417"/>
              <a:gd name="T42" fmla="*/ 669547 w 166328"/>
              <a:gd name="T43" fmla="*/ 434138 h 104417"/>
              <a:gd name="T44" fmla="*/ 841827 w 166328"/>
              <a:gd name="T45" fmla="*/ 608950 h 104417"/>
              <a:gd name="T46" fmla="*/ 841827 w 166328"/>
              <a:gd name="T47" fmla="*/ 1236931 h 104417"/>
              <a:gd name="T48" fmla="*/ 669547 w 166328"/>
              <a:gd name="T49" fmla="*/ 1411734 h 104417"/>
              <a:gd name="T50" fmla="*/ 497240 w 166328"/>
              <a:gd name="T51" fmla="*/ 1236931 h 104417"/>
              <a:gd name="T52" fmla="*/ 497240 w 166328"/>
              <a:gd name="T53" fmla="*/ 608950 h 104417"/>
              <a:gd name="T54" fmla="*/ 669547 w 166328"/>
              <a:gd name="T55" fmla="*/ 434138 h 104417"/>
              <a:gd name="T56" fmla="*/ 364821 w 166328"/>
              <a:gd name="T57" fmla="*/ 352060 h 104417"/>
              <a:gd name="T58" fmla="*/ 364821 w 166328"/>
              <a:gd name="T59" fmla="*/ 1551663 h 104417"/>
              <a:gd name="T60" fmla="*/ 2480799 w 166328"/>
              <a:gd name="T61" fmla="*/ 1551663 h 104417"/>
              <a:gd name="T62" fmla="*/ 2480799 w 166328"/>
              <a:gd name="T63" fmla="*/ 1290896 h 104417"/>
              <a:gd name="T64" fmla="*/ 2646615 w 166328"/>
              <a:gd name="T65" fmla="*/ 1108335 h 104417"/>
              <a:gd name="T66" fmla="*/ 2706309 w 166328"/>
              <a:gd name="T67" fmla="*/ 1108335 h 104417"/>
              <a:gd name="T68" fmla="*/ 2706309 w 166328"/>
              <a:gd name="T69" fmla="*/ 749755 h 104417"/>
              <a:gd name="T70" fmla="*/ 2646615 w 166328"/>
              <a:gd name="T71" fmla="*/ 749755 h 104417"/>
              <a:gd name="T72" fmla="*/ 2480799 w 166328"/>
              <a:gd name="T73" fmla="*/ 586776 h 104417"/>
              <a:gd name="T74" fmla="*/ 2480799 w 166328"/>
              <a:gd name="T75" fmla="*/ 352060 h 104417"/>
              <a:gd name="T76" fmla="*/ 139287 w 166328"/>
              <a:gd name="T77" fmla="*/ 0 h 104417"/>
              <a:gd name="T78" fmla="*/ 2646615 w 166328"/>
              <a:gd name="T79" fmla="*/ 0 h 104417"/>
              <a:gd name="T80" fmla="*/ 2838981 w 166328"/>
              <a:gd name="T81" fmla="*/ 169499 h 104417"/>
              <a:gd name="T82" fmla="*/ 2838981 w 166328"/>
              <a:gd name="T83" fmla="*/ 397696 h 104417"/>
              <a:gd name="T84" fmla="*/ 2858881 w 166328"/>
              <a:gd name="T85" fmla="*/ 397696 h 104417"/>
              <a:gd name="T86" fmla="*/ 3064498 w 166328"/>
              <a:gd name="T87" fmla="*/ 586776 h 104417"/>
              <a:gd name="T88" fmla="*/ 3064498 w 166328"/>
              <a:gd name="T89" fmla="*/ 1290896 h 104417"/>
              <a:gd name="T90" fmla="*/ 2858881 w 166328"/>
              <a:gd name="T91" fmla="*/ 1460395 h 104417"/>
              <a:gd name="T92" fmla="*/ 2838981 w 166328"/>
              <a:gd name="T93" fmla="*/ 1460395 h 104417"/>
              <a:gd name="T94" fmla="*/ 2838981 w 166328"/>
              <a:gd name="T95" fmla="*/ 1714659 h 104417"/>
              <a:gd name="T96" fmla="*/ 2646615 w 166328"/>
              <a:gd name="T97" fmla="*/ 1903723 h 104417"/>
              <a:gd name="T98" fmla="*/ 139287 w 166328"/>
              <a:gd name="T99" fmla="*/ 1903723 h 104417"/>
              <a:gd name="T100" fmla="*/ 0 w 166328"/>
              <a:gd name="T101" fmla="*/ 1714659 h 104417"/>
              <a:gd name="T102" fmla="*/ 0 w 166328"/>
              <a:gd name="T103" fmla="*/ 169499 h 104417"/>
              <a:gd name="T104" fmla="*/ 139287 w 166328"/>
              <a:gd name="T105" fmla="*/ 0 h 1044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66328" h="104417">
                <a:moveTo>
                  <a:pt x="117901" y="23812"/>
                </a:moveTo>
                <a:cubicBezTo>
                  <a:pt x="123429" y="23812"/>
                  <a:pt x="128220" y="28073"/>
                  <a:pt x="128220" y="33400"/>
                </a:cubicBezTo>
                <a:lnTo>
                  <a:pt x="128220" y="67844"/>
                </a:lnTo>
                <a:cubicBezTo>
                  <a:pt x="128220" y="73171"/>
                  <a:pt x="123429" y="77432"/>
                  <a:pt x="117901" y="77432"/>
                </a:cubicBezTo>
                <a:cubicBezTo>
                  <a:pt x="112373" y="77432"/>
                  <a:pt x="107950" y="73171"/>
                  <a:pt x="107950" y="67844"/>
                </a:cubicBezTo>
                <a:lnTo>
                  <a:pt x="107950" y="33400"/>
                </a:lnTo>
                <a:cubicBezTo>
                  <a:pt x="107950" y="28073"/>
                  <a:pt x="112373" y="23812"/>
                  <a:pt x="117901" y="23812"/>
                </a:cubicBezTo>
                <a:close/>
                <a:moveTo>
                  <a:pt x="90661" y="23812"/>
                </a:moveTo>
                <a:cubicBezTo>
                  <a:pt x="95856" y="23812"/>
                  <a:pt x="99666" y="28073"/>
                  <a:pt x="99666" y="33400"/>
                </a:cubicBezTo>
                <a:lnTo>
                  <a:pt x="99666" y="67844"/>
                </a:lnTo>
                <a:cubicBezTo>
                  <a:pt x="99666" y="73171"/>
                  <a:pt x="95856" y="77432"/>
                  <a:pt x="90661" y="77432"/>
                </a:cubicBezTo>
                <a:cubicBezTo>
                  <a:pt x="85465" y="77432"/>
                  <a:pt x="80963" y="73171"/>
                  <a:pt x="80963" y="67844"/>
                </a:cubicBezTo>
                <a:lnTo>
                  <a:pt x="80963" y="33400"/>
                </a:lnTo>
                <a:cubicBezTo>
                  <a:pt x="80963" y="28073"/>
                  <a:pt x="85465" y="23812"/>
                  <a:pt x="90661" y="23812"/>
                </a:cubicBezTo>
                <a:close/>
                <a:moveTo>
                  <a:pt x="63327" y="23812"/>
                </a:moveTo>
                <a:cubicBezTo>
                  <a:pt x="68522" y="23812"/>
                  <a:pt x="72678" y="28073"/>
                  <a:pt x="72678" y="33400"/>
                </a:cubicBezTo>
                <a:lnTo>
                  <a:pt x="72678" y="67844"/>
                </a:lnTo>
                <a:cubicBezTo>
                  <a:pt x="72678" y="73171"/>
                  <a:pt x="68522" y="77432"/>
                  <a:pt x="63327" y="77432"/>
                </a:cubicBezTo>
                <a:cubicBezTo>
                  <a:pt x="58131" y="77432"/>
                  <a:pt x="53975" y="73171"/>
                  <a:pt x="53975" y="67844"/>
                </a:cubicBezTo>
                <a:lnTo>
                  <a:pt x="53975" y="33400"/>
                </a:lnTo>
                <a:cubicBezTo>
                  <a:pt x="53975" y="28073"/>
                  <a:pt x="58131" y="23812"/>
                  <a:pt x="63327" y="23812"/>
                </a:cubicBezTo>
                <a:close/>
                <a:moveTo>
                  <a:pt x="36340" y="23812"/>
                </a:moveTo>
                <a:cubicBezTo>
                  <a:pt x="41535" y="23812"/>
                  <a:pt x="45691" y="28073"/>
                  <a:pt x="45691" y="33400"/>
                </a:cubicBezTo>
                <a:lnTo>
                  <a:pt x="45691" y="67844"/>
                </a:lnTo>
                <a:cubicBezTo>
                  <a:pt x="45691" y="73171"/>
                  <a:pt x="41535" y="77432"/>
                  <a:pt x="36340" y="77432"/>
                </a:cubicBezTo>
                <a:cubicBezTo>
                  <a:pt x="31144" y="77432"/>
                  <a:pt x="26988" y="73171"/>
                  <a:pt x="26988" y="67844"/>
                </a:cubicBezTo>
                <a:lnTo>
                  <a:pt x="26988" y="33400"/>
                </a:lnTo>
                <a:cubicBezTo>
                  <a:pt x="26988" y="28073"/>
                  <a:pt x="31144" y="23812"/>
                  <a:pt x="36340" y="23812"/>
                </a:cubicBezTo>
                <a:close/>
                <a:moveTo>
                  <a:pt x="19801" y="19310"/>
                </a:moveTo>
                <a:lnTo>
                  <a:pt x="19801" y="85107"/>
                </a:lnTo>
                <a:lnTo>
                  <a:pt x="134647" y="85107"/>
                </a:lnTo>
                <a:lnTo>
                  <a:pt x="134647" y="70804"/>
                </a:lnTo>
                <a:cubicBezTo>
                  <a:pt x="134647" y="65797"/>
                  <a:pt x="138247" y="60791"/>
                  <a:pt x="143647" y="60791"/>
                </a:cubicBezTo>
                <a:lnTo>
                  <a:pt x="146887" y="60791"/>
                </a:lnTo>
                <a:lnTo>
                  <a:pt x="146887" y="41123"/>
                </a:lnTo>
                <a:lnTo>
                  <a:pt x="143647" y="41123"/>
                </a:lnTo>
                <a:cubicBezTo>
                  <a:pt x="138247" y="41123"/>
                  <a:pt x="134647" y="37547"/>
                  <a:pt x="134647" y="32184"/>
                </a:cubicBezTo>
                <a:lnTo>
                  <a:pt x="134647" y="19310"/>
                </a:lnTo>
                <a:lnTo>
                  <a:pt x="19801" y="19310"/>
                </a:lnTo>
                <a:close/>
                <a:moveTo>
                  <a:pt x="7560" y="0"/>
                </a:moveTo>
                <a:lnTo>
                  <a:pt x="143647" y="0"/>
                </a:lnTo>
                <a:cubicBezTo>
                  <a:pt x="149047" y="0"/>
                  <a:pt x="154088" y="3933"/>
                  <a:pt x="154088" y="9297"/>
                </a:cubicBezTo>
                <a:lnTo>
                  <a:pt x="154088" y="21813"/>
                </a:lnTo>
                <a:lnTo>
                  <a:pt x="155168" y="21813"/>
                </a:lnTo>
                <a:cubicBezTo>
                  <a:pt x="160568" y="21813"/>
                  <a:pt x="166328" y="27177"/>
                  <a:pt x="166328" y="32184"/>
                </a:cubicBezTo>
                <a:lnTo>
                  <a:pt x="166328" y="70804"/>
                </a:lnTo>
                <a:cubicBezTo>
                  <a:pt x="166328" y="76168"/>
                  <a:pt x="160568" y="80101"/>
                  <a:pt x="155168" y="80101"/>
                </a:cubicBezTo>
                <a:lnTo>
                  <a:pt x="154088" y="80101"/>
                </a:lnTo>
                <a:lnTo>
                  <a:pt x="154088" y="94047"/>
                </a:lnTo>
                <a:cubicBezTo>
                  <a:pt x="154088" y="99411"/>
                  <a:pt x="149047" y="104417"/>
                  <a:pt x="143647" y="104417"/>
                </a:cubicBezTo>
                <a:lnTo>
                  <a:pt x="7560" y="104417"/>
                </a:lnTo>
                <a:cubicBezTo>
                  <a:pt x="2160" y="104417"/>
                  <a:pt x="0" y="99411"/>
                  <a:pt x="0" y="94047"/>
                </a:cubicBezTo>
                <a:lnTo>
                  <a:pt x="0" y="9297"/>
                </a:lnTo>
                <a:cubicBezTo>
                  <a:pt x="0" y="3933"/>
                  <a:pt x="2160" y="0"/>
                  <a:pt x="756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0" name="TextBox 29">
            <a:extLst>
              <a:ext uri="{FF2B5EF4-FFF2-40B4-BE49-F238E27FC236}">
                <a16:creationId xmlns:a16="http://schemas.microsoft.com/office/drawing/2014/main" id="{01694301-86E3-3940-996F-D4C3141E6AE6}"/>
              </a:ext>
            </a:extLst>
          </p:cNvPr>
          <p:cNvSpPr txBox="1"/>
          <p:nvPr/>
        </p:nvSpPr>
        <p:spPr>
          <a:xfrm>
            <a:off x="9907021" y="976281"/>
            <a:ext cx="1524777"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Milestone 05</a:t>
            </a:r>
          </a:p>
        </p:txBody>
      </p:sp>
      <p:sp>
        <p:nvSpPr>
          <p:cNvPr id="31" name="Subtitle 2">
            <a:extLst>
              <a:ext uri="{FF2B5EF4-FFF2-40B4-BE49-F238E27FC236}">
                <a16:creationId xmlns:a16="http://schemas.microsoft.com/office/drawing/2014/main" id="{76BCEC87-E0A8-6F44-93F2-16DA29D05D18}"/>
              </a:ext>
            </a:extLst>
          </p:cNvPr>
          <p:cNvSpPr txBox="1">
            <a:spLocks/>
          </p:cNvSpPr>
          <p:nvPr/>
        </p:nvSpPr>
        <p:spPr>
          <a:xfrm>
            <a:off x="7712033" y="1278741"/>
            <a:ext cx="371976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7" name="TextBox 36">
            <a:extLst>
              <a:ext uri="{FF2B5EF4-FFF2-40B4-BE49-F238E27FC236}">
                <a16:creationId xmlns:a16="http://schemas.microsoft.com/office/drawing/2014/main" id="{F6918156-2A85-E842-8456-06B4542F2E2C}"/>
              </a:ext>
            </a:extLst>
          </p:cNvPr>
          <p:cNvSpPr txBox="1"/>
          <p:nvPr/>
        </p:nvSpPr>
        <p:spPr>
          <a:xfrm>
            <a:off x="3013093" y="4222466"/>
            <a:ext cx="146867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Milestone 01</a:t>
            </a:r>
          </a:p>
        </p:txBody>
      </p:sp>
      <p:sp>
        <p:nvSpPr>
          <p:cNvPr id="38" name="Subtitle 2">
            <a:extLst>
              <a:ext uri="{FF2B5EF4-FFF2-40B4-BE49-F238E27FC236}">
                <a16:creationId xmlns:a16="http://schemas.microsoft.com/office/drawing/2014/main" id="{374C383B-2E13-EC4C-813F-C0EC4138A919}"/>
              </a:ext>
            </a:extLst>
          </p:cNvPr>
          <p:cNvSpPr txBox="1">
            <a:spLocks/>
          </p:cNvSpPr>
          <p:nvPr/>
        </p:nvSpPr>
        <p:spPr>
          <a:xfrm>
            <a:off x="762000" y="4524925"/>
            <a:ext cx="371976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40" name="TextBox 39">
            <a:extLst>
              <a:ext uri="{FF2B5EF4-FFF2-40B4-BE49-F238E27FC236}">
                <a16:creationId xmlns:a16="http://schemas.microsoft.com/office/drawing/2014/main" id="{2861BEF2-258D-024F-B83D-6DAB2E101B9F}"/>
              </a:ext>
            </a:extLst>
          </p:cNvPr>
          <p:cNvSpPr txBox="1"/>
          <p:nvPr/>
        </p:nvSpPr>
        <p:spPr>
          <a:xfrm>
            <a:off x="4602242" y="3403842"/>
            <a:ext cx="1508747"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Milestone 02</a:t>
            </a:r>
          </a:p>
        </p:txBody>
      </p:sp>
      <p:sp>
        <p:nvSpPr>
          <p:cNvPr id="41" name="Subtitle 2">
            <a:extLst>
              <a:ext uri="{FF2B5EF4-FFF2-40B4-BE49-F238E27FC236}">
                <a16:creationId xmlns:a16="http://schemas.microsoft.com/office/drawing/2014/main" id="{24FC8293-7DA6-6049-BABC-2B860B1DB449}"/>
              </a:ext>
            </a:extLst>
          </p:cNvPr>
          <p:cNvSpPr txBox="1">
            <a:spLocks/>
          </p:cNvSpPr>
          <p:nvPr/>
        </p:nvSpPr>
        <p:spPr>
          <a:xfrm>
            <a:off x="2391225" y="3706302"/>
            <a:ext cx="371976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43" name="TextBox 42">
            <a:extLst>
              <a:ext uri="{FF2B5EF4-FFF2-40B4-BE49-F238E27FC236}">
                <a16:creationId xmlns:a16="http://schemas.microsoft.com/office/drawing/2014/main" id="{FB4C27C0-AFFC-ED46-B6BD-FA0B62E63A0C}"/>
              </a:ext>
            </a:extLst>
          </p:cNvPr>
          <p:cNvSpPr txBox="1"/>
          <p:nvPr/>
        </p:nvSpPr>
        <p:spPr>
          <a:xfrm>
            <a:off x="6225056" y="2597771"/>
            <a:ext cx="1515158"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Milestone 03</a:t>
            </a:r>
          </a:p>
        </p:txBody>
      </p:sp>
      <p:sp>
        <p:nvSpPr>
          <p:cNvPr id="44" name="Subtitle 2">
            <a:extLst>
              <a:ext uri="{FF2B5EF4-FFF2-40B4-BE49-F238E27FC236}">
                <a16:creationId xmlns:a16="http://schemas.microsoft.com/office/drawing/2014/main" id="{21752D80-D28F-6645-AAFB-00CAB5A2A552}"/>
              </a:ext>
            </a:extLst>
          </p:cNvPr>
          <p:cNvSpPr txBox="1">
            <a:spLocks/>
          </p:cNvSpPr>
          <p:nvPr/>
        </p:nvSpPr>
        <p:spPr>
          <a:xfrm>
            <a:off x="4020449" y="2900230"/>
            <a:ext cx="371976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46" name="TextBox 45">
            <a:extLst>
              <a:ext uri="{FF2B5EF4-FFF2-40B4-BE49-F238E27FC236}">
                <a16:creationId xmlns:a16="http://schemas.microsoft.com/office/drawing/2014/main" id="{29209957-2DCE-3947-B625-E77E77B13436}"/>
              </a:ext>
            </a:extLst>
          </p:cNvPr>
          <p:cNvSpPr txBox="1"/>
          <p:nvPr/>
        </p:nvSpPr>
        <p:spPr>
          <a:xfrm>
            <a:off x="7838249" y="1795672"/>
            <a:ext cx="153118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Milestone 04</a:t>
            </a:r>
          </a:p>
        </p:txBody>
      </p:sp>
      <p:sp>
        <p:nvSpPr>
          <p:cNvPr id="47" name="Subtitle 2">
            <a:extLst>
              <a:ext uri="{FF2B5EF4-FFF2-40B4-BE49-F238E27FC236}">
                <a16:creationId xmlns:a16="http://schemas.microsoft.com/office/drawing/2014/main" id="{DBB16D38-B5F4-3947-BAF2-2C397A90ED74}"/>
              </a:ext>
            </a:extLst>
          </p:cNvPr>
          <p:cNvSpPr txBox="1">
            <a:spLocks/>
          </p:cNvSpPr>
          <p:nvPr/>
        </p:nvSpPr>
        <p:spPr>
          <a:xfrm>
            <a:off x="5649674" y="2098132"/>
            <a:ext cx="371976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Tree>
    <p:extLst>
      <p:ext uri="{BB962C8B-B14F-4D97-AF65-F5344CB8AC3E}">
        <p14:creationId xmlns:p14="http://schemas.microsoft.com/office/powerpoint/2010/main" val="3585045667"/>
      </p:ext>
    </p:extLst>
  </p:cSld>
  <p:clrMapOvr>
    <a:masterClrMapping/>
  </p:clrMapOvr>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A30F0D9-F77B-EC4B-8A4D-4916619240AE}"/>
              </a:ext>
            </a:extLst>
          </p:cNvPr>
          <p:cNvSpPr/>
          <p:nvPr/>
        </p:nvSpPr>
        <p:spPr>
          <a:xfrm>
            <a:off x="3659188" y="594279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FCF894C0-5084-D146-BE96-79AE9430F0D2}"/>
              </a:ext>
            </a:extLst>
          </p:cNvPr>
          <p:cNvSpPr/>
          <p:nvPr/>
        </p:nvSpPr>
        <p:spPr>
          <a:xfrm>
            <a:off x="3659188" y="621711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ectangle 11">
            <a:extLst>
              <a:ext uri="{FF2B5EF4-FFF2-40B4-BE49-F238E27FC236}">
                <a16:creationId xmlns:a16="http://schemas.microsoft.com/office/drawing/2014/main" id="{85AB5A03-AAF4-134D-BBC3-0DDA65953800}"/>
              </a:ext>
            </a:extLst>
          </p:cNvPr>
          <p:cNvSpPr/>
          <p:nvPr/>
        </p:nvSpPr>
        <p:spPr>
          <a:xfrm>
            <a:off x="3659188" y="530271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ectangle 12">
            <a:extLst>
              <a:ext uri="{FF2B5EF4-FFF2-40B4-BE49-F238E27FC236}">
                <a16:creationId xmlns:a16="http://schemas.microsoft.com/office/drawing/2014/main" id="{844D6D1E-973B-3647-8ACE-CF755A6A71D0}"/>
              </a:ext>
            </a:extLst>
          </p:cNvPr>
          <p:cNvSpPr/>
          <p:nvPr/>
        </p:nvSpPr>
        <p:spPr>
          <a:xfrm>
            <a:off x="3659188" y="557703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ectangle 14">
            <a:extLst>
              <a:ext uri="{FF2B5EF4-FFF2-40B4-BE49-F238E27FC236}">
                <a16:creationId xmlns:a16="http://schemas.microsoft.com/office/drawing/2014/main" id="{36012F51-953D-604A-A181-70D131020F06}"/>
              </a:ext>
            </a:extLst>
          </p:cNvPr>
          <p:cNvSpPr/>
          <p:nvPr/>
        </p:nvSpPr>
        <p:spPr>
          <a:xfrm>
            <a:off x="3659188" y="461691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4CA8553D-05CD-C749-B369-D4E3AD5C5466}"/>
              </a:ext>
            </a:extLst>
          </p:cNvPr>
          <p:cNvSpPr/>
          <p:nvPr/>
        </p:nvSpPr>
        <p:spPr>
          <a:xfrm>
            <a:off x="3659188" y="489123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Rectangle 16">
            <a:extLst>
              <a:ext uri="{FF2B5EF4-FFF2-40B4-BE49-F238E27FC236}">
                <a16:creationId xmlns:a16="http://schemas.microsoft.com/office/drawing/2014/main" id="{96ACA22F-5F1C-774C-B0D0-0F4A146FCF7D}"/>
              </a:ext>
            </a:extLst>
          </p:cNvPr>
          <p:cNvSpPr/>
          <p:nvPr/>
        </p:nvSpPr>
        <p:spPr>
          <a:xfrm>
            <a:off x="3659188" y="434259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Rectangle 18">
            <a:extLst>
              <a:ext uri="{FF2B5EF4-FFF2-40B4-BE49-F238E27FC236}">
                <a16:creationId xmlns:a16="http://schemas.microsoft.com/office/drawing/2014/main" id="{28A73405-F7EC-C840-A579-7A7CBCFC30C5}"/>
              </a:ext>
            </a:extLst>
          </p:cNvPr>
          <p:cNvSpPr/>
          <p:nvPr/>
        </p:nvSpPr>
        <p:spPr>
          <a:xfrm>
            <a:off x="3659188" y="365679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Rectangle 19">
            <a:extLst>
              <a:ext uri="{FF2B5EF4-FFF2-40B4-BE49-F238E27FC236}">
                <a16:creationId xmlns:a16="http://schemas.microsoft.com/office/drawing/2014/main" id="{EC155FE0-DC34-3544-88F6-AA4F4708FF8A}"/>
              </a:ext>
            </a:extLst>
          </p:cNvPr>
          <p:cNvSpPr/>
          <p:nvPr/>
        </p:nvSpPr>
        <p:spPr>
          <a:xfrm>
            <a:off x="3659188" y="393111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Rectangle 20">
            <a:extLst>
              <a:ext uri="{FF2B5EF4-FFF2-40B4-BE49-F238E27FC236}">
                <a16:creationId xmlns:a16="http://schemas.microsoft.com/office/drawing/2014/main" id="{1A42B6A3-94EC-EE4A-ABE0-8D27D4CB52C0}"/>
              </a:ext>
            </a:extLst>
          </p:cNvPr>
          <p:cNvSpPr/>
          <p:nvPr/>
        </p:nvSpPr>
        <p:spPr>
          <a:xfrm>
            <a:off x="3659188" y="338247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Rectangle 22">
            <a:extLst>
              <a:ext uri="{FF2B5EF4-FFF2-40B4-BE49-F238E27FC236}">
                <a16:creationId xmlns:a16="http://schemas.microsoft.com/office/drawing/2014/main" id="{AB1E2152-5243-C84E-8631-20A1CE5A655C}"/>
              </a:ext>
            </a:extLst>
          </p:cNvPr>
          <p:cNvSpPr/>
          <p:nvPr/>
        </p:nvSpPr>
        <p:spPr>
          <a:xfrm>
            <a:off x="3659188" y="269667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Rectangle 23">
            <a:extLst>
              <a:ext uri="{FF2B5EF4-FFF2-40B4-BE49-F238E27FC236}">
                <a16:creationId xmlns:a16="http://schemas.microsoft.com/office/drawing/2014/main" id="{C445E70B-54ED-4D4E-911A-8756D741A841}"/>
              </a:ext>
            </a:extLst>
          </p:cNvPr>
          <p:cNvSpPr/>
          <p:nvPr/>
        </p:nvSpPr>
        <p:spPr>
          <a:xfrm>
            <a:off x="3659188" y="297099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Rectangle 24">
            <a:extLst>
              <a:ext uri="{FF2B5EF4-FFF2-40B4-BE49-F238E27FC236}">
                <a16:creationId xmlns:a16="http://schemas.microsoft.com/office/drawing/2014/main" id="{60E796A8-500B-A948-A29F-F57634B06804}"/>
              </a:ext>
            </a:extLst>
          </p:cNvPr>
          <p:cNvSpPr/>
          <p:nvPr/>
        </p:nvSpPr>
        <p:spPr>
          <a:xfrm>
            <a:off x="3659188" y="242235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Rectangle 26">
            <a:extLst>
              <a:ext uri="{FF2B5EF4-FFF2-40B4-BE49-F238E27FC236}">
                <a16:creationId xmlns:a16="http://schemas.microsoft.com/office/drawing/2014/main" id="{590CEECD-7556-184C-A61D-2EA584EF9DA1}"/>
              </a:ext>
            </a:extLst>
          </p:cNvPr>
          <p:cNvSpPr/>
          <p:nvPr/>
        </p:nvSpPr>
        <p:spPr>
          <a:xfrm>
            <a:off x="3659188" y="173655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Rectangle 27">
            <a:extLst>
              <a:ext uri="{FF2B5EF4-FFF2-40B4-BE49-F238E27FC236}">
                <a16:creationId xmlns:a16="http://schemas.microsoft.com/office/drawing/2014/main" id="{B1EED0C2-239F-DC47-B5BC-6BDA31AE7423}"/>
              </a:ext>
            </a:extLst>
          </p:cNvPr>
          <p:cNvSpPr/>
          <p:nvPr/>
        </p:nvSpPr>
        <p:spPr>
          <a:xfrm>
            <a:off x="3659188" y="201087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ectangle 28">
            <a:extLst>
              <a:ext uri="{FF2B5EF4-FFF2-40B4-BE49-F238E27FC236}">
                <a16:creationId xmlns:a16="http://schemas.microsoft.com/office/drawing/2014/main" id="{02DC1E66-B528-8845-B080-9F141DBAE15B}"/>
              </a:ext>
            </a:extLst>
          </p:cNvPr>
          <p:cNvSpPr/>
          <p:nvPr/>
        </p:nvSpPr>
        <p:spPr>
          <a:xfrm>
            <a:off x="3659188" y="1462238"/>
            <a:ext cx="7770813" cy="274320"/>
          </a:xfrm>
          <a:prstGeom prst="rect">
            <a:avLst/>
          </a:prstGeom>
          <a:solidFill>
            <a:schemeClr val="bg1">
              <a:lumMod val="9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Rectangle 30">
            <a:extLst>
              <a:ext uri="{FF2B5EF4-FFF2-40B4-BE49-F238E27FC236}">
                <a16:creationId xmlns:a16="http://schemas.microsoft.com/office/drawing/2014/main" id="{84B99A97-5E35-9E41-9628-F85E0AABA6D2}"/>
              </a:ext>
            </a:extLst>
          </p:cNvPr>
          <p:cNvSpPr/>
          <p:nvPr/>
        </p:nvSpPr>
        <p:spPr>
          <a:xfrm>
            <a:off x="2215016" y="5942798"/>
            <a:ext cx="1444172" cy="548640"/>
          </a:xfrm>
          <a:prstGeom prst="rect">
            <a:avLst/>
          </a:prstGeom>
          <a:solidFill>
            <a:schemeClr val="accent6"/>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4" name="Rectangle 33">
            <a:extLst>
              <a:ext uri="{FF2B5EF4-FFF2-40B4-BE49-F238E27FC236}">
                <a16:creationId xmlns:a16="http://schemas.microsoft.com/office/drawing/2014/main" id="{77124711-56D5-6046-82C9-A029416A5FAF}"/>
              </a:ext>
            </a:extLst>
          </p:cNvPr>
          <p:cNvSpPr/>
          <p:nvPr/>
        </p:nvSpPr>
        <p:spPr>
          <a:xfrm>
            <a:off x="770845" y="5942798"/>
            <a:ext cx="1444172" cy="274320"/>
          </a:xfrm>
          <a:prstGeom prst="rect">
            <a:avLst/>
          </a:prstGeom>
          <a:solidFill>
            <a:schemeClr val="accent6"/>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Rectangle 37">
            <a:extLst>
              <a:ext uri="{FF2B5EF4-FFF2-40B4-BE49-F238E27FC236}">
                <a16:creationId xmlns:a16="http://schemas.microsoft.com/office/drawing/2014/main" id="{8668F85B-1EBE-9C41-8FEB-518D1F98823C}"/>
              </a:ext>
            </a:extLst>
          </p:cNvPr>
          <p:cNvSpPr/>
          <p:nvPr/>
        </p:nvSpPr>
        <p:spPr>
          <a:xfrm>
            <a:off x="2215016" y="5302718"/>
            <a:ext cx="1444172" cy="548640"/>
          </a:xfrm>
          <a:prstGeom prst="rect">
            <a:avLst/>
          </a:prstGeom>
          <a:solidFill>
            <a:schemeClr val="accent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9" name="Rectangle 38">
            <a:extLst>
              <a:ext uri="{FF2B5EF4-FFF2-40B4-BE49-F238E27FC236}">
                <a16:creationId xmlns:a16="http://schemas.microsoft.com/office/drawing/2014/main" id="{6D369EC2-E129-A845-AC75-4FAAC7F9D8A3}"/>
              </a:ext>
            </a:extLst>
          </p:cNvPr>
          <p:cNvSpPr/>
          <p:nvPr/>
        </p:nvSpPr>
        <p:spPr>
          <a:xfrm>
            <a:off x="770845" y="5302718"/>
            <a:ext cx="1444172" cy="274320"/>
          </a:xfrm>
          <a:prstGeom prst="rect">
            <a:avLst/>
          </a:prstGeom>
          <a:solidFill>
            <a:schemeClr val="accent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Rectangle 40">
            <a:extLst>
              <a:ext uri="{FF2B5EF4-FFF2-40B4-BE49-F238E27FC236}">
                <a16:creationId xmlns:a16="http://schemas.microsoft.com/office/drawing/2014/main" id="{57D8AF34-A3D0-7F4C-89E7-49097C5EA4E7}"/>
              </a:ext>
            </a:extLst>
          </p:cNvPr>
          <p:cNvSpPr/>
          <p:nvPr/>
        </p:nvSpPr>
        <p:spPr>
          <a:xfrm>
            <a:off x="2215016" y="4342598"/>
            <a:ext cx="1444172" cy="27432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2" name="Rectangle 41">
            <a:extLst>
              <a:ext uri="{FF2B5EF4-FFF2-40B4-BE49-F238E27FC236}">
                <a16:creationId xmlns:a16="http://schemas.microsoft.com/office/drawing/2014/main" id="{5C196F06-01EE-3B43-A3D7-C7E3F95E164A}"/>
              </a:ext>
            </a:extLst>
          </p:cNvPr>
          <p:cNvSpPr/>
          <p:nvPr/>
        </p:nvSpPr>
        <p:spPr>
          <a:xfrm>
            <a:off x="770845" y="4342598"/>
            <a:ext cx="1444172" cy="27432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3" name="Rectangle 42">
            <a:extLst>
              <a:ext uri="{FF2B5EF4-FFF2-40B4-BE49-F238E27FC236}">
                <a16:creationId xmlns:a16="http://schemas.microsoft.com/office/drawing/2014/main" id="{B24E6A49-8672-1946-AC04-D9CAF786603F}"/>
              </a:ext>
            </a:extLst>
          </p:cNvPr>
          <p:cNvSpPr/>
          <p:nvPr/>
        </p:nvSpPr>
        <p:spPr>
          <a:xfrm>
            <a:off x="2215016" y="4616918"/>
            <a:ext cx="1444172" cy="27432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Rectangle 43">
            <a:extLst>
              <a:ext uri="{FF2B5EF4-FFF2-40B4-BE49-F238E27FC236}">
                <a16:creationId xmlns:a16="http://schemas.microsoft.com/office/drawing/2014/main" id="{E3319EBB-42F6-224B-97A7-919270A12CDD}"/>
              </a:ext>
            </a:extLst>
          </p:cNvPr>
          <p:cNvSpPr/>
          <p:nvPr/>
        </p:nvSpPr>
        <p:spPr>
          <a:xfrm>
            <a:off x="2215016" y="4891238"/>
            <a:ext cx="1444172" cy="27432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Rectangle 45">
            <a:extLst>
              <a:ext uri="{FF2B5EF4-FFF2-40B4-BE49-F238E27FC236}">
                <a16:creationId xmlns:a16="http://schemas.microsoft.com/office/drawing/2014/main" id="{73C19023-40BB-DC46-A093-E9CA96B0A054}"/>
              </a:ext>
            </a:extLst>
          </p:cNvPr>
          <p:cNvSpPr/>
          <p:nvPr/>
        </p:nvSpPr>
        <p:spPr>
          <a:xfrm>
            <a:off x="2215016" y="3382478"/>
            <a:ext cx="1444172" cy="41148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Rectangle 46">
            <a:extLst>
              <a:ext uri="{FF2B5EF4-FFF2-40B4-BE49-F238E27FC236}">
                <a16:creationId xmlns:a16="http://schemas.microsoft.com/office/drawing/2014/main" id="{D29FEA30-49A5-6942-B5C6-D3A29EFC7AE2}"/>
              </a:ext>
            </a:extLst>
          </p:cNvPr>
          <p:cNvSpPr/>
          <p:nvPr/>
        </p:nvSpPr>
        <p:spPr>
          <a:xfrm>
            <a:off x="770845" y="3382478"/>
            <a:ext cx="1444172" cy="27432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8" name="Rectangle 47">
            <a:extLst>
              <a:ext uri="{FF2B5EF4-FFF2-40B4-BE49-F238E27FC236}">
                <a16:creationId xmlns:a16="http://schemas.microsoft.com/office/drawing/2014/main" id="{01CF9270-2EC5-3E48-BF1C-38BAA7008E01}"/>
              </a:ext>
            </a:extLst>
          </p:cNvPr>
          <p:cNvSpPr/>
          <p:nvPr/>
        </p:nvSpPr>
        <p:spPr>
          <a:xfrm>
            <a:off x="2215016" y="3793958"/>
            <a:ext cx="1444172" cy="41148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Rectangle 50">
            <a:extLst>
              <a:ext uri="{FF2B5EF4-FFF2-40B4-BE49-F238E27FC236}">
                <a16:creationId xmlns:a16="http://schemas.microsoft.com/office/drawing/2014/main" id="{BA7CEB9E-046F-EA45-B4B1-181468F03B0B}"/>
              </a:ext>
            </a:extLst>
          </p:cNvPr>
          <p:cNvSpPr/>
          <p:nvPr/>
        </p:nvSpPr>
        <p:spPr>
          <a:xfrm>
            <a:off x="2215016" y="2422358"/>
            <a:ext cx="1444172" cy="822960"/>
          </a:xfrm>
          <a:prstGeom prst="rect">
            <a:avLst/>
          </a:prstGeom>
          <a:solidFill>
            <a:schemeClr val="accent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Rectangle 51">
            <a:extLst>
              <a:ext uri="{FF2B5EF4-FFF2-40B4-BE49-F238E27FC236}">
                <a16:creationId xmlns:a16="http://schemas.microsoft.com/office/drawing/2014/main" id="{17EA05DF-AC47-7041-812C-C99E9B541815}"/>
              </a:ext>
            </a:extLst>
          </p:cNvPr>
          <p:cNvSpPr/>
          <p:nvPr/>
        </p:nvSpPr>
        <p:spPr>
          <a:xfrm>
            <a:off x="770845" y="2422358"/>
            <a:ext cx="1444172" cy="274320"/>
          </a:xfrm>
          <a:prstGeom prst="rect">
            <a:avLst/>
          </a:prstGeom>
          <a:solidFill>
            <a:schemeClr val="accent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5" name="Rectangle 54">
            <a:extLst>
              <a:ext uri="{FF2B5EF4-FFF2-40B4-BE49-F238E27FC236}">
                <a16:creationId xmlns:a16="http://schemas.microsoft.com/office/drawing/2014/main" id="{78AA20F1-6EAB-4D46-BDE4-2C73ECF8D3D4}"/>
              </a:ext>
            </a:extLst>
          </p:cNvPr>
          <p:cNvSpPr/>
          <p:nvPr/>
        </p:nvSpPr>
        <p:spPr>
          <a:xfrm>
            <a:off x="2215016" y="1462238"/>
            <a:ext cx="1444172" cy="822960"/>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6" name="Rectangle 55">
            <a:extLst>
              <a:ext uri="{FF2B5EF4-FFF2-40B4-BE49-F238E27FC236}">
                <a16:creationId xmlns:a16="http://schemas.microsoft.com/office/drawing/2014/main" id="{949CB42A-B6C9-8D4F-8B64-DC6BD61B75A7}"/>
              </a:ext>
            </a:extLst>
          </p:cNvPr>
          <p:cNvSpPr/>
          <p:nvPr/>
        </p:nvSpPr>
        <p:spPr>
          <a:xfrm>
            <a:off x="770845" y="1462238"/>
            <a:ext cx="1444172" cy="274320"/>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8" name="Rectangle 57">
            <a:extLst>
              <a:ext uri="{FF2B5EF4-FFF2-40B4-BE49-F238E27FC236}">
                <a16:creationId xmlns:a16="http://schemas.microsoft.com/office/drawing/2014/main" id="{9FEB43EB-4F16-354E-9979-9EB23ED52A6F}"/>
              </a:ext>
            </a:extLst>
          </p:cNvPr>
          <p:cNvSpPr/>
          <p:nvPr/>
        </p:nvSpPr>
        <p:spPr>
          <a:xfrm>
            <a:off x="9486900" y="1142198"/>
            <a:ext cx="1943894" cy="32004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Rectangle 58">
            <a:extLst>
              <a:ext uri="{FF2B5EF4-FFF2-40B4-BE49-F238E27FC236}">
                <a16:creationId xmlns:a16="http://schemas.microsoft.com/office/drawing/2014/main" id="{5858AE07-DFB7-A44C-9595-E739952486C2}"/>
              </a:ext>
            </a:extLst>
          </p:cNvPr>
          <p:cNvSpPr/>
          <p:nvPr/>
        </p:nvSpPr>
        <p:spPr>
          <a:xfrm>
            <a:off x="7543800" y="1142198"/>
            <a:ext cx="1943894" cy="32004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0" name="Rectangle 59">
            <a:extLst>
              <a:ext uri="{FF2B5EF4-FFF2-40B4-BE49-F238E27FC236}">
                <a16:creationId xmlns:a16="http://schemas.microsoft.com/office/drawing/2014/main" id="{8579AF1F-BBF5-0245-B148-68FC1F252381}"/>
              </a:ext>
            </a:extLst>
          </p:cNvPr>
          <p:cNvSpPr/>
          <p:nvPr/>
        </p:nvSpPr>
        <p:spPr>
          <a:xfrm>
            <a:off x="5601097" y="1142198"/>
            <a:ext cx="1943894" cy="320040"/>
          </a:xfrm>
          <a:prstGeom prst="rect">
            <a:avLst/>
          </a:prstGeom>
          <a:solidFill>
            <a:schemeClr val="accent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Rectangle 60">
            <a:extLst>
              <a:ext uri="{FF2B5EF4-FFF2-40B4-BE49-F238E27FC236}">
                <a16:creationId xmlns:a16="http://schemas.microsoft.com/office/drawing/2014/main" id="{B3942193-334E-C948-895E-76C9CF3E84B8}"/>
              </a:ext>
            </a:extLst>
          </p:cNvPr>
          <p:cNvSpPr/>
          <p:nvPr/>
        </p:nvSpPr>
        <p:spPr>
          <a:xfrm>
            <a:off x="3656410" y="1142198"/>
            <a:ext cx="1943894" cy="320040"/>
          </a:xfrm>
          <a:prstGeom prst="rect">
            <a:avLst/>
          </a:prstGeom>
          <a:solidFill>
            <a:schemeClr val="accent1"/>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2" name="TextBox 61">
            <a:extLst>
              <a:ext uri="{FF2B5EF4-FFF2-40B4-BE49-F238E27FC236}">
                <a16:creationId xmlns:a16="http://schemas.microsoft.com/office/drawing/2014/main" id="{906FDB89-CA2F-BD47-8B51-EFD74A2D4F7C}"/>
              </a:ext>
            </a:extLst>
          </p:cNvPr>
          <p:cNvSpPr txBox="1"/>
          <p:nvPr/>
        </p:nvSpPr>
        <p:spPr>
          <a:xfrm>
            <a:off x="2603712" y="306186"/>
            <a:ext cx="69846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DEVELOPMENT ROADMAP</a:t>
            </a:r>
          </a:p>
        </p:txBody>
      </p:sp>
      <p:sp>
        <p:nvSpPr>
          <p:cNvPr id="63" name="TextBox 62">
            <a:extLst>
              <a:ext uri="{FF2B5EF4-FFF2-40B4-BE49-F238E27FC236}">
                <a16:creationId xmlns:a16="http://schemas.microsoft.com/office/drawing/2014/main" id="{B21FC64E-24CB-CA42-A513-7DB3A4F5E028}"/>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4" name="TextBox 63">
            <a:extLst>
              <a:ext uri="{FF2B5EF4-FFF2-40B4-BE49-F238E27FC236}">
                <a16:creationId xmlns:a16="http://schemas.microsoft.com/office/drawing/2014/main" id="{D036481A-C105-C34D-BA4C-E71C1E50575E}"/>
              </a:ext>
            </a:extLst>
          </p:cNvPr>
          <p:cNvSpPr txBox="1"/>
          <p:nvPr/>
        </p:nvSpPr>
        <p:spPr>
          <a:xfrm>
            <a:off x="4242460" y="1162603"/>
            <a:ext cx="774571"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Q1 2020</a:t>
            </a:r>
          </a:p>
        </p:txBody>
      </p:sp>
      <p:sp>
        <p:nvSpPr>
          <p:cNvPr id="65" name="TextBox 64">
            <a:extLst>
              <a:ext uri="{FF2B5EF4-FFF2-40B4-BE49-F238E27FC236}">
                <a16:creationId xmlns:a16="http://schemas.microsoft.com/office/drawing/2014/main" id="{69600111-C67C-6C4F-9EE2-B9EEE328EBB7}"/>
              </a:ext>
            </a:extLst>
          </p:cNvPr>
          <p:cNvSpPr txBox="1"/>
          <p:nvPr/>
        </p:nvSpPr>
        <p:spPr>
          <a:xfrm>
            <a:off x="6170529" y="1162603"/>
            <a:ext cx="80502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Q2 2020</a:t>
            </a:r>
          </a:p>
        </p:txBody>
      </p:sp>
      <p:sp>
        <p:nvSpPr>
          <p:cNvPr id="66" name="TextBox 65">
            <a:extLst>
              <a:ext uri="{FF2B5EF4-FFF2-40B4-BE49-F238E27FC236}">
                <a16:creationId xmlns:a16="http://schemas.microsoft.com/office/drawing/2014/main" id="{0B98171B-A26A-B34E-BF14-50357B934834}"/>
              </a:ext>
            </a:extLst>
          </p:cNvPr>
          <p:cNvSpPr txBox="1"/>
          <p:nvPr/>
        </p:nvSpPr>
        <p:spPr>
          <a:xfrm>
            <a:off x="8110828" y="1162603"/>
            <a:ext cx="809838"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Q3 2020</a:t>
            </a:r>
          </a:p>
        </p:txBody>
      </p:sp>
      <p:sp>
        <p:nvSpPr>
          <p:cNvPr id="67" name="TextBox 66">
            <a:extLst>
              <a:ext uri="{FF2B5EF4-FFF2-40B4-BE49-F238E27FC236}">
                <a16:creationId xmlns:a16="http://schemas.microsoft.com/office/drawing/2014/main" id="{A32A1493-BA49-DF42-ACF4-B45B542F1B71}"/>
              </a:ext>
            </a:extLst>
          </p:cNvPr>
          <p:cNvSpPr txBox="1"/>
          <p:nvPr/>
        </p:nvSpPr>
        <p:spPr>
          <a:xfrm>
            <a:off x="10048316" y="1162603"/>
            <a:ext cx="82105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Q4 2020</a:t>
            </a:r>
          </a:p>
        </p:txBody>
      </p:sp>
      <p:sp>
        <p:nvSpPr>
          <p:cNvPr id="68" name="TextBox 67">
            <a:extLst>
              <a:ext uri="{FF2B5EF4-FFF2-40B4-BE49-F238E27FC236}">
                <a16:creationId xmlns:a16="http://schemas.microsoft.com/office/drawing/2014/main" id="{C08EF1F1-75EB-A94B-8443-880C9881DC4B}"/>
              </a:ext>
            </a:extLst>
          </p:cNvPr>
          <p:cNvSpPr txBox="1"/>
          <p:nvPr/>
        </p:nvSpPr>
        <p:spPr>
          <a:xfrm>
            <a:off x="848363" y="1460899"/>
            <a:ext cx="891591"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Releases</a:t>
            </a:r>
          </a:p>
        </p:txBody>
      </p:sp>
      <p:sp>
        <p:nvSpPr>
          <p:cNvPr id="69" name="TextBox 68">
            <a:extLst>
              <a:ext uri="{FF2B5EF4-FFF2-40B4-BE49-F238E27FC236}">
                <a16:creationId xmlns:a16="http://schemas.microsoft.com/office/drawing/2014/main" id="{D8D00C14-68C5-1140-AC70-659F1B886D78}"/>
              </a:ext>
            </a:extLst>
          </p:cNvPr>
          <p:cNvSpPr txBox="1"/>
          <p:nvPr/>
        </p:nvSpPr>
        <p:spPr>
          <a:xfrm>
            <a:off x="848363" y="2421019"/>
            <a:ext cx="1042273"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Milestones</a:t>
            </a:r>
          </a:p>
        </p:txBody>
      </p:sp>
      <p:sp>
        <p:nvSpPr>
          <p:cNvPr id="70" name="TextBox 69">
            <a:extLst>
              <a:ext uri="{FF2B5EF4-FFF2-40B4-BE49-F238E27FC236}">
                <a16:creationId xmlns:a16="http://schemas.microsoft.com/office/drawing/2014/main" id="{90DD34A9-7A46-CA49-AFFD-513D94342D31}"/>
              </a:ext>
            </a:extLst>
          </p:cNvPr>
          <p:cNvSpPr txBox="1"/>
          <p:nvPr/>
        </p:nvSpPr>
        <p:spPr>
          <a:xfrm>
            <a:off x="848363" y="3381139"/>
            <a:ext cx="808235"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Product</a:t>
            </a:r>
          </a:p>
        </p:txBody>
      </p:sp>
      <p:sp>
        <p:nvSpPr>
          <p:cNvPr id="71" name="TextBox 70">
            <a:extLst>
              <a:ext uri="{FF2B5EF4-FFF2-40B4-BE49-F238E27FC236}">
                <a16:creationId xmlns:a16="http://schemas.microsoft.com/office/drawing/2014/main" id="{AD2221CF-1E7F-D748-82D3-9825C9540148}"/>
              </a:ext>
            </a:extLst>
          </p:cNvPr>
          <p:cNvSpPr txBox="1"/>
          <p:nvPr/>
        </p:nvSpPr>
        <p:spPr>
          <a:xfrm>
            <a:off x="848363" y="4338565"/>
            <a:ext cx="487634"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Dev</a:t>
            </a:r>
          </a:p>
        </p:txBody>
      </p:sp>
      <p:sp>
        <p:nvSpPr>
          <p:cNvPr id="72" name="TextBox 71">
            <a:extLst>
              <a:ext uri="{FF2B5EF4-FFF2-40B4-BE49-F238E27FC236}">
                <a16:creationId xmlns:a16="http://schemas.microsoft.com/office/drawing/2014/main" id="{EEC53A18-F265-1143-8F45-5A89891A1A28}"/>
              </a:ext>
            </a:extLst>
          </p:cNvPr>
          <p:cNvSpPr txBox="1"/>
          <p:nvPr/>
        </p:nvSpPr>
        <p:spPr>
          <a:xfrm>
            <a:off x="848362" y="5301379"/>
            <a:ext cx="74571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UX &amp; UI</a:t>
            </a:r>
          </a:p>
        </p:txBody>
      </p:sp>
      <p:sp>
        <p:nvSpPr>
          <p:cNvPr id="73" name="TextBox 72">
            <a:extLst>
              <a:ext uri="{FF2B5EF4-FFF2-40B4-BE49-F238E27FC236}">
                <a16:creationId xmlns:a16="http://schemas.microsoft.com/office/drawing/2014/main" id="{C99B87C8-C284-6245-BC1A-3F4D2EE2559F}"/>
              </a:ext>
            </a:extLst>
          </p:cNvPr>
          <p:cNvSpPr txBox="1"/>
          <p:nvPr/>
        </p:nvSpPr>
        <p:spPr>
          <a:xfrm>
            <a:off x="848362" y="5942476"/>
            <a:ext cx="83067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Meeting</a:t>
            </a:r>
          </a:p>
        </p:txBody>
      </p:sp>
      <p:sp>
        <p:nvSpPr>
          <p:cNvPr id="74" name="TextBox 73">
            <a:extLst>
              <a:ext uri="{FF2B5EF4-FFF2-40B4-BE49-F238E27FC236}">
                <a16:creationId xmlns:a16="http://schemas.microsoft.com/office/drawing/2014/main" id="{F5E4CADF-F061-E548-85A2-9140FBAC3CF3}"/>
              </a:ext>
            </a:extLst>
          </p:cNvPr>
          <p:cNvSpPr txBox="1"/>
          <p:nvPr/>
        </p:nvSpPr>
        <p:spPr>
          <a:xfrm>
            <a:off x="2290406" y="1735219"/>
            <a:ext cx="1172116"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Deliverables</a:t>
            </a:r>
          </a:p>
        </p:txBody>
      </p:sp>
      <p:sp>
        <p:nvSpPr>
          <p:cNvPr id="75" name="TextBox 74">
            <a:extLst>
              <a:ext uri="{FF2B5EF4-FFF2-40B4-BE49-F238E27FC236}">
                <a16:creationId xmlns:a16="http://schemas.microsoft.com/office/drawing/2014/main" id="{F5ABBC5B-3678-7C4E-8AF6-17DE7A0EBF62}"/>
              </a:ext>
            </a:extLst>
          </p:cNvPr>
          <p:cNvSpPr txBox="1"/>
          <p:nvPr/>
        </p:nvSpPr>
        <p:spPr>
          <a:xfrm>
            <a:off x="2290406" y="2695339"/>
            <a:ext cx="976549"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Key Dates</a:t>
            </a:r>
          </a:p>
        </p:txBody>
      </p:sp>
      <p:sp>
        <p:nvSpPr>
          <p:cNvPr id="76" name="TextBox 75">
            <a:extLst>
              <a:ext uri="{FF2B5EF4-FFF2-40B4-BE49-F238E27FC236}">
                <a16:creationId xmlns:a16="http://schemas.microsoft.com/office/drawing/2014/main" id="{EF46AB49-AEF7-B247-875C-964447CD5883}"/>
              </a:ext>
            </a:extLst>
          </p:cNvPr>
          <p:cNvSpPr txBox="1"/>
          <p:nvPr/>
        </p:nvSpPr>
        <p:spPr>
          <a:xfrm>
            <a:off x="2290406" y="3449719"/>
            <a:ext cx="1160895"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Integrations</a:t>
            </a:r>
          </a:p>
        </p:txBody>
      </p:sp>
      <p:sp>
        <p:nvSpPr>
          <p:cNvPr id="77" name="TextBox 76">
            <a:extLst>
              <a:ext uri="{FF2B5EF4-FFF2-40B4-BE49-F238E27FC236}">
                <a16:creationId xmlns:a16="http://schemas.microsoft.com/office/drawing/2014/main" id="{FF033351-B3E6-5641-9A60-4CD8BAF9994F}"/>
              </a:ext>
            </a:extLst>
          </p:cNvPr>
          <p:cNvSpPr txBox="1"/>
          <p:nvPr/>
        </p:nvSpPr>
        <p:spPr>
          <a:xfrm>
            <a:off x="2290406" y="4338565"/>
            <a:ext cx="1298753"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Infrastructure</a:t>
            </a:r>
          </a:p>
        </p:txBody>
      </p:sp>
      <p:sp>
        <p:nvSpPr>
          <p:cNvPr id="78" name="TextBox 77">
            <a:extLst>
              <a:ext uri="{FF2B5EF4-FFF2-40B4-BE49-F238E27FC236}">
                <a16:creationId xmlns:a16="http://schemas.microsoft.com/office/drawing/2014/main" id="{11E24E2E-25D1-B544-908A-117BF5AA2C94}"/>
              </a:ext>
            </a:extLst>
          </p:cNvPr>
          <p:cNvSpPr txBox="1"/>
          <p:nvPr/>
        </p:nvSpPr>
        <p:spPr>
          <a:xfrm>
            <a:off x="2290406" y="5438539"/>
            <a:ext cx="731290"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Design</a:t>
            </a:r>
          </a:p>
        </p:txBody>
      </p:sp>
      <p:sp>
        <p:nvSpPr>
          <p:cNvPr id="79" name="TextBox 78">
            <a:extLst>
              <a:ext uri="{FF2B5EF4-FFF2-40B4-BE49-F238E27FC236}">
                <a16:creationId xmlns:a16="http://schemas.microsoft.com/office/drawing/2014/main" id="{5E596433-EA30-0341-874D-38B7BCD30BFD}"/>
              </a:ext>
            </a:extLst>
          </p:cNvPr>
          <p:cNvSpPr txBox="1"/>
          <p:nvPr/>
        </p:nvSpPr>
        <p:spPr>
          <a:xfrm>
            <a:off x="2290406" y="6078619"/>
            <a:ext cx="870751"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Strategy</a:t>
            </a:r>
          </a:p>
        </p:txBody>
      </p:sp>
      <p:sp>
        <p:nvSpPr>
          <p:cNvPr id="80" name="TextBox 79">
            <a:extLst>
              <a:ext uri="{FF2B5EF4-FFF2-40B4-BE49-F238E27FC236}">
                <a16:creationId xmlns:a16="http://schemas.microsoft.com/office/drawing/2014/main" id="{B8045FA1-317F-A142-8922-64CD407D2716}"/>
              </a:ext>
            </a:extLst>
          </p:cNvPr>
          <p:cNvSpPr txBox="1"/>
          <p:nvPr/>
        </p:nvSpPr>
        <p:spPr>
          <a:xfrm>
            <a:off x="2290406" y="4615579"/>
            <a:ext cx="420308"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QA</a:t>
            </a:r>
          </a:p>
        </p:txBody>
      </p:sp>
      <p:sp>
        <p:nvSpPr>
          <p:cNvPr id="81" name="TextBox 80">
            <a:extLst>
              <a:ext uri="{FF2B5EF4-FFF2-40B4-BE49-F238E27FC236}">
                <a16:creationId xmlns:a16="http://schemas.microsoft.com/office/drawing/2014/main" id="{EA443235-FF05-0540-8EB0-710455E88EDE}"/>
              </a:ext>
            </a:extLst>
          </p:cNvPr>
          <p:cNvSpPr txBox="1"/>
          <p:nvPr/>
        </p:nvSpPr>
        <p:spPr>
          <a:xfrm>
            <a:off x="2290406" y="4887667"/>
            <a:ext cx="899605"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Web App</a:t>
            </a:r>
          </a:p>
        </p:txBody>
      </p:sp>
      <p:sp>
        <p:nvSpPr>
          <p:cNvPr id="82" name="TextBox 81">
            <a:extLst>
              <a:ext uri="{FF2B5EF4-FFF2-40B4-BE49-F238E27FC236}">
                <a16:creationId xmlns:a16="http://schemas.microsoft.com/office/drawing/2014/main" id="{469FC4B3-EF0B-6A48-B7C7-C67D48F29CB1}"/>
              </a:ext>
            </a:extLst>
          </p:cNvPr>
          <p:cNvSpPr txBox="1"/>
          <p:nvPr/>
        </p:nvSpPr>
        <p:spPr>
          <a:xfrm>
            <a:off x="2290406" y="3861199"/>
            <a:ext cx="899605"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eague Spartan" charset="0"/>
                <a:cs typeface="Poppins" pitchFamily="2" charset="77"/>
              </a:rPr>
              <a:t>Web App</a:t>
            </a:r>
          </a:p>
        </p:txBody>
      </p:sp>
      <p:sp>
        <p:nvSpPr>
          <p:cNvPr id="83" name="Rounded Rectangle 82">
            <a:extLst>
              <a:ext uri="{FF2B5EF4-FFF2-40B4-BE49-F238E27FC236}">
                <a16:creationId xmlns:a16="http://schemas.microsoft.com/office/drawing/2014/main" id="{F7D43110-3BF7-8F4C-B12D-9F4CFD7D58AB}"/>
              </a:ext>
            </a:extLst>
          </p:cNvPr>
          <p:cNvSpPr/>
          <p:nvPr/>
        </p:nvSpPr>
        <p:spPr>
          <a:xfrm>
            <a:off x="3786169" y="6269840"/>
            <a:ext cx="2331720" cy="182880"/>
          </a:xfrm>
          <a:prstGeom prst="roundRect">
            <a:avLst>
              <a:gd name="adj" fmla="val 50000"/>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4" name="Subtitle 2">
            <a:extLst>
              <a:ext uri="{FF2B5EF4-FFF2-40B4-BE49-F238E27FC236}">
                <a16:creationId xmlns:a16="http://schemas.microsoft.com/office/drawing/2014/main" id="{7AE6AD15-B5E0-194E-823D-860D7A6F37CC}"/>
              </a:ext>
            </a:extLst>
          </p:cNvPr>
          <p:cNvSpPr txBox="1">
            <a:spLocks/>
          </p:cNvSpPr>
          <p:nvPr/>
        </p:nvSpPr>
        <p:spPr>
          <a:xfrm>
            <a:off x="4334392" y="6261252"/>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87" name="Rounded Rectangle 86">
            <a:extLst>
              <a:ext uri="{FF2B5EF4-FFF2-40B4-BE49-F238E27FC236}">
                <a16:creationId xmlns:a16="http://schemas.microsoft.com/office/drawing/2014/main" id="{335FFFBB-22C5-5C49-926B-733B2564C5EF}"/>
              </a:ext>
            </a:extLst>
          </p:cNvPr>
          <p:cNvSpPr/>
          <p:nvPr/>
        </p:nvSpPr>
        <p:spPr>
          <a:xfrm>
            <a:off x="9030522" y="6269840"/>
            <a:ext cx="2331720" cy="182880"/>
          </a:xfrm>
          <a:prstGeom prst="roundRect">
            <a:avLst>
              <a:gd name="adj" fmla="val 50000"/>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8" name="Subtitle 2">
            <a:extLst>
              <a:ext uri="{FF2B5EF4-FFF2-40B4-BE49-F238E27FC236}">
                <a16:creationId xmlns:a16="http://schemas.microsoft.com/office/drawing/2014/main" id="{53366DE5-C879-E44F-8635-D6989AD1FBAD}"/>
              </a:ext>
            </a:extLst>
          </p:cNvPr>
          <p:cNvSpPr txBox="1">
            <a:spLocks/>
          </p:cNvSpPr>
          <p:nvPr/>
        </p:nvSpPr>
        <p:spPr>
          <a:xfrm>
            <a:off x="9578745" y="6261252"/>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90" name="Rounded Rectangle 89">
            <a:extLst>
              <a:ext uri="{FF2B5EF4-FFF2-40B4-BE49-F238E27FC236}">
                <a16:creationId xmlns:a16="http://schemas.microsoft.com/office/drawing/2014/main" id="{0B1C6948-B0E5-ED4B-AC86-4E2316827BF0}"/>
              </a:ext>
            </a:extLst>
          </p:cNvPr>
          <p:cNvSpPr/>
          <p:nvPr/>
        </p:nvSpPr>
        <p:spPr>
          <a:xfrm>
            <a:off x="6001797" y="5986825"/>
            <a:ext cx="3899798" cy="182880"/>
          </a:xfrm>
          <a:prstGeom prst="roundRect">
            <a:avLst>
              <a:gd name="adj" fmla="val 50000"/>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1" name="Subtitle 2">
            <a:extLst>
              <a:ext uri="{FF2B5EF4-FFF2-40B4-BE49-F238E27FC236}">
                <a16:creationId xmlns:a16="http://schemas.microsoft.com/office/drawing/2014/main" id="{5B13762A-2B3B-9A44-8F2E-CF96AEEDB4E7}"/>
              </a:ext>
            </a:extLst>
          </p:cNvPr>
          <p:cNvSpPr txBox="1">
            <a:spLocks/>
          </p:cNvSpPr>
          <p:nvPr/>
        </p:nvSpPr>
        <p:spPr>
          <a:xfrm>
            <a:off x="7334059" y="5978237"/>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93" name="Rounded Rectangle 92">
            <a:extLst>
              <a:ext uri="{FF2B5EF4-FFF2-40B4-BE49-F238E27FC236}">
                <a16:creationId xmlns:a16="http://schemas.microsoft.com/office/drawing/2014/main" id="{923F7672-1EC6-B246-8208-38C91B15A851}"/>
              </a:ext>
            </a:extLst>
          </p:cNvPr>
          <p:cNvSpPr/>
          <p:nvPr/>
        </p:nvSpPr>
        <p:spPr>
          <a:xfrm>
            <a:off x="3740099" y="5624942"/>
            <a:ext cx="2229391" cy="182880"/>
          </a:xfrm>
          <a:prstGeom prst="roundRect">
            <a:avLst>
              <a:gd name="adj" fmla="val 50000"/>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4" name="Subtitle 2">
            <a:extLst>
              <a:ext uri="{FF2B5EF4-FFF2-40B4-BE49-F238E27FC236}">
                <a16:creationId xmlns:a16="http://schemas.microsoft.com/office/drawing/2014/main" id="{8D60B9DB-5B56-0F48-A037-42293FAFF137}"/>
              </a:ext>
            </a:extLst>
          </p:cNvPr>
          <p:cNvSpPr txBox="1">
            <a:spLocks/>
          </p:cNvSpPr>
          <p:nvPr/>
        </p:nvSpPr>
        <p:spPr>
          <a:xfrm>
            <a:off x="4237157" y="5616354"/>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96" name="Rounded Rectangle 95">
            <a:extLst>
              <a:ext uri="{FF2B5EF4-FFF2-40B4-BE49-F238E27FC236}">
                <a16:creationId xmlns:a16="http://schemas.microsoft.com/office/drawing/2014/main" id="{B2DD11B2-3CCB-A64F-B849-F131296BF74D}"/>
              </a:ext>
            </a:extLst>
          </p:cNvPr>
          <p:cNvSpPr/>
          <p:nvPr/>
        </p:nvSpPr>
        <p:spPr>
          <a:xfrm>
            <a:off x="6338339" y="5624942"/>
            <a:ext cx="2229391" cy="182880"/>
          </a:xfrm>
          <a:prstGeom prst="roundRect">
            <a:avLst>
              <a:gd name="adj" fmla="val 50000"/>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7" name="Subtitle 2">
            <a:extLst>
              <a:ext uri="{FF2B5EF4-FFF2-40B4-BE49-F238E27FC236}">
                <a16:creationId xmlns:a16="http://schemas.microsoft.com/office/drawing/2014/main" id="{E66AE691-AA97-DE4C-BF60-AE18C1093668}"/>
              </a:ext>
            </a:extLst>
          </p:cNvPr>
          <p:cNvSpPr txBox="1">
            <a:spLocks/>
          </p:cNvSpPr>
          <p:nvPr/>
        </p:nvSpPr>
        <p:spPr>
          <a:xfrm>
            <a:off x="6835397" y="5616354"/>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99" name="Rounded Rectangle 98">
            <a:extLst>
              <a:ext uri="{FF2B5EF4-FFF2-40B4-BE49-F238E27FC236}">
                <a16:creationId xmlns:a16="http://schemas.microsoft.com/office/drawing/2014/main" id="{15DDAB46-34DB-D848-956E-117A52D51BEB}"/>
              </a:ext>
            </a:extLst>
          </p:cNvPr>
          <p:cNvSpPr/>
          <p:nvPr/>
        </p:nvSpPr>
        <p:spPr>
          <a:xfrm>
            <a:off x="8915400" y="5624942"/>
            <a:ext cx="2229391" cy="182880"/>
          </a:xfrm>
          <a:prstGeom prst="roundRect">
            <a:avLst>
              <a:gd name="adj" fmla="val 50000"/>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0" name="Subtitle 2">
            <a:extLst>
              <a:ext uri="{FF2B5EF4-FFF2-40B4-BE49-F238E27FC236}">
                <a16:creationId xmlns:a16="http://schemas.microsoft.com/office/drawing/2014/main" id="{EDC8687F-B58C-6F48-A23B-0143FA30F91E}"/>
              </a:ext>
            </a:extLst>
          </p:cNvPr>
          <p:cNvSpPr txBox="1">
            <a:spLocks/>
          </p:cNvSpPr>
          <p:nvPr/>
        </p:nvSpPr>
        <p:spPr>
          <a:xfrm>
            <a:off x="9412458" y="5616354"/>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02" name="Rounded Rectangle 101">
            <a:extLst>
              <a:ext uri="{FF2B5EF4-FFF2-40B4-BE49-F238E27FC236}">
                <a16:creationId xmlns:a16="http://schemas.microsoft.com/office/drawing/2014/main" id="{6E424DA3-FDDC-8F43-A641-66F58CF03C30}"/>
              </a:ext>
            </a:extLst>
          </p:cNvPr>
          <p:cNvSpPr/>
          <p:nvPr/>
        </p:nvSpPr>
        <p:spPr>
          <a:xfrm>
            <a:off x="8175829" y="5346852"/>
            <a:ext cx="2229391" cy="182880"/>
          </a:xfrm>
          <a:prstGeom prst="roundRect">
            <a:avLst>
              <a:gd name="adj" fmla="val 50000"/>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3" name="Subtitle 2">
            <a:extLst>
              <a:ext uri="{FF2B5EF4-FFF2-40B4-BE49-F238E27FC236}">
                <a16:creationId xmlns:a16="http://schemas.microsoft.com/office/drawing/2014/main" id="{D8D03081-D2C3-BC43-B7CE-69F80AF0B065}"/>
              </a:ext>
            </a:extLst>
          </p:cNvPr>
          <p:cNvSpPr txBox="1">
            <a:spLocks/>
          </p:cNvSpPr>
          <p:nvPr/>
        </p:nvSpPr>
        <p:spPr>
          <a:xfrm>
            <a:off x="8672887" y="5338265"/>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05" name="Rounded Rectangle 104">
            <a:extLst>
              <a:ext uri="{FF2B5EF4-FFF2-40B4-BE49-F238E27FC236}">
                <a16:creationId xmlns:a16="http://schemas.microsoft.com/office/drawing/2014/main" id="{5C36B513-636E-4146-BF96-A3B3CAA29547}"/>
              </a:ext>
            </a:extLst>
          </p:cNvPr>
          <p:cNvSpPr/>
          <p:nvPr/>
        </p:nvSpPr>
        <p:spPr>
          <a:xfrm>
            <a:off x="5860765" y="5346852"/>
            <a:ext cx="2229391" cy="182880"/>
          </a:xfrm>
          <a:prstGeom prst="roundRect">
            <a:avLst>
              <a:gd name="adj" fmla="val 50000"/>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6" name="Subtitle 2">
            <a:extLst>
              <a:ext uri="{FF2B5EF4-FFF2-40B4-BE49-F238E27FC236}">
                <a16:creationId xmlns:a16="http://schemas.microsoft.com/office/drawing/2014/main" id="{3D996782-C20C-2448-901A-409CFF469797}"/>
              </a:ext>
            </a:extLst>
          </p:cNvPr>
          <p:cNvSpPr txBox="1">
            <a:spLocks/>
          </p:cNvSpPr>
          <p:nvPr/>
        </p:nvSpPr>
        <p:spPr>
          <a:xfrm>
            <a:off x="6357823" y="5338265"/>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08" name="Rounded Rectangle 107">
            <a:extLst>
              <a:ext uri="{FF2B5EF4-FFF2-40B4-BE49-F238E27FC236}">
                <a16:creationId xmlns:a16="http://schemas.microsoft.com/office/drawing/2014/main" id="{456561F8-D132-574C-B711-4089783597AE}"/>
              </a:ext>
            </a:extLst>
          </p:cNvPr>
          <p:cNvSpPr/>
          <p:nvPr/>
        </p:nvSpPr>
        <p:spPr>
          <a:xfrm>
            <a:off x="3734577" y="5346852"/>
            <a:ext cx="2057400" cy="182880"/>
          </a:xfrm>
          <a:prstGeom prst="roundRect">
            <a:avLst>
              <a:gd name="adj" fmla="val 50000"/>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9" name="Subtitle 2">
            <a:extLst>
              <a:ext uri="{FF2B5EF4-FFF2-40B4-BE49-F238E27FC236}">
                <a16:creationId xmlns:a16="http://schemas.microsoft.com/office/drawing/2014/main" id="{B489CBF0-B0BD-6B4E-90E4-0D2C93D9D4D5}"/>
              </a:ext>
            </a:extLst>
          </p:cNvPr>
          <p:cNvSpPr txBox="1">
            <a:spLocks/>
          </p:cNvSpPr>
          <p:nvPr/>
        </p:nvSpPr>
        <p:spPr>
          <a:xfrm>
            <a:off x="4145640" y="5338265"/>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14" name="Rounded Rectangle 113">
            <a:extLst>
              <a:ext uri="{FF2B5EF4-FFF2-40B4-BE49-F238E27FC236}">
                <a16:creationId xmlns:a16="http://schemas.microsoft.com/office/drawing/2014/main" id="{7701D90D-64DD-144B-92F1-2431D3A49C54}"/>
              </a:ext>
            </a:extLst>
          </p:cNvPr>
          <p:cNvSpPr/>
          <p:nvPr/>
        </p:nvSpPr>
        <p:spPr>
          <a:xfrm>
            <a:off x="3734577" y="4390502"/>
            <a:ext cx="2057400" cy="182880"/>
          </a:xfrm>
          <a:prstGeom prst="roundRect">
            <a:avLst>
              <a:gd name="adj" fmla="val 50000"/>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5" name="Subtitle 2">
            <a:extLst>
              <a:ext uri="{FF2B5EF4-FFF2-40B4-BE49-F238E27FC236}">
                <a16:creationId xmlns:a16="http://schemas.microsoft.com/office/drawing/2014/main" id="{7985CC37-94D1-0846-AAA8-D08C382CEAD2}"/>
              </a:ext>
            </a:extLst>
          </p:cNvPr>
          <p:cNvSpPr txBox="1">
            <a:spLocks/>
          </p:cNvSpPr>
          <p:nvPr/>
        </p:nvSpPr>
        <p:spPr>
          <a:xfrm>
            <a:off x="4145640" y="4381914"/>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17" name="Rounded Rectangle 116">
            <a:extLst>
              <a:ext uri="{FF2B5EF4-FFF2-40B4-BE49-F238E27FC236}">
                <a16:creationId xmlns:a16="http://schemas.microsoft.com/office/drawing/2014/main" id="{6C1F6DCC-1827-7D4E-9ECC-5943B3956859}"/>
              </a:ext>
            </a:extLst>
          </p:cNvPr>
          <p:cNvSpPr/>
          <p:nvPr/>
        </p:nvSpPr>
        <p:spPr>
          <a:xfrm>
            <a:off x="6001797" y="4389592"/>
            <a:ext cx="3899798" cy="182880"/>
          </a:xfrm>
          <a:prstGeom prst="roundRect">
            <a:avLst>
              <a:gd name="adj" fmla="val 50000"/>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8" name="Subtitle 2">
            <a:extLst>
              <a:ext uri="{FF2B5EF4-FFF2-40B4-BE49-F238E27FC236}">
                <a16:creationId xmlns:a16="http://schemas.microsoft.com/office/drawing/2014/main" id="{87B8BF73-CA65-CF49-B60B-92B9115AF266}"/>
              </a:ext>
            </a:extLst>
          </p:cNvPr>
          <p:cNvSpPr txBox="1">
            <a:spLocks/>
          </p:cNvSpPr>
          <p:nvPr/>
        </p:nvSpPr>
        <p:spPr>
          <a:xfrm>
            <a:off x="7334059" y="4381004"/>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20" name="Rounded Rectangle 119">
            <a:extLst>
              <a:ext uri="{FF2B5EF4-FFF2-40B4-BE49-F238E27FC236}">
                <a16:creationId xmlns:a16="http://schemas.microsoft.com/office/drawing/2014/main" id="{4FCF3EAE-4938-9246-B5FB-98286078923C}"/>
              </a:ext>
            </a:extLst>
          </p:cNvPr>
          <p:cNvSpPr/>
          <p:nvPr/>
        </p:nvSpPr>
        <p:spPr>
          <a:xfrm>
            <a:off x="3740099" y="4649709"/>
            <a:ext cx="2229391" cy="182880"/>
          </a:xfrm>
          <a:prstGeom prst="roundRect">
            <a:avLst>
              <a:gd name="adj" fmla="val 50000"/>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1" name="Subtitle 2">
            <a:extLst>
              <a:ext uri="{FF2B5EF4-FFF2-40B4-BE49-F238E27FC236}">
                <a16:creationId xmlns:a16="http://schemas.microsoft.com/office/drawing/2014/main" id="{AADEA341-A70B-8C4E-B832-4CC73BFBC75E}"/>
              </a:ext>
            </a:extLst>
          </p:cNvPr>
          <p:cNvSpPr txBox="1">
            <a:spLocks/>
          </p:cNvSpPr>
          <p:nvPr/>
        </p:nvSpPr>
        <p:spPr>
          <a:xfrm>
            <a:off x="4237157" y="4641121"/>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23" name="Rounded Rectangle 122">
            <a:extLst>
              <a:ext uri="{FF2B5EF4-FFF2-40B4-BE49-F238E27FC236}">
                <a16:creationId xmlns:a16="http://schemas.microsoft.com/office/drawing/2014/main" id="{1398DAEF-5ECA-F543-98FE-3D65C98C76EB}"/>
              </a:ext>
            </a:extLst>
          </p:cNvPr>
          <p:cNvSpPr/>
          <p:nvPr/>
        </p:nvSpPr>
        <p:spPr>
          <a:xfrm>
            <a:off x="6338339" y="4649709"/>
            <a:ext cx="2229391" cy="182880"/>
          </a:xfrm>
          <a:prstGeom prst="roundRect">
            <a:avLst>
              <a:gd name="adj" fmla="val 50000"/>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4" name="Subtitle 2">
            <a:extLst>
              <a:ext uri="{FF2B5EF4-FFF2-40B4-BE49-F238E27FC236}">
                <a16:creationId xmlns:a16="http://schemas.microsoft.com/office/drawing/2014/main" id="{506FEE1C-D942-F74D-A6A9-22FC3638036F}"/>
              </a:ext>
            </a:extLst>
          </p:cNvPr>
          <p:cNvSpPr txBox="1">
            <a:spLocks/>
          </p:cNvSpPr>
          <p:nvPr/>
        </p:nvSpPr>
        <p:spPr>
          <a:xfrm>
            <a:off x="6835397" y="4641121"/>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26" name="Rounded Rectangle 125">
            <a:extLst>
              <a:ext uri="{FF2B5EF4-FFF2-40B4-BE49-F238E27FC236}">
                <a16:creationId xmlns:a16="http://schemas.microsoft.com/office/drawing/2014/main" id="{0015C36D-91FE-BF47-BA99-BFD14F901DD1}"/>
              </a:ext>
            </a:extLst>
          </p:cNvPr>
          <p:cNvSpPr/>
          <p:nvPr/>
        </p:nvSpPr>
        <p:spPr>
          <a:xfrm>
            <a:off x="8915400" y="4649709"/>
            <a:ext cx="2229391" cy="182880"/>
          </a:xfrm>
          <a:prstGeom prst="roundRect">
            <a:avLst>
              <a:gd name="adj" fmla="val 50000"/>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7" name="Subtitle 2">
            <a:extLst>
              <a:ext uri="{FF2B5EF4-FFF2-40B4-BE49-F238E27FC236}">
                <a16:creationId xmlns:a16="http://schemas.microsoft.com/office/drawing/2014/main" id="{EF654C5D-D3C7-5C43-996A-8FE6A2AEF2CE}"/>
              </a:ext>
            </a:extLst>
          </p:cNvPr>
          <p:cNvSpPr txBox="1">
            <a:spLocks/>
          </p:cNvSpPr>
          <p:nvPr/>
        </p:nvSpPr>
        <p:spPr>
          <a:xfrm>
            <a:off x="9412458" y="4641121"/>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29" name="Rounded Rectangle 128">
            <a:extLst>
              <a:ext uri="{FF2B5EF4-FFF2-40B4-BE49-F238E27FC236}">
                <a16:creationId xmlns:a16="http://schemas.microsoft.com/office/drawing/2014/main" id="{9B712EE8-1096-CE4A-B6A8-581E53A72307}"/>
              </a:ext>
            </a:extLst>
          </p:cNvPr>
          <p:cNvSpPr/>
          <p:nvPr/>
        </p:nvSpPr>
        <p:spPr>
          <a:xfrm>
            <a:off x="5196032" y="4935703"/>
            <a:ext cx="2057400" cy="182880"/>
          </a:xfrm>
          <a:prstGeom prst="roundRect">
            <a:avLst>
              <a:gd name="adj" fmla="val 50000"/>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0" name="Subtitle 2">
            <a:extLst>
              <a:ext uri="{FF2B5EF4-FFF2-40B4-BE49-F238E27FC236}">
                <a16:creationId xmlns:a16="http://schemas.microsoft.com/office/drawing/2014/main" id="{EF7C3FD7-3A52-694B-A6F1-D3B7D8A3B7FE}"/>
              </a:ext>
            </a:extLst>
          </p:cNvPr>
          <p:cNvSpPr txBox="1">
            <a:spLocks/>
          </p:cNvSpPr>
          <p:nvPr/>
        </p:nvSpPr>
        <p:spPr>
          <a:xfrm>
            <a:off x="5607095" y="4927116"/>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32" name="Rounded Rectangle 131">
            <a:extLst>
              <a:ext uri="{FF2B5EF4-FFF2-40B4-BE49-F238E27FC236}">
                <a16:creationId xmlns:a16="http://schemas.microsoft.com/office/drawing/2014/main" id="{53A65453-BD3C-B14F-AD58-C5BAC068F0B0}"/>
              </a:ext>
            </a:extLst>
          </p:cNvPr>
          <p:cNvSpPr/>
          <p:nvPr/>
        </p:nvSpPr>
        <p:spPr>
          <a:xfrm>
            <a:off x="7463252" y="4934793"/>
            <a:ext cx="3899798" cy="182880"/>
          </a:xfrm>
          <a:prstGeom prst="roundRect">
            <a:avLst>
              <a:gd name="adj" fmla="val 50000"/>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3" name="Subtitle 2">
            <a:extLst>
              <a:ext uri="{FF2B5EF4-FFF2-40B4-BE49-F238E27FC236}">
                <a16:creationId xmlns:a16="http://schemas.microsoft.com/office/drawing/2014/main" id="{E5D36243-9D11-844D-9921-D3C40B2A77E7}"/>
              </a:ext>
            </a:extLst>
          </p:cNvPr>
          <p:cNvSpPr txBox="1">
            <a:spLocks/>
          </p:cNvSpPr>
          <p:nvPr/>
        </p:nvSpPr>
        <p:spPr>
          <a:xfrm>
            <a:off x="8795513" y="4926206"/>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57" name="Rounded Rectangle 156">
            <a:extLst>
              <a:ext uri="{FF2B5EF4-FFF2-40B4-BE49-F238E27FC236}">
                <a16:creationId xmlns:a16="http://schemas.microsoft.com/office/drawing/2014/main" id="{1E0DB411-22E2-0144-977C-908C4F7FB081}"/>
              </a:ext>
            </a:extLst>
          </p:cNvPr>
          <p:cNvSpPr/>
          <p:nvPr/>
        </p:nvSpPr>
        <p:spPr>
          <a:xfrm>
            <a:off x="3734577" y="3430372"/>
            <a:ext cx="2057400" cy="182880"/>
          </a:xfrm>
          <a:prstGeom prst="roundRect">
            <a:avLst>
              <a:gd name="adj" fmla="val 50000"/>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8" name="Subtitle 2">
            <a:extLst>
              <a:ext uri="{FF2B5EF4-FFF2-40B4-BE49-F238E27FC236}">
                <a16:creationId xmlns:a16="http://schemas.microsoft.com/office/drawing/2014/main" id="{39BAC135-184B-0640-B6AE-44D3159AD3E1}"/>
              </a:ext>
            </a:extLst>
          </p:cNvPr>
          <p:cNvSpPr txBox="1">
            <a:spLocks/>
          </p:cNvSpPr>
          <p:nvPr/>
        </p:nvSpPr>
        <p:spPr>
          <a:xfrm>
            <a:off x="4145640" y="3421785"/>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59" name="Rounded Rectangle 158">
            <a:extLst>
              <a:ext uri="{FF2B5EF4-FFF2-40B4-BE49-F238E27FC236}">
                <a16:creationId xmlns:a16="http://schemas.microsoft.com/office/drawing/2014/main" id="{F67CDC3A-5716-584C-A68A-27B78A4A0564}"/>
              </a:ext>
            </a:extLst>
          </p:cNvPr>
          <p:cNvSpPr/>
          <p:nvPr/>
        </p:nvSpPr>
        <p:spPr>
          <a:xfrm>
            <a:off x="6001797" y="3429462"/>
            <a:ext cx="3899798" cy="182880"/>
          </a:xfrm>
          <a:prstGeom prst="roundRect">
            <a:avLst>
              <a:gd name="adj" fmla="val 50000"/>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0" name="Subtitle 2">
            <a:extLst>
              <a:ext uri="{FF2B5EF4-FFF2-40B4-BE49-F238E27FC236}">
                <a16:creationId xmlns:a16="http://schemas.microsoft.com/office/drawing/2014/main" id="{114B9841-3AC0-1E47-8E9C-E2E4C62C9D2E}"/>
              </a:ext>
            </a:extLst>
          </p:cNvPr>
          <p:cNvSpPr txBox="1">
            <a:spLocks/>
          </p:cNvSpPr>
          <p:nvPr/>
        </p:nvSpPr>
        <p:spPr>
          <a:xfrm>
            <a:off x="7334059" y="3420875"/>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61" name="Rounded Rectangle 160">
            <a:extLst>
              <a:ext uri="{FF2B5EF4-FFF2-40B4-BE49-F238E27FC236}">
                <a16:creationId xmlns:a16="http://schemas.microsoft.com/office/drawing/2014/main" id="{1BECD9AC-2DE0-A443-BECD-4927A7F11A66}"/>
              </a:ext>
            </a:extLst>
          </p:cNvPr>
          <p:cNvSpPr/>
          <p:nvPr/>
        </p:nvSpPr>
        <p:spPr>
          <a:xfrm>
            <a:off x="3740099" y="3689579"/>
            <a:ext cx="2229391" cy="182880"/>
          </a:xfrm>
          <a:prstGeom prst="roundRect">
            <a:avLst>
              <a:gd name="adj" fmla="val 50000"/>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2" name="Subtitle 2">
            <a:extLst>
              <a:ext uri="{FF2B5EF4-FFF2-40B4-BE49-F238E27FC236}">
                <a16:creationId xmlns:a16="http://schemas.microsoft.com/office/drawing/2014/main" id="{C21D7B64-2C5C-D046-B0C1-D7367EF90572}"/>
              </a:ext>
            </a:extLst>
          </p:cNvPr>
          <p:cNvSpPr txBox="1">
            <a:spLocks/>
          </p:cNvSpPr>
          <p:nvPr/>
        </p:nvSpPr>
        <p:spPr>
          <a:xfrm>
            <a:off x="4237157" y="3680992"/>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63" name="Rounded Rectangle 162">
            <a:extLst>
              <a:ext uri="{FF2B5EF4-FFF2-40B4-BE49-F238E27FC236}">
                <a16:creationId xmlns:a16="http://schemas.microsoft.com/office/drawing/2014/main" id="{763C6401-1A9D-C84D-A75C-69C78B598AB9}"/>
              </a:ext>
            </a:extLst>
          </p:cNvPr>
          <p:cNvSpPr/>
          <p:nvPr/>
        </p:nvSpPr>
        <p:spPr>
          <a:xfrm>
            <a:off x="6338339" y="3689579"/>
            <a:ext cx="2229391" cy="182880"/>
          </a:xfrm>
          <a:prstGeom prst="roundRect">
            <a:avLst>
              <a:gd name="adj" fmla="val 50000"/>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4" name="Subtitle 2">
            <a:extLst>
              <a:ext uri="{FF2B5EF4-FFF2-40B4-BE49-F238E27FC236}">
                <a16:creationId xmlns:a16="http://schemas.microsoft.com/office/drawing/2014/main" id="{2F206F48-E01B-BB4B-AEB0-961DB65DEC6D}"/>
              </a:ext>
            </a:extLst>
          </p:cNvPr>
          <p:cNvSpPr txBox="1">
            <a:spLocks/>
          </p:cNvSpPr>
          <p:nvPr/>
        </p:nvSpPr>
        <p:spPr>
          <a:xfrm>
            <a:off x="6835397" y="3680992"/>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65" name="Rounded Rectangle 164">
            <a:extLst>
              <a:ext uri="{FF2B5EF4-FFF2-40B4-BE49-F238E27FC236}">
                <a16:creationId xmlns:a16="http://schemas.microsoft.com/office/drawing/2014/main" id="{B6FFC2C3-DE84-4D4B-B625-A4D287D40074}"/>
              </a:ext>
            </a:extLst>
          </p:cNvPr>
          <p:cNvSpPr/>
          <p:nvPr/>
        </p:nvSpPr>
        <p:spPr>
          <a:xfrm>
            <a:off x="8915400" y="3689579"/>
            <a:ext cx="2229391" cy="182880"/>
          </a:xfrm>
          <a:prstGeom prst="roundRect">
            <a:avLst>
              <a:gd name="adj" fmla="val 50000"/>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6" name="Subtitle 2">
            <a:extLst>
              <a:ext uri="{FF2B5EF4-FFF2-40B4-BE49-F238E27FC236}">
                <a16:creationId xmlns:a16="http://schemas.microsoft.com/office/drawing/2014/main" id="{886812D2-D58B-E541-9659-7A20808DBEA9}"/>
              </a:ext>
            </a:extLst>
          </p:cNvPr>
          <p:cNvSpPr txBox="1">
            <a:spLocks/>
          </p:cNvSpPr>
          <p:nvPr/>
        </p:nvSpPr>
        <p:spPr>
          <a:xfrm>
            <a:off x="9412458" y="3680992"/>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67" name="Rounded Rectangle 166">
            <a:extLst>
              <a:ext uri="{FF2B5EF4-FFF2-40B4-BE49-F238E27FC236}">
                <a16:creationId xmlns:a16="http://schemas.microsoft.com/office/drawing/2014/main" id="{80DFD08A-8725-AE45-A07C-BCEF8AD3C76C}"/>
              </a:ext>
            </a:extLst>
          </p:cNvPr>
          <p:cNvSpPr/>
          <p:nvPr/>
        </p:nvSpPr>
        <p:spPr>
          <a:xfrm>
            <a:off x="5196032" y="3975574"/>
            <a:ext cx="2057400" cy="182880"/>
          </a:xfrm>
          <a:prstGeom prst="roundRect">
            <a:avLst>
              <a:gd name="adj" fmla="val 50000"/>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8" name="Subtitle 2">
            <a:extLst>
              <a:ext uri="{FF2B5EF4-FFF2-40B4-BE49-F238E27FC236}">
                <a16:creationId xmlns:a16="http://schemas.microsoft.com/office/drawing/2014/main" id="{15A229E3-2FFE-B143-B572-1805B043854C}"/>
              </a:ext>
            </a:extLst>
          </p:cNvPr>
          <p:cNvSpPr txBox="1">
            <a:spLocks/>
          </p:cNvSpPr>
          <p:nvPr/>
        </p:nvSpPr>
        <p:spPr>
          <a:xfrm>
            <a:off x="5607095" y="3966986"/>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
        <p:nvSpPr>
          <p:cNvPr id="169" name="Rounded Rectangle 168">
            <a:extLst>
              <a:ext uri="{FF2B5EF4-FFF2-40B4-BE49-F238E27FC236}">
                <a16:creationId xmlns:a16="http://schemas.microsoft.com/office/drawing/2014/main" id="{7E92FEA5-6014-2A4C-9AA1-C6BE90C1FEC5}"/>
              </a:ext>
            </a:extLst>
          </p:cNvPr>
          <p:cNvSpPr/>
          <p:nvPr/>
        </p:nvSpPr>
        <p:spPr>
          <a:xfrm>
            <a:off x="7463252" y="3974664"/>
            <a:ext cx="3899798" cy="182880"/>
          </a:xfrm>
          <a:prstGeom prst="roundRect">
            <a:avLst>
              <a:gd name="adj" fmla="val 50000"/>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0" name="Subtitle 2">
            <a:extLst>
              <a:ext uri="{FF2B5EF4-FFF2-40B4-BE49-F238E27FC236}">
                <a16:creationId xmlns:a16="http://schemas.microsoft.com/office/drawing/2014/main" id="{1F1E5AC6-2FBF-2B4C-BE0B-62D18F5A1A65}"/>
              </a:ext>
            </a:extLst>
          </p:cNvPr>
          <p:cNvSpPr txBox="1">
            <a:spLocks/>
          </p:cNvSpPr>
          <p:nvPr/>
        </p:nvSpPr>
        <p:spPr>
          <a:xfrm>
            <a:off x="8795513" y="3966076"/>
            <a:ext cx="1235275"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spcAft>
                <a:spcPts val="900"/>
              </a:spcAft>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a:t>
            </a:r>
          </a:p>
        </p:txBody>
      </p:sp>
    </p:spTree>
    <p:extLst>
      <p:ext uri="{BB962C8B-B14F-4D97-AF65-F5344CB8AC3E}">
        <p14:creationId xmlns:p14="http://schemas.microsoft.com/office/powerpoint/2010/main" val="167123589"/>
      </p:ext>
    </p:extLst>
  </p:cSld>
  <p:clrMapOvr>
    <a:masterClrMapping/>
  </p:clrMapOvr>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a:extLst>
              <a:ext uri="{FF2B5EF4-FFF2-40B4-BE49-F238E27FC236}">
                <a16:creationId xmlns:a16="http://schemas.microsoft.com/office/drawing/2014/main" id="{26EF0E27-3EA0-4C48-8070-FF6AA26C0106}"/>
              </a:ext>
            </a:extLst>
          </p:cNvPr>
          <p:cNvSpPr>
            <a:spLocks noChangeArrowheads="1"/>
          </p:cNvSpPr>
          <p:nvPr/>
        </p:nvSpPr>
        <p:spPr bwMode="auto">
          <a:xfrm>
            <a:off x="762000" y="5609092"/>
            <a:ext cx="10666476" cy="113772"/>
          </a:xfrm>
          <a:prstGeom prst="roundRect">
            <a:avLst>
              <a:gd name="adj" fmla="val 50000"/>
            </a:avLst>
          </a:prstGeom>
          <a:solidFill>
            <a:schemeClr val="bg1">
              <a:lumMod val="85000"/>
            </a:schemeClr>
          </a:solidFill>
          <a:ln>
            <a:noFill/>
          </a:ln>
          <a:effectLst/>
        </p:spPr>
        <p:txBody>
          <a:bodyPr wrap="none" anchor="ctr"/>
          <a:lstStyle/>
          <a:p>
            <a:endParaRPr lang="en-US" sz="3266" dirty="0">
              <a:latin typeface="Lato Light" panose="020F0502020204030203" pitchFamily="34" charset="0"/>
            </a:endParaRPr>
          </a:p>
        </p:txBody>
      </p:sp>
      <p:sp>
        <p:nvSpPr>
          <p:cNvPr id="5" name="Freeform 4">
            <a:extLst>
              <a:ext uri="{FF2B5EF4-FFF2-40B4-BE49-F238E27FC236}">
                <a16:creationId xmlns:a16="http://schemas.microsoft.com/office/drawing/2014/main" id="{BC25DE8C-FC04-7042-9053-645F24844A19}"/>
              </a:ext>
            </a:extLst>
          </p:cNvPr>
          <p:cNvSpPr>
            <a:spLocks noChangeArrowheads="1"/>
          </p:cNvSpPr>
          <p:nvPr/>
        </p:nvSpPr>
        <p:spPr bwMode="auto">
          <a:xfrm>
            <a:off x="3593294" y="5349231"/>
            <a:ext cx="615743" cy="615743"/>
          </a:xfrm>
          <a:custGeom>
            <a:avLst/>
            <a:gdLst>
              <a:gd name="T0" fmla="*/ 1441 w 1442"/>
              <a:gd name="T1" fmla="*/ 721 h 1444"/>
              <a:gd name="T2" fmla="*/ 1441 w 1442"/>
              <a:gd name="T3" fmla="*/ 721 h 1444"/>
              <a:gd name="T4" fmla="*/ 721 w 1442"/>
              <a:gd name="T5" fmla="*/ 0 h 1444"/>
              <a:gd name="T6" fmla="*/ 721 w 1442"/>
              <a:gd name="T7" fmla="*/ 0 h 1444"/>
              <a:gd name="T8" fmla="*/ 0 w 1442"/>
              <a:gd name="T9" fmla="*/ 721 h 1444"/>
              <a:gd name="T10" fmla="*/ 0 w 1442"/>
              <a:gd name="T11" fmla="*/ 721 h 1444"/>
              <a:gd name="T12" fmla="*/ 721 w 1442"/>
              <a:gd name="T13" fmla="*/ 1443 h 1444"/>
              <a:gd name="T14" fmla="*/ 721 w 1442"/>
              <a:gd name="T15" fmla="*/ 1443 h 1444"/>
              <a:gd name="T16" fmla="*/ 1441 w 1442"/>
              <a:gd name="T17" fmla="*/ 72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2" h="1444">
                <a:moveTo>
                  <a:pt x="1441" y="721"/>
                </a:moveTo>
                <a:lnTo>
                  <a:pt x="1441" y="721"/>
                </a:lnTo>
                <a:cubicBezTo>
                  <a:pt x="1441" y="323"/>
                  <a:pt x="1119" y="0"/>
                  <a:pt x="721" y="0"/>
                </a:cubicBezTo>
                <a:lnTo>
                  <a:pt x="721" y="0"/>
                </a:lnTo>
                <a:cubicBezTo>
                  <a:pt x="323" y="0"/>
                  <a:pt x="0" y="323"/>
                  <a:pt x="0" y="721"/>
                </a:cubicBezTo>
                <a:lnTo>
                  <a:pt x="0" y="721"/>
                </a:lnTo>
                <a:cubicBezTo>
                  <a:pt x="0" y="1120"/>
                  <a:pt x="323" y="1443"/>
                  <a:pt x="721" y="1443"/>
                </a:cubicBezTo>
                <a:lnTo>
                  <a:pt x="721" y="1443"/>
                </a:lnTo>
                <a:cubicBezTo>
                  <a:pt x="1119" y="1443"/>
                  <a:pt x="1441" y="1120"/>
                  <a:pt x="1441" y="721"/>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useBgFill="1">
        <p:nvSpPr>
          <p:cNvPr id="6" name="Freeform 5">
            <a:extLst>
              <a:ext uri="{FF2B5EF4-FFF2-40B4-BE49-F238E27FC236}">
                <a16:creationId xmlns:a16="http://schemas.microsoft.com/office/drawing/2014/main" id="{EAC8E7FB-16FA-0447-A2EB-BE35ABF29D62}"/>
              </a:ext>
            </a:extLst>
          </p:cNvPr>
          <p:cNvSpPr>
            <a:spLocks noChangeArrowheads="1"/>
          </p:cNvSpPr>
          <p:nvPr/>
        </p:nvSpPr>
        <p:spPr bwMode="auto">
          <a:xfrm>
            <a:off x="3760882" y="5518701"/>
            <a:ext cx="276803" cy="278686"/>
          </a:xfrm>
          <a:custGeom>
            <a:avLst/>
            <a:gdLst>
              <a:gd name="T0" fmla="*/ 649 w 650"/>
              <a:gd name="T1" fmla="*/ 325 h 652"/>
              <a:gd name="T2" fmla="*/ 649 w 650"/>
              <a:gd name="T3" fmla="*/ 325 h 652"/>
              <a:gd name="T4" fmla="*/ 325 w 650"/>
              <a:gd name="T5" fmla="*/ 0 h 652"/>
              <a:gd name="T6" fmla="*/ 325 w 650"/>
              <a:gd name="T7" fmla="*/ 0 h 652"/>
              <a:gd name="T8" fmla="*/ 0 w 650"/>
              <a:gd name="T9" fmla="*/ 325 h 652"/>
              <a:gd name="T10" fmla="*/ 0 w 650"/>
              <a:gd name="T11" fmla="*/ 325 h 652"/>
              <a:gd name="T12" fmla="*/ 325 w 650"/>
              <a:gd name="T13" fmla="*/ 651 h 652"/>
              <a:gd name="T14" fmla="*/ 325 w 650"/>
              <a:gd name="T15" fmla="*/ 651 h 652"/>
              <a:gd name="T16" fmla="*/ 649 w 650"/>
              <a:gd name="T17" fmla="*/ 325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0" h="652">
                <a:moveTo>
                  <a:pt x="649" y="325"/>
                </a:moveTo>
                <a:lnTo>
                  <a:pt x="649" y="325"/>
                </a:lnTo>
                <a:cubicBezTo>
                  <a:pt x="649" y="146"/>
                  <a:pt x="505" y="0"/>
                  <a:pt x="325" y="0"/>
                </a:cubicBezTo>
                <a:lnTo>
                  <a:pt x="325" y="0"/>
                </a:lnTo>
                <a:cubicBezTo>
                  <a:pt x="146" y="0"/>
                  <a:pt x="0" y="146"/>
                  <a:pt x="0" y="325"/>
                </a:cubicBezTo>
                <a:lnTo>
                  <a:pt x="0" y="325"/>
                </a:lnTo>
                <a:cubicBezTo>
                  <a:pt x="0" y="505"/>
                  <a:pt x="146" y="651"/>
                  <a:pt x="325" y="651"/>
                </a:cubicBezTo>
                <a:lnTo>
                  <a:pt x="325" y="651"/>
                </a:lnTo>
                <a:cubicBezTo>
                  <a:pt x="505" y="651"/>
                  <a:pt x="649" y="505"/>
                  <a:pt x="649" y="325"/>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9" name="Freeform 8">
            <a:extLst>
              <a:ext uri="{FF2B5EF4-FFF2-40B4-BE49-F238E27FC236}">
                <a16:creationId xmlns:a16="http://schemas.microsoft.com/office/drawing/2014/main" id="{A7029D66-5E45-D44C-803A-90AC76EAC23D}"/>
              </a:ext>
            </a:extLst>
          </p:cNvPr>
          <p:cNvSpPr>
            <a:spLocks noChangeArrowheads="1"/>
          </p:cNvSpPr>
          <p:nvPr/>
        </p:nvSpPr>
        <p:spPr bwMode="auto">
          <a:xfrm>
            <a:off x="2956837" y="1946634"/>
            <a:ext cx="1888657" cy="3110730"/>
          </a:xfrm>
          <a:custGeom>
            <a:avLst/>
            <a:gdLst>
              <a:gd name="T0" fmla="*/ 3862 w 4423"/>
              <a:gd name="T1" fmla="*/ 0 h 7286"/>
              <a:gd name="T2" fmla="*/ 559 w 4423"/>
              <a:gd name="T3" fmla="*/ 0 h 7286"/>
              <a:gd name="T4" fmla="*/ 559 w 4423"/>
              <a:gd name="T5" fmla="*/ 0 h 7286"/>
              <a:gd name="T6" fmla="*/ 0 w 4423"/>
              <a:gd name="T7" fmla="*/ 559 h 7286"/>
              <a:gd name="T8" fmla="*/ 0 w 4423"/>
              <a:gd name="T9" fmla="*/ 5348 h 7286"/>
              <a:gd name="T10" fmla="*/ 0 w 4423"/>
              <a:gd name="T11" fmla="*/ 5348 h 7286"/>
              <a:gd name="T12" fmla="*/ 559 w 4423"/>
              <a:gd name="T13" fmla="*/ 5908 h 7286"/>
              <a:gd name="T14" fmla="*/ 1323 w 4423"/>
              <a:gd name="T15" fmla="*/ 5908 h 7286"/>
              <a:gd name="T16" fmla="*/ 2044 w 4423"/>
              <a:gd name="T17" fmla="*/ 7157 h 7286"/>
              <a:gd name="T18" fmla="*/ 2044 w 4423"/>
              <a:gd name="T19" fmla="*/ 7157 h 7286"/>
              <a:gd name="T20" fmla="*/ 2378 w 4423"/>
              <a:gd name="T21" fmla="*/ 7157 h 7286"/>
              <a:gd name="T22" fmla="*/ 3098 w 4423"/>
              <a:gd name="T23" fmla="*/ 5908 h 7286"/>
              <a:gd name="T24" fmla="*/ 3862 w 4423"/>
              <a:gd name="T25" fmla="*/ 5908 h 7286"/>
              <a:gd name="T26" fmla="*/ 3862 w 4423"/>
              <a:gd name="T27" fmla="*/ 5908 h 7286"/>
              <a:gd name="T28" fmla="*/ 4422 w 4423"/>
              <a:gd name="T29" fmla="*/ 5348 h 7286"/>
              <a:gd name="T30" fmla="*/ 4422 w 4423"/>
              <a:gd name="T31" fmla="*/ 559 h 7286"/>
              <a:gd name="T32" fmla="*/ 4422 w 4423"/>
              <a:gd name="T33" fmla="*/ 559 h 7286"/>
              <a:gd name="T34" fmla="*/ 3862 w 4423"/>
              <a:gd name="T35" fmla="*/ 0 h 7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23" h="7286">
                <a:moveTo>
                  <a:pt x="3862" y="0"/>
                </a:moveTo>
                <a:lnTo>
                  <a:pt x="559" y="0"/>
                </a:lnTo>
                <a:lnTo>
                  <a:pt x="559" y="0"/>
                </a:lnTo>
                <a:cubicBezTo>
                  <a:pt x="250" y="0"/>
                  <a:pt x="0" y="250"/>
                  <a:pt x="0" y="559"/>
                </a:cubicBezTo>
                <a:lnTo>
                  <a:pt x="0" y="5348"/>
                </a:lnTo>
                <a:lnTo>
                  <a:pt x="0" y="5348"/>
                </a:lnTo>
                <a:cubicBezTo>
                  <a:pt x="0" y="5657"/>
                  <a:pt x="250" y="5908"/>
                  <a:pt x="559" y="5908"/>
                </a:cubicBezTo>
                <a:lnTo>
                  <a:pt x="1323" y="5908"/>
                </a:lnTo>
                <a:lnTo>
                  <a:pt x="2044" y="7157"/>
                </a:lnTo>
                <a:lnTo>
                  <a:pt x="2044" y="7157"/>
                </a:lnTo>
                <a:cubicBezTo>
                  <a:pt x="2118" y="7285"/>
                  <a:pt x="2304" y="7285"/>
                  <a:pt x="2378" y="7157"/>
                </a:cubicBezTo>
                <a:lnTo>
                  <a:pt x="3098" y="5908"/>
                </a:lnTo>
                <a:lnTo>
                  <a:pt x="3862" y="5908"/>
                </a:lnTo>
                <a:lnTo>
                  <a:pt x="3862" y="5908"/>
                </a:lnTo>
                <a:cubicBezTo>
                  <a:pt x="4171" y="5908"/>
                  <a:pt x="4422" y="5657"/>
                  <a:pt x="4422" y="5348"/>
                </a:cubicBezTo>
                <a:lnTo>
                  <a:pt x="4422" y="559"/>
                </a:lnTo>
                <a:lnTo>
                  <a:pt x="4422" y="559"/>
                </a:lnTo>
                <a:cubicBezTo>
                  <a:pt x="4422" y="250"/>
                  <a:pt x="4171" y="0"/>
                  <a:pt x="3862" y="0"/>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3" name="Freeform 2">
            <a:extLst>
              <a:ext uri="{FF2B5EF4-FFF2-40B4-BE49-F238E27FC236}">
                <a16:creationId xmlns:a16="http://schemas.microsoft.com/office/drawing/2014/main" id="{9B1838FA-68B0-A044-ABF7-1805B28127A9}"/>
              </a:ext>
            </a:extLst>
          </p:cNvPr>
          <p:cNvSpPr>
            <a:spLocks noChangeArrowheads="1"/>
          </p:cNvSpPr>
          <p:nvPr/>
        </p:nvSpPr>
        <p:spPr bwMode="auto">
          <a:xfrm>
            <a:off x="1396574" y="5349231"/>
            <a:ext cx="615743" cy="615743"/>
          </a:xfrm>
          <a:custGeom>
            <a:avLst/>
            <a:gdLst>
              <a:gd name="T0" fmla="*/ 1443 w 1444"/>
              <a:gd name="T1" fmla="*/ 721 h 1444"/>
              <a:gd name="T2" fmla="*/ 1443 w 1444"/>
              <a:gd name="T3" fmla="*/ 721 h 1444"/>
              <a:gd name="T4" fmla="*/ 722 w 1444"/>
              <a:gd name="T5" fmla="*/ 0 h 1444"/>
              <a:gd name="T6" fmla="*/ 722 w 1444"/>
              <a:gd name="T7" fmla="*/ 0 h 1444"/>
              <a:gd name="T8" fmla="*/ 0 w 1444"/>
              <a:gd name="T9" fmla="*/ 721 h 1444"/>
              <a:gd name="T10" fmla="*/ 0 w 1444"/>
              <a:gd name="T11" fmla="*/ 721 h 1444"/>
              <a:gd name="T12" fmla="*/ 722 w 1444"/>
              <a:gd name="T13" fmla="*/ 1443 h 1444"/>
              <a:gd name="T14" fmla="*/ 722 w 1444"/>
              <a:gd name="T15" fmla="*/ 1443 h 1444"/>
              <a:gd name="T16" fmla="*/ 1443 w 1444"/>
              <a:gd name="T17" fmla="*/ 72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4" h="1444">
                <a:moveTo>
                  <a:pt x="1443" y="721"/>
                </a:moveTo>
                <a:lnTo>
                  <a:pt x="1443" y="721"/>
                </a:lnTo>
                <a:cubicBezTo>
                  <a:pt x="1443" y="323"/>
                  <a:pt x="1120" y="0"/>
                  <a:pt x="722" y="0"/>
                </a:cubicBezTo>
                <a:lnTo>
                  <a:pt x="722" y="0"/>
                </a:lnTo>
                <a:cubicBezTo>
                  <a:pt x="323" y="0"/>
                  <a:pt x="0" y="323"/>
                  <a:pt x="0" y="721"/>
                </a:cubicBezTo>
                <a:lnTo>
                  <a:pt x="0" y="721"/>
                </a:lnTo>
                <a:cubicBezTo>
                  <a:pt x="0" y="1120"/>
                  <a:pt x="323" y="1443"/>
                  <a:pt x="722" y="1443"/>
                </a:cubicBezTo>
                <a:lnTo>
                  <a:pt x="722" y="1443"/>
                </a:lnTo>
                <a:cubicBezTo>
                  <a:pt x="1120" y="1443"/>
                  <a:pt x="1443" y="1120"/>
                  <a:pt x="1443" y="721"/>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useBgFill="1">
        <p:nvSpPr>
          <p:cNvPr id="4" name="Freeform 3">
            <a:extLst>
              <a:ext uri="{FF2B5EF4-FFF2-40B4-BE49-F238E27FC236}">
                <a16:creationId xmlns:a16="http://schemas.microsoft.com/office/drawing/2014/main" id="{78E9A22D-71B5-5246-8247-D4FAA71A30FD}"/>
              </a:ext>
            </a:extLst>
          </p:cNvPr>
          <p:cNvSpPr>
            <a:spLocks noChangeArrowheads="1"/>
          </p:cNvSpPr>
          <p:nvPr/>
        </p:nvSpPr>
        <p:spPr bwMode="auto">
          <a:xfrm>
            <a:off x="1566045" y="5518701"/>
            <a:ext cx="278686" cy="278686"/>
          </a:xfrm>
          <a:custGeom>
            <a:avLst/>
            <a:gdLst>
              <a:gd name="T0" fmla="*/ 650 w 651"/>
              <a:gd name="T1" fmla="*/ 325 h 652"/>
              <a:gd name="T2" fmla="*/ 650 w 651"/>
              <a:gd name="T3" fmla="*/ 325 h 652"/>
              <a:gd name="T4" fmla="*/ 326 w 651"/>
              <a:gd name="T5" fmla="*/ 0 h 652"/>
              <a:gd name="T6" fmla="*/ 326 w 651"/>
              <a:gd name="T7" fmla="*/ 0 h 652"/>
              <a:gd name="T8" fmla="*/ 0 w 651"/>
              <a:gd name="T9" fmla="*/ 325 h 652"/>
              <a:gd name="T10" fmla="*/ 0 w 651"/>
              <a:gd name="T11" fmla="*/ 325 h 652"/>
              <a:gd name="T12" fmla="*/ 326 w 651"/>
              <a:gd name="T13" fmla="*/ 651 h 652"/>
              <a:gd name="T14" fmla="*/ 326 w 651"/>
              <a:gd name="T15" fmla="*/ 651 h 652"/>
              <a:gd name="T16" fmla="*/ 650 w 651"/>
              <a:gd name="T17" fmla="*/ 325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1" h="652">
                <a:moveTo>
                  <a:pt x="650" y="325"/>
                </a:moveTo>
                <a:lnTo>
                  <a:pt x="650" y="325"/>
                </a:lnTo>
                <a:cubicBezTo>
                  <a:pt x="650" y="146"/>
                  <a:pt x="505" y="0"/>
                  <a:pt x="326" y="0"/>
                </a:cubicBezTo>
                <a:lnTo>
                  <a:pt x="326" y="0"/>
                </a:lnTo>
                <a:cubicBezTo>
                  <a:pt x="146" y="0"/>
                  <a:pt x="0" y="146"/>
                  <a:pt x="0" y="325"/>
                </a:cubicBezTo>
                <a:lnTo>
                  <a:pt x="0" y="325"/>
                </a:lnTo>
                <a:cubicBezTo>
                  <a:pt x="0" y="505"/>
                  <a:pt x="146" y="651"/>
                  <a:pt x="326" y="651"/>
                </a:cubicBezTo>
                <a:lnTo>
                  <a:pt x="326" y="651"/>
                </a:lnTo>
                <a:cubicBezTo>
                  <a:pt x="505" y="651"/>
                  <a:pt x="650" y="505"/>
                  <a:pt x="650" y="325"/>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0" name="Freeform 9">
            <a:extLst>
              <a:ext uri="{FF2B5EF4-FFF2-40B4-BE49-F238E27FC236}">
                <a16:creationId xmlns:a16="http://schemas.microsoft.com/office/drawing/2014/main" id="{8B9C8BF9-D14F-F14F-B069-DF79C6A88569}"/>
              </a:ext>
            </a:extLst>
          </p:cNvPr>
          <p:cNvSpPr>
            <a:spLocks noChangeArrowheads="1"/>
          </p:cNvSpPr>
          <p:nvPr/>
        </p:nvSpPr>
        <p:spPr bwMode="auto">
          <a:xfrm>
            <a:off x="762000" y="1946633"/>
            <a:ext cx="1888658" cy="3110731"/>
          </a:xfrm>
          <a:custGeom>
            <a:avLst/>
            <a:gdLst>
              <a:gd name="T0" fmla="*/ 3864 w 4424"/>
              <a:gd name="T1" fmla="*/ 0 h 7286"/>
              <a:gd name="T2" fmla="*/ 559 w 4424"/>
              <a:gd name="T3" fmla="*/ 0 h 7286"/>
              <a:gd name="T4" fmla="*/ 559 w 4424"/>
              <a:gd name="T5" fmla="*/ 0 h 7286"/>
              <a:gd name="T6" fmla="*/ 0 w 4424"/>
              <a:gd name="T7" fmla="*/ 559 h 7286"/>
              <a:gd name="T8" fmla="*/ 0 w 4424"/>
              <a:gd name="T9" fmla="*/ 5348 h 7286"/>
              <a:gd name="T10" fmla="*/ 0 w 4424"/>
              <a:gd name="T11" fmla="*/ 5348 h 7286"/>
              <a:gd name="T12" fmla="*/ 559 w 4424"/>
              <a:gd name="T13" fmla="*/ 5908 h 7286"/>
              <a:gd name="T14" fmla="*/ 1323 w 4424"/>
              <a:gd name="T15" fmla="*/ 5908 h 7286"/>
              <a:gd name="T16" fmla="*/ 2044 w 4424"/>
              <a:gd name="T17" fmla="*/ 7157 h 7286"/>
              <a:gd name="T18" fmla="*/ 2044 w 4424"/>
              <a:gd name="T19" fmla="*/ 7157 h 7286"/>
              <a:gd name="T20" fmla="*/ 2378 w 4424"/>
              <a:gd name="T21" fmla="*/ 7157 h 7286"/>
              <a:gd name="T22" fmla="*/ 3099 w 4424"/>
              <a:gd name="T23" fmla="*/ 5908 h 7286"/>
              <a:gd name="T24" fmla="*/ 3864 w 4424"/>
              <a:gd name="T25" fmla="*/ 5908 h 7286"/>
              <a:gd name="T26" fmla="*/ 3864 w 4424"/>
              <a:gd name="T27" fmla="*/ 5908 h 7286"/>
              <a:gd name="T28" fmla="*/ 4423 w 4424"/>
              <a:gd name="T29" fmla="*/ 5348 h 7286"/>
              <a:gd name="T30" fmla="*/ 4423 w 4424"/>
              <a:gd name="T31" fmla="*/ 559 h 7286"/>
              <a:gd name="T32" fmla="*/ 4423 w 4424"/>
              <a:gd name="T33" fmla="*/ 559 h 7286"/>
              <a:gd name="T34" fmla="*/ 3864 w 4424"/>
              <a:gd name="T35" fmla="*/ 0 h 7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24" h="7286">
                <a:moveTo>
                  <a:pt x="3864" y="0"/>
                </a:moveTo>
                <a:lnTo>
                  <a:pt x="559" y="0"/>
                </a:lnTo>
                <a:lnTo>
                  <a:pt x="559" y="0"/>
                </a:lnTo>
                <a:cubicBezTo>
                  <a:pt x="250" y="0"/>
                  <a:pt x="0" y="250"/>
                  <a:pt x="0" y="559"/>
                </a:cubicBezTo>
                <a:lnTo>
                  <a:pt x="0" y="5348"/>
                </a:lnTo>
                <a:lnTo>
                  <a:pt x="0" y="5348"/>
                </a:lnTo>
                <a:cubicBezTo>
                  <a:pt x="0" y="5657"/>
                  <a:pt x="250" y="5908"/>
                  <a:pt x="559" y="5908"/>
                </a:cubicBezTo>
                <a:lnTo>
                  <a:pt x="1323" y="5908"/>
                </a:lnTo>
                <a:lnTo>
                  <a:pt x="2044" y="7157"/>
                </a:lnTo>
                <a:lnTo>
                  <a:pt x="2044" y="7157"/>
                </a:lnTo>
                <a:cubicBezTo>
                  <a:pt x="2119" y="7285"/>
                  <a:pt x="2304" y="7285"/>
                  <a:pt x="2378" y="7157"/>
                </a:cubicBezTo>
                <a:lnTo>
                  <a:pt x="3099" y="5908"/>
                </a:lnTo>
                <a:lnTo>
                  <a:pt x="3864" y="5908"/>
                </a:lnTo>
                <a:lnTo>
                  <a:pt x="3864" y="5908"/>
                </a:lnTo>
                <a:cubicBezTo>
                  <a:pt x="4172" y="5908"/>
                  <a:pt x="4423" y="5657"/>
                  <a:pt x="4423" y="5348"/>
                </a:cubicBezTo>
                <a:lnTo>
                  <a:pt x="4423" y="559"/>
                </a:lnTo>
                <a:lnTo>
                  <a:pt x="4423" y="559"/>
                </a:lnTo>
                <a:cubicBezTo>
                  <a:pt x="4423" y="250"/>
                  <a:pt x="4172" y="0"/>
                  <a:pt x="3864" y="0"/>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7" name="Freeform 6">
            <a:extLst>
              <a:ext uri="{FF2B5EF4-FFF2-40B4-BE49-F238E27FC236}">
                <a16:creationId xmlns:a16="http://schemas.microsoft.com/office/drawing/2014/main" id="{621A3F23-823B-0847-AA9B-58759136B646}"/>
              </a:ext>
            </a:extLst>
          </p:cNvPr>
          <p:cNvSpPr>
            <a:spLocks noChangeArrowheads="1"/>
          </p:cNvSpPr>
          <p:nvPr/>
        </p:nvSpPr>
        <p:spPr bwMode="auto">
          <a:xfrm>
            <a:off x="5788129" y="5349231"/>
            <a:ext cx="615743" cy="615743"/>
          </a:xfrm>
          <a:custGeom>
            <a:avLst/>
            <a:gdLst>
              <a:gd name="T0" fmla="*/ 1442 w 1443"/>
              <a:gd name="T1" fmla="*/ 721 h 1444"/>
              <a:gd name="T2" fmla="*/ 1442 w 1443"/>
              <a:gd name="T3" fmla="*/ 721 h 1444"/>
              <a:gd name="T4" fmla="*/ 721 w 1443"/>
              <a:gd name="T5" fmla="*/ 0 h 1444"/>
              <a:gd name="T6" fmla="*/ 721 w 1443"/>
              <a:gd name="T7" fmla="*/ 0 h 1444"/>
              <a:gd name="T8" fmla="*/ 0 w 1443"/>
              <a:gd name="T9" fmla="*/ 721 h 1444"/>
              <a:gd name="T10" fmla="*/ 0 w 1443"/>
              <a:gd name="T11" fmla="*/ 721 h 1444"/>
              <a:gd name="T12" fmla="*/ 721 w 1443"/>
              <a:gd name="T13" fmla="*/ 1443 h 1444"/>
              <a:gd name="T14" fmla="*/ 721 w 1443"/>
              <a:gd name="T15" fmla="*/ 1443 h 1444"/>
              <a:gd name="T16" fmla="*/ 1442 w 1443"/>
              <a:gd name="T17" fmla="*/ 72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3" h="1444">
                <a:moveTo>
                  <a:pt x="1442" y="721"/>
                </a:moveTo>
                <a:lnTo>
                  <a:pt x="1442" y="721"/>
                </a:lnTo>
                <a:cubicBezTo>
                  <a:pt x="1442" y="323"/>
                  <a:pt x="1119" y="0"/>
                  <a:pt x="721" y="0"/>
                </a:cubicBezTo>
                <a:lnTo>
                  <a:pt x="721" y="0"/>
                </a:lnTo>
                <a:cubicBezTo>
                  <a:pt x="323" y="0"/>
                  <a:pt x="0" y="323"/>
                  <a:pt x="0" y="721"/>
                </a:cubicBezTo>
                <a:lnTo>
                  <a:pt x="0" y="721"/>
                </a:lnTo>
                <a:cubicBezTo>
                  <a:pt x="0" y="1120"/>
                  <a:pt x="323" y="1443"/>
                  <a:pt x="721" y="1443"/>
                </a:cubicBezTo>
                <a:lnTo>
                  <a:pt x="721" y="1443"/>
                </a:lnTo>
                <a:cubicBezTo>
                  <a:pt x="1119" y="1443"/>
                  <a:pt x="1442" y="1120"/>
                  <a:pt x="1442" y="721"/>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useBgFill="1">
        <p:nvSpPr>
          <p:cNvPr id="8" name="Freeform 7">
            <a:extLst>
              <a:ext uri="{FF2B5EF4-FFF2-40B4-BE49-F238E27FC236}">
                <a16:creationId xmlns:a16="http://schemas.microsoft.com/office/drawing/2014/main" id="{6054974B-932D-5345-B3CF-830616536577}"/>
              </a:ext>
            </a:extLst>
          </p:cNvPr>
          <p:cNvSpPr>
            <a:spLocks noChangeArrowheads="1"/>
          </p:cNvSpPr>
          <p:nvPr/>
        </p:nvSpPr>
        <p:spPr bwMode="auto">
          <a:xfrm>
            <a:off x="5957600" y="5518701"/>
            <a:ext cx="278686" cy="278686"/>
          </a:xfrm>
          <a:custGeom>
            <a:avLst/>
            <a:gdLst>
              <a:gd name="T0" fmla="*/ 650 w 651"/>
              <a:gd name="T1" fmla="*/ 325 h 652"/>
              <a:gd name="T2" fmla="*/ 650 w 651"/>
              <a:gd name="T3" fmla="*/ 325 h 652"/>
              <a:gd name="T4" fmla="*/ 325 w 651"/>
              <a:gd name="T5" fmla="*/ 0 h 652"/>
              <a:gd name="T6" fmla="*/ 325 w 651"/>
              <a:gd name="T7" fmla="*/ 0 h 652"/>
              <a:gd name="T8" fmla="*/ 0 w 651"/>
              <a:gd name="T9" fmla="*/ 325 h 652"/>
              <a:gd name="T10" fmla="*/ 0 w 651"/>
              <a:gd name="T11" fmla="*/ 325 h 652"/>
              <a:gd name="T12" fmla="*/ 325 w 651"/>
              <a:gd name="T13" fmla="*/ 651 h 652"/>
              <a:gd name="T14" fmla="*/ 325 w 651"/>
              <a:gd name="T15" fmla="*/ 651 h 652"/>
              <a:gd name="T16" fmla="*/ 650 w 651"/>
              <a:gd name="T17" fmla="*/ 325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1" h="652">
                <a:moveTo>
                  <a:pt x="650" y="325"/>
                </a:moveTo>
                <a:lnTo>
                  <a:pt x="650" y="325"/>
                </a:lnTo>
                <a:cubicBezTo>
                  <a:pt x="650" y="146"/>
                  <a:pt x="505" y="0"/>
                  <a:pt x="325" y="0"/>
                </a:cubicBezTo>
                <a:lnTo>
                  <a:pt x="325" y="0"/>
                </a:lnTo>
                <a:cubicBezTo>
                  <a:pt x="145" y="0"/>
                  <a:pt x="0" y="146"/>
                  <a:pt x="0" y="325"/>
                </a:cubicBezTo>
                <a:lnTo>
                  <a:pt x="0" y="325"/>
                </a:lnTo>
                <a:cubicBezTo>
                  <a:pt x="0" y="505"/>
                  <a:pt x="145" y="651"/>
                  <a:pt x="325" y="651"/>
                </a:cubicBezTo>
                <a:lnTo>
                  <a:pt x="325" y="651"/>
                </a:lnTo>
                <a:cubicBezTo>
                  <a:pt x="505" y="651"/>
                  <a:pt x="650" y="505"/>
                  <a:pt x="650" y="325"/>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 name="Freeform 10">
            <a:extLst>
              <a:ext uri="{FF2B5EF4-FFF2-40B4-BE49-F238E27FC236}">
                <a16:creationId xmlns:a16="http://schemas.microsoft.com/office/drawing/2014/main" id="{F8329EB9-56E0-3D4F-B9F0-D7508B5CFC49}"/>
              </a:ext>
            </a:extLst>
          </p:cNvPr>
          <p:cNvSpPr>
            <a:spLocks noChangeArrowheads="1"/>
          </p:cNvSpPr>
          <p:nvPr/>
        </p:nvSpPr>
        <p:spPr bwMode="auto">
          <a:xfrm>
            <a:off x="5151673" y="1946634"/>
            <a:ext cx="1888657" cy="3110730"/>
          </a:xfrm>
          <a:custGeom>
            <a:avLst/>
            <a:gdLst>
              <a:gd name="T0" fmla="*/ 3864 w 4425"/>
              <a:gd name="T1" fmla="*/ 0 h 7286"/>
              <a:gd name="T2" fmla="*/ 560 w 4425"/>
              <a:gd name="T3" fmla="*/ 0 h 7286"/>
              <a:gd name="T4" fmla="*/ 560 w 4425"/>
              <a:gd name="T5" fmla="*/ 0 h 7286"/>
              <a:gd name="T6" fmla="*/ 0 w 4425"/>
              <a:gd name="T7" fmla="*/ 559 h 7286"/>
              <a:gd name="T8" fmla="*/ 0 w 4425"/>
              <a:gd name="T9" fmla="*/ 5348 h 7286"/>
              <a:gd name="T10" fmla="*/ 0 w 4425"/>
              <a:gd name="T11" fmla="*/ 5348 h 7286"/>
              <a:gd name="T12" fmla="*/ 560 w 4425"/>
              <a:gd name="T13" fmla="*/ 5908 h 7286"/>
              <a:gd name="T14" fmla="*/ 1324 w 4425"/>
              <a:gd name="T15" fmla="*/ 5908 h 7286"/>
              <a:gd name="T16" fmla="*/ 2045 w 4425"/>
              <a:gd name="T17" fmla="*/ 7157 h 7286"/>
              <a:gd name="T18" fmla="*/ 2045 w 4425"/>
              <a:gd name="T19" fmla="*/ 7157 h 7286"/>
              <a:gd name="T20" fmla="*/ 2379 w 4425"/>
              <a:gd name="T21" fmla="*/ 7157 h 7286"/>
              <a:gd name="T22" fmla="*/ 3100 w 4425"/>
              <a:gd name="T23" fmla="*/ 5908 h 7286"/>
              <a:gd name="T24" fmla="*/ 3864 w 4425"/>
              <a:gd name="T25" fmla="*/ 5908 h 7286"/>
              <a:gd name="T26" fmla="*/ 3864 w 4425"/>
              <a:gd name="T27" fmla="*/ 5908 h 7286"/>
              <a:gd name="T28" fmla="*/ 4424 w 4425"/>
              <a:gd name="T29" fmla="*/ 5348 h 7286"/>
              <a:gd name="T30" fmla="*/ 4424 w 4425"/>
              <a:gd name="T31" fmla="*/ 559 h 7286"/>
              <a:gd name="T32" fmla="*/ 4424 w 4425"/>
              <a:gd name="T33" fmla="*/ 559 h 7286"/>
              <a:gd name="T34" fmla="*/ 3864 w 4425"/>
              <a:gd name="T35" fmla="*/ 0 h 7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25" h="7286">
                <a:moveTo>
                  <a:pt x="3864" y="0"/>
                </a:moveTo>
                <a:lnTo>
                  <a:pt x="560" y="0"/>
                </a:lnTo>
                <a:lnTo>
                  <a:pt x="560" y="0"/>
                </a:lnTo>
                <a:cubicBezTo>
                  <a:pt x="251" y="0"/>
                  <a:pt x="0" y="250"/>
                  <a:pt x="0" y="559"/>
                </a:cubicBezTo>
                <a:lnTo>
                  <a:pt x="0" y="5348"/>
                </a:lnTo>
                <a:lnTo>
                  <a:pt x="0" y="5348"/>
                </a:lnTo>
                <a:cubicBezTo>
                  <a:pt x="0" y="5657"/>
                  <a:pt x="251" y="5908"/>
                  <a:pt x="560" y="5908"/>
                </a:cubicBezTo>
                <a:lnTo>
                  <a:pt x="1324" y="5908"/>
                </a:lnTo>
                <a:lnTo>
                  <a:pt x="2045" y="7157"/>
                </a:lnTo>
                <a:lnTo>
                  <a:pt x="2045" y="7157"/>
                </a:lnTo>
                <a:cubicBezTo>
                  <a:pt x="2119" y="7285"/>
                  <a:pt x="2305" y="7285"/>
                  <a:pt x="2379" y="7157"/>
                </a:cubicBezTo>
                <a:lnTo>
                  <a:pt x="3100" y="5908"/>
                </a:lnTo>
                <a:lnTo>
                  <a:pt x="3864" y="5908"/>
                </a:lnTo>
                <a:lnTo>
                  <a:pt x="3864" y="5908"/>
                </a:lnTo>
                <a:cubicBezTo>
                  <a:pt x="4173" y="5908"/>
                  <a:pt x="4424" y="5657"/>
                  <a:pt x="4424" y="5348"/>
                </a:cubicBezTo>
                <a:lnTo>
                  <a:pt x="4424" y="559"/>
                </a:lnTo>
                <a:lnTo>
                  <a:pt x="4424" y="559"/>
                </a:lnTo>
                <a:cubicBezTo>
                  <a:pt x="4424" y="250"/>
                  <a:pt x="4173" y="0"/>
                  <a:pt x="3864" y="0"/>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6" name="Freeform 15">
            <a:extLst>
              <a:ext uri="{FF2B5EF4-FFF2-40B4-BE49-F238E27FC236}">
                <a16:creationId xmlns:a16="http://schemas.microsoft.com/office/drawing/2014/main" id="{74F0CDEA-AD62-5440-B261-7D38617FA5D4}"/>
              </a:ext>
            </a:extLst>
          </p:cNvPr>
          <p:cNvSpPr>
            <a:spLocks noChangeArrowheads="1"/>
          </p:cNvSpPr>
          <p:nvPr/>
        </p:nvSpPr>
        <p:spPr bwMode="auto">
          <a:xfrm>
            <a:off x="7982965" y="5349231"/>
            <a:ext cx="615743" cy="615743"/>
          </a:xfrm>
          <a:custGeom>
            <a:avLst/>
            <a:gdLst>
              <a:gd name="T0" fmla="*/ 1442 w 1443"/>
              <a:gd name="T1" fmla="*/ 721 h 1444"/>
              <a:gd name="T2" fmla="*/ 1442 w 1443"/>
              <a:gd name="T3" fmla="*/ 721 h 1444"/>
              <a:gd name="T4" fmla="*/ 721 w 1443"/>
              <a:gd name="T5" fmla="*/ 0 h 1444"/>
              <a:gd name="T6" fmla="*/ 721 w 1443"/>
              <a:gd name="T7" fmla="*/ 0 h 1444"/>
              <a:gd name="T8" fmla="*/ 0 w 1443"/>
              <a:gd name="T9" fmla="*/ 721 h 1444"/>
              <a:gd name="T10" fmla="*/ 0 w 1443"/>
              <a:gd name="T11" fmla="*/ 721 h 1444"/>
              <a:gd name="T12" fmla="*/ 721 w 1443"/>
              <a:gd name="T13" fmla="*/ 1443 h 1444"/>
              <a:gd name="T14" fmla="*/ 721 w 1443"/>
              <a:gd name="T15" fmla="*/ 1443 h 1444"/>
              <a:gd name="T16" fmla="*/ 1442 w 1443"/>
              <a:gd name="T17" fmla="*/ 72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3" h="1444">
                <a:moveTo>
                  <a:pt x="1442" y="721"/>
                </a:moveTo>
                <a:lnTo>
                  <a:pt x="1442" y="721"/>
                </a:lnTo>
                <a:cubicBezTo>
                  <a:pt x="1442" y="323"/>
                  <a:pt x="1119" y="0"/>
                  <a:pt x="721" y="0"/>
                </a:cubicBezTo>
                <a:lnTo>
                  <a:pt x="721" y="0"/>
                </a:lnTo>
                <a:cubicBezTo>
                  <a:pt x="323" y="0"/>
                  <a:pt x="0" y="323"/>
                  <a:pt x="0" y="721"/>
                </a:cubicBezTo>
                <a:lnTo>
                  <a:pt x="0" y="721"/>
                </a:lnTo>
                <a:cubicBezTo>
                  <a:pt x="0" y="1120"/>
                  <a:pt x="323" y="1443"/>
                  <a:pt x="721" y="1443"/>
                </a:cubicBezTo>
                <a:lnTo>
                  <a:pt x="721" y="1443"/>
                </a:lnTo>
                <a:cubicBezTo>
                  <a:pt x="1119" y="1443"/>
                  <a:pt x="1442" y="1120"/>
                  <a:pt x="1442" y="721"/>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useBgFill="1">
        <p:nvSpPr>
          <p:cNvPr id="17" name="Freeform 16">
            <a:extLst>
              <a:ext uri="{FF2B5EF4-FFF2-40B4-BE49-F238E27FC236}">
                <a16:creationId xmlns:a16="http://schemas.microsoft.com/office/drawing/2014/main" id="{D26A0A9D-2EE1-D349-A534-BA9A86328A23}"/>
              </a:ext>
            </a:extLst>
          </p:cNvPr>
          <p:cNvSpPr>
            <a:spLocks noChangeArrowheads="1"/>
          </p:cNvSpPr>
          <p:nvPr/>
        </p:nvSpPr>
        <p:spPr bwMode="auto">
          <a:xfrm>
            <a:off x="8152436" y="5518701"/>
            <a:ext cx="278686" cy="278686"/>
          </a:xfrm>
          <a:custGeom>
            <a:avLst/>
            <a:gdLst>
              <a:gd name="T0" fmla="*/ 650 w 651"/>
              <a:gd name="T1" fmla="*/ 325 h 652"/>
              <a:gd name="T2" fmla="*/ 650 w 651"/>
              <a:gd name="T3" fmla="*/ 325 h 652"/>
              <a:gd name="T4" fmla="*/ 325 w 651"/>
              <a:gd name="T5" fmla="*/ 0 h 652"/>
              <a:gd name="T6" fmla="*/ 325 w 651"/>
              <a:gd name="T7" fmla="*/ 0 h 652"/>
              <a:gd name="T8" fmla="*/ 0 w 651"/>
              <a:gd name="T9" fmla="*/ 325 h 652"/>
              <a:gd name="T10" fmla="*/ 0 w 651"/>
              <a:gd name="T11" fmla="*/ 325 h 652"/>
              <a:gd name="T12" fmla="*/ 325 w 651"/>
              <a:gd name="T13" fmla="*/ 651 h 652"/>
              <a:gd name="T14" fmla="*/ 325 w 651"/>
              <a:gd name="T15" fmla="*/ 651 h 652"/>
              <a:gd name="T16" fmla="*/ 650 w 651"/>
              <a:gd name="T17" fmla="*/ 325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1" h="652">
                <a:moveTo>
                  <a:pt x="650" y="325"/>
                </a:moveTo>
                <a:lnTo>
                  <a:pt x="650" y="325"/>
                </a:lnTo>
                <a:cubicBezTo>
                  <a:pt x="650" y="146"/>
                  <a:pt x="505" y="0"/>
                  <a:pt x="325" y="0"/>
                </a:cubicBezTo>
                <a:lnTo>
                  <a:pt x="325" y="0"/>
                </a:lnTo>
                <a:cubicBezTo>
                  <a:pt x="145" y="0"/>
                  <a:pt x="0" y="146"/>
                  <a:pt x="0" y="325"/>
                </a:cubicBezTo>
                <a:lnTo>
                  <a:pt x="0" y="325"/>
                </a:lnTo>
                <a:cubicBezTo>
                  <a:pt x="0" y="505"/>
                  <a:pt x="145" y="651"/>
                  <a:pt x="325" y="651"/>
                </a:cubicBezTo>
                <a:lnTo>
                  <a:pt x="325" y="651"/>
                </a:lnTo>
                <a:cubicBezTo>
                  <a:pt x="505" y="651"/>
                  <a:pt x="650" y="505"/>
                  <a:pt x="650" y="325"/>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8" name="Freeform 17">
            <a:extLst>
              <a:ext uri="{FF2B5EF4-FFF2-40B4-BE49-F238E27FC236}">
                <a16:creationId xmlns:a16="http://schemas.microsoft.com/office/drawing/2014/main" id="{7B21E0F6-8CFA-C748-8648-5335C623982B}"/>
              </a:ext>
            </a:extLst>
          </p:cNvPr>
          <p:cNvSpPr>
            <a:spLocks noChangeArrowheads="1"/>
          </p:cNvSpPr>
          <p:nvPr/>
        </p:nvSpPr>
        <p:spPr bwMode="auto">
          <a:xfrm>
            <a:off x="7346508" y="1946634"/>
            <a:ext cx="1888657" cy="3110730"/>
          </a:xfrm>
          <a:custGeom>
            <a:avLst/>
            <a:gdLst>
              <a:gd name="T0" fmla="*/ 3864 w 4425"/>
              <a:gd name="T1" fmla="*/ 0 h 7286"/>
              <a:gd name="T2" fmla="*/ 560 w 4425"/>
              <a:gd name="T3" fmla="*/ 0 h 7286"/>
              <a:gd name="T4" fmla="*/ 560 w 4425"/>
              <a:gd name="T5" fmla="*/ 0 h 7286"/>
              <a:gd name="T6" fmla="*/ 0 w 4425"/>
              <a:gd name="T7" fmla="*/ 559 h 7286"/>
              <a:gd name="T8" fmla="*/ 0 w 4425"/>
              <a:gd name="T9" fmla="*/ 5348 h 7286"/>
              <a:gd name="T10" fmla="*/ 0 w 4425"/>
              <a:gd name="T11" fmla="*/ 5348 h 7286"/>
              <a:gd name="T12" fmla="*/ 560 w 4425"/>
              <a:gd name="T13" fmla="*/ 5908 h 7286"/>
              <a:gd name="T14" fmla="*/ 1324 w 4425"/>
              <a:gd name="T15" fmla="*/ 5908 h 7286"/>
              <a:gd name="T16" fmla="*/ 2045 w 4425"/>
              <a:gd name="T17" fmla="*/ 7157 h 7286"/>
              <a:gd name="T18" fmla="*/ 2045 w 4425"/>
              <a:gd name="T19" fmla="*/ 7157 h 7286"/>
              <a:gd name="T20" fmla="*/ 2379 w 4425"/>
              <a:gd name="T21" fmla="*/ 7157 h 7286"/>
              <a:gd name="T22" fmla="*/ 3100 w 4425"/>
              <a:gd name="T23" fmla="*/ 5908 h 7286"/>
              <a:gd name="T24" fmla="*/ 3864 w 4425"/>
              <a:gd name="T25" fmla="*/ 5908 h 7286"/>
              <a:gd name="T26" fmla="*/ 3864 w 4425"/>
              <a:gd name="T27" fmla="*/ 5908 h 7286"/>
              <a:gd name="T28" fmla="*/ 4424 w 4425"/>
              <a:gd name="T29" fmla="*/ 5348 h 7286"/>
              <a:gd name="T30" fmla="*/ 4424 w 4425"/>
              <a:gd name="T31" fmla="*/ 559 h 7286"/>
              <a:gd name="T32" fmla="*/ 4424 w 4425"/>
              <a:gd name="T33" fmla="*/ 559 h 7286"/>
              <a:gd name="T34" fmla="*/ 3864 w 4425"/>
              <a:gd name="T35" fmla="*/ 0 h 7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25" h="7286">
                <a:moveTo>
                  <a:pt x="3864" y="0"/>
                </a:moveTo>
                <a:lnTo>
                  <a:pt x="560" y="0"/>
                </a:lnTo>
                <a:lnTo>
                  <a:pt x="560" y="0"/>
                </a:lnTo>
                <a:cubicBezTo>
                  <a:pt x="251" y="0"/>
                  <a:pt x="0" y="250"/>
                  <a:pt x="0" y="559"/>
                </a:cubicBezTo>
                <a:lnTo>
                  <a:pt x="0" y="5348"/>
                </a:lnTo>
                <a:lnTo>
                  <a:pt x="0" y="5348"/>
                </a:lnTo>
                <a:cubicBezTo>
                  <a:pt x="0" y="5657"/>
                  <a:pt x="251" y="5908"/>
                  <a:pt x="560" y="5908"/>
                </a:cubicBezTo>
                <a:lnTo>
                  <a:pt x="1324" y="5908"/>
                </a:lnTo>
                <a:lnTo>
                  <a:pt x="2045" y="7157"/>
                </a:lnTo>
                <a:lnTo>
                  <a:pt x="2045" y="7157"/>
                </a:lnTo>
                <a:cubicBezTo>
                  <a:pt x="2119" y="7285"/>
                  <a:pt x="2305" y="7285"/>
                  <a:pt x="2379" y="7157"/>
                </a:cubicBezTo>
                <a:lnTo>
                  <a:pt x="3100" y="5908"/>
                </a:lnTo>
                <a:lnTo>
                  <a:pt x="3864" y="5908"/>
                </a:lnTo>
                <a:lnTo>
                  <a:pt x="3864" y="5908"/>
                </a:lnTo>
                <a:cubicBezTo>
                  <a:pt x="4173" y="5908"/>
                  <a:pt x="4424" y="5657"/>
                  <a:pt x="4424" y="5348"/>
                </a:cubicBezTo>
                <a:lnTo>
                  <a:pt x="4424" y="559"/>
                </a:lnTo>
                <a:lnTo>
                  <a:pt x="4424" y="559"/>
                </a:lnTo>
                <a:cubicBezTo>
                  <a:pt x="4424" y="250"/>
                  <a:pt x="4173" y="0"/>
                  <a:pt x="3864" y="0"/>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20" name="Freeform 19">
            <a:extLst>
              <a:ext uri="{FF2B5EF4-FFF2-40B4-BE49-F238E27FC236}">
                <a16:creationId xmlns:a16="http://schemas.microsoft.com/office/drawing/2014/main" id="{FB7C000B-8AB5-9D44-9FC2-91A67C77196F}"/>
              </a:ext>
            </a:extLst>
          </p:cNvPr>
          <p:cNvSpPr>
            <a:spLocks noChangeArrowheads="1"/>
          </p:cNvSpPr>
          <p:nvPr/>
        </p:nvSpPr>
        <p:spPr bwMode="auto">
          <a:xfrm>
            <a:off x="10177800" y="5349231"/>
            <a:ext cx="615743" cy="615743"/>
          </a:xfrm>
          <a:custGeom>
            <a:avLst/>
            <a:gdLst>
              <a:gd name="T0" fmla="*/ 1442 w 1443"/>
              <a:gd name="T1" fmla="*/ 721 h 1444"/>
              <a:gd name="T2" fmla="*/ 1442 w 1443"/>
              <a:gd name="T3" fmla="*/ 721 h 1444"/>
              <a:gd name="T4" fmla="*/ 721 w 1443"/>
              <a:gd name="T5" fmla="*/ 0 h 1444"/>
              <a:gd name="T6" fmla="*/ 721 w 1443"/>
              <a:gd name="T7" fmla="*/ 0 h 1444"/>
              <a:gd name="T8" fmla="*/ 0 w 1443"/>
              <a:gd name="T9" fmla="*/ 721 h 1444"/>
              <a:gd name="T10" fmla="*/ 0 w 1443"/>
              <a:gd name="T11" fmla="*/ 721 h 1444"/>
              <a:gd name="T12" fmla="*/ 721 w 1443"/>
              <a:gd name="T13" fmla="*/ 1443 h 1444"/>
              <a:gd name="T14" fmla="*/ 721 w 1443"/>
              <a:gd name="T15" fmla="*/ 1443 h 1444"/>
              <a:gd name="T16" fmla="*/ 1442 w 1443"/>
              <a:gd name="T17" fmla="*/ 721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3" h="1444">
                <a:moveTo>
                  <a:pt x="1442" y="721"/>
                </a:moveTo>
                <a:lnTo>
                  <a:pt x="1442" y="721"/>
                </a:lnTo>
                <a:cubicBezTo>
                  <a:pt x="1442" y="323"/>
                  <a:pt x="1119" y="0"/>
                  <a:pt x="721" y="0"/>
                </a:cubicBezTo>
                <a:lnTo>
                  <a:pt x="721" y="0"/>
                </a:lnTo>
                <a:cubicBezTo>
                  <a:pt x="323" y="0"/>
                  <a:pt x="0" y="323"/>
                  <a:pt x="0" y="721"/>
                </a:cubicBezTo>
                <a:lnTo>
                  <a:pt x="0" y="721"/>
                </a:lnTo>
                <a:cubicBezTo>
                  <a:pt x="0" y="1120"/>
                  <a:pt x="323" y="1443"/>
                  <a:pt x="721" y="1443"/>
                </a:cubicBezTo>
                <a:lnTo>
                  <a:pt x="721" y="1443"/>
                </a:lnTo>
                <a:cubicBezTo>
                  <a:pt x="1119" y="1443"/>
                  <a:pt x="1442" y="1120"/>
                  <a:pt x="1442" y="721"/>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useBgFill="1">
        <p:nvSpPr>
          <p:cNvPr id="21" name="Freeform 20">
            <a:extLst>
              <a:ext uri="{FF2B5EF4-FFF2-40B4-BE49-F238E27FC236}">
                <a16:creationId xmlns:a16="http://schemas.microsoft.com/office/drawing/2014/main" id="{B2E271E2-4494-0C4B-9D1D-F69C1B83EE6C}"/>
              </a:ext>
            </a:extLst>
          </p:cNvPr>
          <p:cNvSpPr>
            <a:spLocks noChangeArrowheads="1"/>
          </p:cNvSpPr>
          <p:nvPr/>
        </p:nvSpPr>
        <p:spPr bwMode="auto">
          <a:xfrm>
            <a:off x="10347271" y="5518701"/>
            <a:ext cx="278686" cy="278686"/>
          </a:xfrm>
          <a:custGeom>
            <a:avLst/>
            <a:gdLst>
              <a:gd name="T0" fmla="*/ 650 w 651"/>
              <a:gd name="T1" fmla="*/ 325 h 652"/>
              <a:gd name="T2" fmla="*/ 650 w 651"/>
              <a:gd name="T3" fmla="*/ 325 h 652"/>
              <a:gd name="T4" fmla="*/ 325 w 651"/>
              <a:gd name="T5" fmla="*/ 0 h 652"/>
              <a:gd name="T6" fmla="*/ 325 w 651"/>
              <a:gd name="T7" fmla="*/ 0 h 652"/>
              <a:gd name="T8" fmla="*/ 0 w 651"/>
              <a:gd name="T9" fmla="*/ 325 h 652"/>
              <a:gd name="T10" fmla="*/ 0 w 651"/>
              <a:gd name="T11" fmla="*/ 325 h 652"/>
              <a:gd name="T12" fmla="*/ 325 w 651"/>
              <a:gd name="T13" fmla="*/ 651 h 652"/>
              <a:gd name="T14" fmla="*/ 325 w 651"/>
              <a:gd name="T15" fmla="*/ 651 h 652"/>
              <a:gd name="T16" fmla="*/ 650 w 651"/>
              <a:gd name="T17" fmla="*/ 325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1" h="652">
                <a:moveTo>
                  <a:pt x="650" y="325"/>
                </a:moveTo>
                <a:lnTo>
                  <a:pt x="650" y="325"/>
                </a:lnTo>
                <a:cubicBezTo>
                  <a:pt x="650" y="146"/>
                  <a:pt x="505" y="0"/>
                  <a:pt x="325" y="0"/>
                </a:cubicBezTo>
                <a:lnTo>
                  <a:pt x="325" y="0"/>
                </a:lnTo>
                <a:cubicBezTo>
                  <a:pt x="145" y="0"/>
                  <a:pt x="0" y="146"/>
                  <a:pt x="0" y="325"/>
                </a:cubicBezTo>
                <a:lnTo>
                  <a:pt x="0" y="325"/>
                </a:lnTo>
                <a:cubicBezTo>
                  <a:pt x="0" y="505"/>
                  <a:pt x="145" y="651"/>
                  <a:pt x="325" y="651"/>
                </a:cubicBezTo>
                <a:lnTo>
                  <a:pt x="325" y="651"/>
                </a:lnTo>
                <a:cubicBezTo>
                  <a:pt x="505" y="651"/>
                  <a:pt x="650" y="505"/>
                  <a:pt x="650" y="325"/>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2" name="Freeform 21">
            <a:extLst>
              <a:ext uri="{FF2B5EF4-FFF2-40B4-BE49-F238E27FC236}">
                <a16:creationId xmlns:a16="http://schemas.microsoft.com/office/drawing/2014/main" id="{20A58439-5B65-564E-8A6D-90BFEB58CDED}"/>
              </a:ext>
            </a:extLst>
          </p:cNvPr>
          <p:cNvSpPr>
            <a:spLocks noChangeArrowheads="1"/>
          </p:cNvSpPr>
          <p:nvPr/>
        </p:nvSpPr>
        <p:spPr bwMode="auto">
          <a:xfrm>
            <a:off x="9541344" y="1946634"/>
            <a:ext cx="1888657" cy="3110730"/>
          </a:xfrm>
          <a:custGeom>
            <a:avLst/>
            <a:gdLst>
              <a:gd name="T0" fmla="*/ 3864 w 4425"/>
              <a:gd name="T1" fmla="*/ 0 h 7286"/>
              <a:gd name="T2" fmla="*/ 560 w 4425"/>
              <a:gd name="T3" fmla="*/ 0 h 7286"/>
              <a:gd name="T4" fmla="*/ 560 w 4425"/>
              <a:gd name="T5" fmla="*/ 0 h 7286"/>
              <a:gd name="T6" fmla="*/ 0 w 4425"/>
              <a:gd name="T7" fmla="*/ 559 h 7286"/>
              <a:gd name="T8" fmla="*/ 0 w 4425"/>
              <a:gd name="T9" fmla="*/ 5348 h 7286"/>
              <a:gd name="T10" fmla="*/ 0 w 4425"/>
              <a:gd name="T11" fmla="*/ 5348 h 7286"/>
              <a:gd name="T12" fmla="*/ 560 w 4425"/>
              <a:gd name="T13" fmla="*/ 5908 h 7286"/>
              <a:gd name="T14" fmla="*/ 1324 w 4425"/>
              <a:gd name="T15" fmla="*/ 5908 h 7286"/>
              <a:gd name="T16" fmla="*/ 2045 w 4425"/>
              <a:gd name="T17" fmla="*/ 7157 h 7286"/>
              <a:gd name="T18" fmla="*/ 2045 w 4425"/>
              <a:gd name="T19" fmla="*/ 7157 h 7286"/>
              <a:gd name="T20" fmla="*/ 2379 w 4425"/>
              <a:gd name="T21" fmla="*/ 7157 h 7286"/>
              <a:gd name="T22" fmla="*/ 3100 w 4425"/>
              <a:gd name="T23" fmla="*/ 5908 h 7286"/>
              <a:gd name="T24" fmla="*/ 3864 w 4425"/>
              <a:gd name="T25" fmla="*/ 5908 h 7286"/>
              <a:gd name="T26" fmla="*/ 3864 w 4425"/>
              <a:gd name="T27" fmla="*/ 5908 h 7286"/>
              <a:gd name="T28" fmla="*/ 4424 w 4425"/>
              <a:gd name="T29" fmla="*/ 5348 h 7286"/>
              <a:gd name="T30" fmla="*/ 4424 w 4425"/>
              <a:gd name="T31" fmla="*/ 559 h 7286"/>
              <a:gd name="T32" fmla="*/ 4424 w 4425"/>
              <a:gd name="T33" fmla="*/ 559 h 7286"/>
              <a:gd name="T34" fmla="*/ 3864 w 4425"/>
              <a:gd name="T35" fmla="*/ 0 h 7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25" h="7286">
                <a:moveTo>
                  <a:pt x="3864" y="0"/>
                </a:moveTo>
                <a:lnTo>
                  <a:pt x="560" y="0"/>
                </a:lnTo>
                <a:lnTo>
                  <a:pt x="560" y="0"/>
                </a:lnTo>
                <a:cubicBezTo>
                  <a:pt x="251" y="0"/>
                  <a:pt x="0" y="250"/>
                  <a:pt x="0" y="559"/>
                </a:cubicBezTo>
                <a:lnTo>
                  <a:pt x="0" y="5348"/>
                </a:lnTo>
                <a:lnTo>
                  <a:pt x="0" y="5348"/>
                </a:lnTo>
                <a:cubicBezTo>
                  <a:pt x="0" y="5657"/>
                  <a:pt x="251" y="5908"/>
                  <a:pt x="560" y="5908"/>
                </a:cubicBezTo>
                <a:lnTo>
                  <a:pt x="1324" y="5908"/>
                </a:lnTo>
                <a:lnTo>
                  <a:pt x="2045" y="7157"/>
                </a:lnTo>
                <a:lnTo>
                  <a:pt x="2045" y="7157"/>
                </a:lnTo>
                <a:cubicBezTo>
                  <a:pt x="2119" y="7285"/>
                  <a:pt x="2305" y="7285"/>
                  <a:pt x="2379" y="7157"/>
                </a:cubicBezTo>
                <a:lnTo>
                  <a:pt x="3100" y="5908"/>
                </a:lnTo>
                <a:lnTo>
                  <a:pt x="3864" y="5908"/>
                </a:lnTo>
                <a:lnTo>
                  <a:pt x="3864" y="5908"/>
                </a:lnTo>
                <a:cubicBezTo>
                  <a:pt x="4173" y="5908"/>
                  <a:pt x="4424" y="5657"/>
                  <a:pt x="4424" y="5348"/>
                </a:cubicBezTo>
                <a:lnTo>
                  <a:pt x="4424" y="559"/>
                </a:lnTo>
                <a:lnTo>
                  <a:pt x="4424" y="559"/>
                </a:lnTo>
                <a:cubicBezTo>
                  <a:pt x="4424" y="250"/>
                  <a:pt x="4173" y="0"/>
                  <a:pt x="3864" y="0"/>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23" name="TextBox 22">
            <a:extLst>
              <a:ext uri="{FF2B5EF4-FFF2-40B4-BE49-F238E27FC236}">
                <a16:creationId xmlns:a16="http://schemas.microsoft.com/office/drawing/2014/main" id="{6AFE1C45-C031-7249-93A6-9D654EC49EA1}"/>
              </a:ext>
            </a:extLst>
          </p:cNvPr>
          <p:cNvSpPr txBox="1"/>
          <p:nvPr/>
        </p:nvSpPr>
        <p:spPr>
          <a:xfrm>
            <a:off x="4034391"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24" name="TextBox 23">
            <a:extLst>
              <a:ext uri="{FF2B5EF4-FFF2-40B4-BE49-F238E27FC236}">
                <a16:creationId xmlns:a16="http://schemas.microsoft.com/office/drawing/2014/main" id="{2C0E99A1-B6E3-6B44-BB34-471BD62C1E2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5" name="TextBox 24">
            <a:extLst>
              <a:ext uri="{FF2B5EF4-FFF2-40B4-BE49-F238E27FC236}">
                <a16:creationId xmlns:a16="http://schemas.microsoft.com/office/drawing/2014/main" id="{C5C5FC15-29B2-4D4E-A74F-7A276D55EDFE}"/>
              </a:ext>
            </a:extLst>
          </p:cNvPr>
          <p:cNvSpPr txBox="1"/>
          <p:nvPr/>
        </p:nvSpPr>
        <p:spPr>
          <a:xfrm>
            <a:off x="1050581" y="2193323"/>
            <a:ext cx="1215397"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Milestone</a:t>
            </a:r>
          </a:p>
        </p:txBody>
      </p:sp>
      <p:sp>
        <p:nvSpPr>
          <p:cNvPr id="26" name="Subtitle 2">
            <a:extLst>
              <a:ext uri="{FF2B5EF4-FFF2-40B4-BE49-F238E27FC236}">
                <a16:creationId xmlns:a16="http://schemas.microsoft.com/office/drawing/2014/main" id="{4C8F4756-1534-464B-80AB-69BE60E35946}"/>
              </a:ext>
            </a:extLst>
          </p:cNvPr>
          <p:cNvSpPr txBox="1">
            <a:spLocks/>
          </p:cNvSpPr>
          <p:nvPr/>
        </p:nvSpPr>
        <p:spPr>
          <a:xfrm>
            <a:off x="898517" y="2534972"/>
            <a:ext cx="1611857" cy="1637051"/>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 marketing values to make consumers.</a:t>
            </a:r>
          </a:p>
        </p:txBody>
      </p:sp>
      <p:sp>
        <p:nvSpPr>
          <p:cNvPr id="29" name="TextBox 28">
            <a:extLst>
              <a:ext uri="{FF2B5EF4-FFF2-40B4-BE49-F238E27FC236}">
                <a16:creationId xmlns:a16="http://schemas.microsoft.com/office/drawing/2014/main" id="{932A65F4-041F-394B-AEF5-CAB057703A0A}"/>
              </a:ext>
            </a:extLst>
          </p:cNvPr>
          <p:cNvSpPr txBox="1"/>
          <p:nvPr/>
        </p:nvSpPr>
        <p:spPr>
          <a:xfrm>
            <a:off x="3246358" y="2193323"/>
            <a:ext cx="1215397"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Milestone</a:t>
            </a:r>
          </a:p>
        </p:txBody>
      </p:sp>
      <p:sp>
        <p:nvSpPr>
          <p:cNvPr id="30" name="Subtitle 2">
            <a:extLst>
              <a:ext uri="{FF2B5EF4-FFF2-40B4-BE49-F238E27FC236}">
                <a16:creationId xmlns:a16="http://schemas.microsoft.com/office/drawing/2014/main" id="{DA72B6E5-5061-AF48-B362-DAD5DA0AA8D8}"/>
              </a:ext>
            </a:extLst>
          </p:cNvPr>
          <p:cNvSpPr txBox="1">
            <a:spLocks/>
          </p:cNvSpPr>
          <p:nvPr/>
        </p:nvSpPr>
        <p:spPr>
          <a:xfrm>
            <a:off x="3094294" y="2534972"/>
            <a:ext cx="1611857" cy="1637051"/>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 marketing values to make consumers.</a:t>
            </a:r>
          </a:p>
        </p:txBody>
      </p:sp>
      <p:sp>
        <p:nvSpPr>
          <p:cNvPr id="36" name="TextBox 35">
            <a:extLst>
              <a:ext uri="{FF2B5EF4-FFF2-40B4-BE49-F238E27FC236}">
                <a16:creationId xmlns:a16="http://schemas.microsoft.com/office/drawing/2014/main" id="{3FC6BDC1-FA16-8140-A4D3-225A77EA3414}"/>
              </a:ext>
            </a:extLst>
          </p:cNvPr>
          <p:cNvSpPr txBox="1"/>
          <p:nvPr/>
        </p:nvSpPr>
        <p:spPr>
          <a:xfrm>
            <a:off x="5442135" y="2193323"/>
            <a:ext cx="1215397"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Milestone</a:t>
            </a:r>
          </a:p>
        </p:txBody>
      </p:sp>
      <p:sp>
        <p:nvSpPr>
          <p:cNvPr id="37" name="Subtitle 2">
            <a:extLst>
              <a:ext uri="{FF2B5EF4-FFF2-40B4-BE49-F238E27FC236}">
                <a16:creationId xmlns:a16="http://schemas.microsoft.com/office/drawing/2014/main" id="{A7999A7F-24B6-0345-B7BC-16BAE99D4827}"/>
              </a:ext>
            </a:extLst>
          </p:cNvPr>
          <p:cNvSpPr txBox="1">
            <a:spLocks/>
          </p:cNvSpPr>
          <p:nvPr/>
        </p:nvSpPr>
        <p:spPr>
          <a:xfrm>
            <a:off x="5290072" y="2534972"/>
            <a:ext cx="1611857" cy="1637051"/>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 marketing values to make consumers.</a:t>
            </a:r>
          </a:p>
        </p:txBody>
      </p:sp>
      <p:sp>
        <p:nvSpPr>
          <p:cNvPr id="39" name="TextBox 38">
            <a:extLst>
              <a:ext uri="{FF2B5EF4-FFF2-40B4-BE49-F238E27FC236}">
                <a16:creationId xmlns:a16="http://schemas.microsoft.com/office/drawing/2014/main" id="{346529E6-40D4-4F48-B3C8-5A670C0721EA}"/>
              </a:ext>
            </a:extLst>
          </p:cNvPr>
          <p:cNvSpPr txBox="1"/>
          <p:nvPr/>
        </p:nvSpPr>
        <p:spPr>
          <a:xfrm>
            <a:off x="7637913" y="2193323"/>
            <a:ext cx="1215397"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Milestone</a:t>
            </a:r>
          </a:p>
        </p:txBody>
      </p:sp>
      <p:sp>
        <p:nvSpPr>
          <p:cNvPr id="40" name="Subtitle 2">
            <a:extLst>
              <a:ext uri="{FF2B5EF4-FFF2-40B4-BE49-F238E27FC236}">
                <a16:creationId xmlns:a16="http://schemas.microsoft.com/office/drawing/2014/main" id="{7CA5A667-135B-3042-BDA6-A82F9DD12E4E}"/>
              </a:ext>
            </a:extLst>
          </p:cNvPr>
          <p:cNvSpPr txBox="1">
            <a:spLocks/>
          </p:cNvSpPr>
          <p:nvPr/>
        </p:nvSpPr>
        <p:spPr>
          <a:xfrm>
            <a:off x="7485849" y="2534972"/>
            <a:ext cx="1611857" cy="1637051"/>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 marketing values to make consumers.</a:t>
            </a:r>
          </a:p>
        </p:txBody>
      </p:sp>
      <p:sp>
        <p:nvSpPr>
          <p:cNvPr id="42" name="TextBox 41">
            <a:extLst>
              <a:ext uri="{FF2B5EF4-FFF2-40B4-BE49-F238E27FC236}">
                <a16:creationId xmlns:a16="http://schemas.microsoft.com/office/drawing/2014/main" id="{D3F0CB12-360A-B945-8411-57A341EEC39E}"/>
              </a:ext>
            </a:extLst>
          </p:cNvPr>
          <p:cNvSpPr txBox="1"/>
          <p:nvPr/>
        </p:nvSpPr>
        <p:spPr>
          <a:xfrm>
            <a:off x="9833690" y="2193323"/>
            <a:ext cx="1215397"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Milestone</a:t>
            </a:r>
          </a:p>
        </p:txBody>
      </p:sp>
      <p:sp>
        <p:nvSpPr>
          <p:cNvPr id="43" name="Subtitle 2">
            <a:extLst>
              <a:ext uri="{FF2B5EF4-FFF2-40B4-BE49-F238E27FC236}">
                <a16:creationId xmlns:a16="http://schemas.microsoft.com/office/drawing/2014/main" id="{D55558BE-0CA3-CD40-9239-09F21139FA2F}"/>
              </a:ext>
            </a:extLst>
          </p:cNvPr>
          <p:cNvSpPr txBox="1">
            <a:spLocks/>
          </p:cNvSpPr>
          <p:nvPr/>
        </p:nvSpPr>
        <p:spPr>
          <a:xfrm>
            <a:off x="9681626" y="2534972"/>
            <a:ext cx="1611857" cy="1637051"/>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 marketing values to make consumers.</a:t>
            </a:r>
          </a:p>
        </p:txBody>
      </p:sp>
      <p:sp>
        <p:nvSpPr>
          <p:cNvPr id="44" name="TextBox 43">
            <a:extLst>
              <a:ext uri="{FF2B5EF4-FFF2-40B4-BE49-F238E27FC236}">
                <a16:creationId xmlns:a16="http://schemas.microsoft.com/office/drawing/2014/main" id="{EC1D77A3-89EC-C742-ACB8-6CB2F6C2D253}"/>
              </a:ext>
            </a:extLst>
          </p:cNvPr>
          <p:cNvSpPr txBox="1"/>
          <p:nvPr/>
        </p:nvSpPr>
        <p:spPr>
          <a:xfrm>
            <a:off x="1362045" y="6111361"/>
            <a:ext cx="684803" cy="338554"/>
          </a:xfrm>
          <a:prstGeom prst="rect">
            <a:avLst/>
          </a:prstGeom>
          <a:noFill/>
        </p:spPr>
        <p:txBody>
          <a:bodyPr wrap="none" rtlCol="0" anchor="ctr" anchorCtr="0">
            <a:spAutoFit/>
          </a:bodyPr>
          <a:lstStyle/>
          <a:p>
            <a:pPr algn="ctr"/>
            <a:r>
              <a:rPr lang="en-US" sz="1600" b="1" dirty="0">
                <a:solidFill>
                  <a:schemeClr val="accent1"/>
                </a:solidFill>
                <a:latin typeface="Poppins" pitchFamily="2" charset="77"/>
                <a:ea typeface="League Spartan" charset="0"/>
                <a:cs typeface="Poppins" pitchFamily="2" charset="77"/>
              </a:rPr>
              <a:t>2020</a:t>
            </a:r>
          </a:p>
        </p:txBody>
      </p:sp>
      <p:sp>
        <p:nvSpPr>
          <p:cNvPr id="45" name="TextBox 44">
            <a:extLst>
              <a:ext uri="{FF2B5EF4-FFF2-40B4-BE49-F238E27FC236}">
                <a16:creationId xmlns:a16="http://schemas.microsoft.com/office/drawing/2014/main" id="{65FEA4B1-FAB1-7B4E-BDD2-5FB1A070F658}"/>
              </a:ext>
            </a:extLst>
          </p:cNvPr>
          <p:cNvSpPr txBox="1"/>
          <p:nvPr/>
        </p:nvSpPr>
        <p:spPr>
          <a:xfrm>
            <a:off x="3584934" y="6111361"/>
            <a:ext cx="628698" cy="338554"/>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2021</a:t>
            </a:r>
          </a:p>
        </p:txBody>
      </p:sp>
      <p:sp>
        <p:nvSpPr>
          <p:cNvPr id="46" name="TextBox 45">
            <a:extLst>
              <a:ext uri="{FF2B5EF4-FFF2-40B4-BE49-F238E27FC236}">
                <a16:creationId xmlns:a16="http://schemas.microsoft.com/office/drawing/2014/main" id="{5D1BD5FE-FAB2-DA48-88AC-9820502F0891}"/>
              </a:ext>
            </a:extLst>
          </p:cNvPr>
          <p:cNvSpPr txBox="1"/>
          <p:nvPr/>
        </p:nvSpPr>
        <p:spPr>
          <a:xfrm>
            <a:off x="5761614" y="6111361"/>
            <a:ext cx="668774" cy="338554"/>
          </a:xfrm>
          <a:prstGeom prst="rect">
            <a:avLst/>
          </a:prstGeom>
          <a:noFill/>
        </p:spPr>
        <p:txBody>
          <a:bodyPr wrap="none" rtlCol="0" anchor="ctr" anchorCtr="0">
            <a:spAutoFit/>
          </a:bodyPr>
          <a:lstStyle/>
          <a:p>
            <a:pPr algn="ctr"/>
            <a:r>
              <a:rPr lang="en-US" sz="1600" b="1" dirty="0">
                <a:solidFill>
                  <a:schemeClr val="accent3"/>
                </a:solidFill>
                <a:latin typeface="Poppins" pitchFamily="2" charset="77"/>
                <a:ea typeface="League Spartan" charset="0"/>
                <a:cs typeface="Poppins" pitchFamily="2" charset="77"/>
              </a:rPr>
              <a:t>2022</a:t>
            </a:r>
          </a:p>
        </p:txBody>
      </p:sp>
      <p:sp>
        <p:nvSpPr>
          <p:cNvPr id="47" name="TextBox 46">
            <a:extLst>
              <a:ext uri="{FF2B5EF4-FFF2-40B4-BE49-F238E27FC236}">
                <a16:creationId xmlns:a16="http://schemas.microsoft.com/office/drawing/2014/main" id="{C214D705-53B3-B64F-952F-69233B4F1B6D}"/>
              </a:ext>
            </a:extLst>
          </p:cNvPr>
          <p:cNvSpPr txBox="1"/>
          <p:nvPr/>
        </p:nvSpPr>
        <p:spPr>
          <a:xfrm>
            <a:off x="7955127" y="6111361"/>
            <a:ext cx="675185" cy="338554"/>
          </a:xfrm>
          <a:prstGeom prst="rect">
            <a:avLst/>
          </a:prstGeom>
          <a:noFill/>
        </p:spPr>
        <p:txBody>
          <a:bodyPr wrap="none" rtlCol="0" anchor="ctr" anchorCtr="0">
            <a:spAutoFit/>
          </a:bodyPr>
          <a:lstStyle/>
          <a:p>
            <a:pPr algn="ctr"/>
            <a:r>
              <a:rPr lang="en-US" sz="1600" b="1" dirty="0">
                <a:solidFill>
                  <a:schemeClr val="accent4"/>
                </a:solidFill>
                <a:latin typeface="Poppins" pitchFamily="2" charset="77"/>
                <a:ea typeface="League Spartan" charset="0"/>
                <a:cs typeface="Poppins" pitchFamily="2" charset="77"/>
              </a:rPr>
              <a:t>2023</a:t>
            </a:r>
          </a:p>
        </p:txBody>
      </p:sp>
      <p:sp>
        <p:nvSpPr>
          <p:cNvPr id="48" name="TextBox 47">
            <a:extLst>
              <a:ext uri="{FF2B5EF4-FFF2-40B4-BE49-F238E27FC236}">
                <a16:creationId xmlns:a16="http://schemas.microsoft.com/office/drawing/2014/main" id="{408D4600-33AE-104B-AD32-B91140F96FF7}"/>
              </a:ext>
            </a:extLst>
          </p:cNvPr>
          <p:cNvSpPr txBox="1"/>
          <p:nvPr/>
        </p:nvSpPr>
        <p:spPr>
          <a:xfrm>
            <a:off x="10140064" y="6111361"/>
            <a:ext cx="691216" cy="338554"/>
          </a:xfrm>
          <a:prstGeom prst="rect">
            <a:avLst/>
          </a:prstGeom>
          <a:noFill/>
        </p:spPr>
        <p:txBody>
          <a:bodyPr wrap="none" rtlCol="0" anchor="ctr" anchorCtr="0">
            <a:spAutoFit/>
          </a:bodyPr>
          <a:lstStyle/>
          <a:p>
            <a:pPr algn="ctr"/>
            <a:r>
              <a:rPr lang="en-US" sz="1600" b="1" dirty="0">
                <a:solidFill>
                  <a:schemeClr val="accent5"/>
                </a:solidFill>
                <a:latin typeface="Poppins" pitchFamily="2" charset="77"/>
                <a:ea typeface="League Spartan" charset="0"/>
                <a:cs typeface="Poppins" pitchFamily="2" charset="77"/>
              </a:rPr>
              <a:t>2024</a:t>
            </a:r>
          </a:p>
        </p:txBody>
      </p:sp>
    </p:spTree>
    <p:extLst>
      <p:ext uri="{BB962C8B-B14F-4D97-AF65-F5344CB8AC3E}">
        <p14:creationId xmlns:p14="http://schemas.microsoft.com/office/powerpoint/2010/main" val="3876489210"/>
      </p:ext>
    </p:extLst>
  </p:cSld>
  <p:clrMapOvr>
    <a:masterClrMapping/>
  </p:clrMapOvr>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TextBox 16">
            <a:extLst>
              <a:ext uri="{FF2B5EF4-FFF2-40B4-BE49-F238E27FC236}">
                <a16:creationId xmlns:a16="http://schemas.microsoft.com/office/drawing/2014/main" id="{1DCF1F3A-6171-2349-8A46-5D7C2D5D55AF}"/>
              </a:ext>
            </a:extLst>
          </p:cNvPr>
          <p:cNvSpPr txBox="1"/>
          <p:nvPr/>
        </p:nvSpPr>
        <p:spPr>
          <a:xfrm>
            <a:off x="4034391"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8" name="TextBox 17">
            <a:extLst>
              <a:ext uri="{FF2B5EF4-FFF2-40B4-BE49-F238E27FC236}">
                <a16:creationId xmlns:a16="http://schemas.microsoft.com/office/drawing/2014/main" id="{8BF37CE3-AE61-7B41-B16A-1D25C8D8AFF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073" name="Freeform 1">
            <a:extLst>
              <a:ext uri="{FF2B5EF4-FFF2-40B4-BE49-F238E27FC236}">
                <a16:creationId xmlns:a16="http://schemas.microsoft.com/office/drawing/2014/main" id="{FC63469E-C027-8B4B-9BBF-39178DE573C2}"/>
              </a:ext>
            </a:extLst>
          </p:cNvPr>
          <p:cNvSpPr>
            <a:spLocks noChangeArrowheads="1"/>
          </p:cNvSpPr>
          <p:nvPr/>
        </p:nvSpPr>
        <p:spPr bwMode="auto">
          <a:xfrm>
            <a:off x="931862" y="1997490"/>
            <a:ext cx="1667323" cy="4074126"/>
          </a:xfrm>
          <a:custGeom>
            <a:avLst/>
            <a:gdLst>
              <a:gd name="T0" fmla="*/ 0 w 3757"/>
              <a:gd name="T1" fmla="*/ 7346 h 7385"/>
              <a:gd name="T2" fmla="*/ 0 w 3757"/>
              <a:gd name="T3" fmla="*/ 38 h 7385"/>
              <a:gd name="T4" fmla="*/ 0 w 3757"/>
              <a:gd name="T5" fmla="*/ 38 h 7385"/>
              <a:gd name="T6" fmla="*/ 38 w 3757"/>
              <a:gd name="T7" fmla="*/ 0 h 7385"/>
              <a:gd name="T8" fmla="*/ 3718 w 3757"/>
              <a:gd name="T9" fmla="*/ 0 h 7385"/>
              <a:gd name="T10" fmla="*/ 3718 w 3757"/>
              <a:gd name="T11" fmla="*/ 0 h 7385"/>
              <a:gd name="T12" fmla="*/ 3756 w 3757"/>
              <a:gd name="T13" fmla="*/ 38 h 7385"/>
              <a:gd name="T14" fmla="*/ 3756 w 3757"/>
              <a:gd name="T15" fmla="*/ 7346 h 7385"/>
              <a:gd name="T16" fmla="*/ 3756 w 3757"/>
              <a:gd name="T17" fmla="*/ 7346 h 7385"/>
              <a:gd name="T18" fmla="*/ 3718 w 3757"/>
              <a:gd name="T19" fmla="*/ 7384 h 7385"/>
              <a:gd name="T20" fmla="*/ 38 w 3757"/>
              <a:gd name="T21" fmla="*/ 7384 h 7385"/>
              <a:gd name="T22" fmla="*/ 38 w 3757"/>
              <a:gd name="T23" fmla="*/ 7384 h 7385"/>
              <a:gd name="T24" fmla="*/ 0 w 3757"/>
              <a:gd name="T25" fmla="*/ 7346 h 7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57" h="7385">
                <a:moveTo>
                  <a:pt x="0" y="7346"/>
                </a:moveTo>
                <a:lnTo>
                  <a:pt x="0" y="38"/>
                </a:lnTo>
                <a:lnTo>
                  <a:pt x="0" y="38"/>
                </a:lnTo>
                <a:cubicBezTo>
                  <a:pt x="0" y="16"/>
                  <a:pt x="16" y="0"/>
                  <a:pt x="38" y="0"/>
                </a:cubicBezTo>
                <a:lnTo>
                  <a:pt x="3718" y="0"/>
                </a:lnTo>
                <a:lnTo>
                  <a:pt x="3718" y="0"/>
                </a:lnTo>
                <a:cubicBezTo>
                  <a:pt x="3739" y="0"/>
                  <a:pt x="3756" y="16"/>
                  <a:pt x="3756" y="38"/>
                </a:cubicBezTo>
                <a:lnTo>
                  <a:pt x="3756" y="7346"/>
                </a:lnTo>
                <a:lnTo>
                  <a:pt x="3756" y="7346"/>
                </a:lnTo>
                <a:cubicBezTo>
                  <a:pt x="3756" y="7367"/>
                  <a:pt x="3739" y="7384"/>
                  <a:pt x="3718" y="7384"/>
                </a:cubicBezTo>
                <a:lnTo>
                  <a:pt x="38" y="7384"/>
                </a:lnTo>
                <a:lnTo>
                  <a:pt x="38" y="7384"/>
                </a:lnTo>
                <a:cubicBezTo>
                  <a:pt x="16" y="7384"/>
                  <a:pt x="0" y="7367"/>
                  <a:pt x="0" y="7346"/>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useBgFill="1">
        <p:nvSpPr>
          <p:cNvPr id="3074" name="Freeform 2">
            <a:extLst>
              <a:ext uri="{FF2B5EF4-FFF2-40B4-BE49-F238E27FC236}">
                <a16:creationId xmlns:a16="http://schemas.microsoft.com/office/drawing/2014/main" id="{77E89EB5-CB7A-BE4A-8916-A7AC343456D8}"/>
              </a:ext>
            </a:extLst>
          </p:cNvPr>
          <p:cNvSpPr>
            <a:spLocks noChangeArrowheads="1"/>
          </p:cNvSpPr>
          <p:nvPr/>
        </p:nvSpPr>
        <p:spPr bwMode="auto">
          <a:xfrm>
            <a:off x="1090375" y="2167745"/>
            <a:ext cx="1346383" cy="1346383"/>
          </a:xfrm>
          <a:custGeom>
            <a:avLst/>
            <a:gdLst>
              <a:gd name="T0" fmla="*/ 0 w 3032"/>
              <a:gd name="T1" fmla="*/ 3004 h 3032"/>
              <a:gd name="T2" fmla="*/ 0 w 3032"/>
              <a:gd name="T3" fmla="*/ 27 h 3032"/>
              <a:gd name="T4" fmla="*/ 0 w 3032"/>
              <a:gd name="T5" fmla="*/ 27 h 3032"/>
              <a:gd name="T6" fmla="*/ 27 w 3032"/>
              <a:gd name="T7" fmla="*/ 0 h 3032"/>
              <a:gd name="T8" fmla="*/ 3003 w 3032"/>
              <a:gd name="T9" fmla="*/ 0 h 3032"/>
              <a:gd name="T10" fmla="*/ 3003 w 3032"/>
              <a:gd name="T11" fmla="*/ 0 h 3032"/>
              <a:gd name="T12" fmla="*/ 3031 w 3032"/>
              <a:gd name="T13" fmla="*/ 27 h 3032"/>
              <a:gd name="T14" fmla="*/ 3031 w 3032"/>
              <a:gd name="T15" fmla="*/ 3004 h 3032"/>
              <a:gd name="T16" fmla="*/ 3031 w 3032"/>
              <a:gd name="T17" fmla="*/ 3004 h 3032"/>
              <a:gd name="T18" fmla="*/ 3003 w 3032"/>
              <a:gd name="T19" fmla="*/ 3031 h 3032"/>
              <a:gd name="T20" fmla="*/ 27 w 3032"/>
              <a:gd name="T21" fmla="*/ 3031 h 3032"/>
              <a:gd name="T22" fmla="*/ 27 w 3032"/>
              <a:gd name="T23" fmla="*/ 3031 h 3032"/>
              <a:gd name="T24" fmla="*/ 0 w 3032"/>
              <a:gd name="T25" fmla="*/ 3004 h 3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32" h="3032">
                <a:moveTo>
                  <a:pt x="0" y="3004"/>
                </a:moveTo>
                <a:lnTo>
                  <a:pt x="0" y="27"/>
                </a:lnTo>
                <a:lnTo>
                  <a:pt x="0" y="27"/>
                </a:lnTo>
                <a:cubicBezTo>
                  <a:pt x="0" y="13"/>
                  <a:pt x="12" y="0"/>
                  <a:pt x="27" y="0"/>
                </a:cubicBezTo>
                <a:lnTo>
                  <a:pt x="3003" y="0"/>
                </a:lnTo>
                <a:lnTo>
                  <a:pt x="3003" y="0"/>
                </a:lnTo>
                <a:cubicBezTo>
                  <a:pt x="3018" y="0"/>
                  <a:pt x="3031" y="13"/>
                  <a:pt x="3031" y="27"/>
                </a:cubicBezTo>
                <a:lnTo>
                  <a:pt x="3031" y="3004"/>
                </a:lnTo>
                <a:lnTo>
                  <a:pt x="3031" y="3004"/>
                </a:lnTo>
                <a:cubicBezTo>
                  <a:pt x="3031" y="3019"/>
                  <a:pt x="3018" y="3031"/>
                  <a:pt x="3003" y="3031"/>
                </a:cubicBezTo>
                <a:lnTo>
                  <a:pt x="27" y="3031"/>
                </a:lnTo>
                <a:lnTo>
                  <a:pt x="27" y="3031"/>
                </a:lnTo>
                <a:cubicBezTo>
                  <a:pt x="12" y="3031"/>
                  <a:pt x="0" y="3019"/>
                  <a:pt x="0" y="3004"/>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9" name="Freeform 630">
            <a:extLst>
              <a:ext uri="{FF2B5EF4-FFF2-40B4-BE49-F238E27FC236}">
                <a16:creationId xmlns:a16="http://schemas.microsoft.com/office/drawing/2014/main" id="{1930B974-865B-AB4F-9AAA-747CB87E917F}"/>
              </a:ext>
            </a:extLst>
          </p:cNvPr>
          <p:cNvSpPr>
            <a:spLocks noChangeAspect="1"/>
          </p:cNvSpPr>
          <p:nvPr/>
        </p:nvSpPr>
        <p:spPr bwMode="auto">
          <a:xfrm>
            <a:off x="1531328" y="2443497"/>
            <a:ext cx="464477" cy="479593"/>
          </a:xfrm>
          <a:custGeom>
            <a:avLst/>
            <a:gdLst>
              <a:gd name="T0" fmla="*/ 426660 w 158757"/>
              <a:gd name="T1" fmla="*/ 537620 h 164742"/>
              <a:gd name="T2" fmla="*/ 678037 w 158757"/>
              <a:gd name="T3" fmla="*/ 537620 h 164742"/>
              <a:gd name="T4" fmla="*/ 678037 w 158757"/>
              <a:gd name="T5" fmla="*/ 787047 h 164742"/>
              <a:gd name="T6" fmla="*/ 678037 w 158757"/>
              <a:gd name="T7" fmla="*/ 2342653 h 164742"/>
              <a:gd name="T8" fmla="*/ 1465235 w 158757"/>
              <a:gd name="T9" fmla="*/ 2664274 h 164742"/>
              <a:gd name="T10" fmla="*/ 2245823 w 158757"/>
              <a:gd name="T11" fmla="*/ 2342653 h 164742"/>
              <a:gd name="T12" fmla="*/ 2245823 w 158757"/>
              <a:gd name="T13" fmla="*/ 787047 h 164742"/>
              <a:gd name="T14" fmla="*/ 2245823 w 158757"/>
              <a:gd name="T15" fmla="*/ 537620 h 164742"/>
              <a:gd name="T16" fmla="*/ 2497206 w 158757"/>
              <a:gd name="T17" fmla="*/ 537620 h 164742"/>
              <a:gd name="T18" fmla="*/ 2497206 w 158757"/>
              <a:gd name="T19" fmla="*/ 2592080 h 164742"/>
              <a:gd name="T20" fmla="*/ 1465235 w 158757"/>
              <a:gd name="T21" fmla="*/ 3018713 h 164742"/>
              <a:gd name="T22" fmla="*/ 426660 w 158757"/>
              <a:gd name="T23" fmla="*/ 2592080 h 164742"/>
              <a:gd name="T24" fmla="*/ 426660 w 158757"/>
              <a:gd name="T25" fmla="*/ 537620 h 164742"/>
              <a:gd name="T26" fmla="*/ 1465359 w 158757"/>
              <a:gd name="T27" fmla="*/ 0 h 164742"/>
              <a:gd name="T28" fmla="*/ 1637890 w 158757"/>
              <a:gd name="T29" fmla="*/ 178346 h 164742"/>
              <a:gd name="T30" fmla="*/ 1637890 w 158757"/>
              <a:gd name="T31" fmla="*/ 1327693 h 164742"/>
              <a:gd name="T32" fmla="*/ 1465359 w 158757"/>
              <a:gd name="T33" fmla="*/ 1506039 h 164742"/>
              <a:gd name="T34" fmla="*/ 1292829 w 158757"/>
              <a:gd name="T35" fmla="*/ 1327693 h 164742"/>
              <a:gd name="T36" fmla="*/ 1292829 w 158757"/>
              <a:gd name="T37" fmla="*/ 178346 h 164742"/>
              <a:gd name="T38" fmla="*/ 1465359 w 158757"/>
              <a:gd name="T39" fmla="*/ 0 h 1647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8757" h="164742">
                <a:moveTo>
                  <a:pt x="23127" y="29340"/>
                </a:moveTo>
                <a:cubicBezTo>
                  <a:pt x="27072" y="25400"/>
                  <a:pt x="33167" y="25400"/>
                  <a:pt x="36753" y="29340"/>
                </a:cubicBezTo>
                <a:cubicBezTo>
                  <a:pt x="40697" y="32922"/>
                  <a:pt x="40697" y="39012"/>
                  <a:pt x="36753" y="42952"/>
                </a:cubicBezTo>
                <a:cubicBezTo>
                  <a:pt x="13446" y="66235"/>
                  <a:pt x="13446" y="104205"/>
                  <a:pt x="36753" y="127847"/>
                </a:cubicBezTo>
                <a:cubicBezTo>
                  <a:pt x="48227" y="138951"/>
                  <a:pt x="63287" y="145399"/>
                  <a:pt x="79423" y="145399"/>
                </a:cubicBezTo>
                <a:cubicBezTo>
                  <a:pt x="95559" y="145399"/>
                  <a:pt x="110619" y="138951"/>
                  <a:pt x="121735" y="127847"/>
                </a:cubicBezTo>
                <a:cubicBezTo>
                  <a:pt x="145401" y="104205"/>
                  <a:pt x="145401" y="66235"/>
                  <a:pt x="121735" y="42952"/>
                </a:cubicBezTo>
                <a:cubicBezTo>
                  <a:pt x="118149" y="39012"/>
                  <a:pt x="118149" y="32922"/>
                  <a:pt x="121735" y="29340"/>
                </a:cubicBezTo>
                <a:cubicBezTo>
                  <a:pt x="125321" y="25400"/>
                  <a:pt x="131775" y="25400"/>
                  <a:pt x="135361" y="29340"/>
                </a:cubicBezTo>
                <a:cubicBezTo>
                  <a:pt x="166556" y="60146"/>
                  <a:pt x="166556" y="110653"/>
                  <a:pt x="135361" y="141459"/>
                </a:cubicBezTo>
                <a:cubicBezTo>
                  <a:pt x="119942" y="156861"/>
                  <a:pt x="99503" y="164742"/>
                  <a:pt x="79423" y="164742"/>
                </a:cubicBezTo>
                <a:cubicBezTo>
                  <a:pt x="58984" y="164742"/>
                  <a:pt x="38904" y="156861"/>
                  <a:pt x="23127" y="141459"/>
                </a:cubicBezTo>
                <a:cubicBezTo>
                  <a:pt x="-7710" y="110653"/>
                  <a:pt x="-7710" y="60146"/>
                  <a:pt x="23127" y="29340"/>
                </a:cubicBezTo>
                <a:close/>
                <a:moveTo>
                  <a:pt x="79430" y="0"/>
                </a:moveTo>
                <a:cubicBezTo>
                  <a:pt x="84625" y="0"/>
                  <a:pt x="88782" y="4686"/>
                  <a:pt x="88782" y="9733"/>
                </a:cubicBezTo>
                <a:lnTo>
                  <a:pt x="88782" y="72457"/>
                </a:lnTo>
                <a:cubicBezTo>
                  <a:pt x="88782" y="77864"/>
                  <a:pt x="84625" y="82190"/>
                  <a:pt x="79430" y="82190"/>
                </a:cubicBezTo>
                <a:cubicBezTo>
                  <a:pt x="74234" y="82190"/>
                  <a:pt x="70078" y="77864"/>
                  <a:pt x="70078" y="72457"/>
                </a:cubicBezTo>
                <a:lnTo>
                  <a:pt x="70078" y="9733"/>
                </a:lnTo>
                <a:cubicBezTo>
                  <a:pt x="70078" y="4686"/>
                  <a:pt x="74234" y="0"/>
                  <a:pt x="79430"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24" name="TextBox 23">
            <a:extLst>
              <a:ext uri="{FF2B5EF4-FFF2-40B4-BE49-F238E27FC236}">
                <a16:creationId xmlns:a16="http://schemas.microsoft.com/office/drawing/2014/main" id="{93DA243B-7C30-0847-A10A-90D132D4819B}"/>
              </a:ext>
            </a:extLst>
          </p:cNvPr>
          <p:cNvSpPr txBox="1"/>
          <p:nvPr/>
        </p:nvSpPr>
        <p:spPr>
          <a:xfrm>
            <a:off x="1421166" y="3013517"/>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2020</a:t>
            </a:r>
          </a:p>
        </p:txBody>
      </p:sp>
      <p:sp>
        <p:nvSpPr>
          <p:cNvPr id="29" name="TextBox 28">
            <a:extLst>
              <a:ext uri="{FF2B5EF4-FFF2-40B4-BE49-F238E27FC236}">
                <a16:creationId xmlns:a16="http://schemas.microsoft.com/office/drawing/2014/main" id="{D9878C34-ACE1-C442-9FD6-CE444804FC40}"/>
              </a:ext>
            </a:extLst>
          </p:cNvPr>
          <p:cNvSpPr txBox="1"/>
          <p:nvPr/>
        </p:nvSpPr>
        <p:spPr>
          <a:xfrm>
            <a:off x="1109701" y="3802080"/>
            <a:ext cx="1215397"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Milestone</a:t>
            </a:r>
          </a:p>
        </p:txBody>
      </p:sp>
      <p:sp>
        <p:nvSpPr>
          <p:cNvPr id="30" name="Subtitle 2">
            <a:extLst>
              <a:ext uri="{FF2B5EF4-FFF2-40B4-BE49-F238E27FC236}">
                <a16:creationId xmlns:a16="http://schemas.microsoft.com/office/drawing/2014/main" id="{9C3D7388-1B89-464B-99C6-AD2C8CA95932}"/>
              </a:ext>
            </a:extLst>
          </p:cNvPr>
          <p:cNvSpPr txBox="1">
            <a:spLocks/>
          </p:cNvSpPr>
          <p:nvPr/>
        </p:nvSpPr>
        <p:spPr>
          <a:xfrm>
            <a:off x="1039922" y="4143728"/>
            <a:ext cx="1447288" cy="1637051"/>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 marketing values to make consumers.</a:t>
            </a:r>
          </a:p>
        </p:txBody>
      </p:sp>
      <p:sp>
        <p:nvSpPr>
          <p:cNvPr id="3075" name="Freeform 3">
            <a:extLst>
              <a:ext uri="{FF2B5EF4-FFF2-40B4-BE49-F238E27FC236}">
                <a16:creationId xmlns:a16="http://schemas.microsoft.com/office/drawing/2014/main" id="{DA51D411-9793-0341-97DC-0E9F0A3D8053}"/>
              </a:ext>
            </a:extLst>
          </p:cNvPr>
          <p:cNvSpPr>
            <a:spLocks noChangeArrowheads="1"/>
          </p:cNvSpPr>
          <p:nvPr/>
        </p:nvSpPr>
        <p:spPr bwMode="auto">
          <a:xfrm>
            <a:off x="3106035" y="1997490"/>
            <a:ext cx="1667323" cy="4074126"/>
          </a:xfrm>
          <a:custGeom>
            <a:avLst/>
            <a:gdLst>
              <a:gd name="T0" fmla="*/ 0 w 3757"/>
              <a:gd name="T1" fmla="*/ 7346 h 7385"/>
              <a:gd name="T2" fmla="*/ 0 w 3757"/>
              <a:gd name="T3" fmla="*/ 38 h 7385"/>
              <a:gd name="T4" fmla="*/ 0 w 3757"/>
              <a:gd name="T5" fmla="*/ 38 h 7385"/>
              <a:gd name="T6" fmla="*/ 38 w 3757"/>
              <a:gd name="T7" fmla="*/ 0 h 7385"/>
              <a:gd name="T8" fmla="*/ 3718 w 3757"/>
              <a:gd name="T9" fmla="*/ 0 h 7385"/>
              <a:gd name="T10" fmla="*/ 3718 w 3757"/>
              <a:gd name="T11" fmla="*/ 0 h 7385"/>
              <a:gd name="T12" fmla="*/ 3756 w 3757"/>
              <a:gd name="T13" fmla="*/ 38 h 7385"/>
              <a:gd name="T14" fmla="*/ 3756 w 3757"/>
              <a:gd name="T15" fmla="*/ 7346 h 7385"/>
              <a:gd name="T16" fmla="*/ 3756 w 3757"/>
              <a:gd name="T17" fmla="*/ 7346 h 7385"/>
              <a:gd name="T18" fmla="*/ 3718 w 3757"/>
              <a:gd name="T19" fmla="*/ 7384 h 7385"/>
              <a:gd name="T20" fmla="*/ 38 w 3757"/>
              <a:gd name="T21" fmla="*/ 7384 h 7385"/>
              <a:gd name="T22" fmla="*/ 38 w 3757"/>
              <a:gd name="T23" fmla="*/ 7384 h 7385"/>
              <a:gd name="T24" fmla="*/ 0 w 3757"/>
              <a:gd name="T25" fmla="*/ 7346 h 7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57" h="7385">
                <a:moveTo>
                  <a:pt x="0" y="7346"/>
                </a:moveTo>
                <a:lnTo>
                  <a:pt x="0" y="38"/>
                </a:lnTo>
                <a:lnTo>
                  <a:pt x="0" y="38"/>
                </a:lnTo>
                <a:cubicBezTo>
                  <a:pt x="0" y="16"/>
                  <a:pt x="17" y="0"/>
                  <a:pt x="38" y="0"/>
                </a:cubicBezTo>
                <a:lnTo>
                  <a:pt x="3718" y="0"/>
                </a:lnTo>
                <a:lnTo>
                  <a:pt x="3718" y="0"/>
                </a:lnTo>
                <a:cubicBezTo>
                  <a:pt x="3739" y="0"/>
                  <a:pt x="3756" y="16"/>
                  <a:pt x="3756" y="38"/>
                </a:cubicBezTo>
                <a:lnTo>
                  <a:pt x="3756" y="7346"/>
                </a:lnTo>
                <a:lnTo>
                  <a:pt x="3756" y="7346"/>
                </a:lnTo>
                <a:cubicBezTo>
                  <a:pt x="3756" y="7367"/>
                  <a:pt x="3739" y="7384"/>
                  <a:pt x="3718" y="7384"/>
                </a:cubicBezTo>
                <a:lnTo>
                  <a:pt x="38" y="7384"/>
                </a:lnTo>
                <a:lnTo>
                  <a:pt x="38" y="7384"/>
                </a:lnTo>
                <a:cubicBezTo>
                  <a:pt x="17" y="7384"/>
                  <a:pt x="0" y="7367"/>
                  <a:pt x="0" y="7346"/>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useBgFill="1">
        <p:nvSpPr>
          <p:cNvPr id="3076" name="Freeform 4">
            <a:extLst>
              <a:ext uri="{FF2B5EF4-FFF2-40B4-BE49-F238E27FC236}">
                <a16:creationId xmlns:a16="http://schemas.microsoft.com/office/drawing/2014/main" id="{D2365E53-261F-1F46-928A-7EA1880EFDEA}"/>
              </a:ext>
            </a:extLst>
          </p:cNvPr>
          <p:cNvSpPr>
            <a:spLocks noChangeArrowheads="1"/>
          </p:cNvSpPr>
          <p:nvPr/>
        </p:nvSpPr>
        <p:spPr bwMode="auto">
          <a:xfrm>
            <a:off x="3266506" y="2167745"/>
            <a:ext cx="1344427" cy="1346383"/>
          </a:xfrm>
          <a:custGeom>
            <a:avLst/>
            <a:gdLst>
              <a:gd name="T0" fmla="*/ 0 w 3031"/>
              <a:gd name="T1" fmla="*/ 3004 h 3032"/>
              <a:gd name="T2" fmla="*/ 0 w 3031"/>
              <a:gd name="T3" fmla="*/ 27 h 3032"/>
              <a:gd name="T4" fmla="*/ 0 w 3031"/>
              <a:gd name="T5" fmla="*/ 27 h 3032"/>
              <a:gd name="T6" fmla="*/ 27 w 3031"/>
              <a:gd name="T7" fmla="*/ 0 h 3032"/>
              <a:gd name="T8" fmla="*/ 3003 w 3031"/>
              <a:gd name="T9" fmla="*/ 0 h 3032"/>
              <a:gd name="T10" fmla="*/ 3003 w 3031"/>
              <a:gd name="T11" fmla="*/ 0 h 3032"/>
              <a:gd name="T12" fmla="*/ 3030 w 3031"/>
              <a:gd name="T13" fmla="*/ 27 h 3032"/>
              <a:gd name="T14" fmla="*/ 3030 w 3031"/>
              <a:gd name="T15" fmla="*/ 3004 h 3032"/>
              <a:gd name="T16" fmla="*/ 3030 w 3031"/>
              <a:gd name="T17" fmla="*/ 3004 h 3032"/>
              <a:gd name="T18" fmla="*/ 3003 w 3031"/>
              <a:gd name="T19" fmla="*/ 3031 h 3032"/>
              <a:gd name="T20" fmla="*/ 27 w 3031"/>
              <a:gd name="T21" fmla="*/ 3031 h 3032"/>
              <a:gd name="T22" fmla="*/ 27 w 3031"/>
              <a:gd name="T23" fmla="*/ 3031 h 3032"/>
              <a:gd name="T24" fmla="*/ 0 w 3031"/>
              <a:gd name="T25" fmla="*/ 3004 h 3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31" h="3032">
                <a:moveTo>
                  <a:pt x="0" y="3004"/>
                </a:moveTo>
                <a:lnTo>
                  <a:pt x="0" y="27"/>
                </a:lnTo>
                <a:lnTo>
                  <a:pt x="0" y="27"/>
                </a:lnTo>
                <a:cubicBezTo>
                  <a:pt x="0" y="13"/>
                  <a:pt x="11" y="0"/>
                  <a:pt x="27" y="0"/>
                </a:cubicBezTo>
                <a:lnTo>
                  <a:pt x="3003" y="0"/>
                </a:lnTo>
                <a:lnTo>
                  <a:pt x="3003" y="0"/>
                </a:lnTo>
                <a:cubicBezTo>
                  <a:pt x="3018" y="0"/>
                  <a:pt x="3030" y="13"/>
                  <a:pt x="3030" y="27"/>
                </a:cubicBezTo>
                <a:lnTo>
                  <a:pt x="3030" y="3004"/>
                </a:lnTo>
                <a:lnTo>
                  <a:pt x="3030" y="3004"/>
                </a:lnTo>
                <a:cubicBezTo>
                  <a:pt x="3030" y="3019"/>
                  <a:pt x="3018" y="3031"/>
                  <a:pt x="3003" y="3031"/>
                </a:cubicBezTo>
                <a:lnTo>
                  <a:pt x="27" y="3031"/>
                </a:lnTo>
                <a:lnTo>
                  <a:pt x="27" y="3031"/>
                </a:lnTo>
                <a:cubicBezTo>
                  <a:pt x="11" y="3031"/>
                  <a:pt x="0" y="3019"/>
                  <a:pt x="0" y="3004"/>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0" name="Freeform 631">
            <a:extLst>
              <a:ext uri="{FF2B5EF4-FFF2-40B4-BE49-F238E27FC236}">
                <a16:creationId xmlns:a16="http://schemas.microsoft.com/office/drawing/2014/main" id="{C47D9E0D-FDDF-C74B-A9DC-B4F9D233CD4B}"/>
              </a:ext>
            </a:extLst>
          </p:cNvPr>
          <p:cNvSpPr>
            <a:spLocks noChangeAspect="1"/>
          </p:cNvSpPr>
          <p:nvPr/>
        </p:nvSpPr>
        <p:spPr bwMode="auto">
          <a:xfrm>
            <a:off x="3628839" y="2417387"/>
            <a:ext cx="619760" cy="531813"/>
          </a:xfrm>
          <a:custGeom>
            <a:avLst/>
            <a:gdLst>
              <a:gd name="T0" fmla="*/ 502583 w 212659"/>
              <a:gd name="T1" fmla="*/ 401651 h 182199"/>
              <a:gd name="T2" fmla="*/ 471075 w 212659"/>
              <a:gd name="T3" fmla="*/ 570713 h 182199"/>
              <a:gd name="T4" fmla="*/ 439567 w 212659"/>
              <a:gd name="T5" fmla="*/ 401651 h 182199"/>
              <a:gd name="T6" fmla="*/ 337348 w 212659"/>
              <a:gd name="T7" fmla="*/ 331399 h 182199"/>
              <a:gd name="T8" fmla="*/ 411627 w 212659"/>
              <a:gd name="T9" fmla="*/ 580501 h 182199"/>
              <a:gd name="T10" fmla="*/ 346933 w 212659"/>
              <a:gd name="T11" fmla="*/ 580501 h 182199"/>
              <a:gd name="T12" fmla="*/ 337348 w 212659"/>
              <a:gd name="T13" fmla="*/ 397338 h 182199"/>
              <a:gd name="T14" fmla="*/ 326566 w 212659"/>
              <a:gd name="T15" fmla="*/ 459611 h 182199"/>
              <a:gd name="T16" fmla="*/ 263068 w 212659"/>
              <a:gd name="T17" fmla="*/ 459611 h 182199"/>
              <a:gd name="T18" fmla="*/ 337348 w 212659"/>
              <a:gd name="T19" fmla="*/ 331399 h 182199"/>
              <a:gd name="T20" fmla="*/ 482096 w 212659"/>
              <a:gd name="T21" fmla="*/ 289988 h 182199"/>
              <a:gd name="T22" fmla="*/ 426097 w 212659"/>
              <a:gd name="T23" fmla="*/ 326264 h 182199"/>
              <a:gd name="T24" fmla="*/ 232534 w 212659"/>
              <a:gd name="T25" fmla="*/ 383096 h 182199"/>
              <a:gd name="T26" fmla="*/ 199665 w 212659"/>
              <a:gd name="T27" fmla="*/ 581410 h 182199"/>
              <a:gd name="T28" fmla="*/ 166796 w 212659"/>
              <a:gd name="T29" fmla="*/ 383096 h 182199"/>
              <a:gd name="T30" fmla="*/ 67170 w 212659"/>
              <a:gd name="T31" fmla="*/ 155007 h 182199"/>
              <a:gd name="T32" fmla="*/ 61109 w 212659"/>
              <a:gd name="T33" fmla="*/ 222711 h 182199"/>
              <a:gd name="T34" fmla="*/ 16253 w 212659"/>
              <a:gd name="T35" fmla="*/ 234590 h 182199"/>
              <a:gd name="T36" fmla="*/ 21101 w 212659"/>
              <a:gd name="T37" fmla="*/ 163320 h 182199"/>
              <a:gd name="T38" fmla="*/ 214428 w 212659"/>
              <a:gd name="T39" fmla="*/ 131405 h 182199"/>
              <a:gd name="T40" fmla="*/ 242648 w 212659"/>
              <a:gd name="T41" fmla="*/ 190674 h 182199"/>
              <a:gd name="T42" fmla="*/ 126083 w 212659"/>
              <a:gd name="T43" fmla="*/ 484608 h 182199"/>
              <a:gd name="T44" fmla="*/ 59826 w 212659"/>
              <a:gd name="T45" fmla="*/ 484608 h 182199"/>
              <a:gd name="T46" fmla="*/ 214428 w 212659"/>
              <a:gd name="T47" fmla="*/ 131405 h 182199"/>
              <a:gd name="T48" fmla="*/ 609499 w 212659"/>
              <a:gd name="T49" fmla="*/ 382254 h 182199"/>
              <a:gd name="T50" fmla="*/ 576522 w 212659"/>
              <a:gd name="T51" fmla="*/ 602780 h 182199"/>
              <a:gd name="T52" fmla="*/ 543549 w 212659"/>
              <a:gd name="T53" fmla="*/ 382254 h 182199"/>
              <a:gd name="T54" fmla="*/ 300506 w 212659"/>
              <a:gd name="T55" fmla="*/ 139799 h 182199"/>
              <a:gd name="T56" fmla="*/ 334464 w 212659"/>
              <a:gd name="T57" fmla="*/ 0 h 182199"/>
              <a:gd name="T58" fmla="*/ 683731 w 212659"/>
              <a:gd name="T59" fmla="*/ 415705 h 182199"/>
              <a:gd name="T60" fmla="*/ 334464 w 212659"/>
              <a:gd name="T61" fmla="*/ 65637 h 182199"/>
              <a:gd name="T62" fmla="*/ 102833 w 212659"/>
              <a:gd name="T63" fmla="*/ 119122 h 182199"/>
              <a:gd name="T64" fmla="*/ 334464 w 212659"/>
              <a:gd name="T65" fmla="*/ 0 h 182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2659" h="182199">
                <a:moveTo>
                  <a:pt x="139821" y="109537"/>
                </a:moveTo>
                <a:cubicBezTo>
                  <a:pt x="144670" y="109537"/>
                  <a:pt x="149173" y="113872"/>
                  <a:pt x="149173" y="119290"/>
                </a:cubicBezTo>
                <a:lnTo>
                  <a:pt x="149173" y="159748"/>
                </a:lnTo>
                <a:cubicBezTo>
                  <a:pt x="149173" y="165166"/>
                  <a:pt x="144670" y="169501"/>
                  <a:pt x="139821" y="169501"/>
                </a:cubicBezTo>
                <a:cubicBezTo>
                  <a:pt x="134625" y="169501"/>
                  <a:pt x="130469" y="165166"/>
                  <a:pt x="130469" y="159748"/>
                </a:cubicBezTo>
                <a:lnTo>
                  <a:pt x="130469" y="119290"/>
                </a:lnTo>
                <a:cubicBezTo>
                  <a:pt x="130469" y="113872"/>
                  <a:pt x="134625" y="109537"/>
                  <a:pt x="139821" y="109537"/>
                </a:cubicBezTo>
                <a:close/>
                <a:moveTo>
                  <a:pt x="100129" y="98425"/>
                </a:moveTo>
                <a:cubicBezTo>
                  <a:pt x="112219" y="98425"/>
                  <a:pt x="122176" y="108579"/>
                  <a:pt x="122176" y="120910"/>
                </a:cubicBezTo>
                <a:lnTo>
                  <a:pt x="122176" y="172408"/>
                </a:lnTo>
                <a:cubicBezTo>
                  <a:pt x="122176" y="177847"/>
                  <a:pt x="117909" y="182199"/>
                  <a:pt x="112575" y="182199"/>
                </a:cubicBezTo>
                <a:cubicBezTo>
                  <a:pt x="107241" y="182199"/>
                  <a:pt x="102974" y="177847"/>
                  <a:pt x="102974" y="172408"/>
                </a:cubicBezTo>
                <a:lnTo>
                  <a:pt x="102974" y="120910"/>
                </a:lnTo>
                <a:cubicBezTo>
                  <a:pt x="102974" y="119459"/>
                  <a:pt x="101551" y="118009"/>
                  <a:pt x="100129" y="118009"/>
                </a:cubicBezTo>
                <a:cubicBezTo>
                  <a:pt x="98351" y="118009"/>
                  <a:pt x="96929" y="119459"/>
                  <a:pt x="96929" y="120910"/>
                </a:cubicBezTo>
                <a:lnTo>
                  <a:pt x="96929" y="136504"/>
                </a:lnTo>
                <a:cubicBezTo>
                  <a:pt x="96929" y="141582"/>
                  <a:pt x="93017" y="146296"/>
                  <a:pt x="87327" y="146296"/>
                </a:cubicBezTo>
                <a:cubicBezTo>
                  <a:pt x="82349" y="146296"/>
                  <a:pt x="78082" y="141582"/>
                  <a:pt x="78082" y="136504"/>
                </a:cubicBezTo>
                <a:lnTo>
                  <a:pt x="78082" y="120910"/>
                </a:lnTo>
                <a:cubicBezTo>
                  <a:pt x="78082" y="108579"/>
                  <a:pt x="88039" y="98425"/>
                  <a:pt x="100129" y="98425"/>
                </a:cubicBezTo>
                <a:close/>
                <a:moveTo>
                  <a:pt x="100455" y="63500"/>
                </a:moveTo>
                <a:cubicBezTo>
                  <a:pt x="117437" y="63500"/>
                  <a:pt x="133336" y="71760"/>
                  <a:pt x="143092" y="86126"/>
                </a:cubicBezTo>
                <a:cubicBezTo>
                  <a:pt x="145983" y="90435"/>
                  <a:pt x="144537" y="96541"/>
                  <a:pt x="140201" y="99773"/>
                </a:cubicBezTo>
                <a:cubicBezTo>
                  <a:pt x="135504" y="102646"/>
                  <a:pt x="129723" y="101209"/>
                  <a:pt x="126471" y="96900"/>
                </a:cubicBezTo>
                <a:cubicBezTo>
                  <a:pt x="121051" y="87921"/>
                  <a:pt x="110933" y="82893"/>
                  <a:pt x="100455" y="82893"/>
                </a:cubicBezTo>
                <a:cubicBezTo>
                  <a:pt x="83111" y="82893"/>
                  <a:pt x="69019" y="96541"/>
                  <a:pt x="69019" y="113779"/>
                </a:cubicBezTo>
                <a:lnTo>
                  <a:pt x="69019" y="162981"/>
                </a:lnTo>
                <a:cubicBezTo>
                  <a:pt x="69019" y="168368"/>
                  <a:pt x="64683" y="172678"/>
                  <a:pt x="59263" y="172678"/>
                </a:cubicBezTo>
                <a:cubicBezTo>
                  <a:pt x="53843" y="172678"/>
                  <a:pt x="49507" y="168368"/>
                  <a:pt x="49507" y="162981"/>
                </a:cubicBezTo>
                <a:lnTo>
                  <a:pt x="49507" y="113779"/>
                </a:lnTo>
                <a:cubicBezTo>
                  <a:pt x="49507" y="85766"/>
                  <a:pt x="72271" y="63500"/>
                  <a:pt x="100455" y="63500"/>
                </a:cubicBezTo>
                <a:close/>
                <a:moveTo>
                  <a:pt x="19937" y="46037"/>
                </a:moveTo>
                <a:cubicBezTo>
                  <a:pt x="24255" y="49212"/>
                  <a:pt x="25334" y="54856"/>
                  <a:pt x="22455" y="59090"/>
                </a:cubicBezTo>
                <a:cubicBezTo>
                  <a:pt x="20656" y="61559"/>
                  <a:pt x="19577" y="63676"/>
                  <a:pt x="18138" y="66145"/>
                </a:cubicBezTo>
                <a:cubicBezTo>
                  <a:pt x="16338" y="68967"/>
                  <a:pt x="13100" y="71084"/>
                  <a:pt x="9502" y="71084"/>
                </a:cubicBezTo>
                <a:cubicBezTo>
                  <a:pt x="8062" y="71084"/>
                  <a:pt x="6263" y="70731"/>
                  <a:pt x="4824" y="69673"/>
                </a:cubicBezTo>
                <a:cubicBezTo>
                  <a:pt x="146" y="67204"/>
                  <a:pt x="-1293" y="61206"/>
                  <a:pt x="1226" y="56620"/>
                </a:cubicBezTo>
                <a:cubicBezTo>
                  <a:pt x="2665" y="54151"/>
                  <a:pt x="4464" y="50976"/>
                  <a:pt x="6263" y="48506"/>
                </a:cubicBezTo>
                <a:cubicBezTo>
                  <a:pt x="9502" y="43920"/>
                  <a:pt x="15619" y="42862"/>
                  <a:pt x="19937" y="46037"/>
                </a:cubicBezTo>
                <a:close/>
                <a:moveTo>
                  <a:pt x="63645" y="39027"/>
                </a:moveTo>
                <a:cubicBezTo>
                  <a:pt x="68379" y="36512"/>
                  <a:pt x="74206" y="38667"/>
                  <a:pt x="76755" y="43338"/>
                </a:cubicBezTo>
                <a:cubicBezTo>
                  <a:pt x="79305" y="48367"/>
                  <a:pt x="77120" y="54115"/>
                  <a:pt x="72021" y="56630"/>
                </a:cubicBezTo>
                <a:cubicBezTo>
                  <a:pt x="50898" y="67048"/>
                  <a:pt x="37423" y="88244"/>
                  <a:pt x="37423" y="111955"/>
                </a:cubicBezTo>
                <a:lnTo>
                  <a:pt x="37423" y="143928"/>
                </a:lnTo>
                <a:cubicBezTo>
                  <a:pt x="37423" y="149317"/>
                  <a:pt x="32689" y="153628"/>
                  <a:pt x="27226" y="153628"/>
                </a:cubicBezTo>
                <a:cubicBezTo>
                  <a:pt x="22127" y="153628"/>
                  <a:pt x="17757" y="149317"/>
                  <a:pt x="17757" y="143928"/>
                </a:cubicBezTo>
                <a:lnTo>
                  <a:pt x="17757" y="111955"/>
                </a:lnTo>
                <a:cubicBezTo>
                  <a:pt x="17757" y="80700"/>
                  <a:pt x="35238" y="53037"/>
                  <a:pt x="63645" y="39027"/>
                </a:cubicBezTo>
                <a:close/>
                <a:moveTo>
                  <a:pt x="98981" y="31750"/>
                </a:moveTo>
                <a:cubicBezTo>
                  <a:pt x="143932" y="31750"/>
                  <a:pt x="180907" y="68297"/>
                  <a:pt x="180907" y="113529"/>
                </a:cubicBezTo>
                <a:lnTo>
                  <a:pt x="180907" y="169255"/>
                </a:lnTo>
                <a:cubicBezTo>
                  <a:pt x="180907" y="174683"/>
                  <a:pt x="176557" y="179025"/>
                  <a:pt x="171119" y="179025"/>
                </a:cubicBezTo>
                <a:cubicBezTo>
                  <a:pt x="165682" y="179025"/>
                  <a:pt x="161332" y="174683"/>
                  <a:pt x="161332" y="169255"/>
                </a:cubicBezTo>
                <a:lnTo>
                  <a:pt x="161332" y="113529"/>
                </a:lnTo>
                <a:cubicBezTo>
                  <a:pt x="161332" y="79153"/>
                  <a:pt x="133419" y="51290"/>
                  <a:pt x="98981" y="51290"/>
                </a:cubicBezTo>
                <a:cubicBezTo>
                  <a:pt x="93544" y="51290"/>
                  <a:pt x="89194" y="46948"/>
                  <a:pt x="89194" y="41520"/>
                </a:cubicBezTo>
                <a:cubicBezTo>
                  <a:pt x="89194" y="36092"/>
                  <a:pt x="93544" y="31750"/>
                  <a:pt x="98981" y="31750"/>
                </a:cubicBezTo>
                <a:close/>
                <a:moveTo>
                  <a:pt x="99273" y="0"/>
                </a:moveTo>
                <a:cubicBezTo>
                  <a:pt x="161546" y="0"/>
                  <a:pt x="212659" y="50902"/>
                  <a:pt x="212659" y="113717"/>
                </a:cubicBezTo>
                <a:cubicBezTo>
                  <a:pt x="212659" y="119132"/>
                  <a:pt x="208340" y="123464"/>
                  <a:pt x="202940" y="123464"/>
                </a:cubicBezTo>
                <a:cubicBezTo>
                  <a:pt x="197541" y="123464"/>
                  <a:pt x="193222" y="119132"/>
                  <a:pt x="193222" y="113717"/>
                </a:cubicBezTo>
                <a:cubicBezTo>
                  <a:pt x="193222" y="61732"/>
                  <a:pt x="151107" y="19494"/>
                  <a:pt x="99273" y="19494"/>
                </a:cubicBezTo>
                <a:cubicBezTo>
                  <a:pt x="79475" y="19494"/>
                  <a:pt x="60038" y="25631"/>
                  <a:pt x="44200" y="37184"/>
                </a:cubicBezTo>
                <a:cubicBezTo>
                  <a:pt x="39880" y="40433"/>
                  <a:pt x="33761" y="39350"/>
                  <a:pt x="30522" y="35379"/>
                </a:cubicBezTo>
                <a:cubicBezTo>
                  <a:pt x="27282" y="30685"/>
                  <a:pt x="28362" y="24548"/>
                  <a:pt x="32681" y="21660"/>
                </a:cubicBezTo>
                <a:cubicBezTo>
                  <a:pt x="52119" y="7220"/>
                  <a:pt x="75156" y="0"/>
                  <a:pt x="99273"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25" name="TextBox 24">
            <a:extLst>
              <a:ext uri="{FF2B5EF4-FFF2-40B4-BE49-F238E27FC236}">
                <a16:creationId xmlns:a16="http://schemas.microsoft.com/office/drawing/2014/main" id="{0D3CEAC6-F1A9-2E46-A4CD-6934EBA3EC58}"/>
              </a:ext>
            </a:extLst>
          </p:cNvPr>
          <p:cNvSpPr txBox="1"/>
          <p:nvPr/>
        </p:nvSpPr>
        <p:spPr>
          <a:xfrm>
            <a:off x="3624371" y="3013517"/>
            <a:ext cx="62869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2021</a:t>
            </a:r>
          </a:p>
        </p:txBody>
      </p:sp>
      <p:sp>
        <p:nvSpPr>
          <p:cNvPr id="33" name="TextBox 32">
            <a:extLst>
              <a:ext uri="{FF2B5EF4-FFF2-40B4-BE49-F238E27FC236}">
                <a16:creationId xmlns:a16="http://schemas.microsoft.com/office/drawing/2014/main" id="{14AAA00C-489A-8145-9319-B97939D95145}"/>
              </a:ext>
            </a:extLst>
          </p:cNvPr>
          <p:cNvSpPr txBox="1"/>
          <p:nvPr/>
        </p:nvSpPr>
        <p:spPr>
          <a:xfrm>
            <a:off x="3284854" y="3802080"/>
            <a:ext cx="1215397"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Milestone</a:t>
            </a:r>
          </a:p>
        </p:txBody>
      </p:sp>
      <p:sp>
        <p:nvSpPr>
          <p:cNvPr id="34" name="Subtitle 2">
            <a:extLst>
              <a:ext uri="{FF2B5EF4-FFF2-40B4-BE49-F238E27FC236}">
                <a16:creationId xmlns:a16="http://schemas.microsoft.com/office/drawing/2014/main" id="{88D8CD9F-184D-4641-8F5F-FD9833BEF3A2}"/>
              </a:ext>
            </a:extLst>
          </p:cNvPr>
          <p:cNvSpPr txBox="1">
            <a:spLocks/>
          </p:cNvSpPr>
          <p:nvPr/>
        </p:nvSpPr>
        <p:spPr>
          <a:xfrm>
            <a:off x="3215075" y="4143728"/>
            <a:ext cx="1447288" cy="1637051"/>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 marketing values to make consumers.</a:t>
            </a:r>
          </a:p>
        </p:txBody>
      </p:sp>
      <p:sp>
        <p:nvSpPr>
          <p:cNvPr id="3077" name="Freeform 5">
            <a:extLst>
              <a:ext uri="{FF2B5EF4-FFF2-40B4-BE49-F238E27FC236}">
                <a16:creationId xmlns:a16="http://schemas.microsoft.com/office/drawing/2014/main" id="{9AB527E1-FB4F-4347-9FA2-C2B96C7B937F}"/>
              </a:ext>
            </a:extLst>
          </p:cNvPr>
          <p:cNvSpPr>
            <a:spLocks noChangeArrowheads="1"/>
          </p:cNvSpPr>
          <p:nvPr/>
        </p:nvSpPr>
        <p:spPr bwMode="auto">
          <a:xfrm>
            <a:off x="5280208" y="1997490"/>
            <a:ext cx="1667323" cy="4074126"/>
          </a:xfrm>
          <a:custGeom>
            <a:avLst/>
            <a:gdLst>
              <a:gd name="T0" fmla="*/ 0 w 3757"/>
              <a:gd name="T1" fmla="*/ 7346 h 7385"/>
              <a:gd name="T2" fmla="*/ 0 w 3757"/>
              <a:gd name="T3" fmla="*/ 38 h 7385"/>
              <a:gd name="T4" fmla="*/ 0 w 3757"/>
              <a:gd name="T5" fmla="*/ 38 h 7385"/>
              <a:gd name="T6" fmla="*/ 38 w 3757"/>
              <a:gd name="T7" fmla="*/ 0 h 7385"/>
              <a:gd name="T8" fmla="*/ 3718 w 3757"/>
              <a:gd name="T9" fmla="*/ 0 h 7385"/>
              <a:gd name="T10" fmla="*/ 3718 w 3757"/>
              <a:gd name="T11" fmla="*/ 0 h 7385"/>
              <a:gd name="T12" fmla="*/ 3756 w 3757"/>
              <a:gd name="T13" fmla="*/ 38 h 7385"/>
              <a:gd name="T14" fmla="*/ 3756 w 3757"/>
              <a:gd name="T15" fmla="*/ 7346 h 7385"/>
              <a:gd name="T16" fmla="*/ 3756 w 3757"/>
              <a:gd name="T17" fmla="*/ 7346 h 7385"/>
              <a:gd name="T18" fmla="*/ 3718 w 3757"/>
              <a:gd name="T19" fmla="*/ 7384 h 7385"/>
              <a:gd name="T20" fmla="*/ 38 w 3757"/>
              <a:gd name="T21" fmla="*/ 7384 h 7385"/>
              <a:gd name="T22" fmla="*/ 38 w 3757"/>
              <a:gd name="T23" fmla="*/ 7384 h 7385"/>
              <a:gd name="T24" fmla="*/ 0 w 3757"/>
              <a:gd name="T25" fmla="*/ 7346 h 7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57" h="7385">
                <a:moveTo>
                  <a:pt x="0" y="7346"/>
                </a:moveTo>
                <a:lnTo>
                  <a:pt x="0" y="38"/>
                </a:lnTo>
                <a:lnTo>
                  <a:pt x="0" y="38"/>
                </a:lnTo>
                <a:cubicBezTo>
                  <a:pt x="0" y="16"/>
                  <a:pt x="17" y="0"/>
                  <a:pt x="38" y="0"/>
                </a:cubicBezTo>
                <a:lnTo>
                  <a:pt x="3718" y="0"/>
                </a:lnTo>
                <a:lnTo>
                  <a:pt x="3718" y="0"/>
                </a:lnTo>
                <a:cubicBezTo>
                  <a:pt x="3739" y="0"/>
                  <a:pt x="3756" y="16"/>
                  <a:pt x="3756" y="38"/>
                </a:cubicBezTo>
                <a:lnTo>
                  <a:pt x="3756" y="7346"/>
                </a:lnTo>
                <a:lnTo>
                  <a:pt x="3756" y="7346"/>
                </a:lnTo>
                <a:cubicBezTo>
                  <a:pt x="3756" y="7367"/>
                  <a:pt x="3739" y="7384"/>
                  <a:pt x="3718" y="7384"/>
                </a:cubicBezTo>
                <a:lnTo>
                  <a:pt x="38" y="7384"/>
                </a:lnTo>
                <a:lnTo>
                  <a:pt x="38" y="7384"/>
                </a:lnTo>
                <a:cubicBezTo>
                  <a:pt x="17" y="7384"/>
                  <a:pt x="0" y="7367"/>
                  <a:pt x="0" y="7346"/>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useBgFill="1">
        <p:nvSpPr>
          <p:cNvPr id="3078" name="Freeform 6">
            <a:extLst>
              <a:ext uri="{FF2B5EF4-FFF2-40B4-BE49-F238E27FC236}">
                <a16:creationId xmlns:a16="http://schemas.microsoft.com/office/drawing/2014/main" id="{84EEC28A-D073-7142-BAE8-9337B4039895}"/>
              </a:ext>
            </a:extLst>
          </p:cNvPr>
          <p:cNvSpPr>
            <a:spLocks noChangeArrowheads="1"/>
          </p:cNvSpPr>
          <p:nvPr/>
        </p:nvSpPr>
        <p:spPr bwMode="auto">
          <a:xfrm>
            <a:off x="5438721" y="2167745"/>
            <a:ext cx="1346383" cy="1346383"/>
          </a:xfrm>
          <a:custGeom>
            <a:avLst/>
            <a:gdLst>
              <a:gd name="T0" fmla="*/ 0 w 3032"/>
              <a:gd name="T1" fmla="*/ 3004 h 3032"/>
              <a:gd name="T2" fmla="*/ 0 w 3032"/>
              <a:gd name="T3" fmla="*/ 27 h 3032"/>
              <a:gd name="T4" fmla="*/ 0 w 3032"/>
              <a:gd name="T5" fmla="*/ 27 h 3032"/>
              <a:gd name="T6" fmla="*/ 28 w 3032"/>
              <a:gd name="T7" fmla="*/ 0 h 3032"/>
              <a:gd name="T8" fmla="*/ 3004 w 3032"/>
              <a:gd name="T9" fmla="*/ 0 h 3032"/>
              <a:gd name="T10" fmla="*/ 3004 w 3032"/>
              <a:gd name="T11" fmla="*/ 0 h 3032"/>
              <a:gd name="T12" fmla="*/ 3031 w 3032"/>
              <a:gd name="T13" fmla="*/ 27 h 3032"/>
              <a:gd name="T14" fmla="*/ 3031 w 3032"/>
              <a:gd name="T15" fmla="*/ 3004 h 3032"/>
              <a:gd name="T16" fmla="*/ 3031 w 3032"/>
              <a:gd name="T17" fmla="*/ 3004 h 3032"/>
              <a:gd name="T18" fmla="*/ 3004 w 3032"/>
              <a:gd name="T19" fmla="*/ 3031 h 3032"/>
              <a:gd name="T20" fmla="*/ 28 w 3032"/>
              <a:gd name="T21" fmla="*/ 3031 h 3032"/>
              <a:gd name="T22" fmla="*/ 28 w 3032"/>
              <a:gd name="T23" fmla="*/ 3031 h 3032"/>
              <a:gd name="T24" fmla="*/ 0 w 3032"/>
              <a:gd name="T25" fmla="*/ 3004 h 3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32" h="3032">
                <a:moveTo>
                  <a:pt x="0" y="3004"/>
                </a:moveTo>
                <a:lnTo>
                  <a:pt x="0" y="27"/>
                </a:lnTo>
                <a:lnTo>
                  <a:pt x="0" y="27"/>
                </a:lnTo>
                <a:cubicBezTo>
                  <a:pt x="0" y="13"/>
                  <a:pt x="13" y="0"/>
                  <a:pt x="28" y="0"/>
                </a:cubicBezTo>
                <a:lnTo>
                  <a:pt x="3004" y="0"/>
                </a:lnTo>
                <a:lnTo>
                  <a:pt x="3004" y="0"/>
                </a:lnTo>
                <a:cubicBezTo>
                  <a:pt x="3019" y="0"/>
                  <a:pt x="3031" y="13"/>
                  <a:pt x="3031" y="27"/>
                </a:cubicBezTo>
                <a:lnTo>
                  <a:pt x="3031" y="3004"/>
                </a:lnTo>
                <a:lnTo>
                  <a:pt x="3031" y="3004"/>
                </a:lnTo>
                <a:cubicBezTo>
                  <a:pt x="3031" y="3019"/>
                  <a:pt x="3019" y="3031"/>
                  <a:pt x="3004" y="3031"/>
                </a:cubicBezTo>
                <a:lnTo>
                  <a:pt x="28" y="3031"/>
                </a:lnTo>
                <a:lnTo>
                  <a:pt x="28" y="3031"/>
                </a:lnTo>
                <a:cubicBezTo>
                  <a:pt x="13" y="3031"/>
                  <a:pt x="0" y="3019"/>
                  <a:pt x="0" y="3004"/>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1" name="Freeform 616">
            <a:extLst>
              <a:ext uri="{FF2B5EF4-FFF2-40B4-BE49-F238E27FC236}">
                <a16:creationId xmlns:a16="http://schemas.microsoft.com/office/drawing/2014/main" id="{94B67966-C73C-094A-AD46-DDF0E0041980}"/>
              </a:ext>
            </a:extLst>
          </p:cNvPr>
          <p:cNvSpPr>
            <a:spLocks noChangeAspect="1"/>
          </p:cNvSpPr>
          <p:nvPr/>
        </p:nvSpPr>
        <p:spPr bwMode="auto">
          <a:xfrm>
            <a:off x="5871429" y="2422197"/>
            <a:ext cx="480967" cy="522193"/>
          </a:xfrm>
          <a:custGeom>
            <a:avLst/>
            <a:gdLst>
              <a:gd name="T0" fmla="*/ 659912 w 164742"/>
              <a:gd name="T1" fmla="*/ 2336316 h 178666"/>
              <a:gd name="T2" fmla="*/ 359959 w 164742"/>
              <a:gd name="T3" fmla="*/ 2633553 h 178666"/>
              <a:gd name="T4" fmla="*/ 659912 w 164742"/>
              <a:gd name="T5" fmla="*/ 2924185 h 178666"/>
              <a:gd name="T6" fmla="*/ 866568 w 164742"/>
              <a:gd name="T7" fmla="*/ 2838309 h 178666"/>
              <a:gd name="T8" fmla="*/ 946697 w 164742"/>
              <a:gd name="T9" fmla="*/ 2648972 h 178666"/>
              <a:gd name="T10" fmla="*/ 938563 w 164742"/>
              <a:gd name="T11" fmla="*/ 2640491 h 178666"/>
              <a:gd name="T12" fmla="*/ 938563 w 164742"/>
              <a:gd name="T13" fmla="*/ 2597934 h 178666"/>
              <a:gd name="T14" fmla="*/ 866568 w 164742"/>
              <a:gd name="T15" fmla="*/ 2423018 h 178666"/>
              <a:gd name="T16" fmla="*/ 659912 w 164742"/>
              <a:gd name="T17" fmla="*/ 2336316 h 178666"/>
              <a:gd name="T18" fmla="*/ 2390404 w 164742"/>
              <a:gd name="T19" fmla="*/ 1784939 h 178666"/>
              <a:gd name="T20" fmla="*/ 2090430 w 164742"/>
              <a:gd name="T21" fmla="*/ 2078530 h 178666"/>
              <a:gd name="T22" fmla="*/ 2390404 w 164742"/>
              <a:gd name="T23" fmla="*/ 2372104 h 178666"/>
              <a:gd name="T24" fmla="*/ 2683705 w 164742"/>
              <a:gd name="T25" fmla="*/ 2078530 h 178666"/>
              <a:gd name="T26" fmla="*/ 2390404 w 164742"/>
              <a:gd name="T27" fmla="*/ 1784939 h 178666"/>
              <a:gd name="T28" fmla="*/ 2686234 w 164742"/>
              <a:gd name="T29" fmla="*/ 438969 h 178666"/>
              <a:gd name="T30" fmla="*/ 1289413 w 164742"/>
              <a:gd name="T31" fmla="*/ 964404 h 178666"/>
              <a:gd name="T32" fmla="*/ 1289413 w 164742"/>
              <a:gd name="T33" fmla="*/ 1152734 h 178666"/>
              <a:gd name="T34" fmla="*/ 2686234 w 164742"/>
              <a:gd name="T35" fmla="*/ 616001 h 178666"/>
              <a:gd name="T36" fmla="*/ 2759067 w 164742"/>
              <a:gd name="T37" fmla="*/ 6645 h 178666"/>
              <a:gd name="T38" fmla="*/ 2951052 w 164742"/>
              <a:gd name="T39" fmla="*/ 26589 h 178666"/>
              <a:gd name="T40" fmla="*/ 3043722 w 164742"/>
              <a:gd name="T41" fmla="*/ 179566 h 178666"/>
              <a:gd name="T42" fmla="*/ 3043722 w 164742"/>
              <a:gd name="T43" fmla="*/ 2061844 h 178666"/>
              <a:gd name="T44" fmla="*/ 3038802 w 164742"/>
              <a:gd name="T45" fmla="*/ 2066774 h 178666"/>
              <a:gd name="T46" fmla="*/ 3043664 w 164742"/>
              <a:gd name="T47" fmla="*/ 2078530 h 178666"/>
              <a:gd name="T48" fmla="*/ 2390404 w 164742"/>
              <a:gd name="T49" fmla="*/ 2732422 h 178666"/>
              <a:gd name="T50" fmla="*/ 1730468 w 164742"/>
              <a:gd name="T51" fmla="*/ 2078530 h 178666"/>
              <a:gd name="T52" fmla="*/ 2390404 w 164742"/>
              <a:gd name="T53" fmla="*/ 1424632 h 178666"/>
              <a:gd name="T54" fmla="*/ 2686234 w 164742"/>
              <a:gd name="T55" fmla="*/ 1547559 h 178666"/>
              <a:gd name="T56" fmla="*/ 2686234 w 164742"/>
              <a:gd name="T57" fmla="*/ 1002456 h 178666"/>
              <a:gd name="T58" fmla="*/ 1289413 w 164742"/>
              <a:gd name="T59" fmla="*/ 1539166 h 178666"/>
              <a:gd name="T60" fmla="*/ 1289413 w 164742"/>
              <a:gd name="T61" fmla="*/ 2576443 h 178666"/>
              <a:gd name="T62" fmla="*/ 1313180 w 164742"/>
              <a:gd name="T63" fmla="*/ 2633553 h 178666"/>
              <a:gd name="T64" fmla="*/ 659912 w 164742"/>
              <a:gd name="T65" fmla="*/ 3287475 h 178666"/>
              <a:gd name="T66" fmla="*/ 0 w 164742"/>
              <a:gd name="T67" fmla="*/ 2633553 h 178666"/>
              <a:gd name="T68" fmla="*/ 659912 w 164742"/>
              <a:gd name="T69" fmla="*/ 1979631 h 178666"/>
              <a:gd name="T70" fmla="*/ 938563 w 164742"/>
              <a:gd name="T71" fmla="*/ 2096254 h 178666"/>
              <a:gd name="T72" fmla="*/ 938563 w 164742"/>
              <a:gd name="T73" fmla="*/ 838033 h 178666"/>
              <a:gd name="T74" fmla="*/ 1044482 w 164742"/>
              <a:gd name="T75" fmla="*/ 671750 h 1786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64742" h="178666">
                <a:moveTo>
                  <a:pt x="35718" y="126973"/>
                </a:moveTo>
                <a:cubicBezTo>
                  <a:pt x="26699" y="126973"/>
                  <a:pt x="19483" y="134153"/>
                  <a:pt x="19483" y="143127"/>
                </a:cubicBezTo>
                <a:cubicBezTo>
                  <a:pt x="19483" y="151743"/>
                  <a:pt x="26699" y="158922"/>
                  <a:pt x="35718" y="158922"/>
                </a:cubicBezTo>
                <a:cubicBezTo>
                  <a:pt x="40048" y="158922"/>
                  <a:pt x="44017" y="157127"/>
                  <a:pt x="46903" y="154255"/>
                </a:cubicBezTo>
                <a:lnTo>
                  <a:pt x="51240" y="143965"/>
                </a:lnTo>
                <a:lnTo>
                  <a:pt x="50800" y="143504"/>
                </a:lnTo>
                <a:lnTo>
                  <a:pt x="50800" y="141191"/>
                </a:lnTo>
                <a:lnTo>
                  <a:pt x="46903" y="131685"/>
                </a:lnTo>
                <a:cubicBezTo>
                  <a:pt x="44017" y="128768"/>
                  <a:pt x="40048" y="126973"/>
                  <a:pt x="35718" y="126973"/>
                </a:cubicBezTo>
                <a:close/>
                <a:moveTo>
                  <a:pt x="129381" y="97007"/>
                </a:moveTo>
                <a:cubicBezTo>
                  <a:pt x="120361" y="97007"/>
                  <a:pt x="113145" y="104260"/>
                  <a:pt x="113145" y="112963"/>
                </a:cubicBezTo>
                <a:cubicBezTo>
                  <a:pt x="113145" y="121666"/>
                  <a:pt x="120361" y="128918"/>
                  <a:pt x="129381" y="128918"/>
                </a:cubicBezTo>
                <a:cubicBezTo>
                  <a:pt x="138040" y="128918"/>
                  <a:pt x="145256" y="121666"/>
                  <a:pt x="145256" y="112963"/>
                </a:cubicBezTo>
                <a:cubicBezTo>
                  <a:pt x="145256" y="104260"/>
                  <a:pt x="138040" y="97007"/>
                  <a:pt x="129381" y="97007"/>
                </a:cubicBezTo>
                <a:close/>
                <a:moveTo>
                  <a:pt x="145393" y="23857"/>
                </a:moveTo>
                <a:lnTo>
                  <a:pt x="69790" y="52413"/>
                </a:lnTo>
                <a:lnTo>
                  <a:pt x="69790" y="62648"/>
                </a:lnTo>
                <a:lnTo>
                  <a:pt x="145393" y="33478"/>
                </a:lnTo>
                <a:lnTo>
                  <a:pt x="145393" y="23857"/>
                </a:lnTo>
                <a:close/>
                <a:moveTo>
                  <a:pt x="149335" y="361"/>
                </a:moveTo>
                <a:cubicBezTo>
                  <a:pt x="152559" y="-362"/>
                  <a:pt x="156859" y="-1"/>
                  <a:pt x="159726" y="1445"/>
                </a:cubicBezTo>
                <a:cubicBezTo>
                  <a:pt x="162234" y="3614"/>
                  <a:pt x="164742" y="6506"/>
                  <a:pt x="164742" y="9759"/>
                </a:cubicBezTo>
                <a:lnTo>
                  <a:pt x="164742" y="112056"/>
                </a:lnTo>
                <a:lnTo>
                  <a:pt x="164476" y="112324"/>
                </a:lnTo>
                <a:lnTo>
                  <a:pt x="164739" y="112963"/>
                </a:lnTo>
                <a:cubicBezTo>
                  <a:pt x="164739" y="132545"/>
                  <a:pt x="148864" y="148500"/>
                  <a:pt x="129381" y="148500"/>
                </a:cubicBezTo>
                <a:cubicBezTo>
                  <a:pt x="109898" y="148500"/>
                  <a:pt x="93662" y="132545"/>
                  <a:pt x="93662" y="112963"/>
                </a:cubicBezTo>
                <a:cubicBezTo>
                  <a:pt x="93662" y="93381"/>
                  <a:pt x="109898" y="77425"/>
                  <a:pt x="129381" y="77425"/>
                </a:cubicBezTo>
                <a:lnTo>
                  <a:pt x="145393" y="84106"/>
                </a:lnTo>
                <a:lnTo>
                  <a:pt x="145393" y="54481"/>
                </a:lnTo>
                <a:lnTo>
                  <a:pt x="69790" y="83650"/>
                </a:lnTo>
                <a:lnTo>
                  <a:pt x="69790" y="140023"/>
                </a:lnTo>
                <a:lnTo>
                  <a:pt x="71076" y="143127"/>
                </a:lnTo>
                <a:cubicBezTo>
                  <a:pt x="71076" y="162512"/>
                  <a:pt x="55201" y="178666"/>
                  <a:pt x="35718" y="178666"/>
                </a:cubicBezTo>
                <a:cubicBezTo>
                  <a:pt x="15875" y="178666"/>
                  <a:pt x="0" y="162512"/>
                  <a:pt x="0" y="143127"/>
                </a:cubicBezTo>
                <a:cubicBezTo>
                  <a:pt x="0" y="123742"/>
                  <a:pt x="15875" y="107588"/>
                  <a:pt x="35718" y="107588"/>
                </a:cubicBezTo>
                <a:lnTo>
                  <a:pt x="50800" y="113926"/>
                </a:lnTo>
                <a:lnTo>
                  <a:pt x="50800" y="45545"/>
                </a:lnTo>
                <a:cubicBezTo>
                  <a:pt x="50800" y="41569"/>
                  <a:pt x="52950" y="37954"/>
                  <a:pt x="56533" y="36508"/>
                </a:cubicBezTo>
                <a:lnTo>
                  <a:pt x="149335" y="3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26" name="TextBox 25">
            <a:extLst>
              <a:ext uri="{FF2B5EF4-FFF2-40B4-BE49-F238E27FC236}">
                <a16:creationId xmlns:a16="http://schemas.microsoft.com/office/drawing/2014/main" id="{7AFED892-1925-2F43-8ED7-0CEFB0C5A774}"/>
              </a:ext>
            </a:extLst>
          </p:cNvPr>
          <p:cNvSpPr txBox="1"/>
          <p:nvPr/>
        </p:nvSpPr>
        <p:spPr>
          <a:xfrm>
            <a:off x="5777527" y="3013517"/>
            <a:ext cx="66877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2022</a:t>
            </a:r>
          </a:p>
        </p:txBody>
      </p:sp>
      <p:sp>
        <p:nvSpPr>
          <p:cNvPr id="36" name="TextBox 35">
            <a:extLst>
              <a:ext uri="{FF2B5EF4-FFF2-40B4-BE49-F238E27FC236}">
                <a16:creationId xmlns:a16="http://schemas.microsoft.com/office/drawing/2014/main" id="{7EB6CA5B-DA1D-554B-B8EB-201ADA84E5A7}"/>
              </a:ext>
            </a:extLst>
          </p:cNvPr>
          <p:cNvSpPr txBox="1"/>
          <p:nvPr/>
        </p:nvSpPr>
        <p:spPr>
          <a:xfrm>
            <a:off x="5458048" y="3802080"/>
            <a:ext cx="1215397"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Milestone</a:t>
            </a:r>
          </a:p>
        </p:txBody>
      </p:sp>
      <p:sp>
        <p:nvSpPr>
          <p:cNvPr id="37" name="Subtitle 2">
            <a:extLst>
              <a:ext uri="{FF2B5EF4-FFF2-40B4-BE49-F238E27FC236}">
                <a16:creationId xmlns:a16="http://schemas.microsoft.com/office/drawing/2014/main" id="{7543823E-94E6-8E41-BA70-213B40141072}"/>
              </a:ext>
            </a:extLst>
          </p:cNvPr>
          <p:cNvSpPr txBox="1">
            <a:spLocks/>
          </p:cNvSpPr>
          <p:nvPr/>
        </p:nvSpPr>
        <p:spPr>
          <a:xfrm>
            <a:off x="5388269" y="4143728"/>
            <a:ext cx="1447288" cy="1637051"/>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 marketing values to make consumers.</a:t>
            </a:r>
          </a:p>
        </p:txBody>
      </p:sp>
      <p:sp>
        <p:nvSpPr>
          <p:cNvPr id="3079" name="Freeform 7">
            <a:extLst>
              <a:ext uri="{FF2B5EF4-FFF2-40B4-BE49-F238E27FC236}">
                <a16:creationId xmlns:a16="http://schemas.microsoft.com/office/drawing/2014/main" id="{939F1A59-F09E-B846-B49C-BC4B792EC7D3}"/>
              </a:ext>
            </a:extLst>
          </p:cNvPr>
          <p:cNvSpPr>
            <a:spLocks noChangeArrowheads="1"/>
          </p:cNvSpPr>
          <p:nvPr/>
        </p:nvSpPr>
        <p:spPr bwMode="auto">
          <a:xfrm>
            <a:off x="7454381" y="1997490"/>
            <a:ext cx="1667323" cy="4074126"/>
          </a:xfrm>
          <a:custGeom>
            <a:avLst/>
            <a:gdLst>
              <a:gd name="T0" fmla="*/ 0 w 3758"/>
              <a:gd name="T1" fmla="*/ 7346 h 7385"/>
              <a:gd name="T2" fmla="*/ 0 w 3758"/>
              <a:gd name="T3" fmla="*/ 38 h 7385"/>
              <a:gd name="T4" fmla="*/ 0 w 3758"/>
              <a:gd name="T5" fmla="*/ 38 h 7385"/>
              <a:gd name="T6" fmla="*/ 38 w 3758"/>
              <a:gd name="T7" fmla="*/ 0 h 7385"/>
              <a:gd name="T8" fmla="*/ 3718 w 3758"/>
              <a:gd name="T9" fmla="*/ 0 h 7385"/>
              <a:gd name="T10" fmla="*/ 3718 w 3758"/>
              <a:gd name="T11" fmla="*/ 0 h 7385"/>
              <a:gd name="T12" fmla="*/ 3757 w 3758"/>
              <a:gd name="T13" fmla="*/ 38 h 7385"/>
              <a:gd name="T14" fmla="*/ 3757 w 3758"/>
              <a:gd name="T15" fmla="*/ 7346 h 7385"/>
              <a:gd name="T16" fmla="*/ 3757 w 3758"/>
              <a:gd name="T17" fmla="*/ 7346 h 7385"/>
              <a:gd name="T18" fmla="*/ 3718 w 3758"/>
              <a:gd name="T19" fmla="*/ 7384 h 7385"/>
              <a:gd name="T20" fmla="*/ 38 w 3758"/>
              <a:gd name="T21" fmla="*/ 7384 h 7385"/>
              <a:gd name="T22" fmla="*/ 38 w 3758"/>
              <a:gd name="T23" fmla="*/ 7384 h 7385"/>
              <a:gd name="T24" fmla="*/ 0 w 3758"/>
              <a:gd name="T25" fmla="*/ 7346 h 7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58" h="7385">
                <a:moveTo>
                  <a:pt x="0" y="7346"/>
                </a:moveTo>
                <a:lnTo>
                  <a:pt x="0" y="38"/>
                </a:lnTo>
                <a:lnTo>
                  <a:pt x="0" y="38"/>
                </a:lnTo>
                <a:cubicBezTo>
                  <a:pt x="0" y="16"/>
                  <a:pt x="17" y="0"/>
                  <a:pt x="38" y="0"/>
                </a:cubicBezTo>
                <a:lnTo>
                  <a:pt x="3718" y="0"/>
                </a:lnTo>
                <a:lnTo>
                  <a:pt x="3718" y="0"/>
                </a:lnTo>
                <a:cubicBezTo>
                  <a:pt x="3739" y="0"/>
                  <a:pt x="3757" y="16"/>
                  <a:pt x="3757" y="38"/>
                </a:cubicBezTo>
                <a:lnTo>
                  <a:pt x="3757" y="7346"/>
                </a:lnTo>
                <a:lnTo>
                  <a:pt x="3757" y="7346"/>
                </a:lnTo>
                <a:cubicBezTo>
                  <a:pt x="3757" y="7367"/>
                  <a:pt x="3739" y="7384"/>
                  <a:pt x="3718" y="7384"/>
                </a:cubicBezTo>
                <a:lnTo>
                  <a:pt x="38" y="7384"/>
                </a:lnTo>
                <a:lnTo>
                  <a:pt x="38" y="7384"/>
                </a:lnTo>
                <a:cubicBezTo>
                  <a:pt x="17" y="7384"/>
                  <a:pt x="0" y="7367"/>
                  <a:pt x="0" y="7346"/>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useBgFill="1">
        <p:nvSpPr>
          <p:cNvPr id="3080" name="Freeform 8">
            <a:extLst>
              <a:ext uri="{FF2B5EF4-FFF2-40B4-BE49-F238E27FC236}">
                <a16:creationId xmlns:a16="http://schemas.microsoft.com/office/drawing/2014/main" id="{0267BCAA-F65B-6D46-8DE7-C6075D1B1B9D}"/>
              </a:ext>
            </a:extLst>
          </p:cNvPr>
          <p:cNvSpPr>
            <a:spLocks noChangeArrowheads="1"/>
          </p:cNvSpPr>
          <p:nvPr/>
        </p:nvSpPr>
        <p:spPr bwMode="auto">
          <a:xfrm>
            <a:off x="7612894" y="2167745"/>
            <a:ext cx="1344426" cy="1346383"/>
          </a:xfrm>
          <a:custGeom>
            <a:avLst/>
            <a:gdLst>
              <a:gd name="T0" fmla="*/ 0 w 3031"/>
              <a:gd name="T1" fmla="*/ 3004 h 3032"/>
              <a:gd name="T2" fmla="*/ 0 w 3031"/>
              <a:gd name="T3" fmla="*/ 27 h 3032"/>
              <a:gd name="T4" fmla="*/ 0 w 3031"/>
              <a:gd name="T5" fmla="*/ 27 h 3032"/>
              <a:gd name="T6" fmla="*/ 27 w 3031"/>
              <a:gd name="T7" fmla="*/ 0 h 3032"/>
              <a:gd name="T8" fmla="*/ 3003 w 3031"/>
              <a:gd name="T9" fmla="*/ 0 h 3032"/>
              <a:gd name="T10" fmla="*/ 3003 w 3031"/>
              <a:gd name="T11" fmla="*/ 0 h 3032"/>
              <a:gd name="T12" fmla="*/ 3030 w 3031"/>
              <a:gd name="T13" fmla="*/ 27 h 3032"/>
              <a:gd name="T14" fmla="*/ 3030 w 3031"/>
              <a:gd name="T15" fmla="*/ 3004 h 3032"/>
              <a:gd name="T16" fmla="*/ 3030 w 3031"/>
              <a:gd name="T17" fmla="*/ 3004 h 3032"/>
              <a:gd name="T18" fmla="*/ 3003 w 3031"/>
              <a:gd name="T19" fmla="*/ 3031 h 3032"/>
              <a:gd name="T20" fmla="*/ 27 w 3031"/>
              <a:gd name="T21" fmla="*/ 3031 h 3032"/>
              <a:gd name="T22" fmla="*/ 27 w 3031"/>
              <a:gd name="T23" fmla="*/ 3031 h 3032"/>
              <a:gd name="T24" fmla="*/ 0 w 3031"/>
              <a:gd name="T25" fmla="*/ 3004 h 3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31" h="3032">
                <a:moveTo>
                  <a:pt x="0" y="3004"/>
                </a:moveTo>
                <a:lnTo>
                  <a:pt x="0" y="27"/>
                </a:lnTo>
                <a:lnTo>
                  <a:pt x="0" y="27"/>
                </a:lnTo>
                <a:cubicBezTo>
                  <a:pt x="0" y="13"/>
                  <a:pt x="12" y="0"/>
                  <a:pt x="27" y="0"/>
                </a:cubicBezTo>
                <a:lnTo>
                  <a:pt x="3003" y="0"/>
                </a:lnTo>
                <a:lnTo>
                  <a:pt x="3003" y="0"/>
                </a:lnTo>
                <a:cubicBezTo>
                  <a:pt x="3018" y="0"/>
                  <a:pt x="3030" y="13"/>
                  <a:pt x="3030" y="27"/>
                </a:cubicBezTo>
                <a:lnTo>
                  <a:pt x="3030" y="3004"/>
                </a:lnTo>
                <a:lnTo>
                  <a:pt x="3030" y="3004"/>
                </a:lnTo>
                <a:cubicBezTo>
                  <a:pt x="3030" y="3019"/>
                  <a:pt x="3018" y="3031"/>
                  <a:pt x="3003" y="3031"/>
                </a:cubicBezTo>
                <a:lnTo>
                  <a:pt x="27" y="3031"/>
                </a:lnTo>
                <a:lnTo>
                  <a:pt x="27" y="3031"/>
                </a:lnTo>
                <a:cubicBezTo>
                  <a:pt x="12" y="3031"/>
                  <a:pt x="0" y="3019"/>
                  <a:pt x="0" y="3004"/>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2" name="Freeform 621">
            <a:extLst>
              <a:ext uri="{FF2B5EF4-FFF2-40B4-BE49-F238E27FC236}">
                <a16:creationId xmlns:a16="http://schemas.microsoft.com/office/drawing/2014/main" id="{2AC140B1-8483-C643-AA6F-CEEECE9D622C}"/>
              </a:ext>
            </a:extLst>
          </p:cNvPr>
          <p:cNvSpPr>
            <a:spLocks noChangeAspect="1"/>
          </p:cNvSpPr>
          <p:nvPr/>
        </p:nvSpPr>
        <p:spPr bwMode="auto">
          <a:xfrm>
            <a:off x="8085849" y="2420136"/>
            <a:ext cx="398516" cy="526316"/>
          </a:xfrm>
          <a:custGeom>
            <a:avLst/>
            <a:gdLst>
              <a:gd name="T0" fmla="*/ 179020 w 136167"/>
              <a:gd name="T1" fmla="*/ 1334949 h 180612"/>
              <a:gd name="T2" fmla="*/ 358033 w 136167"/>
              <a:gd name="T3" fmla="*/ 1504540 h 180612"/>
              <a:gd name="T4" fmla="*/ 1259759 w 136167"/>
              <a:gd name="T5" fmla="*/ 2398191 h 180612"/>
              <a:gd name="T6" fmla="*/ 2161468 w 136167"/>
              <a:gd name="T7" fmla="*/ 1504540 h 180612"/>
              <a:gd name="T8" fmla="*/ 2340481 w 136167"/>
              <a:gd name="T9" fmla="*/ 1334949 h 180612"/>
              <a:gd name="T10" fmla="*/ 2519501 w 136167"/>
              <a:gd name="T11" fmla="*/ 1504540 h 180612"/>
              <a:gd name="T12" fmla="*/ 1750291 w 136167"/>
              <a:gd name="T13" fmla="*/ 2652983 h 180612"/>
              <a:gd name="T14" fmla="*/ 1432910 w 136167"/>
              <a:gd name="T15" fmla="*/ 2716037 h 180612"/>
              <a:gd name="T16" fmla="*/ 1432910 w 136167"/>
              <a:gd name="T17" fmla="*/ 3122271 h 180612"/>
              <a:gd name="T18" fmla="*/ 1259871 w 136167"/>
              <a:gd name="T19" fmla="*/ 3301713 h 180612"/>
              <a:gd name="T20" fmla="*/ 1086828 w 136167"/>
              <a:gd name="T21" fmla="*/ 3122271 h 180612"/>
              <a:gd name="T22" fmla="*/ 1086828 w 136167"/>
              <a:gd name="T23" fmla="*/ 2715886 h 180612"/>
              <a:gd name="T24" fmla="*/ 772005 w 136167"/>
              <a:gd name="T25" fmla="*/ 2652983 h 180612"/>
              <a:gd name="T26" fmla="*/ 0 w 136167"/>
              <a:gd name="T27" fmla="*/ 1504540 h 180612"/>
              <a:gd name="T28" fmla="*/ 179020 w 136167"/>
              <a:gd name="T29" fmla="*/ 1334949 h 180612"/>
              <a:gd name="T30" fmla="*/ 1245088 w 136167"/>
              <a:gd name="T31" fmla="*/ 355271 h 180612"/>
              <a:gd name="T32" fmla="*/ 973948 w 136167"/>
              <a:gd name="T33" fmla="*/ 625018 h 180612"/>
              <a:gd name="T34" fmla="*/ 973948 w 136167"/>
              <a:gd name="T35" fmla="*/ 1486901 h 180612"/>
              <a:gd name="T36" fmla="*/ 1245088 w 136167"/>
              <a:gd name="T37" fmla="*/ 1756649 h 180612"/>
              <a:gd name="T38" fmla="*/ 1516211 w 136167"/>
              <a:gd name="T39" fmla="*/ 1486901 h 180612"/>
              <a:gd name="T40" fmla="*/ 1516211 w 136167"/>
              <a:gd name="T41" fmla="*/ 625018 h 180612"/>
              <a:gd name="T42" fmla="*/ 1245088 w 136167"/>
              <a:gd name="T43" fmla="*/ 355271 h 180612"/>
              <a:gd name="T44" fmla="*/ 1245088 w 136167"/>
              <a:gd name="T45" fmla="*/ 0 h 180612"/>
              <a:gd name="T46" fmla="*/ 1873298 w 136167"/>
              <a:gd name="T47" fmla="*/ 625018 h 180612"/>
              <a:gd name="T48" fmla="*/ 1873298 w 136167"/>
              <a:gd name="T49" fmla="*/ 1486901 h 180612"/>
              <a:gd name="T50" fmla="*/ 1245088 w 136167"/>
              <a:gd name="T51" fmla="*/ 2111913 h 180612"/>
              <a:gd name="T52" fmla="*/ 616850 w 136167"/>
              <a:gd name="T53" fmla="*/ 1486901 h 180612"/>
              <a:gd name="T54" fmla="*/ 616850 w 136167"/>
              <a:gd name="T55" fmla="*/ 625018 h 180612"/>
              <a:gd name="T56" fmla="*/ 1245088 w 136167"/>
              <a:gd name="T57" fmla="*/ 0 h 1806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6167" h="180612">
                <a:moveTo>
                  <a:pt x="9675" y="73025"/>
                </a:moveTo>
                <a:cubicBezTo>
                  <a:pt x="15050" y="73025"/>
                  <a:pt x="19350" y="77307"/>
                  <a:pt x="19350" y="82302"/>
                </a:cubicBezTo>
                <a:cubicBezTo>
                  <a:pt x="19350" y="109421"/>
                  <a:pt x="41208" y="131187"/>
                  <a:pt x="68084" y="131187"/>
                </a:cubicBezTo>
                <a:cubicBezTo>
                  <a:pt x="94959" y="131187"/>
                  <a:pt x="116817" y="109421"/>
                  <a:pt x="116817" y="82302"/>
                </a:cubicBezTo>
                <a:cubicBezTo>
                  <a:pt x="116817" y="77307"/>
                  <a:pt x="121117" y="73025"/>
                  <a:pt x="126492" y="73025"/>
                </a:cubicBezTo>
                <a:cubicBezTo>
                  <a:pt x="131867" y="73025"/>
                  <a:pt x="136167" y="77307"/>
                  <a:pt x="136167" y="82302"/>
                </a:cubicBezTo>
                <a:cubicBezTo>
                  <a:pt x="136167" y="110670"/>
                  <a:pt x="119034" y="134822"/>
                  <a:pt x="94595" y="145125"/>
                </a:cubicBezTo>
                <a:lnTo>
                  <a:pt x="77442" y="148574"/>
                </a:lnTo>
                <a:lnTo>
                  <a:pt x="77442" y="170796"/>
                </a:lnTo>
                <a:cubicBezTo>
                  <a:pt x="77442" y="176249"/>
                  <a:pt x="73286" y="180612"/>
                  <a:pt x="68090" y="180612"/>
                </a:cubicBezTo>
                <a:cubicBezTo>
                  <a:pt x="62895" y="180612"/>
                  <a:pt x="58738" y="176249"/>
                  <a:pt x="58738" y="170796"/>
                </a:cubicBezTo>
                <a:lnTo>
                  <a:pt x="58738" y="148566"/>
                </a:lnTo>
                <a:lnTo>
                  <a:pt x="41723" y="145125"/>
                </a:lnTo>
                <a:cubicBezTo>
                  <a:pt x="17334" y="134822"/>
                  <a:pt x="0" y="110670"/>
                  <a:pt x="0" y="82302"/>
                </a:cubicBezTo>
                <a:cubicBezTo>
                  <a:pt x="0" y="77307"/>
                  <a:pt x="4300" y="73025"/>
                  <a:pt x="9675" y="73025"/>
                </a:cubicBezTo>
                <a:close/>
                <a:moveTo>
                  <a:pt x="67291" y="19434"/>
                </a:moveTo>
                <a:cubicBezTo>
                  <a:pt x="59428" y="19434"/>
                  <a:pt x="52637" y="25913"/>
                  <a:pt x="52637" y="34190"/>
                </a:cubicBezTo>
                <a:lnTo>
                  <a:pt x="52637" y="81337"/>
                </a:lnTo>
                <a:cubicBezTo>
                  <a:pt x="52637" y="89255"/>
                  <a:pt x="59428" y="96093"/>
                  <a:pt x="67291" y="96093"/>
                </a:cubicBezTo>
                <a:cubicBezTo>
                  <a:pt x="75511" y="96093"/>
                  <a:pt x="81944" y="89255"/>
                  <a:pt x="81944" y="81337"/>
                </a:cubicBezTo>
                <a:lnTo>
                  <a:pt x="81944" y="34190"/>
                </a:lnTo>
                <a:cubicBezTo>
                  <a:pt x="81944" y="25913"/>
                  <a:pt x="75511" y="19434"/>
                  <a:pt x="67291" y="19434"/>
                </a:cubicBezTo>
                <a:close/>
                <a:moveTo>
                  <a:pt x="67291" y="0"/>
                </a:moveTo>
                <a:cubicBezTo>
                  <a:pt x="86232" y="0"/>
                  <a:pt x="101243" y="15476"/>
                  <a:pt x="101243" y="34190"/>
                </a:cubicBezTo>
                <a:lnTo>
                  <a:pt x="101243" y="81337"/>
                </a:lnTo>
                <a:cubicBezTo>
                  <a:pt x="101243" y="100051"/>
                  <a:pt x="86232" y="115527"/>
                  <a:pt x="67291" y="115527"/>
                </a:cubicBezTo>
                <a:cubicBezTo>
                  <a:pt x="48706" y="115527"/>
                  <a:pt x="33338" y="100051"/>
                  <a:pt x="33338" y="81337"/>
                </a:cubicBezTo>
                <a:lnTo>
                  <a:pt x="33338" y="34190"/>
                </a:lnTo>
                <a:cubicBezTo>
                  <a:pt x="33338" y="15476"/>
                  <a:pt x="48706" y="0"/>
                  <a:pt x="6729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27" name="TextBox 26">
            <a:extLst>
              <a:ext uri="{FF2B5EF4-FFF2-40B4-BE49-F238E27FC236}">
                <a16:creationId xmlns:a16="http://schemas.microsoft.com/office/drawing/2014/main" id="{361AD7A7-7BE5-CB49-BF18-8E5CF5C85E84}"/>
              </a:ext>
            </a:extLst>
          </p:cNvPr>
          <p:cNvSpPr txBox="1"/>
          <p:nvPr/>
        </p:nvSpPr>
        <p:spPr>
          <a:xfrm>
            <a:off x="7947515" y="3013517"/>
            <a:ext cx="67518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2023</a:t>
            </a:r>
          </a:p>
        </p:txBody>
      </p:sp>
      <p:sp>
        <p:nvSpPr>
          <p:cNvPr id="39" name="TextBox 38">
            <a:extLst>
              <a:ext uri="{FF2B5EF4-FFF2-40B4-BE49-F238E27FC236}">
                <a16:creationId xmlns:a16="http://schemas.microsoft.com/office/drawing/2014/main" id="{1CB27381-2BBF-A340-AF4F-57667819D938}"/>
              </a:ext>
            </a:extLst>
          </p:cNvPr>
          <p:cNvSpPr txBox="1"/>
          <p:nvPr/>
        </p:nvSpPr>
        <p:spPr>
          <a:xfrm>
            <a:off x="7631242" y="3802080"/>
            <a:ext cx="1215397" cy="338554"/>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Milestone</a:t>
            </a:r>
          </a:p>
        </p:txBody>
      </p:sp>
      <p:sp>
        <p:nvSpPr>
          <p:cNvPr id="40" name="Subtitle 2">
            <a:extLst>
              <a:ext uri="{FF2B5EF4-FFF2-40B4-BE49-F238E27FC236}">
                <a16:creationId xmlns:a16="http://schemas.microsoft.com/office/drawing/2014/main" id="{A95F099A-B238-4849-9779-654CBA96A8B5}"/>
              </a:ext>
            </a:extLst>
          </p:cNvPr>
          <p:cNvSpPr txBox="1">
            <a:spLocks/>
          </p:cNvSpPr>
          <p:nvPr/>
        </p:nvSpPr>
        <p:spPr>
          <a:xfrm>
            <a:off x="7561463" y="4143728"/>
            <a:ext cx="1447288" cy="1637051"/>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 marketing values to make consumers.</a:t>
            </a:r>
          </a:p>
        </p:txBody>
      </p:sp>
      <p:sp>
        <p:nvSpPr>
          <p:cNvPr id="14" name="Freeform 5">
            <a:extLst>
              <a:ext uri="{FF2B5EF4-FFF2-40B4-BE49-F238E27FC236}">
                <a16:creationId xmlns:a16="http://schemas.microsoft.com/office/drawing/2014/main" id="{2A53684F-52C1-2E48-AA46-5E25658A85DD}"/>
              </a:ext>
            </a:extLst>
          </p:cNvPr>
          <p:cNvSpPr>
            <a:spLocks noChangeArrowheads="1"/>
          </p:cNvSpPr>
          <p:nvPr/>
        </p:nvSpPr>
        <p:spPr bwMode="auto">
          <a:xfrm>
            <a:off x="9628555" y="1997490"/>
            <a:ext cx="1667323" cy="4074126"/>
          </a:xfrm>
          <a:custGeom>
            <a:avLst/>
            <a:gdLst>
              <a:gd name="T0" fmla="*/ 0 w 3757"/>
              <a:gd name="T1" fmla="*/ 7346 h 7385"/>
              <a:gd name="T2" fmla="*/ 0 w 3757"/>
              <a:gd name="T3" fmla="*/ 38 h 7385"/>
              <a:gd name="T4" fmla="*/ 0 w 3757"/>
              <a:gd name="T5" fmla="*/ 38 h 7385"/>
              <a:gd name="T6" fmla="*/ 38 w 3757"/>
              <a:gd name="T7" fmla="*/ 0 h 7385"/>
              <a:gd name="T8" fmla="*/ 3718 w 3757"/>
              <a:gd name="T9" fmla="*/ 0 h 7385"/>
              <a:gd name="T10" fmla="*/ 3718 w 3757"/>
              <a:gd name="T11" fmla="*/ 0 h 7385"/>
              <a:gd name="T12" fmla="*/ 3756 w 3757"/>
              <a:gd name="T13" fmla="*/ 38 h 7385"/>
              <a:gd name="T14" fmla="*/ 3756 w 3757"/>
              <a:gd name="T15" fmla="*/ 7346 h 7385"/>
              <a:gd name="T16" fmla="*/ 3756 w 3757"/>
              <a:gd name="T17" fmla="*/ 7346 h 7385"/>
              <a:gd name="T18" fmla="*/ 3718 w 3757"/>
              <a:gd name="T19" fmla="*/ 7384 h 7385"/>
              <a:gd name="T20" fmla="*/ 38 w 3757"/>
              <a:gd name="T21" fmla="*/ 7384 h 7385"/>
              <a:gd name="T22" fmla="*/ 38 w 3757"/>
              <a:gd name="T23" fmla="*/ 7384 h 7385"/>
              <a:gd name="T24" fmla="*/ 0 w 3757"/>
              <a:gd name="T25" fmla="*/ 7346 h 7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57" h="7385">
                <a:moveTo>
                  <a:pt x="0" y="7346"/>
                </a:moveTo>
                <a:lnTo>
                  <a:pt x="0" y="38"/>
                </a:lnTo>
                <a:lnTo>
                  <a:pt x="0" y="38"/>
                </a:lnTo>
                <a:cubicBezTo>
                  <a:pt x="0" y="16"/>
                  <a:pt x="17" y="0"/>
                  <a:pt x="38" y="0"/>
                </a:cubicBezTo>
                <a:lnTo>
                  <a:pt x="3718" y="0"/>
                </a:lnTo>
                <a:lnTo>
                  <a:pt x="3718" y="0"/>
                </a:lnTo>
                <a:cubicBezTo>
                  <a:pt x="3739" y="0"/>
                  <a:pt x="3756" y="16"/>
                  <a:pt x="3756" y="38"/>
                </a:cubicBezTo>
                <a:lnTo>
                  <a:pt x="3756" y="7346"/>
                </a:lnTo>
                <a:lnTo>
                  <a:pt x="3756" y="7346"/>
                </a:lnTo>
                <a:cubicBezTo>
                  <a:pt x="3756" y="7367"/>
                  <a:pt x="3739" y="7384"/>
                  <a:pt x="3718" y="7384"/>
                </a:cubicBezTo>
                <a:lnTo>
                  <a:pt x="38" y="7384"/>
                </a:lnTo>
                <a:lnTo>
                  <a:pt x="38" y="7384"/>
                </a:lnTo>
                <a:cubicBezTo>
                  <a:pt x="17" y="7384"/>
                  <a:pt x="0" y="7367"/>
                  <a:pt x="0" y="7346"/>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useBgFill="1">
        <p:nvSpPr>
          <p:cNvPr id="15" name="Freeform 6">
            <a:extLst>
              <a:ext uri="{FF2B5EF4-FFF2-40B4-BE49-F238E27FC236}">
                <a16:creationId xmlns:a16="http://schemas.microsoft.com/office/drawing/2014/main" id="{72D7F532-2A65-4F49-9D81-742E493F32B6}"/>
              </a:ext>
            </a:extLst>
          </p:cNvPr>
          <p:cNvSpPr>
            <a:spLocks noChangeArrowheads="1"/>
          </p:cNvSpPr>
          <p:nvPr/>
        </p:nvSpPr>
        <p:spPr bwMode="auto">
          <a:xfrm>
            <a:off x="9787068" y="2167745"/>
            <a:ext cx="1346383" cy="1346383"/>
          </a:xfrm>
          <a:custGeom>
            <a:avLst/>
            <a:gdLst>
              <a:gd name="T0" fmla="*/ 0 w 3032"/>
              <a:gd name="T1" fmla="*/ 3004 h 3032"/>
              <a:gd name="T2" fmla="*/ 0 w 3032"/>
              <a:gd name="T3" fmla="*/ 27 h 3032"/>
              <a:gd name="T4" fmla="*/ 0 w 3032"/>
              <a:gd name="T5" fmla="*/ 27 h 3032"/>
              <a:gd name="T6" fmla="*/ 28 w 3032"/>
              <a:gd name="T7" fmla="*/ 0 h 3032"/>
              <a:gd name="T8" fmla="*/ 3004 w 3032"/>
              <a:gd name="T9" fmla="*/ 0 h 3032"/>
              <a:gd name="T10" fmla="*/ 3004 w 3032"/>
              <a:gd name="T11" fmla="*/ 0 h 3032"/>
              <a:gd name="T12" fmla="*/ 3031 w 3032"/>
              <a:gd name="T13" fmla="*/ 27 h 3032"/>
              <a:gd name="T14" fmla="*/ 3031 w 3032"/>
              <a:gd name="T15" fmla="*/ 3004 h 3032"/>
              <a:gd name="T16" fmla="*/ 3031 w 3032"/>
              <a:gd name="T17" fmla="*/ 3004 h 3032"/>
              <a:gd name="T18" fmla="*/ 3004 w 3032"/>
              <a:gd name="T19" fmla="*/ 3031 h 3032"/>
              <a:gd name="T20" fmla="*/ 28 w 3032"/>
              <a:gd name="T21" fmla="*/ 3031 h 3032"/>
              <a:gd name="T22" fmla="*/ 28 w 3032"/>
              <a:gd name="T23" fmla="*/ 3031 h 3032"/>
              <a:gd name="T24" fmla="*/ 0 w 3032"/>
              <a:gd name="T25" fmla="*/ 3004 h 3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32" h="3032">
                <a:moveTo>
                  <a:pt x="0" y="3004"/>
                </a:moveTo>
                <a:lnTo>
                  <a:pt x="0" y="27"/>
                </a:lnTo>
                <a:lnTo>
                  <a:pt x="0" y="27"/>
                </a:lnTo>
                <a:cubicBezTo>
                  <a:pt x="0" y="13"/>
                  <a:pt x="13" y="0"/>
                  <a:pt x="28" y="0"/>
                </a:cubicBezTo>
                <a:lnTo>
                  <a:pt x="3004" y="0"/>
                </a:lnTo>
                <a:lnTo>
                  <a:pt x="3004" y="0"/>
                </a:lnTo>
                <a:cubicBezTo>
                  <a:pt x="3019" y="0"/>
                  <a:pt x="3031" y="13"/>
                  <a:pt x="3031" y="27"/>
                </a:cubicBezTo>
                <a:lnTo>
                  <a:pt x="3031" y="3004"/>
                </a:lnTo>
                <a:lnTo>
                  <a:pt x="3031" y="3004"/>
                </a:lnTo>
                <a:cubicBezTo>
                  <a:pt x="3031" y="3019"/>
                  <a:pt x="3019" y="3031"/>
                  <a:pt x="3004" y="3031"/>
                </a:cubicBezTo>
                <a:lnTo>
                  <a:pt x="28" y="3031"/>
                </a:lnTo>
                <a:lnTo>
                  <a:pt x="28" y="3031"/>
                </a:lnTo>
                <a:cubicBezTo>
                  <a:pt x="13" y="3031"/>
                  <a:pt x="0" y="3019"/>
                  <a:pt x="0" y="3004"/>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3" name="Freeform 622">
            <a:extLst>
              <a:ext uri="{FF2B5EF4-FFF2-40B4-BE49-F238E27FC236}">
                <a16:creationId xmlns:a16="http://schemas.microsoft.com/office/drawing/2014/main" id="{F3BD710E-48AC-4143-A540-B6288D752B4D}"/>
              </a:ext>
            </a:extLst>
          </p:cNvPr>
          <p:cNvSpPr>
            <a:spLocks noChangeAspect="1"/>
          </p:cNvSpPr>
          <p:nvPr/>
        </p:nvSpPr>
        <p:spPr bwMode="auto">
          <a:xfrm>
            <a:off x="10217027" y="2531445"/>
            <a:ext cx="486464" cy="303696"/>
          </a:xfrm>
          <a:custGeom>
            <a:avLst/>
            <a:gdLst>
              <a:gd name="T0" fmla="*/ 2172256 w 166328"/>
              <a:gd name="T1" fmla="*/ 434138 h 104417"/>
              <a:gd name="T2" fmla="*/ 2362383 w 166328"/>
              <a:gd name="T3" fmla="*/ 608950 h 104417"/>
              <a:gd name="T4" fmla="*/ 2362383 w 166328"/>
              <a:gd name="T5" fmla="*/ 1236931 h 104417"/>
              <a:gd name="T6" fmla="*/ 2172256 w 166328"/>
              <a:gd name="T7" fmla="*/ 1411734 h 104417"/>
              <a:gd name="T8" fmla="*/ 1988920 w 166328"/>
              <a:gd name="T9" fmla="*/ 1236931 h 104417"/>
              <a:gd name="T10" fmla="*/ 1988920 w 166328"/>
              <a:gd name="T11" fmla="*/ 608950 h 104417"/>
              <a:gd name="T12" fmla="*/ 2172256 w 166328"/>
              <a:gd name="T13" fmla="*/ 434138 h 104417"/>
              <a:gd name="T14" fmla="*/ 1670380 w 166328"/>
              <a:gd name="T15" fmla="*/ 434138 h 104417"/>
              <a:gd name="T16" fmla="*/ 1836294 w 166328"/>
              <a:gd name="T17" fmla="*/ 608950 h 104417"/>
              <a:gd name="T18" fmla="*/ 1836294 w 166328"/>
              <a:gd name="T19" fmla="*/ 1236931 h 104417"/>
              <a:gd name="T20" fmla="*/ 1670380 w 166328"/>
              <a:gd name="T21" fmla="*/ 1411734 h 104417"/>
              <a:gd name="T22" fmla="*/ 1491697 w 166328"/>
              <a:gd name="T23" fmla="*/ 1236931 h 104417"/>
              <a:gd name="T24" fmla="*/ 1491697 w 166328"/>
              <a:gd name="T25" fmla="*/ 608950 h 104417"/>
              <a:gd name="T26" fmla="*/ 1670380 w 166328"/>
              <a:gd name="T27" fmla="*/ 434138 h 104417"/>
              <a:gd name="T28" fmla="*/ 1166764 w 166328"/>
              <a:gd name="T29" fmla="*/ 434138 h 104417"/>
              <a:gd name="T30" fmla="*/ 1339054 w 166328"/>
              <a:gd name="T31" fmla="*/ 608950 h 104417"/>
              <a:gd name="T32" fmla="*/ 1339054 w 166328"/>
              <a:gd name="T33" fmla="*/ 1236931 h 104417"/>
              <a:gd name="T34" fmla="*/ 1166764 w 166328"/>
              <a:gd name="T35" fmla="*/ 1411734 h 104417"/>
              <a:gd name="T36" fmla="*/ 994457 w 166328"/>
              <a:gd name="T37" fmla="*/ 1236931 h 104417"/>
              <a:gd name="T38" fmla="*/ 994457 w 166328"/>
              <a:gd name="T39" fmla="*/ 608950 h 104417"/>
              <a:gd name="T40" fmla="*/ 1166764 w 166328"/>
              <a:gd name="T41" fmla="*/ 434138 h 104417"/>
              <a:gd name="T42" fmla="*/ 669547 w 166328"/>
              <a:gd name="T43" fmla="*/ 434138 h 104417"/>
              <a:gd name="T44" fmla="*/ 841827 w 166328"/>
              <a:gd name="T45" fmla="*/ 608950 h 104417"/>
              <a:gd name="T46" fmla="*/ 841827 w 166328"/>
              <a:gd name="T47" fmla="*/ 1236931 h 104417"/>
              <a:gd name="T48" fmla="*/ 669547 w 166328"/>
              <a:gd name="T49" fmla="*/ 1411734 h 104417"/>
              <a:gd name="T50" fmla="*/ 497240 w 166328"/>
              <a:gd name="T51" fmla="*/ 1236931 h 104417"/>
              <a:gd name="T52" fmla="*/ 497240 w 166328"/>
              <a:gd name="T53" fmla="*/ 608950 h 104417"/>
              <a:gd name="T54" fmla="*/ 669547 w 166328"/>
              <a:gd name="T55" fmla="*/ 434138 h 104417"/>
              <a:gd name="T56" fmla="*/ 364821 w 166328"/>
              <a:gd name="T57" fmla="*/ 352060 h 104417"/>
              <a:gd name="T58" fmla="*/ 364821 w 166328"/>
              <a:gd name="T59" fmla="*/ 1551663 h 104417"/>
              <a:gd name="T60" fmla="*/ 2480799 w 166328"/>
              <a:gd name="T61" fmla="*/ 1551663 h 104417"/>
              <a:gd name="T62" fmla="*/ 2480799 w 166328"/>
              <a:gd name="T63" fmla="*/ 1290896 h 104417"/>
              <a:gd name="T64" fmla="*/ 2646615 w 166328"/>
              <a:gd name="T65" fmla="*/ 1108335 h 104417"/>
              <a:gd name="T66" fmla="*/ 2706309 w 166328"/>
              <a:gd name="T67" fmla="*/ 1108335 h 104417"/>
              <a:gd name="T68" fmla="*/ 2706309 w 166328"/>
              <a:gd name="T69" fmla="*/ 749755 h 104417"/>
              <a:gd name="T70" fmla="*/ 2646615 w 166328"/>
              <a:gd name="T71" fmla="*/ 749755 h 104417"/>
              <a:gd name="T72" fmla="*/ 2480799 w 166328"/>
              <a:gd name="T73" fmla="*/ 586776 h 104417"/>
              <a:gd name="T74" fmla="*/ 2480799 w 166328"/>
              <a:gd name="T75" fmla="*/ 352060 h 104417"/>
              <a:gd name="T76" fmla="*/ 139287 w 166328"/>
              <a:gd name="T77" fmla="*/ 0 h 104417"/>
              <a:gd name="T78" fmla="*/ 2646615 w 166328"/>
              <a:gd name="T79" fmla="*/ 0 h 104417"/>
              <a:gd name="T80" fmla="*/ 2838981 w 166328"/>
              <a:gd name="T81" fmla="*/ 169499 h 104417"/>
              <a:gd name="T82" fmla="*/ 2838981 w 166328"/>
              <a:gd name="T83" fmla="*/ 397696 h 104417"/>
              <a:gd name="T84" fmla="*/ 2858881 w 166328"/>
              <a:gd name="T85" fmla="*/ 397696 h 104417"/>
              <a:gd name="T86" fmla="*/ 3064498 w 166328"/>
              <a:gd name="T87" fmla="*/ 586776 h 104417"/>
              <a:gd name="T88" fmla="*/ 3064498 w 166328"/>
              <a:gd name="T89" fmla="*/ 1290896 h 104417"/>
              <a:gd name="T90" fmla="*/ 2858881 w 166328"/>
              <a:gd name="T91" fmla="*/ 1460395 h 104417"/>
              <a:gd name="T92" fmla="*/ 2838981 w 166328"/>
              <a:gd name="T93" fmla="*/ 1460395 h 104417"/>
              <a:gd name="T94" fmla="*/ 2838981 w 166328"/>
              <a:gd name="T95" fmla="*/ 1714659 h 104417"/>
              <a:gd name="T96" fmla="*/ 2646615 w 166328"/>
              <a:gd name="T97" fmla="*/ 1903723 h 104417"/>
              <a:gd name="T98" fmla="*/ 139287 w 166328"/>
              <a:gd name="T99" fmla="*/ 1903723 h 104417"/>
              <a:gd name="T100" fmla="*/ 0 w 166328"/>
              <a:gd name="T101" fmla="*/ 1714659 h 104417"/>
              <a:gd name="T102" fmla="*/ 0 w 166328"/>
              <a:gd name="T103" fmla="*/ 169499 h 104417"/>
              <a:gd name="T104" fmla="*/ 139287 w 166328"/>
              <a:gd name="T105" fmla="*/ 0 h 1044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66328" h="104417">
                <a:moveTo>
                  <a:pt x="117901" y="23812"/>
                </a:moveTo>
                <a:cubicBezTo>
                  <a:pt x="123429" y="23812"/>
                  <a:pt x="128220" y="28073"/>
                  <a:pt x="128220" y="33400"/>
                </a:cubicBezTo>
                <a:lnTo>
                  <a:pt x="128220" y="67844"/>
                </a:lnTo>
                <a:cubicBezTo>
                  <a:pt x="128220" y="73171"/>
                  <a:pt x="123429" y="77432"/>
                  <a:pt x="117901" y="77432"/>
                </a:cubicBezTo>
                <a:cubicBezTo>
                  <a:pt x="112373" y="77432"/>
                  <a:pt x="107950" y="73171"/>
                  <a:pt x="107950" y="67844"/>
                </a:cubicBezTo>
                <a:lnTo>
                  <a:pt x="107950" y="33400"/>
                </a:lnTo>
                <a:cubicBezTo>
                  <a:pt x="107950" y="28073"/>
                  <a:pt x="112373" y="23812"/>
                  <a:pt x="117901" y="23812"/>
                </a:cubicBezTo>
                <a:close/>
                <a:moveTo>
                  <a:pt x="90661" y="23812"/>
                </a:moveTo>
                <a:cubicBezTo>
                  <a:pt x="95856" y="23812"/>
                  <a:pt x="99666" y="28073"/>
                  <a:pt x="99666" y="33400"/>
                </a:cubicBezTo>
                <a:lnTo>
                  <a:pt x="99666" y="67844"/>
                </a:lnTo>
                <a:cubicBezTo>
                  <a:pt x="99666" y="73171"/>
                  <a:pt x="95856" y="77432"/>
                  <a:pt x="90661" y="77432"/>
                </a:cubicBezTo>
                <a:cubicBezTo>
                  <a:pt x="85465" y="77432"/>
                  <a:pt x="80963" y="73171"/>
                  <a:pt x="80963" y="67844"/>
                </a:cubicBezTo>
                <a:lnTo>
                  <a:pt x="80963" y="33400"/>
                </a:lnTo>
                <a:cubicBezTo>
                  <a:pt x="80963" y="28073"/>
                  <a:pt x="85465" y="23812"/>
                  <a:pt x="90661" y="23812"/>
                </a:cubicBezTo>
                <a:close/>
                <a:moveTo>
                  <a:pt x="63327" y="23812"/>
                </a:moveTo>
                <a:cubicBezTo>
                  <a:pt x="68522" y="23812"/>
                  <a:pt x="72678" y="28073"/>
                  <a:pt x="72678" y="33400"/>
                </a:cubicBezTo>
                <a:lnTo>
                  <a:pt x="72678" y="67844"/>
                </a:lnTo>
                <a:cubicBezTo>
                  <a:pt x="72678" y="73171"/>
                  <a:pt x="68522" y="77432"/>
                  <a:pt x="63327" y="77432"/>
                </a:cubicBezTo>
                <a:cubicBezTo>
                  <a:pt x="58131" y="77432"/>
                  <a:pt x="53975" y="73171"/>
                  <a:pt x="53975" y="67844"/>
                </a:cubicBezTo>
                <a:lnTo>
                  <a:pt x="53975" y="33400"/>
                </a:lnTo>
                <a:cubicBezTo>
                  <a:pt x="53975" y="28073"/>
                  <a:pt x="58131" y="23812"/>
                  <a:pt x="63327" y="23812"/>
                </a:cubicBezTo>
                <a:close/>
                <a:moveTo>
                  <a:pt x="36340" y="23812"/>
                </a:moveTo>
                <a:cubicBezTo>
                  <a:pt x="41535" y="23812"/>
                  <a:pt x="45691" y="28073"/>
                  <a:pt x="45691" y="33400"/>
                </a:cubicBezTo>
                <a:lnTo>
                  <a:pt x="45691" y="67844"/>
                </a:lnTo>
                <a:cubicBezTo>
                  <a:pt x="45691" y="73171"/>
                  <a:pt x="41535" y="77432"/>
                  <a:pt x="36340" y="77432"/>
                </a:cubicBezTo>
                <a:cubicBezTo>
                  <a:pt x="31144" y="77432"/>
                  <a:pt x="26988" y="73171"/>
                  <a:pt x="26988" y="67844"/>
                </a:cubicBezTo>
                <a:lnTo>
                  <a:pt x="26988" y="33400"/>
                </a:lnTo>
                <a:cubicBezTo>
                  <a:pt x="26988" y="28073"/>
                  <a:pt x="31144" y="23812"/>
                  <a:pt x="36340" y="23812"/>
                </a:cubicBezTo>
                <a:close/>
                <a:moveTo>
                  <a:pt x="19801" y="19310"/>
                </a:moveTo>
                <a:lnTo>
                  <a:pt x="19801" y="85107"/>
                </a:lnTo>
                <a:lnTo>
                  <a:pt x="134647" y="85107"/>
                </a:lnTo>
                <a:lnTo>
                  <a:pt x="134647" y="70804"/>
                </a:lnTo>
                <a:cubicBezTo>
                  <a:pt x="134647" y="65797"/>
                  <a:pt x="138247" y="60791"/>
                  <a:pt x="143647" y="60791"/>
                </a:cubicBezTo>
                <a:lnTo>
                  <a:pt x="146887" y="60791"/>
                </a:lnTo>
                <a:lnTo>
                  <a:pt x="146887" y="41123"/>
                </a:lnTo>
                <a:lnTo>
                  <a:pt x="143647" y="41123"/>
                </a:lnTo>
                <a:cubicBezTo>
                  <a:pt x="138247" y="41123"/>
                  <a:pt x="134647" y="37547"/>
                  <a:pt x="134647" y="32184"/>
                </a:cubicBezTo>
                <a:lnTo>
                  <a:pt x="134647" y="19310"/>
                </a:lnTo>
                <a:lnTo>
                  <a:pt x="19801" y="19310"/>
                </a:lnTo>
                <a:close/>
                <a:moveTo>
                  <a:pt x="7560" y="0"/>
                </a:moveTo>
                <a:lnTo>
                  <a:pt x="143647" y="0"/>
                </a:lnTo>
                <a:cubicBezTo>
                  <a:pt x="149047" y="0"/>
                  <a:pt x="154088" y="3933"/>
                  <a:pt x="154088" y="9297"/>
                </a:cubicBezTo>
                <a:lnTo>
                  <a:pt x="154088" y="21813"/>
                </a:lnTo>
                <a:lnTo>
                  <a:pt x="155168" y="21813"/>
                </a:lnTo>
                <a:cubicBezTo>
                  <a:pt x="160568" y="21813"/>
                  <a:pt x="166328" y="27177"/>
                  <a:pt x="166328" y="32184"/>
                </a:cubicBezTo>
                <a:lnTo>
                  <a:pt x="166328" y="70804"/>
                </a:lnTo>
                <a:cubicBezTo>
                  <a:pt x="166328" y="76168"/>
                  <a:pt x="160568" y="80101"/>
                  <a:pt x="155168" y="80101"/>
                </a:cubicBezTo>
                <a:lnTo>
                  <a:pt x="154088" y="80101"/>
                </a:lnTo>
                <a:lnTo>
                  <a:pt x="154088" y="94047"/>
                </a:lnTo>
                <a:cubicBezTo>
                  <a:pt x="154088" y="99411"/>
                  <a:pt x="149047" y="104417"/>
                  <a:pt x="143647" y="104417"/>
                </a:cubicBezTo>
                <a:lnTo>
                  <a:pt x="7560" y="104417"/>
                </a:lnTo>
                <a:cubicBezTo>
                  <a:pt x="2160" y="104417"/>
                  <a:pt x="0" y="99411"/>
                  <a:pt x="0" y="94047"/>
                </a:cubicBezTo>
                <a:lnTo>
                  <a:pt x="0" y="9297"/>
                </a:lnTo>
                <a:cubicBezTo>
                  <a:pt x="0" y="3933"/>
                  <a:pt x="2160" y="0"/>
                  <a:pt x="7560"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28" name="TextBox 27">
            <a:extLst>
              <a:ext uri="{FF2B5EF4-FFF2-40B4-BE49-F238E27FC236}">
                <a16:creationId xmlns:a16="http://schemas.microsoft.com/office/drawing/2014/main" id="{A05C44B0-1D08-4543-B029-5EF8D04FBEA6}"/>
              </a:ext>
            </a:extLst>
          </p:cNvPr>
          <p:cNvSpPr txBox="1"/>
          <p:nvPr/>
        </p:nvSpPr>
        <p:spPr>
          <a:xfrm>
            <a:off x="10114651" y="3013517"/>
            <a:ext cx="69121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2024</a:t>
            </a:r>
          </a:p>
        </p:txBody>
      </p:sp>
      <p:grpSp>
        <p:nvGrpSpPr>
          <p:cNvPr id="41" name="Group 40">
            <a:extLst>
              <a:ext uri="{FF2B5EF4-FFF2-40B4-BE49-F238E27FC236}">
                <a16:creationId xmlns:a16="http://schemas.microsoft.com/office/drawing/2014/main" id="{6EFDA6C1-F58E-B842-B77B-2A9A7CD4C4DB}"/>
              </a:ext>
            </a:extLst>
          </p:cNvPr>
          <p:cNvGrpSpPr/>
          <p:nvPr/>
        </p:nvGrpSpPr>
        <p:grpSpPr>
          <a:xfrm>
            <a:off x="9736615" y="3802080"/>
            <a:ext cx="1447288" cy="1978700"/>
            <a:chOff x="1958428" y="4386646"/>
            <a:chExt cx="2894576" cy="3957398"/>
          </a:xfrm>
        </p:grpSpPr>
        <p:sp>
          <p:nvSpPr>
            <p:cNvPr id="42" name="TextBox 41">
              <a:extLst>
                <a:ext uri="{FF2B5EF4-FFF2-40B4-BE49-F238E27FC236}">
                  <a16:creationId xmlns:a16="http://schemas.microsoft.com/office/drawing/2014/main" id="{832AB631-AA42-D440-BCF5-286DF7528F0F}"/>
                </a:ext>
              </a:extLst>
            </p:cNvPr>
            <p:cNvSpPr txBox="1"/>
            <p:nvPr/>
          </p:nvSpPr>
          <p:spPr>
            <a:xfrm>
              <a:off x="2097986" y="4386646"/>
              <a:ext cx="2430794" cy="677107"/>
            </a:xfrm>
            <a:prstGeom prst="rect">
              <a:avLst/>
            </a:prstGeom>
            <a:noFill/>
          </p:spPr>
          <p:txBody>
            <a:bodyPr wrap="none" rtlCol="0" anchor="b" anchorCtr="0">
              <a:spAutoFit/>
            </a:bodyPr>
            <a:lstStyle/>
            <a:p>
              <a:pPr algn="r"/>
              <a:r>
                <a:rPr lang="en-US" sz="1600" b="1" dirty="0">
                  <a:solidFill>
                    <a:schemeClr val="bg1"/>
                  </a:solidFill>
                  <a:latin typeface="Poppins" pitchFamily="2" charset="77"/>
                  <a:ea typeface="League Spartan" charset="0"/>
                  <a:cs typeface="Poppins" pitchFamily="2" charset="77"/>
                </a:rPr>
                <a:t>Milestone</a:t>
              </a:r>
            </a:p>
          </p:txBody>
        </p:sp>
        <p:sp>
          <p:nvSpPr>
            <p:cNvPr id="43" name="Subtitle 2">
              <a:extLst>
                <a:ext uri="{FF2B5EF4-FFF2-40B4-BE49-F238E27FC236}">
                  <a16:creationId xmlns:a16="http://schemas.microsoft.com/office/drawing/2014/main" id="{6A457F1C-A188-104F-A018-7FB822342462}"/>
                </a:ext>
              </a:extLst>
            </p:cNvPr>
            <p:cNvSpPr txBox="1">
              <a:spLocks/>
            </p:cNvSpPr>
            <p:nvPr/>
          </p:nvSpPr>
          <p:spPr>
            <a:xfrm>
              <a:off x="1958428" y="5069944"/>
              <a:ext cx="2894576" cy="3274100"/>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 marketing values to make consumers.</a:t>
              </a:r>
            </a:p>
          </p:txBody>
        </p:sp>
      </p:grpSp>
      <p:sp>
        <p:nvSpPr>
          <p:cNvPr id="3081" name="Freeform 9">
            <a:extLst>
              <a:ext uri="{FF2B5EF4-FFF2-40B4-BE49-F238E27FC236}">
                <a16:creationId xmlns:a16="http://schemas.microsoft.com/office/drawing/2014/main" id="{91406520-CDE3-FF48-9960-52A894D1B61B}"/>
              </a:ext>
            </a:extLst>
          </p:cNvPr>
          <p:cNvSpPr>
            <a:spLocks noChangeArrowheads="1"/>
          </p:cNvSpPr>
          <p:nvPr/>
        </p:nvSpPr>
        <p:spPr bwMode="auto">
          <a:xfrm>
            <a:off x="2387834" y="2570878"/>
            <a:ext cx="913896" cy="655580"/>
          </a:xfrm>
          <a:custGeom>
            <a:avLst/>
            <a:gdLst>
              <a:gd name="T0" fmla="*/ 1316 w 2058"/>
              <a:gd name="T1" fmla="*/ 1476 h 1477"/>
              <a:gd name="T2" fmla="*/ 2057 w 2058"/>
              <a:gd name="T3" fmla="*/ 738 h 1477"/>
              <a:gd name="T4" fmla="*/ 1316 w 2058"/>
              <a:gd name="T5" fmla="*/ 0 h 1477"/>
              <a:gd name="T6" fmla="*/ 1316 w 2058"/>
              <a:gd name="T7" fmla="*/ 254 h 1477"/>
              <a:gd name="T8" fmla="*/ 0 w 2058"/>
              <a:gd name="T9" fmla="*/ 254 h 1477"/>
              <a:gd name="T10" fmla="*/ 0 w 2058"/>
              <a:gd name="T11" fmla="*/ 1222 h 1477"/>
              <a:gd name="T12" fmla="*/ 1316 w 2058"/>
              <a:gd name="T13" fmla="*/ 1222 h 1477"/>
              <a:gd name="T14" fmla="*/ 1316 w 2058"/>
              <a:gd name="T15" fmla="*/ 1476 h 14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8" h="1477">
                <a:moveTo>
                  <a:pt x="1316" y="1476"/>
                </a:moveTo>
                <a:lnTo>
                  <a:pt x="2057" y="738"/>
                </a:lnTo>
                <a:lnTo>
                  <a:pt x="1316" y="0"/>
                </a:lnTo>
                <a:lnTo>
                  <a:pt x="1316" y="254"/>
                </a:lnTo>
                <a:lnTo>
                  <a:pt x="0" y="254"/>
                </a:lnTo>
                <a:lnTo>
                  <a:pt x="0" y="1222"/>
                </a:lnTo>
                <a:lnTo>
                  <a:pt x="1316" y="1222"/>
                </a:lnTo>
                <a:lnTo>
                  <a:pt x="1316" y="1476"/>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3082" name="Freeform 10">
            <a:extLst>
              <a:ext uri="{FF2B5EF4-FFF2-40B4-BE49-F238E27FC236}">
                <a16:creationId xmlns:a16="http://schemas.microsoft.com/office/drawing/2014/main" id="{3BB2995A-C481-1B49-AA2E-8E02C0134ABC}"/>
              </a:ext>
            </a:extLst>
          </p:cNvPr>
          <p:cNvSpPr>
            <a:spLocks noChangeArrowheads="1"/>
          </p:cNvSpPr>
          <p:nvPr/>
        </p:nvSpPr>
        <p:spPr bwMode="auto">
          <a:xfrm>
            <a:off x="4569835" y="2570878"/>
            <a:ext cx="911940" cy="655580"/>
          </a:xfrm>
          <a:custGeom>
            <a:avLst/>
            <a:gdLst>
              <a:gd name="T0" fmla="*/ 1315 w 2057"/>
              <a:gd name="T1" fmla="*/ 1476 h 1477"/>
              <a:gd name="T2" fmla="*/ 2056 w 2057"/>
              <a:gd name="T3" fmla="*/ 738 h 1477"/>
              <a:gd name="T4" fmla="*/ 1315 w 2057"/>
              <a:gd name="T5" fmla="*/ 0 h 1477"/>
              <a:gd name="T6" fmla="*/ 1315 w 2057"/>
              <a:gd name="T7" fmla="*/ 254 h 1477"/>
              <a:gd name="T8" fmla="*/ 0 w 2057"/>
              <a:gd name="T9" fmla="*/ 254 h 1477"/>
              <a:gd name="T10" fmla="*/ 0 w 2057"/>
              <a:gd name="T11" fmla="*/ 1222 h 1477"/>
              <a:gd name="T12" fmla="*/ 1315 w 2057"/>
              <a:gd name="T13" fmla="*/ 1222 h 1477"/>
              <a:gd name="T14" fmla="*/ 1315 w 2057"/>
              <a:gd name="T15" fmla="*/ 1476 h 14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7" h="1477">
                <a:moveTo>
                  <a:pt x="1315" y="1476"/>
                </a:moveTo>
                <a:lnTo>
                  <a:pt x="2056" y="738"/>
                </a:lnTo>
                <a:lnTo>
                  <a:pt x="1315" y="0"/>
                </a:lnTo>
                <a:lnTo>
                  <a:pt x="1315" y="254"/>
                </a:lnTo>
                <a:lnTo>
                  <a:pt x="0" y="254"/>
                </a:lnTo>
                <a:lnTo>
                  <a:pt x="0" y="1222"/>
                </a:lnTo>
                <a:lnTo>
                  <a:pt x="1315" y="1222"/>
                </a:lnTo>
                <a:lnTo>
                  <a:pt x="1315" y="1476"/>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3083" name="Freeform 11">
            <a:extLst>
              <a:ext uri="{FF2B5EF4-FFF2-40B4-BE49-F238E27FC236}">
                <a16:creationId xmlns:a16="http://schemas.microsoft.com/office/drawing/2014/main" id="{B1ECA82E-C6FD-A848-862B-A6B8D0738314}"/>
              </a:ext>
            </a:extLst>
          </p:cNvPr>
          <p:cNvSpPr>
            <a:spLocks noChangeArrowheads="1"/>
          </p:cNvSpPr>
          <p:nvPr/>
        </p:nvSpPr>
        <p:spPr bwMode="auto">
          <a:xfrm>
            <a:off x="6753794" y="2570878"/>
            <a:ext cx="913897" cy="655580"/>
          </a:xfrm>
          <a:custGeom>
            <a:avLst/>
            <a:gdLst>
              <a:gd name="T0" fmla="*/ 1316 w 2058"/>
              <a:gd name="T1" fmla="*/ 1476 h 1477"/>
              <a:gd name="T2" fmla="*/ 2057 w 2058"/>
              <a:gd name="T3" fmla="*/ 738 h 1477"/>
              <a:gd name="T4" fmla="*/ 1316 w 2058"/>
              <a:gd name="T5" fmla="*/ 0 h 1477"/>
              <a:gd name="T6" fmla="*/ 1316 w 2058"/>
              <a:gd name="T7" fmla="*/ 254 h 1477"/>
              <a:gd name="T8" fmla="*/ 0 w 2058"/>
              <a:gd name="T9" fmla="*/ 254 h 1477"/>
              <a:gd name="T10" fmla="*/ 0 w 2058"/>
              <a:gd name="T11" fmla="*/ 1222 h 1477"/>
              <a:gd name="T12" fmla="*/ 1316 w 2058"/>
              <a:gd name="T13" fmla="*/ 1222 h 1477"/>
              <a:gd name="T14" fmla="*/ 1316 w 2058"/>
              <a:gd name="T15" fmla="*/ 1476 h 14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8" h="1477">
                <a:moveTo>
                  <a:pt x="1316" y="1476"/>
                </a:moveTo>
                <a:lnTo>
                  <a:pt x="2057" y="738"/>
                </a:lnTo>
                <a:lnTo>
                  <a:pt x="1316" y="0"/>
                </a:lnTo>
                <a:lnTo>
                  <a:pt x="1316" y="254"/>
                </a:lnTo>
                <a:lnTo>
                  <a:pt x="0" y="254"/>
                </a:lnTo>
                <a:lnTo>
                  <a:pt x="0" y="1222"/>
                </a:lnTo>
                <a:lnTo>
                  <a:pt x="1316" y="1222"/>
                </a:lnTo>
                <a:lnTo>
                  <a:pt x="1316" y="1476"/>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16" name="Freeform 9">
            <a:extLst>
              <a:ext uri="{FF2B5EF4-FFF2-40B4-BE49-F238E27FC236}">
                <a16:creationId xmlns:a16="http://schemas.microsoft.com/office/drawing/2014/main" id="{D7576BA8-F0A7-3743-911E-03FCB95A5DCC}"/>
              </a:ext>
            </a:extLst>
          </p:cNvPr>
          <p:cNvSpPr>
            <a:spLocks noChangeArrowheads="1"/>
          </p:cNvSpPr>
          <p:nvPr/>
        </p:nvSpPr>
        <p:spPr bwMode="auto">
          <a:xfrm>
            <a:off x="8934719" y="2570878"/>
            <a:ext cx="913896" cy="655580"/>
          </a:xfrm>
          <a:custGeom>
            <a:avLst/>
            <a:gdLst>
              <a:gd name="T0" fmla="*/ 1316 w 2058"/>
              <a:gd name="T1" fmla="*/ 1476 h 1477"/>
              <a:gd name="T2" fmla="*/ 2057 w 2058"/>
              <a:gd name="T3" fmla="*/ 738 h 1477"/>
              <a:gd name="T4" fmla="*/ 1316 w 2058"/>
              <a:gd name="T5" fmla="*/ 0 h 1477"/>
              <a:gd name="T6" fmla="*/ 1316 w 2058"/>
              <a:gd name="T7" fmla="*/ 254 h 1477"/>
              <a:gd name="T8" fmla="*/ 0 w 2058"/>
              <a:gd name="T9" fmla="*/ 254 h 1477"/>
              <a:gd name="T10" fmla="*/ 0 w 2058"/>
              <a:gd name="T11" fmla="*/ 1222 h 1477"/>
              <a:gd name="T12" fmla="*/ 1316 w 2058"/>
              <a:gd name="T13" fmla="*/ 1222 h 1477"/>
              <a:gd name="T14" fmla="*/ 1316 w 2058"/>
              <a:gd name="T15" fmla="*/ 1476 h 14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8" h="1477">
                <a:moveTo>
                  <a:pt x="1316" y="1476"/>
                </a:moveTo>
                <a:lnTo>
                  <a:pt x="2057" y="738"/>
                </a:lnTo>
                <a:lnTo>
                  <a:pt x="1316" y="0"/>
                </a:lnTo>
                <a:lnTo>
                  <a:pt x="1316" y="254"/>
                </a:lnTo>
                <a:lnTo>
                  <a:pt x="0" y="254"/>
                </a:lnTo>
                <a:lnTo>
                  <a:pt x="0" y="1222"/>
                </a:lnTo>
                <a:lnTo>
                  <a:pt x="1316" y="1222"/>
                </a:lnTo>
                <a:lnTo>
                  <a:pt x="1316" y="1476"/>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Tree>
    <p:extLst>
      <p:ext uri="{BB962C8B-B14F-4D97-AF65-F5344CB8AC3E}">
        <p14:creationId xmlns:p14="http://schemas.microsoft.com/office/powerpoint/2010/main" val="83913587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Freeform 1">
            <a:extLst>
              <a:ext uri="{FF2B5EF4-FFF2-40B4-BE49-F238E27FC236}">
                <a16:creationId xmlns:a16="http://schemas.microsoft.com/office/drawing/2014/main" id="{75321E37-6CF1-7848-B352-4BD1F43BA359}"/>
              </a:ext>
            </a:extLst>
          </p:cNvPr>
          <p:cNvSpPr>
            <a:spLocks noChangeArrowheads="1"/>
          </p:cNvSpPr>
          <p:nvPr/>
        </p:nvSpPr>
        <p:spPr bwMode="auto">
          <a:xfrm>
            <a:off x="2887115" y="4541457"/>
            <a:ext cx="1816030" cy="1641773"/>
          </a:xfrm>
          <a:custGeom>
            <a:avLst/>
            <a:gdLst>
              <a:gd name="T0" fmla="*/ 0 w 5562"/>
              <a:gd name="T1" fmla="*/ 5027 h 5028"/>
              <a:gd name="T2" fmla="*/ 0 w 5562"/>
              <a:gd name="T3" fmla="*/ 152 h 5028"/>
              <a:gd name="T4" fmla="*/ 0 w 5562"/>
              <a:gd name="T5" fmla="*/ 152 h 5028"/>
              <a:gd name="T6" fmla="*/ 152 w 5562"/>
              <a:gd name="T7" fmla="*/ 0 h 5028"/>
              <a:gd name="T8" fmla="*/ 2140 w 5562"/>
              <a:gd name="T9" fmla="*/ 0 h 5028"/>
              <a:gd name="T10" fmla="*/ 2871 w 5562"/>
              <a:gd name="T11" fmla="*/ 715 h 5028"/>
              <a:gd name="T12" fmla="*/ 5409 w 5562"/>
              <a:gd name="T13" fmla="*/ 715 h 5028"/>
              <a:gd name="T14" fmla="*/ 5409 w 5562"/>
              <a:gd name="T15" fmla="*/ 715 h 5028"/>
              <a:gd name="T16" fmla="*/ 5561 w 5562"/>
              <a:gd name="T17" fmla="*/ 867 h 5028"/>
              <a:gd name="T18" fmla="*/ 5561 w 5562"/>
              <a:gd name="T19" fmla="*/ 5027 h 5028"/>
              <a:gd name="T20" fmla="*/ 0 w 5562"/>
              <a:gd name="T21" fmla="*/ 5027 h 5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62" h="5028">
                <a:moveTo>
                  <a:pt x="0" y="5027"/>
                </a:moveTo>
                <a:lnTo>
                  <a:pt x="0" y="152"/>
                </a:lnTo>
                <a:lnTo>
                  <a:pt x="0" y="152"/>
                </a:lnTo>
                <a:cubicBezTo>
                  <a:pt x="0" y="68"/>
                  <a:pt x="68" y="0"/>
                  <a:pt x="152" y="0"/>
                </a:cubicBezTo>
                <a:lnTo>
                  <a:pt x="2140" y="0"/>
                </a:lnTo>
                <a:lnTo>
                  <a:pt x="2871" y="715"/>
                </a:lnTo>
                <a:lnTo>
                  <a:pt x="5409" y="715"/>
                </a:lnTo>
                <a:lnTo>
                  <a:pt x="5409" y="715"/>
                </a:lnTo>
                <a:cubicBezTo>
                  <a:pt x="5493" y="715"/>
                  <a:pt x="5561" y="783"/>
                  <a:pt x="5561" y="867"/>
                </a:cubicBezTo>
                <a:lnTo>
                  <a:pt x="5561" y="5027"/>
                </a:lnTo>
                <a:lnTo>
                  <a:pt x="0" y="5027"/>
                </a:lnTo>
              </a:path>
            </a:pathLst>
          </a:custGeom>
          <a:solidFill>
            <a:schemeClr val="accent4">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4098" name="Freeform 2">
            <a:extLst>
              <a:ext uri="{FF2B5EF4-FFF2-40B4-BE49-F238E27FC236}">
                <a16:creationId xmlns:a16="http://schemas.microsoft.com/office/drawing/2014/main" id="{E97108CA-8752-1548-B000-D8E44478D4C3}"/>
              </a:ext>
            </a:extLst>
          </p:cNvPr>
          <p:cNvSpPr>
            <a:spLocks noChangeArrowheads="1"/>
          </p:cNvSpPr>
          <p:nvPr/>
        </p:nvSpPr>
        <p:spPr bwMode="auto">
          <a:xfrm>
            <a:off x="2887114" y="5038308"/>
            <a:ext cx="2302802" cy="1146361"/>
          </a:xfrm>
          <a:custGeom>
            <a:avLst/>
            <a:gdLst>
              <a:gd name="T0" fmla="*/ 6781 w 7051"/>
              <a:gd name="T1" fmla="*/ 0 h 3508"/>
              <a:gd name="T2" fmla="*/ 1707 w 7051"/>
              <a:gd name="T3" fmla="*/ 0 h 3508"/>
              <a:gd name="T4" fmla="*/ 1707 w 7051"/>
              <a:gd name="T5" fmla="*/ 0 h 3508"/>
              <a:gd name="T6" fmla="*/ 1504 w 7051"/>
              <a:gd name="T7" fmla="*/ 132 h 3508"/>
              <a:gd name="T8" fmla="*/ 0 w 7051"/>
              <a:gd name="T9" fmla="*/ 3507 h 3508"/>
              <a:gd name="T10" fmla="*/ 5561 w 7051"/>
              <a:gd name="T11" fmla="*/ 3507 h 3508"/>
              <a:gd name="T12" fmla="*/ 6984 w 7051"/>
              <a:gd name="T13" fmla="*/ 313 h 3508"/>
              <a:gd name="T14" fmla="*/ 6984 w 7051"/>
              <a:gd name="T15" fmla="*/ 313 h 3508"/>
              <a:gd name="T16" fmla="*/ 6781 w 7051"/>
              <a:gd name="T17" fmla="*/ 0 h 3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51" h="3508">
                <a:moveTo>
                  <a:pt x="6781" y="0"/>
                </a:moveTo>
                <a:lnTo>
                  <a:pt x="1707" y="0"/>
                </a:lnTo>
                <a:lnTo>
                  <a:pt x="1707" y="0"/>
                </a:lnTo>
                <a:cubicBezTo>
                  <a:pt x="1619" y="0"/>
                  <a:pt x="1540" y="52"/>
                  <a:pt x="1504" y="132"/>
                </a:cubicBezTo>
                <a:lnTo>
                  <a:pt x="0" y="3507"/>
                </a:lnTo>
                <a:lnTo>
                  <a:pt x="5561" y="3507"/>
                </a:lnTo>
                <a:lnTo>
                  <a:pt x="6984" y="313"/>
                </a:lnTo>
                <a:lnTo>
                  <a:pt x="6984" y="313"/>
                </a:lnTo>
                <a:cubicBezTo>
                  <a:pt x="7050" y="166"/>
                  <a:pt x="6942" y="0"/>
                  <a:pt x="6781" y="0"/>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useBgFill="1">
        <p:nvSpPr>
          <p:cNvPr id="4099" name="Freeform 3">
            <a:extLst>
              <a:ext uri="{FF2B5EF4-FFF2-40B4-BE49-F238E27FC236}">
                <a16:creationId xmlns:a16="http://schemas.microsoft.com/office/drawing/2014/main" id="{575BD6AA-6741-5541-8125-3A4C75E44A80}"/>
              </a:ext>
            </a:extLst>
          </p:cNvPr>
          <p:cNvSpPr>
            <a:spLocks noChangeArrowheads="1"/>
          </p:cNvSpPr>
          <p:nvPr/>
        </p:nvSpPr>
        <p:spPr bwMode="auto">
          <a:xfrm>
            <a:off x="3585587" y="5186645"/>
            <a:ext cx="1225569" cy="139694"/>
          </a:xfrm>
          <a:custGeom>
            <a:avLst/>
            <a:gdLst>
              <a:gd name="T0" fmla="*/ 3539 w 3754"/>
              <a:gd name="T1" fmla="*/ 427 h 428"/>
              <a:gd name="T2" fmla="*/ 213 w 3754"/>
              <a:gd name="T3" fmla="*/ 427 h 428"/>
              <a:gd name="T4" fmla="*/ 213 w 3754"/>
              <a:gd name="T5" fmla="*/ 427 h 428"/>
              <a:gd name="T6" fmla="*/ 0 w 3754"/>
              <a:gd name="T7" fmla="*/ 213 h 428"/>
              <a:gd name="T8" fmla="*/ 0 w 3754"/>
              <a:gd name="T9" fmla="*/ 213 h 428"/>
              <a:gd name="T10" fmla="*/ 213 w 3754"/>
              <a:gd name="T11" fmla="*/ 0 h 428"/>
              <a:gd name="T12" fmla="*/ 3539 w 3754"/>
              <a:gd name="T13" fmla="*/ 0 h 428"/>
              <a:gd name="T14" fmla="*/ 3539 w 3754"/>
              <a:gd name="T15" fmla="*/ 0 h 428"/>
              <a:gd name="T16" fmla="*/ 3753 w 3754"/>
              <a:gd name="T17" fmla="*/ 213 h 428"/>
              <a:gd name="T18" fmla="*/ 3753 w 3754"/>
              <a:gd name="T19" fmla="*/ 213 h 428"/>
              <a:gd name="T20" fmla="*/ 3539 w 3754"/>
              <a:gd name="T21" fmla="*/ 427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54" h="428">
                <a:moveTo>
                  <a:pt x="3539" y="427"/>
                </a:moveTo>
                <a:lnTo>
                  <a:pt x="213" y="427"/>
                </a:lnTo>
                <a:lnTo>
                  <a:pt x="213" y="427"/>
                </a:lnTo>
                <a:cubicBezTo>
                  <a:pt x="95" y="427"/>
                  <a:pt x="0" y="331"/>
                  <a:pt x="0" y="213"/>
                </a:cubicBezTo>
                <a:lnTo>
                  <a:pt x="0" y="213"/>
                </a:lnTo>
                <a:cubicBezTo>
                  <a:pt x="0" y="95"/>
                  <a:pt x="95" y="0"/>
                  <a:pt x="213" y="0"/>
                </a:cubicBezTo>
                <a:lnTo>
                  <a:pt x="3539" y="0"/>
                </a:lnTo>
                <a:lnTo>
                  <a:pt x="3539" y="0"/>
                </a:lnTo>
                <a:cubicBezTo>
                  <a:pt x="3657" y="0"/>
                  <a:pt x="3753" y="95"/>
                  <a:pt x="3753" y="213"/>
                </a:cubicBezTo>
                <a:lnTo>
                  <a:pt x="3753" y="213"/>
                </a:lnTo>
                <a:cubicBezTo>
                  <a:pt x="3753" y="331"/>
                  <a:pt x="3657" y="427"/>
                  <a:pt x="3539" y="427"/>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00" name="Freeform 4">
            <a:extLst>
              <a:ext uri="{FF2B5EF4-FFF2-40B4-BE49-F238E27FC236}">
                <a16:creationId xmlns:a16="http://schemas.microsoft.com/office/drawing/2014/main" id="{14B25FA3-0C28-E04D-8CD9-DFD089C078C1}"/>
              </a:ext>
            </a:extLst>
          </p:cNvPr>
          <p:cNvSpPr>
            <a:spLocks noChangeArrowheads="1"/>
          </p:cNvSpPr>
          <p:nvPr/>
        </p:nvSpPr>
        <p:spPr bwMode="auto">
          <a:xfrm>
            <a:off x="7320359" y="4541457"/>
            <a:ext cx="1816030" cy="1641773"/>
          </a:xfrm>
          <a:custGeom>
            <a:avLst/>
            <a:gdLst>
              <a:gd name="T0" fmla="*/ 0 w 5562"/>
              <a:gd name="T1" fmla="*/ 5027 h 5028"/>
              <a:gd name="T2" fmla="*/ 0 w 5562"/>
              <a:gd name="T3" fmla="*/ 152 h 5028"/>
              <a:gd name="T4" fmla="*/ 0 w 5562"/>
              <a:gd name="T5" fmla="*/ 152 h 5028"/>
              <a:gd name="T6" fmla="*/ 152 w 5562"/>
              <a:gd name="T7" fmla="*/ 0 h 5028"/>
              <a:gd name="T8" fmla="*/ 2140 w 5562"/>
              <a:gd name="T9" fmla="*/ 0 h 5028"/>
              <a:gd name="T10" fmla="*/ 2871 w 5562"/>
              <a:gd name="T11" fmla="*/ 715 h 5028"/>
              <a:gd name="T12" fmla="*/ 5409 w 5562"/>
              <a:gd name="T13" fmla="*/ 715 h 5028"/>
              <a:gd name="T14" fmla="*/ 5409 w 5562"/>
              <a:gd name="T15" fmla="*/ 715 h 5028"/>
              <a:gd name="T16" fmla="*/ 5561 w 5562"/>
              <a:gd name="T17" fmla="*/ 867 h 5028"/>
              <a:gd name="T18" fmla="*/ 5561 w 5562"/>
              <a:gd name="T19" fmla="*/ 5027 h 5028"/>
              <a:gd name="T20" fmla="*/ 0 w 5562"/>
              <a:gd name="T21" fmla="*/ 5027 h 5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62" h="5028">
                <a:moveTo>
                  <a:pt x="0" y="5027"/>
                </a:moveTo>
                <a:lnTo>
                  <a:pt x="0" y="152"/>
                </a:lnTo>
                <a:lnTo>
                  <a:pt x="0" y="152"/>
                </a:lnTo>
                <a:cubicBezTo>
                  <a:pt x="0" y="68"/>
                  <a:pt x="68" y="0"/>
                  <a:pt x="152" y="0"/>
                </a:cubicBezTo>
                <a:lnTo>
                  <a:pt x="2140" y="0"/>
                </a:lnTo>
                <a:lnTo>
                  <a:pt x="2871" y="715"/>
                </a:lnTo>
                <a:lnTo>
                  <a:pt x="5409" y="715"/>
                </a:lnTo>
                <a:lnTo>
                  <a:pt x="5409" y="715"/>
                </a:lnTo>
                <a:cubicBezTo>
                  <a:pt x="5493" y="715"/>
                  <a:pt x="5561" y="783"/>
                  <a:pt x="5561" y="867"/>
                </a:cubicBezTo>
                <a:lnTo>
                  <a:pt x="5561" y="5027"/>
                </a:lnTo>
                <a:lnTo>
                  <a:pt x="0" y="5027"/>
                </a:lnTo>
              </a:path>
            </a:pathLst>
          </a:custGeom>
          <a:solidFill>
            <a:schemeClr val="accent3">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4101" name="Freeform 5">
            <a:extLst>
              <a:ext uri="{FF2B5EF4-FFF2-40B4-BE49-F238E27FC236}">
                <a16:creationId xmlns:a16="http://schemas.microsoft.com/office/drawing/2014/main" id="{DF05A4F0-C498-7E41-A596-C09EEFB01201}"/>
              </a:ext>
            </a:extLst>
          </p:cNvPr>
          <p:cNvSpPr>
            <a:spLocks noChangeArrowheads="1"/>
          </p:cNvSpPr>
          <p:nvPr/>
        </p:nvSpPr>
        <p:spPr bwMode="auto">
          <a:xfrm>
            <a:off x="7320358" y="5038308"/>
            <a:ext cx="2302802" cy="1146361"/>
          </a:xfrm>
          <a:custGeom>
            <a:avLst/>
            <a:gdLst>
              <a:gd name="T0" fmla="*/ 6781 w 7051"/>
              <a:gd name="T1" fmla="*/ 0 h 3508"/>
              <a:gd name="T2" fmla="*/ 1707 w 7051"/>
              <a:gd name="T3" fmla="*/ 0 h 3508"/>
              <a:gd name="T4" fmla="*/ 1707 w 7051"/>
              <a:gd name="T5" fmla="*/ 0 h 3508"/>
              <a:gd name="T6" fmla="*/ 1504 w 7051"/>
              <a:gd name="T7" fmla="*/ 132 h 3508"/>
              <a:gd name="T8" fmla="*/ 0 w 7051"/>
              <a:gd name="T9" fmla="*/ 3507 h 3508"/>
              <a:gd name="T10" fmla="*/ 5561 w 7051"/>
              <a:gd name="T11" fmla="*/ 3507 h 3508"/>
              <a:gd name="T12" fmla="*/ 6984 w 7051"/>
              <a:gd name="T13" fmla="*/ 313 h 3508"/>
              <a:gd name="T14" fmla="*/ 6984 w 7051"/>
              <a:gd name="T15" fmla="*/ 313 h 3508"/>
              <a:gd name="T16" fmla="*/ 6781 w 7051"/>
              <a:gd name="T17" fmla="*/ 0 h 3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51" h="3508">
                <a:moveTo>
                  <a:pt x="6781" y="0"/>
                </a:moveTo>
                <a:lnTo>
                  <a:pt x="1707" y="0"/>
                </a:lnTo>
                <a:lnTo>
                  <a:pt x="1707" y="0"/>
                </a:lnTo>
                <a:cubicBezTo>
                  <a:pt x="1619" y="0"/>
                  <a:pt x="1539" y="52"/>
                  <a:pt x="1504" y="132"/>
                </a:cubicBezTo>
                <a:lnTo>
                  <a:pt x="0" y="3507"/>
                </a:lnTo>
                <a:lnTo>
                  <a:pt x="5561" y="3507"/>
                </a:lnTo>
                <a:lnTo>
                  <a:pt x="6984" y="313"/>
                </a:lnTo>
                <a:lnTo>
                  <a:pt x="6984" y="313"/>
                </a:lnTo>
                <a:cubicBezTo>
                  <a:pt x="7050" y="166"/>
                  <a:pt x="6942" y="0"/>
                  <a:pt x="6781" y="0"/>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useBgFill="1">
        <p:nvSpPr>
          <p:cNvPr id="4102" name="Freeform 6">
            <a:extLst>
              <a:ext uri="{FF2B5EF4-FFF2-40B4-BE49-F238E27FC236}">
                <a16:creationId xmlns:a16="http://schemas.microsoft.com/office/drawing/2014/main" id="{5A6C5376-A727-9F4E-AD63-ED9DBA201957}"/>
              </a:ext>
            </a:extLst>
          </p:cNvPr>
          <p:cNvSpPr>
            <a:spLocks noChangeArrowheads="1"/>
          </p:cNvSpPr>
          <p:nvPr/>
        </p:nvSpPr>
        <p:spPr bwMode="auto">
          <a:xfrm>
            <a:off x="8017392" y="5186645"/>
            <a:ext cx="1227009" cy="139694"/>
          </a:xfrm>
          <a:custGeom>
            <a:avLst/>
            <a:gdLst>
              <a:gd name="T0" fmla="*/ 3540 w 3755"/>
              <a:gd name="T1" fmla="*/ 427 h 428"/>
              <a:gd name="T2" fmla="*/ 214 w 3755"/>
              <a:gd name="T3" fmla="*/ 427 h 428"/>
              <a:gd name="T4" fmla="*/ 214 w 3755"/>
              <a:gd name="T5" fmla="*/ 427 h 428"/>
              <a:gd name="T6" fmla="*/ 0 w 3755"/>
              <a:gd name="T7" fmla="*/ 213 h 428"/>
              <a:gd name="T8" fmla="*/ 0 w 3755"/>
              <a:gd name="T9" fmla="*/ 213 h 428"/>
              <a:gd name="T10" fmla="*/ 214 w 3755"/>
              <a:gd name="T11" fmla="*/ 0 h 428"/>
              <a:gd name="T12" fmla="*/ 3540 w 3755"/>
              <a:gd name="T13" fmla="*/ 0 h 428"/>
              <a:gd name="T14" fmla="*/ 3540 w 3755"/>
              <a:gd name="T15" fmla="*/ 0 h 428"/>
              <a:gd name="T16" fmla="*/ 3754 w 3755"/>
              <a:gd name="T17" fmla="*/ 213 h 428"/>
              <a:gd name="T18" fmla="*/ 3754 w 3755"/>
              <a:gd name="T19" fmla="*/ 213 h 428"/>
              <a:gd name="T20" fmla="*/ 3540 w 3755"/>
              <a:gd name="T21" fmla="*/ 427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55" h="428">
                <a:moveTo>
                  <a:pt x="3540" y="427"/>
                </a:moveTo>
                <a:lnTo>
                  <a:pt x="214" y="427"/>
                </a:lnTo>
                <a:lnTo>
                  <a:pt x="214" y="427"/>
                </a:lnTo>
                <a:cubicBezTo>
                  <a:pt x="96" y="427"/>
                  <a:pt x="0" y="331"/>
                  <a:pt x="0" y="213"/>
                </a:cubicBezTo>
                <a:lnTo>
                  <a:pt x="0" y="213"/>
                </a:lnTo>
                <a:cubicBezTo>
                  <a:pt x="0" y="95"/>
                  <a:pt x="96" y="0"/>
                  <a:pt x="214" y="0"/>
                </a:cubicBezTo>
                <a:lnTo>
                  <a:pt x="3540" y="0"/>
                </a:lnTo>
                <a:lnTo>
                  <a:pt x="3540" y="0"/>
                </a:lnTo>
                <a:cubicBezTo>
                  <a:pt x="3658" y="0"/>
                  <a:pt x="3754" y="95"/>
                  <a:pt x="3754" y="213"/>
                </a:cubicBezTo>
                <a:lnTo>
                  <a:pt x="3754" y="213"/>
                </a:lnTo>
                <a:cubicBezTo>
                  <a:pt x="3754" y="331"/>
                  <a:pt x="3658" y="427"/>
                  <a:pt x="3540" y="427"/>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03" name="Freeform 7">
            <a:extLst>
              <a:ext uri="{FF2B5EF4-FFF2-40B4-BE49-F238E27FC236}">
                <a16:creationId xmlns:a16="http://schemas.microsoft.com/office/drawing/2014/main" id="{E98DF5EF-1541-2745-AA84-F8F5573571E4}"/>
              </a:ext>
            </a:extLst>
          </p:cNvPr>
          <p:cNvSpPr>
            <a:spLocks noChangeArrowheads="1"/>
          </p:cNvSpPr>
          <p:nvPr/>
        </p:nvSpPr>
        <p:spPr bwMode="auto">
          <a:xfrm>
            <a:off x="2887115" y="1533700"/>
            <a:ext cx="1816030" cy="1641773"/>
          </a:xfrm>
          <a:custGeom>
            <a:avLst/>
            <a:gdLst>
              <a:gd name="T0" fmla="*/ 0 w 5562"/>
              <a:gd name="T1" fmla="*/ 5027 h 5028"/>
              <a:gd name="T2" fmla="*/ 0 w 5562"/>
              <a:gd name="T3" fmla="*/ 152 h 5028"/>
              <a:gd name="T4" fmla="*/ 0 w 5562"/>
              <a:gd name="T5" fmla="*/ 152 h 5028"/>
              <a:gd name="T6" fmla="*/ 152 w 5562"/>
              <a:gd name="T7" fmla="*/ 0 h 5028"/>
              <a:gd name="T8" fmla="*/ 2140 w 5562"/>
              <a:gd name="T9" fmla="*/ 0 h 5028"/>
              <a:gd name="T10" fmla="*/ 2871 w 5562"/>
              <a:gd name="T11" fmla="*/ 715 h 5028"/>
              <a:gd name="T12" fmla="*/ 5409 w 5562"/>
              <a:gd name="T13" fmla="*/ 715 h 5028"/>
              <a:gd name="T14" fmla="*/ 5409 w 5562"/>
              <a:gd name="T15" fmla="*/ 715 h 5028"/>
              <a:gd name="T16" fmla="*/ 5561 w 5562"/>
              <a:gd name="T17" fmla="*/ 867 h 5028"/>
              <a:gd name="T18" fmla="*/ 5561 w 5562"/>
              <a:gd name="T19" fmla="*/ 5027 h 5028"/>
              <a:gd name="T20" fmla="*/ 0 w 5562"/>
              <a:gd name="T21" fmla="*/ 5027 h 5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62" h="5028">
                <a:moveTo>
                  <a:pt x="0" y="5027"/>
                </a:moveTo>
                <a:lnTo>
                  <a:pt x="0" y="152"/>
                </a:lnTo>
                <a:lnTo>
                  <a:pt x="0" y="152"/>
                </a:lnTo>
                <a:cubicBezTo>
                  <a:pt x="0" y="69"/>
                  <a:pt x="68" y="0"/>
                  <a:pt x="152" y="0"/>
                </a:cubicBezTo>
                <a:lnTo>
                  <a:pt x="2140" y="0"/>
                </a:lnTo>
                <a:lnTo>
                  <a:pt x="2871" y="715"/>
                </a:lnTo>
                <a:lnTo>
                  <a:pt x="5409" y="715"/>
                </a:lnTo>
                <a:lnTo>
                  <a:pt x="5409" y="715"/>
                </a:lnTo>
                <a:cubicBezTo>
                  <a:pt x="5493" y="715"/>
                  <a:pt x="5561" y="783"/>
                  <a:pt x="5561" y="867"/>
                </a:cubicBezTo>
                <a:lnTo>
                  <a:pt x="5561" y="5027"/>
                </a:lnTo>
                <a:lnTo>
                  <a:pt x="0" y="5027"/>
                </a:lnTo>
              </a:path>
            </a:pathLst>
          </a:custGeom>
          <a:solidFill>
            <a:schemeClr val="accent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4104" name="Freeform 8">
            <a:extLst>
              <a:ext uri="{FF2B5EF4-FFF2-40B4-BE49-F238E27FC236}">
                <a16:creationId xmlns:a16="http://schemas.microsoft.com/office/drawing/2014/main" id="{E8CFEF33-AC0E-7B49-85D9-3284E6754553}"/>
              </a:ext>
            </a:extLst>
          </p:cNvPr>
          <p:cNvSpPr>
            <a:spLocks noChangeArrowheads="1"/>
          </p:cNvSpPr>
          <p:nvPr/>
        </p:nvSpPr>
        <p:spPr bwMode="auto">
          <a:xfrm>
            <a:off x="2887114" y="2029112"/>
            <a:ext cx="2302802" cy="1146361"/>
          </a:xfrm>
          <a:custGeom>
            <a:avLst/>
            <a:gdLst>
              <a:gd name="T0" fmla="*/ 6781 w 7051"/>
              <a:gd name="T1" fmla="*/ 0 h 3508"/>
              <a:gd name="T2" fmla="*/ 1707 w 7051"/>
              <a:gd name="T3" fmla="*/ 0 h 3508"/>
              <a:gd name="T4" fmla="*/ 1707 w 7051"/>
              <a:gd name="T5" fmla="*/ 0 h 3508"/>
              <a:gd name="T6" fmla="*/ 1504 w 7051"/>
              <a:gd name="T7" fmla="*/ 132 h 3508"/>
              <a:gd name="T8" fmla="*/ 0 w 7051"/>
              <a:gd name="T9" fmla="*/ 3507 h 3508"/>
              <a:gd name="T10" fmla="*/ 5561 w 7051"/>
              <a:gd name="T11" fmla="*/ 3507 h 3508"/>
              <a:gd name="T12" fmla="*/ 6984 w 7051"/>
              <a:gd name="T13" fmla="*/ 312 h 3508"/>
              <a:gd name="T14" fmla="*/ 6984 w 7051"/>
              <a:gd name="T15" fmla="*/ 312 h 3508"/>
              <a:gd name="T16" fmla="*/ 6781 w 7051"/>
              <a:gd name="T17" fmla="*/ 0 h 3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51" h="3508">
                <a:moveTo>
                  <a:pt x="6781" y="0"/>
                </a:moveTo>
                <a:lnTo>
                  <a:pt x="1707" y="0"/>
                </a:lnTo>
                <a:lnTo>
                  <a:pt x="1707" y="0"/>
                </a:lnTo>
                <a:cubicBezTo>
                  <a:pt x="1619" y="0"/>
                  <a:pt x="1540" y="51"/>
                  <a:pt x="1504" y="132"/>
                </a:cubicBezTo>
                <a:lnTo>
                  <a:pt x="0" y="3507"/>
                </a:lnTo>
                <a:lnTo>
                  <a:pt x="5561" y="3507"/>
                </a:lnTo>
                <a:lnTo>
                  <a:pt x="6984" y="312"/>
                </a:lnTo>
                <a:lnTo>
                  <a:pt x="6984" y="312"/>
                </a:lnTo>
                <a:cubicBezTo>
                  <a:pt x="7050" y="165"/>
                  <a:pt x="6942" y="0"/>
                  <a:pt x="6781" y="0"/>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useBgFill="1">
        <p:nvSpPr>
          <p:cNvPr id="4105" name="Freeform 9">
            <a:extLst>
              <a:ext uri="{FF2B5EF4-FFF2-40B4-BE49-F238E27FC236}">
                <a16:creationId xmlns:a16="http://schemas.microsoft.com/office/drawing/2014/main" id="{ADF2264E-F051-B54A-9EF5-B7F1499670F8}"/>
              </a:ext>
            </a:extLst>
          </p:cNvPr>
          <p:cNvSpPr>
            <a:spLocks noChangeArrowheads="1"/>
          </p:cNvSpPr>
          <p:nvPr/>
        </p:nvSpPr>
        <p:spPr bwMode="auto">
          <a:xfrm>
            <a:off x="3585587" y="2178887"/>
            <a:ext cx="1225569" cy="139695"/>
          </a:xfrm>
          <a:custGeom>
            <a:avLst/>
            <a:gdLst>
              <a:gd name="T0" fmla="*/ 3539 w 3754"/>
              <a:gd name="T1" fmla="*/ 427 h 428"/>
              <a:gd name="T2" fmla="*/ 213 w 3754"/>
              <a:gd name="T3" fmla="*/ 427 h 428"/>
              <a:gd name="T4" fmla="*/ 213 w 3754"/>
              <a:gd name="T5" fmla="*/ 427 h 428"/>
              <a:gd name="T6" fmla="*/ 0 w 3754"/>
              <a:gd name="T7" fmla="*/ 214 h 428"/>
              <a:gd name="T8" fmla="*/ 0 w 3754"/>
              <a:gd name="T9" fmla="*/ 214 h 428"/>
              <a:gd name="T10" fmla="*/ 213 w 3754"/>
              <a:gd name="T11" fmla="*/ 0 h 428"/>
              <a:gd name="T12" fmla="*/ 3539 w 3754"/>
              <a:gd name="T13" fmla="*/ 0 h 428"/>
              <a:gd name="T14" fmla="*/ 3539 w 3754"/>
              <a:gd name="T15" fmla="*/ 0 h 428"/>
              <a:gd name="T16" fmla="*/ 3753 w 3754"/>
              <a:gd name="T17" fmla="*/ 214 h 428"/>
              <a:gd name="T18" fmla="*/ 3753 w 3754"/>
              <a:gd name="T19" fmla="*/ 214 h 428"/>
              <a:gd name="T20" fmla="*/ 3539 w 3754"/>
              <a:gd name="T21" fmla="*/ 427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54" h="428">
                <a:moveTo>
                  <a:pt x="3539" y="427"/>
                </a:moveTo>
                <a:lnTo>
                  <a:pt x="213" y="427"/>
                </a:lnTo>
                <a:lnTo>
                  <a:pt x="213" y="427"/>
                </a:lnTo>
                <a:cubicBezTo>
                  <a:pt x="95" y="427"/>
                  <a:pt x="0" y="332"/>
                  <a:pt x="0" y="214"/>
                </a:cubicBezTo>
                <a:lnTo>
                  <a:pt x="0" y="214"/>
                </a:lnTo>
                <a:cubicBezTo>
                  <a:pt x="0" y="96"/>
                  <a:pt x="95" y="0"/>
                  <a:pt x="213" y="0"/>
                </a:cubicBezTo>
                <a:lnTo>
                  <a:pt x="3539" y="0"/>
                </a:lnTo>
                <a:lnTo>
                  <a:pt x="3539" y="0"/>
                </a:lnTo>
                <a:cubicBezTo>
                  <a:pt x="3657" y="0"/>
                  <a:pt x="3753" y="96"/>
                  <a:pt x="3753" y="214"/>
                </a:cubicBezTo>
                <a:lnTo>
                  <a:pt x="3753" y="214"/>
                </a:lnTo>
                <a:cubicBezTo>
                  <a:pt x="3753" y="332"/>
                  <a:pt x="3657" y="427"/>
                  <a:pt x="3539" y="427"/>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06" name="Freeform 10">
            <a:extLst>
              <a:ext uri="{FF2B5EF4-FFF2-40B4-BE49-F238E27FC236}">
                <a16:creationId xmlns:a16="http://schemas.microsoft.com/office/drawing/2014/main" id="{3BD9E2B0-AE34-9743-8EF1-503989BC45C8}"/>
              </a:ext>
            </a:extLst>
          </p:cNvPr>
          <p:cNvSpPr>
            <a:spLocks noChangeArrowheads="1"/>
          </p:cNvSpPr>
          <p:nvPr/>
        </p:nvSpPr>
        <p:spPr bwMode="auto">
          <a:xfrm>
            <a:off x="7320359" y="1533700"/>
            <a:ext cx="1816030" cy="1641773"/>
          </a:xfrm>
          <a:custGeom>
            <a:avLst/>
            <a:gdLst>
              <a:gd name="T0" fmla="*/ 0 w 5562"/>
              <a:gd name="T1" fmla="*/ 5027 h 5028"/>
              <a:gd name="T2" fmla="*/ 0 w 5562"/>
              <a:gd name="T3" fmla="*/ 152 h 5028"/>
              <a:gd name="T4" fmla="*/ 0 w 5562"/>
              <a:gd name="T5" fmla="*/ 152 h 5028"/>
              <a:gd name="T6" fmla="*/ 152 w 5562"/>
              <a:gd name="T7" fmla="*/ 0 h 5028"/>
              <a:gd name="T8" fmla="*/ 2140 w 5562"/>
              <a:gd name="T9" fmla="*/ 0 h 5028"/>
              <a:gd name="T10" fmla="*/ 2871 w 5562"/>
              <a:gd name="T11" fmla="*/ 715 h 5028"/>
              <a:gd name="T12" fmla="*/ 5409 w 5562"/>
              <a:gd name="T13" fmla="*/ 715 h 5028"/>
              <a:gd name="T14" fmla="*/ 5409 w 5562"/>
              <a:gd name="T15" fmla="*/ 715 h 5028"/>
              <a:gd name="T16" fmla="*/ 5561 w 5562"/>
              <a:gd name="T17" fmla="*/ 867 h 5028"/>
              <a:gd name="T18" fmla="*/ 5561 w 5562"/>
              <a:gd name="T19" fmla="*/ 5027 h 5028"/>
              <a:gd name="T20" fmla="*/ 0 w 5562"/>
              <a:gd name="T21" fmla="*/ 5027 h 5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62" h="5028">
                <a:moveTo>
                  <a:pt x="0" y="5027"/>
                </a:moveTo>
                <a:lnTo>
                  <a:pt x="0" y="152"/>
                </a:lnTo>
                <a:lnTo>
                  <a:pt x="0" y="152"/>
                </a:lnTo>
                <a:cubicBezTo>
                  <a:pt x="0" y="69"/>
                  <a:pt x="68" y="0"/>
                  <a:pt x="152" y="0"/>
                </a:cubicBezTo>
                <a:lnTo>
                  <a:pt x="2140" y="0"/>
                </a:lnTo>
                <a:lnTo>
                  <a:pt x="2871" y="715"/>
                </a:lnTo>
                <a:lnTo>
                  <a:pt x="5409" y="715"/>
                </a:lnTo>
                <a:lnTo>
                  <a:pt x="5409" y="715"/>
                </a:lnTo>
                <a:cubicBezTo>
                  <a:pt x="5493" y="715"/>
                  <a:pt x="5561" y="783"/>
                  <a:pt x="5561" y="867"/>
                </a:cubicBezTo>
                <a:lnTo>
                  <a:pt x="5561" y="5027"/>
                </a:lnTo>
                <a:lnTo>
                  <a:pt x="0" y="5027"/>
                </a:lnTo>
              </a:path>
            </a:pathLst>
          </a:custGeom>
          <a:solidFill>
            <a:schemeClr val="accent2">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4107" name="Freeform 11">
            <a:extLst>
              <a:ext uri="{FF2B5EF4-FFF2-40B4-BE49-F238E27FC236}">
                <a16:creationId xmlns:a16="http://schemas.microsoft.com/office/drawing/2014/main" id="{51C55973-9C60-074B-BA90-500695B69D53}"/>
              </a:ext>
            </a:extLst>
          </p:cNvPr>
          <p:cNvSpPr>
            <a:spLocks noChangeArrowheads="1"/>
          </p:cNvSpPr>
          <p:nvPr/>
        </p:nvSpPr>
        <p:spPr bwMode="auto">
          <a:xfrm>
            <a:off x="7320358" y="2029112"/>
            <a:ext cx="2302802" cy="1146361"/>
          </a:xfrm>
          <a:custGeom>
            <a:avLst/>
            <a:gdLst>
              <a:gd name="T0" fmla="*/ 6781 w 7051"/>
              <a:gd name="T1" fmla="*/ 0 h 3508"/>
              <a:gd name="T2" fmla="*/ 1707 w 7051"/>
              <a:gd name="T3" fmla="*/ 0 h 3508"/>
              <a:gd name="T4" fmla="*/ 1707 w 7051"/>
              <a:gd name="T5" fmla="*/ 0 h 3508"/>
              <a:gd name="T6" fmla="*/ 1504 w 7051"/>
              <a:gd name="T7" fmla="*/ 132 h 3508"/>
              <a:gd name="T8" fmla="*/ 0 w 7051"/>
              <a:gd name="T9" fmla="*/ 3507 h 3508"/>
              <a:gd name="T10" fmla="*/ 5561 w 7051"/>
              <a:gd name="T11" fmla="*/ 3507 h 3508"/>
              <a:gd name="T12" fmla="*/ 6984 w 7051"/>
              <a:gd name="T13" fmla="*/ 312 h 3508"/>
              <a:gd name="T14" fmla="*/ 6984 w 7051"/>
              <a:gd name="T15" fmla="*/ 312 h 3508"/>
              <a:gd name="T16" fmla="*/ 6781 w 7051"/>
              <a:gd name="T17" fmla="*/ 0 h 3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51" h="3508">
                <a:moveTo>
                  <a:pt x="6781" y="0"/>
                </a:moveTo>
                <a:lnTo>
                  <a:pt x="1707" y="0"/>
                </a:lnTo>
                <a:lnTo>
                  <a:pt x="1707" y="0"/>
                </a:lnTo>
                <a:cubicBezTo>
                  <a:pt x="1619" y="0"/>
                  <a:pt x="1539" y="51"/>
                  <a:pt x="1504" y="132"/>
                </a:cubicBezTo>
                <a:lnTo>
                  <a:pt x="0" y="3507"/>
                </a:lnTo>
                <a:lnTo>
                  <a:pt x="5561" y="3507"/>
                </a:lnTo>
                <a:lnTo>
                  <a:pt x="6984" y="312"/>
                </a:lnTo>
                <a:lnTo>
                  <a:pt x="6984" y="312"/>
                </a:lnTo>
                <a:cubicBezTo>
                  <a:pt x="7050" y="165"/>
                  <a:pt x="6942" y="0"/>
                  <a:pt x="6781" y="0"/>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useBgFill="1">
        <p:nvSpPr>
          <p:cNvPr id="4108" name="Freeform 12">
            <a:extLst>
              <a:ext uri="{FF2B5EF4-FFF2-40B4-BE49-F238E27FC236}">
                <a16:creationId xmlns:a16="http://schemas.microsoft.com/office/drawing/2014/main" id="{D7027664-40A8-8F40-9CEB-E2629919EB89}"/>
              </a:ext>
            </a:extLst>
          </p:cNvPr>
          <p:cNvSpPr>
            <a:spLocks noChangeArrowheads="1"/>
          </p:cNvSpPr>
          <p:nvPr/>
        </p:nvSpPr>
        <p:spPr bwMode="auto">
          <a:xfrm>
            <a:off x="8017392" y="2178887"/>
            <a:ext cx="1227009" cy="139695"/>
          </a:xfrm>
          <a:custGeom>
            <a:avLst/>
            <a:gdLst>
              <a:gd name="T0" fmla="*/ 3540 w 3755"/>
              <a:gd name="T1" fmla="*/ 427 h 428"/>
              <a:gd name="T2" fmla="*/ 214 w 3755"/>
              <a:gd name="T3" fmla="*/ 427 h 428"/>
              <a:gd name="T4" fmla="*/ 214 w 3755"/>
              <a:gd name="T5" fmla="*/ 427 h 428"/>
              <a:gd name="T6" fmla="*/ 0 w 3755"/>
              <a:gd name="T7" fmla="*/ 214 h 428"/>
              <a:gd name="T8" fmla="*/ 0 w 3755"/>
              <a:gd name="T9" fmla="*/ 214 h 428"/>
              <a:gd name="T10" fmla="*/ 214 w 3755"/>
              <a:gd name="T11" fmla="*/ 0 h 428"/>
              <a:gd name="T12" fmla="*/ 3540 w 3755"/>
              <a:gd name="T13" fmla="*/ 0 h 428"/>
              <a:gd name="T14" fmla="*/ 3540 w 3755"/>
              <a:gd name="T15" fmla="*/ 0 h 428"/>
              <a:gd name="T16" fmla="*/ 3754 w 3755"/>
              <a:gd name="T17" fmla="*/ 214 h 428"/>
              <a:gd name="T18" fmla="*/ 3754 w 3755"/>
              <a:gd name="T19" fmla="*/ 214 h 428"/>
              <a:gd name="T20" fmla="*/ 3540 w 3755"/>
              <a:gd name="T21" fmla="*/ 427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55" h="428">
                <a:moveTo>
                  <a:pt x="3540" y="427"/>
                </a:moveTo>
                <a:lnTo>
                  <a:pt x="214" y="427"/>
                </a:lnTo>
                <a:lnTo>
                  <a:pt x="214" y="427"/>
                </a:lnTo>
                <a:cubicBezTo>
                  <a:pt x="96" y="427"/>
                  <a:pt x="0" y="332"/>
                  <a:pt x="0" y="214"/>
                </a:cubicBezTo>
                <a:lnTo>
                  <a:pt x="0" y="214"/>
                </a:lnTo>
                <a:cubicBezTo>
                  <a:pt x="0" y="96"/>
                  <a:pt x="96" y="0"/>
                  <a:pt x="214" y="0"/>
                </a:cubicBezTo>
                <a:lnTo>
                  <a:pt x="3540" y="0"/>
                </a:lnTo>
                <a:lnTo>
                  <a:pt x="3540" y="0"/>
                </a:lnTo>
                <a:cubicBezTo>
                  <a:pt x="3658" y="0"/>
                  <a:pt x="3754" y="96"/>
                  <a:pt x="3754" y="214"/>
                </a:cubicBezTo>
                <a:lnTo>
                  <a:pt x="3754" y="214"/>
                </a:lnTo>
                <a:cubicBezTo>
                  <a:pt x="3754" y="332"/>
                  <a:pt x="3658" y="427"/>
                  <a:pt x="3540" y="427"/>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09" name="Freeform 13">
            <a:extLst>
              <a:ext uri="{FF2B5EF4-FFF2-40B4-BE49-F238E27FC236}">
                <a16:creationId xmlns:a16="http://schemas.microsoft.com/office/drawing/2014/main" id="{CCD90B80-6945-EA4C-B839-45504A422D7C}"/>
              </a:ext>
            </a:extLst>
          </p:cNvPr>
          <p:cNvSpPr>
            <a:spLocks noChangeArrowheads="1"/>
          </p:cNvSpPr>
          <p:nvPr/>
        </p:nvSpPr>
        <p:spPr bwMode="auto">
          <a:xfrm>
            <a:off x="4922073" y="2629655"/>
            <a:ext cx="2311442" cy="829527"/>
          </a:xfrm>
          <a:custGeom>
            <a:avLst/>
            <a:gdLst>
              <a:gd name="T0" fmla="*/ 5803 w 7078"/>
              <a:gd name="T1" fmla="*/ 2540 h 2541"/>
              <a:gd name="T2" fmla="*/ 7077 w 7078"/>
              <a:gd name="T3" fmla="*/ 1270 h 2541"/>
              <a:gd name="T4" fmla="*/ 5803 w 7078"/>
              <a:gd name="T5" fmla="*/ 0 h 2541"/>
              <a:gd name="T6" fmla="*/ 5803 w 7078"/>
              <a:gd name="T7" fmla="*/ 438 h 2541"/>
              <a:gd name="T8" fmla="*/ 0 w 7078"/>
              <a:gd name="T9" fmla="*/ 438 h 2541"/>
              <a:gd name="T10" fmla="*/ 0 w 7078"/>
              <a:gd name="T11" fmla="*/ 2102 h 2541"/>
              <a:gd name="T12" fmla="*/ 5803 w 7078"/>
              <a:gd name="T13" fmla="*/ 2102 h 2541"/>
              <a:gd name="T14" fmla="*/ 5803 w 7078"/>
              <a:gd name="T15" fmla="*/ 2540 h 25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78" h="2541">
                <a:moveTo>
                  <a:pt x="5803" y="2540"/>
                </a:moveTo>
                <a:lnTo>
                  <a:pt x="7077" y="1270"/>
                </a:lnTo>
                <a:lnTo>
                  <a:pt x="5803" y="0"/>
                </a:lnTo>
                <a:lnTo>
                  <a:pt x="5803" y="438"/>
                </a:lnTo>
                <a:lnTo>
                  <a:pt x="0" y="438"/>
                </a:lnTo>
                <a:lnTo>
                  <a:pt x="0" y="2102"/>
                </a:lnTo>
                <a:lnTo>
                  <a:pt x="5803" y="2102"/>
                </a:lnTo>
                <a:lnTo>
                  <a:pt x="5803" y="2540"/>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4110" name="Freeform 14">
            <a:extLst>
              <a:ext uri="{FF2B5EF4-FFF2-40B4-BE49-F238E27FC236}">
                <a16:creationId xmlns:a16="http://schemas.microsoft.com/office/drawing/2014/main" id="{64F4DB88-D960-A448-BEB0-0A9E993CAF23}"/>
              </a:ext>
            </a:extLst>
          </p:cNvPr>
          <p:cNvSpPr>
            <a:spLocks noChangeArrowheads="1"/>
          </p:cNvSpPr>
          <p:nvPr/>
        </p:nvSpPr>
        <p:spPr bwMode="auto">
          <a:xfrm>
            <a:off x="8783552" y="3280243"/>
            <a:ext cx="829527" cy="1156442"/>
          </a:xfrm>
          <a:custGeom>
            <a:avLst/>
            <a:gdLst>
              <a:gd name="T0" fmla="*/ 0 w 2541"/>
              <a:gd name="T1" fmla="*/ 2264 h 3539"/>
              <a:gd name="T2" fmla="*/ 1270 w 2541"/>
              <a:gd name="T3" fmla="*/ 3538 h 3539"/>
              <a:gd name="T4" fmla="*/ 2540 w 2541"/>
              <a:gd name="T5" fmla="*/ 2264 h 3539"/>
              <a:gd name="T6" fmla="*/ 2103 w 2541"/>
              <a:gd name="T7" fmla="*/ 2264 h 3539"/>
              <a:gd name="T8" fmla="*/ 2103 w 2541"/>
              <a:gd name="T9" fmla="*/ 0 h 3539"/>
              <a:gd name="T10" fmla="*/ 438 w 2541"/>
              <a:gd name="T11" fmla="*/ 0 h 3539"/>
              <a:gd name="T12" fmla="*/ 438 w 2541"/>
              <a:gd name="T13" fmla="*/ 2264 h 3539"/>
              <a:gd name="T14" fmla="*/ 0 w 2541"/>
              <a:gd name="T15" fmla="*/ 2264 h 35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41" h="3539">
                <a:moveTo>
                  <a:pt x="0" y="2264"/>
                </a:moveTo>
                <a:lnTo>
                  <a:pt x="1270" y="3538"/>
                </a:lnTo>
                <a:lnTo>
                  <a:pt x="2540" y="2264"/>
                </a:lnTo>
                <a:lnTo>
                  <a:pt x="2103" y="2264"/>
                </a:lnTo>
                <a:lnTo>
                  <a:pt x="2103" y="0"/>
                </a:lnTo>
                <a:lnTo>
                  <a:pt x="438" y="0"/>
                </a:lnTo>
                <a:lnTo>
                  <a:pt x="438" y="2264"/>
                </a:lnTo>
                <a:lnTo>
                  <a:pt x="0" y="2264"/>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4112" name="Freeform 16">
            <a:extLst>
              <a:ext uri="{FF2B5EF4-FFF2-40B4-BE49-F238E27FC236}">
                <a16:creationId xmlns:a16="http://schemas.microsoft.com/office/drawing/2014/main" id="{DD001F55-AB96-8345-BCA9-13B271B1292C}"/>
              </a:ext>
            </a:extLst>
          </p:cNvPr>
          <p:cNvSpPr>
            <a:spLocks noChangeArrowheads="1"/>
          </p:cNvSpPr>
          <p:nvPr/>
        </p:nvSpPr>
        <p:spPr bwMode="auto">
          <a:xfrm>
            <a:off x="4848624" y="5660454"/>
            <a:ext cx="2311443" cy="829527"/>
          </a:xfrm>
          <a:custGeom>
            <a:avLst/>
            <a:gdLst>
              <a:gd name="T0" fmla="*/ 1275 w 7079"/>
              <a:gd name="T1" fmla="*/ 0 h 2541"/>
              <a:gd name="T2" fmla="*/ 0 w 7079"/>
              <a:gd name="T3" fmla="*/ 1269 h 2541"/>
              <a:gd name="T4" fmla="*/ 1275 w 7079"/>
              <a:gd name="T5" fmla="*/ 2540 h 2541"/>
              <a:gd name="T6" fmla="*/ 1275 w 7079"/>
              <a:gd name="T7" fmla="*/ 2102 h 2541"/>
              <a:gd name="T8" fmla="*/ 7078 w 7079"/>
              <a:gd name="T9" fmla="*/ 2102 h 2541"/>
              <a:gd name="T10" fmla="*/ 7078 w 7079"/>
              <a:gd name="T11" fmla="*/ 437 h 2541"/>
              <a:gd name="T12" fmla="*/ 1275 w 7079"/>
              <a:gd name="T13" fmla="*/ 437 h 2541"/>
              <a:gd name="T14" fmla="*/ 1275 w 7079"/>
              <a:gd name="T15" fmla="*/ 0 h 254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79" h="2541">
                <a:moveTo>
                  <a:pt x="1275" y="0"/>
                </a:moveTo>
                <a:lnTo>
                  <a:pt x="0" y="1269"/>
                </a:lnTo>
                <a:lnTo>
                  <a:pt x="1275" y="2540"/>
                </a:lnTo>
                <a:lnTo>
                  <a:pt x="1275" y="2102"/>
                </a:lnTo>
                <a:lnTo>
                  <a:pt x="7078" y="2102"/>
                </a:lnTo>
                <a:lnTo>
                  <a:pt x="7078" y="437"/>
                </a:lnTo>
                <a:lnTo>
                  <a:pt x="1275" y="437"/>
                </a:lnTo>
                <a:lnTo>
                  <a:pt x="1275" y="0"/>
                </a:lnTo>
              </a:path>
            </a:pathLst>
          </a:custGeom>
          <a:solidFill>
            <a:schemeClr val="bg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18" name="TextBox 17">
            <a:extLst>
              <a:ext uri="{FF2B5EF4-FFF2-40B4-BE49-F238E27FC236}">
                <a16:creationId xmlns:a16="http://schemas.microsoft.com/office/drawing/2014/main" id="{0A8CC695-98E8-6845-B5CD-75FE8AA097B6}"/>
              </a:ext>
            </a:extLst>
          </p:cNvPr>
          <p:cNvSpPr txBox="1"/>
          <p:nvPr/>
        </p:nvSpPr>
        <p:spPr>
          <a:xfrm>
            <a:off x="4034391"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9" name="TextBox 18">
            <a:extLst>
              <a:ext uri="{FF2B5EF4-FFF2-40B4-BE49-F238E27FC236}">
                <a16:creationId xmlns:a16="http://schemas.microsoft.com/office/drawing/2014/main" id="{119982F6-6722-DE4A-84C5-DE2A507B8765}"/>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5" name="TextBox 24">
            <a:extLst>
              <a:ext uri="{FF2B5EF4-FFF2-40B4-BE49-F238E27FC236}">
                <a16:creationId xmlns:a16="http://schemas.microsoft.com/office/drawing/2014/main" id="{8BC4EA27-45CB-DF40-A1AC-4C31BE54560D}"/>
              </a:ext>
            </a:extLst>
          </p:cNvPr>
          <p:cNvSpPr txBox="1"/>
          <p:nvPr/>
        </p:nvSpPr>
        <p:spPr>
          <a:xfrm>
            <a:off x="3609410" y="2479888"/>
            <a:ext cx="938078" cy="461665"/>
          </a:xfrm>
          <a:prstGeom prst="rect">
            <a:avLst/>
          </a:prstGeom>
          <a:noFill/>
        </p:spPr>
        <p:txBody>
          <a:bodyPr wrap="none" rtlCol="0" anchor="ctr" anchorCtr="0">
            <a:spAutoFit/>
          </a:bodyPr>
          <a:lstStyle/>
          <a:p>
            <a:pPr algn="ctr"/>
            <a:r>
              <a:rPr lang="en-US" sz="2400" b="1" dirty="0">
                <a:solidFill>
                  <a:schemeClr val="bg1"/>
                </a:solidFill>
                <a:latin typeface="Poppins" pitchFamily="2" charset="77"/>
                <a:ea typeface="League Spartan" charset="0"/>
                <a:cs typeface="Poppins" pitchFamily="2" charset="77"/>
              </a:rPr>
              <a:t>2020</a:t>
            </a:r>
          </a:p>
        </p:txBody>
      </p:sp>
      <p:sp>
        <p:nvSpPr>
          <p:cNvPr id="26" name="TextBox 25">
            <a:extLst>
              <a:ext uri="{FF2B5EF4-FFF2-40B4-BE49-F238E27FC236}">
                <a16:creationId xmlns:a16="http://schemas.microsoft.com/office/drawing/2014/main" id="{CF498E33-D2BA-B946-B38F-7AFD74FA2D8C}"/>
              </a:ext>
            </a:extLst>
          </p:cNvPr>
          <p:cNvSpPr txBox="1"/>
          <p:nvPr/>
        </p:nvSpPr>
        <p:spPr>
          <a:xfrm>
            <a:off x="8204337" y="2479888"/>
            <a:ext cx="853119" cy="461665"/>
          </a:xfrm>
          <a:prstGeom prst="rect">
            <a:avLst/>
          </a:prstGeom>
          <a:noFill/>
        </p:spPr>
        <p:txBody>
          <a:bodyPr wrap="none" rtlCol="0" anchor="ctr" anchorCtr="0">
            <a:spAutoFit/>
          </a:bodyPr>
          <a:lstStyle/>
          <a:p>
            <a:pPr algn="ctr"/>
            <a:r>
              <a:rPr lang="en-US" sz="2400" b="1" dirty="0">
                <a:solidFill>
                  <a:schemeClr val="bg1"/>
                </a:solidFill>
                <a:latin typeface="Poppins" pitchFamily="2" charset="77"/>
                <a:ea typeface="League Spartan" charset="0"/>
                <a:cs typeface="Poppins" pitchFamily="2" charset="77"/>
              </a:rPr>
              <a:t>2021</a:t>
            </a:r>
          </a:p>
        </p:txBody>
      </p:sp>
      <p:sp>
        <p:nvSpPr>
          <p:cNvPr id="27" name="TextBox 26">
            <a:extLst>
              <a:ext uri="{FF2B5EF4-FFF2-40B4-BE49-F238E27FC236}">
                <a16:creationId xmlns:a16="http://schemas.microsoft.com/office/drawing/2014/main" id="{6C780224-D529-C04F-BFB3-91243224DA75}"/>
              </a:ext>
            </a:extLst>
          </p:cNvPr>
          <p:cNvSpPr txBox="1"/>
          <p:nvPr/>
        </p:nvSpPr>
        <p:spPr>
          <a:xfrm>
            <a:off x="3616623" y="5487506"/>
            <a:ext cx="923651" cy="461665"/>
          </a:xfrm>
          <a:prstGeom prst="rect">
            <a:avLst/>
          </a:prstGeom>
          <a:noFill/>
        </p:spPr>
        <p:txBody>
          <a:bodyPr wrap="none" rtlCol="0" anchor="ctr" anchorCtr="0">
            <a:spAutoFit/>
          </a:bodyPr>
          <a:lstStyle/>
          <a:p>
            <a:pPr algn="ctr"/>
            <a:r>
              <a:rPr lang="en-US" sz="2400" b="1" dirty="0">
                <a:solidFill>
                  <a:schemeClr val="bg1"/>
                </a:solidFill>
                <a:latin typeface="Poppins" pitchFamily="2" charset="77"/>
                <a:ea typeface="League Spartan" charset="0"/>
                <a:cs typeface="Poppins" pitchFamily="2" charset="77"/>
              </a:rPr>
              <a:t>2023</a:t>
            </a:r>
          </a:p>
        </p:txBody>
      </p:sp>
      <p:sp>
        <p:nvSpPr>
          <p:cNvPr id="28" name="TextBox 27">
            <a:extLst>
              <a:ext uri="{FF2B5EF4-FFF2-40B4-BE49-F238E27FC236}">
                <a16:creationId xmlns:a16="http://schemas.microsoft.com/office/drawing/2014/main" id="{BEC6A960-0286-3541-BDF6-2BA719D2F03A}"/>
              </a:ext>
            </a:extLst>
          </p:cNvPr>
          <p:cNvSpPr txBox="1"/>
          <p:nvPr/>
        </p:nvSpPr>
        <p:spPr>
          <a:xfrm>
            <a:off x="8173880" y="5487506"/>
            <a:ext cx="914033" cy="461665"/>
          </a:xfrm>
          <a:prstGeom prst="rect">
            <a:avLst/>
          </a:prstGeom>
          <a:noFill/>
        </p:spPr>
        <p:txBody>
          <a:bodyPr wrap="none" rtlCol="0" anchor="ctr" anchorCtr="0">
            <a:spAutoFit/>
          </a:bodyPr>
          <a:lstStyle/>
          <a:p>
            <a:pPr algn="ctr"/>
            <a:r>
              <a:rPr lang="en-US" sz="2400" b="1" dirty="0">
                <a:solidFill>
                  <a:schemeClr val="bg1"/>
                </a:solidFill>
                <a:latin typeface="Poppins" pitchFamily="2" charset="77"/>
                <a:ea typeface="League Spartan" charset="0"/>
                <a:cs typeface="Poppins" pitchFamily="2" charset="77"/>
              </a:rPr>
              <a:t>2022</a:t>
            </a:r>
          </a:p>
        </p:txBody>
      </p:sp>
      <p:sp>
        <p:nvSpPr>
          <p:cNvPr id="29" name="TextBox 28">
            <a:extLst>
              <a:ext uri="{FF2B5EF4-FFF2-40B4-BE49-F238E27FC236}">
                <a16:creationId xmlns:a16="http://schemas.microsoft.com/office/drawing/2014/main" id="{1661F666-1BBE-C842-A3BD-8A5C8AC782C9}"/>
              </a:ext>
            </a:extLst>
          </p:cNvPr>
          <p:cNvSpPr txBox="1"/>
          <p:nvPr/>
        </p:nvSpPr>
        <p:spPr>
          <a:xfrm>
            <a:off x="9833422" y="1477551"/>
            <a:ext cx="1508746"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02</a:t>
            </a:r>
          </a:p>
        </p:txBody>
      </p:sp>
      <p:sp>
        <p:nvSpPr>
          <p:cNvPr id="30" name="Subtitle 2">
            <a:extLst>
              <a:ext uri="{FF2B5EF4-FFF2-40B4-BE49-F238E27FC236}">
                <a16:creationId xmlns:a16="http://schemas.microsoft.com/office/drawing/2014/main" id="{41965ADC-97B1-1449-B5D3-720F21656883}"/>
              </a:ext>
            </a:extLst>
          </p:cNvPr>
          <p:cNvSpPr txBox="1">
            <a:spLocks/>
          </p:cNvSpPr>
          <p:nvPr/>
        </p:nvSpPr>
        <p:spPr>
          <a:xfrm>
            <a:off x="9833421" y="1816105"/>
            <a:ext cx="1714500"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34" name="TextBox 33">
            <a:extLst>
              <a:ext uri="{FF2B5EF4-FFF2-40B4-BE49-F238E27FC236}">
                <a16:creationId xmlns:a16="http://schemas.microsoft.com/office/drawing/2014/main" id="{222A3CBC-6D00-3649-99EC-0995357C32D9}"/>
              </a:ext>
            </a:extLst>
          </p:cNvPr>
          <p:cNvSpPr txBox="1"/>
          <p:nvPr/>
        </p:nvSpPr>
        <p:spPr>
          <a:xfrm>
            <a:off x="9833422" y="4485308"/>
            <a:ext cx="1515158"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03</a:t>
            </a:r>
          </a:p>
        </p:txBody>
      </p:sp>
      <p:sp>
        <p:nvSpPr>
          <p:cNvPr id="35" name="Subtitle 2">
            <a:extLst>
              <a:ext uri="{FF2B5EF4-FFF2-40B4-BE49-F238E27FC236}">
                <a16:creationId xmlns:a16="http://schemas.microsoft.com/office/drawing/2014/main" id="{02A69F15-3B38-8E4B-9C45-9C22A0ABE551}"/>
              </a:ext>
            </a:extLst>
          </p:cNvPr>
          <p:cNvSpPr txBox="1">
            <a:spLocks/>
          </p:cNvSpPr>
          <p:nvPr/>
        </p:nvSpPr>
        <p:spPr>
          <a:xfrm>
            <a:off x="9833421" y="4823862"/>
            <a:ext cx="1714500"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40" name="TextBox 39">
            <a:extLst>
              <a:ext uri="{FF2B5EF4-FFF2-40B4-BE49-F238E27FC236}">
                <a16:creationId xmlns:a16="http://schemas.microsoft.com/office/drawing/2014/main" id="{26ED7510-9AFA-3F41-8B06-0AFF1BAF3F94}"/>
              </a:ext>
            </a:extLst>
          </p:cNvPr>
          <p:cNvSpPr txBox="1"/>
          <p:nvPr/>
        </p:nvSpPr>
        <p:spPr>
          <a:xfrm>
            <a:off x="1007828" y="1477551"/>
            <a:ext cx="146867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Milestone 01</a:t>
            </a:r>
          </a:p>
        </p:txBody>
      </p:sp>
      <p:sp>
        <p:nvSpPr>
          <p:cNvPr id="41" name="Subtitle 2">
            <a:extLst>
              <a:ext uri="{FF2B5EF4-FFF2-40B4-BE49-F238E27FC236}">
                <a16:creationId xmlns:a16="http://schemas.microsoft.com/office/drawing/2014/main" id="{AC9B2FDD-8AFA-194F-AD84-4379C903D3AA}"/>
              </a:ext>
            </a:extLst>
          </p:cNvPr>
          <p:cNvSpPr txBox="1">
            <a:spLocks/>
          </p:cNvSpPr>
          <p:nvPr/>
        </p:nvSpPr>
        <p:spPr>
          <a:xfrm>
            <a:off x="762000" y="1816105"/>
            <a:ext cx="1714500"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43" name="TextBox 42">
            <a:extLst>
              <a:ext uri="{FF2B5EF4-FFF2-40B4-BE49-F238E27FC236}">
                <a16:creationId xmlns:a16="http://schemas.microsoft.com/office/drawing/2014/main" id="{6F4BB682-262D-1046-86A4-1A5DEAAA4457}"/>
              </a:ext>
            </a:extLst>
          </p:cNvPr>
          <p:cNvSpPr txBox="1"/>
          <p:nvPr/>
        </p:nvSpPr>
        <p:spPr>
          <a:xfrm>
            <a:off x="945311" y="4485308"/>
            <a:ext cx="153118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Milestone 04</a:t>
            </a:r>
          </a:p>
        </p:txBody>
      </p:sp>
      <p:sp>
        <p:nvSpPr>
          <p:cNvPr id="44" name="Subtitle 2">
            <a:extLst>
              <a:ext uri="{FF2B5EF4-FFF2-40B4-BE49-F238E27FC236}">
                <a16:creationId xmlns:a16="http://schemas.microsoft.com/office/drawing/2014/main" id="{BA602569-B25C-484C-8E0E-FBE684E1EE12}"/>
              </a:ext>
            </a:extLst>
          </p:cNvPr>
          <p:cNvSpPr txBox="1">
            <a:spLocks/>
          </p:cNvSpPr>
          <p:nvPr/>
        </p:nvSpPr>
        <p:spPr>
          <a:xfrm>
            <a:off x="762000" y="4823862"/>
            <a:ext cx="1714500"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Tree>
    <p:extLst>
      <p:ext uri="{BB962C8B-B14F-4D97-AF65-F5344CB8AC3E}">
        <p14:creationId xmlns:p14="http://schemas.microsoft.com/office/powerpoint/2010/main" val="421146602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72D5F938-83EF-1A44-BD70-5F49BF45C1B1}"/>
              </a:ext>
            </a:extLst>
          </p:cNvPr>
          <p:cNvGrpSpPr/>
          <p:nvPr/>
        </p:nvGrpSpPr>
        <p:grpSpPr>
          <a:xfrm>
            <a:off x="2190851" y="1667008"/>
            <a:ext cx="7810299" cy="1894126"/>
            <a:chOff x="4378526" y="3334016"/>
            <a:chExt cx="15620598" cy="3788252"/>
          </a:xfrm>
        </p:grpSpPr>
        <p:sp>
          <p:nvSpPr>
            <p:cNvPr id="5121" name="Freeform 1">
              <a:extLst>
                <a:ext uri="{FF2B5EF4-FFF2-40B4-BE49-F238E27FC236}">
                  <a16:creationId xmlns:a16="http://schemas.microsoft.com/office/drawing/2014/main" id="{B59FE79A-13E0-E642-BF01-88AF8720F7F3}"/>
                </a:ext>
              </a:extLst>
            </p:cNvPr>
            <p:cNvSpPr>
              <a:spLocks noChangeArrowheads="1"/>
            </p:cNvSpPr>
            <p:nvPr/>
          </p:nvSpPr>
          <p:spPr bwMode="auto">
            <a:xfrm>
              <a:off x="4378526" y="3334016"/>
              <a:ext cx="6680956" cy="3788252"/>
            </a:xfrm>
            <a:custGeom>
              <a:avLst/>
              <a:gdLst>
                <a:gd name="T0" fmla="*/ 7435 w 7436"/>
                <a:gd name="T1" fmla="*/ 4214 h 4215"/>
                <a:gd name="T2" fmla="*/ 168 w 7436"/>
                <a:gd name="T3" fmla="*/ 4214 h 4215"/>
                <a:gd name="T4" fmla="*/ 168 w 7436"/>
                <a:gd name="T5" fmla="*/ 4214 h 4215"/>
                <a:gd name="T6" fmla="*/ 0 w 7436"/>
                <a:gd name="T7" fmla="*/ 4045 h 4215"/>
                <a:gd name="T8" fmla="*/ 0 w 7436"/>
                <a:gd name="T9" fmla="*/ 0 h 4215"/>
                <a:gd name="T10" fmla="*/ 7266 w 7436"/>
                <a:gd name="T11" fmla="*/ 0 h 4215"/>
                <a:gd name="T12" fmla="*/ 7266 w 7436"/>
                <a:gd name="T13" fmla="*/ 0 h 4215"/>
                <a:gd name="T14" fmla="*/ 7435 w 7436"/>
                <a:gd name="T15" fmla="*/ 168 h 4215"/>
                <a:gd name="T16" fmla="*/ 7435 w 7436"/>
                <a:gd name="T17" fmla="*/ 421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36" h="4215">
                  <a:moveTo>
                    <a:pt x="7435" y="4214"/>
                  </a:moveTo>
                  <a:lnTo>
                    <a:pt x="168" y="4214"/>
                  </a:lnTo>
                  <a:lnTo>
                    <a:pt x="168" y="4214"/>
                  </a:lnTo>
                  <a:cubicBezTo>
                    <a:pt x="75" y="4214"/>
                    <a:pt x="0" y="4139"/>
                    <a:pt x="0" y="4045"/>
                  </a:cubicBezTo>
                  <a:lnTo>
                    <a:pt x="0" y="0"/>
                  </a:lnTo>
                  <a:lnTo>
                    <a:pt x="7266" y="0"/>
                  </a:lnTo>
                  <a:lnTo>
                    <a:pt x="7266" y="0"/>
                  </a:lnTo>
                  <a:cubicBezTo>
                    <a:pt x="7359" y="0"/>
                    <a:pt x="7435" y="75"/>
                    <a:pt x="7435" y="168"/>
                  </a:cubicBezTo>
                  <a:lnTo>
                    <a:pt x="7435" y="4214"/>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5122" name="Freeform 2">
              <a:extLst>
                <a:ext uri="{FF2B5EF4-FFF2-40B4-BE49-F238E27FC236}">
                  <a16:creationId xmlns:a16="http://schemas.microsoft.com/office/drawing/2014/main" id="{67FD7DB1-AC2B-7649-AE88-583393680328}"/>
                </a:ext>
              </a:extLst>
            </p:cNvPr>
            <p:cNvSpPr>
              <a:spLocks noChangeArrowheads="1"/>
            </p:cNvSpPr>
            <p:nvPr/>
          </p:nvSpPr>
          <p:spPr bwMode="auto">
            <a:xfrm>
              <a:off x="13318168" y="3334016"/>
              <a:ext cx="6680956" cy="3788252"/>
            </a:xfrm>
            <a:custGeom>
              <a:avLst/>
              <a:gdLst>
                <a:gd name="T0" fmla="*/ 7435 w 7436"/>
                <a:gd name="T1" fmla="*/ 4214 h 4215"/>
                <a:gd name="T2" fmla="*/ 169 w 7436"/>
                <a:gd name="T3" fmla="*/ 4214 h 4215"/>
                <a:gd name="T4" fmla="*/ 169 w 7436"/>
                <a:gd name="T5" fmla="*/ 4214 h 4215"/>
                <a:gd name="T6" fmla="*/ 0 w 7436"/>
                <a:gd name="T7" fmla="*/ 4045 h 4215"/>
                <a:gd name="T8" fmla="*/ 0 w 7436"/>
                <a:gd name="T9" fmla="*/ 0 h 4215"/>
                <a:gd name="T10" fmla="*/ 7267 w 7436"/>
                <a:gd name="T11" fmla="*/ 0 h 4215"/>
                <a:gd name="T12" fmla="*/ 7267 w 7436"/>
                <a:gd name="T13" fmla="*/ 0 h 4215"/>
                <a:gd name="T14" fmla="*/ 7435 w 7436"/>
                <a:gd name="T15" fmla="*/ 168 h 4215"/>
                <a:gd name="T16" fmla="*/ 7435 w 7436"/>
                <a:gd name="T17" fmla="*/ 421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36" h="4215">
                  <a:moveTo>
                    <a:pt x="7435" y="4214"/>
                  </a:moveTo>
                  <a:lnTo>
                    <a:pt x="169" y="4214"/>
                  </a:lnTo>
                  <a:lnTo>
                    <a:pt x="169" y="4214"/>
                  </a:lnTo>
                  <a:cubicBezTo>
                    <a:pt x="75" y="4214"/>
                    <a:pt x="0" y="4139"/>
                    <a:pt x="0" y="4045"/>
                  </a:cubicBezTo>
                  <a:lnTo>
                    <a:pt x="0" y="0"/>
                  </a:lnTo>
                  <a:lnTo>
                    <a:pt x="7267" y="0"/>
                  </a:lnTo>
                  <a:lnTo>
                    <a:pt x="7267" y="0"/>
                  </a:lnTo>
                  <a:cubicBezTo>
                    <a:pt x="7360" y="0"/>
                    <a:pt x="7435" y="75"/>
                    <a:pt x="7435" y="168"/>
                  </a:cubicBezTo>
                  <a:lnTo>
                    <a:pt x="7435" y="4214"/>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grpSp>
      <p:sp>
        <p:nvSpPr>
          <p:cNvPr id="5123" name="Freeform 3">
            <a:extLst>
              <a:ext uri="{FF2B5EF4-FFF2-40B4-BE49-F238E27FC236}">
                <a16:creationId xmlns:a16="http://schemas.microsoft.com/office/drawing/2014/main" id="{015AE57E-61B3-3F4C-B5F2-6587D4626830}"/>
              </a:ext>
            </a:extLst>
          </p:cNvPr>
          <p:cNvSpPr>
            <a:spLocks noChangeArrowheads="1"/>
          </p:cNvSpPr>
          <p:nvPr/>
        </p:nvSpPr>
        <p:spPr bwMode="auto">
          <a:xfrm>
            <a:off x="5641023" y="2211971"/>
            <a:ext cx="909955" cy="804200"/>
          </a:xfrm>
          <a:custGeom>
            <a:avLst/>
            <a:gdLst>
              <a:gd name="T0" fmla="*/ 3452 w 3453"/>
              <a:gd name="T1" fmla="*/ 42 h 3050"/>
              <a:gd name="T2" fmla="*/ 3452 w 3453"/>
              <a:gd name="T3" fmla="*/ 3007 h 3050"/>
              <a:gd name="T4" fmla="*/ 3452 w 3453"/>
              <a:gd name="T5" fmla="*/ 3007 h 3050"/>
              <a:gd name="T6" fmla="*/ 3410 w 3453"/>
              <a:gd name="T7" fmla="*/ 3049 h 3050"/>
              <a:gd name="T8" fmla="*/ 42 w 3453"/>
              <a:gd name="T9" fmla="*/ 3049 h 3050"/>
              <a:gd name="T10" fmla="*/ 42 w 3453"/>
              <a:gd name="T11" fmla="*/ 3049 h 3050"/>
              <a:gd name="T12" fmla="*/ 0 w 3453"/>
              <a:gd name="T13" fmla="*/ 3007 h 3050"/>
              <a:gd name="T14" fmla="*/ 0 w 3453"/>
              <a:gd name="T15" fmla="*/ 42 h 3050"/>
              <a:gd name="T16" fmla="*/ 0 w 3453"/>
              <a:gd name="T17" fmla="*/ 42 h 3050"/>
              <a:gd name="T18" fmla="*/ 42 w 3453"/>
              <a:gd name="T19" fmla="*/ 0 h 3050"/>
              <a:gd name="T20" fmla="*/ 3410 w 3453"/>
              <a:gd name="T21" fmla="*/ 0 h 3050"/>
              <a:gd name="T22" fmla="*/ 3410 w 3453"/>
              <a:gd name="T23" fmla="*/ 0 h 3050"/>
              <a:gd name="T24" fmla="*/ 3452 w 3453"/>
              <a:gd name="T25" fmla="*/ 42 h 3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53" h="3050">
                <a:moveTo>
                  <a:pt x="3452" y="42"/>
                </a:moveTo>
                <a:lnTo>
                  <a:pt x="3452" y="3007"/>
                </a:lnTo>
                <a:lnTo>
                  <a:pt x="3452" y="3007"/>
                </a:lnTo>
                <a:cubicBezTo>
                  <a:pt x="3452" y="3030"/>
                  <a:pt x="3433" y="3049"/>
                  <a:pt x="3410" y="3049"/>
                </a:cubicBezTo>
                <a:lnTo>
                  <a:pt x="42" y="3049"/>
                </a:lnTo>
                <a:lnTo>
                  <a:pt x="42" y="3049"/>
                </a:lnTo>
                <a:cubicBezTo>
                  <a:pt x="19" y="3049"/>
                  <a:pt x="0" y="3030"/>
                  <a:pt x="0" y="3007"/>
                </a:cubicBezTo>
                <a:lnTo>
                  <a:pt x="0" y="42"/>
                </a:lnTo>
                <a:lnTo>
                  <a:pt x="0" y="42"/>
                </a:lnTo>
                <a:cubicBezTo>
                  <a:pt x="0" y="19"/>
                  <a:pt x="19" y="0"/>
                  <a:pt x="42" y="0"/>
                </a:cubicBezTo>
                <a:lnTo>
                  <a:pt x="3410" y="0"/>
                </a:lnTo>
                <a:lnTo>
                  <a:pt x="3410" y="0"/>
                </a:lnTo>
                <a:cubicBezTo>
                  <a:pt x="3433" y="0"/>
                  <a:pt x="3452" y="19"/>
                  <a:pt x="3452" y="42"/>
                </a:cubicBezTo>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useBgFill="1">
        <p:nvSpPr>
          <p:cNvPr id="262" name="Freeform 261">
            <a:extLst>
              <a:ext uri="{FF2B5EF4-FFF2-40B4-BE49-F238E27FC236}">
                <a16:creationId xmlns:a16="http://schemas.microsoft.com/office/drawing/2014/main" id="{BA181D74-B360-634F-97A3-63C53CCC047C}"/>
              </a:ext>
            </a:extLst>
          </p:cNvPr>
          <p:cNvSpPr>
            <a:spLocks noChangeArrowheads="1"/>
          </p:cNvSpPr>
          <p:nvPr/>
        </p:nvSpPr>
        <p:spPr bwMode="auto">
          <a:xfrm>
            <a:off x="5747939" y="2343293"/>
            <a:ext cx="713290" cy="541294"/>
          </a:xfrm>
          <a:custGeom>
            <a:avLst/>
            <a:gdLst>
              <a:gd name="connsiteX0" fmla="*/ 433388 w 974366"/>
              <a:gd name="connsiteY0" fmla="*/ 0 h 739416"/>
              <a:gd name="connsiteX1" fmla="*/ 974366 w 974366"/>
              <a:gd name="connsiteY1" fmla="*/ 369348 h 739416"/>
              <a:gd name="connsiteX2" fmla="*/ 433388 w 974366"/>
              <a:gd name="connsiteY2" fmla="*/ 739416 h 739416"/>
              <a:gd name="connsiteX3" fmla="*/ 662153 w 974366"/>
              <a:gd name="connsiteY3" fmla="*/ 369348 h 739416"/>
              <a:gd name="connsiteX4" fmla="*/ 0 w 974366"/>
              <a:gd name="connsiteY4" fmla="*/ 0 h 739416"/>
              <a:gd name="connsiteX5" fmla="*/ 542565 w 974366"/>
              <a:gd name="connsiteY5" fmla="*/ 369348 h 739416"/>
              <a:gd name="connsiteX6" fmla="*/ 0 w 974366"/>
              <a:gd name="connsiteY6" fmla="*/ 739416 h 739416"/>
              <a:gd name="connsiteX7" fmla="*/ 229644 w 974366"/>
              <a:gd name="connsiteY7" fmla="*/ 369348 h 739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4366" h="739416">
                <a:moveTo>
                  <a:pt x="433388" y="0"/>
                </a:moveTo>
                <a:lnTo>
                  <a:pt x="974366" y="369348"/>
                </a:lnTo>
                <a:lnTo>
                  <a:pt x="433388" y="739416"/>
                </a:lnTo>
                <a:lnTo>
                  <a:pt x="662153" y="369348"/>
                </a:lnTo>
                <a:close/>
                <a:moveTo>
                  <a:pt x="0" y="0"/>
                </a:moveTo>
                <a:lnTo>
                  <a:pt x="542565" y="369348"/>
                </a:lnTo>
                <a:lnTo>
                  <a:pt x="0" y="739416"/>
                </a:lnTo>
                <a:lnTo>
                  <a:pt x="229644" y="369348"/>
                </a:lnTo>
                <a:close/>
              </a:path>
            </a:pathLst>
          </a:custGeom>
          <a:ln>
            <a:noFill/>
          </a:ln>
          <a:effectLst/>
        </p:spPr>
        <p:txBody>
          <a:bodyPr wrap="square" anchor="ctr">
            <a:noAutofit/>
          </a:bodyPr>
          <a:lstStyle/>
          <a:p>
            <a:endParaRPr lang="en-US" sz="3266" dirty="0">
              <a:latin typeface="Lato Light" panose="020F0502020204030203" pitchFamily="34" charset="0"/>
            </a:endParaRPr>
          </a:p>
        </p:txBody>
      </p:sp>
      <p:sp>
        <p:nvSpPr>
          <p:cNvPr id="5126" name="Freeform 6">
            <a:extLst>
              <a:ext uri="{FF2B5EF4-FFF2-40B4-BE49-F238E27FC236}">
                <a16:creationId xmlns:a16="http://schemas.microsoft.com/office/drawing/2014/main" id="{2D29DEF3-1DB2-FC4E-9893-D541C1602BC0}"/>
              </a:ext>
            </a:extLst>
          </p:cNvPr>
          <p:cNvSpPr>
            <a:spLocks noChangeArrowheads="1"/>
          </p:cNvSpPr>
          <p:nvPr/>
        </p:nvSpPr>
        <p:spPr bwMode="auto">
          <a:xfrm>
            <a:off x="2190851" y="4582874"/>
            <a:ext cx="3340478" cy="1894126"/>
          </a:xfrm>
          <a:custGeom>
            <a:avLst/>
            <a:gdLst>
              <a:gd name="T0" fmla="*/ 7435 w 7436"/>
              <a:gd name="T1" fmla="*/ 4214 h 4215"/>
              <a:gd name="T2" fmla="*/ 168 w 7436"/>
              <a:gd name="T3" fmla="*/ 4214 h 4215"/>
              <a:gd name="T4" fmla="*/ 168 w 7436"/>
              <a:gd name="T5" fmla="*/ 4214 h 4215"/>
              <a:gd name="T6" fmla="*/ 0 w 7436"/>
              <a:gd name="T7" fmla="*/ 4045 h 4215"/>
              <a:gd name="T8" fmla="*/ 0 w 7436"/>
              <a:gd name="T9" fmla="*/ 0 h 4215"/>
              <a:gd name="T10" fmla="*/ 7266 w 7436"/>
              <a:gd name="T11" fmla="*/ 0 h 4215"/>
              <a:gd name="T12" fmla="*/ 7266 w 7436"/>
              <a:gd name="T13" fmla="*/ 0 h 4215"/>
              <a:gd name="T14" fmla="*/ 7435 w 7436"/>
              <a:gd name="T15" fmla="*/ 168 h 4215"/>
              <a:gd name="T16" fmla="*/ 7435 w 7436"/>
              <a:gd name="T17" fmla="*/ 421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36" h="4215">
                <a:moveTo>
                  <a:pt x="7435" y="4214"/>
                </a:moveTo>
                <a:lnTo>
                  <a:pt x="168" y="4214"/>
                </a:lnTo>
                <a:lnTo>
                  <a:pt x="168" y="4214"/>
                </a:lnTo>
                <a:cubicBezTo>
                  <a:pt x="75" y="4214"/>
                  <a:pt x="0" y="4138"/>
                  <a:pt x="0" y="4045"/>
                </a:cubicBezTo>
                <a:lnTo>
                  <a:pt x="0" y="0"/>
                </a:lnTo>
                <a:lnTo>
                  <a:pt x="7266" y="0"/>
                </a:lnTo>
                <a:lnTo>
                  <a:pt x="7266" y="0"/>
                </a:lnTo>
                <a:cubicBezTo>
                  <a:pt x="7359" y="0"/>
                  <a:pt x="7435" y="75"/>
                  <a:pt x="7435" y="168"/>
                </a:cubicBezTo>
                <a:lnTo>
                  <a:pt x="7435" y="4214"/>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5127" name="Freeform 7">
            <a:extLst>
              <a:ext uri="{FF2B5EF4-FFF2-40B4-BE49-F238E27FC236}">
                <a16:creationId xmlns:a16="http://schemas.microsoft.com/office/drawing/2014/main" id="{13D05F6E-4B37-0C40-B24A-9FBD547CA064}"/>
              </a:ext>
            </a:extLst>
          </p:cNvPr>
          <p:cNvSpPr>
            <a:spLocks noChangeArrowheads="1"/>
          </p:cNvSpPr>
          <p:nvPr/>
        </p:nvSpPr>
        <p:spPr bwMode="auto">
          <a:xfrm>
            <a:off x="6660672" y="4582874"/>
            <a:ext cx="3340478" cy="1894126"/>
          </a:xfrm>
          <a:custGeom>
            <a:avLst/>
            <a:gdLst>
              <a:gd name="T0" fmla="*/ 7435 w 7436"/>
              <a:gd name="T1" fmla="*/ 4214 h 4215"/>
              <a:gd name="T2" fmla="*/ 169 w 7436"/>
              <a:gd name="T3" fmla="*/ 4214 h 4215"/>
              <a:gd name="T4" fmla="*/ 169 w 7436"/>
              <a:gd name="T5" fmla="*/ 4214 h 4215"/>
              <a:gd name="T6" fmla="*/ 0 w 7436"/>
              <a:gd name="T7" fmla="*/ 4045 h 4215"/>
              <a:gd name="T8" fmla="*/ 0 w 7436"/>
              <a:gd name="T9" fmla="*/ 0 h 4215"/>
              <a:gd name="T10" fmla="*/ 7267 w 7436"/>
              <a:gd name="T11" fmla="*/ 0 h 4215"/>
              <a:gd name="T12" fmla="*/ 7267 w 7436"/>
              <a:gd name="T13" fmla="*/ 0 h 4215"/>
              <a:gd name="T14" fmla="*/ 7435 w 7436"/>
              <a:gd name="T15" fmla="*/ 168 h 4215"/>
              <a:gd name="T16" fmla="*/ 7435 w 7436"/>
              <a:gd name="T17" fmla="*/ 4214 h 4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436" h="4215">
                <a:moveTo>
                  <a:pt x="7435" y="4214"/>
                </a:moveTo>
                <a:lnTo>
                  <a:pt x="169" y="4214"/>
                </a:lnTo>
                <a:lnTo>
                  <a:pt x="169" y="4214"/>
                </a:lnTo>
                <a:cubicBezTo>
                  <a:pt x="75" y="4214"/>
                  <a:pt x="0" y="4138"/>
                  <a:pt x="0" y="4045"/>
                </a:cubicBezTo>
                <a:lnTo>
                  <a:pt x="0" y="0"/>
                </a:lnTo>
                <a:lnTo>
                  <a:pt x="7267" y="0"/>
                </a:lnTo>
                <a:lnTo>
                  <a:pt x="7267" y="0"/>
                </a:lnTo>
                <a:cubicBezTo>
                  <a:pt x="7360" y="0"/>
                  <a:pt x="7435" y="75"/>
                  <a:pt x="7435" y="168"/>
                </a:cubicBezTo>
                <a:lnTo>
                  <a:pt x="7435" y="4214"/>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5128" name="Freeform 8">
            <a:extLst>
              <a:ext uri="{FF2B5EF4-FFF2-40B4-BE49-F238E27FC236}">
                <a16:creationId xmlns:a16="http://schemas.microsoft.com/office/drawing/2014/main" id="{CDB9266C-4D32-5D4B-9A43-D75DEF91FECC}"/>
              </a:ext>
            </a:extLst>
          </p:cNvPr>
          <p:cNvSpPr>
            <a:spLocks noChangeArrowheads="1"/>
          </p:cNvSpPr>
          <p:nvPr/>
        </p:nvSpPr>
        <p:spPr bwMode="auto">
          <a:xfrm rot="10800000">
            <a:off x="5641023" y="5127837"/>
            <a:ext cx="909955" cy="804200"/>
          </a:xfrm>
          <a:custGeom>
            <a:avLst/>
            <a:gdLst>
              <a:gd name="T0" fmla="*/ 3452 w 3453"/>
              <a:gd name="T1" fmla="*/ 42 h 3050"/>
              <a:gd name="T2" fmla="*/ 3452 w 3453"/>
              <a:gd name="T3" fmla="*/ 3007 h 3050"/>
              <a:gd name="T4" fmla="*/ 3452 w 3453"/>
              <a:gd name="T5" fmla="*/ 3007 h 3050"/>
              <a:gd name="T6" fmla="*/ 3410 w 3453"/>
              <a:gd name="T7" fmla="*/ 3049 h 3050"/>
              <a:gd name="T8" fmla="*/ 42 w 3453"/>
              <a:gd name="T9" fmla="*/ 3049 h 3050"/>
              <a:gd name="T10" fmla="*/ 42 w 3453"/>
              <a:gd name="T11" fmla="*/ 3049 h 3050"/>
              <a:gd name="T12" fmla="*/ 0 w 3453"/>
              <a:gd name="T13" fmla="*/ 3007 h 3050"/>
              <a:gd name="T14" fmla="*/ 0 w 3453"/>
              <a:gd name="T15" fmla="*/ 42 h 3050"/>
              <a:gd name="T16" fmla="*/ 0 w 3453"/>
              <a:gd name="T17" fmla="*/ 42 h 3050"/>
              <a:gd name="T18" fmla="*/ 42 w 3453"/>
              <a:gd name="T19" fmla="*/ 0 h 3050"/>
              <a:gd name="T20" fmla="*/ 3410 w 3453"/>
              <a:gd name="T21" fmla="*/ 0 h 3050"/>
              <a:gd name="T22" fmla="*/ 3410 w 3453"/>
              <a:gd name="T23" fmla="*/ 0 h 3050"/>
              <a:gd name="T24" fmla="*/ 3452 w 3453"/>
              <a:gd name="T25" fmla="*/ 42 h 3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53" h="3050">
                <a:moveTo>
                  <a:pt x="3452" y="42"/>
                </a:moveTo>
                <a:lnTo>
                  <a:pt x="3452" y="3007"/>
                </a:lnTo>
                <a:lnTo>
                  <a:pt x="3452" y="3007"/>
                </a:lnTo>
                <a:cubicBezTo>
                  <a:pt x="3452" y="3030"/>
                  <a:pt x="3433" y="3049"/>
                  <a:pt x="3410" y="3049"/>
                </a:cubicBezTo>
                <a:lnTo>
                  <a:pt x="42" y="3049"/>
                </a:lnTo>
                <a:lnTo>
                  <a:pt x="42" y="3049"/>
                </a:lnTo>
                <a:cubicBezTo>
                  <a:pt x="19" y="3049"/>
                  <a:pt x="0" y="3030"/>
                  <a:pt x="0" y="3007"/>
                </a:cubicBezTo>
                <a:lnTo>
                  <a:pt x="0" y="42"/>
                </a:lnTo>
                <a:lnTo>
                  <a:pt x="0" y="42"/>
                </a:lnTo>
                <a:cubicBezTo>
                  <a:pt x="0" y="19"/>
                  <a:pt x="19" y="0"/>
                  <a:pt x="42" y="0"/>
                </a:cubicBezTo>
                <a:lnTo>
                  <a:pt x="3410" y="0"/>
                </a:lnTo>
                <a:lnTo>
                  <a:pt x="3410" y="0"/>
                </a:lnTo>
                <a:cubicBezTo>
                  <a:pt x="3433" y="0"/>
                  <a:pt x="3452" y="18"/>
                  <a:pt x="3452" y="42"/>
                </a:cubicBezTo>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useBgFill="1">
        <p:nvSpPr>
          <p:cNvPr id="263" name="Freeform 262">
            <a:extLst>
              <a:ext uri="{FF2B5EF4-FFF2-40B4-BE49-F238E27FC236}">
                <a16:creationId xmlns:a16="http://schemas.microsoft.com/office/drawing/2014/main" id="{7918ED8A-B9F3-0647-AB61-BC1F3C30FFD8}"/>
              </a:ext>
            </a:extLst>
          </p:cNvPr>
          <p:cNvSpPr>
            <a:spLocks noChangeArrowheads="1"/>
          </p:cNvSpPr>
          <p:nvPr/>
        </p:nvSpPr>
        <p:spPr bwMode="auto">
          <a:xfrm rot="10800000">
            <a:off x="5730772" y="5260584"/>
            <a:ext cx="713290" cy="541294"/>
          </a:xfrm>
          <a:custGeom>
            <a:avLst/>
            <a:gdLst>
              <a:gd name="connsiteX0" fmla="*/ 433388 w 974366"/>
              <a:gd name="connsiteY0" fmla="*/ 0 h 739415"/>
              <a:gd name="connsiteX1" fmla="*/ 974366 w 974366"/>
              <a:gd name="connsiteY1" fmla="*/ 369528 h 739415"/>
              <a:gd name="connsiteX2" fmla="*/ 433388 w 974366"/>
              <a:gd name="connsiteY2" fmla="*/ 739415 h 739415"/>
              <a:gd name="connsiteX3" fmla="*/ 662153 w 974366"/>
              <a:gd name="connsiteY3" fmla="*/ 369528 h 739415"/>
              <a:gd name="connsiteX4" fmla="*/ 0 w 974366"/>
              <a:gd name="connsiteY4" fmla="*/ 0 h 739415"/>
              <a:gd name="connsiteX5" fmla="*/ 542565 w 974366"/>
              <a:gd name="connsiteY5" fmla="*/ 369528 h 739415"/>
              <a:gd name="connsiteX6" fmla="*/ 0 w 974366"/>
              <a:gd name="connsiteY6" fmla="*/ 739415 h 739415"/>
              <a:gd name="connsiteX7" fmla="*/ 229644 w 974366"/>
              <a:gd name="connsiteY7" fmla="*/ 369528 h 739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4366" h="739415">
                <a:moveTo>
                  <a:pt x="433388" y="0"/>
                </a:moveTo>
                <a:lnTo>
                  <a:pt x="974366" y="369528"/>
                </a:lnTo>
                <a:lnTo>
                  <a:pt x="433388" y="739415"/>
                </a:lnTo>
                <a:lnTo>
                  <a:pt x="662153" y="369528"/>
                </a:lnTo>
                <a:close/>
                <a:moveTo>
                  <a:pt x="0" y="0"/>
                </a:moveTo>
                <a:lnTo>
                  <a:pt x="542565" y="369528"/>
                </a:lnTo>
                <a:lnTo>
                  <a:pt x="0" y="739415"/>
                </a:lnTo>
                <a:lnTo>
                  <a:pt x="229644" y="369528"/>
                </a:lnTo>
                <a:close/>
              </a:path>
            </a:pathLst>
          </a:custGeom>
          <a:ln>
            <a:noFill/>
          </a:ln>
          <a:effectLst/>
        </p:spPr>
        <p:txBody>
          <a:bodyPr wrap="square" anchor="ctr">
            <a:noAutofit/>
          </a:bodyPr>
          <a:lstStyle/>
          <a:p>
            <a:endParaRPr lang="en-US" sz="3266" dirty="0">
              <a:latin typeface="Lato Light" panose="020F0502020204030203" pitchFamily="34" charset="0"/>
            </a:endParaRPr>
          </a:p>
        </p:txBody>
      </p:sp>
      <p:sp>
        <p:nvSpPr>
          <p:cNvPr id="11" name="TextBox 10">
            <a:extLst>
              <a:ext uri="{FF2B5EF4-FFF2-40B4-BE49-F238E27FC236}">
                <a16:creationId xmlns:a16="http://schemas.microsoft.com/office/drawing/2014/main" id="{EA1BC680-A1BA-9144-AE0B-63D1EF4BC589}"/>
              </a:ext>
            </a:extLst>
          </p:cNvPr>
          <p:cNvSpPr txBox="1"/>
          <p:nvPr/>
        </p:nvSpPr>
        <p:spPr>
          <a:xfrm>
            <a:off x="4034391"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2" name="TextBox 11">
            <a:extLst>
              <a:ext uri="{FF2B5EF4-FFF2-40B4-BE49-F238E27FC236}">
                <a16:creationId xmlns:a16="http://schemas.microsoft.com/office/drawing/2014/main" id="{B6D1E4CE-96B5-3A4F-9777-EE336A60FD35}"/>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8" name="Freeform 8">
            <a:extLst>
              <a:ext uri="{FF2B5EF4-FFF2-40B4-BE49-F238E27FC236}">
                <a16:creationId xmlns:a16="http://schemas.microsoft.com/office/drawing/2014/main" id="{5F53D2AC-3EE3-5F47-B1ED-BB291A74B33A}"/>
              </a:ext>
            </a:extLst>
          </p:cNvPr>
          <p:cNvSpPr>
            <a:spLocks noChangeArrowheads="1"/>
          </p:cNvSpPr>
          <p:nvPr/>
        </p:nvSpPr>
        <p:spPr bwMode="auto">
          <a:xfrm rot="5400000">
            <a:off x="7875933" y="3669904"/>
            <a:ext cx="909955" cy="804200"/>
          </a:xfrm>
          <a:custGeom>
            <a:avLst/>
            <a:gdLst>
              <a:gd name="T0" fmla="*/ 3452 w 3453"/>
              <a:gd name="T1" fmla="*/ 42 h 3050"/>
              <a:gd name="T2" fmla="*/ 3452 w 3453"/>
              <a:gd name="T3" fmla="*/ 3007 h 3050"/>
              <a:gd name="T4" fmla="*/ 3452 w 3453"/>
              <a:gd name="T5" fmla="*/ 3007 h 3050"/>
              <a:gd name="T6" fmla="*/ 3410 w 3453"/>
              <a:gd name="T7" fmla="*/ 3049 h 3050"/>
              <a:gd name="T8" fmla="*/ 42 w 3453"/>
              <a:gd name="T9" fmla="*/ 3049 h 3050"/>
              <a:gd name="T10" fmla="*/ 42 w 3453"/>
              <a:gd name="T11" fmla="*/ 3049 h 3050"/>
              <a:gd name="T12" fmla="*/ 0 w 3453"/>
              <a:gd name="T13" fmla="*/ 3007 h 3050"/>
              <a:gd name="T14" fmla="*/ 0 w 3453"/>
              <a:gd name="T15" fmla="*/ 42 h 3050"/>
              <a:gd name="T16" fmla="*/ 0 w 3453"/>
              <a:gd name="T17" fmla="*/ 42 h 3050"/>
              <a:gd name="T18" fmla="*/ 42 w 3453"/>
              <a:gd name="T19" fmla="*/ 0 h 3050"/>
              <a:gd name="T20" fmla="*/ 3410 w 3453"/>
              <a:gd name="T21" fmla="*/ 0 h 3050"/>
              <a:gd name="T22" fmla="*/ 3410 w 3453"/>
              <a:gd name="T23" fmla="*/ 0 h 3050"/>
              <a:gd name="T24" fmla="*/ 3452 w 3453"/>
              <a:gd name="T25" fmla="*/ 42 h 3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53" h="3050">
                <a:moveTo>
                  <a:pt x="3452" y="42"/>
                </a:moveTo>
                <a:lnTo>
                  <a:pt x="3452" y="3007"/>
                </a:lnTo>
                <a:lnTo>
                  <a:pt x="3452" y="3007"/>
                </a:lnTo>
                <a:cubicBezTo>
                  <a:pt x="3452" y="3030"/>
                  <a:pt x="3433" y="3049"/>
                  <a:pt x="3410" y="3049"/>
                </a:cubicBezTo>
                <a:lnTo>
                  <a:pt x="42" y="3049"/>
                </a:lnTo>
                <a:lnTo>
                  <a:pt x="42" y="3049"/>
                </a:lnTo>
                <a:cubicBezTo>
                  <a:pt x="19" y="3049"/>
                  <a:pt x="0" y="3030"/>
                  <a:pt x="0" y="3007"/>
                </a:cubicBezTo>
                <a:lnTo>
                  <a:pt x="0" y="42"/>
                </a:lnTo>
                <a:lnTo>
                  <a:pt x="0" y="42"/>
                </a:lnTo>
                <a:cubicBezTo>
                  <a:pt x="0" y="19"/>
                  <a:pt x="19" y="0"/>
                  <a:pt x="42" y="0"/>
                </a:cubicBezTo>
                <a:lnTo>
                  <a:pt x="3410" y="0"/>
                </a:lnTo>
                <a:lnTo>
                  <a:pt x="3410" y="0"/>
                </a:lnTo>
                <a:cubicBezTo>
                  <a:pt x="3433" y="0"/>
                  <a:pt x="3452" y="18"/>
                  <a:pt x="3452" y="42"/>
                </a:cubicBezTo>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useBgFill="1">
        <p:nvSpPr>
          <p:cNvPr id="19" name="Freeform 18">
            <a:extLst>
              <a:ext uri="{FF2B5EF4-FFF2-40B4-BE49-F238E27FC236}">
                <a16:creationId xmlns:a16="http://schemas.microsoft.com/office/drawing/2014/main" id="{DADFF1D4-837A-1B4F-9F9F-DE8AB791013B}"/>
              </a:ext>
            </a:extLst>
          </p:cNvPr>
          <p:cNvSpPr>
            <a:spLocks noChangeArrowheads="1"/>
          </p:cNvSpPr>
          <p:nvPr/>
        </p:nvSpPr>
        <p:spPr bwMode="auto">
          <a:xfrm rot="5400000">
            <a:off x="7975559" y="3809941"/>
            <a:ext cx="713290" cy="541294"/>
          </a:xfrm>
          <a:custGeom>
            <a:avLst/>
            <a:gdLst>
              <a:gd name="connsiteX0" fmla="*/ 433388 w 974366"/>
              <a:gd name="connsiteY0" fmla="*/ 0 h 739415"/>
              <a:gd name="connsiteX1" fmla="*/ 974366 w 974366"/>
              <a:gd name="connsiteY1" fmla="*/ 369528 h 739415"/>
              <a:gd name="connsiteX2" fmla="*/ 433388 w 974366"/>
              <a:gd name="connsiteY2" fmla="*/ 739415 h 739415"/>
              <a:gd name="connsiteX3" fmla="*/ 662153 w 974366"/>
              <a:gd name="connsiteY3" fmla="*/ 369528 h 739415"/>
              <a:gd name="connsiteX4" fmla="*/ 0 w 974366"/>
              <a:gd name="connsiteY4" fmla="*/ 0 h 739415"/>
              <a:gd name="connsiteX5" fmla="*/ 542565 w 974366"/>
              <a:gd name="connsiteY5" fmla="*/ 369528 h 739415"/>
              <a:gd name="connsiteX6" fmla="*/ 0 w 974366"/>
              <a:gd name="connsiteY6" fmla="*/ 739415 h 739415"/>
              <a:gd name="connsiteX7" fmla="*/ 229644 w 974366"/>
              <a:gd name="connsiteY7" fmla="*/ 369528 h 7394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4366" h="739415">
                <a:moveTo>
                  <a:pt x="433388" y="0"/>
                </a:moveTo>
                <a:lnTo>
                  <a:pt x="974366" y="369528"/>
                </a:lnTo>
                <a:lnTo>
                  <a:pt x="433388" y="739415"/>
                </a:lnTo>
                <a:lnTo>
                  <a:pt x="662153" y="369528"/>
                </a:lnTo>
                <a:close/>
                <a:moveTo>
                  <a:pt x="0" y="0"/>
                </a:moveTo>
                <a:lnTo>
                  <a:pt x="542565" y="369528"/>
                </a:lnTo>
                <a:lnTo>
                  <a:pt x="0" y="739415"/>
                </a:lnTo>
                <a:lnTo>
                  <a:pt x="229644" y="369528"/>
                </a:lnTo>
                <a:close/>
              </a:path>
            </a:pathLst>
          </a:custGeom>
          <a:ln>
            <a:noFill/>
          </a:ln>
          <a:effectLst/>
        </p:spPr>
        <p:txBody>
          <a:bodyPr wrap="square" anchor="ctr">
            <a:noAutofit/>
          </a:bodyPr>
          <a:lstStyle/>
          <a:p>
            <a:endParaRPr lang="en-US" sz="3266" dirty="0">
              <a:latin typeface="Lato Light" panose="020F0502020204030203" pitchFamily="34" charset="0"/>
            </a:endParaRPr>
          </a:p>
        </p:txBody>
      </p:sp>
      <p:sp>
        <p:nvSpPr>
          <p:cNvPr id="21" name="TextBox 20">
            <a:extLst>
              <a:ext uri="{FF2B5EF4-FFF2-40B4-BE49-F238E27FC236}">
                <a16:creationId xmlns:a16="http://schemas.microsoft.com/office/drawing/2014/main" id="{C4F2F9B2-04AD-3F4B-B595-5179DDA39EF3}"/>
              </a:ext>
            </a:extLst>
          </p:cNvPr>
          <p:cNvSpPr txBox="1"/>
          <p:nvPr/>
        </p:nvSpPr>
        <p:spPr>
          <a:xfrm>
            <a:off x="6910828" y="2312464"/>
            <a:ext cx="1508746"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Milestone 02</a:t>
            </a:r>
          </a:p>
        </p:txBody>
      </p:sp>
      <p:sp>
        <p:nvSpPr>
          <p:cNvPr id="22" name="Subtitle 2">
            <a:extLst>
              <a:ext uri="{FF2B5EF4-FFF2-40B4-BE49-F238E27FC236}">
                <a16:creationId xmlns:a16="http://schemas.microsoft.com/office/drawing/2014/main" id="{C17EEC28-82BF-2D4F-AE68-2D6D1E67BD2E}"/>
              </a:ext>
            </a:extLst>
          </p:cNvPr>
          <p:cNvSpPr txBox="1">
            <a:spLocks/>
          </p:cNvSpPr>
          <p:nvPr/>
        </p:nvSpPr>
        <p:spPr>
          <a:xfrm>
            <a:off x="6910827" y="2651018"/>
            <a:ext cx="284016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24" name="TextBox 23">
            <a:extLst>
              <a:ext uri="{FF2B5EF4-FFF2-40B4-BE49-F238E27FC236}">
                <a16:creationId xmlns:a16="http://schemas.microsoft.com/office/drawing/2014/main" id="{694B6C01-F5BE-864B-88AD-33055E0F2C38}"/>
              </a:ext>
            </a:extLst>
          </p:cNvPr>
          <p:cNvSpPr txBox="1"/>
          <p:nvPr/>
        </p:nvSpPr>
        <p:spPr>
          <a:xfrm>
            <a:off x="6910827" y="1857691"/>
            <a:ext cx="853119" cy="461665"/>
          </a:xfrm>
          <a:prstGeom prst="rect">
            <a:avLst/>
          </a:prstGeom>
          <a:noFill/>
        </p:spPr>
        <p:txBody>
          <a:bodyPr wrap="none" rtlCol="0" anchor="ctr" anchorCtr="0">
            <a:spAutoFit/>
          </a:bodyPr>
          <a:lstStyle/>
          <a:p>
            <a:r>
              <a:rPr lang="en-US" sz="2400" b="1" dirty="0">
                <a:solidFill>
                  <a:schemeClr val="bg1"/>
                </a:solidFill>
                <a:latin typeface="Poppins" pitchFamily="2" charset="77"/>
                <a:ea typeface="League Spartan" charset="0"/>
                <a:cs typeface="Poppins" pitchFamily="2" charset="77"/>
              </a:rPr>
              <a:t>2021</a:t>
            </a:r>
          </a:p>
        </p:txBody>
      </p:sp>
      <p:sp>
        <p:nvSpPr>
          <p:cNvPr id="29" name="TextBox 28">
            <a:extLst>
              <a:ext uri="{FF2B5EF4-FFF2-40B4-BE49-F238E27FC236}">
                <a16:creationId xmlns:a16="http://schemas.microsoft.com/office/drawing/2014/main" id="{DA417FFD-D768-9741-9363-FD9465787CC1}"/>
              </a:ext>
            </a:extLst>
          </p:cNvPr>
          <p:cNvSpPr txBox="1"/>
          <p:nvPr/>
        </p:nvSpPr>
        <p:spPr>
          <a:xfrm>
            <a:off x="2441007" y="2312464"/>
            <a:ext cx="1468672"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Milestone 01</a:t>
            </a:r>
          </a:p>
        </p:txBody>
      </p:sp>
      <p:sp>
        <p:nvSpPr>
          <p:cNvPr id="30" name="Subtitle 2">
            <a:extLst>
              <a:ext uri="{FF2B5EF4-FFF2-40B4-BE49-F238E27FC236}">
                <a16:creationId xmlns:a16="http://schemas.microsoft.com/office/drawing/2014/main" id="{9C0246C5-DC20-7149-9738-1C04902F8669}"/>
              </a:ext>
            </a:extLst>
          </p:cNvPr>
          <p:cNvSpPr txBox="1">
            <a:spLocks/>
          </p:cNvSpPr>
          <p:nvPr/>
        </p:nvSpPr>
        <p:spPr>
          <a:xfrm>
            <a:off x="2441006" y="2651018"/>
            <a:ext cx="284016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28" name="TextBox 27">
            <a:extLst>
              <a:ext uri="{FF2B5EF4-FFF2-40B4-BE49-F238E27FC236}">
                <a16:creationId xmlns:a16="http://schemas.microsoft.com/office/drawing/2014/main" id="{A42B575A-3F15-F14E-A45C-7D6FE263CE31}"/>
              </a:ext>
            </a:extLst>
          </p:cNvPr>
          <p:cNvSpPr txBox="1"/>
          <p:nvPr/>
        </p:nvSpPr>
        <p:spPr>
          <a:xfrm>
            <a:off x="2441006" y="1857691"/>
            <a:ext cx="938077" cy="461665"/>
          </a:xfrm>
          <a:prstGeom prst="rect">
            <a:avLst/>
          </a:prstGeom>
          <a:noFill/>
        </p:spPr>
        <p:txBody>
          <a:bodyPr wrap="none" rtlCol="0" anchor="ctr" anchorCtr="0">
            <a:spAutoFit/>
          </a:bodyPr>
          <a:lstStyle/>
          <a:p>
            <a:r>
              <a:rPr lang="en-US" sz="2400" b="1" dirty="0">
                <a:solidFill>
                  <a:schemeClr val="bg1"/>
                </a:solidFill>
                <a:latin typeface="Poppins" pitchFamily="2" charset="77"/>
                <a:ea typeface="League Spartan" charset="0"/>
                <a:cs typeface="Poppins" pitchFamily="2" charset="77"/>
              </a:rPr>
              <a:t>2020</a:t>
            </a:r>
          </a:p>
        </p:txBody>
      </p:sp>
      <p:sp>
        <p:nvSpPr>
          <p:cNvPr id="34" name="TextBox 33">
            <a:extLst>
              <a:ext uri="{FF2B5EF4-FFF2-40B4-BE49-F238E27FC236}">
                <a16:creationId xmlns:a16="http://schemas.microsoft.com/office/drawing/2014/main" id="{A9A0E0FA-194E-8F40-997C-9700AF8F11EF}"/>
              </a:ext>
            </a:extLst>
          </p:cNvPr>
          <p:cNvSpPr txBox="1"/>
          <p:nvPr/>
        </p:nvSpPr>
        <p:spPr>
          <a:xfrm>
            <a:off x="6910828" y="5233391"/>
            <a:ext cx="1515158"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Milestone 03</a:t>
            </a:r>
          </a:p>
        </p:txBody>
      </p:sp>
      <p:sp>
        <p:nvSpPr>
          <p:cNvPr id="35" name="Subtitle 2">
            <a:extLst>
              <a:ext uri="{FF2B5EF4-FFF2-40B4-BE49-F238E27FC236}">
                <a16:creationId xmlns:a16="http://schemas.microsoft.com/office/drawing/2014/main" id="{122CC62B-AA35-AE42-84F6-AAF1ACF0D8B4}"/>
              </a:ext>
            </a:extLst>
          </p:cNvPr>
          <p:cNvSpPr txBox="1">
            <a:spLocks/>
          </p:cNvSpPr>
          <p:nvPr/>
        </p:nvSpPr>
        <p:spPr>
          <a:xfrm>
            <a:off x="6910827" y="5571945"/>
            <a:ext cx="284016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33" name="TextBox 32">
            <a:extLst>
              <a:ext uri="{FF2B5EF4-FFF2-40B4-BE49-F238E27FC236}">
                <a16:creationId xmlns:a16="http://schemas.microsoft.com/office/drawing/2014/main" id="{C62ECE6E-8B17-474F-BE2B-0E99D94ECEDE}"/>
              </a:ext>
            </a:extLst>
          </p:cNvPr>
          <p:cNvSpPr txBox="1"/>
          <p:nvPr/>
        </p:nvSpPr>
        <p:spPr>
          <a:xfrm>
            <a:off x="6910827" y="4778618"/>
            <a:ext cx="914033" cy="461665"/>
          </a:xfrm>
          <a:prstGeom prst="rect">
            <a:avLst/>
          </a:prstGeom>
          <a:noFill/>
        </p:spPr>
        <p:txBody>
          <a:bodyPr wrap="none" rtlCol="0" anchor="ctr" anchorCtr="0">
            <a:spAutoFit/>
          </a:bodyPr>
          <a:lstStyle/>
          <a:p>
            <a:r>
              <a:rPr lang="en-US" sz="2400" b="1" dirty="0">
                <a:solidFill>
                  <a:schemeClr val="bg1"/>
                </a:solidFill>
                <a:latin typeface="Poppins" pitchFamily="2" charset="77"/>
                <a:ea typeface="League Spartan" charset="0"/>
                <a:cs typeface="Poppins" pitchFamily="2" charset="77"/>
              </a:rPr>
              <a:t>2022</a:t>
            </a:r>
          </a:p>
        </p:txBody>
      </p:sp>
      <p:sp>
        <p:nvSpPr>
          <p:cNvPr id="39" name="TextBox 38">
            <a:extLst>
              <a:ext uri="{FF2B5EF4-FFF2-40B4-BE49-F238E27FC236}">
                <a16:creationId xmlns:a16="http://schemas.microsoft.com/office/drawing/2014/main" id="{517B8622-91DF-5D45-9BF6-53FE8A3B3AE2}"/>
              </a:ext>
            </a:extLst>
          </p:cNvPr>
          <p:cNvSpPr txBox="1"/>
          <p:nvPr/>
        </p:nvSpPr>
        <p:spPr>
          <a:xfrm>
            <a:off x="2441007" y="5233391"/>
            <a:ext cx="1531188"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Milestone 04</a:t>
            </a:r>
          </a:p>
        </p:txBody>
      </p:sp>
      <p:sp>
        <p:nvSpPr>
          <p:cNvPr id="40" name="Subtitle 2">
            <a:extLst>
              <a:ext uri="{FF2B5EF4-FFF2-40B4-BE49-F238E27FC236}">
                <a16:creationId xmlns:a16="http://schemas.microsoft.com/office/drawing/2014/main" id="{B368DCB3-7F92-6141-8627-E83A9DC593EF}"/>
              </a:ext>
            </a:extLst>
          </p:cNvPr>
          <p:cNvSpPr txBox="1">
            <a:spLocks/>
          </p:cNvSpPr>
          <p:nvPr/>
        </p:nvSpPr>
        <p:spPr>
          <a:xfrm>
            <a:off x="2441006" y="5571945"/>
            <a:ext cx="2840167"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38" name="TextBox 37">
            <a:extLst>
              <a:ext uri="{FF2B5EF4-FFF2-40B4-BE49-F238E27FC236}">
                <a16:creationId xmlns:a16="http://schemas.microsoft.com/office/drawing/2014/main" id="{D4D02CC5-B023-B54B-9D73-DB5F7C67BEDB}"/>
              </a:ext>
            </a:extLst>
          </p:cNvPr>
          <p:cNvSpPr txBox="1"/>
          <p:nvPr/>
        </p:nvSpPr>
        <p:spPr>
          <a:xfrm>
            <a:off x="2441006" y="4778618"/>
            <a:ext cx="923651" cy="461665"/>
          </a:xfrm>
          <a:prstGeom prst="rect">
            <a:avLst/>
          </a:prstGeom>
          <a:noFill/>
        </p:spPr>
        <p:txBody>
          <a:bodyPr wrap="none" rtlCol="0" anchor="ctr" anchorCtr="0">
            <a:spAutoFit/>
          </a:bodyPr>
          <a:lstStyle/>
          <a:p>
            <a:r>
              <a:rPr lang="en-US" sz="2400" b="1" dirty="0">
                <a:solidFill>
                  <a:schemeClr val="bg1"/>
                </a:solidFill>
                <a:latin typeface="Poppins" pitchFamily="2" charset="77"/>
                <a:ea typeface="League Spartan" charset="0"/>
                <a:cs typeface="Poppins" pitchFamily="2" charset="77"/>
              </a:rPr>
              <a:t>2023</a:t>
            </a:r>
          </a:p>
        </p:txBody>
      </p:sp>
    </p:spTree>
    <p:extLst>
      <p:ext uri="{BB962C8B-B14F-4D97-AF65-F5344CB8AC3E}">
        <p14:creationId xmlns:p14="http://schemas.microsoft.com/office/powerpoint/2010/main" val="4146976664"/>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Shape 702">
            <a:extLst>
              <a:ext uri="{FF2B5EF4-FFF2-40B4-BE49-F238E27FC236}">
                <a16:creationId xmlns:a16="http://schemas.microsoft.com/office/drawing/2014/main" id="{467A9ED4-496A-E94E-B39E-CE0B8967E64B}"/>
              </a:ext>
            </a:extLst>
          </p:cNvPr>
          <p:cNvSpPr/>
          <p:nvPr/>
        </p:nvSpPr>
        <p:spPr>
          <a:xfrm>
            <a:off x="3766500" y="3211125"/>
            <a:ext cx="1389875" cy="1388913"/>
          </a:xfrm>
          <a:prstGeom prst="rect">
            <a:avLst/>
          </a:prstGeom>
          <a:solidFill>
            <a:schemeClr val="accent4"/>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sz="8000">
                <a:solidFill>
                  <a:srgbClr val="FFFFFF"/>
                </a:solidFill>
                <a:latin typeface="+mj-lt"/>
                <a:ea typeface="+mj-ea"/>
                <a:cs typeface="+mj-cs"/>
                <a:sym typeface="Helvetica Neue UltraLight"/>
              </a:defRPr>
            </a:lvl1pPr>
          </a:lstStyle>
          <a:p>
            <a:endParaRPr sz="5625" dirty="0">
              <a:latin typeface="Lato Light" panose="020F0502020204030203" pitchFamily="34" charset="0"/>
            </a:endParaRPr>
          </a:p>
        </p:txBody>
      </p:sp>
      <p:sp>
        <p:nvSpPr>
          <p:cNvPr id="11" name="Shape 703">
            <a:extLst>
              <a:ext uri="{FF2B5EF4-FFF2-40B4-BE49-F238E27FC236}">
                <a16:creationId xmlns:a16="http://schemas.microsoft.com/office/drawing/2014/main" id="{CFDD3E77-F056-9F4A-BF48-165D83A36607}"/>
              </a:ext>
            </a:extLst>
          </p:cNvPr>
          <p:cNvSpPr/>
          <p:nvPr/>
        </p:nvSpPr>
        <p:spPr>
          <a:xfrm>
            <a:off x="7035626" y="3211125"/>
            <a:ext cx="1389875" cy="1388913"/>
          </a:xfrm>
          <a:prstGeom prst="rect">
            <a:avLst/>
          </a:prstGeom>
          <a:solidFill>
            <a:schemeClr val="accent2"/>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sz="8000">
                <a:solidFill>
                  <a:srgbClr val="FFFFFF"/>
                </a:solidFill>
                <a:latin typeface="+mj-lt"/>
                <a:ea typeface="+mj-ea"/>
                <a:cs typeface="+mj-cs"/>
                <a:sym typeface="Helvetica Neue UltraLight"/>
              </a:defRPr>
            </a:lvl1pPr>
          </a:lstStyle>
          <a:p>
            <a:endParaRPr sz="5625" dirty="0">
              <a:latin typeface="Lato Light" panose="020F0502020204030203" pitchFamily="34" charset="0"/>
            </a:endParaRPr>
          </a:p>
        </p:txBody>
      </p:sp>
      <p:sp>
        <p:nvSpPr>
          <p:cNvPr id="12" name="Shape 704">
            <a:extLst>
              <a:ext uri="{FF2B5EF4-FFF2-40B4-BE49-F238E27FC236}">
                <a16:creationId xmlns:a16="http://schemas.microsoft.com/office/drawing/2014/main" id="{9457033A-F59D-0948-AF8C-C6753B83D108}"/>
              </a:ext>
            </a:extLst>
          </p:cNvPr>
          <p:cNvSpPr/>
          <p:nvPr/>
        </p:nvSpPr>
        <p:spPr>
          <a:xfrm>
            <a:off x="5405215" y="1586931"/>
            <a:ext cx="1389875" cy="1388912"/>
          </a:xfrm>
          <a:prstGeom prst="rect">
            <a:avLst/>
          </a:prstGeom>
          <a:solidFill>
            <a:schemeClr val="accent1"/>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sz="8000">
                <a:solidFill>
                  <a:srgbClr val="FFFFFF"/>
                </a:solidFill>
                <a:latin typeface="+mj-lt"/>
                <a:ea typeface="+mj-ea"/>
                <a:cs typeface="+mj-cs"/>
                <a:sym typeface="Helvetica Neue UltraLight"/>
              </a:defRPr>
            </a:lvl1pPr>
          </a:lstStyle>
          <a:p>
            <a:endParaRPr sz="5625" dirty="0">
              <a:latin typeface="Lato Light" panose="020F0502020204030203" pitchFamily="34" charset="0"/>
            </a:endParaRPr>
          </a:p>
        </p:txBody>
      </p:sp>
      <p:sp>
        <p:nvSpPr>
          <p:cNvPr id="13" name="Shape 705">
            <a:extLst>
              <a:ext uri="{FF2B5EF4-FFF2-40B4-BE49-F238E27FC236}">
                <a16:creationId xmlns:a16="http://schemas.microsoft.com/office/drawing/2014/main" id="{5D119E33-50A7-2E48-9804-9955CD6DD2FF}"/>
              </a:ext>
            </a:extLst>
          </p:cNvPr>
          <p:cNvSpPr/>
          <p:nvPr/>
        </p:nvSpPr>
        <p:spPr>
          <a:xfrm>
            <a:off x="5405215" y="4835319"/>
            <a:ext cx="1389875" cy="1388913"/>
          </a:xfrm>
          <a:prstGeom prst="rect">
            <a:avLst/>
          </a:prstGeom>
          <a:solidFill>
            <a:schemeClr val="accent3"/>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sz="8000">
                <a:solidFill>
                  <a:srgbClr val="FFFFFF"/>
                </a:solidFill>
                <a:latin typeface="+mj-lt"/>
                <a:ea typeface="+mj-ea"/>
                <a:cs typeface="+mj-cs"/>
                <a:sym typeface="Helvetica Neue UltraLight"/>
              </a:defRPr>
            </a:lvl1pPr>
          </a:lstStyle>
          <a:p>
            <a:endParaRPr sz="5625" dirty="0">
              <a:latin typeface="Lato Light" panose="020F0502020204030203" pitchFamily="34" charset="0"/>
            </a:endParaRPr>
          </a:p>
        </p:txBody>
      </p:sp>
      <p:sp>
        <p:nvSpPr>
          <p:cNvPr id="6" name="Shape 708">
            <a:extLst>
              <a:ext uri="{FF2B5EF4-FFF2-40B4-BE49-F238E27FC236}">
                <a16:creationId xmlns:a16="http://schemas.microsoft.com/office/drawing/2014/main" id="{E7C2F113-1FF1-384A-9B06-B79076E784D6}"/>
              </a:ext>
            </a:extLst>
          </p:cNvPr>
          <p:cNvSpPr/>
          <p:nvPr/>
        </p:nvSpPr>
        <p:spPr>
          <a:xfrm>
            <a:off x="7112378" y="2185050"/>
            <a:ext cx="618185" cy="66926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9137" y="3377"/>
                  <a:pt x="0" y="0"/>
                  <a:pt x="0" y="0"/>
                </a:cubicBezTo>
              </a:path>
            </a:pathLst>
          </a:custGeom>
          <a:noFill/>
          <a:ln w="38100" cap="flat">
            <a:solidFill>
              <a:schemeClr val="bg1">
                <a:lumMod val="85000"/>
              </a:schemeClr>
            </a:solidFill>
            <a:prstDash val="solid"/>
            <a:miter lim="400000"/>
            <a:headEnd type="triangle" w="lg" len="lg"/>
          </a:ln>
          <a:effectLst/>
        </p:spPr>
        <p:txBody>
          <a:bodyPr wrap="square" lIns="35719" tIns="35719" rIns="35719" bIns="35719"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7" name="Shape 709">
            <a:extLst>
              <a:ext uri="{FF2B5EF4-FFF2-40B4-BE49-F238E27FC236}">
                <a16:creationId xmlns:a16="http://schemas.microsoft.com/office/drawing/2014/main" id="{E9C6A924-E78F-E440-992E-0FF7ADC15BEB}"/>
              </a:ext>
            </a:extLst>
          </p:cNvPr>
          <p:cNvSpPr/>
          <p:nvPr/>
        </p:nvSpPr>
        <p:spPr>
          <a:xfrm flipH="1">
            <a:off x="4461438" y="2185050"/>
            <a:ext cx="618182" cy="66926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9137" y="3377"/>
                  <a:pt x="0" y="0"/>
                  <a:pt x="0" y="0"/>
                </a:cubicBezTo>
              </a:path>
            </a:pathLst>
          </a:custGeom>
          <a:noFill/>
          <a:ln w="38100" cap="flat">
            <a:solidFill>
              <a:schemeClr val="bg1">
                <a:lumMod val="85000"/>
              </a:schemeClr>
            </a:solidFill>
            <a:prstDash val="solid"/>
            <a:miter lim="400000"/>
            <a:headEnd type="triangle" w="lg" len="lg"/>
          </a:ln>
          <a:effectLst/>
        </p:spPr>
        <p:txBody>
          <a:bodyPr wrap="square" lIns="35719" tIns="35719" rIns="35719" bIns="35719"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8" name="Shape 710">
            <a:extLst>
              <a:ext uri="{FF2B5EF4-FFF2-40B4-BE49-F238E27FC236}">
                <a16:creationId xmlns:a16="http://schemas.microsoft.com/office/drawing/2014/main" id="{58427698-E69E-1343-ABE9-1BF09368E2F1}"/>
              </a:ext>
            </a:extLst>
          </p:cNvPr>
          <p:cNvSpPr/>
          <p:nvPr/>
        </p:nvSpPr>
        <p:spPr>
          <a:xfrm rot="16200000" flipH="1">
            <a:off x="4486977" y="4886053"/>
            <a:ext cx="618184" cy="669262"/>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9137" y="3377"/>
                  <a:pt x="0" y="0"/>
                  <a:pt x="0" y="0"/>
                </a:cubicBezTo>
              </a:path>
            </a:pathLst>
          </a:custGeom>
          <a:noFill/>
          <a:ln w="38100" cap="flat">
            <a:solidFill>
              <a:schemeClr val="bg1">
                <a:lumMod val="85000"/>
              </a:schemeClr>
            </a:solidFill>
            <a:prstDash val="solid"/>
            <a:miter lim="400000"/>
            <a:headEnd type="triangle" w="lg" len="lg"/>
          </a:ln>
          <a:effectLst/>
        </p:spPr>
        <p:txBody>
          <a:bodyPr wrap="square" lIns="35719" tIns="35719" rIns="35719" bIns="35719"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15" name="Freeform 82">
            <a:extLst>
              <a:ext uri="{FF2B5EF4-FFF2-40B4-BE49-F238E27FC236}">
                <a16:creationId xmlns:a16="http://schemas.microsoft.com/office/drawing/2014/main" id="{CB9A0799-8291-9A4D-8551-AA82B1B202B3}"/>
              </a:ext>
            </a:extLst>
          </p:cNvPr>
          <p:cNvSpPr>
            <a:spLocks noChangeArrowheads="1"/>
          </p:cNvSpPr>
          <p:nvPr/>
        </p:nvSpPr>
        <p:spPr bwMode="auto">
          <a:xfrm>
            <a:off x="7390136" y="3586769"/>
            <a:ext cx="680854" cy="637625"/>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w="9525" cap="flat">
            <a:noFill/>
            <a:bevel/>
            <a:headEnd/>
            <a:tailEnd/>
          </a:ln>
          <a:effectLst/>
        </p:spPr>
        <p:txBody>
          <a:bodyPr anchor="ctr"/>
          <a:lstStyle/>
          <a:p>
            <a:endParaRPr lang="en-US" sz="900" dirty="0">
              <a:latin typeface="Lato Light" panose="020F0502020204030203" pitchFamily="34" charset="0"/>
            </a:endParaRPr>
          </a:p>
        </p:txBody>
      </p:sp>
      <p:sp>
        <p:nvSpPr>
          <p:cNvPr id="16" name="Freeform 41">
            <a:extLst>
              <a:ext uri="{FF2B5EF4-FFF2-40B4-BE49-F238E27FC236}">
                <a16:creationId xmlns:a16="http://schemas.microsoft.com/office/drawing/2014/main" id="{96FE9929-DA0A-F942-A563-0CB454E8A219}"/>
              </a:ext>
            </a:extLst>
          </p:cNvPr>
          <p:cNvSpPr>
            <a:spLocks noChangeArrowheads="1"/>
          </p:cNvSpPr>
          <p:nvPr/>
        </p:nvSpPr>
        <p:spPr bwMode="auto">
          <a:xfrm>
            <a:off x="5737528" y="1940960"/>
            <a:ext cx="638825" cy="680854"/>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w="9525" cap="flat">
            <a:noFill/>
            <a:bevel/>
            <a:headEnd/>
            <a:tailEnd/>
          </a:ln>
          <a:effectLst/>
        </p:spPr>
        <p:txBody>
          <a:bodyPr wrap="none" anchor="ctr"/>
          <a:lstStyle/>
          <a:p>
            <a:endParaRPr lang="en-US" sz="900" dirty="0">
              <a:latin typeface="Lato Light" panose="020F0502020204030203" pitchFamily="34" charset="0"/>
            </a:endParaRPr>
          </a:p>
        </p:txBody>
      </p:sp>
      <p:sp>
        <p:nvSpPr>
          <p:cNvPr id="17" name="Freeform 89">
            <a:extLst>
              <a:ext uri="{FF2B5EF4-FFF2-40B4-BE49-F238E27FC236}">
                <a16:creationId xmlns:a16="http://schemas.microsoft.com/office/drawing/2014/main" id="{4B49EA41-B6BA-164D-AFE0-0833003DA215}"/>
              </a:ext>
            </a:extLst>
          </p:cNvPr>
          <p:cNvSpPr>
            <a:spLocks noChangeArrowheads="1"/>
          </p:cNvSpPr>
          <p:nvPr/>
        </p:nvSpPr>
        <p:spPr bwMode="auto">
          <a:xfrm>
            <a:off x="4120411" y="3650411"/>
            <a:ext cx="682054" cy="510340"/>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bg1"/>
          </a:solidFill>
          <a:ln w="9525" cap="flat">
            <a:noFill/>
            <a:bevel/>
            <a:headEnd/>
            <a:tailEnd/>
          </a:ln>
          <a:effectLst/>
        </p:spPr>
        <p:txBody>
          <a:bodyPr anchor="ctr"/>
          <a:lstStyle/>
          <a:p>
            <a:endParaRPr lang="en-US" sz="900" dirty="0">
              <a:latin typeface="Lato Light" panose="020F0502020204030203" pitchFamily="34" charset="0"/>
            </a:endParaRPr>
          </a:p>
        </p:txBody>
      </p:sp>
      <p:sp>
        <p:nvSpPr>
          <p:cNvPr id="18" name="Freeform 94">
            <a:extLst>
              <a:ext uri="{FF2B5EF4-FFF2-40B4-BE49-F238E27FC236}">
                <a16:creationId xmlns:a16="http://schemas.microsoft.com/office/drawing/2014/main" id="{6A06473A-344D-B244-A6A3-DDA05A23F493}"/>
              </a:ext>
            </a:extLst>
          </p:cNvPr>
          <p:cNvSpPr>
            <a:spLocks noChangeArrowheads="1"/>
          </p:cNvSpPr>
          <p:nvPr/>
        </p:nvSpPr>
        <p:spPr bwMode="auto">
          <a:xfrm>
            <a:off x="5798797" y="5210963"/>
            <a:ext cx="680854" cy="637625"/>
          </a:xfrm>
          <a:custGeom>
            <a:avLst/>
            <a:gdLst>
              <a:gd name="T0" fmla="*/ 674995 w 899753"/>
              <a:gd name="T1" fmla="*/ 392910 h 842603"/>
              <a:gd name="T2" fmla="*/ 646900 w 899753"/>
              <a:gd name="T3" fmla="*/ 420634 h 842603"/>
              <a:gd name="T4" fmla="*/ 674995 w 899753"/>
              <a:gd name="T5" fmla="*/ 449077 h 842603"/>
              <a:gd name="T6" fmla="*/ 703090 w 899753"/>
              <a:gd name="T7" fmla="*/ 420634 h 842603"/>
              <a:gd name="T8" fmla="*/ 674995 w 899753"/>
              <a:gd name="T9" fmla="*/ 392910 h 842603"/>
              <a:gd name="T10" fmla="*/ 707817 w 899753"/>
              <a:gd name="T11" fmla="*/ 223915 h 842603"/>
              <a:gd name="T12" fmla="*/ 744151 w 899753"/>
              <a:gd name="T13" fmla="*/ 229091 h 842603"/>
              <a:gd name="T14" fmla="*/ 756398 w 899753"/>
              <a:gd name="T15" fmla="*/ 277337 h 842603"/>
              <a:gd name="T16" fmla="*/ 712815 w 899753"/>
              <a:gd name="T17" fmla="*/ 345745 h 842603"/>
              <a:gd name="T18" fmla="*/ 897232 w 899753"/>
              <a:gd name="T19" fmla="*/ 420634 h 842603"/>
              <a:gd name="T20" fmla="*/ 899753 w 899753"/>
              <a:gd name="T21" fmla="*/ 420634 h 842603"/>
              <a:gd name="T22" fmla="*/ 899753 w 899753"/>
              <a:gd name="T23" fmla="*/ 533327 h 842603"/>
              <a:gd name="T24" fmla="*/ 693004 w 899753"/>
              <a:gd name="T25" fmla="*/ 715148 h 842603"/>
              <a:gd name="T26" fmla="*/ 646900 w 899753"/>
              <a:gd name="T27" fmla="*/ 741431 h 842603"/>
              <a:gd name="T28" fmla="*/ 618805 w 899753"/>
              <a:gd name="T29" fmla="*/ 674103 h 842603"/>
              <a:gd name="T30" fmla="*/ 618805 w 899753"/>
              <a:gd name="T31" fmla="*/ 758353 h 842603"/>
              <a:gd name="T32" fmla="*/ 618805 w 899753"/>
              <a:gd name="T33" fmla="*/ 786437 h 842603"/>
              <a:gd name="T34" fmla="*/ 618805 w 899753"/>
              <a:gd name="T35" fmla="*/ 842603 h 842603"/>
              <a:gd name="T36" fmla="*/ 534161 w 899753"/>
              <a:gd name="T37" fmla="*/ 842603 h 842603"/>
              <a:gd name="T38" fmla="*/ 477971 w 899753"/>
              <a:gd name="T39" fmla="*/ 758353 h 842603"/>
              <a:gd name="T40" fmla="*/ 365592 w 899753"/>
              <a:gd name="T41" fmla="*/ 758353 h 842603"/>
              <a:gd name="T42" fmla="*/ 394047 w 899753"/>
              <a:gd name="T43" fmla="*/ 674103 h 842603"/>
              <a:gd name="T44" fmla="*/ 394047 w 899753"/>
              <a:gd name="T45" fmla="*/ 645660 h 842603"/>
              <a:gd name="T46" fmla="*/ 281308 w 899753"/>
              <a:gd name="T47" fmla="*/ 758353 h 842603"/>
              <a:gd name="T48" fmla="*/ 281308 w 899753"/>
              <a:gd name="T49" fmla="*/ 786437 h 842603"/>
              <a:gd name="T50" fmla="*/ 281308 w 899753"/>
              <a:gd name="T51" fmla="*/ 842603 h 842603"/>
              <a:gd name="T52" fmla="*/ 197024 w 899753"/>
              <a:gd name="T53" fmla="*/ 842603 h 842603"/>
              <a:gd name="T54" fmla="*/ 111659 w 899753"/>
              <a:gd name="T55" fmla="*/ 705787 h 842603"/>
              <a:gd name="T56" fmla="*/ 56910 w 899753"/>
              <a:gd name="T57" fmla="*/ 532967 h 842603"/>
              <a:gd name="T58" fmla="*/ 56190 w 899753"/>
              <a:gd name="T59" fmla="*/ 533327 h 842603"/>
              <a:gd name="T60" fmla="*/ 0 w 899753"/>
              <a:gd name="T61" fmla="*/ 477160 h 842603"/>
              <a:gd name="T62" fmla="*/ 56190 w 899753"/>
              <a:gd name="T63" fmla="*/ 420634 h 842603"/>
              <a:gd name="T64" fmla="*/ 70958 w 899753"/>
              <a:gd name="T65" fmla="*/ 422794 h 842603"/>
              <a:gd name="T66" fmla="*/ 280227 w 899753"/>
              <a:gd name="T67" fmla="*/ 231251 h 842603"/>
              <a:gd name="T68" fmla="*/ 346142 w 899753"/>
              <a:gd name="T69" fmla="*/ 224050 h 842603"/>
              <a:gd name="T70" fmla="*/ 422502 w 899753"/>
              <a:gd name="T71" fmla="*/ 224050 h 842603"/>
              <a:gd name="T72" fmla="*/ 566938 w 899753"/>
              <a:gd name="T73" fmla="*/ 251054 h 842603"/>
              <a:gd name="T74" fmla="*/ 534161 w 899753"/>
              <a:gd name="T75" fmla="*/ 392910 h 842603"/>
              <a:gd name="T76" fmla="*/ 593232 w 899753"/>
              <a:gd name="T77" fmla="*/ 264375 h 842603"/>
              <a:gd name="T78" fmla="*/ 671753 w 899753"/>
              <a:gd name="T79" fmla="*/ 226571 h 842603"/>
              <a:gd name="T80" fmla="*/ 707817 w 899753"/>
              <a:gd name="T81" fmla="*/ 223915 h 842603"/>
              <a:gd name="T82" fmla="*/ 366713 w 899753"/>
              <a:gd name="T83" fmla="*/ 112713 h 842603"/>
              <a:gd name="T84" fmla="*/ 423502 w 899753"/>
              <a:gd name="T85" fmla="*/ 112713 h 842603"/>
              <a:gd name="T86" fmla="*/ 423502 w 899753"/>
              <a:gd name="T87" fmla="*/ 198075 h 842603"/>
              <a:gd name="T88" fmla="*/ 366713 w 899753"/>
              <a:gd name="T89" fmla="*/ 198075 h 842603"/>
              <a:gd name="T90" fmla="*/ 393880 w 899753"/>
              <a:gd name="T91" fmla="*/ 0 h 842603"/>
              <a:gd name="T92" fmla="*/ 561616 w 899753"/>
              <a:gd name="T93" fmla="*/ 167961 h 842603"/>
              <a:gd name="T94" fmla="*/ 554432 w 899753"/>
              <a:gd name="T95" fmla="*/ 217129 h 842603"/>
              <a:gd name="T96" fmla="*/ 499119 w 899753"/>
              <a:gd name="T97" fmla="*/ 203491 h 842603"/>
              <a:gd name="T98" fmla="*/ 505584 w 899753"/>
              <a:gd name="T99" fmla="*/ 167961 h 842603"/>
              <a:gd name="T100" fmla="*/ 393880 w 899753"/>
              <a:gd name="T101" fmla="*/ 55987 h 842603"/>
              <a:gd name="T102" fmla="*/ 281457 w 899753"/>
              <a:gd name="T103" fmla="*/ 167961 h 842603"/>
              <a:gd name="T104" fmla="*/ 287204 w 899753"/>
              <a:gd name="T105" fmla="*/ 201697 h 842603"/>
              <a:gd name="T106" fmla="*/ 232609 w 899753"/>
              <a:gd name="T107" fmla="*/ 217129 h 842603"/>
              <a:gd name="T108" fmla="*/ 225425 w 899753"/>
              <a:gd name="T109" fmla="*/ 167961 h 842603"/>
              <a:gd name="T110" fmla="*/ 393880 w 899753"/>
              <a:gd name="T111" fmla="*/ 0 h 8426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899753" h="842603">
                <a:moveTo>
                  <a:pt x="674995" y="392910"/>
                </a:moveTo>
                <a:cubicBezTo>
                  <a:pt x="659147" y="392910"/>
                  <a:pt x="646900" y="405152"/>
                  <a:pt x="646900" y="420634"/>
                </a:cubicBezTo>
                <a:cubicBezTo>
                  <a:pt x="646900" y="436475"/>
                  <a:pt x="659147" y="449077"/>
                  <a:pt x="674995" y="449077"/>
                </a:cubicBezTo>
                <a:cubicBezTo>
                  <a:pt x="690483" y="449077"/>
                  <a:pt x="703090" y="436475"/>
                  <a:pt x="703090" y="420634"/>
                </a:cubicBezTo>
                <a:cubicBezTo>
                  <a:pt x="703090" y="405152"/>
                  <a:pt x="690483" y="392910"/>
                  <a:pt x="674995" y="392910"/>
                </a:cubicBezTo>
                <a:close/>
                <a:moveTo>
                  <a:pt x="707817" y="223915"/>
                </a:moveTo>
                <a:cubicBezTo>
                  <a:pt x="719929" y="224321"/>
                  <a:pt x="732085" y="226031"/>
                  <a:pt x="744151" y="229091"/>
                </a:cubicBezTo>
                <a:lnTo>
                  <a:pt x="756398" y="277337"/>
                </a:lnTo>
                <a:cubicBezTo>
                  <a:pt x="735507" y="296059"/>
                  <a:pt x="720739" y="319822"/>
                  <a:pt x="712815" y="345745"/>
                </a:cubicBezTo>
                <a:cubicBezTo>
                  <a:pt x="763241" y="392910"/>
                  <a:pt x="828075" y="420634"/>
                  <a:pt x="897232" y="420634"/>
                </a:cubicBezTo>
                <a:lnTo>
                  <a:pt x="899753" y="420634"/>
                </a:lnTo>
                <a:lnTo>
                  <a:pt x="899753" y="533327"/>
                </a:lnTo>
                <a:cubicBezTo>
                  <a:pt x="844284" y="607496"/>
                  <a:pt x="773687" y="669423"/>
                  <a:pt x="693004" y="715148"/>
                </a:cubicBezTo>
                <a:lnTo>
                  <a:pt x="646900" y="741431"/>
                </a:lnTo>
                <a:lnTo>
                  <a:pt x="618805" y="674103"/>
                </a:lnTo>
                <a:lnTo>
                  <a:pt x="618805" y="758353"/>
                </a:lnTo>
                <a:lnTo>
                  <a:pt x="618805" y="786437"/>
                </a:lnTo>
                <a:lnTo>
                  <a:pt x="618805" y="842603"/>
                </a:lnTo>
                <a:lnTo>
                  <a:pt x="534161" y="842603"/>
                </a:lnTo>
                <a:lnTo>
                  <a:pt x="477971" y="758353"/>
                </a:lnTo>
                <a:lnTo>
                  <a:pt x="365592" y="758353"/>
                </a:lnTo>
                <a:cubicBezTo>
                  <a:pt x="389365" y="737471"/>
                  <a:pt x="394047" y="707587"/>
                  <a:pt x="394047" y="674103"/>
                </a:cubicBezTo>
                <a:lnTo>
                  <a:pt x="394047" y="645660"/>
                </a:lnTo>
                <a:cubicBezTo>
                  <a:pt x="394047" y="692466"/>
                  <a:pt x="327772" y="758353"/>
                  <a:pt x="281308" y="758353"/>
                </a:cubicBezTo>
                <a:lnTo>
                  <a:pt x="281308" y="786437"/>
                </a:lnTo>
                <a:lnTo>
                  <a:pt x="281308" y="842603"/>
                </a:lnTo>
                <a:lnTo>
                  <a:pt x="197024" y="842603"/>
                </a:lnTo>
                <a:lnTo>
                  <a:pt x="111659" y="705787"/>
                </a:lnTo>
                <a:cubicBezTo>
                  <a:pt x="78882" y="653941"/>
                  <a:pt x="60152" y="594534"/>
                  <a:pt x="56910" y="532967"/>
                </a:cubicBezTo>
                <a:cubicBezTo>
                  <a:pt x="56550" y="533327"/>
                  <a:pt x="56550" y="533327"/>
                  <a:pt x="56190" y="533327"/>
                </a:cubicBezTo>
                <a:cubicBezTo>
                  <a:pt x="25213" y="533327"/>
                  <a:pt x="0" y="508124"/>
                  <a:pt x="0" y="477160"/>
                </a:cubicBezTo>
                <a:cubicBezTo>
                  <a:pt x="0" y="445837"/>
                  <a:pt x="25213" y="420634"/>
                  <a:pt x="56190" y="420634"/>
                </a:cubicBezTo>
                <a:cubicBezTo>
                  <a:pt x="61232" y="420634"/>
                  <a:pt x="66275" y="421714"/>
                  <a:pt x="70958" y="422794"/>
                </a:cubicBezTo>
                <a:cubicBezTo>
                  <a:pt x="101213" y="331343"/>
                  <a:pt x="176493" y="256454"/>
                  <a:pt x="280227" y="231251"/>
                </a:cubicBezTo>
                <a:cubicBezTo>
                  <a:pt x="301839" y="225851"/>
                  <a:pt x="323810" y="224050"/>
                  <a:pt x="346142" y="224050"/>
                </a:cubicBezTo>
                <a:lnTo>
                  <a:pt x="422502" y="224050"/>
                </a:lnTo>
                <a:cubicBezTo>
                  <a:pt x="472208" y="224050"/>
                  <a:pt x="521194" y="233412"/>
                  <a:pt x="566938" y="251054"/>
                </a:cubicBezTo>
                <a:cubicBezTo>
                  <a:pt x="529478" y="287058"/>
                  <a:pt x="520834" y="330263"/>
                  <a:pt x="534161" y="392910"/>
                </a:cubicBezTo>
                <a:cubicBezTo>
                  <a:pt x="534161" y="340344"/>
                  <a:pt x="556132" y="295339"/>
                  <a:pt x="593232" y="264375"/>
                </a:cubicBezTo>
                <a:cubicBezTo>
                  <a:pt x="615204" y="245653"/>
                  <a:pt x="641497" y="232331"/>
                  <a:pt x="671753" y="226571"/>
                </a:cubicBezTo>
                <a:cubicBezTo>
                  <a:pt x="683639" y="224411"/>
                  <a:pt x="695706" y="223510"/>
                  <a:pt x="707817" y="223915"/>
                </a:cubicBezTo>
                <a:close/>
                <a:moveTo>
                  <a:pt x="366713" y="112713"/>
                </a:moveTo>
                <a:lnTo>
                  <a:pt x="423502" y="112713"/>
                </a:lnTo>
                <a:lnTo>
                  <a:pt x="423502" y="198075"/>
                </a:lnTo>
                <a:lnTo>
                  <a:pt x="366713" y="198075"/>
                </a:lnTo>
                <a:lnTo>
                  <a:pt x="366713" y="112713"/>
                </a:lnTo>
                <a:close/>
                <a:moveTo>
                  <a:pt x="393880" y="0"/>
                </a:moveTo>
                <a:cubicBezTo>
                  <a:pt x="486189" y="0"/>
                  <a:pt x="561616" y="75008"/>
                  <a:pt x="561616" y="167961"/>
                </a:cubicBezTo>
                <a:cubicBezTo>
                  <a:pt x="561616" y="185188"/>
                  <a:pt x="559102" y="201338"/>
                  <a:pt x="554432" y="217129"/>
                </a:cubicBezTo>
                <a:cubicBezTo>
                  <a:pt x="536474" y="211028"/>
                  <a:pt x="518155" y="206721"/>
                  <a:pt x="499119" y="203491"/>
                </a:cubicBezTo>
                <a:cubicBezTo>
                  <a:pt x="503070" y="192365"/>
                  <a:pt x="505584" y="180522"/>
                  <a:pt x="505584" y="167961"/>
                </a:cubicBezTo>
                <a:cubicBezTo>
                  <a:pt x="505584" y="106232"/>
                  <a:pt x="455299" y="55987"/>
                  <a:pt x="393880" y="55987"/>
                </a:cubicBezTo>
                <a:cubicBezTo>
                  <a:pt x="331742" y="55987"/>
                  <a:pt x="281457" y="106232"/>
                  <a:pt x="281457" y="167961"/>
                </a:cubicBezTo>
                <a:cubicBezTo>
                  <a:pt x="281457" y="179804"/>
                  <a:pt x="283971" y="190930"/>
                  <a:pt x="287204" y="201697"/>
                </a:cubicBezTo>
                <a:cubicBezTo>
                  <a:pt x="268527" y="205285"/>
                  <a:pt x="250209" y="210669"/>
                  <a:pt x="232609" y="217129"/>
                </a:cubicBezTo>
                <a:cubicBezTo>
                  <a:pt x="227939" y="201697"/>
                  <a:pt x="225425" y="185188"/>
                  <a:pt x="225425" y="167961"/>
                </a:cubicBezTo>
                <a:cubicBezTo>
                  <a:pt x="225425" y="75008"/>
                  <a:pt x="300853" y="0"/>
                  <a:pt x="393880" y="0"/>
                </a:cubicBezTo>
                <a:close/>
              </a:path>
            </a:pathLst>
          </a:custGeom>
          <a:solidFill>
            <a:schemeClr val="bg1"/>
          </a:solidFill>
          <a:ln w="9525" cap="flat">
            <a:noFill/>
            <a:bevel/>
            <a:headEnd/>
            <a:tailEnd/>
          </a:ln>
          <a:effectLst/>
        </p:spPr>
        <p:txBody>
          <a:bodyPr anchor="ctr"/>
          <a:lstStyle/>
          <a:p>
            <a:endParaRPr lang="en-US" sz="900" dirty="0">
              <a:latin typeface="Lato Light" panose="020F0502020204030203" pitchFamily="34" charset="0"/>
            </a:endParaRPr>
          </a:p>
        </p:txBody>
      </p:sp>
      <p:sp>
        <p:nvSpPr>
          <p:cNvPr id="19" name="Shape 708">
            <a:extLst>
              <a:ext uri="{FF2B5EF4-FFF2-40B4-BE49-F238E27FC236}">
                <a16:creationId xmlns:a16="http://schemas.microsoft.com/office/drawing/2014/main" id="{449F1F6B-E470-4F4F-8ADA-13D1F8A4A512}"/>
              </a:ext>
            </a:extLst>
          </p:cNvPr>
          <p:cNvSpPr/>
          <p:nvPr/>
        </p:nvSpPr>
        <p:spPr>
          <a:xfrm rot="5400000">
            <a:off x="7086841" y="4950144"/>
            <a:ext cx="618185" cy="66926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9137" y="3377"/>
                  <a:pt x="0" y="0"/>
                  <a:pt x="0" y="0"/>
                </a:cubicBezTo>
              </a:path>
            </a:pathLst>
          </a:custGeom>
          <a:noFill/>
          <a:ln w="38100" cap="flat">
            <a:solidFill>
              <a:schemeClr val="bg1">
                <a:lumMod val="85000"/>
              </a:schemeClr>
            </a:solidFill>
            <a:prstDash val="solid"/>
            <a:miter lim="400000"/>
            <a:headEnd type="triangle" w="lg" len="lg"/>
          </a:ln>
          <a:effectLst/>
        </p:spPr>
        <p:txBody>
          <a:bodyPr wrap="square" lIns="35719" tIns="35719" rIns="35719" bIns="35719" numCol="1" anchor="ctr">
            <a:noAutofit/>
          </a:bodyPr>
          <a:lstStyle/>
          <a:p>
            <a:pPr defTabSz="410780">
              <a:lnSpc>
                <a:spcPct val="110000"/>
              </a:lnSpc>
              <a:spcBef>
                <a:spcPts val="2110"/>
              </a:spcBef>
              <a:defRPr sz="2000">
                <a:solidFill>
                  <a:srgbClr val="4C4C4C"/>
                </a:solidFill>
                <a:latin typeface="Helvetica Neue Light"/>
                <a:ea typeface="Helvetica Neue Light"/>
                <a:cs typeface="Helvetica Neue Light"/>
                <a:sym typeface="Helvetica Neue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sp>
        <p:nvSpPr>
          <p:cNvPr id="20" name="TextBox 19">
            <a:extLst>
              <a:ext uri="{FF2B5EF4-FFF2-40B4-BE49-F238E27FC236}">
                <a16:creationId xmlns:a16="http://schemas.microsoft.com/office/drawing/2014/main" id="{9C6E34C0-172F-574D-82D2-869CD3A087E6}"/>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21" name="TextBox 20">
            <a:extLst>
              <a:ext uri="{FF2B5EF4-FFF2-40B4-BE49-F238E27FC236}">
                <a16:creationId xmlns:a16="http://schemas.microsoft.com/office/drawing/2014/main" id="{62A563A4-E7E9-644F-ADE2-8FBF0AEFD1D9}"/>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22" name="TextBox 21">
            <a:extLst>
              <a:ext uri="{FF2B5EF4-FFF2-40B4-BE49-F238E27FC236}">
                <a16:creationId xmlns:a16="http://schemas.microsoft.com/office/drawing/2014/main" id="{1ECDDCCA-F144-0043-BB73-7125C79E77F1}"/>
              </a:ext>
            </a:extLst>
          </p:cNvPr>
          <p:cNvSpPr txBox="1"/>
          <p:nvPr/>
        </p:nvSpPr>
        <p:spPr>
          <a:xfrm>
            <a:off x="8390629" y="2114740"/>
            <a:ext cx="3068887" cy="990720"/>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a:t>
            </a:r>
          </a:p>
        </p:txBody>
      </p:sp>
      <p:sp>
        <p:nvSpPr>
          <p:cNvPr id="23" name="TextBox 22">
            <a:extLst>
              <a:ext uri="{FF2B5EF4-FFF2-40B4-BE49-F238E27FC236}">
                <a16:creationId xmlns:a16="http://schemas.microsoft.com/office/drawing/2014/main" id="{11B300F3-7C75-DF43-B800-EF0F8A280785}"/>
              </a:ext>
            </a:extLst>
          </p:cNvPr>
          <p:cNvSpPr txBox="1"/>
          <p:nvPr/>
        </p:nvSpPr>
        <p:spPr>
          <a:xfrm>
            <a:off x="8390629" y="1705779"/>
            <a:ext cx="2411238" cy="338554"/>
          </a:xfrm>
          <a:prstGeom prst="rect">
            <a:avLst/>
          </a:prstGeom>
          <a:noFill/>
        </p:spPr>
        <p:txBody>
          <a:bodyPr wrap="none" rtlCol="0" anchor="b">
            <a:spAutoFit/>
          </a:bodyPr>
          <a:lstStyle/>
          <a:p>
            <a:r>
              <a:rPr lang="en-US" sz="1600" b="1" dirty="0">
                <a:solidFill>
                  <a:schemeClr val="accent1"/>
                </a:solidFill>
                <a:latin typeface="Poppins" pitchFamily="2" charset="77"/>
                <a:cs typeface="Poppins" pitchFamily="2" charset="77"/>
              </a:rPr>
              <a:t>EXECUTIVE SUMMARY</a:t>
            </a:r>
          </a:p>
        </p:txBody>
      </p:sp>
      <p:sp>
        <p:nvSpPr>
          <p:cNvPr id="26" name="TextBox 25">
            <a:extLst>
              <a:ext uri="{FF2B5EF4-FFF2-40B4-BE49-F238E27FC236}">
                <a16:creationId xmlns:a16="http://schemas.microsoft.com/office/drawing/2014/main" id="{EEB3CC7E-050A-0246-87C9-93BA2B109630}"/>
              </a:ext>
            </a:extLst>
          </p:cNvPr>
          <p:cNvSpPr txBox="1"/>
          <p:nvPr/>
        </p:nvSpPr>
        <p:spPr>
          <a:xfrm>
            <a:off x="8390629" y="5363129"/>
            <a:ext cx="3068887" cy="990720"/>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a:t>
            </a:r>
          </a:p>
        </p:txBody>
      </p:sp>
      <p:sp>
        <p:nvSpPr>
          <p:cNvPr id="27" name="TextBox 26">
            <a:extLst>
              <a:ext uri="{FF2B5EF4-FFF2-40B4-BE49-F238E27FC236}">
                <a16:creationId xmlns:a16="http://schemas.microsoft.com/office/drawing/2014/main" id="{4A152B75-F8D7-6D4B-8D63-3582D3B1AF03}"/>
              </a:ext>
            </a:extLst>
          </p:cNvPr>
          <p:cNvSpPr txBox="1"/>
          <p:nvPr/>
        </p:nvSpPr>
        <p:spPr>
          <a:xfrm>
            <a:off x="8390629" y="4954168"/>
            <a:ext cx="2531462" cy="338554"/>
          </a:xfrm>
          <a:prstGeom prst="rect">
            <a:avLst/>
          </a:prstGeom>
          <a:noFill/>
        </p:spPr>
        <p:txBody>
          <a:bodyPr wrap="none" rtlCol="0" anchor="b">
            <a:spAutoFit/>
          </a:bodyPr>
          <a:lstStyle/>
          <a:p>
            <a:r>
              <a:rPr lang="en-US" sz="1600" b="1" dirty="0">
                <a:solidFill>
                  <a:schemeClr val="accent2"/>
                </a:solidFill>
                <a:latin typeface="Poppins" pitchFamily="2" charset="77"/>
                <a:cs typeface="Poppins" pitchFamily="2" charset="77"/>
              </a:rPr>
              <a:t>PRODUCTS &amp; SERVICES</a:t>
            </a:r>
          </a:p>
        </p:txBody>
      </p:sp>
      <p:sp>
        <p:nvSpPr>
          <p:cNvPr id="29" name="TextBox 28">
            <a:extLst>
              <a:ext uri="{FF2B5EF4-FFF2-40B4-BE49-F238E27FC236}">
                <a16:creationId xmlns:a16="http://schemas.microsoft.com/office/drawing/2014/main" id="{956B5347-724D-0146-A1EF-30DCD230E974}"/>
              </a:ext>
            </a:extLst>
          </p:cNvPr>
          <p:cNvSpPr txBox="1"/>
          <p:nvPr/>
        </p:nvSpPr>
        <p:spPr>
          <a:xfrm>
            <a:off x="734643" y="2114740"/>
            <a:ext cx="3068887" cy="990720"/>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a:t>
            </a:r>
          </a:p>
        </p:txBody>
      </p:sp>
      <p:sp>
        <p:nvSpPr>
          <p:cNvPr id="30" name="TextBox 29">
            <a:extLst>
              <a:ext uri="{FF2B5EF4-FFF2-40B4-BE49-F238E27FC236}">
                <a16:creationId xmlns:a16="http://schemas.microsoft.com/office/drawing/2014/main" id="{05BD2C81-2B59-BB42-90E6-244985E9FDFB}"/>
              </a:ext>
            </a:extLst>
          </p:cNvPr>
          <p:cNvSpPr txBox="1"/>
          <p:nvPr/>
        </p:nvSpPr>
        <p:spPr>
          <a:xfrm>
            <a:off x="1427293" y="1705779"/>
            <a:ext cx="2382383" cy="338554"/>
          </a:xfrm>
          <a:prstGeom prst="rect">
            <a:avLst/>
          </a:prstGeom>
          <a:noFill/>
        </p:spPr>
        <p:txBody>
          <a:bodyPr wrap="none" rtlCol="0" anchor="b">
            <a:spAutoFit/>
          </a:bodyPr>
          <a:lstStyle/>
          <a:p>
            <a:pPr algn="r"/>
            <a:r>
              <a:rPr lang="en-US" sz="1600" b="1" dirty="0">
                <a:solidFill>
                  <a:schemeClr val="accent4"/>
                </a:solidFill>
                <a:latin typeface="Poppins" pitchFamily="2" charset="77"/>
                <a:cs typeface="Poppins" pitchFamily="2" charset="77"/>
              </a:rPr>
              <a:t>FINANCIAL PLANNING</a:t>
            </a:r>
          </a:p>
        </p:txBody>
      </p:sp>
      <p:sp>
        <p:nvSpPr>
          <p:cNvPr id="32" name="TextBox 31">
            <a:extLst>
              <a:ext uri="{FF2B5EF4-FFF2-40B4-BE49-F238E27FC236}">
                <a16:creationId xmlns:a16="http://schemas.microsoft.com/office/drawing/2014/main" id="{1460B8C1-A4CA-A445-B819-7795911134D0}"/>
              </a:ext>
            </a:extLst>
          </p:cNvPr>
          <p:cNvSpPr txBox="1"/>
          <p:nvPr/>
        </p:nvSpPr>
        <p:spPr>
          <a:xfrm>
            <a:off x="734643" y="5363129"/>
            <a:ext cx="3068887" cy="990720"/>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a:t>
            </a:r>
          </a:p>
        </p:txBody>
      </p:sp>
      <p:sp>
        <p:nvSpPr>
          <p:cNvPr id="33" name="TextBox 32">
            <a:extLst>
              <a:ext uri="{FF2B5EF4-FFF2-40B4-BE49-F238E27FC236}">
                <a16:creationId xmlns:a16="http://schemas.microsoft.com/office/drawing/2014/main" id="{09B191BD-B054-774E-9F06-807F9263188A}"/>
              </a:ext>
            </a:extLst>
          </p:cNvPr>
          <p:cNvSpPr txBox="1"/>
          <p:nvPr/>
        </p:nvSpPr>
        <p:spPr>
          <a:xfrm>
            <a:off x="1293954" y="4954168"/>
            <a:ext cx="2507418" cy="338554"/>
          </a:xfrm>
          <a:prstGeom prst="rect">
            <a:avLst/>
          </a:prstGeom>
          <a:noFill/>
        </p:spPr>
        <p:txBody>
          <a:bodyPr wrap="none" rtlCol="0" anchor="b">
            <a:spAutoFit/>
          </a:bodyPr>
          <a:lstStyle/>
          <a:p>
            <a:pPr algn="r"/>
            <a:r>
              <a:rPr lang="en-US" sz="1600" b="1" dirty="0">
                <a:solidFill>
                  <a:schemeClr val="accent3"/>
                </a:solidFill>
                <a:latin typeface="Poppins" pitchFamily="2" charset="77"/>
                <a:cs typeface="Poppins" pitchFamily="2" charset="77"/>
              </a:rPr>
              <a:t>MARKETING STRATEGY</a:t>
            </a:r>
          </a:p>
        </p:txBody>
      </p:sp>
    </p:spTree>
    <p:extLst>
      <p:ext uri="{BB962C8B-B14F-4D97-AF65-F5344CB8AC3E}">
        <p14:creationId xmlns:p14="http://schemas.microsoft.com/office/powerpoint/2010/main" val="746723134"/>
      </p:ext>
    </p:extLst>
  </p:cSld>
  <p:clrMapOvr>
    <a:masterClrMapping/>
  </p:clrMapOvr>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5" name="Freeform 1">
            <a:extLst>
              <a:ext uri="{FF2B5EF4-FFF2-40B4-BE49-F238E27FC236}">
                <a16:creationId xmlns:a16="http://schemas.microsoft.com/office/drawing/2014/main" id="{398D6D6F-971A-B143-B11F-A98DC3941ABE}"/>
              </a:ext>
            </a:extLst>
          </p:cNvPr>
          <p:cNvSpPr>
            <a:spLocks noChangeArrowheads="1"/>
          </p:cNvSpPr>
          <p:nvPr/>
        </p:nvSpPr>
        <p:spPr bwMode="auto">
          <a:xfrm>
            <a:off x="3059296" y="1620810"/>
            <a:ext cx="89290" cy="4856190"/>
          </a:xfrm>
          <a:custGeom>
            <a:avLst/>
            <a:gdLst>
              <a:gd name="T0" fmla="*/ 136 w 273"/>
              <a:gd name="T1" fmla="*/ 14868 h 14869"/>
              <a:gd name="T2" fmla="*/ 136 w 273"/>
              <a:gd name="T3" fmla="*/ 14868 h 14869"/>
              <a:gd name="T4" fmla="*/ 0 w 273"/>
              <a:gd name="T5" fmla="*/ 14732 h 14869"/>
              <a:gd name="T6" fmla="*/ 0 w 273"/>
              <a:gd name="T7" fmla="*/ 136 h 14869"/>
              <a:gd name="T8" fmla="*/ 0 w 273"/>
              <a:gd name="T9" fmla="*/ 136 h 14869"/>
              <a:gd name="T10" fmla="*/ 136 w 273"/>
              <a:gd name="T11" fmla="*/ 0 h 14869"/>
              <a:gd name="T12" fmla="*/ 136 w 273"/>
              <a:gd name="T13" fmla="*/ 0 h 14869"/>
              <a:gd name="T14" fmla="*/ 272 w 273"/>
              <a:gd name="T15" fmla="*/ 136 h 14869"/>
              <a:gd name="T16" fmla="*/ 272 w 273"/>
              <a:gd name="T17" fmla="*/ 14732 h 14869"/>
              <a:gd name="T18" fmla="*/ 272 w 273"/>
              <a:gd name="T19" fmla="*/ 14732 h 14869"/>
              <a:gd name="T20" fmla="*/ 136 w 273"/>
              <a:gd name="T21" fmla="*/ 14868 h 14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4869">
                <a:moveTo>
                  <a:pt x="136" y="14868"/>
                </a:moveTo>
                <a:lnTo>
                  <a:pt x="136" y="14868"/>
                </a:lnTo>
                <a:cubicBezTo>
                  <a:pt x="61" y="14868"/>
                  <a:pt x="0" y="14807"/>
                  <a:pt x="0" y="14732"/>
                </a:cubicBezTo>
                <a:lnTo>
                  <a:pt x="0" y="136"/>
                </a:lnTo>
                <a:lnTo>
                  <a:pt x="0" y="136"/>
                </a:lnTo>
                <a:cubicBezTo>
                  <a:pt x="0" y="61"/>
                  <a:pt x="61" y="0"/>
                  <a:pt x="136" y="0"/>
                </a:cubicBezTo>
                <a:lnTo>
                  <a:pt x="136" y="0"/>
                </a:lnTo>
                <a:cubicBezTo>
                  <a:pt x="211" y="0"/>
                  <a:pt x="272" y="61"/>
                  <a:pt x="272" y="136"/>
                </a:cubicBezTo>
                <a:lnTo>
                  <a:pt x="272" y="14732"/>
                </a:lnTo>
                <a:lnTo>
                  <a:pt x="272" y="14732"/>
                </a:lnTo>
                <a:cubicBezTo>
                  <a:pt x="272" y="14807"/>
                  <a:pt x="211" y="14868"/>
                  <a:pt x="136" y="14868"/>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nvGrpSpPr>
          <p:cNvPr id="3" name="Group 2">
            <a:extLst>
              <a:ext uri="{FF2B5EF4-FFF2-40B4-BE49-F238E27FC236}">
                <a16:creationId xmlns:a16="http://schemas.microsoft.com/office/drawing/2014/main" id="{C14CF3F7-1C6F-4D4E-805F-1CD939202C59}"/>
              </a:ext>
            </a:extLst>
          </p:cNvPr>
          <p:cNvGrpSpPr/>
          <p:nvPr/>
        </p:nvGrpSpPr>
        <p:grpSpPr>
          <a:xfrm>
            <a:off x="2919602" y="2141425"/>
            <a:ext cx="370119" cy="370119"/>
            <a:chOff x="5836029" y="4284290"/>
            <a:chExt cx="740237" cy="740237"/>
          </a:xfrm>
        </p:grpSpPr>
        <p:sp>
          <p:nvSpPr>
            <p:cNvPr id="6146" name="Freeform 2">
              <a:extLst>
                <a:ext uri="{FF2B5EF4-FFF2-40B4-BE49-F238E27FC236}">
                  <a16:creationId xmlns:a16="http://schemas.microsoft.com/office/drawing/2014/main" id="{9096A2D9-9980-4F49-B753-5BAEFFAFE11E}"/>
                </a:ext>
              </a:extLst>
            </p:cNvPr>
            <p:cNvSpPr>
              <a:spLocks noChangeArrowheads="1"/>
            </p:cNvSpPr>
            <p:nvPr/>
          </p:nvSpPr>
          <p:spPr bwMode="auto">
            <a:xfrm>
              <a:off x="5836029" y="4284290"/>
              <a:ext cx="740237" cy="740237"/>
            </a:xfrm>
            <a:custGeom>
              <a:avLst/>
              <a:gdLst>
                <a:gd name="T0" fmla="*/ 566 w 1133"/>
                <a:gd name="T1" fmla="*/ 1133 h 1134"/>
                <a:gd name="T2" fmla="*/ 566 w 1133"/>
                <a:gd name="T3" fmla="*/ 1133 h 1134"/>
                <a:gd name="T4" fmla="*/ 1132 w 1133"/>
                <a:gd name="T5" fmla="*/ 567 h 1134"/>
                <a:gd name="T6" fmla="*/ 1132 w 1133"/>
                <a:gd name="T7" fmla="*/ 567 h 1134"/>
                <a:gd name="T8" fmla="*/ 566 w 1133"/>
                <a:gd name="T9" fmla="*/ 0 h 1134"/>
                <a:gd name="T10" fmla="*/ 566 w 1133"/>
                <a:gd name="T11" fmla="*/ 0 h 1134"/>
                <a:gd name="T12" fmla="*/ 0 w 1133"/>
                <a:gd name="T13" fmla="*/ 567 h 1134"/>
                <a:gd name="T14" fmla="*/ 0 w 1133"/>
                <a:gd name="T15" fmla="*/ 567 h 1134"/>
                <a:gd name="T16" fmla="*/ 566 w 1133"/>
                <a:gd name="T17" fmla="*/ 1133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3" h="1134">
                  <a:moveTo>
                    <a:pt x="566" y="1133"/>
                  </a:moveTo>
                  <a:lnTo>
                    <a:pt x="566" y="1133"/>
                  </a:lnTo>
                  <a:cubicBezTo>
                    <a:pt x="879" y="1133"/>
                    <a:pt x="1132" y="879"/>
                    <a:pt x="1132" y="567"/>
                  </a:cubicBezTo>
                  <a:lnTo>
                    <a:pt x="1132" y="567"/>
                  </a:lnTo>
                  <a:cubicBezTo>
                    <a:pt x="1132" y="254"/>
                    <a:pt x="879" y="0"/>
                    <a:pt x="566" y="0"/>
                  </a:cubicBezTo>
                  <a:lnTo>
                    <a:pt x="566" y="0"/>
                  </a:lnTo>
                  <a:cubicBezTo>
                    <a:pt x="253" y="0"/>
                    <a:pt x="0" y="254"/>
                    <a:pt x="0" y="567"/>
                  </a:cubicBezTo>
                  <a:lnTo>
                    <a:pt x="0" y="567"/>
                  </a:lnTo>
                  <a:cubicBezTo>
                    <a:pt x="0" y="879"/>
                    <a:pt x="253" y="1133"/>
                    <a:pt x="566" y="1133"/>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6147" name="Freeform 3">
              <a:extLst>
                <a:ext uri="{FF2B5EF4-FFF2-40B4-BE49-F238E27FC236}">
                  <a16:creationId xmlns:a16="http://schemas.microsoft.com/office/drawing/2014/main" id="{29F7D591-811B-6B43-A9D7-43A5466DD0A1}"/>
                </a:ext>
              </a:extLst>
            </p:cNvPr>
            <p:cNvSpPr>
              <a:spLocks noChangeArrowheads="1"/>
            </p:cNvSpPr>
            <p:nvPr/>
          </p:nvSpPr>
          <p:spPr bwMode="auto">
            <a:xfrm>
              <a:off x="6037649" y="4485910"/>
              <a:ext cx="334115" cy="334115"/>
            </a:xfrm>
            <a:custGeom>
              <a:avLst/>
              <a:gdLst>
                <a:gd name="T0" fmla="*/ 255 w 511"/>
                <a:gd name="T1" fmla="*/ 510 h 511"/>
                <a:gd name="T2" fmla="*/ 255 w 511"/>
                <a:gd name="T3" fmla="*/ 510 h 511"/>
                <a:gd name="T4" fmla="*/ 510 w 511"/>
                <a:gd name="T5" fmla="*/ 256 h 511"/>
                <a:gd name="T6" fmla="*/ 510 w 511"/>
                <a:gd name="T7" fmla="*/ 256 h 511"/>
                <a:gd name="T8" fmla="*/ 255 w 511"/>
                <a:gd name="T9" fmla="*/ 0 h 511"/>
                <a:gd name="T10" fmla="*/ 255 w 511"/>
                <a:gd name="T11" fmla="*/ 0 h 511"/>
                <a:gd name="T12" fmla="*/ 0 w 511"/>
                <a:gd name="T13" fmla="*/ 256 h 511"/>
                <a:gd name="T14" fmla="*/ 0 w 511"/>
                <a:gd name="T15" fmla="*/ 256 h 511"/>
                <a:gd name="T16" fmla="*/ 255 w 511"/>
                <a:gd name="T17" fmla="*/ 510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11">
                  <a:moveTo>
                    <a:pt x="255" y="510"/>
                  </a:moveTo>
                  <a:lnTo>
                    <a:pt x="255" y="510"/>
                  </a:lnTo>
                  <a:cubicBezTo>
                    <a:pt x="396" y="510"/>
                    <a:pt x="510" y="397"/>
                    <a:pt x="510" y="256"/>
                  </a:cubicBezTo>
                  <a:lnTo>
                    <a:pt x="510" y="256"/>
                  </a:lnTo>
                  <a:cubicBezTo>
                    <a:pt x="510" y="115"/>
                    <a:pt x="396" y="0"/>
                    <a:pt x="255" y="0"/>
                  </a:cubicBezTo>
                  <a:lnTo>
                    <a:pt x="255" y="0"/>
                  </a:lnTo>
                  <a:cubicBezTo>
                    <a:pt x="114" y="0"/>
                    <a:pt x="0" y="115"/>
                    <a:pt x="0" y="256"/>
                  </a:cubicBezTo>
                  <a:lnTo>
                    <a:pt x="0" y="256"/>
                  </a:lnTo>
                  <a:cubicBezTo>
                    <a:pt x="0" y="397"/>
                    <a:pt x="114" y="510"/>
                    <a:pt x="255" y="510"/>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grpSp>
        <p:nvGrpSpPr>
          <p:cNvPr id="6" name="Group 5">
            <a:extLst>
              <a:ext uri="{FF2B5EF4-FFF2-40B4-BE49-F238E27FC236}">
                <a16:creationId xmlns:a16="http://schemas.microsoft.com/office/drawing/2014/main" id="{0EA6BD48-61A1-494B-B4F5-CDE112B54388}"/>
              </a:ext>
            </a:extLst>
          </p:cNvPr>
          <p:cNvGrpSpPr/>
          <p:nvPr/>
        </p:nvGrpSpPr>
        <p:grpSpPr>
          <a:xfrm>
            <a:off x="2919602" y="3815600"/>
            <a:ext cx="370119" cy="370119"/>
            <a:chOff x="5836029" y="7631201"/>
            <a:chExt cx="740237" cy="740237"/>
          </a:xfrm>
        </p:grpSpPr>
        <p:sp>
          <p:nvSpPr>
            <p:cNvPr id="6148" name="Freeform 4">
              <a:extLst>
                <a:ext uri="{FF2B5EF4-FFF2-40B4-BE49-F238E27FC236}">
                  <a16:creationId xmlns:a16="http://schemas.microsoft.com/office/drawing/2014/main" id="{69D51F0F-086E-8140-AAB5-8E8C36C55C52}"/>
                </a:ext>
              </a:extLst>
            </p:cNvPr>
            <p:cNvSpPr>
              <a:spLocks noChangeArrowheads="1"/>
            </p:cNvSpPr>
            <p:nvPr/>
          </p:nvSpPr>
          <p:spPr bwMode="auto">
            <a:xfrm>
              <a:off x="5836029" y="7631201"/>
              <a:ext cx="740237" cy="740237"/>
            </a:xfrm>
            <a:custGeom>
              <a:avLst/>
              <a:gdLst>
                <a:gd name="T0" fmla="*/ 566 w 1133"/>
                <a:gd name="T1" fmla="*/ 1131 h 1132"/>
                <a:gd name="T2" fmla="*/ 566 w 1133"/>
                <a:gd name="T3" fmla="*/ 1131 h 1132"/>
                <a:gd name="T4" fmla="*/ 1132 w 1133"/>
                <a:gd name="T5" fmla="*/ 566 h 1132"/>
                <a:gd name="T6" fmla="*/ 1132 w 1133"/>
                <a:gd name="T7" fmla="*/ 566 h 1132"/>
                <a:gd name="T8" fmla="*/ 566 w 1133"/>
                <a:gd name="T9" fmla="*/ 0 h 1132"/>
                <a:gd name="T10" fmla="*/ 566 w 1133"/>
                <a:gd name="T11" fmla="*/ 0 h 1132"/>
                <a:gd name="T12" fmla="*/ 0 w 1133"/>
                <a:gd name="T13" fmla="*/ 566 h 1132"/>
                <a:gd name="T14" fmla="*/ 0 w 1133"/>
                <a:gd name="T15" fmla="*/ 566 h 1132"/>
                <a:gd name="T16" fmla="*/ 566 w 1133"/>
                <a:gd name="T17" fmla="*/ 1131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3" h="1132">
                  <a:moveTo>
                    <a:pt x="566" y="1131"/>
                  </a:moveTo>
                  <a:lnTo>
                    <a:pt x="566" y="1131"/>
                  </a:lnTo>
                  <a:cubicBezTo>
                    <a:pt x="879" y="1131"/>
                    <a:pt x="1132" y="877"/>
                    <a:pt x="1132" y="566"/>
                  </a:cubicBezTo>
                  <a:lnTo>
                    <a:pt x="1132" y="566"/>
                  </a:lnTo>
                  <a:cubicBezTo>
                    <a:pt x="1132" y="253"/>
                    <a:pt x="879" y="0"/>
                    <a:pt x="566" y="0"/>
                  </a:cubicBezTo>
                  <a:lnTo>
                    <a:pt x="566" y="0"/>
                  </a:lnTo>
                  <a:cubicBezTo>
                    <a:pt x="253" y="0"/>
                    <a:pt x="0" y="253"/>
                    <a:pt x="0" y="566"/>
                  </a:cubicBezTo>
                  <a:lnTo>
                    <a:pt x="0" y="566"/>
                  </a:lnTo>
                  <a:cubicBezTo>
                    <a:pt x="0" y="877"/>
                    <a:pt x="253" y="1131"/>
                    <a:pt x="566" y="1131"/>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6149" name="Freeform 5">
              <a:extLst>
                <a:ext uri="{FF2B5EF4-FFF2-40B4-BE49-F238E27FC236}">
                  <a16:creationId xmlns:a16="http://schemas.microsoft.com/office/drawing/2014/main" id="{543A2D73-0375-0241-81F8-6E6CCF447063}"/>
                </a:ext>
              </a:extLst>
            </p:cNvPr>
            <p:cNvSpPr>
              <a:spLocks noChangeArrowheads="1"/>
            </p:cNvSpPr>
            <p:nvPr/>
          </p:nvSpPr>
          <p:spPr bwMode="auto">
            <a:xfrm>
              <a:off x="6037649" y="7835701"/>
              <a:ext cx="334115" cy="334115"/>
            </a:xfrm>
            <a:custGeom>
              <a:avLst/>
              <a:gdLst>
                <a:gd name="T0" fmla="*/ 255 w 511"/>
                <a:gd name="T1" fmla="*/ 509 h 510"/>
                <a:gd name="T2" fmla="*/ 255 w 511"/>
                <a:gd name="T3" fmla="*/ 509 h 510"/>
                <a:gd name="T4" fmla="*/ 510 w 511"/>
                <a:gd name="T5" fmla="*/ 255 h 510"/>
                <a:gd name="T6" fmla="*/ 510 w 511"/>
                <a:gd name="T7" fmla="*/ 255 h 510"/>
                <a:gd name="T8" fmla="*/ 255 w 511"/>
                <a:gd name="T9" fmla="*/ 0 h 510"/>
                <a:gd name="T10" fmla="*/ 255 w 511"/>
                <a:gd name="T11" fmla="*/ 0 h 510"/>
                <a:gd name="T12" fmla="*/ 0 w 511"/>
                <a:gd name="T13" fmla="*/ 255 h 510"/>
                <a:gd name="T14" fmla="*/ 0 w 511"/>
                <a:gd name="T15" fmla="*/ 255 h 510"/>
                <a:gd name="T16" fmla="*/ 255 w 511"/>
                <a:gd name="T17" fmla="*/ 509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10">
                  <a:moveTo>
                    <a:pt x="255" y="509"/>
                  </a:moveTo>
                  <a:lnTo>
                    <a:pt x="255" y="509"/>
                  </a:lnTo>
                  <a:cubicBezTo>
                    <a:pt x="396" y="509"/>
                    <a:pt x="510" y="396"/>
                    <a:pt x="510" y="255"/>
                  </a:cubicBezTo>
                  <a:lnTo>
                    <a:pt x="510" y="255"/>
                  </a:lnTo>
                  <a:cubicBezTo>
                    <a:pt x="510" y="114"/>
                    <a:pt x="396" y="0"/>
                    <a:pt x="255" y="0"/>
                  </a:cubicBezTo>
                  <a:lnTo>
                    <a:pt x="255" y="0"/>
                  </a:lnTo>
                  <a:cubicBezTo>
                    <a:pt x="114" y="0"/>
                    <a:pt x="0" y="114"/>
                    <a:pt x="0" y="255"/>
                  </a:cubicBezTo>
                  <a:lnTo>
                    <a:pt x="0" y="255"/>
                  </a:lnTo>
                  <a:cubicBezTo>
                    <a:pt x="0" y="396"/>
                    <a:pt x="114" y="509"/>
                    <a:pt x="255" y="509"/>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grpSp>
        <p:nvGrpSpPr>
          <p:cNvPr id="8" name="Group 7">
            <a:extLst>
              <a:ext uri="{FF2B5EF4-FFF2-40B4-BE49-F238E27FC236}">
                <a16:creationId xmlns:a16="http://schemas.microsoft.com/office/drawing/2014/main" id="{2708E65C-183F-BD43-9FA4-7655F475CB12}"/>
              </a:ext>
            </a:extLst>
          </p:cNvPr>
          <p:cNvGrpSpPr/>
          <p:nvPr/>
        </p:nvGrpSpPr>
        <p:grpSpPr>
          <a:xfrm>
            <a:off x="2919602" y="5489776"/>
            <a:ext cx="370119" cy="370120"/>
            <a:chOff x="5836029" y="10980991"/>
            <a:chExt cx="740237" cy="740239"/>
          </a:xfrm>
        </p:grpSpPr>
        <p:sp>
          <p:nvSpPr>
            <p:cNvPr id="6150" name="Freeform 6">
              <a:extLst>
                <a:ext uri="{FF2B5EF4-FFF2-40B4-BE49-F238E27FC236}">
                  <a16:creationId xmlns:a16="http://schemas.microsoft.com/office/drawing/2014/main" id="{9F47E105-DC7E-CD45-A3CB-3FCF2F2D19F3}"/>
                </a:ext>
              </a:extLst>
            </p:cNvPr>
            <p:cNvSpPr>
              <a:spLocks noChangeArrowheads="1"/>
            </p:cNvSpPr>
            <p:nvPr/>
          </p:nvSpPr>
          <p:spPr bwMode="auto">
            <a:xfrm>
              <a:off x="5836029" y="10980991"/>
              <a:ext cx="740237" cy="740239"/>
            </a:xfrm>
            <a:custGeom>
              <a:avLst/>
              <a:gdLst>
                <a:gd name="T0" fmla="*/ 566 w 1133"/>
                <a:gd name="T1" fmla="*/ 1133 h 1134"/>
                <a:gd name="T2" fmla="*/ 566 w 1133"/>
                <a:gd name="T3" fmla="*/ 1133 h 1134"/>
                <a:gd name="T4" fmla="*/ 1132 w 1133"/>
                <a:gd name="T5" fmla="*/ 567 h 1134"/>
                <a:gd name="T6" fmla="*/ 1132 w 1133"/>
                <a:gd name="T7" fmla="*/ 567 h 1134"/>
                <a:gd name="T8" fmla="*/ 566 w 1133"/>
                <a:gd name="T9" fmla="*/ 0 h 1134"/>
                <a:gd name="T10" fmla="*/ 566 w 1133"/>
                <a:gd name="T11" fmla="*/ 0 h 1134"/>
                <a:gd name="T12" fmla="*/ 0 w 1133"/>
                <a:gd name="T13" fmla="*/ 567 h 1134"/>
                <a:gd name="T14" fmla="*/ 0 w 1133"/>
                <a:gd name="T15" fmla="*/ 567 h 1134"/>
                <a:gd name="T16" fmla="*/ 566 w 1133"/>
                <a:gd name="T17" fmla="*/ 1133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3" h="1134">
                  <a:moveTo>
                    <a:pt x="566" y="1133"/>
                  </a:moveTo>
                  <a:lnTo>
                    <a:pt x="566" y="1133"/>
                  </a:lnTo>
                  <a:cubicBezTo>
                    <a:pt x="879" y="1133"/>
                    <a:pt x="1132" y="879"/>
                    <a:pt x="1132" y="567"/>
                  </a:cubicBezTo>
                  <a:lnTo>
                    <a:pt x="1132" y="567"/>
                  </a:lnTo>
                  <a:cubicBezTo>
                    <a:pt x="1132" y="254"/>
                    <a:pt x="879" y="0"/>
                    <a:pt x="566" y="0"/>
                  </a:cubicBezTo>
                  <a:lnTo>
                    <a:pt x="566" y="0"/>
                  </a:lnTo>
                  <a:cubicBezTo>
                    <a:pt x="253" y="0"/>
                    <a:pt x="0" y="254"/>
                    <a:pt x="0" y="567"/>
                  </a:cubicBezTo>
                  <a:lnTo>
                    <a:pt x="0" y="567"/>
                  </a:lnTo>
                  <a:cubicBezTo>
                    <a:pt x="0" y="879"/>
                    <a:pt x="253" y="1133"/>
                    <a:pt x="566" y="1133"/>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6151" name="Freeform 7">
              <a:extLst>
                <a:ext uri="{FF2B5EF4-FFF2-40B4-BE49-F238E27FC236}">
                  <a16:creationId xmlns:a16="http://schemas.microsoft.com/office/drawing/2014/main" id="{5252B20B-589D-C344-8B7B-C2DE10E9A2E1}"/>
                </a:ext>
              </a:extLst>
            </p:cNvPr>
            <p:cNvSpPr>
              <a:spLocks noChangeArrowheads="1"/>
            </p:cNvSpPr>
            <p:nvPr/>
          </p:nvSpPr>
          <p:spPr bwMode="auto">
            <a:xfrm>
              <a:off x="6037649" y="11182613"/>
              <a:ext cx="334115" cy="334115"/>
            </a:xfrm>
            <a:custGeom>
              <a:avLst/>
              <a:gdLst>
                <a:gd name="T0" fmla="*/ 255 w 511"/>
                <a:gd name="T1" fmla="*/ 511 h 512"/>
                <a:gd name="T2" fmla="*/ 255 w 511"/>
                <a:gd name="T3" fmla="*/ 511 h 512"/>
                <a:gd name="T4" fmla="*/ 510 w 511"/>
                <a:gd name="T5" fmla="*/ 256 h 512"/>
                <a:gd name="T6" fmla="*/ 510 w 511"/>
                <a:gd name="T7" fmla="*/ 256 h 512"/>
                <a:gd name="T8" fmla="*/ 255 w 511"/>
                <a:gd name="T9" fmla="*/ 0 h 512"/>
                <a:gd name="T10" fmla="*/ 255 w 511"/>
                <a:gd name="T11" fmla="*/ 0 h 512"/>
                <a:gd name="T12" fmla="*/ 0 w 511"/>
                <a:gd name="T13" fmla="*/ 256 h 512"/>
                <a:gd name="T14" fmla="*/ 0 w 511"/>
                <a:gd name="T15" fmla="*/ 256 h 512"/>
                <a:gd name="T16" fmla="*/ 255 w 511"/>
                <a:gd name="T17" fmla="*/ 51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12">
                  <a:moveTo>
                    <a:pt x="255" y="511"/>
                  </a:moveTo>
                  <a:lnTo>
                    <a:pt x="255" y="511"/>
                  </a:lnTo>
                  <a:cubicBezTo>
                    <a:pt x="396" y="511"/>
                    <a:pt x="510" y="396"/>
                    <a:pt x="510" y="256"/>
                  </a:cubicBezTo>
                  <a:lnTo>
                    <a:pt x="510" y="256"/>
                  </a:lnTo>
                  <a:cubicBezTo>
                    <a:pt x="510" y="115"/>
                    <a:pt x="396" y="0"/>
                    <a:pt x="255" y="0"/>
                  </a:cubicBezTo>
                  <a:lnTo>
                    <a:pt x="255" y="0"/>
                  </a:lnTo>
                  <a:cubicBezTo>
                    <a:pt x="114" y="0"/>
                    <a:pt x="0" y="115"/>
                    <a:pt x="0" y="256"/>
                  </a:cubicBezTo>
                  <a:lnTo>
                    <a:pt x="0" y="256"/>
                  </a:lnTo>
                  <a:cubicBezTo>
                    <a:pt x="0" y="396"/>
                    <a:pt x="114" y="511"/>
                    <a:pt x="255" y="511"/>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sp>
        <p:nvSpPr>
          <p:cNvPr id="6154" name="Freeform 10">
            <a:extLst>
              <a:ext uri="{FF2B5EF4-FFF2-40B4-BE49-F238E27FC236}">
                <a16:creationId xmlns:a16="http://schemas.microsoft.com/office/drawing/2014/main" id="{A3E970BC-1EBD-9441-B95D-2F432B40F334}"/>
              </a:ext>
            </a:extLst>
          </p:cNvPr>
          <p:cNvSpPr>
            <a:spLocks noChangeArrowheads="1"/>
          </p:cNvSpPr>
          <p:nvPr/>
        </p:nvSpPr>
        <p:spPr bwMode="auto">
          <a:xfrm>
            <a:off x="3399382" y="1659694"/>
            <a:ext cx="2462659" cy="1333580"/>
          </a:xfrm>
          <a:custGeom>
            <a:avLst/>
            <a:gdLst>
              <a:gd name="T0" fmla="*/ 2088 w 7542"/>
              <a:gd name="T1" fmla="*/ 3947 h 4084"/>
              <a:gd name="T2" fmla="*/ 7405 w 7542"/>
              <a:gd name="T3" fmla="*/ 3947 h 4084"/>
              <a:gd name="T4" fmla="*/ 7405 w 7542"/>
              <a:gd name="T5" fmla="*/ 136 h 4084"/>
              <a:gd name="T6" fmla="*/ 2088 w 7542"/>
              <a:gd name="T7" fmla="*/ 136 h 4084"/>
              <a:gd name="T8" fmla="*/ 2088 w 7542"/>
              <a:gd name="T9" fmla="*/ 1429 h 4084"/>
              <a:gd name="T10" fmla="*/ 2088 w 7542"/>
              <a:gd name="T11" fmla="*/ 1429 h 4084"/>
              <a:gd name="T12" fmla="*/ 2020 w 7542"/>
              <a:gd name="T13" fmla="*/ 1497 h 4084"/>
              <a:gd name="T14" fmla="*/ 1527 w 7542"/>
              <a:gd name="T15" fmla="*/ 1497 h 4084"/>
              <a:gd name="T16" fmla="*/ 1527 w 7542"/>
              <a:gd name="T17" fmla="*/ 1497 h 4084"/>
              <a:gd name="T18" fmla="*/ 1459 w 7542"/>
              <a:gd name="T19" fmla="*/ 1429 h 4084"/>
              <a:gd name="T20" fmla="*/ 1459 w 7542"/>
              <a:gd name="T21" fmla="*/ 1104 h 4084"/>
              <a:gd name="T22" fmla="*/ 184 w 7542"/>
              <a:gd name="T23" fmla="*/ 2042 h 4084"/>
              <a:gd name="T24" fmla="*/ 1459 w 7542"/>
              <a:gd name="T25" fmla="*/ 2979 h 4084"/>
              <a:gd name="T26" fmla="*/ 1459 w 7542"/>
              <a:gd name="T27" fmla="*/ 2654 h 4084"/>
              <a:gd name="T28" fmla="*/ 1459 w 7542"/>
              <a:gd name="T29" fmla="*/ 2654 h 4084"/>
              <a:gd name="T30" fmla="*/ 1527 w 7542"/>
              <a:gd name="T31" fmla="*/ 2586 h 4084"/>
              <a:gd name="T32" fmla="*/ 2020 w 7542"/>
              <a:gd name="T33" fmla="*/ 2586 h 4084"/>
              <a:gd name="T34" fmla="*/ 2020 w 7542"/>
              <a:gd name="T35" fmla="*/ 2586 h 4084"/>
              <a:gd name="T36" fmla="*/ 2088 w 7542"/>
              <a:gd name="T37" fmla="*/ 2654 h 4084"/>
              <a:gd name="T38" fmla="*/ 2088 w 7542"/>
              <a:gd name="T39" fmla="*/ 3947 h 4084"/>
              <a:gd name="T40" fmla="*/ 7473 w 7542"/>
              <a:gd name="T41" fmla="*/ 4083 h 4084"/>
              <a:gd name="T42" fmla="*/ 2020 w 7542"/>
              <a:gd name="T43" fmla="*/ 4083 h 4084"/>
              <a:gd name="T44" fmla="*/ 2020 w 7542"/>
              <a:gd name="T45" fmla="*/ 4083 h 4084"/>
              <a:gd name="T46" fmla="*/ 1952 w 7542"/>
              <a:gd name="T47" fmla="*/ 4015 h 4084"/>
              <a:gd name="T48" fmla="*/ 1952 w 7542"/>
              <a:gd name="T49" fmla="*/ 2722 h 4084"/>
              <a:gd name="T50" fmla="*/ 1595 w 7542"/>
              <a:gd name="T51" fmla="*/ 2722 h 4084"/>
              <a:gd name="T52" fmla="*/ 1595 w 7542"/>
              <a:gd name="T53" fmla="*/ 3114 h 4084"/>
              <a:gd name="T54" fmla="*/ 1595 w 7542"/>
              <a:gd name="T55" fmla="*/ 3114 h 4084"/>
              <a:gd name="T56" fmla="*/ 1558 w 7542"/>
              <a:gd name="T57" fmla="*/ 3175 h 4084"/>
              <a:gd name="T58" fmla="*/ 1558 w 7542"/>
              <a:gd name="T59" fmla="*/ 3175 h 4084"/>
              <a:gd name="T60" fmla="*/ 1487 w 7542"/>
              <a:gd name="T61" fmla="*/ 3169 h 4084"/>
              <a:gd name="T62" fmla="*/ 28 w 7542"/>
              <a:gd name="T63" fmla="*/ 2096 h 4084"/>
              <a:gd name="T64" fmla="*/ 28 w 7542"/>
              <a:gd name="T65" fmla="*/ 2096 h 4084"/>
              <a:gd name="T66" fmla="*/ 0 w 7542"/>
              <a:gd name="T67" fmla="*/ 2042 h 4084"/>
              <a:gd name="T68" fmla="*/ 0 w 7542"/>
              <a:gd name="T69" fmla="*/ 2042 h 4084"/>
              <a:gd name="T70" fmla="*/ 28 w 7542"/>
              <a:gd name="T71" fmla="*/ 1987 h 4084"/>
              <a:gd name="T72" fmla="*/ 1487 w 7542"/>
              <a:gd name="T73" fmla="*/ 915 h 4084"/>
              <a:gd name="T74" fmla="*/ 1487 w 7542"/>
              <a:gd name="T75" fmla="*/ 915 h 4084"/>
              <a:gd name="T76" fmla="*/ 1558 w 7542"/>
              <a:gd name="T77" fmla="*/ 909 h 4084"/>
              <a:gd name="T78" fmla="*/ 1558 w 7542"/>
              <a:gd name="T79" fmla="*/ 909 h 4084"/>
              <a:gd name="T80" fmla="*/ 1595 w 7542"/>
              <a:gd name="T81" fmla="*/ 969 h 4084"/>
              <a:gd name="T82" fmla="*/ 1595 w 7542"/>
              <a:gd name="T83" fmla="*/ 1361 h 4084"/>
              <a:gd name="T84" fmla="*/ 1952 w 7542"/>
              <a:gd name="T85" fmla="*/ 1361 h 4084"/>
              <a:gd name="T86" fmla="*/ 1952 w 7542"/>
              <a:gd name="T87" fmla="*/ 68 h 4084"/>
              <a:gd name="T88" fmla="*/ 1952 w 7542"/>
              <a:gd name="T89" fmla="*/ 68 h 4084"/>
              <a:gd name="T90" fmla="*/ 2020 w 7542"/>
              <a:gd name="T91" fmla="*/ 0 h 4084"/>
              <a:gd name="T92" fmla="*/ 7473 w 7542"/>
              <a:gd name="T93" fmla="*/ 0 h 4084"/>
              <a:gd name="T94" fmla="*/ 7473 w 7542"/>
              <a:gd name="T95" fmla="*/ 0 h 4084"/>
              <a:gd name="T96" fmla="*/ 7541 w 7542"/>
              <a:gd name="T97" fmla="*/ 68 h 4084"/>
              <a:gd name="T98" fmla="*/ 7541 w 7542"/>
              <a:gd name="T99" fmla="*/ 4015 h 4084"/>
              <a:gd name="T100" fmla="*/ 7541 w 7542"/>
              <a:gd name="T101" fmla="*/ 4015 h 4084"/>
              <a:gd name="T102" fmla="*/ 7473 w 7542"/>
              <a:gd name="T103" fmla="*/ 4083 h 4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542" h="4084">
                <a:moveTo>
                  <a:pt x="2088" y="3947"/>
                </a:moveTo>
                <a:lnTo>
                  <a:pt x="7405" y="3947"/>
                </a:lnTo>
                <a:lnTo>
                  <a:pt x="7405" y="136"/>
                </a:lnTo>
                <a:lnTo>
                  <a:pt x="2088" y="136"/>
                </a:lnTo>
                <a:lnTo>
                  <a:pt x="2088" y="1429"/>
                </a:lnTo>
                <a:lnTo>
                  <a:pt x="2088" y="1429"/>
                </a:lnTo>
                <a:cubicBezTo>
                  <a:pt x="2088" y="1467"/>
                  <a:pt x="2058" y="1497"/>
                  <a:pt x="2020" y="1497"/>
                </a:cubicBezTo>
                <a:lnTo>
                  <a:pt x="1527" y="1497"/>
                </a:lnTo>
                <a:lnTo>
                  <a:pt x="1527" y="1497"/>
                </a:lnTo>
                <a:cubicBezTo>
                  <a:pt x="1490" y="1497"/>
                  <a:pt x="1459" y="1467"/>
                  <a:pt x="1459" y="1429"/>
                </a:cubicBezTo>
                <a:lnTo>
                  <a:pt x="1459" y="1104"/>
                </a:lnTo>
                <a:lnTo>
                  <a:pt x="184" y="2042"/>
                </a:lnTo>
                <a:lnTo>
                  <a:pt x="1459" y="2979"/>
                </a:lnTo>
                <a:lnTo>
                  <a:pt x="1459" y="2654"/>
                </a:lnTo>
                <a:lnTo>
                  <a:pt x="1459" y="2654"/>
                </a:lnTo>
                <a:cubicBezTo>
                  <a:pt x="1459" y="2617"/>
                  <a:pt x="1490" y="2586"/>
                  <a:pt x="1527" y="2586"/>
                </a:cubicBezTo>
                <a:lnTo>
                  <a:pt x="2020" y="2586"/>
                </a:lnTo>
                <a:lnTo>
                  <a:pt x="2020" y="2586"/>
                </a:lnTo>
                <a:cubicBezTo>
                  <a:pt x="2058" y="2586"/>
                  <a:pt x="2088" y="2617"/>
                  <a:pt x="2088" y="2654"/>
                </a:cubicBezTo>
                <a:lnTo>
                  <a:pt x="2088" y="3947"/>
                </a:lnTo>
                <a:close/>
                <a:moveTo>
                  <a:pt x="7473" y="4083"/>
                </a:moveTo>
                <a:lnTo>
                  <a:pt x="2020" y="4083"/>
                </a:lnTo>
                <a:lnTo>
                  <a:pt x="2020" y="4083"/>
                </a:lnTo>
                <a:cubicBezTo>
                  <a:pt x="1983" y="4083"/>
                  <a:pt x="1952" y="4053"/>
                  <a:pt x="1952" y="4015"/>
                </a:cubicBezTo>
                <a:lnTo>
                  <a:pt x="1952" y="2722"/>
                </a:lnTo>
                <a:lnTo>
                  <a:pt x="1595" y="2722"/>
                </a:lnTo>
                <a:lnTo>
                  <a:pt x="1595" y="3114"/>
                </a:lnTo>
                <a:lnTo>
                  <a:pt x="1595" y="3114"/>
                </a:lnTo>
                <a:cubicBezTo>
                  <a:pt x="1595" y="3139"/>
                  <a:pt x="1582" y="3163"/>
                  <a:pt x="1558" y="3175"/>
                </a:cubicBezTo>
                <a:lnTo>
                  <a:pt x="1558" y="3175"/>
                </a:lnTo>
                <a:cubicBezTo>
                  <a:pt x="1536" y="3186"/>
                  <a:pt x="1508" y="3184"/>
                  <a:pt x="1487" y="3169"/>
                </a:cubicBezTo>
                <a:lnTo>
                  <a:pt x="28" y="2096"/>
                </a:lnTo>
                <a:lnTo>
                  <a:pt x="28" y="2096"/>
                </a:lnTo>
                <a:cubicBezTo>
                  <a:pt x="11" y="2084"/>
                  <a:pt x="0" y="2063"/>
                  <a:pt x="0" y="2042"/>
                </a:cubicBezTo>
                <a:lnTo>
                  <a:pt x="0" y="2042"/>
                </a:lnTo>
                <a:cubicBezTo>
                  <a:pt x="0" y="2020"/>
                  <a:pt x="11" y="1999"/>
                  <a:pt x="28" y="1987"/>
                </a:cubicBezTo>
                <a:lnTo>
                  <a:pt x="1487" y="915"/>
                </a:lnTo>
                <a:lnTo>
                  <a:pt x="1487" y="915"/>
                </a:lnTo>
                <a:cubicBezTo>
                  <a:pt x="1508" y="899"/>
                  <a:pt x="1536" y="897"/>
                  <a:pt x="1558" y="909"/>
                </a:cubicBezTo>
                <a:lnTo>
                  <a:pt x="1558" y="909"/>
                </a:lnTo>
                <a:cubicBezTo>
                  <a:pt x="1582" y="920"/>
                  <a:pt x="1595" y="944"/>
                  <a:pt x="1595" y="969"/>
                </a:cubicBezTo>
                <a:lnTo>
                  <a:pt x="1595" y="1361"/>
                </a:lnTo>
                <a:lnTo>
                  <a:pt x="1952" y="1361"/>
                </a:lnTo>
                <a:lnTo>
                  <a:pt x="1952" y="68"/>
                </a:lnTo>
                <a:lnTo>
                  <a:pt x="1952" y="68"/>
                </a:lnTo>
                <a:cubicBezTo>
                  <a:pt x="1952" y="31"/>
                  <a:pt x="1983" y="0"/>
                  <a:pt x="2020" y="0"/>
                </a:cubicBezTo>
                <a:lnTo>
                  <a:pt x="7473" y="0"/>
                </a:lnTo>
                <a:lnTo>
                  <a:pt x="7473" y="0"/>
                </a:lnTo>
                <a:cubicBezTo>
                  <a:pt x="7511" y="0"/>
                  <a:pt x="7541" y="31"/>
                  <a:pt x="7541" y="68"/>
                </a:cubicBezTo>
                <a:lnTo>
                  <a:pt x="7541" y="4015"/>
                </a:lnTo>
                <a:lnTo>
                  <a:pt x="7541" y="4015"/>
                </a:lnTo>
                <a:cubicBezTo>
                  <a:pt x="7541" y="4053"/>
                  <a:pt x="7511" y="4083"/>
                  <a:pt x="7473" y="4083"/>
                </a:cubicBezTo>
                <a:close/>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p:nvSpPr>
          <p:cNvPr id="6158" name="Freeform 14">
            <a:extLst>
              <a:ext uri="{FF2B5EF4-FFF2-40B4-BE49-F238E27FC236}">
                <a16:creationId xmlns:a16="http://schemas.microsoft.com/office/drawing/2014/main" id="{A462A376-7A0A-8E4E-8EC3-3013D61D9307}"/>
              </a:ext>
            </a:extLst>
          </p:cNvPr>
          <p:cNvSpPr>
            <a:spLocks noChangeArrowheads="1"/>
          </p:cNvSpPr>
          <p:nvPr/>
        </p:nvSpPr>
        <p:spPr bwMode="auto">
          <a:xfrm>
            <a:off x="3399382" y="5008045"/>
            <a:ext cx="2462659" cy="1333580"/>
          </a:xfrm>
          <a:custGeom>
            <a:avLst/>
            <a:gdLst>
              <a:gd name="T0" fmla="*/ 2088 w 7542"/>
              <a:gd name="T1" fmla="*/ 3947 h 4084"/>
              <a:gd name="T2" fmla="*/ 7405 w 7542"/>
              <a:gd name="T3" fmla="*/ 3947 h 4084"/>
              <a:gd name="T4" fmla="*/ 7405 w 7542"/>
              <a:gd name="T5" fmla="*/ 136 h 4084"/>
              <a:gd name="T6" fmla="*/ 2088 w 7542"/>
              <a:gd name="T7" fmla="*/ 136 h 4084"/>
              <a:gd name="T8" fmla="*/ 2088 w 7542"/>
              <a:gd name="T9" fmla="*/ 1429 h 4084"/>
              <a:gd name="T10" fmla="*/ 2088 w 7542"/>
              <a:gd name="T11" fmla="*/ 1429 h 4084"/>
              <a:gd name="T12" fmla="*/ 2020 w 7542"/>
              <a:gd name="T13" fmla="*/ 1497 h 4084"/>
              <a:gd name="T14" fmla="*/ 1527 w 7542"/>
              <a:gd name="T15" fmla="*/ 1497 h 4084"/>
              <a:gd name="T16" fmla="*/ 1527 w 7542"/>
              <a:gd name="T17" fmla="*/ 1497 h 4084"/>
              <a:gd name="T18" fmla="*/ 1459 w 7542"/>
              <a:gd name="T19" fmla="*/ 1429 h 4084"/>
              <a:gd name="T20" fmla="*/ 1459 w 7542"/>
              <a:gd name="T21" fmla="*/ 1104 h 4084"/>
              <a:gd name="T22" fmla="*/ 184 w 7542"/>
              <a:gd name="T23" fmla="*/ 2042 h 4084"/>
              <a:gd name="T24" fmla="*/ 1459 w 7542"/>
              <a:gd name="T25" fmla="*/ 2979 h 4084"/>
              <a:gd name="T26" fmla="*/ 1459 w 7542"/>
              <a:gd name="T27" fmla="*/ 2654 h 4084"/>
              <a:gd name="T28" fmla="*/ 1459 w 7542"/>
              <a:gd name="T29" fmla="*/ 2654 h 4084"/>
              <a:gd name="T30" fmla="*/ 1527 w 7542"/>
              <a:gd name="T31" fmla="*/ 2585 h 4084"/>
              <a:gd name="T32" fmla="*/ 2020 w 7542"/>
              <a:gd name="T33" fmla="*/ 2585 h 4084"/>
              <a:gd name="T34" fmla="*/ 2020 w 7542"/>
              <a:gd name="T35" fmla="*/ 2585 h 4084"/>
              <a:gd name="T36" fmla="*/ 2088 w 7542"/>
              <a:gd name="T37" fmla="*/ 2654 h 4084"/>
              <a:gd name="T38" fmla="*/ 2088 w 7542"/>
              <a:gd name="T39" fmla="*/ 3947 h 4084"/>
              <a:gd name="T40" fmla="*/ 7473 w 7542"/>
              <a:gd name="T41" fmla="*/ 4083 h 4084"/>
              <a:gd name="T42" fmla="*/ 2020 w 7542"/>
              <a:gd name="T43" fmla="*/ 4083 h 4084"/>
              <a:gd name="T44" fmla="*/ 2020 w 7542"/>
              <a:gd name="T45" fmla="*/ 4083 h 4084"/>
              <a:gd name="T46" fmla="*/ 1952 w 7542"/>
              <a:gd name="T47" fmla="*/ 4015 h 4084"/>
              <a:gd name="T48" fmla="*/ 1952 w 7542"/>
              <a:gd name="T49" fmla="*/ 2722 h 4084"/>
              <a:gd name="T50" fmla="*/ 1595 w 7542"/>
              <a:gd name="T51" fmla="*/ 2722 h 4084"/>
              <a:gd name="T52" fmla="*/ 1595 w 7542"/>
              <a:gd name="T53" fmla="*/ 3113 h 4084"/>
              <a:gd name="T54" fmla="*/ 1595 w 7542"/>
              <a:gd name="T55" fmla="*/ 3113 h 4084"/>
              <a:gd name="T56" fmla="*/ 1558 w 7542"/>
              <a:gd name="T57" fmla="*/ 3174 h 4084"/>
              <a:gd name="T58" fmla="*/ 1558 w 7542"/>
              <a:gd name="T59" fmla="*/ 3174 h 4084"/>
              <a:gd name="T60" fmla="*/ 1487 w 7542"/>
              <a:gd name="T61" fmla="*/ 3169 h 4084"/>
              <a:gd name="T62" fmla="*/ 28 w 7542"/>
              <a:gd name="T63" fmla="*/ 2096 h 4084"/>
              <a:gd name="T64" fmla="*/ 28 w 7542"/>
              <a:gd name="T65" fmla="*/ 2096 h 4084"/>
              <a:gd name="T66" fmla="*/ 0 w 7542"/>
              <a:gd name="T67" fmla="*/ 2042 h 4084"/>
              <a:gd name="T68" fmla="*/ 0 w 7542"/>
              <a:gd name="T69" fmla="*/ 2042 h 4084"/>
              <a:gd name="T70" fmla="*/ 28 w 7542"/>
              <a:gd name="T71" fmla="*/ 1986 h 4084"/>
              <a:gd name="T72" fmla="*/ 1487 w 7542"/>
              <a:gd name="T73" fmla="*/ 914 h 4084"/>
              <a:gd name="T74" fmla="*/ 1487 w 7542"/>
              <a:gd name="T75" fmla="*/ 914 h 4084"/>
              <a:gd name="T76" fmla="*/ 1558 w 7542"/>
              <a:gd name="T77" fmla="*/ 909 h 4084"/>
              <a:gd name="T78" fmla="*/ 1558 w 7542"/>
              <a:gd name="T79" fmla="*/ 909 h 4084"/>
              <a:gd name="T80" fmla="*/ 1595 w 7542"/>
              <a:gd name="T81" fmla="*/ 969 h 4084"/>
              <a:gd name="T82" fmla="*/ 1595 w 7542"/>
              <a:gd name="T83" fmla="*/ 1361 h 4084"/>
              <a:gd name="T84" fmla="*/ 1952 w 7542"/>
              <a:gd name="T85" fmla="*/ 1361 h 4084"/>
              <a:gd name="T86" fmla="*/ 1952 w 7542"/>
              <a:gd name="T87" fmla="*/ 68 h 4084"/>
              <a:gd name="T88" fmla="*/ 1952 w 7542"/>
              <a:gd name="T89" fmla="*/ 68 h 4084"/>
              <a:gd name="T90" fmla="*/ 2020 w 7542"/>
              <a:gd name="T91" fmla="*/ 0 h 4084"/>
              <a:gd name="T92" fmla="*/ 7473 w 7542"/>
              <a:gd name="T93" fmla="*/ 0 h 4084"/>
              <a:gd name="T94" fmla="*/ 7473 w 7542"/>
              <a:gd name="T95" fmla="*/ 0 h 4084"/>
              <a:gd name="T96" fmla="*/ 7541 w 7542"/>
              <a:gd name="T97" fmla="*/ 68 h 4084"/>
              <a:gd name="T98" fmla="*/ 7541 w 7542"/>
              <a:gd name="T99" fmla="*/ 4015 h 4084"/>
              <a:gd name="T100" fmla="*/ 7541 w 7542"/>
              <a:gd name="T101" fmla="*/ 4015 h 4084"/>
              <a:gd name="T102" fmla="*/ 7473 w 7542"/>
              <a:gd name="T103" fmla="*/ 4083 h 4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542" h="4084">
                <a:moveTo>
                  <a:pt x="2088" y="3947"/>
                </a:moveTo>
                <a:lnTo>
                  <a:pt x="7405" y="3947"/>
                </a:lnTo>
                <a:lnTo>
                  <a:pt x="7405" y="136"/>
                </a:lnTo>
                <a:lnTo>
                  <a:pt x="2088" y="136"/>
                </a:lnTo>
                <a:lnTo>
                  <a:pt x="2088" y="1429"/>
                </a:lnTo>
                <a:lnTo>
                  <a:pt x="2088" y="1429"/>
                </a:lnTo>
                <a:cubicBezTo>
                  <a:pt x="2088" y="1467"/>
                  <a:pt x="2058" y="1497"/>
                  <a:pt x="2020" y="1497"/>
                </a:cubicBezTo>
                <a:lnTo>
                  <a:pt x="1527" y="1497"/>
                </a:lnTo>
                <a:lnTo>
                  <a:pt x="1527" y="1497"/>
                </a:lnTo>
                <a:cubicBezTo>
                  <a:pt x="1490" y="1497"/>
                  <a:pt x="1459" y="1467"/>
                  <a:pt x="1459" y="1429"/>
                </a:cubicBezTo>
                <a:lnTo>
                  <a:pt x="1459" y="1104"/>
                </a:lnTo>
                <a:lnTo>
                  <a:pt x="184" y="2042"/>
                </a:lnTo>
                <a:lnTo>
                  <a:pt x="1459" y="2979"/>
                </a:lnTo>
                <a:lnTo>
                  <a:pt x="1459" y="2654"/>
                </a:lnTo>
                <a:lnTo>
                  <a:pt x="1459" y="2654"/>
                </a:lnTo>
                <a:cubicBezTo>
                  <a:pt x="1459" y="2616"/>
                  <a:pt x="1490" y="2585"/>
                  <a:pt x="1527" y="2585"/>
                </a:cubicBezTo>
                <a:lnTo>
                  <a:pt x="2020" y="2585"/>
                </a:lnTo>
                <a:lnTo>
                  <a:pt x="2020" y="2585"/>
                </a:lnTo>
                <a:cubicBezTo>
                  <a:pt x="2058" y="2585"/>
                  <a:pt x="2088" y="2616"/>
                  <a:pt x="2088" y="2654"/>
                </a:cubicBezTo>
                <a:lnTo>
                  <a:pt x="2088" y="3947"/>
                </a:lnTo>
                <a:close/>
                <a:moveTo>
                  <a:pt x="7473" y="4083"/>
                </a:moveTo>
                <a:lnTo>
                  <a:pt x="2020" y="4083"/>
                </a:lnTo>
                <a:lnTo>
                  <a:pt x="2020" y="4083"/>
                </a:lnTo>
                <a:cubicBezTo>
                  <a:pt x="1983" y="4083"/>
                  <a:pt x="1952" y="4053"/>
                  <a:pt x="1952" y="4015"/>
                </a:cubicBezTo>
                <a:lnTo>
                  <a:pt x="1952" y="2722"/>
                </a:lnTo>
                <a:lnTo>
                  <a:pt x="1595" y="2722"/>
                </a:lnTo>
                <a:lnTo>
                  <a:pt x="1595" y="3113"/>
                </a:lnTo>
                <a:lnTo>
                  <a:pt x="1595" y="3113"/>
                </a:lnTo>
                <a:cubicBezTo>
                  <a:pt x="1595" y="3139"/>
                  <a:pt x="1582" y="3163"/>
                  <a:pt x="1558" y="3174"/>
                </a:cubicBezTo>
                <a:lnTo>
                  <a:pt x="1558" y="3174"/>
                </a:lnTo>
                <a:cubicBezTo>
                  <a:pt x="1536" y="3186"/>
                  <a:pt x="1508" y="3184"/>
                  <a:pt x="1487" y="3169"/>
                </a:cubicBezTo>
                <a:lnTo>
                  <a:pt x="28" y="2096"/>
                </a:lnTo>
                <a:lnTo>
                  <a:pt x="28" y="2096"/>
                </a:lnTo>
                <a:cubicBezTo>
                  <a:pt x="11" y="2083"/>
                  <a:pt x="0" y="2063"/>
                  <a:pt x="0" y="2042"/>
                </a:cubicBezTo>
                <a:lnTo>
                  <a:pt x="0" y="2042"/>
                </a:lnTo>
                <a:cubicBezTo>
                  <a:pt x="0" y="2020"/>
                  <a:pt x="11" y="1999"/>
                  <a:pt x="28" y="1986"/>
                </a:cubicBezTo>
                <a:lnTo>
                  <a:pt x="1487" y="914"/>
                </a:lnTo>
                <a:lnTo>
                  <a:pt x="1487" y="914"/>
                </a:lnTo>
                <a:cubicBezTo>
                  <a:pt x="1508" y="899"/>
                  <a:pt x="1536" y="897"/>
                  <a:pt x="1558" y="909"/>
                </a:cubicBezTo>
                <a:lnTo>
                  <a:pt x="1558" y="909"/>
                </a:lnTo>
                <a:cubicBezTo>
                  <a:pt x="1582" y="920"/>
                  <a:pt x="1595" y="944"/>
                  <a:pt x="1595" y="969"/>
                </a:cubicBezTo>
                <a:lnTo>
                  <a:pt x="1595" y="1361"/>
                </a:lnTo>
                <a:lnTo>
                  <a:pt x="1952" y="1361"/>
                </a:lnTo>
                <a:lnTo>
                  <a:pt x="1952" y="68"/>
                </a:lnTo>
                <a:lnTo>
                  <a:pt x="1952" y="68"/>
                </a:lnTo>
                <a:cubicBezTo>
                  <a:pt x="1952" y="30"/>
                  <a:pt x="1983" y="0"/>
                  <a:pt x="2020" y="0"/>
                </a:cubicBezTo>
                <a:lnTo>
                  <a:pt x="7473" y="0"/>
                </a:lnTo>
                <a:lnTo>
                  <a:pt x="7473" y="0"/>
                </a:lnTo>
                <a:cubicBezTo>
                  <a:pt x="7511" y="0"/>
                  <a:pt x="7541" y="30"/>
                  <a:pt x="7541" y="68"/>
                </a:cubicBezTo>
                <a:lnTo>
                  <a:pt x="7541" y="4015"/>
                </a:lnTo>
                <a:lnTo>
                  <a:pt x="7541" y="4015"/>
                </a:lnTo>
                <a:cubicBezTo>
                  <a:pt x="7541" y="4053"/>
                  <a:pt x="7511" y="4083"/>
                  <a:pt x="7473" y="4083"/>
                </a:cubicBezTo>
                <a:close/>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grpSp>
        <p:nvGrpSpPr>
          <p:cNvPr id="4" name="Group 3">
            <a:extLst>
              <a:ext uri="{FF2B5EF4-FFF2-40B4-BE49-F238E27FC236}">
                <a16:creationId xmlns:a16="http://schemas.microsoft.com/office/drawing/2014/main" id="{F6E516A7-B678-CC49-9719-FBF0578AB0FC}"/>
              </a:ext>
            </a:extLst>
          </p:cNvPr>
          <p:cNvGrpSpPr/>
          <p:nvPr/>
        </p:nvGrpSpPr>
        <p:grpSpPr>
          <a:xfrm>
            <a:off x="777842" y="1623690"/>
            <a:ext cx="1988849" cy="1405588"/>
            <a:chOff x="1584192" y="3247380"/>
            <a:chExt cx="3977697" cy="2811175"/>
          </a:xfrm>
        </p:grpSpPr>
        <p:sp>
          <p:nvSpPr>
            <p:cNvPr id="6152" name="Freeform 8">
              <a:extLst>
                <a:ext uri="{FF2B5EF4-FFF2-40B4-BE49-F238E27FC236}">
                  <a16:creationId xmlns:a16="http://schemas.microsoft.com/office/drawing/2014/main" id="{206AA911-9FD5-3445-B8D9-B3B02513B3E1}"/>
                </a:ext>
              </a:extLst>
            </p:cNvPr>
            <p:cNvSpPr>
              <a:spLocks noChangeArrowheads="1"/>
            </p:cNvSpPr>
            <p:nvPr/>
          </p:nvSpPr>
          <p:spPr bwMode="auto">
            <a:xfrm>
              <a:off x="1584192" y="3247380"/>
              <a:ext cx="3977697" cy="2811175"/>
            </a:xfrm>
            <a:custGeom>
              <a:avLst/>
              <a:gdLst>
                <a:gd name="T0" fmla="*/ 6089 w 6090"/>
                <a:gd name="T1" fmla="*/ 2153 h 4306"/>
                <a:gd name="T2" fmla="*/ 4630 w 6090"/>
                <a:gd name="T3" fmla="*/ 1080 h 4306"/>
                <a:gd name="T4" fmla="*/ 4630 w 6090"/>
                <a:gd name="T5" fmla="*/ 1540 h 4306"/>
                <a:gd name="T6" fmla="*/ 4215 w 6090"/>
                <a:gd name="T7" fmla="*/ 1540 h 4306"/>
                <a:gd name="T8" fmla="*/ 4215 w 6090"/>
                <a:gd name="T9" fmla="*/ 1540 h 4306"/>
                <a:gd name="T10" fmla="*/ 2152 w 6090"/>
                <a:gd name="T11" fmla="*/ 0 h 4306"/>
                <a:gd name="T12" fmla="*/ 2152 w 6090"/>
                <a:gd name="T13" fmla="*/ 0 h 4306"/>
                <a:gd name="T14" fmla="*/ 0 w 6090"/>
                <a:gd name="T15" fmla="*/ 2153 h 4306"/>
                <a:gd name="T16" fmla="*/ 0 w 6090"/>
                <a:gd name="T17" fmla="*/ 2153 h 4306"/>
                <a:gd name="T18" fmla="*/ 2152 w 6090"/>
                <a:gd name="T19" fmla="*/ 4305 h 4306"/>
                <a:gd name="T20" fmla="*/ 2152 w 6090"/>
                <a:gd name="T21" fmla="*/ 4305 h 4306"/>
                <a:gd name="T22" fmla="*/ 4215 w 6090"/>
                <a:gd name="T23" fmla="*/ 2765 h 4306"/>
                <a:gd name="T24" fmla="*/ 4630 w 6090"/>
                <a:gd name="T25" fmla="*/ 2765 h 4306"/>
                <a:gd name="T26" fmla="*/ 4630 w 6090"/>
                <a:gd name="T27" fmla="*/ 3225 h 4306"/>
                <a:gd name="T28" fmla="*/ 6089 w 6090"/>
                <a:gd name="T29" fmla="*/ 2153 h 4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90" h="4306">
                  <a:moveTo>
                    <a:pt x="6089" y="2153"/>
                  </a:moveTo>
                  <a:lnTo>
                    <a:pt x="4630" y="1080"/>
                  </a:lnTo>
                  <a:lnTo>
                    <a:pt x="4630" y="1540"/>
                  </a:lnTo>
                  <a:lnTo>
                    <a:pt x="4215" y="1540"/>
                  </a:lnTo>
                  <a:lnTo>
                    <a:pt x="4215" y="1540"/>
                  </a:lnTo>
                  <a:cubicBezTo>
                    <a:pt x="3951" y="650"/>
                    <a:pt x="3128" y="0"/>
                    <a:pt x="2152" y="0"/>
                  </a:cubicBezTo>
                  <a:lnTo>
                    <a:pt x="2152" y="0"/>
                  </a:lnTo>
                  <a:cubicBezTo>
                    <a:pt x="963" y="0"/>
                    <a:pt x="0" y="964"/>
                    <a:pt x="0" y="2153"/>
                  </a:cubicBezTo>
                  <a:lnTo>
                    <a:pt x="0" y="2153"/>
                  </a:lnTo>
                  <a:cubicBezTo>
                    <a:pt x="0" y="3341"/>
                    <a:pt x="963" y="4305"/>
                    <a:pt x="2152" y="4305"/>
                  </a:cubicBezTo>
                  <a:lnTo>
                    <a:pt x="2152" y="4305"/>
                  </a:lnTo>
                  <a:cubicBezTo>
                    <a:pt x="3128" y="4305"/>
                    <a:pt x="3951" y="3655"/>
                    <a:pt x="4215" y="2765"/>
                  </a:cubicBezTo>
                  <a:lnTo>
                    <a:pt x="4630" y="2765"/>
                  </a:lnTo>
                  <a:lnTo>
                    <a:pt x="4630" y="3225"/>
                  </a:lnTo>
                  <a:lnTo>
                    <a:pt x="6089" y="2153"/>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6159" name="Freeform 15">
              <a:extLst>
                <a:ext uri="{FF2B5EF4-FFF2-40B4-BE49-F238E27FC236}">
                  <a16:creationId xmlns:a16="http://schemas.microsoft.com/office/drawing/2014/main" id="{145287CC-333F-CC46-89BF-A5D5F6804F39}"/>
                </a:ext>
              </a:extLst>
            </p:cNvPr>
            <p:cNvSpPr>
              <a:spLocks noChangeArrowheads="1"/>
            </p:cNvSpPr>
            <p:nvPr/>
          </p:nvSpPr>
          <p:spPr bwMode="auto">
            <a:xfrm>
              <a:off x="2036398" y="3713990"/>
              <a:ext cx="1895239" cy="1895239"/>
            </a:xfrm>
            <a:custGeom>
              <a:avLst/>
              <a:gdLst>
                <a:gd name="T0" fmla="*/ 2901 w 2902"/>
                <a:gd name="T1" fmla="*/ 1450 h 2902"/>
                <a:gd name="T2" fmla="*/ 2901 w 2902"/>
                <a:gd name="T3" fmla="*/ 1450 h 2902"/>
                <a:gd name="T4" fmla="*/ 1450 w 2902"/>
                <a:gd name="T5" fmla="*/ 0 h 2902"/>
                <a:gd name="T6" fmla="*/ 1450 w 2902"/>
                <a:gd name="T7" fmla="*/ 0 h 2902"/>
                <a:gd name="T8" fmla="*/ 0 w 2902"/>
                <a:gd name="T9" fmla="*/ 1450 h 2902"/>
                <a:gd name="T10" fmla="*/ 0 w 2902"/>
                <a:gd name="T11" fmla="*/ 1450 h 2902"/>
                <a:gd name="T12" fmla="*/ 1450 w 2902"/>
                <a:gd name="T13" fmla="*/ 2901 h 2902"/>
                <a:gd name="T14" fmla="*/ 1450 w 2902"/>
                <a:gd name="T15" fmla="*/ 2901 h 2902"/>
                <a:gd name="T16" fmla="*/ 2901 w 2902"/>
                <a:gd name="T17" fmla="*/ 1450 h 2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2" h="2902">
                  <a:moveTo>
                    <a:pt x="2901" y="1450"/>
                  </a:moveTo>
                  <a:lnTo>
                    <a:pt x="2901" y="1450"/>
                  </a:lnTo>
                  <a:cubicBezTo>
                    <a:pt x="2901" y="649"/>
                    <a:pt x="2252" y="0"/>
                    <a:pt x="1450" y="0"/>
                  </a:cubicBezTo>
                  <a:lnTo>
                    <a:pt x="1450" y="0"/>
                  </a:lnTo>
                  <a:cubicBezTo>
                    <a:pt x="649" y="0"/>
                    <a:pt x="0" y="649"/>
                    <a:pt x="0" y="1450"/>
                  </a:cubicBezTo>
                  <a:lnTo>
                    <a:pt x="0" y="1450"/>
                  </a:lnTo>
                  <a:cubicBezTo>
                    <a:pt x="0" y="2251"/>
                    <a:pt x="649" y="2901"/>
                    <a:pt x="1450" y="2901"/>
                  </a:cubicBezTo>
                  <a:lnTo>
                    <a:pt x="1450" y="2901"/>
                  </a:lnTo>
                  <a:cubicBezTo>
                    <a:pt x="2252" y="2901"/>
                    <a:pt x="2901" y="2251"/>
                    <a:pt x="2901" y="1450"/>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grpSp>
        <p:nvGrpSpPr>
          <p:cNvPr id="7" name="Group 6">
            <a:extLst>
              <a:ext uri="{FF2B5EF4-FFF2-40B4-BE49-F238E27FC236}">
                <a16:creationId xmlns:a16="http://schemas.microsoft.com/office/drawing/2014/main" id="{83B8BAF4-43FB-614B-BEDB-83342160EFF7}"/>
              </a:ext>
            </a:extLst>
          </p:cNvPr>
          <p:cNvGrpSpPr/>
          <p:nvPr/>
        </p:nvGrpSpPr>
        <p:grpSpPr>
          <a:xfrm>
            <a:off x="777842" y="4972042"/>
            <a:ext cx="1988849" cy="1405588"/>
            <a:chOff x="1584192" y="9944083"/>
            <a:chExt cx="3977697" cy="2811175"/>
          </a:xfrm>
        </p:grpSpPr>
        <p:sp>
          <p:nvSpPr>
            <p:cNvPr id="6156" name="Freeform 12">
              <a:extLst>
                <a:ext uri="{FF2B5EF4-FFF2-40B4-BE49-F238E27FC236}">
                  <a16:creationId xmlns:a16="http://schemas.microsoft.com/office/drawing/2014/main" id="{C1F00C9D-409D-7C40-9AC3-2D4278E36A9E}"/>
                </a:ext>
              </a:extLst>
            </p:cNvPr>
            <p:cNvSpPr>
              <a:spLocks noChangeArrowheads="1"/>
            </p:cNvSpPr>
            <p:nvPr/>
          </p:nvSpPr>
          <p:spPr bwMode="auto">
            <a:xfrm>
              <a:off x="1584192" y="9944083"/>
              <a:ext cx="3977697" cy="2811175"/>
            </a:xfrm>
            <a:custGeom>
              <a:avLst/>
              <a:gdLst>
                <a:gd name="T0" fmla="*/ 6089 w 6090"/>
                <a:gd name="T1" fmla="*/ 2153 h 4306"/>
                <a:gd name="T2" fmla="*/ 4630 w 6090"/>
                <a:gd name="T3" fmla="*/ 1080 h 4306"/>
                <a:gd name="T4" fmla="*/ 4630 w 6090"/>
                <a:gd name="T5" fmla="*/ 1540 h 4306"/>
                <a:gd name="T6" fmla="*/ 4215 w 6090"/>
                <a:gd name="T7" fmla="*/ 1540 h 4306"/>
                <a:gd name="T8" fmla="*/ 4215 w 6090"/>
                <a:gd name="T9" fmla="*/ 1540 h 4306"/>
                <a:gd name="T10" fmla="*/ 2152 w 6090"/>
                <a:gd name="T11" fmla="*/ 0 h 4306"/>
                <a:gd name="T12" fmla="*/ 2152 w 6090"/>
                <a:gd name="T13" fmla="*/ 0 h 4306"/>
                <a:gd name="T14" fmla="*/ 0 w 6090"/>
                <a:gd name="T15" fmla="*/ 2153 h 4306"/>
                <a:gd name="T16" fmla="*/ 0 w 6090"/>
                <a:gd name="T17" fmla="*/ 2153 h 4306"/>
                <a:gd name="T18" fmla="*/ 2152 w 6090"/>
                <a:gd name="T19" fmla="*/ 4305 h 4306"/>
                <a:gd name="T20" fmla="*/ 2152 w 6090"/>
                <a:gd name="T21" fmla="*/ 4305 h 4306"/>
                <a:gd name="T22" fmla="*/ 4215 w 6090"/>
                <a:gd name="T23" fmla="*/ 2765 h 4306"/>
                <a:gd name="T24" fmla="*/ 4630 w 6090"/>
                <a:gd name="T25" fmla="*/ 2765 h 4306"/>
                <a:gd name="T26" fmla="*/ 4630 w 6090"/>
                <a:gd name="T27" fmla="*/ 3224 h 4306"/>
                <a:gd name="T28" fmla="*/ 6089 w 6090"/>
                <a:gd name="T29" fmla="*/ 2153 h 4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90" h="4306">
                  <a:moveTo>
                    <a:pt x="6089" y="2153"/>
                  </a:moveTo>
                  <a:lnTo>
                    <a:pt x="4630" y="1080"/>
                  </a:lnTo>
                  <a:lnTo>
                    <a:pt x="4630" y="1540"/>
                  </a:lnTo>
                  <a:lnTo>
                    <a:pt x="4215" y="1540"/>
                  </a:lnTo>
                  <a:lnTo>
                    <a:pt x="4215" y="1540"/>
                  </a:lnTo>
                  <a:cubicBezTo>
                    <a:pt x="3951" y="650"/>
                    <a:pt x="3128" y="0"/>
                    <a:pt x="2152" y="0"/>
                  </a:cubicBezTo>
                  <a:lnTo>
                    <a:pt x="2152" y="0"/>
                  </a:lnTo>
                  <a:cubicBezTo>
                    <a:pt x="963" y="0"/>
                    <a:pt x="0" y="964"/>
                    <a:pt x="0" y="2153"/>
                  </a:cubicBezTo>
                  <a:lnTo>
                    <a:pt x="0" y="2153"/>
                  </a:lnTo>
                  <a:cubicBezTo>
                    <a:pt x="0" y="3341"/>
                    <a:pt x="963" y="4305"/>
                    <a:pt x="2152" y="4305"/>
                  </a:cubicBezTo>
                  <a:lnTo>
                    <a:pt x="2152" y="4305"/>
                  </a:lnTo>
                  <a:cubicBezTo>
                    <a:pt x="3128" y="4305"/>
                    <a:pt x="3951" y="3655"/>
                    <a:pt x="4215" y="2765"/>
                  </a:cubicBezTo>
                  <a:lnTo>
                    <a:pt x="4630" y="2765"/>
                  </a:lnTo>
                  <a:lnTo>
                    <a:pt x="4630" y="3224"/>
                  </a:lnTo>
                  <a:lnTo>
                    <a:pt x="6089" y="2153"/>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6160" name="Freeform 16">
              <a:extLst>
                <a:ext uri="{FF2B5EF4-FFF2-40B4-BE49-F238E27FC236}">
                  <a16:creationId xmlns:a16="http://schemas.microsoft.com/office/drawing/2014/main" id="{5DFD6BF8-C9E6-8546-A36D-82F6CDB33210}"/>
                </a:ext>
              </a:extLst>
            </p:cNvPr>
            <p:cNvSpPr>
              <a:spLocks noChangeArrowheads="1"/>
            </p:cNvSpPr>
            <p:nvPr/>
          </p:nvSpPr>
          <p:spPr bwMode="auto">
            <a:xfrm>
              <a:off x="2036398" y="10402052"/>
              <a:ext cx="1895239" cy="1895239"/>
            </a:xfrm>
            <a:custGeom>
              <a:avLst/>
              <a:gdLst>
                <a:gd name="T0" fmla="*/ 2901 w 2902"/>
                <a:gd name="T1" fmla="*/ 1451 h 2902"/>
                <a:gd name="T2" fmla="*/ 2901 w 2902"/>
                <a:gd name="T3" fmla="*/ 1451 h 2902"/>
                <a:gd name="T4" fmla="*/ 1450 w 2902"/>
                <a:gd name="T5" fmla="*/ 0 h 2902"/>
                <a:gd name="T6" fmla="*/ 1450 w 2902"/>
                <a:gd name="T7" fmla="*/ 0 h 2902"/>
                <a:gd name="T8" fmla="*/ 0 w 2902"/>
                <a:gd name="T9" fmla="*/ 1451 h 2902"/>
                <a:gd name="T10" fmla="*/ 0 w 2902"/>
                <a:gd name="T11" fmla="*/ 1451 h 2902"/>
                <a:gd name="T12" fmla="*/ 1450 w 2902"/>
                <a:gd name="T13" fmla="*/ 2901 h 2902"/>
                <a:gd name="T14" fmla="*/ 1450 w 2902"/>
                <a:gd name="T15" fmla="*/ 2901 h 2902"/>
                <a:gd name="T16" fmla="*/ 2901 w 2902"/>
                <a:gd name="T17" fmla="*/ 1451 h 2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2" h="2902">
                  <a:moveTo>
                    <a:pt x="2901" y="1451"/>
                  </a:moveTo>
                  <a:lnTo>
                    <a:pt x="2901" y="1451"/>
                  </a:lnTo>
                  <a:cubicBezTo>
                    <a:pt x="2901" y="649"/>
                    <a:pt x="2252" y="0"/>
                    <a:pt x="1450" y="0"/>
                  </a:cubicBezTo>
                  <a:lnTo>
                    <a:pt x="1450" y="0"/>
                  </a:lnTo>
                  <a:cubicBezTo>
                    <a:pt x="649" y="0"/>
                    <a:pt x="0" y="649"/>
                    <a:pt x="0" y="1451"/>
                  </a:cubicBezTo>
                  <a:lnTo>
                    <a:pt x="0" y="1451"/>
                  </a:lnTo>
                  <a:cubicBezTo>
                    <a:pt x="0" y="2252"/>
                    <a:pt x="649" y="2901"/>
                    <a:pt x="1450" y="2901"/>
                  </a:cubicBezTo>
                  <a:lnTo>
                    <a:pt x="1450" y="2901"/>
                  </a:lnTo>
                  <a:cubicBezTo>
                    <a:pt x="2252" y="2901"/>
                    <a:pt x="2901" y="2252"/>
                    <a:pt x="2901" y="1451"/>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sp>
        <p:nvSpPr>
          <p:cNvPr id="6155" name="Freeform 11">
            <a:extLst>
              <a:ext uri="{FF2B5EF4-FFF2-40B4-BE49-F238E27FC236}">
                <a16:creationId xmlns:a16="http://schemas.microsoft.com/office/drawing/2014/main" id="{AC43B258-1B19-A94A-8952-144F38114A23}"/>
              </a:ext>
            </a:extLst>
          </p:cNvPr>
          <p:cNvSpPr>
            <a:spLocks noChangeArrowheads="1"/>
          </p:cNvSpPr>
          <p:nvPr/>
        </p:nvSpPr>
        <p:spPr bwMode="auto">
          <a:xfrm>
            <a:off x="777842" y="3297866"/>
            <a:ext cx="1988849" cy="1405588"/>
          </a:xfrm>
          <a:custGeom>
            <a:avLst/>
            <a:gdLst>
              <a:gd name="T0" fmla="*/ 6090 w 6091"/>
              <a:gd name="T1" fmla="*/ 2153 h 4305"/>
              <a:gd name="T2" fmla="*/ 4631 w 6091"/>
              <a:gd name="T3" fmla="*/ 1080 h 4305"/>
              <a:gd name="T4" fmla="*/ 4631 w 6091"/>
              <a:gd name="T5" fmla="*/ 1540 h 4305"/>
              <a:gd name="T6" fmla="*/ 4216 w 6091"/>
              <a:gd name="T7" fmla="*/ 1540 h 4305"/>
              <a:gd name="T8" fmla="*/ 4216 w 6091"/>
              <a:gd name="T9" fmla="*/ 1540 h 4305"/>
              <a:gd name="T10" fmla="*/ 2153 w 6091"/>
              <a:gd name="T11" fmla="*/ 0 h 4305"/>
              <a:gd name="T12" fmla="*/ 2153 w 6091"/>
              <a:gd name="T13" fmla="*/ 0 h 4305"/>
              <a:gd name="T14" fmla="*/ 0 w 6091"/>
              <a:gd name="T15" fmla="*/ 2153 h 4305"/>
              <a:gd name="T16" fmla="*/ 0 w 6091"/>
              <a:gd name="T17" fmla="*/ 2153 h 4305"/>
              <a:gd name="T18" fmla="*/ 2153 w 6091"/>
              <a:gd name="T19" fmla="*/ 4304 h 4305"/>
              <a:gd name="T20" fmla="*/ 2153 w 6091"/>
              <a:gd name="T21" fmla="*/ 4304 h 4305"/>
              <a:gd name="T22" fmla="*/ 4216 w 6091"/>
              <a:gd name="T23" fmla="*/ 2764 h 4305"/>
              <a:gd name="T24" fmla="*/ 4631 w 6091"/>
              <a:gd name="T25" fmla="*/ 2764 h 4305"/>
              <a:gd name="T26" fmla="*/ 4631 w 6091"/>
              <a:gd name="T27" fmla="*/ 3223 h 4305"/>
              <a:gd name="T28" fmla="*/ 6090 w 6091"/>
              <a:gd name="T29" fmla="*/ 2153 h 4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91" h="4305">
                <a:moveTo>
                  <a:pt x="6090" y="2153"/>
                </a:moveTo>
                <a:lnTo>
                  <a:pt x="4631" y="1080"/>
                </a:lnTo>
                <a:lnTo>
                  <a:pt x="4631" y="1540"/>
                </a:lnTo>
                <a:lnTo>
                  <a:pt x="4216" y="1540"/>
                </a:lnTo>
                <a:lnTo>
                  <a:pt x="4216" y="1540"/>
                </a:lnTo>
                <a:cubicBezTo>
                  <a:pt x="3952" y="649"/>
                  <a:pt x="3129" y="0"/>
                  <a:pt x="2153" y="0"/>
                </a:cubicBezTo>
                <a:lnTo>
                  <a:pt x="2153" y="0"/>
                </a:lnTo>
                <a:cubicBezTo>
                  <a:pt x="964" y="0"/>
                  <a:pt x="0" y="964"/>
                  <a:pt x="0" y="2153"/>
                </a:cubicBezTo>
                <a:lnTo>
                  <a:pt x="0" y="2153"/>
                </a:lnTo>
                <a:cubicBezTo>
                  <a:pt x="0" y="3340"/>
                  <a:pt x="964" y="4304"/>
                  <a:pt x="2153" y="4304"/>
                </a:cubicBezTo>
                <a:lnTo>
                  <a:pt x="2153" y="4304"/>
                </a:lnTo>
                <a:cubicBezTo>
                  <a:pt x="3129" y="4304"/>
                  <a:pt x="3952" y="3654"/>
                  <a:pt x="4216" y="2764"/>
                </a:cubicBezTo>
                <a:lnTo>
                  <a:pt x="4631" y="2764"/>
                </a:lnTo>
                <a:lnTo>
                  <a:pt x="4631" y="3223"/>
                </a:lnTo>
                <a:lnTo>
                  <a:pt x="6090" y="2153"/>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6161" name="Freeform 17">
            <a:extLst>
              <a:ext uri="{FF2B5EF4-FFF2-40B4-BE49-F238E27FC236}">
                <a16:creationId xmlns:a16="http://schemas.microsoft.com/office/drawing/2014/main" id="{BFB6E943-F8BE-9B46-B936-C029639A0E87}"/>
              </a:ext>
            </a:extLst>
          </p:cNvPr>
          <p:cNvSpPr>
            <a:spLocks noChangeArrowheads="1"/>
          </p:cNvSpPr>
          <p:nvPr/>
        </p:nvSpPr>
        <p:spPr bwMode="auto">
          <a:xfrm>
            <a:off x="996745" y="3528290"/>
            <a:ext cx="947620" cy="947620"/>
          </a:xfrm>
          <a:custGeom>
            <a:avLst/>
            <a:gdLst>
              <a:gd name="T0" fmla="*/ 0 w 2902"/>
              <a:gd name="T1" fmla="*/ 1451 h 2901"/>
              <a:gd name="T2" fmla="*/ 0 w 2902"/>
              <a:gd name="T3" fmla="*/ 1451 h 2901"/>
              <a:gd name="T4" fmla="*/ 1451 w 2902"/>
              <a:gd name="T5" fmla="*/ 0 h 2901"/>
              <a:gd name="T6" fmla="*/ 1451 w 2902"/>
              <a:gd name="T7" fmla="*/ 0 h 2901"/>
              <a:gd name="T8" fmla="*/ 2901 w 2902"/>
              <a:gd name="T9" fmla="*/ 1451 h 2901"/>
              <a:gd name="T10" fmla="*/ 2901 w 2902"/>
              <a:gd name="T11" fmla="*/ 1451 h 2901"/>
              <a:gd name="T12" fmla="*/ 1451 w 2902"/>
              <a:gd name="T13" fmla="*/ 2900 h 2901"/>
              <a:gd name="T14" fmla="*/ 1451 w 2902"/>
              <a:gd name="T15" fmla="*/ 2900 h 2901"/>
              <a:gd name="T16" fmla="*/ 0 w 2902"/>
              <a:gd name="T17" fmla="*/ 1451 h 2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2" h="2901">
                <a:moveTo>
                  <a:pt x="0" y="1451"/>
                </a:moveTo>
                <a:lnTo>
                  <a:pt x="0" y="1451"/>
                </a:lnTo>
                <a:cubicBezTo>
                  <a:pt x="0" y="649"/>
                  <a:pt x="650" y="0"/>
                  <a:pt x="1451" y="0"/>
                </a:cubicBezTo>
                <a:lnTo>
                  <a:pt x="1451" y="0"/>
                </a:lnTo>
                <a:cubicBezTo>
                  <a:pt x="2252" y="0"/>
                  <a:pt x="2901" y="649"/>
                  <a:pt x="2901" y="1451"/>
                </a:cubicBezTo>
                <a:lnTo>
                  <a:pt x="2901" y="1451"/>
                </a:lnTo>
                <a:cubicBezTo>
                  <a:pt x="2901" y="2251"/>
                  <a:pt x="2252" y="2900"/>
                  <a:pt x="1451" y="2900"/>
                </a:cubicBezTo>
                <a:lnTo>
                  <a:pt x="1451" y="2900"/>
                </a:lnTo>
                <a:cubicBezTo>
                  <a:pt x="650" y="2900"/>
                  <a:pt x="0" y="2251"/>
                  <a:pt x="0" y="1451"/>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6172" name="Freeform 28">
            <a:extLst>
              <a:ext uri="{FF2B5EF4-FFF2-40B4-BE49-F238E27FC236}">
                <a16:creationId xmlns:a16="http://schemas.microsoft.com/office/drawing/2014/main" id="{1830311E-1346-DB43-A84B-26317BD1D49B}"/>
              </a:ext>
            </a:extLst>
          </p:cNvPr>
          <p:cNvSpPr>
            <a:spLocks noChangeArrowheads="1"/>
          </p:cNvSpPr>
          <p:nvPr/>
        </p:nvSpPr>
        <p:spPr bwMode="auto">
          <a:xfrm>
            <a:off x="3399382" y="3333869"/>
            <a:ext cx="2462659" cy="1333580"/>
          </a:xfrm>
          <a:custGeom>
            <a:avLst/>
            <a:gdLst>
              <a:gd name="T0" fmla="*/ 2088 w 7542"/>
              <a:gd name="T1" fmla="*/ 3946 h 4084"/>
              <a:gd name="T2" fmla="*/ 7405 w 7542"/>
              <a:gd name="T3" fmla="*/ 3946 h 4084"/>
              <a:gd name="T4" fmla="*/ 7405 w 7542"/>
              <a:gd name="T5" fmla="*/ 136 h 4084"/>
              <a:gd name="T6" fmla="*/ 2088 w 7542"/>
              <a:gd name="T7" fmla="*/ 136 h 4084"/>
              <a:gd name="T8" fmla="*/ 2088 w 7542"/>
              <a:gd name="T9" fmla="*/ 1430 h 4084"/>
              <a:gd name="T10" fmla="*/ 2088 w 7542"/>
              <a:gd name="T11" fmla="*/ 1430 h 4084"/>
              <a:gd name="T12" fmla="*/ 2020 w 7542"/>
              <a:gd name="T13" fmla="*/ 1498 h 4084"/>
              <a:gd name="T14" fmla="*/ 1527 w 7542"/>
              <a:gd name="T15" fmla="*/ 1498 h 4084"/>
              <a:gd name="T16" fmla="*/ 1527 w 7542"/>
              <a:gd name="T17" fmla="*/ 1498 h 4084"/>
              <a:gd name="T18" fmla="*/ 1459 w 7542"/>
              <a:gd name="T19" fmla="*/ 1430 h 4084"/>
              <a:gd name="T20" fmla="*/ 1459 w 7542"/>
              <a:gd name="T21" fmla="*/ 1104 h 4084"/>
              <a:gd name="T22" fmla="*/ 184 w 7542"/>
              <a:gd name="T23" fmla="*/ 2042 h 4084"/>
              <a:gd name="T24" fmla="*/ 1459 w 7542"/>
              <a:gd name="T25" fmla="*/ 2979 h 4084"/>
              <a:gd name="T26" fmla="*/ 1459 w 7542"/>
              <a:gd name="T27" fmla="*/ 2653 h 4084"/>
              <a:gd name="T28" fmla="*/ 1459 w 7542"/>
              <a:gd name="T29" fmla="*/ 2653 h 4084"/>
              <a:gd name="T30" fmla="*/ 1527 w 7542"/>
              <a:gd name="T31" fmla="*/ 2585 h 4084"/>
              <a:gd name="T32" fmla="*/ 2020 w 7542"/>
              <a:gd name="T33" fmla="*/ 2585 h 4084"/>
              <a:gd name="T34" fmla="*/ 2020 w 7542"/>
              <a:gd name="T35" fmla="*/ 2585 h 4084"/>
              <a:gd name="T36" fmla="*/ 2088 w 7542"/>
              <a:gd name="T37" fmla="*/ 2653 h 4084"/>
              <a:gd name="T38" fmla="*/ 2088 w 7542"/>
              <a:gd name="T39" fmla="*/ 3946 h 4084"/>
              <a:gd name="T40" fmla="*/ 7473 w 7542"/>
              <a:gd name="T41" fmla="*/ 4083 h 4084"/>
              <a:gd name="T42" fmla="*/ 2020 w 7542"/>
              <a:gd name="T43" fmla="*/ 4083 h 4084"/>
              <a:gd name="T44" fmla="*/ 2020 w 7542"/>
              <a:gd name="T45" fmla="*/ 4083 h 4084"/>
              <a:gd name="T46" fmla="*/ 1952 w 7542"/>
              <a:gd name="T47" fmla="*/ 4015 h 4084"/>
              <a:gd name="T48" fmla="*/ 1952 w 7542"/>
              <a:gd name="T49" fmla="*/ 2721 h 4084"/>
              <a:gd name="T50" fmla="*/ 1595 w 7542"/>
              <a:gd name="T51" fmla="*/ 2721 h 4084"/>
              <a:gd name="T52" fmla="*/ 1595 w 7542"/>
              <a:gd name="T53" fmla="*/ 3113 h 4084"/>
              <a:gd name="T54" fmla="*/ 1595 w 7542"/>
              <a:gd name="T55" fmla="*/ 3113 h 4084"/>
              <a:gd name="T56" fmla="*/ 1558 w 7542"/>
              <a:gd name="T57" fmla="*/ 3174 h 4084"/>
              <a:gd name="T58" fmla="*/ 1558 w 7542"/>
              <a:gd name="T59" fmla="*/ 3174 h 4084"/>
              <a:gd name="T60" fmla="*/ 1487 w 7542"/>
              <a:gd name="T61" fmla="*/ 3168 h 4084"/>
              <a:gd name="T62" fmla="*/ 28 w 7542"/>
              <a:gd name="T63" fmla="*/ 2097 h 4084"/>
              <a:gd name="T64" fmla="*/ 28 w 7542"/>
              <a:gd name="T65" fmla="*/ 2097 h 4084"/>
              <a:gd name="T66" fmla="*/ 0 w 7542"/>
              <a:gd name="T67" fmla="*/ 2042 h 4084"/>
              <a:gd name="T68" fmla="*/ 0 w 7542"/>
              <a:gd name="T69" fmla="*/ 2042 h 4084"/>
              <a:gd name="T70" fmla="*/ 28 w 7542"/>
              <a:gd name="T71" fmla="*/ 1987 h 4084"/>
              <a:gd name="T72" fmla="*/ 1487 w 7542"/>
              <a:gd name="T73" fmla="*/ 915 h 4084"/>
              <a:gd name="T74" fmla="*/ 1487 w 7542"/>
              <a:gd name="T75" fmla="*/ 915 h 4084"/>
              <a:gd name="T76" fmla="*/ 1558 w 7542"/>
              <a:gd name="T77" fmla="*/ 909 h 4084"/>
              <a:gd name="T78" fmla="*/ 1558 w 7542"/>
              <a:gd name="T79" fmla="*/ 909 h 4084"/>
              <a:gd name="T80" fmla="*/ 1595 w 7542"/>
              <a:gd name="T81" fmla="*/ 970 h 4084"/>
              <a:gd name="T82" fmla="*/ 1595 w 7542"/>
              <a:gd name="T83" fmla="*/ 1362 h 4084"/>
              <a:gd name="T84" fmla="*/ 1952 w 7542"/>
              <a:gd name="T85" fmla="*/ 1362 h 4084"/>
              <a:gd name="T86" fmla="*/ 1952 w 7542"/>
              <a:gd name="T87" fmla="*/ 68 h 4084"/>
              <a:gd name="T88" fmla="*/ 1952 w 7542"/>
              <a:gd name="T89" fmla="*/ 68 h 4084"/>
              <a:gd name="T90" fmla="*/ 2020 w 7542"/>
              <a:gd name="T91" fmla="*/ 0 h 4084"/>
              <a:gd name="T92" fmla="*/ 7473 w 7542"/>
              <a:gd name="T93" fmla="*/ 0 h 4084"/>
              <a:gd name="T94" fmla="*/ 7473 w 7542"/>
              <a:gd name="T95" fmla="*/ 0 h 4084"/>
              <a:gd name="T96" fmla="*/ 7541 w 7542"/>
              <a:gd name="T97" fmla="*/ 68 h 4084"/>
              <a:gd name="T98" fmla="*/ 7541 w 7542"/>
              <a:gd name="T99" fmla="*/ 4015 h 4084"/>
              <a:gd name="T100" fmla="*/ 7541 w 7542"/>
              <a:gd name="T101" fmla="*/ 4015 h 4084"/>
              <a:gd name="T102" fmla="*/ 7473 w 7542"/>
              <a:gd name="T103" fmla="*/ 4083 h 4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542" h="4084">
                <a:moveTo>
                  <a:pt x="2088" y="3946"/>
                </a:moveTo>
                <a:lnTo>
                  <a:pt x="7405" y="3946"/>
                </a:lnTo>
                <a:lnTo>
                  <a:pt x="7405" y="136"/>
                </a:lnTo>
                <a:lnTo>
                  <a:pt x="2088" y="136"/>
                </a:lnTo>
                <a:lnTo>
                  <a:pt x="2088" y="1430"/>
                </a:lnTo>
                <a:lnTo>
                  <a:pt x="2088" y="1430"/>
                </a:lnTo>
                <a:cubicBezTo>
                  <a:pt x="2088" y="1467"/>
                  <a:pt x="2058" y="1498"/>
                  <a:pt x="2020" y="1498"/>
                </a:cubicBezTo>
                <a:lnTo>
                  <a:pt x="1527" y="1498"/>
                </a:lnTo>
                <a:lnTo>
                  <a:pt x="1527" y="1498"/>
                </a:lnTo>
                <a:cubicBezTo>
                  <a:pt x="1490" y="1498"/>
                  <a:pt x="1459" y="1467"/>
                  <a:pt x="1459" y="1430"/>
                </a:cubicBezTo>
                <a:lnTo>
                  <a:pt x="1459" y="1104"/>
                </a:lnTo>
                <a:lnTo>
                  <a:pt x="184" y="2042"/>
                </a:lnTo>
                <a:lnTo>
                  <a:pt x="1459" y="2979"/>
                </a:lnTo>
                <a:lnTo>
                  <a:pt x="1459" y="2653"/>
                </a:lnTo>
                <a:lnTo>
                  <a:pt x="1459" y="2653"/>
                </a:lnTo>
                <a:cubicBezTo>
                  <a:pt x="1459" y="2616"/>
                  <a:pt x="1490" y="2585"/>
                  <a:pt x="1527" y="2585"/>
                </a:cubicBezTo>
                <a:lnTo>
                  <a:pt x="2020" y="2585"/>
                </a:lnTo>
                <a:lnTo>
                  <a:pt x="2020" y="2585"/>
                </a:lnTo>
                <a:cubicBezTo>
                  <a:pt x="2058" y="2585"/>
                  <a:pt x="2088" y="2616"/>
                  <a:pt x="2088" y="2653"/>
                </a:cubicBezTo>
                <a:lnTo>
                  <a:pt x="2088" y="3946"/>
                </a:lnTo>
                <a:close/>
                <a:moveTo>
                  <a:pt x="7473" y="4083"/>
                </a:moveTo>
                <a:lnTo>
                  <a:pt x="2020" y="4083"/>
                </a:lnTo>
                <a:lnTo>
                  <a:pt x="2020" y="4083"/>
                </a:lnTo>
                <a:cubicBezTo>
                  <a:pt x="1983" y="4083"/>
                  <a:pt x="1952" y="4052"/>
                  <a:pt x="1952" y="4015"/>
                </a:cubicBezTo>
                <a:lnTo>
                  <a:pt x="1952" y="2721"/>
                </a:lnTo>
                <a:lnTo>
                  <a:pt x="1595" y="2721"/>
                </a:lnTo>
                <a:lnTo>
                  <a:pt x="1595" y="3113"/>
                </a:lnTo>
                <a:lnTo>
                  <a:pt x="1595" y="3113"/>
                </a:lnTo>
                <a:cubicBezTo>
                  <a:pt x="1595" y="3139"/>
                  <a:pt x="1582" y="3163"/>
                  <a:pt x="1558" y="3174"/>
                </a:cubicBezTo>
                <a:lnTo>
                  <a:pt x="1558" y="3174"/>
                </a:lnTo>
                <a:cubicBezTo>
                  <a:pt x="1536" y="3185"/>
                  <a:pt x="1508" y="3183"/>
                  <a:pt x="1487" y="3168"/>
                </a:cubicBezTo>
                <a:lnTo>
                  <a:pt x="28" y="2097"/>
                </a:lnTo>
                <a:lnTo>
                  <a:pt x="28" y="2097"/>
                </a:lnTo>
                <a:cubicBezTo>
                  <a:pt x="11" y="2084"/>
                  <a:pt x="0" y="2063"/>
                  <a:pt x="0" y="2042"/>
                </a:cubicBezTo>
                <a:lnTo>
                  <a:pt x="0" y="2042"/>
                </a:lnTo>
                <a:cubicBezTo>
                  <a:pt x="0" y="2021"/>
                  <a:pt x="11" y="2000"/>
                  <a:pt x="28" y="1987"/>
                </a:cubicBezTo>
                <a:lnTo>
                  <a:pt x="1487" y="915"/>
                </a:lnTo>
                <a:lnTo>
                  <a:pt x="1487" y="915"/>
                </a:lnTo>
                <a:cubicBezTo>
                  <a:pt x="1508" y="900"/>
                  <a:pt x="1536" y="897"/>
                  <a:pt x="1558" y="909"/>
                </a:cubicBezTo>
                <a:lnTo>
                  <a:pt x="1558" y="909"/>
                </a:lnTo>
                <a:cubicBezTo>
                  <a:pt x="1582" y="920"/>
                  <a:pt x="1595" y="944"/>
                  <a:pt x="1595" y="970"/>
                </a:cubicBezTo>
                <a:lnTo>
                  <a:pt x="1595" y="1362"/>
                </a:lnTo>
                <a:lnTo>
                  <a:pt x="1952" y="1362"/>
                </a:lnTo>
                <a:lnTo>
                  <a:pt x="1952" y="68"/>
                </a:lnTo>
                <a:lnTo>
                  <a:pt x="1952" y="68"/>
                </a:lnTo>
                <a:cubicBezTo>
                  <a:pt x="1952" y="31"/>
                  <a:pt x="1983" y="0"/>
                  <a:pt x="2020" y="0"/>
                </a:cubicBezTo>
                <a:lnTo>
                  <a:pt x="7473" y="0"/>
                </a:lnTo>
                <a:lnTo>
                  <a:pt x="7473" y="0"/>
                </a:lnTo>
                <a:cubicBezTo>
                  <a:pt x="7511" y="0"/>
                  <a:pt x="7541" y="31"/>
                  <a:pt x="7541" y="68"/>
                </a:cubicBezTo>
                <a:lnTo>
                  <a:pt x="7541" y="4015"/>
                </a:lnTo>
                <a:lnTo>
                  <a:pt x="7541" y="4015"/>
                </a:lnTo>
                <a:cubicBezTo>
                  <a:pt x="7541" y="4052"/>
                  <a:pt x="7511" y="4083"/>
                  <a:pt x="7473" y="4083"/>
                </a:cubicBezTo>
                <a:close/>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p:nvSpPr>
          <p:cNvPr id="21" name="TextBox 20">
            <a:extLst>
              <a:ext uri="{FF2B5EF4-FFF2-40B4-BE49-F238E27FC236}">
                <a16:creationId xmlns:a16="http://schemas.microsoft.com/office/drawing/2014/main" id="{75A31B1E-2FBB-CB41-9B1C-9503414E1A0F}"/>
              </a:ext>
            </a:extLst>
          </p:cNvPr>
          <p:cNvSpPr txBox="1"/>
          <p:nvPr/>
        </p:nvSpPr>
        <p:spPr>
          <a:xfrm>
            <a:off x="4034391"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22" name="TextBox 21">
            <a:extLst>
              <a:ext uri="{FF2B5EF4-FFF2-40B4-BE49-F238E27FC236}">
                <a16:creationId xmlns:a16="http://schemas.microsoft.com/office/drawing/2014/main" id="{12BAF92F-30A5-B444-8F94-B91CF00462E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2" name="Freeform 1">
            <a:extLst>
              <a:ext uri="{FF2B5EF4-FFF2-40B4-BE49-F238E27FC236}">
                <a16:creationId xmlns:a16="http://schemas.microsoft.com/office/drawing/2014/main" id="{2DBB0A2F-1E9D-AA4A-8A6F-DD93AE701927}"/>
              </a:ext>
            </a:extLst>
          </p:cNvPr>
          <p:cNvSpPr>
            <a:spLocks noChangeArrowheads="1"/>
          </p:cNvSpPr>
          <p:nvPr/>
        </p:nvSpPr>
        <p:spPr bwMode="auto">
          <a:xfrm>
            <a:off x="8654755" y="1620810"/>
            <a:ext cx="89290" cy="4856190"/>
          </a:xfrm>
          <a:custGeom>
            <a:avLst/>
            <a:gdLst>
              <a:gd name="T0" fmla="*/ 136 w 273"/>
              <a:gd name="T1" fmla="*/ 14868 h 14869"/>
              <a:gd name="T2" fmla="*/ 136 w 273"/>
              <a:gd name="T3" fmla="*/ 14868 h 14869"/>
              <a:gd name="T4" fmla="*/ 0 w 273"/>
              <a:gd name="T5" fmla="*/ 14732 h 14869"/>
              <a:gd name="T6" fmla="*/ 0 w 273"/>
              <a:gd name="T7" fmla="*/ 136 h 14869"/>
              <a:gd name="T8" fmla="*/ 0 w 273"/>
              <a:gd name="T9" fmla="*/ 136 h 14869"/>
              <a:gd name="T10" fmla="*/ 136 w 273"/>
              <a:gd name="T11" fmla="*/ 0 h 14869"/>
              <a:gd name="T12" fmla="*/ 136 w 273"/>
              <a:gd name="T13" fmla="*/ 0 h 14869"/>
              <a:gd name="T14" fmla="*/ 272 w 273"/>
              <a:gd name="T15" fmla="*/ 136 h 14869"/>
              <a:gd name="T16" fmla="*/ 272 w 273"/>
              <a:gd name="T17" fmla="*/ 14732 h 14869"/>
              <a:gd name="T18" fmla="*/ 272 w 273"/>
              <a:gd name="T19" fmla="*/ 14732 h 14869"/>
              <a:gd name="T20" fmla="*/ 136 w 273"/>
              <a:gd name="T21" fmla="*/ 14868 h 148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3" h="14869">
                <a:moveTo>
                  <a:pt x="136" y="14868"/>
                </a:moveTo>
                <a:lnTo>
                  <a:pt x="136" y="14868"/>
                </a:lnTo>
                <a:cubicBezTo>
                  <a:pt x="61" y="14868"/>
                  <a:pt x="0" y="14807"/>
                  <a:pt x="0" y="14732"/>
                </a:cubicBezTo>
                <a:lnTo>
                  <a:pt x="0" y="136"/>
                </a:lnTo>
                <a:lnTo>
                  <a:pt x="0" y="136"/>
                </a:lnTo>
                <a:cubicBezTo>
                  <a:pt x="0" y="61"/>
                  <a:pt x="61" y="0"/>
                  <a:pt x="136" y="0"/>
                </a:cubicBezTo>
                <a:lnTo>
                  <a:pt x="136" y="0"/>
                </a:lnTo>
                <a:cubicBezTo>
                  <a:pt x="211" y="0"/>
                  <a:pt x="272" y="61"/>
                  <a:pt x="272" y="136"/>
                </a:cubicBezTo>
                <a:lnTo>
                  <a:pt x="272" y="14732"/>
                </a:lnTo>
                <a:lnTo>
                  <a:pt x="272" y="14732"/>
                </a:lnTo>
                <a:cubicBezTo>
                  <a:pt x="272" y="14807"/>
                  <a:pt x="211" y="14868"/>
                  <a:pt x="136" y="14868"/>
                </a:cubicBezTo>
              </a:path>
            </a:pathLst>
          </a:custGeom>
          <a:solidFill>
            <a:schemeClr val="bg1">
              <a:lumMod val="8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nvGrpSpPr>
          <p:cNvPr id="33" name="Group 32">
            <a:extLst>
              <a:ext uri="{FF2B5EF4-FFF2-40B4-BE49-F238E27FC236}">
                <a16:creationId xmlns:a16="http://schemas.microsoft.com/office/drawing/2014/main" id="{E463B6B6-15F7-1742-9E60-D9ECDD00EEC6}"/>
              </a:ext>
            </a:extLst>
          </p:cNvPr>
          <p:cNvGrpSpPr/>
          <p:nvPr/>
        </p:nvGrpSpPr>
        <p:grpSpPr>
          <a:xfrm>
            <a:off x="8515061" y="2141425"/>
            <a:ext cx="370119" cy="370119"/>
            <a:chOff x="5836029" y="4284290"/>
            <a:chExt cx="740237" cy="740237"/>
          </a:xfrm>
        </p:grpSpPr>
        <p:sp>
          <p:nvSpPr>
            <p:cNvPr id="52" name="Freeform 2">
              <a:extLst>
                <a:ext uri="{FF2B5EF4-FFF2-40B4-BE49-F238E27FC236}">
                  <a16:creationId xmlns:a16="http://schemas.microsoft.com/office/drawing/2014/main" id="{74B5E351-4844-614C-8EB2-3B2EA17CDA02}"/>
                </a:ext>
              </a:extLst>
            </p:cNvPr>
            <p:cNvSpPr>
              <a:spLocks noChangeArrowheads="1"/>
            </p:cNvSpPr>
            <p:nvPr/>
          </p:nvSpPr>
          <p:spPr bwMode="auto">
            <a:xfrm>
              <a:off x="5836029" y="4284290"/>
              <a:ext cx="740237" cy="740237"/>
            </a:xfrm>
            <a:custGeom>
              <a:avLst/>
              <a:gdLst>
                <a:gd name="T0" fmla="*/ 566 w 1133"/>
                <a:gd name="T1" fmla="*/ 1133 h 1134"/>
                <a:gd name="T2" fmla="*/ 566 w 1133"/>
                <a:gd name="T3" fmla="*/ 1133 h 1134"/>
                <a:gd name="T4" fmla="*/ 1132 w 1133"/>
                <a:gd name="T5" fmla="*/ 567 h 1134"/>
                <a:gd name="T6" fmla="*/ 1132 w 1133"/>
                <a:gd name="T7" fmla="*/ 567 h 1134"/>
                <a:gd name="T8" fmla="*/ 566 w 1133"/>
                <a:gd name="T9" fmla="*/ 0 h 1134"/>
                <a:gd name="T10" fmla="*/ 566 w 1133"/>
                <a:gd name="T11" fmla="*/ 0 h 1134"/>
                <a:gd name="T12" fmla="*/ 0 w 1133"/>
                <a:gd name="T13" fmla="*/ 567 h 1134"/>
                <a:gd name="T14" fmla="*/ 0 w 1133"/>
                <a:gd name="T15" fmla="*/ 567 h 1134"/>
                <a:gd name="T16" fmla="*/ 566 w 1133"/>
                <a:gd name="T17" fmla="*/ 1133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3" h="1134">
                  <a:moveTo>
                    <a:pt x="566" y="1133"/>
                  </a:moveTo>
                  <a:lnTo>
                    <a:pt x="566" y="1133"/>
                  </a:lnTo>
                  <a:cubicBezTo>
                    <a:pt x="879" y="1133"/>
                    <a:pt x="1132" y="879"/>
                    <a:pt x="1132" y="567"/>
                  </a:cubicBezTo>
                  <a:lnTo>
                    <a:pt x="1132" y="567"/>
                  </a:lnTo>
                  <a:cubicBezTo>
                    <a:pt x="1132" y="254"/>
                    <a:pt x="879" y="0"/>
                    <a:pt x="566" y="0"/>
                  </a:cubicBezTo>
                  <a:lnTo>
                    <a:pt x="566" y="0"/>
                  </a:lnTo>
                  <a:cubicBezTo>
                    <a:pt x="253" y="0"/>
                    <a:pt x="0" y="254"/>
                    <a:pt x="0" y="567"/>
                  </a:cubicBezTo>
                  <a:lnTo>
                    <a:pt x="0" y="567"/>
                  </a:lnTo>
                  <a:cubicBezTo>
                    <a:pt x="0" y="879"/>
                    <a:pt x="253" y="1133"/>
                    <a:pt x="566" y="1133"/>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53" name="Freeform 3">
              <a:extLst>
                <a:ext uri="{FF2B5EF4-FFF2-40B4-BE49-F238E27FC236}">
                  <a16:creationId xmlns:a16="http://schemas.microsoft.com/office/drawing/2014/main" id="{3B35A89A-07B0-5949-9861-7B765AF9B3E1}"/>
                </a:ext>
              </a:extLst>
            </p:cNvPr>
            <p:cNvSpPr>
              <a:spLocks noChangeArrowheads="1"/>
            </p:cNvSpPr>
            <p:nvPr/>
          </p:nvSpPr>
          <p:spPr bwMode="auto">
            <a:xfrm>
              <a:off x="6037649" y="4485910"/>
              <a:ext cx="334115" cy="334115"/>
            </a:xfrm>
            <a:custGeom>
              <a:avLst/>
              <a:gdLst>
                <a:gd name="T0" fmla="*/ 255 w 511"/>
                <a:gd name="T1" fmla="*/ 510 h 511"/>
                <a:gd name="T2" fmla="*/ 255 w 511"/>
                <a:gd name="T3" fmla="*/ 510 h 511"/>
                <a:gd name="T4" fmla="*/ 510 w 511"/>
                <a:gd name="T5" fmla="*/ 256 h 511"/>
                <a:gd name="T6" fmla="*/ 510 w 511"/>
                <a:gd name="T7" fmla="*/ 256 h 511"/>
                <a:gd name="T8" fmla="*/ 255 w 511"/>
                <a:gd name="T9" fmla="*/ 0 h 511"/>
                <a:gd name="T10" fmla="*/ 255 w 511"/>
                <a:gd name="T11" fmla="*/ 0 h 511"/>
                <a:gd name="T12" fmla="*/ 0 w 511"/>
                <a:gd name="T13" fmla="*/ 256 h 511"/>
                <a:gd name="T14" fmla="*/ 0 w 511"/>
                <a:gd name="T15" fmla="*/ 256 h 511"/>
                <a:gd name="T16" fmla="*/ 255 w 511"/>
                <a:gd name="T17" fmla="*/ 510 h 5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11">
                  <a:moveTo>
                    <a:pt x="255" y="510"/>
                  </a:moveTo>
                  <a:lnTo>
                    <a:pt x="255" y="510"/>
                  </a:lnTo>
                  <a:cubicBezTo>
                    <a:pt x="396" y="510"/>
                    <a:pt x="510" y="397"/>
                    <a:pt x="510" y="256"/>
                  </a:cubicBezTo>
                  <a:lnTo>
                    <a:pt x="510" y="256"/>
                  </a:lnTo>
                  <a:cubicBezTo>
                    <a:pt x="510" y="115"/>
                    <a:pt x="396" y="0"/>
                    <a:pt x="255" y="0"/>
                  </a:cubicBezTo>
                  <a:lnTo>
                    <a:pt x="255" y="0"/>
                  </a:lnTo>
                  <a:cubicBezTo>
                    <a:pt x="114" y="0"/>
                    <a:pt x="0" y="115"/>
                    <a:pt x="0" y="256"/>
                  </a:cubicBezTo>
                  <a:lnTo>
                    <a:pt x="0" y="256"/>
                  </a:lnTo>
                  <a:cubicBezTo>
                    <a:pt x="0" y="397"/>
                    <a:pt x="114" y="510"/>
                    <a:pt x="255" y="510"/>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grpSp>
        <p:nvGrpSpPr>
          <p:cNvPr id="34" name="Group 33">
            <a:extLst>
              <a:ext uri="{FF2B5EF4-FFF2-40B4-BE49-F238E27FC236}">
                <a16:creationId xmlns:a16="http://schemas.microsoft.com/office/drawing/2014/main" id="{56880313-A3F3-0A43-9D26-1E61FE1677CB}"/>
              </a:ext>
            </a:extLst>
          </p:cNvPr>
          <p:cNvGrpSpPr/>
          <p:nvPr/>
        </p:nvGrpSpPr>
        <p:grpSpPr>
          <a:xfrm>
            <a:off x="8515061" y="3815600"/>
            <a:ext cx="370119" cy="370119"/>
            <a:chOff x="5836029" y="7631201"/>
            <a:chExt cx="740237" cy="740237"/>
          </a:xfrm>
        </p:grpSpPr>
        <p:sp>
          <p:nvSpPr>
            <p:cNvPr id="50" name="Freeform 4">
              <a:extLst>
                <a:ext uri="{FF2B5EF4-FFF2-40B4-BE49-F238E27FC236}">
                  <a16:creationId xmlns:a16="http://schemas.microsoft.com/office/drawing/2014/main" id="{6FC68167-DB3D-A042-AF10-346C11E24021}"/>
                </a:ext>
              </a:extLst>
            </p:cNvPr>
            <p:cNvSpPr>
              <a:spLocks noChangeArrowheads="1"/>
            </p:cNvSpPr>
            <p:nvPr/>
          </p:nvSpPr>
          <p:spPr bwMode="auto">
            <a:xfrm>
              <a:off x="5836029" y="7631201"/>
              <a:ext cx="740237" cy="740237"/>
            </a:xfrm>
            <a:custGeom>
              <a:avLst/>
              <a:gdLst>
                <a:gd name="T0" fmla="*/ 566 w 1133"/>
                <a:gd name="T1" fmla="*/ 1131 h 1132"/>
                <a:gd name="T2" fmla="*/ 566 w 1133"/>
                <a:gd name="T3" fmla="*/ 1131 h 1132"/>
                <a:gd name="T4" fmla="*/ 1132 w 1133"/>
                <a:gd name="T5" fmla="*/ 566 h 1132"/>
                <a:gd name="T6" fmla="*/ 1132 w 1133"/>
                <a:gd name="T7" fmla="*/ 566 h 1132"/>
                <a:gd name="T8" fmla="*/ 566 w 1133"/>
                <a:gd name="T9" fmla="*/ 0 h 1132"/>
                <a:gd name="T10" fmla="*/ 566 w 1133"/>
                <a:gd name="T11" fmla="*/ 0 h 1132"/>
                <a:gd name="T12" fmla="*/ 0 w 1133"/>
                <a:gd name="T13" fmla="*/ 566 h 1132"/>
                <a:gd name="T14" fmla="*/ 0 w 1133"/>
                <a:gd name="T15" fmla="*/ 566 h 1132"/>
                <a:gd name="T16" fmla="*/ 566 w 1133"/>
                <a:gd name="T17" fmla="*/ 1131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3" h="1132">
                  <a:moveTo>
                    <a:pt x="566" y="1131"/>
                  </a:moveTo>
                  <a:lnTo>
                    <a:pt x="566" y="1131"/>
                  </a:lnTo>
                  <a:cubicBezTo>
                    <a:pt x="879" y="1131"/>
                    <a:pt x="1132" y="877"/>
                    <a:pt x="1132" y="566"/>
                  </a:cubicBezTo>
                  <a:lnTo>
                    <a:pt x="1132" y="566"/>
                  </a:lnTo>
                  <a:cubicBezTo>
                    <a:pt x="1132" y="253"/>
                    <a:pt x="879" y="0"/>
                    <a:pt x="566" y="0"/>
                  </a:cubicBezTo>
                  <a:lnTo>
                    <a:pt x="566" y="0"/>
                  </a:lnTo>
                  <a:cubicBezTo>
                    <a:pt x="253" y="0"/>
                    <a:pt x="0" y="253"/>
                    <a:pt x="0" y="566"/>
                  </a:cubicBezTo>
                  <a:lnTo>
                    <a:pt x="0" y="566"/>
                  </a:lnTo>
                  <a:cubicBezTo>
                    <a:pt x="0" y="877"/>
                    <a:pt x="253" y="1131"/>
                    <a:pt x="566" y="1131"/>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51" name="Freeform 5">
              <a:extLst>
                <a:ext uri="{FF2B5EF4-FFF2-40B4-BE49-F238E27FC236}">
                  <a16:creationId xmlns:a16="http://schemas.microsoft.com/office/drawing/2014/main" id="{3DE953E0-A519-4044-B189-CBE5A6B80721}"/>
                </a:ext>
              </a:extLst>
            </p:cNvPr>
            <p:cNvSpPr>
              <a:spLocks noChangeArrowheads="1"/>
            </p:cNvSpPr>
            <p:nvPr/>
          </p:nvSpPr>
          <p:spPr bwMode="auto">
            <a:xfrm>
              <a:off x="6037649" y="7835701"/>
              <a:ext cx="334115" cy="334115"/>
            </a:xfrm>
            <a:custGeom>
              <a:avLst/>
              <a:gdLst>
                <a:gd name="T0" fmla="*/ 255 w 511"/>
                <a:gd name="T1" fmla="*/ 509 h 510"/>
                <a:gd name="T2" fmla="*/ 255 w 511"/>
                <a:gd name="T3" fmla="*/ 509 h 510"/>
                <a:gd name="T4" fmla="*/ 510 w 511"/>
                <a:gd name="T5" fmla="*/ 255 h 510"/>
                <a:gd name="T6" fmla="*/ 510 w 511"/>
                <a:gd name="T7" fmla="*/ 255 h 510"/>
                <a:gd name="T8" fmla="*/ 255 w 511"/>
                <a:gd name="T9" fmla="*/ 0 h 510"/>
                <a:gd name="T10" fmla="*/ 255 w 511"/>
                <a:gd name="T11" fmla="*/ 0 h 510"/>
                <a:gd name="T12" fmla="*/ 0 w 511"/>
                <a:gd name="T13" fmla="*/ 255 h 510"/>
                <a:gd name="T14" fmla="*/ 0 w 511"/>
                <a:gd name="T15" fmla="*/ 255 h 510"/>
                <a:gd name="T16" fmla="*/ 255 w 511"/>
                <a:gd name="T17" fmla="*/ 509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10">
                  <a:moveTo>
                    <a:pt x="255" y="509"/>
                  </a:moveTo>
                  <a:lnTo>
                    <a:pt x="255" y="509"/>
                  </a:lnTo>
                  <a:cubicBezTo>
                    <a:pt x="396" y="509"/>
                    <a:pt x="510" y="396"/>
                    <a:pt x="510" y="255"/>
                  </a:cubicBezTo>
                  <a:lnTo>
                    <a:pt x="510" y="255"/>
                  </a:lnTo>
                  <a:cubicBezTo>
                    <a:pt x="510" y="114"/>
                    <a:pt x="396" y="0"/>
                    <a:pt x="255" y="0"/>
                  </a:cubicBezTo>
                  <a:lnTo>
                    <a:pt x="255" y="0"/>
                  </a:lnTo>
                  <a:cubicBezTo>
                    <a:pt x="114" y="0"/>
                    <a:pt x="0" y="114"/>
                    <a:pt x="0" y="255"/>
                  </a:cubicBezTo>
                  <a:lnTo>
                    <a:pt x="0" y="255"/>
                  </a:lnTo>
                  <a:cubicBezTo>
                    <a:pt x="0" y="396"/>
                    <a:pt x="114" y="509"/>
                    <a:pt x="255" y="509"/>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grpSp>
        <p:nvGrpSpPr>
          <p:cNvPr id="35" name="Group 34">
            <a:extLst>
              <a:ext uri="{FF2B5EF4-FFF2-40B4-BE49-F238E27FC236}">
                <a16:creationId xmlns:a16="http://schemas.microsoft.com/office/drawing/2014/main" id="{FA58DED5-D530-034B-95E5-6AD0929D009C}"/>
              </a:ext>
            </a:extLst>
          </p:cNvPr>
          <p:cNvGrpSpPr/>
          <p:nvPr/>
        </p:nvGrpSpPr>
        <p:grpSpPr>
          <a:xfrm>
            <a:off x="8515061" y="5489776"/>
            <a:ext cx="370119" cy="370120"/>
            <a:chOff x="5836029" y="10980991"/>
            <a:chExt cx="740237" cy="740239"/>
          </a:xfrm>
        </p:grpSpPr>
        <p:sp>
          <p:nvSpPr>
            <p:cNvPr id="48" name="Freeform 6">
              <a:extLst>
                <a:ext uri="{FF2B5EF4-FFF2-40B4-BE49-F238E27FC236}">
                  <a16:creationId xmlns:a16="http://schemas.microsoft.com/office/drawing/2014/main" id="{7AB9394E-4AC0-4E45-95D8-73721AB5ADC4}"/>
                </a:ext>
              </a:extLst>
            </p:cNvPr>
            <p:cNvSpPr>
              <a:spLocks noChangeArrowheads="1"/>
            </p:cNvSpPr>
            <p:nvPr/>
          </p:nvSpPr>
          <p:spPr bwMode="auto">
            <a:xfrm>
              <a:off x="5836029" y="10980991"/>
              <a:ext cx="740237" cy="740239"/>
            </a:xfrm>
            <a:custGeom>
              <a:avLst/>
              <a:gdLst>
                <a:gd name="T0" fmla="*/ 566 w 1133"/>
                <a:gd name="T1" fmla="*/ 1133 h 1134"/>
                <a:gd name="T2" fmla="*/ 566 w 1133"/>
                <a:gd name="T3" fmla="*/ 1133 h 1134"/>
                <a:gd name="T4" fmla="*/ 1132 w 1133"/>
                <a:gd name="T5" fmla="*/ 567 h 1134"/>
                <a:gd name="T6" fmla="*/ 1132 w 1133"/>
                <a:gd name="T7" fmla="*/ 567 h 1134"/>
                <a:gd name="T8" fmla="*/ 566 w 1133"/>
                <a:gd name="T9" fmla="*/ 0 h 1134"/>
                <a:gd name="T10" fmla="*/ 566 w 1133"/>
                <a:gd name="T11" fmla="*/ 0 h 1134"/>
                <a:gd name="T12" fmla="*/ 0 w 1133"/>
                <a:gd name="T13" fmla="*/ 567 h 1134"/>
                <a:gd name="T14" fmla="*/ 0 w 1133"/>
                <a:gd name="T15" fmla="*/ 567 h 1134"/>
                <a:gd name="T16" fmla="*/ 566 w 1133"/>
                <a:gd name="T17" fmla="*/ 1133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3" h="1134">
                  <a:moveTo>
                    <a:pt x="566" y="1133"/>
                  </a:moveTo>
                  <a:lnTo>
                    <a:pt x="566" y="1133"/>
                  </a:lnTo>
                  <a:cubicBezTo>
                    <a:pt x="879" y="1133"/>
                    <a:pt x="1132" y="879"/>
                    <a:pt x="1132" y="567"/>
                  </a:cubicBezTo>
                  <a:lnTo>
                    <a:pt x="1132" y="567"/>
                  </a:lnTo>
                  <a:cubicBezTo>
                    <a:pt x="1132" y="254"/>
                    <a:pt x="879" y="0"/>
                    <a:pt x="566" y="0"/>
                  </a:cubicBezTo>
                  <a:lnTo>
                    <a:pt x="566" y="0"/>
                  </a:lnTo>
                  <a:cubicBezTo>
                    <a:pt x="253" y="0"/>
                    <a:pt x="0" y="254"/>
                    <a:pt x="0" y="567"/>
                  </a:cubicBezTo>
                  <a:lnTo>
                    <a:pt x="0" y="567"/>
                  </a:lnTo>
                  <a:cubicBezTo>
                    <a:pt x="0" y="879"/>
                    <a:pt x="253" y="1133"/>
                    <a:pt x="566" y="1133"/>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49" name="Freeform 7">
              <a:extLst>
                <a:ext uri="{FF2B5EF4-FFF2-40B4-BE49-F238E27FC236}">
                  <a16:creationId xmlns:a16="http://schemas.microsoft.com/office/drawing/2014/main" id="{8DA377B9-DDC8-4545-8384-E9EBE5618932}"/>
                </a:ext>
              </a:extLst>
            </p:cNvPr>
            <p:cNvSpPr>
              <a:spLocks noChangeArrowheads="1"/>
            </p:cNvSpPr>
            <p:nvPr/>
          </p:nvSpPr>
          <p:spPr bwMode="auto">
            <a:xfrm>
              <a:off x="6037649" y="11182613"/>
              <a:ext cx="334115" cy="334115"/>
            </a:xfrm>
            <a:custGeom>
              <a:avLst/>
              <a:gdLst>
                <a:gd name="T0" fmla="*/ 255 w 511"/>
                <a:gd name="T1" fmla="*/ 511 h 512"/>
                <a:gd name="T2" fmla="*/ 255 w 511"/>
                <a:gd name="T3" fmla="*/ 511 h 512"/>
                <a:gd name="T4" fmla="*/ 510 w 511"/>
                <a:gd name="T5" fmla="*/ 256 h 512"/>
                <a:gd name="T6" fmla="*/ 510 w 511"/>
                <a:gd name="T7" fmla="*/ 256 h 512"/>
                <a:gd name="T8" fmla="*/ 255 w 511"/>
                <a:gd name="T9" fmla="*/ 0 h 512"/>
                <a:gd name="T10" fmla="*/ 255 w 511"/>
                <a:gd name="T11" fmla="*/ 0 h 512"/>
                <a:gd name="T12" fmla="*/ 0 w 511"/>
                <a:gd name="T13" fmla="*/ 256 h 512"/>
                <a:gd name="T14" fmla="*/ 0 w 511"/>
                <a:gd name="T15" fmla="*/ 256 h 512"/>
                <a:gd name="T16" fmla="*/ 255 w 511"/>
                <a:gd name="T17" fmla="*/ 511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1" h="512">
                  <a:moveTo>
                    <a:pt x="255" y="511"/>
                  </a:moveTo>
                  <a:lnTo>
                    <a:pt x="255" y="511"/>
                  </a:lnTo>
                  <a:cubicBezTo>
                    <a:pt x="396" y="511"/>
                    <a:pt x="510" y="396"/>
                    <a:pt x="510" y="256"/>
                  </a:cubicBezTo>
                  <a:lnTo>
                    <a:pt x="510" y="256"/>
                  </a:lnTo>
                  <a:cubicBezTo>
                    <a:pt x="510" y="115"/>
                    <a:pt x="396" y="0"/>
                    <a:pt x="255" y="0"/>
                  </a:cubicBezTo>
                  <a:lnTo>
                    <a:pt x="255" y="0"/>
                  </a:lnTo>
                  <a:cubicBezTo>
                    <a:pt x="114" y="0"/>
                    <a:pt x="0" y="115"/>
                    <a:pt x="0" y="256"/>
                  </a:cubicBezTo>
                  <a:lnTo>
                    <a:pt x="0" y="256"/>
                  </a:lnTo>
                  <a:cubicBezTo>
                    <a:pt x="0" y="396"/>
                    <a:pt x="114" y="511"/>
                    <a:pt x="255" y="511"/>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sp>
        <p:nvSpPr>
          <p:cNvPr id="36" name="Freeform 10">
            <a:extLst>
              <a:ext uri="{FF2B5EF4-FFF2-40B4-BE49-F238E27FC236}">
                <a16:creationId xmlns:a16="http://schemas.microsoft.com/office/drawing/2014/main" id="{DA5EB466-6ED9-B045-BF67-7B7BE0A95030}"/>
              </a:ext>
            </a:extLst>
          </p:cNvPr>
          <p:cNvSpPr>
            <a:spLocks noChangeArrowheads="1"/>
          </p:cNvSpPr>
          <p:nvPr/>
        </p:nvSpPr>
        <p:spPr bwMode="auto">
          <a:xfrm>
            <a:off x="8994841" y="1659694"/>
            <a:ext cx="2462659" cy="1333580"/>
          </a:xfrm>
          <a:custGeom>
            <a:avLst/>
            <a:gdLst>
              <a:gd name="T0" fmla="*/ 2088 w 7542"/>
              <a:gd name="T1" fmla="*/ 3947 h 4084"/>
              <a:gd name="T2" fmla="*/ 7405 w 7542"/>
              <a:gd name="T3" fmla="*/ 3947 h 4084"/>
              <a:gd name="T4" fmla="*/ 7405 w 7542"/>
              <a:gd name="T5" fmla="*/ 136 h 4084"/>
              <a:gd name="T6" fmla="*/ 2088 w 7542"/>
              <a:gd name="T7" fmla="*/ 136 h 4084"/>
              <a:gd name="T8" fmla="*/ 2088 w 7542"/>
              <a:gd name="T9" fmla="*/ 1429 h 4084"/>
              <a:gd name="T10" fmla="*/ 2088 w 7542"/>
              <a:gd name="T11" fmla="*/ 1429 h 4084"/>
              <a:gd name="T12" fmla="*/ 2020 w 7542"/>
              <a:gd name="T13" fmla="*/ 1497 h 4084"/>
              <a:gd name="T14" fmla="*/ 1527 w 7542"/>
              <a:gd name="T15" fmla="*/ 1497 h 4084"/>
              <a:gd name="T16" fmla="*/ 1527 w 7542"/>
              <a:gd name="T17" fmla="*/ 1497 h 4084"/>
              <a:gd name="T18" fmla="*/ 1459 w 7542"/>
              <a:gd name="T19" fmla="*/ 1429 h 4084"/>
              <a:gd name="T20" fmla="*/ 1459 w 7542"/>
              <a:gd name="T21" fmla="*/ 1104 h 4084"/>
              <a:gd name="T22" fmla="*/ 184 w 7542"/>
              <a:gd name="T23" fmla="*/ 2042 h 4084"/>
              <a:gd name="T24" fmla="*/ 1459 w 7542"/>
              <a:gd name="T25" fmla="*/ 2979 h 4084"/>
              <a:gd name="T26" fmla="*/ 1459 w 7542"/>
              <a:gd name="T27" fmla="*/ 2654 h 4084"/>
              <a:gd name="T28" fmla="*/ 1459 w 7542"/>
              <a:gd name="T29" fmla="*/ 2654 h 4084"/>
              <a:gd name="T30" fmla="*/ 1527 w 7542"/>
              <a:gd name="T31" fmla="*/ 2586 h 4084"/>
              <a:gd name="T32" fmla="*/ 2020 w 7542"/>
              <a:gd name="T33" fmla="*/ 2586 h 4084"/>
              <a:gd name="T34" fmla="*/ 2020 w 7542"/>
              <a:gd name="T35" fmla="*/ 2586 h 4084"/>
              <a:gd name="T36" fmla="*/ 2088 w 7542"/>
              <a:gd name="T37" fmla="*/ 2654 h 4084"/>
              <a:gd name="T38" fmla="*/ 2088 w 7542"/>
              <a:gd name="T39" fmla="*/ 3947 h 4084"/>
              <a:gd name="T40" fmla="*/ 7473 w 7542"/>
              <a:gd name="T41" fmla="*/ 4083 h 4084"/>
              <a:gd name="T42" fmla="*/ 2020 w 7542"/>
              <a:gd name="T43" fmla="*/ 4083 h 4084"/>
              <a:gd name="T44" fmla="*/ 2020 w 7542"/>
              <a:gd name="T45" fmla="*/ 4083 h 4084"/>
              <a:gd name="T46" fmla="*/ 1952 w 7542"/>
              <a:gd name="T47" fmla="*/ 4015 h 4084"/>
              <a:gd name="T48" fmla="*/ 1952 w 7542"/>
              <a:gd name="T49" fmla="*/ 2722 h 4084"/>
              <a:gd name="T50" fmla="*/ 1595 w 7542"/>
              <a:gd name="T51" fmla="*/ 2722 h 4084"/>
              <a:gd name="T52" fmla="*/ 1595 w 7542"/>
              <a:gd name="T53" fmla="*/ 3114 h 4084"/>
              <a:gd name="T54" fmla="*/ 1595 w 7542"/>
              <a:gd name="T55" fmla="*/ 3114 h 4084"/>
              <a:gd name="T56" fmla="*/ 1558 w 7542"/>
              <a:gd name="T57" fmla="*/ 3175 h 4084"/>
              <a:gd name="T58" fmla="*/ 1558 w 7542"/>
              <a:gd name="T59" fmla="*/ 3175 h 4084"/>
              <a:gd name="T60" fmla="*/ 1487 w 7542"/>
              <a:gd name="T61" fmla="*/ 3169 h 4084"/>
              <a:gd name="T62" fmla="*/ 28 w 7542"/>
              <a:gd name="T63" fmla="*/ 2096 h 4084"/>
              <a:gd name="T64" fmla="*/ 28 w 7542"/>
              <a:gd name="T65" fmla="*/ 2096 h 4084"/>
              <a:gd name="T66" fmla="*/ 0 w 7542"/>
              <a:gd name="T67" fmla="*/ 2042 h 4084"/>
              <a:gd name="T68" fmla="*/ 0 w 7542"/>
              <a:gd name="T69" fmla="*/ 2042 h 4084"/>
              <a:gd name="T70" fmla="*/ 28 w 7542"/>
              <a:gd name="T71" fmla="*/ 1987 h 4084"/>
              <a:gd name="T72" fmla="*/ 1487 w 7542"/>
              <a:gd name="T73" fmla="*/ 915 h 4084"/>
              <a:gd name="T74" fmla="*/ 1487 w 7542"/>
              <a:gd name="T75" fmla="*/ 915 h 4084"/>
              <a:gd name="T76" fmla="*/ 1558 w 7542"/>
              <a:gd name="T77" fmla="*/ 909 h 4084"/>
              <a:gd name="T78" fmla="*/ 1558 w 7542"/>
              <a:gd name="T79" fmla="*/ 909 h 4084"/>
              <a:gd name="T80" fmla="*/ 1595 w 7542"/>
              <a:gd name="T81" fmla="*/ 969 h 4084"/>
              <a:gd name="T82" fmla="*/ 1595 w 7542"/>
              <a:gd name="T83" fmla="*/ 1361 h 4084"/>
              <a:gd name="T84" fmla="*/ 1952 w 7542"/>
              <a:gd name="T85" fmla="*/ 1361 h 4084"/>
              <a:gd name="T86" fmla="*/ 1952 w 7542"/>
              <a:gd name="T87" fmla="*/ 68 h 4084"/>
              <a:gd name="T88" fmla="*/ 1952 w 7542"/>
              <a:gd name="T89" fmla="*/ 68 h 4084"/>
              <a:gd name="T90" fmla="*/ 2020 w 7542"/>
              <a:gd name="T91" fmla="*/ 0 h 4084"/>
              <a:gd name="T92" fmla="*/ 7473 w 7542"/>
              <a:gd name="T93" fmla="*/ 0 h 4084"/>
              <a:gd name="T94" fmla="*/ 7473 w 7542"/>
              <a:gd name="T95" fmla="*/ 0 h 4084"/>
              <a:gd name="T96" fmla="*/ 7541 w 7542"/>
              <a:gd name="T97" fmla="*/ 68 h 4084"/>
              <a:gd name="T98" fmla="*/ 7541 w 7542"/>
              <a:gd name="T99" fmla="*/ 4015 h 4084"/>
              <a:gd name="T100" fmla="*/ 7541 w 7542"/>
              <a:gd name="T101" fmla="*/ 4015 h 4084"/>
              <a:gd name="T102" fmla="*/ 7473 w 7542"/>
              <a:gd name="T103" fmla="*/ 4083 h 4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542" h="4084">
                <a:moveTo>
                  <a:pt x="2088" y="3947"/>
                </a:moveTo>
                <a:lnTo>
                  <a:pt x="7405" y="3947"/>
                </a:lnTo>
                <a:lnTo>
                  <a:pt x="7405" y="136"/>
                </a:lnTo>
                <a:lnTo>
                  <a:pt x="2088" y="136"/>
                </a:lnTo>
                <a:lnTo>
                  <a:pt x="2088" y="1429"/>
                </a:lnTo>
                <a:lnTo>
                  <a:pt x="2088" y="1429"/>
                </a:lnTo>
                <a:cubicBezTo>
                  <a:pt x="2088" y="1467"/>
                  <a:pt x="2058" y="1497"/>
                  <a:pt x="2020" y="1497"/>
                </a:cubicBezTo>
                <a:lnTo>
                  <a:pt x="1527" y="1497"/>
                </a:lnTo>
                <a:lnTo>
                  <a:pt x="1527" y="1497"/>
                </a:lnTo>
                <a:cubicBezTo>
                  <a:pt x="1490" y="1497"/>
                  <a:pt x="1459" y="1467"/>
                  <a:pt x="1459" y="1429"/>
                </a:cubicBezTo>
                <a:lnTo>
                  <a:pt x="1459" y="1104"/>
                </a:lnTo>
                <a:lnTo>
                  <a:pt x="184" y="2042"/>
                </a:lnTo>
                <a:lnTo>
                  <a:pt x="1459" y="2979"/>
                </a:lnTo>
                <a:lnTo>
                  <a:pt x="1459" y="2654"/>
                </a:lnTo>
                <a:lnTo>
                  <a:pt x="1459" y="2654"/>
                </a:lnTo>
                <a:cubicBezTo>
                  <a:pt x="1459" y="2617"/>
                  <a:pt x="1490" y="2586"/>
                  <a:pt x="1527" y="2586"/>
                </a:cubicBezTo>
                <a:lnTo>
                  <a:pt x="2020" y="2586"/>
                </a:lnTo>
                <a:lnTo>
                  <a:pt x="2020" y="2586"/>
                </a:lnTo>
                <a:cubicBezTo>
                  <a:pt x="2058" y="2586"/>
                  <a:pt x="2088" y="2617"/>
                  <a:pt x="2088" y="2654"/>
                </a:cubicBezTo>
                <a:lnTo>
                  <a:pt x="2088" y="3947"/>
                </a:lnTo>
                <a:close/>
                <a:moveTo>
                  <a:pt x="7473" y="4083"/>
                </a:moveTo>
                <a:lnTo>
                  <a:pt x="2020" y="4083"/>
                </a:lnTo>
                <a:lnTo>
                  <a:pt x="2020" y="4083"/>
                </a:lnTo>
                <a:cubicBezTo>
                  <a:pt x="1983" y="4083"/>
                  <a:pt x="1952" y="4053"/>
                  <a:pt x="1952" y="4015"/>
                </a:cubicBezTo>
                <a:lnTo>
                  <a:pt x="1952" y="2722"/>
                </a:lnTo>
                <a:lnTo>
                  <a:pt x="1595" y="2722"/>
                </a:lnTo>
                <a:lnTo>
                  <a:pt x="1595" y="3114"/>
                </a:lnTo>
                <a:lnTo>
                  <a:pt x="1595" y="3114"/>
                </a:lnTo>
                <a:cubicBezTo>
                  <a:pt x="1595" y="3139"/>
                  <a:pt x="1582" y="3163"/>
                  <a:pt x="1558" y="3175"/>
                </a:cubicBezTo>
                <a:lnTo>
                  <a:pt x="1558" y="3175"/>
                </a:lnTo>
                <a:cubicBezTo>
                  <a:pt x="1536" y="3186"/>
                  <a:pt x="1508" y="3184"/>
                  <a:pt x="1487" y="3169"/>
                </a:cubicBezTo>
                <a:lnTo>
                  <a:pt x="28" y="2096"/>
                </a:lnTo>
                <a:lnTo>
                  <a:pt x="28" y="2096"/>
                </a:lnTo>
                <a:cubicBezTo>
                  <a:pt x="11" y="2084"/>
                  <a:pt x="0" y="2063"/>
                  <a:pt x="0" y="2042"/>
                </a:cubicBezTo>
                <a:lnTo>
                  <a:pt x="0" y="2042"/>
                </a:lnTo>
                <a:cubicBezTo>
                  <a:pt x="0" y="2020"/>
                  <a:pt x="11" y="1999"/>
                  <a:pt x="28" y="1987"/>
                </a:cubicBezTo>
                <a:lnTo>
                  <a:pt x="1487" y="915"/>
                </a:lnTo>
                <a:lnTo>
                  <a:pt x="1487" y="915"/>
                </a:lnTo>
                <a:cubicBezTo>
                  <a:pt x="1508" y="899"/>
                  <a:pt x="1536" y="897"/>
                  <a:pt x="1558" y="909"/>
                </a:cubicBezTo>
                <a:lnTo>
                  <a:pt x="1558" y="909"/>
                </a:lnTo>
                <a:cubicBezTo>
                  <a:pt x="1582" y="920"/>
                  <a:pt x="1595" y="944"/>
                  <a:pt x="1595" y="969"/>
                </a:cubicBezTo>
                <a:lnTo>
                  <a:pt x="1595" y="1361"/>
                </a:lnTo>
                <a:lnTo>
                  <a:pt x="1952" y="1361"/>
                </a:lnTo>
                <a:lnTo>
                  <a:pt x="1952" y="68"/>
                </a:lnTo>
                <a:lnTo>
                  <a:pt x="1952" y="68"/>
                </a:lnTo>
                <a:cubicBezTo>
                  <a:pt x="1952" y="31"/>
                  <a:pt x="1983" y="0"/>
                  <a:pt x="2020" y="0"/>
                </a:cubicBezTo>
                <a:lnTo>
                  <a:pt x="7473" y="0"/>
                </a:lnTo>
                <a:lnTo>
                  <a:pt x="7473" y="0"/>
                </a:lnTo>
                <a:cubicBezTo>
                  <a:pt x="7511" y="0"/>
                  <a:pt x="7541" y="31"/>
                  <a:pt x="7541" y="68"/>
                </a:cubicBezTo>
                <a:lnTo>
                  <a:pt x="7541" y="4015"/>
                </a:lnTo>
                <a:lnTo>
                  <a:pt x="7541" y="4015"/>
                </a:lnTo>
                <a:cubicBezTo>
                  <a:pt x="7541" y="4053"/>
                  <a:pt x="7511" y="4083"/>
                  <a:pt x="7473" y="4083"/>
                </a:cubicBezTo>
                <a:close/>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p:nvSpPr>
          <p:cNvPr id="37" name="Freeform 14">
            <a:extLst>
              <a:ext uri="{FF2B5EF4-FFF2-40B4-BE49-F238E27FC236}">
                <a16:creationId xmlns:a16="http://schemas.microsoft.com/office/drawing/2014/main" id="{81AE2F54-479C-5249-8142-2C1B614D8F1C}"/>
              </a:ext>
            </a:extLst>
          </p:cNvPr>
          <p:cNvSpPr>
            <a:spLocks noChangeArrowheads="1"/>
          </p:cNvSpPr>
          <p:nvPr/>
        </p:nvSpPr>
        <p:spPr bwMode="auto">
          <a:xfrm>
            <a:off x="8994841" y="5008045"/>
            <a:ext cx="2462659" cy="1333580"/>
          </a:xfrm>
          <a:custGeom>
            <a:avLst/>
            <a:gdLst>
              <a:gd name="T0" fmla="*/ 2088 w 7542"/>
              <a:gd name="T1" fmla="*/ 3947 h 4084"/>
              <a:gd name="T2" fmla="*/ 7405 w 7542"/>
              <a:gd name="T3" fmla="*/ 3947 h 4084"/>
              <a:gd name="T4" fmla="*/ 7405 w 7542"/>
              <a:gd name="T5" fmla="*/ 136 h 4084"/>
              <a:gd name="T6" fmla="*/ 2088 w 7542"/>
              <a:gd name="T7" fmla="*/ 136 h 4084"/>
              <a:gd name="T8" fmla="*/ 2088 w 7542"/>
              <a:gd name="T9" fmla="*/ 1429 h 4084"/>
              <a:gd name="T10" fmla="*/ 2088 w 7542"/>
              <a:gd name="T11" fmla="*/ 1429 h 4084"/>
              <a:gd name="T12" fmla="*/ 2020 w 7542"/>
              <a:gd name="T13" fmla="*/ 1497 h 4084"/>
              <a:gd name="T14" fmla="*/ 1527 w 7542"/>
              <a:gd name="T15" fmla="*/ 1497 h 4084"/>
              <a:gd name="T16" fmla="*/ 1527 w 7542"/>
              <a:gd name="T17" fmla="*/ 1497 h 4084"/>
              <a:gd name="T18" fmla="*/ 1459 w 7542"/>
              <a:gd name="T19" fmla="*/ 1429 h 4084"/>
              <a:gd name="T20" fmla="*/ 1459 w 7542"/>
              <a:gd name="T21" fmla="*/ 1104 h 4084"/>
              <a:gd name="T22" fmla="*/ 184 w 7542"/>
              <a:gd name="T23" fmla="*/ 2042 h 4084"/>
              <a:gd name="T24" fmla="*/ 1459 w 7542"/>
              <a:gd name="T25" fmla="*/ 2979 h 4084"/>
              <a:gd name="T26" fmla="*/ 1459 w 7542"/>
              <a:gd name="T27" fmla="*/ 2654 h 4084"/>
              <a:gd name="T28" fmla="*/ 1459 w 7542"/>
              <a:gd name="T29" fmla="*/ 2654 h 4084"/>
              <a:gd name="T30" fmla="*/ 1527 w 7542"/>
              <a:gd name="T31" fmla="*/ 2585 h 4084"/>
              <a:gd name="T32" fmla="*/ 2020 w 7542"/>
              <a:gd name="T33" fmla="*/ 2585 h 4084"/>
              <a:gd name="T34" fmla="*/ 2020 w 7542"/>
              <a:gd name="T35" fmla="*/ 2585 h 4084"/>
              <a:gd name="T36" fmla="*/ 2088 w 7542"/>
              <a:gd name="T37" fmla="*/ 2654 h 4084"/>
              <a:gd name="T38" fmla="*/ 2088 w 7542"/>
              <a:gd name="T39" fmla="*/ 3947 h 4084"/>
              <a:gd name="T40" fmla="*/ 7473 w 7542"/>
              <a:gd name="T41" fmla="*/ 4083 h 4084"/>
              <a:gd name="T42" fmla="*/ 2020 w 7542"/>
              <a:gd name="T43" fmla="*/ 4083 h 4084"/>
              <a:gd name="T44" fmla="*/ 2020 w 7542"/>
              <a:gd name="T45" fmla="*/ 4083 h 4084"/>
              <a:gd name="T46" fmla="*/ 1952 w 7542"/>
              <a:gd name="T47" fmla="*/ 4015 h 4084"/>
              <a:gd name="T48" fmla="*/ 1952 w 7542"/>
              <a:gd name="T49" fmla="*/ 2722 h 4084"/>
              <a:gd name="T50" fmla="*/ 1595 w 7542"/>
              <a:gd name="T51" fmla="*/ 2722 h 4084"/>
              <a:gd name="T52" fmla="*/ 1595 w 7542"/>
              <a:gd name="T53" fmla="*/ 3113 h 4084"/>
              <a:gd name="T54" fmla="*/ 1595 w 7542"/>
              <a:gd name="T55" fmla="*/ 3113 h 4084"/>
              <a:gd name="T56" fmla="*/ 1558 w 7542"/>
              <a:gd name="T57" fmla="*/ 3174 h 4084"/>
              <a:gd name="T58" fmla="*/ 1558 w 7542"/>
              <a:gd name="T59" fmla="*/ 3174 h 4084"/>
              <a:gd name="T60" fmla="*/ 1487 w 7542"/>
              <a:gd name="T61" fmla="*/ 3169 h 4084"/>
              <a:gd name="T62" fmla="*/ 28 w 7542"/>
              <a:gd name="T63" fmla="*/ 2096 h 4084"/>
              <a:gd name="T64" fmla="*/ 28 w 7542"/>
              <a:gd name="T65" fmla="*/ 2096 h 4084"/>
              <a:gd name="T66" fmla="*/ 0 w 7542"/>
              <a:gd name="T67" fmla="*/ 2042 h 4084"/>
              <a:gd name="T68" fmla="*/ 0 w 7542"/>
              <a:gd name="T69" fmla="*/ 2042 h 4084"/>
              <a:gd name="T70" fmla="*/ 28 w 7542"/>
              <a:gd name="T71" fmla="*/ 1986 h 4084"/>
              <a:gd name="T72" fmla="*/ 1487 w 7542"/>
              <a:gd name="T73" fmla="*/ 914 h 4084"/>
              <a:gd name="T74" fmla="*/ 1487 w 7542"/>
              <a:gd name="T75" fmla="*/ 914 h 4084"/>
              <a:gd name="T76" fmla="*/ 1558 w 7542"/>
              <a:gd name="T77" fmla="*/ 909 h 4084"/>
              <a:gd name="T78" fmla="*/ 1558 w 7542"/>
              <a:gd name="T79" fmla="*/ 909 h 4084"/>
              <a:gd name="T80" fmla="*/ 1595 w 7542"/>
              <a:gd name="T81" fmla="*/ 969 h 4084"/>
              <a:gd name="T82" fmla="*/ 1595 w 7542"/>
              <a:gd name="T83" fmla="*/ 1361 h 4084"/>
              <a:gd name="T84" fmla="*/ 1952 w 7542"/>
              <a:gd name="T85" fmla="*/ 1361 h 4084"/>
              <a:gd name="T86" fmla="*/ 1952 w 7542"/>
              <a:gd name="T87" fmla="*/ 68 h 4084"/>
              <a:gd name="T88" fmla="*/ 1952 w 7542"/>
              <a:gd name="T89" fmla="*/ 68 h 4084"/>
              <a:gd name="T90" fmla="*/ 2020 w 7542"/>
              <a:gd name="T91" fmla="*/ 0 h 4084"/>
              <a:gd name="T92" fmla="*/ 7473 w 7542"/>
              <a:gd name="T93" fmla="*/ 0 h 4084"/>
              <a:gd name="T94" fmla="*/ 7473 w 7542"/>
              <a:gd name="T95" fmla="*/ 0 h 4084"/>
              <a:gd name="T96" fmla="*/ 7541 w 7542"/>
              <a:gd name="T97" fmla="*/ 68 h 4084"/>
              <a:gd name="T98" fmla="*/ 7541 w 7542"/>
              <a:gd name="T99" fmla="*/ 4015 h 4084"/>
              <a:gd name="T100" fmla="*/ 7541 w 7542"/>
              <a:gd name="T101" fmla="*/ 4015 h 4084"/>
              <a:gd name="T102" fmla="*/ 7473 w 7542"/>
              <a:gd name="T103" fmla="*/ 4083 h 4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542" h="4084">
                <a:moveTo>
                  <a:pt x="2088" y="3947"/>
                </a:moveTo>
                <a:lnTo>
                  <a:pt x="7405" y="3947"/>
                </a:lnTo>
                <a:lnTo>
                  <a:pt x="7405" y="136"/>
                </a:lnTo>
                <a:lnTo>
                  <a:pt x="2088" y="136"/>
                </a:lnTo>
                <a:lnTo>
                  <a:pt x="2088" y="1429"/>
                </a:lnTo>
                <a:lnTo>
                  <a:pt x="2088" y="1429"/>
                </a:lnTo>
                <a:cubicBezTo>
                  <a:pt x="2088" y="1467"/>
                  <a:pt x="2058" y="1497"/>
                  <a:pt x="2020" y="1497"/>
                </a:cubicBezTo>
                <a:lnTo>
                  <a:pt x="1527" y="1497"/>
                </a:lnTo>
                <a:lnTo>
                  <a:pt x="1527" y="1497"/>
                </a:lnTo>
                <a:cubicBezTo>
                  <a:pt x="1490" y="1497"/>
                  <a:pt x="1459" y="1467"/>
                  <a:pt x="1459" y="1429"/>
                </a:cubicBezTo>
                <a:lnTo>
                  <a:pt x="1459" y="1104"/>
                </a:lnTo>
                <a:lnTo>
                  <a:pt x="184" y="2042"/>
                </a:lnTo>
                <a:lnTo>
                  <a:pt x="1459" y="2979"/>
                </a:lnTo>
                <a:lnTo>
                  <a:pt x="1459" y="2654"/>
                </a:lnTo>
                <a:lnTo>
                  <a:pt x="1459" y="2654"/>
                </a:lnTo>
                <a:cubicBezTo>
                  <a:pt x="1459" y="2616"/>
                  <a:pt x="1490" y="2585"/>
                  <a:pt x="1527" y="2585"/>
                </a:cubicBezTo>
                <a:lnTo>
                  <a:pt x="2020" y="2585"/>
                </a:lnTo>
                <a:lnTo>
                  <a:pt x="2020" y="2585"/>
                </a:lnTo>
                <a:cubicBezTo>
                  <a:pt x="2058" y="2585"/>
                  <a:pt x="2088" y="2616"/>
                  <a:pt x="2088" y="2654"/>
                </a:cubicBezTo>
                <a:lnTo>
                  <a:pt x="2088" y="3947"/>
                </a:lnTo>
                <a:close/>
                <a:moveTo>
                  <a:pt x="7473" y="4083"/>
                </a:moveTo>
                <a:lnTo>
                  <a:pt x="2020" y="4083"/>
                </a:lnTo>
                <a:lnTo>
                  <a:pt x="2020" y="4083"/>
                </a:lnTo>
                <a:cubicBezTo>
                  <a:pt x="1983" y="4083"/>
                  <a:pt x="1952" y="4053"/>
                  <a:pt x="1952" y="4015"/>
                </a:cubicBezTo>
                <a:lnTo>
                  <a:pt x="1952" y="2722"/>
                </a:lnTo>
                <a:lnTo>
                  <a:pt x="1595" y="2722"/>
                </a:lnTo>
                <a:lnTo>
                  <a:pt x="1595" y="3113"/>
                </a:lnTo>
                <a:lnTo>
                  <a:pt x="1595" y="3113"/>
                </a:lnTo>
                <a:cubicBezTo>
                  <a:pt x="1595" y="3139"/>
                  <a:pt x="1582" y="3163"/>
                  <a:pt x="1558" y="3174"/>
                </a:cubicBezTo>
                <a:lnTo>
                  <a:pt x="1558" y="3174"/>
                </a:lnTo>
                <a:cubicBezTo>
                  <a:pt x="1536" y="3186"/>
                  <a:pt x="1508" y="3184"/>
                  <a:pt x="1487" y="3169"/>
                </a:cubicBezTo>
                <a:lnTo>
                  <a:pt x="28" y="2096"/>
                </a:lnTo>
                <a:lnTo>
                  <a:pt x="28" y="2096"/>
                </a:lnTo>
                <a:cubicBezTo>
                  <a:pt x="11" y="2083"/>
                  <a:pt x="0" y="2063"/>
                  <a:pt x="0" y="2042"/>
                </a:cubicBezTo>
                <a:lnTo>
                  <a:pt x="0" y="2042"/>
                </a:lnTo>
                <a:cubicBezTo>
                  <a:pt x="0" y="2020"/>
                  <a:pt x="11" y="1999"/>
                  <a:pt x="28" y="1986"/>
                </a:cubicBezTo>
                <a:lnTo>
                  <a:pt x="1487" y="914"/>
                </a:lnTo>
                <a:lnTo>
                  <a:pt x="1487" y="914"/>
                </a:lnTo>
                <a:cubicBezTo>
                  <a:pt x="1508" y="899"/>
                  <a:pt x="1536" y="897"/>
                  <a:pt x="1558" y="909"/>
                </a:cubicBezTo>
                <a:lnTo>
                  <a:pt x="1558" y="909"/>
                </a:lnTo>
                <a:cubicBezTo>
                  <a:pt x="1582" y="920"/>
                  <a:pt x="1595" y="944"/>
                  <a:pt x="1595" y="969"/>
                </a:cubicBezTo>
                <a:lnTo>
                  <a:pt x="1595" y="1361"/>
                </a:lnTo>
                <a:lnTo>
                  <a:pt x="1952" y="1361"/>
                </a:lnTo>
                <a:lnTo>
                  <a:pt x="1952" y="68"/>
                </a:lnTo>
                <a:lnTo>
                  <a:pt x="1952" y="68"/>
                </a:lnTo>
                <a:cubicBezTo>
                  <a:pt x="1952" y="30"/>
                  <a:pt x="1983" y="0"/>
                  <a:pt x="2020" y="0"/>
                </a:cubicBezTo>
                <a:lnTo>
                  <a:pt x="7473" y="0"/>
                </a:lnTo>
                <a:lnTo>
                  <a:pt x="7473" y="0"/>
                </a:lnTo>
                <a:cubicBezTo>
                  <a:pt x="7511" y="0"/>
                  <a:pt x="7541" y="30"/>
                  <a:pt x="7541" y="68"/>
                </a:cubicBezTo>
                <a:lnTo>
                  <a:pt x="7541" y="4015"/>
                </a:lnTo>
                <a:lnTo>
                  <a:pt x="7541" y="4015"/>
                </a:lnTo>
                <a:cubicBezTo>
                  <a:pt x="7541" y="4053"/>
                  <a:pt x="7511" y="4083"/>
                  <a:pt x="7473" y="4083"/>
                </a:cubicBezTo>
                <a:close/>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p:nvSpPr>
          <p:cNvPr id="46" name="Freeform 8">
            <a:extLst>
              <a:ext uri="{FF2B5EF4-FFF2-40B4-BE49-F238E27FC236}">
                <a16:creationId xmlns:a16="http://schemas.microsoft.com/office/drawing/2014/main" id="{403ABE66-B100-784B-845D-587137A0F64F}"/>
              </a:ext>
            </a:extLst>
          </p:cNvPr>
          <p:cNvSpPr>
            <a:spLocks noChangeArrowheads="1"/>
          </p:cNvSpPr>
          <p:nvPr/>
        </p:nvSpPr>
        <p:spPr bwMode="auto">
          <a:xfrm>
            <a:off x="6373301" y="1623690"/>
            <a:ext cx="1988849" cy="1405588"/>
          </a:xfrm>
          <a:custGeom>
            <a:avLst/>
            <a:gdLst>
              <a:gd name="T0" fmla="*/ 6089 w 6090"/>
              <a:gd name="T1" fmla="*/ 2153 h 4306"/>
              <a:gd name="T2" fmla="*/ 4630 w 6090"/>
              <a:gd name="T3" fmla="*/ 1080 h 4306"/>
              <a:gd name="T4" fmla="*/ 4630 w 6090"/>
              <a:gd name="T5" fmla="*/ 1540 h 4306"/>
              <a:gd name="T6" fmla="*/ 4215 w 6090"/>
              <a:gd name="T7" fmla="*/ 1540 h 4306"/>
              <a:gd name="T8" fmla="*/ 4215 w 6090"/>
              <a:gd name="T9" fmla="*/ 1540 h 4306"/>
              <a:gd name="T10" fmla="*/ 2152 w 6090"/>
              <a:gd name="T11" fmla="*/ 0 h 4306"/>
              <a:gd name="T12" fmla="*/ 2152 w 6090"/>
              <a:gd name="T13" fmla="*/ 0 h 4306"/>
              <a:gd name="T14" fmla="*/ 0 w 6090"/>
              <a:gd name="T15" fmla="*/ 2153 h 4306"/>
              <a:gd name="T16" fmla="*/ 0 w 6090"/>
              <a:gd name="T17" fmla="*/ 2153 h 4306"/>
              <a:gd name="T18" fmla="*/ 2152 w 6090"/>
              <a:gd name="T19" fmla="*/ 4305 h 4306"/>
              <a:gd name="T20" fmla="*/ 2152 w 6090"/>
              <a:gd name="T21" fmla="*/ 4305 h 4306"/>
              <a:gd name="T22" fmla="*/ 4215 w 6090"/>
              <a:gd name="T23" fmla="*/ 2765 h 4306"/>
              <a:gd name="T24" fmla="*/ 4630 w 6090"/>
              <a:gd name="T25" fmla="*/ 2765 h 4306"/>
              <a:gd name="T26" fmla="*/ 4630 w 6090"/>
              <a:gd name="T27" fmla="*/ 3225 h 4306"/>
              <a:gd name="T28" fmla="*/ 6089 w 6090"/>
              <a:gd name="T29" fmla="*/ 2153 h 4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90" h="4306">
                <a:moveTo>
                  <a:pt x="6089" y="2153"/>
                </a:moveTo>
                <a:lnTo>
                  <a:pt x="4630" y="1080"/>
                </a:lnTo>
                <a:lnTo>
                  <a:pt x="4630" y="1540"/>
                </a:lnTo>
                <a:lnTo>
                  <a:pt x="4215" y="1540"/>
                </a:lnTo>
                <a:lnTo>
                  <a:pt x="4215" y="1540"/>
                </a:lnTo>
                <a:cubicBezTo>
                  <a:pt x="3951" y="650"/>
                  <a:pt x="3128" y="0"/>
                  <a:pt x="2152" y="0"/>
                </a:cubicBezTo>
                <a:lnTo>
                  <a:pt x="2152" y="0"/>
                </a:lnTo>
                <a:cubicBezTo>
                  <a:pt x="963" y="0"/>
                  <a:pt x="0" y="964"/>
                  <a:pt x="0" y="2153"/>
                </a:cubicBezTo>
                <a:lnTo>
                  <a:pt x="0" y="2153"/>
                </a:lnTo>
                <a:cubicBezTo>
                  <a:pt x="0" y="3341"/>
                  <a:pt x="963" y="4305"/>
                  <a:pt x="2152" y="4305"/>
                </a:cubicBezTo>
                <a:lnTo>
                  <a:pt x="2152" y="4305"/>
                </a:lnTo>
                <a:cubicBezTo>
                  <a:pt x="3128" y="4305"/>
                  <a:pt x="3951" y="3655"/>
                  <a:pt x="4215" y="2765"/>
                </a:cubicBezTo>
                <a:lnTo>
                  <a:pt x="4630" y="2765"/>
                </a:lnTo>
                <a:lnTo>
                  <a:pt x="4630" y="3225"/>
                </a:lnTo>
                <a:lnTo>
                  <a:pt x="6089" y="2153"/>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47" name="Freeform 15">
            <a:extLst>
              <a:ext uri="{FF2B5EF4-FFF2-40B4-BE49-F238E27FC236}">
                <a16:creationId xmlns:a16="http://schemas.microsoft.com/office/drawing/2014/main" id="{E99935C6-6AC5-AF4A-A066-7575BB5F4D1F}"/>
              </a:ext>
            </a:extLst>
          </p:cNvPr>
          <p:cNvSpPr>
            <a:spLocks noChangeArrowheads="1"/>
          </p:cNvSpPr>
          <p:nvPr/>
        </p:nvSpPr>
        <p:spPr bwMode="auto">
          <a:xfrm>
            <a:off x="6599404" y="1856995"/>
            <a:ext cx="947620" cy="947620"/>
          </a:xfrm>
          <a:custGeom>
            <a:avLst/>
            <a:gdLst>
              <a:gd name="T0" fmla="*/ 2901 w 2902"/>
              <a:gd name="T1" fmla="*/ 1450 h 2902"/>
              <a:gd name="T2" fmla="*/ 2901 w 2902"/>
              <a:gd name="T3" fmla="*/ 1450 h 2902"/>
              <a:gd name="T4" fmla="*/ 1450 w 2902"/>
              <a:gd name="T5" fmla="*/ 0 h 2902"/>
              <a:gd name="T6" fmla="*/ 1450 w 2902"/>
              <a:gd name="T7" fmla="*/ 0 h 2902"/>
              <a:gd name="T8" fmla="*/ 0 w 2902"/>
              <a:gd name="T9" fmla="*/ 1450 h 2902"/>
              <a:gd name="T10" fmla="*/ 0 w 2902"/>
              <a:gd name="T11" fmla="*/ 1450 h 2902"/>
              <a:gd name="T12" fmla="*/ 1450 w 2902"/>
              <a:gd name="T13" fmla="*/ 2901 h 2902"/>
              <a:gd name="T14" fmla="*/ 1450 w 2902"/>
              <a:gd name="T15" fmla="*/ 2901 h 2902"/>
              <a:gd name="T16" fmla="*/ 2901 w 2902"/>
              <a:gd name="T17" fmla="*/ 1450 h 2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2" h="2902">
                <a:moveTo>
                  <a:pt x="2901" y="1450"/>
                </a:moveTo>
                <a:lnTo>
                  <a:pt x="2901" y="1450"/>
                </a:lnTo>
                <a:cubicBezTo>
                  <a:pt x="2901" y="649"/>
                  <a:pt x="2252" y="0"/>
                  <a:pt x="1450" y="0"/>
                </a:cubicBezTo>
                <a:lnTo>
                  <a:pt x="1450" y="0"/>
                </a:lnTo>
                <a:cubicBezTo>
                  <a:pt x="649" y="0"/>
                  <a:pt x="0" y="649"/>
                  <a:pt x="0" y="1450"/>
                </a:cubicBezTo>
                <a:lnTo>
                  <a:pt x="0" y="1450"/>
                </a:lnTo>
                <a:cubicBezTo>
                  <a:pt x="0" y="2251"/>
                  <a:pt x="649" y="2901"/>
                  <a:pt x="1450" y="2901"/>
                </a:cubicBezTo>
                <a:lnTo>
                  <a:pt x="1450" y="2901"/>
                </a:lnTo>
                <a:cubicBezTo>
                  <a:pt x="2252" y="2901"/>
                  <a:pt x="2901" y="2251"/>
                  <a:pt x="2901" y="1450"/>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4" name="Freeform 12">
            <a:extLst>
              <a:ext uri="{FF2B5EF4-FFF2-40B4-BE49-F238E27FC236}">
                <a16:creationId xmlns:a16="http://schemas.microsoft.com/office/drawing/2014/main" id="{AC155725-D479-E748-9A02-C396C2830BB8}"/>
              </a:ext>
            </a:extLst>
          </p:cNvPr>
          <p:cNvSpPr>
            <a:spLocks noChangeArrowheads="1"/>
          </p:cNvSpPr>
          <p:nvPr/>
        </p:nvSpPr>
        <p:spPr bwMode="auto">
          <a:xfrm>
            <a:off x="6373301" y="4972042"/>
            <a:ext cx="1988849" cy="1405588"/>
          </a:xfrm>
          <a:custGeom>
            <a:avLst/>
            <a:gdLst>
              <a:gd name="T0" fmla="*/ 6089 w 6090"/>
              <a:gd name="T1" fmla="*/ 2153 h 4306"/>
              <a:gd name="T2" fmla="*/ 4630 w 6090"/>
              <a:gd name="T3" fmla="*/ 1080 h 4306"/>
              <a:gd name="T4" fmla="*/ 4630 w 6090"/>
              <a:gd name="T5" fmla="*/ 1540 h 4306"/>
              <a:gd name="T6" fmla="*/ 4215 w 6090"/>
              <a:gd name="T7" fmla="*/ 1540 h 4306"/>
              <a:gd name="T8" fmla="*/ 4215 w 6090"/>
              <a:gd name="T9" fmla="*/ 1540 h 4306"/>
              <a:gd name="T10" fmla="*/ 2152 w 6090"/>
              <a:gd name="T11" fmla="*/ 0 h 4306"/>
              <a:gd name="T12" fmla="*/ 2152 w 6090"/>
              <a:gd name="T13" fmla="*/ 0 h 4306"/>
              <a:gd name="T14" fmla="*/ 0 w 6090"/>
              <a:gd name="T15" fmla="*/ 2153 h 4306"/>
              <a:gd name="T16" fmla="*/ 0 w 6090"/>
              <a:gd name="T17" fmla="*/ 2153 h 4306"/>
              <a:gd name="T18" fmla="*/ 2152 w 6090"/>
              <a:gd name="T19" fmla="*/ 4305 h 4306"/>
              <a:gd name="T20" fmla="*/ 2152 w 6090"/>
              <a:gd name="T21" fmla="*/ 4305 h 4306"/>
              <a:gd name="T22" fmla="*/ 4215 w 6090"/>
              <a:gd name="T23" fmla="*/ 2765 h 4306"/>
              <a:gd name="T24" fmla="*/ 4630 w 6090"/>
              <a:gd name="T25" fmla="*/ 2765 h 4306"/>
              <a:gd name="T26" fmla="*/ 4630 w 6090"/>
              <a:gd name="T27" fmla="*/ 3224 h 4306"/>
              <a:gd name="T28" fmla="*/ 6089 w 6090"/>
              <a:gd name="T29" fmla="*/ 2153 h 4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90" h="4306">
                <a:moveTo>
                  <a:pt x="6089" y="2153"/>
                </a:moveTo>
                <a:lnTo>
                  <a:pt x="4630" y="1080"/>
                </a:lnTo>
                <a:lnTo>
                  <a:pt x="4630" y="1540"/>
                </a:lnTo>
                <a:lnTo>
                  <a:pt x="4215" y="1540"/>
                </a:lnTo>
                <a:lnTo>
                  <a:pt x="4215" y="1540"/>
                </a:lnTo>
                <a:cubicBezTo>
                  <a:pt x="3951" y="650"/>
                  <a:pt x="3128" y="0"/>
                  <a:pt x="2152" y="0"/>
                </a:cubicBezTo>
                <a:lnTo>
                  <a:pt x="2152" y="0"/>
                </a:lnTo>
                <a:cubicBezTo>
                  <a:pt x="963" y="0"/>
                  <a:pt x="0" y="964"/>
                  <a:pt x="0" y="2153"/>
                </a:cubicBezTo>
                <a:lnTo>
                  <a:pt x="0" y="2153"/>
                </a:lnTo>
                <a:cubicBezTo>
                  <a:pt x="0" y="3341"/>
                  <a:pt x="963" y="4305"/>
                  <a:pt x="2152" y="4305"/>
                </a:cubicBezTo>
                <a:lnTo>
                  <a:pt x="2152" y="4305"/>
                </a:lnTo>
                <a:cubicBezTo>
                  <a:pt x="3128" y="4305"/>
                  <a:pt x="3951" y="3655"/>
                  <a:pt x="4215" y="2765"/>
                </a:cubicBezTo>
                <a:lnTo>
                  <a:pt x="4630" y="2765"/>
                </a:lnTo>
                <a:lnTo>
                  <a:pt x="4630" y="3224"/>
                </a:lnTo>
                <a:lnTo>
                  <a:pt x="6089" y="2153"/>
                </a:ln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45" name="Freeform 16">
            <a:extLst>
              <a:ext uri="{FF2B5EF4-FFF2-40B4-BE49-F238E27FC236}">
                <a16:creationId xmlns:a16="http://schemas.microsoft.com/office/drawing/2014/main" id="{3E1C0B82-ACEF-424A-866E-22C006CB4E62}"/>
              </a:ext>
            </a:extLst>
          </p:cNvPr>
          <p:cNvSpPr>
            <a:spLocks noChangeArrowheads="1"/>
          </p:cNvSpPr>
          <p:nvPr/>
        </p:nvSpPr>
        <p:spPr bwMode="auto">
          <a:xfrm>
            <a:off x="6599404" y="5201026"/>
            <a:ext cx="947620" cy="947620"/>
          </a:xfrm>
          <a:custGeom>
            <a:avLst/>
            <a:gdLst>
              <a:gd name="T0" fmla="*/ 2901 w 2902"/>
              <a:gd name="T1" fmla="*/ 1451 h 2902"/>
              <a:gd name="T2" fmla="*/ 2901 w 2902"/>
              <a:gd name="T3" fmla="*/ 1451 h 2902"/>
              <a:gd name="T4" fmla="*/ 1450 w 2902"/>
              <a:gd name="T5" fmla="*/ 0 h 2902"/>
              <a:gd name="T6" fmla="*/ 1450 w 2902"/>
              <a:gd name="T7" fmla="*/ 0 h 2902"/>
              <a:gd name="T8" fmla="*/ 0 w 2902"/>
              <a:gd name="T9" fmla="*/ 1451 h 2902"/>
              <a:gd name="T10" fmla="*/ 0 w 2902"/>
              <a:gd name="T11" fmla="*/ 1451 h 2902"/>
              <a:gd name="T12" fmla="*/ 1450 w 2902"/>
              <a:gd name="T13" fmla="*/ 2901 h 2902"/>
              <a:gd name="T14" fmla="*/ 1450 w 2902"/>
              <a:gd name="T15" fmla="*/ 2901 h 2902"/>
              <a:gd name="T16" fmla="*/ 2901 w 2902"/>
              <a:gd name="T17" fmla="*/ 1451 h 29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2" h="2902">
                <a:moveTo>
                  <a:pt x="2901" y="1451"/>
                </a:moveTo>
                <a:lnTo>
                  <a:pt x="2901" y="1451"/>
                </a:lnTo>
                <a:cubicBezTo>
                  <a:pt x="2901" y="649"/>
                  <a:pt x="2252" y="0"/>
                  <a:pt x="1450" y="0"/>
                </a:cubicBezTo>
                <a:lnTo>
                  <a:pt x="1450" y="0"/>
                </a:lnTo>
                <a:cubicBezTo>
                  <a:pt x="649" y="0"/>
                  <a:pt x="0" y="649"/>
                  <a:pt x="0" y="1451"/>
                </a:cubicBezTo>
                <a:lnTo>
                  <a:pt x="0" y="1451"/>
                </a:lnTo>
                <a:cubicBezTo>
                  <a:pt x="0" y="2252"/>
                  <a:pt x="649" y="2901"/>
                  <a:pt x="1450" y="2901"/>
                </a:cubicBezTo>
                <a:lnTo>
                  <a:pt x="1450" y="2901"/>
                </a:lnTo>
                <a:cubicBezTo>
                  <a:pt x="2252" y="2901"/>
                  <a:pt x="2901" y="2252"/>
                  <a:pt x="2901" y="1451"/>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2" name="Freeform 11">
            <a:extLst>
              <a:ext uri="{FF2B5EF4-FFF2-40B4-BE49-F238E27FC236}">
                <a16:creationId xmlns:a16="http://schemas.microsoft.com/office/drawing/2014/main" id="{82F61F22-C96B-7447-9B99-0999A9A59891}"/>
              </a:ext>
            </a:extLst>
          </p:cNvPr>
          <p:cNvSpPr>
            <a:spLocks noChangeArrowheads="1"/>
          </p:cNvSpPr>
          <p:nvPr/>
        </p:nvSpPr>
        <p:spPr bwMode="auto">
          <a:xfrm>
            <a:off x="6373301" y="3297866"/>
            <a:ext cx="1988849" cy="1405588"/>
          </a:xfrm>
          <a:custGeom>
            <a:avLst/>
            <a:gdLst>
              <a:gd name="T0" fmla="*/ 6090 w 6091"/>
              <a:gd name="T1" fmla="*/ 2153 h 4305"/>
              <a:gd name="T2" fmla="*/ 4631 w 6091"/>
              <a:gd name="T3" fmla="*/ 1080 h 4305"/>
              <a:gd name="T4" fmla="*/ 4631 w 6091"/>
              <a:gd name="T5" fmla="*/ 1540 h 4305"/>
              <a:gd name="T6" fmla="*/ 4216 w 6091"/>
              <a:gd name="T7" fmla="*/ 1540 h 4305"/>
              <a:gd name="T8" fmla="*/ 4216 w 6091"/>
              <a:gd name="T9" fmla="*/ 1540 h 4305"/>
              <a:gd name="T10" fmla="*/ 2153 w 6091"/>
              <a:gd name="T11" fmla="*/ 0 h 4305"/>
              <a:gd name="T12" fmla="*/ 2153 w 6091"/>
              <a:gd name="T13" fmla="*/ 0 h 4305"/>
              <a:gd name="T14" fmla="*/ 0 w 6091"/>
              <a:gd name="T15" fmla="*/ 2153 h 4305"/>
              <a:gd name="T16" fmla="*/ 0 w 6091"/>
              <a:gd name="T17" fmla="*/ 2153 h 4305"/>
              <a:gd name="T18" fmla="*/ 2153 w 6091"/>
              <a:gd name="T19" fmla="*/ 4304 h 4305"/>
              <a:gd name="T20" fmla="*/ 2153 w 6091"/>
              <a:gd name="T21" fmla="*/ 4304 h 4305"/>
              <a:gd name="T22" fmla="*/ 4216 w 6091"/>
              <a:gd name="T23" fmla="*/ 2764 h 4305"/>
              <a:gd name="T24" fmla="*/ 4631 w 6091"/>
              <a:gd name="T25" fmla="*/ 2764 h 4305"/>
              <a:gd name="T26" fmla="*/ 4631 w 6091"/>
              <a:gd name="T27" fmla="*/ 3223 h 4305"/>
              <a:gd name="T28" fmla="*/ 6090 w 6091"/>
              <a:gd name="T29" fmla="*/ 2153 h 4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091" h="4305">
                <a:moveTo>
                  <a:pt x="6090" y="2153"/>
                </a:moveTo>
                <a:lnTo>
                  <a:pt x="4631" y="1080"/>
                </a:lnTo>
                <a:lnTo>
                  <a:pt x="4631" y="1540"/>
                </a:lnTo>
                <a:lnTo>
                  <a:pt x="4216" y="1540"/>
                </a:lnTo>
                <a:lnTo>
                  <a:pt x="4216" y="1540"/>
                </a:lnTo>
                <a:cubicBezTo>
                  <a:pt x="3952" y="649"/>
                  <a:pt x="3129" y="0"/>
                  <a:pt x="2153" y="0"/>
                </a:cubicBezTo>
                <a:lnTo>
                  <a:pt x="2153" y="0"/>
                </a:lnTo>
                <a:cubicBezTo>
                  <a:pt x="964" y="0"/>
                  <a:pt x="0" y="964"/>
                  <a:pt x="0" y="2153"/>
                </a:cubicBezTo>
                <a:lnTo>
                  <a:pt x="0" y="2153"/>
                </a:lnTo>
                <a:cubicBezTo>
                  <a:pt x="0" y="3340"/>
                  <a:pt x="964" y="4304"/>
                  <a:pt x="2153" y="4304"/>
                </a:cubicBezTo>
                <a:lnTo>
                  <a:pt x="2153" y="4304"/>
                </a:lnTo>
                <a:cubicBezTo>
                  <a:pt x="3129" y="4304"/>
                  <a:pt x="3952" y="3654"/>
                  <a:pt x="4216" y="2764"/>
                </a:cubicBezTo>
                <a:lnTo>
                  <a:pt x="4631" y="2764"/>
                </a:lnTo>
                <a:lnTo>
                  <a:pt x="4631" y="3223"/>
                </a:lnTo>
                <a:lnTo>
                  <a:pt x="6090" y="2153"/>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43" name="Freeform 17">
            <a:extLst>
              <a:ext uri="{FF2B5EF4-FFF2-40B4-BE49-F238E27FC236}">
                <a16:creationId xmlns:a16="http://schemas.microsoft.com/office/drawing/2014/main" id="{CD9A5A2B-8F38-B349-ADD7-EB2B3681D1E1}"/>
              </a:ext>
            </a:extLst>
          </p:cNvPr>
          <p:cNvSpPr>
            <a:spLocks noChangeArrowheads="1"/>
          </p:cNvSpPr>
          <p:nvPr/>
        </p:nvSpPr>
        <p:spPr bwMode="auto">
          <a:xfrm>
            <a:off x="6592204" y="3528290"/>
            <a:ext cx="947620" cy="947620"/>
          </a:xfrm>
          <a:custGeom>
            <a:avLst/>
            <a:gdLst>
              <a:gd name="T0" fmla="*/ 0 w 2902"/>
              <a:gd name="T1" fmla="*/ 1451 h 2901"/>
              <a:gd name="T2" fmla="*/ 0 w 2902"/>
              <a:gd name="T3" fmla="*/ 1451 h 2901"/>
              <a:gd name="T4" fmla="*/ 1451 w 2902"/>
              <a:gd name="T5" fmla="*/ 0 h 2901"/>
              <a:gd name="T6" fmla="*/ 1451 w 2902"/>
              <a:gd name="T7" fmla="*/ 0 h 2901"/>
              <a:gd name="T8" fmla="*/ 2901 w 2902"/>
              <a:gd name="T9" fmla="*/ 1451 h 2901"/>
              <a:gd name="T10" fmla="*/ 2901 w 2902"/>
              <a:gd name="T11" fmla="*/ 1451 h 2901"/>
              <a:gd name="T12" fmla="*/ 1451 w 2902"/>
              <a:gd name="T13" fmla="*/ 2900 h 2901"/>
              <a:gd name="T14" fmla="*/ 1451 w 2902"/>
              <a:gd name="T15" fmla="*/ 2900 h 2901"/>
              <a:gd name="T16" fmla="*/ 0 w 2902"/>
              <a:gd name="T17" fmla="*/ 1451 h 2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2" h="2901">
                <a:moveTo>
                  <a:pt x="0" y="1451"/>
                </a:moveTo>
                <a:lnTo>
                  <a:pt x="0" y="1451"/>
                </a:lnTo>
                <a:cubicBezTo>
                  <a:pt x="0" y="649"/>
                  <a:pt x="650" y="0"/>
                  <a:pt x="1451" y="0"/>
                </a:cubicBezTo>
                <a:lnTo>
                  <a:pt x="1451" y="0"/>
                </a:lnTo>
                <a:cubicBezTo>
                  <a:pt x="2252" y="0"/>
                  <a:pt x="2901" y="649"/>
                  <a:pt x="2901" y="1451"/>
                </a:cubicBezTo>
                <a:lnTo>
                  <a:pt x="2901" y="1451"/>
                </a:lnTo>
                <a:cubicBezTo>
                  <a:pt x="2901" y="2251"/>
                  <a:pt x="2252" y="2900"/>
                  <a:pt x="1451" y="2900"/>
                </a:cubicBezTo>
                <a:lnTo>
                  <a:pt x="1451" y="2900"/>
                </a:lnTo>
                <a:cubicBezTo>
                  <a:pt x="650" y="2900"/>
                  <a:pt x="0" y="2251"/>
                  <a:pt x="0" y="1451"/>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 name="Freeform 28">
            <a:extLst>
              <a:ext uri="{FF2B5EF4-FFF2-40B4-BE49-F238E27FC236}">
                <a16:creationId xmlns:a16="http://schemas.microsoft.com/office/drawing/2014/main" id="{555CC88A-3D41-2742-AC71-6719FFB8AAAE}"/>
              </a:ext>
            </a:extLst>
          </p:cNvPr>
          <p:cNvSpPr>
            <a:spLocks noChangeArrowheads="1"/>
          </p:cNvSpPr>
          <p:nvPr/>
        </p:nvSpPr>
        <p:spPr bwMode="auto">
          <a:xfrm>
            <a:off x="8994841" y="3333869"/>
            <a:ext cx="2462659" cy="1333580"/>
          </a:xfrm>
          <a:custGeom>
            <a:avLst/>
            <a:gdLst>
              <a:gd name="T0" fmla="*/ 2088 w 7542"/>
              <a:gd name="T1" fmla="*/ 3946 h 4084"/>
              <a:gd name="T2" fmla="*/ 7405 w 7542"/>
              <a:gd name="T3" fmla="*/ 3946 h 4084"/>
              <a:gd name="T4" fmla="*/ 7405 w 7542"/>
              <a:gd name="T5" fmla="*/ 136 h 4084"/>
              <a:gd name="T6" fmla="*/ 2088 w 7542"/>
              <a:gd name="T7" fmla="*/ 136 h 4084"/>
              <a:gd name="T8" fmla="*/ 2088 w 7542"/>
              <a:gd name="T9" fmla="*/ 1430 h 4084"/>
              <a:gd name="T10" fmla="*/ 2088 w 7542"/>
              <a:gd name="T11" fmla="*/ 1430 h 4084"/>
              <a:gd name="T12" fmla="*/ 2020 w 7542"/>
              <a:gd name="T13" fmla="*/ 1498 h 4084"/>
              <a:gd name="T14" fmla="*/ 1527 w 7542"/>
              <a:gd name="T15" fmla="*/ 1498 h 4084"/>
              <a:gd name="T16" fmla="*/ 1527 w 7542"/>
              <a:gd name="T17" fmla="*/ 1498 h 4084"/>
              <a:gd name="T18" fmla="*/ 1459 w 7542"/>
              <a:gd name="T19" fmla="*/ 1430 h 4084"/>
              <a:gd name="T20" fmla="*/ 1459 w 7542"/>
              <a:gd name="T21" fmla="*/ 1104 h 4084"/>
              <a:gd name="T22" fmla="*/ 184 w 7542"/>
              <a:gd name="T23" fmla="*/ 2042 h 4084"/>
              <a:gd name="T24" fmla="*/ 1459 w 7542"/>
              <a:gd name="T25" fmla="*/ 2979 h 4084"/>
              <a:gd name="T26" fmla="*/ 1459 w 7542"/>
              <a:gd name="T27" fmla="*/ 2653 h 4084"/>
              <a:gd name="T28" fmla="*/ 1459 w 7542"/>
              <a:gd name="T29" fmla="*/ 2653 h 4084"/>
              <a:gd name="T30" fmla="*/ 1527 w 7542"/>
              <a:gd name="T31" fmla="*/ 2585 h 4084"/>
              <a:gd name="T32" fmla="*/ 2020 w 7542"/>
              <a:gd name="T33" fmla="*/ 2585 h 4084"/>
              <a:gd name="T34" fmla="*/ 2020 w 7542"/>
              <a:gd name="T35" fmla="*/ 2585 h 4084"/>
              <a:gd name="T36" fmla="*/ 2088 w 7542"/>
              <a:gd name="T37" fmla="*/ 2653 h 4084"/>
              <a:gd name="T38" fmla="*/ 2088 w 7542"/>
              <a:gd name="T39" fmla="*/ 3946 h 4084"/>
              <a:gd name="T40" fmla="*/ 7473 w 7542"/>
              <a:gd name="T41" fmla="*/ 4083 h 4084"/>
              <a:gd name="T42" fmla="*/ 2020 w 7542"/>
              <a:gd name="T43" fmla="*/ 4083 h 4084"/>
              <a:gd name="T44" fmla="*/ 2020 w 7542"/>
              <a:gd name="T45" fmla="*/ 4083 h 4084"/>
              <a:gd name="T46" fmla="*/ 1952 w 7542"/>
              <a:gd name="T47" fmla="*/ 4015 h 4084"/>
              <a:gd name="T48" fmla="*/ 1952 w 7542"/>
              <a:gd name="T49" fmla="*/ 2721 h 4084"/>
              <a:gd name="T50" fmla="*/ 1595 w 7542"/>
              <a:gd name="T51" fmla="*/ 2721 h 4084"/>
              <a:gd name="T52" fmla="*/ 1595 w 7542"/>
              <a:gd name="T53" fmla="*/ 3113 h 4084"/>
              <a:gd name="T54" fmla="*/ 1595 w 7542"/>
              <a:gd name="T55" fmla="*/ 3113 h 4084"/>
              <a:gd name="T56" fmla="*/ 1558 w 7542"/>
              <a:gd name="T57" fmla="*/ 3174 h 4084"/>
              <a:gd name="T58" fmla="*/ 1558 w 7542"/>
              <a:gd name="T59" fmla="*/ 3174 h 4084"/>
              <a:gd name="T60" fmla="*/ 1487 w 7542"/>
              <a:gd name="T61" fmla="*/ 3168 h 4084"/>
              <a:gd name="T62" fmla="*/ 28 w 7542"/>
              <a:gd name="T63" fmla="*/ 2097 h 4084"/>
              <a:gd name="T64" fmla="*/ 28 w 7542"/>
              <a:gd name="T65" fmla="*/ 2097 h 4084"/>
              <a:gd name="T66" fmla="*/ 0 w 7542"/>
              <a:gd name="T67" fmla="*/ 2042 h 4084"/>
              <a:gd name="T68" fmla="*/ 0 w 7542"/>
              <a:gd name="T69" fmla="*/ 2042 h 4084"/>
              <a:gd name="T70" fmla="*/ 28 w 7542"/>
              <a:gd name="T71" fmla="*/ 1987 h 4084"/>
              <a:gd name="T72" fmla="*/ 1487 w 7542"/>
              <a:gd name="T73" fmla="*/ 915 h 4084"/>
              <a:gd name="T74" fmla="*/ 1487 w 7542"/>
              <a:gd name="T75" fmla="*/ 915 h 4084"/>
              <a:gd name="T76" fmla="*/ 1558 w 7542"/>
              <a:gd name="T77" fmla="*/ 909 h 4084"/>
              <a:gd name="T78" fmla="*/ 1558 w 7542"/>
              <a:gd name="T79" fmla="*/ 909 h 4084"/>
              <a:gd name="T80" fmla="*/ 1595 w 7542"/>
              <a:gd name="T81" fmla="*/ 970 h 4084"/>
              <a:gd name="T82" fmla="*/ 1595 w 7542"/>
              <a:gd name="T83" fmla="*/ 1362 h 4084"/>
              <a:gd name="T84" fmla="*/ 1952 w 7542"/>
              <a:gd name="T85" fmla="*/ 1362 h 4084"/>
              <a:gd name="T86" fmla="*/ 1952 w 7542"/>
              <a:gd name="T87" fmla="*/ 68 h 4084"/>
              <a:gd name="T88" fmla="*/ 1952 w 7542"/>
              <a:gd name="T89" fmla="*/ 68 h 4084"/>
              <a:gd name="T90" fmla="*/ 2020 w 7542"/>
              <a:gd name="T91" fmla="*/ 0 h 4084"/>
              <a:gd name="T92" fmla="*/ 7473 w 7542"/>
              <a:gd name="T93" fmla="*/ 0 h 4084"/>
              <a:gd name="T94" fmla="*/ 7473 w 7542"/>
              <a:gd name="T95" fmla="*/ 0 h 4084"/>
              <a:gd name="T96" fmla="*/ 7541 w 7542"/>
              <a:gd name="T97" fmla="*/ 68 h 4084"/>
              <a:gd name="T98" fmla="*/ 7541 w 7542"/>
              <a:gd name="T99" fmla="*/ 4015 h 4084"/>
              <a:gd name="T100" fmla="*/ 7541 w 7542"/>
              <a:gd name="T101" fmla="*/ 4015 h 4084"/>
              <a:gd name="T102" fmla="*/ 7473 w 7542"/>
              <a:gd name="T103" fmla="*/ 4083 h 4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542" h="4084">
                <a:moveTo>
                  <a:pt x="2088" y="3946"/>
                </a:moveTo>
                <a:lnTo>
                  <a:pt x="7405" y="3946"/>
                </a:lnTo>
                <a:lnTo>
                  <a:pt x="7405" y="136"/>
                </a:lnTo>
                <a:lnTo>
                  <a:pt x="2088" y="136"/>
                </a:lnTo>
                <a:lnTo>
                  <a:pt x="2088" y="1430"/>
                </a:lnTo>
                <a:lnTo>
                  <a:pt x="2088" y="1430"/>
                </a:lnTo>
                <a:cubicBezTo>
                  <a:pt x="2088" y="1467"/>
                  <a:pt x="2058" y="1498"/>
                  <a:pt x="2020" y="1498"/>
                </a:cubicBezTo>
                <a:lnTo>
                  <a:pt x="1527" y="1498"/>
                </a:lnTo>
                <a:lnTo>
                  <a:pt x="1527" y="1498"/>
                </a:lnTo>
                <a:cubicBezTo>
                  <a:pt x="1490" y="1498"/>
                  <a:pt x="1459" y="1467"/>
                  <a:pt x="1459" y="1430"/>
                </a:cubicBezTo>
                <a:lnTo>
                  <a:pt x="1459" y="1104"/>
                </a:lnTo>
                <a:lnTo>
                  <a:pt x="184" y="2042"/>
                </a:lnTo>
                <a:lnTo>
                  <a:pt x="1459" y="2979"/>
                </a:lnTo>
                <a:lnTo>
                  <a:pt x="1459" y="2653"/>
                </a:lnTo>
                <a:lnTo>
                  <a:pt x="1459" y="2653"/>
                </a:lnTo>
                <a:cubicBezTo>
                  <a:pt x="1459" y="2616"/>
                  <a:pt x="1490" y="2585"/>
                  <a:pt x="1527" y="2585"/>
                </a:cubicBezTo>
                <a:lnTo>
                  <a:pt x="2020" y="2585"/>
                </a:lnTo>
                <a:lnTo>
                  <a:pt x="2020" y="2585"/>
                </a:lnTo>
                <a:cubicBezTo>
                  <a:pt x="2058" y="2585"/>
                  <a:pt x="2088" y="2616"/>
                  <a:pt x="2088" y="2653"/>
                </a:cubicBezTo>
                <a:lnTo>
                  <a:pt x="2088" y="3946"/>
                </a:lnTo>
                <a:close/>
                <a:moveTo>
                  <a:pt x="7473" y="4083"/>
                </a:moveTo>
                <a:lnTo>
                  <a:pt x="2020" y="4083"/>
                </a:lnTo>
                <a:lnTo>
                  <a:pt x="2020" y="4083"/>
                </a:lnTo>
                <a:cubicBezTo>
                  <a:pt x="1983" y="4083"/>
                  <a:pt x="1952" y="4052"/>
                  <a:pt x="1952" y="4015"/>
                </a:cubicBezTo>
                <a:lnTo>
                  <a:pt x="1952" y="2721"/>
                </a:lnTo>
                <a:lnTo>
                  <a:pt x="1595" y="2721"/>
                </a:lnTo>
                <a:lnTo>
                  <a:pt x="1595" y="3113"/>
                </a:lnTo>
                <a:lnTo>
                  <a:pt x="1595" y="3113"/>
                </a:lnTo>
                <a:cubicBezTo>
                  <a:pt x="1595" y="3139"/>
                  <a:pt x="1582" y="3163"/>
                  <a:pt x="1558" y="3174"/>
                </a:cubicBezTo>
                <a:lnTo>
                  <a:pt x="1558" y="3174"/>
                </a:lnTo>
                <a:cubicBezTo>
                  <a:pt x="1536" y="3185"/>
                  <a:pt x="1508" y="3183"/>
                  <a:pt x="1487" y="3168"/>
                </a:cubicBezTo>
                <a:lnTo>
                  <a:pt x="28" y="2097"/>
                </a:lnTo>
                <a:lnTo>
                  <a:pt x="28" y="2097"/>
                </a:lnTo>
                <a:cubicBezTo>
                  <a:pt x="11" y="2084"/>
                  <a:pt x="0" y="2063"/>
                  <a:pt x="0" y="2042"/>
                </a:cubicBezTo>
                <a:lnTo>
                  <a:pt x="0" y="2042"/>
                </a:lnTo>
                <a:cubicBezTo>
                  <a:pt x="0" y="2021"/>
                  <a:pt x="11" y="2000"/>
                  <a:pt x="28" y="1987"/>
                </a:cubicBezTo>
                <a:lnTo>
                  <a:pt x="1487" y="915"/>
                </a:lnTo>
                <a:lnTo>
                  <a:pt x="1487" y="915"/>
                </a:lnTo>
                <a:cubicBezTo>
                  <a:pt x="1508" y="900"/>
                  <a:pt x="1536" y="897"/>
                  <a:pt x="1558" y="909"/>
                </a:cubicBezTo>
                <a:lnTo>
                  <a:pt x="1558" y="909"/>
                </a:lnTo>
                <a:cubicBezTo>
                  <a:pt x="1582" y="920"/>
                  <a:pt x="1595" y="944"/>
                  <a:pt x="1595" y="970"/>
                </a:cubicBezTo>
                <a:lnTo>
                  <a:pt x="1595" y="1362"/>
                </a:lnTo>
                <a:lnTo>
                  <a:pt x="1952" y="1362"/>
                </a:lnTo>
                <a:lnTo>
                  <a:pt x="1952" y="68"/>
                </a:lnTo>
                <a:lnTo>
                  <a:pt x="1952" y="68"/>
                </a:lnTo>
                <a:cubicBezTo>
                  <a:pt x="1952" y="31"/>
                  <a:pt x="1983" y="0"/>
                  <a:pt x="2020" y="0"/>
                </a:cubicBezTo>
                <a:lnTo>
                  <a:pt x="7473" y="0"/>
                </a:lnTo>
                <a:lnTo>
                  <a:pt x="7473" y="0"/>
                </a:lnTo>
                <a:cubicBezTo>
                  <a:pt x="7511" y="0"/>
                  <a:pt x="7541" y="31"/>
                  <a:pt x="7541" y="68"/>
                </a:cubicBezTo>
                <a:lnTo>
                  <a:pt x="7541" y="4015"/>
                </a:lnTo>
                <a:lnTo>
                  <a:pt x="7541" y="4015"/>
                </a:lnTo>
                <a:cubicBezTo>
                  <a:pt x="7541" y="4052"/>
                  <a:pt x="7511" y="4083"/>
                  <a:pt x="7473" y="4083"/>
                </a:cubicBezTo>
                <a:close/>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p:nvSpPr>
          <p:cNvPr id="54" name="TextBox 53">
            <a:extLst>
              <a:ext uri="{FF2B5EF4-FFF2-40B4-BE49-F238E27FC236}">
                <a16:creationId xmlns:a16="http://schemas.microsoft.com/office/drawing/2014/main" id="{126A051C-789C-F245-9D4D-F676B45E0630}"/>
              </a:ext>
            </a:extLst>
          </p:cNvPr>
          <p:cNvSpPr txBox="1"/>
          <p:nvPr/>
        </p:nvSpPr>
        <p:spPr>
          <a:xfrm>
            <a:off x="2766715" y="1826286"/>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2020</a:t>
            </a:r>
          </a:p>
        </p:txBody>
      </p:sp>
      <p:sp>
        <p:nvSpPr>
          <p:cNvPr id="55" name="TextBox 54">
            <a:extLst>
              <a:ext uri="{FF2B5EF4-FFF2-40B4-BE49-F238E27FC236}">
                <a16:creationId xmlns:a16="http://schemas.microsoft.com/office/drawing/2014/main" id="{64F6CDBA-CF55-C24E-A0D8-D6634B120CAB}"/>
              </a:ext>
            </a:extLst>
          </p:cNvPr>
          <p:cNvSpPr txBox="1"/>
          <p:nvPr/>
        </p:nvSpPr>
        <p:spPr>
          <a:xfrm>
            <a:off x="2794768" y="3501182"/>
            <a:ext cx="62869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2021</a:t>
            </a:r>
          </a:p>
        </p:txBody>
      </p:sp>
      <p:sp>
        <p:nvSpPr>
          <p:cNvPr id="56" name="TextBox 55">
            <a:extLst>
              <a:ext uri="{FF2B5EF4-FFF2-40B4-BE49-F238E27FC236}">
                <a16:creationId xmlns:a16="http://schemas.microsoft.com/office/drawing/2014/main" id="{1DBB63EC-C194-EB44-A110-370DBDA26639}"/>
              </a:ext>
            </a:extLst>
          </p:cNvPr>
          <p:cNvSpPr txBox="1"/>
          <p:nvPr/>
        </p:nvSpPr>
        <p:spPr>
          <a:xfrm>
            <a:off x="2774730" y="5174638"/>
            <a:ext cx="66877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2022</a:t>
            </a:r>
          </a:p>
        </p:txBody>
      </p:sp>
      <p:sp>
        <p:nvSpPr>
          <p:cNvPr id="57" name="TextBox 56">
            <a:extLst>
              <a:ext uri="{FF2B5EF4-FFF2-40B4-BE49-F238E27FC236}">
                <a16:creationId xmlns:a16="http://schemas.microsoft.com/office/drawing/2014/main" id="{20AE5BDC-B4E3-A546-BC6A-D346E5B2F613}"/>
              </a:ext>
            </a:extLst>
          </p:cNvPr>
          <p:cNvSpPr txBox="1"/>
          <p:nvPr/>
        </p:nvSpPr>
        <p:spPr>
          <a:xfrm>
            <a:off x="8377871" y="1825954"/>
            <a:ext cx="67518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2023</a:t>
            </a:r>
          </a:p>
        </p:txBody>
      </p:sp>
      <p:sp>
        <p:nvSpPr>
          <p:cNvPr id="58" name="TextBox 57">
            <a:extLst>
              <a:ext uri="{FF2B5EF4-FFF2-40B4-BE49-F238E27FC236}">
                <a16:creationId xmlns:a16="http://schemas.microsoft.com/office/drawing/2014/main" id="{4A09B4BA-DB75-3E41-9902-6C653BF49B77}"/>
              </a:ext>
            </a:extLst>
          </p:cNvPr>
          <p:cNvSpPr txBox="1"/>
          <p:nvPr/>
        </p:nvSpPr>
        <p:spPr>
          <a:xfrm>
            <a:off x="8369856" y="3500851"/>
            <a:ext cx="69121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2024</a:t>
            </a:r>
          </a:p>
        </p:txBody>
      </p:sp>
      <p:sp>
        <p:nvSpPr>
          <p:cNvPr id="59" name="TextBox 58">
            <a:extLst>
              <a:ext uri="{FF2B5EF4-FFF2-40B4-BE49-F238E27FC236}">
                <a16:creationId xmlns:a16="http://schemas.microsoft.com/office/drawing/2014/main" id="{2A932041-6E5D-B04D-8DAE-16DFE03208A4}"/>
              </a:ext>
            </a:extLst>
          </p:cNvPr>
          <p:cNvSpPr txBox="1"/>
          <p:nvPr/>
        </p:nvSpPr>
        <p:spPr>
          <a:xfrm>
            <a:off x="8373063" y="5174307"/>
            <a:ext cx="68480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2025</a:t>
            </a:r>
          </a:p>
        </p:txBody>
      </p:sp>
      <p:sp>
        <p:nvSpPr>
          <p:cNvPr id="60" name="Freeform 630">
            <a:extLst>
              <a:ext uri="{FF2B5EF4-FFF2-40B4-BE49-F238E27FC236}">
                <a16:creationId xmlns:a16="http://schemas.microsoft.com/office/drawing/2014/main" id="{BF8327D5-93B9-5A4E-BF52-8912EBB9F90C}"/>
              </a:ext>
            </a:extLst>
          </p:cNvPr>
          <p:cNvSpPr>
            <a:spLocks noChangeAspect="1"/>
          </p:cNvSpPr>
          <p:nvPr/>
        </p:nvSpPr>
        <p:spPr bwMode="auto">
          <a:xfrm>
            <a:off x="1294049" y="2144234"/>
            <a:ext cx="353012" cy="364500"/>
          </a:xfrm>
          <a:custGeom>
            <a:avLst/>
            <a:gdLst>
              <a:gd name="T0" fmla="*/ 426660 w 158757"/>
              <a:gd name="T1" fmla="*/ 537620 h 164742"/>
              <a:gd name="T2" fmla="*/ 678037 w 158757"/>
              <a:gd name="T3" fmla="*/ 537620 h 164742"/>
              <a:gd name="T4" fmla="*/ 678037 w 158757"/>
              <a:gd name="T5" fmla="*/ 787047 h 164742"/>
              <a:gd name="T6" fmla="*/ 678037 w 158757"/>
              <a:gd name="T7" fmla="*/ 2342653 h 164742"/>
              <a:gd name="T8" fmla="*/ 1465235 w 158757"/>
              <a:gd name="T9" fmla="*/ 2664274 h 164742"/>
              <a:gd name="T10" fmla="*/ 2245823 w 158757"/>
              <a:gd name="T11" fmla="*/ 2342653 h 164742"/>
              <a:gd name="T12" fmla="*/ 2245823 w 158757"/>
              <a:gd name="T13" fmla="*/ 787047 h 164742"/>
              <a:gd name="T14" fmla="*/ 2245823 w 158757"/>
              <a:gd name="T15" fmla="*/ 537620 h 164742"/>
              <a:gd name="T16" fmla="*/ 2497206 w 158757"/>
              <a:gd name="T17" fmla="*/ 537620 h 164742"/>
              <a:gd name="T18" fmla="*/ 2497206 w 158757"/>
              <a:gd name="T19" fmla="*/ 2592080 h 164742"/>
              <a:gd name="T20" fmla="*/ 1465235 w 158757"/>
              <a:gd name="T21" fmla="*/ 3018713 h 164742"/>
              <a:gd name="T22" fmla="*/ 426660 w 158757"/>
              <a:gd name="T23" fmla="*/ 2592080 h 164742"/>
              <a:gd name="T24" fmla="*/ 426660 w 158757"/>
              <a:gd name="T25" fmla="*/ 537620 h 164742"/>
              <a:gd name="T26" fmla="*/ 1465359 w 158757"/>
              <a:gd name="T27" fmla="*/ 0 h 164742"/>
              <a:gd name="T28" fmla="*/ 1637890 w 158757"/>
              <a:gd name="T29" fmla="*/ 178346 h 164742"/>
              <a:gd name="T30" fmla="*/ 1637890 w 158757"/>
              <a:gd name="T31" fmla="*/ 1327693 h 164742"/>
              <a:gd name="T32" fmla="*/ 1465359 w 158757"/>
              <a:gd name="T33" fmla="*/ 1506039 h 164742"/>
              <a:gd name="T34" fmla="*/ 1292829 w 158757"/>
              <a:gd name="T35" fmla="*/ 1327693 h 164742"/>
              <a:gd name="T36" fmla="*/ 1292829 w 158757"/>
              <a:gd name="T37" fmla="*/ 178346 h 164742"/>
              <a:gd name="T38" fmla="*/ 1465359 w 158757"/>
              <a:gd name="T39" fmla="*/ 0 h 1647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8757" h="164742">
                <a:moveTo>
                  <a:pt x="23127" y="29340"/>
                </a:moveTo>
                <a:cubicBezTo>
                  <a:pt x="27072" y="25400"/>
                  <a:pt x="33167" y="25400"/>
                  <a:pt x="36753" y="29340"/>
                </a:cubicBezTo>
                <a:cubicBezTo>
                  <a:pt x="40697" y="32922"/>
                  <a:pt x="40697" y="39012"/>
                  <a:pt x="36753" y="42952"/>
                </a:cubicBezTo>
                <a:cubicBezTo>
                  <a:pt x="13446" y="66235"/>
                  <a:pt x="13446" y="104205"/>
                  <a:pt x="36753" y="127847"/>
                </a:cubicBezTo>
                <a:cubicBezTo>
                  <a:pt x="48227" y="138951"/>
                  <a:pt x="63287" y="145399"/>
                  <a:pt x="79423" y="145399"/>
                </a:cubicBezTo>
                <a:cubicBezTo>
                  <a:pt x="95559" y="145399"/>
                  <a:pt x="110619" y="138951"/>
                  <a:pt x="121735" y="127847"/>
                </a:cubicBezTo>
                <a:cubicBezTo>
                  <a:pt x="145401" y="104205"/>
                  <a:pt x="145401" y="66235"/>
                  <a:pt x="121735" y="42952"/>
                </a:cubicBezTo>
                <a:cubicBezTo>
                  <a:pt x="118149" y="39012"/>
                  <a:pt x="118149" y="32922"/>
                  <a:pt x="121735" y="29340"/>
                </a:cubicBezTo>
                <a:cubicBezTo>
                  <a:pt x="125321" y="25400"/>
                  <a:pt x="131775" y="25400"/>
                  <a:pt x="135361" y="29340"/>
                </a:cubicBezTo>
                <a:cubicBezTo>
                  <a:pt x="166556" y="60146"/>
                  <a:pt x="166556" y="110653"/>
                  <a:pt x="135361" y="141459"/>
                </a:cubicBezTo>
                <a:cubicBezTo>
                  <a:pt x="119942" y="156861"/>
                  <a:pt x="99503" y="164742"/>
                  <a:pt x="79423" y="164742"/>
                </a:cubicBezTo>
                <a:cubicBezTo>
                  <a:pt x="58984" y="164742"/>
                  <a:pt x="38904" y="156861"/>
                  <a:pt x="23127" y="141459"/>
                </a:cubicBezTo>
                <a:cubicBezTo>
                  <a:pt x="-7710" y="110653"/>
                  <a:pt x="-7710" y="60146"/>
                  <a:pt x="23127" y="29340"/>
                </a:cubicBezTo>
                <a:close/>
                <a:moveTo>
                  <a:pt x="79430" y="0"/>
                </a:moveTo>
                <a:cubicBezTo>
                  <a:pt x="84625" y="0"/>
                  <a:pt x="88782" y="4686"/>
                  <a:pt x="88782" y="9733"/>
                </a:cubicBezTo>
                <a:lnTo>
                  <a:pt x="88782" y="72457"/>
                </a:lnTo>
                <a:cubicBezTo>
                  <a:pt x="88782" y="77864"/>
                  <a:pt x="84625" y="82190"/>
                  <a:pt x="79430" y="82190"/>
                </a:cubicBezTo>
                <a:cubicBezTo>
                  <a:pt x="74234" y="82190"/>
                  <a:pt x="70078" y="77864"/>
                  <a:pt x="70078" y="72457"/>
                </a:cubicBezTo>
                <a:lnTo>
                  <a:pt x="70078" y="9733"/>
                </a:lnTo>
                <a:cubicBezTo>
                  <a:pt x="70078" y="4686"/>
                  <a:pt x="74234" y="0"/>
                  <a:pt x="79430" y="0"/>
                </a:cubicBezTo>
                <a:close/>
              </a:path>
            </a:pathLst>
          </a:custGeom>
          <a:solidFill>
            <a:schemeClr val="accent1"/>
          </a:solidFill>
          <a:ln>
            <a:noFill/>
          </a:ln>
        </p:spPr>
        <p:txBody>
          <a:bodyPr anchor="ctr"/>
          <a:lstStyle/>
          <a:p>
            <a:endParaRPr lang="en-US" sz="900" dirty="0">
              <a:latin typeface="Lato Light" panose="020F0502020204030203" pitchFamily="34" charset="0"/>
            </a:endParaRPr>
          </a:p>
        </p:txBody>
      </p:sp>
      <p:sp>
        <p:nvSpPr>
          <p:cNvPr id="61" name="Freeform 631">
            <a:extLst>
              <a:ext uri="{FF2B5EF4-FFF2-40B4-BE49-F238E27FC236}">
                <a16:creationId xmlns:a16="http://schemas.microsoft.com/office/drawing/2014/main" id="{D174F6F6-D1D1-9C42-B7A9-CD020A74C921}"/>
              </a:ext>
            </a:extLst>
          </p:cNvPr>
          <p:cNvSpPr>
            <a:spLocks noChangeAspect="1"/>
          </p:cNvSpPr>
          <p:nvPr/>
        </p:nvSpPr>
        <p:spPr bwMode="auto">
          <a:xfrm>
            <a:off x="1235040" y="3800006"/>
            <a:ext cx="471030" cy="404189"/>
          </a:xfrm>
          <a:custGeom>
            <a:avLst/>
            <a:gdLst>
              <a:gd name="T0" fmla="*/ 502583 w 212659"/>
              <a:gd name="T1" fmla="*/ 401651 h 182199"/>
              <a:gd name="T2" fmla="*/ 471075 w 212659"/>
              <a:gd name="T3" fmla="*/ 570713 h 182199"/>
              <a:gd name="T4" fmla="*/ 439567 w 212659"/>
              <a:gd name="T5" fmla="*/ 401651 h 182199"/>
              <a:gd name="T6" fmla="*/ 337348 w 212659"/>
              <a:gd name="T7" fmla="*/ 331399 h 182199"/>
              <a:gd name="T8" fmla="*/ 411627 w 212659"/>
              <a:gd name="T9" fmla="*/ 580501 h 182199"/>
              <a:gd name="T10" fmla="*/ 346933 w 212659"/>
              <a:gd name="T11" fmla="*/ 580501 h 182199"/>
              <a:gd name="T12" fmla="*/ 337348 w 212659"/>
              <a:gd name="T13" fmla="*/ 397338 h 182199"/>
              <a:gd name="T14" fmla="*/ 326566 w 212659"/>
              <a:gd name="T15" fmla="*/ 459611 h 182199"/>
              <a:gd name="T16" fmla="*/ 263068 w 212659"/>
              <a:gd name="T17" fmla="*/ 459611 h 182199"/>
              <a:gd name="T18" fmla="*/ 337348 w 212659"/>
              <a:gd name="T19" fmla="*/ 331399 h 182199"/>
              <a:gd name="T20" fmla="*/ 482096 w 212659"/>
              <a:gd name="T21" fmla="*/ 289988 h 182199"/>
              <a:gd name="T22" fmla="*/ 426097 w 212659"/>
              <a:gd name="T23" fmla="*/ 326264 h 182199"/>
              <a:gd name="T24" fmla="*/ 232534 w 212659"/>
              <a:gd name="T25" fmla="*/ 383096 h 182199"/>
              <a:gd name="T26" fmla="*/ 199665 w 212659"/>
              <a:gd name="T27" fmla="*/ 581410 h 182199"/>
              <a:gd name="T28" fmla="*/ 166796 w 212659"/>
              <a:gd name="T29" fmla="*/ 383096 h 182199"/>
              <a:gd name="T30" fmla="*/ 67170 w 212659"/>
              <a:gd name="T31" fmla="*/ 155007 h 182199"/>
              <a:gd name="T32" fmla="*/ 61109 w 212659"/>
              <a:gd name="T33" fmla="*/ 222711 h 182199"/>
              <a:gd name="T34" fmla="*/ 16253 w 212659"/>
              <a:gd name="T35" fmla="*/ 234590 h 182199"/>
              <a:gd name="T36" fmla="*/ 21101 w 212659"/>
              <a:gd name="T37" fmla="*/ 163320 h 182199"/>
              <a:gd name="T38" fmla="*/ 214428 w 212659"/>
              <a:gd name="T39" fmla="*/ 131405 h 182199"/>
              <a:gd name="T40" fmla="*/ 242648 w 212659"/>
              <a:gd name="T41" fmla="*/ 190674 h 182199"/>
              <a:gd name="T42" fmla="*/ 126083 w 212659"/>
              <a:gd name="T43" fmla="*/ 484608 h 182199"/>
              <a:gd name="T44" fmla="*/ 59826 w 212659"/>
              <a:gd name="T45" fmla="*/ 484608 h 182199"/>
              <a:gd name="T46" fmla="*/ 214428 w 212659"/>
              <a:gd name="T47" fmla="*/ 131405 h 182199"/>
              <a:gd name="T48" fmla="*/ 609499 w 212659"/>
              <a:gd name="T49" fmla="*/ 382254 h 182199"/>
              <a:gd name="T50" fmla="*/ 576522 w 212659"/>
              <a:gd name="T51" fmla="*/ 602780 h 182199"/>
              <a:gd name="T52" fmla="*/ 543549 w 212659"/>
              <a:gd name="T53" fmla="*/ 382254 h 182199"/>
              <a:gd name="T54" fmla="*/ 300506 w 212659"/>
              <a:gd name="T55" fmla="*/ 139799 h 182199"/>
              <a:gd name="T56" fmla="*/ 334464 w 212659"/>
              <a:gd name="T57" fmla="*/ 0 h 182199"/>
              <a:gd name="T58" fmla="*/ 683731 w 212659"/>
              <a:gd name="T59" fmla="*/ 415705 h 182199"/>
              <a:gd name="T60" fmla="*/ 334464 w 212659"/>
              <a:gd name="T61" fmla="*/ 65637 h 182199"/>
              <a:gd name="T62" fmla="*/ 102833 w 212659"/>
              <a:gd name="T63" fmla="*/ 119122 h 182199"/>
              <a:gd name="T64" fmla="*/ 334464 w 212659"/>
              <a:gd name="T65" fmla="*/ 0 h 182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2659" h="182199">
                <a:moveTo>
                  <a:pt x="139821" y="109537"/>
                </a:moveTo>
                <a:cubicBezTo>
                  <a:pt x="144670" y="109537"/>
                  <a:pt x="149173" y="113872"/>
                  <a:pt x="149173" y="119290"/>
                </a:cubicBezTo>
                <a:lnTo>
                  <a:pt x="149173" y="159748"/>
                </a:lnTo>
                <a:cubicBezTo>
                  <a:pt x="149173" y="165166"/>
                  <a:pt x="144670" y="169501"/>
                  <a:pt x="139821" y="169501"/>
                </a:cubicBezTo>
                <a:cubicBezTo>
                  <a:pt x="134625" y="169501"/>
                  <a:pt x="130469" y="165166"/>
                  <a:pt x="130469" y="159748"/>
                </a:cubicBezTo>
                <a:lnTo>
                  <a:pt x="130469" y="119290"/>
                </a:lnTo>
                <a:cubicBezTo>
                  <a:pt x="130469" y="113872"/>
                  <a:pt x="134625" y="109537"/>
                  <a:pt x="139821" y="109537"/>
                </a:cubicBezTo>
                <a:close/>
                <a:moveTo>
                  <a:pt x="100129" y="98425"/>
                </a:moveTo>
                <a:cubicBezTo>
                  <a:pt x="112219" y="98425"/>
                  <a:pt x="122176" y="108579"/>
                  <a:pt x="122176" y="120910"/>
                </a:cubicBezTo>
                <a:lnTo>
                  <a:pt x="122176" y="172408"/>
                </a:lnTo>
                <a:cubicBezTo>
                  <a:pt x="122176" y="177847"/>
                  <a:pt x="117909" y="182199"/>
                  <a:pt x="112575" y="182199"/>
                </a:cubicBezTo>
                <a:cubicBezTo>
                  <a:pt x="107241" y="182199"/>
                  <a:pt x="102974" y="177847"/>
                  <a:pt x="102974" y="172408"/>
                </a:cubicBezTo>
                <a:lnTo>
                  <a:pt x="102974" y="120910"/>
                </a:lnTo>
                <a:cubicBezTo>
                  <a:pt x="102974" y="119459"/>
                  <a:pt x="101551" y="118009"/>
                  <a:pt x="100129" y="118009"/>
                </a:cubicBezTo>
                <a:cubicBezTo>
                  <a:pt x="98351" y="118009"/>
                  <a:pt x="96929" y="119459"/>
                  <a:pt x="96929" y="120910"/>
                </a:cubicBezTo>
                <a:lnTo>
                  <a:pt x="96929" y="136504"/>
                </a:lnTo>
                <a:cubicBezTo>
                  <a:pt x="96929" y="141582"/>
                  <a:pt x="93017" y="146296"/>
                  <a:pt x="87327" y="146296"/>
                </a:cubicBezTo>
                <a:cubicBezTo>
                  <a:pt x="82349" y="146296"/>
                  <a:pt x="78082" y="141582"/>
                  <a:pt x="78082" y="136504"/>
                </a:cubicBezTo>
                <a:lnTo>
                  <a:pt x="78082" y="120910"/>
                </a:lnTo>
                <a:cubicBezTo>
                  <a:pt x="78082" y="108579"/>
                  <a:pt x="88039" y="98425"/>
                  <a:pt x="100129" y="98425"/>
                </a:cubicBezTo>
                <a:close/>
                <a:moveTo>
                  <a:pt x="100455" y="63500"/>
                </a:moveTo>
                <a:cubicBezTo>
                  <a:pt x="117437" y="63500"/>
                  <a:pt x="133336" y="71760"/>
                  <a:pt x="143092" y="86126"/>
                </a:cubicBezTo>
                <a:cubicBezTo>
                  <a:pt x="145983" y="90435"/>
                  <a:pt x="144537" y="96541"/>
                  <a:pt x="140201" y="99773"/>
                </a:cubicBezTo>
                <a:cubicBezTo>
                  <a:pt x="135504" y="102646"/>
                  <a:pt x="129723" y="101209"/>
                  <a:pt x="126471" y="96900"/>
                </a:cubicBezTo>
                <a:cubicBezTo>
                  <a:pt x="121051" y="87921"/>
                  <a:pt x="110933" y="82893"/>
                  <a:pt x="100455" y="82893"/>
                </a:cubicBezTo>
                <a:cubicBezTo>
                  <a:pt x="83111" y="82893"/>
                  <a:pt x="69019" y="96541"/>
                  <a:pt x="69019" y="113779"/>
                </a:cubicBezTo>
                <a:lnTo>
                  <a:pt x="69019" y="162981"/>
                </a:lnTo>
                <a:cubicBezTo>
                  <a:pt x="69019" y="168368"/>
                  <a:pt x="64683" y="172678"/>
                  <a:pt x="59263" y="172678"/>
                </a:cubicBezTo>
                <a:cubicBezTo>
                  <a:pt x="53843" y="172678"/>
                  <a:pt x="49507" y="168368"/>
                  <a:pt x="49507" y="162981"/>
                </a:cubicBezTo>
                <a:lnTo>
                  <a:pt x="49507" y="113779"/>
                </a:lnTo>
                <a:cubicBezTo>
                  <a:pt x="49507" y="85766"/>
                  <a:pt x="72271" y="63500"/>
                  <a:pt x="100455" y="63500"/>
                </a:cubicBezTo>
                <a:close/>
                <a:moveTo>
                  <a:pt x="19937" y="46037"/>
                </a:moveTo>
                <a:cubicBezTo>
                  <a:pt x="24255" y="49212"/>
                  <a:pt x="25334" y="54856"/>
                  <a:pt x="22455" y="59090"/>
                </a:cubicBezTo>
                <a:cubicBezTo>
                  <a:pt x="20656" y="61559"/>
                  <a:pt x="19577" y="63676"/>
                  <a:pt x="18138" y="66145"/>
                </a:cubicBezTo>
                <a:cubicBezTo>
                  <a:pt x="16338" y="68967"/>
                  <a:pt x="13100" y="71084"/>
                  <a:pt x="9502" y="71084"/>
                </a:cubicBezTo>
                <a:cubicBezTo>
                  <a:pt x="8062" y="71084"/>
                  <a:pt x="6263" y="70731"/>
                  <a:pt x="4824" y="69673"/>
                </a:cubicBezTo>
                <a:cubicBezTo>
                  <a:pt x="146" y="67204"/>
                  <a:pt x="-1293" y="61206"/>
                  <a:pt x="1226" y="56620"/>
                </a:cubicBezTo>
                <a:cubicBezTo>
                  <a:pt x="2665" y="54151"/>
                  <a:pt x="4464" y="50976"/>
                  <a:pt x="6263" y="48506"/>
                </a:cubicBezTo>
                <a:cubicBezTo>
                  <a:pt x="9502" y="43920"/>
                  <a:pt x="15619" y="42862"/>
                  <a:pt x="19937" y="46037"/>
                </a:cubicBezTo>
                <a:close/>
                <a:moveTo>
                  <a:pt x="63645" y="39027"/>
                </a:moveTo>
                <a:cubicBezTo>
                  <a:pt x="68379" y="36512"/>
                  <a:pt x="74206" y="38667"/>
                  <a:pt x="76755" y="43338"/>
                </a:cubicBezTo>
                <a:cubicBezTo>
                  <a:pt x="79305" y="48367"/>
                  <a:pt x="77120" y="54115"/>
                  <a:pt x="72021" y="56630"/>
                </a:cubicBezTo>
                <a:cubicBezTo>
                  <a:pt x="50898" y="67048"/>
                  <a:pt x="37423" y="88244"/>
                  <a:pt x="37423" y="111955"/>
                </a:cubicBezTo>
                <a:lnTo>
                  <a:pt x="37423" y="143928"/>
                </a:lnTo>
                <a:cubicBezTo>
                  <a:pt x="37423" y="149317"/>
                  <a:pt x="32689" y="153628"/>
                  <a:pt x="27226" y="153628"/>
                </a:cubicBezTo>
                <a:cubicBezTo>
                  <a:pt x="22127" y="153628"/>
                  <a:pt x="17757" y="149317"/>
                  <a:pt x="17757" y="143928"/>
                </a:cubicBezTo>
                <a:lnTo>
                  <a:pt x="17757" y="111955"/>
                </a:lnTo>
                <a:cubicBezTo>
                  <a:pt x="17757" y="80700"/>
                  <a:pt x="35238" y="53037"/>
                  <a:pt x="63645" y="39027"/>
                </a:cubicBezTo>
                <a:close/>
                <a:moveTo>
                  <a:pt x="98981" y="31750"/>
                </a:moveTo>
                <a:cubicBezTo>
                  <a:pt x="143932" y="31750"/>
                  <a:pt x="180907" y="68297"/>
                  <a:pt x="180907" y="113529"/>
                </a:cubicBezTo>
                <a:lnTo>
                  <a:pt x="180907" y="169255"/>
                </a:lnTo>
                <a:cubicBezTo>
                  <a:pt x="180907" y="174683"/>
                  <a:pt x="176557" y="179025"/>
                  <a:pt x="171119" y="179025"/>
                </a:cubicBezTo>
                <a:cubicBezTo>
                  <a:pt x="165682" y="179025"/>
                  <a:pt x="161332" y="174683"/>
                  <a:pt x="161332" y="169255"/>
                </a:cubicBezTo>
                <a:lnTo>
                  <a:pt x="161332" y="113529"/>
                </a:lnTo>
                <a:cubicBezTo>
                  <a:pt x="161332" y="79153"/>
                  <a:pt x="133419" y="51290"/>
                  <a:pt x="98981" y="51290"/>
                </a:cubicBezTo>
                <a:cubicBezTo>
                  <a:pt x="93544" y="51290"/>
                  <a:pt x="89194" y="46948"/>
                  <a:pt x="89194" y="41520"/>
                </a:cubicBezTo>
                <a:cubicBezTo>
                  <a:pt x="89194" y="36092"/>
                  <a:pt x="93544" y="31750"/>
                  <a:pt x="98981" y="31750"/>
                </a:cubicBezTo>
                <a:close/>
                <a:moveTo>
                  <a:pt x="99273" y="0"/>
                </a:moveTo>
                <a:cubicBezTo>
                  <a:pt x="161546" y="0"/>
                  <a:pt x="212659" y="50902"/>
                  <a:pt x="212659" y="113717"/>
                </a:cubicBezTo>
                <a:cubicBezTo>
                  <a:pt x="212659" y="119132"/>
                  <a:pt x="208340" y="123464"/>
                  <a:pt x="202940" y="123464"/>
                </a:cubicBezTo>
                <a:cubicBezTo>
                  <a:pt x="197541" y="123464"/>
                  <a:pt x="193222" y="119132"/>
                  <a:pt x="193222" y="113717"/>
                </a:cubicBezTo>
                <a:cubicBezTo>
                  <a:pt x="193222" y="61732"/>
                  <a:pt x="151107" y="19494"/>
                  <a:pt x="99273" y="19494"/>
                </a:cubicBezTo>
                <a:cubicBezTo>
                  <a:pt x="79475" y="19494"/>
                  <a:pt x="60038" y="25631"/>
                  <a:pt x="44200" y="37184"/>
                </a:cubicBezTo>
                <a:cubicBezTo>
                  <a:pt x="39880" y="40433"/>
                  <a:pt x="33761" y="39350"/>
                  <a:pt x="30522" y="35379"/>
                </a:cubicBezTo>
                <a:cubicBezTo>
                  <a:pt x="27282" y="30685"/>
                  <a:pt x="28362" y="24548"/>
                  <a:pt x="32681" y="21660"/>
                </a:cubicBezTo>
                <a:cubicBezTo>
                  <a:pt x="52119" y="7220"/>
                  <a:pt x="75156" y="0"/>
                  <a:pt x="99273" y="0"/>
                </a:cubicBezTo>
                <a:close/>
              </a:path>
            </a:pathLst>
          </a:custGeom>
          <a:solidFill>
            <a:schemeClr val="accent2"/>
          </a:solidFill>
          <a:ln>
            <a:noFill/>
          </a:ln>
        </p:spPr>
        <p:txBody>
          <a:bodyPr anchor="ctr"/>
          <a:lstStyle/>
          <a:p>
            <a:endParaRPr lang="en-US" sz="900" dirty="0">
              <a:latin typeface="Lato Light" panose="020F0502020204030203" pitchFamily="34" charset="0"/>
            </a:endParaRPr>
          </a:p>
        </p:txBody>
      </p:sp>
      <p:sp>
        <p:nvSpPr>
          <p:cNvPr id="62" name="Freeform 61">
            <a:extLst>
              <a:ext uri="{FF2B5EF4-FFF2-40B4-BE49-F238E27FC236}">
                <a16:creationId xmlns:a16="http://schemas.microsoft.com/office/drawing/2014/main" id="{4B535C27-18EE-AB4E-B367-BC25C8F04854}"/>
              </a:ext>
            </a:extLst>
          </p:cNvPr>
          <p:cNvSpPr>
            <a:spLocks noChangeAspect="1"/>
          </p:cNvSpPr>
          <p:nvPr/>
        </p:nvSpPr>
        <p:spPr bwMode="auto">
          <a:xfrm>
            <a:off x="6876864" y="5478486"/>
            <a:ext cx="392699" cy="392699"/>
          </a:xfrm>
          <a:custGeom>
            <a:avLst/>
            <a:gdLst>
              <a:gd name="T0" fmla="*/ 2147483646 w 496"/>
              <a:gd name="T1" fmla="*/ 2147483646 h 496"/>
              <a:gd name="T2" fmla="*/ 2147483646 w 496"/>
              <a:gd name="T3" fmla="*/ 2147483646 h 496"/>
              <a:gd name="T4" fmla="*/ 2147483646 w 496"/>
              <a:gd name="T5" fmla="*/ 2147483646 h 496"/>
              <a:gd name="T6" fmla="*/ 2147483646 w 496"/>
              <a:gd name="T7" fmla="*/ 2147483646 h 496"/>
              <a:gd name="T8" fmla="*/ 2147483646 w 496"/>
              <a:gd name="T9" fmla="*/ 2147483646 h 496"/>
              <a:gd name="T10" fmla="*/ 2147483646 w 496"/>
              <a:gd name="T11" fmla="*/ 2147483646 h 496"/>
              <a:gd name="T12" fmla="*/ 2147483646 w 496"/>
              <a:gd name="T13" fmla="*/ 2147483646 h 496"/>
              <a:gd name="T14" fmla="*/ 2147483646 w 496"/>
              <a:gd name="T15" fmla="*/ 2147483646 h 496"/>
              <a:gd name="T16" fmla="*/ 2147483646 w 496"/>
              <a:gd name="T17" fmla="*/ 2147483646 h 496"/>
              <a:gd name="T18" fmla="*/ 2147483646 w 496"/>
              <a:gd name="T19" fmla="*/ 2147483646 h 496"/>
              <a:gd name="T20" fmla="*/ 2147483646 w 496"/>
              <a:gd name="T21" fmla="*/ 2147483646 h 496"/>
              <a:gd name="T22" fmla="*/ 2147483646 w 496"/>
              <a:gd name="T23" fmla="*/ 2147483646 h 496"/>
              <a:gd name="T24" fmla="*/ 2147483646 w 496"/>
              <a:gd name="T25" fmla="*/ 2147483646 h 496"/>
              <a:gd name="T26" fmla="*/ 2147483646 w 496"/>
              <a:gd name="T27" fmla="*/ 2147483646 h 496"/>
              <a:gd name="T28" fmla="*/ 2147483646 w 496"/>
              <a:gd name="T29" fmla="*/ 2147483646 h 496"/>
              <a:gd name="T30" fmla="*/ 2147483646 w 496"/>
              <a:gd name="T31" fmla="*/ 2147483646 h 496"/>
              <a:gd name="T32" fmla="*/ 2147483646 w 496"/>
              <a:gd name="T33" fmla="*/ 2147483646 h 496"/>
              <a:gd name="T34" fmla="*/ 2147483646 w 496"/>
              <a:gd name="T35" fmla="*/ 2147483646 h 496"/>
              <a:gd name="T36" fmla="*/ 2147483646 w 496"/>
              <a:gd name="T37" fmla="*/ 2147483646 h 496"/>
              <a:gd name="T38" fmla="*/ 2147483646 w 496"/>
              <a:gd name="T39" fmla="*/ 2147483646 h 496"/>
              <a:gd name="T40" fmla="*/ 2147483646 w 496"/>
              <a:gd name="T41" fmla="*/ 2147483646 h 496"/>
              <a:gd name="T42" fmla="*/ 2147483646 w 496"/>
              <a:gd name="T43" fmla="*/ 2147483646 h 496"/>
              <a:gd name="T44" fmla="*/ 2147483646 w 496"/>
              <a:gd name="T45" fmla="*/ 2147483646 h 496"/>
              <a:gd name="T46" fmla="*/ 2147483646 w 496"/>
              <a:gd name="T47" fmla="*/ 2147483646 h 496"/>
              <a:gd name="T48" fmla="*/ 2147483646 w 496"/>
              <a:gd name="T49" fmla="*/ 2147483646 h 496"/>
              <a:gd name="T50" fmla="*/ 2147483646 w 496"/>
              <a:gd name="T51" fmla="*/ 2147483646 h 496"/>
              <a:gd name="T52" fmla="*/ 2147483646 w 496"/>
              <a:gd name="T53" fmla="*/ 2147483646 h 496"/>
              <a:gd name="T54" fmla="*/ 2147483646 w 496"/>
              <a:gd name="T55" fmla="*/ 2147483646 h 496"/>
              <a:gd name="T56" fmla="*/ 1685395135 w 496"/>
              <a:gd name="T57" fmla="*/ 2147483646 h 496"/>
              <a:gd name="T58" fmla="*/ 1685395135 w 496"/>
              <a:gd name="T59" fmla="*/ 2147483646 h 496"/>
              <a:gd name="T60" fmla="*/ 2147483646 w 496"/>
              <a:gd name="T61" fmla="*/ 2147483646 h 496"/>
              <a:gd name="T62" fmla="*/ 2147483646 w 496"/>
              <a:gd name="T63" fmla="*/ 2147483646 h 496"/>
              <a:gd name="T64" fmla="*/ 2147483646 w 496"/>
              <a:gd name="T65" fmla="*/ 2147483646 h 496"/>
              <a:gd name="T66" fmla="*/ 2147483646 w 496"/>
              <a:gd name="T67" fmla="*/ 2147483646 h 496"/>
              <a:gd name="T68" fmla="*/ 2147483646 w 496"/>
              <a:gd name="T69" fmla="*/ 2147483646 h 496"/>
              <a:gd name="T70" fmla="*/ 2147483646 w 496"/>
              <a:gd name="T71" fmla="*/ 2147483646 h 496"/>
              <a:gd name="T72" fmla="*/ 2147483646 w 496"/>
              <a:gd name="T73" fmla="*/ 2147483646 h 496"/>
              <a:gd name="T74" fmla="*/ 2147483646 w 496"/>
              <a:gd name="T75" fmla="*/ 2147483646 h 496"/>
              <a:gd name="T76" fmla="*/ 2147483646 w 496"/>
              <a:gd name="T77" fmla="*/ 2147483646 h 496"/>
              <a:gd name="T78" fmla="*/ 2147483646 w 496"/>
              <a:gd name="T79" fmla="*/ 2147483646 h 496"/>
              <a:gd name="T80" fmla="*/ 2147483646 w 496"/>
              <a:gd name="T81" fmla="*/ 2147483646 h 496"/>
              <a:gd name="T82" fmla="*/ 2147483646 w 496"/>
              <a:gd name="T83" fmla="*/ 2147483646 h 496"/>
              <a:gd name="T84" fmla="*/ 2147483646 w 496"/>
              <a:gd name="T85" fmla="*/ 2147483646 h 496"/>
              <a:gd name="T86" fmla="*/ 2147483646 w 496"/>
              <a:gd name="T87" fmla="*/ 2147483646 h 496"/>
              <a:gd name="T88" fmla="*/ 2147483646 w 496"/>
              <a:gd name="T89" fmla="*/ 2147483646 h 496"/>
              <a:gd name="T90" fmla="*/ 2147483646 w 496"/>
              <a:gd name="T91" fmla="*/ 2147483646 h 496"/>
              <a:gd name="T92" fmla="*/ 2147483646 w 496"/>
              <a:gd name="T93" fmla="*/ 2147483646 h 496"/>
              <a:gd name="T94" fmla="*/ 2147483646 w 496"/>
              <a:gd name="T95" fmla="*/ 2147483646 h 496"/>
              <a:gd name="T96" fmla="*/ 2147483646 w 496"/>
              <a:gd name="T97" fmla="*/ 2147483646 h 496"/>
              <a:gd name="T98" fmla="*/ 2147483646 w 496"/>
              <a:gd name="T99" fmla="*/ 2147483646 h 496"/>
              <a:gd name="T100" fmla="*/ 2147483646 w 496"/>
              <a:gd name="T101" fmla="*/ 2147483646 h 496"/>
              <a:gd name="T102" fmla="*/ 2147483646 w 496"/>
              <a:gd name="T103" fmla="*/ 2147483646 h 496"/>
              <a:gd name="T104" fmla="*/ 2147483646 w 496"/>
              <a:gd name="T105" fmla="*/ 2147483646 h 49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96" h="496">
                <a:moveTo>
                  <a:pt x="399" y="144"/>
                </a:moveTo>
                <a:lnTo>
                  <a:pt x="353" y="98"/>
                </a:lnTo>
                <a:lnTo>
                  <a:pt x="384" y="67"/>
                </a:lnTo>
                <a:lnTo>
                  <a:pt x="429" y="113"/>
                </a:lnTo>
                <a:lnTo>
                  <a:pt x="399" y="144"/>
                </a:lnTo>
                <a:close/>
                <a:moveTo>
                  <a:pt x="83" y="368"/>
                </a:moveTo>
                <a:lnTo>
                  <a:pt x="315" y="136"/>
                </a:lnTo>
                <a:lnTo>
                  <a:pt x="361" y="183"/>
                </a:lnTo>
                <a:lnTo>
                  <a:pt x="129" y="414"/>
                </a:lnTo>
                <a:lnTo>
                  <a:pt x="66" y="430"/>
                </a:lnTo>
                <a:lnTo>
                  <a:pt x="83" y="368"/>
                </a:lnTo>
                <a:close/>
                <a:moveTo>
                  <a:pt x="487" y="95"/>
                </a:moveTo>
                <a:lnTo>
                  <a:pt x="402" y="10"/>
                </a:lnTo>
                <a:cubicBezTo>
                  <a:pt x="392" y="0"/>
                  <a:pt x="375" y="0"/>
                  <a:pt x="364" y="10"/>
                </a:cubicBezTo>
                <a:lnTo>
                  <a:pt x="40" y="335"/>
                </a:lnTo>
                <a:cubicBezTo>
                  <a:pt x="40" y="335"/>
                  <a:pt x="40" y="336"/>
                  <a:pt x="39" y="337"/>
                </a:cubicBezTo>
                <a:cubicBezTo>
                  <a:pt x="38" y="337"/>
                  <a:pt x="38" y="338"/>
                  <a:pt x="37" y="338"/>
                </a:cubicBezTo>
                <a:cubicBezTo>
                  <a:pt x="36" y="339"/>
                  <a:pt x="36" y="340"/>
                  <a:pt x="36" y="341"/>
                </a:cubicBezTo>
                <a:cubicBezTo>
                  <a:pt x="35" y="342"/>
                  <a:pt x="35" y="342"/>
                  <a:pt x="35" y="343"/>
                </a:cubicBezTo>
                <a:cubicBezTo>
                  <a:pt x="34" y="344"/>
                  <a:pt x="34" y="345"/>
                  <a:pt x="34" y="346"/>
                </a:cubicBezTo>
                <a:cubicBezTo>
                  <a:pt x="34" y="346"/>
                  <a:pt x="33" y="346"/>
                  <a:pt x="33" y="347"/>
                </a:cubicBezTo>
                <a:lnTo>
                  <a:pt x="2" y="462"/>
                </a:lnTo>
                <a:cubicBezTo>
                  <a:pt x="0" y="471"/>
                  <a:pt x="2" y="481"/>
                  <a:pt x="10" y="488"/>
                </a:cubicBezTo>
                <a:cubicBezTo>
                  <a:pt x="15" y="493"/>
                  <a:pt x="21" y="495"/>
                  <a:pt x="28" y="495"/>
                </a:cubicBezTo>
                <a:cubicBezTo>
                  <a:pt x="31" y="495"/>
                  <a:pt x="33" y="495"/>
                  <a:pt x="35" y="495"/>
                </a:cubicBezTo>
                <a:lnTo>
                  <a:pt x="150" y="464"/>
                </a:lnTo>
                <a:cubicBezTo>
                  <a:pt x="151" y="464"/>
                  <a:pt x="151" y="464"/>
                  <a:pt x="152" y="464"/>
                </a:cubicBezTo>
                <a:cubicBezTo>
                  <a:pt x="152" y="463"/>
                  <a:pt x="153" y="463"/>
                  <a:pt x="154" y="463"/>
                </a:cubicBezTo>
                <a:cubicBezTo>
                  <a:pt x="155" y="462"/>
                  <a:pt x="156" y="462"/>
                  <a:pt x="156" y="462"/>
                </a:cubicBezTo>
                <a:cubicBezTo>
                  <a:pt x="157" y="461"/>
                  <a:pt x="158" y="460"/>
                  <a:pt x="159" y="460"/>
                </a:cubicBezTo>
                <a:cubicBezTo>
                  <a:pt x="159" y="459"/>
                  <a:pt x="161" y="459"/>
                  <a:pt x="161" y="458"/>
                </a:cubicBezTo>
                <a:cubicBezTo>
                  <a:pt x="162" y="458"/>
                  <a:pt x="162" y="457"/>
                  <a:pt x="162" y="457"/>
                </a:cubicBezTo>
                <a:lnTo>
                  <a:pt x="487" y="133"/>
                </a:lnTo>
                <a:cubicBezTo>
                  <a:pt x="492" y="127"/>
                  <a:pt x="495" y="121"/>
                  <a:pt x="495" y="113"/>
                </a:cubicBezTo>
                <a:cubicBezTo>
                  <a:pt x="495" y="106"/>
                  <a:pt x="492" y="100"/>
                  <a:pt x="487" y="95"/>
                </a:cubicBezTo>
                <a:close/>
              </a:path>
            </a:pathLst>
          </a:custGeom>
          <a:solidFill>
            <a:schemeClr val="accent6"/>
          </a:solidFill>
          <a:ln>
            <a:noFill/>
          </a:ln>
        </p:spPr>
        <p:txBody>
          <a:bodyPr wrap="none" anchor="ctr"/>
          <a:lstStyle/>
          <a:p>
            <a:endParaRPr lang="en-US" sz="900" dirty="0">
              <a:latin typeface="Lato Light" panose="020F0502020204030203" pitchFamily="34" charset="0"/>
            </a:endParaRPr>
          </a:p>
        </p:txBody>
      </p:sp>
      <p:sp>
        <p:nvSpPr>
          <p:cNvPr id="63" name="Freeform 616">
            <a:extLst>
              <a:ext uri="{FF2B5EF4-FFF2-40B4-BE49-F238E27FC236}">
                <a16:creationId xmlns:a16="http://schemas.microsoft.com/office/drawing/2014/main" id="{A1EBA8EB-3277-2E4F-B964-970D5D5D541B}"/>
              </a:ext>
            </a:extLst>
          </p:cNvPr>
          <p:cNvSpPr>
            <a:spLocks noChangeAspect="1"/>
          </p:cNvSpPr>
          <p:nvPr/>
        </p:nvSpPr>
        <p:spPr bwMode="auto">
          <a:xfrm>
            <a:off x="6890441" y="2132366"/>
            <a:ext cx="365545" cy="396877"/>
          </a:xfrm>
          <a:custGeom>
            <a:avLst/>
            <a:gdLst>
              <a:gd name="T0" fmla="*/ 659912 w 164742"/>
              <a:gd name="T1" fmla="*/ 2336316 h 178666"/>
              <a:gd name="T2" fmla="*/ 359959 w 164742"/>
              <a:gd name="T3" fmla="*/ 2633553 h 178666"/>
              <a:gd name="T4" fmla="*/ 659912 w 164742"/>
              <a:gd name="T5" fmla="*/ 2924185 h 178666"/>
              <a:gd name="T6" fmla="*/ 866568 w 164742"/>
              <a:gd name="T7" fmla="*/ 2838309 h 178666"/>
              <a:gd name="T8" fmla="*/ 946697 w 164742"/>
              <a:gd name="T9" fmla="*/ 2648972 h 178666"/>
              <a:gd name="T10" fmla="*/ 938563 w 164742"/>
              <a:gd name="T11" fmla="*/ 2640491 h 178666"/>
              <a:gd name="T12" fmla="*/ 938563 w 164742"/>
              <a:gd name="T13" fmla="*/ 2597934 h 178666"/>
              <a:gd name="T14" fmla="*/ 866568 w 164742"/>
              <a:gd name="T15" fmla="*/ 2423018 h 178666"/>
              <a:gd name="T16" fmla="*/ 659912 w 164742"/>
              <a:gd name="T17" fmla="*/ 2336316 h 178666"/>
              <a:gd name="T18" fmla="*/ 2390404 w 164742"/>
              <a:gd name="T19" fmla="*/ 1784939 h 178666"/>
              <a:gd name="T20" fmla="*/ 2090430 w 164742"/>
              <a:gd name="T21" fmla="*/ 2078530 h 178666"/>
              <a:gd name="T22" fmla="*/ 2390404 w 164742"/>
              <a:gd name="T23" fmla="*/ 2372104 h 178666"/>
              <a:gd name="T24" fmla="*/ 2683705 w 164742"/>
              <a:gd name="T25" fmla="*/ 2078530 h 178666"/>
              <a:gd name="T26" fmla="*/ 2390404 w 164742"/>
              <a:gd name="T27" fmla="*/ 1784939 h 178666"/>
              <a:gd name="T28" fmla="*/ 2686234 w 164742"/>
              <a:gd name="T29" fmla="*/ 438969 h 178666"/>
              <a:gd name="T30" fmla="*/ 1289413 w 164742"/>
              <a:gd name="T31" fmla="*/ 964404 h 178666"/>
              <a:gd name="T32" fmla="*/ 1289413 w 164742"/>
              <a:gd name="T33" fmla="*/ 1152734 h 178666"/>
              <a:gd name="T34" fmla="*/ 2686234 w 164742"/>
              <a:gd name="T35" fmla="*/ 616001 h 178666"/>
              <a:gd name="T36" fmla="*/ 2759067 w 164742"/>
              <a:gd name="T37" fmla="*/ 6645 h 178666"/>
              <a:gd name="T38" fmla="*/ 2951052 w 164742"/>
              <a:gd name="T39" fmla="*/ 26589 h 178666"/>
              <a:gd name="T40" fmla="*/ 3043722 w 164742"/>
              <a:gd name="T41" fmla="*/ 179566 h 178666"/>
              <a:gd name="T42" fmla="*/ 3043722 w 164742"/>
              <a:gd name="T43" fmla="*/ 2061844 h 178666"/>
              <a:gd name="T44" fmla="*/ 3038802 w 164742"/>
              <a:gd name="T45" fmla="*/ 2066774 h 178666"/>
              <a:gd name="T46" fmla="*/ 3043664 w 164742"/>
              <a:gd name="T47" fmla="*/ 2078530 h 178666"/>
              <a:gd name="T48" fmla="*/ 2390404 w 164742"/>
              <a:gd name="T49" fmla="*/ 2732422 h 178666"/>
              <a:gd name="T50" fmla="*/ 1730468 w 164742"/>
              <a:gd name="T51" fmla="*/ 2078530 h 178666"/>
              <a:gd name="T52" fmla="*/ 2390404 w 164742"/>
              <a:gd name="T53" fmla="*/ 1424632 h 178666"/>
              <a:gd name="T54" fmla="*/ 2686234 w 164742"/>
              <a:gd name="T55" fmla="*/ 1547559 h 178666"/>
              <a:gd name="T56" fmla="*/ 2686234 w 164742"/>
              <a:gd name="T57" fmla="*/ 1002456 h 178666"/>
              <a:gd name="T58" fmla="*/ 1289413 w 164742"/>
              <a:gd name="T59" fmla="*/ 1539166 h 178666"/>
              <a:gd name="T60" fmla="*/ 1289413 w 164742"/>
              <a:gd name="T61" fmla="*/ 2576443 h 178666"/>
              <a:gd name="T62" fmla="*/ 1313180 w 164742"/>
              <a:gd name="T63" fmla="*/ 2633553 h 178666"/>
              <a:gd name="T64" fmla="*/ 659912 w 164742"/>
              <a:gd name="T65" fmla="*/ 3287475 h 178666"/>
              <a:gd name="T66" fmla="*/ 0 w 164742"/>
              <a:gd name="T67" fmla="*/ 2633553 h 178666"/>
              <a:gd name="T68" fmla="*/ 659912 w 164742"/>
              <a:gd name="T69" fmla="*/ 1979631 h 178666"/>
              <a:gd name="T70" fmla="*/ 938563 w 164742"/>
              <a:gd name="T71" fmla="*/ 2096254 h 178666"/>
              <a:gd name="T72" fmla="*/ 938563 w 164742"/>
              <a:gd name="T73" fmla="*/ 838033 h 178666"/>
              <a:gd name="T74" fmla="*/ 1044482 w 164742"/>
              <a:gd name="T75" fmla="*/ 671750 h 1786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64742" h="178666">
                <a:moveTo>
                  <a:pt x="35718" y="126973"/>
                </a:moveTo>
                <a:cubicBezTo>
                  <a:pt x="26699" y="126973"/>
                  <a:pt x="19483" y="134153"/>
                  <a:pt x="19483" y="143127"/>
                </a:cubicBezTo>
                <a:cubicBezTo>
                  <a:pt x="19483" y="151743"/>
                  <a:pt x="26699" y="158922"/>
                  <a:pt x="35718" y="158922"/>
                </a:cubicBezTo>
                <a:cubicBezTo>
                  <a:pt x="40048" y="158922"/>
                  <a:pt x="44017" y="157127"/>
                  <a:pt x="46903" y="154255"/>
                </a:cubicBezTo>
                <a:lnTo>
                  <a:pt x="51240" y="143965"/>
                </a:lnTo>
                <a:lnTo>
                  <a:pt x="50800" y="143504"/>
                </a:lnTo>
                <a:lnTo>
                  <a:pt x="50800" y="141191"/>
                </a:lnTo>
                <a:lnTo>
                  <a:pt x="46903" y="131685"/>
                </a:lnTo>
                <a:cubicBezTo>
                  <a:pt x="44017" y="128768"/>
                  <a:pt x="40048" y="126973"/>
                  <a:pt x="35718" y="126973"/>
                </a:cubicBezTo>
                <a:close/>
                <a:moveTo>
                  <a:pt x="129381" y="97007"/>
                </a:moveTo>
                <a:cubicBezTo>
                  <a:pt x="120361" y="97007"/>
                  <a:pt x="113145" y="104260"/>
                  <a:pt x="113145" y="112963"/>
                </a:cubicBezTo>
                <a:cubicBezTo>
                  <a:pt x="113145" y="121666"/>
                  <a:pt x="120361" y="128918"/>
                  <a:pt x="129381" y="128918"/>
                </a:cubicBezTo>
                <a:cubicBezTo>
                  <a:pt x="138040" y="128918"/>
                  <a:pt x="145256" y="121666"/>
                  <a:pt x="145256" y="112963"/>
                </a:cubicBezTo>
                <a:cubicBezTo>
                  <a:pt x="145256" y="104260"/>
                  <a:pt x="138040" y="97007"/>
                  <a:pt x="129381" y="97007"/>
                </a:cubicBezTo>
                <a:close/>
                <a:moveTo>
                  <a:pt x="145393" y="23857"/>
                </a:moveTo>
                <a:lnTo>
                  <a:pt x="69790" y="52413"/>
                </a:lnTo>
                <a:lnTo>
                  <a:pt x="69790" y="62648"/>
                </a:lnTo>
                <a:lnTo>
                  <a:pt x="145393" y="33478"/>
                </a:lnTo>
                <a:lnTo>
                  <a:pt x="145393" y="23857"/>
                </a:lnTo>
                <a:close/>
                <a:moveTo>
                  <a:pt x="149335" y="361"/>
                </a:moveTo>
                <a:cubicBezTo>
                  <a:pt x="152559" y="-362"/>
                  <a:pt x="156859" y="-1"/>
                  <a:pt x="159726" y="1445"/>
                </a:cubicBezTo>
                <a:cubicBezTo>
                  <a:pt x="162234" y="3614"/>
                  <a:pt x="164742" y="6506"/>
                  <a:pt x="164742" y="9759"/>
                </a:cubicBezTo>
                <a:lnTo>
                  <a:pt x="164742" y="112056"/>
                </a:lnTo>
                <a:lnTo>
                  <a:pt x="164476" y="112324"/>
                </a:lnTo>
                <a:lnTo>
                  <a:pt x="164739" y="112963"/>
                </a:lnTo>
                <a:cubicBezTo>
                  <a:pt x="164739" y="132545"/>
                  <a:pt x="148864" y="148500"/>
                  <a:pt x="129381" y="148500"/>
                </a:cubicBezTo>
                <a:cubicBezTo>
                  <a:pt x="109898" y="148500"/>
                  <a:pt x="93662" y="132545"/>
                  <a:pt x="93662" y="112963"/>
                </a:cubicBezTo>
                <a:cubicBezTo>
                  <a:pt x="93662" y="93381"/>
                  <a:pt x="109898" y="77425"/>
                  <a:pt x="129381" y="77425"/>
                </a:cubicBezTo>
                <a:lnTo>
                  <a:pt x="145393" y="84106"/>
                </a:lnTo>
                <a:lnTo>
                  <a:pt x="145393" y="54481"/>
                </a:lnTo>
                <a:lnTo>
                  <a:pt x="69790" y="83650"/>
                </a:lnTo>
                <a:lnTo>
                  <a:pt x="69790" y="140023"/>
                </a:lnTo>
                <a:lnTo>
                  <a:pt x="71076" y="143127"/>
                </a:lnTo>
                <a:cubicBezTo>
                  <a:pt x="71076" y="162512"/>
                  <a:pt x="55201" y="178666"/>
                  <a:pt x="35718" y="178666"/>
                </a:cubicBezTo>
                <a:cubicBezTo>
                  <a:pt x="15875" y="178666"/>
                  <a:pt x="0" y="162512"/>
                  <a:pt x="0" y="143127"/>
                </a:cubicBezTo>
                <a:cubicBezTo>
                  <a:pt x="0" y="123742"/>
                  <a:pt x="15875" y="107588"/>
                  <a:pt x="35718" y="107588"/>
                </a:cubicBezTo>
                <a:lnTo>
                  <a:pt x="50800" y="113926"/>
                </a:lnTo>
                <a:lnTo>
                  <a:pt x="50800" y="45545"/>
                </a:lnTo>
                <a:cubicBezTo>
                  <a:pt x="50800" y="41569"/>
                  <a:pt x="52950" y="37954"/>
                  <a:pt x="56533" y="36508"/>
                </a:cubicBezTo>
                <a:lnTo>
                  <a:pt x="149335" y="361"/>
                </a:lnTo>
                <a:close/>
              </a:path>
            </a:pathLst>
          </a:custGeom>
          <a:solidFill>
            <a:schemeClr val="accent4"/>
          </a:solidFill>
          <a:ln>
            <a:noFill/>
          </a:ln>
        </p:spPr>
        <p:txBody>
          <a:bodyPr anchor="ctr"/>
          <a:lstStyle/>
          <a:p>
            <a:endParaRPr lang="en-US" sz="900" dirty="0">
              <a:latin typeface="Lato Light" panose="020F0502020204030203" pitchFamily="34" charset="0"/>
            </a:endParaRPr>
          </a:p>
        </p:txBody>
      </p:sp>
      <p:sp>
        <p:nvSpPr>
          <p:cNvPr id="64" name="Freeform 621">
            <a:extLst>
              <a:ext uri="{FF2B5EF4-FFF2-40B4-BE49-F238E27FC236}">
                <a16:creationId xmlns:a16="http://schemas.microsoft.com/office/drawing/2014/main" id="{7501F8ED-AB5B-F249-9DE4-B76811597923}"/>
              </a:ext>
            </a:extLst>
          </p:cNvPr>
          <p:cNvSpPr>
            <a:spLocks noChangeAspect="1"/>
          </p:cNvSpPr>
          <p:nvPr/>
        </p:nvSpPr>
        <p:spPr bwMode="auto">
          <a:xfrm>
            <a:off x="1319115" y="5474830"/>
            <a:ext cx="302880" cy="400011"/>
          </a:xfrm>
          <a:custGeom>
            <a:avLst/>
            <a:gdLst>
              <a:gd name="T0" fmla="*/ 179020 w 136167"/>
              <a:gd name="T1" fmla="*/ 1334949 h 180612"/>
              <a:gd name="T2" fmla="*/ 358033 w 136167"/>
              <a:gd name="T3" fmla="*/ 1504540 h 180612"/>
              <a:gd name="T4" fmla="*/ 1259759 w 136167"/>
              <a:gd name="T5" fmla="*/ 2398191 h 180612"/>
              <a:gd name="T6" fmla="*/ 2161468 w 136167"/>
              <a:gd name="T7" fmla="*/ 1504540 h 180612"/>
              <a:gd name="T8" fmla="*/ 2340481 w 136167"/>
              <a:gd name="T9" fmla="*/ 1334949 h 180612"/>
              <a:gd name="T10" fmla="*/ 2519501 w 136167"/>
              <a:gd name="T11" fmla="*/ 1504540 h 180612"/>
              <a:gd name="T12" fmla="*/ 1750291 w 136167"/>
              <a:gd name="T13" fmla="*/ 2652983 h 180612"/>
              <a:gd name="T14" fmla="*/ 1432910 w 136167"/>
              <a:gd name="T15" fmla="*/ 2716037 h 180612"/>
              <a:gd name="T16" fmla="*/ 1432910 w 136167"/>
              <a:gd name="T17" fmla="*/ 3122271 h 180612"/>
              <a:gd name="T18" fmla="*/ 1259871 w 136167"/>
              <a:gd name="T19" fmla="*/ 3301713 h 180612"/>
              <a:gd name="T20" fmla="*/ 1086828 w 136167"/>
              <a:gd name="T21" fmla="*/ 3122271 h 180612"/>
              <a:gd name="T22" fmla="*/ 1086828 w 136167"/>
              <a:gd name="T23" fmla="*/ 2715886 h 180612"/>
              <a:gd name="T24" fmla="*/ 772005 w 136167"/>
              <a:gd name="T25" fmla="*/ 2652983 h 180612"/>
              <a:gd name="T26" fmla="*/ 0 w 136167"/>
              <a:gd name="T27" fmla="*/ 1504540 h 180612"/>
              <a:gd name="T28" fmla="*/ 179020 w 136167"/>
              <a:gd name="T29" fmla="*/ 1334949 h 180612"/>
              <a:gd name="T30" fmla="*/ 1245088 w 136167"/>
              <a:gd name="T31" fmla="*/ 355271 h 180612"/>
              <a:gd name="T32" fmla="*/ 973948 w 136167"/>
              <a:gd name="T33" fmla="*/ 625018 h 180612"/>
              <a:gd name="T34" fmla="*/ 973948 w 136167"/>
              <a:gd name="T35" fmla="*/ 1486901 h 180612"/>
              <a:gd name="T36" fmla="*/ 1245088 w 136167"/>
              <a:gd name="T37" fmla="*/ 1756649 h 180612"/>
              <a:gd name="T38" fmla="*/ 1516211 w 136167"/>
              <a:gd name="T39" fmla="*/ 1486901 h 180612"/>
              <a:gd name="T40" fmla="*/ 1516211 w 136167"/>
              <a:gd name="T41" fmla="*/ 625018 h 180612"/>
              <a:gd name="T42" fmla="*/ 1245088 w 136167"/>
              <a:gd name="T43" fmla="*/ 355271 h 180612"/>
              <a:gd name="T44" fmla="*/ 1245088 w 136167"/>
              <a:gd name="T45" fmla="*/ 0 h 180612"/>
              <a:gd name="T46" fmla="*/ 1873298 w 136167"/>
              <a:gd name="T47" fmla="*/ 625018 h 180612"/>
              <a:gd name="T48" fmla="*/ 1873298 w 136167"/>
              <a:gd name="T49" fmla="*/ 1486901 h 180612"/>
              <a:gd name="T50" fmla="*/ 1245088 w 136167"/>
              <a:gd name="T51" fmla="*/ 2111913 h 180612"/>
              <a:gd name="T52" fmla="*/ 616850 w 136167"/>
              <a:gd name="T53" fmla="*/ 1486901 h 180612"/>
              <a:gd name="T54" fmla="*/ 616850 w 136167"/>
              <a:gd name="T55" fmla="*/ 625018 h 180612"/>
              <a:gd name="T56" fmla="*/ 1245088 w 136167"/>
              <a:gd name="T57" fmla="*/ 0 h 1806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6167" h="180612">
                <a:moveTo>
                  <a:pt x="9675" y="73025"/>
                </a:moveTo>
                <a:cubicBezTo>
                  <a:pt x="15050" y="73025"/>
                  <a:pt x="19350" y="77307"/>
                  <a:pt x="19350" y="82302"/>
                </a:cubicBezTo>
                <a:cubicBezTo>
                  <a:pt x="19350" y="109421"/>
                  <a:pt x="41208" y="131187"/>
                  <a:pt x="68084" y="131187"/>
                </a:cubicBezTo>
                <a:cubicBezTo>
                  <a:pt x="94959" y="131187"/>
                  <a:pt x="116817" y="109421"/>
                  <a:pt x="116817" y="82302"/>
                </a:cubicBezTo>
                <a:cubicBezTo>
                  <a:pt x="116817" y="77307"/>
                  <a:pt x="121117" y="73025"/>
                  <a:pt x="126492" y="73025"/>
                </a:cubicBezTo>
                <a:cubicBezTo>
                  <a:pt x="131867" y="73025"/>
                  <a:pt x="136167" y="77307"/>
                  <a:pt x="136167" y="82302"/>
                </a:cubicBezTo>
                <a:cubicBezTo>
                  <a:pt x="136167" y="110670"/>
                  <a:pt x="119034" y="134822"/>
                  <a:pt x="94595" y="145125"/>
                </a:cubicBezTo>
                <a:lnTo>
                  <a:pt x="77442" y="148574"/>
                </a:lnTo>
                <a:lnTo>
                  <a:pt x="77442" y="170796"/>
                </a:lnTo>
                <a:cubicBezTo>
                  <a:pt x="77442" y="176249"/>
                  <a:pt x="73286" y="180612"/>
                  <a:pt x="68090" y="180612"/>
                </a:cubicBezTo>
                <a:cubicBezTo>
                  <a:pt x="62895" y="180612"/>
                  <a:pt x="58738" y="176249"/>
                  <a:pt x="58738" y="170796"/>
                </a:cubicBezTo>
                <a:lnTo>
                  <a:pt x="58738" y="148566"/>
                </a:lnTo>
                <a:lnTo>
                  <a:pt x="41723" y="145125"/>
                </a:lnTo>
                <a:cubicBezTo>
                  <a:pt x="17334" y="134822"/>
                  <a:pt x="0" y="110670"/>
                  <a:pt x="0" y="82302"/>
                </a:cubicBezTo>
                <a:cubicBezTo>
                  <a:pt x="0" y="77307"/>
                  <a:pt x="4300" y="73025"/>
                  <a:pt x="9675" y="73025"/>
                </a:cubicBezTo>
                <a:close/>
                <a:moveTo>
                  <a:pt x="67291" y="19434"/>
                </a:moveTo>
                <a:cubicBezTo>
                  <a:pt x="59428" y="19434"/>
                  <a:pt x="52637" y="25913"/>
                  <a:pt x="52637" y="34190"/>
                </a:cubicBezTo>
                <a:lnTo>
                  <a:pt x="52637" y="81337"/>
                </a:lnTo>
                <a:cubicBezTo>
                  <a:pt x="52637" y="89255"/>
                  <a:pt x="59428" y="96093"/>
                  <a:pt x="67291" y="96093"/>
                </a:cubicBezTo>
                <a:cubicBezTo>
                  <a:pt x="75511" y="96093"/>
                  <a:pt x="81944" y="89255"/>
                  <a:pt x="81944" y="81337"/>
                </a:cubicBezTo>
                <a:lnTo>
                  <a:pt x="81944" y="34190"/>
                </a:lnTo>
                <a:cubicBezTo>
                  <a:pt x="81944" y="25913"/>
                  <a:pt x="75511" y="19434"/>
                  <a:pt x="67291" y="19434"/>
                </a:cubicBezTo>
                <a:close/>
                <a:moveTo>
                  <a:pt x="67291" y="0"/>
                </a:moveTo>
                <a:cubicBezTo>
                  <a:pt x="86232" y="0"/>
                  <a:pt x="101243" y="15476"/>
                  <a:pt x="101243" y="34190"/>
                </a:cubicBezTo>
                <a:lnTo>
                  <a:pt x="101243" y="81337"/>
                </a:lnTo>
                <a:cubicBezTo>
                  <a:pt x="101243" y="100051"/>
                  <a:pt x="86232" y="115527"/>
                  <a:pt x="67291" y="115527"/>
                </a:cubicBezTo>
                <a:cubicBezTo>
                  <a:pt x="48706" y="115527"/>
                  <a:pt x="33338" y="100051"/>
                  <a:pt x="33338" y="81337"/>
                </a:cubicBezTo>
                <a:lnTo>
                  <a:pt x="33338" y="34190"/>
                </a:lnTo>
                <a:cubicBezTo>
                  <a:pt x="33338" y="15476"/>
                  <a:pt x="48706" y="0"/>
                  <a:pt x="67291" y="0"/>
                </a:cubicBezTo>
                <a:close/>
              </a:path>
            </a:pathLst>
          </a:custGeom>
          <a:solidFill>
            <a:schemeClr val="accent3"/>
          </a:solidFill>
          <a:ln>
            <a:noFill/>
          </a:ln>
        </p:spPr>
        <p:txBody>
          <a:bodyPr anchor="ctr"/>
          <a:lstStyle/>
          <a:p>
            <a:endParaRPr lang="en-US" sz="900" dirty="0">
              <a:latin typeface="Lato Light" panose="020F0502020204030203" pitchFamily="34" charset="0"/>
            </a:endParaRPr>
          </a:p>
        </p:txBody>
      </p:sp>
      <p:sp>
        <p:nvSpPr>
          <p:cNvPr id="65" name="Freeform 622">
            <a:extLst>
              <a:ext uri="{FF2B5EF4-FFF2-40B4-BE49-F238E27FC236}">
                <a16:creationId xmlns:a16="http://schemas.microsoft.com/office/drawing/2014/main" id="{CA18F498-0936-2A43-B33A-F3DF92C7BC1A}"/>
              </a:ext>
            </a:extLst>
          </p:cNvPr>
          <p:cNvSpPr>
            <a:spLocks noChangeAspect="1"/>
          </p:cNvSpPr>
          <p:nvPr/>
        </p:nvSpPr>
        <p:spPr bwMode="auto">
          <a:xfrm>
            <a:off x="6888353" y="3886693"/>
            <a:ext cx="369722" cy="230815"/>
          </a:xfrm>
          <a:custGeom>
            <a:avLst/>
            <a:gdLst>
              <a:gd name="T0" fmla="*/ 2172256 w 166328"/>
              <a:gd name="T1" fmla="*/ 434138 h 104417"/>
              <a:gd name="T2" fmla="*/ 2362383 w 166328"/>
              <a:gd name="T3" fmla="*/ 608950 h 104417"/>
              <a:gd name="T4" fmla="*/ 2362383 w 166328"/>
              <a:gd name="T5" fmla="*/ 1236931 h 104417"/>
              <a:gd name="T6" fmla="*/ 2172256 w 166328"/>
              <a:gd name="T7" fmla="*/ 1411734 h 104417"/>
              <a:gd name="T8" fmla="*/ 1988920 w 166328"/>
              <a:gd name="T9" fmla="*/ 1236931 h 104417"/>
              <a:gd name="T10" fmla="*/ 1988920 w 166328"/>
              <a:gd name="T11" fmla="*/ 608950 h 104417"/>
              <a:gd name="T12" fmla="*/ 2172256 w 166328"/>
              <a:gd name="T13" fmla="*/ 434138 h 104417"/>
              <a:gd name="T14" fmla="*/ 1670380 w 166328"/>
              <a:gd name="T15" fmla="*/ 434138 h 104417"/>
              <a:gd name="T16" fmla="*/ 1836294 w 166328"/>
              <a:gd name="T17" fmla="*/ 608950 h 104417"/>
              <a:gd name="T18" fmla="*/ 1836294 w 166328"/>
              <a:gd name="T19" fmla="*/ 1236931 h 104417"/>
              <a:gd name="T20" fmla="*/ 1670380 w 166328"/>
              <a:gd name="T21" fmla="*/ 1411734 h 104417"/>
              <a:gd name="T22" fmla="*/ 1491697 w 166328"/>
              <a:gd name="T23" fmla="*/ 1236931 h 104417"/>
              <a:gd name="T24" fmla="*/ 1491697 w 166328"/>
              <a:gd name="T25" fmla="*/ 608950 h 104417"/>
              <a:gd name="T26" fmla="*/ 1670380 w 166328"/>
              <a:gd name="T27" fmla="*/ 434138 h 104417"/>
              <a:gd name="T28" fmla="*/ 1166764 w 166328"/>
              <a:gd name="T29" fmla="*/ 434138 h 104417"/>
              <a:gd name="T30" fmla="*/ 1339054 w 166328"/>
              <a:gd name="T31" fmla="*/ 608950 h 104417"/>
              <a:gd name="T32" fmla="*/ 1339054 w 166328"/>
              <a:gd name="T33" fmla="*/ 1236931 h 104417"/>
              <a:gd name="T34" fmla="*/ 1166764 w 166328"/>
              <a:gd name="T35" fmla="*/ 1411734 h 104417"/>
              <a:gd name="T36" fmla="*/ 994457 w 166328"/>
              <a:gd name="T37" fmla="*/ 1236931 h 104417"/>
              <a:gd name="T38" fmla="*/ 994457 w 166328"/>
              <a:gd name="T39" fmla="*/ 608950 h 104417"/>
              <a:gd name="T40" fmla="*/ 1166764 w 166328"/>
              <a:gd name="T41" fmla="*/ 434138 h 104417"/>
              <a:gd name="T42" fmla="*/ 669547 w 166328"/>
              <a:gd name="T43" fmla="*/ 434138 h 104417"/>
              <a:gd name="T44" fmla="*/ 841827 w 166328"/>
              <a:gd name="T45" fmla="*/ 608950 h 104417"/>
              <a:gd name="T46" fmla="*/ 841827 w 166328"/>
              <a:gd name="T47" fmla="*/ 1236931 h 104417"/>
              <a:gd name="T48" fmla="*/ 669547 w 166328"/>
              <a:gd name="T49" fmla="*/ 1411734 h 104417"/>
              <a:gd name="T50" fmla="*/ 497240 w 166328"/>
              <a:gd name="T51" fmla="*/ 1236931 h 104417"/>
              <a:gd name="T52" fmla="*/ 497240 w 166328"/>
              <a:gd name="T53" fmla="*/ 608950 h 104417"/>
              <a:gd name="T54" fmla="*/ 669547 w 166328"/>
              <a:gd name="T55" fmla="*/ 434138 h 104417"/>
              <a:gd name="T56" fmla="*/ 364821 w 166328"/>
              <a:gd name="T57" fmla="*/ 352060 h 104417"/>
              <a:gd name="T58" fmla="*/ 364821 w 166328"/>
              <a:gd name="T59" fmla="*/ 1551663 h 104417"/>
              <a:gd name="T60" fmla="*/ 2480799 w 166328"/>
              <a:gd name="T61" fmla="*/ 1551663 h 104417"/>
              <a:gd name="T62" fmla="*/ 2480799 w 166328"/>
              <a:gd name="T63" fmla="*/ 1290896 h 104417"/>
              <a:gd name="T64" fmla="*/ 2646615 w 166328"/>
              <a:gd name="T65" fmla="*/ 1108335 h 104417"/>
              <a:gd name="T66" fmla="*/ 2706309 w 166328"/>
              <a:gd name="T67" fmla="*/ 1108335 h 104417"/>
              <a:gd name="T68" fmla="*/ 2706309 w 166328"/>
              <a:gd name="T69" fmla="*/ 749755 h 104417"/>
              <a:gd name="T70" fmla="*/ 2646615 w 166328"/>
              <a:gd name="T71" fmla="*/ 749755 h 104417"/>
              <a:gd name="T72" fmla="*/ 2480799 w 166328"/>
              <a:gd name="T73" fmla="*/ 586776 h 104417"/>
              <a:gd name="T74" fmla="*/ 2480799 w 166328"/>
              <a:gd name="T75" fmla="*/ 352060 h 104417"/>
              <a:gd name="T76" fmla="*/ 139287 w 166328"/>
              <a:gd name="T77" fmla="*/ 0 h 104417"/>
              <a:gd name="T78" fmla="*/ 2646615 w 166328"/>
              <a:gd name="T79" fmla="*/ 0 h 104417"/>
              <a:gd name="T80" fmla="*/ 2838981 w 166328"/>
              <a:gd name="T81" fmla="*/ 169499 h 104417"/>
              <a:gd name="T82" fmla="*/ 2838981 w 166328"/>
              <a:gd name="T83" fmla="*/ 397696 h 104417"/>
              <a:gd name="T84" fmla="*/ 2858881 w 166328"/>
              <a:gd name="T85" fmla="*/ 397696 h 104417"/>
              <a:gd name="T86" fmla="*/ 3064498 w 166328"/>
              <a:gd name="T87" fmla="*/ 586776 h 104417"/>
              <a:gd name="T88" fmla="*/ 3064498 w 166328"/>
              <a:gd name="T89" fmla="*/ 1290896 h 104417"/>
              <a:gd name="T90" fmla="*/ 2858881 w 166328"/>
              <a:gd name="T91" fmla="*/ 1460395 h 104417"/>
              <a:gd name="T92" fmla="*/ 2838981 w 166328"/>
              <a:gd name="T93" fmla="*/ 1460395 h 104417"/>
              <a:gd name="T94" fmla="*/ 2838981 w 166328"/>
              <a:gd name="T95" fmla="*/ 1714659 h 104417"/>
              <a:gd name="T96" fmla="*/ 2646615 w 166328"/>
              <a:gd name="T97" fmla="*/ 1903723 h 104417"/>
              <a:gd name="T98" fmla="*/ 139287 w 166328"/>
              <a:gd name="T99" fmla="*/ 1903723 h 104417"/>
              <a:gd name="T100" fmla="*/ 0 w 166328"/>
              <a:gd name="T101" fmla="*/ 1714659 h 104417"/>
              <a:gd name="T102" fmla="*/ 0 w 166328"/>
              <a:gd name="T103" fmla="*/ 169499 h 104417"/>
              <a:gd name="T104" fmla="*/ 139287 w 166328"/>
              <a:gd name="T105" fmla="*/ 0 h 1044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66328" h="104417">
                <a:moveTo>
                  <a:pt x="117901" y="23812"/>
                </a:moveTo>
                <a:cubicBezTo>
                  <a:pt x="123429" y="23812"/>
                  <a:pt x="128220" y="28073"/>
                  <a:pt x="128220" y="33400"/>
                </a:cubicBezTo>
                <a:lnTo>
                  <a:pt x="128220" y="67844"/>
                </a:lnTo>
                <a:cubicBezTo>
                  <a:pt x="128220" y="73171"/>
                  <a:pt x="123429" y="77432"/>
                  <a:pt x="117901" y="77432"/>
                </a:cubicBezTo>
                <a:cubicBezTo>
                  <a:pt x="112373" y="77432"/>
                  <a:pt x="107950" y="73171"/>
                  <a:pt x="107950" y="67844"/>
                </a:cubicBezTo>
                <a:lnTo>
                  <a:pt x="107950" y="33400"/>
                </a:lnTo>
                <a:cubicBezTo>
                  <a:pt x="107950" y="28073"/>
                  <a:pt x="112373" y="23812"/>
                  <a:pt x="117901" y="23812"/>
                </a:cubicBezTo>
                <a:close/>
                <a:moveTo>
                  <a:pt x="90661" y="23812"/>
                </a:moveTo>
                <a:cubicBezTo>
                  <a:pt x="95856" y="23812"/>
                  <a:pt x="99666" y="28073"/>
                  <a:pt x="99666" y="33400"/>
                </a:cubicBezTo>
                <a:lnTo>
                  <a:pt x="99666" y="67844"/>
                </a:lnTo>
                <a:cubicBezTo>
                  <a:pt x="99666" y="73171"/>
                  <a:pt x="95856" y="77432"/>
                  <a:pt x="90661" y="77432"/>
                </a:cubicBezTo>
                <a:cubicBezTo>
                  <a:pt x="85465" y="77432"/>
                  <a:pt x="80963" y="73171"/>
                  <a:pt x="80963" y="67844"/>
                </a:cubicBezTo>
                <a:lnTo>
                  <a:pt x="80963" y="33400"/>
                </a:lnTo>
                <a:cubicBezTo>
                  <a:pt x="80963" y="28073"/>
                  <a:pt x="85465" y="23812"/>
                  <a:pt x="90661" y="23812"/>
                </a:cubicBezTo>
                <a:close/>
                <a:moveTo>
                  <a:pt x="63327" y="23812"/>
                </a:moveTo>
                <a:cubicBezTo>
                  <a:pt x="68522" y="23812"/>
                  <a:pt x="72678" y="28073"/>
                  <a:pt x="72678" y="33400"/>
                </a:cubicBezTo>
                <a:lnTo>
                  <a:pt x="72678" y="67844"/>
                </a:lnTo>
                <a:cubicBezTo>
                  <a:pt x="72678" y="73171"/>
                  <a:pt x="68522" y="77432"/>
                  <a:pt x="63327" y="77432"/>
                </a:cubicBezTo>
                <a:cubicBezTo>
                  <a:pt x="58131" y="77432"/>
                  <a:pt x="53975" y="73171"/>
                  <a:pt x="53975" y="67844"/>
                </a:cubicBezTo>
                <a:lnTo>
                  <a:pt x="53975" y="33400"/>
                </a:lnTo>
                <a:cubicBezTo>
                  <a:pt x="53975" y="28073"/>
                  <a:pt x="58131" y="23812"/>
                  <a:pt x="63327" y="23812"/>
                </a:cubicBezTo>
                <a:close/>
                <a:moveTo>
                  <a:pt x="36340" y="23812"/>
                </a:moveTo>
                <a:cubicBezTo>
                  <a:pt x="41535" y="23812"/>
                  <a:pt x="45691" y="28073"/>
                  <a:pt x="45691" y="33400"/>
                </a:cubicBezTo>
                <a:lnTo>
                  <a:pt x="45691" y="67844"/>
                </a:lnTo>
                <a:cubicBezTo>
                  <a:pt x="45691" y="73171"/>
                  <a:pt x="41535" y="77432"/>
                  <a:pt x="36340" y="77432"/>
                </a:cubicBezTo>
                <a:cubicBezTo>
                  <a:pt x="31144" y="77432"/>
                  <a:pt x="26988" y="73171"/>
                  <a:pt x="26988" y="67844"/>
                </a:cubicBezTo>
                <a:lnTo>
                  <a:pt x="26988" y="33400"/>
                </a:lnTo>
                <a:cubicBezTo>
                  <a:pt x="26988" y="28073"/>
                  <a:pt x="31144" y="23812"/>
                  <a:pt x="36340" y="23812"/>
                </a:cubicBezTo>
                <a:close/>
                <a:moveTo>
                  <a:pt x="19801" y="19310"/>
                </a:moveTo>
                <a:lnTo>
                  <a:pt x="19801" y="85107"/>
                </a:lnTo>
                <a:lnTo>
                  <a:pt x="134647" y="85107"/>
                </a:lnTo>
                <a:lnTo>
                  <a:pt x="134647" y="70804"/>
                </a:lnTo>
                <a:cubicBezTo>
                  <a:pt x="134647" y="65797"/>
                  <a:pt x="138247" y="60791"/>
                  <a:pt x="143647" y="60791"/>
                </a:cubicBezTo>
                <a:lnTo>
                  <a:pt x="146887" y="60791"/>
                </a:lnTo>
                <a:lnTo>
                  <a:pt x="146887" y="41123"/>
                </a:lnTo>
                <a:lnTo>
                  <a:pt x="143647" y="41123"/>
                </a:lnTo>
                <a:cubicBezTo>
                  <a:pt x="138247" y="41123"/>
                  <a:pt x="134647" y="37547"/>
                  <a:pt x="134647" y="32184"/>
                </a:cubicBezTo>
                <a:lnTo>
                  <a:pt x="134647" y="19310"/>
                </a:lnTo>
                <a:lnTo>
                  <a:pt x="19801" y="19310"/>
                </a:lnTo>
                <a:close/>
                <a:moveTo>
                  <a:pt x="7560" y="0"/>
                </a:moveTo>
                <a:lnTo>
                  <a:pt x="143647" y="0"/>
                </a:lnTo>
                <a:cubicBezTo>
                  <a:pt x="149047" y="0"/>
                  <a:pt x="154088" y="3933"/>
                  <a:pt x="154088" y="9297"/>
                </a:cubicBezTo>
                <a:lnTo>
                  <a:pt x="154088" y="21813"/>
                </a:lnTo>
                <a:lnTo>
                  <a:pt x="155168" y="21813"/>
                </a:lnTo>
                <a:cubicBezTo>
                  <a:pt x="160568" y="21813"/>
                  <a:pt x="166328" y="27177"/>
                  <a:pt x="166328" y="32184"/>
                </a:cubicBezTo>
                <a:lnTo>
                  <a:pt x="166328" y="70804"/>
                </a:lnTo>
                <a:cubicBezTo>
                  <a:pt x="166328" y="76168"/>
                  <a:pt x="160568" y="80101"/>
                  <a:pt x="155168" y="80101"/>
                </a:cubicBezTo>
                <a:lnTo>
                  <a:pt x="154088" y="80101"/>
                </a:lnTo>
                <a:lnTo>
                  <a:pt x="154088" y="94047"/>
                </a:lnTo>
                <a:cubicBezTo>
                  <a:pt x="154088" y="99411"/>
                  <a:pt x="149047" y="104417"/>
                  <a:pt x="143647" y="104417"/>
                </a:cubicBezTo>
                <a:lnTo>
                  <a:pt x="7560" y="104417"/>
                </a:lnTo>
                <a:cubicBezTo>
                  <a:pt x="2160" y="104417"/>
                  <a:pt x="0" y="99411"/>
                  <a:pt x="0" y="94047"/>
                </a:cubicBezTo>
                <a:lnTo>
                  <a:pt x="0" y="9297"/>
                </a:lnTo>
                <a:cubicBezTo>
                  <a:pt x="0" y="3933"/>
                  <a:pt x="2160" y="0"/>
                  <a:pt x="7560" y="0"/>
                </a:cubicBezTo>
                <a:close/>
              </a:path>
            </a:pathLst>
          </a:custGeom>
          <a:solidFill>
            <a:schemeClr val="accent5"/>
          </a:solidFill>
          <a:ln>
            <a:noFill/>
          </a:ln>
        </p:spPr>
        <p:txBody>
          <a:bodyPr anchor="ctr"/>
          <a:lstStyle/>
          <a:p>
            <a:endParaRPr lang="en-US" sz="900" dirty="0">
              <a:latin typeface="Lato Light" panose="020F0502020204030203" pitchFamily="34" charset="0"/>
            </a:endParaRPr>
          </a:p>
        </p:txBody>
      </p:sp>
      <p:sp>
        <p:nvSpPr>
          <p:cNvPr id="66" name="TextBox 65">
            <a:extLst>
              <a:ext uri="{FF2B5EF4-FFF2-40B4-BE49-F238E27FC236}">
                <a16:creationId xmlns:a16="http://schemas.microsoft.com/office/drawing/2014/main" id="{F97C9ED1-1E59-FD4E-A7E8-8E0916FFB5DF}"/>
              </a:ext>
            </a:extLst>
          </p:cNvPr>
          <p:cNvSpPr txBox="1"/>
          <p:nvPr/>
        </p:nvSpPr>
        <p:spPr>
          <a:xfrm>
            <a:off x="4167577" y="1785359"/>
            <a:ext cx="1468672"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01</a:t>
            </a:r>
          </a:p>
        </p:txBody>
      </p:sp>
      <p:sp>
        <p:nvSpPr>
          <p:cNvPr id="67" name="Subtitle 2">
            <a:extLst>
              <a:ext uri="{FF2B5EF4-FFF2-40B4-BE49-F238E27FC236}">
                <a16:creationId xmlns:a16="http://schemas.microsoft.com/office/drawing/2014/main" id="{78BA5444-211F-4548-8553-225435452C15}"/>
              </a:ext>
            </a:extLst>
          </p:cNvPr>
          <p:cNvSpPr txBox="1">
            <a:spLocks/>
          </p:cNvSpPr>
          <p:nvPr/>
        </p:nvSpPr>
        <p:spPr>
          <a:xfrm>
            <a:off x="4167576" y="2123913"/>
            <a:ext cx="1556910"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t>
            </a:r>
          </a:p>
        </p:txBody>
      </p:sp>
      <p:sp>
        <p:nvSpPr>
          <p:cNvPr id="70" name="TextBox 69">
            <a:extLst>
              <a:ext uri="{FF2B5EF4-FFF2-40B4-BE49-F238E27FC236}">
                <a16:creationId xmlns:a16="http://schemas.microsoft.com/office/drawing/2014/main" id="{67BC1BCC-6A99-0D40-BFF1-EA8DE8AE7A43}"/>
              </a:ext>
            </a:extLst>
          </p:cNvPr>
          <p:cNvSpPr txBox="1"/>
          <p:nvPr/>
        </p:nvSpPr>
        <p:spPr>
          <a:xfrm>
            <a:off x="9769697" y="1785359"/>
            <a:ext cx="1531188"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04</a:t>
            </a:r>
          </a:p>
        </p:txBody>
      </p:sp>
      <p:sp>
        <p:nvSpPr>
          <p:cNvPr id="71" name="Subtitle 2">
            <a:extLst>
              <a:ext uri="{FF2B5EF4-FFF2-40B4-BE49-F238E27FC236}">
                <a16:creationId xmlns:a16="http://schemas.microsoft.com/office/drawing/2014/main" id="{5C18B8D5-2338-F246-B4B8-EC596601237E}"/>
              </a:ext>
            </a:extLst>
          </p:cNvPr>
          <p:cNvSpPr txBox="1">
            <a:spLocks/>
          </p:cNvSpPr>
          <p:nvPr/>
        </p:nvSpPr>
        <p:spPr>
          <a:xfrm>
            <a:off x="9769696" y="2123913"/>
            <a:ext cx="1556910"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t>
            </a:r>
          </a:p>
        </p:txBody>
      </p:sp>
      <p:sp>
        <p:nvSpPr>
          <p:cNvPr id="73" name="TextBox 72">
            <a:extLst>
              <a:ext uri="{FF2B5EF4-FFF2-40B4-BE49-F238E27FC236}">
                <a16:creationId xmlns:a16="http://schemas.microsoft.com/office/drawing/2014/main" id="{571D54AF-72B3-5B40-A373-4851761BB16D}"/>
              </a:ext>
            </a:extLst>
          </p:cNvPr>
          <p:cNvSpPr txBox="1"/>
          <p:nvPr/>
        </p:nvSpPr>
        <p:spPr>
          <a:xfrm>
            <a:off x="4167577" y="3459535"/>
            <a:ext cx="1508746"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02</a:t>
            </a:r>
          </a:p>
        </p:txBody>
      </p:sp>
      <p:sp>
        <p:nvSpPr>
          <p:cNvPr id="74" name="Subtitle 2">
            <a:extLst>
              <a:ext uri="{FF2B5EF4-FFF2-40B4-BE49-F238E27FC236}">
                <a16:creationId xmlns:a16="http://schemas.microsoft.com/office/drawing/2014/main" id="{89700343-31F9-3249-A96F-6E85021063E0}"/>
              </a:ext>
            </a:extLst>
          </p:cNvPr>
          <p:cNvSpPr txBox="1">
            <a:spLocks/>
          </p:cNvSpPr>
          <p:nvPr/>
        </p:nvSpPr>
        <p:spPr>
          <a:xfrm>
            <a:off x="4167576" y="3798089"/>
            <a:ext cx="1556910"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t>
            </a:r>
          </a:p>
        </p:txBody>
      </p:sp>
      <p:sp>
        <p:nvSpPr>
          <p:cNvPr id="76" name="TextBox 75">
            <a:extLst>
              <a:ext uri="{FF2B5EF4-FFF2-40B4-BE49-F238E27FC236}">
                <a16:creationId xmlns:a16="http://schemas.microsoft.com/office/drawing/2014/main" id="{E7EB2CCC-BA92-B84C-AAD5-8E65E75402A3}"/>
              </a:ext>
            </a:extLst>
          </p:cNvPr>
          <p:cNvSpPr txBox="1"/>
          <p:nvPr/>
        </p:nvSpPr>
        <p:spPr>
          <a:xfrm>
            <a:off x="4167577" y="5133711"/>
            <a:ext cx="1515158"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03</a:t>
            </a:r>
          </a:p>
        </p:txBody>
      </p:sp>
      <p:sp>
        <p:nvSpPr>
          <p:cNvPr id="77" name="Subtitle 2">
            <a:extLst>
              <a:ext uri="{FF2B5EF4-FFF2-40B4-BE49-F238E27FC236}">
                <a16:creationId xmlns:a16="http://schemas.microsoft.com/office/drawing/2014/main" id="{1DCBC333-2008-5F4E-B1C2-DD217AD91F4B}"/>
              </a:ext>
            </a:extLst>
          </p:cNvPr>
          <p:cNvSpPr txBox="1">
            <a:spLocks/>
          </p:cNvSpPr>
          <p:nvPr/>
        </p:nvSpPr>
        <p:spPr>
          <a:xfrm>
            <a:off x="4167576" y="5472265"/>
            <a:ext cx="1556910"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t>
            </a:r>
          </a:p>
        </p:txBody>
      </p:sp>
      <p:sp>
        <p:nvSpPr>
          <p:cNvPr id="79" name="TextBox 78">
            <a:extLst>
              <a:ext uri="{FF2B5EF4-FFF2-40B4-BE49-F238E27FC236}">
                <a16:creationId xmlns:a16="http://schemas.microsoft.com/office/drawing/2014/main" id="{3296681F-A717-6947-BF3B-960C70513547}"/>
              </a:ext>
            </a:extLst>
          </p:cNvPr>
          <p:cNvSpPr txBox="1"/>
          <p:nvPr/>
        </p:nvSpPr>
        <p:spPr>
          <a:xfrm>
            <a:off x="9769723" y="5133711"/>
            <a:ext cx="152317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06</a:t>
            </a:r>
          </a:p>
        </p:txBody>
      </p:sp>
      <p:sp>
        <p:nvSpPr>
          <p:cNvPr id="80" name="Subtitle 2">
            <a:extLst>
              <a:ext uri="{FF2B5EF4-FFF2-40B4-BE49-F238E27FC236}">
                <a16:creationId xmlns:a16="http://schemas.microsoft.com/office/drawing/2014/main" id="{4DD1A778-E0E9-AD41-8228-EB5E1A40D07B}"/>
              </a:ext>
            </a:extLst>
          </p:cNvPr>
          <p:cNvSpPr txBox="1">
            <a:spLocks/>
          </p:cNvSpPr>
          <p:nvPr/>
        </p:nvSpPr>
        <p:spPr>
          <a:xfrm>
            <a:off x="9769722" y="5472265"/>
            <a:ext cx="1556910"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t>
            </a:r>
          </a:p>
        </p:txBody>
      </p:sp>
      <p:sp>
        <p:nvSpPr>
          <p:cNvPr id="82" name="TextBox 81">
            <a:extLst>
              <a:ext uri="{FF2B5EF4-FFF2-40B4-BE49-F238E27FC236}">
                <a16:creationId xmlns:a16="http://schemas.microsoft.com/office/drawing/2014/main" id="{204752B8-EA80-3F4B-89A3-BAD958CBB426}"/>
              </a:ext>
            </a:extLst>
          </p:cNvPr>
          <p:cNvSpPr txBox="1"/>
          <p:nvPr/>
        </p:nvSpPr>
        <p:spPr>
          <a:xfrm>
            <a:off x="9769723" y="3459535"/>
            <a:ext cx="1524776"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05</a:t>
            </a:r>
          </a:p>
        </p:txBody>
      </p:sp>
      <p:sp>
        <p:nvSpPr>
          <p:cNvPr id="83" name="Subtitle 2">
            <a:extLst>
              <a:ext uri="{FF2B5EF4-FFF2-40B4-BE49-F238E27FC236}">
                <a16:creationId xmlns:a16="http://schemas.microsoft.com/office/drawing/2014/main" id="{DD23D945-4288-7341-881E-594C12813556}"/>
              </a:ext>
            </a:extLst>
          </p:cNvPr>
          <p:cNvSpPr txBox="1">
            <a:spLocks/>
          </p:cNvSpPr>
          <p:nvPr/>
        </p:nvSpPr>
        <p:spPr>
          <a:xfrm>
            <a:off x="9769722" y="3798089"/>
            <a:ext cx="1556910"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t>
            </a:r>
          </a:p>
        </p:txBody>
      </p:sp>
    </p:spTree>
    <p:extLst>
      <p:ext uri="{BB962C8B-B14F-4D97-AF65-F5344CB8AC3E}">
        <p14:creationId xmlns:p14="http://schemas.microsoft.com/office/powerpoint/2010/main" val="381789711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ounded Rectangle 23">
            <a:extLst>
              <a:ext uri="{FF2B5EF4-FFF2-40B4-BE49-F238E27FC236}">
                <a16:creationId xmlns:a16="http://schemas.microsoft.com/office/drawing/2014/main" id="{00F3449E-A9B5-EF48-BB0A-22FDD590F9DF}"/>
              </a:ext>
            </a:extLst>
          </p:cNvPr>
          <p:cNvSpPr>
            <a:spLocks noChangeArrowheads="1"/>
          </p:cNvSpPr>
          <p:nvPr/>
        </p:nvSpPr>
        <p:spPr bwMode="auto">
          <a:xfrm>
            <a:off x="762000" y="3934277"/>
            <a:ext cx="10666476" cy="113772"/>
          </a:xfrm>
          <a:prstGeom prst="roundRect">
            <a:avLst>
              <a:gd name="adj" fmla="val 50000"/>
            </a:avLst>
          </a:prstGeom>
          <a:solidFill>
            <a:schemeClr val="bg1">
              <a:lumMod val="85000"/>
            </a:schemeClr>
          </a:solidFill>
          <a:ln>
            <a:noFill/>
          </a:ln>
          <a:effectLst/>
        </p:spPr>
        <p:txBody>
          <a:bodyPr wrap="none" anchor="ctr"/>
          <a:lstStyle/>
          <a:p>
            <a:endParaRPr lang="en-US" sz="3266" dirty="0">
              <a:latin typeface="Lato Light" panose="020F0502020204030203" pitchFamily="34" charset="0"/>
            </a:endParaRPr>
          </a:p>
        </p:txBody>
      </p:sp>
      <p:grpSp>
        <p:nvGrpSpPr>
          <p:cNvPr id="2" name="Group 1">
            <a:extLst>
              <a:ext uri="{FF2B5EF4-FFF2-40B4-BE49-F238E27FC236}">
                <a16:creationId xmlns:a16="http://schemas.microsoft.com/office/drawing/2014/main" id="{A39BAECD-A889-CE44-8659-B770EA2F8C12}"/>
              </a:ext>
            </a:extLst>
          </p:cNvPr>
          <p:cNvGrpSpPr/>
          <p:nvPr/>
        </p:nvGrpSpPr>
        <p:grpSpPr>
          <a:xfrm>
            <a:off x="1079960" y="1689052"/>
            <a:ext cx="1704123" cy="2509812"/>
            <a:chOff x="6580878" y="4553760"/>
            <a:chExt cx="2540427" cy="3741512"/>
          </a:xfrm>
        </p:grpSpPr>
        <p:sp>
          <p:nvSpPr>
            <p:cNvPr id="7169" name="Freeform 1">
              <a:extLst>
                <a:ext uri="{FF2B5EF4-FFF2-40B4-BE49-F238E27FC236}">
                  <a16:creationId xmlns:a16="http://schemas.microsoft.com/office/drawing/2014/main" id="{DB0C246D-2A3B-5F4C-8F11-4D00FC82ED34}"/>
                </a:ext>
              </a:extLst>
            </p:cNvPr>
            <p:cNvSpPr>
              <a:spLocks noChangeArrowheads="1"/>
            </p:cNvSpPr>
            <p:nvPr/>
          </p:nvSpPr>
          <p:spPr bwMode="auto">
            <a:xfrm>
              <a:off x="6580878" y="4553760"/>
              <a:ext cx="2540427" cy="3433320"/>
            </a:xfrm>
            <a:custGeom>
              <a:avLst/>
              <a:gdLst>
                <a:gd name="T0" fmla="*/ 3889 w 3890"/>
                <a:gd name="T1" fmla="*/ 1965 h 5258"/>
                <a:gd name="T2" fmla="*/ 3889 w 3890"/>
                <a:gd name="T3" fmla="*/ 1965 h 5258"/>
                <a:gd name="T4" fmla="*/ 1944 w 3890"/>
                <a:gd name="T5" fmla="*/ 0 h 5258"/>
                <a:gd name="T6" fmla="*/ 1944 w 3890"/>
                <a:gd name="T7" fmla="*/ 0 h 5258"/>
                <a:gd name="T8" fmla="*/ 0 w 3890"/>
                <a:gd name="T9" fmla="*/ 1965 h 5258"/>
                <a:gd name="T10" fmla="*/ 0 w 3890"/>
                <a:gd name="T11" fmla="*/ 1965 h 5258"/>
                <a:gd name="T12" fmla="*/ 1283 w 3890"/>
                <a:gd name="T13" fmla="*/ 3810 h 5258"/>
                <a:gd name="T14" fmla="*/ 1944 w 3890"/>
                <a:gd name="T15" fmla="*/ 5257 h 5258"/>
                <a:gd name="T16" fmla="*/ 2606 w 3890"/>
                <a:gd name="T17" fmla="*/ 3810 h 5258"/>
                <a:gd name="T18" fmla="*/ 2606 w 3890"/>
                <a:gd name="T19" fmla="*/ 3810 h 5258"/>
                <a:gd name="T20" fmla="*/ 3889 w 3890"/>
                <a:gd name="T21" fmla="*/ 1965 h 5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0" h="5258">
                  <a:moveTo>
                    <a:pt x="3889" y="1965"/>
                  </a:moveTo>
                  <a:lnTo>
                    <a:pt x="3889" y="1965"/>
                  </a:lnTo>
                  <a:cubicBezTo>
                    <a:pt x="3889" y="880"/>
                    <a:pt x="3019" y="0"/>
                    <a:pt x="1944" y="0"/>
                  </a:cubicBezTo>
                  <a:lnTo>
                    <a:pt x="1944" y="0"/>
                  </a:lnTo>
                  <a:cubicBezTo>
                    <a:pt x="871" y="0"/>
                    <a:pt x="0" y="880"/>
                    <a:pt x="0" y="1965"/>
                  </a:cubicBezTo>
                  <a:lnTo>
                    <a:pt x="0" y="1965"/>
                  </a:lnTo>
                  <a:cubicBezTo>
                    <a:pt x="0" y="2815"/>
                    <a:pt x="535" y="3537"/>
                    <a:pt x="1283" y="3810"/>
                  </a:cubicBezTo>
                  <a:lnTo>
                    <a:pt x="1944" y="5257"/>
                  </a:lnTo>
                  <a:lnTo>
                    <a:pt x="2606" y="3810"/>
                  </a:lnTo>
                  <a:lnTo>
                    <a:pt x="2606" y="3810"/>
                  </a:lnTo>
                  <a:cubicBezTo>
                    <a:pt x="3354" y="3537"/>
                    <a:pt x="3889" y="2815"/>
                    <a:pt x="3889" y="1965"/>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useBgFill="1">
          <p:nvSpPr>
            <p:cNvPr id="7170" name="Freeform 2">
              <a:extLst>
                <a:ext uri="{FF2B5EF4-FFF2-40B4-BE49-F238E27FC236}">
                  <a16:creationId xmlns:a16="http://schemas.microsoft.com/office/drawing/2014/main" id="{D5EDF81A-9D8A-2B46-982B-B8268F52C807}"/>
                </a:ext>
              </a:extLst>
            </p:cNvPr>
            <p:cNvSpPr>
              <a:spLocks noChangeArrowheads="1"/>
            </p:cNvSpPr>
            <p:nvPr/>
          </p:nvSpPr>
          <p:spPr bwMode="auto">
            <a:xfrm>
              <a:off x="6873229" y="4847552"/>
              <a:ext cx="1955724" cy="1975887"/>
            </a:xfrm>
            <a:custGeom>
              <a:avLst/>
              <a:gdLst>
                <a:gd name="T0" fmla="*/ 2994 w 2995"/>
                <a:gd name="T1" fmla="*/ 1512 h 3025"/>
                <a:gd name="T2" fmla="*/ 2994 w 2995"/>
                <a:gd name="T3" fmla="*/ 1512 h 3025"/>
                <a:gd name="T4" fmla="*/ 1497 w 2995"/>
                <a:gd name="T5" fmla="*/ 3024 h 3025"/>
                <a:gd name="T6" fmla="*/ 1497 w 2995"/>
                <a:gd name="T7" fmla="*/ 3024 h 3025"/>
                <a:gd name="T8" fmla="*/ 0 w 2995"/>
                <a:gd name="T9" fmla="*/ 1512 h 3025"/>
                <a:gd name="T10" fmla="*/ 0 w 2995"/>
                <a:gd name="T11" fmla="*/ 1512 h 3025"/>
                <a:gd name="T12" fmla="*/ 1497 w 2995"/>
                <a:gd name="T13" fmla="*/ 0 h 3025"/>
                <a:gd name="T14" fmla="*/ 1497 w 2995"/>
                <a:gd name="T15" fmla="*/ 0 h 3025"/>
                <a:gd name="T16" fmla="*/ 2994 w 2995"/>
                <a:gd name="T17" fmla="*/ 1512 h 3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5" h="3025">
                  <a:moveTo>
                    <a:pt x="2994" y="1512"/>
                  </a:moveTo>
                  <a:lnTo>
                    <a:pt x="2994" y="1512"/>
                  </a:lnTo>
                  <a:cubicBezTo>
                    <a:pt x="2994" y="2348"/>
                    <a:pt x="2324" y="3024"/>
                    <a:pt x="1497" y="3024"/>
                  </a:cubicBezTo>
                  <a:lnTo>
                    <a:pt x="1497" y="3024"/>
                  </a:lnTo>
                  <a:cubicBezTo>
                    <a:pt x="670" y="3024"/>
                    <a:pt x="0" y="2348"/>
                    <a:pt x="0" y="1512"/>
                  </a:cubicBezTo>
                  <a:lnTo>
                    <a:pt x="0" y="1512"/>
                  </a:lnTo>
                  <a:cubicBezTo>
                    <a:pt x="0" y="677"/>
                    <a:pt x="670" y="0"/>
                    <a:pt x="1497" y="0"/>
                  </a:cubicBezTo>
                  <a:lnTo>
                    <a:pt x="1497" y="0"/>
                  </a:lnTo>
                  <a:cubicBezTo>
                    <a:pt x="2324" y="0"/>
                    <a:pt x="2994" y="677"/>
                    <a:pt x="2994" y="1512"/>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7200" name="Freeform 32">
              <a:extLst>
                <a:ext uri="{FF2B5EF4-FFF2-40B4-BE49-F238E27FC236}">
                  <a16:creationId xmlns:a16="http://schemas.microsoft.com/office/drawing/2014/main" id="{70ED1B4A-EC62-4F48-A677-0D68BB2A5E5E}"/>
                </a:ext>
              </a:extLst>
            </p:cNvPr>
            <p:cNvSpPr>
              <a:spLocks noChangeArrowheads="1"/>
            </p:cNvSpPr>
            <p:nvPr/>
          </p:nvSpPr>
          <p:spPr bwMode="auto">
            <a:xfrm>
              <a:off x="7541459" y="7676008"/>
              <a:ext cx="619264" cy="619264"/>
            </a:xfrm>
            <a:custGeom>
              <a:avLst/>
              <a:gdLst>
                <a:gd name="T0" fmla="*/ 947 w 948"/>
                <a:gd name="T1" fmla="*/ 473 h 947"/>
                <a:gd name="T2" fmla="*/ 947 w 948"/>
                <a:gd name="T3" fmla="*/ 473 h 947"/>
                <a:gd name="T4" fmla="*/ 473 w 948"/>
                <a:gd name="T5" fmla="*/ 0 h 947"/>
                <a:gd name="T6" fmla="*/ 473 w 948"/>
                <a:gd name="T7" fmla="*/ 0 h 947"/>
                <a:gd name="T8" fmla="*/ 0 w 948"/>
                <a:gd name="T9" fmla="*/ 473 h 947"/>
                <a:gd name="T10" fmla="*/ 0 w 948"/>
                <a:gd name="T11" fmla="*/ 473 h 947"/>
                <a:gd name="T12" fmla="*/ 473 w 948"/>
                <a:gd name="T13" fmla="*/ 946 h 947"/>
                <a:gd name="T14" fmla="*/ 473 w 948"/>
                <a:gd name="T15" fmla="*/ 946 h 947"/>
                <a:gd name="T16" fmla="*/ 947 w 948"/>
                <a:gd name="T17" fmla="*/ 473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947">
                  <a:moveTo>
                    <a:pt x="947" y="473"/>
                  </a:moveTo>
                  <a:lnTo>
                    <a:pt x="947" y="473"/>
                  </a:lnTo>
                  <a:cubicBezTo>
                    <a:pt x="947" y="212"/>
                    <a:pt x="735" y="0"/>
                    <a:pt x="473" y="0"/>
                  </a:cubicBezTo>
                  <a:lnTo>
                    <a:pt x="473" y="0"/>
                  </a:lnTo>
                  <a:cubicBezTo>
                    <a:pt x="212" y="0"/>
                    <a:pt x="0" y="212"/>
                    <a:pt x="0" y="473"/>
                  </a:cubicBezTo>
                  <a:lnTo>
                    <a:pt x="0" y="473"/>
                  </a:lnTo>
                  <a:cubicBezTo>
                    <a:pt x="0" y="734"/>
                    <a:pt x="212" y="946"/>
                    <a:pt x="473" y="946"/>
                  </a:cubicBezTo>
                  <a:lnTo>
                    <a:pt x="473" y="946"/>
                  </a:lnTo>
                  <a:cubicBezTo>
                    <a:pt x="735" y="946"/>
                    <a:pt x="947" y="734"/>
                    <a:pt x="947" y="473"/>
                  </a:cubicBezTo>
                </a:path>
              </a:pathLst>
            </a:custGeom>
            <a:solidFill>
              <a:schemeClr val="accent1">
                <a:lumMod val="75000"/>
              </a:schemeClr>
            </a:solidFill>
            <a:ln>
              <a:noFill/>
            </a:ln>
            <a:effectLst/>
          </p:spPr>
          <p:txBody>
            <a:bodyPr wrap="none" anchor="ctr"/>
            <a:lstStyle/>
            <a:p>
              <a:endParaRPr lang="en-US" sz="3266" dirty="0">
                <a:latin typeface="Lato Light" panose="020F0502020204030203" pitchFamily="34" charset="0"/>
              </a:endParaRPr>
            </a:p>
          </p:txBody>
        </p:sp>
      </p:grpSp>
      <p:grpSp>
        <p:nvGrpSpPr>
          <p:cNvPr id="3" name="Group 2">
            <a:extLst>
              <a:ext uri="{FF2B5EF4-FFF2-40B4-BE49-F238E27FC236}">
                <a16:creationId xmlns:a16="http://schemas.microsoft.com/office/drawing/2014/main" id="{3983767E-EFBC-B049-BC25-B720D3427C94}"/>
              </a:ext>
            </a:extLst>
          </p:cNvPr>
          <p:cNvGrpSpPr/>
          <p:nvPr/>
        </p:nvGrpSpPr>
        <p:grpSpPr>
          <a:xfrm>
            <a:off x="3161949" y="1689052"/>
            <a:ext cx="1704123" cy="2509812"/>
            <a:chOff x="9544710" y="4553760"/>
            <a:chExt cx="2540427" cy="3741512"/>
          </a:xfrm>
        </p:grpSpPr>
        <p:sp>
          <p:nvSpPr>
            <p:cNvPr id="7171" name="Freeform 3">
              <a:extLst>
                <a:ext uri="{FF2B5EF4-FFF2-40B4-BE49-F238E27FC236}">
                  <a16:creationId xmlns:a16="http://schemas.microsoft.com/office/drawing/2014/main" id="{1FAD830B-5674-2044-A22F-9FF495202E33}"/>
                </a:ext>
              </a:extLst>
            </p:cNvPr>
            <p:cNvSpPr>
              <a:spLocks noChangeArrowheads="1"/>
            </p:cNvSpPr>
            <p:nvPr/>
          </p:nvSpPr>
          <p:spPr bwMode="auto">
            <a:xfrm>
              <a:off x="9544710" y="4553760"/>
              <a:ext cx="2540427" cy="3433320"/>
            </a:xfrm>
            <a:custGeom>
              <a:avLst/>
              <a:gdLst>
                <a:gd name="T0" fmla="*/ 3889 w 3890"/>
                <a:gd name="T1" fmla="*/ 1965 h 5258"/>
                <a:gd name="T2" fmla="*/ 3889 w 3890"/>
                <a:gd name="T3" fmla="*/ 1965 h 5258"/>
                <a:gd name="T4" fmla="*/ 1945 w 3890"/>
                <a:gd name="T5" fmla="*/ 0 h 5258"/>
                <a:gd name="T6" fmla="*/ 1945 w 3890"/>
                <a:gd name="T7" fmla="*/ 0 h 5258"/>
                <a:gd name="T8" fmla="*/ 0 w 3890"/>
                <a:gd name="T9" fmla="*/ 1965 h 5258"/>
                <a:gd name="T10" fmla="*/ 0 w 3890"/>
                <a:gd name="T11" fmla="*/ 1965 h 5258"/>
                <a:gd name="T12" fmla="*/ 1284 w 3890"/>
                <a:gd name="T13" fmla="*/ 3810 h 5258"/>
                <a:gd name="T14" fmla="*/ 1945 w 3890"/>
                <a:gd name="T15" fmla="*/ 5257 h 5258"/>
                <a:gd name="T16" fmla="*/ 2607 w 3890"/>
                <a:gd name="T17" fmla="*/ 3810 h 5258"/>
                <a:gd name="T18" fmla="*/ 2607 w 3890"/>
                <a:gd name="T19" fmla="*/ 3810 h 5258"/>
                <a:gd name="T20" fmla="*/ 3889 w 3890"/>
                <a:gd name="T21" fmla="*/ 1965 h 5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0" h="5258">
                  <a:moveTo>
                    <a:pt x="3889" y="1965"/>
                  </a:moveTo>
                  <a:lnTo>
                    <a:pt x="3889" y="1965"/>
                  </a:lnTo>
                  <a:cubicBezTo>
                    <a:pt x="3889" y="880"/>
                    <a:pt x="3019" y="0"/>
                    <a:pt x="1945" y="0"/>
                  </a:cubicBezTo>
                  <a:lnTo>
                    <a:pt x="1945" y="0"/>
                  </a:lnTo>
                  <a:cubicBezTo>
                    <a:pt x="871" y="0"/>
                    <a:pt x="0" y="880"/>
                    <a:pt x="0" y="1965"/>
                  </a:cubicBezTo>
                  <a:lnTo>
                    <a:pt x="0" y="1965"/>
                  </a:lnTo>
                  <a:cubicBezTo>
                    <a:pt x="0" y="2815"/>
                    <a:pt x="536" y="3537"/>
                    <a:pt x="1284" y="3810"/>
                  </a:cubicBezTo>
                  <a:lnTo>
                    <a:pt x="1945" y="5257"/>
                  </a:lnTo>
                  <a:lnTo>
                    <a:pt x="2607" y="3810"/>
                  </a:lnTo>
                  <a:lnTo>
                    <a:pt x="2607" y="3810"/>
                  </a:lnTo>
                  <a:cubicBezTo>
                    <a:pt x="3355" y="3537"/>
                    <a:pt x="3889" y="2815"/>
                    <a:pt x="3889" y="1965"/>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useBgFill="1">
          <p:nvSpPr>
            <p:cNvPr id="7172" name="Freeform 4">
              <a:extLst>
                <a:ext uri="{FF2B5EF4-FFF2-40B4-BE49-F238E27FC236}">
                  <a16:creationId xmlns:a16="http://schemas.microsoft.com/office/drawing/2014/main" id="{91B38E6C-C8EC-9D43-99AC-7E2BC6C57576}"/>
                </a:ext>
              </a:extLst>
            </p:cNvPr>
            <p:cNvSpPr>
              <a:spLocks noChangeArrowheads="1"/>
            </p:cNvSpPr>
            <p:nvPr/>
          </p:nvSpPr>
          <p:spPr bwMode="auto">
            <a:xfrm>
              <a:off x="9837061" y="4847552"/>
              <a:ext cx="1955724" cy="1975887"/>
            </a:xfrm>
            <a:custGeom>
              <a:avLst/>
              <a:gdLst>
                <a:gd name="T0" fmla="*/ 2994 w 2995"/>
                <a:gd name="T1" fmla="*/ 1512 h 3025"/>
                <a:gd name="T2" fmla="*/ 2994 w 2995"/>
                <a:gd name="T3" fmla="*/ 1512 h 3025"/>
                <a:gd name="T4" fmla="*/ 1497 w 2995"/>
                <a:gd name="T5" fmla="*/ 3024 h 3025"/>
                <a:gd name="T6" fmla="*/ 1497 w 2995"/>
                <a:gd name="T7" fmla="*/ 3024 h 3025"/>
                <a:gd name="T8" fmla="*/ 0 w 2995"/>
                <a:gd name="T9" fmla="*/ 1512 h 3025"/>
                <a:gd name="T10" fmla="*/ 0 w 2995"/>
                <a:gd name="T11" fmla="*/ 1512 h 3025"/>
                <a:gd name="T12" fmla="*/ 1497 w 2995"/>
                <a:gd name="T13" fmla="*/ 0 h 3025"/>
                <a:gd name="T14" fmla="*/ 1497 w 2995"/>
                <a:gd name="T15" fmla="*/ 0 h 3025"/>
                <a:gd name="T16" fmla="*/ 2994 w 2995"/>
                <a:gd name="T17" fmla="*/ 1512 h 3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5" h="3025">
                  <a:moveTo>
                    <a:pt x="2994" y="1512"/>
                  </a:moveTo>
                  <a:lnTo>
                    <a:pt x="2994" y="1512"/>
                  </a:lnTo>
                  <a:cubicBezTo>
                    <a:pt x="2994" y="2348"/>
                    <a:pt x="2324" y="3024"/>
                    <a:pt x="1497" y="3024"/>
                  </a:cubicBezTo>
                  <a:lnTo>
                    <a:pt x="1497" y="3024"/>
                  </a:lnTo>
                  <a:cubicBezTo>
                    <a:pt x="670" y="3024"/>
                    <a:pt x="0" y="2348"/>
                    <a:pt x="0" y="1512"/>
                  </a:cubicBezTo>
                  <a:lnTo>
                    <a:pt x="0" y="1512"/>
                  </a:lnTo>
                  <a:cubicBezTo>
                    <a:pt x="0" y="677"/>
                    <a:pt x="670" y="0"/>
                    <a:pt x="1497" y="0"/>
                  </a:cubicBezTo>
                  <a:lnTo>
                    <a:pt x="1497" y="0"/>
                  </a:lnTo>
                  <a:cubicBezTo>
                    <a:pt x="2324" y="0"/>
                    <a:pt x="2994" y="677"/>
                    <a:pt x="2994" y="1512"/>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7201" name="Freeform 33">
              <a:extLst>
                <a:ext uri="{FF2B5EF4-FFF2-40B4-BE49-F238E27FC236}">
                  <a16:creationId xmlns:a16="http://schemas.microsoft.com/office/drawing/2014/main" id="{C97007BF-FEF1-8745-AF20-271AD32FF0A6}"/>
                </a:ext>
              </a:extLst>
            </p:cNvPr>
            <p:cNvSpPr>
              <a:spLocks noChangeArrowheads="1"/>
            </p:cNvSpPr>
            <p:nvPr/>
          </p:nvSpPr>
          <p:spPr bwMode="auto">
            <a:xfrm>
              <a:off x="10505291" y="7676008"/>
              <a:ext cx="619264" cy="619264"/>
            </a:xfrm>
            <a:custGeom>
              <a:avLst/>
              <a:gdLst>
                <a:gd name="T0" fmla="*/ 946 w 947"/>
                <a:gd name="T1" fmla="*/ 473 h 947"/>
                <a:gd name="T2" fmla="*/ 946 w 947"/>
                <a:gd name="T3" fmla="*/ 473 h 947"/>
                <a:gd name="T4" fmla="*/ 473 w 947"/>
                <a:gd name="T5" fmla="*/ 0 h 947"/>
                <a:gd name="T6" fmla="*/ 473 w 947"/>
                <a:gd name="T7" fmla="*/ 0 h 947"/>
                <a:gd name="T8" fmla="*/ 0 w 947"/>
                <a:gd name="T9" fmla="*/ 473 h 947"/>
                <a:gd name="T10" fmla="*/ 0 w 947"/>
                <a:gd name="T11" fmla="*/ 473 h 947"/>
                <a:gd name="T12" fmla="*/ 473 w 947"/>
                <a:gd name="T13" fmla="*/ 946 h 947"/>
                <a:gd name="T14" fmla="*/ 473 w 947"/>
                <a:gd name="T15" fmla="*/ 946 h 947"/>
                <a:gd name="T16" fmla="*/ 946 w 947"/>
                <a:gd name="T17" fmla="*/ 473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7" h="947">
                  <a:moveTo>
                    <a:pt x="946" y="473"/>
                  </a:moveTo>
                  <a:lnTo>
                    <a:pt x="946" y="473"/>
                  </a:lnTo>
                  <a:cubicBezTo>
                    <a:pt x="946" y="212"/>
                    <a:pt x="734" y="0"/>
                    <a:pt x="473" y="0"/>
                  </a:cubicBezTo>
                  <a:lnTo>
                    <a:pt x="473" y="0"/>
                  </a:lnTo>
                  <a:cubicBezTo>
                    <a:pt x="212" y="0"/>
                    <a:pt x="0" y="212"/>
                    <a:pt x="0" y="473"/>
                  </a:cubicBezTo>
                  <a:lnTo>
                    <a:pt x="0" y="473"/>
                  </a:lnTo>
                  <a:cubicBezTo>
                    <a:pt x="0" y="734"/>
                    <a:pt x="212" y="946"/>
                    <a:pt x="473" y="946"/>
                  </a:cubicBezTo>
                  <a:lnTo>
                    <a:pt x="473" y="946"/>
                  </a:lnTo>
                  <a:cubicBezTo>
                    <a:pt x="734" y="946"/>
                    <a:pt x="946" y="734"/>
                    <a:pt x="946" y="473"/>
                  </a:cubicBezTo>
                </a:path>
              </a:pathLst>
            </a:custGeom>
            <a:solidFill>
              <a:schemeClr val="accent2">
                <a:lumMod val="75000"/>
              </a:schemeClr>
            </a:solidFill>
            <a:ln>
              <a:noFill/>
            </a:ln>
            <a:effectLst/>
          </p:spPr>
          <p:txBody>
            <a:bodyPr wrap="none" anchor="ctr"/>
            <a:lstStyle/>
            <a:p>
              <a:endParaRPr lang="en-US" sz="3266" dirty="0">
                <a:latin typeface="Lato Light" panose="020F0502020204030203" pitchFamily="34" charset="0"/>
              </a:endParaRPr>
            </a:p>
          </p:txBody>
        </p:sp>
      </p:grpSp>
      <p:grpSp>
        <p:nvGrpSpPr>
          <p:cNvPr id="4" name="Group 3">
            <a:extLst>
              <a:ext uri="{FF2B5EF4-FFF2-40B4-BE49-F238E27FC236}">
                <a16:creationId xmlns:a16="http://schemas.microsoft.com/office/drawing/2014/main" id="{36D2AD3F-2E04-844F-90E8-D3E967A56E10}"/>
              </a:ext>
            </a:extLst>
          </p:cNvPr>
          <p:cNvGrpSpPr/>
          <p:nvPr/>
        </p:nvGrpSpPr>
        <p:grpSpPr>
          <a:xfrm>
            <a:off x="5243939" y="1689052"/>
            <a:ext cx="1704123" cy="2509812"/>
            <a:chOff x="12511421" y="4553760"/>
            <a:chExt cx="2540427" cy="3741512"/>
          </a:xfrm>
        </p:grpSpPr>
        <p:sp>
          <p:nvSpPr>
            <p:cNvPr id="7173" name="Freeform 5">
              <a:extLst>
                <a:ext uri="{FF2B5EF4-FFF2-40B4-BE49-F238E27FC236}">
                  <a16:creationId xmlns:a16="http://schemas.microsoft.com/office/drawing/2014/main" id="{40FAE6C3-C1D8-704B-9C47-B2E21E44AE66}"/>
                </a:ext>
              </a:extLst>
            </p:cNvPr>
            <p:cNvSpPr>
              <a:spLocks noChangeArrowheads="1"/>
            </p:cNvSpPr>
            <p:nvPr/>
          </p:nvSpPr>
          <p:spPr bwMode="auto">
            <a:xfrm>
              <a:off x="12511421" y="4553760"/>
              <a:ext cx="2540427" cy="3433320"/>
            </a:xfrm>
            <a:custGeom>
              <a:avLst/>
              <a:gdLst>
                <a:gd name="T0" fmla="*/ 3889 w 3890"/>
                <a:gd name="T1" fmla="*/ 1965 h 5258"/>
                <a:gd name="T2" fmla="*/ 3889 w 3890"/>
                <a:gd name="T3" fmla="*/ 1965 h 5258"/>
                <a:gd name="T4" fmla="*/ 1945 w 3890"/>
                <a:gd name="T5" fmla="*/ 0 h 5258"/>
                <a:gd name="T6" fmla="*/ 1945 w 3890"/>
                <a:gd name="T7" fmla="*/ 0 h 5258"/>
                <a:gd name="T8" fmla="*/ 0 w 3890"/>
                <a:gd name="T9" fmla="*/ 1965 h 5258"/>
                <a:gd name="T10" fmla="*/ 0 w 3890"/>
                <a:gd name="T11" fmla="*/ 1965 h 5258"/>
                <a:gd name="T12" fmla="*/ 1283 w 3890"/>
                <a:gd name="T13" fmla="*/ 3810 h 5258"/>
                <a:gd name="T14" fmla="*/ 1945 w 3890"/>
                <a:gd name="T15" fmla="*/ 5257 h 5258"/>
                <a:gd name="T16" fmla="*/ 2606 w 3890"/>
                <a:gd name="T17" fmla="*/ 3810 h 5258"/>
                <a:gd name="T18" fmla="*/ 2606 w 3890"/>
                <a:gd name="T19" fmla="*/ 3810 h 5258"/>
                <a:gd name="T20" fmla="*/ 3889 w 3890"/>
                <a:gd name="T21" fmla="*/ 1965 h 5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0" h="5258">
                  <a:moveTo>
                    <a:pt x="3889" y="1965"/>
                  </a:moveTo>
                  <a:lnTo>
                    <a:pt x="3889" y="1965"/>
                  </a:lnTo>
                  <a:cubicBezTo>
                    <a:pt x="3889" y="880"/>
                    <a:pt x="3019" y="0"/>
                    <a:pt x="1945" y="0"/>
                  </a:cubicBezTo>
                  <a:lnTo>
                    <a:pt x="1945" y="0"/>
                  </a:lnTo>
                  <a:cubicBezTo>
                    <a:pt x="871" y="0"/>
                    <a:pt x="0" y="880"/>
                    <a:pt x="0" y="1965"/>
                  </a:cubicBezTo>
                  <a:lnTo>
                    <a:pt x="0" y="1965"/>
                  </a:lnTo>
                  <a:cubicBezTo>
                    <a:pt x="0" y="2815"/>
                    <a:pt x="536" y="3537"/>
                    <a:pt x="1283" y="3810"/>
                  </a:cubicBezTo>
                  <a:lnTo>
                    <a:pt x="1945" y="5257"/>
                  </a:lnTo>
                  <a:lnTo>
                    <a:pt x="2606" y="3810"/>
                  </a:lnTo>
                  <a:lnTo>
                    <a:pt x="2606" y="3810"/>
                  </a:lnTo>
                  <a:cubicBezTo>
                    <a:pt x="3354" y="3537"/>
                    <a:pt x="3889" y="2815"/>
                    <a:pt x="3889" y="1965"/>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useBgFill="1">
          <p:nvSpPr>
            <p:cNvPr id="7174" name="Freeform 6">
              <a:extLst>
                <a:ext uri="{FF2B5EF4-FFF2-40B4-BE49-F238E27FC236}">
                  <a16:creationId xmlns:a16="http://schemas.microsoft.com/office/drawing/2014/main" id="{05253ECD-2473-9F45-A0A1-C7270C49CAF7}"/>
                </a:ext>
              </a:extLst>
            </p:cNvPr>
            <p:cNvSpPr>
              <a:spLocks noChangeArrowheads="1"/>
            </p:cNvSpPr>
            <p:nvPr/>
          </p:nvSpPr>
          <p:spPr bwMode="auto">
            <a:xfrm>
              <a:off x="12803772" y="4847552"/>
              <a:ext cx="1955724" cy="1975887"/>
            </a:xfrm>
            <a:custGeom>
              <a:avLst/>
              <a:gdLst>
                <a:gd name="T0" fmla="*/ 2994 w 2995"/>
                <a:gd name="T1" fmla="*/ 1512 h 3025"/>
                <a:gd name="T2" fmla="*/ 2994 w 2995"/>
                <a:gd name="T3" fmla="*/ 1512 h 3025"/>
                <a:gd name="T4" fmla="*/ 1497 w 2995"/>
                <a:gd name="T5" fmla="*/ 3024 h 3025"/>
                <a:gd name="T6" fmla="*/ 1497 w 2995"/>
                <a:gd name="T7" fmla="*/ 3024 h 3025"/>
                <a:gd name="T8" fmla="*/ 0 w 2995"/>
                <a:gd name="T9" fmla="*/ 1512 h 3025"/>
                <a:gd name="T10" fmla="*/ 0 w 2995"/>
                <a:gd name="T11" fmla="*/ 1512 h 3025"/>
                <a:gd name="T12" fmla="*/ 1497 w 2995"/>
                <a:gd name="T13" fmla="*/ 0 h 3025"/>
                <a:gd name="T14" fmla="*/ 1497 w 2995"/>
                <a:gd name="T15" fmla="*/ 0 h 3025"/>
                <a:gd name="T16" fmla="*/ 2994 w 2995"/>
                <a:gd name="T17" fmla="*/ 1512 h 3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5" h="3025">
                  <a:moveTo>
                    <a:pt x="2994" y="1512"/>
                  </a:moveTo>
                  <a:lnTo>
                    <a:pt x="2994" y="1512"/>
                  </a:lnTo>
                  <a:cubicBezTo>
                    <a:pt x="2994" y="2348"/>
                    <a:pt x="2324" y="3024"/>
                    <a:pt x="1497" y="3024"/>
                  </a:cubicBezTo>
                  <a:lnTo>
                    <a:pt x="1497" y="3024"/>
                  </a:lnTo>
                  <a:cubicBezTo>
                    <a:pt x="670" y="3024"/>
                    <a:pt x="0" y="2348"/>
                    <a:pt x="0" y="1512"/>
                  </a:cubicBezTo>
                  <a:lnTo>
                    <a:pt x="0" y="1512"/>
                  </a:lnTo>
                  <a:cubicBezTo>
                    <a:pt x="0" y="677"/>
                    <a:pt x="670" y="0"/>
                    <a:pt x="1497" y="0"/>
                  </a:cubicBezTo>
                  <a:lnTo>
                    <a:pt x="1497" y="0"/>
                  </a:lnTo>
                  <a:cubicBezTo>
                    <a:pt x="2324" y="0"/>
                    <a:pt x="2994" y="677"/>
                    <a:pt x="2994" y="1512"/>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7202" name="Freeform 34">
              <a:extLst>
                <a:ext uri="{FF2B5EF4-FFF2-40B4-BE49-F238E27FC236}">
                  <a16:creationId xmlns:a16="http://schemas.microsoft.com/office/drawing/2014/main" id="{F64FFB6A-0AF8-874A-ADEC-6F259C85E8EA}"/>
                </a:ext>
              </a:extLst>
            </p:cNvPr>
            <p:cNvSpPr>
              <a:spLocks noChangeArrowheads="1"/>
            </p:cNvSpPr>
            <p:nvPr/>
          </p:nvSpPr>
          <p:spPr bwMode="auto">
            <a:xfrm>
              <a:off x="13472002" y="7676008"/>
              <a:ext cx="619264" cy="619264"/>
            </a:xfrm>
            <a:custGeom>
              <a:avLst/>
              <a:gdLst>
                <a:gd name="T0" fmla="*/ 948 w 949"/>
                <a:gd name="T1" fmla="*/ 473 h 947"/>
                <a:gd name="T2" fmla="*/ 948 w 949"/>
                <a:gd name="T3" fmla="*/ 473 h 947"/>
                <a:gd name="T4" fmla="*/ 474 w 949"/>
                <a:gd name="T5" fmla="*/ 0 h 947"/>
                <a:gd name="T6" fmla="*/ 474 w 949"/>
                <a:gd name="T7" fmla="*/ 0 h 947"/>
                <a:gd name="T8" fmla="*/ 0 w 949"/>
                <a:gd name="T9" fmla="*/ 473 h 947"/>
                <a:gd name="T10" fmla="*/ 0 w 949"/>
                <a:gd name="T11" fmla="*/ 473 h 947"/>
                <a:gd name="T12" fmla="*/ 474 w 949"/>
                <a:gd name="T13" fmla="*/ 946 h 947"/>
                <a:gd name="T14" fmla="*/ 474 w 949"/>
                <a:gd name="T15" fmla="*/ 946 h 947"/>
                <a:gd name="T16" fmla="*/ 948 w 949"/>
                <a:gd name="T17" fmla="*/ 473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9" h="947">
                  <a:moveTo>
                    <a:pt x="948" y="473"/>
                  </a:moveTo>
                  <a:lnTo>
                    <a:pt x="948" y="473"/>
                  </a:lnTo>
                  <a:cubicBezTo>
                    <a:pt x="948" y="212"/>
                    <a:pt x="736" y="0"/>
                    <a:pt x="474" y="0"/>
                  </a:cubicBezTo>
                  <a:lnTo>
                    <a:pt x="474" y="0"/>
                  </a:lnTo>
                  <a:cubicBezTo>
                    <a:pt x="212" y="0"/>
                    <a:pt x="0" y="212"/>
                    <a:pt x="0" y="473"/>
                  </a:cubicBezTo>
                  <a:lnTo>
                    <a:pt x="0" y="473"/>
                  </a:lnTo>
                  <a:cubicBezTo>
                    <a:pt x="0" y="734"/>
                    <a:pt x="212" y="946"/>
                    <a:pt x="474" y="946"/>
                  </a:cubicBezTo>
                  <a:lnTo>
                    <a:pt x="474" y="946"/>
                  </a:lnTo>
                  <a:cubicBezTo>
                    <a:pt x="736" y="946"/>
                    <a:pt x="948" y="734"/>
                    <a:pt x="948" y="473"/>
                  </a:cubicBezTo>
                </a:path>
              </a:pathLst>
            </a:custGeom>
            <a:solidFill>
              <a:schemeClr val="accent3">
                <a:lumMod val="75000"/>
              </a:schemeClr>
            </a:solidFill>
            <a:ln>
              <a:noFill/>
            </a:ln>
            <a:effectLst/>
          </p:spPr>
          <p:txBody>
            <a:bodyPr wrap="none" anchor="ctr"/>
            <a:lstStyle/>
            <a:p>
              <a:endParaRPr lang="en-US" sz="3266" dirty="0">
                <a:latin typeface="Lato Light" panose="020F0502020204030203" pitchFamily="34" charset="0"/>
              </a:endParaRPr>
            </a:p>
          </p:txBody>
        </p:sp>
      </p:grpSp>
      <p:grpSp>
        <p:nvGrpSpPr>
          <p:cNvPr id="5" name="Group 4">
            <a:extLst>
              <a:ext uri="{FF2B5EF4-FFF2-40B4-BE49-F238E27FC236}">
                <a16:creationId xmlns:a16="http://schemas.microsoft.com/office/drawing/2014/main" id="{F98D859D-7E3F-B946-96AA-CFBDF655847E}"/>
              </a:ext>
            </a:extLst>
          </p:cNvPr>
          <p:cNvGrpSpPr/>
          <p:nvPr/>
        </p:nvGrpSpPr>
        <p:grpSpPr>
          <a:xfrm>
            <a:off x="7325928" y="1689052"/>
            <a:ext cx="1704123" cy="2509812"/>
            <a:chOff x="15434927" y="4553760"/>
            <a:chExt cx="2540427" cy="3741512"/>
          </a:xfrm>
        </p:grpSpPr>
        <p:sp>
          <p:nvSpPr>
            <p:cNvPr id="7175" name="Freeform 7">
              <a:extLst>
                <a:ext uri="{FF2B5EF4-FFF2-40B4-BE49-F238E27FC236}">
                  <a16:creationId xmlns:a16="http://schemas.microsoft.com/office/drawing/2014/main" id="{6DE99C64-C35C-2142-96D0-C96809E9EAD4}"/>
                </a:ext>
              </a:extLst>
            </p:cNvPr>
            <p:cNvSpPr>
              <a:spLocks noChangeArrowheads="1"/>
            </p:cNvSpPr>
            <p:nvPr/>
          </p:nvSpPr>
          <p:spPr bwMode="auto">
            <a:xfrm>
              <a:off x="15434927" y="4553760"/>
              <a:ext cx="2540427" cy="3433320"/>
            </a:xfrm>
            <a:custGeom>
              <a:avLst/>
              <a:gdLst>
                <a:gd name="T0" fmla="*/ 3890 w 3891"/>
                <a:gd name="T1" fmla="*/ 1965 h 5258"/>
                <a:gd name="T2" fmla="*/ 3890 w 3891"/>
                <a:gd name="T3" fmla="*/ 1965 h 5258"/>
                <a:gd name="T4" fmla="*/ 1945 w 3891"/>
                <a:gd name="T5" fmla="*/ 0 h 5258"/>
                <a:gd name="T6" fmla="*/ 1945 w 3891"/>
                <a:gd name="T7" fmla="*/ 0 h 5258"/>
                <a:gd name="T8" fmla="*/ 0 w 3891"/>
                <a:gd name="T9" fmla="*/ 1965 h 5258"/>
                <a:gd name="T10" fmla="*/ 0 w 3891"/>
                <a:gd name="T11" fmla="*/ 1965 h 5258"/>
                <a:gd name="T12" fmla="*/ 1284 w 3891"/>
                <a:gd name="T13" fmla="*/ 3810 h 5258"/>
                <a:gd name="T14" fmla="*/ 1945 w 3891"/>
                <a:gd name="T15" fmla="*/ 5257 h 5258"/>
                <a:gd name="T16" fmla="*/ 2607 w 3891"/>
                <a:gd name="T17" fmla="*/ 3810 h 5258"/>
                <a:gd name="T18" fmla="*/ 2607 w 3891"/>
                <a:gd name="T19" fmla="*/ 3810 h 5258"/>
                <a:gd name="T20" fmla="*/ 3890 w 3891"/>
                <a:gd name="T21" fmla="*/ 1965 h 5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1" h="5258">
                  <a:moveTo>
                    <a:pt x="3890" y="1965"/>
                  </a:moveTo>
                  <a:lnTo>
                    <a:pt x="3890" y="1965"/>
                  </a:lnTo>
                  <a:cubicBezTo>
                    <a:pt x="3890" y="880"/>
                    <a:pt x="3019" y="0"/>
                    <a:pt x="1945" y="0"/>
                  </a:cubicBezTo>
                  <a:lnTo>
                    <a:pt x="1945" y="0"/>
                  </a:lnTo>
                  <a:cubicBezTo>
                    <a:pt x="871" y="0"/>
                    <a:pt x="0" y="880"/>
                    <a:pt x="0" y="1965"/>
                  </a:cubicBezTo>
                  <a:lnTo>
                    <a:pt x="0" y="1965"/>
                  </a:lnTo>
                  <a:cubicBezTo>
                    <a:pt x="0" y="2815"/>
                    <a:pt x="536" y="3537"/>
                    <a:pt x="1284" y="3810"/>
                  </a:cubicBezTo>
                  <a:lnTo>
                    <a:pt x="1945" y="5257"/>
                  </a:lnTo>
                  <a:lnTo>
                    <a:pt x="2607" y="3810"/>
                  </a:lnTo>
                  <a:lnTo>
                    <a:pt x="2607" y="3810"/>
                  </a:lnTo>
                  <a:cubicBezTo>
                    <a:pt x="3354" y="3537"/>
                    <a:pt x="3890" y="2815"/>
                    <a:pt x="3890" y="1965"/>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useBgFill="1">
          <p:nvSpPr>
            <p:cNvPr id="7176" name="Freeform 8">
              <a:extLst>
                <a:ext uri="{FF2B5EF4-FFF2-40B4-BE49-F238E27FC236}">
                  <a16:creationId xmlns:a16="http://schemas.microsoft.com/office/drawing/2014/main" id="{09B8E8DC-78FB-6543-AC20-6FB4956E5B66}"/>
                </a:ext>
              </a:extLst>
            </p:cNvPr>
            <p:cNvSpPr>
              <a:spLocks noChangeArrowheads="1"/>
            </p:cNvSpPr>
            <p:nvPr/>
          </p:nvSpPr>
          <p:spPr bwMode="auto">
            <a:xfrm>
              <a:off x="15727278" y="4847552"/>
              <a:ext cx="1955724" cy="1975887"/>
            </a:xfrm>
            <a:custGeom>
              <a:avLst/>
              <a:gdLst>
                <a:gd name="T0" fmla="*/ 2994 w 2995"/>
                <a:gd name="T1" fmla="*/ 1512 h 3025"/>
                <a:gd name="T2" fmla="*/ 2994 w 2995"/>
                <a:gd name="T3" fmla="*/ 1512 h 3025"/>
                <a:gd name="T4" fmla="*/ 1497 w 2995"/>
                <a:gd name="T5" fmla="*/ 3024 h 3025"/>
                <a:gd name="T6" fmla="*/ 1497 w 2995"/>
                <a:gd name="T7" fmla="*/ 3024 h 3025"/>
                <a:gd name="T8" fmla="*/ 0 w 2995"/>
                <a:gd name="T9" fmla="*/ 1512 h 3025"/>
                <a:gd name="T10" fmla="*/ 0 w 2995"/>
                <a:gd name="T11" fmla="*/ 1512 h 3025"/>
                <a:gd name="T12" fmla="*/ 1497 w 2995"/>
                <a:gd name="T13" fmla="*/ 0 h 3025"/>
                <a:gd name="T14" fmla="*/ 1497 w 2995"/>
                <a:gd name="T15" fmla="*/ 0 h 3025"/>
                <a:gd name="T16" fmla="*/ 2994 w 2995"/>
                <a:gd name="T17" fmla="*/ 1512 h 3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5" h="3025">
                  <a:moveTo>
                    <a:pt x="2994" y="1512"/>
                  </a:moveTo>
                  <a:lnTo>
                    <a:pt x="2994" y="1512"/>
                  </a:lnTo>
                  <a:cubicBezTo>
                    <a:pt x="2994" y="2348"/>
                    <a:pt x="2324" y="3024"/>
                    <a:pt x="1497" y="3024"/>
                  </a:cubicBezTo>
                  <a:lnTo>
                    <a:pt x="1497" y="3024"/>
                  </a:lnTo>
                  <a:cubicBezTo>
                    <a:pt x="671" y="3024"/>
                    <a:pt x="0" y="2348"/>
                    <a:pt x="0" y="1512"/>
                  </a:cubicBezTo>
                  <a:lnTo>
                    <a:pt x="0" y="1512"/>
                  </a:lnTo>
                  <a:cubicBezTo>
                    <a:pt x="0" y="677"/>
                    <a:pt x="671" y="0"/>
                    <a:pt x="1497" y="0"/>
                  </a:cubicBezTo>
                  <a:lnTo>
                    <a:pt x="1497" y="0"/>
                  </a:lnTo>
                  <a:cubicBezTo>
                    <a:pt x="2324" y="0"/>
                    <a:pt x="2994" y="677"/>
                    <a:pt x="2994" y="1512"/>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7203" name="Freeform 35">
              <a:extLst>
                <a:ext uri="{FF2B5EF4-FFF2-40B4-BE49-F238E27FC236}">
                  <a16:creationId xmlns:a16="http://schemas.microsoft.com/office/drawing/2014/main" id="{DD5E0C2E-356E-E249-A28C-BC5020F2743E}"/>
                </a:ext>
              </a:extLst>
            </p:cNvPr>
            <p:cNvSpPr>
              <a:spLocks noChangeArrowheads="1"/>
            </p:cNvSpPr>
            <p:nvPr/>
          </p:nvSpPr>
          <p:spPr bwMode="auto">
            <a:xfrm>
              <a:off x="16395508" y="7676008"/>
              <a:ext cx="619264" cy="619264"/>
            </a:xfrm>
            <a:custGeom>
              <a:avLst/>
              <a:gdLst>
                <a:gd name="T0" fmla="*/ 947 w 948"/>
                <a:gd name="T1" fmla="*/ 473 h 947"/>
                <a:gd name="T2" fmla="*/ 947 w 948"/>
                <a:gd name="T3" fmla="*/ 473 h 947"/>
                <a:gd name="T4" fmla="*/ 473 w 948"/>
                <a:gd name="T5" fmla="*/ 0 h 947"/>
                <a:gd name="T6" fmla="*/ 473 w 948"/>
                <a:gd name="T7" fmla="*/ 0 h 947"/>
                <a:gd name="T8" fmla="*/ 0 w 948"/>
                <a:gd name="T9" fmla="*/ 473 h 947"/>
                <a:gd name="T10" fmla="*/ 0 w 948"/>
                <a:gd name="T11" fmla="*/ 473 h 947"/>
                <a:gd name="T12" fmla="*/ 473 w 948"/>
                <a:gd name="T13" fmla="*/ 946 h 947"/>
                <a:gd name="T14" fmla="*/ 473 w 948"/>
                <a:gd name="T15" fmla="*/ 946 h 947"/>
                <a:gd name="T16" fmla="*/ 947 w 948"/>
                <a:gd name="T17" fmla="*/ 473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947">
                  <a:moveTo>
                    <a:pt x="947" y="473"/>
                  </a:moveTo>
                  <a:lnTo>
                    <a:pt x="947" y="473"/>
                  </a:lnTo>
                  <a:cubicBezTo>
                    <a:pt x="947" y="212"/>
                    <a:pt x="735" y="0"/>
                    <a:pt x="473" y="0"/>
                  </a:cubicBezTo>
                  <a:lnTo>
                    <a:pt x="473" y="0"/>
                  </a:lnTo>
                  <a:cubicBezTo>
                    <a:pt x="212" y="0"/>
                    <a:pt x="0" y="212"/>
                    <a:pt x="0" y="473"/>
                  </a:cubicBezTo>
                  <a:lnTo>
                    <a:pt x="0" y="473"/>
                  </a:lnTo>
                  <a:cubicBezTo>
                    <a:pt x="0" y="734"/>
                    <a:pt x="212" y="946"/>
                    <a:pt x="473" y="946"/>
                  </a:cubicBezTo>
                  <a:lnTo>
                    <a:pt x="473" y="946"/>
                  </a:lnTo>
                  <a:cubicBezTo>
                    <a:pt x="735" y="946"/>
                    <a:pt x="947" y="734"/>
                    <a:pt x="947" y="473"/>
                  </a:cubicBezTo>
                </a:path>
              </a:pathLst>
            </a:custGeom>
            <a:solidFill>
              <a:schemeClr val="accent4">
                <a:lumMod val="75000"/>
              </a:schemeClr>
            </a:solidFill>
            <a:ln>
              <a:noFill/>
            </a:ln>
            <a:effectLst/>
          </p:spPr>
          <p:txBody>
            <a:bodyPr wrap="none" anchor="ctr"/>
            <a:lstStyle/>
            <a:p>
              <a:endParaRPr lang="en-US" sz="3266" dirty="0">
                <a:latin typeface="Lato Light" panose="020F0502020204030203" pitchFamily="34" charset="0"/>
              </a:endParaRPr>
            </a:p>
          </p:txBody>
        </p:sp>
      </p:grpSp>
      <p:sp>
        <p:nvSpPr>
          <p:cNvPr id="14" name="TextBox 13">
            <a:extLst>
              <a:ext uri="{FF2B5EF4-FFF2-40B4-BE49-F238E27FC236}">
                <a16:creationId xmlns:a16="http://schemas.microsoft.com/office/drawing/2014/main" id="{93E61C8F-1C39-214A-8A1F-839E56F000CD}"/>
              </a:ext>
            </a:extLst>
          </p:cNvPr>
          <p:cNvSpPr txBox="1"/>
          <p:nvPr/>
        </p:nvSpPr>
        <p:spPr>
          <a:xfrm>
            <a:off x="4034391"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5" name="TextBox 14">
            <a:extLst>
              <a:ext uri="{FF2B5EF4-FFF2-40B4-BE49-F238E27FC236}">
                <a16:creationId xmlns:a16="http://schemas.microsoft.com/office/drawing/2014/main" id="{4E897CF5-CAAC-0A47-B853-5F0EA55BBC6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nvGrpSpPr>
          <p:cNvPr id="20" name="Group 19">
            <a:extLst>
              <a:ext uri="{FF2B5EF4-FFF2-40B4-BE49-F238E27FC236}">
                <a16:creationId xmlns:a16="http://schemas.microsoft.com/office/drawing/2014/main" id="{175A9D0C-11B5-BF4C-B396-519458CBE4DF}"/>
              </a:ext>
            </a:extLst>
          </p:cNvPr>
          <p:cNvGrpSpPr/>
          <p:nvPr/>
        </p:nvGrpSpPr>
        <p:grpSpPr>
          <a:xfrm>
            <a:off x="9407918" y="1689052"/>
            <a:ext cx="1704123" cy="2509812"/>
            <a:chOff x="15434927" y="4553760"/>
            <a:chExt cx="2540427" cy="3741512"/>
          </a:xfrm>
        </p:grpSpPr>
        <p:sp>
          <p:nvSpPr>
            <p:cNvPr id="21" name="Freeform 7">
              <a:extLst>
                <a:ext uri="{FF2B5EF4-FFF2-40B4-BE49-F238E27FC236}">
                  <a16:creationId xmlns:a16="http://schemas.microsoft.com/office/drawing/2014/main" id="{BFC81D00-8113-6B4E-85BD-9D78D755E29B}"/>
                </a:ext>
              </a:extLst>
            </p:cNvPr>
            <p:cNvSpPr>
              <a:spLocks noChangeArrowheads="1"/>
            </p:cNvSpPr>
            <p:nvPr/>
          </p:nvSpPr>
          <p:spPr bwMode="auto">
            <a:xfrm>
              <a:off x="15434927" y="4553760"/>
              <a:ext cx="2540427" cy="3433320"/>
            </a:xfrm>
            <a:custGeom>
              <a:avLst/>
              <a:gdLst>
                <a:gd name="T0" fmla="*/ 3890 w 3891"/>
                <a:gd name="T1" fmla="*/ 1965 h 5258"/>
                <a:gd name="T2" fmla="*/ 3890 w 3891"/>
                <a:gd name="T3" fmla="*/ 1965 h 5258"/>
                <a:gd name="T4" fmla="*/ 1945 w 3891"/>
                <a:gd name="T5" fmla="*/ 0 h 5258"/>
                <a:gd name="T6" fmla="*/ 1945 w 3891"/>
                <a:gd name="T7" fmla="*/ 0 h 5258"/>
                <a:gd name="T8" fmla="*/ 0 w 3891"/>
                <a:gd name="T9" fmla="*/ 1965 h 5258"/>
                <a:gd name="T10" fmla="*/ 0 w 3891"/>
                <a:gd name="T11" fmla="*/ 1965 h 5258"/>
                <a:gd name="T12" fmla="*/ 1284 w 3891"/>
                <a:gd name="T13" fmla="*/ 3810 h 5258"/>
                <a:gd name="T14" fmla="*/ 1945 w 3891"/>
                <a:gd name="T15" fmla="*/ 5257 h 5258"/>
                <a:gd name="T16" fmla="*/ 2607 w 3891"/>
                <a:gd name="T17" fmla="*/ 3810 h 5258"/>
                <a:gd name="T18" fmla="*/ 2607 w 3891"/>
                <a:gd name="T19" fmla="*/ 3810 h 5258"/>
                <a:gd name="T20" fmla="*/ 3890 w 3891"/>
                <a:gd name="T21" fmla="*/ 1965 h 5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91" h="5258">
                  <a:moveTo>
                    <a:pt x="3890" y="1965"/>
                  </a:moveTo>
                  <a:lnTo>
                    <a:pt x="3890" y="1965"/>
                  </a:lnTo>
                  <a:cubicBezTo>
                    <a:pt x="3890" y="880"/>
                    <a:pt x="3019" y="0"/>
                    <a:pt x="1945" y="0"/>
                  </a:cubicBezTo>
                  <a:lnTo>
                    <a:pt x="1945" y="0"/>
                  </a:lnTo>
                  <a:cubicBezTo>
                    <a:pt x="871" y="0"/>
                    <a:pt x="0" y="880"/>
                    <a:pt x="0" y="1965"/>
                  </a:cubicBezTo>
                  <a:lnTo>
                    <a:pt x="0" y="1965"/>
                  </a:lnTo>
                  <a:cubicBezTo>
                    <a:pt x="0" y="2815"/>
                    <a:pt x="536" y="3537"/>
                    <a:pt x="1284" y="3810"/>
                  </a:cubicBezTo>
                  <a:lnTo>
                    <a:pt x="1945" y="5257"/>
                  </a:lnTo>
                  <a:lnTo>
                    <a:pt x="2607" y="3810"/>
                  </a:lnTo>
                  <a:lnTo>
                    <a:pt x="2607" y="3810"/>
                  </a:lnTo>
                  <a:cubicBezTo>
                    <a:pt x="3354" y="3537"/>
                    <a:pt x="3890" y="2815"/>
                    <a:pt x="3890" y="1965"/>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useBgFill="1">
          <p:nvSpPr>
            <p:cNvPr id="22" name="Freeform 8">
              <a:extLst>
                <a:ext uri="{FF2B5EF4-FFF2-40B4-BE49-F238E27FC236}">
                  <a16:creationId xmlns:a16="http://schemas.microsoft.com/office/drawing/2014/main" id="{AA2057FA-2C4D-1F4A-B63B-71848B37F701}"/>
                </a:ext>
              </a:extLst>
            </p:cNvPr>
            <p:cNvSpPr>
              <a:spLocks noChangeArrowheads="1"/>
            </p:cNvSpPr>
            <p:nvPr/>
          </p:nvSpPr>
          <p:spPr bwMode="auto">
            <a:xfrm>
              <a:off x="15727278" y="4847552"/>
              <a:ext cx="1955724" cy="1975887"/>
            </a:xfrm>
            <a:custGeom>
              <a:avLst/>
              <a:gdLst>
                <a:gd name="T0" fmla="*/ 2994 w 2995"/>
                <a:gd name="T1" fmla="*/ 1512 h 3025"/>
                <a:gd name="T2" fmla="*/ 2994 w 2995"/>
                <a:gd name="T3" fmla="*/ 1512 h 3025"/>
                <a:gd name="T4" fmla="*/ 1497 w 2995"/>
                <a:gd name="T5" fmla="*/ 3024 h 3025"/>
                <a:gd name="T6" fmla="*/ 1497 w 2995"/>
                <a:gd name="T7" fmla="*/ 3024 h 3025"/>
                <a:gd name="T8" fmla="*/ 0 w 2995"/>
                <a:gd name="T9" fmla="*/ 1512 h 3025"/>
                <a:gd name="T10" fmla="*/ 0 w 2995"/>
                <a:gd name="T11" fmla="*/ 1512 h 3025"/>
                <a:gd name="T12" fmla="*/ 1497 w 2995"/>
                <a:gd name="T13" fmla="*/ 0 h 3025"/>
                <a:gd name="T14" fmla="*/ 1497 w 2995"/>
                <a:gd name="T15" fmla="*/ 0 h 3025"/>
                <a:gd name="T16" fmla="*/ 2994 w 2995"/>
                <a:gd name="T17" fmla="*/ 1512 h 30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95" h="3025">
                  <a:moveTo>
                    <a:pt x="2994" y="1512"/>
                  </a:moveTo>
                  <a:lnTo>
                    <a:pt x="2994" y="1512"/>
                  </a:lnTo>
                  <a:cubicBezTo>
                    <a:pt x="2994" y="2348"/>
                    <a:pt x="2324" y="3024"/>
                    <a:pt x="1497" y="3024"/>
                  </a:cubicBezTo>
                  <a:lnTo>
                    <a:pt x="1497" y="3024"/>
                  </a:lnTo>
                  <a:cubicBezTo>
                    <a:pt x="671" y="3024"/>
                    <a:pt x="0" y="2348"/>
                    <a:pt x="0" y="1512"/>
                  </a:cubicBezTo>
                  <a:lnTo>
                    <a:pt x="0" y="1512"/>
                  </a:lnTo>
                  <a:cubicBezTo>
                    <a:pt x="0" y="677"/>
                    <a:pt x="671" y="0"/>
                    <a:pt x="1497" y="0"/>
                  </a:cubicBezTo>
                  <a:lnTo>
                    <a:pt x="1497" y="0"/>
                  </a:lnTo>
                  <a:cubicBezTo>
                    <a:pt x="2324" y="0"/>
                    <a:pt x="2994" y="677"/>
                    <a:pt x="2994" y="1512"/>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3" name="Freeform 35">
              <a:extLst>
                <a:ext uri="{FF2B5EF4-FFF2-40B4-BE49-F238E27FC236}">
                  <a16:creationId xmlns:a16="http://schemas.microsoft.com/office/drawing/2014/main" id="{9DA5B394-0E61-1C4B-B989-0CE3A4344022}"/>
                </a:ext>
              </a:extLst>
            </p:cNvPr>
            <p:cNvSpPr>
              <a:spLocks noChangeArrowheads="1"/>
            </p:cNvSpPr>
            <p:nvPr/>
          </p:nvSpPr>
          <p:spPr bwMode="auto">
            <a:xfrm>
              <a:off x="16395508" y="7676008"/>
              <a:ext cx="619264" cy="619264"/>
            </a:xfrm>
            <a:custGeom>
              <a:avLst/>
              <a:gdLst>
                <a:gd name="T0" fmla="*/ 947 w 948"/>
                <a:gd name="T1" fmla="*/ 473 h 947"/>
                <a:gd name="T2" fmla="*/ 947 w 948"/>
                <a:gd name="T3" fmla="*/ 473 h 947"/>
                <a:gd name="T4" fmla="*/ 473 w 948"/>
                <a:gd name="T5" fmla="*/ 0 h 947"/>
                <a:gd name="T6" fmla="*/ 473 w 948"/>
                <a:gd name="T7" fmla="*/ 0 h 947"/>
                <a:gd name="T8" fmla="*/ 0 w 948"/>
                <a:gd name="T9" fmla="*/ 473 h 947"/>
                <a:gd name="T10" fmla="*/ 0 w 948"/>
                <a:gd name="T11" fmla="*/ 473 h 947"/>
                <a:gd name="T12" fmla="*/ 473 w 948"/>
                <a:gd name="T13" fmla="*/ 946 h 947"/>
                <a:gd name="T14" fmla="*/ 473 w 948"/>
                <a:gd name="T15" fmla="*/ 946 h 947"/>
                <a:gd name="T16" fmla="*/ 947 w 948"/>
                <a:gd name="T17" fmla="*/ 473 h 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8" h="947">
                  <a:moveTo>
                    <a:pt x="947" y="473"/>
                  </a:moveTo>
                  <a:lnTo>
                    <a:pt x="947" y="473"/>
                  </a:lnTo>
                  <a:cubicBezTo>
                    <a:pt x="947" y="212"/>
                    <a:pt x="735" y="0"/>
                    <a:pt x="473" y="0"/>
                  </a:cubicBezTo>
                  <a:lnTo>
                    <a:pt x="473" y="0"/>
                  </a:lnTo>
                  <a:cubicBezTo>
                    <a:pt x="212" y="0"/>
                    <a:pt x="0" y="212"/>
                    <a:pt x="0" y="473"/>
                  </a:cubicBezTo>
                  <a:lnTo>
                    <a:pt x="0" y="473"/>
                  </a:lnTo>
                  <a:cubicBezTo>
                    <a:pt x="0" y="734"/>
                    <a:pt x="212" y="946"/>
                    <a:pt x="473" y="946"/>
                  </a:cubicBezTo>
                  <a:lnTo>
                    <a:pt x="473" y="946"/>
                  </a:lnTo>
                  <a:cubicBezTo>
                    <a:pt x="735" y="946"/>
                    <a:pt x="947" y="734"/>
                    <a:pt x="947" y="473"/>
                  </a:cubicBezTo>
                </a:path>
              </a:pathLst>
            </a:custGeom>
            <a:solidFill>
              <a:schemeClr val="accent5">
                <a:lumMod val="75000"/>
              </a:schemeClr>
            </a:solidFill>
            <a:ln>
              <a:noFill/>
            </a:ln>
            <a:effectLst/>
          </p:spPr>
          <p:txBody>
            <a:bodyPr wrap="none" anchor="ctr"/>
            <a:lstStyle/>
            <a:p>
              <a:endParaRPr lang="en-US" sz="3266" dirty="0">
                <a:latin typeface="Lato Light" panose="020F0502020204030203" pitchFamily="34" charset="0"/>
              </a:endParaRPr>
            </a:p>
          </p:txBody>
        </p:sp>
      </p:grpSp>
      <p:sp>
        <p:nvSpPr>
          <p:cNvPr id="25" name="Freeform 630">
            <a:extLst>
              <a:ext uri="{FF2B5EF4-FFF2-40B4-BE49-F238E27FC236}">
                <a16:creationId xmlns:a16="http://schemas.microsoft.com/office/drawing/2014/main" id="{864008AD-1E13-4D41-8069-DBD1C65507D3}"/>
              </a:ext>
            </a:extLst>
          </p:cNvPr>
          <p:cNvSpPr>
            <a:spLocks noChangeAspect="1"/>
          </p:cNvSpPr>
          <p:nvPr/>
        </p:nvSpPr>
        <p:spPr bwMode="auto">
          <a:xfrm>
            <a:off x="1699783" y="2304704"/>
            <a:ext cx="464477" cy="479593"/>
          </a:xfrm>
          <a:custGeom>
            <a:avLst/>
            <a:gdLst>
              <a:gd name="T0" fmla="*/ 426660 w 158757"/>
              <a:gd name="T1" fmla="*/ 537620 h 164742"/>
              <a:gd name="T2" fmla="*/ 678037 w 158757"/>
              <a:gd name="T3" fmla="*/ 537620 h 164742"/>
              <a:gd name="T4" fmla="*/ 678037 w 158757"/>
              <a:gd name="T5" fmla="*/ 787047 h 164742"/>
              <a:gd name="T6" fmla="*/ 678037 w 158757"/>
              <a:gd name="T7" fmla="*/ 2342653 h 164742"/>
              <a:gd name="T8" fmla="*/ 1465235 w 158757"/>
              <a:gd name="T9" fmla="*/ 2664274 h 164742"/>
              <a:gd name="T10" fmla="*/ 2245823 w 158757"/>
              <a:gd name="T11" fmla="*/ 2342653 h 164742"/>
              <a:gd name="T12" fmla="*/ 2245823 w 158757"/>
              <a:gd name="T13" fmla="*/ 787047 h 164742"/>
              <a:gd name="T14" fmla="*/ 2245823 w 158757"/>
              <a:gd name="T15" fmla="*/ 537620 h 164742"/>
              <a:gd name="T16" fmla="*/ 2497206 w 158757"/>
              <a:gd name="T17" fmla="*/ 537620 h 164742"/>
              <a:gd name="T18" fmla="*/ 2497206 w 158757"/>
              <a:gd name="T19" fmla="*/ 2592080 h 164742"/>
              <a:gd name="T20" fmla="*/ 1465235 w 158757"/>
              <a:gd name="T21" fmla="*/ 3018713 h 164742"/>
              <a:gd name="T22" fmla="*/ 426660 w 158757"/>
              <a:gd name="T23" fmla="*/ 2592080 h 164742"/>
              <a:gd name="T24" fmla="*/ 426660 w 158757"/>
              <a:gd name="T25" fmla="*/ 537620 h 164742"/>
              <a:gd name="T26" fmla="*/ 1465359 w 158757"/>
              <a:gd name="T27" fmla="*/ 0 h 164742"/>
              <a:gd name="T28" fmla="*/ 1637890 w 158757"/>
              <a:gd name="T29" fmla="*/ 178346 h 164742"/>
              <a:gd name="T30" fmla="*/ 1637890 w 158757"/>
              <a:gd name="T31" fmla="*/ 1327693 h 164742"/>
              <a:gd name="T32" fmla="*/ 1465359 w 158757"/>
              <a:gd name="T33" fmla="*/ 1506039 h 164742"/>
              <a:gd name="T34" fmla="*/ 1292829 w 158757"/>
              <a:gd name="T35" fmla="*/ 1327693 h 164742"/>
              <a:gd name="T36" fmla="*/ 1292829 w 158757"/>
              <a:gd name="T37" fmla="*/ 178346 h 164742"/>
              <a:gd name="T38" fmla="*/ 1465359 w 158757"/>
              <a:gd name="T39" fmla="*/ 0 h 1647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8757" h="164742">
                <a:moveTo>
                  <a:pt x="23127" y="29340"/>
                </a:moveTo>
                <a:cubicBezTo>
                  <a:pt x="27072" y="25400"/>
                  <a:pt x="33167" y="25400"/>
                  <a:pt x="36753" y="29340"/>
                </a:cubicBezTo>
                <a:cubicBezTo>
                  <a:pt x="40697" y="32922"/>
                  <a:pt x="40697" y="39012"/>
                  <a:pt x="36753" y="42952"/>
                </a:cubicBezTo>
                <a:cubicBezTo>
                  <a:pt x="13446" y="66235"/>
                  <a:pt x="13446" y="104205"/>
                  <a:pt x="36753" y="127847"/>
                </a:cubicBezTo>
                <a:cubicBezTo>
                  <a:pt x="48227" y="138951"/>
                  <a:pt x="63287" y="145399"/>
                  <a:pt x="79423" y="145399"/>
                </a:cubicBezTo>
                <a:cubicBezTo>
                  <a:pt x="95559" y="145399"/>
                  <a:pt x="110619" y="138951"/>
                  <a:pt x="121735" y="127847"/>
                </a:cubicBezTo>
                <a:cubicBezTo>
                  <a:pt x="145401" y="104205"/>
                  <a:pt x="145401" y="66235"/>
                  <a:pt x="121735" y="42952"/>
                </a:cubicBezTo>
                <a:cubicBezTo>
                  <a:pt x="118149" y="39012"/>
                  <a:pt x="118149" y="32922"/>
                  <a:pt x="121735" y="29340"/>
                </a:cubicBezTo>
                <a:cubicBezTo>
                  <a:pt x="125321" y="25400"/>
                  <a:pt x="131775" y="25400"/>
                  <a:pt x="135361" y="29340"/>
                </a:cubicBezTo>
                <a:cubicBezTo>
                  <a:pt x="166556" y="60146"/>
                  <a:pt x="166556" y="110653"/>
                  <a:pt x="135361" y="141459"/>
                </a:cubicBezTo>
                <a:cubicBezTo>
                  <a:pt x="119942" y="156861"/>
                  <a:pt x="99503" y="164742"/>
                  <a:pt x="79423" y="164742"/>
                </a:cubicBezTo>
                <a:cubicBezTo>
                  <a:pt x="58984" y="164742"/>
                  <a:pt x="38904" y="156861"/>
                  <a:pt x="23127" y="141459"/>
                </a:cubicBezTo>
                <a:cubicBezTo>
                  <a:pt x="-7710" y="110653"/>
                  <a:pt x="-7710" y="60146"/>
                  <a:pt x="23127" y="29340"/>
                </a:cubicBezTo>
                <a:close/>
                <a:moveTo>
                  <a:pt x="79430" y="0"/>
                </a:moveTo>
                <a:cubicBezTo>
                  <a:pt x="84625" y="0"/>
                  <a:pt x="88782" y="4686"/>
                  <a:pt x="88782" y="9733"/>
                </a:cubicBezTo>
                <a:lnTo>
                  <a:pt x="88782" y="72457"/>
                </a:lnTo>
                <a:cubicBezTo>
                  <a:pt x="88782" y="77864"/>
                  <a:pt x="84625" y="82190"/>
                  <a:pt x="79430" y="82190"/>
                </a:cubicBezTo>
                <a:cubicBezTo>
                  <a:pt x="74234" y="82190"/>
                  <a:pt x="70078" y="77864"/>
                  <a:pt x="70078" y="72457"/>
                </a:cubicBezTo>
                <a:lnTo>
                  <a:pt x="70078" y="9733"/>
                </a:lnTo>
                <a:cubicBezTo>
                  <a:pt x="70078" y="4686"/>
                  <a:pt x="74234" y="0"/>
                  <a:pt x="79430"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26" name="Freeform 631">
            <a:extLst>
              <a:ext uri="{FF2B5EF4-FFF2-40B4-BE49-F238E27FC236}">
                <a16:creationId xmlns:a16="http://schemas.microsoft.com/office/drawing/2014/main" id="{91215C42-8BF9-E740-9425-8F62044E7AD7}"/>
              </a:ext>
            </a:extLst>
          </p:cNvPr>
          <p:cNvSpPr>
            <a:spLocks noChangeAspect="1"/>
          </p:cNvSpPr>
          <p:nvPr/>
        </p:nvSpPr>
        <p:spPr bwMode="auto">
          <a:xfrm>
            <a:off x="3704130" y="2278595"/>
            <a:ext cx="619760" cy="531813"/>
          </a:xfrm>
          <a:custGeom>
            <a:avLst/>
            <a:gdLst>
              <a:gd name="T0" fmla="*/ 502583 w 212659"/>
              <a:gd name="T1" fmla="*/ 401651 h 182199"/>
              <a:gd name="T2" fmla="*/ 471075 w 212659"/>
              <a:gd name="T3" fmla="*/ 570713 h 182199"/>
              <a:gd name="T4" fmla="*/ 439567 w 212659"/>
              <a:gd name="T5" fmla="*/ 401651 h 182199"/>
              <a:gd name="T6" fmla="*/ 337348 w 212659"/>
              <a:gd name="T7" fmla="*/ 331399 h 182199"/>
              <a:gd name="T8" fmla="*/ 411627 w 212659"/>
              <a:gd name="T9" fmla="*/ 580501 h 182199"/>
              <a:gd name="T10" fmla="*/ 346933 w 212659"/>
              <a:gd name="T11" fmla="*/ 580501 h 182199"/>
              <a:gd name="T12" fmla="*/ 337348 w 212659"/>
              <a:gd name="T13" fmla="*/ 397338 h 182199"/>
              <a:gd name="T14" fmla="*/ 326566 w 212659"/>
              <a:gd name="T15" fmla="*/ 459611 h 182199"/>
              <a:gd name="T16" fmla="*/ 263068 w 212659"/>
              <a:gd name="T17" fmla="*/ 459611 h 182199"/>
              <a:gd name="T18" fmla="*/ 337348 w 212659"/>
              <a:gd name="T19" fmla="*/ 331399 h 182199"/>
              <a:gd name="T20" fmla="*/ 482096 w 212659"/>
              <a:gd name="T21" fmla="*/ 289988 h 182199"/>
              <a:gd name="T22" fmla="*/ 426097 w 212659"/>
              <a:gd name="T23" fmla="*/ 326264 h 182199"/>
              <a:gd name="T24" fmla="*/ 232534 w 212659"/>
              <a:gd name="T25" fmla="*/ 383096 h 182199"/>
              <a:gd name="T26" fmla="*/ 199665 w 212659"/>
              <a:gd name="T27" fmla="*/ 581410 h 182199"/>
              <a:gd name="T28" fmla="*/ 166796 w 212659"/>
              <a:gd name="T29" fmla="*/ 383096 h 182199"/>
              <a:gd name="T30" fmla="*/ 67170 w 212659"/>
              <a:gd name="T31" fmla="*/ 155007 h 182199"/>
              <a:gd name="T32" fmla="*/ 61109 w 212659"/>
              <a:gd name="T33" fmla="*/ 222711 h 182199"/>
              <a:gd name="T34" fmla="*/ 16253 w 212659"/>
              <a:gd name="T35" fmla="*/ 234590 h 182199"/>
              <a:gd name="T36" fmla="*/ 21101 w 212659"/>
              <a:gd name="T37" fmla="*/ 163320 h 182199"/>
              <a:gd name="T38" fmla="*/ 214428 w 212659"/>
              <a:gd name="T39" fmla="*/ 131405 h 182199"/>
              <a:gd name="T40" fmla="*/ 242648 w 212659"/>
              <a:gd name="T41" fmla="*/ 190674 h 182199"/>
              <a:gd name="T42" fmla="*/ 126083 w 212659"/>
              <a:gd name="T43" fmla="*/ 484608 h 182199"/>
              <a:gd name="T44" fmla="*/ 59826 w 212659"/>
              <a:gd name="T45" fmla="*/ 484608 h 182199"/>
              <a:gd name="T46" fmla="*/ 214428 w 212659"/>
              <a:gd name="T47" fmla="*/ 131405 h 182199"/>
              <a:gd name="T48" fmla="*/ 609499 w 212659"/>
              <a:gd name="T49" fmla="*/ 382254 h 182199"/>
              <a:gd name="T50" fmla="*/ 576522 w 212659"/>
              <a:gd name="T51" fmla="*/ 602780 h 182199"/>
              <a:gd name="T52" fmla="*/ 543549 w 212659"/>
              <a:gd name="T53" fmla="*/ 382254 h 182199"/>
              <a:gd name="T54" fmla="*/ 300506 w 212659"/>
              <a:gd name="T55" fmla="*/ 139799 h 182199"/>
              <a:gd name="T56" fmla="*/ 334464 w 212659"/>
              <a:gd name="T57" fmla="*/ 0 h 182199"/>
              <a:gd name="T58" fmla="*/ 683731 w 212659"/>
              <a:gd name="T59" fmla="*/ 415705 h 182199"/>
              <a:gd name="T60" fmla="*/ 334464 w 212659"/>
              <a:gd name="T61" fmla="*/ 65637 h 182199"/>
              <a:gd name="T62" fmla="*/ 102833 w 212659"/>
              <a:gd name="T63" fmla="*/ 119122 h 182199"/>
              <a:gd name="T64" fmla="*/ 334464 w 212659"/>
              <a:gd name="T65" fmla="*/ 0 h 182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2659" h="182199">
                <a:moveTo>
                  <a:pt x="139821" y="109537"/>
                </a:moveTo>
                <a:cubicBezTo>
                  <a:pt x="144670" y="109537"/>
                  <a:pt x="149173" y="113872"/>
                  <a:pt x="149173" y="119290"/>
                </a:cubicBezTo>
                <a:lnTo>
                  <a:pt x="149173" y="159748"/>
                </a:lnTo>
                <a:cubicBezTo>
                  <a:pt x="149173" y="165166"/>
                  <a:pt x="144670" y="169501"/>
                  <a:pt x="139821" y="169501"/>
                </a:cubicBezTo>
                <a:cubicBezTo>
                  <a:pt x="134625" y="169501"/>
                  <a:pt x="130469" y="165166"/>
                  <a:pt x="130469" y="159748"/>
                </a:cubicBezTo>
                <a:lnTo>
                  <a:pt x="130469" y="119290"/>
                </a:lnTo>
                <a:cubicBezTo>
                  <a:pt x="130469" y="113872"/>
                  <a:pt x="134625" y="109537"/>
                  <a:pt x="139821" y="109537"/>
                </a:cubicBezTo>
                <a:close/>
                <a:moveTo>
                  <a:pt x="100129" y="98425"/>
                </a:moveTo>
                <a:cubicBezTo>
                  <a:pt x="112219" y="98425"/>
                  <a:pt x="122176" y="108579"/>
                  <a:pt x="122176" y="120910"/>
                </a:cubicBezTo>
                <a:lnTo>
                  <a:pt x="122176" y="172408"/>
                </a:lnTo>
                <a:cubicBezTo>
                  <a:pt x="122176" y="177847"/>
                  <a:pt x="117909" y="182199"/>
                  <a:pt x="112575" y="182199"/>
                </a:cubicBezTo>
                <a:cubicBezTo>
                  <a:pt x="107241" y="182199"/>
                  <a:pt x="102974" y="177847"/>
                  <a:pt x="102974" y="172408"/>
                </a:cubicBezTo>
                <a:lnTo>
                  <a:pt x="102974" y="120910"/>
                </a:lnTo>
                <a:cubicBezTo>
                  <a:pt x="102974" y="119459"/>
                  <a:pt x="101551" y="118009"/>
                  <a:pt x="100129" y="118009"/>
                </a:cubicBezTo>
                <a:cubicBezTo>
                  <a:pt x="98351" y="118009"/>
                  <a:pt x="96929" y="119459"/>
                  <a:pt x="96929" y="120910"/>
                </a:cubicBezTo>
                <a:lnTo>
                  <a:pt x="96929" y="136504"/>
                </a:lnTo>
                <a:cubicBezTo>
                  <a:pt x="96929" y="141582"/>
                  <a:pt x="93017" y="146296"/>
                  <a:pt x="87327" y="146296"/>
                </a:cubicBezTo>
                <a:cubicBezTo>
                  <a:pt x="82349" y="146296"/>
                  <a:pt x="78082" y="141582"/>
                  <a:pt x="78082" y="136504"/>
                </a:cubicBezTo>
                <a:lnTo>
                  <a:pt x="78082" y="120910"/>
                </a:lnTo>
                <a:cubicBezTo>
                  <a:pt x="78082" y="108579"/>
                  <a:pt x="88039" y="98425"/>
                  <a:pt x="100129" y="98425"/>
                </a:cubicBezTo>
                <a:close/>
                <a:moveTo>
                  <a:pt x="100455" y="63500"/>
                </a:moveTo>
                <a:cubicBezTo>
                  <a:pt x="117437" y="63500"/>
                  <a:pt x="133336" y="71760"/>
                  <a:pt x="143092" y="86126"/>
                </a:cubicBezTo>
                <a:cubicBezTo>
                  <a:pt x="145983" y="90435"/>
                  <a:pt x="144537" y="96541"/>
                  <a:pt x="140201" y="99773"/>
                </a:cubicBezTo>
                <a:cubicBezTo>
                  <a:pt x="135504" y="102646"/>
                  <a:pt x="129723" y="101209"/>
                  <a:pt x="126471" y="96900"/>
                </a:cubicBezTo>
                <a:cubicBezTo>
                  <a:pt x="121051" y="87921"/>
                  <a:pt x="110933" y="82893"/>
                  <a:pt x="100455" y="82893"/>
                </a:cubicBezTo>
                <a:cubicBezTo>
                  <a:pt x="83111" y="82893"/>
                  <a:pt x="69019" y="96541"/>
                  <a:pt x="69019" y="113779"/>
                </a:cubicBezTo>
                <a:lnTo>
                  <a:pt x="69019" y="162981"/>
                </a:lnTo>
                <a:cubicBezTo>
                  <a:pt x="69019" y="168368"/>
                  <a:pt x="64683" y="172678"/>
                  <a:pt x="59263" y="172678"/>
                </a:cubicBezTo>
                <a:cubicBezTo>
                  <a:pt x="53843" y="172678"/>
                  <a:pt x="49507" y="168368"/>
                  <a:pt x="49507" y="162981"/>
                </a:cubicBezTo>
                <a:lnTo>
                  <a:pt x="49507" y="113779"/>
                </a:lnTo>
                <a:cubicBezTo>
                  <a:pt x="49507" y="85766"/>
                  <a:pt x="72271" y="63500"/>
                  <a:pt x="100455" y="63500"/>
                </a:cubicBezTo>
                <a:close/>
                <a:moveTo>
                  <a:pt x="19937" y="46037"/>
                </a:moveTo>
                <a:cubicBezTo>
                  <a:pt x="24255" y="49212"/>
                  <a:pt x="25334" y="54856"/>
                  <a:pt x="22455" y="59090"/>
                </a:cubicBezTo>
                <a:cubicBezTo>
                  <a:pt x="20656" y="61559"/>
                  <a:pt x="19577" y="63676"/>
                  <a:pt x="18138" y="66145"/>
                </a:cubicBezTo>
                <a:cubicBezTo>
                  <a:pt x="16338" y="68967"/>
                  <a:pt x="13100" y="71084"/>
                  <a:pt x="9502" y="71084"/>
                </a:cubicBezTo>
                <a:cubicBezTo>
                  <a:pt x="8062" y="71084"/>
                  <a:pt x="6263" y="70731"/>
                  <a:pt x="4824" y="69673"/>
                </a:cubicBezTo>
                <a:cubicBezTo>
                  <a:pt x="146" y="67204"/>
                  <a:pt x="-1293" y="61206"/>
                  <a:pt x="1226" y="56620"/>
                </a:cubicBezTo>
                <a:cubicBezTo>
                  <a:pt x="2665" y="54151"/>
                  <a:pt x="4464" y="50976"/>
                  <a:pt x="6263" y="48506"/>
                </a:cubicBezTo>
                <a:cubicBezTo>
                  <a:pt x="9502" y="43920"/>
                  <a:pt x="15619" y="42862"/>
                  <a:pt x="19937" y="46037"/>
                </a:cubicBezTo>
                <a:close/>
                <a:moveTo>
                  <a:pt x="63645" y="39027"/>
                </a:moveTo>
                <a:cubicBezTo>
                  <a:pt x="68379" y="36512"/>
                  <a:pt x="74206" y="38667"/>
                  <a:pt x="76755" y="43338"/>
                </a:cubicBezTo>
                <a:cubicBezTo>
                  <a:pt x="79305" y="48367"/>
                  <a:pt x="77120" y="54115"/>
                  <a:pt x="72021" y="56630"/>
                </a:cubicBezTo>
                <a:cubicBezTo>
                  <a:pt x="50898" y="67048"/>
                  <a:pt x="37423" y="88244"/>
                  <a:pt x="37423" y="111955"/>
                </a:cubicBezTo>
                <a:lnTo>
                  <a:pt x="37423" y="143928"/>
                </a:lnTo>
                <a:cubicBezTo>
                  <a:pt x="37423" y="149317"/>
                  <a:pt x="32689" y="153628"/>
                  <a:pt x="27226" y="153628"/>
                </a:cubicBezTo>
                <a:cubicBezTo>
                  <a:pt x="22127" y="153628"/>
                  <a:pt x="17757" y="149317"/>
                  <a:pt x="17757" y="143928"/>
                </a:cubicBezTo>
                <a:lnTo>
                  <a:pt x="17757" y="111955"/>
                </a:lnTo>
                <a:cubicBezTo>
                  <a:pt x="17757" y="80700"/>
                  <a:pt x="35238" y="53037"/>
                  <a:pt x="63645" y="39027"/>
                </a:cubicBezTo>
                <a:close/>
                <a:moveTo>
                  <a:pt x="98981" y="31750"/>
                </a:moveTo>
                <a:cubicBezTo>
                  <a:pt x="143932" y="31750"/>
                  <a:pt x="180907" y="68297"/>
                  <a:pt x="180907" y="113529"/>
                </a:cubicBezTo>
                <a:lnTo>
                  <a:pt x="180907" y="169255"/>
                </a:lnTo>
                <a:cubicBezTo>
                  <a:pt x="180907" y="174683"/>
                  <a:pt x="176557" y="179025"/>
                  <a:pt x="171119" y="179025"/>
                </a:cubicBezTo>
                <a:cubicBezTo>
                  <a:pt x="165682" y="179025"/>
                  <a:pt x="161332" y="174683"/>
                  <a:pt x="161332" y="169255"/>
                </a:cubicBezTo>
                <a:lnTo>
                  <a:pt x="161332" y="113529"/>
                </a:lnTo>
                <a:cubicBezTo>
                  <a:pt x="161332" y="79153"/>
                  <a:pt x="133419" y="51290"/>
                  <a:pt x="98981" y="51290"/>
                </a:cubicBezTo>
                <a:cubicBezTo>
                  <a:pt x="93544" y="51290"/>
                  <a:pt x="89194" y="46948"/>
                  <a:pt x="89194" y="41520"/>
                </a:cubicBezTo>
                <a:cubicBezTo>
                  <a:pt x="89194" y="36092"/>
                  <a:pt x="93544" y="31750"/>
                  <a:pt x="98981" y="31750"/>
                </a:cubicBezTo>
                <a:close/>
                <a:moveTo>
                  <a:pt x="99273" y="0"/>
                </a:moveTo>
                <a:cubicBezTo>
                  <a:pt x="161546" y="0"/>
                  <a:pt x="212659" y="50902"/>
                  <a:pt x="212659" y="113717"/>
                </a:cubicBezTo>
                <a:cubicBezTo>
                  <a:pt x="212659" y="119132"/>
                  <a:pt x="208340" y="123464"/>
                  <a:pt x="202940" y="123464"/>
                </a:cubicBezTo>
                <a:cubicBezTo>
                  <a:pt x="197541" y="123464"/>
                  <a:pt x="193222" y="119132"/>
                  <a:pt x="193222" y="113717"/>
                </a:cubicBezTo>
                <a:cubicBezTo>
                  <a:pt x="193222" y="61732"/>
                  <a:pt x="151107" y="19494"/>
                  <a:pt x="99273" y="19494"/>
                </a:cubicBezTo>
                <a:cubicBezTo>
                  <a:pt x="79475" y="19494"/>
                  <a:pt x="60038" y="25631"/>
                  <a:pt x="44200" y="37184"/>
                </a:cubicBezTo>
                <a:cubicBezTo>
                  <a:pt x="39880" y="40433"/>
                  <a:pt x="33761" y="39350"/>
                  <a:pt x="30522" y="35379"/>
                </a:cubicBezTo>
                <a:cubicBezTo>
                  <a:pt x="27282" y="30685"/>
                  <a:pt x="28362" y="24548"/>
                  <a:pt x="32681" y="21660"/>
                </a:cubicBezTo>
                <a:cubicBezTo>
                  <a:pt x="52119" y="7220"/>
                  <a:pt x="75156" y="0"/>
                  <a:pt x="99273"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27" name="Freeform 616">
            <a:extLst>
              <a:ext uri="{FF2B5EF4-FFF2-40B4-BE49-F238E27FC236}">
                <a16:creationId xmlns:a16="http://schemas.microsoft.com/office/drawing/2014/main" id="{4C36F394-678F-644A-AC0E-8B09C807704D}"/>
              </a:ext>
            </a:extLst>
          </p:cNvPr>
          <p:cNvSpPr>
            <a:spLocks noChangeAspect="1"/>
          </p:cNvSpPr>
          <p:nvPr/>
        </p:nvSpPr>
        <p:spPr bwMode="auto">
          <a:xfrm>
            <a:off x="5855516" y="2283405"/>
            <a:ext cx="480967" cy="522193"/>
          </a:xfrm>
          <a:custGeom>
            <a:avLst/>
            <a:gdLst>
              <a:gd name="T0" fmla="*/ 659912 w 164742"/>
              <a:gd name="T1" fmla="*/ 2336316 h 178666"/>
              <a:gd name="T2" fmla="*/ 359959 w 164742"/>
              <a:gd name="T3" fmla="*/ 2633553 h 178666"/>
              <a:gd name="T4" fmla="*/ 659912 w 164742"/>
              <a:gd name="T5" fmla="*/ 2924185 h 178666"/>
              <a:gd name="T6" fmla="*/ 866568 w 164742"/>
              <a:gd name="T7" fmla="*/ 2838309 h 178666"/>
              <a:gd name="T8" fmla="*/ 946697 w 164742"/>
              <a:gd name="T9" fmla="*/ 2648972 h 178666"/>
              <a:gd name="T10" fmla="*/ 938563 w 164742"/>
              <a:gd name="T11" fmla="*/ 2640491 h 178666"/>
              <a:gd name="T12" fmla="*/ 938563 w 164742"/>
              <a:gd name="T13" fmla="*/ 2597934 h 178666"/>
              <a:gd name="T14" fmla="*/ 866568 w 164742"/>
              <a:gd name="T15" fmla="*/ 2423018 h 178666"/>
              <a:gd name="T16" fmla="*/ 659912 w 164742"/>
              <a:gd name="T17" fmla="*/ 2336316 h 178666"/>
              <a:gd name="T18" fmla="*/ 2390404 w 164742"/>
              <a:gd name="T19" fmla="*/ 1784939 h 178666"/>
              <a:gd name="T20" fmla="*/ 2090430 w 164742"/>
              <a:gd name="T21" fmla="*/ 2078530 h 178666"/>
              <a:gd name="T22" fmla="*/ 2390404 w 164742"/>
              <a:gd name="T23" fmla="*/ 2372104 h 178666"/>
              <a:gd name="T24" fmla="*/ 2683705 w 164742"/>
              <a:gd name="T25" fmla="*/ 2078530 h 178666"/>
              <a:gd name="T26" fmla="*/ 2390404 w 164742"/>
              <a:gd name="T27" fmla="*/ 1784939 h 178666"/>
              <a:gd name="T28" fmla="*/ 2686234 w 164742"/>
              <a:gd name="T29" fmla="*/ 438969 h 178666"/>
              <a:gd name="T30" fmla="*/ 1289413 w 164742"/>
              <a:gd name="T31" fmla="*/ 964404 h 178666"/>
              <a:gd name="T32" fmla="*/ 1289413 w 164742"/>
              <a:gd name="T33" fmla="*/ 1152734 h 178666"/>
              <a:gd name="T34" fmla="*/ 2686234 w 164742"/>
              <a:gd name="T35" fmla="*/ 616001 h 178666"/>
              <a:gd name="T36" fmla="*/ 2759067 w 164742"/>
              <a:gd name="T37" fmla="*/ 6645 h 178666"/>
              <a:gd name="T38" fmla="*/ 2951052 w 164742"/>
              <a:gd name="T39" fmla="*/ 26589 h 178666"/>
              <a:gd name="T40" fmla="*/ 3043722 w 164742"/>
              <a:gd name="T41" fmla="*/ 179566 h 178666"/>
              <a:gd name="T42" fmla="*/ 3043722 w 164742"/>
              <a:gd name="T43" fmla="*/ 2061844 h 178666"/>
              <a:gd name="T44" fmla="*/ 3038802 w 164742"/>
              <a:gd name="T45" fmla="*/ 2066774 h 178666"/>
              <a:gd name="T46" fmla="*/ 3043664 w 164742"/>
              <a:gd name="T47" fmla="*/ 2078530 h 178666"/>
              <a:gd name="T48" fmla="*/ 2390404 w 164742"/>
              <a:gd name="T49" fmla="*/ 2732422 h 178666"/>
              <a:gd name="T50" fmla="*/ 1730468 w 164742"/>
              <a:gd name="T51" fmla="*/ 2078530 h 178666"/>
              <a:gd name="T52" fmla="*/ 2390404 w 164742"/>
              <a:gd name="T53" fmla="*/ 1424632 h 178666"/>
              <a:gd name="T54" fmla="*/ 2686234 w 164742"/>
              <a:gd name="T55" fmla="*/ 1547559 h 178666"/>
              <a:gd name="T56" fmla="*/ 2686234 w 164742"/>
              <a:gd name="T57" fmla="*/ 1002456 h 178666"/>
              <a:gd name="T58" fmla="*/ 1289413 w 164742"/>
              <a:gd name="T59" fmla="*/ 1539166 h 178666"/>
              <a:gd name="T60" fmla="*/ 1289413 w 164742"/>
              <a:gd name="T61" fmla="*/ 2576443 h 178666"/>
              <a:gd name="T62" fmla="*/ 1313180 w 164742"/>
              <a:gd name="T63" fmla="*/ 2633553 h 178666"/>
              <a:gd name="T64" fmla="*/ 659912 w 164742"/>
              <a:gd name="T65" fmla="*/ 3287475 h 178666"/>
              <a:gd name="T66" fmla="*/ 0 w 164742"/>
              <a:gd name="T67" fmla="*/ 2633553 h 178666"/>
              <a:gd name="T68" fmla="*/ 659912 w 164742"/>
              <a:gd name="T69" fmla="*/ 1979631 h 178666"/>
              <a:gd name="T70" fmla="*/ 938563 w 164742"/>
              <a:gd name="T71" fmla="*/ 2096254 h 178666"/>
              <a:gd name="T72" fmla="*/ 938563 w 164742"/>
              <a:gd name="T73" fmla="*/ 838033 h 178666"/>
              <a:gd name="T74" fmla="*/ 1044482 w 164742"/>
              <a:gd name="T75" fmla="*/ 671750 h 1786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64742" h="178666">
                <a:moveTo>
                  <a:pt x="35718" y="126973"/>
                </a:moveTo>
                <a:cubicBezTo>
                  <a:pt x="26699" y="126973"/>
                  <a:pt x="19483" y="134153"/>
                  <a:pt x="19483" y="143127"/>
                </a:cubicBezTo>
                <a:cubicBezTo>
                  <a:pt x="19483" y="151743"/>
                  <a:pt x="26699" y="158922"/>
                  <a:pt x="35718" y="158922"/>
                </a:cubicBezTo>
                <a:cubicBezTo>
                  <a:pt x="40048" y="158922"/>
                  <a:pt x="44017" y="157127"/>
                  <a:pt x="46903" y="154255"/>
                </a:cubicBezTo>
                <a:lnTo>
                  <a:pt x="51240" y="143965"/>
                </a:lnTo>
                <a:lnTo>
                  <a:pt x="50800" y="143504"/>
                </a:lnTo>
                <a:lnTo>
                  <a:pt x="50800" y="141191"/>
                </a:lnTo>
                <a:lnTo>
                  <a:pt x="46903" y="131685"/>
                </a:lnTo>
                <a:cubicBezTo>
                  <a:pt x="44017" y="128768"/>
                  <a:pt x="40048" y="126973"/>
                  <a:pt x="35718" y="126973"/>
                </a:cubicBezTo>
                <a:close/>
                <a:moveTo>
                  <a:pt x="129381" y="97007"/>
                </a:moveTo>
                <a:cubicBezTo>
                  <a:pt x="120361" y="97007"/>
                  <a:pt x="113145" y="104260"/>
                  <a:pt x="113145" y="112963"/>
                </a:cubicBezTo>
                <a:cubicBezTo>
                  <a:pt x="113145" y="121666"/>
                  <a:pt x="120361" y="128918"/>
                  <a:pt x="129381" y="128918"/>
                </a:cubicBezTo>
                <a:cubicBezTo>
                  <a:pt x="138040" y="128918"/>
                  <a:pt x="145256" y="121666"/>
                  <a:pt x="145256" y="112963"/>
                </a:cubicBezTo>
                <a:cubicBezTo>
                  <a:pt x="145256" y="104260"/>
                  <a:pt x="138040" y="97007"/>
                  <a:pt x="129381" y="97007"/>
                </a:cubicBezTo>
                <a:close/>
                <a:moveTo>
                  <a:pt x="145393" y="23857"/>
                </a:moveTo>
                <a:lnTo>
                  <a:pt x="69790" y="52413"/>
                </a:lnTo>
                <a:lnTo>
                  <a:pt x="69790" y="62648"/>
                </a:lnTo>
                <a:lnTo>
                  <a:pt x="145393" y="33478"/>
                </a:lnTo>
                <a:lnTo>
                  <a:pt x="145393" y="23857"/>
                </a:lnTo>
                <a:close/>
                <a:moveTo>
                  <a:pt x="149335" y="361"/>
                </a:moveTo>
                <a:cubicBezTo>
                  <a:pt x="152559" y="-362"/>
                  <a:pt x="156859" y="-1"/>
                  <a:pt x="159726" y="1445"/>
                </a:cubicBezTo>
                <a:cubicBezTo>
                  <a:pt x="162234" y="3614"/>
                  <a:pt x="164742" y="6506"/>
                  <a:pt x="164742" y="9759"/>
                </a:cubicBezTo>
                <a:lnTo>
                  <a:pt x="164742" y="112056"/>
                </a:lnTo>
                <a:lnTo>
                  <a:pt x="164476" y="112324"/>
                </a:lnTo>
                <a:lnTo>
                  <a:pt x="164739" y="112963"/>
                </a:lnTo>
                <a:cubicBezTo>
                  <a:pt x="164739" y="132545"/>
                  <a:pt x="148864" y="148500"/>
                  <a:pt x="129381" y="148500"/>
                </a:cubicBezTo>
                <a:cubicBezTo>
                  <a:pt x="109898" y="148500"/>
                  <a:pt x="93662" y="132545"/>
                  <a:pt x="93662" y="112963"/>
                </a:cubicBezTo>
                <a:cubicBezTo>
                  <a:pt x="93662" y="93381"/>
                  <a:pt x="109898" y="77425"/>
                  <a:pt x="129381" y="77425"/>
                </a:cubicBezTo>
                <a:lnTo>
                  <a:pt x="145393" y="84106"/>
                </a:lnTo>
                <a:lnTo>
                  <a:pt x="145393" y="54481"/>
                </a:lnTo>
                <a:lnTo>
                  <a:pt x="69790" y="83650"/>
                </a:lnTo>
                <a:lnTo>
                  <a:pt x="69790" y="140023"/>
                </a:lnTo>
                <a:lnTo>
                  <a:pt x="71076" y="143127"/>
                </a:lnTo>
                <a:cubicBezTo>
                  <a:pt x="71076" y="162512"/>
                  <a:pt x="55201" y="178666"/>
                  <a:pt x="35718" y="178666"/>
                </a:cubicBezTo>
                <a:cubicBezTo>
                  <a:pt x="15875" y="178666"/>
                  <a:pt x="0" y="162512"/>
                  <a:pt x="0" y="143127"/>
                </a:cubicBezTo>
                <a:cubicBezTo>
                  <a:pt x="0" y="123742"/>
                  <a:pt x="15875" y="107588"/>
                  <a:pt x="35718" y="107588"/>
                </a:cubicBezTo>
                <a:lnTo>
                  <a:pt x="50800" y="113926"/>
                </a:lnTo>
                <a:lnTo>
                  <a:pt x="50800" y="45545"/>
                </a:lnTo>
                <a:cubicBezTo>
                  <a:pt x="50800" y="41569"/>
                  <a:pt x="52950" y="37954"/>
                  <a:pt x="56533" y="36508"/>
                </a:cubicBezTo>
                <a:lnTo>
                  <a:pt x="149335" y="3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28" name="Freeform 621">
            <a:extLst>
              <a:ext uri="{FF2B5EF4-FFF2-40B4-BE49-F238E27FC236}">
                <a16:creationId xmlns:a16="http://schemas.microsoft.com/office/drawing/2014/main" id="{D5647023-AAB9-AE4A-A647-C7763542949B}"/>
              </a:ext>
            </a:extLst>
          </p:cNvPr>
          <p:cNvSpPr>
            <a:spLocks noChangeAspect="1"/>
          </p:cNvSpPr>
          <p:nvPr/>
        </p:nvSpPr>
        <p:spPr bwMode="auto">
          <a:xfrm>
            <a:off x="7978732" y="2281343"/>
            <a:ext cx="398516" cy="526316"/>
          </a:xfrm>
          <a:custGeom>
            <a:avLst/>
            <a:gdLst>
              <a:gd name="T0" fmla="*/ 179020 w 136167"/>
              <a:gd name="T1" fmla="*/ 1334949 h 180612"/>
              <a:gd name="T2" fmla="*/ 358033 w 136167"/>
              <a:gd name="T3" fmla="*/ 1504540 h 180612"/>
              <a:gd name="T4" fmla="*/ 1259759 w 136167"/>
              <a:gd name="T5" fmla="*/ 2398191 h 180612"/>
              <a:gd name="T6" fmla="*/ 2161468 w 136167"/>
              <a:gd name="T7" fmla="*/ 1504540 h 180612"/>
              <a:gd name="T8" fmla="*/ 2340481 w 136167"/>
              <a:gd name="T9" fmla="*/ 1334949 h 180612"/>
              <a:gd name="T10" fmla="*/ 2519501 w 136167"/>
              <a:gd name="T11" fmla="*/ 1504540 h 180612"/>
              <a:gd name="T12" fmla="*/ 1750291 w 136167"/>
              <a:gd name="T13" fmla="*/ 2652983 h 180612"/>
              <a:gd name="T14" fmla="*/ 1432910 w 136167"/>
              <a:gd name="T15" fmla="*/ 2716037 h 180612"/>
              <a:gd name="T16" fmla="*/ 1432910 w 136167"/>
              <a:gd name="T17" fmla="*/ 3122271 h 180612"/>
              <a:gd name="T18" fmla="*/ 1259871 w 136167"/>
              <a:gd name="T19" fmla="*/ 3301713 h 180612"/>
              <a:gd name="T20" fmla="*/ 1086828 w 136167"/>
              <a:gd name="T21" fmla="*/ 3122271 h 180612"/>
              <a:gd name="T22" fmla="*/ 1086828 w 136167"/>
              <a:gd name="T23" fmla="*/ 2715886 h 180612"/>
              <a:gd name="T24" fmla="*/ 772005 w 136167"/>
              <a:gd name="T25" fmla="*/ 2652983 h 180612"/>
              <a:gd name="T26" fmla="*/ 0 w 136167"/>
              <a:gd name="T27" fmla="*/ 1504540 h 180612"/>
              <a:gd name="T28" fmla="*/ 179020 w 136167"/>
              <a:gd name="T29" fmla="*/ 1334949 h 180612"/>
              <a:gd name="T30" fmla="*/ 1245088 w 136167"/>
              <a:gd name="T31" fmla="*/ 355271 h 180612"/>
              <a:gd name="T32" fmla="*/ 973948 w 136167"/>
              <a:gd name="T33" fmla="*/ 625018 h 180612"/>
              <a:gd name="T34" fmla="*/ 973948 w 136167"/>
              <a:gd name="T35" fmla="*/ 1486901 h 180612"/>
              <a:gd name="T36" fmla="*/ 1245088 w 136167"/>
              <a:gd name="T37" fmla="*/ 1756649 h 180612"/>
              <a:gd name="T38" fmla="*/ 1516211 w 136167"/>
              <a:gd name="T39" fmla="*/ 1486901 h 180612"/>
              <a:gd name="T40" fmla="*/ 1516211 w 136167"/>
              <a:gd name="T41" fmla="*/ 625018 h 180612"/>
              <a:gd name="T42" fmla="*/ 1245088 w 136167"/>
              <a:gd name="T43" fmla="*/ 355271 h 180612"/>
              <a:gd name="T44" fmla="*/ 1245088 w 136167"/>
              <a:gd name="T45" fmla="*/ 0 h 180612"/>
              <a:gd name="T46" fmla="*/ 1873298 w 136167"/>
              <a:gd name="T47" fmla="*/ 625018 h 180612"/>
              <a:gd name="T48" fmla="*/ 1873298 w 136167"/>
              <a:gd name="T49" fmla="*/ 1486901 h 180612"/>
              <a:gd name="T50" fmla="*/ 1245088 w 136167"/>
              <a:gd name="T51" fmla="*/ 2111913 h 180612"/>
              <a:gd name="T52" fmla="*/ 616850 w 136167"/>
              <a:gd name="T53" fmla="*/ 1486901 h 180612"/>
              <a:gd name="T54" fmla="*/ 616850 w 136167"/>
              <a:gd name="T55" fmla="*/ 625018 h 180612"/>
              <a:gd name="T56" fmla="*/ 1245088 w 136167"/>
              <a:gd name="T57" fmla="*/ 0 h 1806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6167" h="180612">
                <a:moveTo>
                  <a:pt x="9675" y="73025"/>
                </a:moveTo>
                <a:cubicBezTo>
                  <a:pt x="15050" y="73025"/>
                  <a:pt x="19350" y="77307"/>
                  <a:pt x="19350" y="82302"/>
                </a:cubicBezTo>
                <a:cubicBezTo>
                  <a:pt x="19350" y="109421"/>
                  <a:pt x="41208" y="131187"/>
                  <a:pt x="68084" y="131187"/>
                </a:cubicBezTo>
                <a:cubicBezTo>
                  <a:pt x="94959" y="131187"/>
                  <a:pt x="116817" y="109421"/>
                  <a:pt x="116817" y="82302"/>
                </a:cubicBezTo>
                <a:cubicBezTo>
                  <a:pt x="116817" y="77307"/>
                  <a:pt x="121117" y="73025"/>
                  <a:pt x="126492" y="73025"/>
                </a:cubicBezTo>
                <a:cubicBezTo>
                  <a:pt x="131867" y="73025"/>
                  <a:pt x="136167" y="77307"/>
                  <a:pt x="136167" y="82302"/>
                </a:cubicBezTo>
                <a:cubicBezTo>
                  <a:pt x="136167" y="110670"/>
                  <a:pt x="119034" y="134822"/>
                  <a:pt x="94595" y="145125"/>
                </a:cubicBezTo>
                <a:lnTo>
                  <a:pt x="77442" y="148574"/>
                </a:lnTo>
                <a:lnTo>
                  <a:pt x="77442" y="170796"/>
                </a:lnTo>
                <a:cubicBezTo>
                  <a:pt x="77442" y="176249"/>
                  <a:pt x="73286" y="180612"/>
                  <a:pt x="68090" y="180612"/>
                </a:cubicBezTo>
                <a:cubicBezTo>
                  <a:pt x="62895" y="180612"/>
                  <a:pt x="58738" y="176249"/>
                  <a:pt x="58738" y="170796"/>
                </a:cubicBezTo>
                <a:lnTo>
                  <a:pt x="58738" y="148566"/>
                </a:lnTo>
                <a:lnTo>
                  <a:pt x="41723" y="145125"/>
                </a:lnTo>
                <a:cubicBezTo>
                  <a:pt x="17334" y="134822"/>
                  <a:pt x="0" y="110670"/>
                  <a:pt x="0" y="82302"/>
                </a:cubicBezTo>
                <a:cubicBezTo>
                  <a:pt x="0" y="77307"/>
                  <a:pt x="4300" y="73025"/>
                  <a:pt x="9675" y="73025"/>
                </a:cubicBezTo>
                <a:close/>
                <a:moveTo>
                  <a:pt x="67291" y="19434"/>
                </a:moveTo>
                <a:cubicBezTo>
                  <a:pt x="59428" y="19434"/>
                  <a:pt x="52637" y="25913"/>
                  <a:pt x="52637" y="34190"/>
                </a:cubicBezTo>
                <a:lnTo>
                  <a:pt x="52637" y="81337"/>
                </a:lnTo>
                <a:cubicBezTo>
                  <a:pt x="52637" y="89255"/>
                  <a:pt x="59428" y="96093"/>
                  <a:pt x="67291" y="96093"/>
                </a:cubicBezTo>
                <a:cubicBezTo>
                  <a:pt x="75511" y="96093"/>
                  <a:pt x="81944" y="89255"/>
                  <a:pt x="81944" y="81337"/>
                </a:cubicBezTo>
                <a:lnTo>
                  <a:pt x="81944" y="34190"/>
                </a:lnTo>
                <a:cubicBezTo>
                  <a:pt x="81944" y="25913"/>
                  <a:pt x="75511" y="19434"/>
                  <a:pt x="67291" y="19434"/>
                </a:cubicBezTo>
                <a:close/>
                <a:moveTo>
                  <a:pt x="67291" y="0"/>
                </a:moveTo>
                <a:cubicBezTo>
                  <a:pt x="86232" y="0"/>
                  <a:pt x="101243" y="15476"/>
                  <a:pt x="101243" y="34190"/>
                </a:cubicBezTo>
                <a:lnTo>
                  <a:pt x="101243" y="81337"/>
                </a:lnTo>
                <a:cubicBezTo>
                  <a:pt x="101243" y="100051"/>
                  <a:pt x="86232" y="115527"/>
                  <a:pt x="67291" y="115527"/>
                </a:cubicBezTo>
                <a:cubicBezTo>
                  <a:pt x="48706" y="115527"/>
                  <a:pt x="33338" y="100051"/>
                  <a:pt x="33338" y="81337"/>
                </a:cubicBezTo>
                <a:lnTo>
                  <a:pt x="33338" y="34190"/>
                </a:lnTo>
                <a:cubicBezTo>
                  <a:pt x="33338" y="15476"/>
                  <a:pt x="48706" y="0"/>
                  <a:pt x="67291"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29" name="Freeform 622">
            <a:extLst>
              <a:ext uri="{FF2B5EF4-FFF2-40B4-BE49-F238E27FC236}">
                <a16:creationId xmlns:a16="http://schemas.microsoft.com/office/drawing/2014/main" id="{99F653B8-365F-2B4D-BFCB-390FB9071F35}"/>
              </a:ext>
            </a:extLst>
          </p:cNvPr>
          <p:cNvSpPr>
            <a:spLocks noChangeAspect="1"/>
          </p:cNvSpPr>
          <p:nvPr/>
        </p:nvSpPr>
        <p:spPr bwMode="auto">
          <a:xfrm>
            <a:off x="10016747" y="2392653"/>
            <a:ext cx="486464" cy="303696"/>
          </a:xfrm>
          <a:custGeom>
            <a:avLst/>
            <a:gdLst>
              <a:gd name="T0" fmla="*/ 2172256 w 166328"/>
              <a:gd name="T1" fmla="*/ 434138 h 104417"/>
              <a:gd name="T2" fmla="*/ 2362383 w 166328"/>
              <a:gd name="T3" fmla="*/ 608950 h 104417"/>
              <a:gd name="T4" fmla="*/ 2362383 w 166328"/>
              <a:gd name="T5" fmla="*/ 1236931 h 104417"/>
              <a:gd name="T6" fmla="*/ 2172256 w 166328"/>
              <a:gd name="T7" fmla="*/ 1411734 h 104417"/>
              <a:gd name="T8" fmla="*/ 1988920 w 166328"/>
              <a:gd name="T9" fmla="*/ 1236931 h 104417"/>
              <a:gd name="T10" fmla="*/ 1988920 w 166328"/>
              <a:gd name="T11" fmla="*/ 608950 h 104417"/>
              <a:gd name="T12" fmla="*/ 2172256 w 166328"/>
              <a:gd name="T13" fmla="*/ 434138 h 104417"/>
              <a:gd name="T14" fmla="*/ 1670380 w 166328"/>
              <a:gd name="T15" fmla="*/ 434138 h 104417"/>
              <a:gd name="T16" fmla="*/ 1836294 w 166328"/>
              <a:gd name="T17" fmla="*/ 608950 h 104417"/>
              <a:gd name="T18" fmla="*/ 1836294 w 166328"/>
              <a:gd name="T19" fmla="*/ 1236931 h 104417"/>
              <a:gd name="T20" fmla="*/ 1670380 w 166328"/>
              <a:gd name="T21" fmla="*/ 1411734 h 104417"/>
              <a:gd name="T22" fmla="*/ 1491697 w 166328"/>
              <a:gd name="T23" fmla="*/ 1236931 h 104417"/>
              <a:gd name="T24" fmla="*/ 1491697 w 166328"/>
              <a:gd name="T25" fmla="*/ 608950 h 104417"/>
              <a:gd name="T26" fmla="*/ 1670380 w 166328"/>
              <a:gd name="T27" fmla="*/ 434138 h 104417"/>
              <a:gd name="T28" fmla="*/ 1166764 w 166328"/>
              <a:gd name="T29" fmla="*/ 434138 h 104417"/>
              <a:gd name="T30" fmla="*/ 1339054 w 166328"/>
              <a:gd name="T31" fmla="*/ 608950 h 104417"/>
              <a:gd name="T32" fmla="*/ 1339054 w 166328"/>
              <a:gd name="T33" fmla="*/ 1236931 h 104417"/>
              <a:gd name="T34" fmla="*/ 1166764 w 166328"/>
              <a:gd name="T35" fmla="*/ 1411734 h 104417"/>
              <a:gd name="T36" fmla="*/ 994457 w 166328"/>
              <a:gd name="T37" fmla="*/ 1236931 h 104417"/>
              <a:gd name="T38" fmla="*/ 994457 w 166328"/>
              <a:gd name="T39" fmla="*/ 608950 h 104417"/>
              <a:gd name="T40" fmla="*/ 1166764 w 166328"/>
              <a:gd name="T41" fmla="*/ 434138 h 104417"/>
              <a:gd name="T42" fmla="*/ 669547 w 166328"/>
              <a:gd name="T43" fmla="*/ 434138 h 104417"/>
              <a:gd name="T44" fmla="*/ 841827 w 166328"/>
              <a:gd name="T45" fmla="*/ 608950 h 104417"/>
              <a:gd name="T46" fmla="*/ 841827 w 166328"/>
              <a:gd name="T47" fmla="*/ 1236931 h 104417"/>
              <a:gd name="T48" fmla="*/ 669547 w 166328"/>
              <a:gd name="T49" fmla="*/ 1411734 h 104417"/>
              <a:gd name="T50" fmla="*/ 497240 w 166328"/>
              <a:gd name="T51" fmla="*/ 1236931 h 104417"/>
              <a:gd name="T52" fmla="*/ 497240 w 166328"/>
              <a:gd name="T53" fmla="*/ 608950 h 104417"/>
              <a:gd name="T54" fmla="*/ 669547 w 166328"/>
              <a:gd name="T55" fmla="*/ 434138 h 104417"/>
              <a:gd name="T56" fmla="*/ 364821 w 166328"/>
              <a:gd name="T57" fmla="*/ 352060 h 104417"/>
              <a:gd name="T58" fmla="*/ 364821 w 166328"/>
              <a:gd name="T59" fmla="*/ 1551663 h 104417"/>
              <a:gd name="T60" fmla="*/ 2480799 w 166328"/>
              <a:gd name="T61" fmla="*/ 1551663 h 104417"/>
              <a:gd name="T62" fmla="*/ 2480799 w 166328"/>
              <a:gd name="T63" fmla="*/ 1290896 h 104417"/>
              <a:gd name="T64" fmla="*/ 2646615 w 166328"/>
              <a:gd name="T65" fmla="*/ 1108335 h 104417"/>
              <a:gd name="T66" fmla="*/ 2706309 w 166328"/>
              <a:gd name="T67" fmla="*/ 1108335 h 104417"/>
              <a:gd name="T68" fmla="*/ 2706309 w 166328"/>
              <a:gd name="T69" fmla="*/ 749755 h 104417"/>
              <a:gd name="T70" fmla="*/ 2646615 w 166328"/>
              <a:gd name="T71" fmla="*/ 749755 h 104417"/>
              <a:gd name="T72" fmla="*/ 2480799 w 166328"/>
              <a:gd name="T73" fmla="*/ 586776 h 104417"/>
              <a:gd name="T74" fmla="*/ 2480799 w 166328"/>
              <a:gd name="T75" fmla="*/ 352060 h 104417"/>
              <a:gd name="T76" fmla="*/ 139287 w 166328"/>
              <a:gd name="T77" fmla="*/ 0 h 104417"/>
              <a:gd name="T78" fmla="*/ 2646615 w 166328"/>
              <a:gd name="T79" fmla="*/ 0 h 104417"/>
              <a:gd name="T80" fmla="*/ 2838981 w 166328"/>
              <a:gd name="T81" fmla="*/ 169499 h 104417"/>
              <a:gd name="T82" fmla="*/ 2838981 w 166328"/>
              <a:gd name="T83" fmla="*/ 397696 h 104417"/>
              <a:gd name="T84" fmla="*/ 2858881 w 166328"/>
              <a:gd name="T85" fmla="*/ 397696 h 104417"/>
              <a:gd name="T86" fmla="*/ 3064498 w 166328"/>
              <a:gd name="T87" fmla="*/ 586776 h 104417"/>
              <a:gd name="T88" fmla="*/ 3064498 w 166328"/>
              <a:gd name="T89" fmla="*/ 1290896 h 104417"/>
              <a:gd name="T90" fmla="*/ 2858881 w 166328"/>
              <a:gd name="T91" fmla="*/ 1460395 h 104417"/>
              <a:gd name="T92" fmla="*/ 2838981 w 166328"/>
              <a:gd name="T93" fmla="*/ 1460395 h 104417"/>
              <a:gd name="T94" fmla="*/ 2838981 w 166328"/>
              <a:gd name="T95" fmla="*/ 1714659 h 104417"/>
              <a:gd name="T96" fmla="*/ 2646615 w 166328"/>
              <a:gd name="T97" fmla="*/ 1903723 h 104417"/>
              <a:gd name="T98" fmla="*/ 139287 w 166328"/>
              <a:gd name="T99" fmla="*/ 1903723 h 104417"/>
              <a:gd name="T100" fmla="*/ 0 w 166328"/>
              <a:gd name="T101" fmla="*/ 1714659 h 104417"/>
              <a:gd name="T102" fmla="*/ 0 w 166328"/>
              <a:gd name="T103" fmla="*/ 169499 h 104417"/>
              <a:gd name="T104" fmla="*/ 139287 w 166328"/>
              <a:gd name="T105" fmla="*/ 0 h 1044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66328" h="104417">
                <a:moveTo>
                  <a:pt x="117901" y="23812"/>
                </a:moveTo>
                <a:cubicBezTo>
                  <a:pt x="123429" y="23812"/>
                  <a:pt x="128220" y="28073"/>
                  <a:pt x="128220" y="33400"/>
                </a:cubicBezTo>
                <a:lnTo>
                  <a:pt x="128220" y="67844"/>
                </a:lnTo>
                <a:cubicBezTo>
                  <a:pt x="128220" y="73171"/>
                  <a:pt x="123429" y="77432"/>
                  <a:pt x="117901" y="77432"/>
                </a:cubicBezTo>
                <a:cubicBezTo>
                  <a:pt x="112373" y="77432"/>
                  <a:pt x="107950" y="73171"/>
                  <a:pt x="107950" y="67844"/>
                </a:cubicBezTo>
                <a:lnTo>
                  <a:pt x="107950" y="33400"/>
                </a:lnTo>
                <a:cubicBezTo>
                  <a:pt x="107950" y="28073"/>
                  <a:pt x="112373" y="23812"/>
                  <a:pt x="117901" y="23812"/>
                </a:cubicBezTo>
                <a:close/>
                <a:moveTo>
                  <a:pt x="90661" y="23812"/>
                </a:moveTo>
                <a:cubicBezTo>
                  <a:pt x="95856" y="23812"/>
                  <a:pt x="99666" y="28073"/>
                  <a:pt x="99666" y="33400"/>
                </a:cubicBezTo>
                <a:lnTo>
                  <a:pt x="99666" y="67844"/>
                </a:lnTo>
                <a:cubicBezTo>
                  <a:pt x="99666" y="73171"/>
                  <a:pt x="95856" y="77432"/>
                  <a:pt x="90661" y="77432"/>
                </a:cubicBezTo>
                <a:cubicBezTo>
                  <a:pt x="85465" y="77432"/>
                  <a:pt x="80963" y="73171"/>
                  <a:pt x="80963" y="67844"/>
                </a:cubicBezTo>
                <a:lnTo>
                  <a:pt x="80963" y="33400"/>
                </a:lnTo>
                <a:cubicBezTo>
                  <a:pt x="80963" y="28073"/>
                  <a:pt x="85465" y="23812"/>
                  <a:pt x="90661" y="23812"/>
                </a:cubicBezTo>
                <a:close/>
                <a:moveTo>
                  <a:pt x="63327" y="23812"/>
                </a:moveTo>
                <a:cubicBezTo>
                  <a:pt x="68522" y="23812"/>
                  <a:pt x="72678" y="28073"/>
                  <a:pt x="72678" y="33400"/>
                </a:cubicBezTo>
                <a:lnTo>
                  <a:pt x="72678" y="67844"/>
                </a:lnTo>
                <a:cubicBezTo>
                  <a:pt x="72678" y="73171"/>
                  <a:pt x="68522" y="77432"/>
                  <a:pt x="63327" y="77432"/>
                </a:cubicBezTo>
                <a:cubicBezTo>
                  <a:pt x="58131" y="77432"/>
                  <a:pt x="53975" y="73171"/>
                  <a:pt x="53975" y="67844"/>
                </a:cubicBezTo>
                <a:lnTo>
                  <a:pt x="53975" y="33400"/>
                </a:lnTo>
                <a:cubicBezTo>
                  <a:pt x="53975" y="28073"/>
                  <a:pt x="58131" y="23812"/>
                  <a:pt x="63327" y="23812"/>
                </a:cubicBezTo>
                <a:close/>
                <a:moveTo>
                  <a:pt x="36340" y="23812"/>
                </a:moveTo>
                <a:cubicBezTo>
                  <a:pt x="41535" y="23812"/>
                  <a:pt x="45691" y="28073"/>
                  <a:pt x="45691" y="33400"/>
                </a:cubicBezTo>
                <a:lnTo>
                  <a:pt x="45691" y="67844"/>
                </a:lnTo>
                <a:cubicBezTo>
                  <a:pt x="45691" y="73171"/>
                  <a:pt x="41535" y="77432"/>
                  <a:pt x="36340" y="77432"/>
                </a:cubicBezTo>
                <a:cubicBezTo>
                  <a:pt x="31144" y="77432"/>
                  <a:pt x="26988" y="73171"/>
                  <a:pt x="26988" y="67844"/>
                </a:cubicBezTo>
                <a:lnTo>
                  <a:pt x="26988" y="33400"/>
                </a:lnTo>
                <a:cubicBezTo>
                  <a:pt x="26988" y="28073"/>
                  <a:pt x="31144" y="23812"/>
                  <a:pt x="36340" y="23812"/>
                </a:cubicBezTo>
                <a:close/>
                <a:moveTo>
                  <a:pt x="19801" y="19310"/>
                </a:moveTo>
                <a:lnTo>
                  <a:pt x="19801" y="85107"/>
                </a:lnTo>
                <a:lnTo>
                  <a:pt x="134647" y="85107"/>
                </a:lnTo>
                <a:lnTo>
                  <a:pt x="134647" y="70804"/>
                </a:lnTo>
                <a:cubicBezTo>
                  <a:pt x="134647" y="65797"/>
                  <a:pt x="138247" y="60791"/>
                  <a:pt x="143647" y="60791"/>
                </a:cubicBezTo>
                <a:lnTo>
                  <a:pt x="146887" y="60791"/>
                </a:lnTo>
                <a:lnTo>
                  <a:pt x="146887" y="41123"/>
                </a:lnTo>
                <a:lnTo>
                  <a:pt x="143647" y="41123"/>
                </a:lnTo>
                <a:cubicBezTo>
                  <a:pt x="138247" y="41123"/>
                  <a:pt x="134647" y="37547"/>
                  <a:pt x="134647" y="32184"/>
                </a:cubicBezTo>
                <a:lnTo>
                  <a:pt x="134647" y="19310"/>
                </a:lnTo>
                <a:lnTo>
                  <a:pt x="19801" y="19310"/>
                </a:lnTo>
                <a:close/>
                <a:moveTo>
                  <a:pt x="7560" y="0"/>
                </a:moveTo>
                <a:lnTo>
                  <a:pt x="143647" y="0"/>
                </a:lnTo>
                <a:cubicBezTo>
                  <a:pt x="149047" y="0"/>
                  <a:pt x="154088" y="3933"/>
                  <a:pt x="154088" y="9297"/>
                </a:cubicBezTo>
                <a:lnTo>
                  <a:pt x="154088" y="21813"/>
                </a:lnTo>
                <a:lnTo>
                  <a:pt x="155168" y="21813"/>
                </a:lnTo>
                <a:cubicBezTo>
                  <a:pt x="160568" y="21813"/>
                  <a:pt x="166328" y="27177"/>
                  <a:pt x="166328" y="32184"/>
                </a:cubicBezTo>
                <a:lnTo>
                  <a:pt x="166328" y="70804"/>
                </a:lnTo>
                <a:cubicBezTo>
                  <a:pt x="166328" y="76168"/>
                  <a:pt x="160568" y="80101"/>
                  <a:pt x="155168" y="80101"/>
                </a:cubicBezTo>
                <a:lnTo>
                  <a:pt x="154088" y="80101"/>
                </a:lnTo>
                <a:lnTo>
                  <a:pt x="154088" y="94047"/>
                </a:lnTo>
                <a:cubicBezTo>
                  <a:pt x="154088" y="99411"/>
                  <a:pt x="149047" y="104417"/>
                  <a:pt x="143647" y="104417"/>
                </a:cubicBezTo>
                <a:lnTo>
                  <a:pt x="7560" y="104417"/>
                </a:lnTo>
                <a:cubicBezTo>
                  <a:pt x="2160" y="104417"/>
                  <a:pt x="0" y="99411"/>
                  <a:pt x="0" y="94047"/>
                </a:cubicBezTo>
                <a:lnTo>
                  <a:pt x="0" y="9297"/>
                </a:lnTo>
                <a:cubicBezTo>
                  <a:pt x="0" y="3933"/>
                  <a:pt x="2160" y="0"/>
                  <a:pt x="7560" y="0"/>
                </a:cubicBez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nchor="ctr"/>
          <a:lstStyle/>
          <a:p>
            <a:endParaRPr lang="en-US" sz="900" dirty="0">
              <a:latin typeface="Lato Light" panose="020F0502020204030203" pitchFamily="34" charset="0"/>
            </a:endParaRPr>
          </a:p>
        </p:txBody>
      </p:sp>
      <p:sp>
        <p:nvSpPr>
          <p:cNvPr id="30" name="TextBox 29">
            <a:extLst>
              <a:ext uri="{FF2B5EF4-FFF2-40B4-BE49-F238E27FC236}">
                <a16:creationId xmlns:a16="http://schemas.microsoft.com/office/drawing/2014/main" id="{F6389E1B-6FD3-CB49-BC0B-490F220F0AA8}"/>
              </a:ext>
            </a:extLst>
          </p:cNvPr>
          <p:cNvSpPr txBox="1"/>
          <p:nvPr/>
        </p:nvSpPr>
        <p:spPr>
          <a:xfrm>
            <a:off x="1421808" y="4407232"/>
            <a:ext cx="1026243" cy="338554"/>
          </a:xfrm>
          <a:prstGeom prst="rect">
            <a:avLst/>
          </a:prstGeom>
          <a:noFill/>
        </p:spPr>
        <p:txBody>
          <a:bodyPr wrap="none" rtlCol="0" anchor="ctr" anchorCtr="0">
            <a:spAutoFit/>
          </a:bodyPr>
          <a:lstStyle/>
          <a:p>
            <a:pPr algn="ctr"/>
            <a:r>
              <a:rPr lang="en-US" sz="1600" b="1" dirty="0">
                <a:solidFill>
                  <a:schemeClr val="accent1"/>
                </a:solidFill>
                <a:latin typeface="Poppins" pitchFamily="2" charset="77"/>
                <a:ea typeface="League Spartan" charset="0"/>
                <a:cs typeface="Poppins" pitchFamily="2" charset="77"/>
              </a:rPr>
              <a:t>Q1, 2020</a:t>
            </a:r>
          </a:p>
        </p:txBody>
      </p:sp>
      <p:sp>
        <p:nvSpPr>
          <p:cNvPr id="31" name="TextBox 30">
            <a:extLst>
              <a:ext uri="{FF2B5EF4-FFF2-40B4-BE49-F238E27FC236}">
                <a16:creationId xmlns:a16="http://schemas.microsoft.com/office/drawing/2014/main" id="{1895A9BE-CF39-D847-B624-8DC1EF443120}"/>
              </a:ext>
            </a:extLst>
          </p:cNvPr>
          <p:cNvSpPr txBox="1"/>
          <p:nvPr/>
        </p:nvSpPr>
        <p:spPr>
          <a:xfrm>
            <a:off x="3482306" y="4407232"/>
            <a:ext cx="1066319" cy="338554"/>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Q2, 2020</a:t>
            </a:r>
          </a:p>
        </p:txBody>
      </p:sp>
      <p:sp>
        <p:nvSpPr>
          <p:cNvPr id="32" name="TextBox 31">
            <a:extLst>
              <a:ext uri="{FF2B5EF4-FFF2-40B4-BE49-F238E27FC236}">
                <a16:creationId xmlns:a16="http://schemas.microsoft.com/office/drawing/2014/main" id="{B8EAD689-84EF-8846-B7BA-0A64B13BB1BC}"/>
              </a:ext>
            </a:extLst>
          </p:cNvPr>
          <p:cNvSpPr txBox="1"/>
          <p:nvPr/>
        </p:nvSpPr>
        <p:spPr>
          <a:xfrm>
            <a:off x="5559636" y="4407232"/>
            <a:ext cx="1072730" cy="338554"/>
          </a:xfrm>
          <a:prstGeom prst="rect">
            <a:avLst/>
          </a:prstGeom>
          <a:noFill/>
        </p:spPr>
        <p:txBody>
          <a:bodyPr wrap="none" rtlCol="0" anchor="ctr" anchorCtr="0">
            <a:spAutoFit/>
          </a:bodyPr>
          <a:lstStyle/>
          <a:p>
            <a:pPr algn="ctr"/>
            <a:r>
              <a:rPr lang="en-US" sz="1600" b="1" dirty="0">
                <a:solidFill>
                  <a:schemeClr val="accent3"/>
                </a:solidFill>
                <a:latin typeface="Poppins" pitchFamily="2" charset="77"/>
                <a:ea typeface="League Spartan" charset="0"/>
                <a:cs typeface="Poppins" pitchFamily="2" charset="77"/>
              </a:rPr>
              <a:t>Q3, 2020</a:t>
            </a:r>
          </a:p>
        </p:txBody>
      </p:sp>
      <p:sp>
        <p:nvSpPr>
          <p:cNvPr id="33" name="TextBox 32">
            <a:extLst>
              <a:ext uri="{FF2B5EF4-FFF2-40B4-BE49-F238E27FC236}">
                <a16:creationId xmlns:a16="http://schemas.microsoft.com/office/drawing/2014/main" id="{AA1D2038-3063-B144-B482-F66273CC6A90}"/>
              </a:ext>
            </a:extLst>
          </p:cNvPr>
          <p:cNvSpPr txBox="1"/>
          <p:nvPr/>
        </p:nvSpPr>
        <p:spPr>
          <a:xfrm>
            <a:off x="7632157" y="4407232"/>
            <a:ext cx="1088760" cy="338554"/>
          </a:xfrm>
          <a:prstGeom prst="rect">
            <a:avLst/>
          </a:prstGeom>
          <a:noFill/>
        </p:spPr>
        <p:txBody>
          <a:bodyPr wrap="none" rtlCol="0" anchor="ctr" anchorCtr="0">
            <a:spAutoFit/>
          </a:bodyPr>
          <a:lstStyle/>
          <a:p>
            <a:pPr algn="ctr"/>
            <a:r>
              <a:rPr lang="en-US" sz="1600" b="1" dirty="0">
                <a:solidFill>
                  <a:schemeClr val="accent4"/>
                </a:solidFill>
                <a:latin typeface="Poppins" pitchFamily="2" charset="77"/>
                <a:ea typeface="League Spartan" charset="0"/>
                <a:cs typeface="Poppins" pitchFamily="2" charset="77"/>
              </a:rPr>
              <a:t>Q4, 2020</a:t>
            </a:r>
          </a:p>
        </p:txBody>
      </p:sp>
      <p:sp>
        <p:nvSpPr>
          <p:cNvPr id="34" name="TextBox 33">
            <a:extLst>
              <a:ext uri="{FF2B5EF4-FFF2-40B4-BE49-F238E27FC236}">
                <a16:creationId xmlns:a16="http://schemas.microsoft.com/office/drawing/2014/main" id="{A640514A-06D4-2D48-B8DB-25B3B3909694}"/>
              </a:ext>
            </a:extLst>
          </p:cNvPr>
          <p:cNvSpPr txBox="1"/>
          <p:nvPr/>
        </p:nvSpPr>
        <p:spPr>
          <a:xfrm>
            <a:off x="9772003" y="4407232"/>
            <a:ext cx="970137" cy="338554"/>
          </a:xfrm>
          <a:prstGeom prst="rect">
            <a:avLst/>
          </a:prstGeom>
          <a:noFill/>
        </p:spPr>
        <p:txBody>
          <a:bodyPr wrap="none" rtlCol="0" anchor="ctr" anchorCtr="0">
            <a:spAutoFit/>
          </a:bodyPr>
          <a:lstStyle/>
          <a:p>
            <a:pPr algn="ctr"/>
            <a:r>
              <a:rPr lang="en-US" sz="1600" b="1" dirty="0">
                <a:solidFill>
                  <a:schemeClr val="accent5"/>
                </a:solidFill>
                <a:latin typeface="Poppins" pitchFamily="2" charset="77"/>
                <a:ea typeface="League Spartan" charset="0"/>
                <a:cs typeface="Poppins" pitchFamily="2" charset="77"/>
              </a:rPr>
              <a:t>Q1, 2021</a:t>
            </a:r>
          </a:p>
        </p:txBody>
      </p:sp>
      <p:sp>
        <p:nvSpPr>
          <p:cNvPr id="35" name="TextBox 34">
            <a:extLst>
              <a:ext uri="{FF2B5EF4-FFF2-40B4-BE49-F238E27FC236}">
                <a16:creationId xmlns:a16="http://schemas.microsoft.com/office/drawing/2014/main" id="{65D5D1F7-728C-8C43-9C27-9BFF2F7E8177}"/>
              </a:ext>
            </a:extLst>
          </p:cNvPr>
          <p:cNvSpPr txBox="1"/>
          <p:nvPr/>
        </p:nvSpPr>
        <p:spPr>
          <a:xfrm>
            <a:off x="1197685" y="4875418"/>
            <a:ext cx="1468672"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01</a:t>
            </a:r>
          </a:p>
        </p:txBody>
      </p:sp>
      <p:sp>
        <p:nvSpPr>
          <p:cNvPr id="36" name="Subtitle 2">
            <a:extLst>
              <a:ext uri="{FF2B5EF4-FFF2-40B4-BE49-F238E27FC236}">
                <a16:creationId xmlns:a16="http://schemas.microsoft.com/office/drawing/2014/main" id="{4100C0FC-AB20-C344-A8F5-36AEB7FB5473}"/>
              </a:ext>
            </a:extLst>
          </p:cNvPr>
          <p:cNvSpPr txBox="1">
            <a:spLocks/>
          </p:cNvSpPr>
          <p:nvPr/>
        </p:nvSpPr>
        <p:spPr>
          <a:xfrm>
            <a:off x="1079959" y="5213972"/>
            <a:ext cx="1704123"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51" name="TextBox 50">
            <a:extLst>
              <a:ext uri="{FF2B5EF4-FFF2-40B4-BE49-F238E27FC236}">
                <a16:creationId xmlns:a16="http://schemas.microsoft.com/office/drawing/2014/main" id="{BBBA1D1E-C58D-B54E-8138-67E90AE6F62C}"/>
              </a:ext>
            </a:extLst>
          </p:cNvPr>
          <p:cNvSpPr txBox="1"/>
          <p:nvPr/>
        </p:nvSpPr>
        <p:spPr>
          <a:xfrm>
            <a:off x="3259637" y="4875418"/>
            <a:ext cx="150874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02</a:t>
            </a:r>
          </a:p>
        </p:txBody>
      </p:sp>
      <p:sp>
        <p:nvSpPr>
          <p:cNvPr id="52" name="Subtitle 2">
            <a:extLst>
              <a:ext uri="{FF2B5EF4-FFF2-40B4-BE49-F238E27FC236}">
                <a16:creationId xmlns:a16="http://schemas.microsoft.com/office/drawing/2014/main" id="{6AB83322-733A-7048-AECC-F658C165E20E}"/>
              </a:ext>
            </a:extLst>
          </p:cNvPr>
          <p:cNvSpPr txBox="1">
            <a:spLocks/>
          </p:cNvSpPr>
          <p:nvPr/>
        </p:nvSpPr>
        <p:spPr>
          <a:xfrm>
            <a:off x="3161949" y="5213972"/>
            <a:ext cx="1704123"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54" name="TextBox 53">
            <a:extLst>
              <a:ext uri="{FF2B5EF4-FFF2-40B4-BE49-F238E27FC236}">
                <a16:creationId xmlns:a16="http://schemas.microsoft.com/office/drawing/2014/main" id="{1C547E75-760C-D447-97CD-05E041C528C7}"/>
              </a:ext>
            </a:extLst>
          </p:cNvPr>
          <p:cNvSpPr txBox="1"/>
          <p:nvPr/>
        </p:nvSpPr>
        <p:spPr>
          <a:xfrm>
            <a:off x="5338422" y="4875418"/>
            <a:ext cx="1515158"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03</a:t>
            </a:r>
          </a:p>
        </p:txBody>
      </p:sp>
      <p:sp>
        <p:nvSpPr>
          <p:cNvPr id="55" name="Subtitle 2">
            <a:extLst>
              <a:ext uri="{FF2B5EF4-FFF2-40B4-BE49-F238E27FC236}">
                <a16:creationId xmlns:a16="http://schemas.microsoft.com/office/drawing/2014/main" id="{E18337DF-EBD7-7C40-8250-689FA9466D8C}"/>
              </a:ext>
            </a:extLst>
          </p:cNvPr>
          <p:cNvSpPr txBox="1">
            <a:spLocks/>
          </p:cNvSpPr>
          <p:nvPr/>
        </p:nvSpPr>
        <p:spPr>
          <a:xfrm>
            <a:off x="5243939" y="5213972"/>
            <a:ext cx="1704123"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57" name="TextBox 56">
            <a:extLst>
              <a:ext uri="{FF2B5EF4-FFF2-40B4-BE49-F238E27FC236}">
                <a16:creationId xmlns:a16="http://schemas.microsoft.com/office/drawing/2014/main" id="{C5B21208-ACC6-154D-9995-52687BC07129}"/>
              </a:ext>
            </a:extLst>
          </p:cNvPr>
          <p:cNvSpPr txBox="1"/>
          <p:nvPr/>
        </p:nvSpPr>
        <p:spPr>
          <a:xfrm>
            <a:off x="7412396" y="4875418"/>
            <a:ext cx="1531188"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04</a:t>
            </a:r>
          </a:p>
        </p:txBody>
      </p:sp>
      <p:sp>
        <p:nvSpPr>
          <p:cNvPr id="58" name="Subtitle 2">
            <a:extLst>
              <a:ext uri="{FF2B5EF4-FFF2-40B4-BE49-F238E27FC236}">
                <a16:creationId xmlns:a16="http://schemas.microsoft.com/office/drawing/2014/main" id="{260EFD87-0104-E04C-96B8-FA224CDA53DD}"/>
              </a:ext>
            </a:extLst>
          </p:cNvPr>
          <p:cNvSpPr txBox="1">
            <a:spLocks/>
          </p:cNvSpPr>
          <p:nvPr/>
        </p:nvSpPr>
        <p:spPr>
          <a:xfrm>
            <a:off x="7325928" y="5213972"/>
            <a:ext cx="1704123"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60" name="TextBox 59">
            <a:extLst>
              <a:ext uri="{FF2B5EF4-FFF2-40B4-BE49-F238E27FC236}">
                <a16:creationId xmlns:a16="http://schemas.microsoft.com/office/drawing/2014/main" id="{FE8A78E3-78FA-7849-ACE6-96196ED3E09D}"/>
              </a:ext>
            </a:extLst>
          </p:cNvPr>
          <p:cNvSpPr txBox="1"/>
          <p:nvPr/>
        </p:nvSpPr>
        <p:spPr>
          <a:xfrm>
            <a:off x="9497592" y="4875418"/>
            <a:ext cx="152477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05</a:t>
            </a:r>
          </a:p>
        </p:txBody>
      </p:sp>
      <p:sp>
        <p:nvSpPr>
          <p:cNvPr id="61" name="Subtitle 2">
            <a:extLst>
              <a:ext uri="{FF2B5EF4-FFF2-40B4-BE49-F238E27FC236}">
                <a16:creationId xmlns:a16="http://schemas.microsoft.com/office/drawing/2014/main" id="{0B893CF7-ED69-A24C-801D-EC846638C65B}"/>
              </a:ext>
            </a:extLst>
          </p:cNvPr>
          <p:cNvSpPr txBox="1">
            <a:spLocks/>
          </p:cNvSpPr>
          <p:nvPr/>
        </p:nvSpPr>
        <p:spPr>
          <a:xfrm>
            <a:off x="9407918" y="5213972"/>
            <a:ext cx="1704123"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82714729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97C48D7C-1DC1-284B-B5BA-8ABA05CA99EB}"/>
              </a:ext>
            </a:extLst>
          </p:cNvPr>
          <p:cNvGrpSpPr/>
          <p:nvPr/>
        </p:nvGrpSpPr>
        <p:grpSpPr>
          <a:xfrm>
            <a:off x="762000" y="1519971"/>
            <a:ext cx="1961486" cy="1827552"/>
            <a:chOff x="1520825" y="3039941"/>
            <a:chExt cx="3922972" cy="3655103"/>
          </a:xfrm>
        </p:grpSpPr>
        <p:sp>
          <p:nvSpPr>
            <p:cNvPr id="13" name="Freeform 1">
              <a:extLst>
                <a:ext uri="{FF2B5EF4-FFF2-40B4-BE49-F238E27FC236}">
                  <a16:creationId xmlns:a16="http://schemas.microsoft.com/office/drawing/2014/main" id="{988BBFDD-2257-A74D-A9A0-9CCC614B89C1}"/>
                </a:ext>
              </a:extLst>
            </p:cNvPr>
            <p:cNvSpPr>
              <a:spLocks noChangeArrowheads="1"/>
            </p:cNvSpPr>
            <p:nvPr/>
          </p:nvSpPr>
          <p:spPr bwMode="auto">
            <a:xfrm>
              <a:off x="2131449" y="3039941"/>
              <a:ext cx="2704603" cy="2491461"/>
            </a:xfrm>
            <a:custGeom>
              <a:avLst/>
              <a:gdLst>
                <a:gd name="T0" fmla="*/ 4139 w 4140"/>
                <a:gd name="T1" fmla="*/ 2859 h 3813"/>
                <a:gd name="T2" fmla="*/ 3720 w 4140"/>
                <a:gd name="T3" fmla="*/ 953 h 3813"/>
                <a:gd name="T4" fmla="*/ 2070 w 4140"/>
                <a:gd name="T5" fmla="*/ 0 h 3813"/>
                <a:gd name="T6" fmla="*/ 419 w 4140"/>
                <a:gd name="T7" fmla="*/ 953 h 3813"/>
                <a:gd name="T8" fmla="*/ 0 w 4140"/>
                <a:gd name="T9" fmla="*/ 2859 h 3813"/>
                <a:gd name="T10" fmla="*/ 2070 w 4140"/>
                <a:gd name="T11" fmla="*/ 3812 h 3813"/>
                <a:gd name="T12" fmla="*/ 4139 w 4140"/>
                <a:gd name="T13" fmla="*/ 2859 h 3813"/>
              </a:gdLst>
              <a:ahLst/>
              <a:cxnLst>
                <a:cxn ang="0">
                  <a:pos x="T0" y="T1"/>
                </a:cxn>
                <a:cxn ang="0">
                  <a:pos x="T2" y="T3"/>
                </a:cxn>
                <a:cxn ang="0">
                  <a:pos x="T4" y="T5"/>
                </a:cxn>
                <a:cxn ang="0">
                  <a:pos x="T6" y="T7"/>
                </a:cxn>
                <a:cxn ang="0">
                  <a:pos x="T8" y="T9"/>
                </a:cxn>
                <a:cxn ang="0">
                  <a:pos x="T10" y="T11"/>
                </a:cxn>
                <a:cxn ang="0">
                  <a:pos x="T12" y="T13"/>
                </a:cxn>
              </a:cxnLst>
              <a:rect l="0" t="0" r="r" b="b"/>
              <a:pathLst>
                <a:path w="4140" h="3813">
                  <a:moveTo>
                    <a:pt x="4139" y="2859"/>
                  </a:moveTo>
                  <a:lnTo>
                    <a:pt x="3720" y="953"/>
                  </a:lnTo>
                  <a:lnTo>
                    <a:pt x="2070" y="0"/>
                  </a:lnTo>
                  <a:lnTo>
                    <a:pt x="419" y="953"/>
                  </a:lnTo>
                  <a:lnTo>
                    <a:pt x="0" y="2859"/>
                  </a:lnTo>
                  <a:lnTo>
                    <a:pt x="2070" y="3812"/>
                  </a:lnTo>
                  <a:lnTo>
                    <a:pt x="4139" y="2859"/>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4" name="Freeform 2">
              <a:extLst>
                <a:ext uri="{FF2B5EF4-FFF2-40B4-BE49-F238E27FC236}">
                  <a16:creationId xmlns:a16="http://schemas.microsoft.com/office/drawing/2014/main" id="{E98241B9-8CE0-2A4F-9729-863C58B8567D}"/>
                </a:ext>
              </a:extLst>
            </p:cNvPr>
            <p:cNvSpPr>
              <a:spLocks noChangeArrowheads="1"/>
            </p:cNvSpPr>
            <p:nvPr/>
          </p:nvSpPr>
          <p:spPr bwMode="auto">
            <a:xfrm>
              <a:off x="1520825" y="4284232"/>
              <a:ext cx="3922972" cy="2410812"/>
            </a:xfrm>
            <a:custGeom>
              <a:avLst/>
              <a:gdLst>
                <a:gd name="T0" fmla="*/ 0 w 6005"/>
                <a:gd name="T1" fmla="*/ 3655 h 3690"/>
                <a:gd name="T2" fmla="*/ 0 w 6005"/>
                <a:gd name="T3" fmla="*/ 34 h 3690"/>
                <a:gd name="T4" fmla="*/ 0 w 6005"/>
                <a:gd name="T5" fmla="*/ 34 h 3690"/>
                <a:gd name="T6" fmla="*/ 34 w 6005"/>
                <a:gd name="T7" fmla="*/ 0 h 3690"/>
                <a:gd name="T8" fmla="*/ 5971 w 6005"/>
                <a:gd name="T9" fmla="*/ 0 h 3690"/>
                <a:gd name="T10" fmla="*/ 5971 w 6005"/>
                <a:gd name="T11" fmla="*/ 0 h 3690"/>
                <a:gd name="T12" fmla="*/ 6004 w 6005"/>
                <a:gd name="T13" fmla="*/ 34 h 3690"/>
                <a:gd name="T14" fmla="*/ 6004 w 6005"/>
                <a:gd name="T15" fmla="*/ 3655 h 3690"/>
                <a:gd name="T16" fmla="*/ 6004 w 6005"/>
                <a:gd name="T17" fmla="*/ 3655 h 3690"/>
                <a:gd name="T18" fmla="*/ 5971 w 6005"/>
                <a:gd name="T19" fmla="*/ 3689 h 3690"/>
                <a:gd name="T20" fmla="*/ 34 w 6005"/>
                <a:gd name="T21" fmla="*/ 3689 h 3690"/>
                <a:gd name="T22" fmla="*/ 34 w 6005"/>
                <a:gd name="T23" fmla="*/ 3689 h 3690"/>
                <a:gd name="T24" fmla="*/ 0 w 6005"/>
                <a:gd name="T25" fmla="*/ 3655 h 3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05" h="3690">
                  <a:moveTo>
                    <a:pt x="0" y="3655"/>
                  </a:moveTo>
                  <a:lnTo>
                    <a:pt x="0" y="34"/>
                  </a:lnTo>
                  <a:lnTo>
                    <a:pt x="0" y="34"/>
                  </a:lnTo>
                  <a:cubicBezTo>
                    <a:pt x="0" y="15"/>
                    <a:pt x="16" y="0"/>
                    <a:pt x="34" y="0"/>
                  </a:cubicBezTo>
                  <a:lnTo>
                    <a:pt x="5971" y="0"/>
                  </a:lnTo>
                  <a:lnTo>
                    <a:pt x="5971" y="0"/>
                  </a:lnTo>
                  <a:cubicBezTo>
                    <a:pt x="5989" y="0"/>
                    <a:pt x="6004" y="15"/>
                    <a:pt x="6004" y="34"/>
                  </a:cubicBezTo>
                  <a:lnTo>
                    <a:pt x="6004" y="3655"/>
                  </a:lnTo>
                  <a:lnTo>
                    <a:pt x="6004" y="3655"/>
                  </a:lnTo>
                  <a:cubicBezTo>
                    <a:pt x="6004" y="3674"/>
                    <a:pt x="5989" y="3689"/>
                    <a:pt x="5971" y="3689"/>
                  </a:cubicBezTo>
                  <a:lnTo>
                    <a:pt x="34" y="3689"/>
                  </a:lnTo>
                  <a:lnTo>
                    <a:pt x="34" y="3689"/>
                  </a:lnTo>
                  <a:cubicBezTo>
                    <a:pt x="16" y="3689"/>
                    <a:pt x="0" y="3674"/>
                    <a:pt x="0" y="3655"/>
                  </a:cubicBezTo>
                </a:path>
              </a:pathLst>
            </a:custGeom>
            <a:solidFill>
              <a:schemeClr val="bg1">
                <a:lumMod val="85000"/>
              </a:schemeClr>
            </a:solidFill>
            <a:ln>
              <a:noFill/>
            </a:ln>
            <a:effectLst/>
          </p:spPr>
          <p:txBody>
            <a:bodyPr wrap="none" anchor="ctr"/>
            <a:lstStyle/>
            <a:p>
              <a:endParaRPr lang="en-US" sz="3266" dirty="0">
                <a:latin typeface="Lato Light" panose="020F0502020204030203" pitchFamily="34" charset="0"/>
              </a:endParaRPr>
            </a:p>
          </p:txBody>
        </p:sp>
        <p:sp>
          <p:nvSpPr>
            <p:cNvPr id="15" name="Freeform 3">
              <a:extLst>
                <a:ext uri="{FF2B5EF4-FFF2-40B4-BE49-F238E27FC236}">
                  <a16:creationId xmlns:a16="http://schemas.microsoft.com/office/drawing/2014/main" id="{FA195296-1FA2-6C4C-B606-BC63664636FF}"/>
                </a:ext>
              </a:extLst>
            </p:cNvPr>
            <p:cNvSpPr>
              <a:spLocks noChangeArrowheads="1"/>
            </p:cNvSpPr>
            <p:nvPr/>
          </p:nvSpPr>
          <p:spPr bwMode="auto">
            <a:xfrm>
              <a:off x="2405077" y="3039941"/>
              <a:ext cx="2157347" cy="2491461"/>
            </a:xfrm>
            <a:custGeom>
              <a:avLst/>
              <a:gdLst>
                <a:gd name="T0" fmla="*/ 3301 w 3302"/>
                <a:gd name="T1" fmla="*/ 2859 h 3813"/>
                <a:gd name="T2" fmla="*/ 3301 w 3302"/>
                <a:gd name="T3" fmla="*/ 953 h 3813"/>
                <a:gd name="T4" fmla="*/ 1651 w 3302"/>
                <a:gd name="T5" fmla="*/ 0 h 3813"/>
                <a:gd name="T6" fmla="*/ 0 w 3302"/>
                <a:gd name="T7" fmla="*/ 953 h 3813"/>
                <a:gd name="T8" fmla="*/ 0 w 3302"/>
                <a:gd name="T9" fmla="*/ 2859 h 3813"/>
                <a:gd name="T10" fmla="*/ 1651 w 3302"/>
                <a:gd name="T11" fmla="*/ 3812 h 3813"/>
                <a:gd name="T12" fmla="*/ 3301 w 3302"/>
                <a:gd name="T13" fmla="*/ 2859 h 3813"/>
              </a:gdLst>
              <a:ahLst/>
              <a:cxnLst>
                <a:cxn ang="0">
                  <a:pos x="T0" y="T1"/>
                </a:cxn>
                <a:cxn ang="0">
                  <a:pos x="T2" y="T3"/>
                </a:cxn>
                <a:cxn ang="0">
                  <a:pos x="T4" y="T5"/>
                </a:cxn>
                <a:cxn ang="0">
                  <a:pos x="T6" y="T7"/>
                </a:cxn>
                <a:cxn ang="0">
                  <a:pos x="T8" y="T9"/>
                </a:cxn>
                <a:cxn ang="0">
                  <a:pos x="T10" y="T11"/>
                </a:cxn>
                <a:cxn ang="0">
                  <a:pos x="T12" y="T13"/>
                </a:cxn>
              </a:cxnLst>
              <a:rect l="0" t="0" r="r" b="b"/>
              <a:pathLst>
                <a:path w="3302" h="3813">
                  <a:moveTo>
                    <a:pt x="3301" y="2859"/>
                  </a:moveTo>
                  <a:lnTo>
                    <a:pt x="3301" y="953"/>
                  </a:lnTo>
                  <a:lnTo>
                    <a:pt x="1651" y="0"/>
                  </a:lnTo>
                  <a:lnTo>
                    <a:pt x="0" y="953"/>
                  </a:lnTo>
                  <a:lnTo>
                    <a:pt x="0" y="2859"/>
                  </a:lnTo>
                  <a:lnTo>
                    <a:pt x="1651" y="3812"/>
                  </a:lnTo>
                  <a:lnTo>
                    <a:pt x="3301" y="2859"/>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grpSp>
        <p:nvGrpSpPr>
          <p:cNvPr id="8" name="Group 7">
            <a:extLst>
              <a:ext uri="{FF2B5EF4-FFF2-40B4-BE49-F238E27FC236}">
                <a16:creationId xmlns:a16="http://schemas.microsoft.com/office/drawing/2014/main" id="{C3203E8F-FC9F-AF49-8101-F9FAC4EACC65}"/>
              </a:ext>
            </a:extLst>
          </p:cNvPr>
          <p:cNvGrpSpPr/>
          <p:nvPr/>
        </p:nvGrpSpPr>
        <p:grpSpPr>
          <a:xfrm>
            <a:off x="5115257" y="1519971"/>
            <a:ext cx="1961486" cy="1827552"/>
            <a:chOff x="10227339" y="3039941"/>
            <a:chExt cx="3922972" cy="3655103"/>
          </a:xfrm>
        </p:grpSpPr>
        <p:sp>
          <p:nvSpPr>
            <p:cNvPr id="29" name="Freeform 1">
              <a:extLst>
                <a:ext uri="{FF2B5EF4-FFF2-40B4-BE49-F238E27FC236}">
                  <a16:creationId xmlns:a16="http://schemas.microsoft.com/office/drawing/2014/main" id="{0509FD37-81D5-8142-945E-2BFFE6772C2E}"/>
                </a:ext>
              </a:extLst>
            </p:cNvPr>
            <p:cNvSpPr>
              <a:spLocks noChangeArrowheads="1"/>
            </p:cNvSpPr>
            <p:nvPr/>
          </p:nvSpPr>
          <p:spPr bwMode="auto">
            <a:xfrm>
              <a:off x="10837963" y="3039941"/>
              <a:ext cx="2704603" cy="2491461"/>
            </a:xfrm>
            <a:custGeom>
              <a:avLst/>
              <a:gdLst>
                <a:gd name="T0" fmla="*/ 4139 w 4140"/>
                <a:gd name="T1" fmla="*/ 2859 h 3813"/>
                <a:gd name="T2" fmla="*/ 3720 w 4140"/>
                <a:gd name="T3" fmla="*/ 953 h 3813"/>
                <a:gd name="T4" fmla="*/ 2070 w 4140"/>
                <a:gd name="T5" fmla="*/ 0 h 3813"/>
                <a:gd name="T6" fmla="*/ 419 w 4140"/>
                <a:gd name="T7" fmla="*/ 953 h 3813"/>
                <a:gd name="T8" fmla="*/ 0 w 4140"/>
                <a:gd name="T9" fmla="*/ 2859 h 3813"/>
                <a:gd name="T10" fmla="*/ 2070 w 4140"/>
                <a:gd name="T11" fmla="*/ 3812 h 3813"/>
                <a:gd name="T12" fmla="*/ 4139 w 4140"/>
                <a:gd name="T13" fmla="*/ 2859 h 3813"/>
              </a:gdLst>
              <a:ahLst/>
              <a:cxnLst>
                <a:cxn ang="0">
                  <a:pos x="T0" y="T1"/>
                </a:cxn>
                <a:cxn ang="0">
                  <a:pos x="T2" y="T3"/>
                </a:cxn>
                <a:cxn ang="0">
                  <a:pos x="T4" y="T5"/>
                </a:cxn>
                <a:cxn ang="0">
                  <a:pos x="T6" y="T7"/>
                </a:cxn>
                <a:cxn ang="0">
                  <a:pos x="T8" y="T9"/>
                </a:cxn>
                <a:cxn ang="0">
                  <a:pos x="T10" y="T11"/>
                </a:cxn>
                <a:cxn ang="0">
                  <a:pos x="T12" y="T13"/>
                </a:cxn>
              </a:cxnLst>
              <a:rect l="0" t="0" r="r" b="b"/>
              <a:pathLst>
                <a:path w="4140" h="3813">
                  <a:moveTo>
                    <a:pt x="4139" y="2859"/>
                  </a:moveTo>
                  <a:lnTo>
                    <a:pt x="3720" y="953"/>
                  </a:lnTo>
                  <a:lnTo>
                    <a:pt x="2070" y="0"/>
                  </a:lnTo>
                  <a:lnTo>
                    <a:pt x="419" y="953"/>
                  </a:lnTo>
                  <a:lnTo>
                    <a:pt x="0" y="2859"/>
                  </a:lnTo>
                  <a:lnTo>
                    <a:pt x="2070" y="3812"/>
                  </a:lnTo>
                  <a:lnTo>
                    <a:pt x="4139" y="2859"/>
                  </a:ln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30" name="Freeform 2">
              <a:extLst>
                <a:ext uri="{FF2B5EF4-FFF2-40B4-BE49-F238E27FC236}">
                  <a16:creationId xmlns:a16="http://schemas.microsoft.com/office/drawing/2014/main" id="{16235A5E-9A83-6844-8235-0C1F08F764E9}"/>
                </a:ext>
              </a:extLst>
            </p:cNvPr>
            <p:cNvSpPr>
              <a:spLocks noChangeArrowheads="1"/>
            </p:cNvSpPr>
            <p:nvPr/>
          </p:nvSpPr>
          <p:spPr bwMode="auto">
            <a:xfrm>
              <a:off x="10227339" y="4284232"/>
              <a:ext cx="3922972" cy="2410812"/>
            </a:xfrm>
            <a:custGeom>
              <a:avLst/>
              <a:gdLst>
                <a:gd name="T0" fmla="*/ 0 w 6005"/>
                <a:gd name="T1" fmla="*/ 3655 h 3690"/>
                <a:gd name="T2" fmla="*/ 0 w 6005"/>
                <a:gd name="T3" fmla="*/ 34 h 3690"/>
                <a:gd name="T4" fmla="*/ 0 w 6005"/>
                <a:gd name="T5" fmla="*/ 34 h 3690"/>
                <a:gd name="T6" fmla="*/ 34 w 6005"/>
                <a:gd name="T7" fmla="*/ 0 h 3690"/>
                <a:gd name="T8" fmla="*/ 5971 w 6005"/>
                <a:gd name="T9" fmla="*/ 0 h 3690"/>
                <a:gd name="T10" fmla="*/ 5971 w 6005"/>
                <a:gd name="T11" fmla="*/ 0 h 3690"/>
                <a:gd name="T12" fmla="*/ 6004 w 6005"/>
                <a:gd name="T13" fmla="*/ 34 h 3690"/>
                <a:gd name="T14" fmla="*/ 6004 w 6005"/>
                <a:gd name="T15" fmla="*/ 3655 h 3690"/>
                <a:gd name="T16" fmla="*/ 6004 w 6005"/>
                <a:gd name="T17" fmla="*/ 3655 h 3690"/>
                <a:gd name="T18" fmla="*/ 5971 w 6005"/>
                <a:gd name="T19" fmla="*/ 3689 h 3690"/>
                <a:gd name="T20" fmla="*/ 34 w 6005"/>
                <a:gd name="T21" fmla="*/ 3689 h 3690"/>
                <a:gd name="T22" fmla="*/ 34 w 6005"/>
                <a:gd name="T23" fmla="*/ 3689 h 3690"/>
                <a:gd name="T24" fmla="*/ 0 w 6005"/>
                <a:gd name="T25" fmla="*/ 3655 h 3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05" h="3690">
                  <a:moveTo>
                    <a:pt x="0" y="3655"/>
                  </a:moveTo>
                  <a:lnTo>
                    <a:pt x="0" y="34"/>
                  </a:lnTo>
                  <a:lnTo>
                    <a:pt x="0" y="34"/>
                  </a:lnTo>
                  <a:cubicBezTo>
                    <a:pt x="0" y="15"/>
                    <a:pt x="16" y="0"/>
                    <a:pt x="34" y="0"/>
                  </a:cubicBezTo>
                  <a:lnTo>
                    <a:pt x="5971" y="0"/>
                  </a:lnTo>
                  <a:lnTo>
                    <a:pt x="5971" y="0"/>
                  </a:lnTo>
                  <a:cubicBezTo>
                    <a:pt x="5989" y="0"/>
                    <a:pt x="6004" y="15"/>
                    <a:pt x="6004" y="34"/>
                  </a:cubicBezTo>
                  <a:lnTo>
                    <a:pt x="6004" y="3655"/>
                  </a:lnTo>
                  <a:lnTo>
                    <a:pt x="6004" y="3655"/>
                  </a:lnTo>
                  <a:cubicBezTo>
                    <a:pt x="6004" y="3674"/>
                    <a:pt x="5989" y="3689"/>
                    <a:pt x="5971" y="3689"/>
                  </a:cubicBezTo>
                  <a:lnTo>
                    <a:pt x="34" y="3689"/>
                  </a:lnTo>
                  <a:lnTo>
                    <a:pt x="34" y="3689"/>
                  </a:lnTo>
                  <a:cubicBezTo>
                    <a:pt x="16" y="3689"/>
                    <a:pt x="0" y="3674"/>
                    <a:pt x="0" y="3655"/>
                  </a:cubicBezTo>
                </a:path>
              </a:pathLst>
            </a:custGeom>
            <a:solidFill>
              <a:schemeClr val="bg1">
                <a:lumMod val="85000"/>
              </a:schemeClr>
            </a:solidFill>
            <a:ln>
              <a:noFill/>
            </a:ln>
            <a:effectLst/>
          </p:spPr>
          <p:txBody>
            <a:bodyPr wrap="none" anchor="ctr"/>
            <a:lstStyle/>
            <a:p>
              <a:endParaRPr lang="en-US" sz="3266" dirty="0">
                <a:latin typeface="Lato Light" panose="020F0502020204030203" pitchFamily="34" charset="0"/>
              </a:endParaRPr>
            </a:p>
          </p:txBody>
        </p:sp>
        <p:sp>
          <p:nvSpPr>
            <p:cNvPr id="31" name="Freeform 3">
              <a:extLst>
                <a:ext uri="{FF2B5EF4-FFF2-40B4-BE49-F238E27FC236}">
                  <a16:creationId xmlns:a16="http://schemas.microsoft.com/office/drawing/2014/main" id="{30597FEB-55CE-6B4D-9BD8-055E61DA47A5}"/>
                </a:ext>
              </a:extLst>
            </p:cNvPr>
            <p:cNvSpPr>
              <a:spLocks noChangeArrowheads="1"/>
            </p:cNvSpPr>
            <p:nvPr/>
          </p:nvSpPr>
          <p:spPr bwMode="auto">
            <a:xfrm>
              <a:off x="11111591" y="3039941"/>
              <a:ext cx="2157347" cy="2491461"/>
            </a:xfrm>
            <a:custGeom>
              <a:avLst/>
              <a:gdLst>
                <a:gd name="T0" fmla="*/ 3301 w 3302"/>
                <a:gd name="T1" fmla="*/ 2859 h 3813"/>
                <a:gd name="T2" fmla="*/ 3301 w 3302"/>
                <a:gd name="T3" fmla="*/ 953 h 3813"/>
                <a:gd name="T4" fmla="*/ 1651 w 3302"/>
                <a:gd name="T5" fmla="*/ 0 h 3813"/>
                <a:gd name="T6" fmla="*/ 0 w 3302"/>
                <a:gd name="T7" fmla="*/ 953 h 3813"/>
                <a:gd name="T8" fmla="*/ 0 w 3302"/>
                <a:gd name="T9" fmla="*/ 2859 h 3813"/>
                <a:gd name="T10" fmla="*/ 1651 w 3302"/>
                <a:gd name="T11" fmla="*/ 3812 h 3813"/>
                <a:gd name="T12" fmla="*/ 3301 w 3302"/>
                <a:gd name="T13" fmla="*/ 2859 h 3813"/>
              </a:gdLst>
              <a:ahLst/>
              <a:cxnLst>
                <a:cxn ang="0">
                  <a:pos x="T0" y="T1"/>
                </a:cxn>
                <a:cxn ang="0">
                  <a:pos x="T2" y="T3"/>
                </a:cxn>
                <a:cxn ang="0">
                  <a:pos x="T4" y="T5"/>
                </a:cxn>
                <a:cxn ang="0">
                  <a:pos x="T6" y="T7"/>
                </a:cxn>
                <a:cxn ang="0">
                  <a:pos x="T8" y="T9"/>
                </a:cxn>
                <a:cxn ang="0">
                  <a:pos x="T10" y="T11"/>
                </a:cxn>
                <a:cxn ang="0">
                  <a:pos x="T12" y="T13"/>
                </a:cxn>
              </a:cxnLst>
              <a:rect l="0" t="0" r="r" b="b"/>
              <a:pathLst>
                <a:path w="3302" h="3813">
                  <a:moveTo>
                    <a:pt x="3301" y="2859"/>
                  </a:moveTo>
                  <a:lnTo>
                    <a:pt x="3301" y="953"/>
                  </a:lnTo>
                  <a:lnTo>
                    <a:pt x="1651" y="0"/>
                  </a:lnTo>
                  <a:lnTo>
                    <a:pt x="0" y="953"/>
                  </a:lnTo>
                  <a:lnTo>
                    <a:pt x="0" y="2859"/>
                  </a:lnTo>
                  <a:lnTo>
                    <a:pt x="1651" y="3812"/>
                  </a:lnTo>
                  <a:lnTo>
                    <a:pt x="3301" y="2859"/>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grpSp>
        <p:nvGrpSpPr>
          <p:cNvPr id="6" name="Group 5">
            <a:extLst>
              <a:ext uri="{FF2B5EF4-FFF2-40B4-BE49-F238E27FC236}">
                <a16:creationId xmlns:a16="http://schemas.microsoft.com/office/drawing/2014/main" id="{87BB5E70-A88D-BC4A-AC14-F9858BC5C44F}"/>
              </a:ext>
            </a:extLst>
          </p:cNvPr>
          <p:cNvGrpSpPr/>
          <p:nvPr/>
        </p:nvGrpSpPr>
        <p:grpSpPr>
          <a:xfrm>
            <a:off x="9468514" y="1519971"/>
            <a:ext cx="1961486" cy="1827552"/>
            <a:chOff x="18933853" y="3039941"/>
            <a:chExt cx="3922972" cy="3655103"/>
          </a:xfrm>
        </p:grpSpPr>
        <p:sp>
          <p:nvSpPr>
            <p:cNvPr id="33" name="Freeform 1">
              <a:extLst>
                <a:ext uri="{FF2B5EF4-FFF2-40B4-BE49-F238E27FC236}">
                  <a16:creationId xmlns:a16="http://schemas.microsoft.com/office/drawing/2014/main" id="{83CDA20C-FFEE-0545-AB39-22810B1FFF71}"/>
                </a:ext>
              </a:extLst>
            </p:cNvPr>
            <p:cNvSpPr>
              <a:spLocks noChangeArrowheads="1"/>
            </p:cNvSpPr>
            <p:nvPr/>
          </p:nvSpPr>
          <p:spPr bwMode="auto">
            <a:xfrm>
              <a:off x="19544477" y="3039941"/>
              <a:ext cx="2704603" cy="2491461"/>
            </a:xfrm>
            <a:custGeom>
              <a:avLst/>
              <a:gdLst>
                <a:gd name="T0" fmla="*/ 4139 w 4140"/>
                <a:gd name="T1" fmla="*/ 2859 h 3813"/>
                <a:gd name="T2" fmla="*/ 3720 w 4140"/>
                <a:gd name="T3" fmla="*/ 953 h 3813"/>
                <a:gd name="T4" fmla="*/ 2070 w 4140"/>
                <a:gd name="T5" fmla="*/ 0 h 3813"/>
                <a:gd name="T6" fmla="*/ 419 w 4140"/>
                <a:gd name="T7" fmla="*/ 953 h 3813"/>
                <a:gd name="T8" fmla="*/ 0 w 4140"/>
                <a:gd name="T9" fmla="*/ 2859 h 3813"/>
                <a:gd name="T10" fmla="*/ 2070 w 4140"/>
                <a:gd name="T11" fmla="*/ 3812 h 3813"/>
                <a:gd name="T12" fmla="*/ 4139 w 4140"/>
                <a:gd name="T13" fmla="*/ 2859 h 3813"/>
              </a:gdLst>
              <a:ahLst/>
              <a:cxnLst>
                <a:cxn ang="0">
                  <a:pos x="T0" y="T1"/>
                </a:cxn>
                <a:cxn ang="0">
                  <a:pos x="T2" y="T3"/>
                </a:cxn>
                <a:cxn ang="0">
                  <a:pos x="T4" y="T5"/>
                </a:cxn>
                <a:cxn ang="0">
                  <a:pos x="T6" y="T7"/>
                </a:cxn>
                <a:cxn ang="0">
                  <a:pos x="T8" y="T9"/>
                </a:cxn>
                <a:cxn ang="0">
                  <a:pos x="T10" y="T11"/>
                </a:cxn>
                <a:cxn ang="0">
                  <a:pos x="T12" y="T13"/>
                </a:cxn>
              </a:cxnLst>
              <a:rect l="0" t="0" r="r" b="b"/>
              <a:pathLst>
                <a:path w="4140" h="3813">
                  <a:moveTo>
                    <a:pt x="4139" y="2859"/>
                  </a:moveTo>
                  <a:lnTo>
                    <a:pt x="3720" y="953"/>
                  </a:lnTo>
                  <a:lnTo>
                    <a:pt x="2070" y="0"/>
                  </a:lnTo>
                  <a:lnTo>
                    <a:pt x="419" y="953"/>
                  </a:lnTo>
                  <a:lnTo>
                    <a:pt x="0" y="2859"/>
                  </a:lnTo>
                  <a:lnTo>
                    <a:pt x="2070" y="3812"/>
                  </a:lnTo>
                  <a:lnTo>
                    <a:pt x="4139" y="2859"/>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34" name="Freeform 2">
              <a:extLst>
                <a:ext uri="{FF2B5EF4-FFF2-40B4-BE49-F238E27FC236}">
                  <a16:creationId xmlns:a16="http://schemas.microsoft.com/office/drawing/2014/main" id="{248E6D35-6C94-FD4B-B0F9-E085D44A6014}"/>
                </a:ext>
              </a:extLst>
            </p:cNvPr>
            <p:cNvSpPr>
              <a:spLocks noChangeArrowheads="1"/>
            </p:cNvSpPr>
            <p:nvPr/>
          </p:nvSpPr>
          <p:spPr bwMode="auto">
            <a:xfrm>
              <a:off x="18933853" y="4284232"/>
              <a:ext cx="3922972" cy="2410812"/>
            </a:xfrm>
            <a:custGeom>
              <a:avLst/>
              <a:gdLst>
                <a:gd name="T0" fmla="*/ 0 w 6005"/>
                <a:gd name="T1" fmla="*/ 3655 h 3690"/>
                <a:gd name="T2" fmla="*/ 0 w 6005"/>
                <a:gd name="T3" fmla="*/ 34 h 3690"/>
                <a:gd name="T4" fmla="*/ 0 w 6005"/>
                <a:gd name="T5" fmla="*/ 34 h 3690"/>
                <a:gd name="T6" fmla="*/ 34 w 6005"/>
                <a:gd name="T7" fmla="*/ 0 h 3690"/>
                <a:gd name="T8" fmla="*/ 5971 w 6005"/>
                <a:gd name="T9" fmla="*/ 0 h 3690"/>
                <a:gd name="T10" fmla="*/ 5971 w 6005"/>
                <a:gd name="T11" fmla="*/ 0 h 3690"/>
                <a:gd name="T12" fmla="*/ 6004 w 6005"/>
                <a:gd name="T13" fmla="*/ 34 h 3690"/>
                <a:gd name="T14" fmla="*/ 6004 w 6005"/>
                <a:gd name="T15" fmla="*/ 3655 h 3690"/>
                <a:gd name="T16" fmla="*/ 6004 w 6005"/>
                <a:gd name="T17" fmla="*/ 3655 h 3690"/>
                <a:gd name="T18" fmla="*/ 5971 w 6005"/>
                <a:gd name="T19" fmla="*/ 3689 h 3690"/>
                <a:gd name="T20" fmla="*/ 34 w 6005"/>
                <a:gd name="T21" fmla="*/ 3689 h 3690"/>
                <a:gd name="T22" fmla="*/ 34 w 6005"/>
                <a:gd name="T23" fmla="*/ 3689 h 3690"/>
                <a:gd name="T24" fmla="*/ 0 w 6005"/>
                <a:gd name="T25" fmla="*/ 3655 h 3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05" h="3690">
                  <a:moveTo>
                    <a:pt x="0" y="3655"/>
                  </a:moveTo>
                  <a:lnTo>
                    <a:pt x="0" y="34"/>
                  </a:lnTo>
                  <a:lnTo>
                    <a:pt x="0" y="34"/>
                  </a:lnTo>
                  <a:cubicBezTo>
                    <a:pt x="0" y="15"/>
                    <a:pt x="16" y="0"/>
                    <a:pt x="34" y="0"/>
                  </a:cubicBezTo>
                  <a:lnTo>
                    <a:pt x="5971" y="0"/>
                  </a:lnTo>
                  <a:lnTo>
                    <a:pt x="5971" y="0"/>
                  </a:lnTo>
                  <a:cubicBezTo>
                    <a:pt x="5989" y="0"/>
                    <a:pt x="6004" y="15"/>
                    <a:pt x="6004" y="34"/>
                  </a:cubicBezTo>
                  <a:lnTo>
                    <a:pt x="6004" y="3655"/>
                  </a:lnTo>
                  <a:lnTo>
                    <a:pt x="6004" y="3655"/>
                  </a:lnTo>
                  <a:cubicBezTo>
                    <a:pt x="6004" y="3674"/>
                    <a:pt x="5989" y="3689"/>
                    <a:pt x="5971" y="3689"/>
                  </a:cubicBezTo>
                  <a:lnTo>
                    <a:pt x="34" y="3689"/>
                  </a:lnTo>
                  <a:lnTo>
                    <a:pt x="34" y="3689"/>
                  </a:lnTo>
                  <a:cubicBezTo>
                    <a:pt x="16" y="3689"/>
                    <a:pt x="0" y="3674"/>
                    <a:pt x="0" y="3655"/>
                  </a:cubicBezTo>
                </a:path>
              </a:pathLst>
            </a:custGeom>
            <a:solidFill>
              <a:schemeClr val="bg1">
                <a:lumMod val="85000"/>
              </a:schemeClr>
            </a:solidFill>
            <a:ln>
              <a:noFill/>
            </a:ln>
            <a:effectLst/>
          </p:spPr>
          <p:txBody>
            <a:bodyPr wrap="none" anchor="ctr"/>
            <a:lstStyle/>
            <a:p>
              <a:endParaRPr lang="en-US" sz="3266" dirty="0">
                <a:latin typeface="Lato Light" panose="020F0502020204030203" pitchFamily="34" charset="0"/>
              </a:endParaRPr>
            </a:p>
          </p:txBody>
        </p:sp>
        <p:sp>
          <p:nvSpPr>
            <p:cNvPr id="35" name="Freeform 3">
              <a:extLst>
                <a:ext uri="{FF2B5EF4-FFF2-40B4-BE49-F238E27FC236}">
                  <a16:creationId xmlns:a16="http://schemas.microsoft.com/office/drawing/2014/main" id="{473FE5EB-94F2-654E-B1CB-C200E379CB88}"/>
                </a:ext>
              </a:extLst>
            </p:cNvPr>
            <p:cNvSpPr>
              <a:spLocks noChangeArrowheads="1"/>
            </p:cNvSpPr>
            <p:nvPr/>
          </p:nvSpPr>
          <p:spPr bwMode="auto">
            <a:xfrm>
              <a:off x="19818105" y="3039941"/>
              <a:ext cx="2157347" cy="2491461"/>
            </a:xfrm>
            <a:custGeom>
              <a:avLst/>
              <a:gdLst>
                <a:gd name="T0" fmla="*/ 3301 w 3302"/>
                <a:gd name="T1" fmla="*/ 2859 h 3813"/>
                <a:gd name="T2" fmla="*/ 3301 w 3302"/>
                <a:gd name="T3" fmla="*/ 953 h 3813"/>
                <a:gd name="T4" fmla="*/ 1651 w 3302"/>
                <a:gd name="T5" fmla="*/ 0 h 3813"/>
                <a:gd name="T6" fmla="*/ 0 w 3302"/>
                <a:gd name="T7" fmla="*/ 953 h 3813"/>
                <a:gd name="T8" fmla="*/ 0 w 3302"/>
                <a:gd name="T9" fmla="*/ 2859 h 3813"/>
                <a:gd name="T10" fmla="*/ 1651 w 3302"/>
                <a:gd name="T11" fmla="*/ 3812 h 3813"/>
                <a:gd name="T12" fmla="*/ 3301 w 3302"/>
                <a:gd name="T13" fmla="*/ 2859 h 3813"/>
              </a:gdLst>
              <a:ahLst/>
              <a:cxnLst>
                <a:cxn ang="0">
                  <a:pos x="T0" y="T1"/>
                </a:cxn>
                <a:cxn ang="0">
                  <a:pos x="T2" y="T3"/>
                </a:cxn>
                <a:cxn ang="0">
                  <a:pos x="T4" y="T5"/>
                </a:cxn>
                <a:cxn ang="0">
                  <a:pos x="T6" y="T7"/>
                </a:cxn>
                <a:cxn ang="0">
                  <a:pos x="T8" y="T9"/>
                </a:cxn>
                <a:cxn ang="0">
                  <a:pos x="T10" y="T11"/>
                </a:cxn>
                <a:cxn ang="0">
                  <a:pos x="T12" y="T13"/>
                </a:cxn>
              </a:cxnLst>
              <a:rect l="0" t="0" r="r" b="b"/>
              <a:pathLst>
                <a:path w="3302" h="3813">
                  <a:moveTo>
                    <a:pt x="3301" y="2859"/>
                  </a:moveTo>
                  <a:lnTo>
                    <a:pt x="3301" y="953"/>
                  </a:lnTo>
                  <a:lnTo>
                    <a:pt x="1651" y="0"/>
                  </a:lnTo>
                  <a:lnTo>
                    <a:pt x="0" y="953"/>
                  </a:lnTo>
                  <a:lnTo>
                    <a:pt x="0" y="2859"/>
                  </a:lnTo>
                  <a:lnTo>
                    <a:pt x="1651" y="3812"/>
                  </a:lnTo>
                  <a:lnTo>
                    <a:pt x="3301" y="2859"/>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grpSp>
        <p:nvGrpSpPr>
          <p:cNvPr id="7" name="Group 6">
            <a:extLst>
              <a:ext uri="{FF2B5EF4-FFF2-40B4-BE49-F238E27FC236}">
                <a16:creationId xmlns:a16="http://schemas.microsoft.com/office/drawing/2014/main" id="{00FD8970-6A66-E147-A15C-0C6691011BFA}"/>
              </a:ext>
            </a:extLst>
          </p:cNvPr>
          <p:cNvGrpSpPr/>
          <p:nvPr/>
        </p:nvGrpSpPr>
        <p:grpSpPr>
          <a:xfrm>
            <a:off x="7291886" y="1519971"/>
            <a:ext cx="1961486" cy="1827552"/>
            <a:chOff x="14580596" y="3039941"/>
            <a:chExt cx="3922972" cy="3655103"/>
          </a:xfrm>
        </p:grpSpPr>
        <p:sp>
          <p:nvSpPr>
            <p:cNvPr id="37" name="Freeform 1">
              <a:extLst>
                <a:ext uri="{FF2B5EF4-FFF2-40B4-BE49-F238E27FC236}">
                  <a16:creationId xmlns:a16="http://schemas.microsoft.com/office/drawing/2014/main" id="{F5A9A207-57EA-004A-B1F6-F4107752B717}"/>
                </a:ext>
              </a:extLst>
            </p:cNvPr>
            <p:cNvSpPr>
              <a:spLocks noChangeArrowheads="1"/>
            </p:cNvSpPr>
            <p:nvPr/>
          </p:nvSpPr>
          <p:spPr bwMode="auto">
            <a:xfrm>
              <a:off x="15191220" y="3039941"/>
              <a:ext cx="2704603" cy="2491461"/>
            </a:xfrm>
            <a:custGeom>
              <a:avLst/>
              <a:gdLst>
                <a:gd name="T0" fmla="*/ 4139 w 4140"/>
                <a:gd name="T1" fmla="*/ 2859 h 3813"/>
                <a:gd name="T2" fmla="*/ 3720 w 4140"/>
                <a:gd name="T3" fmla="*/ 953 h 3813"/>
                <a:gd name="T4" fmla="*/ 2070 w 4140"/>
                <a:gd name="T5" fmla="*/ 0 h 3813"/>
                <a:gd name="T6" fmla="*/ 419 w 4140"/>
                <a:gd name="T7" fmla="*/ 953 h 3813"/>
                <a:gd name="T8" fmla="*/ 0 w 4140"/>
                <a:gd name="T9" fmla="*/ 2859 h 3813"/>
                <a:gd name="T10" fmla="*/ 2070 w 4140"/>
                <a:gd name="T11" fmla="*/ 3812 h 3813"/>
                <a:gd name="T12" fmla="*/ 4139 w 4140"/>
                <a:gd name="T13" fmla="*/ 2859 h 3813"/>
              </a:gdLst>
              <a:ahLst/>
              <a:cxnLst>
                <a:cxn ang="0">
                  <a:pos x="T0" y="T1"/>
                </a:cxn>
                <a:cxn ang="0">
                  <a:pos x="T2" y="T3"/>
                </a:cxn>
                <a:cxn ang="0">
                  <a:pos x="T4" y="T5"/>
                </a:cxn>
                <a:cxn ang="0">
                  <a:pos x="T6" y="T7"/>
                </a:cxn>
                <a:cxn ang="0">
                  <a:pos x="T8" y="T9"/>
                </a:cxn>
                <a:cxn ang="0">
                  <a:pos x="T10" y="T11"/>
                </a:cxn>
                <a:cxn ang="0">
                  <a:pos x="T12" y="T13"/>
                </a:cxn>
              </a:cxnLst>
              <a:rect l="0" t="0" r="r" b="b"/>
              <a:pathLst>
                <a:path w="4140" h="3813">
                  <a:moveTo>
                    <a:pt x="4139" y="2859"/>
                  </a:moveTo>
                  <a:lnTo>
                    <a:pt x="3720" y="953"/>
                  </a:lnTo>
                  <a:lnTo>
                    <a:pt x="2070" y="0"/>
                  </a:lnTo>
                  <a:lnTo>
                    <a:pt x="419" y="953"/>
                  </a:lnTo>
                  <a:lnTo>
                    <a:pt x="0" y="2859"/>
                  </a:lnTo>
                  <a:lnTo>
                    <a:pt x="2070" y="3812"/>
                  </a:lnTo>
                  <a:lnTo>
                    <a:pt x="4139" y="2859"/>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38" name="Freeform 2">
              <a:extLst>
                <a:ext uri="{FF2B5EF4-FFF2-40B4-BE49-F238E27FC236}">
                  <a16:creationId xmlns:a16="http://schemas.microsoft.com/office/drawing/2014/main" id="{6D8A36C1-DFA5-1A45-958E-7A7E586BE850}"/>
                </a:ext>
              </a:extLst>
            </p:cNvPr>
            <p:cNvSpPr>
              <a:spLocks noChangeArrowheads="1"/>
            </p:cNvSpPr>
            <p:nvPr/>
          </p:nvSpPr>
          <p:spPr bwMode="auto">
            <a:xfrm>
              <a:off x="14580596" y="4284232"/>
              <a:ext cx="3922972" cy="2410812"/>
            </a:xfrm>
            <a:custGeom>
              <a:avLst/>
              <a:gdLst>
                <a:gd name="T0" fmla="*/ 0 w 6005"/>
                <a:gd name="T1" fmla="*/ 3655 h 3690"/>
                <a:gd name="T2" fmla="*/ 0 w 6005"/>
                <a:gd name="T3" fmla="*/ 34 h 3690"/>
                <a:gd name="T4" fmla="*/ 0 w 6005"/>
                <a:gd name="T5" fmla="*/ 34 h 3690"/>
                <a:gd name="T6" fmla="*/ 34 w 6005"/>
                <a:gd name="T7" fmla="*/ 0 h 3690"/>
                <a:gd name="T8" fmla="*/ 5971 w 6005"/>
                <a:gd name="T9" fmla="*/ 0 h 3690"/>
                <a:gd name="T10" fmla="*/ 5971 w 6005"/>
                <a:gd name="T11" fmla="*/ 0 h 3690"/>
                <a:gd name="T12" fmla="*/ 6004 w 6005"/>
                <a:gd name="T13" fmla="*/ 34 h 3690"/>
                <a:gd name="T14" fmla="*/ 6004 w 6005"/>
                <a:gd name="T15" fmla="*/ 3655 h 3690"/>
                <a:gd name="T16" fmla="*/ 6004 w 6005"/>
                <a:gd name="T17" fmla="*/ 3655 h 3690"/>
                <a:gd name="T18" fmla="*/ 5971 w 6005"/>
                <a:gd name="T19" fmla="*/ 3689 h 3690"/>
                <a:gd name="T20" fmla="*/ 34 w 6005"/>
                <a:gd name="T21" fmla="*/ 3689 h 3690"/>
                <a:gd name="T22" fmla="*/ 34 w 6005"/>
                <a:gd name="T23" fmla="*/ 3689 h 3690"/>
                <a:gd name="T24" fmla="*/ 0 w 6005"/>
                <a:gd name="T25" fmla="*/ 3655 h 3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05" h="3690">
                  <a:moveTo>
                    <a:pt x="0" y="3655"/>
                  </a:moveTo>
                  <a:lnTo>
                    <a:pt x="0" y="34"/>
                  </a:lnTo>
                  <a:lnTo>
                    <a:pt x="0" y="34"/>
                  </a:lnTo>
                  <a:cubicBezTo>
                    <a:pt x="0" y="15"/>
                    <a:pt x="16" y="0"/>
                    <a:pt x="34" y="0"/>
                  </a:cubicBezTo>
                  <a:lnTo>
                    <a:pt x="5971" y="0"/>
                  </a:lnTo>
                  <a:lnTo>
                    <a:pt x="5971" y="0"/>
                  </a:lnTo>
                  <a:cubicBezTo>
                    <a:pt x="5989" y="0"/>
                    <a:pt x="6004" y="15"/>
                    <a:pt x="6004" y="34"/>
                  </a:cubicBezTo>
                  <a:lnTo>
                    <a:pt x="6004" y="3655"/>
                  </a:lnTo>
                  <a:lnTo>
                    <a:pt x="6004" y="3655"/>
                  </a:lnTo>
                  <a:cubicBezTo>
                    <a:pt x="6004" y="3674"/>
                    <a:pt x="5989" y="3689"/>
                    <a:pt x="5971" y="3689"/>
                  </a:cubicBezTo>
                  <a:lnTo>
                    <a:pt x="34" y="3689"/>
                  </a:lnTo>
                  <a:lnTo>
                    <a:pt x="34" y="3689"/>
                  </a:lnTo>
                  <a:cubicBezTo>
                    <a:pt x="16" y="3689"/>
                    <a:pt x="0" y="3674"/>
                    <a:pt x="0" y="3655"/>
                  </a:cubicBezTo>
                </a:path>
              </a:pathLst>
            </a:custGeom>
            <a:solidFill>
              <a:schemeClr val="bg1">
                <a:lumMod val="85000"/>
              </a:schemeClr>
            </a:solidFill>
            <a:ln>
              <a:noFill/>
            </a:ln>
            <a:effectLst/>
          </p:spPr>
          <p:txBody>
            <a:bodyPr wrap="none" anchor="ctr"/>
            <a:lstStyle/>
            <a:p>
              <a:endParaRPr lang="en-US" sz="3266" dirty="0">
                <a:latin typeface="Lato Light" panose="020F0502020204030203" pitchFamily="34" charset="0"/>
              </a:endParaRPr>
            </a:p>
          </p:txBody>
        </p:sp>
        <p:sp>
          <p:nvSpPr>
            <p:cNvPr id="39" name="Freeform 3">
              <a:extLst>
                <a:ext uri="{FF2B5EF4-FFF2-40B4-BE49-F238E27FC236}">
                  <a16:creationId xmlns:a16="http://schemas.microsoft.com/office/drawing/2014/main" id="{31CEE9B4-B3CF-CC46-839A-93A28346DA3C}"/>
                </a:ext>
              </a:extLst>
            </p:cNvPr>
            <p:cNvSpPr>
              <a:spLocks noChangeArrowheads="1"/>
            </p:cNvSpPr>
            <p:nvPr/>
          </p:nvSpPr>
          <p:spPr bwMode="auto">
            <a:xfrm>
              <a:off x="15464848" y="3039941"/>
              <a:ext cx="2157347" cy="2491461"/>
            </a:xfrm>
            <a:custGeom>
              <a:avLst/>
              <a:gdLst>
                <a:gd name="T0" fmla="*/ 3301 w 3302"/>
                <a:gd name="T1" fmla="*/ 2859 h 3813"/>
                <a:gd name="T2" fmla="*/ 3301 w 3302"/>
                <a:gd name="T3" fmla="*/ 953 h 3813"/>
                <a:gd name="T4" fmla="*/ 1651 w 3302"/>
                <a:gd name="T5" fmla="*/ 0 h 3813"/>
                <a:gd name="T6" fmla="*/ 0 w 3302"/>
                <a:gd name="T7" fmla="*/ 953 h 3813"/>
                <a:gd name="T8" fmla="*/ 0 w 3302"/>
                <a:gd name="T9" fmla="*/ 2859 h 3813"/>
                <a:gd name="T10" fmla="*/ 1651 w 3302"/>
                <a:gd name="T11" fmla="*/ 3812 h 3813"/>
                <a:gd name="T12" fmla="*/ 3301 w 3302"/>
                <a:gd name="T13" fmla="*/ 2859 h 3813"/>
              </a:gdLst>
              <a:ahLst/>
              <a:cxnLst>
                <a:cxn ang="0">
                  <a:pos x="T0" y="T1"/>
                </a:cxn>
                <a:cxn ang="0">
                  <a:pos x="T2" y="T3"/>
                </a:cxn>
                <a:cxn ang="0">
                  <a:pos x="T4" y="T5"/>
                </a:cxn>
                <a:cxn ang="0">
                  <a:pos x="T6" y="T7"/>
                </a:cxn>
                <a:cxn ang="0">
                  <a:pos x="T8" y="T9"/>
                </a:cxn>
                <a:cxn ang="0">
                  <a:pos x="T10" y="T11"/>
                </a:cxn>
                <a:cxn ang="0">
                  <a:pos x="T12" y="T13"/>
                </a:cxn>
              </a:cxnLst>
              <a:rect l="0" t="0" r="r" b="b"/>
              <a:pathLst>
                <a:path w="3302" h="3813">
                  <a:moveTo>
                    <a:pt x="3301" y="2859"/>
                  </a:moveTo>
                  <a:lnTo>
                    <a:pt x="3301" y="953"/>
                  </a:lnTo>
                  <a:lnTo>
                    <a:pt x="1651" y="0"/>
                  </a:lnTo>
                  <a:lnTo>
                    <a:pt x="0" y="953"/>
                  </a:lnTo>
                  <a:lnTo>
                    <a:pt x="0" y="2859"/>
                  </a:lnTo>
                  <a:lnTo>
                    <a:pt x="1651" y="3812"/>
                  </a:lnTo>
                  <a:lnTo>
                    <a:pt x="3301" y="2859"/>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grpSp>
        <p:nvGrpSpPr>
          <p:cNvPr id="10" name="Group 9">
            <a:extLst>
              <a:ext uri="{FF2B5EF4-FFF2-40B4-BE49-F238E27FC236}">
                <a16:creationId xmlns:a16="http://schemas.microsoft.com/office/drawing/2014/main" id="{E1EC19FD-E426-524B-8C87-C0E8FF9E2D00}"/>
              </a:ext>
            </a:extLst>
          </p:cNvPr>
          <p:cNvGrpSpPr/>
          <p:nvPr/>
        </p:nvGrpSpPr>
        <p:grpSpPr>
          <a:xfrm>
            <a:off x="2938629" y="1519971"/>
            <a:ext cx="1961486" cy="1827552"/>
            <a:chOff x="5874082" y="3039941"/>
            <a:chExt cx="3922972" cy="3655103"/>
          </a:xfrm>
        </p:grpSpPr>
        <p:sp>
          <p:nvSpPr>
            <p:cNvPr id="41" name="Freeform 1">
              <a:extLst>
                <a:ext uri="{FF2B5EF4-FFF2-40B4-BE49-F238E27FC236}">
                  <a16:creationId xmlns:a16="http://schemas.microsoft.com/office/drawing/2014/main" id="{E0F0BF69-AF3F-D644-A18A-11D6013DA19B}"/>
                </a:ext>
              </a:extLst>
            </p:cNvPr>
            <p:cNvSpPr>
              <a:spLocks noChangeArrowheads="1"/>
            </p:cNvSpPr>
            <p:nvPr/>
          </p:nvSpPr>
          <p:spPr bwMode="auto">
            <a:xfrm>
              <a:off x="6484706" y="3039941"/>
              <a:ext cx="2704603" cy="2491461"/>
            </a:xfrm>
            <a:custGeom>
              <a:avLst/>
              <a:gdLst>
                <a:gd name="T0" fmla="*/ 4139 w 4140"/>
                <a:gd name="T1" fmla="*/ 2859 h 3813"/>
                <a:gd name="T2" fmla="*/ 3720 w 4140"/>
                <a:gd name="T3" fmla="*/ 953 h 3813"/>
                <a:gd name="T4" fmla="*/ 2070 w 4140"/>
                <a:gd name="T5" fmla="*/ 0 h 3813"/>
                <a:gd name="T6" fmla="*/ 419 w 4140"/>
                <a:gd name="T7" fmla="*/ 953 h 3813"/>
                <a:gd name="T8" fmla="*/ 0 w 4140"/>
                <a:gd name="T9" fmla="*/ 2859 h 3813"/>
                <a:gd name="T10" fmla="*/ 2070 w 4140"/>
                <a:gd name="T11" fmla="*/ 3812 h 3813"/>
                <a:gd name="T12" fmla="*/ 4139 w 4140"/>
                <a:gd name="T13" fmla="*/ 2859 h 3813"/>
              </a:gdLst>
              <a:ahLst/>
              <a:cxnLst>
                <a:cxn ang="0">
                  <a:pos x="T0" y="T1"/>
                </a:cxn>
                <a:cxn ang="0">
                  <a:pos x="T2" y="T3"/>
                </a:cxn>
                <a:cxn ang="0">
                  <a:pos x="T4" y="T5"/>
                </a:cxn>
                <a:cxn ang="0">
                  <a:pos x="T6" y="T7"/>
                </a:cxn>
                <a:cxn ang="0">
                  <a:pos x="T8" y="T9"/>
                </a:cxn>
                <a:cxn ang="0">
                  <a:pos x="T10" y="T11"/>
                </a:cxn>
                <a:cxn ang="0">
                  <a:pos x="T12" y="T13"/>
                </a:cxn>
              </a:cxnLst>
              <a:rect l="0" t="0" r="r" b="b"/>
              <a:pathLst>
                <a:path w="4140" h="3813">
                  <a:moveTo>
                    <a:pt x="4139" y="2859"/>
                  </a:moveTo>
                  <a:lnTo>
                    <a:pt x="3720" y="953"/>
                  </a:lnTo>
                  <a:lnTo>
                    <a:pt x="2070" y="0"/>
                  </a:lnTo>
                  <a:lnTo>
                    <a:pt x="419" y="953"/>
                  </a:lnTo>
                  <a:lnTo>
                    <a:pt x="0" y="2859"/>
                  </a:lnTo>
                  <a:lnTo>
                    <a:pt x="2070" y="3812"/>
                  </a:lnTo>
                  <a:lnTo>
                    <a:pt x="4139" y="2859"/>
                  </a:lnTo>
                </a:path>
              </a:pathLst>
            </a:custGeom>
            <a:solidFill>
              <a:schemeClr val="accent2">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2" name="Freeform 2">
              <a:extLst>
                <a:ext uri="{FF2B5EF4-FFF2-40B4-BE49-F238E27FC236}">
                  <a16:creationId xmlns:a16="http://schemas.microsoft.com/office/drawing/2014/main" id="{E7F41F0C-36C8-4544-878F-2E79B5227E2F}"/>
                </a:ext>
              </a:extLst>
            </p:cNvPr>
            <p:cNvSpPr>
              <a:spLocks noChangeArrowheads="1"/>
            </p:cNvSpPr>
            <p:nvPr/>
          </p:nvSpPr>
          <p:spPr bwMode="auto">
            <a:xfrm>
              <a:off x="5874082" y="4284232"/>
              <a:ext cx="3922972" cy="2410812"/>
            </a:xfrm>
            <a:custGeom>
              <a:avLst/>
              <a:gdLst>
                <a:gd name="T0" fmla="*/ 0 w 6005"/>
                <a:gd name="T1" fmla="*/ 3655 h 3690"/>
                <a:gd name="T2" fmla="*/ 0 w 6005"/>
                <a:gd name="T3" fmla="*/ 34 h 3690"/>
                <a:gd name="T4" fmla="*/ 0 w 6005"/>
                <a:gd name="T5" fmla="*/ 34 h 3690"/>
                <a:gd name="T6" fmla="*/ 34 w 6005"/>
                <a:gd name="T7" fmla="*/ 0 h 3690"/>
                <a:gd name="T8" fmla="*/ 5971 w 6005"/>
                <a:gd name="T9" fmla="*/ 0 h 3690"/>
                <a:gd name="T10" fmla="*/ 5971 w 6005"/>
                <a:gd name="T11" fmla="*/ 0 h 3690"/>
                <a:gd name="T12" fmla="*/ 6004 w 6005"/>
                <a:gd name="T13" fmla="*/ 34 h 3690"/>
                <a:gd name="T14" fmla="*/ 6004 w 6005"/>
                <a:gd name="T15" fmla="*/ 3655 h 3690"/>
                <a:gd name="T16" fmla="*/ 6004 w 6005"/>
                <a:gd name="T17" fmla="*/ 3655 h 3690"/>
                <a:gd name="T18" fmla="*/ 5971 w 6005"/>
                <a:gd name="T19" fmla="*/ 3689 h 3690"/>
                <a:gd name="T20" fmla="*/ 34 w 6005"/>
                <a:gd name="T21" fmla="*/ 3689 h 3690"/>
                <a:gd name="T22" fmla="*/ 34 w 6005"/>
                <a:gd name="T23" fmla="*/ 3689 h 3690"/>
                <a:gd name="T24" fmla="*/ 0 w 6005"/>
                <a:gd name="T25" fmla="*/ 3655 h 3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05" h="3690">
                  <a:moveTo>
                    <a:pt x="0" y="3655"/>
                  </a:moveTo>
                  <a:lnTo>
                    <a:pt x="0" y="34"/>
                  </a:lnTo>
                  <a:lnTo>
                    <a:pt x="0" y="34"/>
                  </a:lnTo>
                  <a:cubicBezTo>
                    <a:pt x="0" y="15"/>
                    <a:pt x="16" y="0"/>
                    <a:pt x="34" y="0"/>
                  </a:cubicBezTo>
                  <a:lnTo>
                    <a:pt x="5971" y="0"/>
                  </a:lnTo>
                  <a:lnTo>
                    <a:pt x="5971" y="0"/>
                  </a:lnTo>
                  <a:cubicBezTo>
                    <a:pt x="5989" y="0"/>
                    <a:pt x="6004" y="15"/>
                    <a:pt x="6004" y="34"/>
                  </a:cubicBezTo>
                  <a:lnTo>
                    <a:pt x="6004" y="3655"/>
                  </a:lnTo>
                  <a:lnTo>
                    <a:pt x="6004" y="3655"/>
                  </a:lnTo>
                  <a:cubicBezTo>
                    <a:pt x="6004" y="3674"/>
                    <a:pt x="5989" y="3689"/>
                    <a:pt x="5971" y="3689"/>
                  </a:cubicBezTo>
                  <a:lnTo>
                    <a:pt x="34" y="3689"/>
                  </a:lnTo>
                  <a:lnTo>
                    <a:pt x="34" y="3689"/>
                  </a:lnTo>
                  <a:cubicBezTo>
                    <a:pt x="16" y="3689"/>
                    <a:pt x="0" y="3674"/>
                    <a:pt x="0" y="3655"/>
                  </a:cubicBezTo>
                </a:path>
              </a:pathLst>
            </a:custGeom>
            <a:solidFill>
              <a:schemeClr val="bg1">
                <a:lumMod val="85000"/>
              </a:schemeClr>
            </a:solidFill>
            <a:ln>
              <a:noFill/>
            </a:ln>
            <a:effectLst/>
          </p:spPr>
          <p:txBody>
            <a:bodyPr wrap="none" anchor="ctr"/>
            <a:lstStyle/>
            <a:p>
              <a:endParaRPr lang="en-US" sz="3266" dirty="0">
                <a:latin typeface="Lato Light" panose="020F0502020204030203" pitchFamily="34" charset="0"/>
              </a:endParaRPr>
            </a:p>
          </p:txBody>
        </p:sp>
        <p:sp>
          <p:nvSpPr>
            <p:cNvPr id="43" name="Freeform 3">
              <a:extLst>
                <a:ext uri="{FF2B5EF4-FFF2-40B4-BE49-F238E27FC236}">
                  <a16:creationId xmlns:a16="http://schemas.microsoft.com/office/drawing/2014/main" id="{ABD2F375-9C0F-FB4C-B483-7E72201AA83E}"/>
                </a:ext>
              </a:extLst>
            </p:cNvPr>
            <p:cNvSpPr>
              <a:spLocks noChangeArrowheads="1"/>
            </p:cNvSpPr>
            <p:nvPr/>
          </p:nvSpPr>
          <p:spPr bwMode="auto">
            <a:xfrm>
              <a:off x="6758334" y="3039941"/>
              <a:ext cx="2157347" cy="2491461"/>
            </a:xfrm>
            <a:custGeom>
              <a:avLst/>
              <a:gdLst>
                <a:gd name="T0" fmla="*/ 3301 w 3302"/>
                <a:gd name="T1" fmla="*/ 2859 h 3813"/>
                <a:gd name="T2" fmla="*/ 3301 w 3302"/>
                <a:gd name="T3" fmla="*/ 953 h 3813"/>
                <a:gd name="T4" fmla="*/ 1651 w 3302"/>
                <a:gd name="T5" fmla="*/ 0 h 3813"/>
                <a:gd name="T6" fmla="*/ 0 w 3302"/>
                <a:gd name="T7" fmla="*/ 953 h 3813"/>
                <a:gd name="T8" fmla="*/ 0 w 3302"/>
                <a:gd name="T9" fmla="*/ 2859 h 3813"/>
                <a:gd name="T10" fmla="*/ 1651 w 3302"/>
                <a:gd name="T11" fmla="*/ 3812 h 3813"/>
                <a:gd name="T12" fmla="*/ 3301 w 3302"/>
                <a:gd name="T13" fmla="*/ 2859 h 3813"/>
              </a:gdLst>
              <a:ahLst/>
              <a:cxnLst>
                <a:cxn ang="0">
                  <a:pos x="T0" y="T1"/>
                </a:cxn>
                <a:cxn ang="0">
                  <a:pos x="T2" y="T3"/>
                </a:cxn>
                <a:cxn ang="0">
                  <a:pos x="T4" y="T5"/>
                </a:cxn>
                <a:cxn ang="0">
                  <a:pos x="T6" y="T7"/>
                </a:cxn>
                <a:cxn ang="0">
                  <a:pos x="T8" y="T9"/>
                </a:cxn>
                <a:cxn ang="0">
                  <a:pos x="T10" y="T11"/>
                </a:cxn>
                <a:cxn ang="0">
                  <a:pos x="T12" y="T13"/>
                </a:cxn>
              </a:cxnLst>
              <a:rect l="0" t="0" r="r" b="b"/>
              <a:pathLst>
                <a:path w="3302" h="3813">
                  <a:moveTo>
                    <a:pt x="3301" y="2859"/>
                  </a:moveTo>
                  <a:lnTo>
                    <a:pt x="3301" y="953"/>
                  </a:lnTo>
                  <a:lnTo>
                    <a:pt x="1651" y="0"/>
                  </a:lnTo>
                  <a:lnTo>
                    <a:pt x="0" y="953"/>
                  </a:lnTo>
                  <a:lnTo>
                    <a:pt x="0" y="2859"/>
                  </a:lnTo>
                  <a:lnTo>
                    <a:pt x="1651" y="3812"/>
                  </a:lnTo>
                  <a:lnTo>
                    <a:pt x="3301" y="2859"/>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sp>
        <p:nvSpPr>
          <p:cNvPr id="44" name="TextBox 43">
            <a:extLst>
              <a:ext uri="{FF2B5EF4-FFF2-40B4-BE49-F238E27FC236}">
                <a16:creationId xmlns:a16="http://schemas.microsoft.com/office/drawing/2014/main" id="{21460821-DA84-0140-BB47-F091E98B090E}"/>
              </a:ext>
            </a:extLst>
          </p:cNvPr>
          <p:cNvSpPr txBox="1"/>
          <p:nvPr/>
        </p:nvSpPr>
        <p:spPr>
          <a:xfrm>
            <a:off x="4034391"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45" name="TextBox 44">
            <a:extLst>
              <a:ext uri="{FF2B5EF4-FFF2-40B4-BE49-F238E27FC236}">
                <a16:creationId xmlns:a16="http://schemas.microsoft.com/office/drawing/2014/main" id="{D03DEED1-8446-C14F-B628-0E9AB002A91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6" name="TextBox 45">
            <a:extLst>
              <a:ext uri="{FF2B5EF4-FFF2-40B4-BE49-F238E27FC236}">
                <a16:creationId xmlns:a16="http://schemas.microsoft.com/office/drawing/2014/main" id="{796F337F-BD9C-044C-863D-BA2AFD34D067}"/>
              </a:ext>
            </a:extLst>
          </p:cNvPr>
          <p:cNvSpPr txBox="1"/>
          <p:nvPr/>
        </p:nvSpPr>
        <p:spPr>
          <a:xfrm>
            <a:off x="1229622" y="2876501"/>
            <a:ext cx="102624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Q1, 2020</a:t>
            </a:r>
          </a:p>
        </p:txBody>
      </p:sp>
      <p:sp>
        <p:nvSpPr>
          <p:cNvPr id="47" name="TextBox 46">
            <a:extLst>
              <a:ext uri="{FF2B5EF4-FFF2-40B4-BE49-F238E27FC236}">
                <a16:creationId xmlns:a16="http://schemas.microsoft.com/office/drawing/2014/main" id="{4C9E4E64-6FEE-D44F-BA84-1D8C084A81A6}"/>
              </a:ext>
            </a:extLst>
          </p:cNvPr>
          <p:cNvSpPr txBox="1"/>
          <p:nvPr/>
        </p:nvSpPr>
        <p:spPr>
          <a:xfrm>
            <a:off x="1008407" y="3535324"/>
            <a:ext cx="1468672"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01</a:t>
            </a:r>
          </a:p>
        </p:txBody>
      </p:sp>
      <p:sp>
        <p:nvSpPr>
          <p:cNvPr id="48" name="Subtitle 2">
            <a:extLst>
              <a:ext uri="{FF2B5EF4-FFF2-40B4-BE49-F238E27FC236}">
                <a16:creationId xmlns:a16="http://schemas.microsoft.com/office/drawing/2014/main" id="{1AC7A59E-C5DD-FF49-9FE5-00767BC5A413}"/>
              </a:ext>
            </a:extLst>
          </p:cNvPr>
          <p:cNvSpPr txBox="1">
            <a:spLocks/>
          </p:cNvSpPr>
          <p:nvPr/>
        </p:nvSpPr>
        <p:spPr>
          <a:xfrm>
            <a:off x="762000" y="3939193"/>
            <a:ext cx="1961486" cy="2329548"/>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55" name="TextBox 54">
            <a:extLst>
              <a:ext uri="{FF2B5EF4-FFF2-40B4-BE49-F238E27FC236}">
                <a16:creationId xmlns:a16="http://schemas.microsoft.com/office/drawing/2014/main" id="{BC97A5CE-0A2C-9540-97FB-F74008A6D963}"/>
              </a:ext>
            </a:extLst>
          </p:cNvPr>
          <p:cNvSpPr txBox="1"/>
          <p:nvPr/>
        </p:nvSpPr>
        <p:spPr>
          <a:xfrm>
            <a:off x="9964189" y="2876501"/>
            <a:ext cx="970137"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Q1, 2021</a:t>
            </a:r>
          </a:p>
        </p:txBody>
      </p:sp>
      <p:sp>
        <p:nvSpPr>
          <p:cNvPr id="57" name="TextBox 56">
            <a:extLst>
              <a:ext uri="{FF2B5EF4-FFF2-40B4-BE49-F238E27FC236}">
                <a16:creationId xmlns:a16="http://schemas.microsoft.com/office/drawing/2014/main" id="{FA9B366F-5F57-2A41-86B2-5943C836122A}"/>
              </a:ext>
            </a:extLst>
          </p:cNvPr>
          <p:cNvSpPr txBox="1"/>
          <p:nvPr/>
        </p:nvSpPr>
        <p:spPr>
          <a:xfrm>
            <a:off x="9686869" y="3535324"/>
            <a:ext cx="152477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05</a:t>
            </a:r>
          </a:p>
        </p:txBody>
      </p:sp>
      <p:sp>
        <p:nvSpPr>
          <p:cNvPr id="58" name="Subtitle 2">
            <a:extLst>
              <a:ext uri="{FF2B5EF4-FFF2-40B4-BE49-F238E27FC236}">
                <a16:creationId xmlns:a16="http://schemas.microsoft.com/office/drawing/2014/main" id="{F1F65E31-67DE-BD4C-B7C6-CCE92D328B17}"/>
              </a:ext>
            </a:extLst>
          </p:cNvPr>
          <p:cNvSpPr txBox="1">
            <a:spLocks/>
          </p:cNvSpPr>
          <p:nvPr/>
        </p:nvSpPr>
        <p:spPr>
          <a:xfrm>
            <a:off x="9468514" y="3939193"/>
            <a:ext cx="1961486" cy="2329548"/>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60" name="TextBox 59">
            <a:extLst>
              <a:ext uri="{FF2B5EF4-FFF2-40B4-BE49-F238E27FC236}">
                <a16:creationId xmlns:a16="http://schemas.microsoft.com/office/drawing/2014/main" id="{F19FEA57-CC1C-1D49-BD4D-ABE7A9E4447D}"/>
              </a:ext>
            </a:extLst>
          </p:cNvPr>
          <p:cNvSpPr txBox="1"/>
          <p:nvPr/>
        </p:nvSpPr>
        <p:spPr>
          <a:xfrm>
            <a:off x="7728249" y="2876501"/>
            <a:ext cx="108876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Q4, 2020</a:t>
            </a:r>
          </a:p>
        </p:txBody>
      </p:sp>
      <p:sp>
        <p:nvSpPr>
          <p:cNvPr id="62" name="TextBox 61">
            <a:extLst>
              <a:ext uri="{FF2B5EF4-FFF2-40B4-BE49-F238E27FC236}">
                <a16:creationId xmlns:a16="http://schemas.microsoft.com/office/drawing/2014/main" id="{79F833E9-B3A6-9C4F-B1A3-62414FCC069D}"/>
              </a:ext>
            </a:extLst>
          </p:cNvPr>
          <p:cNvSpPr txBox="1"/>
          <p:nvPr/>
        </p:nvSpPr>
        <p:spPr>
          <a:xfrm>
            <a:off x="7507035" y="3535324"/>
            <a:ext cx="1531188"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04</a:t>
            </a:r>
          </a:p>
        </p:txBody>
      </p:sp>
      <p:sp>
        <p:nvSpPr>
          <p:cNvPr id="63" name="Subtitle 2">
            <a:extLst>
              <a:ext uri="{FF2B5EF4-FFF2-40B4-BE49-F238E27FC236}">
                <a16:creationId xmlns:a16="http://schemas.microsoft.com/office/drawing/2014/main" id="{C88C52EF-2EAC-984F-B076-14936B9D37AC}"/>
              </a:ext>
            </a:extLst>
          </p:cNvPr>
          <p:cNvSpPr txBox="1">
            <a:spLocks/>
          </p:cNvSpPr>
          <p:nvPr/>
        </p:nvSpPr>
        <p:spPr>
          <a:xfrm>
            <a:off x="7291886" y="3939193"/>
            <a:ext cx="1961486" cy="2329548"/>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65" name="TextBox 64">
            <a:extLst>
              <a:ext uri="{FF2B5EF4-FFF2-40B4-BE49-F238E27FC236}">
                <a16:creationId xmlns:a16="http://schemas.microsoft.com/office/drawing/2014/main" id="{9A929EA9-E3B4-0541-84BB-6F510AC348E4}"/>
              </a:ext>
            </a:extLst>
          </p:cNvPr>
          <p:cNvSpPr txBox="1"/>
          <p:nvPr/>
        </p:nvSpPr>
        <p:spPr>
          <a:xfrm>
            <a:off x="5559636" y="2876501"/>
            <a:ext cx="107273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Q3, 2020</a:t>
            </a:r>
          </a:p>
        </p:txBody>
      </p:sp>
      <p:sp>
        <p:nvSpPr>
          <p:cNvPr id="67" name="TextBox 66">
            <a:extLst>
              <a:ext uri="{FF2B5EF4-FFF2-40B4-BE49-F238E27FC236}">
                <a16:creationId xmlns:a16="http://schemas.microsoft.com/office/drawing/2014/main" id="{619EFA78-3BC1-5B4D-8527-6A197FB7FD24}"/>
              </a:ext>
            </a:extLst>
          </p:cNvPr>
          <p:cNvSpPr txBox="1"/>
          <p:nvPr/>
        </p:nvSpPr>
        <p:spPr>
          <a:xfrm>
            <a:off x="5338422" y="3535324"/>
            <a:ext cx="1515158"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03</a:t>
            </a:r>
          </a:p>
        </p:txBody>
      </p:sp>
      <p:sp>
        <p:nvSpPr>
          <p:cNvPr id="68" name="Subtitle 2">
            <a:extLst>
              <a:ext uri="{FF2B5EF4-FFF2-40B4-BE49-F238E27FC236}">
                <a16:creationId xmlns:a16="http://schemas.microsoft.com/office/drawing/2014/main" id="{EDDCDEFF-1936-9048-BF23-A3A6E49213C3}"/>
              </a:ext>
            </a:extLst>
          </p:cNvPr>
          <p:cNvSpPr txBox="1">
            <a:spLocks/>
          </p:cNvSpPr>
          <p:nvPr/>
        </p:nvSpPr>
        <p:spPr>
          <a:xfrm>
            <a:off x="5115257" y="3939193"/>
            <a:ext cx="1961486" cy="2329548"/>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70" name="TextBox 69">
            <a:extLst>
              <a:ext uri="{FF2B5EF4-FFF2-40B4-BE49-F238E27FC236}">
                <a16:creationId xmlns:a16="http://schemas.microsoft.com/office/drawing/2014/main" id="{C2BF82BD-4AB3-EF43-90D6-4D1CD9C3F888}"/>
              </a:ext>
            </a:extLst>
          </p:cNvPr>
          <p:cNvSpPr txBox="1"/>
          <p:nvPr/>
        </p:nvSpPr>
        <p:spPr>
          <a:xfrm>
            <a:off x="3386212" y="2876501"/>
            <a:ext cx="1066319"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Q2, 2020</a:t>
            </a:r>
          </a:p>
        </p:txBody>
      </p:sp>
      <p:sp>
        <p:nvSpPr>
          <p:cNvPr id="72" name="TextBox 71">
            <a:extLst>
              <a:ext uri="{FF2B5EF4-FFF2-40B4-BE49-F238E27FC236}">
                <a16:creationId xmlns:a16="http://schemas.microsoft.com/office/drawing/2014/main" id="{89D9DC45-3045-9F4E-A03D-AAF4C1E91C01}"/>
              </a:ext>
            </a:extLst>
          </p:cNvPr>
          <p:cNvSpPr txBox="1"/>
          <p:nvPr/>
        </p:nvSpPr>
        <p:spPr>
          <a:xfrm>
            <a:off x="3164998" y="3535324"/>
            <a:ext cx="150874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02</a:t>
            </a:r>
          </a:p>
        </p:txBody>
      </p:sp>
      <p:sp>
        <p:nvSpPr>
          <p:cNvPr id="73" name="Subtitle 2">
            <a:extLst>
              <a:ext uri="{FF2B5EF4-FFF2-40B4-BE49-F238E27FC236}">
                <a16:creationId xmlns:a16="http://schemas.microsoft.com/office/drawing/2014/main" id="{DA0F7F5B-B529-5D4E-BD48-5A75A70A4D65}"/>
              </a:ext>
            </a:extLst>
          </p:cNvPr>
          <p:cNvSpPr txBox="1">
            <a:spLocks/>
          </p:cNvSpPr>
          <p:nvPr/>
        </p:nvSpPr>
        <p:spPr>
          <a:xfrm>
            <a:off x="2938629" y="3939193"/>
            <a:ext cx="1961486" cy="2329548"/>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Core values in the hope that consumers will associate these values.</a:t>
            </a:r>
          </a:p>
        </p:txBody>
      </p:sp>
      <p:sp>
        <p:nvSpPr>
          <p:cNvPr id="74" name="Freeform 630">
            <a:extLst>
              <a:ext uri="{FF2B5EF4-FFF2-40B4-BE49-F238E27FC236}">
                <a16:creationId xmlns:a16="http://schemas.microsoft.com/office/drawing/2014/main" id="{0854A230-F822-D84D-8E90-20B2337E4019}"/>
              </a:ext>
            </a:extLst>
          </p:cNvPr>
          <p:cNvSpPr>
            <a:spLocks noChangeAspect="1"/>
          </p:cNvSpPr>
          <p:nvPr/>
        </p:nvSpPr>
        <p:spPr bwMode="auto">
          <a:xfrm>
            <a:off x="1510505" y="1902319"/>
            <a:ext cx="464477" cy="479593"/>
          </a:xfrm>
          <a:custGeom>
            <a:avLst/>
            <a:gdLst>
              <a:gd name="T0" fmla="*/ 426660 w 158757"/>
              <a:gd name="T1" fmla="*/ 537620 h 164742"/>
              <a:gd name="T2" fmla="*/ 678037 w 158757"/>
              <a:gd name="T3" fmla="*/ 537620 h 164742"/>
              <a:gd name="T4" fmla="*/ 678037 w 158757"/>
              <a:gd name="T5" fmla="*/ 787047 h 164742"/>
              <a:gd name="T6" fmla="*/ 678037 w 158757"/>
              <a:gd name="T7" fmla="*/ 2342653 h 164742"/>
              <a:gd name="T8" fmla="*/ 1465235 w 158757"/>
              <a:gd name="T9" fmla="*/ 2664274 h 164742"/>
              <a:gd name="T10" fmla="*/ 2245823 w 158757"/>
              <a:gd name="T11" fmla="*/ 2342653 h 164742"/>
              <a:gd name="T12" fmla="*/ 2245823 w 158757"/>
              <a:gd name="T13" fmla="*/ 787047 h 164742"/>
              <a:gd name="T14" fmla="*/ 2245823 w 158757"/>
              <a:gd name="T15" fmla="*/ 537620 h 164742"/>
              <a:gd name="T16" fmla="*/ 2497206 w 158757"/>
              <a:gd name="T17" fmla="*/ 537620 h 164742"/>
              <a:gd name="T18" fmla="*/ 2497206 w 158757"/>
              <a:gd name="T19" fmla="*/ 2592080 h 164742"/>
              <a:gd name="T20" fmla="*/ 1465235 w 158757"/>
              <a:gd name="T21" fmla="*/ 3018713 h 164742"/>
              <a:gd name="T22" fmla="*/ 426660 w 158757"/>
              <a:gd name="T23" fmla="*/ 2592080 h 164742"/>
              <a:gd name="T24" fmla="*/ 426660 w 158757"/>
              <a:gd name="T25" fmla="*/ 537620 h 164742"/>
              <a:gd name="T26" fmla="*/ 1465359 w 158757"/>
              <a:gd name="T27" fmla="*/ 0 h 164742"/>
              <a:gd name="T28" fmla="*/ 1637890 w 158757"/>
              <a:gd name="T29" fmla="*/ 178346 h 164742"/>
              <a:gd name="T30" fmla="*/ 1637890 w 158757"/>
              <a:gd name="T31" fmla="*/ 1327693 h 164742"/>
              <a:gd name="T32" fmla="*/ 1465359 w 158757"/>
              <a:gd name="T33" fmla="*/ 1506039 h 164742"/>
              <a:gd name="T34" fmla="*/ 1292829 w 158757"/>
              <a:gd name="T35" fmla="*/ 1327693 h 164742"/>
              <a:gd name="T36" fmla="*/ 1292829 w 158757"/>
              <a:gd name="T37" fmla="*/ 178346 h 164742"/>
              <a:gd name="T38" fmla="*/ 1465359 w 158757"/>
              <a:gd name="T39" fmla="*/ 0 h 1647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8757" h="164742">
                <a:moveTo>
                  <a:pt x="23127" y="29340"/>
                </a:moveTo>
                <a:cubicBezTo>
                  <a:pt x="27072" y="25400"/>
                  <a:pt x="33167" y="25400"/>
                  <a:pt x="36753" y="29340"/>
                </a:cubicBezTo>
                <a:cubicBezTo>
                  <a:pt x="40697" y="32922"/>
                  <a:pt x="40697" y="39012"/>
                  <a:pt x="36753" y="42952"/>
                </a:cubicBezTo>
                <a:cubicBezTo>
                  <a:pt x="13446" y="66235"/>
                  <a:pt x="13446" y="104205"/>
                  <a:pt x="36753" y="127847"/>
                </a:cubicBezTo>
                <a:cubicBezTo>
                  <a:pt x="48227" y="138951"/>
                  <a:pt x="63287" y="145399"/>
                  <a:pt x="79423" y="145399"/>
                </a:cubicBezTo>
                <a:cubicBezTo>
                  <a:pt x="95559" y="145399"/>
                  <a:pt x="110619" y="138951"/>
                  <a:pt x="121735" y="127847"/>
                </a:cubicBezTo>
                <a:cubicBezTo>
                  <a:pt x="145401" y="104205"/>
                  <a:pt x="145401" y="66235"/>
                  <a:pt x="121735" y="42952"/>
                </a:cubicBezTo>
                <a:cubicBezTo>
                  <a:pt x="118149" y="39012"/>
                  <a:pt x="118149" y="32922"/>
                  <a:pt x="121735" y="29340"/>
                </a:cubicBezTo>
                <a:cubicBezTo>
                  <a:pt x="125321" y="25400"/>
                  <a:pt x="131775" y="25400"/>
                  <a:pt x="135361" y="29340"/>
                </a:cubicBezTo>
                <a:cubicBezTo>
                  <a:pt x="166556" y="60146"/>
                  <a:pt x="166556" y="110653"/>
                  <a:pt x="135361" y="141459"/>
                </a:cubicBezTo>
                <a:cubicBezTo>
                  <a:pt x="119942" y="156861"/>
                  <a:pt x="99503" y="164742"/>
                  <a:pt x="79423" y="164742"/>
                </a:cubicBezTo>
                <a:cubicBezTo>
                  <a:pt x="58984" y="164742"/>
                  <a:pt x="38904" y="156861"/>
                  <a:pt x="23127" y="141459"/>
                </a:cubicBezTo>
                <a:cubicBezTo>
                  <a:pt x="-7710" y="110653"/>
                  <a:pt x="-7710" y="60146"/>
                  <a:pt x="23127" y="29340"/>
                </a:cubicBezTo>
                <a:close/>
                <a:moveTo>
                  <a:pt x="79430" y="0"/>
                </a:moveTo>
                <a:cubicBezTo>
                  <a:pt x="84625" y="0"/>
                  <a:pt x="88782" y="4686"/>
                  <a:pt x="88782" y="9733"/>
                </a:cubicBezTo>
                <a:lnTo>
                  <a:pt x="88782" y="72457"/>
                </a:lnTo>
                <a:cubicBezTo>
                  <a:pt x="88782" y="77864"/>
                  <a:pt x="84625" y="82190"/>
                  <a:pt x="79430" y="82190"/>
                </a:cubicBezTo>
                <a:cubicBezTo>
                  <a:pt x="74234" y="82190"/>
                  <a:pt x="70078" y="77864"/>
                  <a:pt x="70078" y="72457"/>
                </a:cubicBezTo>
                <a:lnTo>
                  <a:pt x="70078" y="9733"/>
                </a:lnTo>
                <a:cubicBezTo>
                  <a:pt x="70078" y="4686"/>
                  <a:pt x="74234" y="0"/>
                  <a:pt x="7943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75" name="Freeform 631">
            <a:extLst>
              <a:ext uri="{FF2B5EF4-FFF2-40B4-BE49-F238E27FC236}">
                <a16:creationId xmlns:a16="http://schemas.microsoft.com/office/drawing/2014/main" id="{2DF8FB80-BB5A-F543-90FB-35B4B7D582BA}"/>
              </a:ext>
            </a:extLst>
          </p:cNvPr>
          <p:cNvSpPr>
            <a:spLocks noChangeAspect="1"/>
          </p:cNvSpPr>
          <p:nvPr/>
        </p:nvSpPr>
        <p:spPr bwMode="auto">
          <a:xfrm>
            <a:off x="3609492" y="1876210"/>
            <a:ext cx="619760" cy="531813"/>
          </a:xfrm>
          <a:custGeom>
            <a:avLst/>
            <a:gdLst>
              <a:gd name="T0" fmla="*/ 502583 w 212659"/>
              <a:gd name="T1" fmla="*/ 401651 h 182199"/>
              <a:gd name="T2" fmla="*/ 471075 w 212659"/>
              <a:gd name="T3" fmla="*/ 570713 h 182199"/>
              <a:gd name="T4" fmla="*/ 439567 w 212659"/>
              <a:gd name="T5" fmla="*/ 401651 h 182199"/>
              <a:gd name="T6" fmla="*/ 337348 w 212659"/>
              <a:gd name="T7" fmla="*/ 331399 h 182199"/>
              <a:gd name="T8" fmla="*/ 411627 w 212659"/>
              <a:gd name="T9" fmla="*/ 580501 h 182199"/>
              <a:gd name="T10" fmla="*/ 346933 w 212659"/>
              <a:gd name="T11" fmla="*/ 580501 h 182199"/>
              <a:gd name="T12" fmla="*/ 337348 w 212659"/>
              <a:gd name="T13" fmla="*/ 397338 h 182199"/>
              <a:gd name="T14" fmla="*/ 326566 w 212659"/>
              <a:gd name="T15" fmla="*/ 459611 h 182199"/>
              <a:gd name="T16" fmla="*/ 263068 w 212659"/>
              <a:gd name="T17" fmla="*/ 459611 h 182199"/>
              <a:gd name="T18" fmla="*/ 337348 w 212659"/>
              <a:gd name="T19" fmla="*/ 331399 h 182199"/>
              <a:gd name="T20" fmla="*/ 482096 w 212659"/>
              <a:gd name="T21" fmla="*/ 289988 h 182199"/>
              <a:gd name="T22" fmla="*/ 426097 w 212659"/>
              <a:gd name="T23" fmla="*/ 326264 h 182199"/>
              <a:gd name="T24" fmla="*/ 232534 w 212659"/>
              <a:gd name="T25" fmla="*/ 383096 h 182199"/>
              <a:gd name="T26" fmla="*/ 199665 w 212659"/>
              <a:gd name="T27" fmla="*/ 581410 h 182199"/>
              <a:gd name="T28" fmla="*/ 166796 w 212659"/>
              <a:gd name="T29" fmla="*/ 383096 h 182199"/>
              <a:gd name="T30" fmla="*/ 67170 w 212659"/>
              <a:gd name="T31" fmla="*/ 155007 h 182199"/>
              <a:gd name="T32" fmla="*/ 61109 w 212659"/>
              <a:gd name="T33" fmla="*/ 222711 h 182199"/>
              <a:gd name="T34" fmla="*/ 16253 w 212659"/>
              <a:gd name="T35" fmla="*/ 234590 h 182199"/>
              <a:gd name="T36" fmla="*/ 21101 w 212659"/>
              <a:gd name="T37" fmla="*/ 163320 h 182199"/>
              <a:gd name="T38" fmla="*/ 214428 w 212659"/>
              <a:gd name="T39" fmla="*/ 131405 h 182199"/>
              <a:gd name="T40" fmla="*/ 242648 w 212659"/>
              <a:gd name="T41" fmla="*/ 190674 h 182199"/>
              <a:gd name="T42" fmla="*/ 126083 w 212659"/>
              <a:gd name="T43" fmla="*/ 484608 h 182199"/>
              <a:gd name="T44" fmla="*/ 59826 w 212659"/>
              <a:gd name="T45" fmla="*/ 484608 h 182199"/>
              <a:gd name="T46" fmla="*/ 214428 w 212659"/>
              <a:gd name="T47" fmla="*/ 131405 h 182199"/>
              <a:gd name="T48" fmla="*/ 609499 w 212659"/>
              <a:gd name="T49" fmla="*/ 382254 h 182199"/>
              <a:gd name="T50" fmla="*/ 576522 w 212659"/>
              <a:gd name="T51" fmla="*/ 602780 h 182199"/>
              <a:gd name="T52" fmla="*/ 543549 w 212659"/>
              <a:gd name="T53" fmla="*/ 382254 h 182199"/>
              <a:gd name="T54" fmla="*/ 300506 w 212659"/>
              <a:gd name="T55" fmla="*/ 139799 h 182199"/>
              <a:gd name="T56" fmla="*/ 334464 w 212659"/>
              <a:gd name="T57" fmla="*/ 0 h 182199"/>
              <a:gd name="T58" fmla="*/ 683731 w 212659"/>
              <a:gd name="T59" fmla="*/ 415705 h 182199"/>
              <a:gd name="T60" fmla="*/ 334464 w 212659"/>
              <a:gd name="T61" fmla="*/ 65637 h 182199"/>
              <a:gd name="T62" fmla="*/ 102833 w 212659"/>
              <a:gd name="T63" fmla="*/ 119122 h 182199"/>
              <a:gd name="T64" fmla="*/ 334464 w 212659"/>
              <a:gd name="T65" fmla="*/ 0 h 182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2659" h="182199">
                <a:moveTo>
                  <a:pt x="139821" y="109537"/>
                </a:moveTo>
                <a:cubicBezTo>
                  <a:pt x="144670" y="109537"/>
                  <a:pt x="149173" y="113872"/>
                  <a:pt x="149173" y="119290"/>
                </a:cubicBezTo>
                <a:lnTo>
                  <a:pt x="149173" y="159748"/>
                </a:lnTo>
                <a:cubicBezTo>
                  <a:pt x="149173" y="165166"/>
                  <a:pt x="144670" y="169501"/>
                  <a:pt x="139821" y="169501"/>
                </a:cubicBezTo>
                <a:cubicBezTo>
                  <a:pt x="134625" y="169501"/>
                  <a:pt x="130469" y="165166"/>
                  <a:pt x="130469" y="159748"/>
                </a:cubicBezTo>
                <a:lnTo>
                  <a:pt x="130469" y="119290"/>
                </a:lnTo>
                <a:cubicBezTo>
                  <a:pt x="130469" y="113872"/>
                  <a:pt x="134625" y="109537"/>
                  <a:pt x="139821" y="109537"/>
                </a:cubicBezTo>
                <a:close/>
                <a:moveTo>
                  <a:pt x="100129" y="98425"/>
                </a:moveTo>
                <a:cubicBezTo>
                  <a:pt x="112219" y="98425"/>
                  <a:pt x="122176" y="108579"/>
                  <a:pt x="122176" y="120910"/>
                </a:cubicBezTo>
                <a:lnTo>
                  <a:pt x="122176" y="172408"/>
                </a:lnTo>
                <a:cubicBezTo>
                  <a:pt x="122176" y="177847"/>
                  <a:pt x="117909" y="182199"/>
                  <a:pt x="112575" y="182199"/>
                </a:cubicBezTo>
                <a:cubicBezTo>
                  <a:pt x="107241" y="182199"/>
                  <a:pt x="102974" y="177847"/>
                  <a:pt x="102974" y="172408"/>
                </a:cubicBezTo>
                <a:lnTo>
                  <a:pt x="102974" y="120910"/>
                </a:lnTo>
                <a:cubicBezTo>
                  <a:pt x="102974" y="119459"/>
                  <a:pt x="101551" y="118009"/>
                  <a:pt x="100129" y="118009"/>
                </a:cubicBezTo>
                <a:cubicBezTo>
                  <a:pt x="98351" y="118009"/>
                  <a:pt x="96929" y="119459"/>
                  <a:pt x="96929" y="120910"/>
                </a:cubicBezTo>
                <a:lnTo>
                  <a:pt x="96929" y="136504"/>
                </a:lnTo>
                <a:cubicBezTo>
                  <a:pt x="96929" y="141582"/>
                  <a:pt x="93017" y="146296"/>
                  <a:pt x="87327" y="146296"/>
                </a:cubicBezTo>
                <a:cubicBezTo>
                  <a:pt x="82349" y="146296"/>
                  <a:pt x="78082" y="141582"/>
                  <a:pt x="78082" y="136504"/>
                </a:cubicBezTo>
                <a:lnTo>
                  <a:pt x="78082" y="120910"/>
                </a:lnTo>
                <a:cubicBezTo>
                  <a:pt x="78082" y="108579"/>
                  <a:pt x="88039" y="98425"/>
                  <a:pt x="100129" y="98425"/>
                </a:cubicBezTo>
                <a:close/>
                <a:moveTo>
                  <a:pt x="100455" y="63500"/>
                </a:moveTo>
                <a:cubicBezTo>
                  <a:pt x="117437" y="63500"/>
                  <a:pt x="133336" y="71760"/>
                  <a:pt x="143092" y="86126"/>
                </a:cubicBezTo>
                <a:cubicBezTo>
                  <a:pt x="145983" y="90435"/>
                  <a:pt x="144537" y="96541"/>
                  <a:pt x="140201" y="99773"/>
                </a:cubicBezTo>
                <a:cubicBezTo>
                  <a:pt x="135504" y="102646"/>
                  <a:pt x="129723" y="101209"/>
                  <a:pt x="126471" y="96900"/>
                </a:cubicBezTo>
                <a:cubicBezTo>
                  <a:pt x="121051" y="87921"/>
                  <a:pt x="110933" y="82893"/>
                  <a:pt x="100455" y="82893"/>
                </a:cubicBezTo>
                <a:cubicBezTo>
                  <a:pt x="83111" y="82893"/>
                  <a:pt x="69019" y="96541"/>
                  <a:pt x="69019" y="113779"/>
                </a:cubicBezTo>
                <a:lnTo>
                  <a:pt x="69019" y="162981"/>
                </a:lnTo>
                <a:cubicBezTo>
                  <a:pt x="69019" y="168368"/>
                  <a:pt x="64683" y="172678"/>
                  <a:pt x="59263" y="172678"/>
                </a:cubicBezTo>
                <a:cubicBezTo>
                  <a:pt x="53843" y="172678"/>
                  <a:pt x="49507" y="168368"/>
                  <a:pt x="49507" y="162981"/>
                </a:cubicBezTo>
                <a:lnTo>
                  <a:pt x="49507" y="113779"/>
                </a:lnTo>
                <a:cubicBezTo>
                  <a:pt x="49507" y="85766"/>
                  <a:pt x="72271" y="63500"/>
                  <a:pt x="100455" y="63500"/>
                </a:cubicBezTo>
                <a:close/>
                <a:moveTo>
                  <a:pt x="19937" y="46037"/>
                </a:moveTo>
                <a:cubicBezTo>
                  <a:pt x="24255" y="49212"/>
                  <a:pt x="25334" y="54856"/>
                  <a:pt x="22455" y="59090"/>
                </a:cubicBezTo>
                <a:cubicBezTo>
                  <a:pt x="20656" y="61559"/>
                  <a:pt x="19577" y="63676"/>
                  <a:pt x="18138" y="66145"/>
                </a:cubicBezTo>
                <a:cubicBezTo>
                  <a:pt x="16338" y="68967"/>
                  <a:pt x="13100" y="71084"/>
                  <a:pt x="9502" y="71084"/>
                </a:cubicBezTo>
                <a:cubicBezTo>
                  <a:pt x="8062" y="71084"/>
                  <a:pt x="6263" y="70731"/>
                  <a:pt x="4824" y="69673"/>
                </a:cubicBezTo>
                <a:cubicBezTo>
                  <a:pt x="146" y="67204"/>
                  <a:pt x="-1293" y="61206"/>
                  <a:pt x="1226" y="56620"/>
                </a:cubicBezTo>
                <a:cubicBezTo>
                  <a:pt x="2665" y="54151"/>
                  <a:pt x="4464" y="50976"/>
                  <a:pt x="6263" y="48506"/>
                </a:cubicBezTo>
                <a:cubicBezTo>
                  <a:pt x="9502" y="43920"/>
                  <a:pt x="15619" y="42862"/>
                  <a:pt x="19937" y="46037"/>
                </a:cubicBezTo>
                <a:close/>
                <a:moveTo>
                  <a:pt x="63645" y="39027"/>
                </a:moveTo>
                <a:cubicBezTo>
                  <a:pt x="68379" y="36512"/>
                  <a:pt x="74206" y="38667"/>
                  <a:pt x="76755" y="43338"/>
                </a:cubicBezTo>
                <a:cubicBezTo>
                  <a:pt x="79305" y="48367"/>
                  <a:pt x="77120" y="54115"/>
                  <a:pt x="72021" y="56630"/>
                </a:cubicBezTo>
                <a:cubicBezTo>
                  <a:pt x="50898" y="67048"/>
                  <a:pt x="37423" y="88244"/>
                  <a:pt x="37423" y="111955"/>
                </a:cubicBezTo>
                <a:lnTo>
                  <a:pt x="37423" y="143928"/>
                </a:lnTo>
                <a:cubicBezTo>
                  <a:pt x="37423" y="149317"/>
                  <a:pt x="32689" y="153628"/>
                  <a:pt x="27226" y="153628"/>
                </a:cubicBezTo>
                <a:cubicBezTo>
                  <a:pt x="22127" y="153628"/>
                  <a:pt x="17757" y="149317"/>
                  <a:pt x="17757" y="143928"/>
                </a:cubicBezTo>
                <a:lnTo>
                  <a:pt x="17757" y="111955"/>
                </a:lnTo>
                <a:cubicBezTo>
                  <a:pt x="17757" y="80700"/>
                  <a:pt x="35238" y="53037"/>
                  <a:pt x="63645" y="39027"/>
                </a:cubicBezTo>
                <a:close/>
                <a:moveTo>
                  <a:pt x="98981" y="31750"/>
                </a:moveTo>
                <a:cubicBezTo>
                  <a:pt x="143932" y="31750"/>
                  <a:pt x="180907" y="68297"/>
                  <a:pt x="180907" y="113529"/>
                </a:cubicBezTo>
                <a:lnTo>
                  <a:pt x="180907" y="169255"/>
                </a:lnTo>
                <a:cubicBezTo>
                  <a:pt x="180907" y="174683"/>
                  <a:pt x="176557" y="179025"/>
                  <a:pt x="171119" y="179025"/>
                </a:cubicBezTo>
                <a:cubicBezTo>
                  <a:pt x="165682" y="179025"/>
                  <a:pt x="161332" y="174683"/>
                  <a:pt x="161332" y="169255"/>
                </a:cubicBezTo>
                <a:lnTo>
                  <a:pt x="161332" y="113529"/>
                </a:lnTo>
                <a:cubicBezTo>
                  <a:pt x="161332" y="79153"/>
                  <a:pt x="133419" y="51290"/>
                  <a:pt x="98981" y="51290"/>
                </a:cubicBezTo>
                <a:cubicBezTo>
                  <a:pt x="93544" y="51290"/>
                  <a:pt x="89194" y="46948"/>
                  <a:pt x="89194" y="41520"/>
                </a:cubicBezTo>
                <a:cubicBezTo>
                  <a:pt x="89194" y="36092"/>
                  <a:pt x="93544" y="31750"/>
                  <a:pt x="98981" y="31750"/>
                </a:cubicBezTo>
                <a:close/>
                <a:moveTo>
                  <a:pt x="99273" y="0"/>
                </a:moveTo>
                <a:cubicBezTo>
                  <a:pt x="161546" y="0"/>
                  <a:pt x="212659" y="50902"/>
                  <a:pt x="212659" y="113717"/>
                </a:cubicBezTo>
                <a:cubicBezTo>
                  <a:pt x="212659" y="119132"/>
                  <a:pt x="208340" y="123464"/>
                  <a:pt x="202940" y="123464"/>
                </a:cubicBezTo>
                <a:cubicBezTo>
                  <a:pt x="197541" y="123464"/>
                  <a:pt x="193222" y="119132"/>
                  <a:pt x="193222" y="113717"/>
                </a:cubicBezTo>
                <a:cubicBezTo>
                  <a:pt x="193222" y="61732"/>
                  <a:pt x="151107" y="19494"/>
                  <a:pt x="99273" y="19494"/>
                </a:cubicBezTo>
                <a:cubicBezTo>
                  <a:pt x="79475" y="19494"/>
                  <a:pt x="60038" y="25631"/>
                  <a:pt x="44200" y="37184"/>
                </a:cubicBezTo>
                <a:cubicBezTo>
                  <a:pt x="39880" y="40433"/>
                  <a:pt x="33761" y="39350"/>
                  <a:pt x="30522" y="35379"/>
                </a:cubicBezTo>
                <a:cubicBezTo>
                  <a:pt x="27282" y="30685"/>
                  <a:pt x="28362" y="24548"/>
                  <a:pt x="32681" y="21660"/>
                </a:cubicBezTo>
                <a:cubicBezTo>
                  <a:pt x="52119" y="7220"/>
                  <a:pt x="75156" y="0"/>
                  <a:pt x="9927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76" name="Freeform 616">
            <a:extLst>
              <a:ext uri="{FF2B5EF4-FFF2-40B4-BE49-F238E27FC236}">
                <a16:creationId xmlns:a16="http://schemas.microsoft.com/office/drawing/2014/main" id="{4022B2FB-0A85-4E40-BD96-ECECB823C0D7}"/>
              </a:ext>
            </a:extLst>
          </p:cNvPr>
          <p:cNvSpPr>
            <a:spLocks noChangeAspect="1"/>
          </p:cNvSpPr>
          <p:nvPr/>
        </p:nvSpPr>
        <p:spPr bwMode="auto">
          <a:xfrm>
            <a:off x="5855517" y="1881020"/>
            <a:ext cx="480967" cy="522193"/>
          </a:xfrm>
          <a:custGeom>
            <a:avLst/>
            <a:gdLst>
              <a:gd name="T0" fmla="*/ 659912 w 164742"/>
              <a:gd name="T1" fmla="*/ 2336316 h 178666"/>
              <a:gd name="T2" fmla="*/ 359959 w 164742"/>
              <a:gd name="T3" fmla="*/ 2633553 h 178666"/>
              <a:gd name="T4" fmla="*/ 659912 w 164742"/>
              <a:gd name="T5" fmla="*/ 2924185 h 178666"/>
              <a:gd name="T6" fmla="*/ 866568 w 164742"/>
              <a:gd name="T7" fmla="*/ 2838309 h 178666"/>
              <a:gd name="T8" fmla="*/ 946697 w 164742"/>
              <a:gd name="T9" fmla="*/ 2648972 h 178666"/>
              <a:gd name="T10" fmla="*/ 938563 w 164742"/>
              <a:gd name="T11" fmla="*/ 2640491 h 178666"/>
              <a:gd name="T12" fmla="*/ 938563 w 164742"/>
              <a:gd name="T13" fmla="*/ 2597934 h 178666"/>
              <a:gd name="T14" fmla="*/ 866568 w 164742"/>
              <a:gd name="T15" fmla="*/ 2423018 h 178666"/>
              <a:gd name="T16" fmla="*/ 659912 w 164742"/>
              <a:gd name="T17" fmla="*/ 2336316 h 178666"/>
              <a:gd name="T18" fmla="*/ 2390404 w 164742"/>
              <a:gd name="T19" fmla="*/ 1784939 h 178666"/>
              <a:gd name="T20" fmla="*/ 2090430 w 164742"/>
              <a:gd name="T21" fmla="*/ 2078530 h 178666"/>
              <a:gd name="T22" fmla="*/ 2390404 w 164742"/>
              <a:gd name="T23" fmla="*/ 2372104 h 178666"/>
              <a:gd name="T24" fmla="*/ 2683705 w 164742"/>
              <a:gd name="T25" fmla="*/ 2078530 h 178666"/>
              <a:gd name="T26" fmla="*/ 2390404 w 164742"/>
              <a:gd name="T27" fmla="*/ 1784939 h 178666"/>
              <a:gd name="T28" fmla="*/ 2686234 w 164742"/>
              <a:gd name="T29" fmla="*/ 438969 h 178666"/>
              <a:gd name="T30" fmla="*/ 1289413 w 164742"/>
              <a:gd name="T31" fmla="*/ 964404 h 178666"/>
              <a:gd name="T32" fmla="*/ 1289413 w 164742"/>
              <a:gd name="T33" fmla="*/ 1152734 h 178666"/>
              <a:gd name="T34" fmla="*/ 2686234 w 164742"/>
              <a:gd name="T35" fmla="*/ 616001 h 178666"/>
              <a:gd name="T36" fmla="*/ 2759067 w 164742"/>
              <a:gd name="T37" fmla="*/ 6645 h 178666"/>
              <a:gd name="T38" fmla="*/ 2951052 w 164742"/>
              <a:gd name="T39" fmla="*/ 26589 h 178666"/>
              <a:gd name="T40" fmla="*/ 3043722 w 164742"/>
              <a:gd name="T41" fmla="*/ 179566 h 178666"/>
              <a:gd name="T42" fmla="*/ 3043722 w 164742"/>
              <a:gd name="T43" fmla="*/ 2061844 h 178666"/>
              <a:gd name="T44" fmla="*/ 3038802 w 164742"/>
              <a:gd name="T45" fmla="*/ 2066774 h 178666"/>
              <a:gd name="T46" fmla="*/ 3043664 w 164742"/>
              <a:gd name="T47" fmla="*/ 2078530 h 178666"/>
              <a:gd name="T48" fmla="*/ 2390404 w 164742"/>
              <a:gd name="T49" fmla="*/ 2732422 h 178666"/>
              <a:gd name="T50" fmla="*/ 1730468 w 164742"/>
              <a:gd name="T51" fmla="*/ 2078530 h 178666"/>
              <a:gd name="T52" fmla="*/ 2390404 w 164742"/>
              <a:gd name="T53" fmla="*/ 1424632 h 178666"/>
              <a:gd name="T54" fmla="*/ 2686234 w 164742"/>
              <a:gd name="T55" fmla="*/ 1547559 h 178666"/>
              <a:gd name="T56" fmla="*/ 2686234 w 164742"/>
              <a:gd name="T57" fmla="*/ 1002456 h 178666"/>
              <a:gd name="T58" fmla="*/ 1289413 w 164742"/>
              <a:gd name="T59" fmla="*/ 1539166 h 178666"/>
              <a:gd name="T60" fmla="*/ 1289413 w 164742"/>
              <a:gd name="T61" fmla="*/ 2576443 h 178666"/>
              <a:gd name="T62" fmla="*/ 1313180 w 164742"/>
              <a:gd name="T63" fmla="*/ 2633553 h 178666"/>
              <a:gd name="T64" fmla="*/ 659912 w 164742"/>
              <a:gd name="T65" fmla="*/ 3287475 h 178666"/>
              <a:gd name="T66" fmla="*/ 0 w 164742"/>
              <a:gd name="T67" fmla="*/ 2633553 h 178666"/>
              <a:gd name="T68" fmla="*/ 659912 w 164742"/>
              <a:gd name="T69" fmla="*/ 1979631 h 178666"/>
              <a:gd name="T70" fmla="*/ 938563 w 164742"/>
              <a:gd name="T71" fmla="*/ 2096254 h 178666"/>
              <a:gd name="T72" fmla="*/ 938563 w 164742"/>
              <a:gd name="T73" fmla="*/ 838033 h 178666"/>
              <a:gd name="T74" fmla="*/ 1044482 w 164742"/>
              <a:gd name="T75" fmla="*/ 671750 h 1786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64742" h="178666">
                <a:moveTo>
                  <a:pt x="35718" y="126973"/>
                </a:moveTo>
                <a:cubicBezTo>
                  <a:pt x="26699" y="126973"/>
                  <a:pt x="19483" y="134153"/>
                  <a:pt x="19483" y="143127"/>
                </a:cubicBezTo>
                <a:cubicBezTo>
                  <a:pt x="19483" y="151743"/>
                  <a:pt x="26699" y="158922"/>
                  <a:pt x="35718" y="158922"/>
                </a:cubicBezTo>
                <a:cubicBezTo>
                  <a:pt x="40048" y="158922"/>
                  <a:pt x="44017" y="157127"/>
                  <a:pt x="46903" y="154255"/>
                </a:cubicBezTo>
                <a:lnTo>
                  <a:pt x="51240" y="143965"/>
                </a:lnTo>
                <a:lnTo>
                  <a:pt x="50800" y="143504"/>
                </a:lnTo>
                <a:lnTo>
                  <a:pt x="50800" y="141191"/>
                </a:lnTo>
                <a:lnTo>
                  <a:pt x="46903" y="131685"/>
                </a:lnTo>
                <a:cubicBezTo>
                  <a:pt x="44017" y="128768"/>
                  <a:pt x="40048" y="126973"/>
                  <a:pt x="35718" y="126973"/>
                </a:cubicBezTo>
                <a:close/>
                <a:moveTo>
                  <a:pt x="129381" y="97007"/>
                </a:moveTo>
                <a:cubicBezTo>
                  <a:pt x="120361" y="97007"/>
                  <a:pt x="113145" y="104260"/>
                  <a:pt x="113145" y="112963"/>
                </a:cubicBezTo>
                <a:cubicBezTo>
                  <a:pt x="113145" y="121666"/>
                  <a:pt x="120361" y="128918"/>
                  <a:pt x="129381" y="128918"/>
                </a:cubicBezTo>
                <a:cubicBezTo>
                  <a:pt x="138040" y="128918"/>
                  <a:pt x="145256" y="121666"/>
                  <a:pt x="145256" y="112963"/>
                </a:cubicBezTo>
                <a:cubicBezTo>
                  <a:pt x="145256" y="104260"/>
                  <a:pt x="138040" y="97007"/>
                  <a:pt x="129381" y="97007"/>
                </a:cubicBezTo>
                <a:close/>
                <a:moveTo>
                  <a:pt x="145393" y="23857"/>
                </a:moveTo>
                <a:lnTo>
                  <a:pt x="69790" y="52413"/>
                </a:lnTo>
                <a:lnTo>
                  <a:pt x="69790" y="62648"/>
                </a:lnTo>
                <a:lnTo>
                  <a:pt x="145393" y="33478"/>
                </a:lnTo>
                <a:lnTo>
                  <a:pt x="145393" y="23857"/>
                </a:lnTo>
                <a:close/>
                <a:moveTo>
                  <a:pt x="149335" y="361"/>
                </a:moveTo>
                <a:cubicBezTo>
                  <a:pt x="152559" y="-362"/>
                  <a:pt x="156859" y="-1"/>
                  <a:pt x="159726" y="1445"/>
                </a:cubicBezTo>
                <a:cubicBezTo>
                  <a:pt x="162234" y="3614"/>
                  <a:pt x="164742" y="6506"/>
                  <a:pt x="164742" y="9759"/>
                </a:cubicBezTo>
                <a:lnTo>
                  <a:pt x="164742" y="112056"/>
                </a:lnTo>
                <a:lnTo>
                  <a:pt x="164476" y="112324"/>
                </a:lnTo>
                <a:lnTo>
                  <a:pt x="164739" y="112963"/>
                </a:lnTo>
                <a:cubicBezTo>
                  <a:pt x="164739" y="132545"/>
                  <a:pt x="148864" y="148500"/>
                  <a:pt x="129381" y="148500"/>
                </a:cubicBezTo>
                <a:cubicBezTo>
                  <a:pt x="109898" y="148500"/>
                  <a:pt x="93662" y="132545"/>
                  <a:pt x="93662" y="112963"/>
                </a:cubicBezTo>
                <a:cubicBezTo>
                  <a:pt x="93662" y="93381"/>
                  <a:pt x="109898" y="77425"/>
                  <a:pt x="129381" y="77425"/>
                </a:cubicBezTo>
                <a:lnTo>
                  <a:pt x="145393" y="84106"/>
                </a:lnTo>
                <a:lnTo>
                  <a:pt x="145393" y="54481"/>
                </a:lnTo>
                <a:lnTo>
                  <a:pt x="69790" y="83650"/>
                </a:lnTo>
                <a:lnTo>
                  <a:pt x="69790" y="140023"/>
                </a:lnTo>
                <a:lnTo>
                  <a:pt x="71076" y="143127"/>
                </a:lnTo>
                <a:cubicBezTo>
                  <a:pt x="71076" y="162512"/>
                  <a:pt x="55201" y="178666"/>
                  <a:pt x="35718" y="178666"/>
                </a:cubicBezTo>
                <a:cubicBezTo>
                  <a:pt x="15875" y="178666"/>
                  <a:pt x="0" y="162512"/>
                  <a:pt x="0" y="143127"/>
                </a:cubicBezTo>
                <a:cubicBezTo>
                  <a:pt x="0" y="123742"/>
                  <a:pt x="15875" y="107588"/>
                  <a:pt x="35718" y="107588"/>
                </a:cubicBezTo>
                <a:lnTo>
                  <a:pt x="50800" y="113926"/>
                </a:lnTo>
                <a:lnTo>
                  <a:pt x="50800" y="45545"/>
                </a:lnTo>
                <a:cubicBezTo>
                  <a:pt x="50800" y="41569"/>
                  <a:pt x="52950" y="37954"/>
                  <a:pt x="56533" y="36508"/>
                </a:cubicBezTo>
                <a:lnTo>
                  <a:pt x="149335" y="361"/>
                </a:ln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77" name="Freeform 621">
            <a:extLst>
              <a:ext uri="{FF2B5EF4-FFF2-40B4-BE49-F238E27FC236}">
                <a16:creationId xmlns:a16="http://schemas.microsoft.com/office/drawing/2014/main" id="{3A8284F0-866D-3840-B853-B588AE648A66}"/>
              </a:ext>
            </a:extLst>
          </p:cNvPr>
          <p:cNvSpPr>
            <a:spLocks noChangeAspect="1"/>
          </p:cNvSpPr>
          <p:nvPr/>
        </p:nvSpPr>
        <p:spPr bwMode="auto">
          <a:xfrm>
            <a:off x="8073371" y="1878958"/>
            <a:ext cx="398516" cy="526316"/>
          </a:xfrm>
          <a:custGeom>
            <a:avLst/>
            <a:gdLst>
              <a:gd name="T0" fmla="*/ 179020 w 136167"/>
              <a:gd name="T1" fmla="*/ 1334949 h 180612"/>
              <a:gd name="T2" fmla="*/ 358033 w 136167"/>
              <a:gd name="T3" fmla="*/ 1504540 h 180612"/>
              <a:gd name="T4" fmla="*/ 1259759 w 136167"/>
              <a:gd name="T5" fmla="*/ 2398191 h 180612"/>
              <a:gd name="T6" fmla="*/ 2161468 w 136167"/>
              <a:gd name="T7" fmla="*/ 1504540 h 180612"/>
              <a:gd name="T8" fmla="*/ 2340481 w 136167"/>
              <a:gd name="T9" fmla="*/ 1334949 h 180612"/>
              <a:gd name="T10" fmla="*/ 2519501 w 136167"/>
              <a:gd name="T11" fmla="*/ 1504540 h 180612"/>
              <a:gd name="T12" fmla="*/ 1750291 w 136167"/>
              <a:gd name="T13" fmla="*/ 2652983 h 180612"/>
              <a:gd name="T14" fmla="*/ 1432910 w 136167"/>
              <a:gd name="T15" fmla="*/ 2716037 h 180612"/>
              <a:gd name="T16" fmla="*/ 1432910 w 136167"/>
              <a:gd name="T17" fmla="*/ 3122271 h 180612"/>
              <a:gd name="T18" fmla="*/ 1259871 w 136167"/>
              <a:gd name="T19" fmla="*/ 3301713 h 180612"/>
              <a:gd name="T20" fmla="*/ 1086828 w 136167"/>
              <a:gd name="T21" fmla="*/ 3122271 h 180612"/>
              <a:gd name="T22" fmla="*/ 1086828 w 136167"/>
              <a:gd name="T23" fmla="*/ 2715886 h 180612"/>
              <a:gd name="T24" fmla="*/ 772005 w 136167"/>
              <a:gd name="T25" fmla="*/ 2652983 h 180612"/>
              <a:gd name="T26" fmla="*/ 0 w 136167"/>
              <a:gd name="T27" fmla="*/ 1504540 h 180612"/>
              <a:gd name="T28" fmla="*/ 179020 w 136167"/>
              <a:gd name="T29" fmla="*/ 1334949 h 180612"/>
              <a:gd name="T30" fmla="*/ 1245088 w 136167"/>
              <a:gd name="T31" fmla="*/ 355271 h 180612"/>
              <a:gd name="T32" fmla="*/ 973948 w 136167"/>
              <a:gd name="T33" fmla="*/ 625018 h 180612"/>
              <a:gd name="T34" fmla="*/ 973948 w 136167"/>
              <a:gd name="T35" fmla="*/ 1486901 h 180612"/>
              <a:gd name="T36" fmla="*/ 1245088 w 136167"/>
              <a:gd name="T37" fmla="*/ 1756649 h 180612"/>
              <a:gd name="T38" fmla="*/ 1516211 w 136167"/>
              <a:gd name="T39" fmla="*/ 1486901 h 180612"/>
              <a:gd name="T40" fmla="*/ 1516211 w 136167"/>
              <a:gd name="T41" fmla="*/ 625018 h 180612"/>
              <a:gd name="T42" fmla="*/ 1245088 w 136167"/>
              <a:gd name="T43" fmla="*/ 355271 h 180612"/>
              <a:gd name="T44" fmla="*/ 1245088 w 136167"/>
              <a:gd name="T45" fmla="*/ 0 h 180612"/>
              <a:gd name="T46" fmla="*/ 1873298 w 136167"/>
              <a:gd name="T47" fmla="*/ 625018 h 180612"/>
              <a:gd name="T48" fmla="*/ 1873298 w 136167"/>
              <a:gd name="T49" fmla="*/ 1486901 h 180612"/>
              <a:gd name="T50" fmla="*/ 1245088 w 136167"/>
              <a:gd name="T51" fmla="*/ 2111913 h 180612"/>
              <a:gd name="T52" fmla="*/ 616850 w 136167"/>
              <a:gd name="T53" fmla="*/ 1486901 h 180612"/>
              <a:gd name="T54" fmla="*/ 616850 w 136167"/>
              <a:gd name="T55" fmla="*/ 625018 h 180612"/>
              <a:gd name="T56" fmla="*/ 1245088 w 136167"/>
              <a:gd name="T57" fmla="*/ 0 h 1806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6167" h="180612">
                <a:moveTo>
                  <a:pt x="9675" y="73025"/>
                </a:moveTo>
                <a:cubicBezTo>
                  <a:pt x="15050" y="73025"/>
                  <a:pt x="19350" y="77307"/>
                  <a:pt x="19350" y="82302"/>
                </a:cubicBezTo>
                <a:cubicBezTo>
                  <a:pt x="19350" y="109421"/>
                  <a:pt x="41208" y="131187"/>
                  <a:pt x="68084" y="131187"/>
                </a:cubicBezTo>
                <a:cubicBezTo>
                  <a:pt x="94959" y="131187"/>
                  <a:pt x="116817" y="109421"/>
                  <a:pt x="116817" y="82302"/>
                </a:cubicBezTo>
                <a:cubicBezTo>
                  <a:pt x="116817" y="77307"/>
                  <a:pt x="121117" y="73025"/>
                  <a:pt x="126492" y="73025"/>
                </a:cubicBezTo>
                <a:cubicBezTo>
                  <a:pt x="131867" y="73025"/>
                  <a:pt x="136167" y="77307"/>
                  <a:pt x="136167" y="82302"/>
                </a:cubicBezTo>
                <a:cubicBezTo>
                  <a:pt x="136167" y="110670"/>
                  <a:pt x="119034" y="134822"/>
                  <a:pt x="94595" y="145125"/>
                </a:cubicBezTo>
                <a:lnTo>
                  <a:pt x="77442" y="148574"/>
                </a:lnTo>
                <a:lnTo>
                  <a:pt x="77442" y="170796"/>
                </a:lnTo>
                <a:cubicBezTo>
                  <a:pt x="77442" y="176249"/>
                  <a:pt x="73286" y="180612"/>
                  <a:pt x="68090" y="180612"/>
                </a:cubicBezTo>
                <a:cubicBezTo>
                  <a:pt x="62895" y="180612"/>
                  <a:pt x="58738" y="176249"/>
                  <a:pt x="58738" y="170796"/>
                </a:cubicBezTo>
                <a:lnTo>
                  <a:pt x="58738" y="148566"/>
                </a:lnTo>
                <a:lnTo>
                  <a:pt x="41723" y="145125"/>
                </a:lnTo>
                <a:cubicBezTo>
                  <a:pt x="17334" y="134822"/>
                  <a:pt x="0" y="110670"/>
                  <a:pt x="0" y="82302"/>
                </a:cubicBezTo>
                <a:cubicBezTo>
                  <a:pt x="0" y="77307"/>
                  <a:pt x="4300" y="73025"/>
                  <a:pt x="9675" y="73025"/>
                </a:cubicBezTo>
                <a:close/>
                <a:moveTo>
                  <a:pt x="67291" y="19434"/>
                </a:moveTo>
                <a:cubicBezTo>
                  <a:pt x="59428" y="19434"/>
                  <a:pt x="52637" y="25913"/>
                  <a:pt x="52637" y="34190"/>
                </a:cubicBezTo>
                <a:lnTo>
                  <a:pt x="52637" y="81337"/>
                </a:lnTo>
                <a:cubicBezTo>
                  <a:pt x="52637" y="89255"/>
                  <a:pt x="59428" y="96093"/>
                  <a:pt x="67291" y="96093"/>
                </a:cubicBezTo>
                <a:cubicBezTo>
                  <a:pt x="75511" y="96093"/>
                  <a:pt x="81944" y="89255"/>
                  <a:pt x="81944" y="81337"/>
                </a:cubicBezTo>
                <a:lnTo>
                  <a:pt x="81944" y="34190"/>
                </a:lnTo>
                <a:cubicBezTo>
                  <a:pt x="81944" y="25913"/>
                  <a:pt x="75511" y="19434"/>
                  <a:pt x="67291" y="19434"/>
                </a:cubicBezTo>
                <a:close/>
                <a:moveTo>
                  <a:pt x="67291" y="0"/>
                </a:moveTo>
                <a:cubicBezTo>
                  <a:pt x="86232" y="0"/>
                  <a:pt x="101243" y="15476"/>
                  <a:pt x="101243" y="34190"/>
                </a:cubicBezTo>
                <a:lnTo>
                  <a:pt x="101243" y="81337"/>
                </a:lnTo>
                <a:cubicBezTo>
                  <a:pt x="101243" y="100051"/>
                  <a:pt x="86232" y="115527"/>
                  <a:pt x="67291" y="115527"/>
                </a:cubicBezTo>
                <a:cubicBezTo>
                  <a:pt x="48706" y="115527"/>
                  <a:pt x="33338" y="100051"/>
                  <a:pt x="33338" y="81337"/>
                </a:cubicBezTo>
                <a:lnTo>
                  <a:pt x="33338" y="34190"/>
                </a:lnTo>
                <a:cubicBezTo>
                  <a:pt x="33338" y="15476"/>
                  <a:pt x="48706" y="0"/>
                  <a:pt x="67291"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78" name="Freeform 622">
            <a:extLst>
              <a:ext uri="{FF2B5EF4-FFF2-40B4-BE49-F238E27FC236}">
                <a16:creationId xmlns:a16="http://schemas.microsoft.com/office/drawing/2014/main" id="{035DB38F-07F3-0743-9EF1-CC68052D399B}"/>
              </a:ext>
            </a:extLst>
          </p:cNvPr>
          <p:cNvSpPr>
            <a:spLocks noChangeAspect="1"/>
          </p:cNvSpPr>
          <p:nvPr/>
        </p:nvSpPr>
        <p:spPr bwMode="auto">
          <a:xfrm>
            <a:off x="10206025" y="1990268"/>
            <a:ext cx="486464" cy="303696"/>
          </a:xfrm>
          <a:custGeom>
            <a:avLst/>
            <a:gdLst>
              <a:gd name="T0" fmla="*/ 2172256 w 166328"/>
              <a:gd name="T1" fmla="*/ 434138 h 104417"/>
              <a:gd name="T2" fmla="*/ 2362383 w 166328"/>
              <a:gd name="T3" fmla="*/ 608950 h 104417"/>
              <a:gd name="T4" fmla="*/ 2362383 w 166328"/>
              <a:gd name="T5" fmla="*/ 1236931 h 104417"/>
              <a:gd name="T6" fmla="*/ 2172256 w 166328"/>
              <a:gd name="T7" fmla="*/ 1411734 h 104417"/>
              <a:gd name="T8" fmla="*/ 1988920 w 166328"/>
              <a:gd name="T9" fmla="*/ 1236931 h 104417"/>
              <a:gd name="T10" fmla="*/ 1988920 w 166328"/>
              <a:gd name="T11" fmla="*/ 608950 h 104417"/>
              <a:gd name="T12" fmla="*/ 2172256 w 166328"/>
              <a:gd name="T13" fmla="*/ 434138 h 104417"/>
              <a:gd name="T14" fmla="*/ 1670380 w 166328"/>
              <a:gd name="T15" fmla="*/ 434138 h 104417"/>
              <a:gd name="T16" fmla="*/ 1836294 w 166328"/>
              <a:gd name="T17" fmla="*/ 608950 h 104417"/>
              <a:gd name="T18" fmla="*/ 1836294 w 166328"/>
              <a:gd name="T19" fmla="*/ 1236931 h 104417"/>
              <a:gd name="T20" fmla="*/ 1670380 w 166328"/>
              <a:gd name="T21" fmla="*/ 1411734 h 104417"/>
              <a:gd name="T22" fmla="*/ 1491697 w 166328"/>
              <a:gd name="T23" fmla="*/ 1236931 h 104417"/>
              <a:gd name="T24" fmla="*/ 1491697 w 166328"/>
              <a:gd name="T25" fmla="*/ 608950 h 104417"/>
              <a:gd name="T26" fmla="*/ 1670380 w 166328"/>
              <a:gd name="T27" fmla="*/ 434138 h 104417"/>
              <a:gd name="T28" fmla="*/ 1166764 w 166328"/>
              <a:gd name="T29" fmla="*/ 434138 h 104417"/>
              <a:gd name="T30" fmla="*/ 1339054 w 166328"/>
              <a:gd name="T31" fmla="*/ 608950 h 104417"/>
              <a:gd name="T32" fmla="*/ 1339054 w 166328"/>
              <a:gd name="T33" fmla="*/ 1236931 h 104417"/>
              <a:gd name="T34" fmla="*/ 1166764 w 166328"/>
              <a:gd name="T35" fmla="*/ 1411734 h 104417"/>
              <a:gd name="T36" fmla="*/ 994457 w 166328"/>
              <a:gd name="T37" fmla="*/ 1236931 h 104417"/>
              <a:gd name="T38" fmla="*/ 994457 w 166328"/>
              <a:gd name="T39" fmla="*/ 608950 h 104417"/>
              <a:gd name="T40" fmla="*/ 1166764 w 166328"/>
              <a:gd name="T41" fmla="*/ 434138 h 104417"/>
              <a:gd name="T42" fmla="*/ 669547 w 166328"/>
              <a:gd name="T43" fmla="*/ 434138 h 104417"/>
              <a:gd name="T44" fmla="*/ 841827 w 166328"/>
              <a:gd name="T45" fmla="*/ 608950 h 104417"/>
              <a:gd name="T46" fmla="*/ 841827 w 166328"/>
              <a:gd name="T47" fmla="*/ 1236931 h 104417"/>
              <a:gd name="T48" fmla="*/ 669547 w 166328"/>
              <a:gd name="T49" fmla="*/ 1411734 h 104417"/>
              <a:gd name="T50" fmla="*/ 497240 w 166328"/>
              <a:gd name="T51" fmla="*/ 1236931 h 104417"/>
              <a:gd name="T52" fmla="*/ 497240 w 166328"/>
              <a:gd name="T53" fmla="*/ 608950 h 104417"/>
              <a:gd name="T54" fmla="*/ 669547 w 166328"/>
              <a:gd name="T55" fmla="*/ 434138 h 104417"/>
              <a:gd name="T56" fmla="*/ 364821 w 166328"/>
              <a:gd name="T57" fmla="*/ 352060 h 104417"/>
              <a:gd name="T58" fmla="*/ 364821 w 166328"/>
              <a:gd name="T59" fmla="*/ 1551663 h 104417"/>
              <a:gd name="T60" fmla="*/ 2480799 w 166328"/>
              <a:gd name="T61" fmla="*/ 1551663 h 104417"/>
              <a:gd name="T62" fmla="*/ 2480799 w 166328"/>
              <a:gd name="T63" fmla="*/ 1290896 h 104417"/>
              <a:gd name="T64" fmla="*/ 2646615 w 166328"/>
              <a:gd name="T65" fmla="*/ 1108335 h 104417"/>
              <a:gd name="T66" fmla="*/ 2706309 w 166328"/>
              <a:gd name="T67" fmla="*/ 1108335 h 104417"/>
              <a:gd name="T68" fmla="*/ 2706309 w 166328"/>
              <a:gd name="T69" fmla="*/ 749755 h 104417"/>
              <a:gd name="T70" fmla="*/ 2646615 w 166328"/>
              <a:gd name="T71" fmla="*/ 749755 h 104417"/>
              <a:gd name="T72" fmla="*/ 2480799 w 166328"/>
              <a:gd name="T73" fmla="*/ 586776 h 104417"/>
              <a:gd name="T74" fmla="*/ 2480799 w 166328"/>
              <a:gd name="T75" fmla="*/ 352060 h 104417"/>
              <a:gd name="T76" fmla="*/ 139287 w 166328"/>
              <a:gd name="T77" fmla="*/ 0 h 104417"/>
              <a:gd name="T78" fmla="*/ 2646615 w 166328"/>
              <a:gd name="T79" fmla="*/ 0 h 104417"/>
              <a:gd name="T80" fmla="*/ 2838981 w 166328"/>
              <a:gd name="T81" fmla="*/ 169499 h 104417"/>
              <a:gd name="T82" fmla="*/ 2838981 w 166328"/>
              <a:gd name="T83" fmla="*/ 397696 h 104417"/>
              <a:gd name="T84" fmla="*/ 2858881 w 166328"/>
              <a:gd name="T85" fmla="*/ 397696 h 104417"/>
              <a:gd name="T86" fmla="*/ 3064498 w 166328"/>
              <a:gd name="T87" fmla="*/ 586776 h 104417"/>
              <a:gd name="T88" fmla="*/ 3064498 w 166328"/>
              <a:gd name="T89" fmla="*/ 1290896 h 104417"/>
              <a:gd name="T90" fmla="*/ 2858881 w 166328"/>
              <a:gd name="T91" fmla="*/ 1460395 h 104417"/>
              <a:gd name="T92" fmla="*/ 2838981 w 166328"/>
              <a:gd name="T93" fmla="*/ 1460395 h 104417"/>
              <a:gd name="T94" fmla="*/ 2838981 w 166328"/>
              <a:gd name="T95" fmla="*/ 1714659 h 104417"/>
              <a:gd name="T96" fmla="*/ 2646615 w 166328"/>
              <a:gd name="T97" fmla="*/ 1903723 h 104417"/>
              <a:gd name="T98" fmla="*/ 139287 w 166328"/>
              <a:gd name="T99" fmla="*/ 1903723 h 104417"/>
              <a:gd name="T100" fmla="*/ 0 w 166328"/>
              <a:gd name="T101" fmla="*/ 1714659 h 104417"/>
              <a:gd name="T102" fmla="*/ 0 w 166328"/>
              <a:gd name="T103" fmla="*/ 169499 h 104417"/>
              <a:gd name="T104" fmla="*/ 139287 w 166328"/>
              <a:gd name="T105" fmla="*/ 0 h 1044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66328" h="104417">
                <a:moveTo>
                  <a:pt x="117901" y="23812"/>
                </a:moveTo>
                <a:cubicBezTo>
                  <a:pt x="123429" y="23812"/>
                  <a:pt x="128220" y="28073"/>
                  <a:pt x="128220" y="33400"/>
                </a:cubicBezTo>
                <a:lnTo>
                  <a:pt x="128220" y="67844"/>
                </a:lnTo>
                <a:cubicBezTo>
                  <a:pt x="128220" y="73171"/>
                  <a:pt x="123429" y="77432"/>
                  <a:pt x="117901" y="77432"/>
                </a:cubicBezTo>
                <a:cubicBezTo>
                  <a:pt x="112373" y="77432"/>
                  <a:pt x="107950" y="73171"/>
                  <a:pt x="107950" y="67844"/>
                </a:cubicBezTo>
                <a:lnTo>
                  <a:pt x="107950" y="33400"/>
                </a:lnTo>
                <a:cubicBezTo>
                  <a:pt x="107950" y="28073"/>
                  <a:pt x="112373" y="23812"/>
                  <a:pt x="117901" y="23812"/>
                </a:cubicBezTo>
                <a:close/>
                <a:moveTo>
                  <a:pt x="90661" y="23812"/>
                </a:moveTo>
                <a:cubicBezTo>
                  <a:pt x="95856" y="23812"/>
                  <a:pt x="99666" y="28073"/>
                  <a:pt x="99666" y="33400"/>
                </a:cubicBezTo>
                <a:lnTo>
                  <a:pt x="99666" y="67844"/>
                </a:lnTo>
                <a:cubicBezTo>
                  <a:pt x="99666" y="73171"/>
                  <a:pt x="95856" y="77432"/>
                  <a:pt x="90661" y="77432"/>
                </a:cubicBezTo>
                <a:cubicBezTo>
                  <a:pt x="85465" y="77432"/>
                  <a:pt x="80963" y="73171"/>
                  <a:pt x="80963" y="67844"/>
                </a:cubicBezTo>
                <a:lnTo>
                  <a:pt x="80963" y="33400"/>
                </a:lnTo>
                <a:cubicBezTo>
                  <a:pt x="80963" y="28073"/>
                  <a:pt x="85465" y="23812"/>
                  <a:pt x="90661" y="23812"/>
                </a:cubicBezTo>
                <a:close/>
                <a:moveTo>
                  <a:pt x="63327" y="23812"/>
                </a:moveTo>
                <a:cubicBezTo>
                  <a:pt x="68522" y="23812"/>
                  <a:pt x="72678" y="28073"/>
                  <a:pt x="72678" y="33400"/>
                </a:cubicBezTo>
                <a:lnTo>
                  <a:pt x="72678" y="67844"/>
                </a:lnTo>
                <a:cubicBezTo>
                  <a:pt x="72678" y="73171"/>
                  <a:pt x="68522" y="77432"/>
                  <a:pt x="63327" y="77432"/>
                </a:cubicBezTo>
                <a:cubicBezTo>
                  <a:pt x="58131" y="77432"/>
                  <a:pt x="53975" y="73171"/>
                  <a:pt x="53975" y="67844"/>
                </a:cubicBezTo>
                <a:lnTo>
                  <a:pt x="53975" y="33400"/>
                </a:lnTo>
                <a:cubicBezTo>
                  <a:pt x="53975" y="28073"/>
                  <a:pt x="58131" y="23812"/>
                  <a:pt x="63327" y="23812"/>
                </a:cubicBezTo>
                <a:close/>
                <a:moveTo>
                  <a:pt x="36340" y="23812"/>
                </a:moveTo>
                <a:cubicBezTo>
                  <a:pt x="41535" y="23812"/>
                  <a:pt x="45691" y="28073"/>
                  <a:pt x="45691" y="33400"/>
                </a:cubicBezTo>
                <a:lnTo>
                  <a:pt x="45691" y="67844"/>
                </a:lnTo>
                <a:cubicBezTo>
                  <a:pt x="45691" y="73171"/>
                  <a:pt x="41535" y="77432"/>
                  <a:pt x="36340" y="77432"/>
                </a:cubicBezTo>
                <a:cubicBezTo>
                  <a:pt x="31144" y="77432"/>
                  <a:pt x="26988" y="73171"/>
                  <a:pt x="26988" y="67844"/>
                </a:cubicBezTo>
                <a:lnTo>
                  <a:pt x="26988" y="33400"/>
                </a:lnTo>
                <a:cubicBezTo>
                  <a:pt x="26988" y="28073"/>
                  <a:pt x="31144" y="23812"/>
                  <a:pt x="36340" y="23812"/>
                </a:cubicBezTo>
                <a:close/>
                <a:moveTo>
                  <a:pt x="19801" y="19310"/>
                </a:moveTo>
                <a:lnTo>
                  <a:pt x="19801" y="85107"/>
                </a:lnTo>
                <a:lnTo>
                  <a:pt x="134647" y="85107"/>
                </a:lnTo>
                <a:lnTo>
                  <a:pt x="134647" y="70804"/>
                </a:lnTo>
                <a:cubicBezTo>
                  <a:pt x="134647" y="65797"/>
                  <a:pt x="138247" y="60791"/>
                  <a:pt x="143647" y="60791"/>
                </a:cubicBezTo>
                <a:lnTo>
                  <a:pt x="146887" y="60791"/>
                </a:lnTo>
                <a:lnTo>
                  <a:pt x="146887" y="41123"/>
                </a:lnTo>
                <a:lnTo>
                  <a:pt x="143647" y="41123"/>
                </a:lnTo>
                <a:cubicBezTo>
                  <a:pt x="138247" y="41123"/>
                  <a:pt x="134647" y="37547"/>
                  <a:pt x="134647" y="32184"/>
                </a:cubicBezTo>
                <a:lnTo>
                  <a:pt x="134647" y="19310"/>
                </a:lnTo>
                <a:lnTo>
                  <a:pt x="19801" y="19310"/>
                </a:lnTo>
                <a:close/>
                <a:moveTo>
                  <a:pt x="7560" y="0"/>
                </a:moveTo>
                <a:lnTo>
                  <a:pt x="143647" y="0"/>
                </a:lnTo>
                <a:cubicBezTo>
                  <a:pt x="149047" y="0"/>
                  <a:pt x="154088" y="3933"/>
                  <a:pt x="154088" y="9297"/>
                </a:cubicBezTo>
                <a:lnTo>
                  <a:pt x="154088" y="21813"/>
                </a:lnTo>
                <a:lnTo>
                  <a:pt x="155168" y="21813"/>
                </a:lnTo>
                <a:cubicBezTo>
                  <a:pt x="160568" y="21813"/>
                  <a:pt x="166328" y="27177"/>
                  <a:pt x="166328" y="32184"/>
                </a:cubicBezTo>
                <a:lnTo>
                  <a:pt x="166328" y="70804"/>
                </a:lnTo>
                <a:cubicBezTo>
                  <a:pt x="166328" y="76168"/>
                  <a:pt x="160568" y="80101"/>
                  <a:pt x="155168" y="80101"/>
                </a:cubicBezTo>
                <a:lnTo>
                  <a:pt x="154088" y="80101"/>
                </a:lnTo>
                <a:lnTo>
                  <a:pt x="154088" y="94047"/>
                </a:lnTo>
                <a:cubicBezTo>
                  <a:pt x="154088" y="99411"/>
                  <a:pt x="149047" y="104417"/>
                  <a:pt x="143647" y="104417"/>
                </a:cubicBezTo>
                <a:lnTo>
                  <a:pt x="7560" y="104417"/>
                </a:lnTo>
                <a:cubicBezTo>
                  <a:pt x="2160" y="104417"/>
                  <a:pt x="0" y="99411"/>
                  <a:pt x="0" y="94047"/>
                </a:cubicBezTo>
                <a:lnTo>
                  <a:pt x="0" y="9297"/>
                </a:lnTo>
                <a:cubicBezTo>
                  <a:pt x="0" y="3933"/>
                  <a:pt x="2160" y="0"/>
                  <a:pt x="756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272832114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Box 14">
            <a:extLst>
              <a:ext uri="{FF2B5EF4-FFF2-40B4-BE49-F238E27FC236}">
                <a16:creationId xmlns:a16="http://schemas.microsoft.com/office/drawing/2014/main" id="{2E88390C-28E0-5C4F-8599-3383FB105246}"/>
              </a:ext>
            </a:extLst>
          </p:cNvPr>
          <p:cNvSpPr txBox="1"/>
          <p:nvPr/>
        </p:nvSpPr>
        <p:spPr>
          <a:xfrm>
            <a:off x="4034391"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6" name="TextBox 15">
            <a:extLst>
              <a:ext uri="{FF2B5EF4-FFF2-40B4-BE49-F238E27FC236}">
                <a16:creationId xmlns:a16="http://schemas.microsoft.com/office/drawing/2014/main" id="{195E3ECA-D679-3D48-BE51-7F205383A18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9217" name="Freeform 1">
            <a:extLst>
              <a:ext uri="{FF2B5EF4-FFF2-40B4-BE49-F238E27FC236}">
                <a16:creationId xmlns:a16="http://schemas.microsoft.com/office/drawing/2014/main" id="{104A2E4A-87E2-024E-8666-D1692700680D}"/>
              </a:ext>
            </a:extLst>
          </p:cNvPr>
          <p:cNvSpPr>
            <a:spLocks noChangeArrowheads="1"/>
          </p:cNvSpPr>
          <p:nvPr/>
        </p:nvSpPr>
        <p:spPr bwMode="auto">
          <a:xfrm>
            <a:off x="2680652" y="2650638"/>
            <a:ext cx="6684398" cy="2645546"/>
          </a:xfrm>
          <a:custGeom>
            <a:avLst/>
            <a:gdLst>
              <a:gd name="T0" fmla="*/ 16347 w 16926"/>
              <a:gd name="T1" fmla="*/ 6698 h 6699"/>
              <a:gd name="T2" fmla="*/ 2044 w 16926"/>
              <a:gd name="T3" fmla="*/ 6698 h 6699"/>
              <a:gd name="T4" fmla="*/ 2044 w 16926"/>
              <a:gd name="T5" fmla="*/ 6698 h 6699"/>
              <a:gd name="T6" fmla="*/ 0 w 16926"/>
              <a:gd name="T7" fmla="*/ 4655 h 6699"/>
              <a:gd name="T8" fmla="*/ 0 w 16926"/>
              <a:gd name="T9" fmla="*/ 4655 h 6699"/>
              <a:gd name="T10" fmla="*/ 2044 w 16926"/>
              <a:gd name="T11" fmla="*/ 2611 h 6699"/>
              <a:gd name="T12" fmla="*/ 15041 w 16926"/>
              <a:gd name="T13" fmla="*/ 2611 h 6699"/>
              <a:gd name="T14" fmla="*/ 15041 w 16926"/>
              <a:gd name="T15" fmla="*/ 2611 h 6699"/>
              <a:gd name="T16" fmla="*/ 15769 w 16926"/>
              <a:gd name="T17" fmla="*/ 1884 h 6699"/>
              <a:gd name="T18" fmla="*/ 15769 w 16926"/>
              <a:gd name="T19" fmla="*/ 1884 h 6699"/>
              <a:gd name="T20" fmla="*/ 15041 w 16926"/>
              <a:gd name="T21" fmla="*/ 1156 h 6699"/>
              <a:gd name="T22" fmla="*/ 578 w 16926"/>
              <a:gd name="T23" fmla="*/ 1156 h 6699"/>
              <a:gd name="T24" fmla="*/ 578 w 16926"/>
              <a:gd name="T25" fmla="*/ 0 h 6699"/>
              <a:gd name="T26" fmla="*/ 15041 w 16926"/>
              <a:gd name="T27" fmla="*/ 0 h 6699"/>
              <a:gd name="T28" fmla="*/ 15041 w 16926"/>
              <a:gd name="T29" fmla="*/ 0 h 6699"/>
              <a:gd name="T30" fmla="*/ 16925 w 16926"/>
              <a:gd name="T31" fmla="*/ 1884 h 6699"/>
              <a:gd name="T32" fmla="*/ 16925 w 16926"/>
              <a:gd name="T33" fmla="*/ 1884 h 6699"/>
              <a:gd name="T34" fmla="*/ 15041 w 16926"/>
              <a:gd name="T35" fmla="*/ 3768 h 6699"/>
              <a:gd name="T36" fmla="*/ 2044 w 16926"/>
              <a:gd name="T37" fmla="*/ 3768 h 6699"/>
              <a:gd name="T38" fmla="*/ 2044 w 16926"/>
              <a:gd name="T39" fmla="*/ 3768 h 6699"/>
              <a:gd name="T40" fmla="*/ 1156 w 16926"/>
              <a:gd name="T41" fmla="*/ 4655 h 6699"/>
              <a:gd name="T42" fmla="*/ 1156 w 16926"/>
              <a:gd name="T43" fmla="*/ 4655 h 6699"/>
              <a:gd name="T44" fmla="*/ 2044 w 16926"/>
              <a:gd name="T45" fmla="*/ 5542 h 6699"/>
              <a:gd name="T46" fmla="*/ 16347 w 16926"/>
              <a:gd name="T47" fmla="*/ 5542 h 6699"/>
              <a:gd name="T48" fmla="*/ 16347 w 16926"/>
              <a:gd name="T49" fmla="*/ 6698 h 66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926" h="6699">
                <a:moveTo>
                  <a:pt x="16347" y="6698"/>
                </a:moveTo>
                <a:lnTo>
                  <a:pt x="2044" y="6698"/>
                </a:lnTo>
                <a:lnTo>
                  <a:pt x="2044" y="6698"/>
                </a:lnTo>
                <a:cubicBezTo>
                  <a:pt x="917" y="6698"/>
                  <a:pt x="0" y="5782"/>
                  <a:pt x="0" y="4655"/>
                </a:cubicBezTo>
                <a:lnTo>
                  <a:pt x="0" y="4655"/>
                </a:lnTo>
                <a:cubicBezTo>
                  <a:pt x="0" y="3528"/>
                  <a:pt x="917" y="2611"/>
                  <a:pt x="2044" y="2611"/>
                </a:cubicBezTo>
                <a:lnTo>
                  <a:pt x="15041" y="2611"/>
                </a:lnTo>
                <a:lnTo>
                  <a:pt x="15041" y="2611"/>
                </a:lnTo>
                <a:cubicBezTo>
                  <a:pt x="15442" y="2611"/>
                  <a:pt x="15769" y="2285"/>
                  <a:pt x="15769" y="1884"/>
                </a:cubicBezTo>
                <a:lnTo>
                  <a:pt x="15769" y="1884"/>
                </a:lnTo>
                <a:cubicBezTo>
                  <a:pt x="15769" y="1482"/>
                  <a:pt x="15442" y="1156"/>
                  <a:pt x="15041" y="1156"/>
                </a:cubicBezTo>
                <a:lnTo>
                  <a:pt x="578" y="1156"/>
                </a:lnTo>
                <a:lnTo>
                  <a:pt x="578" y="0"/>
                </a:lnTo>
                <a:lnTo>
                  <a:pt x="15041" y="0"/>
                </a:lnTo>
                <a:lnTo>
                  <a:pt x="15041" y="0"/>
                </a:lnTo>
                <a:cubicBezTo>
                  <a:pt x="16080" y="0"/>
                  <a:pt x="16925" y="845"/>
                  <a:pt x="16925" y="1884"/>
                </a:cubicBezTo>
                <a:lnTo>
                  <a:pt x="16925" y="1884"/>
                </a:lnTo>
                <a:cubicBezTo>
                  <a:pt x="16925" y="2922"/>
                  <a:pt x="16080" y="3768"/>
                  <a:pt x="15041" y="3768"/>
                </a:cubicBezTo>
                <a:lnTo>
                  <a:pt x="2044" y="3768"/>
                </a:lnTo>
                <a:lnTo>
                  <a:pt x="2044" y="3768"/>
                </a:lnTo>
                <a:cubicBezTo>
                  <a:pt x="1554" y="3768"/>
                  <a:pt x="1156" y="4166"/>
                  <a:pt x="1156" y="4655"/>
                </a:cubicBezTo>
                <a:lnTo>
                  <a:pt x="1156" y="4655"/>
                </a:lnTo>
                <a:cubicBezTo>
                  <a:pt x="1156" y="5144"/>
                  <a:pt x="1554" y="5542"/>
                  <a:pt x="2044" y="5542"/>
                </a:cubicBezTo>
                <a:lnTo>
                  <a:pt x="16347" y="5542"/>
                </a:lnTo>
                <a:lnTo>
                  <a:pt x="16347" y="6698"/>
                </a:lnTo>
              </a:path>
            </a:pathLst>
          </a:custGeom>
          <a:solidFill>
            <a:schemeClr val="accent6">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9218" name="Freeform 2">
            <a:extLst>
              <a:ext uri="{FF2B5EF4-FFF2-40B4-BE49-F238E27FC236}">
                <a16:creationId xmlns:a16="http://schemas.microsoft.com/office/drawing/2014/main" id="{6DCAB1CB-6F81-8E42-96CF-C4559C0AC676}"/>
              </a:ext>
            </a:extLst>
          </p:cNvPr>
          <p:cNvSpPr>
            <a:spLocks noChangeArrowheads="1"/>
          </p:cNvSpPr>
          <p:nvPr/>
        </p:nvSpPr>
        <p:spPr bwMode="auto">
          <a:xfrm>
            <a:off x="2818242" y="2326694"/>
            <a:ext cx="1076331" cy="1076331"/>
          </a:xfrm>
          <a:custGeom>
            <a:avLst/>
            <a:gdLst>
              <a:gd name="T0" fmla="*/ 2724 w 2725"/>
              <a:gd name="T1" fmla="*/ 1362 h 2724"/>
              <a:gd name="T2" fmla="*/ 2724 w 2725"/>
              <a:gd name="T3" fmla="*/ 1362 h 2724"/>
              <a:gd name="T4" fmla="*/ 1361 w 2725"/>
              <a:gd name="T5" fmla="*/ 0 h 2724"/>
              <a:gd name="T6" fmla="*/ 1361 w 2725"/>
              <a:gd name="T7" fmla="*/ 0 h 2724"/>
              <a:gd name="T8" fmla="*/ 0 w 2725"/>
              <a:gd name="T9" fmla="*/ 1362 h 2724"/>
              <a:gd name="T10" fmla="*/ 0 w 2725"/>
              <a:gd name="T11" fmla="*/ 1362 h 2724"/>
              <a:gd name="T12" fmla="*/ 1361 w 2725"/>
              <a:gd name="T13" fmla="*/ 2723 h 2724"/>
              <a:gd name="T14" fmla="*/ 1361 w 2725"/>
              <a:gd name="T15" fmla="*/ 2723 h 2724"/>
              <a:gd name="T16" fmla="*/ 2724 w 2725"/>
              <a:gd name="T17" fmla="*/ 1362 h 2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5" h="2724">
                <a:moveTo>
                  <a:pt x="2724" y="1362"/>
                </a:moveTo>
                <a:lnTo>
                  <a:pt x="2724" y="1362"/>
                </a:lnTo>
                <a:cubicBezTo>
                  <a:pt x="2724" y="609"/>
                  <a:pt x="2114" y="0"/>
                  <a:pt x="1361" y="0"/>
                </a:cubicBezTo>
                <a:lnTo>
                  <a:pt x="1361" y="0"/>
                </a:lnTo>
                <a:cubicBezTo>
                  <a:pt x="610" y="0"/>
                  <a:pt x="0" y="609"/>
                  <a:pt x="0" y="1362"/>
                </a:cubicBezTo>
                <a:lnTo>
                  <a:pt x="0" y="1362"/>
                </a:lnTo>
                <a:cubicBezTo>
                  <a:pt x="0" y="2114"/>
                  <a:pt x="610" y="2723"/>
                  <a:pt x="1361" y="2723"/>
                </a:cubicBezTo>
                <a:lnTo>
                  <a:pt x="1361" y="2723"/>
                </a:lnTo>
                <a:cubicBezTo>
                  <a:pt x="2114" y="2723"/>
                  <a:pt x="2724" y="2114"/>
                  <a:pt x="2724" y="1362"/>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9219" name="Freeform 3">
            <a:extLst>
              <a:ext uri="{FF2B5EF4-FFF2-40B4-BE49-F238E27FC236}">
                <a16:creationId xmlns:a16="http://schemas.microsoft.com/office/drawing/2014/main" id="{7379D651-A2AC-1E4C-8F38-4086A14BB819}"/>
              </a:ext>
            </a:extLst>
          </p:cNvPr>
          <p:cNvSpPr>
            <a:spLocks noChangeArrowheads="1"/>
          </p:cNvSpPr>
          <p:nvPr/>
        </p:nvSpPr>
        <p:spPr bwMode="auto">
          <a:xfrm>
            <a:off x="2936674" y="2445124"/>
            <a:ext cx="839469" cy="837728"/>
          </a:xfrm>
          <a:custGeom>
            <a:avLst/>
            <a:gdLst>
              <a:gd name="T0" fmla="*/ 2123 w 2124"/>
              <a:gd name="T1" fmla="*/ 1061 h 2123"/>
              <a:gd name="T2" fmla="*/ 2123 w 2124"/>
              <a:gd name="T3" fmla="*/ 1061 h 2123"/>
              <a:gd name="T4" fmla="*/ 1061 w 2124"/>
              <a:gd name="T5" fmla="*/ 0 h 2123"/>
              <a:gd name="T6" fmla="*/ 1061 w 2124"/>
              <a:gd name="T7" fmla="*/ 0 h 2123"/>
              <a:gd name="T8" fmla="*/ 0 w 2124"/>
              <a:gd name="T9" fmla="*/ 1061 h 2123"/>
              <a:gd name="T10" fmla="*/ 0 w 2124"/>
              <a:gd name="T11" fmla="*/ 1061 h 2123"/>
              <a:gd name="T12" fmla="*/ 1061 w 2124"/>
              <a:gd name="T13" fmla="*/ 2122 h 2123"/>
              <a:gd name="T14" fmla="*/ 1061 w 2124"/>
              <a:gd name="T15" fmla="*/ 2122 h 2123"/>
              <a:gd name="T16" fmla="*/ 2123 w 2124"/>
              <a:gd name="T17" fmla="*/ 1061 h 2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4" h="2123">
                <a:moveTo>
                  <a:pt x="2123" y="1061"/>
                </a:moveTo>
                <a:lnTo>
                  <a:pt x="2123" y="1061"/>
                </a:lnTo>
                <a:cubicBezTo>
                  <a:pt x="2123" y="475"/>
                  <a:pt x="1648" y="0"/>
                  <a:pt x="1061" y="0"/>
                </a:cubicBezTo>
                <a:lnTo>
                  <a:pt x="1061" y="0"/>
                </a:lnTo>
                <a:cubicBezTo>
                  <a:pt x="475" y="0"/>
                  <a:pt x="0" y="475"/>
                  <a:pt x="0" y="1061"/>
                </a:cubicBezTo>
                <a:lnTo>
                  <a:pt x="0" y="1061"/>
                </a:lnTo>
                <a:cubicBezTo>
                  <a:pt x="0" y="1647"/>
                  <a:pt x="475" y="2122"/>
                  <a:pt x="1061" y="2122"/>
                </a:cubicBezTo>
                <a:lnTo>
                  <a:pt x="1061" y="2122"/>
                </a:lnTo>
                <a:cubicBezTo>
                  <a:pt x="1648" y="2122"/>
                  <a:pt x="2123" y="1647"/>
                  <a:pt x="2123" y="1061"/>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9220" name="Freeform 4">
            <a:extLst>
              <a:ext uri="{FF2B5EF4-FFF2-40B4-BE49-F238E27FC236}">
                <a16:creationId xmlns:a16="http://schemas.microsoft.com/office/drawing/2014/main" id="{732AE411-5B60-6442-B5E9-EE2C83A86E3D}"/>
              </a:ext>
            </a:extLst>
          </p:cNvPr>
          <p:cNvSpPr>
            <a:spLocks noChangeArrowheads="1"/>
          </p:cNvSpPr>
          <p:nvPr/>
        </p:nvSpPr>
        <p:spPr bwMode="auto">
          <a:xfrm>
            <a:off x="5517778" y="2326694"/>
            <a:ext cx="1074589" cy="1076331"/>
          </a:xfrm>
          <a:custGeom>
            <a:avLst/>
            <a:gdLst>
              <a:gd name="T0" fmla="*/ 2722 w 2723"/>
              <a:gd name="T1" fmla="*/ 1362 h 2724"/>
              <a:gd name="T2" fmla="*/ 2722 w 2723"/>
              <a:gd name="T3" fmla="*/ 1362 h 2724"/>
              <a:gd name="T4" fmla="*/ 1362 w 2723"/>
              <a:gd name="T5" fmla="*/ 0 h 2724"/>
              <a:gd name="T6" fmla="*/ 1362 w 2723"/>
              <a:gd name="T7" fmla="*/ 0 h 2724"/>
              <a:gd name="T8" fmla="*/ 0 w 2723"/>
              <a:gd name="T9" fmla="*/ 1362 h 2724"/>
              <a:gd name="T10" fmla="*/ 0 w 2723"/>
              <a:gd name="T11" fmla="*/ 1362 h 2724"/>
              <a:gd name="T12" fmla="*/ 1362 w 2723"/>
              <a:gd name="T13" fmla="*/ 2723 h 2724"/>
              <a:gd name="T14" fmla="*/ 1362 w 2723"/>
              <a:gd name="T15" fmla="*/ 2723 h 2724"/>
              <a:gd name="T16" fmla="*/ 2722 w 2723"/>
              <a:gd name="T17" fmla="*/ 1362 h 2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3" h="2724">
                <a:moveTo>
                  <a:pt x="2722" y="1362"/>
                </a:moveTo>
                <a:lnTo>
                  <a:pt x="2722" y="1362"/>
                </a:lnTo>
                <a:cubicBezTo>
                  <a:pt x="2722" y="609"/>
                  <a:pt x="2112" y="0"/>
                  <a:pt x="1362" y="0"/>
                </a:cubicBezTo>
                <a:lnTo>
                  <a:pt x="1362" y="0"/>
                </a:lnTo>
                <a:cubicBezTo>
                  <a:pt x="610" y="0"/>
                  <a:pt x="0" y="609"/>
                  <a:pt x="0" y="1362"/>
                </a:cubicBezTo>
                <a:lnTo>
                  <a:pt x="0" y="1362"/>
                </a:lnTo>
                <a:cubicBezTo>
                  <a:pt x="0" y="2114"/>
                  <a:pt x="610" y="2723"/>
                  <a:pt x="1362" y="2723"/>
                </a:cubicBezTo>
                <a:lnTo>
                  <a:pt x="1362" y="2723"/>
                </a:lnTo>
                <a:cubicBezTo>
                  <a:pt x="2112" y="2723"/>
                  <a:pt x="2722" y="2114"/>
                  <a:pt x="2722" y="1362"/>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9221" name="Freeform 5">
            <a:extLst>
              <a:ext uri="{FF2B5EF4-FFF2-40B4-BE49-F238E27FC236}">
                <a16:creationId xmlns:a16="http://schemas.microsoft.com/office/drawing/2014/main" id="{3C138468-37C5-AF42-9B60-30AE49E6F29A}"/>
              </a:ext>
            </a:extLst>
          </p:cNvPr>
          <p:cNvSpPr>
            <a:spLocks noChangeArrowheads="1"/>
          </p:cNvSpPr>
          <p:nvPr/>
        </p:nvSpPr>
        <p:spPr bwMode="auto">
          <a:xfrm>
            <a:off x="5636209" y="2445124"/>
            <a:ext cx="837727" cy="837728"/>
          </a:xfrm>
          <a:custGeom>
            <a:avLst/>
            <a:gdLst>
              <a:gd name="T0" fmla="*/ 2122 w 2123"/>
              <a:gd name="T1" fmla="*/ 1061 h 2123"/>
              <a:gd name="T2" fmla="*/ 2122 w 2123"/>
              <a:gd name="T3" fmla="*/ 1061 h 2123"/>
              <a:gd name="T4" fmla="*/ 1062 w 2123"/>
              <a:gd name="T5" fmla="*/ 0 h 2123"/>
              <a:gd name="T6" fmla="*/ 1062 w 2123"/>
              <a:gd name="T7" fmla="*/ 0 h 2123"/>
              <a:gd name="T8" fmla="*/ 0 w 2123"/>
              <a:gd name="T9" fmla="*/ 1061 h 2123"/>
              <a:gd name="T10" fmla="*/ 0 w 2123"/>
              <a:gd name="T11" fmla="*/ 1061 h 2123"/>
              <a:gd name="T12" fmla="*/ 1062 w 2123"/>
              <a:gd name="T13" fmla="*/ 2122 h 2123"/>
              <a:gd name="T14" fmla="*/ 1062 w 2123"/>
              <a:gd name="T15" fmla="*/ 2122 h 2123"/>
              <a:gd name="T16" fmla="*/ 2122 w 2123"/>
              <a:gd name="T17" fmla="*/ 1061 h 2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3" h="2123">
                <a:moveTo>
                  <a:pt x="2122" y="1061"/>
                </a:moveTo>
                <a:lnTo>
                  <a:pt x="2122" y="1061"/>
                </a:lnTo>
                <a:cubicBezTo>
                  <a:pt x="2122" y="475"/>
                  <a:pt x="1647" y="0"/>
                  <a:pt x="1062" y="0"/>
                </a:cubicBezTo>
                <a:lnTo>
                  <a:pt x="1062" y="0"/>
                </a:lnTo>
                <a:cubicBezTo>
                  <a:pt x="475" y="0"/>
                  <a:pt x="0" y="475"/>
                  <a:pt x="0" y="1061"/>
                </a:cubicBezTo>
                <a:lnTo>
                  <a:pt x="0" y="1061"/>
                </a:lnTo>
                <a:cubicBezTo>
                  <a:pt x="0" y="1647"/>
                  <a:pt x="475" y="2122"/>
                  <a:pt x="1062" y="2122"/>
                </a:cubicBezTo>
                <a:lnTo>
                  <a:pt x="1062" y="2122"/>
                </a:lnTo>
                <a:cubicBezTo>
                  <a:pt x="1647" y="2122"/>
                  <a:pt x="2122" y="1647"/>
                  <a:pt x="2122" y="1061"/>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9222" name="Freeform 6">
            <a:extLst>
              <a:ext uri="{FF2B5EF4-FFF2-40B4-BE49-F238E27FC236}">
                <a16:creationId xmlns:a16="http://schemas.microsoft.com/office/drawing/2014/main" id="{26F0C264-230D-8544-AADF-4FEE8407AE1C}"/>
              </a:ext>
            </a:extLst>
          </p:cNvPr>
          <p:cNvSpPr>
            <a:spLocks noChangeArrowheads="1"/>
          </p:cNvSpPr>
          <p:nvPr/>
        </p:nvSpPr>
        <p:spPr bwMode="auto">
          <a:xfrm>
            <a:off x="5517778" y="4529864"/>
            <a:ext cx="1074589" cy="1074589"/>
          </a:xfrm>
          <a:custGeom>
            <a:avLst/>
            <a:gdLst>
              <a:gd name="T0" fmla="*/ 2722 w 2723"/>
              <a:gd name="T1" fmla="*/ 1360 h 2723"/>
              <a:gd name="T2" fmla="*/ 2722 w 2723"/>
              <a:gd name="T3" fmla="*/ 1360 h 2723"/>
              <a:gd name="T4" fmla="*/ 1362 w 2723"/>
              <a:gd name="T5" fmla="*/ 0 h 2723"/>
              <a:gd name="T6" fmla="*/ 1362 w 2723"/>
              <a:gd name="T7" fmla="*/ 0 h 2723"/>
              <a:gd name="T8" fmla="*/ 0 w 2723"/>
              <a:gd name="T9" fmla="*/ 1360 h 2723"/>
              <a:gd name="T10" fmla="*/ 0 w 2723"/>
              <a:gd name="T11" fmla="*/ 1360 h 2723"/>
              <a:gd name="T12" fmla="*/ 1362 w 2723"/>
              <a:gd name="T13" fmla="*/ 2722 h 2723"/>
              <a:gd name="T14" fmla="*/ 1362 w 2723"/>
              <a:gd name="T15" fmla="*/ 2722 h 2723"/>
              <a:gd name="T16" fmla="*/ 2722 w 2723"/>
              <a:gd name="T17" fmla="*/ 1360 h 2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3" h="2723">
                <a:moveTo>
                  <a:pt x="2722" y="1360"/>
                </a:moveTo>
                <a:lnTo>
                  <a:pt x="2722" y="1360"/>
                </a:lnTo>
                <a:cubicBezTo>
                  <a:pt x="2722" y="608"/>
                  <a:pt x="2112" y="0"/>
                  <a:pt x="1362" y="0"/>
                </a:cubicBezTo>
                <a:lnTo>
                  <a:pt x="1362" y="0"/>
                </a:lnTo>
                <a:cubicBezTo>
                  <a:pt x="610" y="0"/>
                  <a:pt x="0" y="608"/>
                  <a:pt x="0" y="1360"/>
                </a:cubicBezTo>
                <a:lnTo>
                  <a:pt x="0" y="1360"/>
                </a:lnTo>
                <a:cubicBezTo>
                  <a:pt x="0" y="2112"/>
                  <a:pt x="610" y="2722"/>
                  <a:pt x="1362" y="2722"/>
                </a:cubicBezTo>
                <a:lnTo>
                  <a:pt x="1362" y="2722"/>
                </a:lnTo>
                <a:cubicBezTo>
                  <a:pt x="2112" y="2722"/>
                  <a:pt x="2722" y="2112"/>
                  <a:pt x="2722" y="1360"/>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9223" name="Freeform 7">
            <a:extLst>
              <a:ext uri="{FF2B5EF4-FFF2-40B4-BE49-F238E27FC236}">
                <a16:creationId xmlns:a16="http://schemas.microsoft.com/office/drawing/2014/main" id="{AB5E3CA8-6BCD-6241-875C-17F4DC346568}"/>
              </a:ext>
            </a:extLst>
          </p:cNvPr>
          <p:cNvSpPr>
            <a:spLocks noChangeArrowheads="1"/>
          </p:cNvSpPr>
          <p:nvPr/>
        </p:nvSpPr>
        <p:spPr bwMode="auto">
          <a:xfrm>
            <a:off x="5636209" y="4648296"/>
            <a:ext cx="837727" cy="839469"/>
          </a:xfrm>
          <a:custGeom>
            <a:avLst/>
            <a:gdLst>
              <a:gd name="T0" fmla="*/ 2122 w 2123"/>
              <a:gd name="T1" fmla="*/ 1062 h 2124"/>
              <a:gd name="T2" fmla="*/ 2122 w 2123"/>
              <a:gd name="T3" fmla="*/ 1062 h 2124"/>
              <a:gd name="T4" fmla="*/ 1062 w 2123"/>
              <a:gd name="T5" fmla="*/ 0 h 2124"/>
              <a:gd name="T6" fmla="*/ 1062 w 2123"/>
              <a:gd name="T7" fmla="*/ 0 h 2124"/>
              <a:gd name="T8" fmla="*/ 0 w 2123"/>
              <a:gd name="T9" fmla="*/ 1062 h 2124"/>
              <a:gd name="T10" fmla="*/ 0 w 2123"/>
              <a:gd name="T11" fmla="*/ 1062 h 2124"/>
              <a:gd name="T12" fmla="*/ 1062 w 2123"/>
              <a:gd name="T13" fmla="*/ 2123 h 2124"/>
              <a:gd name="T14" fmla="*/ 1062 w 2123"/>
              <a:gd name="T15" fmla="*/ 2123 h 2124"/>
              <a:gd name="T16" fmla="*/ 2122 w 2123"/>
              <a:gd name="T17" fmla="*/ 1062 h 2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3" h="2124">
                <a:moveTo>
                  <a:pt x="2122" y="1062"/>
                </a:moveTo>
                <a:lnTo>
                  <a:pt x="2122" y="1062"/>
                </a:lnTo>
                <a:cubicBezTo>
                  <a:pt x="2122" y="476"/>
                  <a:pt x="1647" y="0"/>
                  <a:pt x="1062" y="0"/>
                </a:cubicBezTo>
                <a:lnTo>
                  <a:pt x="1062" y="0"/>
                </a:lnTo>
                <a:cubicBezTo>
                  <a:pt x="475" y="0"/>
                  <a:pt x="0" y="476"/>
                  <a:pt x="0" y="1062"/>
                </a:cubicBezTo>
                <a:lnTo>
                  <a:pt x="0" y="1062"/>
                </a:lnTo>
                <a:cubicBezTo>
                  <a:pt x="0" y="1648"/>
                  <a:pt x="475" y="2123"/>
                  <a:pt x="1062" y="2123"/>
                </a:cubicBezTo>
                <a:lnTo>
                  <a:pt x="1062" y="2123"/>
                </a:lnTo>
                <a:cubicBezTo>
                  <a:pt x="1647" y="2123"/>
                  <a:pt x="2122" y="1648"/>
                  <a:pt x="2122" y="1062"/>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9224" name="Freeform 8">
            <a:extLst>
              <a:ext uri="{FF2B5EF4-FFF2-40B4-BE49-F238E27FC236}">
                <a16:creationId xmlns:a16="http://schemas.microsoft.com/office/drawing/2014/main" id="{6009D620-E037-3E49-9925-CD4B3BCA71ED}"/>
              </a:ext>
            </a:extLst>
          </p:cNvPr>
          <p:cNvSpPr>
            <a:spLocks noChangeArrowheads="1"/>
          </p:cNvSpPr>
          <p:nvPr/>
        </p:nvSpPr>
        <p:spPr bwMode="auto">
          <a:xfrm>
            <a:off x="8435017" y="4529864"/>
            <a:ext cx="1076331" cy="1074589"/>
          </a:xfrm>
          <a:custGeom>
            <a:avLst/>
            <a:gdLst>
              <a:gd name="T0" fmla="*/ 2724 w 2725"/>
              <a:gd name="T1" fmla="*/ 1360 h 2723"/>
              <a:gd name="T2" fmla="*/ 2724 w 2725"/>
              <a:gd name="T3" fmla="*/ 1360 h 2723"/>
              <a:gd name="T4" fmla="*/ 1362 w 2725"/>
              <a:gd name="T5" fmla="*/ 0 h 2723"/>
              <a:gd name="T6" fmla="*/ 1362 w 2725"/>
              <a:gd name="T7" fmla="*/ 0 h 2723"/>
              <a:gd name="T8" fmla="*/ 0 w 2725"/>
              <a:gd name="T9" fmla="*/ 1360 h 2723"/>
              <a:gd name="T10" fmla="*/ 0 w 2725"/>
              <a:gd name="T11" fmla="*/ 1360 h 2723"/>
              <a:gd name="T12" fmla="*/ 1362 w 2725"/>
              <a:gd name="T13" fmla="*/ 2722 h 2723"/>
              <a:gd name="T14" fmla="*/ 1362 w 2725"/>
              <a:gd name="T15" fmla="*/ 2722 h 2723"/>
              <a:gd name="T16" fmla="*/ 2724 w 2725"/>
              <a:gd name="T17" fmla="*/ 1360 h 2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5" h="2723">
                <a:moveTo>
                  <a:pt x="2724" y="1360"/>
                </a:moveTo>
                <a:lnTo>
                  <a:pt x="2724" y="1360"/>
                </a:lnTo>
                <a:cubicBezTo>
                  <a:pt x="2724" y="608"/>
                  <a:pt x="2114" y="0"/>
                  <a:pt x="1362" y="0"/>
                </a:cubicBezTo>
                <a:lnTo>
                  <a:pt x="1362" y="0"/>
                </a:lnTo>
                <a:cubicBezTo>
                  <a:pt x="610" y="0"/>
                  <a:pt x="0" y="608"/>
                  <a:pt x="0" y="1360"/>
                </a:cubicBezTo>
                <a:lnTo>
                  <a:pt x="0" y="1360"/>
                </a:lnTo>
                <a:cubicBezTo>
                  <a:pt x="0" y="2112"/>
                  <a:pt x="610" y="2722"/>
                  <a:pt x="1362" y="2722"/>
                </a:cubicBezTo>
                <a:lnTo>
                  <a:pt x="1362" y="2722"/>
                </a:lnTo>
                <a:cubicBezTo>
                  <a:pt x="2114" y="2722"/>
                  <a:pt x="2724" y="2112"/>
                  <a:pt x="2724" y="1360"/>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9225" name="Freeform 9">
            <a:extLst>
              <a:ext uri="{FF2B5EF4-FFF2-40B4-BE49-F238E27FC236}">
                <a16:creationId xmlns:a16="http://schemas.microsoft.com/office/drawing/2014/main" id="{BC5AD807-A005-8C40-A911-C76E1397BF7B}"/>
              </a:ext>
            </a:extLst>
          </p:cNvPr>
          <p:cNvSpPr>
            <a:spLocks noChangeArrowheads="1"/>
          </p:cNvSpPr>
          <p:nvPr/>
        </p:nvSpPr>
        <p:spPr bwMode="auto">
          <a:xfrm>
            <a:off x="8553448" y="4648296"/>
            <a:ext cx="839469" cy="839469"/>
          </a:xfrm>
          <a:custGeom>
            <a:avLst/>
            <a:gdLst>
              <a:gd name="T0" fmla="*/ 2123 w 2124"/>
              <a:gd name="T1" fmla="*/ 1062 h 2124"/>
              <a:gd name="T2" fmla="*/ 2123 w 2124"/>
              <a:gd name="T3" fmla="*/ 1062 h 2124"/>
              <a:gd name="T4" fmla="*/ 1062 w 2124"/>
              <a:gd name="T5" fmla="*/ 0 h 2124"/>
              <a:gd name="T6" fmla="*/ 1062 w 2124"/>
              <a:gd name="T7" fmla="*/ 0 h 2124"/>
              <a:gd name="T8" fmla="*/ 0 w 2124"/>
              <a:gd name="T9" fmla="*/ 1062 h 2124"/>
              <a:gd name="T10" fmla="*/ 0 w 2124"/>
              <a:gd name="T11" fmla="*/ 1062 h 2124"/>
              <a:gd name="T12" fmla="*/ 1062 w 2124"/>
              <a:gd name="T13" fmla="*/ 2123 h 2124"/>
              <a:gd name="T14" fmla="*/ 1062 w 2124"/>
              <a:gd name="T15" fmla="*/ 2123 h 2124"/>
              <a:gd name="T16" fmla="*/ 2123 w 2124"/>
              <a:gd name="T17" fmla="*/ 1062 h 2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4" h="2124">
                <a:moveTo>
                  <a:pt x="2123" y="1062"/>
                </a:moveTo>
                <a:lnTo>
                  <a:pt x="2123" y="1062"/>
                </a:lnTo>
                <a:cubicBezTo>
                  <a:pt x="2123" y="476"/>
                  <a:pt x="1648" y="0"/>
                  <a:pt x="1062" y="0"/>
                </a:cubicBezTo>
                <a:lnTo>
                  <a:pt x="1062" y="0"/>
                </a:lnTo>
                <a:cubicBezTo>
                  <a:pt x="475" y="0"/>
                  <a:pt x="0" y="476"/>
                  <a:pt x="0" y="1062"/>
                </a:cubicBezTo>
                <a:lnTo>
                  <a:pt x="0" y="1062"/>
                </a:lnTo>
                <a:cubicBezTo>
                  <a:pt x="0" y="1648"/>
                  <a:pt x="475" y="2123"/>
                  <a:pt x="1062" y="2123"/>
                </a:cubicBezTo>
                <a:lnTo>
                  <a:pt x="1062" y="2123"/>
                </a:lnTo>
                <a:cubicBezTo>
                  <a:pt x="1648" y="2123"/>
                  <a:pt x="2123" y="1648"/>
                  <a:pt x="2123" y="1062"/>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9226" name="Freeform 10">
            <a:extLst>
              <a:ext uri="{FF2B5EF4-FFF2-40B4-BE49-F238E27FC236}">
                <a16:creationId xmlns:a16="http://schemas.microsoft.com/office/drawing/2014/main" id="{5AB5D30D-8683-B44F-A1C8-76BB0A21AD2E}"/>
              </a:ext>
            </a:extLst>
          </p:cNvPr>
          <p:cNvSpPr>
            <a:spLocks noChangeArrowheads="1"/>
          </p:cNvSpPr>
          <p:nvPr/>
        </p:nvSpPr>
        <p:spPr bwMode="auto">
          <a:xfrm>
            <a:off x="4168010" y="3396058"/>
            <a:ext cx="1076331" cy="1076331"/>
          </a:xfrm>
          <a:custGeom>
            <a:avLst/>
            <a:gdLst>
              <a:gd name="T0" fmla="*/ 2723 w 2724"/>
              <a:gd name="T1" fmla="*/ 1361 h 2724"/>
              <a:gd name="T2" fmla="*/ 2723 w 2724"/>
              <a:gd name="T3" fmla="*/ 1361 h 2724"/>
              <a:gd name="T4" fmla="*/ 1362 w 2724"/>
              <a:gd name="T5" fmla="*/ 0 h 2724"/>
              <a:gd name="T6" fmla="*/ 1362 w 2724"/>
              <a:gd name="T7" fmla="*/ 0 h 2724"/>
              <a:gd name="T8" fmla="*/ 0 w 2724"/>
              <a:gd name="T9" fmla="*/ 1361 h 2724"/>
              <a:gd name="T10" fmla="*/ 0 w 2724"/>
              <a:gd name="T11" fmla="*/ 1361 h 2724"/>
              <a:gd name="T12" fmla="*/ 1362 w 2724"/>
              <a:gd name="T13" fmla="*/ 2723 h 2724"/>
              <a:gd name="T14" fmla="*/ 1362 w 2724"/>
              <a:gd name="T15" fmla="*/ 2723 h 2724"/>
              <a:gd name="T16" fmla="*/ 2723 w 2724"/>
              <a:gd name="T17" fmla="*/ 1361 h 2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4" h="2724">
                <a:moveTo>
                  <a:pt x="2723" y="1361"/>
                </a:moveTo>
                <a:lnTo>
                  <a:pt x="2723" y="1361"/>
                </a:lnTo>
                <a:cubicBezTo>
                  <a:pt x="2723" y="609"/>
                  <a:pt x="2114" y="0"/>
                  <a:pt x="1362" y="0"/>
                </a:cubicBezTo>
                <a:lnTo>
                  <a:pt x="1362" y="0"/>
                </a:lnTo>
                <a:cubicBezTo>
                  <a:pt x="609" y="0"/>
                  <a:pt x="0" y="609"/>
                  <a:pt x="0" y="1361"/>
                </a:cubicBezTo>
                <a:lnTo>
                  <a:pt x="0" y="1361"/>
                </a:lnTo>
                <a:cubicBezTo>
                  <a:pt x="0" y="2113"/>
                  <a:pt x="609" y="2723"/>
                  <a:pt x="1362" y="2723"/>
                </a:cubicBezTo>
                <a:lnTo>
                  <a:pt x="1362" y="2723"/>
                </a:lnTo>
                <a:cubicBezTo>
                  <a:pt x="2114" y="2723"/>
                  <a:pt x="2723" y="2113"/>
                  <a:pt x="2723" y="1361"/>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9227" name="Freeform 11">
            <a:extLst>
              <a:ext uri="{FF2B5EF4-FFF2-40B4-BE49-F238E27FC236}">
                <a16:creationId xmlns:a16="http://schemas.microsoft.com/office/drawing/2014/main" id="{9577589C-97F0-1D4C-85A2-AC189D3A2C2A}"/>
              </a:ext>
            </a:extLst>
          </p:cNvPr>
          <p:cNvSpPr>
            <a:spLocks noChangeArrowheads="1"/>
          </p:cNvSpPr>
          <p:nvPr/>
        </p:nvSpPr>
        <p:spPr bwMode="auto">
          <a:xfrm>
            <a:off x="4286440" y="3514489"/>
            <a:ext cx="837727" cy="837728"/>
          </a:xfrm>
          <a:custGeom>
            <a:avLst/>
            <a:gdLst>
              <a:gd name="T0" fmla="*/ 2122 w 2123"/>
              <a:gd name="T1" fmla="*/ 1061 h 2123"/>
              <a:gd name="T2" fmla="*/ 2122 w 2123"/>
              <a:gd name="T3" fmla="*/ 1061 h 2123"/>
              <a:gd name="T4" fmla="*/ 1061 w 2123"/>
              <a:gd name="T5" fmla="*/ 0 h 2123"/>
              <a:gd name="T6" fmla="*/ 1061 w 2123"/>
              <a:gd name="T7" fmla="*/ 0 h 2123"/>
              <a:gd name="T8" fmla="*/ 0 w 2123"/>
              <a:gd name="T9" fmla="*/ 1061 h 2123"/>
              <a:gd name="T10" fmla="*/ 0 w 2123"/>
              <a:gd name="T11" fmla="*/ 1061 h 2123"/>
              <a:gd name="T12" fmla="*/ 1061 w 2123"/>
              <a:gd name="T13" fmla="*/ 2122 h 2123"/>
              <a:gd name="T14" fmla="*/ 1061 w 2123"/>
              <a:gd name="T15" fmla="*/ 2122 h 2123"/>
              <a:gd name="T16" fmla="*/ 2122 w 2123"/>
              <a:gd name="T17" fmla="*/ 1061 h 2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3" h="2123">
                <a:moveTo>
                  <a:pt x="2122" y="1061"/>
                </a:moveTo>
                <a:lnTo>
                  <a:pt x="2122" y="1061"/>
                </a:lnTo>
                <a:cubicBezTo>
                  <a:pt x="2122" y="475"/>
                  <a:pt x="1647" y="0"/>
                  <a:pt x="1061" y="0"/>
                </a:cubicBezTo>
                <a:lnTo>
                  <a:pt x="1061" y="0"/>
                </a:lnTo>
                <a:cubicBezTo>
                  <a:pt x="475" y="0"/>
                  <a:pt x="0" y="475"/>
                  <a:pt x="0" y="1061"/>
                </a:cubicBezTo>
                <a:lnTo>
                  <a:pt x="0" y="1061"/>
                </a:lnTo>
                <a:cubicBezTo>
                  <a:pt x="0" y="1647"/>
                  <a:pt x="475" y="2122"/>
                  <a:pt x="1061" y="2122"/>
                </a:cubicBezTo>
                <a:lnTo>
                  <a:pt x="1061" y="2122"/>
                </a:lnTo>
                <a:cubicBezTo>
                  <a:pt x="1647" y="2122"/>
                  <a:pt x="2122" y="1647"/>
                  <a:pt x="2122" y="1061"/>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9228" name="Freeform 12">
            <a:extLst>
              <a:ext uri="{FF2B5EF4-FFF2-40B4-BE49-F238E27FC236}">
                <a16:creationId xmlns:a16="http://schemas.microsoft.com/office/drawing/2014/main" id="{33B86E80-FCE8-F84A-8CB3-E53557DCF9DA}"/>
              </a:ext>
            </a:extLst>
          </p:cNvPr>
          <p:cNvSpPr>
            <a:spLocks noChangeArrowheads="1"/>
          </p:cNvSpPr>
          <p:nvPr/>
        </p:nvSpPr>
        <p:spPr bwMode="auto">
          <a:xfrm>
            <a:off x="8215571" y="2326694"/>
            <a:ext cx="1074590" cy="1076331"/>
          </a:xfrm>
          <a:custGeom>
            <a:avLst/>
            <a:gdLst>
              <a:gd name="T0" fmla="*/ 2722 w 2723"/>
              <a:gd name="T1" fmla="*/ 1362 h 2724"/>
              <a:gd name="T2" fmla="*/ 2722 w 2723"/>
              <a:gd name="T3" fmla="*/ 1362 h 2724"/>
              <a:gd name="T4" fmla="*/ 1361 w 2723"/>
              <a:gd name="T5" fmla="*/ 0 h 2724"/>
              <a:gd name="T6" fmla="*/ 1361 w 2723"/>
              <a:gd name="T7" fmla="*/ 0 h 2724"/>
              <a:gd name="T8" fmla="*/ 0 w 2723"/>
              <a:gd name="T9" fmla="*/ 1362 h 2724"/>
              <a:gd name="T10" fmla="*/ 0 w 2723"/>
              <a:gd name="T11" fmla="*/ 1362 h 2724"/>
              <a:gd name="T12" fmla="*/ 1361 w 2723"/>
              <a:gd name="T13" fmla="*/ 2723 h 2724"/>
              <a:gd name="T14" fmla="*/ 1361 w 2723"/>
              <a:gd name="T15" fmla="*/ 2723 h 2724"/>
              <a:gd name="T16" fmla="*/ 2722 w 2723"/>
              <a:gd name="T17" fmla="*/ 1362 h 2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23" h="2724">
                <a:moveTo>
                  <a:pt x="2722" y="1362"/>
                </a:moveTo>
                <a:lnTo>
                  <a:pt x="2722" y="1362"/>
                </a:lnTo>
                <a:cubicBezTo>
                  <a:pt x="2722" y="609"/>
                  <a:pt x="2113" y="0"/>
                  <a:pt x="1361" y="0"/>
                </a:cubicBezTo>
                <a:lnTo>
                  <a:pt x="1361" y="0"/>
                </a:lnTo>
                <a:cubicBezTo>
                  <a:pt x="609" y="0"/>
                  <a:pt x="0" y="609"/>
                  <a:pt x="0" y="1362"/>
                </a:cubicBezTo>
                <a:lnTo>
                  <a:pt x="0" y="1362"/>
                </a:lnTo>
                <a:cubicBezTo>
                  <a:pt x="0" y="2114"/>
                  <a:pt x="609" y="2723"/>
                  <a:pt x="1361" y="2723"/>
                </a:cubicBezTo>
                <a:lnTo>
                  <a:pt x="1361" y="2723"/>
                </a:lnTo>
                <a:cubicBezTo>
                  <a:pt x="2113" y="2723"/>
                  <a:pt x="2722" y="2114"/>
                  <a:pt x="2722" y="1362"/>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9229" name="Freeform 13">
            <a:extLst>
              <a:ext uri="{FF2B5EF4-FFF2-40B4-BE49-F238E27FC236}">
                <a16:creationId xmlns:a16="http://schemas.microsoft.com/office/drawing/2014/main" id="{4275DE53-88AF-D941-B265-899812E37992}"/>
              </a:ext>
            </a:extLst>
          </p:cNvPr>
          <p:cNvSpPr>
            <a:spLocks noChangeArrowheads="1"/>
          </p:cNvSpPr>
          <p:nvPr/>
        </p:nvSpPr>
        <p:spPr bwMode="auto">
          <a:xfrm>
            <a:off x="8334002" y="2445124"/>
            <a:ext cx="839469" cy="837728"/>
          </a:xfrm>
          <a:custGeom>
            <a:avLst/>
            <a:gdLst>
              <a:gd name="T0" fmla="*/ 2123 w 2124"/>
              <a:gd name="T1" fmla="*/ 1061 h 2123"/>
              <a:gd name="T2" fmla="*/ 2123 w 2124"/>
              <a:gd name="T3" fmla="*/ 1061 h 2123"/>
              <a:gd name="T4" fmla="*/ 1062 w 2124"/>
              <a:gd name="T5" fmla="*/ 0 h 2123"/>
              <a:gd name="T6" fmla="*/ 1062 w 2124"/>
              <a:gd name="T7" fmla="*/ 0 h 2123"/>
              <a:gd name="T8" fmla="*/ 0 w 2124"/>
              <a:gd name="T9" fmla="*/ 1061 h 2123"/>
              <a:gd name="T10" fmla="*/ 0 w 2124"/>
              <a:gd name="T11" fmla="*/ 1061 h 2123"/>
              <a:gd name="T12" fmla="*/ 1062 w 2124"/>
              <a:gd name="T13" fmla="*/ 2122 h 2123"/>
              <a:gd name="T14" fmla="*/ 1062 w 2124"/>
              <a:gd name="T15" fmla="*/ 2122 h 2123"/>
              <a:gd name="T16" fmla="*/ 2123 w 2124"/>
              <a:gd name="T17" fmla="*/ 1061 h 2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4" h="2123">
                <a:moveTo>
                  <a:pt x="2123" y="1061"/>
                </a:moveTo>
                <a:lnTo>
                  <a:pt x="2123" y="1061"/>
                </a:lnTo>
                <a:cubicBezTo>
                  <a:pt x="2123" y="475"/>
                  <a:pt x="1648" y="0"/>
                  <a:pt x="1062" y="0"/>
                </a:cubicBezTo>
                <a:lnTo>
                  <a:pt x="1062" y="0"/>
                </a:lnTo>
                <a:cubicBezTo>
                  <a:pt x="476" y="0"/>
                  <a:pt x="0" y="475"/>
                  <a:pt x="0" y="1061"/>
                </a:cubicBezTo>
                <a:lnTo>
                  <a:pt x="0" y="1061"/>
                </a:lnTo>
                <a:cubicBezTo>
                  <a:pt x="0" y="1647"/>
                  <a:pt x="476" y="2122"/>
                  <a:pt x="1062" y="2122"/>
                </a:cubicBezTo>
                <a:lnTo>
                  <a:pt x="1062" y="2122"/>
                </a:lnTo>
                <a:cubicBezTo>
                  <a:pt x="1648" y="2122"/>
                  <a:pt x="2123" y="1647"/>
                  <a:pt x="2123" y="1061"/>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8" name="Freeform 630">
            <a:extLst>
              <a:ext uri="{FF2B5EF4-FFF2-40B4-BE49-F238E27FC236}">
                <a16:creationId xmlns:a16="http://schemas.microsoft.com/office/drawing/2014/main" id="{A377A250-FE69-2C46-B5E1-6DFC0339AE82}"/>
              </a:ext>
            </a:extLst>
          </p:cNvPr>
          <p:cNvSpPr>
            <a:spLocks noChangeAspect="1"/>
          </p:cNvSpPr>
          <p:nvPr/>
        </p:nvSpPr>
        <p:spPr bwMode="auto">
          <a:xfrm>
            <a:off x="3162751" y="2664901"/>
            <a:ext cx="387313" cy="399918"/>
          </a:xfrm>
          <a:custGeom>
            <a:avLst/>
            <a:gdLst>
              <a:gd name="T0" fmla="*/ 426660 w 158757"/>
              <a:gd name="T1" fmla="*/ 537620 h 164742"/>
              <a:gd name="T2" fmla="*/ 678037 w 158757"/>
              <a:gd name="T3" fmla="*/ 537620 h 164742"/>
              <a:gd name="T4" fmla="*/ 678037 w 158757"/>
              <a:gd name="T5" fmla="*/ 787047 h 164742"/>
              <a:gd name="T6" fmla="*/ 678037 w 158757"/>
              <a:gd name="T7" fmla="*/ 2342653 h 164742"/>
              <a:gd name="T8" fmla="*/ 1465235 w 158757"/>
              <a:gd name="T9" fmla="*/ 2664274 h 164742"/>
              <a:gd name="T10" fmla="*/ 2245823 w 158757"/>
              <a:gd name="T11" fmla="*/ 2342653 h 164742"/>
              <a:gd name="T12" fmla="*/ 2245823 w 158757"/>
              <a:gd name="T13" fmla="*/ 787047 h 164742"/>
              <a:gd name="T14" fmla="*/ 2245823 w 158757"/>
              <a:gd name="T15" fmla="*/ 537620 h 164742"/>
              <a:gd name="T16" fmla="*/ 2497206 w 158757"/>
              <a:gd name="T17" fmla="*/ 537620 h 164742"/>
              <a:gd name="T18" fmla="*/ 2497206 w 158757"/>
              <a:gd name="T19" fmla="*/ 2592080 h 164742"/>
              <a:gd name="T20" fmla="*/ 1465235 w 158757"/>
              <a:gd name="T21" fmla="*/ 3018713 h 164742"/>
              <a:gd name="T22" fmla="*/ 426660 w 158757"/>
              <a:gd name="T23" fmla="*/ 2592080 h 164742"/>
              <a:gd name="T24" fmla="*/ 426660 w 158757"/>
              <a:gd name="T25" fmla="*/ 537620 h 164742"/>
              <a:gd name="T26" fmla="*/ 1465359 w 158757"/>
              <a:gd name="T27" fmla="*/ 0 h 164742"/>
              <a:gd name="T28" fmla="*/ 1637890 w 158757"/>
              <a:gd name="T29" fmla="*/ 178346 h 164742"/>
              <a:gd name="T30" fmla="*/ 1637890 w 158757"/>
              <a:gd name="T31" fmla="*/ 1327693 h 164742"/>
              <a:gd name="T32" fmla="*/ 1465359 w 158757"/>
              <a:gd name="T33" fmla="*/ 1506039 h 164742"/>
              <a:gd name="T34" fmla="*/ 1292829 w 158757"/>
              <a:gd name="T35" fmla="*/ 1327693 h 164742"/>
              <a:gd name="T36" fmla="*/ 1292829 w 158757"/>
              <a:gd name="T37" fmla="*/ 178346 h 164742"/>
              <a:gd name="T38" fmla="*/ 1465359 w 158757"/>
              <a:gd name="T39" fmla="*/ 0 h 1647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8757" h="164742">
                <a:moveTo>
                  <a:pt x="23127" y="29340"/>
                </a:moveTo>
                <a:cubicBezTo>
                  <a:pt x="27072" y="25400"/>
                  <a:pt x="33167" y="25400"/>
                  <a:pt x="36753" y="29340"/>
                </a:cubicBezTo>
                <a:cubicBezTo>
                  <a:pt x="40697" y="32922"/>
                  <a:pt x="40697" y="39012"/>
                  <a:pt x="36753" y="42952"/>
                </a:cubicBezTo>
                <a:cubicBezTo>
                  <a:pt x="13446" y="66235"/>
                  <a:pt x="13446" y="104205"/>
                  <a:pt x="36753" y="127847"/>
                </a:cubicBezTo>
                <a:cubicBezTo>
                  <a:pt x="48227" y="138951"/>
                  <a:pt x="63287" y="145399"/>
                  <a:pt x="79423" y="145399"/>
                </a:cubicBezTo>
                <a:cubicBezTo>
                  <a:pt x="95559" y="145399"/>
                  <a:pt x="110619" y="138951"/>
                  <a:pt x="121735" y="127847"/>
                </a:cubicBezTo>
                <a:cubicBezTo>
                  <a:pt x="145401" y="104205"/>
                  <a:pt x="145401" y="66235"/>
                  <a:pt x="121735" y="42952"/>
                </a:cubicBezTo>
                <a:cubicBezTo>
                  <a:pt x="118149" y="39012"/>
                  <a:pt x="118149" y="32922"/>
                  <a:pt x="121735" y="29340"/>
                </a:cubicBezTo>
                <a:cubicBezTo>
                  <a:pt x="125321" y="25400"/>
                  <a:pt x="131775" y="25400"/>
                  <a:pt x="135361" y="29340"/>
                </a:cubicBezTo>
                <a:cubicBezTo>
                  <a:pt x="166556" y="60146"/>
                  <a:pt x="166556" y="110653"/>
                  <a:pt x="135361" y="141459"/>
                </a:cubicBezTo>
                <a:cubicBezTo>
                  <a:pt x="119942" y="156861"/>
                  <a:pt x="99503" y="164742"/>
                  <a:pt x="79423" y="164742"/>
                </a:cubicBezTo>
                <a:cubicBezTo>
                  <a:pt x="58984" y="164742"/>
                  <a:pt x="38904" y="156861"/>
                  <a:pt x="23127" y="141459"/>
                </a:cubicBezTo>
                <a:cubicBezTo>
                  <a:pt x="-7710" y="110653"/>
                  <a:pt x="-7710" y="60146"/>
                  <a:pt x="23127" y="29340"/>
                </a:cubicBezTo>
                <a:close/>
                <a:moveTo>
                  <a:pt x="79430" y="0"/>
                </a:moveTo>
                <a:cubicBezTo>
                  <a:pt x="84625" y="0"/>
                  <a:pt x="88782" y="4686"/>
                  <a:pt x="88782" y="9733"/>
                </a:cubicBezTo>
                <a:lnTo>
                  <a:pt x="88782" y="72457"/>
                </a:lnTo>
                <a:cubicBezTo>
                  <a:pt x="88782" y="77864"/>
                  <a:pt x="84625" y="82190"/>
                  <a:pt x="79430" y="82190"/>
                </a:cubicBezTo>
                <a:cubicBezTo>
                  <a:pt x="74234" y="82190"/>
                  <a:pt x="70078" y="77864"/>
                  <a:pt x="70078" y="72457"/>
                </a:cubicBezTo>
                <a:lnTo>
                  <a:pt x="70078" y="9733"/>
                </a:lnTo>
                <a:cubicBezTo>
                  <a:pt x="70078" y="4686"/>
                  <a:pt x="74234" y="0"/>
                  <a:pt x="7943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19" name="Freeform 631">
            <a:extLst>
              <a:ext uri="{FF2B5EF4-FFF2-40B4-BE49-F238E27FC236}">
                <a16:creationId xmlns:a16="http://schemas.microsoft.com/office/drawing/2014/main" id="{00503E0C-DA05-5E49-AAC0-1BE9CF60F953}"/>
              </a:ext>
            </a:extLst>
          </p:cNvPr>
          <p:cNvSpPr>
            <a:spLocks noChangeAspect="1"/>
          </p:cNvSpPr>
          <p:nvPr/>
        </p:nvSpPr>
        <p:spPr bwMode="auto">
          <a:xfrm>
            <a:off x="5796673" y="4845427"/>
            <a:ext cx="516799" cy="443462"/>
          </a:xfrm>
          <a:custGeom>
            <a:avLst/>
            <a:gdLst>
              <a:gd name="T0" fmla="*/ 502583 w 212659"/>
              <a:gd name="T1" fmla="*/ 401651 h 182199"/>
              <a:gd name="T2" fmla="*/ 471075 w 212659"/>
              <a:gd name="T3" fmla="*/ 570713 h 182199"/>
              <a:gd name="T4" fmla="*/ 439567 w 212659"/>
              <a:gd name="T5" fmla="*/ 401651 h 182199"/>
              <a:gd name="T6" fmla="*/ 337348 w 212659"/>
              <a:gd name="T7" fmla="*/ 331399 h 182199"/>
              <a:gd name="T8" fmla="*/ 411627 w 212659"/>
              <a:gd name="T9" fmla="*/ 580501 h 182199"/>
              <a:gd name="T10" fmla="*/ 346933 w 212659"/>
              <a:gd name="T11" fmla="*/ 580501 h 182199"/>
              <a:gd name="T12" fmla="*/ 337348 w 212659"/>
              <a:gd name="T13" fmla="*/ 397338 h 182199"/>
              <a:gd name="T14" fmla="*/ 326566 w 212659"/>
              <a:gd name="T15" fmla="*/ 459611 h 182199"/>
              <a:gd name="T16" fmla="*/ 263068 w 212659"/>
              <a:gd name="T17" fmla="*/ 459611 h 182199"/>
              <a:gd name="T18" fmla="*/ 337348 w 212659"/>
              <a:gd name="T19" fmla="*/ 331399 h 182199"/>
              <a:gd name="T20" fmla="*/ 482096 w 212659"/>
              <a:gd name="T21" fmla="*/ 289988 h 182199"/>
              <a:gd name="T22" fmla="*/ 426097 w 212659"/>
              <a:gd name="T23" fmla="*/ 326264 h 182199"/>
              <a:gd name="T24" fmla="*/ 232534 w 212659"/>
              <a:gd name="T25" fmla="*/ 383096 h 182199"/>
              <a:gd name="T26" fmla="*/ 199665 w 212659"/>
              <a:gd name="T27" fmla="*/ 581410 h 182199"/>
              <a:gd name="T28" fmla="*/ 166796 w 212659"/>
              <a:gd name="T29" fmla="*/ 383096 h 182199"/>
              <a:gd name="T30" fmla="*/ 67170 w 212659"/>
              <a:gd name="T31" fmla="*/ 155007 h 182199"/>
              <a:gd name="T32" fmla="*/ 61109 w 212659"/>
              <a:gd name="T33" fmla="*/ 222711 h 182199"/>
              <a:gd name="T34" fmla="*/ 16253 w 212659"/>
              <a:gd name="T35" fmla="*/ 234590 h 182199"/>
              <a:gd name="T36" fmla="*/ 21101 w 212659"/>
              <a:gd name="T37" fmla="*/ 163320 h 182199"/>
              <a:gd name="T38" fmla="*/ 214428 w 212659"/>
              <a:gd name="T39" fmla="*/ 131405 h 182199"/>
              <a:gd name="T40" fmla="*/ 242648 w 212659"/>
              <a:gd name="T41" fmla="*/ 190674 h 182199"/>
              <a:gd name="T42" fmla="*/ 126083 w 212659"/>
              <a:gd name="T43" fmla="*/ 484608 h 182199"/>
              <a:gd name="T44" fmla="*/ 59826 w 212659"/>
              <a:gd name="T45" fmla="*/ 484608 h 182199"/>
              <a:gd name="T46" fmla="*/ 214428 w 212659"/>
              <a:gd name="T47" fmla="*/ 131405 h 182199"/>
              <a:gd name="T48" fmla="*/ 609499 w 212659"/>
              <a:gd name="T49" fmla="*/ 382254 h 182199"/>
              <a:gd name="T50" fmla="*/ 576522 w 212659"/>
              <a:gd name="T51" fmla="*/ 602780 h 182199"/>
              <a:gd name="T52" fmla="*/ 543549 w 212659"/>
              <a:gd name="T53" fmla="*/ 382254 h 182199"/>
              <a:gd name="T54" fmla="*/ 300506 w 212659"/>
              <a:gd name="T55" fmla="*/ 139799 h 182199"/>
              <a:gd name="T56" fmla="*/ 334464 w 212659"/>
              <a:gd name="T57" fmla="*/ 0 h 182199"/>
              <a:gd name="T58" fmla="*/ 683731 w 212659"/>
              <a:gd name="T59" fmla="*/ 415705 h 182199"/>
              <a:gd name="T60" fmla="*/ 334464 w 212659"/>
              <a:gd name="T61" fmla="*/ 65637 h 182199"/>
              <a:gd name="T62" fmla="*/ 102833 w 212659"/>
              <a:gd name="T63" fmla="*/ 119122 h 182199"/>
              <a:gd name="T64" fmla="*/ 334464 w 212659"/>
              <a:gd name="T65" fmla="*/ 0 h 182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2659" h="182199">
                <a:moveTo>
                  <a:pt x="139821" y="109537"/>
                </a:moveTo>
                <a:cubicBezTo>
                  <a:pt x="144670" y="109537"/>
                  <a:pt x="149173" y="113872"/>
                  <a:pt x="149173" y="119290"/>
                </a:cubicBezTo>
                <a:lnTo>
                  <a:pt x="149173" y="159748"/>
                </a:lnTo>
                <a:cubicBezTo>
                  <a:pt x="149173" y="165166"/>
                  <a:pt x="144670" y="169501"/>
                  <a:pt x="139821" y="169501"/>
                </a:cubicBezTo>
                <a:cubicBezTo>
                  <a:pt x="134625" y="169501"/>
                  <a:pt x="130469" y="165166"/>
                  <a:pt x="130469" y="159748"/>
                </a:cubicBezTo>
                <a:lnTo>
                  <a:pt x="130469" y="119290"/>
                </a:lnTo>
                <a:cubicBezTo>
                  <a:pt x="130469" y="113872"/>
                  <a:pt x="134625" y="109537"/>
                  <a:pt x="139821" y="109537"/>
                </a:cubicBezTo>
                <a:close/>
                <a:moveTo>
                  <a:pt x="100129" y="98425"/>
                </a:moveTo>
                <a:cubicBezTo>
                  <a:pt x="112219" y="98425"/>
                  <a:pt x="122176" y="108579"/>
                  <a:pt x="122176" y="120910"/>
                </a:cubicBezTo>
                <a:lnTo>
                  <a:pt x="122176" y="172408"/>
                </a:lnTo>
                <a:cubicBezTo>
                  <a:pt x="122176" y="177847"/>
                  <a:pt x="117909" y="182199"/>
                  <a:pt x="112575" y="182199"/>
                </a:cubicBezTo>
                <a:cubicBezTo>
                  <a:pt x="107241" y="182199"/>
                  <a:pt x="102974" y="177847"/>
                  <a:pt x="102974" y="172408"/>
                </a:cubicBezTo>
                <a:lnTo>
                  <a:pt x="102974" y="120910"/>
                </a:lnTo>
                <a:cubicBezTo>
                  <a:pt x="102974" y="119459"/>
                  <a:pt x="101551" y="118009"/>
                  <a:pt x="100129" y="118009"/>
                </a:cubicBezTo>
                <a:cubicBezTo>
                  <a:pt x="98351" y="118009"/>
                  <a:pt x="96929" y="119459"/>
                  <a:pt x="96929" y="120910"/>
                </a:cubicBezTo>
                <a:lnTo>
                  <a:pt x="96929" y="136504"/>
                </a:lnTo>
                <a:cubicBezTo>
                  <a:pt x="96929" y="141582"/>
                  <a:pt x="93017" y="146296"/>
                  <a:pt x="87327" y="146296"/>
                </a:cubicBezTo>
                <a:cubicBezTo>
                  <a:pt x="82349" y="146296"/>
                  <a:pt x="78082" y="141582"/>
                  <a:pt x="78082" y="136504"/>
                </a:cubicBezTo>
                <a:lnTo>
                  <a:pt x="78082" y="120910"/>
                </a:lnTo>
                <a:cubicBezTo>
                  <a:pt x="78082" y="108579"/>
                  <a:pt x="88039" y="98425"/>
                  <a:pt x="100129" y="98425"/>
                </a:cubicBezTo>
                <a:close/>
                <a:moveTo>
                  <a:pt x="100455" y="63500"/>
                </a:moveTo>
                <a:cubicBezTo>
                  <a:pt x="117437" y="63500"/>
                  <a:pt x="133336" y="71760"/>
                  <a:pt x="143092" y="86126"/>
                </a:cubicBezTo>
                <a:cubicBezTo>
                  <a:pt x="145983" y="90435"/>
                  <a:pt x="144537" y="96541"/>
                  <a:pt x="140201" y="99773"/>
                </a:cubicBezTo>
                <a:cubicBezTo>
                  <a:pt x="135504" y="102646"/>
                  <a:pt x="129723" y="101209"/>
                  <a:pt x="126471" y="96900"/>
                </a:cubicBezTo>
                <a:cubicBezTo>
                  <a:pt x="121051" y="87921"/>
                  <a:pt x="110933" y="82893"/>
                  <a:pt x="100455" y="82893"/>
                </a:cubicBezTo>
                <a:cubicBezTo>
                  <a:pt x="83111" y="82893"/>
                  <a:pt x="69019" y="96541"/>
                  <a:pt x="69019" y="113779"/>
                </a:cubicBezTo>
                <a:lnTo>
                  <a:pt x="69019" y="162981"/>
                </a:lnTo>
                <a:cubicBezTo>
                  <a:pt x="69019" y="168368"/>
                  <a:pt x="64683" y="172678"/>
                  <a:pt x="59263" y="172678"/>
                </a:cubicBezTo>
                <a:cubicBezTo>
                  <a:pt x="53843" y="172678"/>
                  <a:pt x="49507" y="168368"/>
                  <a:pt x="49507" y="162981"/>
                </a:cubicBezTo>
                <a:lnTo>
                  <a:pt x="49507" y="113779"/>
                </a:lnTo>
                <a:cubicBezTo>
                  <a:pt x="49507" y="85766"/>
                  <a:pt x="72271" y="63500"/>
                  <a:pt x="100455" y="63500"/>
                </a:cubicBezTo>
                <a:close/>
                <a:moveTo>
                  <a:pt x="19937" y="46037"/>
                </a:moveTo>
                <a:cubicBezTo>
                  <a:pt x="24255" y="49212"/>
                  <a:pt x="25334" y="54856"/>
                  <a:pt x="22455" y="59090"/>
                </a:cubicBezTo>
                <a:cubicBezTo>
                  <a:pt x="20656" y="61559"/>
                  <a:pt x="19577" y="63676"/>
                  <a:pt x="18138" y="66145"/>
                </a:cubicBezTo>
                <a:cubicBezTo>
                  <a:pt x="16338" y="68967"/>
                  <a:pt x="13100" y="71084"/>
                  <a:pt x="9502" y="71084"/>
                </a:cubicBezTo>
                <a:cubicBezTo>
                  <a:pt x="8062" y="71084"/>
                  <a:pt x="6263" y="70731"/>
                  <a:pt x="4824" y="69673"/>
                </a:cubicBezTo>
                <a:cubicBezTo>
                  <a:pt x="146" y="67204"/>
                  <a:pt x="-1293" y="61206"/>
                  <a:pt x="1226" y="56620"/>
                </a:cubicBezTo>
                <a:cubicBezTo>
                  <a:pt x="2665" y="54151"/>
                  <a:pt x="4464" y="50976"/>
                  <a:pt x="6263" y="48506"/>
                </a:cubicBezTo>
                <a:cubicBezTo>
                  <a:pt x="9502" y="43920"/>
                  <a:pt x="15619" y="42862"/>
                  <a:pt x="19937" y="46037"/>
                </a:cubicBezTo>
                <a:close/>
                <a:moveTo>
                  <a:pt x="63645" y="39027"/>
                </a:moveTo>
                <a:cubicBezTo>
                  <a:pt x="68379" y="36512"/>
                  <a:pt x="74206" y="38667"/>
                  <a:pt x="76755" y="43338"/>
                </a:cubicBezTo>
                <a:cubicBezTo>
                  <a:pt x="79305" y="48367"/>
                  <a:pt x="77120" y="54115"/>
                  <a:pt x="72021" y="56630"/>
                </a:cubicBezTo>
                <a:cubicBezTo>
                  <a:pt x="50898" y="67048"/>
                  <a:pt x="37423" y="88244"/>
                  <a:pt x="37423" y="111955"/>
                </a:cubicBezTo>
                <a:lnTo>
                  <a:pt x="37423" y="143928"/>
                </a:lnTo>
                <a:cubicBezTo>
                  <a:pt x="37423" y="149317"/>
                  <a:pt x="32689" y="153628"/>
                  <a:pt x="27226" y="153628"/>
                </a:cubicBezTo>
                <a:cubicBezTo>
                  <a:pt x="22127" y="153628"/>
                  <a:pt x="17757" y="149317"/>
                  <a:pt x="17757" y="143928"/>
                </a:cubicBezTo>
                <a:lnTo>
                  <a:pt x="17757" y="111955"/>
                </a:lnTo>
                <a:cubicBezTo>
                  <a:pt x="17757" y="80700"/>
                  <a:pt x="35238" y="53037"/>
                  <a:pt x="63645" y="39027"/>
                </a:cubicBezTo>
                <a:close/>
                <a:moveTo>
                  <a:pt x="98981" y="31750"/>
                </a:moveTo>
                <a:cubicBezTo>
                  <a:pt x="143932" y="31750"/>
                  <a:pt x="180907" y="68297"/>
                  <a:pt x="180907" y="113529"/>
                </a:cubicBezTo>
                <a:lnTo>
                  <a:pt x="180907" y="169255"/>
                </a:lnTo>
                <a:cubicBezTo>
                  <a:pt x="180907" y="174683"/>
                  <a:pt x="176557" y="179025"/>
                  <a:pt x="171119" y="179025"/>
                </a:cubicBezTo>
                <a:cubicBezTo>
                  <a:pt x="165682" y="179025"/>
                  <a:pt x="161332" y="174683"/>
                  <a:pt x="161332" y="169255"/>
                </a:cubicBezTo>
                <a:lnTo>
                  <a:pt x="161332" y="113529"/>
                </a:lnTo>
                <a:cubicBezTo>
                  <a:pt x="161332" y="79153"/>
                  <a:pt x="133419" y="51290"/>
                  <a:pt x="98981" y="51290"/>
                </a:cubicBezTo>
                <a:cubicBezTo>
                  <a:pt x="93544" y="51290"/>
                  <a:pt x="89194" y="46948"/>
                  <a:pt x="89194" y="41520"/>
                </a:cubicBezTo>
                <a:cubicBezTo>
                  <a:pt x="89194" y="36092"/>
                  <a:pt x="93544" y="31750"/>
                  <a:pt x="98981" y="31750"/>
                </a:cubicBezTo>
                <a:close/>
                <a:moveTo>
                  <a:pt x="99273" y="0"/>
                </a:moveTo>
                <a:cubicBezTo>
                  <a:pt x="161546" y="0"/>
                  <a:pt x="212659" y="50902"/>
                  <a:pt x="212659" y="113717"/>
                </a:cubicBezTo>
                <a:cubicBezTo>
                  <a:pt x="212659" y="119132"/>
                  <a:pt x="208340" y="123464"/>
                  <a:pt x="202940" y="123464"/>
                </a:cubicBezTo>
                <a:cubicBezTo>
                  <a:pt x="197541" y="123464"/>
                  <a:pt x="193222" y="119132"/>
                  <a:pt x="193222" y="113717"/>
                </a:cubicBezTo>
                <a:cubicBezTo>
                  <a:pt x="193222" y="61732"/>
                  <a:pt x="151107" y="19494"/>
                  <a:pt x="99273" y="19494"/>
                </a:cubicBezTo>
                <a:cubicBezTo>
                  <a:pt x="79475" y="19494"/>
                  <a:pt x="60038" y="25631"/>
                  <a:pt x="44200" y="37184"/>
                </a:cubicBezTo>
                <a:cubicBezTo>
                  <a:pt x="39880" y="40433"/>
                  <a:pt x="33761" y="39350"/>
                  <a:pt x="30522" y="35379"/>
                </a:cubicBezTo>
                <a:cubicBezTo>
                  <a:pt x="27282" y="30685"/>
                  <a:pt x="28362" y="24548"/>
                  <a:pt x="32681" y="21660"/>
                </a:cubicBezTo>
                <a:cubicBezTo>
                  <a:pt x="52119" y="7220"/>
                  <a:pt x="75156" y="0"/>
                  <a:pt x="9927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0" name="Freeform 616">
            <a:extLst>
              <a:ext uri="{FF2B5EF4-FFF2-40B4-BE49-F238E27FC236}">
                <a16:creationId xmlns:a16="http://schemas.microsoft.com/office/drawing/2014/main" id="{6264A2A2-D18C-094C-94D0-BCEDFB10B939}"/>
              </a:ext>
            </a:extLst>
          </p:cNvPr>
          <p:cNvSpPr>
            <a:spLocks noChangeAspect="1"/>
          </p:cNvSpPr>
          <p:nvPr/>
        </p:nvSpPr>
        <p:spPr bwMode="auto">
          <a:xfrm>
            <a:off x="4480886" y="3715632"/>
            <a:ext cx="401064" cy="435441"/>
          </a:xfrm>
          <a:custGeom>
            <a:avLst/>
            <a:gdLst>
              <a:gd name="T0" fmla="*/ 659912 w 164742"/>
              <a:gd name="T1" fmla="*/ 2336316 h 178666"/>
              <a:gd name="T2" fmla="*/ 359959 w 164742"/>
              <a:gd name="T3" fmla="*/ 2633553 h 178666"/>
              <a:gd name="T4" fmla="*/ 659912 w 164742"/>
              <a:gd name="T5" fmla="*/ 2924185 h 178666"/>
              <a:gd name="T6" fmla="*/ 866568 w 164742"/>
              <a:gd name="T7" fmla="*/ 2838309 h 178666"/>
              <a:gd name="T8" fmla="*/ 946697 w 164742"/>
              <a:gd name="T9" fmla="*/ 2648972 h 178666"/>
              <a:gd name="T10" fmla="*/ 938563 w 164742"/>
              <a:gd name="T11" fmla="*/ 2640491 h 178666"/>
              <a:gd name="T12" fmla="*/ 938563 w 164742"/>
              <a:gd name="T13" fmla="*/ 2597934 h 178666"/>
              <a:gd name="T14" fmla="*/ 866568 w 164742"/>
              <a:gd name="T15" fmla="*/ 2423018 h 178666"/>
              <a:gd name="T16" fmla="*/ 659912 w 164742"/>
              <a:gd name="T17" fmla="*/ 2336316 h 178666"/>
              <a:gd name="T18" fmla="*/ 2390404 w 164742"/>
              <a:gd name="T19" fmla="*/ 1784939 h 178666"/>
              <a:gd name="T20" fmla="*/ 2090430 w 164742"/>
              <a:gd name="T21" fmla="*/ 2078530 h 178666"/>
              <a:gd name="T22" fmla="*/ 2390404 w 164742"/>
              <a:gd name="T23" fmla="*/ 2372104 h 178666"/>
              <a:gd name="T24" fmla="*/ 2683705 w 164742"/>
              <a:gd name="T25" fmla="*/ 2078530 h 178666"/>
              <a:gd name="T26" fmla="*/ 2390404 w 164742"/>
              <a:gd name="T27" fmla="*/ 1784939 h 178666"/>
              <a:gd name="T28" fmla="*/ 2686234 w 164742"/>
              <a:gd name="T29" fmla="*/ 438969 h 178666"/>
              <a:gd name="T30" fmla="*/ 1289413 w 164742"/>
              <a:gd name="T31" fmla="*/ 964404 h 178666"/>
              <a:gd name="T32" fmla="*/ 1289413 w 164742"/>
              <a:gd name="T33" fmla="*/ 1152734 h 178666"/>
              <a:gd name="T34" fmla="*/ 2686234 w 164742"/>
              <a:gd name="T35" fmla="*/ 616001 h 178666"/>
              <a:gd name="T36" fmla="*/ 2759067 w 164742"/>
              <a:gd name="T37" fmla="*/ 6645 h 178666"/>
              <a:gd name="T38" fmla="*/ 2951052 w 164742"/>
              <a:gd name="T39" fmla="*/ 26589 h 178666"/>
              <a:gd name="T40" fmla="*/ 3043722 w 164742"/>
              <a:gd name="T41" fmla="*/ 179566 h 178666"/>
              <a:gd name="T42" fmla="*/ 3043722 w 164742"/>
              <a:gd name="T43" fmla="*/ 2061844 h 178666"/>
              <a:gd name="T44" fmla="*/ 3038802 w 164742"/>
              <a:gd name="T45" fmla="*/ 2066774 h 178666"/>
              <a:gd name="T46" fmla="*/ 3043664 w 164742"/>
              <a:gd name="T47" fmla="*/ 2078530 h 178666"/>
              <a:gd name="T48" fmla="*/ 2390404 w 164742"/>
              <a:gd name="T49" fmla="*/ 2732422 h 178666"/>
              <a:gd name="T50" fmla="*/ 1730468 w 164742"/>
              <a:gd name="T51" fmla="*/ 2078530 h 178666"/>
              <a:gd name="T52" fmla="*/ 2390404 w 164742"/>
              <a:gd name="T53" fmla="*/ 1424632 h 178666"/>
              <a:gd name="T54" fmla="*/ 2686234 w 164742"/>
              <a:gd name="T55" fmla="*/ 1547559 h 178666"/>
              <a:gd name="T56" fmla="*/ 2686234 w 164742"/>
              <a:gd name="T57" fmla="*/ 1002456 h 178666"/>
              <a:gd name="T58" fmla="*/ 1289413 w 164742"/>
              <a:gd name="T59" fmla="*/ 1539166 h 178666"/>
              <a:gd name="T60" fmla="*/ 1289413 w 164742"/>
              <a:gd name="T61" fmla="*/ 2576443 h 178666"/>
              <a:gd name="T62" fmla="*/ 1313180 w 164742"/>
              <a:gd name="T63" fmla="*/ 2633553 h 178666"/>
              <a:gd name="T64" fmla="*/ 659912 w 164742"/>
              <a:gd name="T65" fmla="*/ 3287475 h 178666"/>
              <a:gd name="T66" fmla="*/ 0 w 164742"/>
              <a:gd name="T67" fmla="*/ 2633553 h 178666"/>
              <a:gd name="T68" fmla="*/ 659912 w 164742"/>
              <a:gd name="T69" fmla="*/ 1979631 h 178666"/>
              <a:gd name="T70" fmla="*/ 938563 w 164742"/>
              <a:gd name="T71" fmla="*/ 2096254 h 178666"/>
              <a:gd name="T72" fmla="*/ 938563 w 164742"/>
              <a:gd name="T73" fmla="*/ 838033 h 178666"/>
              <a:gd name="T74" fmla="*/ 1044482 w 164742"/>
              <a:gd name="T75" fmla="*/ 671750 h 17866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164742" h="178666">
                <a:moveTo>
                  <a:pt x="35718" y="126973"/>
                </a:moveTo>
                <a:cubicBezTo>
                  <a:pt x="26699" y="126973"/>
                  <a:pt x="19483" y="134153"/>
                  <a:pt x="19483" y="143127"/>
                </a:cubicBezTo>
                <a:cubicBezTo>
                  <a:pt x="19483" y="151743"/>
                  <a:pt x="26699" y="158922"/>
                  <a:pt x="35718" y="158922"/>
                </a:cubicBezTo>
                <a:cubicBezTo>
                  <a:pt x="40048" y="158922"/>
                  <a:pt x="44017" y="157127"/>
                  <a:pt x="46903" y="154255"/>
                </a:cubicBezTo>
                <a:lnTo>
                  <a:pt x="51240" y="143965"/>
                </a:lnTo>
                <a:lnTo>
                  <a:pt x="50800" y="143504"/>
                </a:lnTo>
                <a:lnTo>
                  <a:pt x="50800" y="141191"/>
                </a:lnTo>
                <a:lnTo>
                  <a:pt x="46903" y="131685"/>
                </a:lnTo>
                <a:cubicBezTo>
                  <a:pt x="44017" y="128768"/>
                  <a:pt x="40048" y="126973"/>
                  <a:pt x="35718" y="126973"/>
                </a:cubicBezTo>
                <a:close/>
                <a:moveTo>
                  <a:pt x="129381" y="97007"/>
                </a:moveTo>
                <a:cubicBezTo>
                  <a:pt x="120361" y="97007"/>
                  <a:pt x="113145" y="104260"/>
                  <a:pt x="113145" y="112963"/>
                </a:cubicBezTo>
                <a:cubicBezTo>
                  <a:pt x="113145" y="121666"/>
                  <a:pt x="120361" y="128918"/>
                  <a:pt x="129381" y="128918"/>
                </a:cubicBezTo>
                <a:cubicBezTo>
                  <a:pt x="138040" y="128918"/>
                  <a:pt x="145256" y="121666"/>
                  <a:pt x="145256" y="112963"/>
                </a:cubicBezTo>
                <a:cubicBezTo>
                  <a:pt x="145256" y="104260"/>
                  <a:pt x="138040" y="97007"/>
                  <a:pt x="129381" y="97007"/>
                </a:cubicBezTo>
                <a:close/>
                <a:moveTo>
                  <a:pt x="145393" y="23857"/>
                </a:moveTo>
                <a:lnTo>
                  <a:pt x="69790" y="52413"/>
                </a:lnTo>
                <a:lnTo>
                  <a:pt x="69790" y="62648"/>
                </a:lnTo>
                <a:lnTo>
                  <a:pt x="145393" y="33478"/>
                </a:lnTo>
                <a:lnTo>
                  <a:pt x="145393" y="23857"/>
                </a:lnTo>
                <a:close/>
                <a:moveTo>
                  <a:pt x="149335" y="361"/>
                </a:moveTo>
                <a:cubicBezTo>
                  <a:pt x="152559" y="-362"/>
                  <a:pt x="156859" y="-1"/>
                  <a:pt x="159726" y="1445"/>
                </a:cubicBezTo>
                <a:cubicBezTo>
                  <a:pt x="162234" y="3614"/>
                  <a:pt x="164742" y="6506"/>
                  <a:pt x="164742" y="9759"/>
                </a:cubicBezTo>
                <a:lnTo>
                  <a:pt x="164742" y="112056"/>
                </a:lnTo>
                <a:lnTo>
                  <a:pt x="164476" y="112324"/>
                </a:lnTo>
                <a:lnTo>
                  <a:pt x="164739" y="112963"/>
                </a:lnTo>
                <a:cubicBezTo>
                  <a:pt x="164739" y="132545"/>
                  <a:pt x="148864" y="148500"/>
                  <a:pt x="129381" y="148500"/>
                </a:cubicBezTo>
                <a:cubicBezTo>
                  <a:pt x="109898" y="148500"/>
                  <a:pt x="93662" y="132545"/>
                  <a:pt x="93662" y="112963"/>
                </a:cubicBezTo>
                <a:cubicBezTo>
                  <a:pt x="93662" y="93381"/>
                  <a:pt x="109898" y="77425"/>
                  <a:pt x="129381" y="77425"/>
                </a:cubicBezTo>
                <a:lnTo>
                  <a:pt x="145393" y="84106"/>
                </a:lnTo>
                <a:lnTo>
                  <a:pt x="145393" y="54481"/>
                </a:lnTo>
                <a:lnTo>
                  <a:pt x="69790" y="83650"/>
                </a:lnTo>
                <a:lnTo>
                  <a:pt x="69790" y="140023"/>
                </a:lnTo>
                <a:lnTo>
                  <a:pt x="71076" y="143127"/>
                </a:lnTo>
                <a:cubicBezTo>
                  <a:pt x="71076" y="162512"/>
                  <a:pt x="55201" y="178666"/>
                  <a:pt x="35718" y="178666"/>
                </a:cubicBezTo>
                <a:cubicBezTo>
                  <a:pt x="15875" y="178666"/>
                  <a:pt x="0" y="162512"/>
                  <a:pt x="0" y="143127"/>
                </a:cubicBezTo>
                <a:cubicBezTo>
                  <a:pt x="0" y="123742"/>
                  <a:pt x="15875" y="107588"/>
                  <a:pt x="35718" y="107588"/>
                </a:cubicBezTo>
                <a:lnTo>
                  <a:pt x="50800" y="113926"/>
                </a:lnTo>
                <a:lnTo>
                  <a:pt x="50800" y="45545"/>
                </a:lnTo>
                <a:cubicBezTo>
                  <a:pt x="50800" y="41569"/>
                  <a:pt x="52950" y="37954"/>
                  <a:pt x="56533" y="36508"/>
                </a:cubicBezTo>
                <a:lnTo>
                  <a:pt x="149335" y="361"/>
                </a:ln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1" name="Freeform 621">
            <a:extLst>
              <a:ext uri="{FF2B5EF4-FFF2-40B4-BE49-F238E27FC236}">
                <a16:creationId xmlns:a16="http://schemas.microsoft.com/office/drawing/2014/main" id="{F6549198-7C23-DA48-885D-2821419E7C23}"/>
              </a:ext>
            </a:extLst>
          </p:cNvPr>
          <p:cNvSpPr>
            <a:spLocks noChangeAspect="1"/>
          </p:cNvSpPr>
          <p:nvPr/>
        </p:nvSpPr>
        <p:spPr bwMode="auto">
          <a:xfrm>
            <a:off x="5888917" y="2642369"/>
            <a:ext cx="332310" cy="438879"/>
          </a:xfrm>
          <a:custGeom>
            <a:avLst/>
            <a:gdLst>
              <a:gd name="T0" fmla="*/ 179020 w 136167"/>
              <a:gd name="T1" fmla="*/ 1334949 h 180612"/>
              <a:gd name="T2" fmla="*/ 358033 w 136167"/>
              <a:gd name="T3" fmla="*/ 1504540 h 180612"/>
              <a:gd name="T4" fmla="*/ 1259759 w 136167"/>
              <a:gd name="T5" fmla="*/ 2398191 h 180612"/>
              <a:gd name="T6" fmla="*/ 2161468 w 136167"/>
              <a:gd name="T7" fmla="*/ 1504540 h 180612"/>
              <a:gd name="T8" fmla="*/ 2340481 w 136167"/>
              <a:gd name="T9" fmla="*/ 1334949 h 180612"/>
              <a:gd name="T10" fmla="*/ 2519501 w 136167"/>
              <a:gd name="T11" fmla="*/ 1504540 h 180612"/>
              <a:gd name="T12" fmla="*/ 1750291 w 136167"/>
              <a:gd name="T13" fmla="*/ 2652983 h 180612"/>
              <a:gd name="T14" fmla="*/ 1432910 w 136167"/>
              <a:gd name="T15" fmla="*/ 2716037 h 180612"/>
              <a:gd name="T16" fmla="*/ 1432910 w 136167"/>
              <a:gd name="T17" fmla="*/ 3122271 h 180612"/>
              <a:gd name="T18" fmla="*/ 1259871 w 136167"/>
              <a:gd name="T19" fmla="*/ 3301713 h 180612"/>
              <a:gd name="T20" fmla="*/ 1086828 w 136167"/>
              <a:gd name="T21" fmla="*/ 3122271 h 180612"/>
              <a:gd name="T22" fmla="*/ 1086828 w 136167"/>
              <a:gd name="T23" fmla="*/ 2715886 h 180612"/>
              <a:gd name="T24" fmla="*/ 772005 w 136167"/>
              <a:gd name="T25" fmla="*/ 2652983 h 180612"/>
              <a:gd name="T26" fmla="*/ 0 w 136167"/>
              <a:gd name="T27" fmla="*/ 1504540 h 180612"/>
              <a:gd name="T28" fmla="*/ 179020 w 136167"/>
              <a:gd name="T29" fmla="*/ 1334949 h 180612"/>
              <a:gd name="T30" fmla="*/ 1245088 w 136167"/>
              <a:gd name="T31" fmla="*/ 355271 h 180612"/>
              <a:gd name="T32" fmla="*/ 973948 w 136167"/>
              <a:gd name="T33" fmla="*/ 625018 h 180612"/>
              <a:gd name="T34" fmla="*/ 973948 w 136167"/>
              <a:gd name="T35" fmla="*/ 1486901 h 180612"/>
              <a:gd name="T36" fmla="*/ 1245088 w 136167"/>
              <a:gd name="T37" fmla="*/ 1756649 h 180612"/>
              <a:gd name="T38" fmla="*/ 1516211 w 136167"/>
              <a:gd name="T39" fmla="*/ 1486901 h 180612"/>
              <a:gd name="T40" fmla="*/ 1516211 w 136167"/>
              <a:gd name="T41" fmla="*/ 625018 h 180612"/>
              <a:gd name="T42" fmla="*/ 1245088 w 136167"/>
              <a:gd name="T43" fmla="*/ 355271 h 180612"/>
              <a:gd name="T44" fmla="*/ 1245088 w 136167"/>
              <a:gd name="T45" fmla="*/ 0 h 180612"/>
              <a:gd name="T46" fmla="*/ 1873298 w 136167"/>
              <a:gd name="T47" fmla="*/ 625018 h 180612"/>
              <a:gd name="T48" fmla="*/ 1873298 w 136167"/>
              <a:gd name="T49" fmla="*/ 1486901 h 180612"/>
              <a:gd name="T50" fmla="*/ 1245088 w 136167"/>
              <a:gd name="T51" fmla="*/ 2111913 h 180612"/>
              <a:gd name="T52" fmla="*/ 616850 w 136167"/>
              <a:gd name="T53" fmla="*/ 1486901 h 180612"/>
              <a:gd name="T54" fmla="*/ 616850 w 136167"/>
              <a:gd name="T55" fmla="*/ 625018 h 180612"/>
              <a:gd name="T56" fmla="*/ 1245088 w 136167"/>
              <a:gd name="T57" fmla="*/ 0 h 1806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6167" h="180612">
                <a:moveTo>
                  <a:pt x="9675" y="73025"/>
                </a:moveTo>
                <a:cubicBezTo>
                  <a:pt x="15050" y="73025"/>
                  <a:pt x="19350" y="77307"/>
                  <a:pt x="19350" y="82302"/>
                </a:cubicBezTo>
                <a:cubicBezTo>
                  <a:pt x="19350" y="109421"/>
                  <a:pt x="41208" y="131187"/>
                  <a:pt x="68084" y="131187"/>
                </a:cubicBezTo>
                <a:cubicBezTo>
                  <a:pt x="94959" y="131187"/>
                  <a:pt x="116817" y="109421"/>
                  <a:pt x="116817" y="82302"/>
                </a:cubicBezTo>
                <a:cubicBezTo>
                  <a:pt x="116817" y="77307"/>
                  <a:pt x="121117" y="73025"/>
                  <a:pt x="126492" y="73025"/>
                </a:cubicBezTo>
                <a:cubicBezTo>
                  <a:pt x="131867" y="73025"/>
                  <a:pt x="136167" y="77307"/>
                  <a:pt x="136167" y="82302"/>
                </a:cubicBezTo>
                <a:cubicBezTo>
                  <a:pt x="136167" y="110670"/>
                  <a:pt x="119034" y="134822"/>
                  <a:pt x="94595" y="145125"/>
                </a:cubicBezTo>
                <a:lnTo>
                  <a:pt x="77442" y="148574"/>
                </a:lnTo>
                <a:lnTo>
                  <a:pt x="77442" y="170796"/>
                </a:lnTo>
                <a:cubicBezTo>
                  <a:pt x="77442" y="176249"/>
                  <a:pt x="73286" y="180612"/>
                  <a:pt x="68090" y="180612"/>
                </a:cubicBezTo>
                <a:cubicBezTo>
                  <a:pt x="62895" y="180612"/>
                  <a:pt x="58738" y="176249"/>
                  <a:pt x="58738" y="170796"/>
                </a:cubicBezTo>
                <a:lnTo>
                  <a:pt x="58738" y="148566"/>
                </a:lnTo>
                <a:lnTo>
                  <a:pt x="41723" y="145125"/>
                </a:lnTo>
                <a:cubicBezTo>
                  <a:pt x="17334" y="134822"/>
                  <a:pt x="0" y="110670"/>
                  <a:pt x="0" y="82302"/>
                </a:cubicBezTo>
                <a:cubicBezTo>
                  <a:pt x="0" y="77307"/>
                  <a:pt x="4300" y="73025"/>
                  <a:pt x="9675" y="73025"/>
                </a:cubicBezTo>
                <a:close/>
                <a:moveTo>
                  <a:pt x="67291" y="19434"/>
                </a:moveTo>
                <a:cubicBezTo>
                  <a:pt x="59428" y="19434"/>
                  <a:pt x="52637" y="25913"/>
                  <a:pt x="52637" y="34190"/>
                </a:cubicBezTo>
                <a:lnTo>
                  <a:pt x="52637" y="81337"/>
                </a:lnTo>
                <a:cubicBezTo>
                  <a:pt x="52637" y="89255"/>
                  <a:pt x="59428" y="96093"/>
                  <a:pt x="67291" y="96093"/>
                </a:cubicBezTo>
                <a:cubicBezTo>
                  <a:pt x="75511" y="96093"/>
                  <a:pt x="81944" y="89255"/>
                  <a:pt x="81944" y="81337"/>
                </a:cubicBezTo>
                <a:lnTo>
                  <a:pt x="81944" y="34190"/>
                </a:lnTo>
                <a:cubicBezTo>
                  <a:pt x="81944" y="25913"/>
                  <a:pt x="75511" y="19434"/>
                  <a:pt x="67291" y="19434"/>
                </a:cubicBezTo>
                <a:close/>
                <a:moveTo>
                  <a:pt x="67291" y="0"/>
                </a:moveTo>
                <a:cubicBezTo>
                  <a:pt x="86232" y="0"/>
                  <a:pt x="101243" y="15476"/>
                  <a:pt x="101243" y="34190"/>
                </a:cubicBezTo>
                <a:lnTo>
                  <a:pt x="101243" y="81337"/>
                </a:lnTo>
                <a:cubicBezTo>
                  <a:pt x="101243" y="100051"/>
                  <a:pt x="86232" y="115527"/>
                  <a:pt x="67291" y="115527"/>
                </a:cubicBezTo>
                <a:cubicBezTo>
                  <a:pt x="48706" y="115527"/>
                  <a:pt x="33338" y="100051"/>
                  <a:pt x="33338" y="81337"/>
                </a:cubicBezTo>
                <a:lnTo>
                  <a:pt x="33338" y="34190"/>
                </a:lnTo>
                <a:cubicBezTo>
                  <a:pt x="33338" y="15476"/>
                  <a:pt x="48706" y="0"/>
                  <a:pt x="67291"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2" name="Freeform 622">
            <a:extLst>
              <a:ext uri="{FF2B5EF4-FFF2-40B4-BE49-F238E27FC236}">
                <a16:creationId xmlns:a16="http://schemas.microsoft.com/office/drawing/2014/main" id="{4A47E038-E6A0-BE45-98AA-ACD8A19AB484}"/>
              </a:ext>
            </a:extLst>
          </p:cNvPr>
          <p:cNvSpPr>
            <a:spLocks noChangeAspect="1"/>
          </p:cNvSpPr>
          <p:nvPr/>
        </p:nvSpPr>
        <p:spPr bwMode="auto">
          <a:xfrm>
            <a:off x="8567535" y="2735187"/>
            <a:ext cx="405647" cy="253243"/>
          </a:xfrm>
          <a:custGeom>
            <a:avLst/>
            <a:gdLst>
              <a:gd name="T0" fmla="*/ 2172256 w 166328"/>
              <a:gd name="T1" fmla="*/ 434138 h 104417"/>
              <a:gd name="T2" fmla="*/ 2362383 w 166328"/>
              <a:gd name="T3" fmla="*/ 608950 h 104417"/>
              <a:gd name="T4" fmla="*/ 2362383 w 166328"/>
              <a:gd name="T5" fmla="*/ 1236931 h 104417"/>
              <a:gd name="T6" fmla="*/ 2172256 w 166328"/>
              <a:gd name="T7" fmla="*/ 1411734 h 104417"/>
              <a:gd name="T8" fmla="*/ 1988920 w 166328"/>
              <a:gd name="T9" fmla="*/ 1236931 h 104417"/>
              <a:gd name="T10" fmla="*/ 1988920 w 166328"/>
              <a:gd name="T11" fmla="*/ 608950 h 104417"/>
              <a:gd name="T12" fmla="*/ 2172256 w 166328"/>
              <a:gd name="T13" fmla="*/ 434138 h 104417"/>
              <a:gd name="T14" fmla="*/ 1670380 w 166328"/>
              <a:gd name="T15" fmla="*/ 434138 h 104417"/>
              <a:gd name="T16" fmla="*/ 1836294 w 166328"/>
              <a:gd name="T17" fmla="*/ 608950 h 104417"/>
              <a:gd name="T18" fmla="*/ 1836294 w 166328"/>
              <a:gd name="T19" fmla="*/ 1236931 h 104417"/>
              <a:gd name="T20" fmla="*/ 1670380 w 166328"/>
              <a:gd name="T21" fmla="*/ 1411734 h 104417"/>
              <a:gd name="T22" fmla="*/ 1491697 w 166328"/>
              <a:gd name="T23" fmla="*/ 1236931 h 104417"/>
              <a:gd name="T24" fmla="*/ 1491697 w 166328"/>
              <a:gd name="T25" fmla="*/ 608950 h 104417"/>
              <a:gd name="T26" fmla="*/ 1670380 w 166328"/>
              <a:gd name="T27" fmla="*/ 434138 h 104417"/>
              <a:gd name="T28" fmla="*/ 1166764 w 166328"/>
              <a:gd name="T29" fmla="*/ 434138 h 104417"/>
              <a:gd name="T30" fmla="*/ 1339054 w 166328"/>
              <a:gd name="T31" fmla="*/ 608950 h 104417"/>
              <a:gd name="T32" fmla="*/ 1339054 w 166328"/>
              <a:gd name="T33" fmla="*/ 1236931 h 104417"/>
              <a:gd name="T34" fmla="*/ 1166764 w 166328"/>
              <a:gd name="T35" fmla="*/ 1411734 h 104417"/>
              <a:gd name="T36" fmla="*/ 994457 w 166328"/>
              <a:gd name="T37" fmla="*/ 1236931 h 104417"/>
              <a:gd name="T38" fmla="*/ 994457 w 166328"/>
              <a:gd name="T39" fmla="*/ 608950 h 104417"/>
              <a:gd name="T40" fmla="*/ 1166764 w 166328"/>
              <a:gd name="T41" fmla="*/ 434138 h 104417"/>
              <a:gd name="T42" fmla="*/ 669547 w 166328"/>
              <a:gd name="T43" fmla="*/ 434138 h 104417"/>
              <a:gd name="T44" fmla="*/ 841827 w 166328"/>
              <a:gd name="T45" fmla="*/ 608950 h 104417"/>
              <a:gd name="T46" fmla="*/ 841827 w 166328"/>
              <a:gd name="T47" fmla="*/ 1236931 h 104417"/>
              <a:gd name="T48" fmla="*/ 669547 w 166328"/>
              <a:gd name="T49" fmla="*/ 1411734 h 104417"/>
              <a:gd name="T50" fmla="*/ 497240 w 166328"/>
              <a:gd name="T51" fmla="*/ 1236931 h 104417"/>
              <a:gd name="T52" fmla="*/ 497240 w 166328"/>
              <a:gd name="T53" fmla="*/ 608950 h 104417"/>
              <a:gd name="T54" fmla="*/ 669547 w 166328"/>
              <a:gd name="T55" fmla="*/ 434138 h 104417"/>
              <a:gd name="T56" fmla="*/ 364821 w 166328"/>
              <a:gd name="T57" fmla="*/ 352060 h 104417"/>
              <a:gd name="T58" fmla="*/ 364821 w 166328"/>
              <a:gd name="T59" fmla="*/ 1551663 h 104417"/>
              <a:gd name="T60" fmla="*/ 2480799 w 166328"/>
              <a:gd name="T61" fmla="*/ 1551663 h 104417"/>
              <a:gd name="T62" fmla="*/ 2480799 w 166328"/>
              <a:gd name="T63" fmla="*/ 1290896 h 104417"/>
              <a:gd name="T64" fmla="*/ 2646615 w 166328"/>
              <a:gd name="T65" fmla="*/ 1108335 h 104417"/>
              <a:gd name="T66" fmla="*/ 2706309 w 166328"/>
              <a:gd name="T67" fmla="*/ 1108335 h 104417"/>
              <a:gd name="T68" fmla="*/ 2706309 w 166328"/>
              <a:gd name="T69" fmla="*/ 749755 h 104417"/>
              <a:gd name="T70" fmla="*/ 2646615 w 166328"/>
              <a:gd name="T71" fmla="*/ 749755 h 104417"/>
              <a:gd name="T72" fmla="*/ 2480799 w 166328"/>
              <a:gd name="T73" fmla="*/ 586776 h 104417"/>
              <a:gd name="T74" fmla="*/ 2480799 w 166328"/>
              <a:gd name="T75" fmla="*/ 352060 h 104417"/>
              <a:gd name="T76" fmla="*/ 139287 w 166328"/>
              <a:gd name="T77" fmla="*/ 0 h 104417"/>
              <a:gd name="T78" fmla="*/ 2646615 w 166328"/>
              <a:gd name="T79" fmla="*/ 0 h 104417"/>
              <a:gd name="T80" fmla="*/ 2838981 w 166328"/>
              <a:gd name="T81" fmla="*/ 169499 h 104417"/>
              <a:gd name="T82" fmla="*/ 2838981 w 166328"/>
              <a:gd name="T83" fmla="*/ 397696 h 104417"/>
              <a:gd name="T84" fmla="*/ 2858881 w 166328"/>
              <a:gd name="T85" fmla="*/ 397696 h 104417"/>
              <a:gd name="T86" fmla="*/ 3064498 w 166328"/>
              <a:gd name="T87" fmla="*/ 586776 h 104417"/>
              <a:gd name="T88" fmla="*/ 3064498 w 166328"/>
              <a:gd name="T89" fmla="*/ 1290896 h 104417"/>
              <a:gd name="T90" fmla="*/ 2858881 w 166328"/>
              <a:gd name="T91" fmla="*/ 1460395 h 104417"/>
              <a:gd name="T92" fmla="*/ 2838981 w 166328"/>
              <a:gd name="T93" fmla="*/ 1460395 h 104417"/>
              <a:gd name="T94" fmla="*/ 2838981 w 166328"/>
              <a:gd name="T95" fmla="*/ 1714659 h 104417"/>
              <a:gd name="T96" fmla="*/ 2646615 w 166328"/>
              <a:gd name="T97" fmla="*/ 1903723 h 104417"/>
              <a:gd name="T98" fmla="*/ 139287 w 166328"/>
              <a:gd name="T99" fmla="*/ 1903723 h 104417"/>
              <a:gd name="T100" fmla="*/ 0 w 166328"/>
              <a:gd name="T101" fmla="*/ 1714659 h 104417"/>
              <a:gd name="T102" fmla="*/ 0 w 166328"/>
              <a:gd name="T103" fmla="*/ 169499 h 104417"/>
              <a:gd name="T104" fmla="*/ 139287 w 166328"/>
              <a:gd name="T105" fmla="*/ 0 h 1044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66328" h="104417">
                <a:moveTo>
                  <a:pt x="117901" y="23812"/>
                </a:moveTo>
                <a:cubicBezTo>
                  <a:pt x="123429" y="23812"/>
                  <a:pt x="128220" y="28073"/>
                  <a:pt x="128220" y="33400"/>
                </a:cubicBezTo>
                <a:lnTo>
                  <a:pt x="128220" y="67844"/>
                </a:lnTo>
                <a:cubicBezTo>
                  <a:pt x="128220" y="73171"/>
                  <a:pt x="123429" y="77432"/>
                  <a:pt x="117901" y="77432"/>
                </a:cubicBezTo>
                <a:cubicBezTo>
                  <a:pt x="112373" y="77432"/>
                  <a:pt x="107950" y="73171"/>
                  <a:pt x="107950" y="67844"/>
                </a:cubicBezTo>
                <a:lnTo>
                  <a:pt x="107950" y="33400"/>
                </a:lnTo>
                <a:cubicBezTo>
                  <a:pt x="107950" y="28073"/>
                  <a:pt x="112373" y="23812"/>
                  <a:pt x="117901" y="23812"/>
                </a:cubicBezTo>
                <a:close/>
                <a:moveTo>
                  <a:pt x="90661" y="23812"/>
                </a:moveTo>
                <a:cubicBezTo>
                  <a:pt x="95856" y="23812"/>
                  <a:pt x="99666" y="28073"/>
                  <a:pt x="99666" y="33400"/>
                </a:cubicBezTo>
                <a:lnTo>
                  <a:pt x="99666" y="67844"/>
                </a:lnTo>
                <a:cubicBezTo>
                  <a:pt x="99666" y="73171"/>
                  <a:pt x="95856" y="77432"/>
                  <a:pt x="90661" y="77432"/>
                </a:cubicBezTo>
                <a:cubicBezTo>
                  <a:pt x="85465" y="77432"/>
                  <a:pt x="80963" y="73171"/>
                  <a:pt x="80963" y="67844"/>
                </a:cubicBezTo>
                <a:lnTo>
                  <a:pt x="80963" y="33400"/>
                </a:lnTo>
                <a:cubicBezTo>
                  <a:pt x="80963" y="28073"/>
                  <a:pt x="85465" y="23812"/>
                  <a:pt x="90661" y="23812"/>
                </a:cubicBezTo>
                <a:close/>
                <a:moveTo>
                  <a:pt x="63327" y="23812"/>
                </a:moveTo>
                <a:cubicBezTo>
                  <a:pt x="68522" y="23812"/>
                  <a:pt x="72678" y="28073"/>
                  <a:pt x="72678" y="33400"/>
                </a:cubicBezTo>
                <a:lnTo>
                  <a:pt x="72678" y="67844"/>
                </a:lnTo>
                <a:cubicBezTo>
                  <a:pt x="72678" y="73171"/>
                  <a:pt x="68522" y="77432"/>
                  <a:pt x="63327" y="77432"/>
                </a:cubicBezTo>
                <a:cubicBezTo>
                  <a:pt x="58131" y="77432"/>
                  <a:pt x="53975" y="73171"/>
                  <a:pt x="53975" y="67844"/>
                </a:cubicBezTo>
                <a:lnTo>
                  <a:pt x="53975" y="33400"/>
                </a:lnTo>
                <a:cubicBezTo>
                  <a:pt x="53975" y="28073"/>
                  <a:pt x="58131" y="23812"/>
                  <a:pt x="63327" y="23812"/>
                </a:cubicBezTo>
                <a:close/>
                <a:moveTo>
                  <a:pt x="36340" y="23812"/>
                </a:moveTo>
                <a:cubicBezTo>
                  <a:pt x="41535" y="23812"/>
                  <a:pt x="45691" y="28073"/>
                  <a:pt x="45691" y="33400"/>
                </a:cubicBezTo>
                <a:lnTo>
                  <a:pt x="45691" y="67844"/>
                </a:lnTo>
                <a:cubicBezTo>
                  <a:pt x="45691" y="73171"/>
                  <a:pt x="41535" y="77432"/>
                  <a:pt x="36340" y="77432"/>
                </a:cubicBezTo>
                <a:cubicBezTo>
                  <a:pt x="31144" y="77432"/>
                  <a:pt x="26988" y="73171"/>
                  <a:pt x="26988" y="67844"/>
                </a:cubicBezTo>
                <a:lnTo>
                  <a:pt x="26988" y="33400"/>
                </a:lnTo>
                <a:cubicBezTo>
                  <a:pt x="26988" y="28073"/>
                  <a:pt x="31144" y="23812"/>
                  <a:pt x="36340" y="23812"/>
                </a:cubicBezTo>
                <a:close/>
                <a:moveTo>
                  <a:pt x="19801" y="19310"/>
                </a:moveTo>
                <a:lnTo>
                  <a:pt x="19801" y="85107"/>
                </a:lnTo>
                <a:lnTo>
                  <a:pt x="134647" y="85107"/>
                </a:lnTo>
                <a:lnTo>
                  <a:pt x="134647" y="70804"/>
                </a:lnTo>
                <a:cubicBezTo>
                  <a:pt x="134647" y="65797"/>
                  <a:pt x="138247" y="60791"/>
                  <a:pt x="143647" y="60791"/>
                </a:cubicBezTo>
                <a:lnTo>
                  <a:pt x="146887" y="60791"/>
                </a:lnTo>
                <a:lnTo>
                  <a:pt x="146887" y="41123"/>
                </a:lnTo>
                <a:lnTo>
                  <a:pt x="143647" y="41123"/>
                </a:lnTo>
                <a:cubicBezTo>
                  <a:pt x="138247" y="41123"/>
                  <a:pt x="134647" y="37547"/>
                  <a:pt x="134647" y="32184"/>
                </a:cubicBezTo>
                <a:lnTo>
                  <a:pt x="134647" y="19310"/>
                </a:lnTo>
                <a:lnTo>
                  <a:pt x="19801" y="19310"/>
                </a:lnTo>
                <a:close/>
                <a:moveTo>
                  <a:pt x="7560" y="0"/>
                </a:moveTo>
                <a:lnTo>
                  <a:pt x="143647" y="0"/>
                </a:lnTo>
                <a:cubicBezTo>
                  <a:pt x="149047" y="0"/>
                  <a:pt x="154088" y="3933"/>
                  <a:pt x="154088" y="9297"/>
                </a:cubicBezTo>
                <a:lnTo>
                  <a:pt x="154088" y="21813"/>
                </a:lnTo>
                <a:lnTo>
                  <a:pt x="155168" y="21813"/>
                </a:lnTo>
                <a:cubicBezTo>
                  <a:pt x="160568" y="21813"/>
                  <a:pt x="166328" y="27177"/>
                  <a:pt x="166328" y="32184"/>
                </a:cubicBezTo>
                <a:lnTo>
                  <a:pt x="166328" y="70804"/>
                </a:lnTo>
                <a:cubicBezTo>
                  <a:pt x="166328" y="76168"/>
                  <a:pt x="160568" y="80101"/>
                  <a:pt x="155168" y="80101"/>
                </a:cubicBezTo>
                <a:lnTo>
                  <a:pt x="154088" y="80101"/>
                </a:lnTo>
                <a:lnTo>
                  <a:pt x="154088" y="94047"/>
                </a:lnTo>
                <a:cubicBezTo>
                  <a:pt x="154088" y="99411"/>
                  <a:pt x="149047" y="104417"/>
                  <a:pt x="143647" y="104417"/>
                </a:cubicBezTo>
                <a:lnTo>
                  <a:pt x="7560" y="104417"/>
                </a:lnTo>
                <a:cubicBezTo>
                  <a:pt x="2160" y="104417"/>
                  <a:pt x="0" y="99411"/>
                  <a:pt x="0" y="94047"/>
                </a:cubicBezTo>
                <a:lnTo>
                  <a:pt x="0" y="9297"/>
                </a:lnTo>
                <a:cubicBezTo>
                  <a:pt x="0" y="3933"/>
                  <a:pt x="2160" y="0"/>
                  <a:pt x="756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3" name="Freeform 61">
            <a:extLst>
              <a:ext uri="{FF2B5EF4-FFF2-40B4-BE49-F238E27FC236}">
                <a16:creationId xmlns:a16="http://schemas.microsoft.com/office/drawing/2014/main" id="{94542A7C-09A4-9C47-A068-953372224D4A}"/>
              </a:ext>
            </a:extLst>
          </p:cNvPr>
          <p:cNvSpPr>
            <a:spLocks noChangeAspect="1"/>
          </p:cNvSpPr>
          <p:nvPr/>
        </p:nvSpPr>
        <p:spPr bwMode="auto">
          <a:xfrm>
            <a:off x="8807028" y="4901004"/>
            <a:ext cx="332310" cy="332310"/>
          </a:xfrm>
          <a:custGeom>
            <a:avLst/>
            <a:gdLst>
              <a:gd name="T0" fmla="*/ 2147483646 w 496"/>
              <a:gd name="T1" fmla="*/ 2147483646 h 496"/>
              <a:gd name="T2" fmla="*/ 2147483646 w 496"/>
              <a:gd name="T3" fmla="*/ 2147483646 h 496"/>
              <a:gd name="T4" fmla="*/ 2147483646 w 496"/>
              <a:gd name="T5" fmla="*/ 2147483646 h 496"/>
              <a:gd name="T6" fmla="*/ 2147483646 w 496"/>
              <a:gd name="T7" fmla="*/ 2147483646 h 496"/>
              <a:gd name="T8" fmla="*/ 2147483646 w 496"/>
              <a:gd name="T9" fmla="*/ 2147483646 h 496"/>
              <a:gd name="T10" fmla="*/ 2147483646 w 496"/>
              <a:gd name="T11" fmla="*/ 2147483646 h 496"/>
              <a:gd name="T12" fmla="*/ 2147483646 w 496"/>
              <a:gd name="T13" fmla="*/ 2147483646 h 496"/>
              <a:gd name="T14" fmla="*/ 2147483646 w 496"/>
              <a:gd name="T15" fmla="*/ 2147483646 h 496"/>
              <a:gd name="T16" fmla="*/ 2147483646 w 496"/>
              <a:gd name="T17" fmla="*/ 2147483646 h 496"/>
              <a:gd name="T18" fmla="*/ 2147483646 w 496"/>
              <a:gd name="T19" fmla="*/ 2147483646 h 496"/>
              <a:gd name="T20" fmla="*/ 2147483646 w 496"/>
              <a:gd name="T21" fmla="*/ 2147483646 h 496"/>
              <a:gd name="T22" fmla="*/ 2147483646 w 496"/>
              <a:gd name="T23" fmla="*/ 2147483646 h 496"/>
              <a:gd name="T24" fmla="*/ 2147483646 w 496"/>
              <a:gd name="T25" fmla="*/ 2147483646 h 496"/>
              <a:gd name="T26" fmla="*/ 2147483646 w 496"/>
              <a:gd name="T27" fmla="*/ 2147483646 h 496"/>
              <a:gd name="T28" fmla="*/ 2147483646 w 496"/>
              <a:gd name="T29" fmla="*/ 2147483646 h 496"/>
              <a:gd name="T30" fmla="*/ 2147483646 w 496"/>
              <a:gd name="T31" fmla="*/ 2147483646 h 496"/>
              <a:gd name="T32" fmla="*/ 2147483646 w 496"/>
              <a:gd name="T33" fmla="*/ 2147483646 h 496"/>
              <a:gd name="T34" fmla="*/ 2147483646 w 496"/>
              <a:gd name="T35" fmla="*/ 2147483646 h 496"/>
              <a:gd name="T36" fmla="*/ 2147483646 w 496"/>
              <a:gd name="T37" fmla="*/ 2147483646 h 496"/>
              <a:gd name="T38" fmla="*/ 2147483646 w 496"/>
              <a:gd name="T39" fmla="*/ 2147483646 h 496"/>
              <a:gd name="T40" fmla="*/ 2147483646 w 496"/>
              <a:gd name="T41" fmla="*/ 2147483646 h 496"/>
              <a:gd name="T42" fmla="*/ 2147483646 w 496"/>
              <a:gd name="T43" fmla="*/ 2147483646 h 496"/>
              <a:gd name="T44" fmla="*/ 2147483646 w 496"/>
              <a:gd name="T45" fmla="*/ 2147483646 h 496"/>
              <a:gd name="T46" fmla="*/ 2147483646 w 496"/>
              <a:gd name="T47" fmla="*/ 2147483646 h 496"/>
              <a:gd name="T48" fmla="*/ 2147483646 w 496"/>
              <a:gd name="T49" fmla="*/ 2147483646 h 496"/>
              <a:gd name="T50" fmla="*/ 2147483646 w 496"/>
              <a:gd name="T51" fmla="*/ 2147483646 h 496"/>
              <a:gd name="T52" fmla="*/ 2147483646 w 496"/>
              <a:gd name="T53" fmla="*/ 2147483646 h 496"/>
              <a:gd name="T54" fmla="*/ 2147483646 w 496"/>
              <a:gd name="T55" fmla="*/ 2147483646 h 496"/>
              <a:gd name="T56" fmla="*/ 1685395135 w 496"/>
              <a:gd name="T57" fmla="*/ 2147483646 h 496"/>
              <a:gd name="T58" fmla="*/ 1685395135 w 496"/>
              <a:gd name="T59" fmla="*/ 2147483646 h 496"/>
              <a:gd name="T60" fmla="*/ 2147483646 w 496"/>
              <a:gd name="T61" fmla="*/ 2147483646 h 496"/>
              <a:gd name="T62" fmla="*/ 2147483646 w 496"/>
              <a:gd name="T63" fmla="*/ 2147483646 h 496"/>
              <a:gd name="T64" fmla="*/ 2147483646 w 496"/>
              <a:gd name="T65" fmla="*/ 2147483646 h 496"/>
              <a:gd name="T66" fmla="*/ 2147483646 w 496"/>
              <a:gd name="T67" fmla="*/ 2147483646 h 496"/>
              <a:gd name="T68" fmla="*/ 2147483646 w 496"/>
              <a:gd name="T69" fmla="*/ 2147483646 h 496"/>
              <a:gd name="T70" fmla="*/ 2147483646 w 496"/>
              <a:gd name="T71" fmla="*/ 2147483646 h 496"/>
              <a:gd name="T72" fmla="*/ 2147483646 w 496"/>
              <a:gd name="T73" fmla="*/ 2147483646 h 496"/>
              <a:gd name="T74" fmla="*/ 2147483646 w 496"/>
              <a:gd name="T75" fmla="*/ 2147483646 h 496"/>
              <a:gd name="T76" fmla="*/ 2147483646 w 496"/>
              <a:gd name="T77" fmla="*/ 2147483646 h 496"/>
              <a:gd name="T78" fmla="*/ 2147483646 w 496"/>
              <a:gd name="T79" fmla="*/ 2147483646 h 496"/>
              <a:gd name="T80" fmla="*/ 2147483646 w 496"/>
              <a:gd name="T81" fmla="*/ 2147483646 h 496"/>
              <a:gd name="T82" fmla="*/ 2147483646 w 496"/>
              <a:gd name="T83" fmla="*/ 2147483646 h 496"/>
              <a:gd name="T84" fmla="*/ 2147483646 w 496"/>
              <a:gd name="T85" fmla="*/ 2147483646 h 496"/>
              <a:gd name="T86" fmla="*/ 2147483646 w 496"/>
              <a:gd name="T87" fmla="*/ 2147483646 h 496"/>
              <a:gd name="T88" fmla="*/ 2147483646 w 496"/>
              <a:gd name="T89" fmla="*/ 2147483646 h 496"/>
              <a:gd name="T90" fmla="*/ 2147483646 w 496"/>
              <a:gd name="T91" fmla="*/ 2147483646 h 496"/>
              <a:gd name="T92" fmla="*/ 2147483646 w 496"/>
              <a:gd name="T93" fmla="*/ 2147483646 h 496"/>
              <a:gd name="T94" fmla="*/ 2147483646 w 496"/>
              <a:gd name="T95" fmla="*/ 2147483646 h 496"/>
              <a:gd name="T96" fmla="*/ 2147483646 w 496"/>
              <a:gd name="T97" fmla="*/ 2147483646 h 496"/>
              <a:gd name="T98" fmla="*/ 2147483646 w 496"/>
              <a:gd name="T99" fmla="*/ 2147483646 h 496"/>
              <a:gd name="T100" fmla="*/ 2147483646 w 496"/>
              <a:gd name="T101" fmla="*/ 2147483646 h 496"/>
              <a:gd name="T102" fmla="*/ 2147483646 w 496"/>
              <a:gd name="T103" fmla="*/ 2147483646 h 496"/>
              <a:gd name="T104" fmla="*/ 2147483646 w 496"/>
              <a:gd name="T105" fmla="*/ 2147483646 h 49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496" h="496">
                <a:moveTo>
                  <a:pt x="399" y="144"/>
                </a:moveTo>
                <a:lnTo>
                  <a:pt x="353" y="98"/>
                </a:lnTo>
                <a:lnTo>
                  <a:pt x="384" y="67"/>
                </a:lnTo>
                <a:lnTo>
                  <a:pt x="429" y="113"/>
                </a:lnTo>
                <a:lnTo>
                  <a:pt x="399" y="144"/>
                </a:lnTo>
                <a:close/>
                <a:moveTo>
                  <a:pt x="83" y="368"/>
                </a:moveTo>
                <a:lnTo>
                  <a:pt x="315" y="136"/>
                </a:lnTo>
                <a:lnTo>
                  <a:pt x="361" y="183"/>
                </a:lnTo>
                <a:lnTo>
                  <a:pt x="129" y="414"/>
                </a:lnTo>
                <a:lnTo>
                  <a:pt x="66" y="430"/>
                </a:lnTo>
                <a:lnTo>
                  <a:pt x="83" y="368"/>
                </a:lnTo>
                <a:close/>
                <a:moveTo>
                  <a:pt x="487" y="95"/>
                </a:moveTo>
                <a:lnTo>
                  <a:pt x="402" y="10"/>
                </a:lnTo>
                <a:cubicBezTo>
                  <a:pt x="392" y="0"/>
                  <a:pt x="375" y="0"/>
                  <a:pt x="364" y="10"/>
                </a:cubicBezTo>
                <a:lnTo>
                  <a:pt x="40" y="335"/>
                </a:lnTo>
                <a:cubicBezTo>
                  <a:pt x="40" y="335"/>
                  <a:pt x="40" y="336"/>
                  <a:pt x="39" y="337"/>
                </a:cubicBezTo>
                <a:cubicBezTo>
                  <a:pt x="38" y="337"/>
                  <a:pt x="38" y="338"/>
                  <a:pt x="37" y="338"/>
                </a:cubicBezTo>
                <a:cubicBezTo>
                  <a:pt x="36" y="339"/>
                  <a:pt x="36" y="340"/>
                  <a:pt x="36" y="341"/>
                </a:cubicBezTo>
                <a:cubicBezTo>
                  <a:pt x="35" y="342"/>
                  <a:pt x="35" y="342"/>
                  <a:pt x="35" y="343"/>
                </a:cubicBezTo>
                <a:cubicBezTo>
                  <a:pt x="34" y="344"/>
                  <a:pt x="34" y="345"/>
                  <a:pt x="34" y="346"/>
                </a:cubicBezTo>
                <a:cubicBezTo>
                  <a:pt x="34" y="346"/>
                  <a:pt x="33" y="346"/>
                  <a:pt x="33" y="347"/>
                </a:cubicBezTo>
                <a:lnTo>
                  <a:pt x="2" y="462"/>
                </a:lnTo>
                <a:cubicBezTo>
                  <a:pt x="0" y="471"/>
                  <a:pt x="2" y="481"/>
                  <a:pt x="10" y="488"/>
                </a:cubicBezTo>
                <a:cubicBezTo>
                  <a:pt x="15" y="493"/>
                  <a:pt x="21" y="495"/>
                  <a:pt x="28" y="495"/>
                </a:cubicBezTo>
                <a:cubicBezTo>
                  <a:pt x="31" y="495"/>
                  <a:pt x="33" y="495"/>
                  <a:pt x="35" y="495"/>
                </a:cubicBezTo>
                <a:lnTo>
                  <a:pt x="150" y="464"/>
                </a:lnTo>
                <a:cubicBezTo>
                  <a:pt x="151" y="464"/>
                  <a:pt x="151" y="464"/>
                  <a:pt x="152" y="464"/>
                </a:cubicBezTo>
                <a:cubicBezTo>
                  <a:pt x="152" y="463"/>
                  <a:pt x="153" y="463"/>
                  <a:pt x="154" y="463"/>
                </a:cubicBezTo>
                <a:cubicBezTo>
                  <a:pt x="155" y="462"/>
                  <a:pt x="156" y="462"/>
                  <a:pt x="156" y="462"/>
                </a:cubicBezTo>
                <a:cubicBezTo>
                  <a:pt x="157" y="461"/>
                  <a:pt x="158" y="460"/>
                  <a:pt x="159" y="460"/>
                </a:cubicBezTo>
                <a:cubicBezTo>
                  <a:pt x="159" y="459"/>
                  <a:pt x="161" y="459"/>
                  <a:pt x="161" y="458"/>
                </a:cubicBezTo>
                <a:cubicBezTo>
                  <a:pt x="162" y="458"/>
                  <a:pt x="162" y="457"/>
                  <a:pt x="162" y="457"/>
                </a:cubicBezTo>
                <a:lnTo>
                  <a:pt x="487" y="133"/>
                </a:lnTo>
                <a:cubicBezTo>
                  <a:pt x="492" y="127"/>
                  <a:pt x="495" y="121"/>
                  <a:pt x="495" y="113"/>
                </a:cubicBezTo>
                <a:cubicBezTo>
                  <a:pt x="495" y="106"/>
                  <a:pt x="492" y="100"/>
                  <a:pt x="487" y="95"/>
                </a:cubicBezTo>
                <a:close/>
              </a:path>
            </a:pathLst>
          </a:custGeom>
          <a:solidFill>
            <a:schemeClr val="bg1"/>
          </a:solidFill>
          <a:ln>
            <a:noFill/>
          </a:ln>
        </p:spPr>
        <p:txBody>
          <a:bodyPr wrap="none" anchor="ctr"/>
          <a:lstStyle/>
          <a:p>
            <a:endParaRPr lang="en-US" sz="900" dirty="0">
              <a:latin typeface="Lato Light" panose="020F0502020204030203" pitchFamily="34" charset="0"/>
            </a:endParaRPr>
          </a:p>
        </p:txBody>
      </p:sp>
      <p:sp>
        <p:nvSpPr>
          <p:cNvPr id="25" name="TextBox 24">
            <a:extLst>
              <a:ext uri="{FF2B5EF4-FFF2-40B4-BE49-F238E27FC236}">
                <a16:creationId xmlns:a16="http://schemas.microsoft.com/office/drawing/2014/main" id="{9E4D1A68-9E6B-024E-BC6A-5E8ACC729953}"/>
              </a:ext>
            </a:extLst>
          </p:cNvPr>
          <p:cNvSpPr txBox="1"/>
          <p:nvPr/>
        </p:nvSpPr>
        <p:spPr>
          <a:xfrm>
            <a:off x="8211595" y="5632029"/>
            <a:ext cx="1523174" cy="338554"/>
          </a:xfrm>
          <a:prstGeom prst="rect">
            <a:avLst/>
          </a:prstGeom>
          <a:noFill/>
        </p:spPr>
        <p:txBody>
          <a:bodyPr wrap="none" rtlCol="0" anchor="b" anchorCtr="0">
            <a:spAutoFit/>
          </a:bodyPr>
          <a:lstStyle/>
          <a:p>
            <a:pPr algn="ctr"/>
            <a:r>
              <a:rPr lang="en-US" sz="1600" b="1" dirty="0">
                <a:solidFill>
                  <a:schemeClr val="accent6"/>
                </a:solidFill>
                <a:latin typeface="Poppins" pitchFamily="2" charset="77"/>
                <a:ea typeface="League Spartan" charset="0"/>
                <a:cs typeface="Poppins" pitchFamily="2" charset="77"/>
              </a:rPr>
              <a:t>Milestone 06</a:t>
            </a:r>
          </a:p>
        </p:txBody>
      </p:sp>
      <p:sp>
        <p:nvSpPr>
          <p:cNvPr id="26" name="Subtitle 2">
            <a:extLst>
              <a:ext uri="{FF2B5EF4-FFF2-40B4-BE49-F238E27FC236}">
                <a16:creationId xmlns:a16="http://schemas.microsoft.com/office/drawing/2014/main" id="{0CD29C68-73BA-D241-AD65-DC4AC3DF4913}"/>
              </a:ext>
            </a:extLst>
          </p:cNvPr>
          <p:cNvSpPr txBox="1">
            <a:spLocks/>
          </p:cNvSpPr>
          <p:nvPr/>
        </p:nvSpPr>
        <p:spPr>
          <a:xfrm>
            <a:off x="7879163" y="6009772"/>
            <a:ext cx="2188038"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29" name="TextBox 28">
            <a:extLst>
              <a:ext uri="{FF2B5EF4-FFF2-40B4-BE49-F238E27FC236}">
                <a16:creationId xmlns:a16="http://schemas.microsoft.com/office/drawing/2014/main" id="{A557EB0B-7A92-1D4B-8E18-5432F7A32781}"/>
              </a:ext>
            </a:extLst>
          </p:cNvPr>
          <p:cNvSpPr txBox="1"/>
          <p:nvPr/>
        </p:nvSpPr>
        <p:spPr>
          <a:xfrm>
            <a:off x="5292684" y="5632029"/>
            <a:ext cx="1524777" cy="338554"/>
          </a:xfrm>
          <a:prstGeom prst="rect">
            <a:avLst/>
          </a:prstGeom>
          <a:noFill/>
        </p:spPr>
        <p:txBody>
          <a:bodyPr wrap="none" rtlCol="0" anchor="b" anchorCtr="0">
            <a:spAutoFit/>
          </a:bodyPr>
          <a:lstStyle/>
          <a:p>
            <a:pPr algn="ctr"/>
            <a:r>
              <a:rPr lang="en-US" sz="1600" b="1" dirty="0">
                <a:solidFill>
                  <a:schemeClr val="accent5"/>
                </a:solidFill>
                <a:latin typeface="Poppins" pitchFamily="2" charset="77"/>
                <a:ea typeface="League Spartan" charset="0"/>
                <a:cs typeface="Poppins" pitchFamily="2" charset="77"/>
              </a:rPr>
              <a:t>Milestone 05</a:t>
            </a:r>
          </a:p>
        </p:txBody>
      </p:sp>
      <p:sp>
        <p:nvSpPr>
          <p:cNvPr id="30" name="Subtitle 2">
            <a:extLst>
              <a:ext uri="{FF2B5EF4-FFF2-40B4-BE49-F238E27FC236}">
                <a16:creationId xmlns:a16="http://schemas.microsoft.com/office/drawing/2014/main" id="{80BB24E2-9977-B34C-BCDA-36A0DC947C6C}"/>
              </a:ext>
            </a:extLst>
          </p:cNvPr>
          <p:cNvSpPr txBox="1">
            <a:spLocks/>
          </p:cNvSpPr>
          <p:nvPr/>
        </p:nvSpPr>
        <p:spPr>
          <a:xfrm>
            <a:off x="4961053" y="6009772"/>
            <a:ext cx="2188038"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2" name="TextBox 31">
            <a:extLst>
              <a:ext uri="{FF2B5EF4-FFF2-40B4-BE49-F238E27FC236}">
                <a16:creationId xmlns:a16="http://schemas.microsoft.com/office/drawing/2014/main" id="{CE8609FF-F98A-464C-937F-5A4BB67242EB}"/>
              </a:ext>
            </a:extLst>
          </p:cNvPr>
          <p:cNvSpPr txBox="1"/>
          <p:nvPr/>
        </p:nvSpPr>
        <p:spPr>
          <a:xfrm>
            <a:off x="5300263" y="1263103"/>
            <a:ext cx="1508747" cy="338554"/>
          </a:xfrm>
          <a:prstGeom prst="rect">
            <a:avLst/>
          </a:prstGeom>
          <a:noFill/>
        </p:spPr>
        <p:txBody>
          <a:bodyPr wrap="none" rtlCol="0" anchor="b" anchorCtr="0">
            <a:spAutoFit/>
          </a:bodyPr>
          <a:lstStyle/>
          <a:p>
            <a:pPr algn="ctr"/>
            <a:r>
              <a:rPr lang="en-US" sz="1600" b="1" dirty="0">
                <a:solidFill>
                  <a:schemeClr val="accent2"/>
                </a:solidFill>
                <a:latin typeface="Poppins" pitchFamily="2" charset="77"/>
                <a:ea typeface="League Spartan" charset="0"/>
                <a:cs typeface="Poppins" pitchFamily="2" charset="77"/>
              </a:rPr>
              <a:t>Milestone 02</a:t>
            </a:r>
          </a:p>
        </p:txBody>
      </p:sp>
      <p:sp>
        <p:nvSpPr>
          <p:cNvPr id="33" name="Subtitle 2">
            <a:extLst>
              <a:ext uri="{FF2B5EF4-FFF2-40B4-BE49-F238E27FC236}">
                <a16:creationId xmlns:a16="http://schemas.microsoft.com/office/drawing/2014/main" id="{27BA8EA0-1D71-3B42-9193-D83A604F1ABD}"/>
              </a:ext>
            </a:extLst>
          </p:cNvPr>
          <p:cNvSpPr txBox="1">
            <a:spLocks/>
          </p:cNvSpPr>
          <p:nvPr/>
        </p:nvSpPr>
        <p:spPr>
          <a:xfrm>
            <a:off x="4960617" y="1640846"/>
            <a:ext cx="2188038"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t>
            </a:r>
          </a:p>
        </p:txBody>
      </p:sp>
      <p:sp>
        <p:nvSpPr>
          <p:cNvPr id="35" name="TextBox 34">
            <a:extLst>
              <a:ext uri="{FF2B5EF4-FFF2-40B4-BE49-F238E27FC236}">
                <a16:creationId xmlns:a16="http://schemas.microsoft.com/office/drawing/2014/main" id="{B4F0354A-C69E-2049-A886-9727A8ACAD03}"/>
              </a:ext>
            </a:extLst>
          </p:cNvPr>
          <p:cNvSpPr txBox="1"/>
          <p:nvPr/>
        </p:nvSpPr>
        <p:spPr>
          <a:xfrm>
            <a:off x="7995286" y="1263103"/>
            <a:ext cx="1515158" cy="338554"/>
          </a:xfrm>
          <a:prstGeom prst="rect">
            <a:avLst/>
          </a:prstGeom>
          <a:noFill/>
        </p:spPr>
        <p:txBody>
          <a:bodyPr wrap="none" rtlCol="0" anchor="b" anchorCtr="0">
            <a:spAutoFit/>
          </a:bodyPr>
          <a:lstStyle/>
          <a:p>
            <a:pPr algn="ctr"/>
            <a:r>
              <a:rPr lang="en-US" sz="1600" b="1" dirty="0">
                <a:solidFill>
                  <a:schemeClr val="accent3"/>
                </a:solidFill>
                <a:latin typeface="Poppins" pitchFamily="2" charset="77"/>
                <a:ea typeface="League Spartan" charset="0"/>
                <a:cs typeface="Poppins" pitchFamily="2" charset="77"/>
              </a:rPr>
              <a:t>Milestone 03</a:t>
            </a:r>
          </a:p>
        </p:txBody>
      </p:sp>
      <p:sp>
        <p:nvSpPr>
          <p:cNvPr id="36" name="Subtitle 2">
            <a:extLst>
              <a:ext uri="{FF2B5EF4-FFF2-40B4-BE49-F238E27FC236}">
                <a16:creationId xmlns:a16="http://schemas.microsoft.com/office/drawing/2014/main" id="{A7DD9283-CA3C-4C4D-B190-E1EBC1E721D1}"/>
              </a:ext>
            </a:extLst>
          </p:cNvPr>
          <p:cNvSpPr txBox="1">
            <a:spLocks/>
          </p:cNvSpPr>
          <p:nvPr/>
        </p:nvSpPr>
        <p:spPr>
          <a:xfrm>
            <a:off x="7658846" y="1640846"/>
            <a:ext cx="2188038"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8" name="TextBox 37">
            <a:extLst>
              <a:ext uri="{FF2B5EF4-FFF2-40B4-BE49-F238E27FC236}">
                <a16:creationId xmlns:a16="http://schemas.microsoft.com/office/drawing/2014/main" id="{F43A9936-838A-B649-A139-286B5110F13D}"/>
              </a:ext>
            </a:extLst>
          </p:cNvPr>
          <p:cNvSpPr txBox="1"/>
          <p:nvPr/>
        </p:nvSpPr>
        <p:spPr>
          <a:xfrm>
            <a:off x="2622071" y="1263103"/>
            <a:ext cx="1468672" cy="338554"/>
          </a:xfrm>
          <a:prstGeom prst="rect">
            <a:avLst/>
          </a:prstGeom>
          <a:noFill/>
        </p:spPr>
        <p:txBody>
          <a:bodyPr wrap="none" rtlCol="0" anchor="b" anchorCtr="0">
            <a:spAutoFit/>
          </a:bodyPr>
          <a:lstStyle/>
          <a:p>
            <a:pPr algn="ctr"/>
            <a:r>
              <a:rPr lang="en-US" sz="1600" b="1" dirty="0">
                <a:solidFill>
                  <a:schemeClr val="accent1"/>
                </a:solidFill>
                <a:latin typeface="Poppins" pitchFamily="2" charset="77"/>
                <a:ea typeface="League Spartan" charset="0"/>
                <a:cs typeface="Poppins" pitchFamily="2" charset="77"/>
              </a:rPr>
              <a:t>Milestone 01</a:t>
            </a:r>
          </a:p>
        </p:txBody>
      </p:sp>
      <p:sp>
        <p:nvSpPr>
          <p:cNvPr id="39" name="Subtitle 2">
            <a:extLst>
              <a:ext uri="{FF2B5EF4-FFF2-40B4-BE49-F238E27FC236}">
                <a16:creationId xmlns:a16="http://schemas.microsoft.com/office/drawing/2014/main" id="{F507B3E3-663D-FB41-A9AA-94E468A34257}"/>
              </a:ext>
            </a:extLst>
          </p:cNvPr>
          <p:cNvSpPr txBox="1">
            <a:spLocks/>
          </p:cNvSpPr>
          <p:nvPr/>
        </p:nvSpPr>
        <p:spPr>
          <a:xfrm>
            <a:off x="2262388" y="1640846"/>
            <a:ext cx="2188038"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1" name="TextBox 40">
            <a:extLst>
              <a:ext uri="{FF2B5EF4-FFF2-40B4-BE49-F238E27FC236}">
                <a16:creationId xmlns:a16="http://schemas.microsoft.com/office/drawing/2014/main" id="{E5EAFB07-6B31-F543-BC5F-A63E8AD4B784}"/>
              </a:ext>
            </a:extLst>
          </p:cNvPr>
          <p:cNvSpPr txBox="1"/>
          <p:nvPr/>
        </p:nvSpPr>
        <p:spPr>
          <a:xfrm>
            <a:off x="2371367" y="5628682"/>
            <a:ext cx="1531188" cy="338554"/>
          </a:xfrm>
          <a:prstGeom prst="rect">
            <a:avLst/>
          </a:prstGeom>
          <a:noFill/>
        </p:spPr>
        <p:txBody>
          <a:bodyPr wrap="none" rtlCol="0" anchor="b" anchorCtr="0">
            <a:spAutoFit/>
          </a:bodyPr>
          <a:lstStyle/>
          <a:p>
            <a:pPr algn="ctr"/>
            <a:r>
              <a:rPr lang="en-US" sz="1600" b="1" dirty="0">
                <a:solidFill>
                  <a:schemeClr val="accent4"/>
                </a:solidFill>
                <a:latin typeface="Poppins" pitchFamily="2" charset="77"/>
                <a:ea typeface="League Spartan" charset="0"/>
                <a:cs typeface="Poppins" pitchFamily="2" charset="77"/>
              </a:rPr>
              <a:t>Milestone 04</a:t>
            </a:r>
          </a:p>
        </p:txBody>
      </p:sp>
      <p:sp>
        <p:nvSpPr>
          <p:cNvPr id="42" name="Subtitle 2">
            <a:extLst>
              <a:ext uri="{FF2B5EF4-FFF2-40B4-BE49-F238E27FC236}">
                <a16:creationId xmlns:a16="http://schemas.microsoft.com/office/drawing/2014/main" id="{3E0D219D-E2E8-D640-82AA-3C35E5EA50D2}"/>
              </a:ext>
            </a:extLst>
          </p:cNvPr>
          <p:cNvSpPr txBox="1">
            <a:spLocks/>
          </p:cNvSpPr>
          <p:nvPr/>
        </p:nvSpPr>
        <p:spPr>
          <a:xfrm>
            <a:off x="2042942" y="6006425"/>
            <a:ext cx="2188038"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t>
            </a:r>
          </a:p>
        </p:txBody>
      </p:sp>
    </p:spTree>
    <p:extLst>
      <p:ext uri="{BB962C8B-B14F-4D97-AF65-F5344CB8AC3E}">
        <p14:creationId xmlns:p14="http://schemas.microsoft.com/office/powerpoint/2010/main" val="234930864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extBox 8">
            <a:extLst>
              <a:ext uri="{FF2B5EF4-FFF2-40B4-BE49-F238E27FC236}">
                <a16:creationId xmlns:a16="http://schemas.microsoft.com/office/drawing/2014/main" id="{5957C344-A6B8-3146-A917-9C12E619DC68}"/>
              </a:ext>
            </a:extLst>
          </p:cNvPr>
          <p:cNvSpPr txBox="1"/>
          <p:nvPr/>
        </p:nvSpPr>
        <p:spPr>
          <a:xfrm>
            <a:off x="4034391"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0" name="TextBox 9">
            <a:extLst>
              <a:ext uri="{FF2B5EF4-FFF2-40B4-BE49-F238E27FC236}">
                <a16:creationId xmlns:a16="http://schemas.microsoft.com/office/drawing/2014/main" id="{2E1D37D9-905D-0E48-91CC-3D2A00B75BB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0241" name="Freeform 1">
            <a:extLst>
              <a:ext uri="{FF2B5EF4-FFF2-40B4-BE49-F238E27FC236}">
                <a16:creationId xmlns:a16="http://schemas.microsoft.com/office/drawing/2014/main" id="{E9BD0F9A-AEF1-964F-A6CF-38928E60F810}"/>
              </a:ext>
            </a:extLst>
          </p:cNvPr>
          <p:cNvSpPr>
            <a:spLocks noChangeArrowheads="1"/>
          </p:cNvSpPr>
          <p:nvPr/>
        </p:nvSpPr>
        <p:spPr bwMode="auto">
          <a:xfrm>
            <a:off x="1008769" y="3495649"/>
            <a:ext cx="10174463" cy="200182"/>
          </a:xfrm>
          <a:prstGeom prst="roundRect">
            <a:avLst>
              <a:gd name="adj" fmla="val 50000"/>
            </a:avLst>
          </a:prstGeom>
          <a:solidFill>
            <a:schemeClr val="bg1">
              <a:lumMod val="85000"/>
            </a:schemeClr>
          </a:solidFill>
          <a:ln>
            <a:noFill/>
          </a:ln>
          <a:effectLst/>
        </p:spPr>
        <p:txBody>
          <a:bodyPr wrap="none" anchor="ctr"/>
          <a:lstStyle/>
          <a:p>
            <a:endParaRPr lang="en-US" sz="3266" dirty="0">
              <a:latin typeface="Lato Light" panose="020F0502020204030203" pitchFamily="34" charset="0"/>
            </a:endParaRPr>
          </a:p>
        </p:txBody>
      </p:sp>
      <p:sp useBgFill="1">
        <p:nvSpPr>
          <p:cNvPr id="10242" name="Freeform 2">
            <a:extLst>
              <a:ext uri="{FF2B5EF4-FFF2-40B4-BE49-F238E27FC236}">
                <a16:creationId xmlns:a16="http://schemas.microsoft.com/office/drawing/2014/main" id="{7837DB5F-F534-8947-B2F8-9D7E7C2E8DAB}"/>
              </a:ext>
            </a:extLst>
          </p:cNvPr>
          <p:cNvSpPr>
            <a:spLocks noChangeArrowheads="1"/>
          </p:cNvSpPr>
          <p:nvPr/>
        </p:nvSpPr>
        <p:spPr bwMode="auto">
          <a:xfrm>
            <a:off x="5186545" y="1711302"/>
            <a:ext cx="1818912" cy="1818911"/>
          </a:xfrm>
          <a:custGeom>
            <a:avLst/>
            <a:gdLst>
              <a:gd name="T0" fmla="*/ 5568 w 5569"/>
              <a:gd name="T1" fmla="*/ 2784 h 5569"/>
              <a:gd name="T2" fmla="*/ 5568 w 5569"/>
              <a:gd name="T3" fmla="*/ 2784 h 5569"/>
              <a:gd name="T4" fmla="*/ 2785 w 5569"/>
              <a:gd name="T5" fmla="*/ 0 h 5569"/>
              <a:gd name="T6" fmla="*/ 2785 w 5569"/>
              <a:gd name="T7" fmla="*/ 0 h 5569"/>
              <a:gd name="T8" fmla="*/ 0 w 5569"/>
              <a:gd name="T9" fmla="*/ 2784 h 5569"/>
              <a:gd name="T10" fmla="*/ 0 w 5569"/>
              <a:gd name="T11" fmla="*/ 2784 h 5569"/>
              <a:gd name="T12" fmla="*/ 2785 w 5569"/>
              <a:gd name="T13" fmla="*/ 5568 h 5569"/>
              <a:gd name="T14" fmla="*/ 2785 w 5569"/>
              <a:gd name="T15" fmla="*/ 5568 h 5569"/>
              <a:gd name="T16" fmla="*/ 5568 w 5569"/>
              <a:gd name="T17" fmla="*/ 2784 h 5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569" h="5569">
                <a:moveTo>
                  <a:pt x="5568" y="2784"/>
                </a:moveTo>
                <a:lnTo>
                  <a:pt x="5568" y="2784"/>
                </a:lnTo>
                <a:cubicBezTo>
                  <a:pt x="5568" y="1246"/>
                  <a:pt x="4321" y="0"/>
                  <a:pt x="2785" y="0"/>
                </a:cubicBezTo>
                <a:lnTo>
                  <a:pt x="2785" y="0"/>
                </a:lnTo>
                <a:cubicBezTo>
                  <a:pt x="1247" y="0"/>
                  <a:pt x="0" y="1246"/>
                  <a:pt x="0" y="2784"/>
                </a:cubicBezTo>
                <a:lnTo>
                  <a:pt x="0" y="2784"/>
                </a:lnTo>
                <a:cubicBezTo>
                  <a:pt x="0" y="4321"/>
                  <a:pt x="1247" y="5568"/>
                  <a:pt x="2785" y="5568"/>
                </a:cubicBezTo>
                <a:lnTo>
                  <a:pt x="2785" y="5568"/>
                </a:lnTo>
                <a:cubicBezTo>
                  <a:pt x="4321" y="5568"/>
                  <a:pt x="5568" y="4321"/>
                  <a:pt x="5568" y="2784"/>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0243" name="Freeform 3">
            <a:extLst>
              <a:ext uri="{FF2B5EF4-FFF2-40B4-BE49-F238E27FC236}">
                <a16:creationId xmlns:a16="http://schemas.microsoft.com/office/drawing/2014/main" id="{D0A2EB17-C76A-474B-865F-777C5F2E31B8}"/>
              </a:ext>
            </a:extLst>
          </p:cNvPr>
          <p:cNvSpPr>
            <a:spLocks noChangeArrowheads="1"/>
          </p:cNvSpPr>
          <p:nvPr/>
        </p:nvSpPr>
        <p:spPr bwMode="auto">
          <a:xfrm>
            <a:off x="5120298" y="1645055"/>
            <a:ext cx="1951406" cy="1951405"/>
          </a:xfrm>
          <a:custGeom>
            <a:avLst/>
            <a:gdLst>
              <a:gd name="T0" fmla="*/ 2987 w 5973"/>
              <a:gd name="T1" fmla="*/ 404 h 5973"/>
              <a:gd name="T2" fmla="*/ 2987 w 5973"/>
              <a:gd name="T3" fmla="*/ 404 h 5973"/>
              <a:gd name="T4" fmla="*/ 404 w 5973"/>
              <a:gd name="T5" fmla="*/ 2986 h 5973"/>
              <a:gd name="T6" fmla="*/ 404 w 5973"/>
              <a:gd name="T7" fmla="*/ 2986 h 5973"/>
              <a:gd name="T8" fmla="*/ 2987 w 5973"/>
              <a:gd name="T9" fmla="*/ 5567 h 5973"/>
              <a:gd name="T10" fmla="*/ 2987 w 5973"/>
              <a:gd name="T11" fmla="*/ 5567 h 5973"/>
              <a:gd name="T12" fmla="*/ 5568 w 5973"/>
              <a:gd name="T13" fmla="*/ 2986 h 5973"/>
              <a:gd name="T14" fmla="*/ 5568 w 5973"/>
              <a:gd name="T15" fmla="*/ 2986 h 5973"/>
              <a:gd name="T16" fmla="*/ 2987 w 5973"/>
              <a:gd name="T17" fmla="*/ 404 h 5973"/>
              <a:gd name="T18" fmla="*/ 2987 w 5973"/>
              <a:gd name="T19" fmla="*/ 5972 h 5973"/>
              <a:gd name="T20" fmla="*/ 2987 w 5973"/>
              <a:gd name="T21" fmla="*/ 5972 h 5973"/>
              <a:gd name="T22" fmla="*/ 0 w 5973"/>
              <a:gd name="T23" fmla="*/ 2986 h 5973"/>
              <a:gd name="T24" fmla="*/ 0 w 5973"/>
              <a:gd name="T25" fmla="*/ 2986 h 5973"/>
              <a:gd name="T26" fmla="*/ 2987 w 5973"/>
              <a:gd name="T27" fmla="*/ 0 h 5973"/>
              <a:gd name="T28" fmla="*/ 2987 w 5973"/>
              <a:gd name="T29" fmla="*/ 0 h 5973"/>
              <a:gd name="T30" fmla="*/ 5972 w 5973"/>
              <a:gd name="T31" fmla="*/ 2986 h 5973"/>
              <a:gd name="T32" fmla="*/ 5972 w 5973"/>
              <a:gd name="T33" fmla="*/ 2986 h 5973"/>
              <a:gd name="T34" fmla="*/ 2987 w 5973"/>
              <a:gd name="T35" fmla="*/ 5972 h 5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973" h="5973">
                <a:moveTo>
                  <a:pt x="2987" y="404"/>
                </a:moveTo>
                <a:lnTo>
                  <a:pt x="2987" y="404"/>
                </a:lnTo>
                <a:cubicBezTo>
                  <a:pt x="1562" y="404"/>
                  <a:pt x="404" y="1562"/>
                  <a:pt x="404" y="2986"/>
                </a:cubicBezTo>
                <a:lnTo>
                  <a:pt x="404" y="2986"/>
                </a:lnTo>
                <a:cubicBezTo>
                  <a:pt x="404" y="4410"/>
                  <a:pt x="1562" y="5567"/>
                  <a:pt x="2987" y="5567"/>
                </a:cubicBezTo>
                <a:lnTo>
                  <a:pt x="2987" y="5567"/>
                </a:lnTo>
                <a:cubicBezTo>
                  <a:pt x="4409" y="5567"/>
                  <a:pt x="5568" y="4410"/>
                  <a:pt x="5568" y="2986"/>
                </a:cubicBezTo>
                <a:lnTo>
                  <a:pt x="5568" y="2986"/>
                </a:lnTo>
                <a:cubicBezTo>
                  <a:pt x="5568" y="1562"/>
                  <a:pt x="4409" y="404"/>
                  <a:pt x="2987" y="404"/>
                </a:cubicBezTo>
                <a:close/>
                <a:moveTo>
                  <a:pt x="2987" y="5972"/>
                </a:moveTo>
                <a:lnTo>
                  <a:pt x="2987" y="5972"/>
                </a:lnTo>
                <a:cubicBezTo>
                  <a:pt x="1340" y="5972"/>
                  <a:pt x="0" y="4632"/>
                  <a:pt x="0" y="2986"/>
                </a:cubicBezTo>
                <a:lnTo>
                  <a:pt x="0" y="2986"/>
                </a:lnTo>
                <a:cubicBezTo>
                  <a:pt x="0" y="1340"/>
                  <a:pt x="1340" y="0"/>
                  <a:pt x="2987" y="0"/>
                </a:cubicBezTo>
                <a:lnTo>
                  <a:pt x="2987" y="0"/>
                </a:lnTo>
                <a:cubicBezTo>
                  <a:pt x="4632" y="0"/>
                  <a:pt x="5972" y="1340"/>
                  <a:pt x="5972" y="2986"/>
                </a:cubicBezTo>
                <a:lnTo>
                  <a:pt x="5972" y="2986"/>
                </a:lnTo>
                <a:cubicBezTo>
                  <a:pt x="5972" y="4632"/>
                  <a:pt x="4632" y="5972"/>
                  <a:pt x="2987" y="5972"/>
                </a:cubicBezTo>
                <a:close/>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10244" name="Freeform 4">
            <a:extLst>
              <a:ext uri="{FF2B5EF4-FFF2-40B4-BE49-F238E27FC236}">
                <a16:creationId xmlns:a16="http://schemas.microsoft.com/office/drawing/2014/main" id="{0C722B8C-914E-EA49-94D7-692DC28B1871}"/>
              </a:ext>
            </a:extLst>
          </p:cNvPr>
          <p:cNvSpPr>
            <a:spLocks noChangeArrowheads="1"/>
          </p:cNvSpPr>
          <p:nvPr/>
        </p:nvSpPr>
        <p:spPr bwMode="auto">
          <a:xfrm>
            <a:off x="3174711" y="2000773"/>
            <a:ext cx="1536641" cy="1535201"/>
          </a:xfrm>
          <a:custGeom>
            <a:avLst/>
            <a:gdLst>
              <a:gd name="T0" fmla="*/ 4702 w 4703"/>
              <a:gd name="T1" fmla="*/ 2351 h 4702"/>
              <a:gd name="T2" fmla="*/ 4702 w 4703"/>
              <a:gd name="T3" fmla="*/ 2351 h 4702"/>
              <a:gd name="T4" fmla="*/ 2351 w 4703"/>
              <a:gd name="T5" fmla="*/ 0 h 4702"/>
              <a:gd name="T6" fmla="*/ 2351 w 4703"/>
              <a:gd name="T7" fmla="*/ 0 h 4702"/>
              <a:gd name="T8" fmla="*/ 0 w 4703"/>
              <a:gd name="T9" fmla="*/ 2351 h 4702"/>
              <a:gd name="T10" fmla="*/ 0 w 4703"/>
              <a:gd name="T11" fmla="*/ 2351 h 4702"/>
              <a:gd name="T12" fmla="*/ 2351 w 4703"/>
              <a:gd name="T13" fmla="*/ 4701 h 4702"/>
              <a:gd name="T14" fmla="*/ 2351 w 4703"/>
              <a:gd name="T15" fmla="*/ 4701 h 4702"/>
              <a:gd name="T16" fmla="*/ 4702 w 4703"/>
              <a:gd name="T17" fmla="*/ 2351 h 4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03" h="4702">
                <a:moveTo>
                  <a:pt x="4702" y="2351"/>
                </a:moveTo>
                <a:lnTo>
                  <a:pt x="4702" y="2351"/>
                </a:lnTo>
                <a:cubicBezTo>
                  <a:pt x="4702" y="1053"/>
                  <a:pt x="3650" y="0"/>
                  <a:pt x="2351" y="0"/>
                </a:cubicBezTo>
                <a:lnTo>
                  <a:pt x="2351" y="0"/>
                </a:lnTo>
                <a:cubicBezTo>
                  <a:pt x="1053" y="0"/>
                  <a:pt x="0" y="1053"/>
                  <a:pt x="0" y="2351"/>
                </a:cubicBezTo>
                <a:lnTo>
                  <a:pt x="0" y="2351"/>
                </a:lnTo>
                <a:cubicBezTo>
                  <a:pt x="0" y="3649"/>
                  <a:pt x="1053" y="4701"/>
                  <a:pt x="2351" y="4701"/>
                </a:cubicBezTo>
                <a:lnTo>
                  <a:pt x="2351" y="4701"/>
                </a:lnTo>
                <a:cubicBezTo>
                  <a:pt x="3650" y="4701"/>
                  <a:pt x="4702" y="3649"/>
                  <a:pt x="4702" y="2351"/>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0245" name="Freeform 5">
            <a:extLst>
              <a:ext uri="{FF2B5EF4-FFF2-40B4-BE49-F238E27FC236}">
                <a16:creationId xmlns:a16="http://schemas.microsoft.com/office/drawing/2014/main" id="{F038815B-5C4A-3540-9BD3-6890E7119666}"/>
              </a:ext>
            </a:extLst>
          </p:cNvPr>
          <p:cNvSpPr>
            <a:spLocks noChangeArrowheads="1"/>
          </p:cNvSpPr>
          <p:nvPr/>
        </p:nvSpPr>
        <p:spPr bwMode="auto">
          <a:xfrm>
            <a:off x="3108464" y="1934526"/>
            <a:ext cx="1667695" cy="1667695"/>
          </a:xfrm>
          <a:custGeom>
            <a:avLst/>
            <a:gdLst>
              <a:gd name="T0" fmla="*/ 2553 w 5108"/>
              <a:gd name="T1" fmla="*/ 404 h 5106"/>
              <a:gd name="T2" fmla="*/ 2553 w 5108"/>
              <a:gd name="T3" fmla="*/ 404 h 5106"/>
              <a:gd name="T4" fmla="*/ 404 w 5108"/>
              <a:gd name="T5" fmla="*/ 2553 h 5106"/>
              <a:gd name="T6" fmla="*/ 404 w 5108"/>
              <a:gd name="T7" fmla="*/ 2553 h 5106"/>
              <a:gd name="T8" fmla="*/ 2553 w 5108"/>
              <a:gd name="T9" fmla="*/ 4701 h 5106"/>
              <a:gd name="T10" fmla="*/ 2553 w 5108"/>
              <a:gd name="T11" fmla="*/ 4701 h 5106"/>
              <a:gd name="T12" fmla="*/ 4702 w 5108"/>
              <a:gd name="T13" fmla="*/ 2553 h 5106"/>
              <a:gd name="T14" fmla="*/ 4702 w 5108"/>
              <a:gd name="T15" fmla="*/ 2553 h 5106"/>
              <a:gd name="T16" fmla="*/ 2553 w 5108"/>
              <a:gd name="T17" fmla="*/ 404 h 5106"/>
              <a:gd name="T18" fmla="*/ 2553 w 5108"/>
              <a:gd name="T19" fmla="*/ 5105 h 5106"/>
              <a:gd name="T20" fmla="*/ 2553 w 5108"/>
              <a:gd name="T21" fmla="*/ 5105 h 5106"/>
              <a:gd name="T22" fmla="*/ 0 w 5108"/>
              <a:gd name="T23" fmla="*/ 2553 h 5106"/>
              <a:gd name="T24" fmla="*/ 0 w 5108"/>
              <a:gd name="T25" fmla="*/ 2553 h 5106"/>
              <a:gd name="T26" fmla="*/ 2553 w 5108"/>
              <a:gd name="T27" fmla="*/ 0 h 5106"/>
              <a:gd name="T28" fmla="*/ 2553 w 5108"/>
              <a:gd name="T29" fmla="*/ 0 h 5106"/>
              <a:gd name="T30" fmla="*/ 5107 w 5108"/>
              <a:gd name="T31" fmla="*/ 2553 h 5106"/>
              <a:gd name="T32" fmla="*/ 5107 w 5108"/>
              <a:gd name="T33" fmla="*/ 2553 h 5106"/>
              <a:gd name="T34" fmla="*/ 2553 w 5108"/>
              <a:gd name="T35" fmla="*/ 5105 h 5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08" h="5106">
                <a:moveTo>
                  <a:pt x="2553" y="404"/>
                </a:moveTo>
                <a:lnTo>
                  <a:pt x="2553" y="404"/>
                </a:lnTo>
                <a:cubicBezTo>
                  <a:pt x="1369" y="404"/>
                  <a:pt x="404" y="1368"/>
                  <a:pt x="404" y="2553"/>
                </a:cubicBezTo>
                <a:lnTo>
                  <a:pt x="404" y="2553"/>
                </a:lnTo>
                <a:cubicBezTo>
                  <a:pt x="404" y="3737"/>
                  <a:pt x="1369" y="4701"/>
                  <a:pt x="2553" y="4701"/>
                </a:cubicBezTo>
                <a:lnTo>
                  <a:pt x="2553" y="4701"/>
                </a:lnTo>
                <a:cubicBezTo>
                  <a:pt x="3738" y="4701"/>
                  <a:pt x="4702" y="3737"/>
                  <a:pt x="4702" y="2553"/>
                </a:cubicBezTo>
                <a:lnTo>
                  <a:pt x="4702" y="2553"/>
                </a:lnTo>
                <a:cubicBezTo>
                  <a:pt x="4702" y="1368"/>
                  <a:pt x="3738" y="404"/>
                  <a:pt x="2553" y="404"/>
                </a:cubicBezTo>
                <a:close/>
                <a:moveTo>
                  <a:pt x="2553" y="5105"/>
                </a:moveTo>
                <a:lnTo>
                  <a:pt x="2553" y="5105"/>
                </a:lnTo>
                <a:cubicBezTo>
                  <a:pt x="1146" y="5105"/>
                  <a:pt x="0" y="3960"/>
                  <a:pt x="0" y="2553"/>
                </a:cubicBezTo>
                <a:lnTo>
                  <a:pt x="0" y="2553"/>
                </a:lnTo>
                <a:cubicBezTo>
                  <a:pt x="0" y="1145"/>
                  <a:pt x="1146" y="0"/>
                  <a:pt x="2553" y="0"/>
                </a:cubicBezTo>
                <a:lnTo>
                  <a:pt x="2553" y="0"/>
                </a:lnTo>
                <a:cubicBezTo>
                  <a:pt x="3961" y="0"/>
                  <a:pt x="5107" y="1145"/>
                  <a:pt x="5107" y="2553"/>
                </a:cubicBezTo>
                <a:lnTo>
                  <a:pt x="5107" y="2553"/>
                </a:lnTo>
                <a:cubicBezTo>
                  <a:pt x="5107" y="3960"/>
                  <a:pt x="3961" y="5105"/>
                  <a:pt x="2553" y="5105"/>
                </a:cubicBezTo>
                <a:close/>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10246" name="Freeform 6">
            <a:extLst>
              <a:ext uri="{FF2B5EF4-FFF2-40B4-BE49-F238E27FC236}">
                <a16:creationId xmlns:a16="http://schemas.microsoft.com/office/drawing/2014/main" id="{A8161C46-5373-A041-8053-43CC669525C3}"/>
              </a:ext>
            </a:extLst>
          </p:cNvPr>
          <p:cNvSpPr>
            <a:spLocks noChangeArrowheads="1"/>
          </p:cNvSpPr>
          <p:nvPr/>
        </p:nvSpPr>
        <p:spPr bwMode="auto">
          <a:xfrm>
            <a:off x="7482089" y="2000773"/>
            <a:ext cx="1535201" cy="1535201"/>
          </a:xfrm>
          <a:custGeom>
            <a:avLst/>
            <a:gdLst>
              <a:gd name="T0" fmla="*/ 4701 w 4702"/>
              <a:gd name="T1" fmla="*/ 2351 h 4702"/>
              <a:gd name="T2" fmla="*/ 4701 w 4702"/>
              <a:gd name="T3" fmla="*/ 2351 h 4702"/>
              <a:gd name="T4" fmla="*/ 2350 w 4702"/>
              <a:gd name="T5" fmla="*/ 0 h 4702"/>
              <a:gd name="T6" fmla="*/ 2350 w 4702"/>
              <a:gd name="T7" fmla="*/ 0 h 4702"/>
              <a:gd name="T8" fmla="*/ 0 w 4702"/>
              <a:gd name="T9" fmla="*/ 2351 h 4702"/>
              <a:gd name="T10" fmla="*/ 0 w 4702"/>
              <a:gd name="T11" fmla="*/ 2351 h 4702"/>
              <a:gd name="T12" fmla="*/ 2350 w 4702"/>
              <a:gd name="T13" fmla="*/ 4701 h 4702"/>
              <a:gd name="T14" fmla="*/ 2350 w 4702"/>
              <a:gd name="T15" fmla="*/ 4701 h 4702"/>
              <a:gd name="T16" fmla="*/ 4701 w 4702"/>
              <a:gd name="T17" fmla="*/ 2351 h 4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02" h="4702">
                <a:moveTo>
                  <a:pt x="4701" y="2351"/>
                </a:moveTo>
                <a:lnTo>
                  <a:pt x="4701" y="2351"/>
                </a:lnTo>
                <a:cubicBezTo>
                  <a:pt x="4701" y="1053"/>
                  <a:pt x="3649" y="0"/>
                  <a:pt x="2350" y="0"/>
                </a:cubicBezTo>
                <a:lnTo>
                  <a:pt x="2350" y="0"/>
                </a:lnTo>
                <a:cubicBezTo>
                  <a:pt x="1053" y="0"/>
                  <a:pt x="0" y="1053"/>
                  <a:pt x="0" y="2351"/>
                </a:cubicBezTo>
                <a:lnTo>
                  <a:pt x="0" y="2351"/>
                </a:lnTo>
                <a:cubicBezTo>
                  <a:pt x="0" y="3649"/>
                  <a:pt x="1053" y="4701"/>
                  <a:pt x="2350" y="4701"/>
                </a:cubicBezTo>
                <a:lnTo>
                  <a:pt x="2350" y="4701"/>
                </a:lnTo>
                <a:cubicBezTo>
                  <a:pt x="3649" y="4701"/>
                  <a:pt x="4701" y="3649"/>
                  <a:pt x="4701" y="2351"/>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0247" name="Freeform 7">
            <a:extLst>
              <a:ext uri="{FF2B5EF4-FFF2-40B4-BE49-F238E27FC236}">
                <a16:creationId xmlns:a16="http://schemas.microsoft.com/office/drawing/2014/main" id="{E3A4516C-21DC-9F4E-A94B-87F4E38979A3}"/>
              </a:ext>
            </a:extLst>
          </p:cNvPr>
          <p:cNvSpPr>
            <a:spLocks noChangeArrowheads="1"/>
          </p:cNvSpPr>
          <p:nvPr/>
        </p:nvSpPr>
        <p:spPr bwMode="auto">
          <a:xfrm>
            <a:off x="7415842" y="1934526"/>
            <a:ext cx="1667695" cy="1667695"/>
          </a:xfrm>
          <a:custGeom>
            <a:avLst/>
            <a:gdLst>
              <a:gd name="T0" fmla="*/ 2552 w 5106"/>
              <a:gd name="T1" fmla="*/ 404 h 5106"/>
              <a:gd name="T2" fmla="*/ 2552 w 5106"/>
              <a:gd name="T3" fmla="*/ 404 h 5106"/>
              <a:gd name="T4" fmla="*/ 404 w 5106"/>
              <a:gd name="T5" fmla="*/ 2553 h 5106"/>
              <a:gd name="T6" fmla="*/ 404 w 5106"/>
              <a:gd name="T7" fmla="*/ 2553 h 5106"/>
              <a:gd name="T8" fmla="*/ 2552 w 5106"/>
              <a:gd name="T9" fmla="*/ 4701 h 5106"/>
              <a:gd name="T10" fmla="*/ 2552 w 5106"/>
              <a:gd name="T11" fmla="*/ 4701 h 5106"/>
              <a:gd name="T12" fmla="*/ 4701 w 5106"/>
              <a:gd name="T13" fmla="*/ 2553 h 5106"/>
              <a:gd name="T14" fmla="*/ 4701 w 5106"/>
              <a:gd name="T15" fmla="*/ 2553 h 5106"/>
              <a:gd name="T16" fmla="*/ 2552 w 5106"/>
              <a:gd name="T17" fmla="*/ 404 h 5106"/>
              <a:gd name="T18" fmla="*/ 2552 w 5106"/>
              <a:gd name="T19" fmla="*/ 5105 h 5106"/>
              <a:gd name="T20" fmla="*/ 2552 w 5106"/>
              <a:gd name="T21" fmla="*/ 5105 h 5106"/>
              <a:gd name="T22" fmla="*/ 0 w 5106"/>
              <a:gd name="T23" fmla="*/ 2553 h 5106"/>
              <a:gd name="T24" fmla="*/ 0 w 5106"/>
              <a:gd name="T25" fmla="*/ 2553 h 5106"/>
              <a:gd name="T26" fmla="*/ 2552 w 5106"/>
              <a:gd name="T27" fmla="*/ 0 h 5106"/>
              <a:gd name="T28" fmla="*/ 2552 w 5106"/>
              <a:gd name="T29" fmla="*/ 0 h 5106"/>
              <a:gd name="T30" fmla="*/ 5105 w 5106"/>
              <a:gd name="T31" fmla="*/ 2553 h 5106"/>
              <a:gd name="T32" fmla="*/ 5105 w 5106"/>
              <a:gd name="T33" fmla="*/ 2553 h 5106"/>
              <a:gd name="T34" fmla="*/ 2552 w 5106"/>
              <a:gd name="T35" fmla="*/ 5105 h 5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06" h="5106">
                <a:moveTo>
                  <a:pt x="2552" y="404"/>
                </a:moveTo>
                <a:lnTo>
                  <a:pt x="2552" y="404"/>
                </a:lnTo>
                <a:cubicBezTo>
                  <a:pt x="1368" y="404"/>
                  <a:pt x="404" y="1368"/>
                  <a:pt x="404" y="2553"/>
                </a:cubicBezTo>
                <a:lnTo>
                  <a:pt x="404" y="2553"/>
                </a:lnTo>
                <a:cubicBezTo>
                  <a:pt x="404" y="3737"/>
                  <a:pt x="1368" y="4701"/>
                  <a:pt x="2552" y="4701"/>
                </a:cubicBezTo>
                <a:lnTo>
                  <a:pt x="2552" y="4701"/>
                </a:lnTo>
                <a:cubicBezTo>
                  <a:pt x="3738" y="4701"/>
                  <a:pt x="4701" y="3737"/>
                  <a:pt x="4701" y="2553"/>
                </a:cubicBezTo>
                <a:lnTo>
                  <a:pt x="4701" y="2553"/>
                </a:lnTo>
                <a:cubicBezTo>
                  <a:pt x="4701" y="1368"/>
                  <a:pt x="3738" y="404"/>
                  <a:pt x="2552" y="404"/>
                </a:cubicBezTo>
                <a:close/>
                <a:moveTo>
                  <a:pt x="2552" y="5105"/>
                </a:moveTo>
                <a:lnTo>
                  <a:pt x="2552" y="5105"/>
                </a:lnTo>
                <a:cubicBezTo>
                  <a:pt x="1145" y="5105"/>
                  <a:pt x="0" y="3960"/>
                  <a:pt x="0" y="2553"/>
                </a:cubicBezTo>
                <a:lnTo>
                  <a:pt x="0" y="2553"/>
                </a:lnTo>
                <a:cubicBezTo>
                  <a:pt x="0" y="1145"/>
                  <a:pt x="1145" y="0"/>
                  <a:pt x="2552" y="0"/>
                </a:cubicBezTo>
                <a:lnTo>
                  <a:pt x="2552" y="0"/>
                </a:lnTo>
                <a:cubicBezTo>
                  <a:pt x="3960" y="0"/>
                  <a:pt x="5105" y="1145"/>
                  <a:pt x="5105" y="2553"/>
                </a:cubicBezTo>
                <a:lnTo>
                  <a:pt x="5105" y="2553"/>
                </a:lnTo>
                <a:cubicBezTo>
                  <a:pt x="5105" y="3960"/>
                  <a:pt x="3960" y="5105"/>
                  <a:pt x="2552" y="5105"/>
                </a:cubicBezTo>
                <a:close/>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12" name="Freeform 4">
            <a:extLst>
              <a:ext uri="{FF2B5EF4-FFF2-40B4-BE49-F238E27FC236}">
                <a16:creationId xmlns:a16="http://schemas.microsoft.com/office/drawing/2014/main" id="{D963D88C-DC3D-EC42-A26D-0747A0FE0E48}"/>
              </a:ext>
            </a:extLst>
          </p:cNvPr>
          <p:cNvSpPr>
            <a:spLocks noChangeArrowheads="1"/>
          </p:cNvSpPr>
          <p:nvPr/>
        </p:nvSpPr>
        <p:spPr bwMode="auto">
          <a:xfrm>
            <a:off x="1301334" y="2139229"/>
            <a:ext cx="1403788" cy="1402472"/>
          </a:xfrm>
          <a:custGeom>
            <a:avLst/>
            <a:gdLst>
              <a:gd name="T0" fmla="*/ 4702 w 4703"/>
              <a:gd name="T1" fmla="*/ 2351 h 4702"/>
              <a:gd name="T2" fmla="*/ 4702 w 4703"/>
              <a:gd name="T3" fmla="*/ 2351 h 4702"/>
              <a:gd name="T4" fmla="*/ 2351 w 4703"/>
              <a:gd name="T5" fmla="*/ 0 h 4702"/>
              <a:gd name="T6" fmla="*/ 2351 w 4703"/>
              <a:gd name="T7" fmla="*/ 0 h 4702"/>
              <a:gd name="T8" fmla="*/ 0 w 4703"/>
              <a:gd name="T9" fmla="*/ 2351 h 4702"/>
              <a:gd name="T10" fmla="*/ 0 w 4703"/>
              <a:gd name="T11" fmla="*/ 2351 h 4702"/>
              <a:gd name="T12" fmla="*/ 2351 w 4703"/>
              <a:gd name="T13" fmla="*/ 4701 h 4702"/>
              <a:gd name="T14" fmla="*/ 2351 w 4703"/>
              <a:gd name="T15" fmla="*/ 4701 h 4702"/>
              <a:gd name="T16" fmla="*/ 4702 w 4703"/>
              <a:gd name="T17" fmla="*/ 2351 h 4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03" h="4702">
                <a:moveTo>
                  <a:pt x="4702" y="2351"/>
                </a:moveTo>
                <a:lnTo>
                  <a:pt x="4702" y="2351"/>
                </a:lnTo>
                <a:cubicBezTo>
                  <a:pt x="4702" y="1053"/>
                  <a:pt x="3650" y="0"/>
                  <a:pt x="2351" y="0"/>
                </a:cubicBezTo>
                <a:lnTo>
                  <a:pt x="2351" y="0"/>
                </a:lnTo>
                <a:cubicBezTo>
                  <a:pt x="1053" y="0"/>
                  <a:pt x="0" y="1053"/>
                  <a:pt x="0" y="2351"/>
                </a:cubicBezTo>
                <a:lnTo>
                  <a:pt x="0" y="2351"/>
                </a:lnTo>
                <a:cubicBezTo>
                  <a:pt x="0" y="3649"/>
                  <a:pt x="1053" y="4701"/>
                  <a:pt x="2351" y="4701"/>
                </a:cubicBezTo>
                <a:lnTo>
                  <a:pt x="2351" y="4701"/>
                </a:lnTo>
                <a:cubicBezTo>
                  <a:pt x="3650" y="4701"/>
                  <a:pt x="4702" y="3649"/>
                  <a:pt x="4702" y="2351"/>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3" name="Freeform 5">
            <a:extLst>
              <a:ext uri="{FF2B5EF4-FFF2-40B4-BE49-F238E27FC236}">
                <a16:creationId xmlns:a16="http://schemas.microsoft.com/office/drawing/2014/main" id="{A3FD1B3F-8532-DE47-804E-2AE1228BC4D8}"/>
              </a:ext>
            </a:extLst>
          </p:cNvPr>
          <p:cNvSpPr>
            <a:spLocks noChangeArrowheads="1"/>
          </p:cNvSpPr>
          <p:nvPr/>
        </p:nvSpPr>
        <p:spPr bwMode="auto">
          <a:xfrm>
            <a:off x="1240815" y="2078710"/>
            <a:ext cx="1523511" cy="1523511"/>
          </a:xfrm>
          <a:custGeom>
            <a:avLst/>
            <a:gdLst>
              <a:gd name="T0" fmla="*/ 2553 w 5108"/>
              <a:gd name="T1" fmla="*/ 404 h 5106"/>
              <a:gd name="T2" fmla="*/ 2553 w 5108"/>
              <a:gd name="T3" fmla="*/ 404 h 5106"/>
              <a:gd name="T4" fmla="*/ 404 w 5108"/>
              <a:gd name="T5" fmla="*/ 2553 h 5106"/>
              <a:gd name="T6" fmla="*/ 404 w 5108"/>
              <a:gd name="T7" fmla="*/ 2553 h 5106"/>
              <a:gd name="T8" fmla="*/ 2553 w 5108"/>
              <a:gd name="T9" fmla="*/ 4701 h 5106"/>
              <a:gd name="T10" fmla="*/ 2553 w 5108"/>
              <a:gd name="T11" fmla="*/ 4701 h 5106"/>
              <a:gd name="T12" fmla="*/ 4702 w 5108"/>
              <a:gd name="T13" fmla="*/ 2553 h 5106"/>
              <a:gd name="T14" fmla="*/ 4702 w 5108"/>
              <a:gd name="T15" fmla="*/ 2553 h 5106"/>
              <a:gd name="T16" fmla="*/ 2553 w 5108"/>
              <a:gd name="T17" fmla="*/ 404 h 5106"/>
              <a:gd name="T18" fmla="*/ 2553 w 5108"/>
              <a:gd name="T19" fmla="*/ 5105 h 5106"/>
              <a:gd name="T20" fmla="*/ 2553 w 5108"/>
              <a:gd name="T21" fmla="*/ 5105 h 5106"/>
              <a:gd name="T22" fmla="*/ 0 w 5108"/>
              <a:gd name="T23" fmla="*/ 2553 h 5106"/>
              <a:gd name="T24" fmla="*/ 0 w 5108"/>
              <a:gd name="T25" fmla="*/ 2553 h 5106"/>
              <a:gd name="T26" fmla="*/ 2553 w 5108"/>
              <a:gd name="T27" fmla="*/ 0 h 5106"/>
              <a:gd name="T28" fmla="*/ 2553 w 5108"/>
              <a:gd name="T29" fmla="*/ 0 h 5106"/>
              <a:gd name="T30" fmla="*/ 5107 w 5108"/>
              <a:gd name="T31" fmla="*/ 2553 h 5106"/>
              <a:gd name="T32" fmla="*/ 5107 w 5108"/>
              <a:gd name="T33" fmla="*/ 2553 h 5106"/>
              <a:gd name="T34" fmla="*/ 2553 w 5108"/>
              <a:gd name="T35" fmla="*/ 5105 h 5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08" h="5106">
                <a:moveTo>
                  <a:pt x="2553" y="404"/>
                </a:moveTo>
                <a:lnTo>
                  <a:pt x="2553" y="404"/>
                </a:lnTo>
                <a:cubicBezTo>
                  <a:pt x="1369" y="404"/>
                  <a:pt x="404" y="1368"/>
                  <a:pt x="404" y="2553"/>
                </a:cubicBezTo>
                <a:lnTo>
                  <a:pt x="404" y="2553"/>
                </a:lnTo>
                <a:cubicBezTo>
                  <a:pt x="404" y="3737"/>
                  <a:pt x="1369" y="4701"/>
                  <a:pt x="2553" y="4701"/>
                </a:cubicBezTo>
                <a:lnTo>
                  <a:pt x="2553" y="4701"/>
                </a:lnTo>
                <a:cubicBezTo>
                  <a:pt x="3738" y="4701"/>
                  <a:pt x="4702" y="3737"/>
                  <a:pt x="4702" y="2553"/>
                </a:cubicBezTo>
                <a:lnTo>
                  <a:pt x="4702" y="2553"/>
                </a:lnTo>
                <a:cubicBezTo>
                  <a:pt x="4702" y="1368"/>
                  <a:pt x="3738" y="404"/>
                  <a:pt x="2553" y="404"/>
                </a:cubicBezTo>
                <a:close/>
                <a:moveTo>
                  <a:pt x="2553" y="5105"/>
                </a:moveTo>
                <a:lnTo>
                  <a:pt x="2553" y="5105"/>
                </a:lnTo>
                <a:cubicBezTo>
                  <a:pt x="1146" y="5105"/>
                  <a:pt x="0" y="3960"/>
                  <a:pt x="0" y="2553"/>
                </a:cubicBezTo>
                <a:lnTo>
                  <a:pt x="0" y="2553"/>
                </a:lnTo>
                <a:cubicBezTo>
                  <a:pt x="0" y="1145"/>
                  <a:pt x="1146" y="0"/>
                  <a:pt x="2553" y="0"/>
                </a:cubicBezTo>
                <a:lnTo>
                  <a:pt x="2553" y="0"/>
                </a:lnTo>
                <a:cubicBezTo>
                  <a:pt x="3961" y="0"/>
                  <a:pt x="5107" y="1145"/>
                  <a:pt x="5107" y="2553"/>
                </a:cubicBezTo>
                <a:lnTo>
                  <a:pt x="5107" y="2553"/>
                </a:lnTo>
                <a:cubicBezTo>
                  <a:pt x="5107" y="3960"/>
                  <a:pt x="3961" y="5105"/>
                  <a:pt x="2553" y="5105"/>
                </a:cubicBez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19" name="Freeform 4">
            <a:extLst>
              <a:ext uri="{FF2B5EF4-FFF2-40B4-BE49-F238E27FC236}">
                <a16:creationId xmlns:a16="http://schemas.microsoft.com/office/drawing/2014/main" id="{FB607CAD-472B-244C-B289-2539C9966ED7}"/>
              </a:ext>
            </a:extLst>
          </p:cNvPr>
          <p:cNvSpPr>
            <a:spLocks noChangeArrowheads="1"/>
          </p:cNvSpPr>
          <p:nvPr/>
        </p:nvSpPr>
        <p:spPr bwMode="auto">
          <a:xfrm>
            <a:off x="9488194" y="2139229"/>
            <a:ext cx="1403788" cy="1402472"/>
          </a:xfrm>
          <a:custGeom>
            <a:avLst/>
            <a:gdLst>
              <a:gd name="T0" fmla="*/ 4702 w 4703"/>
              <a:gd name="T1" fmla="*/ 2351 h 4702"/>
              <a:gd name="T2" fmla="*/ 4702 w 4703"/>
              <a:gd name="T3" fmla="*/ 2351 h 4702"/>
              <a:gd name="T4" fmla="*/ 2351 w 4703"/>
              <a:gd name="T5" fmla="*/ 0 h 4702"/>
              <a:gd name="T6" fmla="*/ 2351 w 4703"/>
              <a:gd name="T7" fmla="*/ 0 h 4702"/>
              <a:gd name="T8" fmla="*/ 0 w 4703"/>
              <a:gd name="T9" fmla="*/ 2351 h 4702"/>
              <a:gd name="T10" fmla="*/ 0 w 4703"/>
              <a:gd name="T11" fmla="*/ 2351 h 4702"/>
              <a:gd name="T12" fmla="*/ 2351 w 4703"/>
              <a:gd name="T13" fmla="*/ 4701 h 4702"/>
              <a:gd name="T14" fmla="*/ 2351 w 4703"/>
              <a:gd name="T15" fmla="*/ 4701 h 4702"/>
              <a:gd name="T16" fmla="*/ 4702 w 4703"/>
              <a:gd name="T17" fmla="*/ 2351 h 4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703" h="4702">
                <a:moveTo>
                  <a:pt x="4702" y="2351"/>
                </a:moveTo>
                <a:lnTo>
                  <a:pt x="4702" y="2351"/>
                </a:lnTo>
                <a:cubicBezTo>
                  <a:pt x="4702" y="1053"/>
                  <a:pt x="3650" y="0"/>
                  <a:pt x="2351" y="0"/>
                </a:cubicBezTo>
                <a:lnTo>
                  <a:pt x="2351" y="0"/>
                </a:lnTo>
                <a:cubicBezTo>
                  <a:pt x="1053" y="0"/>
                  <a:pt x="0" y="1053"/>
                  <a:pt x="0" y="2351"/>
                </a:cubicBezTo>
                <a:lnTo>
                  <a:pt x="0" y="2351"/>
                </a:lnTo>
                <a:cubicBezTo>
                  <a:pt x="0" y="3649"/>
                  <a:pt x="1053" y="4701"/>
                  <a:pt x="2351" y="4701"/>
                </a:cubicBezTo>
                <a:lnTo>
                  <a:pt x="2351" y="4701"/>
                </a:lnTo>
                <a:cubicBezTo>
                  <a:pt x="3650" y="4701"/>
                  <a:pt x="4702" y="3649"/>
                  <a:pt x="4702" y="2351"/>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0" name="Freeform 5">
            <a:extLst>
              <a:ext uri="{FF2B5EF4-FFF2-40B4-BE49-F238E27FC236}">
                <a16:creationId xmlns:a16="http://schemas.microsoft.com/office/drawing/2014/main" id="{D69CE186-38B1-C442-AFF8-B5CBA9999A8B}"/>
              </a:ext>
            </a:extLst>
          </p:cNvPr>
          <p:cNvSpPr>
            <a:spLocks noChangeArrowheads="1"/>
          </p:cNvSpPr>
          <p:nvPr/>
        </p:nvSpPr>
        <p:spPr bwMode="auto">
          <a:xfrm>
            <a:off x="9427675" y="2078710"/>
            <a:ext cx="1523511" cy="1523511"/>
          </a:xfrm>
          <a:custGeom>
            <a:avLst/>
            <a:gdLst>
              <a:gd name="T0" fmla="*/ 2553 w 5108"/>
              <a:gd name="T1" fmla="*/ 404 h 5106"/>
              <a:gd name="T2" fmla="*/ 2553 w 5108"/>
              <a:gd name="T3" fmla="*/ 404 h 5106"/>
              <a:gd name="T4" fmla="*/ 404 w 5108"/>
              <a:gd name="T5" fmla="*/ 2553 h 5106"/>
              <a:gd name="T6" fmla="*/ 404 w 5108"/>
              <a:gd name="T7" fmla="*/ 2553 h 5106"/>
              <a:gd name="T8" fmla="*/ 2553 w 5108"/>
              <a:gd name="T9" fmla="*/ 4701 h 5106"/>
              <a:gd name="T10" fmla="*/ 2553 w 5108"/>
              <a:gd name="T11" fmla="*/ 4701 h 5106"/>
              <a:gd name="T12" fmla="*/ 4702 w 5108"/>
              <a:gd name="T13" fmla="*/ 2553 h 5106"/>
              <a:gd name="T14" fmla="*/ 4702 w 5108"/>
              <a:gd name="T15" fmla="*/ 2553 h 5106"/>
              <a:gd name="T16" fmla="*/ 2553 w 5108"/>
              <a:gd name="T17" fmla="*/ 404 h 5106"/>
              <a:gd name="T18" fmla="*/ 2553 w 5108"/>
              <a:gd name="T19" fmla="*/ 5105 h 5106"/>
              <a:gd name="T20" fmla="*/ 2553 w 5108"/>
              <a:gd name="T21" fmla="*/ 5105 h 5106"/>
              <a:gd name="T22" fmla="*/ 0 w 5108"/>
              <a:gd name="T23" fmla="*/ 2553 h 5106"/>
              <a:gd name="T24" fmla="*/ 0 w 5108"/>
              <a:gd name="T25" fmla="*/ 2553 h 5106"/>
              <a:gd name="T26" fmla="*/ 2553 w 5108"/>
              <a:gd name="T27" fmla="*/ 0 h 5106"/>
              <a:gd name="T28" fmla="*/ 2553 w 5108"/>
              <a:gd name="T29" fmla="*/ 0 h 5106"/>
              <a:gd name="T30" fmla="*/ 5107 w 5108"/>
              <a:gd name="T31" fmla="*/ 2553 h 5106"/>
              <a:gd name="T32" fmla="*/ 5107 w 5108"/>
              <a:gd name="T33" fmla="*/ 2553 h 5106"/>
              <a:gd name="T34" fmla="*/ 2553 w 5108"/>
              <a:gd name="T35" fmla="*/ 5105 h 5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08" h="5106">
                <a:moveTo>
                  <a:pt x="2553" y="404"/>
                </a:moveTo>
                <a:lnTo>
                  <a:pt x="2553" y="404"/>
                </a:lnTo>
                <a:cubicBezTo>
                  <a:pt x="1369" y="404"/>
                  <a:pt x="404" y="1368"/>
                  <a:pt x="404" y="2553"/>
                </a:cubicBezTo>
                <a:lnTo>
                  <a:pt x="404" y="2553"/>
                </a:lnTo>
                <a:cubicBezTo>
                  <a:pt x="404" y="3737"/>
                  <a:pt x="1369" y="4701"/>
                  <a:pt x="2553" y="4701"/>
                </a:cubicBezTo>
                <a:lnTo>
                  <a:pt x="2553" y="4701"/>
                </a:lnTo>
                <a:cubicBezTo>
                  <a:pt x="3738" y="4701"/>
                  <a:pt x="4702" y="3737"/>
                  <a:pt x="4702" y="2553"/>
                </a:cubicBezTo>
                <a:lnTo>
                  <a:pt x="4702" y="2553"/>
                </a:lnTo>
                <a:cubicBezTo>
                  <a:pt x="4702" y="1368"/>
                  <a:pt x="3738" y="404"/>
                  <a:pt x="2553" y="404"/>
                </a:cubicBezTo>
                <a:close/>
                <a:moveTo>
                  <a:pt x="2553" y="5105"/>
                </a:moveTo>
                <a:lnTo>
                  <a:pt x="2553" y="5105"/>
                </a:lnTo>
                <a:cubicBezTo>
                  <a:pt x="1146" y="5105"/>
                  <a:pt x="0" y="3960"/>
                  <a:pt x="0" y="2553"/>
                </a:cubicBezTo>
                <a:lnTo>
                  <a:pt x="0" y="2553"/>
                </a:lnTo>
                <a:cubicBezTo>
                  <a:pt x="0" y="1145"/>
                  <a:pt x="1146" y="0"/>
                  <a:pt x="2553" y="0"/>
                </a:cubicBezTo>
                <a:lnTo>
                  <a:pt x="2553" y="0"/>
                </a:lnTo>
                <a:cubicBezTo>
                  <a:pt x="3961" y="0"/>
                  <a:pt x="5107" y="1145"/>
                  <a:pt x="5107" y="2553"/>
                </a:cubicBezTo>
                <a:lnTo>
                  <a:pt x="5107" y="2553"/>
                </a:lnTo>
                <a:cubicBezTo>
                  <a:pt x="5107" y="3960"/>
                  <a:pt x="3961" y="5105"/>
                  <a:pt x="2553" y="5105"/>
                </a:cubicBezTo>
                <a:close/>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2" name="TextBox 21">
            <a:extLst>
              <a:ext uri="{FF2B5EF4-FFF2-40B4-BE49-F238E27FC236}">
                <a16:creationId xmlns:a16="http://schemas.microsoft.com/office/drawing/2014/main" id="{6187666D-CD1C-8A48-82BC-0E3814B00161}"/>
              </a:ext>
            </a:extLst>
          </p:cNvPr>
          <p:cNvSpPr txBox="1"/>
          <p:nvPr/>
        </p:nvSpPr>
        <p:spPr>
          <a:xfrm>
            <a:off x="1489448" y="2931682"/>
            <a:ext cx="102624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Q1, 2020</a:t>
            </a:r>
          </a:p>
        </p:txBody>
      </p:sp>
      <p:sp>
        <p:nvSpPr>
          <p:cNvPr id="23" name="Freeform 630">
            <a:extLst>
              <a:ext uri="{FF2B5EF4-FFF2-40B4-BE49-F238E27FC236}">
                <a16:creationId xmlns:a16="http://schemas.microsoft.com/office/drawing/2014/main" id="{8541AABD-AC3C-ED49-84C5-C75B1F7FEFDE}"/>
              </a:ext>
            </a:extLst>
          </p:cNvPr>
          <p:cNvSpPr>
            <a:spLocks noChangeAspect="1"/>
          </p:cNvSpPr>
          <p:nvPr/>
        </p:nvSpPr>
        <p:spPr bwMode="auto">
          <a:xfrm>
            <a:off x="1798144" y="2437999"/>
            <a:ext cx="408854" cy="422160"/>
          </a:xfrm>
          <a:custGeom>
            <a:avLst/>
            <a:gdLst>
              <a:gd name="T0" fmla="*/ 426660 w 158757"/>
              <a:gd name="T1" fmla="*/ 537620 h 164742"/>
              <a:gd name="T2" fmla="*/ 678037 w 158757"/>
              <a:gd name="T3" fmla="*/ 537620 h 164742"/>
              <a:gd name="T4" fmla="*/ 678037 w 158757"/>
              <a:gd name="T5" fmla="*/ 787047 h 164742"/>
              <a:gd name="T6" fmla="*/ 678037 w 158757"/>
              <a:gd name="T7" fmla="*/ 2342653 h 164742"/>
              <a:gd name="T8" fmla="*/ 1465235 w 158757"/>
              <a:gd name="T9" fmla="*/ 2664274 h 164742"/>
              <a:gd name="T10" fmla="*/ 2245823 w 158757"/>
              <a:gd name="T11" fmla="*/ 2342653 h 164742"/>
              <a:gd name="T12" fmla="*/ 2245823 w 158757"/>
              <a:gd name="T13" fmla="*/ 787047 h 164742"/>
              <a:gd name="T14" fmla="*/ 2245823 w 158757"/>
              <a:gd name="T15" fmla="*/ 537620 h 164742"/>
              <a:gd name="T16" fmla="*/ 2497206 w 158757"/>
              <a:gd name="T17" fmla="*/ 537620 h 164742"/>
              <a:gd name="T18" fmla="*/ 2497206 w 158757"/>
              <a:gd name="T19" fmla="*/ 2592080 h 164742"/>
              <a:gd name="T20" fmla="*/ 1465235 w 158757"/>
              <a:gd name="T21" fmla="*/ 3018713 h 164742"/>
              <a:gd name="T22" fmla="*/ 426660 w 158757"/>
              <a:gd name="T23" fmla="*/ 2592080 h 164742"/>
              <a:gd name="T24" fmla="*/ 426660 w 158757"/>
              <a:gd name="T25" fmla="*/ 537620 h 164742"/>
              <a:gd name="T26" fmla="*/ 1465359 w 158757"/>
              <a:gd name="T27" fmla="*/ 0 h 164742"/>
              <a:gd name="T28" fmla="*/ 1637890 w 158757"/>
              <a:gd name="T29" fmla="*/ 178346 h 164742"/>
              <a:gd name="T30" fmla="*/ 1637890 w 158757"/>
              <a:gd name="T31" fmla="*/ 1327693 h 164742"/>
              <a:gd name="T32" fmla="*/ 1465359 w 158757"/>
              <a:gd name="T33" fmla="*/ 1506039 h 164742"/>
              <a:gd name="T34" fmla="*/ 1292829 w 158757"/>
              <a:gd name="T35" fmla="*/ 1327693 h 164742"/>
              <a:gd name="T36" fmla="*/ 1292829 w 158757"/>
              <a:gd name="T37" fmla="*/ 178346 h 164742"/>
              <a:gd name="T38" fmla="*/ 1465359 w 158757"/>
              <a:gd name="T39" fmla="*/ 0 h 1647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8757" h="164742">
                <a:moveTo>
                  <a:pt x="23127" y="29340"/>
                </a:moveTo>
                <a:cubicBezTo>
                  <a:pt x="27072" y="25400"/>
                  <a:pt x="33167" y="25400"/>
                  <a:pt x="36753" y="29340"/>
                </a:cubicBezTo>
                <a:cubicBezTo>
                  <a:pt x="40697" y="32922"/>
                  <a:pt x="40697" y="39012"/>
                  <a:pt x="36753" y="42952"/>
                </a:cubicBezTo>
                <a:cubicBezTo>
                  <a:pt x="13446" y="66235"/>
                  <a:pt x="13446" y="104205"/>
                  <a:pt x="36753" y="127847"/>
                </a:cubicBezTo>
                <a:cubicBezTo>
                  <a:pt x="48227" y="138951"/>
                  <a:pt x="63287" y="145399"/>
                  <a:pt x="79423" y="145399"/>
                </a:cubicBezTo>
                <a:cubicBezTo>
                  <a:pt x="95559" y="145399"/>
                  <a:pt x="110619" y="138951"/>
                  <a:pt x="121735" y="127847"/>
                </a:cubicBezTo>
                <a:cubicBezTo>
                  <a:pt x="145401" y="104205"/>
                  <a:pt x="145401" y="66235"/>
                  <a:pt x="121735" y="42952"/>
                </a:cubicBezTo>
                <a:cubicBezTo>
                  <a:pt x="118149" y="39012"/>
                  <a:pt x="118149" y="32922"/>
                  <a:pt x="121735" y="29340"/>
                </a:cubicBezTo>
                <a:cubicBezTo>
                  <a:pt x="125321" y="25400"/>
                  <a:pt x="131775" y="25400"/>
                  <a:pt x="135361" y="29340"/>
                </a:cubicBezTo>
                <a:cubicBezTo>
                  <a:pt x="166556" y="60146"/>
                  <a:pt x="166556" y="110653"/>
                  <a:pt x="135361" y="141459"/>
                </a:cubicBezTo>
                <a:cubicBezTo>
                  <a:pt x="119942" y="156861"/>
                  <a:pt x="99503" y="164742"/>
                  <a:pt x="79423" y="164742"/>
                </a:cubicBezTo>
                <a:cubicBezTo>
                  <a:pt x="58984" y="164742"/>
                  <a:pt x="38904" y="156861"/>
                  <a:pt x="23127" y="141459"/>
                </a:cubicBezTo>
                <a:cubicBezTo>
                  <a:pt x="-7710" y="110653"/>
                  <a:pt x="-7710" y="60146"/>
                  <a:pt x="23127" y="29340"/>
                </a:cubicBezTo>
                <a:close/>
                <a:moveTo>
                  <a:pt x="79430" y="0"/>
                </a:moveTo>
                <a:cubicBezTo>
                  <a:pt x="84625" y="0"/>
                  <a:pt x="88782" y="4686"/>
                  <a:pt x="88782" y="9733"/>
                </a:cubicBezTo>
                <a:lnTo>
                  <a:pt x="88782" y="72457"/>
                </a:lnTo>
                <a:cubicBezTo>
                  <a:pt x="88782" y="77864"/>
                  <a:pt x="84625" y="82190"/>
                  <a:pt x="79430" y="82190"/>
                </a:cubicBezTo>
                <a:cubicBezTo>
                  <a:pt x="74234" y="82190"/>
                  <a:pt x="70078" y="77864"/>
                  <a:pt x="70078" y="72457"/>
                </a:cubicBezTo>
                <a:lnTo>
                  <a:pt x="70078" y="9733"/>
                </a:lnTo>
                <a:cubicBezTo>
                  <a:pt x="70078" y="4686"/>
                  <a:pt x="74234" y="0"/>
                  <a:pt x="79430" y="0"/>
                </a:cubicBezTo>
                <a:close/>
              </a:path>
            </a:pathLst>
          </a:custGeom>
          <a:solidFill>
            <a:schemeClr val="accent1"/>
          </a:solidFill>
          <a:ln>
            <a:noFill/>
          </a:ln>
        </p:spPr>
        <p:txBody>
          <a:bodyPr anchor="ctr"/>
          <a:lstStyle/>
          <a:p>
            <a:endParaRPr lang="en-US" sz="900" dirty="0">
              <a:latin typeface="Lato Light" panose="020F0502020204030203" pitchFamily="34" charset="0"/>
            </a:endParaRPr>
          </a:p>
        </p:txBody>
      </p:sp>
      <p:sp>
        <p:nvSpPr>
          <p:cNvPr id="24" name="Freeform 631">
            <a:extLst>
              <a:ext uri="{FF2B5EF4-FFF2-40B4-BE49-F238E27FC236}">
                <a16:creationId xmlns:a16="http://schemas.microsoft.com/office/drawing/2014/main" id="{A593F8C4-4D4E-0247-9D5D-84FCDFC8916A}"/>
              </a:ext>
            </a:extLst>
          </p:cNvPr>
          <p:cNvSpPr>
            <a:spLocks noChangeAspect="1"/>
          </p:cNvSpPr>
          <p:nvPr/>
        </p:nvSpPr>
        <p:spPr bwMode="auto">
          <a:xfrm>
            <a:off x="3669541" y="2359260"/>
            <a:ext cx="545542" cy="468126"/>
          </a:xfrm>
          <a:custGeom>
            <a:avLst/>
            <a:gdLst>
              <a:gd name="T0" fmla="*/ 502583 w 212659"/>
              <a:gd name="T1" fmla="*/ 401651 h 182199"/>
              <a:gd name="T2" fmla="*/ 471075 w 212659"/>
              <a:gd name="T3" fmla="*/ 570713 h 182199"/>
              <a:gd name="T4" fmla="*/ 439567 w 212659"/>
              <a:gd name="T5" fmla="*/ 401651 h 182199"/>
              <a:gd name="T6" fmla="*/ 337348 w 212659"/>
              <a:gd name="T7" fmla="*/ 331399 h 182199"/>
              <a:gd name="T8" fmla="*/ 411627 w 212659"/>
              <a:gd name="T9" fmla="*/ 580501 h 182199"/>
              <a:gd name="T10" fmla="*/ 346933 w 212659"/>
              <a:gd name="T11" fmla="*/ 580501 h 182199"/>
              <a:gd name="T12" fmla="*/ 337348 w 212659"/>
              <a:gd name="T13" fmla="*/ 397338 h 182199"/>
              <a:gd name="T14" fmla="*/ 326566 w 212659"/>
              <a:gd name="T15" fmla="*/ 459611 h 182199"/>
              <a:gd name="T16" fmla="*/ 263068 w 212659"/>
              <a:gd name="T17" fmla="*/ 459611 h 182199"/>
              <a:gd name="T18" fmla="*/ 337348 w 212659"/>
              <a:gd name="T19" fmla="*/ 331399 h 182199"/>
              <a:gd name="T20" fmla="*/ 482096 w 212659"/>
              <a:gd name="T21" fmla="*/ 289988 h 182199"/>
              <a:gd name="T22" fmla="*/ 426097 w 212659"/>
              <a:gd name="T23" fmla="*/ 326264 h 182199"/>
              <a:gd name="T24" fmla="*/ 232534 w 212659"/>
              <a:gd name="T25" fmla="*/ 383096 h 182199"/>
              <a:gd name="T26" fmla="*/ 199665 w 212659"/>
              <a:gd name="T27" fmla="*/ 581410 h 182199"/>
              <a:gd name="T28" fmla="*/ 166796 w 212659"/>
              <a:gd name="T29" fmla="*/ 383096 h 182199"/>
              <a:gd name="T30" fmla="*/ 67170 w 212659"/>
              <a:gd name="T31" fmla="*/ 155007 h 182199"/>
              <a:gd name="T32" fmla="*/ 61109 w 212659"/>
              <a:gd name="T33" fmla="*/ 222711 h 182199"/>
              <a:gd name="T34" fmla="*/ 16253 w 212659"/>
              <a:gd name="T35" fmla="*/ 234590 h 182199"/>
              <a:gd name="T36" fmla="*/ 21101 w 212659"/>
              <a:gd name="T37" fmla="*/ 163320 h 182199"/>
              <a:gd name="T38" fmla="*/ 214428 w 212659"/>
              <a:gd name="T39" fmla="*/ 131405 h 182199"/>
              <a:gd name="T40" fmla="*/ 242648 w 212659"/>
              <a:gd name="T41" fmla="*/ 190674 h 182199"/>
              <a:gd name="T42" fmla="*/ 126083 w 212659"/>
              <a:gd name="T43" fmla="*/ 484608 h 182199"/>
              <a:gd name="T44" fmla="*/ 59826 w 212659"/>
              <a:gd name="T45" fmla="*/ 484608 h 182199"/>
              <a:gd name="T46" fmla="*/ 214428 w 212659"/>
              <a:gd name="T47" fmla="*/ 131405 h 182199"/>
              <a:gd name="T48" fmla="*/ 609499 w 212659"/>
              <a:gd name="T49" fmla="*/ 382254 h 182199"/>
              <a:gd name="T50" fmla="*/ 576522 w 212659"/>
              <a:gd name="T51" fmla="*/ 602780 h 182199"/>
              <a:gd name="T52" fmla="*/ 543549 w 212659"/>
              <a:gd name="T53" fmla="*/ 382254 h 182199"/>
              <a:gd name="T54" fmla="*/ 300506 w 212659"/>
              <a:gd name="T55" fmla="*/ 139799 h 182199"/>
              <a:gd name="T56" fmla="*/ 334464 w 212659"/>
              <a:gd name="T57" fmla="*/ 0 h 182199"/>
              <a:gd name="T58" fmla="*/ 683731 w 212659"/>
              <a:gd name="T59" fmla="*/ 415705 h 182199"/>
              <a:gd name="T60" fmla="*/ 334464 w 212659"/>
              <a:gd name="T61" fmla="*/ 65637 h 182199"/>
              <a:gd name="T62" fmla="*/ 102833 w 212659"/>
              <a:gd name="T63" fmla="*/ 119122 h 182199"/>
              <a:gd name="T64" fmla="*/ 334464 w 212659"/>
              <a:gd name="T65" fmla="*/ 0 h 182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2659" h="182199">
                <a:moveTo>
                  <a:pt x="139821" y="109537"/>
                </a:moveTo>
                <a:cubicBezTo>
                  <a:pt x="144670" y="109537"/>
                  <a:pt x="149173" y="113872"/>
                  <a:pt x="149173" y="119290"/>
                </a:cubicBezTo>
                <a:lnTo>
                  <a:pt x="149173" y="159748"/>
                </a:lnTo>
                <a:cubicBezTo>
                  <a:pt x="149173" y="165166"/>
                  <a:pt x="144670" y="169501"/>
                  <a:pt x="139821" y="169501"/>
                </a:cubicBezTo>
                <a:cubicBezTo>
                  <a:pt x="134625" y="169501"/>
                  <a:pt x="130469" y="165166"/>
                  <a:pt x="130469" y="159748"/>
                </a:cubicBezTo>
                <a:lnTo>
                  <a:pt x="130469" y="119290"/>
                </a:lnTo>
                <a:cubicBezTo>
                  <a:pt x="130469" y="113872"/>
                  <a:pt x="134625" y="109537"/>
                  <a:pt x="139821" y="109537"/>
                </a:cubicBezTo>
                <a:close/>
                <a:moveTo>
                  <a:pt x="100129" y="98425"/>
                </a:moveTo>
                <a:cubicBezTo>
                  <a:pt x="112219" y="98425"/>
                  <a:pt x="122176" y="108579"/>
                  <a:pt x="122176" y="120910"/>
                </a:cubicBezTo>
                <a:lnTo>
                  <a:pt x="122176" y="172408"/>
                </a:lnTo>
                <a:cubicBezTo>
                  <a:pt x="122176" y="177847"/>
                  <a:pt x="117909" y="182199"/>
                  <a:pt x="112575" y="182199"/>
                </a:cubicBezTo>
                <a:cubicBezTo>
                  <a:pt x="107241" y="182199"/>
                  <a:pt x="102974" y="177847"/>
                  <a:pt x="102974" y="172408"/>
                </a:cubicBezTo>
                <a:lnTo>
                  <a:pt x="102974" y="120910"/>
                </a:lnTo>
                <a:cubicBezTo>
                  <a:pt x="102974" y="119459"/>
                  <a:pt x="101551" y="118009"/>
                  <a:pt x="100129" y="118009"/>
                </a:cubicBezTo>
                <a:cubicBezTo>
                  <a:pt x="98351" y="118009"/>
                  <a:pt x="96929" y="119459"/>
                  <a:pt x="96929" y="120910"/>
                </a:cubicBezTo>
                <a:lnTo>
                  <a:pt x="96929" y="136504"/>
                </a:lnTo>
                <a:cubicBezTo>
                  <a:pt x="96929" y="141582"/>
                  <a:pt x="93017" y="146296"/>
                  <a:pt x="87327" y="146296"/>
                </a:cubicBezTo>
                <a:cubicBezTo>
                  <a:pt x="82349" y="146296"/>
                  <a:pt x="78082" y="141582"/>
                  <a:pt x="78082" y="136504"/>
                </a:cubicBezTo>
                <a:lnTo>
                  <a:pt x="78082" y="120910"/>
                </a:lnTo>
                <a:cubicBezTo>
                  <a:pt x="78082" y="108579"/>
                  <a:pt x="88039" y="98425"/>
                  <a:pt x="100129" y="98425"/>
                </a:cubicBezTo>
                <a:close/>
                <a:moveTo>
                  <a:pt x="100455" y="63500"/>
                </a:moveTo>
                <a:cubicBezTo>
                  <a:pt x="117437" y="63500"/>
                  <a:pt x="133336" y="71760"/>
                  <a:pt x="143092" y="86126"/>
                </a:cubicBezTo>
                <a:cubicBezTo>
                  <a:pt x="145983" y="90435"/>
                  <a:pt x="144537" y="96541"/>
                  <a:pt x="140201" y="99773"/>
                </a:cubicBezTo>
                <a:cubicBezTo>
                  <a:pt x="135504" y="102646"/>
                  <a:pt x="129723" y="101209"/>
                  <a:pt x="126471" y="96900"/>
                </a:cubicBezTo>
                <a:cubicBezTo>
                  <a:pt x="121051" y="87921"/>
                  <a:pt x="110933" y="82893"/>
                  <a:pt x="100455" y="82893"/>
                </a:cubicBezTo>
                <a:cubicBezTo>
                  <a:pt x="83111" y="82893"/>
                  <a:pt x="69019" y="96541"/>
                  <a:pt x="69019" y="113779"/>
                </a:cubicBezTo>
                <a:lnTo>
                  <a:pt x="69019" y="162981"/>
                </a:lnTo>
                <a:cubicBezTo>
                  <a:pt x="69019" y="168368"/>
                  <a:pt x="64683" y="172678"/>
                  <a:pt x="59263" y="172678"/>
                </a:cubicBezTo>
                <a:cubicBezTo>
                  <a:pt x="53843" y="172678"/>
                  <a:pt x="49507" y="168368"/>
                  <a:pt x="49507" y="162981"/>
                </a:cubicBezTo>
                <a:lnTo>
                  <a:pt x="49507" y="113779"/>
                </a:lnTo>
                <a:cubicBezTo>
                  <a:pt x="49507" y="85766"/>
                  <a:pt x="72271" y="63500"/>
                  <a:pt x="100455" y="63500"/>
                </a:cubicBezTo>
                <a:close/>
                <a:moveTo>
                  <a:pt x="19937" y="46037"/>
                </a:moveTo>
                <a:cubicBezTo>
                  <a:pt x="24255" y="49212"/>
                  <a:pt x="25334" y="54856"/>
                  <a:pt x="22455" y="59090"/>
                </a:cubicBezTo>
                <a:cubicBezTo>
                  <a:pt x="20656" y="61559"/>
                  <a:pt x="19577" y="63676"/>
                  <a:pt x="18138" y="66145"/>
                </a:cubicBezTo>
                <a:cubicBezTo>
                  <a:pt x="16338" y="68967"/>
                  <a:pt x="13100" y="71084"/>
                  <a:pt x="9502" y="71084"/>
                </a:cubicBezTo>
                <a:cubicBezTo>
                  <a:pt x="8062" y="71084"/>
                  <a:pt x="6263" y="70731"/>
                  <a:pt x="4824" y="69673"/>
                </a:cubicBezTo>
                <a:cubicBezTo>
                  <a:pt x="146" y="67204"/>
                  <a:pt x="-1293" y="61206"/>
                  <a:pt x="1226" y="56620"/>
                </a:cubicBezTo>
                <a:cubicBezTo>
                  <a:pt x="2665" y="54151"/>
                  <a:pt x="4464" y="50976"/>
                  <a:pt x="6263" y="48506"/>
                </a:cubicBezTo>
                <a:cubicBezTo>
                  <a:pt x="9502" y="43920"/>
                  <a:pt x="15619" y="42862"/>
                  <a:pt x="19937" y="46037"/>
                </a:cubicBezTo>
                <a:close/>
                <a:moveTo>
                  <a:pt x="63645" y="39027"/>
                </a:moveTo>
                <a:cubicBezTo>
                  <a:pt x="68379" y="36512"/>
                  <a:pt x="74206" y="38667"/>
                  <a:pt x="76755" y="43338"/>
                </a:cubicBezTo>
                <a:cubicBezTo>
                  <a:pt x="79305" y="48367"/>
                  <a:pt x="77120" y="54115"/>
                  <a:pt x="72021" y="56630"/>
                </a:cubicBezTo>
                <a:cubicBezTo>
                  <a:pt x="50898" y="67048"/>
                  <a:pt x="37423" y="88244"/>
                  <a:pt x="37423" y="111955"/>
                </a:cubicBezTo>
                <a:lnTo>
                  <a:pt x="37423" y="143928"/>
                </a:lnTo>
                <a:cubicBezTo>
                  <a:pt x="37423" y="149317"/>
                  <a:pt x="32689" y="153628"/>
                  <a:pt x="27226" y="153628"/>
                </a:cubicBezTo>
                <a:cubicBezTo>
                  <a:pt x="22127" y="153628"/>
                  <a:pt x="17757" y="149317"/>
                  <a:pt x="17757" y="143928"/>
                </a:cubicBezTo>
                <a:lnTo>
                  <a:pt x="17757" y="111955"/>
                </a:lnTo>
                <a:cubicBezTo>
                  <a:pt x="17757" y="80700"/>
                  <a:pt x="35238" y="53037"/>
                  <a:pt x="63645" y="39027"/>
                </a:cubicBezTo>
                <a:close/>
                <a:moveTo>
                  <a:pt x="98981" y="31750"/>
                </a:moveTo>
                <a:cubicBezTo>
                  <a:pt x="143932" y="31750"/>
                  <a:pt x="180907" y="68297"/>
                  <a:pt x="180907" y="113529"/>
                </a:cubicBezTo>
                <a:lnTo>
                  <a:pt x="180907" y="169255"/>
                </a:lnTo>
                <a:cubicBezTo>
                  <a:pt x="180907" y="174683"/>
                  <a:pt x="176557" y="179025"/>
                  <a:pt x="171119" y="179025"/>
                </a:cubicBezTo>
                <a:cubicBezTo>
                  <a:pt x="165682" y="179025"/>
                  <a:pt x="161332" y="174683"/>
                  <a:pt x="161332" y="169255"/>
                </a:cubicBezTo>
                <a:lnTo>
                  <a:pt x="161332" y="113529"/>
                </a:lnTo>
                <a:cubicBezTo>
                  <a:pt x="161332" y="79153"/>
                  <a:pt x="133419" y="51290"/>
                  <a:pt x="98981" y="51290"/>
                </a:cubicBezTo>
                <a:cubicBezTo>
                  <a:pt x="93544" y="51290"/>
                  <a:pt x="89194" y="46948"/>
                  <a:pt x="89194" y="41520"/>
                </a:cubicBezTo>
                <a:cubicBezTo>
                  <a:pt x="89194" y="36092"/>
                  <a:pt x="93544" y="31750"/>
                  <a:pt x="98981" y="31750"/>
                </a:cubicBezTo>
                <a:close/>
                <a:moveTo>
                  <a:pt x="99273" y="0"/>
                </a:moveTo>
                <a:cubicBezTo>
                  <a:pt x="161546" y="0"/>
                  <a:pt x="212659" y="50902"/>
                  <a:pt x="212659" y="113717"/>
                </a:cubicBezTo>
                <a:cubicBezTo>
                  <a:pt x="212659" y="119132"/>
                  <a:pt x="208340" y="123464"/>
                  <a:pt x="202940" y="123464"/>
                </a:cubicBezTo>
                <a:cubicBezTo>
                  <a:pt x="197541" y="123464"/>
                  <a:pt x="193222" y="119132"/>
                  <a:pt x="193222" y="113717"/>
                </a:cubicBezTo>
                <a:cubicBezTo>
                  <a:pt x="193222" y="61732"/>
                  <a:pt x="151107" y="19494"/>
                  <a:pt x="99273" y="19494"/>
                </a:cubicBezTo>
                <a:cubicBezTo>
                  <a:pt x="79475" y="19494"/>
                  <a:pt x="60038" y="25631"/>
                  <a:pt x="44200" y="37184"/>
                </a:cubicBezTo>
                <a:cubicBezTo>
                  <a:pt x="39880" y="40433"/>
                  <a:pt x="33761" y="39350"/>
                  <a:pt x="30522" y="35379"/>
                </a:cubicBezTo>
                <a:cubicBezTo>
                  <a:pt x="27282" y="30685"/>
                  <a:pt x="28362" y="24548"/>
                  <a:pt x="32681" y="21660"/>
                </a:cubicBezTo>
                <a:cubicBezTo>
                  <a:pt x="52119" y="7220"/>
                  <a:pt x="75156" y="0"/>
                  <a:pt x="99273" y="0"/>
                </a:cubicBezTo>
                <a:close/>
              </a:path>
            </a:pathLst>
          </a:custGeom>
          <a:solidFill>
            <a:schemeClr val="accent2"/>
          </a:solidFill>
          <a:ln>
            <a:noFill/>
          </a:ln>
        </p:spPr>
        <p:txBody>
          <a:bodyPr anchor="ctr"/>
          <a:lstStyle/>
          <a:p>
            <a:endParaRPr lang="en-US" sz="900" dirty="0">
              <a:latin typeface="Lato Light" panose="020F0502020204030203" pitchFamily="34" charset="0"/>
            </a:endParaRPr>
          </a:p>
        </p:txBody>
      </p:sp>
      <p:sp>
        <p:nvSpPr>
          <p:cNvPr id="25" name="Freeform 615">
            <a:extLst>
              <a:ext uri="{FF2B5EF4-FFF2-40B4-BE49-F238E27FC236}">
                <a16:creationId xmlns:a16="http://schemas.microsoft.com/office/drawing/2014/main" id="{44DB4E56-AD74-C747-8960-8CCA51B047FC}"/>
              </a:ext>
            </a:extLst>
          </p:cNvPr>
          <p:cNvSpPr>
            <a:spLocks noChangeAspect="1"/>
          </p:cNvSpPr>
          <p:nvPr/>
        </p:nvSpPr>
        <p:spPr bwMode="auto">
          <a:xfrm>
            <a:off x="8038005" y="2363494"/>
            <a:ext cx="423369" cy="459658"/>
          </a:xfrm>
          <a:custGeom>
            <a:avLst/>
            <a:gdLst>
              <a:gd name="T0" fmla="*/ 659932 w 164739"/>
              <a:gd name="T1" fmla="*/ 2336317 h 178667"/>
              <a:gd name="T2" fmla="*/ 359971 w 164739"/>
              <a:gd name="T3" fmla="*/ 2633548 h 178667"/>
              <a:gd name="T4" fmla="*/ 659932 w 164739"/>
              <a:gd name="T5" fmla="*/ 2924176 h 178667"/>
              <a:gd name="T6" fmla="*/ 866584 w 164739"/>
              <a:gd name="T7" fmla="*/ 2838304 h 178667"/>
              <a:gd name="T8" fmla="*/ 938131 w 164739"/>
              <a:gd name="T9" fmla="*/ 2669279 h 178667"/>
              <a:gd name="T10" fmla="*/ 909249 w 164739"/>
              <a:gd name="T11" fmla="*/ 2640486 h 178667"/>
              <a:gd name="T12" fmla="*/ 909249 w 164739"/>
              <a:gd name="T13" fmla="*/ 2526644 h 178667"/>
              <a:gd name="T14" fmla="*/ 866584 w 164739"/>
              <a:gd name="T15" fmla="*/ 2423014 h 178667"/>
              <a:gd name="T16" fmla="*/ 659932 w 164739"/>
              <a:gd name="T17" fmla="*/ 2336317 h 178667"/>
              <a:gd name="T18" fmla="*/ 2361144 w 164739"/>
              <a:gd name="T19" fmla="*/ 1784943 h 178667"/>
              <a:gd name="T20" fmla="*/ 2061166 w 164739"/>
              <a:gd name="T21" fmla="*/ 2078529 h 178667"/>
              <a:gd name="T22" fmla="*/ 2361144 w 164739"/>
              <a:gd name="T23" fmla="*/ 2372101 h 178667"/>
              <a:gd name="T24" fmla="*/ 2654436 w 164739"/>
              <a:gd name="T25" fmla="*/ 2078529 h 178667"/>
              <a:gd name="T26" fmla="*/ 2361144 w 164739"/>
              <a:gd name="T27" fmla="*/ 1784943 h 178667"/>
              <a:gd name="T28" fmla="*/ 2770270 w 164739"/>
              <a:gd name="T29" fmla="*/ 6662 h 178667"/>
              <a:gd name="T30" fmla="*/ 2950372 w 164739"/>
              <a:gd name="T31" fmla="*/ 26606 h 178667"/>
              <a:gd name="T32" fmla="*/ 3043749 w 164739"/>
              <a:gd name="T33" fmla="*/ 179582 h 178667"/>
              <a:gd name="T34" fmla="*/ 3043749 w 164739"/>
              <a:gd name="T35" fmla="*/ 2061846 h 178667"/>
              <a:gd name="T36" fmla="*/ 3006463 w 164739"/>
              <a:gd name="T37" fmla="*/ 2097688 h 178667"/>
              <a:gd name="T38" fmla="*/ 2822778 w 164739"/>
              <a:gd name="T39" fmla="*/ 2540590 h 178667"/>
              <a:gd name="T40" fmla="*/ 2361144 w 164739"/>
              <a:gd name="T41" fmla="*/ 2732413 h 178667"/>
              <a:gd name="T42" fmla="*/ 1701195 w 164739"/>
              <a:gd name="T43" fmla="*/ 2078529 h 178667"/>
              <a:gd name="T44" fmla="*/ 2361144 w 164739"/>
              <a:gd name="T45" fmla="*/ 1424631 h 178667"/>
              <a:gd name="T46" fmla="*/ 2676883 w 164739"/>
              <a:gd name="T47" fmla="*/ 1555843 h 178667"/>
              <a:gd name="T48" fmla="*/ 2676883 w 164739"/>
              <a:gd name="T49" fmla="*/ 438987 h 178667"/>
              <a:gd name="T50" fmla="*/ 1276115 w 164739"/>
              <a:gd name="T51" fmla="*/ 964416 h 178667"/>
              <a:gd name="T52" fmla="*/ 1276115 w 164739"/>
              <a:gd name="T53" fmla="*/ 2544361 h 178667"/>
              <a:gd name="T54" fmla="*/ 1313212 w 164739"/>
              <a:gd name="T55" fmla="*/ 2633548 h 178667"/>
              <a:gd name="T56" fmla="*/ 659932 w 164739"/>
              <a:gd name="T57" fmla="*/ 3287463 h 178667"/>
              <a:gd name="T58" fmla="*/ 0 w 164739"/>
              <a:gd name="T59" fmla="*/ 2633548 h 178667"/>
              <a:gd name="T60" fmla="*/ 659932 w 164739"/>
              <a:gd name="T61" fmla="*/ 1979633 h 178667"/>
              <a:gd name="T62" fmla="*/ 909249 w 164739"/>
              <a:gd name="T63" fmla="*/ 2083981 h 178667"/>
              <a:gd name="T64" fmla="*/ 909249 w 164739"/>
              <a:gd name="T65" fmla="*/ 838045 h 178667"/>
              <a:gd name="T66" fmla="*/ 1035975 w 164739"/>
              <a:gd name="T67" fmla="*/ 671767 h 17866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739" h="178667">
                <a:moveTo>
                  <a:pt x="35718" y="126974"/>
                </a:moveTo>
                <a:cubicBezTo>
                  <a:pt x="26699" y="126974"/>
                  <a:pt x="19483" y="134154"/>
                  <a:pt x="19483" y="143128"/>
                </a:cubicBezTo>
                <a:cubicBezTo>
                  <a:pt x="19483" y="151744"/>
                  <a:pt x="26699" y="158923"/>
                  <a:pt x="35718" y="158923"/>
                </a:cubicBezTo>
                <a:cubicBezTo>
                  <a:pt x="40048" y="158923"/>
                  <a:pt x="44017" y="157128"/>
                  <a:pt x="46903" y="154256"/>
                </a:cubicBezTo>
                <a:lnTo>
                  <a:pt x="50775" y="145070"/>
                </a:lnTo>
                <a:lnTo>
                  <a:pt x="49212" y="143505"/>
                </a:lnTo>
                <a:lnTo>
                  <a:pt x="49212" y="137318"/>
                </a:lnTo>
                <a:lnTo>
                  <a:pt x="46903" y="131686"/>
                </a:lnTo>
                <a:cubicBezTo>
                  <a:pt x="44017" y="128769"/>
                  <a:pt x="40048" y="126974"/>
                  <a:pt x="35718" y="126974"/>
                </a:cubicBezTo>
                <a:close/>
                <a:moveTo>
                  <a:pt x="127794" y="97008"/>
                </a:moveTo>
                <a:cubicBezTo>
                  <a:pt x="118774" y="97008"/>
                  <a:pt x="111558" y="104261"/>
                  <a:pt x="111558" y="112964"/>
                </a:cubicBezTo>
                <a:cubicBezTo>
                  <a:pt x="111558" y="121667"/>
                  <a:pt x="118774" y="128919"/>
                  <a:pt x="127794" y="128919"/>
                </a:cubicBezTo>
                <a:cubicBezTo>
                  <a:pt x="136453" y="128919"/>
                  <a:pt x="143668" y="121667"/>
                  <a:pt x="143668" y="112964"/>
                </a:cubicBezTo>
                <a:cubicBezTo>
                  <a:pt x="143668" y="104261"/>
                  <a:pt x="136453" y="97008"/>
                  <a:pt x="127794" y="97008"/>
                </a:cubicBezTo>
                <a:close/>
                <a:moveTo>
                  <a:pt x="149937" y="362"/>
                </a:moveTo>
                <a:cubicBezTo>
                  <a:pt x="152825" y="-361"/>
                  <a:pt x="157158" y="1"/>
                  <a:pt x="159685" y="1446"/>
                </a:cubicBezTo>
                <a:cubicBezTo>
                  <a:pt x="162212" y="3615"/>
                  <a:pt x="164739" y="6507"/>
                  <a:pt x="164739" y="9760"/>
                </a:cubicBezTo>
                <a:lnTo>
                  <a:pt x="164739" y="112057"/>
                </a:lnTo>
                <a:lnTo>
                  <a:pt x="162721" y="114005"/>
                </a:lnTo>
                <a:lnTo>
                  <a:pt x="152779" y="138076"/>
                </a:lnTo>
                <a:cubicBezTo>
                  <a:pt x="146374" y="144513"/>
                  <a:pt x="137535" y="148501"/>
                  <a:pt x="127794" y="148501"/>
                </a:cubicBezTo>
                <a:cubicBezTo>
                  <a:pt x="107950" y="148501"/>
                  <a:pt x="92075" y="132546"/>
                  <a:pt x="92075" y="112964"/>
                </a:cubicBezTo>
                <a:cubicBezTo>
                  <a:pt x="92075" y="93382"/>
                  <a:pt x="107950" y="77426"/>
                  <a:pt x="127794" y="77426"/>
                </a:cubicBezTo>
                <a:lnTo>
                  <a:pt x="144883" y="84557"/>
                </a:lnTo>
                <a:lnTo>
                  <a:pt x="144883" y="23858"/>
                </a:lnTo>
                <a:lnTo>
                  <a:pt x="69068" y="52414"/>
                </a:lnTo>
                <a:lnTo>
                  <a:pt x="69068" y="138281"/>
                </a:lnTo>
                <a:lnTo>
                  <a:pt x="71076" y="143128"/>
                </a:lnTo>
                <a:cubicBezTo>
                  <a:pt x="71076" y="162513"/>
                  <a:pt x="55201" y="178667"/>
                  <a:pt x="35718" y="178667"/>
                </a:cubicBezTo>
                <a:cubicBezTo>
                  <a:pt x="15875" y="178667"/>
                  <a:pt x="0" y="162513"/>
                  <a:pt x="0" y="143128"/>
                </a:cubicBezTo>
                <a:cubicBezTo>
                  <a:pt x="0" y="123743"/>
                  <a:pt x="15875" y="107589"/>
                  <a:pt x="35718" y="107589"/>
                </a:cubicBezTo>
                <a:lnTo>
                  <a:pt x="49212" y="113260"/>
                </a:lnTo>
                <a:lnTo>
                  <a:pt x="49212" y="45546"/>
                </a:lnTo>
                <a:cubicBezTo>
                  <a:pt x="49212" y="41570"/>
                  <a:pt x="52461" y="37955"/>
                  <a:pt x="56071" y="36509"/>
                </a:cubicBezTo>
                <a:lnTo>
                  <a:pt x="149937" y="362"/>
                </a:lnTo>
                <a:close/>
              </a:path>
            </a:pathLst>
          </a:custGeom>
          <a:solidFill>
            <a:schemeClr val="accent4"/>
          </a:solidFill>
          <a:ln>
            <a:noFill/>
          </a:ln>
        </p:spPr>
        <p:txBody>
          <a:bodyPr anchor="ctr"/>
          <a:lstStyle/>
          <a:p>
            <a:endParaRPr lang="en-US" sz="900" dirty="0">
              <a:latin typeface="Lato Light" panose="020F0502020204030203" pitchFamily="34" charset="0"/>
            </a:endParaRPr>
          </a:p>
        </p:txBody>
      </p:sp>
      <p:sp>
        <p:nvSpPr>
          <p:cNvPr id="26" name="Freeform 621">
            <a:extLst>
              <a:ext uri="{FF2B5EF4-FFF2-40B4-BE49-F238E27FC236}">
                <a16:creationId xmlns:a16="http://schemas.microsoft.com/office/drawing/2014/main" id="{84B503B2-E0EE-1840-B283-060C877EAD42}"/>
              </a:ext>
            </a:extLst>
          </p:cNvPr>
          <p:cNvSpPr>
            <a:spLocks noChangeAspect="1"/>
          </p:cNvSpPr>
          <p:nvPr/>
        </p:nvSpPr>
        <p:spPr bwMode="auto">
          <a:xfrm>
            <a:off x="5920604" y="2216715"/>
            <a:ext cx="350792" cy="463288"/>
          </a:xfrm>
          <a:custGeom>
            <a:avLst/>
            <a:gdLst>
              <a:gd name="T0" fmla="*/ 179020 w 136167"/>
              <a:gd name="T1" fmla="*/ 1334949 h 180612"/>
              <a:gd name="T2" fmla="*/ 358033 w 136167"/>
              <a:gd name="T3" fmla="*/ 1504540 h 180612"/>
              <a:gd name="T4" fmla="*/ 1259759 w 136167"/>
              <a:gd name="T5" fmla="*/ 2398191 h 180612"/>
              <a:gd name="T6" fmla="*/ 2161468 w 136167"/>
              <a:gd name="T7" fmla="*/ 1504540 h 180612"/>
              <a:gd name="T8" fmla="*/ 2340481 w 136167"/>
              <a:gd name="T9" fmla="*/ 1334949 h 180612"/>
              <a:gd name="T10" fmla="*/ 2519501 w 136167"/>
              <a:gd name="T11" fmla="*/ 1504540 h 180612"/>
              <a:gd name="T12" fmla="*/ 1750291 w 136167"/>
              <a:gd name="T13" fmla="*/ 2652983 h 180612"/>
              <a:gd name="T14" fmla="*/ 1432910 w 136167"/>
              <a:gd name="T15" fmla="*/ 2716037 h 180612"/>
              <a:gd name="T16" fmla="*/ 1432910 w 136167"/>
              <a:gd name="T17" fmla="*/ 3122271 h 180612"/>
              <a:gd name="T18" fmla="*/ 1259871 w 136167"/>
              <a:gd name="T19" fmla="*/ 3301713 h 180612"/>
              <a:gd name="T20" fmla="*/ 1086828 w 136167"/>
              <a:gd name="T21" fmla="*/ 3122271 h 180612"/>
              <a:gd name="T22" fmla="*/ 1086828 w 136167"/>
              <a:gd name="T23" fmla="*/ 2715886 h 180612"/>
              <a:gd name="T24" fmla="*/ 772005 w 136167"/>
              <a:gd name="T25" fmla="*/ 2652983 h 180612"/>
              <a:gd name="T26" fmla="*/ 0 w 136167"/>
              <a:gd name="T27" fmla="*/ 1504540 h 180612"/>
              <a:gd name="T28" fmla="*/ 179020 w 136167"/>
              <a:gd name="T29" fmla="*/ 1334949 h 180612"/>
              <a:gd name="T30" fmla="*/ 1245088 w 136167"/>
              <a:gd name="T31" fmla="*/ 355271 h 180612"/>
              <a:gd name="T32" fmla="*/ 973948 w 136167"/>
              <a:gd name="T33" fmla="*/ 625018 h 180612"/>
              <a:gd name="T34" fmla="*/ 973948 w 136167"/>
              <a:gd name="T35" fmla="*/ 1486901 h 180612"/>
              <a:gd name="T36" fmla="*/ 1245088 w 136167"/>
              <a:gd name="T37" fmla="*/ 1756649 h 180612"/>
              <a:gd name="T38" fmla="*/ 1516211 w 136167"/>
              <a:gd name="T39" fmla="*/ 1486901 h 180612"/>
              <a:gd name="T40" fmla="*/ 1516211 w 136167"/>
              <a:gd name="T41" fmla="*/ 625018 h 180612"/>
              <a:gd name="T42" fmla="*/ 1245088 w 136167"/>
              <a:gd name="T43" fmla="*/ 355271 h 180612"/>
              <a:gd name="T44" fmla="*/ 1245088 w 136167"/>
              <a:gd name="T45" fmla="*/ 0 h 180612"/>
              <a:gd name="T46" fmla="*/ 1873298 w 136167"/>
              <a:gd name="T47" fmla="*/ 625018 h 180612"/>
              <a:gd name="T48" fmla="*/ 1873298 w 136167"/>
              <a:gd name="T49" fmla="*/ 1486901 h 180612"/>
              <a:gd name="T50" fmla="*/ 1245088 w 136167"/>
              <a:gd name="T51" fmla="*/ 2111913 h 180612"/>
              <a:gd name="T52" fmla="*/ 616850 w 136167"/>
              <a:gd name="T53" fmla="*/ 1486901 h 180612"/>
              <a:gd name="T54" fmla="*/ 616850 w 136167"/>
              <a:gd name="T55" fmla="*/ 625018 h 180612"/>
              <a:gd name="T56" fmla="*/ 1245088 w 136167"/>
              <a:gd name="T57" fmla="*/ 0 h 1806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6167" h="180612">
                <a:moveTo>
                  <a:pt x="9675" y="73025"/>
                </a:moveTo>
                <a:cubicBezTo>
                  <a:pt x="15050" y="73025"/>
                  <a:pt x="19350" y="77307"/>
                  <a:pt x="19350" y="82302"/>
                </a:cubicBezTo>
                <a:cubicBezTo>
                  <a:pt x="19350" y="109421"/>
                  <a:pt x="41208" y="131187"/>
                  <a:pt x="68084" y="131187"/>
                </a:cubicBezTo>
                <a:cubicBezTo>
                  <a:pt x="94959" y="131187"/>
                  <a:pt x="116817" y="109421"/>
                  <a:pt x="116817" y="82302"/>
                </a:cubicBezTo>
                <a:cubicBezTo>
                  <a:pt x="116817" y="77307"/>
                  <a:pt x="121117" y="73025"/>
                  <a:pt x="126492" y="73025"/>
                </a:cubicBezTo>
                <a:cubicBezTo>
                  <a:pt x="131867" y="73025"/>
                  <a:pt x="136167" y="77307"/>
                  <a:pt x="136167" y="82302"/>
                </a:cubicBezTo>
                <a:cubicBezTo>
                  <a:pt x="136167" y="110670"/>
                  <a:pt x="119034" y="134822"/>
                  <a:pt x="94595" y="145125"/>
                </a:cubicBezTo>
                <a:lnTo>
                  <a:pt x="77442" y="148574"/>
                </a:lnTo>
                <a:lnTo>
                  <a:pt x="77442" y="170796"/>
                </a:lnTo>
                <a:cubicBezTo>
                  <a:pt x="77442" y="176249"/>
                  <a:pt x="73286" y="180612"/>
                  <a:pt x="68090" y="180612"/>
                </a:cubicBezTo>
                <a:cubicBezTo>
                  <a:pt x="62895" y="180612"/>
                  <a:pt x="58738" y="176249"/>
                  <a:pt x="58738" y="170796"/>
                </a:cubicBezTo>
                <a:lnTo>
                  <a:pt x="58738" y="148566"/>
                </a:lnTo>
                <a:lnTo>
                  <a:pt x="41723" y="145125"/>
                </a:lnTo>
                <a:cubicBezTo>
                  <a:pt x="17334" y="134822"/>
                  <a:pt x="0" y="110670"/>
                  <a:pt x="0" y="82302"/>
                </a:cubicBezTo>
                <a:cubicBezTo>
                  <a:pt x="0" y="77307"/>
                  <a:pt x="4300" y="73025"/>
                  <a:pt x="9675" y="73025"/>
                </a:cubicBezTo>
                <a:close/>
                <a:moveTo>
                  <a:pt x="67291" y="19434"/>
                </a:moveTo>
                <a:cubicBezTo>
                  <a:pt x="59428" y="19434"/>
                  <a:pt x="52637" y="25913"/>
                  <a:pt x="52637" y="34190"/>
                </a:cubicBezTo>
                <a:lnTo>
                  <a:pt x="52637" y="81337"/>
                </a:lnTo>
                <a:cubicBezTo>
                  <a:pt x="52637" y="89255"/>
                  <a:pt x="59428" y="96093"/>
                  <a:pt x="67291" y="96093"/>
                </a:cubicBezTo>
                <a:cubicBezTo>
                  <a:pt x="75511" y="96093"/>
                  <a:pt x="81944" y="89255"/>
                  <a:pt x="81944" y="81337"/>
                </a:cubicBezTo>
                <a:lnTo>
                  <a:pt x="81944" y="34190"/>
                </a:lnTo>
                <a:cubicBezTo>
                  <a:pt x="81944" y="25913"/>
                  <a:pt x="75511" y="19434"/>
                  <a:pt x="67291" y="19434"/>
                </a:cubicBezTo>
                <a:close/>
                <a:moveTo>
                  <a:pt x="67291" y="0"/>
                </a:moveTo>
                <a:cubicBezTo>
                  <a:pt x="86232" y="0"/>
                  <a:pt x="101243" y="15476"/>
                  <a:pt x="101243" y="34190"/>
                </a:cubicBezTo>
                <a:lnTo>
                  <a:pt x="101243" y="81337"/>
                </a:lnTo>
                <a:cubicBezTo>
                  <a:pt x="101243" y="100051"/>
                  <a:pt x="86232" y="115527"/>
                  <a:pt x="67291" y="115527"/>
                </a:cubicBezTo>
                <a:cubicBezTo>
                  <a:pt x="48706" y="115527"/>
                  <a:pt x="33338" y="100051"/>
                  <a:pt x="33338" y="81337"/>
                </a:cubicBezTo>
                <a:lnTo>
                  <a:pt x="33338" y="34190"/>
                </a:lnTo>
                <a:cubicBezTo>
                  <a:pt x="33338" y="15476"/>
                  <a:pt x="48706" y="0"/>
                  <a:pt x="67291" y="0"/>
                </a:cubicBezTo>
                <a:close/>
              </a:path>
            </a:pathLst>
          </a:custGeom>
          <a:solidFill>
            <a:schemeClr val="accent3"/>
          </a:solidFill>
          <a:ln>
            <a:noFill/>
          </a:ln>
        </p:spPr>
        <p:txBody>
          <a:bodyPr anchor="ctr"/>
          <a:lstStyle/>
          <a:p>
            <a:endParaRPr lang="en-US" sz="900" dirty="0">
              <a:latin typeface="Lato Light" panose="020F0502020204030203" pitchFamily="34" charset="0"/>
            </a:endParaRPr>
          </a:p>
        </p:txBody>
      </p:sp>
      <p:sp>
        <p:nvSpPr>
          <p:cNvPr id="27" name="Freeform 624">
            <a:extLst>
              <a:ext uri="{FF2B5EF4-FFF2-40B4-BE49-F238E27FC236}">
                <a16:creationId xmlns:a16="http://schemas.microsoft.com/office/drawing/2014/main" id="{A2FE0812-CA41-6048-A284-EBC77275F6E5}"/>
              </a:ext>
            </a:extLst>
          </p:cNvPr>
          <p:cNvSpPr>
            <a:spLocks noChangeAspect="1"/>
          </p:cNvSpPr>
          <p:nvPr/>
        </p:nvSpPr>
        <p:spPr bwMode="auto">
          <a:xfrm>
            <a:off x="9971093" y="2515415"/>
            <a:ext cx="436675" cy="267327"/>
          </a:xfrm>
          <a:custGeom>
            <a:avLst/>
            <a:gdLst>
              <a:gd name="T0" fmla="*/ 1228470 w 169501"/>
              <a:gd name="T1" fmla="*/ 434138 h 104417"/>
              <a:gd name="T2" fmla="*/ 1401228 w 169501"/>
              <a:gd name="T3" fmla="*/ 608950 h 104417"/>
              <a:gd name="T4" fmla="*/ 1401228 w 169501"/>
              <a:gd name="T5" fmla="*/ 1236931 h 104417"/>
              <a:gd name="T6" fmla="*/ 1228470 w 169501"/>
              <a:gd name="T7" fmla="*/ 1411734 h 104417"/>
              <a:gd name="T8" fmla="*/ 1055715 w 169501"/>
              <a:gd name="T9" fmla="*/ 1236931 h 104417"/>
              <a:gd name="T10" fmla="*/ 1055715 w 169501"/>
              <a:gd name="T11" fmla="*/ 608950 h 104417"/>
              <a:gd name="T12" fmla="*/ 1228470 w 169501"/>
              <a:gd name="T13" fmla="*/ 434138 h 104417"/>
              <a:gd name="T14" fmla="*/ 682327 w 169501"/>
              <a:gd name="T15" fmla="*/ 434138 h 104417"/>
              <a:gd name="T16" fmla="*/ 872942 w 169501"/>
              <a:gd name="T17" fmla="*/ 608950 h 104417"/>
              <a:gd name="T18" fmla="*/ 872942 w 169501"/>
              <a:gd name="T19" fmla="*/ 1236931 h 104417"/>
              <a:gd name="T20" fmla="*/ 682327 w 169501"/>
              <a:gd name="T21" fmla="*/ 1411734 h 104417"/>
              <a:gd name="T22" fmla="*/ 498525 w 169501"/>
              <a:gd name="T23" fmla="*/ 1236931 h 104417"/>
              <a:gd name="T24" fmla="*/ 498525 w 169501"/>
              <a:gd name="T25" fmla="*/ 608950 h 104417"/>
              <a:gd name="T26" fmla="*/ 682327 w 169501"/>
              <a:gd name="T27" fmla="*/ 434138 h 104417"/>
              <a:gd name="T28" fmla="*/ 367182 w 169501"/>
              <a:gd name="T29" fmla="*/ 352060 h 104417"/>
              <a:gd name="T30" fmla="*/ 367182 w 169501"/>
              <a:gd name="T31" fmla="*/ 1551663 h 104417"/>
              <a:gd name="T32" fmla="*/ 2536941 w 169501"/>
              <a:gd name="T33" fmla="*/ 1551663 h 104417"/>
              <a:gd name="T34" fmla="*/ 2536941 w 169501"/>
              <a:gd name="T35" fmla="*/ 1290896 h 104417"/>
              <a:gd name="T36" fmla="*/ 2683818 w 169501"/>
              <a:gd name="T37" fmla="*/ 1108335 h 104417"/>
              <a:gd name="T38" fmla="*/ 2763934 w 169501"/>
              <a:gd name="T39" fmla="*/ 1108335 h 104417"/>
              <a:gd name="T40" fmla="*/ 2763934 w 169501"/>
              <a:gd name="T41" fmla="*/ 749755 h 104417"/>
              <a:gd name="T42" fmla="*/ 2683818 w 169501"/>
              <a:gd name="T43" fmla="*/ 749755 h 104417"/>
              <a:gd name="T44" fmla="*/ 2536941 w 169501"/>
              <a:gd name="T45" fmla="*/ 586776 h 104417"/>
              <a:gd name="T46" fmla="*/ 2536941 w 169501"/>
              <a:gd name="T47" fmla="*/ 352060 h 104417"/>
              <a:gd name="T48" fmla="*/ 166901 w 169501"/>
              <a:gd name="T49" fmla="*/ 0 h 104417"/>
              <a:gd name="T50" fmla="*/ 2683818 w 169501"/>
              <a:gd name="T51" fmla="*/ 0 h 104417"/>
              <a:gd name="T52" fmla="*/ 2904140 w 169501"/>
              <a:gd name="T53" fmla="*/ 169499 h 104417"/>
              <a:gd name="T54" fmla="*/ 2904140 w 169501"/>
              <a:gd name="T55" fmla="*/ 397696 h 104417"/>
              <a:gd name="T56" fmla="*/ 2897475 w 169501"/>
              <a:gd name="T57" fmla="*/ 397696 h 104417"/>
              <a:gd name="T58" fmla="*/ 3131133 w 169501"/>
              <a:gd name="T59" fmla="*/ 586776 h 104417"/>
              <a:gd name="T60" fmla="*/ 3131133 w 169501"/>
              <a:gd name="T61" fmla="*/ 1290896 h 104417"/>
              <a:gd name="T62" fmla="*/ 2897475 w 169501"/>
              <a:gd name="T63" fmla="*/ 1460395 h 104417"/>
              <a:gd name="T64" fmla="*/ 2904140 w 169501"/>
              <a:gd name="T65" fmla="*/ 1460395 h 104417"/>
              <a:gd name="T66" fmla="*/ 2904140 w 169501"/>
              <a:gd name="T67" fmla="*/ 1714659 h 104417"/>
              <a:gd name="T68" fmla="*/ 2683818 w 169501"/>
              <a:gd name="T69" fmla="*/ 1903723 h 104417"/>
              <a:gd name="T70" fmla="*/ 166901 w 169501"/>
              <a:gd name="T71" fmla="*/ 1903723 h 104417"/>
              <a:gd name="T72" fmla="*/ 0 w 169501"/>
              <a:gd name="T73" fmla="*/ 1714659 h 104417"/>
              <a:gd name="T74" fmla="*/ 0 w 169501"/>
              <a:gd name="T75" fmla="*/ 169499 h 104417"/>
              <a:gd name="T76" fmla="*/ 166901 w 169501"/>
              <a:gd name="T77" fmla="*/ 0 h 1044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69501" h="104417">
                <a:moveTo>
                  <a:pt x="66502" y="23812"/>
                </a:moveTo>
                <a:cubicBezTo>
                  <a:pt x="71351" y="23812"/>
                  <a:pt x="75854" y="28073"/>
                  <a:pt x="75854" y="33400"/>
                </a:cubicBezTo>
                <a:lnTo>
                  <a:pt x="75854" y="67844"/>
                </a:lnTo>
                <a:cubicBezTo>
                  <a:pt x="75854" y="73171"/>
                  <a:pt x="71351" y="77432"/>
                  <a:pt x="66502" y="77432"/>
                </a:cubicBezTo>
                <a:cubicBezTo>
                  <a:pt x="61307" y="77432"/>
                  <a:pt x="57150" y="73171"/>
                  <a:pt x="57150" y="67844"/>
                </a:cubicBezTo>
                <a:lnTo>
                  <a:pt x="57150" y="33400"/>
                </a:lnTo>
                <a:cubicBezTo>
                  <a:pt x="57150" y="28073"/>
                  <a:pt x="61307" y="23812"/>
                  <a:pt x="66502" y="23812"/>
                </a:cubicBezTo>
                <a:close/>
                <a:moveTo>
                  <a:pt x="36937" y="23812"/>
                </a:moveTo>
                <a:cubicBezTo>
                  <a:pt x="42465" y="23812"/>
                  <a:pt x="47256" y="28073"/>
                  <a:pt x="47256" y="33400"/>
                </a:cubicBezTo>
                <a:lnTo>
                  <a:pt x="47256" y="67844"/>
                </a:lnTo>
                <a:cubicBezTo>
                  <a:pt x="47256" y="73171"/>
                  <a:pt x="42465" y="77432"/>
                  <a:pt x="36937" y="77432"/>
                </a:cubicBezTo>
                <a:cubicBezTo>
                  <a:pt x="31409" y="77432"/>
                  <a:pt x="26987" y="73171"/>
                  <a:pt x="26987" y="67844"/>
                </a:cubicBezTo>
                <a:lnTo>
                  <a:pt x="26987" y="33400"/>
                </a:lnTo>
                <a:cubicBezTo>
                  <a:pt x="26987" y="28073"/>
                  <a:pt x="31409" y="23812"/>
                  <a:pt x="36937" y="23812"/>
                </a:cubicBezTo>
                <a:close/>
                <a:moveTo>
                  <a:pt x="19877" y="19310"/>
                </a:moveTo>
                <a:lnTo>
                  <a:pt x="19877" y="85107"/>
                </a:lnTo>
                <a:lnTo>
                  <a:pt x="137335" y="85107"/>
                </a:lnTo>
                <a:lnTo>
                  <a:pt x="137335" y="70804"/>
                </a:lnTo>
                <a:cubicBezTo>
                  <a:pt x="137335" y="65797"/>
                  <a:pt x="140227" y="60791"/>
                  <a:pt x="145286" y="60791"/>
                </a:cubicBezTo>
                <a:lnTo>
                  <a:pt x="149623" y="60791"/>
                </a:lnTo>
                <a:lnTo>
                  <a:pt x="149623" y="41123"/>
                </a:lnTo>
                <a:lnTo>
                  <a:pt x="145286" y="41123"/>
                </a:lnTo>
                <a:cubicBezTo>
                  <a:pt x="140227" y="41123"/>
                  <a:pt x="137335" y="37547"/>
                  <a:pt x="137335" y="32184"/>
                </a:cubicBezTo>
                <a:lnTo>
                  <a:pt x="137335" y="19310"/>
                </a:lnTo>
                <a:lnTo>
                  <a:pt x="19877" y="19310"/>
                </a:lnTo>
                <a:close/>
                <a:moveTo>
                  <a:pt x="9035" y="0"/>
                </a:moveTo>
                <a:lnTo>
                  <a:pt x="145286" y="0"/>
                </a:lnTo>
                <a:cubicBezTo>
                  <a:pt x="150708" y="0"/>
                  <a:pt x="157213" y="3933"/>
                  <a:pt x="157213" y="9297"/>
                </a:cubicBezTo>
                <a:lnTo>
                  <a:pt x="157213" y="21813"/>
                </a:lnTo>
                <a:lnTo>
                  <a:pt x="156852" y="21813"/>
                </a:lnTo>
                <a:cubicBezTo>
                  <a:pt x="162634" y="21813"/>
                  <a:pt x="169501" y="27177"/>
                  <a:pt x="169501" y="32184"/>
                </a:cubicBezTo>
                <a:lnTo>
                  <a:pt x="169501" y="70804"/>
                </a:lnTo>
                <a:cubicBezTo>
                  <a:pt x="169501" y="76168"/>
                  <a:pt x="162634" y="80101"/>
                  <a:pt x="156852" y="80101"/>
                </a:cubicBezTo>
                <a:lnTo>
                  <a:pt x="157213" y="80101"/>
                </a:lnTo>
                <a:lnTo>
                  <a:pt x="157213" y="94047"/>
                </a:lnTo>
                <a:cubicBezTo>
                  <a:pt x="157213" y="99411"/>
                  <a:pt x="150708" y="104417"/>
                  <a:pt x="145286" y="104417"/>
                </a:cubicBezTo>
                <a:lnTo>
                  <a:pt x="9035" y="104417"/>
                </a:lnTo>
                <a:cubicBezTo>
                  <a:pt x="3252" y="104417"/>
                  <a:pt x="0" y="99411"/>
                  <a:pt x="0" y="94047"/>
                </a:cubicBezTo>
                <a:lnTo>
                  <a:pt x="0" y="9297"/>
                </a:lnTo>
                <a:cubicBezTo>
                  <a:pt x="0" y="3933"/>
                  <a:pt x="3252" y="0"/>
                  <a:pt x="9035" y="0"/>
                </a:cubicBezTo>
                <a:close/>
              </a:path>
            </a:pathLst>
          </a:custGeom>
          <a:solidFill>
            <a:schemeClr val="accent5"/>
          </a:solidFill>
          <a:ln>
            <a:noFill/>
          </a:ln>
        </p:spPr>
        <p:txBody>
          <a:bodyPr anchor="ctr"/>
          <a:lstStyle/>
          <a:p>
            <a:endParaRPr lang="en-US" sz="900" dirty="0">
              <a:latin typeface="Lato Light" panose="020F0502020204030203" pitchFamily="34" charset="0"/>
            </a:endParaRPr>
          </a:p>
        </p:txBody>
      </p:sp>
      <p:sp>
        <p:nvSpPr>
          <p:cNvPr id="28" name="TextBox 27">
            <a:extLst>
              <a:ext uri="{FF2B5EF4-FFF2-40B4-BE49-F238E27FC236}">
                <a16:creationId xmlns:a16="http://schemas.microsoft.com/office/drawing/2014/main" id="{A72985BC-9101-D24C-85F8-1DB01E299D6F}"/>
              </a:ext>
            </a:extLst>
          </p:cNvPr>
          <p:cNvSpPr txBox="1"/>
          <p:nvPr/>
        </p:nvSpPr>
        <p:spPr>
          <a:xfrm>
            <a:off x="3409151" y="2875927"/>
            <a:ext cx="1066319"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Q2, 2020</a:t>
            </a:r>
          </a:p>
        </p:txBody>
      </p:sp>
      <p:sp>
        <p:nvSpPr>
          <p:cNvPr id="29" name="TextBox 28">
            <a:extLst>
              <a:ext uri="{FF2B5EF4-FFF2-40B4-BE49-F238E27FC236}">
                <a16:creationId xmlns:a16="http://schemas.microsoft.com/office/drawing/2014/main" id="{EC2C7701-8025-1146-9428-E424EEFE8A92}"/>
              </a:ext>
            </a:extLst>
          </p:cNvPr>
          <p:cNvSpPr txBox="1"/>
          <p:nvPr/>
        </p:nvSpPr>
        <p:spPr>
          <a:xfrm>
            <a:off x="5559635" y="2730962"/>
            <a:ext cx="107273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Q3, 2020</a:t>
            </a:r>
          </a:p>
        </p:txBody>
      </p:sp>
      <p:sp>
        <p:nvSpPr>
          <p:cNvPr id="30" name="TextBox 29">
            <a:extLst>
              <a:ext uri="{FF2B5EF4-FFF2-40B4-BE49-F238E27FC236}">
                <a16:creationId xmlns:a16="http://schemas.microsoft.com/office/drawing/2014/main" id="{185567D5-3E8B-9F47-8D3E-E260076E99B9}"/>
              </a:ext>
            </a:extLst>
          </p:cNvPr>
          <p:cNvSpPr txBox="1"/>
          <p:nvPr/>
        </p:nvSpPr>
        <p:spPr>
          <a:xfrm>
            <a:off x="7705309" y="2875927"/>
            <a:ext cx="108876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Q4, 2020</a:t>
            </a:r>
          </a:p>
        </p:txBody>
      </p:sp>
      <p:sp>
        <p:nvSpPr>
          <p:cNvPr id="31" name="TextBox 30">
            <a:extLst>
              <a:ext uri="{FF2B5EF4-FFF2-40B4-BE49-F238E27FC236}">
                <a16:creationId xmlns:a16="http://schemas.microsoft.com/office/drawing/2014/main" id="{1F06FCE1-85FF-0D40-9AA2-C87BA337A2F5}"/>
              </a:ext>
            </a:extLst>
          </p:cNvPr>
          <p:cNvSpPr txBox="1"/>
          <p:nvPr/>
        </p:nvSpPr>
        <p:spPr>
          <a:xfrm>
            <a:off x="9704362" y="2931682"/>
            <a:ext cx="970137"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Q1, 2021</a:t>
            </a:r>
          </a:p>
        </p:txBody>
      </p:sp>
      <p:sp>
        <p:nvSpPr>
          <p:cNvPr id="36" name="TextBox 35">
            <a:extLst>
              <a:ext uri="{FF2B5EF4-FFF2-40B4-BE49-F238E27FC236}">
                <a16:creationId xmlns:a16="http://schemas.microsoft.com/office/drawing/2014/main" id="{4D5D6D01-0106-854D-9A95-DA6516CEF46E}"/>
              </a:ext>
            </a:extLst>
          </p:cNvPr>
          <p:cNvSpPr txBox="1"/>
          <p:nvPr/>
        </p:nvSpPr>
        <p:spPr>
          <a:xfrm>
            <a:off x="1268234" y="3960975"/>
            <a:ext cx="1468672"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01</a:t>
            </a:r>
          </a:p>
        </p:txBody>
      </p:sp>
      <p:sp>
        <p:nvSpPr>
          <p:cNvPr id="37" name="Subtitle 2">
            <a:extLst>
              <a:ext uri="{FF2B5EF4-FFF2-40B4-BE49-F238E27FC236}">
                <a16:creationId xmlns:a16="http://schemas.microsoft.com/office/drawing/2014/main" id="{090127D1-DB28-1843-B6E1-DDA87D6DB4D3}"/>
              </a:ext>
            </a:extLst>
          </p:cNvPr>
          <p:cNvSpPr txBox="1">
            <a:spLocks/>
          </p:cNvSpPr>
          <p:nvPr/>
        </p:nvSpPr>
        <p:spPr>
          <a:xfrm>
            <a:off x="1165102" y="4364844"/>
            <a:ext cx="1674936" cy="175246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
        <p:nvSpPr>
          <p:cNvPr id="51" name="TextBox 50">
            <a:extLst>
              <a:ext uri="{FF2B5EF4-FFF2-40B4-BE49-F238E27FC236}">
                <a16:creationId xmlns:a16="http://schemas.microsoft.com/office/drawing/2014/main" id="{B32049E0-37C3-6747-B176-089B09A74171}"/>
              </a:ext>
            </a:extLst>
          </p:cNvPr>
          <p:cNvSpPr txBox="1"/>
          <p:nvPr/>
        </p:nvSpPr>
        <p:spPr>
          <a:xfrm>
            <a:off x="3294911" y="3960975"/>
            <a:ext cx="150874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02</a:t>
            </a:r>
          </a:p>
        </p:txBody>
      </p:sp>
      <p:sp>
        <p:nvSpPr>
          <p:cNvPr id="52" name="Subtitle 2">
            <a:extLst>
              <a:ext uri="{FF2B5EF4-FFF2-40B4-BE49-F238E27FC236}">
                <a16:creationId xmlns:a16="http://schemas.microsoft.com/office/drawing/2014/main" id="{16717631-75A1-7640-A285-284F38727A9B}"/>
              </a:ext>
            </a:extLst>
          </p:cNvPr>
          <p:cNvSpPr txBox="1">
            <a:spLocks/>
          </p:cNvSpPr>
          <p:nvPr/>
        </p:nvSpPr>
        <p:spPr>
          <a:xfrm>
            <a:off x="3211817" y="4364844"/>
            <a:ext cx="1674936" cy="175246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
        <p:nvSpPr>
          <p:cNvPr id="54" name="TextBox 53">
            <a:extLst>
              <a:ext uri="{FF2B5EF4-FFF2-40B4-BE49-F238E27FC236}">
                <a16:creationId xmlns:a16="http://schemas.microsoft.com/office/drawing/2014/main" id="{0C26F922-8904-A841-B9AA-DA8F7C33EA12}"/>
              </a:ext>
            </a:extLst>
          </p:cNvPr>
          <p:cNvSpPr txBox="1"/>
          <p:nvPr/>
        </p:nvSpPr>
        <p:spPr>
          <a:xfrm>
            <a:off x="5338421" y="3960975"/>
            <a:ext cx="1515158"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03</a:t>
            </a:r>
          </a:p>
        </p:txBody>
      </p:sp>
      <p:sp>
        <p:nvSpPr>
          <p:cNvPr id="55" name="Subtitle 2">
            <a:extLst>
              <a:ext uri="{FF2B5EF4-FFF2-40B4-BE49-F238E27FC236}">
                <a16:creationId xmlns:a16="http://schemas.microsoft.com/office/drawing/2014/main" id="{9132885C-2627-D449-B6F9-A8BB5A4E33FB}"/>
              </a:ext>
            </a:extLst>
          </p:cNvPr>
          <p:cNvSpPr txBox="1">
            <a:spLocks/>
          </p:cNvSpPr>
          <p:nvPr/>
        </p:nvSpPr>
        <p:spPr>
          <a:xfrm>
            <a:off x="5258532" y="4364844"/>
            <a:ext cx="1674936" cy="175246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
        <p:nvSpPr>
          <p:cNvPr id="57" name="TextBox 56">
            <a:extLst>
              <a:ext uri="{FF2B5EF4-FFF2-40B4-BE49-F238E27FC236}">
                <a16:creationId xmlns:a16="http://schemas.microsoft.com/office/drawing/2014/main" id="{78A1D06D-066C-624C-9ABB-CBA7086F0945}"/>
              </a:ext>
            </a:extLst>
          </p:cNvPr>
          <p:cNvSpPr txBox="1"/>
          <p:nvPr/>
        </p:nvSpPr>
        <p:spPr>
          <a:xfrm>
            <a:off x="7377121" y="3960975"/>
            <a:ext cx="1531188"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04</a:t>
            </a:r>
          </a:p>
        </p:txBody>
      </p:sp>
      <p:sp>
        <p:nvSpPr>
          <p:cNvPr id="58" name="Subtitle 2">
            <a:extLst>
              <a:ext uri="{FF2B5EF4-FFF2-40B4-BE49-F238E27FC236}">
                <a16:creationId xmlns:a16="http://schemas.microsoft.com/office/drawing/2014/main" id="{90887ABD-3B4B-C44E-B40A-9F9847EA39E2}"/>
              </a:ext>
            </a:extLst>
          </p:cNvPr>
          <p:cNvSpPr txBox="1">
            <a:spLocks/>
          </p:cNvSpPr>
          <p:nvPr/>
        </p:nvSpPr>
        <p:spPr>
          <a:xfrm>
            <a:off x="7305247" y="4364844"/>
            <a:ext cx="1674936" cy="175246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
        <p:nvSpPr>
          <p:cNvPr id="60" name="TextBox 59">
            <a:extLst>
              <a:ext uri="{FF2B5EF4-FFF2-40B4-BE49-F238E27FC236}">
                <a16:creationId xmlns:a16="http://schemas.microsoft.com/office/drawing/2014/main" id="{E758EE8F-4A1C-CA42-966A-D091D0F66BA0}"/>
              </a:ext>
            </a:extLst>
          </p:cNvPr>
          <p:cNvSpPr txBox="1"/>
          <p:nvPr/>
        </p:nvSpPr>
        <p:spPr>
          <a:xfrm>
            <a:off x="9427042" y="3960975"/>
            <a:ext cx="152477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Milestone 05</a:t>
            </a:r>
          </a:p>
        </p:txBody>
      </p:sp>
      <p:sp>
        <p:nvSpPr>
          <p:cNvPr id="61" name="Subtitle 2">
            <a:extLst>
              <a:ext uri="{FF2B5EF4-FFF2-40B4-BE49-F238E27FC236}">
                <a16:creationId xmlns:a16="http://schemas.microsoft.com/office/drawing/2014/main" id="{DC4B3142-D6DF-4241-A4F1-DD0F0BCA6290}"/>
              </a:ext>
            </a:extLst>
          </p:cNvPr>
          <p:cNvSpPr txBox="1">
            <a:spLocks/>
          </p:cNvSpPr>
          <p:nvPr/>
        </p:nvSpPr>
        <p:spPr>
          <a:xfrm>
            <a:off x="9351962" y="4364844"/>
            <a:ext cx="1674936" cy="175246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a:p>
            <a:pPr>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Tree>
    <p:extLst>
      <p:ext uri="{BB962C8B-B14F-4D97-AF65-F5344CB8AC3E}">
        <p14:creationId xmlns:p14="http://schemas.microsoft.com/office/powerpoint/2010/main" val="217419381"/>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5" name="Freeform 1">
            <a:extLst>
              <a:ext uri="{FF2B5EF4-FFF2-40B4-BE49-F238E27FC236}">
                <a16:creationId xmlns:a16="http://schemas.microsoft.com/office/drawing/2014/main" id="{5376391A-E3E3-B847-83B8-984F02E7F641}"/>
              </a:ext>
            </a:extLst>
          </p:cNvPr>
          <p:cNvSpPr>
            <a:spLocks noChangeArrowheads="1"/>
          </p:cNvSpPr>
          <p:nvPr/>
        </p:nvSpPr>
        <p:spPr bwMode="auto">
          <a:xfrm>
            <a:off x="881898" y="1742928"/>
            <a:ext cx="1810277" cy="1470395"/>
          </a:xfrm>
          <a:custGeom>
            <a:avLst/>
            <a:gdLst>
              <a:gd name="T0" fmla="*/ 4405 w 4406"/>
              <a:gd name="T1" fmla="*/ 4502 h 4503"/>
              <a:gd name="T2" fmla="*/ 0 w 4406"/>
              <a:gd name="T3" fmla="*/ 4502 h 4503"/>
              <a:gd name="T4" fmla="*/ 0 w 4406"/>
              <a:gd name="T5" fmla="*/ 0 h 4503"/>
              <a:gd name="T6" fmla="*/ 4405 w 4406"/>
              <a:gd name="T7" fmla="*/ 0 h 4503"/>
              <a:gd name="T8" fmla="*/ 4405 w 4406"/>
              <a:gd name="T9" fmla="*/ 4502 h 4503"/>
            </a:gdLst>
            <a:ahLst/>
            <a:cxnLst>
              <a:cxn ang="0">
                <a:pos x="T0" y="T1"/>
              </a:cxn>
              <a:cxn ang="0">
                <a:pos x="T2" y="T3"/>
              </a:cxn>
              <a:cxn ang="0">
                <a:pos x="T4" y="T5"/>
              </a:cxn>
              <a:cxn ang="0">
                <a:pos x="T6" y="T7"/>
              </a:cxn>
              <a:cxn ang="0">
                <a:pos x="T8" y="T9"/>
              </a:cxn>
            </a:cxnLst>
            <a:rect l="0" t="0" r="r" b="b"/>
            <a:pathLst>
              <a:path w="4406" h="4503">
                <a:moveTo>
                  <a:pt x="4405" y="4502"/>
                </a:moveTo>
                <a:lnTo>
                  <a:pt x="0" y="4502"/>
                </a:lnTo>
                <a:lnTo>
                  <a:pt x="0" y="0"/>
                </a:lnTo>
                <a:lnTo>
                  <a:pt x="4405" y="0"/>
                </a:lnTo>
                <a:lnTo>
                  <a:pt x="4405" y="4502"/>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266" name="Freeform 2">
            <a:extLst>
              <a:ext uri="{FF2B5EF4-FFF2-40B4-BE49-F238E27FC236}">
                <a16:creationId xmlns:a16="http://schemas.microsoft.com/office/drawing/2014/main" id="{BC87BAE3-6C5E-1941-BBB5-C9F83224B3BC}"/>
              </a:ext>
            </a:extLst>
          </p:cNvPr>
          <p:cNvSpPr>
            <a:spLocks noChangeArrowheads="1"/>
          </p:cNvSpPr>
          <p:nvPr/>
        </p:nvSpPr>
        <p:spPr bwMode="auto">
          <a:xfrm>
            <a:off x="881898" y="3338616"/>
            <a:ext cx="2477126" cy="734477"/>
          </a:xfrm>
          <a:custGeom>
            <a:avLst/>
            <a:gdLst>
              <a:gd name="T0" fmla="*/ 6026 w 6027"/>
              <a:gd name="T1" fmla="*/ 2250 h 2251"/>
              <a:gd name="T2" fmla="*/ 1621 w 6027"/>
              <a:gd name="T3" fmla="*/ 2250 h 2251"/>
              <a:gd name="T4" fmla="*/ 0 w 6027"/>
              <a:gd name="T5" fmla="*/ 0 h 2251"/>
              <a:gd name="T6" fmla="*/ 4405 w 6027"/>
              <a:gd name="T7" fmla="*/ 0 h 2251"/>
              <a:gd name="T8" fmla="*/ 6026 w 6027"/>
              <a:gd name="T9" fmla="*/ 2250 h 2251"/>
            </a:gdLst>
            <a:ahLst/>
            <a:cxnLst>
              <a:cxn ang="0">
                <a:pos x="T0" y="T1"/>
              </a:cxn>
              <a:cxn ang="0">
                <a:pos x="T2" y="T3"/>
              </a:cxn>
              <a:cxn ang="0">
                <a:pos x="T4" y="T5"/>
              </a:cxn>
              <a:cxn ang="0">
                <a:pos x="T6" y="T7"/>
              </a:cxn>
              <a:cxn ang="0">
                <a:pos x="T8" y="T9"/>
              </a:cxn>
            </a:cxnLst>
            <a:rect l="0" t="0" r="r" b="b"/>
            <a:pathLst>
              <a:path w="6027" h="2251">
                <a:moveTo>
                  <a:pt x="6026" y="2250"/>
                </a:moveTo>
                <a:lnTo>
                  <a:pt x="1621" y="2250"/>
                </a:lnTo>
                <a:lnTo>
                  <a:pt x="0" y="0"/>
                </a:lnTo>
                <a:lnTo>
                  <a:pt x="4405" y="0"/>
                </a:lnTo>
                <a:lnTo>
                  <a:pt x="6026" y="225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267" name="Freeform 3">
            <a:extLst>
              <a:ext uri="{FF2B5EF4-FFF2-40B4-BE49-F238E27FC236}">
                <a16:creationId xmlns:a16="http://schemas.microsoft.com/office/drawing/2014/main" id="{09691D9E-D983-0848-9DCA-FB2237E825C1}"/>
              </a:ext>
            </a:extLst>
          </p:cNvPr>
          <p:cNvSpPr>
            <a:spLocks noChangeArrowheads="1"/>
          </p:cNvSpPr>
          <p:nvPr/>
        </p:nvSpPr>
        <p:spPr bwMode="auto">
          <a:xfrm>
            <a:off x="881898" y="4073093"/>
            <a:ext cx="2477126" cy="734477"/>
          </a:xfrm>
          <a:custGeom>
            <a:avLst/>
            <a:gdLst>
              <a:gd name="T0" fmla="*/ 6026 w 6027"/>
              <a:gd name="T1" fmla="*/ 0 h 2251"/>
              <a:gd name="T2" fmla="*/ 4405 w 6027"/>
              <a:gd name="T3" fmla="*/ 2250 h 2251"/>
              <a:gd name="T4" fmla="*/ 0 w 6027"/>
              <a:gd name="T5" fmla="*/ 2250 h 2251"/>
              <a:gd name="T6" fmla="*/ 1621 w 6027"/>
              <a:gd name="T7" fmla="*/ 0 h 2251"/>
              <a:gd name="T8" fmla="*/ 6026 w 6027"/>
              <a:gd name="T9" fmla="*/ 0 h 2251"/>
            </a:gdLst>
            <a:ahLst/>
            <a:cxnLst>
              <a:cxn ang="0">
                <a:pos x="T0" y="T1"/>
              </a:cxn>
              <a:cxn ang="0">
                <a:pos x="T2" y="T3"/>
              </a:cxn>
              <a:cxn ang="0">
                <a:pos x="T4" y="T5"/>
              </a:cxn>
              <a:cxn ang="0">
                <a:pos x="T6" y="T7"/>
              </a:cxn>
              <a:cxn ang="0">
                <a:pos x="T8" y="T9"/>
              </a:cxn>
            </a:cxnLst>
            <a:rect l="0" t="0" r="r" b="b"/>
            <a:pathLst>
              <a:path w="6027" h="2251">
                <a:moveTo>
                  <a:pt x="6026" y="0"/>
                </a:moveTo>
                <a:lnTo>
                  <a:pt x="4405" y="2250"/>
                </a:lnTo>
                <a:lnTo>
                  <a:pt x="0" y="2250"/>
                </a:lnTo>
                <a:lnTo>
                  <a:pt x="1621" y="0"/>
                </a:lnTo>
                <a:lnTo>
                  <a:pt x="6026" y="0"/>
                </a:lnTo>
              </a:path>
            </a:pathLst>
          </a:custGeom>
          <a:solidFill>
            <a:schemeClr val="accent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268" name="Freeform 4">
            <a:extLst>
              <a:ext uri="{FF2B5EF4-FFF2-40B4-BE49-F238E27FC236}">
                <a16:creationId xmlns:a16="http://schemas.microsoft.com/office/drawing/2014/main" id="{7A867B71-50C0-B348-A72B-FFA484223541}"/>
              </a:ext>
            </a:extLst>
          </p:cNvPr>
          <p:cNvSpPr>
            <a:spLocks noChangeArrowheads="1"/>
          </p:cNvSpPr>
          <p:nvPr/>
        </p:nvSpPr>
        <p:spPr bwMode="auto">
          <a:xfrm>
            <a:off x="881898" y="4932864"/>
            <a:ext cx="1810277" cy="1470394"/>
          </a:xfrm>
          <a:custGeom>
            <a:avLst/>
            <a:gdLst>
              <a:gd name="T0" fmla="*/ 4405 w 4406"/>
              <a:gd name="T1" fmla="*/ 4501 h 4502"/>
              <a:gd name="T2" fmla="*/ 0 w 4406"/>
              <a:gd name="T3" fmla="*/ 4501 h 4502"/>
              <a:gd name="T4" fmla="*/ 0 w 4406"/>
              <a:gd name="T5" fmla="*/ 0 h 4502"/>
              <a:gd name="T6" fmla="*/ 4405 w 4406"/>
              <a:gd name="T7" fmla="*/ 0 h 4502"/>
              <a:gd name="T8" fmla="*/ 4405 w 4406"/>
              <a:gd name="T9" fmla="*/ 4501 h 4502"/>
            </a:gdLst>
            <a:ahLst/>
            <a:cxnLst>
              <a:cxn ang="0">
                <a:pos x="T0" y="T1"/>
              </a:cxn>
              <a:cxn ang="0">
                <a:pos x="T2" y="T3"/>
              </a:cxn>
              <a:cxn ang="0">
                <a:pos x="T4" y="T5"/>
              </a:cxn>
              <a:cxn ang="0">
                <a:pos x="T6" y="T7"/>
              </a:cxn>
              <a:cxn ang="0">
                <a:pos x="T8" y="T9"/>
              </a:cxn>
            </a:cxnLst>
            <a:rect l="0" t="0" r="r" b="b"/>
            <a:pathLst>
              <a:path w="4406" h="4502">
                <a:moveTo>
                  <a:pt x="4405" y="4501"/>
                </a:moveTo>
                <a:lnTo>
                  <a:pt x="0" y="4501"/>
                </a:lnTo>
                <a:lnTo>
                  <a:pt x="0" y="0"/>
                </a:lnTo>
                <a:lnTo>
                  <a:pt x="4405" y="0"/>
                </a:lnTo>
                <a:lnTo>
                  <a:pt x="4405" y="4501"/>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269" name="Freeform 5">
            <a:extLst>
              <a:ext uri="{FF2B5EF4-FFF2-40B4-BE49-F238E27FC236}">
                <a16:creationId xmlns:a16="http://schemas.microsoft.com/office/drawing/2014/main" id="{23E25D11-6C9E-5F4E-8E6B-F146A968F0D8}"/>
              </a:ext>
            </a:extLst>
          </p:cNvPr>
          <p:cNvSpPr>
            <a:spLocks noChangeArrowheads="1"/>
          </p:cNvSpPr>
          <p:nvPr/>
        </p:nvSpPr>
        <p:spPr bwMode="auto">
          <a:xfrm>
            <a:off x="2871478" y="1742928"/>
            <a:ext cx="1810278" cy="1470395"/>
          </a:xfrm>
          <a:custGeom>
            <a:avLst/>
            <a:gdLst>
              <a:gd name="T0" fmla="*/ 4404 w 4405"/>
              <a:gd name="T1" fmla="*/ 4502 h 4503"/>
              <a:gd name="T2" fmla="*/ 0 w 4405"/>
              <a:gd name="T3" fmla="*/ 4502 h 4503"/>
              <a:gd name="T4" fmla="*/ 0 w 4405"/>
              <a:gd name="T5" fmla="*/ 0 h 4503"/>
              <a:gd name="T6" fmla="*/ 4404 w 4405"/>
              <a:gd name="T7" fmla="*/ 0 h 4503"/>
              <a:gd name="T8" fmla="*/ 4404 w 4405"/>
              <a:gd name="T9" fmla="*/ 4502 h 4503"/>
            </a:gdLst>
            <a:ahLst/>
            <a:cxnLst>
              <a:cxn ang="0">
                <a:pos x="T0" y="T1"/>
              </a:cxn>
              <a:cxn ang="0">
                <a:pos x="T2" y="T3"/>
              </a:cxn>
              <a:cxn ang="0">
                <a:pos x="T4" y="T5"/>
              </a:cxn>
              <a:cxn ang="0">
                <a:pos x="T6" y="T7"/>
              </a:cxn>
              <a:cxn ang="0">
                <a:pos x="T8" y="T9"/>
              </a:cxn>
            </a:cxnLst>
            <a:rect l="0" t="0" r="r" b="b"/>
            <a:pathLst>
              <a:path w="4405" h="4503">
                <a:moveTo>
                  <a:pt x="4404" y="4502"/>
                </a:moveTo>
                <a:lnTo>
                  <a:pt x="0" y="4502"/>
                </a:lnTo>
                <a:lnTo>
                  <a:pt x="0" y="0"/>
                </a:lnTo>
                <a:lnTo>
                  <a:pt x="4404" y="0"/>
                </a:lnTo>
                <a:lnTo>
                  <a:pt x="4404" y="4502"/>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270" name="Freeform 6">
            <a:extLst>
              <a:ext uri="{FF2B5EF4-FFF2-40B4-BE49-F238E27FC236}">
                <a16:creationId xmlns:a16="http://schemas.microsoft.com/office/drawing/2014/main" id="{7F9333CC-D6FA-CA49-ACB5-760A718A98D0}"/>
              </a:ext>
            </a:extLst>
          </p:cNvPr>
          <p:cNvSpPr>
            <a:spLocks noChangeArrowheads="1"/>
          </p:cNvSpPr>
          <p:nvPr/>
        </p:nvSpPr>
        <p:spPr bwMode="auto">
          <a:xfrm>
            <a:off x="2869666" y="3338616"/>
            <a:ext cx="2477128" cy="734477"/>
          </a:xfrm>
          <a:custGeom>
            <a:avLst/>
            <a:gdLst>
              <a:gd name="T0" fmla="*/ 6025 w 6026"/>
              <a:gd name="T1" fmla="*/ 2250 h 2251"/>
              <a:gd name="T2" fmla="*/ 1622 w 6026"/>
              <a:gd name="T3" fmla="*/ 2250 h 2251"/>
              <a:gd name="T4" fmla="*/ 0 w 6026"/>
              <a:gd name="T5" fmla="*/ 0 h 2251"/>
              <a:gd name="T6" fmla="*/ 4404 w 6026"/>
              <a:gd name="T7" fmla="*/ 0 h 2251"/>
              <a:gd name="T8" fmla="*/ 6025 w 6026"/>
              <a:gd name="T9" fmla="*/ 2250 h 2251"/>
            </a:gdLst>
            <a:ahLst/>
            <a:cxnLst>
              <a:cxn ang="0">
                <a:pos x="T0" y="T1"/>
              </a:cxn>
              <a:cxn ang="0">
                <a:pos x="T2" y="T3"/>
              </a:cxn>
              <a:cxn ang="0">
                <a:pos x="T4" y="T5"/>
              </a:cxn>
              <a:cxn ang="0">
                <a:pos x="T6" y="T7"/>
              </a:cxn>
              <a:cxn ang="0">
                <a:pos x="T8" y="T9"/>
              </a:cxn>
            </a:cxnLst>
            <a:rect l="0" t="0" r="r" b="b"/>
            <a:pathLst>
              <a:path w="6026" h="2251">
                <a:moveTo>
                  <a:pt x="6025" y="2250"/>
                </a:moveTo>
                <a:lnTo>
                  <a:pt x="1622" y="2250"/>
                </a:lnTo>
                <a:lnTo>
                  <a:pt x="0" y="0"/>
                </a:lnTo>
                <a:lnTo>
                  <a:pt x="4404" y="0"/>
                </a:lnTo>
                <a:lnTo>
                  <a:pt x="6025" y="225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271" name="Freeform 7">
            <a:extLst>
              <a:ext uri="{FF2B5EF4-FFF2-40B4-BE49-F238E27FC236}">
                <a16:creationId xmlns:a16="http://schemas.microsoft.com/office/drawing/2014/main" id="{2AEDA166-6F0F-A74C-9162-D2C59460E26C}"/>
              </a:ext>
            </a:extLst>
          </p:cNvPr>
          <p:cNvSpPr>
            <a:spLocks noChangeArrowheads="1"/>
          </p:cNvSpPr>
          <p:nvPr/>
        </p:nvSpPr>
        <p:spPr bwMode="auto">
          <a:xfrm>
            <a:off x="2869666" y="4073093"/>
            <a:ext cx="2477128" cy="734477"/>
          </a:xfrm>
          <a:custGeom>
            <a:avLst/>
            <a:gdLst>
              <a:gd name="T0" fmla="*/ 6025 w 6026"/>
              <a:gd name="T1" fmla="*/ 0 h 2251"/>
              <a:gd name="T2" fmla="*/ 4404 w 6026"/>
              <a:gd name="T3" fmla="*/ 2250 h 2251"/>
              <a:gd name="T4" fmla="*/ 0 w 6026"/>
              <a:gd name="T5" fmla="*/ 2250 h 2251"/>
              <a:gd name="T6" fmla="*/ 1622 w 6026"/>
              <a:gd name="T7" fmla="*/ 0 h 2251"/>
              <a:gd name="T8" fmla="*/ 6025 w 6026"/>
              <a:gd name="T9" fmla="*/ 0 h 2251"/>
            </a:gdLst>
            <a:ahLst/>
            <a:cxnLst>
              <a:cxn ang="0">
                <a:pos x="T0" y="T1"/>
              </a:cxn>
              <a:cxn ang="0">
                <a:pos x="T2" y="T3"/>
              </a:cxn>
              <a:cxn ang="0">
                <a:pos x="T4" y="T5"/>
              </a:cxn>
              <a:cxn ang="0">
                <a:pos x="T6" y="T7"/>
              </a:cxn>
              <a:cxn ang="0">
                <a:pos x="T8" y="T9"/>
              </a:cxn>
            </a:cxnLst>
            <a:rect l="0" t="0" r="r" b="b"/>
            <a:pathLst>
              <a:path w="6026" h="2251">
                <a:moveTo>
                  <a:pt x="6025" y="0"/>
                </a:moveTo>
                <a:lnTo>
                  <a:pt x="4404" y="2250"/>
                </a:lnTo>
                <a:lnTo>
                  <a:pt x="0" y="2250"/>
                </a:lnTo>
                <a:lnTo>
                  <a:pt x="1622" y="0"/>
                </a:lnTo>
                <a:lnTo>
                  <a:pt x="6025" y="0"/>
                </a:lnTo>
              </a:path>
            </a:pathLst>
          </a:custGeom>
          <a:solidFill>
            <a:schemeClr val="accent2">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272" name="Freeform 8">
            <a:extLst>
              <a:ext uri="{FF2B5EF4-FFF2-40B4-BE49-F238E27FC236}">
                <a16:creationId xmlns:a16="http://schemas.microsoft.com/office/drawing/2014/main" id="{E629CBBC-96A1-B44B-8879-208A02A2C30C}"/>
              </a:ext>
            </a:extLst>
          </p:cNvPr>
          <p:cNvSpPr>
            <a:spLocks noChangeArrowheads="1"/>
          </p:cNvSpPr>
          <p:nvPr/>
        </p:nvSpPr>
        <p:spPr bwMode="auto">
          <a:xfrm>
            <a:off x="2871478" y="4932864"/>
            <a:ext cx="1810278" cy="1470394"/>
          </a:xfrm>
          <a:custGeom>
            <a:avLst/>
            <a:gdLst>
              <a:gd name="T0" fmla="*/ 4404 w 4405"/>
              <a:gd name="T1" fmla="*/ 4501 h 4502"/>
              <a:gd name="T2" fmla="*/ 0 w 4405"/>
              <a:gd name="T3" fmla="*/ 4501 h 4502"/>
              <a:gd name="T4" fmla="*/ 0 w 4405"/>
              <a:gd name="T5" fmla="*/ 0 h 4502"/>
              <a:gd name="T6" fmla="*/ 4404 w 4405"/>
              <a:gd name="T7" fmla="*/ 0 h 4502"/>
              <a:gd name="T8" fmla="*/ 4404 w 4405"/>
              <a:gd name="T9" fmla="*/ 4501 h 4502"/>
            </a:gdLst>
            <a:ahLst/>
            <a:cxnLst>
              <a:cxn ang="0">
                <a:pos x="T0" y="T1"/>
              </a:cxn>
              <a:cxn ang="0">
                <a:pos x="T2" y="T3"/>
              </a:cxn>
              <a:cxn ang="0">
                <a:pos x="T4" y="T5"/>
              </a:cxn>
              <a:cxn ang="0">
                <a:pos x="T6" y="T7"/>
              </a:cxn>
              <a:cxn ang="0">
                <a:pos x="T8" y="T9"/>
              </a:cxn>
            </a:cxnLst>
            <a:rect l="0" t="0" r="r" b="b"/>
            <a:pathLst>
              <a:path w="4405" h="4502">
                <a:moveTo>
                  <a:pt x="4404" y="4501"/>
                </a:moveTo>
                <a:lnTo>
                  <a:pt x="0" y="4501"/>
                </a:lnTo>
                <a:lnTo>
                  <a:pt x="0" y="0"/>
                </a:lnTo>
                <a:lnTo>
                  <a:pt x="4404" y="0"/>
                </a:lnTo>
                <a:lnTo>
                  <a:pt x="4404" y="4501"/>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273" name="Freeform 9">
            <a:extLst>
              <a:ext uri="{FF2B5EF4-FFF2-40B4-BE49-F238E27FC236}">
                <a16:creationId xmlns:a16="http://schemas.microsoft.com/office/drawing/2014/main" id="{BD9A7CCC-E76B-4949-A9FE-B3CCAFAC0465}"/>
              </a:ext>
            </a:extLst>
          </p:cNvPr>
          <p:cNvSpPr>
            <a:spLocks noChangeArrowheads="1"/>
          </p:cNvSpPr>
          <p:nvPr/>
        </p:nvSpPr>
        <p:spPr bwMode="auto">
          <a:xfrm>
            <a:off x="4857435" y="1742928"/>
            <a:ext cx="1810279" cy="1470395"/>
          </a:xfrm>
          <a:custGeom>
            <a:avLst/>
            <a:gdLst>
              <a:gd name="T0" fmla="*/ 4405 w 4406"/>
              <a:gd name="T1" fmla="*/ 4502 h 4503"/>
              <a:gd name="T2" fmla="*/ 0 w 4406"/>
              <a:gd name="T3" fmla="*/ 4502 h 4503"/>
              <a:gd name="T4" fmla="*/ 0 w 4406"/>
              <a:gd name="T5" fmla="*/ 0 h 4503"/>
              <a:gd name="T6" fmla="*/ 4405 w 4406"/>
              <a:gd name="T7" fmla="*/ 0 h 4503"/>
              <a:gd name="T8" fmla="*/ 4405 w 4406"/>
              <a:gd name="T9" fmla="*/ 4502 h 4503"/>
            </a:gdLst>
            <a:ahLst/>
            <a:cxnLst>
              <a:cxn ang="0">
                <a:pos x="T0" y="T1"/>
              </a:cxn>
              <a:cxn ang="0">
                <a:pos x="T2" y="T3"/>
              </a:cxn>
              <a:cxn ang="0">
                <a:pos x="T4" y="T5"/>
              </a:cxn>
              <a:cxn ang="0">
                <a:pos x="T6" y="T7"/>
              </a:cxn>
              <a:cxn ang="0">
                <a:pos x="T8" y="T9"/>
              </a:cxn>
            </a:cxnLst>
            <a:rect l="0" t="0" r="r" b="b"/>
            <a:pathLst>
              <a:path w="4406" h="4503">
                <a:moveTo>
                  <a:pt x="4405" y="4502"/>
                </a:moveTo>
                <a:lnTo>
                  <a:pt x="0" y="4502"/>
                </a:lnTo>
                <a:lnTo>
                  <a:pt x="0" y="0"/>
                </a:lnTo>
                <a:lnTo>
                  <a:pt x="4405" y="0"/>
                </a:lnTo>
                <a:lnTo>
                  <a:pt x="4405" y="4502"/>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274" name="Freeform 10">
            <a:extLst>
              <a:ext uri="{FF2B5EF4-FFF2-40B4-BE49-F238E27FC236}">
                <a16:creationId xmlns:a16="http://schemas.microsoft.com/office/drawing/2014/main" id="{8819AFF5-86C9-4842-823B-E0C0A9EFF1DA}"/>
              </a:ext>
            </a:extLst>
          </p:cNvPr>
          <p:cNvSpPr>
            <a:spLocks noChangeArrowheads="1"/>
          </p:cNvSpPr>
          <p:nvPr/>
        </p:nvSpPr>
        <p:spPr bwMode="auto">
          <a:xfrm>
            <a:off x="4857435" y="3338616"/>
            <a:ext cx="2477128" cy="734477"/>
          </a:xfrm>
          <a:custGeom>
            <a:avLst/>
            <a:gdLst>
              <a:gd name="T0" fmla="*/ 6025 w 6026"/>
              <a:gd name="T1" fmla="*/ 2250 h 2251"/>
              <a:gd name="T2" fmla="*/ 1621 w 6026"/>
              <a:gd name="T3" fmla="*/ 2250 h 2251"/>
              <a:gd name="T4" fmla="*/ 0 w 6026"/>
              <a:gd name="T5" fmla="*/ 0 h 2251"/>
              <a:gd name="T6" fmla="*/ 4405 w 6026"/>
              <a:gd name="T7" fmla="*/ 0 h 2251"/>
              <a:gd name="T8" fmla="*/ 6025 w 6026"/>
              <a:gd name="T9" fmla="*/ 2250 h 2251"/>
            </a:gdLst>
            <a:ahLst/>
            <a:cxnLst>
              <a:cxn ang="0">
                <a:pos x="T0" y="T1"/>
              </a:cxn>
              <a:cxn ang="0">
                <a:pos x="T2" y="T3"/>
              </a:cxn>
              <a:cxn ang="0">
                <a:pos x="T4" y="T5"/>
              </a:cxn>
              <a:cxn ang="0">
                <a:pos x="T6" y="T7"/>
              </a:cxn>
              <a:cxn ang="0">
                <a:pos x="T8" y="T9"/>
              </a:cxn>
            </a:cxnLst>
            <a:rect l="0" t="0" r="r" b="b"/>
            <a:pathLst>
              <a:path w="6026" h="2251">
                <a:moveTo>
                  <a:pt x="6025" y="2250"/>
                </a:moveTo>
                <a:lnTo>
                  <a:pt x="1621" y="2250"/>
                </a:lnTo>
                <a:lnTo>
                  <a:pt x="0" y="0"/>
                </a:lnTo>
                <a:lnTo>
                  <a:pt x="4405" y="0"/>
                </a:lnTo>
                <a:lnTo>
                  <a:pt x="6025" y="225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275" name="Freeform 11">
            <a:extLst>
              <a:ext uri="{FF2B5EF4-FFF2-40B4-BE49-F238E27FC236}">
                <a16:creationId xmlns:a16="http://schemas.microsoft.com/office/drawing/2014/main" id="{EB92997C-ECD3-534F-A729-35124335B453}"/>
              </a:ext>
            </a:extLst>
          </p:cNvPr>
          <p:cNvSpPr>
            <a:spLocks noChangeArrowheads="1"/>
          </p:cNvSpPr>
          <p:nvPr/>
        </p:nvSpPr>
        <p:spPr bwMode="auto">
          <a:xfrm>
            <a:off x="4857435" y="4073093"/>
            <a:ext cx="2477128" cy="734477"/>
          </a:xfrm>
          <a:custGeom>
            <a:avLst/>
            <a:gdLst>
              <a:gd name="T0" fmla="*/ 6025 w 6026"/>
              <a:gd name="T1" fmla="*/ 0 h 2251"/>
              <a:gd name="T2" fmla="*/ 4405 w 6026"/>
              <a:gd name="T3" fmla="*/ 2250 h 2251"/>
              <a:gd name="T4" fmla="*/ 0 w 6026"/>
              <a:gd name="T5" fmla="*/ 2250 h 2251"/>
              <a:gd name="T6" fmla="*/ 1621 w 6026"/>
              <a:gd name="T7" fmla="*/ 0 h 2251"/>
              <a:gd name="T8" fmla="*/ 6025 w 6026"/>
              <a:gd name="T9" fmla="*/ 0 h 2251"/>
            </a:gdLst>
            <a:ahLst/>
            <a:cxnLst>
              <a:cxn ang="0">
                <a:pos x="T0" y="T1"/>
              </a:cxn>
              <a:cxn ang="0">
                <a:pos x="T2" y="T3"/>
              </a:cxn>
              <a:cxn ang="0">
                <a:pos x="T4" y="T5"/>
              </a:cxn>
              <a:cxn ang="0">
                <a:pos x="T6" y="T7"/>
              </a:cxn>
              <a:cxn ang="0">
                <a:pos x="T8" y="T9"/>
              </a:cxn>
            </a:cxnLst>
            <a:rect l="0" t="0" r="r" b="b"/>
            <a:pathLst>
              <a:path w="6026" h="2251">
                <a:moveTo>
                  <a:pt x="6025" y="0"/>
                </a:moveTo>
                <a:lnTo>
                  <a:pt x="4405" y="2250"/>
                </a:lnTo>
                <a:lnTo>
                  <a:pt x="0" y="2250"/>
                </a:lnTo>
                <a:lnTo>
                  <a:pt x="1621" y="0"/>
                </a:lnTo>
                <a:lnTo>
                  <a:pt x="6025" y="0"/>
                </a:lnTo>
              </a:path>
            </a:pathLst>
          </a:custGeom>
          <a:solidFill>
            <a:schemeClr val="accent3">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1276" name="Freeform 12">
            <a:extLst>
              <a:ext uri="{FF2B5EF4-FFF2-40B4-BE49-F238E27FC236}">
                <a16:creationId xmlns:a16="http://schemas.microsoft.com/office/drawing/2014/main" id="{8591E593-1564-6B46-802D-9BD848BC10EE}"/>
              </a:ext>
            </a:extLst>
          </p:cNvPr>
          <p:cNvSpPr>
            <a:spLocks noChangeArrowheads="1"/>
          </p:cNvSpPr>
          <p:nvPr/>
        </p:nvSpPr>
        <p:spPr bwMode="auto">
          <a:xfrm>
            <a:off x="4857435" y="4932864"/>
            <a:ext cx="1810279" cy="1470394"/>
          </a:xfrm>
          <a:custGeom>
            <a:avLst/>
            <a:gdLst>
              <a:gd name="T0" fmla="*/ 4405 w 4406"/>
              <a:gd name="T1" fmla="*/ 4501 h 4502"/>
              <a:gd name="T2" fmla="*/ 0 w 4406"/>
              <a:gd name="T3" fmla="*/ 4501 h 4502"/>
              <a:gd name="T4" fmla="*/ 0 w 4406"/>
              <a:gd name="T5" fmla="*/ 0 h 4502"/>
              <a:gd name="T6" fmla="*/ 4405 w 4406"/>
              <a:gd name="T7" fmla="*/ 0 h 4502"/>
              <a:gd name="T8" fmla="*/ 4405 w 4406"/>
              <a:gd name="T9" fmla="*/ 4501 h 4502"/>
            </a:gdLst>
            <a:ahLst/>
            <a:cxnLst>
              <a:cxn ang="0">
                <a:pos x="T0" y="T1"/>
              </a:cxn>
              <a:cxn ang="0">
                <a:pos x="T2" y="T3"/>
              </a:cxn>
              <a:cxn ang="0">
                <a:pos x="T4" y="T5"/>
              </a:cxn>
              <a:cxn ang="0">
                <a:pos x="T6" y="T7"/>
              </a:cxn>
              <a:cxn ang="0">
                <a:pos x="T8" y="T9"/>
              </a:cxn>
            </a:cxnLst>
            <a:rect l="0" t="0" r="r" b="b"/>
            <a:pathLst>
              <a:path w="4406" h="4502">
                <a:moveTo>
                  <a:pt x="4405" y="4501"/>
                </a:moveTo>
                <a:lnTo>
                  <a:pt x="0" y="4501"/>
                </a:lnTo>
                <a:lnTo>
                  <a:pt x="0" y="0"/>
                </a:lnTo>
                <a:lnTo>
                  <a:pt x="4405" y="0"/>
                </a:lnTo>
                <a:lnTo>
                  <a:pt x="4405" y="4501"/>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8" name="Freeform 9">
            <a:extLst>
              <a:ext uri="{FF2B5EF4-FFF2-40B4-BE49-F238E27FC236}">
                <a16:creationId xmlns:a16="http://schemas.microsoft.com/office/drawing/2014/main" id="{F4C892B8-1602-6645-A4AF-B1B593475167}"/>
              </a:ext>
            </a:extLst>
          </p:cNvPr>
          <p:cNvSpPr>
            <a:spLocks noChangeArrowheads="1"/>
          </p:cNvSpPr>
          <p:nvPr/>
        </p:nvSpPr>
        <p:spPr bwMode="auto">
          <a:xfrm>
            <a:off x="6845205" y="1742928"/>
            <a:ext cx="1810279" cy="1470395"/>
          </a:xfrm>
          <a:custGeom>
            <a:avLst/>
            <a:gdLst>
              <a:gd name="T0" fmla="*/ 4405 w 4406"/>
              <a:gd name="T1" fmla="*/ 4502 h 4503"/>
              <a:gd name="T2" fmla="*/ 0 w 4406"/>
              <a:gd name="T3" fmla="*/ 4502 h 4503"/>
              <a:gd name="T4" fmla="*/ 0 w 4406"/>
              <a:gd name="T5" fmla="*/ 0 h 4503"/>
              <a:gd name="T6" fmla="*/ 4405 w 4406"/>
              <a:gd name="T7" fmla="*/ 0 h 4503"/>
              <a:gd name="T8" fmla="*/ 4405 w 4406"/>
              <a:gd name="T9" fmla="*/ 4502 h 4503"/>
            </a:gdLst>
            <a:ahLst/>
            <a:cxnLst>
              <a:cxn ang="0">
                <a:pos x="T0" y="T1"/>
              </a:cxn>
              <a:cxn ang="0">
                <a:pos x="T2" y="T3"/>
              </a:cxn>
              <a:cxn ang="0">
                <a:pos x="T4" y="T5"/>
              </a:cxn>
              <a:cxn ang="0">
                <a:pos x="T6" y="T7"/>
              </a:cxn>
              <a:cxn ang="0">
                <a:pos x="T8" y="T9"/>
              </a:cxn>
            </a:cxnLst>
            <a:rect l="0" t="0" r="r" b="b"/>
            <a:pathLst>
              <a:path w="4406" h="4503">
                <a:moveTo>
                  <a:pt x="4405" y="4502"/>
                </a:moveTo>
                <a:lnTo>
                  <a:pt x="0" y="4502"/>
                </a:lnTo>
                <a:lnTo>
                  <a:pt x="0" y="0"/>
                </a:lnTo>
                <a:lnTo>
                  <a:pt x="4405" y="0"/>
                </a:lnTo>
                <a:lnTo>
                  <a:pt x="4405" y="4502"/>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9" name="Freeform 10">
            <a:extLst>
              <a:ext uri="{FF2B5EF4-FFF2-40B4-BE49-F238E27FC236}">
                <a16:creationId xmlns:a16="http://schemas.microsoft.com/office/drawing/2014/main" id="{4492C929-A5D6-AD41-A71D-B943140F7CFD}"/>
              </a:ext>
            </a:extLst>
          </p:cNvPr>
          <p:cNvSpPr>
            <a:spLocks noChangeArrowheads="1"/>
          </p:cNvSpPr>
          <p:nvPr/>
        </p:nvSpPr>
        <p:spPr bwMode="auto">
          <a:xfrm>
            <a:off x="6845205" y="3338616"/>
            <a:ext cx="2477128" cy="734477"/>
          </a:xfrm>
          <a:custGeom>
            <a:avLst/>
            <a:gdLst>
              <a:gd name="T0" fmla="*/ 6025 w 6026"/>
              <a:gd name="T1" fmla="*/ 2250 h 2251"/>
              <a:gd name="T2" fmla="*/ 1621 w 6026"/>
              <a:gd name="T3" fmla="*/ 2250 h 2251"/>
              <a:gd name="T4" fmla="*/ 0 w 6026"/>
              <a:gd name="T5" fmla="*/ 0 h 2251"/>
              <a:gd name="T6" fmla="*/ 4405 w 6026"/>
              <a:gd name="T7" fmla="*/ 0 h 2251"/>
              <a:gd name="T8" fmla="*/ 6025 w 6026"/>
              <a:gd name="T9" fmla="*/ 2250 h 2251"/>
            </a:gdLst>
            <a:ahLst/>
            <a:cxnLst>
              <a:cxn ang="0">
                <a:pos x="T0" y="T1"/>
              </a:cxn>
              <a:cxn ang="0">
                <a:pos x="T2" y="T3"/>
              </a:cxn>
              <a:cxn ang="0">
                <a:pos x="T4" y="T5"/>
              </a:cxn>
              <a:cxn ang="0">
                <a:pos x="T6" y="T7"/>
              </a:cxn>
              <a:cxn ang="0">
                <a:pos x="T8" y="T9"/>
              </a:cxn>
            </a:cxnLst>
            <a:rect l="0" t="0" r="r" b="b"/>
            <a:pathLst>
              <a:path w="6026" h="2251">
                <a:moveTo>
                  <a:pt x="6025" y="2250"/>
                </a:moveTo>
                <a:lnTo>
                  <a:pt x="1621" y="2250"/>
                </a:lnTo>
                <a:lnTo>
                  <a:pt x="0" y="0"/>
                </a:lnTo>
                <a:lnTo>
                  <a:pt x="4405" y="0"/>
                </a:lnTo>
                <a:lnTo>
                  <a:pt x="6025" y="225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0" name="Freeform 11">
            <a:extLst>
              <a:ext uri="{FF2B5EF4-FFF2-40B4-BE49-F238E27FC236}">
                <a16:creationId xmlns:a16="http://schemas.microsoft.com/office/drawing/2014/main" id="{CA000CF1-DCD7-454C-BCF9-B30ACEDE5A14}"/>
              </a:ext>
            </a:extLst>
          </p:cNvPr>
          <p:cNvSpPr>
            <a:spLocks noChangeArrowheads="1"/>
          </p:cNvSpPr>
          <p:nvPr/>
        </p:nvSpPr>
        <p:spPr bwMode="auto">
          <a:xfrm>
            <a:off x="6845205" y="4073093"/>
            <a:ext cx="2477128" cy="734477"/>
          </a:xfrm>
          <a:custGeom>
            <a:avLst/>
            <a:gdLst>
              <a:gd name="T0" fmla="*/ 6025 w 6026"/>
              <a:gd name="T1" fmla="*/ 0 h 2251"/>
              <a:gd name="T2" fmla="*/ 4405 w 6026"/>
              <a:gd name="T3" fmla="*/ 2250 h 2251"/>
              <a:gd name="T4" fmla="*/ 0 w 6026"/>
              <a:gd name="T5" fmla="*/ 2250 h 2251"/>
              <a:gd name="T6" fmla="*/ 1621 w 6026"/>
              <a:gd name="T7" fmla="*/ 0 h 2251"/>
              <a:gd name="T8" fmla="*/ 6025 w 6026"/>
              <a:gd name="T9" fmla="*/ 0 h 2251"/>
            </a:gdLst>
            <a:ahLst/>
            <a:cxnLst>
              <a:cxn ang="0">
                <a:pos x="T0" y="T1"/>
              </a:cxn>
              <a:cxn ang="0">
                <a:pos x="T2" y="T3"/>
              </a:cxn>
              <a:cxn ang="0">
                <a:pos x="T4" y="T5"/>
              </a:cxn>
              <a:cxn ang="0">
                <a:pos x="T6" y="T7"/>
              </a:cxn>
              <a:cxn ang="0">
                <a:pos x="T8" y="T9"/>
              </a:cxn>
            </a:cxnLst>
            <a:rect l="0" t="0" r="r" b="b"/>
            <a:pathLst>
              <a:path w="6026" h="2251">
                <a:moveTo>
                  <a:pt x="6025" y="0"/>
                </a:moveTo>
                <a:lnTo>
                  <a:pt x="4405" y="2250"/>
                </a:lnTo>
                <a:lnTo>
                  <a:pt x="0" y="2250"/>
                </a:lnTo>
                <a:lnTo>
                  <a:pt x="1621" y="0"/>
                </a:lnTo>
                <a:lnTo>
                  <a:pt x="6025" y="0"/>
                </a:lnTo>
              </a:path>
            </a:pathLst>
          </a:custGeom>
          <a:solidFill>
            <a:schemeClr val="accent4">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1" name="Freeform 12">
            <a:extLst>
              <a:ext uri="{FF2B5EF4-FFF2-40B4-BE49-F238E27FC236}">
                <a16:creationId xmlns:a16="http://schemas.microsoft.com/office/drawing/2014/main" id="{97EDAE54-43F1-D040-A505-0A4EA14652B4}"/>
              </a:ext>
            </a:extLst>
          </p:cNvPr>
          <p:cNvSpPr>
            <a:spLocks noChangeArrowheads="1"/>
          </p:cNvSpPr>
          <p:nvPr/>
        </p:nvSpPr>
        <p:spPr bwMode="auto">
          <a:xfrm>
            <a:off x="6845205" y="4932864"/>
            <a:ext cx="1810279" cy="1470394"/>
          </a:xfrm>
          <a:custGeom>
            <a:avLst/>
            <a:gdLst>
              <a:gd name="T0" fmla="*/ 4405 w 4406"/>
              <a:gd name="T1" fmla="*/ 4501 h 4502"/>
              <a:gd name="T2" fmla="*/ 0 w 4406"/>
              <a:gd name="T3" fmla="*/ 4501 h 4502"/>
              <a:gd name="T4" fmla="*/ 0 w 4406"/>
              <a:gd name="T5" fmla="*/ 0 h 4502"/>
              <a:gd name="T6" fmla="*/ 4405 w 4406"/>
              <a:gd name="T7" fmla="*/ 0 h 4502"/>
              <a:gd name="T8" fmla="*/ 4405 w 4406"/>
              <a:gd name="T9" fmla="*/ 4501 h 4502"/>
            </a:gdLst>
            <a:ahLst/>
            <a:cxnLst>
              <a:cxn ang="0">
                <a:pos x="T0" y="T1"/>
              </a:cxn>
              <a:cxn ang="0">
                <a:pos x="T2" y="T3"/>
              </a:cxn>
              <a:cxn ang="0">
                <a:pos x="T4" y="T5"/>
              </a:cxn>
              <a:cxn ang="0">
                <a:pos x="T6" y="T7"/>
              </a:cxn>
              <a:cxn ang="0">
                <a:pos x="T8" y="T9"/>
              </a:cxn>
            </a:cxnLst>
            <a:rect l="0" t="0" r="r" b="b"/>
            <a:pathLst>
              <a:path w="4406" h="4502">
                <a:moveTo>
                  <a:pt x="4405" y="4501"/>
                </a:moveTo>
                <a:lnTo>
                  <a:pt x="0" y="4501"/>
                </a:lnTo>
                <a:lnTo>
                  <a:pt x="0" y="0"/>
                </a:lnTo>
                <a:lnTo>
                  <a:pt x="4405" y="0"/>
                </a:lnTo>
                <a:lnTo>
                  <a:pt x="4405" y="4501"/>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3" name="Freeform 9">
            <a:extLst>
              <a:ext uri="{FF2B5EF4-FFF2-40B4-BE49-F238E27FC236}">
                <a16:creationId xmlns:a16="http://schemas.microsoft.com/office/drawing/2014/main" id="{994C1679-D549-8D47-9D5F-534871145DBC}"/>
              </a:ext>
            </a:extLst>
          </p:cNvPr>
          <p:cNvSpPr>
            <a:spLocks noChangeArrowheads="1"/>
          </p:cNvSpPr>
          <p:nvPr/>
        </p:nvSpPr>
        <p:spPr bwMode="auto">
          <a:xfrm>
            <a:off x="8832975" y="1742928"/>
            <a:ext cx="1810279" cy="1470395"/>
          </a:xfrm>
          <a:custGeom>
            <a:avLst/>
            <a:gdLst>
              <a:gd name="T0" fmla="*/ 4405 w 4406"/>
              <a:gd name="T1" fmla="*/ 4502 h 4503"/>
              <a:gd name="T2" fmla="*/ 0 w 4406"/>
              <a:gd name="T3" fmla="*/ 4502 h 4503"/>
              <a:gd name="T4" fmla="*/ 0 w 4406"/>
              <a:gd name="T5" fmla="*/ 0 h 4503"/>
              <a:gd name="T6" fmla="*/ 4405 w 4406"/>
              <a:gd name="T7" fmla="*/ 0 h 4503"/>
              <a:gd name="T8" fmla="*/ 4405 w 4406"/>
              <a:gd name="T9" fmla="*/ 4502 h 4503"/>
            </a:gdLst>
            <a:ahLst/>
            <a:cxnLst>
              <a:cxn ang="0">
                <a:pos x="T0" y="T1"/>
              </a:cxn>
              <a:cxn ang="0">
                <a:pos x="T2" y="T3"/>
              </a:cxn>
              <a:cxn ang="0">
                <a:pos x="T4" y="T5"/>
              </a:cxn>
              <a:cxn ang="0">
                <a:pos x="T6" y="T7"/>
              </a:cxn>
              <a:cxn ang="0">
                <a:pos x="T8" y="T9"/>
              </a:cxn>
            </a:cxnLst>
            <a:rect l="0" t="0" r="r" b="b"/>
            <a:pathLst>
              <a:path w="4406" h="4503">
                <a:moveTo>
                  <a:pt x="4405" y="4502"/>
                </a:moveTo>
                <a:lnTo>
                  <a:pt x="0" y="4502"/>
                </a:lnTo>
                <a:lnTo>
                  <a:pt x="0" y="0"/>
                </a:lnTo>
                <a:lnTo>
                  <a:pt x="4405" y="0"/>
                </a:lnTo>
                <a:lnTo>
                  <a:pt x="4405" y="4502"/>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4" name="Freeform 10">
            <a:extLst>
              <a:ext uri="{FF2B5EF4-FFF2-40B4-BE49-F238E27FC236}">
                <a16:creationId xmlns:a16="http://schemas.microsoft.com/office/drawing/2014/main" id="{BB3AADD8-AD0A-364C-A6D6-9D9EABF0512A}"/>
              </a:ext>
            </a:extLst>
          </p:cNvPr>
          <p:cNvSpPr>
            <a:spLocks noChangeArrowheads="1"/>
          </p:cNvSpPr>
          <p:nvPr/>
        </p:nvSpPr>
        <p:spPr bwMode="auto">
          <a:xfrm>
            <a:off x="8832975" y="3338616"/>
            <a:ext cx="2477128" cy="734477"/>
          </a:xfrm>
          <a:custGeom>
            <a:avLst/>
            <a:gdLst>
              <a:gd name="T0" fmla="*/ 6025 w 6026"/>
              <a:gd name="T1" fmla="*/ 2250 h 2251"/>
              <a:gd name="T2" fmla="*/ 1621 w 6026"/>
              <a:gd name="T3" fmla="*/ 2250 h 2251"/>
              <a:gd name="T4" fmla="*/ 0 w 6026"/>
              <a:gd name="T5" fmla="*/ 0 h 2251"/>
              <a:gd name="T6" fmla="*/ 4405 w 6026"/>
              <a:gd name="T7" fmla="*/ 0 h 2251"/>
              <a:gd name="T8" fmla="*/ 6025 w 6026"/>
              <a:gd name="T9" fmla="*/ 2250 h 2251"/>
            </a:gdLst>
            <a:ahLst/>
            <a:cxnLst>
              <a:cxn ang="0">
                <a:pos x="T0" y="T1"/>
              </a:cxn>
              <a:cxn ang="0">
                <a:pos x="T2" y="T3"/>
              </a:cxn>
              <a:cxn ang="0">
                <a:pos x="T4" y="T5"/>
              </a:cxn>
              <a:cxn ang="0">
                <a:pos x="T6" y="T7"/>
              </a:cxn>
              <a:cxn ang="0">
                <a:pos x="T8" y="T9"/>
              </a:cxn>
            </a:cxnLst>
            <a:rect l="0" t="0" r="r" b="b"/>
            <a:pathLst>
              <a:path w="6026" h="2251">
                <a:moveTo>
                  <a:pt x="6025" y="2250"/>
                </a:moveTo>
                <a:lnTo>
                  <a:pt x="1621" y="2250"/>
                </a:lnTo>
                <a:lnTo>
                  <a:pt x="0" y="0"/>
                </a:lnTo>
                <a:lnTo>
                  <a:pt x="4405" y="0"/>
                </a:lnTo>
                <a:lnTo>
                  <a:pt x="6025" y="2250"/>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5" name="Freeform 11">
            <a:extLst>
              <a:ext uri="{FF2B5EF4-FFF2-40B4-BE49-F238E27FC236}">
                <a16:creationId xmlns:a16="http://schemas.microsoft.com/office/drawing/2014/main" id="{348B415B-5C02-BC47-A136-CEF47124215B}"/>
              </a:ext>
            </a:extLst>
          </p:cNvPr>
          <p:cNvSpPr>
            <a:spLocks noChangeArrowheads="1"/>
          </p:cNvSpPr>
          <p:nvPr/>
        </p:nvSpPr>
        <p:spPr bwMode="auto">
          <a:xfrm>
            <a:off x="8832975" y="4073093"/>
            <a:ext cx="2477128" cy="734477"/>
          </a:xfrm>
          <a:custGeom>
            <a:avLst/>
            <a:gdLst>
              <a:gd name="T0" fmla="*/ 6025 w 6026"/>
              <a:gd name="T1" fmla="*/ 0 h 2251"/>
              <a:gd name="T2" fmla="*/ 4405 w 6026"/>
              <a:gd name="T3" fmla="*/ 2250 h 2251"/>
              <a:gd name="T4" fmla="*/ 0 w 6026"/>
              <a:gd name="T5" fmla="*/ 2250 h 2251"/>
              <a:gd name="T6" fmla="*/ 1621 w 6026"/>
              <a:gd name="T7" fmla="*/ 0 h 2251"/>
              <a:gd name="T8" fmla="*/ 6025 w 6026"/>
              <a:gd name="T9" fmla="*/ 0 h 2251"/>
            </a:gdLst>
            <a:ahLst/>
            <a:cxnLst>
              <a:cxn ang="0">
                <a:pos x="T0" y="T1"/>
              </a:cxn>
              <a:cxn ang="0">
                <a:pos x="T2" y="T3"/>
              </a:cxn>
              <a:cxn ang="0">
                <a:pos x="T4" y="T5"/>
              </a:cxn>
              <a:cxn ang="0">
                <a:pos x="T6" y="T7"/>
              </a:cxn>
              <a:cxn ang="0">
                <a:pos x="T8" y="T9"/>
              </a:cxn>
            </a:cxnLst>
            <a:rect l="0" t="0" r="r" b="b"/>
            <a:pathLst>
              <a:path w="6026" h="2251">
                <a:moveTo>
                  <a:pt x="6025" y="0"/>
                </a:moveTo>
                <a:lnTo>
                  <a:pt x="4405" y="2250"/>
                </a:lnTo>
                <a:lnTo>
                  <a:pt x="0" y="2250"/>
                </a:lnTo>
                <a:lnTo>
                  <a:pt x="1621" y="0"/>
                </a:lnTo>
                <a:lnTo>
                  <a:pt x="6025" y="0"/>
                </a:lnTo>
              </a:path>
            </a:pathLst>
          </a:custGeom>
          <a:solidFill>
            <a:schemeClr val="accent5">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6" name="Freeform 12">
            <a:extLst>
              <a:ext uri="{FF2B5EF4-FFF2-40B4-BE49-F238E27FC236}">
                <a16:creationId xmlns:a16="http://schemas.microsoft.com/office/drawing/2014/main" id="{841801D7-F4EC-6B41-98FC-255EB5217BCA}"/>
              </a:ext>
            </a:extLst>
          </p:cNvPr>
          <p:cNvSpPr>
            <a:spLocks noChangeArrowheads="1"/>
          </p:cNvSpPr>
          <p:nvPr/>
        </p:nvSpPr>
        <p:spPr bwMode="auto">
          <a:xfrm>
            <a:off x="8832975" y="4932864"/>
            <a:ext cx="1810279" cy="1470394"/>
          </a:xfrm>
          <a:custGeom>
            <a:avLst/>
            <a:gdLst>
              <a:gd name="T0" fmla="*/ 4405 w 4406"/>
              <a:gd name="T1" fmla="*/ 4501 h 4502"/>
              <a:gd name="T2" fmla="*/ 0 w 4406"/>
              <a:gd name="T3" fmla="*/ 4501 h 4502"/>
              <a:gd name="T4" fmla="*/ 0 w 4406"/>
              <a:gd name="T5" fmla="*/ 0 h 4502"/>
              <a:gd name="T6" fmla="*/ 4405 w 4406"/>
              <a:gd name="T7" fmla="*/ 0 h 4502"/>
              <a:gd name="T8" fmla="*/ 4405 w 4406"/>
              <a:gd name="T9" fmla="*/ 4501 h 4502"/>
            </a:gdLst>
            <a:ahLst/>
            <a:cxnLst>
              <a:cxn ang="0">
                <a:pos x="T0" y="T1"/>
              </a:cxn>
              <a:cxn ang="0">
                <a:pos x="T2" y="T3"/>
              </a:cxn>
              <a:cxn ang="0">
                <a:pos x="T4" y="T5"/>
              </a:cxn>
              <a:cxn ang="0">
                <a:pos x="T6" y="T7"/>
              </a:cxn>
              <a:cxn ang="0">
                <a:pos x="T8" y="T9"/>
              </a:cxn>
            </a:cxnLst>
            <a:rect l="0" t="0" r="r" b="b"/>
            <a:pathLst>
              <a:path w="4406" h="4502">
                <a:moveTo>
                  <a:pt x="4405" y="4501"/>
                </a:moveTo>
                <a:lnTo>
                  <a:pt x="0" y="4501"/>
                </a:lnTo>
                <a:lnTo>
                  <a:pt x="0" y="0"/>
                </a:lnTo>
                <a:lnTo>
                  <a:pt x="4405" y="0"/>
                </a:lnTo>
                <a:lnTo>
                  <a:pt x="4405" y="4501"/>
                </a:ln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8" name="TextBox 27">
            <a:extLst>
              <a:ext uri="{FF2B5EF4-FFF2-40B4-BE49-F238E27FC236}">
                <a16:creationId xmlns:a16="http://schemas.microsoft.com/office/drawing/2014/main" id="{A4C95155-DB6C-0144-8290-E51F99BB9930}"/>
              </a:ext>
            </a:extLst>
          </p:cNvPr>
          <p:cNvSpPr txBox="1"/>
          <p:nvPr/>
        </p:nvSpPr>
        <p:spPr>
          <a:xfrm>
            <a:off x="4034391"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29" name="TextBox 28">
            <a:extLst>
              <a:ext uri="{FF2B5EF4-FFF2-40B4-BE49-F238E27FC236}">
                <a16:creationId xmlns:a16="http://schemas.microsoft.com/office/drawing/2014/main" id="{6AEEF2E8-A14D-484E-BE8E-25ADCEACA15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0" name="TextBox 29">
            <a:extLst>
              <a:ext uri="{FF2B5EF4-FFF2-40B4-BE49-F238E27FC236}">
                <a16:creationId xmlns:a16="http://schemas.microsoft.com/office/drawing/2014/main" id="{383C82BA-D669-B24D-83DB-A4F5827EBADA}"/>
              </a:ext>
            </a:extLst>
          </p:cNvPr>
          <p:cNvSpPr txBox="1"/>
          <p:nvPr/>
        </p:nvSpPr>
        <p:spPr>
          <a:xfrm>
            <a:off x="1607339" y="3536578"/>
            <a:ext cx="102624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Q1, 2020</a:t>
            </a:r>
          </a:p>
        </p:txBody>
      </p:sp>
      <p:sp>
        <p:nvSpPr>
          <p:cNvPr id="31" name="TextBox 30">
            <a:extLst>
              <a:ext uri="{FF2B5EF4-FFF2-40B4-BE49-F238E27FC236}">
                <a16:creationId xmlns:a16="http://schemas.microsoft.com/office/drawing/2014/main" id="{ADE26602-6283-C443-8DD1-A1BBDBD07AC5}"/>
              </a:ext>
            </a:extLst>
          </p:cNvPr>
          <p:cNvSpPr txBox="1"/>
          <p:nvPr/>
        </p:nvSpPr>
        <p:spPr>
          <a:xfrm>
            <a:off x="3575069" y="3536578"/>
            <a:ext cx="1066319"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Q2, 2020</a:t>
            </a:r>
          </a:p>
        </p:txBody>
      </p:sp>
      <p:sp>
        <p:nvSpPr>
          <p:cNvPr id="32" name="TextBox 31">
            <a:extLst>
              <a:ext uri="{FF2B5EF4-FFF2-40B4-BE49-F238E27FC236}">
                <a16:creationId xmlns:a16="http://schemas.microsoft.com/office/drawing/2014/main" id="{88432ACF-908F-9544-87EA-68756D33AD56}"/>
              </a:ext>
            </a:extLst>
          </p:cNvPr>
          <p:cNvSpPr txBox="1"/>
          <p:nvPr/>
        </p:nvSpPr>
        <p:spPr>
          <a:xfrm>
            <a:off x="5559635" y="3536578"/>
            <a:ext cx="107273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Q3, 2020</a:t>
            </a:r>
          </a:p>
        </p:txBody>
      </p:sp>
      <p:sp>
        <p:nvSpPr>
          <p:cNvPr id="33" name="TextBox 32">
            <a:extLst>
              <a:ext uri="{FF2B5EF4-FFF2-40B4-BE49-F238E27FC236}">
                <a16:creationId xmlns:a16="http://schemas.microsoft.com/office/drawing/2014/main" id="{90BD226D-B98A-AB47-B18F-403C334DC9BF}"/>
              </a:ext>
            </a:extLst>
          </p:cNvPr>
          <p:cNvSpPr txBox="1"/>
          <p:nvPr/>
        </p:nvSpPr>
        <p:spPr>
          <a:xfrm>
            <a:off x="7539388" y="3536578"/>
            <a:ext cx="108876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Q4, 2020</a:t>
            </a:r>
          </a:p>
        </p:txBody>
      </p:sp>
      <p:sp>
        <p:nvSpPr>
          <p:cNvPr id="34" name="TextBox 33">
            <a:extLst>
              <a:ext uri="{FF2B5EF4-FFF2-40B4-BE49-F238E27FC236}">
                <a16:creationId xmlns:a16="http://schemas.microsoft.com/office/drawing/2014/main" id="{B11D1767-AE6B-6144-88C9-7AC7BCF4C70F}"/>
              </a:ext>
            </a:extLst>
          </p:cNvPr>
          <p:cNvSpPr txBox="1"/>
          <p:nvPr/>
        </p:nvSpPr>
        <p:spPr>
          <a:xfrm>
            <a:off x="9586471" y="3536578"/>
            <a:ext cx="97013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Q1, 2021</a:t>
            </a:r>
          </a:p>
        </p:txBody>
      </p:sp>
      <p:sp>
        <p:nvSpPr>
          <p:cNvPr id="35" name="Freeform 630">
            <a:extLst>
              <a:ext uri="{FF2B5EF4-FFF2-40B4-BE49-F238E27FC236}">
                <a16:creationId xmlns:a16="http://schemas.microsoft.com/office/drawing/2014/main" id="{A0C8D9D3-9E74-4140-B760-DF044A6F04D7}"/>
              </a:ext>
            </a:extLst>
          </p:cNvPr>
          <p:cNvSpPr>
            <a:spLocks noChangeAspect="1"/>
          </p:cNvSpPr>
          <p:nvPr/>
        </p:nvSpPr>
        <p:spPr bwMode="auto">
          <a:xfrm>
            <a:off x="1916034" y="4236259"/>
            <a:ext cx="408854" cy="422160"/>
          </a:xfrm>
          <a:custGeom>
            <a:avLst/>
            <a:gdLst>
              <a:gd name="T0" fmla="*/ 426660 w 158757"/>
              <a:gd name="T1" fmla="*/ 537620 h 164742"/>
              <a:gd name="T2" fmla="*/ 678037 w 158757"/>
              <a:gd name="T3" fmla="*/ 537620 h 164742"/>
              <a:gd name="T4" fmla="*/ 678037 w 158757"/>
              <a:gd name="T5" fmla="*/ 787047 h 164742"/>
              <a:gd name="T6" fmla="*/ 678037 w 158757"/>
              <a:gd name="T7" fmla="*/ 2342653 h 164742"/>
              <a:gd name="T8" fmla="*/ 1465235 w 158757"/>
              <a:gd name="T9" fmla="*/ 2664274 h 164742"/>
              <a:gd name="T10" fmla="*/ 2245823 w 158757"/>
              <a:gd name="T11" fmla="*/ 2342653 h 164742"/>
              <a:gd name="T12" fmla="*/ 2245823 w 158757"/>
              <a:gd name="T13" fmla="*/ 787047 h 164742"/>
              <a:gd name="T14" fmla="*/ 2245823 w 158757"/>
              <a:gd name="T15" fmla="*/ 537620 h 164742"/>
              <a:gd name="T16" fmla="*/ 2497206 w 158757"/>
              <a:gd name="T17" fmla="*/ 537620 h 164742"/>
              <a:gd name="T18" fmla="*/ 2497206 w 158757"/>
              <a:gd name="T19" fmla="*/ 2592080 h 164742"/>
              <a:gd name="T20" fmla="*/ 1465235 w 158757"/>
              <a:gd name="T21" fmla="*/ 3018713 h 164742"/>
              <a:gd name="T22" fmla="*/ 426660 w 158757"/>
              <a:gd name="T23" fmla="*/ 2592080 h 164742"/>
              <a:gd name="T24" fmla="*/ 426660 w 158757"/>
              <a:gd name="T25" fmla="*/ 537620 h 164742"/>
              <a:gd name="T26" fmla="*/ 1465359 w 158757"/>
              <a:gd name="T27" fmla="*/ 0 h 164742"/>
              <a:gd name="T28" fmla="*/ 1637890 w 158757"/>
              <a:gd name="T29" fmla="*/ 178346 h 164742"/>
              <a:gd name="T30" fmla="*/ 1637890 w 158757"/>
              <a:gd name="T31" fmla="*/ 1327693 h 164742"/>
              <a:gd name="T32" fmla="*/ 1465359 w 158757"/>
              <a:gd name="T33" fmla="*/ 1506039 h 164742"/>
              <a:gd name="T34" fmla="*/ 1292829 w 158757"/>
              <a:gd name="T35" fmla="*/ 1327693 h 164742"/>
              <a:gd name="T36" fmla="*/ 1292829 w 158757"/>
              <a:gd name="T37" fmla="*/ 178346 h 164742"/>
              <a:gd name="T38" fmla="*/ 1465359 w 158757"/>
              <a:gd name="T39" fmla="*/ 0 h 1647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8757" h="164742">
                <a:moveTo>
                  <a:pt x="23127" y="29340"/>
                </a:moveTo>
                <a:cubicBezTo>
                  <a:pt x="27072" y="25400"/>
                  <a:pt x="33167" y="25400"/>
                  <a:pt x="36753" y="29340"/>
                </a:cubicBezTo>
                <a:cubicBezTo>
                  <a:pt x="40697" y="32922"/>
                  <a:pt x="40697" y="39012"/>
                  <a:pt x="36753" y="42952"/>
                </a:cubicBezTo>
                <a:cubicBezTo>
                  <a:pt x="13446" y="66235"/>
                  <a:pt x="13446" y="104205"/>
                  <a:pt x="36753" y="127847"/>
                </a:cubicBezTo>
                <a:cubicBezTo>
                  <a:pt x="48227" y="138951"/>
                  <a:pt x="63287" y="145399"/>
                  <a:pt x="79423" y="145399"/>
                </a:cubicBezTo>
                <a:cubicBezTo>
                  <a:pt x="95559" y="145399"/>
                  <a:pt x="110619" y="138951"/>
                  <a:pt x="121735" y="127847"/>
                </a:cubicBezTo>
                <a:cubicBezTo>
                  <a:pt x="145401" y="104205"/>
                  <a:pt x="145401" y="66235"/>
                  <a:pt x="121735" y="42952"/>
                </a:cubicBezTo>
                <a:cubicBezTo>
                  <a:pt x="118149" y="39012"/>
                  <a:pt x="118149" y="32922"/>
                  <a:pt x="121735" y="29340"/>
                </a:cubicBezTo>
                <a:cubicBezTo>
                  <a:pt x="125321" y="25400"/>
                  <a:pt x="131775" y="25400"/>
                  <a:pt x="135361" y="29340"/>
                </a:cubicBezTo>
                <a:cubicBezTo>
                  <a:pt x="166556" y="60146"/>
                  <a:pt x="166556" y="110653"/>
                  <a:pt x="135361" y="141459"/>
                </a:cubicBezTo>
                <a:cubicBezTo>
                  <a:pt x="119942" y="156861"/>
                  <a:pt x="99503" y="164742"/>
                  <a:pt x="79423" y="164742"/>
                </a:cubicBezTo>
                <a:cubicBezTo>
                  <a:pt x="58984" y="164742"/>
                  <a:pt x="38904" y="156861"/>
                  <a:pt x="23127" y="141459"/>
                </a:cubicBezTo>
                <a:cubicBezTo>
                  <a:pt x="-7710" y="110653"/>
                  <a:pt x="-7710" y="60146"/>
                  <a:pt x="23127" y="29340"/>
                </a:cubicBezTo>
                <a:close/>
                <a:moveTo>
                  <a:pt x="79430" y="0"/>
                </a:moveTo>
                <a:cubicBezTo>
                  <a:pt x="84625" y="0"/>
                  <a:pt x="88782" y="4686"/>
                  <a:pt x="88782" y="9733"/>
                </a:cubicBezTo>
                <a:lnTo>
                  <a:pt x="88782" y="72457"/>
                </a:lnTo>
                <a:cubicBezTo>
                  <a:pt x="88782" y="77864"/>
                  <a:pt x="84625" y="82190"/>
                  <a:pt x="79430" y="82190"/>
                </a:cubicBezTo>
                <a:cubicBezTo>
                  <a:pt x="74234" y="82190"/>
                  <a:pt x="70078" y="77864"/>
                  <a:pt x="70078" y="72457"/>
                </a:cubicBezTo>
                <a:lnTo>
                  <a:pt x="70078" y="9733"/>
                </a:lnTo>
                <a:cubicBezTo>
                  <a:pt x="70078" y="4686"/>
                  <a:pt x="74234" y="0"/>
                  <a:pt x="7943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6" name="Freeform 631">
            <a:extLst>
              <a:ext uri="{FF2B5EF4-FFF2-40B4-BE49-F238E27FC236}">
                <a16:creationId xmlns:a16="http://schemas.microsoft.com/office/drawing/2014/main" id="{64B0182B-6A63-5048-864C-129439587C99}"/>
              </a:ext>
            </a:extLst>
          </p:cNvPr>
          <p:cNvSpPr>
            <a:spLocks noChangeAspect="1"/>
          </p:cNvSpPr>
          <p:nvPr/>
        </p:nvSpPr>
        <p:spPr bwMode="auto">
          <a:xfrm>
            <a:off x="3835458" y="4213276"/>
            <a:ext cx="545542" cy="468126"/>
          </a:xfrm>
          <a:custGeom>
            <a:avLst/>
            <a:gdLst>
              <a:gd name="T0" fmla="*/ 502583 w 212659"/>
              <a:gd name="T1" fmla="*/ 401651 h 182199"/>
              <a:gd name="T2" fmla="*/ 471075 w 212659"/>
              <a:gd name="T3" fmla="*/ 570713 h 182199"/>
              <a:gd name="T4" fmla="*/ 439567 w 212659"/>
              <a:gd name="T5" fmla="*/ 401651 h 182199"/>
              <a:gd name="T6" fmla="*/ 337348 w 212659"/>
              <a:gd name="T7" fmla="*/ 331399 h 182199"/>
              <a:gd name="T8" fmla="*/ 411627 w 212659"/>
              <a:gd name="T9" fmla="*/ 580501 h 182199"/>
              <a:gd name="T10" fmla="*/ 346933 w 212659"/>
              <a:gd name="T11" fmla="*/ 580501 h 182199"/>
              <a:gd name="T12" fmla="*/ 337348 w 212659"/>
              <a:gd name="T13" fmla="*/ 397338 h 182199"/>
              <a:gd name="T14" fmla="*/ 326566 w 212659"/>
              <a:gd name="T15" fmla="*/ 459611 h 182199"/>
              <a:gd name="T16" fmla="*/ 263068 w 212659"/>
              <a:gd name="T17" fmla="*/ 459611 h 182199"/>
              <a:gd name="T18" fmla="*/ 337348 w 212659"/>
              <a:gd name="T19" fmla="*/ 331399 h 182199"/>
              <a:gd name="T20" fmla="*/ 482096 w 212659"/>
              <a:gd name="T21" fmla="*/ 289988 h 182199"/>
              <a:gd name="T22" fmla="*/ 426097 w 212659"/>
              <a:gd name="T23" fmla="*/ 326264 h 182199"/>
              <a:gd name="T24" fmla="*/ 232534 w 212659"/>
              <a:gd name="T25" fmla="*/ 383096 h 182199"/>
              <a:gd name="T26" fmla="*/ 199665 w 212659"/>
              <a:gd name="T27" fmla="*/ 581410 h 182199"/>
              <a:gd name="T28" fmla="*/ 166796 w 212659"/>
              <a:gd name="T29" fmla="*/ 383096 h 182199"/>
              <a:gd name="T30" fmla="*/ 67170 w 212659"/>
              <a:gd name="T31" fmla="*/ 155007 h 182199"/>
              <a:gd name="T32" fmla="*/ 61109 w 212659"/>
              <a:gd name="T33" fmla="*/ 222711 h 182199"/>
              <a:gd name="T34" fmla="*/ 16253 w 212659"/>
              <a:gd name="T35" fmla="*/ 234590 h 182199"/>
              <a:gd name="T36" fmla="*/ 21101 w 212659"/>
              <a:gd name="T37" fmla="*/ 163320 h 182199"/>
              <a:gd name="T38" fmla="*/ 214428 w 212659"/>
              <a:gd name="T39" fmla="*/ 131405 h 182199"/>
              <a:gd name="T40" fmla="*/ 242648 w 212659"/>
              <a:gd name="T41" fmla="*/ 190674 h 182199"/>
              <a:gd name="T42" fmla="*/ 126083 w 212659"/>
              <a:gd name="T43" fmla="*/ 484608 h 182199"/>
              <a:gd name="T44" fmla="*/ 59826 w 212659"/>
              <a:gd name="T45" fmla="*/ 484608 h 182199"/>
              <a:gd name="T46" fmla="*/ 214428 w 212659"/>
              <a:gd name="T47" fmla="*/ 131405 h 182199"/>
              <a:gd name="T48" fmla="*/ 609499 w 212659"/>
              <a:gd name="T49" fmla="*/ 382254 h 182199"/>
              <a:gd name="T50" fmla="*/ 576522 w 212659"/>
              <a:gd name="T51" fmla="*/ 602780 h 182199"/>
              <a:gd name="T52" fmla="*/ 543549 w 212659"/>
              <a:gd name="T53" fmla="*/ 382254 h 182199"/>
              <a:gd name="T54" fmla="*/ 300506 w 212659"/>
              <a:gd name="T55" fmla="*/ 139799 h 182199"/>
              <a:gd name="T56" fmla="*/ 334464 w 212659"/>
              <a:gd name="T57" fmla="*/ 0 h 182199"/>
              <a:gd name="T58" fmla="*/ 683731 w 212659"/>
              <a:gd name="T59" fmla="*/ 415705 h 182199"/>
              <a:gd name="T60" fmla="*/ 334464 w 212659"/>
              <a:gd name="T61" fmla="*/ 65637 h 182199"/>
              <a:gd name="T62" fmla="*/ 102833 w 212659"/>
              <a:gd name="T63" fmla="*/ 119122 h 182199"/>
              <a:gd name="T64" fmla="*/ 334464 w 212659"/>
              <a:gd name="T65" fmla="*/ 0 h 182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2659" h="182199">
                <a:moveTo>
                  <a:pt x="139821" y="109537"/>
                </a:moveTo>
                <a:cubicBezTo>
                  <a:pt x="144670" y="109537"/>
                  <a:pt x="149173" y="113872"/>
                  <a:pt x="149173" y="119290"/>
                </a:cubicBezTo>
                <a:lnTo>
                  <a:pt x="149173" y="159748"/>
                </a:lnTo>
                <a:cubicBezTo>
                  <a:pt x="149173" y="165166"/>
                  <a:pt x="144670" y="169501"/>
                  <a:pt x="139821" y="169501"/>
                </a:cubicBezTo>
                <a:cubicBezTo>
                  <a:pt x="134625" y="169501"/>
                  <a:pt x="130469" y="165166"/>
                  <a:pt x="130469" y="159748"/>
                </a:cubicBezTo>
                <a:lnTo>
                  <a:pt x="130469" y="119290"/>
                </a:lnTo>
                <a:cubicBezTo>
                  <a:pt x="130469" y="113872"/>
                  <a:pt x="134625" y="109537"/>
                  <a:pt x="139821" y="109537"/>
                </a:cubicBezTo>
                <a:close/>
                <a:moveTo>
                  <a:pt x="100129" y="98425"/>
                </a:moveTo>
                <a:cubicBezTo>
                  <a:pt x="112219" y="98425"/>
                  <a:pt x="122176" y="108579"/>
                  <a:pt x="122176" y="120910"/>
                </a:cubicBezTo>
                <a:lnTo>
                  <a:pt x="122176" y="172408"/>
                </a:lnTo>
                <a:cubicBezTo>
                  <a:pt x="122176" y="177847"/>
                  <a:pt x="117909" y="182199"/>
                  <a:pt x="112575" y="182199"/>
                </a:cubicBezTo>
                <a:cubicBezTo>
                  <a:pt x="107241" y="182199"/>
                  <a:pt x="102974" y="177847"/>
                  <a:pt x="102974" y="172408"/>
                </a:cubicBezTo>
                <a:lnTo>
                  <a:pt x="102974" y="120910"/>
                </a:lnTo>
                <a:cubicBezTo>
                  <a:pt x="102974" y="119459"/>
                  <a:pt x="101551" y="118009"/>
                  <a:pt x="100129" y="118009"/>
                </a:cubicBezTo>
                <a:cubicBezTo>
                  <a:pt x="98351" y="118009"/>
                  <a:pt x="96929" y="119459"/>
                  <a:pt x="96929" y="120910"/>
                </a:cubicBezTo>
                <a:lnTo>
                  <a:pt x="96929" y="136504"/>
                </a:lnTo>
                <a:cubicBezTo>
                  <a:pt x="96929" y="141582"/>
                  <a:pt x="93017" y="146296"/>
                  <a:pt x="87327" y="146296"/>
                </a:cubicBezTo>
                <a:cubicBezTo>
                  <a:pt x="82349" y="146296"/>
                  <a:pt x="78082" y="141582"/>
                  <a:pt x="78082" y="136504"/>
                </a:cubicBezTo>
                <a:lnTo>
                  <a:pt x="78082" y="120910"/>
                </a:lnTo>
                <a:cubicBezTo>
                  <a:pt x="78082" y="108579"/>
                  <a:pt x="88039" y="98425"/>
                  <a:pt x="100129" y="98425"/>
                </a:cubicBezTo>
                <a:close/>
                <a:moveTo>
                  <a:pt x="100455" y="63500"/>
                </a:moveTo>
                <a:cubicBezTo>
                  <a:pt x="117437" y="63500"/>
                  <a:pt x="133336" y="71760"/>
                  <a:pt x="143092" y="86126"/>
                </a:cubicBezTo>
                <a:cubicBezTo>
                  <a:pt x="145983" y="90435"/>
                  <a:pt x="144537" y="96541"/>
                  <a:pt x="140201" y="99773"/>
                </a:cubicBezTo>
                <a:cubicBezTo>
                  <a:pt x="135504" y="102646"/>
                  <a:pt x="129723" y="101209"/>
                  <a:pt x="126471" y="96900"/>
                </a:cubicBezTo>
                <a:cubicBezTo>
                  <a:pt x="121051" y="87921"/>
                  <a:pt x="110933" y="82893"/>
                  <a:pt x="100455" y="82893"/>
                </a:cubicBezTo>
                <a:cubicBezTo>
                  <a:pt x="83111" y="82893"/>
                  <a:pt x="69019" y="96541"/>
                  <a:pt x="69019" y="113779"/>
                </a:cubicBezTo>
                <a:lnTo>
                  <a:pt x="69019" y="162981"/>
                </a:lnTo>
                <a:cubicBezTo>
                  <a:pt x="69019" y="168368"/>
                  <a:pt x="64683" y="172678"/>
                  <a:pt x="59263" y="172678"/>
                </a:cubicBezTo>
                <a:cubicBezTo>
                  <a:pt x="53843" y="172678"/>
                  <a:pt x="49507" y="168368"/>
                  <a:pt x="49507" y="162981"/>
                </a:cubicBezTo>
                <a:lnTo>
                  <a:pt x="49507" y="113779"/>
                </a:lnTo>
                <a:cubicBezTo>
                  <a:pt x="49507" y="85766"/>
                  <a:pt x="72271" y="63500"/>
                  <a:pt x="100455" y="63500"/>
                </a:cubicBezTo>
                <a:close/>
                <a:moveTo>
                  <a:pt x="19937" y="46037"/>
                </a:moveTo>
                <a:cubicBezTo>
                  <a:pt x="24255" y="49212"/>
                  <a:pt x="25334" y="54856"/>
                  <a:pt x="22455" y="59090"/>
                </a:cubicBezTo>
                <a:cubicBezTo>
                  <a:pt x="20656" y="61559"/>
                  <a:pt x="19577" y="63676"/>
                  <a:pt x="18138" y="66145"/>
                </a:cubicBezTo>
                <a:cubicBezTo>
                  <a:pt x="16338" y="68967"/>
                  <a:pt x="13100" y="71084"/>
                  <a:pt x="9502" y="71084"/>
                </a:cubicBezTo>
                <a:cubicBezTo>
                  <a:pt x="8062" y="71084"/>
                  <a:pt x="6263" y="70731"/>
                  <a:pt x="4824" y="69673"/>
                </a:cubicBezTo>
                <a:cubicBezTo>
                  <a:pt x="146" y="67204"/>
                  <a:pt x="-1293" y="61206"/>
                  <a:pt x="1226" y="56620"/>
                </a:cubicBezTo>
                <a:cubicBezTo>
                  <a:pt x="2665" y="54151"/>
                  <a:pt x="4464" y="50976"/>
                  <a:pt x="6263" y="48506"/>
                </a:cubicBezTo>
                <a:cubicBezTo>
                  <a:pt x="9502" y="43920"/>
                  <a:pt x="15619" y="42862"/>
                  <a:pt x="19937" y="46037"/>
                </a:cubicBezTo>
                <a:close/>
                <a:moveTo>
                  <a:pt x="63645" y="39027"/>
                </a:moveTo>
                <a:cubicBezTo>
                  <a:pt x="68379" y="36512"/>
                  <a:pt x="74206" y="38667"/>
                  <a:pt x="76755" y="43338"/>
                </a:cubicBezTo>
                <a:cubicBezTo>
                  <a:pt x="79305" y="48367"/>
                  <a:pt x="77120" y="54115"/>
                  <a:pt x="72021" y="56630"/>
                </a:cubicBezTo>
                <a:cubicBezTo>
                  <a:pt x="50898" y="67048"/>
                  <a:pt x="37423" y="88244"/>
                  <a:pt x="37423" y="111955"/>
                </a:cubicBezTo>
                <a:lnTo>
                  <a:pt x="37423" y="143928"/>
                </a:lnTo>
                <a:cubicBezTo>
                  <a:pt x="37423" y="149317"/>
                  <a:pt x="32689" y="153628"/>
                  <a:pt x="27226" y="153628"/>
                </a:cubicBezTo>
                <a:cubicBezTo>
                  <a:pt x="22127" y="153628"/>
                  <a:pt x="17757" y="149317"/>
                  <a:pt x="17757" y="143928"/>
                </a:cubicBezTo>
                <a:lnTo>
                  <a:pt x="17757" y="111955"/>
                </a:lnTo>
                <a:cubicBezTo>
                  <a:pt x="17757" y="80700"/>
                  <a:pt x="35238" y="53037"/>
                  <a:pt x="63645" y="39027"/>
                </a:cubicBezTo>
                <a:close/>
                <a:moveTo>
                  <a:pt x="98981" y="31750"/>
                </a:moveTo>
                <a:cubicBezTo>
                  <a:pt x="143932" y="31750"/>
                  <a:pt x="180907" y="68297"/>
                  <a:pt x="180907" y="113529"/>
                </a:cubicBezTo>
                <a:lnTo>
                  <a:pt x="180907" y="169255"/>
                </a:lnTo>
                <a:cubicBezTo>
                  <a:pt x="180907" y="174683"/>
                  <a:pt x="176557" y="179025"/>
                  <a:pt x="171119" y="179025"/>
                </a:cubicBezTo>
                <a:cubicBezTo>
                  <a:pt x="165682" y="179025"/>
                  <a:pt x="161332" y="174683"/>
                  <a:pt x="161332" y="169255"/>
                </a:cubicBezTo>
                <a:lnTo>
                  <a:pt x="161332" y="113529"/>
                </a:lnTo>
                <a:cubicBezTo>
                  <a:pt x="161332" y="79153"/>
                  <a:pt x="133419" y="51290"/>
                  <a:pt x="98981" y="51290"/>
                </a:cubicBezTo>
                <a:cubicBezTo>
                  <a:pt x="93544" y="51290"/>
                  <a:pt x="89194" y="46948"/>
                  <a:pt x="89194" y="41520"/>
                </a:cubicBezTo>
                <a:cubicBezTo>
                  <a:pt x="89194" y="36092"/>
                  <a:pt x="93544" y="31750"/>
                  <a:pt x="98981" y="31750"/>
                </a:cubicBezTo>
                <a:close/>
                <a:moveTo>
                  <a:pt x="99273" y="0"/>
                </a:moveTo>
                <a:cubicBezTo>
                  <a:pt x="161546" y="0"/>
                  <a:pt x="212659" y="50902"/>
                  <a:pt x="212659" y="113717"/>
                </a:cubicBezTo>
                <a:cubicBezTo>
                  <a:pt x="212659" y="119132"/>
                  <a:pt x="208340" y="123464"/>
                  <a:pt x="202940" y="123464"/>
                </a:cubicBezTo>
                <a:cubicBezTo>
                  <a:pt x="197541" y="123464"/>
                  <a:pt x="193222" y="119132"/>
                  <a:pt x="193222" y="113717"/>
                </a:cubicBezTo>
                <a:cubicBezTo>
                  <a:pt x="193222" y="61732"/>
                  <a:pt x="151107" y="19494"/>
                  <a:pt x="99273" y="19494"/>
                </a:cubicBezTo>
                <a:cubicBezTo>
                  <a:pt x="79475" y="19494"/>
                  <a:pt x="60038" y="25631"/>
                  <a:pt x="44200" y="37184"/>
                </a:cubicBezTo>
                <a:cubicBezTo>
                  <a:pt x="39880" y="40433"/>
                  <a:pt x="33761" y="39350"/>
                  <a:pt x="30522" y="35379"/>
                </a:cubicBezTo>
                <a:cubicBezTo>
                  <a:pt x="27282" y="30685"/>
                  <a:pt x="28362" y="24548"/>
                  <a:pt x="32681" y="21660"/>
                </a:cubicBezTo>
                <a:cubicBezTo>
                  <a:pt x="52119" y="7220"/>
                  <a:pt x="75156" y="0"/>
                  <a:pt x="9927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7" name="Freeform 615">
            <a:extLst>
              <a:ext uri="{FF2B5EF4-FFF2-40B4-BE49-F238E27FC236}">
                <a16:creationId xmlns:a16="http://schemas.microsoft.com/office/drawing/2014/main" id="{D07E0898-6BE8-F845-8277-B26C1605BAE8}"/>
              </a:ext>
            </a:extLst>
          </p:cNvPr>
          <p:cNvSpPr>
            <a:spLocks noChangeAspect="1"/>
          </p:cNvSpPr>
          <p:nvPr/>
        </p:nvSpPr>
        <p:spPr bwMode="auto">
          <a:xfrm>
            <a:off x="7872083" y="4217510"/>
            <a:ext cx="423369" cy="459658"/>
          </a:xfrm>
          <a:custGeom>
            <a:avLst/>
            <a:gdLst>
              <a:gd name="T0" fmla="*/ 659932 w 164739"/>
              <a:gd name="T1" fmla="*/ 2336317 h 178667"/>
              <a:gd name="T2" fmla="*/ 359971 w 164739"/>
              <a:gd name="T3" fmla="*/ 2633548 h 178667"/>
              <a:gd name="T4" fmla="*/ 659932 w 164739"/>
              <a:gd name="T5" fmla="*/ 2924176 h 178667"/>
              <a:gd name="T6" fmla="*/ 866584 w 164739"/>
              <a:gd name="T7" fmla="*/ 2838304 h 178667"/>
              <a:gd name="T8" fmla="*/ 938131 w 164739"/>
              <a:gd name="T9" fmla="*/ 2669279 h 178667"/>
              <a:gd name="T10" fmla="*/ 909249 w 164739"/>
              <a:gd name="T11" fmla="*/ 2640486 h 178667"/>
              <a:gd name="T12" fmla="*/ 909249 w 164739"/>
              <a:gd name="T13" fmla="*/ 2526644 h 178667"/>
              <a:gd name="T14" fmla="*/ 866584 w 164739"/>
              <a:gd name="T15" fmla="*/ 2423014 h 178667"/>
              <a:gd name="T16" fmla="*/ 659932 w 164739"/>
              <a:gd name="T17" fmla="*/ 2336317 h 178667"/>
              <a:gd name="T18" fmla="*/ 2361144 w 164739"/>
              <a:gd name="T19" fmla="*/ 1784943 h 178667"/>
              <a:gd name="T20" fmla="*/ 2061166 w 164739"/>
              <a:gd name="T21" fmla="*/ 2078529 h 178667"/>
              <a:gd name="T22" fmla="*/ 2361144 w 164739"/>
              <a:gd name="T23" fmla="*/ 2372101 h 178667"/>
              <a:gd name="T24" fmla="*/ 2654436 w 164739"/>
              <a:gd name="T25" fmla="*/ 2078529 h 178667"/>
              <a:gd name="T26" fmla="*/ 2361144 w 164739"/>
              <a:gd name="T27" fmla="*/ 1784943 h 178667"/>
              <a:gd name="T28" fmla="*/ 2770270 w 164739"/>
              <a:gd name="T29" fmla="*/ 6662 h 178667"/>
              <a:gd name="T30" fmla="*/ 2950372 w 164739"/>
              <a:gd name="T31" fmla="*/ 26606 h 178667"/>
              <a:gd name="T32" fmla="*/ 3043749 w 164739"/>
              <a:gd name="T33" fmla="*/ 179582 h 178667"/>
              <a:gd name="T34" fmla="*/ 3043749 w 164739"/>
              <a:gd name="T35" fmla="*/ 2061846 h 178667"/>
              <a:gd name="T36" fmla="*/ 3006463 w 164739"/>
              <a:gd name="T37" fmla="*/ 2097688 h 178667"/>
              <a:gd name="T38" fmla="*/ 2822778 w 164739"/>
              <a:gd name="T39" fmla="*/ 2540590 h 178667"/>
              <a:gd name="T40" fmla="*/ 2361144 w 164739"/>
              <a:gd name="T41" fmla="*/ 2732413 h 178667"/>
              <a:gd name="T42" fmla="*/ 1701195 w 164739"/>
              <a:gd name="T43" fmla="*/ 2078529 h 178667"/>
              <a:gd name="T44" fmla="*/ 2361144 w 164739"/>
              <a:gd name="T45" fmla="*/ 1424631 h 178667"/>
              <a:gd name="T46" fmla="*/ 2676883 w 164739"/>
              <a:gd name="T47" fmla="*/ 1555843 h 178667"/>
              <a:gd name="T48" fmla="*/ 2676883 w 164739"/>
              <a:gd name="T49" fmla="*/ 438987 h 178667"/>
              <a:gd name="T50" fmla="*/ 1276115 w 164739"/>
              <a:gd name="T51" fmla="*/ 964416 h 178667"/>
              <a:gd name="T52" fmla="*/ 1276115 w 164739"/>
              <a:gd name="T53" fmla="*/ 2544361 h 178667"/>
              <a:gd name="T54" fmla="*/ 1313212 w 164739"/>
              <a:gd name="T55" fmla="*/ 2633548 h 178667"/>
              <a:gd name="T56" fmla="*/ 659932 w 164739"/>
              <a:gd name="T57" fmla="*/ 3287463 h 178667"/>
              <a:gd name="T58" fmla="*/ 0 w 164739"/>
              <a:gd name="T59" fmla="*/ 2633548 h 178667"/>
              <a:gd name="T60" fmla="*/ 659932 w 164739"/>
              <a:gd name="T61" fmla="*/ 1979633 h 178667"/>
              <a:gd name="T62" fmla="*/ 909249 w 164739"/>
              <a:gd name="T63" fmla="*/ 2083981 h 178667"/>
              <a:gd name="T64" fmla="*/ 909249 w 164739"/>
              <a:gd name="T65" fmla="*/ 838045 h 178667"/>
              <a:gd name="T66" fmla="*/ 1035975 w 164739"/>
              <a:gd name="T67" fmla="*/ 671767 h 17866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739" h="178667">
                <a:moveTo>
                  <a:pt x="35718" y="126974"/>
                </a:moveTo>
                <a:cubicBezTo>
                  <a:pt x="26699" y="126974"/>
                  <a:pt x="19483" y="134154"/>
                  <a:pt x="19483" y="143128"/>
                </a:cubicBezTo>
                <a:cubicBezTo>
                  <a:pt x="19483" y="151744"/>
                  <a:pt x="26699" y="158923"/>
                  <a:pt x="35718" y="158923"/>
                </a:cubicBezTo>
                <a:cubicBezTo>
                  <a:pt x="40048" y="158923"/>
                  <a:pt x="44017" y="157128"/>
                  <a:pt x="46903" y="154256"/>
                </a:cubicBezTo>
                <a:lnTo>
                  <a:pt x="50775" y="145070"/>
                </a:lnTo>
                <a:lnTo>
                  <a:pt x="49212" y="143505"/>
                </a:lnTo>
                <a:lnTo>
                  <a:pt x="49212" y="137318"/>
                </a:lnTo>
                <a:lnTo>
                  <a:pt x="46903" y="131686"/>
                </a:lnTo>
                <a:cubicBezTo>
                  <a:pt x="44017" y="128769"/>
                  <a:pt x="40048" y="126974"/>
                  <a:pt x="35718" y="126974"/>
                </a:cubicBezTo>
                <a:close/>
                <a:moveTo>
                  <a:pt x="127794" y="97008"/>
                </a:moveTo>
                <a:cubicBezTo>
                  <a:pt x="118774" y="97008"/>
                  <a:pt x="111558" y="104261"/>
                  <a:pt x="111558" y="112964"/>
                </a:cubicBezTo>
                <a:cubicBezTo>
                  <a:pt x="111558" y="121667"/>
                  <a:pt x="118774" y="128919"/>
                  <a:pt x="127794" y="128919"/>
                </a:cubicBezTo>
                <a:cubicBezTo>
                  <a:pt x="136453" y="128919"/>
                  <a:pt x="143668" y="121667"/>
                  <a:pt x="143668" y="112964"/>
                </a:cubicBezTo>
                <a:cubicBezTo>
                  <a:pt x="143668" y="104261"/>
                  <a:pt x="136453" y="97008"/>
                  <a:pt x="127794" y="97008"/>
                </a:cubicBezTo>
                <a:close/>
                <a:moveTo>
                  <a:pt x="149937" y="362"/>
                </a:moveTo>
                <a:cubicBezTo>
                  <a:pt x="152825" y="-361"/>
                  <a:pt x="157158" y="1"/>
                  <a:pt x="159685" y="1446"/>
                </a:cubicBezTo>
                <a:cubicBezTo>
                  <a:pt x="162212" y="3615"/>
                  <a:pt x="164739" y="6507"/>
                  <a:pt x="164739" y="9760"/>
                </a:cubicBezTo>
                <a:lnTo>
                  <a:pt x="164739" y="112057"/>
                </a:lnTo>
                <a:lnTo>
                  <a:pt x="162721" y="114005"/>
                </a:lnTo>
                <a:lnTo>
                  <a:pt x="152779" y="138076"/>
                </a:lnTo>
                <a:cubicBezTo>
                  <a:pt x="146374" y="144513"/>
                  <a:pt x="137535" y="148501"/>
                  <a:pt x="127794" y="148501"/>
                </a:cubicBezTo>
                <a:cubicBezTo>
                  <a:pt x="107950" y="148501"/>
                  <a:pt x="92075" y="132546"/>
                  <a:pt x="92075" y="112964"/>
                </a:cubicBezTo>
                <a:cubicBezTo>
                  <a:pt x="92075" y="93382"/>
                  <a:pt x="107950" y="77426"/>
                  <a:pt x="127794" y="77426"/>
                </a:cubicBezTo>
                <a:lnTo>
                  <a:pt x="144883" y="84557"/>
                </a:lnTo>
                <a:lnTo>
                  <a:pt x="144883" y="23858"/>
                </a:lnTo>
                <a:lnTo>
                  <a:pt x="69068" y="52414"/>
                </a:lnTo>
                <a:lnTo>
                  <a:pt x="69068" y="138281"/>
                </a:lnTo>
                <a:lnTo>
                  <a:pt x="71076" y="143128"/>
                </a:lnTo>
                <a:cubicBezTo>
                  <a:pt x="71076" y="162513"/>
                  <a:pt x="55201" y="178667"/>
                  <a:pt x="35718" y="178667"/>
                </a:cubicBezTo>
                <a:cubicBezTo>
                  <a:pt x="15875" y="178667"/>
                  <a:pt x="0" y="162513"/>
                  <a:pt x="0" y="143128"/>
                </a:cubicBezTo>
                <a:cubicBezTo>
                  <a:pt x="0" y="123743"/>
                  <a:pt x="15875" y="107589"/>
                  <a:pt x="35718" y="107589"/>
                </a:cubicBezTo>
                <a:lnTo>
                  <a:pt x="49212" y="113260"/>
                </a:lnTo>
                <a:lnTo>
                  <a:pt x="49212" y="45546"/>
                </a:lnTo>
                <a:cubicBezTo>
                  <a:pt x="49212" y="41570"/>
                  <a:pt x="52461" y="37955"/>
                  <a:pt x="56071" y="36509"/>
                </a:cubicBezTo>
                <a:lnTo>
                  <a:pt x="149937" y="362"/>
                </a:ln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8" name="Freeform 621">
            <a:extLst>
              <a:ext uri="{FF2B5EF4-FFF2-40B4-BE49-F238E27FC236}">
                <a16:creationId xmlns:a16="http://schemas.microsoft.com/office/drawing/2014/main" id="{8EE81E1E-70DC-914A-9FF7-2408DCA0B430}"/>
              </a:ext>
            </a:extLst>
          </p:cNvPr>
          <p:cNvSpPr>
            <a:spLocks noChangeAspect="1"/>
          </p:cNvSpPr>
          <p:nvPr/>
        </p:nvSpPr>
        <p:spPr bwMode="auto">
          <a:xfrm>
            <a:off x="5920604" y="4215696"/>
            <a:ext cx="350792" cy="463288"/>
          </a:xfrm>
          <a:custGeom>
            <a:avLst/>
            <a:gdLst>
              <a:gd name="T0" fmla="*/ 179020 w 136167"/>
              <a:gd name="T1" fmla="*/ 1334949 h 180612"/>
              <a:gd name="T2" fmla="*/ 358033 w 136167"/>
              <a:gd name="T3" fmla="*/ 1504540 h 180612"/>
              <a:gd name="T4" fmla="*/ 1259759 w 136167"/>
              <a:gd name="T5" fmla="*/ 2398191 h 180612"/>
              <a:gd name="T6" fmla="*/ 2161468 w 136167"/>
              <a:gd name="T7" fmla="*/ 1504540 h 180612"/>
              <a:gd name="T8" fmla="*/ 2340481 w 136167"/>
              <a:gd name="T9" fmla="*/ 1334949 h 180612"/>
              <a:gd name="T10" fmla="*/ 2519501 w 136167"/>
              <a:gd name="T11" fmla="*/ 1504540 h 180612"/>
              <a:gd name="T12" fmla="*/ 1750291 w 136167"/>
              <a:gd name="T13" fmla="*/ 2652983 h 180612"/>
              <a:gd name="T14" fmla="*/ 1432910 w 136167"/>
              <a:gd name="T15" fmla="*/ 2716037 h 180612"/>
              <a:gd name="T16" fmla="*/ 1432910 w 136167"/>
              <a:gd name="T17" fmla="*/ 3122271 h 180612"/>
              <a:gd name="T18" fmla="*/ 1259871 w 136167"/>
              <a:gd name="T19" fmla="*/ 3301713 h 180612"/>
              <a:gd name="T20" fmla="*/ 1086828 w 136167"/>
              <a:gd name="T21" fmla="*/ 3122271 h 180612"/>
              <a:gd name="T22" fmla="*/ 1086828 w 136167"/>
              <a:gd name="T23" fmla="*/ 2715886 h 180612"/>
              <a:gd name="T24" fmla="*/ 772005 w 136167"/>
              <a:gd name="T25" fmla="*/ 2652983 h 180612"/>
              <a:gd name="T26" fmla="*/ 0 w 136167"/>
              <a:gd name="T27" fmla="*/ 1504540 h 180612"/>
              <a:gd name="T28" fmla="*/ 179020 w 136167"/>
              <a:gd name="T29" fmla="*/ 1334949 h 180612"/>
              <a:gd name="T30" fmla="*/ 1245088 w 136167"/>
              <a:gd name="T31" fmla="*/ 355271 h 180612"/>
              <a:gd name="T32" fmla="*/ 973948 w 136167"/>
              <a:gd name="T33" fmla="*/ 625018 h 180612"/>
              <a:gd name="T34" fmla="*/ 973948 w 136167"/>
              <a:gd name="T35" fmla="*/ 1486901 h 180612"/>
              <a:gd name="T36" fmla="*/ 1245088 w 136167"/>
              <a:gd name="T37" fmla="*/ 1756649 h 180612"/>
              <a:gd name="T38" fmla="*/ 1516211 w 136167"/>
              <a:gd name="T39" fmla="*/ 1486901 h 180612"/>
              <a:gd name="T40" fmla="*/ 1516211 w 136167"/>
              <a:gd name="T41" fmla="*/ 625018 h 180612"/>
              <a:gd name="T42" fmla="*/ 1245088 w 136167"/>
              <a:gd name="T43" fmla="*/ 355271 h 180612"/>
              <a:gd name="T44" fmla="*/ 1245088 w 136167"/>
              <a:gd name="T45" fmla="*/ 0 h 180612"/>
              <a:gd name="T46" fmla="*/ 1873298 w 136167"/>
              <a:gd name="T47" fmla="*/ 625018 h 180612"/>
              <a:gd name="T48" fmla="*/ 1873298 w 136167"/>
              <a:gd name="T49" fmla="*/ 1486901 h 180612"/>
              <a:gd name="T50" fmla="*/ 1245088 w 136167"/>
              <a:gd name="T51" fmla="*/ 2111913 h 180612"/>
              <a:gd name="T52" fmla="*/ 616850 w 136167"/>
              <a:gd name="T53" fmla="*/ 1486901 h 180612"/>
              <a:gd name="T54" fmla="*/ 616850 w 136167"/>
              <a:gd name="T55" fmla="*/ 625018 h 180612"/>
              <a:gd name="T56" fmla="*/ 1245088 w 136167"/>
              <a:gd name="T57" fmla="*/ 0 h 1806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6167" h="180612">
                <a:moveTo>
                  <a:pt x="9675" y="73025"/>
                </a:moveTo>
                <a:cubicBezTo>
                  <a:pt x="15050" y="73025"/>
                  <a:pt x="19350" y="77307"/>
                  <a:pt x="19350" y="82302"/>
                </a:cubicBezTo>
                <a:cubicBezTo>
                  <a:pt x="19350" y="109421"/>
                  <a:pt x="41208" y="131187"/>
                  <a:pt x="68084" y="131187"/>
                </a:cubicBezTo>
                <a:cubicBezTo>
                  <a:pt x="94959" y="131187"/>
                  <a:pt x="116817" y="109421"/>
                  <a:pt x="116817" y="82302"/>
                </a:cubicBezTo>
                <a:cubicBezTo>
                  <a:pt x="116817" y="77307"/>
                  <a:pt x="121117" y="73025"/>
                  <a:pt x="126492" y="73025"/>
                </a:cubicBezTo>
                <a:cubicBezTo>
                  <a:pt x="131867" y="73025"/>
                  <a:pt x="136167" y="77307"/>
                  <a:pt x="136167" y="82302"/>
                </a:cubicBezTo>
                <a:cubicBezTo>
                  <a:pt x="136167" y="110670"/>
                  <a:pt x="119034" y="134822"/>
                  <a:pt x="94595" y="145125"/>
                </a:cubicBezTo>
                <a:lnTo>
                  <a:pt x="77442" y="148574"/>
                </a:lnTo>
                <a:lnTo>
                  <a:pt x="77442" y="170796"/>
                </a:lnTo>
                <a:cubicBezTo>
                  <a:pt x="77442" y="176249"/>
                  <a:pt x="73286" y="180612"/>
                  <a:pt x="68090" y="180612"/>
                </a:cubicBezTo>
                <a:cubicBezTo>
                  <a:pt x="62895" y="180612"/>
                  <a:pt x="58738" y="176249"/>
                  <a:pt x="58738" y="170796"/>
                </a:cubicBezTo>
                <a:lnTo>
                  <a:pt x="58738" y="148566"/>
                </a:lnTo>
                <a:lnTo>
                  <a:pt x="41723" y="145125"/>
                </a:lnTo>
                <a:cubicBezTo>
                  <a:pt x="17334" y="134822"/>
                  <a:pt x="0" y="110670"/>
                  <a:pt x="0" y="82302"/>
                </a:cubicBezTo>
                <a:cubicBezTo>
                  <a:pt x="0" y="77307"/>
                  <a:pt x="4300" y="73025"/>
                  <a:pt x="9675" y="73025"/>
                </a:cubicBezTo>
                <a:close/>
                <a:moveTo>
                  <a:pt x="67291" y="19434"/>
                </a:moveTo>
                <a:cubicBezTo>
                  <a:pt x="59428" y="19434"/>
                  <a:pt x="52637" y="25913"/>
                  <a:pt x="52637" y="34190"/>
                </a:cubicBezTo>
                <a:lnTo>
                  <a:pt x="52637" y="81337"/>
                </a:lnTo>
                <a:cubicBezTo>
                  <a:pt x="52637" y="89255"/>
                  <a:pt x="59428" y="96093"/>
                  <a:pt x="67291" y="96093"/>
                </a:cubicBezTo>
                <a:cubicBezTo>
                  <a:pt x="75511" y="96093"/>
                  <a:pt x="81944" y="89255"/>
                  <a:pt x="81944" y="81337"/>
                </a:cubicBezTo>
                <a:lnTo>
                  <a:pt x="81944" y="34190"/>
                </a:lnTo>
                <a:cubicBezTo>
                  <a:pt x="81944" y="25913"/>
                  <a:pt x="75511" y="19434"/>
                  <a:pt x="67291" y="19434"/>
                </a:cubicBezTo>
                <a:close/>
                <a:moveTo>
                  <a:pt x="67291" y="0"/>
                </a:moveTo>
                <a:cubicBezTo>
                  <a:pt x="86232" y="0"/>
                  <a:pt x="101243" y="15476"/>
                  <a:pt x="101243" y="34190"/>
                </a:cubicBezTo>
                <a:lnTo>
                  <a:pt x="101243" y="81337"/>
                </a:lnTo>
                <a:cubicBezTo>
                  <a:pt x="101243" y="100051"/>
                  <a:pt x="86232" y="115527"/>
                  <a:pt x="67291" y="115527"/>
                </a:cubicBezTo>
                <a:cubicBezTo>
                  <a:pt x="48706" y="115527"/>
                  <a:pt x="33338" y="100051"/>
                  <a:pt x="33338" y="81337"/>
                </a:cubicBezTo>
                <a:lnTo>
                  <a:pt x="33338" y="34190"/>
                </a:lnTo>
                <a:cubicBezTo>
                  <a:pt x="33338" y="15476"/>
                  <a:pt x="48706" y="0"/>
                  <a:pt x="67291"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9" name="Freeform 624">
            <a:extLst>
              <a:ext uri="{FF2B5EF4-FFF2-40B4-BE49-F238E27FC236}">
                <a16:creationId xmlns:a16="http://schemas.microsoft.com/office/drawing/2014/main" id="{97347A56-A852-DE4E-91F0-3F6456B9D0CE}"/>
              </a:ext>
            </a:extLst>
          </p:cNvPr>
          <p:cNvSpPr>
            <a:spLocks noChangeAspect="1"/>
          </p:cNvSpPr>
          <p:nvPr/>
        </p:nvSpPr>
        <p:spPr bwMode="auto">
          <a:xfrm>
            <a:off x="9853203" y="4313676"/>
            <a:ext cx="436675" cy="267327"/>
          </a:xfrm>
          <a:custGeom>
            <a:avLst/>
            <a:gdLst>
              <a:gd name="T0" fmla="*/ 1228470 w 169501"/>
              <a:gd name="T1" fmla="*/ 434138 h 104417"/>
              <a:gd name="T2" fmla="*/ 1401228 w 169501"/>
              <a:gd name="T3" fmla="*/ 608950 h 104417"/>
              <a:gd name="T4" fmla="*/ 1401228 w 169501"/>
              <a:gd name="T5" fmla="*/ 1236931 h 104417"/>
              <a:gd name="T6" fmla="*/ 1228470 w 169501"/>
              <a:gd name="T7" fmla="*/ 1411734 h 104417"/>
              <a:gd name="T8" fmla="*/ 1055715 w 169501"/>
              <a:gd name="T9" fmla="*/ 1236931 h 104417"/>
              <a:gd name="T10" fmla="*/ 1055715 w 169501"/>
              <a:gd name="T11" fmla="*/ 608950 h 104417"/>
              <a:gd name="T12" fmla="*/ 1228470 w 169501"/>
              <a:gd name="T13" fmla="*/ 434138 h 104417"/>
              <a:gd name="T14" fmla="*/ 682327 w 169501"/>
              <a:gd name="T15" fmla="*/ 434138 h 104417"/>
              <a:gd name="T16" fmla="*/ 872942 w 169501"/>
              <a:gd name="T17" fmla="*/ 608950 h 104417"/>
              <a:gd name="T18" fmla="*/ 872942 w 169501"/>
              <a:gd name="T19" fmla="*/ 1236931 h 104417"/>
              <a:gd name="T20" fmla="*/ 682327 w 169501"/>
              <a:gd name="T21" fmla="*/ 1411734 h 104417"/>
              <a:gd name="T22" fmla="*/ 498525 w 169501"/>
              <a:gd name="T23" fmla="*/ 1236931 h 104417"/>
              <a:gd name="T24" fmla="*/ 498525 w 169501"/>
              <a:gd name="T25" fmla="*/ 608950 h 104417"/>
              <a:gd name="T26" fmla="*/ 682327 w 169501"/>
              <a:gd name="T27" fmla="*/ 434138 h 104417"/>
              <a:gd name="T28" fmla="*/ 367182 w 169501"/>
              <a:gd name="T29" fmla="*/ 352060 h 104417"/>
              <a:gd name="T30" fmla="*/ 367182 w 169501"/>
              <a:gd name="T31" fmla="*/ 1551663 h 104417"/>
              <a:gd name="T32" fmla="*/ 2536941 w 169501"/>
              <a:gd name="T33" fmla="*/ 1551663 h 104417"/>
              <a:gd name="T34" fmla="*/ 2536941 w 169501"/>
              <a:gd name="T35" fmla="*/ 1290896 h 104417"/>
              <a:gd name="T36" fmla="*/ 2683818 w 169501"/>
              <a:gd name="T37" fmla="*/ 1108335 h 104417"/>
              <a:gd name="T38" fmla="*/ 2763934 w 169501"/>
              <a:gd name="T39" fmla="*/ 1108335 h 104417"/>
              <a:gd name="T40" fmla="*/ 2763934 w 169501"/>
              <a:gd name="T41" fmla="*/ 749755 h 104417"/>
              <a:gd name="T42" fmla="*/ 2683818 w 169501"/>
              <a:gd name="T43" fmla="*/ 749755 h 104417"/>
              <a:gd name="T44" fmla="*/ 2536941 w 169501"/>
              <a:gd name="T45" fmla="*/ 586776 h 104417"/>
              <a:gd name="T46" fmla="*/ 2536941 w 169501"/>
              <a:gd name="T47" fmla="*/ 352060 h 104417"/>
              <a:gd name="T48" fmla="*/ 166901 w 169501"/>
              <a:gd name="T49" fmla="*/ 0 h 104417"/>
              <a:gd name="T50" fmla="*/ 2683818 w 169501"/>
              <a:gd name="T51" fmla="*/ 0 h 104417"/>
              <a:gd name="T52" fmla="*/ 2904140 w 169501"/>
              <a:gd name="T53" fmla="*/ 169499 h 104417"/>
              <a:gd name="T54" fmla="*/ 2904140 w 169501"/>
              <a:gd name="T55" fmla="*/ 397696 h 104417"/>
              <a:gd name="T56" fmla="*/ 2897475 w 169501"/>
              <a:gd name="T57" fmla="*/ 397696 h 104417"/>
              <a:gd name="T58" fmla="*/ 3131133 w 169501"/>
              <a:gd name="T59" fmla="*/ 586776 h 104417"/>
              <a:gd name="T60" fmla="*/ 3131133 w 169501"/>
              <a:gd name="T61" fmla="*/ 1290896 h 104417"/>
              <a:gd name="T62" fmla="*/ 2897475 w 169501"/>
              <a:gd name="T63" fmla="*/ 1460395 h 104417"/>
              <a:gd name="T64" fmla="*/ 2904140 w 169501"/>
              <a:gd name="T65" fmla="*/ 1460395 h 104417"/>
              <a:gd name="T66" fmla="*/ 2904140 w 169501"/>
              <a:gd name="T67" fmla="*/ 1714659 h 104417"/>
              <a:gd name="T68" fmla="*/ 2683818 w 169501"/>
              <a:gd name="T69" fmla="*/ 1903723 h 104417"/>
              <a:gd name="T70" fmla="*/ 166901 w 169501"/>
              <a:gd name="T71" fmla="*/ 1903723 h 104417"/>
              <a:gd name="T72" fmla="*/ 0 w 169501"/>
              <a:gd name="T73" fmla="*/ 1714659 h 104417"/>
              <a:gd name="T74" fmla="*/ 0 w 169501"/>
              <a:gd name="T75" fmla="*/ 169499 h 104417"/>
              <a:gd name="T76" fmla="*/ 166901 w 169501"/>
              <a:gd name="T77" fmla="*/ 0 h 1044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69501" h="104417">
                <a:moveTo>
                  <a:pt x="66502" y="23812"/>
                </a:moveTo>
                <a:cubicBezTo>
                  <a:pt x="71351" y="23812"/>
                  <a:pt x="75854" y="28073"/>
                  <a:pt x="75854" y="33400"/>
                </a:cubicBezTo>
                <a:lnTo>
                  <a:pt x="75854" y="67844"/>
                </a:lnTo>
                <a:cubicBezTo>
                  <a:pt x="75854" y="73171"/>
                  <a:pt x="71351" y="77432"/>
                  <a:pt x="66502" y="77432"/>
                </a:cubicBezTo>
                <a:cubicBezTo>
                  <a:pt x="61307" y="77432"/>
                  <a:pt x="57150" y="73171"/>
                  <a:pt x="57150" y="67844"/>
                </a:cubicBezTo>
                <a:lnTo>
                  <a:pt x="57150" y="33400"/>
                </a:lnTo>
                <a:cubicBezTo>
                  <a:pt x="57150" y="28073"/>
                  <a:pt x="61307" y="23812"/>
                  <a:pt x="66502" y="23812"/>
                </a:cubicBezTo>
                <a:close/>
                <a:moveTo>
                  <a:pt x="36937" y="23812"/>
                </a:moveTo>
                <a:cubicBezTo>
                  <a:pt x="42465" y="23812"/>
                  <a:pt x="47256" y="28073"/>
                  <a:pt x="47256" y="33400"/>
                </a:cubicBezTo>
                <a:lnTo>
                  <a:pt x="47256" y="67844"/>
                </a:lnTo>
                <a:cubicBezTo>
                  <a:pt x="47256" y="73171"/>
                  <a:pt x="42465" y="77432"/>
                  <a:pt x="36937" y="77432"/>
                </a:cubicBezTo>
                <a:cubicBezTo>
                  <a:pt x="31409" y="77432"/>
                  <a:pt x="26987" y="73171"/>
                  <a:pt x="26987" y="67844"/>
                </a:cubicBezTo>
                <a:lnTo>
                  <a:pt x="26987" y="33400"/>
                </a:lnTo>
                <a:cubicBezTo>
                  <a:pt x="26987" y="28073"/>
                  <a:pt x="31409" y="23812"/>
                  <a:pt x="36937" y="23812"/>
                </a:cubicBezTo>
                <a:close/>
                <a:moveTo>
                  <a:pt x="19877" y="19310"/>
                </a:moveTo>
                <a:lnTo>
                  <a:pt x="19877" y="85107"/>
                </a:lnTo>
                <a:lnTo>
                  <a:pt x="137335" y="85107"/>
                </a:lnTo>
                <a:lnTo>
                  <a:pt x="137335" y="70804"/>
                </a:lnTo>
                <a:cubicBezTo>
                  <a:pt x="137335" y="65797"/>
                  <a:pt x="140227" y="60791"/>
                  <a:pt x="145286" y="60791"/>
                </a:cubicBezTo>
                <a:lnTo>
                  <a:pt x="149623" y="60791"/>
                </a:lnTo>
                <a:lnTo>
                  <a:pt x="149623" y="41123"/>
                </a:lnTo>
                <a:lnTo>
                  <a:pt x="145286" y="41123"/>
                </a:lnTo>
                <a:cubicBezTo>
                  <a:pt x="140227" y="41123"/>
                  <a:pt x="137335" y="37547"/>
                  <a:pt x="137335" y="32184"/>
                </a:cubicBezTo>
                <a:lnTo>
                  <a:pt x="137335" y="19310"/>
                </a:lnTo>
                <a:lnTo>
                  <a:pt x="19877" y="19310"/>
                </a:lnTo>
                <a:close/>
                <a:moveTo>
                  <a:pt x="9035" y="0"/>
                </a:moveTo>
                <a:lnTo>
                  <a:pt x="145286" y="0"/>
                </a:lnTo>
                <a:cubicBezTo>
                  <a:pt x="150708" y="0"/>
                  <a:pt x="157213" y="3933"/>
                  <a:pt x="157213" y="9297"/>
                </a:cubicBezTo>
                <a:lnTo>
                  <a:pt x="157213" y="21813"/>
                </a:lnTo>
                <a:lnTo>
                  <a:pt x="156852" y="21813"/>
                </a:lnTo>
                <a:cubicBezTo>
                  <a:pt x="162634" y="21813"/>
                  <a:pt x="169501" y="27177"/>
                  <a:pt x="169501" y="32184"/>
                </a:cubicBezTo>
                <a:lnTo>
                  <a:pt x="169501" y="70804"/>
                </a:lnTo>
                <a:cubicBezTo>
                  <a:pt x="169501" y="76168"/>
                  <a:pt x="162634" y="80101"/>
                  <a:pt x="156852" y="80101"/>
                </a:cubicBezTo>
                <a:lnTo>
                  <a:pt x="157213" y="80101"/>
                </a:lnTo>
                <a:lnTo>
                  <a:pt x="157213" y="94047"/>
                </a:lnTo>
                <a:cubicBezTo>
                  <a:pt x="157213" y="99411"/>
                  <a:pt x="150708" y="104417"/>
                  <a:pt x="145286" y="104417"/>
                </a:cubicBezTo>
                <a:lnTo>
                  <a:pt x="9035" y="104417"/>
                </a:lnTo>
                <a:cubicBezTo>
                  <a:pt x="3252" y="104417"/>
                  <a:pt x="0" y="99411"/>
                  <a:pt x="0" y="94047"/>
                </a:cubicBezTo>
                <a:lnTo>
                  <a:pt x="0" y="9297"/>
                </a:lnTo>
                <a:cubicBezTo>
                  <a:pt x="0" y="3933"/>
                  <a:pt x="3252" y="0"/>
                  <a:pt x="9035"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40" name="Subtitle 2">
            <a:extLst>
              <a:ext uri="{FF2B5EF4-FFF2-40B4-BE49-F238E27FC236}">
                <a16:creationId xmlns:a16="http://schemas.microsoft.com/office/drawing/2014/main" id="{E4594563-92B5-234E-ADA5-346B6F6907B8}"/>
              </a:ext>
            </a:extLst>
          </p:cNvPr>
          <p:cNvSpPr txBox="1">
            <a:spLocks/>
          </p:cNvSpPr>
          <p:nvPr/>
        </p:nvSpPr>
        <p:spPr>
          <a:xfrm>
            <a:off x="949568" y="2121264"/>
            <a:ext cx="1674936"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1" name="Subtitle 2">
            <a:extLst>
              <a:ext uri="{FF2B5EF4-FFF2-40B4-BE49-F238E27FC236}">
                <a16:creationId xmlns:a16="http://schemas.microsoft.com/office/drawing/2014/main" id="{E54B3259-B8C3-2541-8B10-6295C5D88F8F}"/>
              </a:ext>
            </a:extLst>
          </p:cNvPr>
          <p:cNvSpPr txBox="1">
            <a:spLocks/>
          </p:cNvSpPr>
          <p:nvPr/>
        </p:nvSpPr>
        <p:spPr>
          <a:xfrm>
            <a:off x="949568" y="5195783"/>
            <a:ext cx="1674936"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
        <p:nvSpPr>
          <p:cNvPr id="45" name="Subtitle 2">
            <a:extLst>
              <a:ext uri="{FF2B5EF4-FFF2-40B4-BE49-F238E27FC236}">
                <a16:creationId xmlns:a16="http://schemas.microsoft.com/office/drawing/2014/main" id="{AC20D729-A413-FA44-83CD-71931097B5B1}"/>
              </a:ext>
            </a:extLst>
          </p:cNvPr>
          <p:cNvSpPr txBox="1">
            <a:spLocks/>
          </p:cNvSpPr>
          <p:nvPr/>
        </p:nvSpPr>
        <p:spPr>
          <a:xfrm>
            <a:off x="2939148" y="2121264"/>
            <a:ext cx="1674936"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6" name="Subtitle 2">
            <a:extLst>
              <a:ext uri="{FF2B5EF4-FFF2-40B4-BE49-F238E27FC236}">
                <a16:creationId xmlns:a16="http://schemas.microsoft.com/office/drawing/2014/main" id="{0ACE361A-B145-6D4D-ABE8-49C20414B294}"/>
              </a:ext>
            </a:extLst>
          </p:cNvPr>
          <p:cNvSpPr txBox="1">
            <a:spLocks/>
          </p:cNvSpPr>
          <p:nvPr/>
        </p:nvSpPr>
        <p:spPr>
          <a:xfrm>
            <a:off x="2939148" y="5195783"/>
            <a:ext cx="1674936"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
        <p:nvSpPr>
          <p:cNvPr id="48" name="Subtitle 2">
            <a:extLst>
              <a:ext uri="{FF2B5EF4-FFF2-40B4-BE49-F238E27FC236}">
                <a16:creationId xmlns:a16="http://schemas.microsoft.com/office/drawing/2014/main" id="{2CD910EF-BBFD-2644-90A8-FB1BCFBC5AF4}"/>
              </a:ext>
            </a:extLst>
          </p:cNvPr>
          <p:cNvSpPr txBox="1">
            <a:spLocks/>
          </p:cNvSpPr>
          <p:nvPr/>
        </p:nvSpPr>
        <p:spPr>
          <a:xfrm>
            <a:off x="4925106" y="2121264"/>
            <a:ext cx="1674936"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9" name="Subtitle 2">
            <a:extLst>
              <a:ext uri="{FF2B5EF4-FFF2-40B4-BE49-F238E27FC236}">
                <a16:creationId xmlns:a16="http://schemas.microsoft.com/office/drawing/2014/main" id="{4BB1CB53-32A7-BD43-AC91-B9F5560EBBF0}"/>
              </a:ext>
            </a:extLst>
          </p:cNvPr>
          <p:cNvSpPr txBox="1">
            <a:spLocks/>
          </p:cNvSpPr>
          <p:nvPr/>
        </p:nvSpPr>
        <p:spPr>
          <a:xfrm>
            <a:off x="4925106" y="5195783"/>
            <a:ext cx="1674936"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
        <p:nvSpPr>
          <p:cNvPr id="51" name="Subtitle 2">
            <a:extLst>
              <a:ext uri="{FF2B5EF4-FFF2-40B4-BE49-F238E27FC236}">
                <a16:creationId xmlns:a16="http://schemas.microsoft.com/office/drawing/2014/main" id="{4459DB4D-3088-6544-86C9-9CE1EDDEDE79}"/>
              </a:ext>
            </a:extLst>
          </p:cNvPr>
          <p:cNvSpPr txBox="1">
            <a:spLocks/>
          </p:cNvSpPr>
          <p:nvPr/>
        </p:nvSpPr>
        <p:spPr>
          <a:xfrm>
            <a:off x="6912876" y="2121264"/>
            <a:ext cx="1674936"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52" name="Subtitle 2">
            <a:extLst>
              <a:ext uri="{FF2B5EF4-FFF2-40B4-BE49-F238E27FC236}">
                <a16:creationId xmlns:a16="http://schemas.microsoft.com/office/drawing/2014/main" id="{C4E95149-9865-E94E-80F6-34E816EB08DB}"/>
              </a:ext>
            </a:extLst>
          </p:cNvPr>
          <p:cNvSpPr txBox="1">
            <a:spLocks/>
          </p:cNvSpPr>
          <p:nvPr/>
        </p:nvSpPr>
        <p:spPr>
          <a:xfrm>
            <a:off x="6912876" y="5195783"/>
            <a:ext cx="1674936"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
        <p:nvSpPr>
          <p:cNvPr id="54" name="Subtitle 2">
            <a:extLst>
              <a:ext uri="{FF2B5EF4-FFF2-40B4-BE49-F238E27FC236}">
                <a16:creationId xmlns:a16="http://schemas.microsoft.com/office/drawing/2014/main" id="{C3EFD4D7-A256-7F41-9BCF-1849110249E7}"/>
              </a:ext>
            </a:extLst>
          </p:cNvPr>
          <p:cNvSpPr txBox="1">
            <a:spLocks/>
          </p:cNvSpPr>
          <p:nvPr/>
        </p:nvSpPr>
        <p:spPr>
          <a:xfrm>
            <a:off x="8900646" y="2121264"/>
            <a:ext cx="1674936"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55" name="Subtitle 2">
            <a:extLst>
              <a:ext uri="{FF2B5EF4-FFF2-40B4-BE49-F238E27FC236}">
                <a16:creationId xmlns:a16="http://schemas.microsoft.com/office/drawing/2014/main" id="{8E4FFE23-8F7F-6848-B87F-61539AB70FA1}"/>
              </a:ext>
            </a:extLst>
          </p:cNvPr>
          <p:cNvSpPr txBox="1">
            <a:spLocks/>
          </p:cNvSpPr>
          <p:nvPr/>
        </p:nvSpPr>
        <p:spPr>
          <a:xfrm>
            <a:off x="8900646" y="5195783"/>
            <a:ext cx="1674936"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Above and beyond traditional marketing by promoting environmental.</a:t>
            </a:r>
          </a:p>
        </p:txBody>
      </p:sp>
    </p:spTree>
    <p:extLst>
      <p:ext uri="{BB962C8B-B14F-4D97-AF65-F5344CB8AC3E}">
        <p14:creationId xmlns:p14="http://schemas.microsoft.com/office/powerpoint/2010/main" val="341100369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40F37EA3-EB5D-DC48-BEB0-1571047D0048}"/>
              </a:ext>
            </a:extLst>
          </p:cNvPr>
          <p:cNvGrpSpPr/>
          <p:nvPr/>
        </p:nvGrpSpPr>
        <p:grpSpPr>
          <a:xfrm>
            <a:off x="757024" y="1365187"/>
            <a:ext cx="5999625" cy="5111813"/>
            <a:chOff x="3136476" y="1762088"/>
            <a:chExt cx="13135706" cy="11191911"/>
          </a:xfrm>
        </p:grpSpPr>
        <p:grpSp>
          <p:nvGrpSpPr>
            <p:cNvPr id="6" name="Group 5">
              <a:extLst>
                <a:ext uri="{FF2B5EF4-FFF2-40B4-BE49-F238E27FC236}">
                  <a16:creationId xmlns:a16="http://schemas.microsoft.com/office/drawing/2014/main" id="{0815B01E-C8E8-1E41-923A-325C629ABE9D}"/>
                </a:ext>
              </a:extLst>
            </p:cNvPr>
            <p:cNvGrpSpPr/>
            <p:nvPr/>
          </p:nvGrpSpPr>
          <p:grpSpPr>
            <a:xfrm>
              <a:off x="7521484" y="5751094"/>
              <a:ext cx="4377764" cy="3211487"/>
              <a:chOff x="12193146" y="2562030"/>
              <a:chExt cx="5221988" cy="3830802"/>
            </a:xfrm>
          </p:grpSpPr>
          <p:sp>
            <p:nvSpPr>
              <p:cNvPr id="12289" name="Freeform 1">
                <a:extLst>
                  <a:ext uri="{FF2B5EF4-FFF2-40B4-BE49-F238E27FC236}">
                    <a16:creationId xmlns:a16="http://schemas.microsoft.com/office/drawing/2014/main" id="{FE90E0F5-F61E-1443-91F0-454C51D76009}"/>
                  </a:ext>
                </a:extLst>
              </p:cNvPr>
              <p:cNvSpPr>
                <a:spLocks noChangeArrowheads="1"/>
              </p:cNvSpPr>
              <p:nvPr/>
            </p:nvSpPr>
            <p:spPr bwMode="auto">
              <a:xfrm>
                <a:off x="12193146" y="2562030"/>
                <a:ext cx="5216227" cy="2906224"/>
              </a:xfrm>
              <a:custGeom>
                <a:avLst/>
                <a:gdLst>
                  <a:gd name="T0" fmla="*/ 4014 w 7985"/>
                  <a:gd name="T1" fmla="*/ 0 h 4451"/>
                  <a:gd name="T2" fmla="*/ 7984 w 7985"/>
                  <a:gd name="T3" fmla="*/ 2220 h 4451"/>
                  <a:gd name="T4" fmla="*/ 3971 w 7985"/>
                  <a:gd name="T5" fmla="*/ 4450 h 4451"/>
                  <a:gd name="T6" fmla="*/ 0 w 7985"/>
                  <a:gd name="T7" fmla="*/ 2229 h 4451"/>
                  <a:gd name="T8" fmla="*/ 4014 w 7985"/>
                  <a:gd name="T9" fmla="*/ 0 h 4451"/>
                </a:gdLst>
                <a:ahLst/>
                <a:cxnLst>
                  <a:cxn ang="0">
                    <a:pos x="T0" y="T1"/>
                  </a:cxn>
                  <a:cxn ang="0">
                    <a:pos x="T2" y="T3"/>
                  </a:cxn>
                  <a:cxn ang="0">
                    <a:pos x="T4" y="T5"/>
                  </a:cxn>
                  <a:cxn ang="0">
                    <a:pos x="T6" y="T7"/>
                  </a:cxn>
                  <a:cxn ang="0">
                    <a:pos x="T8" y="T9"/>
                  </a:cxn>
                </a:cxnLst>
                <a:rect l="0" t="0" r="r" b="b"/>
                <a:pathLst>
                  <a:path w="7985" h="4451">
                    <a:moveTo>
                      <a:pt x="4014" y="0"/>
                    </a:moveTo>
                    <a:lnTo>
                      <a:pt x="7984" y="2220"/>
                    </a:lnTo>
                    <a:lnTo>
                      <a:pt x="3971" y="4450"/>
                    </a:lnTo>
                    <a:lnTo>
                      <a:pt x="0" y="2229"/>
                    </a:lnTo>
                    <a:lnTo>
                      <a:pt x="4014"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2290" name="Freeform 2">
                <a:extLst>
                  <a:ext uri="{FF2B5EF4-FFF2-40B4-BE49-F238E27FC236}">
                    <a16:creationId xmlns:a16="http://schemas.microsoft.com/office/drawing/2014/main" id="{5C805F0F-1264-BF41-99B6-450644BC19DB}"/>
                  </a:ext>
                </a:extLst>
              </p:cNvPr>
              <p:cNvSpPr>
                <a:spLocks noChangeArrowheads="1"/>
              </p:cNvSpPr>
              <p:nvPr/>
            </p:nvSpPr>
            <p:spPr bwMode="auto">
              <a:xfrm>
                <a:off x="14788298" y="4013702"/>
                <a:ext cx="2626836" cy="2379130"/>
              </a:xfrm>
              <a:custGeom>
                <a:avLst/>
                <a:gdLst>
                  <a:gd name="T0" fmla="*/ 4013 w 4023"/>
                  <a:gd name="T1" fmla="*/ 0 h 3644"/>
                  <a:gd name="T2" fmla="*/ 4022 w 4023"/>
                  <a:gd name="T3" fmla="*/ 1414 h 3644"/>
                  <a:gd name="T4" fmla="*/ 9 w 4023"/>
                  <a:gd name="T5" fmla="*/ 3643 h 3644"/>
                  <a:gd name="T6" fmla="*/ 0 w 4023"/>
                  <a:gd name="T7" fmla="*/ 2230 h 3644"/>
                  <a:gd name="T8" fmla="*/ 4013 w 4023"/>
                  <a:gd name="T9" fmla="*/ 0 h 3644"/>
                </a:gdLst>
                <a:ahLst/>
                <a:cxnLst>
                  <a:cxn ang="0">
                    <a:pos x="T0" y="T1"/>
                  </a:cxn>
                  <a:cxn ang="0">
                    <a:pos x="T2" y="T3"/>
                  </a:cxn>
                  <a:cxn ang="0">
                    <a:pos x="T4" y="T5"/>
                  </a:cxn>
                  <a:cxn ang="0">
                    <a:pos x="T6" y="T7"/>
                  </a:cxn>
                  <a:cxn ang="0">
                    <a:pos x="T8" y="T9"/>
                  </a:cxn>
                </a:cxnLst>
                <a:rect l="0" t="0" r="r" b="b"/>
                <a:pathLst>
                  <a:path w="4023" h="3644">
                    <a:moveTo>
                      <a:pt x="4013" y="0"/>
                    </a:moveTo>
                    <a:lnTo>
                      <a:pt x="4022" y="1414"/>
                    </a:lnTo>
                    <a:lnTo>
                      <a:pt x="9" y="3643"/>
                    </a:lnTo>
                    <a:lnTo>
                      <a:pt x="0" y="2230"/>
                    </a:lnTo>
                    <a:lnTo>
                      <a:pt x="4013" y="0"/>
                    </a:lnTo>
                  </a:path>
                </a:pathLst>
              </a:custGeom>
              <a:solidFill>
                <a:schemeClr val="accent3">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12291" name="Freeform 3">
                <a:extLst>
                  <a:ext uri="{FF2B5EF4-FFF2-40B4-BE49-F238E27FC236}">
                    <a16:creationId xmlns:a16="http://schemas.microsoft.com/office/drawing/2014/main" id="{298794AF-5660-634B-B582-A33B285D09AA}"/>
                  </a:ext>
                </a:extLst>
              </p:cNvPr>
              <p:cNvSpPr>
                <a:spLocks noChangeArrowheads="1"/>
              </p:cNvSpPr>
              <p:nvPr/>
            </p:nvSpPr>
            <p:spPr bwMode="auto">
              <a:xfrm>
                <a:off x="12193146" y="4019462"/>
                <a:ext cx="2600912" cy="2373369"/>
              </a:xfrm>
              <a:custGeom>
                <a:avLst/>
                <a:gdLst>
                  <a:gd name="T0" fmla="*/ 3971 w 3981"/>
                  <a:gd name="T1" fmla="*/ 2221 h 3635"/>
                  <a:gd name="T2" fmla="*/ 3980 w 3981"/>
                  <a:gd name="T3" fmla="*/ 3634 h 3635"/>
                  <a:gd name="T4" fmla="*/ 8 w 3981"/>
                  <a:gd name="T5" fmla="*/ 1414 h 3635"/>
                  <a:gd name="T6" fmla="*/ 0 w 3981"/>
                  <a:gd name="T7" fmla="*/ 0 h 3635"/>
                  <a:gd name="T8" fmla="*/ 3971 w 3981"/>
                  <a:gd name="T9" fmla="*/ 2221 h 3635"/>
                </a:gdLst>
                <a:ahLst/>
                <a:cxnLst>
                  <a:cxn ang="0">
                    <a:pos x="T0" y="T1"/>
                  </a:cxn>
                  <a:cxn ang="0">
                    <a:pos x="T2" y="T3"/>
                  </a:cxn>
                  <a:cxn ang="0">
                    <a:pos x="T4" y="T5"/>
                  </a:cxn>
                  <a:cxn ang="0">
                    <a:pos x="T6" y="T7"/>
                  </a:cxn>
                  <a:cxn ang="0">
                    <a:pos x="T8" y="T9"/>
                  </a:cxn>
                </a:cxnLst>
                <a:rect l="0" t="0" r="r" b="b"/>
                <a:pathLst>
                  <a:path w="3981" h="3635">
                    <a:moveTo>
                      <a:pt x="3971" y="2221"/>
                    </a:moveTo>
                    <a:lnTo>
                      <a:pt x="3980" y="3634"/>
                    </a:lnTo>
                    <a:lnTo>
                      <a:pt x="8" y="1414"/>
                    </a:lnTo>
                    <a:lnTo>
                      <a:pt x="0" y="0"/>
                    </a:lnTo>
                    <a:lnTo>
                      <a:pt x="3971" y="2221"/>
                    </a:lnTo>
                  </a:path>
                </a:pathLst>
              </a:custGeom>
              <a:solidFill>
                <a:schemeClr val="accent3">
                  <a:lumMod val="50000"/>
                </a:schemeClr>
              </a:solidFill>
              <a:ln>
                <a:noFill/>
              </a:ln>
              <a:effectLst/>
            </p:spPr>
            <p:txBody>
              <a:bodyPr wrap="none" anchor="ctr"/>
              <a:lstStyle/>
              <a:p>
                <a:endParaRPr lang="en-US" sz="3266" dirty="0">
                  <a:latin typeface="Lato Light" panose="020F0502020204030203" pitchFamily="34" charset="0"/>
                </a:endParaRPr>
              </a:p>
            </p:txBody>
          </p:sp>
        </p:grpSp>
        <p:grpSp>
          <p:nvGrpSpPr>
            <p:cNvPr id="5" name="Group 4">
              <a:extLst>
                <a:ext uri="{FF2B5EF4-FFF2-40B4-BE49-F238E27FC236}">
                  <a16:creationId xmlns:a16="http://schemas.microsoft.com/office/drawing/2014/main" id="{7D9F1205-B563-264A-8642-3B4C99E3C13F}"/>
                </a:ext>
              </a:extLst>
            </p:cNvPr>
            <p:cNvGrpSpPr/>
            <p:nvPr/>
          </p:nvGrpSpPr>
          <p:grpSpPr>
            <a:xfrm>
              <a:off x="5328980" y="7745597"/>
              <a:ext cx="4377764" cy="3211487"/>
              <a:chOff x="9577832" y="4941160"/>
              <a:chExt cx="5221988" cy="3830802"/>
            </a:xfrm>
          </p:grpSpPr>
          <p:sp>
            <p:nvSpPr>
              <p:cNvPr id="12292" name="Freeform 4">
                <a:extLst>
                  <a:ext uri="{FF2B5EF4-FFF2-40B4-BE49-F238E27FC236}">
                    <a16:creationId xmlns:a16="http://schemas.microsoft.com/office/drawing/2014/main" id="{13DA3C48-6F2D-4240-A53B-7CBBF34E0857}"/>
                  </a:ext>
                </a:extLst>
              </p:cNvPr>
              <p:cNvSpPr>
                <a:spLocks noChangeArrowheads="1"/>
              </p:cNvSpPr>
              <p:nvPr/>
            </p:nvSpPr>
            <p:spPr bwMode="auto">
              <a:xfrm>
                <a:off x="9577832" y="4941160"/>
                <a:ext cx="5216227" cy="2906224"/>
              </a:xfrm>
              <a:custGeom>
                <a:avLst/>
                <a:gdLst>
                  <a:gd name="T0" fmla="*/ 4013 w 7986"/>
                  <a:gd name="T1" fmla="*/ 0 h 4450"/>
                  <a:gd name="T2" fmla="*/ 7985 w 7986"/>
                  <a:gd name="T3" fmla="*/ 2221 h 4450"/>
                  <a:gd name="T4" fmla="*/ 3970 w 7986"/>
                  <a:gd name="T5" fmla="*/ 4449 h 4450"/>
                  <a:gd name="T6" fmla="*/ 0 w 7986"/>
                  <a:gd name="T7" fmla="*/ 2229 h 4450"/>
                  <a:gd name="T8" fmla="*/ 4013 w 7986"/>
                  <a:gd name="T9" fmla="*/ 0 h 4450"/>
                </a:gdLst>
                <a:ahLst/>
                <a:cxnLst>
                  <a:cxn ang="0">
                    <a:pos x="T0" y="T1"/>
                  </a:cxn>
                  <a:cxn ang="0">
                    <a:pos x="T2" y="T3"/>
                  </a:cxn>
                  <a:cxn ang="0">
                    <a:pos x="T4" y="T5"/>
                  </a:cxn>
                  <a:cxn ang="0">
                    <a:pos x="T6" y="T7"/>
                  </a:cxn>
                  <a:cxn ang="0">
                    <a:pos x="T8" y="T9"/>
                  </a:cxn>
                </a:cxnLst>
                <a:rect l="0" t="0" r="r" b="b"/>
                <a:pathLst>
                  <a:path w="7986" h="4450">
                    <a:moveTo>
                      <a:pt x="4013" y="0"/>
                    </a:moveTo>
                    <a:lnTo>
                      <a:pt x="7985" y="2221"/>
                    </a:lnTo>
                    <a:lnTo>
                      <a:pt x="3970" y="4449"/>
                    </a:lnTo>
                    <a:lnTo>
                      <a:pt x="0" y="2229"/>
                    </a:lnTo>
                    <a:lnTo>
                      <a:pt x="4013" y="0"/>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12293" name="Freeform 5">
                <a:extLst>
                  <a:ext uri="{FF2B5EF4-FFF2-40B4-BE49-F238E27FC236}">
                    <a16:creationId xmlns:a16="http://schemas.microsoft.com/office/drawing/2014/main" id="{8A5C34E6-373F-954E-8682-1DF59A731EAE}"/>
                  </a:ext>
                </a:extLst>
              </p:cNvPr>
              <p:cNvSpPr>
                <a:spLocks noChangeArrowheads="1"/>
              </p:cNvSpPr>
              <p:nvPr/>
            </p:nvSpPr>
            <p:spPr bwMode="auto">
              <a:xfrm>
                <a:off x="12170105" y="6392832"/>
                <a:ext cx="2629715" cy="2379130"/>
              </a:xfrm>
              <a:custGeom>
                <a:avLst/>
                <a:gdLst>
                  <a:gd name="T0" fmla="*/ 4015 w 4024"/>
                  <a:gd name="T1" fmla="*/ 0 h 3643"/>
                  <a:gd name="T2" fmla="*/ 4023 w 4024"/>
                  <a:gd name="T3" fmla="*/ 1412 h 3643"/>
                  <a:gd name="T4" fmla="*/ 9 w 4024"/>
                  <a:gd name="T5" fmla="*/ 3642 h 3643"/>
                  <a:gd name="T6" fmla="*/ 0 w 4024"/>
                  <a:gd name="T7" fmla="*/ 2228 h 3643"/>
                  <a:gd name="T8" fmla="*/ 4015 w 4024"/>
                  <a:gd name="T9" fmla="*/ 0 h 3643"/>
                </a:gdLst>
                <a:ahLst/>
                <a:cxnLst>
                  <a:cxn ang="0">
                    <a:pos x="T0" y="T1"/>
                  </a:cxn>
                  <a:cxn ang="0">
                    <a:pos x="T2" y="T3"/>
                  </a:cxn>
                  <a:cxn ang="0">
                    <a:pos x="T4" y="T5"/>
                  </a:cxn>
                  <a:cxn ang="0">
                    <a:pos x="T6" y="T7"/>
                  </a:cxn>
                  <a:cxn ang="0">
                    <a:pos x="T8" y="T9"/>
                  </a:cxn>
                </a:cxnLst>
                <a:rect l="0" t="0" r="r" b="b"/>
                <a:pathLst>
                  <a:path w="4024" h="3643">
                    <a:moveTo>
                      <a:pt x="4015" y="0"/>
                    </a:moveTo>
                    <a:lnTo>
                      <a:pt x="4023" y="1412"/>
                    </a:lnTo>
                    <a:lnTo>
                      <a:pt x="9" y="3642"/>
                    </a:lnTo>
                    <a:lnTo>
                      <a:pt x="0" y="2228"/>
                    </a:lnTo>
                    <a:lnTo>
                      <a:pt x="4015" y="0"/>
                    </a:lnTo>
                  </a:path>
                </a:pathLst>
              </a:custGeom>
              <a:solidFill>
                <a:schemeClr val="accent2">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12294" name="Freeform 6">
                <a:extLst>
                  <a:ext uri="{FF2B5EF4-FFF2-40B4-BE49-F238E27FC236}">
                    <a16:creationId xmlns:a16="http://schemas.microsoft.com/office/drawing/2014/main" id="{3452A2B6-473B-8949-BD78-D37801220D61}"/>
                  </a:ext>
                </a:extLst>
              </p:cNvPr>
              <p:cNvSpPr>
                <a:spLocks noChangeArrowheads="1"/>
              </p:cNvSpPr>
              <p:nvPr/>
            </p:nvSpPr>
            <p:spPr bwMode="auto">
              <a:xfrm>
                <a:off x="9577832" y="6398592"/>
                <a:ext cx="2600912" cy="2373369"/>
              </a:xfrm>
              <a:custGeom>
                <a:avLst/>
                <a:gdLst>
                  <a:gd name="T0" fmla="*/ 3970 w 3980"/>
                  <a:gd name="T1" fmla="*/ 2220 h 3635"/>
                  <a:gd name="T2" fmla="*/ 3979 w 3980"/>
                  <a:gd name="T3" fmla="*/ 3634 h 3635"/>
                  <a:gd name="T4" fmla="*/ 9 w 3980"/>
                  <a:gd name="T5" fmla="*/ 1414 h 3635"/>
                  <a:gd name="T6" fmla="*/ 0 w 3980"/>
                  <a:gd name="T7" fmla="*/ 0 h 3635"/>
                  <a:gd name="T8" fmla="*/ 3970 w 3980"/>
                  <a:gd name="T9" fmla="*/ 2220 h 3635"/>
                </a:gdLst>
                <a:ahLst/>
                <a:cxnLst>
                  <a:cxn ang="0">
                    <a:pos x="T0" y="T1"/>
                  </a:cxn>
                  <a:cxn ang="0">
                    <a:pos x="T2" y="T3"/>
                  </a:cxn>
                  <a:cxn ang="0">
                    <a:pos x="T4" y="T5"/>
                  </a:cxn>
                  <a:cxn ang="0">
                    <a:pos x="T6" y="T7"/>
                  </a:cxn>
                  <a:cxn ang="0">
                    <a:pos x="T8" y="T9"/>
                  </a:cxn>
                </a:cxnLst>
                <a:rect l="0" t="0" r="r" b="b"/>
                <a:pathLst>
                  <a:path w="3980" h="3635">
                    <a:moveTo>
                      <a:pt x="3970" y="2220"/>
                    </a:moveTo>
                    <a:lnTo>
                      <a:pt x="3979" y="3634"/>
                    </a:lnTo>
                    <a:lnTo>
                      <a:pt x="9" y="1414"/>
                    </a:lnTo>
                    <a:lnTo>
                      <a:pt x="0" y="0"/>
                    </a:lnTo>
                    <a:lnTo>
                      <a:pt x="3970" y="2220"/>
                    </a:lnTo>
                  </a:path>
                </a:pathLst>
              </a:custGeom>
              <a:solidFill>
                <a:schemeClr val="accent2">
                  <a:lumMod val="50000"/>
                </a:schemeClr>
              </a:solidFill>
              <a:ln>
                <a:noFill/>
              </a:ln>
              <a:effectLst/>
            </p:spPr>
            <p:txBody>
              <a:bodyPr wrap="none" anchor="ctr"/>
              <a:lstStyle/>
              <a:p>
                <a:endParaRPr lang="en-US" sz="3266" dirty="0">
                  <a:latin typeface="Lato Light" panose="020F0502020204030203" pitchFamily="34" charset="0"/>
                </a:endParaRPr>
              </a:p>
            </p:txBody>
          </p:sp>
        </p:grpSp>
        <p:grpSp>
          <p:nvGrpSpPr>
            <p:cNvPr id="4" name="Group 3">
              <a:extLst>
                <a:ext uri="{FF2B5EF4-FFF2-40B4-BE49-F238E27FC236}">
                  <a16:creationId xmlns:a16="http://schemas.microsoft.com/office/drawing/2014/main" id="{F8BB0626-7777-8748-9FF5-AEF0B6C0612E}"/>
                </a:ext>
              </a:extLst>
            </p:cNvPr>
            <p:cNvGrpSpPr/>
            <p:nvPr/>
          </p:nvGrpSpPr>
          <p:grpSpPr>
            <a:xfrm>
              <a:off x="3136476" y="9740099"/>
              <a:ext cx="4377764" cy="3213900"/>
              <a:chOff x="6962517" y="7320289"/>
              <a:chExt cx="5221988" cy="3833681"/>
            </a:xfrm>
          </p:grpSpPr>
          <p:sp>
            <p:nvSpPr>
              <p:cNvPr id="12295" name="Freeform 7">
                <a:extLst>
                  <a:ext uri="{FF2B5EF4-FFF2-40B4-BE49-F238E27FC236}">
                    <a16:creationId xmlns:a16="http://schemas.microsoft.com/office/drawing/2014/main" id="{6D61F886-4434-234C-8A38-B36AEC201D8D}"/>
                  </a:ext>
                </a:extLst>
              </p:cNvPr>
              <p:cNvSpPr>
                <a:spLocks noChangeArrowheads="1"/>
              </p:cNvSpPr>
              <p:nvPr/>
            </p:nvSpPr>
            <p:spPr bwMode="auto">
              <a:xfrm>
                <a:off x="6962517" y="7320289"/>
                <a:ext cx="5216227" cy="2906224"/>
              </a:xfrm>
              <a:custGeom>
                <a:avLst/>
                <a:gdLst>
                  <a:gd name="T0" fmla="*/ 4014 w 7985"/>
                  <a:gd name="T1" fmla="*/ 0 h 4451"/>
                  <a:gd name="T2" fmla="*/ 7984 w 7985"/>
                  <a:gd name="T3" fmla="*/ 2220 h 4451"/>
                  <a:gd name="T4" fmla="*/ 3972 w 7985"/>
                  <a:gd name="T5" fmla="*/ 4450 h 4451"/>
                  <a:gd name="T6" fmla="*/ 0 w 7985"/>
                  <a:gd name="T7" fmla="*/ 2230 h 4451"/>
                  <a:gd name="T8" fmla="*/ 4014 w 7985"/>
                  <a:gd name="T9" fmla="*/ 0 h 4451"/>
                </a:gdLst>
                <a:ahLst/>
                <a:cxnLst>
                  <a:cxn ang="0">
                    <a:pos x="T0" y="T1"/>
                  </a:cxn>
                  <a:cxn ang="0">
                    <a:pos x="T2" y="T3"/>
                  </a:cxn>
                  <a:cxn ang="0">
                    <a:pos x="T4" y="T5"/>
                  </a:cxn>
                  <a:cxn ang="0">
                    <a:pos x="T6" y="T7"/>
                  </a:cxn>
                  <a:cxn ang="0">
                    <a:pos x="T8" y="T9"/>
                  </a:cxn>
                </a:cxnLst>
                <a:rect l="0" t="0" r="r" b="b"/>
                <a:pathLst>
                  <a:path w="7985" h="4451">
                    <a:moveTo>
                      <a:pt x="4014" y="0"/>
                    </a:moveTo>
                    <a:lnTo>
                      <a:pt x="7984" y="2220"/>
                    </a:lnTo>
                    <a:lnTo>
                      <a:pt x="3972" y="4450"/>
                    </a:lnTo>
                    <a:lnTo>
                      <a:pt x="0" y="2230"/>
                    </a:lnTo>
                    <a:lnTo>
                      <a:pt x="4014" y="0"/>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12296" name="Freeform 8">
                <a:extLst>
                  <a:ext uri="{FF2B5EF4-FFF2-40B4-BE49-F238E27FC236}">
                    <a16:creationId xmlns:a16="http://schemas.microsoft.com/office/drawing/2014/main" id="{09787CEA-55CA-6E42-A1A6-879227F6635F}"/>
                  </a:ext>
                </a:extLst>
              </p:cNvPr>
              <p:cNvSpPr>
                <a:spLocks noChangeArrowheads="1"/>
              </p:cNvSpPr>
              <p:nvPr/>
            </p:nvSpPr>
            <p:spPr bwMode="auto">
              <a:xfrm>
                <a:off x="9557669" y="8771961"/>
                <a:ext cx="2626836" cy="2382009"/>
              </a:xfrm>
              <a:custGeom>
                <a:avLst/>
                <a:gdLst>
                  <a:gd name="T0" fmla="*/ 4012 w 4022"/>
                  <a:gd name="T1" fmla="*/ 0 h 3645"/>
                  <a:gd name="T2" fmla="*/ 4021 w 4022"/>
                  <a:gd name="T3" fmla="*/ 1415 h 3645"/>
                  <a:gd name="T4" fmla="*/ 8 w 4022"/>
                  <a:gd name="T5" fmla="*/ 3644 h 3645"/>
                  <a:gd name="T6" fmla="*/ 0 w 4022"/>
                  <a:gd name="T7" fmla="*/ 2230 h 3645"/>
                  <a:gd name="T8" fmla="*/ 4012 w 4022"/>
                  <a:gd name="T9" fmla="*/ 0 h 3645"/>
                </a:gdLst>
                <a:ahLst/>
                <a:cxnLst>
                  <a:cxn ang="0">
                    <a:pos x="T0" y="T1"/>
                  </a:cxn>
                  <a:cxn ang="0">
                    <a:pos x="T2" y="T3"/>
                  </a:cxn>
                  <a:cxn ang="0">
                    <a:pos x="T4" y="T5"/>
                  </a:cxn>
                  <a:cxn ang="0">
                    <a:pos x="T6" y="T7"/>
                  </a:cxn>
                  <a:cxn ang="0">
                    <a:pos x="T8" y="T9"/>
                  </a:cxn>
                </a:cxnLst>
                <a:rect l="0" t="0" r="r" b="b"/>
                <a:pathLst>
                  <a:path w="4022" h="3645">
                    <a:moveTo>
                      <a:pt x="4012" y="0"/>
                    </a:moveTo>
                    <a:lnTo>
                      <a:pt x="4021" y="1415"/>
                    </a:lnTo>
                    <a:lnTo>
                      <a:pt x="8" y="3644"/>
                    </a:lnTo>
                    <a:lnTo>
                      <a:pt x="0" y="2230"/>
                    </a:lnTo>
                    <a:lnTo>
                      <a:pt x="4012" y="0"/>
                    </a:lnTo>
                  </a:path>
                </a:pathLst>
              </a:custGeom>
              <a:solidFill>
                <a:schemeClr val="accent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12297" name="Freeform 9">
                <a:extLst>
                  <a:ext uri="{FF2B5EF4-FFF2-40B4-BE49-F238E27FC236}">
                    <a16:creationId xmlns:a16="http://schemas.microsoft.com/office/drawing/2014/main" id="{4FC14499-C091-F84F-99BF-DFCF6ABB2722}"/>
                  </a:ext>
                </a:extLst>
              </p:cNvPr>
              <p:cNvSpPr>
                <a:spLocks noChangeArrowheads="1"/>
              </p:cNvSpPr>
              <p:nvPr/>
            </p:nvSpPr>
            <p:spPr bwMode="auto">
              <a:xfrm>
                <a:off x="6962517" y="8777721"/>
                <a:ext cx="2600912" cy="2373369"/>
              </a:xfrm>
              <a:custGeom>
                <a:avLst/>
                <a:gdLst>
                  <a:gd name="T0" fmla="*/ 3972 w 3981"/>
                  <a:gd name="T1" fmla="*/ 2220 h 3635"/>
                  <a:gd name="T2" fmla="*/ 3980 w 3981"/>
                  <a:gd name="T3" fmla="*/ 3634 h 3635"/>
                  <a:gd name="T4" fmla="*/ 9 w 3981"/>
                  <a:gd name="T5" fmla="*/ 1413 h 3635"/>
                  <a:gd name="T6" fmla="*/ 0 w 3981"/>
                  <a:gd name="T7" fmla="*/ 0 h 3635"/>
                  <a:gd name="T8" fmla="*/ 3972 w 3981"/>
                  <a:gd name="T9" fmla="*/ 2220 h 3635"/>
                </a:gdLst>
                <a:ahLst/>
                <a:cxnLst>
                  <a:cxn ang="0">
                    <a:pos x="T0" y="T1"/>
                  </a:cxn>
                  <a:cxn ang="0">
                    <a:pos x="T2" y="T3"/>
                  </a:cxn>
                  <a:cxn ang="0">
                    <a:pos x="T4" y="T5"/>
                  </a:cxn>
                  <a:cxn ang="0">
                    <a:pos x="T6" y="T7"/>
                  </a:cxn>
                  <a:cxn ang="0">
                    <a:pos x="T8" y="T9"/>
                  </a:cxn>
                </a:cxnLst>
                <a:rect l="0" t="0" r="r" b="b"/>
                <a:pathLst>
                  <a:path w="3981" h="3635">
                    <a:moveTo>
                      <a:pt x="3972" y="2220"/>
                    </a:moveTo>
                    <a:lnTo>
                      <a:pt x="3980" y="3634"/>
                    </a:lnTo>
                    <a:lnTo>
                      <a:pt x="9" y="1413"/>
                    </a:lnTo>
                    <a:lnTo>
                      <a:pt x="0" y="0"/>
                    </a:lnTo>
                    <a:lnTo>
                      <a:pt x="3972" y="2220"/>
                    </a:lnTo>
                  </a:path>
                </a:pathLst>
              </a:custGeom>
              <a:solidFill>
                <a:schemeClr val="accent1">
                  <a:lumMod val="50000"/>
                </a:schemeClr>
              </a:solidFill>
              <a:ln>
                <a:noFill/>
              </a:ln>
              <a:effectLst/>
            </p:spPr>
            <p:txBody>
              <a:bodyPr wrap="none" anchor="ctr"/>
              <a:lstStyle/>
              <a:p>
                <a:endParaRPr lang="en-US" sz="3266" dirty="0">
                  <a:latin typeface="Lato Light" panose="020F0502020204030203" pitchFamily="34" charset="0"/>
                </a:endParaRPr>
              </a:p>
            </p:txBody>
          </p:sp>
        </p:grpSp>
        <p:grpSp>
          <p:nvGrpSpPr>
            <p:cNvPr id="17" name="Group 16">
              <a:extLst>
                <a:ext uri="{FF2B5EF4-FFF2-40B4-BE49-F238E27FC236}">
                  <a16:creationId xmlns:a16="http://schemas.microsoft.com/office/drawing/2014/main" id="{6ED04ECD-6670-B64A-B525-4727C64CB9BB}"/>
                </a:ext>
              </a:extLst>
            </p:cNvPr>
            <p:cNvGrpSpPr/>
            <p:nvPr/>
          </p:nvGrpSpPr>
          <p:grpSpPr>
            <a:xfrm>
              <a:off x="9701914" y="3754179"/>
              <a:ext cx="4377764" cy="3211487"/>
              <a:chOff x="12193146" y="2562030"/>
              <a:chExt cx="5221988" cy="3830802"/>
            </a:xfrm>
          </p:grpSpPr>
          <p:sp>
            <p:nvSpPr>
              <p:cNvPr id="18" name="Freeform 1">
                <a:extLst>
                  <a:ext uri="{FF2B5EF4-FFF2-40B4-BE49-F238E27FC236}">
                    <a16:creationId xmlns:a16="http://schemas.microsoft.com/office/drawing/2014/main" id="{B28D6394-9A80-1147-A572-4E5F86B397EC}"/>
                  </a:ext>
                </a:extLst>
              </p:cNvPr>
              <p:cNvSpPr>
                <a:spLocks noChangeArrowheads="1"/>
              </p:cNvSpPr>
              <p:nvPr/>
            </p:nvSpPr>
            <p:spPr bwMode="auto">
              <a:xfrm>
                <a:off x="12193146" y="2562030"/>
                <a:ext cx="5216227" cy="2906224"/>
              </a:xfrm>
              <a:custGeom>
                <a:avLst/>
                <a:gdLst>
                  <a:gd name="T0" fmla="*/ 4014 w 7985"/>
                  <a:gd name="T1" fmla="*/ 0 h 4451"/>
                  <a:gd name="T2" fmla="*/ 7984 w 7985"/>
                  <a:gd name="T3" fmla="*/ 2220 h 4451"/>
                  <a:gd name="T4" fmla="*/ 3971 w 7985"/>
                  <a:gd name="T5" fmla="*/ 4450 h 4451"/>
                  <a:gd name="T6" fmla="*/ 0 w 7985"/>
                  <a:gd name="T7" fmla="*/ 2229 h 4451"/>
                  <a:gd name="T8" fmla="*/ 4014 w 7985"/>
                  <a:gd name="T9" fmla="*/ 0 h 4451"/>
                </a:gdLst>
                <a:ahLst/>
                <a:cxnLst>
                  <a:cxn ang="0">
                    <a:pos x="T0" y="T1"/>
                  </a:cxn>
                  <a:cxn ang="0">
                    <a:pos x="T2" y="T3"/>
                  </a:cxn>
                  <a:cxn ang="0">
                    <a:pos x="T4" y="T5"/>
                  </a:cxn>
                  <a:cxn ang="0">
                    <a:pos x="T6" y="T7"/>
                  </a:cxn>
                  <a:cxn ang="0">
                    <a:pos x="T8" y="T9"/>
                  </a:cxn>
                </a:cxnLst>
                <a:rect l="0" t="0" r="r" b="b"/>
                <a:pathLst>
                  <a:path w="7985" h="4451">
                    <a:moveTo>
                      <a:pt x="4014" y="0"/>
                    </a:moveTo>
                    <a:lnTo>
                      <a:pt x="7984" y="2220"/>
                    </a:lnTo>
                    <a:lnTo>
                      <a:pt x="3971" y="4450"/>
                    </a:lnTo>
                    <a:lnTo>
                      <a:pt x="0" y="2229"/>
                    </a:lnTo>
                    <a:lnTo>
                      <a:pt x="4014" y="0"/>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19" name="Freeform 2">
                <a:extLst>
                  <a:ext uri="{FF2B5EF4-FFF2-40B4-BE49-F238E27FC236}">
                    <a16:creationId xmlns:a16="http://schemas.microsoft.com/office/drawing/2014/main" id="{563384FE-8BDB-374A-81D6-E3EB4F10D7E1}"/>
                  </a:ext>
                </a:extLst>
              </p:cNvPr>
              <p:cNvSpPr>
                <a:spLocks noChangeArrowheads="1"/>
              </p:cNvSpPr>
              <p:nvPr/>
            </p:nvSpPr>
            <p:spPr bwMode="auto">
              <a:xfrm>
                <a:off x="14788298" y="4013702"/>
                <a:ext cx="2626836" cy="2379130"/>
              </a:xfrm>
              <a:custGeom>
                <a:avLst/>
                <a:gdLst>
                  <a:gd name="T0" fmla="*/ 4013 w 4023"/>
                  <a:gd name="T1" fmla="*/ 0 h 3644"/>
                  <a:gd name="T2" fmla="*/ 4022 w 4023"/>
                  <a:gd name="T3" fmla="*/ 1414 h 3644"/>
                  <a:gd name="T4" fmla="*/ 9 w 4023"/>
                  <a:gd name="T5" fmla="*/ 3643 h 3644"/>
                  <a:gd name="T6" fmla="*/ 0 w 4023"/>
                  <a:gd name="T7" fmla="*/ 2230 h 3644"/>
                  <a:gd name="T8" fmla="*/ 4013 w 4023"/>
                  <a:gd name="T9" fmla="*/ 0 h 3644"/>
                </a:gdLst>
                <a:ahLst/>
                <a:cxnLst>
                  <a:cxn ang="0">
                    <a:pos x="T0" y="T1"/>
                  </a:cxn>
                  <a:cxn ang="0">
                    <a:pos x="T2" y="T3"/>
                  </a:cxn>
                  <a:cxn ang="0">
                    <a:pos x="T4" y="T5"/>
                  </a:cxn>
                  <a:cxn ang="0">
                    <a:pos x="T6" y="T7"/>
                  </a:cxn>
                  <a:cxn ang="0">
                    <a:pos x="T8" y="T9"/>
                  </a:cxn>
                </a:cxnLst>
                <a:rect l="0" t="0" r="r" b="b"/>
                <a:pathLst>
                  <a:path w="4023" h="3644">
                    <a:moveTo>
                      <a:pt x="4013" y="0"/>
                    </a:moveTo>
                    <a:lnTo>
                      <a:pt x="4022" y="1414"/>
                    </a:lnTo>
                    <a:lnTo>
                      <a:pt x="9" y="3643"/>
                    </a:lnTo>
                    <a:lnTo>
                      <a:pt x="0" y="2230"/>
                    </a:lnTo>
                    <a:lnTo>
                      <a:pt x="4013" y="0"/>
                    </a:lnTo>
                  </a:path>
                </a:pathLst>
              </a:custGeom>
              <a:solidFill>
                <a:schemeClr val="accent4">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20" name="Freeform 3">
                <a:extLst>
                  <a:ext uri="{FF2B5EF4-FFF2-40B4-BE49-F238E27FC236}">
                    <a16:creationId xmlns:a16="http://schemas.microsoft.com/office/drawing/2014/main" id="{80EDB259-E997-4545-B7A0-CA09B03D0572}"/>
                  </a:ext>
                </a:extLst>
              </p:cNvPr>
              <p:cNvSpPr>
                <a:spLocks noChangeArrowheads="1"/>
              </p:cNvSpPr>
              <p:nvPr/>
            </p:nvSpPr>
            <p:spPr bwMode="auto">
              <a:xfrm>
                <a:off x="12193146" y="4019462"/>
                <a:ext cx="2600912" cy="2373369"/>
              </a:xfrm>
              <a:custGeom>
                <a:avLst/>
                <a:gdLst>
                  <a:gd name="T0" fmla="*/ 3971 w 3981"/>
                  <a:gd name="T1" fmla="*/ 2221 h 3635"/>
                  <a:gd name="T2" fmla="*/ 3980 w 3981"/>
                  <a:gd name="T3" fmla="*/ 3634 h 3635"/>
                  <a:gd name="T4" fmla="*/ 8 w 3981"/>
                  <a:gd name="T5" fmla="*/ 1414 h 3635"/>
                  <a:gd name="T6" fmla="*/ 0 w 3981"/>
                  <a:gd name="T7" fmla="*/ 0 h 3635"/>
                  <a:gd name="T8" fmla="*/ 3971 w 3981"/>
                  <a:gd name="T9" fmla="*/ 2221 h 3635"/>
                </a:gdLst>
                <a:ahLst/>
                <a:cxnLst>
                  <a:cxn ang="0">
                    <a:pos x="T0" y="T1"/>
                  </a:cxn>
                  <a:cxn ang="0">
                    <a:pos x="T2" y="T3"/>
                  </a:cxn>
                  <a:cxn ang="0">
                    <a:pos x="T4" y="T5"/>
                  </a:cxn>
                  <a:cxn ang="0">
                    <a:pos x="T6" y="T7"/>
                  </a:cxn>
                  <a:cxn ang="0">
                    <a:pos x="T8" y="T9"/>
                  </a:cxn>
                </a:cxnLst>
                <a:rect l="0" t="0" r="r" b="b"/>
                <a:pathLst>
                  <a:path w="3981" h="3635">
                    <a:moveTo>
                      <a:pt x="3971" y="2221"/>
                    </a:moveTo>
                    <a:lnTo>
                      <a:pt x="3980" y="3634"/>
                    </a:lnTo>
                    <a:lnTo>
                      <a:pt x="8" y="1414"/>
                    </a:lnTo>
                    <a:lnTo>
                      <a:pt x="0" y="0"/>
                    </a:lnTo>
                    <a:lnTo>
                      <a:pt x="3971" y="2221"/>
                    </a:lnTo>
                  </a:path>
                </a:pathLst>
              </a:custGeom>
              <a:solidFill>
                <a:schemeClr val="accent4">
                  <a:lumMod val="50000"/>
                </a:schemeClr>
              </a:solidFill>
              <a:ln>
                <a:noFill/>
              </a:ln>
              <a:effectLst/>
            </p:spPr>
            <p:txBody>
              <a:bodyPr wrap="none" anchor="ctr"/>
              <a:lstStyle/>
              <a:p>
                <a:endParaRPr lang="en-US" sz="3266" dirty="0">
                  <a:latin typeface="Lato Light" panose="020F0502020204030203" pitchFamily="34" charset="0"/>
                </a:endParaRPr>
              </a:p>
            </p:txBody>
          </p:sp>
        </p:grpSp>
        <p:grpSp>
          <p:nvGrpSpPr>
            <p:cNvPr id="21" name="Group 20">
              <a:extLst>
                <a:ext uri="{FF2B5EF4-FFF2-40B4-BE49-F238E27FC236}">
                  <a16:creationId xmlns:a16="http://schemas.microsoft.com/office/drawing/2014/main" id="{FC899ABA-4F1A-6749-9319-D0DE00707004}"/>
                </a:ext>
              </a:extLst>
            </p:cNvPr>
            <p:cNvGrpSpPr/>
            <p:nvPr/>
          </p:nvGrpSpPr>
          <p:grpSpPr>
            <a:xfrm>
              <a:off x="11894418" y="1762088"/>
              <a:ext cx="4377764" cy="3211487"/>
              <a:chOff x="12193146" y="2562030"/>
              <a:chExt cx="5221988" cy="3830802"/>
            </a:xfrm>
          </p:grpSpPr>
          <p:sp>
            <p:nvSpPr>
              <p:cNvPr id="22" name="Freeform 1">
                <a:extLst>
                  <a:ext uri="{FF2B5EF4-FFF2-40B4-BE49-F238E27FC236}">
                    <a16:creationId xmlns:a16="http://schemas.microsoft.com/office/drawing/2014/main" id="{EAFA34C1-DAB5-1C46-9760-A4EE4828A8D7}"/>
                  </a:ext>
                </a:extLst>
              </p:cNvPr>
              <p:cNvSpPr>
                <a:spLocks noChangeArrowheads="1"/>
              </p:cNvSpPr>
              <p:nvPr/>
            </p:nvSpPr>
            <p:spPr bwMode="auto">
              <a:xfrm>
                <a:off x="12193146" y="2562030"/>
                <a:ext cx="5216227" cy="2906224"/>
              </a:xfrm>
              <a:custGeom>
                <a:avLst/>
                <a:gdLst>
                  <a:gd name="T0" fmla="*/ 4014 w 7985"/>
                  <a:gd name="T1" fmla="*/ 0 h 4451"/>
                  <a:gd name="T2" fmla="*/ 7984 w 7985"/>
                  <a:gd name="T3" fmla="*/ 2220 h 4451"/>
                  <a:gd name="T4" fmla="*/ 3971 w 7985"/>
                  <a:gd name="T5" fmla="*/ 4450 h 4451"/>
                  <a:gd name="T6" fmla="*/ 0 w 7985"/>
                  <a:gd name="T7" fmla="*/ 2229 h 4451"/>
                  <a:gd name="T8" fmla="*/ 4014 w 7985"/>
                  <a:gd name="T9" fmla="*/ 0 h 4451"/>
                </a:gdLst>
                <a:ahLst/>
                <a:cxnLst>
                  <a:cxn ang="0">
                    <a:pos x="T0" y="T1"/>
                  </a:cxn>
                  <a:cxn ang="0">
                    <a:pos x="T2" y="T3"/>
                  </a:cxn>
                  <a:cxn ang="0">
                    <a:pos x="T4" y="T5"/>
                  </a:cxn>
                  <a:cxn ang="0">
                    <a:pos x="T6" y="T7"/>
                  </a:cxn>
                  <a:cxn ang="0">
                    <a:pos x="T8" y="T9"/>
                  </a:cxn>
                </a:cxnLst>
                <a:rect l="0" t="0" r="r" b="b"/>
                <a:pathLst>
                  <a:path w="7985" h="4451">
                    <a:moveTo>
                      <a:pt x="4014" y="0"/>
                    </a:moveTo>
                    <a:lnTo>
                      <a:pt x="7984" y="2220"/>
                    </a:lnTo>
                    <a:lnTo>
                      <a:pt x="3971" y="4450"/>
                    </a:lnTo>
                    <a:lnTo>
                      <a:pt x="0" y="2229"/>
                    </a:lnTo>
                    <a:lnTo>
                      <a:pt x="4014" y="0"/>
                    </a:ln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23" name="Freeform 2">
                <a:extLst>
                  <a:ext uri="{FF2B5EF4-FFF2-40B4-BE49-F238E27FC236}">
                    <a16:creationId xmlns:a16="http://schemas.microsoft.com/office/drawing/2014/main" id="{1A13C90D-195C-ED49-A856-6B6ADC55EB62}"/>
                  </a:ext>
                </a:extLst>
              </p:cNvPr>
              <p:cNvSpPr>
                <a:spLocks noChangeArrowheads="1"/>
              </p:cNvSpPr>
              <p:nvPr/>
            </p:nvSpPr>
            <p:spPr bwMode="auto">
              <a:xfrm>
                <a:off x="14788298" y="4013702"/>
                <a:ext cx="2626836" cy="2379130"/>
              </a:xfrm>
              <a:custGeom>
                <a:avLst/>
                <a:gdLst>
                  <a:gd name="T0" fmla="*/ 4013 w 4023"/>
                  <a:gd name="T1" fmla="*/ 0 h 3644"/>
                  <a:gd name="T2" fmla="*/ 4022 w 4023"/>
                  <a:gd name="T3" fmla="*/ 1414 h 3644"/>
                  <a:gd name="T4" fmla="*/ 9 w 4023"/>
                  <a:gd name="T5" fmla="*/ 3643 h 3644"/>
                  <a:gd name="T6" fmla="*/ 0 w 4023"/>
                  <a:gd name="T7" fmla="*/ 2230 h 3644"/>
                  <a:gd name="T8" fmla="*/ 4013 w 4023"/>
                  <a:gd name="T9" fmla="*/ 0 h 3644"/>
                </a:gdLst>
                <a:ahLst/>
                <a:cxnLst>
                  <a:cxn ang="0">
                    <a:pos x="T0" y="T1"/>
                  </a:cxn>
                  <a:cxn ang="0">
                    <a:pos x="T2" y="T3"/>
                  </a:cxn>
                  <a:cxn ang="0">
                    <a:pos x="T4" y="T5"/>
                  </a:cxn>
                  <a:cxn ang="0">
                    <a:pos x="T6" y="T7"/>
                  </a:cxn>
                  <a:cxn ang="0">
                    <a:pos x="T8" y="T9"/>
                  </a:cxn>
                </a:cxnLst>
                <a:rect l="0" t="0" r="r" b="b"/>
                <a:pathLst>
                  <a:path w="4023" h="3644">
                    <a:moveTo>
                      <a:pt x="4013" y="0"/>
                    </a:moveTo>
                    <a:lnTo>
                      <a:pt x="4022" y="1414"/>
                    </a:lnTo>
                    <a:lnTo>
                      <a:pt x="9" y="3643"/>
                    </a:lnTo>
                    <a:lnTo>
                      <a:pt x="0" y="2230"/>
                    </a:lnTo>
                    <a:lnTo>
                      <a:pt x="4013" y="0"/>
                    </a:lnTo>
                  </a:path>
                </a:pathLst>
              </a:custGeom>
              <a:solidFill>
                <a:schemeClr val="accent5">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24" name="Freeform 3">
                <a:extLst>
                  <a:ext uri="{FF2B5EF4-FFF2-40B4-BE49-F238E27FC236}">
                    <a16:creationId xmlns:a16="http://schemas.microsoft.com/office/drawing/2014/main" id="{08996941-F830-4B42-8B89-AC4E7879BC8D}"/>
                  </a:ext>
                </a:extLst>
              </p:cNvPr>
              <p:cNvSpPr>
                <a:spLocks noChangeArrowheads="1"/>
              </p:cNvSpPr>
              <p:nvPr/>
            </p:nvSpPr>
            <p:spPr bwMode="auto">
              <a:xfrm>
                <a:off x="12193146" y="4019462"/>
                <a:ext cx="2600912" cy="2373369"/>
              </a:xfrm>
              <a:custGeom>
                <a:avLst/>
                <a:gdLst>
                  <a:gd name="T0" fmla="*/ 3971 w 3981"/>
                  <a:gd name="T1" fmla="*/ 2221 h 3635"/>
                  <a:gd name="T2" fmla="*/ 3980 w 3981"/>
                  <a:gd name="T3" fmla="*/ 3634 h 3635"/>
                  <a:gd name="T4" fmla="*/ 8 w 3981"/>
                  <a:gd name="T5" fmla="*/ 1414 h 3635"/>
                  <a:gd name="T6" fmla="*/ 0 w 3981"/>
                  <a:gd name="T7" fmla="*/ 0 h 3635"/>
                  <a:gd name="T8" fmla="*/ 3971 w 3981"/>
                  <a:gd name="T9" fmla="*/ 2221 h 3635"/>
                </a:gdLst>
                <a:ahLst/>
                <a:cxnLst>
                  <a:cxn ang="0">
                    <a:pos x="T0" y="T1"/>
                  </a:cxn>
                  <a:cxn ang="0">
                    <a:pos x="T2" y="T3"/>
                  </a:cxn>
                  <a:cxn ang="0">
                    <a:pos x="T4" y="T5"/>
                  </a:cxn>
                  <a:cxn ang="0">
                    <a:pos x="T6" y="T7"/>
                  </a:cxn>
                  <a:cxn ang="0">
                    <a:pos x="T8" y="T9"/>
                  </a:cxn>
                </a:cxnLst>
                <a:rect l="0" t="0" r="r" b="b"/>
                <a:pathLst>
                  <a:path w="3981" h="3635">
                    <a:moveTo>
                      <a:pt x="3971" y="2221"/>
                    </a:moveTo>
                    <a:lnTo>
                      <a:pt x="3980" y="3634"/>
                    </a:lnTo>
                    <a:lnTo>
                      <a:pt x="8" y="1414"/>
                    </a:lnTo>
                    <a:lnTo>
                      <a:pt x="0" y="0"/>
                    </a:lnTo>
                    <a:lnTo>
                      <a:pt x="3971" y="2221"/>
                    </a:lnTo>
                  </a:path>
                </a:pathLst>
              </a:custGeom>
              <a:solidFill>
                <a:schemeClr val="accent5">
                  <a:lumMod val="50000"/>
                </a:schemeClr>
              </a:solidFill>
              <a:ln>
                <a:noFill/>
              </a:ln>
              <a:effectLst/>
            </p:spPr>
            <p:txBody>
              <a:bodyPr wrap="none" anchor="ctr"/>
              <a:lstStyle/>
              <a:p>
                <a:endParaRPr lang="en-US" sz="3266" dirty="0">
                  <a:latin typeface="Lato Light" panose="020F0502020204030203" pitchFamily="34" charset="0"/>
                </a:endParaRPr>
              </a:p>
            </p:txBody>
          </p:sp>
        </p:grpSp>
      </p:grpSp>
      <p:sp>
        <p:nvSpPr>
          <p:cNvPr id="26" name="TextBox 25">
            <a:extLst>
              <a:ext uri="{FF2B5EF4-FFF2-40B4-BE49-F238E27FC236}">
                <a16:creationId xmlns:a16="http://schemas.microsoft.com/office/drawing/2014/main" id="{DE8A3B71-40AD-8246-9533-2AF7C67EE71B}"/>
              </a:ext>
            </a:extLst>
          </p:cNvPr>
          <p:cNvSpPr txBox="1"/>
          <p:nvPr/>
        </p:nvSpPr>
        <p:spPr>
          <a:xfrm>
            <a:off x="4034391" y="306186"/>
            <a:ext cx="412324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27" name="TextBox 26">
            <a:extLst>
              <a:ext uri="{FF2B5EF4-FFF2-40B4-BE49-F238E27FC236}">
                <a16:creationId xmlns:a16="http://schemas.microsoft.com/office/drawing/2014/main" id="{C9F9DE31-8022-1A43-A4DA-4F792AD1505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8" name="Freeform 630">
            <a:extLst>
              <a:ext uri="{FF2B5EF4-FFF2-40B4-BE49-F238E27FC236}">
                <a16:creationId xmlns:a16="http://schemas.microsoft.com/office/drawing/2014/main" id="{FC8A0663-0E42-524E-9344-B473A8CCC4C8}"/>
              </a:ext>
            </a:extLst>
          </p:cNvPr>
          <p:cNvSpPr>
            <a:spLocks noChangeAspect="1"/>
          </p:cNvSpPr>
          <p:nvPr/>
        </p:nvSpPr>
        <p:spPr bwMode="auto">
          <a:xfrm>
            <a:off x="1545002" y="5351418"/>
            <a:ext cx="411420" cy="424809"/>
          </a:xfrm>
          <a:custGeom>
            <a:avLst/>
            <a:gdLst>
              <a:gd name="T0" fmla="*/ 426660 w 158757"/>
              <a:gd name="T1" fmla="*/ 537620 h 164742"/>
              <a:gd name="T2" fmla="*/ 678037 w 158757"/>
              <a:gd name="T3" fmla="*/ 537620 h 164742"/>
              <a:gd name="T4" fmla="*/ 678037 w 158757"/>
              <a:gd name="T5" fmla="*/ 787047 h 164742"/>
              <a:gd name="T6" fmla="*/ 678037 w 158757"/>
              <a:gd name="T7" fmla="*/ 2342653 h 164742"/>
              <a:gd name="T8" fmla="*/ 1465235 w 158757"/>
              <a:gd name="T9" fmla="*/ 2664274 h 164742"/>
              <a:gd name="T10" fmla="*/ 2245823 w 158757"/>
              <a:gd name="T11" fmla="*/ 2342653 h 164742"/>
              <a:gd name="T12" fmla="*/ 2245823 w 158757"/>
              <a:gd name="T13" fmla="*/ 787047 h 164742"/>
              <a:gd name="T14" fmla="*/ 2245823 w 158757"/>
              <a:gd name="T15" fmla="*/ 537620 h 164742"/>
              <a:gd name="T16" fmla="*/ 2497206 w 158757"/>
              <a:gd name="T17" fmla="*/ 537620 h 164742"/>
              <a:gd name="T18" fmla="*/ 2497206 w 158757"/>
              <a:gd name="T19" fmla="*/ 2592080 h 164742"/>
              <a:gd name="T20" fmla="*/ 1465235 w 158757"/>
              <a:gd name="T21" fmla="*/ 3018713 h 164742"/>
              <a:gd name="T22" fmla="*/ 426660 w 158757"/>
              <a:gd name="T23" fmla="*/ 2592080 h 164742"/>
              <a:gd name="T24" fmla="*/ 426660 w 158757"/>
              <a:gd name="T25" fmla="*/ 537620 h 164742"/>
              <a:gd name="T26" fmla="*/ 1465359 w 158757"/>
              <a:gd name="T27" fmla="*/ 0 h 164742"/>
              <a:gd name="T28" fmla="*/ 1637890 w 158757"/>
              <a:gd name="T29" fmla="*/ 178346 h 164742"/>
              <a:gd name="T30" fmla="*/ 1637890 w 158757"/>
              <a:gd name="T31" fmla="*/ 1327693 h 164742"/>
              <a:gd name="T32" fmla="*/ 1465359 w 158757"/>
              <a:gd name="T33" fmla="*/ 1506039 h 164742"/>
              <a:gd name="T34" fmla="*/ 1292829 w 158757"/>
              <a:gd name="T35" fmla="*/ 1327693 h 164742"/>
              <a:gd name="T36" fmla="*/ 1292829 w 158757"/>
              <a:gd name="T37" fmla="*/ 178346 h 164742"/>
              <a:gd name="T38" fmla="*/ 1465359 w 158757"/>
              <a:gd name="T39" fmla="*/ 0 h 16474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158757" h="164742">
                <a:moveTo>
                  <a:pt x="23127" y="29340"/>
                </a:moveTo>
                <a:cubicBezTo>
                  <a:pt x="27072" y="25400"/>
                  <a:pt x="33167" y="25400"/>
                  <a:pt x="36753" y="29340"/>
                </a:cubicBezTo>
                <a:cubicBezTo>
                  <a:pt x="40697" y="32922"/>
                  <a:pt x="40697" y="39012"/>
                  <a:pt x="36753" y="42952"/>
                </a:cubicBezTo>
                <a:cubicBezTo>
                  <a:pt x="13446" y="66235"/>
                  <a:pt x="13446" y="104205"/>
                  <a:pt x="36753" y="127847"/>
                </a:cubicBezTo>
                <a:cubicBezTo>
                  <a:pt x="48227" y="138951"/>
                  <a:pt x="63287" y="145399"/>
                  <a:pt x="79423" y="145399"/>
                </a:cubicBezTo>
                <a:cubicBezTo>
                  <a:pt x="95559" y="145399"/>
                  <a:pt x="110619" y="138951"/>
                  <a:pt x="121735" y="127847"/>
                </a:cubicBezTo>
                <a:cubicBezTo>
                  <a:pt x="145401" y="104205"/>
                  <a:pt x="145401" y="66235"/>
                  <a:pt x="121735" y="42952"/>
                </a:cubicBezTo>
                <a:cubicBezTo>
                  <a:pt x="118149" y="39012"/>
                  <a:pt x="118149" y="32922"/>
                  <a:pt x="121735" y="29340"/>
                </a:cubicBezTo>
                <a:cubicBezTo>
                  <a:pt x="125321" y="25400"/>
                  <a:pt x="131775" y="25400"/>
                  <a:pt x="135361" y="29340"/>
                </a:cubicBezTo>
                <a:cubicBezTo>
                  <a:pt x="166556" y="60146"/>
                  <a:pt x="166556" y="110653"/>
                  <a:pt x="135361" y="141459"/>
                </a:cubicBezTo>
                <a:cubicBezTo>
                  <a:pt x="119942" y="156861"/>
                  <a:pt x="99503" y="164742"/>
                  <a:pt x="79423" y="164742"/>
                </a:cubicBezTo>
                <a:cubicBezTo>
                  <a:pt x="58984" y="164742"/>
                  <a:pt x="38904" y="156861"/>
                  <a:pt x="23127" y="141459"/>
                </a:cubicBezTo>
                <a:cubicBezTo>
                  <a:pt x="-7710" y="110653"/>
                  <a:pt x="-7710" y="60146"/>
                  <a:pt x="23127" y="29340"/>
                </a:cubicBezTo>
                <a:close/>
                <a:moveTo>
                  <a:pt x="79430" y="0"/>
                </a:moveTo>
                <a:cubicBezTo>
                  <a:pt x="84625" y="0"/>
                  <a:pt x="88782" y="4686"/>
                  <a:pt x="88782" y="9733"/>
                </a:cubicBezTo>
                <a:lnTo>
                  <a:pt x="88782" y="72457"/>
                </a:lnTo>
                <a:cubicBezTo>
                  <a:pt x="88782" y="77864"/>
                  <a:pt x="84625" y="82190"/>
                  <a:pt x="79430" y="82190"/>
                </a:cubicBezTo>
                <a:cubicBezTo>
                  <a:pt x="74234" y="82190"/>
                  <a:pt x="70078" y="77864"/>
                  <a:pt x="70078" y="72457"/>
                </a:cubicBezTo>
                <a:lnTo>
                  <a:pt x="70078" y="9733"/>
                </a:lnTo>
                <a:cubicBezTo>
                  <a:pt x="70078" y="4686"/>
                  <a:pt x="74234" y="0"/>
                  <a:pt x="79430"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9" name="Freeform 631">
            <a:extLst>
              <a:ext uri="{FF2B5EF4-FFF2-40B4-BE49-F238E27FC236}">
                <a16:creationId xmlns:a16="http://schemas.microsoft.com/office/drawing/2014/main" id="{949F071F-275E-FA43-A37B-F119B361A55E}"/>
              </a:ext>
            </a:extLst>
          </p:cNvPr>
          <p:cNvSpPr>
            <a:spLocks noChangeAspect="1"/>
          </p:cNvSpPr>
          <p:nvPr/>
        </p:nvSpPr>
        <p:spPr bwMode="auto">
          <a:xfrm>
            <a:off x="3481252" y="3509654"/>
            <a:ext cx="548963" cy="471063"/>
          </a:xfrm>
          <a:custGeom>
            <a:avLst/>
            <a:gdLst>
              <a:gd name="T0" fmla="*/ 502583 w 212659"/>
              <a:gd name="T1" fmla="*/ 401651 h 182199"/>
              <a:gd name="T2" fmla="*/ 471075 w 212659"/>
              <a:gd name="T3" fmla="*/ 570713 h 182199"/>
              <a:gd name="T4" fmla="*/ 439567 w 212659"/>
              <a:gd name="T5" fmla="*/ 401651 h 182199"/>
              <a:gd name="T6" fmla="*/ 337348 w 212659"/>
              <a:gd name="T7" fmla="*/ 331399 h 182199"/>
              <a:gd name="T8" fmla="*/ 411627 w 212659"/>
              <a:gd name="T9" fmla="*/ 580501 h 182199"/>
              <a:gd name="T10" fmla="*/ 346933 w 212659"/>
              <a:gd name="T11" fmla="*/ 580501 h 182199"/>
              <a:gd name="T12" fmla="*/ 337348 w 212659"/>
              <a:gd name="T13" fmla="*/ 397338 h 182199"/>
              <a:gd name="T14" fmla="*/ 326566 w 212659"/>
              <a:gd name="T15" fmla="*/ 459611 h 182199"/>
              <a:gd name="T16" fmla="*/ 263068 w 212659"/>
              <a:gd name="T17" fmla="*/ 459611 h 182199"/>
              <a:gd name="T18" fmla="*/ 337348 w 212659"/>
              <a:gd name="T19" fmla="*/ 331399 h 182199"/>
              <a:gd name="T20" fmla="*/ 482096 w 212659"/>
              <a:gd name="T21" fmla="*/ 289988 h 182199"/>
              <a:gd name="T22" fmla="*/ 426097 w 212659"/>
              <a:gd name="T23" fmla="*/ 326264 h 182199"/>
              <a:gd name="T24" fmla="*/ 232534 w 212659"/>
              <a:gd name="T25" fmla="*/ 383096 h 182199"/>
              <a:gd name="T26" fmla="*/ 199665 w 212659"/>
              <a:gd name="T27" fmla="*/ 581410 h 182199"/>
              <a:gd name="T28" fmla="*/ 166796 w 212659"/>
              <a:gd name="T29" fmla="*/ 383096 h 182199"/>
              <a:gd name="T30" fmla="*/ 67170 w 212659"/>
              <a:gd name="T31" fmla="*/ 155007 h 182199"/>
              <a:gd name="T32" fmla="*/ 61109 w 212659"/>
              <a:gd name="T33" fmla="*/ 222711 h 182199"/>
              <a:gd name="T34" fmla="*/ 16253 w 212659"/>
              <a:gd name="T35" fmla="*/ 234590 h 182199"/>
              <a:gd name="T36" fmla="*/ 21101 w 212659"/>
              <a:gd name="T37" fmla="*/ 163320 h 182199"/>
              <a:gd name="T38" fmla="*/ 214428 w 212659"/>
              <a:gd name="T39" fmla="*/ 131405 h 182199"/>
              <a:gd name="T40" fmla="*/ 242648 w 212659"/>
              <a:gd name="T41" fmla="*/ 190674 h 182199"/>
              <a:gd name="T42" fmla="*/ 126083 w 212659"/>
              <a:gd name="T43" fmla="*/ 484608 h 182199"/>
              <a:gd name="T44" fmla="*/ 59826 w 212659"/>
              <a:gd name="T45" fmla="*/ 484608 h 182199"/>
              <a:gd name="T46" fmla="*/ 214428 w 212659"/>
              <a:gd name="T47" fmla="*/ 131405 h 182199"/>
              <a:gd name="T48" fmla="*/ 609499 w 212659"/>
              <a:gd name="T49" fmla="*/ 382254 h 182199"/>
              <a:gd name="T50" fmla="*/ 576522 w 212659"/>
              <a:gd name="T51" fmla="*/ 602780 h 182199"/>
              <a:gd name="T52" fmla="*/ 543549 w 212659"/>
              <a:gd name="T53" fmla="*/ 382254 h 182199"/>
              <a:gd name="T54" fmla="*/ 300506 w 212659"/>
              <a:gd name="T55" fmla="*/ 139799 h 182199"/>
              <a:gd name="T56" fmla="*/ 334464 w 212659"/>
              <a:gd name="T57" fmla="*/ 0 h 182199"/>
              <a:gd name="T58" fmla="*/ 683731 w 212659"/>
              <a:gd name="T59" fmla="*/ 415705 h 182199"/>
              <a:gd name="T60" fmla="*/ 334464 w 212659"/>
              <a:gd name="T61" fmla="*/ 65637 h 182199"/>
              <a:gd name="T62" fmla="*/ 102833 w 212659"/>
              <a:gd name="T63" fmla="*/ 119122 h 182199"/>
              <a:gd name="T64" fmla="*/ 334464 w 212659"/>
              <a:gd name="T65" fmla="*/ 0 h 1821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12659" h="182199">
                <a:moveTo>
                  <a:pt x="139821" y="109537"/>
                </a:moveTo>
                <a:cubicBezTo>
                  <a:pt x="144670" y="109537"/>
                  <a:pt x="149173" y="113872"/>
                  <a:pt x="149173" y="119290"/>
                </a:cubicBezTo>
                <a:lnTo>
                  <a:pt x="149173" y="159748"/>
                </a:lnTo>
                <a:cubicBezTo>
                  <a:pt x="149173" y="165166"/>
                  <a:pt x="144670" y="169501"/>
                  <a:pt x="139821" y="169501"/>
                </a:cubicBezTo>
                <a:cubicBezTo>
                  <a:pt x="134625" y="169501"/>
                  <a:pt x="130469" y="165166"/>
                  <a:pt x="130469" y="159748"/>
                </a:cubicBezTo>
                <a:lnTo>
                  <a:pt x="130469" y="119290"/>
                </a:lnTo>
                <a:cubicBezTo>
                  <a:pt x="130469" y="113872"/>
                  <a:pt x="134625" y="109537"/>
                  <a:pt x="139821" y="109537"/>
                </a:cubicBezTo>
                <a:close/>
                <a:moveTo>
                  <a:pt x="100129" y="98425"/>
                </a:moveTo>
                <a:cubicBezTo>
                  <a:pt x="112219" y="98425"/>
                  <a:pt x="122176" y="108579"/>
                  <a:pt x="122176" y="120910"/>
                </a:cubicBezTo>
                <a:lnTo>
                  <a:pt x="122176" y="172408"/>
                </a:lnTo>
                <a:cubicBezTo>
                  <a:pt x="122176" y="177847"/>
                  <a:pt x="117909" y="182199"/>
                  <a:pt x="112575" y="182199"/>
                </a:cubicBezTo>
                <a:cubicBezTo>
                  <a:pt x="107241" y="182199"/>
                  <a:pt x="102974" y="177847"/>
                  <a:pt x="102974" y="172408"/>
                </a:cubicBezTo>
                <a:lnTo>
                  <a:pt x="102974" y="120910"/>
                </a:lnTo>
                <a:cubicBezTo>
                  <a:pt x="102974" y="119459"/>
                  <a:pt x="101551" y="118009"/>
                  <a:pt x="100129" y="118009"/>
                </a:cubicBezTo>
                <a:cubicBezTo>
                  <a:pt x="98351" y="118009"/>
                  <a:pt x="96929" y="119459"/>
                  <a:pt x="96929" y="120910"/>
                </a:cubicBezTo>
                <a:lnTo>
                  <a:pt x="96929" y="136504"/>
                </a:lnTo>
                <a:cubicBezTo>
                  <a:pt x="96929" y="141582"/>
                  <a:pt x="93017" y="146296"/>
                  <a:pt x="87327" y="146296"/>
                </a:cubicBezTo>
                <a:cubicBezTo>
                  <a:pt x="82349" y="146296"/>
                  <a:pt x="78082" y="141582"/>
                  <a:pt x="78082" y="136504"/>
                </a:cubicBezTo>
                <a:lnTo>
                  <a:pt x="78082" y="120910"/>
                </a:lnTo>
                <a:cubicBezTo>
                  <a:pt x="78082" y="108579"/>
                  <a:pt x="88039" y="98425"/>
                  <a:pt x="100129" y="98425"/>
                </a:cubicBezTo>
                <a:close/>
                <a:moveTo>
                  <a:pt x="100455" y="63500"/>
                </a:moveTo>
                <a:cubicBezTo>
                  <a:pt x="117437" y="63500"/>
                  <a:pt x="133336" y="71760"/>
                  <a:pt x="143092" y="86126"/>
                </a:cubicBezTo>
                <a:cubicBezTo>
                  <a:pt x="145983" y="90435"/>
                  <a:pt x="144537" y="96541"/>
                  <a:pt x="140201" y="99773"/>
                </a:cubicBezTo>
                <a:cubicBezTo>
                  <a:pt x="135504" y="102646"/>
                  <a:pt x="129723" y="101209"/>
                  <a:pt x="126471" y="96900"/>
                </a:cubicBezTo>
                <a:cubicBezTo>
                  <a:pt x="121051" y="87921"/>
                  <a:pt x="110933" y="82893"/>
                  <a:pt x="100455" y="82893"/>
                </a:cubicBezTo>
                <a:cubicBezTo>
                  <a:pt x="83111" y="82893"/>
                  <a:pt x="69019" y="96541"/>
                  <a:pt x="69019" y="113779"/>
                </a:cubicBezTo>
                <a:lnTo>
                  <a:pt x="69019" y="162981"/>
                </a:lnTo>
                <a:cubicBezTo>
                  <a:pt x="69019" y="168368"/>
                  <a:pt x="64683" y="172678"/>
                  <a:pt x="59263" y="172678"/>
                </a:cubicBezTo>
                <a:cubicBezTo>
                  <a:pt x="53843" y="172678"/>
                  <a:pt x="49507" y="168368"/>
                  <a:pt x="49507" y="162981"/>
                </a:cubicBezTo>
                <a:lnTo>
                  <a:pt x="49507" y="113779"/>
                </a:lnTo>
                <a:cubicBezTo>
                  <a:pt x="49507" y="85766"/>
                  <a:pt x="72271" y="63500"/>
                  <a:pt x="100455" y="63500"/>
                </a:cubicBezTo>
                <a:close/>
                <a:moveTo>
                  <a:pt x="19937" y="46037"/>
                </a:moveTo>
                <a:cubicBezTo>
                  <a:pt x="24255" y="49212"/>
                  <a:pt x="25334" y="54856"/>
                  <a:pt x="22455" y="59090"/>
                </a:cubicBezTo>
                <a:cubicBezTo>
                  <a:pt x="20656" y="61559"/>
                  <a:pt x="19577" y="63676"/>
                  <a:pt x="18138" y="66145"/>
                </a:cubicBezTo>
                <a:cubicBezTo>
                  <a:pt x="16338" y="68967"/>
                  <a:pt x="13100" y="71084"/>
                  <a:pt x="9502" y="71084"/>
                </a:cubicBezTo>
                <a:cubicBezTo>
                  <a:pt x="8062" y="71084"/>
                  <a:pt x="6263" y="70731"/>
                  <a:pt x="4824" y="69673"/>
                </a:cubicBezTo>
                <a:cubicBezTo>
                  <a:pt x="146" y="67204"/>
                  <a:pt x="-1293" y="61206"/>
                  <a:pt x="1226" y="56620"/>
                </a:cubicBezTo>
                <a:cubicBezTo>
                  <a:pt x="2665" y="54151"/>
                  <a:pt x="4464" y="50976"/>
                  <a:pt x="6263" y="48506"/>
                </a:cubicBezTo>
                <a:cubicBezTo>
                  <a:pt x="9502" y="43920"/>
                  <a:pt x="15619" y="42862"/>
                  <a:pt x="19937" y="46037"/>
                </a:cubicBezTo>
                <a:close/>
                <a:moveTo>
                  <a:pt x="63645" y="39027"/>
                </a:moveTo>
                <a:cubicBezTo>
                  <a:pt x="68379" y="36512"/>
                  <a:pt x="74206" y="38667"/>
                  <a:pt x="76755" y="43338"/>
                </a:cubicBezTo>
                <a:cubicBezTo>
                  <a:pt x="79305" y="48367"/>
                  <a:pt x="77120" y="54115"/>
                  <a:pt x="72021" y="56630"/>
                </a:cubicBezTo>
                <a:cubicBezTo>
                  <a:pt x="50898" y="67048"/>
                  <a:pt x="37423" y="88244"/>
                  <a:pt x="37423" y="111955"/>
                </a:cubicBezTo>
                <a:lnTo>
                  <a:pt x="37423" y="143928"/>
                </a:lnTo>
                <a:cubicBezTo>
                  <a:pt x="37423" y="149317"/>
                  <a:pt x="32689" y="153628"/>
                  <a:pt x="27226" y="153628"/>
                </a:cubicBezTo>
                <a:cubicBezTo>
                  <a:pt x="22127" y="153628"/>
                  <a:pt x="17757" y="149317"/>
                  <a:pt x="17757" y="143928"/>
                </a:cubicBezTo>
                <a:lnTo>
                  <a:pt x="17757" y="111955"/>
                </a:lnTo>
                <a:cubicBezTo>
                  <a:pt x="17757" y="80700"/>
                  <a:pt x="35238" y="53037"/>
                  <a:pt x="63645" y="39027"/>
                </a:cubicBezTo>
                <a:close/>
                <a:moveTo>
                  <a:pt x="98981" y="31750"/>
                </a:moveTo>
                <a:cubicBezTo>
                  <a:pt x="143932" y="31750"/>
                  <a:pt x="180907" y="68297"/>
                  <a:pt x="180907" y="113529"/>
                </a:cubicBezTo>
                <a:lnTo>
                  <a:pt x="180907" y="169255"/>
                </a:lnTo>
                <a:cubicBezTo>
                  <a:pt x="180907" y="174683"/>
                  <a:pt x="176557" y="179025"/>
                  <a:pt x="171119" y="179025"/>
                </a:cubicBezTo>
                <a:cubicBezTo>
                  <a:pt x="165682" y="179025"/>
                  <a:pt x="161332" y="174683"/>
                  <a:pt x="161332" y="169255"/>
                </a:cubicBezTo>
                <a:lnTo>
                  <a:pt x="161332" y="113529"/>
                </a:lnTo>
                <a:cubicBezTo>
                  <a:pt x="161332" y="79153"/>
                  <a:pt x="133419" y="51290"/>
                  <a:pt x="98981" y="51290"/>
                </a:cubicBezTo>
                <a:cubicBezTo>
                  <a:pt x="93544" y="51290"/>
                  <a:pt x="89194" y="46948"/>
                  <a:pt x="89194" y="41520"/>
                </a:cubicBezTo>
                <a:cubicBezTo>
                  <a:pt x="89194" y="36092"/>
                  <a:pt x="93544" y="31750"/>
                  <a:pt x="98981" y="31750"/>
                </a:cubicBezTo>
                <a:close/>
                <a:moveTo>
                  <a:pt x="99273" y="0"/>
                </a:moveTo>
                <a:cubicBezTo>
                  <a:pt x="161546" y="0"/>
                  <a:pt x="212659" y="50902"/>
                  <a:pt x="212659" y="113717"/>
                </a:cubicBezTo>
                <a:cubicBezTo>
                  <a:pt x="212659" y="119132"/>
                  <a:pt x="208340" y="123464"/>
                  <a:pt x="202940" y="123464"/>
                </a:cubicBezTo>
                <a:cubicBezTo>
                  <a:pt x="197541" y="123464"/>
                  <a:pt x="193222" y="119132"/>
                  <a:pt x="193222" y="113717"/>
                </a:cubicBezTo>
                <a:cubicBezTo>
                  <a:pt x="193222" y="61732"/>
                  <a:pt x="151107" y="19494"/>
                  <a:pt x="99273" y="19494"/>
                </a:cubicBezTo>
                <a:cubicBezTo>
                  <a:pt x="79475" y="19494"/>
                  <a:pt x="60038" y="25631"/>
                  <a:pt x="44200" y="37184"/>
                </a:cubicBezTo>
                <a:cubicBezTo>
                  <a:pt x="39880" y="40433"/>
                  <a:pt x="33761" y="39350"/>
                  <a:pt x="30522" y="35379"/>
                </a:cubicBezTo>
                <a:cubicBezTo>
                  <a:pt x="27282" y="30685"/>
                  <a:pt x="28362" y="24548"/>
                  <a:pt x="32681" y="21660"/>
                </a:cubicBezTo>
                <a:cubicBezTo>
                  <a:pt x="52119" y="7220"/>
                  <a:pt x="75156" y="0"/>
                  <a:pt x="9927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0" name="Freeform 615">
            <a:extLst>
              <a:ext uri="{FF2B5EF4-FFF2-40B4-BE49-F238E27FC236}">
                <a16:creationId xmlns:a16="http://schemas.microsoft.com/office/drawing/2014/main" id="{D09F9E7F-687D-B645-87E6-CB056958E26B}"/>
              </a:ext>
            </a:extLst>
          </p:cNvPr>
          <p:cNvSpPr>
            <a:spLocks noChangeAspect="1"/>
          </p:cNvSpPr>
          <p:nvPr/>
        </p:nvSpPr>
        <p:spPr bwMode="auto">
          <a:xfrm>
            <a:off x="2536901" y="4424886"/>
            <a:ext cx="426026" cy="462542"/>
          </a:xfrm>
          <a:custGeom>
            <a:avLst/>
            <a:gdLst>
              <a:gd name="T0" fmla="*/ 659932 w 164739"/>
              <a:gd name="T1" fmla="*/ 2336317 h 178667"/>
              <a:gd name="T2" fmla="*/ 359971 w 164739"/>
              <a:gd name="T3" fmla="*/ 2633548 h 178667"/>
              <a:gd name="T4" fmla="*/ 659932 w 164739"/>
              <a:gd name="T5" fmla="*/ 2924176 h 178667"/>
              <a:gd name="T6" fmla="*/ 866584 w 164739"/>
              <a:gd name="T7" fmla="*/ 2838304 h 178667"/>
              <a:gd name="T8" fmla="*/ 938131 w 164739"/>
              <a:gd name="T9" fmla="*/ 2669279 h 178667"/>
              <a:gd name="T10" fmla="*/ 909249 w 164739"/>
              <a:gd name="T11" fmla="*/ 2640486 h 178667"/>
              <a:gd name="T12" fmla="*/ 909249 w 164739"/>
              <a:gd name="T13" fmla="*/ 2526644 h 178667"/>
              <a:gd name="T14" fmla="*/ 866584 w 164739"/>
              <a:gd name="T15" fmla="*/ 2423014 h 178667"/>
              <a:gd name="T16" fmla="*/ 659932 w 164739"/>
              <a:gd name="T17" fmla="*/ 2336317 h 178667"/>
              <a:gd name="T18" fmla="*/ 2361144 w 164739"/>
              <a:gd name="T19" fmla="*/ 1784943 h 178667"/>
              <a:gd name="T20" fmla="*/ 2061166 w 164739"/>
              <a:gd name="T21" fmla="*/ 2078529 h 178667"/>
              <a:gd name="T22" fmla="*/ 2361144 w 164739"/>
              <a:gd name="T23" fmla="*/ 2372101 h 178667"/>
              <a:gd name="T24" fmla="*/ 2654436 w 164739"/>
              <a:gd name="T25" fmla="*/ 2078529 h 178667"/>
              <a:gd name="T26" fmla="*/ 2361144 w 164739"/>
              <a:gd name="T27" fmla="*/ 1784943 h 178667"/>
              <a:gd name="T28" fmla="*/ 2770270 w 164739"/>
              <a:gd name="T29" fmla="*/ 6662 h 178667"/>
              <a:gd name="T30" fmla="*/ 2950372 w 164739"/>
              <a:gd name="T31" fmla="*/ 26606 h 178667"/>
              <a:gd name="T32" fmla="*/ 3043749 w 164739"/>
              <a:gd name="T33" fmla="*/ 179582 h 178667"/>
              <a:gd name="T34" fmla="*/ 3043749 w 164739"/>
              <a:gd name="T35" fmla="*/ 2061846 h 178667"/>
              <a:gd name="T36" fmla="*/ 3006463 w 164739"/>
              <a:gd name="T37" fmla="*/ 2097688 h 178667"/>
              <a:gd name="T38" fmla="*/ 2822778 w 164739"/>
              <a:gd name="T39" fmla="*/ 2540590 h 178667"/>
              <a:gd name="T40" fmla="*/ 2361144 w 164739"/>
              <a:gd name="T41" fmla="*/ 2732413 h 178667"/>
              <a:gd name="T42" fmla="*/ 1701195 w 164739"/>
              <a:gd name="T43" fmla="*/ 2078529 h 178667"/>
              <a:gd name="T44" fmla="*/ 2361144 w 164739"/>
              <a:gd name="T45" fmla="*/ 1424631 h 178667"/>
              <a:gd name="T46" fmla="*/ 2676883 w 164739"/>
              <a:gd name="T47" fmla="*/ 1555843 h 178667"/>
              <a:gd name="T48" fmla="*/ 2676883 w 164739"/>
              <a:gd name="T49" fmla="*/ 438987 h 178667"/>
              <a:gd name="T50" fmla="*/ 1276115 w 164739"/>
              <a:gd name="T51" fmla="*/ 964416 h 178667"/>
              <a:gd name="T52" fmla="*/ 1276115 w 164739"/>
              <a:gd name="T53" fmla="*/ 2544361 h 178667"/>
              <a:gd name="T54" fmla="*/ 1313212 w 164739"/>
              <a:gd name="T55" fmla="*/ 2633548 h 178667"/>
              <a:gd name="T56" fmla="*/ 659932 w 164739"/>
              <a:gd name="T57" fmla="*/ 3287463 h 178667"/>
              <a:gd name="T58" fmla="*/ 0 w 164739"/>
              <a:gd name="T59" fmla="*/ 2633548 h 178667"/>
              <a:gd name="T60" fmla="*/ 659932 w 164739"/>
              <a:gd name="T61" fmla="*/ 1979633 h 178667"/>
              <a:gd name="T62" fmla="*/ 909249 w 164739"/>
              <a:gd name="T63" fmla="*/ 2083981 h 178667"/>
              <a:gd name="T64" fmla="*/ 909249 w 164739"/>
              <a:gd name="T65" fmla="*/ 838045 h 178667"/>
              <a:gd name="T66" fmla="*/ 1035975 w 164739"/>
              <a:gd name="T67" fmla="*/ 671767 h 17866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64739" h="178667">
                <a:moveTo>
                  <a:pt x="35718" y="126974"/>
                </a:moveTo>
                <a:cubicBezTo>
                  <a:pt x="26699" y="126974"/>
                  <a:pt x="19483" y="134154"/>
                  <a:pt x="19483" y="143128"/>
                </a:cubicBezTo>
                <a:cubicBezTo>
                  <a:pt x="19483" y="151744"/>
                  <a:pt x="26699" y="158923"/>
                  <a:pt x="35718" y="158923"/>
                </a:cubicBezTo>
                <a:cubicBezTo>
                  <a:pt x="40048" y="158923"/>
                  <a:pt x="44017" y="157128"/>
                  <a:pt x="46903" y="154256"/>
                </a:cubicBezTo>
                <a:lnTo>
                  <a:pt x="50775" y="145070"/>
                </a:lnTo>
                <a:lnTo>
                  <a:pt x="49212" y="143505"/>
                </a:lnTo>
                <a:lnTo>
                  <a:pt x="49212" y="137318"/>
                </a:lnTo>
                <a:lnTo>
                  <a:pt x="46903" y="131686"/>
                </a:lnTo>
                <a:cubicBezTo>
                  <a:pt x="44017" y="128769"/>
                  <a:pt x="40048" y="126974"/>
                  <a:pt x="35718" y="126974"/>
                </a:cubicBezTo>
                <a:close/>
                <a:moveTo>
                  <a:pt x="127794" y="97008"/>
                </a:moveTo>
                <a:cubicBezTo>
                  <a:pt x="118774" y="97008"/>
                  <a:pt x="111558" y="104261"/>
                  <a:pt x="111558" y="112964"/>
                </a:cubicBezTo>
                <a:cubicBezTo>
                  <a:pt x="111558" y="121667"/>
                  <a:pt x="118774" y="128919"/>
                  <a:pt x="127794" y="128919"/>
                </a:cubicBezTo>
                <a:cubicBezTo>
                  <a:pt x="136453" y="128919"/>
                  <a:pt x="143668" y="121667"/>
                  <a:pt x="143668" y="112964"/>
                </a:cubicBezTo>
                <a:cubicBezTo>
                  <a:pt x="143668" y="104261"/>
                  <a:pt x="136453" y="97008"/>
                  <a:pt x="127794" y="97008"/>
                </a:cubicBezTo>
                <a:close/>
                <a:moveTo>
                  <a:pt x="149937" y="362"/>
                </a:moveTo>
                <a:cubicBezTo>
                  <a:pt x="152825" y="-361"/>
                  <a:pt x="157158" y="1"/>
                  <a:pt x="159685" y="1446"/>
                </a:cubicBezTo>
                <a:cubicBezTo>
                  <a:pt x="162212" y="3615"/>
                  <a:pt x="164739" y="6507"/>
                  <a:pt x="164739" y="9760"/>
                </a:cubicBezTo>
                <a:lnTo>
                  <a:pt x="164739" y="112057"/>
                </a:lnTo>
                <a:lnTo>
                  <a:pt x="162721" y="114005"/>
                </a:lnTo>
                <a:lnTo>
                  <a:pt x="152779" y="138076"/>
                </a:lnTo>
                <a:cubicBezTo>
                  <a:pt x="146374" y="144513"/>
                  <a:pt x="137535" y="148501"/>
                  <a:pt x="127794" y="148501"/>
                </a:cubicBezTo>
                <a:cubicBezTo>
                  <a:pt x="107950" y="148501"/>
                  <a:pt x="92075" y="132546"/>
                  <a:pt x="92075" y="112964"/>
                </a:cubicBezTo>
                <a:cubicBezTo>
                  <a:pt x="92075" y="93382"/>
                  <a:pt x="107950" y="77426"/>
                  <a:pt x="127794" y="77426"/>
                </a:cubicBezTo>
                <a:lnTo>
                  <a:pt x="144883" y="84557"/>
                </a:lnTo>
                <a:lnTo>
                  <a:pt x="144883" y="23858"/>
                </a:lnTo>
                <a:lnTo>
                  <a:pt x="69068" y="52414"/>
                </a:lnTo>
                <a:lnTo>
                  <a:pt x="69068" y="138281"/>
                </a:lnTo>
                <a:lnTo>
                  <a:pt x="71076" y="143128"/>
                </a:lnTo>
                <a:cubicBezTo>
                  <a:pt x="71076" y="162513"/>
                  <a:pt x="55201" y="178667"/>
                  <a:pt x="35718" y="178667"/>
                </a:cubicBezTo>
                <a:cubicBezTo>
                  <a:pt x="15875" y="178667"/>
                  <a:pt x="0" y="162513"/>
                  <a:pt x="0" y="143128"/>
                </a:cubicBezTo>
                <a:cubicBezTo>
                  <a:pt x="0" y="123743"/>
                  <a:pt x="15875" y="107589"/>
                  <a:pt x="35718" y="107589"/>
                </a:cubicBezTo>
                <a:lnTo>
                  <a:pt x="49212" y="113260"/>
                </a:lnTo>
                <a:lnTo>
                  <a:pt x="49212" y="45546"/>
                </a:lnTo>
                <a:cubicBezTo>
                  <a:pt x="49212" y="41570"/>
                  <a:pt x="52461" y="37955"/>
                  <a:pt x="56071" y="36509"/>
                </a:cubicBezTo>
                <a:lnTo>
                  <a:pt x="149937" y="362"/>
                </a:ln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1" name="Freeform 621">
            <a:extLst>
              <a:ext uri="{FF2B5EF4-FFF2-40B4-BE49-F238E27FC236}">
                <a16:creationId xmlns:a16="http://schemas.microsoft.com/office/drawing/2014/main" id="{564D8A85-2020-E94F-9E7C-F65142824E6F}"/>
              </a:ext>
            </a:extLst>
          </p:cNvPr>
          <p:cNvSpPr>
            <a:spLocks noChangeAspect="1"/>
          </p:cNvSpPr>
          <p:nvPr/>
        </p:nvSpPr>
        <p:spPr bwMode="auto">
          <a:xfrm>
            <a:off x="4575131" y="2597258"/>
            <a:ext cx="352992" cy="466193"/>
          </a:xfrm>
          <a:custGeom>
            <a:avLst/>
            <a:gdLst>
              <a:gd name="T0" fmla="*/ 179020 w 136167"/>
              <a:gd name="T1" fmla="*/ 1334949 h 180612"/>
              <a:gd name="T2" fmla="*/ 358033 w 136167"/>
              <a:gd name="T3" fmla="*/ 1504540 h 180612"/>
              <a:gd name="T4" fmla="*/ 1259759 w 136167"/>
              <a:gd name="T5" fmla="*/ 2398191 h 180612"/>
              <a:gd name="T6" fmla="*/ 2161468 w 136167"/>
              <a:gd name="T7" fmla="*/ 1504540 h 180612"/>
              <a:gd name="T8" fmla="*/ 2340481 w 136167"/>
              <a:gd name="T9" fmla="*/ 1334949 h 180612"/>
              <a:gd name="T10" fmla="*/ 2519501 w 136167"/>
              <a:gd name="T11" fmla="*/ 1504540 h 180612"/>
              <a:gd name="T12" fmla="*/ 1750291 w 136167"/>
              <a:gd name="T13" fmla="*/ 2652983 h 180612"/>
              <a:gd name="T14" fmla="*/ 1432910 w 136167"/>
              <a:gd name="T15" fmla="*/ 2716037 h 180612"/>
              <a:gd name="T16" fmla="*/ 1432910 w 136167"/>
              <a:gd name="T17" fmla="*/ 3122271 h 180612"/>
              <a:gd name="T18" fmla="*/ 1259871 w 136167"/>
              <a:gd name="T19" fmla="*/ 3301713 h 180612"/>
              <a:gd name="T20" fmla="*/ 1086828 w 136167"/>
              <a:gd name="T21" fmla="*/ 3122271 h 180612"/>
              <a:gd name="T22" fmla="*/ 1086828 w 136167"/>
              <a:gd name="T23" fmla="*/ 2715886 h 180612"/>
              <a:gd name="T24" fmla="*/ 772005 w 136167"/>
              <a:gd name="T25" fmla="*/ 2652983 h 180612"/>
              <a:gd name="T26" fmla="*/ 0 w 136167"/>
              <a:gd name="T27" fmla="*/ 1504540 h 180612"/>
              <a:gd name="T28" fmla="*/ 179020 w 136167"/>
              <a:gd name="T29" fmla="*/ 1334949 h 180612"/>
              <a:gd name="T30" fmla="*/ 1245088 w 136167"/>
              <a:gd name="T31" fmla="*/ 355271 h 180612"/>
              <a:gd name="T32" fmla="*/ 973948 w 136167"/>
              <a:gd name="T33" fmla="*/ 625018 h 180612"/>
              <a:gd name="T34" fmla="*/ 973948 w 136167"/>
              <a:gd name="T35" fmla="*/ 1486901 h 180612"/>
              <a:gd name="T36" fmla="*/ 1245088 w 136167"/>
              <a:gd name="T37" fmla="*/ 1756649 h 180612"/>
              <a:gd name="T38" fmla="*/ 1516211 w 136167"/>
              <a:gd name="T39" fmla="*/ 1486901 h 180612"/>
              <a:gd name="T40" fmla="*/ 1516211 w 136167"/>
              <a:gd name="T41" fmla="*/ 625018 h 180612"/>
              <a:gd name="T42" fmla="*/ 1245088 w 136167"/>
              <a:gd name="T43" fmla="*/ 355271 h 180612"/>
              <a:gd name="T44" fmla="*/ 1245088 w 136167"/>
              <a:gd name="T45" fmla="*/ 0 h 180612"/>
              <a:gd name="T46" fmla="*/ 1873298 w 136167"/>
              <a:gd name="T47" fmla="*/ 625018 h 180612"/>
              <a:gd name="T48" fmla="*/ 1873298 w 136167"/>
              <a:gd name="T49" fmla="*/ 1486901 h 180612"/>
              <a:gd name="T50" fmla="*/ 1245088 w 136167"/>
              <a:gd name="T51" fmla="*/ 2111913 h 180612"/>
              <a:gd name="T52" fmla="*/ 616850 w 136167"/>
              <a:gd name="T53" fmla="*/ 1486901 h 180612"/>
              <a:gd name="T54" fmla="*/ 616850 w 136167"/>
              <a:gd name="T55" fmla="*/ 625018 h 180612"/>
              <a:gd name="T56" fmla="*/ 1245088 w 136167"/>
              <a:gd name="T57" fmla="*/ 0 h 18061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136167" h="180612">
                <a:moveTo>
                  <a:pt x="9675" y="73025"/>
                </a:moveTo>
                <a:cubicBezTo>
                  <a:pt x="15050" y="73025"/>
                  <a:pt x="19350" y="77307"/>
                  <a:pt x="19350" y="82302"/>
                </a:cubicBezTo>
                <a:cubicBezTo>
                  <a:pt x="19350" y="109421"/>
                  <a:pt x="41208" y="131187"/>
                  <a:pt x="68084" y="131187"/>
                </a:cubicBezTo>
                <a:cubicBezTo>
                  <a:pt x="94959" y="131187"/>
                  <a:pt x="116817" y="109421"/>
                  <a:pt x="116817" y="82302"/>
                </a:cubicBezTo>
                <a:cubicBezTo>
                  <a:pt x="116817" y="77307"/>
                  <a:pt x="121117" y="73025"/>
                  <a:pt x="126492" y="73025"/>
                </a:cubicBezTo>
                <a:cubicBezTo>
                  <a:pt x="131867" y="73025"/>
                  <a:pt x="136167" y="77307"/>
                  <a:pt x="136167" y="82302"/>
                </a:cubicBezTo>
                <a:cubicBezTo>
                  <a:pt x="136167" y="110670"/>
                  <a:pt x="119034" y="134822"/>
                  <a:pt x="94595" y="145125"/>
                </a:cubicBezTo>
                <a:lnTo>
                  <a:pt x="77442" y="148574"/>
                </a:lnTo>
                <a:lnTo>
                  <a:pt x="77442" y="170796"/>
                </a:lnTo>
                <a:cubicBezTo>
                  <a:pt x="77442" y="176249"/>
                  <a:pt x="73286" y="180612"/>
                  <a:pt x="68090" y="180612"/>
                </a:cubicBezTo>
                <a:cubicBezTo>
                  <a:pt x="62895" y="180612"/>
                  <a:pt x="58738" y="176249"/>
                  <a:pt x="58738" y="170796"/>
                </a:cubicBezTo>
                <a:lnTo>
                  <a:pt x="58738" y="148566"/>
                </a:lnTo>
                <a:lnTo>
                  <a:pt x="41723" y="145125"/>
                </a:lnTo>
                <a:cubicBezTo>
                  <a:pt x="17334" y="134822"/>
                  <a:pt x="0" y="110670"/>
                  <a:pt x="0" y="82302"/>
                </a:cubicBezTo>
                <a:cubicBezTo>
                  <a:pt x="0" y="77307"/>
                  <a:pt x="4300" y="73025"/>
                  <a:pt x="9675" y="73025"/>
                </a:cubicBezTo>
                <a:close/>
                <a:moveTo>
                  <a:pt x="67291" y="19434"/>
                </a:moveTo>
                <a:cubicBezTo>
                  <a:pt x="59428" y="19434"/>
                  <a:pt x="52637" y="25913"/>
                  <a:pt x="52637" y="34190"/>
                </a:cubicBezTo>
                <a:lnTo>
                  <a:pt x="52637" y="81337"/>
                </a:lnTo>
                <a:cubicBezTo>
                  <a:pt x="52637" y="89255"/>
                  <a:pt x="59428" y="96093"/>
                  <a:pt x="67291" y="96093"/>
                </a:cubicBezTo>
                <a:cubicBezTo>
                  <a:pt x="75511" y="96093"/>
                  <a:pt x="81944" y="89255"/>
                  <a:pt x="81944" y="81337"/>
                </a:cubicBezTo>
                <a:lnTo>
                  <a:pt x="81944" y="34190"/>
                </a:lnTo>
                <a:cubicBezTo>
                  <a:pt x="81944" y="25913"/>
                  <a:pt x="75511" y="19434"/>
                  <a:pt x="67291" y="19434"/>
                </a:cubicBezTo>
                <a:close/>
                <a:moveTo>
                  <a:pt x="67291" y="0"/>
                </a:moveTo>
                <a:cubicBezTo>
                  <a:pt x="86232" y="0"/>
                  <a:pt x="101243" y="15476"/>
                  <a:pt x="101243" y="34190"/>
                </a:cubicBezTo>
                <a:lnTo>
                  <a:pt x="101243" y="81337"/>
                </a:lnTo>
                <a:cubicBezTo>
                  <a:pt x="101243" y="100051"/>
                  <a:pt x="86232" y="115527"/>
                  <a:pt x="67291" y="115527"/>
                </a:cubicBezTo>
                <a:cubicBezTo>
                  <a:pt x="48706" y="115527"/>
                  <a:pt x="33338" y="100051"/>
                  <a:pt x="33338" y="81337"/>
                </a:cubicBezTo>
                <a:lnTo>
                  <a:pt x="33338" y="34190"/>
                </a:lnTo>
                <a:cubicBezTo>
                  <a:pt x="33338" y="15476"/>
                  <a:pt x="48706" y="0"/>
                  <a:pt x="67291"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2" name="Freeform 624">
            <a:extLst>
              <a:ext uri="{FF2B5EF4-FFF2-40B4-BE49-F238E27FC236}">
                <a16:creationId xmlns:a16="http://schemas.microsoft.com/office/drawing/2014/main" id="{2360EBC3-3ECE-B24C-8912-7D1C37895077}"/>
              </a:ext>
            </a:extLst>
          </p:cNvPr>
          <p:cNvSpPr>
            <a:spLocks noChangeAspect="1"/>
          </p:cNvSpPr>
          <p:nvPr/>
        </p:nvSpPr>
        <p:spPr bwMode="auto">
          <a:xfrm>
            <a:off x="5538842" y="1786533"/>
            <a:ext cx="439414" cy="269004"/>
          </a:xfrm>
          <a:custGeom>
            <a:avLst/>
            <a:gdLst>
              <a:gd name="T0" fmla="*/ 1228470 w 169501"/>
              <a:gd name="T1" fmla="*/ 434138 h 104417"/>
              <a:gd name="T2" fmla="*/ 1401228 w 169501"/>
              <a:gd name="T3" fmla="*/ 608950 h 104417"/>
              <a:gd name="T4" fmla="*/ 1401228 w 169501"/>
              <a:gd name="T5" fmla="*/ 1236931 h 104417"/>
              <a:gd name="T6" fmla="*/ 1228470 w 169501"/>
              <a:gd name="T7" fmla="*/ 1411734 h 104417"/>
              <a:gd name="T8" fmla="*/ 1055715 w 169501"/>
              <a:gd name="T9" fmla="*/ 1236931 h 104417"/>
              <a:gd name="T10" fmla="*/ 1055715 w 169501"/>
              <a:gd name="T11" fmla="*/ 608950 h 104417"/>
              <a:gd name="T12" fmla="*/ 1228470 w 169501"/>
              <a:gd name="T13" fmla="*/ 434138 h 104417"/>
              <a:gd name="T14" fmla="*/ 682327 w 169501"/>
              <a:gd name="T15" fmla="*/ 434138 h 104417"/>
              <a:gd name="T16" fmla="*/ 872942 w 169501"/>
              <a:gd name="T17" fmla="*/ 608950 h 104417"/>
              <a:gd name="T18" fmla="*/ 872942 w 169501"/>
              <a:gd name="T19" fmla="*/ 1236931 h 104417"/>
              <a:gd name="T20" fmla="*/ 682327 w 169501"/>
              <a:gd name="T21" fmla="*/ 1411734 h 104417"/>
              <a:gd name="T22" fmla="*/ 498525 w 169501"/>
              <a:gd name="T23" fmla="*/ 1236931 h 104417"/>
              <a:gd name="T24" fmla="*/ 498525 w 169501"/>
              <a:gd name="T25" fmla="*/ 608950 h 104417"/>
              <a:gd name="T26" fmla="*/ 682327 w 169501"/>
              <a:gd name="T27" fmla="*/ 434138 h 104417"/>
              <a:gd name="T28" fmla="*/ 367182 w 169501"/>
              <a:gd name="T29" fmla="*/ 352060 h 104417"/>
              <a:gd name="T30" fmla="*/ 367182 w 169501"/>
              <a:gd name="T31" fmla="*/ 1551663 h 104417"/>
              <a:gd name="T32" fmla="*/ 2536941 w 169501"/>
              <a:gd name="T33" fmla="*/ 1551663 h 104417"/>
              <a:gd name="T34" fmla="*/ 2536941 w 169501"/>
              <a:gd name="T35" fmla="*/ 1290896 h 104417"/>
              <a:gd name="T36" fmla="*/ 2683818 w 169501"/>
              <a:gd name="T37" fmla="*/ 1108335 h 104417"/>
              <a:gd name="T38" fmla="*/ 2763934 w 169501"/>
              <a:gd name="T39" fmla="*/ 1108335 h 104417"/>
              <a:gd name="T40" fmla="*/ 2763934 w 169501"/>
              <a:gd name="T41" fmla="*/ 749755 h 104417"/>
              <a:gd name="T42" fmla="*/ 2683818 w 169501"/>
              <a:gd name="T43" fmla="*/ 749755 h 104417"/>
              <a:gd name="T44" fmla="*/ 2536941 w 169501"/>
              <a:gd name="T45" fmla="*/ 586776 h 104417"/>
              <a:gd name="T46" fmla="*/ 2536941 w 169501"/>
              <a:gd name="T47" fmla="*/ 352060 h 104417"/>
              <a:gd name="T48" fmla="*/ 166901 w 169501"/>
              <a:gd name="T49" fmla="*/ 0 h 104417"/>
              <a:gd name="T50" fmla="*/ 2683818 w 169501"/>
              <a:gd name="T51" fmla="*/ 0 h 104417"/>
              <a:gd name="T52" fmla="*/ 2904140 w 169501"/>
              <a:gd name="T53" fmla="*/ 169499 h 104417"/>
              <a:gd name="T54" fmla="*/ 2904140 w 169501"/>
              <a:gd name="T55" fmla="*/ 397696 h 104417"/>
              <a:gd name="T56" fmla="*/ 2897475 w 169501"/>
              <a:gd name="T57" fmla="*/ 397696 h 104417"/>
              <a:gd name="T58" fmla="*/ 3131133 w 169501"/>
              <a:gd name="T59" fmla="*/ 586776 h 104417"/>
              <a:gd name="T60" fmla="*/ 3131133 w 169501"/>
              <a:gd name="T61" fmla="*/ 1290896 h 104417"/>
              <a:gd name="T62" fmla="*/ 2897475 w 169501"/>
              <a:gd name="T63" fmla="*/ 1460395 h 104417"/>
              <a:gd name="T64" fmla="*/ 2904140 w 169501"/>
              <a:gd name="T65" fmla="*/ 1460395 h 104417"/>
              <a:gd name="T66" fmla="*/ 2904140 w 169501"/>
              <a:gd name="T67" fmla="*/ 1714659 h 104417"/>
              <a:gd name="T68" fmla="*/ 2683818 w 169501"/>
              <a:gd name="T69" fmla="*/ 1903723 h 104417"/>
              <a:gd name="T70" fmla="*/ 166901 w 169501"/>
              <a:gd name="T71" fmla="*/ 1903723 h 104417"/>
              <a:gd name="T72" fmla="*/ 0 w 169501"/>
              <a:gd name="T73" fmla="*/ 1714659 h 104417"/>
              <a:gd name="T74" fmla="*/ 0 w 169501"/>
              <a:gd name="T75" fmla="*/ 169499 h 104417"/>
              <a:gd name="T76" fmla="*/ 166901 w 169501"/>
              <a:gd name="T77" fmla="*/ 0 h 10441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169501" h="104417">
                <a:moveTo>
                  <a:pt x="66502" y="23812"/>
                </a:moveTo>
                <a:cubicBezTo>
                  <a:pt x="71351" y="23812"/>
                  <a:pt x="75854" y="28073"/>
                  <a:pt x="75854" y="33400"/>
                </a:cubicBezTo>
                <a:lnTo>
                  <a:pt x="75854" y="67844"/>
                </a:lnTo>
                <a:cubicBezTo>
                  <a:pt x="75854" y="73171"/>
                  <a:pt x="71351" y="77432"/>
                  <a:pt x="66502" y="77432"/>
                </a:cubicBezTo>
                <a:cubicBezTo>
                  <a:pt x="61307" y="77432"/>
                  <a:pt x="57150" y="73171"/>
                  <a:pt x="57150" y="67844"/>
                </a:cubicBezTo>
                <a:lnTo>
                  <a:pt x="57150" y="33400"/>
                </a:lnTo>
                <a:cubicBezTo>
                  <a:pt x="57150" y="28073"/>
                  <a:pt x="61307" y="23812"/>
                  <a:pt x="66502" y="23812"/>
                </a:cubicBezTo>
                <a:close/>
                <a:moveTo>
                  <a:pt x="36937" y="23812"/>
                </a:moveTo>
                <a:cubicBezTo>
                  <a:pt x="42465" y="23812"/>
                  <a:pt x="47256" y="28073"/>
                  <a:pt x="47256" y="33400"/>
                </a:cubicBezTo>
                <a:lnTo>
                  <a:pt x="47256" y="67844"/>
                </a:lnTo>
                <a:cubicBezTo>
                  <a:pt x="47256" y="73171"/>
                  <a:pt x="42465" y="77432"/>
                  <a:pt x="36937" y="77432"/>
                </a:cubicBezTo>
                <a:cubicBezTo>
                  <a:pt x="31409" y="77432"/>
                  <a:pt x="26987" y="73171"/>
                  <a:pt x="26987" y="67844"/>
                </a:cubicBezTo>
                <a:lnTo>
                  <a:pt x="26987" y="33400"/>
                </a:lnTo>
                <a:cubicBezTo>
                  <a:pt x="26987" y="28073"/>
                  <a:pt x="31409" y="23812"/>
                  <a:pt x="36937" y="23812"/>
                </a:cubicBezTo>
                <a:close/>
                <a:moveTo>
                  <a:pt x="19877" y="19310"/>
                </a:moveTo>
                <a:lnTo>
                  <a:pt x="19877" y="85107"/>
                </a:lnTo>
                <a:lnTo>
                  <a:pt x="137335" y="85107"/>
                </a:lnTo>
                <a:lnTo>
                  <a:pt x="137335" y="70804"/>
                </a:lnTo>
                <a:cubicBezTo>
                  <a:pt x="137335" y="65797"/>
                  <a:pt x="140227" y="60791"/>
                  <a:pt x="145286" y="60791"/>
                </a:cubicBezTo>
                <a:lnTo>
                  <a:pt x="149623" y="60791"/>
                </a:lnTo>
                <a:lnTo>
                  <a:pt x="149623" y="41123"/>
                </a:lnTo>
                <a:lnTo>
                  <a:pt x="145286" y="41123"/>
                </a:lnTo>
                <a:cubicBezTo>
                  <a:pt x="140227" y="41123"/>
                  <a:pt x="137335" y="37547"/>
                  <a:pt x="137335" y="32184"/>
                </a:cubicBezTo>
                <a:lnTo>
                  <a:pt x="137335" y="19310"/>
                </a:lnTo>
                <a:lnTo>
                  <a:pt x="19877" y="19310"/>
                </a:lnTo>
                <a:close/>
                <a:moveTo>
                  <a:pt x="9035" y="0"/>
                </a:moveTo>
                <a:lnTo>
                  <a:pt x="145286" y="0"/>
                </a:lnTo>
                <a:cubicBezTo>
                  <a:pt x="150708" y="0"/>
                  <a:pt x="157213" y="3933"/>
                  <a:pt x="157213" y="9297"/>
                </a:cubicBezTo>
                <a:lnTo>
                  <a:pt x="157213" y="21813"/>
                </a:lnTo>
                <a:lnTo>
                  <a:pt x="156852" y="21813"/>
                </a:lnTo>
                <a:cubicBezTo>
                  <a:pt x="162634" y="21813"/>
                  <a:pt x="169501" y="27177"/>
                  <a:pt x="169501" y="32184"/>
                </a:cubicBezTo>
                <a:lnTo>
                  <a:pt x="169501" y="70804"/>
                </a:lnTo>
                <a:cubicBezTo>
                  <a:pt x="169501" y="76168"/>
                  <a:pt x="162634" y="80101"/>
                  <a:pt x="156852" y="80101"/>
                </a:cubicBezTo>
                <a:lnTo>
                  <a:pt x="157213" y="80101"/>
                </a:lnTo>
                <a:lnTo>
                  <a:pt x="157213" y="94047"/>
                </a:lnTo>
                <a:cubicBezTo>
                  <a:pt x="157213" y="99411"/>
                  <a:pt x="150708" y="104417"/>
                  <a:pt x="145286" y="104417"/>
                </a:cubicBezTo>
                <a:lnTo>
                  <a:pt x="9035" y="104417"/>
                </a:lnTo>
                <a:cubicBezTo>
                  <a:pt x="3252" y="104417"/>
                  <a:pt x="0" y="99411"/>
                  <a:pt x="0" y="94047"/>
                </a:cubicBezTo>
                <a:lnTo>
                  <a:pt x="0" y="9297"/>
                </a:lnTo>
                <a:cubicBezTo>
                  <a:pt x="0" y="3933"/>
                  <a:pt x="3252" y="0"/>
                  <a:pt x="9035"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3" name="TextBox 32">
            <a:extLst>
              <a:ext uri="{FF2B5EF4-FFF2-40B4-BE49-F238E27FC236}">
                <a16:creationId xmlns:a16="http://schemas.microsoft.com/office/drawing/2014/main" id="{76EC0F08-E3A5-524C-9F90-26E73ADF7C09}"/>
              </a:ext>
            </a:extLst>
          </p:cNvPr>
          <p:cNvSpPr txBox="1"/>
          <p:nvPr/>
        </p:nvSpPr>
        <p:spPr>
          <a:xfrm>
            <a:off x="7296817" y="1850163"/>
            <a:ext cx="1524776"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05</a:t>
            </a:r>
          </a:p>
        </p:txBody>
      </p:sp>
      <p:sp>
        <p:nvSpPr>
          <p:cNvPr id="34" name="Subtitle 2">
            <a:extLst>
              <a:ext uri="{FF2B5EF4-FFF2-40B4-BE49-F238E27FC236}">
                <a16:creationId xmlns:a16="http://schemas.microsoft.com/office/drawing/2014/main" id="{935DA230-9EBA-2440-BB09-D2517A5D5561}"/>
              </a:ext>
            </a:extLst>
          </p:cNvPr>
          <p:cNvSpPr txBox="1">
            <a:spLocks/>
          </p:cNvSpPr>
          <p:nvPr/>
        </p:nvSpPr>
        <p:spPr>
          <a:xfrm>
            <a:off x="7296816" y="2188717"/>
            <a:ext cx="41347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43" name="TextBox 42">
            <a:extLst>
              <a:ext uri="{FF2B5EF4-FFF2-40B4-BE49-F238E27FC236}">
                <a16:creationId xmlns:a16="http://schemas.microsoft.com/office/drawing/2014/main" id="{54213983-E1A9-A141-A8B5-DD350A976747}"/>
              </a:ext>
            </a:extLst>
          </p:cNvPr>
          <p:cNvSpPr txBox="1"/>
          <p:nvPr/>
        </p:nvSpPr>
        <p:spPr>
          <a:xfrm>
            <a:off x="3283534" y="5520964"/>
            <a:ext cx="1468672"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01</a:t>
            </a:r>
          </a:p>
        </p:txBody>
      </p:sp>
      <p:sp>
        <p:nvSpPr>
          <p:cNvPr id="44" name="Subtitle 2">
            <a:extLst>
              <a:ext uri="{FF2B5EF4-FFF2-40B4-BE49-F238E27FC236}">
                <a16:creationId xmlns:a16="http://schemas.microsoft.com/office/drawing/2014/main" id="{F816208D-6AD5-7346-8EC9-609ADDD2B911}"/>
              </a:ext>
            </a:extLst>
          </p:cNvPr>
          <p:cNvSpPr txBox="1">
            <a:spLocks/>
          </p:cNvSpPr>
          <p:nvPr/>
        </p:nvSpPr>
        <p:spPr>
          <a:xfrm>
            <a:off x="3283533" y="5859518"/>
            <a:ext cx="41347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46" name="TextBox 45">
            <a:extLst>
              <a:ext uri="{FF2B5EF4-FFF2-40B4-BE49-F238E27FC236}">
                <a16:creationId xmlns:a16="http://schemas.microsoft.com/office/drawing/2014/main" id="{FE6A51F3-13FA-B346-9802-F9E775551211}"/>
              </a:ext>
            </a:extLst>
          </p:cNvPr>
          <p:cNvSpPr txBox="1"/>
          <p:nvPr/>
        </p:nvSpPr>
        <p:spPr>
          <a:xfrm>
            <a:off x="4296683" y="4603264"/>
            <a:ext cx="1508746"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02</a:t>
            </a:r>
          </a:p>
        </p:txBody>
      </p:sp>
      <p:sp>
        <p:nvSpPr>
          <p:cNvPr id="47" name="Subtitle 2">
            <a:extLst>
              <a:ext uri="{FF2B5EF4-FFF2-40B4-BE49-F238E27FC236}">
                <a16:creationId xmlns:a16="http://schemas.microsoft.com/office/drawing/2014/main" id="{13E2518C-0D1D-1141-B8E2-F3C139639C8C}"/>
              </a:ext>
            </a:extLst>
          </p:cNvPr>
          <p:cNvSpPr txBox="1">
            <a:spLocks/>
          </p:cNvSpPr>
          <p:nvPr/>
        </p:nvSpPr>
        <p:spPr>
          <a:xfrm>
            <a:off x="4296682" y="4941818"/>
            <a:ext cx="41347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49" name="TextBox 48">
            <a:extLst>
              <a:ext uri="{FF2B5EF4-FFF2-40B4-BE49-F238E27FC236}">
                <a16:creationId xmlns:a16="http://schemas.microsoft.com/office/drawing/2014/main" id="{2AE68F7F-EC15-0D4A-9F2E-9E0F57B8646A}"/>
              </a:ext>
            </a:extLst>
          </p:cNvPr>
          <p:cNvSpPr txBox="1"/>
          <p:nvPr/>
        </p:nvSpPr>
        <p:spPr>
          <a:xfrm>
            <a:off x="5293720" y="3685564"/>
            <a:ext cx="1515158"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03</a:t>
            </a:r>
          </a:p>
        </p:txBody>
      </p:sp>
      <p:sp>
        <p:nvSpPr>
          <p:cNvPr id="50" name="Subtitle 2">
            <a:extLst>
              <a:ext uri="{FF2B5EF4-FFF2-40B4-BE49-F238E27FC236}">
                <a16:creationId xmlns:a16="http://schemas.microsoft.com/office/drawing/2014/main" id="{61EBE324-FBD1-1849-99BA-957C33820380}"/>
              </a:ext>
            </a:extLst>
          </p:cNvPr>
          <p:cNvSpPr txBox="1">
            <a:spLocks/>
          </p:cNvSpPr>
          <p:nvPr/>
        </p:nvSpPr>
        <p:spPr>
          <a:xfrm>
            <a:off x="5293718" y="4024118"/>
            <a:ext cx="41347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52" name="TextBox 51">
            <a:extLst>
              <a:ext uri="{FF2B5EF4-FFF2-40B4-BE49-F238E27FC236}">
                <a16:creationId xmlns:a16="http://schemas.microsoft.com/office/drawing/2014/main" id="{73B79B9F-7E5B-0445-BA80-9F73274DC3F4}"/>
              </a:ext>
            </a:extLst>
          </p:cNvPr>
          <p:cNvSpPr txBox="1"/>
          <p:nvPr/>
        </p:nvSpPr>
        <p:spPr>
          <a:xfrm>
            <a:off x="6267529" y="2767863"/>
            <a:ext cx="1531188"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Milestone 04</a:t>
            </a:r>
          </a:p>
        </p:txBody>
      </p:sp>
      <p:sp>
        <p:nvSpPr>
          <p:cNvPr id="53" name="Subtitle 2">
            <a:extLst>
              <a:ext uri="{FF2B5EF4-FFF2-40B4-BE49-F238E27FC236}">
                <a16:creationId xmlns:a16="http://schemas.microsoft.com/office/drawing/2014/main" id="{014D80E4-6DFC-574A-BD58-EEE5FB4DA333}"/>
              </a:ext>
            </a:extLst>
          </p:cNvPr>
          <p:cNvSpPr txBox="1">
            <a:spLocks/>
          </p:cNvSpPr>
          <p:nvPr/>
        </p:nvSpPr>
        <p:spPr>
          <a:xfrm>
            <a:off x="6267528" y="3106417"/>
            <a:ext cx="4134772"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Tree>
    <p:extLst>
      <p:ext uri="{BB962C8B-B14F-4D97-AF65-F5344CB8AC3E}">
        <p14:creationId xmlns:p14="http://schemas.microsoft.com/office/powerpoint/2010/main" val="1966871599"/>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FFC6139D-D6E3-A64A-BB93-F04027CAB038}"/>
              </a:ext>
            </a:extLst>
          </p:cNvPr>
          <p:cNvGrpSpPr/>
          <p:nvPr/>
        </p:nvGrpSpPr>
        <p:grpSpPr>
          <a:xfrm>
            <a:off x="4034391" y="306186"/>
            <a:ext cx="4123245" cy="758406"/>
            <a:chOff x="8065607" y="612372"/>
            <a:chExt cx="8246488" cy="1516811"/>
          </a:xfrm>
        </p:grpSpPr>
        <p:sp>
          <p:nvSpPr>
            <p:cNvPr id="13" name="TextBox 12">
              <a:extLst>
                <a:ext uri="{FF2B5EF4-FFF2-40B4-BE49-F238E27FC236}">
                  <a16:creationId xmlns:a16="http://schemas.microsoft.com/office/drawing/2014/main" id="{A058A904-2499-BD4B-899B-C9A73DD47991}"/>
                </a:ext>
              </a:extLst>
            </p:cNvPr>
            <p:cNvSpPr txBox="1"/>
            <p:nvPr/>
          </p:nvSpPr>
          <p:spPr>
            <a:xfrm>
              <a:off x="8065607" y="612372"/>
              <a:ext cx="8246488" cy="1107995"/>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PRODUCT ROADMAP</a:t>
              </a:r>
            </a:p>
          </p:txBody>
        </p:sp>
        <p:sp>
          <p:nvSpPr>
            <p:cNvPr id="14" name="TextBox 13">
              <a:extLst>
                <a:ext uri="{FF2B5EF4-FFF2-40B4-BE49-F238E27FC236}">
                  <a16:creationId xmlns:a16="http://schemas.microsoft.com/office/drawing/2014/main" id="{C857A7EF-2A08-394D-967D-C9418033B166}"/>
                </a:ext>
              </a:extLst>
            </p:cNvPr>
            <p:cNvSpPr txBox="1"/>
            <p:nvPr/>
          </p:nvSpPr>
          <p:spPr>
            <a:xfrm>
              <a:off x="9623701" y="1575185"/>
              <a:ext cx="5130251" cy="553998"/>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grpSp>
        <p:nvGrpSpPr>
          <p:cNvPr id="8" name="Group 7">
            <a:extLst>
              <a:ext uri="{FF2B5EF4-FFF2-40B4-BE49-F238E27FC236}">
                <a16:creationId xmlns:a16="http://schemas.microsoft.com/office/drawing/2014/main" id="{2035C9E7-329B-5147-AE84-BE6D9C45B235}"/>
              </a:ext>
            </a:extLst>
          </p:cNvPr>
          <p:cNvGrpSpPr/>
          <p:nvPr/>
        </p:nvGrpSpPr>
        <p:grpSpPr>
          <a:xfrm>
            <a:off x="758618" y="1337498"/>
            <a:ext cx="10380649" cy="5143984"/>
            <a:chOff x="1514061" y="2674995"/>
            <a:chExt cx="20761297" cy="10287968"/>
          </a:xfrm>
        </p:grpSpPr>
        <p:cxnSp>
          <p:nvCxnSpPr>
            <p:cNvPr id="5" name="Straight Connector 4">
              <a:extLst>
                <a:ext uri="{FF2B5EF4-FFF2-40B4-BE49-F238E27FC236}">
                  <a16:creationId xmlns:a16="http://schemas.microsoft.com/office/drawing/2014/main" id="{491F7CCA-913D-DE40-A7A2-2D03F8D31759}"/>
                </a:ext>
              </a:extLst>
            </p:cNvPr>
            <p:cNvCxnSpPr/>
            <p:nvPr/>
          </p:nvCxnSpPr>
          <p:spPr>
            <a:xfrm>
              <a:off x="7045183" y="3472328"/>
              <a:ext cx="0" cy="9490635"/>
            </a:xfrm>
            <a:prstGeom prst="line">
              <a:avLst/>
            </a:prstGeom>
            <a:ln w="38100">
              <a:solidFill>
                <a:schemeClr val="tx1"/>
              </a:solidFill>
              <a:prstDash val="dash"/>
              <a:headEnd type="oval" w="lg" len="lg"/>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E31717E0-0886-3648-A309-B79F6F467B69}"/>
                </a:ext>
              </a:extLst>
            </p:cNvPr>
            <p:cNvCxnSpPr/>
            <p:nvPr/>
          </p:nvCxnSpPr>
          <p:spPr>
            <a:xfrm>
              <a:off x="2198863" y="3472328"/>
              <a:ext cx="0" cy="9490635"/>
            </a:xfrm>
            <a:prstGeom prst="line">
              <a:avLst/>
            </a:prstGeom>
            <a:ln w="38100">
              <a:solidFill>
                <a:schemeClr val="tx1"/>
              </a:solidFill>
              <a:prstDash val="dash"/>
              <a:headEnd type="oval" w="lg" len="lg"/>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6D1EDAE-06DC-C242-B830-27977B07DB97}"/>
                </a:ext>
              </a:extLst>
            </p:cNvPr>
            <p:cNvCxnSpPr/>
            <p:nvPr/>
          </p:nvCxnSpPr>
          <p:spPr>
            <a:xfrm>
              <a:off x="11891503" y="3472328"/>
              <a:ext cx="0" cy="9490635"/>
            </a:xfrm>
            <a:prstGeom prst="line">
              <a:avLst/>
            </a:prstGeom>
            <a:ln w="38100">
              <a:solidFill>
                <a:schemeClr val="tx1"/>
              </a:solidFill>
              <a:prstDash val="dash"/>
              <a:headEnd type="oval" w="lg" len="lg"/>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05255D0A-CFEA-1948-B822-2996F813F2D7}"/>
                </a:ext>
              </a:extLst>
            </p:cNvPr>
            <p:cNvCxnSpPr/>
            <p:nvPr/>
          </p:nvCxnSpPr>
          <p:spPr>
            <a:xfrm>
              <a:off x="16737823" y="3472328"/>
              <a:ext cx="0" cy="9490635"/>
            </a:xfrm>
            <a:prstGeom prst="line">
              <a:avLst/>
            </a:prstGeom>
            <a:ln w="38100">
              <a:solidFill>
                <a:schemeClr val="tx1"/>
              </a:solidFill>
              <a:prstDash val="dash"/>
              <a:headEnd type="oval" w="lg" len="lg"/>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AB65672A-A98F-6A4D-B55B-2866A6F4E7E5}"/>
                </a:ext>
              </a:extLst>
            </p:cNvPr>
            <p:cNvCxnSpPr/>
            <p:nvPr/>
          </p:nvCxnSpPr>
          <p:spPr>
            <a:xfrm>
              <a:off x="21584143" y="3472328"/>
              <a:ext cx="0" cy="9490635"/>
            </a:xfrm>
            <a:prstGeom prst="line">
              <a:avLst/>
            </a:prstGeom>
            <a:ln w="38100">
              <a:solidFill>
                <a:schemeClr val="tx1"/>
              </a:solidFill>
              <a:prstDash val="dash"/>
              <a:headEnd type="oval" w="lg" len="lg"/>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72644F7A-ECB4-9341-8B09-12C6C929DE3B}"/>
                </a:ext>
              </a:extLst>
            </p:cNvPr>
            <p:cNvSpPr txBox="1"/>
            <p:nvPr/>
          </p:nvSpPr>
          <p:spPr>
            <a:xfrm>
              <a:off x="1514061" y="2674995"/>
              <a:ext cx="1369606" cy="677108"/>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2020</a:t>
              </a:r>
            </a:p>
          </p:txBody>
        </p:sp>
        <p:sp>
          <p:nvSpPr>
            <p:cNvPr id="27" name="TextBox 26">
              <a:extLst>
                <a:ext uri="{FF2B5EF4-FFF2-40B4-BE49-F238E27FC236}">
                  <a16:creationId xmlns:a16="http://schemas.microsoft.com/office/drawing/2014/main" id="{69DC146A-2910-AE49-973B-CF2CE57D897E}"/>
                </a:ext>
              </a:extLst>
            </p:cNvPr>
            <p:cNvSpPr txBox="1"/>
            <p:nvPr/>
          </p:nvSpPr>
          <p:spPr>
            <a:xfrm>
              <a:off x="6416487" y="2674995"/>
              <a:ext cx="1257396" cy="677108"/>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2021</a:t>
              </a:r>
            </a:p>
          </p:txBody>
        </p:sp>
        <p:sp>
          <p:nvSpPr>
            <p:cNvPr id="28" name="TextBox 27">
              <a:extLst>
                <a:ext uri="{FF2B5EF4-FFF2-40B4-BE49-F238E27FC236}">
                  <a16:creationId xmlns:a16="http://schemas.microsoft.com/office/drawing/2014/main" id="{22917680-FDCA-8D48-978D-27B9EF1C6014}"/>
                </a:ext>
              </a:extLst>
            </p:cNvPr>
            <p:cNvSpPr txBox="1"/>
            <p:nvPr/>
          </p:nvSpPr>
          <p:spPr>
            <a:xfrm>
              <a:off x="11222731" y="2674995"/>
              <a:ext cx="1337548" cy="677108"/>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2022</a:t>
              </a:r>
            </a:p>
          </p:txBody>
        </p:sp>
        <p:sp>
          <p:nvSpPr>
            <p:cNvPr id="29" name="TextBox 28">
              <a:extLst>
                <a:ext uri="{FF2B5EF4-FFF2-40B4-BE49-F238E27FC236}">
                  <a16:creationId xmlns:a16="http://schemas.microsoft.com/office/drawing/2014/main" id="{7B0A6A4E-8086-4644-9368-7A7266B7A4E4}"/>
                </a:ext>
              </a:extLst>
            </p:cNvPr>
            <p:cNvSpPr txBox="1"/>
            <p:nvPr/>
          </p:nvSpPr>
          <p:spPr>
            <a:xfrm>
              <a:off x="16062638" y="2674995"/>
              <a:ext cx="1350370" cy="677108"/>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2023</a:t>
              </a:r>
            </a:p>
          </p:txBody>
        </p:sp>
        <p:sp>
          <p:nvSpPr>
            <p:cNvPr id="30" name="TextBox 29">
              <a:extLst>
                <a:ext uri="{FF2B5EF4-FFF2-40B4-BE49-F238E27FC236}">
                  <a16:creationId xmlns:a16="http://schemas.microsoft.com/office/drawing/2014/main" id="{B34D5B97-D84D-3847-91F5-755E3819DD23}"/>
                </a:ext>
              </a:extLst>
            </p:cNvPr>
            <p:cNvSpPr txBox="1"/>
            <p:nvPr/>
          </p:nvSpPr>
          <p:spPr>
            <a:xfrm>
              <a:off x="20892926" y="2674995"/>
              <a:ext cx="1382432" cy="677108"/>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2024</a:t>
              </a:r>
            </a:p>
          </p:txBody>
        </p:sp>
      </p:grpSp>
      <p:sp>
        <p:nvSpPr>
          <p:cNvPr id="6" name="Pentagon 5">
            <a:extLst>
              <a:ext uri="{FF2B5EF4-FFF2-40B4-BE49-F238E27FC236}">
                <a16:creationId xmlns:a16="http://schemas.microsoft.com/office/drawing/2014/main" id="{AAFE884E-4B5A-C747-BCAD-7BB198A81B7D}"/>
              </a:ext>
            </a:extLst>
          </p:cNvPr>
          <p:cNvSpPr/>
          <p:nvPr/>
        </p:nvSpPr>
        <p:spPr>
          <a:xfrm>
            <a:off x="1101019" y="2390031"/>
            <a:ext cx="10287000" cy="1181100"/>
          </a:xfrm>
          <a:prstGeom prst="homePlat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6" name="Pentagon 35">
            <a:extLst>
              <a:ext uri="{FF2B5EF4-FFF2-40B4-BE49-F238E27FC236}">
                <a16:creationId xmlns:a16="http://schemas.microsoft.com/office/drawing/2014/main" id="{11038372-7161-9B47-875E-35C03FEDCF5A}"/>
              </a:ext>
            </a:extLst>
          </p:cNvPr>
          <p:cNvSpPr/>
          <p:nvPr/>
        </p:nvSpPr>
        <p:spPr>
          <a:xfrm>
            <a:off x="1101018" y="2390031"/>
            <a:ext cx="7168268" cy="118110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Pentagon 34">
            <a:extLst>
              <a:ext uri="{FF2B5EF4-FFF2-40B4-BE49-F238E27FC236}">
                <a16:creationId xmlns:a16="http://schemas.microsoft.com/office/drawing/2014/main" id="{CD1E03E1-8CFF-9343-A0E7-C91EBB2736A5}"/>
              </a:ext>
            </a:extLst>
          </p:cNvPr>
          <p:cNvSpPr/>
          <p:nvPr/>
        </p:nvSpPr>
        <p:spPr>
          <a:xfrm>
            <a:off x="1101018" y="2390031"/>
            <a:ext cx="3396369" cy="118110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8" name="Subtitle 2">
            <a:extLst>
              <a:ext uri="{FF2B5EF4-FFF2-40B4-BE49-F238E27FC236}">
                <a16:creationId xmlns:a16="http://schemas.microsoft.com/office/drawing/2014/main" id="{99BA2718-4E55-3E4C-90AA-F588A460490E}"/>
              </a:ext>
            </a:extLst>
          </p:cNvPr>
          <p:cNvSpPr txBox="1">
            <a:spLocks/>
          </p:cNvSpPr>
          <p:nvPr/>
        </p:nvSpPr>
        <p:spPr>
          <a:xfrm>
            <a:off x="1398056" y="2623720"/>
            <a:ext cx="2545429"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9" name="Subtitle 2">
            <a:extLst>
              <a:ext uri="{FF2B5EF4-FFF2-40B4-BE49-F238E27FC236}">
                <a16:creationId xmlns:a16="http://schemas.microsoft.com/office/drawing/2014/main" id="{500F5D68-6138-EA44-9403-4D3169934B2C}"/>
              </a:ext>
            </a:extLst>
          </p:cNvPr>
          <p:cNvSpPr txBox="1">
            <a:spLocks/>
          </p:cNvSpPr>
          <p:nvPr/>
        </p:nvSpPr>
        <p:spPr>
          <a:xfrm>
            <a:off x="4907394" y="2623720"/>
            <a:ext cx="2545429"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57" name="Pentagon 56">
            <a:extLst>
              <a:ext uri="{FF2B5EF4-FFF2-40B4-BE49-F238E27FC236}">
                <a16:creationId xmlns:a16="http://schemas.microsoft.com/office/drawing/2014/main" id="{4706A7E6-F267-CA48-A276-48F13011583A}"/>
              </a:ext>
            </a:extLst>
          </p:cNvPr>
          <p:cNvSpPr/>
          <p:nvPr/>
        </p:nvSpPr>
        <p:spPr>
          <a:xfrm>
            <a:off x="1101019" y="5082431"/>
            <a:ext cx="10287000" cy="1181100"/>
          </a:xfrm>
          <a:prstGeom prst="homePlat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8" name="Pentagon 57">
            <a:extLst>
              <a:ext uri="{FF2B5EF4-FFF2-40B4-BE49-F238E27FC236}">
                <a16:creationId xmlns:a16="http://schemas.microsoft.com/office/drawing/2014/main" id="{988D6BE4-6556-1D46-89A7-ABB606D80748}"/>
              </a:ext>
            </a:extLst>
          </p:cNvPr>
          <p:cNvSpPr/>
          <p:nvPr/>
        </p:nvSpPr>
        <p:spPr>
          <a:xfrm>
            <a:off x="1101018" y="5082431"/>
            <a:ext cx="7168268" cy="118110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5" name="Subtitle 2">
            <a:extLst>
              <a:ext uri="{FF2B5EF4-FFF2-40B4-BE49-F238E27FC236}">
                <a16:creationId xmlns:a16="http://schemas.microsoft.com/office/drawing/2014/main" id="{8B4AC719-8A31-F44C-B4F1-095536E5C3EF}"/>
              </a:ext>
            </a:extLst>
          </p:cNvPr>
          <p:cNvSpPr txBox="1">
            <a:spLocks/>
          </p:cNvSpPr>
          <p:nvPr/>
        </p:nvSpPr>
        <p:spPr>
          <a:xfrm>
            <a:off x="1398055" y="5316120"/>
            <a:ext cx="541072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 consumers will associate these values with their company or brand. </a:t>
            </a:r>
          </a:p>
        </p:txBody>
      </p:sp>
      <p:sp>
        <p:nvSpPr>
          <p:cNvPr id="65" name="Pentagon 64">
            <a:extLst>
              <a:ext uri="{FF2B5EF4-FFF2-40B4-BE49-F238E27FC236}">
                <a16:creationId xmlns:a16="http://schemas.microsoft.com/office/drawing/2014/main" id="{93CED031-6B2F-AA44-9940-55E7D6913653}"/>
              </a:ext>
            </a:extLst>
          </p:cNvPr>
          <p:cNvSpPr/>
          <p:nvPr/>
        </p:nvSpPr>
        <p:spPr>
          <a:xfrm>
            <a:off x="1101019" y="3736231"/>
            <a:ext cx="10287000" cy="1181100"/>
          </a:xfrm>
          <a:prstGeom prst="homePlat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6" name="Pentagon 65">
            <a:extLst>
              <a:ext uri="{FF2B5EF4-FFF2-40B4-BE49-F238E27FC236}">
                <a16:creationId xmlns:a16="http://schemas.microsoft.com/office/drawing/2014/main" id="{C7469E25-3F76-E744-80C2-53F117E16E1E}"/>
              </a:ext>
            </a:extLst>
          </p:cNvPr>
          <p:cNvSpPr/>
          <p:nvPr/>
        </p:nvSpPr>
        <p:spPr>
          <a:xfrm>
            <a:off x="1101018" y="3736231"/>
            <a:ext cx="8120768" cy="1181100"/>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7" name="Pentagon 66">
            <a:extLst>
              <a:ext uri="{FF2B5EF4-FFF2-40B4-BE49-F238E27FC236}">
                <a16:creationId xmlns:a16="http://schemas.microsoft.com/office/drawing/2014/main" id="{E327E347-6E89-BC4D-A12A-F2B3D259E84C}"/>
              </a:ext>
            </a:extLst>
          </p:cNvPr>
          <p:cNvSpPr/>
          <p:nvPr/>
        </p:nvSpPr>
        <p:spPr>
          <a:xfrm>
            <a:off x="1101018" y="3736231"/>
            <a:ext cx="3396369" cy="118110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2" name="Subtitle 2">
            <a:extLst>
              <a:ext uri="{FF2B5EF4-FFF2-40B4-BE49-F238E27FC236}">
                <a16:creationId xmlns:a16="http://schemas.microsoft.com/office/drawing/2014/main" id="{0CC1C0BF-0F19-1E4F-9963-107FE8930F6A}"/>
              </a:ext>
            </a:extLst>
          </p:cNvPr>
          <p:cNvSpPr txBox="1">
            <a:spLocks/>
          </p:cNvSpPr>
          <p:nvPr/>
        </p:nvSpPr>
        <p:spPr>
          <a:xfrm>
            <a:off x="1398056" y="3969920"/>
            <a:ext cx="2545429"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63" name="Subtitle 2">
            <a:extLst>
              <a:ext uri="{FF2B5EF4-FFF2-40B4-BE49-F238E27FC236}">
                <a16:creationId xmlns:a16="http://schemas.microsoft.com/office/drawing/2014/main" id="{6EBF5EDB-A89D-374F-A97C-E43D718EE228}"/>
              </a:ext>
            </a:extLst>
          </p:cNvPr>
          <p:cNvSpPr txBox="1">
            <a:spLocks/>
          </p:cNvSpPr>
          <p:nvPr/>
        </p:nvSpPr>
        <p:spPr>
          <a:xfrm>
            <a:off x="5357712" y="3969920"/>
            <a:ext cx="2545429"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spcAft>
                <a:spcPts val="900"/>
              </a:spcAft>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376084497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a:extLst>
              <a:ext uri="{FF2B5EF4-FFF2-40B4-BE49-F238E27FC236}">
                <a16:creationId xmlns:a16="http://schemas.microsoft.com/office/drawing/2014/main" id="{AA61D5B3-D05B-2945-B0B3-F1C0D1AAAE1F}"/>
              </a:ext>
            </a:extLst>
          </p:cNvPr>
          <p:cNvSpPr/>
          <p:nvPr/>
        </p:nvSpPr>
        <p:spPr>
          <a:xfrm>
            <a:off x="1588" y="1828800"/>
            <a:ext cx="12188825" cy="41148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6" name="Straight Connector 15">
            <a:extLst>
              <a:ext uri="{FF2B5EF4-FFF2-40B4-BE49-F238E27FC236}">
                <a16:creationId xmlns:a16="http://schemas.microsoft.com/office/drawing/2014/main" id="{8A363704-37D5-3747-8089-E0F6843D31B3}"/>
              </a:ext>
            </a:extLst>
          </p:cNvPr>
          <p:cNvCxnSpPr/>
          <p:nvPr/>
        </p:nvCxnSpPr>
        <p:spPr>
          <a:xfrm>
            <a:off x="1995488" y="3282801"/>
            <a:ext cx="8201025" cy="0"/>
          </a:xfrm>
          <a:prstGeom prst="line">
            <a:avLst/>
          </a:prstGeom>
          <a:ln w="38100">
            <a:gradFill>
              <a:gsLst>
                <a:gs pos="25000">
                  <a:schemeClr val="accent2"/>
                </a:gs>
                <a:gs pos="0">
                  <a:schemeClr val="accent1"/>
                </a:gs>
                <a:gs pos="50000">
                  <a:schemeClr val="accent3"/>
                </a:gs>
                <a:gs pos="75000">
                  <a:schemeClr val="accent4"/>
                </a:gs>
                <a:gs pos="100000">
                  <a:schemeClr val="accent5"/>
                </a:gs>
              </a:gsLst>
              <a:lin ang="0" scaled="0"/>
            </a:gradFill>
          </a:ln>
        </p:spPr>
        <p:style>
          <a:lnRef idx="1">
            <a:schemeClr val="accent1"/>
          </a:lnRef>
          <a:fillRef idx="0">
            <a:schemeClr val="accent1"/>
          </a:fillRef>
          <a:effectRef idx="0">
            <a:schemeClr val="accent1"/>
          </a:effectRef>
          <a:fontRef idx="minor">
            <a:schemeClr val="tx1"/>
          </a:fontRef>
        </p:style>
      </p:cxnSp>
      <p:sp>
        <p:nvSpPr>
          <p:cNvPr id="3" name="TextBox 2">
            <a:extLst>
              <a:ext uri="{FF2B5EF4-FFF2-40B4-BE49-F238E27FC236}">
                <a16:creationId xmlns:a16="http://schemas.microsoft.com/office/drawing/2014/main" id="{3F736E9F-099F-6E49-8413-5352C763CACD}"/>
              </a:ext>
            </a:extLst>
          </p:cNvPr>
          <p:cNvSpPr txBox="1"/>
          <p:nvPr/>
        </p:nvSpPr>
        <p:spPr>
          <a:xfrm>
            <a:off x="3144722" y="306186"/>
            <a:ext cx="590257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SLIDE</a:t>
            </a:r>
          </a:p>
        </p:txBody>
      </p:sp>
      <p:sp>
        <p:nvSpPr>
          <p:cNvPr id="4" name="TextBox 3">
            <a:extLst>
              <a:ext uri="{FF2B5EF4-FFF2-40B4-BE49-F238E27FC236}">
                <a16:creationId xmlns:a16="http://schemas.microsoft.com/office/drawing/2014/main" id="{E333F3FF-B79E-BE40-B783-ADB5618202D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 name="Hexagon 1">
            <a:extLst>
              <a:ext uri="{FF2B5EF4-FFF2-40B4-BE49-F238E27FC236}">
                <a16:creationId xmlns:a16="http://schemas.microsoft.com/office/drawing/2014/main" id="{9213BC01-FA8B-CF48-AC87-A1FAA8BDD0F1}"/>
              </a:ext>
            </a:extLst>
          </p:cNvPr>
          <p:cNvSpPr/>
          <p:nvPr/>
        </p:nvSpPr>
        <p:spPr>
          <a:xfrm rot="5400000">
            <a:off x="1494600" y="2851001"/>
            <a:ext cx="1001776" cy="86360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Hexagon 5">
            <a:extLst>
              <a:ext uri="{FF2B5EF4-FFF2-40B4-BE49-F238E27FC236}">
                <a16:creationId xmlns:a16="http://schemas.microsoft.com/office/drawing/2014/main" id="{4D3196C5-662E-B844-A3CC-FCAE29081D54}"/>
              </a:ext>
            </a:extLst>
          </p:cNvPr>
          <p:cNvSpPr/>
          <p:nvPr/>
        </p:nvSpPr>
        <p:spPr>
          <a:xfrm rot="5400000">
            <a:off x="5595112" y="2851001"/>
            <a:ext cx="1001776" cy="863600"/>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Hexagon 6">
            <a:extLst>
              <a:ext uri="{FF2B5EF4-FFF2-40B4-BE49-F238E27FC236}">
                <a16:creationId xmlns:a16="http://schemas.microsoft.com/office/drawing/2014/main" id="{78151ADC-DD2F-5444-9A45-608DB7222623}"/>
              </a:ext>
            </a:extLst>
          </p:cNvPr>
          <p:cNvSpPr/>
          <p:nvPr/>
        </p:nvSpPr>
        <p:spPr>
          <a:xfrm rot="5400000">
            <a:off x="3544856" y="2851001"/>
            <a:ext cx="1001776" cy="863600"/>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Hexagon 7">
            <a:extLst>
              <a:ext uri="{FF2B5EF4-FFF2-40B4-BE49-F238E27FC236}">
                <a16:creationId xmlns:a16="http://schemas.microsoft.com/office/drawing/2014/main" id="{22DCEE99-613F-A443-88B1-8B5D7D5BBA59}"/>
              </a:ext>
            </a:extLst>
          </p:cNvPr>
          <p:cNvSpPr/>
          <p:nvPr/>
        </p:nvSpPr>
        <p:spPr>
          <a:xfrm rot="5400000">
            <a:off x="9695625" y="2851001"/>
            <a:ext cx="1001776" cy="863600"/>
          </a:xfrm>
          <a:prstGeom prst="hexagon">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Hexagon 8">
            <a:extLst>
              <a:ext uri="{FF2B5EF4-FFF2-40B4-BE49-F238E27FC236}">
                <a16:creationId xmlns:a16="http://schemas.microsoft.com/office/drawing/2014/main" id="{10205845-B182-B84A-ACF6-3C68E2EA0B8E}"/>
              </a:ext>
            </a:extLst>
          </p:cNvPr>
          <p:cNvSpPr/>
          <p:nvPr/>
        </p:nvSpPr>
        <p:spPr>
          <a:xfrm rot="5400000">
            <a:off x="7645369" y="2851001"/>
            <a:ext cx="1001776" cy="863600"/>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TextBox 9">
            <a:extLst>
              <a:ext uri="{FF2B5EF4-FFF2-40B4-BE49-F238E27FC236}">
                <a16:creationId xmlns:a16="http://schemas.microsoft.com/office/drawing/2014/main" id="{AA79B7B4-7A2F-F141-9B3E-3F8A03467F9C}"/>
              </a:ext>
            </a:extLst>
          </p:cNvPr>
          <p:cNvSpPr txBox="1"/>
          <p:nvPr/>
        </p:nvSpPr>
        <p:spPr>
          <a:xfrm>
            <a:off x="1831020" y="3005802"/>
            <a:ext cx="328937"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1</a:t>
            </a:r>
          </a:p>
        </p:txBody>
      </p:sp>
      <p:sp>
        <p:nvSpPr>
          <p:cNvPr id="11" name="TextBox 10">
            <a:extLst>
              <a:ext uri="{FF2B5EF4-FFF2-40B4-BE49-F238E27FC236}">
                <a16:creationId xmlns:a16="http://schemas.microsoft.com/office/drawing/2014/main" id="{D10D0813-8C26-444B-8E09-2B2AAE059DD9}"/>
              </a:ext>
            </a:extLst>
          </p:cNvPr>
          <p:cNvSpPr txBox="1"/>
          <p:nvPr/>
        </p:nvSpPr>
        <p:spPr>
          <a:xfrm>
            <a:off x="3843605" y="3005802"/>
            <a:ext cx="404278"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2</a:t>
            </a:r>
          </a:p>
        </p:txBody>
      </p:sp>
      <p:sp>
        <p:nvSpPr>
          <p:cNvPr id="12" name="TextBox 11">
            <a:extLst>
              <a:ext uri="{FF2B5EF4-FFF2-40B4-BE49-F238E27FC236}">
                <a16:creationId xmlns:a16="http://schemas.microsoft.com/office/drawing/2014/main" id="{DDB7B62C-6AF3-D944-BF1C-09F941E370A9}"/>
              </a:ext>
            </a:extLst>
          </p:cNvPr>
          <p:cNvSpPr txBox="1"/>
          <p:nvPr/>
        </p:nvSpPr>
        <p:spPr>
          <a:xfrm>
            <a:off x="5887449" y="3005802"/>
            <a:ext cx="41710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3</a:t>
            </a:r>
          </a:p>
        </p:txBody>
      </p:sp>
      <p:sp>
        <p:nvSpPr>
          <p:cNvPr id="13" name="TextBox 12">
            <a:extLst>
              <a:ext uri="{FF2B5EF4-FFF2-40B4-BE49-F238E27FC236}">
                <a16:creationId xmlns:a16="http://schemas.microsoft.com/office/drawing/2014/main" id="{74128D0E-BEC0-2648-BF1A-A24FA541C58C}"/>
              </a:ext>
            </a:extLst>
          </p:cNvPr>
          <p:cNvSpPr txBox="1"/>
          <p:nvPr/>
        </p:nvSpPr>
        <p:spPr>
          <a:xfrm>
            <a:off x="7924081" y="3005802"/>
            <a:ext cx="444353"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4</a:t>
            </a:r>
          </a:p>
        </p:txBody>
      </p:sp>
      <p:sp>
        <p:nvSpPr>
          <p:cNvPr id="14" name="TextBox 13">
            <a:extLst>
              <a:ext uri="{FF2B5EF4-FFF2-40B4-BE49-F238E27FC236}">
                <a16:creationId xmlns:a16="http://schemas.microsoft.com/office/drawing/2014/main" id="{4426DB55-32E0-0446-A511-242168AAF874}"/>
              </a:ext>
            </a:extLst>
          </p:cNvPr>
          <p:cNvSpPr txBox="1"/>
          <p:nvPr/>
        </p:nvSpPr>
        <p:spPr>
          <a:xfrm>
            <a:off x="9979145" y="3005802"/>
            <a:ext cx="434735"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5</a:t>
            </a:r>
          </a:p>
        </p:txBody>
      </p:sp>
      <p:sp>
        <p:nvSpPr>
          <p:cNvPr id="17" name="Diamond 16">
            <a:extLst>
              <a:ext uri="{FF2B5EF4-FFF2-40B4-BE49-F238E27FC236}">
                <a16:creationId xmlns:a16="http://schemas.microsoft.com/office/drawing/2014/main" id="{72E692D1-5BD3-0F45-8F01-C8E1444A8579}"/>
              </a:ext>
            </a:extLst>
          </p:cNvPr>
          <p:cNvSpPr/>
          <p:nvPr/>
        </p:nvSpPr>
        <p:spPr>
          <a:xfrm>
            <a:off x="1240248" y="4339953"/>
            <a:ext cx="157397" cy="157397"/>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TextBox 17">
            <a:extLst>
              <a:ext uri="{FF2B5EF4-FFF2-40B4-BE49-F238E27FC236}">
                <a16:creationId xmlns:a16="http://schemas.microsoft.com/office/drawing/2014/main" id="{617D04E8-B8E6-DE40-BA21-D1CA03C33ECE}"/>
              </a:ext>
            </a:extLst>
          </p:cNvPr>
          <p:cNvSpPr txBox="1"/>
          <p:nvPr/>
        </p:nvSpPr>
        <p:spPr>
          <a:xfrm>
            <a:off x="1515934" y="4295028"/>
            <a:ext cx="1234791" cy="298223"/>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Project charter</a:t>
            </a:r>
          </a:p>
        </p:txBody>
      </p:sp>
      <p:sp>
        <p:nvSpPr>
          <p:cNvPr id="20" name="TextBox 19">
            <a:extLst>
              <a:ext uri="{FF2B5EF4-FFF2-40B4-BE49-F238E27FC236}">
                <a16:creationId xmlns:a16="http://schemas.microsoft.com/office/drawing/2014/main" id="{73DAFA80-EE81-7649-91F3-1B6FC33AE927}"/>
              </a:ext>
            </a:extLst>
          </p:cNvPr>
          <p:cNvSpPr txBox="1"/>
          <p:nvPr/>
        </p:nvSpPr>
        <p:spPr>
          <a:xfrm>
            <a:off x="1349318" y="2270357"/>
            <a:ext cx="129234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INITIATION</a:t>
            </a:r>
          </a:p>
        </p:txBody>
      </p:sp>
      <p:sp>
        <p:nvSpPr>
          <p:cNvPr id="21" name="TextBox 20">
            <a:extLst>
              <a:ext uri="{FF2B5EF4-FFF2-40B4-BE49-F238E27FC236}">
                <a16:creationId xmlns:a16="http://schemas.microsoft.com/office/drawing/2014/main" id="{4EAB7B32-A284-6C40-8B0D-C8AE7673F684}"/>
              </a:ext>
            </a:extLst>
          </p:cNvPr>
          <p:cNvSpPr txBox="1"/>
          <p:nvPr/>
        </p:nvSpPr>
        <p:spPr>
          <a:xfrm>
            <a:off x="3425222" y="2270357"/>
            <a:ext cx="124104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PLANNING</a:t>
            </a:r>
          </a:p>
        </p:txBody>
      </p:sp>
      <p:sp>
        <p:nvSpPr>
          <p:cNvPr id="22" name="TextBox 21">
            <a:extLst>
              <a:ext uri="{FF2B5EF4-FFF2-40B4-BE49-F238E27FC236}">
                <a16:creationId xmlns:a16="http://schemas.microsoft.com/office/drawing/2014/main" id="{5E0F7616-8806-C64F-9694-66029017BABD}"/>
              </a:ext>
            </a:extLst>
          </p:cNvPr>
          <p:cNvSpPr txBox="1"/>
          <p:nvPr/>
        </p:nvSpPr>
        <p:spPr>
          <a:xfrm>
            <a:off x="5419373" y="2270357"/>
            <a:ext cx="135325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EXECUTION	</a:t>
            </a:r>
          </a:p>
        </p:txBody>
      </p:sp>
      <p:sp>
        <p:nvSpPr>
          <p:cNvPr id="23" name="TextBox 22">
            <a:extLst>
              <a:ext uri="{FF2B5EF4-FFF2-40B4-BE49-F238E27FC236}">
                <a16:creationId xmlns:a16="http://schemas.microsoft.com/office/drawing/2014/main" id="{C6B6B9C3-EEAE-C64A-8BF7-405101975954}"/>
              </a:ext>
            </a:extLst>
          </p:cNvPr>
          <p:cNvSpPr txBox="1"/>
          <p:nvPr/>
        </p:nvSpPr>
        <p:spPr>
          <a:xfrm>
            <a:off x="7560199" y="2270357"/>
            <a:ext cx="1172117"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CONTROL</a:t>
            </a:r>
          </a:p>
        </p:txBody>
      </p:sp>
      <p:sp>
        <p:nvSpPr>
          <p:cNvPr id="24" name="TextBox 23">
            <a:extLst>
              <a:ext uri="{FF2B5EF4-FFF2-40B4-BE49-F238E27FC236}">
                <a16:creationId xmlns:a16="http://schemas.microsoft.com/office/drawing/2014/main" id="{FD342F45-0BA3-8942-9368-4C93E0308428}"/>
              </a:ext>
            </a:extLst>
          </p:cNvPr>
          <p:cNvSpPr txBox="1"/>
          <p:nvPr/>
        </p:nvSpPr>
        <p:spPr>
          <a:xfrm>
            <a:off x="9638507" y="2270357"/>
            <a:ext cx="111601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CLOSURE</a:t>
            </a:r>
          </a:p>
        </p:txBody>
      </p:sp>
      <p:sp>
        <p:nvSpPr>
          <p:cNvPr id="40" name="Diamond 39">
            <a:extLst>
              <a:ext uri="{FF2B5EF4-FFF2-40B4-BE49-F238E27FC236}">
                <a16:creationId xmlns:a16="http://schemas.microsoft.com/office/drawing/2014/main" id="{AB1985C1-44F8-1541-8A7F-4BF8383AC9E9}"/>
              </a:ext>
            </a:extLst>
          </p:cNvPr>
          <p:cNvSpPr/>
          <p:nvPr/>
        </p:nvSpPr>
        <p:spPr>
          <a:xfrm>
            <a:off x="9441274" y="4339953"/>
            <a:ext cx="157397" cy="157397"/>
          </a:xfrm>
          <a:prstGeom prst="diamon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TextBox 40">
            <a:extLst>
              <a:ext uri="{FF2B5EF4-FFF2-40B4-BE49-F238E27FC236}">
                <a16:creationId xmlns:a16="http://schemas.microsoft.com/office/drawing/2014/main" id="{EA9492C5-1BD5-9F4F-A9CD-43BB0D232D0F}"/>
              </a:ext>
            </a:extLst>
          </p:cNvPr>
          <p:cNvSpPr txBox="1"/>
          <p:nvPr/>
        </p:nvSpPr>
        <p:spPr>
          <a:xfrm>
            <a:off x="9716959" y="4295028"/>
            <a:ext cx="1234791" cy="298223"/>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Project analysis</a:t>
            </a:r>
          </a:p>
        </p:txBody>
      </p:sp>
      <p:sp>
        <p:nvSpPr>
          <p:cNvPr id="52" name="Diamond 51">
            <a:extLst>
              <a:ext uri="{FF2B5EF4-FFF2-40B4-BE49-F238E27FC236}">
                <a16:creationId xmlns:a16="http://schemas.microsoft.com/office/drawing/2014/main" id="{C0D82DCF-E306-C14B-80DE-FC1CD40333DB}"/>
              </a:ext>
            </a:extLst>
          </p:cNvPr>
          <p:cNvSpPr/>
          <p:nvPr/>
        </p:nvSpPr>
        <p:spPr>
          <a:xfrm>
            <a:off x="9441274" y="4842687"/>
            <a:ext cx="157397" cy="157397"/>
          </a:xfrm>
          <a:prstGeom prst="diamond">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3" name="TextBox 52">
            <a:extLst>
              <a:ext uri="{FF2B5EF4-FFF2-40B4-BE49-F238E27FC236}">
                <a16:creationId xmlns:a16="http://schemas.microsoft.com/office/drawing/2014/main" id="{C76A5F5D-7CA6-CE42-B133-869F2D779A3A}"/>
              </a:ext>
            </a:extLst>
          </p:cNvPr>
          <p:cNvSpPr txBox="1"/>
          <p:nvPr/>
        </p:nvSpPr>
        <p:spPr>
          <a:xfrm>
            <a:off x="9716960" y="4797762"/>
            <a:ext cx="1234790" cy="298223"/>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Project report</a:t>
            </a:r>
          </a:p>
        </p:txBody>
      </p:sp>
      <p:sp>
        <p:nvSpPr>
          <p:cNvPr id="27" name="Diamond 26">
            <a:extLst>
              <a:ext uri="{FF2B5EF4-FFF2-40B4-BE49-F238E27FC236}">
                <a16:creationId xmlns:a16="http://schemas.microsoft.com/office/drawing/2014/main" id="{F868EFF9-20C5-C347-A27F-6298D277CD14}"/>
              </a:ext>
            </a:extLst>
          </p:cNvPr>
          <p:cNvSpPr/>
          <p:nvPr/>
        </p:nvSpPr>
        <p:spPr>
          <a:xfrm>
            <a:off x="3290505" y="4339953"/>
            <a:ext cx="157397" cy="157397"/>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TextBox 27">
            <a:extLst>
              <a:ext uri="{FF2B5EF4-FFF2-40B4-BE49-F238E27FC236}">
                <a16:creationId xmlns:a16="http://schemas.microsoft.com/office/drawing/2014/main" id="{2FCE777B-E14C-7744-B53C-306B390B4D5C}"/>
              </a:ext>
            </a:extLst>
          </p:cNvPr>
          <p:cNvSpPr txBox="1"/>
          <p:nvPr/>
        </p:nvSpPr>
        <p:spPr>
          <a:xfrm>
            <a:off x="3566191" y="4295028"/>
            <a:ext cx="1234792" cy="529056"/>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Project scope statement</a:t>
            </a:r>
          </a:p>
        </p:txBody>
      </p:sp>
      <p:sp>
        <p:nvSpPr>
          <p:cNvPr id="43" name="Diamond 42">
            <a:extLst>
              <a:ext uri="{FF2B5EF4-FFF2-40B4-BE49-F238E27FC236}">
                <a16:creationId xmlns:a16="http://schemas.microsoft.com/office/drawing/2014/main" id="{89CDC487-DB64-214B-B99D-E87C993FE3B2}"/>
              </a:ext>
            </a:extLst>
          </p:cNvPr>
          <p:cNvSpPr/>
          <p:nvPr/>
        </p:nvSpPr>
        <p:spPr>
          <a:xfrm>
            <a:off x="3290505" y="4842687"/>
            <a:ext cx="157397" cy="157397"/>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TextBox 43">
            <a:extLst>
              <a:ext uri="{FF2B5EF4-FFF2-40B4-BE49-F238E27FC236}">
                <a16:creationId xmlns:a16="http://schemas.microsoft.com/office/drawing/2014/main" id="{FACF35C0-5D1D-A34E-8CA1-3118697612F4}"/>
              </a:ext>
            </a:extLst>
          </p:cNvPr>
          <p:cNvSpPr txBox="1"/>
          <p:nvPr/>
        </p:nvSpPr>
        <p:spPr>
          <a:xfrm>
            <a:off x="3566191" y="4797762"/>
            <a:ext cx="1234792" cy="759888"/>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Work breakdown structure</a:t>
            </a:r>
          </a:p>
        </p:txBody>
      </p:sp>
      <p:sp>
        <p:nvSpPr>
          <p:cNvPr id="56" name="Diamond 55">
            <a:extLst>
              <a:ext uri="{FF2B5EF4-FFF2-40B4-BE49-F238E27FC236}">
                <a16:creationId xmlns:a16="http://schemas.microsoft.com/office/drawing/2014/main" id="{B7A6EF8C-C147-3B4A-825E-75204C116880}"/>
              </a:ext>
            </a:extLst>
          </p:cNvPr>
          <p:cNvSpPr/>
          <p:nvPr/>
        </p:nvSpPr>
        <p:spPr>
          <a:xfrm>
            <a:off x="3290505" y="5368287"/>
            <a:ext cx="157397" cy="157397"/>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7" name="TextBox 56">
            <a:extLst>
              <a:ext uri="{FF2B5EF4-FFF2-40B4-BE49-F238E27FC236}">
                <a16:creationId xmlns:a16="http://schemas.microsoft.com/office/drawing/2014/main" id="{6A2D6914-787B-9E46-973F-F745A37DC97D}"/>
              </a:ext>
            </a:extLst>
          </p:cNvPr>
          <p:cNvSpPr txBox="1"/>
          <p:nvPr/>
        </p:nvSpPr>
        <p:spPr>
          <a:xfrm>
            <a:off x="3566191" y="5323362"/>
            <a:ext cx="1234792" cy="298223"/>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Gantt chart</a:t>
            </a:r>
          </a:p>
        </p:txBody>
      </p:sp>
      <p:sp>
        <p:nvSpPr>
          <p:cNvPr id="30" name="Diamond 29">
            <a:extLst>
              <a:ext uri="{FF2B5EF4-FFF2-40B4-BE49-F238E27FC236}">
                <a16:creationId xmlns:a16="http://schemas.microsoft.com/office/drawing/2014/main" id="{AFADB74B-0B36-0E4B-BB35-CB87042D4442}"/>
              </a:ext>
            </a:extLst>
          </p:cNvPr>
          <p:cNvSpPr/>
          <p:nvPr/>
        </p:nvSpPr>
        <p:spPr>
          <a:xfrm>
            <a:off x="5340762" y="4339953"/>
            <a:ext cx="157397" cy="157397"/>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TextBox 30">
            <a:extLst>
              <a:ext uri="{FF2B5EF4-FFF2-40B4-BE49-F238E27FC236}">
                <a16:creationId xmlns:a16="http://schemas.microsoft.com/office/drawing/2014/main" id="{AD739DA2-11D7-654A-B91D-A828C97B033F}"/>
              </a:ext>
            </a:extLst>
          </p:cNvPr>
          <p:cNvSpPr txBox="1"/>
          <p:nvPr/>
        </p:nvSpPr>
        <p:spPr>
          <a:xfrm>
            <a:off x="5616447" y="4295028"/>
            <a:ext cx="1234791" cy="298223"/>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Forecasts</a:t>
            </a:r>
          </a:p>
        </p:txBody>
      </p:sp>
      <p:sp>
        <p:nvSpPr>
          <p:cNvPr id="46" name="Diamond 45">
            <a:extLst>
              <a:ext uri="{FF2B5EF4-FFF2-40B4-BE49-F238E27FC236}">
                <a16:creationId xmlns:a16="http://schemas.microsoft.com/office/drawing/2014/main" id="{76C6729F-E42B-F44E-AD47-84FC2F500383}"/>
              </a:ext>
            </a:extLst>
          </p:cNvPr>
          <p:cNvSpPr/>
          <p:nvPr/>
        </p:nvSpPr>
        <p:spPr>
          <a:xfrm>
            <a:off x="5340762" y="4842687"/>
            <a:ext cx="157397" cy="157397"/>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TextBox 46">
            <a:extLst>
              <a:ext uri="{FF2B5EF4-FFF2-40B4-BE49-F238E27FC236}">
                <a16:creationId xmlns:a16="http://schemas.microsoft.com/office/drawing/2014/main" id="{C403CC7C-1ECA-5F4D-95C7-A5C118CA2EAB}"/>
              </a:ext>
            </a:extLst>
          </p:cNvPr>
          <p:cNvSpPr txBox="1"/>
          <p:nvPr/>
        </p:nvSpPr>
        <p:spPr>
          <a:xfrm>
            <a:off x="5616447" y="4797762"/>
            <a:ext cx="1234791" cy="298223"/>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Project status</a:t>
            </a:r>
          </a:p>
        </p:txBody>
      </p:sp>
      <p:sp>
        <p:nvSpPr>
          <p:cNvPr id="59" name="Diamond 58">
            <a:extLst>
              <a:ext uri="{FF2B5EF4-FFF2-40B4-BE49-F238E27FC236}">
                <a16:creationId xmlns:a16="http://schemas.microsoft.com/office/drawing/2014/main" id="{3B7BB359-1B4A-3947-9D2B-B3169BC2A643}"/>
              </a:ext>
            </a:extLst>
          </p:cNvPr>
          <p:cNvSpPr/>
          <p:nvPr/>
        </p:nvSpPr>
        <p:spPr>
          <a:xfrm>
            <a:off x="5340762" y="5368287"/>
            <a:ext cx="157397" cy="157397"/>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0" name="TextBox 59">
            <a:extLst>
              <a:ext uri="{FF2B5EF4-FFF2-40B4-BE49-F238E27FC236}">
                <a16:creationId xmlns:a16="http://schemas.microsoft.com/office/drawing/2014/main" id="{552A31F8-1679-5A44-9B61-A6D71F395D48}"/>
              </a:ext>
            </a:extLst>
          </p:cNvPr>
          <p:cNvSpPr txBox="1"/>
          <p:nvPr/>
        </p:nvSpPr>
        <p:spPr>
          <a:xfrm>
            <a:off x="5616447" y="5323362"/>
            <a:ext cx="1234790" cy="529056"/>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Progress tracking</a:t>
            </a:r>
          </a:p>
        </p:txBody>
      </p:sp>
      <p:sp>
        <p:nvSpPr>
          <p:cNvPr id="37" name="Diamond 36">
            <a:extLst>
              <a:ext uri="{FF2B5EF4-FFF2-40B4-BE49-F238E27FC236}">
                <a16:creationId xmlns:a16="http://schemas.microsoft.com/office/drawing/2014/main" id="{0766B1B9-5F6B-2844-A8C4-6A3EDFAFB454}"/>
              </a:ext>
            </a:extLst>
          </p:cNvPr>
          <p:cNvSpPr/>
          <p:nvPr/>
        </p:nvSpPr>
        <p:spPr>
          <a:xfrm>
            <a:off x="7391018" y="4339953"/>
            <a:ext cx="157397" cy="157397"/>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TextBox 37">
            <a:extLst>
              <a:ext uri="{FF2B5EF4-FFF2-40B4-BE49-F238E27FC236}">
                <a16:creationId xmlns:a16="http://schemas.microsoft.com/office/drawing/2014/main" id="{16BC863A-5146-4F40-A798-D5D8B8E8CC96}"/>
              </a:ext>
            </a:extLst>
          </p:cNvPr>
          <p:cNvSpPr txBox="1"/>
          <p:nvPr/>
        </p:nvSpPr>
        <p:spPr>
          <a:xfrm>
            <a:off x="7666703" y="4295028"/>
            <a:ext cx="1234791" cy="529056"/>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Activity tracking</a:t>
            </a:r>
          </a:p>
        </p:txBody>
      </p:sp>
      <p:sp>
        <p:nvSpPr>
          <p:cNvPr id="49" name="Diamond 48">
            <a:extLst>
              <a:ext uri="{FF2B5EF4-FFF2-40B4-BE49-F238E27FC236}">
                <a16:creationId xmlns:a16="http://schemas.microsoft.com/office/drawing/2014/main" id="{AD434CD2-C5BA-1848-A0ED-CCEB27375297}"/>
              </a:ext>
            </a:extLst>
          </p:cNvPr>
          <p:cNvSpPr/>
          <p:nvPr/>
        </p:nvSpPr>
        <p:spPr>
          <a:xfrm>
            <a:off x="7391018" y="4842687"/>
            <a:ext cx="157397" cy="157397"/>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TextBox 49">
            <a:extLst>
              <a:ext uri="{FF2B5EF4-FFF2-40B4-BE49-F238E27FC236}">
                <a16:creationId xmlns:a16="http://schemas.microsoft.com/office/drawing/2014/main" id="{0FFFCBFB-A0BB-4D45-B2B4-8B7F86D7515E}"/>
              </a:ext>
            </a:extLst>
          </p:cNvPr>
          <p:cNvSpPr txBox="1"/>
          <p:nvPr/>
        </p:nvSpPr>
        <p:spPr>
          <a:xfrm>
            <a:off x="7666704" y="4797762"/>
            <a:ext cx="1234790" cy="298223"/>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Goal tracking</a:t>
            </a:r>
          </a:p>
        </p:txBody>
      </p:sp>
      <p:sp>
        <p:nvSpPr>
          <p:cNvPr id="62" name="Diamond 61">
            <a:extLst>
              <a:ext uri="{FF2B5EF4-FFF2-40B4-BE49-F238E27FC236}">
                <a16:creationId xmlns:a16="http://schemas.microsoft.com/office/drawing/2014/main" id="{E9F8DF9A-38E4-E845-8008-8D061C6DA382}"/>
              </a:ext>
            </a:extLst>
          </p:cNvPr>
          <p:cNvSpPr/>
          <p:nvPr/>
        </p:nvSpPr>
        <p:spPr>
          <a:xfrm>
            <a:off x="7391018" y="5368287"/>
            <a:ext cx="157397" cy="157397"/>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3" name="TextBox 62">
            <a:extLst>
              <a:ext uri="{FF2B5EF4-FFF2-40B4-BE49-F238E27FC236}">
                <a16:creationId xmlns:a16="http://schemas.microsoft.com/office/drawing/2014/main" id="{F1FD7195-8D9A-994F-9FBF-988C0822AD4B}"/>
              </a:ext>
            </a:extLst>
          </p:cNvPr>
          <p:cNvSpPr txBox="1"/>
          <p:nvPr/>
        </p:nvSpPr>
        <p:spPr>
          <a:xfrm>
            <a:off x="7666703" y="5323362"/>
            <a:ext cx="1234790" cy="298223"/>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Budget tracking</a:t>
            </a:r>
          </a:p>
        </p:txBody>
      </p:sp>
    </p:spTree>
    <p:extLst>
      <p:ext uri="{BB962C8B-B14F-4D97-AF65-F5344CB8AC3E}">
        <p14:creationId xmlns:p14="http://schemas.microsoft.com/office/powerpoint/2010/main" val="2709087935"/>
      </p:ext>
    </p:extLst>
  </p:cSld>
  <p:clrMapOvr>
    <a:masterClrMapping/>
  </p:clrMapOvr>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C8F8DC1-E4A9-C049-9D2E-BAEE0D62FACE}"/>
              </a:ext>
            </a:extLst>
          </p:cNvPr>
          <p:cNvSpPr txBox="1"/>
          <p:nvPr/>
        </p:nvSpPr>
        <p:spPr>
          <a:xfrm>
            <a:off x="3144722" y="306186"/>
            <a:ext cx="590257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SLIDE</a:t>
            </a:r>
          </a:p>
        </p:txBody>
      </p:sp>
      <p:sp>
        <p:nvSpPr>
          <p:cNvPr id="3" name="TextBox 2">
            <a:extLst>
              <a:ext uri="{FF2B5EF4-FFF2-40B4-BE49-F238E27FC236}">
                <a16:creationId xmlns:a16="http://schemas.microsoft.com/office/drawing/2014/main" id="{46F85C6A-4A1C-0148-999F-806A088E61C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useBgFill="1">
        <p:nvSpPr>
          <p:cNvPr id="4" name="Hexagon 3">
            <a:extLst>
              <a:ext uri="{FF2B5EF4-FFF2-40B4-BE49-F238E27FC236}">
                <a16:creationId xmlns:a16="http://schemas.microsoft.com/office/drawing/2014/main" id="{F90D7589-1F38-A646-9B25-05D1F9FD3F83}"/>
              </a:ext>
            </a:extLst>
          </p:cNvPr>
          <p:cNvSpPr/>
          <p:nvPr/>
        </p:nvSpPr>
        <p:spPr>
          <a:xfrm>
            <a:off x="842432" y="2306321"/>
            <a:ext cx="2382374" cy="2053771"/>
          </a:xfrm>
          <a:prstGeom prst="hexagon">
            <a:avLst/>
          </a:prstGeom>
          <a:ln w="1270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5" name="Hexagon 4">
            <a:extLst>
              <a:ext uri="{FF2B5EF4-FFF2-40B4-BE49-F238E27FC236}">
                <a16:creationId xmlns:a16="http://schemas.microsoft.com/office/drawing/2014/main" id="{8336B28D-8A2B-EC4B-AEA7-903B8580B30D}"/>
              </a:ext>
            </a:extLst>
          </p:cNvPr>
          <p:cNvSpPr/>
          <p:nvPr/>
        </p:nvSpPr>
        <p:spPr>
          <a:xfrm>
            <a:off x="4911163" y="2306321"/>
            <a:ext cx="2382374" cy="2053771"/>
          </a:xfrm>
          <a:prstGeom prst="hexagon">
            <a:avLst/>
          </a:prstGeom>
          <a:ln w="1270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6" name="Hexagon 5">
            <a:extLst>
              <a:ext uri="{FF2B5EF4-FFF2-40B4-BE49-F238E27FC236}">
                <a16:creationId xmlns:a16="http://schemas.microsoft.com/office/drawing/2014/main" id="{B14E58BD-AE02-484C-A39B-CDE0BB9B1DCF}"/>
              </a:ext>
            </a:extLst>
          </p:cNvPr>
          <p:cNvSpPr/>
          <p:nvPr/>
        </p:nvSpPr>
        <p:spPr>
          <a:xfrm>
            <a:off x="2876797" y="3397069"/>
            <a:ext cx="2382374" cy="2053771"/>
          </a:xfrm>
          <a:prstGeom prst="hexagon">
            <a:avLst/>
          </a:prstGeom>
          <a:ln w="1270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7" name="Hexagon 6">
            <a:extLst>
              <a:ext uri="{FF2B5EF4-FFF2-40B4-BE49-F238E27FC236}">
                <a16:creationId xmlns:a16="http://schemas.microsoft.com/office/drawing/2014/main" id="{2348EC0E-6BD0-D549-999D-D112FEA68BE8}"/>
              </a:ext>
            </a:extLst>
          </p:cNvPr>
          <p:cNvSpPr/>
          <p:nvPr/>
        </p:nvSpPr>
        <p:spPr>
          <a:xfrm>
            <a:off x="6945528" y="3397069"/>
            <a:ext cx="2382374" cy="2053771"/>
          </a:xfrm>
          <a:prstGeom prst="hexagon">
            <a:avLst/>
          </a:prstGeom>
          <a:ln w="1270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8" name="Hexagon 7">
            <a:extLst>
              <a:ext uri="{FF2B5EF4-FFF2-40B4-BE49-F238E27FC236}">
                <a16:creationId xmlns:a16="http://schemas.microsoft.com/office/drawing/2014/main" id="{7D44EC50-1154-5944-B593-2524D1C8A72B}"/>
              </a:ext>
            </a:extLst>
          </p:cNvPr>
          <p:cNvSpPr/>
          <p:nvPr/>
        </p:nvSpPr>
        <p:spPr>
          <a:xfrm>
            <a:off x="8979894" y="2306321"/>
            <a:ext cx="2382374" cy="2053771"/>
          </a:xfrm>
          <a:prstGeom prst="hexagon">
            <a:avLst/>
          </a:prstGeom>
          <a:ln w="1270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TextBox 8">
            <a:extLst>
              <a:ext uri="{FF2B5EF4-FFF2-40B4-BE49-F238E27FC236}">
                <a16:creationId xmlns:a16="http://schemas.microsoft.com/office/drawing/2014/main" id="{3EFD671A-D7C8-C141-B0B2-7BFB0567E535}"/>
              </a:ext>
            </a:extLst>
          </p:cNvPr>
          <p:cNvSpPr txBox="1"/>
          <p:nvPr/>
        </p:nvSpPr>
        <p:spPr>
          <a:xfrm>
            <a:off x="1122954" y="3640693"/>
            <a:ext cx="1821332"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IDENTIFICATION</a:t>
            </a:r>
          </a:p>
        </p:txBody>
      </p:sp>
      <p:sp>
        <p:nvSpPr>
          <p:cNvPr id="10" name="TextBox 9">
            <a:extLst>
              <a:ext uri="{FF2B5EF4-FFF2-40B4-BE49-F238E27FC236}">
                <a16:creationId xmlns:a16="http://schemas.microsoft.com/office/drawing/2014/main" id="{E681810A-73E2-F24A-8F91-C7CA9CFAF530}"/>
              </a:ext>
            </a:extLst>
          </p:cNvPr>
          <p:cNvSpPr txBox="1"/>
          <p:nvPr/>
        </p:nvSpPr>
        <p:spPr>
          <a:xfrm>
            <a:off x="3421814" y="4792583"/>
            <a:ext cx="129234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INITIATION</a:t>
            </a:r>
          </a:p>
        </p:txBody>
      </p:sp>
      <p:sp>
        <p:nvSpPr>
          <p:cNvPr id="11" name="TextBox 10">
            <a:extLst>
              <a:ext uri="{FF2B5EF4-FFF2-40B4-BE49-F238E27FC236}">
                <a16:creationId xmlns:a16="http://schemas.microsoft.com/office/drawing/2014/main" id="{71B01762-59DD-6843-B6A7-09D6C9ADE32C}"/>
              </a:ext>
            </a:extLst>
          </p:cNvPr>
          <p:cNvSpPr txBox="1"/>
          <p:nvPr/>
        </p:nvSpPr>
        <p:spPr>
          <a:xfrm>
            <a:off x="5475479" y="3640693"/>
            <a:ext cx="124104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PLANNING</a:t>
            </a:r>
          </a:p>
        </p:txBody>
      </p:sp>
      <p:sp>
        <p:nvSpPr>
          <p:cNvPr id="12" name="TextBox 11">
            <a:extLst>
              <a:ext uri="{FF2B5EF4-FFF2-40B4-BE49-F238E27FC236}">
                <a16:creationId xmlns:a16="http://schemas.microsoft.com/office/drawing/2014/main" id="{1084080C-6E89-3449-BFB3-C3F5615F110D}"/>
              </a:ext>
            </a:extLst>
          </p:cNvPr>
          <p:cNvSpPr txBox="1"/>
          <p:nvPr/>
        </p:nvSpPr>
        <p:spPr>
          <a:xfrm>
            <a:off x="7356694" y="4672194"/>
            <a:ext cx="1560043"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EXECUTION &amp;</a:t>
            </a:r>
          </a:p>
          <a:p>
            <a:pPr algn="ctr"/>
            <a:r>
              <a:rPr lang="en-US" sz="1600" b="1" dirty="0">
                <a:solidFill>
                  <a:schemeClr val="tx2"/>
                </a:solidFill>
                <a:latin typeface="Poppins" pitchFamily="2" charset="77"/>
                <a:ea typeface="League Spartan" charset="0"/>
                <a:cs typeface="Poppins" pitchFamily="2" charset="77"/>
              </a:rPr>
              <a:t>CONTROL</a:t>
            </a:r>
          </a:p>
        </p:txBody>
      </p:sp>
      <p:sp>
        <p:nvSpPr>
          <p:cNvPr id="13" name="TextBox 12">
            <a:extLst>
              <a:ext uri="{FF2B5EF4-FFF2-40B4-BE49-F238E27FC236}">
                <a16:creationId xmlns:a16="http://schemas.microsoft.com/office/drawing/2014/main" id="{02A6A3DC-AAA9-014D-B975-71043A3D6AA0}"/>
              </a:ext>
            </a:extLst>
          </p:cNvPr>
          <p:cNvSpPr txBox="1"/>
          <p:nvPr/>
        </p:nvSpPr>
        <p:spPr>
          <a:xfrm>
            <a:off x="9537735" y="3640693"/>
            <a:ext cx="126669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CLOSEOUT</a:t>
            </a:r>
          </a:p>
        </p:txBody>
      </p:sp>
      <p:sp>
        <p:nvSpPr>
          <p:cNvPr id="14" name="Oval 13">
            <a:extLst>
              <a:ext uri="{FF2B5EF4-FFF2-40B4-BE49-F238E27FC236}">
                <a16:creationId xmlns:a16="http://schemas.microsoft.com/office/drawing/2014/main" id="{9C2FEED9-CFFB-064E-BF8F-102DF4E04DF2}"/>
              </a:ext>
            </a:extLst>
          </p:cNvPr>
          <p:cNvSpPr/>
          <p:nvPr/>
        </p:nvSpPr>
        <p:spPr>
          <a:xfrm>
            <a:off x="1678050" y="2741872"/>
            <a:ext cx="711138" cy="7111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TextBox 14">
            <a:extLst>
              <a:ext uri="{FF2B5EF4-FFF2-40B4-BE49-F238E27FC236}">
                <a16:creationId xmlns:a16="http://schemas.microsoft.com/office/drawing/2014/main" id="{331692D1-6A6A-4748-9884-C59819035AB8}"/>
              </a:ext>
            </a:extLst>
          </p:cNvPr>
          <p:cNvSpPr txBox="1"/>
          <p:nvPr/>
        </p:nvSpPr>
        <p:spPr>
          <a:xfrm>
            <a:off x="1869151" y="2820442"/>
            <a:ext cx="328937"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1</a:t>
            </a:r>
          </a:p>
        </p:txBody>
      </p:sp>
      <p:sp>
        <p:nvSpPr>
          <p:cNvPr id="18" name="Oval 17">
            <a:extLst>
              <a:ext uri="{FF2B5EF4-FFF2-40B4-BE49-F238E27FC236}">
                <a16:creationId xmlns:a16="http://schemas.microsoft.com/office/drawing/2014/main" id="{7057A795-62DC-A64A-A7B7-9A557FC5F0DF}"/>
              </a:ext>
            </a:extLst>
          </p:cNvPr>
          <p:cNvSpPr/>
          <p:nvPr/>
        </p:nvSpPr>
        <p:spPr>
          <a:xfrm>
            <a:off x="5746781" y="2741872"/>
            <a:ext cx="711138" cy="71113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TextBox 18">
            <a:extLst>
              <a:ext uri="{FF2B5EF4-FFF2-40B4-BE49-F238E27FC236}">
                <a16:creationId xmlns:a16="http://schemas.microsoft.com/office/drawing/2014/main" id="{0ED70E75-D6DF-D042-A349-5E2CF890EE83}"/>
              </a:ext>
            </a:extLst>
          </p:cNvPr>
          <p:cNvSpPr txBox="1"/>
          <p:nvPr/>
        </p:nvSpPr>
        <p:spPr>
          <a:xfrm>
            <a:off x="5893799" y="2820442"/>
            <a:ext cx="41710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3</a:t>
            </a:r>
          </a:p>
        </p:txBody>
      </p:sp>
      <p:sp>
        <p:nvSpPr>
          <p:cNvPr id="20" name="Oval 19">
            <a:extLst>
              <a:ext uri="{FF2B5EF4-FFF2-40B4-BE49-F238E27FC236}">
                <a16:creationId xmlns:a16="http://schemas.microsoft.com/office/drawing/2014/main" id="{1890FC5E-E897-E849-8F29-AE3470CE53D0}"/>
              </a:ext>
            </a:extLst>
          </p:cNvPr>
          <p:cNvSpPr/>
          <p:nvPr/>
        </p:nvSpPr>
        <p:spPr>
          <a:xfrm>
            <a:off x="9802813" y="2741872"/>
            <a:ext cx="711138" cy="71113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TextBox 20">
            <a:extLst>
              <a:ext uri="{FF2B5EF4-FFF2-40B4-BE49-F238E27FC236}">
                <a16:creationId xmlns:a16="http://schemas.microsoft.com/office/drawing/2014/main" id="{ACDA1C49-7071-F24C-A185-B67B3E887214}"/>
              </a:ext>
            </a:extLst>
          </p:cNvPr>
          <p:cNvSpPr txBox="1"/>
          <p:nvPr/>
        </p:nvSpPr>
        <p:spPr>
          <a:xfrm>
            <a:off x="9941015" y="2820442"/>
            <a:ext cx="434735"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5</a:t>
            </a:r>
          </a:p>
        </p:txBody>
      </p:sp>
      <p:sp>
        <p:nvSpPr>
          <p:cNvPr id="22" name="Oval 21">
            <a:extLst>
              <a:ext uri="{FF2B5EF4-FFF2-40B4-BE49-F238E27FC236}">
                <a16:creationId xmlns:a16="http://schemas.microsoft.com/office/drawing/2014/main" id="{990B308A-182C-1840-B562-5FC91672C0C7}"/>
              </a:ext>
            </a:extLst>
          </p:cNvPr>
          <p:cNvSpPr/>
          <p:nvPr/>
        </p:nvSpPr>
        <p:spPr>
          <a:xfrm>
            <a:off x="3712415" y="3893762"/>
            <a:ext cx="711138" cy="71113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TextBox 22">
            <a:extLst>
              <a:ext uri="{FF2B5EF4-FFF2-40B4-BE49-F238E27FC236}">
                <a16:creationId xmlns:a16="http://schemas.microsoft.com/office/drawing/2014/main" id="{6D2815DF-2B75-A748-A535-07E953E789B2}"/>
              </a:ext>
            </a:extLst>
          </p:cNvPr>
          <p:cNvSpPr txBox="1"/>
          <p:nvPr/>
        </p:nvSpPr>
        <p:spPr>
          <a:xfrm>
            <a:off x="3865846" y="3972332"/>
            <a:ext cx="404278"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2</a:t>
            </a:r>
          </a:p>
        </p:txBody>
      </p:sp>
      <p:sp>
        <p:nvSpPr>
          <p:cNvPr id="27" name="Oval 26">
            <a:extLst>
              <a:ext uri="{FF2B5EF4-FFF2-40B4-BE49-F238E27FC236}">
                <a16:creationId xmlns:a16="http://schemas.microsoft.com/office/drawing/2014/main" id="{84691E8F-B81D-3F4E-BB77-4D478D8F60E9}"/>
              </a:ext>
            </a:extLst>
          </p:cNvPr>
          <p:cNvSpPr/>
          <p:nvPr/>
        </p:nvSpPr>
        <p:spPr>
          <a:xfrm>
            <a:off x="7784185" y="3893762"/>
            <a:ext cx="711138" cy="71113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TextBox 27">
            <a:extLst>
              <a:ext uri="{FF2B5EF4-FFF2-40B4-BE49-F238E27FC236}">
                <a16:creationId xmlns:a16="http://schemas.microsoft.com/office/drawing/2014/main" id="{2BC9C7FC-5AB6-6240-A04A-AFA6406A1030}"/>
              </a:ext>
            </a:extLst>
          </p:cNvPr>
          <p:cNvSpPr txBox="1"/>
          <p:nvPr/>
        </p:nvSpPr>
        <p:spPr>
          <a:xfrm>
            <a:off x="7917579" y="3972332"/>
            <a:ext cx="444353"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4</a:t>
            </a:r>
          </a:p>
        </p:txBody>
      </p:sp>
      <p:sp>
        <p:nvSpPr>
          <p:cNvPr id="29" name="Subtitle 2">
            <a:extLst>
              <a:ext uri="{FF2B5EF4-FFF2-40B4-BE49-F238E27FC236}">
                <a16:creationId xmlns:a16="http://schemas.microsoft.com/office/drawing/2014/main" id="{5896D9C4-EC31-B941-9C32-F3AF8F7CD6E3}"/>
              </a:ext>
            </a:extLst>
          </p:cNvPr>
          <p:cNvSpPr txBox="1">
            <a:spLocks/>
          </p:cNvSpPr>
          <p:nvPr/>
        </p:nvSpPr>
        <p:spPr>
          <a:xfrm>
            <a:off x="1169519" y="4626799"/>
            <a:ext cx="1728201"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0" name="Subtitle 2">
            <a:extLst>
              <a:ext uri="{FF2B5EF4-FFF2-40B4-BE49-F238E27FC236}">
                <a16:creationId xmlns:a16="http://schemas.microsoft.com/office/drawing/2014/main" id="{A8B5A412-9FDB-634D-BB09-12F9C56D88D0}"/>
              </a:ext>
            </a:extLst>
          </p:cNvPr>
          <p:cNvSpPr txBox="1">
            <a:spLocks/>
          </p:cNvSpPr>
          <p:nvPr/>
        </p:nvSpPr>
        <p:spPr>
          <a:xfrm>
            <a:off x="5246473" y="4626799"/>
            <a:ext cx="1728201"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1" name="Subtitle 2">
            <a:extLst>
              <a:ext uri="{FF2B5EF4-FFF2-40B4-BE49-F238E27FC236}">
                <a16:creationId xmlns:a16="http://schemas.microsoft.com/office/drawing/2014/main" id="{92314E8F-12F2-E34F-9CCE-C0630CFF2AC9}"/>
              </a:ext>
            </a:extLst>
          </p:cNvPr>
          <p:cNvSpPr txBox="1">
            <a:spLocks/>
          </p:cNvSpPr>
          <p:nvPr/>
        </p:nvSpPr>
        <p:spPr>
          <a:xfrm>
            <a:off x="9306980" y="4626799"/>
            <a:ext cx="1728201"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2" name="Subtitle 2">
            <a:extLst>
              <a:ext uri="{FF2B5EF4-FFF2-40B4-BE49-F238E27FC236}">
                <a16:creationId xmlns:a16="http://schemas.microsoft.com/office/drawing/2014/main" id="{D55386B9-9F9F-BA4C-8318-B20A38F30925}"/>
              </a:ext>
            </a:extLst>
          </p:cNvPr>
          <p:cNvSpPr txBox="1">
            <a:spLocks/>
          </p:cNvSpPr>
          <p:nvPr/>
        </p:nvSpPr>
        <p:spPr>
          <a:xfrm>
            <a:off x="3203884" y="1985433"/>
            <a:ext cx="1728201"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3" name="Subtitle 2">
            <a:extLst>
              <a:ext uri="{FF2B5EF4-FFF2-40B4-BE49-F238E27FC236}">
                <a16:creationId xmlns:a16="http://schemas.microsoft.com/office/drawing/2014/main" id="{9B6C3C2E-80AB-EE48-800E-AF31A843DC36}"/>
              </a:ext>
            </a:extLst>
          </p:cNvPr>
          <p:cNvSpPr txBox="1">
            <a:spLocks/>
          </p:cNvSpPr>
          <p:nvPr/>
        </p:nvSpPr>
        <p:spPr>
          <a:xfrm>
            <a:off x="7293537" y="1985433"/>
            <a:ext cx="1728201"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3600740904"/>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Shape 48202">
            <a:extLst>
              <a:ext uri="{FF2B5EF4-FFF2-40B4-BE49-F238E27FC236}">
                <a16:creationId xmlns:a16="http://schemas.microsoft.com/office/drawing/2014/main" id="{8DD1238D-1376-B148-8722-1693DB9D030F}"/>
              </a:ext>
            </a:extLst>
          </p:cNvPr>
          <p:cNvSpPr/>
          <p:nvPr/>
        </p:nvSpPr>
        <p:spPr>
          <a:xfrm>
            <a:off x="3511382" y="2332796"/>
            <a:ext cx="136487" cy="2978541"/>
          </a:xfrm>
          <a:prstGeom prst="rect">
            <a:avLst/>
          </a:prstGeom>
          <a:solidFill>
            <a:schemeClr val="accent1">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1" name="Shape 48203">
            <a:extLst>
              <a:ext uri="{FF2B5EF4-FFF2-40B4-BE49-F238E27FC236}">
                <a16:creationId xmlns:a16="http://schemas.microsoft.com/office/drawing/2014/main" id="{07C42D90-FBA9-214F-A2DC-DE2FA720B372}"/>
              </a:ext>
            </a:extLst>
          </p:cNvPr>
          <p:cNvSpPr/>
          <p:nvPr/>
        </p:nvSpPr>
        <p:spPr>
          <a:xfrm>
            <a:off x="3644596" y="2332796"/>
            <a:ext cx="1654136" cy="297854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700"/>
                </a:lnTo>
                <a:lnTo>
                  <a:pt x="21600" y="5400"/>
                </a:lnTo>
                <a:lnTo>
                  <a:pt x="21600" y="10800"/>
                </a:lnTo>
                <a:lnTo>
                  <a:pt x="21600" y="16200"/>
                </a:lnTo>
                <a:lnTo>
                  <a:pt x="21600" y="18900"/>
                </a:lnTo>
                <a:lnTo>
                  <a:pt x="0" y="21600"/>
                </a:lnTo>
                <a:lnTo>
                  <a:pt x="0" y="0"/>
                </a:lnTo>
                <a:close/>
              </a:path>
            </a:pathLst>
          </a:custGeom>
          <a:solidFill>
            <a:schemeClr val="accent1"/>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3" name="Shape 48204">
            <a:extLst>
              <a:ext uri="{FF2B5EF4-FFF2-40B4-BE49-F238E27FC236}">
                <a16:creationId xmlns:a16="http://schemas.microsoft.com/office/drawing/2014/main" id="{8A1E1592-999E-3543-8D61-B88BF0E9EB05}"/>
              </a:ext>
            </a:extLst>
          </p:cNvPr>
          <p:cNvSpPr/>
          <p:nvPr/>
        </p:nvSpPr>
        <p:spPr>
          <a:xfrm>
            <a:off x="4609091" y="2332796"/>
            <a:ext cx="136487" cy="2978542"/>
          </a:xfrm>
          <a:prstGeom prst="rect">
            <a:avLst/>
          </a:prstGeom>
          <a:solidFill>
            <a:schemeClr val="accent2">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4" name="Shape 48205">
            <a:extLst>
              <a:ext uri="{FF2B5EF4-FFF2-40B4-BE49-F238E27FC236}">
                <a16:creationId xmlns:a16="http://schemas.microsoft.com/office/drawing/2014/main" id="{5EB5FB04-028B-104E-B432-C2A797DF783F}"/>
              </a:ext>
            </a:extLst>
          </p:cNvPr>
          <p:cNvSpPr/>
          <p:nvPr/>
        </p:nvSpPr>
        <p:spPr>
          <a:xfrm>
            <a:off x="4742305" y="2332796"/>
            <a:ext cx="1654137" cy="297854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700"/>
                </a:lnTo>
                <a:lnTo>
                  <a:pt x="21600" y="5400"/>
                </a:lnTo>
                <a:lnTo>
                  <a:pt x="21600" y="10800"/>
                </a:lnTo>
                <a:lnTo>
                  <a:pt x="21600" y="16200"/>
                </a:lnTo>
                <a:lnTo>
                  <a:pt x="21600" y="18900"/>
                </a:lnTo>
                <a:lnTo>
                  <a:pt x="0" y="21600"/>
                </a:lnTo>
                <a:lnTo>
                  <a:pt x="0" y="0"/>
                </a:ln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8" name="Shape 48208">
            <a:extLst>
              <a:ext uri="{FF2B5EF4-FFF2-40B4-BE49-F238E27FC236}">
                <a16:creationId xmlns:a16="http://schemas.microsoft.com/office/drawing/2014/main" id="{ABE79FCD-78D3-EE44-9903-1CE58775A0C4}"/>
              </a:ext>
            </a:extLst>
          </p:cNvPr>
          <p:cNvSpPr/>
          <p:nvPr/>
        </p:nvSpPr>
        <p:spPr>
          <a:xfrm>
            <a:off x="5709677" y="2332796"/>
            <a:ext cx="136487" cy="2978541"/>
          </a:xfrm>
          <a:prstGeom prst="rect">
            <a:avLst/>
          </a:prstGeom>
          <a:solidFill>
            <a:schemeClr val="accent3">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9" name="Shape 48209">
            <a:extLst>
              <a:ext uri="{FF2B5EF4-FFF2-40B4-BE49-F238E27FC236}">
                <a16:creationId xmlns:a16="http://schemas.microsoft.com/office/drawing/2014/main" id="{38955C58-B656-874E-85AF-5121050F4AFB}"/>
              </a:ext>
            </a:extLst>
          </p:cNvPr>
          <p:cNvSpPr/>
          <p:nvPr/>
        </p:nvSpPr>
        <p:spPr>
          <a:xfrm>
            <a:off x="5846164" y="2332796"/>
            <a:ext cx="1654136" cy="297854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700"/>
                </a:lnTo>
                <a:lnTo>
                  <a:pt x="21600" y="5400"/>
                </a:lnTo>
                <a:lnTo>
                  <a:pt x="21600" y="10800"/>
                </a:lnTo>
                <a:lnTo>
                  <a:pt x="21600" y="16200"/>
                </a:lnTo>
                <a:lnTo>
                  <a:pt x="21600" y="18900"/>
                </a:lnTo>
                <a:lnTo>
                  <a:pt x="0" y="21600"/>
                </a:lnTo>
                <a:lnTo>
                  <a:pt x="0" y="0"/>
                </a:lnTo>
                <a:close/>
              </a:path>
            </a:pathLst>
          </a:cu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6" name="Shape 48211">
            <a:extLst>
              <a:ext uri="{FF2B5EF4-FFF2-40B4-BE49-F238E27FC236}">
                <a16:creationId xmlns:a16="http://schemas.microsoft.com/office/drawing/2014/main" id="{C2FA17F9-66B9-884B-941E-AECAF63E2428}"/>
              </a:ext>
            </a:extLst>
          </p:cNvPr>
          <p:cNvSpPr/>
          <p:nvPr/>
        </p:nvSpPr>
        <p:spPr>
          <a:xfrm>
            <a:off x="6765819" y="2332796"/>
            <a:ext cx="136487" cy="2978541"/>
          </a:xfrm>
          <a:prstGeom prst="rect">
            <a:avLst/>
          </a:prstGeom>
          <a:solidFill>
            <a:schemeClr val="accent4">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7" name="Shape 48212">
            <a:extLst>
              <a:ext uri="{FF2B5EF4-FFF2-40B4-BE49-F238E27FC236}">
                <a16:creationId xmlns:a16="http://schemas.microsoft.com/office/drawing/2014/main" id="{33C4A5C0-0C97-6943-A730-82EB7831DCAB}"/>
              </a:ext>
            </a:extLst>
          </p:cNvPr>
          <p:cNvSpPr/>
          <p:nvPr/>
        </p:nvSpPr>
        <p:spPr>
          <a:xfrm>
            <a:off x="6899033" y="2332796"/>
            <a:ext cx="1654136" cy="297854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700"/>
                </a:lnTo>
                <a:lnTo>
                  <a:pt x="21600" y="5400"/>
                </a:lnTo>
                <a:lnTo>
                  <a:pt x="21600" y="10800"/>
                </a:lnTo>
                <a:lnTo>
                  <a:pt x="21600" y="16200"/>
                </a:lnTo>
                <a:lnTo>
                  <a:pt x="21600" y="18900"/>
                </a:lnTo>
                <a:lnTo>
                  <a:pt x="0" y="21600"/>
                </a:lnTo>
                <a:lnTo>
                  <a:pt x="0" y="0"/>
                </a:lnTo>
                <a:close/>
              </a:path>
            </a:pathLst>
          </a:custGeom>
          <a:solidFill>
            <a:schemeClr val="accent4"/>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19" name="Shape 48215">
            <a:extLst>
              <a:ext uri="{FF2B5EF4-FFF2-40B4-BE49-F238E27FC236}">
                <a16:creationId xmlns:a16="http://schemas.microsoft.com/office/drawing/2014/main" id="{7F3A8756-AE76-6D4E-B11B-7BBAA2426469}"/>
              </a:ext>
            </a:extLst>
          </p:cNvPr>
          <p:cNvSpPr/>
          <p:nvPr/>
        </p:nvSpPr>
        <p:spPr>
          <a:xfrm>
            <a:off x="3287478" y="1955545"/>
            <a:ext cx="2105187" cy="777876"/>
          </a:xfrm>
          <a:custGeom>
            <a:avLst/>
            <a:gdLst/>
            <a:ahLst/>
            <a:cxnLst>
              <a:cxn ang="0">
                <a:pos x="wd2" y="hd2"/>
              </a:cxn>
              <a:cxn ang="5400000">
                <a:pos x="wd2" y="hd2"/>
              </a:cxn>
              <a:cxn ang="10800000">
                <a:pos x="wd2" y="hd2"/>
              </a:cxn>
              <a:cxn ang="16200000">
                <a:pos x="wd2" y="hd2"/>
              </a:cxn>
            </a:cxnLst>
            <a:rect l="0" t="0" r="r" b="b"/>
            <a:pathLst>
              <a:path w="21600" h="20672" extrusionOk="0">
                <a:moveTo>
                  <a:pt x="21600" y="20672"/>
                </a:moveTo>
                <a:cubicBezTo>
                  <a:pt x="19296" y="12942"/>
                  <a:pt x="16015" y="6939"/>
                  <a:pt x="12181" y="3434"/>
                </a:cubicBezTo>
                <a:cubicBezTo>
                  <a:pt x="8320" y="-95"/>
                  <a:pt x="4075" y="-928"/>
                  <a:pt x="0" y="1045"/>
                </a:cubicBez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defTabSz="410780">
              <a:defRPr sz="4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13" dirty="0">
              <a:latin typeface="Lato Light" panose="020F0502020204030203" pitchFamily="34" charset="0"/>
              <a:ea typeface="Lato Light" panose="020F0502020204030203" pitchFamily="34" charset="0"/>
              <a:cs typeface="Lato Light" panose="020F0502020204030203" pitchFamily="34" charset="0"/>
            </a:endParaRPr>
          </a:p>
        </p:txBody>
      </p:sp>
      <p:sp>
        <p:nvSpPr>
          <p:cNvPr id="20" name="Shape 48216">
            <a:extLst>
              <a:ext uri="{FF2B5EF4-FFF2-40B4-BE49-F238E27FC236}">
                <a16:creationId xmlns:a16="http://schemas.microsoft.com/office/drawing/2014/main" id="{C7B1D837-4E36-E946-9B94-680713DA5AB8}"/>
              </a:ext>
            </a:extLst>
          </p:cNvPr>
          <p:cNvSpPr/>
          <p:nvPr/>
        </p:nvSpPr>
        <p:spPr>
          <a:xfrm rot="10800000" flipH="1">
            <a:off x="3284572" y="5121785"/>
            <a:ext cx="948078" cy="517689"/>
          </a:xfrm>
          <a:custGeom>
            <a:avLst/>
            <a:gdLst/>
            <a:ahLst/>
            <a:cxnLst>
              <a:cxn ang="0">
                <a:pos x="wd2" y="hd2"/>
              </a:cxn>
              <a:cxn ang="5400000">
                <a:pos x="wd2" y="hd2"/>
              </a:cxn>
              <a:cxn ang="10800000">
                <a:pos x="wd2" y="hd2"/>
              </a:cxn>
              <a:cxn ang="16200000">
                <a:pos x="wd2" y="hd2"/>
              </a:cxn>
            </a:cxnLst>
            <a:rect l="0" t="0" r="r" b="b"/>
            <a:pathLst>
              <a:path w="21600" h="20708" extrusionOk="0">
                <a:moveTo>
                  <a:pt x="21600" y="20708"/>
                </a:moveTo>
                <a:cubicBezTo>
                  <a:pt x="19897" y="12776"/>
                  <a:pt x="16604" y="6384"/>
                  <a:pt x="12414" y="2884"/>
                </a:cubicBezTo>
                <a:cubicBezTo>
                  <a:pt x="8507" y="-381"/>
                  <a:pt x="4095" y="-892"/>
                  <a:pt x="0" y="1447"/>
                </a:cubicBez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defTabSz="410780">
              <a:defRPr sz="4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13" dirty="0">
              <a:latin typeface="Lato Light" panose="020F0502020204030203" pitchFamily="34" charset="0"/>
              <a:ea typeface="Lato Light" panose="020F0502020204030203" pitchFamily="34" charset="0"/>
              <a:cs typeface="Lato Light" panose="020F0502020204030203" pitchFamily="34" charset="0"/>
            </a:endParaRPr>
          </a:p>
        </p:txBody>
      </p:sp>
      <p:sp>
        <p:nvSpPr>
          <p:cNvPr id="21" name="Shape 48217">
            <a:extLst>
              <a:ext uri="{FF2B5EF4-FFF2-40B4-BE49-F238E27FC236}">
                <a16:creationId xmlns:a16="http://schemas.microsoft.com/office/drawing/2014/main" id="{38080D7E-5B27-0348-AB52-B175FB9882A1}"/>
              </a:ext>
            </a:extLst>
          </p:cNvPr>
          <p:cNvSpPr/>
          <p:nvPr/>
        </p:nvSpPr>
        <p:spPr>
          <a:xfrm flipH="1">
            <a:off x="6148837" y="1648327"/>
            <a:ext cx="2805640" cy="834159"/>
          </a:xfrm>
          <a:custGeom>
            <a:avLst/>
            <a:gdLst/>
            <a:ahLst/>
            <a:cxnLst>
              <a:cxn ang="0">
                <a:pos x="wd2" y="hd2"/>
              </a:cxn>
              <a:cxn ang="5400000">
                <a:pos x="wd2" y="hd2"/>
              </a:cxn>
              <a:cxn ang="10800000">
                <a:pos x="wd2" y="hd2"/>
              </a:cxn>
              <a:cxn ang="16200000">
                <a:pos x="wd2" y="hd2"/>
              </a:cxn>
            </a:cxnLst>
            <a:rect l="0" t="0" r="r" b="b"/>
            <a:pathLst>
              <a:path w="21600" h="20207" extrusionOk="0">
                <a:moveTo>
                  <a:pt x="21600" y="20207"/>
                </a:moveTo>
                <a:cubicBezTo>
                  <a:pt x="18958" y="9646"/>
                  <a:pt x="15325" y="2712"/>
                  <a:pt x="11352" y="646"/>
                </a:cubicBezTo>
                <a:cubicBezTo>
                  <a:pt x="7432" y="-1393"/>
                  <a:pt x="3409" y="1420"/>
                  <a:pt x="0" y="8753"/>
                </a:cubicBez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defTabSz="410780">
              <a:defRPr sz="4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13" dirty="0">
              <a:latin typeface="Lato Light" panose="020F0502020204030203" pitchFamily="34" charset="0"/>
              <a:ea typeface="Lato Light" panose="020F0502020204030203" pitchFamily="34" charset="0"/>
              <a:cs typeface="Lato Light" panose="020F0502020204030203" pitchFamily="34" charset="0"/>
            </a:endParaRPr>
          </a:p>
        </p:txBody>
      </p:sp>
      <p:sp>
        <p:nvSpPr>
          <p:cNvPr id="22" name="Shape 48218">
            <a:extLst>
              <a:ext uri="{FF2B5EF4-FFF2-40B4-BE49-F238E27FC236}">
                <a16:creationId xmlns:a16="http://schemas.microsoft.com/office/drawing/2014/main" id="{DDE9DBA0-85D1-AF4C-A2E4-4858917AA104}"/>
              </a:ext>
            </a:extLst>
          </p:cNvPr>
          <p:cNvSpPr/>
          <p:nvPr/>
        </p:nvSpPr>
        <p:spPr>
          <a:xfrm rot="10800000">
            <a:off x="7054543" y="5216168"/>
            <a:ext cx="1899933" cy="346764"/>
          </a:xfrm>
          <a:custGeom>
            <a:avLst/>
            <a:gdLst/>
            <a:ahLst/>
            <a:cxnLst>
              <a:cxn ang="0">
                <a:pos x="wd2" y="hd2"/>
              </a:cxn>
              <a:cxn ang="5400000">
                <a:pos x="wd2" y="hd2"/>
              </a:cxn>
              <a:cxn ang="10800000">
                <a:pos x="wd2" y="hd2"/>
              </a:cxn>
              <a:cxn ang="16200000">
                <a:pos x="wd2" y="hd2"/>
              </a:cxn>
            </a:cxnLst>
            <a:rect l="0" t="0" r="r" b="b"/>
            <a:pathLst>
              <a:path w="21600" h="19285" extrusionOk="0">
                <a:moveTo>
                  <a:pt x="21600" y="19285"/>
                </a:moveTo>
                <a:cubicBezTo>
                  <a:pt x="18997" y="6441"/>
                  <a:pt x="14270" y="-2315"/>
                  <a:pt x="9063" y="543"/>
                </a:cubicBezTo>
                <a:cubicBezTo>
                  <a:pt x="5718" y="2379"/>
                  <a:pt x="2509" y="8843"/>
                  <a:pt x="0" y="18860"/>
                </a:cubicBez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defTabSz="410780">
              <a:defRPr sz="4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13" dirty="0">
              <a:latin typeface="Lato Light" panose="020F0502020204030203" pitchFamily="34" charset="0"/>
              <a:ea typeface="Lato Light" panose="020F0502020204030203" pitchFamily="34" charset="0"/>
              <a:cs typeface="Lato Light" panose="020F0502020204030203" pitchFamily="34" charset="0"/>
            </a:endParaRPr>
          </a:p>
        </p:txBody>
      </p:sp>
      <p:sp>
        <p:nvSpPr>
          <p:cNvPr id="37" name="TextBox 36">
            <a:extLst>
              <a:ext uri="{FF2B5EF4-FFF2-40B4-BE49-F238E27FC236}">
                <a16:creationId xmlns:a16="http://schemas.microsoft.com/office/drawing/2014/main" id="{606995DF-24BC-CD41-95D9-27C6C4E5418C}"/>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38" name="TextBox 37">
            <a:extLst>
              <a:ext uri="{FF2B5EF4-FFF2-40B4-BE49-F238E27FC236}">
                <a16:creationId xmlns:a16="http://schemas.microsoft.com/office/drawing/2014/main" id="{0B918A8D-AAD5-174B-BAC7-B8B6654F91A5}"/>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43" name="TextBox 42">
            <a:extLst>
              <a:ext uri="{FF2B5EF4-FFF2-40B4-BE49-F238E27FC236}">
                <a16:creationId xmlns:a16="http://schemas.microsoft.com/office/drawing/2014/main" id="{0EC89BB0-B890-A94E-BC8E-E1A10D08B590}"/>
              </a:ext>
            </a:extLst>
          </p:cNvPr>
          <p:cNvSpPr txBox="1"/>
          <p:nvPr/>
        </p:nvSpPr>
        <p:spPr>
          <a:xfrm>
            <a:off x="9048411" y="2214424"/>
            <a:ext cx="2381589" cy="990720"/>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44" name="TextBox 43">
            <a:extLst>
              <a:ext uri="{FF2B5EF4-FFF2-40B4-BE49-F238E27FC236}">
                <a16:creationId xmlns:a16="http://schemas.microsoft.com/office/drawing/2014/main" id="{0152680E-F07D-1144-8ED2-2763B1B22A5E}"/>
              </a:ext>
            </a:extLst>
          </p:cNvPr>
          <p:cNvSpPr txBox="1"/>
          <p:nvPr/>
        </p:nvSpPr>
        <p:spPr>
          <a:xfrm>
            <a:off x="9048411" y="1805464"/>
            <a:ext cx="2381589" cy="338554"/>
          </a:xfrm>
          <a:prstGeom prst="rect">
            <a:avLst/>
          </a:prstGeom>
          <a:noFill/>
        </p:spPr>
        <p:txBody>
          <a:bodyPr wrap="square" rtlCol="0" anchor="b">
            <a:spAutoFit/>
          </a:bodyPr>
          <a:lstStyle/>
          <a:p>
            <a:r>
              <a:rPr lang="en-US" sz="1600" b="1" dirty="0">
                <a:solidFill>
                  <a:schemeClr val="accent3"/>
                </a:solidFill>
                <a:latin typeface="Poppins" pitchFamily="2" charset="77"/>
                <a:cs typeface="Poppins" pitchFamily="2" charset="77"/>
              </a:rPr>
              <a:t>MARKET ANALYSIS</a:t>
            </a:r>
          </a:p>
        </p:txBody>
      </p:sp>
      <p:sp>
        <p:nvSpPr>
          <p:cNvPr id="47" name="TextBox 46">
            <a:extLst>
              <a:ext uri="{FF2B5EF4-FFF2-40B4-BE49-F238E27FC236}">
                <a16:creationId xmlns:a16="http://schemas.microsoft.com/office/drawing/2014/main" id="{4B1F5F37-1B35-CA43-A06F-E87E9F2BB054}"/>
              </a:ext>
            </a:extLst>
          </p:cNvPr>
          <p:cNvSpPr txBox="1"/>
          <p:nvPr/>
        </p:nvSpPr>
        <p:spPr>
          <a:xfrm>
            <a:off x="9048411" y="5459956"/>
            <a:ext cx="2381589" cy="990720"/>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48" name="TextBox 47">
            <a:extLst>
              <a:ext uri="{FF2B5EF4-FFF2-40B4-BE49-F238E27FC236}">
                <a16:creationId xmlns:a16="http://schemas.microsoft.com/office/drawing/2014/main" id="{A628871F-C104-5E4F-A08B-6ADC65E18026}"/>
              </a:ext>
            </a:extLst>
          </p:cNvPr>
          <p:cNvSpPr txBox="1"/>
          <p:nvPr/>
        </p:nvSpPr>
        <p:spPr>
          <a:xfrm>
            <a:off x="9048411" y="5050996"/>
            <a:ext cx="2381589" cy="338554"/>
          </a:xfrm>
          <a:prstGeom prst="rect">
            <a:avLst/>
          </a:prstGeom>
          <a:noFill/>
        </p:spPr>
        <p:txBody>
          <a:bodyPr wrap="square" rtlCol="0" anchor="b">
            <a:spAutoFit/>
          </a:bodyPr>
          <a:lstStyle/>
          <a:p>
            <a:r>
              <a:rPr lang="en-US" sz="1600" b="1" dirty="0">
                <a:solidFill>
                  <a:schemeClr val="accent4"/>
                </a:solidFill>
                <a:latin typeface="Poppins" pitchFamily="2" charset="77"/>
                <a:cs typeface="Poppins" pitchFamily="2" charset="77"/>
              </a:rPr>
              <a:t>FINNACIAL PLANNING</a:t>
            </a:r>
          </a:p>
        </p:txBody>
      </p:sp>
      <p:sp>
        <p:nvSpPr>
          <p:cNvPr id="51" name="TextBox 50">
            <a:extLst>
              <a:ext uri="{FF2B5EF4-FFF2-40B4-BE49-F238E27FC236}">
                <a16:creationId xmlns:a16="http://schemas.microsoft.com/office/drawing/2014/main" id="{BDB46185-0B37-C94B-9D12-C3005BD123BC}"/>
              </a:ext>
            </a:extLst>
          </p:cNvPr>
          <p:cNvSpPr txBox="1"/>
          <p:nvPr/>
        </p:nvSpPr>
        <p:spPr>
          <a:xfrm>
            <a:off x="772675" y="2214424"/>
            <a:ext cx="2381589" cy="990720"/>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52" name="TextBox 51">
            <a:extLst>
              <a:ext uri="{FF2B5EF4-FFF2-40B4-BE49-F238E27FC236}">
                <a16:creationId xmlns:a16="http://schemas.microsoft.com/office/drawing/2014/main" id="{E3C85A52-AAEF-E540-92C8-04C48BC0758F}"/>
              </a:ext>
            </a:extLst>
          </p:cNvPr>
          <p:cNvSpPr txBox="1"/>
          <p:nvPr/>
        </p:nvSpPr>
        <p:spPr>
          <a:xfrm>
            <a:off x="663325" y="1559243"/>
            <a:ext cx="2490940" cy="584775"/>
          </a:xfrm>
          <a:prstGeom prst="rect">
            <a:avLst/>
          </a:prstGeom>
          <a:noFill/>
        </p:spPr>
        <p:txBody>
          <a:bodyPr wrap="square" rtlCol="0" anchor="b">
            <a:spAutoFit/>
          </a:bodyPr>
          <a:lstStyle/>
          <a:p>
            <a:pPr algn="r"/>
            <a:r>
              <a:rPr lang="en-US" sz="1600" b="1" dirty="0">
                <a:solidFill>
                  <a:schemeClr val="accent2"/>
                </a:solidFill>
                <a:latin typeface="Poppins" pitchFamily="2" charset="77"/>
                <a:cs typeface="Poppins" pitchFamily="2" charset="77"/>
              </a:rPr>
              <a:t>PRODUCTS &amp; SERVICES</a:t>
            </a:r>
          </a:p>
        </p:txBody>
      </p:sp>
      <p:sp>
        <p:nvSpPr>
          <p:cNvPr id="56" name="TextBox 55">
            <a:extLst>
              <a:ext uri="{FF2B5EF4-FFF2-40B4-BE49-F238E27FC236}">
                <a16:creationId xmlns:a16="http://schemas.microsoft.com/office/drawing/2014/main" id="{2676BB50-E267-9A44-B0BE-D35484B382BF}"/>
              </a:ext>
            </a:extLst>
          </p:cNvPr>
          <p:cNvSpPr txBox="1"/>
          <p:nvPr/>
        </p:nvSpPr>
        <p:spPr>
          <a:xfrm>
            <a:off x="772675" y="5459956"/>
            <a:ext cx="2381589" cy="990720"/>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57" name="TextBox 56">
            <a:extLst>
              <a:ext uri="{FF2B5EF4-FFF2-40B4-BE49-F238E27FC236}">
                <a16:creationId xmlns:a16="http://schemas.microsoft.com/office/drawing/2014/main" id="{B147B99F-8169-004A-8FB6-D518F283EFAB}"/>
              </a:ext>
            </a:extLst>
          </p:cNvPr>
          <p:cNvSpPr txBox="1"/>
          <p:nvPr/>
        </p:nvSpPr>
        <p:spPr>
          <a:xfrm>
            <a:off x="772675" y="4804775"/>
            <a:ext cx="2381589" cy="584775"/>
          </a:xfrm>
          <a:prstGeom prst="rect">
            <a:avLst/>
          </a:prstGeom>
          <a:noFill/>
        </p:spPr>
        <p:txBody>
          <a:bodyPr wrap="square" rtlCol="0" anchor="b">
            <a:spAutoFit/>
          </a:bodyPr>
          <a:lstStyle/>
          <a:p>
            <a:pPr algn="r"/>
            <a:r>
              <a:rPr lang="en-US" sz="1600" b="1" dirty="0">
                <a:solidFill>
                  <a:schemeClr val="accent1"/>
                </a:solidFill>
                <a:latin typeface="Poppins" pitchFamily="2" charset="77"/>
                <a:cs typeface="Poppins" pitchFamily="2" charset="77"/>
              </a:rPr>
              <a:t>EXECUTIVE SUMMARY</a:t>
            </a:r>
          </a:p>
        </p:txBody>
      </p:sp>
    </p:spTree>
    <p:extLst>
      <p:ext uri="{BB962C8B-B14F-4D97-AF65-F5344CB8AC3E}">
        <p14:creationId xmlns:p14="http://schemas.microsoft.com/office/powerpoint/2010/main" val="3692156430"/>
      </p:ext>
    </p:extLst>
  </p:cSld>
  <p:clrMapOvr>
    <a:masterClrMapping/>
  </p:clrMapOvr>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ED99A100-9506-6348-991E-A5322B27D7DE}"/>
              </a:ext>
            </a:extLst>
          </p:cNvPr>
          <p:cNvGrpSpPr/>
          <p:nvPr/>
        </p:nvGrpSpPr>
        <p:grpSpPr>
          <a:xfrm>
            <a:off x="3898080" y="1719426"/>
            <a:ext cx="4400015" cy="4401864"/>
            <a:chOff x="12856462" y="2157219"/>
            <a:chExt cx="9367842" cy="9371779"/>
          </a:xfrm>
        </p:grpSpPr>
        <p:sp>
          <p:nvSpPr>
            <p:cNvPr id="23" name="Фигура">
              <a:extLst>
                <a:ext uri="{FF2B5EF4-FFF2-40B4-BE49-F238E27FC236}">
                  <a16:creationId xmlns:a16="http://schemas.microsoft.com/office/drawing/2014/main" id="{68C0359D-73DE-AA40-95E3-1E436D1F58E9}"/>
                </a:ext>
              </a:extLst>
            </p:cNvPr>
            <p:cNvSpPr>
              <a:spLocks/>
            </p:cNvSpPr>
            <p:nvPr/>
          </p:nvSpPr>
          <p:spPr bwMode="auto">
            <a:xfrm>
              <a:off x="13108900" y="2160197"/>
              <a:ext cx="5214448" cy="3937396"/>
            </a:xfrm>
            <a:custGeom>
              <a:avLst/>
              <a:gdLst>
                <a:gd name="T0" fmla="*/ 2491185 w 21600"/>
                <a:gd name="T1" fmla="*/ 1880990 h 21600"/>
                <a:gd name="T2" fmla="*/ 2491185 w 21600"/>
                <a:gd name="T3" fmla="*/ 1880990 h 21600"/>
                <a:gd name="T4" fmla="*/ 2491185 w 21600"/>
                <a:gd name="T5" fmla="*/ 1880990 h 21600"/>
                <a:gd name="T6" fmla="*/ 2491185 w 21600"/>
                <a:gd name="T7" fmla="*/ 1880990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18352" y="0"/>
                  </a:moveTo>
                  <a:cubicBezTo>
                    <a:pt x="13358" y="117"/>
                    <a:pt x="8389" y="2692"/>
                    <a:pt x="4578" y="7739"/>
                  </a:cubicBezTo>
                  <a:cubicBezTo>
                    <a:pt x="2492" y="10501"/>
                    <a:pt x="971" y="13728"/>
                    <a:pt x="0" y="17163"/>
                  </a:cubicBezTo>
                  <a:lnTo>
                    <a:pt x="6419" y="15247"/>
                  </a:lnTo>
                  <a:lnTo>
                    <a:pt x="10621" y="21600"/>
                  </a:lnTo>
                  <a:cubicBezTo>
                    <a:pt x="11050" y="20344"/>
                    <a:pt x="11646" y="19162"/>
                    <a:pt x="12426" y="18130"/>
                  </a:cubicBezTo>
                  <a:cubicBezTo>
                    <a:pt x="14041" y="15990"/>
                    <a:pt x="16124" y="14861"/>
                    <a:pt x="18238" y="14714"/>
                  </a:cubicBezTo>
                  <a:lnTo>
                    <a:pt x="21600" y="7233"/>
                  </a:lnTo>
                  <a:lnTo>
                    <a:pt x="18352" y="0"/>
                  </a:lnTo>
                  <a:close/>
                </a:path>
              </a:pathLst>
            </a:custGeom>
            <a:solidFill>
              <a:schemeClr val="accent1"/>
            </a:solidFill>
            <a:ln>
              <a:noFill/>
            </a:ln>
            <a:extLst>
              <a:ext uri="{91240B29-F687-4F45-9708-019B960494DF}">
                <a14:hiddenLine xmlns:a14="http://schemas.microsoft.com/office/drawing/2010/main" w="12700" cap="flat">
                  <a:solidFill>
                    <a:srgbClr val="000000"/>
                  </a:solidFill>
                  <a:miter lim="400000"/>
                  <a:headEnd/>
                  <a:tailEnd/>
                </a14:hiddenLine>
              </a:ext>
            </a:extLst>
          </p:spPr>
          <p:txBody>
            <a:bodyPr lIns="19050" tIns="19050" rIns="19050" bIns="19050" anchor="ctr"/>
            <a:lstStyle/>
            <a:p>
              <a:endParaRPr lang="en-US" sz="1200" dirty="0">
                <a:latin typeface="Lato Light" panose="020F0502020204030203" pitchFamily="34" charset="0"/>
              </a:endParaRPr>
            </a:p>
          </p:txBody>
        </p:sp>
        <p:sp>
          <p:nvSpPr>
            <p:cNvPr id="24" name="Фигура">
              <a:extLst>
                <a:ext uri="{FF2B5EF4-FFF2-40B4-BE49-F238E27FC236}">
                  <a16:creationId xmlns:a16="http://schemas.microsoft.com/office/drawing/2014/main" id="{6024C37D-4FB7-684E-BCB3-D22B0B5BBDAD}"/>
                </a:ext>
              </a:extLst>
            </p:cNvPr>
            <p:cNvSpPr>
              <a:spLocks/>
            </p:cNvSpPr>
            <p:nvPr/>
          </p:nvSpPr>
          <p:spPr bwMode="auto">
            <a:xfrm>
              <a:off x="17677416" y="2157219"/>
              <a:ext cx="4310624" cy="4373962"/>
            </a:xfrm>
            <a:custGeom>
              <a:avLst/>
              <a:gdLst>
                <a:gd name="T0" fmla="*/ 2059385 w 21600"/>
                <a:gd name="T1" fmla="*/ 2089548 h 21600"/>
                <a:gd name="T2" fmla="*/ 2059385 w 21600"/>
                <a:gd name="T3" fmla="*/ 2089548 h 21600"/>
                <a:gd name="T4" fmla="*/ 2059385 w 21600"/>
                <a:gd name="T5" fmla="*/ 2089548 h 21600"/>
                <a:gd name="T6" fmla="*/ 2059385 w 21600"/>
                <a:gd name="T7" fmla="*/ 2089548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189" y="0"/>
                  </a:moveTo>
                  <a:lnTo>
                    <a:pt x="4096" y="6476"/>
                  </a:lnTo>
                  <a:lnTo>
                    <a:pt x="0" y="13259"/>
                  </a:lnTo>
                  <a:cubicBezTo>
                    <a:pt x="2328" y="13522"/>
                    <a:pt x="4587" y="14525"/>
                    <a:pt x="6373" y="16285"/>
                  </a:cubicBezTo>
                  <a:cubicBezTo>
                    <a:pt x="7433" y="17330"/>
                    <a:pt x="8223" y="18540"/>
                    <a:pt x="8748" y="19830"/>
                  </a:cubicBezTo>
                  <a:lnTo>
                    <a:pt x="16507" y="21600"/>
                  </a:lnTo>
                  <a:lnTo>
                    <a:pt x="21600" y="15930"/>
                  </a:lnTo>
                  <a:cubicBezTo>
                    <a:pt x="20440" y="12644"/>
                    <a:pt x="18528" y="9557"/>
                    <a:pt x="15864" y="6931"/>
                  </a:cubicBezTo>
                  <a:cubicBezTo>
                    <a:pt x="11505" y="2635"/>
                    <a:pt x="5895" y="328"/>
                    <a:pt x="189" y="0"/>
                  </a:cubicBezTo>
                  <a:close/>
                </a:path>
              </a:pathLst>
            </a:custGeom>
            <a:solidFill>
              <a:schemeClr val="accent2"/>
            </a:solidFill>
            <a:ln>
              <a:noFill/>
            </a:ln>
            <a:extLst>
              <a:ext uri="{91240B29-F687-4F45-9708-019B960494DF}">
                <a14:hiddenLine xmlns:a14="http://schemas.microsoft.com/office/drawing/2010/main" w="12700" cap="flat">
                  <a:solidFill>
                    <a:srgbClr val="000000"/>
                  </a:solidFill>
                  <a:miter lim="400000"/>
                  <a:headEnd/>
                  <a:tailEnd/>
                </a14:hiddenLine>
              </a:ext>
            </a:extLst>
          </p:spPr>
          <p:txBody>
            <a:bodyPr lIns="19050" tIns="19050" rIns="19050" bIns="19050" anchor="ctr"/>
            <a:lstStyle/>
            <a:p>
              <a:endParaRPr lang="en-US" sz="1200" dirty="0">
                <a:latin typeface="Lato Light" panose="020F0502020204030203" pitchFamily="34" charset="0"/>
              </a:endParaRPr>
            </a:p>
          </p:txBody>
        </p:sp>
        <p:sp>
          <p:nvSpPr>
            <p:cNvPr id="25" name="Фигура">
              <a:extLst>
                <a:ext uri="{FF2B5EF4-FFF2-40B4-BE49-F238E27FC236}">
                  <a16:creationId xmlns:a16="http://schemas.microsoft.com/office/drawing/2014/main" id="{148EEF43-C9A3-0B45-9115-38F1870BEFA5}"/>
                </a:ext>
              </a:extLst>
            </p:cNvPr>
            <p:cNvSpPr/>
            <p:nvPr/>
          </p:nvSpPr>
          <p:spPr bwMode="auto">
            <a:xfrm>
              <a:off x="12856462" y="5112339"/>
              <a:ext cx="3381190" cy="5461410"/>
            </a:xfrm>
            <a:custGeom>
              <a:avLst/>
              <a:gdLst/>
              <a:ahLst/>
              <a:cxnLst>
                <a:cxn ang="0">
                  <a:pos x="wd2" y="hd2"/>
                </a:cxn>
                <a:cxn ang="5400000">
                  <a:pos x="wd2" y="hd2"/>
                </a:cxn>
                <a:cxn ang="10800000">
                  <a:pos x="wd2" y="hd2"/>
                </a:cxn>
                <a:cxn ang="16200000">
                  <a:pos x="wd2" y="hd2"/>
                </a:cxn>
              </a:cxnLst>
              <a:rect l="0" t="0" r="r" b="b"/>
              <a:pathLst>
                <a:path w="19935" h="21600" extrusionOk="0">
                  <a:moveTo>
                    <a:pt x="10285" y="0"/>
                  </a:moveTo>
                  <a:lnTo>
                    <a:pt x="1124" y="1385"/>
                  </a:lnTo>
                  <a:cubicBezTo>
                    <a:pt x="-1665" y="7847"/>
                    <a:pt x="734" y="15104"/>
                    <a:pt x="8326" y="20197"/>
                  </a:cubicBezTo>
                  <a:cubicBezTo>
                    <a:pt x="9074" y="20699"/>
                    <a:pt x="9855" y="21166"/>
                    <a:pt x="10662" y="21600"/>
                  </a:cubicBezTo>
                  <a:lnTo>
                    <a:pt x="11504" y="15410"/>
                  </a:lnTo>
                  <a:lnTo>
                    <a:pt x="19935" y="12973"/>
                  </a:lnTo>
                  <a:cubicBezTo>
                    <a:pt x="19788" y="12884"/>
                    <a:pt x="19636" y="12799"/>
                    <a:pt x="19494" y="12704"/>
                  </a:cubicBezTo>
                  <a:cubicBezTo>
                    <a:pt x="16198" y="10493"/>
                    <a:pt x="15113" y="7367"/>
                    <a:pt x="16218" y="4546"/>
                  </a:cubicBezTo>
                  <a:lnTo>
                    <a:pt x="10285" y="0"/>
                  </a:lnTo>
                  <a:close/>
                </a:path>
              </a:pathLst>
            </a:custGeom>
            <a:solidFill>
              <a:schemeClr val="accent5">
                <a:lumMod val="75000"/>
              </a:schemeClr>
            </a:solidFill>
            <a:ln w="12700" cap="flat">
              <a:noFill/>
              <a:miter lim="400000"/>
            </a:ln>
            <a:effectLst/>
          </p:spPr>
          <p:txBody>
            <a:bodyPr lIns="19050" tIns="19050" rIns="19050" bIns="19050" anchor="ctr"/>
            <a:lstStyle/>
            <a:p>
              <a:pPr>
                <a:defRPr sz="3200">
                  <a:solidFill>
                    <a:srgbClr val="FFFFFF"/>
                  </a:solidFill>
                </a:defRPr>
              </a:pPr>
              <a:endParaRPr sz="1200" kern="0" dirty="0">
                <a:solidFill>
                  <a:srgbClr val="FFFFFF"/>
                </a:solidFill>
                <a:latin typeface="Lato Light" panose="020F0502020204030203" pitchFamily="34" charset="0"/>
                <a:ea typeface="Lato Light" panose="020F0502020204030203" pitchFamily="34" charset="0"/>
                <a:cs typeface="Lato Light" panose="020F0502020204030203" pitchFamily="34" charset="0"/>
                <a:sym typeface="Arial"/>
              </a:endParaRPr>
            </a:p>
          </p:txBody>
        </p:sp>
        <p:sp>
          <p:nvSpPr>
            <p:cNvPr id="26" name="Фигура">
              <a:extLst>
                <a:ext uri="{FF2B5EF4-FFF2-40B4-BE49-F238E27FC236}">
                  <a16:creationId xmlns:a16="http://schemas.microsoft.com/office/drawing/2014/main" id="{86DF59FE-E20B-654D-B0E3-D56A0A56A7C3}"/>
                </a:ext>
              </a:extLst>
            </p:cNvPr>
            <p:cNvSpPr/>
            <p:nvPr/>
          </p:nvSpPr>
          <p:spPr bwMode="auto">
            <a:xfrm>
              <a:off x="18763360" y="5559001"/>
              <a:ext cx="3460944" cy="5079262"/>
            </a:xfrm>
            <a:custGeom>
              <a:avLst/>
              <a:gdLst/>
              <a:ahLst/>
              <a:cxnLst>
                <a:cxn ang="0">
                  <a:pos x="wd2" y="hd2"/>
                </a:cxn>
                <a:cxn ang="5400000">
                  <a:pos x="wd2" y="hd2"/>
                </a:cxn>
                <a:cxn ang="10800000">
                  <a:pos x="wd2" y="hd2"/>
                </a:cxn>
                <a:cxn ang="16200000">
                  <a:pos x="wd2" y="hd2"/>
                </a:cxn>
              </a:cxnLst>
              <a:rect l="0" t="0" r="r" b="b"/>
              <a:pathLst>
                <a:path w="21582" h="21600" extrusionOk="0">
                  <a:moveTo>
                    <a:pt x="20579" y="0"/>
                  </a:moveTo>
                  <a:lnTo>
                    <a:pt x="14267" y="4858"/>
                  </a:lnTo>
                  <a:lnTo>
                    <a:pt x="4572" y="3330"/>
                  </a:lnTo>
                  <a:cubicBezTo>
                    <a:pt x="5497" y="6258"/>
                    <a:pt x="4302" y="9433"/>
                    <a:pt x="966" y="11708"/>
                  </a:cubicBezTo>
                  <a:cubicBezTo>
                    <a:pt x="656" y="11920"/>
                    <a:pt x="332" y="12119"/>
                    <a:pt x="0" y="12305"/>
                  </a:cubicBezTo>
                  <a:lnTo>
                    <a:pt x="881" y="19003"/>
                  </a:lnTo>
                  <a:lnTo>
                    <a:pt x="9690" y="21600"/>
                  </a:lnTo>
                  <a:cubicBezTo>
                    <a:pt x="10764" y="21043"/>
                    <a:pt x="11797" y="20435"/>
                    <a:pt x="12778" y="19766"/>
                  </a:cubicBezTo>
                  <a:cubicBezTo>
                    <a:pt x="18667" y="15749"/>
                    <a:pt x="21600" y="10482"/>
                    <a:pt x="21582" y="5217"/>
                  </a:cubicBezTo>
                  <a:cubicBezTo>
                    <a:pt x="21576" y="3462"/>
                    <a:pt x="21241" y="1708"/>
                    <a:pt x="20579" y="0"/>
                  </a:cubicBezTo>
                  <a:close/>
                </a:path>
              </a:pathLst>
            </a:custGeom>
            <a:solidFill>
              <a:schemeClr val="accent3"/>
            </a:solidFill>
            <a:ln w="12700" cap="flat">
              <a:noFill/>
              <a:miter lim="400000"/>
            </a:ln>
            <a:effectLst/>
          </p:spPr>
          <p:txBody>
            <a:bodyPr lIns="19050" tIns="19050" rIns="19050" bIns="19050" anchor="ctr"/>
            <a:lstStyle/>
            <a:p>
              <a:pPr>
                <a:defRPr sz="3200">
                  <a:solidFill>
                    <a:srgbClr val="FFFFFF"/>
                  </a:solidFill>
                </a:defRPr>
              </a:pPr>
              <a:endParaRPr sz="1200" kern="0" dirty="0">
                <a:solidFill>
                  <a:srgbClr val="FFFFFF"/>
                </a:solidFill>
                <a:latin typeface="Lato Light" panose="020F0502020204030203" pitchFamily="34" charset="0"/>
                <a:ea typeface="Lato Light" panose="020F0502020204030203" pitchFamily="34" charset="0"/>
                <a:cs typeface="Lato Light" panose="020F0502020204030203" pitchFamily="34" charset="0"/>
                <a:sym typeface="Arial"/>
              </a:endParaRPr>
            </a:p>
          </p:txBody>
        </p:sp>
        <p:sp>
          <p:nvSpPr>
            <p:cNvPr id="27" name="Фигура">
              <a:extLst>
                <a:ext uri="{FF2B5EF4-FFF2-40B4-BE49-F238E27FC236}">
                  <a16:creationId xmlns:a16="http://schemas.microsoft.com/office/drawing/2014/main" id="{FAD9671E-09F3-F049-B1FC-F9F7995B818C}"/>
                </a:ext>
              </a:extLst>
            </p:cNvPr>
            <p:cNvSpPr/>
            <p:nvPr/>
          </p:nvSpPr>
          <p:spPr bwMode="auto">
            <a:xfrm>
              <a:off x="14822711" y="8510016"/>
              <a:ext cx="5335142" cy="3018982"/>
            </a:xfrm>
            <a:custGeom>
              <a:avLst/>
              <a:gdLst/>
              <a:ahLst/>
              <a:cxnLst>
                <a:cxn ang="0">
                  <a:pos x="wd2" y="hd2"/>
                </a:cxn>
                <a:cxn ang="5400000">
                  <a:pos x="wd2" y="hd2"/>
                </a:cxn>
                <a:cxn ang="10800000">
                  <a:pos x="wd2" y="hd2"/>
                </a:cxn>
                <a:cxn ang="16200000">
                  <a:pos x="wd2" y="hd2"/>
                </a:cxn>
              </a:cxnLst>
              <a:rect l="0" t="0" r="r" b="b"/>
              <a:pathLst>
                <a:path w="21600" h="19770" extrusionOk="0">
                  <a:moveTo>
                    <a:pt x="6315" y="0"/>
                  </a:moveTo>
                  <a:lnTo>
                    <a:pt x="575" y="3998"/>
                  </a:lnTo>
                  <a:lnTo>
                    <a:pt x="0" y="14274"/>
                  </a:lnTo>
                  <a:cubicBezTo>
                    <a:pt x="6479" y="21446"/>
                    <a:pt x="15033" y="21600"/>
                    <a:pt x="21600" y="14731"/>
                  </a:cubicBezTo>
                  <a:lnTo>
                    <a:pt x="15901" y="10746"/>
                  </a:lnTo>
                  <a:lnTo>
                    <a:pt x="15324" y="364"/>
                  </a:lnTo>
                  <a:cubicBezTo>
                    <a:pt x="12530" y="2957"/>
                    <a:pt x="9041" y="2841"/>
                    <a:pt x="6315" y="0"/>
                  </a:cubicBezTo>
                  <a:close/>
                </a:path>
              </a:pathLst>
            </a:custGeom>
            <a:solidFill>
              <a:schemeClr val="accent4"/>
            </a:solidFill>
            <a:ln w="12700" cap="flat">
              <a:noFill/>
              <a:miter lim="400000"/>
            </a:ln>
            <a:effectLst/>
          </p:spPr>
          <p:txBody>
            <a:bodyPr lIns="19050" tIns="19050" rIns="19050" bIns="19050" anchor="ctr"/>
            <a:lstStyle/>
            <a:p>
              <a:pPr>
                <a:defRPr sz="3200">
                  <a:solidFill>
                    <a:srgbClr val="FFFFFF"/>
                  </a:solidFill>
                </a:defRPr>
              </a:pPr>
              <a:endParaRPr sz="1200" kern="0" dirty="0">
                <a:solidFill>
                  <a:srgbClr val="FFFFFF"/>
                </a:solidFill>
                <a:latin typeface="Lato Light" panose="020F0502020204030203" pitchFamily="34" charset="0"/>
                <a:ea typeface="Lato Light" panose="020F0502020204030203" pitchFamily="34" charset="0"/>
                <a:cs typeface="Lato Light" panose="020F0502020204030203" pitchFamily="34" charset="0"/>
                <a:sym typeface="Arial"/>
              </a:endParaRPr>
            </a:p>
          </p:txBody>
        </p:sp>
      </p:grpSp>
      <p:grpSp>
        <p:nvGrpSpPr>
          <p:cNvPr id="30" name="Group 29">
            <a:extLst>
              <a:ext uri="{FF2B5EF4-FFF2-40B4-BE49-F238E27FC236}">
                <a16:creationId xmlns:a16="http://schemas.microsoft.com/office/drawing/2014/main" id="{FAA82BE3-5972-DF4D-B7DE-DDFBCA9882B1}"/>
              </a:ext>
            </a:extLst>
          </p:cNvPr>
          <p:cNvGrpSpPr/>
          <p:nvPr/>
        </p:nvGrpSpPr>
        <p:grpSpPr>
          <a:xfrm>
            <a:off x="3512943" y="1348452"/>
            <a:ext cx="5166115" cy="5166114"/>
            <a:chOff x="7022711" y="2696903"/>
            <a:chExt cx="10332229" cy="10332228"/>
          </a:xfrm>
        </p:grpSpPr>
        <p:sp>
          <p:nvSpPr>
            <p:cNvPr id="18" name="Freeform 17">
              <a:extLst>
                <a:ext uri="{FF2B5EF4-FFF2-40B4-BE49-F238E27FC236}">
                  <a16:creationId xmlns:a16="http://schemas.microsoft.com/office/drawing/2014/main" id="{B89C462B-A773-3C40-8993-93A46B2E9AA0}"/>
                </a:ext>
              </a:extLst>
            </p:cNvPr>
            <p:cNvSpPr/>
            <p:nvPr/>
          </p:nvSpPr>
          <p:spPr>
            <a:xfrm>
              <a:off x="7022711" y="2696903"/>
              <a:ext cx="10332229" cy="10332228"/>
            </a:xfrm>
            <a:custGeom>
              <a:avLst/>
              <a:gdLst>
                <a:gd name="connsiteX0" fmla="*/ 5166114 w 10332229"/>
                <a:gd name="connsiteY0" fmla="*/ 587236 h 10332228"/>
                <a:gd name="connsiteX1" fmla="*/ 583505 w 10332229"/>
                <a:gd name="connsiteY1" fmla="*/ 5169845 h 10332228"/>
                <a:gd name="connsiteX2" fmla="*/ 5166114 w 10332229"/>
                <a:gd name="connsiteY2" fmla="*/ 9752454 h 10332228"/>
                <a:gd name="connsiteX3" fmla="*/ 9748723 w 10332229"/>
                <a:gd name="connsiteY3" fmla="*/ 5169845 h 10332228"/>
                <a:gd name="connsiteX4" fmla="*/ 5166114 w 10332229"/>
                <a:gd name="connsiteY4" fmla="*/ 587236 h 10332228"/>
                <a:gd name="connsiteX5" fmla="*/ 5166114 w 10332229"/>
                <a:gd name="connsiteY5" fmla="*/ 0 h 10332228"/>
                <a:gd name="connsiteX6" fmla="*/ 10332229 w 10332229"/>
                <a:gd name="connsiteY6" fmla="*/ 5166114 h 10332228"/>
                <a:gd name="connsiteX7" fmla="*/ 5166114 w 10332229"/>
                <a:gd name="connsiteY7" fmla="*/ 10332228 h 10332228"/>
                <a:gd name="connsiteX8" fmla="*/ 0 w 10332229"/>
                <a:gd name="connsiteY8" fmla="*/ 5166114 h 10332228"/>
                <a:gd name="connsiteX9" fmla="*/ 5166114 w 10332229"/>
                <a:gd name="connsiteY9" fmla="*/ 0 h 10332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332229" h="10332228">
                  <a:moveTo>
                    <a:pt x="5166114" y="587236"/>
                  </a:moveTo>
                  <a:cubicBezTo>
                    <a:pt x="2635209" y="587236"/>
                    <a:pt x="583505" y="2638940"/>
                    <a:pt x="583505" y="5169845"/>
                  </a:cubicBezTo>
                  <a:cubicBezTo>
                    <a:pt x="583505" y="7700750"/>
                    <a:pt x="2635209" y="9752454"/>
                    <a:pt x="5166114" y="9752454"/>
                  </a:cubicBezTo>
                  <a:cubicBezTo>
                    <a:pt x="7697019" y="9752454"/>
                    <a:pt x="9748723" y="7700750"/>
                    <a:pt x="9748723" y="5169845"/>
                  </a:cubicBezTo>
                  <a:cubicBezTo>
                    <a:pt x="9748723" y="2638940"/>
                    <a:pt x="7697019" y="587236"/>
                    <a:pt x="5166114" y="587236"/>
                  </a:cubicBezTo>
                  <a:close/>
                  <a:moveTo>
                    <a:pt x="5166114" y="0"/>
                  </a:moveTo>
                  <a:cubicBezTo>
                    <a:pt x="8019280" y="0"/>
                    <a:pt x="10332229" y="2312948"/>
                    <a:pt x="10332229" y="5166114"/>
                  </a:cubicBezTo>
                  <a:cubicBezTo>
                    <a:pt x="10332229" y="8019280"/>
                    <a:pt x="8019280" y="10332228"/>
                    <a:pt x="5166114" y="10332228"/>
                  </a:cubicBezTo>
                  <a:cubicBezTo>
                    <a:pt x="2312948" y="10332228"/>
                    <a:pt x="0" y="8019280"/>
                    <a:pt x="0" y="5166114"/>
                  </a:cubicBezTo>
                  <a:cubicBezTo>
                    <a:pt x="0" y="2312948"/>
                    <a:pt x="2312948" y="0"/>
                    <a:pt x="5166114"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Donut 28">
              <a:extLst>
                <a:ext uri="{FF2B5EF4-FFF2-40B4-BE49-F238E27FC236}">
                  <a16:creationId xmlns:a16="http://schemas.microsoft.com/office/drawing/2014/main" id="{228D0A22-45F7-2F47-9B41-42102D1AD284}"/>
                </a:ext>
              </a:extLst>
            </p:cNvPr>
            <p:cNvSpPr/>
            <p:nvPr/>
          </p:nvSpPr>
          <p:spPr>
            <a:xfrm>
              <a:off x="10483230" y="6143527"/>
              <a:ext cx="3411190" cy="3411190"/>
            </a:xfrm>
            <a:prstGeom prst="donu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grpSp>
      <p:sp>
        <p:nvSpPr>
          <p:cNvPr id="2" name="TextBox 1">
            <a:extLst>
              <a:ext uri="{FF2B5EF4-FFF2-40B4-BE49-F238E27FC236}">
                <a16:creationId xmlns:a16="http://schemas.microsoft.com/office/drawing/2014/main" id="{B05994D5-F395-034A-874F-6A7D0137B214}"/>
              </a:ext>
            </a:extLst>
          </p:cNvPr>
          <p:cNvSpPr txBox="1"/>
          <p:nvPr/>
        </p:nvSpPr>
        <p:spPr>
          <a:xfrm>
            <a:off x="3144722" y="306186"/>
            <a:ext cx="590257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SLIDE</a:t>
            </a:r>
          </a:p>
        </p:txBody>
      </p:sp>
      <p:sp>
        <p:nvSpPr>
          <p:cNvPr id="3" name="TextBox 2">
            <a:extLst>
              <a:ext uri="{FF2B5EF4-FFF2-40B4-BE49-F238E27FC236}">
                <a16:creationId xmlns:a16="http://schemas.microsoft.com/office/drawing/2014/main" id="{1BE31EC3-58AF-DE44-B91A-54F82EF2031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9" name="TextBox 18">
            <a:extLst>
              <a:ext uri="{FF2B5EF4-FFF2-40B4-BE49-F238E27FC236}">
                <a16:creationId xmlns:a16="http://schemas.microsoft.com/office/drawing/2014/main" id="{CDB9311F-E768-3F4C-BC85-0974DCCDA5A8}"/>
              </a:ext>
            </a:extLst>
          </p:cNvPr>
          <p:cNvSpPr txBox="1"/>
          <p:nvPr/>
        </p:nvSpPr>
        <p:spPr>
          <a:xfrm>
            <a:off x="3512943" y="1552860"/>
            <a:ext cx="5166115" cy="4961706"/>
          </a:xfrm>
          <a:prstGeom prst="rect">
            <a:avLst/>
          </a:prstGeom>
          <a:noFill/>
        </p:spPr>
        <p:txBody>
          <a:bodyPr wrap="none" rtlCol="0" anchor="ctr" anchorCtr="0">
            <a:prstTxWarp prst="textArchUp">
              <a:avLst>
                <a:gd name="adj" fmla="val 10824446"/>
              </a:avLst>
            </a:prstTxWarp>
            <a:spAutoFit/>
          </a:bodyPr>
          <a:lstStyle/>
          <a:p>
            <a:pPr algn="ctr"/>
            <a:r>
              <a:rPr lang="en-US" sz="1200" b="1" dirty="0">
                <a:solidFill>
                  <a:schemeClr val="bg1"/>
                </a:solidFill>
                <a:latin typeface="Poppins" pitchFamily="2" charset="77"/>
                <a:ea typeface="League Spartan" charset="0"/>
                <a:cs typeface="Poppins" pitchFamily="2" charset="77"/>
              </a:rPr>
              <a:t>STRATEGIC MAP</a:t>
            </a:r>
          </a:p>
        </p:txBody>
      </p:sp>
      <p:sp>
        <p:nvSpPr>
          <p:cNvPr id="21" name="TextBox 20">
            <a:extLst>
              <a:ext uri="{FF2B5EF4-FFF2-40B4-BE49-F238E27FC236}">
                <a16:creationId xmlns:a16="http://schemas.microsoft.com/office/drawing/2014/main" id="{3B43C45F-716F-8B4B-9C66-7A3965F04D36}"/>
              </a:ext>
            </a:extLst>
          </p:cNvPr>
          <p:cNvSpPr txBox="1"/>
          <p:nvPr/>
        </p:nvSpPr>
        <p:spPr>
          <a:xfrm rot="5400000">
            <a:off x="3410739" y="1443708"/>
            <a:ext cx="5166115" cy="4961706"/>
          </a:xfrm>
          <a:prstGeom prst="rect">
            <a:avLst/>
          </a:prstGeom>
          <a:noFill/>
        </p:spPr>
        <p:txBody>
          <a:bodyPr vert="horz" wrap="none" rtlCol="0" anchor="ctr" anchorCtr="0">
            <a:prstTxWarp prst="textArchUp">
              <a:avLst>
                <a:gd name="adj" fmla="val 10824446"/>
              </a:avLst>
            </a:prstTxWarp>
            <a:spAutoFit/>
          </a:bodyPr>
          <a:lstStyle/>
          <a:p>
            <a:pPr algn="ctr"/>
            <a:r>
              <a:rPr lang="en-US" sz="1200" b="1" dirty="0">
                <a:solidFill>
                  <a:schemeClr val="bg1"/>
                </a:solidFill>
                <a:latin typeface="Poppins" pitchFamily="2" charset="77"/>
                <a:ea typeface="League Spartan" charset="0"/>
                <a:cs typeface="Poppins" pitchFamily="2" charset="77"/>
              </a:rPr>
              <a:t>PROCESSES &amp; SYSTEMS</a:t>
            </a:r>
          </a:p>
        </p:txBody>
      </p:sp>
      <p:sp>
        <p:nvSpPr>
          <p:cNvPr id="22" name="TextBox 21">
            <a:extLst>
              <a:ext uri="{FF2B5EF4-FFF2-40B4-BE49-F238E27FC236}">
                <a16:creationId xmlns:a16="http://schemas.microsoft.com/office/drawing/2014/main" id="{C8B16B9E-EA0D-1B41-98D6-CA7F133C40C5}"/>
              </a:ext>
            </a:extLst>
          </p:cNvPr>
          <p:cNvSpPr txBox="1"/>
          <p:nvPr/>
        </p:nvSpPr>
        <p:spPr>
          <a:xfrm rot="16200000">
            <a:off x="3622610" y="1443709"/>
            <a:ext cx="5166115" cy="4961706"/>
          </a:xfrm>
          <a:prstGeom prst="rect">
            <a:avLst/>
          </a:prstGeom>
          <a:noFill/>
        </p:spPr>
        <p:txBody>
          <a:bodyPr vert="horz" wrap="none" rtlCol="0" anchor="ctr" anchorCtr="0">
            <a:prstTxWarp prst="textArchUp">
              <a:avLst>
                <a:gd name="adj" fmla="val 10824446"/>
              </a:avLst>
            </a:prstTxWarp>
            <a:spAutoFit/>
          </a:bodyPr>
          <a:lstStyle/>
          <a:p>
            <a:pPr algn="ctr"/>
            <a:r>
              <a:rPr lang="en-US" sz="1200" b="1" dirty="0">
                <a:solidFill>
                  <a:schemeClr val="bg1"/>
                </a:solidFill>
                <a:latin typeface="Poppins" pitchFamily="2" charset="77"/>
                <a:ea typeface="League Spartan" charset="0"/>
                <a:cs typeface="Poppins" pitchFamily="2" charset="77"/>
              </a:rPr>
              <a:t>POLICIES &amp; METRICS</a:t>
            </a:r>
          </a:p>
        </p:txBody>
      </p:sp>
      <p:sp>
        <p:nvSpPr>
          <p:cNvPr id="20" name="TextBox 19">
            <a:extLst>
              <a:ext uri="{FF2B5EF4-FFF2-40B4-BE49-F238E27FC236}">
                <a16:creationId xmlns:a16="http://schemas.microsoft.com/office/drawing/2014/main" id="{FF0E3AE1-61A7-CB48-BE34-9313B5B2299E}"/>
              </a:ext>
            </a:extLst>
          </p:cNvPr>
          <p:cNvSpPr txBox="1"/>
          <p:nvPr/>
        </p:nvSpPr>
        <p:spPr>
          <a:xfrm>
            <a:off x="3512943" y="1438720"/>
            <a:ext cx="5166115" cy="4961706"/>
          </a:xfrm>
          <a:prstGeom prst="rect">
            <a:avLst/>
          </a:prstGeom>
          <a:noFill/>
        </p:spPr>
        <p:txBody>
          <a:bodyPr vert="horz" wrap="none" rtlCol="0" anchor="ctr" anchorCtr="0">
            <a:prstTxWarp prst="textArchDown">
              <a:avLst/>
            </a:prstTxWarp>
            <a:spAutoFit/>
          </a:bodyPr>
          <a:lstStyle/>
          <a:p>
            <a:pPr algn="ctr"/>
            <a:r>
              <a:rPr lang="en-US" sz="1200" b="1" dirty="0">
                <a:solidFill>
                  <a:schemeClr val="bg1"/>
                </a:solidFill>
                <a:latin typeface="Poppins" pitchFamily="2" charset="77"/>
                <a:ea typeface="League Spartan" charset="0"/>
                <a:cs typeface="Poppins" pitchFamily="2" charset="77"/>
              </a:rPr>
              <a:t>CULTURE &lt;&gt; ESSENCE</a:t>
            </a:r>
          </a:p>
        </p:txBody>
      </p:sp>
      <p:sp>
        <p:nvSpPr>
          <p:cNvPr id="31" name="TextBox 30">
            <a:extLst>
              <a:ext uri="{FF2B5EF4-FFF2-40B4-BE49-F238E27FC236}">
                <a16:creationId xmlns:a16="http://schemas.microsoft.com/office/drawing/2014/main" id="{602509E2-19ED-B947-8A87-3F9DD7BD171D}"/>
              </a:ext>
            </a:extLst>
          </p:cNvPr>
          <p:cNvSpPr txBox="1"/>
          <p:nvPr/>
        </p:nvSpPr>
        <p:spPr>
          <a:xfrm>
            <a:off x="5514675" y="3337952"/>
            <a:ext cx="1192398" cy="1201606"/>
          </a:xfrm>
          <a:prstGeom prst="rect">
            <a:avLst/>
          </a:prstGeom>
          <a:noFill/>
        </p:spPr>
        <p:txBody>
          <a:bodyPr vert="horz" wrap="none" rtlCol="0" anchor="ctr" anchorCtr="0">
            <a:prstTxWarp prst="textArchUp">
              <a:avLst>
                <a:gd name="adj" fmla="val 10761966"/>
              </a:avLst>
            </a:prstTxWarp>
            <a:spAutoFit/>
          </a:bodyPr>
          <a:lstStyle/>
          <a:p>
            <a:pPr algn="ctr"/>
            <a:r>
              <a:rPr lang="en-US" sz="1200" b="1" dirty="0">
                <a:solidFill>
                  <a:schemeClr val="bg1"/>
                </a:solidFill>
                <a:latin typeface="Poppins" pitchFamily="2" charset="77"/>
                <a:ea typeface="League Spartan" charset="0"/>
                <a:cs typeface="Poppins" pitchFamily="2" charset="77"/>
              </a:rPr>
              <a:t>ENGAGEMENT</a:t>
            </a:r>
          </a:p>
        </p:txBody>
      </p:sp>
      <p:sp>
        <p:nvSpPr>
          <p:cNvPr id="32" name="TextBox 31">
            <a:extLst>
              <a:ext uri="{FF2B5EF4-FFF2-40B4-BE49-F238E27FC236}">
                <a16:creationId xmlns:a16="http://schemas.microsoft.com/office/drawing/2014/main" id="{7D01BA53-8319-EE4F-8AED-374A10CE96A1}"/>
              </a:ext>
            </a:extLst>
          </p:cNvPr>
          <p:cNvSpPr txBox="1"/>
          <p:nvPr/>
        </p:nvSpPr>
        <p:spPr>
          <a:xfrm>
            <a:off x="5514675" y="3418557"/>
            <a:ext cx="1192398" cy="1201606"/>
          </a:xfrm>
          <a:prstGeom prst="rect">
            <a:avLst/>
          </a:prstGeom>
          <a:noFill/>
        </p:spPr>
        <p:txBody>
          <a:bodyPr vert="horz" wrap="none" rtlCol="0" anchor="ctr" anchorCtr="0">
            <a:prstTxWarp prst="textArchDown">
              <a:avLst>
                <a:gd name="adj" fmla="val 19742416"/>
              </a:avLst>
            </a:prstTxWarp>
            <a:spAutoFit/>
          </a:bodyPr>
          <a:lstStyle/>
          <a:p>
            <a:pPr algn="ctr"/>
            <a:r>
              <a:rPr lang="en-US" sz="1200" b="1" dirty="0">
                <a:solidFill>
                  <a:schemeClr val="bg1"/>
                </a:solidFill>
                <a:latin typeface="Poppins" pitchFamily="2" charset="77"/>
                <a:ea typeface="League Spartan" charset="0"/>
                <a:cs typeface="Poppins" pitchFamily="2" charset="77"/>
              </a:rPr>
              <a:t>RETENTION</a:t>
            </a:r>
          </a:p>
        </p:txBody>
      </p:sp>
      <p:sp>
        <p:nvSpPr>
          <p:cNvPr id="37" name="TextBox 36">
            <a:extLst>
              <a:ext uri="{FF2B5EF4-FFF2-40B4-BE49-F238E27FC236}">
                <a16:creationId xmlns:a16="http://schemas.microsoft.com/office/drawing/2014/main" id="{48C6371D-C015-394F-97CA-CEA1532F119C}"/>
              </a:ext>
            </a:extLst>
          </p:cNvPr>
          <p:cNvSpPr txBox="1"/>
          <p:nvPr/>
        </p:nvSpPr>
        <p:spPr>
          <a:xfrm rot="15784318">
            <a:off x="4487571" y="2321584"/>
            <a:ext cx="3207232" cy="3231999"/>
          </a:xfrm>
          <a:prstGeom prst="rect">
            <a:avLst/>
          </a:prstGeom>
          <a:noFill/>
        </p:spPr>
        <p:txBody>
          <a:bodyPr vert="horz" wrap="none" rtlCol="0" anchor="ctr" anchorCtr="0">
            <a:prstTxWarp prst="textArchUp">
              <a:avLst>
                <a:gd name="adj" fmla="val 10695136"/>
              </a:avLst>
            </a:prstTxWarp>
            <a:spAutoFit/>
          </a:bodyPr>
          <a:lstStyle/>
          <a:p>
            <a:pPr algn="ctr"/>
            <a:r>
              <a:rPr lang="en-US" sz="1600" b="1" dirty="0">
                <a:solidFill>
                  <a:schemeClr val="bg1"/>
                </a:solidFill>
                <a:latin typeface="Poppins" pitchFamily="2" charset="77"/>
                <a:ea typeface="League Spartan" charset="0"/>
                <a:cs typeface="Poppins" pitchFamily="2" charset="77"/>
              </a:rPr>
              <a:t>5. REWARD</a:t>
            </a:r>
          </a:p>
        </p:txBody>
      </p:sp>
      <p:sp>
        <p:nvSpPr>
          <p:cNvPr id="34" name="TextBox 33">
            <a:extLst>
              <a:ext uri="{FF2B5EF4-FFF2-40B4-BE49-F238E27FC236}">
                <a16:creationId xmlns:a16="http://schemas.microsoft.com/office/drawing/2014/main" id="{2068F8B0-9577-724B-AFE6-CC197DD0525E}"/>
              </a:ext>
            </a:extLst>
          </p:cNvPr>
          <p:cNvSpPr txBox="1"/>
          <p:nvPr/>
        </p:nvSpPr>
        <p:spPr>
          <a:xfrm rot="20066859">
            <a:off x="4489977" y="2321584"/>
            <a:ext cx="3207232" cy="3231999"/>
          </a:xfrm>
          <a:prstGeom prst="rect">
            <a:avLst/>
          </a:prstGeom>
          <a:noFill/>
        </p:spPr>
        <p:txBody>
          <a:bodyPr vert="horz" wrap="none" rtlCol="0" anchor="ctr" anchorCtr="0">
            <a:prstTxWarp prst="textArchUp">
              <a:avLst>
                <a:gd name="adj" fmla="val 10695136"/>
              </a:avLst>
            </a:prstTxWarp>
            <a:spAutoFit/>
          </a:bodyPr>
          <a:lstStyle/>
          <a:p>
            <a:pPr algn="ctr"/>
            <a:r>
              <a:rPr lang="en-US" sz="1600" b="1" dirty="0">
                <a:solidFill>
                  <a:schemeClr val="bg1"/>
                </a:solidFill>
                <a:latin typeface="Poppins" pitchFamily="2" charset="77"/>
                <a:ea typeface="League Spartan" charset="0"/>
                <a:cs typeface="Poppins" pitchFamily="2" charset="77"/>
              </a:rPr>
              <a:t>1. ATTRACT</a:t>
            </a:r>
          </a:p>
        </p:txBody>
      </p:sp>
      <p:sp>
        <p:nvSpPr>
          <p:cNvPr id="36" name="TextBox 35">
            <a:extLst>
              <a:ext uri="{FF2B5EF4-FFF2-40B4-BE49-F238E27FC236}">
                <a16:creationId xmlns:a16="http://schemas.microsoft.com/office/drawing/2014/main" id="{77B0F815-9F88-3949-9127-F35511061B15}"/>
              </a:ext>
            </a:extLst>
          </p:cNvPr>
          <p:cNvSpPr txBox="1"/>
          <p:nvPr/>
        </p:nvSpPr>
        <p:spPr>
          <a:xfrm rot="2842687">
            <a:off x="4487571" y="2321584"/>
            <a:ext cx="3207232" cy="3231999"/>
          </a:xfrm>
          <a:prstGeom prst="rect">
            <a:avLst/>
          </a:prstGeom>
          <a:noFill/>
        </p:spPr>
        <p:txBody>
          <a:bodyPr vert="horz" wrap="none" rtlCol="0" anchor="ctr" anchorCtr="0">
            <a:prstTxWarp prst="textArchUp">
              <a:avLst>
                <a:gd name="adj" fmla="val 10695136"/>
              </a:avLst>
            </a:prstTxWarp>
            <a:spAutoFit/>
          </a:bodyPr>
          <a:lstStyle/>
          <a:p>
            <a:pPr algn="ctr"/>
            <a:r>
              <a:rPr lang="en-US" sz="1600" b="1" dirty="0">
                <a:solidFill>
                  <a:schemeClr val="bg1"/>
                </a:solidFill>
                <a:latin typeface="Poppins" pitchFamily="2" charset="77"/>
                <a:ea typeface="League Spartan" charset="0"/>
                <a:cs typeface="Poppins" pitchFamily="2" charset="77"/>
              </a:rPr>
              <a:t>2. ENGAGE</a:t>
            </a:r>
          </a:p>
        </p:txBody>
      </p:sp>
      <p:sp>
        <p:nvSpPr>
          <p:cNvPr id="35" name="TextBox 34">
            <a:extLst>
              <a:ext uri="{FF2B5EF4-FFF2-40B4-BE49-F238E27FC236}">
                <a16:creationId xmlns:a16="http://schemas.microsoft.com/office/drawing/2014/main" id="{C8EDC19D-817B-8740-B8D8-06CF9D6B3546}"/>
              </a:ext>
            </a:extLst>
          </p:cNvPr>
          <p:cNvSpPr txBox="1"/>
          <p:nvPr/>
        </p:nvSpPr>
        <p:spPr>
          <a:xfrm rot="17988655">
            <a:off x="4492383" y="2321584"/>
            <a:ext cx="3207232" cy="3231999"/>
          </a:xfrm>
          <a:prstGeom prst="rect">
            <a:avLst/>
          </a:prstGeom>
          <a:noFill/>
        </p:spPr>
        <p:txBody>
          <a:bodyPr vert="horz" wrap="none" rtlCol="0" anchor="ctr" anchorCtr="0">
            <a:prstTxWarp prst="textArchDown">
              <a:avLst/>
            </a:prstTxWarp>
            <a:spAutoFit/>
          </a:bodyPr>
          <a:lstStyle/>
          <a:p>
            <a:pPr algn="ctr"/>
            <a:r>
              <a:rPr lang="en-US" sz="1600" b="1" dirty="0">
                <a:solidFill>
                  <a:schemeClr val="bg1"/>
                </a:solidFill>
                <a:latin typeface="Poppins" pitchFamily="2" charset="77"/>
                <a:ea typeface="League Spartan" charset="0"/>
                <a:cs typeface="Poppins" pitchFamily="2" charset="77"/>
              </a:rPr>
              <a:t>3. EVALUATE</a:t>
            </a:r>
          </a:p>
        </p:txBody>
      </p:sp>
      <p:sp>
        <p:nvSpPr>
          <p:cNvPr id="33" name="TextBox 32">
            <a:extLst>
              <a:ext uri="{FF2B5EF4-FFF2-40B4-BE49-F238E27FC236}">
                <a16:creationId xmlns:a16="http://schemas.microsoft.com/office/drawing/2014/main" id="{2D397150-C710-6549-A269-1A52BBEECCBF}"/>
              </a:ext>
            </a:extLst>
          </p:cNvPr>
          <p:cNvSpPr txBox="1"/>
          <p:nvPr/>
        </p:nvSpPr>
        <p:spPr>
          <a:xfrm rot="587732">
            <a:off x="4492384" y="2321584"/>
            <a:ext cx="3207232" cy="3231999"/>
          </a:xfrm>
          <a:prstGeom prst="rect">
            <a:avLst/>
          </a:prstGeom>
          <a:noFill/>
        </p:spPr>
        <p:txBody>
          <a:bodyPr vert="horz" wrap="none" rtlCol="0" anchor="ctr" anchorCtr="0">
            <a:prstTxWarp prst="textArchDown">
              <a:avLst/>
            </a:prstTxWarp>
            <a:spAutoFit/>
          </a:bodyPr>
          <a:lstStyle/>
          <a:p>
            <a:pPr algn="ctr"/>
            <a:r>
              <a:rPr lang="en-US" sz="1600" b="1" dirty="0">
                <a:solidFill>
                  <a:schemeClr val="bg1"/>
                </a:solidFill>
                <a:latin typeface="Poppins" pitchFamily="2" charset="77"/>
                <a:ea typeface="League Spartan" charset="0"/>
                <a:cs typeface="Poppins" pitchFamily="2" charset="77"/>
              </a:rPr>
              <a:t>4. DEVELOP</a:t>
            </a:r>
          </a:p>
        </p:txBody>
      </p:sp>
    </p:spTree>
    <p:extLst>
      <p:ext uri="{BB962C8B-B14F-4D97-AF65-F5344CB8AC3E}">
        <p14:creationId xmlns:p14="http://schemas.microsoft.com/office/powerpoint/2010/main" val="1128870179"/>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35A53FF-B479-EE4A-B1D9-805304835491}"/>
              </a:ext>
            </a:extLst>
          </p:cNvPr>
          <p:cNvSpPr txBox="1"/>
          <p:nvPr/>
        </p:nvSpPr>
        <p:spPr>
          <a:xfrm>
            <a:off x="3144722" y="306186"/>
            <a:ext cx="590257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SLIDE</a:t>
            </a:r>
          </a:p>
        </p:txBody>
      </p:sp>
      <p:sp>
        <p:nvSpPr>
          <p:cNvPr id="3" name="TextBox 2">
            <a:extLst>
              <a:ext uri="{FF2B5EF4-FFF2-40B4-BE49-F238E27FC236}">
                <a16:creationId xmlns:a16="http://schemas.microsoft.com/office/drawing/2014/main" id="{08BAD2AB-8C6E-674B-81C4-68B93873D54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7" name="Oval 6">
            <a:extLst>
              <a:ext uri="{FF2B5EF4-FFF2-40B4-BE49-F238E27FC236}">
                <a16:creationId xmlns:a16="http://schemas.microsoft.com/office/drawing/2014/main" id="{8C6FDD50-8224-144D-8920-0D7E04B33278}"/>
              </a:ext>
            </a:extLst>
          </p:cNvPr>
          <p:cNvSpPr/>
          <p:nvPr/>
        </p:nvSpPr>
        <p:spPr>
          <a:xfrm>
            <a:off x="5256212" y="3184958"/>
            <a:ext cx="1679576" cy="167957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0" name="Freeform 29">
            <a:extLst>
              <a:ext uri="{FF2B5EF4-FFF2-40B4-BE49-F238E27FC236}">
                <a16:creationId xmlns:a16="http://schemas.microsoft.com/office/drawing/2014/main" id="{BF0FE4F4-93AA-024D-BF71-C093DAC8BD90}"/>
              </a:ext>
            </a:extLst>
          </p:cNvPr>
          <p:cNvSpPr/>
          <p:nvPr/>
        </p:nvSpPr>
        <p:spPr>
          <a:xfrm>
            <a:off x="4361994" y="1572490"/>
            <a:ext cx="4186262" cy="4904510"/>
          </a:xfrm>
          <a:custGeom>
            <a:avLst/>
            <a:gdLst>
              <a:gd name="connsiteX0" fmla="*/ 1185089 w 8372524"/>
              <a:gd name="connsiteY0" fmla="*/ 7187432 h 9809020"/>
              <a:gd name="connsiteX1" fmla="*/ 1185090 w 8372524"/>
              <a:gd name="connsiteY1" fmla="*/ 7187433 h 9809020"/>
              <a:gd name="connsiteX2" fmla="*/ 3468013 w 8372524"/>
              <a:gd name="connsiteY2" fmla="*/ 8133051 h 9809020"/>
              <a:gd name="connsiteX3" fmla="*/ 5521665 w 8372524"/>
              <a:gd name="connsiteY3" fmla="*/ 7395809 h 9809020"/>
              <a:gd name="connsiteX4" fmla="*/ 5750936 w 8372524"/>
              <a:gd name="connsiteY4" fmla="*/ 7187434 h 9809020"/>
              <a:gd name="connsiteX5" fmla="*/ 6936025 w 8372524"/>
              <a:gd name="connsiteY5" fmla="*/ 8372523 h 9809020"/>
              <a:gd name="connsiteX6" fmla="*/ 6765695 w 8372524"/>
              <a:gd name="connsiteY6" fmla="*/ 8534917 h 9809020"/>
              <a:gd name="connsiteX7" fmla="*/ 3468013 w 8372524"/>
              <a:gd name="connsiteY7" fmla="*/ 9809020 h 9809020"/>
              <a:gd name="connsiteX8" fmla="*/ 1 w 8372524"/>
              <a:gd name="connsiteY8" fmla="*/ 8372522 h 9809020"/>
              <a:gd name="connsiteX9" fmla="*/ 0 w 8372524"/>
              <a:gd name="connsiteY9" fmla="*/ 8372521 h 9809020"/>
              <a:gd name="connsiteX10" fmla="*/ 8372522 w 8372524"/>
              <a:gd name="connsiteY10" fmla="*/ 4904431 h 9809020"/>
              <a:gd name="connsiteX11" fmla="*/ 8372524 w 8372524"/>
              <a:gd name="connsiteY11" fmla="*/ 4904510 h 9809020"/>
              <a:gd name="connsiteX12" fmla="*/ 8372522 w 8372524"/>
              <a:gd name="connsiteY12" fmla="*/ 4904589 h 9809020"/>
              <a:gd name="connsiteX13" fmla="*/ 3468013 w 8372524"/>
              <a:gd name="connsiteY13" fmla="*/ 0 h 9809020"/>
              <a:gd name="connsiteX14" fmla="*/ 6765695 w 8372524"/>
              <a:gd name="connsiteY14" fmla="*/ 1274103 h 9809020"/>
              <a:gd name="connsiteX15" fmla="*/ 6936025 w 8372524"/>
              <a:gd name="connsiteY15" fmla="*/ 1436497 h 9809020"/>
              <a:gd name="connsiteX16" fmla="*/ 5750936 w 8372524"/>
              <a:gd name="connsiteY16" fmla="*/ 2621587 h 9809020"/>
              <a:gd name="connsiteX17" fmla="*/ 5521665 w 8372524"/>
              <a:gd name="connsiteY17" fmla="*/ 2413211 h 9809020"/>
              <a:gd name="connsiteX18" fmla="*/ 3468013 w 8372524"/>
              <a:gd name="connsiteY18" fmla="*/ 1675969 h 9809020"/>
              <a:gd name="connsiteX19" fmla="*/ 1185090 w 8372524"/>
              <a:gd name="connsiteY19" fmla="*/ 2621587 h 9809020"/>
              <a:gd name="connsiteX20" fmla="*/ 1 w 8372524"/>
              <a:gd name="connsiteY20" fmla="*/ 1436498 h 9809020"/>
              <a:gd name="connsiteX21" fmla="*/ 3468013 w 8372524"/>
              <a:gd name="connsiteY21" fmla="*/ 0 h 980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372524" h="9809020">
                <a:moveTo>
                  <a:pt x="1185089" y="7187432"/>
                </a:moveTo>
                <a:lnTo>
                  <a:pt x="1185090" y="7187433"/>
                </a:lnTo>
                <a:cubicBezTo>
                  <a:pt x="1769341" y="7771684"/>
                  <a:pt x="2576476" y="8133051"/>
                  <a:pt x="3468013" y="8133051"/>
                </a:cubicBezTo>
                <a:cubicBezTo>
                  <a:pt x="4248108" y="8133051"/>
                  <a:pt x="4963583" y="7856380"/>
                  <a:pt x="5521665" y="7395809"/>
                </a:cubicBezTo>
                <a:lnTo>
                  <a:pt x="5750936" y="7187434"/>
                </a:lnTo>
                <a:lnTo>
                  <a:pt x="6936025" y="8372523"/>
                </a:lnTo>
                <a:lnTo>
                  <a:pt x="6765695" y="8534917"/>
                </a:lnTo>
                <a:cubicBezTo>
                  <a:pt x="5894717" y="9326539"/>
                  <a:pt x="4737710" y="9809020"/>
                  <a:pt x="3468013" y="9809020"/>
                </a:cubicBezTo>
                <a:cubicBezTo>
                  <a:pt x="2113670" y="9809020"/>
                  <a:pt x="887543" y="9260064"/>
                  <a:pt x="1" y="8372522"/>
                </a:cubicBezTo>
                <a:lnTo>
                  <a:pt x="0" y="8372521"/>
                </a:lnTo>
                <a:close/>
                <a:moveTo>
                  <a:pt x="8372522" y="4904431"/>
                </a:moveTo>
                <a:lnTo>
                  <a:pt x="8372524" y="4904510"/>
                </a:lnTo>
                <a:lnTo>
                  <a:pt x="8372522" y="4904589"/>
                </a:lnTo>
                <a:close/>
                <a:moveTo>
                  <a:pt x="3468013" y="0"/>
                </a:moveTo>
                <a:cubicBezTo>
                  <a:pt x="4737710" y="0"/>
                  <a:pt x="5894717" y="482481"/>
                  <a:pt x="6765695" y="1274103"/>
                </a:cubicBezTo>
                <a:lnTo>
                  <a:pt x="6936025" y="1436497"/>
                </a:lnTo>
                <a:lnTo>
                  <a:pt x="5750936" y="2621587"/>
                </a:lnTo>
                <a:lnTo>
                  <a:pt x="5521665" y="2413211"/>
                </a:lnTo>
                <a:cubicBezTo>
                  <a:pt x="4963583" y="1952641"/>
                  <a:pt x="4248108" y="1675969"/>
                  <a:pt x="3468013" y="1675969"/>
                </a:cubicBezTo>
                <a:cubicBezTo>
                  <a:pt x="2576476" y="1675969"/>
                  <a:pt x="1769341" y="2037336"/>
                  <a:pt x="1185090" y="2621587"/>
                </a:cubicBezTo>
                <a:lnTo>
                  <a:pt x="1" y="1436498"/>
                </a:lnTo>
                <a:cubicBezTo>
                  <a:pt x="887543" y="548956"/>
                  <a:pt x="2113670" y="0"/>
                  <a:pt x="3468013" y="0"/>
                </a:cubicBezTo>
                <a:close/>
              </a:path>
            </a:pathLst>
          </a:cu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2" name="Freeform 31">
            <a:extLst>
              <a:ext uri="{FF2B5EF4-FFF2-40B4-BE49-F238E27FC236}">
                <a16:creationId xmlns:a16="http://schemas.microsoft.com/office/drawing/2014/main" id="{24B54650-FFEC-F841-AF0E-4E031BD9412E}"/>
              </a:ext>
            </a:extLst>
          </p:cNvPr>
          <p:cNvSpPr/>
          <p:nvPr/>
        </p:nvSpPr>
        <p:spPr>
          <a:xfrm>
            <a:off x="4954691" y="2410691"/>
            <a:ext cx="2282619" cy="3228110"/>
          </a:xfrm>
          <a:custGeom>
            <a:avLst/>
            <a:gdLst>
              <a:gd name="connsiteX0" fmla="*/ 1092050 w 4565238"/>
              <a:gd name="connsiteY0" fmla="*/ 4418678 h 6456220"/>
              <a:gd name="connsiteX1" fmla="*/ 1092051 w 4565238"/>
              <a:gd name="connsiteY1" fmla="*/ 4418679 h 6456220"/>
              <a:gd name="connsiteX2" fmla="*/ 2282619 w 4565238"/>
              <a:gd name="connsiteY2" fmla="*/ 4911828 h 6456220"/>
              <a:gd name="connsiteX3" fmla="*/ 3473188 w 4565238"/>
              <a:gd name="connsiteY3" fmla="*/ 4418679 h 6456220"/>
              <a:gd name="connsiteX4" fmla="*/ 3473188 w 4565238"/>
              <a:gd name="connsiteY4" fmla="*/ 4418679 h 6456220"/>
              <a:gd name="connsiteX5" fmla="*/ 4565238 w 4565238"/>
              <a:gd name="connsiteY5" fmla="*/ 5510728 h 6456220"/>
              <a:gd name="connsiteX6" fmla="*/ 4565238 w 4565238"/>
              <a:gd name="connsiteY6" fmla="*/ 5510728 h 6456220"/>
              <a:gd name="connsiteX7" fmla="*/ 2282619 w 4565238"/>
              <a:gd name="connsiteY7" fmla="*/ 6456220 h 6456220"/>
              <a:gd name="connsiteX8" fmla="*/ 1 w 4565238"/>
              <a:gd name="connsiteY8" fmla="*/ 5510728 h 6456220"/>
              <a:gd name="connsiteX9" fmla="*/ 0 w 4565238"/>
              <a:gd name="connsiteY9" fmla="*/ 5510728 h 6456220"/>
              <a:gd name="connsiteX10" fmla="*/ 2282619 w 4565238"/>
              <a:gd name="connsiteY10" fmla="*/ 0 h 6456220"/>
              <a:gd name="connsiteX11" fmla="*/ 4335997 w 4565238"/>
              <a:gd name="connsiteY11" fmla="*/ 737144 h 6456220"/>
              <a:gd name="connsiteX12" fmla="*/ 4565236 w 4565238"/>
              <a:gd name="connsiteY12" fmla="*/ 945491 h 6456220"/>
              <a:gd name="connsiteX13" fmla="*/ 3473187 w 4565238"/>
              <a:gd name="connsiteY13" fmla="*/ 2037541 h 6456220"/>
              <a:gd name="connsiteX14" fmla="*/ 3353620 w 4565238"/>
              <a:gd name="connsiteY14" fmla="*/ 1928872 h 6456220"/>
              <a:gd name="connsiteX15" fmla="*/ 2282619 w 4565238"/>
              <a:gd name="connsiteY15" fmla="*/ 1544392 h 6456220"/>
              <a:gd name="connsiteX16" fmla="*/ 1211618 w 4565238"/>
              <a:gd name="connsiteY16" fmla="*/ 1928872 h 6456220"/>
              <a:gd name="connsiteX17" fmla="*/ 1092051 w 4565238"/>
              <a:gd name="connsiteY17" fmla="*/ 2037541 h 6456220"/>
              <a:gd name="connsiteX18" fmla="*/ 1 w 4565238"/>
              <a:gd name="connsiteY18" fmla="*/ 945491 h 6456220"/>
              <a:gd name="connsiteX19" fmla="*/ 229241 w 4565238"/>
              <a:gd name="connsiteY19" fmla="*/ 737144 h 6456220"/>
              <a:gd name="connsiteX20" fmla="*/ 2282619 w 4565238"/>
              <a:gd name="connsiteY20" fmla="*/ 0 h 645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565238" h="6456220">
                <a:moveTo>
                  <a:pt x="1092050" y="4418678"/>
                </a:moveTo>
                <a:lnTo>
                  <a:pt x="1092051" y="4418679"/>
                </a:lnTo>
                <a:cubicBezTo>
                  <a:pt x="1396744" y="4723372"/>
                  <a:pt x="1817673" y="4911828"/>
                  <a:pt x="2282619" y="4911828"/>
                </a:cubicBezTo>
                <a:cubicBezTo>
                  <a:pt x="2747565" y="4911828"/>
                  <a:pt x="3168495" y="4723372"/>
                  <a:pt x="3473188" y="4418679"/>
                </a:cubicBezTo>
                <a:lnTo>
                  <a:pt x="3473188" y="4418679"/>
                </a:lnTo>
                <a:lnTo>
                  <a:pt x="4565238" y="5510728"/>
                </a:lnTo>
                <a:lnTo>
                  <a:pt x="4565238" y="5510728"/>
                </a:lnTo>
                <a:cubicBezTo>
                  <a:pt x="3981065" y="6094902"/>
                  <a:pt x="3174037" y="6456220"/>
                  <a:pt x="2282619" y="6456220"/>
                </a:cubicBezTo>
                <a:cubicBezTo>
                  <a:pt x="1391201" y="6456220"/>
                  <a:pt x="584174" y="6094902"/>
                  <a:pt x="1" y="5510728"/>
                </a:cubicBezTo>
                <a:lnTo>
                  <a:pt x="0" y="5510728"/>
                </a:lnTo>
                <a:close/>
                <a:moveTo>
                  <a:pt x="2282619" y="0"/>
                </a:moveTo>
                <a:cubicBezTo>
                  <a:pt x="3062610" y="0"/>
                  <a:pt x="3777989" y="276635"/>
                  <a:pt x="4335997" y="737144"/>
                </a:cubicBezTo>
                <a:lnTo>
                  <a:pt x="4565236" y="945491"/>
                </a:lnTo>
                <a:lnTo>
                  <a:pt x="3473187" y="2037541"/>
                </a:lnTo>
                <a:lnTo>
                  <a:pt x="3353620" y="1928872"/>
                </a:lnTo>
                <a:cubicBezTo>
                  <a:pt x="3062574" y="1688679"/>
                  <a:pt x="2689447" y="1544392"/>
                  <a:pt x="2282619" y="1544392"/>
                </a:cubicBezTo>
                <a:cubicBezTo>
                  <a:pt x="1875791" y="1544392"/>
                  <a:pt x="1502664" y="1688679"/>
                  <a:pt x="1211618" y="1928872"/>
                </a:cubicBezTo>
                <a:lnTo>
                  <a:pt x="1092051" y="2037541"/>
                </a:lnTo>
                <a:lnTo>
                  <a:pt x="1" y="945491"/>
                </a:lnTo>
                <a:lnTo>
                  <a:pt x="229241" y="737144"/>
                </a:lnTo>
                <a:cubicBezTo>
                  <a:pt x="787249" y="276635"/>
                  <a:pt x="1502628" y="0"/>
                  <a:pt x="2282619" y="0"/>
                </a:cubicBez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0" name="TextBox 39">
            <a:extLst>
              <a:ext uri="{FF2B5EF4-FFF2-40B4-BE49-F238E27FC236}">
                <a16:creationId xmlns:a16="http://schemas.microsoft.com/office/drawing/2014/main" id="{28A25CB6-1728-9C4C-8362-92DBC2CF69CE}"/>
              </a:ext>
            </a:extLst>
          </p:cNvPr>
          <p:cNvSpPr txBox="1"/>
          <p:nvPr/>
        </p:nvSpPr>
        <p:spPr>
          <a:xfrm>
            <a:off x="5616433" y="3855468"/>
            <a:ext cx="102624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STORIES</a:t>
            </a:r>
          </a:p>
        </p:txBody>
      </p:sp>
      <p:sp>
        <p:nvSpPr>
          <p:cNvPr id="41" name="TextBox 40">
            <a:extLst>
              <a:ext uri="{FF2B5EF4-FFF2-40B4-BE49-F238E27FC236}">
                <a16:creationId xmlns:a16="http://schemas.microsoft.com/office/drawing/2014/main" id="{2D14DE0F-5C5F-AC40-B4FD-C470233D85BB}"/>
              </a:ext>
            </a:extLst>
          </p:cNvPr>
          <p:cNvSpPr txBox="1"/>
          <p:nvPr/>
        </p:nvSpPr>
        <p:spPr>
          <a:xfrm>
            <a:off x="4840248" y="2857984"/>
            <a:ext cx="2523744" cy="2523744"/>
          </a:xfrm>
          <a:prstGeom prst="rect">
            <a:avLst/>
          </a:prstGeom>
          <a:noFill/>
        </p:spPr>
        <p:txBody>
          <a:bodyPr wrap="none" rtlCol="0" anchor="ctr" anchorCtr="0">
            <a:prstTxWarp prst="textArchUp">
              <a:avLst/>
            </a:prstTxWarp>
            <a:spAutoFit/>
          </a:bodyPr>
          <a:lstStyle/>
          <a:p>
            <a:pPr algn="ctr"/>
            <a:r>
              <a:rPr lang="en-US" sz="1600" b="1" dirty="0">
                <a:solidFill>
                  <a:schemeClr val="bg1"/>
                </a:solidFill>
                <a:latin typeface="Poppins" pitchFamily="2" charset="77"/>
                <a:ea typeface="League Spartan" charset="0"/>
                <a:cs typeface="Poppins" pitchFamily="2" charset="77"/>
              </a:rPr>
              <a:t>STORYTELLERS</a:t>
            </a:r>
          </a:p>
        </p:txBody>
      </p:sp>
      <p:sp>
        <p:nvSpPr>
          <p:cNvPr id="42" name="TextBox 41">
            <a:extLst>
              <a:ext uri="{FF2B5EF4-FFF2-40B4-BE49-F238E27FC236}">
                <a16:creationId xmlns:a16="http://schemas.microsoft.com/office/drawing/2014/main" id="{10454ED7-281C-7A43-8565-387C60445C52}"/>
              </a:ext>
            </a:extLst>
          </p:cNvPr>
          <p:cNvSpPr txBox="1"/>
          <p:nvPr/>
        </p:nvSpPr>
        <p:spPr>
          <a:xfrm>
            <a:off x="3931158" y="2045804"/>
            <a:ext cx="4329684" cy="4329684"/>
          </a:xfrm>
          <a:prstGeom prst="rect">
            <a:avLst/>
          </a:prstGeom>
          <a:noFill/>
        </p:spPr>
        <p:txBody>
          <a:bodyPr wrap="none" rtlCol="0" anchor="ctr" anchorCtr="0">
            <a:prstTxWarp prst="textArchUp">
              <a:avLst/>
            </a:prstTxWarp>
            <a:spAutoFit/>
          </a:bodyPr>
          <a:lstStyle/>
          <a:p>
            <a:pPr algn="ctr"/>
            <a:r>
              <a:rPr lang="en-US" sz="1600" b="1" dirty="0">
                <a:solidFill>
                  <a:schemeClr val="bg1"/>
                </a:solidFill>
                <a:latin typeface="Poppins" pitchFamily="2" charset="77"/>
                <a:ea typeface="League Spartan" charset="0"/>
                <a:cs typeface="Poppins" pitchFamily="2" charset="77"/>
              </a:rPr>
              <a:t>EXPERIENCES</a:t>
            </a:r>
          </a:p>
        </p:txBody>
      </p:sp>
      <p:sp>
        <p:nvSpPr>
          <p:cNvPr id="43" name="TextBox 42">
            <a:extLst>
              <a:ext uri="{FF2B5EF4-FFF2-40B4-BE49-F238E27FC236}">
                <a16:creationId xmlns:a16="http://schemas.microsoft.com/office/drawing/2014/main" id="{331705E1-3713-754B-B97F-097A8AE2E637}"/>
              </a:ext>
            </a:extLst>
          </p:cNvPr>
          <p:cNvSpPr txBox="1"/>
          <p:nvPr/>
        </p:nvSpPr>
        <p:spPr>
          <a:xfrm>
            <a:off x="3937870" y="1781112"/>
            <a:ext cx="4329684" cy="4330931"/>
          </a:xfrm>
          <a:prstGeom prst="rect">
            <a:avLst/>
          </a:prstGeom>
          <a:noFill/>
        </p:spPr>
        <p:txBody>
          <a:bodyPr wrap="none" rtlCol="0" anchor="ctr" anchorCtr="0">
            <a:prstTxWarp prst="textArchDown">
              <a:avLst/>
            </a:prstTxWarp>
            <a:spAutoFit/>
          </a:bodyPr>
          <a:lstStyle/>
          <a:p>
            <a:pPr algn="ctr"/>
            <a:r>
              <a:rPr lang="en-US" sz="1600" b="1" dirty="0">
                <a:solidFill>
                  <a:schemeClr val="bg1"/>
                </a:solidFill>
                <a:latin typeface="Poppins" pitchFamily="2" charset="77"/>
                <a:ea typeface="League Spartan" charset="0"/>
                <a:cs typeface="Poppins" pitchFamily="2" charset="77"/>
              </a:rPr>
              <a:t>TARGET AUDIENCE</a:t>
            </a:r>
          </a:p>
        </p:txBody>
      </p:sp>
      <p:sp>
        <p:nvSpPr>
          <p:cNvPr id="44" name="TextBox 43">
            <a:extLst>
              <a:ext uri="{FF2B5EF4-FFF2-40B4-BE49-F238E27FC236}">
                <a16:creationId xmlns:a16="http://schemas.microsoft.com/office/drawing/2014/main" id="{31B7D81C-1ED0-704A-90D5-7176077F72E3}"/>
              </a:ext>
            </a:extLst>
          </p:cNvPr>
          <p:cNvSpPr txBox="1"/>
          <p:nvPr/>
        </p:nvSpPr>
        <p:spPr>
          <a:xfrm>
            <a:off x="4846960" y="2761732"/>
            <a:ext cx="2523744" cy="2523779"/>
          </a:xfrm>
          <a:prstGeom prst="rect">
            <a:avLst/>
          </a:prstGeom>
          <a:noFill/>
        </p:spPr>
        <p:txBody>
          <a:bodyPr wrap="none" rtlCol="0" anchor="ctr" anchorCtr="0">
            <a:prstTxWarp prst="textArchDown">
              <a:avLst/>
            </a:prstTxWarp>
            <a:spAutoFit/>
          </a:bodyPr>
          <a:lstStyle/>
          <a:p>
            <a:pPr algn="ctr"/>
            <a:r>
              <a:rPr lang="en-US" sz="1600" b="1" dirty="0">
                <a:solidFill>
                  <a:schemeClr val="bg1"/>
                </a:solidFill>
                <a:latin typeface="Poppins" pitchFamily="2" charset="77"/>
                <a:ea typeface="League Spartan" charset="0"/>
                <a:cs typeface="Poppins" pitchFamily="2" charset="77"/>
              </a:rPr>
              <a:t>CHANNELS</a:t>
            </a:r>
          </a:p>
        </p:txBody>
      </p:sp>
      <p:sp>
        <p:nvSpPr>
          <p:cNvPr id="45" name="TextBox 44">
            <a:extLst>
              <a:ext uri="{FF2B5EF4-FFF2-40B4-BE49-F238E27FC236}">
                <a16:creationId xmlns:a16="http://schemas.microsoft.com/office/drawing/2014/main" id="{7EEDDAA1-5215-DE45-8F33-E91A8929AE07}"/>
              </a:ext>
            </a:extLst>
          </p:cNvPr>
          <p:cNvSpPr txBox="1"/>
          <p:nvPr/>
        </p:nvSpPr>
        <p:spPr>
          <a:xfrm>
            <a:off x="7297838" y="3732358"/>
            <a:ext cx="2042547"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COMMUNICATING</a:t>
            </a:r>
          </a:p>
          <a:p>
            <a:r>
              <a:rPr lang="en-US" sz="1600" b="1" dirty="0">
                <a:solidFill>
                  <a:schemeClr val="tx2"/>
                </a:solidFill>
                <a:latin typeface="Poppins" pitchFamily="2" charset="77"/>
                <a:ea typeface="League Spartan" charset="0"/>
                <a:cs typeface="Poppins" pitchFamily="2" charset="77"/>
              </a:rPr>
              <a:t>EXPERIENCES</a:t>
            </a:r>
          </a:p>
        </p:txBody>
      </p:sp>
      <p:sp>
        <p:nvSpPr>
          <p:cNvPr id="46" name="TextBox 45">
            <a:extLst>
              <a:ext uri="{FF2B5EF4-FFF2-40B4-BE49-F238E27FC236}">
                <a16:creationId xmlns:a16="http://schemas.microsoft.com/office/drawing/2014/main" id="{52D9C8F5-C8F1-BE4F-ACB7-366E27206686}"/>
              </a:ext>
            </a:extLst>
          </p:cNvPr>
          <p:cNvSpPr txBox="1"/>
          <p:nvPr/>
        </p:nvSpPr>
        <p:spPr>
          <a:xfrm>
            <a:off x="2995103" y="3732358"/>
            <a:ext cx="1890261" cy="584775"/>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DEVELOPING THE</a:t>
            </a:r>
          </a:p>
          <a:p>
            <a:pPr algn="r"/>
            <a:r>
              <a:rPr lang="en-US" sz="1600" b="1" dirty="0">
                <a:solidFill>
                  <a:schemeClr val="tx2"/>
                </a:solidFill>
                <a:latin typeface="Poppins" pitchFamily="2" charset="77"/>
                <a:ea typeface="League Spartan" charset="0"/>
                <a:cs typeface="Poppins" pitchFamily="2" charset="77"/>
              </a:rPr>
              <a:t>EXPERIENCES</a:t>
            </a:r>
          </a:p>
        </p:txBody>
      </p:sp>
      <p:sp>
        <p:nvSpPr>
          <p:cNvPr id="48" name="Up Arrow 47">
            <a:extLst>
              <a:ext uri="{FF2B5EF4-FFF2-40B4-BE49-F238E27FC236}">
                <a16:creationId xmlns:a16="http://schemas.microsoft.com/office/drawing/2014/main" id="{4CBA9F12-6C03-104E-9C4F-4885CF648A8A}"/>
              </a:ext>
            </a:extLst>
          </p:cNvPr>
          <p:cNvSpPr/>
          <p:nvPr/>
        </p:nvSpPr>
        <p:spPr>
          <a:xfrm>
            <a:off x="4339958" y="2857984"/>
            <a:ext cx="303208" cy="461513"/>
          </a:xfrm>
          <a:prstGeom prst="upArrow">
            <a:avLst>
              <a:gd name="adj1" fmla="val 54938"/>
              <a:gd name="adj2"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9" name="Up Arrow 48">
            <a:extLst>
              <a:ext uri="{FF2B5EF4-FFF2-40B4-BE49-F238E27FC236}">
                <a16:creationId xmlns:a16="http://schemas.microsoft.com/office/drawing/2014/main" id="{CCCF1D16-C416-8A4F-9632-89E6FA03B12A}"/>
              </a:ext>
            </a:extLst>
          </p:cNvPr>
          <p:cNvSpPr/>
          <p:nvPr/>
        </p:nvSpPr>
        <p:spPr>
          <a:xfrm>
            <a:off x="4339958" y="4729994"/>
            <a:ext cx="303208" cy="461513"/>
          </a:xfrm>
          <a:prstGeom prst="upArrow">
            <a:avLst>
              <a:gd name="adj1" fmla="val 54938"/>
              <a:gd name="adj2"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Down Arrow 49">
            <a:extLst>
              <a:ext uri="{FF2B5EF4-FFF2-40B4-BE49-F238E27FC236}">
                <a16:creationId xmlns:a16="http://schemas.microsoft.com/office/drawing/2014/main" id="{017D10AB-71AD-2340-875F-E02E95CF85CD}"/>
              </a:ext>
            </a:extLst>
          </p:cNvPr>
          <p:cNvSpPr/>
          <p:nvPr/>
        </p:nvSpPr>
        <p:spPr>
          <a:xfrm>
            <a:off x="7466240" y="2857984"/>
            <a:ext cx="303208" cy="461513"/>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Down Arrow 50">
            <a:extLst>
              <a:ext uri="{FF2B5EF4-FFF2-40B4-BE49-F238E27FC236}">
                <a16:creationId xmlns:a16="http://schemas.microsoft.com/office/drawing/2014/main" id="{FD2EAD9C-AA5F-334D-8BF1-9AA1DDAD0F7B}"/>
              </a:ext>
            </a:extLst>
          </p:cNvPr>
          <p:cNvSpPr/>
          <p:nvPr/>
        </p:nvSpPr>
        <p:spPr>
          <a:xfrm>
            <a:off x="7466240" y="4729994"/>
            <a:ext cx="303208" cy="461513"/>
          </a:xfrm>
          <a:prstGeom prst="down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5" name="Subtitle 2">
            <a:extLst>
              <a:ext uri="{FF2B5EF4-FFF2-40B4-BE49-F238E27FC236}">
                <a16:creationId xmlns:a16="http://schemas.microsoft.com/office/drawing/2014/main" id="{3D1AECE3-65E5-BD4A-9AB1-435BD34DA679}"/>
              </a:ext>
            </a:extLst>
          </p:cNvPr>
          <p:cNvSpPr txBox="1">
            <a:spLocks/>
          </p:cNvSpPr>
          <p:nvPr/>
        </p:nvSpPr>
        <p:spPr>
          <a:xfrm>
            <a:off x="9701340" y="3451156"/>
            <a:ext cx="1722812"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56" name="Subtitle 2">
            <a:extLst>
              <a:ext uri="{FF2B5EF4-FFF2-40B4-BE49-F238E27FC236}">
                <a16:creationId xmlns:a16="http://schemas.microsoft.com/office/drawing/2014/main" id="{EFDE7981-4774-E94D-9829-72D585B87844}"/>
              </a:ext>
            </a:extLst>
          </p:cNvPr>
          <p:cNvSpPr txBox="1">
            <a:spLocks/>
          </p:cNvSpPr>
          <p:nvPr/>
        </p:nvSpPr>
        <p:spPr>
          <a:xfrm>
            <a:off x="770398" y="3451156"/>
            <a:ext cx="1722812"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2641281834"/>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868079F-D524-E443-98AE-3ECDF1FD71DB}"/>
              </a:ext>
            </a:extLst>
          </p:cNvPr>
          <p:cNvSpPr txBox="1"/>
          <p:nvPr/>
        </p:nvSpPr>
        <p:spPr>
          <a:xfrm>
            <a:off x="3144722" y="306186"/>
            <a:ext cx="590257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SLIDE</a:t>
            </a:r>
          </a:p>
        </p:txBody>
      </p:sp>
      <p:sp>
        <p:nvSpPr>
          <p:cNvPr id="3" name="TextBox 2">
            <a:extLst>
              <a:ext uri="{FF2B5EF4-FFF2-40B4-BE49-F238E27FC236}">
                <a16:creationId xmlns:a16="http://schemas.microsoft.com/office/drawing/2014/main" id="{E1D1ECDF-41EE-5844-B44A-1808EF8A29B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Wave 3">
            <a:extLst>
              <a:ext uri="{FF2B5EF4-FFF2-40B4-BE49-F238E27FC236}">
                <a16:creationId xmlns:a16="http://schemas.microsoft.com/office/drawing/2014/main" id="{CE0AC2B6-2689-DE40-A507-3E081B33EBB4}"/>
              </a:ext>
            </a:extLst>
          </p:cNvPr>
          <p:cNvSpPr/>
          <p:nvPr/>
        </p:nvSpPr>
        <p:spPr>
          <a:xfrm>
            <a:off x="762000" y="2488098"/>
            <a:ext cx="1849429" cy="1217176"/>
          </a:xfrm>
          <a:prstGeom prst="wave">
            <a:avLst>
              <a:gd name="adj1" fmla="val 5387"/>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Wave 6">
            <a:extLst>
              <a:ext uri="{FF2B5EF4-FFF2-40B4-BE49-F238E27FC236}">
                <a16:creationId xmlns:a16="http://schemas.microsoft.com/office/drawing/2014/main" id="{8A0A69C1-5B07-2341-9495-32AA7CE6B8AC}"/>
              </a:ext>
            </a:extLst>
          </p:cNvPr>
          <p:cNvSpPr/>
          <p:nvPr/>
        </p:nvSpPr>
        <p:spPr>
          <a:xfrm>
            <a:off x="762000" y="3800527"/>
            <a:ext cx="1849429" cy="787400"/>
          </a:xfrm>
          <a:prstGeom prst="wave">
            <a:avLst>
              <a:gd name="adj1" fmla="val 7862"/>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Wave 9">
            <a:extLst>
              <a:ext uri="{FF2B5EF4-FFF2-40B4-BE49-F238E27FC236}">
                <a16:creationId xmlns:a16="http://schemas.microsoft.com/office/drawing/2014/main" id="{D5F80F65-7AFE-B24A-B90B-4A879BF79FEC}"/>
              </a:ext>
            </a:extLst>
          </p:cNvPr>
          <p:cNvSpPr/>
          <p:nvPr/>
        </p:nvSpPr>
        <p:spPr>
          <a:xfrm flipH="1">
            <a:off x="762000" y="1649613"/>
            <a:ext cx="658368" cy="596080"/>
          </a:xfrm>
          <a:prstGeom prst="wave">
            <a:avLst>
              <a:gd name="adj1" fmla="val 8450"/>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TextBox 10">
            <a:extLst>
              <a:ext uri="{FF2B5EF4-FFF2-40B4-BE49-F238E27FC236}">
                <a16:creationId xmlns:a16="http://schemas.microsoft.com/office/drawing/2014/main" id="{9F7D803F-B42B-0749-A45E-5B314B786FD5}"/>
              </a:ext>
            </a:extLst>
          </p:cNvPr>
          <p:cNvSpPr txBox="1"/>
          <p:nvPr/>
        </p:nvSpPr>
        <p:spPr>
          <a:xfrm>
            <a:off x="880228" y="1778376"/>
            <a:ext cx="421911" cy="338554"/>
          </a:xfrm>
          <a:prstGeom prst="rect">
            <a:avLst/>
          </a:prstGeom>
          <a:noFill/>
        </p:spPr>
        <p:txBody>
          <a:bodyPr wrap="none" rtlCol="0" anchor="ctr" anchorCtr="0">
            <a:spAutoFit/>
          </a:bodyPr>
          <a:lstStyle/>
          <a:p>
            <a:pPr algn="ctr"/>
            <a:r>
              <a:rPr lang="en-US" sz="1600" dirty="0">
                <a:solidFill>
                  <a:schemeClr val="bg1"/>
                </a:solidFill>
                <a:latin typeface="Lato Light" panose="020F0502020204030203" pitchFamily="34" charset="0"/>
                <a:ea typeface="Lato Light" panose="020F0502020204030203" pitchFamily="34" charset="0"/>
                <a:cs typeface="Lato Light" panose="020F0502020204030203" pitchFamily="34" charset="0"/>
              </a:rPr>
              <a:t>01</a:t>
            </a:r>
          </a:p>
        </p:txBody>
      </p:sp>
      <p:sp>
        <p:nvSpPr>
          <p:cNvPr id="12" name="TextBox 11">
            <a:extLst>
              <a:ext uri="{FF2B5EF4-FFF2-40B4-BE49-F238E27FC236}">
                <a16:creationId xmlns:a16="http://schemas.microsoft.com/office/drawing/2014/main" id="{EEA6BCAD-0942-3F45-8A0E-06AB8804EB33}"/>
              </a:ext>
            </a:extLst>
          </p:cNvPr>
          <p:cNvSpPr txBox="1"/>
          <p:nvPr/>
        </p:nvSpPr>
        <p:spPr>
          <a:xfrm>
            <a:off x="941352" y="2804298"/>
            <a:ext cx="1476026" cy="584775"/>
          </a:xfrm>
          <a:prstGeom prst="rect">
            <a:avLst/>
          </a:prstGeom>
          <a:noFill/>
        </p:spPr>
        <p:txBody>
          <a:bodyPr wrap="square" rtlCol="0" anchor="ctr" anchorCtr="0">
            <a:spAutoFit/>
          </a:bodyPr>
          <a:lstStyle/>
          <a:p>
            <a:r>
              <a:rPr lang="en-US" sz="1600" b="1" dirty="0">
                <a:solidFill>
                  <a:schemeClr val="bg1"/>
                </a:solidFill>
                <a:latin typeface="Poppins" pitchFamily="2" charset="77"/>
                <a:ea typeface="League Spartan" charset="0"/>
                <a:cs typeface="Poppins" pitchFamily="2" charset="77"/>
              </a:rPr>
              <a:t>INITIATE THE PROJECT</a:t>
            </a:r>
          </a:p>
        </p:txBody>
      </p:sp>
      <p:sp>
        <p:nvSpPr>
          <p:cNvPr id="13" name="Subtitle 2">
            <a:extLst>
              <a:ext uri="{FF2B5EF4-FFF2-40B4-BE49-F238E27FC236}">
                <a16:creationId xmlns:a16="http://schemas.microsoft.com/office/drawing/2014/main" id="{6A2A9C9B-5642-BA41-A2CE-D982AFA9F0D2}"/>
              </a:ext>
            </a:extLst>
          </p:cNvPr>
          <p:cNvSpPr txBox="1">
            <a:spLocks/>
          </p:cNvSpPr>
          <p:nvPr/>
        </p:nvSpPr>
        <p:spPr>
          <a:xfrm>
            <a:off x="912657" y="4011613"/>
            <a:ext cx="1548116" cy="365228"/>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Get the project approved, sponsored and resourced</a:t>
            </a:r>
          </a:p>
        </p:txBody>
      </p:sp>
      <p:sp>
        <p:nvSpPr>
          <p:cNvPr id="14" name="Wave 13">
            <a:extLst>
              <a:ext uri="{FF2B5EF4-FFF2-40B4-BE49-F238E27FC236}">
                <a16:creationId xmlns:a16="http://schemas.microsoft.com/office/drawing/2014/main" id="{C26540C6-9F79-8743-A4DE-E699D4963F3F}"/>
              </a:ext>
            </a:extLst>
          </p:cNvPr>
          <p:cNvSpPr/>
          <p:nvPr/>
        </p:nvSpPr>
        <p:spPr>
          <a:xfrm>
            <a:off x="762000" y="4536448"/>
            <a:ext cx="1849429" cy="787400"/>
          </a:xfrm>
          <a:prstGeom prst="wave">
            <a:avLst>
              <a:gd name="adj1" fmla="val 7862"/>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Subtitle 2">
            <a:extLst>
              <a:ext uri="{FF2B5EF4-FFF2-40B4-BE49-F238E27FC236}">
                <a16:creationId xmlns:a16="http://schemas.microsoft.com/office/drawing/2014/main" id="{D52E1DB9-2DF2-424E-AA3F-F3CB481F51A0}"/>
              </a:ext>
            </a:extLst>
          </p:cNvPr>
          <p:cNvSpPr txBox="1">
            <a:spLocks/>
          </p:cNvSpPr>
          <p:nvPr/>
        </p:nvSpPr>
        <p:spPr>
          <a:xfrm>
            <a:off x="912657" y="4747534"/>
            <a:ext cx="1548116" cy="365228"/>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Decide a project management process</a:t>
            </a:r>
          </a:p>
        </p:txBody>
      </p:sp>
      <p:sp>
        <p:nvSpPr>
          <p:cNvPr id="16" name="Wave 15">
            <a:extLst>
              <a:ext uri="{FF2B5EF4-FFF2-40B4-BE49-F238E27FC236}">
                <a16:creationId xmlns:a16="http://schemas.microsoft.com/office/drawing/2014/main" id="{9C467567-FC00-BF4B-A213-41C64A2CB7C1}"/>
              </a:ext>
            </a:extLst>
          </p:cNvPr>
          <p:cNvSpPr/>
          <p:nvPr/>
        </p:nvSpPr>
        <p:spPr>
          <a:xfrm>
            <a:off x="762000" y="5270060"/>
            <a:ext cx="1849429" cy="787400"/>
          </a:xfrm>
          <a:prstGeom prst="wave">
            <a:avLst>
              <a:gd name="adj1" fmla="val 7862"/>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Subtitle 2">
            <a:extLst>
              <a:ext uri="{FF2B5EF4-FFF2-40B4-BE49-F238E27FC236}">
                <a16:creationId xmlns:a16="http://schemas.microsoft.com/office/drawing/2014/main" id="{20D67198-4A51-FA41-8E56-CEF06923D639}"/>
              </a:ext>
            </a:extLst>
          </p:cNvPr>
          <p:cNvSpPr txBox="1">
            <a:spLocks/>
          </p:cNvSpPr>
          <p:nvPr/>
        </p:nvSpPr>
        <p:spPr>
          <a:xfrm>
            <a:off x="912657" y="5481146"/>
            <a:ext cx="1548116" cy="365228"/>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Create a collaborative project site</a:t>
            </a:r>
          </a:p>
        </p:txBody>
      </p:sp>
      <p:sp>
        <p:nvSpPr>
          <p:cNvPr id="18" name="Wave 17">
            <a:extLst>
              <a:ext uri="{FF2B5EF4-FFF2-40B4-BE49-F238E27FC236}">
                <a16:creationId xmlns:a16="http://schemas.microsoft.com/office/drawing/2014/main" id="{C4870F00-A85E-3244-ACBB-7C04BB1D10BA}"/>
              </a:ext>
            </a:extLst>
          </p:cNvPr>
          <p:cNvSpPr/>
          <p:nvPr/>
        </p:nvSpPr>
        <p:spPr>
          <a:xfrm>
            <a:off x="2974979" y="2488098"/>
            <a:ext cx="1849429" cy="1217176"/>
          </a:xfrm>
          <a:prstGeom prst="wave">
            <a:avLst>
              <a:gd name="adj1" fmla="val 5387"/>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Wave 18">
            <a:extLst>
              <a:ext uri="{FF2B5EF4-FFF2-40B4-BE49-F238E27FC236}">
                <a16:creationId xmlns:a16="http://schemas.microsoft.com/office/drawing/2014/main" id="{6E71BD95-B378-E74F-8611-456C88FFF6A5}"/>
              </a:ext>
            </a:extLst>
          </p:cNvPr>
          <p:cNvSpPr/>
          <p:nvPr/>
        </p:nvSpPr>
        <p:spPr>
          <a:xfrm>
            <a:off x="2974979" y="3800527"/>
            <a:ext cx="1849429" cy="787400"/>
          </a:xfrm>
          <a:prstGeom prst="wave">
            <a:avLst>
              <a:gd name="adj1" fmla="val 7862"/>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Wave 19">
            <a:extLst>
              <a:ext uri="{FF2B5EF4-FFF2-40B4-BE49-F238E27FC236}">
                <a16:creationId xmlns:a16="http://schemas.microsoft.com/office/drawing/2014/main" id="{86AE6A86-4FF2-F840-AEC1-49D40C1303FE}"/>
              </a:ext>
            </a:extLst>
          </p:cNvPr>
          <p:cNvSpPr/>
          <p:nvPr/>
        </p:nvSpPr>
        <p:spPr>
          <a:xfrm flipH="1">
            <a:off x="2974979" y="1649613"/>
            <a:ext cx="658368" cy="596080"/>
          </a:xfrm>
          <a:prstGeom prst="wave">
            <a:avLst>
              <a:gd name="adj1" fmla="val 845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TextBox 20">
            <a:extLst>
              <a:ext uri="{FF2B5EF4-FFF2-40B4-BE49-F238E27FC236}">
                <a16:creationId xmlns:a16="http://schemas.microsoft.com/office/drawing/2014/main" id="{729F92F6-E3DF-5842-BF8E-8F94E0F833D2}"/>
              </a:ext>
            </a:extLst>
          </p:cNvPr>
          <p:cNvSpPr txBox="1"/>
          <p:nvPr/>
        </p:nvSpPr>
        <p:spPr>
          <a:xfrm>
            <a:off x="3093207" y="1778376"/>
            <a:ext cx="421911" cy="338554"/>
          </a:xfrm>
          <a:prstGeom prst="rect">
            <a:avLst/>
          </a:prstGeom>
          <a:noFill/>
        </p:spPr>
        <p:txBody>
          <a:bodyPr wrap="none" rtlCol="0" anchor="ctr" anchorCtr="0">
            <a:spAutoFit/>
          </a:bodyPr>
          <a:lstStyle/>
          <a:p>
            <a:pPr algn="ctr"/>
            <a:r>
              <a:rPr lang="en-US" sz="1600" dirty="0">
                <a:solidFill>
                  <a:schemeClr val="bg1"/>
                </a:solidFill>
                <a:latin typeface="Lato Light" panose="020F0502020204030203" pitchFamily="34" charset="0"/>
                <a:ea typeface="Lato Light" panose="020F0502020204030203" pitchFamily="34" charset="0"/>
                <a:cs typeface="Lato Light" panose="020F0502020204030203" pitchFamily="34" charset="0"/>
              </a:rPr>
              <a:t>02</a:t>
            </a:r>
          </a:p>
        </p:txBody>
      </p:sp>
      <p:sp>
        <p:nvSpPr>
          <p:cNvPr id="22" name="TextBox 21">
            <a:extLst>
              <a:ext uri="{FF2B5EF4-FFF2-40B4-BE49-F238E27FC236}">
                <a16:creationId xmlns:a16="http://schemas.microsoft.com/office/drawing/2014/main" id="{5907C23F-6669-BF44-9878-1B99BCCC18FA}"/>
              </a:ext>
            </a:extLst>
          </p:cNvPr>
          <p:cNvSpPr txBox="1"/>
          <p:nvPr/>
        </p:nvSpPr>
        <p:spPr>
          <a:xfrm>
            <a:off x="3125636" y="2681188"/>
            <a:ext cx="1548116" cy="830997"/>
          </a:xfrm>
          <a:prstGeom prst="rect">
            <a:avLst/>
          </a:prstGeom>
          <a:noFill/>
        </p:spPr>
        <p:txBody>
          <a:bodyPr wrap="square" rtlCol="0" anchor="ctr" anchorCtr="0">
            <a:spAutoFit/>
          </a:bodyPr>
          <a:lstStyle/>
          <a:p>
            <a:r>
              <a:rPr lang="en-US" sz="1600" b="1" dirty="0">
                <a:solidFill>
                  <a:schemeClr val="bg1"/>
                </a:solidFill>
                <a:latin typeface="Poppins" pitchFamily="2" charset="77"/>
                <a:ea typeface="League Spartan" charset="0"/>
                <a:cs typeface="Poppins" pitchFamily="2" charset="77"/>
              </a:rPr>
              <a:t>PLAN AND  SET UP THE PROJECT</a:t>
            </a:r>
          </a:p>
        </p:txBody>
      </p:sp>
      <p:sp>
        <p:nvSpPr>
          <p:cNvPr id="23" name="Subtitle 2">
            <a:extLst>
              <a:ext uri="{FF2B5EF4-FFF2-40B4-BE49-F238E27FC236}">
                <a16:creationId xmlns:a16="http://schemas.microsoft.com/office/drawing/2014/main" id="{1A0179CF-DBB8-7541-AC51-03145BBDB2BB}"/>
              </a:ext>
            </a:extLst>
          </p:cNvPr>
          <p:cNvSpPr txBox="1">
            <a:spLocks/>
          </p:cNvSpPr>
          <p:nvPr/>
        </p:nvSpPr>
        <p:spPr>
          <a:xfrm>
            <a:off x="3125636" y="4094969"/>
            <a:ext cx="1548116" cy="19851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Plan the project</a:t>
            </a:r>
          </a:p>
        </p:txBody>
      </p:sp>
      <p:sp>
        <p:nvSpPr>
          <p:cNvPr id="24" name="Wave 23">
            <a:extLst>
              <a:ext uri="{FF2B5EF4-FFF2-40B4-BE49-F238E27FC236}">
                <a16:creationId xmlns:a16="http://schemas.microsoft.com/office/drawing/2014/main" id="{CBEF15C9-0269-0149-A4D9-7BDD98FF088A}"/>
              </a:ext>
            </a:extLst>
          </p:cNvPr>
          <p:cNvSpPr/>
          <p:nvPr/>
        </p:nvSpPr>
        <p:spPr>
          <a:xfrm>
            <a:off x="2974979" y="4536448"/>
            <a:ext cx="1849429" cy="787400"/>
          </a:xfrm>
          <a:prstGeom prst="wave">
            <a:avLst>
              <a:gd name="adj1" fmla="val 7862"/>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Subtitle 2">
            <a:extLst>
              <a:ext uri="{FF2B5EF4-FFF2-40B4-BE49-F238E27FC236}">
                <a16:creationId xmlns:a16="http://schemas.microsoft.com/office/drawing/2014/main" id="{7FDCD8FC-1CD4-3340-9BFC-0F5313A4B671}"/>
              </a:ext>
            </a:extLst>
          </p:cNvPr>
          <p:cNvSpPr txBox="1">
            <a:spLocks/>
          </p:cNvSpPr>
          <p:nvPr/>
        </p:nvSpPr>
        <p:spPr>
          <a:xfrm>
            <a:off x="3125636" y="4747534"/>
            <a:ext cx="1548116" cy="365228"/>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Desk check the project plan</a:t>
            </a:r>
          </a:p>
        </p:txBody>
      </p:sp>
      <p:sp>
        <p:nvSpPr>
          <p:cNvPr id="26" name="Wave 25">
            <a:extLst>
              <a:ext uri="{FF2B5EF4-FFF2-40B4-BE49-F238E27FC236}">
                <a16:creationId xmlns:a16="http://schemas.microsoft.com/office/drawing/2014/main" id="{38B463B5-D8C3-E240-B230-CDCD4D202833}"/>
              </a:ext>
            </a:extLst>
          </p:cNvPr>
          <p:cNvSpPr/>
          <p:nvPr/>
        </p:nvSpPr>
        <p:spPr>
          <a:xfrm>
            <a:off x="2974979" y="5270060"/>
            <a:ext cx="1849429" cy="787400"/>
          </a:xfrm>
          <a:prstGeom prst="wave">
            <a:avLst>
              <a:gd name="adj1" fmla="val 7862"/>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Subtitle 2">
            <a:extLst>
              <a:ext uri="{FF2B5EF4-FFF2-40B4-BE49-F238E27FC236}">
                <a16:creationId xmlns:a16="http://schemas.microsoft.com/office/drawing/2014/main" id="{655BE2F0-7D12-914F-905F-AA8DF4AF0C1C}"/>
              </a:ext>
            </a:extLst>
          </p:cNvPr>
          <p:cNvSpPr txBox="1">
            <a:spLocks/>
          </p:cNvSpPr>
          <p:nvPr/>
        </p:nvSpPr>
        <p:spPr>
          <a:xfrm>
            <a:off x="3125636" y="5481146"/>
            <a:ext cx="1548116" cy="365228"/>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Notify the team of their responsibilities</a:t>
            </a:r>
          </a:p>
        </p:txBody>
      </p:sp>
      <p:sp>
        <p:nvSpPr>
          <p:cNvPr id="28" name="Wave 27">
            <a:extLst>
              <a:ext uri="{FF2B5EF4-FFF2-40B4-BE49-F238E27FC236}">
                <a16:creationId xmlns:a16="http://schemas.microsoft.com/office/drawing/2014/main" id="{3B723242-F49E-244E-89A0-B0F2E3633FD6}"/>
              </a:ext>
            </a:extLst>
          </p:cNvPr>
          <p:cNvSpPr/>
          <p:nvPr/>
        </p:nvSpPr>
        <p:spPr>
          <a:xfrm>
            <a:off x="5171286" y="2488098"/>
            <a:ext cx="1849429" cy="1217176"/>
          </a:xfrm>
          <a:prstGeom prst="wave">
            <a:avLst>
              <a:gd name="adj1" fmla="val 5387"/>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Wave 28">
            <a:extLst>
              <a:ext uri="{FF2B5EF4-FFF2-40B4-BE49-F238E27FC236}">
                <a16:creationId xmlns:a16="http://schemas.microsoft.com/office/drawing/2014/main" id="{6B09A54E-B807-1740-9660-04AEE0D12740}"/>
              </a:ext>
            </a:extLst>
          </p:cNvPr>
          <p:cNvSpPr/>
          <p:nvPr/>
        </p:nvSpPr>
        <p:spPr>
          <a:xfrm>
            <a:off x="5171286" y="3800527"/>
            <a:ext cx="1849429" cy="787400"/>
          </a:xfrm>
          <a:prstGeom prst="wave">
            <a:avLst>
              <a:gd name="adj1" fmla="val 7862"/>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Wave 29">
            <a:extLst>
              <a:ext uri="{FF2B5EF4-FFF2-40B4-BE49-F238E27FC236}">
                <a16:creationId xmlns:a16="http://schemas.microsoft.com/office/drawing/2014/main" id="{1F40DBD8-22CE-4048-9F71-5AC7BB4A25FF}"/>
              </a:ext>
            </a:extLst>
          </p:cNvPr>
          <p:cNvSpPr/>
          <p:nvPr/>
        </p:nvSpPr>
        <p:spPr>
          <a:xfrm flipH="1">
            <a:off x="5171286" y="1649613"/>
            <a:ext cx="658368" cy="596080"/>
          </a:xfrm>
          <a:prstGeom prst="wave">
            <a:avLst>
              <a:gd name="adj1" fmla="val 845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TextBox 30">
            <a:extLst>
              <a:ext uri="{FF2B5EF4-FFF2-40B4-BE49-F238E27FC236}">
                <a16:creationId xmlns:a16="http://schemas.microsoft.com/office/drawing/2014/main" id="{A9495BFE-BDBD-2246-A59C-6A90CA32B0E1}"/>
              </a:ext>
            </a:extLst>
          </p:cNvPr>
          <p:cNvSpPr txBox="1"/>
          <p:nvPr/>
        </p:nvSpPr>
        <p:spPr>
          <a:xfrm>
            <a:off x="5289514" y="1778376"/>
            <a:ext cx="421911" cy="338554"/>
          </a:xfrm>
          <a:prstGeom prst="rect">
            <a:avLst/>
          </a:prstGeom>
          <a:noFill/>
        </p:spPr>
        <p:txBody>
          <a:bodyPr wrap="none" rtlCol="0" anchor="ctr" anchorCtr="0">
            <a:spAutoFit/>
          </a:bodyPr>
          <a:lstStyle/>
          <a:p>
            <a:pPr algn="ctr"/>
            <a:r>
              <a:rPr lang="en-US" sz="1600" dirty="0">
                <a:solidFill>
                  <a:schemeClr val="bg1"/>
                </a:solidFill>
                <a:latin typeface="Lato Light" panose="020F0502020204030203" pitchFamily="34" charset="0"/>
                <a:ea typeface="Lato Light" panose="020F0502020204030203" pitchFamily="34" charset="0"/>
                <a:cs typeface="Lato Light" panose="020F0502020204030203" pitchFamily="34" charset="0"/>
              </a:rPr>
              <a:t>03</a:t>
            </a:r>
          </a:p>
        </p:txBody>
      </p:sp>
      <p:sp>
        <p:nvSpPr>
          <p:cNvPr id="32" name="TextBox 31">
            <a:extLst>
              <a:ext uri="{FF2B5EF4-FFF2-40B4-BE49-F238E27FC236}">
                <a16:creationId xmlns:a16="http://schemas.microsoft.com/office/drawing/2014/main" id="{F8213124-8A2D-E747-9765-077405AFB19D}"/>
              </a:ext>
            </a:extLst>
          </p:cNvPr>
          <p:cNvSpPr txBox="1"/>
          <p:nvPr/>
        </p:nvSpPr>
        <p:spPr>
          <a:xfrm>
            <a:off x="5321942" y="2804298"/>
            <a:ext cx="1504721" cy="584775"/>
          </a:xfrm>
          <a:prstGeom prst="rect">
            <a:avLst/>
          </a:prstGeom>
          <a:noFill/>
        </p:spPr>
        <p:txBody>
          <a:bodyPr wrap="square" rtlCol="0" anchor="ctr" anchorCtr="0">
            <a:spAutoFit/>
          </a:bodyPr>
          <a:lstStyle/>
          <a:p>
            <a:r>
              <a:rPr lang="en-US" sz="1600" b="1" dirty="0">
                <a:solidFill>
                  <a:schemeClr val="bg1"/>
                </a:solidFill>
                <a:latin typeface="Poppins" pitchFamily="2" charset="77"/>
                <a:ea typeface="League Spartan" charset="0"/>
                <a:cs typeface="Poppins" pitchFamily="2" charset="77"/>
              </a:rPr>
              <a:t>WORK THE PROJECT</a:t>
            </a:r>
          </a:p>
        </p:txBody>
      </p:sp>
      <p:sp>
        <p:nvSpPr>
          <p:cNvPr id="33" name="Subtitle 2">
            <a:extLst>
              <a:ext uri="{FF2B5EF4-FFF2-40B4-BE49-F238E27FC236}">
                <a16:creationId xmlns:a16="http://schemas.microsoft.com/office/drawing/2014/main" id="{EFDBE8FE-AD18-D449-A095-19BA52D6F94F}"/>
              </a:ext>
            </a:extLst>
          </p:cNvPr>
          <p:cNvSpPr txBox="1">
            <a:spLocks/>
          </p:cNvSpPr>
          <p:nvPr/>
        </p:nvSpPr>
        <p:spPr>
          <a:xfrm>
            <a:off x="5321942" y="4094969"/>
            <a:ext cx="1548116" cy="19851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Find work</a:t>
            </a:r>
          </a:p>
        </p:txBody>
      </p:sp>
      <p:sp>
        <p:nvSpPr>
          <p:cNvPr id="34" name="Wave 33">
            <a:extLst>
              <a:ext uri="{FF2B5EF4-FFF2-40B4-BE49-F238E27FC236}">
                <a16:creationId xmlns:a16="http://schemas.microsoft.com/office/drawing/2014/main" id="{B125050A-A395-0643-B107-48683751EB7C}"/>
              </a:ext>
            </a:extLst>
          </p:cNvPr>
          <p:cNvSpPr/>
          <p:nvPr/>
        </p:nvSpPr>
        <p:spPr>
          <a:xfrm>
            <a:off x="5171286" y="4536448"/>
            <a:ext cx="1849429" cy="787400"/>
          </a:xfrm>
          <a:prstGeom prst="wave">
            <a:avLst>
              <a:gd name="adj1" fmla="val 7862"/>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Subtitle 2">
            <a:extLst>
              <a:ext uri="{FF2B5EF4-FFF2-40B4-BE49-F238E27FC236}">
                <a16:creationId xmlns:a16="http://schemas.microsoft.com/office/drawing/2014/main" id="{5288D4D5-6F36-B64F-B3F1-8793B50311C5}"/>
              </a:ext>
            </a:extLst>
          </p:cNvPr>
          <p:cNvSpPr txBox="1">
            <a:spLocks/>
          </p:cNvSpPr>
          <p:nvPr/>
        </p:nvSpPr>
        <p:spPr>
          <a:xfrm>
            <a:off x="5321942" y="4830890"/>
            <a:ext cx="1548116" cy="19851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Do work</a:t>
            </a:r>
          </a:p>
        </p:txBody>
      </p:sp>
      <p:sp>
        <p:nvSpPr>
          <p:cNvPr id="36" name="Wave 35">
            <a:extLst>
              <a:ext uri="{FF2B5EF4-FFF2-40B4-BE49-F238E27FC236}">
                <a16:creationId xmlns:a16="http://schemas.microsoft.com/office/drawing/2014/main" id="{B48069D7-0D01-8B48-9E4D-37C48B559153}"/>
              </a:ext>
            </a:extLst>
          </p:cNvPr>
          <p:cNvSpPr/>
          <p:nvPr/>
        </p:nvSpPr>
        <p:spPr>
          <a:xfrm>
            <a:off x="5171286" y="5270060"/>
            <a:ext cx="1849429" cy="787400"/>
          </a:xfrm>
          <a:prstGeom prst="wave">
            <a:avLst>
              <a:gd name="adj1" fmla="val 7862"/>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Subtitle 2">
            <a:extLst>
              <a:ext uri="{FF2B5EF4-FFF2-40B4-BE49-F238E27FC236}">
                <a16:creationId xmlns:a16="http://schemas.microsoft.com/office/drawing/2014/main" id="{F5D864AE-FEAD-DC43-8E8E-7B344734E7BB}"/>
              </a:ext>
            </a:extLst>
          </p:cNvPr>
          <p:cNvSpPr txBox="1">
            <a:spLocks/>
          </p:cNvSpPr>
          <p:nvPr/>
        </p:nvSpPr>
        <p:spPr>
          <a:xfrm>
            <a:off x="5321942" y="5481146"/>
            <a:ext cx="1548116" cy="365228"/>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Update progress on the work</a:t>
            </a:r>
          </a:p>
        </p:txBody>
      </p:sp>
      <p:sp>
        <p:nvSpPr>
          <p:cNvPr id="38" name="Wave 37">
            <a:extLst>
              <a:ext uri="{FF2B5EF4-FFF2-40B4-BE49-F238E27FC236}">
                <a16:creationId xmlns:a16="http://schemas.microsoft.com/office/drawing/2014/main" id="{552D6BF9-B4C5-8640-B101-E3D66CD4B1A3}"/>
              </a:ext>
            </a:extLst>
          </p:cNvPr>
          <p:cNvSpPr/>
          <p:nvPr/>
        </p:nvSpPr>
        <p:spPr>
          <a:xfrm>
            <a:off x="7367593" y="2488098"/>
            <a:ext cx="1849429" cy="1217176"/>
          </a:xfrm>
          <a:prstGeom prst="wave">
            <a:avLst>
              <a:gd name="adj1" fmla="val 5387"/>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9" name="Wave 38">
            <a:extLst>
              <a:ext uri="{FF2B5EF4-FFF2-40B4-BE49-F238E27FC236}">
                <a16:creationId xmlns:a16="http://schemas.microsoft.com/office/drawing/2014/main" id="{712A9D61-FABC-884F-B540-11F6EB03DB76}"/>
              </a:ext>
            </a:extLst>
          </p:cNvPr>
          <p:cNvSpPr/>
          <p:nvPr/>
        </p:nvSpPr>
        <p:spPr>
          <a:xfrm>
            <a:off x="7367593" y="3800527"/>
            <a:ext cx="1849429" cy="787400"/>
          </a:xfrm>
          <a:prstGeom prst="wave">
            <a:avLst>
              <a:gd name="adj1" fmla="val 7862"/>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Wave 39">
            <a:extLst>
              <a:ext uri="{FF2B5EF4-FFF2-40B4-BE49-F238E27FC236}">
                <a16:creationId xmlns:a16="http://schemas.microsoft.com/office/drawing/2014/main" id="{225F3DAD-4E3B-3B41-A0DD-3984A35C8AE6}"/>
              </a:ext>
            </a:extLst>
          </p:cNvPr>
          <p:cNvSpPr/>
          <p:nvPr/>
        </p:nvSpPr>
        <p:spPr>
          <a:xfrm flipH="1">
            <a:off x="7367593" y="1649613"/>
            <a:ext cx="658368" cy="596080"/>
          </a:xfrm>
          <a:prstGeom prst="wave">
            <a:avLst>
              <a:gd name="adj1" fmla="val 845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TextBox 40">
            <a:extLst>
              <a:ext uri="{FF2B5EF4-FFF2-40B4-BE49-F238E27FC236}">
                <a16:creationId xmlns:a16="http://schemas.microsoft.com/office/drawing/2014/main" id="{27D42921-4333-5D4C-A03B-ACAB97FE8007}"/>
              </a:ext>
            </a:extLst>
          </p:cNvPr>
          <p:cNvSpPr txBox="1"/>
          <p:nvPr/>
        </p:nvSpPr>
        <p:spPr>
          <a:xfrm>
            <a:off x="7485821" y="1778376"/>
            <a:ext cx="421911" cy="338554"/>
          </a:xfrm>
          <a:prstGeom prst="rect">
            <a:avLst/>
          </a:prstGeom>
          <a:noFill/>
        </p:spPr>
        <p:txBody>
          <a:bodyPr wrap="none" rtlCol="0" anchor="ctr" anchorCtr="0">
            <a:spAutoFit/>
          </a:bodyPr>
          <a:lstStyle/>
          <a:p>
            <a:pPr algn="ctr"/>
            <a:r>
              <a:rPr lang="en-US" sz="1600" dirty="0">
                <a:solidFill>
                  <a:schemeClr val="bg1"/>
                </a:solidFill>
                <a:latin typeface="Lato Light" panose="020F0502020204030203" pitchFamily="34" charset="0"/>
                <a:ea typeface="Lato Light" panose="020F0502020204030203" pitchFamily="34" charset="0"/>
                <a:cs typeface="Lato Light" panose="020F0502020204030203" pitchFamily="34" charset="0"/>
              </a:rPr>
              <a:t>04</a:t>
            </a:r>
          </a:p>
        </p:txBody>
      </p:sp>
      <p:sp>
        <p:nvSpPr>
          <p:cNvPr id="42" name="TextBox 41">
            <a:extLst>
              <a:ext uri="{FF2B5EF4-FFF2-40B4-BE49-F238E27FC236}">
                <a16:creationId xmlns:a16="http://schemas.microsoft.com/office/drawing/2014/main" id="{BE594B9E-5891-9546-96DB-EC4AC0EB9DB6}"/>
              </a:ext>
            </a:extLst>
          </p:cNvPr>
          <p:cNvSpPr txBox="1"/>
          <p:nvPr/>
        </p:nvSpPr>
        <p:spPr>
          <a:xfrm>
            <a:off x="7518250" y="2681188"/>
            <a:ext cx="1504721" cy="830997"/>
          </a:xfrm>
          <a:prstGeom prst="rect">
            <a:avLst/>
          </a:prstGeom>
          <a:noFill/>
        </p:spPr>
        <p:txBody>
          <a:bodyPr wrap="square" rtlCol="0" anchor="ctr" anchorCtr="0">
            <a:spAutoFit/>
          </a:bodyPr>
          <a:lstStyle/>
          <a:p>
            <a:r>
              <a:rPr lang="en-US" sz="1600" b="1" dirty="0">
                <a:solidFill>
                  <a:schemeClr val="bg1"/>
                </a:solidFill>
                <a:latin typeface="Poppins" pitchFamily="2" charset="77"/>
                <a:ea typeface="League Spartan" charset="0"/>
                <a:cs typeface="Poppins" pitchFamily="2" charset="77"/>
              </a:rPr>
              <a:t>TRACK AND RE-PLAN THE PROJECT</a:t>
            </a:r>
          </a:p>
        </p:txBody>
      </p:sp>
      <p:sp>
        <p:nvSpPr>
          <p:cNvPr id="43" name="Subtitle 2">
            <a:extLst>
              <a:ext uri="{FF2B5EF4-FFF2-40B4-BE49-F238E27FC236}">
                <a16:creationId xmlns:a16="http://schemas.microsoft.com/office/drawing/2014/main" id="{88DF4317-1B73-C14F-89C0-8CC9A8032AC4}"/>
              </a:ext>
            </a:extLst>
          </p:cNvPr>
          <p:cNvSpPr txBox="1">
            <a:spLocks/>
          </p:cNvSpPr>
          <p:nvPr/>
        </p:nvSpPr>
        <p:spPr>
          <a:xfrm>
            <a:off x="7518250" y="4011613"/>
            <a:ext cx="1548116" cy="365228"/>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Check and understand the project’s progress</a:t>
            </a:r>
          </a:p>
        </p:txBody>
      </p:sp>
      <p:sp>
        <p:nvSpPr>
          <p:cNvPr id="44" name="Wave 43">
            <a:extLst>
              <a:ext uri="{FF2B5EF4-FFF2-40B4-BE49-F238E27FC236}">
                <a16:creationId xmlns:a16="http://schemas.microsoft.com/office/drawing/2014/main" id="{300DF966-DF84-C24A-A331-E452B50E6E59}"/>
              </a:ext>
            </a:extLst>
          </p:cNvPr>
          <p:cNvSpPr/>
          <p:nvPr/>
        </p:nvSpPr>
        <p:spPr>
          <a:xfrm>
            <a:off x="7367593" y="4536448"/>
            <a:ext cx="1849429" cy="787400"/>
          </a:xfrm>
          <a:prstGeom prst="wave">
            <a:avLst>
              <a:gd name="adj1" fmla="val 7862"/>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Subtitle 2">
            <a:extLst>
              <a:ext uri="{FF2B5EF4-FFF2-40B4-BE49-F238E27FC236}">
                <a16:creationId xmlns:a16="http://schemas.microsoft.com/office/drawing/2014/main" id="{B5BED207-C8B2-194F-BE5B-D7AD19374444}"/>
              </a:ext>
            </a:extLst>
          </p:cNvPr>
          <p:cNvSpPr txBox="1">
            <a:spLocks/>
          </p:cNvSpPr>
          <p:nvPr/>
        </p:nvSpPr>
        <p:spPr>
          <a:xfrm>
            <a:off x="7518250" y="4747534"/>
            <a:ext cx="1548116" cy="365228"/>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Find and manage exceptions</a:t>
            </a:r>
          </a:p>
        </p:txBody>
      </p:sp>
      <p:sp>
        <p:nvSpPr>
          <p:cNvPr id="46" name="Wave 45">
            <a:extLst>
              <a:ext uri="{FF2B5EF4-FFF2-40B4-BE49-F238E27FC236}">
                <a16:creationId xmlns:a16="http://schemas.microsoft.com/office/drawing/2014/main" id="{349BFC5A-B2E7-CC4B-A858-F7231E1730FA}"/>
              </a:ext>
            </a:extLst>
          </p:cNvPr>
          <p:cNvSpPr/>
          <p:nvPr/>
        </p:nvSpPr>
        <p:spPr>
          <a:xfrm>
            <a:off x="7367593" y="5270060"/>
            <a:ext cx="1849429" cy="787400"/>
          </a:xfrm>
          <a:prstGeom prst="wave">
            <a:avLst>
              <a:gd name="adj1" fmla="val 7862"/>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Subtitle 2">
            <a:extLst>
              <a:ext uri="{FF2B5EF4-FFF2-40B4-BE49-F238E27FC236}">
                <a16:creationId xmlns:a16="http://schemas.microsoft.com/office/drawing/2014/main" id="{7FD2976E-607A-604D-AAF0-3472E24E05BC}"/>
              </a:ext>
            </a:extLst>
          </p:cNvPr>
          <p:cNvSpPr txBox="1">
            <a:spLocks/>
          </p:cNvSpPr>
          <p:nvPr/>
        </p:nvSpPr>
        <p:spPr>
          <a:xfrm>
            <a:off x="7518250" y="5564502"/>
            <a:ext cx="1548116" cy="19851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Re-plan the project</a:t>
            </a:r>
          </a:p>
        </p:txBody>
      </p:sp>
      <p:sp>
        <p:nvSpPr>
          <p:cNvPr id="48" name="Wave 47">
            <a:extLst>
              <a:ext uri="{FF2B5EF4-FFF2-40B4-BE49-F238E27FC236}">
                <a16:creationId xmlns:a16="http://schemas.microsoft.com/office/drawing/2014/main" id="{8D8C5246-0420-3440-A491-A6DACEC4A2E6}"/>
              </a:ext>
            </a:extLst>
          </p:cNvPr>
          <p:cNvSpPr/>
          <p:nvPr/>
        </p:nvSpPr>
        <p:spPr>
          <a:xfrm>
            <a:off x="9580571" y="2488098"/>
            <a:ext cx="1849429" cy="1217176"/>
          </a:xfrm>
          <a:prstGeom prst="wave">
            <a:avLst>
              <a:gd name="adj1" fmla="val 5387"/>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9" name="Wave 48">
            <a:extLst>
              <a:ext uri="{FF2B5EF4-FFF2-40B4-BE49-F238E27FC236}">
                <a16:creationId xmlns:a16="http://schemas.microsoft.com/office/drawing/2014/main" id="{70AA0D93-620B-0944-83FA-7723062FE9AA}"/>
              </a:ext>
            </a:extLst>
          </p:cNvPr>
          <p:cNvSpPr/>
          <p:nvPr/>
        </p:nvSpPr>
        <p:spPr>
          <a:xfrm>
            <a:off x="9580571" y="3800527"/>
            <a:ext cx="1849429" cy="787400"/>
          </a:xfrm>
          <a:prstGeom prst="wave">
            <a:avLst>
              <a:gd name="adj1" fmla="val 7862"/>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Wave 49">
            <a:extLst>
              <a:ext uri="{FF2B5EF4-FFF2-40B4-BE49-F238E27FC236}">
                <a16:creationId xmlns:a16="http://schemas.microsoft.com/office/drawing/2014/main" id="{15657945-09A4-1A4D-A208-912AA2BA3CE1}"/>
              </a:ext>
            </a:extLst>
          </p:cNvPr>
          <p:cNvSpPr/>
          <p:nvPr/>
        </p:nvSpPr>
        <p:spPr>
          <a:xfrm flipH="1">
            <a:off x="9580571" y="1649613"/>
            <a:ext cx="658368" cy="596080"/>
          </a:xfrm>
          <a:prstGeom prst="wave">
            <a:avLst>
              <a:gd name="adj1" fmla="val 845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TextBox 50">
            <a:extLst>
              <a:ext uri="{FF2B5EF4-FFF2-40B4-BE49-F238E27FC236}">
                <a16:creationId xmlns:a16="http://schemas.microsoft.com/office/drawing/2014/main" id="{1F5F94C4-CA8D-C441-A069-C0107C805A23}"/>
              </a:ext>
            </a:extLst>
          </p:cNvPr>
          <p:cNvSpPr txBox="1"/>
          <p:nvPr/>
        </p:nvSpPr>
        <p:spPr>
          <a:xfrm>
            <a:off x="9698799" y="1778376"/>
            <a:ext cx="421911" cy="338554"/>
          </a:xfrm>
          <a:prstGeom prst="rect">
            <a:avLst/>
          </a:prstGeom>
          <a:noFill/>
        </p:spPr>
        <p:txBody>
          <a:bodyPr wrap="none" rtlCol="0" anchor="ctr" anchorCtr="0">
            <a:spAutoFit/>
          </a:bodyPr>
          <a:lstStyle/>
          <a:p>
            <a:pPr algn="ctr"/>
            <a:r>
              <a:rPr lang="en-US" sz="1600" dirty="0">
                <a:solidFill>
                  <a:schemeClr val="bg1"/>
                </a:solidFill>
                <a:latin typeface="Lato Light" panose="020F0502020204030203" pitchFamily="34" charset="0"/>
                <a:ea typeface="Lato Light" panose="020F0502020204030203" pitchFamily="34" charset="0"/>
                <a:cs typeface="Lato Light" panose="020F0502020204030203" pitchFamily="34" charset="0"/>
              </a:rPr>
              <a:t>05</a:t>
            </a:r>
          </a:p>
        </p:txBody>
      </p:sp>
      <p:sp>
        <p:nvSpPr>
          <p:cNvPr id="52" name="TextBox 51">
            <a:extLst>
              <a:ext uri="{FF2B5EF4-FFF2-40B4-BE49-F238E27FC236}">
                <a16:creationId xmlns:a16="http://schemas.microsoft.com/office/drawing/2014/main" id="{C4D4A94A-6EEA-F646-A031-3034201F9575}"/>
              </a:ext>
            </a:extLst>
          </p:cNvPr>
          <p:cNvSpPr txBox="1"/>
          <p:nvPr/>
        </p:nvSpPr>
        <p:spPr>
          <a:xfrm>
            <a:off x="9731228" y="2804298"/>
            <a:ext cx="1504721" cy="584775"/>
          </a:xfrm>
          <a:prstGeom prst="rect">
            <a:avLst/>
          </a:prstGeom>
          <a:noFill/>
        </p:spPr>
        <p:txBody>
          <a:bodyPr wrap="square" rtlCol="0" anchor="ctr" anchorCtr="0">
            <a:spAutoFit/>
          </a:bodyPr>
          <a:lstStyle/>
          <a:p>
            <a:r>
              <a:rPr lang="en-US" sz="1600" b="1" dirty="0">
                <a:solidFill>
                  <a:schemeClr val="bg1"/>
                </a:solidFill>
                <a:latin typeface="Poppins" pitchFamily="2" charset="77"/>
                <a:ea typeface="League Spartan" charset="0"/>
                <a:cs typeface="Poppins" pitchFamily="2" charset="77"/>
              </a:rPr>
              <a:t>CLOSE THE PROJECT</a:t>
            </a:r>
          </a:p>
        </p:txBody>
      </p:sp>
      <p:sp>
        <p:nvSpPr>
          <p:cNvPr id="53" name="Subtitle 2">
            <a:extLst>
              <a:ext uri="{FF2B5EF4-FFF2-40B4-BE49-F238E27FC236}">
                <a16:creationId xmlns:a16="http://schemas.microsoft.com/office/drawing/2014/main" id="{0C54BC15-084C-6C41-8C4A-2E496F274A84}"/>
              </a:ext>
            </a:extLst>
          </p:cNvPr>
          <p:cNvSpPr txBox="1">
            <a:spLocks/>
          </p:cNvSpPr>
          <p:nvPr/>
        </p:nvSpPr>
        <p:spPr>
          <a:xfrm>
            <a:off x="9731228" y="4011613"/>
            <a:ext cx="1548116" cy="365228"/>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Document “lessons learned”</a:t>
            </a:r>
          </a:p>
        </p:txBody>
      </p:sp>
      <p:sp>
        <p:nvSpPr>
          <p:cNvPr id="54" name="Wave 53">
            <a:extLst>
              <a:ext uri="{FF2B5EF4-FFF2-40B4-BE49-F238E27FC236}">
                <a16:creationId xmlns:a16="http://schemas.microsoft.com/office/drawing/2014/main" id="{DC9C10A8-3576-BB42-93AB-BCC9B092E2E3}"/>
              </a:ext>
            </a:extLst>
          </p:cNvPr>
          <p:cNvSpPr/>
          <p:nvPr/>
        </p:nvSpPr>
        <p:spPr>
          <a:xfrm>
            <a:off x="9580571" y="4536448"/>
            <a:ext cx="1849429" cy="787400"/>
          </a:xfrm>
          <a:prstGeom prst="wave">
            <a:avLst>
              <a:gd name="adj1" fmla="val 7862"/>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5" name="Subtitle 2">
            <a:extLst>
              <a:ext uri="{FF2B5EF4-FFF2-40B4-BE49-F238E27FC236}">
                <a16:creationId xmlns:a16="http://schemas.microsoft.com/office/drawing/2014/main" id="{550B4579-A11B-8048-8C69-1C5EDB1A47F8}"/>
              </a:ext>
            </a:extLst>
          </p:cNvPr>
          <p:cNvSpPr txBox="1">
            <a:spLocks/>
          </p:cNvSpPr>
          <p:nvPr/>
        </p:nvSpPr>
        <p:spPr>
          <a:xfrm>
            <a:off x="9731228" y="4830890"/>
            <a:ext cx="1548116" cy="19851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300"/>
              </a:lnSpc>
            </a:pP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Close the project site</a:t>
            </a:r>
          </a:p>
        </p:txBody>
      </p:sp>
    </p:spTree>
    <p:extLst>
      <p:ext uri="{BB962C8B-B14F-4D97-AF65-F5344CB8AC3E}">
        <p14:creationId xmlns:p14="http://schemas.microsoft.com/office/powerpoint/2010/main" val="2514359680"/>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a:extLst>
              <a:ext uri="{FF2B5EF4-FFF2-40B4-BE49-F238E27FC236}">
                <a16:creationId xmlns:a16="http://schemas.microsoft.com/office/drawing/2014/main" id="{F85323FD-76D0-F745-8860-F4E71F214EE3}"/>
              </a:ext>
            </a:extLst>
          </p:cNvPr>
          <p:cNvSpPr txBox="1"/>
          <p:nvPr/>
        </p:nvSpPr>
        <p:spPr>
          <a:xfrm>
            <a:off x="1530501" y="306186"/>
            <a:ext cx="913102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THOUGHT LEADERSHIP PROJECT MANAGEMENT</a:t>
            </a:r>
          </a:p>
        </p:txBody>
      </p:sp>
      <p:sp>
        <p:nvSpPr>
          <p:cNvPr id="19" name="TextBox 18">
            <a:extLst>
              <a:ext uri="{FF2B5EF4-FFF2-40B4-BE49-F238E27FC236}">
                <a16:creationId xmlns:a16="http://schemas.microsoft.com/office/drawing/2014/main" id="{68E27EED-3F66-3045-B81C-48AC6AEBBBD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073" name="Freeform 1">
            <a:extLst>
              <a:ext uri="{FF2B5EF4-FFF2-40B4-BE49-F238E27FC236}">
                <a16:creationId xmlns:a16="http://schemas.microsoft.com/office/drawing/2014/main" id="{50C641DD-33B2-5740-8005-9EE236564906}"/>
              </a:ext>
            </a:extLst>
          </p:cNvPr>
          <p:cNvSpPr>
            <a:spLocks noChangeArrowheads="1"/>
          </p:cNvSpPr>
          <p:nvPr/>
        </p:nvSpPr>
        <p:spPr bwMode="auto">
          <a:xfrm>
            <a:off x="2710494" y="6194053"/>
            <a:ext cx="536841" cy="308347"/>
          </a:xfrm>
          <a:custGeom>
            <a:avLst/>
            <a:gdLst>
              <a:gd name="T0" fmla="*/ 964 w 1928"/>
              <a:gd name="T1" fmla="*/ 1107 h 1108"/>
              <a:gd name="T2" fmla="*/ 964 w 1928"/>
              <a:gd name="T3" fmla="*/ 1107 h 1108"/>
              <a:gd name="T4" fmla="*/ 964 w 1928"/>
              <a:gd name="T5" fmla="*/ 1107 h 1108"/>
              <a:gd name="T6" fmla="*/ 0 w 1928"/>
              <a:gd name="T7" fmla="*/ 144 h 1108"/>
              <a:gd name="T8" fmla="*/ 0 w 1928"/>
              <a:gd name="T9" fmla="*/ 0 h 1108"/>
              <a:gd name="T10" fmla="*/ 1927 w 1928"/>
              <a:gd name="T11" fmla="*/ 0 h 1108"/>
              <a:gd name="T12" fmla="*/ 1927 w 1928"/>
              <a:gd name="T13" fmla="*/ 144 h 1108"/>
              <a:gd name="T14" fmla="*/ 1927 w 1928"/>
              <a:gd name="T15" fmla="*/ 144 h 1108"/>
              <a:gd name="T16" fmla="*/ 964 w 1928"/>
              <a:gd name="T17" fmla="*/ 1107 h 1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8" h="1108">
                <a:moveTo>
                  <a:pt x="964" y="1107"/>
                </a:moveTo>
                <a:lnTo>
                  <a:pt x="964" y="1107"/>
                </a:lnTo>
                <a:lnTo>
                  <a:pt x="964" y="1107"/>
                </a:lnTo>
                <a:cubicBezTo>
                  <a:pt x="432" y="1107"/>
                  <a:pt x="0" y="676"/>
                  <a:pt x="0" y="144"/>
                </a:cubicBezTo>
                <a:lnTo>
                  <a:pt x="0" y="0"/>
                </a:lnTo>
                <a:lnTo>
                  <a:pt x="1927" y="0"/>
                </a:lnTo>
                <a:lnTo>
                  <a:pt x="1927" y="144"/>
                </a:lnTo>
                <a:lnTo>
                  <a:pt x="1927" y="144"/>
                </a:lnTo>
                <a:cubicBezTo>
                  <a:pt x="1927" y="676"/>
                  <a:pt x="1496" y="1107"/>
                  <a:pt x="964" y="1107"/>
                </a:cubicBezTo>
              </a:path>
            </a:pathLst>
          </a:custGeom>
          <a:solidFill>
            <a:schemeClr val="accent6"/>
          </a:solidFill>
          <a:ln>
            <a:noFill/>
          </a:ln>
          <a:effectLst/>
        </p:spPr>
        <p:txBody>
          <a:bodyPr wrap="none" anchor="ctr"/>
          <a:lstStyle/>
          <a:p>
            <a:endParaRPr lang="en-US" sz="3266" dirty="0">
              <a:latin typeface="Lato Light" panose="020F0502020204030203" pitchFamily="34" charset="0"/>
            </a:endParaRPr>
          </a:p>
        </p:txBody>
      </p:sp>
      <p:sp>
        <p:nvSpPr>
          <p:cNvPr id="3074" name="Freeform 2">
            <a:extLst>
              <a:ext uri="{FF2B5EF4-FFF2-40B4-BE49-F238E27FC236}">
                <a16:creationId xmlns:a16="http://schemas.microsoft.com/office/drawing/2014/main" id="{6B3BA0A8-2516-5142-8AEB-4AAA71026D50}"/>
              </a:ext>
            </a:extLst>
          </p:cNvPr>
          <p:cNvSpPr>
            <a:spLocks noChangeArrowheads="1"/>
          </p:cNvSpPr>
          <p:nvPr/>
        </p:nvSpPr>
        <p:spPr bwMode="auto">
          <a:xfrm>
            <a:off x="2373893" y="5906591"/>
            <a:ext cx="1210043" cy="336601"/>
          </a:xfrm>
          <a:custGeom>
            <a:avLst/>
            <a:gdLst>
              <a:gd name="T0" fmla="*/ 3740 w 4344"/>
              <a:gd name="T1" fmla="*/ 1207 h 1208"/>
              <a:gd name="T2" fmla="*/ 604 w 4344"/>
              <a:gd name="T3" fmla="*/ 1207 h 1208"/>
              <a:gd name="T4" fmla="*/ 604 w 4344"/>
              <a:gd name="T5" fmla="*/ 1207 h 1208"/>
              <a:gd name="T6" fmla="*/ 0 w 4344"/>
              <a:gd name="T7" fmla="*/ 604 h 1208"/>
              <a:gd name="T8" fmla="*/ 0 w 4344"/>
              <a:gd name="T9" fmla="*/ 604 h 1208"/>
              <a:gd name="T10" fmla="*/ 604 w 4344"/>
              <a:gd name="T11" fmla="*/ 0 h 1208"/>
              <a:gd name="T12" fmla="*/ 3740 w 4344"/>
              <a:gd name="T13" fmla="*/ 0 h 1208"/>
              <a:gd name="T14" fmla="*/ 3740 w 4344"/>
              <a:gd name="T15" fmla="*/ 0 h 1208"/>
              <a:gd name="T16" fmla="*/ 4343 w 4344"/>
              <a:gd name="T17" fmla="*/ 604 h 1208"/>
              <a:gd name="T18" fmla="*/ 4343 w 4344"/>
              <a:gd name="T19" fmla="*/ 604 h 1208"/>
              <a:gd name="T20" fmla="*/ 3740 w 4344"/>
              <a:gd name="T21" fmla="*/ 1207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344" h="1208">
                <a:moveTo>
                  <a:pt x="3740" y="1207"/>
                </a:moveTo>
                <a:lnTo>
                  <a:pt x="604" y="1207"/>
                </a:lnTo>
                <a:lnTo>
                  <a:pt x="604" y="1207"/>
                </a:lnTo>
                <a:cubicBezTo>
                  <a:pt x="271" y="1207"/>
                  <a:pt x="0" y="937"/>
                  <a:pt x="0" y="604"/>
                </a:cubicBezTo>
                <a:lnTo>
                  <a:pt x="0" y="604"/>
                </a:lnTo>
                <a:cubicBezTo>
                  <a:pt x="0" y="271"/>
                  <a:pt x="271" y="0"/>
                  <a:pt x="604" y="0"/>
                </a:cubicBezTo>
                <a:lnTo>
                  <a:pt x="3740" y="0"/>
                </a:lnTo>
                <a:lnTo>
                  <a:pt x="3740" y="0"/>
                </a:lnTo>
                <a:cubicBezTo>
                  <a:pt x="4073" y="0"/>
                  <a:pt x="4343" y="271"/>
                  <a:pt x="4343" y="604"/>
                </a:cubicBezTo>
                <a:lnTo>
                  <a:pt x="4343" y="604"/>
                </a:lnTo>
                <a:cubicBezTo>
                  <a:pt x="4343" y="937"/>
                  <a:pt x="4073" y="1207"/>
                  <a:pt x="3740" y="1207"/>
                </a:cubicBezTo>
              </a:path>
            </a:pathLst>
          </a:custGeom>
          <a:solidFill>
            <a:schemeClr val="accent6"/>
          </a:solidFill>
          <a:ln>
            <a:noFill/>
          </a:ln>
          <a:effectLst/>
        </p:spPr>
        <p:txBody>
          <a:bodyPr wrap="none" anchor="ctr"/>
          <a:lstStyle/>
          <a:p>
            <a:endParaRPr lang="en-US" sz="3266" dirty="0">
              <a:latin typeface="Lato Light" panose="020F0502020204030203" pitchFamily="34" charset="0"/>
            </a:endParaRPr>
          </a:p>
        </p:txBody>
      </p:sp>
      <p:sp>
        <p:nvSpPr>
          <p:cNvPr id="3075" name="Freeform 3">
            <a:extLst>
              <a:ext uri="{FF2B5EF4-FFF2-40B4-BE49-F238E27FC236}">
                <a16:creationId xmlns:a16="http://schemas.microsoft.com/office/drawing/2014/main" id="{856A4F31-5BF0-5442-9099-0E2D013EAF36}"/>
              </a:ext>
            </a:extLst>
          </p:cNvPr>
          <p:cNvSpPr>
            <a:spLocks noChangeArrowheads="1"/>
          </p:cNvSpPr>
          <p:nvPr/>
        </p:nvSpPr>
        <p:spPr bwMode="auto">
          <a:xfrm>
            <a:off x="2247360" y="5738291"/>
            <a:ext cx="1465566" cy="336601"/>
          </a:xfrm>
          <a:custGeom>
            <a:avLst/>
            <a:gdLst>
              <a:gd name="T0" fmla="*/ 4655 w 5260"/>
              <a:gd name="T1" fmla="*/ 1207 h 1208"/>
              <a:gd name="T2" fmla="*/ 604 w 5260"/>
              <a:gd name="T3" fmla="*/ 1207 h 1208"/>
              <a:gd name="T4" fmla="*/ 604 w 5260"/>
              <a:gd name="T5" fmla="*/ 1207 h 1208"/>
              <a:gd name="T6" fmla="*/ 0 w 5260"/>
              <a:gd name="T7" fmla="*/ 603 h 1208"/>
              <a:gd name="T8" fmla="*/ 0 w 5260"/>
              <a:gd name="T9" fmla="*/ 603 h 1208"/>
              <a:gd name="T10" fmla="*/ 604 w 5260"/>
              <a:gd name="T11" fmla="*/ 0 h 1208"/>
              <a:gd name="T12" fmla="*/ 4655 w 5260"/>
              <a:gd name="T13" fmla="*/ 0 h 1208"/>
              <a:gd name="T14" fmla="*/ 4655 w 5260"/>
              <a:gd name="T15" fmla="*/ 0 h 1208"/>
              <a:gd name="T16" fmla="*/ 5259 w 5260"/>
              <a:gd name="T17" fmla="*/ 603 h 1208"/>
              <a:gd name="T18" fmla="*/ 5259 w 5260"/>
              <a:gd name="T19" fmla="*/ 603 h 1208"/>
              <a:gd name="T20" fmla="*/ 4655 w 5260"/>
              <a:gd name="T21" fmla="*/ 1207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60" h="1208">
                <a:moveTo>
                  <a:pt x="4655" y="1207"/>
                </a:moveTo>
                <a:lnTo>
                  <a:pt x="604" y="1207"/>
                </a:lnTo>
                <a:lnTo>
                  <a:pt x="604" y="1207"/>
                </a:lnTo>
                <a:cubicBezTo>
                  <a:pt x="271" y="1207"/>
                  <a:pt x="0" y="937"/>
                  <a:pt x="0" y="603"/>
                </a:cubicBezTo>
                <a:lnTo>
                  <a:pt x="0" y="603"/>
                </a:lnTo>
                <a:cubicBezTo>
                  <a:pt x="0" y="270"/>
                  <a:pt x="271" y="0"/>
                  <a:pt x="604" y="0"/>
                </a:cubicBezTo>
                <a:lnTo>
                  <a:pt x="4655" y="0"/>
                </a:lnTo>
                <a:lnTo>
                  <a:pt x="4655" y="0"/>
                </a:lnTo>
                <a:cubicBezTo>
                  <a:pt x="4988" y="0"/>
                  <a:pt x="5259" y="270"/>
                  <a:pt x="5259" y="603"/>
                </a:cubicBezTo>
                <a:lnTo>
                  <a:pt x="5259" y="603"/>
                </a:lnTo>
                <a:cubicBezTo>
                  <a:pt x="5259" y="937"/>
                  <a:pt x="4988" y="1207"/>
                  <a:pt x="4655" y="1207"/>
                </a:cubicBezTo>
              </a:path>
            </a:pathLst>
          </a:custGeom>
          <a:solidFill>
            <a:schemeClr val="accent6"/>
          </a:solidFill>
          <a:ln>
            <a:noFill/>
          </a:ln>
          <a:effectLst/>
        </p:spPr>
        <p:txBody>
          <a:bodyPr wrap="none" anchor="ctr"/>
          <a:lstStyle/>
          <a:p>
            <a:endParaRPr lang="en-US" sz="3266" dirty="0">
              <a:latin typeface="Lato Light" panose="020F0502020204030203" pitchFamily="34" charset="0"/>
            </a:endParaRPr>
          </a:p>
        </p:txBody>
      </p:sp>
      <p:sp>
        <p:nvSpPr>
          <p:cNvPr id="3076" name="Freeform 4">
            <a:extLst>
              <a:ext uri="{FF2B5EF4-FFF2-40B4-BE49-F238E27FC236}">
                <a16:creationId xmlns:a16="http://schemas.microsoft.com/office/drawing/2014/main" id="{584268AA-FFBD-CE4C-B908-CE1379D0DF85}"/>
              </a:ext>
            </a:extLst>
          </p:cNvPr>
          <p:cNvSpPr>
            <a:spLocks noChangeArrowheads="1"/>
          </p:cNvSpPr>
          <p:nvPr/>
        </p:nvSpPr>
        <p:spPr bwMode="auto">
          <a:xfrm>
            <a:off x="3022525" y="2868515"/>
            <a:ext cx="1415198" cy="1297265"/>
          </a:xfrm>
          <a:custGeom>
            <a:avLst/>
            <a:gdLst>
              <a:gd name="T0" fmla="*/ 0 w 5078"/>
              <a:gd name="T1" fmla="*/ 4656 h 4657"/>
              <a:gd name="T2" fmla="*/ 0 w 5078"/>
              <a:gd name="T3" fmla="*/ 0 h 4657"/>
              <a:gd name="T4" fmla="*/ 5069 w 5078"/>
              <a:gd name="T5" fmla="*/ 0 h 4657"/>
              <a:gd name="T6" fmla="*/ 5069 w 5078"/>
              <a:gd name="T7" fmla="*/ 0 h 4657"/>
              <a:gd name="T8" fmla="*/ 5077 w 5078"/>
              <a:gd name="T9" fmla="*/ 293 h 4657"/>
              <a:gd name="T10" fmla="*/ 5077 w 5078"/>
              <a:gd name="T11" fmla="*/ 293 h 4657"/>
              <a:gd name="T12" fmla="*/ 4044 w 5078"/>
              <a:gd name="T13" fmla="*/ 3416 h 4657"/>
              <a:gd name="T14" fmla="*/ 4044 w 5078"/>
              <a:gd name="T15" fmla="*/ 3416 h 4657"/>
              <a:gd name="T16" fmla="*/ 3298 w 5078"/>
              <a:gd name="T17" fmla="*/ 4656 h 4657"/>
              <a:gd name="T18" fmla="*/ 0 w 5078"/>
              <a:gd name="T19" fmla="*/ 4656 h 4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78" h="4657">
                <a:moveTo>
                  <a:pt x="0" y="4656"/>
                </a:moveTo>
                <a:lnTo>
                  <a:pt x="0" y="0"/>
                </a:lnTo>
                <a:lnTo>
                  <a:pt x="5069" y="0"/>
                </a:lnTo>
                <a:lnTo>
                  <a:pt x="5069" y="0"/>
                </a:lnTo>
                <a:cubicBezTo>
                  <a:pt x="5075" y="99"/>
                  <a:pt x="5077" y="197"/>
                  <a:pt x="5077" y="293"/>
                </a:cubicBezTo>
                <a:lnTo>
                  <a:pt x="5077" y="293"/>
                </a:lnTo>
                <a:cubicBezTo>
                  <a:pt x="5077" y="1428"/>
                  <a:pt x="4720" y="2508"/>
                  <a:pt x="4044" y="3416"/>
                </a:cubicBezTo>
                <a:lnTo>
                  <a:pt x="4044" y="3416"/>
                </a:lnTo>
                <a:cubicBezTo>
                  <a:pt x="3755" y="3802"/>
                  <a:pt x="3505" y="4219"/>
                  <a:pt x="3298" y="4656"/>
                </a:cubicBezTo>
                <a:lnTo>
                  <a:pt x="0" y="4656"/>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3077" name="Freeform 5">
            <a:extLst>
              <a:ext uri="{FF2B5EF4-FFF2-40B4-BE49-F238E27FC236}">
                <a16:creationId xmlns:a16="http://schemas.microsoft.com/office/drawing/2014/main" id="{6E8CFBF5-73C3-654F-AE83-22AA65E263FA}"/>
              </a:ext>
            </a:extLst>
          </p:cNvPr>
          <p:cNvSpPr>
            <a:spLocks noChangeArrowheads="1"/>
          </p:cNvSpPr>
          <p:nvPr/>
        </p:nvSpPr>
        <p:spPr bwMode="auto">
          <a:xfrm>
            <a:off x="3022526" y="1493856"/>
            <a:ext cx="1406599" cy="1297265"/>
          </a:xfrm>
          <a:custGeom>
            <a:avLst/>
            <a:gdLst>
              <a:gd name="T0" fmla="*/ 0 w 5047"/>
              <a:gd name="T1" fmla="*/ 4654 h 4655"/>
              <a:gd name="T2" fmla="*/ 0 w 5047"/>
              <a:gd name="T3" fmla="*/ 0 h 4655"/>
              <a:gd name="T4" fmla="*/ 0 w 5047"/>
              <a:gd name="T5" fmla="*/ 0 h 4655"/>
              <a:gd name="T6" fmla="*/ 3407 w 5047"/>
              <a:gd name="T7" fmla="*/ 1397 h 4655"/>
              <a:gd name="T8" fmla="*/ 3407 w 5047"/>
              <a:gd name="T9" fmla="*/ 1397 h 4655"/>
              <a:gd name="T10" fmla="*/ 5046 w 5047"/>
              <a:gd name="T11" fmla="*/ 4654 h 4655"/>
              <a:gd name="T12" fmla="*/ 0 w 5047"/>
              <a:gd name="T13" fmla="*/ 4654 h 4655"/>
            </a:gdLst>
            <a:ahLst/>
            <a:cxnLst>
              <a:cxn ang="0">
                <a:pos x="T0" y="T1"/>
              </a:cxn>
              <a:cxn ang="0">
                <a:pos x="T2" y="T3"/>
              </a:cxn>
              <a:cxn ang="0">
                <a:pos x="T4" y="T5"/>
              </a:cxn>
              <a:cxn ang="0">
                <a:pos x="T6" y="T7"/>
              </a:cxn>
              <a:cxn ang="0">
                <a:pos x="T8" y="T9"/>
              </a:cxn>
              <a:cxn ang="0">
                <a:pos x="T10" y="T11"/>
              </a:cxn>
              <a:cxn ang="0">
                <a:pos x="T12" y="T13"/>
              </a:cxn>
            </a:cxnLst>
            <a:rect l="0" t="0" r="r" b="b"/>
            <a:pathLst>
              <a:path w="5047" h="4655">
                <a:moveTo>
                  <a:pt x="0" y="4654"/>
                </a:moveTo>
                <a:lnTo>
                  <a:pt x="0" y="0"/>
                </a:lnTo>
                <a:lnTo>
                  <a:pt x="0" y="0"/>
                </a:lnTo>
                <a:cubicBezTo>
                  <a:pt x="1271" y="37"/>
                  <a:pt x="2475" y="530"/>
                  <a:pt x="3407" y="1397"/>
                </a:cubicBezTo>
                <a:lnTo>
                  <a:pt x="3407" y="1397"/>
                </a:lnTo>
                <a:cubicBezTo>
                  <a:pt x="4331" y="2257"/>
                  <a:pt x="4909" y="3408"/>
                  <a:pt x="5046" y="4654"/>
                </a:cubicBezTo>
                <a:lnTo>
                  <a:pt x="0" y="4654"/>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3078" name="Freeform 6">
            <a:extLst>
              <a:ext uri="{FF2B5EF4-FFF2-40B4-BE49-F238E27FC236}">
                <a16:creationId xmlns:a16="http://schemas.microsoft.com/office/drawing/2014/main" id="{1D59FF6A-9730-BD4F-8CC8-626AA10EFE2B}"/>
              </a:ext>
            </a:extLst>
          </p:cNvPr>
          <p:cNvSpPr>
            <a:spLocks noChangeArrowheads="1"/>
          </p:cNvSpPr>
          <p:nvPr/>
        </p:nvSpPr>
        <p:spPr bwMode="auto">
          <a:xfrm>
            <a:off x="2060633" y="4253001"/>
            <a:ext cx="1841478" cy="1265325"/>
          </a:xfrm>
          <a:custGeom>
            <a:avLst/>
            <a:gdLst>
              <a:gd name="T0" fmla="*/ 1335 w 6611"/>
              <a:gd name="T1" fmla="*/ 4541 h 4542"/>
              <a:gd name="T2" fmla="*/ 1335 w 6611"/>
              <a:gd name="T3" fmla="*/ 4541 h 4542"/>
              <a:gd name="T4" fmla="*/ 557 w 6611"/>
              <a:gd name="T5" fmla="*/ 3763 h 4542"/>
              <a:gd name="T6" fmla="*/ 557 w 6611"/>
              <a:gd name="T7" fmla="*/ 2782 h 4542"/>
              <a:gd name="T8" fmla="*/ 557 w 6611"/>
              <a:gd name="T9" fmla="*/ 2782 h 4542"/>
              <a:gd name="T10" fmla="*/ 0 w 6611"/>
              <a:gd name="T11" fmla="*/ 0 h 4542"/>
              <a:gd name="T12" fmla="*/ 6610 w 6611"/>
              <a:gd name="T13" fmla="*/ 0 h 4542"/>
              <a:gd name="T14" fmla="*/ 6610 w 6611"/>
              <a:gd name="T15" fmla="*/ 0 h 4542"/>
              <a:gd name="T16" fmla="*/ 6052 w 6611"/>
              <a:gd name="T17" fmla="*/ 2782 h 4542"/>
              <a:gd name="T18" fmla="*/ 6052 w 6611"/>
              <a:gd name="T19" fmla="*/ 3763 h 4542"/>
              <a:gd name="T20" fmla="*/ 6052 w 6611"/>
              <a:gd name="T21" fmla="*/ 3763 h 4542"/>
              <a:gd name="T22" fmla="*/ 5274 w 6611"/>
              <a:gd name="T23" fmla="*/ 4541 h 4542"/>
              <a:gd name="T24" fmla="*/ 1335 w 6611"/>
              <a:gd name="T25" fmla="*/ 4541 h 4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611" h="4542">
                <a:moveTo>
                  <a:pt x="1335" y="4541"/>
                </a:moveTo>
                <a:lnTo>
                  <a:pt x="1335" y="4541"/>
                </a:lnTo>
                <a:cubicBezTo>
                  <a:pt x="906" y="4541"/>
                  <a:pt x="557" y="4192"/>
                  <a:pt x="557" y="3763"/>
                </a:cubicBezTo>
                <a:lnTo>
                  <a:pt x="557" y="2782"/>
                </a:lnTo>
                <a:lnTo>
                  <a:pt x="557" y="2782"/>
                </a:lnTo>
                <a:cubicBezTo>
                  <a:pt x="557" y="1821"/>
                  <a:pt x="370" y="886"/>
                  <a:pt x="0" y="0"/>
                </a:cubicBezTo>
                <a:lnTo>
                  <a:pt x="6610" y="0"/>
                </a:lnTo>
                <a:lnTo>
                  <a:pt x="6610" y="0"/>
                </a:lnTo>
                <a:cubicBezTo>
                  <a:pt x="6240" y="886"/>
                  <a:pt x="6052" y="1821"/>
                  <a:pt x="6052" y="2782"/>
                </a:cubicBezTo>
                <a:lnTo>
                  <a:pt x="6052" y="3763"/>
                </a:lnTo>
                <a:lnTo>
                  <a:pt x="6052" y="3763"/>
                </a:lnTo>
                <a:cubicBezTo>
                  <a:pt x="6052" y="4192"/>
                  <a:pt x="5704" y="4541"/>
                  <a:pt x="5274" y="4541"/>
                </a:cubicBezTo>
                <a:lnTo>
                  <a:pt x="1335" y="4541"/>
                </a:ln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3079" name="Freeform 7">
            <a:extLst>
              <a:ext uri="{FF2B5EF4-FFF2-40B4-BE49-F238E27FC236}">
                <a16:creationId xmlns:a16="http://schemas.microsoft.com/office/drawing/2014/main" id="{0CE949F4-D7DF-9A47-BE19-EF7662A48F84}"/>
              </a:ext>
            </a:extLst>
          </p:cNvPr>
          <p:cNvSpPr>
            <a:spLocks noChangeArrowheads="1"/>
          </p:cNvSpPr>
          <p:nvPr/>
        </p:nvSpPr>
        <p:spPr bwMode="auto">
          <a:xfrm>
            <a:off x="1526248" y="2868515"/>
            <a:ext cx="1415198" cy="1297265"/>
          </a:xfrm>
          <a:custGeom>
            <a:avLst/>
            <a:gdLst>
              <a:gd name="T0" fmla="*/ 1779 w 5078"/>
              <a:gd name="T1" fmla="*/ 4656 h 4657"/>
              <a:gd name="T2" fmla="*/ 1779 w 5078"/>
              <a:gd name="T3" fmla="*/ 4656 h 4657"/>
              <a:gd name="T4" fmla="*/ 1034 w 5078"/>
              <a:gd name="T5" fmla="*/ 3416 h 4657"/>
              <a:gd name="T6" fmla="*/ 1034 w 5078"/>
              <a:gd name="T7" fmla="*/ 3416 h 4657"/>
              <a:gd name="T8" fmla="*/ 0 w 5078"/>
              <a:gd name="T9" fmla="*/ 293 h 4657"/>
              <a:gd name="T10" fmla="*/ 0 w 5078"/>
              <a:gd name="T11" fmla="*/ 293 h 4657"/>
              <a:gd name="T12" fmla="*/ 8 w 5078"/>
              <a:gd name="T13" fmla="*/ 0 h 4657"/>
              <a:gd name="T14" fmla="*/ 5077 w 5078"/>
              <a:gd name="T15" fmla="*/ 0 h 4657"/>
              <a:gd name="T16" fmla="*/ 5077 w 5078"/>
              <a:gd name="T17" fmla="*/ 4656 h 4657"/>
              <a:gd name="T18" fmla="*/ 1779 w 5078"/>
              <a:gd name="T19" fmla="*/ 4656 h 4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78" h="4657">
                <a:moveTo>
                  <a:pt x="1779" y="4656"/>
                </a:moveTo>
                <a:lnTo>
                  <a:pt x="1779" y="4656"/>
                </a:lnTo>
                <a:cubicBezTo>
                  <a:pt x="1572" y="4219"/>
                  <a:pt x="1322" y="3802"/>
                  <a:pt x="1034" y="3416"/>
                </a:cubicBezTo>
                <a:lnTo>
                  <a:pt x="1034" y="3416"/>
                </a:lnTo>
                <a:cubicBezTo>
                  <a:pt x="357" y="2508"/>
                  <a:pt x="0" y="1428"/>
                  <a:pt x="0" y="293"/>
                </a:cubicBezTo>
                <a:lnTo>
                  <a:pt x="0" y="293"/>
                </a:lnTo>
                <a:cubicBezTo>
                  <a:pt x="0" y="197"/>
                  <a:pt x="3" y="99"/>
                  <a:pt x="8" y="0"/>
                </a:cubicBezTo>
                <a:lnTo>
                  <a:pt x="5077" y="0"/>
                </a:lnTo>
                <a:lnTo>
                  <a:pt x="5077" y="4656"/>
                </a:lnTo>
                <a:lnTo>
                  <a:pt x="1779" y="4656"/>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3080" name="Freeform 8">
            <a:extLst>
              <a:ext uri="{FF2B5EF4-FFF2-40B4-BE49-F238E27FC236}">
                <a16:creationId xmlns:a16="http://schemas.microsoft.com/office/drawing/2014/main" id="{DFB81358-6C47-5649-BEE3-AB3EBB0F6504}"/>
              </a:ext>
            </a:extLst>
          </p:cNvPr>
          <p:cNvSpPr>
            <a:spLocks noChangeArrowheads="1"/>
          </p:cNvSpPr>
          <p:nvPr/>
        </p:nvSpPr>
        <p:spPr bwMode="auto">
          <a:xfrm>
            <a:off x="1534847" y="1493856"/>
            <a:ext cx="1406599" cy="1297265"/>
          </a:xfrm>
          <a:custGeom>
            <a:avLst/>
            <a:gdLst>
              <a:gd name="T0" fmla="*/ 0 w 5047"/>
              <a:gd name="T1" fmla="*/ 4654 h 4655"/>
              <a:gd name="T2" fmla="*/ 0 w 5047"/>
              <a:gd name="T3" fmla="*/ 4654 h 4655"/>
              <a:gd name="T4" fmla="*/ 1639 w 5047"/>
              <a:gd name="T5" fmla="*/ 1397 h 4655"/>
              <a:gd name="T6" fmla="*/ 1639 w 5047"/>
              <a:gd name="T7" fmla="*/ 1397 h 4655"/>
              <a:gd name="T8" fmla="*/ 5046 w 5047"/>
              <a:gd name="T9" fmla="*/ 0 h 4655"/>
              <a:gd name="T10" fmla="*/ 5046 w 5047"/>
              <a:gd name="T11" fmla="*/ 4654 h 4655"/>
              <a:gd name="T12" fmla="*/ 0 w 5047"/>
              <a:gd name="T13" fmla="*/ 4654 h 4655"/>
            </a:gdLst>
            <a:ahLst/>
            <a:cxnLst>
              <a:cxn ang="0">
                <a:pos x="T0" y="T1"/>
              </a:cxn>
              <a:cxn ang="0">
                <a:pos x="T2" y="T3"/>
              </a:cxn>
              <a:cxn ang="0">
                <a:pos x="T4" y="T5"/>
              </a:cxn>
              <a:cxn ang="0">
                <a:pos x="T6" y="T7"/>
              </a:cxn>
              <a:cxn ang="0">
                <a:pos x="T8" y="T9"/>
              </a:cxn>
              <a:cxn ang="0">
                <a:pos x="T10" y="T11"/>
              </a:cxn>
              <a:cxn ang="0">
                <a:pos x="T12" y="T13"/>
              </a:cxn>
            </a:cxnLst>
            <a:rect l="0" t="0" r="r" b="b"/>
            <a:pathLst>
              <a:path w="5047" h="4655">
                <a:moveTo>
                  <a:pt x="0" y="4654"/>
                </a:moveTo>
                <a:lnTo>
                  <a:pt x="0" y="4654"/>
                </a:lnTo>
                <a:cubicBezTo>
                  <a:pt x="137" y="3408"/>
                  <a:pt x="715" y="2257"/>
                  <a:pt x="1639" y="1397"/>
                </a:cubicBezTo>
                <a:lnTo>
                  <a:pt x="1639" y="1397"/>
                </a:lnTo>
                <a:cubicBezTo>
                  <a:pt x="2572" y="530"/>
                  <a:pt x="3777" y="37"/>
                  <a:pt x="5046" y="0"/>
                </a:cubicBezTo>
                <a:lnTo>
                  <a:pt x="5046" y="4654"/>
                </a:lnTo>
                <a:lnTo>
                  <a:pt x="0" y="4654"/>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3081" name="Freeform 9">
            <a:extLst>
              <a:ext uri="{FF2B5EF4-FFF2-40B4-BE49-F238E27FC236}">
                <a16:creationId xmlns:a16="http://schemas.microsoft.com/office/drawing/2014/main" id="{1DC9458A-78FC-E643-8C27-F8AAD8AE8DC6}"/>
              </a:ext>
            </a:extLst>
          </p:cNvPr>
          <p:cNvSpPr>
            <a:spLocks noChangeArrowheads="1"/>
          </p:cNvSpPr>
          <p:nvPr/>
        </p:nvSpPr>
        <p:spPr bwMode="auto">
          <a:xfrm>
            <a:off x="2119599" y="5569990"/>
            <a:ext cx="1719859" cy="336601"/>
          </a:xfrm>
          <a:custGeom>
            <a:avLst/>
            <a:gdLst>
              <a:gd name="T0" fmla="*/ 5570 w 6174"/>
              <a:gd name="T1" fmla="*/ 1207 h 1208"/>
              <a:gd name="T2" fmla="*/ 604 w 6174"/>
              <a:gd name="T3" fmla="*/ 1207 h 1208"/>
              <a:gd name="T4" fmla="*/ 604 w 6174"/>
              <a:gd name="T5" fmla="*/ 1207 h 1208"/>
              <a:gd name="T6" fmla="*/ 0 w 6174"/>
              <a:gd name="T7" fmla="*/ 604 h 1208"/>
              <a:gd name="T8" fmla="*/ 0 w 6174"/>
              <a:gd name="T9" fmla="*/ 604 h 1208"/>
              <a:gd name="T10" fmla="*/ 604 w 6174"/>
              <a:gd name="T11" fmla="*/ 0 h 1208"/>
              <a:gd name="T12" fmla="*/ 5570 w 6174"/>
              <a:gd name="T13" fmla="*/ 0 h 1208"/>
              <a:gd name="T14" fmla="*/ 5570 w 6174"/>
              <a:gd name="T15" fmla="*/ 0 h 1208"/>
              <a:gd name="T16" fmla="*/ 6173 w 6174"/>
              <a:gd name="T17" fmla="*/ 604 h 1208"/>
              <a:gd name="T18" fmla="*/ 6173 w 6174"/>
              <a:gd name="T19" fmla="*/ 604 h 1208"/>
              <a:gd name="T20" fmla="*/ 5570 w 6174"/>
              <a:gd name="T21" fmla="*/ 1207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74" h="1208">
                <a:moveTo>
                  <a:pt x="5570" y="1207"/>
                </a:moveTo>
                <a:lnTo>
                  <a:pt x="604" y="1207"/>
                </a:lnTo>
                <a:lnTo>
                  <a:pt x="604" y="1207"/>
                </a:lnTo>
                <a:cubicBezTo>
                  <a:pt x="270" y="1207"/>
                  <a:pt x="0" y="937"/>
                  <a:pt x="0" y="604"/>
                </a:cubicBezTo>
                <a:lnTo>
                  <a:pt x="0" y="604"/>
                </a:lnTo>
                <a:cubicBezTo>
                  <a:pt x="0" y="270"/>
                  <a:pt x="270" y="0"/>
                  <a:pt x="604" y="0"/>
                </a:cubicBezTo>
                <a:lnTo>
                  <a:pt x="5570" y="0"/>
                </a:lnTo>
                <a:lnTo>
                  <a:pt x="5570" y="0"/>
                </a:lnTo>
                <a:cubicBezTo>
                  <a:pt x="5903" y="0"/>
                  <a:pt x="6173" y="270"/>
                  <a:pt x="6173" y="604"/>
                </a:cubicBezTo>
                <a:lnTo>
                  <a:pt x="6173" y="604"/>
                </a:lnTo>
                <a:cubicBezTo>
                  <a:pt x="6173" y="937"/>
                  <a:pt x="5903" y="1207"/>
                  <a:pt x="5570" y="1207"/>
                </a:cubicBezTo>
              </a:path>
            </a:pathLst>
          </a:custGeom>
          <a:solidFill>
            <a:schemeClr val="accent6"/>
          </a:solidFill>
          <a:ln>
            <a:noFill/>
          </a:ln>
          <a:effectLst/>
        </p:spPr>
        <p:txBody>
          <a:bodyPr wrap="none" anchor="ctr"/>
          <a:lstStyle/>
          <a:p>
            <a:endParaRPr lang="en-US" sz="3266" dirty="0">
              <a:latin typeface="Lato Light" panose="020F0502020204030203" pitchFamily="34" charset="0"/>
            </a:endParaRPr>
          </a:p>
        </p:txBody>
      </p:sp>
      <p:sp>
        <p:nvSpPr>
          <p:cNvPr id="3082" name="Freeform 10">
            <a:extLst>
              <a:ext uri="{FF2B5EF4-FFF2-40B4-BE49-F238E27FC236}">
                <a16:creationId xmlns:a16="http://schemas.microsoft.com/office/drawing/2014/main" id="{C83A719A-8653-E048-BE94-14AC90A2B4BF}"/>
              </a:ext>
            </a:extLst>
          </p:cNvPr>
          <p:cNvSpPr>
            <a:spLocks noChangeArrowheads="1"/>
          </p:cNvSpPr>
          <p:nvPr/>
        </p:nvSpPr>
        <p:spPr bwMode="auto">
          <a:xfrm>
            <a:off x="2714179" y="1802203"/>
            <a:ext cx="530700" cy="531928"/>
          </a:xfrm>
          <a:custGeom>
            <a:avLst/>
            <a:gdLst>
              <a:gd name="T0" fmla="*/ 1906 w 1907"/>
              <a:gd name="T1" fmla="*/ 954 h 1908"/>
              <a:gd name="T2" fmla="*/ 1906 w 1907"/>
              <a:gd name="T3" fmla="*/ 954 h 1908"/>
              <a:gd name="T4" fmla="*/ 953 w 1907"/>
              <a:gd name="T5" fmla="*/ 1907 h 1908"/>
              <a:gd name="T6" fmla="*/ 953 w 1907"/>
              <a:gd name="T7" fmla="*/ 1907 h 1908"/>
              <a:gd name="T8" fmla="*/ 0 w 1907"/>
              <a:gd name="T9" fmla="*/ 954 h 1908"/>
              <a:gd name="T10" fmla="*/ 0 w 1907"/>
              <a:gd name="T11" fmla="*/ 954 h 1908"/>
              <a:gd name="T12" fmla="*/ 953 w 1907"/>
              <a:gd name="T13" fmla="*/ 0 h 1908"/>
              <a:gd name="T14" fmla="*/ 953 w 1907"/>
              <a:gd name="T15" fmla="*/ 0 h 1908"/>
              <a:gd name="T16" fmla="*/ 1906 w 1907"/>
              <a:gd name="T17" fmla="*/ 954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7" h="1908">
                <a:moveTo>
                  <a:pt x="1906" y="954"/>
                </a:moveTo>
                <a:lnTo>
                  <a:pt x="1906" y="954"/>
                </a:lnTo>
                <a:cubicBezTo>
                  <a:pt x="1906" y="1480"/>
                  <a:pt x="1479" y="1907"/>
                  <a:pt x="953" y="1907"/>
                </a:cubicBezTo>
                <a:lnTo>
                  <a:pt x="953" y="1907"/>
                </a:lnTo>
                <a:cubicBezTo>
                  <a:pt x="427" y="1907"/>
                  <a:pt x="0" y="1480"/>
                  <a:pt x="0" y="954"/>
                </a:cubicBezTo>
                <a:lnTo>
                  <a:pt x="0" y="954"/>
                </a:lnTo>
                <a:cubicBezTo>
                  <a:pt x="0" y="427"/>
                  <a:pt x="427" y="0"/>
                  <a:pt x="953" y="0"/>
                </a:cubicBezTo>
                <a:lnTo>
                  <a:pt x="953" y="0"/>
                </a:lnTo>
                <a:cubicBezTo>
                  <a:pt x="1479" y="0"/>
                  <a:pt x="1906" y="427"/>
                  <a:pt x="1906" y="954"/>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3083" name="Freeform 11">
            <a:extLst>
              <a:ext uri="{FF2B5EF4-FFF2-40B4-BE49-F238E27FC236}">
                <a16:creationId xmlns:a16="http://schemas.microsoft.com/office/drawing/2014/main" id="{D4DB8AD2-6EEB-AA47-808E-B3A0BC6F11AE}"/>
              </a:ext>
            </a:extLst>
          </p:cNvPr>
          <p:cNvSpPr>
            <a:spLocks noChangeArrowheads="1"/>
          </p:cNvSpPr>
          <p:nvPr/>
        </p:nvSpPr>
        <p:spPr bwMode="auto">
          <a:xfrm>
            <a:off x="3446347" y="2560169"/>
            <a:ext cx="531928" cy="531928"/>
          </a:xfrm>
          <a:custGeom>
            <a:avLst/>
            <a:gdLst>
              <a:gd name="T0" fmla="*/ 1908 w 1909"/>
              <a:gd name="T1" fmla="*/ 953 h 1908"/>
              <a:gd name="T2" fmla="*/ 1908 w 1909"/>
              <a:gd name="T3" fmla="*/ 953 h 1908"/>
              <a:gd name="T4" fmla="*/ 954 w 1909"/>
              <a:gd name="T5" fmla="*/ 1907 h 1908"/>
              <a:gd name="T6" fmla="*/ 954 w 1909"/>
              <a:gd name="T7" fmla="*/ 1907 h 1908"/>
              <a:gd name="T8" fmla="*/ 0 w 1909"/>
              <a:gd name="T9" fmla="*/ 953 h 1908"/>
              <a:gd name="T10" fmla="*/ 0 w 1909"/>
              <a:gd name="T11" fmla="*/ 953 h 1908"/>
              <a:gd name="T12" fmla="*/ 954 w 1909"/>
              <a:gd name="T13" fmla="*/ 0 h 1908"/>
              <a:gd name="T14" fmla="*/ 954 w 1909"/>
              <a:gd name="T15" fmla="*/ 0 h 1908"/>
              <a:gd name="T16" fmla="*/ 1908 w 1909"/>
              <a:gd name="T17" fmla="*/ 953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9" h="1908">
                <a:moveTo>
                  <a:pt x="1908" y="953"/>
                </a:moveTo>
                <a:lnTo>
                  <a:pt x="1908" y="953"/>
                </a:lnTo>
                <a:cubicBezTo>
                  <a:pt x="1908" y="1480"/>
                  <a:pt x="1481" y="1907"/>
                  <a:pt x="954" y="1907"/>
                </a:cubicBezTo>
                <a:lnTo>
                  <a:pt x="954" y="1907"/>
                </a:lnTo>
                <a:cubicBezTo>
                  <a:pt x="427" y="1907"/>
                  <a:pt x="0" y="1480"/>
                  <a:pt x="0" y="953"/>
                </a:cubicBezTo>
                <a:lnTo>
                  <a:pt x="0" y="953"/>
                </a:lnTo>
                <a:cubicBezTo>
                  <a:pt x="0" y="427"/>
                  <a:pt x="427" y="0"/>
                  <a:pt x="954" y="0"/>
                </a:cubicBezTo>
                <a:lnTo>
                  <a:pt x="954" y="0"/>
                </a:lnTo>
                <a:cubicBezTo>
                  <a:pt x="1481" y="0"/>
                  <a:pt x="1908" y="427"/>
                  <a:pt x="1908" y="953"/>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3085" name="Freeform 13">
            <a:extLst>
              <a:ext uri="{FF2B5EF4-FFF2-40B4-BE49-F238E27FC236}">
                <a16:creationId xmlns:a16="http://schemas.microsoft.com/office/drawing/2014/main" id="{79490176-C408-164F-92A9-F23EEFCC0653}"/>
              </a:ext>
            </a:extLst>
          </p:cNvPr>
          <p:cNvSpPr>
            <a:spLocks noChangeArrowheads="1"/>
          </p:cNvSpPr>
          <p:nvPr/>
        </p:nvSpPr>
        <p:spPr bwMode="auto">
          <a:xfrm>
            <a:off x="3286646" y="3943426"/>
            <a:ext cx="531928" cy="531928"/>
          </a:xfrm>
          <a:custGeom>
            <a:avLst/>
            <a:gdLst>
              <a:gd name="T0" fmla="*/ 1908 w 1909"/>
              <a:gd name="T1" fmla="*/ 954 h 1909"/>
              <a:gd name="T2" fmla="*/ 1908 w 1909"/>
              <a:gd name="T3" fmla="*/ 954 h 1909"/>
              <a:gd name="T4" fmla="*/ 954 w 1909"/>
              <a:gd name="T5" fmla="*/ 1908 h 1909"/>
              <a:gd name="T6" fmla="*/ 954 w 1909"/>
              <a:gd name="T7" fmla="*/ 1908 h 1909"/>
              <a:gd name="T8" fmla="*/ 0 w 1909"/>
              <a:gd name="T9" fmla="*/ 954 h 1909"/>
              <a:gd name="T10" fmla="*/ 0 w 1909"/>
              <a:gd name="T11" fmla="*/ 954 h 1909"/>
              <a:gd name="T12" fmla="*/ 954 w 1909"/>
              <a:gd name="T13" fmla="*/ 0 h 1909"/>
              <a:gd name="T14" fmla="*/ 954 w 1909"/>
              <a:gd name="T15" fmla="*/ 0 h 1909"/>
              <a:gd name="T16" fmla="*/ 1908 w 1909"/>
              <a:gd name="T17" fmla="*/ 954 h 1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9" h="1909">
                <a:moveTo>
                  <a:pt x="1908" y="954"/>
                </a:moveTo>
                <a:lnTo>
                  <a:pt x="1908" y="954"/>
                </a:lnTo>
                <a:cubicBezTo>
                  <a:pt x="1908" y="1481"/>
                  <a:pt x="1481" y="1908"/>
                  <a:pt x="954" y="1908"/>
                </a:cubicBezTo>
                <a:lnTo>
                  <a:pt x="954" y="1908"/>
                </a:lnTo>
                <a:cubicBezTo>
                  <a:pt x="427" y="1908"/>
                  <a:pt x="0" y="1481"/>
                  <a:pt x="0" y="954"/>
                </a:cubicBezTo>
                <a:lnTo>
                  <a:pt x="0" y="954"/>
                </a:lnTo>
                <a:cubicBezTo>
                  <a:pt x="0" y="427"/>
                  <a:pt x="427" y="0"/>
                  <a:pt x="954" y="0"/>
                </a:cubicBezTo>
                <a:lnTo>
                  <a:pt x="954" y="0"/>
                </a:lnTo>
                <a:cubicBezTo>
                  <a:pt x="1481" y="0"/>
                  <a:pt x="1908" y="427"/>
                  <a:pt x="1908" y="954"/>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3086" name="Freeform 14">
            <a:extLst>
              <a:ext uri="{FF2B5EF4-FFF2-40B4-BE49-F238E27FC236}">
                <a16:creationId xmlns:a16="http://schemas.microsoft.com/office/drawing/2014/main" id="{87112A8F-FF88-EF4E-8A94-F4A96EDD9C08}"/>
              </a:ext>
            </a:extLst>
          </p:cNvPr>
          <p:cNvSpPr>
            <a:spLocks noChangeArrowheads="1"/>
          </p:cNvSpPr>
          <p:nvPr/>
        </p:nvSpPr>
        <p:spPr bwMode="auto">
          <a:xfrm>
            <a:off x="2211735" y="3943426"/>
            <a:ext cx="531928" cy="531928"/>
          </a:xfrm>
          <a:custGeom>
            <a:avLst/>
            <a:gdLst>
              <a:gd name="T0" fmla="*/ 1908 w 1909"/>
              <a:gd name="T1" fmla="*/ 954 h 1909"/>
              <a:gd name="T2" fmla="*/ 1908 w 1909"/>
              <a:gd name="T3" fmla="*/ 954 h 1909"/>
              <a:gd name="T4" fmla="*/ 954 w 1909"/>
              <a:gd name="T5" fmla="*/ 1908 h 1909"/>
              <a:gd name="T6" fmla="*/ 954 w 1909"/>
              <a:gd name="T7" fmla="*/ 1908 h 1909"/>
              <a:gd name="T8" fmla="*/ 0 w 1909"/>
              <a:gd name="T9" fmla="*/ 954 h 1909"/>
              <a:gd name="T10" fmla="*/ 0 w 1909"/>
              <a:gd name="T11" fmla="*/ 954 h 1909"/>
              <a:gd name="T12" fmla="*/ 954 w 1909"/>
              <a:gd name="T13" fmla="*/ 0 h 1909"/>
              <a:gd name="T14" fmla="*/ 954 w 1909"/>
              <a:gd name="T15" fmla="*/ 0 h 1909"/>
              <a:gd name="T16" fmla="*/ 1908 w 1909"/>
              <a:gd name="T17" fmla="*/ 954 h 1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9" h="1909">
                <a:moveTo>
                  <a:pt x="1908" y="954"/>
                </a:moveTo>
                <a:lnTo>
                  <a:pt x="1908" y="954"/>
                </a:lnTo>
                <a:cubicBezTo>
                  <a:pt x="1908" y="1481"/>
                  <a:pt x="1481" y="1908"/>
                  <a:pt x="954" y="1908"/>
                </a:cubicBezTo>
                <a:lnTo>
                  <a:pt x="954" y="1908"/>
                </a:lnTo>
                <a:cubicBezTo>
                  <a:pt x="427" y="1908"/>
                  <a:pt x="0" y="1481"/>
                  <a:pt x="0" y="954"/>
                </a:cubicBezTo>
                <a:lnTo>
                  <a:pt x="0" y="954"/>
                </a:lnTo>
                <a:cubicBezTo>
                  <a:pt x="0" y="427"/>
                  <a:pt x="427" y="0"/>
                  <a:pt x="954" y="0"/>
                </a:cubicBezTo>
                <a:lnTo>
                  <a:pt x="954" y="0"/>
                </a:lnTo>
                <a:cubicBezTo>
                  <a:pt x="1481" y="0"/>
                  <a:pt x="1908" y="427"/>
                  <a:pt x="1908" y="954"/>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3087" name="Freeform 15">
            <a:extLst>
              <a:ext uri="{FF2B5EF4-FFF2-40B4-BE49-F238E27FC236}">
                <a16:creationId xmlns:a16="http://schemas.microsoft.com/office/drawing/2014/main" id="{953A764C-F0BD-6640-A5BC-850E4C83700D}"/>
              </a:ext>
            </a:extLst>
          </p:cNvPr>
          <p:cNvSpPr>
            <a:spLocks noChangeArrowheads="1"/>
          </p:cNvSpPr>
          <p:nvPr/>
        </p:nvSpPr>
        <p:spPr bwMode="auto">
          <a:xfrm>
            <a:off x="1980782" y="2560169"/>
            <a:ext cx="531928" cy="531928"/>
          </a:xfrm>
          <a:custGeom>
            <a:avLst/>
            <a:gdLst>
              <a:gd name="T0" fmla="*/ 1907 w 1908"/>
              <a:gd name="T1" fmla="*/ 953 h 1908"/>
              <a:gd name="T2" fmla="*/ 1907 w 1908"/>
              <a:gd name="T3" fmla="*/ 953 h 1908"/>
              <a:gd name="T4" fmla="*/ 953 w 1908"/>
              <a:gd name="T5" fmla="*/ 1907 h 1908"/>
              <a:gd name="T6" fmla="*/ 953 w 1908"/>
              <a:gd name="T7" fmla="*/ 1907 h 1908"/>
              <a:gd name="T8" fmla="*/ 0 w 1908"/>
              <a:gd name="T9" fmla="*/ 953 h 1908"/>
              <a:gd name="T10" fmla="*/ 0 w 1908"/>
              <a:gd name="T11" fmla="*/ 953 h 1908"/>
              <a:gd name="T12" fmla="*/ 953 w 1908"/>
              <a:gd name="T13" fmla="*/ 0 h 1908"/>
              <a:gd name="T14" fmla="*/ 953 w 1908"/>
              <a:gd name="T15" fmla="*/ 0 h 1908"/>
              <a:gd name="T16" fmla="*/ 1907 w 1908"/>
              <a:gd name="T17" fmla="*/ 953 h 19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8" h="1908">
                <a:moveTo>
                  <a:pt x="1907" y="953"/>
                </a:moveTo>
                <a:lnTo>
                  <a:pt x="1907" y="953"/>
                </a:lnTo>
                <a:cubicBezTo>
                  <a:pt x="1907" y="1480"/>
                  <a:pt x="1480" y="1907"/>
                  <a:pt x="953" y="1907"/>
                </a:cubicBezTo>
                <a:lnTo>
                  <a:pt x="953" y="1907"/>
                </a:lnTo>
                <a:cubicBezTo>
                  <a:pt x="427" y="1907"/>
                  <a:pt x="0" y="1480"/>
                  <a:pt x="0" y="953"/>
                </a:cubicBezTo>
                <a:lnTo>
                  <a:pt x="0" y="953"/>
                </a:lnTo>
                <a:cubicBezTo>
                  <a:pt x="0" y="427"/>
                  <a:pt x="427" y="0"/>
                  <a:pt x="953" y="0"/>
                </a:cubicBezTo>
                <a:lnTo>
                  <a:pt x="953" y="0"/>
                </a:lnTo>
                <a:cubicBezTo>
                  <a:pt x="1480" y="0"/>
                  <a:pt x="1907" y="427"/>
                  <a:pt x="1907" y="953"/>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24" name="Freeform 9">
            <a:extLst>
              <a:ext uri="{FF2B5EF4-FFF2-40B4-BE49-F238E27FC236}">
                <a16:creationId xmlns:a16="http://schemas.microsoft.com/office/drawing/2014/main" id="{7BBD4FF2-8F8F-0041-9ED9-2E5003431C51}"/>
              </a:ext>
            </a:extLst>
          </p:cNvPr>
          <p:cNvSpPr>
            <a:spLocks noChangeArrowheads="1"/>
          </p:cNvSpPr>
          <p:nvPr/>
        </p:nvSpPr>
        <p:spPr bwMode="auto">
          <a:xfrm>
            <a:off x="1980782" y="5330427"/>
            <a:ext cx="1997494" cy="336601"/>
          </a:xfrm>
          <a:custGeom>
            <a:avLst/>
            <a:gdLst>
              <a:gd name="T0" fmla="*/ 5570 w 6174"/>
              <a:gd name="T1" fmla="*/ 1207 h 1208"/>
              <a:gd name="T2" fmla="*/ 604 w 6174"/>
              <a:gd name="T3" fmla="*/ 1207 h 1208"/>
              <a:gd name="T4" fmla="*/ 604 w 6174"/>
              <a:gd name="T5" fmla="*/ 1207 h 1208"/>
              <a:gd name="T6" fmla="*/ 0 w 6174"/>
              <a:gd name="T7" fmla="*/ 604 h 1208"/>
              <a:gd name="T8" fmla="*/ 0 w 6174"/>
              <a:gd name="T9" fmla="*/ 604 h 1208"/>
              <a:gd name="T10" fmla="*/ 604 w 6174"/>
              <a:gd name="T11" fmla="*/ 0 h 1208"/>
              <a:gd name="T12" fmla="*/ 5570 w 6174"/>
              <a:gd name="T13" fmla="*/ 0 h 1208"/>
              <a:gd name="T14" fmla="*/ 5570 w 6174"/>
              <a:gd name="T15" fmla="*/ 0 h 1208"/>
              <a:gd name="T16" fmla="*/ 6173 w 6174"/>
              <a:gd name="T17" fmla="*/ 604 h 1208"/>
              <a:gd name="T18" fmla="*/ 6173 w 6174"/>
              <a:gd name="T19" fmla="*/ 604 h 1208"/>
              <a:gd name="T20" fmla="*/ 5570 w 6174"/>
              <a:gd name="T21" fmla="*/ 1207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174" h="1208">
                <a:moveTo>
                  <a:pt x="5570" y="1207"/>
                </a:moveTo>
                <a:lnTo>
                  <a:pt x="604" y="1207"/>
                </a:lnTo>
                <a:lnTo>
                  <a:pt x="604" y="1207"/>
                </a:lnTo>
                <a:cubicBezTo>
                  <a:pt x="270" y="1207"/>
                  <a:pt x="0" y="937"/>
                  <a:pt x="0" y="604"/>
                </a:cubicBezTo>
                <a:lnTo>
                  <a:pt x="0" y="604"/>
                </a:lnTo>
                <a:cubicBezTo>
                  <a:pt x="0" y="270"/>
                  <a:pt x="270" y="0"/>
                  <a:pt x="604" y="0"/>
                </a:cubicBezTo>
                <a:lnTo>
                  <a:pt x="5570" y="0"/>
                </a:lnTo>
                <a:lnTo>
                  <a:pt x="5570" y="0"/>
                </a:lnTo>
                <a:cubicBezTo>
                  <a:pt x="5903" y="0"/>
                  <a:pt x="6173" y="270"/>
                  <a:pt x="6173" y="604"/>
                </a:cubicBezTo>
                <a:lnTo>
                  <a:pt x="6173" y="604"/>
                </a:lnTo>
                <a:cubicBezTo>
                  <a:pt x="6173" y="937"/>
                  <a:pt x="5903" y="1207"/>
                  <a:pt x="5570" y="1207"/>
                </a:cubicBezTo>
              </a:path>
            </a:pathLst>
          </a:custGeom>
          <a:solidFill>
            <a:schemeClr val="accent6"/>
          </a:solidFill>
          <a:ln>
            <a:noFill/>
          </a:ln>
          <a:effectLst/>
        </p:spPr>
        <p:txBody>
          <a:bodyPr wrap="none" anchor="ctr"/>
          <a:lstStyle/>
          <a:p>
            <a:endParaRPr lang="en-US" sz="3266" dirty="0">
              <a:latin typeface="Lato Light" panose="020F0502020204030203" pitchFamily="34" charset="0"/>
            </a:endParaRPr>
          </a:p>
        </p:txBody>
      </p:sp>
      <p:sp>
        <p:nvSpPr>
          <p:cNvPr id="21" name="TextBox 20">
            <a:extLst>
              <a:ext uri="{FF2B5EF4-FFF2-40B4-BE49-F238E27FC236}">
                <a16:creationId xmlns:a16="http://schemas.microsoft.com/office/drawing/2014/main" id="{E8DC2567-A3A7-7C4A-8ACF-3517A8122F5F}"/>
              </a:ext>
            </a:extLst>
          </p:cNvPr>
          <p:cNvSpPr txBox="1"/>
          <p:nvPr/>
        </p:nvSpPr>
        <p:spPr>
          <a:xfrm>
            <a:off x="2309367" y="5320659"/>
            <a:ext cx="1345240" cy="246221"/>
          </a:xfrm>
          <a:prstGeom prst="rect">
            <a:avLst/>
          </a:prstGeom>
          <a:noFill/>
        </p:spPr>
        <p:txBody>
          <a:bodyPr wrap="none" rtlCol="0" anchor="ctr" anchorCtr="0">
            <a:spAutoFit/>
          </a:bodyPr>
          <a:lstStyle/>
          <a:p>
            <a:pPr algn="ctr"/>
            <a:r>
              <a:rPr lang="en-US" sz="1000" b="1" dirty="0">
                <a:solidFill>
                  <a:schemeClr val="bg1"/>
                </a:solidFill>
                <a:latin typeface="Poppins" pitchFamily="2" charset="77"/>
                <a:ea typeface="League Spartan" charset="0"/>
                <a:cs typeface="Poppins" pitchFamily="2" charset="77"/>
              </a:rPr>
              <a:t>COMMUNICATION</a:t>
            </a:r>
          </a:p>
        </p:txBody>
      </p:sp>
      <p:sp>
        <p:nvSpPr>
          <p:cNvPr id="22" name="TextBox 21">
            <a:extLst>
              <a:ext uri="{FF2B5EF4-FFF2-40B4-BE49-F238E27FC236}">
                <a16:creationId xmlns:a16="http://schemas.microsoft.com/office/drawing/2014/main" id="{CF17BAF7-78FA-604A-9294-27C35AF83BB3}"/>
              </a:ext>
            </a:extLst>
          </p:cNvPr>
          <p:cNvSpPr txBox="1"/>
          <p:nvPr/>
        </p:nvSpPr>
        <p:spPr>
          <a:xfrm>
            <a:off x="2262881" y="5555004"/>
            <a:ext cx="1438214" cy="246221"/>
          </a:xfrm>
          <a:prstGeom prst="rect">
            <a:avLst/>
          </a:prstGeom>
          <a:noFill/>
        </p:spPr>
        <p:txBody>
          <a:bodyPr wrap="none" rtlCol="0" anchor="ctr" anchorCtr="0">
            <a:spAutoFit/>
          </a:bodyPr>
          <a:lstStyle/>
          <a:p>
            <a:pPr algn="ctr"/>
            <a:r>
              <a:rPr lang="en-US" sz="1000" b="1" dirty="0">
                <a:solidFill>
                  <a:schemeClr val="bg1"/>
                </a:solidFill>
                <a:latin typeface="Poppins" pitchFamily="2" charset="77"/>
                <a:ea typeface="League Spartan" charset="0"/>
                <a:cs typeface="Poppins" pitchFamily="2" charset="77"/>
              </a:rPr>
              <a:t>TIME MANAGEMENT</a:t>
            </a:r>
          </a:p>
        </p:txBody>
      </p:sp>
      <p:sp>
        <p:nvSpPr>
          <p:cNvPr id="23" name="TextBox 22">
            <a:extLst>
              <a:ext uri="{FF2B5EF4-FFF2-40B4-BE49-F238E27FC236}">
                <a16:creationId xmlns:a16="http://schemas.microsoft.com/office/drawing/2014/main" id="{57B5FF0E-4F3D-3E4D-BEFA-A8A5ABAA2249}"/>
              </a:ext>
            </a:extLst>
          </p:cNvPr>
          <p:cNvSpPr txBox="1"/>
          <p:nvPr/>
        </p:nvSpPr>
        <p:spPr>
          <a:xfrm>
            <a:off x="2482495" y="5787145"/>
            <a:ext cx="998991" cy="246221"/>
          </a:xfrm>
          <a:prstGeom prst="rect">
            <a:avLst/>
          </a:prstGeom>
          <a:noFill/>
        </p:spPr>
        <p:txBody>
          <a:bodyPr wrap="none" rtlCol="0" anchor="ctr" anchorCtr="0">
            <a:spAutoFit/>
          </a:bodyPr>
          <a:lstStyle/>
          <a:p>
            <a:pPr algn="ctr"/>
            <a:r>
              <a:rPr lang="en-US" sz="1000" b="1" dirty="0">
                <a:solidFill>
                  <a:schemeClr val="bg1"/>
                </a:solidFill>
                <a:latin typeface="Poppins" pitchFamily="2" charset="77"/>
                <a:ea typeface="League Spartan" charset="0"/>
                <a:cs typeface="Poppins" pitchFamily="2" charset="77"/>
              </a:rPr>
              <a:t>SCHEDULING</a:t>
            </a:r>
          </a:p>
        </p:txBody>
      </p:sp>
      <p:sp>
        <p:nvSpPr>
          <p:cNvPr id="25" name="TextBox 24">
            <a:extLst>
              <a:ext uri="{FF2B5EF4-FFF2-40B4-BE49-F238E27FC236}">
                <a16:creationId xmlns:a16="http://schemas.microsoft.com/office/drawing/2014/main" id="{E898EA4C-52BF-6545-A367-8E888D131F49}"/>
              </a:ext>
            </a:extLst>
          </p:cNvPr>
          <p:cNvSpPr txBox="1"/>
          <p:nvPr/>
        </p:nvSpPr>
        <p:spPr>
          <a:xfrm>
            <a:off x="2518564" y="6019286"/>
            <a:ext cx="926857" cy="246221"/>
          </a:xfrm>
          <a:prstGeom prst="rect">
            <a:avLst/>
          </a:prstGeom>
          <a:noFill/>
        </p:spPr>
        <p:txBody>
          <a:bodyPr wrap="none" rtlCol="0" anchor="ctr" anchorCtr="0">
            <a:spAutoFit/>
          </a:bodyPr>
          <a:lstStyle/>
          <a:p>
            <a:pPr algn="ctr"/>
            <a:r>
              <a:rPr lang="en-US" sz="1000" b="1" dirty="0">
                <a:solidFill>
                  <a:schemeClr val="bg1"/>
                </a:solidFill>
                <a:latin typeface="Poppins" pitchFamily="2" charset="77"/>
                <a:ea typeface="League Spartan" charset="0"/>
                <a:cs typeface="Poppins" pitchFamily="2" charset="77"/>
              </a:rPr>
              <a:t>BUDGETING</a:t>
            </a:r>
          </a:p>
        </p:txBody>
      </p:sp>
      <p:sp>
        <p:nvSpPr>
          <p:cNvPr id="4" name="TextBox 3">
            <a:extLst>
              <a:ext uri="{FF2B5EF4-FFF2-40B4-BE49-F238E27FC236}">
                <a16:creationId xmlns:a16="http://schemas.microsoft.com/office/drawing/2014/main" id="{01BF5F6E-D3A5-C247-8672-91F68244545A}"/>
              </a:ext>
            </a:extLst>
          </p:cNvPr>
          <p:cNvSpPr txBox="1"/>
          <p:nvPr/>
        </p:nvSpPr>
        <p:spPr>
          <a:xfrm>
            <a:off x="2851181" y="1898890"/>
            <a:ext cx="261610"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1</a:t>
            </a:r>
          </a:p>
        </p:txBody>
      </p:sp>
      <p:sp>
        <p:nvSpPr>
          <p:cNvPr id="27" name="TextBox 26">
            <a:extLst>
              <a:ext uri="{FF2B5EF4-FFF2-40B4-BE49-F238E27FC236}">
                <a16:creationId xmlns:a16="http://schemas.microsoft.com/office/drawing/2014/main" id="{0F365D41-738B-2344-891A-5151F826B6C2}"/>
              </a:ext>
            </a:extLst>
          </p:cNvPr>
          <p:cNvSpPr txBox="1"/>
          <p:nvPr/>
        </p:nvSpPr>
        <p:spPr>
          <a:xfrm>
            <a:off x="3574982" y="2659235"/>
            <a:ext cx="301686"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2</a:t>
            </a:r>
          </a:p>
        </p:txBody>
      </p:sp>
      <p:sp>
        <p:nvSpPr>
          <p:cNvPr id="28" name="TextBox 27">
            <a:extLst>
              <a:ext uri="{FF2B5EF4-FFF2-40B4-BE49-F238E27FC236}">
                <a16:creationId xmlns:a16="http://schemas.microsoft.com/office/drawing/2014/main" id="{D7721181-F017-4A43-98E5-C005F5333553}"/>
              </a:ext>
            </a:extLst>
          </p:cNvPr>
          <p:cNvSpPr txBox="1"/>
          <p:nvPr/>
        </p:nvSpPr>
        <p:spPr>
          <a:xfrm>
            <a:off x="3398562" y="4040114"/>
            <a:ext cx="308098"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3</a:t>
            </a:r>
          </a:p>
        </p:txBody>
      </p:sp>
      <p:sp>
        <p:nvSpPr>
          <p:cNvPr id="29" name="TextBox 28">
            <a:extLst>
              <a:ext uri="{FF2B5EF4-FFF2-40B4-BE49-F238E27FC236}">
                <a16:creationId xmlns:a16="http://schemas.microsoft.com/office/drawing/2014/main" id="{FECE489A-D7DE-964B-AB50-78E9D13FCE9A}"/>
              </a:ext>
            </a:extLst>
          </p:cNvPr>
          <p:cNvSpPr txBox="1"/>
          <p:nvPr/>
        </p:nvSpPr>
        <p:spPr>
          <a:xfrm>
            <a:off x="2317446" y="4040114"/>
            <a:ext cx="324128"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4</a:t>
            </a:r>
          </a:p>
        </p:txBody>
      </p:sp>
      <p:sp>
        <p:nvSpPr>
          <p:cNvPr id="30" name="TextBox 29">
            <a:extLst>
              <a:ext uri="{FF2B5EF4-FFF2-40B4-BE49-F238E27FC236}">
                <a16:creationId xmlns:a16="http://schemas.microsoft.com/office/drawing/2014/main" id="{95A4B9BF-D3E3-7445-A1F7-A75A8DFD17FF}"/>
              </a:ext>
            </a:extLst>
          </p:cNvPr>
          <p:cNvSpPr txBox="1"/>
          <p:nvPr/>
        </p:nvSpPr>
        <p:spPr>
          <a:xfrm>
            <a:off x="2086163" y="2659008"/>
            <a:ext cx="317716"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5</a:t>
            </a:r>
          </a:p>
        </p:txBody>
      </p:sp>
      <p:sp>
        <p:nvSpPr>
          <p:cNvPr id="31" name="TextBox 30">
            <a:extLst>
              <a:ext uri="{FF2B5EF4-FFF2-40B4-BE49-F238E27FC236}">
                <a16:creationId xmlns:a16="http://schemas.microsoft.com/office/drawing/2014/main" id="{FFA1D423-5976-9D42-A550-8749525B8CE4}"/>
              </a:ext>
            </a:extLst>
          </p:cNvPr>
          <p:cNvSpPr txBox="1"/>
          <p:nvPr/>
        </p:nvSpPr>
        <p:spPr>
          <a:xfrm>
            <a:off x="3233454" y="3377391"/>
            <a:ext cx="86273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EXECUTE</a:t>
            </a:r>
          </a:p>
        </p:txBody>
      </p:sp>
      <p:sp>
        <p:nvSpPr>
          <p:cNvPr id="32" name="TextBox 31">
            <a:extLst>
              <a:ext uri="{FF2B5EF4-FFF2-40B4-BE49-F238E27FC236}">
                <a16:creationId xmlns:a16="http://schemas.microsoft.com/office/drawing/2014/main" id="{F240AEBC-F3C5-3B4A-BBA9-459E839A7598}"/>
              </a:ext>
            </a:extLst>
          </p:cNvPr>
          <p:cNvSpPr txBox="1"/>
          <p:nvPr/>
        </p:nvSpPr>
        <p:spPr>
          <a:xfrm>
            <a:off x="1867954" y="3377391"/>
            <a:ext cx="893193"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SUPPORT</a:t>
            </a:r>
          </a:p>
        </p:txBody>
      </p:sp>
      <p:sp>
        <p:nvSpPr>
          <p:cNvPr id="33" name="TextBox 32">
            <a:extLst>
              <a:ext uri="{FF2B5EF4-FFF2-40B4-BE49-F238E27FC236}">
                <a16:creationId xmlns:a16="http://schemas.microsoft.com/office/drawing/2014/main" id="{DDCE2F53-970C-104B-9914-503D3D90AF2D}"/>
              </a:ext>
            </a:extLst>
          </p:cNvPr>
          <p:cNvSpPr txBox="1"/>
          <p:nvPr/>
        </p:nvSpPr>
        <p:spPr>
          <a:xfrm>
            <a:off x="2451367" y="4673063"/>
            <a:ext cx="105509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IMPLEMENT</a:t>
            </a:r>
          </a:p>
        </p:txBody>
      </p:sp>
      <p:sp>
        <p:nvSpPr>
          <p:cNvPr id="34" name="TextBox 33">
            <a:extLst>
              <a:ext uri="{FF2B5EF4-FFF2-40B4-BE49-F238E27FC236}">
                <a16:creationId xmlns:a16="http://schemas.microsoft.com/office/drawing/2014/main" id="{FF396311-A34F-9F40-AEA0-AEDE847FF95D}"/>
              </a:ext>
            </a:extLst>
          </p:cNvPr>
          <p:cNvSpPr txBox="1"/>
          <p:nvPr/>
        </p:nvSpPr>
        <p:spPr>
          <a:xfrm>
            <a:off x="1804073" y="2101102"/>
            <a:ext cx="1096775"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STRATEGIZE</a:t>
            </a:r>
          </a:p>
        </p:txBody>
      </p:sp>
      <p:sp>
        <p:nvSpPr>
          <p:cNvPr id="35" name="TextBox 34">
            <a:extLst>
              <a:ext uri="{FF2B5EF4-FFF2-40B4-BE49-F238E27FC236}">
                <a16:creationId xmlns:a16="http://schemas.microsoft.com/office/drawing/2014/main" id="{7D218A99-D70B-BE4B-B6A8-DAE3FF2B6920}"/>
              </a:ext>
            </a:extLst>
          </p:cNvPr>
          <p:cNvSpPr txBox="1"/>
          <p:nvPr/>
        </p:nvSpPr>
        <p:spPr>
          <a:xfrm>
            <a:off x="3365827" y="2103450"/>
            <a:ext cx="58381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PLAN</a:t>
            </a:r>
          </a:p>
        </p:txBody>
      </p:sp>
      <p:sp>
        <p:nvSpPr>
          <p:cNvPr id="37" name="TextBox 36">
            <a:extLst>
              <a:ext uri="{FF2B5EF4-FFF2-40B4-BE49-F238E27FC236}">
                <a16:creationId xmlns:a16="http://schemas.microsoft.com/office/drawing/2014/main" id="{770D594C-5551-2147-AAFC-5B05E4F17B7C}"/>
              </a:ext>
            </a:extLst>
          </p:cNvPr>
          <p:cNvSpPr txBox="1"/>
          <p:nvPr/>
        </p:nvSpPr>
        <p:spPr>
          <a:xfrm>
            <a:off x="5296527" y="4700749"/>
            <a:ext cx="1346844"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IMPLEMENT</a:t>
            </a:r>
          </a:p>
        </p:txBody>
      </p:sp>
      <p:sp>
        <p:nvSpPr>
          <p:cNvPr id="38" name="Subtitle 2">
            <a:extLst>
              <a:ext uri="{FF2B5EF4-FFF2-40B4-BE49-F238E27FC236}">
                <a16:creationId xmlns:a16="http://schemas.microsoft.com/office/drawing/2014/main" id="{FCFA5EA3-6458-324E-B591-19144DBA9D4B}"/>
              </a:ext>
            </a:extLst>
          </p:cNvPr>
          <p:cNvSpPr txBox="1">
            <a:spLocks/>
          </p:cNvSpPr>
          <p:nvPr/>
        </p:nvSpPr>
        <p:spPr>
          <a:xfrm>
            <a:off x="5296527" y="5033925"/>
            <a:ext cx="6138511" cy="252057"/>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9" name="TextBox 38">
            <a:extLst>
              <a:ext uri="{FF2B5EF4-FFF2-40B4-BE49-F238E27FC236}">
                <a16:creationId xmlns:a16="http://schemas.microsoft.com/office/drawing/2014/main" id="{783E3A3A-3B3A-F945-B779-3228A23C103D}"/>
              </a:ext>
            </a:extLst>
          </p:cNvPr>
          <p:cNvSpPr txBox="1"/>
          <p:nvPr/>
        </p:nvSpPr>
        <p:spPr>
          <a:xfrm>
            <a:off x="5296527" y="1561687"/>
            <a:ext cx="1399742"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STRATEGIZE</a:t>
            </a:r>
          </a:p>
        </p:txBody>
      </p:sp>
      <p:sp>
        <p:nvSpPr>
          <p:cNvPr id="40" name="Subtitle 2">
            <a:extLst>
              <a:ext uri="{FF2B5EF4-FFF2-40B4-BE49-F238E27FC236}">
                <a16:creationId xmlns:a16="http://schemas.microsoft.com/office/drawing/2014/main" id="{CDCD6EA8-A4EF-524E-8D1E-70FF784E6A80}"/>
              </a:ext>
            </a:extLst>
          </p:cNvPr>
          <p:cNvSpPr txBox="1">
            <a:spLocks/>
          </p:cNvSpPr>
          <p:nvPr/>
        </p:nvSpPr>
        <p:spPr>
          <a:xfrm>
            <a:off x="5296527" y="1894863"/>
            <a:ext cx="6138511" cy="252057"/>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1" name="TextBox 40">
            <a:extLst>
              <a:ext uri="{FF2B5EF4-FFF2-40B4-BE49-F238E27FC236}">
                <a16:creationId xmlns:a16="http://schemas.microsoft.com/office/drawing/2014/main" id="{A850E776-B003-684F-9EC9-F4C006616570}"/>
              </a:ext>
            </a:extLst>
          </p:cNvPr>
          <p:cNvSpPr txBox="1"/>
          <p:nvPr/>
        </p:nvSpPr>
        <p:spPr>
          <a:xfrm>
            <a:off x="5296527" y="2608041"/>
            <a:ext cx="71526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PLAN</a:t>
            </a:r>
          </a:p>
        </p:txBody>
      </p:sp>
      <p:sp>
        <p:nvSpPr>
          <p:cNvPr id="42" name="Subtitle 2">
            <a:extLst>
              <a:ext uri="{FF2B5EF4-FFF2-40B4-BE49-F238E27FC236}">
                <a16:creationId xmlns:a16="http://schemas.microsoft.com/office/drawing/2014/main" id="{390A3385-2DE3-C842-9D13-FBCED4F60797}"/>
              </a:ext>
            </a:extLst>
          </p:cNvPr>
          <p:cNvSpPr txBox="1">
            <a:spLocks/>
          </p:cNvSpPr>
          <p:nvPr/>
        </p:nvSpPr>
        <p:spPr>
          <a:xfrm>
            <a:off x="5296527" y="2941217"/>
            <a:ext cx="6138511" cy="252057"/>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3" name="TextBox 42">
            <a:extLst>
              <a:ext uri="{FF2B5EF4-FFF2-40B4-BE49-F238E27FC236}">
                <a16:creationId xmlns:a16="http://schemas.microsoft.com/office/drawing/2014/main" id="{572D2BDD-9AC2-4F4B-981A-C3CB354820DB}"/>
              </a:ext>
            </a:extLst>
          </p:cNvPr>
          <p:cNvSpPr txBox="1"/>
          <p:nvPr/>
        </p:nvSpPr>
        <p:spPr>
          <a:xfrm>
            <a:off x="5296527" y="3654395"/>
            <a:ext cx="108715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EXECUTE</a:t>
            </a:r>
          </a:p>
        </p:txBody>
      </p:sp>
      <p:sp>
        <p:nvSpPr>
          <p:cNvPr id="44" name="Subtitle 2">
            <a:extLst>
              <a:ext uri="{FF2B5EF4-FFF2-40B4-BE49-F238E27FC236}">
                <a16:creationId xmlns:a16="http://schemas.microsoft.com/office/drawing/2014/main" id="{27F6A5E7-31D2-9943-985E-C61B3F9E1BD2}"/>
              </a:ext>
            </a:extLst>
          </p:cNvPr>
          <p:cNvSpPr txBox="1">
            <a:spLocks/>
          </p:cNvSpPr>
          <p:nvPr/>
        </p:nvSpPr>
        <p:spPr>
          <a:xfrm>
            <a:off x="5296527" y="3987571"/>
            <a:ext cx="6138511" cy="252057"/>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5" name="TextBox 44">
            <a:extLst>
              <a:ext uri="{FF2B5EF4-FFF2-40B4-BE49-F238E27FC236}">
                <a16:creationId xmlns:a16="http://schemas.microsoft.com/office/drawing/2014/main" id="{9AB7DCF2-B9A8-B34A-8465-2783C5E62717}"/>
              </a:ext>
            </a:extLst>
          </p:cNvPr>
          <p:cNvSpPr txBox="1"/>
          <p:nvPr/>
        </p:nvSpPr>
        <p:spPr>
          <a:xfrm>
            <a:off x="5296527" y="5746228"/>
            <a:ext cx="1128835"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SUPPORT</a:t>
            </a:r>
          </a:p>
        </p:txBody>
      </p:sp>
      <p:sp>
        <p:nvSpPr>
          <p:cNvPr id="46" name="Subtitle 2">
            <a:extLst>
              <a:ext uri="{FF2B5EF4-FFF2-40B4-BE49-F238E27FC236}">
                <a16:creationId xmlns:a16="http://schemas.microsoft.com/office/drawing/2014/main" id="{ADC9D410-BE12-E640-8556-4DF4204A1739}"/>
              </a:ext>
            </a:extLst>
          </p:cNvPr>
          <p:cNvSpPr txBox="1">
            <a:spLocks/>
          </p:cNvSpPr>
          <p:nvPr/>
        </p:nvSpPr>
        <p:spPr>
          <a:xfrm>
            <a:off x="5296527" y="6079404"/>
            <a:ext cx="6138511" cy="252057"/>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223611942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456EFFE-5880-2E42-A889-598D7AA612B2}"/>
              </a:ext>
            </a:extLst>
          </p:cNvPr>
          <p:cNvSpPr txBox="1"/>
          <p:nvPr/>
        </p:nvSpPr>
        <p:spPr>
          <a:xfrm>
            <a:off x="3144722" y="306186"/>
            <a:ext cx="590257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SLIDE</a:t>
            </a:r>
          </a:p>
        </p:txBody>
      </p:sp>
      <p:sp>
        <p:nvSpPr>
          <p:cNvPr id="3" name="TextBox 2">
            <a:extLst>
              <a:ext uri="{FF2B5EF4-FFF2-40B4-BE49-F238E27FC236}">
                <a16:creationId xmlns:a16="http://schemas.microsoft.com/office/drawing/2014/main" id="{1C532B29-756E-F64A-A4B1-4412E5BCAAD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ight Arrow 3">
            <a:extLst>
              <a:ext uri="{FF2B5EF4-FFF2-40B4-BE49-F238E27FC236}">
                <a16:creationId xmlns:a16="http://schemas.microsoft.com/office/drawing/2014/main" id="{79784212-1756-6E4A-9771-EAFFA93065DC}"/>
              </a:ext>
            </a:extLst>
          </p:cNvPr>
          <p:cNvSpPr/>
          <p:nvPr/>
        </p:nvSpPr>
        <p:spPr>
          <a:xfrm>
            <a:off x="762000" y="1816100"/>
            <a:ext cx="10668000" cy="1612900"/>
          </a:xfrm>
          <a:prstGeom prst="rightArrow">
            <a:avLst>
              <a:gd name="adj1" fmla="val 59449"/>
              <a:gd name="adj2" fmla="val 57874"/>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ight Arrow 4">
            <a:extLst>
              <a:ext uri="{FF2B5EF4-FFF2-40B4-BE49-F238E27FC236}">
                <a16:creationId xmlns:a16="http://schemas.microsoft.com/office/drawing/2014/main" id="{DE859DC5-2638-7F43-917C-19076DC44C12}"/>
              </a:ext>
            </a:extLst>
          </p:cNvPr>
          <p:cNvSpPr/>
          <p:nvPr/>
        </p:nvSpPr>
        <p:spPr>
          <a:xfrm>
            <a:off x="762000" y="4745374"/>
            <a:ext cx="10668000" cy="1612900"/>
          </a:xfrm>
          <a:prstGeom prst="rightArrow">
            <a:avLst>
              <a:gd name="adj1" fmla="val 59449"/>
              <a:gd name="adj2" fmla="val 57874"/>
            </a:avLst>
          </a:prstGeom>
          <a:solidFill>
            <a:schemeClr val="accent3">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F4D8AE58-7EFA-F147-B0A8-7BFE4CD813E1}"/>
              </a:ext>
            </a:extLst>
          </p:cNvPr>
          <p:cNvSpPr/>
          <p:nvPr/>
        </p:nvSpPr>
        <p:spPr>
          <a:xfrm>
            <a:off x="762000" y="3841886"/>
            <a:ext cx="3246120" cy="490602"/>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D3DAFB5D-F692-314B-BECE-439C8D4A87E4}"/>
              </a:ext>
            </a:extLst>
          </p:cNvPr>
          <p:cNvSpPr/>
          <p:nvPr/>
        </p:nvSpPr>
        <p:spPr>
          <a:xfrm>
            <a:off x="4008120" y="3841886"/>
            <a:ext cx="3246120" cy="4906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B7EAF75D-F0AE-1B49-8BC6-D569ACB0427D}"/>
              </a:ext>
            </a:extLst>
          </p:cNvPr>
          <p:cNvSpPr/>
          <p:nvPr/>
        </p:nvSpPr>
        <p:spPr>
          <a:xfrm>
            <a:off x="7254240" y="3841886"/>
            <a:ext cx="3246120" cy="490602"/>
          </a:xfrm>
          <a:prstGeom prst="rect">
            <a:avLst/>
          </a:pr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TextBox 8">
            <a:extLst>
              <a:ext uri="{FF2B5EF4-FFF2-40B4-BE49-F238E27FC236}">
                <a16:creationId xmlns:a16="http://schemas.microsoft.com/office/drawing/2014/main" id="{A6894AB0-6E0B-CF4F-B424-1D9B221DACD0}"/>
              </a:ext>
            </a:extLst>
          </p:cNvPr>
          <p:cNvSpPr txBox="1"/>
          <p:nvPr/>
        </p:nvSpPr>
        <p:spPr>
          <a:xfrm>
            <a:off x="1478403" y="3917910"/>
            <a:ext cx="181331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CURRENT STATE</a:t>
            </a:r>
          </a:p>
        </p:txBody>
      </p:sp>
      <p:sp>
        <p:nvSpPr>
          <p:cNvPr id="10" name="TextBox 9">
            <a:extLst>
              <a:ext uri="{FF2B5EF4-FFF2-40B4-BE49-F238E27FC236}">
                <a16:creationId xmlns:a16="http://schemas.microsoft.com/office/drawing/2014/main" id="{56DC862A-8989-FC49-A351-1672111278C2}"/>
              </a:ext>
            </a:extLst>
          </p:cNvPr>
          <p:cNvSpPr txBox="1"/>
          <p:nvPr/>
        </p:nvSpPr>
        <p:spPr>
          <a:xfrm>
            <a:off x="4578648" y="3917910"/>
            <a:ext cx="210506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TRANSITION STATE</a:t>
            </a:r>
          </a:p>
        </p:txBody>
      </p:sp>
      <p:sp>
        <p:nvSpPr>
          <p:cNvPr id="11" name="TextBox 10">
            <a:extLst>
              <a:ext uri="{FF2B5EF4-FFF2-40B4-BE49-F238E27FC236}">
                <a16:creationId xmlns:a16="http://schemas.microsoft.com/office/drawing/2014/main" id="{CB44E31E-F57E-844D-8FA3-2FCA5B573955}"/>
              </a:ext>
            </a:extLst>
          </p:cNvPr>
          <p:cNvSpPr txBox="1"/>
          <p:nvPr/>
        </p:nvSpPr>
        <p:spPr>
          <a:xfrm>
            <a:off x="8064418" y="3917910"/>
            <a:ext cx="162576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FUTURE STATE</a:t>
            </a:r>
          </a:p>
        </p:txBody>
      </p:sp>
      <p:sp>
        <p:nvSpPr>
          <p:cNvPr id="13" name="Rectangle 12">
            <a:extLst>
              <a:ext uri="{FF2B5EF4-FFF2-40B4-BE49-F238E27FC236}">
                <a16:creationId xmlns:a16="http://schemas.microsoft.com/office/drawing/2014/main" id="{66B666A7-A2AB-474F-AEAF-5F1959B6CCFA}"/>
              </a:ext>
            </a:extLst>
          </p:cNvPr>
          <p:cNvSpPr/>
          <p:nvPr/>
        </p:nvSpPr>
        <p:spPr>
          <a:xfrm>
            <a:off x="951497" y="1958211"/>
            <a:ext cx="1617834" cy="1328679"/>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6A5B57DA-A575-5E4B-9667-E36A96909CFE}"/>
              </a:ext>
            </a:extLst>
          </p:cNvPr>
          <p:cNvSpPr/>
          <p:nvPr/>
        </p:nvSpPr>
        <p:spPr>
          <a:xfrm>
            <a:off x="2722750" y="1958211"/>
            <a:ext cx="1617834" cy="1328679"/>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ectangle 14">
            <a:extLst>
              <a:ext uri="{FF2B5EF4-FFF2-40B4-BE49-F238E27FC236}">
                <a16:creationId xmlns:a16="http://schemas.microsoft.com/office/drawing/2014/main" id="{1BA2617C-5E79-404B-8E73-A1D9DC25DC15}"/>
              </a:ext>
            </a:extLst>
          </p:cNvPr>
          <p:cNvSpPr/>
          <p:nvPr/>
        </p:nvSpPr>
        <p:spPr>
          <a:xfrm>
            <a:off x="6889081" y="1958211"/>
            <a:ext cx="1617834" cy="1328679"/>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B1E531BE-17F8-124E-AA45-E0D291737533}"/>
              </a:ext>
            </a:extLst>
          </p:cNvPr>
          <p:cNvSpPr/>
          <p:nvPr/>
        </p:nvSpPr>
        <p:spPr>
          <a:xfrm>
            <a:off x="8660334" y="1958211"/>
            <a:ext cx="1617834" cy="1328679"/>
          </a:xfrm>
          <a:prstGeom prst="rect">
            <a:avLst/>
          </a:prstGeom>
          <a:solidFill>
            <a:schemeClr val="accent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Rectangle 16">
            <a:extLst>
              <a:ext uri="{FF2B5EF4-FFF2-40B4-BE49-F238E27FC236}">
                <a16:creationId xmlns:a16="http://schemas.microsoft.com/office/drawing/2014/main" id="{17D0F1F1-F9FC-9242-BA18-9922AA537140}"/>
              </a:ext>
            </a:extLst>
          </p:cNvPr>
          <p:cNvSpPr/>
          <p:nvPr/>
        </p:nvSpPr>
        <p:spPr>
          <a:xfrm>
            <a:off x="4822263" y="1958211"/>
            <a:ext cx="1617834" cy="132867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TextBox 17">
            <a:extLst>
              <a:ext uri="{FF2B5EF4-FFF2-40B4-BE49-F238E27FC236}">
                <a16:creationId xmlns:a16="http://schemas.microsoft.com/office/drawing/2014/main" id="{C166A99A-F12C-0B4E-9E41-0410DA13BA0D}"/>
              </a:ext>
            </a:extLst>
          </p:cNvPr>
          <p:cNvSpPr txBox="1"/>
          <p:nvPr/>
        </p:nvSpPr>
        <p:spPr>
          <a:xfrm>
            <a:off x="1247294" y="2453273"/>
            <a:ext cx="102624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INITIATE</a:t>
            </a:r>
          </a:p>
        </p:txBody>
      </p:sp>
      <p:sp>
        <p:nvSpPr>
          <p:cNvPr id="19" name="TextBox 18">
            <a:extLst>
              <a:ext uri="{FF2B5EF4-FFF2-40B4-BE49-F238E27FC236}">
                <a16:creationId xmlns:a16="http://schemas.microsoft.com/office/drawing/2014/main" id="{91DB88C8-6258-0B44-9810-676DCB3D1547}"/>
              </a:ext>
            </a:extLst>
          </p:cNvPr>
          <p:cNvSpPr txBox="1"/>
          <p:nvPr/>
        </p:nvSpPr>
        <p:spPr>
          <a:xfrm>
            <a:off x="3174037" y="2453273"/>
            <a:ext cx="71526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PLAN</a:t>
            </a:r>
          </a:p>
        </p:txBody>
      </p:sp>
      <p:sp>
        <p:nvSpPr>
          <p:cNvPr id="20" name="TextBox 19">
            <a:extLst>
              <a:ext uri="{FF2B5EF4-FFF2-40B4-BE49-F238E27FC236}">
                <a16:creationId xmlns:a16="http://schemas.microsoft.com/office/drawing/2014/main" id="{80E5BA67-0AE2-934F-B043-BEF068D2EAAF}"/>
              </a:ext>
            </a:extLst>
          </p:cNvPr>
          <p:cNvSpPr txBox="1"/>
          <p:nvPr/>
        </p:nvSpPr>
        <p:spPr>
          <a:xfrm>
            <a:off x="5087602" y="2453273"/>
            <a:ext cx="108715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EXECUTE</a:t>
            </a:r>
          </a:p>
        </p:txBody>
      </p:sp>
      <p:sp>
        <p:nvSpPr>
          <p:cNvPr id="21" name="TextBox 20">
            <a:extLst>
              <a:ext uri="{FF2B5EF4-FFF2-40B4-BE49-F238E27FC236}">
                <a16:creationId xmlns:a16="http://schemas.microsoft.com/office/drawing/2014/main" id="{98E8FFE4-BB68-A847-9CCC-E118CD38EEB1}"/>
              </a:ext>
            </a:extLst>
          </p:cNvPr>
          <p:cNvSpPr txBox="1"/>
          <p:nvPr/>
        </p:nvSpPr>
        <p:spPr>
          <a:xfrm>
            <a:off x="7111940" y="2207051"/>
            <a:ext cx="1172117" cy="830997"/>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MONITOR</a:t>
            </a:r>
          </a:p>
          <a:p>
            <a:pPr algn="ctr"/>
            <a:r>
              <a:rPr lang="en-US" sz="1600" b="1" dirty="0">
                <a:solidFill>
                  <a:schemeClr val="tx2"/>
                </a:solidFill>
                <a:latin typeface="Poppins" pitchFamily="2" charset="77"/>
                <a:ea typeface="League Spartan" charset="0"/>
                <a:cs typeface="Poppins" pitchFamily="2" charset="77"/>
              </a:rPr>
              <a:t>AND </a:t>
            </a:r>
          </a:p>
          <a:p>
            <a:pPr algn="ctr"/>
            <a:r>
              <a:rPr lang="en-US" sz="1600" b="1" dirty="0">
                <a:solidFill>
                  <a:schemeClr val="tx2"/>
                </a:solidFill>
                <a:latin typeface="Poppins" pitchFamily="2" charset="77"/>
                <a:ea typeface="League Spartan" charset="0"/>
                <a:cs typeface="Poppins" pitchFamily="2" charset="77"/>
              </a:rPr>
              <a:t>CONTROL</a:t>
            </a:r>
          </a:p>
        </p:txBody>
      </p:sp>
      <p:sp>
        <p:nvSpPr>
          <p:cNvPr id="22" name="TextBox 21">
            <a:extLst>
              <a:ext uri="{FF2B5EF4-FFF2-40B4-BE49-F238E27FC236}">
                <a16:creationId xmlns:a16="http://schemas.microsoft.com/office/drawing/2014/main" id="{4CC35225-8AC3-E144-8D7D-163B46E0C4B9}"/>
              </a:ext>
            </a:extLst>
          </p:cNvPr>
          <p:cNvSpPr txBox="1"/>
          <p:nvPr/>
        </p:nvSpPr>
        <p:spPr>
          <a:xfrm>
            <a:off x="9049906" y="2453273"/>
            <a:ext cx="83869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CLOSE</a:t>
            </a:r>
          </a:p>
        </p:txBody>
      </p:sp>
      <p:sp>
        <p:nvSpPr>
          <p:cNvPr id="23" name="Rectangle 22">
            <a:extLst>
              <a:ext uri="{FF2B5EF4-FFF2-40B4-BE49-F238E27FC236}">
                <a16:creationId xmlns:a16="http://schemas.microsoft.com/office/drawing/2014/main" id="{F670EB45-8451-AA45-99CB-7F663AF48BE8}"/>
              </a:ext>
            </a:extLst>
          </p:cNvPr>
          <p:cNvSpPr/>
          <p:nvPr/>
        </p:nvSpPr>
        <p:spPr>
          <a:xfrm>
            <a:off x="951497" y="4885415"/>
            <a:ext cx="2237788" cy="1328679"/>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TextBox 23">
            <a:extLst>
              <a:ext uri="{FF2B5EF4-FFF2-40B4-BE49-F238E27FC236}">
                <a16:creationId xmlns:a16="http://schemas.microsoft.com/office/drawing/2014/main" id="{0DC6574B-9F1D-6F4A-AF4A-527CB3053DF9}"/>
              </a:ext>
            </a:extLst>
          </p:cNvPr>
          <p:cNvSpPr txBox="1"/>
          <p:nvPr/>
        </p:nvSpPr>
        <p:spPr>
          <a:xfrm>
            <a:off x="1712762" y="5380477"/>
            <a:ext cx="71526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PLAN</a:t>
            </a:r>
          </a:p>
        </p:txBody>
      </p:sp>
      <p:sp>
        <p:nvSpPr>
          <p:cNvPr id="25" name="Rectangle 24">
            <a:extLst>
              <a:ext uri="{FF2B5EF4-FFF2-40B4-BE49-F238E27FC236}">
                <a16:creationId xmlns:a16="http://schemas.microsoft.com/office/drawing/2014/main" id="{2A0A8AAD-7074-1148-90D0-7E6D092D8CD5}"/>
              </a:ext>
            </a:extLst>
          </p:cNvPr>
          <p:cNvSpPr/>
          <p:nvPr/>
        </p:nvSpPr>
        <p:spPr>
          <a:xfrm>
            <a:off x="4202309" y="4885415"/>
            <a:ext cx="2237788" cy="132867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TextBox 25">
            <a:extLst>
              <a:ext uri="{FF2B5EF4-FFF2-40B4-BE49-F238E27FC236}">
                <a16:creationId xmlns:a16="http://schemas.microsoft.com/office/drawing/2014/main" id="{DF7D9B6A-3AD8-144F-9905-547057F3C2A2}"/>
              </a:ext>
            </a:extLst>
          </p:cNvPr>
          <p:cNvSpPr txBox="1"/>
          <p:nvPr/>
        </p:nvSpPr>
        <p:spPr>
          <a:xfrm>
            <a:off x="4772816" y="5380477"/>
            <a:ext cx="109677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MANAGE</a:t>
            </a:r>
          </a:p>
        </p:txBody>
      </p:sp>
      <p:sp>
        <p:nvSpPr>
          <p:cNvPr id="27" name="Rectangle 26">
            <a:extLst>
              <a:ext uri="{FF2B5EF4-FFF2-40B4-BE49-F238E27FC236}">
                <a16:creationId xmlns:a16="http://schemas.microsoft.com/office/drawing/2014/main" id="{42C86A64-C5A9-3F4B-81DD-5EAB2A8A39CD}"/>
              </a:ext>
            </a:extLst>
          </p:cNvPr>
          <p:cNvSpPr/>
          <p:nvPr/>
        </p:nvSpPr>
        <p:spPr>
          <a:xfrm>
            <a:off x="7453120" y="4885415"/>
            <a:ext cx="2237788" cy="1328679"/>
          </a:xfrm>
          <a:prstGeom prst="rect">
            <a:avLst/>
          </a:pr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TextBox 27">
            <a:extLst>
              <a:ext uri="{FF2B5EF4-FFF2-40B4-BE49-F238E27FC236}">
                <a16:creationId xmlns:a16="http://schemas.microsoft.com/office/drawing/2014/main" id="{0174647C-E429-DE49-B799-BBE92C83B64C}"/>
              </a:ext>
            </a:extLst>
          </p:cNvPr>
          <p:cNvSpPr txBox="1"/>
          <p:nvPr/>
        </p:nvSpPr>
        <p:spPr>
          <a:xfrm>
            <a:off x="7913021" y="5380477"/>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REINFORCE</a:t>
            </a:r>
          </a:p>
        </p:txBody>
      </p:sp>
    </p:spTree>
    <p:extLst>
      <p:ext uri="{BB962C8B-B14F-4D97-AF65-F5344CB8AC3E}">
        <p14:creationId xmlns:p14="http://schemas.microsoft.com/office/powerpoint/2010/main" val="2119239112"/>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Rectangle 63">
            <a:extLst>
              <a:ext uri="{FF2B5EF4-FFF2-40B4-BE49-F238E27FC236}">
                <a16:creationId xmlns:a16="http://schemas.microsoft.com/office/drawing/2014/main" id="{C4145D28-0BD2-2E4C-A385-3CC03007A6AE}"/>
              </a:ext>
            </a:extLst>
          </p:cNvPr>
          <p:cNvSpPr/>
          <p:nvPr/>
        </p:nvSpPr>
        <p:spPr>
          <a:xfrm>
            <a:off x="2672598" y="5821144"/>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5" name="Rectangle 64">
            <a:extLst>
              <a:ext uri="{FF2B5EF4-FFF2-40B4-BE49-F238E27FC236}">
                <a16:creationId xmlns:a16="http://schemas.microsoft.com/office/drawing/2014/main" id="{EB6850E6-7DBA-6B4B-8790-6EDEC8ED5CAD}"/>
              </a:ext>
            </a:extLst>
          </p:cNvPr>
          <p:cNvSpPr/>
          <p:nvPr/>
        </p:nvSpPr>
        <p:spPr>
          <a:xfrm>
            <a:off x="2672598" y="6179528"/>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 name="TextBox 1">
            <a:extLst>
              <a:ext uri="{FF2B5EF4-FFF2-40B4-BE49-F238E27FC236}">
                <a16:creationId xmlns:a16="http://schemas.microsoft.com/office/drawing/2014/main" id="{DE7BD3E6-48DD-534F-BA74-2BA8BA004B3F}"/>
              </a:ext>
            </a:extLst>
          </p:cNvPr>
          <p:cNvSpPr txBox="1"/>
          <p:nvPr/>
        </p:nvSpPr>
        <p:spPr>
          <a:xfrm>
            <a:off x="3144722" y="306186"/>
            <a:ext cx="590257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SLIDE</a:t>
            </a:r>
          </a:p>
        </p:txBody>
      </p:sp>
      <p:sp>
        <p:nvSpPr>
          <p:cNvPr id="3" name="TextBox 2">
            <a:extLst>
              <a:ext uri="{FF2B5EF4-FFF2-40B4-BE49-F238E27FC236}">
                <a16:creationId xmlns:a16="http://schemas.microsoft.com/office/drawing/2014/main" id="{513371BA-3DAC-5042-A425-EBCD8BEA1688}"/>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Off-page Connector 3">
            <a:extLst>
              <a:ext uri="{FF2B5EF4-FFF2-40B4-BE49-F238E27FC236}">
                <a16:creationId xmlns:a16="http://schemas.microsoft.com/office/drawing/2014/main" id="{1102A278-AE83-FB4D-A352-24E6FF029566}"/>
              </a:ext>
            </a:extLst>
          </p:cNvPr>
          <p:cNvSpPr/>
          <p:nvPr/>
        </p:nvSpPr>
        <p:spPr>
          <a:xfrm>
            <a:off x="762000" y="1311442"/>
            <a:ext cx="1660358" cy="697832"/>
          </a:xfrm>
          <a:prstGeom prst="flowChartOffpageConnector">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TextBox 4">
            <a:extLst>
              <a:ext uri="{FF2B5EF4-FFF2-40B4-BE49-F238E27FC236}">
                <a16:creationId xmlns:a16="http://schemas.microsoft.com/office/drawing/2014/main" id="{E3F0CE32-260F-0B40-9907-2DC155C3A201}"/>
              </a:ext>
            </a:extLst>
          </p:cNvPr>
          <p:cNvSpPr txBox="1"/>
          <p:nvPr/>
        </p:nvSpPr>
        <p:spPr>
          <a:xfrm>
            <a:off x="926773" y="1442955"/>
            <a:ext cx="1330814" cy="338554"/>
          </a:xfrm>
          <a:prstGeom prst="rect">
            <a:avLst/>
          </a:prstGeom>
          <a:noFill/>
        </p:spPr>
        <p:txBody>
          <a:bodyPr wrap="none" rtlCol="0" anchor="ctr" anchorCtr="0">
            <a:spAutoFit/>
          </a:bodyPr>
          <a:lstStyle/>
          <a:p>
            <a:pPr algn="ctr"/>
            <a:r>
              <a:rPr lang="en-US" sz="1600" dirty="0">
                <a:solidFill>
                  <a:schemeClr val="bg1"/>
                </a:solidFill>
                <a:latin typeface="Lato Light" panose="020F0502020204030203" pitchFamily="34" charset="0"/>
                <a:ea typeface="Lato Light" panose="020F0502020204030203" pitchFamily="34" charset="0"/>
                <a:cs typeface="Lato Light" panose="020F0502020204030203" pitchFamily="34" charset="0"/>
              </a:rPr>
              <a:t>To Manage…</a:t>
            </a:r>
          </a:p>
        </p:txBody>
      </p:sp>
      <p:sp>
        <p:nvSpPr>
          <p:cNvPr id="6" name="TextBox 5">
            <a:extLst>
              <a:ext uri="{FF2B5EF4-FFF2-40B4-BE49-F238E27FC236}">
                <a16:creationId xmlns:a16="http://schemas.microsoft.com/office/drawing/2014/main" id="{CF459E45-DBA4-1B43-BD1F-149F815A0F8E}"/>
              </a:ext>
            </a:extLst>
          </p:cNvPr>
          <p:cNvSpPr txBox="1"/>
          <p:nvPr/>
        </p:nvSpPr>
        <p:spPr>
          <a:xfrm>
            <a:off x="866660" y="2894132"/>
            <a:ext cx="1451038" cy="338554"/>
          </a:xfrm>
          <a:prstGeom prst="rect">
            <a:avLst/>
          </a:prstGeom>
          <a:noFill/>
        </p:spPr>
        <p:txBody>
          <a:bodyPr wrap="none" rtlCol="0" anchor="ctr" anchorCtr="0">
            <a:spAutoFit/>
          </a:bodyPr>
          <a:lstStyle/>
          <a:p>
            <a:pPr algn="ctr"/>
            <a:r>
              <a:rPr lang="en-US" sz="1600" b="1" dirty="0">
                <a:solidFill>
                  <a:schemeClr val="accent2"/>
                </a:solidFill>
                <a:latin typeface="Poppins" pitchFamily="2" charset="77"/>
                <a:ea typeface="League Spartan" charset="0"/>
                <a:cs typeface="Poppins" pitchFamily="2" charset="77"/>
              </a:rPr>
              <a:t>PORTFOLIOS</a:t>
            </a:r>
          </a:p>
        </p:txBody>
      </p:sp>
      <p:sp>
        <p:nvSpPr>
          <p:cNvPr id="7" name="TextBox 6">
            <a:extLst>
              <a:ext uri="{FF2B5EF4-FFF2-40B4-BE49-F238E27FC236}">
                <a16:creationId xmlns:a16="http://schemas.microsoft.com/office/drawing/2014/main" id="{D790254A-C19A-1448-9092-72322FBC6982}"/>
              </a:ext>
            </a:extLst>
          </p:cNvPr>
          <p:cNvSpPr txBox="1"/>
          <p:nvPr/>
        </p:nvSpPr>
        <p:spPr>
          <a:xfrm>
            <a:off x="970855" y="4903150"/>
            <a:ext cx="1242648" cy="338554"/>
          </a:xfrm>
          <a:prstGeom prst="rect">
            <a:avLst/>
          </a:prstGeom>
          <a:noFill/>
        </p:spPr>
        <p:txBody>
          <a:bodyPr wrap="none" rtlCol="0" anchor="ctr" anchorCtr="0">
            <a:spAutoFit/>
          </a:bodyPr>
          <a:lstStyle/>
          <a:p>
            <a:pPr algn="ctr"/>
            <a:r>
              <a:rPr lang="en-US" sz="1600" b="1" dirty="0">
                <a:solidFill>
                  <a:schemeClr val="accent3"/>
                </a:solidFill>
                <a:latin typeface="Poppins" pitchFamily="2" charset="77"/>
                <a:ea typeface="League Spartan" charset="0"/>
                <a:cs typeface="Poppins" pitchFamily="2" charset="77"/>
              </a:rPr>
              <a:t>PROJECTS</a:t>
            </a:r>
          </a:p>
        </p:txBody>
      </p:sp>
      <p:sp>
        <p:nvSpPr>
          <p:cNvPr id="8" name="TextBox 7">
            <a:extLst>
              <a:ext uri="{FF2B5EF4-FFF2-40B4-BE49-F238E27FC236}">
                <a16:creationId xmlns:a16="http://schemas.microsoft.com/office/drawing/2014/main" id="{D806F47C-8717-E14A-873F-EAB4254144ED}"/>
              </a:ext>
            </a:extLst>
          </p:cNvPr>
          <p:cNvSpPr txBox="1"/>
          <p:nvPr/>
        </p:nvSpPr>
        <p:spPr>
          <a:xfrm>
            <a:off x="1170027" y="6153464"/>
            <a:ext cx="838691" cy="338554"/>
          </a:xfrm>
          <a:prstGeom prst="rect">
            <a:avLst/>
          </a:prstGeom>
          <a:noFill/>
        </p:spPr>
        <p:txBody>
          <a:bodyPr wrap="none" rtlCol="0" anchor="ctr" anchorCtr="0">
            <a:spAutoFit/>
          </a:bodyPr>
          <a:lstStyle/>
          <a:p>
            <a:pPr algn="ctr"/>
            <a:r>
              <a:rPr lang="en-US" sz="1600" b="1" dirty="0">
                <a:solidFill>
                  <a:schemeClr val="accent5"/>
                </a:solidFill>
                <a:latin typeface="Poppins" pitchFamily="2" charset="77"/>
                <a:ea typeface="League Spartan" charset="0"/>
                <a:cs typeface="Poppins" pitchFamily="2" charset="77"/>
              </a:rPr>
              <a:t>WORK</a:t>
            </a:r>
          </a:p>
        </p:txBody>
      </p:sp>
      <p:sp>
        <p:nvSpPr>
          <p:cNvPr id="9" name="Rectangle 8">
            <a:extLst>
              <a:ext uri="{FF2B5EF4-FFF2-40B4-BE49-F238E27FC236}">
                <a16:creationId xmlns:a16="http://schemas.microsoft.com/office/drawing/2014/main" id="{00D9F8F8-DE66-AC43-8B0A-753606101706}"/>
              </a:ext>
            </a:extLst>
          </p:cNvPr>
          <p:cNvSpPr/>
          <p:nvPr/>
        </p:nvSpPr>
        <p:spPr>
          <a:xfrm>
            <a:off x="2672598" y="1311442"/>
            <a:ext cx="8757402" cy="274320"/>
          </a:xfrm>
          <a:prstGeom prst="rect">
            <a:avLst/>
          </a:prstGeom>
          <a:gradFill>
            <a:gsLst>
              <a:gs pos="0">
                <a:schemeClr val="accent4"/>
              </a:gs>
              <a:gs pos="100000">
                <a:schemeClr val="accent1"/>
              </a:gs>
            </a:gsLst>
            <a:lin ang="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68962B67-F3AF-BD40-BD0E-6BC519AA481A}"/>
              </a:ext>
            </a:extLst>
          </p:cNvPr>
          <p:cNvSpPr/>
          <p:nvPr/>
        </p:nvSpPr>
        <p:spPr>
          <a:xfrm>
            <a:off x="2672598" y="2217438"/>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Rectangle 10">
            <a:extLst>
              <a:ext uri="{FF2B5EF4-FFF2-40B4-BE49-F238E27FC236}">
                <a16:creationId xmlns:a16="http://schemas.microsoft.com/office/drawing/2014/main" id="{92DEC5E7-CABF-A045-9296-DEE37A2B0078}"/>
              </a:ext>
            </a:extLst>
          </p:cNvPr>
          <p:cNvSpPr/>
          <p:nvPr/>
        </p:nvSpPr>
        <p:spPr>
          <a:xfrm>
            <a:off x="2672598" y="2578028"/>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ectangle 11">
            <a:extLst>
              <a:ext uri="{FF2B5EF4-FFF2-40B4-BE49-F238E27FC236}">
                <a16:creationId xmlns:a16="http://schemas.microsoft.com/office/drawing/2014/main" id="{EBB4FD0A-A939-5F40-940D-EC8079E8348B}"/>
              </a:ext>
            </a:extLst>
          </p:cNvPr>
          <p:cNvSpPr/>
          <p:nvPr/>
        </p:nvSpPr>
        <p:spPr>
          <a:xfrm>
            <a:off x="2672598" y="2937836"/>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ectangle 12">
            <a:extLst>
              <a:ext uri="{FF2B5EF4-FFF2-40B4-BE49-F238E27FC236}">
                <a16:creationId xmlns:a16="http://schemas.microsoft.com/office/drawing/2014/main" id="{602E9865-62CF-5F46-B021-1264D03A7D2E}"/>
              </a:ext>
            </a:extLst>
          </p:cNvPr>
          <p:cNvSpPr/>
          <p:nvPr/>
        </p:nvSpPr>
        <p:spPr>
          <a:xfrm>
            <a:off x="2672598" y="3298944"/>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3AC0D0AB-4AB0-394A-9F7B-F55887B5C6F0}"/>
              </a:ext>
            </a:extLst>
          </p:cNvPr>
          <p:cNvSpPr/>
          <p:nvPr/>
        </p:nvSpPr>
        <p:spPr>
          <a:xfrm>
            <a:off x="2672598" y="3659143"/>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ectangle 14">
            <a:extLst>
              <a:ext uri="{FF2B5EF4-FFF2-40B4-BE49-F238E27FC236}">
                <a16:creationId xmlns:a16="http://schemas.microsoft.com/office/drawing/2014/main" id="{FF69E2C3-081F-3944-ACD7-BDAB1643FD45}"/>
              </a:ext>
            </a:extLst>
          </p:cNvPr>
          <p:cNvSpPr/>
          <p:nvPr/>
        </p:nvSpPr>
        <p:spPr>
          <a:xfrm>
            <a:off x="2672598" y="4018950"/>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9FB627CE-9AAD-594E-A6A9-FB15C167ED17}"/>
              </a:ext>
            </a:extLst>
          </p:cNvPr>
          <p:cNvSpPr/>
          <p:nvPr/>
        </p:nvSpPr>
        <p:spPr>
          <a:xfrm>
            <a:off x="2672598" y="4379960"/>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Rectangle 16">
            <a:extLst>
              <a:ext uri="{FF2B5EF4-FFF2-40B4-BE49-F238E27FC236}">
                <a16:creationId xmlns:a16="http://schemas.microsoft.com/office/drawing/2014/main" id="{A79EC828-895C-E949-AC90-B701A9854CB7}"/>
              </a:ext>
            </a:extLst>
          </p:cNvPr>
          <p:cNvSpPr/>
          <p:nvPr/>
        </p:nvSpPr>
        <p:spPr>
          <a:xfrm>
            <a:off x="2672598" y="4740970"/>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Rectangle 17">
            <a:extLst>
              <a:ext uri="{FF2B5EF4-FFF2-40B4-BE49-F238E27FC236}">
                <a16:creationId xmlns:a16="http://schemas.microsoft.com/office/drawing/2014/main" id="{C2A447BC-15AB-FF42-AD30-44EC4795EB82}"/>
              </a:ext>
            </a:extLst>
          </p:cNvPr>
          <p:cNvSpPr/>
          <p:nvPr/>
        </p:nvSpPr>
        <p:spPr>
          <a:xfrm>
            <a:off x="2672598" y="5101980"/>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Rectangle 18">
            <a:extLst>
              <a:ext uri="{FF2B5EF4-FFF2-40B4-BE49-F238E27FC236}">
                <a16:creationId xmlns:a16="http://schemas.microsoft.com/office/drawing/2014/main" id="{A16B8654-3801-9443-AD1A-4A7ECC15E8CE}"/>
              </a:ext>
            </a:extLst>
          </p:cNvPr>
          <p:cNvSpPr/>
          <p:nvPr/>
        </p:nvSpPr>
        <p:spPr>
          <a:xfrm>
            <a:off x="2672598" y="5462760"/>
            <a:ext cx="8757402" cy="29718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22" name="Straight Connector 21">
            <a:extLst>
              <a:ext uri="{FF2B5EF4-FFF2-40B4-BE49-F238E27FC236}">
                <a16:creationId xmlns:a16="http://schemas.microsoft.com/office/drawing/2014/main" id="{D46E56D3-EE7C-0C4E-8E0A-7F3B6AE95ED1}"/>
              </a:ext>
            </a:extLst>
          </p:cNvPr>
          <p:cNvCxnSpPr>
            <a:cxnSpLocks/>
          </p:cNvCxnSpPr>
          <p:nvPr/>
        </p:nvCxnSpPr>
        <p:spPr>
          <a:xfrm>
            <a:off x="2672598" y="2217438"/>
            <a:ext cx="0" cy="1738885"/>
          </a:xfrm>
          <a:prstGeom prst="line">
            <a:avLst/>
          </a:prstGeom>
          <a:ln w="88900" cap="rnd">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E7A90453-5C15-F648-9EDA-E66AC420D95E}"/>
              </a:ext>
            </a:extLst>
          </p:cNvPr>
          <p:cNvCxnSpPr>
            <a:cxnSpLocks/>
          </p:cNvCxnSpPr>
          <p:nvPr/>
        </p:nvCxnSpPr>
        <p:spPr>
          <a:xfrm>
            <a:off x="2672598" y="4018950"/>
            <a:ext cx="0" cy="2097963"/>
          </a:xfrm>
          <a:prstGeom prst="line">
            <a:avLst/>
          </a:prstGeom>
          <a:ln w="88900" cap="rnd">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4C4BF4F3-426E-7341-BD38-987DF1C27F19}"/>
              </a:ext>
            </a:extLst>
          </p:cNvPr>
          <p:cNvCxnSpPr>
            <a:cxnSpLocks/>
          </p:cNvCxnSpPr>
          <p:nvPr/>
        </p:nvCxnSpPr>
        <p:spPr>
          <a:xfrm>
            <a:off x="2672598" y="6179528"/>
            <a:ext cx="0" cy="297472"/>
          </a:xfrm>
          <a:prstGeom prst="line">
            <a:avLst/>
          </a:prstGeom>
          <a:ln w="88900" cap="rnd">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78888058-5EBC-534E-9AC9-9E172BEF5AE1}"/>
              </a:ext>
            </a:extLst>
          </p:cNvPr>
          <p:cNvCxnSpPr>
            <a:cxnSpLocks/>
          </p:cNvCxnSpPr>
          <p:nvPr/>
        </p:nvCxnSpPr>
        <p:spPr>
          <a:xfrm flipH="1">
            <a:off x="2358246" y="3066548"/>
            <a:ext cx="314352" cy="0"/>
          </a:xfrm>
          <a:prstGeom prst="line">
            <a:avLst/>
          </a:prstGeom>
          <a:ln w="88900">
            <a:solidFill>
              <a:schemeClr val="accent2"/>
            </a:solidFill>
            <a:tailEnd type="oval" w="sm" len="sm"/>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FB5F92A3-484F-4B4A-ABC3-50CEF771066C}"/>
              </a:ext>
            </a:extLst>
          </p:cNvPr>
          <p:cNvCxnSpPr>
            <a:cxnSpLocks/>
          </p:cNvCxnSpPr>
          <p:nvPr/>
        </p:nvCxnSpPr>
        <p:spPr>
          <a:xfrm flipH="1">
            <a:off x="2269929" y="5072445"/>
            <a:ext cx="402670" cy="0"/>
          </a:xfrm>
          <a:prstGeom prst="line">
            <a:avLst/>
          </a:prstGeom>
          <a:ln w="88900">
            <a:solidFill>
              <a:schemeClr val="accent3"/>
            </a:solidFill>
            <a:tailEnd type="oval" w="sm" len="sm"/>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0DEC84AD-E6FE-E64E-9423-1AA911118AC4}"/>
              </a:ext>
            </a:extLst>
          </p:cNvPr>
          <p:cNvCxnSpPr>
            <a:cxnSpLocks/>
          </p:cNvCxnSpPr>
          <p:nvPr/>
        </p:nvCxnSpPr>
        <p:spPr>
          <a:xfrm flipH="1">
            <a:off x="2034369" y="6322740"/>
            <a:ext cx="638230" cy="0"/>
          </a:xfrm>
          <a:prstGeom prst="line">
            <a:avLst/>
          </a:prstGeom>
          <a:ln w="88900">
            <a:solidFill>
              <a:schemeClr val="accent5"/>
            </a:solidFill>
            <a:tailEnd type="oval" w="sm" len="sm"/>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8AC45281-90A0-1E4F-9D02-D5066EFF7149}"/>
              </a:ext>
            </a:extLst>
          </p:cNvPr>
          <p:cNvCxnSpPr>
            <a:cxnSpLocks/>
          </p:cNvCxnSpPr>
          <p:nvPr/>
        </p:nvCxnSpPr>
        <p:spPr>
          <a:xfrm>
            <a:off x="2682684" y="1581061"/>
            <a:ext cx="0" cy="304889"/>
          </a:xfrm>
          <a:prstGeom prst="line">
            <a:avLst/>
          </a:prstGeom>
          <a:ln w="444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87E8CCE9-4087-9A46-BBF6-D69674300511}"/>
              </a:ext>
            </a:extLst>
          </p:cNvPr>
          <p:cNvCxnSpPr>
            <a:cxnSpLocks/>
          </p:cNvCxnSpPr>
          <p:nvPr/>
        </p:nvCxnSpPr>
        <p:spPr>
          <a:xfrm>
            <a:off x="5556574" y="1577943"/>
            <a:ext cx="0" cy="308007"/>
          </a:xfrm>
          <a:prstGeom prst="line">
            <a:avLst/>
          </a:prstGeom>
          <a:ln w="444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294275E8-355E-FC4A-90A7-EF5AE887C4A6}"/>
              </a:ext>
            </a:extLst>
          </p:cNvPr>
          <p:cNvCxnSpPr>
            <a:cxnSpLocks/>
          </p:cNvCxnSpPr>
          <p:nvPr/>
        </p:nvCxnSpPr>
        <p:spPr>
          <a:xfrm>
            <a:off x="8548828" y="1577943"/>
            <a:ext cx="0" cy="308007"/>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958B2862-B434-EC43-9E50-F3E3D63B95BB}"/>
              </a:ext>
            </a:extLst>
          </p:cNvPr>
          <p:cNvCxnSpPr>
            <a:cxnSpLocks/>
          </p:cNvCxnSpPr>
          <p:nvPr/>
        </p:nvCxnSpPr>
        <p:spPr>
          <a:xfrm>
            <a:off x="11413015" y="1581061"/>
            <a:ext cx="0" cy="304889"/>
          </a:xfrm>
          <a:prstGeom prst="line">
            <a:avLst/>
          </a:prstGeom>
          <a:ln w="44450">
            <a:solidFill>
              <a:schemeClr val="accent1"/>
            </a:solidFill>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948842C9-A0DA-D446-BD51-0403E6484609}"/>
              </a:ext>
            </a:extLst>
          </p:cNvPr>
          <p:cNvSpPr txBox="1"/>
          <p:nvPr/>
        </p:nvSpPr>
        <p:spPr>
          <a:xfrm>
            <a:off x="6056389" y="1312094"/>
            <a:ext cx="199605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Light" panose="020F0502020204030203" pitchFamily="34" charset="0"/>
                <a:cs typeface="Poppins" pitchFamily="2" charset="77"/>
              </a:rPr>
              <a:t>LEVEL OF MANAGEMENT</a:t>
            </a:r>
          </a:p>
        </p:txBody>
      </p:sp>
      <p:sp>
        <p:nvSpPr>
          <p:cNvPr id="41" name="TextBox 40">
            <a:extLst>
              <a:ext uri="{FF2B5EF4-FFF2-40B4-BE49-F238E27FC236}">
                <a16:creationId xmlns:a16="http://schemas.microsoft.com/office/drawing/2014/main" id="{2AAAD9A9-1030-8448-B0BA-0D2E42E88E3D}"/>
              </a:ext>
            </a:extLst>
          </p:cNvPr>
          <p:cNvSpPr txBox="1"/>
          <p:nvPr/>
        </p:nvSpPr>
        <p:spPr>
          <a:xfrm>
            <a:off x="6534885" y="1607929"/>
            <a:ext cx="103906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Light" panose="020F0502020204030203" pitchFamily="34" charset="0"/>
                <a:cs typeface="Poppins" pitchFamily="2" charset="77"/>
              </a:rPr>
              <a:t>STANDARD</a:t>
            </a:r>
          </a:p>
        </p:txBody>
      </p:sp>
      <p:sp>
        <p:nvSpPr>
          <p:cNvPr id="42" name="TextBox 41">
            <a:extLst>
              <a:ext uri="{FF2B5EF4-FFF2-40B4-BE49-F238E27FC236}">
                <a16:creationId xmlns:a16="http://schemas.microsoft.com/office/drawing/2014/main" id="{6671761E-035C-0C40-B774-51665048D71C}"/>
              </a:ext>
            </a:extLst>
          </p:cNvPr>
          <p:cNvSpPr txBox="1"/>
          <p:nvPr/>
        </p:nvSpPr>
        <p:spPr>
          <a:xfrm>
            <a:off x="9325056" y="1607929"/>
            <a:ext cx="1194558"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Light" panose="020F0502020204030203" pitchFamily="34" charset="0"/>
                <a:cs typeface="Poppins" pitchFamily="2" charset="77"/>
              </a:rPr>
              <a:t>STRUCTURED</a:t>
            </a:r>
          </a:p>
        </p:txBody>
      </p:sp>
      <p:sp>
        <p:nvSpPr>
          <p:cNvPr id="43" name="TextBox 42">
            <a:extLst>
              <a:ext uri="{FF2B5EF4-FFF2-40B4-BE49-F238E27FC236}">
                <a16:creationId xmlns:a16="http://schemas.microsoft.com/office/drawing/2014/main" id="{9F849145-843D-6249-A087-091104276C2B}"/>
              </a:ext>
            </a:extLst>
          </p:cNvPr>
          <p:cNvSpPr txBox="1"/>
          <p:nvPr/>
        </p:nvSpPr>
        <p:spPr>
          <a:xfrm>
            <a:off x="3810094" y="1607929"/>
            <a:ext cx="47801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Light" panose="020F0502020204030203" pitchFamily="34" charset="0"/>
                <a:cs typeface="Poppins" pitchFamily="2" charset="77"/>
              </a:rPr>
              <a:t>LITE</a:t>
            </a:r>
          </a:p>
        </p:txBody>
      </p:sp>
      <p:cxnSp>
        <p:nvCxnSpPr>
          <p:cNvPr id="90" name="Straight Connector 89">
            <a:extLst>
              <a:ext uri="{FF2B5EF4-FFF2-40B4-BE49-F238E27FC236}">
                <a16:creationId xmlns:a16="http://schemas.microsoft.com/office/drawing/2014/main" id="{A6E0820C-307D-1347-94EC-8133CEBB5578}"/>
              </a:ext>
            </a:extLst>
          </p:cNvPr>
          <p:cNvCxnSpPr/>
          <p:nvPr/>
        </p:nvCxnSpPr>
        <p:spPr>
          <a:xfrm>
            <a:off x="5556574" y="2009274"/>
            <a:ext cx="0" cy="4467727"/>
          </a:xfrm>
          <a:prstGeom prst="line">
            <a:avLst/>
          </a:prstGeom>
          <a:ln w="254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8C98DB9C-74CC-5042-B8CB-E524F4298B3D}"/>
              </a:ext>
            </a:extLst>
          </p:cNvPr>
          <p:cNvCxnSpPr/>
          <p:nvPr/>
        </p:nvCxnSpPr>
        <p:spPr>
          <a:xfrm>
            <a:off x="8548828" y="2009274"/>
            <a:ext cx="0" cy="4467727"/>
          </a:xfrm>
          <a:prstGeom prst="line">
            <a:avLst/>
          </a:prstGeom>
          <a:ln w="254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913F75FA-0095-8B4C-9409-88EE1DE6EE68}"/>
              </a:ext>
            </a:extLst>
          </p:cNvPr>
          <p:cNvSpPr/>
          <p:nvPr/>
        </p:nvSpPr>
        <p:spPr>
          <a:xfrm>
            <a:off x="3269639" y="2217438"/>
            <a:ext cx="1820782" cy="2971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5" name="TextBox 54">
            <a:extLst>
              <a:ext uri="{FF2B5EF4-FFF2-40B4-BE49-F238E27FC236}">
                <a16:creationId xmlns:a16="http://schemas.microsoft.com/office/drawing/2014/main" id="{734663B0-76C5-4B4F-A451-FE7673719063}"/>
              </a:ext>
            </a:extLst>
          </p:cNvPr>
          <p:cNvSpPr txBox="1"/>
          <p:nvPr/>
        </p:nvSpPr>
        <p:spPr>
          <a:xfrm>
            <a:off x="3550692" y="2227529"/>
            <a:ext cx="1258678"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Projects Tracker</a:t>
            </a:r>
          </a:p>
        </p:txBody>
      </p:sp>
      <p:sp>
        <p:nvSpPr>
          <p:cNvPr id="56" name="Rectangle 55">
            <a:extLst>
              <a:ext uri="{FF2B5EF4-FFF2-40B4-BE49-F238E27FC236}">
                <a16:creationId xmlns:a16="http://schemas.microsoft.com/office/drawing/2014/main" id="{F7F00F31-4050-7F42-85F2-ECEB29C1B567}"/>
              </a:ext>
            </a:extLst>
          </p:cNvPr>
          <p:cNvSpPr/>
          <p:nvPr/>
        </p:nvSpPr>
        <p:spPr>
          <a:xfrm>
            <a:off x="5230517" y="2577637"/>
            <a:ext cx="5157461" cy="2971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7" name="TextBox 56">
            <a:extLst>
              <a:ext uri="{FF2B5EF4-FFF2-40B4-BE49-F238E27FC236}">
                <a16:creationId xmlns:a16="http://schemas.microsoft.com/office/drawing/2014/main" id="{E3C7C793-B6BB-8C46-8330-F381B85D9F3B}"/>
              </a:ext>
            </a:extLst>
          </p:cNvPr>
          <p:cNvSpPr txBox="1"/>
          <p:nvPr/>
        </p:nvSpPr>
        <p:spPr>
          <a:xfrm>
            <a:off x="7255249" y="2587728"/>
            <a:ext cx="1107997"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 Office</a:t>
            </a:r>
          </a:p>
        </p:txBody>
      </p:sp>
      <p:sp>
        <p:nvSpPr>
          <p:cNvPr id="58" name="Rectangle 57">
            <a:extLst>
              <a:ext uri="{FF2B5EF4-FFF2-40B4-BE49-F238E27FC236}">
                <a16:creationId xmlns:a16="http://schemas.microsoft.com/office/drawing/2014/main" id="{D9451743-07C3-8147-94A7-AF0D791477A9}"/>
              </a:ext>
            </a:extLst>
          </p:cNvPr>
          <p:cNvSpPr/>
          <p:nvPr/>
        </p:nvSpPr>
        <p:spPr>
          <a:xfrm>
            <a:off x="3973013" y="2937444"/>
            <a:ext cx="2129141" cy="2971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TextBox 58">
            <a:extLst>
              <a:ext uri="{FF2B5EF4-FFF2-40B4-BE49-F238E27FC236}">
                <a16:creationId xmlns:a16="http://schemas.microsoft.com/office/drawing/2014/main" id="{607DC7B0-7881-504A-B380-0E70B729381F}"/>
              </a:ext>
            </a:extLst>
          </p:cNvPr>
          <p:cNvSpPr txBox="1"/>
          <p:nvPr/>
        </p:nvSpPr>
        <p:spPr>
          <a:xfrm>
            <a:off x="4126920" y="2929025"/>
            <a:ext cx="1821332"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Projects &amp; Work Tracker	</a:t>
            </a:r>
          </a:p>
        </p:txBody>
      </p:sp>
      <p:sp>
        <p:nvSpPr>
          <p:cNvPr id="60" name="Rectangle 59">
            <a:extLst>
              <a:ext uri="{FF2B5EF4-FFF2-40B4-BE49-F238E27FC236}">
                <a16:creationId xmlns:a16="http://schemas.microsoft.com/office/drawing/2014/main" id="{59840EE1-F993-C541-8B79-BA970391170C}"/>
              </a:ext>
            </a:extLst>
          </p:cNvPr>
          <p:cNvSpPr/>
          <p:nvPr/>
        </p:nvSpPr>
        <p:spPr>
          <a:xfrm>
            <a:off x="5397843" y="3298552"/>
            <a:ext cx="3688101" cy="2971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TextBox 60">
            <a:extLst>
              <a:ext uri="{FF2B5EF4-FFF2-40B4-BE49-F238E27FC236}">
                <a16:creationId xmlns:a16="http://schemas.microsoft.com/office/drawing/2014/main" id="{C3A46D8A-9BE3-FF40-9B5D-4C7358DBA31A}"/>
              </a:ext>
            </a:extLst>
          </p:cNvPr>
          <p:cNvSpPr txBox="1"/>
          <p:nvPr/>
        </p:nvSpPr>
        <p:spPr>
          <a:xfrm>
            <a:off x="6277527" y="3308643"/>
            <a:ext cx="1928733"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Projects Request Manager</a:t>
            </a:r>
          </a:p>
        </p:txBody>
      </p:sp>
      <p:sp>
        <p:nvSpPr>
          <p:cNvPr id="62" name="Rectangle 61">
            <a:extLst>
              <a:ext uri="{FF2B5EF4-FFF2-40B4-BE49-F238E27FC236}">
                <a16:creationId xmlns:a16="http://schemas.microsoft.com/office/drawing/2014/main" id="{99489965-C3D8-6A4B-AFFB-BB467BF4F45A}"/>
              </a:ext>
            </a:extLst>
          </p:cNvPr>
          <p:cNvSpPr/>
          <p:nvPr/>
        </p:nvSpPr>
        <p:spPr>
          <a:xfrm>
            <a:off x="6096000" y="3659143"/>
            <a:ext cx="2741475" cy="29718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3" name="TextBox 62">
            <a:extLst>
              <a:ext uri="{FF2B5EF4-FFF2-40B4-BE49-F238E27FC236}">
                <a16:creationId xmlns:a16="http://schemas.microsoft.com/office/drawing/2014/main" id="{A09654B4-4403-8845-B8E9-A13422CC9452}"/>
              </a:ext>
            </a:extLst>
          </p:cNvPr>
          <p:cNvSpPr txBox="1"/>
          <p:nvPr/>
        </p:nvSpPr>
        <p:spPr>
          <a:xfrm>
            <a:off x="6741221" y="3669234"/>
            <a:ext cx="1451038"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Portfolio Reporting</a:t>
            </a:r>
          </a:p>
        </p:txBody>
      </p:sp>
      <p:sp>
        <p:nvSpPr>
          <p:cNvPr id="75" name="Rectangle 74">
            <a:extLst>
              <a:ext uri="{FF2B5EF4-FFF2-40B4-BE49-F238E27FC236}">
                <a16:creationId xmlns:a16="http://schemas.microsoft.com/office/drawing/2014/main" id="{04628524-092C-924D-9871-398E89AE566F}"/>
              </a:ext>
            </a:extLst>
          </p:cNvPr>
          <p:cNvSpPr/>
          <p:nvPr/>
        </p:nvSpPr>
        <p:spPr>
          <a:xfrm>
            <a:off x="2872391" y="4017527"/>
            <a:ext cx="1820782" cy="2971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6" name="TextBox 75">
            <a:extLst>
              <a:ext uri="{FF2B5EF4-FFF2-40B4-BE49-F238E27FC236}">
                <a16:creationId xmlns:a16="http://schemas.microsoft.com/office/drawing/2014/main" id="{19062975-0928-1C4B-857A-E18A3455C48B}"/>
              </a:ext>
            </a:extLst>
          </p:cNvPr>
          <p:cNvSpPr txBox="1"/>
          <p:nvPr/>
        </p:nvSpPr>
        <p:spPr>
          <a:xfrm>
            <a:off x="3153444" y="4027618"/>
            <a:ext cx="1258678"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Projects Tracker</a:t>
            </a:r>
          </a:p>
        </p:txBody>
      </p:sp>
      <p:sp>
        <p:nvSpPr>
          <p:cNvPr id="77" name="Rectangle 76">
            <a:extLst>
              <a:ext uri="{FF2B5EF4-FFF2-40B4-BE49-F238E27FC236}">
                <a16:creationId xmlns:a16="http://schemas.microsoft.com/office/drawing/2014/main" id="{169DD47C-BBBE-6E48-B9DF-9EBDDD3B7F0F}"/>
              </a:ext>
            </a:extLst>
          </p:cNvPr>
          <p:cNvSpPr/>
          <p:nvPr/>
        </p:nvSpPr>
        <p:spPr>
          <a:xfrm>
            <a:off x="3735791" y="4380106"/>
            <a:ext cx="2029779" cy="2971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8" name="TextBox 77">
            <a:extLst>
              <a:ext uri="{FF2B5EF4-FFF2-40B4-BE49-F238E27FC236}">
                <a16:creationId xmlns:a16="http://schemas.microsoft.com/office/drawing/2014/main" id="{17D95AE3-B142-BB48-B465-6A664DA17042}"/>
              </a:ext>
            </a:extLst>
          </p:cNvPr>
          <p:cNvSpPr txBox="1"/>
          <p:nvPr/>
        </p:nvSpPr>
        <p:spPr>
          <a:xfrm>
            <a:off x="3840014" y="4390197"/>
            <a:ext cx="1821332"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Projects &amp; Work Tracker</a:t>
            </a:r>
          </a:p>
        </p:txBody>
      </p:sp>
      <p:sp>
        <p:nvSpPr>
          <p:cNvPr id="79" name="Rectangle 78">
            <a:extLst>
              <a:ext uri="{FF2B5EF4-FFF2-40B4-BE49-F238E27FC236}">
                <a16:creationId xmlns:a16="http://schemas.microsoft.com/office/drawing/2014/main" id="{6B4FC149-76F2-DC4E-BC57-D3A4B1F88387}"/>
              </a:ext>
            </a:extLst>
          </p:cNvPr>
          <p:cNvSpPr/>
          <p:nvPr/>
        </p:nvSpPr>
        <p:spPr>
          <a:xfrm>
            <a:off x="4599890" y="4741116"/>
            <a:ext cx="1721799" cy="2971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0" name="TextBox 79">
            <a:extLst>
              <a:ext uri="{FF2B5EF4-FFF2-40B4-BE49-F238E27FC236}">
                <a16:creationId xmlns:a16="http://schemas.microsoft.com/office/drawing/2014/main" id="{D9F5BB8D-9C33-FD45-B9B8-6A62917A22F7}"/>
              </a:ext>
            </a:extLst>
          </p:cNvPr>
          <p:cNvSpPr txBox="1"/>
          <p:nvPr/>
        </p:nvSpPr>
        <p:spPr>
          <a:xfrm>
            <a:off x="4987327" y="4751207"/>
            <a:ext cx="939681"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 Lite</a:t>
            </a:r>
          </a:p>
        </p:txBody>
      </p:sp>
      <p:sp>
        <p:nvSpPr>
          <p:cNvPr id="81" name="Rectangle 80">
            <a:extLst>
              <a:ext uri="{FF2B5EF4-FFF2-40B4-BE49-F238E27FC236}">
                <a16:creationId xmlns:a16="http://schemas.microsoft.com/office/drawing/2014/main" id="{06143EDE-15C6-0B4D-A170-3A8698BE403C}"/>
              </a:ext>
            </a:extLst>
          </p:cNvPr>
          <p:cNvSpPr/>
          <p:nvPr/>
        </p:nvSpPr>
        <p:spPr>
          <a:xfrm>
            <a:off x="6565808" y="5099354"/>
            <a:ext cx="1721799" cy="2971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2" name="TextBox 81">
            <a:extLst>
              <a:ext uri="{FF2B5EF4-FFF2-40B4-BE49-F238E27FC236}">
                <a16:creationId xmlns:a16="http://schemas.microsoft.com/office/drawing/2014/main" id="{046A5162-455F-F445-A703-902B1C75BC12}"/>
              </a:ext>
            </a:extLst>
          </p:cNvPr>
          <p:cNvSpPr txBox="1"/>
          <p:nvPr/>
        </p:nvSpPr>
        <p:spPr>
          <a:xfrm>
            <a:off x="6780121" y="5109445"/>
            <a:ext cx="1285929"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 Standard</a:t>
            </a:r>
          </a:p>
        </p:txBody>
      </p:sp>
      <p:sp>
        <p:nvSpPr>
          <p:cNvPr id="83" name="Rectangle 82">
            <a:extLst>
              <a:ext uri="{FF2B5EF4-FFF2-40B4-BE49-F238E27FC236}">
                <a16:creationId xmlns:a16="http://schemas.microsoft.com/office/drawing/2014/main" id="{81A47555-8F13-6440-8193-2DA58E3846D7}"/>
              </a:ext>
            </a:extLst>
          </p:cNvPr>
          <p:cNvSpPr/>
          <p:nvPr/>
        </p:nvSpPr>
        <p:spPr>
          <a:xfrm>
            <a:off x="8431593" y="5460364"/>
            <a:ext cx="1308700" cy="2971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4" name="TextBox 83">
            <a:extLst>
              <a:ext uri="{FF2B5EF4-FFF2-40B4-BE49-F238E27FC236}">
                <a16:creationId xmlns:a16="http://schemas.microsoft.com/office/drawing/2014/main" id="{3EC17F06-1D5E-9D48-BC86-D51DDE082593}"/>
              </a:ext>
            </a:extLst>
          </p:cNvPr>
          <p:cNvSpPr txBox="1"/>
          <p:nvPr/>
        </p:nvSpPr>
        <p:spPr>
          <a:xfrm>
            <a:off x="8612481" y="5470455"/>
            <a:ext cx="939681"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Phase Gate</a:t>
            </a:r>
          </a:p>
        </p:txBody>
      </p:sp>
      <p:sp>
        <p:nvSpPr>
          <p:cNvPr id="85" name="Rectangle 84">
            <a:extLst>
              <a:ext uri="{FF2B5EF4-FFF2-40B4-BE49-F238E27FC236}">
                <a16:creationId xmlns:a16="http://schemas.microsoft.com/office/drawing/2014/main" id="{6B366485-C435-EB4D-A08A-38B2F986E0D3}"/>
              </a:ext>
            </a:extLst>
          </p:cNvPr>
          <p:cNvSpPr/>
          <p:nvPr/>
        </p:nvSpPr>
        <p:spPr>
          <a:xfrm>
            <a:off x="9601629" y="5819733"/>
            <a:ext cx="1738828" cy="29718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6" name="TextBox 85">
            <a:extLst>
              <a:ext uri="{FF2B5EF4-FFF2-40B4-BE49-F238E27FC236}">
                <a16:creationId xmlns:a16="http://schemas.microsoft.com/office/drawing/2014/main" id="{865010AA-701E-9846-96E9-B6F9F9AFF282}"/>
              </a:ext>
            </a:extLst>
          </p:cNvPr>
          <p:cNvSpPr txBox="1"/>
          <p:nvPr/>
        </p:nvSpPr>
        <p:spPr>
          <a:xfrm>
            <a:off x="9768353" y="5829824"/>
            <a:ext cx="1398140"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 Structured</a:t>
            </a:r>
          </a:p>
        </p:txBody>
      </p:sp>
      <p:sp>
        <p:nvSpPr>
          <p:cNvPr id="87" name="Rectangle 86">
            <a:extLst>
              <a:ext uri="{FF2B5EF4-FFF2-40B4-BE49-F238E27FC236}">
                <a16:creationId xmlns:a16="http://schemas.microsoft.com/office/drawing/2014/main" id="{16DFAAC5-9355-F24E-8294-64D5DFDEFC31}"/>
              </a:ext>
            </a:extLst>
          </p:cNvPr>
          <p:cNvSpPr/>
          <p:nvPr/>
        </p:nvSpPr>
        <p:spPr>
          <a:xfrm>
            <a:off x="4819426" y="6176547"/>
            <a:ext cx="1282728" cy="29718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8" name="TextBox 87">
            <a:extLst>
              <a:ext uri="{FF2B5EF4-FFF2-40B4-BE49-F238E27FC236}">
                <a16:creationId xmlns:a16="http://schemas.microsoft.com/office/drawing/2014/main" id="{92D4CAF8-EBD7-0243-98DA-B62DE891E6DE}"/>
              </a:ext>
            </a:extLst>
          </p:cNvPr>
          <p:cNvSpPr txBox="1"/>
          <p:nvPr/>
        </p:nvSpPr>
        <p:spPr>
          <a:xfrm>
            <a:off x="4908779" y="6186638"/>
            <a:ext cx="1096775"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Work Tracker</a:t>
            </a:r>
          </a:p>
        </p:txBody>
      </p:sp>
    </p:spTree>
    <p:extLst>
      <p:ext uri="{BB962C8B-B14F-4D97-AF65-F5344CB8AC3E}">
        <p14:creationId xmlns:p14="http://schemas.microsoft.com/office/powerpoint/2010/main" val="720388654"/>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BDF6D7C-0EF8-154E-8078-C72C8A000C99}"/>
              </a:ext>
            </a:extLst>
          </p:cNvPr>
          <p:cNvSpPr txBox="1"/>
          <p:nvPr/>
        </p:nvSpPr>
        <p:spPr>
          <a:xfrm>
            <a:off x="2538788" y="306186"/>
            <a:ext cx="711444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WATERFALL PROJECT MANAGEMENT</a:t>
            </a:r>
          </a:p>
        </p:txBody>
      </p:sp>
      <p:sp>
        <p:nvSpPr>
          <p:cNvPr id="3" name="TextBox 2">
            <a:extLst>
              <a:ext uri="{FF2B5EF4-FFF2-40B4-BE49-F238E27FC236}">
                <a16:creationId xmlns:a16="http://schemas.microsoft.com/office/drawing/2014/main" id="{7F72BDCC-EC1E-8D4E-B018-2EF2F72AF38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ounded Rectangle 3">
            <a:extLst>
              <a:ext uri="{FF2B5EF4-FFF2-40B4-BE49-F238E27FC236}">
                <a16:creationId xmlns:a16="http://schemas.microsoft.com/office/drawing/2014/main" id="{15798FFA-6702-8C42-9500-F3C8383B0FD1}"/>
              </a:ext>
            </a:extLst>
          </p:cNvPr>
          <p:cNvSpPr/>
          <p:nvPr/>
        </p:nvSpPr>
        <p:spPr>
          <a:xfrm>
            <a:off x="1803400" y="1466850"/>
            <a:ext cx="2146300" cy="37299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TextBox 4">
            <a:extLst>
              <a:ext uri="{FF2B5EF4-FFF2-40B4-BE49-F238E27FC236}">
                <a16:creationId xmlns:a16="http://schemas.microsoft.com/office/drawing/2014/main" id="{84344EEA-71EE-764F-97B7-D33487B00C5F}"/>
              </a:ext>
            </a:extLst>
          </p:cNvPr>
          <p:cNvSpPr txBox="1"/>
          <p:nvPr/>
        </p:nvSpPr>
        <p:spPr>
          <a:xfrm>
            <a:off x="2584643" y="1517286"/>
            <a:ext cx="58381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PLAN</a:t>
            </a:r>
          </a:p>
        </p:txBody>
      </p:sp>
      <p:sp>
        <p:nvSpPr>
          <p:cNvPr id="6" name="Rounded Rectangle 5">
            <a:extLst>
              <a:ext uri="{FF2B5EF4-FFF2-40B4-BE49-F238E27FC236}">
                <a16:creationId xmlns:a16="http://schemas.microsoft.com/office/drawing/2014/main" id="{E9A42E64-88AF-AA43-9842-5350EEFF6042}"/>
              </a:ext>
            </a:extLst>
          </p:cNvPr>
          <p:cNvSpPr/>
          <p:nvPr/>
        </p:nvSpPr>
        <p:spPr>
          <a:xfrm>
            <a:off x="3949700" y="1977563"/>
            <a:ext cx="2146300" cy="37299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TextBox 6">
            <a:extLst>
              <a:ext uri="{FF2B5EF4-FFF2-40B4-BE49-F238E27FC236}">
                <a16:creationId xmlns:a16="http://schemas.microsoft.com/office/drawing/2014/main" id="{49F4B5C2-26AF-114C-B11B-0D78E510CBE2}"/>
              </a:ext>
            </a:extLst>
          </p:cNvPr>
          <p:cNvSpPr txBox="1"/>
          <p:nvPr/>
        </p:nvSpPr>
        <p:spPr>
          <a:xfrm>
            <a:off x="4635566" y="2027998"/>
            <a:ext cx="774571"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CREATE</a:t>
            </a:r>
          </a:p>
        </p:txBody>
      </p:sp>
      <p:sp>
        <p:nvSpPr>
          <p:cNvPr id="8" name="Rounded Rectangle 7">
            <a:extLst>
              <a:ext uri="{FF2B5EF4-FFF2-40B4-BE49-F238E27FC236}">
                <a16:creationId xmlns:a16="http://schemas.microsoft.com/office/drawing/2014/main" id="{E64FC41D-89B8-954A-A1BC-06E361115811}"/>
              </a:ext>
            </a:extLst>
          </p:cNvPr>
          <p:cNvSpPr/>
          <p:nvPr/>
        </p:nvSpPr>
        <p:spPr>
          <a:xfrm>
            <a:off x="6096000" y="2488275"/>
            <a:ext cx="2146300" cy="37299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TextBox 8">
            <a:extLst>
              <a:ext uri="{FF2B5EF4-FFF2-40B4-BE49-F238E27FC236}">
                <a16:creationId xmlns:a16="http://schemas.microsoft.com/office/drawing/2014/main" id="{558CE399-089D-4540-B5E7-CB9D1B2EA79E}"/>
              </a:ext>
            </a:extLst>
          </p:cNvPr>
          <p:cNvSpPr txBox="1"/>
          <p:nvPr/>
        </p:nvSpPr>
        <p:spPr>
          <a:xfrm>
            <a:off x="6783468" y="2538711"/>
            <a:ext cx="771366"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REVIEW</a:t>
            </a:r>
          </a:p>
        </p:txBody>
      </p:sp>
      <p:sp>
        <p:nvSpPr>
          <p:cNvPr id="10" name="Rounded Rectangle 9">
            <a:extLst>
              <a:ext uri="{FF2B5EF4-FFF2-40B4-BE49-F238E27FC236}">
                <a16:creationId xmlns:a16="http://schemas.microsoft.com/office/drawing/2014/main" id="{55F1E233-ECA9-714D-B0A0-8B33E334FEEE}"/>
              </a:ext>
            </a:extLst>
          </p:cNvPr>
          <p:cNvSpPr/>
          <p:nvPr/>
        </p:nvSpPr>
        <p:spPr>
          <a:xfrm>
            <a:off x="8242300" y="2998417"/>
            <a:ext cx="2146300" cy="372991"/>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TextBox 10">
            <a:extLst>
              <a:ext uri="{FF2B5EF4-FFF2-40B4-BE49-F238E27FC236}">
                <a16:creationId xmlns:a16="http://schemas.microsoft.com/office/drawing/2014/main" id="{FD1F03B4-9FF2-4C4B-815D-99B03993C360}"/>
              </a:ext>
            </a:extLst>
          </p:cNvPr>
          <p:cNvSpPr txBox="1"/>
          <p:nvPr/>
        </p:nvSpPr>
        <p:spPr>
          <a:xfrm>
            <a:off x="8906524" y="3048852"/>
            <a:ext cx="817853"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RELEASE</a:t>
            </a:r>
          </a:p>
        </p:txBody>
      </p:sp>
      <p:sp>
        <p:nvSpPr>
          <p:cNvPr id="16" name="Bent Arrow 15">
            <a:extLst>
              <a:ext uri="{FF2B5EF4-FFF2-40B4-BE49-F238E27FC236}">
                <a16:creationId xmlns:a16="http://schemas.microsoft.com/office/drawing/2014/main" id="{E2FB8CE1-04CF-A347-AA7C-DDDC455DDBAE}"/>
              </a:ext>
            </a:extLst>
          </p:cNvPr>
          <p:cNvSpPr/>
          <p:nvPr/>
        </p:nvSpPr>
        <p:spPr>
          <a:xfrm rot="5400000">
            <a:off x="4377590" y="1230313"/>
            <a:ext cx="319360" cy="1175141"/>
          </a:xfrm>
          <a:prstGeom prst="bentArrow">
            <a:avLst>
              <a:gd name="adj1" fmla="val 7371"/>
              <a:gd name="adj2" fmla="val 15721"/>
              <a:gd name="adj3" fmla="val 29639"/>
              <a:gd name="adj4" fmla="val 43750"/>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0" name="Right Arrow 19">
            <a:extLst>
              <a:ext uri="{FF2B5EF4-FFF2-40B4-BE49-F238E27FC236}">
                <a16:creationId xmlns:a16="http://schemas.microsoft.com/office/drawing/2014/main" id="{2BD342C8-D812-6E4E-95DA-4C184784CE5C}"/>
              </a:ext>
            </a:extLst>
          </p:cNvPr>
          <p:cNvSpPr/>
          <p:nvPr/>
        </p:nvSpPr>
        <p:spPr>
          <a:xfrm>
            <a:off x="762000" y="3444925"/>
            <a:ext cx="10668000" cy="657369"/>
          </a:xfrm>
          <a:prstGeom prst="rightArrow">
            <a:avLst>
              <a:gd name="adj1" fmla="val 61592"/>
              <a:gd name="adj2" fmla="val 7704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TextBox 20">
            <a:extLst>
              <a:ext uri="{FF2B5EF4-FFF2-40B4-BE49-F238E27FC236}">
                <a16:creationId xmlns:a16="http://schemas.microsoft.com/office/drawing/2014/main" id="{7F901046-E14A-6649-8ED9-B3C831655655}"/>
              </a:ext>
            </a:extLst>
          </p:cNvPr>
          <p:cNvSpPr txBox="1"/>
          <p:nvPr/>
        </p:nvSpPr>
        <p:spPr>
          <a:xfrm>
            <a:off x="5063507" y="3604333"/>
            <a:ext cx="2064989"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PROJECT TIMELINE</a:t>
            </a:r>
          </a:p>
        </p:txBody>
      </p:sp>
      <p:sp>
        <p:nvSpPr>
          <p:cNvPr id="25" name="Bent Arrow 24">
            <a:extLst>
              <a:ext uri="{FF2B5EF4-FFF2-40B4-BE49-F238E27FC236}">
                <a16:creationId xmlns:a16="http://schemas.microsoft.com/office/drawing/2014/main" id="{C0489B3F-8B9E-9747-ACE2-C5BC44E1E1BF}"/>
              </a:ext>
            </a:extLst>
          </p:cNvPr>
          <p:cNvSpPr/>
          <p:nvPr/>
        </p:nvSpPr>
        <p:spPr>
          <a:xfrm rot="5400000">
            <a:off x="6523891" y="1741025"/>
            <a:ext cx="319360" cy="1175141"/>
          </a:xfrm>
          <a:prstGeom prst="bentArrow">
            <a:avLst>
              <a:gd name="adj1" fmla="val 7371"/>
              <a:gd name="adj2" fmla="val 15721"/>
              <a:gd name="adj3" fmla="val 29639"/>
              <a:gd name="adj4" fmla="val 43750"/>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6" name="Bent Arrow 25">
            <a:extLst>
              <a:ext uri="{FF2B5EF4-FFF2-40B4-BE49-F238E27FC236}">
                <a16:creationId xmlns:a16="http://schemas.microsoft.com/office/drawing/2014/main" id="{803C6241-03D7-FC48-A503-20115C6A17E6}"/>
              </a:ext>
            </a:extLst>
          </p:cNvPr>
          <p:cNvSpPr/>
          <p:nvPr/>
        </p:nvSpPr>
        <p:spPr>
          <a:xfrm rot="5400000">
            <a:off x="8666732" y="2246190"/>
            <a:ext cx="319360" cy="1175141"/>
          </a:xfrm>
          <a:prstGeom prst="bentArrow">
            <a:avLst>
              <a:gd name="adj1" fmla="val 7371"/>
              <a:gd name="adj2" fmla="val 15721"/>
              <a:gd name="adj3" fmla="val 29639"/>
              <a:gd name="adj4" fmla="val 43750"/>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grpSp>
        <p:nvGrpSpPr>
          <p:cNvPr id="46" name="Group 45">
            <a:extLst>
              <a:ext uri="{FF2B5EF4-FFF2-40B4-BE49-F238E27FC236}">
                <a16:creationId xmlns:a16="http://schemas.microsoft.com/office/drawing/2014/main" id="{87C5D4E1-6CC6-0B4F-9324-612042181012}"/>
              </a:ext>
            </a:extLst>
          </p:cNvPr>
          <p:cNvGrpSpPr/>
          <p:nvPr/>
        </p:nvGrpSpPr>
        <p:grpSpPr>
          <a:xfrm>
            <a:off x="687459" y="4307392"/>
            <a:ext cx="2641943" cy="1909178"/>
            <a:chOff x="1371743" y="8484156"/>
            <a:chExt cx="5283886" cy="3818355"/>
          </a:xfrm>
        </p:grpSpPr>
        <p:sp>
          <p:nvSpPr>
            <p:cNvPr id="24" name="Freeform 1">
              <a:extLst>
                <a:ext uri="{FF2B5EF4-FFF2-40B4-BE49-F238E27FC236}">
                  <a16:creationId xmlns:a16="http://schemas.microsoft.com/office/drawing/2014/main" id="{A9696532-665F-2046-A619-C547E37ACDC1}"/>
                </a:ext>
              </a:extLst>
            </p:cNvPr>
            <p:cNvSpPr>
              <a:spLocks noChangeArrowheads="1"/>
            </p:cNvSpPr>
            <p:nvPr/>
          </p:nvSpPr>
          <p:spPr bwMode="auto">
            <a:xfrm>
              <a:off x="2410767" y="8991985"/>
              <a:ext cx="2847676" cy="2802694"/>
            </a:xfrm>
            <a:custGeom>
              <a:avLst/>
              <a:gdLst>
                <a:gd name="T0" fmla="*/ 7050 w 10886"/>
                <a:gd name="T1" fmla="*/ 7186 h 10717"/>
                <a:gd name="T2" fmla="*/ 3610 w 10886"/>
                <a:gd name="T3" fmla="*/ 6964 h 10717"/>
                <a:gd name="T4" fmla="*/ 3835 w 10886"/>
                <a:gd name="T5" fmla="*/ 3526 h 10717"/>
                <a:gd name="T6" fmla="*/ 7271 w 10886"/>
                <a:gd name="T7" fmla="*/ 3745 h 10717"/>
                <a:gd name="T8" fmla="*/ 10877 w 10886"/>
                <a:gd name="T9" fmla="*/ 5184 h 10717"/>
                <a:gd name="T10" fmla="*/ 10821 w 10886"/>
                <a:gd name="T11" fmla="*/ 4566 h 10717"/>
                <a:gd name="T12" fmla="*/ 9380 w 10886"/>
                <a:gd name="T13" fmla="*/ 3369 h 10717"/>
                <a:gd name="T14" fmla="*/ 10097 w 10886"/>
                <a:gd name="T15" fmla="*/ 2547 h 10717"/>
                <a:gd name="T16" fmla="*/ 8352 w 10886"/>
                <a:gd name="T17" fmla="*/ 2042 h 10717"/>
                <a:gd name="T18" fmla="*/ 7554 w 10886"/>
                <a:gd name="T19" fmla="*/ 345 h 10717"/>
                <a:gd name="T20" fmla="*/ 6383 w 10886"/>
                <a:gd name="T21" fmla="*/ 0 h 10717"/>
                <a:gd name="T22" fmla="*/ 4794 w 10886"/>
                <a:gd name="T23" fmla="*/ 994 h 10717"/>
                <a:gd name="T24" fmla="*/ 4238 w 10886"/>
                <a:gd name="T25" fmla="*/ 53 h 10717"/>
                <a:gd name="T26" fmla="*/ 3211 w 10886"/>
                <a:gd name="T27" fmla="*/ 1553 h 10717"/>
                <a:gd name="T28" fmla="*/ 1349 w 10886"/>
                <a:gd name="T29" fmla="*/ 1778 h 10717"/>
                <a:gd name="T30" fmla="*/ 637 w 10886"/>
                <a:gd name="T31" fmla="*/ 2814 h 10717"/>
                <a:gd name="T32" fmla="*/ 1092 w 10886"/>
                <a:gd name="T33" fmla="*/ 4631 h 10717"/>
                <a:gd name="T34" fmla="*/ 27 w 10886"/>
                <a:gd name="T35" fmla="*/ 4871 h 10717"/>
                <a:gd name="T36" fmla="*/ 7 w 10886"/>
                <a:gd name="T37" fmla="*/ 5527 h 10717"/>
                <a:gd name="T38" fmla="*/ 1137 w 10886"/>
                <a:gd name="T39" fmla="*/ 6308 h 10717"/>
                <a:gd name="T40" fmla="*/ 776 w 10886"/>
                <a:gd name="T41" fmla="*/ 8148 h 10717"/>
                <a:gd name="T42" fmla="*/ 1545 w 10886"/>
                <a:gd name="T43" fmla="*/ 9148 h 10717"/>
                <a:gd name="T44" fmla="*/ 3416 w 10886"/>
                <a:gd name="T45" fmla="*/ 9272 h 10717"/>
                <a:gd name="T46" fmla="*/ 3315 w 10886"/>
                <a:gd name="T47" fmla="*/ 10361 h 10717"/>
                <a:gd name="T48" fmla="*/ 5026 w 10886"/>
                <a:gd name="T49" fmla="*/ 9745 h 10717"/>
                <a:gd name="T50" fmla="*/ 6664 w 10886"/>
                <a:gd name="T51" fmla="*/ 10656 h 10717"/>
                <a:gd name="T52" fmla="*/ 7850 w 10886"/>
                <a:gd name="T53" fmla="*/ 10232 h 10717"/>
                <a:gd name="T54" fmla="*/ 8545 w 10886"/>
                <a:gd name="T55" fmla="*/ 8490 h 10717"/>
                <a:gd name="T56" fmla="*/ 9548 w 10886"/>
                <a:gd name="T57" fmla="*/ 8920 h 10717"/>
                <a:gd name="T58" fmla="*/ 9491 w 10886"/>
                <a:gd name="T59" fmla="*/ 7105 h 10717"/>
                <a:gd name="T60" fmla="*/ 10860 w 10886"/>
                <a:gd name="T61" fmla="*/ 5823 h 10717"/>
                <a:gd name="T62" fmla="*/ 10877 w 10886"/>
                <a:gd name="T63" fmla="*/ 5184 h 10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886" h="10717">
                  <a:moveTo>
                    <a:pt x="7050" y="7186"/>
                  </a:moveTo>
                  <a:lnTo>
                    <a:pt x="7050" y="7186"/>
                  </a:lnTo>
                  <a:cubicBezTo>
                    <a:pt x="6040" y="8073"/>
                    <a:pt x="4501" y="7979"/>
                    <a:pt x="3610" y="6964"/>
                  </a:cubicBezTo>
                  <a:lnTo>
                    <a:pt x="3610" y="6964"/>
                  </a:lnTo>
                  <a:cubicBezTo>
                    <a:pt x="2724" y="5949"/>
                    <a:pt x="2822" y="4412"/>
                    <a:pt x="3835" y="3526"/>
                  </a:cubicBezTo>
                  <a:lnTo>
                    <a:pt x="3835" y="3526"/>
                  </a:lnTo>
                  <a:cubicBezTo>
                    <a:pt x="4844" y="2634"/>
                    <a:pt x="6384" y="2734"/>
                    <a:pt x="7271" y="3745"/>
                  </a:cubicBezTo>
                  <a:lnTo>
                    <a:pt x="7271" y="3745"/>
                  </a:lnTo>
                  <a:cubicBezTo>
                    <a:pt x="8164" y="4758"/>
                    <a:pt x="8062" y="6299"/>
                    <a:pt x="7050" y="7186"/>
                  </a:cubicBezTo>
                  <a:close/>
                  <a:moveTo>
                    <a:pt x="10877" y="5184"/>
                  </a:moveTo>
                  <a:lnTo>
                    <a:pt x="10877" y="5184"/>
                  </a:lnTo>
                  <a:cubicBezTo>
                    <a:pt x="10872" y="4975"/>
                    <a:pt x="10852" y="4769"/>
                    <a:pt x="10821" y="4566"/>
                  </a:cubicBezTo>
                  <a:lnTo>
                    <a:pt x="9744" y="4388"/>
                  </a:lnTo>
                  <a:lnTo>
                    <a:pt x="9380" y="3369"/>
                  </a:lnTo>
                  <a:lnTo>
                    <a:pt x="10097" y="2547"/>
                  </a:lnTo>
                  <a:lnTo>
                    <a:pt x="10097" y="2547"/>
                  </a:lnTo>
                  <a:cubicBezTo>
                    <a:pt x="9880" y="2185"/>
                    <a:pt x="9620" y="1852"/>
                    <a:pt x="9328" y="1552"/>
                  </a:cubicBezTo>
                  <a:lnTo>
                    <a:pt x="8352" y="2042"/>
                  </a:lnTo>
                  <a:lnTo>
                    <a:pt x="7457" y="1433"/>
                  </a:lnTo>
                  <a:lnTo>
                    <a:pt x="7554" y="345"/>
                  </a:lnTo>
                  <a:lnTo>
                    <a:pt x="7554" y="345"/>
                  </a:lnTo>
                  <a:cubicBezTo>
                    <a:pt x="7183" y="189"/>
                    <a:pt x="6790" y="71"/>
                    <a:pt x="6383" y="0"/>
                  </a:cubicBezTo>
                  <a:lnTo>
                    <a:pt x="5876" y="969"/>
                  </a:lnTo>
                  <a:lnTo>
                    <a:pt x="4794" y="994"/>
                  </a:lnTo>
                  <a:lnTo>
                    <a:pt x="4238" y="53"/>
                  </a:lnTo>
                  <a:lnTo>
                    <a:pt x="4238" y="53"/>
                  </a:lnTo>
                  <a:cubicBezTo>
                    <a:pt x="3822" y="147"/>
                    <a:pt x="3425" y="288"/>
                    <a:pt x="3052" y="472"/>
                  </a:cubicBezTo>
                  <a:lnTo>
                    <a:pt x="3211" y="1553"/>
                  </a:lnTo>
                  <a:lnTo>
                    <a:pt x="2351" y="2211"/>
                  </a:lnTo>
                  <a:lnTo>
                    <a:pt x="1349" y="1778"/>
                  </a:lnTo>
                  <a:lnTo>
                    <a:pt x="1349" y="1778"/>
                  </a:lnTo>
                  <a:cubicBezTo>
                    <a:pt x="1074" y="2093"/>
                    <a:pt x="833" y="2440"/>
                    <a:pt x="637" y="2814"/>
                  </a:cubicBezTo>
                  <a:lnTo>
                    <a:pt x="1399" y="3594"/>
                  </a:lnTo>
                  <a:lnTo>
                    <a:pt x="1092" y="4631"/>
                  </a:lnTo>
                  <a:lnTo>
                    <a:pt x="27" y="4871"/>
                  </a:lnTo>
                  <a:lnTo>
                    <a:pt x="27" y="4871"/>
                  </a:lnTo>
                  <a:cubicBezTo>
                    <a:pt x="8" y="5086"/>
                    <a:pt x="0" y="5305"/>
                    <a:pt x="7" y="5527"/>
                  </a:cubicBezTo>
                  <a:lnTo>
                    <a:pt x="7" y="5527"/>
                  </a:lnTo>
                  <a:cubicBezTo>
                    <a:pt x="14" y="5731"/>
                    <a:pt x="32" y="5930"/>
                    <a:pt x="60" y="6126"/>
                  </a:cubicBezTo>
                  <a:lnTo>
                    <a:pt x="1137" y="6308"/>
                  </a:lnTo>
                  <a:lnTo>
                    <a:pt x="1498" y="7327"/>
                  </a:lnTo>
                  <a:lnTo>
                    <a:pt x="776" y="8148"/>
                  </a:lnTo>
                  <a:lnTo>
                    <a:pt x="776" y="8148"/>
                  </a:lnTo>
                  <a:cubicBezTo>
                    <a:pt x="994" y="8510"/>
                    <a:pt x="1252" y="8847"/>
                    <a:pt x="1545" y="9148"/>
                  </a:cubicBezTo>
                  <a:lnTo>
                    <a:pt x="2523" y="8661"/>
                  </a:lnTo>
                  <a:lnTo>
                    <a:pt x="3416" y="9272"/>
                  </a:lnTo>
                  <a:lnTo>
                    <a:pt x="3315" y="10361"/>
                  </a:lnTo>
                  <a:lnTo>
                    <a:pt x="3315" y="10361"/>
                  </a:lnTo>
                  <a:cubicBezTo>
                    <a:pt x="3698" y="10523"/>
                    <a:pt x="4101" y="10645"/>
                    <a:pt x="4521" y="10716"/>
                  </a:cubicBezTo>
                  <a:lnTo>
                    <a:pt x="5026" y="9745"/>
                  </a:lnTo>
                  <a:lnTo>
                    <a:pt x="6107" y="9715"/>
                  </a:lnTo>
                  <a:lnTo>
                    <a:pt x="6664" y="10656"/>
                  </a:lnTo>
                  <a:lnTo>
                    <a:pt x="6664" y="10656"/>
                  </a:lnTo>
                  <a:cubicBezTo>
                    <a:pt x="7080" y="10560"/>
                    <a:pt x="7477" y="10416"/>
                    <a:pt x="7850" y="10232"/>
                  </a:cubicBezTo>
                  <a:lnTo>
                    <a:pt x="7688" y="9152"/>
                  </a:lnTo>
                  <a:lnTo>
                    <a:pt x="8545" y="8490"/>
                  </a:lnTo>
                  <a:lnTo>
                    <a:pt x="9548" y="8920"/>
                  </a:lnTo>
                  <a:lnTo>
                    <a:pt x="9548" y="8920"/>
                  </a:lnTo>
                  <a:cubicBezTo>
                    <a:pt x="9823" y="8603"/>
                    <a:pt x="10063" y="8255"/>
                    <a:pt x="10258" y="7881"/>
                  </a:cubicBezTo>
                  <a:lnTo>
                    <a:pt x="9491" y="7105"/>
                  </a:lnTo>
                  <a:lnTo>
                    <a:pt x="9794" y="6065"/>
                  </a:lnTo>
                  <a:lnTo>
                    <a:pt x="10860" y="5823"/>
                  </a:lnTo>
                  <a:lnTo>
                    <a:pt x="10860" y="5823"/>
                  </a:lnTo>
                  <a:cubicBezTo>
                    <a:pt x="10877" y="5612"/>
                    <a:pt x="10885" y="5398"/>
                    <a:pt x="10877" y="5184"/>
                  </a:cubicBezTo>
                  <a:close/>
                </a:path>
              </a:pathLst>
            </a:custGeom>
            <a:solidFill>
              <a:schemeClr val="accent3"/>
            </a:solidFill>
            <a:ln>
              <a:noFill/>
            </a:ln>
            <a:effectLst/>
          </p:spPr>
          <p:txBody>
            <a:bodyPr wrap="none" anchor="ctr"/>
            <a:lstStyle/>
            <a:p>
              <a:endParaRPr lang="en-US" sz="900" dirty="0">
                <a:latin typeface="Lato Light" panose="020F0502020204030203" pitchFamily="34" charset="0"/>
              </a:endParaRPr>
            </a:p>
          </p:txBody>
        </p:sp>
        <p:sp>
          <p:nvSpPr>
            <p:cNvPr id="27" name="TextBox 26">
              <a:extLst>
                <a:ext uri="{FF2B5EF4-FFF2-40B4-BE49-F238E27FC236}">
                  <a16:creationId xmlns:a16="http://schemas.microsoft.com/office/drawing/2014/main" id="{DE72582F-C706-B341-BE81-5E80C954E348}"/>
                </a:ext>
              </a:extLst>
            </p:cNvPr>
            <p:cNvSpPr txBox="1"/>
            <p:nvPr/>
          </p:nvSpPr>
          <p:spPr>
            <a:xfrm>
              <a:off x="4067259" y="8484156"/>
              <a:ext cx="1549142" cy="553998"/>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CREATE</a:t>
              </a:r>
            </a:p>
          </p:txBody>
        </p:sp>
        <p:sp>
          <p:nvSpPr>
            <p:cNvPr id="28" name="TextBox 27">
              <a:extLst>
                <a:ext uri="{FF2B5EF4-FFF2-40B4-BE49-F238E27FC236}">
                  <a16:creationId xmlns:a16="http://schemas.microsoft.com/office/drawing/2014/main" id="{E52D248B-E4A3-8C47-A8CA-1C2F37B67297}"/>
                </a:ext>
              </a:extLst>
            </p:cNvPr>
            <p:cNvSpPr txBox="1"/>
            <p:nvPr/>
          </p:nvSpPr>
          <p:spPr>
            <a:xfrm>
              <a:off x="1371743" y="9268978"/>
              <a:ext cx="1167628" cy="553998"/>
            </a:xfrm>
            <a:prstGeom prst="rect">
              <a:avLst/>
            </a:prstGeom>
            <a:noFill/>
          </p:spPr>
          <p:txBody>
            <a:bodyPr wrap="none" rtlCol="0" anchor="ctr" anchorCtr="0">
              <a:spAutoFit/>
            </a:bodyPr>
            <a:lstStyle/>
            <a:p>
              <a:pPr algn="r"/>
              <a:r>
                <a:rPr lang="en-US" sz="1200" b="1" dirty="0">
                  <a:latin typeface="Poppins" pitchFamily="2" charset="77"/>
                  <a:ea typeface="League Spartan" charset="0"/>
                  <a:cs typeface="Poppins" pitchFamily="2" charset="77"/>
                </a:rPr>
                <a:t>PLAN</a:t>
              </a:r>
            </a:p>
          </p:txBody>
        </p:sp>
        <p:sp>
          <p:nvSpPr>
            <p:cNvPr id="29" name="TextBox 28">
              <a:extLst>
                <a:ext uri="{FF2B5EF4-FFF2-40B4-BE49-F238E27FC236}">
                  <a16:creationId xmlns:a16="http://schemas.microsoft.com/office/drawing/2014/main" id="{CFECDB93-320D-9742-9B64-7BA1F9306908}"/>
                </a:ext>
              </a:extLst>
            </p:cNvPr>
            <p:cNvSpPr txBox="1"/>
            <p:nvPr/>
          </p:nvSpPr>
          <p:spPr>
            <a:xfrm>
              <a:off x="1718643" y="11748513"/>
              <a:ext cx="1635706" cy="553998"/>
            </a:xfrm>
            <a:prstGeom prst="rect">
              <a:avLst/>
            </a:prstGeom>
            <a:noFill/>
          </p:spPr>
          <p:txBody>
            <a:bodyPr wrap="none" rtlCol="0" anchor="ctr" anchorCtr="0">
              <a:spAutoFit/>
            </a:bodyPr>
            <a:lstStyle/>
            <a:p>
              <a:pPr algn="r"/>
              <a:r>
                <a:rPr lang="en-US" sz="1200" b="1" dirty="0">
                  <a:latin typeface="Poppins" pitchFamily="2" charset="77"/>
                  <a:ea typeface="League Spartan" charset="0"/>
                  <a:cs typeface="Poppins" pitchFamily="2" charset="77"/>
                </a:rPr>
                <a:t>RELEASE</a:t>
              </a:r>
            </a:p>
          </p:txBody>
        </p:sp>
        <p:sp>
          <p:nvSpPr>
            <p:cNvPr id="30" name="TextBox 29">
              <a:extLst>
                <a:ext uri="{FF2B5EF4-FFF2-40B4-BE49-F238E27FC236}">
                  <a16:creationId xmlns:a16="http://schemas.microsoft.com/office/drawing/2014/main" id="{BD1CF22A-F600-7B49-A33A-12459C9E23BF}"/>
                </a:ext>
              </a:extLst>
            </p:cNvPr>
            <p:cNvSpPr txBox="1"/>
            <p:nvPr/>
          </p:nvSpPr>
          <p:spPr>
            <a:xfrm>
              <a:off x="5112899" y="11093147"/>
              <a:ext cx="1542730" cy="553998"/>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REVIEW</a:t>
              </a:r>
            </a:p>
          </p:txBody>
        </p:sp>
        <p:cxnSp>
          <p:nvCxnSpPr>
            <p:cNvPr id="37" name="Curved Connector 36">
              <a:extLst>
                <a:ext uri="{FF2B5EF4-FFF2-40B4-BE49-F238E27FC236}">
                  <a16:creationId xmlns:a16="http://schemas.microsoft.com/office/drawing/2014/main" id="{D38D77D0-CB9A-ED43-BF88-4B9CE74208D9}"/>
                </a:ext>
              </a:extLst>
            </p:cNvPr>
            <p:cNvCxnSpPr/>
            <p:nvPr/>
          </p:nvCxnSpPr>
          <p:spPr>
            <a:xfrm flipV="1">
              <a:off x="2724150" y="8530320"/>
              <a:ext cx="879475" cy="784822"/>
            </a:xfrm>
            <a:prstGeom prst="curvedConnector3">
              <a:avLst>
                <a:gd name="adj1" fmla="val -625"/>
              </a:avLst>
            </a:prstGeom>
            <a:ln w="381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grpSp>
        <p:nvGrpSpPr>
          <p:cNvPr id="47" name="Group 46">
            <a:extLst>
              <a:ext uri="{FF2B5EF4-FFF2-40B4-BE49-F238E27FC236}">
                <a16:creationId xmlns:a16="http://schemas.microsoft.com/office/drawing/2014/main" id="{81A6D000-E063-014F-8FB9-B4E26DE47337}"/>
              </a:ext>
            </a:extLst>
          </p:cNvPr>
          <p:cNvGrpSpPr/>
          <p:nvPr/>
        </p:nvGrpSpPr>
        <p:grpSpPr>
          <a:xfrm>
            <a:off x="4054603" y="4305546"/>
            <a:ext cx="2641943" cy="1909178"/>
            <a:chOff x="1371743" y="8484156"/>
            <a:chExt cx="5283886" cy="3818355"/>
          </a:xfrm>
        </p:grpSpPr>
        <p:sp>
          <p:nvSpPr>
            <p:cNvPr id="48" name="Freeform 1">
              <a:extLst>
                <a:ext uri="{FF2B5EF4-FFF2-40B4-BE49-F238E27FC236}">
                  <a16:creationId xmlns:a16="http://schemas.microsoft.com/office/drawing/2014/main" id="{FB54391A-AADF-D745-BB3C-B5B03BAB435E}"/>
                </a:ext>
              </a:extLst>
            </p:cNvPr>
            <p:cNvSpPr>
              <a:spLocks noChangeArrowheads="1"/>
            </p:cNvSpPr>
            <p:nvPr/>
          </p:nvSpPr>
          <p:spPr bwMode="auto">
            <a:xfrm>
              <a:off x="2410767" y="8991985"/>
              <a:ext cx="2847676" cy="2802694"/>
            </a:xfrm>
            <a:custGeom>
              <a:avLst/>
              <a:gdLst>
                <a:gd name="T0" fmla="*/ 7050 w 10886"/>
                <a:gd name="T1" fmla="*/ 7186 h 10717"/>
                <a:gd name="T2" fmla="*/ 3610 w 10886"/>
                <a:gd name="T3" fmla="*/ 6964 h 10717"/>
                <a:gd name="T4" fmla="*/ 3835 w 10886"/>
                <a:gd name="T5" fmla="*/ 3526 h 10717"/>
                <a:gd name="T6" fmla="*/ 7271 w 10886"/>
                <a:gd name="T7" fmla="*/ 3745 h 10717"/>
                <a:gd name="T8" fmla="*/ 10877 w 10886"/>
                <a:gd name="T9" fmla="*/ 5184 h 10717"/>
                <a:gd name="T10" fmla="*/ 10821 w 10886"/>
                <a:gd name="T11" fmla="*/ 4566 h 10717"/>
                <a:gd name="T12" fmla="*/ 9380 w 10886"/>
                <a:gd name="T13" fmla="*/ 3369 h 10717"/>
                <a:gd name="T14" fmla="*/ 10097 w 10886"/>
                <a:gd name="T15" fmla="*/ 2547 h 10717"/>
                <a:gd name="T16" fmla="*/ 8352 w 10886"/>
                <a:gd name="T17" fmla="*/ 2042 h 10717"/>
                <a:gd name="T18" fmla="*/ 7554 w 10886"/>
                <a:gd name="T19" fmla="*/ 345 h 10717"/>
                <a:gd name="T20" fmla="*/ 6383 w 10886"/>
                <a:gd name="T21" fmla="*/ 0 h 10717"/>
                <a:gd name="T22" fmla="*/ 4794 w 10886"/>
                <a:gd name="T23" fmla="*/ 994 h 10717"/>
                <a:gd name="T24" fmla="*/ 4238 w 10886"/>
                <a:gd name="T25" fmla="*/ 53 h 10717"/>
                <a:gd name="T26" fmla="*/ 3211 w 10886"/>
                <a:gd name="T27" fmla="*/ 1553 h 10717"/>
                <a:gd name="T28" fmla="*/ 1349 w 10886"/>
                <a:gd name="T29" fmla="*/ 1778 h 10717"/>
                <a:gd name="T30" fmla="*/ 637 w 10886"/>
                <a:gd name="T31" fmla="*/ 2814 h 10717"/>
                <a:gd name="T32" fmla="*/ 1092 w 10886"/>
                <a:gd name="T33" fmla="*/ 4631 h 10717"/>
                <a:gd name="T34" fmla="*/ 27 w 10886"/>
                <a:gd name="T35" fmla="*/ 4871 h 10717"/>
                <a:gd name="T36" fmla="*/ 7 w 10886"/>
                <a:gd name="T37" fmla="*/ 5527 h 10717"/>
                <a:gd name="T38" fmla="*/ 1137 w 10886"/>
                <a:gd name="T39" fmla="*/ 6308 h 10717"/>
                <a:gd name="T40" fmla="*/ 776 w 10886"/>
                <a:gd name="T41" fmla="*/ 8148 h 10717"/>
                <a:gd name="T42" fmla="*/ 1545 w 10886"/>
                <a:gd name="T43" fmla="*/ 9148 h 10717"/>
                <a:gd name="T44" fmla="*/ 3416 w 10886"/>
                <a:gd name="T45" fmla="*/ 9272 h 10717"/>
                <a:gd name="T46" fmla="*/ 3315 w 10886"/>
                <a:gd name="T47" fmla="*/ 10361 h 10717"/>
                <a:gd name="T48" fmla="*/ 5026 w 10886"/>
                <a:gd name="T49" fmla="*/ 9745 h 10717"/>
                <a:gd name="T50" fmla="*/ 6664 w 10886"/>
                <a:gd name="T51" fmla="*/ 10656 h 10717"/>
                <a:gd name="T52" fmla="*/ 7850 w 10886"/>
                <a:gd name="T53" fmla="*/ 10232 h 10717"/>
                <a:gd name="T54" fmla="*/ 8545 w 10886"/>
                <a:gd name="T55" fmla="*/ 8490 h 10717"/>
                <a:gd name="T56" fmla="*/ 9548 w 10886"/>
                <a:gd name="T57" fmla="*/ 8920 h 10717"/>
                <a:gd name="T58" fmla="*/ 9491 w 10886"/>
                <a:gd name="T59" fmla="*/ 7105 h 10717"/>
                <a:gd name="T60" fmla="*/ 10860 w 10886"/>
                <a:gd name="T61" fmla="*/ 5823 h 10717"/>
                <a:gd name="T62" fmla="*/ 10877 w 10886"/>
                <a:gd name="T63" fmla="*/ 5184 h 10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886" h="10717">
                  <a:moveTo>
                    <a:pt x="7050" y="7186"/>
                  </a:moveTo>
                  <a:lnTo>
                    <a:pt x="7050" y="7186"/>
                  </a:lnTo>
                  <a:cubicBezTo>
                    <a:pt x="6040" y="8073"/>
                    <a:pt x="4501" y="7979"/>
                    <a:pt x="3610" y="6964"/>
                  </a:cubicBezTo>
                  <a:lnTo>
                    <a:pt x="3610" y="6964"/>
                  </a:lnTo>
                  <a:cubicBezTo>
                    <a:pt x="2724" y="5949"/>
                    <a:pt x="2822" y="4412"/>
                    <a:pt x="3835" y="3526"/>
                  </a:cubicBezTo>
                  <a:lnTo>
                    <a:pt x="3835" y="3526"/>
                  </a:lnTo>
                  <a:cubicBezTo>
                    <a:pt x="4844" y="2634"/>
                    <a:pt x="6384" y="2734"/>
                    <a:pt x="7271" y="3745"/>
                  </a:cubicBezTo>
                  <a:lnTo>
                    <a:pt x="7271" y="3745"/>
                  </a:lnTo>
                  <a:cubicBezTo>
                    <a:pt x="8164" y="4758"/>
                    <a:pt x="8062" y="6299"/>
                    <a:pt x="7050" y="7186"/>
                  </a:cubicBezTo>
                  <a:close/>
                  <a:moveTo>
                    <a:pt x="10877" y="5184"/>
                  </a:moveTo>
                  <a:lnTo>
                    <a:pt x="10877" y="5184"/>
                  </a:lnTo>
                  <a:cubicBezTo>
                    <a:pt x="10872" y="4975"/>
                    <a:pt x="10852" y="4769"/>
                    <a:pt x="10821" y="4566"/>
                  </a:cubicBezTo>
                  <a:lnTo>
                    <a:pt x="9744" y="4388"/>
                  </a:lnTo>
                  <a:lnTo>
                    <a:pt x="9380" y="3369"/>
                  </a:lnTo>
                  <a:lnTo>
                    <a:pt x="10097" y="2547"/>
                  </a:lnTo>
                  <a:lnTo>
                    <a:pt x="10097" y="2547"/>
                  </a:lnTo>
                  <a:cubicBezTo>
                    <a:pt x="9880" y="2185"/>
                    <a:pt x="9620" y="1852"/>
                    <a:pt x="9328" y="1552"/>
                  </a:cubicBezTo>
                  <a:lnTo>
                    <a:pt x="8352" y="2042"/>
                  </a:lnTo>
                  <a:lnTo>
                    <a:pt x="7457" y="1433"/>
                  </a:lnTo>
                  <a:lnTo>
                    <a:pt x="7554" y="345"/>
                  </a:lnTo>
                  <a:lnTo>
                    <a:pt x="7554" y="345"/>
                  </a:lnTo>
                  <a:cubicBezTo>
                    <a:pt x="7183" y="189"/>
                    <a:pt x="6790" y="71"/>
                    <a:pt x="6383" y="0"/>
                  </a:cubicBezTo>
                  <a:lnTo>
                    <a:pt x="5876" y="969"/>
                  </a:lnTo>
                  <a:lnTo>
                    <a:pt x="4794" y="994"/>
                  </a:lnTo>
                  <a:lnTo>
                    <a:pt x="4238" y="53"/>
                  </a:lnTo>
                  <a:lnTo>
                    <a:pt x="4238" y="53"/>
                  </a:lnTo>
                  <a:cubicBezTo>
                    <a:pt x="3822" y="147"/>
                    <a:pt x="3425" y="288"/>
                    <a:pt x="3052" y="472"/>
                  </a:cubicBezTo>
                  <a:lnTo>
                    <a:pt x="3211" y="1553"/>
                  </a:lnTo>
                  <a:lnTo>
                    <a:pt x="2351" y="2211"/>
                  </a:lnTo>
                  <a:lnTo>
                    <a:pt x="1349" y="1778"/>
                  </a:lnTo>
                  <a:lnTo>
                    <a:pt x="1349" y="1778"/>
                  </a:lnTo>
                  <a:cubicBezTo>
                    <a:pt x="1074" y="2093"/>
                    <a:pt x="833" y="2440"/>
                    <a:pt x="637" y="2814"/>
                  </a:cubicBezTo>
                  <a:lnTo>
                    <a:pt x="1399" y="3594"/>
                  </a:lnTo>
                  <a:lnTo>
                    <a:pt x="1092" y="4631"/>
                  </a:lnTo>
                  <a:lnTo>
                    <a:pt x="27" y="4871"/>
                  </a:lnTo>
                  <a:lnTo>
                    <a:pt x="27" y="4871"/>
                  </a:lnTo>
                  <a:cubicBezTo>
                    <a:pt x="8" y="5086"/>
                    <a:pt x="0" y="5305"/>
                    <a:pt x="7" y="5527"/>
                  </a:cubicBezTo>
                  <a:lnTo>
                    <a:pt x="7" y="5527"/>
                  </a:lnTo>
                  <a:cubicBezTo>
                    <a:pt x="14" y="5731"/>
                    <a:pt x="32" y="5930"/>
                    <a:pt x="60" y="6126"/>
                  </a:cubicBezTo>
                  <a:lnTo>
                    <a:pt x="1137" y="6308"/>
                  </a:lnTo>
                  <a:lnTo>
                    <a:pt x="1498" y="7327"/>
                  </a:lnTo>
                  <a:lnTo>
                    <a:pt x="776" y="8148"/>
                  </a:lnTo>
                  <a:lnTo>
                    <a:pt x="776" y="8148"/>
                  </a:lnTo>
                  <a:cubicBezTo>
                    <a:pt x="994" y="8510"/>
                    <a:pt x="1252" y="8847"/>
                    <a:pt x="1545" y="9148"/>
                  </a:cubicBezTo>
                  <a:lnTo>
                    <a:pt x="2523" y="8661"/>
                  </a:lnTo>
                  <a:lnTo>
                    <a:pt x="3416" y="9272"/>
                  </a:lnTo>
                  <a:lnTo>
                    <a:pt x="3315" y="10361"/>
                  </a:lnTo>
                  <a:lnTo>
                    <a:pt x="3315" y="10361"/>
                  </a:lnTo>
                  <a:cubicBezTo>
                    <a:pt x="3698" y="10523"/>
                    <a:pt x="4101" y="10645"/>
                    <a:pt x="4521" y="10716"/>
                  </a:cubicBezTo>
                  <a:lnTo>
                    <a:pt x="5026" y="9745"/>
                  </a:lnTo>
                  <a:lnTo>
                    <a:pt x="6107" y="9715"/>
                  </a:lnTo>
                  <a:lnTo>
                    <a:pt x="6664" y="10656"/>
                  </a:lnTo>
                  <a:lnTo>
                    <a:pt x="6664" y="10656"/>
                  </a:lnTo>
                  <a:cubicBezTo>
                    <a:pt x="7080" y="10560"/>
                    <a:pt x="7477" y="10416"/>
                    <a:pt x="7850" y="10232"/>
                  </a:cubicBezTo>
                  <a:lnTo>
                    <a:pt x="7688" y="9152"/>
                  </a:lnTo>
                  <a:lnTo>
                    <a:pt x="8545" y="8490"/>
                  </a:lnTo>
                  <a:lnTo>
                    <a:pt x="9548" y="8920"/>
                  </a:lnTo>
                  <a:lnTo>
                    <a:pt x="9548" y="8920"/>
                  </a:lnTo>
                  <a:cubicBezTo>
                    <a:pt x="9823" y="8603"/>
                    <a:pt x="10063" y="8255"/>
                    <a:pt x="10258" y="7881"/>
                  </a:cubicBezTo>
                  <a:lnTo>
                    <a:pt x="9491" y="7105"/>
                  </a:lnTo>
                  <a:lnTo>
                    <a:pt x="9794" y="6065"/>
                  </a:lnTo>
                  <a:lnTo>
                    <a:pt x="10860" y="5823"/>
                  </a:lnTo>
                  <a:lnTo>
                    <a:pt x="10860" y="5823"/>
                  </a:lnTo>
                  <a:cubicBezTo>
                    <a:pt x="10877" y="5612"/>
                    <a:pt x="10885" y="5398"/>
                    <a:pt x="10877" y="5184"/>
                  </a:cubicBezTo>
                  <a:close/>
                </a:path>
              </a:pathLst>
            </a:custGeom>
            <a:solidFill>
              <a:schemeClr val="accent4"/>
            </a:solidFill>
            <a:ln>
              <a:noFill/>
            </a:ln>
            <a:effectLst/>
          </p:spPr>
          <p:txBody>
            <a:bodyPr wrap="none" anchor="ctr"/>
            <a:lstStyle/>
            <a:p>
              <a:endParaRPr lang="en-US" sz="900" dirty="0">
                <a:latin typeface="Lato Light" panose="020F0502020204030203" pitchFamily="34" charset="0"/>
              </a:endParaRPr>
            </a:p>
          </p:txBody>
        </p:sp>
        <p:sp>
          <p:nvSpPr>
            <p:cNvPr id="49" name="TextBox 48">
              <a:extLst>
                <a:ext uri="{FF2B5EF4-FFF2-40B4-BE49-F238E27FC236}">
                  <a16:creationId xmlns:a16="http://schemas.microsoft.com/office/drawing/2014/main" id="{28CA741F-6099-5F44-9803-7280DBF487FB}"/>
                </a:ext>
              </a:extLst>
            </p:cNvPr>
            <p:cNvSpPr txBox="1"/>
            <p:nvPr/>
          </p:nvSpPr>
          <p:spPr>
            <a:xfrm>
              <a:off x="4067259" y="8484156"/>
              <a:ext cx="1549142" cy="553998"/>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CREATE</a:t>
              </a:r>
            </a:p>
          </p:txBody>
        </p:sp>
        <p:sp>
          <p:nvSpPr>
            <p:cNvPr id="50" name="TextBox 49">
              <a:extLst>
                <a:ext uri="{FF2B5EF4-FFF2-40B4-BE49-F238E27FC236}">
                  <a16:creationId xmlns:a16="http://schemas.microsoft.com/office/drawing/2014/main" id="{AC4D09F1-3CE2-FC44-9C75-3C20EB1D570F}"/>
                </a:ext>
              </a:extLst>
            </p:cNvPr>
            <p:cNvSpPr txBox="1"/>
            <p:nvPr/>
          </p:nvSpPr>
          <p:spPr>
            <a:xfrm>
              <a:off x="1371743" y="9268978"/>
              <a:ext cx="1167628" cy="553998"/>
            </a:xfrm>
            <a:prstGeom prst="rect">
              <a:avLst/>
            </a:prstGeom>
            <a:noFill/>
          </p:spPr>
          <p:txBody>
            <a:bodyPr wrap="none" rtlCol="0" anchor="ctr" anchorCtr="0">
              <a:spAutoFit/>
            </a:bodyPr>
            <a:lstStyle/>
            <a:p>
              <a:pPr algn="r"/>
              <a:r>
                <a:rPr lang="en-US" sz="1200" b="1" dirty="0">
                  <a:latin typeface="Poppins" pitchFamily="2" charset="77"/>
                  <a:ea typeface="League Spartan" charset="0"/>
                  <a:cs typeface="Poppins" pitchFamily="2" charset="77"/>
                </a:rPr>
                <a:t>PLAN</a:t>
              </a:r>
            </a:p>
          </p:txBody>
        </p:sp>
        <p:sp>
          <p:nvSpPr>
            <p:cNvPr id="51" name="TextBox 50">
              <a:extLst>
                <a:ext uri="{FF2B5EF4-FFF2-40B4-BE49-F238E27FC236}">
                  <a16:creationId xmlns:a16="http://schemas.microsoft.com/office/drawing/2014/main" id="{E32DBFF6-3D44-E148-AC75-A7CA1753C979}"/>
                </a:ext>
              </a:extLst>
            </p:cNvPr>
            <p:cNvSpPr txBox="1"/>
            <p:nvPr/>
          </p:nvSpPr>
          <p:spPr>
            <a:xfrm>
              <a:off x="1718643" y="11748513"/>
              <a:ext cx="1635706" cy="553998"/>
            </a:xfrm>
            <a:prstGeom prst="rect">
              <a:avLst/>
            </a:prstGeom>
            <a:noFill/>
          </p:spPr>
          <p:txBody>
            <a:bodyPr wrap="none" rtlCol="0" anchor="ctr" anchorCtr="0">
              <a:spAutoFit/>
            </a:bodyPr>
            <a:lstStyle/>
            <a:p>
              <a:pPr algn="r"/>
              <a:r>
                <a:rPr lang="en-US" sz="1200" b="1" dirty="0">
                  <a:latin typeface="Poppins" pitchFamily="2" charset="77"/>
                  <a:ea typeface="League Spartan" charset="0"/>
                  <a:cs typeface="Poppins" pitchFamily="2" charset="77"/>
                </a:rPr>
                <a:t>RELEASE</a:t>
              </a:r>
            </a:p>
          </p:txBody>
        </p:sp>
        <p:sp>
          <p:nvSpPr>
            <p:cNvPr id="52" name="TextBox 51">
              <a:extLst>
                <a:ext uri="{FF2B5EF4-FFF2-40B4-BE49-F238E27FC236}">
                  <a16:creationId xmlns:a16="http://schemas.microsoft.com/office/drawing/2014/main" id="{96ABDF6F-17DD-2341-A1BC-0704EA824BC2}"/>
                </a:ext>
              </a:extLst>
            </p:cNvPr>
            <p:cNvSpPr txBox="1"/>
            <p:nvPr/>
          </p:nvSpPr>
          <p:spPr>
            <a:xfrm>
              <a:off x="5112899" y="11093147"/>
              <a:ext cx="1542730" cy="553998"/>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REVIEW</a:t>
              </a:r>
            </a:p>
          </p:txBody>
        </p:sp>
        <p:cxnSp>
          <p:nvCxnSpPr>
            <p:cNvPr id="53" name="Curved Connector 52">
              <a:extLst>
                <a:ext uri="{FF2B5EF4-FFF2-40B4-BE49-F238E27FC236}">
                  <a16:creationId xmlns:a16="http://schemas.microsoft.com/office/drawing/2014/main" id="{F44DBE9F-54F8-1C4E-A072-84442877DCB3}"/>
                </a:ext>
              </a:extLst>
            </p:cNvPr>
            <p:cNvCxnSpPr/>
            <p:nvPr/>
          </p:nvCxnSpPr>
          <p:spPr>
            <a:xfrm flipV="1">
              <a:off x="2724150" y="8530320"/>
              <a:ext cx="879475" cy="784822"/>
            </a:xfrm>
            <a:prstGeom prst="curvedConnector3">
              <a:avLst>
                <a:gd name="adj1" fmla="val -625"/>
              </a:avLst>
            </a:prstGeom>
            <a:ln w="381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grpSp>
        <p:nvGrpSpPr>
          <p:cNvPr id="54" name="Group 53">
            <a:extLst>
              <a:ext uri="{FF2B5EF4-FFF2-40B4-BE49-F238E27FC236}">
                <a16:creationId xmlns:a16="http://schemas.microsoft.com/office/drawing/2014/main" id="{5C795E98-A80F-324F-9BD3-240D3673AF42}"/>
              </a:ext>
            </a:extLst>
          </p:cNvPr>
          <p:cNvGrpSpPr/>
          <p:nvPr/>
        </p:nvGrpSpPr>
        <p:grpSpPr>
          <a:xfrm>
            <a:off x="7372588" y="4307392"/>
            <a:ext cx="2641943" cy="1909178"/>
            <a:chOff x="1371743" y="8484156"/>
            <a:chExt cx="5283886" cy="3818355"/>
          </a:xfrm>
        </p:grpSpPr>
        <p:sp>
          <p:nvSpPr>
            <p:cNvPr id="55" name="Freeform 1">
              <a:extLst>
                <a:ext uri="{FF2B5EF4-FFF2-40B4-BE49-F238E27FC236}">
                  <a16:creationId xmlns:a16="http://schemas.microsoft.com/office/drawing/2014/main" id="{D1960DFB-5A8B-7545-98A6-D051C87FA902}"/>
                </a:ext>
              </a:extLst>
            </p:cNvPr>
            <p:cNvSpPr>
              <a:spLocks noChangeArrowheads="1"/>
            </p:cNvSpPr>
            <p:nvPr/>
          </p:nvSpPr>
          <p:spPr bwMode="auto">
            <a:xfrm>
              <a:off x="2410767" y="8991985"/>
              <a:ext cx="2847676" cy="2802694"/>
            </a:xfrm>
            <a:custGeom>
              <a:avLst/>
              <a:gdLst>
                <a:gd name="T0" fmla="*/ 7050 w 10886"/>
                <a:gd name="T1" fmla="*/ 7186 h 10717"/>
                <a:gd name="T2" fmla="*/ 3610 w 10886"/>
                <a:gd name="T3" fmla="*/ 6964 h 10717"/>
                <a:gd name="T4" fmla="*/ 3835 w 10886"/>
                <a:gd name="T5" fmla="*/ 3526 h 10717"/>
                <a:gd name="T6" fmla="*/ 7271 w 10886"/>
                <a:gd name="T7" fmla="*/ 3745 h 10717"/>
                <a:gd name="T8" fmla="*/ 10877 w 10886"/>
                <a:gd name="T9" fmla="*/ 5184 h 10717"/>
                <a:gd name="T10" fmla="*/ 10821 w 10886"/>
                <a:gd name="T11" fmla="*/ 4566 h 10717"/>
                <a:gd name="T12" fmla="*/ 9380 w 10886"/>
                <a:gd name="T13" fmla="*/ 3369 h 10717"/>
                <a:gd name="T14" fmla="*/ 10097 w 10886"/>
                <a:gd name="T15" fmla="*/ 2547 h 10717"/>
                <a:gd name="T16" fmla="*/ 8352 w 10886"/>
                <a:gd name="T17" fmla="*/ 2042 h 10717"/>
                <a:gd name="T18" fmla="*/ 7554 w 10886"/>
                <a:gd name="T19" fmla="*/ 345 h 10717"/>
                <a:gd name="T20" fmla="*/ 6383 w 10886"/>
                <a:gd name="T21" fmla="*/ 0 h 10717"/>
                <a:gd name="T22" fmla="*/ 4794 w 10886"/>
                <a:gd name="T23" fmla="*/ 994 h 10717"/>
                <a:gd name="T24" fmla="*/ 4238 w 10886"/>
                <a:gd name="T25" fmla="*/ 53 h 10717"/>
                <a:gd name="T26" fmla="*/ 3211 w 10886"/>
                <a:gd name="T27" fmla="*/ 1553 h 10717"/>
                <a:gd name="T28" fmla="*/ 1349 w 10886"/>
                <a:gd name="T29" fmla="*/ 1778 h 10717"/>
                <a:gd name="T30" fmla="*/ 637 w 10886"/>
                <a:gd name="T31" fmla="*/ 2814 h 10717"/>
                <a:gd name="T32" fmla="*/ 1092 w 10886"/>
                <a:gd name="T33" fmla="*/ 4631 h 10717"/>
                <a:gd name="T34" fmla="*/ 27 w 10886"/>
                <a:gd name="T35" fmla="*/ 4871 h 10717"/>
                <a:gd name="T36" fmla="*/ 7 w 10886"/>
                <a:gd name="T37" fmla="*/ 5527 h 10717"/>
                <a:gd name="T38" fmla="*/ 1137 w 10886"/>
                <a:gd name="T39" fmla="*/ 6308 h 10717"/>
                <a:gd name="T40" fmla="*/ 776 w 10886"/>
                <a:gd name="T41" fmla="*/ 8148 h 10717"/>
                <a:gd name="T42" fmla="*/ 1545 w 10886"/>
                <a:gd name="T43" fmla="*/ 9148 h 10717"/>
                <a:gd name="T44" fmla="*/ 3416 w 10886"/>
                <a:gd name="T45" fmla="*/ 9272 h 10717"/>
                <a:gd name="T46" fmla="*/ 3315 w 10886"/>
                <a:gd name="T47" fmla="*/ 10361 h 10717"/>
                <a:gd name="T48" fmla="*/ 5026 w 10886"/>
                <a:gd name="T49" fmla="*/ 9745 h 10717"/>
                <a:gd name="T50" fmla="*/ 6664 w 10886"/>
                <a:gd name="T51" fmla="*/ 10656 h 10717"/>
                <a:gd name="T52" fmla="*/ 7850 w 10886"/>
                <a:gd name="T53" fmla="*/ 10232 h 10717"/>
                <a:gd name="T54" fmla="*/ 8545 w 10886"/>
                <a:gd name="T55" fmla="*/ 8490 h 10717"/>
                <a:gd name="T56" fmla="*/ 9548 w 10886"/>
                <a:gd name="T57" fmla="*/ 8920 h 10717"/>
                <a:gd name="T58" fmla="*/ 9491 w 10886"/>
                <a:gd name="T59" fmla="*/ 7105 h 10717"/>
                <a:gd name="T60" fmla="*/ 10860 w 10886"/>
                <a:gd name="T61" fmla="*/ 5823 h 10717"/>
                <a:gd name="T62" fmla="*/ 10877 w 10886"/>
                <a:gd name="T63" fmla="*/ 5184 h 10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886" h="10717">
                  <a:moveTo>
                    <a:pt x="7050" y="7186"/>
                  </a:moveTo>
                  <a:lnTo>
                    <a:pt x="7050" y="7186"/>
                  </a:lnTo>
                  <a:cubicBezTo>
                    <a:pt x="6040" y="8073"/>
                    <a:pt x="4501" y="7979"/>
                    <a:pt x="3610" y="6964"/>
                  </a:cubicBezTo>
                  <a:lnTo>
                    <a:pt x="3610" y="6964"/>
                  </a:lnTo>
                  <a:cubicBezTo>
                    <a:pt x="2724" y="5949"/>
                    <a:pt x="2822" y="4412"/>
                    <a:pt x="3835" y="3526"/>
                  </a:cubicBezTo>
                  <a:lnTo>
                    <a:pt x="3835" y="3526"/>
                  </a:lnTo>
                  <a:cubicBezTo>
                    <a:pt x="4844" y="2634"/>
                    <a:pt x="6384" y="2734"/>
                    <a:pt x="7271" y="3745"/>
                  </a:cubicBezTo>
                  <a:lnTo>
                    <a:pt x="7271" y="3745"/>
                  </a:lnTo>
                  <a:cubicBezTo>
                    <a:pt x="8164" y="4758"/>
                    <a:pt x="8062" y="6299"/>
                    <a:pt x="7050" y="7186"/>
                  </a:cubicBezTo>
                  <a:close/>
                  <a:moveTo>
                    <a:pt x="10877" y="5184"/>
                  </a:moveTo>
                  <a:lnTo>
                    <a:pt x="10877" y="5184"/>
                  </a:lnTo>
                  <a:cubicBezTo>
                    <a:pt x="10872" y="4975"/>
                    <a:pt x="10852" y="4769"/>
                    <a:pt x="10821" y="4566"/>
                  </a:cubicBezTo>
                  <a:lnTo>
                    <a:pt x="9744" y="4388"/>
                  </a:lnTo>
                  <a:lnTo>
                    <a:pt x="9380" y="3369"/>
                  </a:lnTo>
                  <a:lnTo>
                    <a:pt x="10097" y="2547"/>
                  </a:lnTo>
                  <a:lnTo>
                    <a:pt x="10097" y="2547"/>
                  </a:lnTo>
                  <a:cubicBezTo>
                    <a:pt x="9880" y="2185"/>
                    <a:pt x="9620" y="1852"/>
                    <a:pt x="9328" y="1552"/>
                  </a:cubicBezTo>
                  <a:lnTo>
                    <a:pt x="8352" y="2042"/>
                  </a:lnTo>
                  <a:lnTo>
                    <a:pt x="7457" y="1433"/>
                  </a:lnTo>
                  <a:lnTo>
                    <a:pt x="7554" y="345"/>
                  </a:lnTo>
                  <a:lnTo>
                    <a:pt x="7554" y="345"/>
                  </a:lnTo>
                  <a:cubicBezTo>
                    <a:pt x="7183" y="189"/>
                    <a:pt x="6790" y="71"/>
                    <a:pt x="6383" y="0"/>
                  </a:cubicBezTo>
                  <a:lnTo>
                    <a:pt x="5876" y="969"/>
                  </a:lnTo>
                  <a:lnTo>
                    <a:pt x="4794" y="994"/>
                  </a:lnTo>
                  <a:lnTo>
                    <a:pt x="4238" y="53"/>
                  </a:lnTo>
                  <a:lnTo>
                    <a:pt x="4238" y="53"/>
                  </a:lnTo>
                  <a:cubicBezTo>
                    <a:pt x="3822" y="147"/>
                    <a:pt x="3425" y="288"/>
                    <a:pt x="3052" y="472"/>
                  </a:cubicBezTo>
                  <a:lnTo>
                    <a:pt x="3211" y="1553"/>
                  </a:lnTo>
                  <a:lnTo>
                    <a:pt x="2351" y="2211"/>
                  </a:lnTo>
                  <a:lnTo>
                    <a:pt x="1349" y="1778"/>
                  </a:lnTo>
                  <a:lnTo>
                    <a:pt x="1349" y="1778"/>
                  </a:lnTo>
                  <a:cubicBezTo>
                    <a:pt x="1074" y="2093"/>
                    <a:pt x="833" y="2440"/>
                    <a:pt x="637" y="2814"/>
                  </a:cubicBezTo>
                  <a:lnTo>
                    <a:pt x="1399" y="3594"/>
                  </a:lnTo>
                  <a:lnTo>
                    <a:pt x="1092" y="4631"/>
                  </a:lnTo>
                  <a:lnTo>
                    <a:pt x="27" y="4871"/>
                  </a:lnTo>
                  <a:lnTo>
                    <a:pt x="27" y="4871"/>
                  </a:lnTo>
                  <a:cubicBezTo>
                    <a:pt x="8" y="5086"/>
                    <a:pt x="0" y="5305"/>
                    <a:pt x="7" y="5527"/>
                  </a:cubicBezTo>
                  <a:lnTo>
                    <a:pt x="7" y="5527"/>
                  </a:lnTo>
                  <a:cubicBezTo>
                    <a:pt x="14" y="5731"/>
                    <a:pt x="32" y="5930"/>
                    <a:pt x="60" y="6126"/>
                  </a:cubicBezTo>
                  <a:lnTo>
                    <a:pt x="1137" y="6308"/>
                  </a:lnTo>
                  <a:lnTo>
                    <a:pt x="1498" y="7327"/>
                  </a:lnTo>
                  <a:lnTo>
                    <a:pt x="776" y="8148"/>
                  </a:lnTo>
                  <a:lnTo>
                    <a:pt x="776" y="8148"/>
                  </a:lnTo>
                  <a:cubicBezTo>
                    <a:pt x="994" y="8510"/>
                    <a:pt x="1252" y="8847"/>
                    <a:pt x="1545" y="9148"/>
                  </a:cubicBezTo>
                  <a:lnTo>
                    <a:pt x="2523" y="8661"/>
                  </a:lnTo>
                  <a:lnTo>
                    <a:pt x="3416" y="9272"/>
                  </a:lnTo>
                  <a:lnTo>
                    <a:pt x="3315" y="10361"/>
                  </a:lnTo>
                  <a:lnTo>
                    <a:pt x="3315" y="10361"/>
                  </a:lnTo>
                  <a:cubicBezTo>
                    <a:pt x="3698" y="10523"/>
                    <a:pt x="4101" y="10645"/>
                    <a:pt x="4521" y="10716"/>
                  </a:cubicBezTo>
                  <a:lnTo>
                    <a:pt x="5026" y="9745"/>
                  </a:lnTo>
                  <a:lnTo>
                    <a:pt x="6107" y="9715"/>
                  </a:lnTo>
                  <a:lnTo>
                    <a:pt x="6664" y="10656"/>
                  </a:lnTo>
                  <a:lnTo>
                    <a:pt x="6664" y="10656"/>
                  </a:lnTo>
                  <a:cubicBezTo>
                    <a:pt x="7080" y="10560"/>
                    <a:pt x="7477" y="10416"/>
                    <a:pt x="7850" y="10232"/>
                  </a:cubicBezTo>
                  <a:lnTo>
                    <a:pt x="7688" y="9152"/>
                  </a:lnTo>
                  <a:lnTo>
                    <a:pt x="8545" y="8490"/>
                  </a:lnTo>
                  <a:lnTo>
                    <a:pt x="9548" y="8920"/>
                  </a:lnTo>
                  <a:lnTo>
                    <a:pt x="9548" y="8920"/>
                  </a:lnTo>
                  <a:cubicBezTo>
                    <a:pt x="9823" y="8603"/>
                    <a:pt x="10063" y="8255"/>
                    <a:pt x="10258" y="7881"/>
                  </a:cubicBezTo>
                  <a:lnTo>
                    <a:pt x="9491" y="7105"/>
                  </a:lnTo>
                  <a:lnTo>
                    <a:pt x="9794" y="6065"/>
                  </a:lnTo>
                  <a:lnTo>
                    <a:pt x="10860" y="5823"/>
                  </a:lnTo>
                  <a:lnTo>
                    <a:pt x="10860" y="5823"/>
                  </a:lnTo>
                  <a:cubicBezTo>
                    <a:pt x="10877" y="5612"/>
                    <a:pt x="10885" y="5398"/>
                    <a:pt x="10877" y="5184"/>
                  </a:cubicBezTo>
                  <a:close/>
                </a:path>
              </a:pathLst>
            </a:custGeom>
            <a:solidFill>
              <a:schemeClr val="accent5"/>
            </a:solidFill>
            <a:ln>
              <a:noFill/>
            </a:ln>
            <a:effectLst/>
          </p:spPr>
          <p:txBody>
            <a:bodyPr wrap="none" anchor="ctr"/>
            <a:lstStyle/>
            <a:p>
              <a:endParaRPr lang="en-US" sz="900" dirty="0">
                <a:latin typeface="Lato Light" panose="020F0502020204030203" pitchFamily="34" charset="0"/>
              </a:endParaRPr>
            </a:p>
          </p:txBody>
        </p:sp>
        <p:sp>
          <p:nvSpPr>
            <p:cNvPr id="56" name="TextBox 55">
              <a:extLst>
                <a:ext uri="{FF2B5EF4-FFF2-40B4-BE49-F238E27FC236}">
                  <a16:creationId xmlns:a16="http://schemas.microsoft.com/office/drawing/2014/main" id="{0CFFA67B-46F9-B743-9C26-741B612F1961}"/>
                </a:ext>
              </a:extLst>
            </p:cNvPr>
            <p:cNvSpPr txBox="1"/>
            <p:nvPr/>
          </p:nvSpPr>
          <p:spPr>
            <a:xfrm>
              <a:off x="4067259" y="8484156"/>
              <a:ext cx="1549142" cy="553998"/>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CREATE</a:t>
              </a:r>
            </a:p>
          </p:txBody>
        </p:sp>
        <p:sp>
          <p:nvSpPr>
            <p:cNvPr id="57" name="TextBox 56">
              <a:extLst>
                <a:ext uri="{FF2B5EF4-FFF2-40B4-BE49-F238E27FC236}">
                  <a16:creationId xmlns:a16="http://schemas.microsoft.com/office/drawing/2014/main" id="{DFD38706-2A8A-684A-AD63-9C1AEEFC0DDC}"/>
                </a:ext>
              </a:extLst>
            </p:cNvPr>
            <p:cNvSpPr txBox="1"/>
            <p:nvPr/>
          </p:nvSpPr>
          <p:spPr>
            <a:xfrm>
              <a:off x="1371743" y="9268978"/>
              <a:ext cx="1167628" cy="553998"/>
            </a:xfrm>
            <a:prstGeom prst="rect">
              <a:avLst/>
            </a:prstGeom>
            <a:noFill/>
          </p:spPr>
          <p:txBody>
            <a:bodyPr wrap="none" rtlCol="0" anchor="ctr" anchorCtr="0">
              <a:spAutoFit/>
            </a:bodyPr>
            <a:lstStyle/>
            <a:p>
              <a:pPr algn="r"/>
              <a:r>
                <a:rPr lang="en-US" sz="1200" b="1" dirty="0">
                  <a:latin typeface="Poppins" pitchFamily="2" charset="77"/>
                  <a:ea typeface="League Spartan" charset="0"/>
                  <a:cs typeface="Poppins" pitchFamily="2" charset="77"/>
                </a:rPr>
                <a:t>PLAN</a:t>
              </a:r>
            </a:p>
          </p:txBody>
        </p:sp>
        <p:sp>
          <p:nvSpPr>
            <p:cNvPr id="58" name="TextBox 57">
              <a:extLst>
                <a:ext uri="{FF2B5EF4-FFF2-40B4-BE49-F238E27FC236}">
                  <a16:creationId xmlns:a16="http://schemas.microsoft.com/office/drawing/2014/main" id="{AF89B7A8-BEFC-9840-82C1-A76C4C8CABF8}"/>
                </a:ext>
              </a:extLst>
            </p:cNvPr>
            <p:cNvSpPr txBox="1"/>
            <p:nvPr/>
          </p:nvSpPr>
          <p:spPr>
            <a:xfrm>
              <a:off x="1718643" y="11748513"/>
              <a:ext cx="1635706" cy="553998"/>
            </a:xfrm>
            <a:prstGeom prst="rect">
              <a:avLst/>
            </a:prstGeom>
            <a:noFill/>
          </p:spPr>
          <p:txBody>
            <a:bodyPr wrap="none" rtlCol="0" anchor="ctr" anchorCtr="0">
              <a:spAutoFit/>
            </a:bodyPr>
            <a:lstStyle/>
            <a:p>
              <a:pPr algn="r"/>
              <a:r>
                <a:rPr lang="en-US" sz="1200" b="1" dirty="0">
                  <a:latin typeface="Poppins" pitchFamily="2" charset="77"/>
                  <a:ea typeface="League Spartan" charset="0"/>
                  <a:cs typeface="Poppins" pitchFamily="2" charset="77"/>
                </a:rPr>
                <a:t>RELEASE</a:t>
              </a:r>
            </a:p>
          </p:txBody>
        </p:sp>
        <p:sp>
          <p:nvSpPr>
            <p:cNvPr id="59" name="TextBox 58">
              <a:extLst>
                <a:ext uri="{FF2B5EF4-FFF2-40B4-BE49-F238E27FC236}">
                  <a16:creationId xmlns:a16="http://schemas.microsoft.com/office/drawing/2014/main" id="{0EBBA320-DAAE-894E-B161-F82A4BB91BA5}"/>
                </a:ext>
              </a:extLst>
            </p:cNvPr>
            <p:cNvSpPr txBox="1"/>
            <p:nvPr/>
          </p:nvSpPr>
          <p:spPr>
            <a:xfrm>
              <a:off x="5112899" y="11093147"/>
              <a:ext cx="1542730" cy="553998"/>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REVIEW</a:t>
              </a:r>
            </a:p>
          </p:txBody>
        </p:sp>
        <p:cxnSp>
          <p:nvCxnSpPr>
            <p:cNvPr id="60" name="Curved Connector 59">
              <a:extLst>
                <a:ext uri="{FF2B5EF4-FFF2-40B4-BE49-F238E27FC236}">
                  <a16:creationId xmlns:a16="http://schemas.microsoft.com/office/drawing/2014/main" id="{D0E19E9A-E6D9-C640-84E8-3A0D076D0BEC}"/>
                </a:ext>
              </a:extLst>
            </p:cNvPr>
            <p:cNvCxnSpPr/>
            <p:nvPr/>
          </p:nvCxnSpPr>
          <p:spPr>
            <a:xfrm flipV="1">
              <a:off x="2724150" y="8530320"/>
              <a:ext cx="879475" cy="784822"/>
            </a:xfrm>
            <a:prstGeom prst="curvedConnector3">
              <a:avLst>
                <a:gd name="adj1" fmla="val -625"/>
              </a:avLst>
            </a:prstGeom>
            <a:ln w="38100">
              <a:solidFill>
                <a:schemeClr val="tx1"/>
              </a:solidFill>
              <a:tailEnd type="triangle" w="lg" len="lg"/>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895258624"/>
      </p:ext>
    </p:extLst>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02D67BD-0434-BB42-92E6-DF4388B085DA}"/>
              </a:ext>
            </a:extLst>
          </p:cNvPr>
          <p:cNvSpPr/>
          <p:nvPr/>
        </p:nvSpPr>
        <p:spPr>
          <a:xfrm>
            <a:off x="1588" y="0"/>
            <a:ext cx="6094413" cy="306977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E71EE1DF-3C80-4342-BBAA-AEA8B5A0B464}"/>
              </a:ext>
            </a:extLst>
          </p:cNvPr>
          <p:cNvSpPr/>
          <p:nvPr/>
        </p:nvSpPr>
        <p:spPr>
          <a:xfrm>
            <a:off x="6096000" y="0"/>
            <a:ext cx="6094413" cy="306977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413DF522-81E0-2244-A3C6-8FC184D5F246}"/>
              </a:ext>
            </a:extLst>
          </p:cNvPr>
          <p:cNvSpPr/>
          <p:nvPr/>
        </p:nvSpPr>
        <p:spPr>
          <a:xfrm>
            <a:off x="1588" y="3069772"/>
            <a:ext cx="4064508" cy="37882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40856CC4-F477-784E-A4EE-0710D6B8BAB5}"/>
              </a:ext>
            </a:extLst>
          </p:cNvPr>
          <p:cNvSpPr/>
          <p:nvPr/>
        </p:nvSpPr>
        <p:spPr>
          <a:xfrm>
            <a:off x="4061397" y="3069772"/>
            <a:ext cx="4064508" cy="378822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350E50D4-B5BE-7F4D-A368-ED602C53B206}"/>
              </a:ext>
            </a:extLst>
          </p:cNvPr>
          <p:cNvSpPr/>
          <p:nvPr/>
        </p:nvSpPr>
        <p:spPr>
          <a:xfrm>
            <a:off x="8121206" y="3069772"/>
            <a:ext cx="4064508" cy="378822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ight Arrow 6">
            <a:extLst>
              <a:ext uri="{FF2B5EF4-FFF2-40B4-BE49-F238E27FC236}">
                <a16:creationId xmlns:a16="http://schemas.microsoft.com/office/drawing/2014/main" id="{43F588FB-96E7-B94C-AE69-79AB095C63DC}"/>
              </a:ext>
            </a:extLst>
          </p:cNvPr>
          <p:cNvSpPr/>
          <p:nvPr/>
        </p:nvSpPr>
        <p:spPr>
          <a:xfrm>
            <a:off x="6002410" y="1299754"/>
            <a:ext cx="737462" cy="470263"/>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Left Arrow 7">
            <a:extLst>
              <a:ext uri="{FF2B5EF4-FFF2-40B4-BE49-F238E27FC236}">
                <a16:creationId xmlns:a16="http://schemas.microsoft.com/office/drawing/2014/main" id="{77E298E5-F5B0-F74D-93F6-5F18C328ACBA}"/>
              </a:ext>
            </a:extLst>
          </p:cNvPr>
          <p:cNvSpPr/>
          <p:nvPr/>
        </p:nvSpPr>
        <p:spPr>
          <a:xfrm>
            <a:off x="3339370" y="4728754"/>
            <a:ext cx="737462" cy="470263"/>
          </a:xfrm>
          <a:prstGeom prst="leftArrow">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Left Arrow 8">
            <a:extLst>
              <a:ext uri="{FF2B5EF4-FFF2-40B4-BE49-F238E27FC236}">
                <a16:creationId xmlns:a16="http://schemas.microsoft.com/office/drawing/2014/main" id="{C1C642AD-A5CA-7F47-96E7-9E108D9DB993}"/>
              </a:ext>
            </a:extLst>
          </p:cNvPr>
          <p:cNvSpPr/>
          <p:nvPr/>
        </p:nvSpPr>
        <p:spPr>
          <a:xfrm>
            <a:off x="7393142" y="4728754"/>
            <a:ext cx="737462" cy="470263"/>
          </a:xfrm>
          <a:prstGeom prst="left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Down Arrow 9">
            <a:extLst>
              <a:ext uri="{FF2B5EF4-FFF2-40B4-BE49-F238E27FC236}">
                <a16:creationId xmlns:a16="http://schemas.microsoft.com/office/drawing/2014/main" id="{456AA554-56F3-4448-BAE7-12B2F70BAC2F}"/>
              </a:ext>
            </a:extLst>
          </p:cNvPr>
          <p:cNvSpPr/>
          <p:nvPr/>
        </p:nvSpPr>
        <p:spPr>
          <a:xfrm>
            <a:off x="9925050" y="3069772"/>
            <a:ext cx="470916" cy="736092"/>
          </a:xfrm>
          <a:prstGeom prst="down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Up Arrow 10">
            <a:extLst>
              <a:ext uri="{FF2B5EF4-FFF2-40B4-BE49-F238E27FC236}">
                <a16:creationId xmlns:a16="http://schemas.microsoft.com/office/drawing/2014/main" id="{F907E5C3-ED64-9D44-A12B-9BDB16F144F4}"/>
              </a:ext>
            </a:extLst>
          </p:cNvPr>
          <p:cNvSpPr/>
          <p:nvPr/>
        </p:nvSpPr>
        <p:spPr>
          <a:xfrm>
            <a:off x="1800733" y="2333680"/>
            <a:ext cx="470916" cy="736092"/>
          </a:xfrm>
          <a:prstGeom prst="up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Oval 11">
            <a:extLst>
              <a:ext uri="{FF2B5EF4-FFF2-40B4-BE49-F238E27FC236}">
                <a16:creationId xmlns:a16="http://schemas.microsoft.com/office/drawing/2014/main" id="{3306CE44-466B-0846-91CA-936EEAAA4157}"/>
              </a:ext>
            </a:extLst>
          </p:cNvPr>
          <p:cNvSpPr/>
          <p:nvPr/>
        </p:nvSpPr>
        <p:spPr>
          <a:xfrm>
            <a:off x="762000" y="864327"/>
            <a:ext cx="548640" cy="54864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TextBox 12">
            <a:extLst>
              <a:ext uri="{FF2B5EF4-FFF2-40B4-BE49-F238E27FC236}">
                <a16:creationId xmlns:a16="http://schemas.microsoft.com/office/drawing/2014/main" id="{836B736F-A018-C44E-BF7C-A1A5B6709969}"/>
              </a:ext>
            </a:extLst>
          </p:cNvPr>
          <p:cNvSpPr txBox="1"/>
          <p:nvPr/>
        </p:nvSpPr>
        <p:spPr>
          <a:xfrm>
            <a:off x="905516" y="969370"/>
            <a:ext cx="261610" cy="338554"/>
          </a:xfrm>
          <a:prstGeom prst="rect">
            <a:avLst/>
          </a:prstGeom>
          <a:noFill/>
        </p:spPr>
        <p:txBody>
          <a:bodyPr wrap="none" rtlCol="0" anchor="ctr">
            <a:spAutoFit/>
          </a:bodyPr>
          <a:lstStyle/>
          <a:p>
            <a:pPr algn="ctr"/>
            <a:r>
              <a:rPr lang="en-US" sz="1600" b="1" dirty="0">
                <a:solidFill>
                  <a:schemeClr val="accent1"/>
                </a:solidFill>
                <a:latin typeface="Poppins" pitchFamily="2" charset="77"/>
                <a:cs typeface="Poppins" pitchFamily="2" charset="77"/>
              </a:rPr>
              <a:t>1</a:t>
            </a:r>
          </a:p>
        </p:txBody>
      </p:sp>
      <p:sp>
        <p:nvSpPr>
          <p:cNvPr id="14" name="Oval 13">
            <a:extLst>
              <a:ext uri="{FF2B5EF4-FFF2-40B4-BE49-F238E27FC236}">
                <a16:creationId xmlns:a16="http://schemas.microsoft.com/office/drawing/2014/main" id="{28031BCE-A5D1-2442-8CB0-0BD07B2222CB}"/>
              </a:ext>
            </a:extLst>
          </p:cNvPr>
          <p:cNvSpPr/>
          <p:nvPr/>
        </p:nvSpPr>
        <p:spPr>
          <a:xfrm>
            <a:off x="6915150" y="864327"/>
            <a:ext cx="548640" cy="54864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TextBox 14">
            <a:extLst>
              <a:ext uri="{FF2B5EF4-FFF2-40B4-BE49-F238E27FC236}">
                <a16:creationId xmlns:a16="http://schemas.microsoft.com/office/drawing/2014/main" id="{D20F90EC-84E3-5F47-B854-9E1A15AC3105}"/>
              </a:ext>
            </a:extLst>
          </p:cNvPr>
          <p:cNvSpPr txBox="1"/>
          <p:nvPr/>
        </p:nvSpPr>
        <p:spPr>
          <a:xfrm>
            <a:off x="7038628" y="969370"/>
            <a:ext cx="301686" cy="338554"/>
          </a:xfrm>
          <a:prstGeom prst="rect">
            <a:avLst/>
          </a:prstGeom>
          <a:noFill/>
        </p:spPr>
        <p:txBody>
          <a:bodyPr wrap="none" rtlCol="0" anchor="ctr">
            <a:spAutoFit/>
          </a:bodyPr>
          <a:lstStyle/>
          <a:p>
            <a:pPr algn="ctr"/>
            <a:r>
              <a:rPr lang="en-US" sz="1600" b="1" dirty="0">
                <a:solidFill>
                  <a:schemeClr val="accent2"/>
                </a:solidFill>
                <a:latin typeface="Poppins" pitchFamily="2" charset="77"/>
                <a:cs typeface="Poppins" pitchFamily="2" charset="77"/>
              </a:rPr>
              <a:t>2</a:t>
            </a:r>
          </a:p>
        </p:txBody>
      </p:sp>
      <p:sp>
        <p:nvSpPr>
          <p:cNvPr id="22" name="TextBox 21">
            <a:extLst>
              <a:ext uri="{FF2B5EF4-FFF2-40B4-BE49-F238E27FC236}">
                <a16:creationId xmlns:a16="http://schemas.microsoft.com/office/drawing/2014/main" id="{313B82A8-C143-9647-9278-71F67C2E6AAC}"/>
              </a:ext>
            </a:extLst>
          </p:cNvPr>
          <p:cNvSpPr txBox="1"/>
          <p:nvPr/>
        </p:nvSpPr>
        <p:spPr>
          <a:xfrm>
            <a:off x="1480284" y="966650"/>
            <a:ext cx="2574744"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CREATE A CAREER PLAN</a:t>
            </a:r>
          </a:p>
        </p:txBody>
      </p:sp>
      <p:sp>
        <p:nvSpPr>
          <p:cNvPr id="23" name="TextBox 22">
            <a:extLst>
              <a:ext uri="{FF2B5EF4-FFF2-40B4-BE49-F238E27FC236}">
                <a16:creationId xmlns:a16="http://schemas.microsoft.com/office/drawing/2014/main" id="{8143A557-5655-6649-85F7-75BD305A4E5C}"/>
              </a:ext>
            </a:extLst>
          </p:cNvPr>
          <p:cNvSpPr txBox="1"/>
          <p:nvPr/>
        </p:nvSpPr>
        <p:spPr>
          <a:xfrm>
            <a:off x="7633434" y="966650"/>
            <a:ext cx="1225015"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NETWORK</a:t>
            </a:r>
          </a:p>
        </p:txBody>
      </p:sp>
      <p:sp>
        <p:nvSpPr>
          <p:cNvPr id="27" name="Subtitle 2">
            <a:extLst>
              <a:ext uri="{FF2B5EF4-FFF2-40B4-BE49-F238E27FC236}">
                <a16:creationId xmlns:a16="http://schemas.microsoft.com/office/drawing/2014/main" id="{3D4CF72C-DDF0-F745-BDAC-E653E89576D7}"/>
              </a:ext>
            </a:extLst>
          </p:cNvPr>
          <p:cNvSpPr txBox="1">
            <a:spLocks/>
          </p:cNvSpPr>
          <p:nvPr/>
        </p:nvSpPr>
        <p:spPr>
          <a:xfrm>
            <a:off x="762001" y="1691974"/>
            <a:ext cx="4514850"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Use your skills as a project manager to plan goals and develop a schedule with steps that get you there.</a:t>
            </a:r>
          </a:p>
        </p:txBody>
      </p:sp>
      <p:sp>
        <p:nvSpPr>
          <p:cNvPr id="28" name="Subtitle 2">
            <a:extLst>
              <a:ext uri="{FF2B5EF4-FFF2-40B4-BE49-F238E27FC236}">
                <a16:creationId xmlns:a16="http://schemas.microsoft.com/office/drawing/2014/main" id="{FE8E8843-685D-4146-B6C1-EA080F09CD77}"/>
              </a:ext>
            </a:extLst>
          </p:cNvPr>
          <p:cNvSpPr txBox="1">
            <a:spLocks/>
          </p:cNvSpPr>
          <p:nvPr/>
        </p:nvSpPr>
        <p:spPr>
          <a:xfrm>
            <a:off x="6915151" y="1691974"/>
            <a:ext cx="4514850"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Involve yourself with trade groups and other organizations where like-minded professionals meet.</a:t>
            </a:r>
          </a:p>
        </p:txBody>
      </p:sp>
      <p:sp>
        <p:nvSpPr>
          <p:cNvPr id="16" name="Oval 15">
            <a:extLst>
              <a:ext uri="{FF2B5EF4-FFF2-40B4-BE49-F238E27FC236}">
                <a16:creationId xmlns:a16="http://schemas.microsoft.com/office/drawing/2014/main" id="{3040D5D6-6A98-5046-88A5-18CD864BFD55}"/>
              </a:ext>
            </a:extLst>
          </p:cNvPr>
          <p:cNvSpPr/>
          <p:nvPr/>
        </p:nvSpPr>
        <p:spPr>
          <a:xfrm>
            <a:off x="762000" y="4129247"/>
            <a:ext cx="548640" cy="54864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TextBox 16">
            <a:extLst>
              <a:ext uri="{FF2B5EF4-FFF2-40B4-BE49-F238E27FC236}">
                <a16:creationId xmlns:a16="http://schemas.microsoft.com/office/drawing/2014/main" id="{4ED9DD88-0AA9-9D4F-89B3-CCC4B3F6B885}"/>
              </a:ext>
            </a:extLst>
          </p:cNvPr>
          <p:cNvSpPr txBox="1"/>
          <p:nvPr/>
        </p:nvSpPr>
        <p:spPr>
          <a:xfrm>
            <a:off x="877462" y="4234290"/>
            <a:ext cx="317716" cy="338554"/>
          </a:xfrm>
          <a:prstGeom prst="rect">
            <a:avLst/>
          </a:prstGeom>
          <a:noFill/>
        </p:spPr>
        <p:txBody>
          <a:bodyPr wrap="none" rtlCol="0" anchor="ctr">
            <a:spAutoFit/>
          </a:bodyPr>
          <a:lstStyle/>
          <a:p>
            <a:pPr algn="ctr"/>
            <a:r>
              <a:rPr lang="en-US" sz="1600" b="1" dirty="0">
                <a:solidFill>
                  <a:schemeClr val="accent3"/>
                </a:solidFill>
                <a:latin typeface="Poppins" pitchFamily="2" charset="77"/>
                <a:cs typeface="Poppins" pitchFamily="2" charset="77"/>
              </a:rPr>
              <a:t>5</a:t>
            </a:r>
          </a:p>
        </p:txBody>
      </p:sp>
      <p:sp>
        <p:nvSpPr>
          <p:cNvPr id="18" name="Oval 17">
            <a:extLst>
              <a:ext uri="{FF2B5EF4-FFF2-40B4-BE49-F238E27FC236}">
                <a16:creationId xmlns:a16="http://schemas.microsoft.com/office/drawing/2014/main" id="{5821A2D9-DE58-B044-9111-D8466A88D5EC}"/>
              </a:ext>
            </a:extLst>
          </p:cNvPr>
          <p:cNvSpPr/>
          <p:nvPr/>
        </p:nvSpPr>
        <p:spPr>
          <a:xfrm>
            <a:off x="4552188" y="4129247"/>
            <a:ext cx="548640" cy="54864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TextBox 18">
            <a:extLst>
              <a:ext uri="{FF2B5EF4-FFF2-40B4-BE49-F238E27FC236}">
                <a16:creationId xmlns:a16="http://schemas.microsoft.com/office/drawing/2014/main" id="{CBF0976E-3098-434B-841C-D7EFD95500B0}"/>
              </a:ext>
            </a:extLst>
          </p:cNvPr>
          <p:cNvSpPr txBox="1"/>
          <p:nvPr/>
        </p:nvSpPr>
        <p:spPr>
          <a:xfrm>
            <a:off x="4664444" y="4234290"/>
            <a:ext cx="324128" cy="338554"/>
          </a:xfrm>
          <a:prstGeom prst="rect">
            <a:avLst/>
          </a:prstGeom>
          <a:noFill/>
        </p:spPr>
        <p:txBody>
          <a:bodyPr wrap="none" rtlCol="0" anchor="ctr">
            <a:spAutoFit/>
          </a:bodyPr>
          <a:lstStyle/>
          <a:p>
            <a:pPr algn="ctr"/>
            <a:r>
              <a:rPr lang="en-US" sz="1600" b="1" dirty="0">
                <a:solidFill>
                  <a:schemeClr val="accent4"/>
                </a:solidFill>
                <a:latin typeface="Poppins" pitchFamily="2" charset="77"/>
                <a:cs typeface="Poppins" pitchFamily="2" charset="77"/>
              </a:rPr>
              <a:t>4</a:t>
            </a:r>
          </a:p>
        </p:txBody>
      </p:sp>
      <p:sp>
        <p:nvSpPr>
          <p:cNvPr id="20" name="Oval 19">
            <a:extLst>
              <a:ext uri="{FF2B5EF4-FFF2-40B4-BE49-F238E27FC236}">
                <a16:creationId xmlns:a16="http://schemas.microsoft.com/office/drawing/2014/main" id="{94505646-CCCB-4246-880F-986727801CE2}"/>
              </a:ext>
            </a:extLst>
          </p:cNvPr>
          <p:cNvSpPr/>
          <p:nvPr/>
        </p:nvSpPr>
        <p:spPr>
          <a:xfrm>
            <a:off x="8782771" y="4129247"/>
            <a:ext cx="548640" cy="54864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TextBox 20">
            <a:extLst>
              <a:ext uri="{FF2B5EF4-FFF2-40B4-BE49-F238E27FC236}">
                <a16:creationId xmlns:a16="http://schemas.microsoft.com/office/drawing/2014/main" id="{05C13068-11A3-8645-9BE8-493E9028B1D5}"/>
              </a:ext>
            </a:extLst>
          </p:cNvPr>
          <p:cNvSpPr txBox="1"/>
          <p:nvPr/>
        </p:nvSpPr>
        <p:spPr>
          <a:xfrm>
            <a:off x="8903043" y="4234290"/>
            <a:ext cx="308098" cy="338554"/>
          </a:xfrm>
          <a:prstGeom prst="rect">
            <a:avLst/>
          </a:prstGeom>
          <a:noFill/>
        </p:spPr>
        <p:txBody>
          <a:bodyPr wrap="none" rtlCol="0" anchor="ctr">
            <a:spAutoFit/>
          </a:bodyPr>
          <a:lstStyle/>
          <a:p>
            <a:pPr algn="ctr"/>
            <a:r>
              <a:rPr lang="en-US" sz="1600" b="1" dirty="0">
                <a:solidFill>
                  <a:schemeClr val="accent5"/>
                </a:solidFill>
                <a:latin typeface="Poppins" pitchFamily="2" charset="77"/>
                <a:cs typeface="Poppins" pitchFamily="2" charset="77"/>
              </a:rPr>
              <a:t>3</a:t>
            </a:r>
          </a:p>
        </p:txBody>
      </p:sp>
      <p:sp>
        <p:nvSpPr>
          <p:cNvPr id="24" name="TextBox 23">
            <a:extLst>
              <a:ext uri="{FF2B5EF4-FFF2-40B4-BE49-F238E27FC236}">
                <a16:creationId xmlns:a16="http://schemas.microsoft.com/office/drawing/2014/main" id="{FA842FBB-F5B7-F74C-9B33-CF86A6AC7030}"/>
              </a:ext>
            </a:extLst>
          </p:cNvPr>
          <p:cNvSpPr txBox="1"/>
          <p:nvPr/>
        </p:nvSpPr>
        <p:spPr>
          <a:xfrm>
            <a:off x="9497448" y="4111180"/>
            <a:ext cx="1718740" cy="584775"/>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BE A THOUGHT </a:t>
            </a:r>
          </a:p>
          <a:p>
            <a:r>
              <a:rPr lang="en-US" sz="1600" b="1" dirty="0">
                <a:solidFill>
                  <a:schemeClr val="bg1"/>
                </a:solidFill>
                <a:latin typeface="Poppins" pitchFamily="2" charset="77"/>
                <a:ea typeface="League Spartan" charset="0"/>
                <a:cs typeface="Poppins" pitchFamily="2" charset="77"/>
              </a:rPr>
              <a:t>LEADER</a:t>
            </a:r>
          </a:p>
        </p:txBody>
      </p:sp>
      <p:sp>
        <p:nvSpPr>
          <p:cNvPr id="25" name="TextBox 24">
            <a:extLst>
              <a:ext uri="{FF2B5EF4-FFF2-40B4-BE49-F238E27FC236}">
                <a16:creationId xmlns:a16="http://schemas.microsoft.com/office/drawing/2014/main" id="{9D94C0A2-50FC-ED41-8BE4-E37649A67783}"/>
              </a:ext>
            </a:extLst>
          </p:cNvPr>
          <p:cNvSpPr txBox="1"/>
          <p:nvPr/>
        </p:nvSpPr>
        <p:spPr>
          <a:xfrm>
            <a:off x="5250086" y="4234290"/>
            <a:ext cx="2063385"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WEAR MANY HATS</a:t>
            </a:r>
          </a:p>
        </p:txBody>
      </p:sp>
      <p:sp>
        <p:nvSpPr>
          <p:cNvPr id="26" name="TextBox 25">
            <a:extLst>
              <a:ext uri="{FF2B5EF4-FFF2-40B4-BE49-F238E27FC236}">
                <a16:creationId xmlns:a16="http://schemas.microsoft.com/office/drawing/2014/main" id="{84CAA6D8-52DF-9C4A-A0CE-C41822BCA87D}"/>
              </a:ext>
            </a:extLst>
          </p:cNvPr>
          <p:cNvSpPr txBox="1"/>
          <p:nvPr/>
        </p:nvSpPr>
        <p:spPr>
          <a:xfrm>
            <a:off x="1481492" y="4111180"/>
            <a:ext cx="1965603" cy="584775"/>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BE A GREAT</a:t>
            </a:r>
          </a:p>
          <a:p>
            <a:r>
              <a:rPr lang="en-US" sz="1600" b="1" dirty="0">
                <a:solidFill>
                  <a:schemeClr val="bg1"/>
                </a:solidFill>
                <a:latin typeface="Poppins" pitchFamily="2" charset="77"/>
                <a:ea typeface="League Spartan" charset="0"/>
                <a:cs typeface="Poppins" pitchFamily="2" charset="77"/>
              </a:rPr>
              <a:t>COMMUNICATOR</a:t>
            </a:r>
          </a:p>
        </p:txBody>
      </p:sp>
      <p:sp>
        <p:nvSpPr>
          <p:cNvPr id="29" name="Subtitle 2">
            <a:extLst>
              <a:ext uri="{FF2B5EF4-FFF2-40B4-BE49-F238E27FC236}">
                <a16:creationId xmlns:a16="http://schemas.microsoft.com/office/drawing/2014/main" id="{75912377-8333-F546-A482-39DEE4174474}"/>
              </a:ext>
            </a:extLst>
          </p:cNvPr>
          <p:cNvSpPr txBox="1">
            <a:spLocks/>
          </p:cNvSpPr>
          <p:nvPr/>
        </p:nvSpPr>
        <p:spPr>
          <a:xfrm>
            <a:off x="8765315" y="4947440"/>
            <a:ext cx="268159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Use your skills and experience to help others and get noticed.</a:t>
            </a:r>
          </a:p>
        </p:txBody>
      </p:sp>
      <p:sp>
        <p:nvSpPr>
          <p:cNvPr id="30" name="Subtitle 2">
            <a:extLst>
              <a:ext uri="{FF2B5EF4-FFF2-40B4-BE49-F238E27FC236}">
                <a16:creationId xmlns:a16="http://schemas.microsoft.com/office/drawing/2014/main" id="{D17D3340-86FD-2C47-BCC8-1424D987725E}"/>
              </a:ext>
            </a:extLst>
          </p:cNvPr>
          <p:cNvSpPr txBox="1">
            <a:spLocks/>
          </p:cNvSpPr>
          <p:nvPr/>
        </p:nvSpPr>
        <p:spPr>
          <a:xfrm>
            <a:off x="4552188" y="4947440"/>
            <a:ext cx="2681599"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 managers are involved in every  aspect of a project. Move smoothly through these disciplines, you’ll be highly sought after.</a:t>
            </a:r>
          </a:p>
        </p:txBody>
      </p:sp>
      <p:sp>
        <p:nvSpPr>
          <p:cNvPr id="31" name="Subtitle 2">
            <a:extLst>
              <a:ext uri="{FF2B5EF4-FFF2-40B4-BE49-F238E27FC236}">
                <a16:creationId xmlns:a16="http://schemas.microsoft.com/office/drawing/2014/main" id="{DDA10688-7F5D-2F46-85F0-334ED49F9FB0}"/>
              </a:ext>
            </a:extLst>
          </p:cNvPr>
          <p:cNvSpPr txBox="1">
            <a:spLocks/>
          </p:cNvSpPr>
          <p:nvPr/>
        </p:nvSpPr>
        <p:spPr>
          <a:xfrm>
            <a:off x="762872" y="4947440"/>
            <a:ext cx="268159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Communication is key to everything, but it’s as important to listen as it is to speak.</a:t>
            </a:r>
          </a:p>
        </p:txBody>
      </p:sp>
    </p:spTree>
    <p:extLst>
      <p:ext uri="{BB962C8B-B14F-4D97-AF65-F5344CB8AC3E}">
        <p14:creationId xmlns:p14="http://schemas.microsoft.com/office/powerpoint/2010/main" val="992397389"/>
      </p:ext>
    </p:extLst>
  </p:cSld>
  <p:clrMapOvr>
    <a:masterClrMapping/>
  </p:clrMapOvr>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0E7C1BF-24E4-D948-8C06-7A02BE5E3164}"/>
              </a:ext>
            </a:extLst>
          </p:cNvPr>
          <p:cNvSpPr txBox="1"/>
          <p:nvPr/>
        </p:nvSpPr>
        <p:spPr>
          <a:xfrm>
            <a:off x="3144722" y="306186"/>
            <a:ext cx="590257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SLIDE</a:t>
            </a:r>
          </a:p>
        </p:txBody>
      </p:sp>
      <p:sp>
        <p:nvSpPr>
          <p:cNvPr id="3" name="TextBox 2">
            <a:extLst>
              <a:ext uri="{FF2B5EF4-FFF2-40B4-BE49-F238E27FC236}">
                <a16:creationId xmlns:a16="http://schemas.microsoft.com/office/drawing/2014/main" id="{A734858E-1DF3-1A4F-BFEA-5EE6AB01F0D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useBgFill="1">
        <p:nvSpPr>
          <p:cNvPr id="4" name="Oval 3">
            <a:extLst>
              <a:ext uri="{FF2B5EF4-FFF2-40B4-BE49-F238E27FC236}">
                <a16:creationId xmlns:a16="http://schemas.microsoft.com/office/drawing/2014/main" id="{ECD98F85-F796-2140-BD46-0C26EC6C0D29}"/>
              </a:ext>
            </a:extLst>
          </p:cNvPr>
          <p:cNvSpPr/>
          <p:nvPr/>
        </p:nvSpPr>
        <p:spPr>
          <a:xfrm>
            <a:off x="971006" y="1725269"/>
            <a:ext cx="1920240" cy="1920240"/>
          </a:xfrm>
          <a:prstGeom prst="ellipse">
            <a:avLst/>
          </a:prstGeom>
          <a:ln w="889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5" name="Oval 4">
            <a:extLst>
              <a:ext uri="{FF2B5EF4-FFF2-40B4-BE49-F238E27FC236}">
                <a16:creationId xmlns:a16="http://schemas.microsoft.com/office/drawing/2014/main" id="{956BC59C-067B-E34D-BA3D-66D9136953D8}"/>
              </a:ext>
            </a:extLst>
          </p:cNvPr>
          <p:cNvSpPr/>
          <p:nvPr/>
        </p:nvSpPr>
        <p:spPr>
          <a:xfrm>
            <a:off x="3753395" y="1725269"/>
            <a:ext cx="1920240" cy="1920240"/>
          </a:xfrm>
          <a:prstGeom prst="ellipse">
            <a:avLst/>
          </a:prstGeom>
          <a:ln w="889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6" name="Oval 5">
            <a:extLst>
              <a:ext uri="{FF2B5EF4-FFF2-40B4-BE49-F238E27FC236}">
                <a16:creationId xmlns:a16="http://schemas.microsoft.com/office/drawing/2014/main" id="{17EFF243-C658-5847-AC44-BE2F928685E4}"/>
              </a:ext>
            </a:extLst>
          </p:cNvPr>
          <p:cNvSpPr/>
          <p:nvPr/>
        </p:nvSpPr>
        <p:spPr>
          <a:xfrm>
            <a:off x="6535783" y="1725269"/>
            <a:ext cx="1920240" cy="1920240"/>
          </a:xfrm>
          <a:prstGeom prst="ellipse">
            <a:avLst/>
          </a:prstGeom>
          <a:ln w="889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7" name="Oval 6">
            <a:extLst>
              <a:ext uri="{FF2B5EF4-FFF2-40B4-BE49-F238E27FC236}">
                <a16:creationId xmlns:a16="http://schemas.microsoft.com/office/drawing/2014/main" id="{39DCBA59-DA3E-6744-9396-2D49BF91366E}"/>
              </a:ext>
            </a:extLst>
          </p:cNvPr>
          <p:cNvSpPr/>
          <p:nvPr/>
        </p:nvSpPr>
        <p:spPr>
          <a:xfrm>
            <a:off x="9318172" y="1725269"/>
            <a:ext cx="1920240" cy="1920240"/>
          </a:xfrm>
          <a:prstGeom prst="ellipse">
            <a:avLst/>
          </a:prstGeom>
          <a:ln w="889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8" name="Oval 7">
            <a:extLst>
              <a:ext uri="{FF2B5EF4-FFF2-40B4-BE49-F238E27FC236}">
                <a16:creationId xmlns:a16="http://schemas.microsoft.com/office/drawing/2014/main" id="{8BA607C6-2FA4-2B4D-9B81-59E6F9733243}"/>
              </a:ext>
            </a:extLst>
          </p:cNvPr>
          <p:cNvSpPr/>
          <p:nvPr/>
        </p:nvSpPr>
        <p:spPr>
          <a:xfrm>
            <a:off x="2353492" y="4352352"/>
            <a:ext cx="1920240" cy="1920240"/>
          </a:xfrm>
          <a:prstGeom prst="ellipse">
            <a:avLst/>
          </a:prstGeom>
          <a:ln w="889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9" name="Oval 8">
            <a:extLst>
              <a:ext uri="{FF2B5EF4-FFF2-40B4-BE49-F238E27FC236}">
                <a16:creationId xmlns:a16="http://schemas.microsoft.com/office/drawing/2014/main" id="{F3ED7909-3EFB-AB49-8EB5-8ABF25AC83D0}"/>
              </a:ext>
            </a:extLst>
          </p:cNvPr>
          <p:cNvSpPr/>
          <p:nvPr/>
        </p:nvSpPr>
        <p:spPr>
          <a:xfrm>
            <a:off x="5135880" y="4352352"/>
            <a:ext cx="1920240" cy="1920240"/>
          </a:xfrm>
          <a:prstGeom prst="ellipse">
            <a:avLst/>
          </a:prstGeom>
          <a:ln w="889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0" name="Oval 9">
            <a:extLst>
              <a:ext uri="{FF2B5EF4-FFF2-40B4-BE49-F238E27FC236}">
                <a16:creationId xmlns:a16="http://schemas.microsoft.com/office/drawing/2014/main" id="{808BB0A4-DAA6-2046-BBE8-EC6AF304C2EC}"/>
              </a:ext>
            </a:extLst>
          </p:cNvPr>
          <p:cNvSpPr/>
          <p:nvPr/>
        </p:nvSpPr>
        <p:spPr>
          <a:xfrm>
            <a:off x="7918269" y="4352352"/>
            <a:ext cx="1920240" cy="1920240"/>
          </a:xfrm>
          <a:prstGeom prst="ellipse">
            <a:avLst/>
          </a:prstGeom>
          <a:ln w="889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2" name="Straight Arrow Connector 11">
            <a:extLst>
              <a:ext uri="{FF2B5EF4-FFF2-40B4-BE49-F238E27FC236}">
                <a16:creationId xmlns:a16="http://schemas.microsoft.com/office/drawing/2014/main" id="{9E787F0F-ADE7-7F48-B919-C601AE73FD5C}"/>
              </a:ext>
            </a:extLst>
          </p:cNvPr>
          <p:cNvCxnSpPr>
            <a:cxnSpLocks/>
            <a:stCxn id="4" idx="4"/>
            <a:endCxn id="8" idx="1"/>
          </p:cNvCxnSpPr>
          <p:nvPr/>
        </p:nvCxnSpPr>
        <p:spPr>
          <a:xfrm>
            <a:off x="1931126" y="3645509"/>
            <a:ext cx="703578" cy="988056"/>
          </a:xfrm>
          <a:prstGeom prst="straightConnector1">
            <a:avLst/>
          </a:prstGeom>
          <a:ln w="63500">
            <a:solidFill>
              <a:schemeClr val="accent3">
                <a:lumMod val="50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D85155EB-51FB-EB43-90F4-8801BC08E1CD}"/>
              </a:ext>
            </a:extLst>
          </p:cNvPr>
          <p:cNvSpPr txBox="1"/>
          <p:nvPr/>
        </p:nvSpPr>
        <p:spPr>
          <a:xfrm>
            <a:off x="1057828" y="2393002"/>
            <a:ext cx="1741182"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PROJECT</a:t>
            </a:r>
          </a:p>
          <a:p>
            <a:pPr algn="ctr"/>
            <a:r>
              <a:rPr lang="en-US" sz="1600" b="1" dirty="0">
                <a:solidFill>
                  <a:schemeClr val="tx2"/>
                </a:solidFill>
                <a:latin typeface="Poppins" pitchFamily="2" charset="77"/>
                <a:ea typeface="League Spartan" charset="0"/>
                <a:cs typeface="Poppins" pitchFamily="2" charset="77"/>
              </a:rPr>
              <a:t>REQUIREMENTS</a:t>
            </a:r>
          </a:p>
        </p:txBody>
      </p:sp>
      <p:sp>
        <p:nvSpPr>
          <p:cNvPr id="16" name="TextBox 15">
            <a:extLst>
              <a:ext uri="{FF2B5EF4-FFF2-40B4-BE49-F238E27FC236}">
                <a16:creationId xmlns:a16="http://schemas.microsoft.com/office/drawing/2014/main" id="{84FC4E32-7F3A-4B43-9CA7-3F7964293021}"/>
              </a:ext>
            </a:extLst>
          </p:cNvPr>
          <p:cNvSpPr txBox="1"/>
          <p:nvPr/>
        </p:nvSpPr>
        <p:spPr>
          <a:xfrm>
            <a:off x="4155509" y="2393002"/>
            <a:ext cx="1116011"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PROJECT</a:t>
            </a:r>
          </a:p>
          <a:p>
            <a:pPr algn="ctr"/>
            <a:r>
              <a:rPr lang="en-US" sz="1600" b="1" dirty="0">
                <a:solidFill>
                  <a:schemeClr val="tx2"/>
                </a:solidFill>
                <a:latin typeface="Poppins" pitchFamily="2" charset="77"/>
                <a:ea typeface="League Spartan" charset="0"/>
                <a:cs typeface="Poppins" pitchFamily="2" charset="77"/>
              </a:rPr>
              <a:t>SWOT</a:t>
            </a:r>
          </a:p>
        </p:txBody>
      </p:sp>
      <p:sp>
        <p:nvSpPr>
          <p:cNvPr id="17" name="TextBox 16">
            <a:extLst>
              <a:ext uri="{FF2B5EF4-FFF2-40B4-BE49-F238E27FC236}">
                <a16:creationId xmlns:a16="http://schemas.microsoft.com/office/drawing/2014/main" id="{FAAA29C2-1A95-404B-895C-246FBBD6315F}"/>
              </a:ext>
            </a:extLst>
          </p:cNvPr>
          <p:cNvSpPr txBox="1"/>
          <p:nvPr/>
        </p:nvSpPr>
        <p:spPr>
          <a:xfrm>
            <a:off x="6646953" y="2393002"/>
            <a:ext cx="1697901"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PROJECT</a:t>
            </a:r>
          </a:p>
          <a:p>
            <a:pPr algn="ctr"/>
            <a:r>
              <a:rPr lang="en-US" sz="1600" b="1" dirty="0">
                <a:solidFill>
                  <a:schemeClr val="tx2"/>
                </a:solidFill>
                <a:latin typeface="Poppins" pitchFamily="2" charset="77"/>
                <a:ea typeface="League Spartan" charset="0"/>
                <a:cs typeface="Poppins" pitchFamily="2" charset="77"/>
              </a:rPr>
              <a:t>ADJUSTMENTS</a:t>
            </a:r>
          </a:p>
        </p:txBody>
      </p:sp>
      <p:sp>
        <p:nvSpPr>
          <p:cNvPr id="18" name="TextBox 17">
            <a:extLst>
              <a:ext uri="{FF2B5EF4-FFF2-40B4-BE49-F238E27FC236}">
                <a16:creationId xmlns:a16="http://schemas.microsoft.com/office/drawing/2014/main" id="{5D1C29DC-61BF-754D-86CE-42AB2BA0CC70}"/>
              </a:ext>
            </a:extLst>
          </p:cNvPr>
          <p:cNvSpPr txBox="1"/>
          <p:nvPr/>
        </p:nvSpPr>
        <p:spPr>
          <a:xfrm>
            <a:off x="9576818" y="2393002"/>
            <a:ext cx="1402949"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PROJECT</a:t>
            </a:r>
          </a:p>
          <a:p>
            <a:pPr algn="ctr"/>
            <a:r>
              <a:rPr lang="en-US" sz="1600" b="1" dirty="0">
                <a:solidFill>
                  <a:schemeClr val="tx2"/>
                </a:solidFill>
                <a:latin typeface="Poppins" pitchFamily="2" charset="77"/>
                <a:ea typeface="League Spartan" charset="0"/>
                <a:cs typeface="Poppins" pitchFamily="2" charset="77"/>
              </a:rPr>
              <a:t>LEADERSHIP</a:t>
            </a:r>
          </a:p>
        </p:txBody>
      </p:sp>
      <p:sp>
        <p:nvSpPr>
          <p:cNvPr id="19" name="TextBox 18">
            <a:extLst>
              <a:ext uri="{FF2B5EF4-FFF2-40B4-BE49-F238E27FC236}">
                <a16:creationId xmlns:a16="http://schemas.microsoft.com/office/drawing/2014/main" id="{83BC515F-D14D-3644-A488-8978D2827F43}"/>
              </a:ext>
            </a:extLst>
          </p:cNvPr>
          <p:cNvSpPr txBox="1"/>
          <p:nvPr/>
        </p:nvSpPr>
        <p:spPr>
          <a:xfrm>
            <a:off x="2755606" y="5018637"/>
            <a:ext cx="1116011"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PROJECT</a:t>
            </a:r>
          </a:p>
          <a:p>
            <a:pPr algn="ctr"/>
            <a:r>
              <a:rPr lang="en-US" sz="1600" b="1" dirty="0">
                <a:solidFill>
                  <a:schemeClr val="tx2"/>
                </a:solidFill>
                <a:latin typeface="Poppins" pitchFamily="2" charset="77"/>
                <a:ea typeface="League Spartan" charset="0"/>
                <a:cs typeface="Poppins" pitchFamily="2" charset="77"/>
              </a:rPr>
              <a:t>TEAM</a:t>
            </a:r>
          </a:p>
        </p:txBody>
      </p:sp>
      <p:sp>
        <p:nvSpPr>
          <p:cNvPr id="20" name="TextBox 19">
            <a:extLst>
              <a:ext uri="{FF2B5EF4-FFF2-40B4-BE49-F238E27FC236}">
                <a16:creationId xmlns:a16="http://schemas.microsoft.com/office/drawing/2014/main" id="{0605A336-4587-6C44-BAD4-C647C9516A08}"/>
              </a:ext>
            </a:extLst>
          </p:cNvPr>
          <p:cNvSpPr txBox="1"/>
          <p:nvPr/>
        </p:nvSpPr>
        <p:spPr>
          <a:xfrm>
            <a:off x="5527510" y="5018637"/>
            <a:ext cx="1172117"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PROJECT</a:t>
            </a:r>
          </a:p>
          <a:p>
            <a:pPr algn="ctr"/>
            <a:r>
              <a:rPr lang="en-US" sz="1600" b="1" dirty="0">
                <a:solidFill>
                  <a:schemeClr val="tx2"/>
                </a:solidFill>
                <a:latin typeface="Poppins" pitchFamily="2" charset="77"/>
                <a:ea typeface="League Spartan" charset="0"/>
                <a:cs typeface="Poppins" pitchFamily="2" charset="77"/>
              </a:rPr>
              <a:t>CONTROL</a:t>
            </a:r>
          </a:p>
        </p:txBody>
      </p:sp>
      <p:sp>
        <p:nvSpPr>
          <p:cNvPr id="21" name="TextBox 20">
            <a:extLst>
              <a:ext uri="{FF2B5EF4-FFF2-40B4-BE49-F238E27FC236}">
                <a16:creationId xmlns:a16="http://schemas.microsoft.com/office/drawing/2014/main" id="{1F694D23-194F-2647-974A-4DD834D7A068}"/>
              </a:ext>
            </a:extLst>
          </p:cNvPr>
          <p:cNvSpPr txBox="1"/>
          <p:nvPr/>
        </p:nvSpPr>
        <p:spPr>
          <a:xfrm>
            <a:off x="7872281" y="5018637"/>
            <a:ext cx="2047355"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PROJECT</a:t>
            </a:r>
          </a:p>
          <a:p>
            <a:pPr algn="ctr"/>
            <a:r>
              <a:rPr lang="en-US" sz="1600" b="1" dirty="0">
                <a:solidFill>
                  <a:schemeClr val="tx2"/>
                </a:solidFill>
                <a:latin typeface="Poppins" pitchFamily="2" charset="77"/>
                <a:ea typeface="League Spartan" charset="0"/>
                <a:cs typeface="Poppins" pitchFamily="2" charset="77"/>
              </a:rPr>
              <a:t>COMMUNICATION</a:t>
            </a:r>
          </a:p>
        </p:txBody>
      </p:sp>
      <p:cxnSp>
        <p:nvCxnSpPr>
          <p:cNvPr id="22" name="Straight Arrow Connector 21">
            <a:extLst>
              <a:ext uri="{FF2B5EF4-FFF2-40B4-BE49-F238E27FC236}">
                <a16:creationId xmlns:a16="http://schemas.microsoft.com/office/drawing/2014/main" id="{A4652368-1BD7-0448-972A-75551E0BCEDF}"/>
              </a:ext>
            </a:extLst>
          </p:cNvPr>
          <p:cNvCxnSpPr>
            <a:cxnSpLocks/>
          </p:cNvCxnSpPr>
          <p:nvPr/>
        </p:nvCxnSpPr>
        <p:spPr>
          <a:xfrm>
            <a:off x="4713514" y="3645033"/>
            <a:ext cx="703578" cy="988056"/>
          </a:xfrm>
          <a:prstGeom prst="straightConnector1">
            <a:avLst/>
          </a:prstGeom>
          <a:ln w="63500">
            <a:solidFill>
              <a:schemeClr val="accent3">
                <a:lumMod val="50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DD6EC100-6792-0C45-AD58-5CD4AD27F767}"/>
              </a:ext>
            </a:extLst>
          </p:cNvPr>
          <p:cNvCxnSpPr>
            <a:cxnSpLocks/>
          </p:cNvCxnSpPr>
          <p:nvPr/>
        </p:nvCxnSpPr>
        <p:spPr>
          <a:xfrm>
            <a:off x="7495902" y="3645033"/>
            <a:ext cx="703578" cy="988056"/>
          </a:xfrm>
          <a:prstGeom prst="straightConnector1">
            <a:avLst/>
          </a:prstGeom>
          <a:ln w="63500">
            <a:solidFill>
              <a:schemeClr val="accent3">
                <a:lumMod val="50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E5801FE0-314E-A84B-81EA-01D595E08F65}"/>
              </a:ext>
            </a:extLst>
          </p:cNvPr>
          <p:cNvCxnSpPr>
            <a:stCxn id="8" idx="0"/>
            <a:endCxn id="5" idx="3"/>
          </p:cNvCxnSpPr>
          <p:nvPr/>
        </p:nvCxnSpPr>
        <p:spPr>
          <a:xfrm flipV="1">
            <a:off x="3313612" y="3364296"/>
            <a:ext cx="720996" cy="988056"/>
          </a:xfrm>
          <a:prstGeom prst="straightConnector1">
            <a:avLst/>
          </a:prstGeom>
          <a:ln w="63500">
            <a:solidFill>
              <a:schemeClr val="accent3">
                <a:lumMod val="50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6" name="Straight Arrow Connector 25">
            <a:extLst>
              <a:ext uri="{FF2B5EF4-FFF2-40B4-BE49-F238E27FC236}">
                <a16:creationId xmlns:a16="http://schemas.microsoft.com/office/drawing/2014/main" id="{A672464A-38C9-F04C-A7E7-1411441F0F90}"/>
              </a:ext>
            </a:extLst>
          </p:cNvPr>
          <p:cNvCxnSpPr/>
          <p:nvPr/>
        </p:nvCxnSpPr>
        <p:spPr>
          <a:xfrm flipV="1">
            <a:off x="6096000" y="3364296"/>
            <a:ext cx="720996" cy="988056"/>
          </a:xfrm>
          <a:prstGeom prst="straightConnector1">
            <a:avLst/>
          </a:prstGeom>
          <a:ln w="63500">
            <a:solidFill>
              <a:schemeClr val="accent3">
                <a:lumMod val="50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1E9F9DA6-03B4-6E4E-A655-979EF9B9F703}"/>
              </a:ext>
            </a:extLst>
          </p:cNvPr>
          <p:cNvCxnSpPr/>
          <p:nvPr/>
        </p:nvCxnSpPr>
        <p:spPr>
          <a:xfrm flipV="1">
            <a:off x="8865555" y="3360924"/>
            <a:ext cx="720996" cy="988056"/>
          </a:xfrm>
          <a:prstGeom prst="straightConnector1">
            <a:avLst/>
          </a:prstGeom>
          <a:ln w="63500">
            <a:solidFill>
              <a:schemeClr val="accent3">
                <a:lumMod val="50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47EA5489-D677-EA48-9112-A52FFA47CC9C}"/>
              </a:ext>
            </a:extLst>
          </p:cNvPr>
          <p:cNvSpPr txBox="1"/>
          <p:nvPr/>
        </p:nvSpPr>
        <p:spPr>
          <a:xfrm rot="18403298">
            <a:off x="2982630" y="3716453"/>
            <a:ext cx="898003" cy="276999"/>
          </a:xfrm>
          <a:prstGeom prst="rect">
            <a:avLst/>
          </a:prstGeom>
          <a:noFill/>
        </p:spPr>
        <p:txBody>
          <a:bodyPr wrap="none" rtlCol="0" anchor="ctr" anchorCtr="0">
            <a:spAutoFit/>
          </a:bodyPr>
          <a:lstStyle/>
          <a:p>
            <a:pPr algn="ctr"/>
            <a:r>
              <a:rPr lang="en-US" sz="1200" dirty="0">
                <a:latin typeface="Lato Light" panose="020F0502020204030203" pitchFamily="34" charset="0"/>
                <a:ea typeface="Lato Light" panose="020F0502020204030203" pitchFamily="34" charset="0"/>
                <a:cs typeface="Lato Light" panose="020F0502020204030203" pitchFamily="34" charset="0"/>
              </a:rPr>
              <a:t>Organizing</a:t>
            </a:r>
          </a:p>
        </p:txBody>
      </p:sp>
      <p:sp>
        <p:nvSpPr>
          <p:cNvPr id="29" name="TextBox 28">
            <a:extLst>
              <a:ext uri="{FF2B5EF4-FFF2-40B4-BE49-F238E27FC236}">
                <a16:creationId xmlns:a16="http://schemas.microsoft.com/office/drawing/2014/main" id="{7839216A-40A4-5D4E-AA6B-4D47C45F1352}"/>
              </a:ext>
            </a:extLst>
          </p:cNvPr>
          <p:cNvSpPr txBox="1"/>
          <p:nvPr/>
        </p:nvSpPr>
        <p:spPr>
          <a:xfrm rot="18403298">
            <a:off x="5764919" y="3716453"/>
            <a:ext cx="918841" cy="276999"/>
          </a:xfrm>
          <a:prstGeom prst="rect">
            <a:avLst/>
          </a:prstGeom>
          <a:noFill/>
        </p:spPr>
        <p:txBody>
          <a:bodyPr wrap="none" rtlCol="0" anchor="ctr" anchorCtr="0">
            <a:spAutoFit/>
          </a:bodyPr>
          <a:lstStyle/>
          <a:p>
            <a:pPr algn="ctr"/>
            <a:r>
              <a:rPr lang="en-US" sz="1200" dirty="0">
                <a:latin typeface="Lato Light" panose="020F0502020204030203" pitchFamily="34" charset="0"/>
                <a:ea typeface="Lato Light" panose="020F0502020204030203" pitchFamily="34" charset="0"/>
                <a:cs typeface="Lato Light" panose="020F0502020204030203" pitchFamily="34" charset="0"/>
              </a:rPr>
              <a:t>Controlling</a:t>
            </a:r>
          </a:p>
        </p:txBody>
      </p:sp>
      <p:sp>
        <p:nvSpPr>
          <p:cNvPr id="30" name="TextBox 29">
            <a:extLst>
              <a:ext uri="{FF2B5EF4-FFF2-40B4-BE49-F238E27FC236}">
                <a16:creationId xmlns:a16="http://schemas.microsoft.com/office/drawing/2014/main" id="{43615375-4E9A-DC4E-B3A6-A03388899C27}"/>
              </a:ext>
            </a:extLst>
          </p:cNvPr>
          <p:cNvSpPr txBox="1"/>
          <p:nvPr/>
        </p:nvSpPr>
        <p:spPr>
          <a:xfrm rot="18403298">
            <a:off x="8606634" y="3716453"/>
            <a:ext cx="792205" cy="276999"/>
          </a:xfrm>
          <a:prstGeom prst="rect">
            <a:avLst/>
          </a:prstGeom>
          <a:noFill/>
        </p:spPr>
        <p:txBody>
          <a:bodyPr wrap="none" rtlCol="0" anchor="ctr" anchorCtr="0">
            <a:spAutoFit/>
          </a:bodyPr>
          <a:lstStyle/>
          <a:p>
            <a:pPr algn="ctr"/>
            <a:r>
              <a:rPr lang="en-US" sz="1200" dirty="0">
                <a:latin typeface="Lato Light" panose="020F0502020204030203" pitchFamily="34" charset="0"/>
                <a:ea typeface="Lato Light" panose="020F0502020204030203" pitchFamily="34" charset="0"/>
                <a:cs typeface="Lato Light" panose="020F0502020204030203" pitchFamily="34" charset="0"/>
              </a:rPr>
              <a:t>Directing</a:t>
            </a:r>
          </a:p>
        </p:txBody>
      </p:sp>
      <p:sp>
        <p:nvSpPr>
          <p:cNvPr id="31" name="TextBox 30">
            <a:extLst>
              <a:ext uri="{FF2B5EF4-FFF2-40B4-BE49-F238E27FC236}">
                <a16:creationId xmlns:a16="http://schemas.microsoft.com/office/drawing/2014/main" id="{E5671434-F3EA-A84C-BD4A-E9C885EAD0BE}"/>
              </a:ext>
            </a:extLst>
          </p:cNvPr>
          <p:cNvSpPr txBox="1"/>
          <p:nvPr/>
        </p:nvSpPr>
        <p:spPr>
          <a:xfrm rot="18403298">
            <a:off x="4237920" y="4213853"/>
            <a:ext cx="747320" cy="276999"/>
          </a:xfrm>
          <a:prstGeom prst="rect">
            <a:avLst/>
          </a:prstGeom>
          <a:noFill/>
        </p:spPr>
        <p:txBody>
          <a:bodyPr wrap="none" rtlCol="0" anchor="ctr" anchorCtr="0">
            <a:spAutoFit/>
          </a:bodyPr>
          <a:lstStyle/>
          <a:p>
            <a:pPr algn="ctr"/>
            <a:r>
              <a:rPr lang="en-US" sz="1200" dirty="0">
                <a:latin typeface="Lato Light" panose="020F0502020204030203" pitchFamily="34" charset="0"/>
                <a:ea typeface="Lato Light" panose="020F0502020204030203" pitchFamily="34" charset="0"/>
                <a:cs typeface="Lato Light" panose="020F0502020204030203" pitchFamily="34" charset="0"/>
              </a:rPr>
              <a:t>Planning</a:t>
            </a:r>
          </a:p>
        </p:txBody>
      </p:sp>
      <p:sp>
        <p:nvSpPr>
          <p:cNvPr id="32" name="TextBox 31">
            <a:extLst>
              <a:ext uri="{FF2B5EF4-FFF2-40B4-BE49-F238E27FC236}">
                <a16:creationId xmlns:a16="http://schemas.microsoft.com/office/drawing/2014/main" id="{08384B03-D3FC-E445-8580-CBE05827F479}"/>
              </a:ext>
            </a:extLst>
          </p:cNvPr>
          <p:cNvSpPr txBox="1"/>
          <p:nvPr/>
        </p:nvSpPr>
        <p:spPr>
          <a:xfrm rot="18403298">
            <a:off x="6858422" y="4213853"/>
            <a:ext cx="1063112" cy="276999"/>
          </a:xfrm>
          <a:prstGeom prst="rect">
            <a:avLst/>
          </a:prstGeom>
          <a:noFill/>
        </p:spPr>
        <p:txBody>
          <a:bodyPr wrap="none" rtlCol="0" anchor="ctr" anchorCtr="0">
            <a:spAutoFit/>
          </a:bodyPr>
          <a:lstStyle/>
          <a:p>
            <a:pPr algn="ctr"/>
            <a:r>
              <a:rPr lang="en-US" sz="1200" dirty="0">
                <a:latin typeface="Lato Light" panose="020F0502020204030203" pitchFamily="34" charset="0"/>
                <a:ea typeface="Lato Light" panose="020F0502020204030203" pitchFamily="34" charset="0"/>
                <a:cs typeface="Lato Light" panose="020F0502020204030203" pitchFamily="34" charset="0"/>
              </a:rPr>
              <a:t>Commanding</a:t>
            </a:r>
          </a:p>
        </p:txBody>
      </p:sp>
    </p:spTree>
    <p:extLst>
      <p:ext uri="{BB962C8B-B14F-4D97-AF65-F5344CB8AC3E}">
        <p14:creationId xmlns:p14="http://schemas.microsoft.com/office/powerpoint/2010/main" val="2361704940"/>
      </p:ext>
    </p:extLst>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E51F77D9-4F24-7D43-A41B-544E8DFD4D6F}"/>
              </a:ext>
            </a:extLst>
          </p:cNvPr>
          <p:cNvSpPr txBox="1"/>
          <p:nvPr/>
        </p:nvSpPr>
        <p:spPr>
          <a:xfrm>
            <a:off x="3144722" y="306186"/>
            <a:ext cx="590257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SLIDE</a:t>
            </a:r>
          </a:p>
        </p:txBody>
      </p:sp>
      <p:sp>
        <p:nvSpPr>
          <p:cNvPr id="3" name="TextBox 2">
            <a:extLst>
              <a:ext uri="{FF2B5EF4-FFF2-40B4-BE49-F238E27FC236}">
                <a16:creationId xmlns:a16="http://schemas.microsoft.com/office/drawing/2014/main" id="{93F6AA88-5F5D-454A-8197-20F53D5EFBE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89C3E619-E3FB-9640-B710-ADCD6FC4DBE9}"/>
              </a:ext>
            </a:extLst>
          </p:cNvPr>
          <p:cNvSpPr/>
          <p:nvPr/>
        </p:nvSpPr>
        <p:spPr>
          <a:xfrm>
            <a:off x="762000" y="3429000"/>
            <a:ext cx="2103120" cy="262846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696A4A95-CFBE-CD48-9AA0-E31E79922B85}"/>
              </a:ext>
            </a:extLst>
          </p:cNvPr>
          <p:cNvSpPr/>
          <p:nvPr/>
        </p:nvSpPr>
        <p:spPr>
          <a:xfrm>
            <a:off x="5044440" y="3429000"/>
            <a:ext cx="2103120" cy="26284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D2192AD4-2CD9-3A48-9961-74ADC8B99E05}"/>
              </a:ext>
            </a:extLst>
          </p:cNvPr>
          <p:cNvSpPr/>
          <p:nvPr/>
        </p:nvSpPr>
        <p:spPr>
          <a:xfrm>
            <a:off x="2903220" y="3429000"/>
            <a:ext cx="2103120" cy="26284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BDC3D4A3-F658-9A48-9780-75AEA813B2A5}"/>
              </a:ext>
            </a:extLst>
          </p:cNvPr>
          <p:cNvSpPr/>
          <p:nvPr/>
        </p:nvSpPr>
        <p:spPr>
          <a:xfrm>
            <a:off x="9326880" y="3429000"/>
            <a:ext cx="2103120" cy="262846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9E7A9E3C-AB1A-8746-BF08-7A14381EB308}"/>
              </a:ext>
            </a:extLst>
          </p:cNvPr>
          <p:cNvSpPr/>
          <p:nvPr/>
        </p:nvSpPr>
        <p:spPr>
          <a:xfrm>
            <a:off x="7185660" y="3429000"/>
            <a:ext cx="2103120" cy="26284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0" name="Straight Connector 9">
            <a:extLst>
              <a:ext uri="{FF2B5EF4-FFF2-40B4-BE49-F238E27FC236}">
                <a16:creationId xmlns:a16="http://schemas.microsoft.com/office/drawing/2014/main" id="{66864E81-ED95-9D46-8749-B2EAF332D4D2}"/>
              </a:ext>
            </a:extLst>
          </p:cNvPr>
          <p:cNvCxnSpPr/>
          <p:nvPr/>
        </p:nvCxnSpPr>
        <p:spPr>
          <a:xfrm>
            <a:off x="1588" y="1890849"/>
            <a:ext cx="12188825" cy="0"/>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CA954984-C39D-C541-9052-BCEFB7EABDA5}"/>
              </a:ext>
            </a:extLst>
          </p:cNvPr>
          <p:cNvSpPr txBox="1"/>
          <p:nvPr/>
        </p:nvSpPr>
        <p:spPr>
          <a:xfrm>
            <a:off x="1037546" y="2630427"/>
            <a:ext cx="1552028"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INITIATION &amp; </a:t>
            </a:r>
          </a:p>
          <a:p>
            <a:pPr algn="ctr"/>
            <a:r>
              <a:rPr lang="en-US" sz="1600" b="1" dirty="0">
                <a:solidFill>
                  <a:schemeClr val="tx2"/>
                </a:solidFill>
                <a:latin typeface="Poppins" pitchFamily="2" charset="77"/>
                <a:ea typeface="League Spartan" charset="0"/>
                <a:cs typeface="Poppins" pitchFamily="2" charset="77"/>
              </a:rPr>
              <a:t>CONCEPTION</a:t>
            </a:r>
          </a:p>
        </p:txBody>
      </p:sp>
      <p:sp>
        <p:nvSpPr>
          <p:cNvPr id="12" name="TextBox 11">
            <a:extLst>
              <a:ext uri="{FF2B5EF4-FFF2-40B4-BE49-F238E27FC236}">
                <a16:creationId xmlns:a16="http://schemas.microsoft.com/office/drawing/2014/main" id="{9C639836-287E-864B-A584-BA8D7741478C}"/>
              </a:ext>
            </a:extLst>
          </p:cNvPr>
          <p:cNvSpPr txBox="1"/>
          <p:nvPr/>
        </p:nvSpPr>
        <p:spPr>
          <a:xfrm>
            <a:off x="3334257" y="2753537"/>
            <a:ext cx="1241045"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PLANNING</a:t>
            </a:r>
          </a:p>
        </p:txBody>
      </p:sp>
      <p:sp>
        <p:nvSpPr>
          <p:cNvPr id="13" name="TextBox 12">
            <a:extLst>
              <a:ext uri="{FF2B5EF4-FFF2-40B4-BE49-F238E27FC236}">
                <a16:creationId xmlns:a16="http://schemas.microsoft.com/office/drawing/2014/main" id="{AE06F8BE-7A44-8B4B-9BDA-B0829093CF78}"/>
              </a:ext>
            </a:extLst>
          </p:cNvPr>
          <p:cNvSpPr txBox="1"/>
          <p:nvPr/>
        </p:nvSpPr>
        <p:spPr>
          <a:xfrm>
            <a:off x="5419373" y="2630428"/>
            <a:ext cx="1353256"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LAUNCH &amp;</a:t>
            </a:r>
          </a:p>
          <a:p>
            <a:pPr algn="ctr"/>
            <a:r>
              <a:rPr lang="en-US" sz="1600" b="1" dirty="0">
                <a:solidFill>
                  <a:schemeClr val="tx2"/>
                </a:solidFill>
                <a:latin typeface="Poppins" pitchFamily="2" charset="77"/>
                <a:ea typeface="League Spartan" charset="0"/>
                <a:cs typeface="Poppins" pitchFamily="2" charset="77"/>
              </a:rPr>
              <a:t>EXECUTION</a:t>
            </a:r>
          </a:p>
        </p:txBody>
      </p:sp>
      <p:sp>
        <p:nvSpPr>
          <p:cNvPr id="14" name="TextBox 13">
            <a:extLst>
              <a:ext uri="{FF2B5EF4-FFF2-40B4-BE49-F238E27FC236}">
                <a16:creationId xmlns:a16="http://schemas.microsoft.com/office/drawing/2014/main" id="{6D2B9498-29B8-0E43-96F9-AA4B8F6D3798}"/>
              </a:ext>
            </a:extLst>
          </p:cNvPr>
          <p:cNvSpPr txBox="1"/>
          <p:nvPr/>
        </p:nvSpPr>
        <p:spPr>
          <a:xfrm>
            <a:off x="7467618" y="2630427"/>
            <a:ext cx="1539204"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MONITORING</a:t>
            </a:r>
          </a:p>
          <a:p>
            <a:pPr algn="ctr"/>
            <a:r>
              <a:rPr lang="en-US" sz="1600" b="1" dirty="0">
                <a:solidFill>
                  <a:schemeClr val="tx2"/>
                </a:solidFill>
                <a:latin typeface="Poppins" pitchFamily="2" charset="77"/>
                <a:ea typeface="League Spartan" charset="0"/>
                <a:cs typeface="Poppins" pitchFamily="2" charset="77"/>
              </a:rPr>
              <a:t>&amp; CONTROL</a:t>
            </a:r>
          </a:p>
        </p:txBody>
      </p:sp>
      <p:sp>
        <p:nvSpPr>
          <p:cNvPr id="15" name="TextBox 14">
            <a:extLst>
              <a:ext uri="{FF2B5EF4-FFF2-40B4-BE49-F238E27FC236}">
                <a16:creationId xmlns:a16="http://schemas.microsoft.com/office/drawing/2014/main" id="{86B650F0-9092-6D46-857D-814767AA9B99}"/>
              </a:ext>
            </a:extLst>
          </p:cNvPr>
          <p:cNvSpPr txBox="1"/>
          <p:nvPr/>
        </p:nvSpPr>
        <p:spPr>
          <a:xfrm>
            <a:off x="9820434" y="2630428"/>
            <a:ext cx="1116011"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PROJECT</a:t>
            </a:r>
          </a:p>
          <a:p>
            <a:pPr algn="ctr"/>
            <a:r>
              <a:rPr lang="en-US" sz="1600" b="1" dirty="0">
                <a:solidFill>
                  <a:schemeClr val="tx2"/>
                </a:solidFill>
                <a:latin typeface="Poppins" pitchFamily="2" charset="77"/>
                <a:ea typeface="League Spartan" charset="0"/>
                <a:cs typeface="Poppins" pitchFamily="2" charset="77"/>
              </a:rPr>
              <a:t>CLOSURE</a:t>
            </a:r>
          </a:p>
        </p:txBody>
      </p:sp>
      <p:sp>
        <p:nvSpPr>
          <p:cNvPr id="16" name="Oval 15">
            <a:extLst>
              <a:ext uri="{FF2B5EF4-FFF2-40B4-BE49-F238E27FC236}">
                <a16:creationId xmlns:a16="http://schemas.microsoft.com/office/drawing/2014/main" id="{4C9901CF-5887-CB44-A8E4-1E28E96E70FD}"/>
              </a:ext>
            </a:extLst>
          </p:cNvPr>
          <p:cNvSpPr/>
          <p:nvPr/>
        </p:nvSpPr>
        <p:spPr>
          <a:xfrm>
            <a:off x="1382486" y="1454876"/>
            <a:ext cx="862149" cy="862149"/>
          </a:xfrm>
          <a:prstGeom prst="ellipse">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Freeform 202">
            <a:extLst>
              <a:ext uri="{FF2B5EF4-FFF2-40B4-BE49-F238E27FC236}">
                <a16:creationId xmlns:a16="http://schemas.microsoft.com/office/drawing/2014/main" id="{791D2EBD-2843-CC47-85E5-B5167F4DC7AE}"/>
              </a:ext>
            </a:extLst>
          </p:cNvPr>
          <p:cNvSpPr>
            <a:spLocks noChangeAspect="1" noChangeArrowheads="1"/>
          </p:cNvSpPr>
          <p:nvPr/>
        </p:nvSpPr>
        <p:spPr bwMode="auto">
          <a:xfrm>
            <a:off x="1561600" y="1642729"/>
            <a:ext cx="503920" cy="486443"/>
          </a:xfrm>
          <a:custGeom>
            <a:avLst/>
            <a:gdLst>
              <a:gd name="T0" fmla="*/ 2147483646 w 842"/>
              <a:gd name="T1" fmla="*/ 2147483646 h 812"/>
              <a:gd name="T2" fmla="*/ 2147483646 w 842"/>
              <a:gd name="T3" fmla="*/ 2147483646 h 812"/>
              <a:gd name="T4" fmla="*/ 2147483646 w 842"/>
              <a:gd name="T5" fmla="*/ 2147483646 h 812"/>
              <a:gd name="T6" fmla="*/ 2147483646 w 842"/>
              <a:gd name="T7" fmla="*/ 2147483646 h 812"/>
              <a:gd name="T8" fmla="*/ 2147483646 w 842"/>
              <a:gd name="T9" fmla="*/ 2147483646 h 812"/>
              <a:gd name="T10" fmla="*/ 2147483646 w 842"/>
              <a:gd name="T11" fmla="*/ 2147483646 h 812"/>
              <a:gd name="T12" fmla="*/ 2147483646 w 842"/>
              <a:gd name="T13" fmla="*/ 2147483646 h 812"/>
              <a:gd name="T14" fmla="*/ 2147483646 w 842"/>
              <a:gd name="T15" fmla="*/ 2147483646 h 812"/>
              <a:gd name="T16" fmla="*/ 2147483646 w 842"/>
              <a:gd name="T17" fmla="*/ 2147483646 h 812"/>
              <a:gd name="T18" fmla="*/ 2147483646 w 842"/>
              <a:gd name="T19" fmla="*/ 2147483646 h 812"/>
              <a:gd name="T20" fmla="*/ 2147483646 w 842"/>
              <a:gd name="T21" fmla="*/ 2147483646 h 812"/>
              <a:gd name="T22" fmla="*/ 2147483646 w 842"/>
              <a:gd name="T23" fmla="*/ 2147483646 h 812"/>
              <a:gd name="T24" fmla="*/ 2147483646 w 842"/>
              <a:gd name="T25" fmla="*/ 2147483646 h 812"/>
              <a:gd name="T26" fmla="*/ 2147483646 w 842"/>
              <a:gd name="T27" fmla="*/ 2147483646 h 812"/>
              <a:gd name="T28" fmla="*/ 2147483646 w 842"/>
              <a:gd name="T29" fmla="*/ 2147483646 h 812"/>
              <a:gd name="T30" fmla="*/ 2147483646 w 842"/>
              <a:gd name="T31" fmla="*/ 2147483646 h 812"/>
              <a:gd name="T32" fmla="*/ 2147483646 w 842"/>
              <a:gd name="T33" fmla="*/ 2147483646 h 812"/>
              <a:gd name="T34" fmla="*/ 2147483646 w 842"/>
              <a:gd name="T35" fmla="*/ 2147483646 h 812"/>
              <a:gd name="T36" fmla="*/ 2147483646 w 842"/>
              <a:gd name="T37" fmla="*/ 2147483646 h 812"/>
              <a:gd name="T38" fmla="*/ 2147483646 w 842"/>
              <a:gd name="T39" fmla="*/ 2147483646 h 812"/>
              <a:gd name="T40" fmla="*/ 2147483646 w 842"/>
              <a:gd name="T41" fmla="*/ 2147483646 h 812"/>
              <a:gd name="T42" fmla="*/ 2147483646 w 842"/>
              <a:gd name="T43" fmla="*/ 2147483646 h 812"/>
              <a:gd name="T44" fmla="*/ 2147483646 w 842"/>
              <a:gd name="T45" fmla="*/ 2147483646 h 812"/>
              <a:gd name="T46" fmla="*/ 2147483646 w 842"/>
              <a:gd name="T47" fmla="*/ 2147483646 h 812"/>
              <a:gd name="T48" fmla="*/ 2147483646 w 842"/>
              <a:gd name="T49" fmla="*/ 2147483646 h 812"/>
              <a:gd name="T50" fmla="*/ 2147483646 w 842"/>
              <a:gd name="T51" fmla="*/ 2147483646 h 812"/>
              <a:gd name="T52" fmla="*/ 2147483646 w 842"/>
              <a:gd name="T53" fmla="*/ 2147483646 h 812"/>
              <a:gd name="T54" fmla="*/ 2147483646 w 842"/>
              <a:gd name="T55" fmla="*/ 2147483646 h 812"/>
              <a:gd name="T56" fmla="*/ 2147483646 w 842"/>
              <a:gd name="T57" fmla="*/ 2147483646 h 812"/>
              <a:gd name="T58" fmla="*/ 2147483646 w 842"/>
              <a:gd name="T59" fmla="*/ 2147483646 h 812"/>
              <a:gd name="T60" fmla="*/ 2147483646 w 842"/>
              <a:gd name="T61" fmla="*/ 2147483646 h 812"/>
              <a:gd name="T62" fmla="*/ 2147483646 w 842"/>
              <a:gd name="T63" fmla="*/ 2147483646 h 812"/>
              <a:gd name="T64" fmla="*/ 2147483646 w 842"/>
              <a:gd name="T65" fmla="*/ 2147483646 h 812"/>
              <a:gd name="T66" fmla="*/ 2147483646 w 842"/>
              <a:gd name="T67" fmla="*/ 2147483646 h 812"/>
              <a:gd name="T68" fmla="*/ 2147483646 w 842"/>
              <a:gd name="T69" fmla="*/ 2147483646 h 812"/>
              <a:gd name="T70" fmla="*/ 2147483646 w 842"/>
              <a:gd name="T71" fmla="*/ 2147483646 h 812"/>
              <a:gd name="T72" fmla="*/ 2147483646 w 842"/>
              <a:gd name="T73" fmla="*/ 2147483646 h 812"/>
              <a:gd name="T74" fmla="*/ 2147483646 w 842"/>
              <a:gd name="T75" fmla="*/ 2147483646 h 812"/>
              <a:gd name="T76" fmla="*/ 2147483646 w 842"/>
              <a:gd name="T77" fmla="*/ 2147483646 h 812"/>
              <a:gd name="T78" fmla="*/ 2147483646 w 842"/>
              <a:gd name="T79" fmla="*/ 2147483646 h 812"/>
              <a:gd name="T80" fmla="*/ 2147483646 w 842"/>
              <a:gd name="T81" fmla="*/ 2147483646 h 812"/>
              <a:gd name="T82" fmla="*/ 2147483646 w 842"/>
              <a:gd name="T83" fmla="*/ 2147483646 h 812"/>
              <a:gd name="T84" fmla="*/ 2147483646 w 842"/>
              <a:gd name="T85" fmla="*/ 2147483646 h 812"/>
              <a:gd name="T86" fmla="*/ 2147483646 w 842"/>
              <a:gd name="T87" fmla="*/ 2147483646 h 812"/>
              <a:gd name="T88" fmla="*/ 2147483646 w 842"/>
              <a:gd name="T89" fmla="*/ 2147483646 h 812"/>
              <a:gd name="T90" fmla="*/ 2147483646 w 842"/>
              <a:gd name="T91" fmla="*/ 2147483646 h 812"/>
              <a:gd name="T92" fmla="*/ 2147483646 w 842"/>
              <a:gd name="T93" fmla="*/ 2147483646 h 812"/>
              <a:gd name="T94" fmla="*/ 2147483646 w 842"/>
              <a:gd name="T95" fmla="*/ 2147483646 h 812"/>
              <a:gd name="T96" fmla="*/ 2147483646 w 842"/>
              <a:gd name="T97" fmla="*/ 2147483646 h 812"/>
              <a:gd name="T98" fmla="*/ 2147483646 w 842"/>
              <a:gd name="T99" fmla="*/ 2147483646 h 812"/>
              <a:gd name="T100" fmla="*/ 2147483646 w 842"/>
              <a:gd name="T101" fmla="*/ 2147483646 h 812"/>
              <a:gd name="T102" fmla="*/ 2147483646 w 842"/>
              <a:gd name="T103" fmla="*/ 2147483646 h 812"/>
              <a:gd name="T104" fmla="*/ 2147483646 w 842"/>
              <a:gd name="T105" fmla="*/ 2147483646 h 812"/>
              <a:gd name="T106" fmla="*/ 2147483646 w 842"/>
              <a:gd name="T107" fmla="*/ 2147483646 h 8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842" h="812">
                <a:moveTo>
                  <a:pt x="799" y="529"/>
                </a:moveTo>
                <a:lnTo>
                  <a:pt x="799" y="529"/>
                </a:lnTo>
                <a:cubicBezTo>
                  <a:pt x="795" y="538"/>
                  <a:pt x="761" y="544"/>
                  <a:pt x="667" y="514"/>
                </a:cubicBezTo>
                <a:cubicBezTo>
                  <a:pt x="662" y="512"/>
                  <a:pt x="656" y="510"/>
                  <a:pt x="652" y="508"/>
                </a:cubicBezTo>
                <a:cubicBezTo>
                  <a:pt x="677" y="479"/>
                  <a:pt x="696" y="446"/>
                  <a:pt x="709" y="410"/>
                </a:cubicBezTo>
                <a:cubicBezTo>
                  <a:pt x="793" y="481"/>
                  <a:pt x="806" y="518"/>
                  <a:pt x="799" y="529"/>
                </a:cubicBezTo>
                <a:close/>
                <a:moveTo>
                  <a:pt x="626" y="499"/>
                </a:moveTo>
                <a:lnTo>
                  <a:pt x="626" y="499"/>
                </a:lnTo>
                <a:cubicBezTo>
                  <a:pt x="572" y="478"/>
                  <a:pt x="509" y="449"/>
                  <a:pt x="445" y="415"/>
                </a:cubicBezTo>
                <a:cubicBezTo>
                  <a:pt x="454" y="411"/>
                  <a:pt x="463" y="405"/>
                  <a:pt x="472" y="400"/>
                </a:cubicBezTo>
                <a:cubicBezTo>
                  <a:pt x="544" y="359"/>
                  <a:pt x="628" y="303"/>
                  <a:pt x="696" y="249"/>
                </a:cubicBezTo>
                <a:cubicBezTo>
                  <a:pt x="701" y="268"/>
                  <a:pt x="703" y="288"/>
                  <a:pt x="703" y="307"/>
                </a:cubicBezTo>
                <a:cubicBezTo>
                  <a:pt x="703" y="379"/>
                  <a:pt x="676" y="447"/>
                  <a:pt x="626" y="499"/>
                </a:cubicBezTo>
                <a:close/>
                <a:moveTo>
                  <a:pt x="578" y="585"/>
                </a:moveTo>
                <a:lnTo>
                  <a:pt x="263" y="585"/>
                </a:lnTo>
                <a:cubicBezTo>
                  <a:pt x="257" y="560"/>
                  <a:pt x="246" y="538"/>
                  <a:pt x="230" y="518"/>
                </a:cubicBezTo>
                <a:cubicBezTo>
                  <a:pt x="288" y="496"/>
                  <a:pt x="353" y="465"/>
                  <a:pt x="420" y="429"/>
                </a:cubicBezTo>
                <a:cubicBezTo>
                  <a:pt x="487" y="465"/>
                  <a:pt x="551" y="496"/>
                  <a:pt x="610" y="518"/>
                </a:cubicBezTo>
                <a:cubicBezTo>
                  <a:pt x="594" y="539"/>
                  <a:pt x="584" y="560"/>
                  <a:pt x="578" y="585"/>
                </a:cubicBezTo>
                <a:close/>
                <a:moveTo>
                  <a:pt x="573" y="627"/>
                </a:moveTo>
                <a:lnTo>
                  <a:pt x="573" y="652"/>
                </a:lnTo>
                <a:lnTo>
                  <a:pt x="323" y="652"/>
                </a:lnTo>
                <a:cubicBezTo>
                  <a:pt x="316" y="652"/>
                  <a:pt x="310" y="658"/>
                  <a:pt x="310" y="664"/>
                </a:cubicBezTo>
                <a:cubicBezTo>
                  <a:pt x="310" y="671"/>
                  <a:pt x="316" y="677"/>
                  <a:pt x="323" y="677"/>
                </a:cubicBezTo>
                <a:lnTo>
                  <a:pt x="573" y="677"/>
                </a:lnTo>
                <a:lnTo>
                  <a:pt x="573" y="714"/>
                </a:lnTo>
                <a:cubicBezTo>
                  <a:pt x="573" y="716"/>
                  <a:pt x="570" y="718"/>
                  <a:pt x="568" y="718"/>
                </a:cubicBezTo>
                <a:lnTo>
                  <a:pt x="273" y="718"/>
                </a:lnTo>
                <a:cubicBezTo>
                  <a:pt x="271" y="718"/>
                  <a:pt x="269" y="716"/>
                  <a:pt x="269" y="714"/>
                </a:cubicBezTo>
                <a:lnTo>
                  <a:pt x="269" y="629"/>
                </a:lnTo>
                <a:cubicBezTo>
                  <a:pt x="269" y="622"/>
                  <a:pt x="268" y="616"/>
                  <a:pt x="267" y="609"/>
                </a:cubicBezTo>
                <a:lnTo>
                  <a:pt x="574" y="609"/>
                </a:lnTo>
                <a:cubicBezTo>
                  <a:pt x="573" y="615"/>
                  <a:pt x="573" y="621"/>
                  <a:pt x="573" y="627"/>
                </a:cubicBezTo>
                <a:lnTo>
                  <a:pt x="483" y="787"/>
                </a:lnTo>
                <a:lnTo>
                  <a:pt x="358" y="787"/>
                </a:lnTo>
                <a:cubicBezTo>
                  <a:pt x="332" y="787"/>
                  <a:pt x="309" y="768"/>
                  <a:pt x="303" y="742"/>
                </a:cubicBezTo>
                <a:lnTo>
                  <a:pt x="539" y="742"/>
                </a:lnTo>
                <a:cubicBezTo>
                  <a:pt x="533" y="768"/>
                  <a:pt x="510" y="787"/>
                  <a:pt x="483" y="787"/>
                </a:cubicBezTo>
                <a:lnTo>
                  <a:pt x="573" y="627"/>
                </a:lnTo>
                <a:close/>
                <a:moveTo>
                  <a:pt x="137" y="307"/>
                </a:moveTo>
                <a:lnTo>
                  <a:pt x="137" y="307"/>
                </a:lnTo>
                <a:cubicBezTo>
                  <a:pt x="137" y="288"/>
                  <a:pt x="139" y="268"/>
                  <a:pt x="143" y="249"/>
                </a:cubicBezTo>
                <a:cubicBezTo>
                  <a:pt x="204" y="299"/>
                  <a:pt x="282" y="351"/>
                  <a:pt x="367" y="400"/>
                </a:cubicBezTo>
                <a:cubicBezTo>
                  <a:pt x="376" y="405"/>
                  <a:pt x="385" y="411"/>
                  <a:pt x="394" y="415"/>
                </a:cubicBezTo>
                <a:cubicBezTo>
                  <a:pt x="329" y="449"/>
                  <a:pt x="267" y="478"/>
                  <a:pt x="213" y="499"/>
                </a:cubicBezTo>
                <a:cubicBezTo>
                  <a:pt x="164" y="447"/>
                  <a:pt x="137" y="379"/>
                  <a:pt x="137" y="307"/>
                </a:cubicBezTo>
                <a:close/>
                <a:moveTo>
                  <a:pt x="173" y="514"/>
                </a:moveTo>
                <a:lnTo>
                  <a:pt x="173" y="514"/>
                </a:lnTo>
                <a:cubicBezTo>
                  <a:pt x="79" y="544"/>
                  <a:pt x="45" y="538"/>
                  <a:pt x="40" y="529"/>
                </a:cubicBezTo>
                <a:cubicBezTo>
                  <a:pt x="34" y="518"/>
                  <a:pt x="48" y="481"/>
                  <a:pt x="130" y="410"/>
                </a:cubicBezTo>
                <a:cubicBezTo>
                  <a:pt x="143" y="446"/>
                  <a:pt x="162" y="479"/>
                  <a:pt x="188" y="508"/>
                </a:cubicBezTo>
                <a:cubicBezTo>
                  <a:pt x="182" y="510"/>
                  <a:pt x="178" y="512"/>
                  <a:pt x="173" y="514"/>
                </a:cubicBezTo>
                <a:close/>
                <a:moveTo>
                  <a:pt x="119" y="197"/>
                </a:moveTo>
                <a:lnTo>
                  <a:pt x="119" y="197"/>
                </a:lnTo>
                <a:cubicBezTo>
                  <a:pt x="45" y="131"/>
                  <a:pt x="34" y="99"/>
                  <a:pt x="40" y="89"/>
                </a:cubicBezTo>
                <a:cubicBezTo>
                  <a:pt x="45" y="79"/>
                  <a:pt x="83" y="73"/>
                  <a:pt x="186" y="108"/>
                </a:cubicBezTo>
                <a:cubicBezTo>
                  <a:pt x="162" y="137"/>
                  <a:pt x="142" y="171"/>
                  <a:pt x="129" y="206"/>
                </a:cubicBezTo>
                <a:cubicBezTo>
                  <a:pt x="126" y="204"/>
                  <a:pt x="122" y="200"/>
                  <a:pt x="119" y="197"/>
                </a:cubicBezTo>
                <a:close/>
                <a:moveTo>
                  <a:pt x="420" y="24"/>
                </a:moveTo>
                <a:lnTo>
                  <a:pt x="420" y="24"/>
                </a:lnTo>
                <a:cubicBezTo>
                  <a:pt x="546" y="24"/>
                  <a:pt x="654" y="109"/>
                  <a:pt x="689" y="223"/>
                </a:cubicBezTo>
                <a:cubicBezTo>
                  <a:pt x="634" y="269"/>
                  <a:pt x="557" y="324"/>
                  <a:pt x="461" y="378"/>
                </a:cubicBezTo>
                <a:cubicBezTo>
                  <a:pt x="446" y="386"/>
                  <a:pt x="434" y="394"/>
                  <a:pt x="420" y="402"/>
                </a:cubicBezTo>
                <a:cubicBezTo>
                  <a:pt x="406" y="394"/>
                  <a:pt x="393" y="386"/>
                  <a:pt x="379" y="378"/>
                </a:cubicBezTo>
                <a:cubicBezTo>
                  <a:pt x="291" y="328"/>
                  <a:pt x="211" y="274"/>
                  <a:pt x="150" y="223"/>
                </a:cubicBezTo>
                <a:cubicBezTo>
                  <a:pt x="186" y="108"/>
                  <a:pt x="293" y="24"/>
                  <a:pt x="420" y="24"/>
                </a:cubicBezTo>
                <a:close/>
                <a:moveTo>
                  <a:pt x="799" y="89"/>
                </a:moveTo>
                <a:lnTo>
                  <a:pt x="799" y="89"/>
                </a:lnTo>
                <a:cubicBezTo>
                  <a:pt x="808" y="105"/>
                  <a:pt x="778" y="148"/>
                  <a:pt x="710" y="207"/>
                </a:cubicBezTo>
                <a:cubicBezTo>
                  <a:pt x="697" y="171"/>
                  <a:pt x="678" y="137"/>
                  <a:pt x="653" y="108"/>
                </a:cubicBezTo>
                <a:cubicBezTo>
                  <a:pt x="756" y="73"/>
                  <a:pt x="795" y="79"/>
                  <a:pt x="799" y="89"/>
                </a:cubicBezTo>
                <a:close/>
                <a:moveTo>
                  <a:pt x="716" y="384"/>
                </a:moveTo>
                <a:lnTo>
                  <a:pt x="716" y="384"/>
                </a:lnTo>
                <a:cubicBezTo>
                  <a:pt x="723" y="359"/>
                  <a:pt x="727" y="334"/>
                  <a:pt x="727" y="307"/>
                </a:cubicBezTo>
                <a:cubicBezTo>
                  <a:pt x="727" y="281"/>
                  <a:pt x="723" y="256"/>
                  <a:pt x="718" y="232"/>
                </a:cubicBezTo>
                <a:cubicBezTo>
                  <a:pt x="791" y="171"/>
                  <a:pt x="841" y="111"/>
                  <a:pt x="821" y="77"/>
                </a:cubicBezTo>
                <a:cubicBezTo>
                  <a:pt x="804" y="46"/>
                  <a:pt x="740" y="50"/>
                  <a:pt x="635" y="88"/>
                </a:cubicBezTo>
                <a:cubicBezTo>
                  <a:pt x="580" y="34"/>
                  <a:pt x="504" y="0"/>
                  <a:pt x="420" y="0"/>
                </a:cubicBezTo>
                <a:cubicBezTo>
                  <a:pt x="335" y="0"/>
                  <a:pt x="259" y="34"/>
                  <a:pt x="204" y="88"/>
                </a:cubicBezTo>
                <a:cubicBezTo>
                  <a:pt x="99" y="50"/>
                  <a:pt x="36" y="46"/>
                  <a:pt x="18" y="77"/>
                </a:cubicBezTo>
                <a:cubicBezTo>
                  <a:pt x="2" y="104"/>
                  <a:pt x="31" y="151"/>
                  <a:pt x="102" y="215"/>
                </a:cubicBezTo>
                <a:cubicBezTo>
                  <a:pt x="108" y="221"/>
                  <a:pt x="114" y="226"/>
                  <a:pt x="122" y="232"/>
                </a:cubicBezTo>
                <a:cubicBezTo>
                  <a:pt x="116" y="256"/>
                  <a:pt x="112" y="281"/>
                  <a:pt x="112" y="307"/>
                </a:cubicBezTo>
                <a:cubicBezTo>
                  <a:pt x="112" y="334"/>
                  <a:pt x="117" y="359"/>
                  <a:pt x="122" y="384"/>
                </a:cubicBezTo>
                <a:cubicBezTo>
                  <a:pt x="36" y="457"/>
                  <a:pt x="0" y="509"/>
                  <a:pt x="18" y="540"/>
                </a:cubicBezTo>
                <a:cubicBezTo>
                  <a:pt x="26" y="553"/>
                  <a:pt x="42" y="560"/>
                  <a:pt x="68" y="560"/>
                </a:cubicBezTo>
                <a:cubicBezTo>
                  <a:pt x="95" y="560"/>
                  <a:pt x="133" y="552"/>
                  <a:pt x="180" y="536"/>
                </a:cubicBezTo>
                <a:cubicBezTo>
                  <a:pt x="189" y="534"/>
                  <a:pt x="197" y="531"/>
                  <a:pt x="205" y="529"/>
                </a:cubicBezTo>
                <a:cubicBezTo>
                  <a:pt x="231" y="556"/>
                  <a:pt x="245" y="591"/>
                  <a:pt x="245" y="629"/>
                </a:cubicBezTo>
                <a:lnTo>
                  <a:pt x="245" y="714"/>
                </a:lnTo>
                <a:cubicBezTo>
                  <a:pt x="245" y="730"/>
                  <a:pt x="258" y="742"/>
                  <a:pt x="273" y="742"/>
                </a:cubicBezTo>
                <a:lnTo>
                  <a:pt x="279" y="742"/>
                </a:lnTo>
                <a:cubicBezTo>
                  <a:pt x="284" y="781"/>
                  <a:pt x="317" y="811"/>
                  <a:pt x="358" y="811"/>
                </a:cubicBezTo>
                <a:lnTo>
                  <a:pt x="483" y="811"/>
                </a:lnTo>
                <a:cubicBezTo>
                  <a:pt x="523" y="811"/>
                  <a:pt x="557" y="781"/>
                  <a:pt x="563" y="742"/>
                </a:cubicBezTo>
                <a:lnTo>
                  <a:pt x="568" y="742"/>
                </a:lnTo>
                <a:cubicBezTo>
                  <a:pt x="584" y="742"/>
                  <a:pt x="598" y="730"/>
                  <a:pt x="598" y="714"/>
                </a:cubicBezTo>
                <a:lnTo>
                  <a:pt x="598" y="627"/>
                </a:lnTo>
                <a:cubicBezTo>
                  <a:pt x="598" y="591"/>
                  <a:pt x="610" y="555"/>
                  <a:pt x="634" y="529"/>
                </a:cubicBezTo>
                <a:cubicBezTo>
                  <a:pt x="643" y="531"/>
                  <a:pt x="651" y="534"/>
                  <a:pt x="659" y="536"/>
                </a:cubicBezTo>
                <a:cubicBezTo>
                  <a:pt x="706" y="552"/>
                  <a:pt x="745" y="560"/>
                  <a:pt x="772" y="560"/>
                </a:cubicBezTo>
                <a:cubicBezTo>
                  <a:pt x="797" y="560"/>
                  <a:pt x="814" y="553"/>
                  <a:pt x="821" y="540"/>
                </a:cubicBezTo>
                <a:cubicBezTo>
                  <a:pt x="839" y="509"/>
                  <a:pt x="804" y="457"/>
                  <a:pt x="716" y="384"/>
                </a:cubicBezTo>
                <a:close/>
              </a:path>
            </a:pathLst>
          </a:custGeom>
          <a:solidFill>
            <a:schemeClr val="accent1"/>
          </a:solidFill>
          <a:ln>
            <a:noFill/>
          </a:ln>
          <a:effectLst/>
        </p:spPr>
        <p:txBody>
          <a:bodyPr wrap="none" anchor="ctr"/>
          <a:lstStyle/>
          <a:p>
            <a:endParaRPr lang="en-US" sz="900" dirty="0">
              <a:latin typeface="Lato Light" panose="020F0502020204030203" pitchFamily="34" charset="0"/>
            </a:endParaRPr>
          </a:p>
        </p:txBody>
      </p:sp>
      <p:sp>
        <p:nvSpPr>
          <p:cNvPr id="18" name="Oval 17">
            <a:extLst>
              <a:ext uri="{FF2B5EF4-FFF2-40B4-BE49-F238E27FC236}">
                <a16:creationId xmlns:a16="http://schemas.microsoft.com/office/drawing/2014/main" id="{3CC6CE47-9736-004B-8A16-447C8B33D9B7}"/>
              </a:ext>
            </a:extLst>
          </p:cNvPr>
          <p:cNvSpPr/>
          <p:nvPr/>
        </p:nvSpPr>
        <p:spPr>
          <a:xfrm>
            <a:off x="3525611" y="1454876"/>
            <a:ext cx="862149" cy="862149"/>
          </a:xfrm>
          <a:prstGeom prst="ellipse">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Freeform 962">
            <a:extLst>
              <a:ext uri="{FF2B5EF4-FFF2-40B4-BE49-F238E27FC236}">
                <a16:creationId xmlns:a16="http://schemas.microsoft.com/office/drawing/2014/main" id="{AB049BE7-3C37-3B4A-9808-CA337FE90856}"/>
              </a:ext>
            </a:extLst>
          </p:cNvPr>
          <p:cNvSpPr>
            <a:spLocks noChangeAspect="1" noChangeArrowheads="1"/>
          </p:cNvSpPr>
          <p:nvPr/>
        </p:nvSpPr>
        <p:spPr bwMode="auto">
          <a:xfrm>
            <a:off x="3713008" y="1642729"/>
            <a:ext cx="483543" cy="486439"/>
          </a:xfrm>
          <a:custGeom>
            <a:avLst/>
            <a:gdLst>
              <a:gd name="T0" fmla="*/ 842054 w 291741"/>
              <a:gd name="T1" fmla="*/ 1527049 h 293327"/>
              <a:gd name="T2" fmla="*/ 182267 w 291741"/>
              <a:gd name="T3" fmla="*/ 1527049 h 293327"/>
              <a:gd name="T4" fmla="*/ 1556774 w 291741"/>
              <a:gd name="T5" fmla="*/ 1468990 h 293327"/>
              <a:gd name="T6" fmla="*/ 1658824 w 291741"/>
              <a:gd name="T7" fmla="*/ 1444975 h 293327"/>
              <a:gd name="T8" fmla="*/ 1056346 w 291741"/>
              <a:gd name="T9" fmla="*/ 1286940 h 293327"/>
              <a:gd name="T10" fmla="*/ 898593 w 291741"/>
              <a:gd name="T11" fmla="*/ 1342351 h 293327"/>
              <a:gd name="T12" fmla="*/ 527212 w 291741"/>
              <a:gd name="T13" fmla="*/ 1286940 h 293327"/>
              <a:gd name="T14" fmla="*/ 760509 w 291741"/>
              <a:gd name="T15" fmla="*/ 1342351 h 293327"/>
              <a:gd name="T16" fmla="*/ 527212 w 291741"/>
              <a:gd name="T17" fmla="*/ 1286940 h 293327"/>
              <a:gd name="T18" fmla="*/ 299979 w 291741"/>
              <a:gd name="T19" fmla="*/ 1373572 h 293327"/>
              <a:gd name="T20" fmla="*/ 299979 w 291741"/>
              <a:gd name="T21" fmla="*/ 1210106 h 293327"/>
              <a:gd name="T22" fmla="*/ 191863 w 291741"/>
              <a:gd name="T23" fmla="*/ 1318353 h 293327"/>
              <a:gd name="T24" fmla="*/ 1055950 w 291741"/>
              <a:gd name="T25" fmla="*/ 1075654 h 293327"/>
              <a:gd name="T26" fmla="*/ 738038 w 291741"/>
              <a:gd name="T27" fmla="*/ 1131066 h 293327"/>
              <a:gd name="T28" fmla="*/ 208107 w 291741"/>
              <a:gd name="T29" fmla="*/ 1075654 h 293327"/>
              <a:gd name="T30" fmla="*/ 595590 w 291741"/>
              <a:gd name="T31" fmla="*/ 1131066 h 293327"/>
              <a:gd name="T32" fmla="*/ 208107 w 291741"/>
              <a:gd name="T33" fmla="*/ 1075654 h 293327"/>
              <a:gd name="T34" fmla="*/ 1550264 w 291741"/>
              <a:gd name="T35" fmla="*/ 1412236 h 293327"/>
              <a:gd name="T36" fmla="*/ 1710928 w 291741"/>
              <a:gd name="T37" fmla="*/ 1412236 h 293327"/>
              <a:gd name="T38" fmla="*/ 1602365 w 291741"/>
              <a:gd name="T39" fmla="*/ 1017158 h 293327"/>
              <a:gd name="T40" fmla="*/ 1091476 w 291741"/>
              <a:gd name="T41" fmla="*/ 881358 h 293327"/>
              <a:gd name="T42" fmla="*/ 498869 w 291741"/>
              <a:gd name="T43" fmla="*/ 881358 h 293327"/>
              <a:gd name="T44" fmla="*/ 247028 w 291741"/>
              <a:gd name="T45" fmla="*/ 880374 h 293327"/>
              <a:gd name="T46" fmla="*/ 299979 w 291741"/>
              <a:gd name="T47" fmla="*/ 829158 h 293327"/>
              <a:gd name="T48" fmla="*/ 299979 w 291741"/>
              <a:gd name="T49" fmla="*/ 987090 h 293327"/>
              <a:gd name="T50" fmla="*/ 594134 w 291741"/>
              <a:gd name="T51" fmla="*/ 643474 h 293327"/>
              <a:gd name="T52" fmla="*/ 914214 w 291741"/>
              <a:gd name="T53" fmla="*/ 698886 h 293327"/>
              <a:gd name="T54" fmla="*/ 594134 w 291741"/>
              <a:gd name="T55" fmla="*/ 643474 h 293327"/>
              <a:gd name="T56" fmla="*/ 487093 w 291741"/>
              <a:gd name="T57" fmla="*/ 672282 h 293327"/>
              <a:gd name="T58" fmla="*/ 182267 w 291741"/>
              <a:gd name="T59" fmla="*/ 672282 h 293327"/>
              <a:gd name="T60" fmla="*/ 1056112 w 291741"/>
              <a:gd name="T61" fmla="*/ 432180 h 293327"/>
              <a:gd name="T62" fmla="*/ 860436 w 291741"/>
              <a:gd name="T63" fmla="*/ 487593 h 293327"/>
              <a:gd name="T64" fmla="*/ 527061 w 291741"/>
              <a:gd name="T65" fmla="*/ 432180 h 293327"/>
              <a:gd name="T66" fmla="*/ 720098 w 291741"/>
              <a:gd name="T67" fmla="*/ 487593 h 293327"/>
              <a:gd name="T68" fmla="*/ 527061 w 291741"/>
              <a:gd name="T69" fmla="*/ 432180 h 293327"/>
              <a:gd name="T70" fmla="*/ 299979 w 291741"/>
              <a:gd name="T71" fmla="*/ 501546 h 293327"/>
              <a:gd name="T72" fmla="*/ 299979 w 291741"/>
              <a:gd name="T73" fmla="*/ 345751 h 293327"/>
              <a:gd name="T74" fmla="*/ 191863 w 291741"/>
              <a:gd name="T75" fmla="*/ 450328 h 293327"/>
              <a:gd name="T76" fmla="*/ 1550264 w 291741"/>
              <a:gd name="T77" fmla="*/ 222634 h 293327"/>
              <a:gd name="T78" fmla="*/ 1682705 w 291741"/>
              <a:gd name="T79" fmla="*/ 971322 h 293327"/>
              <a:gd name="T80" fmla="*/ 1658824 w 291741"/>
              <a:gd name="T81" fmla="*/ 196445 h 293327"/>
              <a:gd name="T82" fmla="*/ 1600197 w 291741"/>
              <a:gd name="T83" fmla="*/ 65470 h 293327"/>
              <a:gd name="T84" fmla="*/ 1660989 w 291741"/>
              <a:gd name="T85" fmla="*/ 65470 h 293327"/>
              <a:gd name="T86" fmla="*/ 336692 w 291741"/>
              <a:gd name="T87" fmla="*/ 52240 h 293327"/>
              <a:gd name="T88" fmla="*/ 844949 w 291741"/>
              <a:gd name="T89" fmla="*/ 211100 h 293327"/>
              <a:gd name="T90" fmla="*/ 336692 w 291741"/>
              <a:gd name="T91" fmla="*/ 52240 h 293327"/>
              <a:gd name="T92" fmla="*/ 54300 w 291741"/>
              <a:gd name="T93" fmla="*/ 1595221 h 293327"/>
              <a:gd name="T94" fmla="*/ 1209874 w 291741"/>
              <a:gd name="T95" fmla="*/ 1595221 h 293327"/>
              <a:gd name="T96" fmla="*/ 977458 w 291741"/>
              <a:gd name="T97" fmla="*/ 52240 h 293327"/>
              <a:gd name="T98" fmla="*/ 417043 w 291741"/>
              <a:gd name="T99" fmla="*/ 265503 h 293327"/>
              <a:gd name="T100" fmla="*/ 169434 w 291741"/>
              <a:gd name="T101" fmla="*/ 52240 h 293327"/>
              <a:gd name="T102" fmla="*/ 1700071 w 291741"/>
              <a:gd name="T103" fmla="*/ 24014 h 293327"/>
              <a:gd name="T104" fmla="*/ 1750011 w 291741"/>
              <a:gd name="T105" fmla="*/ 183343 h 293327"/>
              <a:gd name="T106" fmla="*/ 1760868 w 291741"/>
              <a:gd name="T107" fmla="*/ 1466797 h 293327"/>
              <a:gd name="T108" fmla="*/ 1606714 w 291741"/>
              <a:gd name="T109" fmla="*/ 1759292 h 293327"/>
              <a:gd name="T110" fmla="*/ 1495988 w 291741"/>
              <a:gd name="T111" fmla="*/ 235733 h 293327"/>
              <a:gd name="T112" fmla="*/ 1383078 w 291741"/>
              <a:gd name="T113" fmla="*/ 722486 h 293327"/>
              <a:gd name="T114" fmla="*/ 1515525 w 291741"/>
              <a:gd name="T115" fmla="*/ 178981 h 293327"/>
              <a:gd name="T116" fmla="*/ 1563288 w 291741"/>
              <a:gd name="T117" fmla="*/ 24014 h 293327"/>
              <a:gd name="T118" fmla="*/ 1094745 w 291741"/>
              <a:gd name="T119" fmla="*/ 0 h 293327"/>
              <a:gd name="T120" fmla="*/ 1094745 w 291741"/>
              <a:gd name="T121" fmla="*/ 1764964 h 293327"/>
              <a:gd name="T122" fmla="*/ 0 w 291741"/>
              <a:gd name="T123" fmla="*/ 169765 h 2933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1741" h="293327">
                <a:moveTo>
                  <a:pt x="34486" y="247650"/>
                </a:moveTo>
                <a:lnTo>
                  <a:pt x="135376" y="247650"/>
                </a:lnTo>
                <a:cubicBezTo>
                  <a:pt x="137178" y="247650"/>
                  <a:pt x="139340" y="249848"/>
                  <a:pt x="139340" y="252413"/>
                </a:cubicBezTo>
                <a:cubicBezTo>
                  <a:pt x="139340" y="254611"/>
                  <a:pt x="137178" y="256809"/>
                  <a:pt x="135376" y="256809"/>
                </a:cubicBezTo>
                <a:lnTo>
                  <a:pt x="34486" y="256809"/>
                </a:lnTo>
                <a:cubicBezTo>
                  <a:pt x="31964" y="256809"/>
                  <a:pt x="30162" y="254611"/>
                  <a:pt x="30162" y="252413"/>
                </a:cubicBezTo>
                <a:cubicBezTo>
                  <a:pt x="30162" y="249848"/>
                  <a:pt x="31964" y="247650"/>
                  <a:pt x="34486" y="247650"/>
                </a:cubicBezTo>
                <a:close/>
                <a:moveTo>
                  <a:pt x="265154" y="238847"/>
                </a:moveTo>
                <a:lnTo>
                  <a:pt x="257609" y="242816"/>
                </a:lnTo>
                <a:lnTo>
                  <a:pt x="269825" y="276009"/>
                </a:lnTo>
                <a:lnTo>
                  <a:pt x="282040" y="242816"/>
                </a:lnTo>
                <a:lnTo>
                  <a:pt x="274496" y="238847"/>
                </a:lnTo>
                <a:cubicBezTo>
                  <a:pt x="271621" y="237404"/>
                  <a:pt x="268029" y="237404"/>
                  <a:pt x="265154" y="238847"/>
                </a:cubicBezTo>
                <a:close/>
                <a:moveTo>
                  <a:pt x="148696" y="212725"/>
                </a:moveTo>
                <a:lnTo>
                  <a:pt x="174801" y="212725"/>
                </a:lnTo>
                <a:cubicBezTo>
                  <a:pt x="177271" y="212725"/>
                  <a:pt x="179034" y="214557"/>
                  <a:pt x="179034" y="217121"/>
                </a:cubicBezTo>
                <a:cubicBezTo>
                  <a:pt x="179034" y="219686"/>
                  <a:pt x="177271" y="221884"/>
                  <a:pt x="174801" y="221884"/>
                </a:cubicBezTo>
                <a:lnTo>
                  <a:pt x="148696" y="221884"/>
                </a:lnTo>
                <a:cubicBezTo>
                  <a:pt x="146226" y="221884"/>
                  <a:pt x="144462" y="219686"/>
                  <a:pt x="144462" y="217121"/>
                </a:cubicBezTo>
                <a:cubicBezTo>
                  <a:pt x="144462" y="214557"/>
                  <a:pt x="146226" y="212725"/>
                  <a:pt x="148696" y="212725"/>
                </a:cubicBezTo>
                <a:close/>
                <a:moveTo>
                  <a:pt x="87241" y="212725"/>
                </a:moveTo>
                <a:lnTo>
                  <a:pt x="125846" y="212725"/>
                </a:lnTo>
                <a:cubicBezTo>
                  <a:pt x="127650" y="212725"/>
                  <a:pt x="129814" y="214557"/>
                  <a:pt x="129814" y="217121"/>
                </a:cubicBezTo>
                <a:cubicBezTo>
                  <a:pt x="129814" y="219686"/>
                  <a:pt x="127650" y="221884"/>
                  <a:pt x="125846" y="221884"/>
                </a:cubicBezTo>
                <a:lnTo>
                  <a:pt x="87241" y="221884"/>
                </a:lnTo>
                <a:cubicBezTo>
                  <a:pt x="84354" y="221884"/>
                  <a:pt x="82550" y="219686"/>
                  <a:pt x="82550" y="217121"/>
                </a:cubicBezTo>
                <a:cubicBezTo>
                  <a:pt x="82550" y="214557"/>
                  <a:pt x="84354" y="212725"/>
                  <a:pt x="87241" y="212725"/>
                </a:cubicBezTo>
                <a:close/>
                <a:moveTo>
                  <a:pt x="49641" y="208788"/>
                </a:moveTo>
                <a:cubicBezTo>
                  <a:pt x="44895" y="208788"/>
                  <a:pt x="40878" y="213170"/>
                  <a:pt x="40878" y="217916"/>
                </a:cubicBezTo>
                <a:cubicBezTo>
                  <a:pt x="40878" y="223028"/>
                  <a:pt x="44895" y="227045"/>
                  <a:pt x="49641" y="227045"/>
                </a:cubicBezTo>
                <a:cubicBezTo>
                  <a:pt x="54388" y="227045"/>
                  <a:pt x="58769" y="223028"/>
                  <a:pt x="58769" y="217916"/>
                </a:cubicBezTo>
                <a:cubicBezTo>
                  <a:pt x="58769" y="213170"/>
                  <a:pt x="54388" y="208788"/>
                  <a:pt x="49641" y="208788"/>
                </a:cubicBezTo>
                <a:close/>
                <a:moveTo>
                  <a:pt x="49641" y="200025"/>
                </a:moveTo>
                <a:cubicBezTo>
                  <a:pt x="59499" y="200025"/>
                  <a:pt x="67897" y="208058"/>
                  <a:pt x="67897" y="217916"/>
                </a:cubicBezTo>
                <a:cubicBezTo>
                  <a:pt x="67897" y="227775"/>
                  <a:pt x="59499" y="236173"/>
                  <a:pt x="49641" y="236173"/>
                </a:cubicBezTo>
                <a:cubicBezTo>
                  <a:pt x="39783" y="236173"/>
                  <a:pt x="31750" y="227775"/>
                  <a:pt x="31750" y="217916"/>
                </a:cubicBezTo>
                <a:cubicBezTo>
                  <a:pt x="31750" y="208058"/>
                  <a:pt x="39783" y="200025"/>
                  <a:pt x="49641" y="200025"/>
                </a:cubicBezTo>
                <a:close/>
                <a:moveTo>
                  <a:pt x="122128" y="177800"/>
                </a:moveTo>
                <a:lnTo>
                  <a:pt x="174735" y="177800"/>
                </a:lnTo>
                <a:cubicBezTo>
                  <a:pt x="177240" y="177800"/>
                  <a:pt x="179029" y="179998"/>
                  <a:pt x="179029" y="182562"/>
                </a:cubicBezTo>
                <a:cubicBezTo>
                  <a:pt x="179029" y="184761"/>
                  <a:pt x="177240" y="186959"/>
                  <a:pt x="174735" y="186959"/>
                </a:cubicBezTo>
                <a:lnTo>
                  <a:pt x="122128" y="186959"/>
                </a:lnTo>
                <a:cubicBezTo>
                  <a:pt x="119265" y="186959"/>
                  <a:pt x="117475" y="184761"/>
                  <a:pt x="117475" y="182562"/>
                </a:cubicBezTo>
                <a:cubicBezTo>
                  <a:pt x="117475" y="179998"/>
                  <a:pt x="119265" y="177800"/>
                  <a:pt x="122128" y="177800"/>
                </a:cubicBezTo>
                <a:close/>
                <a:moveTo>
                  <a:pt x="34437" y="177800"/>
                </a:moveTo>
                <a:lnTo>
                  <a:pt x="98556" y="177800"/>
                </a:lnTo>
                <a:cubicBezTo>
                  <a:pt x="101406" y="177800"/>
                  <a:pt x="102831" y="179998"/>
                  <a:pt x="102831" y="182562"/>
                </a:cubicBezTo>
                <a:cubicBezTo>
                  <a:pt x="102831" y="184761"/>
                  <a:pt x="101406" y="186959"/>
                  <a:pt x="98556" y="186959"/>
                </a:cubicBezTo>
                <a:lnTo>
                  <a:pt x="34437" y="186959"/>
                </a:lnTo>
                <a:cubicBezTo>
                  <a:pt x="31943" y="186959"/>
                  <a:pt x="30162" y="184761"/>
                  <a:pt x="30162" y="182562"/>
                </a:cubicBezTo>
                <a:cubicBezTo>
                  <a:pt x="30162" y="179998"/>
                  <a:pt x="31943" y="177800"/>
                  <a:pt x="34437" y="177800"/>
                </a:cubicBezTo>
                <a:close/>
                <a:moveTo>
                  <a:pt x="265154" y="168131"/>
                </a:moveTo>
                <a:lnTo>
                  <a:pt x="256532" y="172460"/>
                </a:lnTo>
                <a:lnTo>
                  <a:pt x="256532" y="233435"/>
                </a:lnTo>
                <a:lnTo>
                  <a:pt x="260843" y="230910"/>
                </a:lnTo>
                <a:cubicBezTo>
                  <a:pt x="266591" y="228745"/>
                  <a:pt x="273058" y="228745"/>
                  <a:pt x="278448" y="230910"/>
                </a:cubicBezTo>
                <a:lnTo>
                  <a:pt x="283118" y="233435"/>
                </a:lnTo>
                <a:lnTo>
                  <a:pt x="283118" y="172460"/>
                </a:lnTo>
                <a:lnTo>
                  <a:pt x="274496" y="168131"/>
                </a:lnTo>
                <a:cubicBezTo>
                  <a:pt x="271621" y="167049"/>
                  <a:pt x="268029" y="167049"/>
                  <a:pt x="265154" y="168131"/>
                </a:cubicBezTo>
                <a:close/>
                <a:moveTo>
                  <a:pt x="87254" y="141288"/>
                </a:moveTo>
                <a:lnTo>
                  <a:pt x="176271" y="141288"/>
                </a:lnTo>
                <a:cubicBezTo>
                  <a:pt x="178804" y="141288"/>
                  <a:pt x="180613" y="143852"/>
                  <a:pt x="180613" y="145684"/>
                </a:cubicBezTo>
                <a:cubicBezTo>
                  <a:pt x="180613" y="148249"/>
                  <a:pt x="178804" y="150447"/>
                  <a:pt x="176271" y="150447"/>
                </a:cubicBezTo>
                <a:lnTo>
                  <a:pt x="87254" y="150447"/>
                </a:lnTo>
                <a:cubicBezTo>
                  <a:pt x="84360" y="150447"/>
                  <a:pt x="82550" y="148249"/>
                  <a:pt x="82550" y="145684"/>
                </a:cubicBezTo>
                <a:cubicBezTo>
                  <a:pt x="82550" y="143852"/>
                  <a:pt x="84360" y="141288"/>
                  <a:pt x="87254" y="141288"/>
                </a:cubicBezTo>
                <a:close/>
                <a:moveTo>
                  <a:pt x="49641" y="137055"/>
                </a:moveTo>
                <a:cubicBezTo>
                  <a:pt x="44895" y="137055"/>
                  <a:pt x="40878" y="140935"/>
                  <a:pt x="40878" y="145521"/>
                </a:cubicBezTo>
                <a:cubicBezTo>
                  <a:pt x="40878" y="150460"/>
                  <a:pt x="44895" y="154341"/>
                  <a:pt x="49641" y="154341"/>
                </a:cubicBezTo>
                <a:cubicBezTo>
                  <a:pt x="54388" y="154341"/>
                  <a:pt x="58769" y="150460"/>
                  <a:pt x="58769" y="145521"/>
                </a:cubicBezTo>
                <a:cubicBezTo>
                  <a:pt x="58769" y="140935"/>
                  <a:pt x="54388" y="137055"/>
                  <a:pt x="49641" y="137055"/>
                </a:cubicBezTo>
                <a:close/>
                <a:moveTo>
                  <a:pt x="49641" y="128588"/>
                </a:moveTo>
                <a:cubicBezTo>
                  <a:pt x="59499" y="128588"/>
                  <a:pt x="67897" y="135996"/>
                  <a:pt x="67897" y="145521"/>
                </a:cubicBezTo>
                <a:cubicBezTo>
                  <a:pt x="67897" y="155046"/>
                  <a:pt x="59499" y="163160"/>
                  <a:pt x="49641" y="163160"/>
                </a:cubicBezTo>
                <a:cubicBezTo>
                  <a:pt x="39783" y="163160"/>
                  <a:pt x="31750" y="155046"/>
                  <a:pt x="31750" y="145521"/>
                </a:cubicBezTo>
                <a:cubicBezTo>
                  <a:pt x="31750" y="135996"/>
                  <a:pt x="39783" y="128588"/>
                  <a:pt x="49641" y="128588"/>
                </a:cubicBezTo>
                <a:close/>
                <a:moveTo>
                  <a:pt x="98315" y="106363"/>
                </a:moveTo>
                <a:lnTo>
                  <a:pt x="151281" y="106363"/>
                </a:lnTo>
                <a:cubicBezTo>
                  <a:pt x="153786" y="106363"/>
                  <a:pt x="155217" y="108927"/>
                  <a:pt x="155217" y="111125"/>
                </a:cubicBezTo>
                <a:cubicBezTo>
                  <a:pt x="155217" y="113690"/>
                  <a:pt x="153786" y="115522"/>
                  <a:pt x="151281" y="115522"/>
                </a:cubicBezTo>
                <a:lnTo>
                  <a:pt x="98315" y="115522"/>
                </a:lnTo>
                <a:cubicBezTo>
                  <a:pt x="96167" y="115522"/>
                  <a:pt x="93662" y="113690"/>
                  <a:pt x="93662" y="111125"/>
                </a:cubicBezTo>
                <a:cubicBezTo>
                  <a:pt x="93662" y="108927"/>
                  <a:pt x="96167" y="106363"/>
                  <a:pt x="98315" y="106363"/>
                </a:cubicBezTo>
                <a:close/>
                <a:moveTo>
                  <a:pt x="34486" y="106363"/>
                </a:moveTo>
                <a:lnTo>
                  <a:pt x="75558" y="106363"/>
                </a:lnTo>
                <a:cubicBezTo>
                  <a:pt x="78080" y="106363"/>
                  <a:pt x="80602" y="108927"/>
                  <a:pt x="80602" y="111125"/>
                </a:cubicBezTo>
                <a:cubicBezTo>
                  <a:pt x="80602" y="113690"/>
                  <a:pt x="78080" y="115522"/>
                  <a:pt x="75558" y="115522"/>
                </a:cubicBezTo>
                <a:lnTo>
                  <a:pt x="34486" y="115522"/>
                </a:lnTo>
                <a:cubicBezTo>
                  <a:pt x="31964" y="115522"/>
                  <a:pt x="30162" y="113690"/>
                  <a:pt x="30162" y="111125"/>
                </a:cubicBezTo>
                <a:cubicBezTo>
                  <a:pt x="30162" y="108927"/>
                  <a:pt x="31964" y="106363"/>
                  <a:pt x="34486" y="106363"/>
                </a:cubicBezTo>
                <a:close/>
                <a:moveTo>
                  <a:pt x="142382" y="71438"/>
                </a:moveTo>
                <a:lnTo>
                  <a:pt x="174762" y="71438"/>
                </a:lnTo>
                <a:cubicBezTo>
                  <a:pt x="177252" y="71438"/>
                  <a:pt x="179031" y="74002"/>
                  <a:pt x="179031" y="76200"/>
                </a:cubicBezTo>
                <a:cubicBezTo>
                  <a:pt x="179031" y="78399"/>
                  <a:pt x="177252" y="80597"/>
                  <a:pt x="174762" y="80597"/>
                </a:cubicBezTo>
                <a:lnTo>
                  <a:pt x="142382" y="80597"/>
                </a:lnTo>
                <a:cubicBezTo>
                  <a:pt x="139891" y="80597"/>
                  <a:pt x="138112" y="78399"/>
                  <a:pt x="138112" y="76200"/>
                </a:cubicBezTo>
                <a:cubicBezTo>
                  <a:pt x="138112" y="74002"/>
                  <a:pt x="139891" y="71438"/>
                  <a:pt x="142382" y="71438"/>
                </a:cubicBezTo>
                <a:close/>
                <a:moveTo>
                  <a:pt x="87216" y="71438"/>
                </a:moveTo>
                <a:lnTo>
                  <a:pt x="119159" y="71438"/>
                </a:lnTo>
                <a:cubicBezTo>
                  <a:pt x="121313" y="71438"/>
                  <a:pt x="123466" y="74002"/>
                  <a:pt x="123466" y="76200"/>
                </a:cubicBezTo>
                <a:cubicBezTo>
                  <a:pt x="123466" y="78399"/>
                  <a:pt x="121313" y="80597"/>
                  <a:pt x="119159" y="80597"/>
                </a:cubicBezTo>
                <a:lnTo>
                  <a:pt x="87216" y="80597"/>
                </a:lnTo>
                <a:cubicBezTo>
                  <a:pt x="84345" y="80597"/>
                  <a:pt x="82550" y="78399"/>
                  <a:pt x="82550" y="76200"/>
                </a:cubicBezTo>
                <a:cubicBezTo>
                  <a:pt x="82550" y="74002"/>
                  <a:pt x="84345" y="71438"/>
                  <a:pt x="87216" y="71438"/>
                </a:cubicBezTo>
                <a:close/>
                <a:moveTo>
                  <a:pt x="49641" y="65969"/>
                </a:moveTo>
                <a:cubicBezTo>
                  <a:pt x="44895" y="65969"/>
                  <a:pt x="40878" y="69497"/>
                  <a:pt x="40878" y="74436"/>
                </a:cubicBezTo>
                <a:cubicBezTo>
                  <a:pt x="40878" y="79022"/>
                  <a:pt x="44895" y="82903"/>
                  <a:pt x="49641" y="82903"/>
                </a:cubicBezTo>
                <a:cubicBezTo>
                  <a:pt x="54388" y="82903"/>
                  <a:pt x="58769" y="79022"/>
                  <a:pt x="58769" y="74436"/>
                </a:cubicBezTo>
                <a:cubicBezTo>
                  <a:pt x="58769" y="69497"/>
                  <a:pt x="54388" y="65969"/>
                  <a:pt x="49641" y="65969"/>
                </a:cubicBezTo>
                <a:close/>
                <a:moveTo>
                  <a:pt x="49641" y="57150"/>
                </a:moveTo>
                <a:cubicBezTo>
                  <a:pt x="59499" y="57150"/>
                  <a:pt x="67897" y="64911"/>
                  <a:pt x="67897" y="74436"/>
                </a:cubicBezTo>
                <a:cubicBezTo>
                  <a:pt x="67897" y="84314"/>
                  <a:pt x="59499" y="91722"/>
                  <a:pt x="49641" y="91722"/>
                </a:cubicBezTo>
                <a:cubicBezTo>
                  <a:pt x="39783" y="91722"/>
                  <a:pt x="31750" y="84314"/>
                  <a:pt x="31750" y="74436"/>
                </a:cubicBezTo>
                <a:cubicBezTo>
                  <a:pt x="31750" y="64911"/>
                  <a:pt x="39783" y="57150"/>
                  <a:pt x="49641" y="57150"/>
                </a:cubicBezTo>
                <a:close/>
                <a:moveTo>
                  <a:pt x="265154" y="32472"/>
                </a:moveTo>
                <a:lnTo>
                  <a:pt x="256532" y="36801"/>
                </a:lnTo>
                <a:lnTo>
                  <a:pt x="256532" y="162719"/>
                </a:lnTo>
                <a:lnTo>
                  <a:pt x="260843" y="160554"/>
                </a:lnTo>
                <a:cubicBezTo>
                  <a:pt x="266591" y="157668"/>
                  <a:pt x="273058" y="157668"/>
                  <a:pt x="278448" y="160554"/>
                </a:cubicBezTo>
                <a:lnTo>
                  <a:pt x="283118" y="162719"/>
                </a:lnTo>
                <a:lnTo>
                  <a:pt x="283118" y="36801"/>
                </a:lnTo>
                <a:lnTo>
                  <a:pt x="274496" y="32472"/>
                </a:lnTo>
                <a:cubicBezTo>
                  <a:pt x="271621" y="31028"/>
                  <a:pt x="268029" y="31028"/>
                  <a:pt x="265154" y="32472"/>
                </a:cubicBezTo>
                <a:close/>
                <a:moveTo>
                  <a:pt x="265514" y="10463"/>
                </a:moveTo>
                <a:lnTo>
                  <a:pt x="264795" y="10824"/>
                </a:lnTo>
                <a:lnTo>
                  <a:pt x="264795" y="23091"/>
                </a:lnTo>
                <a:cubicBezTo>
                  <a:pt x="268029" y="22009"/>
                  <a:pt x="271621" y="22009"/>
                  <a:pt x="274855" y="23091"/>
                </a:cubicBezTo>
                <a:lnTo>
                  <a:pt x="274855" y="10824"/>
                </a:lnTo>
                <a:lnTo>
                  <a:pt x="274136" y="10463"/>
                </a:lnTo>
                <a:cubicBezTo>
                  <a:pt x="271621" y="9381"/>
                  <a:pt x="268388" y="9381"/>
                  <a:pt x="265514" y="10463"/>
                </a:cubicBezTo>
                <a:close/>
                <a:moveTo>
                  <a:pt x="55713" y="8633"/>
                </a:moveTo>
                <a:lnTo>
                  <a:pt x="55713" y="21943"/>
                </a:lnTo>
                <a:cubicBezTo>
                  <a:pt x="55713" y="29498"/>
                  <a:pt x="61823" y="34894"/>
                  <a:pt x="69012" y="34894"/>
                </a:cubicBezTo>
                <a:lnTo>
                  <a:pt x="139820" y="34894"/>
                </a:lnTo>
                <a:cubicBezTo>
                  <a:pt x="147368" y="34894"/>
                  <a:pt x="153119" y="29498"/>
                  <a:pt x="153119" y="21943"/>
                </a:cubicBezTo>
                <a:lnTo>
                  <a:pt x="153119" y="8633"/>
                </a:lnTo>
                <a:lnTo>
                  <a:pt x="55713" y="8633"/>
                </a:lnTo>
                <a:close/>
                <a:moveTo>
                  <a:pt x="28036" y="8633"/>
                </a:moveTo>
                <a:cubicBezTo>
                  <a:pt x="17612" y="8633"/>
                  <a:pt x="8986" y="17267"/>
                  <a:pt x="8986" y="28059"/>
                </a:cubicBezTo>
                <a:lnTo>
                  <a:pt x="8986" y="263681"/>
                </a:lnTo>
                <a:cubicBezTo>
                  <a:pt x="8986" y="274473"/>
                  <a:pt x="17612" y="283107"/>
                  <a:pt x="28036" y="283107"/>
                </a:cubicBezTo>
                <a:lnTo>
                  <a:pt x="181155" y="283107"/>
                </a:lnTo>
                <a:cubicBezTo>
                  <a:pt x="191579" y="283107"/>
                  <a:pt x="200205" y="274473"/>
                  <a:pt x="200205" y="263681"/>
                </a:cubicBezTo>
                <a:lnTo>
                  <a:pt x="200205" y="28059"/>
                </a:lnTo>
                <a:cubicBezTo>
                  <a:pt x="200205" y="17267"/>
                  <a:pt x="191579" y="8633"/>
                  <a:pt x="181155" y="8633"/>
                </a:cubicBezTo>
                <a:lnTo>
                  <a:pt x="161746" y="8633"/>
                </a:lnTo>
                <a:lnTo>
                  <a:pt x="161746" y="21943"/>
                </a:lnTo>
                <a:cubicBezTo>
                  <a:pt x="161746" y="34174"/>
                  <a:pt x="152041" y="43887"/>
                  <a:pt x="139820" y="43887"/>
                </a:cubicBezTo>
                <a:lnTo>
                  <a:pt x="69012" y="43887"/>
                </a:lnTo>
                <a:cubicBezTo>
                  <a:pt x="57150" y="43887"/>
                  <a:pt x="47086" y="34174"/>
                  <a:pt x="47086" y="21943"/>
                </a:cubicBezTo>
                <a:lnTo>
                  <a:pt x="47086" y="8633"/>
                </a:lnTo>
                <a:lnTo>
                  <a:pt x="28036" y="8633"/>
                </a:lnTo>
                <a:close/>
                <a:moveTo>
                  <a:pt x="261921" y="2526"/>
                </a:moveTo>
                <a:cubicBezTo>
                  <a:pt x="266591" y="0"/>
                  <a:pt x="272699" y="0"/>
                  <a:pt x="278088" y="2526"/>
                </a:cubicBezTo>
                <a:lnTo>
                  <a:pt x="281322" y="3969"/>
                </a:lnTo>
                <a:cubicBezTo>
                  <a:pt x="282400" y="4690"/>
                  <a:pt x="283837" y="6494"/>
                  <a:pt x="283837" y="7937"/>
                </a:cubicBezTo>
                <a:lnTo>
                  <a:pt x="283837" y="27420"/>
                </a:lnTo>
                <a:lnTo>
                  <a:pt x="289585" y="30307"/>
                </a:lnTo>
                <a:cubicBezTo>
                  <a:pt x="291022" y="31028"/>
                  <a:pt x="291741" y="32472"/>
                  <a:pt x="291741" y="34276"/>
                </a:cubicBezTo>
                <a:lnTo>
                  <a:pt x="291741" y="240651"/>
                </a:lnTo>
                <a:cubicBezTo>
                  <a:pt x="291741" y="241373"/>
                  <a:pt x="291382" y="241733"/>
                  <a:pt x="291382" y="242455"/>
                </a:cubicBezTo>
                <a:lnTo>
                  <a:pt x="274136" y="290802"/>
                </a:lnTo>
                <a:cubicBezTo>
                  <a:pt x="273058" y="292245"/>
                  <a:pt x="271621" y="293327"/>
                  <a:pt x="269825" y="293327"/>
                </a:cubicBezTo>
                <a:cubicBezTo>
                  <a:pt x="268029" y="293327"/>
                  <a:pt x="266232" y="292245"/>
                  <a:pt x="265873" y="290802"/>
                </a:cubicBezTo>
                <a:lnTo>
                  <a:pt x="247909" y="242455"/>
                </a:lnTo>
                <a:cubicBezTo>
                  <a:pt x="247550" y="241733"/>
                  <a:pt x="247550" y="241373"/>
                  <a:pt x="247550" y="240651"/>
                </a:cubicBezTo>
                <a:lnTo>
                  <a:pt x="247550" y="38966"/>
                </a:lnTo>
                <a:cubicBezTo>
                  <a:pt x="239286" y="40770"/>
                  <a:pt x="232819" y="47264"/>
                  <a:pt x="232819" y="54480"/>
                </a:cubicBezTo>
                <a:lnTo>
                  <a:pt x="232819" y="115094"/>
                </a:lnTo>
                <a:cubicBezTo>
                  <a:pt x="232819" y="117980"/>
                  <a:pt x="231023" y="119423"/>
                  <a:pt x="228867" y="119423"/>
                </a:cubicBezTo>
                <a:cubicBezTo>
                  <a:pt x="225993" y="119423"/>
                  <a:pt x="223837" y="117980"/>
                  <a:pt x="223837" y="115094"/>
                </a:cubicBezTo>
                <a:lnTo>
                  <a:pt x="223837" y="54480"/>
                </a:lnTo>
                <a:cubicBezTo>
                  <a:pt x="223837" y="41131"/>
                  <a:pt x="236053" y="30668"/>
                  <a:pt x="250783" y="29585"/>
                </a:cubicBezTo>
                <a:lnTo>
                  <a:pt x="255813" y="27420"/>
                </a:lnTo>
                <a:lnTo>
                  <a:pt x="255813" y="7937"/>
                </a:lnTo>
                <a:cubicBezTo>
                  <a:pt x="255813" y="6494"/>
                  <a:pt x="256891" y="4690"/>
                  <a:pt x="258687" y="3969"/>
                </a:cubicBezTo>
                <a:lnTo>
                  <a:pt x="261921" y="2526"/>
                </a:lnTo>
                <a:close/>
                <a:moveTo>
                  <a:pt x="28036" y="0"/>
                </a:moveTo>
                <a:lnTo>
                  <a:pt x="181155" y="0"/>
                </a:lnTo>
                <a:cubicBezTo>
                  <a:pt x="196611" y="0"/>
                  <a:pt x="209191" y="12591"/>
                  <a:pt x="209191" y="28059"/>
                </a:cubicBezTo>
                <a:lnTo>
                  <a:pt x="209191" y="263681"/>
                </a:lnTo>
                <a:cubicBezTo>
                  <a:pt x="209191" y="279150"/>
                  <a:pt x="196611" y="291740"/>
                  <a:pt x="181155" y="291740"/>
                </a:cubicBezTo>
                <a:lnTo>
                  <a:pt x="28036" y="291740"/>
                </a:lnTo>
                <a:cubicBezTo>
                  <a:pt x="12221" y="291740"/>
                  <a:pt x="0" y="279150"/>
                  <a:pt x="0" y="263681"/>
                </a:cubicBezTo>
                <a:lnTo>
                  <a:pt x="0" y="28059"/>
                </a:lnTo>
                <a:cubicBezTo>
                  <a:pt x="0" y="12591"/>
                  <a:pt x="12221" y="0"/>
                  <a:pt x="28036" y="0"/>
                </a:cubicBezTo>
                <a:close/>
              </a:path>
            </a:pathLst>
          </a:custGeom>
          <a:solidFill>
            <a:schemeClr val="accent2"/>
          </a:solidFill>
          <a:ln>
            <a:noFill/>
          </a:ln>
          <a:effectLst/>
        </p:spPr>
        <p:txBody>
          <a:bodyPr anchor="ctr"/>
          <a:lstStyle/>
          <a:p>
            <a:endParaRPr lang="en-US" sz="900" dirty="0">
              <a:latin typeface="Lato Light" panose="020F0502020204030203" pitchFamily="34" charset="0"/>
            </a:endParaRPr>
          </a:p>
        </p:txBody>
      </p:sp>
      <p:sp>
        <p:nvSpPr>
          <p:cNvPr id="22" name="Oval 21">
            <a:extLst>
              <a:ext uri="{FF2B5EF4-FFF2-40B4-BE49-F238E27FC236}">
                <a16:creationId xmlns:a16="http://schemas.microsoft.com/office/drawing/2014/main" id="{E9B9E6F5-06EF-5945-8789-29FE20E5FBD6}"/>
              </a:ext>
            </a:extLst>
          </p:cNvPr>
          <p:cNvSpPr/>
          <p:nvPr/>
        </p:nvSpPr>
        <p:spPr>
          <a:xfrm>
            <a:off x="5664926" y="1454876"/>
            <a:ext cx="862149" cy="862149"/>
          </a:xfrm>
          <a:prstGeom prst="ellipse">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Freeform 988">
            <a:extLst>
              <a:ext uri="{FF2B5EF4-FFF2-40B4-BE49-F238E27FC236}">
                <a16:creationId xmlns:a16="http://schemas.microsoft.com/office/drawing/2014/main" id="{72A6817E-FADD-6E41-9A64-D794C4265406}"/>
              </a:ext>
            </a:extLst>
          </p:cNvPr>
          <p:cNvSpPr>
            <a:spLocks noChangeAspect="1" noChangeArrowheads="1"/>
          </p:cNvSpPr>
          <p:nvPr/>
        </p:nvSpPr>
        <p:spPr bwMode="auto">
          <a:xfrm>
            <a:off x="5852780" y="1638766"/>
            <a:ext cx="486439" cy="486439"/>
          </a:xfrm>
          <a:custGeom>
            <a:avLst/>
            <a:gdLst>
              <a:gd name="T0" fmla="*/ 988524 w 291741"/>
              <a:gd name="T1" fmla="*/ 1657425 h 291740"/>
              <a:gd name="T2" fmla="*/ 49993 w 291741"/>
              <a:gd name="T3" fmla="*/ 1550033 h 291740"/>
              <a:gd name="T4" fmla="*/ 1708686 w 291741"/>
              <a:gd name="T5" fmla="*/ 1630479 h 291740"/>
              <a:gd name="T6" fmla="*/ 67397 w 291741"/>
              <a:gd name="T7" fmla="*/ 1495693 h 291740"/>
              <a:gd name="T8" fmla="*/ 342968 w 291741"/>
              <a:gd name="T9" fmla="*/ 959381 h 291740"/>
              <a:gd name="T10" fmla="*/ 342968 w 291741"/>
              <a:gd name="T11" fmla="*/ 1014636 h 291740"/>
              <a:gd name="T12" fmla="*/ 902255 w 291741"/>
              <a:gd name="T13" fmla="*/ 786695 h 291740"/>
              <a:gd name="T14" fmla="*/ 479676 w 291741"/>
              <a:gd name="T15" fmla="*/ 813256 h 291740"/>
              <a:gd name="T16" fmla="*/ 410302 w 291741"/>
              <a:gd name="T17" fmla="*/ 813256 h 291740"/>
              <a:gd name="T18" fmla="*/ 343356 w 291741"/>
              <a:gd name="T19" fmla="*/ 786695 h 291740"/>
              <a:gd name="T20" fmla="*/ 850109 w 291741"/>
              <a:gd name="T21" fmla="*/ 659759 h 291740"/>
              <a:gd name="T22" fmla="*/ 343356 w 291741"/>
              <a:gd name="T23" fmla="*/ 604408 h 291740"/>
              <a:gd name="T24" fmla="*/ 343356 w 291741"/>
              <a:gd name="T25" fmla="*/ 659759 h 291740"/>
              <a:gd name="T26" fmla="*/ 1291906 w 291741"/>
              <a:gd name="T27" fmla="*/ 639080 h 291740"/>
              <a:gd name="T28" fmla="*/ 1374502 w 291741"/>
              <a:gd name="T29" fmla="*/ 498872 h 291740"/>
              <a:gd name="T30" fmla="*/ 1374502 w 291741"/>
              <a:gd name="T31" fmla="*/ 498872 h 291740"/>
              <a:gd name="T32" fmla="*/ 902415 w 291741"/>
              <a:gd name="T33" fmla="*/ 487073 h 291740"/>
              <a:gd name="T34" fmla="*/ 342875 w 291741"/>
              <a:gd name="T35" fmla="*/ 431715 h 291740"/>
              <a:gd name="T36" fmla="*/ 342875 w 291741"/>
              <a:gd name="T37" fmla="*/ 487073 h 291740"/>
              <a:gd name="T38" fmla="*/ 1330381 w 291741"/>
              <a:gd name="T39" fmla="*/ 409878 h 291740"/>
              <a:gd name="T40" fmla="*/ 1171660 w 291741"/>
              <a:gd name="T41" fmla="*/ 379525 h 291740"/>
              <a:gd name="T42" fmla="*/ 1173826 w 291741"/>
              <a:gd name="T43" fmla="*/ 565985 h 291740"/>
              <a:gd name="T44" fmla="*/ 1052077 w 291741"/>
              <a:gd name="T45" fmla="*/ 670047 h 291740"/>
              <a:gd name="T46" fmla="*/ 1184704 w 291741"/>
              <a:gd name="T47" fmla="*/ 756771 h 291740"/>
              <a:gd name="T48" fmla="*/ 1282543 w 291741"/>
              <a:gd name="T49" fmla="*/ 826162 h 291740"/>
              <a:gd name="T50" fmla="*/ 1412990 w 291741"/>
              <a:gd name="T51" fmla="*/ 960570 h 291740"/>
              <a:gd name="T52" fmla="*/ 1504304 w 291741"/>
              <a:gd name="T53" fmla="*/ 830491 h 291740"/>
              <a:gd name="T54" fmla="*/ 1573874 w 291741"/>
              <a:gd name="T55" fmla="*/ 730756 h 291740"/>
              <a:gd name="T56" fmla="*/ 1708678 w 291741"/>
              <a:gd name="T57" fmla="*/ 635361 h 291740"/>
              <a:gd name="T58" fmla="*/ 1573874 w 291741"/>
              <a:gd name="T59" fmla="*/ 535632 h 291740"/>
              <a:gd name="T60" fmla="*/ 1504304 w 291741"/>
              <a:gd name="T61" fmla="*/ 438067 h 291740"/>
              <a:gd name="T62" fmla="*/ 1412990 w 291741"/>
              <a:gd name="T63" fmla="*/ 305818 h 291740"/>
              <a:gd name="T64" fmla="*/ 1463003 w 291741"/>
              <a:gd name="T65" fmla="*/ 279783 h 291740"/>
              <a:gd name="T66" fmla="*/ 1602143 w 291741"/>
              <a:gd name="T67" fmla="*/ 323151 h 291740"/>
              <a:gd name="T68" fmla="*/ 1630408 w 291741"/>
              <a:gd name="T69" fmla="*/ 533456 h 291740"/>
              <a:gd name="T70" fmla="*/ 1758684 w 291741"/>
              <a:gd name="T71" fmla="*/ 696063 h 291740"/>
              <a:gd name="T72" fmla="*/ 1689112 w 291741"/>
              <a:gd name="T73" fmla="*/ 826162 h 291740"/>
              <a:gd name="T74" fmla="*/ 1484734 w 291741"/>
              <a:gd name="T75" fmla="*/ 882519 h 291740"/>
              <a:gd name="T76" fmla="*/ 1378211 w 291741"/>
              <a:gd name="T77" fmla="*/ 1014768 h 291740"/>
              <a:gd name="T78" fmla="*/ 1273842 w 291741"/>
              <a:gd name="T79" fmla="*/ 882519 h 291740"/>
              <a:gd name="T80" fmla="*/ 1069474 w 291741"/>
              <a:gd name="T81" fmla="*/ 826162 h 291740"/>
              <a:gd name="T82" fmla="*/ 1002070 w 291741"/>
              <a:gd name="T83" fmla="*/ 696063 h 291740"/>
              <a:gd name="T84" fmla="*/ 1128177 w 291741"/>
              <a:gd name="T85" fmla="*/ 533456 h 291740"/>
              <a:gd name="T86" fmla="*/ 1158612 w 291741"/>
              <a:gd name="T87" fmla="*/ 323151 h 291740"/>
              <a:gd name="T88" fmla="*/ 1295583 w 291741"/>
              <a:gd name="T89" fmla="*/ 279783 h 291740"/>
              <a:gd name="T90" fmla="*/ 1024283 w 291741"/>
              <a:gd name="T91" fmla="*/ 276005 h 291740"/>
              <a:gd name="T92" fmla="*/ 861406 w 291741"/>
              <a:gd name="T93" fmla="*/ 249437 h 291740"/>
              <a:gd name="T94" fmla="*/ 730070 w 291741"/>
              <a:gd name="T95" fmla="*/ 304788 h 291740"/>
              <a:gd name="T96" fmla="*/ 343356 w 291741"/>
              <a:gd name="T97" fmla="*/ 249437 h 291740"/>
              <a:gd name="T98" fmla="*/ 343356 w 291741"/>
              <a:gd name="T99" fmla="*/ 304788 h 291740"/>
              <a:gd name="T100" fmla="*/ 1484770 w 291741"/>
              <a:gd name="T101" fmla="*/ 0 h 291740"/>
              <a:gd name="T102" fmla="*/ 1567384 w 291741"/>
              <a:gd name="T103" fmla="*/ 236966 h 291740"/>
              <a:gd name="T104" fmla="*/ 193477 w 291741"/>
              <a:gd name="T105" fmla="*/ 132605 h 291740"/>
              <a:gd name="T106" fmla="*/ 1593468 w 291741"/>
              <a:gd name="T107" fmla="*/ 995679 h 291740"/>
              <a:gd name="T108" fmla="*/ 1763035 w 291741"/>
              <a:gd name="T109" fmla="*/ 1521775 h 291740"/>
              <a:gd name="T110" fmla="*/ 0 w 291741"/>
              <a:gd name="T111" fmla="*/ 1630479 h 291740"/>
              <a:gd name="T112" fmla="*/ 141309 w 291741"/>
              <a:gd name="T113" fmla="*/ 132605 h 2917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91741" h="291740">
                <a:moveTo>
                  <a:pt x="128161" y="265112"/>
                </a:moveTo>
                <a:lnTo>
                  <a:pt x="163577" y="265112"/>
                </a:lnTo>
                <a:cubicBezTo>
                  <a:pt x="166106" y="265112"/>
                  <a:pt x="167913" y="267017"/>
                  <a:pt x="167913" y="270065"/>
                </a:cubicBezTo>
                <a:cubicBezTo>
                  <a:pt x="167913" y="272732"/>
                  <a:pt x="166106" y="274256"/>
                  <a:pt x="163577" y="274256"/>
                </a:cubicBezTo>
                <a:lnTo>
                  <a:pt x="128161" y="274256"/>
                </a:lnTo>
                <a:cubicBezTo>
                  <a:pt x="125632" y="274256"/>
                  <a:pt x="123825" y="272732"/>
                  <a:pt x="123825" y="270065"/>
                </a:cubicBezTo>
                <a:cubicBezTo>
                  <a:pt x="123825" y="267017"/>
                  <a:pt x="125632" y="265112"/>
                  <a:pt x="128161" y="265112"/>
                </a:cubicBezTo>
                <a:close/>
                <a:moveTo>
                  <a:pt x="8274" y="256487"/>
                </a:moveTo>
                <a:lnTo>
                  <a:pt x="8274" y="269797"/>
                </a:lnTo>
                <a:cubicBezTo>
                  <a:pt x="8274" y="276632"/>
                  <a:pt x="14389" y="282747"/>
                  <a:pt x="21943" y="282747"/>
                </a:cubicBezTo>
                <a:lnTo>
                  <a:pt x="269797" y="282747"/>
                </a:lnTo>
                <a:cubicBezTo>
                  <a:pt x="276632" y="282747"/>
                  <a:pt x="282747" y="276632"/>
                  <a:pt x="282747" y="269797"/>
                </a:cubicBezTo>
                <a:lnTo>
                  <a:pt x="282747" y="256487"/>
                </a:lnTo>
                <a:lnTo>
                  <a:pt x="8274" y="256487"/>
                </a:lnTo>
                <a:close/>
                <a:moveTo>
                  <a:pt x="30217" y="209003"/>
                </a:moveTo>
                <a:lnTo>
                  <a:pt x="11151" y="247494"/>
                </a:lnTo>
                <a:lnTo>
                  <a:pt x="280229" y="247494"/>
                </a:lnTo>
                <a:lnTo>
                  <a:pt x="261164" y="209003"/>
                </a:lnTo>
                <a:lnTo>
                  <a:pt x="30217" y="209003"/>
                </a:lnTo>
                <a:close/>
                <a:moveTo>
                  <a:pt x="56753" y="158750"/>
                </a:moveTo>
                <a:lnTo>
                  <a:pt x="117872" y="158750"/>
                </a:lnTo>
                <a:cubicBezTo>
                  <a:pt x="120055" y="158750"/>
                  <a:pt x="121874" y="161036"/>
                  <a:pt x="121874" y="163703"/>
                </a:cubicBezTo>
                <a:cubicBezTo>
                  <a:pt x="121874" y="166370"/>
                  <a:pt x="120055" y="167894"/>
                  <a:pt x="117872" y="167894"/>
                </a:cubicBezTo>
                <a:lnTo>
                  <a:pt x="56753" y="167894"/>
                </a:lnTo>
                <a:cubicBezTo>
                  <a:pt x="54207" y="167894"/>
                  <a:pt x="52388" y="166370"/>
                  <a:pt x="52388" y="163703"/>
                </a:cubicBezTo>
                <a:cubicBezTo>
                  <a:pt x="52388" y="161036"/>
                  <a:pt x="54207" y="158750"/>
                  <a:pt x="56753" y="158750"/>
                </a:cubicBezTo>
                <a:close/>
                <a:moveTo>
                  <a:pt x="83700" y="130175"/>
                </a:moveTo>
                <a:lnTo>
                  <a:pt x="149302" y="130175"/>
                </a:lnTo>
                <a:cubicBezTo>
                  <a:pt x="151825" y="130175"/>
                  <a:pt x="153627" y="132007"/>
                  <a:pt x="153627" y="134571"/>
                </a:cubicBezTo>
                <a:cubicBezTo>
                  <a:pt x="153627" y="137136"/>
                  <a:pt x="151825" y="139334"/>
                  <a:pt x="149302" y="139334"/>
                </a:cubicBezTo>
                <a:lnTo>
                  <a:pt x="83700" y="139334"/>
                </a:lnTo>
                <a:cubicBezTo>
                  <a:pt x="81537" y="139334"/>
                  <a:pt x="79375" y="137136"/>
                  <a:pt x="79375" y="134571"/>
                </a:cubicBezTo>
                <a:cubicBezTo>
                  <a:pt x="79375" y="132007"/>
                  <a:pt x="81537" y="130175"/>
                  <a:pt x="83700" y="130175"/>
                </a:cubicBezTo>
                <a:close/>
                <a:moveTo>
                  <a:pt x="56818" y="130175"/>
                </a:moveTo>
                <a:lnTo>
                  <a:pt x="63094" y="130175"/>
                </a:lnTo>
                <a:cubicBezTo>
                  <a:pt x="65678" y="130175"/>
                  <a:pt x="67894" y="132007"/>
                  <a:pt x="67894" y="134571"/>
                </a:cubicBezTo>
                <a:cubicBezTo>
                  <a:pt x="67894" y="137136"/>
                  <a:pt x="65678" y="139334"/>
                  <a:pt x="63094" y="139334"/>
                </a:cubicBezTo>
                <a:lnTo>
                  <a:pt x="56818" y="139334"/>
                </a:lnTo>
                <a:cubicBezTo>
                  <a:pt x="54234" y="139334"/>
                  <a:pt x="52388" y="137136"/>
                  <a:pt x="52388" y="134571"/>
                </a:cubicBezTo>
                <a:cubicBezTo>
                  <a:pt x="52388" y="132007"/>
                  <a:pt x="54234" y="130175"/>
                  <a:pt x="56818" y="130175"/>
                </a:cubicBezTo>
                <a:close/>
                <a:moveTo>
                  <a:pt x="83676" y="100012"/>
                </a:moveTo>
                <a:lnTo>
                  <a:pt x="140673" y="100012"/>
                </a:lnTo>
                <a:cubicBezTo>
                  <a:pt x="143182" y="100012"/>
                  <a:pt x="145691" y="102210"/>
                  <a:pt x="145691" y="104775"/>
                </a:cubicBezTo>
                <a:cubicBezTo>
                  <a:pt x="145691" y="106606"/>
                  <a:pt x="143182" y="109171"/>
                  <a:pt x="140673" y="109171"/>
                </a:cubicBezTo>
                <a:lnTo>
                  <a:pt x="83676" y="109171"/>
                </a:lnTo>
                <a:cubicBezTo>
                  <a:pt x="81526" y="109171"/>
                  <a:pt x="79375" y="106606"/>
                  <a:pt x="79375" y="104775"/>
                </a:cubicBezTo>
                <a:cubicBezTo>
                  <a:pt x="79375" y="102210"/>
                  <a:pt x="81526" y="100012"/>
                  <a:pt x="83676" y="100012"/>
                </a:cubicBezTo>
                <a:close/>
                <a:moveTo>
                  <a:pt x="56818" y="100012"/>
                </a:moveTo>
                <a:lnTo>
                  <a:pt x="63094" y="100012"/>
                </a:lnTo>
                <a:cubicBezTo>
                  <a:pt x="65678" y="100012"/>
                  <a:pt x="67894" y="102210"/>
                  <a:pt x="67894" y="104775"/>
                </a:cubicBezTo>
                <a:cubicBezTo>
                  <a:pt x="67894" y="106606"/>
                  <a:pt x="65678" y="109171"/>
                  <a:pt x="63094" y="109171"/>
                </a:cubicBezTo>
                <a:lnTo>
                  <a:pt x="56818" y="109171"/>
                </a:lnTo>
                <a:cubicBezTo>
                  <a:pt x="54234" y="109171"/>
                  <a:pt x="52388" y="106606"/>
                  <a:pt x="52388" y="104775"/>
                </a:cubicBezTo>
                <a:cubicBezTo>
                  <a:pt x="52388" y="102210"/>
                  <a:pt x="54234" y="100012"/>
                  <a:pt x="56818" y="100012"/>
                </a:cubicBezTo>
                <a:close/>
                <a:moveTo>
                  <a:pt x="227447" y="91250"/>
                </a:moveTo>
                <a:cubicBezTo>
                  <a:pt x="219894" y="91250"/>
                  <a:pt x="213780" y="97775"/>
                  <a:pt x="213780" y="105750"/>
                </a:cubicBezTo>
                <a:cubicBezTo>
                  <a:pt x="213780" y="113000"/>
                  <a:pt x="219894" y="119525"/>
                  <a:pt x="227447" y="119525"/>
                </a:cubicBezTo>
                <a:cubicBezTo>
                  <a:pt x="235360" y="119525"/>
                  <a:pt x="241474" y="113000"/>
                  <a:pt x="241474" y="105750"/>
                </a:cubicBezTo>
                <a:cubicBezTo>
                  <a:pt x="241474" y="97775"/>
                  <a:pt x="235360" y="91250"/>
                  <a:pt x="227447" y="91250"/>
                </a:cubicBezTo>
                <a:close/>
                <a:moveTo>
                  <a:pt x="227447" y="82550"/>
                </a:moveTo>
                <a:cubicBezTo>
                  <a:pt x="240035" y="82550"/>
                  <a:pt x="250466" y="93062"/>
                  <a:pt x="250466" y="105750"/>
                </a:cubicBezTo>
                <a:cubicBezTo>
                  <a:pt x="250466" y="118437"/>
                  <a:pt x="240035" y="128225"/>
                  <a:pt x="227447" y="128225"/>
                </a:cubicBezTo>
                <a:cubicBezTo>
                  <a:pt x="215219" y="128225"/>
                  <a:pt x="204788" y="118437"/>
                  <a:pt x="204788" y="105750"/>
                </a:cubicBezTo>
                <a:cubicBezTo>
                  <a:pt x="204788" y="93062"/>
                  <a:pt x="215219" y="82550"/>
                  <a:pt x="227447" y="82550"/>
                </a:cubicBezTo>
                <a:close/>
                <a:moveTo>
                  <a:pt x="114198" y="71437"/>
                </a:moveTo>
                <a:lnTo>
                  <a:pt x="149328" y="71437"/>
                </a:lnTo>
                <a:cubicBezTo>
                  <a:pt x="151837" y="71437"/>
                  <a:pt x="153629" y="73635"/>
                  <a:pt x="153629" y="75833"/>
                </a:cubicBezTo>
                <a:cubicBezTo>
                  <a:pt x="153629" y="78398"/>
                  <a:pt x="151837" y="80596"/>
                  <a:pt x="149328" y="80596"/>
                </a:cubicBezTo>
                <a:lnTo>
                  <a:pt x="114198" y="80596"/>
                </a:lnTo>
                <a:cubicBezTo>
                  <a:pt x="111689" y="80596"/>
                  <a:pt x="109538" y="78398"/>
                  <a:pt x="109538" y="75833"/>
                </a:cubicBezTo>
                <a:cubicBezTo>
                  <a:pt x="109538" y="73635"/>
                  <a:pt x="111689" y="71437"/>
                  <a:pt x="114198" y="71437"/>
                </a:cubicBezTo>
                <a:close/>
                <a:moveTo>
                  <a:pt x="56738" y="71437"/>
                </a:moveTo>
                <a:lnTo>
                  <a:pt x="93350" y="71437"/>
                </a:lnTo>
                <a:cubicBezTo>
                  <a:pt x="96250" y="71437"/>
                  <a:pt x="98062" y="73635"/>
                  <a:pt x="98062" y="75833"/>
                </a:cubicBezTo>
                <a:cubicBezTo>
                  <a:pt x="98062" y="78398"/>
                  <a:pt x="96250" y="80596"/>
                  <a:pt x="93350" y="80596"/>
                </a:cubicBezTo>
                <a:lnTo>
                  <a:pt x="56738" y="80596"/>
                </a:lnTo>
                <a:cubicBezTo>
                  <a:pt x="54200" y="80596"/>
                  <a:pt x="52388" y="78398"/>
                  <a:pt x="52388" y="75833"/>
                </a:cubicBezTo>
                <a:cubicBezTo>
                  <a:pt x="52388" y="73635"/>
                  <a:pt x="54200" y="71437"/>
                  <a:pt x="56738" y="71437"/>
                </a:cubicBezTo>
                <a:close/>
                <a:moveTo>
                  <a:pt x="222664" y="50603"/>
                </a:moveTo>
                <a:lnTo>
                  <a:pt x="220146" y="67823"/>
                </a:lnTo>
                <a:cubicBezTo>
                  <a:pt x="219786" y="69258"/>
                  <a:pt x="218347" y="70693"/>
                  <a:pt x="216908" y="71052"/>
                </a:cubicBezTo>
                <a:cubicBezTo>
                  <a:pt x="215109" y="71411"/>
                  <a:pt x="214029" y="72128"/>
                  <a:pt x="212231" y="72846"/>
                </a:cubicBezTo>
                <a:cubicBezTo>
                  <a:pt x="210791" y="73922"/>
                  <a:pt x="208993" y="73922"/>
                  <a:pt x="207913" y="72487"/>
                </a:cubicBezTo>
                <a:lnTo>
                  <a:pt x="193882" y="62800"/>
                </a:lnTo>
                <a:cubicBezTo>
                  <a:pt x="190644" y="65312"/>
                  <a:pt x="188125" y="67823"/>
                  <a:pt x="185967" y="71052"/>
                </a:cubicBezTo>
                <a:lnTo>
                  <a:pt x="196040" y="84326"/>
                </a:lnTo>
                <a:cubicBezTo>
                  <a:pt x="196760" y="86120"/>
                  <a:pt x="196760" y="87555"/>
                  <a:pt x="196040" y="89349"/>
                </a:cubicBezTo>
                <a:cubicBezTo>
                  <a:pt x="195680" y="90425"/>
                  <a:pt x="194961" y="92219"/>
                  <a:pt x="194241" y="93654"/>
                </a:cubicBezTo>
                <a:cubicBezTo>
                  <a:pt x="193882" y="94730"/>
                  <a:pt x="192443" y="96524"/>
                  <a:pt x="190644" y="96524"/>
                </a:cubicBezTo>
                <a:lnTo>
                  <a:pt x="174094" y="99035"/>
                </a:lnTo>
                <a:cubicBezTo>
                  <a:pt x="173734" y="100829"/>
                  <a:pt x="173734" y="102981"/>
                  <a:pt x="173734" y="105134"/>
                </a:cubicBezTo>
                <a:cubicBezTo>
                  <a:pt x="173734" y="106569"/>
                  <a:pt x="173734" y="108721"/>
                  <a:pt x="174094" y="110874"/>
                </a:cubicBezTo>
                <a:lnTo>
                  <a:pt x="190644" y="113026"/>
                </a:lnTo>
                <a:cubicBezTo>
                  <a:pt x="192443" y="113744"/>
                  <a:pt x="193882" y="114820"/>
                  <a:pt x="194241" y="116255"/>
                </a:cubicBezTo>
                <a:cubicBezTo>
                  <a:pt x="194961" y="117690"/>
                  <a:pt x="195680" y="119125"/>
                  <a:pt x="196040" y="120919"/>
                </a:cubicBezTo>
                <a:cubicBezTo>
                  <a:pt x="196760" y="122354"/>
                  <a:pt x="196760" y="123789"/>
                  <a:pt x="196040" y="125224"/>
                </a:cubicBezTo>
                <a:lnTo>
                  <a:pt x="185967" y="139216"/>
                </a:lnTo>
                <a:cubicBezTo>
                  <a:pt x="188125" y="142086"/>
                  <a:pt x="190644" y="144956"/>
                  <a:pt x="193882" y="147108"/>
                </a:cubicBezTo>
                <a:lnTo>
                  <a:pt x="207913" y="137063"/>
                </a:lnTo>
                <a:cubicBezTo>
                  <a:pt x="208993" y="135987"/>
                  <a:pt x="210791" y="135987"/>
                  <a:pt x="212231" y="136705"/>
                </a:cubicBezTo>
                <a:cubicBezTo>
                  <a:pt x="214029" y="137422"/>
                  <a:pt x="215109" y="138498"/>
                  <a:pt x="216908" y="138857"/>
                </a:cubicBezTo>
                <a:cubicBezTo>
                  <a:pt x="218347" y="139216"/>
                  <a:pt x="219786" y="140651"/>
                  <a:pt x="220146" y="142445"/>
                </a:cubicBezTo>
                <a:lnTo>
                  <a:pt x="222664" y="158947"/>
                </a:lnTo>
                <a:cubicBezTo>
                  <a:pt x="226262" y="159306"/>
                  <a:pt x="230219" y="159306"/>
                  <a:pt x="233817" y="158947"/>
                </a:cubicBezTo>
                <a:lnTo>
                  <a:pt x="236695" y="142445"/>
                </a:lnTo>
                <a:cubicBezTo>
                  <a:pt x="236695" y="140651"/>
                  <a:pt x="238134" y="139216"/>
                  <a:pt x="239573" y="138857"/>
                </a:cubicBezTo>
                <a:cubicBezTo>
                  <a:pt x="241372" y="138498"/>
                  <a:pt x="242811" y="137422"/>
                  <a:pt x="243891" y="136705"/>
                </a:cubicBezTo>
                <a:cubicBezTo>
                  <a:pt x="245689" y="135987"/>
                  <a:pt x="247488" y="135987"/>
                  <a:pt x="248927" y="137422"/>
                </a:cubicBezTo>
                <a:lnTo>
                  <a:pt x="262959" y="147108"/>
                </a:lnTo>
                <a:cubicBezTo>
                  <a:pt x="265477" y="144956"/>
                  <a:pt x="267995" y="142086"/>
                  <a:pt x="270514" y="139216"/>
                </a:cubicBezTo>
                <a:lnTo>
                  <a:pt x="260800" y="125224"/>
                </a:lnTo>
                <a:cubicBezTo>
                  <a:pt x="259361" y="123789"/>
                  <a:pt x="259361" y="122354"/>
                  <a:pt x="260440" y="120919"/>
                </a:cubicBezTo>
                <a:cubicBezTo>
                  <a:pt x="261160" y="119125"/>
                  <a:pt x="261520" y="117690"/>
                  <a:pt x="261879" y="116255"/>
                </a:cubicBezTo>
                <a:cubicBezTo>
                  <a:pt x="262959" y="114820"/>
                  <a:pt x="264038" y="113744"/>
                  <a:pt x="265477" y="113026"/>
                </a:cubicBezTo>
                <a:lnTo>
                  <a:pt x="282386" y="110874"/>
                </a:lnTo>
                <a:cubicBezTo>
                  <a:pt x="282746" y="108721"/>
                  <a:pt x="282746" y="106569"/>
                  <a:pt x="282746" y="105134"/>
                </a:cubicBezTo>
                <a:cubicBezTo>
                  <a:pt x="282746" y="102981"/>
                  <a:pt x="282746" y="100829"/>
                  <a:pt x="282386" y="99035"/>
                </a:cubicBezTo>
                <a:lnTo>
                  <a:pt x="265477" y="96524"/>
                </a:lnTo>
                <a:cubicBezTo>
                  <a:pt x="264038" y="96524"/>
                  <a:pt x="262959" y="94730"/>
                  <a:pt x="261879" y="93654"/>
                </a:cubicBezTo>
                <a:cubicBezTo>
                  <a:pt x="261520" y="92219"/>
                  <a:pt x="261160" y="90425"/>
                  <a:pt x="260440" y="88631"/>
                </a:cubicBezTo>
                <a:cubicBezTo>
                  <a:pt x="259361" y="87555"/>
                  <a:pt x="260080" y="86120"/>
                  <a:pt x="260800" y="84326"/>
                </a:cubicBezTo>
                <a:lnTo>
                  <a:pt x="270514" y="71052"/>
                </a:lnTo>
                <a:cubicBezTo>
                  <a:pt x="267995" y="67823"/>
                  <a:pt x="265477" y="65312"/>
                  <a:pt x="262959" y="62800"/>
                </a:cubicBezTo>
                <a:lnTo>
                  <a:pt x="248927" y="72487"/>
                </a:lnTo>
                <a:cubicBezTo>
                  <a:pt x="247488" y="73922"/>
                  <a:pt x="245689" y="73922"/>
                  <a:pt x="243891" y="72846"/>
                </a:cubicBezTo>
                <a:cubicBezTo>
                  <a:pt x="242811" y="72128"/>
                  <a:pt x="241372" y="71411"/>
                  <a:pt x="239573" y="71052"/>
                </a:cubicBezTo>
                <a:cubicBezTo>
                  <a:pt x="238134" y="70693"/>
                  <a:pt x="236695" y="69258"/>
                  <a:pt x="236695" y="67823"/>
                </a:cubicBezTo>
                <a:lnTo>
                  <a:pt x="233817" y="50603"/>
                </a:lnTo>
                <a:cubicBezTo>
                  <a:pt x="230219" y="50603"/>
                  <a:pt x="226262" y="50603"/>
                  <a:pt x="222664" y="50603"/>
                </a:cubicBezTo>
                <a:close/>
                <a:moveTo>
                  <a:pt x="217987" y="42351"/>
                </a:moveTo>
                <a:cubicBezTo>
                  <a:pt x="224823" y="41275"/>
                  <a:pt x="232018" y="41275"/>
                  <a:pt x="238494" y="42351"/>
                </a:cubicBezTo>
                <a:cubicBezTo>
                  <a:pt x="240293" y="43069"/>
                  <a:pt x="241732" y="44145"/>
                  <a:pt x="242092" y="46298"/>
                </a:cubicBezTo>
                <a:lnTo>
                  <a:pt x="244970" y="63518"/>
                </a:lnTo>
                <a:cubicBezTo>
                  <a:pt x="245330" y="63518"/>
                  <a:pt x="245330" y="63877"/>
                  <a:pt x="245689" y="63877"/>
                </a:cubicBezTo>
                <a:lnTo>
                  <a:pt x="260080" y="53473"/>
                </a:lnTo>
                <a:cubicBezTo>
                  <a:pt x="261520" y="52396"/>
                  <a:pt x="263678" y="52396"/>
                  <a:pt x="265117" y="53473"/>
                </a:cubicBezTo>
                <a:cubicBezTo>
                  <a:pt x="270874" y="57419"/>
                  <a:pt x="275910" y="62442"/>
                  <a:pt x="279508" y="68182"/>
                </a:cubicBezTo>
                <a:cubicBezTo>
                  <a:pt x="280587" y="69617"/>
                  <a:pt x="280587" y="71769"/>
                  <a:pt x="279508" y="73204"/>
                </a:cubicBezTo>
                <a:lnTo>
                  <a:pt x="269435" y="87555"/>
                </a:lnTo>
                <a:cubicBezTo>
                  <a:pt x="269435" y="87555"/>
                  <a:pt x="269794" y="87913"/>
                  <a:pt x="269794" y="88272"/>
                </a:cubicBezTo>
                <a:lnTo>
                  <a:pt x="286704" y="90784"/>
                </a:lnTo>
                <a:cubicBezTo>
                  <a:pt x="288862" y="91142"/>
                  <a:pt x="290301" y="92936"/>
                  <a:pt x="291021" y="94371"/>
                </a:cubicBezTo>
                <a:cubicBezTo>
                  <a:pt x="291381" y="98317"/>
                  <a:pt x="291740" y="101546"/>
                  <a:pt x="291740" y="105134"/>
                </a:cubicBezTo>
                <a:cubicBezTo>
                  <a:pt x="291740" y="108363"/>
                  <a:pt x="291381" y="111950"/>
                  <a:pt x="291021" y="115179"/>
                </a:cubicBezTo>
                <a:cubicBezTo>
                  <a:pt x="290301" y="117332"/>
                  <a:pt x="288862" y="118408"/>
                  <a:pt x="286704" y="118767"/>
                </a:cubicBezTo>
                <a:lnTo>
                  <a:pt x="269794" y="121637"/>
                </a:lnTo>
                <a:cubicBezTo>
                  <a:pt x="269794" y="121637"/>
                  <a:pt x="269435" y="121995"/>
                  <a:pt x="269435" y="122354"/>
                </a:cubicBezTo>
                <a:lnTo>
                  <a:pt x="279508" y="136705"/>
                </a:lnTo>
                <a:cubicBezTo>
                  <a:pt x="280587" y="137781"/>
                  <a:pt x="280587" y="139933"/>
                  <a:pt x="279508" y="142086"/>
                </a:cubicBezTo>
                <a:cubicBezTo>
                  <a:pt x="275910" y="147108"/>
                  <a:pt x="270874" y="152131"/>
                  <a:pt x="265117" y="156077"/>
                </a:cubicBezTo>
                <a:cubicBezTo>
                  <a:pt x="263678" y="157512"/>
                  <a:pt x="261520" y="157512"/>
                  <a:pt x="260080" y="156077"/>
                </a:cubicBezTo>
                <a:lnTo>
                  <a:pt x="245689" y="146032"/>
                </a:lnTo>
                <a:cubicBezTo>
                  <a:pt x="245330" y="146032"/>
                  <a:pt x="245330" y="146032"/>
                  <a:pt x="244970" y="146032"/>
                </a:cubicBezTo>
                <a:lnTo>
                  <a:pt x="242092" y="163611"/>
                </a:lnTo>
                <a:cubicBezTo>
                  <a:pt x="241732" y="165405"/>
                  <a:pt x="240293" y="166840"/>
                  <a:pt x="238494" y="167558"/>
                </a:cubicBezTo>
                <a:cubicBezTo>
                  <a:pt x="235256" y="167916"/>
                  <a:pt x="231299" y="167916"/>
                  <a:pt x="228061" y="167916"/>
                </a:cubicBezTo>
                <a:cubicBezTo>
                  <a:pt x="224823" y="167916"/>
                  <a:pt x="221585" y="167916"/>
                  <a:pt x="217987" y="167558"/>
                </a:cubicBezTo>
                <a:cubicBezTo>
                  <a:pt x="215828" y="166840"/>
                  <a:pt x="214749" y="165405"/>
                  <a:pt x="214389" y="163611"/>
                </a:cubicBezTo>
                <a:lnTo>
                  <a:pt x="211511" y="146032"/>
                </a:lnTo>
                <a:cubicBezTo>
                  <a:pt x="211151" y="146032"/>
                  <a:pt x="211151" y="146032"/>
                  <a:pt x="210791" y="146032"/>
                </a:cubicBezTo>
                <a:lnTo>
                  <a:pt x="196400" y="156077"/>
                </a:lnTo>
                <a:cubicBezTo>
                  <a:pt x="194961" y="157512"/>
                  <a:pt x="192802" y="157512"/>
                  <a:pt x="191723" y="156077"/>
                </a:cubicBezTo>
                <a:cubicBezTo>
                  <a:pt x="185967" y="152131"/>
                  <a:pt x="180930" y="147108"/>
                  <a:pt x="176972" y="142086"/>
                </a:cubicBezTo>
                <a:cubicBezTo>
                  <a:pt x="175533" y="139933"/>
                  <a:pt x="175533" y="137781"/>
                  <a:pt x="176972" y="136705"/>
                </a:cubicBezTo>
                <a:lnTo>
                  <a:pt x="187046" y="122354"/>
                </a:lnTo>
                <a:cubicBezTo>
                  <a:pt x="187046" y="121995"/>
                  <a:pt x="187046" y="121637"/>
                  <a:pt x="186686" y="121637"/>
                </a:cubicBezTo>
                <a:lnTo>
                  <a:pt x="169417" y="118767"/>
                </a:lnTo>
                <a:cubicBezTo>
                  <a:pt x="167618" y="118408"/>
                  <a:pt x="165819" y="117332"/>
                  <a:pt x="165819" y="115179"/>
                </a:cubicBezTo>
                <a:cubicBezTo>
                  <a:pt x="165100" y="111950"/>
                  <a:pt x="165100" y="108363"/>
                  <a:pt x="165100" y="105134"/>
                </a:cubicBezTo>
                <a:cubicBezTo>
                  <a:pt x="165100" y="101546"/>
                  <a:pt x="165100" y="98317"/>
                  <a:pt x="165819" y="94371"/>
                </a:cubicBezTo>
                <a:cubicBezTo>
                  <a:pt x="165819" y="92936"/>
                  <a:pt x="167618" y="91142"/>
                  <a:pt x="169417" y="90784"/>
                </a:cubicBezTo>
                <a:lnTo>
                  <a:pt x="186686" y="88272"/>
                </a:lnTo>
                <a:cubicBezTo>
                  <a:pt x="187046" y="87913"/>
                  <a:pt x="187046" y="87555"/>
                  <a:pt x="187046" y="87555"/>
                </a:cubicBezTo>
                <a:lnTo>
                  <a:pt x="176972" y="73204"/>
                </a:lnTo>
                <a:cubicBezTo>
                  <a:pt x="175533" y="71769"/>
                  <a:pt x="175533" y="69617"/>
                  <a:pt x="176972" y="68182"/>
                </a:cubicBezTo>
                <a:cubicBezTo>
                  <a:pt x="180930" y="62442"/>
                  <a:pt x="185967" y="57419"/>
                  <a:pt x="191723" y="53473"/>
                </a:cubicBezTo>
                <a:cubicBezTo>
                  <a:pt x="192802" y="52396"/>
                  <a:pt x="194961" y="52396"/>
                  <a:pt x="196400" y="53473"/>
                </a:cubicBezTo>
                <a:lnTo>
                  <a:pt x="210791" y="63877"/>
                </a:lnTo>
                <a:cubicBezTo>
                  <a:pt x="211151" y="63877"/>
                  <a:pt x="211151" y="63518"/>
                  <a:pt x="211511" y="63518"/>
                </a:cubicBezTo>
                <a:lnTo>
                  <a:pt x="214389" y="46298"/>
                </a:lnTo>
                <a:cubicBezTo>
                  <a:pt x="214749" y="44145"/>
                  <a:pt x="215828" y="43069"/>
                  <a:pt x="217987" y="42351"/>
                </a:cubicBezTo>
                <a:close/>
                <a:moveTo>
                  <a:pt x="142543" y="41275"/>
                </a:moveTo>
                <a:lnTo>
                  <a:pt x="165063" y="41275"/>
                </a:lnTo>
                <a:cubicBezTo>
                  <a:pt x="167278" y="41275"/>
                  <a:pt x="169494" y="43473"/>
                  <a:pt x="169494" y="45671"/>
                </a:cubicBezTo>
                <a:cubicBezTo>
                  <a:pt x="169494" y="48236"/>
                  <a:pt x="167278" y="50434"/>
                  <a:pt x="165063" y="50434"/>
                </a:cubicBezTo>
                <a:lnTo>
                  <a:pt x="142543" y="50434"/>
                </a:lnTo>
                <a:cubicBezTo>
                  <a:pt x="139959" y="50434"/>
                  <a:pt x="138113" y="48236"/>
                  <a:pt x="138113" y="45671"/>
                </a:cubicBezTo>
                <a:cubicBezTo>
                  <a:pt x="138113" y="43473"/>
                  <a:pt x="139959" y="41275"/>
                  <a:pt x="142543" y="41275"/>
                </a:cubicBezTo>
                <a:close/>
                <a:moveTo>
                  <a:pt x="83624" y="41275"/>
                </a:moveTo>
                <a:lnTo>
                  <a:pt x="120809" y="41275"/>
                </a:lnTo>
                <a:cubicBezTo>
                  <a:pt x="123288" y="41275"/>
                  <a:pt x="125059" y="43473"/>
                  <a:pt x="125059" y="45671"/>
                </a:cubicBezTo>
                <a:cubicBezTo>
                  <a:pt x="125059" y="48236"/>
                  <a:pt x="123288" y="50434"/>
                  <a:pt x="120809" y="50434"/>
                </a:cubicBezTo>
                <a:lnTo>
                  <a:pt x="83624" y="50434"/>
                </a:lnTo>
                <a:cubicBezTo>
                  <a:pt x="81500" y="50434"/>
                  <a:pt x="79375" y="48236"/>
                  <a:pt x="79375" y="45671"/>
                </a:cubicBezTo>
                <a:cubicBezTo>
                  <a:pt x="79375" y="43473"/>
                  <a:pt x="81500" y="41275"/>
                  <a:pt x="83624" y="41275"/>
                </a:cubicBezTo>
                <a:close/>
                <a:moveTo>
                  <a:pt x="56818" y="41275"/>
                </a:moveTo>
                <a:lnTo>
                  <a:pt x="63094" y="41275"/>
                </a:lnTo>
                <a:cubicBezTo>
                  <a:pt x="65678" y="41275"/>
                  <a:pt x="67894" y="43473"/>
                  <a:pt x="67894" y="45671"/>
                </a:cubicBezTo>
                <a:cubicBezTo>
                  <a:pt x="67894" y="48236"/>
                  <a:pt x="65678" y="50434"/>
                  <a:pt x="63094" y="50434"/>
                </a:cubicBezTo>
                <a:lnTo>
                  <a:pt x="56818" y="50434"/>
                </a:lnTo>
                <a:cubicBezTo>
                  <a:pt x="54234" y="50434"/>
                  <a:pt x="52388" y="48236"/>
                  <a:pt x="52388" y="45671"/>
                </a:cubicBezTo>
                <a:cubicBezTo>
                  <a:pt x="52388" y="43473"/>
                  <a:pt x="54234" y="41275"/>
                  <a:pt x="56818" y="41275"/>
                </a:cubicBezTo>
                <a:close/>
                <a:moveTo>
                  <a:pt x="45326" y="0"/>
                </a:moveTo>
                <a:lnTo>
                  <a:pt x="245695" y="0"/>
                </a:lnTo>
                <a:cubicBezTo>
                  <a:pt x="257926" y="0"/>
                  <a:pt x="267998" y="9713"/>
                  <a:pt x="267998" y="21943"/>
                </a:cubicBezTo>
                <a:lnTo>
                  <a:pt x="267998" y="39210"/>
                </a:lnTo>
                <a:cubicBezTo>
                  <a:pt x="267998" y="41729"/>
                  <a:pt x="266200" y="43887"/>
                  <a:pt x="263682" y="43887"/>
                </a:cubicBezTo>
                <a:cubicBezTo>
                  <a:pt x="261164" y="43887"/>
                  <a:pt x="259365" y="41729"/>
                  <a:pt x="259365" y="39210"/>
                </a:cubicBezTo>
                <a:lnTo>
                  <a:pt x="259365" y="21943"/>
                </a:lnTo>
                <a:cubicBezTo>
                  <a:pt x="259365" y="14389"/>
                  <a:pt x="253609" y="8274"/>
                  <a:pt x="245695" y="8274"/>
                </a:cubicBezTo>
                <a:lnTo>
                  <a:pt x="45326" y="8274"/>
                </a:lnTo>
                <a:cubicBezTo>
                  <a:pt x="38131" y="8274"/>
                  <a:pt x="32016" y="14389"/>
                  <a:pt x="32016" y="21943"/>
                </a:cubicBezTo>
                <a:lnTo>
                  <a:pt x="32016" y="200729"/>
                </a:lnTo>
                <a:lnTo>
                  <a:pt x="259365" y="200729"/>
                </a:lnTo>
                <a:lnTo>
                  <a:pt x="259365" y="169073"/>
                </a:lnTo>
                <a:cubicBezTo>
                  <a:pt x="259365" y="166914"/>
                  <a:pt x="261164" y="164756"/>
                  <a:pt x="263682" y="164756"/>
                </a:cubicBezTo>
                <a:cubicBezTo>
                  <a:pt x="266200" y="164756"/>
                  <a:pt x="267998" y="166914"/>
                  <a:pt x="267998" y="169073"/>
                </a:cubicBezTo>
                <a:lnTo>
                  <a:pt x="267998" y="203967"/>
                </a:lnTo>
                <a:lnTo>
                  <a:pt x="291021" y="249652"/>
                </a:lnTo>
                <a:cubicBezTo>
                  <a:pt x="291741" y="250731"/>
                  <a:pt x="291741" y="251091"/>
                  <a:pt x="291741" y="251810"/>
                </a:cubicBezTo>
                <a:lnTo>
                  <a:pt x="291741" y="269797"/>
                </a:lnTo>
                <a:cubicBezTo>
                  <a:pt x="291741" y="282028"/>
                  <a:pt x="282028" y="291740"/>
                  <a:pt x="269797" y="291740"/>
                </a:cubicBezTo>
                <a:lnTo>
                  <a:pt x="21943" y="291740"/>
                </a:lnTo>
                <a:cubicBezTo>
                  <a:pt x="9712" y="291740"/>
                  <a:pt x="0" y="282028"/>
                  <a:pt x="0" y="269797"/>
                </a:cubicBezTo>
                <a:lnTo>
                  <a:pt x="0" y="251810"/>
                </a:lnTo>
                <a:cubicBezTo>
                  <a:pt x="0" y="251091"/>
                  <a:pt x="0" y="250731"/>
                  <a:pt x="359" y="249652"/>
                </a:cubicBezTo>
                <a:lnTo>
                  <a:pt x="23382" y="203967"/>
                </a:lnTo>
                <a:lnTo>
                  <a:pt x="23382" y="21943"/>
                </a:lnTo>
                <a:cubicBezTo>
                  <a:pt x="23382" y="9713"/>
                  <a:pt x="33095" y="0"/>
                  <a:pt x="45326" y="0"/>
                </a:cubicBezTo>
                <a:close/>
              </a:path>
            </a:pathLst>
          </a:custGeom>
          <a:solidFill>
            <a:schemeClr val="accent3"/>
          </a:solidFill>
          <a:ln>
            <a:noFill/>
          </a:ln>
          <a:effectLst/>
        </p:spPr>
        <p:txBody>
          <a:bodyPr anchor="ctr"/>
          <a:lstStyle/>
          <a:p>
            <a:endParaRPr lang="en-US" sz="900" dirty="0">
              <a:latin typeface="Lato Light" panose="020F0502020204030203" pitchFamily="34" charset="0"/>
            </a:endParaRPr>
          </a:p>
        </p:txBody>
      </p:sp>
      <p:sp>
        <p:nvSpPr>
          <p:cNvPr id="25" name="Oval 24">
            <a:extLst>
              <a:ext uri="{FF2B5EF4-FFF2-40B4-BE49-F238E27FC236}">
                <a16:creationId xmlns:a16="http://schemas.microsoft.com/office/drawing/2014/main" id="{2E63FEFB-0F5F-1542-95AC-E9BA961C6032}"/>
              </a:ext>
            </a:extLst>
          </p:cNvPr>
          <p:cNvSpPr/>
          <p:nvPr/>
        </p:nvSpPr>
        <p:spPr>
          <a:xfrm>
            <a:off x="7804242" y="1454876"/>
            <a:ext cx="862149" cy="862149"/>
          </a:xfrm>
          <a:prstGeom prst="ellipse">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Freeform 925">
            <a:extLst>
              <a:ext uri="{FF2B5EF4-FFF2-40B4-BE49-F238E27FC236}">
                <a16:creationId xmlns:a16="http://schemas.microsoft.com/office/drawing/2014/main" id="{A64A6A33-3B45-DD49-88CF-AE4C32434BD8}"/>
              </a:ext>
            </a:extLst>
          </p:cNvPr>
          <p:cNvSpPr>
            <a:spLocks noChangeArrowheads="1"/>
          </p:cNvSpPr>
          <p:nvPr/>
        </p:nvSpPr>
        <p:spPr bwMode="auto">
          <a:xfrm>
            <a:off x="7992096" y="1638766"/>
            <a:ext cx="486441" cy="486439"/>
          </a:xfrm>
          <a:custGeom>
            <a:avLst/>
            <a:gdLst>
              <a:gd name="T0" fmla="*/ 1656971 w 296468"/>
              <a:gd name="T1" fmla="*/ 1471686 h 296502"/>
              <a:gd name="T2" fmla="*/ 1472144 w 296468"/>
              <a:gd name="T3" fmla="*/ 1654282 h 296502"/>
              <a:gd name="T4" fmla="*/ 1539548 w 296468"/>
              <a:gd name="T5" fmla="*/ 1721678 h 296502"/>
              <a:gd name="T6" fmla="*/ 1602610 w 296468"/>
              <a:gd name="T7" fmla="*/ 1721678 h 296502"/>
              <a:gd name="T8" fmla="*/ 1722204 w 296468"/>
              <a:gd name="T9" fmla="*/ 1602115 h 296502"/>
              <a:gd name="T10" fmla="*/ 1733081 w 296468"/>
              <a:gd name="T11" fmla="*/ 1569502 h 296502"/>
              <a:gd name="T12" fmla="*/ 1722204 w 296468"/>
              <a:gd name="T13" fmla="*/ 1536897 h 296502"/>
              <a:gd name="T14" fmla="*/ 1402557 w 296468"/>
              <a:gd name="T15" fmla="*/ 1219520 h 296502"/>
              <a:gd name="T16" fmla="*/ 1217723 w 296468"/>
              <a:gd name="T17" fmla="*/ 1402125 h 296502"/>
              <a:gd name="T18" fmla="*/ 1433000 w 296468"/>
              <a:gd name="T19" fmla="*/ 1617336 h 296502"/>
              <a:gd name="T20" fmla="*/ 1617838 w 296468"/>
              <a:gd name="T21" fmla="*/ 1434736 h 296502"/>
              <a:gd name="T22" fmla="*/ 677982 w 296468"/>
              <a:gd name="T23" fmla="*/ 401816 h 296502"/>
              <a:gd name="T24" fmla="*/ 706507 w 296468"/>
              <a:gd name="T25" fmla="*/ 428134 h 296502"/>
              <a:gd name="T26" fmla="*/ 677982 w 296468"/>
              <a:gd name="T27" fmla="*/ 456631 h 296502"/>
              <a:gd name="T28" fmla="*/ 445337 w 296468"/>
              <a:gd name="T29" fmla="*/ 689041 h 296502"/>
              <a:gd name="T30" fmla="*/ 419008 w 296468"/>
              <a:gd name="T31" fmla="*/ 715350 h 296502"/>
              <a:gd name="T32" fmla="*/ 392664 w 296468"/>
              <a:gd name="T33" fmla="*/ 689041 h 296502"/>
              <a:gd name="T34" fmla="*/ 677982 w 296468"/>
              <a:gd name="T35" fmla="*/ 401816 h 296502"/>
              <a:gd name="T36" fmla="*/ 677790 w 296468"/>
              <a:gd name="T37" fmla="*/ 274564 h 296502"/>
              <a:gd name="T38" fmla="*/ 265271 w 296468"/>
              <a:gd name="T39" fmla="*/ 688845 h 296502"/>
              <a:gd name="T40" fmla="*/ 677790 w 296468"/>
              <a:gd name="T41" fmla="*/ 1100941 h 296502"/>
              <a:gd name="T42" fmla="*/ 1092502 w 296468"/>
              <a:gd name="T43" fmla="*/ 688845 h 296502"/>
              <a:gd name="T44" fmla="*/ 677790 w 296468"/>
              <a:gd name="T45" fmla="*/ 274564 h 296502"/>
              <a:gd name="T46" fmla="*/ 677790 w 296468"/>
              <a:gd name="T47" fmla="*/ 220057 h 296502"/>
              <a:gd name="T48" fmla="*/ 1147066 w 296468"/>
              <a:gd name="T49" fmla="*/ 688845 h 296502"/>
              <a:gd name="T50" fmla="*/ 677790 w 296468"/>
              <a:gd name="T51" fmla="*/ 1155451 h 296502"/>
              <a:gd name="T52" fmla="*/ 210707 w 296468"/>
              <a:gd name="T53" fmla="*/ 688845 h 296502"/>
              <a:gd name="T54" fmla="*/ 677790 w 296468"/>
              <a:gd name="T55" fmla="*/ 220057 h 296502"/>
              <a:gd name="T56" fmla="*/ 680622 w 296468"/>
              <a:gd name="T57" fmla="*/ 54348 h 296502"/>
              <a:gd name="T58" fmla="*/ 52205 w 296468"/>
              <a:gd name="T59" fmla="*/ 682581 h 296502"/>
              <a:gd name="T60" fmla="*/ 680622 w 296468"/>
              <a:gd name="T61" fmla="*/ 1310816 h 296502"/>
              <a:gd name="T62" fmla="*/ 1045942 w 296468"/>
              <a:gd name="T63" fmla="*/ 1193434 h 296502"/>
              <a:gd name="T64" fmla="*/ 1061160 w 296468"/>
              <a:gd name="T65" fmla="*/ 1189092 h 296502"/>
              <a:gd name="T66" fmla="*/ 1080728 w 296468"/>
              <a:gd name="T67" fmla="*/ 1197775 h 296502"/>
              <a:gd name="T68" fmla="*/ 1213377 w 296468"/>
              <a:gd name="T69" fmla="*/ 1330384 h 296502"/>
              <a:gd name="T70" fmla="*/ 1328622 w 296468"/>
              <a:gd name="T71" fmla="*/ 1213000 h 296502"/>
              <a:gd name="T72" fmla="*/ 1195980 w 296468"/>
              <a:gd name="T73" fmla="*/ 1082575 h 296502"/>
              <a:gd name="T74" fmla="*/ 1193807 w 296468"/>
              <a:gd name="T75" fmla="*/ 1045614 h 296502"/>
              <a:gd name="T76" fmla="*/ 1311235 w 296468"/>
              <a:gd name="T77" fmla="*/ 682581 h 296502"/>
              <a:gd name="T78" fmla="*/ 680622 w 296468"/>
              <a:gd name="T79" fmla="*/ 54348 h 296502"/>
              <a:gd name="T80" fmla="*/ 680622 w 296468"/>
              <a:gd name="T81" fmla="*/ 0 h 296502"/>
              <a:gd name="T82" fmla="*/ 1365595 w 296468"/>
              <a:gd name="T83" fmla="*/ 682581 h 296502"/>
              <a:gd name="T84" fmla="*/ 1250345 w 296468"/>
              <a:gd name="T85" fmla="*/ 1058655 h 296502"/>
              <a:gd name="T86" fmla="*/ 1367760 w 296468"/>
              <a:gd name="T87" fmla="*/ 1176042 h 296502"/>
              <a:gd name="T88" fmla="*/ 1382981 w 296468"/>
              <a:gd name="T89" fmla="*/ 1160830 h 296502"/>
              <a:gd name="T90" fmla="*/ 1419956 w 296468"/>
              <a:gd name="T91" fmla="*/ 1160830 h 296502"/>
              <a:gd name="T92" fmla="*/ 1759186 w 296468"/>
              <a:gd name="T93" fmla="*/ 1499948 h 296502"/>
              <a:gd name="T94" fmla="*/ 1759186 w 296468"/>
              <a:gd name="T95" fmla="*/ 1639069 h 296502"/>
              <a:gd name="T96" fmla="*/ 1639585 w 296468"/>
              <a:gd name="T97" fmla="*/ 1758627 h 296502"/>
              <a:gd name="T98" fmla="*/ 1569999 w 296468"/>
              <a:gd name="T99" fmla="*/ 1786884 h 296502"/>
              <a:gd name="T100" fmla="*/ 1500415 w 296468"/>
              <a:gd name="T101" fmla="*/ 1758627 h 296502"/>
              <a:gd name="T102" fmla="*/ 1161183 w 296468"/>
              <a:gd name="T103" fmla="*/ 1419517 h 296502"/>
              <a:gd name="T104" fmla="*/ 1152494 w 296468"/>
              <a:gd name="T105" fmla="*/ 1402125 h 296502"/>
              <a:gd name="T106" fmla="*/ 1161183 w 296468"/>
              <a:gd name="T107" fmla="*/ 1382561 h 296502"/>
              <a:gd name="T108" fmla="*/ 1176415 w 296468"/>
              <a:gd name="T109" fmla="*/ 1367347 h 296502"/>
              <a:gd name="T110" fmla="*/ 1058987 w 296468"/>
              <a:gd name="T111" fmla="*/ 1252130 h 296502"/>
              <a:gd name="T112" fmla="*/ 680622 w 296468"/>
              <a:gd name="T113" fmla="*/ 1365162 h 296502"/>
              <a:gd name="T114" fmla="*/ 0 w 296468"/>
              <a:gd name="T115" fmla="*/ 682581 h 296502"/>
              <a:gd name="T116" fmla="*/ 680622 w 296468"/>
              <a:gd name="T117" fmla="*/ 0 h 2965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6468" h="296502">
                <a:moveTo>
                  <a:pt x="274661" y="244200"/>
                </a:moveTo>
                <a:lnTo>
                  <a:pt x="244023" y="274499"/>
                </a:lnTo>
                <a:lnTo>
                  <a:pt x="255197" y="285681"/>
                </a:lnTo>
                <a:cubicBezTo>
                  <a:pt x="257720" y="288206"/>
                  <a:pt x="262766" y="288206"/>
                  <a:pt x="265650" y="285681"/>
                </a:cubicBezTo>
                <a:lnTo>
                  <a:pt x="285474" y="265842"/>
                </a:lnTo>
                <a:cubicBezTo>
                  <a:pt x="286555" y="264399"/>
                  <a:pt x="287276" y="262596"/>
                  <a:pt x="287276" y="260431"/>
                </a:cubicBezTo>
                <a:cubicBezTo>
                  <a:pt x="287276" y="258628"/>
                  <a:pt x="286555" y="256464"/>
                  <a:pt x="285474" y="255021"/>
                </a:cubicBezTo>
                <a:lnTo>
                  <a:pt x="274661" y="244200"/>
                </a:lnTo>
                <a:close/>
                <a:moveTo>
                  <a:pt x="232488" y="202357"/>
                </a:moveTo>
                <a:lnTo>
                  <a:pt x="201850" y="232657"/>
                </a:lnTo>
                <a:lnTo>
                  <a:pt x="237535" y="268367"/>
                </a:lnTo>
                <a:lnTo>
                  <a:pt x="268173" y="238068"/>
                </a:lnTo>
                <a:lnTo>
                  <a:pt x="232488" y="202357"/>
                </a:lnTo>
                <a:close/>
                <a:moveTo>
                  <a:pt x="112382" y="66675"/>
                </a:moveTo>
                <a:cubicBezTo>
                  <a:pt x="114929" y="66675"/>
                  <a:pt x="117111" y="68494"/>
                  <a:pt x="117111" y="71041"/>
                </a:cubicBezTo>
                <a:cubicBezTo>
                  <a:pt x="117111" y="73587"/>
                  <a:pt x="114929" y="75770"/>
                  <a:pt x="112382" y="75770"/>
                </a:cubicBezTo>
                <a:cubicBezTo>
                  <a:pt x="91282" y="75770"/>
                  <a:pt x="73819" y="92869"/>
                  <a:pt x="73819" y="114334"/>
                </a:cubicBezTo>
                <a:cubicBezTo>
                  <a:pt x="73819" y="116880"/>
                  <a:pt x="72000" y="118699"/>
                  <a:pt x="69454" y="118699"/>
                </a:cubicBezTo>
                <a:cubicBezTo>
                  <a:pt x="66907" y="118699"/>
                  <a:pt x="65088" y="116880"/>
                  <a:pt x="65088" y="114334"/>
                </a:cubicBezTo>
                <a:cubicBezTo>
                  <a:pt x="65088" y="88140"/>
                  <a:pt x="86189" y="66675"/>
                  <a:pt x="112382" y="66675"/>
                </a:cubicBezTo>
                <a:close/>
                <a:moveTo>
                  <a:pt x="112351" y="45558"/>
                </a:moveTo>
                <a:cubicBezTo>
                  <a:pt x="74724" y="45558"/>
                  <a:pt x="43970" y="76311"/>
                  <a:pt x="43970" y="114301"/>
                </a:cubicBezTo>
                <a:cubicBezTo>
                  <a:pt x="43970" y="151928"/>
                  <a:pt x="74724" y="182681"/>
                  <a:pt x="112351" y="182681"/>
                </a:cubicBezTo>
                <a:cubicBezTo>
                  <a:pt x="150340" y="182681"/>
                  <a:pt x="181093" y="151928"/>
                  <a:pt x="181093" y="114301"/>
                </a:cubicBezTo>
                <a:cubicBezTo>
                  <a:pt x="181093" y="76311"/>
                  <a:pt x="150340" y="45558"/>
                  <a:pt x="112351" y="45558"/>
                </a:cubicBezTo>
                <a:close/>
                <a:moveTo>
                  <a:pt x="112351" y="36513"/>
                </a:moveTo>
                <a:cubicBezTo>
                  <a:pt x="155405" y="36513"/>
                  <a:pt x="190138" y="71608"/>
                  <a:pt x="190138" y="114301"/>
                </a:cubicBezTo>
                <a:cubicBezTo>
                  <a:pt x="190138" y="156993"/>
                  <a:pt x="155405" y="191726"/>
                  <a:pt x="112351" y="191726"/>
                </a:cubicBezTo>
                <a:cubicBezTo>
                  <a:pt x="69658" y="191726"/>
                  <a:pt x="34925" y="156993"/>
                  <a:pt x="34925" y="114301"/>
                </a:cubicBezTo>
                <a:cubicBezTo>
                  <a:pt x="34925" y="71608"/>
                  <a:pt x="69658" y="36513"/>
                  <a:pt x="112351" y="36513"/>
                </a:cubicBezTo>
                <a:close/>
                <a:moveTo>
                  <a:pt x="112820" y="9018"/>
                </a:moveTo>
                <a:cubicBezTo>
                  <a:pt x="55509" y="9018"/>
                  <a:pt x="8651" y="55910"/>
                  <a:pt x="8651" y="113262"/>
                </a:cubicBezTo>
                <a:cubicBezTo>
                  <a:pt x="8651" y="170615"/>
                  <a:pt x="55509" y="217507"/>
                  <a:pt x="112820" y="217507"/>
                </a:cubicBezTo>
                <a:cubicBezTo>
                  <a:pt x="134807" y="217507"/>
                  <a:pt x="155713" y="211014"/>
                  <a:pt x="173375" y="198029"/>
                </a:cubicBezTo>
                <a:cubicBezTo>
                  <a:pt x="174096" y="197308"/>
                  <a:pt x="175177" y="197308"/>
                  <a:pt x="175898" y="197308"/>
                </a:cubicBezTo>
                <a:cubicBezTo>
                  <a:pt x="176980" y="197308"/>
                  <a:pt x="178421" y="197668"/>
                  <a:pt x="179142" y="198750"/>
                </a:cubicBezTo>
                <a:lnTo>
                  <a:pt x="201130" y="220754"/>
                </a:lnTo>
                <a:lnTo>
                  <a:pt x="220233" y="201275"/>
                </a:lnTo>
                <a:lnTo>
                  <a:pt x="198246" y="179633"/>
                </a:lnTo>
                <a:cubicBezTo>
                  <a:pt x="196804" y="177829"/>
                  <a:pt x="196444" y="175304"/>
                  <a:pt x="197886" y="173501"/>
                </a:cubicBezTo>
                <a:cubicBezTo>
                  <a:pt x="210501" y="155826"/>
                  <a:pt x="217350" y="134905"/>
                  <a:pt x="217350" y="113262"/>
                </a:cubicBezTo>
                <a:cubicBezTo>
                  <a:pt x="217350" y="55910"/>
                  <a:pt x="170492" y="9018"/>
                  <a:pt x="112820" y="9018"/>
                </a:cubicBezTo>
                <a:close/>
                <a:moveTo>
                  <a:pt x="112820" y="0"/>
                </a:moveTo>
                <a:cubicBezTo>
                  <a:pt x="175538" y="0"/>
                  <a:pt x="226361" y="50860"/>
                  <a:pt x="226361" y="113262"/>
                </a:cubicBezTo>
                <a:cubicBezTo>
                  <a:pt x="226361" y="135626"/>
                  <a:pt x="219512" y="156908"/>
                  <a:pt x="207257" y="175665"/>
                </a:cubicBezTo>
                <a:lnTo>
                  <a:pt x="226721" y="195143"/>
                </a:lnTo>
                <a:lnTo>
                  <a:pt x="229244" y="192618"/>
                </a:lnTo>
                <a:cubicBezTo>
                  <a:pt x="231047" y="190815"/>
                  <a:pt x="233570" y="190815"/>
                  <a:pt x="235372" y="192618"/>
                </a:cubicBezTo>
                <a:lnTo>
                  <a:pt x="291602" y="248889"/>
                </a:lnTo>
                <a:cubicBezTo>
                  <a:pt x="298090" y="255021"/>
                  <a:pt x="298090" y="265842"/>
                  <a:pt x="291602" y="271974"/>
                </a:cubicBezTo>
                <a:lnTo>
                  <a:pt x="271777" y="291813"/>
                </a:lnTo>
                <a:cubicBezTo>
                  <a:pt x="268533" y="295060"/>
                  <a:pt x="264568" y="296502"/>
                  <a:pt x="260243" y="296502"/>
                </a:cubicBezTo>
                <a:cubicBezTo>
                  <a:pt x="255918" y="296502"/>
                  <a:pt x="251953" y="295060"/>
                  <a:pt x="248709" y="291813"/>
                </a:cubicBezTo>
                <a:lnTo>
                  <a:pt x="192479" y="235543"/>
                </a:lnTo>
                <a:cubicBezTo>
                  <a:pt x="191398" y="234821"/>
                  <a:pt x="191037" y="233739"/>
                  <a:pt x="191037" y="232657"/>
                </a:cubicBezTo>
                <a:cubicBezTo>
                  <a:pt x="191037" y="231575"/>
                  <a:pt x="191398" y="230132"/>
                  <a:pt x="192479" y="229411"/>
                </a:cubicBezTo>
                <a:lnTo>
                  <a:pt x="195002" y="226886"/>
                </a:lnTo>
                <a:lnTo>
                  <a:pt x="175538" y="207768"/>
                </a:lnTo>
                <a:cubicBezTo>
                  <a:pt x="157155" y="220032"/>
                  <a:pt x="135528" y="226525"/>
                  <a:pt x="112820" y="226525"/>
                </a:cubicBezTo>
                <a:cubicBezTo>
                  <a:pt x="50823" y="226525"/>
                  <a:pt x="0" y="175665"/>
                  <a:pt x="0" y="113262"/>
                </a:cubicBezTo>
                <a:cubicBezTo>
                  <a:pt x="0" y="50860"/>
                  <a:pt x="50823" y="0"/>
                  <a:pt x="112820" y="0"/>
                </a:cubicBezTo>
                <a:close/>
              </a:path>
            </a:pathLst>
          </a:custGeom>
          <a:solidFill>
            <a:schemeClr val="accent4"/>
          </a:solidFill>
          <a:ln>
            <a:noFill/>
          </a:ln>
          <a:effectLst/>
        </p:spPr>
        <p:txBody>
          <a:bodyPr anchor="ctr"/>
          <a:lstStyle/>
          <a:p>
            <a:endParaRPr lang="en-US" sz="900" dirty="0">
              <a:latin typeface="Lato Light" panose="020F0502020204030203" pitchFamily="34" charset="0"/>
            </a:endParaRPr>
          </a:p>
        </p:txBody>
      </p:sp>
      <p:sp>
        <p:nvSpPr>
          <p:cNvPr id="28" name="Oval 27">
            <a:extLst>
              <a:ext uri="{FF2B5EF4-FFF2-40B4-BE49-F238E27FC236}">
                <a16:creationId xmlns:a16="http://schemas.microsoft.com/office/drawing/2014/main" id="{00703AE3-FD68-9C4D-AB0E-4DD26CED49E0}"/>
              </a:ext>
            </a:extLst>
          </p:cNvPr>
          <p:cNvSpPr/>
          <p:nvPr/>
        </p:nvSpPr>
        <p:spPr>
          <a:xfrm>
            <a:off x="9947366" y="1454876"/>
            <a:ext cx="862149" cy="862149"/>
          </a:xfrm>
          <a:prstGeom prst="ellipse">
            <a:avLst/>
          </a:prstGeom>
          <a:solidFill>
            <a:schemeClr val="bg1"/>
          </a:solid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Freeform 795">
            <a:extLst>
              <a:ext uri="{FF2B5EF4-FFF2-40B4-BE49-F238E27FC236}">
                <a16:creationId xmlns:a16="http://schemas.microsoft.com/office/drawing/2014/main" id="{B554FE1A-1094-944B-BC09-D8AA5A928AE9}"/>
              </a:ext>
            </a:extLst>
          </p:cNvPr>
          <p:cNvSpPr>
            <a:spLocks noChangeArrowheads="1"/>
          </p:cNvSpPr>
          <p:nvPr/>
        </p:nvSpPr>
        <p:spPr bwMode="auto">
          <a:xfrm>
            <a:off x="10136610" y="1638765"/>
            <a:ext cx="483659" cy="486440"/>
          </a:xfrm>
          <a:custGeom>
            <a:avLst/>
            <a:gdLst>
              <a:gd name="T0" fmla="*/ 468565 w 304441"/>
              <a:gd name="T1" fmla="*/ 1775791 h 306027"/>
              <a:gd name="T2" fmla="*/ 1351954 w 304441"/>
              <a:gd name="T3" fmla="*/ 1525192 h 306027"/>
              <a:gd name="T4" fmla="*/ 843478 w 304441"/>
              <a:gd name="T5" fmla="*/ 325522 h 306027"/>
              <a:gd name="T6" fmla="*/ 785152 w 304441"/>
              <a:gd name="T7" fmla="*/ 409525 h 306027"/>
              <a:gd name="T8" fmla="*/ 720348 w 304441"/>
              <a:gd name="T9" fmla="*/ 499997 h 306027"/>
              <a:gd name="T10" fmla="*/ 657695 w 304441"/>
              <a:gd name="T11" fmla="*/ 579698 h 306027"/>
              <a:gd name="T12" fmla="*/ 720348 w 304441"/>
              <a:gd name="T13" fmla="*/ 659398 h 306027"/>
              <a:gd name="T14" fmla="*/ 785152 w 304441"/>
              <a:gd name="T15" fmla="*/ 752025 h 306027"/>
              <a:gd name="T16" fmla="*/ 843478 w 304441"/>
              <a:gd name="T17" fmla="*/ 833876 h 306027"/>
              <a:gd name="T18" fmla="*/ 925570 w 304441"/>
              <a:gd name="T19" fmla="*/ 797259 h 306027"/>
              <a:gd name="T20" fmla="*/ 1007663 w 304441"/>
              <a:gd name="T21" fmla="*/ 833876 h 306027"/>
              <a:gd name="T22" fmla="*/ 1063824 w 304441"/>
              <a:gd name="T23" fmla="*/ 752025 h 306027"/>
              <a:gd name="T24" fmla="*/ 1130795 w 304441"/>
              <a:gd name="T25" fmla="*/ 659398 h 306027"/>
              <a:gd name="T26" fmla="*/ 1193445 w 304441"/>
              <a:gd name="T27" fmla="*/ 579698 h 306027"/>
              <a:gd name="T28" fmla="*/ 1130795 w 304441"/>
              <a:gd name="T29" fmla="*/ 499997 h 306027"/>
              <a:gd name="T30" fmla="*/ 1063824 w 304441"/>
              <a:gd name="T31" fmla="*/ 409525 h 306027"/>
              <a:gd name="T32" fmla="*/ 1007663 w 304441"/>
              <a:gd name="T33" fmla="*/ 325522 h 306027"/>
              <a:gd name="T34" fmla="*/ 912607 w 304441"/>
              <a:gd name="T35" fmla="*/ 359984 h 306027"/>
              <a:gd name="T36" fmla="*/ 843478 w 304441"/>
              <a:gd name="T37" fmla="*/ 265204 h 306027"/>
              <a:gd name="T38" fmla="*/ 1007663 w 304441"/>
              <a:gd name="T39" fmla="*/ 265204 h 306027"/>
              <a:gd name="T40" fmla="*/ 1087588 w 304441"/>
              <a:gd name="T41" fmla="*/ 357827 h 306027"/>
              <a:gd name="T42" fmla="*/ 1199925 w 304441"/>
              <a:gd name="T43" fmla="*/ 405224 h 306027"/>
              <a:gd name="T44" fmla="*/ 1251773 w 304441"/>
              <a:gd name="T45" fmla="*/ 560315 h 306027"/>
              <a:gd name="T46" fmla="*/ 1186962 w 304441"/>
              <a:gd name="T47" fmla="*/ 665860 h 306027"/>
              <a:gd name="T48" fmla="*/ 1178322 w 304441"/>
              <a:gd name="T49" fmla="*/ 786489 h 306027"/>
              <a:gd name="T50" fmla="*/ 1044385 w 304441"/>
              <a:gd name="T51" fmla="*/ 883424 h 306027"/>
              <a:gd name="T52" fmla="*/ 1007663 w 304441"/>
              <a:gd name="T53" fmla="*/ 894194 h 306027"/>
              <a:gd name="T54" fmla="*/ 843478 w 304441"/>
              <a:gd name="T55" fmla="*/ 894194 h 306027"/>
              <a:gd name="T56" fmla="*/ 763552 w 304441"/>
              <a:gd name="T57" fmla="*/ 803722 h 306027"/>
              <a:gd name="T58" fmla="*/ 649056 w 304441"/>
              <a:gd name="T59" fmla="*/ 756330 h 306027"/>
              <a:gd name="T60" fmla="*/ 599369 w 304441"/>
              <a:gd name="T61" fmla="*/ 599087 h 306027"/>
              <a:gd name="T62" fmla="*/ 662020 w 304441"/>
              <a:gd name="T63" fmla="*/ 495694 h 306027"/>
              <a:gd name="T64" fmla="*/ 672820 w 304441"/>
              <a:gd name="T65" fmla="*/ 372909 h 306027"/>
              <a:gd name="T66" fmla="*/ 806757 w 304441"/>
              <a:gd name="T67" fmla="*/ 275978 h 306027"/>
              <a:gd name="T68" fmla="*/ 1407834 w 304441"/>
              <a:gd name="T69" fmla="*/ 194426 h 306027"/>
              <a:gd name="T70" fmla="*/ 1360552 w 304441"/>
              <a:gd name="T71" fmla="*/ 950545 h 306027"/>
              <a:gd name="T72" fmla="*/ 1534650 w 304441"/>
              <a:gd name="T73" fmla="*/ 194426 h 306027"/>
              <a:gd name="T74" fmla="*/ 285867 w 304441"/>
              <a:gd name="T75" fmla="*/ 194426 h 306027"/>
              <a:gd name="T76" fmla="*/ 459967 w 304441"/>
              <a:gd name="T77" fmla="*/ 950545 h 306027"/>
              <a:gd name="T78" fmla="*/ 412678 w 304441"/>
              <a:gd name="T79" fmla="*/ 194426 h 306027"/>
              <a:gd name="T80" fmla="*/ 496501 w 304441"/>
              <a:gd name="T81" fmla="*/ 56168 h 306027"/>
              <a:gd name="T82" fmla="*/ 468565 w 304441"/>
              <a:gd name="T83" fmla="*/ 736677 h 306027"/>
              <a:gd name="T84" fmla="*/ 763026 w 304441"/>
              <a:gd name="T85" fmla="*/ 1278916 h 306027"/>
              <a:gd name="T86" fmla="*/ 1143466 w 304441"/>
              <a:gd name="T87" fmla="*/ 1471183 h 306027"/>
              <a:gd name="T88" fmla="*/ 1111222 w 304441"/>
              <a:gd name="T89" fmla="*/ 1134177 h 306027"/>
              <a:gd name="T90" fmla="*/ 1351954 w 304441"/>
              <a:gd name="T91" fmla="*/ 82091 h 306027"/>
              <a:gd name="T92" fmla="*/ 496501 w 304441"/>
              <a:gd name="T93" fmla="*/ 56168 h 306027"/>
              <a:gd name="T94" fmla="*/ 1326162 w 304441"/>
              <a:gd name="T95" fmla="*/ 0 h 306027"/>
              <a:gd name="T96" fmla="*/ 1407834 w 304441"/>
              <a:gd name="T97" fmla="*/ 138259 h 306027"/>
              <a:gd name="T98" fmla="*/ 1820517 w 304441"/>
              <a:gd name="T99" fmla="*/ 427748 h 306027"/>
              <a:gd name="T100" fmla="*/ 1134865 w 304441"/>
              <a:gd name="T101" fmla="*/ 1181701 h 306027"/>
              <a:gd name="T102" fmla="*/ 1203647 w 304441"/>
              <a:gd name="T103" fmla="*/ 1471183 h 306027"/>
              <a:gd name="T104" fmla="*/ 1407834 w 304441"/>
              <a:gd name="T105" fmla="*/ 1499273 h 306027"/>
              <a:gd name="T106" fmla="*/ 1379897 w 304441"/>
              <a:gd name="T107" fmla="*/ 1831959 h 306027"/>
              <a:gd name="T108" fmla="*/ 412678 w 304441"/>
              <a:gd name="T109" fmla="*/ 1803877 h 306027"/>
              <a:gd name="T110" fmla="*/ 440621 w 304441"/>
              <a:gd name="T111" fmla="*/ 1471183 h 306027"/>
              <a:gd name="T112" fmla="*/ 711443 w 304441"/>
              <a:gd name="T113" fmla="*/ 1255153 h 306027"/>
              <a:gd name="T114" fmla="*/ 496501 w 304441"/>
              <a:gd name="T115" fmla="*/ 1015353 h 306027"/>
              <a:gd name="T116" fmla="*/ 285867 w 304441"/>
              <a:gd name="T117" fmla="*/ 138259 h 306027"/>
              <a:gd name="T118" fmla="*/ 412678 w 304441"/>
              <a:gd name="T119" fmla="*/ 82091 h 30602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304441" h="306027">
                <a:moveTo>
                  <a:pt x="78357" y="254782"/>
                </a:moveTo>
                <a:lnTo>
                  <a:pt x="78357" y="296644"/>
                </a:lnTo>
                <a:lnTo>
                  <a:pt x="226084" y="296644"/>
                </a:lnTo>
                <a:lnTo>
                  <a:pt x="226084" y="254782"/>
                </a:lnTo>
                <a:lnTo>
                  <a:pt x="78357" y="254782"/>
                </a:lnTo>
                <a:close/>
                <a:moveTo>
                  <a:pt x="141053" y="54378"/>
                </a:moveTo>
                <a:lnTo>
                  <a:pt x="134912" y="65892"/>
                </a:lnTo>
                <a:cubicBezTo>
                  <a:pt x="134189" y="67332"/>
                  <a:pt x="132744" y="68051"/>
                  <a:pt x="131299" y="68411"/>
                </a:cubicBezTo>
                <a:lnTo>
                  <a:pt x="118294" y="70570"/>
                </a:lnTo>
                <a:lnTo>
                  <a:pt x="120462" y="83524"/>
                </a:lnTo>
                <a:cubicBezTo>
                  <a:pt x="120462" y="84964"/>
                  <a:pt x="120100" y="86403"/>
                  <a:pt x="119017" y="87482"/>
                </a:cubicBezTo>
                <a:lnTo>
                  <a:pt x="109985" y="96838"/>
                </a:lnTo>
                <a:lnTo>
                  <a:pt x="119017" y="106194"/>
                </a:lnTo>
                <a:cubicBezTo>
                  <a:pt x="120100" y="107273"/>
                  <a:pt x="120462" y="108713"/>
                  <a:pt x="120462" y="110152"/>
                </a:cubicBezTo>
                <a:lnTo>
                  <a:pt x="118294" y="123106"/>
                </a:lnTo>
                <a:lnTo>
                  <a:pt x="131299" y="125625"/>
                </a:lnTo>
                <a:cubicBezTo>
                  <a:pt x="132744" y="125625"/>
                  <a:pt x="134189" y="126344"/>
                  <a:pt x="134912" y="127784"/>
                </a:cubicBezTo>
                <a:lnTo>
                  <a:pt x="141053" y="139298"/>
                </a:lnTo>
                <a:lnTo>
                  <a:pt x="152613" y="133541"/>
                </a:lnTo>
                <a:cubicBezTo>
                  <a:pt x="153336" y="133181"/>
                  <a:pt x="154058" y="133181"/>
                  <a:pt x="154781" y="133181"/>
                </a:cubicBezTo>
                <a:cubicBezTo>
                  <a:pt x="155142" y="133181"/>
                  <a:pt x="156226" y="133181"/>
                  <a:pt x="156949" y="133541"/>
                </a:cubicBezTo>
                <a:lnTo>
                  <a:pt x="168509" y="139298"/>
                </a:lnTo>
                <a:lnTo>
                  <a:pt x="174650" y="127784"/>
                </a:lnTo>
                <a:cubicBezTo>
                  <a:pt x="175373" y="126344"/>
                  <a:pt x="176456" y="125625"/>
                  <a:pt x="177901" y="125625"/>
                </a:cubicBezTo>
                <a:lnTo>
                  <a:pt x="190907" y="123106"/>
                </a:lnTo>
                <a:lnTo>
                  <a:pt x="189100" y="110152"/>
                </a:lnTo>
                <a:cubicBezTo>
                  <a:pt x="188739" y="108713"/>
                  <a:pt x="189462" y="107273"/>
                  <a:pt x="190545" y="106194"/>
                </a:cubicBezTo>
                <a:lnTo>
                  <a:pt x="199577" y="96838"/>
                </a:lnTo>
                <a:lnTo>
                  <a:pt x="190545" y="87482"/>
                </a:lnTo>
                <a:cubicBezTo>
                  <a:pt x="189462" y="86403"/>
                  <a:pt x="188739" y="84964"/>
                  <a:pt x="189100" y="83524"/>
                </a:cubicBezTo>
                <a:lnTo>
                  <a:pt x="190907" y="70570"/>
                </a:lnTo>
                <a:lnTo>
                  <a:pt x="177901" y="68411"/>
                </a:lnTo>
                <a:cubicBezTo>
                  <a:pt x="176456" y="68051"/>
                  <a:pt x="175373" y="67332"/>
                  <a:pt x="174650" y="65892"/>
                </a:cubicBezTo>
                <a:lnTo>
                  <a:pt x="168509" y="54378"/>
                </a:lnTo>
                <a:lnTo>
                  <a:pt x="156949" y="60135"/>
                </a:lnTo>
                <a:cubicBezTo>
                  <a:pt x="155504" y="60855"/>
                  <a:pt x="153697" y="60855"/>
                  <a:pt x="152613" y="60135"/>
                </a:cubicBezTo>
                <a:lnTo>
                  <a:pt x="141053" y="54378"/>
                </a:lnTo>
                <a:close/>
                <a:moveTo>
                  <a:pt x="141053" y="44302"/>
                </a:moveTo>
                <a:lnTo>
                  <a:pt x="154781" y="50779"/>
                </a:lnTo>
                <a:lnTo>
                  <a:pt x="168509" y="44302"/>
                </a:lnTo>
                <a:cubicBezTo>
                  <a:pt x="170676" y="42863"/>
                  <a:pt x="173205" y="43943"/>
                  <a:pt x="174650" y="46102"/>
                </a:cubicBezTo>
                <a:lnTo>
                  <a:pt x="181875" y="59775"/>
                </a:lnTo>
                <a:lnTo>
                  <a:pt x="197048" y="62294"/>
                </a:lnTo>
                <a:cubicBezTo>
                  <a:pt x="199577" y="62654"/>
                  <a:pt x="201022" y="65173"/>
                  <a:pt x="200661" y="67692"/>
                </a:cubicBezTo>
                <a:lnTo>
                  <a:pt x="198493" y="82805"/>
                </a:lnTo>
                <a:lnTo>
                  <a:pt x="209331" y="93600"/>
                </a:lnTo>
                <a:cubicBezTo>
                  <a:pt x="210776" y="95399"/>
                  <a:pt x="210776" y="98277"/>
                  <a:pt x="209331" y="100077"/>
                </a:cubicBezTo>
                <a:lnTo>
                  <a:pt x="198493" y="111231"/>
                </a:lnTo>
                <a:lnTo>
                  <a:pt x="200661" y="126344"/>
                </a:lnTo>
                <a:cubicBezTo>
                  <a:pt x="201022" y="128503"/>
                  <a:pt x="199577" y="131022"/>
                  <a:pt x="197048" y="131382"/>
                </a:cubicBezTo>
                <a:lnTo>
                  <a:pt x="181875" y="134261"/>
                </a:lnTo>
                <a:lnTo>
                  <a:pt x="174650" y="147575"/>
                </a:lnTo>
                <a:cubicBezTo>
                  <a:pt x="173928" y="149014"/>
                  <a:pt x="172483" y="150093"/>
                  <a:pt x="170676" y="150093"/>
                </a:cubicBezTo>
                <a:cubicBezTo>
                  <a:pt x="169593" y="150093"/>
                  <a:pt x="169231" y="150093"/>
                  <a:pt x="168509" y="149374"/>
                </a:cubicBezTo>
                <a:lnTo>
                  <a:pt x="154781" y="142897"/>
                </a:lnTo>
                <a:lnTo>
                  <a:pt x="141053" y="149374"/>
                </a:lnTo>
                <a:cubicBezTo>
                  <a:pt x="138524" y="150453"/>
                  <a:pt x="135996" y="149734"/>
                  <a:pt x="134912" y="147575"/>
                </a:cubicBezTo>
                <a:lnTo>
                  <a:pt x="127687" y="134261"/>
                </a:lnTo>
                <a:lnTo>
                  <a:pt x="112514" y="131382"/>
                </a:lnTo>
                <a:cubicBezTo>
                  <a:pt x="109985" y="131022"/>
                  <a:pt x="108179" y="128503"/>
                  <a:pt x="108540" y="126344"/>
                </a:cubicBezTo>
                <a:lnTo>
                  <a:pt x="110708" y="111231"/>
                </a:lnTo>
                <a:lnTo>
                  <a:pt x="100231" y="100077"/>
                </a:lnTo>
                <a:cubicBezTo>
                  <a:pt x="98425" y="98277"/>
                  <a:pt x="98425" y="95399"/>
                  <a:pt x="100231" y="93600"/>
                </a:cubicBezTo>
                <a:lnTo>
                  <a:pt x="110708" y="82805"/>
                </a:lnTo>
                <a:lnTo>
                  <a:pt x="108540" y="67692"/>
                </a:lnTo>
                <a:cubicBezTo>
                  <a:pt x="108179" y="65173"/>
                  <a:pt x="109985" y="62654"/>
                  <a:pt x="112514" y="62294"/>
                </a:cubicBezTo>
                <a:lnTo>
                  <a:pt x="127687" y="59775"/>
                </a:lnTo>
                <a:lnTo>
                  <a:pt x="134912" y="46102"/>
                </a:lnTo>
                <a:cubicBezTo>
                  <a:pt x="135996" y="43943"/>
                  <a:pt x="138524" y="42863"/>
                  <a:pt x="141053" y="44302"/>
                </a:cubicBezTo>
                <a:close/>
                <a:moveTo>
                  <a:pt x="235429" y="32479"/>
                </a:moveTo>
                <a:lnTo>
                  <a:pt x="235429" y="123061"/>
                </a:lnTo>
                <a:cubicBezTo>
                  <a:pt x="235429" y="135691"/>
                  <a:pt x="232554" y="147961"/>
                  <a:pt x="227522" y="158788"/>
                </a:cubicBezTo>
                <a:cubicBezTo>
                  <a:pt x="266341" y="149044"/>
                  <a:pt x="295455" y="113317"/>
                  <a:pt x="295455" y="71455"/>
                </a:cubicBezTo>
                <a:cubicBezTo>
                  <a:pt x="295455" y="49802"/>
                  <a:pt x="277842" y="32479"/>
                  <a:pt x="256636" y="32479"/>
                </a:cubicBezTo>
                <a:lnTo>
                  <a:pt x="235429" y="32479"/>
                </a:lnTo>
                <a:close/>
                <a:moveTo>
                  <a:pt x="47805" y="32479"/>
                </a:moveTo>
                <a:cubicBezTo>
                  <a:pt x="26598" y="32479"/>
                  <a:pt x="8986" y="49802"/>
                  <a:pt x="8986" y="71455"/>
                </a:cubicBezTo>
                <a:cubicBezTo>
                  <a:pt x="8986" y="113317"/>
                  <a:pt x="38100" y="149044"/>
                  <a:pt x="76919" y="158788"/>
                </a:cubicBezTo>
                <a:cubicBezTo>
                  <a:pt x="71887" y="147961"/>
                  <a:pt x="69011" y="135691"/>
                  <a:pt x="69011" y="123061"/>
                </a:cubicBezTo>
                <a:lnTo>
                  <a:pt x="69011" y="32479"/>
                </a:lnTo>
                <a:lnTo>
                  <a:pt x="47805" y="32479"/>
                </a:lnTo>
                <a:close/>
                <a:moveTo>
                  <a:pt x="83029" y="9383"/>
                </a:moveTo>
                <a:cubicBezTo>
                  <a:pt x="80513" y="9383"/>
                  <a:pt x="78357" y="11187"/>
                  <a:pt x="78357" y="13713"/>
                </a:cubicBezTo>
                <a:lnTo>
                  <a:pt x="78357" y="123061"/>
                </a:lnTo>
                <a:cubicBezTo>
                  <a:pt x="78357" y="151209"/>
                  <a:pt x="93812" y="176832"/>
                  <a:pt x="118973" y="189463"/>
                </a:cubicBezTo>
                <a:cubicBezTo>
                  <a:pt x="127599" y="194154"/>
                  <a:pt x="131553" y="204620"/>
                  <a:pt x="127599" y="213642"/>
                </a:cubicBezTo>
                <a:lnTo>
                  <a:pt x="113222" y="245760"/>
                </a:lnTo>
                <a:lnTo>
                  <a:pt x="191219" y="245760"/>
                </a:lnTo>
                <a:lnTo>
                  <a:pt x="177201" y="213642"/>
                </a:lnTo>
                <a:cubicBezTo>
                  <a:pt x="172888" y="204620"/>
                  <a:pt x="176842" y="194154"/>
                  <a:pt x="185827" y="189463"/>
                </a:cubicBezTo>
                <a:cubicBezTo>
                  <a:pt x="210628" y="176832"/>
                  <a:pt x="226084" y="151570"/>
                  <a:pt x="226084" y="123061"/>
                </a:cubicBezTo>
                <a:lnTo>
                  <a:pt x="226084" y="13713"/>
                </a:lnTo>
                <a:cubicBezTo>
                  <a:pt x="226084" y="11187"/>
                  <a:pt x="224287" y="9383"/>
                  <a:pt x="221771" y="9383"/>
                </a:cubicBezTo>
                <a:lnTo>
                  <a:pt x="83029" y="9383"/>
                </a:lnTo>
                <a:close/>
                <a:moveTo>
                  <a:pt x="83029" y="0"/>
                </a:moveTo>
                <a:lnTo>
                  <a:pt x="221771" y="0"/>
                </a:lnTo>
                <a:cubicBezTo>
                  <a:pt x="229319" y="0"/>
                  <a:pt x="235429" y="6135"/>
                  <a:pt x="235429" y="13713"/>
                </a:cubicBezTo>
                <a:lnTo>
                  <a:pt x="235429" y="23096"/>
                </a:lnTo>
                <a:lnTo>
                  <a:pt x="256636" y="23096"/>
                </a:lnTo>
                <a:cubicBezTo>
                  <a:pt x="283234" y="23096"/>
                  <a:pt x="304441" y="44749"/>
                  <a:pt x="304441" y="71455"/>
                </a:cubicBezTo>
                <a:cubicBezTo>
                  <a:pt x="304441" y="120534"/>
                  <a:pt x="268497" y="161675"/>
                  <a:pt x="221411" y="169614"/>
                </a:cubicBezTo>
                <a:cubicBezTo>
                  <a:pt x="213863" y="181162"/>
                  <a:pt x="203080" y="190906"/>
                  <a:pt x="189781" y="197402"/>
                </a:cubicBezTo>
                <a:cubicBezTo>
                  <a:pt x="185468" y="199928"/>
                  <a:pt x="183311" y="205341"/>
                  <a:pt x="185468" y="209672"/>
                </a:cubicBezTo>
                <a:lnTo>
                  <a:pt x="201283" y="245760"/>
                </a:lnTo>
                <a:lnTo>
                  <a:pt x="230757" y="245760"/>
                </a:lnTo>
                <a:cubicBezTo>
                  <a:pt x="233273" y="245760"/>
                  <a:pt x="235429" y="247925"/>
                  <a:pt x="235429" y="250452"/>
                </a:cubicBezTo>
                <a:lnTo>
                  <a:pt x="235429" y="301336"/>
                </a:lnTo>
                <a:cubicBezTo>
                  <a:pt x="235429" y="303862"/>
                  <a:pt x="233273" y="306027"/>
                  <a:pt x="230757" y="306027"/>
                </a:cubicBezTo>
                <a:lnTo>
                  <a:pt x="73684" y="306027"/>
                </a:lnTo>
                <a:cubicBezTo>
                  <a:pt x="71168" y="306027"/>
                  <a:pt x="69011" y="303862"/>
                  <a:pt x="69011" y="301336"/>
                </a:cubicBezTo>
                <a:lnTo>
                  <a:pt x="69011" y="250452"/>
                </a:lnTo>
                <a:cubicBezTo>
                  <a:pt x="69011" y="247925"/>
                  <a:pt x="71168" y="245760"/>
                  <a:pt x="73684" y="245760"/>
                </a:cubicBezTo>
                <a:lnTo>
                  <a:pt x="103158" y="245760"/>
                </a:lnTo>
                <a:lnTo>
                  <a:pt x="118973" y="209672"/>
                </a:lnTo>
                <a:cubicBezTo>
                  <a:pt x="121129" y="205341"/>
                  <a:pt x="119332" y="199928"/>
                  <a:pt x="114659" y="197402"/>
                </a:cubicBezTo>
                <a:cubicBezTo>
                  <a:pt x="101720" y="190906"/>
                  <a:pt x="90937" y="181162"/>
                  <a:pt x="83029" y="169614"/>
                </a:cubicBezTo>
                <a:cubicBezTo>
                  <a:pt x="35943" y="161675"/>
                  <a:pt x="0" y="120534"/>
                  <a:pt x="0" y="71455"/>
                </a:cubicBezTo>
                <a:cubicBezTo>
                  <a:pt x="0" y="44749"/>
                  <a:pt x="21566" y="23096"/>
                  <a:pt x="47805" y="23096"/>
                </a:cubicBezTo>
                <a:lnTo>
                  <a:pt x="69011" y="23096"/>
                </a:lnTo>
                <a:lnTo>
                  <a:pt x="69011" y="13713"/>
                </a:lnTo>
                <a:cubicBezTo>
                  <a:pt x="69011" y="6135"/>
                  <a:pt x="75481" y="0"/>
                  <a:pt x="83029" y="0"/>
                </a:cubicBezTo>
                <a:close/>
              </a:path>
            </a:pathLst>
          </a:custGeom>
          <a:solidFill>
            <a:schemeClr val="accent5"/>
          </a:solidFill>
          <a:ln>
            <a:noFill/>
          </a:ln>
          <a:effectLst/>
        </p:spPr>
        <p:txBody>
          <a:bodyPr anchor="ctr"/>
          <a:lstStyle/>
          <a:p>
            <a:endParaRPr lang="en-US" sz="900" dirty="0">
              <a:latin typeface="Lato Light" panose="020F0502020204030203" pitchFamily="34" charset="0"/>
            </a:endParaRPr>
          </a:p>
        </p:txBody>
      </p:sp>
      <p:sp>
        <p:nvSpPr>
          <p:cNvPr id="33" name="Subtitle 2">
            <a:extLst>
              <a:ext uri="{FF2B5EF4-FFF2-40B4-BE49-F238E27FC236}">
                <a16:creationId xmlns:a16="http://schemas.microsoft.com/office/drawing/2014/main" id="{8185344A-5A43-314F-AD4D-7992D8664D01}"/>
              </a:ext>
            </a:extLst>
          </p:cNvPr>
          <p:cNvSpPr txBox="1">
            <a:spLocks/>
          </p:cNvSpPr>
          <p:nvPr/>
        </p:nvSpPr>
        <p:spPr>
          <a:xfrm>
            <a:off x="3044095" y="3684037"/>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 scope &amp; budget</a:t>
            </a:r>
          </a:p>
        </p:txBody>
      </p:sp>
      <p:sp>
        <p:nvSpPr>
          <p:cNvPr id="34" name="Subtitle 2">
            <a:extLst>
              <a:ext uri="{FF2B5EF4-FFF2-40B4-BE49-F238E27FC236}">
                <a16:creationId xmlns:a16="http://schemas.microsoft.com/office/drawing/2014/main" id="{4D785B43-1FC8-8447-904D-319EF03D8B75}"/>
              </a:ext>
            </a:extLst>
          </p:cNvPr>
          <p:cNvSpPr txBox="1">
            <a:spLocks/>
          </p:cNvSpPr>
          <p:nvPr/>
        </p:nvSpPr>
        <p:spPr>
          <a:xfrm>
            <a:off x="3044095" y="4155484"/>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Deadlines</a:t>
            </a:r>
          </a:p>
        </p:txBody>
      </p:sp>
      <p:sp>
        <p:nvSpPr>
          <p:cNvPr id="35" name="Subtitle 2">
            <a:extLst>
              <a:ext uri="{FF2B5EF4-FFF2-40B4-BE49-F238E27FC236}">
                <a16:creationId xmlns:a16="http://schemas.microsoft.com/office/drawing/2014/main" id="{15DA9001-43BF-6C49-BBAB-AF2F99D79192}"/>
              </a:ext>
            </a:extLst>
          </p:cNvPr>
          <p:cNvSpPr txBox="1">
            <a:spLocks/>
          </p:cNvSpPr>
          <p:nvPr/>
        </p:nvSpPr>
        <p:spPr>
          <a:xfrm>
            <a:off x="3044095" y="4626931"/>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Team roles</a:t>
            </a:r>
          </a:p>
        </p:txBody>
      </p:sp>
      <p:sp>
        <p:nvSpPr>
          <p:cNvPr id="36" name="Subtitle 2">
            <a:extLst>
              <a:ext uri="{FF2B5EF4-FFF2-40B4-BE49-F238E27FC236}">
                <a16:creationId xmlns:a16="http://schemas.microsoft.com/office/drawing/2014/main" id="{32924B62-67BF-4C4B-9429-741B4512490F}"/>
              </a:ext>
            </a:extLst>
          </p:cNvPr>
          <p:cNvSpPr txBox="1">
            <a:spLocks/>
          </p:cNvSpPr>
          <p:nvPr/>
        </p:nvSpPr>
        <p:spPr>
          <a:xfrm>
            <a:off x="3044095" y="5098378"/>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Communication plan</a:t>
            </a:r>
          </a:p>
        </p:txBody>
      </p:sp>
      <p:sp>
        <p:nvSpPr>
          <p:cNvPr id="37" name="Subtitle 2">
            <a:extLst>
              <a:ext uri="{FF2B5EF4-FFF2-40B4-BE49-F238E27FC236}">
                <a16:creationId xmlns:a16="http://schemas.microsoft.com/office/drawing/2014/main" id="{DDD8941A-C45B-C043-9A06-93D1934ACC14}"/>
              </a:ext>
            </a:extLst>
          </p:cNvPr>
          <p:cNvSpPr txBox="1">
            <a:spLocks/>
          </p:cNvSpPr>
          <p:nvPr/>
        </p:nvSpPr>
        <p:spPr>
          <a:xfrm>
            <a:off x="3044095" y="5569825"/>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Milestones</a:t>
            </a:r>
          </a:p>
        </p:txBody>
      </p:sp>
      <p:sp>
        <p:nvSpPr>
          <p:cNvPr id="40" name="Subtitle 2">
            <a:extLst>
              <a:ext uri="{FF2B5EF4-FFF2-40B4-BE49-F238E27FC236}">
                <a16:creationId xmlns:a16="http://schemas.microsoft.com/office/drawing/2014/main" id="{F7877217-C23C-BD4A-A467-22BE158BD2CA}"/>
              </a:ext>
            </a:extLst>
          </p:cNvPr>
          <p:cNvSpPr txBox="1">
            <a:spLocks/>
          </p:cNvSpPr>
          <p:nvPr/>
        </p:nvSpPr>
        <p:spPr>
          <a:xfrm>
            <a:off x="901066" y="3684037"/>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Define project goals</a:t>
            </a:r>
          </a:p>
        </p:txBody>
      </p:sp>
      <p:sp>
        <p:nvSpPr>
          <p:cNvPr id="41" name="Subtitle 2">
            <a:extLst>
              <a:ext uri="{FF2B5EF4-FFF2-40B4-BE49-F238E27FC236}">
                <a16:creationId xmlns:a16="http://schemas.microsoft.com/office/drawing/2014/main" id="{6FBA3882-31A6-D540-90D9-5E5102DD97A1}"/>
              </a:ext>
            </a:extLst>
          </p:cNvPr>
          <p:cNvSpPr txBox="1">
            <a:spLocks/>
          </p:cNvSpPr>
          <p:nvPr/>
        </p:nvSpPr>
        <p:spPr>
          <a:xfrm>
            <a:off x="901066" y="4155484"/>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Create project brief</a:t>
            </a:r>
          </a:p>
        </p:txBody>
      </p:sp>
      <p:sp>
        <p:nvSpPr>
          <p:cNvPr id="46" name="Subtitle 2">
            <a:extLst>
              <a:ext uri="{FF2B5EF4-FFF2-40B4-BE49-F238E27FC236}">
                <a16:creationId xmlns:a16="http://schemas.microsoft.com/office/drawing/2014/main" id="{1379BE03-A795-3345-AE19-9086626F2924}"/>
              </a:ext>
            </a:extLst>
          </p:cNvPr>
          <p:cNvSpPr txBox="1">
            <a:spLocks/>
          </p:cNvSpPr>
          <p:nvPr/>
        </p:nvSpPr>
        <p:spPr>
          <a:xfrm>
            <a:off x="5183506" y="3684037"/>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Budget management</a:t>
            </a:r>
          </a:p>
        </p:txBody>
      </p:sp>
      <p:sp>
        <p:nvSpPr>
          <p:cNvPr id="47" name="Subtitle 2">
            <a:extLst>
              <a:ext uri="{FF2B5EF4-FFF2-40B4-BE49-F238E27FC236}">
                <a16:creationId xmlns:a16="http://schemas.microsoft.com/office/drawing/2014/main" id="{E676D6C1-2D51-1946-8D0B-4C84C9BB6510}"/>
              </a:ext>
            </a:extLst>
          </p:cNvPr>
          <p:cNvSpPr txBox="1">
            <a:spLocks/>
          </p:cNvSpPr>
          <p:nvPr/>
        </p:nvSpPr>
        <p:spPr>
          <a:xfrm>
            <a:off x="5183506" y="4155484"/>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Resource planning</a:t>
            </a:r>
          </a:p>
        </p:txBody>
      </p:sp>
      <p:sp>
        <p:nvSpPr>
          <p:cNvPr id="48" name="Subtitle 2">
            <a:extLst>
              <a:ext uri="{FF2B5EF4-FFF2-40B4-BE49-F238E27FC236}">
                <a16:creationId xmlns:a16="http://schemas.microsoft.com/office/drawing/2014/main" id="{2A9B33C8-7AA8-AC4C-9BE2-68675F602950}"/>
              </a:ext>
            </a:extLst>
          </p:cNvPr>
          <p:cNvSpPr txBox="1">
            <a:spLocks/>
          </p:cNvSpPr>
          <p:nvPr/>
        </p:nvSpPr>
        <p:spPr>
          <a:xfrm>
            <a:off x="5183506" y="4626931"/>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Status reports</a:t>
            </a:r>
          </a:p>
        </p:txBody>
      </p:sp>
      <p:sp>
        <p:nvSpPr>
          <p:cNvPr id="52" name="Subtitle 2">
            <a:extLst>
              <a:ext uri="{FF2B5EF4-FFF2-40B4-BE49-F238E27FC236}">
                <a16:creationId xmlns:a16="http://schemas.microsoft.com/office/drawing/2014/main" id="{D722E968-A94B-3D46-AD22-943A4A24EFA8}"/>
              </a:ext>
            </a:extLst>
          </p:cNvPr>
          <p:cNvSpPr txBox="1">
            <a:spLocks/>
          </p:cNvSpPr>
          <p:nvPr/>
        </p:nvSpPr>
        <p:spPr>
          <a:xfrm>
            <a:off x="7322822" y="3684037"/>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 goals</a:t>
            </a:r>
          </a:p>
        </p:txBody>
      </p:sp>
      <p:sp>
        <p:nvSpPr>
          <p:cNvPr id="53" name="Subtitle 2">
            <a:extLst>
              <a:ext uri="{FF2B5EF4-FFF2-40B4-BE49-F238E27FC236}">
                <a16:creationId xmlns:a16="http://schemas.microsoft.com/office/drawing/2014/main" id="{698170C3-962A-A940-863D-D7D4513071FB}"/>
              </a:ext>
            </a:extLst>
          </p:cNvPr>
          <p:cNvSpPr txBox="1">
            <a:spLocks/>
          </p:cNvSpPr>
          <p:nvPr/>
        </p:nvSpPr>
        <p:spPr>
          <a:xfrm>
            <a:off x="7322822" y="4155484"/>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Quality of deliverables</a:t>
            </a:r>
          </a:p>
        </p:txBody>
      </p:sp>
      <p:sp>
        <p:nvSpPr>
          <p:cNvPr id="54" name="Subtitle 2">
            <a:extLst>
              <a:ext uri="{FF2B5EF4-FFF2-40B4-BE49-F238E27FC236}">
                <a16:creationId xmlns:a16="http://schemas.microsoft.com/office/drawing/2014/main" id="{BADC675A-B85D-F24D-B254-F3E87051F9AE}"/>
              </a:ext>
            </a:extLst>
          </p:cNvPr>
          <p:cNvSpPr txBox="1">
            <a:spLocks/>
          </p:cNvSpPr>
          <p:nvPr/>
        </p:nvSpPr>
        <p:spPr>
          <a:xfrm>
            <a:off x="7322822" y="4626931"/>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Team performance</a:t>
            </a:r>
          </a:p>
        </p:txBody>
      </p:sp>
      <p:sp>
        <p:nvSpPr>
          <p:cNvPr id="58" name="Subtitle 2">
            <a:extLst>
              <a:ext uri="{FF2B5EF4-FFF2-40B4-BE49-F238E27FC236}">
                <a16:creationId xmlns:a16="http://schemas.microsoft.com/office/drawing/2014/main" id="{27278DBC-EDDE-664C-9DDB-EAA9CEA5DB37}"/>
              </a:ext>
            </a:extLst>
          </p:cNvPr>
          <p:cNvSpPr txBox="1">
            <a:spLocks/>
          </p:cNvSpPr>
          <p:nvPr/>
        </p:nvSpPr>
        <p:spPr>
          <a:xfrm>
            <a:off x="9465947" y="3684037"/>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Celebrate</a:t>
            </a:r>
          </a:p>
        </p:txBody>
      </p:sp>
      <p:sp>
        <p:nvSpPr>
          <p:cNvPr id="59" name="Subtitle 2">
            <a:extLst>
              <a:ext uri="{FF2B5EF4-FFF2-40B4-BE49-F238E27FC236}">
                <a16:creationId xmlns:a16="http://schemas.microsoft.com/office/drawing/2014/main" id="{77A4D81F-2E19-844A-A347-AA056E62C672}"/>
              </a:ext>
            </a:extLst>
          </p:cNvPr>
          <p:cNvSpPr txBox="1">
            <a:spLocks/>
          </p:cNvSpPr>
          <p:nvPr/>
        </p:nvSpPr>
        <p:spPr>
          <a:xfrm>
            <a:off x="9465947" y="4155484"/>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Retrospective meeting</a:t>
            </a:r>
          </a:p>
        </p:txBody>
      </p:sp>
      <p:sp>
        <p:nvSpPr>
          <p:cNvPr id="60" name="Subtitle 2">
            <a:extLst>
              <a:ext uri="{FF2B5EF4-FFF2-40B4-BE49-F238E27FC236}">
                <a16:creationId xmlns:a16="http://schemas.microsoft.com/office/drawing/2014/main" id="{57A14A1F-B5C5-684D-80D6-9E1E1645C645}"/>
              </a:ext>
            </a:extLst>
          </p:cNvPr>
          <p:cNvSpPr txBox="1">
            <a:spLocks/>
          </p:cNvSpPr>
          <p:nvPr/>
        </p:nvSpPr>
        <p:spPr>
          <a:xfrm>
            <a:off x="9465947" y="4626931"/>
            <a:ext cx="1824988"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Project closure report</a:t>
            </a:r>
          </a:p>
        </p:txBody>
      </p:sp>
    </p:spTree>
    <p:extLst>
      <p:ext uri="{BB962C8B-B14F-4D97-AF65-F5344CB8AC3E}">
        <p14:creationId xmlns:p14="http://schemas.microsoft.com/office/powerpoint/2010/main" val="225893714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 name="Shape 15179">
            <a:extLst>
              <a:ext uri="{FF2B5EF4-FFF2-40B4-BE49-F238E27FC236}">
                <a16:creationId xmlns:a16="http://schemas.microsoft.com/office/drawing/2014/main" id="{2DE26072-318E-4645-BB39-698FD6C6DC0C}"/>
              </a:ext>
            </a:extLst>
          </p:cNvPr>
          <p:cNvSpPr/>
          <p:nvPr/>
        </p:nvSpPr>
        <p:spPr>
          <a:xfrm>
            <a:off x="7770083" y="2719030"/>
            <a:ext cx="1000166"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67" name="Shape 15180">
            <a:extLst>
              <a:ext uri="{FF2B5EF4-FFF2-40B4-BE49-F238E27FC236}">
                <a16:creationId xmlns:a16="http://schemas.microsoft.com/office/drawing/2014/main" id="{27915D74-6395-0F4A-9AB5-A3865799DBB5}"/>
              </a:ext>
            </a:extLst>
          </p:cNvPr>
          <p:cNvSpPr/>
          <p:nvPr/>
        </p:nvSpPr>
        <p:spPr>
          <a:xfrm flipV="1">
            <a:off x="7127914" y="4169427"/>
            <a:ext cx="1642335"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68" name="Shape 15181">
            <a:extLst>
              <a:ext uri="{FF2B5EF4-FFF2-40B4-BE49-F238E27FC236}">
                <a16:creationId xmlns:a16="http://schemas.microsoft.com/office/drawing/2014/main" id="{2212E57C-006A-E84C-BD06-C725478CC4E8}"/>
              </a:ext>
            </a:extLst>
          </p:cNvPr>
          <p:cNvSpPr/>
          <p:nvPr/>
        </p:nvSpPr>
        <p:spPr>
          <a:xfrm flipV="1">
            <a:off x="6516688" y="5595742"/>
            <a:ext cx="2253562"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70" name="Shape 15183">
            <a:extLst>
              <a:ext uri="{FF2B5EF4-FFF2-40B4-BE49-F238E27FC236}">
                <a16:creationId xmlns:a16="http://schemas.microsoft.com/office/drawing/2014/main" id="{8F1B9EA5-F01B-494D-BFC2-11E9A42A3DAE}"/>
              </a:ext>
            </a:extLst>
          </p:cNvPr>
          <p:cNvSpPr/>
          <p:nvPr/>
        </p:nvSpPr>
        <p:spPr>
          <a:xfrm flipH="1">
            <a:off x="3432482" y="3432412"/>
            <a:ext cx="1260366"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71" name="Shape 15184">
            <a:extLst>
              <a:ext uri="{FF2B5EF4-FFF2-40B4-BE49-F238E27FC236}">
                <a16:creationId xmlns:a16="http://schemas.microsoft.com/office/drawing/2014/main" id="{9EE5D2A3-D648-4741-AB42-43C7242DF627}"/>
              </a:ext>
            </a:extLst>
          </p:cNvPr>
          <p:cNvSpPr/>
          <p:nvPr/>
        </p:nvSpPr>
        <p:spPr>
          <a:xfrm flipH="1">
            <a:off x="3421580" y="4916754"/>
            <a:ext cx="1960272"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62" name="Shape 15189">
            <a:extLst>
              <a:ext uri="{FF2B5EF4-FFF2-40B4-BE49-F238E27FC236}">
                <a16:creationId xmlns:a16="http://schemas.microsoft.com/office/drawing/2014/main" id="{BF175D2C-1A8C-2244-B18B-511FEEAEC28D}"/>
              </a:ext>
            </a:extLst>
          </p:cNvPr>
          <p:cNvSpPr/>
          <p:nvPr/>
        </p:nvSpPr>
        <p:spPr>
          <a:xfrm>
            <a:off x="2632744" y="3046211"/>
            <a:ext cx="788837" cy="788839"/>
          </a:xfrm>
          <a:prstGeom prst="ellipse">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56" name="Shape 15196">
            <a:extLst>
              <a:ext uri="{FF2B5EF4-FFF2-40B4-BE49-F238E27FC236}">
                <a16:creationId xmlns:a16="http://schemas.microsoft.com/office/drawing/2014/main" id="{DCE1B35F-03B6-0843-9860-CC8030D93465}"/>
              </a:ext>
            </a:extLst>
          </p:cNvPr>
          <p:cNvSpPr/>
          <p:nvPr/>
        </p:nvSpPr>
        <p:spPr>
          <a:xfrm flipH="1">
            <a:off x="8770250" y="2291297"/>
            <a:ext cx="788838" cy="788839"/>
          </a:xfrm>
          <a:prstGeom prst="ellipse">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69" name="Shape 15182">
            <a:extLst>
              <a:ext uri="{FF2B5EF4-FFF2-40B4-BE49-F238E27FC236}">
                <a16:creationId xmlns:a16="http://schemas.microsoft.com/office/drawing/2014/main" id="{9EB2FCC0-D336-114B-AE71-545A1BBCF0EB}"/>
              </a:ext>
            </a:extLst>
          </p:cNvPr>
          <p:cNvSpPr/>
          <p:nvPr/>
        </p:nvSpPr>
        <p:spPr>
          <a:xfrm flipH="1">
            <a:off x="3421748" y="1963387"/>
            <a:ext cx="618196"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50" name="Shape 15203">
            <a:extLst>
              <a:ext uri="{FF2B5EF4-FFF2-40B4-BE49-F238E27FC236}">
                <a16:creationId xmlns:a16="http://schemas.microsoft.com/office/drawing/2014/main" id="{9D69B857-7C1A-2848-8FA9-4F51D6BD34E8}"/>
              </a:ext>
            </a:extLst>
          </p:cNvPr>
          <p:cNvSpPr/>
          <p:nvPr/>
        </p:nvSpPr>
        <p:spPr>
          <a:xfrm>
            <a:off x="2632914" y="1558528"/>
            <a:ext cx="788837" cy="788838"/>
          </a:xfrm>
          <a:prstGeom prst="ellipse">
            <a:avLst/>
          </a:pr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4" name="Shape 15210">
            <a:extLst>
              <a:ext uri="{FF2B5EF4-FFF2-40B4-BE49-F238E27FC236}">
                <a16:creationId xmlns:a16="http://schemas.microsoft.com/office/drawing/2014/main" id="{253CAEE5-39BB-6540-93BA-568086C510E9}"/>
              </a:ext>
            </a:extLst>
          </p:cNvPr>
          <p:cNvSpPr/>
          <p:nvPr/>
        </p:nvSpPr>
        <p:spPr>
          <a:xfrm flipH="1">
            <a:off x="8770249" y="3746736"/>
            <a:ext cx="788838" cy="788839"/>
          </a:xfrm>
          <a:prstGeom prst="ellipse">
            <a:avLst/>
          </a:pr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8" name="Shape 15217">
            <a:extLst>
              <a:ext uri="{FF2B5EF4-FFF2-40B4-BE49-F238E27FC236}">
                <a16:creationId xmlns:a16="http://schemas.microsoft.com/office/drawing/2014/main" id="{DE0D00C9-A2B5-BC47-840D-11EE1A145AC0}"/>
              </a:ext>
            </a:extLst>
          </p:cNvPr>
          <p:cNvSpPr/>
          <p:nvPr/>
        </p:nvSpPr>
        <p:spPr>
          <a:xfrm>
            <a:off x="2632744" y="4528342"/>
            <a:ext cx="788837" cy="788839"/>
          </a:xfrm>
          <a:prstGeom prst="ellipse">
            <a:avLst/>
          </a:pr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2" name="Shape 15224">
            <a:extLst>
              <a:ext uri="{FF2B5EF4-FFF2-40B4-BE49-F238E27FC236}">
                <a16:creationId xmlns:a16="http://schemas.microsoft.com/office/drawing/2014/main" id="{E872EA1D-319C-5243-83B7-8B06E82AC675}"/>
              </a:ext>
            </a:extLst>
          </p:cNvPr>
          <p:cNvSpPr/>
          <p:nvPr/>
        </p:nvSpPr>
        <p:spPr>
          <a:xfrm flipH="1">
            <a:off x="8770249" y="5201324"/>
            <a:ext cx="788838" cy="788838"/>
          </a:xfrm>
          <a:prstGeom prst="ellipse">
            <a:avLst/>
          </a:prstGeom>
          <a:solidFill>
            <a:schemeClr val="accent6"/>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73" name="Triangle 72">
            <a:extLst>
              <a:ext uri="{FF2B5EF4-FFF2-40B4-BE49-F238E27FC236}">
                <a16:creationId xmlns:a16="http://schemas.microsoft.com/office/drawing/2014/main" id="{D788EF80-4B6C-BB45-A31D-335728D3789E}"/>
              </a:ext>
            </a:extLst>
          </p:cNvPr>
          <p:cNvSpPr/>
          <p:nvPr/>
        </p:nvSpPr>
        <p:spPr>
          <a:xfrm rot="10800000">
            <a:off x="3803721" y="1509988"/>
            <a:ext cx="4584559" cy="4927316"/>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4" name="Triangle 73">
            <a:extLst>
              <a:ext uri="{FF2B5EF4-FFF2-40B4-BE49-F238E27FC236}">
                <a16:creationId xmlns:a16="http://schemas.microsoft.com/office/drawing/2014/main" id="{2C103355-C55D-6F42-A51B-46CD1E39C5CE}"/>
              </a:ext>
            </a:extLst>
          </p:cNvPr>
          <p:cNvSpPr/>
          <p:nvPr/>
        </p:nvSpPr>
        <p:spPr>
          <a:xfrm rot="10800000">
            <a:off x="4167200" y="2291297"/>
            <a:ext cx="3857601" cy="4146008"/>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5" name="Triangle 74">
            <a:extLst>
              <a:ext uri="{FF2B5EF4-FFF2-40B4-BE49-F238E27FC236}">
                <a16:creationId xmlns:a16="http://schemas.microsoft.com/office/drawing/2014/main" id="{E453EAE6-E72D-9340-9AB2-E98FE0B5AA5C}"/>
              </a:ext>
            </a:extLst>
          </p:cNvPr>
          <p:cNvSpPr/>
          <p:nvPr/>
        </p:nvSpPr>
        <p:spPr>
          <a:xfrm rot="10800000">
            <a:off x="4534797" y="3081458"/>
            <a:ext cx="3122405" cy="3355846"/>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6" name="Triangle 75">
            <a:extLst>
              <a:ext uri="{FF2B5EF4-FFF2-40B4-BE49-F238E27FC236}">
                <a16:creationId xmlns:a16="http://schemas.microsoft.com/office/drawing/2014/main" id="{B4B685E5-B7BA-C24C-945C-91B2A0872123}"/>
              </a:ext>
            </a:extLst>
          </p:cNvPr>
          <p:cNvSpPr/>
          <p:nvPr/>
        </p:nvSpPr>
        <p:spPr>
          <a:xfrm rot="10800000">
            <a:off x="4864976" y="3791185"/>
            <a:ext cx="2462048" cy="2646119"/>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7" name="Triangle 76">
            <a:extLst>
              <a:ext uri="{FF2B5EF4-FFF2-40B4-BE49-F238E27FC236}">
                <a16:creationId xmlns:a16="http://schemas.microsoft.com/office/drawing/2014/main" id="{3AB84F9C-1A82-D847-8A07-E60F4D34B397}"/>
              </a:ext>
            </a:extLst>
          </p:cNvPr>
          <p:cNvSpPr/>
          <p:nvPr/>
        </p:nvSpPr>
        <p:spPr>
          <a:xfrm rot="10800000">
            <a:off x="5190603" y="4491128"/>
            <a:ext cx="1810795" cy="1946176"/>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8" name="Triangle 77">
            <a:extLst>
              <a:ext uri="{FF2B5EF4-FFF2-40B4-BE49-F238E27FC236}">
                <a16:creationId xmlns:a16="http://schemas.microsoft.com/office/drawing/2014/main" id="{DD60693D-8B5E-6342-9FE6-3A1CEAD681E8}"/>
              </a:ext>
            </a:extLst>
          </p:cNvPr>
          <p:cNvSpPr/>
          <p:nvPr/>
        </p:nvSpPr>
        <p:spPr>
          <a:xfrm rot="10800000">
            <a:off x="5521233" y="5201324"/>
            <a:ext cx="1150001" cy="1235979"/>
          </a:xfrm>
          <a:prstGeom prst="triangl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9" name="TextBox 78">
            <a:extLst>
              <a:ext uri="{FF2B5EF4-FFF2-40B4-BE49-F238E27FC236}">
                <a16:creationId xmlns:a16="http://schemas.microsoft.com/office/drawing/2014/main" id="{5E20A3BC-603B-3448-BF46-C3187846716D}"/>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80" name="TextBox 79">
            <a:extLst>
              <a:ext uri="{FF2B5EF4-FFF2-40B4-BE49-F238E27FC236}">
                <a16:creationId xmlns:a16="http://schemas.microsoft.com/office/drawing/2014/main" id="{0BC3AE83-362F-114C-A0A6-B50B6AD9A803}"/>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83" name="Freeform 82">
            <a:extLst>
              <a:ext uri="{FF2B5EF4-FFF2-40B4-BE49-F238E27FC236}">
                <a16:creationId xmlns:a16="http://schemas.microsoft.com/office/drawing/2014/main" id="{5D3ADEF4-21D6-E940-9C06-97FA42073EAB}"/>
              </a:ext>
            </a:extLst>
          </p:cNvPr>
          <p:cNvSpPr>
            <a:spLocks noChangeArrowheads="1"/>
          </p:cNvSpPr>
          <p:nvPr/>
        </p:nvSpPr>
        <p:spPr bwMode="auto">
          <a:xfrm>
            <a:off x="2800733" y="4706013"/>
            <a:ext cx="450057" cy="421482"/>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84" name="Freeform 41">
            <a:extLst>
              <a:ext uri="{FF2B5EF4-FFF2-40B4-BE49-F238E27FC236}">
                <a16:creationId xmlns:a16="http://schemas.microsoft.com/office/drawing/2014/main" id="{72DBD504-2FBA-6F40-BA49-06CDC338C612}"/>
              </a:ext>
            </a:extLst>
          </p:cNvPr>
          <p:cNvSpPr>
            <a:spLocks noChangeArrowheads="1"/>
          </p:cNvSpPr>
          <p:nvPr/>
        </p:nvSpPr>
        <p:spPr bwMode="auto">
          <a:xfrm>
            <a:off x="8953530" y="5370714"/>
            <a:ext cx="422275" cy="450057"/>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85" name="Freeform 85">
            <a:extLst>
              <a:ext uri="{FF2B5EF4-FFF2-40B4-BE49-F238E27FC236}">
                <a16:creationId xmlns:a16="http://schemas.microsoft.com/office/drawing/2014/main" id="{89CD03D2-9DDC-7E4B-AFE3-3C9CCFFDA6F8}"/>
              </a:ext>
            </a:extLst>
          </p:cNvPr>
          <p:cNvSpPr>
            <a:spLocks noChangeArrowheads="1"/>
          </p:cNvSpPr>
          <p:nvPr/>
        </p:nvSpPr>
        <p:spPr bwMode="auto">
          <a:xfrm>
            <a:off x="8939640" y="2460687"/>
            <a:ext cx="450056" cy="450057"/>
          </a:xfrm>
          <a:custGeom>
            <a:avLst/>
            <a:gdLst>
              <a:gd name="T0" fmla="*/ 422275 w 899752"/>
              <a:gd name="T1" fmla="*/ 280988 h 899754"/>
              <a:gd name="T2" fmla="*/ 534627 w 899752"/>
              <a:gd name="T3" fmla="*/ 365919 h 899754"/>
              <a:gd name="T4" fmla="*/ 422275 w 899752"/>
              <a:gd name="T5" fmla="*/ 450489 h 899754"/>
              <a:gd name="T6" fmla="*/ 57150 w 899752"/>
              <a:gd name="T7" fmla="*/ 225425 h 899754"/>
              <a:gd name="T8" fmla="*/ 113290 w 899752"/>
              <a:gd name="T9" fmla="*/ 225425 h 899754"/>
              <a:gd name="T10" fmla="*/ 113290 w 899752"/>
              <a:gd name="T11" fmla="*/ 562409 h 899754"/>
              <a:gd name="T12" fmla="*/ 422420 w 899752"/>
              <a:gd name="T13" fmla="*/ 562409 h 899754"/>
              <a:gd name="T14" fmla="*/ 478560 w 899752"/>
              <a:gd name="T15" fmla="*/ 562409 h 899754"/>
              <a:gd name="T16" fmla="*/ 787690 w 899752"/>
              <a:gd name="T17" fmla="*/ 562409 h 899754"/>
              <a:gd name="T18" fmla="*/ 787690 w 899752"/>
              <a:gd name="T19" fmla="*/ 225425 h 899754"/>
              <a:gd name="T20" fmla="*/ 844190 w 899752"/>
              <a:gd name="T21" fmla="*/ 225425 h 899754"/>
              <a:gd name="T22" fmla="*/ 844190 w 899752"/>
              <a:gd name="T23" fmla="*/ 618873 h 899754"/>
              <a:gd name="T24" fmla="*/ 478560 w 899752"/>
              <a:gd name="T25" fmla="*/ 618873 h 899754"/>
              <a:gd name="T26" fmla="*/ 478560 w 899752"/>
              <a:gd name="T27" fmla="*/ 803729 h 899754"/>
              <a:gd name="T28" fmla="*/ 490436 w 899752"/>
              <a:gd name="T29" fmla="*/ 815597 h 899754"/>
              <a:gd name="T30" fmla="*/ 518146 w 899752"/>
              <a:gd name="T31" fmla="*/ 843649 h 899754"/>
              <a:gd name="T32" fmla="*/ 590840 w 899752"/>
              <a:gd name="T33" fmla="*/ 843649 h 899754"/>
              <a:gd name="T34" fmla="*/ 590840 w 899752"/>
              <a:gd name="T35" fmla="*/ 899754 h 899754"/>
              <a:gd name="T36" fmla="*/ 495114 w 899752"/>
              <a:gd name="T37" fmla="*/ 899754 h 899754"/>
              <a:gd name="T38" fmla="*/ 450490 w 899752"/>
              <a:gd name="T39" fmla="*/ 855158 h 899754"/>
              <a:gd name="T40" fmla="*/ 405866 w 899752"/>
              <a:gd name="T41" fmla="*/ 899754 h 899754"/>
              <a:gd name="T42" fmla="*/ 309780 w 899752"/>
              <a:gd name="T43" fmla="*/ 899754 h 899754"/>
              <a:gd name="T44" fmla="*/ 309780 w 899752"/>
              <a:gd name="T45" fmla="*/ 843649 h 899754"/>
              <a:gd name="T46" fmla="*/ 382475 w 899752"/>
              <a:gd name="T47" fmla="*/ 843649 h 899754"/>
              <a:gd name="T48" fmla="*/ 410904 w 899752"/>
              <a:gd name="T49" fmla="*/ 815597 h 899754"/>
              <a:gd name="T50" fmla="*/ 422420 w 899752"/>
              <a:gd name="T51" fmla="*/ 803729 h 899754"/>
              <a:gd name="T52" fmla="*/ 422420 w 899752"/>
              <a:gd name="T53" fmla="*/ 618873 h 899754"/>
              <a:gd name="T54" fmla="*/ 57150 w 899752"/>
              <a:gd name="T55" fmla="*/ 618873 h 899754"/>
              <a:gd name="T56" fmla="*/ 421804 w 899752"/>
              <a:gd name="T57" fmla="*/ 0 h 899754"/>
              <a:gd name="T58" fmla="*/ 477949 w 899752"/>
              <a:gd name="T59" fmla="*/ 0 h 899754"/>
              <a:gd name="T60" fmla="*/ 477949 w 899752"/>
              <a:gd name="T61" fmla="*/ 56380 h 899754"/>
              <a:gd name="T62" fmla="*/ 899752 w 899752"/>
              <a:gd name="T63" fmla="*/ 56380 h 899754"/>
              <a:gd name="T64" fmla="*/ 899752 w 899752"/>
              <a:gd name="T65" fmla="*/ 169501 h 899754"/>
              <a:gd name="T66" fmla="*/ 0 w 899752"/>
              <a:gd name="T67" fmla="*/ 169501 h 899754"/>
              <a:gd name="T68" fmla="*/ 0 w 899752"/>
              <a:gd name="T69" fmla="*/ 56380 h 899754"/>
              <a:gd name="T70" fmla="*/ 421804 w 899752"/>
              <a:gd name="T71" fmla="*/ 56380 h 8997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2" h="899754">
                <a:moveTo>
                  <a:pt x="422275" y="280988"/>
                </a:moveTo>
                <a:lnTo>
                  <a:pt x="534627" y="365919"/>
                </a:lnTo>
                <a:lnTo>
                  <a:pt x="422275" y="450489"/>
                </a:lnTo>
                <a:lnTo>
                  <a:pt x="422275" y="280988"/>
                </a:lnTo>
                <a:close/>
                <a:moveTo>
                  <a:pt x="57150" y="225425"/>
                </a:moveTo>
                <a:lnTo>
                  <a:pt x="113290" y="225425"/>
                </a:lnTo>
                <a:lnTo>
                  <a:pt x="113290" y="562409"/>
                </a:lnTo>
                <a:lnTo>
                  <a:pt x="422420" y="562409"/>
                </a:lnTo>
                <a:lnTo>
                  <a:pt x="478560" y="562409"/>
                </a:lnTo>
                <a:lnTo>
                  <a:pt x="787690" y="562409"/>
                </a:lnTo>
                <a:lnTo>
                  <a:pt x="787690" y="225425"/>
                </a:lnTo>
                <a:lnTo>
                  <a:pt x="844190" y="225425"/>
                </a:lnTo>
                <a:lnTo>
                  <a:pt x="844190" y="618873"/>
                </a:lnTo>
                <a:lnTo>
                  <a:pt x="478560" y="618873"/>
                </a:lnTo>
                <a:lnTo>
                  <a:pt x="478560" y="803729"/>
                </a:lnTo>
                <a:lnTo>
                  <a:pt x="490436" y="815597"/>
                </a:lnTo>
                <a:lnTo>
                  <a:pt x="518146" y="843649"/>
                </a:lnTo>
                <a:lnTo>
                  <a:pt x="590840" y="843649"/>
                </a:lnTo>
                <a:lnTo>
                  <a:pt x="590840" y="899754"/>
                </a:lnTo>
                <a:lnTo>
                  <a:pt x="495114" y="899754"/>
                </a:lnTo>
                <a:lnTo>
                  <a:pt x="450490" y="855158"/>
                </a:lnTo>
                <a:lnTo>
                  <a:pt x="405866" y="899754"/>
                </a:lnTo>
                <a:lnTo>
                  <a:pt x="309780" y="899754"/>
                </a:lnTo>
                <a:lnTo>
                  <a:pt x="309780" y="843649"/>
                </a:lnTo>
                <a:lnTo>
                  <a:pt x="382475" y="843649"/>
                </a:lnTo>
                <a:lnTo>
                  <a:pt x="410904" y="815597"/>
                </a:lnTo>
                <a:lnTo>
                  <a:pt x="422420" y="803729"/>
                </a:lnTo>
                <a:lnTo>
                  <a:pt x="422420" y="618873"/>
                </a:lnTo>
                <a:lnTo>
                  <a:pt x="57150" y="618873"/>
                </a:lnTo>
                <a:lnTo>
                  <a:pt x="57150" y="225425"/>
                </a:lnTo>
                <a:close/>
                <a:moveTo>
                  <a:pt x="421804" y="0"/>
                </a:moveTo>
                <a:lnTo>
                  <a:pt x="477949" y="0"/>
                </a:lnTo>
                <a:lnTo>
                  <a:pt x="477949" y="56380"/>
                </a:lnTo>
                <a:lnTo>
                  <a:pt x="899752" y="56380"/>
                </a:lnTo>
                <a:lnTo>
                  <a:pt x="899752" y="169501"/>
                </a:lnTo>
                <a:lnTo>
                  <a:pt x="0" y="169501"/>
                </a:lnTo>
                <a:lnTo>
                  <a:pt x="0" y="56380"/>
                </a:lnTo>
                <a:lnTo>
                  <a:pt x="421804" y="56380"/>
                </a:lnTo>
                <a:lnTo>
                  <a:pt x="421804"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86" name="Freeform 90">
            <a:extLst>
              <a:ext uri="{FF2B5EF4-FFF2-40B4-BE49-F238E27FC236}">
                <a16:creationId xmlns:a16="http://schemas.microsoft.com/office/drawing/2014/main" id="{35D83B98-D119-7544-8CED-0A2D8DA3BAC4}"/>
              </a:ext>
            </a:extLst>
          </p:cNvPr>
          <p:cNvSpPr>
            <a:spLocks noChangeArrowheads="1"/>
          </p:cNvSpPr>
          <p:nvPr/>
        </p:nvSpPr>
        <p:spPr bwMode="auto">
          <a:xfrm>
            <a:off x="8953530" y="3921593"/>
            <a:ext cx="450850" cy="421481"/>
          </a:xfrm>
          <a:custGeom>
            <a:avLst/>
            <a:gdLst>
              <a:gd name="T0" fmla="*/ 619798 w 901340"/>
              <a:gd name="T1" fmla="*/ 730250 h 842602"/>
              <a:gd name="T2" fmla="*/ 845104 w 901340"/>
              <a:gd name="T3" fmla="*/ 730250 h 842602"/>
              <a:gd name="T4" fmla="*/ 901340 w 901340"/>
              <a:gd name="T5" fmla="*/ 786426 h 842602"/>
              <a:gd name="T6" fmla="*/ 901340 w 901340"/>
              <a:gd name="T7" fmla="*/ 842602 h 842602"/>
              <a:gd name="T8" fmla="*/ 563562 w 901340"/>
              <a:gd name="T9" fmla="*/ 842602 h 842602"/>
              <a:gd name="T10" fmla="*/ 563562 w 901340"/>
              <a:gd name="T11" fmla="*/ 786426 h 842602"/>
              <a:gd name="T12" fmla="*/ 56536 w 901340"/>
              <a:gd name="T13" fmla="*/ 730250 h 842602"/>
              <a:gd name="T14" fmla="*/ 281241 w 901340"/>
              <a:gd name="T15" fmla="*/ 730250 h 842602"/>
              <a:gd name="T16" fmla="*/ 337777 w 901340"/>
              <a:gd name="T17" fmla="*/ 786426 h 842602"/>
              <a:gd name="T18" fmla="*/ 337777 w 901340"/>
              <a:gd name="T19" fmla="*/ 842602 h 842602"/>
              <a:gd name="T20" fmla="*/ 0 w 901340"/>
              <a:gd name="T21" fmla="*/ 842602 h 842602"/>
              <a:gd name="T22" fmla="*/ 0 w 901340"/>
              <a:gd name="T23" fmla="*/ 786426 h 842602"/>
              <a:gd name="T24" fmla="*/ 318349 w 901340"/>
              <a:gd name="T25" fmla="*/ 612775 h 842602"/>
              <a:gd name="T26" fmla="*/ 582992 w 901340"/>
              <a:gd name="T27" fmla="*/ 612775 h 842602"/>
              <a:gd name="T28" fmla="*/ 609241 w 901340"/>
              <a:gd name="T29" fmla="*/ 662402 h 842602"/>
              <a:gd name="T30" fmla="*/ 450670 w 901340"/>
              <a:gd name="T31" fmla="*/ 701318 h 842602"/>
              <a:gd name="T32" fmla="*/ 292100 w 901340"/>
              <a:gd name="T33" fmla="*/ 662402 h 842602"/>
              <a:gd name="T34" fmla="*/ 732270 w 901340"/>
              <a:gd name="T35" fmla="*/ 504825 h 842602"/>
              <a:gd name="T36" fmla="*/ 817201 w 901340"/>
              <a:gd name="T37" fmla="*/ 588881 h 842602"/>
              <a:gd name="T38" fmla="*/ 817201 w 901340"/>
              <a:gd name="T39" fmla="*/ 616900 h 842602"/>
              <a:gd name="T40" fmla="*/ 732270 w 901340"/>
              <a:gd name="T41" fmla="*/ 701316 h 842602"/>
              <a:gd name="T42" fmla="*/ 647700 w 901340"/>
              <a:gd name="T43" fmla="*/ 616900 h 842602"/>
              <a:gd name="T44" fmla="*/ 647700 w 901340"/>
              <a:gd name="T45" fmla="*/ 588881 h 842602"/>
              <a:gd name="T46" fmla="*/ 732270 w 901340"/>
              <a:gd name="T47" fmla="*/ 504825 h 842602"/>
              <a:gd name="T48" fmla="*/ 168095 w 901340"/>
              <a:gd name="T49" fmla="*/ 504825 h 842602"/>
              <a:gd name="T50" fmla="*/ 252053 w 901340"/>
              <a:gd name="T51" fmla="*/ 588881 h 842602"/>
              <a:gd name="T52" fmla="*/ 252053 w 901340"/>
              <a:gd name="T53" fmla="*/ 616900 h 842602"/>
              <a:gd name="T54" fmla="*/ 168095 w 901340"/>
              <a:gd name="T55" fmla="*/ 701316 h 842602"/>
              <a:gd name="T56" fmla="*/ 84137 w 901340"/>
              <a:gd name="T57" fmla="*/ 616900 h 842602"/>
              <a:gd name="T58" fmla="*/ 84137 w 901340"/>
              <a:gd name="T59" fmla="*/ 588881 h 842602"/>
              <a:gd name="T60" fmla="*/ 168095 w 901340"/>
              <a:gd name="T61" fmla="*/ 504825 h 842602"/>
              <a:gd name="T62" fmla="*/ 337524 w 901340"/>
              <a:gd name="T63" fmla="*/ 223837 h 842602"/>
              <a:gd name="T64" fmla="*/ 562589 w 901340"/>
              <a:gd name="T65" fmla="*/ 223837 h 842602"/>
              <a:gd name="T66" fmla="*/ 618765 w 901340"/>
              <a:gd name="T67" fmla="*/ 280013 h 842602"/>
              <a:gd name="T68" fmla="*/ 618765 w 901340"/>
              <a:gd name="T69" fmla="*/ 336190 h 842602"/>
              <a:gd name="T70" fmla="*/ 280987 w 901340"/>
              <a:gd name="T71" fmla="*/ 336190 h 842602"/>
              <a:gd name="T72" fmla="*/ 280987 w 901340"/>
              <a:gd name="T73" fmla="*/ 280013 h 842602"/>
              <a:gd name="T74" fmla="*/ 337524 w 901340"/>
              <a:gd name="T75" fmla="*/ 223837 h 842602"/>
              <a:gd name="T76" fmla="*/ 637877 w 901340"/>
              <a:gd name="T77" fmla="*/ 142875 h 842602"/>
              <a:gd name="T78" fmla="*/ 788626 w 901340"/>
              <a:gd name="T79" fmla="*/ 421914 h 842602"/>
              <a:gd name="T80" fmla="*/ 732230 w 901340"/>
              <a:gd name="T81" fmla="*/ 421914 h 842602"/>
              <a:gd name="T82" fmla="*/ 606425 w 901340"/>
              <a:gd name="T83" fmla="*/ 189742 h 842602"/>
              <a:gd name="T84" fmla="*/ 261899 w 901340"/>
              <a:gd name="T85" fmla="*/ 142875 h 842602"/>
              <a:gd name="T86" fmla="*/ 293326 w 901340"/>
              <a:gd name="T87" fmla="*/ 189657 h 842602"/>
              <a:gd name="T88" fmla="*/ 169064 w 901340"/>
              <a:gd name="T89" fmla="*/ 420327 h 842602"/>
              <a:gd name="T90" fmla="*/ 112712 w 901340"/>
              <a:gd name="T91" fmla="*/ 420327 h 842602"/>
              <a:gd name="T92" fmla="*/ 261899 w 901340"/>
              <a:gd name="T93" fmla="*/ 142875 h 842602"/>
              <a:gd name="T94" fmla="*/ 450670 w 901340"/>
              <a:gd name="T95" fmla="*/ 0 h 842602"/>
              <a:gd name="T96" fmla="*/ 534628 w 901340"/>
              <a:gd name="T97" fmla="*/ 84415 h 842602"/>
              <a:gd name="T98" fmla="*/ 534628 w 901340"/>
              <a:gd name="T99" fmla="*/ 112434 h 842602"/>
              <a:gd name="T100" fmla="*/ 450670 w 901340"/>
              <a:gd name="T101" fmla="*/ 196491 h 842602"/>
              <a:gd name="T102" fmla="*/ 366712 w 901340"/>
              <a:gd name="T103" fmla="*/ 112434 h 842602"/>
              <a:gd name="T104" fmla="*/ 366712 w 901340"/>
              <a:gd name="T105" fmla="*/ 84415 h 842602"/>
              <a:gd name="T106" fmla="*/ 450670 w 901340"/>
              <a:gd name="T107" fmla="*/ 0 h 842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lnTo>
                  <a:pt x="619798" y="730250"/>
                </a:lnTo>
                <a:close/>
                <a:moveTo>
                  <a:pt x="56536" y="730250"/>
                </a:moveTo>
                <a:lnTo>
                  <a:pt x="281241" y="730250"/>
                </a:lnTo>
                <a:lnTo>
                  <a:pt x="337777" y="786426"/>
                </a:lnTo>
                <a:lnTo>
                  <a:pt x="337777" y="842602"/>
                </a:lnTo>
                <a:lnTo>
                  <a:pt x="0" y="842602"/>
                </a:lnTo>
                <a:lnTo>
                  <a:pt x="0" y="786426"/>
                </a:lnTo>
                <a:lnTo>
                  <a:pt x="56536" y="730250"/>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lnTo>
                  <a:pt x="318349" y="612775"/>
                </a:ln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lnTo>
                  <a:pt x="637877" y="142875"/>
                </a:ln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87" name="Freeform 62">
            <a:extLst>
              <a:ext uri="{FF2B5EF4-FFF2-40B4-BE49-F238E27FC236}">
                <a16:creationId xmlns:a16="http://schemas.microsoft.com/office/drawing/2014/main" id="{A5F696C5-7FE7-494A-92E4-A7A22EACB9D2}"/>
              </a:ext>
            </a:extLst>
          </p:cNvPr>
          <p:cNvSpPr>
            <a:spLocks noChangeArrowheads="1"/>
          </p:cNvSpPr>
          <p:nvPr/>
        </p:nvSpPr>
        <p:spPr bwMode="auto">
          <a:xfrm>
            <a:off x="2803113" y="1778166"/>
            <a:ext cx="445294" cy="333375"/>
          </a:xfrm>
          <a:custGeom>
            <a:avLst/>
            <a:gdLst>
              <a:gd name="T0" fmla="*/ 0 w 890228"/>
              <a:gd name="T1" fmla="*/ 611188 h 666394"/>
              <a:gd name="T2" fmla="*/ 890228 w 890228"/>
              <a:gd name="T3" fmla="*/ 611188 h 666394"/>
              <a:gd name="T4" fmla="*/ 890228 w 890228"/>
              <a:gd name="T5" fmla="*/ 638969 h 666394"/>
              <a:gd name="T6" fmla="*/ 862532 w 890228"/>
              <a:gd name="T7" fmla="*/ 666394 h 666394"/>
              <a:gd name="T8" fmla="*/ 27696 w 890228"/>
              <a:gd name="T9" fmla="*/ 666394 h 666394"/>
              <a:gd name="T10" fmla="*/ 0 w 890228"/>
              <a:gd name="T11" fmla="*/ 638969 h 666394"/>
              <a:gd name="T12" fmla="*/ 0 w 890228"/>
              <a:gd name="T13" fmla="*/ 528638 h 666394"/>
              <a:gd name="T14" fmla="*/ 890228 w 890228"/>
              <a:gd name="T15" fmla="*/ 528638 h 666394"/>
              <a:gd name="T16" fmla="*/ 890228 w 890228"/>
              <a:gd name="T17" fmla="*/ 556419 h 666394"/>
              <a:gd name="T18" fmla="*/ 862532 w 890228"/>
              <a:gd name="T19" fmla="*/ 583844 h 666394"/>
              <a:gd name="T20" fmla="*/ 27696 w 890228"/>
              <a:gd name="T21" fmla="*/ 583844 h 666394"/>
              <a:gd name="T22" fmla="*/ 0 w 890228"/>
              <a:gd name="T23" fmla="*/ 556419 h 666394"/>
              <a:gd name="T24" fmla="*/ 668775 w 890228"/>
              <a:gd name="T25" fmla="*/ 222250 h 666394"/>
              <a:gd name="T26" fmla="*/ 696557 w 890228"/>
              <a:gd name="T27" fmla="*/ 250031 h 666394"/>
              <a:gd name="T28" fmla="*/ 668775 w 890228"/>
              <a:gd name="T29" fmla="*/ 277457 h 666394"/>
              <a:gd name="T30" fmla="*/ 641350 w 890228"/>
              <a:gd name="T31" fmla="*/ 250031 h 666394"/>
              <a:gd name="T32" fmla="*/ 668775 w 890228"/>
              <a:gd name="T33" fmla="*/ 222250 h 666394"/>
              <a:gd name="T34" fmla="*/ 223044 w 890228"/>
              <a:gd name="T35" fmla="*/ 222250 h 666394"/>
              <a:gd name="T36" fmla="*/ 250469 w 890228"/>
              <a:gd name="T37" fmla="*/ 250031 h 666394"/>
              <a:gd name="T38" fmla="*/ 223044 w 890228"/>
              <a:gd name="T39" fmla="*/ 277457 h 666394"/>
              <a:gd name="T40" fmla="*/ 195263 w 890228"/>
              <a:gd name="T41" fmla="*/ 250031 h 666394"/>
              <a:gd name="T42" fmla="*/ 223044 w 890228"/>
              <a:gd name="T43" fmla="*/ 222250 h 666394"/>
              <a:gd name="T44" fmla="*/ 446521 w 890228"/>
              <a:gd name="T45" fmla="*/ 111125 h 666394"/>
              <a:gd name="T46" fmla="*/ 558439 w 890228"/>
              <a:gd name="T47" fmla="*/ 250644 h 666394"/>
              <a:gd name="T48" fmla="*/ 446521 w 890228"/>
              <a:gd name="T49" fmla="*/ 390164 h 666394"/>
              <a:gd name="T50" fmla="*/ 334963 w 890228"/>
              <a:gd name="T51" fmla="*/ 250644 h 666394"/>
              <a:gd name="T52" fmla="*/ 446521 w 890228"/>
              <a:gd name="T53" fmla="*/ 111125 h 666394"/>
              <a:gd name="T54" fmla="*/ 139199 w 890228"/>
              <a:gd name="T55" fmla="*/ 55459 h 666394"/>
              <a:gd name="T56" fmla="*/ 55752 w 890228"/>
              <a:gd name="T57" fmla="*/ 139007 h 666394"/>
              <a:gd name="T58" fmla="*/ 55752 w 890228"/>
              <a:gd name="T59" fmla="*/ 361922 h 666394"/>
              <a:gd name="T60" fmla="*/ 139199 w 890228"/>
              <a:gd name="T61" fmla="*/ 445471 h 666394"/>
              <a:gd name="T62" fmla="*/ 751029 w 890228"/>
              <a:gd name="T63" fmla="*/ 445471 h 666394"/>
              <a:gd name="T64" fmla="*/ 834477 w 890228"/>
              <a:gd name="T65" fmla="*/ 361922 h 666394"/>
              <a:gd name="T66" fmla="*/ 834477 w 890228"/>
              <a:gd name="T67" fmla="*/ 139007 h 666394"/>
              <a:gd name="T68" fmla="*/ 751029 w 890228"/>
              <a:gd name="T69" fmla="*/ 55459 h 666394"/>
              <a:gd name="T70" fmla="*/ 27696 w 890228"/>
              <a:gd name="T71" fmla="*/ 0 h 666394"/>
              <a:gd name="T72" fmla="*/ 862532 w 890228"/>
              <a:gd name="T73" fmla="*/ 0 h 666394"/>
              <a:gd name="T74" fmla="*/ 890228 w 890228"/>
              <a:gd name="T75" fmla="*/ 27729 h 666394"/>
              <a:gd name="T76" fmla="*/ 890228 w 890228"/>
              <a:gd name="T77" fmla="*/ 473560 h 666394"/>
              <a:gd name="T78" fmla="*/ 862532 w 890228"/>
              <a:gd name="T79" fmla="*/ 501290 h 666394"/>
              <a:gd name="T80" fmla="*/ 27696 w 890228"/>
              <a:gd name="T81" fmla="*/ 501290 h 666394"/>
              <a:gd name="T82" fmla="*/ 0 w 890228"/>
              <a:gd name="T83" fmla="*/ 473560 h 666394"/>
              <a:gd name="T84" fmla="*/ 0 w 890228"/>
              <a:gd name="T85" fmla="*/ 27729 h 666394"/>
              <a:gd name="T86" fmla="*/ 27696 w 890228"/>
              <a:gd name="T87" fmla="*/ 0 h 666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90228" h="666394">
                <a:moveTo>
                  <a:pt x="0" y="611188"/>
                </a:moveTo>
                <a:lnTo>
                  <a:pt x="890228" y="611188"/>
                </a:lnTo>
                <a:lnTo>
                  <a:pt x="890228" y="638969"/>
                </a:lnTo>
                <a:cubicBezTo>
                  <a:pt x="890228" y="654284"/>
                  <a:pt x="877999" y="666394"/>
                  <a:pt x="862532" y="666394"/>
                </a:cubicBezTo>
                <a:lnTo>
                  <a:pt x="27696" y="666394"/>
                </a:lnTo>
                <a:cubicBezTo>
                  <a:pt x="12230" y="666394"/>
                  <a:pt x="0" y="654284"/>
                  <a:pt x="0" y="638969"/>
                </a:cubicBezTo>
                <a:lnTo>
                  <a:pt x="0" y="611188"/>
                </a:lnTo>
                <a:close/>
                <a:moveTo>
                  <a:pt x="0" y="528638"/>
                </a:moveTo>
                <a:lnTo>
                  <a:pt x="890228" y="528638"/>
                </a:lnTo>
                <a:lnTo>
                  <a:pt x="890228" y="556419"/>
                </a:lnTo>
                <a:cubicBezTo>
                  <a:pt x="890228" y="571378"/>
                  <a:pt x="877999" y="583844"/>
                  <a:pt x="862532" y="583844"/>
                </a:cubicBezTo>
                <a:lnTo>
                  <a:pt x="27696" y="583844"/>
                </a:lnTo>
                <a:cubicBezTo>
                  <a:pt x="12230" y="583844"/>
                  <a:pt x="0" y="571378"/>
                  <a:pt x="0" y="556419"/>
                </a:cubicBezTo>
                <a:lnTo>
                  <a:pt x="0" y="528638"/>
                </a:lnTo>
                <a:close/>
                <a:moveTo>
                  <a:pt x="668775" y="222250"/>
                </a:moveTo>
                <a:cubicBezTo>
                  <a:pt x="684091" y="222250"/>
                  <a:pt x="696557" y="234716"/>
                  <a:pt x="696557" y="250031"/>
                </a:cubicBezTo>
                <a:cubicBezTo>
                  <a:pt x="696557" y="264991"/>
                  <a:pt x="684091" y="277457"/>
                  <a:pt x="668775" y="277457"/>
                </a:cubicBezTo>
                <a:cubicBezTo>
                  <a:pt x="653460" y="277457"/>
                  <a:pt x="641350" y="264991"/>
                  <a:pt x="641350" y="250031"/>
                </a:cubicBezTo>
                <a:cubicBezTo>
                  <a:pt x="641350" y="234716"/>
                  <a:pt x="653460" y="222250"/>
                  <a:pt x="668775" y="222250"/>
                </a:cubicBezTo>
                <a:close/>
                <a:moveTo>
                  <a:pt x="223044" y="222250"/>
                </a:moveTo>
                <a:cubicBezTo>
                  <a:pt x="238359" y="222250"/>
                  <a:pt x="250469" y="234716"/>
                  <a:pt x="250469" y="250031"/>
                </a:cubicBezTo>
                <a:cubicBezTo>
                  <a:pt x="250469" y="264991"/>
                  <a:pt x="238359" y="277457"/>
                  <a:pt x="223044" y="277457"/>
                </a:cubicBezTo>
                <a:cubicBezTo>
                  <a:pt x="207729" y="277457"/>
                  <a:pt x="195263" y="264991"/>
                  <a:pt x="195263" y="250031"/>
                </a:cubicBezTo>
                <a:cubicBezTo>
                  <a:pt x="195263" y="234716"/>
                  <a:pt x="207729" y="222250"/>
                  <a:pt x="223044" y="222250"/>
                </a:cubicBezTo>
                <a:close/>
                <a:moveTo>
                  <a:pt x="446521" y="111125"/>
                </a:moveTo>
                <a:cubicBezTo>
                  <a:pt x="508256" y="111125"/>
                  <a:pt x="558439" y="173494"/>
                  <a:pt x="558439" y="250644"/>
                </a:cubicBezTo>
                <a:cubicBezTo>
                  <a:pt x="558439" y="327434"/>
                  <a:pt x="508256" y="390164"/>
                  <a:pt x="446521" y="390164"/>
                </a:cubicBezTo>
                <a:cubicBezTo>
                  <a:pt x="385146" y="390164"/>
                  <a:pt x="334963" y="327434"/>
                  <a:pt x="334963" y="250644"/>
                </a:cubicBezTo>
                <a:cubicBezTo>
                  <a:pt x="334963" y="173494"/>
                  <a:pt x="385146" y="111125"/>
                  <a:pt x="446521" y="111125"/>
                </a:cubicBezTo>
                <a:close/>
                <a:moveTo>
                  <a:pt x="139199" y="55459"/>
                </a:moveTo>
                <a:cubicBezTo>
                  <a:pt x="139199" y="101554"/>
                  <a:pt x="101792" y="139007"/>
                  <a:pt x="55752" y="139007"/>
                </a:cubicBezTo>
                <a:lnTo>
                  <a:pt x="55752" y="361922"/>
                </a:lnTo>
                <a:cubicBezTo>
                  <a:pt x="101792" y="361922"/>
                  <a:pt x="139199" y="399375"/>
                  <a:pt x="139199" y="445471"/>
                </a:cubicBezTo>
                <a:lnTo>
                  <a:pt x="751029" y="445471"/>
                </a:lnTo>
                <a:cubicBezTo>
                  <a:pt x="751029" y="399375"/>
                  <a:pt x="788437" y="361922"/>
                  <a:pt x="834477" y="361922"/>
                </a:cubicBezTo>
                <a:lnTo>
                  <a:pt x="834477" y="139007"/>
                </a:lnTo>
                <a:cubicBezTo>
                  <a:pt x="788437" y="139007"/>
                  <a:pt x="751029" y="101554"/>
                  <a:pt x="751029" y="55459"/>
                </a:cubicBezTo>
                <a:lnTo>
                  <a:pt x="139199" y="55459"/>
                </a:lnTo>
                <a:close/>
                <a:moveTo>
                  <a:pt x="27696" y="0"/>
                </a:moveTo>
                <a:lnTo>
                  <a:pt x="862532" y="0"/>
                </a:lnTo>
                <a:cubicBezTo>
                  <a:pt x="877999" y="0"/>
                  <a:pt x="890228" y="12244"/>
                  <a:pt x="890228" y="27729"/>
                </a:cubicBezTo>
                <a:lnTo>
                  <a:pt x="890228" y="473560"/>
                </a:lnTo>
                <a:cubicBezTo>
                  <a:pt x="890228" y="488685"/>
                  <a:pt x="877999" y="501290"/>
                  <a:pt x="862532" y="501290"/>
                </a:cubicBezTo>
                <a:lnTo>
                  <a:pt x="27696" y="501290"/>
                </a:lnTo>
                <a:cubicBezTo>
                  <a:pt x="12230" y="501290"/>
                  <a:pt x="0" y="488685"/>
                  <a:pt x="0" y="473560"/>
                </a:cubicBezTo>
                <a:lnTo>
                  <a:pt x="0" y="27729"/>
                </a:lnTo>
                <a:cubicBezTo>
                  <a:pt x="0" y="12244"/>
                  <a:pt x="12230" y="0"/>
                  <a:pt x="2769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88" name="Freeform 55">
            <a:extLst>
              <a:ext uri="{FF2B5EF4-FFF2-40B4-BE49-F238E27FC236}">
                <a16:creationId xmlns:a16="http://schemas.microsoft.com/office/drawing/2014/main" id="{C6D3BF7B-2CB8-154D-BC66-489B730EADE4}"/>
              </a:ext>
            </a:extLst>
          </p:cNvPr>
          <p:cNvSpPr>
            <a:spLocks noChangeArrowheads="1"/>
          </p:cNvSpPr>
          <p:nvPr/>
        </p:nvSpPr>
        <p:spPr bwMode="auto">
          <a:xfrm>
            <a:off x="2817004" y="3217586"/>
            <a:ext cx="417513" cy="446088"/>
          </a:xfrm>
          <a:custGeom>
            <a:avLst/>
            <a:gdLst>
              <a:gd name="T0" fmla="*/ 668338 w 835212"/>
              <a:gd name="T1" fmla="*/ 779462 h 891813"/>
              <a:gd name="T2" fmla="*/ 723542 w 835212"/>
              <a:gd name="T3" fmla="*/ 836000 h 891813"/>
              <a:gd name="T4" fmla="*/ 668338 w 835212"/>
              <a:gd name="T5" fmla="*/ 891813 h 891813"/>
              <a:gd name="T6" fmla="*/ 612775 w 835212"/>
              <a:gd name="T7" fmla="*/ 836000 h 891813"/>
              <a:gd name="T8" fmla="*/ 668338 w 835212"/>
              <a:gd name="T9" fmla="*/ 779462 h 891813"/>
              <a:gd name="T10" fmla="*/ 362563 w 835212"/>
              <a:gd name="T11" fmla="*/ 779462 h 891813"/>
              <a:gd name="T12" fmla="*/ 418738 w 835212"/>
              <a:gd name="T13" fmla="*/ 836000 h 891813"/>
              <a:gd name="T14" fmla="*/ 362563 w 835212"/>
              <a:gd name="T15" fmla="*/ 891813 h 891813"/>
              <a:gd name="T16" fmla="*/ 306388 w 835212"/>
              <a:gd name="T17" fmla="*/ 836000 h 891813"/>
              <a:gd name="T18" fmla="*/ 362563 w 835212"/>
              <a:gd name="T19" fmla="*/ 779462 h 891813"/>
              <a:gd name="T20" fmla="*/ 28079 w 835212"/>
              <a:gd name="T21" fmla="*/ 0 h 891813"/>
              <a:gd name="T22" fmla="*/ 96477 w 835212"/>
              <a:gd name="T23" fmla="*/ 0 h 891813"/>
              <a:gd name="T24" fmla="*/ 177115 w 835212"/>
              <a:gd name="T25" fmla="*/ 62316 h 891813"/>
              <a:gd name="T26" fmla="*/ 212033 w 835212"/>
              <a:gd name="T27" fmla="*/ 194873 h 891813"/>
              <a:gd name="T28" fmla="*/ 222833 w 835212"/>
              <a:gd name="T29" fmla="*/ 194873 h 891813"/>
              <a:gd name="T30" fmla="*/ 250552 w 835212"/>
              <a:gd name="T31" fmla="*/ 194873 h 891813"/>
              <a:gd name="T32" fmla="*/ 807094 w 835212"/>
              <a:gd name="T33" fmla="*/ 194873 h 891813"/>
              <a:gd name="T34" fmla="*/ 828333 w 835212"/>
              <a:gd name="T35" fmla="*/ 204959 h 891813"/>
              <a:gd name="T36" fmla="*/ 834813 w 835212"/>
              <a:gd name="T37" fmla="*/ 227292 h 891813"/>
              <a:gd name="T38" fmla="*/ 786935 w 835212"/>
              <a:gd name="T39" fmla="*/ 515098 h 891813"/>
              <a:gd name="T40" fmla="*/ 704497 w 835212"/>
              <a:gd name="T41" fmla="*/ 584978 h 891813"/>
              <a:gd name="T42" fmla="*/ 306350 w 835212"/>
              <a:gd name="T43" fmla="*/ 584978 h 891813"/>
              <a:gd name="T44" fmla="*/ 250552 w 835212"/>
              <a:gd name="T45" fmla="*/ 640811 h 891813"/>
              <a:gd name="T46" fmla="*/ 306350 w 835212"/>
              <a:gd name="T47" fmla="*/ 696283 h 891813"/>
              <a:gd name="T48" fmla="*/ 695858 w 835212"/>
              <a:gd name="T49" fmla="*/ 696283 h 891813"/>
              <a:gd name="T50" fmla="*/ 723577 w 835212"/>
              <a:gd name="T51" fmla="*/ 724379 h 891813"/>
              <a:gd name="T52" fmla="*/ 695858 w 835212"/>
              <a:gd name="T53" fmla="*/ 752115 h 891813"/>
              <a:gd name="T54" fmla="*/ 306350 w 835212"/>
              <a:gd name="T55" fmla="*/ 752115 h 891813"/>
              <a:gd name="T56" fmla="*/ 195114 w 835212"/>
              <a:gd name="T57" fmla="*/ 640811 h 891813"/>
              <a:gd name="T58" fmla="*/ 246952 w 835212"/>
              <a:gd name="T59" fmla="*/ 546796 h 891813"/>
              <a:gd name="T60" fmla="*/ 125276 w 835212"/>
              <a:gd name="T61" fmla="*/ 83568 h 891813"/>
              <a:gd name="T62" fmla="*/ 28079 w 835212"/>
              <a:gd name="T63" fmla="*/ 83568 h 891813"/>
              <a:gd name="T64" fmla="*/ 0 w 835212"/>
              <a:gd name="T65" fmla="*/ 55832 h 891813"/>
              <a:gd name="T66" fmla="*/ 0 w 835212"/>
              <a:gd name="T67" fmla="*/ 27736 h 891813"/>
              <a:gd name="T68" fmla="*/ 28079 w 835212"/>
              <a:gd name="T69" fmla="*/ 0 h 8918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35212" h="891813">
                <a:moveTo>
                  <a:pt x="668338" y="779462"/>
                </a:moveTo>
                <a:cubicBezTo>
                  <a:pt x="698808" y="779462"/>
                  <a:pt x="723542" y="804832"/>
                  <a:pt x="723542" y="836000"/>
                </a:cubicBezTo>
                <a:cubicBezTo>
                  <a:pt x="723542" y="866806"/>
                  <a:pt x="698808" y="891813"/>
                  <a:pt x="668338" y="891813"/>
                </a:cubicBezTo>
                <a:cubicBezTo>
                  <a:pt x="637510" y="891813"/>
                  <a:pt x="612775" y="866806"/>
                  <a:pt x="612775" y="836000"/>
                </a:cubicBezTo>
                <a:cubicBezTo>
                  <a:pt x="612775" y="804832"/>
                  <a:pt x="637510" y="779462"/>
                  <a:pt x="668338" y="779462"/>
                </a:cubicBezTo>
                <a:close/>
                <a:moveTo>
                  <a:pt x="362563" y="779462"/>
                </a:moveTo>
                <a:cubicBezTo>
                  <a:pt x="393731" y="779462"/>
                  <a:pt x="418738" y="804832"/>
                  <a:pt x="418738" y="836000"/>
                </a:cubicBezTo>
                <a:cubicBezTo>
                  <a:pt x="418738" y="866806"/>
                  <a:pt x="393731" y="891813"/>
                  <a:pt x="362563" y="891813"/>
                </a:cubicBezTo>
                <a:cubicBezTo>
                  <a:pt x="331758" y="891813"/>
                  <a:pt x="306388" y="866806"/>
                  <a:pt x="306388" y="836000"/>
                </a:cubicBezTo>
                <a:cubicBezTo>
                  <a:pt x="306388" y="804832"/>
                  <a:pt x="331758" y="779462"/>
                  <a:pt x="362563" y="779462"/>
                </a:cubicBezTo>
                <a:close/>
                <a:moveTo>
                  <a:pt x="28079" y="0"/>
                </a:moveTo>
                <a:lnTo>
                  <a:pt x="96477" y="0"/>
                </a:lnTo>
                <a:cubicBezTo>
                  <a:pt x="134276" y="0"/>
                  <a:pt x="167395" y="25575"/>
                  <a:pt x="177115" y="62316"/>
                </a:cubicBezTo>
                <a:lnTo>
                  <a:pt x="212033" y="194873"/>
                </a:lnTo>
                <a:lnTo>
                  <a:pt x="222833" y="194873"/>
                </a:lnTo>
                <a:lnTo>
                  <a:pt x="250552" y="194873"/>
                </a:lnTo>
                <a:lnTo>
                  <a:pt x="807094" y="194873"/>
                </a:lnTo>
                <a:cubicBezTo>
                  <a:pt x="815374" y="194873"/>
                  <a:pt x="823294" y="198835"/>
                  <a:pt x="828333" y="204959"/>
                </a:cubicBezTo>
                <a:cubicBezTo>
                  <a:pt x="833733" y="211082"/>
                  <a:pt x="836253" y="219367"/>
                  <a:pt x="834813" y="227292"/>
                </a:cubicBezTo>
                <a:lnTo>
                  <a:pt x="786935" y="515098"/>
                </a:lnTo>
                <a:cubicBezTo>
                  <a:pt x="780095" y="555441"/>
                  <a:pt x="745536" y="584978"/>
                  <a:pt x="704497" y="584978"/>
                </a:cubicBezTo>
                <a:lnTo>
                  <a:pt x="306350" y="584978"/>
                </a:lnTo>
                <a:cubicBezTo>
                  <a:pt x="275751" y="584978"/>
                  <a:pt x="250552" y="609833"/>
                  <a:pt x="250552" y="640811"/>
                </a:cubicBezTo>
                <a:cubicBezTo>
                  <a:pt x="250552" y="671428"/>
                  <a:pt x="275751" y="696283"/>
                  <a:pt x="306350" y="696283"/>
                </a:cubicBezTo>
                <a:lnTo>
                  <a:pt x="695858" y="696283"/>
                </a:lnTo>
                <a:cubicBezTo>
                  <a:pt x="711337" y="696283"/>
                  <a:pt x="723577" y="708890"/>
                  <a:pt x="723577" y="724379"/>
                </a:cubicBezTo>
                <a:cubicBezTo>
                  <a:pt x="723577" y="739508"/>
                  <a:pt x="711337" y="752115"/>
                  <a:pt x="695858" y="752115"/>
                </a:cubicBezTo>
                <a:lnTo>
                  <a:pt x="306350" y="752115"/>
                </a:lnTo>
                <a:cubicBezTo>
                  <a:pt x="244792" y="752115"/>
                  <a:pt x="195114" y="702046"/>
                  <a:pt x="195114" y="640811"/>
                </a:cubicBezTo>
                <a:cubicBezTo>
                  <a:pt x="195114" y="601188"/>
                  <a:pt x="215993" y="566608"/>
                  <a:pt x="246952" y="546796"/>
                </a:cubicBezTo>
                <a:lnTo>
                  <a:pt x="125276" y="83568"/>
                </a:lnTo>
                <a:lnTo>
                  <a:pt x="28079" y="83568"/>
                </a:lnTo>
                <a:cubicBezTo>
                  <a:pt x="12600" y="83568"/>
                  <a:pt x="0" y="70961"/>
                  <a:pt x="0" y="55832"/>
                </a:cubicBezTo>
                <a:lnTo>
                  <a:pt x="0" y="27736"/>
                </a:lnTo>
                <a:cubicBezTo>
                  <a:pt x="0" y="12607"/>
                  <a:pt x="12600" y="0"/>
                  <a:pt x="2807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89" name="TextBox 88">
            <a:extLst>
              <a:ext uri="{FF2B5EF4-FFF2-40B4-BE49-F238E27FC236}">
                <a16:creationId xmlns:a16="http://schemas.microsoft.com/office/drawing/2014/main" id="{D7A4E284-ECDF-4641-973F-D8A5465AE332}"/>
              </a:ext>
            </a:extLst>
          </p:cNvPr>
          <p:cNvSpPr txBox="1"/>
          <p:nvPr/>
        </p:nvSpPr>
        <p:spPr>
          <a:xfrm>
            <a:off x="5594902" y="1734090"/>
            <a:ext cx="1002198"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BUDGET</a:t>
            </a:r>
          </a:p>
        </p:txBody>
      </p:sp>
      <p:sp>
        <p:nvSpPr>
          <p:cNvPr id="90" name="TextBox 89">
            <a:extLst>
              <a:ext uri="{FF2B5EF4-FFF2-40B4-BE49-F238E27FC236}">
                <a16:creationId xmlns:a16="http://schemas.microsoft.com/office/drawing/2014/main" id="{8C8D4C56-E029-F64D-A47A-C14981988200}"/>
              </a:ext>
            </a:extLst>
          </p:cNvPr>
          <p:cNvSpPr txBox="1"/>
          <p:nvPr/>
        </p:nvSpPr>
        <p:spPr>
          <a:xfrm>
            <a:off x="4904812" y="2516438"/>
            <a:ext cx="2382383"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FINANCIAL PLANNING</a:t>
            </a:r>
          </a:p>
        </p:txBody>
      </p:sp>
      <p:sp>
        <p:nvSpPr>
          <p:cNvPr id="91" name="TextBox 90">
            <a:extLst>
              <a:ext uri="{FF2B5EF4-FFF2-40B4-BE49-F238E27FC236}">
                <a16:creationId xmlns:a16="http://schemas.microsoft.com/office/drawing/2014/main" id="{FC2AF774-186F-E44D-BDE5-688E4B2CC019}"/>
              </a:ext>
            </a:extLst>
          </p:cNvPr>
          <p:cNvSpPr txBox="1"/>
          <p:nvPr/>
        </p:nvSpPr>
        <p:spPr>
          <a:xfrm>
            <a:off x="4842296" y="3255761"/>
            <a:ext cx="2507418"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MARKETING STRATEGY</a:t>
            </a:r>
          </a:p>
        </p:txBody>
      </p:sp>
      <p:sp>
        <p:nvSpPr>
          <p:cNvPr id="92" name="TextBox 91">
            <a:extLst>
              <a:ext uri="{FF2B5EF4-FFF2-40B4-BE49-F238E27FC236}">
                <a16:creationId xmlns:a16="http://schemas.microsoft.com/office/drawing/2014/main" id="{DD58D99E-3008-E044-A0AF-640A38C406C7}"/>
              </a:ext>
            </a:extLst>
          </p:cNvPr>
          <p:cNvSpPr txBox="1"/>
          <p:nvPr/>
        </p:nvSpPr>
        <p:spPr>
          <a:xfrm>
            <a:off x="5055498" y="3968599"/>
            <a:ext cx="2081019" cy="338554"/>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MARKET ANALYSIS</a:t>
            </a:r>
          </a:p>
        </p:txBody>
      </p:sp>
      <p:sp>
        <p:nvSpPr>
          <p:cNvPr id="93" name="TextBox 92">
            <a:extLst>
              <a:ext uri="{FF2B5EF4-FFF2-40B4-BE49-F238E27FC236}">
                <a16:creationId xmlns:a16="http://schemas.microsoft.com/office/drawing/2014/main" id="{1858D102-B42F-F64F-93E4-E22F997C4712}"/>
              </a:ext>
            </a:extLst>
          </p:cNvPr>
          <p:cNvSpPr txBox="1"/>
          <p:nvPr/>
        </p:nvSpPr>
        <p:spPr>
          <a:xfrm>
            <a:off x="5381869" y="4565534"/>
            <a:ext cx="1428280" cy="584775"/>
          </a:xfrm>
          <a:prstGeom prst="rect">
            <a:avLst/>
          </a:prstGeom>
          <a:noFill/>
        </p:spPr>
        <p:txBody>
          <a:bodyPr wrap="square" rtlCol="0" anchor="ctr">
            <a:spAutoFit/>
          </a:bodyPr>
          <a:lstStyle/>
          <a:p>
            <a:pPr algn="ctr"/>
            <a:r>
              <a:rPr lang="en-US" sz="1600" b="1" dirty="0">
                <a:solidFill>
                  <a:schemeClr val="bg1"/>
                </a:solidFill>
                <a:latin typeface="Poppins" pitchFamily="2" charset="77"/>
                <a:cs typeface="Poppins" pitchFamily="2" charset="77"/>
              </a:rPr>
              <a:t>PRODUCT &amp; SERVICES</a:t>
            </a:r>
          </a:p>
        </p:txBody>
      </p:sp>
      <p:sp>
        <p:nvSpPr>
          <p:cNvPr id="94" name="TextBox 93">
            <a:extLst>
              <a:ext uri="{FF2B5EF4-FFF2-40B4-BE49-F238E27FC236}">
                <a16:creationId xmlns:a16="http://schemas.microsoft.com/office/drawing/2014/main" id="{192674CA-C4DE-C046-99E9-91E1DE5584F2}"/>
              </a:ext>
            </a:extLst>
          </p:cNvPr>
          <p:cNvSpPr txBox="1"/>
          <p:nvPr/>
        </p:nvSpPr>
        <p:spPr>
          <a:xfrm>
            <a:off x="5675331" y="5360816"/>
            <a:ext cx="841357" cy="707886"/>
          </a:xfrm>
          <a:prstGeom prst="rect">
            <a:avLst/>
          </a:prstGeom>
          <a:noFill/>
        </p:spPr>
        <p:txBody>
          <a:bodyPr wrap="square" rtlCol="0" anchor="t">
            <a:spAutoFit/>
          </a:bodyPr>
          <a:lstStyle/>
          <a:p>
            <a:pPr algn="ctr"/>
            <a:r>
              <a:rPr lang="en-US" sz="1000" b="1" dirty="0">
                <a:solidFill>
                  <a:schemeClr val="bg1"/>
                </a:solidFill>
                <a:latin typeface="Poppins" pitchFamily="2" charset="77"/>
                <a:cs typeface="Poppins" pitchFamily="2" charset="77"/>
              </a:rPr>
              <a:t>EXECUTIVE SUMMARY</a:t>
            </a:r>
          </a:p>
        </p:txBody>
      </p:sp>
      <p:sp>
        <p:nvSpPr>
          <p:cNvPr id="95" name="TextBox 94">
            <a:extLst>
              <a:ext uri="{FF2B5EF4-FFF2-40B4-BE49-F238E27FC236}">
                <a16:creationId xmlns:a16="http://schemas.microsoft.com/office/drawing/2014/main" id="{D4F0678D-4ACE-024A-ACD6-EEBFE3AFECE9}"/>
              </a:ext>
            </a:extLst>
          </p:cNvPr>
          <p:cNvSpPr txBox="1"/>
          <p:nvPr/>
        </p:nvSpPr>
        <p:spPr>
          <a:xfrm>
            <a:off x="9728478" y="2223670"/>
            <a:ext cx="1701523" cy="990720"/>
          </a:xfrm>
          <a:prstGeom prst="rect">
            <a:avLst/>
          </a:prstGeom>
          <a:noFill/>
        </p:spPr>
        <p:txBody>
          <a:bodyPr wrap="square" rtlCol="0" anchor="ctr">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a:t>
            </a:r>
          </a:p>
        </p:txBody>
      </p:sp>
      <p:sp>
        <p:nvSpPr>
          <p:cNvPr id="96" name="TextBox 95">
            <a:extLst>
              <a:ext uri="{FF2B5EF4-FFF2-40B4-BE49-F238E27FC236}">
                <a16:creationId xmlns:a16="http://schemas.microsoft.com/office/drawing/2014/main" id="{3BCFC6FA-09D4-8247-B79F-227B3CD90B01}"/>
              </a:ext>
            </a:extLst>
          </p:cNvPr>
          <p:cNvSpPr txBox="1"/>
          <p:nvPr/>
        </p:nvSpPr>
        <p:spPr>
          <a:xfrm>
            <a:off x="9728478" y="3674067"/>
            <a:ext cx="1701523" cy="990720"/>
          </a:xfrm>
          <a:prstGeom prst="rect">
            <a:avLst/>
          </a:prstGeom>
          <a:noFill/>
        </p:spPr>
        <p:txBody>
          <a:bodyPr wrap="square" rtlCol="0" anchor="ctr">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a:t>
            </a:r>
          </a:p>
        </p:txBody>
      </p:sp>
      <p:sp>
        <p:nvSpPr>
          <p:cNvPr id="97" name="TextBox 96">
            <a:extLst>
              <a:ext uri="{FF2B5EF4-FFF2-40B4-BE49-F238E27FC236}">
                <a16:creationId xmlns:a16="http://schemas.microsoft.com/office/drawing/2014/main" id="{D99721E2-BF6C-0747-8977-50EF40660392}"/>
              </a:ext>
            </a:extLst>
          </p:cNvPr>
          <p:cNvSpPr txBox="1"/>
          <p:nvPr/>
        </p:nvSpPr>
        <p:spPr>
          <a:xfrm>
            <a:off x="9728478" y="5100382"/>
            <a:ext cx="1701523" cy="990720"/>
          </a:xfrm>
          <a:prstGeom prst="rect">
            <a:avLst/>
          </a:prstGeom>
          <a:noFill/>
        </p:spPr>
        <p:txBody>
          <a:bodyPr wrap="square" rtlCol="0" anchor="ctr">
            <a:spAutoFit/>
          </a:bodyPr>
          <a:lstStyle/>
          <a:p>
            <a:pP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a:t>
            </a:r>
          </a:p>
        </p:txBody>
      </p:sp>
      <p:sp>
        <p:nvSpPr>
          <p:cNvPr id="98" name="TextBox 97">
            <a:extLst>
              <a:ext uri="{FF2B5EF4-FFF2-40B4-BE49-F238E27FC236}">
                <a16:creationId xmlns:a16="http://schemas.microsoft.com/office/drawing/2014/main" id="{37C5FFDB-105C-6B43-A92E-FA95CCE09843}"/>
              </a:ext>
            </a:extLst>
          </p:cNvPr>
          <p:cNvSpPr txBox="1"/>
          <p:nvPr/>
        </p:nvSpPr>
        <p:spPr>
          <a:xfrm>
            <a:off x="762000" y="1439879"/>
            <a:ext cx="1701523" cy="990720"/>
          </a:xfrm>
          <a:prstGeom prst="rect">
            <a:avLst/>
          </a:prstGeom>
          <a:noFill/>
        </p:spPr>
        <p:txBody>
          <a:bodyPr wrap="square" rtlCol="0" anchor="ctr">
            <a:spAutoFit/>
          </a:bodyPr>
          <a:lstStyle/>
          <a:p>
            <a:pPr algn="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a:t>
            </a:r>
          </a:p>
        </p:txBody>
      </p:sp>
      <p:sp>
        <p:nvSpPr>
          <p:cNvPr id="99" name="TextBox 98">
            <a:extLst>
              <a:ext uri="{FF2B5EF4-FFF2-40B4-BE49-F238E27FC236}">
                <a16:creationId xmlns:a16="http://schemas.microsoft.com/office/drawing/2014/main" id="{30E9E187-5F22-1C4C-98C6-B2CB7788CB33}"/>
              </a:ext>
            </a:extLst>
          </p:cNvPr>
          <p:cNvSpPr txBox="1"/>
          <p:nvPr/>
        </p:nvSpPr>
        <p:spPr>
          <a:xfrm>
            <a:off x="762000" y="2948670"/>
            <a:ext cx="1701523" cy="990720"/>
          </a:xfrm>
          <a:prstGeom prst="rect">
            <a:avLst/>
          </a:prstGeom>
          <a:noFill/>
        </p:spPr>
        <p:txBody>
          <a:bodyPr wrap="square" rtlCol="0" anchor="ctr">
            <a:spAutoFit/>
          </a:bodyPr>
          <a:lstStyle/>
          <a:p>
            <a:pPr algn="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a:t>
            </a:r>
          </a:p>
        </p:txBody>
      </p:sp>
      <p:sp>
        <p:nvSpPr>
          <p:cNvPr id="100" name="TextBox 99">
            <a:extLst>
              <a:ext uri="{FF2B5EF4-FFF2-40B4-BE49-F238E27FC236}">
                <a16:creationId xmlns:a16="http://schemas.microsoft.com/office/drawing/2014/main" id="{28139B11-4A1D-B64B-8082-BB7D9D6DFE0E}"/>
              </a:ext>
            </a:extLst>
          </p:cNvPr>
          <p:cNvSpPr txBox="1"/>
          <p:nvPr/>
        </p:nvSpPr>
        <p:spPr>
          <a:xfrm>
            <a:off x="762000" y="4427401"/>
            <a:ext cx="1701523" cy="990720"/>
          </a:xfrm>
          <a:prstGeom prst="rect">
            <a:avLst/>
          </a:prstGeom>
          <a:noFill/>
        </p:spPr>
        <p:txBody>
          <a:bodyPr wrap="square" rtlCol="0" anchor="ctr">
            <a:spAutoFit/>
          </a:bodyPr>
          <a:lstStyle/>
          <a:p>
            <a:pPr algn="r">
              <a:lnSpc>
                <a:spcPts val="1750"/>
              </a:lnSpc>
              <a:spcBef>
                <a:spcPts val="900"/>
              </a:spcBef>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a:t>
            </a:r>
          </a:p>
        </p:txBody>
      </p:sp>
    </p:spTree>
    <p:extLst>
      <p:ext uri="{BB962C8B-B14F-4D97-AF65-F5344CB8AC3E}">
        <p14:creationId xmlns:p14="http://schemas.microsoft.com/office/powerpoint/2010/main" val="4219014660"/>
      </p:ext>
    </p:extLst>
  </p:cSld>
  <p:clrMapOvr>
    <a:masterClrMapping/>
  </p:clrMapOvr>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D96C76E1-BB3A-844F-9838-0619C78A8241}"/>
              </a:ext>
            </a:extLst>
          </p:cNvPr>
          <p:cNvSpPr/>
          <p:nvPr/>
        </p:nvSpPr>
        <p:spPr>
          <a:xfrm>
            <a:off x="783045" y="5487323"/>
            <a:ext cx="2050280" cy="98967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76014953-B4BB-474D-BE6A-968E9C7696BD}"/>
              </a:ext>
            </a:extLst>
          </p:cNvPr>
          <p:cNvSpPr/>
          <p:nvPr/>
        </p:nvSpPr>
        <p:spPr>
          <a:xfrm>
            <a:off x="1383936" y="4497646"/>
            <a:ext cx="2050280" cy="98967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5618BBFE-E232-2541-8648-F9E83BCCEBEA}"/>
              </a:ext>
            </a:extLst>
          </p:cNvPr>
          <p:cNvSpPr/>
          <p:nvPr/>
        </p:nvSpPr>
        <p:spPr>
          <a:xfrm>
            <a:off x="1984827" y="3507969"/>
            <a:ext cx="2050280" cy="98967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17D08856-D928-6E4D-BE41-AF255E45CD86}"/>
              </a:ext>
            </a:extLst>
          </p:cNvPr>
          <p:cNvSpPr/>
          <p:nvPr/>
        </p:nvSpPr>
        <p:spPr>
          <a:xfrm>
            <a:off x="2585718" y="2518292"/>
            <a:ext cx="2050280" cy="98967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F2B5F5D1-4F13-A846-AF16-2FCE980A3748}"/>
              </a:ext>
            </a:extLst>
          </p:cNvPr>
          <p:cNvSpPr/>
          <p:nvPr/>
        </p:nvSpPr>
        <p:spPr>
          <a:xfrm>
            <a:off x="3186609" y="1528615"/>
            <a:ext cx="2050280" cy="98967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TextBox 6">
            <a:extLst>
              <a:ext uri="{FF2B5EF4-FFF2-40B4-BE49-F238E27FC236}">
                <a16:creationId xmlns:a16="http://schemas.microsoft.com/office/drawing/2014/main" id="{F2DACA4C-7EB5-1A4D-8C44-1CD4D9A163C1}"/>
              </a:ext>
            </a:extLst>
          </p:cNvPr>
          <p:cNvSpPr txBox="1"/>
          <p:nvPr/>
        </p:nvSpPr>
        <p:spPr>
          <a:xfrm>
            <a:off x="1258195" y="5689775"/>
            <a:ext cx="1099981"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LEVEL 1 – </a:t>
            </a:r>
          </a:p>
          <a:p>
            <a:pPr algn="ctr"/>
            <a:r>
              <a:rPr lang="en-US" sz="1600" b="1" dirty="0">
                <a:solidFill>
                  <a:schemeClr val="bg1"/>
                </a:solidFill>
                <a:latin typeface="Poppins" pitchFamily="2" charset="77"/>
                <a:ea typeface="League Spartan" charset="0"/>
                <a:cs typeface="Poppins" pitchFamily="2" charset="77"/>
              </a:rPr>
              <a:t>INITIATE</a:t>
            </a:r>
          </a:p>
        </p:txBody>
      </p:sp>
      <p:sp>
        <p:nvSpPr>
          <p:cNvPr id="8" name="TextBox 7">
            <a:extLst>
              <a:ext uri="{FF2B5EF4-FFF2-40B4-BE49-F238E27FC236}">
                <a16:creationId xmlns:a16="http://schemas.microsoft.com/office/drawing/2014/main" id="{BE5933BE-0C9E-C242-A10B-1031FFE4C862}"/>
              </a:ext>
            </a:extLst>
          </p:cNvPr>
          <p:cNvSpPr txBox="1"/>
          <p:nvPr/>
        </p:nvSpPr>
        <p:spPr>
          <a:xfrm>
            <a:off x="1839047" y="4700098"/>
            <a:ext cx="1140056"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LEVEL 2 – </a:t>
            </a:r>
          </a:p>
          <a:p>
            <a:pPr algn="ctr"/>
            <a:r>
              <a:rPr lang="en-US" sz="1600" b="1" dirty="0">
                <a:solidFill>
                  <a:schemeClr val="bg1"/>
                </a:solidFill>
                <a:latin typeface="Poppins" pitchFamily="2" charset="77"/>
                <a:ea typeface="League Spartan" charset="0"/>
                <a:cs typeface="Poppins" pitchFamily="2" charset="77"/>
              </a:rPr>
              <a:t>DEVELOP</a:t>
            </a:r>
          </a:p>
        </p:txBody>
      </p:sp>
      <p:sp>
        <p:nvSpPr>
          <p:cNvPr id="9" name="TextBox 8">
            <a:extLst>
              <a:ext uri="{FF2B5EF4-FFF2-40B4-BE49-F238E27FC236}">
                <a16:creationId xmlns:a16="http://schemas.microsoft.com/office/drawing/2014/main" id="{34D8424F-C87C-974E-8D1F-E55F20A16539}"/>
              </a:ext>
            </a:extLst>
          </p:cNvPr>
          <p:cNvSpPr txBox="1"/>
          <p:nvPr/>
        </p:nvSpPr>
        <p:spPr>
          <a:xfrm>
            <a:off x="2278036" y="3710421"/>
            <a:ext cx="1463862"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LEVEL 3 – </a:t>
            </a:r>
          </a:p>
          <a:p>
            <a:pPr algn="ctr"/>
            <a:r>
              <a:rPr lang="en-US" sz="1600" b="1" dirty="0">
                <a:solidFill>
                  <a:schemeClr val="bg1"/>
                </a:solidFill>
                <a:latin typeface="Poppins" pitchFamily="2" charset="77"/>
                <a:ea typeface="League Spartan" charset="0"/>
                <a:cs typeface="Poppins" pitchFamily="2" charset="77"/>
              </a:rPr>
              <a:t>STANDARIZE</a:t>
            </a:r>
          </a:p>
        </p:txBody>
      </p:sp>
      <p:sp>
        <p:nvSpPr>
          <p:cNvPr id="10" name="TextBox 9">
            <a:extLst>
              <a:ext uri="{FF2B5EF4-FFF2-40B4-BE49-F238E27FC236}">
                <a16:creationId xmlns:a16="http://schemas.microsoft.com/office/drawing/2014/main" id="{FCBF1851-4E30-A448-8B6C-EE4C25B8ACD3}"/>
              </a:ext>
            </a:extLst>
          </p:cNvPr>
          <p:cNvSpPr txBox="1"/>
          <p:nvPr/>
        </p:nvSpPr>
        <p:spPr>
          <a:xfrm>
            <a:off x="3029609" y="2720744"/>
            <a:ext cx="1162498"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LEVEL 4 – </a:t>
            </a:r>
          </a:p>
          <a:p>
            <a:pPr algn="ctr"/>
            <a:r>
              <a:rPr lang="en-US" sz="1600" b="1" dirty="0">
                <a:solidFill>
                  <a:schemeClr val="bg1"/>
                </a:solidFill>
                <a:latin typeface="Poppins" pitchFamily="2" charset="77"/>
                <a:ea typeface="League Spartan" charset="0"/>
                <a:cs typeface="Poppins" pitchFamily="2" charset="77"/>
              </a:rPr>
              <a:t>OPTIMIZE</a:t>
            </a:r>
          </a:p>
        </p:txBody>
      </p:sp>
      <p:sp>
        <p:nvSpPr>
          <p:cNvPr id="11" name="TextBox 10">
            <a:extLst>
              <a:ext uri="{FF2B5EF4-FFF2-40B4-BE49-F238E27FC236}">
                <a16:creationId xmlns:a16="http://schemas.microsoft.com/office/drawing/2014/main" id="{E5E22179-2B05-1C47-9413-2F85DCECBBBC}"/>
              </a:ext>
            </a:extLst>
          </p:cNvPr>
          <p:cNvSpPr txBox="1"/>
          <p:nvPr/>
        </p:nvSpPr>
        <p:spPr>
          <a:xfrm>
            <a:off x="3588020" y="1731067"/>
            <a:ext cx="1247457"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LEVEL 5 – </a:t>
            </a:r>
          </a:p>
          <a:p>
            <a:pPr algn="ctr"/>
            <a:r>
              <a:rPr lang="en-US" sz="1600" b="1" dirty="0">
                <a:solidFill>
                  <a:schemeClr val="bg1"/>
                </a:solidFill>
                <a:latin typeface="Poppins" pitchFamily="2" charset="77"/>
                <a:ea typeface="League Spartan" charset="0"/>
                <a:cs typeface="Poppins" pitchFamily="2" charset="77"/>
              </a:rPr>
              <a:t>INNOVATE</a:t>
            </a:r>
          </a:p>
        </p:txBody>
      </p:sp>
      <p:sp>
        <p:nvSpPr>
          <p:cNvPr id="12" name="Rectangle 11">
            <a:extLst>
              <a:ext uri="{FF2B5EF4-FFF2-40B4-BE49-F238E27FC236}">
                <a16:creationId xmlns:a16="http://schemas.microsoft.com/office/drawing/2014/main" id="{ED8209A4-24F7-684F-8B26-4BF82BA115AE}"/>
              </a:ext>
            </a:extLst>
          </p:cNvPr>
          <p:cNvSpPr/>
          <p:nvPr/>
        </p:nvSpPr>
        <p:spPr>
          <a:xfrm>
            <a:off x="2833324" y="5487323"/>
            <a:ext cx="4297344" cy="989677"/>
          </a:xfrm>
          <a:prstGeom prst="rect">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ectangle 12">
            <a:extLst>
              <a:ext uri="{FF2B5EF4-FFF2-40B4-BE49-F238E27FC236}">
                <a16:creationId xmlns:a16="http://schemas.microsoft.com/office/drawing/2014/main" id="{AE98F3D3-B428-1D4F-B99E-A4C01A9C0B31}"/>
              </a:ext>
            </a:extLst>
          </p:cNvPr>
          <p:cNvSpPr/>
          <p:nvPr/>
        </p:nvSpPr>
        <p:spPr>
          <a:xfrm>
            <a:off x="3434214" y="4497645"/>
            <a:ext cx="4303404" cy="989677"/>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5B64E060-A73E-E443-A48B-0C564023F8EA}"/>
              </a:ext>
            </a:extLst>
          </p:cNvPr>
          <p:cNvSpPr/>
          <p:nvPr/>
        </p:nvSpPr>
        <p:spPr>
          <a:xfrm>
            <a:off x="4032940" y="3507968"/>
            <a:ext cx="4303404" cy="989676"/>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ectangle 14">
            <a:extLst>
              <a:ext uri="{FF2B5EF4-FFF2-40B4-BE49-F238E27FC236}">
                <a16:creationId xmlns:a16="http://schemas.microsoft.com/office/drawing/2014/main" id="{B7AF204B-54B9-8849-A882-34544E8D6678}"/>
              </a:ext>
            </a:extLst>
          </p:cNvPr>
          <p:cNvSpPr/>
          <p:nvPr/>
        </p:nvSpPr>
        <p:spPr>
          <a:xfrm>
            <a:off x="4633242" y="2518290"/>
            <a:ext cx="4303404" cy="989677"/>
          </a:xfrm>
          <a:prstGeom prst="rect">
            <a:avLst/>
          </a:prstGeom>
          <a:solidFill>
            <a:schemeClr val="accent4">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3908EEA2-E30E-4F4B-8627-423D0B6582AD}"/>
              </a:ext>
            </a:extLst>
          </p:cNvPr>
          <p:cNvSpPr/>
          <p:nvPr/>
        </p:nvSpPr>
        <p:spPr>
          <a:xfrm>
            <a:off x="5236299" y="1525569"/>
            <a:ext cx="4298757" cy="99272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TextBox 16">
            <a:extLst>
              <a:ext uri="{FF2B5EF4-FFF2-40B4-BE49-F238E27FC236}">
                <a16:creationId xmlns:a16="http://schemas.microsoft.com/office/drawing/2014/main" id="{65E840AB-5DA6-734A-812E-01D2DDC7E6CA}"/>
              </a:ext>
            </a:extLst>
          </p:cNvPr>
          <p:cNvSpPr txBox="1"/>
          <p:nvPr/>
        </p:nvSpPr>
        <p:spPr>
          <a:xfrm>
            <a:off x="3144722" y="306186"/>
            <a:ext cx="590257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SLIDE</a:t>
            </a:r>
          </a:p>
        </p:txBody>
      </p:sp>
      <p:sp>
        <p:nvSpPr>
          <p:cNvPr id="18" name="TextBox 17">
            <a:extLst>
              <a:ext uri="{FF2B5EF4-FFF2-40B4-BE49-F238E27FC236}">
                <a16:creationId xmlns:a16="http://schemas.microsoft.com/office/drawing/2014/main" id="{D72635E2-39CA-A14E-B647-34A7355017B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9" name="Subtitle 2">
            <a:extLst>
              <a:ext uri="{FF2B5EF4-FFF2-40B4-BE49-F238E27FC236}">
                <a16:creationId xmlns:a16="http://schemas.microsoft.com/office/drawing/2014/main" id="{73092804-5BF8-1C43-8FD3-EB776F8E2508}"/>
              </a:ext>
            </a:extLst>
          </p:cNvPr>
          <p:cNvSpPr txBox="1">
            <a:spLocks/>
          </p:cNvSpPr>
          <p:nvPr/>
        </p:nvSpPr>
        <p:spPr>
          <a:xfrm>
            <a:off x="3152318" y="5856133"/>
            <a:ext cx="3717805"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Lato Light" panose="020F0502020204030203" pitchFamily="34" charset="0"/>
              </a:rPr>
              <a:t>Growing awareness</a:t>
            </a:r>
          </a:p>
        </p:txBody>
      </p:sp>
      <p:sp>
        <p:nvSpPr>
          <p:cNvPr id="20" name="Subtitle 2">
            <a:extLst>
              <a:ext uri="{FF2B5EF4-FFF2-40B4-BE49-F238E27FC236}">
                <a16:creationId xmlns:a16="http://schemas.microsoft.com/office/drawing/2014/main" id="{E3D83EFB-14CE-034F-90C4-CBF7E8B52CEA}"/>
              </a:ext>
            </a:extLst>
          </p:cNvPr>
          <p:cNvSpPr txBox="1">
            <a:spLocks/>
          </p:cNvSpPr>
          <p:nvPr/>
        </p:nvSpPr>
        <p:spPr>
          <a:xfrm>
            <a:off x="3759267" y="4866457"/>
            <a:ext cx="3717805"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Lato Light" panose="020F0502020204030203" pitchFamily="34" charset="0"/>
              </a:rPr>
              <a:t>Localized and repeatable practices</a:t>
            </a:r>
          </a:p>
        </p:txBody>
      </p:sp>
      <p:sp>
        <p:nvSpPr>
          <p:cNvPr id="22" name="Subtitle 2">
            <a:extLst>
              <a:ext uri="{FF2B5EF4-FFF2-40B4-BE49-F238E27FC236}">
                <a16:creationId xmlns:a16="http://schemas.microsoft.com/office/drawing/2014/main" id="{59088C78-E9E3-3147-BBC5-E57219644812}"/>
              </a:ext>
            </a:extLst>
          </p:cNvPr>
          <p:cNvSpPr txBox="1">
            <a:spLocks/>
          </p:cNvSpPr>
          <p:nvPr/>
        </p:nvSpPr>
        <p:spPr>
          <a:xfrm>
            <a:off x="4357993" y="3876779"/>
            <a:ext cx="3717805"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Lato Light" panose="020F0502020204030203" pitchFamily="34" charset="0"/>
              </a:rPr>
              <a:t>Common processes and approaches</a:t>
            </a:r>
          </a:p>
        </p:txBody>
      </p:sp>
      <p:sp>
        <p:nvSpPr>
          <p:cNvPr id="23" name="Subtitle 2">
            <a:extLst>
              <a:ext uri="{FF2B5EF4-FFF2-40B4-BE49-F238E27FC236}">
                <a16:creationId xmlns:a16="http://schemas.microsoft.com/office/drawing/2014/main" id="{80E70DD4-8F15-2C4A-B42C-AAC25B9320CF}"/>
              </a:ext>
            </a:extLst>
          </p:cNvPr>
          <p:cNvSpPr txBox="1">
            <a:spLocks/>
          </p:cNvSpPr>
          <p:nvPr/>
        </p:nvSpPr>
        <p:spPr>
          <a:xfrm>
            <a:off x="4958295" y="2887102"/>
            <a:ext cx="3717805"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Lato Light" panose="020F0502020204030203" pitchFamily="34" charset="0"/>
              </a:rPr>
              <a:t>Measured and adaptive</a:t>
            </a:r>
          </a:p>
        </p:txBody>
      </p:sp>
      <p:sp>
        <p:nvSpPr>
          <p:cNvPr id="24" name="Subtitle 2">
            <a:extLst>
              <a:ext uri="{FF2B5EF4-FFF2-40B4-BE49-F238E27FC236}">
                <a16:creationId xmlns:a16="http://schemas.microsoft.com/office/drawing/2014/main" id="{93EADE8D-0958-9C47-B717-F2CC453D0A9A}"/>
              </a:ext>
            </a:extLst>
          </p:cNvPr>
          <p:cNvSpPr txBox="1">
            <a:spLocks/>
          </p:cNvSpPr>
          <p:nvPr/>
        </p:nvSpPr>
        <p:spPr>
          <a:xfrm>
            <a:off x="5556706" y="1897425"/>
            <a:ext cx="3717805"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Lato Light" panose="020F0502020204030203" pitchFamily="34" charset="0"/>
              </a:rPr>
              <a:t>Continuously improving practices</a:t>
            </a:r>
          </a:p>
        </p:txBody>
      </p:sp>
      <p:sp>
        <p:nvSpPr>
          <p:cNvPr id="25" name="U-Turn Arrow 24">
            <a:extLst>
              <a:ext uri="{FF2B5EF4-FFF2-40B4-BE49-F238E27FC236}">
                <a16:creationId xmlns:a16="http://schemas.microsoft.com/office/drawing/2014/main" id="{B592E2A2-DAA7-5F43-9E54-49683B3360D9}"/>
              </a:ext>
            </a:extLst>
          </p:cNvPr>
          <p:cNvSpPr/>
          <p:nvPr/>
        </p:nvSpPr>
        <p:spPr>
          <a:xfrm rot="5400000" flipH="1">
            <a:off x="7271513" y="5030969"/>
            <a:ext cx="989677" cy="1258809"/>
          </a:xfrm>
          <a:prstGeom prst="uturnArrow">
            <a:avLst>
              <a:gd name="adj1" fmla="val 3918"/>
              <a:gd name="adj2" fmla="val 5942"/>
              <a:gd name="adj3" fmla="val 10541"/>
              <a:gd name="adj4" fmla="val 45761"/>
              <a:gd name="adj5" fmla="val 52046"/>
            </a:avLst>
          </a:prstGeom>
          <a:solidFill>
            <a:schemeClr val="tx2">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7" name="U-Turn Arrow 26">
            <a:extLst>
              <a:ext uri="{FF2B5EF4-FFF2-40B4-BE49-F238E27FC236}">
                <a16:creationId xmlns:a16="http://schemas.microsoft.com/office/drawing/2014/main" id="{7F59DA9A-3846-6B4A-815B-311814874A48}"/>
              </a:ext>
            </a:extLst>
          </p:cNvPr>
          <p:cNvSpPr/>
          <p:nvPr/>
        </p:nvSpPr>
        <p:spPr>
          <a:xfrm rot="5400000" flipH="1">
            <a:off x="7869923" y="3961825"/>
            <a:ext cx="989677" cy="1258809"/>
          </a:xfrm>
          <a:prstGeom prst="uturnArrow">
            <a:avLst>
              <a:gd name="adj1" fmla="val 3918"/>
              <a:gd name="adj2" fmla="val 5942"/>
              <a:gd name="adj3" fmla="val 10541"/>
              <a:gd name="adj4" fmla="val 45761"/>
              <a:gd name="adj5" fmla="val 52046"/>
            </a:avLst>
          </a:prstGeom>
          <a:solidFill>
            <a:schemeClr val="tx2">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8" name="U-Turn Arrow 27">
            <a:extLst>
              <a:ext uri="{FF2B5EF4-FFF2-40B4-BE49-F238E27FC236}">
                <a16:creationId xmlns:a16="http://schemas.microsoft.com/office/drawing/2014/main" id="{7B22E699-4F8B-A048-BD65-27C4DC8C7734}"/>
              </a:ext>
            </a:extLst>
          </p:cNvPr>
          <p:cNvSpPr/>
          <p:nvPr/>
        </p:nvSpPr>
        <p:spPr>
          <a:xfrm rot="5400000" flipH="1">
            <a:off x="8473361" y="2890868"/>
            <a:ext cx="989677" cy="1258809"/>
          </a:xfrm>
          <a:prstGeom prst="uturnArrow">
            <a:avLst>
              <a:gd name="adj1" fmla="val 3918"/>
              <a:gd name="adj2" fmla="val 5942"/>
              <a:gd name="adj3" fmla="val 10541"/>
              <a:gd name="adj4" fmla="val 45761"/>
              <a:gd name="adj5" fmla="val 52046"/>
            </a:avLst>
          </a:prstGeom>
          <a:solidFill>
            <a:schemeClr val="tx2">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9" name="U-Turn Arrow 28">
            <a:extLst>
              <a:ext uri="{FF2B5EF4-FFF2-40B4-BE49-F238E27FC236}">
                <a16:creationId xmlns:a16="http://schemas.microsoft.com/office/drawing/2014/main" id="{9FC06D44-885C-5A4A-AE07-A6521E14563C}"/>
              </a:ext>
            </a:extLst>
          </p:cNvPr>
          <p:cNvSpPr/>
          <p:nvPr/>
        </p:nvSpPr>
        <p:spPr>
          <a:xfrm rot="5400000" flipH="1">
            <a:off x="9071211" y="1828383"/>
            <a:ext cx="989677" cy="1258809"/>
          </a:xfrm>
          <a:prstGeom prst="uturnArrow">
            <a:avLst>
              <a:gd name="adj1" fmla="val 3918"/>
              <a:gd name="adj2" fmla="val 5942"/>
              <a:gd name="adj3" fmla="val 10541"/>
              <a:gd name="adj4" fmla="val 45761"/>
              <a:gd name="adj5" fmla="val 52046"/>
            </a:avLst>
          </a:prstGeom>
          <a:solidFill>
            <a:schemeClr val="tx2">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0" name="TextBox 29">
            <a:extLst>
              <a:ext uri="{FF2B5EF4-FFF2-40B4-BE49-F238E27FC236}">
                <a16:creationId xmlns:a16="http://schemas.microsoft.com/office/drawing/2014/main" id="{62DB23AD-2E28-4B48-AA59-07D5C02F4241}"/>
              </a:ext>
            </a:extLst>
          </p:cNvPr>
          <p:cNvSpPr txBox="1"/>
          <p:nvPr/>
        </p:nvSpPr>
        <p:spPr>
          <a:xfrm>
            <a:off x="8585672" y="5525675"/>
            <a:ext cx="1159292" cy="461665"/>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AD HOC</a:t>
            </a:r>
          </a:p>
          <a:p>
            <a:r>
              <a:rPr lang="en-US" sz="1200" b="1" dirty="0">
                <a:latin typeface="Poppins" pitchFamily="2" charset="77"/>
                <a:ea typeface="League Spartan" charset="0"/>
                <a:cs typeface="Poppins" pitchFamily="2" charset="77"/>
              </a:rPr>
              <a:t>KNOWLEDGE</a:t>
            </a:r>
          </a:p>
        </p:txBody>
      </p:sp>
      <p:sp>
        <p:nvSpPr>
          <p:cNvPr id="31" name="TextBox 30">
            <a:extLst>
              <a:ext uri="{FF2B5EF4-FFF2-40B4-BE49-F238E27FC236}">
                <a16:creationId xmlns:a16="http://schemas.microsoft.com/office/drawing/2014/main" id="{EA5680EB-9598-804C-8C50-4816511B63BA}"/>
              </a:ext>
            </a:extLst>
          </p:cNvPr>
          <p:cNvSpPr txBox="1"/>
          <p:nvPr/>
        </p:nvSpPr>
        <p:spPr>
          <a:xfrm>
            <a:off x="9147479" y="4395442"/>
            <a:ext cx="1159292" cy="461665"/>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APPLIED</a:t>
            </a:r>
          </a:p>
          <a:p>
            <a:r>
              <a:rPr lang="en-US" sz="1200" b="1" dirty="0">
                <a:latin typeface="Poppins" pitchFamily="2" charset="77"/>
                <a:ea typeface="League Spartan" charset="0"/>
                <a:cs typeface="Poppins" pitchFamily="2" charset="77"/>
              </a:rPr>
              <a:t>KNOWLEDGE</a:t>
            </a:r>
          </a:p>
        </p:txBody>
      </p:sp>
      <p:sp>
        <p:nvSpPr>
          <p:cNvPr id="32" name="TextBox 31">
            <a:extLst>
              <a:ext uri="{FF2B5EF4-FFF2-40B4-BE49-F238E27FC236}">
                <a16:creationId xmlns:a16="http://schemas.microsoft.com/office/drawing/2014/main" id="{9C2C6EDA-CD8F-CF4F-80A4-A46965AFAF3B}"/>
              </a:ext>
            </a:extLst>
          </p:cNvPr>
          <p:cNvSpPr txBox="1"/>
          <p:nvPr/>
        </p:nvSpPr>
        <p:spPr>
          <a:xfrm>
            <a:off x="9748612" y="3367360"/>
            <a:ext cx="1159292" cy="461665"/>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ENABLE</a:t>
            </a:r>
          </a:p>
          <a:p>
            <a:r>
              <a:rPr lang="en-US" sz="1200" b="1" dirty="0">
                <a:latin typeface="Poppins" pitchFamily="2" charset="77"/>
                <a:ea typeface="League Spartan" charset="0"/>
                <a:cs typeface="Poppins" pitchFamily="2" charset="77"/>
              </a:rPr>
              <a:t>KNOWLEDGE</a:t>
            </a:r>
          </a:p>
        </p:txBody>
      </p:sp>
      <p:sp>
        <p:nvSpPr>
          <p:cNvPr id="33" name="TextBox 32">
            <a:extLst>
              <a:ext uri="{FF2B5EF4-FFF2-40B4-BE49-F238E27FC236}">
                <a16:creationId xmlns:a16="http://schemas.microsoft.com/office/drawing/2014/main" id="{58D3D40E-58D6-C04F-8B3B-98EFE7ED6090}"/>
              </a:ext>
            </a:extLst>
          </p:cNvPr>
          <p:cNvSpPr txBox="1"/>
          <p:nvPr/>
        </p:nvSpPr>
        <p:spPr>
          <a:xfrm>
            <a:off x="10383612" y="2287457"/>
            <a:ext cx="1159292" cy="461665"/>
          </a:xfrm>
          <a:prstGeom prst="rect">
            <a:avLst/>
          </a:prstGeom>
          <a:noFill/>
        </p:spPr>
        <p:txBody>
          <a:bodyPr wrap="none" rtlCol="0" anchor="ctr" anchorCtr="0">
            <a:spAutoFit/>
          </a:bodyPr>
          <a:lstStyle/>
          <a:p>
            <a:r>
              <a:rPr lang="en-US" sz="1200" b="1" dirty="0">
                <a:latin typeface="Poppins" pitchFamily="2" charset="77"/>
                <a:ea typeface="League Spartan" charset="0"/>
                <a:cs typeface="Poppins" pitchFamily="2" charset="77"/>
              </a:rPr>
              <a:t>SCALABLE</a:t>
            </a:r>
          </a:p>
          <a:p>
            <a:r>
              <a:rPr lang="en-US" sz="1200" b="1" dirty="0">
                <a:latin typeface="Poppins" pitchFamily="2" charset="77"/>
                <a:ea typeface="League Spartan" charset="0"/>
                <a:cs typeface="Poppins" pitchFamily="2" charset="77"/>
              </a:rPr>
              <a:t>KNOWLEDGE</a:t>
            </a:r>
          </a:p>
        </p:txBody>
      </p:sp>
    </p:spTree>
    <p:extLst>
      <p:ext uri="{BB962C8B-B14F-4D97-AF65-F5344CB8AC3E}">
        <p14:creationId xmlns:p14="http://schemas.microsoft.com/office/powerpoint/2010/main" val="1169568386"/>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TextBox 39">
            <a:extLst>
              <a:ext uri="{FF2B5EF4-FFF2-40B4-BE49-F238E27FC236}">
                <a16:creationId xmlns:a16="http://schemas.microsoft.com/office/drawing/2014/main" id="{FB19213B-F10C-1942-A5CE-BFDF888B2479}"/>
              </a:ext>
            </a:extLst>
          </p:cNvPr>
          <p:cNvSpPr txBox="1"/>
          <p:nvPr/>
        </p:nvSpPr>
        <p:spPr>
          <a:xfrm>
            <a:off x="3042131" y="306186"/>
            <a:ext cx="6107762"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SQERT PROJECT MANAGEMENT</a:t>
            </a:r>
          </a:p>
        </p:txBody>
      </p:sp>
      <p:sp>
        <p:nvSpPr>
          <p:cNvPr id="41" name="TextBox 40">
            <a:extLst>
              <a:ext uri="{FF2B5EF4-FFF2-40B4-BE49-F238E27FC236}">
                <a16:creationId xmlns:a16="http://schemas.microsoft.com/office/drawing/2014/main" id="{8F32AD41-CBFE-0E4A-A15F-D8262ABF412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nvGrpSpPr>
          <p:cNvPr id="68" name="Group 67">
            <a:extLst>
              <a:ext uri="{FF2B5EF4-FFF2-40B4-BE49-F238E27FC236}">
                <a16:creationId xmlns:a16="http://schemas.microsoft.com/office/drawing/2014/main" id="{C6BFBF3E-6FF8-AA47-AF89-75420AE36F61}"/>
              </a:ext>
            </a:extLst>
          </p:cNvPr>
          <p:cNvGrpSpPr/>
          <p:nvPr/>
        </p:nvGrpSpPr>
        <p:grpSpPr>
          <a:xfrm>
            <a:off x="3821905" y="1575594"/>
            <a:ext cx="4556142" cy="4603750"/>
            <a:chOff x="7640634" y="3151188"/>
            <a:chExt cx="9112284" cy="9207500"/>
          </a:xfrm>
        </p:grpSpPr>
        <p:sp>
          <p:nvSpPr>
            <p:cNvPr id="24" name="Фигура">
              <a:extLst>
                <a:ext uri="{FF2B5EF4-FFF2-40B4-BE49-F238E27FC236}">
                  <a16:creationId xmlns:a16="http://schemas.microsoft.com/office/drawing/2014/main" id="{CFAF10E4-E558-C042-AAB3-859D269A05F4}"/>
                </a:ext>
              </a:extLst>
            </p:cNvPr>
            <p:cNvSpPr/>
            <p:nvPr/>
          </p:nvSpPr>
          <p:spPr bwMode="auto">
            <a:xfrm>
              <a:off x="7953372" y="3154363"/>
              <a:ext cx="4135437" cy="3700462"/>
            </a:xfrm>
            <a:custGeom>
              <a:avLst/>
              <a:gdLst/>
              <a:ahLst/>
              <a:cxnLst>
                <a:cxn ang="0">
                  <a:pos x="wd2" y="hd2"/>
                </a:cxn>
                <a:cxn ang="5400000">
                  <a:pos x="wd2" y="hd2"/>
                </a:cxn>
                <a:cxn ang="10800000">
                  <a:pos x="wd2" y="hd2"/>
                </a:cxn>
                <a:cxn ang="16200000">
                  <a:pos x="wd2" y="hd2"/>
                </a:cxn>
              </a:cxnLst>
              <a:rect l="0" t="0" r="r" b="b"/>
              <a:pathLst>
                <a:path w="21537" h="21535" extrusionOk="0">
                  <a:moveTo>
                    <a:pt x="20269" y="22"/>
                  </a:moveTo>
                  <a:cubicBezTo>
                    <a:pt x="20667" y="-65"/>
                    <a:pt x="21075" y="107"/>
                    <a:pt x="21322" y="466"/>
                  </a:cubicBezTo>
                  <a:cubicBezTo>
                    <a:pt x="21492" y="714"/>
                    <a:pt x="21566" y="1028"/>
                    <a:pt x="21527" y="1338"/>
                  </a:cubicBezTo>
                  <a:lnTo>
                    <a:pt x="21527" y="12909"/>
                  </a:lnTo>
                  <a:lnTo>
                    <a:pt x="10833" y="21535"/>
                  </a:lnTo>
                  <a:lnTo>
                    <a:pt x="764" y="18139"/>
                  </a:lnTo>
                  <a:cubicBezTo>
                    <a:pt x="485" y="18074"/>
                    <a:pt x="246" y="17874"/>
                    <a:pt x="112" y="17592"/>
                  </a:cubicBezTo>
                  <a:cubicBezTo>
                    <a:pt x="-12" y="17331"/>
                    <a:pt x="-34" y="17024"/>
                    <a:pt x="52" y="16744"/>
                  </a:cubicBezTo>
                  <a:cubicBezTo>
                    <a:pt x="1773" y="12106"/>
                    <a:pt x="4604" y="8088"/>
                    <a:pt x="8236" y="5131"/>
                  </a:cubicBezTo>
                  <a:cubicBezTo>
                    <a:pt x="11766" y="2257"/>
                    <a:pt x="15921" y="493"/>
                    <a:pt x="20269" y="22"/>
                  </a:cubicBezTo>
                  <a:close/>
                </a:path>
              </a:pathLst>
            </a:custGeom>
            <a:solidFill>
              <a:schemeClr val="accent5"/>
            </a:solidFill>
            <a:ln w="12700" cap="flat">
              <a:noFill/>
              <a:miter lim="400000"/>
            </a:ln>
            <a:effectLst/>
          </p:spPr>
          <p:txBody>
            <a:bodyPr lIns="25400" tIns="25400" rIns="25400" bIns="25400" anchor="ctr"/>
            <a:lstStyle/>
            <a:p>
              <a:pPr algn="ctr">
                <a:defRPr sz="3200">
                  <a:solidFill>
                    <a:srgbClr val="000000"/>
                  </a:solidFill>
                  <a:latin typeface="Helvetica Light"/>
                  <a:ea typeface="Helvetica Light"/>
                  <a:cs typeface="Helvetica Light"/>
                  <a:sym typeface="Helvetica Light"/>
                </a:defRPr>
              </a:pPr>
              <a:endParaRPr sz="1600" kern="0" dirty="0">
                <a:solidFill>
                  <a:srgbClr val="000000"/>
                </a:solidFill>
                <a:latin typeface="Lato Light" panose="020F0502020204030203" pitchFamily="34" charset="0"/>
                <a:ea typeface="Lato Light" panose="020F0502020204030203" pitchFamily="34" charset="0"/>
                <a:cs typeface="Lato Light" panose="020F0502020204030203" pitchFamily="34" charset="0"/>
                <a:sym typeface="Helvetica Light"/>
              </a:endParaRPr>
            </a:p>
          </p:txBody>
        </p:sp>
        <p:sp>
          <p:nvSpPr>
            <p:cNvPr id="25" name="Фигура">
              <a:extLst>
                <a:ext uri="{FF2B5EF4-FFF2-40B4-BE49-F238E27FC236}">
                  <a16:creationId xmlns:a16="http://schemas.microsoft.com/office/drawing/2014/main" id="{F5E9A841-BDE5-A243-AE59-FB8189DF7ABD}"/>
                </a:ext>
              </a:extLst>
            </p:cNvPr>
            <p:cNvSpPr>
              <a:spLocks/>
            </p:cNvSpPr>
            <p:nvPr/>
          </p:nvSpPr>
          <p:spPr bwMode="auto">
            <a:xfrm>
              <a:off x="12299102" y="3151188"/>
              <a:ext cx="4131649" cy="3705719"/>
            </a:xfrm>
            <a:custGeom>
              <a:avLst/>
              <a:gdLst>
                <a:gd name="T0" fmla="*/ 2065800 w 21537"/>
                <a:gd name="T1" fmla="*/ 1852735 h 21535"/>
                <a:gd name="T2" fmla="*/ 2065800 w 21537"/>
                <a:gd name="T3" fmla="*/ 1852735 h 21535"/>
                <a:gd name="T4" fmla="*/ 2065800 w 21537"/>
                <a:gd name="T5" fmla="*/ 1852735 h 21535"/>
                <a:gd name="T6" fmla="*/ 2065800 w 21537"/>
                <a:gd name="T7" fmla="*/ 1852735 h 21535"/>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537" h="21535" extrusionOk="0">
                  <a:moveTo>
                    <a:pt x="1268" y="22"/>
                  </a:moveTo>
                  <a:cubicBezTo>
                    <a:pt x="870" y="-65"/>
                    <a:pt x="462" y="107"/>
                    <a:pt x="215" y="466"/>
                  </a:cubicBezTo>
                  <a:cubicBezTo>
                    <a:pt x="45" y="714"/>
                    <a:pt x="-29" y="1028"/>
                    <a:pt x="10" y="1338"/>
                  </a:cubicBezTo>
                  <a:lnTo>
                    <a:pt x="10" y="12909"/>
                  </a:lnTo>
                  <a:lnTo>
                    <a:pt x="10704" y="21535"/>
                  </a:lnTo>
                  <a:lnTo>
                    <a:pt x="20773" y="18139"/>
                  </a:lnTo>
                  <a:cubicBezTo>
                    <a:pt x="21052" y="18074"/>
                    <a:pt x="21291" y="17874"/>
                    <a:pt x="21425" y="17592"/>
                  </a:cubicBezTo>
                  <a:cubicBezTo>
                    <a:pt x="21549" y="17331"/>
                    <a:pt x="21571" y="17024"/>
                    <a:pt x="21485" y="16744"/>
                  </a:cubicBezTo>
                  <a:cubicBezTo>
                    <a:pt x="19764" y="12106"/>
                    <a:pt x="16933" y="8088"/>
                    <a:pt x="13301" y="5131"/>
                  </a:cubicBezTo>
                  <a:cubicBezTo>
                    <a:pt x="9771" y="2257"/>
                    <a:pt x="5616" y="493"/>
                    <a:pt x="1268" y="22"/>
                  </a:cubicBezTo>
                  <a:close/>
                </a:path>
              </a:pathLst>
            </a:custGeom>
            <a:solidFill>
              <a:schemeClr val="accent1"/>
            </a:solidFill>
            <a:ln>
              <a:noFill/>
            </a:ln>
            <a:extLst>
              <a:ext uri="{91240B29-F687-4F45-9708-019B960494DF}">
                <a14:hiddenLine xmlns:a14="http://schemas.microsoft.com/office/drawing/2010/main" w="12700" cap="flat">
                  <a:solidFill>
                    <a:srgbClr val="000000"/>
                  </a:solidFill>
                  <a:miter lim="400000"/>
                  <a:headEnd/>
                  <a:tailEnd/>
                </a14:hiddenLine>
              </a:ext>
            </a:extLst>
          </p:spPr>
          <p:txBody>
            <a:bodyPr lIns="25400" tIns="25400" rIns="25400" bIns="25400" anchor="ctr"/>
            <a:lstStyle/>
            <a:p>
              <a:endParaRPr lang="en-US" sz="900" dirty="0">
                <a:latin typeface="Lato Light" panose="020F0502020204030203" pitchFamily="34" charset="0"/>
              </a:endParaRPr>
            </a:p>
          </p:txBody>
        </p:sp>
        <p:sp>
          <p:nvSpPr>
            <p:cNvPr id="26" name="Фигура">
              <a:extLst>
                <a:ext uri="{FF2B5EF4-FFF2-40B4-BE49-F238E27FC236}">
                  <a16:creationId xmlns:a16="http://schemas.microsoft.com/office/drawing/2014/main" id="{7600283A-6DFD-2345-917E-773505D83B99}"/>
                </a:ext>
              </a:extLst>
            </p:cNvPr>
            <p:cNvSpPr/>
            <p:nvPr/>
          </p:nvSpPr>
          <p:spPr bwMode="auto">
            <a:xfrm>
              <a:off x="7640634" y="6519863"/>
              <a:ext cx="3068638" cy="4791075"/>
            </a:xfrm>
            <a:custGeom>
              <a:avLst/>
              <a:gdLst/>
              <a:ahLst/>
              <a:cxnLst>
                <a:cxn ang="0">
                  <a:pos x="wd2" y="hd2"/>
                </a:cxn>
                <a:cxn ang="5400000">
                  <a:pos x="wd2" y="hd2"/>
                </a:cxn>
                <a:cxn ang="10800000">
                  <a:pos x="wd2" y="hd2"/>
                </a:cxn>
                <a:cxn ang="16200000">
                  <a:pos x="wd2" y="hd2"/>
                </a:cxn>
              </a:cxnLst>
              <a:rect l="0" t="0" r="r" b="b"/>
              <a:pathLst>
                <a:path w="21141" h="21525" extrusionOk="0">
                  <a:moveTo>
                    <a:pt x="15783" y="2999"/>
                  </a:moveTo>
                  <a:lnTo>
                    <a:pt x="2517" y="69"/>
                  </a:lnTo>
                  <a:cubicBezTo>
                    <a:pt x="2166" y="-36"/>
                    <a:pt x="1758" y="-20"/>
                    <a:pt x="1428" y="110"/>
                  </a:cubicBezTo>
                  <a:cubicBezTo>
                    <a:pt x="1175" y="211"/>
                    <a:pt x="991" y="371"/>
                    <a:pt x="915" y="558"/>
                  </a:cubicBezTo>
                  <a:cubicBezTo>
                    <a:pt x="-459" y="4227"/>
                    <a:pt x="-283" y="8070"/>
                    <a:pt x="1424" y="11678"/>
                  </a:cubicBezTo>
                  <a:cubicBezTo>
                    <a:pt x="3187" y="15403"/>
                    <a:pt x="6510" y="18732"/>
                    <a:pt x="11019" y="21291"/>
                  </a:cubicBezTo>
                  <a:cubicBezTo>
                    <a:pt x="11327" y="21483"/>
                    <a:pt x="11761" y="21564"/>
                    <a:pt x="12179" y="21506"/>
                  </a:cubicBezTo>
                  <a:cubicBezTo>
                    <a:pt x="12481" y="21464"/>
                    <a:pt x="12749" y="21352"/>
                    <a:pt x="12933" y="21191"/>
                  </a:cubicBezTo>
                  <a:lnTo>
                    <a:pt x="21141" y="13551"/>
                  </a:lnTo>
                  <a:lnTo>
                    <a:pt x="15783" y="2999"/>
                  </a:lnTo>
                  <a:close/>
                </a:path>
              </a:pathLst>
            </a:custGeom>
            <a:solidFill>
              <a:schemeClr val="accent4"/>
            </a:solidFill>
            <a:ln w="12700" cap="flat">
              <a:noFill/>
              <a:miter lim="400000"/>
            </a:ln>
            <a:effectLst/>
          </p:spPr>
          <p:txBody>
            <a:bodyPr lIns="25400" tIns="25400" rIns="25400" bIns="25400" anchor="ctr"/>
            <a:lstStyle/>
            <a:p>
              <a:pPr algn="ctr">
                <a:defRPr sz="3200">
                  <a:solidFill>
                    <a:srgbClr val="000000"/>
                  </a:solidFill>
                  <a:latin typeface="Helvetica Light"/>
                  <a:ea typeface="Helvetica Light"/>
                  <a:cs typeface="Helvetica Light"/>
                  <a:sym typeface="Helvetica Light"/>
                </a:defRPr>
              </a:pPr>
              <a:endParaRPr sz="1600" kern="0" dirty="0">
                <a:solidFill>
                  <a:srgbClr val="000000"/>
                </a:solidFill>
                <a:latin typeface="Lato Light" panose="020F0502020204030203" pitchFamily="34" charset="0"/>
                <a:ea typeface="Lato Light" panose="020F0502020204030203" pitchFamily="34" charset="0"/>
                <a:cs typeface="Lato Light" panose="020F0502020204030203" pitchFamily="34" charset="0"/>
                <a:sym typeface="Helvetica Light"/>
              </a:endParaRPr>
            </a:p>
          </p:txBody>
        </p:sp>
        <p:sp>
          <p:nvSpPr>
            <p:cNvPr id="27" name="Фигура">
              <a:extLst>
                <a:ext uri="{FF2B5EF4-FFF2-40B4-BE49-F238E27FC236}">
                  <a16:creationId xmlns:a16="http://schemas.microsoft.com/office/drawing/2014/main" id="{C6EF4E47-20B8-A445-9376-7FE427972207}"/>
                </a:ext>
              </a:extLst>
            </p:cNvPr>
            <p:cNvSpPr>
              <a:spLocks/>
            </p:cNvSpPr>
            <p:nvPr/>
          </p:nvSpPr>
          <p:spPr bwMode="auto">
            <a:xfrm>
              <a:off x="13677341" y="6515347"/>
              <a:ext cx="3075577" cy="4798907"/>
            </a:xfrm>
            <a:custGeom>
              <a:avLst/>
              <a:gdLst>
                <a:gd name="T0" fmla="*/ 1537770 w 21141"/>
                <a:gd name="T1" fmla="*/ 2399292 h 21525"/>
                <a:gd name="T2" fmla="*/ 1537770 w 21141"/>
                <a:gd name="T3" fmla="*/ 2399292 h 21525"/>
                <a:gd name="T4" fmla="*/ 1537770 w 21141"/>
                <a:gd name="T5" fmla="*/ 2399292 h 21525"/>
                <a:gd name="T6" fmla="*/ 1537770 w 21141"/>
                <a:gd name="T7" fmla="*/ 2399292 h 21525"/>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141" h="21525" extrusionOk="0">
                  <a:moveTo>
                    <a:pt x="5358" y="2999"/>
                  </a:moveTo>
                  <a:lnTo>
                    <a:pt x="18624" y="69"/>
                  </a:lnTo>
                  <a:cubicBezTo>
                    <a:pt x="18975" y="-36"/>
                    <a:pt x="19383" y="-20"/>
                    <a:pt x="19713" y="110"/>
                  </a:cubicBezTo>
                  <a:cubicBezTo>
                    <a:pt x="19966" y="211"/>
                    <a:pt x="20150" y="371"/>
                    <a:pt x="20226" y="558"/>
                  </a:cubicBezTo>
                  <a:cubicBezTo>
                    <a:pt x="21600" y="4227"/>
                    <a:pt x="21424" y="8070"/>
                    <a:pt x="19717" y="11678"/>
                  </a:cubicBezTo>
                  <a:cubicBezTo>
                    <a:pt x="17954" y="15403"/>
                    <a:pt x="14631" y="18732"/>
                    <a:pt x="10122" y="21291"/>
                  </a:cubicBezTo>
                  <a:cubicBezTo>
                    <a:pt x="9814" y="21483"/>
                    <a:pt x="9380" y="21564"/>
                    <a:pt x="8962" y="21506"/>
                  </a:cubicBezTo>
                  <a:cubicBezTo>
                    <a:pt x="8660" y="21464"/>
                    <a:pt x="8392" y="21352"/>
                    <a:pt x="8208" y="21191"/>
                  </a:cubicBezTo>
                  <a:lnTo>
                    <a:pt x="0" y="13551"/>
                  </a:lnTo>
                  <a:lnTo>
                    <a:pt x="5358" y="2999"/>
                  </a:lnTo>
                  <a:close/>
                </a:path>
              </a:pathLst>
            </a:custGeom>
            <a:solidFill>
              <a:schemeClr val="accent2"/>
            </a:solidFill>
            <a:ln>
              <a:noFill/>
            </a:ln>
            <a:extLst>
              <a:ext uri="{91240B29-F687-4F45-9708-019B960494DF}">
                <a14:hiddenLine xmlns:a14="http://schemas.microsoft.com/office/drawing/2010/main" w="12700" cap="flat">
                  <a:solidFill>
                    <a:srgbClr val="000000"/>
                  </a:solidFill>
                  <a:miter lim="400000"/>
                  <a:headEnd/>
                  <a:tailEnd/>
                </a14:hiddenLine>
              </a:ext>
            </a:extLst>
          </p:spPr>
          <p:txBody>
            <a:bodyPr lIns="25400" tIns="25400" rIns="25400" bIns="25400" anchor="ctr"/>
            <a:lstStyle/>
            <a:p>
              <a:endParaRPr lang="en-US" sz="900" dirty="0">
                <a:latin typeface="Lato Light" panose="020F0502020204030203" pitchFamily="34" charset="0"/>
              </a:endParaRPr>
            </a:p>
          </p:txBody>
        </p:sp>
        <p:sp>
          <p:nvSpPr>
            <p:cNvPr id="28" name="Фигура">
              <a:extLst>
                <a:ext uri="{FF2B5EF4-FFF2-40B4-BE49-F238E27FC236}">
                  <a16:creationId xmlns:a16="http://schemas.microsoft.com/office/drawing/2014/main" id="{BE6FF5C8-BA4C-0345-B02A-C94392DC3977}"/>
                </a:ext>
              </a:extLst>
            </p:cNvPr>
            <p:cNvSpPr/>
            <p:nvPr/>
          </p:nvSpPr>
          <p:spPr bwMode="auto">
            <a:xfrm>
              <a:off x="9742484" y="9767888"/>
              <a:ext cx="4968875" cy="2590800"/>
            </a:xfrm>
            <a:custGeom>
              <a:avLst/>
              <a:gdLst/>
              <a:ahLst/>
              <a:cxnLst>
                <a:cxn ang="0">
                  <a:pos x="wd2" y="hd2"/>
                </a:cxn>
                <a:cxn ang="5400000">
                  <a:pos x="wd2" y="hd2"/>
                </a:cxn>
                <a:cxn ang="10800000">
                  <a:pos x="wd2" y="hd2"/>
                </a:cxn>
                <a:cxn ang="16200000">
                  <a:pos x="wd2" y="hd2"/>
                </a:cxn>
              </a:cxnLst>
              <a:rect l="0" t="0" r="r" b="b"/>
              <a:pathLst>
                <a:path w="21546" h="21520" extrusionOk="0">
                  <a:moveTo>
                    <a:pt x="407" y="15716"/>
                  </a:moveTo>
                  <a:cubicBezTo>
                    <a:pt x="208" y="15427"/>
                    <a:pt x="70" y="15008"/>
                    <a:pt x="21" y="14538"/>
                  </a:cubicBezTo>
                  <a:cubicBezTo>
                    <a:pt x="-31" y="14048"/>
                    <a:pt x="17" y="13538"/>
                    <a:pt x="154" y="13113"/>
                  </a:cubicBezTo>
                  <a:lnTo>
                    <a:pt x="5162" y="0"/>
                  </a:lnTo>
                  <a:lnTo>
                    <a:pt x="16379" y="0"/>
                  </a:lnTo>
                  <a:lnTo>
                    <a:pt x="21322" y="13249"/>
                  </a:lnTo>
                  <a:cubicBezTo>
                    <a:pt x="21490" y="13641"/>
                    <a:pt x="21569" y="14146"/>
                    <a:pt x="21541" y="14651"/>
                  </a:cubicBezTo>
                  <a:cubicBezTo>
                    <a:pt x="21512" y="15169"/>
                    <a:pt x="21373" y="15642"/>
                    <a:pt x="21156" y="15957"/>
                  </a:cubicBezTo>
                  <a:cubicBezTo>
                    <a:pt x="18132" y="19518"/>
                    <a:pt x="14660" y="21440"/>
                    <a:pt x="11111" y="21517"/>
                  </a:cubicBezTo>
                  <a:cubicBezTo>
                    <a:pt x="7326" y="21600"/>
                    <a:pt x="3609" y="19585"/>
                    <a:pt x="407" y="15716"/>
                  </a:cubicBezTo>
                  <a:close/>
                </a:path>
              </a:pathLst>
            </a:custGeom>
            <a:solidFill>
              <a:schemeClr val="accent3"/>
            </a:solidFill>
            <a:ln w="12700" cap="flat">
              <a:noFill/>
              <a:miter lim="400000"/>
            </a:ln>
            <a:effectLst/>
          </p:spPr>
          <p:txBody>
            <a:bodyPr lIns="25400" tIns="25400" rIns="25400" bIns="25400" anchor="ctr"/>
            <a:lstStyle/>
            <a:p>
              <a:pPr algn="ctr">
                <a:defRPr sz="3200">
                  <a:solidFill>
                    <a:srgbClr val="000000"/>
                  </a:solidFill>
                  <a:latin typeface="Helvetica Light"/>
                  <a:ea typeface="Helvetica Light"/>
                  <a:cs typeface="Helvetica Light"/>
                  <a:sym typeface="Helvetica Light"/>
                </a:defRPr>
              </a:pPr>
              <a:endParaRPr sz="1600" kern="0" dirty="0">
                <a:solidFill>
                  <a:srgbClr val="000000"/>
                </a:solidFill>
                <a:latin typeface="Lato Light" panose="020F0502020204030203" pitchFamily="34" charset="0"/>
                <a:ea typeface="Lato Light" panose="020F0502020204030203" pitchFamily="34" charset="0"/>
                <a:cs typeface="Lato Light" panose="020F0502020204030203" pitchFamily="34" charset="0"/>
                <a:sym typeface="Helvetica Light"/>
              </a:endParaRPr>
            </a:p>
          </p:txBody>
        </p:sp>
        <p:sp>
          <p:nvSpPr>
            <p:cNvPr id="42" name="TextBox 41">
              <a:extLst>
                <a:ext uri="{FF2B5EF4-FFF2-40B4-BE49-F238E27FC236}">
                  <a16:creationId xmlns:a16="http://schemas.microsoft.com/office/drawing/2014/main" id="{9AB12486-B138-094D-BAC2-B1452823EE93}"/>
                </a:ext>
              </a:extLst>
            </p:cNvPr>
            <p:cNvSpPr txBox="1"/>
            <p:nvPr/>
          </p:nvSpPr>
          <p:spPr>
            <a:xfrm>
              <a:off x="13460446" y="4173050"/>
              <a:ext cx="1125952" cy="1661994"/>
            </a:xfrm>
            <a:prstGeom prst="rect">
              <a:avLst/>
            </a:prstGeom>
            <a:noFill/>
          </p:spPr>
          <p:txBody>
            <a:bodyPr wrap="none" rtlCol="0" anchor="ctr">
              <a:spAutoFit/>
            </a:bodyPr>
            <a:lstStyle/>
            <a:p>
              <a:pPr algn="ctr"/>
              <a:r>
                <a:rPr lang="en-US" sz="4800" b="1" dirty="0">
                  <a:solidFill>
                    <a:schemeClr val="bg1"/>
                  </a:solidFill>
                  <a:latin typeface="Poppins" pitchFamily="2" charset="77"/>
                  <a:cs typeface="Poppins" pitchFamily="2" charset="77"/>
                </a:rPr>
                <a:t>S</a:t>
              </a:r>
            </a:p>
          </p:txBody>
        </p:sp>
        <p:sp>
          <p:nvSpPr>
            <p:cNvPr id="43" name="TextBox 42">
              <a:extLst>
                <a:ext uri="{FF2B5EF4-FFF2-40B4-BE49-F238E27FC236}">
                  <a16:creationId xmlns:a16="http://schemas.microsoft.com/office/drawing/2014/main" id="{A1392583-F345-8343-B3E6-599BA5703532}"/>
                </a:ext>
              </a:extLst>
            </p:cNvPr>
            <p:cNvSpPr txBox="1"/>
            <p:nvPr/>
          </p:nvSpPr>
          <p:spPr>
            <a:xfrm>
              <a:off x="14536802" y="7963488"/>
              <a:ext cx="1340752" cy="1661994"/>
            </a:xfrm>
            <a:prstGeom prst="rect">
              <a:avLst/>
            </a:prstGeom>
            <a:noFill/>
          </p:spPr>
          <p:txBody>
            <a:bodyPr wrap="none" rtlCol="0" anchor="ctr">
              <a:spAutoFit/>
            </a:bodyPr>
            <a:lstStyle/>
            <a:p>
              <a:pPr algn="ctr"/>
              <a:r>
                <a:rPr lang="en-US" sz="4800" b="1" dirty="0">
                  <a:solidFill>
                    <a:schemeClr val="bg1"/>
                  </a:solidFill>
                  <a:latin typeface="Poppins" pitchFamily="2" charset="77"/>
                  <a:cs typeface="Poppins" pitchFamily="2" charset="77"/>
                </a:rPr>
                <a:t>Q</a:t>
              </a:r>
            </a:p>
          </p:txBody>
        </p:sp>
        <p:sp>
          <p:nvSpPr>
            <p:cNvPr id="44" name="TextBox 43">
              <a:extLst>
                <a:ext uri="{FF2B5EF4-FFF2-40B4-BE49-F238E27FC236}">
                  <a16:creationId xmlns:a16="http://schemas.microsoft.com/office/drawing/2014/main" id="{AD46E8E0-384E-EC41-8043-5FFA352CBBCB}"/>
                </a:ext>
              </a:extLst>
            </p:cNvPr>
            <p:cNvSpPr txBox="1"/>
            <p:nvPr/>
          </p:nvSpPr>
          <p:spPr>
            <a:xfrm>
              <a:off x="8581586" y="7963488"/>
              <a:ext cx="1170834" cy="1661994"/>
            </a:xfrm>
            <a:prstGeom prst="rect">
              <a:avLst/>
            </a:prstGeom>
            <a:noFill/>
          </p:spPr>
          <p:txBody>
            <a:bodyPr wrap="none" rtlCol="0" anchor="ctr">
              <a:spAutoFit/>
            </a:bodyPr>
            <a:lstStyle/>
            <a:p>
              <a:pPr algn="ctr"/>
              <a:r>
                <a:rPr lang="en-US" sz="4800" b="1" dirty="0">
                  <a:solidFill>
                    <a:schemeClr val="bg1"/>
                  </a:solidFill>
                  <a:latin typeface="Poppins" pitchFamily="2" charset="77"/>
                  <a:cs typeface="Poppins" pitchFamily="2" charset="77"/>
                </a:rPr>
                <a:t>R</a:t>
              </a:r>
            </a:p>
          </p:txBody>
        </p:sp>
        <p:sp>
          <p:nvSpPr>
            <p:cNvPr id="45" name="TextBox 44">
              <a:extLst>
                <a:ext uri="{FF2B5EF4-FFF2-40B4-BE49-F238E27FC236}">
                  <a16:creationId xmlns:a16="http://schemas.microsoft.com/office/drawing/2014/main" id="{884762F5-DE91-A34C-A6C3-9224D649E3D0}"/>
                </a:ext>
              </a:extLst>
            </p:cNvPr>
            <p:cNvSpPr txBox="1"/>
            <p:nvPr/>
          </p:nvSpPr>
          <p:spPr>
            <a:xfrm>
              <a:off x="11667266" y="10232292"/>
              <a:ext cx="1036182" cy="1661994"/>
            </a:xfrm>
            <a:prstGeom prst="rect">
              <a:avLst/>
            </a:prstGeom>
            <a:noFill/>
          </p:spPr>
          <p:txBody>
            <a:bodyPr wrap="none" rtlCol="0" anchor="ctr">
              <a:spAutoFit/>
            </a:bodyPr>
            <a:lstStyle/>
            <a:p>
              <a:pPr algn="ctr"/>
              <a:r>
                <a:rPr lang="en-US" sz="4800" b="1" dirty="0">
                  <a:solidFill>
                    <a:schemeClr val="bg1"/>
                  </a:solidFill>
                  <a:latin typeface="Poppins" pitchFamily="2" charset="77"/>
                  <a:cs typeface="Poppins" pitchFamily="2" charset="77"/>
                </a:rPr>
                <a:t>E</a:t>
              </a:r>
            </a:p>
          </p:txBody>
        </p:sp>
        <p:sp>
          <p:nvSpPr>
            <p:cNvPr id="46" name="TextBox 45">
              <a:extLst>
                <a:ext uri="{FF2B5EF4-FFF2-40B4-BE49-F238E27FC236}">
                  <a16:creationId xmlns:a16="http://schemas.microsoft.com/office/drawing/2014/main" id="{34148D82-6C5A-2E44-A64D-378B93417CE8}"/>
                </a:ext>
              </a:extLst>
            </p:cNvPr>
            <p:cNvSpPr txBox="1"/>
            <p:nvPr/>
          </p:nvSpPr>
          <p:spPr>
            <a:xfrm>
              <a:off x="9657562" y="4170962"/>
              <a:ext cx="1097096" cy="1661994"/>
            </a:xfrm>
            <a:prstGeom prst="rect">
              <a:avLst/>
            </a:prstGeom>
            <a:noFill/>
          </p:spPr>
          <p:txBody>
            <a:bodyPr wrap="none" rtlCol="0" anchor="ctr">
              <a:spAutoFit/>
            </a:bodyPr>
            <a:lstStyle/>
            <a:p>
              <a:pPr algn="ctr"/>
              <a:r>
                <a:rPr lang="en-US" sz="4800" b="1" dirty="0">
                  <a:solidFill>
                    <a:schemeClr val="bg1"/>
                  </a:solidFill>
                  <a:latin typeface="Poppins" pitchFamily="2" charset="77"/>
                  <a:cs typeface="Poppins" pitchFamily="2" charset="77"/>
                </a:rPr>
                <a:t>T</a:t>
              </a:r>
            </a:p>
          </p:txBody>
        </p:sp>
        <p:sp>
          <p:nvSpPr>
            <p:cNvPr id="47" name="TextBox 46">
              <a:extLst>
                <a:ext uri="{FF2B5EF4-FFF2-40B4-BE49-F238E27FC236}">
                  <a16:creationId xmlns:a16="http://schemas.microsoft.com/office/drawing/2014/main" id="{5D1CB1CE-9E17-0D4F-8388-CF84610A47CA}"/>
                </a:ext>
              </a:extLst>
            </p:cNvPr>
            <p:cNvSpPr txBox="1"/>
            <p:nvPr/>
          </p:nvSpPr>
          <p:spPr>
            <a:xfrm>
              <a:off x="10255020" y="7172586"/>
              <a:ext cx="3860674" cy="1107996"/>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PROJECT</a:t>
              </a:r>
            </a:p>
          </p:txBody>
        </p:sp>
      </p:grpSp>
      <p:sp>
        <p:nvSpPr>
          <p:cNvPr id="48" name="TextBox 47">
            <a:extLst>
              <a:ext uri="{FF2B5EF4-FFF2-40B4-BE49-F238E27FC236}">
                <a16:creationId xmlns:a16="http://schemas.microsoft.com/office/drawing/2014/main" id="{5C236B89-D6CF-6E4C-A896-16ED7010C45F}"/>
              </a:ext>
            </a:extLst>
          </p:cNvPr>
          <p:cNvSpPr txBox="1"/>
          <p:nvPr/>
        </p:nvSpPr>
        <p:spPr>
          <a:xfrm>
            <a:off x="2121290" y="1746868"/>
            <a:ext cx="667170" cy="338554"/>
          </a:xfrm>
          <a:prstGeom prst="rect">
            <a:avLst/>
          </a:prstGeom>
          <a:noFill/>
        </p:spPr>
        <p:txBody>
          <a:bodyPr wrap="none" rtlCol="0" anchor="ctr" anchorCtr="0">
            <a:spAutoFit/>
          </a:bodyPr>
          <a:lstStyle/>
          <a:p>
            <a:pPr algn="r"/>
            <a:r>
              <a:rPr lang="en-US" sz="1600" b="1" dirty="0">
                <a:solidFill>
                  <a:schemeClr val="accent5"/>
                </a:solidFill>
                <a:latin typeface="Poppins" pitchFamily="2" charset="77"/>
                <a:ea typeface="League Spartan" charset="0"/>
                <a:cs typeface="Poppins" pitchFamily="2" charset="77"/>
              </a:rPr>
              <a:t>TIME</a:t>
            </a:r>
          </a:p>
        </p:txBody>
      </p:sp>
      <p:sp>
        <p:nvSpPr>
          <p:cNvPr id="49" name="Subtitle 2">
            <a:extLst>
              <a:ext uri="{FF2B5EF4-FFF2-40B4-BE49-F238E27FC236}">
                <a16:creationId xmlns:a16="http://schemas.microsoft.com/office/drawing/2014/main" id="{74101938-B4FA-6C4A-B895-99FCB4F312D7}"/>
              </a:ext>
            </a:extLst>
          </p:cNvPr>
          <p:cNvSpPr txBox="1">
            <a:spLocks/>
          </p:cNvSpPr>
          <p:nvPr/>
        </p:nvSpPr>
        <p:spPr>
          <a:xfrm>
            <a:off x="720741" y="2080044"/>
            <a:ext cx="206771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2" name="TextBox 51">
            <a:extLst>
              <a:ext uri="{FF2B5EF4-FFF2-40B4-BE49-F238E27FC236}">
                <a16:creationId xmlns:a16="http://schemas.microsoft.com/office/drawing/2014/main" id="{9AF372B5-B2E7-544D-88C9-97026D1BA426}"/>
              </a:ext>
            </a:extLst>
          </p:cNvPr>
          <p:cNvSpPr txBox="1"/>
          <p:nvPr/>
        </p:nvSpPr>
        <p:spPr>
          <a:xfrm>
            <a:off x="2140526" y="3315544"/>
            <a:ext cx="647934" cy="338554"/>
          </a:xfrm>
          <a:prstGeom prst="rect">
            <a:avLst/>
          </a:prstGeom>
          <a:noFill/>
        </p:spPr>
        <p:txBody>
          <a:bodyPr wrap="none" rtlCol="0" anchor="ctr" anchorCtr="0">
            <a:spAutoFit/>
          </a:bodyPr>
          <a:lstStyle/>
          <a:p>
            <a:pPr algn="r"/>
            <a:r>
              <a:rPr lang="en-US" sz="1600" b="1" dirty="0">
                <a:solidFill>
                  <a:schemeClr val="accent4"/>
                </a:solidFill>
                <a:latin typeface="Poppins" pitchFamily="2" charset="77"/>
                <a:ea typeface="League Spartan" charset="0"/>
                <a:cs typeface="Poppins" pitchFamily="2" charset="77"/>
              </a:rPr>
              <a:t>RISK</a:t>
            </a:r>
          </a:p>
        </p:txBody>
      </p:sp>
      <p:sp>
        <p:nvSpPr>
          <p:cNvPr id="53" name="Subtitle 2">
            <a:extLst>
              <a:ext uri="{FF2B5EF4-FFF2-40B4-BE49-F238E27FC236}">
                <a16:creationId xmlns:a16="http://schemas.microsoft.com/office/drawing/2014/main" id="{5A1C0A74-153D-3D49-B9BF-FC95BBCB6747}"/>
              </a:ext>
            </a:extLst>
          </p:cNvPr>
          <p:cNvSpPr txBox="1">
            <a:spLocks/>
          </p:cNvSpPr>
          <p:nvPr/>
        </p:nvSpPr>
        <p:spPr>
          <a:xfrm>
            <a:off x="720741" y="3648720"/>
            <a:ext cx="206771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5" name="TextBox 54">
            <a:extLst>
              <a:ext uri="{FF2B5EF4-FFF2-40B4-BE49-F238E27FC236}">
                <a16:creationId xmlns:a16="http://schemas.microsoft.com/office/drawing/2014/main" id="{89A13817-88F3-094B-A48C-97972A80CA9F}"/>
              </a:ext>
            </a:extLst>
          </p:cNvPr>
          <p:cNvSpPr txBox="1"/>
          <p:nvPr/>
        </p:nvSpPr>
        <p:spPr>
          <a:xfrm>
            <a:off x="1851985" y="4939562"/>
            <a:ext cx="936475" cy="338554"/>
          </a:xfrm>
          <a:prstGeom prst="rect">
            <a:avLst/>
          </a:prstGeom>
          <a:noFill/>
        </p:spPr>
        <p:txBody>
          <a:bodyPr wrap="none" rtlCol="0" anchor="ctr" anchorCtr="0">
            <a:spAutoFit/>
          </a:bodyPr>
          <a:lstStyle/>
          <a:p>
            <a:pPr algn="r"/>
            <a:r>
              <a:rPr lang="en-US" sz="1600" b="1" dirty="0">
                <a:solidFill>
                  <a:schemeClr val="accent3"/>
                </a:solidFill>
                <a:latin typeface="Poppins" pitchFamily="2" charset="77"/>
                <a:ea typeface="League Spartan" charset="0"/>
                <a:cs typeface="Poppins" pitchFamily="2" charset="77"/>
              </a:rPr>
              <a:t>EFFORT</a:t>
            </a:r>
          </a:p>
        </p:txBody>
      </p:sp>
      <p:sp>
        <p:nvSpPr>
          <p:cNvPr id="56" name="Subtitle 2">
            <a:extLst>
              <a:ext uri="{FF2B5EF4-FFF2-40B4-BE49-F238E27FC236}">
                <a16:creationId xmlns:a16="http://schemas.microsoft.com/office/drawing/2014/main" id="{F7F55E73-F25D-724D-A64D-4696CFDB9FF0}"/>
              </a:ext>
            </a:extLst>
          </p:cNvPr>
          <p:cNvSpPr txBox="1">
            <a:spLocks/>
          </p:cNvSpPr>
          <p:nvPr/>
        </p:nvSpPr>
        <p:spPr>
          <a:xfrm>
            <a:off x="720741" y="5272738"/>
            <a:ext cx="206771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6" name="TextBox 65">
            <a:extLst>
              <a:ext uri="{FF2B5EF4-FFF2-40B4-BE49-F238E27FC236}">
                <a16:creationId xmlns:a16="http://schemas.microsoft.com/office/drawing/2014/main" id="{856C9B22-EE1A-504B-B724-B9D92F7C052C}"/>
              </a:ext>
            </a:extLst>
          </p:cNvPr>
          <p:cNvSpPr txBox="1"/>
          <p:nvPr/>
        </p:nvSpPr>
        <p:spPr>
          <a:xfrm>
            <a:off x="9403541" y="2555528"/>
            <a:ext cx="869149" cy="338554"/>
          </a:xfrm>
          <a:prstGeom prst="rect">
            <a:avLst/>
          </a:prstGeom>
          <a:noFill/>
        </p:spPr>
        <p:txBody>
          <a:bodyPr wrap="none" rtlCol="0" anchor="ctr" anchorCtr="0">
            <a:spAutoFit/>
          </a:bodyPr>
          <a:lstStyle/>
          <a:p>
            <a:r>
              <a:rPr lang="en-US" sz="1600" b="1" dirty="0">
                <a:solidFill>
                  <a:schemeClr val="accent1"/>
                </a:solidFill>
                <a:latin typeface="Poppins" pitchFamily="2" charset="77"/>
                <a:ea typeface="League Spartan" charset="0"/>
                <a:cs typeface="Poppins" pitchFamily="2" charset="77"/>
              </a:rPr>
              <a:t>SCOPE</a:t>
            </a:r>
          </a:p>
        </p:txBody>
      </p:sp>
      <p:sp>
        <p:nvSpPr>
          <p:cNvPr id="67" name="Subtitle 2">
            <a:extLst>
              <a:ext uri="{FF2B5EF4-FFF2-40B4-BE49-F238E27FC236}">
                <a16:creationId xmlns:a16="http://schemas.microsoft.com/office/drawing/2014/main" id="{691FCD71-0E7D-554E-A508-A7BAEC7BACBD}"/>
              </a:ext>
            </a:extLst>
          </p:cNvPr>
          <p:cNvSpPr txBox="1">
            <a:spLocks/>
          </p:cNvSpPr>
          <p:nvPr/>
        </p:nvSpPr>
        <p:spPr>
          <a:xfrm>
            <a:off x="9403541" y="2888704"/>
            <a:ext cx="206771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4" name="TextBox 63">
            <a:extLst>
              <a:ext uri="{FF2B5EF4-FFF2-40B4-BE49-F238E27FC236}">
                <a16:creationId xmlns:a16="http://schemas.microsoft.com/office/drawing/2014/main" id="{283F6947-9370-BE42-9ACF-EF0AA926EBCA}"/>
              </a:ext>
            </a:extLst>
          </p:cNvPr>
          <p:cNvSpPr txBox="1"/>
          <p:nvPr/>
        </p:nvSpPr>
        <p:spPr>
          <a:xfrm>
            <a:off x="9403541" y="4124204"/>
            <a:ext cx="1059906" cy="338554"/>
          </a:xfrm>
          <a:prstGeom prst="rect">
            <a:avLst/>
          </a:prstGeom>
          <a:noFill/>
        </p:spPr>
        <p:txBody>
          <a:bodyPr wrap="none" rtlCol="0" anchor="ctr" anchorCtr="0">
            <a:spAutoFit/>
          </a:bodyPr>
          <a:lstStyle/>
          <a:p>
            <a:r>
              <a:rPr lang="en-US" sz="1600" b="1" dirty="0">
                <a:solidFill>
                  <a:schemeClr val="accent2"/>
                </a:solidFill>
                <a:latin typeface="Poppins" pitchFamily="2" charset="77"/>
                <a:ea typeface="League Spartan" charset="0"/>
                <a:cs typeface="Poppins" pitchFamily="2" charset="77"/>
              </a:rPr>
              <a:t>QUALITY</a:t>
            </a:r>
          </a:p>
        </p:txBody>
      </p:sp>
      <p:sp>
        <p:nvSpPr>
          <p:cNvPr id="65" name="Subtitle 2">
            <a:extLst>
              <a:ext uri="{FF2B5EF4-FFF2-40B4-BE49-F238E27FC236}">
                <a16:creationId xmlns:a16="http://schemas.microsoft.com/office/drawing/2014/main" id="{C3485336-7CE3-6D47-B3CA-A0B43899C8F8}"/>
              </a:ext>
            </a:extLst>
          </p:cNvPr>
          <p:cNvSpPr txBox="1">
            <a:spLocks/>
          </p:cNvSpPr>
          <p:nvPr/>
        </p:nvSpPr>
        <p:spPr>
          <a:xfrm>
            <a:off x="9403541" y="4457380"/>
            <a:ext cx="206771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9" name="Freeform 935">
            <a:extLst>
              <a:ext uri="{FF2B5EF4-FFF2-40B4-BE49-F238E27FC236}">
                <a16:creationId xmlns:a16="http://schemas.microsoft.com/office/drawing/2014/main" id="{B6B1D936-22D4-1548-B701-B083BF9C2582}"/>
              </a:ext>
            </a:extLst>
          </p:cNvPr>
          <p:cNvSpPr>
            <a:spLocks noChangeAspect="1" noChangeArrowheads="1"/>
          </p:cNvSpPr>
          <p:nvPr/>
        </p:nvSpPr>
        <p:spPr bwMode="auto">
          <a:xfrm>
            <a:off x="8781298" y="2658123"/>
            <a:ext cx="461160" cy="461160"/>
          </a:xfrm>
          <a:custGeom>
            <a:avLst/>
            <a:gdLst>
              <a:gd name="T0" fmla="*/ 884269 w 283804"/>
              <a:gd name="T1" fmla="*/ 1333996 h 283804"/>
              <a:gd name="T2" fmla="*/ 1559966 w 283804"/>
              <a:gd name="T3" fmla="*/ 884258 h 283804"/>
              <a:gd name="T4" fmla="*/ 156433 w 283804"/>
              <a:gd name="T5" fmla="*/ 884258 h 283804"/>
              <a:gd name="T6" fmla="*/ 832123 w 283804"/>
              <a:gd name="T7" fmla="*/ 1333996 h 283804"/>
              <a:gd name="T8" fmla="*/ 156433 w 283804"/>
              <a:gd name="T9" fmla="*/ 884258 h 283804"/>
              <a:gd name="T10" fmla="*/ 704926 w 283804"/>
              <a:gd name="T11" fmla="*/ 863930 h 283804"/>
              <a:gd name="T12" fmla="*/ 999973 w 283804"/>
              <a:gd name="T13" fmla="*/ 863930 h 283804"/>
              <a:gd name="T14" fmla="*/ 991300 w 283804"/>
              <a:gd name="T15" fmla="*/ 840073 h 283804"/>
              <a:gd name="T16" fmla="*/ 878488 w 283804"/>
              <a:gd name="T17" fmla="*/ 720749 h 283804"/>
              <a:gd name="T18" fmla="*/ 991300 w 283804"/>
              <a:gd name="T19" fmla="*/ 666522 h 283804"/>
              <a:gd name="T20" fmla="*/ 991300 w 283804"/>
              <a:gd name="T21" fmla="*/ 787996 h 283804"/>
              <a:gd name="T22" fmla="*/ 991300 w 283804"/>
              <a:gd name="T23" fmla="*/ 666522 h 283804"/>
              <a:gd name="T24" fmla="*/ 1101941 w 283804"/>
              <a:gd name="T25" fmla="*/ 727257 h 283804"/>
              <a:gd name="T26" fmla="*/ 1052040 w 283804"/>
              <a:gd name="T27" fmla="*/ 863930 h 283804"/>
              <a:gd name="T28" fmla="*/ 652864 w 283804"/>
              <a:gd name="T29" fmla="*/ 863930 h 283804"/>
              <a:gd name="T30" fmla="*/ 893675 w 283804"/>
              <a:gd name="T31" fmla="*/ 670861 h 283804"/>
              <a:gd name="T32" fmla="*/ 858203 w 283804"/>
              <a:gd name="T33" fmla="*/ 432361 h 283804"/>
              <a:gd name="T34" fmla="*/ 858203 w 283804"/>
              <a:gd name="T35" fmla="*/ 1281849 h 283804"/>
              <a:gd name="T36" fmla="*/ 858203 w 283804"/>
              <a:gd name="T37" fmla="*/ 432361 h 283804"/>
              <a:gd name="T38" fmla="*/ 884269 w 283804"/>
              <a:gd name="T39" fmla="*/ 382375 h 283804"/>
              <a:gd name="T40" fmla="*/ 1559966 w 283804"/>
              <a:gd name="T41" fmla="*/ 832114 h 283804"/>
              <a:gd name="T42" fmla="*/ 832123 w 283804"/>
              <a:gd name="T43" fmla="*/ 156441 h 283804"/>
              <a:gd name="T44" fmla="*/ 382379 w 283804"/>
              <a:gd name="T45" fmla="*/ 832114 h 283804"/>
              <a:gd name="T46" fmla="*/ 832123 w 283804"/>
              <a:gd name="T47" fmla="*/ 156441 h 283804"/>
              <a:gd name="T48" fmla="*/ 884269 w 283804"/>
              <a:gd name="T49" fmla="*/ 23900 h 283804"/>
              <a:gd name="T50" fmla="*/ 1612102 w 283804"/>
              <a:gd name="T51" fmla="*/ 832114 h 283804"/>
              <a:gd name="T52" fmla="*/ 1716392 w 283804"/>
              <a:gd name="T53" fmla="*/ 856014 h 283804"/>
              <a:gd name="T54" fmla="*/ 1612102 w 283804"/>
              <a:gd name="T55" fmla="*/ 884258 h 283804"/>
              <a:gd name="T56" fmla="*/ 884269 w 283804"/>
              <a:gd name="T57" fmla="*/ 1688132 h 283804"/>
              <a:gd name="T58" fmla="*/ 832123 w 283804"/>
              <a:gd name="T59" fmla="*/ 1688132 h 283804"/>
              <a:gd name="T60" fmla="*/ 104293 w 283804"/>
              <a:gd name="T61" fmla="*/ 884258 h 283804"/>
              <a:gd name="T62" fmla="*/ 0 w 283804"/>
              <a:gd name="T63" fmla="*/ 856014 h 283804"/>
              <a:gd name="T64" fmla="*/ 104293 w 283804"/>
              <a:gd name="T65" fmla="*/ 832114 h 283804"/>
              <a:gd name="T66" fmla="*/ 832123 w 283804"/>
              <a:gd name="T67" fmla="*/ 23900 h 28380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283804" h="283804">
                <a:moveTo>
                  <a:pt x="220577" y="146213"/>
                </a:moveTo>
                <a:cubicBezTo>
                  <a:pt x="218421" y="186089"/>
                  <a:pt x="186449" y="218062"/>
                  <a:pt x="146213" y="220577"/>
                </a:cubicBezTo>
                <a:lnTo>
                  <a:pt x="146213" y="257579"/>
                </a:lnTo>
                <a:cubicBezTo>
                  <a:pt x="206926" y="255423"/>
                  <a:pt x="255424" y="206566"/>
                  <a:pt x="257938" y="146213"/>
                </a:cubicBezTo>
                <a:lnTo>
                  <a:pt x="220577" y="146213"/>
                </a:lnTo>
                <a:close/>
                <a:moveTo>
                  <a:pt x="25865" y="146213"/>
                </a:moveTo>
                <a:cubicBezTo>
                  <a:pt x="28380" y="206566"/>
                  <a:pt x="76878" y="255423"/>
                  <a:pt x="137591" y="257579"/>
                </a:cubicBezTo>
                <a:lnTo>
                  <a:pt x="137591" y="220577"/>
                </a:lnTo>
                <a:cubicBezTo>
                  <a:pt x="97355" y="218062"/>
                  <a:pt x="65382" y="186089"/>
                  <a:pt x="63227" y="146213"/>
                </a:cubicBezTo>
                <a:lnTo>
                  <a:pt x="25865" y="146213"/>
                </a:lnTo>
                <a:close/>
                <a:moveTo>
                  <a:pt x="140952" y="118818"/>
                </a:moveTo>
                <a:cubicBezTo>
                  <a:pt x="127680" y="118818"/>
                  <a:pt x="116559" y="129580"/>
                  <a:pt x="116559" y="142852"/>
                </a:cubicBezTo>
                <a:cubicBezTo>
                  <a:pt x="116559" y="156484"/>
                  <a:pt x="127680" y="167604"/>
                  <a:pt x="140952" y="167604"/>
                </a:cubicBezTo>
                <a:cubicBezTo>
                  <a:pt x="154225" y="167604"/>
                  <a:pt x="165345" y="156484"/>
                  <a:pt x="165345" y="142852"/>
                </a:cubicBezTo>
                <a:cubicBezTo>
                  <a:pt x="165345" y="141418"/>
                  <a:pt x="164986" y="139983"/>
                  <a:pt x="164627" y="138548"/>
                </a:cubicBezTo>
                <a:cubicBezTo>
                  <a:pt x="164269" y="138548"/>
                  <a:pt x="164269" y="138907"/>
                  <a:pt x="163910" y="138907"/>
                </a:cubicBezTo>
                <a:cubicBezTo>
                  <a:pt x="153507" y="138907"/>
                  <a:pt x="145257" y="130297"/>
                  <a:pt x="145257" y="120253"/>
                </a:cubicBezTo>
                <a:cubicBezTo>
                  <a:pt x="145257" y="119895"/>
                  <a:pt x="145257" y="119536"/>
                  <a:pt x="145257" y="119177"/>
                </a:cubicBezTo>
                <a:cubicBezTo>
                  <a:pt x="143822" y="119177"/>
                  <a:pt x="142387" y="118818"/>
                  <a:pt x="140952" y="118818"/>
                </a:cubicBezTo>
                <a:close/>
                <a:moveTo>
                  <a:pt x="163910" y="110209"/>
                </a:moveTo>
                <a:cubicBezTo>
                  <a:pt x="158171" y="110209"/>
                  <a:pt x="153866" y="114514"/>
                  <a:pt x="153866" y="120253"/>
                </a:cubicBezTo>
                <a:cubicBezTo>
                  <a:pt x="153866" y="125634"/>
                  <a:pt x="158171" y="130297"/>
                  <a:pt x="163910" y="130297"/>
                </a:cubicBezTo>
                <a:cubicBezTo>
                  <a:pt x="169291" y="130297"/>
                  <a:pt x="173954" y="125634"/>
                  <a:pt x="173954" y="120253"/>
                </a:cubicBezTo>
                <a:cubicBezTo>
                  <a:pt x="173954" y="114514"/>
                  <a:pt x="169291" y="110209"/>
                  <a:pt x="163910" y="110209"/>
                </a:cubicBezTo>
                <a:close/>
                <a:moveTo>
                  <a:pt x="163910" y="101600"/>
                </a:moveTo>
                <a:cubicBezTo>
                  <a:pt x="173954" y="101600"/>
                  <a:pt x="182205" y="109850"/>
                  <a:pt x="182205" y="120253"/>
                </a:cubicBezTo>
                <a:cubicBezTo>
                  <a:pt x="182205" y="127069"/>
                  <a:pt x="178617" y="132808"/>
                  <a:pt x="173237" y="136396"/>
                </a:cubicBezTo>
                <a:cubicBezTo>
                  <a:pt x="173595" y="138548"/>
                  <a:pt x="173954" y="140700"/>
                  <a:pt x="173954" y="142852"/>
                </a:cubicBezTo>
                <a:cubicBezTo>
                  <a:pt x="173954" y="161147"/>
                  <a:pt x="159247" y="175854"/>
                  <a:pt x="140952" y="175854"/>
                </a:cubicBezTo>
                <a:cubicBezTo>
                  <a:pt x="122658" y="175854"/>
                  <a:pt x="107950" y="161147"/>
                  <a:pt x="107950" y="142852"/>
                </a:cubicBezTo>
                <a:cubicBezTo>
                  <a:pt x="107950" y="124917"/>
                  <a:pt x="122658" y="110209"/>
                  <a:pt x="140952" y="110209"/>
                </a:cubicBezTo>
                <a:cubicBezTo>
                  <a:pt x="143463" y="110209"/>
                  <a:pt x="145257" y="110568"/>
                  <a:pt x="147768" y="110927"/>
                </a:cubicBezTo>
                <a:cubicBezTo>
                  <a:pt x="150996" y="105187"/>
                  <a:pt x="156736" y="101600"/>
                  <a:pt x="163910" y="101600"/>
                </a:cubicBezTo>
                <a:close/>
                <a:moveTo>
                  <a:pt x="141902" y="71490"/>
                </a:moveTo>
                <a:cubicBezTo>
                  <a:pt x="103103" y="71490"/>
                  <a:pt x="71849" y="103103"/>
                  <a:pt x="71849" y="141543"/>
                </a:cubicBezTo>
                <a:cubicBezTo>
                  <a:pt x="71849" y="180700"/>
                  <a:pt x="103103" y="211955"/>
                  <a:pt x="141902" y="211955"/>
                </a:cubicBezTo>
                <a:cubicBezTo>
                  <a:pt x="180701" y="211955"/>
                  <a:pt x="211955" y="180700"/>
                  <a:pt x="211955" y="141543"/>
                </a:cubicBezTo>
                <a:cubicBezTo>
                  <a:pt x="211955" y="103103"/>
                  <a:pt x="180701" y="71490"/>
                  <a:pt x="141902" y="71490"/>
                </a:cubicBezTo>
                <a:close/>
                <a:moveTo>
                  <a:pt x="146213" y="25866"/>
                </a:moveTo>
                <a:lnTo>
                  <a:pt x="146213" y="63227"/>
                </a:lnTo>
                <a:cubicBezTo>
                  <a:pt x="186449" y="65383"/>
                  <a:pt x="218421" y="97355"/>
                  <a:pt x="220577" y="137591"/>
                </a:cubicBezTo>
                <a:lnTo>
                  <a:pt x="257938" y="137591"/>
                </a:lnTo>
                <a:cubicBezTo>
                  <a:pt x="255424" y="76878"/>
                  <a:pt x="206926" y="28021"/>
                  <a:pt x="146213" y="25866"/>
                </a:cubicBezTo>
                <a:close/>
                <a:moveTo>
                  <a:pt x="137591" y="25866"/>
                </a:moveTo>
                <a:cubicBezTo>
                  <a:pt x="76878" y="28021"/>
                  <a:pt x="28380" y="76878"/>
                  <a:pt x="25865" y="137591"/>
                </a:cubicBezTo>
                <a:lnTo>
                  <a:pt x="63227" y="137591"/>
                </a:lnTo>
                <a:cubicBezTo>
                  <a:pt x="65382" y="97355"/>
                  <a:pt x="97355" y="65383"/>
                  <a:pt x="137591" y="63227"/>
                </a:cubicBezTo>
                <a:lnTo>
                  <a:pt x="137591" y="25866"/>
                </a:lnTo>
                <a:close/>
                <a:moveTo>
                  <a:pt x="141902" y="0"/>
                </a:moveTo>
                <a:cubicBezTo>
                  <a:pt x="144417" y="0"/>
                  <a:pt x="146213" y="1796"/>
                  <a:pt x="146213" y="3952"/>
                </a:cubicBezTo>
                <a:lnTo>
                  <a:pt x="146213" y="17244"/>
                </a:lnTo>
                <a:cubicBezTo>
                  <a:pt x="211596" y="19399"/>
                  <a:pt x="264045" y="72208"/>
                  <a:pt x="266560" y="137591"/>
                </a:cubicBezTo>
                <a:lnTo>
                  <a:pt x="279493" y="137591"/>
                </a:lnTo>
                <a:cubicBezTo>
                  <a:pt x="281649" y="137591"/>
                  <a:pt x="283804" y="139387"/>
                  <a:pt x="283804" y="141543"/>
                </a:cubicBezTo>
                <a:cubicBezTo>
                  <a:pt x="283804" y="144057"/>
                  <a:pt x="281649" y="146213"/>
                  <a:pt x="279493" y="146213"/>
                </a:cubicBezTo>
                <a:lnTo>
                  <a:pt x="266560" y="146213"/>
                </a:lnTo>
                <a:cubicBezTo>
                  <a:pt x="264045" y="211236"/>
                  <a:pt x="211596" y="264045"/>
                  <a:pt x="146213" y="266560"/>
                </a:cubicBezTo>
                <a:lnTo>
                  <a:pt x="146213" y="279134"/>
                </a:lnTo>
                <a:cubicBezTo>
                  <a:pt x="146213" y="281648"/>
                  <a:pt x="144417" y="283804"/>
                  <a:pt x="141902" y="283804"/>
                </a:cubicBezTo>
                <a:cubicBezTo>
                  <a:pt x="139387" y="283804"/>
                  <a:pt x="137591" y="281648"/>
                  <a:pt x="137591" y="279134"/>
                </a:cubicBezTo>
                <a:lnTo>
                  <a:pt x="137591" y="266560"/>
                </a:lnTo>
                <a:cubicBezTo>
                  <a:pt x="72208" y="264045"/>
                  <a:pt x="19399" y="211236"/>
                  <a:pt x="17244" y="146213"/>
                </a:cubicBezTo>
                <a:lnTo>
                  <a:pt x="4311" y="146213"/>
                </a:lnTo>
                <a:cubicBezTo>
                  <a:pt x="1796" y="146213"/>
                  <a:pt x="0" y="144057"/>
                  <a:pt x="0" y="141543"/>
                </a:cubicBezTo>
                <a:cubicBezTo>
                  <a:pt x="0" y="139387"/>
                  <a:pt x="1796" y="137591"/>
                  <a:pt x="4311" y="137591"/>
                </a:cubicBezTo>
                <a:lnTo>
                  <a:pt x="17244" y="137591"/>
                </a:lnTo>
                <a:cubicBezTo>
                  <a:pt x="19399" y="72208"/>
                  <a:pt x="72208" y="19399"/>
                  <a:pt x="137591" y="17244"/>
                </a:cubicBezTo>
                <a:lnTo>
                  <a:pt x="137591" y="3952"/>
                </a:lnTo>
                <a:cubicBezTo>
                  <a:pt x="137591" y="1796"/>
                  <a:pt x="139387" y="0"/>
                  <a:pt x="141902"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70" name="Freeform 940">
            <a:extLst>
              <a:ext uri="{FF2B5EF4-FFF2-40B4-BE49-F238E27FC236}">
                <a16:creationId xmlns:a16="http://schemas.microsoft.com/office/drawing/2014/main" id="{80E33260-6F11-484F-9609-94D3B4813CA7}"/>
              </a:ext>
            </a:extLst>
          </p:cNvPr>
          <p:cNvSpPr>
            <a:spLocks noChangeArrowheads="1"/>
          </p:cNvSpPr>
          <p:nvPr/>
        </p:nvSpPr>
        <p:spPr bwMode="auto">
          <a:xfrm>
            <a:off x="8781298" y="4226799"/>
            <a:ext cx="461160" cy="461160"/>
          </a:xfrm>
          <a:custGeom>
            <a:avLst/>
            <a:gdLst>
              <a:gd name="T0" fmla="*/ 1678819 w 293328"/>
              <a:gd name="T1" fmla="*/ 916569 h 293328"/>
              <a:gd name="T2" fmla="*/ 756772 w 293328"/>
              <a:gd name="T3" fmla="*/ 731945 h 293328"/>
              <a:gd name="T4" fmla="*/ 695885 w 293328"/>
              <a:gd name="T5" fmla="*/ 964358 h 293328"/>
              <a:gd name="T6" fmla="*/ 898132 w 293328"/>
              <a:gd name="T7" fmla="*/ 1094668 h 293328"/>
              <a:gd name="T8" fmla="*/ 1076443 w 293328"/>
              <a:gd name="T9" fmla="*/ 964358 h 293328"/>
              <a:gd name="T10" fmla="*/ 1017729 w 293328"/>
              <a:gd name="T11" fmla="*/ 731945 h 293328"/>
              <a:gd name="T12" fmla="*/ 885034 w 293328"/>
              <a:gd name="T13" fmla="*/ 182241 h 293328"/>
              <a:gd name="T14" fmla="*/ 1035163 w 293328"/>
              <a:gd name="T15" fmla="*/ 251972 h 293328"/>
              <a:gd name="T16" fmla="*/ 1207046 w 293328"/>
              <a:gd name="T17" fmla="*/ 293393 h 293328"/>
              <a:gd name="T18" fmla="*/ 1307142 w 293328"/>
              <a:gd name="T19" fmla="*/ 358768 h 293328"/>
              <a:gd name="T20" fmla="*/ 1407223 w 293328"/>
              <a:gd name="T21" fmla="*/ 502597 h 293328"/>
              <a:gd name="T22" fmla="*/ 1531245 w 293328"/>
              <a:gd name="T23" fmla="*/ 615921 h 293328"/>
              <a:gd name="T24" fmla="*/ 1524711 w 293328"/>
              <a:gd name="T25" fmla="*/ 783729 h 293328"/>
              <a:gd name="T26" fmla="*/ 1465966 w 293328"/>
              <a:gd name="T27" fmla="*/ 709634 h 293328"/>
              <a:gd name="T28" fmla="*/ 1457267 w 293328"/>
              <a:gd name="T29" fmla="*/ 611564 h 293328"/>
              <a:gd name="T30" fmla="*/ 1355003 w 293328"/>
              <a:gd name="T31" fmla="*/ 461190 h 293328"/>
              <a:gd name="T32" fmla="*/ 1267976 w 293328"/>
              <a:gd name="T33" fmla="*/ 413246 h 293328"/>
              <a:gd name="T34" fmla="*/ 1130893 w 293328"/>
              <a:gd name="T35" fmla="*/ 284673 h 293328"/>
              <a:gd name="T36" fmla="*/ 945957 w 293328"/>
              <a:gd name="T37" fmla="*/ 280311 h 293328"/>
              <a:gd name="T38" fmla="*/ 850220 w 293328"/>
              <a:gd name="T39" fmla="*/ 249807 h 293328"/>
              <a:gd name="T40" fmla="*/ 671805 w 293328"/>
              <a:gd name="T41" fmla="*/ 286847 h 293328"/>
              <a:gd name="T42" fmla="*/ 595649 w 293328"/>
              <a:gd name="T43" fmla="*/ 350041 h 293328"/>
              <a:gd name="T44" fmla="*/ 425950 w 293328"/>
              <a:gd name="T45" fmla="*/ 426321 h 293328"/>
              <a:gd name="T46" fmla="*/ 349779 w 293328"/>
              <a:gd name="T47" fmla="*/ 596309 h 293328"/>
              <a:gd name="T48" fmla="*/ 286677 w 293328"/>
              <a:gd name="T49" fmla="*/ 672576 h 293328"/>
              <a:gd name="T50" fmla="*/ 249705 w 293328"/>
              <a:gd name="T51" fmla="*/ 851289 h 293328"/>
              <a:gd name="T52" fmla="*/ 280164 w 293328"/>
              <a:gd name="T53" fmla="*/ 947167 h 293328"/>
              <a:gd name="T54" fmla="*/ 284515 w 293328"/>
              <a:gd name="T55" fmla="*/ 1134586 h 293328"/>
              <a:gd name="T56" fmla="*/ 415050 w 293328"/>
              <a:gd name="T57" fmla="*/ 1269702 h 293328"/>
              <a:gd name="T58" fmla="*/ 460757 w 293328"/>
              <a:gd name="T59" fmla="*/ 1356882 h 293328"/>
              <a:gd name="T60" fmla="*/ 610877 w 293328"/>
              <a:gd name="T61" fmla="*/ 1459307 h 293328"/>
              <a:gd name="T62" fmla="*/ 708785 w 293328"/>
              <a:gd name="T63" fmla="*/ 1468014 h 293328"/>
              <a:gd name="T64" fmla="*/ 782763 w 293328"/>
              <a:gd name="T65" fmla="*/ 1526860 h 293328"/>
              <a:gd name="T66" fmla="*/ 652230 w 293328"/>
              <a:gd name="T67" fmla="*/ 1542108 h 293328"/>
              <a:gd name="T68" fmla="*/ 545604 w 293328"/>
              <a:gd name="T69" fmla="*/ 1439688 h 293328"/>
              <a:gd name="T70" fmla="*/ 388948 w 293328"/>
              <a:gd name="T71" fmla="*/ 1383022 h 293328"/>
              <a:gd name="T72" fmla="*/ 330196 w 293328"/>
              <a:gd name="T73" fmla="*/ 1223944 h 293328"/>
              <a:gd name="T74" fmla="*/ 236643 w 293328"/>
              <a:gd name="T75" fmla="*/ 1075747 h 293328"/>
              <a:gd name="T76" fmla="*/ 212705 w 293328"/>
              <a:gd name="T77" fmla="*/ 958066 h 293328"/>
              <a:gd name="T78" fmla="*/ 243164 w 293328"/>
              <a:gd name="T79" fmla="*/ 783729 h 293328"/>
              <a:gd name="T80" fmla="*/ 234481 w 293328"/>
              <a:gd name="T81" fmla="*/ 615921 h 293328"/>
              <a:gd name="T82" fmla="*/ 360655 w 293328"/>
              <a:gd name="T83" fmla="*/ 502597 h 293328"/>
              <a:gd name="T84" fmla="*/ 460757 w 293328"/>
              <a:gd name="T85" fmla="*/ 358768 h 293328"/>
              <a:gd name="T86" fmla="*/ 560835 w 293328"/>
              <a:gd name="T87" fmla="*/ 293393 h 293328"/>
              <a:gd name="T88" fmla="*/ 732723 w 293328"/>
              <a:gd name="T89" fmla="*/ 251972 h 293328"/>
              <a:gd name="T90" fmla="*/ 885034 w 293328"/>
              <a:gd name="T91" fmla="*/ 182241 h 293328"/>
              <a:gd name="T92" fmla="*/ 858983 w 293328"/>
              <a:gd name="T93" fmla="*/ 1718026 h 293328"/>
              <a:gd name="T94" fmla="*/ 630639 w 293328"/>
              <a:gd name="T95" fmla="*/ 1281462 h 293328"/>
              <a:gd name="T96" fmla="*/ 591492 w 293328"/>
              <a:gd name="T97" fmla="*/ 1253218 h 293328"/>
              <a:gd name="T98" fmla="*/ 426237 w 293328"/>
              <a:gd name="T99" fmla="*/ 742814 h 293328"/>
              <a:gd name="T100" fmla="*/ 861149 w 293328"/>
              <a:gd name="T101" fmla="*/ 423533 h 293328"/>
              <a:gd name="T102" fmla="*/ 1322177 w 293328"/>
              <a:gd name="T103" fmla="*/ 723271 h 293328"/>
              <a:gd name="T104" fmla="*/ 1130809 w 293328"/>
              <a:gd name="T105" fmla="*/ 970870 h 293328"/>
              <a:gd name="T106" fmla="*/ 887249 w 293328"/>
              <a:gd name="T107" fmla="*/ 54301 h 293328"/>
              <a:gd name="T108" fmla="*/ 1765802 w 293328"/>
              <a:gd name="T109" fmla="*/ 905713 h 293328"/>
              <a:gd name="T110" fmla="*/ 0 w 293328"/>
              <a:gd name="T111" fmla="*/ 886171 h 2933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3328" h="293328">
                <a:moveTo>
                  <a:pt x="277852" y="151696"/>
                </a:moveTo>
                <a:cubicBezTo>
                  <a:pt x="210908" y="157088"/>
                  <a:pt x="156922" y="211009"/>
                  <a:pt x="151523" y="277870"/>
                </a:cubicBezTo>
                <a:lnTo>
                  <a:pt x="277852" y="151696"/>
                </a:lnTo>
                <a:close/>
                <a:moveTo>
                  <a:pt x="146844" y="81959"/>
                </a:moveTo>
                <a:lnTo>
                  <a:pt x="128489" y="118625"/>
                </a:lnTo>
                <a:cubicBezTo>
                  <a:pt x="127769" y="120423"/>
                  <a:pt x="126689" y="121141"/>
                  <a:pt x="125249" y="121141"/>
                </a:cubicBezTo>
                <a:lnTo>
                  <a:pt x="84579" y="127252"/>
                </a:lnTo>
                <a:lnTo>
                  <a:pt x="114092" y="155651"/>
                </a:lnTo>
                <a:cubicBezTo>
                  <a:pt x="114812" y="156729"/>
                  <a:pt x="115532" y="158167"/>
                  <a:pt x="115172" y="159605"/>
                </a:cubicBezTo>
                <a:lnTo>
                  <a:pt x="108334" y="200225"/>
                </a:lnTo>
                <a:lnTo>
                  <a:pt x="144685" y="181173"/>
                </a:lnTo>
                <a:cubicBezTo>
                  <a:pt x="145764" y="180454"/>
                  <a:pt x="147204" y="180454"/>
                  <a:pt x="148644" y="181173"/>
                </a:cubicBezTo>
                <a:lnTo>
                  <a:pt x="175997" y="195552"/>
                </a:lnTo>
                <a:cubicBezTo>
                  <a:pt x="178156" y="193035"/>
                  <a:pt x="180316" y="190160"/>
                  <a:pt x="182835" y="188003"/>
                </a:cubicBezTo>
                <a:lnTo>
                  <a:pt x="178156" y="159605"/>
                </a:lnTo>
                <a:cubicBezTo>
                  <a:pt x="177797" y="158167"/>
                  <a:pt x="178516" y="156729"/>
                  <a:pt x="179596" y="155651"/>
                </a:cubicBezTo>
                <a:lnTo>
                  <a:pt x="208749" y="127252"/>
                </a:lnTo>
                <a:lnTo>
                  <a:pt x="168439" y="121141"/>
                </a:lnTo>
                <a:cubicBezTo>
                  <a:pt x="166639" y="121141"/>
                  <a:pt x="165560" y="120423"/>
                  <a:pt x="164840" y="118625"/>
                </a:cubicBezTo>
                <a:lnTo>
                  <a:pt x="146844" y="81959"/>
                </a:lnTo>
                <a:close/>
                <a:moveTo>
                  <a:pt x="146477" y="30162"/>
                </a:moveTo>
                <a:cubicBezTo>
                  <a:pt x="150798" y="30162"/>
                  <a:pt x="155119" y="31965"/>
                  <a:pt x="158360" y="35212"/>
                </a:cubicBezTo>
                <a:lnTo>
                  <a:pt x="162681" y="40261"/>
                </a:lnTo>
                <a:cubicBezTo>
                  <a:pt x="165202" y="42425"/>
                  <a:pt x="168443" y="43147"/>
                  <a:pt x="171324" y="41704"/>
                </a:cubicBezTo>
                <a:lnTo>
                  <a:pt x="177806" y="39179"/>
                </a:lnTo>
                <a:cubicBezTo>
                  <a:pt x="181767" y="37376"/>
                  <a:pt x="186448" y="37015"/>
                  <a:pt x="190769" y="38818"/>
                </a:cubicBezTo>
                <a:cubicBezTo>
                  <a:pt x="195091" y="40622"/>
                  <a:pt x="197972" y="44229"/>
                  <a:pt x="199772" y="48557"/>
                </a:cubicBezTo>
                <a:lnTo>
                  <a:pt x="202293" y="54688"/>
                </a:lnTo>
                <a:cubicBezTo>
                  <a:pt x="203373" y="57574"/>
                  <a:pt x="206254" y="59377"/>
                  <a:pt x="209495" y="59738"/>
                </a:cubicBezTo>
                <a:lnTo>
                  <a:pt x="216337" y="59377"/>
                </a:lnTo>
                <a:cubicBezTo>
                  <a:pt x="220658" y="59377"/>
                  <a:pt x="225339" y="60820"/>
                  <a:pt x="228580" y="64427"/>
                </a:cubicBezTo>
                <a:cubicBezTo>
                  <a:pt x="231461" y="67673"/>
                  <a:pt x="233622" y="72001"/>
                  <a:pt x="233262" y="76329"/>
                </a:cubicBezTo>
                <a:lnTo>
                  <a:pt x="232902" y="83182"/>
                </a:lnTo>
                <a:cubicBezTo>
                  <a:pt x="232902" y="86428"/>
                  <a:pt x="235062" y="89314"/>
                  <a:pt x="237943" y="90396"/>
                </a:cubicBezTo>
                <a:lnTo>
                  <a:pt x="244425" y="92920"/>
                </a:lnTo>
                <a:cubicBezTo>
                  <a:pt x="248386" y="94363"/>
                  <a:pt x="251987" y="97609"/>
                  <a:pt x="253428" y="101937"/>
                </a:cubicBezTo>
                <a:cubicBezTo>
                  <a:pt x="255228" y="105905"/>
                  <a:pt x="255228" y="110954"/>
                  <a:pt x="253428" y="114922"/>
                </a:cubicBezTo>
                <a:lnTo>
                  <a:pt x="250547" y="121414"/>
                </a:lnTo>
                <a:cubicBezTo>
                  <a:pt x="249106" y="123939"/>
                  <a:pt x="249826" y="127546"/>
                  <a:pt x="252347" y="129710"/>
                </a:cubicBezTo>
                <a:cubicBezTo>
                  <a:pt x="254148" y="131513"/>
                  <a:pt x="254148" y="134399"/>
                  <a:pt x="252347" y="136202"/>
                </a:cubicBezTo>
                <a:cubicBezTo>
                  <a:pt x="250907" y="137645"/>
                  <a:pt x="248026" y="138005"/>
                  <a:pt x="246225" y="136202"/>
                </a:cubicBezTo>
                <a:cubicBezTo>
                  <a:pt x="241184" y="131513"/>
                  <a:pt x="239744" y="123939"/>
                  <a:pt x="242624" y="117447"/>
                </a:cubicBezTo>
                <a:lnTo>
                  <a:pt x="245145" y="111315"/>
                </a:lnTo>
                <a:cubicBezTo>
                  <a:pt x="246225" y="109512"/>
                  <a:pt x="246225" y="107348"/>
                  <a:pt x="245145" y="105544"/>
                </a:cubicBezTo>
                <a:cubicBezTo>
                  <a:pt x="244785" y="103380"/>
                  <a:pt x="242984" y="101937"/>
                  <a:pt x="241184" y="101216"/>
                </a:cubicBezTo>
                <a:lnTo>
                  <a:pt x="234702" y="98691"/>
                </a:lnTo>
                <a:cubicBezTo>
                  <a:pt x="228220" y="96167"/>
                  <a:pt x="223899" y="90035"/>
                  <a:pt x="224259" y="82821"/>
                </a:cubicBezTo>
                <a:lnTo>
                  <a:pt x="224259" y="76329"/>
                </a:lnTo>
                <a:cubicBezTo>
                  <a:pt x="224259" y="74165"/>
                  <a:pt x="223539" y="72001"/>
                  <a:pt x="222098" y="70558"/>
                </a:cubicBezTo>
                <a:cubicBezTo>
                  <a:pt x="220658" y="69116"/>
                  <a:pt x="218497" y="68394"/>
                  <a:pt x="216337" y="68394"/>
                </a:cubicBezTo>
                <a:lnTo>
                  <a:pt x="209855" y="68394"/>
                </a:lnTo>
                <a:cubicBezTo>
                  <a:pt x="202653" y="68755"/>
                  <a:pt x="196531" y="64427"/>
                  <a:pt x="194010" y="57934"/>
                </a:cubicBezTo>
                <a:lnTo>
                  <a:pt x="191490" y="51442"/>
                </a:lnTo>
                <a:cubicBezTo>
                  <a:pt x="190769" y="49639"/>
                  <a:pt x="189329" y="47835"/>
                  <a:pt x="187168" y="47114"/>
                </a:cubicBezTo>
                <a:cubicBezTo>
                  <a:pt x="185368" y="46393"/>
                  <a:pt x="183207" y="46393"/>
                  <a:pt x="181407" y="47475"/>
                </a:cubicBezTo>
                <a:lnTo>
                  <a:pt x="174925" y="49999"/>
                </a:lnTo>
                <a:cubicBezTo>
                  <a:pt x="168803" y="52885"/>
                  <a:pt x="161241" y="51442"/>
                  <a:pt x="156560" y="46393"/>
                </a:cubicBezTo>
                <a:lnTo>
                  <a:pt x="151878" y="41343"/>
                </a:lnTo>
                <a:cubicBezTo>
                  <a:pt x="150438" y="39900"/>
                  <a:pt x="148637" y="39179"/>
                  <a:pt x="146477" y="39179"/>
                </a:cubicBezTo>
                <a:cubicBezTo>
                  <a:pt x="144316" y="39179"/>
                  <a:pt x="142155" y="39900"/>
                  <a:pt x="140715" y="41343"/>
                </a:cubicBezTo>
                <a:lnTo>
                  <a:pt x="136034" y="46393"/>
                </a:lnTo>
                <a:cubicBezTo>
                  <a:pt x="131352" y="51442"/>
                  <a:pt x="123790" y="52885"/>
                  <a:pt x="117308" y="49999"/>
                </a:cubicBezTo>
                <a:lnTo>
                  <a:pt x="111186" y="47475"/>
                </a:lnTo>
                <a:cubicBezTo>
                  <a:pt x="109386" y="46393"/>
                  <a:pt x="107225" y="46393"/>
                  <a:pt x="105425" y="47114"/>
                </a:cubicBezTo>
                <a:cubicBezTo>
                  <a:pt x="103264" y="47835"/>
                  <a:pt x="101824" y="49639"/>
                  <a:pt x="101104" y="51442"/>
                </a:cubicBezTo>
                <a:lnTo>
                  <a:pt x="98583" y="57934"/>
                </a:lnTo>
                <a:cubicBezTo>
                  <a:pt x="96062" y="64427"/>
                  <a:pt x="89940" y="68755"/>
                  <a:pt x="82738" y="68394"/>
                </a:cubicBezTo>
                <a:lnTo>
                  <a:pt x="76256" y="68394"/>
                </a:lnTo>
                <a:cubicBezTo>
                  <a:pt x="74096" y="68394"/>
                  <a:pt x="71935" y="69116"/>
                  <a:pt x="70495" y="70558"/>
                </a:cubicBezTo>
                <a:cubicBezTo>
                  <a:pt x="69054" y="72001"/>
                  <a:pt x="68334" y="74165"/>
                  <a:pt x="68334" y="76329"/>
                </a:cubicBezTo>
                <a:lnTo>
                  <a:pt x="68694" y="82821"/>
                </a:lnTo>
                <a:cubicBezTo>
                  <a:pt x="68694" y="90035"/>
                  <a:pt x="64373" y="96167"/>
                  <a:pt x="57891" y="98691"/>
                </a:cubicBezTo>
                <a:lnTo>
                  <a:pt x="51409" y="101216"/>
                </a:lnTo>
                <a:cubicBezTo>
                  <a:pt x="49609" y="101937"/>
                  <a:pt x="47808" y="103380"/>
                  <a:pt x="47088" y="105544"/>
                </a:cubicBezTo>
                <a:cubicBezTo>
                  <a:pt x="46368" y="107348"/>
                  <a:pt x="46368" y="109512"/>
                  <a:pt x="47448" y="111315"/>
                </a:cubicBezTo>
                <a:lnTo>
                  <a:pt x="49969" y="117447"/>
                </a:lnTo>
                <a:cubicBezTo>
                  <a:pt x="52850" y="123939"/>
                  <a:pt x="51409" y="131513"/>
                  <a:pt x="46368" y="136202"/>
                </a:cubicBezTo>
                <a:lnTo>
                  <a:pt x="41326" y="140891"/>
                </a:lnTo>
                <a:cubicBezTo>
                  <a:pt x="39886" y="142334"/>
                  <a:pt x="39166" y="144498"/>
                  <a:pt x="39166" y="146301"/>
                </a:cubicBezTo>
                <a:cubicBezTo>
                  <a:pt x="39166" y="148465"/>
                  <a:pt x="39886" y="150629"/>
                  <a:pt x="41326" y="152072"/>
                </a:cubicBezTo>
                <a:lnTo>
                  <a:pt x="46368" y="156761"/>
                </a:lnTo>
                <a:cubicBezTo>
                  <a:pt x="51409" y="161450"/>
                  <a:pt x="52850" y="169024"/>
                  <a:pt x="49969" y="175155"/>
                </a:cubicBezTo>
                <a:lnTo>
                  <a:pt x="47448" y="181648"/>
                </a:lnTo>
                <a:cubicBezTo>
                  <a:pt x="46368" y="183451"/>
                  <a:pt x="46368" y="185615"/>
                  <a:pt x="47088" y="187779"/>
                </a:cubicBezTo>
                <a:cubicBezTo>
                  <a:pt x="47808" y="189583"/>
                  <a:pt x="49609" y="191025"/>
                  <a:pt x="51409" y="191747"/>
                </a:cubicBezTo>
                <a:lnTo>
                  <a:pt x="57891" y="194271"/>
                </a:lnTo>
                <a:cubicBezTo>
                  <a:pt x="64373" y="196796"/>
                  <a:pt x="68694" y="202928"/>
                  <a:pt x="68694" y="210141"/>
                </a:cubicBezTo>
                <a:lnTo>
                  <a:pt x="68334" y="216994"/>
                </a:lnTo>
                <a:cubicBezTo>
                  <a:pt x="68334" y="218798"/>
                  <a:pt x="69054" y="220962"/>
                  <a:pt x="70495" y="222405"/>
                </a:cubicBezTo>
                <a:cubicBezTo>
                  <a:pt x="71935" y="223847"/>
                  <a:pt x="74096" y="224929"/>
                  <a:pt x="76256" y="224569"/>
                </a:cubicBezTo>
                <a:lnTo>
                  <a:pt x="82738" y="224569"/>
                </a:lnTo>
                <a:cubicBezTo>
                  <a:pt x="89940" y="224569"/>
                  <a:pt x="96062" y="228536"/>
                  <a:pt x="98583" y="235028"/>
                </a:cubicBezTo>
                <a:lnTo>
                  <a:pt x="101104" y="241521"/>
                </a:lnTo>
                <a:cubicBezTo>
                  <a:pt x="101824" y="243324"/>
                  <a:pt x="103264" y="245127"/>
                  <a:pt x="105425" y="245488"/>
                </a:cubicBezTo>
                <a:cubicBezTo>
                  <a:pt x="107225" y="246570"/>
                  <a:pt x="109386" y="246570"/>
                  <a:pt x="111186" y="245488"/>
                </a:cubicBezTo>
                <a:lnTo>
                  <a:pt x="117308" y="242963"/>
                </a:lnTo>
                <a:cubicBezTo>
                  <a:pt x="123790" y="240078"/>
                  <a:pt x="131352" y="241521"/>
                  <a:pt x="136034" y="246570"/>
                </a:cubicBezTo>
                <a:cubicBezTo>
                  <a:pt x="137834" y="248373"/>
                  <a:pt x="137834" y="251259"/>
                  <a:pt x="136034" y="252702"/>
                </a:cubicBezTo>
                <a:cubicBezTo>
                  <a:pt x="134233" y="254505"/>
                  <a:pt x="131352" y="254505"/>
                  <a:pt x="129552" y="252702"/>
                </a:cubicBezTo>
                <a:cubicBezTo>
                  <a:pt x="127391" y="250177"/>
                  <a:pt x="123790" y="249816"/>
                  <a:pt x="121269" y="250898"/>
                </a:cubicBezTo>
                <a:lnTo>
                  <a:pt x="114788" y="253784"/>
                </a:lnTo>
                <a:cubicBezTo>
                  <a:pt x="112627" y="254866"/>
                  <a:pt x="110466" y="255226"/>
                  <a:pt x="107946" y="255226"/>
                </a:cubicBezTo>
                <a:cubicBezTo>
                  <a:pt x="105785" y="255226"/>
                  <a:pt x="103624" y="254866"/>
                  <a:pt x="101824" y="253784"/>
                </a:cubicBezTo>
                <a:cubicBezTo>
                  <a:pt x="97863" y="251980"/>
                  <a:pt x="94262" y="248734"/>
                  <a:pt x="92821" y="244406"/>
                </a:cubicBezTo>
                <a:lnTo>
                  <a:pt x="90300" y="238274"/>
                </a:lnTo>
                <a:cubicBezTo>
                  <a:pt x="89220" y="235389"/>
                  <a:pt x="85979" y="233225"/>
                  <a:pt x="83098" y="233225"/>
                </a:cubicBezTo>
                <a:lnTo>
                  <a:pt x="76256" y="233586"/>
                </a:lnTo>
                <a:cubicBezTo>
                  <a:pt x="71935" y="233586"/>
                  <a:pt x="67254" y="231782"/>
                  <a:pt x="64373" y="228897"/>
                </a:cubicBezTo>
                <a:cubicBezTo>
                  <a:pt x="60772" y="225651"/>
                  <a:pt x="59332" y="220962"/>
                  <a:pt x="59332" y="216634"/>
                </a:cubicBezTo>
                <a:lnTo>
                  <a:pt x="59692" y="209781"/>
                </a:lnTo>
                <a:cubicBezTo>
                  <a:pt x="59692" y="206535"/>
                  <a:pt x="57891" y="203649"/>
                  <a:pt x="54650" y="202567"/>
                </a:cubicBezTo>
                <a:lnTo>
                  <a:pt x="48528" y="200042"/>
                </a:lnTo>
                <a:cubicBezTo>
                  <a:pt x="44207" y="198239"/>
                  <a:pt x="40606" y="195354"/>
                  <a:pt x="38806" y="191025"/>
                </a:cubicBezTo>
                <a:cubicBezTo>
                  <a:pt x="37005" y="186697"/>
                  <a:pt x="37365" y="182008"/>
                  <a:pt x="39166" y="178041"/>
                </a:cubicBezTo>
                <a:lnTo>
                  <a:pt x="41686" y="171549"/>
                </a:lnTo>
                <a:cubicBezTo>
                  <a:pt x="43487" y="168663"/>
                  <a:pt x="42407" y="165417"/>
                  <a:pt x="40246" y="162892"/>
                </a:cubicBezTo>
                <a:lnTo>
                  <a:pt x="35205" y="158564"/>
                </a:lnTo>
                <a:cubicBezTo>
                  <a:pt x="32324" y="155318"/>
                  <a:pt x="30163" y="150990"/>
                  <a:pt x="30163" y="146301"/>
                </a:cubicBezTo>
                <a:cubicBezTo>
                  <a:pt x="30163" y="141973"/>
                  <a:pt x="32324" y="137645"/>
                  <a:pt x="35205" y="134399"/>
                </a:cubicBezTo>
                <a:lnTo>
                  <a:pt x="40246" y="129710"/>
                </a:lnTo>
                <a:cubicBezTo>
                  <a:pt x="42407" y="127546"/>
                  <a:pt x="43487" y="123939"/>
                  <a:pt x="41686" y="121414"/>
                </a:cubicBezTo>
                <a:lnTo>
                  <a:pt x="39166" y="114922"/>
                </a:lnTo>
                <a:cubicBezTo>
                  <a:pt x="37365" y="110954"/>
                  <a:pt x="37005" y="105905"/>
                  <a:pt x="38806" y="101937"/>
                </a:cubicBezTo>
                <a:cubicBezTo>
                  <a:pt x="40606" y="97609"/>
                  <a:pt x="44207" y="94363"/>
                  <a:pt x="48528" y="92920"/>
                </a:cubicBezTo>
                <a:lnTo>
                  <a:pt x="54650" y="90396"/>
                </a:lnTo>
                <a:cubicBezTo>
                  <a:pt x="57891" y="89314"/>
                  <a:pt x="59692" y="86428"/>
                  <a:pt x="59692" y="83182"/>
                </a:cubicBezTo>
                <a:lnTo>
                  <a:pt x="59332" y="76329"/>
                </a:lnTo>
                <a:cubicBezTo>
                  <a:pt x="59332" y="71640"/>
                  <a:pt x="60772" y="67673"/>
                  <a:pt x="64373" y="64427"/>
                </a:cubicBezTo>
                <a:cubicBezTo>
                  <a:pt x="67254" y="60820"/>
                  <a:pt x="71575" y="59377"/>
                  <a:pt x="76256" y="59377"/>
                </a:cubicBezTo>
                <a:lnTo>
                  <a:pt x="83098" y="59738"/>
                </a:lnTo>
                <a:cubicBezTo>
                  <a:pt x="86339" y="59377"/>
                  <a:pt x="89220" y="57574"/>
                  <a:pt x="90300" y="54688"/>
                </a:cubicBezTo>
                <a:lnTo>
                  <a:pt x="92821" y="48557"/>
                </a:lnTo>
                <a:cubicBezTo>
                  <a:pt x="94262" y="44229"/>
                  <a:pt x="97863" y="40622"/>
                  <a:pt x="101824" y="38818"/>
                </a:cubicBezTo>
                <a:cubicBezTo>
                  <a:pt x="105785" y="37015"/>
                  <a:pt x="110826" y="37376"/>
                  <a:pt x="114788" y="39179"/>
                </a:cubicBezTo>
                <a:lnTo>
                  <a:pt x="121269" y="41704"/>
                </a:lnTo>
                <a:cubicBezTo>
                  <a:pt x="124150" y="43147"/>
                  <a:pt x="127391" y="42425"/>
                  <a:pt x="129552" y="40261"/>
                </a:cubicBezTo>
                <a:lnTo>
                  <a:pt x="134233" y="35212"/>
                </a:lnTo>
                <a:cubicBezTo>
                  <a:pt x="137474" y="31965"/>
                  <a:pt x="141795" y="30162"/>
                  <a:pt x="146477" y="30162"/>
                </a:cubicBezTo>
                <a:close/>
                <a:moveTo>
                  <a:pt x="146844" y="8987"/>
                </a:moveTo>
                <a:cubicBezTo>
                  <a:pt x="70543" y="8987"/>
                  <a:pt x="8638" y="70816"/>
                  <a:pt x="8638" y="146664"/>
                </a:cubicBezTo>
                <a:cubicBezTo>
                  <a:pt x="8638" y="221434"/>
                  <a:pt x="68383" y="282184"/>
                  <a:pt x="142165" y="284341"/>
                </a:cubicBezTo>
                <a:cubicBezTo>
                  <a:pt x="143245" y="253786"/>
                  <a:pt x="153682" y="225747"/>
                  <a:pt x="170598" y="202741"/>
                </a:cubicBezTo>
                <a:lnTo>
                  <a:pt x="146844" y="189800"/>
                </a:lnTo>
                <a:lnTo>
                  <a:pt x="104375" y="212087"/>
                </a:lnTo>
                <a:cubicBezTo>
                  <a:pt x="103655" y="212447"/>
                  <a:pt x="102935" y="212806"/>
                  <a:pt x="102215" y="212806"/>
                </a:cubicBezTo>
                <a:cubicBezTo>
                  <a:pt x="101495" y="212806"/>
                  <a:pt x="100416" y="212447"/>
                  <a:pt x="99696" y="211728"/>
                </a:cubicBezTo>
                <a:cubicBezTo>
                  <a:pt x="98256" y="211009"/>
                  <a:pt x="97536" y="209212"/>
                  <a:pt x="97896" y="207414"/>
                </a:cubicBezTo>
                <a:lnTo>
                  <a:pt x="105814" y="160683"/>
                </a:lnTo>
                <a:lnTo>
                  <a:pt x="71982" y="127252"/>
                </a:lnTo>
                <a:cubicBezTo>
                  <a:pt x="70543" y="126174"/>
                  <a:pt x="70183" y="124377"/>
                  <a:pt x="70543" y="122939"/>
                </a:cubicBezTo>
                <a:cubicBezTo>
                  <a:pt x="71263" y="121141"/>
                  <a:pt x="72702" y="119704"/>
                  <a:pt x="74142" y="119704"/>
                </a:cubicBezTo>
                <a:lnTo>
                  <a:pt x="121650" y="112874"/>
                </a:lnTo>
                <a:lnTo>
                  <a:pt x="142525" y="70097"/>
                </a:lnTo>
                <a:cubicBezTo>
                  <a:pt x="143965" y="66861"/>
                  <a:pt x="149004" y="66861"/>
                  <a:pt x="150803" y="70097"/>
                </a:cubicBezTo>
                <a:lnTo>
                  <a:pt x="171678" y="112874"/>
                </a:lnTo>
                <a:lnTo>
                  <a:pt x="218826" y="119704"/>
                </a:lnTo>
                <a:cubicBezTo>
                  <a:pt x="220626" y="119704"/>
                  <a:pt x="222066" y="121141"/>
                  <a:pt x="222426" y="122939"/>
                </a:cubicBezTo>
                <a:cubicBezTo>
                  <a:pt x="223145" y="124377"/>
                  <a:pt x="222426" y="126174"/>
                  <a:pt x="221706" y="127252"/>
                </a:cubicBezTo>
                <a:lnTo>
                  <a:pt x="187154" y="160683"/>
                </a:lnTo>
                <a:lnTo>
                  <a:pt x="190753" y="180095"/>
                </a:lnTo>
                <a:cubicBezTo>
                  <a:pt x="215587" y="157448"/>
                  <a:pt x="248339" y="143429"/>
                  <a:pt x="284690" y="142350"/>
                </a:cubicBezTo>
                <a:cubicBezTo>
                  <a:pt x="282171" y="68659"/>
                  <a:pt x="221346" y="8987"/>
                  <a:pt x="146844" y="8987"/>
                </a:cubicBezTo>
                <a:close/>
                <a:moveTo>
                  <a:pt x="146844" y="0"/>
                </a:moveTo>
                <a:cubicBezTo>
                  <a:pt x="227464" y="0"/>
                  <a:pt x="293328" y="66143"/>
                  <a:pt x="293328" y="146664"/>
                </a:cubicBezTo>
                <a:cubicBezTo>
                  <a:pt x="293328" y="148102"/>
                  <a:pt x="292968" y="149180"/>
                  <a:pt x="292248" y="149899"/>
                </a:cubicBezTo>
                <a:lnTo>
                  <a:pt x="149723" y="292249"/>
                </a:lnTo>
                <a:cubicBezTo>
                  <a:pt x="149004" y="292968"/>
                  <a:pt x="147564" y="293328"/>
                  <a:pt x="146844" y="293328"/>
                </a:cubicBezTo>
                <a:cubicBezTo>
                  <a:pt x="65864" y="293328"/>
                  <a:pt x="0" y="227545"/>
                  <a:pt x="0" y="146664"/>
                </a:cubicBezTo>
                <a:cubicBezTo>
                  <a:pt x="0" y="66143"/>
                  <a:pt x="65864" y="0"/>
                  <a:pt x="146844" y="0"/>
                </a:cubicBezTo>
                <a:close/>
              </a:path>
            </a:pathLst>
          </a:custGeom>
          <a:solidFill>
            <a:schemeClr val="accent2"/>
          </a:solidFill>
          <a:ln>
            <a:noFill/>
          </a:ln>
          <a:effectLst/>
        </p:spPr>
        <p:txBody>
          <a:bodyPr anchor="ctr"/>
          <a:lstStyle/>
          <a:p>
            <a:endParaRPr lang="en-US" sz="900" dirty="0">
              <a:latin typeface="Lato Light" panose="020F0502020204030203" pitchFamily="34" charset="0"/>
            </a:endParaRPr>
          </a:p>
        </p:txBody>
      </p:sp>
      <p:sp>
        <p:nvSpPr>
          <p:cNvPr id="71" name="Freeform 199">
            <a:extLst>
              <a:ext uri="{FF2B5EF4-FFF2-40B4-BE49-F238E27FC236}">
                <a16:creationId xmlns:a16="http://schemas.microsoft.com/office/drawing/2014/main" id="{91F6D4EB-4999-7843-B94F-FD4CF23F86D9}"/>
              </a:ext>
            </a:extLst>
          </p:cNvPr>
          <p:cNvSpPr>
            <a:spLocks noChangeArrowheads="1"/>
          </p:cNvSpPr>
          <p:nvPr/>
        </p:nvSpPr>
        <p:spPr bwMode="auto">
          <a:xfrm>
            <a:off x="2985698" y="5042157"/>
            <a:ext cx="461160" cy="459827"/>
          </a:xfrm>
          <a:custGeom>
            <a:avLst/>
            <a:gdLst>
              <a:gd name="T0" fmla="*/ 2147483646 w 844"/>
              <a:gd name="T1" fmla="*/ 2147483646 h 836"/>
              <a:gd name="T2" fmla="*/ 2147483646 w 844"/>
              <a:gd name="T3" fmla="*/ 2147483646 h 836"/>
              <a:gd name="T4" fmla="*/ 2147483646 w 844"/>
              <a:gd name="T5" fmla="*/ 2147483646 h 836"/>
              <a:gd name="T6" fmla="*/ 2147483646 w 844"/>
              <a:gd name="T7" fmla="*/ 2147483646 h 836"/>
              <a:gd name="T8" fmla="*/ 2147483646 w 844"/>
              <a:gd name="T9" fmla="*/ 2147483646 h 836"/>
              <a:gd name="T10" fmla="*/ 2147483646 w 844"/>
              <a:gd name="T11" fmla="*/ 2147483646 h 836"/>
              <a:gd name="T12" fmla="*/ 2147483646 w 844"/>
              <a:gd name="T13" fmla="*/ 2147483646 h 836"/>
              <a:gd name="T14" fmla="*/ 2147483646 w 844"/>
              <a:gd name="T15" fmla="*/ 2147483646 h 836"/>
              <a:gd name="T16" fmla="*/ 2147483646 w 844"/>
              <a:gd name="T17" fmla="*/ 2147483646 h 836"/>
              <a:gd name="T18" fmla="*/ 2147483646 w 844"/>
              <a:gd name="T19" fmla="*/ 2147483646 h 836"/>
              <a:gd name="T20" fmla="*/ 2147483646 w 844"/>
              <a:gd name="T21" fmla="*/ 2147483646 h 836"/>
              <a:gd name="T22" fmla="*/ 2147483646 w 844"/>
              <a:gd name="T23" fmla="*/ 2147483646 h 836"/>
              <a:gd name="T24" fmla="*/ 2147483646 w 844"/>
              <a:gd name="T25" fmla="*/ 2147483646 h 836"/>
              <a:gd name="T26" fmla="*/ 2147483646 w 844"/>
              <a:gd name="T27" fmla="*/ 2147483646 h 836"/>
              <a:gd name="T28" fmla="*/ 2147483646 w 844"/>
              <a:gd name="T29" fmla="*/ 2147483646 h 836"/>
              <a:gd name="T30" fmla="*/ 2147483646 w 844"/>
              <a:gd name="T31" fmla="*/ 2147483646 h 836"/>
              <a:gd name="T32" fmla="*/ 2147483646 w 844"/>
              <a:gd name="T33" fmla="*/ 2147483646 h 836"/>
              <a:gd name="T34" fmla="*/ 2147483646 w 844"/>
              <a:gd name="T35" fmla="*/ 2147483646 h 836"/>
              <a:gd name="T36" fmla="*/ 2147483646 w 844"/>
              <a:gd name="T37" fmla="*/ 2147483646 h 836"/>
              <a:gd name="T38" fmla="*/ 2147483646 w 844"/>
              <a:gd name="T39" fmla="*/ 2147483646 h 836"/>
              <a:gd name="T40" fmla="*/ 2147483646 w 844"/>
              <a:gd name="T41" fmla="*/ 2147483646 h 836"/>
              <a:gd name="T42" fmla="*/ 2147483646 w 844"/>
              <a:gd name="T43" fmla="*/ 2147483646 h 836"/>
              <a:gd name="T44" fmla="*/ 2147483646 w 844"/>
              <a:gd name="T45" fmla="*/ 2147483646 h 836"/>
              <a:gd name="T46" fmla="*/ 2147483646 w 844"/>
              <a:gd name="T47" fmla="*/ 2147483646 h 836"/>
              <a:gd name="T48" fmla="*/ 2147483646 w 844"/>
              <a:gd name="T49" fmla="*/ 2147483646 h 836"/>
              <a:gd name="T50" fmla="*/ 2147483646 w 844"/>
              <a:gd name="T51" fmla="*/ 2147483646 h 836"/>
              <a:gd name="T52" fmla="*/ 2147483646 w 844"/>
              <a:gd name="T53" fmla="*/ 2147483646 h 836"/>
              <a:gd name="T54" fmla="*/ 2147483646 w 844"/>
              <a:gd name="T55" fmla="*/ 2147483646 h 836"/>
              <a:gd name="T56" fmla="*/ 2147483646 w 844"/>
              <a:gd name="T57" fmla="*/ 2147483646 h 836"/>
              <a:gd name="T58" fmla="*/ 2147483646 w 844"/>
              <a:gd name="T59" fmla="*/ 2147483646 h 836"/>
              <a:gd name="T60" fmla="*/ 2147483646 w 844"/>
              <a:gd name="T61" fmla="*/ 2147483646 h 836"/>
              <a:gd name="T62" fmla="*/ 2147483646 w 844"/>
              <a:gd name="T63" fmla="*/ 2147483646 h 836"/>
              <a:gd name="T64" fmla="*/ 2147483646 w 844"/>
              <a:gd name="T65" fmla="*/ 2147483646 h 836"/>
              <a:gd name="T66" fmla="*/ 2147483646 w 844"/>
              <a:gd name="T67" fmla="*/ 2147483646 h 836"/>
              <a:gd name="T68" fmla="*/ 2147483646 w 844"/>
              <a:gd name="T69" fmla="*/ 2147483646 h 836"/>
              <a:gd name="T70" fmla="*/ 2147483646 w 844"/>
              <a:gd name="T71" fmla="*/ 2147483646 h 836"/>
              <a:gd name="T72" fmla="*/ 2147483646 w 844"/>
              <a:gd name="T73" fmla="*/ 2147483646 h 836"/>
              <a:gd name="T74" fmla="*/ 2147483646 w 844"/>
              <a:gd name="T75" fmla="*/ 2147483646 h 836"/>
              <a:gd name="T76" fmla="*/ 2147483646 w 844"/>
              <a:gd name="T77" fmla="*/ 2147483646 h 836"/>
              <a:gd name="T78" fmla="*/ 2147483646 w 844"/>
              <a:gd name="T79" fmla="*/ 2147483646 h 836"/>
              <a:gd name="T80" fmla="*/ 2147483646 w 844"/>
              <a:gd name="T81" fmla="*/ 2147483646 h 836"/>
              <a:gd name="T82" fmla="*/ 2147483646 w 844"/>
              <a:gd name="T83" fmla="*/ 2147483646 h 836"/>
              <a:gd name="T84" fmla="*/ 2147483646 w 844"/>
              <a:gd name="T85" fmla="*/ 2147483646 h 836"/>
              <a:gd name="T86" fmla="*/ 2147483646 w 844"/>
              <a:gd name="T87" fmla="*/ 2147483646 h 836"/>
              <a:gd name="T88" fmla="*/ 2147483646 w 844"/>
              <a:gd name="T89" fmla="*/ 2147483646 h 836"/>
              <a:gd name="T90" fmla="*/ 2147483646 w 844"/>
              <a:gd name="T91" fmla="*/ 2147483646 h 836"/>
              <a:gd name="T92" fmla="*/ 2147483646 w 844"/>
              <a:gd name="T93" fmla="*/ 2147483646 h 836"/>
              <a:gd name="T94" fmla="*/ 2147483646 w 844"/>
              <a:gd name="T95" fmla="*/ 2147483646 h 8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4" h="836">
                <a:moveTo>
                  <a:pt x="791" y="791"/>
                </a:moveTo>
                <a:lnTo>
                  <a:pt x="791" y="791"/>
                </a:lnTo>
                <a:cubicBezTo>
                  <a:pt x="779" y="803"/>
                  <a:pt x="763" y="809"/>
                  <a:pt x="747" y="809"/>
                </a:cubicBezTo>
                <a:cubicBezTo>
                  <a:pt x="730" y="809"/>
                  <a:pt x="714" y="803"/>
                  <a:pt x="702" y="791"/>
                </a:cubicBezTo>
                <a:lnTo>
                  <a:pt x="458" y="546"/>
                </a:lnTo>
                <a:lnTo>
                  <a:pt x="547" y="456"/>
                </a:lnTo>
                <a:lnTo>
                  <a:pt x="791" y="701"/>
                </a:lnTo>
                <a:cubicBezTo>
                  <a:pt x="816" y="726"/>
                  <a:pt x="816" y="767"/>
                  <a:pt x="791" y="791"/>
                </a:cubicBezTo>
                <a:close/>
                <a:moveTo>
                  <a:pt x="239" y="729"/>
                </a:moveTo>
                <a:lnTo>
                  <a:pt x="186" y="677"/>
                </a:lnTo>
                <a:lnTo>
                  <a:pt x="697" y="166"/>
                </a:lnTo>
                <a:lnTo>
                  <a:pt x="750" y="219"/>
                </a:lnTo>
                <a:lnTo>
                  <a:pt x="239" y="729"/>
                </a:lnTo>
                <a:close/>
                <a:moveTo>
                  <a:pt x="168" y="800"/>
                </a:moveTo>
                <a:lnTo>
                  <a:pt x="168" y="800"/>
                </a:lnTo>
                <a:cubicBezTo>
                  <a:pt x="155" y="812"/>
                  <a:pt x="135" y="812"/>
                  <a:pt x="123" y="800"/>
                </a:cubicBezTo>
                <a:lnTo>
                  <a:pt x="46" y="723"/>
                </a:lnTo>
                <a:cubicBezTo>
                  <a:pt x="40" y="717"/>
                  <a:pt x="37" y="709"/>
                  <a:pt x="37" y="701"/>
                </a:cubicBezTo>
                <a:cubicBezTo>
                  <a:pt x="37" y="693"/>
                  <a:pt x="40" y="684"/>
                  <a:pt x="46" y="678"/>
                </a:cubicBezTo>
                <a:lnTo>
                  <a:pt x="99" y="625"/>
                </a:lnTo>
                <a:lnTo>
                  <a:pt x="221" y="747"/>
                </a:lnTo>
                <a:lnTo>
                  <a:pt x="168" y="800"/>
                </a:lnTo>
                <a:close/>
                <a:moveTo>
                  <a:pt x="628" y="96"/>
                </a:moveTo>
                <a:lnTo>
                  <a:pt x="680" y="149"/>
                </a:lnTo>
                <a:lnTo>
                  <a:pt x="169" y="659"/>
                </a:lnTo>
                <a:lnTo>
                  <a:pt x="117" y="607"/>
                </a:lnTo>
                <a:lnTo>
                  <a:pt x="628" y="96"/>
                </a:lnTo>
                <a:close/>
                <a:moveTo>
                  <a:pt x="223" y="310"/>
                </a:moveTo>
                <a:lnTo>
                  <a:pt x="223" y="310"/>
                </a:lnTo>
                <a:cubicBezTo>
                  <a:pt x="221" y="307"/>
                  <a:pt x="217" y="305"/>
                  <a:pt x="214" y="305"/>
                </a:cubicBezTo>
                <a:cubicBezTo>
                  <a:pt x="211" y="305"/>
                  <a:pt x="208" y="307"/>
                  <a:pt x="205" y="310"/>
                </a:cubicBezTo>
                <a:lnTo>
                  <a:pt x="178" y="336"/>
                </a:lnTo>
                <a:cubicBezTo>
                  <a:pt x="161" y="354"/>
                  <a:pt x="138" y="363"/>
                  <a:pt x="114" y="363"/>
                </a:cubicBezTo>
                <a:cubicBezTo>
                  <a:pt x="93" y="363"/>
                  <a:pt x="74" y="356"/>
                  <a:pt x="58" y="344"/>
                </a:cubicBezTo>
                <a:lnTo>
                  <a:pt x="246" y="155"/>
                </a:lnTo>
                <a:cubicBezTo>
                  <a:pt x="251" y="150"/>
                  <a:pt x="251" y="143"/>
                  <a:pt x="246" y="138"/>
                </a:cubicBezTo>
                <a:lnTo>
                  <a:pt x="148" y="39"/>
                </a:lnTo>
                <a:cubicBezTo>
                  <a:pt x="192" y="30"/>
                  <a:pt x="239" y="44"/>
                  <a:pt x="272" y="77"/>
                </a:cubicBezTo>
                <a:cubicBezTo>
                  <a:pt x="306" y="111"/>
                  <a:pt x="320" y="159"/>
                  <a:pt x="309" y="206"/>
                </a:cubicBezTo>
                <a:cubicBezTo>
                  <a:pt x="308" y="208"/>
                  <a:pt x="308" y="209"/>
                  <a:pt x="308" y="211"/>
                </a:cubicBezTo>
                <a:cubicBezTo>
                  <a:pt x="308" y="214"/>
                  <a:pt x="309" y="217"/>
                  <a:pt x="312" y="220"/>
                </a:cubicBezTo>
                <a:lnTo>
                  <a:pt x="390" y="299"/>
                </a:lnTo>
                <a:lnTo>
                  <a:pt x="301" y="388"/>
                </a:lnTo>
                <a:lnTo>
                  <a:pt x="223" y="310"/>
                </a:lnTo>
                <a:close/>
                <a:moveTo>
                  <a:pt x="39" y="148"/>
                </a:moveTo>
                <a:lnTo>
                  <a:pt x="128" y="238"/>
                </a:lnTo>
                <a:lnTo>
                  <a:pt x="85" y="281"/>
                </a:lnTo>
                <a:cubicBezTo>
                  <a:pt x="82" y="279"/>
                  <a:pt x="80" y="276"/>
                  <a:pt x="77" y="273"/>
                </a:cubicBezTo>
                <a:cubicBezTo>
                  <a:pt x="44" y="240"/>
                  <a:pt x="30" y="193"/>
                  <a:pt x="39" y="148"/>
                </a:cubicBezTo>
                <a:close/>
                <a:moveTo>
                  <a:pt x="761" y="194"/>
                </a:moveTo>
                <a:lnTo>
                  <a:pt x="652" y="85"/>
                </a:lnTo>
                <a:lnTo>
                  <a:pt x="804" y="42"/>
                </a:lnTo>
                <a:lnTo>
                  <a:pt x="761" y="194"/>
                </a:lnTo>
                <a:close/>
                <a:moveTo>
                  <a:pt x="809" y="684"/>
                </a:moveTo>
                <a:lnTo>
                  <a:pt x="565" y="439"/>
                </a:lnTo>
                <a:lnTo>
                  <a:pt x="776" y="227"/>
                </a:lnTo>
                <a:cubicBezTo>
                  <a:pt x="777" y="226"/>
                  <a:pt x="779" y="224"/>
                  <a:pt x="779" y="221"/>
                </a:cubicBezTo>
                <a:lnTo>
                  <a:pt x="834" y="27"/>
                </a:lnTo>
                <a:cubicBezTo>
                  <a:pt x="835" y="23"/>
                  <a:pt x="834" y="18"/>
                  <a:pt x="831" y="15"/>
                </a:cubicBezTo>
                <a:cubicBezTo>
                  <a:pt x="828" y="12"/>
                  <a:pt x="823" y="11"/>
                  <a:pt x="819" y="12"/>
                </a:cubicBezTo>
                <a:lnTo>
                  <a:pt x="624" y="67"/>
                </a:lnTo>
                <a:cubicBezTo>
                  <a:pt x="622" y="68"/>
                  <a:pt x="620" y="69"/>
                  <a:pt x="619" y="70"/>
                </a:cubicBezTo>
                <a:lnTo>
                  <a:pt x="408" y="281"/>
                </a:lnTo>
                <a:lnTo>
                  <a:pt x="334" y="207"/>
                </a:lnTo>
                <a:cubicBezTo>
                  <a:pt x="345" y="153"/>
                  <a:pt x="329" y="98"/>
                  <a:pt x="290" y="59"/>
                </a:cubicBezTo>
                <a:cubicBezTo>
                  <a:pt x="246" y="15"/>
                  <a:pt x="179" y="0"/>
                  <a:pt x="120" y="21"/>
                </a:cubicBezTo>
                <a:cubicBezTo>
                  <a:pt x="115" y="22"/>
                  <a:pt x="112" y="26"/>
                  <a:pt x="112" y="30"/>
                </a:cubicBezTo>
                <a:cubicBezTo>
                  <a:pt x="111" y="34"/>
                  <a:pt x="112" y="39"/>
                  <a:pt x="115" y="42"/>
                </a:cubicBezTo>
                <a:lnTo>
                  <a:pt x="219" y="146"/>
                </a:lnTo>
                <a:lnTo>
                  <a:pt x="146" y="220"/>
                </a:lnTo>
                <a:lnTo>
                  <a:pt x="41" y="115"/>
                </a:lnTo>
                <a:cubicBezTo>
                  <a:pt x="39" y="112"/>
                  <a:pt x="34" y="111"/>
                  <a:pt x="30" y="112"/>
                </a:cubicBezTo>
                <a:cubicBezTo>
                  <a:pt x="26" y="113"/>
                  <a:pt x="23" y="116"/>
                  <a:pt x="21" y="120"/>
                </a:cubicBezTo>
                <a:cubicBezTo>
                  <a:pt x="0" y="179"/>
                  <a:pt x="15" y="247"/>
                  <a:pt x="59" y="291"/>
                </a:cubicBezTo>
                <a:cubicBezTo>
                  <a:pt x="62" y="294"/>
                  <a:pt x="65" y="296"/>
                  <a:pt x="68" y="298"/>
                </a:cubicBezTo>
                <a:lnTo>
                  <a:pt x="31" y="336"/>
                </a:lnTo>
                <a:cubicBezTo>
                  <a:pt x="26" y="341"/>
                  <a:pt x="26" y="349"/>
                  <a:pt x="31" y="354"/>
                </a:cubicBezTo>
                <a:cubicBezTo>
                  <a:pt x="52" y="376"/>
                  <a:pt x="82" y="388"/>
                  <a:pt x="114" y="388"/>
                </a:cubicBezTo>
                <a:cubicBezTo>
                  <a:pt x="145" y="388"/>
                  <a:pt x="174" y="376"/>
                  <a:pt x="196" y="354"/>
                </a:cubicBezTo>
                <a:lnTo>
                  <a:pt x="214" y="336"/>
                </a:lnTo>
                <a:lnTo>
                  <a:pt x="283" y="405"/>
                </a:lnTo>
                <a:lnTo>
                  <a:pt x="99" y="590"/>
                </a:lnTo>
                <a:lnTo>
                  <a:pt x="92" y="583"/>
                </a:lnTo>
                <a:cubicBezTo>
                  <a:pt x="87" y="577"/>
                  <a:pt x="79" y="577"/>
                  <a:pt x="74" y="583"/>
                </a:cubicBezTo>
                <a:cubicBezTo>
                  <a:pt x="69" y="587"/>
                  <a:pt x="69" y="595"/>
                  <a:pt x="74" y="600"/>
                </a:cubicBezTo>
                <a:lnTo>
                  <a:pt x="81" y="607"/>
                </a:lnTo>
                <a:lnTo>
                  <a:pt x="28" y="661"/>
                </a:lnTo>
                <a:cubicBezTo>
                  <a:pt x="17" y="671"/>
                  <a:pt x="11" y="686"/>
                  <a:pt x="11" y="701"/>
                </a:cubicBezTo>
                <a:cubicBezTo>
                  <a:pt x="11" y="716"/>
                  <a:pt x="17" y="730"/>
                  <a:pt x="28" y="741"/>
                </a:cubicBezTo>
                <a:lnTo>
                  <a:pt x="105" y="818"/>
                </a:lnTo>
                <a:cubicBezTo>
                  <a:pt x="117" y="829"/>
                  <a:pt x="131" y="835"/>
                  <a:pt x="145" y="835"/>
                </a:cubicBezTo>
                <a:cubicBezTo>
                  <a:pt x="160" y="835"/>
                  <a:pt x="174" y="829"/>
                  <a:pt x="185" y="818"/>
                </a:cubicBezTo>
                <a:lnTo>
                  <a:pt x="239" y="765"/>
                </a:lnTo>
                <a:lnTo>
                  <a:pt x="245" y="771"/>
                </a:lnTo>
                <a:cubicBezTo>
                  <a:pt x="248" y="774"/>
                  <a:pt x="251" y="775"/>
                  <a:pt x="254" y="775"/>
                </a:cubicBezTo>
                <a:cubicBezTo>
                  <a:pt x="258" y="775"/>
                  <a:pt x="261" y="774"/>
                  <a:pt x="263" y="771"/>
                </a:cubicBezTo>
                <a:cubicBezTo>
                  <a:pt x="267" y="766"/>
                  <a:pt x="267" y="758"/>
                  <a:pt x="263" y="754"/>
                </a:cubicBezTo>
                <a:lnTo>
                  <a:pt x="256" y="747"/>
                </a:lnTo>
                <a:lnTo>
                  <a:pt x="440" y="563"/>
                </a:lnTo>
                <a:lnTo>
                  <a:pt x="685" y="809"/>
                </a:lnTo>
                <a:cubicBezTo>
                  <a:pt x="701" y="825"/>
                  <a:pt x="723" y="835"/>
                  <a:pt x="747" y="835"/>
                </a:cubicBezTo>
                <a:cubicBezTo>
                  <a:pt x="770" y="835"/>
                  <a:pt x="792" y="825"/>
                  <a:pt x="809" y="809"/>
                </a:cubicBezTo>
                <a:cubicBezTo>
                  <a:pt x="843" y="774"/>
                  <a:pt x="843" y="718"/>
                  <a:pt x="809" y="684"/>
                </a:cubicBezTo>
                <a:close/>
              </a:path>
            </a:pathLst>
          </a:custGeom>
          <a:solidFill>
            <a:schemeClr val="accent3"/>
          </a:solidFill>
          <a:ln>
            <a:noFill/>
          </a:ln>
          <a:effectLst/>
        </p:spPr>
        <p:txBody>
          <a:bodyPr wrap="none" anchor="ctr"/>
          <a:lstStyle/>
          <a:p>
            <a:endParaRPr lang="en-US" sz="900" dirty="0">
              <a:latin typeface="Lato Light" panose="020F0502020204030203" pitchFamily="34" charset="0"/>
            </a:endParaRPr>
          </a:p>
        </p:txBody>
      </p:sp>
      <p:sp>
        <p:nvSpPr>
          <p:cNvPr id="72" name="Freeform 669">
            <a:extLst>
              <a:ext uri="{FF2B5EF4-FFF2-40B4-BE49-F238E27FC236}">
                <a16:creationId xmlns:a16="http://schemas.microsoft.com/office/drawing/2014/main" id="{BC384CE6-035C-EE42-84FF-834E4464B478}"/>
              </a:ext>
            </a:extLst>
          </p:cNvPr>
          <p:cNvSpPr>
            <a:spLocks noChangeArrowheads="1"/>
          </p:cNvSpPr>
          <p:nvPr/>
        </p:nvSpPr>
        <p:spPr bwMode="auto">
          <a:xfrm>
            <a:off x="2986901" y="3409868"/>
            <a:ext cx="462540" cy="459827"/>
          </a:xfrm>
          <a:custGeom>
            <a:avLst/>
            <a:gdLst>
              <a:gd name="T0" fmla="*/ 1759871 w 298672"/>
              <a:gd name="T1" fmla="*/ 1701885 h 298210"/>
              <a:gd name="T2" fmla="*/ 1751285 w 298672"/>
              <a:gd name="T3" fmla="*/ 1752344 h 298210"/>
              <a:gd name="T4" fmla="*/ 35659 w 298672"/>
              <a:gd name="T5" fmla="*/ 1752344 h 298210"/>
              <a:gd name="T6" fmla="*/ 18482 w 298672"/>
              <a:gd name="T7" fmla="*/ 1701885 h 298210"/>
              <a:gd name="T8" fmla="*/ 1043247 w 298672"/>
              <a:gd name="T9" fmla="*/ 1263130 h 298210"/>
              <a:gd name="T10" fmla="*/ 1375868 w 298672"/>
              <a:gd name="T11" fmla="*/ 1417600 h 298210"/>
              <a:gd name="T12" fmla="*/ 1453123 w 298672"/>
              <a:gd name="T13" fmla="*/ 1587079 h 298210"/>
              <a:gd name="T14" fmla="*/ 1423078 w 298672"/>
              <a:gd name="T15" fmla="*/ 1563481 h 298210"/>
              <a:gd name="T16" fmla="*/ 1202046 w 298672"/>
              <a:gd name="T17" fmla="*/ 1529159 h 298210"/>
              <a:gd name="T18" fmla="*/ 1150548 w 298672"/>
              <a:gd name="T19" fmla="*/ 1507705 h 298210"/>
              <a:gd name="T20" fmla="*/ 1038961 w 298672"/>
              <a:gd name="T21" fmla="*/ 1314618 h 298210"/>
              <a:gd name="T22" fmla="*/ 790033 w 298672"/>
              <a:gd name="T23" fmla="*/ 1533443 h 298210"/>
              <a:gd name="T24" fmla="*/ 762133 w 298672"/>
              <a:gd name="T25" fmla="*/ 1505560 h 298210"/>
              <a:gd name="T26" fmla="*/ 650544 w 298672"/>
              <a:gd name="T27" fmla="*/ 1385416 h 298210"/>
              <a:gd name="T28" fmla="*/ 521789 w 298672"/>
              <a:gd name="T29" fmla="*/ 1559188 h 298210"/>
              <a:gd name="T30" fmla="*/ 491744 w 298672"/>
              <a:gd name="T31" fmla="*/ 1533443 h 298210"/>
              <a:gd name="T32" fmla="*/ 393031 w 298672"/>
              <a:gd name="T33" fmla="*/ 1505560 h 298210"/>
              <a:gd name="T34" fmla="*/ 317923 w 298672"/>
              <a:gd name="T35" fmla="*/ 1597808 h 298210"/>
              <a:gd name="T36" fmla="*/ 292172 w 298672"/>
              <a:gd name="T37" fmla="*/ 1567773 h 298210"/>
              <a:gd name="T38" fmla="*/ 500331 w 298672"/>
              <a:gd name="T39" fmla="*/ 1460503 h 298210"/>
              <a:gd name="T40" fmla="*/ 809343 w 298672"/>
              <a:gd name="T41" fmla="*/ 1374689 h 298210"/>
              <a:gd name="T42" fmla="*/ 676715 w 298672"/>
              <a:gd name="T43" fmla="*/ 1037044 h 298210"/>
              <a:gd name="T44" fmla="*/ 704643 w 298672"/>
              <a:gd name="T45" fmla="*/ 1117746 h 298210"/>
              <a:gd name="T46" fmla="*/ 893690 w 298672"/>
              <a:gd name="T47" fmla="*/ 1092261 h 298210"/>
              <a:gd name="T48" fmla="*/ 676715 w 298672"/>
              <a:gd name="T49" fmla="*/ 1037044 h 298210"/>
              <a:gd name="T50" fmla="*/ 599380 w 298672"/>
              <a:gd name="T51" fmla="*/ 986068 h 298210"/>
              <a:gd name="T52" fmla="*/ 919471 w 298672"/>
              <a:gd name="T53" fmla="*/ 986068 h 298210"/>
              <a:gd name="T54" fmla="*/ 973173 w 298672"/>
              <a:gd name="T55" fmla="*/ 905374 h 298210"/>
              <a:gd name="T56" fmla="*/ 803581 w 298672"/>
              <a:gd name="T57" fmla="*/ 226858 h 298210"/>
              <a:gd name="T58" fmla="*/ 732206 w 298672"/>
              <a:gd name="T59" fmla="*/ 474132 h 298210"/>
              <a:gd name="T60" fmla="*/ 903070 w 298672"/>
              <a:gd name="T61" fmla="*/ 463479 h 298210"/>
              <a:gd name="T62" fmla="*/ 801419 w 298672"/>
              <a:gd name="T63" fmla="*/ 740596 h 298210"/>
              <a:gd name="T64" fmla="*/ 766811 w 298672"/>
              <a:gd name="T65" fmla="*/ 755513 h 298210"/>
              <a:gd name="T66" fmla="*/ 838185 w 298672"/>
              <a:gd name="T67" fmla="*/ 512502 h 298210"/>
              <a:gd name="T68" fmla="*/ 667322 w 298672"/>
              <a:gd name="T69" fmla="*/ 523164 h 298210"/>
              <a:gd name="T70" fmla="*/ 766811 w 298672"/>
              <a:gd name="T71" fmla="*/ 239647 h 298210"/>
              <a:gd name="T72" fmla="*/ 766942 w 298672"/>
              <a:gd name="T73" fmla="*/ 53749 h 298210"/>
              <a:gd name="T74" fmla="*/ 515594 w 298672"/>
              <a:gd name="T75" fmla="*/ 612295 h 298210"/>
              <a:gd name="T76" fmla="*/ 973173 w 298672"/>
              <a:gd name="T77" fmla="*/ 852276 h 298210"/>
              <a:gd name="T78" fmla="*/ 1054811 w 298672"/>
              <a:gd name="T79" fmla="*/ 610171 h 298210"/>
              <a:gd name="T80" fmla="*/ 1024736 w 298672"/>
              <a:gd name="T81" fmla="*/ 147194 h 298210"/>
              <a:gd name="T82" fmla="*/ 762644 w 298672"/>
              <a:gd name="T83" fmla="*/ 651 h 298210"/>
              <a:gd name="T84" fmla="*/ 1185849 w 298672"/>
              <a:gd name="T85" fmla="*/ 397797 h 298210"/>
              <a:gd name="T86" fmla="*/ 1026880 w 298672"/>
              <a:gd name="T87" fmla="*/ 848033 h 298210"/>
              <a:gd name="T88" fmla="*/ 1026880 w 298672"/>
              <a:gd name="T89" fmla="*/ 1011557 h 298210"/>
              <a:gd name="T90" fmla="*/ 947398 w 298672"/>
              <a:gd name="T91" fmla="*/ 1037044 h 298210"/>
              <a:gd name="T92" fmla="*/ 865764 w 298672"/>
              <a:gd name="T93" fmla="*/ 1170837 h 298210"/>
              <a:gd name="T94" fmla="*/ 812060 w 298672"/>
              <a:gd name="T95" fmla="*/ 1264281 h 298210"/>
              <a:gd name="T96" fmla="*/ 758352 w 298672"/>
              <a:gd name="T97" fmla="*/ 1264281 h 298210"/>
              <a:gd name="T98" fmla="*/ 704643 w 298672"/>
              <a:gd name="T99" fmla="*/ 1170837 h 298210"/>
              <a:gd name="T100" fmla="*/ 625155 w 298672"/>
              <a:gd name="T101" fmla="*/ 1037044 h 298210"/>
              <a:gd name="T102" fmla="*/ 545672 w 298672"/>
              <a:gd name="T103" fmla="*/ 1011557 h 298210"/>
              <a:gd name="T104" fmla="*/ 545672 w 298672"/>
              <a:gd name="T105" fmla="*/ 856522 h 298210"/>
              <a:gd name="T106" fmla="*/ 384552 w 298672"/>
              <a:gd name="T107" fmla="*/ 395677 h 29821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8672" h="298210">
                <a:moveTo>
                  <a:pt x="149201" y="266887"/>
                </a:moveTo>
                <a:cubicBezTo>
                  <a:pt x="202167" y="266887"/>
                  <a:pt x="255179" y="274395"/>
                  <a:pt x="295568" y="289412"/>
                </a:cubicBezTo>
                <a:cubicBezTo>
                  <a:pt x="298093" y="290485"/>
                  <a:pt x="299175" y="292988"/>
                  <a:pt x="298453" y="295133"/>
                </a:cubicBezTo>
                <a:cubicBezTo>
                  <a:pt x="297732" y="296921"/>
                  <a:pt x="295929" y="297993"/>
                  <a:pt x="294126" y="297993"/>
                </a:cubicBezTo>
                <a:cubicBezTo>
                  <a:pt x="293405" y="297993"/>
                  <a:pt x="293044" y="297993"/>
                  <a:pt x="292323" y="297993"/>
                </a:cubicBezTo>
                <a:cubicBezTo>
                  <a:pt x="213707" y="268317"/>
                  <a:pt x="84965" y="268317"/>
                  <a:pt x="5989" y="297993"/>
                </a:cubicBezTo>
                <a:cubicBezTo>
                  <a:pt x="3825" y="298709"/>
                  <a:pt x="1301" y="297636"/>
                  <a:pt x="219" y="295133"/>
                </a:cubicBezTo>
                <a:cubicBezTo>
                  <a:pt x="-502" y="292988"/>
                  <a:pt x="580" y="290485"/>
                  <a:pt x="3104" y="289412"/>
                </a:cubicBezTo>
                <a:cubicBezTo>
                  <a:pt x="43313" y="274395"/>
                  <a:pt x="96235" y="266887"/>
                  <a:pt x="149201" y="266887"/>
                </a:cubicBezTo>
                <a:close/>
                <a:moveTo>
                  <a:pt x="175212" y="214800"/>
                </a:moveTo>
                <a:cubicBezTo>
                  <a:pt x="191070" y="215530"/>
                  <a:pt x="205126" y="225745"/>
                  <a:pt x="211613" y="239973"/>
                </a:cubicBezTo>
                <a:cubicBezTo>
                  <a:pt x="217740" y="238149"/>
                  <a:pt x="224588" y="238514"/>
                  <a:pt x="231075" y="241068"/>
                </a:cubicBezTo>
                <a:cubicBezTo>
                  <a:pt x="240446" y="245081"/>
                  <a:pt x="246933" y="254566"/>
                  <a:pt x="248014" y="265146"/>
                </a:cubicBezTo>
                <a:cubicBezTo>
                  <a:pt x="248375" y="267335"/>
                  <a:pt x="246573" y="269889"/>
                  <a:pt x="244050" y="269889"/>
                </a:cubicBezTo>
                <a:cubicBezTo>
                  <a:pt x="244050" y="269889"/>
                  <a:pt x="243690" y="269889"/>
                  <a:pt x="243329" y="269889"/>
                </a:cubicBezTo>
                <a:cubicBezTo>
                  <a:pt x="241167" y="269889"/>
                  <a:pt x="239365" y="268065"/>
                  <a:pt x="239004" y="265876"/>
                </a:cubicBezTo>
                <a:cubicBezTo>
                  <a:pt x="238283" y="258944"/>
                  <a:pt x="233959" y="252377"/>
                  <a:pt x="227471" y="249459"/>
                </a:cubicBezTo>
                <a:cubicBezTo>
                  <a:pt x="217380" y="245081"/>
                  <a:pt x="205847" y="249824"/>
                  <a:pt x="201882" y="260039"/>
                </a:cubicBezTo>
                <a:cubicBezTo>
                  <a:pt x="200801" y="262228"/>
                  <a:pt x="197918" y="263322"/>
                  <a:pt x="195756" y="262593"/>
                </a:cubicBezTo>
                <a:cubicBezTo>
                  <a:pt x="193593" y="261498"/>
                  <a:pt x="192512" y="258944"/>
                  <a:pt x="193233" y="256391"/>
                </a:cubicBezTo>
                <a:cubicBezTo>
                  <a:pt x="195756" y="251283"/>
                  <a:pt x="199360" y="246905"/>
                  <a:pt x="203684" y="243986"/>
                </a:cubicBezTo>
                <a:cubicBezTo>
                  <a:pt x="198278" y="232312"/>
                  <a:pt x="187106" y="224651"/>
                  <a:pt x="174492" y="223556"/>
                </a:cubicBezTo>
                <a:cubicBezTo>
                  <a:pt x="155030" y="222097"/>
                  <a:pt x="138451" y="237055"/>
                  <a:pt x="137009" y="256755"/>
                </a:cubicBezTo>
                <a:cubicBezTo>
                  <a:pt x="136649" y="258944"/>
                  <a:pt x="134847" y="260768"/>
                  <a:pt x="132685" y="260768"/>
                </a:cubicBezTo>
                <a:cubicBezTo>
                  <a:pt x="132324" y="260768"/>
                  <a:pt x="132324" y="260768"/>
                  <a:pt x="132324" y="260768"/>
                </a:cubicBezTo>
                <a:cubicBezTo>
                  <a:pt x="129441" y="260768"/>
                  <a:pt x="127639" y="258215"/>
                  <a:pt x="127999" y="256026"/>
                </a:cubicBezTo>
                <a:cubicBezTo>
                  <a:pt x="128360" y="251283"/>
                  <a:pt x="129441" y="246175"/>
                  <a:pt x="131243" y="242162"/>
                </a:cubicBezTo>
                <a:cubicBezTo>
                  <a:pt x="125476" y="236325"/>
                  <a:pt x="117187" y="233771"/>
                  <a:pt x="109258" y="235595"/>
                </a:cubicBezTo>
                <a:cubicBezTo>
                  <a:pt x="98085" y="238514"/>
                  <a:pt x="90877" y="248729"/>
                  <a:pt x="91598" y="260039"/>
                </a:cubicBezTo>
                <a:cubicBezTo>
                  <a:pt x="91959" y="262593"/>
                  <a:pt x="90156" y="264782"/>
                  <a:pt x="87634" y="265146"/>
                </a:cubicBezTo>
                <a:lnTo>
                  <a:pt x="87273" y="265146"/>
                </a:lnTo>
                <a:cubicBezTo>
                  <a:pt x="85111" y="265146"/>
                  <a:pt x="82948" y="263322"/>
                  <a:pt x="82588" y="260768"/>
                </a:cubicBezTo>
                <a:cubicBezTo>
                  <a:pt x="82588" y="260039"/>
                  <a:pt x="82588" y="259309"/>
                  <a:pt x="82588" y="258579"/>
                </a:cubicBezTo>
                <a:cubicBezTo>
                  <a:pt x="78263" y="254566"/>
                  <a:pt x="71415" y="253472"/>
                  <a:pt x="66009" y="256026"/>
                </a:cubicBezTo>
                <a:cubicBezTo>
                  <a:pt x="61324" y="258579"/>
                  <a:pt x="58441" y="262957"/>
                  <a:pt x="57720" y="268065"/>
                </a:cubicBezTo>
                <a:cubicBezTo>
                  <a:pt x="57720" y="270254"/>
                  <a:pt x="55558" y="271713"/>
                  <a:pt x="53395" y="271713"/>
                </a:cubicBezTo>
                <a:cubicBezTo>
                  <a:pt x="53035" y="271713"/>
                  <a:pt x="53035" y="271713"/>
                  <a:pt x="52674" y="271713"/>
                </a:cubicBezTo>
                <a:cubicBezTo>
                  <a:pt x="50151" y="271713"/>
                  <a:pt x="48710" y="269159"/>
                  <a:pt x="49070" y="266606"/>
                </a:cubicBezTo>
                <a:cubicBezTo>
                  <a:pt x="49791" y="258579"/>
                  <a:pt x="54837" y="251648"/>
                  <a:pt x="62045" y="248000"/>
                </a:cubicBezTo>
                <a:cubicBezTo>
                  <a:pt x="69253" y="244351"/>
                  <a:pt x="77182" y="244716"/>
                  <a:pt x="84030" y="248364"/>
                </a:cubicBezTo>
                <a:cubicBezTo>
                  <a:pt x="87273" y="238149"/>
                  <a:pt x="95923" y="229758"/>
                  <a:pt x="106735" y="226840"/>
                </a:cubicBezTo>
                <a:cubicBezTo>
                  <a:pt x="117187" y="224286"/>
                  <a:pt x="127999" y="227204"/>
                  <a:pt x="135928" y="233771"/>
                </a:cubicBezTo>
                <a:cubicBezTo>
                  <a:pt x="144218" y="221367"/>
                  <a:pt x="158994" y="213341"/>
                  <a:pt x="175212" y="214800"/>
                </a:cubicBezTo>
                <a:close/>
                <a:moveTo>
                  <a:pt x="113653" y="176353"/>
                </a:moveTo>
                <a:lnTo>
                  <a:pt x="113653" y="185743"/>
                </a:lnTo>
                <a:cubicBezTo>
                  <a:pt x="113653" y="188271"/>
                  <a:pt x="115818" y="190077"/>
                  <a:pt x="118344" y="190077"/>
                </a:cubicBezTo>
                <a:lnTo>
                  <a:pt x="145404" y="190077"/>
                </a:lnTo>
                <a:cubicBezTo>
                  <a:pt x="147929" y="190077"/>
                  <a:pt x="150094" y="188271"/>
                  <a:pt x="150094" y="185743"/>
                </a:cubicBezTo>
                <a:lnTo>
                  <a:pt x="150094" y="176353"/>
                </a:lnTo>
                <a:lnTo>
                  <a:pt x="113653" y="176353"/>
                </a:lnTo>
                <a:close/>
                <a:moveTo>
                  <a:pt x="100665" y="153962"/>
                </a:moveTo>
                <a:lnTo>
                  <a:pt x="100665" y="167685"/>
                </a:lnTo>
                <a:lnTo>
                  <a:pt x="109324" y="167685"/>
                </a:lnTo>
                <a:lnTo>
                  <a:pt x="154424" y="167685"/>
                </a:lnTo>
                <a:lnTo>
                  <a:pt x="163443" y="167685"/>
                </a:lnTo>
                <a:lnTo>
                  <a:pt x="163443" y="153962"/>
                </a:lnTo>
                <a:lnTo>
                  <a:pt x="100665" y="153962"/>
                </a:lnTo>
                <a:close/>
                <a:moveTo>
                  <a:pt x="134960" y="38578"/>
                </a:moveTo>
                <a:cubicBezTo>
                  <a:pt x="137139" y="39303"/>
                  <a:pt x="138229" y="42203"/>
                  <a:pt x="137503" y="44378"/>
                </a:cubicBezTo>
                <a:lnTo>
                  <a:pt x="122973" y="80628"/>
                </a:lnTo>
                <a:lnTo>
                  <a:pt x="147310" y="77003"/>
                </a:lnTo>
                <a:cubicBezTo>
                  <a:pt x="149126" y="77003"/>
                  <a:pt x="150579" y="77366"/>
                  <a:pt x="151669" y="78816"/>
                </a:cubicBezTo>
                <a:cubicBezTo>
                  <a:pt x="152759" y="80266"/>
                  <a:pt x="153122" y="81716"/>
                  <a:pt x="152395" y="83166"/>
                </a:cubicBezTo>
                <a:lnTo>
                  <a:pt x="134597" y="125941"/>
                </a:lnTo>
                <a:cubicBezTo>
                  <a:pt x="134234" y="127753"/>
                  <a:pt x="132417" y="128841"/>
                  <a:pt x="130601" y="128841"/>
                </a:cubicBezTo>
                <a:cubicBezTo>
                  <a:pt x="129875" y="128841"/>
                  <a:pt x="129511" y="128841"/>
                  <a:pt x="128785" y="128478"/>
                </a:cubicBezTo>
                <a:cubicBezTo>
                  <a:pt x="126606" y="127753"/>
                  <a:pt x="125153" y="124853"/>
                  <a:pt x="126242" y="122678"/>
                </a:cubicBezTo>
                <a:lnTo>
                  <a:pt x="140772" y="87153"/>
                </a:lnTo>
                <a:lnTo>
                  <a:pt x="116435" y="90778"/>
                </a:lnTo>
                <a:cubicBezTo>
                  <a:pt x="114619" y="91141"/>
                  <a:pt x="113166" y="90416"/>
                  <a:pt x="112076" y="88966"/>
                </a:cubicBezTo>
                <a:cubicBezTo>
                  <a:pt x="110986" y="87878"/>
                  <a:pt x="110623" y="86066"/>
                  <a:pt x="111350" y="84616"/>
                </a:cubicBezTo>
                <a:lnTo>
                  <a:pt x="128785" y="40753"/>
                </a:lnTo>
                <a:cubicBezTo>
                  <a:pt x="129875" y="38578"/>
                  <a:pt x="132417" y="37128"/>
                  <a:pt x="134960" y="38578"/>
                </a:cubicBezTo>
                <a:close/>
                <a:moveTo>
                  <a:pt x="128807" y="9140"/>
                </a:moveTo>
                <a:cubicBezTo>
                  <a:pt x="98500" y="10946"/>
                  <a:pt x="73605" y="36949"/>
                  <a:pt x="73605" y="67286"/>
                </a:cubicBezTo>
                <a:cubicBezTo>
                  <a:pt x="73605" y="80648"/>
                  <a:pt x="77934" y="93288"/>
                  <a:pt x="86593" y="104123"/>
                </a:cubicBezTo>
                <a:cubicBezTo>
                  <a:pt x="95613" y="114957"/>
                  <a:pt x="100304" y="129765"/>
                  <a:pt x="100665" y="144933"/>
                </a:cubicBezTo>
                <a:lnTo>
                  <a:pt x="163443" y="144933"/>
                </a:lnTo>
                <a:lnTo>
                  <a:pt x="163443" y="144211"/>
                </a:lnTo>
                <a:cubicBezTo>
                  <a:pt x="163443" y="129403"/>
                  <a:pt x="168134" y="115319"/>
                  <a:pt x="177154" y="103762"/>
                </a:cubicBezTo>
                <a:cubicBezTo>
                  <a:pt x="185813" y="93288"/>
                  <a:pt x="190142" y="80648"/>
                  <a:pt x="190142" y="67647"/>
                </a:cubicBezTo>
                <a:cubicBezTo>
                  <a:pt x="190142" y="51395"/>
                  <a:pt x="183648" y="36226"/>
                  <a:pt x="172103" y="25031"/>
                </a:cubicBezTo>
                <a:cubicBezTo>
                  <a:pt x="160196" y="14196"/>
                  <a:pt x="145043" y="8418"/>
                  <a:pt x="128807" y="9140"/>
                </a:cubicBezTo>
                <a:close/>
                <a:moveTo>
                  <a:pt x="128085" y="111"/>
                </a:moveTo>
                <a:cubicBezTo>
                  <a:pt x="146847" y="-972"/>
                  <a:pt x="164526" y="5890"/>
                  <a:pt x="178236" y="18530"/>
                </a:cubicBezTo>
                <a:cubicBezTo>
                  <a:pt x="191586" y="31531"/>
                  <a:pt x="199162" y="48867"/>
                  <a:pt x="199162" y="67647"/>
                </a:cubicBezTo>
                <a:cubicBezTo>
                  <a:pt x="199162" y="82815"/>
                  <a:pt x="194111" y="97261"/>
                  <a:pt x="184370" y="109540"/>
                </a:cubicBezTo>
                <a:cubicBezTo>
                  <a:pt x="176793" y="119291"/>
                  <a:pt x="172463" y="131570"/>
                  <a:pt x="172463" y="144211"/>
                </a:cubicBezTo>
                <a:lnTo>
                  <a:pt x="172463" y="149267"/>
                </a:lnTo>
                <a:lnTo>
                  <a:pt x="172463" y="172019"/>
                </a:lnTo>
                <a:cubicBezTo>
                  <a:pt x="172463" y="174547"/>
                  <a:pt x="170299" y="176353"/>
                  <a:pt x="167773" y="176353"/>
                </a:cubicBezTo>
                <a:lnTo>
                  <a:pt x="159114" y="176353"/>
                </a:lnTo>
                <a:lnTo>
                  <a:pt x="159114" y="185743"/>
                </a:lnTo>
                <a:cubicBezTo>
                  <a:pt x="159114" y="192966"/>
                  <a:pt x="152980" y="199105"/>
                  <a:pt x="145404" y="199105"/>
                </a:cubicBezTo>
                <a:lnTo>
                  <a:pt x="136384" y="199105"/>
                </a:lnTo>
                <a:lnTo>
                  <a:pt x="136384" y="214996"/>
                </a:lnTo>
                <a:cubicBezTo>
                  <a:pt x="136384" y="217524"/>
                  <a:pt x="134580" y="219330"/>
                  <a:pt x="132054" y="219330"/>
                </a:cubicBezTo>
                <a:cubicBezTo>
                  <a:pt x="129529" y="219330"/>
                  <a:pt x="127364" y="217524"/>
                  <a:pt x="127364" y="214996"/>
                </a:cubicBezTo>
                <a:lnTo>
                  <a:pt x="127364" y="199105"/>
                </a:lnTo>
                <a:lnTo>
                  <a:pt x="118344" y="199105"/>
                </a:lnTo>
                <a:cubicBezTo>
                  <a:pt x="110767" y="199105"/>
                  <a:pt x="104994" y="192966"/>
                  <a:pt x="104994" y="185743"/>
                </a:cubicBezTo>
                <a:lnTo>
                  <a:pt x="104994" y="176353"/>
                </a:lnTo>
                <a:lnTo>
                  <a:pt x="95974" y="176353"/>
                </a:lnTo>
                <a:cubicBezTo>
                  <a:pt x="93449" y="176353"/>
                  <a:pt x="91645" y="174547"/>
                  <a:pt x="91645" y="172019"/>
                </a:cubicBezTo>
                <a:lnTo>
                  <a:pt x="91645" y="149267"/>
                </a:lnTo>
                <a:lnTo>
                  <a:pt x="91645" y="145655"/>
                </a:lnTo>
                <a:cubicBezTo>
                  <a:pt x="91645" y="131931"/>
                  <a:pt x="87315" y="119291"/>
                  <a:pt x="79738" y="109540"/>
                </a:cubicBezTo>
                <a:cubicBezTo>
                  <a:pt x="69997" y="97622"/>
                  <a:pt x="64585" y="82454"/>
                  <a:pt x="64585" y="67286"/>
                </a:cubicBezTo>
                <a:cubicBezTo>
                  <a:pt x="64946" y="31893"/>
                  <a:pt x="93088" y="1917"/>
                  <a:pt x="128085" y="111"/>
                </a:cubicBezTo>
                <a:close/>
              </a:path>
            </a:pathLst>
          </a:custGeom>
          <a:solidFill>
            <a:schemeClr val="accent4"/>
          </a:solidFill>
          <a:ln>
            <a:noFill/>
          </a:ln>
          <a:effectLst/>
        </p:spPr>
        <p:txBody>
          <a:bodyPr anchor="ctr"/>
          <a:lstStyle/>
          <a:p>
            <a:endParaRPr lang="en-US" sz="900" dirty="0">
              <a:latin typeface="Lato Light" panose="020F0502020204030203" pitchFamily="34" charset="0"/>
            </a:endParaRPr>
          </a:p>
        </p:txBody>
      </p:sp>
      <p:sp>
        <p:nvSpPr>
          <p:cNvPr id="73" name="Freeform 721">
            <a:extLst>
              <a:ext uri="{FF2B5EF4-FFF2-40B4-BE49-F238E27FC236}">
                <a16:creationId xmlns:a16="http://schemas.microsoft.com/office/drawing/2014/main" id="{4BA9CA15-CB11-5F44-8CAE-228556486CCE}"/>
              </a:ext>
            </a:extLst>
          </p:cNvPr>
          <p:cNvSpPr>
            <a:spLocks noChangeArrowheads="1"/>
          </p:cNvSpPr>
          <p:nvPr/>
        </p:nvSpPr>
        <p:spPr bwMode="auto">
          <a:xfrm>
            <a:off x="2985698" y="1849320"/>
            <a:ext cx="461160" cy="461160"/>
          </a:xfrm>
          <a:custGeom>
            <a:avLst/>
            <a:gdLst>
              <a:gd name="T0" fmla="*/ 1714761 w 309203"/>
              <a:gd name="T1" fmla="*/ 1673828 h 309204"/>
              <a:gd name="T2" fmla="*/ 140027 w 309203"/>
              <a:gd name="T3" fmla="*/ 1798771 h 309204"/>
              <a:gd name="T4" fmla="*/ 140027 w 309203"/>
              <a:gd name="T5" fmla="*/ 1673828 h 309204"/>
              <a:gd name="T6" fmla="*/ 1122874 w 309203"/>
              <a:gd name="T7" fmla="*/ 1673504 h 309204"/>
              <a:gd name="T8" fmla="*/ 1742769 w 309203"/>
              <a:gd name="T9" fmla="*/ 1619972 h 309204"/>
              <a:gd name="T10" fmla="*/ 1387321 w 309203"/>
              <a:gd name="T11" fmla="*/ 1495029 h 309204"/>
              <a:gd name="T12" fmla="*/ 441610 w 309203"/>
              <a:gd name="T13" fmla="*/ 1619972 h 309204"/>
              <a:gd name="T14" fmla="*/ 710732 w 309203"/>
              <a:gd name="T15" fmla="*/ 1494389 h 309204"/>
              <a:gd name="T16" fmla="*/ 710732 w 309203"/>
              <a:gd name="T17" fmla="*/ 1494389 h 309204"/>
              <a:gd name="T18" fmla="*/ 1686759 w 309203"/>
              <a:gd name="T19" fmla="*/ 1439023 h 309204"/>
              <a:gd name="T20" fmla="*/ 114171 w 309203"/>
              <a:gd name="T21" fmla="*/ 1316229 h 309204"/>
              <a:gd name="T22" fmla="*/ 497627 w 309203"/>
              <a:gd name="T23" fmla="*/ 1316229 h 309204"/>
              <a:gd name="T24" fmla="*/ 710732 w 309203"/>
              <a:gd name="T25" fmla="*/ 1438276 h 309204"/>
              <a:gd name="T26" fmla="*/ 684974 w 309203"/>
              <a:gd name="T27" fmla="*/ 1256999 h 309204"/>
              <a:gd name="T28" fmla="*/ 1150773 w 309203"/>
              <a:gd name="T29" fmla="*/ 1619552 h 309204"/>
              <a:gd name="T30" fmla="*/ 710732 w 309203"/>
              <a:gd name="T31" fmla="*/ 1854775 h 309204"/>
              <a:gd name="T32" fmla="*/ 657070 w 309203"/>
              <a:gd name="T33" fmla="*/ 1466334 h 309204"/>
              <a:gd name="T34" fmla="*/ 1359314 w 309203"/>
              <a:gd name="T35" fmla="*/ 1258063 h 309204"/>
              <a:gd name="T36" fmla="*/ 1387321 w 309203"/>
              <a:gd name="T37" fmla="*/ 1135271 h 309204"/>
              <a:gd name="T38" fmla="*/ 86169 w 309203"/>
              <a:gd name="T39" fmla="*/ 1258063 h 309204"/>
              <a:gd name="T40" fmla="*/ 1415331 w 309203"/>
              <a:gd name="T41" fmla="*/ 954318 h 309204"/>
              <a:gd name="T42" fmla="*/ 1798777 w 309203"/>
              <a:gd name="T43" fmla="*/ 954318 h 309204"/>
              <a:gd name="T44" fmla="*/ 927924 w 309203"/>
              <a:gd name="T45" fmla="*/ 989194 h 309204"/>
              <a:gd name="T46" fmla="*/ 955932 w 309203"/>
              <a:gd name="T47" fmla="*/ 494692 h 309204"/>
              <a:gd name="T48" fmla="*/ 1457897 w 309203"/>
              <a:gd name="T49" fmla="*/ 699833 h 309204"/>
              <a:gd name="T50" fmla="*/ 927924 w 309203"/>
              <a:gd name="T51" fmla="*/ 1045342 h 309204"/>
              <a:gd name="T52" fmla="*/ 927924 w 309203"/>
              <a:gd name="T53" fmla="*/ 466617 h 309204"/>
              <a:gd name="T54" fmla="*/ 1826785 w 309203"/>
              <a:gd name="T55" fmla="*/ 1135271 h 309204"/>
              <a:gd name="T56" fmla="*/ 1742769 w 309203"/>
              <a:gd name="T57" fmla="*/ 1316229 h 309204"/>
              <a:gd name="T58" fmla="*/ 1826785 w 309203"/>
              <a:gd name="T59" fmla="*/ 1645820 h 309204"/>
              <a:gd name="T60" fmla="*/ 1742769 w 309203"/>
              <a:gd name="T61" fmla="*/ 1854781 h 309204"/>
              <a:gd name="T62" fmla="*/ 1303306 w 309203"/>
              <a:gd name="T63" fmla="*/ 1619972 h 309204"/>
              <a:gd name="T64" fmla="*/ 1247296 w 309203"/>
              <a:gd name="T65" fmla="*/ 1467021 h 309204"/>
              <a:gd name="T66" fmla="*/ 1303306 w 309203"/>
              <a:gd name="T67" fmla="*/ 1105115 h 309204"/>
              <a:gd name="T68" fmla="*/ 1387321 w 309203"/>
              <a:gd name="T69" fmla="*/ 898311 h 309204"/>
              <a:gd name="T70" fmla="*/ 1583356 w 309203"/>
              <a:gd name="T71" fmla="*/ 577333 h 309204"/>
              <a:gd name="T72" fmla="*/ 1387321 w 309203"/>
              <a:gd name="T73" fmla="*/ 187414 h 309204"/>
              <a:gd name="T74" fmla="*/ 1281765 w 309203"/>
              <a:gd name="T75" fmla="*/ 256350 h 309204"/>
              <a:gd name="T76" fmla="*/ 928469 w 309203"/>
              <a:gd name="T77" fmla="*/ 198186 h 309204"/>
              <a:gd name="T78" fmla="*/ 573022 w 309203"/>
              <a:gd name="T79" fmla="*/ 256350 h 309204"/>
              <a:gd name="T80" fmla="*/ 467465 w 309203"/>
              <a:gd name="T81" fmla="*/ 187414 h 309204"/>
              <a:gd name="T82" fmla="*/ 271432 w 309203"/>
              <a:gd name="T83" fmla="*/ 577333 h 309204"/>
              <a:gd name="T84" fmla="*/ 170179 w 309203"/>
              <a:gd name="T85" fmla="*/ 898311 h 309204"/>
              <a:gd name="T86" fmla="*/ 71090 w 309203"/>
              <a:gd name="T87" fmla="*/ 1079263 h 309204"/>
              <a:gd name="T88" fmla="*/ 525629 w 309203"/>
              <a:gd name="T89" fmla="*/ 1258063 h 309204"/>
              <a:gd name="T90" fmla="*/ 497627 w 309203"/>
              <a:gd name="T91" fmla="*/ 1495029 h 309204"/>
              <a:gd name="T92" fmla="*/ 581637 w 309203"/>
              <a:gd name="T93" fmla="*/ 1826773 h 309204"/>
              <a:gd name="T94" fmla="*/ 86169 w 309203"/>
              <a:gd name="T95" fmla="*/ 1673828 h 309204"/>
              <a:gd name="T96" fmla="*/ 28002 w 309203"/>
              <a:gd name="T97" fmla="*/ 1439023 h 309204"/>
              <a:gd name="T98" fmla="*/ 0 w 309203"/>
              <a:gd name="T99" fmla="*/ 1288222 h 309204"/>
              <a:gd name="T100" fmla="*/ 928469 w 309203"/>
              <a:gd name="T101" fmla="*/ 0 h 3092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09203" h="309204">
                <a:moveTo>
                  <a:pt x="221937" y="279038"/>
                </a:moveTo>
                <a:lnTo>
                  <a:pt x="221937" y="299867"/>
                </a:lnTo>
                <a:lnTo>
                  <a:pt x="285860" y="299867"/>
                </a:lnTo>
                <a:lnTo>
                  <a:pt x="285860" y="279038"/>
                </a:lnTo>
                <a:lnTo>
                  <a:pt x="226605" y="279038"/>
                </a:lnTo>
                <a:lnTo>
                  <a:pt x="221937" y="279038"/>
                </a:lnTo>
                <a:close/>
                <a:moveTo>
                  <a:pt x="23343" y="279038"/>
                </a:moveTo>
                <a:lnTo>
                  <a:pt x="23343" y="299867"/>
                </a:lnTo>
                <a:lnTo>
                  <a:pt x="87625" y="299867"/>
                </a:lnTo>
                <a:lnTo>
                  <a:pt x="87625" y="279038"/>
                </a:lnTo>
                <a:lnTo>
                  <a:pt x="78288" y="279038"/>
                </a:lnTo>
                <a:lnTo>
                  <a:pt x="23343" y="279038"/>
                </a:lnTo>
                <a:close/>
                <a:moveTo>
                  <a:pt x="123135" y="278984"/>
                </a:moveTo>
                <a:lnTo>
                  <a:pt x="123135" y="299850"/>
                </a:lnTo>
                <a:lnTo>
                  <a:pt x="187189" y="299850"/>
                </a:lnTo>
                <a:lnTo>
                  <a:pt x="187189" y="278984"/>
                </a:lnTo>
                <a:lnTo>
                  <a:pt x="123135" y="278984"/>
                </a:lnTo>
                <a:close/>
                <a:moveTo>
                  <a:pt x="231274" y="249231"/>
                </a:moveTo>
                <a:lnTo>
                  <a:pt x="231274" y="270060"/>
                </a:lnTo>
                <a:lnTo>
                  <a:pt x="290529" y="270060"/>
                </a:lnTo>
                <a:lnTo>
                  <a:pt x="295557" y="270060"/>
                </a:lnTo>
                <a:lnTo>
                  <a:pt x="295557" y="249231"/>
                </a:lnTo>
                <a:lnTo>
                  <a:pt x="285860" y="249231"/>
                </a:lnTo>
                <a:lnTo>
                  <a:pt x="231274" y="249231"/>
                </a:lnTo>
                <a:close/>
                <a:moveTo>
                  <a:pt x="9696" y="249231"/>
                </a:moveTo>
                <a:lnTo>
                  <a:pt x="9696" y="270060"/>
                </a:lnTo>
                <a:lnTo>
                  <a:pt x="19033" y="270060"/>
                </a:lnTo>
                <a:lnTo>
                  <a:pt x="73619" y="270060"/>
                </a:lnTo>
                <a:lnTo>
                  <a:pt x="73619" y="249231"/>
                </a:lnTo>
                <a:lnTo>
                  <a:pt x="14365" y="249231"/>
                </a:lnTo>
                <a:lnTo>
                  <a:pt x="9696" y="249231"/>
                </a:lnTo>
                <a:close/>
                <a:moveTo>
                  <a:pt x="118483" y="249124"/>
                </a:moveTo>
                <a:lnTo>
                  <a:pt x="118483" y="269990"/>
                </a:lnTo>
                <a:lnTo>
                  <a:pt x="182537" y="269990"/>
                </a:lnTo>
                <a:lnTo>
                  <a:pt x="182537" y="249124"/>
                </a:lnTo>
                <a:lnTo>
                  <a:pt x="118483" y="249124"/>
                </a:lnTo>
                <a:close/>
                <a:moveTo>
                  <a:pt x="217268" y="219424"/>
                </a:moveTo>
                <a:lnTo>
                  <a:pt x="217268" y="239894"/>
                </a:lnTo>
                <a:lnTo>
                  <a:pt x="226605" y="239894"/>
                </a:lnTo>
                <a:lnTo>
                  <a:pt x="281192" y="239894"/>
                </a:lnTo>
                <a:lnTo>
                  <a:pt x="281192" y="219424"/>
                </a:lnTo>
                <a:lnTo>
                  <a:pt x="221937" y="219424"/>
                </a:lnTo>
                <a:lnTo>
                  <a:pt x="217268" y="219424"/>
                </a:lnTo>
                <a:close/>
                <a:moveTo>
                  <a:pt x="19033" y="219424"/>
                </a:moveTo>
                <a:lnTo>
                  <a:pt x="19033" y="239894"/>
                </a:lnTo>
                <a:lnTo>
                  <a:pt x="78288" y="239894"/>
                </a:lnTo>
                <a:lnTo>
                  <a:pt x="82957" y="239894"/>
                </a:lnTo>
                <a:lnTo>
                  <a:pt x="82957" y="219424"/>
                </a:lnTo>
                <a:lnTo>
                  <a:pt x="78288" y="219424"/>
                </a:lnTo>
                <a:lnTo>
                  <a:pt x="19033" y="219424"/>
                </a:lnTo>
                <a:close/>
                <a:moveTo>
                  <a:pt x="118483" y="219264"/>
                </a:moveTo>
                <a:lnTo>
                  <a:pt x="118483" y="239770"/>
                </a:lnTo>
                <a:lnTo>
                  <a:pt x="182537" y="239770"/>
                </a:lnTo>
                <a:lnTo>
                  <a:pt x="182537" y="219264"/>
                </a:lnTo>
                <a:lnTo>
                  <a:pt x="118483" y="219264"/>
                </a:lnTo>
                <a:close/>
                <a:moveTo>
                  <a:pt x="114189" y="209550"/>
                </a:moveTo>
                <a:lnTo>
                  <a:pt x="187189" y="209550"/>
                </a:lnTo>
                <a:cubicBezTo>
                  <a:pt x="189693" y="209550"/>
                  <a:pt x="191840" y="211709"/>
                  <a:pt x="191840" y="214587"/>
                </a:cubicBezTo>
                <a:lnTo>
                  <a:pt x="191840" y="244447"/>
                </a:lnTo>
                <a:lnTo>
                  <a:pt x="191840" y="269990"/>
                </a:lnTo>
                <a:cubicBezTo>
                  <a:pt x="194703" y="269990"/>
                  <a:pt x="196492" y="271788"/>
                  <a:pt x="196492" y="274307"/>
                </a:cubicBezTo>
                <a:lnTo>
                  <a:pt x="196492" y="304527"/>
                </a:lnTo>
                <a:cubicBezTo>
                  <a:pt x="196492" y="307045"/>
                  <a:pt x="194703" y="309203"/>
                  <a:pt x="191840" y="309203"/>
                </a:cubicBezTo>
                <a:lnTo>
                  <a:pt x="118483" y="309203"/>
                </a:lnTo>
                <a:cubicBezTo>
                  <a:pt x="115978" y="309203"/>
                  <a:pt x="114189" y="307045"/>
                  <a:pt x="114189" y="304527"/>
                </a:cubicBezTo>
                <a:lnTo>
                  <a:pt x="114189" y="278984"/>
                </a:lnTo>
                <a:cubicBezTo>
                  <a:pt x="111684" y="278984"/>
                  <a:pt x="109537" y="277185"/>
                  <a:pt x="109537" y="274307"/>
                </a:cubicBezTo>
                <a:lnTo>
                  <a:pt x="109537" y="244447"/>
                </a:lnTo>
                <a:lnTo>
                  <a:pt x="109537" y="214587"/>
                </a:lnTo>
                <a:cubicBezTo>
                  <a:pt x="109537" y="211709"/>
                  <a:pt x="111684" y="209550"/>
                  <a:pt x="114189" y="209550"/>
                </a:cubicBezTo>
                <a:close/>
                <a:moveTo>
                  <a:pt x="226605" y="189257"/>
                </a:moveTo>
                <a:lnTo>
                  <a:pt x="226605" y="209727"/>
                </a:lnTo>
                <a:lnTo>
                  <a:pt x="285860" y="209727"/>
                </a:lnTo>
                <a:lnTo>
                  <a:pt x="290529" y="209727"/>
                </a:lnTo>
                <a:lnTo>
                  <a:pt x="290529" y="189257"/>
                </a:lnTo>
                <a:lnTo>
                  <a:pt x="231274" y="189257"/>
                </a:lnTo>
                <a:lnTo>
                  <a:pt x="226605" y="189257"/>
                </a:lnTo>
                <a:close/>
                <a:moveTo>
                  <a:pt x="9696" y="189257"/>
                </a:moveTo>
                <a:lnTo>
                  <a:pt x="9696" y="209727"/>
                </a:lnTo>
                <a:lnTo>
                  <a:pt x="14365" y="209727"/>
                </a:lnTo>
                <a:lnTo>
                  <a:pt x="73619" y="209727"/>
                </a:lnTo>
                <a:lnTo>
                  <a:pt x="73619" y="189257"/>
                </a:lnTo>
                <a:lnTo>
                  <a:pt x="9696" y="189257"/>
                </a:lnTo>
                <a:close/>
                <a:moveTo>
                  <a:pt x="235943" y="159091"/>
                </a:moveTo>
                <a:lnTo>
                  <a:pt x="235943" y="179920"/>
                </a:lnTo>
                <a:lnTo>
                  <a:pt x="295557" y="179920"/>
                </a:lnTo>
                <a:lnTo>
                  <a:pt x="299866" y="179920"/>
                </a:lnTo>
                <a:lnTo>
                  <a:pt x="299866" y="159091"/>
                </a:lnTo>
                <a:lnTo>
                  <a:pt x="235943" y="159091"/>
                </a:lnTo>
                <a:close/>
                <a:moveTo>
                  <a:pt x="154690" y="143666"/>
                </a:moveTo>
                <a:cubicBezTo>
                  <a:pt x="148944" y="143666"/>
                  <a:pt x="143916" y="148346"/>
                  <a:pt x="143916" y="154106"/>
                </a:cubicBezTo>
                <a:cubicBezTo>
                  <a:pt x="143916" y="160226"/>
                  <a:pt x="148944" y="164905"/>
                  <a:pt x="154690" y="164905"/>
                </a:cubicBezTo>
                <a:cubicBezTo>
                  <a:pt x="160436" y="164905"/>
                  <a:pt x="165105" y="160226"/>
                  <a:pt x="165105" y="154106"/>
                </a:cubicBezTo>
                <a:cubicBezTo>
                  <a:pt x="165105" y="148346"/>
                  <a:pt x="160436" y="143666"/>
                  <a:pt x="154690" y="143666"/>
                </a:cubicBezTo>
                <a:close/>
                <a:moveTo>
                  <a:pt x="154690" y="77788"/>
                </a:moveTo>
                <a:cubicBezTo>
                  <a:pt x="157204" y="77788"/>
                  <a:pt x="159359" y="79948"/>
                  <a:pt x="159359" y="82468"/>
                </a:cubicBezTo>
                <a:lnTo>
                  <a:pt x="159359" y="135026"/>
                </a:lnTo>
                <a:cubicBezTo>
                  <a:pt x="164028" y="136106"/>
                  <a:pt x="167978" y="138626"/>
                  <a:pt x="170492" y="142226"/>
                </a:cubicBezTo>
                <a:lnTo>
                  <a:pt x="236933" y="114147"/>
                </a:lnTo>
                <a:cubicBezTo>
                  <a:pt x="239806" y="113067"/>
                  <a:pt x="242320" y="114147"/>
                  <a:pt x="243039" y="116667"/>
                </a:cubicBezTo>
                <a:cubicBezTo>
                  <a:pt x="244116" y="118827"/>
                  <a:pt x="243039" y="121707"/>
                  <a:pt x="240884" y="122787"/>
                </a:cubicBezTo>
                <a:lnTo>
                  <a:pt x="174084" y="150866"/>
                </a:lnTo>
                <a:cubicBezTo>
                  <a:pt x="174443" y="151946"/>
                  <a:pt x="174802" y="153026"/>
                  <a:pt x="174802" y="154106"/>
                </a:cubicBezTo>
                <a:cubicBezTo>
                  <a:pt x="174802" y="165265"/>
                  <a:pt x="165464" y="174265"/>
                  <a:pt x="154690" y="174265"/>
                </a:cubicBezTo>
                <a:cubicBezTo>
                  <a:pt x="143557" y="174265"/>
                  <a:pt x="134937" y="165265"/>
                  <a:pt x="134937" y="154106"/>
                </a:cubicBezTo>
                <a:cubicBezTo>
                  <a:pt x="134937" y="144746"/>
                  <a:pt x="141402" y="137186"/>
                  <a:pt x="150021" y="135026"/>
                </a:cubicBezTo>
                <a:lnTo>
                  <a:pt x="150021" y="82468"/>
                </a:lnTo>
                <a:cubicBezTo>
                  <a:pt x="150021" y="79948"/>
                  <a:pt x="152176" y="77788"/>
                  <a:pt x="154690" y="77788"/>
                </a:cubicBezTo>
                <a:close/>
                <a:moveTo>
                  <a:pt x="154781" y="0"/>
                </a:moveTo>
                <a:cubicBezTo>
                  <a:pt x="239893" y="0"/>
                  <a:pt x="309203" y="69310"/>
                  <a:pt x="309203" y="154423"/>
                </a:cubicBezTo>
                <a:lnTo>
                  <a:pt x="309203" y="184230"/>
                </a:lnTo>
                <a:cubicBezTo>
                  <a:pt x="309203" y="187103"/>
                  <a:pt x="307048" y="189257"/>
                  <a:pt x="304535" y="189257"/>
                </a:cubicBezTo>
                <a:lnTo>
                  <a:pt x="299866" y="189257"/>
                </a:lnTo>
                <a:lnTo>
                  <a:pt x="299866" y="214755"/>
                </a:lnTo>
                <a:cubicBezTo>
                  <a:pt x="299866" y="217269"/>
                  <a:pt x="298070" y="219424"/>
                  <a:pt x="295557" y="219424"/>
                </a:cubicBezTo>
                <a:lnTo>
                  <a:pt x="290529" y="219424"/>
                </a:lnTo>
                <a:lnTo>
                  <a:pt x="290529" y="239894"/>
                </a:lnTo>
                <a:lnTo>
                  <a:pt x="299866" y="239894"/>
                </a:lnTo>
                <a:cubicBezTo>
                  <a:pt x="302739" y="239894"/>
                  <a:pt x="304535" y="241689"/>
                  <a:pt x="304535" y="244562"/>
                </a:cubicBezTo>
                <a:lnTo>
                  <a:pt x="304535" y="274369"/>
                </a:lnTo>
                <a:cubicBezTo>
                  <a:pt x="304535" y="277242"/>
                  <a:pt x="302739" y="279038"/>
                  <a:pt x="299866" y="279038"/>
                </a:cubicBezTo>
                <a:lnTo>
                  <a:pt x="295557" y="279038"/>
                </a:lnTo>
                <a:lnTo>
                  <a:pt x="295557" y="304535"/>
                </a:lnTo>
                <a:cubicBezTo>
                  <a:pt x="295557" y="307049"/>
                  <a:pt x="293402" y="309204"/>
                  <a:pt x="290529" y="309204"/>
                </a:cubicBezTo>
                <a:lnTo>
                  <a:pt x="217268" y="309204"/>
                </a:lnTo>
                <a:cubicBezTo>
                  <a:pt x="214754" y="309204"/>
                  <a:pt x="212600" y="307049"/>
                  <a:pt x="212600" y="304535"/>
                </a:cubicBezTo>
                <a:lnTo>
                  <a:pt x="212600" y="274369"/>
                </a:lnTo>
                <a:cubicBezTo>
                  <a:pt x="212600" y="271855"/>
                  <a:pt x="214754" y="270060"/>
                  <a:pt x="217268" y="270060"/>
                </a:cubicBezTo>
                <a:lnTo>
                  <a:pt x="221937" y="270060"/>
                </a:lnTo>
                <a:lnTo>
                  <a:pt x="221937" y="249231"/>
                </a:lnTo>
                <a:lnTo>
                  <a:pt x="212600" y="249231"/>
                </a:lnTo>
                <a:cubicBezTo>
                  <a:pt x="210086" y="249231"/>
                  <a:pt x="207931" y="247076"/>
                  <a:pt x="207931" y="244562"/>
                </a:cubicBezTo>
                <a:lnTo>
                  <a:pt x="207931" y="214755"/>
                </a:lnTo>
                <a:cubicBezTo>
                  <a:pt x="207931" y="211882"/>
                  <a:pt x="210086" y="209727"/>
                  <a:pt x="212600" y="209727"/>
                </a:cubicBezTo>
                <a:lnTo>
                  <a:pt x="217268" y="209727"/>
                </a:lnTo>
                <a:lnTo>
                  <a:pt x="217268" y="184230"/>
                </a:lnTo>
                <a:cubicBezTo>
                  <a:pt x="217268" y="182075"/>
                  <a:pt x="219064" y="179920"/>
                  <a:pt x="221937" y="179920"/>
                </a:cubicBezTo>
                <a:lnTo>
                  <a:pt x="226605" y="179920"/>
                </a:lnTo>
                <a:lnTo>
                  <a:pt x="226605" y="154423"/>
                </a:lnTo>
                <a:cubicBezTo>
                  <a:pt x="226605" y="151909"/>
                  <a:pt x="228760" y="149754"/>
                  <a:pt x="231274" y="149754"/>
                </a:cubicBezTo>
                <a:lnTo>
                  <a:pt x="299866" y="149754"/>
                </a:lnTo>
                <a:cubicBezTo>
                  <a:pt x="299148" y="126770"/>
                  <a:pt x="293043" y="105223"/>
                  <a:pt x="282628" y="85830"/>
                </a:cubicBezTo>
                <a:lnTo>
                  <a:pt x="266468" y="95527"/>
                </a:lnTo>
                <a:cubicBezTo>
                  <a:pt x="265750" y="95886"/>
                  <a:pt x="265031" y="96245"/>
                  <a:pt x="263954" y="96245"/>
                </a:cubicBezTo>
                <a:cubicBezTo>
                  <a:pt x="262517" y="96245"/>
                  <a:pt x="261081" y="95167"/>
                  <a:pt x="260004" y="93731"/>
                </a:cubicBezTo>
                <a:cubicBezTo>
                  <a:pt x="258567" y="91576"/>
                  <a:pt x="259644" y="88703"/>
                  <a:pt x="261799" y="87626"/>
                </a:cubicBezTo>
                <a:lnTo>
                  <a:pt x="277960" y="77930"/>
                </a:lnTo>
                <a:cubicBezTo>
                  <a:pt x="266109" y="58896"/>
                  <a:pt x="250307" y="43094"/>
                  <a:pt x="231274" y="31243"/>
                </a:cubicBezTo>
                <a:lnTo>
                  <a:pt x="221937" y="47763"/>
                </a:lnTo>
                <a:cubicBezTo>
                  <a:pt x="221219" y="49200"/>
                  <a:pt x="219423" y="49918"/>
                  <a:pt x="217986" y="49918"/>
                </a:cubicBezTo>
                <a:cubicBezTo>
                  <a:pt x="217268" y="49918"/>
                  <a:pt x="216191" y="49559"/>
                  <a:pt x="215473" y="49200"/>
                </a:cubicBezTo>
                <a:cubicBezTo>
                  <a:pt x="213318" y="48122"/>
                  <a:pt x="212600" y="44890"/>
                  <a:pt x="213677" y="42735"/>
                </a:cubicBezTo>
                <a:lnTo>
                  <a:pt x="223373" y="26575"/>
                </a:lnTo>
                <a:cubicBezTo>
                  <a:pt x="203981" y="16160"/>
                  <a:pt x="182434" y="10055"/>
                  <a:pt x="159450" y="9337"/>
                </a:cubicBezTo>
                <a:lnTo>
                  <a:pt x="159450" y="28011"/>
                </a:lnTo>
                <a:cubicBezTo>
                  <a:pt x="159450" y="30884"/>
                  <a:pt x="157295" y="33039"/>
                  <a:pt x="154781" y="33039"/>
                </a:cubicBezTo>
                <a:cubicBezTo>
                  <a:pt x="152267" y="33039"/>
                  <a:pt x="150113" y="30884"/>
                  <a:pt x="150113" y="28011"/>
                </a:cubicBezTo>
                <a:lnTo>
                  <a:pt x="150113" y="9337"/>
                </a:lnTo>
                <a:cubicBezTo>
                  <a:pt x="127128" y="10055"/>
                  <a:pt x="105222" y="16160"/>
                  <a:pt x="86189" y="26575"/>
                </a:cubicBezTo>
                <a:lnTo>
                  <a:pt x="95526" y="42735"/>
                </a:lnTo>
                <a:cubicBezTo>
                  <a:pt x="96962" y="44890"/>
                  <a:pt x="95885" y="48122"/>
                  <a:pt x="94089" y="49200"/>
                </a:cubicBezTo>
                <a:cubicBezTo>
                  <a:pt x="93012" y="49559"/>
                  <a:pt x="92294" y="49918"/>
                  <a:pt x="91576" y="49918"/>
                </a:cubicBezTo>
                <a:cubicBezTo>
                  <a:pt x="89780" y="49918"/>
                  <a:pt x="88343" y="49200"/>
                  <a:pt x="87625" y="47763"/>
                </a:cubicBezTo>
                <a:lnTo>
                  <a:pt x="77929" y="31243"/>
                </a:lnTo>
                <a:cubicBezTo>
                  <a:pt x="59255" y="43094"/>
                  <a:pt x="43094" y="58896"/>
                  <a:pt x="31602" y="77930"/>
                </a:cubicBezTo>
                <a:lnTo>
                  <a:pt x="47763" y="87626"/>
                </a:lnTo>
                <a:cubicBezTo>
                  <a:pt x="49918" y="88703"/>
                  <a:pt x="50636" y="91576"/>
                  <a:pt x="49558" y="93731"/>
                </a:cubicBezTo>
                <a:cubicBezTo>
                  <a:pt x="48481" y="95167"/>
                  <a:pt x="47045" y="96245"/>
                  <a:pt x="45249" y="96245"/>
                </a:cubicBezTo>
                <a:cubicBezTo>
                  <a:pt x="44531" y="96245"/>
                  <a:pt x="43812" y="95886"/>
                  <a:pt x="42735" y="95527"/>
                </a:cubicBezTo>
                <a:lnTo>
                  <a:pt x="26575" y="85830"/>
                </a:lnTo>
                <a:cubicBezTo>
                  <a:pt x="16519" y="105223"/>
                  <a:pt x="10414" y="126770"/>
                  <a:pt x="9696" y="149754"/>
                </a:cubicBezTo>
                <a:lnTo>
                  <a:pt x="28370" y="149754"/>
                </a:lnTo>
                <a:cubicBezTo>
                  <a:pt x="30884" y="149754"/>
                  <a:pt x="33398" y="151909"/>
                  <a:pt x="33398" y="154423"/>
                </a:cubicBezTo>
                <a:cubicBezTo>
                  <a:pt x="33398" y="157295"/>
                  <a:pt x="30884" y="159091"/>
                  <a:pt x="28370" y="159091"/>
                </a:cubicBezTo>
                <a:lnTo>
                  <a:pt x="9696" y="159091"/>
                </a:lnTo>
                <a:cubicBezTo>
                  <a:pt x="9696" y="165914"/>
                  <a:pt x="10773" y="173097"/>
                  <a:pt x="11851" y="179920"/>
                </a:cubicBezTo>
                <a:lnTo>
                  <a:pt x="78288" y="179920"/>
                </a:lnTo>
                <a:cubicBezTo>
                  <a:pt x="80802" y="179920"/>
                  <a:pt x="82957" y="182075"/>
                  <a:pt x="82957" y="184230"/>
                </a:cubicBezTo>
                <a:lnTo>
                  <a:pt x="82957" y="209727"/>
                </a:lnTo>
                <a:lnTo>
                  <a:pt x="87625" y="209727"/>
                </a:lnTo>
                <a:cubicBezTo>
                  <a:pt x="90139" y="209727"/>
                  <a:pt x="92294" y="211882"/>
                  <a:pt x="92294" y="214755"/>
                </a:cubicBezTo>
                <a:lnTo>
                  <a:pt x="92294" y="244562"/>
                </a:lnTo>
                <a:cubicBezTo>
                  <a:pt x="92294" y="247076"/>
                  <a:pt x="90139" y="249231"/>
                  <a:pt x="87625" y="249231"/>
                </a:cubicBezTo>
                <a:lnTo>
                  <a:pt x="82957" y="249231"/>
                </a:lnTo>
                <a:lnTo>
                  <a:pt x="82957" y="270060"/>
                </a:lnTo>
                <a:lnTo>
                  <a:pt x="92294" y="270060"/>
                </a:lnTo>
                <a:cubicBezTo>
                  <a:pt x="95167" y="270060"/>
                  <a:pt x="96962" y="271855"/>
                  <a:pt x="96962" y="274369"/>
                </a:cubicBezTo>
                <a:lnTo>
                  <a:pt x="96962" y="304535"/>
                </a:lnTo>
                <a:cubicBezTo>
                  <a:pt x="96962" y="307049"/>
                  <a:pt x="95167" y="309204"/>
                  <a:pt x="92294" y="309204"/>
                </a:cubicBezTo>
                <a:lnTo>
                  <a:pt x="19033" y="309204"/>
                </a:lnTo>
                <a:cubicBezTo>
                  <a:pt x="16160" y="309204"/>
                  <a:pt x="14365" y="307049"/>
                  <a:pt x="14365" y="304535"/>
                </a:cubicBezTo>
                <a:lnTo>
                  <a:pt x="14365" y="279038"/>
                </a:lnTo>
                <a:lnTo>
                  <a:pt x="4668" y="279038"/>
                </a:lnTo>
                <a:cubicBezTo>
                  <a:pt x="2154" y="279038"/>
                  <a:pt x="0" y="277242"/>
                  <a:pt x="0" y="274369"/>
                </a:cubicBezTo>
                <a:lnTo>
                  <a:pt x="0" y="244562"/>
                </a:lnTo>
                <a:cubicBezTo>
                  <a:pt x="0" y="241689"/>
                  <a:pt x="2154" y="239894"/>
                  <a:pt x="4668" y="239894"/>
                </a:cubicBezTo>
                <a:lnTo>
                  <a:pt x="9696" y="239894"/>
                </a:lnTo>
                <a:lnTo>
                  <a:pt x="9696" y="219424"/>
                </a:lnTo>
                <a:lnTo>
                  <a:pt x="4668" y="219424"/>
                </a:lnTo>
                <a:cubicBezTo>
                  <a:pt x="2154" y="219424"/>
                  <a:pt x="0" y="217269"/>
                  <a:pt x="0" y="214755"/>
                </a:cubicBezTo>
                <a:lnTo>
                  <a:pt x="0" y="184230"/>
                </a:lnTo>
                <a:cubicBezTo>
                  <a:pt x="0" y="183152"/>
                  <a:pt x="1077" y="181357"/>
                  <a:pt x="2514" y="180638"/>
                </a:cubicBezTo>
                <a:cubicBezTo>
                  <a:pt x="1077" y="172019"/>
                  <a:pt x="0" y="163401"/>
                  <a:pt x="0" y="154423"/>
                </a:cubicBezTo>
                <a:cubicBezTo>
                  <a:pt x="0" y="69310"/>
                  <a:pt x="69669" y="0"/>
                  <a:pt x="154781" y="0"/>
                </a:cubicBezTo>
                <a:close/>
              </a:path>
            </a:pathLst>
          </a:custGeom>
          <a:solidFill>
            <a:schemeClr val="accent5"/>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3780105597"/>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E44283A4-FD96-164D-BC32-F78BCA4C6CD3}"/>
              </a:ext>
            </a:extLst>
          </p:cNvPr>
          <p:cNvSpPr txBox="1"/>
          <p:nvPr/>
        </p:nvSpPr>
        <p:spPr>
          <a:xfrm>
            <a:off x="2072315" y="306186"/>
            <a:ext cx="804739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COLLABORATIVE PROJECT MANAGEMENT</a:t>
            </a:r>
          </a:p>
        </p:txBody>
      </p:sp>
      <p:sp>
        <p:nvSpPr>
          <p:cNvPr id="3" name="TextBox 2">
            <a:extLst>
              <a:ext uri="{FF2B5EF4-FFF2-40B4-BE49-F238E27FC236}">
                <a16:creationId xmlns:a16="http://schemas.microsoft.com/office/drawing/2014/main" id="{50CB50FB-444C-7648-950F-841FE0017C21}"/>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TextBox 3">
            <a:extLst>
              <a:ext uri="{FF2B5EF4-FFF2-40B4-BE49-F238E27FC236}">
                <a16:creationId xmlns:a16="http://schemas.microsoft.com/office/drawing/2014/main" id="{2B4BF86E-5F2C-FB4C-B820-7F2EBB760C88}"/>
              </a:ext>
            </a:extLst>
          </p:cNvPr>
          <p:cNvSpPr txBox="1"/>
          <p:nvPr/>
        </p:nvSpPr>
        <p:spPr>
          <a:xfrm>
            <a:off x="2526620" y="1829783"/>
            <a:ext cx="1292341" cy="584775"/>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PROJECT</a:t>
            </a:r>
          </a:p>
          <a:p>
            <a:pPr algn="r"/>
            <a:r>
              <a:rPr lang="en-US" sz="1600" b="1" dirty="0">
                <a:solidFill>
                  <a:schemeClr val="tx2"/>
                </a:solidFill>
                <a:latin typeface="Poppins" pitchFamily="2" charset="77"/>
                <a:ea typeface="League Spartan" charset="0"/>
                <a:cs typeface="Poppins" pitchFamily="2" charset="77"/>
              </a:rPr>
              <a:t>INITIATION</a:t>
            </a:r>
          </a:p>
        </p:txBody>
      </p:sp>
      <p:sp>
        <p:nvSpPr>
          <p:cNvPr id="5" name="TextBox 4">
            <a:extLst>
              <a:ext uri="{FF2B5EF4-FFF2-40B4-BE49-F238E27FC236}">
                <a16:creationId xmlns:a16="http://schemas.microsoft.com/office/drawing/2014/main" id="{5C52C73B-28BF-CF49-BEDE-CF13CA3E4020}"/>
              </a:ext>
            </a:extLst>
          </p:cNvPr>
          <p:cNvSpPr txBox="1"/>
          <p:nvPr/>
        </p:nvSpPr>
        <p:spPr>
          <a:xfrm>
            <a:off x="2488147" y="3084687"/>
            <a:ext cx="1330814" cy="584775"/>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PROJECT</a:t>
            </a:r>
          </a:p>
          <a:p>
            <a:pPr algn="r"/>
            <a:r>
              <a:rPr lang="en-US" sz="1600" b="1" dirty="0">
                <a:solidFill>
                  <a:schemeClr val="tx2"/>
                </a:solidFill>
                <a:latin typeface="Poppins" pitchFamily="2" charset="77"/>
                <a:ea typeface="League Spartan" charset="0"/>
                <a:cs typeface="Poppins" pitchFamily="2" charset="77"/>
              </a:rPr>
              <a:t>DEFINITION</a:t>
            </a:r>
          </a:p>
        </p:txBody>
      </p:sp>
      <p:sp>
        <p:nvSpPr>
          <p:cNvPr id="6" name="TextBox 5">
            <a:extLst>
              <a:ext uri="{FF2B5EF4-FFF2-40B4-BE49-F238E27FC236}">
                <a16:creationId xmlns:a16="http://schemas.microsoft.com/office/drawing/2014/main" id="{D18F662F-5478-744D-AE03-5252DDA3F5E6}"/>
              </a:ext>
            </a:extLst>
          </p:cNvPr>
          <p:cNvSpPr txBox="1"/>
          <p:nvPr/>
        </p:nvSpPr>
        <p:spPr>
          <a:xfrm>
            <a:off x="2577916" y="4339591"/>
            <a:ext cx="1241045" cy="584775"/>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PROJECT</a:t>
            </a:r>
          </a:p>
          <a:p>
            <a:pPr algn="r"/>
            <a:r>
              <a:rPr lang="en-US" sz="1600" b="1" dirty="0">
                <a:solidFill>
                  <a:schemeClr val="tx2"/>
                </a:solidFill>
                <a:latin typeface="Poppins" pitchFamily="2" charset="77"/>
                <a:ea typeface="League Spartan" charset="0"/>
                <a:cs typeface="Poppins" pitchFamily="2" charset="77"/>
              </a:rPr>
              <a:t>PLANNING</a:t>
            </a:r>
          </a:p>
        </p:txBody>
      </p:sp>
      <p:sp>
        <p:nvSpPr>
          <p:cNvPr id="7" name="TextBox 6">
            <a:extLst>
              <a:ext uri="{FF2B5EF4-FFF2-40B4-BE49-F238E27FC236}">
                <a16:creationId xmlns:a16="http://schemas.microsoft.com/office/drawing/2014/main" id="{9F6DC30C-B8B0-8545-8575-2B30D47BB76D}"/>
              </a:ext>
            </a:extLst>
          </p:cNvPr>
          <p:cNvSpPr txBox="1"/>
          <p:nvPr/>
        </p:nvSpPr>
        <p:spPr>
          <a:xfrm>
            <a:off x="1822901" y="5594495"/>
            <a:ext cx="1996060" cy="584775"/>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PROJECT</a:t>
            </a:r>
          </a:p>
          <a:p>
            <a:pPr algn="r"/>
            <a:r>
              <a:rPr lang="en-US" sz="1600" b="1" dirty="0">
                <a:solidFill>
                  <a:schemeClr val="tx2"/>
                </a:solidFill>
                <a:latin typeface="Poppins" pitchFamily="2" charset="77"/>
                <a:ea typeface="League Spartan" charset="0"/>
                <a:cs typeface="Poppins" pitchFamily="2" charset="77"/>
              </a:rPr>
              <a:t>IMPLEMENTATION</a:t>
            </a:r>
          </a:p>
        </p:txBody>
      </p:sp>
      <p:grpSp>
        <p:nvGrpSpPr>
          <p:cNvPr id="113" name="Group 112">
            <a:extLst>
              <a:ext uri="{FF2B5EF4-FFF2-40B4-BE49-F238E27FC236}">
                <a16:creationId xmlns:a16="http://schemas.microsoft.com/office/drawing/2014/main" id="{F8E310DE-328C-0F44-BBB0-A0C602D5D52C}"/>
              </a:ext>
            </a:extLst>
          </p:cNvPr>
          <p:cNvGrpSpPr/>
          <p:nvPr/>
        </p:nvGrpSpPr>
        <p:grpSpPr>
          <a:xfrm>
            <a:off x="4298763" y="1553671"/>
            <a:ext cx="5989825" cy="1136999"/>
            <a:chOff x="8594350" y="3107341"/>
            <a:chExt cx="11979650" cy="2273997"/>
          </a:xfrm>
        </p:grpSpPr>
        <p:sp>
          <p:nvSpPr>
            <p:cNvPr id="16" name="Oval 15">
              <a:extLst>
                <a:ext uri="{FF2B5EF4-FFF2-40B4-BE49-F238E27FC236}">
                  <a16:creationId xmlns:a16="http://schemas.microsoft.com/office/drawing/2014/main" id="{46EE29C2-1219-2445-A835-809128088D00}"/>
                </a:ext>
              </a:extLst>
            </p:cNvPr>
            <p:cNvSpPr/>
            <p:nvPr/>
          </p:nvSpPr>
          <p:spPr>
            <a:xfrm>
              <a:off x="18300002" y="3107341"/>
              <a:ext cx="2273998" cy="2273997"/>
            </a:xfrm>
            <a:prstGeom prst="ellipse">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Oval 16">
              <a:extLst>
                <a:ext uri="{FF2B5EF4-FFF2-40B4-BE49-F238E27FC236}">
                  <a16:creationId xmlns:a16="http://schemas.microsoft.com/office/drawing/2014/main" id="{BDF95A23-A762-F54B-93D3-074B913D0E09}"/>
                </a:ext>
              </a:extLst>
            </p:cNvPr>
            <p:cNvSpPr/>
            <p:nvPr/>
          </p:nvSpPr>
          <p:spPr>
            <a:xfrm>
              <a:off x="18403366" y="3210705"/>
              <a:ext cx="2067271" cy="2067270"/>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Teardrop 13">
              <a:extLst>
                <a:ext uri="{FF2B5EF4-FFF2-40B4-BE49-F238E27FC236}">
                  <a16:creationId xmlns:a16="http://schemas.microsoft.com/office/drawing/2014/main" id="{29FC40E9-D2CE-5F4A-976B-D1672B067243}"/>
                </a:ext>
              </a:extLst>
            </p:cNvPr>
            <p:cNvSpPr/>
            <p:nvPr/>
          </p:nvSpPr>
          <p:spPr>
            <a:xfrm rot="2700000">
              <a:off x="15876927" y="3107341"/>
              <a:ext cx="2273997" cy="2273998"/>
            </a:xfrm>
            <a:prstGeom prst="teardrop">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Oval 14">
              <a:extLst>
                <a:ext uri="{FF2B5EF4-FFF2-40B4-BE49-F238E27FC236}">
                  <a16:creationId xmlns:a16="http://schemas.microsoft.com/office/drawing/2014/main" id="{BF6D3D53-0281-C147-9441-773CC4062E3C}"/>
                </a:ext>
              </a:extLst>
            </p:cNvPr>
            <p:cNvSpPr/>
            <p:nvPr/>
          </p:nvSpPr>
          <p:spPr>
            <a:xfrm>
              <a:off x="15980291" y="3210705"/>
              <a:ext cx="2067271" cy="2067270"/>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Teardrop 11">
              <a:extLst>
                <a:ext uri="{FF2B5EF4-FFF2-40B4-BE49-F238E27FC236}">
                  <a16:creationId xmlns:a16="http://schemas.microsoft.com/office/drawing/2014/main" id="{7CE8530D-CB6A-F64B-8B04-C7E52B4D5A41}"/>
                </a:ext>
              </a:extLst>
            </p:cNvPr>
            <p:cNvSpPr/>
            <p:nvPr/>
          </p:nvSpPr>
          <p:spPr>
            <a:xfrm rot="2700000">
              <a:off x="13447177" y="3107341"/>
              <a:ext cx="2273997" cy="2273998"/>
            </a:xfrm>
            <a:prstGeom prst="teardrop">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Oval 12">
              <a:extLst>
                <a:ext uri="{FF2B5EF4-FFF2-40B4-BE49-F238E27FC236}">
                  <a16:creationId xmlns:a16="http://schemas.microsoft.com/office/drawing/2014/main" id="{3F2A7C21-3F2E-EC4D-9C82-7CBD36B6B888}"/>
                </a:ext>
              </a:extLst>
            </p:cNvPr>
            <p:cNvSpPr/>
            <p:nvPr/>
          </p:nvSpPr>
          <p:spPr>
            <a:xfrm>
              <a:off x="13550540" y="3210705"/>
              <a:ext cx="2067271" cy="2067270"/>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Teardrop 9">
              <a:extLst>
                <a:ext uri="{FF2B5EF4-FFF2-40B4-BE49-F238E27FC236}">
                  <a16:creationId xmlns:a16="http://schemas.microsoft.com/office/drawing/2014/main" id="{125460A3-E4B1-F145-B35F-7396386AC0FC}"/>
                </a:ext>
              </a:extLst>
            </p:cNvPr>
            <p:cNvSpPr/>
            <p:nvPr/>
          </p:nvSpPr>
          <p:spPr>
            <a:xfrm rot="2700000">
              <a:off x="11017426" y="3107341"/>
              <a:ext cx="2273997" cy="2273998"/>
            </a:xfrm>
            <a:prstGeom prst="teardrop">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Oval 10">
              <a:extLst>
                <a:ext uri="{FF2B5EF4-FFF2-40B4-BE49-F238E27FC236}">
                  <a16:creationId xmlns:a16="http://schemas.microsoft.com/office/drawing/2014/main" id="{3B2716E0-F243-6D44-BEFE-7491644C77B0}"/>
                </a:ext>
              </a:extLst>
            </p:cNvPr>
            <p:cNvSpPr/>
            <p:nvPr/>
          </p:nvSpPr>
          <p:spPr>
            <a:xfrm>
              <a:off x="11120789" y="3210705"/>
              <a:ext cx="2067271" cy="2067270"/>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Teardrop 7">
              <a:extLst>
                <a:ext uri="{FF2B5EF4-FFF2-40B4-BE49-F238E27FC236}">
                  <a16:creationId xmlns:a16="http://schemas.microsoft.com/office/drawing/2014/main" id="{6F2E652F-40F5-0D47-9726-3A21DB0146A8}"/>
                </a:ext>
              </a:extLst>
            </p:cNvPr>
            <p:cNvSpPr/>
            <p:nvPr/>
          </p:nvSpPr>
          <p:spPr>
            <a:xfrm rot="2700000">
              <a:off x="8594350" y="3107341"/>
              <a:ext cx="2273997" cy="2273998"/>
            </a:xfrm>
            <a:prstGeom prst="teardrop">
              <a:avLst/>
            </a:prstGeom>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Oval 8">
              <a:extLst>
                <a:ext uri="{FF2B5EF4-FFF2-40B4-BE49-F238E27FC236}">
                  <a16:creationId xmlns:a16="http://schemas.microsoft.com/office/drawing/2014/main" id="{905BD113-FA47-B842-B8C1-793A85C46B82}"/>
                </a:ext>
              </a:extLst>
            </p:cNvPr>
            <p:cNvSpPr/>
            <p:nvPr/>
          </p:nvSpPr>
          <p:spPr>
            <a:xfrm>
              <a:off x="8697714" y="3210705"/>
              <a:ext cx="2067271" cy="2067270"/>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8" name="Subtitle 2">
              <a:extLst>
                <a:ext uri="{FF2B5EF4-FFF2-40B4-BE49-F238E27FC236}">
                  <a16:creationId xmlns:a16="http://schemas.microsoft.com/office/drawing/2014/main" id="{D1832AB5-F97A-AF40-8CAC-D2874D0CC337}"/>
                </a:ext>
              </a:extLst>
            </p:cNvPr>
            <p:cNvSpPr txBox="1">
              <a:spLocks/>
            </p:cNvSpPr>
            <p:nvPr/>
          </p:nvSpPr>
          <p:spPr>
            <a:xfrm>
              <a:off x="8869450" y="4044285"/>
              <a:ext cx="1725242" cy="40011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Identify need</a:t>
              </a:r>
            </a:p>
          </p:txBody>
        </p:sp>
        <p:sp>
          <p:nvSpPr>
            <p:cNvPr id="109" name="Subtitle 2">
              <a:extLst>
                <a:ext uri="{FF2B5EF4-FFF2-40B4-BE49-F238E27FC236}">
                  <a16:creationId xmlns:a16="http://schemas.microsoft.com/office/drawing/2014/main" id="{98ED8DFF-CEC1-694B-A49B-3725F3E0738A}"/>
                </a:ext>
              </a:extLst>
            </p:cNvPr>
            <p:cNvSpPr txBox="1">
              <a:spLocks/>
            </p:cNvSpPr>
            <p:nvPr/>
          </p:nvSpPr>
          <p:spPr>
            <a:xfrm>
              <a:off x="11291804" y="3736509"/>
              <a:ext cx="1725242" cy="101566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Estimate costs &amp; benefits</a:t>
              </a:r>
            </a:p>
          </p:txBody>
        </p:sp>
        <p:sp>
          <p:nvSpPr>
            <p:cNvPr id="110" name="Subtitle 2">
              <a:extLst>
                <a:ext uri="{FF2B5EF4-FFF2-40B4-BE49-F238E27FC236}">
                  <a16:creationId xmlns:a16="http://schemas.microsoft.com/office/drawing/2014/main" id="{589DEC98-4DB8-8F42-B817-F24622119510}"/>
                </a:ext>
              </a:extLst>
            </p:cNvPr>
            <p:cNvSpPr txBox="1">
              <a:spLocks/>
            </p:cNvSpPr>
            <p:nvPr/>
          </p:nvSpPr>
          <p:spPr>
            <a:xfrm>
              <a:off x="13721274" y="4044285"/>
              <a:ext cx="1725242" cy="40011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Assess risks</a:t>
              </a:r>
            </a:p>
          </p:txBody>
        </p:sp>
        <p:sp>
          <p:nvSpPr>
            <p:cNvPr id="111" name="Subtitle 2">
              <a:extLst>
                <a:ext uri="{FF2B5EF4-FFF2-40B4-BE49-F238E27FC236}">
                  <a16:creationId xmlns:a16="http://schemas.microsoft.com/office/drawing/2014/main" id="{9870FC6E-0D66-7C4F-9765-5A402275DE60}"/>
                </a:ext>
              </a:extLst>
            </p:cNvPr>
            <p:cNvSpPr txBox="1">
              <a:spLocks/>
            </p:cNvSpPr>
            <p:nvPr/>
          </p:nvSpPr>
          <p:spPr>
            <a:xfrm>
              <a:off x="16151864" y="3890397"/>
              <a:ext cx="1725242" cy="70788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Prioritize the project</a:t>
              </a:r>
            </a:p>
          </p:txBody>
        </p:sp>
        <p:sp>
          <p:nvSpPr>
            <p:cNvPr id="112" name="Subtitle 2">
              <a:extLst>
                <a:ext uri="{FF2B5EF4-FFF2-40B4-BE49-F238E27FC236}">
                  <a16:creationId xmlns:a16="http://schemas.microsoft.com/office/drawing/2014/main" id="{957055BA-0908-7D49-A6A7-4714EA9C8A5F}"/>
                </a:ext>
              </a:extLst>
            </p:cNvPr>
            <p:cNvSpPr txBox="1">
              <a:spLocks/>
            </p:cNvSpPr>
            <p:nvPr/>
          </p:nvSpPr>
          <p:spPr>
            <a:xfrm>
              <a:off x="18574218" y="3890397"/>
              <a:ext cx="1725242" cy="70788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Select leadership</a:t>
              </a:r>
            </a:p>
          </p:txBody>
        </p:sp>
      </p:grpSp>
      <p:grpSp>
        <p:nvGrpSpPr>
          <p:cNvPr id="114" name="Group 113">
            <a:extLst>
              <a:ext uri="{FF2B5EF4-FFF2-40B4-BE49-F238E27FC236}">
                <a16:creationId xmlns:a16="http://schemas.microsoft.com/office/drawing/2014/main" id="{D06A2CEA-D05E-2E45-BD46-521116065BE8}"/>
              </a:ext>
            </a:extLst>
          </p:cNvPr>
          <p:cNvGrpSpPr/>
          <p:nvPr/>
        </p:nvGrpSpPr>
        <p:grpSpPr>
          <a:xfrm>
            <a:off x="4298763" y="2808575"/>
            <a:ext cx="5989825" cy="1136999"/>
            <a:chOff x="8594350" y="3107341"/>
            <a:chExt cx="11979650" cy="2273997"/>
          </a:xfrm>
        </p:grpSpPr>
        <p:sp>
          <p:nvSpPr>
            <p:cNvPr id="115" name="Oval 114">
              <a:extLst>
                <a:ext uri="{FF2B5EF4-FFF2-40B4-BE49-F238E27FC236}">
                  <a16:creationId xmlns:a16="http://schemas.microsoft.com/office/drawing/2014/main" id="{44D11FE3-0B29-C04D-A116-602A2BF3137B}"/>
                </a:ext>
              </a:extLst>
            </p:cNvPr>
            <p:cNvSpPr/>
            <p:nvPr/>
          </p:nvSpPr>
          <p:spPr>
            <a:xfrm>
              <a:off x="18300002" y="3107341"/>
              <a:ext cx="2273998" cy="2273997"/>
            </a:xfrm>
            <a:prstGeom prst="ellipse">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6" name="Oval 115">
              <a:extLst>
                <a:ext uri="{FF2B5EF4-FFF2-40B4-BE49-F238E27FC236}">
                  <a16:creationId xmlns:a16="http://schemas.microsoft.com/office/drawing/2014/main" id="{5CFD4CB6-B4A0-7147-9A01-8D56C084265D}"/>
                </a:ext>
              </a:extLst>
            </p:cNvPr>
            <p:cNvSpPr/>
            <p:nvPr/>
          </p:nvSpPr>
          <p:spPr>
            <a:xfrm>
              <a:off x="18403366" y="3210705"/>
              <a:ext cx="2067271" cy="2067270"/>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7" name="Teardrop 116">
              <a:extLst>
                <a:ext uri="{FF2B5EF4-FFF2-40B4-BE49-F238E27FC236}">
                  <a16:creationId xmlns:a16="http://schemas.microsoft.com/office/drawing/2014/main" id="{D68A26CF-AD6D-604D-B828-1CD9560E25C9}"/>
                </a:ext>
              </a:extLst>
            </p:cNvPr>
            <p:cNvSpPr/>
            <p:nvPr/>
          </p:nvSpPr>
          <p:spPr>
            <a:xfrm rot="2700000">
              <a:off x="15876927" y="3107341"/>
              <a:ext cx="2273997" cy="2273998"/>
            </a:xfrm>
            <a:prstGeom prst="teardrop">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8" name="Oval 117">
              <a:extLst>
                <a:ext uri="{FF2B5EF4-FFF2-40B4-BE49-F238E27FC236}">
                  <a16:creationId xmlns:a16="http://schemas.microsoft.com/office/drawing/2014/main" id="{2C218C5A-1932-8B4B-A9BF-75516D4FCFDD}"/>
                </a:ext>
              </a:extLst>
            </p:cNvPr>
            <p:cNvSpPr/>
            <p:nvPr/>
          </p:nvSpPr>
          <p:spPr>
            <a:xfrm>
              <a:off x="15980291" y="3210705"/>
              <a:ext cx="2067271" cy="2067270"/>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9" name="Teardrop 118">
              <a:extLst>
                <a:ext uri="{FF2B5EF4-FFF2-40B4-BE49-F238E27FC236}">
                  <a16:creationId xmlns:a16="http://schemas.microsoft.com/office/drawing/2014/main" id="{1FF94E69-D94B-F54A-A07A-598FDB361870}"/>
                </a:ext>
              </a:extLst>
            </p:cNvPr>
            <p:cNvSpPr/>
            <p:nvPr/>
          </p:nvSpPr>
          <p:spPr>
            <a:xfrm rot="2700000">
              <a:off x="13447177" y="3107341"/>
              <a:ext cx="2273997" cy="2273998"/>
            </a:xfrm>
            <a:prstGeom prst="teardrop">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0" name="Oval 119">
              <a:extLst>
                <a:ext uri="{FF2B5EF4-FFF2-40B4-BE49-F238E27FC236}">
                  <a16:creationId xmlns:a16="http://schemas.microsoft.com/office/drawing/2014/main" id="{8A7EEE66-736D-F347-BF2D-8D96000ED601}"/>
                </a:ext>
              </a:extLst>
            </p:cNvPr>
            <p:cNvSpPr/>
            <p:nvPr/>
          </p:nvSpPr>
          <p:spPr>
            <a:xfrm>
              <a:off x="13550540" y="3210705"/>
              <a:ext cx="2067271" cy="2067270"/>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1" name="Teardrop 120">
              <a:extLst>
                <a:ext uri="{FF2B5EF4-FFF2-40B4-BE49-F238E27FC236}">
                  <a16:creationId xmlns:a16="http://schemas.microsoft.com/office/drawing/2014/main" id="{AF2344E6-A1C6-FB42-8FBB-2DFC1F3AED33}"/>
                </a:ext>
              </a:extLst>
            </p:cNvPr>
            <p:cNvSpPr/>
            <p:nvPr/>
          </p:nvSpPr>
          <p:spPr>
            <a:xfrm rot="2700000">
              <a:off x="11017426" y="3107341"/>
              <a:ext cx="2273997" cy="2273998"/>
            </a:xfrm>
            <a:prstGeom prst="teardrop">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2" name="Oval 121">
              <a:extLst>
                <a:ext uri="{FF2B5EF4-FFF2-40B4-BE49-F238E27FC236}">
                  <a16:creationId xmlns:a16="http://schemas.microsoft.com/office/drawing/2014/main" id="{4D445ACD-D37F-E747-88E2-46E9438BA14E}"/>
                </a:ext>
              </a:extLst>
            </p:cNvPr>
            <p:cNvSpPr/>
            <p:nvPr/>
          </p:nvSpPr>
          <p:spPr>
            <a:xfrm>
              <a:off x="11120789" y="3210705"/>
              <a:ext cx="2067271" cy="2067270"/>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3" name="Teardrop 122">
              <a:extLst>
                <a:ext uri="{FF2B5EF4-FFF2-40B4-BE49-F238E27FC236}">
                  <a16:creationId xmlns:a16="http://schemas.microsoft.com/office/drawing/2014/main" id="{37DEF5BE-1AD6-484A-8EAA-D66237B8A449}"/>
                </a:ext>
              </a:extLst>
            </p:cNvPr>
            <p:cNvSpPr/>
            <p:nvPr/>
          </p:nvSpPr>
          <p:spPr>
            <a:xfrm rot="2700000">
              <a:off x="8594350" y="3107341"/>
              <a:ext cx="2273997" cy="2273998"/>
            </a:xfrm>
            <a:prstGeom prst="teardrop">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4" name="Oval 123">
              <a:extLst>
                <a:ext uri="{FF2B5EF4-FFF2-40B4-BE49-F238E27FC236}">
                  <a16:creationId xmlns:a16="http://schemas.microsoft.com/office/drawing/2014/main" id="{9CD26505-34D0-424F-B1F9-5853F5F1D43A}"/>
                </a:ext>
              </a:extLst>
            </p:cNvPr>
            <p:cNvSpPr/>
            <p:nvPr/>
          </p:nvSpPr>
          <p:spPr>
            <a:xfrm>
              <a:off x="8697714" y="3210705"/>
              <a:ext cx="2067271" cy="2067270"/>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5" name="Subtitle 2">
              <a:extLst>
                <a:ext uri="{FF2B5EF4-FFF2-40B4-BE49-F238E27FC236}">
                  <a16:creationId xmlns:a16="http://schemas.microsoft.com/office/drawing/2014/main" id="{2C4CFB71-2F26-9D42-B443-F5D62A1B85C1}"/>
                </a:ext>
              </a:extLst>
            </p:cNvPr>
            <p:cNvSpPr txBox="1">
              <a:spLocks/>
            </p:cNvSpPr>
            <p:nvPr/>
          </p:nvSpPr>
          <p:spPr>
            <a:xfrm>
              <a:off x="8869450" y="3890397"/>
              <a:ext cx="1725242" cy="70788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Identify stakeholders</a:t>
              </a:r>
            </a:p>
          </p:txBody>
        </p:sp>
        <p:sp>
          <p:nvSpPr>
            <p:cNvPr id="126" name="Subtitle 2">
              <a:extLst>
                <a:ext uri="{FF2B5EF4-FFF2-40B4-BE49-F238E27FC236}">
                  <a16:creationId xmlns:a16="http://schemas.microsoft.com/office/drawing/2014/main" id="{5A071A0A-DB4B-0046-9BFF-5784591C9899}"/>
                </a:ext>
              </a:extLst>
            </p:cNvPr>
            <p:cNvSpPr txBox="1">
              <a:spLocks/>
            </p:cNvSpPr>
            <p:nvPr/>
          </p:nvSpPr>
          <p:spPr>
            <a:xfrm>
              <a:off x="11291804" y="4044285"/>
              <a:ext cx="1725242" cy="40011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Write charter</a:t>
              </a:r>
            </a:p>
          </p:txBody>
        </p:sp>
        <p:sp>
          <p:nvSpPr>
            <p:cNvPr id="127" name="Subtitle 2">
              <a:extLst>
                <a:ext uri="{FF2B5EF4-FFF2-40B4-BE49-F238E27FC236}">
                  <a16:creationId xmlns:a16="http://schemas.microsoft.com/office/drawing/2014/main" id="{78631E01-7571-B143-AA59-A9FF19D438FC}"/>
                </a:ext>
              </a:extLst>
            </p:cNvPr>
            <p:cNvSpPr txBox="1">
              <a:spLocks/>
            </p:cNvSpPr>
            <p:nvPr/>
          </p:nvSpPr>
          <p:spPr>
            <a:xfrm>
              <a:off x="13721274" y="3890397"/>
              <a:ext cx="1725242" cy="70788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Target benefits</a:t>
              </a:r>
            </a:p>
          </p:txBody>
        </p:sp>
        <p:sp>
          <p:nvSpPr>
            <p:cNvPr id="128" name="Subtitle 2">
              <a:extLst>
                <a:ext uri="{FF2B5EF4-FFF2-40B4-BE49-F238E27FC236}">
                  <a16:creationId xmlns:a16="http://schemas.microsoft.com/office/drawing/2014/main" id="{CEFF26E0-EB63-A744-BA56-44D3ABF266FB}"/>
                </a:ext>
              </a:extLst>
            </p:cNvPr>
            <p:cNvSpPr txBox="1">
              <a:spLocks/>
            </p:cNvSpPr>
            <p:nvPr/>
          </p:nvSpPr>
          <p:spPr>
            <a:xfrm>
              <a:off x="16151864" y="3582621"/>
              <a:ext cx="1725242" cy="132343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Develop work breakdown structure</a:t>
              </a:r>
            </a:p>
          </p:txBody>
        </p:sp>
        <p:sp>
          <p:nvSpPr>
            <p:cNvPr id="129" name="Subtitle 2">
              <a:extLst>
                <a:ext uri="{FF2B5EF4-FFF2-40B4-BE49-F238E27FC236}">
                  <a16:creationId xmlns:a16="http://schemas.microsoft.com/office/drawing/2014/main" id="{E26E5029-83E1-EA40-ABFD-074EB5CBE70A}"/>
                </a:ext>
              </a:extLst>
            </p:cNvPr>
            <p:cNvSpPr txBox="1">
              <a:spLocks/>
            </p:cNvSpPr>
            <p:nvPr/>
          </p:nvSpPr>
          <p:spPr>
            <a:xfrm>
              <a:off x="18574218" y="3890397"/>
              <a:ext cx="1725242" cy="70788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Define resources</a:t>
              </a:r>
            </a:p>
          </p:txBody>
        </p:sp>
      </p:grpSp>
      <p:grpSp>
        <p:nvGrpSpPr>
          <p:cNvPr id="130" name="Group 129">
            <a:extLst>
              <a:ext uri="{FF2B5EF4-FFF2-40B4-BE49-F238E27FC236}">
                <a16:creationId xmlns:a16="http://schemas.microsoft.com/office/drawing/2014/main" id="{B7FA1B00-AA1E-C345-B6E8-4DD904AA1807}"/>
              </a:ext>
            </a:extLst>
          </p:cNvPr>
          <p:cNvGrpSpPr/>
          <p:nvPr/>
        </p:nvGrpSpPr>
        <p:grpSpPr>
          <a:xfrm>
            <a:off x="4298763" y="4063479"/>
            <a:ext cx="5989825" cy="1136999"/>
            <a:chOff x="8594350" y="3107341"/>
            <a:chExt cx="11979650" cy="2273997"/>
          </a:xfrm>
        </p:grpSpPr>
        <p:sp>
          <p:nvSpPr>
            <p:cNvPr id="131" name="Oval 130">
              <a:extLst>
                <a:ext uri="{FF2B5EF4-FFF2-40B4-BE49-F238E27FC236}">
                  <a16:creationId xmlns:a16="http://schemas.microsoft.com/office/drawing/2014/main" id="{1F0503CB-64E1-774F-9C5A-A95619125AA6}"/>
                </a:ext>
              </a:extLst>
            </p:cNvPr>
            <p:cNvSpPr/>
            <p:nvPr/>
          </p:nvSpPr>
          <p:spPr>
            <a:xfrm>
              <a:off x="18300002" y="3107341"/>
              <a:ext cx="2273998" cy="2273997"/>
            </a:xfrm>
            <a:prstGeom prst="ellipse">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2" name="Oval 131">
              <a:extLst>
                <a:ext uri="{FF2B5EF4-FFF2-40B4-BE49-F238E27FC236}">
                  <a16:creationId xmlns:a16="http://schemas.microsoft.com/office/drawing/2014/main" id="{B2ED0E5B-A56F-8E48-A9F1-BBD85CC47148}"/>
                </a:ext>
              </a:extLst>
            </p:cNvPr>
            <p:cNvSpPr/>
            <p:nvPr/>
          </p:nvSpPr>
          <p:spPr>
            <a:xfrm>
              <a:off x="18403366" y="3210705"/>
              <a:ext cx="2067271" cy="2067270"/>
            </a:xfrm>
            <a:prstGeom prst="ellipse">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3" name="Teardrop 132">
              <a:extLst>
                <a:ext uri="{FF2B5EF4-FFF2-40B4-BE49-F238E27FC236}">
                  <a16:creationId xmlns:a16="http://schemas.microsoft.com/office/drawing/2014/main" id="{39A223D7-3855-AC43-8DE4-59BF4D55A2B7}"/>
                </a:ext>
              </a:extLst>
            </p:cNvPr>
            <p:cNvSpPr/>
            <p:nvPr/>
          </p:nvSpPr>
          <p:spPr>
            <a:xfrm rot="2700000">
              <a:off x="15876927" y="3107341"/>
              <a:ext cx="2273997" cy="2273998"/>
            </a:xfrm>
            <a:prstGeom prst="teardrop">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4" name="Oval 133">
              <a:extLst>
                <a:ext uri="{FF2B5EF4-FFF2-40B4-BE49-F238E27FC236}">
                  <a16:creationId xmlns:a16="http://schemas.microsoft.com/office/drawing/2014/main" id="{DE09F044-D22E-0C4F-848D-B0F9EFB21F4C}"/>
                </a:ext>
              </a:extLst>
            </p:cNvPr>
            <p:cNvSpPr/>
            <p:nvPr/>
          </p:nvSpPr>
          <p:spPr>
            <a:xfrm>
              <a:off x="15980291" y="3210705"/>
              <a:ext cx="2067271" cy="2067270"/>
            </a:xfrm>
            <a:prstGeom prst="ellipse">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5" name="Teardrop 134">
              <a:extLst>
                <a:ext uri="{FF2B5EF4-FFF2-40B4-BE49-F238E27FC236}">
                  <a16:creationId xmlns:a16="http://schemas.microsoft.com/office/drawing/2014/main" id="{16ADD65D-6F92-1340-9CD7-ECFA898B2073}"/>
                </a:ext>
              </a:extLst>
            </p:cNvPr>
            <p:cNvSpPr/>
            <p:nvPr/>
          </p:nvSpPr>
          <p:spPr>
            <a:xfrm rot="2700000">
              <a:off x="13447177" y="3107341"/>
              <a:ext cx="2273997" cy="2273998"/>
            </a:xfrm>
            <a:prstGeom prst="teardrop">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6" name="Oval 135">
              <a:extLst>
                <a:ext uri="{FF2B5EF4-FFF2-40B4-BE49-F238E27FC236}">
                  <a16:creationId xmlns:a16="http://schemas.microsoft.com/office/drawing/2014/main" id="{9D4DB1B3-FE08-5647-9035-C2EFB1E0A023}"/>
                </a:ext>
              </a:extLst>
            </p:cNvPr>
            <p:cNvSpPr/>
            <p:nvPr/>
          </p:nvSpPr>
          <p:spPr>
            <a:xfrm>
              <a:off x="13550540" y="3210705"/>
              <a:ext cx="2067271" cy="2067270"/>
            </a:xfrm>
            <a:prstGeom prst="ellipse">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7" name="Teardrop 136">
              <a:extLst>
                <a:ext uri="{FF2B5EF4-FFF2-40B4-BE49-F238E27FC236}">
                  <a16:creationId xmlns:a16="http://schemas.microsoft.com/office/drawing/2014/main" id="{46C8CD55-CF38-F04B-AC36-11BA30BC2D05}"/>
                </a:ext>
              </a:extLst>
            </p:cNvPr>
            <p:cNvSpPr/>
            <p:nvPr/>
          </p:nvSpPr>
          <p:spPr>
            <a:xfrm rot="2700000">
              <a:off x="11017426" y="3107341"/>
              <a:ext cx="2273997" cy="2273998"/>
            </a:xfrm>
            <a:prstGeom prst="teardrop">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8" name="Oval 137">
              <a:extLst>
                <a:ext uri="{FF2B5EF4-FFF2-40B4-BE49-F238E27FC236}">
                  <a16:creationId xmlns:a16="http://schemas.microsoft.com/office/drawing/2014/main" id="{6996AFCC-71B2-0843-B452-F7E44A3494B5}"/>
                </a:ext>
              </a:extLst>
            </p:cNvPr>
            <p:cNvSpPr/>
            <p:nvPr/>
          </p:nvSpPr>
          <p:spPr>
            <a:xfrm>
              <a:off x="11120789" y="3210705"/>
              <a:ext cx="2067271" cy="2067270"/>
            </a:xfrm>
            <a:prstGeom prst="ellipse">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9" name="Teardrop 138">
              <a:extLst>
                <a:ext uri="{FF2B5EF4-FFF2-40B4-BE49-F238E27FC236}">
                  <a16:creationId xmlns:a16="http://schemas.microsoft.com/office/drawing/2014/main" id="{CD3680F9-C397-C847-BE1F-7D8C48832237}"/>
                </a:ext>
              </a:extLst>
            </p:cNvPr>
            <p:cNvSpPr/>
            <p:nvPr/>
          </p:nvSpPr>
          <p:spPr>
            <a:xfrm rot="2700000">
              <a:off x="8594350" y="3107341"/>
              <a:ext cx="2273997" cy="2273998"/>
            </a:xfrm>
            <a:prstGeom prst="teardrop">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0" name="Oval 139">
              <a:extLst>
                <a:ext uri="{FF2B5EF4-FFF2-40B4-BE49-F238E27FC236}">
                  <a16:creationId xmlns:a16="http://schemas.microsoft.com/office/drawing/2014/main" id="{B41E0D39-CD73-3E48-935C-0677DD3E1D13}"/>
                </a:ext>
              </a:extLst>
            </p:cNvPr>
            <p:cNvSpPr/>
            <p:nvPr/>
          </p:nvSpPr>
          <p:spPr>
            <a:xfrm>
              <a:off x="8697714" y="3210705"/>
              <a:ext cx="2067271" cy="2067270"/>
            </a:xfrm>
            <a:prstGeom prst="ellipse">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1" name="Subtitle 2">
              <a:extLst>
                <a:ext uri="{FF2B5EF4-FFF2-40B4-BE49-F238E27FC236}">
                  <a16:creationId xmlns:a16="http://schemas.microsoft.com/office/drawing/2014/main" id="{DB6664C4-C491-BD48-B9CD-F1278A835CBC}"/>
                </a:ext>
              </a:extLst>
            </p:cNvPr>
            <p:cNvSpPr txBox="1">
              <a:spLocks/>
            </p:cNvSpPr>
            <p:nvPr/>
          </p:nvSpPr>
          <p:spPr>
            <a:xfrm>
              <a:off x="8869450" y="4044285"/>
              <a:ext cx="1725242" cy="40011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Draft plan</a:t>
              </a:r>
            </a:p>
          </p:txBody>
        </p:sp>
        <p:sp>
          <p:nvSpPr>
            <p:cNvPr id="142" name="Subtitle 2">
              <a:extLst>
                <a:ext uri="{FF2B5EF4-FFF2-40B4-BE49-F238E27FC236}">
                  <a16:creationId xmlns:a16="http://schemas.microsoft.com/office/drawing/2014/main" id="{B271819F-F2C6-DC4B-97A8-B810CEDDCF7D}"/>
                </a:ext>
              </a:extLst>
            </p:cNvPr>
            <p:cNvSpPr txBox="1">
              <a:spLocks/>
            </p:cNvSpPr>
            <p:nvPr/>
          </p:nvSpPr>
          <p:spPr>
            <a:xfrm>
              <a:off x="11291804" y="3890397"/>
              <a:ext cx="1725242" cy="70788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Agree resources</a:t>
              </a:r>
            </a:p>
          </p:txBody>
        </p:sp>
        <p:sp>
          <p:nvSpPr>
            <p:cNvPr id="143" name="Subtitle 2">
              <a:extLst>
                <a:ext uri="{FF2B5EF4-FFF2-40B4-BE49-F238E27FC236}">
                  <a16:creationId xmlns:a16="http://schemas.microsoft.com/office/drawing/2014/main" id="{350E283C-9380-0D41-88C5-833013F795A1}"/>
                </a:ext>
              </a:extLst>
            </p:cNvPr>
            <p:cNvSpPr txBox="1">
              <a:spLocks/>
            </p:cNvSpPr>
            <p:nvPr/>
          </p:nvSpPr>
          <p:spPr>
            <a:xfrm>
              <a:off x="13721274" y="4044285"/>
              <a:ext cx="1725242" cy="400110"/>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Mitigate risks</a:t>
              </a:r>
            </a:p>
          </p:txBody>
        </p:sp>
        <p:sp>
          <p:nvSpPr>
            <p:cNvPr id="144" name="Subtitle 2">
              <a:extLst>
                <a:ext uri="{FF2B5EF4-FFF2-40B4-BE49-F238E27FC236}">
                  <a16:creationId xmlns:a16="http://schemas.microsoft.com/office/drawing/2014/main" id="{F980A636-7BB5-1D4D-B0DB-BC0B1BE189C9}"/>
                </a:ext>
              </a:extLst>
            </p:cNvPr>
            <p:cNvSpPr txBox="1">
              <a:spLocks/>
            </p:cNvSpPr>
            <p:nvPr/>
          </p:nvSpPr>
          <p:spPr>
            <a:xfrm>
              <a:off x="16151864" y="3890397"/>
              <a:ext cx="1725242" cy="70788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Finalize the plan</a:t>
              </a:r>
            </a:p>
          </p:txBody>
        </p:sp>
        <p:sp>
          <p:nvSpPr>
            <p:cNvPr id="145" name="Subtitle 2">
              <a:extLst>
                <a:ext uri="{FF2B5EF4-FFF2-40B4-BE49-F238E27FC236}">
                  <a16:creationId xmlns:a16="http://schemas.microsoft.com/office/drawing/2014/main" id="{0EB93B37-4347-EC49-BDFD-C0236AF9118E}"/>
                </a:ext>
              </a:extLst>
            </p:cNvPr>
            <p:cNvSpPr txBox="1">
              <a:spLocks/>
            </p:cNvSpPr>
            <p:nvPr/>
          </p:nvSpPr>
          <p:spPr>
            <a:xfrm>
              <a:off x="18403366" y="3890397"/>
              <a:ext cx="2066944" cy="70788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Communicate the plan</a:t>
              </a:r>
            </a:p>
          </p:txBody>
        </p:sp>
      </p:grpSp>
      <p:grpSp>
        <p:nvGrpSpPr>
          <p:cNvPr id="146" name="Group 145">
            <a:extLst>
              <a:ext uri="{FF2B5EF4-FFF2-40B4-BE49-F238E27FC236}">
                <a16:creationId xmlns:a16="http://schemas.microsoft.com/office/drawing/2014/main" id="{5E6996E0-0F66-D24A-80E4-9139FB2AC83E}"/>
              </a:ext>
            </a:extLst>
          </p:cNvPr>
          <p:cNvGrpSpPr/>
          <p:nvPr/>
        </p:nvGrpSpPr>
        <p:grpSpPr>
          <a:xfrm>
            <a:off x="4298763" y="5318383"/>
            <a:ext cx="5989825" cy="1136999"/>
            <a:chOff x="8594350" y="3107341"/>
            <a:chExt cx="11979650" cy="2273997"/>
          </a:xfrm>
        </p:grpSpPr>
        <p:sp>
          <p:nvSpPr>
            <p:cNvPr id="147" name="Oval 146">
              <a:extLst>
                <a:ext uri="{FF2B5EF4-FFF2-40B4-BE49-F238E27FC236}">
                  <a16:creationId xmlns:a16="http://schemas.microsoft.com/office/drawing/2014/main" id="{A1AD7D8D-1E68-BD41-BB2E-0325A66EBA66}"/>
                </a:ext>
              </a:extLst>
            </p:cNvPr>
            <p:cNvSpPr/>
            <p:nvPr/>
          </p:nvSpPr>
          <p:spPr>
            <a:xfrm>
              <a:off x="18300002" y="3107341"/>
              <a:ext cx="2273998" cy="2273997"/>
            </a:xfrm>
            <a:prstGeom prst="ellipse">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8" name="Oval 147">
              <a:extLst>
                <a:ext uri="{FF2B5EF4-FFF2-40B4-BE49-F238E27FC236}">
                  <a16:creationId xmlns:a16="http://schemas.microsoft.com/office/drawing/2014/main" id="{BDAF2CD1-B240-2347-951A-C6D3EE906686}"/>
                </a:ext>
              </a:extLst>
            </p:cNvPr>
            <p:cNvSpPr/>
            <p:nvPr/>
          </p:nvSpPr>
          <p:spPr>
            <a:xfrm>
              <a:off x="18403366" y="3210705"/>
              <a:ext cx="2067271" cy="2067270"/>
            </a:xfrm>
            <a:prstGeom prst="ellipse">
              <a:avLst/>
            </a:prstGeom>
            <a:solidFill>
              <a:schemeClr val="accent4">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9" name="Teardrop 148">
              <a:extLst>
                <a:ext uri="{FF2B5EF4-FFF2-40B4-BE49-F238E27FC236}">
                  <a16:creationId xmlns:a16="http://schemas.microsoft.com/office/drawing/2014/main" id="{DA2AA416-9436-D44E-A0EF-640A3B73357C}"/>
                </a:ext>
              </a:extLst>
            </p:cNvPr>
            <p:cNvSpPr/>
            <p:nvPr/>
          </p:nvSpPr>
          <p:spPr>
            <a:xfrm rot="2700000">
              <a:off x="15876927" y="3107341"/>
              <a:ext cx="2273997" cy="2273998"/>
            </a:xfrm>
            <a:prstGeom prst="teardrop">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0" name="Oval 149">
              <a:extLst>
                <a:ext uri="{FF2B5EF4-FFF2-40B4-BE49-F238E27FC236}">
                  <a16:creationId xmlns:a16="http://schemas.microsoft.com/office/drawing/2014/main" id="{AD7563C1-4BBA-9B46-B136-0578F1FE7650}"/>
                </a:ext>
              </a:extLst>
            </p:cNvPr>
            <p:cNvSpPr/>
            <p:nvPr/>
          </p:nvSpPr>
          <p:spPr>
            <a:xfrm>
              <a:off x="15980291" y="3210705"/>
              <a:ext cx="2067271" cy="2067270"/>
            </a:xfrm>
            <a:prstGeom prst="ellipse">
              <a:avLst/>
            </a:prstGeom>
            <a:solidFill>
              <a:schemeClr val="accent4">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1" name="Teardrop 150">
              <a:extLst>
                <a:ext uri="{FF2B5EF4-FFF2-40B4-BE49-F238E27FC236}">
                  <a16:creationId xmlns:a16="http://schemas.microsoft.com/office/drawing/2014/main" id="{ECFA31F8-8C79-7043-BF72-E43D0DFC341C}"/>
                </a:ext>
              </a:extLst>
            </p:cNvPr>
            <p:cNvSpPr/>
            <p:nvPr/>
          </p:nvSpPr>
          <p:spPr>
            <a:xfrm rot="2700000">
              <a:off x="13447177" y="3107341"/>
              <a:ext cx="2273997" cy="2273998"/>
            </a:xfrm>
            <a:prstGeom prst="teardrop">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2" name="Oval 151">
              <a:extLst>
                <a:ext uri="{FF2B5EF4-FFF2-40B4-BE49-F238E27FC236}">
                  <a16:creationId xmlns:a16="http://schemas.microsoft.com/office/drawing/2014/main" id="{83CCF300-2D3D-BF42-B56C-75BDD7ED3FAE}"/>
                </a:ext>
              </a:extLst>
            </p:cNvPr>
            <p:cNvSpPr/>
            <p:nvPr/>
          </p:nvSpPr>
          <p:spPr>
            <a:xfrm>
              <a:off x="13550540" y="3210705"/>
              <a:ext cx="2067271" cy="2067270"/>
            </a:xfrm>
            <a:prstGeom prst="ellipse">
              <a:avLst/>
            </a:prstGeom>
            <a:solidFill>
              <a:schemeClr val="accent4">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3" name="Teardrop 152">
              <a:extLst>
                <a:ext uri="{FF2B5EF4-FFF2-40B4-BE49-F238E27FC236}">
                  <a16:creationId xmlns:a16="http://schemas.microsoft.com/office/drawing/2014/main" id="{160BB8CB-C9D7-CA49-A112-2B3BAD7113EE}"/>
                </a:ext>
              </a:extLst>
            </p:cNvPr>
            <p:cNvSpPr/>
            <p:nvPr/>
          </p:nvSpPr>
          <p:spPr>
            <a:xfrm rot="2700000">
              <a:off x="11017426" y="3107341"/>
              <a:ext cx="2273997" cy="2273998"/>
            </a:xfrm>
            <a:prstGeom prst="teardrop">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4" name="Oval 153">
              <a:extLst>
                <a:ext uri="{FF2B5EF4-FFF2-40B4-BE49-F238E27FC236}">
                  <a16:creationId xmlns:a16="http://schemas.microsoft.com/office/drawing/2014/main" id="{B0718586-C065-8A41-B752-39F9E47B5FFD}"/>
                </a:ext>
              </a:extLst>
            </p:cNvPr>
            <p:cNvSpPr/>
            <p:nvPr/>
          </p:nvSpPr>
          <p:spPr>
            <a:xfrm>
              <a:off x="11120789" y="3210705"/>
              <a:ext cx="2067271" cy="2067270"/>
            </a:xfrm>
            <a:prstGeom prst="ellipse">
              <a:avLst/>
            </a:prstGeom>
            <a:solidFill>
              <a:schemeClr val="accent4">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5" name="Teardrop 154">
              <a:extLst>
                <a:ext uri="{FF2B5EF4-FFF2-40B4-BE49-F238E27FC236}">
                  <a16:creationId xmlns:a16="http://schemas.microsoft.com/office/drawing/2014/main" id="{527700F9-2951-2848-AF16-CAA43E4D1CF4}"/>
                </a:ext>
              </a:extLst>
            </p:cNvPr>
            <p:cNvSpPr/>
            <p:nvPr/>
          </p:nvSpPr>
          <p:spPr>
            <a:xfrm rot="2700000">
              <a:off x="8594350" y="3107341"/>
              <a:ext cx="2273997" cy="2273998"/>
            </a:xfrm>
            <a:prstGeom prst="teardrop">
              <a:avLst/>
            </a:prstGeom>
            <a:solidFill>
              <a:schemeClr val="accent4"/>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6" name="Oval 155">
              <a:extLst>
                <a:ext uri="{FF2B5EF4-FFF2-40B4-BE49-F238E27FC236}">
                  <a16:creationId xmlns:a16="http://schemas.microsoft.com/office/drawing/2014/main" id="{5CBEF811-BD07-5242-AC99-E6951B1B0BC4}"/>
                </a:ext>
              </a:extLst>
            </p:cNvPr>
            <p:cNvSpPr/>
            <p:nvPr/>
          </p:nvSpPr>
          <p:spPr>
            <a:xfrm>
              <a:off x="8697714" y="3210705"/>
              <a:ext cx="2067271" cy="2067270"/>
            </a:xfrm>
            <a:prstGeom prst="ellipse">
              <a:avLst/>
            </a:prstGeom>
            <a:solidFill>
              <a:schemeClr val="accent4">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7" name="Subtitle 2">
              <a:extLst>
                <a:ext uri="{FF2B5EF4-FFF2-40B4-BE49-F238E27FC236}">
                  <a16:creationId xmlns:a16="http://schemas.microsoft.com/office/drawing/2014/main" id="{5576D9F0-7C4B-8B4F-9FDA-15BA584812AD}"/>
                </a:ext>
              </a:extLst>
            </p:cNvPr>
            <p:cNvSpPr txBox="1">
              <a:spLocks/>
            </p:cNvSpPr>
            <p:nvPr/>
          </p:nvSpPr>
          <p:spPr>
            <a:xfrm>
              <a:off x="8869450" y="3736509"/>
              <a:ext cx="1725242" cy="101566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Launch project execution</a:t>
              </a:r>
            </a:p>
          </p:txBody>
        </p:sp>
        <p:sp>
          <p:nvSpPr>
            <p:cNvPr id="158" name="Subtitle 2">
              <a:extLst>
                <a:ext uri="{FF2B5EF4-FFF2-40B4-BE49-F238E27FC236}">
                  <a16:creationId xmlns:a16="http://schemas.microsoft.com/office/drawing/2014/main" id="{70262F1D-F1C2-204D-ACA4-D73780A58B0C}"/>
                </a:ext>
              </a:extLst>
            </p:cNvPr>
            <p:cNvSpPr txBox="1">
              <a:spLocks/>
            </p:cNvSpPr>
            <p:nvPr/>
          </p:nvSpPr>
          <p:spPr>
            <a:xfrm>
              <a:off x="11291804" y="3890397"/>
              <a:ext cx="1725242" cy="70788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Execute the tasks</a:t>
              </a:r>
            </a:p>
          </p:txBody>
        </p:sp>
        <p:sp>
          <p:nvSpPr>
            <p:cNvPr id="159" name="Subtitle 2">
              <a:extLst>
                <a:ext uri="{FF2B5EF4-FFF2-40B4-BE49-F238E27FC236}">
                  <a16:creationId xmlns:a16="http://schemas.microsoft.com/office/drawing/2014/main" id="{715D1C84-687A-1F4F-B21A-1D577D15A9DF}"/>
                </a:ext>
              </a:extLst>
            </p:cNvPr>
            <p:cNvSpPr txBox="1">
              <a:spLocks/>
            </p:cNvSpPr>
            <p:nvPr/>
          </p:nvSpPr>
          <p:spPr>
            <a:xfrm>
              <a:off x="13721274" y="3736509"/>
              <a:ext cx="1725242" cy="101566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Monitor &amp; modify project</a:t>
              </a:r>
            </a:p>
          </p:txBody>
        </p:sp>
        <p:sp>
          <p:nvSpPr>
            <p:cNvPr id="160" name="Subtitle 2">
              <a:extLst>
                <a:ext uri="{FF2B5EF4-FFF2-40B4-BE49-F238E27FC236}">
                  <a16:creationId xmlns:a16="http://schemas.microsoft.com/office/drawing/2014/main" id="{F6DF6434-5A4A-7746-A40C-F543028BE869}"/>
                </a:ext>
              </a:extLst>
            </p:cNvPr>
            <p:cNvSpPr txBox="1">
              <a:spLocks/>
            </p:cNvSpPr>
            <p:nvPr/>
          </p:nvSpPr>
          <p:spPr>
            <a:xfrm>
              <a:off x="16151864" y="3890397"/>
              <a:ext cx="1725242" cy="70788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Closeout the project</a:t>
              </a:r>
            </a:p>
          </p:txBody>
        </p:sp>
        <p:sp>
          <p:nvSpPr>
            <p:cNvPr id="161" name="Subtitle 2">
              <a:extLst>
                <a:ext uri="{FF2B5EF4-FFF2-40B4-BE49-F238E27FC236}">
                  <a16:creationId xmlns:a16="http://schemas.microsoft.com/office/drawing/2014/main" id="{CCB23C31-2B7A-214A-B3DF-BC391852BE59}"/>
                </a:ext>
              </a:extLst>
            </p:cNvPr>
            <p:cNvSpPr txBox="1">
              <a:spLocks/>
            </p:cNvSpPr>
            <p:nvPr/>
          </p:nvSpPr>
          <p:spPr>
            <a:xfrm>
              <a:off x="18574218" y="3890397"/>
              <a:ext cx="1725242" cy="707886"/>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1000" dirty="0">
                  <a:solidFill>
                    <a:schemeClr val="tx1"/>
                  </a:solidFill>
                  <a:latin typeface="Lato Light" panose="020F0502020204030203" pitchFamily="34" charset="0"/>
                  <a:ea typeface="Lato Light" panose="020F0502020204030203" pitchFamily="34" charset="0"/>
                  <a:cs typeface="Lato Light" panose="020F0502020204030203" pitchFamily="34" charset="0"/>
                </a:rPr>
                <a:t>Evaluate success</a:t>
              </a:r>
            </a:p>
          </p:txBody>
        </p:sp>
      </p:grpSp>
    </p:spTree>
    <p:extLst>
      <p:ext uri="{BB962C8B-B14F-4D97-AF65-F5344CB8AC3E}">
        <p14:creationId xmlns:p14="http://schemas.microsoft.com/office/powerpoint/2010/main" val="3024535734"/>
      </p:ext>
    </p:extLst>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36">
            <a:extLst>
              <a:ext uri="{FF2B5EF4-FFF2-40B4-BE49-F238E27FC236}">
                <a16:creationId xmlns:a16="http://schemas.microsoft.com/office/drawing/2014/main" id="{D230DBB5-5432-D744-95FD-77E93E900DE4}"/>
              </a:ext>
            </a:extLst>
          </p:cNvPr>
          <p:cNvGrpSpPr/>
          <p:nvPr/>
        </p:nvGrpSpPr>
        <p:grpSpPr>
          <a:xfrm>
            <a:off x="3840173" y="1713928"/>
            <a:ext cx="4512110" cy="4492681"/>
            <a:chOff x="7677170" y="3427855"/>
            <a:chExt cx="9024219" cy="8985362"/>
          </a:xfrm>
        </p:grpSpPr>
        <p:sp>
          <p:nvSpPr>
            <p:cNvPr id="20" name="Фигура">
              <a:extLst>
                <a:ext uri="{FF2B5EF4-FFF2-40B4-BE49-F238E27FC236}">
                  <a16:creationId xmlns:a16="http://schemas.microsoft.com/office/drawing/2014/main" id="{26073C46-6EDF-6445-8C6C-8801F2B66381}"/>
                </a:ext>
              </a:extLst>
            </p:cNvPr>
            <p:cNvSpPr>
              <a:spLocks/>
            </p:cNvSpPr>
            <p:nvPr/>
          </p:nvSpPr>
          <p:spPr bwMode="auto">
            <a:xfrm>
              <a:off x="8353126" y="3427855"/>
              <a:ext cx="4527244" cy="3403838"/>
            </a:xfrm>
            <a:custGeom>
              <a:avLst/>
              <a:gdLst>
                <a:gd name="T0" fmla="*/ 2415799 w 21600"/>
                <a:gd name="T1" fmla="*/ 1816676 h 21544"/>
                <a:gd name="T2" fmla="*/ 2415799 w 21600"/>
                <a:gd name="T3" fmla="*/ 1816676 h 21544"/>
                <a:gd name="T4" fmla="*/ 2415799 w 21600"/>
                <a:gd name="T5" fmla="*/ 1816676 h 21544"/>
                <a:gd name="T6" fmla="*/ 2415799 w 21600"/>
                <a:gd name="T7" fmla="*/ 1816676 h 21544"/>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544" extrusionOk="0">
                  <a:moveTo>
                    <a:pt x="17786" y="15755"/>
                  </a:moveTo>
                  <a:lnTo>
                    <a:pt x="21600" y="7784"/>
                  </a:lnTo>
                  <a:lnTo>
                    <a:pt x="17892" y="3"/>
                  </a:lnTo>
                  <a:cubicBezTo>
                    <a:pt x="14463" y="-56"/>
                    <a:pt x="11078" y="1040"/>
                    <a:pt x="8056" y="3189"/>
                  </a:cubicBezTo>
                  <a:cubicBezTo>
                    <a:pt x="4685" y="5585"/>
                    <a:pt x="1893" y="9193"/>
                    <a:pt x="0" y="13599"/>
                  </a:cubicBezTo>
                  <a:lnTo>
                    <a:pt x="7064" y="13368"/>
                  </a:lnTo>
                  <a:lnTo>
                    <a:pt x="10408" y="21544"/>
                  </a:lnTo>
                  <a:cubicBezTo>
                    <a:pt x="11163" y="19748"/>
                    <a:pt x="12274" y="18260"/>
                    <a:pt x="13620" y="17240"/>
                  </a:cubicBezTo>
                  <a:cubicBezTo>
                    <a:pt x="14890" y="16278"/>
                    <a:pt x="16324" y="15767"/>
                    <a:pt x="17786" y="15755"/>
                  </a:cubicBezTo>
                  <a:close/>
                </a:path>
              </a:pathLst>
            </a:custGeom>
            <a:solidFill>
              <a:schemeClr val="accent6"/>
            </a:solidFill>
            <a:ln>
              <a:noFill/>
            </a:ln>
          </p:spPr>
          <p:txBody>
            <a:bodyPr lIns="25400" tIns="25400" rIns="25400" bIns="25400" anchor="ctr"/>
            <a:lstStyle/>
            <a:p>
              <a:endParaRPr lang="en-US" sz="900" dirty="0">
                <a:latin typeface="Lato Light" panose="020F0502020204030203" pitchFamily="34" charset="0"/>
              </a:endParaRPr>
            </a:p>
          </p:txBody>
        </p:sp>
        <p:sp>
          <p:nvSpPr>
            <p:cNvPr id="21" name="Фигура">
              <a:extLst>
                <a:ext uri="{FF2B5EF4-FFF2-40B4-BE49-F238E27FC236}">
                  <a16:creationId xmlns:a16="http://schemas.microsoft.com/office/drawing/2014/main" id="{9247F3AE-29F2-E84D-9D3D-0A79EE086B37}"/>
                </a:ext>
              </a:extLst>
            </p:cNvPr>
            <p:cNvSpPr/>
            <p:nvPr/>
          </p:nvSpPr>
          <p:spPr bwMode="auto">
            <a:xfrm>
              <a:off x="7677170" y="5690835"/>
              <a:ext cx="2760586" cy="4423482"/>
            </a:xfrm>
            <a:custGeom>
              <a:avLst/>
              <a:gdLst/>
              <a:ahLst/>
              <a:cxnLst>
                <a:cxn ang="0">
                  <a:pos x="wd2" y="hd2"/>
                </a:cxn>
                <a:cxn ang="5400000">
                  <a:pos x="wd2" y="hd2"/>
                </a:cxn>
                <a:cxn ang="10800000">
                  <a:pos x="wd2" y="hd2"/>
                </a:cxn>
                <a:cxn ang="16200000">
                  <a:pos x="wd2" y="hd2"/>
                </a:cxn>
              </a:cxnLst>
              <a:rect l="0" t="0" r="r" b="b"/>
              <a:pathLst>
                <a:path w="21536" h="21600" extrusionOk="0">
                  <a:moveTo>
                    <a:pt x="21414" y="15209"/>
                  </a:moveTo>
                  <a:lnTo>
                    <a:pt x="9141" y="14954"/>
                  </a:lnTo>
                  <a:lnTo>
                    <a:pt x="4651" y="21600"/>
                  </a:lnTo>
                  <a:cubicBezTo>
                    <a:pt x="1669" y="18410"/>
                    <a:pt x="66" y="14789"/>
                    <a:pt x="2" y="11094"/>
                  </a:cubicBezTo>
                  <a:cubicBezTo>
                    <a:pt x="-64" y="7283"/>
                    <a:pt x="1507" y="3531"/>
                    <a:pt x="4551" y="230"/>
                  </a:cubicBezTo>
                  <a:lnTo>
                    <a:pt x="16168" y="0"/>
                  </a:lnTo>
                  <a:lnTo>
                    <a:pt x="21536" y="6373"/>
                  </a:lnTo>
                  <a:cubicBezTo>
                    <a:pt x="20391" y="7622"/>
                    <a:pt x="19741" y="9024"/>
                    <a:pt x="19641" y="10463"/>
                  </a:cubicBezTo>
                  <a:cubicBezTo>
                    <a:pt x="19526" y="12117"/>
                    <a:pt x="20140" y="13759"/>
                    <a:pt x="21414" y="15209"/>
                  </a:cubicBezTo>
                  <a:close/>
                </a:path>
              </a:pathLst>
            </a:custGeom>
            <a:solidFill>
              <a:schemeClr val="accent5"/>
            </a:solidFill>
            <a:ln w="12700" cap="flat">
              <a:noFill/>
              <a:miter lim="400000"/>
            </a:ln>
            <a:effectLst/>
          </p:spPr>
          <p:txBody>
            <a:bodyPr lIns="25400" tIns="25400" rIns="25400" bIns="25400" anchor="ctr"/>
            <a:lstStyle/>
            <a:p>
              <a:pPr algn="ctr">
                <a:defRPr sz="3200">
                  <a:solidFill>
                    <a:srgbClr val="000000"/>
                  </a:solidFill>
                  <a:latin typeface="Helvetica Light"/>
                  <a:ea typeface="Helvetica Light"/>
                  <a:cs typeface="Helvetica Light"/>
                  <a:sym typeface="Helvetica Light"/>
                </a:defRPr>
              </a:pPr>
              <a:endParaRPr sz="1600" kern="0" dirty="0">
                <a:solidFill>
                  <a:srgbClr val="000000"/>
                </a:solidFill>
                <a:latin typeface="Lato Light" panose="020F0502020204030203" pitchFamily="34" charset="0"/>
                <a:ea typeface="Lato Light" panose="020F0502020204030203" pitchFamily="34" charset="0"/>
                <a:cs typeface="Lato Light" panose="020F0502020204030203" pitchFamily="34" charset="0"/>
                <a:sym typeface="Helvetica Light"/>
              </a:endParaRPr>
            </a:p>
          </p:txBody>
        </p:sp>
        <p:sp>
          <p:nvSpPr>
            <p:cNvPr id="22" name="Фигура">
              <a:extLst>
                <a:ext uri="{FF2B5EF4-FFF2-40B4-BE49-F238E27FC236}">
                  <a16:creationId xmlns:a16="http://schemas.microsoft.com/office/drawing/2014/main" id="{F62F112F-70AB-8F4D-897B-C7147DE68582}"/>
                </a:ext>
              </a:extLst>
            </p:cNvPr>
            <p:cNvSpPr/>
            <p:nvPr/>
          </p:nvSpPr>
          <p:spPr bwMode="auto">
            <a:xfrm>
              <a:off x="8345960" y="8915511"/>
              <a:ext cx="3764570" cy="3493866"/>
            </a:xfrm>
            <a:custGeom>
              <a:avLst/>
              <a:gdLst/>
              <a:ahLst/>
              <a:cxnLst>
                <a:cxn ang="0">
                  <a:pos x="wd2" y="hd2"/>
                </a:cxn>
                <a:cxn ang="5400000">
                  <a:pos x="wd2" y="hd2"/>
                </a:cxn>
                <a:cxn ang="10800000">
                  <a:pos x="wd2" y="hd2"/>
                </a:cxn>
                <a:cxn ang="16200000">
                  <a:pos x="wd2" y="hd2"/>
                </a:cxn>
              </a:cxnLst>
              <a:rect l="0" t="0" r="r" b="b"/>
              <a:pathLst>
                <a:path w="21600" h="21559" extrusionOk="0">
                  <a:moveTo>
                    <a:pt x="21366" y="6106"/>
                  </a:moveTo>
                  <a:lnTo>
                    <a:pt x="16906" y="13812"/>
                  </a:lnTo>
                  <a:lnTo>
                    <a:pt x="21600" y="21558"/>
                  </a:lnTo>
                  <a:cubicBezTo>
                    <a:pt x="17264" y="21600"/>
                    <a:pt x="12993" y="20420"/>
                    <a:pt x="9213" y="18135"/>
                  </a:cubicBezTo>
                  <a:cubicBezTo>
                    <a:pt x="5400" y="15830"/>
                    <a:pt x="2222" y="12483"/>
                    <a:pt x="0" y="8432"/>
                  </a:cubicBezTo>
                  <a:lnTo>
                    <a:pt x="3230" y="0"/>
                  </a:lnTo>
                  <a:lnTo>
                    <a:pt x="12284" y="293"/>
                  </a:lnTo>
                  <a:cubicBezTo>
                    <a:pt x="13127" y="1935"/>
                    <a:pt x="14339" y="3325"/>
                    <a:pt x="15810" y="4335"/>
                  </a:cubicBezTo>
                  <a:cubicBezTo>
                    <a:pt x="17471" y="5475"/>
                    <a:pt x="19396" y="6089"/>
                    <a:pt x="21366" y="6106"/>
                  </a:cubicBezTo>
                  <a:close/>
                </a:path>
              </a:pathLst>
            </a:custGeom>
            <a:solidFill>
              <a:schemeClr val="accent4"/>
            </a:solidFill>
            <a:ln w="12700" cap="flat">
              <a:noFill/>
              <a:miter lim="400000"/>
            </a:ln>
            <a:effectLst/>
          </p:spPr>
          <p:txBody>
            <a:bodyPr lIns="25400" tIns="25400" rIns="25400" bIns="25400" anchor="ctr"/>
            <a:lstStyle/>
            <a:p>
              <a:pPr algn="ctr">
                <a:defRPr sz="3200">
                  <a:solidFill>
                    <a:srgbClr val="000000"/>
                  </a:solidFill>
                  <a:latin typeface="Helvetica Light"/>
                  <a:ea typeface="Helvetica Light"/>
                  <a:cs typeface="Helvetica Light"/>
                  <a:sym typeface="Helvetica Light"/>
                </a:defRPr>
              </a:pPr>
              <a:endParaRPr sz="1600" kern="0" dirty="0">
                <a:solidFill>
                  <a:srgbClr val="000000"/>
                </a:solidFill>
                <a:latin typeface="Lato Light" panose="020F0502020204030203" pitchFamily="34" charset="0"/>
                <a:ea typeface="Lato Light" panose="020F0502020204030203" pitchFamily="34" charset="0"/>
                <a:cs typeface="Lato Light" panose="020F0502020204030203" pitchFamily="34" charset="0"/>
                <a:sym typeface="Helvetica Light"/>
              </a:endParaRPr>
            </a:p>
          </p:txBody>
        </p:sp>
        <p:sp>
          <p:nvSpPr>
            <p:cNvPr id="23" name="Фигура">
              <a:extLst>
                <a:ext uri="{FF2B5EF4-FFF2-40B4-BE49-F238E27FC236}">
                  <a16:creationId xmlns:a16="http://schemas.microsoft.com/office/drawing/2014/main" id="{3B72B154-4D87-E34D-88D9-FA7269AFBC0E}"/>
                </a:ext>
              </a:extLst>
            </p:cNvPr>
            <p:cNvSpPr/>
            <p:nvPr/>
          </p:nvSpPr>
          <p:spPr bwMode="auto">
            <a:xfrm>
              <a:off x="11501402" y="8986283"/>
              <a:ext cx="4551398" cy="3426934"/>
            </a:xfrm>
            <a:custGeom>
              <a:avLst/>
              <a:gdLst/>
              <a:ahLst/>
              <a:cxnLst>
                <a:cxn ang="0">
                  <a:pos x="wd2" y="hd2"/>
                </a:cxn>
                <a:cxn ang="5400000">
                  <a:pos x="wd2" y="hd2"/>
                </a:cxn>
                <a:cxn ang="10800000">
                  <a:pos x="wd2" y="hd2"/>
                </a:cxn>
                <a:cxn ang="16200000">
                  <a:pos x="wd2" y="hd2"/>
                </a:cxn>
              </a:cxnLst>
              <a:rect l="0" t="0" r="r" b="b"/>
              <a:pathLst>
                <a:path w="21600" h="21600" extrusionOk="0">
                  <a:moveTo>
                    <a:pt x="11299" y="0"/>
                  </a:moveTo>
                  <a:lnTo>
                    <a:pt x="14544" y="8006"/>
                  </a:lnTo>
                  <a:lnTo>
                    <a:pt x="21600" y="7876"/>
                  </a:lnTo>
                  <a:cubicBezTo>
                    <a:pt x="19825" y="11957"/>
                    <a:pt x="17289" y="15362"/>
                    <a:pt x="14236" y="17764"/>
                  </a:cubicBezTo>
                  <a:cubicBezTo>
                    <a:pt x="11112" y="20222"/>
                    <a:pt x="7557" y="21545"/>
                    <a:pt x="3926" y="21600"/>
                  </a:cubicBezTo>
                  <a:lnTo>
                    <a:pt x="0" y="13706"/>
                  </a:lnTo>
                  <a:lnTo>
                    <a:pt x="3711" y="5800"/>
                  </a:lnTo>
                  <a:cubicBezTo>
                    <a:pt x="5105" y="5827"/>
                    <a:pt x="6482" y="5401"/>
                    <a:pt x="7723" y="4559"/>
                  </a:cubicBezTo>
                  <a:cubicBezTo>
                    <a:pt x="9226" y="3539"/>
                    <a:pt x="10470" y="1954"/>
                    <a:pt x="11299" y="0"/>
                  </a:cubicBezTo>
                  <a:close/>
                </a:path>
              </a:pathLst>
            </a:custGeom>
            <a:solidFill>
              <a:schemeClr val="accent3"/>
            </a:solidFill>
            <a:ln w="12700" cap="flat">
              <a:noFill/>
              <a:miter lim="400000"/>
            </a:ln>
            <a:effectLst/>
          </p:spPr>
          <p:txBody>
            <a:bodyPr lIns="25400" tIns="25400" rIns="25400" bIns="25400" anchor="ctr"/>
            <a:lstStyle/>
            <a:p>
              <a:pPr algn="ctr">
                <a:defRPr sz="3200">
                  <a:solidFill>
                    <a:srgbClr val="000000"/>
                  </a:solidFill>
                  <a:latin typeface="Helvetica Light"/>
                  <a:ea typeface="Helvetica Light"/>
                  <a:cs typeface="Helvetica Light"/>
                  <a:sym typeface="Helvetica Light"/>
                </a:defRPr>
              </a:pPr>
              <a:endParaRPr sz="1600" kern="0" dirty="0">
                <a:solidFill>
                  <a:srgbClr val="000000"/>
                </a:solidFill>
                <a:latin typeface="Lato Light" panose="020F0502020204030203" pitchFamily="34" charset="0"/>
                <a:ea typeface="Lato Light" panose="020F0502020204030203" pitchFamily="34" charset="0"/>
                <a:cs typeface="Lato Light" panose="020F0502020204030203" pitchFamily="34" charset="0"/>
                <a:sym typeface="Helvetica Light"/>
              </a:endParaRPr>
            </a:p>
          </p:txBody>
        </p:sp>
        <p:sp>
          <p:nvSpPr>
            <p:cNvPr id="24" name="Фигура">
              <a:extLst>
                <a:ext uri="{FF2B5EF4-FFF2-40B4-BE49-F238E27FC236}">
                  <a16:creationId xmlns:a16="http://schemas.microsoft.com/office/drawing/2014/main" id="{60327B88-8C2A-BA44-8955-F926A28C4EB2}"/>
                </a:ext>
              </a:extLst>
            </p:cNvPr>
            <p:cNvSpPr>
              <a:spLocks/>
            </p:cNvSpPr>
            <p:nvPr/>
          </p:nvSpPr>
          <p:spPr bwMode="auto">
            <a:xfrm>
              <a:off x="13967787" y="5745394"/>
              <a:ext cx="2733602" cy="4352368"/>
            </a:xfrm>
            <a:custGeom>
              <a:avLst/>
              <a:gdLst>
                <a:gd name="T0" fmla="*/ 1458688 w 21531"/>
                <a:gd name="T1" fmla="*/ 2322921 h 21600"/>
                <a:gd name="T2" fmla="*/ 1458688 w 21531"/>
                <a:gd name="T3" fmla="*/ 2322921 h 21600"/>
                <a:gd name="T4" fmla="*/ 1458688 w 21531"/>
                <a:gd name="T5" fmla="*/ 2322921 h 21600"/>
                <a:gd name="T6" fmla="*/ 1458688 w 21531"/>
                <a:gd name="T7" fmla="*/ 2322921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531" h="21600" extrusionOk="0">
                  <a:moveTo>
                    <a:pt x="0" y="6146"/>
                  </a:moveTo>
                  <a:cubicBezTo>
                    <a:pt x="1243" y="7541"/>
                    <a:pt x="1898" y="9113"/>
                    <a:pt x="1905" y="10713"/>
                  </a:cubicBezTo>
                  <a:cubicBezTo>
                    <a:pt x="1911" y="12313"/>
                    <a:pt x="1267" y="13888"/>
                    <a:pt x="34" y="15287"/>
                  </a:cubicBezTo>
                  <a:lnTo>
                    <a:pt x="5410" y="21600"/>
                  </a:lnTo>
                  <a:lnTo>
                    <a:pt x="17176" y="21449"/>
                  </a:lnTo>
                  <a:cubicBezTo>
                    <a:pt x="19966" y="18242"/>
                    <a:pt x="21461" y="14651"/>
                    <a:pt x="21529" y="10993"/>
                  </a:cubicBezTo>
                  <a:cubicBezTo>
                    <a:pt x="21600" y="7153"/>
                    <a:pt x="20097" y="3367"/>
                    <a:pt x="17165" y="0"/>
                  </a:cubicBezTo>
                  <a:lnTo>
                    <a:pt x="11642" y="6408"/>
                  </a:lnTo>
                  <a:lnTo>
                    <a:pt x="0" y="6146"/>
                  </a:lnTo>
                  <a:close/>
                </a:path>
              </a:pathLst>
            </a:custGeom>
            <a:solidFill>
              <a:schemeClr val="accent2"/>
            </a:solidFill>
            <a:ln>
              <a:noFill/>
            </a:ln>
            <a:extLst>
              <a:ext uri="{91240B29-F687-4F45-9708-019B960494DF}">
                <a14:hiddenLine xmlns:a14="http://schemas.microsoft.com/office/drawing/2010/main" w="12700" cap="flat">
                  <a:solidFill>
                    <a:srgbClr val="000000"/>
                  </a:solidFill>
                  <a:miter lim="400000"/>
                  <a:headEnd/>
                  <a:tailEnd/>
                </a14:hiddenLine>
              </a:ext>
            </a:extLst>
          </p:spPr>
          <p:txBody>
            <a:bodyPr lIns="25400" tIns="25400" rIns="25400" bIns="25400" anchor="ctr"/>
            <a:lstStyle/>
            <a:p>
              <a:endParaRPr lang="en-US" sz="900" dirty="0">
                <a:latin typeface="Lato Light" panose="020F0502020204030203" pitchFamily="34" charset="0"/>
              </a:endParaRPr>
            </a:p>
          </p:txBody>
        </p:sp>
        <p:sp>
          <p:nvSpPr>
            <p:cNvPr id="25" name="Фигура">
              <a:extLst>
                <a:ext uri="{FF2B5EF4-FFF2-40B4-BE49-F238E27FC236}">
                  <a16:creationId xmlns:a16="http://schemas.microsoft.com/office/drawing/2014/main" id="{52F6ADAA-A449-B747-AE46-5127E1B09EBA}"/>
                </a:ext>
              </a:extLst>
            </p:cNvPr>
            <p:cNvSpPr>
              <a:spLocks/>
            </p:cNvSpPr>
            <p:nvPr/>
          </p:nvSpPr>
          <p:spPr bwMode="auto">
            <a:xfrm>
              <a:off x="12290738" y="3427944"/>
              <a:ext cx="3792290" cy="3459238"/>
            </a:xfrm>
            <a:custGeom>
              <a:avLst/>
              <a:gdLst>
                <a:gd name="T0" fmla="*/ 2023619 w 21600"/>
                <a:gd name="T1" fmla="*/ 1846245 h 21546"/>
                <a:gd name="T2" fmla="*/ 2023619 w 21600"/>
                <a:gd name="T3" fmla="*/ 1846245 h 21546"/>
                <a:gd name="T4" fmla="*/ 2023619 w 21600"/>
                <a:gd name="T5" fmla="*/ 1846245 h 21546"/>
                <a:gd name="T6" fmla="*/ 2023619 w 21600"/>
                <a:gd name="T7" fmla="*/ 1846245 h 21546"/>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546" extrusionOk="0">
                  <a:moveTo>
                    <a:pt x="0" y="15525"/>
                  </a:moveTo>
                  <a:cubicBezTo>
                    <a:pt x="2038" y="15511"/>
                    <a:pt x="4036" y="16136"/>
                    <a:pt x="5759" y="17326"/>
                  </a:cubicBezTo>
                  <a:cubicBezTo>
                    <a:pt x="7160" y="18294"/>
                    <a:pt x="8333" y="19607"/>
                    <a:pt x="9186" y="21160"/>
                  </a:cubicBezTo>
                  <a:lnTo>
                    <a:pt x="17647" y="21546"/>
                  </a:lnTo>
                  <a:lnTo>
                    <a:pt x="21600" y="13371"/>
                  </a:lnTo>
                  <a:cubicBezTo>
                    <a:pt x="19443" y="9316"/>
                    <a:pt x="16354" y="5948"/>
                    <a:pt x="12638" y="3603"/>
                  </a:cubicBezTo>
                  <a:cubicBezTo>
                    <a:pt x="8815" y="1190"/>
                    <a:pt x="4469" y="-54"/>
                    <a:pt x="55" y="2"/>
                  </a:cubicBezTo>
                  <a:lnTo>
                    <a:pt x="4580" y="7684"/>
                  </a:lnTo>
                  <a:lnTo>
                    <a:pt x="0" y="15525"/>
                  </a:lnTo>
                  <a:close/>
                </a:path>
              </a:pathLst>
            </a:custGeom>
            <a:solidFill>
              <a:schemeClr val="accent1"/>
            </a:solidFill>
            <a:ln>
              <a:noFill/>
            </a:ln>
            <a:extLst>
              <a:ext uri="{91240B29-F687-4F45-9708-019B960494DF}">
                <a14:hiddenLine xmlns:a14="http://schemas.microsoft.com/office/drawing/2010/main" w="12700" cap="flat">
                  <a:solidFill>
                    <a:srgbClr val="000000"/>
                  </a:solidFill>
                  <a:miter lim="400000"/>
                  <a:headEnd/>
                  <a:tailEnd/>
                </a14:hiddenLine>
              </a:ext>
            </a:extLst>
          </p:spPr>
          <p:txBody>
            <a:bodyPr lIns="25400" tIns="25400" rIns="25400" bIns="25400" anchor="ctr"/>
            <a:lstStyle/>
            <a:p>
              <a:endParaRPr lang="en-US" sz="900" dirty="0">
                <a:latin typeface="Lato Light" panose="020F0502020204030203" pitchFamily="34" charset="0"/>
              </a:endParaRPr>
            </a:p>
          </p:txBody>
        </p:sp>
      </p:grpSp>
      <p:sp>
        <p:nvSpPr>
          <p:cNvPr id="33" name="TextBox 32">
            <a:extLst>
              <a:ext uri="{FF2B5EF4-FFF2-40B4-BE49-F238E27FC236}">
                <a16:creationId xmlns:a16="http://schemas.microsoft.com/office/drawing/2014/main" id="{DCC36C04-0D4A-604C-9771-DADDF807BEB8}"/>
              </a:ext>
            </a:extLst>
          </p:cNvPr>
          <p:cNvSpPr txBox="1"/>
          <p:nvPr/>
        </p:nvSpPr>
        <p:spPr>
          <a:xfrm>
            <a:off x="3144725" y="306186"/>
            <a:ext cx="590257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SLIDE</a:t>
            </a:r>
          </a:p>
        </p:txBody>
      </p:sp>
      <p:sp>
        <p:nvSpPr>
          <p:cNvPr id="34" name="TextBox 33">
            <a:extLst>
              <a:ext uri="{FF2B5EF4-FFF2-40B4-BE49-F238E27FC236}">
                <a16:creationId xmlns:a16="http://schemas.microsoft.com/office/drawing/2014/main" id="{3AB03366-493D-514A-B540-FD1B5D05071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6" name="Chevron 35">
            <a:extLst>
              <a:ext uri="{FF2B5EF4-FFF2-40B4-BE49-F238E27FC236}">
                <a16:creationId xmlns:a16="http://schemas.microsoft.com/office/drawing/2014/main" id="{4768F3A6-38AA-1648-AD44-FDC74B0F5537}"/>
              </a:ext>
            </a:extLst>
          </p:cNvPr>
          <p:cNvSpPr/>
          <p:nvPr/>
        </p:nvSpPr>
        <p:spPr>
          <a:xfrm>
            <a:off x="788542" y="2772060"/>
            <a:ext cx="2377459" cy="2377459"/>
          </a:xfrm>
          <a:prstGeom prst="chevron">
            <a:avLst>
              <a:gd name="adj" fmla="val 30235"/>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8" name="Chevron 37">
            <a:extLst>
              <a:ext uri="{FF2B5EF4-FFF2-40B4-BE49-F238E27FC236}">
                <a16:creationId xmlns:a16="http://schemas.microsoft.com/office/drawing/2014/main" id="{A9E7AC93-F967-9447-A568-B7CB142E19BB}"/>
              </a:ext>
            </a:extLst>
          </p:cNvPr>
          <p:cNvSpPr/>
          <p:nvPr/>
        </p:nvSpPr>
        <p:spPr>
          <a:xfrm>
            <a:off x="9052542" y="2772060"/>
            <a:ext cx="2377459" cy="2377459"/>
          </a:xfrm>
          <a:prstGeom prst="chevron">
            <a:avLst>
              <a:gd name="adj" fmla="val 30235"/>
            </a:avLst>
          </a:prstGeom>
          <a:solidFill>
            <a:schemeClr val="accent4">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9" name="TextBox 38">
            <a:extLst>
              <a:ext uri="{FF2B5EF4-FFF2-40B4-BE49-F238E27FC236}">
                <a16:creationId xmlns:a16="http://schemas.microsoft.com/office/drawing/2014/main" id="{382C5F32-F8B9-0C46-AE44-6439AA54E2A2}"/>
              </a:ext>
            </a:extLst>
          </p:cNvPr>
          <p:cNvSpPr txBox="1"/>
          <p:nvPr/>
        </p:nvSpPr>
        <p:spPr>
          <a:xfrm>
            <a:off x="1650429" y="3668402"/>
            <a:ext cx="1241045"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INITIAL</a:t>
            </a:r>
          </a:p>
          <a:p>
            <a:pPr algn="ctr"/>
            <a:r>
              <a:rPr lang="en-US" sz="1600" b="1" dirty="0">
                <a:solidFill>
                  <a:schemeClr val="bg1"/>
                </a:solidFill>
                <a:latin typeface="Poppins" pitchFamily="2" charset="77"/>
                <a:ea typeface="League Spartan" charset="0"/>
                <a:cs typeface="Poppins" pitchFamily="2" charset="77"/>
              </a:rPr>
              <a:t>PLANNING</a:t>
            </a:r>
          </a:p>
        </p:txBody>
      </p:sp>
      <p:sp>
        <p:nvSpPr>
          <p:cNvPr id="40" name="TextBox 39">
            <a:extLst>
              <a:ext uri="{FF2B5EF4-FFF2-40B4-BE49-F238E27FC236}">
                <a16:creationId xmlns:a16="http://schemas.microsoft.com/office/drawing/2014/main" id="{4AC13725-2C3A-224E-9BA8-CFBEAEC7E2E5}"/>
              </a:ext>
            </a:extLst>
          </p:cNvPr>
          <p:cNvSpPr txBox="1"/>
          <p:nvPr/>
        </p:nvSpPr>
        <p:spPr>
          <a:xfrm>
            <a:off x="9791244" y="3791512"/>
            <a:ext cx="154561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DEPLOYMENT</a:t>
            </a:r>
          </a:p>
        </p:txBody>
      </p:sp>
      <p:sp>
        <p:nvSpPr>
          <p:cNvPr id="41" name="TextBox 40">
            <a:extLst>
              <a:ext uri="{FF2B5EF4-FFF2-40B4-BE49-F238E27FC236}">
                <a16:creationId xmlns:a16="http://schemas.microsoft.com/office/drawing/2014/main" id="{9C53AA54-A8EA-4C4B-8152-281D47161D73}"/>
              </a:ext>
            </a:extLst>
          </p:cNvPr>
          <p:cNvSpPr txBox="1"/>
          <p:nvPr/>
        </p:nvSpPr>
        <p:spPr>
          <a:xfrm>
            <a:off x="6672994" y="2409582"/>
            <a:ext cx="938078"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ANALYSIS</a:t>
            </a:r>
          </a:p>
          <a:p>
            <a:pPr algn="ctr"/>
            <a:r>
              <a:rPr lang="en-US" sz="1200" b="1" dirty="0">
                <a:solidFill>
                  <a:schemeClr val="bg1"/>
                </a:solidFill>
                <a:latin typeface="Poppins" pitchFamily="2" charset="77"/>
                <a:ea typeface="League Spartan" charset="0"/>
                <a:cs typeface="Poppins" pitchFamily="2" charset="77"/>
              </a:rPr>
              <a:t>&amp; DESIGN</a:t>
            </a:r>
          </a:p>
        </p:txBody>
      </p:sp>
      <p:sp>
        <p:nvSpPr>
          <p:cNvPr id="42" name="TextBox 41">
            <a:extLst>
              <a:ext uri="{FF2B5EF4-FFF2-40B4-BE49-F238E27FC236}">
                <a16:creationId xmlns:a16="http://schemas.microsoft.com/office/drawing/2014/main" id="{119980AF-3F9D-EC42-B739-C880847AA669}"/>
              </a:ext>
            </a:extLst>
          </p:cNvPr>
          <p:cNvSpPr txBox="1"/>
          <p:nvPr/>
        </p:nvSpPr>
        <p:spPr>
          <a:xfrm>
            <a:off x="7185302" y="3962185"/>
            <a:ext cx="1053495"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IMPLEMEN-</a:t>
            </a:r>
          </a:p>
          <a:p>
            <a:pPr algn="ctr"/>
            <a:r>
              <a:rPr lang="en-US" sz="1200" b="1" dirty="0">
                <a:solidFill>
                  <a:schemeClr val="bg1"/>
                </a:solidFill>
                <a:latin typeface="Poppins" pitchFamily="2" charset="77"/>
                <a:ea typeface="League Spartan" charset="0"/>
                <a:cs typeface="Poppins" pitchFamily="2" charset="77"/>
              </a:rPr>
              <a:t>TATION</a:t>
            </a:r>
          </a:p>
        </p:txBody>
      </p:sp>
      <p:sp>
        <p:nvSpPr>
          <p:cNvPr id="43" name="TextBox 42">
            <a:extLst>
              <a:ext uri="{FF2B5EF4-FFF2-40B4-BE49-F238E27FC236}">
                <a16:creationId xmlns:a16="http://schemas.microsoft.com/office/drawing/2014/main" id="{EE0B00AE-571C-E34C-BE6E-8A43F9C54491}"/>
              </a:ext>
            </a:extLst>
          </p:cNvPr>
          <p:cNvSpPr txBox="1"/>
          <p:nvPr/>
        </p:nvSpPr>
        <p:spPr>
          <a:xfrm>
            <a:off x="6265215" y="5400094"/>
            <a:ext cx="822662"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TESTING</a:t>
            </a:r>
          </a:p>
        </p:txBody>
      </p:sp>
      <p:sp>
        <p:nvSpPr>
          <p:cNvPr id="44" name="TextBox 43">
            <a:extLst>
              <a:ext uri="{FF2B5EF4-FFF2-40B4-BE49-F238E27FC236}">
                <a16:creationId xmlns:a16="http://schemas.microsoft.com/office/drawing/2014/main" id="{7099CA21-4300-BF41-A145-A699DD8328C3}"/>
              </a:ext>
            </a:extLst>
          </p:cNvPr>
          <p:cNvSpPr txBox="1"/>
          <p:nvPr/>
        </p:nvSpPr>
        <p:spPr>
          <a:xfrm>
            <a:off x="4461548" y="5065182"/>
            <a:ext cx="1162498"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EVALUATION</a:t>
            </a:r>
          </a:p>
        </p:txBody>
      </p:sp>
      <p:sp>
        <p:nvSpPr>
          <p:cNvPr id="45" name="TextBox 44">
            <a:extLst>
              <a:ext uri="{FF2B5EF4-FFF2-40B4-BE49-F238E27FC236}">
                <a16:creationId xmlns:a16="http://schemas.microsoft.com/office/drawing/2014/main" id="{341783FD-6A24-0549-9575-44D338F1225E}"/>
              </a:ext>
            </a:extLst>
          </p:cNvPr>
          <p:cNvSpPr txBox="1"/>
          <p:nvPr/>
        </p:nvSpPr>
        <p:spPr>
          <a:xfrm>
            <a:off x="4004909" y="3652108"/>
            <a:ext cx="97655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PLANNING</a:t>
            </a:r>
          </a:p>
        </p:txBody>
      </p:sp>
      <p:sp>
        <p:nvSpPr>
          <p:cNvPr id="46" name="TextBox 45">
            <a:extLst>
              <a:ext uri="{FF2B5EF4-FFF2-40B4-BE49-F238E27FC236}">
                <a16:creationId xmlns:a16="http://schemas.microsoft.com/office/drawing/2014/main" id="{69A171AA-3593-F045-ADFF-4E8F5974A131}"/>
              </a:ext>
            </a:extLst>
          </p:cNvPr>
          <p:cNvSpPr txBox="1"/>
          <p:nvPr/>
        </p:nvSpPr>
        <p:spPr>
          <a:xfrm>
            <a:off x="4759520" y="2280194"/>
            <a:ext cx="135485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REQUIREMENTS</a:t>
            </a:r>
          </a:p>
        </p:txBody>
      </p:sp>
    </p:spTree>
    <p:extLst>
      <p:ext uri="{BB962C8B-B14F-4D97-AF65-F5344CB8AC3E}">
        <p14:creationId xmlns:p14="http://schemas.microsoft.com/office/powerpoint/2010/main" val="76656465"/>
      </p:ext>
    </p:extLst>
  </p:cSld>
  <p:clrMapOvr>
    <a:masterClrMapping/>
  </p:clrMapOvr>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96F60B12-D4F2-2442-BEE0-D9A988DC9C5D}"/>
              </a:ext>
            </a:extLst>
          </p:cNvPr>
          <p:cNvSpPr/>
          <p:nvPr/>
        </p:nvSpPr>
        <p:spPr>
          <a:xfrm>
            <a:off x="798094" y="1339419"/>
            <a:ext cx="1463040" cy="5137581"/>
          </a:xfrm>
          <a:prstGeom prst="rect">
            <a:avLst/>
          </a:prstGeom>
          <a:gradFill>
            <a:gsLst>
              <a:gs pos="0">
                <a:schemeClr val="bg1"/>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FF3221DB-364E-8349-A75C-1DF6C6DFECE8}"/>
              </a:ext>
            </a:extLst>
          </p:cNvPr>
          <p:cNvSpPr/>
          <p:nvPr/>
        </p:nvSpPr>
        <p:spPr>
          <a:xfrm>
            <a:off x="5377768" y="1339419"/>
            <a:ext cx="1463040" cy="5137581"/>
          </a:xfrm>
          <a:prstGeom prst="rect">
            <a:avLst/>
          </a:prstGeom>
          <a:gradFill>
            <a:gsLst>
              <a:gs pos="0">
                <a:schemeClr val="bg1"/>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96F7CD2C-BAD5-9644-9697-BC50BD14CAB7}"/>
              </a:ext>
            </a:extLst>
          </p:cNvPr>
          <p:cNvSpPr/>
          <p:nvPr/>
        </p:nvSpPr>
        <p:spPr>
          <a:xfrm>
            <a:off x="3851210" y="1339419"/>
            <a:ext cx="1463040" cy="5137581"/>
          </a:xfrm>
          <a:prstGeom prst="rect">
            <a:avLst/>
          </a:prstGeom>
          <a:gradFill>
            <a:gsLst>
              <a:gs pos="0">
                <a:schemeClr val="bg1"/>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E65548BE-514E-9F4E-B4BF-FB4845375BF2}"/>
              </a:ext>
            </a:extLst>
          </p:cNvPr>
          <p:cNvSpPr/>
          <p:nvPr/>
        </p:nvSpPr>
        <p:spPr>
          <a:xfrm>
            <a:off x="2324652" y="1339419"/>
            <a:ext cx="1463040" cy="5137581"/>
          </a:xfrm>
          <a:prstGeom prst="rect">
            <a:avLst/>
          </a:prstGeom>
          <a:gradFill>
            <a:gsLst>
              <a:gs pos="0">
                <a:schemeClr val="bg1"/>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57056735-F4C8-B447-B5A7-04E1B2AA15D9}"/>
              </a:ext>
            </a:extLst>
          </p:cNvPr>
          <p:cNvSpPr/>
          <p:nvPr/>
        </p:nvSpPr>
        <p:spPr>
          <a:xfrm>
            <a:off x="9957442" y="1339419"/>
            <a:ext cx="1463040" cy="5137581"/>
          </a:xfrm>
          <a:prstGeom prst="rect">
            <a:avLst/>
          </a:prstGeom>
          <a:gradFill>
            <a:gsLst>
              <a:gs pos="0">
                <a:schemeClr val="bg1"/>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1CAFA0DF-18A9-504B-B792-85D73C2194F7}"/>
              </a:ext>
            </a:extLst>
          </p:cNvPr>
          <p:cNvSpPr/>
          <p:nvPr/>
        </p:nvSpPr>
        <p:spPr>
          <a:xfrm>
            <a:off x="8430884" y="1339419"/>
            <a:ext cx="1463040" cy="5137581"/>
          </a:xfrm>
          <a:prstGeom prst="rect">
            <a:avLst/>
          </a:prstGeom>
          <a:gradFill>
            <a:gsLst>
              <a:gs pos="0">
                <a:schemeClr val="bg1"/>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34484C52-1CBA-D047-A0A8-CDABBA990F0B}"/>
              </a:ext>
            </a:extLst>
          </p:cNvPr>
          <p:cNvSpPr/>
          <p:nvPr/>
        </p:nvSpPr>
        <p:spPr>
          <a:xfrm>
            <a:off x="6904326" y="1339419"/>
            <a:ext cx="1463040" cy="5137581"/>
          </a:xfrm>
          <a:prstGeom prst="rect">
            <a:avLst/>
          </a:prstGeom>
          <a:gradFill>
            <a:gsLst>
              <a:gs pos="0">
                <a:schemeClr val="bg1"/>
              </a:gs>
              <a:gs pos="100000">
                <a:schemeClr val="bg1">
                  <a:lumMod val="85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TextBox 8">
            <a:extLst>
              <a:ext uri="{FF2B5EF4-FFF2-40B4-BE49-F238E27FC236}">
                <a16:creationId xmlns:a16="http://schemas.microsoft.com/office/drawing/2014/main" id="{B931B36B-16EA-ED43-9512-F00484084A8C}"/>
              </a:ext>
            </a:extLst>
          </p:cNvPr>
          <p:cNvSpPr txBox="1"/>
          <p:nvPr/>
        </p:nvSpPr>
        <p:spPr>
          <a:xfrm>
            <a:off x="4346177" y="306186"/>
            <a:ext cx="349967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PHASES</a:t>
            </a:r>
          </a:p>
        </p:txBody>
      </p:sp>
      <p:sp>
        <p:nvSpPr>
          <p:cNvPr id="10" name="TextBox 9">
            <a:extLst>
              <a:ext uri="{FF2B5EF4-FFF2-40B4-BE49-F238E27FC236}">
                <a16:creationId xmlns:a16="http://schemas.microsoft.com/office/drawing/2014/main" id="{6A21045F-E092-FE41-AA10-9AD1A235869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1" name="TextBox 10">
            <a:extLst>
              <a:ext uri="{FF2B5EF4-FFF2-40B4-BE49-F238E27FC236}">
                <a16:creationId xmlns:a16="http://schemas.microsoft.com/office/drawing/2014/main" id="{560F8338-2CD6-2940-899D-36410E4CE04D}"/>
              </a:ext>
            </a:extLst>
          </p:cNvPr>
          <p:cNvSpPr txBox="1"/>
          <p:nvPr/>
        </p:nvSpPr>
        <p:spPr>
          <a:xfrm>
            <a:off x="840368" y="1293253"/>
            <a:ext cx="1375698"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STRATEGY</a:t>
            </a:r>
          </a:p>
          <a:p>
            <a:pPr algn="ctr"/>
            <a:r>
              <a:rPr lang="en-US" sz="1600" b="1" dirty="0">
                <a:solidFill>
                  <a:schemeClr val="tx2"/>
                </a:solidFill>
                <a:latin typeface="Poppins" pitchFamily="2" charset="77"/>
                <a:ea typeface="League Spartan" charset="0"/>
                <a:cs typeface="Poppins" pitchFamily="2" charset="77"/>
              </a:rPr>
              <a:t>&amp; BUSINESS</a:t>
            </a:r>
          </a:p>
        </p:txBody>
      </p:sp>
      <p:sp>
        <p:nvSpPr>
          <p:cNvPr id="12" name="TextBox 11">
            <a:extLst>
              <a:ext uri="{FF2B5EF4-FFF2-40B4-BE49-F238E27FC236}">
                <a16:creationId xmlns:a16="http://schemas.microsoft.com/office/drawing/2014/main" id="{CAA66525-3555-094D-B150-F77D691750F4}"/>
              </a:ext>
            </a:extLst>
          </p:cNvPr>
          <p:cNvSpPr txBox="1"/>
          <p:nvPr/>
        </p:nvSpPr>
        <p:spPr>
          <a:xfrm>
            <a:off x="2247299" y="1539474"/>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PREPARATION</a:t>
            </a:r>
          </a:p>
        </p:txBody>
      </p:sp>
      <p:sp>
        <p:nvSpPr>
          <p:cNvPr id="13" name="TextBox 12">
            <a:extLst>
              <a:ext uri="{FF2B5EF4-FFF2-40B4-BE49-F238E27FC236}">
                <a16:creationId xmlns:a16="http://schemas.microsoft.com/office/drawing/2014/main" id="{3755BB9F-1985-CC4C-BB1F-58D2467CB9B3}"/>
              </a:ext>
            </a:extLst>
          </p:cNvPr>
          <p:cNvSpPr txBox="1"/>
          <p:nvPr/>
        </p:nvSpPr>
        <p:spPr>
          <a:xfrm>
            <a:off x="4111287" y="1539474"/>
            <a:ext cx="94288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DESIGN</a:t>
            </a:r>
          </a:p>
        </p:txBody>
      </p:sp>
      <p:sp>
        <p:nvSpPr>
          <p:cNvPr id="14" name="TextBox 13">
            <a:extLst>
              <a:ext uri="{FF2B5EF4-FFF2-40B4-BE49-F238E27FC236}">
                <a16:creationId xmlns:a16="http://schemas.microsoft.com/office/drawing/2014/main" id="{B24804DF-CF23-DA4A-934E-F425C6E2EF7B}"/>
              </a:ext>
            </a:extLst>
          </p:cNvPr>
          <p:cNvSpPr txBox="1"/>
          <p:nvPr/>
        </p:nvSpPr>
        <p:spPr>
          <a:xfrm>
            <a:off x="5563305" y="1293253"/>
            <a:ext cx="1091967"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DEVELOP</a:t>
            </a:r>
          </a:p>
          <a:p>
            <a:pPr algn="ctr"/>
            <a:r>
              <a:rPr lang="en-US" sz="1600" b="1" dirty="0">
                <a:solidFill>
                  <a:schemeClr val="tx2"/>
                </a:solidFill>
                <a:latin typeface="Poppins" pitchFamily="2" charset="77"/>
                <a:ea typeface="League Spartan" charset="0"/>
                <a:cs typeface="Poppins" pitchFamily="2" charset="77"/>
              </a:rPr>
              <a:t>&amp; TEST</a:t>
            </a:r>
          </a:p>
        </p:txBody>
      </p:sp>
      <p:sp>
        <p:nvSpPr>
          <p:cNvPr id="15" name="TextBox 14">
            <a:extLst>
              <a:ext uri="{FF2B5EF4-FFF2-40B4-BE49-F238E27FC236}">
                <a16:creationId xmlns:a16="http://schemas.microsoft.com/office/drawing/2014/main" id="{50BE0DC7-3BE9-1449-B529-93FEBCB759D8}"/>
              </a:ext>
            </a:extLst>
          </p:cNvPr>
          <p:cNvSpPr txBox="1"/>
          <p:nvPr/>
        </p:nvSpPr>
        <p:spPr>
          <a:xfrm>
            <a:off x="6947998" y="1293253"/>
            <a:ext cx="1375698"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TRAINING</a:t>
            </a:r>
          </a:p>
          <a:p>
            <a:pPr algn="ctr"/>
            <a:r>
              <a:rPr lang="en-US" sz="1600" b="1" dirty="0">
                <a:solidFill>
                  <a:schemeClr val="tx2"/>
                </a:solidFill>
                <a:latin typeface="Poppins" pitchFamily="2" charset="77"/>
                <a:ea typeface="League Spartan" charset="0"/>
                <a:cs typeface="Poppins" pitchFamily="2" charset="77"/>
              </a:rPr>
              <a:t>&amp; BUSINESS</a:t>
            </a:r>
          </a:p>
        </p:txBody>
      </p:sp>
      <p:sp>
        <p:nvSpPr>
          <p:cNvPr id="16" name="TextBox 15">
            <a:extLst>
              <a:ext uri="{FF2B5EF4-FFF2-40B4-BE49-F238E27FC236}">
                <a16:creationId xmlns:a16="http://schemas.microsoft.com/office/drawing/2014/main" id="{9B851223-CAFB-7445-AE6E-52A4EF21E6CC}"/>
              </a:ext>
            </a:extLst>
          </p:cNvPr>
          <p:cNvSpPr txBox="1"/>
          <p:nvPr/>
        </p:nvSpPr>
        <p:spPr>
          <a:xfrm>
            <a:off x="8494594" y="1293253"/>
            <a:ext cx="1335622"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SUPPORT &amp;</a:t>
            </a:r>
          </a:p>
          <a:p>
            <a:pPr algn="ctr"/>
            <a:r>
              <a:rPr lang="en-US" sz="1600" b="1" dirty="0">
                <a:solidFill>
                  <a:schemeClr val="tx2"/>
                </a:solidFill>
                <a:latin typeface="Poppins" pitchFamily="2" charset="77"/>
                <a:ea typeface="League Spartan" charset="0"/>
                <a:cs typeface="Poppins" pitchFamily="2" charset="77"/>
              </a:rPr>
              <a:t>BENEFITS</a:t>
            </a:r>
          </a:p>
        </p:txBody>
      </p:sp>
      <p:sp>
        <p:nvSpPr>
          <p:cNvPr id="17" name="TextBox 16">
            <a:extLst>
              <a:ext uri="{FF2B5EF4-FFF2-40B4-BE49-F238E27FC236}">
                <a16:creationId xmlns:a16="http://schemas.microsoft.com/office/drawing/2014/main" id="{635661CB-961B-E54D-804B-585F7E8B3D86}"/>
              </a:ext>
            </a:extLst>
          </p:cNvPr>
          <p:cNvSpPr txBox="1"/>
          <p:nvPr/>
        </p:nvSpPr>
        <p:spPr>
          <a:xfrm>
            <a:off x="10269618" y="1539474"/>
            <a:ext cx="83869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CLOSE</a:t>
            </a:r>
          </a:p>
        </p:txBody>
      </p:sp>
      <p:sp>
        <p:nvSpPr>
          <p:cNvPr id="18" name="Right Arrow 17">
            <a:extLst>
              <a:ext uri="{FF2B5EF4-FFF2-40B4-BE49-F238E27FC236}">
                <a16:creationId xmlns:a16="http://schemas.microsoft.com/office/drawing/2014/main" id="{DA6C027B-C46D-BF43-990D-5D165F48444C}"/>
              </a:ext>
            </a:extLst>
          </p:cNvPr>
          <p:cNvSpPr/>
          <p:nvPr/>
        </p:nvSpPr>
        <p:spPr>
          <a:xfrm>
            <a:off x="798094" y="1998464"/>
            <a:ext cx="10595812" cy="562708"/>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Right Arrow 18">
            <a:extLst>
              <a:ext uri="{FF2B5EF4-FFF2-40B4-BE49-F238E27FC236}">
                <a16:creationId xmlns:a16="http://schemas.microsoft.com/office/drawing/2014/main" id="{1F4DD5D7-BB42-CE45-9DB7-65B84D894A17}"/>
              </a:ext>
            </a:extLst>
          </p:cNvPr>
          <p:cNvSpPr/>
          <p:nvPr/>
        </p:nvSpPr>
        <p:spPr>
          <a:xfrm>
            <a:off x="798094" y="2623231"/>
            <a:ext cx="10595812" cy="562708"/>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Right Arrow 19">
            <a:extLst>
              <a:ext uri="{FF2B5EF4-FFF2-40B4-BE49-F238E27FC236}">
                <a16:creationId xmlns:a16="http://schemas.microsoft.com/office/drawing/2014/main" id="{C70AD428-249C-B648-A6F7-560E3A89E685}"/>
              </a:ext>
            </a:extLst>
          </p:cNvPr>
          <p:cNvSpPr/>
          <p:nvPr/>
        </p:nvSpPr>
        <p:spPr>
          <a:xfrm>
            <a:off x="798094" y="3247999"/>
            <a:ext cx="10595812" cy="562708"/>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Right Arrow 20">
            <a:extLst>
              <a:ext uri="{FF2B5EF4-FFF2-40B4-BE49-F238E27FC236}">
                <a16:creationId xmlns:a16="http://schemas.microsoft.com/office/drawing/2014/main" id="{BA08960D-8BCB-6F40-803F-1608AC9778B0}"/>
              </a:ext>
            </a:extLst>
          </p:cNvPr>
          <p:cNvSpPr/>
          <p:nvPr/>
        </p:nvSpPr>
        <p:spPr>
          <a:xfrm>
            <a:off x="798094" y="3872766"/>
            <a:ext cx="10595812" cy="562708"/>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 name="Right Arrow 21">
            <a:extLst>
              <a:ext uri="{FF2B5EF4-FFF2-40B4-BE49-F238E27FC236}">
                <a16:creationId xmlns:a16="http://schemas.microsoft.com/office/drawing/2014/main" id="{A5930A58-9837-F744-B48E-33D88FAD04D7}"/>
              </a:ext>
            </a:extLst>
          </p:cNvPr>
          <p:cNvSpPr/>
          <p:nvPr/>
        </p:nvSpPr>
        <p:spPr>
          <a:xfrm>
            <a:off x="798094" y="4497534"/>
            <a:ext cx="10595812" cy="562708"/>
          </a:xfrm>
          <a:prstGeom prst="rightArrow">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Right Arrow 22">
            <a:extLst>
              <a:ext uri="{FF2B5EF4-FFF2-40B4-BE49-F238E27FC236}">
                <a16:creationId xmlns:a16="http://schemas.microsoft.com/office/drawing/2014/main" id="{0C4E9D8E-958A-3947-96E5-D910BE9E1FC7}"/>
              </a:ext>
            </a:extLst>
          </p:cNvPr>
          <p:cNvSpPr/>
          <p:nvPr/>
        </p:nvSpPr>
        <p:spPr>
          <a:xfrm>
            <a:off x="798094" y="5749277"/>
            <a:ext cx="10595812" cy="562708"/>
          </a:xfrm>
          <a:prstGeom prst="rightArrow">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Right Arrow 23">
            <a:extLst>
              <a:ext uri="{FF2B5EF4-FFF2-40B4-BE49-F238E27FC236}">
                <a16:creationId xmlns:a16="http://schemas.microsoft.com/office/drawing/2014/main" id="{B98E1388-E9CF-B04A-837D-F0E24FF50C3A}"/>
              </a:ext>
            </a:extLst>
          </p:cNvPr>
          <p:cNvSpPr/>
          <p:nvPr/>
        </p:nvSpPr>
        <p:spPr>
          <a:xfrm>
            <a:off x="798094" y="5122301"/>
            <a:ext cx="10595812" cy="562708"/>
          </a:xfrm>
          <a:prstGeom prst="rightArrow">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TextBox 24">
            <a:extLst>
              <a:ext uri="{FF2B5EF4-FFF2-40B4-BE49-F238E27FC236}">
                <a16:creationId xmlns:a16="http://schemas.microsoft.com/office/drawing/2014/main" id="{33F5ED87-3183-0B47-8294-B1DB7EE26105}"/>
              </a:ext>
            </a:extLst>
          </p:cNvPr>
          <p:cNvSpPr txBox="1"/>
          <p:nvPr/>
        </p:nvSpPr>
        <p:spPr>
          <a:xfrm>
            <a:off x="5363734" y="2141318"/>
            <a:ext cx="1491114"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Phase Management</a:t>
            </a:r>
          </a:p>
        </p:txBody>
      </p:sp>
      <p:sp>
        <p:nvSpPr>
          <p:cNvPr id="26" name="TextBox 25">
            <a:extLst>
              <a:ext uri="{FF2B5EF4-FFF2-40B4-BE49-F238E27FC236}">
                <a16:creationId xmlns:a16="http://schemas.microsoft.com/office/drawing/2014/main" id="{95734294-7AF8-1343-96E5-FEB01011A532}"/>
              </a:ext>
            </a:extLst>
          </p:cNvPr>
          <p:cNvSpPr txBox="1"/>
          <p:nvPr/>
        </p:nvSpPr>
        <p:spPr>
          <a:xfrm>
            <a:off x="5735631" y="2766086"/>
            <a:ext cx="747320"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Planning</a:t>
            </a:r>
          </a:p>
        </p:txBody>
      </p:sp>
      <p:sp>
        <p:nvSpPr>
          <p:cNvPr id="27" name="TextBox 26">
            <a:extLst>
              <a:ext uri="{FF2B5EF4-FFF2-40B4-BE49-F238E27FC236}">
                <a16:creationId xmlns:a16="http://schemas.microsoft.com/office/drawing/2014/main" id="{88044D30-6F5B-2E44-B34F-3D291C4C9D91}"/>
              </a:ext>
            </a:extLst>
          </p:cNvPr>
          <p:cNvSpPr txBox="1"/>
          <p:nvPr/>
        </p:nvSpPr>
        <p:spPr>
          <a:xfrm>
            <a:off x="5765287" y="3390854"/>
            <a:ext cx="688009"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Control</a:t>
            </a:r>
          </a:p>
        </p:txBody>
      </p:sp>
      <p:sp>
        <p:nvSpPr>
          <p:cNvPr id="28" name="TextBox 27">
            <a:extLst>
              <a:ext uri="{FF2B5EF4-FFF2-40B4-BE49-F238E27FC236}">
                <a16:creationId xmlns:a16="http://schemas.microsoft.com/office/drawing/2014/main" id="{E31699A4-BB16-7E43-9F92-FB52DE1FC64C}"/>
              </a:ext>
            </a:extLst>
          </p:cNvPr>
          <p:cNvSpPr txBox="1"/>
          <p:nvPr/>
        </p:nvSpPr>
        <p:spPr>
          <a:xfrm>
            <a:off x="5376560" y="4015621"/>
            <a:ext cx="1465466"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Team Management</a:t>
            </a:r>
          </a:p>
        </p:txBody>
      </p:sp>
      <p:sp>
        <p:nvSpPr>
          <p:cNvPr id="29" name="TextBox 28">
            <a:extLst>
              <a:ext uri="{FF2B5EF4-FFF2-40B4-BE49-F238E27FC236}">
                <a16:creationId xmlns:a16="http://schemas.microsoft.com/office/drawing/2014/main" id="{1220F415-B3A5-864A-8216-5622D0EFA531}"/>
              </a:ext>
            </a:extLst>
          </p:cNvPr>
          <p:cNvSpPr txBox="1"/>
          <p:nvPr/>
        </p:nvSpPr>
        <p:spPr>
          <a:xfrm>
            <a:off x="5494379" y="4640389"/>
            <a:ext cx="1229824"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Communication</a:t>
            </a:r>
          </a:p>
        </p:txBody>
      </p:sp>
      <p:sp>
        <p:nvSpPr>
          <p:cNvPr id="30" name="TextBox 29">
            <a:extLst>
              <a:ext uri="{FF2B5EF4-FFF2-40B4-BE49-F238E27FC236}">
                <a16:creationId xmlns:a16="http://schemas.microsoft.com/office/drawing/2014/main" id="{3351923E-8EFE-6144-917E-322F6F5CCE4D}"/>
              </a:ext>
            </a:extLst>
          </p:cNvPr>
          <p:cNvSpPr txBox="1"/>
          <p:nvPr/>
        </p:nvSpPr>
        <p:spPr>
          <a:xfrm>
            <a:off x="5585750" y="5265156"/>
            <a:ext cx="1047082"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Procurement</a:t>
            </a:r>
          </a:p>
        </p:txBody>
      </p:sp>
      <p:sp>
        <p:nvSpPr>
          <p:cNvPr id="31" name="TextBox 30">
            <a:extLst>
              <a:ext uri="{FF2B5EF4-FFF2-40B4-BE49-F238E27FC236}">
                <a16:creationId xmlns:a16="http://schemas.microsoft.com/office/drawing/2014/main" id="{593A45D7-0E6B-D74E-B77B-46A63FA56CFA}"/>
              </a:ext>
            </a:extLst>
          </p:cNvPr>
          <p:cNvSpPr txBox="1"/>
          <p:nvPr/>
        </p:nvSpPr>
        <p:spPr>
          <a:xfrm>
            <a:off x="5655481" y="5892132"/>
            <a:ext cx="907621" cy="276999"/>
          </a:xfrm>
          <a:prstGeom prst="rect">
            <a:avLst/>
          </a:prstGeom>
          <a:noFill/>
        </p:spPr>
        <p:txBody>
          <a:bodyPr wrap="none" rtlCol="0" anchor="ctr" anchorCtr="0">
            <a:spAutoFit/>
          </a:bodyPr>
          <a:lstStyle/>
          <a:p>
            <a:pPr algn="ct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Integration</a:t>
            </a:r>
          </a:p>
        </p:txBody>
      </p:sp>
    </p:spTree>
    <p:extLst>
      <p:ext uri="{BB962C8B-B14F-4D97-AF65-F5344CB8AC3E}">
        <p14:creationId xmlns:p14="http://schemas.microsoft.com/office/powerpoint/2010/main" val="3170178710"/>
      </p:ext>
    </p:extLst>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D442090-BF96-494F-BFDA-9E0AB4A8452E}"/>
              </a:ext>
            </a:extLst>
          </p:cNvPr>
          <p:cNvSpPr txBox="1"/>
          <p:nvPr/>
        </p:nvSpPr>
        <p:spPr>
          <a:xfrm>
            <a:off x="2911490" y="306186"/>
            <a:ext cx="6369051"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PHASES</a:t>
            </a:r>
          </a:p>
        </p:txBody>
      </p:sp>
      <p:sp>
        <p:nvSpPr>
          <p:cNvPr id="3" name="TextBox 2">
            <a:extLst>
              <a:ext uri="{FF2B5EF4-FFF2-40B4-BE49-F238E27FC236}">
                <a16:creationId xmlns:a16="http://schemas.microsoft.com/office/drawing/2014/main" id="{6345AA27-A80C-1140-BC6E-9FAA4F5FF8F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7" name="Oval 6">
            <a:extLst>
              <a:ext uri="{FF2B5EF4-FFF2-40B4-BE49-F238E27FC236}">
                <a16:creationId xmlns:a16="http://schemas.microsoft.com/office/drawing/2014/main" id="{4A54C070-9917-894D-8917-8001A12CFEDA}"/>
              </a:ext>
            </a:extLst>
          </p:cNvPr>
          <p:cNvSpPr/>
          <p:nvPr/>
        </p:nvSpPr>
        <p:spPr>
          <a:xfrm>
            <a:off x="2895600" y="4106334"/>
            <a:ext cx="1154113" cy="115411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Oval 3">
            <a:extLst>
              <a:ext uri="{FF2B5EF4-FFF2-40B4-BE49-F238E27FC236}">
                <a16:creationId xmlns:a16="http://schemas.microsoft.com/office/drawing/2014/main" id="{EDD6201F-A1D2-314E-B731-45999CBB36CA}"/>
              </a:ext>
            </a:extLst>
          </p:cNvPr>
          <p:cNvSpPr/>
          <p:nvPr/>
        </p:nvSpPr>
        <p:spPr>
          <a:xfrm>
            <a:off x="1117600" y="2582334"/>
            <a:ext cx="1154113" cy="115411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Oval 10">
            <a:extLst>
              <a:ext uri="{FF2B5EF4-FFF2-40B4-BE49-F238E27FC236}">
                <a16:creationId xmlns:a16="http://schemas.microsoft.com/office/drawing/2014/main" id="{3EFB33EE-CEFE-9040-83E1-33D7155C4A59}"/>
              </a:ext>
            </a:extLst>
          </p:cNvPr>
          <p:cNvSpPr/>
          <p:nvPr/>
        </p:nvSpPr>
        <p:spPr>
          <a:xfrm>
            <a:off x="4633338" y="2582334"/>
            <a:ext cx="1154113" cy="115411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Oval 14">
            <a:extLst>
              <a:ext uri="{FF2B5EF4-FFF2-40B4-BE49-F238E27FC236}">
                <a16:creationId xmlns:a16="http://schemas.microsoft.com/office/drawing/2014/main" id="{7A4CA9DD-6006-8A42-BF02-0C506619AA9A}"/>
              </a:ext>
            </a:extLst>
          </p:cNvPr>
          <p:cNvSpPr/>
          <p:nvPr/>
        </p:nvSpPr>
        <p:spPr>
          <a:xfrm>
            <a:off x="8149076" y="2582334"/>
            <a:ext cx="1154113" cy="115411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Oval 17">
            <a:extLst>
              <a:ext uri="{FF2B5EF4-FFF2-40B4-BE49-F238E27FC236}">
                <a16:creationId xmlns:a16="http://schemas.microsoft.com/office/drawing/2014/main" id="{FE0EFE78-C3C9-9C43-B5E0-33EA03C7B2EE}"/>
              </a:ext>
            </a:extLst>
          </p:cNvPr>
          <p:cNvSpPr/>
          <p:nvPr/>
        </p:nvSpPr>
        <p:spPr>
          <a:xfrm>
            <a:off x="6411338" y="4106334"/>
            <a:ext cx="1154113" cy="115411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Oval 18">
            <a:extLst>
              <a:ext uri="{FF2B5EF4-FFF2-40B4-BE49-F238E27FC236}">
                <a16:creationId xmlns:a16="http://schemas.microsoft.com/office/drawing/2014/main" id="{535DA3C5-DC66-2F4A-97BA-2B04FD727457}"/>
              </a:ext>
            </a:extLst>
          </p:cNvPr>
          <p:cNvSpPr/>
          <p:nvPr/>
        </p:nvSpPr>
        <p:spPr>
          <a:xfrm>
            <a:off x="9927076" y="4106334"/>
            <a:ext cx="1154113" cy="1154113"/>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 name="TextBox 21">
            <a:extLst>
              <a:ext uri="{FF2B5EF4-FFF2-40B4-BE49-F238E27FC236}">
                <a16:creationId xmlns:a16="http://schemas.microsoft.com/office/drawing/2014/main" id="{F31899C9-F2F5-5642-8EB7-C9943E6E3EFA}"/>
              </a:ext>
            </a:extLst>
          </p:cNvPr>
          <p:cNvSpPr txBox="1"/>
          <p:nvPr/>
        </p:nvSpPr>
        <p:spPr>
          <a:xfrm>
            <a:off x="1352255" y="2781946"/>
            <a:ext cx="684803" cy="276999"/>
          </a:xfrm>
          <a:prstGeom prst="rect">
            <a:avLst/>
          </a:prstGeom>
          <a:noFill/>
        </p:spPr>
        <p:txBody>
          <a:bodyPr wrap="none" rtlCol="0" anchor="b" anchorCtr="0">
            <a:spAutoFit/>
          </a:bodyPr>
          <a:lstStyle/>
          <a:p>
            <a:pPr algn="ctr"/>
            <a:r>
              <a:rPr lang="en-US" sz="1200" b="1" dirty="0">
                <a:solidFill>
                  <a:schemeClr val="bg1"/>
                </a:solidFill>
                <a:latin typeface="Poppins" pitchFamily="2" charset="77"/>
                <a:ea typeface="League Spartan" charset="0"/>
                <a:cs typeface="Poppins" pitchFamily="2" charset="77"/>
              </a:rPr>
              <a:t>PHASE</a:t>
            </a:r>
          </a:p>
        </p:txBody>
      </p:sp>
      <p:sp>
        <p:nvSpPr>
          <p:cNvPr id="23" name="TextBox 22">
            <a:extLst>
              <a:ext uri="{FF2B5EF4-FFF2-40B4-BE49-F238E27FC236}">
                <a16:creationId xmlns:a16="http://schemas.microsoft.com/office/drawing/2014/main" id="{EF09DE30-B280-044D-B1FE-93865CE36DDE}"/>
              </a:ext>
            </a:extLst>
          </p:cNvPr>
          <p:cNvSpPr txBox="1"/>
          <p:nvPr/>
        </p:nvSpPr>
        <p:spPr>
          <a:xfrm>
            <a:off x="4867993" y="2781946"/>
            <a:ext cx="684803" cy="276999"/>
          </a:xfrm>
          <a:prstGeom prst="rect">
            <a:avLst/>
          </a:prstGeom>
          <a:noFill/>
        </p:spPr>
        <p:txBody>
          <a:bodyPr wrap="none" rtlCol="0" anchor="b" anchorCtr="0">
            <a:spAutoFit/>
          </a:bodyPr>
          <a:lstStyle/>
          <a:p>
            <a:pPr algn="ctr"/>
            <a:r>
              <a:rPr lang="en-US" sz="1200" b="1" dirty="0">
                <a:solidFill>
                  <a:schemeClr val="bg1"/>
                </a:solidFill>
                <a:latin typeface="Poppins" pitchFamily="2" charset="77"/>
                <a:ea typeface="League Spartan" charset="0"/>
                <a:cs typeface="Poppins" pitchFamily="2" charset="77"/>
              </a:rPr>
              <a:t>PHASE</a:t>
            </a:r>
          </a:p>
        </p:txBody>
      </p:sp>
      <p:sp>
        <p:nvSpPr>
          <p:cNvPr id="24" name="TextBox 23">
            <a:extLst>
              <a:ext uri="{FF2B5EF4-FFF2-40B4-BE49-F238E27FC236}">
                <a16:creationId xmlns:a16="http://schemas.microsoft.com/office/drawing/2014/main" id="{88333E2F-FE93-9D4C-BA1B-6A2DE3677029}"/>
              </a:ext>
            </a:extLst>
          </p:cNvPr>
          <p:cNvSpPr txBox="1"/>
          <p:nvPr/>
        </p:nvSpPr>
        <p:spPr>
          <a:xfrm>
            <a:off x="8383731" y="2781946"/>
            <a:ext cx="684803" cy="276999"/>
          </a:xfrm>
          <a:prstGeom prst="rect">
            <a:avLst/>
          </a:prstGeom>
          <a:noFill/>
        </p:spPr>
        <p:txBody>
          <a:bodyPr wrap="none" rtlCol="0" anchor="b" anchorCtr="0">
            <a:spAutoFit/>
          </a:bodyPr>
          <a:lstStyle/>
          <a:p>
            <a:pPr algn="ctr"/>
            <a:r>
              <a:rPr lang="en-US" sz="1200" b="1" dirty="0">
                <a:solidFill>
                  <a:schemeClr val="bg1"/>
                </a:solidFill>
                <a:latin typeface="Poppins" pitchFamily="2" charset="77"/>
                <a:ea typeface="League Spartan" charset="0"/>
                <a:cs typeface="Poppins" pitchFamily="2" charset="77"/>
              </a:rPr>
              <a:t>PHASE</a:t>
            </a:r>
          </a:p>
        </p:txBody>
      </p:sp>
      <p:sp>
        <p:nvSpPr>
          <p:cNvPr id="25" name="TextBox 24">
            <a:extLst>
              <a:ext uri="{FF2B5EF4-FFF2-40B4-BE49-F238E27FC236}">
                <a16:creationId xmlns:a16="http://schemas.microsoft.com/office/drawing/2014/main" id="{4492C6E4-DF39-AB41-AF13-B5AEA4488D42}"/>
              </a:ext>
            </a:extLst>
          </p:cNvPr>
          <p:cNvSpPr txBox="1"/>
          <p:nvPr/>
        </p:nvSpPr>
        <p:spPr>
          <a:xfrm>
            <a:off x="3131359" y="4294393"/>
            <a:ext cx="684803" cy="276999"/>
          </a:xfrm>
          <a:prstGeom prst="rect">
            <a:avLst/>
          </a:prstGeom>
          <a:noFill/>
        </p:spPr>
        <p:txBody>
          <a:bodyPr wrap="none" rtlCol="0" anchor="b" anchorCtr="0">
            <a:spAutoFit/>
          </a:bodyPr>
          <a:lstStyle/>
          <a:p>
            <a:pPr algn="ctr"/>
            <a:r>
              <a:rPr lang="en-US" sz="1200" b="1" dirty="0">
                <a:solidFill>
                  <a:schemeClr val="bg1"/>
                </a:solidFill>
                <a:latin typeface="Poppins" pitchFamily="2" charset="77"/>
                <a:ea typeface="League Spartan" charset="0"/>
                <a:cs typeface="Poppins" pitchFamily="2" charset="77"/>
              </a:rPr>
              <a:t>PHASE</a:t>
            </a:r>
          </a:p>
        </p:txBody>
      </p:sp>
      <p:sp>
        <p:nvSpPr>
          <p:cNvPr id="26" name="TextBox 25">
            <a:extLst>
              <a:ext uri="{FF2B5EF4-FFF2-40B4-BE49-F238E27FC236}">
                <a16:creationId xmlns:a16="http://schemas.microsoft.com/office/drawing/2014/main" id="{6C730501-CF2C-4142-B959-160C080122BE}"/>
              </a:ext>
            </a:extLst>
          </p:cNvPr>
          <p:cNvSpPr txBox="1"/>
          <p:nvPr/>
        </p:nvSpPr>
        <p:spPr>
          <a:xfrm>
            <a:off x="6647097" y="4294393"/>
            <a:ext cx="684803" cy="276999"/>
          </a:xfrm>
          <a:prstGeom prst="rect">
            <a:avLst/>
          </a:prstGeom>
          <a:noFill/>
        </p:spPr>
        <p:txBody>
          <a:bodyPr wrap="none" rtlCol="0" anchor="b" anchorCtr="0">
            <a:spAutoFit/>
          </a:bodyPr>
          <a:lstStyle/>
          <a:p>
            <a:pPr algn="ctr"/>
            <a:r>
              <a:rPr lang="en-US" sz="1200" b="1" dirty="0">
                <a:solidFill>
                  <a:schemeClr val="bg1"/>
                </a:solidFill>
                <a:latin typeface="Poppins" pitchFamily="2" charset="77"/>
                <a:ea typeface="League Spartan" charset="0"/>
                <a:cs typeface="Poppins" pitchFamily="2" charset="77"/>
              </a:rPr>
              <a:t>PHASE</a:t>
            </a:r>
          </a:p>
        </p:txBody>
      </p:sp>
      <p:sp>
        <p:nvSpPr>
          <p:cNvPr id="27" name="TextBox 26">
            <a:extLst>
              <a:ext uri="{FF2B5EF4-FFF2-40B4-BE49-F238E27FC236}">
                <a16:creationId xmlns:a16="http://schemas.microsoft.com/office/drawing/2014/main" id="{7C9A3DCF-3176-184B-A7C5-4C3F72DFC633}"/>
              </a:ext>
            </a:extLst>
          </p:cNvPr>
          <p:cNvSpPr txBox="1"/>
          <p:nvPr/>
        </p:nvSpPr>
        <p:spPr>
          <a:xfrm>
            <a:off x="10162835" y="4294393"/>
            <a:ext cx="684803" cy="276999"/>
          </a:xfrm>
          <a:prstGeom prst="rect">
            <a:avLst/>
          </a:prstGeom>
          <a:noFill/>
        </p:spPr>
        <p:txBody>
          <a:bodyPr wrap="none" rtlCol="0" anchor="b" anchorCtr="0">
            <a:spAutoFit/>
          </a:bodyPr>
          <a:lstStyle/>
          <a:p>
            <a:pPr algn="ctr"/>
            <a:r>
              <a:rPr lang="en-US" sz="1200" b="1" dirty="0">
                <a:solidFill>
                  <a:schemeClr val="bg1"/>
                </a:solidFill>
                <a:latin typeface="Poppins" pitchFamily="2" charset="77"/>
                <a:ea typeface="League Spartan" charset="0"/>
                <a:cs typeface="Poppins" pitchFamily="2" charset="77"/>
              </a:rPr>
              <a:t>PHASE</a:t>
            </a:r>
          </a:p>
        </p:txBody>
      </p:sp>
      <p:sp>
        <p:nvSpPr>
          <p:cNvPr id="28" name="TextBox 27">
            <a:extLst>
              <a:ext uri="{FF2B5EF4-FFF2-40B4-BE49-F238E27FC236}">
                <a16:creationId xmlns:a16="http://schemas.microsoft.com/office/drawing/2014/main" id="{030443A0-180C-C940-8C75-8AC6AA401038}"/>
              </a:ext>
            </a:extLst>
          </p:cNvPr>
          <p:cNvSpPr txBox="1"/>
          <p:nvPr/>
        </p:nvSpPr>
        <p:spPr>
          <a:xfrm>
            <a:off x="1530187" y="3035861"/>
            <a:ext cx="328937"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1</a:t>
            </a:r>
          </a:p>
        </p:txBody>
      </p:sp>
      <p:sp>
        <p:nvSpPr>
          <p:cNvPr id="29" name="TextBox 28">
            <a:extLst>
              <a:ext uri="{FF2B5EF4-FFF2-40B4-BE49-F238E27FC236}">
                <a16:creationId xmlns:a16="http://schemas.microsoft.com/office/drawing/2014/main" id="{1FFD69B6-56D8-9042-8BA6-12F2862696DC}"/>
              </a:ext>
            </a:extLst>
          </p:cNvPr>
          <p:cNvSpPr txBox="1"/>
          <p:nvPr/>
        </p:nvSpPr>
        <p:spPr>
          <a:xfrm>
            <a:off x="5001843" y="3035861"/>
            <a:ext cx="41710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3</a:t>
            </a:r>
          </a:p>
        </p:txBody>
      </p:sp>
      <p:sp>
        <p:nvSpPr>
          <p:cNvPr id="30" name="TextBox 29">
            <a:extLst>
              <a:ext uri="{FF2B5EF4-FFF2-40B4-BE49-F238E27FC236}">
                <a16:creationId xmlns:a16="http://schemas.microsoft.com/office/drawing/2014/main" id="{323EF54B-B1B1-8B46-BB11-8E1AC92AE58A}"/>
              </a:ext>
            </a:extLst>
          </p:cNvPr>
          <p:cNvSpPr txBox="1"/>
          <p:nvPr/>
        </p:nvSpPr>
        <p:spPr>
          <a:xfrm>
            <a:off x="8508764" y="3035861"/>
            <a:ext cx="434735"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5</a:t>
            </a:r>
          </a:p>
        </p:txBody>
      </p:sp>
      <p:sp>
        <p:nvSpPr>
          <p:cNvPr id="31" name="TextBox 30">
            <a:extLst>
              <a:ext uri="{FF2B5EF4-FFF2-40B4-BE49-F238E27FC236}">
                <a16:creationId xmlns:a16="http://schemas.microsoft.com/office/drawing/2014/main" id="{7C617F48-A4E9-664E-8C02-ADB715EE7A37}"/>
              </a:ext>
            </a:extLst>
          </p:cNvPr>
          <p:cNvSpPr txBox="1"/>
          <p:nvPr/>
        </p:nvSpPr>
        <p:spPr>
          <a:xfrm>
            <a:off x="3271621" y="4548309"/>
            <a:ext cx="404278"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2</a:t>
            </a:r>
          </a:p>
        </p:txBody>
      </p:sp>
      <p:sp>
        <p:nvSpPr>
          <p:cNvPr id="32" name="TextBox 31">
            <a:extLst>
              <a:ext uri="{FF2B5EF4-FFF2-40B4-BE49-F238E27FC236}">
                <a16:creationId xmlns:a16="http://schemas.microsoft.com/office/drawing/2014/main" id="{6FF764DA-ABDA-7748-9B98-18A4D8FB6CC1}"/>
              </a:ext>
            </a:extLst>
          </p:cNvPr>
          <p:cNvSpPr txBox="1"/>
          <p:nvPr/>
        </p:nvSpPr>
        <p:spPr>
          <a:xfrm>
            <a:off x="6767322" y="4548309"/>
            <a:ext cx="444353"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4</a:t>
            </a:r>
          </a:p>
        </p:txBody>
      </p:sp>
      <p:sp>
        <p:nvSpPr>
          <p:cNvPr id="33" name="TextBox 32">
            <a:extLst>
              <a:ext uri="{FF2B5EF4-FFF2-40B4-BE49-F238E27FC236}">
                <a16:creationId xmlns:a16="http://schemas.microsoft.com/office/drawing/2014/main" id="{A321E639-ED6A-9B4D-8477-7CF91161299F}"/>
              </a:ext>
            </a:extLst>
          </p:cNvPr>
          <p:cNvSpPr txBox="1"/>
          <p:nvPr/>
        </p:nvSpPr>
        <p:spPr>
          <a:xfrm>
            <a:off x="10290273" y="4548309"/>
            <a:ext cx="42992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6</a:t>
            </a:r>
          </a:p>
        </p:txBody>
      </p:sp>
      <p:cxnSp>
        <p:nvCxnSpPr>
          <p:cNvPr id="35" name="Straight Connector 34">
            <a:extLst>
              <a:ext uri="{FF2B5EF4-FFF2-40B4-BE49-F238E27FC236}">
                <a16:creationId xmlns:a16="http://schemas.microsoft.com/office/drawing/2014/main" id="{9210F9A1-1805-9749-8E68-F3FD0E343243}"/>
              </a:ext>
            </a:extLst>
          </p:cNvPr>
          <p:cNvCxnSpPr>
            <a:stCxn id="4" idx="5"/>
            <a:endCxn id="7" idx="1"/>
          </p:cNvCxnSpPr>
          <p:nvPr/>
        </p:nvCxnSpPr>
        <p:spPr>
          <a:xfrm>
            <a:off x="2102697" y="3567431"/>
            <a:ext cx="961920" cy="707920"/>
          </a:xfrm>
          <a:prstGeom prst="line">
            <a:avLst/>
          </a:prstGeom>
          <a:ln w="63500">
            <a:gradFill>
              <a:gsLst>
                <a:gs pos="0">
                  <a:schemeClr val="accent1"/>
                </a:gs>
                <a:gs pos="100000">
                  <a:schemeClr val="accent2"/>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D7EC2421-303E-D743-91FD-AA284BD79343}"/>
              </a:ext>
            </a:extLst>
          </p:cNvPr>
          <p:cNvCxnSpPr>
            <a:cxnSpLocks/>
            <a:stCxn id="11" idx="5"/>
            <a:endCxn id="18" idx="1"/>
          </p:cNvCxnSpPr>
          <p:nvPr/>
        </p:nvCxnSpPr>
        <p:spPr>
          <a:xfrm>
            <a:off x="5618435" y="3567431"/>
            <a:ext cx="961920" cy="707920"/>
          </a:xfrm>
          <a:prstGeom prst="line">
            <a:avLst/>
          </a:prstGeom>
          <a:ln w="63500">
            <a:gradFill>
              <a:gsLst>
                <a:gs pos="0">
                  <a:schemeClr val="accent3"/>
                </a:gs>
                <a:gs pos="100000">
                  <a:schemeClr val="accent4"/>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0E49315-1753-884A-92D4-2A75327934DD}"/>
              </a:ext>
            </a:extLst>
          </p:cNvPr>
          <p:cNvCxnSpPr>
            <a:cxnSpLocks/>
            <a:endCxn id="19" idx="1"/>
          </p:cNvCxnSpPr>
          <p:nvPr/>
        </p:nvCxnSpPr>
        <p:spPr>
          <a:xfrm>
            <a:off x="9127385" y="3567431"/>
            <a:ext cx="968707" cy="707920"/>
          </a:xfrm>
          <a:prstGeom prst="line">
            <a:avLst/>
          </a:prstGeom>
          <a:ln w="63500">
            <a:gradFill>
              <a:gsLst>
                <a:gs pos="0">
                  <a:schemeClr val="accent5"/>
                </a:gs>
                <a:gs pos="100000">
                  <a:schemeClr val="accent6"/>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EA3A4C32-992F-CD4F-9D85-D70FEABDC035}"/>
              </a:ext>
            </a:extLst>
          </p:cNvPr>
          <p:cNvCxnSpPr>
            <a:cxnSpLocks/>
            <a:stCxn id="7" idx="7"/>
            <a:endCxn id="11" idx="3"/>
          </p:cNvCxnSpPr>
          <p:nvPr/>
        </p:nvCxnSpPr>
        <p:spPr>
          <a:xfrm flipV="1">
            <a:off x="3880697" y="3567431"/>
            <a:ext cx="921658" cy="707920"/>
          </a:xfrm>
          <a:prstGeom prst="line">
            <a:avLst/>
          </a:prstGeom>
          <a:ln w="63500">
            <a:gradFill>
              <a:gsLst>
                <a:gs pos="0">
                  <a:schemeClr val="accent2"/>
                </a:gs>
                <a:gs pos="100000">
                  <a:schemeClr val="accent3"/>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C9FDC4C9-634A-1741-BD8D-944DD7D39896}"/>
              </a:ext>
            </a:extLst>
          </p:cNvPr>
          <p:cNvCxnSpPr>
            <a:cxnSpLocks/>
            <a:stCxn id="18" idx="7"/>
          </p:cNvCxnSpPr>
          <p:nvPr/>
        </p:nvCxnSpPr>
        <p:spPr>
          <a:xfrm flipV="1">
            <a:off x="7396435" y="3567431"/>
            <a:ext cx="938177" cy="707919"/>
          </a:xfrm>
          <a:prstGeom prst="line">
            <a:avLst/>
          </a:prstGeom>
          <a:ln w="63500">
            <a:gradFill>
              <a:gsLst>
                <a:gs pos="0">
                  <a:schemeClr val="accent4"/>
                </a:gs>
                <a:gs pos="100000">
                  <a:schemeClr val="accent5"/>
                </a:gs>
              </a:gsLst>
              <a:lin ang="5400000" scaled="1"/>
            </a:gradFill>
          </a:ln>
        </p:spPr>
        <p:style>
          <a:lnRef idx="1">
            <a:schemeClr val="accent1"/>
          </a:lnRef>
          <a:fillRef idx="0">
            <a:schemeClr val="accent1"/>
          </a:fillRef>
          <a:effectRef idx="0">
            <a:schemeClr val="accent1"/>
          </a:effectRef>
          <a:fontRef idx="minor">
            <a:schemeClr val="tx1"/>
          </a:fontRef>
        </p:style>
      </p:cxnSp>
      <p:sp>
        <p:nvSpPr>
          <p:cNvPr id="47" name="TextBox 46">
            <a:extLst>
              <a:ext uri="{FF2B5EF4-FFF2-40B4-BE49-F238E27FC236}">
                <a16:creationId xmlns:a16="http://schemas.microsoft.com/office/drawing/2014/main" id="{65ACD402-5641-D846-9F18-73804D4F1427}"/>
              </a:ext>
            </a:extLst>
          </p:cNvPr>
          <p:cNvSpPr txBox="1"/>
          <p:nvPr/>
        </p:nvSpPr>
        <p:spPr>
          <a:xfrm>
            <a:off x="7728104" y="1712317"/>
            <a:ext cx="1996059"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IMPLEMENTATION</a:t>
            </a:r>
          </a:p>
          <a:p>
            <a:pPr algn="ctr"/>
            <a:r>
              <a:rPr lang="en-US" sz="1600" b="1" dirty="0">
                <a:solidFill>
                  <a:schemeClr val="tx2"/>
                </a:solidFill>
                <a:latin typeface="Poppins" pitchFamily="2" charset="77"/>
                <a:ea typeface="League Spartan" charset="0"/>
                <a:cs typeface="Poppins" pitchFamily="2" charset="77"/>
              </a:rPr>
              <a:t>PHASE</a:t>
            </a:r>
          </a:p>
        </p:txBody>
      </p:sp>
      <p:sp>
        <p:nvSpPr>
          <p:cNvPr id="48" name="TextBox 47">
            <a:extLst>
              <a:ext uri="{FF2B5EF4-FFF2-40B4-BE49-F238E27FC236}">
                <a16:creationId xmlns:a16="http://schemas.microsoft.com/office/drawing/2014/main" id="{2115A20C-ADE1-3042-A00E-226358EEB64E}"/>
              </a:ext>
            </a:extLst>
          </p:cNvPr>
          <p:cNvSpPr txBox="1"/>
          <p:nvPr/>
        </p:nvSpPr>
        <p:spPr>
          <a:xfrm>
            <a:off x="4553002" y="1712317"/>
            <a:ext cx="1314784"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DESIGNING</a:t>
            </a:r>
          </a:p>
          <a:p>
            <a:pPr algn="ctr"/>
            <a:r>
              <a:rPr lang="en-US" sz="1600" b="1" dirty="0">
                <a:solidFill>
                  <a:schemeClr val="tx2"/>
                </a:solidFill>
                <a:latin typeface="Poppins" pitchFamily="2" charset="77"/>
                <a:ea typeface="League Spartan" charset="0"/>
                <a:cs typeface="Poppins" pitchFamily="2" charset="77"/>
              </a:rPr>
              <a:t>PHASE</a:t>
            </a:r>
          </a:p>
        </p:txBody>
      </p:sp>
      <p:sp>
        <p:nvSpPr>
          <p:cNvPr id="49" name="TextBox 48">
            <a:extLst>
              <a:ext uri="{FF2B5EF4-FFF2-40B4-BE49-F238E27FC236}">
                <a16:creationId xmlns:a16="http://schemas.microsoft.com/office/drawing/2014/main" id="{46634C4E-3615-8448-8C58-F3691F0DA97C}"/>
              </a:ext>
            </a:extLst>
          </p:cNvPr>
          <p:cNvSpPr txBox="1"/>
          <p:nvPr/>
        </p:nvSpPr>
        <p:spPr>
          <a:xfrm>
            <a:off x="1048485" y="1712317"/>
            <a:ext cx="1292341"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INITIATION</a:t>
            </a:r>
          </a:p>
          <a:p>
            <a:pPr algn="ctr"/>
            <a:r>
              <a:rPr lang="en-US" sz="1600" b="1" dirty="0">
                <a:solidFill>
                  <a:schemeClr val="tx2"/>
                </a:solidFill>
                <a:latin typeface="Poppins" pitchFamily="2" charset="77"/>
                <a:ea typeface="League Spartan" charset="0"/>
                <a:cs typeface="Poppins" pitchFamily="2" charset="77"/>
              </a:rPr>
              <a:t>PHASE</a:t>
            </a:r>
          </a:p>
        </p:txBody>
      </p:sp>
      <p:sp>
        <p:nvSpPr>
          <p:cNvPr id="50" name="TextBox 49">
            <a:extLst>
              <a:ext uri="{FF2B5EF4-FFF2-40B4-BE49-F238E27FC236}">
                <a16:creationId xmlns:a16="http://schemas.microsoft.com/office/drawing/2014/main" id="{5B5EE1C1-0B8C-DA43-9E59-E0528A30CA80}"/>
              </a:ext>
            </a:extLst>
          </p:cNvPr>
          <p:cNvSpPr txBox="1"/>
          <p:nvPr/>
        </p:nvSpPr>
        <p:spPr>
          <a:xfrm>
            <a:off x="9423895" y="5533116"/>
            <a:ext cx="2133918"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CLOSING &amp; </a:t>
            </a:r>
          </a:p>
          <a:p>
            <a:pPr algn="ctr"/>
            <a:r>
              <a:rPr lang="en-US" sz="1600" b="1" dirty="0">
                <a:solidFill>
                  <a:schemeClr val="tx2"/>
                </a:solidFill>
                <a:latin typeface="Poppins" pitchFamily="2" charset="77"/>
                <a:ea typeface="League Spartan" charset="0"/>
                <a:cs typeface="Poppins" pitchFamily="2" charset="77"/>
              </a:rPr>
              <a:t>FOLLOW-UP PHASE</a:t>
            </a:r>
          </a:p>
        </p:txBody>
      </p:sp>
      <p:sp>
        <p:nvSpPr>
          <p:cNvPr id="51" name="TextBox 50">
            <a:extLst>
              <a:ext uri="{FF2B5EF4-FFF2-40B4-BE49-F238E27FC236}">
                <a16:creationId xmlns:a16="http://schemas.microsoft.com/office/drawing/2014/main" id="{D6F9247E-F7BF-6448-83E8-F14F78BCA2CF}"/>
              </a:ext>
            </a:extLst>
          </p:cNvPr>
          <p:cNvSpPr txBox="1"/>
          <p:nvPr/>
        </p:nvSpPr>
        <p:spPr>
          <a:xfrm>
            <a:off x="6141393" y="5533116"/>
            <a:ext cx="1667444"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DEVELOPMENT</a:t>
            </a:r>
          </a:p>
          <a:p>
            <a:pPr algn="ctr"/>
            <a:r>
              <a:rPr lang="en-US" sz="1600" b="1" dirty="0">
                <a:solidFill>
                  <a:schemeClr val="tx2"/>
                </a:solidFill>
                <a:latin typeface="Poppins" pitchFamily="2" charset="77"/>
                <a:ea typeface="League Spartan" charset="0"/>
                <a:cs typeface="Poppins" pitchFamily="2" charset="77"/>
              </a:rPr>
              <a:t>PHASE</a:t>
            </a:r>
          </a:p>
        </p:txBody>
      </p:sp>
      <p:sp>
        <p:nvSpPr>
          <p:cNvPr id="52" name="TextBox 51">
            <a:extLst>
              <a:ext uri="{FF2B5EF4-FFF2-40B4-BE49-F238E27FC236}">
                <a16:creationId xmlns:a16="http://schemas.microsoft.com/office/drawing/2014/main" id="{81D80165-10C8-8F4B-9015-755B171B44AE}"/>
              </a:ext>
            </a:extLst>
          </p:cNvPr>
          <p:cNvSpPr txBox="1"/>
          <p:nvPr/>
        </p:nvSpPr>
        <p:spPr>
          <a:xfrm>
            <a:off x="2807251" y="5533116"/>
            <a:ext cx="1330814"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DEFINITION</a:t>
            </a:r>
          </a:p>
          <a:p>
            <a:pPr algn="ctr"/>
            <a:r>
              <a:rPr lang="en-US" sz="1600" b="1" dirty="0">
                <a:solidFill>
                  <a:schemeClr val="tx2"/>
                </a:solidFill>
                <a:latin typeface="Poppins" pitchFamily="2" charset="77"/>
                <a:ea typeface="League Spartan" charset="0"/>
                <a:cs typeface="Poppins" pitchFamily="2" charset="77"/>
              </a:rPr>
              <a:t>PHASE</a:t>
            </a:r>
          </a:p>
        </p:txBody>
      </p:sp>
    </p:spTree>
    <p:extLst>
      <p:ext uri="{BB962C8B-B14F-4D97-AF65-F5344CB8AC3E}">
        <p14:creationId xmlns:p14="http://schemas.microsoft.com/office/powerpoint/2010/main" val="881655221"/>
      </p:ext>
    </p:extLst>
  </p:cSld>
  <p:clrMapOvr>
    <a:masterClrMapping/>
  </p:clrMapOvr>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4C22E14-3CC5-4848-AA74-3ADA6F82C5BE}"/>
              </a:ext>
            </a:extLst>
          </p:cNvPr>
          <p:cNvSpPr txBox="1"/>
          <p:nvPr/>
        </p:nvSpPr>
        <p:spPr>
          <a:xfrm>
            <a:off x="2911486" y="306186"/>
            <a:ext cx="6369051"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PROJECT MANAGEMENT STAGES</a:t>
            </a:r>
          </a:p>
        </p:txBody>
      </p:sp>
      <p:sp>
        <p:nvSpPr>
          <p:cNvPr id="3" name="TextBox 2">
            <a:extLst>
              <a:ext uri="{FF2B5EF4-FFF2-40B4-BE49-F238E27FC236}">
                <a16:creationId xmlns:a16="http://schemas.microsoft.com/office/drawing/2014/main" id="{D142CA9D-9456-5F4B-BD00-1D29F8DF2D7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Chevron 3">
            <a:extLst>
              <a:ext uri="{FF2B5EF4-FFF2-40B4-BE49-F238E27FC236}">
                <a16:creationId xmlns:a16="http://schemas.microsoft.com/office/drawing/2014/main" id="{68941E6F-C864-9746-9E57-7BF3B6D7603E}"/>
              </a:ext>
            </a:extLst>
          </p:cNvPr>
          <p:cNvSpPr/>
          <p:nvPr/>
        </p:nvSpPr>
        <p:spPr>
          <a:xfrm>
            <a:off x="852515" y="2209800"/>
            <a:ext cx="2841633" cy="1727198"/>
          </a:xfrm>
          <a:prstGeom prst="chevron">
            <a:avLst>
              <a:gd name="adj" fmla="val 2647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5" name="Chevron 4">
            <a:extLst>
              <a:ext uri="{FF2B5EF4-FFF2-40B4-BE49-F238E27FC236}">
                <a16:creationId xmlns:a16="http://schemas.microsoft.com/office/drawing/2014/main" id="{42C73C95-8C1E-3848-BEDC-3E14685F1860}"/>
              </a:ext>
            </a:extLst>
          </p:cNvPr>
          <p:cNvSpPr/>
          <p:nvPr/>
        </p:nvSpPr>
        <p:spPr>
          <a:xfrm>
            <a:off x="3409966" y="2209800"/>
            <a:ext cx="2841633" cy="1727198"/>
          </a:xfrm>
          <a:prstGeom prst="chevron">
            <a:avLst>
              <a:gd name="adj" fmla="val 2647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6" name="Chevron 5">
            <a:extLst>
              <a:ext uri="{FF2B5EF4-FFF2-40B4-BE49-F238E27FC236}">
                <a16:creationId xmlns:a16="http://schemas.microsoft.com/office/drawing/2014/main" id="{7FADB030-2D2E-D84F-8304-2E026664B154}"/>
              </a:ext>
            </a:extLst>
          </p:cNvPr>
          <p:cNvSpPr/>
          <p:nvPr/>
        </p:nvSpPr>
        <p:spPr>
          <a:xfrm>
            <a:off x="5967417" y="2209800"/>
            <a:ext cx="2841633" cy="1727198"/>
          </a:xfrm>
          <a:prstGeom prst="chevron">
            <a:avLst>
              <a:gd name="adj" fmla="val 2647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7" name="Chevron 6">
            <a:extLst>
              <a:ext uri="{FF2B5EF4-FFF2-40B4-BE49-F238E27FC236}">
                <a16:creationId xmlns:a16="http://schemas.microsoft.com/office/drawing/2014/main" id="{0517964C-AD09-3C4F-A6A6-3A7BE0061F26}"/>
              </a:ext>
            </a:extLst>
          </p:cNvPr>
          <p:cNvSpPr/>
          <p:nvPr/>
        </p:nvSpPr>
        <p:spPr>
          <a:xfrm>
            <a:off x="8524868" y="2209800"/>
            <a:ext cx="2841633" cy="1727198"/>
          </a:xfrm>
          <a:prstGeom prst="chevron">
            <a:avLst>
              <a:gd name="adj" fmla="val 26471"/>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9" name="TextBox 8">
            <a:extLst>
              <a:ext uri="{FF2B5EF4-FFF2-40B4-BE49-F238E27FC236}">
                <a16:creationId xmlns:a16="http://schemas.microsoft.com/office/drawing/2014/main" id="{B3522BD3-5CB9-7742-935A-F9A0237A4825}"/>
              </a:ext>
            </a:extLst>
          </p:cNvPr>
          <p:cNvSpPr txBox="1"/>
          <p:nvPr/>
        </p:nvSpPr>
        <p:spPr>
          <a:xfrm>
            <a:off x="2000347" y="2591752"/>
            <a:ext cx="774571"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STAGE 1</a:t>
            </a:r>
          </a:p>
        </p:txBody>
      </p:sp>
      <p:sp>
        <p:nvSpPr>
          <p:cNvPr id="12" name="TextBox 11">
            <a:extLst>
              <a:ext uri="{FF2B5EF4-FFF2-40B4-BE49-F238E27FC236}">
                <a16:creationId xmlns:a16="http://schemas.microsoft.com/office/drawing/2014/main" id="{28FF9A77-6A95-ED48-AA15-0DA9CAA60A8A}"/>
              </a:ext>
            </a:extLst>
          </p:cNvPr>
          <p:cNvSpPr txBox="1"/>
          <p:nvPr/>
        </p:nvSpPr>
        <p:spPr>
          <a:xfrm>
            <a:off x="1586773" y="2995671"/>
            <a:ext cx="1601722"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AUTHORIZING</a:t>
            </a:r>
          </a:p>
          <a:p>
            <a:pPr algn="ctr"/>
            <a:r>
              <a:rPr lang="en-US" sz="1600" b="1" dirty="0">
                <a:solidFill>
                  <a:schemeClr val="bg1"/>
                </a:solidFill>
                <a:latin typeface="Poppins" pitchFamily="2" charset="77"/>
                <a:ea typeface="League Spartan" charset="0"/>
                <a:cs typeface="Poppins" pitchFamily="2" charset="77"/>
              </a:rPr>
              <a:t>A PROJECT</a:t>
            </a:r>
          </a:p>
        </p:txBody>
      </p:sp>
      <p:sp>
        <p:nvSpPr>
          <p:cNvPr id="15" name="TextBox 14">
            <a:extLst>
              <a:ext uri="{FF2B5EF4-FFF2-40B4-BE49-F238E27FC236}">
                <a16:creationId xmlns:a16="http://schemas.microsoft.com/office/drawing/2014/main" id="{DBB8DCB6-A5E5-7B41-9C01-EDD54ABA7AB3}"/>
              </a:ext>
            </a:extLst>
          </p:cNvPr>
          <p:cNvSpPr txBox="1"/>
          <p:nvPr/>
        </p:nvSpPr>
        <p:spPr>
          <a:xfrm>
            <a:off x="4542567" y="2591752"/>
            <a:ext cx="80502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STAGE 2</a:t>
            </a:r>
          </a:p>
        </p:txBody>
      </p:sp>
      <p:sp>
        <p:nvSpPr>
          <p:cNvPr id="16" name="TextBox 15">
            <a:extLst>
              <a:ext uri="{FF2B5EF4-FFF2-40B4-BE49-F238E27FC236}">
                <a16:creationId xmlns:a16="http://schemas.microsoft.com/office/drawing/2014/main" id="{25AC25B0-1F17-2642-BC16-380AF02DB80C}"/>
              </a:ext>
            </a:extLst>
          </p:cNvPr>
          <p:cNvSpPr txBox="1"/>
          <p:nvPr/>
        </p:nvSpPr>
        <p:spPr>
          <a:xfrm>
            <a:off x="4290095" y="2995671"/>
            <a:ext cx="1309974"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STARTING</a:t>
            </a:r>
          </a:p>
          <a:p>
            <a:pPr algn="ctr"/>
            <a:r>
              <a:rPr lang="en-US" sz="1600" b="1" dirty="0">
                <a:solidFill>
                  <a:schemeClr val="bg1"/>
                </a:solidFill>
                <a:latin typeface="Poppins" pitchFamily="2" charset="77"/>
                <a:ea typeface="League Spartan" charset="0"/>
                <a:cs typeface="Poppins" pitchFamily="2" charset="77"/>
              </a:rPr>
              <a:t>A PROJECT</a:t>
            </a:r>
          </a:p>
        </p:txBody>
      </p:sp>
      <p:sp>
        <p:nvSpPr>
          <p:cNvPr id="18" name="TextBox 17">
            <a:extLst>
              <a:ext uri="{FF2B5EF4-FFF2-40B4-BE49-F238E27FC236}">
                <a16:creationId xmlns:a16="http://schemas.microsoft.com/office/drawing/2014/main" id="{85E021CE-9CF3-F54D-BCF4-076B5CDDEAEF}"/>
              </a:ext>
            </a:extLst>
          </p:cNvPr>
          <p:cNvSpPr txBox="1"/>
          <p:nvPr/>
        </p:nvSpPr>
        <p:spPr>
          <a:xfrm>
            <a:off x="7097612" y="2591752"/>
            <a:ext cx="809838"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STAGE 3</a:t>
            </a:r>
          </a:p>
        </p:txBody>
      </p:sp>
      <p:sp>
        <p:nvSpPr>
          <p:cNvPr id="19" name="TextBox 18">
            <a:extLst>
              <a:ext uri="{FF2B5EF4-FFF2-40B4-BE49-F238E27FC236}">
                <a16:creationId xmlns:a16="http://schemas.microsoft.com/office/drawing/2014/main" id="{E6CD36D8-48AA-C54E-89E9-114152DBA7B6}"/>
              </a:ext>
            </a:extLst>
          </p:cNvPr>
          <p:cNvSpPr txBox="1"/>
          <p:nvPr/>
        </p:nvSpPr>
        <p:spPr>
          <a:xfrm>
            <a:off x="6823500" y="2995671"/>
            <a:ext cx="1358064"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MANAGING</a:t>
            </a:r>
          </a:p>
          <a:p>
            <a:pPr algn="ctr"/>
            <a:r>
              <a:rPr lang="en-US" sz="1600" b="1" dirty="0">
                <a:solidFill>
                  <a:schemeClr val="bg1"/>
                </a:solidFill>
                <a:latin typeface="Poppins" pitchFamily="2" charset="77"/>
                <a:ea typeface="League Spartan" charset="0"/>
                <a:cs typeface="Poppins" pitchFamily="2" charset="77"/>
              </a:rPr>
              <a:t>A PROJECT</a:t>
            </a:r>
          </a:p>
        </p:txBody>
      </p:sp>
      <p:sp>
        <p:nvSpPr>
          <p:cNvPr id="21" name="TextBox 20">
            <a:extLst>
              <a:ext uri="{FF2B5EF4-FFF2-40B4-BE49-F238E27FC236}">
                <a16:creationId xmlns:a16="http://schemas.microsoft.com/office/drawing/2014/main" id="{83A04B6D-D74A-D34B-9B06-BAC64C145645}"/>
              </a:ext>
            </a:extLst>
          </p:cNvPr>
          <p:cNvSpPr txBox="1"/>
          <p:nvPr/>
        </p:nvSpPr>
        <p:spPr>
          <a:xfrm>
            <a:off x="9649455" y="2591752"/>
            <a:ext cx="82105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STAGE 4</a:t>
            </a:r>
          </a:p>
        </p:txBody>
      </p:sp>
      <p:sp>
        <p:nvSpPr>
          <p:cNvPr id="22" name="TextBox 21">
            <a:extLst>
              <a:ext uri="{FF2B5EF4-FFF2-40B4-BE49-F238E27FC236}">
                <a16:creationId xmlns:a16="http://schemas.microsoft.com/office/drawing/2014/main" id="{420E8307-68E1-7D41-87CD-4A8F091C3C5E}"/>
              </a:ext>
            </a:extLst>
          </p:cNvPr>
          <p:cNvSpPr txBox="1"/>
          <p:nvPr/>
        </p:nvSpPr>
        <p:spPr>
          <a:xfrm>
            <a:off x="9404998" y="2995671"/>
            <a:ext cx="1309974"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CLOSING</a:t>
            </a:r>
          </a:p>
          <a:p>
            <a:pPr algn="ctr"/>
            <a:r>
              <a:rPr lang="en-US" sz="1600" b="1" dirty="0">
                <a:solidFill>
                  <a:schemeClr val="bg1"/>
                </a:solidFill>
                <a:latin typeface="Poppins" pitchFamily="2" charset="77"/>
                <a:ea typeface="League Spartan" charset="0"/>
                <a:cs typeface="Poppins" pitchFamily="2" charset="77"/>
              </a:rPr>
              <a:t>A PROJECT</a:t>
            </a:r>
          </a:p>
        </p:txBody>
      </p:sp>
      <p:sp>
        <p:nvSpPr>
          <p:cNvPr id="24" name="Subtitle 2">
            <a:extLst>
              <a:ext uri="{FF2B5EF4-FFF2-40B4-BE49-F238E27FC236}">
                <a16:creationId xmlns:a16="http://schemas.microsoft.com/office/drawing/2014/main" id="{452EBB28-F234-9D42-9B8C-AF3E8424B712}"/>
              </a:ext>
            </a:extLst>
          </p:cNvPr>
          <p:cNvSpPr txBox="1">
            <a:spLocks/>
          </p:cNvSpPr>
          <p:nvPr/>
        </p:nvSpPr>
        <p:spPr>
          <a:xfrm>
            <a:off x="1264639" y="4253132"/>
            <a:ext cx="1678601" cy="252057"/>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171450" indent="-171450" algn="l">
              <a:lnSpc>
                <a:spcPts val="1750"/>
              </a:lnSpc>
              <a:spcBef>
                <a:spcPts val="600"/>
              </a:spcBef>
              <a:buClr>
                <a:schemeClr val="accent1"/>
              </a:buClr>
              <a:buFont typeface="Wingdings" pitchFamily="2" charset="2"/>
              <a:buChar char="§"/>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Business case</a:t>
            </a:r>
          </a:p>
        </p:txBody>
      </p:sp>
      <p:sp>
        <p:nvSpPr>
          <p:cNvPr id="25" name="Subtitle 2">
            <a:extLst>
              <a:ext uri="{FF2B5EF4-FFF2-40B4-BE49-F238E27FC236}">
                <a16:creationId xmlns:a16="http://schemas.microsoft.com/office/drawing/2014/main" id="{8AC1D8FC-52C3-B94D-8180-3E820CBCB3FD}"/>
              </a:ext>
            </a:extLst>
          </p:cNvPr>
          <p:cNvSpPr txBox="1">
            <a:spLocks/>
          </p:cNvSpPr>
          <p:nvPr/>
        </p:nvSpPr>
        <p:spPr>
          <a:xfrm>
            <a:off x="3822087" y="4253132"/>
            <a:ext cx="1678601"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171450" indent="-171450" algn="l">
              <a:lnSpc>
                <a:spcPts val="1750"/>
              </a:lnSpc>
              <a:spcBef>
                <a:spcPts val="600"/>
              </a:spcBef>
              <a:buClr>
                <a:schemeClr val="accent2"/>
              </a:buClr>
              <a:buFont typeface="Wingdings" pitchFamily="2" charset="2"/>
              <a:buChar char="§"/>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PID</a:t>
            </a:r>
          </a:p>
          <a:p>
            <a:pPr marL="171450" indent="-171450" algn="l">
              <a:lnSpc>
                <a:spcPts val="1750"/>
              </a:lnSpc>
              <a:spcBef>
                <a:spcPts val="600"/>
              </a:spcBef>
              <a:buClr>
                <a:schemeClr val="accent2"/>
              </a:buClr>
              <a:buFont typeface="Wingdings" pitchFamily="2" charset="2"/>
              <a:buChar char="§"/>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Project Plan</a:t>
            </a:r>
          </a:p>
          <a:p>
            <a:pPr marL="171450" indent="-171450" algn="l">
              <a:lnSpc>
                <a:spcPts val="1750"/>
              </a:lnSpc>
              <a:spcBef>
                <a:spcPts val="600"/>
              </a:spcBef>
              <a:buClr>
                <a:schemeClr val="accent2"/>
              </a:buClr>
              <a:buFont typeface="Wingdings" pitchFamily="2" charset="2"/>
              <a:buChar char="§"/>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Stakeholder Analysis</a:t>
            </a:r>
          </a:p>
          <a:p>
            <a:pPr marL="171450" indent="-171450" algn="l">
              <a:lnSpc>
                <a:spcPts val="1750"/>
              </a:lnSpc>
              <a:spcBef>
                <a:spcPts val="600"/>
              </a:spcBef>
              <a:buClr>
                <a:schemeClr val="accent2"/>
              </a:buClr>
              <a:buFont typeface="Wingdings" pitchFamily="2" charset="2"/>
              <a:buChar char="§"/>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Risk Log</a:t>
            </a:r>
          </a:p>
        </p:txBody>
      </p:sp>
      <p:sp>
        <p:nvSpPr>
          <p:cNvPr id="26" name="Subtitle 2">
            <a:extLst>
              <a:ext uri="{FF2B5EF4-FFF2-40B4-BE49-F238E27FC236}">
                <a16:creationId xmlns:a16="http://schemas.microsoft.com/office/drawing/2014/main" id="{50CD28DF-7958-054F-A987-AC034ECC780E}"/>
              </a:ext>
            </a:extLst>
          </p:cNvPr>
          <p:cNvSpPr txBox="1">
            <a:spLocks/>
          </p:cNvSpPr>
          <p:nvPr/>
        </p:nvSpPr>
        <p:spPr>
          <a:xfrm>
            <a:off x="6379537" y="4253132"/>
            <a:ext cx="1678601" cy="867610"/>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171450" indent="-171450" algn="l">
              <a:lnSpc>
                <a:spcPts val="1750"/>
              </a:lnSpc>
              <a:spcBef>
                <a:spcPts val="600"/>
              </a:spcBef>
              <a:buClr>
                <a:schemeClr val="accent3"/>
              </a:buClr>
              <a:buFont typeface="Wingdings" pitchFamily="2" charset="2"/>
              <a:buChar char="§"/>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Issues log</a:t>
            </a:r>
          </a:p>
          <a:p>
            <a:pPr marL="171450" indent="-171450" algn="l">
              <a:lnSpc>
                <a:spcPts val="1750"/>
              </a:lnSpc>
              <a:spcBef>
                <a:spcPts val="600"/>
              </a:spcBef>
              <a:buClr>
                <a:schemeClr val="accent3"/>
              </a:buClr>
              <a:buFont typeface="Wingdings" pitchFamily="2" charset="2"/>
              <a:buChar char="§"/>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Status report</a:t>
            </a:r>
          </a:p>
          <a:p>
            <a:pPr marL="171450" indent="-171450" algn="l">
              <a:lnSpc>
                <a:spcPts val="1750"/>
              </a:lnSpc>
              <a:spcBef>
                <a:spcPts val="600"/>
              </a:spcBef>
              <a:buClr>
                <a:schemeClr val="accent3"/>
              </a:buClr>
              <a:buFont typeface="Wingdings" pitchFamily="2" charset="2"/>
              <a:buChar char="§"/>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Exception report</a:t>
            </a:r>
          </a:p>
        </p:txBody>
      </p:sp>
      <p:sp>
        <p:nvSpPr>
          <p:cNvPr id="27" name="Subtitle 2">
            <a:extLst>
              <a:ext uri="{FF2B5EF4-FFF2-40B4-BE49-F238E27FC236}">
                <a16:creationId xmlns:a16="http://schemas.microsoft.com/office/drawing/2014/main" id="{B971B745-1C50-FA44-B0C5-824E00A82752}"/>
              </a:ext>
            </a:extLst>
          </p:cNvPr>
          <p:cNvSpPr txBox="1">
            <a:spLocks/>
          </p:cNvSpPr>
          <p:nvPr/>
        </p:nvSpPr>
        <p:spPr>
          <a:xfrm>
            <a:off x="8936990" y="4253132"/>
            <a:ext cx="1678601" cy="867610"/>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171450" indent="-171450" algn="l">
              <a:lnSpc>
                <a:spcPts val="1750"/>
              </a:lnSpc>
              <a:spcBef>
                <a:spcPts val="600"/>
              </a:spcBef>
              <a:buClr>
                <a:schemeClr val="accent4"/>
              </a:buClr>
              <a:buFont typeface="Wingdings" pitchFamily="2" charset="2"/>
              <a:buChar char="§"/>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End project report</a:t>
            </a:r>
          </a:p>
          <a:p>
            <a:pPr marL="171450" indent="-171450" algn="l">
              <a:lnSpc>
                <a:spcPts val="1750"/>
              </a:lnSpc>
              <a:spcBef>
                <a:spcPts val="600"/>
              </a:spcBef>
              <a:buClr>
                <a:schemeClr val="accent4"/>
              </a:buClr>
              <a:buFont typeface="Wingdings" pitchFamily="2" charset="2"/>
              <a:buChar char="§"/>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Post completion</a:t>
            </a:r>
          </a:p>
          <a:p>
            <a:pPr marL="171450" indent="-171450" algn="l">
              <a:lnSpc>
                <a:spcPts val="1750"/>
              </a:lnSpc>
              <a:spcBef>
                <a:spcPts val="600"/>
              </a:spcBef>
              <a:buClr>
                <a:schemeClr val="accent4"/>
              </a:buClr>
              <a:buFont typeface="Wingdings" pitchFamily="2" charset="2"/>
              <a:buChar char="§"/>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Review</a:t>
            </a:r>
          </a:p>
        </p:txBody>
      </p:sp>
    </p:spTree>
    <p:extLst>
      <p:ext uri="{BB962C8B-B14F-4D97-AF65-F5344CB8AC3E}">
        <p14:creationId xmlns:p14="http://schemas.microsoft.com/office/powerpoint/2010/main" val="796589784"/>
      </p:ext>
    </p:extLst>
  </p:cSld>
  <p:clrMapOvr>
    <a:masterClrMapping/>
  </p:clrMapOvr>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E5B57C6-F5C7-F24F-998D-538D0E4A8B63}"/>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3E0ED5F0-BD1D-6544-9FE4-0006AD19F469}"/>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 name="Round Same Side Corner Rectangle 3">
            <a:extLst>
              <a:ext uri="{FF2B5EF4-FFF2-40B4-BE49-F238E27FC236}">
                <a16:creationId xmlns:a16="http://schemas.microsoft.com/office/drawing/2014/main" id="{6D99DEC6-D84D-FE4F-BE75-0A9A4EED3DE2}"/>
              </a:ext>
            </a:extLst>
          </p:cNvPr>
          <p:cNvSpPr/>
          <p:nvPr/>
        </p:nvSpPr>
        <p:spPr>
          <a:xfrm>
            <a:off x="762000" y="1577340"/>
            <a:ext cx="2240486" cy="1031682"/>
          </a:xfrm>
          <a:prstGeom prst="round2SameRect">
            <a:avLst/>
          </a:prstGeom>
          <a:solidFill>
            <a:schemeClr val="bg2">
              <a:lumMod val="85000"/>
            </a:schemeClr>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Round Same Side Corner Rectangle 8">
            <a:extLst>
              <a:ext uri="{FF2B5EF4-FFF2-40B4-BE49-F238E27FC236}">
                <a16:creationId xmlns:a16="http://schemas.microsoft.com/office/drawing/2014/main" id="{0D2AABA0-19E8-B14D-AF04-3DF3147C4D15}"/>
              </a:ext>
            </a:extLst>
          </p:cNvPr>
          <p:cNvSpPr/>
          <p:nvPr/>
        </p:nvSpPr>
        <p:spPr>
          <a:xfrm>
            <a:off x="3002486" y="1905573"/>
            <a:ext cx="1685503" cy="703449"/>
          </a:xfrm>
          <a:prstGeom prst="round2SameRect">
            <a:avLst/>
          </a:prstGeom>
          <a:solidFill>
            <a:schemeClr val="accent1"/>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 name="Round Same Side Corner Rectangle 13">
            <a:extLst>
              <a:ext uri="{FF2B5EF4-FFF2-40B4-BE49-F238E27FC236}">
                <a16:creationId xmlns:a16="http://schemas.microsoft.com/office/drawing/2014/main" id="{49773348-0540-674C-A48D-75BA22C0CFDC}"/>
              </a:ext>
            </a:extLst>
          </p:cNvPr>
          <p:cNvSpPr/>
          <p:nvPr/>
        </p:nvSpPr>
        <p:spPr>
          <a:xfrm>
            <a:off x="4687988" y="1905573"/>
            <a:ext cx="1685503" cy="703449"/>
          </a:xfrm>
          <a:prstGeom prst="round2SameRect">
            <a:avLst/>
          </a:prstGeom>
          <a:solidFill>
            <a:schemeClr val="accent2"/>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 name="Round Same Side Corner Rectangle 18">
            <a:extLst>
              <a:ext uri="{FF2B5EF4-FFF2-40B4-BE49-F238E27FC236}">
                <a16:creationId xmlns:a16="http://schemas.microsoft.com/office/drawing/2014/main" id="{C093DFD8-61A4-FF43-97D4-21F43573EDE9}"/>
              </a:ext>
            </a:extLst>
          </p:cNvPr>
          <p:cNvSpPr/>
          <p:nvPr/>
        </p:nvSpPr>
        <p:spPr>
          <a:xfrm>
            <a:off x="6373491" y="1905573"/>
            <a:ext cx="1685503" cy="703449"/>
          </a:xfrm>
          <a:prstGeom prst="round2Same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 name="Round Same Side Corner Rectangle 23">
            <a:extLst>
              <a:ext uri="{FF2B5EF4-FFF2-40B4-BE49-F238E27FC236}">
                <a16:creationId xmlns:a16="http://schemas.microsoft.com/office/drawing/2014/main" id="{D82E1B3F-B60C-F74D-A61F-89572392457E}"/>
              </a:ext>
            </a:extLst>
          </p:cNvPr>
          <p:cNvSpPr/>
          <p:nvPr/>
        </p:nvSpPr>
        <p:spPr>
          <a:xfrm>
            <a:off x="8058994" y="1905573"/>
            <a:ext cx="1685503" cy="703449"/>
          </a:xfrm>
          <a:prstGeom prst="round2SameRect">
            <a:avLst/>
          </a:prstGeom>
          <a:solidFill>
            <a:schemeClr val="accent4"/>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 name="Round Same Side Corner Rectangle 28">
            <a:extLst>
              <a:ext uri="{FF2B5EF4-FFF2-40B4-BE49-F238E27FC236}">
                <a16:creationId xmlns:a16="http://schemas.microsoft.com/office/drawing/2014/main" id="{3BCF8459-756F-2B4D-ABF9-846592F9EB60}"/>
              </a:ext>
            </a:extLst>
          </p:cNvPr>
          <p:cNvSpPr/>
          <p:nvPr/>
        </p:nvSpPr>
        <p:spPr>
          <a:xfrm>
            <a:off x="9744497" y="1905573"/>
            <a:ext cx="1685503" cy="703449"/>
          </a:xfrm>
          <a:prstGeom prst="round2SameRect">
            <a:avLst/>
          </a:prstGeom>
          <a:solidFill>
            <a:schemeClr val="accent5"/>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1" name="TextBox 40">
            <a:extLst>
              <a:ext uri="{FF2B5EF4-FFF2-40B4-BE49-F238E27FC236}">
                <a16:creationId xmlns:a16="http://schemas.microsoft.com/office/drawing/2014/main" id="{0FAF5A87-00BA-824D-9E2E-160875EED9D5}"/>
              </a:ext>
            </a:extLst>
          </p:cNvPr>
          <p:cNvSpPr txBox="1"/>
          <p:nvPr/>
        </p:nvSpPr>
        <p:spPr>
          <a:xfrm>
            <a:off x="3128317" y="1995688"/>
            <a:ext cx="1433841" cy="523220"/>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PROJECT MANAGER</a:t>
            </a:r>
          </a:p>
        </p:txBody>
      </p:sp>
      <p:sp>
        <p:nvSpPr>
          <p:cNvPr id="43" name="TextBox 42">
            <a:extLst>
              <a:ext uri="{FF2B5EF4-FFF2-40B4-BE49-F238E27FC236}">
                <a16:creationId xmlns:a16="http://schemas.microsoft.com/office/drawing/2014/main" id="{4A76E9F0-97A9-564C-989C-C3EFBFC054CC}"/>
              </a:ext>
            </a:extLst>
          </p:cNvPr>
          <p:cNvSpPr txBox="1"/>
          <p:nvPr/>
        </p:nvSpPr>
        <p:spPr>
          <a:xfrm>
            <a:off x="4813819" y="2103409"/>
            <a:ext cx="1433841"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STRATEGIST</a:t>
            </a:r>
          </a:p>
        </p:txBody>
      </p:sp>
      <p:sp>
        <p:nvSpPr>
          <p:cNvPr id="44" name="TextBox 43">
            <a:extLst>
              <a:ext uri="{FF2B5EF4-FFF2-40B4-BE49-F238E27FC236}">
                <a16:creationId xmlns:a16="http://schemas.microsoft.com/office/drawing/2014/main" id="{D23980B2-F62E-9D4F-A8DE-3F1A045BEE70}"/>
              </a:ext>
            </a:extLst>
          </p:cNvPr>
          <p:cNvSpPr txBox="1"/>
          <p:nvPr/>
        </p:nvSpPr>
        <p:spPr>
          <a:xfrm>
            <a:off x="6499322" y="2103409"/>
            <a:ext cx="1433841"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DESIGNER</a:t>
            </a:r>
          </a:p>
        </p:txBody>
      </p:sp>
      <p:sp>
        <p:nvSpPr>
          <p:cNvPr id="45" name="TextBox 44">
            <a:extLst>
              <a:ext uri="{FF2B5EF4-FFF2-40B4-BE49-F238E27FC236}">
                <a16:creationId xmlns:a16="http://schemas.microsoft.com/office/drawing/2014/main" id="{E1BC54B9-F894-4E40-B0CF-F32313416EA9}"/>
              </a:ext>
            </a:extLst>
          </p:cNvPr>
          <p:cNvSpPr txBox="1"/>
          <p:nvPr/>
        </p:nvSpPr>
        <p:spPr>
          <a:xfrm>
            <a:off x="8184825" y="1995688"/>
            <a:ext cx="1433841" cy="523220"/>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FRONT-END DEVELOPER</a:t>
            </a:r>
          </a:p>
        </p:txBody>
      </p:sp>
      <p:sp>
        <p:nvSpPr>
          <p:cNvPr id="46" name="TextBox 45">
            <a:extLst>
              <a:ext uri="{FF2B5EF4-FFF2-40B4-BE49-F238E27FC236}">
                <a16:creationId xmlns:a16="http://schemas.microsoft.com/office/drawing/2014/main" id="{BF0CC46E-27C7-294A-8452-E9B9BF8DD7B7}"/>
              </a:ext>
            </a:extLst>
          </p:cNvPr>
          <p:cNvSpPr txBox="1"/>
          <p:nvPr/>
        </p:nvSpPr>
        <p:spPr>
          <a:xfrm>
            <a:off x="9870328" y="1995688"/>
            <a:ext cx="1433841" cy="523220"/>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BACK-END DEVELOPER</a:t>
            </a:r>
          </a:p>
        </p:txBody>
      </p:sp>
      <p:sp>
        <p:nvSpPr>
          <p:cNvPr id="47" name="TextBox 46">
            <a:extLst>
              <a:ext uri="{FF2B5EF4-FFF2-40B4-BE49-F238E27FC236}">
                <a16:creationId xmlns:a16="http://schemas.microsoft.com/office/drawing/2014/main" id="{0E3245C1-6534-BC4D-9C9F-1C9830BFAC1C}"/>
              </a:ext>
            </a:extLst>
          </p:cNvPr>
          <p:cNvSpPr txBox="1"/>
          <p:nvPr/>
        </p:nvSpPr>
        <p:spPr>
          <a:xfrm>
            <a:off x="913661" y="1654600"/>
            <a:ext cx="1937164" cy="877163"/>
          </a:xfrm>
          <a:prstGeom prst="rect">
            <a:avLst/>
          </a:prstGeom>
          <a:noFill/>
        </p:spPr>
        <p:txBody>
          <a:bodyPr wrap="square" rtlCol="0" anchor="ctr">
            <a:spAutoFit/>
          </a:bodyPr>
          <a:lstStyle/>
          <a:p>
            <a:pPr algn="ctr"/>
            <a:r>
              <a:rPr lang="en-US" sz="1700" b="1" spc="-15" dirty="0">
                <a:solidFill>
                  <a:schemeClr val="tx2"/>
                </a:solidFill>
                <a:latin typeface="Poppins" pitchFamily="2" charset="77"/>
                <a:cs typeface="Poppins" pitchFamily="2" charset="77"/>
              </a:rPr>
              <a:t>PROJECT DELIVERABLE (ACTIVITY)</a:t>
            </a:r>
          </a:p>
        </p:txBody>
      </p:sp>
      <p:graphicFrame>
        <p:nvGraphicFramePr>
          <p:cNvPr id="79" name="Table 79">
            <a:extLst>
              <a:ext uri="{FF2B5EF4-FFF2-40B4-BE49-F238E27FC236}">
                <a16:creationId xmlns:a16="http://schemas.microsoft.com/office/drawing/2014/main" id="{508038DC-9054-6C4A-ADD3-14A89CFE66F2}"/>
              </a:ext>
            </a:extLst>
          </p:cNvPr>
          <p:cNvGraphicFramePr>
            <a:graphicFrameLocks noGrp="1"/>
          </p:cNvGraphicFramePr>
          <p:nvPr/>
        </p:nvGraphicFramePr>
        <p:xfrm>
          <a:off x="762000" y="2609021"/>
          <a:ext cx="10668000" cy="3873235"/>
        </p:xfrm>
        <a:graphic>
          <a:graphicData uri="http://schemas.openxmlformats.org/drawingml/2006/table">
            <a:tbl>
              <a:tblPr>
                <a:tableStyleId>{2D5ABB26-0587-4C30-8999-92F81FD0307C}</a:tableStyleId>
              </a:tblPr>
              <a:tblGrid>
                <a:gridCol w="2242095">
                  <a:extLst>
                    <a:ext uri="{9D8B030D-6E8A-4147-A177-3AD203B41FA5}">
                      <a16:colId xmlns:a16="http://schemas.microsoft.com/office/drawing/2014/main" val="1237769614"/>
                    </a:ext>
                  </a:extLst>
                </a:gridCol>
                <a:gridCol w="1685181">
                  <a:extLst>
                    <a:ext uri="{9D8B030D-6E8A-4147-A177-3AD203B41FA5}">
                      <a16:colId xmlns:a16="http://schemas.microsoft.com/office/drawing/2014/main" val="506523928"/>
                    </a:ext>
                  </a:extLst>
                </a:gridCol>
                <a:gridCol w="1685181">
                  <a:extLst>
                    <a:ext uri="{9D8B030D-6E8A-4147-A177-3AD203B41FA5}">
                      <a16:colId xmlns:a16="http://schemas.microsoft.com/office/drawing/2014/main" val="3685029181"/>
                    </a:ext>
                  </a:extLst>
                </a:gridCol>
                <a:gridCol w="1685181">
                  <a:extLst>
                    <a:ext uri="{9D8B030D-6E8A-4147-A177-3AD203B41FA5}">
                      <a16:colId xmlns:a16="http://schemas.microsoft.com/office/drawing/2014/main" val="556918281"/>
                    </a:ext>
                  </a:extLst>
                </a:gridCol>
                <a:gridCol w="1685181">
                  <a:extLst>
                    <a:ext uri="{9D8B030D-6E8A-4147-A177-3AD203B41FA5}">
                      <a16:colId xmlns:a16="http://schemas.microsoft.com/office/drawing/2014/main" val="1775229978"/>
                    </a:ext>
                  </a:extLst>
                </a:gridCol>
                <a:gridCol w="1685181">
                  <a:extLst>
                    <a:ext uri="{9D8B030D-6E8A-4147-A177-3AD203B41FA5}">
                      <a16:colId xmlns:a16="http://schemas.microsoft.com/office/drawing/2014/main" val="3259711563"/>
                    </a:ext>
                  </a:extLst>
                </a:gridCol>
              </a:tblGrid>
              <a:tr h="774647">
                <a:tc>
                  <a:txBody>
                    <a:bodyPr/>
                    <a:lstStyle/>
                    <a:p>
                      <a:pPr algn="ctr">
                        <a:lnSpc>
                          <a:spcPts val="3600"/>
                        </a:lnSpc>
                      </a:pPr>
                      <a:r>
                        <a:rPr lang="en-US" sz="1200" b="0" dirty="0">
                          <a:solidFill>
                            <a:schemeClr val="tx1"/>
                          </a:solidFill>
                          <a:latin typeface="Poppins" pitchFamily="2" charset="77"/>
                          <a:cs typeface="Poppins" pitchFamily="2" charset="77"/>
                        </a:rPr>
                        <a:t>Activity 01</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A</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57584878"/>
                  </a:ext>
                </a:extLst>
              </a:tr>
              <a:tr h="774647">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Activity 02</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A</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95283908"/>
                  </a:ext>
                </a:extLst>
              </a:tr>
              <a:tr h="774647">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Activity 03</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A</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72667074"/>
                  </a:ext>
                </a:extLst>
              </a:tr>
              <a:tr h="774647">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Activity 04</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A</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19284993"/>
                  </a:ext>
                </a:extLst>
              </a:tr>
              <a:tr h="774647">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Activity 05</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A</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79164095"/>
                  </a:ext>
                </a:extLst>
              </a:tr>
            </a:tbl>
          </a:graphicData>
        </a:graphic>
      </p:graphicFrame>
    </p:spTree>
    <p:extLst>
      <p:ext uri="{BB962C8B-B14F-4D97-AF65-F5344CB8AC3E}">
        <p14:creationId xmlns:p14="http://schemas.microsoft.com/office/powerpoint/2010/main" val="3498706145"/>
      </p:ext>
    </p:extLst>
  </p:cSld>
  <p:clrMapOvr>
    <a:masterClrMapping/>
  </p:clrMapOvr>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156C4B46-5038-764D-9A62-627B062B86DB}"/>
              </a:ext>
            </a:extLst>
          </p:cNvPr>
          <p:cNvGraphicFramePr>
            <a:graphicFrameLocks noGrp="1"/>
          </p:cNvGraphicFramePr>
          <p:nvPr/>
        </p:nvGraphicFramePr>
        <p:xfrm>
          <a:off x="762002" y="1619754"/>
          <a:ext cx="10668000" cy="4071693"/>
        </p:xfrm>
        <a:graphic>
          <a:graphicData uri="http://schemas.openxmlformats.org/drawingml/2006/table">
            <a:tbl>
              <a:tblPr firstRow="1">
                <a:tableStyleId>{2D5ABB26-0587-4C30-8999-92F81FD0307C}</a:tableStyleId>
              </a:tblPr>
              <a:tblGrid>
                <a:gridCol w="713316">
                  <a:extLst>
                    <a:ext uri="{9D8B030D-6E8A-4147-A177-3AD203B41FA5}">
                      <a16:colId xmlns:a16="http://schemas.microsoft.com/office/drawing/2014/main" val="3627644147"/>
                    </a:ext>
                  </a:extLst>
                </a:gridCol>
                <a:gridCol w="2036824">
                  <a:extLst>
                    <a:ext uri="{9D8B030D-6E8A-4147-A177-3AD203B41FA5}">
                      <a16:colId xmlns:a16="http://schemas.microsoft.com/office/drawing/2014/main" val="4263778953"/>
                    </a:ext>
                  </a:extLst>
                </a:gridCol>
                <a:gridCol w="1583572">
                  <a:extLst>
                    <a:ext uri="{9D8B030D-6E8A-4147-A177-3AD203B41FA5}">
                      <a16:colId xmlns:a16="http://schemas.microsoft.com/office/drawing/2014/main" val="439780260"/>
                    </a:ext>
                  </a:extLst>
                </a:gridCol>
                <a:gridCol w="1583572">
                  <a:extLst>
                    <a:ext uri="{9D8B030D-6E8A-4147-A177-3AD203B41FA5}">
                      <a16:colId xmlns:a16="http://schemas.microsoft.com/office/drawing/2014/main" val="3684692776"/>
                    </a:ext>
                  </a:extLst>
                </a:gridCol>
                <a:gridCol w="1583572">
                  <a:extLst>
                    <a:ext uri="{9D8B030D-6E8A-4147-A177-3AD203B41FA5}">
                      <a16:colId xmlns:a16="http://schemas.microsoft.com/office/drawing/2014/main" val="2448252278"/>
                    </a:ext>
                  </a:extLst>
                </a:gridCol>
                <a:gridCol w="1583572">
                  <a:extLst>
                    <a:ext uri="{9D8B030D-6E8A-4147-A177-3AD203B41FA5}">
                      <a16:colId xmlns:a16="http://schemas.microsoft.com/office/drawing/2014/main" val="4286706985"/>
                    </a:ext>
                  </a:extLst>
                </a:gridCol>
                <a:gridCol w="1583572">
                  <a:extLst>
                    <a:ext uri="{9D8B030D-6E8A-4147-A177-3AD203B41FA5}">
                      <a16:colId xmlns:a16="http://schemas.microsoft.com/office/drawing/2014/main" val="2327578719"/>
                    </a:ext>
                  </a:extLst>
                </a:gridCol>
              </a:tblGrid>
              <a:tr h="668925">
                <a:tc>
                  <a:txBody>
                    <a:bodyPr/>
                    <a:lstStyle/>
                    <a:p>
                      <a:pPr algn="ctr"/>
                      <a:r>
                        <a:rPr lang="en-US" sz="1400" b="1" i="0" dirty="0">
                          <a:solidFill>
                            <a:schemeClr val="tx2"/>
                          </a:solidFill>
                          <a:latin typeface="Poppins" pitchFamily="2" charset="77"/>
                          <a:cs typeface="Poppins" pitchFamily="2" charset="77"/>
                        </a:rPr>
                        <a:t>STEP</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tx2"/>
                          </a:solidFill>
                          <a:latin typeface="Poppins" pitchFamily="2" charset="77"/>
                          <a:cs typeface="Poppins" pitchFamily="2" charset="77"/>
                        </a:rPr>
                        <a:t>PROJECT INITIATION</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tx2"/>
                          </a:solidFill>
                          <a:latin typeface="Poppins" pitchFamily="2" charset="77"/>
                          <a:cs typeface="Poppins" pitchFamily="2" charset="77"/>
                        </a:rPr>
                        <a:t>PROJECT EXECUTIVE</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tx2"/>
                          </a:solidFill>
                          <a:latin typeface="Poppins" pitchFamily="2" charset="77"/>
                          <a:cs typeface="Poppins" pitchFamily="2" charset="77"/>
                        </a:rPr>
                        <a:t>PROJECT MANAGER</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tx2"/>
                          </a:solidFill>
                          <a:latin typeface="Poppins" pitchFamily="2" charset="77"/>
                          <a:cs typeface="Poppins" pitchFamily="2" charset="77"/>
                        </a:rPr>
                        <a:t>BUSINESS ANALYST</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tx2"/>
                          </a:solidFill>
                          <a:latin typeface="Poppins" pitchFamily="2" charset="77"/>
                          <a:cs typeface="Poppins" pitchFamily="2" charset="77"/>
                        </a:rPr>
                        <a:t>TECHNICAL ARCHITECT</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tx2"/>
                          </a:solidFill>
                          <a:latin typeface="Poppins" pitchFamily="2" charset="77"/>
                          <a:cs typeface="Poppins" pitchFamily="2" charset="77"/>
                        </a:rPr>
                        <a:t>APPLICATION DEVELOPERS</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extLst>
                  <a:ext uri="{0D108BD9-81ED-4DB2-BD59-A6C34878D82A}">
                    <a16:rowId xmlns:a16="http://schemas.microsoft.com/office/drawing/2014/main" val="2179090530"/>
                  </a:ext>
                </a:extLst>
              </a:tr>
              <a:tr h="567128">
                <a:tc>
                  <a:txBody>
                    <a:bodyPr/>
                    <a:lstStyle/>
                    <a:p>
                      <a:pPr algn="ctr"/>
                      <a:r>
                        <a:rPr lang="en-US" sz="1400" b="1" i="0" dirty="0">
                          <a:solidFill>
                            <a:schemeClr val="tx1"/>
                          </a:solidFill>
                          <a:latin typeface="Poppins" pitchFamily="2" charset="77"/>
                          <a:cs typeface="Poppins" pitchFamily="2" charset="77"/>
                        </a:rPr>
                        <a:t>1</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200" b="0" i="0" dirty="0">
                          <a:solidFill>
                            <a:schemeClr val="tx1"/>
                          </a:solidFill>
                          <a:latin typeface="Poppins" pitchFamily="2" charset="77"/>
                          <a:cs typeface="Poppins" pitchFamily="2" charset="77"/>
                        </a:rPr>
                        <a:t>Task 01</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A/R</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1"/>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extLst>
                  <a:ext uri="{0D108BD9-81ED-4DB2-BD59-A6C34878D82A}">
                    <a16:rowId xmlns:a16="http://schemas.microsoft.com/office/drawing/2014/main" val="325621054"/>
                  </a:ext>
                </a:extLst>
              </a:tr>
              <a:tr h="567128">
                <a:tc>
                  <a:txBody>
                    <a:bodyPr/>
                    <a:lstStyle/>
                    <a:p>
                      <a:pPr algn="ctr"/>
                      <a:r>
                        <a:rPr lang="en-US" sz="1400" b="1" i="0" dirty="0">
                          <a:solidFill>
                            <a:schemeClr val="tx1"/>
                          </a:solidFill>
                          <a:latin typeface="Poppins" pitchFamily="2" charset="77"/>
                          <a:cs typeface="Poppins" pitchFamily="2" charset="77"/>
                        </a:rPr>
                        <a:t>2</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Task 02</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A</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R</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1"/>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extLst>
                  <a:ext uri="{0D108BD9-81ED-4DB2-BD59-A6C34878D82A}">
                    <a16:rowId xmlns:a16="http://schemas.microsoft.com/office/drawing/2014/main" val="1590346824"/>
                  </a:ext>
                </a:extLst>
              </a:tr>
              <a:tr h="567128">
                <a:tc>
                  <a:txBody>
                    <a:bodyPr/>
                    <a:lstStyle/>
                    <a:p>
                      <a:pPr algn="ctr"/>
                      <a:r>
                        <a:rPr lang="en-US" sz="1400" b="1" i="0" dirty="0">
                          <a:solidFill>
                            <a:schemeClr val="tx1"/>
                          </a:solidFill>
                          <a:latin typeface="Poppins" pitchFamily="2" charset="77"/>
                          <a:cs typeface="Poppins" pitchFamily="2" charset="77"/>
                        </a:rPr>
                        <a:t>3</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Task 03</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A</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R</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1"/>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extLst>
                  <a:ext uri="{0D108BD9-81ED-4DB2-BD59-A6C34878D82A}">
                    <a16:rowId xmlns:a16="http://schemas.microsoft.com/office/drawing/2014/main" val="3268382295"/>
                  </a:ext>
                </a:extLst>
              </a:tr>
              <a:tr h="567128">
                <a:tc>
                  <a:txBody>
                    <a:bodyPr/>
                    <a:lstStyle/>
                    <a:p>
                      <a:pPr algn="ctr"/>
                      <a:r>
                        <a:rPr lang="en-US" sz="1400" b="1" i="0" dirty="0">
                          <a:solidFill>
                            <a:schemeClr val="tx1"/>
                          </a:solidFill>
                          <a:latin typeface="Poppins" pitchFamily="2" charset="77"/>
                          <a:cs typeface="Poppins" pitchFamily="2" charset="77"/>
                        </a:rPr>
                        <a:t>4</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Task 04</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A</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R</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1"/>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extLst>
                  <a:ext uri="{0D108BD9-81ED-4DB2-BD59-A6C34878D82A}">
                    <a16:rowId xmlns:a16="http://schemas.microsoft.com/office/drawing/2014/main" val="1129959853"/>
                  </a:ext>
                </a:extLst>
              </a:tr>
              <a:tr h="567128">
                <a:tc>
                  <a:txBody>
                    <a:bodyPr/>
                    <a:lstStyle/>
                    <a:p>
                      <a:pPr algn="ctr"/>
                      <a:r>
                        <a:rPr lang="en-US" sz="1400" b="1" i="0" dirty="0">
                          <a:solidFill>
                            <a:schemeClr val="tx1"/>
                          </a:solidFill>
                          <a:latin typeface="Poppins" pitchFamily="2" charset="77"/>
                          <a:cs typeface="Poppins" pitchFamily="2" charset="77"/>
                        </a:rPr>
                        <a:t>5</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Task 05</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A</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R</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1"/>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extLst>
                  <a:ext uri="{0D108BD9-81ED-4DB2-BD59-A6C34878D82A}">
                    <a16:rowId xmlns:a16="http://schemas.microsoft.com/office/drawing/2014/main" val="3732614517"/>
                  </a:ext>
                </a:extLst>
              </a:tr>
              <a:tr h="567128">
                <a:tc>
                  <a:txBody>
                    <a:bodyPr/>
                    <a:lstStyle/>
                    <a:p>
                      <a:pPr algn="ctr"/>
                      <a:r>
                        <a:rPr lang="en-US" sz="1400" b="1" i="0" dirty="0">
                          <a:solidFill>
                            <a:schemeClr val="tx1"/>
                          </a:solidFill>
                          <a:latin typeface="Poppins" pitchFamily="2" charset="77"/>
                          <a:cs typeface="Poppins" pitchFamily="2" charset="77"/>
                        </a:rPr>
                        <a:t>6</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Task 06</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A/R</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1"/>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lumMod val="95000"/>
                        </a:schemeClr>
                      </a:solidFill>
                      <a:prstDash val="solid"/>
                      <a:round/>
                      <a:headEnd type="none" w="med" len="med"/>
                      <a:tailEnd type="none" w="med" len="med"/>
                    </a:lnL>
                    <a:lnR w="38100" cap="flat" cmpd="sng" algn="ctr">
                      <a:solidFill>
                        <a:schemeClr val="bg2">
                          <a:lumMod val="95000"/>
                        </a:schemeClr>
                      </a:solidFill>
                      <a:prstDash val="solid"/>
                      <a:round/>
                      <a:headEnd type="none" w="med" len="med"/>
                      <a:tailEnd type="none" w="med" len="med"/>
                    </a:lnR>
                    <a:lnT w="38100" cap="flat" cmpd="sng" algn="ctr">
                      <a:solidFill>
                        <a:schemeClr val="bg2">
                          <a:lumMod val="95000"/>
                        </a:schemeClr>
                      </a:solidFill>
                      <a:prstDash val="solid"/>
                      <a:round/>
                      <a:headEnd type="none" w="med" len="med"/>
                      <a:tailEnd type="none" w="med" len="med"/>
                    </a:lnT>
                    <a:lnB w="38100" cap="flat" cmpd="sng" algn="ctr">
                      <a:solidFill>
                        <a:schemeClr val="bg2">
                          <a:lumMod val="95000"/>
                        </a:schemeClr>
                      </a:solidFill>
                      <a:prstDash val="solid"/>
                      <a:round/>
                      <a:headEnd type="none" w="med" len="med"/>
                      <a:tailEnd type="none" w="med" len="med"/>
                    </a:lnB>
                    <a:solidFill>
                      <a:schemeClr val="accent4"/>
                    </a:solidFill>
                  </a:tcPr>
                </a:tc>
                <a:extLst>
                  <a:ext uri="{0D108BD9-81ED-4DB2-BD59-A6C34878D82A}">
                    <a16:rowId xmlns:a16="http://schemas.microsoft.com/office/drawing/2014/main" val="3887035651"/>
                  </a:ext>
                </a:extLst>
              </a:tr>
            </a:tbl>
          </a:graphicData>
        </a:graphic>
      </p:graphicFrame>
      <p:sp>
        <p:nvSpPr>
          <p:cNvPr id="3" name="TextBox 2">
            <a:extLst>
              <a:ext uri="{FF2B5EF4-FFF2-40B4-BE49-F238E27FC236}">
                <a16:creationId xmlns:a16="http://schemas.microsoft.com/office/drawing/2014/main" id="{0E5EB2A5-8C70-6445-B7CB-81818A6AE126}"/>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4" name="TextBox 3">
            <a:extLst>
              <a:ext uri="{FF2B5EF4-FFF2-40B4-BE49-F238E27FC236}">
                <a16:creationId xmlns:a16="http://schemas.microsoft.com/office/drawing/2014/main" id="{A5DCC278-AA98-544A-9C77-AAC842C1D81E}"/>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5" name="Rectangle 4">
            <a:extLst>
              <a:ext uri="{FF2B5EF4-FFF2-40B4-BE49-F238E27FC236}">
                <a16:creationId xmlns:a16="http://schemas.microsoft.com/office/drawing/2014/main" id="{D18B9F68-9179-514D-BF49-6E753043DEC3}"/>
              </a:ext>
            </a:extLst>
          </p:cNvPr>
          <p:cNvSpPr/>
          <p:nvPr/>
        </p:nvSpPr>
        <p:spPr>
          <a:xfrm>
            <a:off x="855326" y="6001697"/>
            <a:ext cx="482759" cy="482759"/>
          </a:xfrm>
          <a:prstGeom prst="rect">
            <a:avLst/>
          </a:prstGeom>
          <a:solidFill>
            <a:schemeClr val="accent1"/>
          </a:solidFill>
          <a:ln w="38100">
            <a:solidFill>
              <a:schemeClr val="bg2">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 name="TextBox 6">
            <a:extLst>
              <a:ext uri="{FF2B5EF4-FFF2-40B4-BE49-F238E27FC236}">
                <a16:creationId xmlns:a16="http://schemas.microsoft.com/office/drawing/2014/main" id="{3A1C343C-F5D0-E143-8F8F-1DDCF2E08750}"/>
              </a:ext>
            </a:extLst>
          </p:cNvPr>
          <p:cNvSpPr txBox="1"/>
          <p:nvPr/>
        </p:nvSpPr>
        <p:spPr>
          <a:xfrm>
            <a:off x="949051" y="6066105"/>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R</a:t>
            </a:r>
          </a:p>
        </p:txBody>
      </p:sp>
      <p:sp>
        <p:nvSpPr>
          <p:cNvPr id="8" name="TextBox 7">
            <a:extLst>
              <a:ext uri="{FF2B5EF4-FFF2-40B4-BE49-F238E27FC236}">
                <a16:creationId xmlns:a16="http://schemas.microsoft.com/office/drawing/2014/main" id="{5614ADD0-2900-DA43-99F9-E1CF2A6DDCD3}"/>
              </a:ext>
            </a:extLst>
          </p:cNvPr>
          <p:cNvSpPr txBox="1"/>
          <p:nvPr/>
        </p:nvSpPr>
        <p:spPr>
          <a:xfrm>
            <a:off x="1431809" y="6066105"/>
            <a:ext cx="1727101" cy="353943"/>
          </a:xfrm>
          <a:prstGeom prst="rect">
            <a:avLst/>
          </a:prstGeom>
          <a:noFill/>
        </p:spPr>
        <p:txBody>
          <a:bodyPr wrap="square" rtlCol="0" anchor="ctr">
            <a:spAutoFit/>
          </a:bodyPr>
          <a:lstStyle/>
          <a:p>
            <a:r>
              <a:rPr lang="en-US" sz="1700" b="1" spc="-15" dirty="0">
                <a:solidFill>
                  <a:srgbClr val="111340"/>
                </a:solidFill>
                <a:latin typeface="Poppins" pitchFamily="2" charset="77"/>
                <a:cs typeface="Poppins" pitchFamily="2" charset="77"/>
              </a:rPr>
              <a:t>RESPONSIBLE</a:t>
            </a:r>
          </a:p>
        </p:txBody>
      </p:sp>
      <p:sp>
        <p:nvSpPr>
          <p:cNvPr id="11" name="Rectangle 10">
            <a:extLst>
              <a:ext uri="{FF2B5EF4-FFF2-40B4-BE49-F238E27FC236}">
                <a16:creationId xmlns:a16="http://schemas.microsoft.com/office/drawing/2014/main" id="{3C15CEA3-A0FB-9D49-95E6-E06D666FB87F}"/>
              </a:ext>
            </a:extLst>
          </p:cNvPr>
          <p:cNvSpPr/>
          <p:nvPr/>
        </p:nvSpPr>
        <p:spPr>
          <a:xfrm>
            <a:off x="3581247" y="6001697"/>
            <a:ext cx="482759" cy="482759"/>
          </a:xfrm>
          <a:prstGeom prst="rect">
            <a:avLst/>
          </a:prstGeom>
          <a:solidFill>
            <a:schemeClr val="accent2"/>
          </a:solidFill>
          <a:ln w="38100">
            <a:solidFill>
              <a:schemeClr val="bg2">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TextBox 11">
            <a:extLst>
              <a:ext uri="{FF2B5EF4-FFF2-40B4-BE49-F238E27FC236}">
                <a16:creationId xmlns:a16="http://schemas.microsoft.com/office/drawing/2014/main" id="{8B1C7904-BA52-F84B-B157-1F0E3210B050}"/>
              </a:ext>
            </a:extLst>
          </p:cNvPr>
          <p:cNvSpPr txBox="1"/>
          <p:nvPr/>
        </p:nvSpPr>
        <p:spPr>
          <a:xfrm>
            <a:off x="3674972" y="6066105"/>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A</a:t>
            </a:r>
          </a:p>
        </p:txBody>
      </p:sp>
      <p:sp>
        <p:nvSpPr>
          <p:cNvPr id="13" name="TextBox 12">
            <a:extLst>
              <a:ext uri="{FF2B5EF4-FFF2-40B4-BE49-F238E27FC236}">
                <a16:creationId xmlns:a16="http://schemas.microsoft.com/office/drawing/2014/main" id="{E80DD478-866C-874F-9C41-1433474CCAFC}"/>
              </a:ext>
            </a:extLst>
          </p:cNvPr>
          <p:cNvSpPr txBox="1"/>
          <p:nvPr/>
        </p:nvSpPr>
        <p:spPr>
          <a:xfrm>
            <a:off x="4157731" y="5935300"/>
            <a:ext cx="1727101" cy="615553"/>
          </a:xfrm>
          <a:prstGeom prst="rect">
            <a:avLst/>
          </a:prstGeom>
          <a:noFill/>
        </p:spPr>
        <p:txBody>
          <a:bodyPr wrap="square" rtlCol="0" anchor="ctr">
            <a:spAutoFit/>
          </a:bodyPr>
          <a:lstStyle/>
          <a:p>
            <a:r>
              <a:rPr lang="en-US" sz="1700" b="1" spc="-15" dirty="0">
                <a:solidFill>
                  <a:srgbClr val="111340"/>
                </a:solidFill>
                <a:latin typeface="Poppins" pitchFamily="2" charset="77"/>
                <a:cs typeface="Poppins" pitchFamily="2" charset="77"/>
              </a:rPr>
              <a:t>ACCOUNTABLE</a:t>
            </a:r>
          </a:p>
        </p:txBody>
      </p:sp>
      <p:sp>
        <p:nvSpPr>
          <p:cNvPr id="15" name="Rectangle 14">
            <a:extLst>
              <a:ext uri="{FF2B5EF4-FFF2-40B4-BE49-F238E27FC236}">
                <a16:creationId xmlns:a16="http://schemas.microsoft.com/office/drawing/2014/main" id="{AFDB7F24-13E4-7249-B0A2-4F575337DC5C}"/>
              </a:ext>
            </a:extLst>
          </p:cNvPr>
          <p:cNvSpPr/>
          <p:nvPr/>
        </p:nvSpPr>
        <p:spPr>
          <a:xfrm>
            <a:off x="6307169" y="6001697"/>
            <a:ext cx="482759" cy="482759"/>
          </a:xfrm>
          <a:prstGeom prst="rect">
            <a:avLst/>
          </a:prstGeom>
          <a:solidFill>
            <a:schemeClr val="accent3"/>
          </a:solidFill>
          <a:ln w="38100">
            <a:solidFill>
              <a:schemeClr val="bg2">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 name="TextBox 15">
            <a:extLst>
              <a:ext uri="{FF2B5EF4-FFF2-40B4-BE49-F238E27FC236}">
                <a16:creationId xmlns:a16="http://schemas.microsoft.com/office/drawing/2014/main" id="{EC760E75-F2F1-004A-BC6E-A7ED843C304A}"/>
              </a:ext>
            </a:extLst>
          </p:cNvPr>
          <p:cNvSpPr txBox="1"/>
          <p:nvPr/>
        </p:nvSpPr>
        <p:spPr>
          <a:xfrm>
            <a:off x="6400894" y="6066105"/>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17" name="TextBox 16">
            <a:extLst>
              <a:ext uri="{FF2B5EF4-FFF2-40B4-BE49-F238E27FC236}">
                <a16:creationId xmlns:a16="http://schemas.microsoft.com/office/drawing/2014/main" id="{DCE4D637-037D-234B-BFCF-1C8E82B3CE9D}"/>
              </a:ext>
            </a:extLst>
          </p:cNvPr>
          <p:cNvSpPr txBox="1"/>
          <p:nvPr/>
        </p:nvSpPr>
        <p:spPr>
          <a:xfrm>
            <a:off x="6883652" y="6066105"/>
            <a:ext cx="1727101" cy="353943"/>
          </a:xfrm>
          <a:prstGeom prst="rect">
            <a:avLst/>
          </a:prstGeom>
          <a:noFill/>
        </p:spPr>
        <p:txBody>
          <a:bodyPr wrap="square" rtlCol="0" anchor="ctr">
            <a:spAutoFit/>
          </a:bodyPr>
          <a:lstStyle/>
          <a:p>
            <a:r>
              <a:rPr lang="en-US" sz="1700" b="1" spc="-15" dirty="0">
                <a:solidFill>
                  <a:srgbClr val="111340"/>
                </a:solidFill>
                <a:latin typeface="Poppins" pitchFamily="2" charset="77"/>
                <a:cs typeface="Poppins" pitchFamily="2" charset="77"/>
              </a:rPr>
              <a:t>CONSULTED</a:t>
            </a:r>
          </a:p>
        </p:txBody>
      </p:sp>
      <p:sp>
        <p:nvSpPr>
          <p:cNvPr id="19" name="Rectangle 18">
            <a:extLst>
              <a:ext uri="{FF2B5EF4-FFF2-40B4-BE49-F238E27FC236}">
                <a16:creationId xmlns:a16="http://schemas.microsoft.com/office/drawing/2014/main" id="{C2FB685B-CF25-8D47-B550-783012E6CDE5}"/>
              </a:ext>
            </a:extLst>
          </p:cNvPr>
          <p:cNvSpPr/>
          <p:nvPr/>
        </p:nvSpPr>
        <p:spPr>
          <a:xfrm>
            <a:off x="9033090" y="6001697"/>
            <a:ext cx="482759" cy="482759"/>
          </a:xfrm>
          <a:prstGeom prst="rect">
            <a:avLst/>
          </a:prstGeom>
          <a:solidFill>
            <a:schemeClr val="accent4"/>
          </a:solidFill>
          <a:ln w="38100">
            <a:solidFill>
              <a:schemeClr val="bg2">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 name="TextBox 19">
            <a:extLst>
              <a:ext uri="{FF2B5EF4-FFF2-40B4-BE49-F238E27FC236}">
                <a16:creationId xmlns:a16="http://schemas.microsoft.com/office/drawing/2014/main" id="{A8605A3B-5548-1A49-BF59-CB885C13CD92}"/>
              </a:ext>
            </a:extLst>
          </p:cNvPr>
          <p:cNvSpPr txBox="1"/>
          <p:nvPr/>
        </p:nvSpPr>
        <p:spPr>
          <a:xfrm>
            <a:off x="9126815" y="6066105"/>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21" name="TextBox 20">
            <a:extLst>
              <a:ext uri="{FF2B5EF4-FFF2-40B4-BE49-F238E27FC236}">
                <a16:creationId xmlns:a16="http://schemas.microsoft.com/office/drawing/2014/main" id="{317B35AC-E2A1-A546-BA66-E922D2FA950C}"/>
              </a:ext>
            </a:extLst>
          </p:cNvPr>
          <p:cNvSpPr txBox="1"/>
          <p:nvPr/>
        </p:nvSpPr>
        <p:spPr>
          <a:xfrm>
            <a:off x="9609574" y="6066105"/>
            <a:ext cx="1727101" cy="353943"/>
          </a:xfrm>
          <a:prstGeom prst="rect">
            <a:avLst/>
          </a:prstGeom>
          <a:noFill/>
        </p:spPr>
        <p:txBody>
          <a:bodyPr wrap="square" rtlCol="0" anchor="ctr">
            <a:spAutoFit/>
          </a:bodyPr>
          <a:lstStyle/>
          <a:p>
            <a:r>
              <a:rPr lang="en-US" sz="1700" b="1" spc="-15" dirty="0">
                <a:solidFill>
                  <a:srgbClr val="111340"/>
                </a:solidFill>
                <a:latin typeface="Poppins" pitchFamily="2" charset="77"/>
                <a:cs typeface="Poppins" pitchFamily="2" charset="77"/>
              </a:rPr>
              <a:t>INFORMED</a:t>
            </a:r>
          </a:p>
        </p:txBody>
      </p:sp>
    </p:spTree>
    <p:extLst>
      <p:ext uri="{BB962C8B-B14F-4D97-AF65-F5344CB8AC3E}">
        <p14:creationId xmlns:p14="http://schemas.microsoft.com/office/powerpoint/2010/main" val="3907125198"/>
      </p:ext>
    </p:extLst>
  </p:cSld>
  <p:clrMapOvr>
    <a:masterClrMapping/>
  </p:clrMapOvr>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1A95520-09AB-224A-B2E1-A7A07359615C}"/>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88090E9E-6495-8246-9DDC-5EA50C571569}"/>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aphicFrame>
        <p:nvGraphicFramePr>
          <p:cNvPr id="4" name="Table 4">
            <a:extLst>
              <a:ext uri="{FF2B5EF4-FFF2-40B4-BE49-F238E27FC236}">
                <a16:creationId xmlns:a16="http://schemas.microsoft.com/office/drawing/2014/main" id="{78CF6AC3-FE67-5D48-BADD-39BE457A0B43}"/>
              </a:ext>
            </a:extLst>
          </p:cNvPr>
          <p:cNvGraphicFramePr>
            <a:graphicFrameLocks noGrp="1"/>
          </p:cNvGraphicFramePr>
          <p:nvPr/>
        </p:nvGraphicFramePr>
        <p:xfrm>
          <a:off x="762000" y="1563297"/>
          <a:ext cx="10668004" cy="4913710"/>
        </p:xfrm>
        <a:graphic>
          <a:graphicData uri="http://schemas.openxmlformats.org/drawingml/2006/table">
            <a:tbl>
              <a:tblPr firstRow="1">
                <a:tableStyleId>{2D5ABB26-0587-4C30-8999-92F81FD0307C}</a:tableStyleId>
              </a:tblPr>
              <a:tblGrid>
                <a:gridCol w="1411288">
                  <a:extLst>
                    <a:ext uri="{9D8B030D-6E8A-4147-A177-3AD203B41FA5}">
                      <a16:colId xmlns:a16="http://schemas.microsoft.com/office/drawing/2014/main" val="504182254"/>
                    </a:ext>
                  </a:extLst>
                </a:gridCol>
                <a:gridCol w="1028524">
                  <a:extLst>
                    <a:ext uri="{9D8B030D-6E8A-4147-A177-3AD203B41FA5}">
                      <a16:colId xmlns:a16="http://schemas.microsoft.com/office/drawing/2014/main" val="328988419"/>
                    </a:ext>
                  </a:extLst>
                </a:gridCol>
                <a:gridCol w="1028524">
                  <a:extLst>
                    <a:ext uri="{9D8B030D-6E8A-4147-A177-3AD203B41FA5}">
                      <a16:colId xmlns:a16="http://schemas.microsoft.com/office/drawing/2014/main" val="3454459637"/>
                    </a:ext>
                  </a:extLst>
                </a:gridCol>
                <a:gridCol w="1028524">
                  <a:extLst>
                    <a:ext uri="{9D8B030D-6E8A-4147-A177-3AD203B41FA5}">
                      <a16:colId xmlns:a16="http://schemas.microsoft.com/office/drawing/2014/main" val="4192040597"/>
                    </a:ext>
                  </a:extLst>
                </a:gridCol>
                <a:gridCol w="1028524">
                  <a:extLst>
                    <a:ext uri="{9D8B030D-6E8A-4147-A177-3AD203B41FA5}">
                      <a16:colId xmlns:a16="http://schemas.microsoft.com/office/drawing/2014/main" val="2015177866"/>
                    </a:ext>
                  </a:extLst>
                </a:gridCol>
                <a:gridCol w="1028524">
                  <a:extLst>
                    <a:ext uri="{9D8B030D-6E8A-4147-A177-3AD203B41FA5}">
                      <a16:colId xmlns:a16="http://schemas.microsoft.com/office/drawing/2014/main" val="3411092765"/>
                    </a:ext>
                  </a:extLst>
                </a:gridCol>
                <a:gridCol w="1028524">
                  <a:extLst>
                    <a:ext uri="{9D8B030D-6E8A-4147-A177-3AD203B41FA5}">
                      <a16:colId xmlns:a16="http://schemas.microsoft.com/office/drawing/2014/main" val="2346976112"/>
                    </a:ext>
                  </a:extLst>
                </a:gridCol>
                <a:gridCol w="1028524">
                  <a:extLst>
                    <a:ext uri="{9D8B030D-6E8A-4147-A177-3AD203B41FA5}">
                      <a16:colId xmlns:a16="http://schemas.microsoft.com/office/drawing/2014/main" val="3574832866"/>
                    </a:ext>
                  </a:extLst>
                </a:gridCol>
                <a:gridCol w="1028524">
                  <a:extLst>
                    <a:ext uri="{9D8B030D-6E8A-4147-A177-3AD203B41FA5}">
                      <a16:colId xmlns:a16="http://schemas.microsoft.com/office/drawing/2014/main" val="2440463890"/>
                    </a:ext>
                  </a:extLst>
                </a:gridCol>
                <a:gridCol w="1028524">
                  <a:extLst>
                    <a:ext uri="{9D8B030D-6E8A-4147-A177-3AD203B41FA5}">
                      <a16:colId xmlns:a16="http://schemas.microsoft.com/office/drawing/2014/main" val="72631443"/>
                    </a:ext>
                  </a:extLst>
                </a:gridCol>
              </a:tblGrid>
              <a:tr h="640020">
                <a:tc>
                  <a:txBody>
                    <a:bodyPr/>
                    <a:lstStyle/>
                    <a:p>
                      <a:r>
                        <a:rPr lang="en-US" sz="1400" b="1" i="0" dirty="0">
                          <a:solidFill>
                            <a:schemeClr val="bg1"/>
                          </a:solidFill>
                          <a:latin typeface="Poppins" pitchFamily="2" charset="77"/>
                          <a:cs typeface="Poppins" pitchFamily="2" charset="77"/>
                        </a:rPr>
                        <a:t>PROJECT TASKS</a:t>
                      </a:r>
                    </a:p>
                  </a:txBody>
                  <a:tcPr marL="45720" marR="45720" marT="22860" marB="22860" anchor="ctr">
                    <a:lnL>
                      <a:noFill/>
                    </a:lnL>
                    <a:lnR>
                      <a:noFill/>
                    </a:lnR>
                    <a:lnT>
                      <a:noFill/>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200" b="1" i="0" dirty="0">
                          <a:solidFill>
                            <a:schemeClr val="bg1"/>
                          </a:solidFill>
                          <a:latin typeface="Poppins" pitchFamily="2" charset="77"/>
                          <a:cs typeface="Poppins" pitchFamily="2" charset="77"/>
                        </a:rPr>
                        <a:t>PRODUCT OWNER</a:t>
                      </a:r>
                    </a:p>
                  </a:txBody>
                  <a:tcPr marL="45720" marR="45720" marT="22860" marB="22860" anchor="ctr">
                    <a:lnL>
                      <a:noFill/>
                    </a:lnL>
                    <a:lnR>
                      <a:noFill/>
                    </a:lnR>
                    <a:lnT>
                      <a:noFill/>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200" b="1" i="0" dirty="0">
                          <a:solidFill>
                            <a:schemeClr val="bg1"/>
                          </a:solidFill>
                          <a:latin typeface="Poppins" pitchFamily="2" charset="77"/>
                          <a:cs typeface="Poppins" pitchFamily="2" charset="77"/>
                        </a:rPr>
                        <a:t>BUSINESS ANALYST</a:t>
                      </a:r>
                    </a:p>
                  </a:txBody>
                  <a:tcPr marL="45720" marR="45720" marT="22860" marB="22860" anchor="ctr">
                    <a:lnL>
                      <a:noFill/>
                    </a:lnL>
                    <a:lnR>
                      <a:noFill/>
                    </a:lnR>
                    <a:lnT>
                      <a:noFill/>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200" b="1" i="0" dirty="0">
                          <a:solidFill>
                            <a:schemeClr val="bg1"/>
                          </a:solidFill>
                          <a:latin typeface="Poppins" pitchFamily="2" charset="77"/>
                          <a:cs typeface="Poppins" pitchFamily="2" charset="77"/>
                        </a:rPr>
                        <a:t>FINANCIAL LEAD</a:t>
                      </a:r>
                    </a:p>
                  </a:txBody>
                  <a:tcPr marL="45720" marR="45720" marT="22860" marB="22860" anchor="ctr">
                    <a:lnL>
                      <a:noFill/>
                    </a:lnL>
                    <a:lnR>
                      <a:noFill/>
                    </a:lnR>
                    <a:lnT>
                      <a:noFill/>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200" b="1" i="0" dirty="0">
                          <a:solidFill>
                            <a:schemeClr val="bg1"/>
                          </a:solidFill>
                          <a:latin typeface="Poppins" pitchFamily="2" charset="77"/>
                          <a:cs typeface="Poppins" pitchFamily="2" charset="77"/>
                        </a:rPr>
                        <a:t>DESIGN DIRECTOR</a:t>
                      </a:r>
                    </a:p>
                  </a:txBody>
                  <a:tcPr marL="45720" marR="45720" marT="22860" marB="22860" anchor="ctr">
                    <a:lnL>
                      <a:noFill/>
                    </a:lnL>
                    <a:lnR>
                      <a:noFill/>
                    </a:lnR>
                    <a:lnT>
                      <a:noFill/>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200" b="1" i="0" dirty="0">
                          <a:solidFill>
                            <a:schemeClr val="bg1"/>
                          </a:solidFill>
                          <a:latin typeface="Poppins" pitchFamily="2" charset="77"/>
                          <a:cs typeface="Poppins" pitchFamily="2" charset="77"/>
                        </a:rPr>
                        <a:t>DESIGN LEAD</a:t>
                      </a:r>
                    </a:p>
                  </a:txBody>
                  <a:tcPr marL="45720" marR="45720" marT="22860" marB="22860" anchor="ctr">
                    <a:lnL>
                      <a:noFill/>
                    </a:lnL>
                    <a:lnR>
                      <a:noFill/>
                    </a:lnR>
                    <a:lnT>
                      <a:noFill/>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200" b="1" i="0" dirty="0">
                          <a:solidFill>
                            <a:schemeClr val="bg1"/>
                          </a:solidFill>
                          <a:latin typeface="Poppins" pitchFamily="2" charset="77"/>
                          <a:cs typeface="Poppins" pitchFamily="2" charset="77"/>
                        </a:rPr>
                        <a:t>CRM LEAD</a:t>
                      </a:r>
                    </a:p>
                  </a:txBody>
                  <a:tcPr marL="45720" marR="45720" marT="22860" marB="22860" anchor="ctr">
                    <a:lnL>
                      <a:noFill/>
                    </a:lnL>
                    <a:lnR>
                      <a:noFill/>
                    </a:lnR>
                    <a:lnT>
                      <a:noFill/>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200" b="1" i="0" dirty="0">
                          <a:solidFill>
                            <a:schemeClr val="bg1"/>
                          </a:solidFill>
                          <a:latin typeface="Poppins" pitchFamily="2" charset="77"/>
                          <a:cs typeface="Poppins" pitchFamily="2" charset="77"/>
                        </a:rPr>
                        <a:t>HEAD OF CRM</a:t>
                      </a:r>
                    </a:p>
                  </a:txBody>
                  <a:tcPr marL="45720" marR="45720" marT="22860" marB="22860" anchor="ctr">
                    <a:lnL>
                      <a:noFill/>
                    </a:lnL>
                    <a:lnR>
                      <a:noFill/>
                    </a:lnR>
                    <a:lnT>
                      <a:noFill/>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200" b="1" i="0" dirty="0">
                          <a:solidFill>
                            <a:schemeClr val="bg1"/>
                          </a:solidFill>
                          <a:latin typeface="Poppins" pitchFamily="2" charset="77"/>
                          <a:cs typeface="Poppins" pitchFamily="2" charset="77"/>
                        </a:rPr>
                        <a:t>SNR STAKE-HOLDERS</a:t>
                      </a:r>
                    </a:p>
                  </a:txBody>
                  <a:tcPr marL="45720" marR="45720" marT="22860" marB="22860" anchor="ctr">
                    <a:lnL>
                      <a:noFill/>
                    </a:lnL>
                    <a:lnR>
                      <a:noFill/>
                    </a:lnR>
                    <a:lnT>
                      <a:noFill/>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ctr"/>
                      <a:r>
                        <a:rPr lang="en-US" sz="1200" b="1" i="0" dirty="0">
                          <a:solidFill>
                            <a:schemeClr val="bg1"/>
                          </a:solidFill>
                          <a:latin typeface="Poppins" pitchFamily="2" charset="77"/>
                          <a:cs typeface="Poppins" pitchFamily="2" charset="77"/>
                        </a:rPr>
                        <a:t>AGENCY</a:t>
                      </a:r>
                    </a:p>
                  </a:txBody>
                  <a:tcPr marL="45720" marR="45720" marT="22860" marB="22860" anchor="ctr">
                    <a:lnL>
                      <a:noFill/>
                    </a:lnL>
                    <a:lnR>
                      <a:noFill/>
                    </a:lnR>
                    <a:lnT>
                      <a:noFill/>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273843916"/>
                  </a:ext>
                </a:extLst>
              </a:tr>
              <a:tr h="350979">
                <a:tc gridSpan="10">
                  <a:txBody>
                    <a:bodyPr/>
                    <a:lstStyle/>
                    <a:p>
                      <a:r>
                        <a:rPr lang="en-US" sz="1400" b="1" i="0" dirty="0">
                          <a:solidFill>
                            <a:schemeClr val="tx2"/>
                          </a:solidFill>
                          <a:latin typeface="Poppins" pitchFamily="2" charset="77"/>
                          <a:cs typeface="Poppins" pitchFamily="2" charset="77"/>
                        </a:rPr>
                        <a:t>1. RESEARCH</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888725902"/>
                  </a:ext>
                </a:extLst>
              </a:tr>
              <a:tr h="289042">
                <a:tc>
                  <a:txBody>
                    <a:bodyPr/>
                    <a:lstStyle/>
                    <a:p>
                      <a:pPr marL="0" marR="0" lvl="0" indent="0" algn="l" defTabSz="1828434" rtl="0" eaLnBrk="1" fontAlgn="auto" latinLnBrk="0" hangingPunct="1">
                        <a:lnSpc>
                          <a:spcPct val="100000"/>
                        </a:lnSpc>
                        <a:spcBef>
                          <a:spcPts val="0"/>
                        </a:spcBef>
                        <a:spcAft>
                          <a:spcPts val="0"/>
                        </a:spcAft>
                        <a:buClrTx/>
                        <a:buSzTx/>
                        <a:buFontTx/>
                        <a:buNone/>
                        <a:tabLst/>
                        <a:defRPr/>
                      </a:pPr>
                      <a:r>
                        <a:rPr lang="en-US" sz="1100" b="0" i="0" dirty="0">
                          <a:latin typeface="Poppins" pitchFamily="2" charset="77"/>
                          <a:cs typeface="Poppins" pitchFamily="2" charset="77"/>
                        </a:rPr>
                        <a:t>Economic model</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A</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2427404823"/>
                  </a:ext>
                </a:extLst>
              </a:tr>
              <a:tr h="516146">
                <a:tc>
                  <a:txBody>
                    <a:bodyPr/>
                    <a:lstStyle/>
                    <a:p>
                      <a:r>
                        <a:rPr lang="en-US" sz="1100" b="0" i="0" dirty="0">
                          <a:latin typeface="Poppins" pitchFamily="2" charset="77"/>
                          <a:cs typeface="Poppins" pitchFamily="2" charset="77"/>
                        </a:rPr>
                        <a:t>Strategic framework</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b="0" i="0" dirty="0">
                          <a:latin typeface="Poppins" pitchFamily="2" charset="77"/>
                          <a:cs typeface="Poppins" pitchFamily="2" charset="77"/>
                        </a:rPr>
                        <a:t>A</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014396363"/>
                  </a:ext>
                </a:extLst>
              </a:tr>
              <a:tr h="350979">
                <a:tc gridSpan="10">
                  <a:txBody>
                    <a:bodyPr/>
                    <a:lstStyle/>
                    <a:p>
                      <a:r>
                        <a:rPr lang="en-US" sz="1400" b="1" i="0" dirty="0">
                          <a:solidFill>
                            <a:schemeClr val="tx2"/>
                          </a:solidFill>
                          <a:latin typeface="Poppins" pitchFamily="2" charset="77"/>
                          <a:cs typeface="Poppins" pitchFamily="2" charset="77"/>
                        </a:rPr>
                        <a:t>2. DEFINE</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tc hMerge="1">
                  <a:txBody>
                    <a:bodyPr/>
                    <a:lstStyle/>
                    <a:p>
                      <a:pPr algn="ctr"/>
                      <a:endParaRPr lang="en-US" sz="2400" b="0" i="0" dirty="0">
                        <a:solidFill>
                          <a:schemeClr val="tx2"/>
                        </a:solidFill>
                        <a:latin typeface="Poppins" pitchFamily="2" charset="77"/>
                        <a:cs typeface="Poppins" pitchFamily="2" charset="77"/>
                      </a:endParaRPr>
                    </a:p>
                  </a:txBody>
                  <a:tcPr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697742184"/>
                  </a:ext>
                </a:extLst>
              </a:tr>
              <a:tr h="289042">
                <a:tc>
                  <a:txBody>
                    <a:bodyPr/>
                    <a:lstStyle/>
                    <a:p>
                      <a:r>
                        <a:rPr lang="en-US" sz="1100" b="0" i="0" dirty="0">
                          <a:latin typeface="Poppins" pitchFamily="2" charset="77"/>
                          <a:cs typeface="Poppins" pitchFamily="2" charset="77"/>
                        </a:rPr>
                        <a:t>Product concept</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b="0" i="0" dirty="0">
                          <a:latin typeface="Poppins" pitchFamily="2" charset="77"/>
                          <a:cs typeface="Poppins" pitchFamily="2" charset="77"/>
                        </a:rPr>
                        <a:t>A</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2886616335"/>
                  </a:ext>
                </a:extLst>
              </a:tr>
              <a:tr h="289042">
                <a:tc>
                  <a:txBody>
                    <a:bodyPr/>
                    <a:lstStyle/>
                    <a:p>
                      <a:r>
                        <a:rPr lang="en-US" sz="1100" b="0" i="0" dirty="0">
                          <a:latin typeface="Poppins" pitchFamily="2" charset="77"/>
                          <a:cs typeface="Poppins" pitchFamily="2" charset="77"/>
                        </a:rPr>
                        <a:t>User testing</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b="0" i="0" dirty="0">
                          <a:latin typeface="Poppins" pitchFamily="2" charset="77"/>
                          <a:cs typeface="Poppins" pitchFamily="2" charset="77"/>
                        </a:rPr>
                        <a:t>A</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607896473"/>
                  </a:ext>
                </a:extLst>
              </a:tr>
              <a:tr h="289042">
                <a:tc>
                  <a:txBody>
                    <a:bodyPr/>
                    <a:lstStyle/>
                    <a:p>
                      <a:r>
                        <a:rPr lang="en-US" sz="1100" b="0" i="0" dirty="0">
                          <a:latin typeface="Poppins" pitchFamily="2" charset="77"/>
                          <a:cs typeface="Poppins" pitchFamily="2" charset="77"/>
                        </a:rPr>
                        <a:t>User journey</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b="0" i="0" dirty="0">
                          <a:latin typeface="Poppins" pitchFamily="2" charset="77"/>
                          <a:cs typeface="Poppins" pitchFamily="2" charset="77"/>
                        </a:rPr>
                        <a:t>A</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223691061"/>
                  </a:ext>
                </a:extLst>
              </a:tr>
              <a:tr h="289042">
                <a:tc>
                  <a:txBody>
                    <a:bodyPr/>
                    <a:lstStyle/>
                    <a:p>
                      <a:r>
                        <a:rPr lang="en-US" sz="1100" b="0" i="0" dirty="0">
                          <a:latin typeface="Poppins" pitchFamily="2" charset="77"/>
                          <a:cs typeface="Poppins" pitchFamily="2" charset="77"/>
                        </a:rPr>
                        <a:t>Design framework</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100" b="0" i="0" dirty="0">
                          <a:latin typeface="Poppins" pitchFamily="2" charset="77"/>
                          <a:cs typeface="Poppins" pitchFamily="2" charset="77"/>
                        </a:rPr>
                        <a:t>A</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441269896"/>
                  </a:ext>
                </a:extLst>
              </a:tr>
              <a:tr h="516146">
                <a:tc>
                  <a:txBody>
                    <a:bodyPr/>
                    <a:lstStyle/>
                    <a:p>
                      <a:r>
                        <a:rPr lang="en-US" sz="1100" b="0" i="0" dirty="0">
                          <a:latin typeface="Poppins" pitchFamily="2" charset="77"/>
                          <a:cs typeface="Poppins" pitchFamily="2" charset="77"/>
                        </a:rPr>
                        <a:t>Tech recommendations</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A</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121635233"/>
                  </a:ext>
                </a:extLst>
              </a:tr>
              <a:tr h="516146">
                <a:tc>
                  <a:txBody>
                    <a:bodyPr/>
                    <a:lstStyle/>
                    <a:p>
                      <a:r>
                        <a:rPr lang="en-US" sz="1100" b="0" i="0" dirty="0">
                          <a:latin typeface="Poppins" pitchFamily="2" charset="77"/>
                          <a:cs typeface="Poppins" pitchFamily="2" charset="77"/>
                        </a:rPr>
                        <a:t>Measurement framework</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A</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3893403206"/>
                  </a:ext>
                </a:extLst>
              </a:tr>
              <a:tr h="289042">
                <a:tc>
                  <a:txBody>
                    <a:bodyPr/>
                    <a:lstStyle/>
                    <a:p>
                      <a:r>
                        <a:rPr lang="en-US" sz="1100" b="0" i="0" dirty="0">
                          <a:latin typeface="Poppins" pitchFamily="2" charset="77"/>
                          <a:cs typeface="Poppins" pitchFamily="2" charset="77"/>
                        </a:rPr>
                        <a:t>Product backlog</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b="0" i="0" dirty="0">
                          <a:latin typeface="Poppins" pitchFamily="2" charset="77"/>
                          <a:cs typeface="Poppins" pitchFamily="2" charset="77"/>
                        </a:rPr>
                        <a:t>A</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extLst>
                  <a:ext uri="{0D108BD9-81ED-4DB2-BD59-A6C34878D82A}">
                    <a16:rowId xmlns:a16="http://schemas.microsoft.com/office/drawing/2014/main" val="1014660576"/>
                  </a:ext>
                </a:extLst>
              </a:tr>
              <a:tr h="289042">
                <a:tc>
                  <a:txBody>
                    <a:bodyPr/>
                    <a:lstStyle/>
                    <a:p>
                      <a:r>
                        <a:rPr lang="en-US" sz="1100" b="0" i="0" dirty="0">
                          <a:latin typeface="Poppins" pitchFamily="2" charset="77"/>
                          <a:cs typeface="Poppins" pitchFamily="2" charset="77"/>
                        </a:rPr>
                        <a:t>Delivery roadmap</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100" b="0" i="0" dirty="0">
                          <a:latin typeface="Poppins" pitchFamily="2" charset="77"/>
                          <a:cs typeface="Poppins" pitchFamily="2" charset="77"/>
                        </a:rPr>
                        <a:t>A</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3">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5">
                        <a:lumMod val="20000"/>
                        <a:lumOff val="80000"/>
                      </a:schemeClr>
                    </a:solidFill>
                  </a:tcPr>
                </a:tc>
                <a:tc>
                  <a:txBody>
                    <a:bodyPr/>
                    <a:lstStyle/>
                    <a:p>
                      <a:pPr algn="ctr"/>
                      <a:r>
                        <a:rPr lang="en-US" sz="11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4">
                        <a:lumMod val="20000"/>
                        <a:lumOff val="80000"/>
                      </a:schemeClr>
                    </a:solidFill>
                  </a:tcPr>
                </a:tc>
                <a:tc>
                  <a:txBody>
                    <a:bodyPr/>
                    <a:lstStyle/>
                    <a:p>
                      <a:pPr algn="ctr"/>
                      <a:r>
                        <a:rPr lang="en-US" sz="1100" b="0" i="0" dirty="0">
                          <a:latin typeface="Poppins" pitchFamily="2" charset="77"/>
                          <a:cs typeface="Poppins" pitchFamily="2" charset="77"/>
                        </a:rPr>
                        <a:t>R</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2">
                        <a:lumMod val="20000"/>
                        <a:lumOff val="80000"/>
                      </a:schemeClr>
                    </a:solidFill>
                  </a:tcPr>
                </a:tc>
                <a:extLst>
                  <a:ext uri="{0D108BD9-81ED-4DB2-BD59-A6C34878D82A}">
                    <a16:rowId xmlns:a16="http://schemas.microsoft.com/office/drawing/2014/main" val="2802423292"/>
                  </a:ext>
                </a:extLst>
              </a:tr>
            </a:tbl>
          </a:graphicData>
        </a:graphic>
      </p:graphicFrame>
    </p:spTree>
    <p:extLst>
      <p:ext uri="{BB962C8B-B14F-4D97-AF65-F5344CB8AC3E}">
        <p14:creationId xmlns:p14="http://schemas.microsoft.com/office/powerpoint/2010/main" val="2556371935"/>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Shape 31596">
            <a:extLst>
              <a:ext uri="{FF2B5EF4-FFF2-40B4-BE49-F238E27FC236}">
                <a16:creationId xmlns:a16="http://schemas.microsoft.com/office/drawing/2014/main" id="{116F1F4F-1F1B-F744-A81C-AB895356C9AC}"/>
              </a:ext>
            </a:extLst>
          </p:cNvPr>
          <p:cNvSpPr/>
          <p:nvPr/>
        </p:nvSpPr>
        <p:spPr>
          <a:xfrm rot="5400000" flipH="1">
            <a:off x="6261238" y="1385173"/>
            <a:ext cx="2421698" cy="2421697"/>
          </a:xfrm>
          <a:custGeom>
            <a:avLst/>
            <a:gdLst/>
            <a:ahLst/>
            <a:cxnLst>
              <a:cxn ang="0">
                <a:pos x="wd2" y="hd2"/>
              </a:cxn>
              <a:cxn ang="5400000">
                <a:pos x="wd2" y="hd2"/>
              </a:cxn>
              <a:cxn ang="10800000">
                <a:pos x="wd2" y="hd2"/>
              </a:cxn>
              <a:cxn ang="16200000">
                <a:pos x="wd2" y="hd2"/>
              </a:cxn>
            </a:cxnLst>
            <a:rect l="0" t="0" r="r" b="b"/>
            <a:pathLst>
              <a:path w="21600" h="21600" extrusionOk="0">
                <a:moveTo>
                  <a:pt x="529" y="529"/>
                </a:moveTo>
                <a:cubicBezTo>
                  <a:pt x="201" y="857"/>
                  <a:pt x="0" y="1311"/>
                  <a:pt x="0" y="1811"/>
                </a:cubicBezTo>
                <a:lnTo>
                  <a:pt x="0" y="12484"/>
                </a:lnTo>
                <a:cubicBezTo>
                  <a:pt x="0" y="12985"/>
                  <a:pt x="201" y="13439"/>
                  <a:pt x="529" y="13767"/>
                </a:cubicBezTo>
                <a:lnTo>
                  <a:pt x="8362" y="21600"/>
                </a:lnTo>
                <a:lnTo>
                  <a:pt x="21600" y="8362"/>
                </a:lnTo>
                <a:lnTo>
                  <a:pt x="13767" y="529"/>
                </a:lnTo>
                <a:cubicBezTo>
                  <a:pt x="13439" y="201"/>
                  <a:pt x="12985" y="0"/>
                  <a:pt x="12484" y="0"/>
                </a:cubicBezTo>
                <a:lnTo>
                  <a:pt x="1811" y="0"/>
                </a:lnTo>
                <a:cubicBezTo>
                  <a:pt x="1311" y="0"/>
                  <a:pt x="857" y="201"/>
                  <a:pt x="529" y="529"/>
                </a:cubicBez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7" name="Shape 31601">
            <a:extLst>
              <a:ext uri="{FF2B5EF4-FFF2-40B4-BE49-F238E27FC236}">
                <a16:creationId xmlns:a16="http://schemas.microsoft.com/office/drawing/2014/main" id="{ECA7C758-DD5F-A546-BADF-9A9905AFEA48}"/>
              </a:ext>
            </a:extLst>
          </p:cNvPr>
          <p:cNvSpPr/>
          <p:nvPr/>
        </p:nvSpPr>
        <p:spPr>
          <a:xfrm rot="5400000">
            <a:off x="6261237" y="3979103"/>
            <a:ext cx="2421697" cy="2421697"/>
          </a:xfrm>
          <a:custGeom>
            <a:avLst/>
            <a:gdLst/>
            <a:ahLst/>
            <a:cxnLst>
              <a:cxn ang="0">
                <a:pos x="wd2" y="hd2"/>
              </a:cxn>
              <a:cxn ang="5400000">
                <a:pos x="wd2" y="hd2"/>
              </a:cxn>
              <a:cxn ang="10800000">
                <a:pos x="wd2" y="hd2"/>
              </a:cxn>
              <a:cxn ang="16200000">
                <a:pos x="wd2" y="hd2"/>
              </a:cxn>
            </a:cxnLst>
            <a:rect l="0" t="0" r="r" b="b"/>
            <a:pathLst>
              <a:path w="21600" h="21600" extrusionOk="0">
                <a:moveTo>
                  <a:pt x="529" y="529"/>
                </a:moveTo>
                <a:cubicBezTo>
                  <a:pt x="201" y="857"/>
                  <a:pt x="0" y="1311"/>
                  <a:pt x="0" y="1811"/>
                </a:cubicBezTo>
                <a:lnTo>
                  <a:pt x="0" y="12484"/>
                </a:lnTo>
                <a:cubicBezTo>
                  <a:pt x="0" y="12985"/>
                  <a:pt x="201" y="13439"/>
                  <a:pt x="529" y="13767"/>
                </a:cubicBezTo>
                <a:lnTo>
                  <a:pt x="8362" y="21600"/>
                </a:lnTo>
                <a:lnTo>
                  <a:pt x="21600" y="8362"/>
                </a:lnTo>
                <a:lnTo>
                  <a:pt x="13767" y="529"/>
                </a:lnTo>
                <a:cubicBezTo>
                  <a:pt x="13439" y="201"/>
                  <a:pt x="12985" y="0"/>
                  <a:pt x="12484" y="0"/>
                </a:cubicBezTo>
                <a:lnTo>
                  <a:pt x="1811" y="0"/>
                </a:lnTo>
                <a:cubicBezTo>
                  <a:pt x="1311" y="0"/>
                  <a:pt x="857" y="201"/>
                  <a:pt x="529" y="529"/>
                </a:cubicBezTo>
                <a:close/>
              </a:path>
            </a:pathLst>
          </a:cu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3" name="Shape 31606">
            <a:extLst>
              <a:ext uri="{FF2B5EF4-FFF2-40B4-BE49-F238E27FC236}">
                <a16:creationId xmlns:a16="http://schemas.microsoft.com/office/drawing/2014/main" id="{1FD99F12-A70C-FE44-90B7-D53D0AD8B5F0}"/>
              </a:ext>
            </a:extLst>
          </p:cNvPr>
          <p:cNvSpPr/>
          <p:nvPr/>
        </p:nvSpPr>
        <p:spPr>
          <a:xfrm rot="16200000">
            <a:off x="8855903" y="1385172"/>
            <a:ext cx="2421697" cy="2421698"/>
          </a:xfrm>
          <a:custGeom>
            <a:avLst/>
            <a:gdLst/>
            <a:ahLst/>
            <a:cxnLst>
              <a:cxn ang="0">
                <a:pos x="wd2" y="hd2"/>
              </a:cxn>
              <a:cxn ang="5400000">
                <a:pos x="wd2" y="hd2"/>
              </a:cxn>
              <a:cxn ang="10800000">
                <a:pos x="wd2" y="hd2"/>
              </a:cxn>
              <a:cxn ang="16200000">
                <a:pos x="wd2" y="hd2"/>
              </a:cxn>
            </a:cxnLst>
            <a:rect l="0" t="0" r="r" b="b"/>
            <a:pathLst>
              <a:path w="21600" h="21600" extrusionOk="0">
                <a:moveTo>
                  <a:pt x="529" y="529"/>
                </a:moveTo>
                <a:cubicBezTo>
                  <a:pt x="201" y="857"/>
                  <a:pt x="0" y="1311"/>
                  <a:pt x="0" y="1811"/>
                </a:cubicBezTo>
                <a:lnTo>
                  <a:pt x="0" y="12484"/>
                </a:lnTo>
                <a:cubicBezTo>
                  <a:pt x="0" y="12985"/>
                  <a:pt x="201" y="13439"/>
                  <a:pt x="529" y="13767"/>
                </a:cubicBezTo>
                <a:lnTo>
                  <a:pt x="8362" y="21600"/>
                </a:lnTo>
                <a:lnTo>
                  <a:pt x="21600" y="8362"/>
                </a:lnTo>
                <a:lnTo>
                  <a:pt x="13767" y="529"/>
                </a:lnTo>
                <a:cubicBezTo>
                  <a:pt x="13439" y="201"/>
                  <a:pt x="12985" y="0"/>
                  <a:pt x="12484" y="0"/>
                </a:cubicBezTo>
                <a:lnTo>
                  <a:pt x="1811" y="0"/>
                </a:lnTo>
                <a:cubicBezTo>
                  <a:pt x="1311" y="0"/>
                  <a:pt x="857" y="201"/>
                  <a:pt x="529" y="529"/>
                </a:cubicBez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9" name="Shape 31611">
            <a:extLst>
              <a:ext uri="{FF2B5EF4-FFF2-40B4-BE49-F238E27FC236}">
                <a16:creationId xmlns:a16="http://schemas.microsoft.com/office/drawing/2014/main" id="{C8BB4F04-198C-E84A-B933-16C7F67465CE}"/>
              </a:ext>
            </a:extLst>
          </p:cNvPr>
          <p:cNvSpPr/>
          <p:nvPr/>
        </p:nvSpPr>
        <p:spPr>
          <a:xfrm rot="16200000" flipH="1">
            <a:off x="8855903" y="3979103"/>
            <a:ext cx="2421697" cy="2421697"/>
          </a:xfrm>
          <a:custGeom>
            <a:avLst/>
            <a:gdLst/>
            <a:ahLst/>
            <a:cxnLst>
              <a:cxn ang="0">
                <a:pos x="wd2" y="hd2"/>
              </a:cxn>
              <a:cxn ang="5400000">
                <a:pos x="wd2" y="hd2"/>
              </a:cxn>
              <a:cxn ang="10800000">
                <a:pos x="wd2" y="hd2"/>
              </a:cxn>
              <a:cxn ang="16200000">
                <a:pos x="wd2" y="hd2"/>
              </a:cxn>
            </a:cxnLst>
            <a:rect l="0" t="0" r="r" b="b"/>
            <a:pathLst>
              <a:path w="21600" h="21600" extrusionOk="0">
                <a:moveTo>
                  <a:pt x="529" y="529"/>
                </a:moveTo>
                <a:cubicBezTo>
                  <a:pt x="201" y="857"/>
                  <a:pt x="0" y="1311"/>
                  <a:pt x="0" y="1811"/>
                </a:cubicBezTo>
                <a:lnTo>
                  <a:pt x="0" y="12484"/>
                </a:lnTo>
                <a:cubicBezTo>
                  <a:pt x="0" y="12985"/>
                  <a:pt x="201" y="13439"/>
                  <a:pt x="529" y="13767"/>
                </a:cubicBezTo>
                <a:lnTo>
                  <a:pt x="8362" y="21600"/>
                </a:lnTo>
                <a:lnTo>
                  <a:pt x="21600" y="8362"/>
                </a:lnTo>
                <a:lnTo>
                  <a:pt x="13767" y="529"/>
                </a:lnTo>
                <a:cubicBezTo>
                  <a:pt x="13439" y="201"/>
                  <a:pt x="12985" y="0"/>
                  <a:pt x="12484" y="0"/>
                </a:cubicBezTo>
                <a:lnTo>
                  <a:pt x="1811" y="0"/>
                </a:lnTo>
                <a:cubicBezTo>
                  <a:pt x="1311" y="0"/>
                  <a:pt x="857" y="201"/>
                  <a:pt x="529" y="529"/>
                </a:cubicBez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5" name="TextBox 44">
            <a:extLst>
              <a:ext uri="{FF2B5EF4-FFF2-40B4-BE49-F238E27FC236}">
                <a16:creationId xmlns:a16="http://schemas.microsoft.com/office/drawing/2014/main" id="{83C79087-5D53-B14C-8DBD-C276FA463CB3}"/>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46" name="TextBox 45">
            <a:extLst>
              <a:ext uri="{FF2B5EF4-FFF2-40B4-BE49-F238E27FC236}">
                <a16:creationId xmlns:a16="http://schemas.microsoft.com/office/drawing/2014/main" id="{21F9C529-1850-DF4D-AB69-1AAA2306F52C}"/>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48" name="Freeform 62">
            <a:extLst>
              <a:ext uri="{FF2B5EF4-FFF2-40B4-BE49-F238E27FC236}">
                <a16:creationId xmlns:a16="http://schemas.microsoft.com/office/drawing/2014/main" id="{66D4D02D-0856-6E4F-85A1-36379A8D518D}"/>
              </a:ext>
            </a:extLst>
          </p:cNvPr>
          <p:cNvSpPr>
            <a:spLocks noChangeArrowheads="1"/>
          </p:cNvSpPr>
          <p:nvPr/>
        </p:nvSpPr>
        <p:spPr bwMode="auto">
          <a:xfrm>
            <a:off x="7860493" y="4268515"/>
            <a:ext cx="520547" cy="389714"/>
          </a:xfrm>
          <a:custGeom>
            <a:avLst/>
            <a:gdLst>
              <a:gd name="T0" fmla="*/ 0 w 890228"/>
              <a:gd name="T1" fmla="*/ 611188 h 666394"/>
              <a:gd name="T2" fmla="*/ 890228 w 890228"/>
              <a:gd name="T3" fmla="*/ 611188 h 666394"/>
              <a:gd name="T4" fmla="*/ 890228 w 890228"/>
              <a:gd name="T5" fmla="*/ 638969 h 666394"/>
              <a:gd name="T6" fmla="*/ 862532 w 890228"/>
              <a:gd name="T7" fmla="*/ 666394 h 666394"/>
              <a:gd name="T8" fmla="*/ 27696 w 890228"/>
              <a:gd name="T9" fmla="*/ 666394 h 666394"/>
              <a:gd name="T10" fmla="*/ 0 w 890228"/>
              <a:gd name="T11" fmla="*/ 638969 h 666394"/>
              <a:gd name="T12" fmla="*/ 0 w 890228"/>
              <a:gd name="T13" fmla="*/ 528638 h 666394"/>
              <a:gd name="T14" fmla="*/ 890228 w 890228"/>
              <a:gd name="T15" fmla="*/ 528638 h 666394"/>
              <a:gd name="T16" fmla="*/ 890228 w 890228"/>
              <a:gd name="T17" fmla="*/ 556419 h 666394"/>
              <a:gd name="T18" fmla="*/ 862532 w 890228"/>
              <a:gd name="T19" fmla="*/ 583844 h 666394"/>
              <a:gd name="T20" fmla="*/ 27696 w 890228"/>
              <a:gd name="T21" fmla="*/ 583844 h 666394"/>
              <a:gd name="T22" fmla="*/ 0 w 890228"/>
              <a:gd name="T23" fmla="*/ 556419 h 666394"/>
              <a:gd name="T24" fmla="*/ 668775 w 890228"/>
              <a:gd name="T25" fmla="*/ 222250 h 666394"/>
              <a:gd name="T26" fmla="*/ 696557 w 890228"/>
              <a:gd name="T27" fmla="*/ 250031 h 666394"/>
              <a:gd name="T28" fmla="*/ 668775 w 890228"/>
              <a:gd name="T29" fmla="*/ 277457 h 666394"/>
              <a:gd name="T30" fmla="*/ 641350 w 890228"/>
              <a:gd name="T31" fmla="*/ 250031 h 666394"/>
              <a:gd name="T32" fmla="*/ 668775 w 890228"/>
              <a:gd name="T33" fmla="*/ 222250 h 666394"/>
              <a:gd name="T34" fmla="*/ 223044 w 890228"/>
              <a:gd name="T35" fmla="*/ 222250 h 666394"/>
              <a:gd name="T36" fmla="*/ 250469 w 890228"/>
              <a:gd name="T37" fmla="*/ 250031 h 666394"/>
              <a:gd name="T38" fmla="*/ 223044 w 890228"/>
              <a:gd name="T39" fmla="*/ 277457 h 666394"/>
              <a:gd name="T40" fmla="*/ 195263 w 890228"/>
              <a:gd name="T41" fmla="*/ 250031 h 666394"/>
              <a:gd name="T42" fmla="*/ 223044 w 890228"/>
              <a:gd name="T43" fmla="*/ 222250 h 666394"/>
              <a:gd name="T44" fmla="*/ 446521 w 890228"/>
              <a:gd name="T45" fmla="*/ 111125 h 666394"/>
              <a:gd name="T46" fmla="*/ 558439 w 890228"/>
              <a:gd name="T47" fmla="*/ 250644 h 666394"/>
              <a:gd name="T48" fmla="*/ 446521 w 890228"/>
              <a:gd name="T49" fmla="*/ 390164 h 666394"/>
              <a:gd name="T50" fmla="*/ 334963 w 890228"/>
              <a:gd name="T51" fmla="*/ 250644 h 666394"/>
              <a:gd name="T52" fmla="*/ 446521 w 890228"/>
              <a:gd name="T53" fmla="*/ 111125 h 666394"/>
              <a:gd name="T54" fmla="*/ 139199 w 890228"/>
              <a:gd name="T55" fmla="*/ 55459 h 666394"/>
              <a:gd name="T56" fmla="*/ 55752 w 890228"/>
              <a:gd name="T57" fmla="*/ 139007 h 666394"/>
              <a:gd name="T58" fmla="*/ 55752 w 890228"/>
              <a:gd name="T59" fmla="*/ 361922 h 666394"/>
              <a:gd name="T60" fmla="*/ 139199 w 890228"/>
              <a:gd name="T61" fmla="*/ 445471 h 666394"/>
              <a:gd name="T62" fmla="*/ 751029 w 890228"/>
              <a:gd name="T63" fmla="*/ 445471 h 666394"/>
              <a:gd name="T64" fmla="*/ 834477 w 890228"/>
              <a:gd name="T65" fmla="*/ 361922 h 666394"/>
              <a:gd name="T66" fmla="*/ 834477 w 890228"/>
              <a:gd name="T67" fmla="*/ 139007 h 666394"/>
              <a:gd name="T68" fmla="*/ 751029 w 890228"/>
              <a:gd name="T69" fmla="*/ 55459 h 666394"/>
              <a:gd name="T70" fmla="*/ 27696 w 890228"/>
              <a:gd name="T71" fmla="*/ 0 h 666394"/>
              <a:gd name="T72" fmla="*/ 862532 w 890228"/>
              <a:gd name="T73" fmla="*/ 0 h 666394"/>
              <a:gd name="T74" fmla="*/ 890228 w 890228"/>
              <a:gd name="T75" fmla="*/ 27729 h 666394"/>
              <a:gd name="T76" fmla="*/ 890228 w 890228"/>
              <a:gd name="T77" fmla="*/ 473560 h 666394"/>
              <a:gd name="T78" fmla="*/ 862532 w 890228"/>
              <a:gd name="T79" fmla="*/ 501290 h 666394"/>
              <a:gd name="T80" fmla="*/ 27696 w 890228"/>
              <a:gd name="T81" fmla="*/ 501290 h 666394"/>
              <a:gd name="T82" fmla="*/ 0 w 890228"/>
              <a:gd name="T83" fmla="*/ 473560 h 666394"/>
              <a:gd name="T84" fmla="*/ 0 w 890228"/>
              <a:gd name="T85" fmla="*/ 27729 h 666394"/>
              <a:gd name="T86" fmla="*/ 27696 w 890228"/>
              <a:gd name="T87" fmla="*/ 0 h 666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90228" h="666394">
                <a:moveTo>
                  <a:pt x="0" y="611188"/>
                </a:moveTo>
                <a:lnTo>
                  <a:pt x="890228" y="611188"/>
                </a:lnTo>
                <a:lnTo>
                  <a:pt x="890228" y="638969"/>
                </a:lnTo>
                <a:cubicBezTo>
                  <a:pt x="890228" y="654284"/>
                  <a:pt x="877999" y="666394"/>
                  <a:pt x="862532" y="666394"/>
                </a:cubicBezTo>
                <a:lnTo>
                  <a:pt x="27696" y="666394"/>
                </a:lnTo>
                <a:cubicBezTo>
                  <a:pt x="12230" y="666394"/>
                  <a:pt x="0" y="654284"/>
                  <a:pt x="0" y="638969"/>
                </a:cubicBezTo>
                <a:lnTo>
                  <a:pt x="0" y="611188"/>
                </a:lnTo>
                <a:close/>
                <a:moveTo>
                  <a:pt x="0" y="528638"/>
                </a:moveTo>
                <a:lnTo>
                  <a:pt x="890228" y="528638"/>
                </a:lnTo>
                <a:lnTo>
                  <a:pt x="890228" y="556419"/>
                </a:lnTo>
                <a:cubicBezTo>
                  <a:pt x="890228" y="571378"/>
                  <a:pt x="877999" y="583844"/>
                  <a:pt x="862532" y="583844"/>
                </a:cubicBezTo>
                <a:lnTo>
                  <a:pt x="27696" y="583844"/>
                </a:lnTo>
                <a:cubicBezTo>
                  <a:pt x="12230" y="583844"/>
                  <a:pt x="0" y="571378"/>
                  <a:pt x="0" y="556419"/>
                </a:cubicBezTo>
                <a:lnTo>
                  <a:pt x="0" y="528638"/>
                </a:lnTo>
                <a:close/>
                <a:moveTo>
                  <a:pt x="668775" y="222250"/>
                </a:moveTo>
                <a:cubicBezTo>
                  <a:pt x="684091" y="222250"/>
                  <a:pt x="696557" y="234716"/>
                  <a:pt x="696557" y="250031"/>
                </a:cubicBezTo>
                <a:cubicBezTo>
                  <a:pt x="696557" y="264991"/>
                  <a:pt x="684091" y="277457"/>
                  <a:pt x="668775" y="277457"/>
                </a:cubicBezTo>
                <a:cubicBezTo>
                  <a:pt x="653460" y="277457"/>
                  <a:pt x="641350" y="264991"/>
                  <a:pt x="641350" y="250031"/>
                </a:cubicBezTo>
                <a:cubicBezTo>
                  <a:pt x="641350" y="234716"/>
                  <a:pt x="653460" y="222250"/>
                  <a:pt x="668775" y="222250"/>
                </a:cubicBezTo>
                <a:close/>
                <a:moveTo>
                  <a:pt x="223044" y="222250"/>
                </a:moveTo>
                <a:cubicBezTo>
                  <a:pt x="238359" y="222250"/>
                  <a:pt x="250469" y="234716"/>
                  <a:pt x="250469" y="250031"/>
                </a:cubicBezTo>
                <a:cubicBezTo>
                  <a:pt x="250469" y="264991"/>
                  <a:pt x="238359" y="277457"/>
                  <a:pt x="223044" y="277457"/>
                </a:cubicBezTo>
                <a:cubicBezTo>
                  <a:pt x="207729" y="277457"/>
                  <a:pt x="195263" y="264991"/>
                  <a:pt x="195263" y="250031"/>
                </a:cubicBezTo>
                <a:cubicBezTo>
                  <a:pt x="195263" y="234716"/>
                  <a:pt x="207729" y="222250"/>
                  <a:pt x="223044" y="222250"/>
                </a:cubicBezTo>
                <a:close/>
                <a:moveTo>
                  <a:pt x="446521" y="111125"/>
                </a:moveTo>
                <a:cubicBezTo>
                  <a:pt x="508256" y="111125"/>
                  <a:pt x="558439" y="173494"/>
                  <a:pt x="558439" y="250644"/>
                </a:cubicBezTo>
                <a:cubicBezTo>
                  <a:pt x="558439" y="327434"/>
                  <a:pt x="508256" y="390164"/>
                  <a:pt x="446521" y="390164"/>
                </a:cubicBezTo>
                <a:cubicBezTo>
                  <a:pt x="385146" y="390164"/>
                  <a:pt x="334963" y="327434"/>
                  <a:pt x="334963" y="250644"/>
                </a:cubicBezTo>
                <a:cubicBezTo>
                  <a:pt x="334963" y="173494"/>
                  <a:pt x="385146" y="111125"/>
                  <a:pt x="446521" y="111125"/>
                </a:cubicBezTo>
                <a:close/>
                <a:moveTo>
                  <a:pt x="139199" y="55459"/>
                </a:moveTo>
                <a:cubicBezTo>
                  <a:pt x="139199" y="101554"/>
                  <a:pt x="101792" y="139007"/>
                  <a:pt x="55752" y="139007"/>
                </a:cubicBezTo>
                <a:lnTo>
                  <a:pt x="55752" y="361922"/>
                </a:lnTo>
                <a:cubicBezTo>
                  <a:pt x="101792" y="361922"/>
                  <a:pt x="139199" y="399375"/>
                  <a:pt x="139199" y="445471"/>
                </a:cubicBezTo>
                <a:lnTo>
                  <a:pt x="751029" y="445471"/>
                </a:lnTo>
                <a:cubicBezTo>
                  <a:pt x="751029" y="399375"/>
                  <a:pt x="788437" y="361922"/>
                  <a:pt x="834477" y="361922"/>
                </a:cubicBezTo>
                <a:lnTo>
                  <a:pt x="834477" y="139007"/>
                </a:lnTo>
                <a:cubicBezTo>
                  <a:pt x="788437" y="139007"/>
                  <a:pt x="751029" y="101554"/>
                  <a:pt x="751029" y="55459"/>
                </a:cubicBezTo>
                <a:lnTo>
                  <a:pt x="139199" y="55459"/>
                </a:lnTo>
                <a:close/>
                <a:moveTo>
                  <a:pt x="27696" y="0"/>
                </a:moveTo>
                <a:lnTo>
                  <a:pt x="862532" y="0"/>
                </a:lnTo>
                <a:cubicBezTo>
                  <a:pt x="877999" y="0"/>
                  <a:pt x="890228" y="12244"/>
                  <a:pt x="890228" y="27729"/>
                </a:cubicBezTo>
                <a:lnTo>
                  <a:pt x="890228" y="473560"/>
                </a:lnTo>
                <a:cubicBezTo>
                  <a:pt x="890228" y="488685"/>
                  <a:pt x="877999" y="501290"/>
                  <a:pt x="862532" y="501290"/>
                </a:cubicBezTo>
                <a:lnTo>
                  <a:pt x="27696" y="501290"/>
                </a:lnTo>
                <a:cubicBezTo>
                  <a:pt x="12230" y="501290"/>
                  <a:pt x="0" y="488685"/>
                  <a:pt x="0" y="473560"/>
                </a:cubicBezTo>
                <a:lnTo>
                  <a:pt x="0" y="27729"/>
                </a:lnTo>
                <a:cubicBezTo>
                  <a:pt x="0" y="12244"/>
                  <a:pt x="12230" y="0"/>
                  <a:pt x="2769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9" name="Freeform 55">
            <a:extLst>
              <a:ext uri="{FF2B5EF4-FFF2-40B4-BE49-F238E27FC236}">
                <a16:creationId xmlns:a16="http://schemas.microsoft.com/office/drawing/2014/main" id="{830283AA-3583-6149-B9E5-C11D099504CC}"/>
              </a:ext>
            </a:extLst>
          </p:cNvPr>
          <p:cNvSpPr>
            <a:spLocks noChangeArrowheads="1"/>
          </p:cNvSpPr>
          <p:nvPr/>
        </p:nvSpPr>
        <p:spPr bwMode="auto">
          <a:xfrm>
            <a:off x="9160908" y="4219623"/>
            <a:ext cx="456270" cy="487498"/>
          </a:xfrm>
          <a:custGeom>
            <a:avLst/>
            <a:gdLst>
              <a:gd name="T0" fmla="*/ 668338 w 835212"/>
              <a:gd name="T1" fmla="*/ 779462 h 891813"/>
              <a:gd name="T2" fmla="*/ 723542 w 835212"/>
              <a:gd name="T3" fmla="*/ 836000 h 891813"/>
              <a:gd name="T4" fmla="*/ 668338 w 835212"/>
              <a:gd name="T5" fmla="*/ 891813 h 891813"/>
              <a:gd name="T6" fmla="*/ 612775 w 835212"/>
              <a:gd name="T7" fmla="*/ 836000 h 891813"/>
              <a:gd name="T8" fmla="*/ 668338 w 835212"/>
              <a:gd name="T9" fmla="*/ 779462 h 891813"/>
              <a:gd name="T10" fmla="*/ 362563 w 835212"/>
              <a:gd name="T11" fmla="*/ 779462 h 891813"/>
              <a:gd name="T12" fmla="*/ 418738 w 835212"/>
              <a:gd name="T13" fmla="*/ 836000 h 891813"/>
              <a:gd name="T14" fmla="*/ 362563 w 835212"/>
              <a:gd name="T15" fmla="*/ 891813 h 891813"/>
              <a:gd name="T16" fmla="*/ 306388 w 835212"/>
              <a:gd name="T17" fmla="*/ 836000 h 891813"/>
              <a:gd name="T18" fmla="*/ 362563 w 835212"/>
              <a:gd name="T19" fmla="*/ 779462 h 891813"/>
              <a:gd name="T20" fmla="*/ 28079 w 835212"/>
              <a:gd name="T21" fmla="*/ 0 h 891813"/>
              <a:gd name="T22" fmla="*/ 96477 w 835212"/>
              <a:gd name="T23" fmla="*/ 0 h 891813"/>
              <a:gd name="T24" fmla="*/ 177115 w 835212"/>
              <a:gd name="T25" fmla="*/ 62316 h 891813"/>
              <a:gd name="T26" fmla="*/ 212033 w 835212"/>
              <a:gd name="T27" fmla="*/ 194873 h 891813"/>
              <a:gd name="T28" fmla="*/ 222833 w 835212"/>
              <a:gd name="T29" fmla="*/ 194873 h 891813"/>
              <a:gd name="T30" fmla="*/ 250552 w 835212"/>
              <a:gd name="T31" fmla="*/ 194873 h 891813"/>
              <a:gd name="T32" fmla="*/ 807094 w 835212"/>
              <a:gd name="T33" fmla="*/ 194873 h 891813"/>
              <a:gd name="T34" fmla="*/ 828333 w 835212"/>
              <a:gd name="T35" fmla="*/ 204959 h 891813"/>
              <a:gd name="T36" fmla="*/ 834813 w 835212"/>
              <a:gd name="T37" fmla="*/ 227292 h 891813"/>
              <a:gd name="T38" fmla="*/ 786935 w 835212"/>
              <a:gd name="T39" fmla="*/ 515098 h 891813"/>
              <a:gd name="T40" fmla="*/ 704497 w 835212"/>
              <a:gd name="T41" fmla="*/ 584978 h 891813"/>
              <a:gd name="T42" fmla="*/ 306350 w 835212"/>
              <a:gd name="T43" fmla="*/ 584978 h 891813"/>
              <a:gd name="T44" fmla="*/ 250552 w 835212"/>
              <a:gd name="T45" fmla="*/ 640811 h 891813"/>
              <a:gd name="T46" fmla="*/ 306350 w 835212"/>
              <a:gd name="T47" fmla="*/ 696283 h 891813"/>
              <a:gd name="T48" fmla="*/ 695858 w 835212"/>
              <a:gd name="T49" fmla="*/ 696283 h 891813"/>
              <a:gd name="T50" fmla="*/ 723577 w 835212"/>
              <a:gd name="T51" fmla="*/ 724379 h 891813"/>
              <a:gd name="T52" fmla="*/ 695858 w 835212"/>
              <a:gd name="T53" fmla="*/ 752115 h 891813"/>
              <a:gd name="T54" fmla="*/ 306350 w 835212"/>
              <a:gd name="T55" fmla="*/ 752115 h 891813"/>
              <a:gd name="T56" fmla="*/ 195114 w 835212"/>
              <a:gd name="T57" fmla="*/ 640811 h 891813"/>
              <a:gd name="T58" fmla="*/ 246952 w 835212"/>
              <a:gd name="T59" fmla="*/ 546796 h 891813"/>
              <a:gd name="T60" fmla="*/ 125276 w 835212"/>
              <a:gd name="T61" fmla="*/ 83568 h 891813"/>
              <a:gd name="T62" fmla="*/ 28079 w 835212"/>
              <a:gd name="T63" fmla="*/ 83568 h 891813"/>
              <a:gd name="T64" fmla="*/ 0 w 835212"/>
              <a:gd name="T65" fmla="*/ 55832 h 891813"/>
              <a:gd name="T66" fmla="*/ 0 w 835212"/>
              <a:gd name="T67" fmla="*/ 27736 h 891813"/>
              <a:gd name="T68" fmla="*/ 28079 w 835212"/>
              <a:gd name="T69" fmla="*/ 0 h 8918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35212" h="891813">
                <a:moveTo>
                  <a:pt x="668338" y="779462"/>
                </a:moveTo>
                <a:cubicBezTo>
                  <a:pt x="698808" y="779462"/>
                  <a:pt x="723542" y="804832"/>
                  <a:pt x="723542" y="836000"/>
                </a:cubicBezTo>
                <a:cubicBezTo>
                  <a:pt x="723542" y="866806"/>
                  <a:pt x="698808" y="891813"/>
                  <a:pt x="668338" y="891813"/>
                </a:cubicBezTo>
                <a:cubicBezTo>
                  <a:pt x="637510" y="891813"/>
                  <a:pt x="612775" y="866806"/>
                  <a:pt x="612775" y="836000"/>
                </a:cubicBezTo>
                <a:cubicBezTo>
                  <a:pt x="612775" y="804832"/>
                  <a:pt x="637510" y="779462"/>
                  <a:pt x="668338" y="779462"/>
                </a:cubicBezTo>
                <a:close/>
                <a:moveTo>
                  <a:pt x="362563" y="779462"/>
                </a:moveTo>
                <a:cubicBezTo>
                  <a:pt x="393731" y="779462"/>
                  <a:pt x="418738" y="804832"/>
                  <a:pt x="418738" y="836000"/>
                </a:cubicBezTo>
                <a:cubicBezTo>
                  <a:pt x="418738" y="866806"/>
                  <a:pt x="393731" y="891813"/>
                  <a:pt x="362563" y="891813"/>
                </a:cubicBezTo>
                <a:cubicBezTo>
                  <a:pt x="331758" y="891813"/>
                  <a:pt x="306388" y="866806"/>
                  <a:pt x="306388" y="836000"/>
                </a:cubicBezTo>
                <a:cubicBezTo>
                  <a:pt x="306388" y="804832"/>
                  <a:pt x="331758" y="779462"/>
                  <a:pt x="362563" y="779462"/>
                </a:cubicBezTo>
                <a:close/>
                <a:moveTo>
                  <a:pt x="28079" y="0"/>
                </a:moveTo>
                <a:lnTo>
                  <a:pt x="96477" y="0"/>
                </a:lnTo>
                <a:cubicBezTo>
                  <a:pt x="134276" y="0"/>
                  <a:pt x="167395" y="25575"/>
                  <a:pt x="177115" y="62316"/>
                </a:cubicBezTo>
                <a:lnTo>
                  <a:pt x="212033" y="194873"/>
                </a:lnTo>
                <a:lnTo>
                  <a:pt x="222833" y="194873"/>
                </a:lnTo>
                <a:lnTo>
                  <a:pt x="250552" y="194873"/>
                </a:lnTo>
                <a:lnTo>
                  <a:pt x="807094" y="194873"/>
                </a:lnTo>
                <a:cubicBezTo>
                  <a:pt x="815374" y="194873"/>
                  <a:pt x="823294" y="198835"/>
                  <a:pt x="828333" y="204959"/>
                </a:cubicBezTo>
                <a:cubicBezTo>
                  <a:pt x="833733" y="211082"/>
                  <a:pt x="836253" y="219367"/>
                  <a:pt x="834813" y="227292"/>
                </a:cubicBezTo>
                <a:lnTo>
                  <a:pt x="786935" y="515098"/>
                </a:lnTo>
                <a:cubicBezTo>
                  <a:pt x="780095" y="555441"/>
                  <a:pt x="745536" y="584978"/>
                  <a:pt x="704497" y="584978"/>
                </a:cubicBezTo>
                <a:lnTo>
                  <a:pt x="306350" y="584978"/>
                </a:lnTo>
                <a:cubicBezTo>
                  <a:pt x="275751" y="584978"/>
                  <a:pt x="250552" y="609833"/>
                  <a:pt x="250552" y="640811"/>
                </a:cubicBezTo>
                <a:cubicBezTo>
                  <a:pt x="250552" y="671428"/>
                  <a:pt x="275751" y="696283"/>
                  <a:pt x="306350" y="696283"/>
                </a:cubicBezTo>
                <a:lnTo>
                  <a:pt x="695858" y="696283"/>
                </a:lnTo>
                <a:cubicBezTo>
                  <a:pt x="711337" y="696283"/>
                  <a:pt x="723577" y="708890"/>
                  <a:pt x="723577" y="724379"/>
                </a:cubicBezTo>
                <a:cubicBezTo>
                  <a:pt x="723577" y="739508"/>
                  <a:pt x="711337" y="752115"/>
                  <a:pt x="695858" y="752115"/>
                </a:cubicBezTo>
                <a:lnTo>
                  <a:pt x="306350" y="752115"/>
                </a:lnTo>
                <a:cubicBezTo>
                  <a:pt x="244792" y="752115"/>
                  <a:pt x="195114" y="702046"/>
                  <a:pt x="195114" y="640811"/>
                </a:cubicBezTo>
                <a:cubicBezTo>
                  <a:pt x="195114" y="601188"/>
                  <a:pt x="215993" y="566608"/>
                  <a:pt x="246952" y="546796"/>
                </a:cubicBezTo>
                <a:lnTo>
                  <a:pt x="125276" y="83568"/>
                </a:lnTo>
                <a:lnTo>
                  <a:pt x="28079" y="83568"/>
                </a:lnTo>
                <a:cubicBezTo>
                  <a:pt x="12600" y="83568"/>
                  <a:pt x="0" y="70961"/>
                  <a:pt x="0" y="55832"/>
                </a:cubicBezTo>
                <a:lnTo>
                  <a:pt x="0" y="27736"/>
                </a:lnTo>
                <a:cubicBezTo>
                  <a:pt x="0" y="12607"/>
                  <a:pt x="12600" y="0"/>
                  <a:pt x="2807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0" name="Freeform 82">
            <a:extLst>
              <a:ext uri="{FF2B5EF4-FFF2-40B4-BE49-F238E27FC236}">
                <a16:creationId xmlns:a16="http://schemas.microsoft.com/office/drawing/2014/main" id="{0D9B9BD8-6E71-D74E-90CE-956FD45B4176}"/>
              </a:ext>
            </a:extLst>
          </p:cNvPr>
          <p:cNvSpPr>
            <a:spLocks noChangeArrowheads="1"/>
          </p:cNvSpPr>
          <p:nvPr/>
        </p:nvSpPr>
        <p:spPr bwMode="auto">
          <a:xfrm>
            <a:off x="9128769" y="3001898"/>
            <a:ext cx="520549" cy="487498"/>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1" name="Freeform 41">
            <a:extLst>
              <a:ext uri="{FF2B5EF4-FFF2-40B4-BE49-F238E27FC236}">
                <a16:creationId xmlns:a16="http://schemas.microsoft.com/office/drawing/2014/main" id="{2F60C152-C3B8-3940-88BC-29C574762205}"/>
              </a:ext>
            </a:extLst>
          </p:cNvPr>
          <p:cNvSpPr>
            <a:spLocks noChangeArrowheads="1"/>
          </p:cNvSpPr>
          <p:nvPr/>
        </p:nvSpPr>
        <p:spPr bwMode="auto">
          <a:xfrm>
            <a:off x="7892632" y="2999594"/>
            <a:ext cx="456270" cy="486288"/>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52" name="TextBox 51">
            <a:extLst>
              <a:ext uri="{FF2B5EF4-FFF2-40B4-BE49-F238E27FC236}">
                <a16:creationId xmlns:a16="http://schemas.microsoft.com/office/drawing/2014/main" id="{E85E37E5-58DF-4747-A235-2105C59CB78B}"/>
              </a:ext>
            </a:extLst>
          </p:cNvPr>
          <p:cNvSpPr txBox="1"/>
          <p:nvPr/>
        </p:nvSpPr>
        <p:spPr>
          <a:xfrm rot="18900000">
            <a:off x="6500915" y="2143111"/>
            <a:ext cx="1615722" cy="584775"/>
          </a:xfrm>
          <a:prstGeom prst="rect">
            <a:avLst/>
          </a:prstGeom>
          <a:noFill/>
        </p:spPr>
        <p:txBody>
          <a:bodyPr wrap="square" rtlCol="0" anchor="t">
            <a:spAutoFit/>
          </a:bodyPr>
          <a:lstStyle/>
          <a:p>
            <a:pPr algn="ctr"/>
            <a:r>
              <a:rPr lang="en-US" sz="1600" b="1" dirty="0">
                <a:solidFill>
                  <a:schemeClr val="bg1"/>
                </a:solidFill>
                <a:latin typeface="Poppins" pitchFamily="2" charset="77"/>
                <a:cs typeface="Poppins" pitchFamily="2" charset="77"/>
              </a:rPr>
              <a:t>EXECUTIVE SUMMARY</a:t>
            </a:r>
          </a:p>
        </p:txBody>
      </p:sp>
      <p:sp>
        <p:nvSpPr>
          <p:cNvPr id="54" name="TextBox 53">
            <a:extLst>
              <a:ext uri="{FF2B5EF4-FFF2-40B4-BE49-F238E27FC236}">
                <a16:creationId xmlns:a16="http://schemas.microsoft.com/office/drawing/2014/main" id="{C02059BF-CAB9-0F45-8871-B1EF3EEBDA75}"/>
              </a:ext>
            </a:extLst>
          </p:cNvPr>
          <p:cNvSpPr txBox="1"/>
          <p:nvPr/>
        </p:nvSpPr>
        <p:spPr>
          <a:xfrm rot="18900000">
            <a:off x="9405480" y="5047675"/>
            <a:ext cx="1615722" cy="584775"/>
          </a:xfrm>
          <a:prstGeom prst="rect">
            <a:avLst/>
          </a:prstGeom>
          <a:noFill/>
        </p:spPr>
        <p:txBody>
          <a:bodyPr wrap="square" rtlCol="0" anchor="b">
            <a:spAutoFit/>
          </a:bodyPr>
          <a:lstStyle/>
          <a:p>
            <a:pPr algn="ctr"/>
            <a:r>
              <a:rPr lang="en-US" sz="1600" b="1" dirty="0">
                <a:solidFill>
                  <a:schemeClr val="bg1"/>
                </a:solidFill>
                <a:latin typeface="Poppins" pitchFamily="2" charset="77"/>
                <a:cs typeface="Poppins" pitchFamily="2" charset="77"/>
              </a:rPr>
              <a:t>MARKETING STRATEGY</a:t>
            </a:r>
          </a:p>
        </p:txBody>
      </p:sp>
      <p:sp>
        <p:nvSpPr>
          <p:cNvPr id="55" name="TextBox 54">
            <a:extLst>
              <a:ext uri="{FF2B5EF4-FFF2-40B4-BE49-F238E27FC236}">
                <a16:creationId xmlns:a16="http://schemas.microsoft.com/office/drawing/2014/main" id="{00E5D673-25F0-1945-8383-EDDA539ABB29}"/>
              </a:ext>
            </a:extLst>
          </p:cNvPr>
          <p:cNvSpPr txBox="1"/>
          <p:nvPr/>
        </p:nvSpPr>
        <p:spPr>
          <a:xfrm rot="2700000">
            <a:off x="9405479" y="2143111"/>
            <a:ext cx="1615722" cy="584775"/>
          </a:xfrm>
          <a:prstGeom prst="rect">
            <a:avLst/>
          </a:prstGeom>
          <a:noFill/>
        </p:spPr>
        <p:txBody>
          <a:bodyPr wrap="square" rtlCol="0" anchor="t">
            <a:spAutoFit/>
          </a:bodyPr>
          <a:lstStyle/>
          <a:p>
            <a:pPr algn="ctr"/>
            <a:r>
              <a:rPr lang="en-US" sz="1600" b="1" dirty="0">
                <a:solidFill>
                  <a:schemeClr val="bg1"/>
                </a:solidFill>
                <a:latin typeface="Poppins" pitchFamily="2" charset="77"/>
                <a:cs typeface="Poppins" pitchFamily="2" charset="77"/>
              </a:rPr>
              <a:t>PRODUCTS &amp; SERVICES</a:t>
            </a:r>
          </a:p>
        </p:txBody>
      </p:sp>
      <p:sp>
        <p:nvSpPr>
          <p:cNvPr id="56" name="TextBox 55">
            <a:extLst>
              <a:ext uri="{FF2B5EF4-FFF2-40B4-BE49-F238E27FC236}">
                <a16:creationId xmlns:a16="http://schemas.microsoft.com/office/drawing/2014/main" id="{303B0C7A-77A5-104C-8A5C-E0448B7DBBA5}"/>
              </a:ext>
            </a:extLst>
          </p:cNvPr>
          <p:cNvSpPr txBox="1"/>
          <p:nvPr/>
        </p:nvSpPr>
        <p:spPr>
          <a:xfrm rot="2700000">
            <a:off x="6509879" y="5047675"/>
            <a:ext cx="1615722" cy="584775"/>
          </a:xfrm>
          <a:prstGeom prst="rect">
            <a:avLst/>
          </a:prstGeom>
          <a:noFill/>
        </p:spPr>
        <p:txBody>
          <a:bodyPr wrap="square" rtlCol="0" anchor="b">
            <a:spAutoFit/>
          </a:bodyPr>
          <a:lstStyle/>
          <a:p>
            <a:pPr algn="ctr"/>
            <a:r>
              <a:rPr lang="en-US" sz="1600" b="1" dirty="0">
                <a:solidFill>
                  <a:schemeClr val="bg1"/>
                </a:solidFill>
                <a:latin typeface="Poppins" pitchFamily="2" charset="77"/>
                <a:cs typeface="Poppins" pitchFamily="2" charset="77"/>
              </a:rPr>
              <a:t>FINANCIAL PLANNING</a:t>
            </a:r>
          </a:p>
        </p:txBody>
      </p:sp>
      <p:sp>
        <p:nvSpPr>
          <p:cNvPr id="57" name="Rectangle 56">
            <a:extLst>
              <a:ext uri="{FF2B5EF4-FFF2-40B4-BE49-F238E27FC236}">
                <a16:creationId xmlns:a16="http://schemas.microsoft.com/office/drawing/2014/main" id="{CA04DFAA-3D04-D149-997A-7C07B387B2EA}"/>
              </a:ext>
            </a:extLst>
          </p:cNvPr>
          <p:cNvSpPr/>
          <p:nvPr/>
        </p:nvSpPr>
        <p:spPr>
          <a:xfrm>
            <a:off x="927100" y="1487645"/>
            <a:ext cx="282302" cy="28230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8" name="TextBox 57">
            <a:extLst>
              <a:ext uri="{FF2B5EF4-FFF2-40B4-BE49-F238E27FC236}">
                <a16:creationId xmlns:a16="http://schemas.microsoft.com/office/drawing/2014/main" id="{06E01F91-3AAE-D249-9E45-3AAF83A0E000}"/>
              </a:ext>
            </a:extLst>
          </p:cNvPr>
          <p:cNvSpPr txBox="1"/>
          <p:nvPr/>
        </p:nvSpPr>
        <p:spPr>
          <a:xfrm>
            <a:off x="1380969" y="1799639"/>
            <a:ext cx="4056219" cy="529056"/>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a:t>
            </a:r>
          </a:p>
        </p:txBody>
      </p:sp>
      <p:sp>
        <p:nvSpPr>
          <p:cNvPr id="59" name="TextBox 58">
            <a:extLst>
              <a:ext uri="{FF2B5EF4-FFF2-40B4-BE49-F238E27FC236}">
                <a16:creationId xmlns:a16="http://schemas.microsoft.com/office/drawing/2014/main" id="{C5A7871A-6242-D94A-8BAB-3F8B0F857459}"/>
              </a:ext>
            </a:extLst>
          </p:cNvPr>
          <p:cNvSpPr txBox="1"/>
          <p:nvPr/>
        </p:nvSpPr>
        <p:spPr>
          <a:xfrm>
            <a:off x="1380969" y="1441479"/>
            <a:ext cx="1866217" cy="338554"/>
          </a:xfrm>
          <a:prstGeom prst="rect">
            <a:avLst/>
          </a:prstGeom>
          <a:noFill/>
        </p:spPr>
        <p:txBody>
          <a:bodyPr wrap="none" rtlCol="0" anchor="b">
            <a:spAutoFit/>
          </a:bodyPr>
          <a:lstStyle/>
          <a:p>
            <a:r>
              <a:rPr lang="en-US" sz="1600" b="1" dirty="0">
                <a:solidFill>
                  <a:schemeClr val="tx2"/>
                </a:solidFill>
                <a:latin typeface="Poppins" pitchFamily="2" charset="77"/>
                <a:cs typeface="Poppins" pitchFamily="2" charset="77"/>
              </a:rPr>
              <a:t>YOUR TITLE HERE</a:t>
            </a:r>
          </a:p>
        </p:txBody>
      </p:sp>
      <p:sp>
        <p:nvSpPr>
          <p:cNvPr id="63" name="Rectangle 62">
            <a:extLst>
              <a:ext uri="{FF2B5EF4-FFF2-40B4-BE49-F238E27FC236}">
                <a16:creationId xmlns:a16="http://schemas.microsoft.com/office/drawing/2014/main" id="{08104E1F-76FE-1F46-A7A2-A03164E40BC6}"/>
              </a:ext>
            </a:extLst>
          </p:cNvPr>
          <p:cNvSpPr/>
          <p:nvPr/>
        </p:nvSpPr>
        <p:spPr>
          <a:xfrm>
            <a:off x="927100" y="2832734"/>
            <a:ext cx="282302" cy="28230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4" name="TextBox 63">
            <a:extLst>
              <a:ext uri="{FF2B5EF4-FFF2-40B4-BE49-F238E27FC236}">
                <a16:creationId xmlns:a16="http://schemas.microsoft.com/office/drawing/2014/main" id="{5425F0BD-F292-C945-AF98-D90D743C3AD0}"/>
              </a:ext>
            </a:extLst>
          </p:cNvPr>
          <p:cNvSpPr txBox="1"/>
          <p:nvPr/>
        </p:nvSpPr>
        <p:spPr>
          <a:xfrm>
            <a:off x="1380969" y="3144728"/>
            <a:ext cx="4056219" cy="529056"/>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a:t>
            </a:r>
          </a:p>
        </p:txBody>
      </p:sp>
      <p:sp>
        <p:nvSpPr>
          <p:cNvPr id="65" name="TextBox 64">
            <a:extLst>
              <a:ext uri="{FF2B5EF4-FFF2-40B4-BE49-F238E27FC236}">
                <a16:creationId xmlns:a16="http://schemas.microsoft.com/office/drawing/2014/main" id="{C69F25CD-E57F-054E-AD06-2C690B765925}"/>
              </a:ext>
            </a:extLst>
          </p:cNvPr>
          <p:cNvSpPr txBox="1"/>
          <p:nvPr/>
        </p:nvSpPr>
        <p:spPr>
          <a:xfrm>
            <a:off x="1380969" y="2786568"/>
            <a:ext cx="1866217" cy="338554"/>
          </a:xfrm>
          <a:prstGeom prst="rect">
            <a:avLst/>
          </a:prstGeom>
          <a:noFill/>
        </p:spPr>
        <p:txBody>
          <a:bodyPr wrap="none" rtlCol="0" anchor="b">
            <a:spAutoFit/>
          </a:bodyPr>
          <a:lstStyle/>
          <a:p>
            <a:r>
              <a:rPr lang="en-US" sz="1600" b="1" dirty="0">
                <a:solidFill>
                  <a:schemeClr val="tx2"/>
                </a:solidFill>
                <a:latin typeface="Poppins" pitchFamily="2" charset="77"/>
                <a:cs typeface="Poppins" pitchFamily="2" charset="77"/>
              </a:rPr>
              <a:t>YOUR TITLE HERE</a:t>
            </a:r>
          </a:p>
        </p:txBody>
      </p:sp>
      <p:sp>
        <p:nvSpPr>
          <p:cNvPr id="67" name="Rectangle 66">
            <a:extLst>
              <a:ext uri="{FF2B5EF4-FFF2-40B4-BE49-F238E27FC236}">
                <a16:creationId xmlns:a16="http://schemas.microsoft.com/office/drawing/2014/main" id="{A80823DA-0749-6E4A-9710-C9CB42EF57DE}"/>
              </a:ext>
            </a:extLst>
          </p:cNvPr>
          <p:cNvSpPr/>
          <p:nvPr/>
        </p:nvSpPr>
        <p:spPr>
          <a:xfrm>
            <a:off x="927100" y="4177823"/>
            <a:ext cx="282302" cy="28230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8" name="TextBox 67">
            <a:extLst>
              <a:ext uri="{FF2B5EF4-FFF2-40B4-BE49-F238E27FC236}">
                <a16:creationId xmlns:a16="http://schemas.microsoft.com/office/drawing/2014/main" id="{0F300A5D-A44F-B440-A0AA-D094944C4DD1}"/>
              </a:ext>
            </a:extLst>
          </p:cNvPr>
          <p:cNvSpPr txBox="1"/>
          <p:nvPr/>
        </p:nvSpPr>
        <p:spPr>
          <a:xfrm>
            <a:off x="1380969" y="4489817"/>
            <a:ext cx="4056219" cy="529056"/>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a:t>
            </a:r>
          </a:p>
        </p:txBody>
      </p:sp>
      <p:sp>
        <p:nvSpPr>
          <p:cNvPr id="69" name="TextBox 68">
            <a:extLst>
              <a:ext uri="{FF2B5EF4-FFF2-40B4-BE49-F238E27FC236}">
                <a16:creationId xmlns:a16="http://schemas.microsoft.com/office/drawing/2014/main" id="{6E4481ED-C97C-1742-9CE8-2CE2A5D003FB}"/>
              </a:ext>
            </a:extLst>
          </p:cNvPr>
          <p:cNvSpPr txBox="1"/>
          <p:nvPr/>
        </p:nvSpPr>
        <p:spPr>
          <a:xfrm>
            <a:off x="1380969" y="4131657"/>
            <a:ext cx="1866217" cy="338554"/>
          </a:xfrm>
          <a:prstGeom prst="rect">
            <a:avLst/>
          </a:prstGeom>
          <a:noFill/>
        </p:spPr>
        <p:txBody>
          <a:bodyPr wrap="none" rtlCol="0" anchor="b">
            <a:spAutoFit/>
          </a:bodyPr>
          <a:lstStyle/>
          <a:p>
            <a:r>
              <a:rPr lang="en-US" sz="1600" b="1" dirty="0">
                <a:solidFill>
                  <a:schemeClr val="tx2"/>
                </a:solidFill>
                <a:latin typeface="Poppins" pitchFamily="2" charset="77"/>
                <a:cs typeface="Poppins" pitchFamily="2" charset="77"/>
              </a:rPr>
              <a:t>YOUR TITLE HERE</a:t>
            </a:r>
          </a:p>
        </p:txBody>
      </p:sp>
      <p:sp>
        <p:nvSpPr>
          <p:cNvPr id="71" name="Rectangle 70">
            <a:extLst>
              <a:ext uri="{FF2B5EF4-FFF2-40B4-BE49-F238E27FC236}">
                <a16:creationId xmlns:a16="http://schemas.microsoft.com/office/drawing/2014/main" id="{CBCFE93F-630D-0340-9F36-AA284301E458}"/>
              </a:ext>
            </a:extLst>
          </p:cNvPr>
          <p:cNvSpPr/>
          <p:nvPr/>
        </p:nvSpPr>
        <p:spPr>
          <a:xfrm>
            <a:off x="927100" y="5522912"/>
            <a:ext cx="282302" cy="28230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2" name="TextBox 71">
            <a:extLst>
              <a:ext uri="{FF2B5EF4-FFF2-40B4-BE49-F238E27FC236}">
                <a16:creationId xmlns:a16="http://schemas.microsoft.com/office/drawing/2014/main" id="{0D3EF05F-1A6C-3541-85AF-5BE4F5DB8421}"/>
              </a:ext>
            </a:extLst>
          </p:cNvPr>
          <p:cNvSpPr txBox="1"/>
          <p:nvPr/>
        </p:nvSpPr>
        <p:spPr>
          <a:xfrm>
            <a:off x="1380969" y="5834906"/>
            <a:ext cx="4056219" cy="529056"/>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a:t>
            </a:r>
          </a:p>
        </p:txBody>
      </p:sp>
      <p:sp>
        <p:nvSpPr>
          <p:cNvPr id="73" name="TextBox 72">
            <a:extLst>
              <a:ext uri="{FF2B5EF4-FFF2-40B4-BE49-F238E27FC236}">
                <a16:creationId xmlns:a16="http://schemas.microsoft.com/office/drawing/2014/main" id="{F53FCEAD-EE36-1A40-9C13-E9EA165B352A}"/>
              </a:ext>
            </a:extLst>
          </p:cNvPr>
          <p:cNvSpPr txBox="1"/>
          <p:nvPr/>
        </p:nvSpPr>
        <p:spPr>
          <a:xfrm>
            <a:off x="1380969" y="5476746"/>
            <a:ext cx="1866217" cy="338554"/>
          </a:xfrm>
          <a:prstGeom prst="rect">
            <a:avLst/>
          </a:prstGeom>
          <a:noFill/>
        </p:spPr>
        <p:txBody>
          <a:bodyPr wrap="none" rtlCol="0" anchor="b">
            <a:spAutoFit/>
          </a:bodyPr>
          <a:lstStyle/>
          <a:p>
            <a:r>
              <a:rPr lang="en-US" sz="1600" b="1" dirty="0">
                <a:solidFill>
                  <a:schemeClr val="tx2"/>
                </a:solidFill>
                <a:latin typeface="Poppins" pitchFamily="2" charset="77"/>
                <a:cs typeface="Poppins" pitchFamily="2" charset="77"/>
              </a:rPr>
              <a:t>YOUR TITLE HERE</a:t>
            </a:r>
          </a:p>
        </p:txBody>
      </p:sp>
    </p:spTree>
    <p:extLst>
      <p:ext uri="{BB962C8B-B14F-4D97-AF65-F5344CB8AC3E}">
        <p14:creationId xmlns:p14="http://schemas.microsoft.com/office/powerpoint/2010/main" val="3521252111"/>
      </p:ext>
    </p:extLst>
  </p:cSld>
  <p:clrMapOvr>
    <a:masterClrMapping/>
  </p:clrMapOvr>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35B975C-6AE4-3846-B4BA-77B199767E6D}"/>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DBB036FD-63EC-7948-B4EF-EAB30F80A8B4}"/>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aphicFrame>
        <p:nvGraphicFramePr>
          <p:cNvPr id="4" name="Table 4">
            <a:extLst>
              <a:ext uri="{FF2B5EF4-FFF2-40B4-BE49-F238E27FC236}">
                <a16:creationId xmlns:a16="http://schemas.microsoft.com/office/drawing/2014/main" id="{63B599F3-7517-A64B-BA07-B206FB42B05A}"/>
              </a:ext>
            </a:extLst>
          </p:cNvPr>
          <p:cNvGraphicFramePr>
            <a:graphicFrameLocks noGrp="1"/>
          </p:cNvGraphicFramePr>
          <p:nvPr/>
        </p:nvGraphicFramePr>
        <p:xfrm>
          <a:off x="3579175" y="3385086"/>
          <a:ext cx="6995160" cy="3064815"/>
        </p:xfrm>
        <a:graphic>
          <a:graphicData uri="http://schemas.openxmlformats.org/drawingml/2006/table">
            <a:tbl>
              <a:tblPr firstRow="1" bandRow="1">
                <a:tableStyleId>{2D5ABB26-0587-4C30-8999-92F81FD0307C}</a:tableStyleId>
              </a:tblPr>
              <a:tblGrid>
                <a:gridCol w="874395">
                  <a:extLst>
                    <a:ext uri="{9D8B030D-6E8A-4147-A177-3AD203B41FA5}">
                      <a16:colId xmlns:a16="http://schemas.microsoft.com/office/drawing/2014/main" val="2989988484"/>
                    </a:ext>
                  </a:extLst>
                </a:gridCol>
                <a:gridCol w="874395">
                  <a:extLst>
                    <a:ext uri="{9D8B030D-6E8A-4147-A177-3AD203B41FA5}">
                      <a16:colId xmlns:a16="http://schemas.microsoft.com/office/drawing/2014/main" val="880282157"/>
                    </a:ext>
                  </a:extLst>
                </a:gridCol>
                <a:gridCol w="874395">
                  <a:extLst>
                    <a:ext uri="{9D8B030D-6E8A-4147-A177-3AD203B41FA5}">
                      <a16:colId xmlns:a16="http://schemas.microsoft.com/office/drawing/2014/main" val="916642854"/>
                    </a:ext>
                  </a:extLst>
                </a:gridCol>
                <a:gridCol w="874395">
                  <a:extLst>
                    <a:ext uri="{9D8B030D-6E8A-4147-A177-3AD203B41FA5}">
                      <a16:colId xmlns:a16="http://schemas.microsoft.com/office/drawing/2014/main" val="129777238"/>
                    </a:ext>
                  </a:extLst>
                </a:gridCol>
                <a:gridCol w="874395">
                  <a:extLst>
                    <a:ext uri="{9D8B030D-6E8A-4147-A177-3AD203B41FA5}">
                      <a16:colId xmlns:a16="http://schemas.microsoft.com/office/drawing/2014/main" val="997695194"/>
                    </a:ext>
                  </a:extLst>
                </a:gridCol>
                <a:gridCol w="874395">
                  <a:extLst>
                    <a:ext uri="{9D8B030D-6E8A-4147-A177-3AD203B41FA5}">
                      <a16:colId xmlns:a16="http://schemas.microsoft.com/office/drawing/2014/main" val="839353248"/>
                    </a:ext>
                  </a:extLst>
                </a:gridCol>
                <a:gridCol w="874395">
                  <a:extLst>
                    <a:ext uri="{9D8B030D-6E8A-4147-A177-3AD203B41FA5}">
                      <a16:colId xmlns:a16="http://schemas.microsoft.com/office/drawing/2014/main" val="3282080988"/>
                    </a:ext>
                  </a:extLst>
                </a:gridCol>
                <a:gridCol w="874395">
                  <a:extLst>
                    <a:ext uri="{9D8B030D-6E8A-4147-A177-3AD203B41FA5}">
                      <a16:colId xmlns:a16="http://schemas.microsoft.com/office/drawing/2014/main" val="3985683161"/>
                    </a:ext>
                  </a:extLst>
                </a:gridCol>
              </a:tblGrid>
              <a:tr h="612963">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A</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R</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443799262"/>
                  </a:ext>
                </a:extLst>
              </a:tr>
              <a:tr h="612963">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A</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R</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316049968"/>
                  </a:ext>
                </a:extLst>
              </a:tr>
              <a:tr h="612963">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A</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R</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482276975"/>
                  </a:ext>
                </a:extLst>
              </a:tr>
              <a:tr h="612963">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A</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R</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628510256"/>
                  </a:ext>
                </a:extLst>
              </a:tr>
              <a:tr h="612963">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A</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700" b="1" i="0" dirty="0">
                          <a:solidFill>
                            <a:schemeClr val="tx1"/>
                          </a:solidFill>
                          <a:latin typeface="Poppins" pitchFamily="2" charset="77"/>
                          <a:cs typeface="Poppins" pitchFamily="2" charset="77"/>
                        </a:rPr>
                        <a:t>R</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311723885"/>
                  </a:ext>
                </a:extLst>
              </a:tr>
            </a:tbl>
          </a:graphicData>
        </a:graphic>
      </p:graphicFrame>
      <p:sp>
        <p:nvSpPr>
          <p:cNvPr id="5" name="Round Same Side Corner Rectangle 4">
            <a:extLst>
              <a:ext uri="{FF2B5EF4-FFF2-40B4-BE49-F238E27FC236}">
                <a16:creationId xmlns:a16="http://schemas.microsoft.com/office/drawing/2014/main" id="{513DF6EE-C33E-DF4E-B93A-73F7442CF316}"/>
              </a:ext>
            </a:extLst>
          </p:cNvPr>
          <p:cNvSpPr/>
          <p:nvPr/>
        </p:nvSpPr>
        <p:spPr>
          <a:xfrm>
            <a:off x="3579175" y="1604237"/>
            <a:ext cx="874395" cy="1780850"/>
          </a:xfrm>
          <a:prstGeom prst="round2SameRect">
            <a:avLst/>
          </a:prstGeom>
          <a:solidFill>
            <a:schemeClr val="accent1"/>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 name="Round Same Side Corner Rectangle 5">
            <a:extLst>
              <a:ext uri="{FF2B5EF4-FFF2-40B4-BE49-F238E27FC236}">
                <a16:creationId xmlns:a16="http://schemas.microsoft.com/office/drawing/2014/main" id="{706E58B3-8A34-6846-895C-F5C86CF218E1}"/>
              </a:ext>
            </a:extLst>
          </p:cNvPr>
          <p:cNvSpPr/>
          <p:nvPr/>
        </p:nvSpPr>
        <p:spPr>
          <a:xfrm>
            <a:off x="4453570" y="1604237"/>
            <a:ext cx="874395" cy="1780850"/>
          </a:xfrm>
          <a:prstGeom prst="round2SameRect">
            <a:avLst/>
          </a:prstGeom>
          <a:solidFill>
            <a:schemeClr val="accent2"/>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 name="Round Same Side Corner Rectangle 6">
            <a:extLst>
              <a:ext uri="{FF2B5EF4-FFF2-40B4-BE49-F238E27FC236}">
                <a16:creationId xmlns:a16="http://schemas.microsoft.com/office/drawing/2014/main" id="{68F0AEE5-6A83-3B41-84B1-F27BF32DDB6E}"/>
              </a:ext>
            </a:extLst>
          </p:cNvPr>
          <p:cNvSpPr/>
          <p:nvPr/>
        </p:nvSpPr>
        <p:spPr>
          <a:xfrm>
            <a:off x="5327965" y="1604237"/>
            <a:ext cx="874395" cy="1780850"/>
          </a:xfrm>
          <a:prstGeom prst="round2SameRect">
            <a:avLst/>
          </a:prstGeom>
          <a:solidFill>
            <a:schemeClr val="accent3"/>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 name="Round Same Side Corner Rectangle 7">
            <a:extLst>
              <a:ext uri="{FF2B5EF4-FFF2-40B4-BE49-F238E27FC236}">
                <a16:creationId xmlns:a16="http://schemas.microsoft.com/office/drawing/2014/main" id="{4CE2AA9D-D454-4847-86AC-CDA66E988AF1}"/>
              </a:ext>
            </a:extLst>
          </p:cNvPr>
          <p:cNvSpPr/>
          <p:nvPr/>
        </p:nvSpPr>
        <p:spPr>
          <a:xfrm>
            <a:off x="6202360" y="1604237"/>
            <a:ext cx="874395" cy="1780850"/>
          </a:xfrm>
          <a:prstGeom prst="round2SameRect">
            <a:avLst/>
          </a:prstGeom>
          <a:solidFill>
            <a:schemeClr val="accent4"/>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Round Same Side Corner Rectangle 8">
            <a:extLst>
              <a:ext uri="{FF2B5EF4-FFF2-40B4-BE49-F238E27FC236}">
                <a16:creationId xmlns:a16="http://schemas.microsoft.com/office/drawing/2014/main" id="{9A3B7331-547C-0041-B247-C30555A6319F}"/>
              </a:ext>
            </a:extLst>
          </p:cNvPr>
          <p:cNvSpPr/>
          <p:nvPr/>
        </p:nvSpPr>
        <p:spPr>
          <a:xfrm>
            <a:off x="7076755" y="1604237"/>
            <a:ext cx="874395" cy="1780850"/>
          </a:xfrm>
          <a:prstGeom prst="round2SameRect">
            <a:avLst/>
          </a:prstGeom>
          <a:solidFill>
            <a:schemeClr val="accent5"/>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 name="Round Same Side Corner Rectangle 9">
            <a:extLst>
              <a:ext uri="{FF2B5EF4-FFF2-40B4-BE49-F238E27FC236}">
                <a16:creationId xmlns:a16="http://schemas.microsoft.com/office/drawing/2014/main" id="{D7DDB2A5-12BF-0C48-B307-41E26D760B58}"/>
              </a:ext>
            </a:extLst>
          </p:cNvPr>
          <p:cNvSpPr/>
          <p:nvPr/>
        </p:nvSpPr>
        <p:spPr>
          <a:xfrm>
            <a:off x="7951150" y="1604237"/>
            <a:ext cx="874395" cy="1780850"/>
          </a:xfrm>
          <a:prstGeom prst="round2SameRect">
            <a:avLst/>
          </a:prstGeom>
          <a:solidFill>
            <a:schemeClr val="accent6"/>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 name="Round Same Side Corner Rectangle 10">
            <a:extLst>
              <a:ext uri="{FF2B5EF4-FFF2-40B4-BE49-F238E27FC236}">
                <a16:creationId xmlns:a16="http://schemas.microsoft.com/office/drawing/2014/main" id="{4B00ABC7-1F63-EA41-B3B1-8B6767CD0C30}"/>
              </a:ext>
            </a:extLst>
          </p:cNvPr>
          <p:cNvSpPr/>
          <p:nvPr/>
        </p:nvSpPr>
        <p:spPr>
          <a:xfrm>
            <a:off x="8825545" y="1604237"/>
            <a:ext cx="874395" cy="1780850"/>
          </a:xfrm>
          <a:prstGeom prst="round2SameRect">
            <a:avLst/>
          </a:prstGeom>
          <a:solidFill>
            <a:schemeClr val="accent1"/>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 name="Round Same Side Corner Rectangle 11">
            <a:extLst>
              <a:ext uri="{FF2B5EF4-FFF2-40B4-BE49-F238E27FC236}">
                <a16:creationId xmlns:a16="http://schemas.microsoft.com/office/drawing/2014/main" id="{22BBE299-BFFD-E34C-8174-25F9F27619E9}"/>
              </a:ext>
            </a:extLst>
          </p:cNvPr>
          <p:cNvSpPr/>
          <p:nvPr/>
        </p:nvSpPr>
        <p:spPr>
          <a:xfrm>
            <a:off x="9699940" y="1604237"/>
            <a:ext cx="874395" cy="1780850"/>
          </a:xfrm>
          <a:prstGeom prst="round2SameRect">
            <a:avLst/>
          </a:prstGeom>
          <a:solidFill>
            <a:schemeClr val="accent2"/>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 name="TextBox 15">
            <a:extLst>
              <a:ext uri="{FF2B5EF4-FFF2-40B4-BE49-F238E27FC236}">
                <a16:creationId xmlns:a16="http://schemas.microsoft.com/office/drawing/2014/main" id="{69076AA9-1CB1-0A4E-9606-4A3EBD42CA08}"/>
              </a:ext>
            </a:extLst>
          </p:cNvPr>
          <p:cNvSpPr txBox="1"/>
          <p:nvPr/>
        </p:nvSpPr>
        <p:spPr>
          <a:xfrm rot="16200000">
            <a:off x="3272600" y="2340773"/>
            <a:ext cx="1487545" cy="307777"/>
          </a:xfrm>
          <a:prstGeom prst="rect">
            <a:avLst/>
          </a:prstGeom>
          <a:noFill/>
        </p:spPr>
        <p:txBody>
          <a:bodyPr wrap="square" rtlCol="0" anchor="ctr">
            <a:spAutoFit/>
          </a:bodyPr>
          <a:lstStyle/>
          <a:p>
            <a:r>
              <a:rPr lang="en-US" sz="1400" b="1" spc="-15" dirty="0">
                <a:solidFill>
                  <a:schemeClr val="bg1"/>
                </a:solidFill>
                <a:latin typeface="Poppins" pitchFamily="2" charset="77"/>
                <a:cs typeface="Poppins" pitchFamily="2" charset="77"/>
              </a:rPr>
              <a:t>ROLE 01</a:t>
            </a:r>
          </a:p>
        </p:txBody>
      </p:sp>
      <p:sp>
        <p:nvSpPr>
          <p:cNvPr id="17" name="TextBox 16">
            <a:extLst>
              <a:ext uri="{FF2B5EF4-FFF2-40B4-BE49-F238E27FC236}">
                <a16:creationId xmlns:a16="http://schemas.microsoft.com/office/drawing/2014/main" id="{03CC0DD1-A5F7-3343-854C-4AD6B17EC71C}"/>
              </a:ext>
            </a:extLst>
          </p:cNvPr>
          <p:cNvSpPr txBox="1"/>
          <p:nvPr/>
        </p:nvSpPr>
        <p:spPr>
          <a:xfrm rot="16200000">
            <a:off x="4146994" y="2340773"/>
            <a:ext cx="1487545" cy="307777"/>
          </a:xfrm>
          <a:prstGeom prst="rect">
            <a:avLst/>
          </a:prstGeom>
          <a:noFill/>
        </p:spPr>
        <p:txBody>
          <a:bodyPr wrap="square" rtlCol="0" anchor="ctr">
            <a:spAutoFit/>
          </a:bodyPr>
          <a:lstStyle/>
          <a:p>
            <a:r>
              <a:rPr lang="en-US" sz="1400" b="1" spc="-15" dirty="0">
                <a:solidFill>
                  <a:schemeClr val="bg1"/>
                </a:solidFill>
                <a:latin typeface="Poppins" pitchFamily="2" charset="77"/>
                <a:cs typeface="Poppins" pitchFamily="2" charset="77"/>
              </a:rPr>
              <a:t>ROLE 02</a:t>
            </a:r>
          </a:p>
        </p:txBody>
      </p:sp>
      <p:sp>
        <p:nvSpPr>
          <p:cNvPr id="18" name="TextBox 17">
            <a:extLst>
              <a:ext uri="{FF2B5EF4-FFF2-40B4-BE49-F238E27FC236}">
                <a16:creationId xmlns:a16="http://schemas.microsoft.com/office/drawing/2014/main" id="{A558186E-52EA-9D4E-B14D-A3F924A0DAA5}"/>
              </a:ext>
            </a:extLst>
          </p:cNvPr>
          <p:cNvSpPr txBox="1"/>
          <p:nvPr/>
        </p:nvSpPr>
        <p:spPr>
          <a:xfrm rot="16200000">
            <a:off x="5021390" y="2340773"/>
            <a:ext cx="1487545" cy="307777"/>
          </a:xfrm>
          <a:prstGeom prst="rect">
            <a:avLst/>
          </a:prstGeom>
          <a:noFill/>
        </p:spPr>
        <p:txBody>
          <a:bodyPr wrap="square" rtlCol="0" anchor="ctr">
            <a:spAutoFit/>
          </a:bodyPr>
          <a:lstStyle/>
          <a:p>
            <a:r>
              <a:rPr lang="en-US" sz="1400" b="1" spc="-15" dirty="0">
                <a:solidFill>
                  <a:schemeClr val="bg1"/>
                </a:solidFill>
                <a:latin typeface="Poppins" pitchFamily="2" charset="77"/>
                <a:cs typeface="Poppins" pitchFamily="2" charset="77"/>
              </a:rPr>
              <a:t>ROLE 03</a:t>
            </a:r>
          </a:p>
        </p:txBody>
      </p:sp>
      <p:sp>
        <p:nvSpPr>
          <p:cNvPr id="19" name="TextBox 18">
            <a:extLst>
              <a:ext uri="{FF2B5EF4-FFF2-40B4-BE49-F238E27FC236}">
                <a16:creationId xmlns:a16="http://schemas.microsoft.com/office/drawing/2014/main" id="{26D5D584-204B-C64D-8D5B-A6D5E39EBE06}"/>
              </a:ext>
            </a:extLst>
          </p:cNvPr>
          <p:cNvSpPr txBox="1"/>
          <p:nvPr/>
        </p:nvSpPr>
        <p:spPr>
          <a:xfrm rot="16200000">
            <a:off x="5895785" y="2340773"/>
            <a:ext cx="1487545" cy="307777"/>
          </a:xfrm>
          <a:prstGeom prst="rect">
            <a:avLst/>
          </a:prstGeom>
          <a:noFill/>
        </p:spPr>
        <p:txBody>
          <a:bodyPr wrap="square" rtlCol="0" anchor="ctr">
            <a:spAutoFit/>
          </a:bodyPr>
          <a:lstStyle/>
          <a:p>
            <a:r>
              <a:rPr lang="en-US" sz="1400" b="1" spc="-15" dirty="0">
                <a:solidFill>
                  <a:schemeClr val="bg1"/>
                </a:solidFill>
                <a:latin typeface="Poppins" pitchFamily="2" charset="77"/>
                <a:cs typeface="Poppins" pitchFamily="2" charset="77"/>
              </a:rPr>
              <a:t>ROLE 04</a:t>
            </a:r>
          </a:p>
        </p:txBody>
      </p:sp>
      <p:sp>
        <p:nvSpPr>
          <p:cNvPr id="20" name="TextBox 19">
            <a:extLst>
              <a:ext uri="{FF2B5EF4-FFF2-40B4-BE49-F238E27FC236}">
                <a16:creationId xmlns:a16="http://schemas.microsoft.com/office/drawing/2014/main" id="{A1D36CB5-A658-A847-917A-F209B9C083F9}"/>
              </a:ext>
            </a:extLst>
          </p:cNvPr>
          <p:cNvSpPr txBox="1"/>
          <p:nvPr/>
        </p:nvSpPr>
        <p:spPr>
          <a:xfrm rot="16200000">
            <a:off x="6770180" y="2340773"/>
            <a:ext cx="1487545" cy="307777"/>
          </a:xfrm>
          <a:prstGeom prst="rect">
            <a:avLst/>
          </a:prstGeom>
          <a:noFill/>
        </p:spPr>
        <p:txBody>
          <a:bodyPr wrap="square" rtlCol="0" anchor="ctr">
            <a:spAutoFit/>
          </a:bodyPr>
          <a:lstStyle/>
          <a:p>
            <a:r>
              <a:rPr lang="en-US" sz="1400" b="1" spc="-15" dirty="0">
                <a:solidFill>
                  <a:schemeClr val="bg1"/>
                </a:solidFill>
                <a:latin typeface="Poppins" pitchFamily="2" charset="77"/>
                <a:cs typeface="Poppins" pitchFamily="2" charset="77"/>
              </a:rPr>
              <a:t>ROLE 05</a:t>
            </a:r>
          </a:p>
        </p:txBody>
      </p:sp>
      <p:sp>
        <p:nvSpPr>
          <p:cNvPr id="21" name="TextBox 20">
            <a:extLst>
              <a:ext uri="{FF2B5EF4-FFF2-40B4-BE49-F238E27FC236}">
                <a16:creationId xmlns:a16="http://schemas.microsoft.com/office/drawing/2014/main" id="{1B859E83-6CBE-B34E-986C-EC0432A4AA48}"/>
              </a:ext>
            </a:extLst>
          </p:cNvPr>
          <p:cNvSpPr txBox="1"/>
          <p:nvPr/>
        </p:nvSpPr>
        <p:spPr>
          <a:xfrm rot="16200000">
            <a:off x="7644575" y="2340773"/>
            <a:ext cx="1487545" cy="307777"/>
          </a:xfrm>
          <a:prstGeom prst="rect">
            <a:avLst/>
          </a:prstGeom>
          <a:noFill/>
        </p:spPr>
        <p:txBody>
          <a:bodyPr wrap="square" rtlCol="0" anchor="ctr">
            <a:spAutoFit/>
          </a:bodyPr>
          <a:lstStyle/>
          <a:p>
            <a:r>
              <a:rPr lang="en-US" sz="1400" b="1" spc="-15" dirty="0">
                <a:solidFill>
                  <a:schemeClr val="bg1"/>
                </a:solidFill>
                <a:latin typeface="Poppins" pitchFamily="2" charset="77"/>
                <a:cs typeface="Poppins" pitchFamily="2" charset="77"/>
              </a:rPr>
              <a:t>ROLE 06</a:t>
            </a:r>
          </a:p>
        </p:txBody>
      </p:sp>
      <p:sp>
        <p:nvSpPr>
          <p:cNvPr id="22" name="TextBox 21">
            <a:extLst>
              <a:ext uri="{FF2B5EF4-FFF2-40B4-BE49-F238E27FC236}">
                <a16:creationId xmlns:a16="http://schemas.microsoft.com/office/drawing/2014/main" id="{B5049B52-524D-C540-92C3-FE69A94282AB}"/>
              </a:ext>
            </a:extLst>
          </p:cNvPr>
          <p:cNvSpPr txBox="1"/>
          <p:nvPr/>
        </p:nvSpPr>
        <p:spPr>
          <a:xfrm rot="16200000">
            <a:off x="8518970" y="2340773"/>
            <a:ext cx="1487545" cy="307777"/>
          </a:xfrm>
          <a:prstGeom prst="rect">
            <a:avLst/>
          </a:prstGeom>
          <a:noFill/>
        </p:spPr>
        <p:txBody>
          <a:bodyPr wrap="square" rtlCol="0" anchor="ctr">
            <a:spAutoFit/>
          </a:bodyPr>
          <a:lstStyle/>
          <a:p>
            <a:r>
              <a:rPr lang="en-US" sz="1400" b="1" spc="-15" dirty="0">
                <a:solidFill>
                  <a:schemeClr val="bg1"/>
                </a:solidFill>
                <a:latin typeface="Poppins" pitchFamily="2" charset="77"/>
                <a:cs typeface="Poppins" pitchFamily="2" charset="77"/>
              </a:rPr>
              <a:t>ROLE 07</a:t>
            </a:r>
          </a:p>
        </p:txBody>
      </p:sp>
      <p:sp>
        <p:nvSpPr>
          <p:cNvPr id="23" name="TextBox 22">
            <a:extLst>
              <a:ext uri="{FF2B5EF4-FFF2-40B4-BE49-F238E27FC236}">
                <a16:creationId xmlns:a16="http://schemas.microsoft.com/office/drawing/2014/main" id="{6C7C7E1B-D7AC-8F4A-87B7-271FCAB62896}"/>
              </a:ext>
            </a:extLst>
          </p:cNvPr>
          <p:cNvSpPr txBox="1"/>
          <p:nvPr/>
        </p:nvSpPr>
        <p:spPr>
          <a:xfrm rot="16200000">
            <a:off x="9393365" y="2340773"/>
            <a:ext cx="1487545" cy="307777"/>
          </a:xfrm>
          <a:prstGeom prst="rect">
            <a:avLst/>
          </a:prstGeom>
          <a:noFill/>
        </p:spPr>
        <p:txBody>
          <a:bodyPr wrap="square" rtlCol="0" anchor="ctr">
            <a:spAutoFit/>
          </a:bodyPr>
          <a:lstStyle/>
          <a:p>
            <a:r>
              <a:rPr lang="en-US" sz="1400" b="1" spc="-15" dirty="0">
                <a:solidFill>
                  <a:schemeClr val="bg1"/>
                </a:solidFill>
                <a:latin typeface="Poppins" pitchFamily="2" charset="77"/>
                <a:cs typeface="Poppins" pitchFamily="2" charset="77"/>
              </a:rPr>
              <a:t>ROLE 08</a:t>
            </a:r>
          </a:p>
        </p:txBody>
      </p:sp>
      <p:sp>
        <p:nvSpPr>
          <p:cNvPr id="25" name="Round Same Side Corner Rectangle 24">
            <a:extLst>
              <a:ext uri="{FF2B5EF4-FFF2-40B4-BE49-F238E27FC236}">
                <a16:creationId xmlns:a16="http://schemas.microsoft.com/office/drawing/2014/main" id="{F6FCE020-0DE6-A240-BB54-8D6172817CE4}"/>
              </a:ext>
            </a:extLst>
          </p:cNvPr>
          <p:cNvSpPr/>
          <p:nvPr/>
        </p:nvSpPr>
        <p:spPr>
          <a:xfrm rot="16200000">
            <a:off x="2248099" y="2666587"/>
            <a:ext cx="612581" cy="2049579"/>
          </a:xfrm>
          <a:prstGeom prst="round2SameRect">
            <a:avLst/>
          </a:prstGeom>
          <a:solidFill>
            <a:schemeClr val="tx2"/>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 name="Round Same Side Corner Rectangle 25">
            <a:extLst>
              <a:ext uri="{FF2B5EF4-FFF2-40B4-BE49-F238E27FC236}">
                <a16:creationId xmlns:a16="http://schemas.microsoft.com/office/drawing/2014/main" id="{377DDB92-0B82-F340-B632-7A2910FB0CFC}"/>
              </a:ext>
            </a:extLst>
          </p:cNvPr>
          <p:cNvSpPr/>
          <p:nvPr/>
        </p:nvSpPr>
        <p:spPr>
          <a:xfrm rot="16200000">
            <a:off x="2248099" y="3279919"/>
            <a:ext cx="612581" cy="2049578"/>
          </a:xfrm>
          <a:prstGeom prst="round2SameRect">
            <a:avLst/>
          </a:prstGeom>
          <a:solidFill>
            <a:schemeClr val="tx2"/>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 name="Round Same Side Corner Rectangle 26">
            <a:extLst>
              <a:ext uri="{FF2B5EF4-FFF2-40B4-BE49-F238E27FC236}">
                <a16:creationId xmlns:a16="http://schemas.microsoft.com/office/drawing/2014/main" id="{21EF39E9-1CC8-A34E-8D15-AF51BED6A1B8}"/>
              </a:ext>
            </a:extLst>
          </p:cNvPr>
          <p:cNvSpPr/>
          <p:nvPr/>
        </p:nvSpPr>
        <p:spPr>
          <a:xfrm rot="16200000">
            <a:off x="2248098" y="3893659"/>
            <a:ext cx="612581" cy="2049579"/>
          </a:xfrm>
          <a:prstGeom prst="round2SameRect">
            <a:avLst/>
          </a:prstGeom>
          <a:solidFill>
            <a:schemeClr val="tx2"/>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 name="Round Same Side Corner Rectangle 27">
            <a:extLst>
              <a:ext uri="{FF2B5EF4-FFF2-40B4-BE49-F238E27FC236}">
                <a16:creationId xmlns:a16="http://schemas.microsoft.com/office/drawing/2014/main" id="{9E87DCDA-8EB9-7D46-8226-18E2DE434BE5}"/>
              </a:ext>
            </a:extLst>
          </p:cNvPr>
          <p:cNvSpPr/>
          <p:nvPr/>
        </p:nvSpPr>
        <p:spPr>
          <a:xfrm rot="16200000">
            <a:off x="2248098" y="4506238"/>
            <a:ext cx="612581" cy="2049579"/>
          </a:xfrm>
          <a:prstGeom prst="round2SameRect">
            <a:avLst/>
          </a:prstGeom>
          <a:solidFill>
            <a:schemeClr val="tx2"/>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 name="Round Same Side Corner Rectangle 28">
            <a:extLst>
              <a:ext uri="{FF2B5EF4-FFF2-40B4-BE49-F238E27FC236}">
                <a16:creationId xmlns:a16="http://schemas.microsoft.com/office/drawing/2014/main" id="{898089A2-BFF4-784E-B330-555ADEBB26CB}"/>
              </a:ext>
            </a:extLst>
          </p:cNvPr>
          <p:cNvSpPr/>
          <p:nvPr/>
        </p:nvSpPr>
        <p:spPr>
          <a:xfrm rot="16200000">
            <a:off x="2248098" y="5118818"/>
            <a:ext cx="612581" cy="2049579"/>
          </a:xfrm>
          <a:prstGeom prst="round2SameRect">
            <a:avLst/>
          </a:prstGeom>
          <a:solidFill>
            <a:schemeClr val="tx2"/>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0" name="TextBox 29">
            <a:extLst>
              <a:ext uri="{FF2B5EF4-FFF2-40B4-BE49-F238E27FC236}">
                <a16:creationId xmlns:a16="http://schemas.microsoft.com/office/drawing/2014/main" id="{3E010874-C3D1-0C45-BB44-960CDF415BA1}"/>
              </a:ext>
            </a:extLst>
          </p:cNvPr>
          <p:cNvSpPr txBox="1"/>
          <p:nvPr/>
        </p:nvSpPr>
        <p:spPr>
          <a:xfrm>
            <a:off x="1810617" y="3536892"/>
            <a:ext cx="1487545" cy="307777"/>
          </a:xfrm>
          <a:prstGeom prst="rect">
            <a:avLst/>
          </a:prstGeom>
          <a:noFill/>
        </p:spPr>
        <p:txBody>
          <a:bodyPr wrap="square" rtlCol="0" anchor="ctr">
            <a:spAutoFit/>
          </a:bodyPr>
          <a:lstStyle/>
          <a:p>
            <a:pPr algn="ctr"/>
            <a:r>
              <a:rPr lang="en-US" sz="1400" b="1" spc="-15" dirty="0">
                <a:solidFill>
                  <a:schemeClr val="bg2"/>
                </a:solidFill>
                <a:latin typeface="Poppins" pitchFamily="2" charset="77"/>
                <a:cs typeface="Poppins" pitchFamily="2" charset="77"/>
              </a:rPr>
              <a:t>TASK 01</a:t>
            </a:r>
          </a:p>
        </p:txBody>
      </p:sp>
      <p:sp>
        <p:nvSpPr>
          <p:cNvPr id="31" name="TextBox 30">
            <a:extLst>
              <a:ext uri="{FF2B5EF4-FFF2-40B4-BE49-F238E27FC236}">
                <a16:creationId xmlns:a16="http://schemas.microsoft.com/office/drawing/2014/main" id="{A94B2A4A-3B8E-4D41-950C-E1CF2CDFE3C3}"/>
              </a:ext>
            </a:extLst>
          </p:cNvPr>
          <p:cNvSpPr txBox="1"/>
          <p:nvPr/>
        </p:nvSpPr>
        <p:spPr>
          <a:xfrm>
            <a:off x="1810616" y="4149030"/>
            <a:ext cx="1487545" cy="307777"/>
          </a:xfrm>
          <a:prstGeom prst="rect">
            <a:avLst/>
          </a:prstGeom>
          <a:noFill/>
        </p:spPr>
        <p:txBody>
          <a:bodyPr wrap="square" rtlCol="0" anchor="ctr">
            <a:spAutoFit/>
          </a:bodyPr>
          <a:lstStyle/>
          <a:p>
            <a:pPr algn="ctr"/>
            <a:r>
              <a:rPr lang="en-US" sz="1400" b="1" spc="-15" dirty="0">
                <a:solidFill>
                  <a:schemeClr val="bg2"/>
                </a:solidFill>
                <a:latin typeface="Poppins" pitchFamily="2" charset="77"/>
                <a:cs typeface="Poppins" pitchFamily="2" charset="77"/>
              </a:rPr>
              <a:t>TASK 02</a:t>
            </a:r>
          </a:p>
        </p:txBody>
      </p:sp>
      <p:sp>
        <p:nvSpPr>
          <p:cNvPr id="32" name="TextBox 31">
            <a:extLst>
              <a:ext uri="{FF2B5EF4-FFF2-40B4-BE49-F238E27FC236}">
                <a16:creationId xmlns:a16="http://schemas.microsoft.com/office/drawing/2014/main" id="{6DE20EB3-C866-1149-B2B9-06208C7E4E5A}"/>
              </a:ext>
            </a:extLst>
          </p:cNvPr>
          <p:cNvSpPr txBox="1"/>
          <p:nvPr/>
        </p:nvSpPr>
        <p:spPr>
          <a:xfrm>
            <a:off x="1810616" y="4761576"/>
            <a:ext cx="1487545" cy="307777"/>
          </a:xfrm>
          <a:prstGeom prst="rect">
            <a:avLst/>
          </a:prstGeom>
          <a:noFill/>
        </p:spPr>
        <p:txBody>
          <a:bodyPr wrap="square" rtlCol="0" anchor="ctr">
            <a:spAutoFit/>
          </a:bodyPr>
          <a:lstStyle/>
          <a:p>
            <a:pPr algn="ctr"/>
            <a:r>
              <a:rPr lang="en-US" sz="1400" b="1" spc="-15" dirty="0">
                <a:solidFill>
                  <a:schemeClr val="bg2"/>
                </a:solidFill>
                <a:latin typeface="Poppins" pitchFamily="2" charset="77"/>
                <a:cs typeface="Poppins" pitchFamily="2" charset="77"/>
              </a:rPr>
              <a:t>TASK 03</a:t>
            </a:r>
          </a:p>
        </p:txBody>
      </p:sp>
      <p:sp>
        <p:nvSpPr>
          <p:cNvPr id="33" name="TextBox 32">
            <a:extLst>
              <a:ext uri="{FF2B5EF4-FFF2-40B4-BE49-F238E27FC236}">
                <a16:creationId xmlns:a16="http://schemas.microsoft.com/office/drawing/2014/main" id="{830F5A55-6EFE-BB4B-971C-3B11387F0EDF}"/>
              </a:ext>
            </a:extLst>
          </p:cNvPr>
          <p:cNvSpPr txBox="1"/>
          <p:nvPr/>
        </p:nvSpPr>
        <p:spPr>
          <a:xfrm>
            <a:off x="1810616" y="5384652"/>
            <a:ext cx="1487545" cy="307777"/>
          </a:xfrm>
          <a:prstGeom prst="rect">
            <a:avLst/>
          </a:prstGeom>
          <a:noFill/>
        </p:spPr>
        <p:txBody>
          <a:bodyPr wrap="square" rtlCol="0" anchor="ctr">
            <a:spAutoFit/>
          </a:bodyPr>
          <a:lstStyle/>
          <a:p>
            <a:pPr algn="ctr"/>
            <a:r>
              <a:rPr lang="en-US" sz="1400" b="1" spc="-15" dirty="0">
                <a:solidFill>
                  <a:schemeClr val="bg2"/>
                </a:solidFill>
                <a:latin typeface="Poppins" pitchFamily="2" charset="77"/>
                <a:cs typeface="Poppins" pitchFamily="2" charset="77"/>
              </a:rPr>
              <a:t>TASK 04</a:t>
            </a:r>
          </a:p>
        </p:txBody>
      </p:sp>
      <p:sp>
        <p:nvSpPr>
          <p:cNvPr id="34" name="TextBox 33">
            <a:extLst>
              <a:ext uri="{FF2B5EF4-FFF2-40B4-BE49-F238E27FC236}">
                <a16:creationId xmlns:a16="http://schemas.microsoft.com/office/drawing/2014/main" id="{5C759832-1773-4642-BB10-F1A4C3351808}"/>
              </a:ext>
            </a:extLst>
          </p:cNvPr>
          <p:cNvSpPr txBox="1"/>
          <p:nvPr/>
        </p:nvSpPr>
        <p:spPr>
          <a:xfrm>
            <a:off x="1810616" y="5984353"/>
            <a:ext cx="1487545" cy="307777"/>
          </a:xfrm>
          <a:prstGeom prst="rect">
            <a:avLst/>
          </a:prstGeom>
          <a:noFill/>
        </p:spPr>
        <p:txBody>
          <a:bodyPr wrap="square" rtlCol="0" anchor="ctr">
            <a:spAutoFit/>
          </a:bodyPr>
          <a:lstStyle/>
          <a:p>
            <a:pPr algn="ctr"/>
            <a:r>
              <a:rPr lang="en-US" sz="1400" b="1" spc="-15" dirty="0">
                <a:solidFill>
                  <a:schemeClr val="bg2"/>
                </a:solidFill>
                <a:latin typeface="Poppins" pitchFamily="2" charset="77"/>
                <a:cs typeface="Poppins" pitchFamily="2" charset="77"/>
              </a:rPr>
              <a:t>TASK 05</a:t>
            </a:r>
          </a:p>
        </p:txBody>
      </p:sp>
    </p:spTree>
    <p:extLst>
      <p:ext uri="{BB962C8B-B14F-4D97-AF65-F5344CB8AC3E}">
        <p14:creationId xmlns:p14="http://schemas.microsoft.com/office/powerpoint/2010/main" val="23320067"/>
      </p:ext>
    </p:extLst>
  </p:cSld>
  <p:clrMapOvr>
    <a:masterClrMapping/>
  </p:clrMapOvr>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4">
            <a:extLst>
              <a:ext uri="{FF2B5EF4-FFF2-40B4-BE49-F238E27FC236}">
                <a16:creationId xmlns:a16="http://schemas.microsoft.com/office/drawing/2014/main" id="{E00EC154-BF15-784A-A882-C825EC72C224}"/>
              </a:ext>
            </a:extLst>
          </p:cNvPr>
          <p:cNvGraphicFramePr>
            <a:graphicFrameLocks noGrp="1"/>
          </p:cNvGraphicFramePr>
          <p:nvPr/>
        </p:nvGraphicFramePr>
        <p:xfrm>
          <a:off x="1098119" y="1533511"/>
          <a:ext cx="9995771" cy="4934540"/>
        </p:xfrm>
        <a:graphic>
          <a:graphicData uri="http://schemas.openxmlformats.org/drawingml/2006/table">
            <a:tbl>
              <a:tblPr firstRow="1" bandRow="1">
                <a:tableStyleId>{2D5ABB26-0587-4C30-8999-92F81FD0307C}</a:tableStyleId>
              </a:tblPr>
              <a:tblGrid>
                <a:gridCol w="1654697">
                  <a:extLst>
                    <a:ext uri="{9D8B030D-6E8A-4147-A177-3AD203B41FA5}">
                      <a16:colId xmlns:a16="http://schemas.microsoft.com/office/drawing/2014/main" val="3539610824"/>
                    </a:ext>
                  </a:extLst>
                </a:gridCol>
                <a:gridCol w="822909">
                  <a:extLst>
                    <a:ext uri="{9D8B030D-6E8A-4147-A177-3AD203B41FA5}">
                      <a16:colId xmlns:a16="http://schemas.microsoft.com/office/drawing/2014/main" val="2450339765"/>
                    </a:ext>
                  </a:extLst>
                </a:gridCol>
                <a:gridCol w="501211">
                  <a:extLst>
                    <a:ext uri="{9D8B030D-6E8A-4147-A177-3AD203B41FA5}">
                      <a16:colId xmlns:a16="http://schemas.microsoft.com/office/drawing/2014/main" val="1993598604"/>
                    </a:ext>
                  </a:extLst>
                </a:gridCol>
                <a:gridCol w="501211">
                  <a:extLst>
                    <a:ext uri="{9D8B030D-6E8A-4147-A177-3AD203B41FA5}">
                      <a16:colId xmlns:a16="http://schemas.microsoft.com/office/drawing/2014/main" val="4065954602"/>
                    </a:ext>
                  </a:extLst>
                </a:gridCol>
                <a:gridCol w="501211">
                  <a:extLst>
                    <a:ext uri="{9D8B030D-6E8A-4147-A177-3AD203B41FA5}">
                      <a16:colId xmlns:a16="http://schemas.microsoft.com/office/drawing/2014/main" val="840323624"/>
                    </a:ext>
                  </a:extLst>
                </a:gridCol>
                <a:gridCol w="501211">
                  <a:extLst>
                    <a:ext uri="{9D8B030D-6E8A-4147-A177-3AD203B41FA5}">
                      <a16:colId xmlns:a16="http://schemas.microsoft.com/office/drawing/2014/main" val="3396570865"/>
                    </a:ext>
                  </a:extLst>
                </a:gridCol>
                <a:gridCol w="501211">
                  <a:extLst>
                    <a:ext uri="{9D8B030D-6E8A-4147-A177-3AD203B41FA5}">
                      <a16:colId xmlns:a16="http://schemas.microsoft.com/office/drawing/2014/main" val="25896222"/>
                    </a:ext>
                  </a:extLst>
                </a:gridCol>
                <a:gridCol w="501211">
                  <a:extLst>
                    <a:ext uri="{9D8B030D-6E8A-4147-A177-3AD203B41FA5}">
                      <a16:colId xmlns:a16="http://schemas.microsoft.com/office/drawing/2014/main" val="3925015856"/>
                    </a:ext>
                  </a:extLst>
                </a:gridCol>
                <a:gridCol w="501211">
                  <a:extLst>
                    <a:ext uri="{9D8B030D-6E8A-4147-A177-3AD203B41FA5}">
                      <a16:colId xmlns:a16="http://schemas.microsoft.com/office/drawing/2014/main" val="718881351"/>
                    </a:ext>
                  </a:extLst>
                </a:gridCol>
                <a:gridCol w="501211">
                  <a:extLst>
                    <a:ext uri="{9D8B030D-6E8A-4147-A177-3AD203B41FA5}">
                      <a16:colId xmlns:a16="http://schemas.microsoft.com/office/drawing/2014/main" val="3526812136"/>
                    </a:ext>
                  </a:extLst>
                </a:gridCol>
                <a:gridCol w="501211">
                  <a:extLst>
                    <a:ext uri="{9D8B030D-6E8A-4147-A177-3AD203B41FA5}">
                      <a16:colId xmlns:a16="http://schemas.microsoft.com/office/drawing/2014/main" val="2621783278"/>
                    </a:ext>
                  </a:extLst>
                </a:gridCol>
                <a:gridCol w="501211">
                  <a:extLst>
                    <a:ext uri="{9D8B030D-6E8A-4147-A177-3AD203B41FA5}">
                      <a16:colId xmlns:a16="http://schemas.microsoft.com/office/drawing/2014/main" val="3996575319"/>
                    </a:ext>
                  </a:extLst>
                </a:gridCol>
                <a:gridCol w="501211">
                  <a:extLst>
                    <a:ext uri="{9D8B030D-6E8A-4147-A177-3AD203B41FA5}">
                      <a16:colId xmlns:a16="http://schemas.microsoft.com/office/drawing/2014/main" val="935358589"/>
                    </a:ext>
                  </a:extLst>
                </a:gridCol>
                <a:gridCol w="501211">
                  <a:extLst>
                    <a:ext uri="{9D8B030D-6E8A-4147-A177-3AD203B41FA5}">
                      <a16:colId xmlns:a16="http://schemas.microsoft.com/office/drawing/2014/main" val="1218143345"/>
                    </a:ext>
                  </a:extLst>
                </a:gridCol>
                <a:gridCol w="501211">
                  <a:extLst>
                    <a:ext uri="{9D8B030D-6E8A-4147-A177-3AD203B41FA5}">
                      <a16:colId xmlns:a16="http://schemas.microsoft.com/office/drawing/2014/main" val="977567387"/>
                    </a:ext>
                  </a:extLst>
                </a:gridCol>
                <a:gridCol w="501211">
                  <a:extLst>
                    <a:ext uri="{9D8B030D-6E8A-4147-A177-3AD203B41FA5}">
                      <a16:colId xmlns:a16="http://schemas.microsoft.com/office/drawing/2014/main" val="375808707"/>
                    </a:ext>
                  </a:extLst>
                </a:gridCol>
                <a:gridCol w="501211">
                  <a:extLst>
                    <a:ext uri="{9D8B030D-6E8A-4147-A177-3AD203B41FA5}">
                      <a16:colId xmlns:a16="http://schemas.microsoft.com/office/drawing/2014/main" val="3748478126"/>
                    </a:ext>
                  </a:extLst>
                </a:gridCol>
              </a:tblGrid>
              <a:tr h="771540">
                <a:tc>
                  <a:txBody>
                    <a:bodyPr/>
                    <a:lstStyle/>
                    <a:p>
                      <a:pPr algn="ctr"/>
                      <a:endParaRPr lang="en-US" sz="1200" b="1" i="0" dirty="0">
                        <a:solidFill>
                          <a:schemeClr val="bg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200" b="1" i="0" dirty="0">
                          <a:solidFill>
                            <a:schemeClr val="tx2"/>
                          </a:solidFill>
                          <a:latin typeface="Poppins" pitchFamily="2" charset="77"/>
                          <a:cs typeface="Poppins" pitchFamily="2" charset="77"/>
                        </a:rPr>
                        <a:t>ROLES</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1" i="0" dirty="0">
                          <a:solidFill>
                            <a:schemeClr val="tx2"/>
                          </a:solidFill>
                          <a:latin typeface="Poppins" pitchFamily="2" charset="77"/>
                          <a:cs typeface="Poppins" pitchFamily="2" charset="77"/>
                        </a:rPr>
                        <a:t>Role 01</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20000"/>
                        <a:lumOff val="80000"/>
                      </a:schemeClr>
                    </a:solidFill>
                  </a:tcPr>
                </a:tc>
                <a:tc>
                  <a:txBody>
                    <a:bodyPr/>
                    <a:lstStyle/>
                    <a:p>
                      <a:pPr algn="ctr"/>
                      <a:r>
                        <a:rPr lang="en-US" sz="1000" b="1" i="0" dirty="0">
                          <a:solidFill>
                            <a:schemeClr val="tx2"/>
                          </a:solidFill>
                          <a:latin typeface="Poppins" pitchFamily="2" charset="77"/>
                          <a:cs typeface="Poppins" pitchFamily="2" charset="77"/>
                        </a:rPr>
                        <a:t>Role 02</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20000"/>
                        <a:lumOff val="80000"/>
                      </a:schemeClr>
                    </a:solidFill>
                  </a:tcPr>
                </a:tc>
                <a:tc>
                  <a:txBody>
                    <a:bodyPr/>
                    <a:lstStyle/>
                    <a:p>
                      <a:pPr algn="ctr"/>
                      <a:r>
                        <a:rPr lang="en-US" sz="1000" b="1" i="0" dirty="0">
                          <a:solidFill>
                            <a:schemeClr val="tx2"/>
                          </a:solidFill>
                          <a:latin typeface="Poppins" pitchFamily="2" charset="77"/>
                          <a:cs typeface="Poppins" pitchFamily="2" charset="77"/>
                        </a:rPr>
                        <a:t>Role 03</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20000"/>
                        <a:lumOff val="80000"/>
                      </a:schemeClr>
                    </a:solidFill>
                  </a:tcPr>
                </a:tc>
                <a:tc>
                  <a:txBody>
                    <a:bodyPr/>
                    <a:lstStyle/>
                    <a:p>
                      <a:pPr algn="ctr"/>
                      <a:r>
                        <a:rPr lang="en-US" sz="1000" b="1" i="0" dirty="0">
                          <a:solidFill>
                            <a:schemeClr val="tx2"/>
                          </a:solidFill>
                          <a:latin typeface="Poppins" pitchFamily="2" charset="77"/>
                          <a:cs typeface="Poppins" pitchFamily="2" charset="77"/>
                        </a:rPr>
                        <a:t>Role 04</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20000"/>
                        <a:lumOff val="80000"/>
                      </a:schemeClr>
                    </a:solidFill>
                  </a:tcPr>
                </a:tc>
                <a:tc>
                  <a:txBody>
                    <a:bodyPr/>
                    <a:lstStyle/>
                    <a:p>
                      <a:pPr algn="ctr"/>
                      <a:r>
                        <a:rPr lang="en-US" sz="1000" b="1" i="0" dirty="0">
                          <a:solidFill>
                            <a:schemeClr val="tx2"/>
                          </a:solidFill>
                          <a:latin typeface="Poppins" pitchFamily="2" charset="77"/>
                          <a:cs typeface="Poppins" pitchFamily="2" charset="77"/>
                        </a:rPr>
                        <a:t>Role 05</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20000"/>
                        <a:lumOff val="80000"/>
                      </a:schemeClr>
                    </a:solidFill>
                  </a:tcPr>
                </a:tc>
                <a:tc>
                  <a:txBody>
                    <a:bodyPr/>
                    <a:lstStyle/>
                    <a:p>
                      <a:pPr algn="ctr"/>
                      <a:r>
                        <a:rPr lang="en-US" sz="1000" b="1" i="0" dirty="0">
                          <a:solidFill>
                            <a:schemeClr val="tx2"/>
                          </a:solidFill>
                          <a:latin typeface="Poppins" pitchFamily="2" charset="77"/>
                          <a:cs typeface="Poppins" pitchFamily="2" charset="77"/>
                        </a:rPr>
                        <a:t>Role 01</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40000"/>
                        <a:lumOff val="60000"/>
                      </a:schemeClr>
                    </a:solidFill>
                  </a:tcPr>
                </a:tc>
                <a:tc>
                  <a:txBody>
                    <a:bodyPr/>
                    <a:lstStyle/>
                    <a:p>
                      <a:pPr algn="ctr"/>
                      <a:r>
                        <a:rPr lang="en-US" sz="1000" b="1" i="0" dirty="0">
                          <a:solidFill>
                            <a:schemeClr val="tx2"/>
                          </a:solidFill>
                          <a:latin typeface="Poppins" pitchFamily="2" charset="77"/>
                          <a:cs typeface="Poppins" pitchFamily="2" charset="77"/>
                        </a:rPr>
                        <a:t>Role 02</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40000"/>
                        <a:lumOff val="60000"/>
                      </a:schemeClr>
                    </a:solidFill>
                  </a:tcPr>
                </a:tc>
                <a:tc>
                  <a:txBody>
                    <a:bodyPr/>
                    <a:lstStyle/>
                    <a:p>
                      <a:pPr algn="ctr"/>
                      <a:r>
                        <a:rPr lang="en-US" sz="1000" b="1" i="0" dirty="0">
                          <a:solidFill>
                            <a:schemeClr val="tx2"/>
                          </a:solidFill>
                          <a:latin typeface="Poppins" pitchFamily="2" charset="77"/>
                          <a:cs typeface="Poppins" pitchFamily="2" charset="77"/>
                        </a:rPr>
                        <a:t>Role 03</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40000"/>
                        <a:lumOff val="60000"/>
                      </a:schemeClr>
                    </a:solidFill>
                  </a:tcPr>
                </a:tc>
                <a:tc>
                  <a:txBody>
                    <a:bodyPr/>
                    <a:lstStyle/>
                    <a:p>
                      <a:pPr algn="ctr"/>
                      <a:r>
                        <a:rPr lang="en-US" sz="1000" b="1" i="0" dirty="0">
                          <a:solidFill>
                            <a:schemeClr val="tx2"/>
                          </a:solidFill>
                          <a:latin typeface="Poppins" pitchFamily="2" charset="77"/>
                          <a:cs typeface="Poppins" pitchFamily="2" charset="77"/>
                        </a:rPr>
                        <a:t>Role 04</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40000"/>
                        <a:lumOff val="60000"/>
                      </a:schemeClr>
                    </a:solidFill>
                  </a:tcPr>
                </a:tc>
                <a:tc>
                  <a:txBody>
                    <a:bodyPr/>
                    <a:lstStyle/>
                    <a:p>
                      <a:pPr algn="ctr"/>
                      <a:r>
                        <a:rPr lang="en-US" sz="1000" b="1" i="0" dirty="0">
                          <a:solidFill>
                            <a:schemeClr val="tx2"/>
                          </a:solidFill>
                          <a:latin typeface="Poppins" pitchFamily="2" charset="77"/>
                          <a:cs typeface="Poppins" pitchFamily="2" charset="77"/>
                        </a:rPr>
                        <a:t>Role 05</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40000"/>
                        <a:lumOff val="60000"/>
                      </a:schemeClr>
                    </a:solidFill>
                  </a:tcPr>
                </a:tc>
                <a:tc>
                  <a:txBody>
                    <a:bodyPr/>
                    <a:lstStyle/>
                    <a:p>
                      <a:pPr algn="ctr"/>
                      <a:r>
                        <a:rPr lang="en-US" sz="1000" b="1" i="0" dirty="0">
                          <a:solidFill>
                            <a:schemeClr val="tx2"/>
                          </a:solidFill>
                          <a:latin typeface="Poppins" pitchFamily="2" charset="77"/>
                          <a:cs typeface="Poppins" pitchFamily="2" charset="77"/>
                        </a:rPr>
                        <a:t>Role 01</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60000"/>
                        <a:lumOff val="40000"/>
                      </a:schemeClr>
                    </a:solidFill>
                  </a:tcPr>
                </a:tc>
                <a:tc>
                  <a:txBody>
                    <a:bodyPr/>
                    <a:lstStyle/>
                    <a:p>
                      <a:pPr algn="ctr"/>
                      <a:r>
                        <a:rPr lang="en-US" sz="1000" b="1" i="0" dirty="0">
                          <a:solidFill>
                            <a:schemeClr val="tx2"/>
                          </a:solidFill>
                          <a:latin typeface="Poppins" pitchFamily="2" charset="77"/>
                          <a:cs typeface="Poppins" pitchFamily="2" charset="77"/>
                        </a:rPr>
                        <a:t>Role 02</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60000"/>
                        <a:lumOff val="40000"/>
                      </a:schemeClr>
                    </a:solidFill>
                  </a:tcPr>
                </a:tc>
                <a:tc>
                  <a:txBody>
                    <a:bodyPr/>
                    <a:lstStyle/>
                    <a:p>
                      <a:pPr algn="ctr"/>
                      <a:r>
                        <a:rPr lang="en-US" sz="1000" b="1" i="0" dirty="0">
                          <a:solidFill>
                            <a:schemeClr val="tx2"/>
                          </a:solidFill>
                          <a:latin typeface="Poppins" pitchFamily="2" charset="77"/>
                          <a:cs typeface="Poppins" pitchFamily="2" charset="77"/>
                        </a:rPr>
                        <a:t>Role 03</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60000"/>
                        <a:lumOff val="40000"/>
                      </a:schemeClr>
                    </a:solidFill>
                  </a:tcPr>
                </a:tc>
                <a:tc>
                  <a:txBody>
                    <a:bodyPr/>
                    <a:lstStyle/>
                    <a:p>
                      <a:pPr algn="ctr"/>
                      <a:r>
                        <a:rPr lang="en-US" sz="1000" b="1" i="0" dirty="0">
                          <a:solidFill>
                            <a:schemeClr val="tx2"/>
                          </a:solidFill>
                          <a:latin typeface="Poppins" pitchFamily="2" charset="77"/>
                          <a:cs typeface="Poppins" pitchFamily="2" charset="77"/>
                        </a:rPr>
                        <a:t>Role 04</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60000"/>
                        <a:lumOff val="40000"/>
                      </a:schemeClr>
                    </a:solidFill>
                  </a:tcPr>
                </a:tc>
                <a:tc>
                  <a:txBody>
                    <a:bodyPr/>
                    <a:lstStyle/>
                    <a:p>
                      <a:pPr algn="ctr"/>
                      <a:r>
                        <a:rPr lang="en-US" sz="1000" b="1" i="0" dirty="0">
                          <a:solidFill>
                            <a:schemeClr val="tx2"/>
                          </a:solidFill>
                          <a:latin typeface="Poppins" pitchFamily="2" charset="77"/>
                          <a:cs typeface="Poppins" pitchFamily="2" charset="77"/>
                        </a:rPr>
                        <a:t>Role 05</a:t>
                      </a:r>
                    </a:p>
                  </a:txBody>
                  <a:tcPr marL="45720" marR="45720" marT="22860" marB="22860" vert="vert27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60000"/>
                        <a:lumOff val="40000"/>
                      </a:schemeClr>
                    </a:solidFill>
                  </a:tcPr>
                </a:tc>
                <a:extLst>
                  <a:ext uri="{0D108BD9-81ED-4DB2-BD59-A6C34878D82A}">
                    <a16:rowId xmlns:a16="http://schemas.microsoft.com/office/drawing/2014/main" val="2638620735"/>
                  </a:ext>
                </a:extLst>
              </a:tr>
              <a:tr h="273928">
                <a:tc>
                  <a:txBody>
                    <a:bodyPr/>
                    <a:lstStyle/>
                    <a:p>
                      <a:r>
                        <a:rPr lang="en-US" sz="1100" b="1" i="0" dirty="0">
                          <a:solidFill>
                            <a:schemeClr val="bg2"/>
                          </a:solidFill>
                          <a:latin typeface="Poppins" pitchFamily="2" charset="77"/>
                          <a:cs typeface="Poppins" pitchFamily="2" charset="77"/>
                        </a:rPr>
                        <a:t>PROJECT DELIVERABLE</a:t>
                      </a:r>
                      <a:endParaRPr lang="en-US" sz="1100" b="0" i="0" dirty="0">
                        <a:solidFill>
                          <a:schemeClr val="bg2"/>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tx2"/>
                    </a:solidFill>
                  </a:tcPr>
                </a:tc>
                <a:tc>
                  <a:txBody>
                    <a:bodyPr/>
                    <a:lstStyle/>
                    <a:p>
                      <a:pPr algn="ctr"/>
                      <a:r>
                        <a:rPr lang="en-US" sz="1100" b="1" i="0" kern="1200" dirty="0">
                          <a:solidFill>
                            <a:schemeClr val="bg2"/>
                          </a:solidFill>
                          <a:latin typeface="Poppins" pitchFamily="2" charset="77"/>
                          <a:ea typeface="+mn-ea"/>
                          <a:cs typeface="Poppins" pitchFamily="2" charset="77"/>
                        </a:rPr>
                        <a:t>STATUS</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tx2"/>
                    </a:solidFill>
                  </a:tcPr>
                </a:tc>
                <a:tc gridSpan="5">
                  <a:txBody>
                    <a:bodyPr/>
                    <a:lstStyle/>
                    <a:p>
                      <a:pPr algn="ctr"/>
                      <a:r>
                        <a:rPr lang="en-US" sz="1100" b="1" i="0" dirty="0">
                          <a:solidFill>
                            <a:schemeClr val="bg1"/>
                          </a:solidFill>
                          <a:latin typeface="Poppins" pitchFamily="2" charset="77"/>
                          <a:cs typeface="Poppins" pitchFamily="2" charset="77"/>
                        </a:rPr>
                        <a:t>SPONSOR / LEADERSHIP</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solidFill>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5">
                  <a:txBody>
                    <a:bodyPr/>
                    <a:lstStyle/>
                    <a:p>
                      <a:pPr algn="ctr"/>
                      <a:r>
                        <a:rPr lang="en-US" sz="1100" b="1" i="0" dirty="0">
                          <a:solidFill>
                            <a:schemeClr val="bg1"/>
                          </a:solidFill>
                          <a:latin typeface="Poppins" pitchFamily="2" charset="77"/>
                          <a:cs typeface="Poppins" pitchFamily="2" charset="77"/>
                        </a:rPr>
                        <a:t>PROJECT TEAM</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75000"/>
                      </a:schemeClr>
                    </a:solidFill>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5">
                  <a:txBody>
                    <a:bodyPr/>
                    <a:lstStyle/>
                    <a:p>
                      <a:pPr algn="ctr"/>
                      <a:r>
                        <a:rPr lang="en-US" sz="1100" b="1" i="0" dirty="0">
                          <a:solidFill>
                            <a:schemeClr val="bg1"/>
                          </a:solidFill>
                          <a:latin typeface="Poppins" pitchFamily="2" charset="77"/>
                          <a:cs typeface="Poppins" pitchFamily="2" charset="77"/>
                        </a:rPr>
                        <a:t>OTHER RESOURCES</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1">
                        <a:lumMod val="50000"/>
                      </a:schemeClr>
                    </a:solidFill>
                  </a:tcPr>
                </a:tc>
                <a:tc hMerge="1">
                  <a:txBody>
                    <a:bodyPr/>
                    <a:lstStyle/>
                    <a:p>
                      <a:endParaRPr lang="en-US" sz="2000" b="0" i="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9733650"/>
                  </a:ext>
                </a:extLst>
              </a:tr>
              <a:tr h="243067">
                <a:tc>
                  <a:txBody>
                    <a:bodyPr/>
                    <a:lstStyle/>
                    <a:p>
                      <a:pPr algn="l"/>
                      <a:r>
                        <a:rPr lang="en-US" sz="1100" b="1" i="0" kern="1200" dirty="0">
                          <a:solidFill>
                            <a:schemeClr val="tx2"/>
                          </a:solidFill>
                          <a:latin typeface="Poppins" pitchFamily="2" charset="77"/>
                          <a:ea typeface="+mn-ea"/>
                          <a:cs typeface="Poppins" pitchFamily="2" charset="77"/>
                        </a:rPr>
                        <a:t>Phase 01</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gridSpan="16">
                  <a:txBody>
                    <a:bodyPr/>
                    <a:lstStyle/>
                    <a:p>
                      <a:pPr algn="ctr"/>
                      <a:endParaRPr lang="en-US" sz="1000" b="1" i="0" kern="1200" dirty="0">
                        <a:solidFill>
                          <a:schemeClr val="tx1"/>
                        </a:solidFill>
                        <a:latin typeface="Poppins" pitchFamily="2" charset="77"/>
                        <a:ea typeface="+mn-ea"/>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extLst>
                  <a:ext uri="{0D108BD9-81ED-4DB2-BD59-A6C34878D82A}">
                    <a16:rowId xmlns:a16="http://schemas.microsoft.com/office/drawing/2014/main" val="864637168"/>
                  </a:ext>
                </a:extLst>
              </a:tr>
              <a:tr h="243067">
                <a:tc>
                  <a:txBody>
                    <a:bodyPr/>
                    <a:lstStyle/>
                    <a:p>
                      <a:pPr algn="l"/>
                      <a:r>
                        <a:rPr lang="en-US" sz="1000" b="0" i="0" dirty="0">
                          <a:solidFill>
                            <a:schemeClr val="tx2"/>
                          </a:solidFill>
                          <a:latin typeface="Poppins" pitchFamily="2" charset="77"/>
                          <a:cs typeface="Poppins" pitchFamily="2" charset="77"/>
                        </a:rPr>
                        <a:t>1. Task 01</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Done</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R</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2">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A</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3">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1286129079"/>
                  </a:ext>
                </a:extLst>
              </a:tr>
              <a:tr h="243067">
                <a:tc>
                  <a:txBody>
                    <a:bodyPr/>
                    <a:lstStyle/>
                    <a:p>
                      <a:pPr algn="l"/>
                      <a:r>
                        <a:rPr lang="en-US" sz="1000" b="0" i="0" dirty="0">
                          <a:solidFill>
                            <a:schemeClr val="tx2"/>
                          </a:solidFill>
                          <a:latin typeface="Poppins" pitchFamily="2" charset="77"/>
                          <a:cs typeface="Poppins" pitchFamily="2" charset="77"/>
                        </a:rPr>
                        <a:t>2. Task 02</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Done</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R</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2">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A</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3">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2979556776"/>
                  </a:ext>
                </a:extLst>
              </a:tr>
              <a:tr h="243067">
                <a:tc>
                  <a:txBody>
                    <a:bodyPr/>
                    <a:lstStyle/>
                    <a:p>
                      <a:pPr algn="l"/>
                      <a:r>
                        <a:rPr lang="en-US" sz="1000" b="0" i="0" dirty="0">
                          <a:solidFill>
                            <a:schemeClr val="tx2"/>
                          </a:solidFill>
                          <a:latin typeface="Poppins" pitchFamily="2" charset="77"/>
                          <a:cs typeface="Poppins" pitchFamily="2" charset="77"/>
                        </a:rPr>
                        <a:t>3. Task 03</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lang="en-US" sz="1000" b="0" i="0" dirty="0">
                          <a:solidFill>
                            <a:schemeClr val="tx1"/>
                          </a:solidFill>
                          <a:latin typeface="Poppins" pitchFamily="2" charset="77"/>
                          <a:cs typeface="Poppins" pitchFamily="2" charset="77"/>
                        </a:rPr>
                        <a:t>Done</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844155277"/>
                  </a:ext>
                </a:extLst>
              </a:tr>
              <a:tr h="243067">
                <a:tc>
                  <a:txBody>
                    <a:bodyPr/>
                    <a:lstStyle/>
                    <a:p>
                      <a:pPr algn="l"/>
                      <a:r>
                        <a:rPr lang="en-US" sz="1100" b="1" i="0" kern="1200" dirty="0">
                          <a:solidFill>
                            <a:schemeClr val="tx2"/>
                          </a:solidFill>
                          <a:latin typeface="Poppins" pitchFamily="2" charset="77"/>
                          <a:ea typeface="+mn-ea"/>
                          <a:cs typeface="Poppins" pitchFamily="2" charset="77"/>
                        </a:rPr>
                        <a:t>Phase 02</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gridSpan="16">
                  <a:txBody>
                    <a:bodyPr/>
                    <a:lstStyle/>
                    <a:p>
                      <a:pPr algn="ctr"/>
                      <a:endParaRPr lang="en-US" sz="1000" b="1" i="0" kern="1200" dirty="0">
                        <a:solidFill>
                          <a:schemeClr val="tx1"/>
                        </a:solidFill>
                        <a:latin typeface="Poppins" pitchFamily="2" charset="77"/>
                        <a:ea typeface="+mn-ea"/>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264391176"/>
                  </a:ext>
                </a:extLst>
              </a:tr>
              <a:tr h="243067">
                <a:tc>
                  <a:txBody>
                    <a:bodyPr/>
                    <a:lstStyle/>
                    <a:p>
                      <a:pPr algn="l"/>
                      <a:r>
                        <a:rPr lang="en-US" sz="1000" b="0" i="0" dirty="0">
                          <a:solidFill>
                            <a:schemeClr val="tx2"/>
                          </a:solidFill>
                          <a:latin typeface="Poppins" pitchFamily="2" charset="77"/>
                          <a:cs typeface="Poppins" pitchFamily="2" charset="77"/>
                        </a:rPr>
                        <a:t>1. Task 01</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747994"/>
                          </a:solidFill>
                          <a:effectLst/>
                          <a:uLnTx/>
                          <a:uFillTx/>
                          <a:latin typeface="Poppins" pitchFamily="2" charset="77"/>
                          <a:ea typeface="+mn-ea"/>
                          <a:cs typeface="Poppins" pitchFamily="2" charset="77"/>
                        </a:rPr>
                        <a:t>Done</a:t>
                      </a:r>
                      <a:endParaRPr kumimoji="0" lang="en-US" sz="1000" b="0" i="0" u="none" strike="noStrike" kern="1200" cap="none" spc="0" normalizeH="0" baseline="0" noProof="0" dirty="0">
                        <a:ln>
                          <a:noFill/>
                        </a:ln>
                        <a:solidFill>
                          <a:srgbClr val="747994"/>
                        </a:solidFill>
                        <a:effectLst/>
                        <a:uLnTx/>
                        <a:uFillTx/>
                        <a:latin typeface="Poppins" pitchFamily="2" charset="77"/>
                        <a:ea typeface="+mn-ea"/>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R</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2">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A</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3">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3252737698"/>
                  </a:ext>
                </a:extLst>
              </a:tr>
              <a:tr h="243067">
                <a:tc>
                  <a:txBody>
                    <a:bodyPr/>
                    <a:lstStyle/>
                    <a:p>
                      <a:pPr algn="l"/>
                      <a:r>
                        <a:rPr lang="en-US" sz="1000" b="0" i="0" dirty="0">
                          <a:solidFill>
                            <a:schemeClr val="tx2"/>
                          </a:solidFill>
                          <a:latin typeface="Poppins" pitchFamily="2" charset="77"/>
                          <a:cs typeface="Poppins" pitchFamily="2" charset="77"/>
                        </a:rPr>
                        <a:t>2. Task 02</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747994"/>
                          </a:solidFill>
                          <a:effectLst/>
                          <a:uLnTx/>
                          <a:uFillTx/>
                          <a:latin typeface="Poppins" pitchFamily="2" charset="77"/>
                          <a:ea typeface="+mn-ea"/>
                          <a:cs typeface="Poppins" pitchFamily="2" charset="77"/>
                        </a:rPr>
                        <a:t>Done</a:t>
                      </a:r>
                      <a:endParaRPr kumimoji="0" lang="en-US" sz="1000" b="0" i="0" u="none" strike="noStrike" kern="1200" cap="none" spc="0" normalizeH="0" baseline="0" noProof="0" dirty="0">
                        <a:ln>
                          <a:noFill/>
                        </a:ln>
                        <a:solidFill>
                          <a:srgbClr val="747994"/>
                        </a:solidFill>
                        <a:effectLst/>
                        <a:uLnTx/>
                        <a:uFillTx/>
                        <a:latin typeface="Poppins" pitchFamily="2" charset="77"/>
                        <a:ea typeface="+mn-ea"/>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A</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3">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R</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2">
                        <a:lumMod val="60000"/>
                        <a:lumOff val="4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2957446621"/>
                  </a:ext>
                </a:extLst>
              </a:tr>
              <a:tr h="243067">
                <a:tc>
                  <a:txBody>
                    <a:bodyPr/>
                    <a:lstStyle/>
                    <a:p>
                      <a:pPr algn="l"/>
                      <a:r>
                        <a:rPr lang="en-US" sz="1000" b="0" i="0" dirty="0">
                          <a:solidFill>
                            <a:schemeClr val="tx2"/>
                          </a:solidFill>
                          <a:latin typeface="Poppins" pitchFamily="2" charset="77"/>
                          <a:cs typeface="Poppins" pitchFamily="2" charset="77"/>
                        </a:rPr>
                        <a:t>3. Task 03</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47994"/>
                          </a:solidFill>
                          <a:effectLst/>
                          <a:uLnTx/>
                          <a:uFillTx/>
                          <a:latin typeface="Poppins" pitchFamily="2" charset="77"/>
                          <a:ea typeface="+mn-ea"/>
                          <a:cs typeface="Poppins" pitchFamily="2" charset="77"/>
                        </a:rPr>
                        <a:t>Done</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R</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2">
                        <a:lumMod val="60000"/>
                        <a:lumOff val="4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A</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3">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2036923082"/>
                  </a:ext>
                </a:extLst>
              </a:tr>
              <a:tr h="243067">
                <a:tc>
                  <a:txBody>
                    <a:bodyPr/>
                    <a:lstStyle/>
                    <a:p>
                      <a:pPr algn="l"/>
                      <a:r>
                        <a:rPr lang="en-US" sz="1100" b="1" i="0" kern="1200" dirty="0">
                          <a:solidFill>
                            <a:schemeClr val="tx2"/>
                          </a:solidFill>
                          <a:latin typeface="Poppins" pitchFamily="2" charset="77"/>
                          <a:ea typeface="+mn-ea"/>
                          <a:cs typeface="Poppins" pitchFamily="2" charset="77"/>
                        </a:rPr>
                        <a:t>Phase 03</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gridSpan="16">
                  <a:txBody>
                    <a:bodyPr/>
                    <a:lstStyle/>
                    <a:p>
                      <a:pPr algn="ctr"/>
                      <a:endParaRPr lang="en-US" sz="1000" b="1" i="0" kern="1200" dirty="0">
                        <a:solidFill>
                          <a:schemeClr val="tx1"/>
                        </a:solidFill>
                        <a:latin typeface="Poppins" pitchFamily="2" charset="77"/>
                        <a:ea typeface="+mn-ea"/>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endParaRPr kumimoji="0" lang="en-US" sz="2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3586907089"/>
                  </a:ext>
                </a:extLst>
              </a:tr>
              <a:tr h="243067">
                <a:tc>
                  <a:txBody>
                    <a:bodyPr/>
                    <a:lstStyle/>
                    <a:p>
                      <a:pPr algn="l"/>
                      <a:r>
                        <a:rPr lang="en-US" sz="1000" b="0" i="0" dirty="0">
                          <a:solidFill>
                            <a:schemeClr val="tx2"/>
                          </a:solidFill>
                          <a:latin typeface="Poppins" pitchFamily="2" charset="77"/>
                          <a:cs typeface="Poppins" pitchFamily="2" charset="77"/>
                        </a:rPr>
                        <a:t>1. Task 01</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In Progress</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R</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2">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A</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3">
                        <a:lumMod val="60000"/>
                        <a:lumOff val="4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1453779048"/>
                  </a:ext>
                </a:extLst>
              </a:tr>
              <a:tr h="243067">
                <a:tc>
                  <a:txBody>
                    <a:bodyPr/>
                    <a:lstStyle/>
                    <a:p>
                      <a:pPr algn="l"/>
                      <a:r>
                        <a:rPr lang="en-US" sz="1000" b="0" i="0" dirty="0">
                          <a:solidFill>
                            <a:schemeClr val="tx2"/>
                          </a:solidFill>
                          <a:latin typeface="Poppins" pitchFamily="2" charset="77"/>
                          <a:cs typeface="Poppins" pitchFamily="2" charset="77"/>
                        </a:rPr>
                        <a:t>2. Task 02</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kumimoji="0" lang="en-US" sz="1000" b="0" i="0" u="none" strike="noStrike" kern="1200" cap="none" spc="0" normalizeH="0" baseline="0" noProof="0">
                          <a:ln>
                            <a:noFill/>
                          </a:ln>
                          <a:solidFill>
                            <a:srgbClr val="747994"/>
                          </a:solidFill>
                          <a:effectLst/>
                          <a:uLnTx/>
                          <a:uFillTx/>
                          <a:latin typeface="Poppins" pitchFamily="2" charset="77"/>
                          <a:ea typeface="+mn-ea"/>
                          <a:cs typeface="Poppins" pitchFamily="2" charset="77"/>
                        </a:rPr>
                        <a:t>In Progress</a:t>
                      </a: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R</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2">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A</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3">
                        <a:lumMod val="60000"/>
                        <a:lumOff val="40000"/>
                      </a:schemeClr>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23178170"/>
                  </a:ext>
                </a:extLst>
              </a:tr>
              <a:tr h="243067">
                <a:tc>
                  <a:txBody>
                    <a:bodyPr/>
                    <a:lstStyle/>
                    <a:p>
                      <a:pPr algn="l"/>
                      <a:r>
                        <a:rPr lang="en-US" sz="1000" b="0" i="0" dirty="0">
                          <a:solidFill>
                            <a:schemeClr val="tx2"/>
                          </a:solidFill>
                          <a:latin typeface="Poppins" pitchFamily="2" charset="77"/>
                          <a:cs typeface="Poppins" pitchFamily="2" charset="77"/>
                        </a:rPr>
                        <a:t>3. Task 03</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kumimoji="0" lang="en-US" sz="1000" b="0" i="0" u="none" strike="noStrike" kern="1200" cap="none" spc="0" normalizeH="0" baseline="0" noProof="0" dirty="0">
                          <a:ln>
                            <a:noFill/>
                          </a:ln>
                          <a:solidFill>
                            <a:srgbClr val="747994"/>
                          </a:solidFill>
                          <a:effectLst/>
                          <a:uLnTx/>
                          <a:uFillTx/>
                          <a:latin typeface="Poppins" pitchFamily="2" charset="77"/>
                          <a:ea typeface="+mn-ea"/>
                          <a:cs typeface="Poppins" pitchFamily="2" charset="77"/>
                        </a:rPr>
                        <a:t>In Progress</a:t>
                      </a: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R</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2">
                        <a:lumMod val="60000"/>
                        <a:lumOff val="4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endPar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A</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3">
                        <a:lumMod val="60000"/>
                        <a:lumOff val="4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3995411384"/>
                  </a:ext>
                </a:extLst>
              </a:tr>
              <a:tr h="243067">
                <a:tc>
                  <a:txBody>
                    <a:bodyPr/>
                    <a:lstStyle/>
                    <a:p>
                      <a:pPr algn="l"/>
                      <a:r>
                        <a:rPr lang="en-US" sz="1100" b="1" i="0" kern="1200" dirty="0">
                          <a:solidFill>
                            <a:schemeClr val="tx2"/>
                          </a:solidFill>
                          <a:latin typeface="Poppins" pitchFamily="2" charset="77"/>
                          <a:ea typeface="+mn-ea"/>
                          <a:cs typeface="Poppins" pitchFamily="2" charset="77"/>
                        </a:rPr>
                        <a:t>Phase 04</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gridSpan="16">
                  <a:txBody>
                    <a:bodyPr/>
                    <a:lstStyle/>
                    <a:p>
                      <a:pPr algn="ctr"/>
                      <a:endParaRPr lang="en-US" sz="1000" b="1" i="0" kern="1200" dirty="0">
                        <a:solidFill>
                          <a:schemeClr val="tx1"/>
                        </a:solidFill>
                        <a:latin typeface="Poppins" pitchFamily="2" charset="77"/>
                        <a:ea typeface="+mn-ea"/>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hMerge="1">
                  <a:txBody>
                    <a:bodyPr/>
                    <a:lstStyle/>
                    <a:p>
                      <a:pPr algn="ctr"/>
                      <a:endParaRPr lang="en-US" sz="2000" b="1"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hMerge="1">
                  <a:txBody>
                    <a:bodyPr/>
                    <a:lstStyle/>
                    <a:p>
                      <a:pPr algn="ctr"/>
                      <a:endParaRPr lang="en-US" sz="2000" b="0" i="0" dirty="0">
                        <a:latin typeface="Poppins" pitchFamily="2" charset="77"/>
                        <a:cs typeface="Poppins" pitchFamily="2" charset="77"/>
                      </a:endParaRPr>
                    </a:p>
                  </a:txBody>
                  <a:tcPr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3335812935"/>
                  </a:ext>
                </a:extLst>
              </a:tr>
              <a:tr h="243067">
                <a:tc>
                  <a:txBody>
                    <a:bodyPr/>
                    <a:lstStyle/>
                    <a:p>
                      <a:pPr algn="l"/>
                      <a:r>
                        <a:rPr lang="en-US" sz="1000" b="0" i="0" dirty="0">
                          <a:solidFill>
                            <a:schemeClr val="tx2"/>
                          </a:solidFill>
                          <a:latin typeface="Poppins" pitchFamily="2" charset="77"/>
                          <a:cs typeface="Poppins" pitchFamily="2" charset="77"/>
                        </a:rPr>
                        <a:t>1. Task 01</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kumimoji="0" lang="en-US" sz="1000" b="0" i="0" u="none" strike="noStrike" kern="1200" cap="none" spc="0" normalizeH="0" baseline="0" noProof="0">
                          <a:ln>
                            <a:noFill/>
                          </a:ln>
                          <a:solidFill>
                            <a:srgbClr val="747994"/>
                          </a:solidFill>
                          <a:effectLst/>
                          <a:uLnTx/>
                          <a:uFillTx/>
                          <a:latin typeface="Poppins" pitchFamily="2" charset="77"/>
                          <a:ea typeface="+mn-ea"/>
                          <a:cs typeface="Poppins" pitchFamily="2" charset="77"/>
                        </a:rPr>
                        <a:t>In Progress</a:t>
                      </a: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R</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2">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A</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3">
                        <a:lumMod val="60000"/>
                        <a:lumOff val="4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2084957339"/>
                  </a:ext>
                </a:extLst>
              </a:tr>
              <a:tr h="243067">
                <a:tc>
                  <a:txBody>
                    <a:bodyPr/>
                    <a:lstStyle/>
                    <a:p>
                      <a:pPr algn="l"/>
                      <a:r>
                        <a:rPr lang="en-US" sz="1000" b="0" i="0" dirty="0">
                          <a:solidFill>
                            <a:schemeClr val="tx2"/>
                          </a:solidFill>
                          <a:latin typeface="Poppins" pitchFamily="2" charset="77"/>
                          <a:cs typeface="Poppins" pitchFamily="2" charset="77"/>
                        </a:rPr>
                        <a:t>2. Task 02</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kumimoji="0" lang="en-US" sz="1000" b="0" i="0" u="none" strike="noStrike" kern="1200" cap="none" spc="0" normalizeH="0" baseline="0" noProof="0">
                          <a:ln>
                            <a:noFill/>
                          </a:ln>
                          <a:solidFill>
                            <a:srgbClr val="747994"/>
                          </a:solidFill>
                          <a:effectLst/>
                          <a:uLnTx/>
                          <a:uFillTx/>
                          <a:latin typeface="Poppins" pitchFamily="2" charset="77"/>
                          <a:ea typeface="+mn-ea"/>
                          <a:cs typeface="Poppins" pitchFamily="2" charset="77"/>
                        </a:rPr>
                        <a:t>In Progress</a:t>
                      </a: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R</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2">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A</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3">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1316274130"/>
                  </a:ext>
                </a:extLst>
              </a:tr>
              <a:tr h="243067">
                <a:tc>
                  <a:txBody>
                    <a:bodyPr/>
                    <a:lstStyle/>
                    <a:p>
                      <a:pPr algn="l"/>
                      <a:r>
                        <a:rPr lang="en-US" sz="1000" b="0" i="0" dirty="0">
                          <a:solidFill>
                            <a:schemeClr val="tx2"/>
                          </a:solidFill>
                          <a:latin typeface="Poppins" pitchFamily="2" charset="77"/>
                          <a:cs typeface="Poppins" pitchFamily="2" charset="77"/>
                        </a:rPr>
                        <a:t>3. Task 03</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kumimoji="0" lang="en-US" sz="1000" b="0" i="0" u="none" strike="noStrike" kern="1200" cap="none" spc="0" normalizeH="0" baseline="0" noProof="0" dirty="0">
                          <a:ln>
                            <a:noFill/>
                          </a:ln>
                          <a:solidFill>
                            <a:srgbClr val="747994"/>
                          </a:solidFill>
                          <a:effectLst/>
                          <a:uLnTx/>
                          <a:uFillTx/>
                          <a:latin typeface="Poppins" pitchFamily="2" charset="77"/>
                          <a:ea typeface="+mn-ea"/>
                          <a:cs typeface="Poppins" pitchFamily="2" charset="77"/>
                        </a:rPr>
                        <a:t>In Progress</a:t>
                      </a: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R</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2">
                        <a:lumMod val="60000"/>
                        <a:lumOff val="4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chemeClr val="tx1"/>
                          </a:solidFill>
                          <a:effectLst/>
                          <a:uLnTx/>
                          <a:uFillTx/>
                          <a:latin typeface="Poppins" pitchFamily="2" charset="77"/>
                          <a:ea typeface="+mn-ea"/>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C</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4">
                        <a:lumMod val="20000"/>
                        <a:lumOff val="8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I</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5">
                        <a:lumMod val="20000"/>
                        <a:lumOff val="80000"/>
                      </a:schemeClr>
                    </a:solidFill>
                  </a:tcPr>
                </a:tc>
                <a:tc>
                  <a:txBody>
                    <a:bodyPr/>
                    <a:lstStyle/>
                    <a:p>
                      <a:pPr algn="ctr"/>
                      <a:r>
                        <a:rPr lang="en-US" sz="1000" b="0" i="0" dirty="0">
                          <a:solidFill>
                            <a:schemeClr val="tx1"/>
                          </a:solidFill>
                          <a:latin typeface="Poppins" pitchFamily="2" charset="77"/>
                          <a:cs typeface="Poppins" pitchFamily="2" charset="77"/>
                        </a:rPr>
                        <a:t>A</a:t>
                      </a: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solidFill>
                      <a:schemeClr val="accent3">
                        <a:lumMod val="60000"/>
                        <a:lumOff val="40000"/>
                      </a:schemeClr>
                    </a:solid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tc>
                  <a:txBody>
                    <a:bodyPr/>
                    <a:lstStyle/>
                    <a:p>
                      <a:pPr algn="ctr"/>
                      <a:endParaRPr lang="en-US" sz="1000" b="0" i="0" dirty="0">
                        <a:solidFill>
                          <a:schemeClr val="tx1"/>
                        </a:solidFill>
                        <a:latin typeface="Poppins" pitchFamily="2" charset="77"/>
                        <a:cs typeface="Poppins" pitchFamily="2" charset="77"/>
                      </a:endParaRPr>
                    </a:p>
                  </a:txBody>
                  <a:tcPr marL="45720" marR="45720" marT="22860" marB="22860" anchor="ctr">
                    <a:lnL w="12700" cap="flat" cmpd="sng" algn="ctr">
                      <a:solidFill>
                        <a:schemeClr val="tx1">
                          <a:lumMod val="40000"/>
                          <a:lumOff val="60000"/>
                        </a:schemeClr>
                      </a:solidFill>
                      <a:prstDash val="solid"/>
                      <a:round/>
                      <a:headEnd type="none" w="med" len="med"/>
                      <a:tailEnd type="none" w="med" len="med"/>
                    </a:lnL>
                    <a:lnR w="12700" cap="flat" cmpd="sng" algn="ctr">
                      <a:solidFill>
                        <a:schemeClr val="tx1">
                          <a:lumMod val="40000"/>
                          <a:lumOff val="60000"/>
                        </a:schemeClr>
                      </a:solidFill>
                      <a:prstDash val="solid"/>
                      <a:round/>
                      <a:headEnd type="none" w="med" len="med"/>
                      <a:tailEnd type="none" w="med" len="med"/>
                    </a:lnR>
                    <a:lnT w="12700" cap="flat" cmpd="sng" algn="ctr">
                      <a:solidFill>
                        <a:schemeClr val="tx1">
                          <a:lumMod val="40000"/>
                          <a:lumOff val="60000"/>
                        </a:schemeClr>
                      </a:solidFill>
                      <a:prstDash val="solid"/>
                      <a:round/>
                      <a:headEnd type="none" w="med" len="med"/>
                      <a:tailEnd type="none" w="med" len="med"/>
                    </a:lnT>
                    <a:lnB w="12700" cap="flat" cmpd="sng" algn="ctr">
                      <a:solidFill>
                        <a:schemeClr val="tx1">
                          <a:lumMod val="40000"/>
                          <a:lumOff val="60000"/>
                        </a:schemeClr>
                      </a:solidFill>
                      <a:prstDash val="solid"/>
                      <a:round/>
                      <a:headEnd type="none" w="med" len="med"/>
                      <a:tailEnd type="none" w="med" len="med"/>
                    </a:lnB>
                    <a:noFill/>
                  </a:tcPr>
                </a:tc>
                <a:extLst>
                  <a:ext uri="{0D108BD9-81ED-4DB2-BD59-A6C34878D82A}">
                    <a16:rowId xmlns:a16="http://schemas.microsoft.com/office/drawing/2014/main" val="1428979626"/>
                  </a:ext>
                </a:extLst>
              </a:tr>
            </a:tbl>
          </a:graphicData>
        </a:graphic>
      </p:graphicFrame>
      <p:sp>
        <p:nvSpPr>
          <p:cNvPr id="3" name="TextBox 2">
            <a:extLst>
              <a:ext uri="{FF2B5EF4-FFF2-40B4-BE49-F238E27FC236}">
                <a16:creationId xmlns:a16="http://schemas.microsoft.com/office/drawing/2014/main" id="{A788C5DB-7790-3B49-AD7B-65FA795998AE}"/>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4" name="TextBox 3">
            <a:extLst>
              <a:ext uri="{FF2B5EF4-FFF2-40B4-BE49-F238E27FC236}">
                <a16:creationId xmlns:a16="http://schemas.microsoft.com/office/drawing/2014/main" id="{C1E6C9FB-B934-584C-9F01-FD2A019BF62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Tree>
    <p:extLst>
      <p:ext uri="{BB962C8B-B14F-4D97-AF65-F5344CB8AC3E}">
        <p14:creationId xmlns:p14="http://schemas.microsoft.com/office/powerpoint/2010/main" val="3273449143"/>
      </p:ext>
    </p:extLst>
  </p:cSld>
  <p:clrMapOvr>
    <a:masterClrMapping/>
  </p:clrMapOvr>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D6BB61F-8759-5742-8D85-77419432CB1A}"/>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F31F8042-26B0-E144-99DD-B71EE1036077}"/>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4" name="Pentagon 3">
            <a:extLst>
              <a:ext uri="{FF2B5EF4-FFF2-40B4-BE49-F238E27FC236}">
                <a16:creationId xmlns:a16="http://schemas.microsoft.com/office/drawing/2014/main" id="{C10FC72F-CFE1-2D44-84ED-5FE5F177B502}"/>
              </a:ext>
            </a:extLst>
          </p:cNvPr>
          <p:cNvSpPr/>
          <p:nvPr/>
        </p:nvSpPr>
        <p:spPr>
          <a:xfrm rot="5400000">
            <a:off x="1196273" y="1022002"/>
            <a:ext cx="1040890" cy="1909437"/>
          </a:xfrm>
          <a:prstGeom prst="homePlate">
            <a:avLst>
              <a:gd name="adj" fmla="val 16486"/>
            </a:avLst>
          </a:prstGeom>
          <a:solidFill>
            <a:schemeClr val="bg2">
              <a:lumMod val="85000"/>
            </a:schemeClr>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 name="TextBox 14">
            <a:extLst>
              <a:ext uri="{FF2B5EF4-FFF2-40B4-BE49-F238E27FC236}">
                <a16:creationId xmlns:a16="http://schemas.microsoft.com/office/drawing/2014/main" id="{99076919-24E1-5E4A-8813-0B052DA3DB86}"/>
              </a:ext>
            </a:extLst>
          </p:cNvPr>
          <p:cNvSpPr txBox="1"/>
          <p:nvPr/>
        </p:nvSpPr>
        <p:spPr>
          <a:xfrm>
            <a:off x="863599" y="1597782"/>
            <a:ext cx="1706238" cy="738664"/>
          </a:xfrm>
          <a:prstGeom prst="rect">
            <a:avLst/>
          </a:prstGeom>
          <a:noFill/>
        </p:spPr>
        <p:txBody>
          <a:bodyPr wrap="square" rtlCol="0" anchor="ctr">
            <a:spAutoFit/>
          </a:bodyPr>
          <a:lstStyle/>
          <a:p>
            <a:pPr algn="ctr"/>
            <a:r>
              <a:rPr lang="en-US" sz="1400" b="1" spc="-15" dirty="0">
                <a:solidFill>
                  <a:schemeClr val="tx2"/>
                </a:solidFill>
                <a:latin typeface="Poppins" pitchFamily="2" charset="77"/>
                <a:cs typeface="Poppins" pitchFamily="2" charset="77"/>
              </a:rPr>
              <a:t>PROJECT DELIVERABLE (ACTIVITY)</a:t>
            </a:r>
          </a:p>
        </p:txBody>
      </p:sp>
      <p:graphicFrame>
        <p:nvGraphicFramePr>
          <p:cNvPr id="16" name="Table 79">
            <a:extLst>
              <a:ext uri="{FF2B5EF4-FFF2-40B4-BE49-F238E27FC236}">
                <a16:creationId xmlns:a16="http://schemas.microsoft.com/office/drawing/2014/main" id="{AB5DE53D-80D2-F943-8D5A-8F7E25ACF5E4}"/>
              </a:ext>
            </a:extLst>
          </p:cNvPr>
          <p:cNvGraphicFramePr>
            <a:graphicFrameLocks noGrp="1"/>
          </p:cNvGraphicFramePr>
          <p:nvPr/>
        </p:nvGraphicFramePr>
        <p:xfrm>
          <a:off x="762000" y="2311310"/>
          <a:ext cx="10668002" cy="4383260"/>
        </p:xfrm>
        <a:graphic>
          <a:graphicData uri="http://schemas.openxmlformats.org/drawingml/2006/table">
            <a:tbl>
              <a:tblPr>
                <a:tableStyleId>{2D5ABB26-0587-4C30-8999-92F81FD0307C}</a:tableStyleId>
              </a:tblPr>
              <a:tblGrid>
                <a:gridCol w="1908446">
                  <a:extLst>
                    <a:ext uri="{9D8B030D-6E8A-4147-A177-3AD203B41FA5}">
                      <a16:colId xmlns:a16="http://schemas.microsoft.com/office/drawing/2014/main" val="1237769614"/>
                    </a:ext>
                  </a:extLst>
                </a:gridCol>
                <a:gridCol w="1459926">
                  <a:extLst>
                    <a:ext uri="{9D8B030D-6E8A-4147-A177-3AD203B41FA5}">
                      <a16:colId xmlns:a16="http://schemas.microsoft.com/office/drawing/2014/main" val="506523928"/>
                    </a:ext>
                  </a:extLst>
                </a:gridCol>
                <a:gridCol w="1459926">
                  <a:extLst>
                    <a:ext uri="{9D8B030D-6E8A-4147-A177-3AD203B41FA5}">
                      <a16:colId xmlns:a16="http://schemas.microsoft.com/office/drawing/2014/main" val="3685029181"/>
                    </a:ext>
                  </a:extLst>
                </a:gridCol>
                <a:gridCol w="1459926">
                  <a:extLst>
                    <a:ext uri="{9D8B030D-6E8A-4147-A177-3AD203B41FA5}">
                      <a16:colId xmlns:a16="http://schemas.microsoft.com/office/drawing/2014/main" val="556918281"/>
                    </a:ext>
                  </a:extLst>
                </a:gridCol>
                <a:gridCol w="1459926">
                  <a:extLst>
                    <a:ext uri="{9D8B030D-6E8A-4147-A177-3AD203B41FA5}">
                      <a16:colId xmlns:a16="http://schemas.microsoft.com/office/drawing/2014/main" val="1775229978"/>
                    </a:ext>
                  </a:extLst>
                </a:gridCol>
                <a:gridCol w="1459926">
                  <a:extLst>
                    <a:ext uri="{9D8B030D-6E8A-4147-A177-3AD203B41FA5}">
                      <a16:colId xmlns:a16="http://schemas.microsoft.com/office/drawing/2014/main" val="3259711563"/>
                    </a:ext>
                  </a:extLst>
                </a:gridCol>
                <a:gridCol w="1459926">
                  <a:extLst>
                    <a:ext uri="{9D8B030D-6E8A-4147-A177-3AD203B41FA5}">
                      <a16:colId xmlns:a16="http://schemas.microsoft.com/office/drawing/2014/main" val="3967829623"/>
                    </a:ext>
                  </a:extLst>
                </a:gridCol>
              </a:tblGrid>
              <a:tr h="831940">
                <a:tc>
                  <a:txBody>
                    <a:bodyPr/>
                    <a:lstStyle/>
                    <a:p>
                      <a:pPr algn="ctr">
                        <a:lnSpc>
                          <a:spcPts val="3600"/>
                        </a:lnSpc>
                      </a:pPr>
                      <a:r>
                        <a:rPr lang="en-US" sz="1200" b="0" dirty="0">
                          <a:solidFill>
                            <a:schemeClr val="tx1"/>
                          </a:solidFill>
                          <a:latin typeface="Poppins" pitchFamily="2" charset="77"/>
                          <a:cs typeface="Poppins" pitchFamily="2" charset="77"/>
                        </a:rPr>
                        <a:t>Financial Study</a:t>
                      </a:r>
                    </a:p>
                  </a:txBody>
                  <a:tcPr marL="45720" marR="45720" marT="18288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18288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18288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18288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R</a:t>
                      </a:r>
                    </a:p>
                  </a:txBody>
                  <a:tcPr marL="45720" marR="45720" marT="18288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A</a:t>
                      </a:r>
                    </a:p>
                  </a:txBody>
                  <a:tcPr marL="45720" marR="45720" marT="18288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18288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57584878"/>
                  </a:ext>
                </a:extLst>
              </a:tr>
              <a:tr h="665707">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err="1">
                          <a:solidFill>
                            <a:schemeClr val="tx1"/>
                          </a:solidFill>
                          <a:latin typeface="Poppins" pitchFamily="2" charset="77"/>
                          <a:cs typeface="Poppins" pitchFamily="2" charset="77"/>
                        </a:rPr>
                        <a:t>Feasability</a:t>
                      </a:r>
                      <a:r>
                        <a:rPr lang="en-US" sz="1200" b="0" dirty="0">
                          <a:solidFill>
                            <a:schemeClr val="tx1"/>
                          </a:solidFill>
                          <a:latin typeface="Poppins" pitchFamily="2" charset="77"/>
                          <a:cs typeface="Poppins" pitchFamily="2" charset="77"/>
                        </a:rPr>
                        <a:t> Study</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A</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95283908"/>
                  </a:ext>
                </a:extLst>
              </a:tr>
              <a:tr h="665707">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Technology Recommendations</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A</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72667074"/>
                  </a:ext>
                </a:extLst>
              </a:tr>
              <a:tr h="665707">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Financial Plan</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A</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19284993"/>
                  </a:ext>
                </a:extLst>
              </a:tr>
              <a:tr h="665707">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Design UI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A</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79164095"/>
                  </a:ext>
                </a:extLst>
              </a:tr>
              <a:tr h="665707">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User Testing</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C</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I</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62353578"/>
                  </a:ext>
                </a:extLst>
              </a:tr>
            </a:tbl>
          </a:graphicData>
        </a:graphic>
      </p:graphicFrame>
      <p:sp>
        <p:nvSpPr>
          <p:cNvPr id="5" name="Pentagon 4">
            <a:extLst>
              <a:ext uri="{FF2B5EF4-FFF2-40B4-BE49-F238E27FC236}">
                <a16:creationId xmlns:a16="http://schemas.microsoft.com/office/drawing/2014/main" id="{3DBD88D5-2B82-B440-B544-F8DD2C7FDFEE}"/>
              </a:ext>
            </a:extLst>
          </p:cNvPr>
          <p:cNvSpPr/>
          <p:nvPr/>
        </p:nvSpPr>
        <p:spPr>
          <a:xfrm rot="5400000">
            <a:off x="3004279" y="1370247"/>
            <a:ext cx="794075" cy="1459761"/>
          </a:xfrm>
          <a:prstGeom prst="homePlate">
            <a:avLst>
              <a:gd name="adj" fmla="val 21462"/>
            </a:avLst>
          </a:prstGeom>
          <a:solidFill>
            <a:schemeClr val="accent1"/>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 name="Pentagon 16">
            <a:extLst>
              <a:ext uri="{FF2B5EF4-FFF2-40B4-BE49-F238E27FC236}">
                <a16:creationId xmlns:a16="http://schemas.microsoft.com/office/drawing/2014/main" id="{967229F8-DB7C-274A-87A6-5DD68C7BA301}"/>
              </a:ext>
            </a:extLst>
          </p:cNvPr>
          <p:cNvSpPr/>
          <p:nvPr/>
        </p:nvSpPr>
        <p:spPr>
          <a:xfrm rot="5400000">
            <a:off x="4464040" y="1370248"/>
            <a:ext cx="794075" cy="1459761"/>
          </a:xfrm>
          <a:prstGeom prst="homePlate">
            <a:avLst>
              <a:gd name="adj" fmla="val 21462"/>
            </a:avLst>
          </a:prstGeom>
          <a:solidFill>
            <a:schemeClr val="accent2"/>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 name="Pentagon 17">
            <a:extLst>
              <a:ext uri="{FF2B5EF4-FFF2-40B4-BE49-F238E27FC236}">
                <a16:creationId xmlns:a16="http://schemas.microsoft.com/office/drawing/2014/main" id="{D81F89D3-6E6B-284E-B23D-281C8BDCD7D6}"/>
              </a:ext>
            </a:extLst>
          </p:cNvPr>
          <p:cNvSpPr/>
          <p:nvPr/>
        </p:nvSpPr>
        <p:spPr>
          <a:xfrm rot="5400000">
            <a:off x="5923801" y="1370249"/>
            <a:ext cx="794075" cy="1459761"/>
          </a:xfrm>
          <a:prstGeom prst="homePlate">
            <a:avLst>
              <a:gd name="adj" fmla="val 21462"/>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 name="Pentagon 18">
            <a:extLst>
              <a:ext uri="{FF2B5EF4-FFF2-40B4-BE49-F238E27FC236}">
                <a16:creationId xmlns:a16="http://schemas.microsoft.com/office/drawing/2014/main" id="{4B2ABCAE-820F-6540-A2CA-2D5F0CA3CB49}"/>
              </a:ext>
            </a:extLst>
          </p:cNvPr>
          <p:cNvSpPr/>
          <p:nvPr/>
        </p:nvSpPr>
        <p:spPr>
          <a:xfrm rot="5400000">
            <a:off x="7383561" y="1370248"/>
            <a:ext cx="794075" cy="1459761"/>
          </a:xfrm>
          <a:prstGeom prst="homePlate">
            <a:avLst>
              <a:gd name="adj" fmla="val 21462"/>
            </a:avLst>
          </a:prstGeom>
          <a:solidFill>
            <a:schemeClr val="accent4"/>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 name="Pentagon 19">
            <a:extLst>
              <a:ext uri="{FF2B5EF4-FFF2-40B4-BE49-F238E27FC236}">
                <a16:creationId xmlns:a16="http://schemas.microsoft.com/office/drawing/2014/main" id="{D562A03E-8B54-2F4B-AB77-2AE822C3D129}"/>
              </a:ext>
            </a:extLst>
          </p:cNvPr>
          <p:cNvSpPr/>
          <p:nvPr/>
        </p:nvSpPr>
        <p:spPr>
          <a:xfrm rot="5400000">
            <a:off x="8843322" y="1370249"/>
            <a:ext cx="794075" cy="1459761"/>
          </a:xfrm>
          <a:prstGeom prst="homePlate">
            <a:avLst>
              <a:gd name="adj" fmla="val 21462"/>
            </a:avLst>
          </a:prstGeom>
          <a:solidFill>
            <a:schemeClr val="accent5"/>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 name="Pentagon 20">
            <a:extLst>
              <a:ext uri="{FF2B5EF4-FFF2-40B4-BE49-F238E27FC236}">
                <a16:creationId xmlns:a16="http://schemas.microsoft.com/office/drawing/2014/main" id="{583A52EA-132E-584F-98C3-D65492AD6A88}"/>
              </a:ext>
            </a:extLst>
          </p:cNvPr>
          <p:cNvSpPr/>
          <p:nvPr/>
        </p:nvSpPr>
        <p:spPr>
          <a:xfrm rot="5400000">
            <a:off x="10303083" y="1370250"/>
            <a:ext cx="794075" cy="1459761"/>
          </a:xfrm>
          <a:prstGeom prst="homePlate">
            <a:avLst>
              <a:gd name="adj" fmla="val 21462"/>
            </a:avLst>
          </a:prstGeom>
          <a:solidFill>
            <a:schemeClr val="accent6"/>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 name="TextBox 9">
            <a:extLst>
              <a:ext uri="{FF2B5EF4-FFF2-40B4-BE49-F238E27FC236}">
                <a16:creationId xmlns:a16="http://schemas.microsoft.com/office/drawing/2014/main" id="{8DD60E10-803A-D24E-B2CA-2385AFA1D9B3}"/>
              </a:ext>
            </a:extLst>
          </p:cNvPr>
          <p:cNvSpPr txBox="1"/>
          <p:nvPr/>
        </p:nvSpPr>
        <p:spPr>
          <a:xfrm>
            <a:off x="2737947" y="1805853"/>
            <a:ext cx="1326738" cy="523220"/>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PROJECT MANAGER</a:t>
            </a:r>
          </a:p>
        </p:txBody>
      </p:sp>
      <p:sp>
        <p:nvSpPr>
          <p:cNvPr id="23" name="TextBox 22">
            <a:extLst>
              <a:ext uri="{FF2B5EF4-FFF2-40B4-BE49-F238E27FC236}">
                <a16:creationId xmlns:a16="http://schemas.microsoft.com/office/drawing/2014/main" id="{FCF87C84-97EB-1E45-87DC-FEAFE1D08418}"/>
              </a:ext>
            </a:extLst>
          </p:cNvPr>
          <p:cNvSpPr txBox="1"/>
          <p:nvPr/>
        </p:nvSpPr>
        <p:spPr>
          <a:xfrm>
            <a:off x="4197708" y="1913574"/>
            <a:ext cx="1326738"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UI DESIGNER</a:t>
            </a:r>
          </a:p>
        </p:txBody>
      </p:sp>
      <p:sp>
        <p:nvSpPr>
          <p:cNvPr id="24" name="TextBox 23">
            <a:extLst>
              <a:ext uri="{FF2B5EF4-FFF2-40B4-BE49-F238E27FC236}">
                <a16:creationId xmlns:a16="http://schemas.microsoft.com/office/drawing/2014/main" id="{B29EE7DF-7297-344D-81B5-07AABCD2EE12}"/>
              </a:ext>
            </a:extLst>
          </p:cNvPr>
          <p:cNvSpPr txBox="1"/>
          <p:nvPr/>
        </p:nvSpPr>
        <p:spPr>
          <a:xfrm>
            <a:off x="5657469" y="1805853"/>
            <a:ext cx="1326738" cy="523220"/>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CONTENT WRITER</a:t>
            </a:r>
          </a:p>
        </p:txBody>
      </p:sp>
      <p:sp>
        <p:nvSpPr>
          <p:cNvPr id="25" name="TextBox 24">
            <a:extLst>
              <a:ext uri="{FF2B5EF4-FFF2-40B4-BE49-F238E27FC236}">
                <a16:creationId xmlns:a16="http://schemas.microsoft.com/office/drawing/2014/main" id="{F9887513-C7B2-4247-8613-6B349B77CF89}"/>
              </a:ext>
            </a:extLst>
          </p:cNvPr>
          <p:cNvSpPr txBox="1"/>
          <p:nvPr/>
        </p:nvSpPr>
        <p:spPr>
          <a:xfrm>
            <a:off x="7117230" y="1805853"/>
            <a:ext cx="1326738" cy="523220"/>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FINANCIAL ANALYST</a:t>
            </a:r>
          </a:p>
        </p:txBody>
      </p:sp>
      <p:sp>
        <p:nvSpPr>
          <p:cNvPr id="26" name="TextBox 25">
            <a:extLst>
              <a:ext uri="{FF2B5EF4-FFF2-40B4-BE49-F238E27FC236}">
                <a16:creationId xmlns:a16="http://schemas.microsoft.com/office/drawing/2014/main" id="{14177708-B153-2245-8079-30E3700B49D6}"/>
              </a:ext>
            </a:extLst>
          </p:cNvPr>
          <p:cNvSpPr txBox="1"/>
          <p:nvPr/>
        </p:nvSpPr>
        <p:spPr>
          <a:xfrm>
            <a:off x="8576991" y="1805853"/>
            <a:ext cx="1326738" cy="523220"/>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PRODUCT OWNER</a:t>
            </a:r>
          </a:p>
        </p:txBody>
      </p:sp>
      <p:sp>
        <p:nvSpPr>
          <p:cNvPr id="27" name="TextBox 26">
            <a:extLst>
              <a:ext uri="{FF2B5EF4-FFF2-40B4-BE49-F238E27FC236}">
                <a16:creationId xmlns:a16="http://schemas.microsoft.com/office/drawing/2014/main" id="{B9883EF7-A928-754A-8DC4-E74D79A464EE}"/>
              </a:ext>
            </a:extLst>
          </p:cNvPr>
          <p:cNvSpPr txBox="1"/>
          <p:nvPr/>
        </p:nvSpPr>
        <p:spPr>
          <a:xfrm>
            <a:off x="10036752" y="1913574"/>
            <a:ext cx="1326738"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CEO</a:t>
            </a:r>
          </a:p>
        </p:txBody>
      </p:sp>
    </p:spTree>
    <p:extLst>
      <p:ext uri="{BB962C8B-B14F-4D97-AF65-F5344CB8AC3E}">
        <p14:creationId xmlns:p14="http://schemas.microsoft.com/office/powerpoint/2010/main" val="3661521126"/>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E33D04EC-64E2-524B-BC0E-E1C0549842ED}"/>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0CC1E4EE-CEB5-9E47-A8CA-7BAE8B70116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aphicFrame>
        <p:nvGraphicFramePr>
          <p:cNvPr id="4" name="Table 79">
            <a:extLst>
              <a:ext uri="{FF2B5EF4-FFF2-40B4-BE49-F238E27FC236}">
                <a16:creationId xmlns:a16="http://schemas.microsoft.com/office/drawing/2014/main" id="{E6B6CDD0-52BF-5E45-AF86-F7271C716729}"/>
              </a:ext>
            </a:extLst>
          </p:cNvPr>
          <p:cNvGraphicFramePr>
            <a:graphicFrameLocks noGrp="1"/>
          </p:cNvGraphicFramePr>
          <p:nvPr/>
        </p:nvGraphicFramePr>
        <p:xfrm>
          <a:off x="762000" y="1660358"/>
          <a:ext cx="10667999" cy="4816647"/>
        </p:xfrm>
        <a:graphic>
          <a:graphicData uri="http://schemas.openxmlformats.org/drawingml/2006/table">
            <a:tbl>
              <a:tblPr>
                <a:tableStyleId>{2D5ABB26-0587-4C30-8999-92F81FD0307C}</a:tableStyleId>
              </a:tblPr>
              <a:tblGrid>
                <a:gridCol w="1597777">
                  <a:extLst>
                    <a:ext uri="{9D8B030D-6E8A-4147-A177-3AD203B41FA5}">
                      <a16:colId xmlns:a16="http://schemas.microsoft.com/office/drawing/2014/main" val="1237769614"/>
                    </a:ext>
                  </a:extLst>
                </a:gridCol>
                <a:gridCol w="1295746">
                  <a:extLst>
                    <a:ext uri="{9D8B030D-6E8A-4147-A177-3AD203B41FA5}">
                      <a16:colId xmlns:a16="http://schemas.microsoft.com/office/drawing/2014/main" val="506523928"/>
                    </a:ext>
                  </a:extLst>
                </a:gridCol>
                <a:gridCol w="1295746">
                  <a:extLst>
                    <a:ext uri="{9D8B030D-6E8A-4147-A177-3AD203B41FA5}">
                      <a16:colId xmlns:a16="http://schemas.microsoft.com/office/drawing/2014/main" val="3685029181"/>
                    </a:ext>
                  </a:extLst>
                </a:gridCol>
                <a:gridCol w="1295746">
                  <a:extLst>
                    <a:ext uri="{9D8B030D-6E8A-4147-A177-3AD203B41FA5}">
                      <a16:colId xmlns:a16="http://schemas.microsoft.com/office/drawing/2014/main" val="556918281"/>
                    </a:ext>
                  </a:extLst>
                </a:gridCol>
                <a:gridCol w="1295746">
                  <a:extLst>
                    <a:ext uri="{9D8B030D-6E8A-4147-A177-3AD203B41FA5}">
                      <a16:colId xmlns:a16="http://schemas.microsoft.com/office/drawing/2014/main" val="1775229978"/>
                    </a:ext>
                  </a:extLst>
                </a:gridCol>
                <a:gridCol w="1295746">
                  <a:extLst>
                    <a:ext uri="{9D8B030D-6E8A-4147-A177-3AD203B41FA5}">
                      <a16:colId xmlns:a16="http://schemas.microsoft.com/office/drawing/2014/main" val="3259711563"/>
                    </a:ext>
                  </a:extLst>
                </a:gridCol>
                <a:gridCol w="1295746">
                  <a:extLst>
                    <a:ext uri="{9D8B030D-6E8A-4147-A177-3AD203B41FA5}">
                      <a16:colId xmlns:a16="http://schemas.microsoft.com/office/drawing/2014/main" val="3879836368"/>
                    </a:ext>
                  </a:extLst>
                </a:gridCol>
                <a:gridCol w="1295746">
                  <a:extLst>
                    <a:ext uri="{9D8B030D-6E8A-4147-A177-3AD203B41FA5}">
                      <a16:colId xmlns:a16="http://schemas.microsoft.com/office/drawing/2014/main" val="2227116822"/>
                    </a:ext>
                  </a:extLst>
                </a:gridCol>
              </a:tblGrid>
              <a:tr h="714920">
                <a:tc>
                  <a:txBody>
                    <a:bodyPr/>
                    <a:lstStyle/>
                    <a:p>
                      <a:pPr marL="0" algn="ctr" defTabSz="1828434" rtl="0" eaLnBrk="1" latinLnBrk="0" hangingPunct="1">
                        <a:lnSpc>
                          <a:spcPts val="3600"/>
                        </a:lnSpc>
                      </a:pPr>
                      <a:r>
                        <a:rPr lang="en-US" sz="1700" b="1" kern="1200" dirty="0">
                          <a:solidFill>
                            <a:schemeClr val="tx2"/>
                          </a:solidFill>
                          <a:latin typeface="Poppins" pitchFamily="2" charset="77"/>
                          <a:ea typeface="+mn-ea"/>
                          <a:cs typeface="Poppins" pitchFamily="2" charset="77"/>
                        </a:rPr>
                        <a:t>FUNCTIONS</a:t>
                      </a:r>
                    </a:p>
                  </a:txBody>
                  <a:tcPr marL="45720" marR="45720" marT="22860" marB="22860" anchor="ctr">
                    <a:lnL w="28575"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700" b="1" dirty="0">
                          <a:solidFill>
                            <a:schemeClr val="tx2"/>
                          </a:solidFill>
                          <a:latin typeface="Poppins" pitchFamily="2" charset="77"/>
                          <a:cs typeface="Poppins" pitchFamily="2" charset="77"/>
                        </a:rPr>
                        <a:t>ROLE 01</a:t>
                      </a: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111340"/>
                          </a:solidFill>
                          <a:effectLst/>
                          <a:uLnTx/>
                          <a:uFillTx/>
                          <a:latin typeface="Poppins" pitchFamily="2" charset="77"/>
                          <a:ea typeface="+mn-ea"/>
                          <a:cs typeface="Poppins" pitchFamily="2" charset="77"/>
                        </a:rPr>
                        <a:t>ROLE 02</a:t>
                      </a: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111340"/>
                          </a:solidFill>
                          <a:effectLst/>
                          <a:uLnTx/>
                          <a:uFillTx/>
                          <a:latin typeface="Poppins" pitchFamily="2" charset="77"/>
                          <a:ea typeface="+mn-ea"/>
                          <a:cs typeface="Poppins" pitchFamily="2" charset="77"/>
                        </a:rPr>
                        <a:t>ROLE 03</a:t>
                      </a: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111340"/>
                          </a:solidFill>
                          <a:effectLst/>
                          <a:uLnTx/>
                          <a:uFillTx/>
                          <a:latin typeface="Poppins" pitchFamily="2" charset="77"/>
                          <a:ea typeface="+mn-ea"/>
                          <a:cs typeface="Poppins" pitchFamily="2" charset="77"/>
                        </a:rPr>
                        <a:t>ROLE 04</a:t>
                      </a: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111340"/>
                          </a:solidFill>
                          <a:effectLst/>
                          <a:uLnTx/>
                          <a:uFillTx/>
                          <a:latin typeface="Poppins" pitchFamily="2" charset="77"/>
                          <a:ea typeface="+mn-ea"/>
                          <a:cs typeface="Poppins" pitchFamily="2" charset="77"/>
                        </a:rPr>
                        <a:t>ROLE 05</a:t>
                      </a: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111340"/>
                          </a:solidFill>
                          <a:effectLst/>
                          <a:uLnTx/>
                          <a:uFillTx/>
                          <a:latin typeface="Poppins" pitchFamily="2" charset="77"/>
                          <a:ea typeface="+mn-ea"/>
                          <a:cs typeface="Poppins" pitchFamily="2" charset="77"/>
                        </a:rPr>
                        <a:t>ROLE 06</a:t>
                      </a: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700" b="1" i="0" u="none" strike="noStrike" kern="1200" cap="none" spc="0" normalizeH="0" baseline="0" noProof="0" dirty="0">
                          <a:ln>
                            <a:noFill/>
                          </a:ln>
                          <a:solidFill>
                            <a:srgbClr val="111340"/>
                          </a:solidFill>
                          <a:effectLst/>
                          <a:uLnTx/>
                          <a:uFillTx/>
                          <a:latin typeface="Poppins" pitchFamily="2" charset="77"/>
                          <a:ea typeface="+mn-ea"/>
                          <a:cs typeface="Poppins" pitchFamily="2" charset="77"/>
                        </a:rPr>
                        <a:t>ROLE 07</a:t>
                      </a:r>
                    </a:p>
                  </a:txBody>
                  <a:tcPr marL="45720" marR="45720" marT="22860" marB="22860" anchor="ctr">
                    <a:lnL w="28575" cap="flat" cmpd="sng" algn="ctr">
                      <a:solidFill>
                        <a:schemeClr val="tx1"/>
                      </a:solid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071947874"/>
                  </a:ext>
                </a:extLst>
              </a:tr>
              <a:tr h="585961">
                <a:tc>
                  <a:txBody>
                    <a:bodyPr/>
                    <a:lstStyle/>
                    <a:p>
                      <a:pPr algn="ctr">
                        <a:lnSpc>
                          <a:spcPts val="3600"/>
                        </a:lnSpc>
                      </a:pPr>
                      <a:r>
                        <a:rPr lang="en-US" sz="1200" b="0" dirty="0">
                          <a:solidFill>
                            <a:schemeClr val="tx1"/>
                          </a:solidFill>
                          <a:latin typeface="Poppins" pitchFamily="2" charset="77"/>
                          <a:cs typeface="Poppins" pitchFamily="2" charset="77"/>
                        </a:rPr>
                        <a:t>Task 01</a:t>
                      </a:r>
                    </a:p>
                  </a:txBody>
                  <a:tcPr marL="45720" marR="45720" marT="22860" marB="22860" anchor="ctr">
                    <a:lnL w="28575"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57584878"/>
                  </a:ext>
                </a:extLst>
              </a:tr>
              <a:tr h="585961">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Task 02</a:t>
                      </a:r>
                      <a:endParaRPr lang="en-US" sz="1200" b="0" dirty="0">
                        <a:solidFill>
                          <a:schemeClr val="tx1"/>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95283908"/>
                  </a:ext>
                </a:extLst>
              </a:tr>
              <a:tr h="585961">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Task 03</a:t>
                      </a:r>
                      <a:endParaRPr lang="en-US" sz="1200" b="0" dirty="0">
                        <a:solidFill>
                          <a:schemeClr val="tx1"/>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72667074"/>
                  </a:ext>
                </a:extLst>
              </a:tr>
              <a:tr h="585961">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Task 04</a:t>
                      </a:r>
                      <a:endParaRPr lang="en-US" sz="1200" b="0" dirty="0">
                        <a:solidFill>
                          <a:schemeClr val="tx1"/>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19284993"/>
                  </a:ext>
                </a:extLst>
              </a:tr>
              <a:tr h="585961">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Task 05</a:t>
                      </a:r>
                      <a:endParaRPr lang="en-US" sz="1200" b="0" dirty="0">
                        <a:solidFill>
                          <a:schemeClr val="tx1"/>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79164095"/>
                  </a:ext>
                </a:extLst>
              </a:tr>
              <a:tr h="585961">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Task 06</a:t>
                      </a:r>
                      <a:endParaRPr lang="en-US" sz="1200" b="0" dirty="0">
                        <a:solidFill>
                          <a:schemeClr val="tx1"/>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31695072"/>
                  </a:ext>
                </a:extLst>
              </a:tr>
              <a:tr h="585961">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Task 07</a:t>
                      </a:r>
                      <a:endParaRPr lang="en-US" sz="1200" b="0" dirty="0">
                        <a:solidFill>
                          <a:schemeClr val="tx1"/>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28575" cap="flat" cmpd="sng" algn="ctr">
                      <a:solidFill>
                        <a:schemeClr val="tx1"/>
                      </a:solidFill>
                      <a:prstDash val="solid"/>
                      <a:round/>
                      <a:headEnd type="none" w="med" len="med"/>
                      <a:tailEnd type="none" w="med" len="med"/>
                    </a:lnL>
                    <a:lnR w="28575" cap="flat" cmpd="sng" algn="ctr">
                      <a:no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71966162"/>
                  </a:ext>
                </a:extLst>
              </a:tr>
            </a:tbl>
          </a:graphicData>
        </a:graphic>
      </p:graphicFrame>
      <p:sp>
        <p:nvSpPr>
          <p:cNvPr id="6" name="Oval 5">
            <a:extLst>
              <a:ext uri="{FF2B5EF4-FFF2-40B4-BE49-F238E27FC236}">
                <a16:creationId xmlns:a16="http://schemas.microsoft.com/office/drawing/2014/main" id="{9C69EC45-00DA-714D-9EF9-50FE9CA51B3A}"/>
              </a:ext>
            </a:extLst>
          </p:cNvPr>
          <p:cNvSpPr/>
          <p:nvPr/>
        </p:nvSpPr>
        <p:spPr>
          <a:xfrm>
            <a:off x="5388267" y="2459344"/>
            <a:ext cx="421131" cy="421131"/>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 name="TextBox 6">
            <a:extLst>
              <a:ext uri="{FF2B5EF4-FFF2-40B4-BE49-F238E27FC236}">
                <a16:creationId xmlns:a16="http://schemas.microsoft.com/office/drawing/2014/main" id="{25CE61DD-A0D3-3A41-89E5-CC3A7E5FE77A}"/>
              </a:ext>
            </a:extLst>
          </p:cNvPr>
          <p:cNvSpPr txBox="1"/>
          <p:nvPr/>
        </p:nvSpPr>
        <p:spPr>
          <a:xfrm>
            <a:off x="5451178" y="2492938"/>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R</a:t>
            </a:r>
          </a:p>
        </p:txBody>
      </p:sp>
      <p:sp>
        <p:nvSpPr>
          <p:cNvPr id="9" name="Oval 8">
            <a:extLst>
              <a:ext uri="{FF2B5EF4-FFF2-40B4-BE49-F238E27FC236}">
                <a16:creationId xmlns:a16="http://schemas.microsoft.com/office/drawing/2014/main" id="{0ABEA3EE-4A9F-C94A-8BA1-CD0B5BBC2701}"/>
              </a:ext>
            </a:extLst>
          </p:cNvPr>
          <p:cNvSpPr/>
          <p:nvPr/>
        </p:nvSpPr>
        <p:spPr>
          <a:xfrm>
            <a:off x="2796933" y="2459344"/>
            <a:ext cx="421131" cy="421131"/>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 name="TextBox 9">
            <a:extLst>
              <a:ext uri="{FF2B5EF4-FFF2-40B4-BE49-F238E27FC236}">
                <a16:creationId xmlns:a16="http://schemas.microsoft.com/office/drawing/2014/main" id="{2B2C7308-1B55-6D40-B16E-7B460946DFB2}"/>
              </a:ext>
            </a:extLst>
          </p:cNvPr>
          <p:cNvSpPr txBox="1"/>
          <p:nvPr/>
        </p:nvSpPr>
        <p:spPr>
          <a:xfrm>
            <a:off x="2859844" y="2492938"/>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A</a:t>
            </a:r>
          </a:p>
        </p:txBody>
      </p:sp>
      <p:sp>
        <p:nvSpPr>
          <p:cNvPr id="12" name="Oval 11">
            <a:extLst>
              <a:ext uri="{FF2B5EF4-FFF2-40B4-BE49-F238E27FC236}">
                <a16:creationId xmlns:a16="http://schemas.microsoft.com/office/drawing/2014/main" id="{43ED9AC4-A6E2-7B44-A2C6-08B4856C6665}"/>
              </a:ext>
            </a:extLst>
          </p:cNvPr>
          <p:cNvSpPr/>
          <p:nvPr/>
        </p:nvSpPr>
        <p:spPr>
          <a:xfrm>
            <a:off x="2796933" y="5391917"/>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 name="TextBox 12">
            <a:extLst>
              <a:ext uri="{FF2B5EF4-FFF2-40B4-BE49-F238E27FC236}">
                <a16:creationId xmlns:a16="http://schemas.microsoft.com/office/drawing/2014/main" id="{2F9FCB28-365A-4945-8C7E-4D2225AEA616}"/>
              </a:ext>
            </a:extLst>
          </p:cNvPr>
          <p:cNvSpPr txBox="1"/>
          <p:nvPr/>
        </p:nvSpPr>
        <p:spPr>
          <a:xfrm>
            <a:off x="2859844" y="5425511"/>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15" name="Oval 14">
            <a:extLst>
              <a:ext uri="{FF2B5EF4-FFF2-40B4-BE49-F238E27FC236}">
                <a16:creationId xmlns:a16="http://schemas.microsoft.com/office/drawing/2014/main" id="{AFFBCB2A-D92F-FA48-9E2C-9212CC27CFD4}"/>
              </a:ext>
            </a:extLst>
          </p:cNvPr>
          <p:cNvSpPr/>
          <p:nvPr/>
        </p:nvSpPr>
        <p:spPr>
          <a:xfrm>
            <a:off x="2796933" y="3632374"/>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 name="TextBox 15">
            <a:extLst>
              <a:ext uri="{FF2B5EF4-FFF2-40B4-BE49-F238E27FC236}">
                <a16:creationId xmlns:a16="http://schemas.microsoft.com/office/drawing/2014/main" id="{C7BD54A0-49B5-E547-8296-995A1794B8C4}"/>
              </a:ext>
            </a:extLst>
          </p:cNvPr>
          <p:cNvSpPr txBox="1"/>
          <p:nvPr/>
        </p:nvSpPr>
        <p:spPr>
          <a:xfrm>
            <a:off x="2859844" y="3665968"/>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8" name="Oval 17">
            <a:extLst>
              <a:ext uri="{FF2B5EF4-FFF2-40B4-BE49-F238E27FC236}">
                <a16:creationId xmlns:a16="http://schemas.microsoft.com/office/drawing/2014/main" id="{43CEB811-B574-8947-9293-32CCE8CB74A9}"/>
              </a:ext>
            </a:extLst>
          </p:cNvPr>
          <p:cNvSpPr/>
          <p:nvPr/>
        </p:nvSpPr>
        <p:spPr>
          <a:xfrm>
            <a:off x="5388267" y="3045859"/>
            <a:ext cx="421131" cy="421131"/>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 name="TextBox 18">
            <a:extLst>
              <a:ext uri="{FF2B5EF4-FFF2-40B4-BE49-F238E27FC236}">
                <a16:creationId xmlns:a16="http://schemas.microsoft.com/office/drawing/2014/main" id="{DDA69319-A3AD-5B44-99C5-C8859E38C182}"/>
              </a:ext>
            </a:extLst>
          </p:cNvPr>
          <p:cNvSpPr txBox="1"/>
          <p:nvPr/>
        </p:nvSpPr>
        <p:spPr>
          <a:xfrm>
            <a:off x="5451178" y="3079453"/>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R</a:t>
            </a:r>
          </a:p>
        </p:txBody>
      </p:sp>
      <p:sp>
        <p:nvSpPr>
          <p:cNvPr id="21" name="Oval 20">
            <a:extLst>
              <a:ext uri="{FF2B5EF4-FFF2-40B4-BE49-F238E27FC236}">
                <a16:creationId xmlns:a16="http://schemas.microsoft.com/office/drawing/2014/main" id="{5BCCF67D-EBB6-F244-8200-E72A61637BD5}"/>
              </a:ext>
            </a:extLst>
          </p:cNvPr>
          <p:cNvSpPr/>
          <p:nvPr/>
        </p:nvSpPr>
        <p:spPr>
          <a:xfrm>
            <a:off x="4093850" y="3632374"/>
            <a:ext cx="421131" cy="421131"/>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 name="TextBox 21">
            <a:extLst>
              <a:ext uri="{FF2B5EF4-FFF2-40B4-BE49-F238E27FC236}">
                <a16:creationId xmlns:a16="http://schemas.microsoft.com/office/drawing/2014/main" id="{257556FB-1AA8-B04B-9ED7-40DE6DAD3610}"/>
              </a:ext>
            </a:extLst>
          </p:cNvPr>
          <p:cNvSpPr txBox="1"/>
          <p:nvPr/>
        </p:nvSpPr>
        <p:spPr>
          <a:xfrm>
            <a:off x="4156761" y="3665968"/>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R</a:t>
            </a:r>
          </a:p>
        </p:txBody>
      </p:sp>
      <p:sp>
        <p:nvSpPr>
          <p:cNvPr id="24" name="Oval 23">
            <a:extLst>
              <a:ext uri="{FF2B5EF4-FFF2-40B4-BE49-F238E27FC236}">
                <a16:creationId xmlns:a16="http://schemas.microsoft.com/office/drawing/2014/main" id="{5BB7E6A1-7B07-0541-B4CE-28CA6B5B2A3F}"/>
              </a:ext>
            </a:extLst>
          </p:cNvPr>
          <p:cNvSpPr/>
          <p:nvPr/>
        </p:nvSpPr>
        <p:spPr>
          <a:xfrm>
            <a:off x="6685030" y="4218888"/>
            <a:ext cx="421131" cy="421131"/>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 name="TextBox 24">
            <a:extLst>
              <a:ext uri="{FF2B5EF4-FFF2-40B4-BE49-F238E27FC236}">
                <a16:creationId xmlns:a16="http://schemas.microsoft.com/office/drawing/2014/main" id="{E881CEE3-A8F5-4D4A-AA48-DCB2A6FB9FFA}"/>
              </a:ext>
            </a:extLst>
          </p:cNvPr>
          <p:cNvSpPr txBox="1"/>
          <p:nvPr/>
        </p:nvSpPr>
        <p:spPr>
          <a:xfrm>
            <a:off x="6747941" y="4252482"/>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R</a:t>
            </a:r>
          </a:p>
        </p:txBody>
      </p:sp>
      <p:sp>
        <p:nvSpPr>
          <p:cNvPr id="27" name="Oval 26">
            <a:extLst>
              <a:ext uri="{FF2B5EF4-FFF2-40B4-BE49-F238E27FC236}">
                <a16:creationId xmlns:a16="http://schemas.microsoft.com/office/drawing/2014/main" id="{348F3664-6818-8746-899D-A87DF8D9680D}"/>
              </a:ext>
            </a:extLst>
          </p:cNvPr>
          <p:cNvSpPr/>
          <p:nvPr/>
        </p:nvSpPr>
        <p:spPr>
          <a:xfrm>
            <a:off x="6685030" y="4805403"/>
            <a:ext cx="421131" cy="421131"/>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 name="TextBox 27">
            <a:extLst>
              <a:ext uri="{FF2B5EF4-FFF2-40B4-BE49-F238E27FC236}">
                <a16:creationId xmlns:a16="http://schemas.microsoft.com/office/drawing/2014/main" id="{0B294F8B-A935-F74C-90EC-CE34C23830F8}"/>
              </a:ext>
            </a:extLst>
          </p:cNvPr>
          <p:cNvSpPr txBox="1"/>
          <p:nvPr/>
        </p:nvSpPr>
        <p:spPr>
          <a:xfrm>
            <a:off x="6747941" y="4838997"/>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R</a:t>
            </a:r>
          </a:p>
        </p:txBody>
      </p:sp>
      <p:sp>
        <p:nvSpPr>
          <p:cNvPr id="30" name="Oval 29">
            <a:extLst>
              <a:ext uri="{FF2B5EF4-FFF2-40B4-BE49-F238E27FC236}">
                <a16:creationId xmlns:a16="http://schemas.microsoft.com/office/drawing/2014/main" id="{8B6124DC-81FF-884D-BD62-8BED035D95E8}"/>
              </a:ext>
            </a:extLst>
          </p:cNvPr>
          <p:cNvSpPr/>
          <p:nvPr/>
        </p:nvSpPr>
        <p:spPr>
          <a:xfrm>
            <a:off x="6685030" y="5391918"/>
            <a:ext cx="421131" cy="421131"/>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1" name="TextBox 30">
            <a:extLst>
              <a:ext uri="{FF2B5EF4-FFF2-40B4-BE49-F238E27FC236}">
                <a16:creationId xmlns:a16="http://schemas.microsoft.com/office/drawing/2014/main" id="{59332DBB-D24E-5443-B89A-722C82EC45FD}"/>
              </a:ext>
            </a:extLst>
          </p:cNvPr>
          <p:cNvSpPr txBox="1"/>
          <p:nvPr/>
        </p:nvSpPr>
        <p:spPr>
          <a:xfrm>
            <a:off x="6747941" y="5425512"/>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R</a:t>
            </a:r>
          </a:p>
        </p:txBody>
      </p:sp>
      <p:sp>
        <p:nvSpPr>
          <p:cNvPr id="33" name="Oval 32">
            <a:extLst>
              <a:ext uri="{FF2B5EF4-FFF2-40B4-BE49-F238E27FC236}">
                <a16:creationId xmlns:a16="http://schemas.microsoft.com/office/drawing/2014/main" id="{D15C46F2-7942-5942-89DA-59A6033F831C}"/>
              </a:ext>
            </a:extLst>
          </p:cNvPr>
          <p:cNvSpPr/>
          <p:nvPr/>
        </p:nvSpPr>
        <p:spPr>
          <a:xfrm>
            <a:off x="2796933" y="5978432"/>
            <a:ext cx="421131" cy="421131"/>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 name="TextBox 33">
            <a:extLst>
              <a:ext uri="{FF2B5EF4-FFF2-40B4-BE49-F238E27FC236}">
                <a16:creationId xmlns:a16="http://schemas.microsoft.com/office/drawing/2014/main" id="{377C89CB-DF55-B840-A6F9-3A68C0BFFAE8}"/>
              </a:ext>
            </a:extLst>
          </p:cNvPr>
          <p:cNvSpPr txBox="1"/>
          <p:nvPr/>
        </p:nvSpPr>
        <p:spPr>
          <a:xfrm>
            <a:off x="2859844" y="6012026"/>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R</a:t>
            </a:r>
          </a:p>
        </p:txBody>
      </p:sp>
      <p:sp>
        <p:nvSpPr>
          <p:cNvPr id="36" name="Oval 35">
            <a:extLst>
              <a:ext uri="{FF2B5EF4-FFF2-40B4-BE49-F238E27FC236}">
                <a16:creationId xmlns:a16="http://schemas.microsoft.com/office/drawing/2014/main" id="{D54DD9E3-F21E-D04F-BADC-C1859FD9BB6F}"/>
              </a:ext>
            </a:extLst>
          </p:cNvPr>
          <p:cNvSpPr/>
          <p:nvPr/>
        </p:nvSpPr>
        <p:spPr>
          <a:xfrm>
            <a:off x="2796933" y="3045859"/>
            <a:ext cx="421131" cy="421131"/>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7" name="TextBox 36">
            <a:extLst>
              <a:ext uri="{FF2B5EF4-FFF2-40B4-BE49-F238E27FC236}">
                <a16:creationId xmlns:a16="http://schemas.microsoft.com/office/drawing/2014/main" id="{22312682-F022-4F4D-BF9C-6CAED303CC7D}"/>
              </a:ext>
            </a:extLst>
          </p:cNvPr>
          <p:cNvSpPr txBox="1"/>
          <p:nvPr/>
        </p:nvSpPr>
        <p:spPr>
          <a:xfrm>
            <a:off x="2859844" y="3079453"/>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A</a:t>
            </a:r>
          </a:p>
        </p:txBody>
      </p:sp>
      <p:sp>
        <p:nvSpPr>
          <p:cNvPr id="39" name="Oval 38">
            <a:extLst>
              <a:ext uri="{FF2B5EF4-FFF2-40B4-BE49-F238E27FC236}">
                <a16:creationId xmlns:a16="http://schemas.microsoft.com/office/drawing/2014/main" id="{3CCF4090-D37B-5B45-9BC5-FA0DDDA6B96A}"/>
              </a:ext>
            </a:extLst>
          </p:cNvPr>
          <p:cNvSpPr/>
          <p:nvPr/>
        </p:nvSpPr>
        <p:spPr>
          <a:xfrm>
            <a:off x="5388267" y="5391918"/>
            <a:ext cx="421131" cy="421131"/>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0" name="TextBox 39">
            <a:extLst>
              <a:ext uri="{FF2B5EF4-FFF2-40B4-BE49-F238E27FC236}">
                <a16:creationId xmlns:a16="http://schemas.microsoft.com/office/drawing/2014/main" id="{5BA6E9A8-36D0-5945-A809-0CC4CA30EA42}"/>
              </a:ext>
            </a:extLst>
          </p:cNvPr>
          <p:cNvSpPr txBox="1"/>
          <p:nvPr/>
        </p:nvSpPr>
        <p:spPr>
          <a:xfrm>
            <a:off x="5451178" y="5425512"/>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A</a:t>
            </a:r>
          </a:p>
        </p:txBody>
      </p:sp>
      <p:sp>
        <p:nvSpPr>
          <p:cNvPr id="42" name="Oval 41">
            <a:extLst>
              <a:ext uri="{FF2B5EF4-FFF2-40B4-BE49-F238E27FC236}">
                <a16:creationId xmlns:a16="http://schemas.microsoft.com/office/drawing/2014/main" id="{E1D9E3CA-EFE5-2345-B94A-C607A7E7F162}"/>
              </a:ext>
            </a:extLst>
          </p:cNvPr>
          <p:cNvSpPr/>
          <p:nvPr/>
        </p:nvSpPr>
        <p:spPr>
          <a:xfrm>
            <a:off x="7982167" y="4802946"/>
            <a:ext cx="421131" cy="421131"/>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3" name="TextBox 42">
            <a:extLst>
              <a:ext uri="{FF2B5EF4-FFF2-40B4-BE49-F238E27FC236}">
                <a16:creationId xmlns:a16="http://schemas.microsoft.com/office/drawing/2014/main" id="{E3FDAABE-8790-CF4A-BE6B-8B2C09AE5D41}"/>
              </a:ext>
            </a:extLst>
          </p:cNvPr>
          <p:cNvSpPr txBox="1"/>
          <p:nvPr/>
        </p:nvSpPr>
        <p:spPr>
          <a:xfrm>
            <a:off x="8045078" y="4836540"/>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A</a:t>
            </a:r>
          </a:p>
        </p:txBody>
      </p:sp>
      <p:sp>
        <p:nvSpPr>
          <p:cNvPr id="45" name="Oval 44">
            <a:extLst>
              <a:ext uri="{FF2B5EF4-FFF2-40B4-BE49-F238E27FC236}">
                <a16:creationId xmlns:a16="http://schemas.microsoft.com/office/drawing/2014/main" id="{1F3DFF0D-B8C0-C844-BFF9-ACA29C9E8CF2}"/>
              </a:ext>
            </a:extLst>
          </p:cNvPr>
          <p:cNvSpPr/>
          <p:nvPr/>
        </p:nvSpPr>
        <p:spPr>
          <a:xfrm>
            <a:off x="9275712" y="4218887"/>
            <a:ext cx="421131" cy="421131"/>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6" name="TextBox 45">
            <a:extLst>
              <a:ext uri="{FF2B5EF4-FFF2-40B4-BE49-F238E27FC236}">
                <a16:creationId xmlns:a16="http://schemas.microsoft.com/office/drawing/2014/main" id="{E14E791B-6E44-394B-805D-A0C1739F0AA7}"/>
              </a:ext>
            </a:extLst>
          </p:cNvPr>
          <p:cNvSpPr txBox="1"/>
          <p:nvPr/>
        </p:nvSpPr>
        <p:spPr>
          <a:xfrm>
            <a:off x="9338623" y="4252481"/>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A</a:t>
            </a:r>
          </a:p>
        </p:txBody>
      </p:sp>
      <p:sp>
        <p:nvSpPr>
          <p:cNvPr id="48" name="Oval 47">
            <a:extLst>
              <a:ext uri="{FF2B5EF4-FFF2-40B4-BE49-F238E27FC236}">
                <a16:creationId xmlns:a16="http://schemas.microsoft.com/office/drawing/2014/main" id="{80CE96A4-9F5E-524D-9AD5-4B1B413E9433}"/>
              </a:ext>
            </a:extLst>
          </p:cNvPr>
          <p:cNvSpPr/>
          <p:nvPr/>
        </p:nvSpPr>
        <p:spPr>
          <a:xfrm>
            <a:off x="10571527" y="3632374"/>
            <a:ext cx="421131" cy="421131"/>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9" name="TextBox 48">
            <a:extLst>
              <a:ext uri="{FF2B5EF4-FFF2-40B4-BE49-F238E27FC236}">
                <a16:creationId xmlns:a16="http://schemas.microsoft.com/office/drawing/2014/main" id="{AA463345-CD05-0941-A42F-1677CEA42FA9}"/>
              </a:ext>
            </a:extLst>
          </p:cNvPr>
          <p:cNvSpPr txBox="1"/>
          <p:nvPr/>
        </p:nvSpPr>
        <p:spPr>
          <a:xfrm>
            <a:off x="10634438" y="3665968"/>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A</a:t>
            </a:r>
          </a:p>
        </p:txBody>
      </p:sp>
      <p:sp>
        <p:nvSpPr>
          <p:cNvPr id="51" name="Oval 50">
            <a:extLst>
              <a:ext uri="{FF2B5EF4-FFF2-40B4-BE49-F238E27FC236}">
                <a16:creationId xmlns:a16="http://schemas.microsoft.com/office/drawing/2014/main" id="{F5F19193-6454-ED45-A84E-5C9FA7742270}"/>
              </a:ext>
            </a:extLst>
          </p:cNvPr>
          <p:cNvSpPr/>
          <p:nvPr/>
        </p:nvSpPr>
        <p:spPr>
          <a:xfrm>
            <a:off x="4093850" y="5391917"/>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 name="TextBox 51">
            <a:extLst>
              <a:ext uri="{FF2B5EF4-FFF2-40B4-BE49-F238E27FC236}">
                <a16:creationId xmlns:a16="http://schemas.microsoft.com/office/drawing/2014/main" id="{899B732C-D5E3-D147-ADA4-DCFC31C5EBC2}"/>
              </a:ext>
            </a:extLst>
          </p:cNvPr>
          <p:cNvSpPr txBox="1"/>
          <p:nvPr/>
        </p:nvSpPr>
        <p:spPr>
          <a:xfrm>
            <a:off x="4156761" y="5425511"/>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54" name="Oval 53">
            <a:extLst>
              <a:ext uri="{FF2B5EF4-FFF2-40B4-BE49-F238E27FC236}">
                <a16:creationId xmlns:a16="http://schemas.microsoft.com/office/drawing/2014/main" id="{02CD99EE-3D87-4C43-9001-7258B3515A79}"/>
              </a:ext>
            </a:extLst>
          </p:cNvPr>
          <p:cNvSpPr/>
          <p:nvPr/>
        </p:nvSpPr>
        <p:spPr>
          <a:xfrm>
            <a:off x="4093850" y="4802945"/>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5" name="TextBox 54">
            <a:extLst>
              <a:ext uri="{FF2B5EF4-FFF2-40B4-BE49-F238E27FC236}">
                <a16:creationId xmlns:a16="http://schemas.microsoft.com/office/drawing/2014/main" id="{7E09A572-27B9-984B-9CAA-FADD42E8D38D}"/>
              </a:ext>
            </a:extLst>
          </p:cNvPr>
          <p:cNvSpPr txBox="1"/>
          <p:nvPr/>
        </p:nvSpPr>
        <p:spPr>
          <a:xfrm>
            <a:off x="4156761" y="4836539"/>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57" name="Oval 56">
            <a:extLst>
              <a:ext uri="{FF2B5EF4-FFF2-40B4-BE49-F238E27FC236}">
                <a16:creationId xmlns:a16="http://schemas.microsoft.com/office/drawing/2014/main" id="{370D9329-745C-3E44-BDCE-B968AF9D70BC}"/>
              </a:ext>
            </a:extLst>
          </p:cNvPr>
          <p:cNvSpPr/>
          <p:nvPr/>
        </p:nvSpPr>
        <p:spPr>
          <a:xfrm>
            <a:off x="4093850" y="4218886"/>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8" name="TextBox 57">
            <a:extLst>
              <a:ext uri="{FF2B5EF4-FFF2-40B4-BE49-F238E27FC236}">
                <a16:creationId xmlns:a16="http://schemas.microsoft.com/office/drawing/2014/main" id="{9E842BF3-F87C-BF47-A152-6AF19602FD09}"/>
              </a:ext>
            </a:extLst>
          </p:cNvPr>
          <p:cNvSpPr txBox="1"/>
          <p:nvPr/>
        </p:nvSpPr>
        <p:spPr>
          <a:xfrm>
            <a:off x="4156761" y="4252480"/>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60" name="Oval 59">
            <a:extLst>
              <a:ext uri="{FF2B5EF4-FFF2-40B4-BE49-F238E27FC236}">
                <a16:creationId xmlns:a16="http://schemas.microsoft.com/office/drawing/2014/main" id="{C927C244-9298-1D4F-B70C-91642D29F936}"/>
              </a:ext>
            </a:extLst>
          </p:cNvPr>
          <p:cNvSpPr/>
          <p:nvPr/>
        </p:nvSpPr>
        <p:spPr>
          <a:xfrm>
            <a:off x="4093850" y="5980935"/>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1" name="TextBox 60">
            <a:extLst>
              <a:ext uri="{FF2B5EF4-FFF2-40B4-BE49-F238E27FC236}">
                <a16:creationId xmlns:a16="http://schemas.microsoft.com/office/drawing/2014/main" id="{E42B0AF5-C0AD-5D45-ABE0-75D86252C4CC}"/>
              </a:ext>
            </a:extLst>
          </p:cNvPr>
          <p:cNvSpPr txBox="1"/>
          <p:nvPr/>
        </p:nvSpPr>
        <p:spPr>
          <a:xfrm>
            <a:off x="4156761" y="6014529"/>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63" name="Oval 62">
            <a:extLst>
              <a:ext uri="{FF2B5EF4-FFF2-40B4-BE49-F238E27FC236}">
                <a16:creationId xmlns:a16="http://schemas.microsoft.com/office/drawing/2014/main" id="{DC14B423-F84A-734D-AECE-6893775BBD56}"/>
              </a:ext>
            </a:extLst>
          </p:cNvPr>
          <p:cNvSpPr/>
          <p:nvPr/>
        </p:nvSpPr>
        <p:spPr>
          <a:xfrm>
            <a:off x="6685030" y="5980935"/>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4" name="TextBox 63">
            <a:extLst>
              <a:ext uri="{FF2B5EF4-FFF2-40B4-BE49-F238E27FC236}">
                <a16:creationId xmlns:a16="http://schemas.microsoft.com/office/drawing/2014/main" id="{66451638-04F9-E841-AB7E-FF2E151ABC3C}"/>
              </a:ext>
            </a:extLst>
          </p:cNvPr>
          <p:cNvSpPr txBox="1"/>
          <p:nvPr/>
        </p:nvSpPr>
        <p:spPr>
          <a:xfrm>
            <a:off x="6747941" y="6014529"/>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66" name="Oval 65">
            <a:extLst>
              <a:ext uri="{FF2B5EF4-FFF2-40B4-BE49-F238E27FC236}">
                <a16:creationId xmlns:a16="http://schemas.microsoft.com/office/drawing/2014/main" id="{0548443C-C3FD-AF43-86DA-1190EC888750}"/>
              </a:ext>
            </a:extLst>
          </p:cNvPr>
          <p:cNvSpPr/>
          <p:nvPr/>
        </p:nvSpPr>
        <p:spPr>
          <a:xfrm>
            <a:off x="9275712" y="2459343"/>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7" name="TextBox 66">
            <a:extLst>
              <a:ext uri="{FF2B5EF4-FFF2-40B4-BE49-F238E27FC236}">
                <a16:creationId xmlns:a16="http://schemas.microsoft.com/office/drawing/2014/main" id="{5F1FC2D0-826D-E647-8FAF-6CD7E581BC1A}"/>
              </a:ext>
            </a:extLst>
          </p:cNvPr>
          <p:cNvSpPr txBox="1"/>
          <p:nvPr/>
        </p:nvSpPr>
        <p:spPr>
          <a:xfrm>
            <a:off x="9338623" y="2492937"/>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69" name="Oval 68">
            <a:extLst>
              <a:ext uri="{FF2B5EF4-FFF2-40B4-BE49-F238E27FC236}">
                <a16:creationId xmlns:a16="http://schemas.microsoft.com/office/drawing/2014/main" id="{5BCDDCA0-507B-A24D-8EE4-C26E330DBD47}"/>
              </a:ext>
            </a:extLst>
          </p:cNvPr>
          <p:cNvSpPr/>
          <p:nvPr/>
        </p:nvSpPr>
        <p:spPr>
          <a:xfrm>
            <a:off x="7982167" y="2459344"/>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0" name="TextBox 69">
            <a:extLst>
              <a:ext uri="{FF2B5EF4-FFF2-40B4-BE49-F238E27FC236}">
                <a16:creationId xmlns:a16="http://schemas.microsoft.com/office/drawing/2014/main" id="{122BA337-F5B0-434C-B7BD-F82C379FBC2A}"/>
              </a:ext>
            </a:extLst>
          </p:cNvPr>
          <p:cNvSpPr txBox="1"/>
          <p:nvPr/>
        </p:nvSpPr>
        <p:spPr>
          <a:xfrm>
            <a:off x="8045078" y="2492938"/>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72" name="Oval 71">
            <a:extLst>
              <a:ext uri="{FF2B5EF4-FFF2-40B4-BE49-F238E27FC236}">
                <a16:creationId xmlns:a16="http://schemas.microsoft.com/office/drawing/2014/main" id="{2B1A5EB7-9F7F-2A47-87A0-A16FB847E954}"/>
              </a:ext>
            </a:extLst>
          </p:cNvPr>
          <p:cNvSpPr/>
          <p:nvPr/>
        </p:nvSpPr>
        <p:spPr>
          <a:xfrm>
            <a:off x="7982167" y="3632374"/>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3" name="TextBox 72">
            <a:extLst>
              <a:ext uri="{FF2B5EF4-FFF2-40B4-BE49-F238E27FC236}">
                <a16:creationId xmlns:a16="http://schemas.microsoft.com/office/drawing/2014/main" id="{67883C83-C100-1D4B-80D0-865B4038B42F}"/>
              </a:ext>
            </a:extLst>
          </p:cNvPr>
          <p:cNvSpPr txBox="1"/>
          <p:nvPr/>
        </p:nvSpPr>
        <p:spPr>
          <a:xfrm>
            <a:off x="8045078" y="3665968"/>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75" name="Oval 74">
            <a:extLst>
              <a:ext uri="{FF2B5EF4-FFF2-40B4-BE49-F238E27FC236}">
                <a16:creationId xmlns:a16="http://schemas.microsoft.com/office/drawing/2014/main" id="{3DDD48AC-1227-A249-8D6A-1D7712EB85D4}"/>
              </a:ext>
            </a:extLst>
          </p:cNvPr>
          <p:cNvSpPr/>
          <p:nvPr/>
        </p:nvSpPr>
        <p:spPr>
          <a:xfrm>
            <a:off x="10571527" y="4802944"/>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6" name="TextBox 75">
            <a:extLst>
              <a:ext uri="{FF2B5EF4-FFF2-40B4-BE49-F238E27FC236}">
                <a16:creationId xmlns:a16="http://schemas.microsoft.com/office/drawing/2014/main" id="{9E8AFEDE-C813-F84D-B80D-57D00B26ABE1}"/>
              </a:ext>
            </a:extLst>
          </p:cNvPr>
          <p:cNvSpPr txBox="1"/>
          <p:nvPr/>
        </p:nvSpPr>
        <p:spPr>
          <a:xfrm>
            <a:off x="10634438" y="4836538"/>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78" name="Oval 77">
            <a:extLst>
              <a:ext uri="{FF2B5EF4-FFF2-40B4-BE49-F238E27FC236}">
                <a16:creationId xmlns:a16="http://schemas.microsoft.com/office/drawing/2014/main" id="{02DEB6F5-879B-B843-8BBE-B8F879F6C785}"/>
              </a:ext>
            </a:extLst>
          </p:cNvPr>
          <p:cNvSpPr/>
          <p:nvPr/>
        </p:nvSpPr>
        <p:spPr>
          <a:xfrm>
            <a:off x="10571527" y="3045859"/>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9" name="TextBox 78">
            <a:extLst>
              <a:ext uri="{FF2B5EF4-FFF2-40B4-BE49-F238E27FC236}">
                <a16:creationId xmlns:a16="http://schemas.microsoft.com/office/drawing/2014/main" id="{D58AD609-7994-2346-B502-F93480808CC0}"/>
              </a:ext>
            </a:extLst>
          </p:cNvPr>
          <p:cNvSpPr txBox="1"/>
          <p:nvPr/>
        </p:nvSpPr>
        <p:spPr>
          <a:xfrm>
            <a:off x="10634438" y="3079453"/>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81" name="Oval 80">
            <a:extLst>
              <a:ext uri="{FF2B5EF4-FFF2-40B4-BE49-F238E27FC236}">
                <a16:creationId xmlns:a16="http://schemas.microsoft.com/office/drawing/2014/main" id="{0132CEDC-CF2A-E44D-8927-487EAE2AC90F}"/>
              </a:ext>
            </a:extLst>
          </p:cNvPr>
          <p:cNvSpPr/>
          <p:nvPr/>
        </p:nvSpPr>
        <p:spPr>
          <a:xfrm>
            <a:off x="10571527" y="5978432"/>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2" name="TextBox 81">
            <a:extLst>
              <a:ext uri="{FF2B5EF4-FFF2-40B4-BE49-F238E27FC236}">
                <a16:creationId xmlns:a16="http://schemas.microsoft.com/office/drawing/2014/main" id="{18D08772-BB4C-DB41-A4BA-D495BE780D52}"/>
              </a:ext>
            </a:extLst>
          </p:cNvPr>
          <p:cNvSpPr txBox="1"/>
          <p:nvPr/>
        </p:nvSpPr>
        <p:spPr>
          <a:xfrm>
            <a:off x="10634438" y="6012026"/>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84" name="Oval 83">
            <a:extLst>
              <a:ext uri="{FF2B5EF4-FFF2-40B4-BE49-F238E27FC236}">
                <a16:creationId xmlns:a16="http://schemas.microsoft.com/office/drawing/2014/main" id="{272E3172-A39E-4A41-8BCB-6D669BEFBE3C}"/>
              </a:ext>
            </a:extLst>
          </p:cNvPr>
          <p:cNvSpPr/>
          <p:nvPr/>
        </p:nvSpPr>
        <p:spPr>
          <a:xfrm>
            <a:off x="9275712" y="5392376"/>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5" name="TextBox 84">
            <a:extLst>
              <a:ext uri="{FF2B5EF4-FFF2-40B4-BE49-F238E27FC236}">
                <a16:creationId xmlns:a16="http://schemas.microsoft.com/office/drawing/2014/main" id="{0CA218C3-5A3D-034B-A8F8-C54254C4B604}"/>
              </a:ext>
            </a:extLst>
          </p:cNvPr>
          <p:cNvSpPr txBox="1"/>
          <p:nvPr/>
        </p:nvSpPr>
        <p:spPr>
          <a:xfrm>
            <a:off x="9338623" y="5425970"/>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87" name="Oval 86">
            <a:extLst>
              <a:ext uri="{FF2B5EF4-FFF2-40B4-BE49-F238E27FC236}">
                <a16:creationId xmlns:a16="http://schemas.microsoft.com/office/drawing/2014/main" id="{9EBBD186-5883-A941-80E9-FFA7EFFFE528}"/>
              </a:ext>
            </a:extLst>
          </p:cNvPr>
          <p:cNvSpPr/>
          <p:nvPr/>
        </p:nvSpPr>
        <p:spPr>
          <a:xfrm>
            <a:off x="2796933" y="4218886"/>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8" name="TextBox 87">
            <a:extLst>
              <a:ext uri="{FF2B5EF4-FFF2-40B4-BE49-F238E27FC236}">
                <a16:creationId xmlns:a16="http://schemas.microsoft.com/office/drawing/2014/main" id="{87EE213F-1C80-9545-885C-142F50D21B27}"/>
              </a:ext>
            </a:extLst>
          </p:cNvPr>
          <p:cNvSpPr txBox="1"/>
          <p:nvPr/>
        </p:nvSpPr>
        <p:spPr>
          <a:xfrm>
            <a:off x="2859844" y="4252480"/>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90" name="Oval 89">
            <a:extLst>
              <a:ext uri="{FF2B5EF4-FFF2-40B4-BE49-F238E27FC236}">
                <a16:creationId xmlns:a16="http://schemas.microsoft.com/office/drawing/2014/main" id="{31E58848-8DA2-2D4E-B284-B8E12D03F4A9}"/>
              </a:ext>
            </a:extLst>
          </p:cNvPr>
          <p:cNvSpPr/>
          <p:nvPr/>
        </p:nvSpPr>
        <p:spPr>
          <a:xfrm>
            <a:off x="2796933" y="4802943"/>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1" name="TextBox 90">
            <a:extLst>
              <a:ext uri="{FF2B5EF4-FFF2-40B4-BE49-F238E27FC236}">
                <a16:creationId xmlns:a16="http://schemas.microsoft.com/office/drawing/2014/main" id="{656061CE-6C39-4F4D-B8A6-2E0FA493F3D0}"/>
              </a:ext>
            </a:extLst>
          </p:cNvPr>
          <p:cNvSpPr txBox="1"/>
          <p:nvPr/>
        </p:nvSpPr>
        <p:spPr>
          <a:xfrm>
            <a:off x="2859844" y="4836537"/>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93" name="Oval 92">
            <a:extLst>
              <a:ext uri="{FF2B5EF4-FFF2-40B4-BE49-F238E27FC236}">
                <a16:creationId xmlns:a16="http://schemas.microsoft.com/office/drawing/2014/main" id="{E2039EA4-E9AD-594F-9F21-A5B3D598AB82}"/>
              </a:ext>
            </a:extLst>
          </p:cNvPr>
          <p:cNvSpPr/>
          <p:nvPr/>
        </p:nvSpPr>
        <p:spPr>
          <a:xfrm>
            <a:off x="5388267" y="3632374"/>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4" name="TextBox 93">
            <a:extLst>
              <a:ext uri="{FF2B5EF4-FFF2-40B4-BE49-F238E27FC236}">
                <a16:creationId xmlns:a16="http://schemas.microsoft.com/office/drawing/2014/main" id="{9702F127-C733-164C-B5C5-C96A287D75D1}"/>
              </a:ext>
            </a:extLst>
          </p:cNvPr>
          <p:cNvSpPr txBox="1"/>
          <p:nvPr/>
        </p:nvSpPr>
        <p:spPr>
          <a:xfrm>
            <a:off x="5451178" y="3665968"/>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96" name="Oval 95">
            <a:extLst>
              <a:ext uri="{FF2B5EF4-FFF2-40B4-BE49-F238E27FC236}">
                <a16:creationId xmlns:a16="http://schemas.microsoft.com/office/drawing/2014/main" id="{D7F77176-1DF2-7F45-A672-904A0581BD25}"/>
              </a:ext>
            </a:extLst>
          </p:cNvPr>
          <p:cNvSpPr/>
          <p:nvPr/>
        </p:nvSpPr>
        <p:spPr>
          <a:xfrm>
            <a:off x="5388267" y="4218886"/>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7" name="TextBox 96">
            <a:extLst>
              <a:ext uri="{FF2B5EF4-FFF2-40B4-BE49-F238E27FC236}">
                <a16:creationId xmlns:a16="http://schemas.microsoft.com/office/drawing/2014/main" id="{A1040C76-FC28-1743-AAC5-974D8486558D}"/>
              </a:ext>
            </a:extLst>
          </p:cNvPr>
          <p:cNvSpPr txBox="1"/>
          <p:nvPr/>
        </p:nvSpPr>
        <p:spPr>
          <a:xfrm>
            <a:off x="5451178" y="4252480"/>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99" name="Oval 98">
            <a:extLst>
              <a:ext uri="{FF2B5EF4-FFF2-40B4-BE49-F238E27FC236}">
                <a16:creationId xmlns:a16="http://schemas.microsoft.com/office/drawing/2014/main" id="{96E4E1D9-979B-BD4B-8893-B934F5F35841}"/>
              </a:ext>
            </a:extLst>
          </p:cNvPr>
          <p:cNvSpPr/>
          <p:nvPr/>
        </p:nvSpPr>
        <p:spPr>
          <a:xfrm>
            <a:off x="5388267" y="4802943"/>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0" name="TextBox 99">
            <a:extLst>
              <a:ext uri="{FF2B5EF4-FFF2-40B4-BE49-F238E27FC236}">
                <a16:creationId xmlns:a16="http://schemas.microsoft.com/office/drawing/2014/main" id="{0B4E2E77-BE1D-2942-98A9-44F8EE1E13B4}"/>
              </a:ext>
            </a:extLst>
          </p:cNvPr>
          <p:cNvSpPr txBox="1"/>
          <p:nvPr/>
        </p:nvSpPr>
        <p:spPr>
          <a:xfrm>
            <a:off x="5451178" y="4836537"/>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02" name="Oval 101">
            <a:extLst>
              <a:ext uri="{FF2B5EF4-FFF2-40B4-BE49-F238E27FC236}">
                <a16:creationId xmlns:a16="http://schemas.microsoft.com/office/drawing/2014/main" id="{0F7B89D2-C6A2-7247-AE3B-729154BC9442}"/>
              </a:ext>
            </a:extLst>
          </p:cNvPr>
          <p:cNvSpPr/>
          <p:nvPr/>
        </p:nvSpPr>
        <p:spPr>
          <a:xfrm>
            <a:off x="6685030" y="2458873"/>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3" name="TextBox 102">
            <a:extLst>
              <a:ext uri="{FF2B5EF4-FFF2-40B4-BE49-F238E27FC236}">
                <a16:creationId xmlns:a16="http://schemas.microsoft.com/office/drawing/2014/main" id="{3D55A0A8-9E16-6543-A7FB-6949F52561E9}"/>
              </a:ext>
            </a:extLst>
          </p:cNvPr>
          <p:cNvSpPr txBox="1"/>
          <p:nvPr/>
        </p:nvSpPr>
        <p:spPr>
          <a:xfrm>
            <a:off x="6747941" y="2492467"/>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05" name="Oval 104">
            <a:extLst>
              <a:ext uri="{FF2B5EF4-FFF2-40B4-BE49-F238E27FC236}">
                <a16:creationId xmlns:a16="http://schemas.microsoft.com/office/drawing/2014/main" id="{538DDF84-4BAF-CF47-89F0-C5AE58C2212B}"/>
              </a:ext>
            </a:extLst>
          </p:cNvPr>
          <p:cNvSpPr/>
          <p:nvPr/>
        </p:nvSpPr>
        <p:spPr>
          <a:xfrm>
            <a:off x="6685030" y="3045386"/>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6" name="TextBox 105">
            <a:extLst>
              <a:ext uri="{FF2B5EF4-FFF2-40B4-BE49-F238E27FC236}">
                <a16:creationId xmlns:a16="http://schemas.microsoft.com/office/drawing/2014/main" id="{53CFB69B-C8EC-9746-93B5-CE0159204BDC}"/>
              </a:ext>
            </a:extLst>
          </p:cNvPr>
          <p:cNvSpPr txBox="1"/>
          <p:nvPr/>
        </p:nvSpPr>
        <p:spPr>
          <a:xfrm>
            <a:off x="6747941" y="3078980"/>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08" name="Oval 107">
            <a:extLst>
              <a:ext uri="{FF2B5EF4-FFF2-40B4-BE49-F238E27FC236}">
                <a16:creationId xmlns:a16="http://schemas.microsoft.com/office/drawing/2014/main" id="{9451F3D2-6B13-F14B-931B-781E3EC32F26}"/>
              </a:ext>
            </a:extLst>
          </p:cNvPr>
          <p:cNvSpPr/>
          <p:nvPr/>
        </p:nvSpPr>
        <p:spPr>
          <a:xfrm>
            <a:off x="6685030" y="3629443"/>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9" name="TextBox 108">
            <a:extLst>
              <a:ext uri="{FF2B5EF4-FFF2-40B4-BE49-F238E27FC236}">
                <a16:creationId xmlns:a16="http://schemas.microsoft.com/office/drawing/2014/main" id="{976EE6EA-775D-0742-8CA3-C8455AC0366B}"/>
              </a:ext>
            </a:extLst>
          </p:cNvPr>
          <p:cNvSpPr txBox="1"/>
          <p:nvPr/>
        </p:nvSpPr>
        <p:spPr>
          <a:xfrm>
            <a:off x="6747941" y="3663037"/>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11" name="Oval 110">
            <a:extLst>
              <a:ext uri="{FF2B5EF4-FFF2-40B4-BE49-F238E27FC236}">
                <a16:creationId xmlns:a16="http://schemas.microsoft.com/office/drawing/2014/main" id="{55B2BADF-2450-074F-A730-F33C942354A8}"/>
              </a:ext>
            </a:extLst>
          </p:cNvPr>
          <p:cNvSpPr/>
          <p:nvPr/>
        </p:nvSpPr>
        <p:spPr>
          <a:xfrm>
            <a:off x="4093850" y="2458873"/>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2" name="TextBox 111">
            <a:extLst>
              <a:ext uri="{FF2B5EF4-FFF2-40B4-BE49-F238E27FC236}">
                <a16:creationId xmlns:a16="http://schemas.microsoft.com/office/drawing/2014/main" id="{9BEC5767-15BB-414A-BDAA-EAFAAF5CF48F}"/>
              </a:ext>
            </a:extLst>
          </p:cNvPr>
          <p:cNvSpPr txBox="1"/>
          <p:nvPr/>
        </p:nvSpPr>
        <p:spPr>
          <a:xfrm>
            <a:off x="4156761" y="2492467"/>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14" name="Oval 113">
            <a:extLst>
              <a:ext uri="{FF2B5EF4-FFF2-40B4-BE49-F238E27FC236}">
                <a16:creationId xmlns:a16="http://schemas.microsoft.com/office/drawing/2014/main" id="{F37DCDAF-AF51-9640-9A6C-9BAB0E6EC51B}"/>
              </a:ext>
            </a:extLst>
          </p:cNvPr>
          <p:cNvSpPr/>
          <p:nvPr/>
        </p:nvSpPr>
        <p:spPr>
          <a:xfrm>
            <a:off x="4093850" y="3045386"/>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5" name="TextBox 114">
            <a:extLst>
              <a:ext uri="{FF2B5EF4-FFF2-40B4-BE49-F238E27FC236}">
                <a16:creationId xmlns:a16="http://schemas.microsoft.com/office/drawing/2014/main" id="{6D900D5C-14DF-0D4E-BE18-3867C6AAC4BA}"/>
              </a:ext>
            </a:extLst>
          </p:cNvPr>
          <p:cNvSpPr txBox="1"/>
          <p:nvPr/>
        </p:nvSpPr>
        <p:spPr>
          <a:xfrm>
            <a:off x="4156761" y="3078980"/>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17" name="Oval 116">
            <a:extLst>
              <a:ext uri="{FF2B5EF4-FFF2-40B4-BE49-F238E27FC236}">
                <a16:creationId xmlns:a16="http://schemas.microsoft.com/office/drawing/2014/main" id="{94CE3840-7081-9D44-A374-7C9871F3BAF9}"/>
              </a:ext>
            </a:extLst>
          </p:cNvPr>
          <p:cNvSpPr/>
          <p:nvPr/>
        </p:nvSpPr>
        <p:spPr>
          <a:xfrm>
            <a:off x="9273815" y="3048846"/>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8" name="TextBox 117">
            <a:extLst>
              <a:ext uri="{FF2B5EF4-FFF2-40B4-BE49-F238E27FC236}">
                <a16:creationId xmlns:a16="http://schemas.microsoft.com/office/drawing/2014/main" id="{14032C45-F35E-AB41-B540-61863D3849B2}"/>
              </a:ext>
            </a:extLst>
          </p:cNvPr>
          <p:cNvSpPr txBox="1"/>
          <p:nvPr/>
        </p:nvSpPr>
        <p:spPr>
          <a:xfrm>
            <a:off x="9336726" y="3082440"/>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20" name="Oval 119">
            <a:extLst>
              <a:ext uri="{FF2B5EF4-FFF2-40B4-BE49-F238E27FC236}">
                <a16:creationId xmlns:a16="http://schemas.microsoft.com/office/drawing/2014/main" id="{03DAA936-3E1D-9341-8001-546241BC94C1}"/>
              </a:ext>
            </a:extLst>
          </p:cNvPr>
          <p:cNvSpPr/>
          <p:nvPr/>
        </p:nvSpPr>
        <p:spPr>
          <a:xfrm>
            <a:off x="9273815" y="3635359"/>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1" name="TextBox 120">
            <a:extLst>
              <a:ext uri="{FF2B5EF4-FFF2-40B4-BE49-F238E27FC236}">
                <a16:creationId xmlns:a16="http://schemas.microsoft.com/office/drawing/2014/main" id="{6928010D-059A-CE4B-8E11-D99E2AC54E4D}"/>
              </a:ext>
            </a:extLst>
          </p:cNvPr>
          <p:cNvSpPr txBox="1"/>
          <p:nvPr/>
        </p:nvSpPr>
        <p:spPr>
          <a:xfrm>
            <a:off x="9336726" y="3668953"/>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23" name="Oval 122">
            <a:extLst>
              <a:ext uri="{FF2B5EF4-FFF2-40B4-BE49-F238E27FC236}">
                <a16:creationId xmlns:a16="http://schemas.microsoft.com/office/drawing/2014/main" id="{C8F6BB08-9826-3742-9C62-ADBE100ADF32}"/>
              </a:ext>
            </a:extLst>
          </p:cNvPr>
          <p:cNvSpPr/>
          <p:nvPr/>
        </p:nvSpPr>
        <p:spPr>
          <a:xfrm>
            <a:off x="5388113" y="5978432"/>
            <a:ext cx="421131" cy="421131"/>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4" name="TextBox 123">
            <a:extLst>
              <a:ext uri="{FF2B5EF4-FFF2-40B4-BE49-F238E27FC236}">
                <a16:creationId xmlns:a16="http://schemas.microsoft.com/office/drawing/2014/main" id="{50826966-9192-2F44-89B1-81AFEF838F07}"/>
              </a:ext>
            </a:extLst>
          </p:cNvPr>
          <p:cNvSpPr txBox="1"/>
          <p:nvPr/>
        </p:nvSpPr>
        <p:spPr>
          <a:xfrm>
            <a:off x="5451024" y="6012026"/>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C</a:t>
            </a:r>
          </a:p>
        </p:txBody>
      </p:sp>
      <p:sp>
        <p:nvSpPr>
          <p:cNvPr id="126" name="Oval 125">
            <a:extLst>
              <a:ext uri="{FF2B5EF4-FFF2-40B4-BE49-F238E27FC236}">
                <a16:creationId xmlns:a16="http://schemas.microsoft.com/office/drawing/2014/main" id="{E7ADEDA3-C6AC-AA45-AC1A-8FA667B50B3D}"/>
              </a:ext>
            </a:extLst>
          </p:cNvPr>
          <p:cNvSpPr/>
          <p:nvPr/>
        </p:nvSpPr>
        <p:spPr>
          <a:xfrm>
            <a:off x="7982167" y="5391917"/>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7" name="TextBox 126">
            <a:extLst>
              <a:ext uri="{FF2B5EF4-FFF2-40B4-BE49-F238E27FC236}">
                <a16:creationId xmlns:a16="http://schemas.microsoft.com/office/drawing/2014/main" id="{1E6A076A-ED0F-E747-A4F4-73C97D7EC8DC}"/>
              </a:ext>
            </a:extLst>
          </p:cNvPr>
          <p:cNvSpPr txBox="1"/>
          <p:nvPr/>
        </p:nvSpPr>
        <p:spPr>
          <a:xfrm>
            <a:off x="8045078" y="5425511"/>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29" name="Oval 128">
            <a:extLst>
              <a:ext uri="{FF2B5EF4-FFF2-40B4-BE49-F238E27FC236}">
                <a16:creationId xmlns:a16="http://schemas.microsoft.com/office/drawing/2014/main" id="{72845D75-A301-6347-9B9C-C8908F3A2A0B}"/>
              </a:ext>
            </a:extLst>
          </p:cNvPr>
          <p:cNvSpPr/>
          <p:nvPr/>
        </p:nvSpPr>
        <p:spPr>
          <a:xfrm>
            <a:off x="7982167" y="5978429"/>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0" name="TextBox 129">
            <a:extLst>
              <a:ext uri="{FF2B5EF4-FFF2-40B4-BE49-F238E27FC236}">
                <a16:creationId xmlns:a16="http://schemas.microsoft.com/office/drawing/2014/main" id="{5B68F537-CB45-CE4E-B998-57E83911007E}"/>
              </a:ext>
            </a:extLst>
          </p:cNvPr>
          <p:cNvSpPr txBox="1"/>
          <p:nvPr/>
        </p:nvSpPr>
        <p:spPr>
          <a:xfrm>
            <a:off x="8045078" y="6012023"/>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32" name="Oval 131">
            <a:extLst>
              <a:ext uri="{FF2B5EF4-FFF2-40B4-BE49-F238E27FC236}">
                <a16:creationId xmlns:a16="http://schemas.microsoft.com/office/drawing/2014/main" id="{4E87FE95-DA04-F747-B887-DB3DD8B73BFE}"/>
              </a:ext>
            </a:extLst>
          </p:cNvPr>
          <p:cNvSpPr/>
          <p:nvPr/>
        </p:nvSpPr>
        <p:spPr>
          <a:xfrm>
            <a:off x="7982167" y="4218885"/>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3" name="TextBox 132">
            <a:extLst>
              <a:ext uri="{FF2B5EF4-FFF2-40B4-BE49-F238E27FC236}">
                <a16:creationId xmlns:a16="http://schemas.microsoft.com/office/drawing/2014/main" id="{70AC1A13-20CE-E143-9C75-077568E91C1C}"/>
              </a:ext>
            </a:extLst>
          </p:cNvPr>
          <p:cNvSpPr txBox="1"/>
          <p:nvPr/>
        </p:nvSpPr>
        <p:spPr>
          <a:xfrm>
            <a:off x="8045078" y="4252479"/>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35" name="Oval 134">
            <a:extLst>
              <a:ext uri="{FF2B5EF4-FFF2-40B4-BE49-F238E27FC236}">
                <a16:creationId xmlns:a16="http://schemas.microsoft.com/office/drawing/2014/main" id="{344D2758-A5E0-9F46-ABE7-A9D1B4EB954B}"/>
              </a:ext>
            </a:extLst>
          </p:cNvPr>
          <p:cNvSpPr/>
          <p:nvPr/>
        </p:nvSpPr>
        <p:spPr>
          <a:xfrm>
            <a:off x="7982167" y="3044630"/>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6" name="TextBox 135">
            <a:extLst>
              <a:ext uri="{FF2B5EF4-FFF2-40B4-BE49-F238E27FC236}">
                <a16:creationId xmlns:a16="http://schemas.microsoft.com/office/drawing/2014/main" id="{78249032-AEC0-0E43-B413-D812D4C6D80F}"/>
              </a:ext>
            </a:extLst>
          </p:cNvPr>
          <p:cNvSpPr txBox="1"/>
          <p:nvPr/>
        </p:nvSpPr>
        <p:spPr>
          <a:xfrm>
            <a:off x="8045078" y="3078224"/>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38" name="Oval 137">
            <a:extLst>
              <a:ext uri="{FF2B5EF4-FFF2-40B4-BE49-F238E27FC236}">
                <a16:creationId xmlns:a16="http://schemas.microsoft.com/office/drawing/2014/main" id="{7D2ED93D-CFAB-9A4C-8AD7-7362519149FA}"/>
              </a:ext>
            </a:extLst>
          </p:cNvPr>
          <p:cNvSpPr/>
          <p:nvPr/>
        </p:nvSpPr>
        <p:spPr>
          <a:xfrm>
            <a:off x="9273815" y="5978429"/>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9" name="TextBox 138">
            <a:extLst>
              <a:ext uri="{FF2B5EF4-FFF2-40B4-BE49-F238E27FC236}">
                <a16:creationId xmlns:a16="http://schemas.microsoft.com/office/drawing/2014/main" id="{AF65F19C-FE67-9646-8C5E-49EB85C43BB2}"/>
              </a:ext>
            </a:extLst>
          </p:cNvPr>
          <p:cNvSpPr txBox="1"/>
          <p:nvPr/>
        </p:nvSpPr>
        <p:spPr>
          <a:xfrm>
            <a:off x="9336726" y="6012023"/>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41" name="Oval 140">
            <a:extLst>
              <a:ext uri="{FF2B5EF4-FFF2-40B4-BE49-F238E27FC236}">
                <a16:creationId xmlns:a16="http://schemas.microsoft.com/office/drawing/2014/main" id="{84AC6683-CA45-FD4B-AC34-61884BC0606C}"/>
              </a:ext>
            </a:extLst>
          </p:cNvPr>
          <p:cNvSpPr/>
          <p:nvPr/>
        </p:nvSpPr>
        <p:spPr>
          <a:xfrm>
            <a:off x="9273815" y="4804174"/>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2" name="TextBox 141">
            <a:extLst>
              <a:ext uri="{FF2B5EF4-FFF2-40B4-BE49-F238E27FC236}">
                <a16:creationId xmlns:a16="http://schemas.microsoft.com/office/drawing/2014/main" id="{462E1E6D-E27C-E848-892F-2AD092B214CD}"/>
              </a:ext>
            </a:extLst>
          </p:cNvPr>
          <p:cNvSpPr txBox="1"/>
          <p:nvPr/>
        </p:nvSpPr>
        <p:spPr>
          <a:xfrm>
            <a:off x="9336726" y="4837768"/>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44" name="Oval 143">
            <a:extLst>
              <a:ext uri="{FF2B5EF4-FFF2-40B4-BE49-F238E27FC236}">
                <a16:creationId xmlns:a16="http://schemas.microsoft.com/office/drawing/2014/main" id="{B1F5DF73-10BE-714E-A172-D9E7FB8B81D5}"/>
              </a:ext>
            </a:extLst>
          </p:cNvPr>
          <p:cNvSpPr/>
          <p:nvPr/>
        </p:nvSpPr>
        <p:spPr>
          <a:xfrm>
            <a:off x="10572475" y="5391917"/>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5" name="TextBox 144">
            <a:extLst>
              <a:ext uri="{FF2B5EF4-FFF2-40B4-BE49-F238E27FC236}">
                <a16:creationId xmlns:a16="http://schemas.microsoft.com/office/drawing/2014/main" id="{215310C0-AAB9-3A4F-B700-E971A335BE20}"/>
              </a:ext>
            </a:extLst>
          </p:cNvPr>
          <p:cNvSpPr txBox="1"/>
          <p:nvPr/>
        </p:nvSpPr>
        <p:spPr>
          <a:xfrm>
            <a:off x="10635386" y="5425511"/>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47" name="Oval 146">
            <a:extLst>
              <a:ext uri="{FF2B5EF4-FFF2-40B4-BE49-F238E27FC236}">
                <a16:creationId xmlns:a16="http://schemas.microsoft.com/office/drawing/2014/main" id="{D72E0B68-5537-0243-BCB3-63E2ECF0E7D2}"/>
              </a:ext>
            </a:extLst>
          </p:cNvPr>
          <p:cNvSpPr/>
          <p:nvPr/>
        </p:nvSpPr>
        <p:spPr>
          <a:xfrm>
            <a:off x="10572475" y="4217662"/>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8" name="TextBox 147">
            <a:extLst>
              <a:ext uri="{FF2B5EF4-FFF2-40B4-BE49-F238E27FC236}">
                <a16:creationId xmlns:a16="http://schemas.microsoft.com/office/drawing/2014/main" id="{854C2927-B6C4-D643-B0F3-34BEAE2310B6}"/>
              </a:ext>
            </a:extLst>
          </p:cNvPr>
          <p:cNvSpPr txBox="1"/>
          <p:nvPr/>
        </p:nvSpPr>
        <p:spPr>
          <a:xfrm>
            <a:off x="10635386" y="4251256"/>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
        <p:nvSpPr>
          <p:cNvPr id="150" name="Oval 149">
            <a:extLst>
              <a:ext uri="{FF2B5EF4-FFF2-40B4-BE49-F238E27FC236}">
                <a16:creationId xmlns:a16="http://schemas.microsoft.com/office/drawing/2014/main" id="{1B95540D-2F63-C74B-8FE8-519E9295A22D}"/>
              </a:ext>
            </a:extLst>
          </p:cNvPr>
          <p:cNvSpPr/>
          <p:nvPr/>
        </p:nvSpPr>
        <p:spPr>
          <a:xfrm>
            <a:off x="10569257" y="2456886"/>
            <a:ext cx="421131" cy="421131"/>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1" name="TextBox 150">
            <a:extLst>
              <a:ext uri="{FF2B5EF4-FFF2-40B4-BE49-F238E27FC236}">
                <a16:creationId xmlns:a16="http://schemas.microsoft.com/office/drawing/2014/main" id="{66618881-C922-E440-A885-B2D458F8551C}"/>
              </a:ext>
            </a:extLst>
          </p:cNvPr>
          <p:cNvSpPr txBox="1"/>
          <p:nvPr/>
        </p:nvSpPr>
        <p:spPr>
          <a:xfrm>
            <a:off x="10632168" y="2490480"/>
            <a:ext cx="295308" cy="353943"/>
          </a:xfrm>
          <a:prstGeom prst="rect">
            <a:avLst/>
          </a:prstGeom>
          <a:noFill/>
        </p:spPr>
        <p:txBody>
          <a:bodyPr wrap="square" rtlCol="0" anchor="ctr">
            <a:spAutoFit/>
          </a:bodyPr>
          <a:lstStyle/>
          <a:p>
            <a:pPr algn="ctr"/>
            <a:r>
              <a:rPr lang="en-US" sz="1700" b="1" spc="-15" dirty="0">
                <a:solidFill>
                  <a:schemeClr val="bg1"/>
                </a:solidFill>
                <a:latin typeface="Poppins" pitchFamily="2" charset="77"/>
                <a:cs typeface="Poppins" pitchFamily="2" charset="77"/>
              </a:rPr>
              <a:t>I</a:t>
            </a:r>
          </a:p>
        </p:txBody>
      </p:sp>
    </p:spTree>
    <p:extLst>
      <p:ext uri="{BB962C8B-B14F-4D97-AF65-F5344CB8AC3E}">
        <p14:creationId xmlns:p14="http://schemas.microsoft.com/office/powerpoint/2010/main" val="3649979119"/>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EF430C3-DFDC-5A42-85D5-AD5CD57A9D6E}"/>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801CD8BF-F710-7640-BDFA-B5A357343748}"/>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aphicFrame>
        <p:nvGraphicFramePr>
          <p:cNvPr id="4" name="Table 4">
            <a:extLst>
              <a:ext uri="{FF2B5EF4-FFF2-40B4-BE49-F238E27FC236}">
                <a16:creationId xmlns:a16="http://schemas.microsoft.com/office/drawing/2014/main" id="{A44262B7-DFE7-FC43-B09F-C499E78A829B}"/>
              </a:ext>
            </a:extLst>
          </p:cNvPr>
          <p:cNvGraphicFramePr>
            <a:graphicFrameLocks noGrp="1"/>
          </p:cNvGraphicFramePr>
          <p:nvPr/>
        </p:nvGraphicFramePr>
        <p:xfrm>
          <a:off x="762001" y="1533511"/>
          <a:ext cx="10668003" cy="4943494"/>
        </p:xfrm>
        <a:graphic>
          <a:graphicData uri="http://schemas.openxmlformats.org/drawingml/2006/table">
            <a:tbl>
              <a:tblPr firstRow="1" bandRow="1">
                <a:tableStyleId>{2D5ABB26-0587-4C30-8999-92F81FD0307C}</a:tableStyleId>
              </a:tblPr>
              <a:tblGrid>
                <a:gridCol w="1670063">
                  <a:extLst>
                    <a:ext uri="{9D8B030D-6E8A-4147-A177-3AD203B41FA5}">
                      <a16:colId xmlns:a16="http://schemas.microsoft.com/office/drawing/2014/main" val="3539610824"/>
                    </a:ext>
                  </a:extLst>
                </a:gridCol>
                <a:gridCol w="449897">
                  <a:extLst>
                    <a:ext uri="{9D8B030D-6E8A-4147-A177-3AD203B41FA5}">
                      <a16:colId xmlns:a16="http://schemas.microsoft.com/office/drawing/2014/main" val="1993598604"/>
                    </a:ext>
                  </a:extLst>
                </a:gridCol>
                <a:gridCol w="449897">
                  <a:extLst>
                    <a:ext uri="{9D8B030D-6E8A-4147-A177-3AD203B41FA5}">
                      <a16:colId xmlns:a16="http://schemas.microsoft.com/office/drawing/2014/main" val="4065954602"/>
                    </a:ext>
                  </a:extLst>
                </a:gridCol>
                <a:gridCol w="449897">
                  <a:extLst>
                    <a:ext uri="{9D8B030D-6E8A-4147-A177-3AD203B41FA5}">
                      <a16:colId xmlns:a16="http://schemas.microsoft.com/office/drawing/2014/main" val="840323624"/>
                    </a:ext>
                  </a:extLst>
                </a:gridCol>
                <a:gridCol w="449897">
                  <a:extLst>
                    <a:ext uri="{9D8B030D-6E8A-4147-A177-3AD203B41FA5}">
                      <a16:colId xmlns:a16="http://schemas.microsoft.com/office/drawing/2014/main" val="3396570865"/>
                    </a:ext>
                  </a:extLst>
                </a:gridCol>
                <a:gridCol w="449897">
                  <a:extLst>
                    <a:ext uri="{9D8B030D-6E8A-4147-A177-3AD203B41FA5}">
                      <a16:colId xmlns:a16="http://schemas.microsoft.com/office/drawing/2014/main" val="25896222"/>
                    </a:ext>
                  </a:extLst>
                </a:gridCol>
                <a:gridCol w="449897">
                  <a:extLst>
                    <a:ext uri="{9D8B030D-6E8A-4147-A177-3AD203B41FA5}">
                      <a16:colId xmlns:a16="http://schemas.microsoft.com/office/drawing/2014/main" val="3925015856"/>
                    </a:ext>
                  </a:extLst>
                </a:gridCol>
                <a:gridCol w="449897">
                  <a:extLst>
                    <a:ext uri="{9D8B030D-6E8A-4147-A177-3AD203B41FA5}">
                      <a16:colId xmlns:a16="http://schemas.microsoft.com/office/drawing/2014/main" val="718881351"/>
                    </a:ext>
                  </a:extLst>
                </a:gridCol>
                <a:gridCol w="449897">
                  <a:extLst>
                    <a:ext uri="{9D8B030D-6E8A-4147-A177-3AD203B41FA5}">
                      <a16:colId xmlns:a16="http://schemas.microsoft.com/office/drawing/2014/main" val="3526812136"/>
                    </a:ext>
                  </a:extLst>
                </a:gridCol>
                <a:gridCol w="449897">
                  <a:extLst>
                    <a:ext uri="{9D8B030D-6E8A-4147-A177-3AD203B41FA5}">
                      <a16:colId xmlns:a16="http://schemas.microsoft.com/office/drawing/2014/main" val="2621783278"/>
                    </a:ext>
                  </a:extLst>
                </a:gridCol>
                <a:gridCol w="449897">
                  <a:extLst>
                    <a:ext uri="{9D8B030D-6E8A-4147-A177-3AD203B41FA5}">
                      <a16:colId xmlns:a16="http://schemas.microsoft.com/office/drawing/2014/main" val="3996575319"/>
                    </a:ext>
                  </a:extLst>
                </a:gridCol>
                <a:gridCol w="449897">
                  <a:extLst>
                    <a:ext uri="{9D8B030D-6E8A-4147-A177-3AD203B41FA5}">
                      <a16:colId xmlns:a16="http://schemas.microsoft.com/office/drawing/2014/main" val="935358589"/>
                    </a:ext>
                  </a:extLst>
                </a:gridCol>
                <a:gridCol w="449897">
                  <a:extLst>
                    <a:ext uri="{9D8B030D-6E8A-4147-A177-3AD203B41FA5}">
                      <a16:colId xmlns:a16="http://schemas.microsoft.com/office/drawing/2014/main" val="1218143345"/>
                    </a:ext>
                  </a:extLst>
                </a:gridCol>
                <a:gridCol w="449897">
                  <a:extLst>
                    <a:ext uri="{9D8B030D-6E8A-4147-A177-3AD203B41FA5}">
                      <a16:colId xmlns:a16="http://schemas.microsoft.com/office/drawing/2014/main" val="977567387"/>
                    </a:ext>
                  </a:extLst>
                </a:gridCol>
                <a:gridCol w="449897">
                  <a:extLst>
                    <a:ext uri="{9D8B030D-6E8A-4147-A177-3AD203B41FA5}">
                      <a16:colId xmlns:a16="http://schemas.microsoft.com/office/drawing/2014/main" val="375808707"/>
                    </a:ext>
                  </a:extLst>
                </a:gridCol>
                <a:gridCol w="449897">
                  <a:extLst>
                    <a:ext uri="{9D8B030D-6E8A-4147-A177-3AD203B41FA5}">
                      <a16:colId xmlns:a16="http://schemas.microsoft.com/office/drawing/2014/main" val="3748478126"/>
                    </a:ext>
                  </a:extLst>
                </a:gridCol>
                <a:gridCol w="449897">
                  <a:extLst>
                    <a:ext uri="{9D8B030D-6E8A-4147-A177-3AD203B41FA5}">
                      <a16:colId xmlns:a16="http://schemas.microsoft.com/office/drawing/2014/main" val="848191398"/>
                    </a:ext>
                  </a:extLst>
                </a:gridCol>
                <a:gridCol w="449897">
                  <a:extLst>
                    <a:ext uri="{9D8B030D-6E8A-4147-A177-3AD203B41FA5}">
                      <a16:colId xmlns:a16="http://schemas.microsoft.com/office/drawing/2014/main" val="1979168326"/>
                    </a:ext>
                  </a:extLst>
                </a:gridCol>
                <a:gridCol w="449897">
                  <a:extLst>
                    <a:ext uri="{9D8B030D-6E8A-4147-A177-3AD203B41FA5}">
                      <a16:colId xmlns:a16="http://schemas.microsoft.com/office/drawing/2014/main" val="3772015159"/>
                    </a:ext>
                  </a:extLst>
                </a:gridCol>
                <a:gridCol w="449897">
                  <a:extLst>
                    <a:ext uri="{9D8B030D-6E8A-4147-A177-3AD203B41FA5}">
                      <a16:colId xmlns:a16="http://schemas.microsoft.com/office/drawing/2014/main" val="2723451241"/>
                    </a:ext>
                  </a:extLst>
                </a:gridCol>
                <a:gridCol w="449897">
                  <a:extLst>
                    <a:ext uri="{9D8B030D-6E8A-4147-A177-3AD203B41FA5}">
                      <a16:colId xmlns:a16="http://schemas.microsoft.com/office/drawing/2014/main" val="4281790635"/>
                    </a:ext>
                  </a:extLst>
                </a:gridCol>
              </a:tblGrid>
              <a:tr h="838848">
                <a:tc rowSpan="2">
                  <a:txBody>
                    <a:bodyPr/>
                    <a:lstStyle/>
                    <a:p>
                      <a:pPr algn="ctr"/>
                      <a:r>
                        <a:rPr lang="en-US" sz="1200" b="1" i="0" dirty="0">
                          <a:solidFill>
                            <a:schemeClr val="bg2"/>
                          </a:solidFill>
                          <a:latin typeface="Poppins" pitchFamily="2" charset="77"/>
                          <a:cs typeface="Poppins" pitchFamily="2" charset="77"/>
                        </a:rPr>
                        <a:t>PROJECT DELIVERABLE</a:t>
                      </a:r>
                    </a:p>
                  </a:txBody>
                  <a:tcPr marL="45720" marR="45720" marT="22860" marB="22860" anchor="ctr">
                    <a:lnL w="19050" cap="flat" cmpd="sng" algn="ctr">
                      <a:solidFill>
                        <a:schemeClr val="tx2"/>
                      </a:solidFill>
                      <a:prstDash val="solid"/>
                      <a:round/>
                      <a:headEnd type="none" w="med" len="med"/>
                      <a:tailEnd type="none" w="med" len="med"/>
                    </a:lnL>
                    <a:lnR w="19050" cap="flat" cmpd="sng" algn="ctr">
                      <a:solidFill>
                        <a:schemeClr val="tx2"/>
                      </a:solidFill>
                      <a:prstDash val="solid"/>
                      <a:round/>
                      <a:headEnd type="none" w="med" len="med"/>
                      <a:tailEnd type="none" w="med" len="med"/>
                    </a:lnR>
                    <a:lnT w="19050" cap="flat" cmpd="sng" algn="ctr">
                      <a:solidFill>
                        <a:schemeClr val="tx2"/>
                      </a:solidFill>
                      <a:prstDash val="solid"/>
                      <a:round/>
                      <a:headEnd type="none" w="med" len="med"/>
                      <a:tailEnd type="none" w="med" len="med"/>
                    </a:lnT>
                    <a:lnB w="19050" cap="flat" cmpd="sng" algn="ctr">
                      <a:solidFill>
                        <a:schemeClr val="tx2"/>
                      </a:solidFill>
                      <a:prstDash val="solid"/>
                      <a:round/>
                      <a:headEnd type="none" w="med" len="med"/>
                      <a:tailEnd type="none" w="med" len="med"/>
                    </a:lnB>
                    <a:solidFill>
                      <a:schemeClr val="tx2"/>
                    </a:solidFill>
                  </a:tcPr>
                </a:tc>
                <a:tc>
                  <a:txBody>
                    <a:bodyPr/>
                    <a:lstStyle/>
                    <a:p>
                      <a:pPr algn="l"/>
                      <a:r>
                        <a:rPr lang="en-US" sz="1000" b="0" i="0" dirty="0">
                          <a:solidFill>
                            <a:schemeClr val="tx2"/>
                          </a:solidFill>
                          <a:latin typeface="Poppins" pitchFamily="2" charset="77"/>
                          <a:cs typeface="Poppins" pitchFamily="2" charset="77"/>
                        </a:rPr>
                        <a:t>Executive Sponsor</a:t>
                      </a:r>
                    </a:p>
                  </a:txBody>
                  <a:tcPr marL="45720" marR="45720" marT="22860" marB="22860" vert="vert270" anchor="ctr">
                    <a:lnL w="19050" cap="flat" cmpd="sng" algn="ctr">
                      <a:solidFill>
                        <a:schemeClr val="tx2"/>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Project Sponsor </a:t>
                      </a:r>
                    </a:p>
                  </a:txBody>
                  <a:tcPr marL="45720" marR="45720" marT="22860" marB="22860" vert="vert27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Steering Committee</a:t>
                      </a:r>
                    </a:p>
                  </a:txBody>
                  <a:tcPr marL="45720" marR="45720" marT="22860" marB="22860" vert="vert27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Advisory Committee</a:t>
                      </a:r>
                    </a:p>
                  </a:txBody>
                  <a:tcPr marL="45720" marR="45720" marT="22860" marB="22860" vert="vert27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Role 05</a:t>
                      </a:r>
                    </a:p>
                  </a:txBody>
                  <a:tcPr marL="45720" marR="45720" marT="22860" marB="22860" vert="vert27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solidFill>
                      <a:schemeClr val="accent1">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Project Manager</a:t>
                      </a:r>
                    </a:p>
                  </a:txBody>
                  <a:tcPr marL="45720" marR="45720" marT="22860" marB="22860" vert="vert27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Tech Lead</a:t>
                      </a:r>
                    </a:p>
                  </a:txBody>
                  <a:tcPr marL="45720" marR="45720" marT="22860" marB="22860" vert="vert27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Functional Lead</a:t>
                      </a:r>
                    </a:p>
                  </a:txBody>
                  <a:tcPr marL="45720" marR="45720" marT="22860" marB="22860" vert="vert27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SME</a:t>
                      </a:r>
                    </a:p>
                  </a:txBody>
                  <a:tcPr marL="45720" marR="45720" marT="22860" marB="22860" vert="vert27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Role 05</a:t>
                      </a:r>
                    </a:p>
                  </a:txBody>
                  <a:tcPr marL="45720" marR="45720" marT="22860" marB="22860" vert="vert27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solidFill>
                      <a:schemeClr val="accent2">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Developer</a:t>
                      </a:r>
                    </a:p>
                  </a:txBody>
                  <a:tcPr marL="45720" marR="45720" marT="22860" marB="22860" vert="vert27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solidFill>
                      <a:schemeClr val="accent3">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Admin Support</a:t>
                      </a:r>
                    </a:p>
                  </a:txBody>
                  <a:tcPr marL="45720" marR="45720" marT="22860" marB="22860" vert="vert27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solidFill>
                      <a:schemeClr val="accent3">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Business Analyst</a:t>
                      </a:r>
                    </a:p>
                  </a:txBody>
                  <a:tcPr marL="45720" marR="45720" marT="22860" marB="22860" vert="vert27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solidFill>
                      <a:schemeClr val="accent3">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Role 04</a:t>
                      </a:r>
                    </a:p>
                  </a:txBody>
                  <a:tcPr marL="45720" marR="45720" marT="22860" marB="22860" vert="vert27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solidFill>
                      <a:schemeClr val="accent3">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Role 05</a:t>
                      </a:r>
                    </a:p>
                  </a:txBody>
                  <a:tcPr marL="45720" marR="45720" marT="22860" marB="22860" vert="vert27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solidFill>
                      <a:schemeClr val="accent3">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Consultant</a:t>
                      </a:r>
                    </a:p>
                  </a:txBody>
                  <a:tcPr marL="45720" marR="45720" marT="22860" marB="22860" vert="vert27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solidFill>
                      <a:schemeClr val="accent4">
                        <a:lumMod val="20000"/>
                        <a:lumOff val="80000"/>
                      </a:schemeClr>
                    </a:solidFill>
                  </a:tcPr>
                </a:tc>
                <a:tc>
                  <a:txBody>
                    <a:bodyPr/>
                    <a:lstStyle/>
                    <a:p>
                      <a:pPr algn="l"/>
                      <a:r>
                        <a:rPr lang="en-US" sz="1000" b="0" i="0" dirty="0" err="1">
                          <a:solidFill>
                            <a:schemeClr val="tx2"/>
                          </a:solidFill>
                          <a:latin typeface="Poppins" pitchFamily="2" charset="77"/>
                          <a:cs typeface="Poppins" pitchFamily="2" charset="77"/>
                        </a:rPr>
                        <a:t>PMO</a:t>
                      </a:r>
                      <a:endParaRPr lang="en-US" sz="1000" b="0" i="0" dirty="0">
                        <a:solidFill>
                          <a:schemeClr val="tx2"/>
                        </a:solidFill>
                        <a:latin typeface="Poppins" pitchFamily="2" charset="77"/>
                        <a:cs typeface="Poppins" pitchFamily="2" charset="77"/>
                      </a:endParaRPr>
                    </a:p>
                  </a:txBody>
                  <a:tcPr marL="45720" marR="45720" marT="22860" marB="22860" vert="vert27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solidFill>
                      <a:schemeClr val="accent4">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Role 03</a:t>
                      </a:r>
                    </a:p>
                  </a:txBody>
                  <a:tcPr marL="45720" marR="45720" marT="22860" marB="22860" vert="vert27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solidFill>
                      <a:schemeClr val="accent4">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Role 04</a:t>
                      </a:r>
                    </a:p>
                  </a:txBody>
                  <a:tcPr marL="45720" marR="45720" marT="22860" marB="22860" vert="vert27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solidFill>
                      <a:schemeClr val="accent4">
                        <a:lumMod val="20000"/>
                        <a:lumOff val="80000"/>
                      </a:schemeClr>
                    </a:solidFill>
                  </a:tcPr>
                </a:tc>
                <a:tc>
                  <a:txBody>
                    <a:bodyPr/>
                    <a:lstStyle/>
                    <a:p>
                      <a:pPr algn="l"/>
                      <a:r>
                        <a:rPr lang="en-US" sz="1000" b="0" i="0" dirty="0">
                          <a:solidFill>
                            <a:schemeClr val="tx2"/>
                          </a:solidFill>
                          <a:latin typeface="Poppins" pitchFamily="2" charset="77"/>
                          <a:cs typeface="Poppins" pitchFamily="2" charset="77"/>
                        </a:rPr>
                        <a:t>Role 05</a:t>
                      </a:r>
                    </a:p>
                  </a:txBody>
                  <a:tcPr marL="45720" marR="45720" marT="22860" marB="22860" vert="vert27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solidFill>
                      <a:schemeClr val="accent4">
                        <a:lumMod val="20000"/>
                        <a:lumOff val="80000"/>
                      </a:schemeClr>
                    </a:solidFill>
                  </a:tcPr>
                </a:tc>
                <a:extLst>
                  <a:ext uri="{0D108BD9-81ED-4DB2-BD59-A6C34878D82A}">
                    <a16:rowId xmlns:a16="http://schemas.microsoft.com/office/drawing/2014/main" val="2638620735"/>
                  </a:ext>
                </a:extLst>
              </a:tr>
              <a:tr h="251460">
                <a:tc v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5">
                  <a:txBody>
                    <a:bodyPr/>
                    <a:lstStyle/>
                    <a:p>
                      <a:pPr algn="ctr"/>
                      <a:r>
                        <a:rPr lang="en-US" sz="1200" b="1" i="0" dirty="0">
                          <a:solidFill>
                            <a:schemeClr val="bg1"/>
                          </a:solidFill>
                          <a:latin typeface="Poppins" pitchFamily="2" charset="77"/>
                          <a:cs typeface="Poppins" pitchFamily="2" charset="77"/>
                        </a:rPr>
                        <a:t>PROJECT LEADERSHIP</a:t>
                      </a:r>
                    </a:p>
                  </a:txBody>
                  <a:tcPr marL="45720" marR="45720" marT="22860" marB="22860" anchor="b">
                    <a:lnL w="19050" cap="flat" cmpd="sng" algn="ctr">
                      <a:solidFill>
                        <a:schemeClr val="tx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solidFill>
                      <a:schemeClr val="accent1"/>
                    </a:solidFill>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5">
                  <a:txBody>
                    <a:bodyPr/>
                    <a:lstStyle/>
                    <a:p>
                      <a:pPr algn="ctr"/>
                      <a:r>
                        <a:rPr lang="en-US" sz="1200" b="1" i="0" dirty="0">
                          <a:solidFill>
                            <a:schemeClr val="bg1"/>
                          </a:solidFill>
                          <a:latin typeface="Poppins" pitchFamily="2" charset="77"/>
                          <a:cs typeface="Poppins" pitchFamily="2" charset="77"/>
                        </a:rPr>
                        <a:t>PROJECT TEAM MEMBERS</a:t>
                      </a:r>
                    </a:p>
                  </a:txBody>
                  <a:tcPr marL="45720" marR="45720" marT="22860" marB="22860" anchor="b">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solidFill>
                      <a:schemeClr val="accent2"/>
                    </a:solidFill>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5">
                  <a:txBody>
                    <a:bodyPr/>
                    <a:lstStyle/>
                    <a:p>
                      <a:pPr algn="ctr"/>
                      <a:r>
                        <a:rPr lang="en-US" sz="1200" b="1" i="0" dirty="0">
                          <a:solidFill>
                            <a:schemeClr val="bg1"/>
                          </a:solidFill>
                          <a:latin typeface="Poppins" pitchFamily="2" charset="77"/>
                          <a:cs typeface="Poppins" pitchFamily="2" charset="77"/>
                        </a:rPr>
                        <a:t>PROJECT SUB-TEAMS</a:t>
                      </a:r>
                    </a:p>
                  </a:txBody>
                  <a:tcPr marL="45720" marR="45720" marT="22860" marB="22860" anchor="b">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solidFill>
                      <a:schemeClr val="accent3"/>
                    </a:solidFill>
                  </a:tcPr>
                </a:tc>
                <a:tc hMerge="1">
                  <a:txBody>
                    <a:bodyPr/>
                    <a:lstStyle/>
                    <a:p>
                      <a:endParaRPr lang="en-US" sz="2000" b="0" i="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gridSpan="5">
                  <a:txBody>
                    <a:bodyPr/>
                    <a:lstStyle/>
                    <a:p>
                      <a:pPr algn="ctr"/>
                      <a:r>
                        <a:rPr lang="en-US" sz="1200" b="1" i="0" dirty="0">
                          <a:solidFill>
                            <a:schemeClr val="bg1"/>
                          </a:solidFill>
                          <a:latin typeface="Poppins" pitchFamily="2" charset="77"/>
                          <a:cs typeface="Poppins" pitchFamily="2" charset="77"/>
                        </a:rPr>
                        <a:t>EXTERNAL RESOURCES</a:t>
                      </a:r>
                    </a:p>
                  </a:txBody>
                  <a:tcPr marL="45720" marR="45720" marT="22860" marB="22860" anchor="b">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solidFill>
                      <a:schemeClr val="accent4"/>
                    </a:solidFill>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hMerge="1">
                  <a:txBody>
                    <a:bodyPr/>
                    <a:lstStyle/>
                    <a:p>
                      <a:endParaRPr lang="en-US" sz="2000" b="0" i="0" dirty="0">
                        <a:latin typeface="Poppins" pitchFamily="2" charset="77"/>
                        <a:cs typeface="Poppins" pitchFamily="2" charset="77"/>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9733650"/>
                  </a:ext>
                </a:extLst>
              </a:tr>
              <a:tr h="226658">
                <a:tc>
                  <a:txBody>
                    <a:bodyPr/>
                    <a:lstStyle/>
                    <a:p>
                      <a:pPr algn="l"/>
                      <a:r>
                        <a:rPr lang="en-US" sz="1100" b="1" i="0" kern="1200" dirty="0">
                          <a:solidFill>
                            <a:schemeClr val="tx2"/>
                          </a:solidFill>
                          <a:latin typeface="Poppins" pitchFamily="2" charset="77"/>
                          <a:ea typeface="+mn-ea"/>
                          <a:cs typeface="Poppins" pitchFamily="2" charset="77"/>
                        </a:rPr>
                        <a:t>Initiate Phase</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2"/>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tcPr>
                </a:tc>
                <a:extLst>
                  <a:ext uri="{0D108BD9-81ED-4DB2-BD59-A6C34878D82A}">
                    <a16:rowId xmlns:a16="http://schemas.microsoft.com/office/drawing/2014/main" val="864637168"/>
                  </a:ext>
                </a:extLst>
              </a:tr>
              <a:tr h="226658">
                <a:tc>
                  <a:txBody>
                    <a:bodyPr/>
                    <a:lstStyle/>
                    <a:p>
                      <a:pPr algn="l"/>
                      <a:r>
                        <a:rPr lang="en-US" sz="1000" b="0" i="0" dirty="0">
                          <a:solidFill>
                            <a:schemeClr val="tx2"/>
                          </a:solidFill>
                          <a:latin typeface="Poppins" pitchFamily="2" charset="77"/>
                          <a:cs typeface="Poppins" pitchFamily="2" charset="77"/>
                        </a:rPr>
                        <a:t>1. Task 01</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r>
                        <a:rPr lang="en-US" sz="1000" b="0" i="0" dirty="0">
                          <a:latin typeface="Poppins" pitchFamily="2" charset="77"/>
                          <a:cs typeface="Poppins" pitchFamily="2" charset="77"/>
                        </a:rPr>
                        <a:t>A/C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R/A</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R/A</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A/C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1286129079"/>
                  </a:ext>
                </a:extLst>
              </a:tr>
              <a:tr h="226658">
                <a:tc>
                  <a:txBody>
                    <a:bodyPr/>
                    <a:lstStyle/>
                    <a:p>
                      <a:pPr algn="l"/>
                      <a:r>
                        <a:rPr lang="en-US" sz="1000" b="0" i="0" dirty="0">
                          <a:solidFill>
                            <a:schemeClr val="tx2"/>
                          </a:solidFill>
                          <a:latin typeface="Poppins" pitchFamily="2" charset="77"/>
                          <a:cs typeface="Poppins" pitchFamily="2" charset="77"/>
                        </a:rPr>
                        <a:t>2. Task 02</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R</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A</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2979556776"/>
                  </a:ext>
                </a:extLst>
              </a:tr>
              <a:tr h="226658">
                <a:tc>
                  <a:txBody>
                    <a:bodyPr/>
                    <a:lstStyle/>
                    <a:p>
                      <a:pPr algn="l"/>
                      <a:r>
                        <a:rPr lang="en-US" sz="1000" b="0" i="0" dirty="0">
                          <a:solidFill>
                            <a:schemeClr val="tx2"/>
                          </a:solidFill>
                          <a:latin typeface="Poppins" pitchFamily="2" charset="77"/>
                          <a:cs typeface="Poppins" pitchFamily="2" charset="77"/>
                        </a:rPr>
                        <a:t>3. Task 03</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747993"/>
                          </a:solidFill>
                          <a:effectLst/>
                          <a:uLnTx/>
                          <a:uFillTx/>
                          <a:latin typeface="Poppins" pitchFamily="2" charset="77"/>
                          <a:ea typeface="+mn-ea"/>
                          <a:cs typeface="Poppins" pitchFamily="2" charset="77"/>
                        </a:rPr>
                        <a:t>R/A</a:t>
                      </a:r>
                      <a:endPar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A/C</a:t>
                      </a: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A/C</a:t>
                      </a: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844155277"/>
                  </a:ext>
                </a:extLst>
              </a:tr>
              <a:tr h="226658">
                <a:tc>
                  <a:txBody>
                    <a:bodyPr/>
                    <a:lstStyle/>
                    <a:p>
                      <a:pPr algn="l"/>
                      <a:r>
                        <a:rPr lang="en-US" sz="1000" b="0" i="0" dirty="0">
                          <a:solidFill>
                            <a:schemeClr val="tx2"/>
                          </a:solidFill>
                          <a:latin typeface="Poppins" pitchFamily="2" charset="77"/>
                          <a:cs typeface="Poppins" pitchFamily="2" charset="77"/>
                        </a:rPr>
                        <a:t>4. Task 04</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A/C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R/A</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264391176"/>
                  </a:ext>
                </a:extLst>
              </a:tr>
              <a:tr h="226658">
                <a:tc>
                  <a:txBody>
                    <a:bodyPr/>
                    <a:lstStyle/>
                    <a:p>
                      <a:pPr marL="0" algn="l" defTabSz="1828434" rtl="0" eaLnBrk="1" latinLnBrk="0" hangingPunct="1"/>
                      <a:r>
                        <a:rPr lang="en-US" sz="1100" b="1" i="0" kern="1200" dirty="0">
                          <a:solidFill>
                            <a:schemeClr val="tx2"/>
                          </a:solidFill>
                          <a:latin typeface="Poppins" pitchFamily="2" charset="77"/>
                          <a:ea typeface="+mn-ea"/>
                          <a:cs typeface="Poppins" pitchFamily="2" charset="77"/>
                        </a:rPr>
                        <a:t>Plan Phase</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3252737698"/>
                  </a:ext>
                </a:extLst>
              </a:tr>
              <a:tr h="226658">
                <a:tc>
                  <a:txBody>
                    <a:bodyPr/>
                    <a:lstStyle/>
                    <a:p>
                      <a:pPr algn="l"/>
                      <a:r>
                        <a:rPr lang="en-US" sz="1000" b="0" i="0" dirty="0">
                          <a:solidFill>
                            <a:schemeClr val="tx2"/>
                          </a:solidFill>
                          <a:latin typeface="Poppins" pitchFamily="2" charset="77"/>
                          <a:cs typeface="Poppins" pitchFamily="2" charset="77"/>
                        </a:rPr>
                        <a:t>1. Task 01</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747993"/>
                          </a:solidFill>
                          <a:effectLst/>
                          <a:uLnTx/>
                          <a:uFillTx/>
                          <a:latin typeface="Poppins" pitchFamily="2" charset="77"/>
                          <a:ea typeface="+mn-ea"/>
                          <a:cs typeface="Poppins" pitchFamily="2" charset="77"/>
                        </a:rPr>
                        <a:t>R/A</a:t>
                      </a:r>
                      <a:endPar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2957446621"/>
                  </a:ext>
                </a:extLst>
              </a:tr>
              <a:tr h="226658">
                <a:tc>
                  <a:txBody>
                    <a:bodyPr/>
                    <a:lstStyle/>
                    <a:p>
                      <a:pPr algn="l"/>
                      <a:r>
                        <a:rPr lang="en-US" sz="1000" b="0" i="0" dirty="0">
                          <a:solidFill>
                            <a:schemeClr val="tx2"/>
                          </a:solidFill>
                          <a:latin typeface="Poppins" pitchFamily="2" charset="77"/>
                          <a:cs typeface="Poppins" pitchFamily="2" charset="77"/>
                        </a:rPr>
                        <a:t>2. Task 02</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747993"/>
                          </a:solidFill>
                          <a:effectLst/>
                          <a:uLnTx/>
                          <a:uFillTx/>
                          <a:latin typeface="Poppins" pitchFamily="2" charset="77"/>
                          <a:ea typeface="+mn-ea"/>
                          <a:cs typeface="Poppins" pitchFamily="2" charset="77"/>
                        </a:rPr>
                        <a:t>R/A</a:t>
                      </a:r>
                      <a:endPar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2036923082"/>
                  </a:ext>
                </a:extLst>
              </a:tr>
              <a:tr h="226658">
                <a:tc>
                  <a:txBody>
                    <a:bodyPr/>
                    <a:lstStyle/>
                    <a:p>
                      <a:pPr algn="l"/>
                      <a:r>
                        <a:rPr lang="en-US" sz="1000" b="0" i="0" dirty="0">
                          <a:solidFill>
                            <a:schemeClr val="tx2"/>
                          </a:solidFill>
                          <a:latin typeface="Poppins" pitchFamily="2" charset="77"/>
                          <a:cs typeface="Poppins" pitchFamily="2" charset="77"/>
                        </a:rPr>
                        <a:t>3. Task 03</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 </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R/A</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3586907089"/>
                  </a:ext>
                </a:extLst>
              </a:tr>
              <a:tr h="226658">
                <a:tc>
                  <a:txBody>
                    <a:bodyPr/>
                    <a:lstStyle/>
                    <a:p>
                      <a:pPr marL="0" algn="l" defTabSz="1828434" rtl="0" eaLnBrk="1" latinLnBrk="0" hangingPunct="1"/>
                      <a:r>
                        <a:rPr lang="en-US" sz="1100" b="1" i="0" kern="1200" dirty="0">
                          <a:solidFill>
                            <a:schemeClr val="tx2"/>
                          </a:solidFill>
                          <a:latin typeface="Poppins" pitchFamily="2" charset="77"/>
                          <a:ea typeface="+mn-ea"/>
                          <a:cs typeface="Poppins" pitchFamily="2" charset="77"/>
                        </a:rPr>
                        <a:t>Execute Phase</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1453779048"/>
                  </a:ext>
                </a:extLst>
              </a:tr>
              <a:tr h="226658">
                <a:tc>
                  <a:txBody>
                    <a:bodyPr/>
                    <a:lstStyle/>
                    <a:p>
                      <a:pPr algn="l"/>
                      <a:r>
                        <a:rPr lang="en-US" sz="1000" b="0" i="0" dirty="0">
                          <a:solidFill>
                            <a:schemeClr val="tx2"/>
                          </a:solidFill>
                          <a:latin typeface="Poppins" pitchFamily="2" charset="77"/>
                          <a:cs typeface="Poppins" pitchFamily="2" charset="77"/>
                        </a:rPr>
                        <a:t>1. Task 01</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r>
                        <a:rPr lang="en-US" sz="1000" b="0" i="0" dirty="0">
                          <a:latin typeface="Poppins" pitchFamily="2" charset="77"/>
                          <a:cs typeface="Poppins" pitchFamily="2" charset="77"/>
                        </a:rPr>
                        <a:t>C/I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747993"/>
                          </a:solidFill>
                          <a:effectLst/>
                          <a:uLnTx/>
                          <a:uFillTx/>
                          <a:latin typeface="Poppins" pitchFamily="2" charset="77"/>
                          <a:ea typeface="+mn-ea"/>
                          <a:cs typeface="Poppins" pitchFamily="2" charset="77"/>
                        </a:rPr>
                        <a:t>R/A</a:t>
                      </a:r>
                      <a:endPar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R/A</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747993"/>
                          </a:solidFill>
                          <a:effectLst/>
                          <a:uLnTx/>
                          <a:uFillTx/>
                          <a:latin typeface="Poppins" pitchFamily="2" charset="77"/>
                          <a:ea typeface="+mn-ea"/>
                          <a:cs typeface="Poppins" pitchFamily="2" charset="77"/>
                        </a:rPr>
                        <a:t>R/A</a:t>
                      </a:r>
                      <a:endPar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747993"/>
                          </a:solidFill>
                          <a:effectLst/>
                          <a:uLnTx/>
                          <a:uFillTx/>
                          <a:latin typeface="Poppins" pitchFamily="2" charset="77"/>
                          <a:ea typeface="+mn-ea"/>
                          <a:cs typeface="Poppins" pitchFamily="2" charset="77"/>
                        </a:rPr>
                        <a:t>R/A</a:t>
                      </a:r>
                      <a:endPar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R/A</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A/C</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23178170"/>
                  </a:ext>
                </a:extLst>
              </a:tr>
              <a:tr h="226658">
                <a:tc>
                  <a:txBody>
                    <a:bodyPr/>
                    <a:lstStyle/>
                    <a:p>
                      <a:pPr algn="l"/>
                      <a:r>
                        <a:rPr lang="en-US" sz="1000" b="0" i="0" dirty="0">
                          <a:solidFill>
                            <a:schemeClr val="tx2"/>
                          </a:solidFill>
                          <a:latin typeface="Poppins" pitchFamily="2" charset="77"/>
                          <a:cs typeface="Poppins" pitchFamily="2" charset="77"/>
                        </a:rPr>
                        <a:t>2. Task 02</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lang="en-US" sz="1000" b="0" i="0" dirty="0">
                          <a:latin typeface="Poppins" pitchFamily="2" charset="77"/>
                          <a:cs typeface="Poppins" pitchFamily="2" charset="77"/>
                        </a:rPr>
                        <a:t>R/A</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747993"/>
                          </a:solidFill>
                          <a:effectLst/>
                          <a:uLnTx/>
                          <a:uFillTx/>
                          <a:latin typeface="Poppins" pitchFamily="2" charset="77"/>
                          <a:ea typeface="+mn-ea"/>
                          <a:cs typeface="Poppins" pitchFamily="2" charset="77"/>
                        </a:rPr>
                        <a:t>R/A</a:t>
                      </a:r>
                      <a:endPar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R/A</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R/A</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3995411384"/>
                  </a:ext>
                </a:extLst>
              </a:tr>
              <a:tr h="226658">
                <a:tc>
                  <a:txBody>
                    <a:bodyPr/>
                    <a:lstStyle/>
                    <a:p>
                      <a:pPr marL="0" algn="l" defTabSz="1828434" rtl="0" eaLnBrk="1" latinLnBrk="0" hangingPunct="1"/>
                      <a:r>
                        <a:rPr lang="en-US" sz="1100" b="1" i="0" kern="1200" dirty="0">
                          <a:solidFill>
                            <a:schemeClr val="tx2"/>
                          </a:solidFill>
                          <a:latin typeface="Poppins" pitchFamily="2" charset="77"/>
                          <a:ea typeface="+mn-ea"/>
                          <a:cs typeface="Poppins" pitchFamily="2" charset="77"/>
                        </a:rPr>
                        <a:t>Control Phase</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3335812935"/>
                  </a:ext>
                </a:extLst>
              </a:tr>
              <a:tr h="226658">
                <a:tc>
                  <a:txBody>
                    <a:bodyPr/>
                    <a:lstStyle/>
                    <a:p>
                      <a:pPr marL="0" marR="0" lvl="0" indent="0" algn="l" defTabSz="1828434" rtl="0" eaLnBrk="1" fontAlgn="auto" latinLnBrk="0" hangingPunct="1">
                        <a:lnSpc>
                          <a:spcPct val="100000"/>
                        </a:lnSpc>
                        <a:spcBef>
                          <a:spcPts val="0"/>
                        </a:spcBef>
                        <a:spcAft>
                          <a:spcPts val="0"/>
                        </a:spcAft>
                        <a:buClrTx/>
                        <a:buSzTx/>
                        <a:buFontTx/>
                        <a:buNone/>
                        <a:tabLst/>
                        <a:defRPr/>
                      </a:pPr>
                      <a:r>
                        <a:rPr lang="en-US" sz="1000" b="0" i="0" dirty="0">
                          <a:solidFill>
                            <a:schemeClr val="tx2"/>
                          </a:solidFill>
                          <a:latin typeface="Poppins" pitchFamily="2" charset="77"/>
                          <a:cs typeface="Poppins" pitchFamily="2" charset="77"/>
                        </a:rPr>
                        <a:t>1. Task 01</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R</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A</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A</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A</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2084957339"/>
                  </a:ext>
                </a:extLst>
              </a:tr>
              <a:tr h="226658">
                <a:tc>
                  <a:txBody>
                    <a:bodyPr/>
                    <a:lstStyle/>
                    <a:p>
                      <a:pPr marL="0" algn="l" defTabSz="1828434" rtl="0" eaLnBrk="1" latinLnBrk="0" hangingPunct="1"/>
                      <a:r>
                        <a:rPr lang="en-US" sz="1100" b="1" i="0" kern="1200" dirty="0">
                          <a:solidFill>
                            <a:schemeClr val="tx2"/>
                          </a:solidFill>
                          <a:latin typeface="Poppins" pitchFamily="2" charset="77"/>
                          <a:ea typeface="+mn-ea"/>
                          <a:cs typeface="Poppins" pitchFamily="2" charset="77"/>
                        </a:rPr>
                        <a:t>Close Phase</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1316274130"/>
                  </a:ext>
                </a:extLst>
              </a:tr>
              <a:tr h="226658">
                <a:tc>
                  <a:txBody>
                    <a:bodyPr/>
                    <a:lstStyle/>
                    <a:p>
                      <a:pPr algn="l"/>
                      <a:r>
                        <a:rPr lang="en-US" sz="1000" b="0" i="0" dirty="0">
                          <a:solidFill>
                            <a:schemeClr val="tx2"/>
                          </a:solidFill>
                          <a:latin typeface="Poppins" pitchFamily="2" charset="77"/>
                          <a:cs typeface="Poppins" pitchFamily="2" charset="77"/>
                        </a:rPr>
                        <a:t>1. Task 01</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a:ln>
                            <a:noFill/>
                          </a:ln>
                          <a:solidFill>
                            <a:srgbClr val="747993"/>
                          </a:solidFill>
                          <a:effectLst/>
                          <a:uLnTx/>
                          <a:uFillTx/>
                          <a:latin typeface="Poppins" pitchFamily="2" charset="77"/>
                          <a:ea typeface="+mn-ea"/>
                          <a:cs typeface="Poppins" pitchFamily="2" charset="77"/>
                        </a:rPr>
                        <a:t>R/A</a:t>
                      </a:r>
                      <a:endPar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endParaRP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C</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1428979626"/>
                  </a:ext>
                </a:extLst>
              </a:tr>
              <a:tr h="226658">
                <a:tc>
                  <a:txBody>
                    <a:bodyPr/>
                    <a:lstStyle/>
                    <a:p>
                      <a:r>
                        <a:rPr lang="en-US" sz="1000" b="0" i="0" dirty="0">
                          <a:solidFill>
                            <a:schemeClr val="tx2"/>
                          </a:solidFill>
                          <a:latin typeface="Poppins" pitchFamily="2" charset="77"/>
                          <a:cs typeface="Poppins" pitchFamily="2" charset="77"/>
                        </a:rPr>
                        <a:t>2. Task 02</a:t>
                      </a:r>
                    </a:p>
                  </a:txBody>
                  <a:tcPr marL="45720" marR="45720" marT="22860" marB="22860" anchor="ctr">
                    <a:lnL w="19050" cap="flat" cmpd="sng" algn="ctr">
                      <a:solidFill>
                        <a:schemeClr val="tx1">
                          <a:lumMod val="20000"/>
                          <a:lumOff val="80000"/>
                        </a:schemeClr>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tx1">
                          <a:lumMod val="20000"/>
                          <a:lumOff val="80000"/>
                        </a:schemeClr>
                      </a:solidFill>
                      <a:prstDash val="solid"/>
                      <a:round/>
                      <a:headEnd type="none" w="med" len="med"/>
                      <a:tailEnd type="none" w="med" len="med"/>
                    </a:lnT>
                    <a:lnB w="19050" cap="flat" cmpd="sng" algn="ctr">
                      <a:solidFill>
                        <a:schemeClr val="tx1">
                          <a:lumMod val="20000"/>
                          <a:lumOff val="80000"/>
                        </a:schemeClr>
                      </a:solidFill>
                      <a:prstDash val="solid"/>
                      <a:round/>
                      <a:headEnd type="none" w="med" len="med"/>
                      <a:tailEnd type="none" w="med" len="med"/>
                    </a:lnB>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1"/>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1"/>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1"/>
                      </a:solidFill>
                      <a:prstDash val="solid"/>
                      <a:round/>
                      <a:headEnd type="none" w="med" len="med"/>
                      <a:tailEnd type="none" w="med" len="med"/>
                    </a:lnT>
                    <a:lnB w="19050" cap="flat" cmpd="sng" algn="ctr">
                      <a:solidFill>
                        <a:schemeClr val="accent1"/>
                      </a:solidFill>
                      <a:prstDash val="solid"/>
                      <a:round/>
                      <a:headEnd type="none" w="med" len="med"/>
                      <a:tailEnd type="none" w="med" len="med"/>
                    </a:lnB>
                    <a:no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0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R/A</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2"/>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2"/>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2"/>
                      </a:solidFill>
                      <a:prstDash val="solid"/>
                      <a:round/>
                      <a:headEnd type="none" w="med" len="med"/>
                      <a:tailEnd type="none" w="med" len="med"/>
                    </a:lnT>
                    <a:lnB w="19050" cap="flat" cmpd="sng" algn="ctr">
                      <a:solidFill>
                        <a:schemeClr val="accent2"/>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3"/>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3"/>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3"/>
                      </a:solidFill>
                      <a:prstDash val="solid"/>
                      <a:round/>
                      <a:headEnd type="none" w="med" len="med"/>
                      <a:tailEnd type="none" w="med" len="med"/>
                    </a:lnT>
                    <a:lnB w="19050" cap="flat" cmpd="sng" algn="ctr">
                      <a:solidFill>
                        <a:schemeClr val="accent3"/>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r>
                        <a:rPr lang="en-US" sz="1000" b="0" i="0" dirty="0">
                          <a:latin typeface="Poppins" pitchFamily="2" charset="77"/>
                          <a:cs typeface="Poppins" pitchFamily="2" charset="77"/>
                        </a:rPr>
                        <a:t>I</a:t>
                      </a: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tc>
                  <a:txBody>
                    <a:bodyPr/>
                    <a:lstStyle/>
                    <a:p>
                      <a:pPr algn="ctr"/>
                      <a:endParaRPr lang="en-US" sz="1000" b="0" i="0" dirty="0">
                        <a:latin typeface="Poppins" pitchFamily="2" charset="77"/>
                        <a:cs typeface="Poppins" pitchFamily="2" charset="77"/>
                      </a:endParaRPr>
                    </a:p>
                  </a:txBody>
                  <a:tcPr marL="45720" marR="45720" marT="22860" marB="22860" anchor="ctr">
                    <a:lnL w="19050" cap="flat" cmpd="sng" algn="ctr">
                      <a:solidFill>
                        <a:schemeClr val="accent4"/>
                      </a:solidFill>
                      <a:prstDash val="solid"/>
                      <a:round/>
                      <a:headEnd type="none" w="med" len="med"/>
                      <a:tailEnd type="none" w="med" len="med"/>
                    </a:lnL>
                    <a:lnR w="19050" cap="flat" cmpd="sng" algn="ctr">
                      <a:solidFill>
                        <a:schemeClr val="accent4"/>
                      </a:solidFill>
                      <a:prstDash val="solid"/>
                      <a:round/>
                      <a:headEnd type="none" w="med" len="med"/>
                      <a:tailEnd type="none" w="med" len="med"/>
                    </a:lnR>
                    <a:lnT w="19050" cap="flat" cmpd="sng" algn="ctr">
                      <a:solidFill>
                        <a:schemeClr val="accent4"/>
                      </a:solidFill>
                      <a:prstDash val="solid"/>
                      <a:round/>
                      <a:headEnd type="none" w="med" len="med"/>
                      <a:tailEnd type="none" w="med" len="med"/>
                    </a:lnT>
                    <a:lnB w="19050" cap="flat" cmpd="sng" algn="ctr">
                      <a:solidFill>
                        <a:schemeClr val="accent4"/>
                      </a:solidFill>
                      <a:prstDash val="solid"/>
                      <a:round/>
                      <a:headEnd type="none" w="med" len="med"/>
                      <a:tailEnd type="none" w="med" len="med"/>
                    </a:lnB>
                    <a:noFill/>
                  </a:tcPr>
                </a:tc>
                <a:extLst>
                  <a:ext uri="{0D108BD9-81ED-4DB2-BD59-A6C34878D82A}">
                    <a16:rowId xmlns:a16="http://schemas.microsoft.com/office/drawing/2014/main" val="2707320396"/>
                  </a:ext>
                </a:extLst>
              </a:tr>
            </a:tbl>
          </a:graphicData>
        </a:graphic>
      </p:graphicFrame>
    </p:spTree>
    <p:extLst>
      <p:ext uri="{BB962C8B-B14F-4D97-AF65-F5344CB8AC3E}">
        <p14:creationId xmlns:p14="http://schemas.microsoft.com/office/powerpoint/2010/main" val="1151342558"/>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Freeform 58">
            <a:extLst>
              <a:ext uri="{FF2B5EF4-FFF2-40B4-BE49-F238E27FC236}">
                <a16:creationId xmlns:a16="http://schemas.microsoft.com/office/drawing/2014/main" id="{990B4BFD-2201-A44F-B343-BCF305E3AB0E}"/>
              </a:ext>
            </a:extLst>
          </p:cNvPr>
          <p:cNvSpPr/>
          <p:nvPr/>
        </p:nvSpPr>
        <p:spPr>
          <a:xfrm>
            <a:off x="3622871" y="1698827"/>
            <a:ext cx="1551849"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1"/>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60" name="Freeform 59">
            <a:extLst>
              <a:ext uri="{FF2B5EF4-FFF2-40B4-BE49-F238E27FC236}">
                <a16:creationId xmlns:a16="http://schemas.microsoft.com/office/drawing/2014/main" id="{EC3CBE1A-136B-194C-8F88-E0A7CEF84448}"/>
              </a:ext>
            </a:extLst>
          </p:cNvPr>
          <p:cNvSpPr/>
          <p:nvPr/>
        </p:nvSpPr>
        <p:spPr>
          <a:xfrm>
            <a:off x="4788720" y="1698827"/>
            <a:ext cx="1551849"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2"/>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61" name="Freeform 60">
            <a:extLst>
              <a:ext uri="{FF2B5EF4-FFF2-40B4-BE49-F238E27FC236}">
                <a16:creationId xmlns:a16="http://schemas.microsoft.com/office/drawing/2014/main" id="{A4DF631A-79B1-DF49-9FF6-6B8B9514B172}"/>
              </a:ext>
            </a:extLst>
          </p:cNvPr>
          <p:cNvSpPr/>
          <p:nvPr/>
        </p:nvSpPr>
        <p:spPr>
          <a:xfrm>
            <a:off x="5954569" y="1698827"/>
            <a:ext cx="1551849"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3"/>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62" name="Freeform 61">
            <a:extLst>
              <a:ext uri="{FF2B5EF4-FFF2-40B4-BE49-F238E27FC236}">
                <a16:creationId xmlns:a16="http://schemas.microsoft.com/office/drawing/2014/main" id="{6CDAA8D9-4A03-1344-99BC-38BD1CA8AC8D}"/>
              </a:ext>
            </a:extLst>
          </p:cNvPr>
          <p:cNvSpPr/>
          <p:nvPr/>
        </p:nvSpPr>
        <p:spPr>
          <a:xfrm>
            <a:off x="7120418" y="1698827"/>
            <a:ext cx="1551849"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4"/>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63" name="Freeform 62">
            <a:extLst>
              <a:ext uri="{FF2B5EF4-FFF2-40B4-BE49-F238E27FC236}">
                <a16:creationId xmlns:a16="http://schemas.microsoft.com/office/drawing/2014/main" id="{3CB8618A-CA59-1D49-8752-815C7F39F4CE}"/>
              </a:ext>
            </a:extLst>
          </p:cNvPr>
          <p:cNvSpPr/>
          <p:nvPr/>
        </p:nvSpPr>
        <p:spPr>
          <a:xfrm>
            <a:off x="8286267" y="1698827"/>
            <a:ext cx="1551849"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5"/>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64" name="Freeform 63">
            <a:extLst>
              <a:ext uri="{FF2B5EF4-FFF2-40B4-BE49-F238E27FC236}">
                <a16:creationId xmlns:a16="http://schemas.microsoft.com/office/drawing/2014/main" id="{C2FB630E-0BAC-A440-9080-36F03A6331F2}"/>
              </a:ext>
            </a:extLst>
          </p:cNvPr>
          <p:cNvSpPr/>
          <p:nvPr/>
        </p:nvSpPr>
        <p:spPr>
          <a:xfrm>
            <a:off x="9452116" y="1698827"/>
            <a:ext cx="1551849"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6"/>
          </a:solidFill>
          <a:ln w="1905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graphicFrame>
        <p:nvGraphicFramePr>
          <p:cNvPr id="4" name="Table 4">
            <a:extLst>
              <a:ext uri="{FF2B5EF4-FFF2-40B4-BE49-F238E27FC236}">
                <a16:creationId xmlns:a16="http://schemas.microsoft.com/office/drawing/2014/main" id="{7D8572AA-31C8-9F4E-B6FC-F905E07284D8}"/>
              </a:ext>
            </a:extLst>
          </p:cNvPr>
          <p:cNvGraphicFramePr>
            <a:graphicFrameLocks noGrp="1"/>
          </p:cNvGraphicFramePr>
          <p:nvPr/>
        </p:nvGraphicFramePr>
        <p:xfrm>
          <a:off x="1239069" y="3126828"/>
          <a:ext cx="9381625" cy="3264450"/>
        </p:xfrm>
        <a:graphic>
          <a:graphicData uri="http://schemas.openxmlformats.org/drawingml/2006/table">
            <a:tbl>
              <a:tblPr firstRow="1" bandRow="1">
                <a:tableStyleId>{2D5ABB26-0587-4C30-8999-92F81FD0307C}</a:tableStyleId>
              </a:tblPr>
              <a:tblGrid>
                <a:gridCol w="2387191">
                  <a:extLst>
                    <a:ext uri="{9D8B030D-6E8A-4147-A177-3AD203B41FA5}">
                      <a16:colId xmlns:a16="http://schemas.microsoft.com/office/drawing/2014/main" val="2441347446"/>
                    </a:ext>
                  </a:extLst>
                </a:gridCol>
                <a:gridCol w="1165739">
                  <a:extLst>
                    <a:ext uri="{9D8B030D-6E8A-4147-A177-3AD203B41FA5}">
                      <a16:colId xmlns:a16="http://schemas.microsoft.com/office/drawing/2014/main" val="880282157"/>
                    </a:ext>
                  </a:extLst>
                </a:gridCol>
                <a:gridCol w="1165739">
                  <a:extLst>
                    <a:ext uri="{9D8B030D-6E8A-4147-A177-3AD203B41FA5}">
                      <a16:colId xmlns:a16="http://schemas.microsoft.com/office/drawing/2014/main" val="916642854"/>
                    </a:ext>
                  </a:extLst>
                </a:gridCol>
                <a:gridCol w="1165739">
                  <a:extLst>
                    <a:ext uri="{9D8B030D-6E8A-4147-A177-3AD203B41FA5}">
                      <a16:colId xmlns:a16="http://schemas.microsoft.com/office/drawing/2014/main" val="129777238"/>
                    </a:ext>
                  </a:extLst>
                </a:gridCol>
                <a:gridCol w="1165739">
                  <a:extLst>
                    <a:ext uri="{9D8B030D-6E8A-4147-A177-3AD203B41FA5}">
                      <a16:colId xmlns:a16="http://schemas.microsoft.com/office/drawing/2014/main" val="997695194"/>
                    </a:ext>
                  </a:extLst>
                </a:gridCol>
                <a:gridCol w="1165739">
                  <a:extLst>
                    <a:ext uri="{9D8B030D-6E8A-4147-A177-3AD203B41FA5}">
                      <a16:colId xmlns:a16="http://schemas.microsoft.com/office/drawing/2014/main" val="839353248"/>
                    </a:ext>
                  </a:extLst>
                </a:gridCol>
                <a:gridCol w="1165739">
                  <a:extLst>
                    <a:ext uri="{9D8B030D-6E8A-4147-A177-3AD203B41FA5}">
                      <a16:colId xmlns:a16="http://schemas.microsoft.com/office/drawing/2014/main" val="3985683161"/>
                    </a:ext>
                  </a:extLst>
                </a:gridCol>
              </a:tblGrid>
              <a:tr h="652890">
                <a:tc>
                  <a:txBody>
                    <a:bodyPr/>
                    <a:lstStyle/>
                    <a:p>
                      <a:pPr algn="l"/>
                      <a:r>
                        <a:rPr lang="en-US" sz="1400" b="1" i="0" dirty="0">
                          <a:solidFill>
                            <a:schemeClr val="tx2"/>
                          </a:solidFill>
                          <a:latin typeface="Poppins" pitchFamily="2" charset="77"/>
                          <a:cs typeface="Poppins" pitchFamily="2" charset="77"/>
                        </a:rPr>
                        <a:t>TASK 01</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2"/>
                          </a:solidFill>
                          <a:latin typeface="Poppins" pitchFamily="2" charset="77"/>
                          <a:cs typeface="Poppins" pitchFamily="2" charset="77"/>
                        </a:rPr>
                        <a:t>A</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4"/>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3"/>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3"/>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3"/>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1"/>
                          </a:solidFill>
                          <a:latin typeface="Poppins" pitchFamily="2" charset="77"/>
                          <a:cs typeface="Poppins" pitchFamily="2" charset="77"/>
                        </a:rPr>
                        <a:t>R</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443799262"/>
                  </a:ext>
                </a:extLst>
              </a:tr>
              <a:tr h="652890">
                <a:tc>
                  <a:txBody>
                    <a:bodyPr/>
                    <a:lstStyle/>
                    <a:p>
                      <a:pPr algn="l"/>
                      <a:r>
                        <a:rPr lang="en-US" sz="1400" b="1" i="0" dirty="0">
                          <a:solidFill>
                            <a:schemeClr val="tx2"/>
                          </a:solidFill>
                          <a:latin typeface="Poppins" pitchFamily="2" charset="77"/>
                          <a:cs typeface="Poppins" pitchFamily="2" charset="77"/>
                        </a:rPr>
                        <a:t>TASK 02</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4"/>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2"/>
                          </a:solidFill>
                          <a:latin typeface="Poppins" pitchFamily="2" charset="77"/>
                          <a:cs typeface="Poppins" pitchFamily="2" charset="77"/>
                        </a:rPr>
                        <a:t>A</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4"/>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4"/>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3"/>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1"/>
                          </a:solidFill>
                          <a:latin typeface="Poppins" pitchFamily="2" charset="77"/>
                          <a:cs typeface="Poppins" pitchFamily="2" charset="77"/>
                        </a:rPr>
                        <a:t>R</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316049968"/>
                  </a:ext>
                </a:extLst>
              </a:tr>
              <a:tr h="652890">
                <a:tc>
                  <a:txBody>
                    <a:bodyPr/>
                    <a:lstStyle/>
                    <a:p>
                      <a:pPr algn="l"/>
                      <a:r>
                        <a:rPr lang="en-US" sz="1400" b="1" i="0" dirty="0">
                          <a:solidFill>
                            <a:schemeClr val="tx2"/>
                          </a:solidFill>
                          <a:latin typeface="Poppins" pitchFamily="2" charset="77"/>
                          <a:cs typeface="Poppins" pitchFamily="2" charset="77"/>
                        </a:rPr>
                        <a:t>TASK 03</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3"/>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3"/>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2"/>
                          </a:solidFill>
                          <a:latin typeface="Poppins" pitchFamily="2" charset="77"/>
                          <a:cs typeface="Poppins" pitchFamily="2" charset="77"/>
                        </a:rPr>
                        <a:t>A</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4"/>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3"/>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1"/>
                          </a:solidFill>
                          <a:latin typeface="Poppins" pitchFamily="2" charset="77"/>
                          <a:cs typeface="Poppins" pitchFamily="2" charset="77"/>
                        </a:rPr>
                        <a:t>R</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482276975"/>
                  </a:ext>
                </a:extLst>
              </a:tr>
              <a:tr h="652890">
                <a:tc>
                  <a:txBody>
                    <a:bodyPr/>
                    <a:lstStyle/>
                    <a:p>
                      <a:pPr algn="l"/>
                      <a:r>
                        <a:rPr lang="en-US" sz="1400" b="1" i="0" dirty="0">
                          <a:solidFill>
                            <a:schemeClr val="tx2"/>
                          </a:solidFill>
                          <a:latin typeface="Poppins" pitchFamily="2" charset="77"/>
                          <a:cs typeface="Poppins" pitchFamily="2" charset="77"/>
                        </a:rPr>
                        <a:t>TASK 04</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3"/>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3"/>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4"/>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2"/>
                          </a:solidFill>
                          <a:latin typeface="Poppins" pitchFamily="2" charset="77"/>
                          <a:cs typeface="Poppins" pitchFamily="2" charset="77"/>
                        </a:rPr>
                        <a:t>A</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4"/>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1"/>
                          </a:solidFill>
                          <a:latin typeface="Poppins" pitchFamily="2" charset="77"/>
                          <a:cs typeface="Poppins" pitchFamily="2" charset="77"/>
                        </a:rPr>
                        <a:t>R</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628510256"/>
                  </a:ext>
                </a:extLst>
              </a:tr>
              <a:tr h="652890">
                <a:tc>
                  <a:txBody>
                    <a:bodyPr/>
                    <a:lstStyle/>
                    <a:p>
                      <a:pPr algn="l"/>
                      <a:r>
                        <a:rPr lang="en-US" sz="1400" b="1" i="0" dirty="0">
                          <a:solidFill>
                            <a:schemeClr val="tx2"/>
                          </a:solidFill>
                          <a:latin typeface="Poppins" pitchFamily="2" charset="77"/>
                          <a:cs typeface="Poppins" pitchFamily="2" charset="77"/>
                        </a:rPr>
                        <a:t>TASK 05</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3"/>
                          </a:solidFill>
                          <a:latin typeface="Poppins" pitchFamily="2" charset="77"/>
                          <a:cs typeface="Poppins" pitchFamily="2" charset="77"/>
                        </a:rPr>
                        <a:t>C</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4"/>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4"/>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4"/>
                          </a:solidFill>
                          <a:latin typeface="Poppins" pitchFamily="2" charset="77"/>
                          <a:cs typeface="Poppins" pitchFamily="2" charset="77"/>
                        </a:rPr>
                        <a:t>I</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2"/>
                          </a:solidFill>
                          <a:latin typeface="Poppins" pitchFamily="2" charset="77"/>
                          <a:cs typeface="Poppins" pitchFamily="2" charset="77"/>
                        </a:rPr>
                        <a:t>A</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accent1"/>
                          </a:solidFill>
                          <a:latin typeface="Poppins" pitchFamily="2" charset="77"/>
                          <a:cs typeface="Poppins" pitchFamily="2" charset="77"/>
                        </a:rPr>
                        <a:t>R</a:t>
                      </a:r>
                    </a:p>
                  </a:txBody>
                  <a:tcPr marL="45720" marR="45720" marT="22860" marB="22860" anchor="ctr">
                    <a:lnL w="19050" cap="flat" cmpd="sng" algn="ctr">
                      <a:solidFill>
                        <a:schemeClr val="bg1">
                          <a:lumMod val="85000"/>
                        </a:schemeClr>
                      </a:solidFill>
                      <a:prstDash val="solid"/>
                      <a:round/>
                      <a:headEnd type="none" w="med" len="med"/>
                      <a:tailEnd type="none" w="med" len="med"/>
                    </a:lnL>
                    <a:lnR w="19050" cap="flat" cmpd="sng" algn="ctr">
                      <a:solidFill>
                        <a:schemeClr val="bg1">
                          <a:lumMod val="85000"/>
                        </a:schemeClr>
                      </a:solidFill>
                      <a:prstDash val="solid"/>
                      <a:round/>
                      <a:headEnd type="none" w="med" len="med"/>
                      <a:tailEnd type="none" w="med" len="med"/>
                    </a:lnR>
                    <a:lnT w="19050" cap="flat" cmpd="sng" algn="ctr">
                      <a:solidFill>
                        <a:schemeClr val="bg1">
                          <a:lumMod val="85000"/>
                        </a:schemeClr>
                      </a:solidFill>
                      <a:prstDash val="solid"/>
                      <a:round/>
                      <a:headEnd type="none" w="med" len="med"/>
                      <a:tailEnd type="none" w="med" len="med"/>
                    </a:lnT>
                    <a:lnB w="1905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311723885"/>
                  </a:ext>
                </a:extLst>
              </a:tr>
            </a:tbl>
          </a:graphicData>
        </a:graphic>
      </p:graphicFrame>
      <p:sp>
        <p:nvSpPr>
          <p:cNvPr id="2" name="TextBox 1">
            <a:extLst>
              <a:ext uri="{FF2B5EF4-FFF2-40B4-BE49-F238E27FC236}">
                <a16:creationId xmlns:a16="http://schemas.microsoft.com/office/drawing/2014/main" id="{D797C398-8996-2743-AACF-B561455B187B}"/>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38DC1351-E3F5-C645-8C81-6DFCEBC85595}"/>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3" name="TextBox 12">
            <a:extLst>
              <a:ext uri="{FF2B5EF4-FFF2-40B4-BE49-F238E27FC236}">
                <a16:creationId xmlns:a16="http://schemas.microsoft.com/office/drawing/2014/main" id="{410797DB-EBE7-9F49-920F-0543E1F93716}"/>
              </a:ext>
            </a:extLst>
          </p:cNvPr>
          <p:cNvSpPr txBox="1"/>
          <p:nvPr/>
        </p:nvSpPr>
        <p:spPr>
          <a:xfrm rot="16200000">
            <a:off x="3741407" y="2267621"/>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01</a:t>
            </a:r>
          </a:p>
        </p:txBody>
      </p:sp>
      <p:sp>
        <p:nvSpPr>
          <p:cNvPr id="45" name="TextBox 44">
            <a:extLst>
              <a:ext uri="{FF2B5EF4-FFF2-40B4-BE49-F238E27FC236}">
                <a16:creationId xmlns:a16="http://schemas.microsoft.com/office/drawing/2014/main" id="{F14D17B1-2B18-7142-9490-270CB7A47211}"/>
              </a:ext>
            </a:extLst>
          </p:cNvPr>
          <p:cNvSpPr txBox="1"/>
          <p:nvPr/>
        </p:nvSpPr>
        <p:spPr>
          <a:xfrm rot="16200000">
            <a:off x="4907167" y="2267621"/>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02</a:t>
            </a:r>
          </a:p>
        </p:txBody>
      </p:sp>
      <p:sp>
        <p:nvSpPr>
          <p:cNvPr id="48" name="TextBox 47">
            <a:extLst>
              <a:ext uri="{FF2B5EF4-FFF2-40B4-BE49-F238E27FC236}">
                <a16:creationId xmlns:a16="http://schemas.microsoft.com/office/drawing/2014/main" id="{9951AEBE-C3AE-3345-B0CD-966028492F69}"/>
              </a:ext>
            </a:extLst>
          </p:cNvPr>
          <p:cNvSpPr txBox="1"/>
          <p:nvPr/>
        </p:nvSpPr>
        <p:spPr>
          <a:xfrm rot="16200000">
            <a:off x="6072927" y="2267621"/>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03</a:t>
            </a:r>
          </a:p>
        </p:txBody>
      </p:sp>
      <p:sp>
        <p:nvSpPr>
          <p:cNvPr id="51" name="TextBox 50">
            <a:extLst>
              <a:ext uri="{FF2B5EF4-FFF2-40B4-BE49-F238E27FC236}">
                <a16:creationId xmlns:a16="http://schemas.microsoft.com/office/drawing/2014/main" id="{ACDD0B3B-A209-A045-BFA4-9E6E0CB49331}"/>
              </a:ext>
            </a:extLst>
          </p:cNvPr>
          <p:cNvSpPr txBox="1"/>
          <p:nvPr/>
        </p:nvSpPr>
        <p:spPr>
          <a:xfrm rot="16200000">
            <a:off x="7238687" y="2267621"/>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04</a:t>
            </a:r>
          </a:p>
        </p:txBody>
      </p:sp>
      <p:sp>
        <p:nvSpPr>
          <p:cNvPr id="54" name="TextBox 53">
            <a:extLst>
              <a:ext uri="{FF2B5EF4-FFF2-40B4-BE49-F238E27FC236}">
                <a16:creationId xmlns:a16="http://schemas.microsoft.com/office/drawing/2014/main" id="{04776547-408E-BD4F-B172-EB12B90744D3}"/>
              </a:ext>
            </a:extLst>
          </p:cNvPr>
          <p:cNvSpPr txBox="1"/>
          <p:nvPr/>
        </p:nvSpPr>
        <p:spPr>
          <a:xfrm rot="16200000">
            <a:off x="8404447" y="2267621"/>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05</a:t>
            </a:r>
          </a:p>
        </p:txBody>
      </p:sp>
      <p:sp>
        <p:nvSpPr>
          <p:cNvPr id="57" name="TextBox 56">
            <a:extLst>
              <a:ext uri="{FF2B5EF4-FFF2-40B4-BE49-F238E27FC236}">
                <a16:creationId xmlns:a16="http://schemas.microsoft.com/office/drawing/2014/main" id="{1E41A3D6-3F7A-5145-B711-43B7AB3FBD26}"/>
              </a:ext>
            </a:extLst>
          </p:cNvPr>
          <p:cNvSpPr txBox="1"/>
          <p:nvPr/>
        </p:nvSpPr>
        <p:spPr>
          <a:xfrm rot="16200000">
            <a:off x="9570208" y="2267621"/>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06</a:t>
            </a:r>
          </a:p>
        </p:txBody>
      </p:sp>
    </p:spTree>
    <p:extLst>
      <p:ext uri="{BB962C8B-B14F-4D97-AF65-F5344CB8AC3E}">
        <p14:creationId xmlns:p14="http://schemas.microsoft.com/office/powerpoint/2010/main" val="1377096236"/>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a:extLst>
              <a:ext uri="{FF2B5EF4-FFF2-40B4-BE49-F238E27FC236}">
                <a16:creationId xmlns:a16="http://schemas.microsoft.com/office/drawing/2014/main" id="{5DE27B43-AE72-1646-B95C-9134C03EA7F8}"/>
              </a:ext>
            </a:extLst>
          </p:cNvPr>
          <p:cNvSpPr txBox="1"/>
          <p:nvPr/>
        </p:nvSpPr>
        <p:spPr>
          <a:xfrm rot="16200000">
            <a:off x="2178960" y="1953194"/>
            <a:ext cx="1134572" cy="307777"/>
          </a:xfrm>
          <a:prstGeom prst="rect">
            <a:avLst/>
          </a:prstGeom>
          <a:noFill/>
        </p:spPr>
        <p:txBody>
          <a:bodyPr wrap="square" rtlCol="0" anchor="ctr">
            <a:spAutoFit/>
          </a:bodyPr>
          <a:lstStyle/>
          <a:p>
            <a:r>
              <a:rPr lang="en-US" sz="1400" b="1" spc="-15" dirty="0">
                <a:solidFill>
                  <a:srgbClr val="111340"/>
                </a:solidFill>
                <a:latin typeface="Poppins" pitchFamily="2" charset="77"/>
                <a:cs typeface="Poppins" pitchFamily="2" charset="77"/>
              </a:rPr>
              <a:t>ROLE 01</a:t>
            </a:r>
          </a:p>
        </p:txBody>
      </p:sp>
      <p:sp>
        <p:nvSpPr>
          <p:cNvPr id="19" name="TextBox 18">
            <a:extLst>
              <a:ext uri="{FF2B5EF4-FFF2-40B4-BE49-F238E27FC236}">
                <a16:creationId xmlns:a16="http://schemas.microsoft.com/office/drawing/2014/main" id="{B67115CA-3332-DB40-9641-79D79E51061E}"/>
              </a:ext>
            </a:extLst>
          </p:cNvPr>
          <p:cNvSpPr txBox="1"/>
          <p:nvPr/>
        </p:nvSpPr>
        <p:spPr>
          <a:xfrm rot="16200000">
            <a:off x="3340961" y="1953194"/>
            <a:ext cx="1134572" cy="307777"/>
          </a:xfrm>
          <a:prstGeom prst="rect">
            <a:avLst/>
          </a:prstGeom>
          <a:noFill/>
        </p:spPr>
        <p:txBody>
          <a:bodyPr wrap="square" rtlCol="0" anchor="ctr">
            <a:spAutoFit/>
          </a:bodyPr>
          <a:lstStyle/>
          <a:p>
            <a:r>
              <a:rPr lang="en-US" sz="1400" b="1" spc="-15" dirty="0">
                <a:solidFill>
                  <a:srgbClr val="111340"/>
                </a:solidFill>
                <a:latin typeface="Poppins" pitchFamily="2" charset="77"/>
                <a:cs typeface="Poppins" pitchFamily="2" charset="77"/>
              </a:rPr>
              <a:t>ROLE 02</a:t>
            </a:r>
          </a:p>
        </p:txBody>
      </p:sp>
      <p:sp>
        <p:nvSpPr>
          <p:cNvPr id="20" name="TextBox 19">
            <a:extLst>
              <a:ext uri="{FF2B5EF4-FFF2-40B4-BE49-F238E27FC236}">
                <a16:creationId xmlns:a16="http://schemas.microsoft.com/office/drawing/2014/main" id="{EBDB80A8-2037-8D47-92C3-301DE1E25162}"/>
              </a:ext>
            </a:extLst>
          </p:cNvPr>
          <p:cNvSpPr txBox="1"/>
          <p:nvPr/>
        </p:nvSpPr>
        <p:spPr>
          <a:xfrm rot="16200000">
            <a:off x="4502961" y="1953194"/>
            <a:ext cx="1134572" cy="307777"/>
          </a:xfrm>
          <a:prstGeom prst="rect">
            <a:avLst/>
          </a:prstGeom>
          <a:noFill/>
        </p:spPr>
        <p:txBody>
          <a:bodyPr wrap="square" rtlCol="0" anchor="ctr">
            <a:spAutoFit/>
          </a:bodyPr>
          <a:lstStyle/>
          <a:p>
            <a:r>
              <a:rPr lang="en-US" sz="1400" b="1" spc="-15" dirty="0">
                <a:solidFill>
                  <a:srgbClr val="111340"/>
                </a:solidFill>
                <a:latin typeface="Poppins" pitchFamily="2" charset="77"/>
                <a:cs typeface="Poppins" pitchFamily="2" charset="77"/>
              </a:rPr>
              <a:t>ROLE 03</a:t>
            </a:r>
          </a:p>
        </p:txBody>
      </p:sp>
      <p:sp>
        <p:nvSpPr>
          <p:cNvPr id="21" name="TextBox 20">
            <a:extLst>
              <a:ext uri="{FF2B5EF4-FFF2-40B4-BE49-F238E27FC236}">
                <a16:creationId xmlns:a16="http://schemas.microsoft.com/office/drawing/2014/main" id="{5C7E7971-8A78-BF4D-B329-F3643205B89E}"/>
              </a:ext>
            </a:extLst>
          </p:cNvPr>
          <p:cNvSpPr txBox="1"/>
          <p:nvPr/>
        </p:nvSpPr>
        <p:spPr>
          <a:xfrm rot="16200000">
            <a:off x="5664962" y="1953194"/>
            <a:ext cx="1134572" cy="307777"/>
          </a:xfrm>
          <a:prstGeom prst="rect">
            <a:avLst/>
          </a:prstGeom>
          <a:noFill/>
        </p:spPr>
        <p:txBody>
          <a:bodyPr wrap="square" rtlCol="0" anchor="ctr">
            <a:spAutoFit/>
          </a:bodyPr>
          <a:lstStyle/>
          <a:p>
            <a:r>
              <a:rPr lang="en-US" sz="1400" b="1" spc="-15" dirty="0">
                <a:solidFill>
                  <a:srgbClr val="111340"/>
                </a:solidFill>
                <a:latin typeface="Poppins" pitchFamily="2" charset="77"/>
                <a:cs typeface="Poppins" pitchFamily="2" charset="77"/>
              </a:rPr>
              <a:t>ROLE 04</a:t>
            </a:r>
          </a:p>
        </p:txBody>
      </p:sp>
      <p:sp>
        <p:nvSpPr>
          <p:cNvPr id="22" name="TextBox 21">
            <a:extLst>
              <a:ext uri="{FF2B5EF4-FFF2-40B4-BE49-F238E27FC236}">
                <a16:creationId xmlns:a16="http://schemas.microsoft.com/office/drawing/2014/main" id="{CAA1594B-0D18-2A44-B03E-37E607379095}"/>
              </a:ext>
            </a:extLst>
          </p:cNvPr>
          <p:cNvSpPr txBox="1"/>
          <p:nvPr/>
        </p:nvSpPr>
        <p:spPr>
          <a:xfrm rot="16200000">
            <a:off x="6826962" y="1953194"/>
            <a:ext cx="1134572" cy="307777"/>
          </a:xfrm>
          <a:prstGeom prst="rect">
            <a:avLst/>
          </a:prstGeom>
          <a:noFill/>
        </p:spPr>
        <p:txBody>
          <a:bodyPr wrap="square" rtlCol="0" anchor="ctr">
            <a:spAutoFit/>
          </a:bodyPr>
          <a:lstStyle/>
          <a:p>
            <a:r>
              <a:rPr lang="en-US" sz="1400" b="1" spc="-15" dirty="0">
                <a:solidFill>
                  <a:srgbClr val="111340"/>
                </a:solidFill>
                <a:latin typeface="Poppins" pitchFamily="2" charset="77"/>
                <a:cs typeface="Poppins" pitchFamily="2" charset="77"/>
              </a:rPr>
              <a:t>ROLE 05</a:t>
            </a:r>
          </a:p>
        </p:txBody>
      </p:sp>
      <p:sp>
        <p:nvSpPr>
          <p:cNvPr id="23" name="TextBox 22">
            <a:extLst>
              <a:ext uri="{FF2B5EF4-FFF2-40B4-BE49-F238E27FC236}">
                <a16:creationId xmlns:a16="http://schemas.microsoft.com/office/drawing/2014/main" id="{6EE4BFA2-5FB7-6E4A-93B3-0620B9E5FAC5}"/>
              </a:ext>
            </a:extLst>
          </p:cNvPr>
          <p:cNvSpPr txBox="1"/>
          <p:nvPr/>
        </p:nvSpPr>
        <p:spPr>
          <a:xfrm rot="16200000">
            <a:off x="7988963" y="1953194"/>
            <a:ext cx="1134572" cy="307777"/>
          </a:xfrm>
          <a:prstGeom prst="rect">
            <a:avLst/>
          </a:prstGeom>
          <a:noFill/>
        </p:spPr>
        <p:txBody>
          <a:bodyPr wrap="square" rtlCol="0" anchor="ctr">
            <a:spAutoFit/>
          </a:bodyPr>
          <a:lstStyle/>
          <a:p>
            <a:r>
              <a:rPr lang="en-US" sz="1400" b="1" spc="-15" dirty="0">
                <a:solidFill>
                  <a:srgbClr val="111340"/>
                </a:solidFill>
                <a:latin typeface="Poppins" pitchFamily="2" charset="77"/>
                <a:cs typeface="Poppins" pitchFamily="2" charset="77"/>
              </a:rPr>
              <a:t>ROLE 06</a:t>
            </a:r>
          </a:p>
        </p:txBody>
      </p:sp>
      <p:sp>
        <p:nvSpPr>
          <p:cNvPr id="26" name="TextBox 25">
            <a:extLst>
              <a:ext uri="{FF2B5EF4-FFF2-40B4-BE49-F238E27FC236}">
                <a16:creationId xmlns:a16="http://schemas.microsoft.com/office/drawing/2014/main" id="{032CE9CB-3349-A94F-886B-37F7E3DE8195}"/>
              </a:ext>
            </a:extLst>
          </p:cNvPr>
          <p:cNvSpPr txBox="1"/>
          <p:nvPr/>
        </p:nvSpPr>
        <p:spPr>
          <a:xfrm rot="16200000">
            <a:off x="9150963" y="1953194"/>
            <a:ext cx="1134572" cy="307777"/>
          </a:xfrm>
          <a:prstGeom prst="rect">
            <a:avLst/>
          </a:prstGeom>
          <a:noFill/>
        </p:spPr>
        <p:txBody>
          <a:bodyPr wrap="square" rtlCol="0" anchor="ctr">
            <a:spAutoFit/>
          </a:bodyPr>
          <a:lstStyle/>
          <a:p>
            <a:r>
              <a:rPr lang="en-US" sz="1400" b="1" spc="-15" dirty="0">
                <a:solidFill>
                  <a:srgbClr val="111340"/>
                </a:solidFill>
                <a:latin typeface="Poppins" pitchFamily="2" charset="77"/>
                <a:cs typeface="Poppins" pitchFamily="2" charset="77"/>
              </a:rPr>
              <a:t>ROLE 07</a:t>
            </a:r>
          </a:p>
        </p:txBody>
      </p:sp>
      <p:sp>
        <p:nvSpPr>
          <p:cNvPr id="27" name="TextBox 26">
            <a:extLst>
              <a:ext uri="{FF2B5EF4-FFF2-40B4-BE49-F238E27FC236}">
                <a16:creationId xmlns:a16="http://schemas.microsoft.com/office/drawing/2014/main" id="{27E5C1EC-4C3F-9B42-82CB-C80264CFE92A}"/>
              </a:ext>
            </a:extLst>
          </p:cNvPr>
          <p:cNvSpPr txBox="1"/>
          <p:nvPr/>
        </p:nvSpPr>
        <p:spPr>
          <a:xfrm rot="16200000">
            <a:off x="10312963" y="1953194"/>
            <a:ext cx="1134572" cy="307777"/>
          </a:xfrm>
          <a:prstGeom prst="rect">
            <a:avLst/>
          </a:prstGeom>
          <a:noFill/>
        </p:spPr>
        <p:txBody>
          <a:bodyPr wrap="square" rtlCol="0" anchor="ctr">
            <a:spAutoFit/>
          </a:bodyPr>
          <a:lstStyle/>
          <a:p>
            <a:r>
              <a:rPr lang="en-US" sz="1400" b="1" spc="-15" dirty="0">
                <a:solidFill>
                  <a:srgbClr val="111340"/>
                </a:solidFill>
                <a:latin typeface="Poppins" pitchFamily="2" charset="77"/>
                <a:cs typeface="Poppins" pitchFamily="2" charset="77"/>
              </a:rPr>
              <a:t>ROLE 10</a:t>
            </a:r>
          </a:p>
        </p:txBody>
      </p:sp>
      <p:sp>
        <p:nvSpPr>
          <p:cNvPr id="29" name="Oval 28">
            <a:extLst>
              <a:ext uri="{FF2B5EF4-FFF2-40B4-BE49-F238E27FC236}">
                <a16:creationId xmlns:a16="http://schemas.microsoft.com/office/drawing/2014/main" id="{8A63A9D9-8505-C143-A9C8-2DA9FC999518}"/>
              </a:ext>
            </a:extLst>
          </p:cNvPr>
          <p:cNvSpPr/>
          <p:nvPr/>
        </p:nvSpPr>
        <p:spPr>
          <a:xfrm>
            <a:off x="1576310" y="6171152"/>
            <a:ext cx="283550" cy="283549"/>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0" name="TextBox 29">
            <a:extLst>
              <a:ext uri="{FF2B5EF4-FFF2-40B4-BE49-F238E27FC236}">
                <a16:creationId xmlns:a16="http://schemas.microsoft.com/office/drawing/2014/main" id="{E67CDAC9-01F1-B844-9A9B-B50490B341EF}"/>
              </a:ext>
            </a:extLst>
          </p:cNvPr>
          <p:cNvSpPr txBox="1"/>
          <p:nvPr/>
        </p:nvSpPr>
        <p:spPr>
          <a:xfrm>
            <a:off x="1929273" y="6184586"/>
            <a:ext cx="1360660" cy="276999"/>
          </a:xfrm>
          <a:prstGeom prst="rect">
            <a:avLst/>
          </a:prstGeom>
          <a:noFill/>
        </p:spPr>
        <p:txBody>
          <a:bodyPr wrap="square" rtlCol="0" anchor="ctr">
            <a:spAutoFit/>
          </a:bodyPr>
          <a:lstStyle/>
          <a:p>
            <a:r>
              <a:rPr lang="en-US" sz="1200" spc="-15" dirty="0">
                <a:latin typeface="Poppins" pitchFamily="2" charset="77"/>
                <a:cs typeface="Poppins" pitchFamily="2" charset="77"/>
              </a:rPr>
              <a:t>R - Responsible</a:t>
            </a:r>
          </a:p>
        </p:txBody>
      </p:sp>
      <p:sp>
        <p:nvSpPr>
          <p:cNvPr id="32" name="Oval 31">
            <a:extLst>
              <a:ext uri="{FF2B5EF4-FFF2-40B4-BE49-F238E27FC236}">
                <a16:creationId xmlns:a16="http://schemas.microsoft.com/office/drawing/2014/main" id="{B5A20058-48D7-6849-AC78-5CE38FDB5F6C}"/>
              </a:ext>
            </a:extLst>
          </p:cNvPr>
          <p:cNvSpPr/>
          <p:nvPr/>
        </p:nvSpPr>
        <p:spPr>
          <a:xfrm>
            <a:off x="4018229" y="6171152"/>
            <a:ext cx="283550" cy="283549"/>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 name="TextBox 32">
            <a:extLst>
              <a:ext uri="{FF2B5EF4-FFF2-40B4-BE49-F238E27FC236}">
                <a16:creationId xmlns:a16="http://schemas.microsoft.com/office/drawing/2014/main" id="{00BCCE0F-5260-B247-94F5-C8AE0E26FB9C}"/>
              </a:ext>
            </a:extLst>
          </p:cNvPr>
          <p:cNvSpPr txBox="1"/>
          <p:nvPr/>
        </p:nvSpPr>
        <p:spPr>
          <a:xfrm>
            <a:off x="4371192" y="6092253"/>
            <a:ext cx="1360660" cy="461665"/>
          </a:xfrm>
          <a:prstGeom prst="rect">
            <a:avLst/>
          </a:prstGeom>
          <a:noFill/>
        </p:spPr>
        <p:txBody>
          <a:bodyPr wrap="square" rtlCol="0" anchor="ctr">
            <a:spAutoFit/>
          </a:bodyPr>
          <a:lstStyle/>
          <a:p>
            <a:r>
              <a:rPr lang="en-US" sz="1200" spc="-15" dirty="0">
                <a:latin typeface="Poppins" pitchFamily="2" charset="77"/>
                <a:cs typeface="Poppins" pitchFamily="2" charset="77"/>
              </a:rPr>
              <a:t>A - Accountable</a:t>
            </a:r>
          </a:p>
        </p:txBody>
      </p:sp>
      <p:sp>
        <p:nvSpPr>
          <p:cNvPr id="35" name="Oval 34">
            <a:extLst>
              <a:ext uri="{FF2B5EF4-FFF2-40B4-BE49-F238E27FC236}">
                <a16:creationId xmlns:a16="http://schemas.microsoft.com/office/drawing/2014/main" id="{4150E397-B519-F14C-BC68-9F25E7C3B2D5}"/>
              </a:ext>
            </a:extLst>
          </p:cNvPr>
          <p:cNvSpPr/>
          <p:nvPr/>
        </p:nvSpPr>
        <p:spPr>
          <a:xfrm>
            <a:off x="6460149" y="6171152"/>
            <a:ext cx="283550" cy="283549"/>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 name="TextBox 35">
            <a:extLst>
              <a:ext uri="{FF2B5EF4-FFF2-40B4-BE49-F238E27FC236}">
                <a16:creationId xmlns:a16="http://schemas.microsoft.com/office/drawing/2014/main" id="{92B2A187-7039-5F44-ADFB-B6DF59D94359}"/>
              </a:ext>
            </a:extLst>
          </p:cNvPr>
          <p:cNvSpPr txBox="1"/>
          <p:nvPr/>
        </p:nvSpPr>
        <p:spPr>
          <a:xfrm>
            <a:off x="6813112" y="6184586"/>
            <a:ext cx="1360660" cy="276999"/>
          </a:xfrm>
          <a:prstGeom prst="rect">
            <a:avLst/>
          </a:prstGeom>
          <a:noFill/>
        </p:spPr>
        <p:txBody>
          <a:bodyPr wrap="square" rtlCol="0" anchor="ctr">
            <a:spAutoFit/>
          </a:bodyPr>
          <a:lstStyle/>
          <a:p>
            <a:r>
              <a:rPr lang="en-US" sz="1200" spc="-15" dirty="0">
                <a:latin typeface="Poppins" pitchFamily="2" charset="77"/>
                <a:cs typeface="Poppins" pitchFamily="2" charset="77"/>
              </a:rPr>
              <a:t>C - Consulted</a:t>
            </a:r>
          </a:p>
        </p:txBody>
      </p:sp>
      <p:sp>
        <p:nvSpPr>
          <p:cNvPr id="38" name="Oval 37">
            <a:extLst>
              <a:ext uri="{FF2B5EF4-FFF2-40B4-BE49-F238E27FC236}">
                <a16:creationId xmlns:a16="http://schemas.microsoft.com/office/drawing/2014/main" id="{2920F802-670B-7440-A97C-4A7FA214F4E6}"/>
              </a:ext>
            </a:extLst>
          </p:cNvPr>
          <p:cNvSpPr/>
          <p:nvPr/>
        </p:nvSpPr>
        <p:spPr>
          <a:xfrm>
            <a:off x="8902068" y="6171152"/>
            <a:ext cx="283550" cy="283549"/>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9" name="TextBox 38">
            <a:extLst>
              <a:ext uri="{FF2B5EF4-FFF2-40B4-BE49-F238E27FC236}">
                <a16:creationId xmlns:a16="http://schemas.microsoft.com/office/drawing/2014/main" id="{15EC7235-9C4D-DB41-A932-5577F881748B}"/>
              </a:ext>
            </a:extLst>
          </p:cNvPr>
          <p:cNvSpPr txBox="1"/>
          <p:nvPr/>
        </p:nvSpPr>
        <p:spPr>
          <a:xfrm>
            <a:off x="9255031" y="6184586"/>
            <a:ext cx="1360660" cy="276999"/>
          </a:xfrm>
          <a:prstGeom prst="rect">
            <a:avLst/>
          </a:prstGeom>
          <a:noFill/>
        </p:spPr>
        <p:txBody>
          <a:bodyPr wrap="square" rtlCol="0" anchor="ctr">
            <a:spAutoFit/>
          </a:bodyPr>
          <a:lstStyle/>
          <a:p>
            <a:r>
              <a:rPr lang="en-US" sz="1200" spc="-15" dirty="0">
                <a:latin typeface="Poppins" pitchFamily="2" charset="77"/>
                <a:cs typeface="Poppins" pitchFamily="2" charset="77"/>
              </a:rPr>
              <a:t>I - Informed</a:t>
            </a:r>
          </a:p>
        </p:txBody>
      </p:sp>
      <p:sp>
        <p:nvSpPr>
          <p:cNvPr id="71" name="TextBox 70">
            <a:extLst>
              <a:ext uri="{FF2B5EF4-FFF2-40B4-BE49-F238E27FC236}">
                <a16:creationId xmlns:a16="http://schemas.microsoft.com/office/drawing/2014/main" id="{0F01E134-57B9-524B-8618-8C68CE2DCF04}"/>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72" name="TextBox 71">
            <a:extLst>
              <a:ext uri="{FF2B5EF4-FFF2-40B4-BE49-F238E27FC236}">
                <a16:creationId xmlns:a16="http://schemas.microsoft.com/office/drawing/2014/main" id="{57A3401A-9E2D-FF4A-8C96-D1B02C990E7D}"/>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cxnSp>
        <p:nvCxnSpPr>
          <p:cNvPr id="3" name="Straight Connector 2">
            <a:extLst>
              <a:ext uri="{FF2B5EF4-FFF2-40B4-BE49-F238E27FC236}">
                <a16:creationId xmlns:a16="http://schemas.microsoft.com/office/drawing/2014/main" id="{09D27190-E26C-E540-BEF5-B033B03B2E11}"/>
              </a:ext>
            </a:extLst>
          </p:cNvPr>
          <p:cNvCxnSpPr>
            <a:cxnSpLocks/>
          </p:cNvCxnSpPr>
          <p:nvPr/>
        </p:nvCxnSpPr>
        <p:spPr>
          <a:xfrm>
            <a:off x="2746246" y="2674369"/>
            <a:ext cx="0" cy="3234125"/>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3D4452C1-3C0D-E646-91F0-1492CE5A2252}"/>
              </a:ext>
            </a:extLst>
          </p:cNvPr>
          <p:cNvCxnSpPr>
            <a:cxnSpLocks/>
          </p:cNvCxnSpPr>
          <p:nvPr/>
        </p:nvCxnSpPr>
        <p:spPr>
          <a:xfrm>
            <a:off x="3908247" y="2674369"/>
            <a:ext cx="0" cy="3234125"/>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0F3514AE-6B6C-C741-BB63-744819EB8C8B}"/>
              </a:ext>
            </a:extLst>
          </p:cNvPr>
          <p:cNvCxnSpPr>
            <a:cxnSpLocks/>
          </p:cNvCxnSpPr>
          <p:nvPr/>
        </p:nvCxnSpPr>
        <p:spPr>
          <a:xfrm>
            <a:off x="5070247" y="2674369"/>
            <a:ext cx="0" cy="3234125"/>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EF1DD02C-A3AF-6E4E-8095-72D08B5C4F8E}"/>
              </a:ext>
            </a:extLst>
          </p:cNvPr>
          <p:cNvCxnSpPr>
            <a:cxnSpLocks/>
          </p:cNvCxnSpPr>
          <p:nvPr/>
        </p:nvCxnSpPr>
        <p:spPr>
          <a:xfrm>
            <a:off x="6232248" y="2674369"/>
            <a:ext cx="0" cy="3234125"/>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A86BF202-91F7-D144-B9AC-835EFBA2EC0A}"/>
              </a:ext>
            </a:extLst>
          </p:cNvPr>
          <p:cNvCxnSpPr>
            <a:cxnSpLocks/>
          </p:cNvCxnSpPr>
          <p:nvPr/>
        </p:nvCxnSpPr>
        <p:spPr>
          <a:xfrm>
            <a:off x="7394248" y="2674369"/>
            <a:ext cx="0" cy="3234125"/>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B0D8B130-4387-F649-84CF-3E28EE2F519D}"/>
              </a:ext>
            </a:extLst>
          </p:cNvPr>
          <p:cNvCxnSpPr>
            <a:cxnSpLocks/>
          </p:cNvCxnSpPr>
          <p:nvPr/>
        </p:nvCxnSpPr>
        <p:spPr>
          <a:xfrm>
            <a:off x="8556249" y="2674369"/>
            <a:ext cx="0" cy="3234125"/>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678B35FC-B52E-6049-86E0-3345123F68D7}"/>
              </a:ext>
            </a:extLst>
          </p:cNvPr>
          <p:cNvCxnSpPr>
            <a:cxnSpLocks/>
          </p:cNvCxnSpPr>
          <p:nvPr/>
        </p:nvCxnSpPr>
        <p:spPr>
          <a:xfrm>
            <a:off x="9718249" y="2674369"/>
            <a:ext cx="0" cy="3234125"/>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F3EA0215-373F-174F-9E26-092050996B11}"/>
              </a:ext>
            </a:extLst>
          </p:cNvPr>
          <p:cNvCxnSpPr>
            <a:cxnSpLocks/>
          </p:cNvCxnSpPr>
          <p:nvPr/>
        </p:nvCxnSpPr>
        <p:spPr>
          <a:xfrm>
            <a:off x="10880249" y="2674369"/>
            <a:ext cx="0" cy="3234125"/>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092A9294-802A-0E44-97AA-6CC8EFA72A37}"/>
              </a:ext>
            </a:extLst>
          </p:cNvPr>
          <p:cNvCxnSpPr>
            <a:cxnSpLocks/>
          </p:cNvCxnSpPr>
          <p:nvPr/>
        </p:nvCxnSpPr>
        <p:spPr>
          <a:xfrm flipV="1">
            <a:off x="2380676" y="4690055"/>
            <a:ext cx="8940899" cy="1764"/>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6" name="TextBox 45">
            <a:extLst>
              <a:ext uri="{FF2B5EF4-FFF2-40B4-BE49-F238E27FC236}">
                <a16:creationId xmlns:a16="http://schemas.microsoft.com/office/drawing/2014/main" id="{4667064B-245D-7741-86BE-74A04A2D6DC2}"/>
              </a:ext>
            </a:extLst>
          </p:cNvPr>
          <p:cNvSpPr txBox="1"/>
          <p:nvPr/>
        </p:nvSpPr>
        <p:spPr>
          <a:xfrm>
            <a:off x="870427" y="4537048"/>
            <a:ext cx="1510249" cy="307777"/>
          </a:xfrm>
          <a:prstGeom prst="rect">
            <a:avLst/>
          </a:prstGeom>
          <a:noFill/>
        </p:spPr>
        <p:txBody>
          <a:bodyPr wrap="square" rtlCol="0" anchor="ctr">
            <a:spAutoFit/>
          </a:bodyPr>
          <a:lstStyle/>
          <a:p>
            <a:pPr algn="r"/>
            <a:r>
              <a:rPr lang="en-US" sz="1400" b="1" spc="-15" dirty="0">
                <a:solidFill>
                  <a:srgbClr val="111340"/>
                </a:solidFill>
                <a:latin typeface="Poppins" pitchFamily="2" charset="77"/>
                <a:cs typeface="Poppins" pitchFamily="2" charset="77"/>
              </a:rPr>
              <a:t>TASK 03</a:t>
            </a:r>
          </a:p>
        </p:txBody>
      </p:sp>
      <p:sp>
        <p:nvSpPr>
          <p:cNvPr id="47" name="Oval 46">
            <a:extLst>
              <a:ext uri="{FF2B5EF4-FFF2-40B4-BE49-F238E27FC236}">
                <a16:creationId xmlns:a16="http://schemas.microsoft.com/office/drawing/2014/main" id="{59D5263D-FA9C-494E-894B-55546CB9358F}"/>
              </a:ext>
            </a:extLst>
          </p:cNvPr>
          <p:cNvSpPr/>
          <p:nvPr/>
        </p:nvSpPr>
        <p:spPr>
          <a:xfrm>
            <a:off x="4975933" y="4601355"/>
            <a:ext cx="179163" cy="1791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8" name="Oval 47">
            <a:extLst>
              <a:ext uri="{FF2B5EF4-FFF2-40B4-BE49-F238E27FC236}">
                <a16:creationId xmlns:a16="http://schemas.microsoft.com/office/drawing/2014/main" id="{6805822B-6156-DC42-940F-DE88402A8DC9}"/>
              </a:ext>
            </a:extLst>
          </p:cNvPr>
          <p:cNvSpPr/>
          <p:nvPr/>
        </p:nvSpPr>
        <p:spPr>
          <a:xfrm>
            <a:off x="2656664" y="4601355"/>
            <a:ext cx="179163" cy="17916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1" name="Oval 60">
            <a:extLst>
              <a:ext uri="{FF2B5EF4-FFF2-40B4-BE49-F238E27FC236}">
                <a16:creationId xmlns:a16="http://schemas.microsoft.com/office/drawing/2014/main" id="{7D866D33-3286-8D4F-82FF-E7193D19E581}"/>
              </a:ext>
            </a:extLst>
          </p:cNvPr>
          <p:cNvSpPr/>
          <p:nvPr/>
        </p:nvSpPr>
        <p:spPr>
          <a:xfrm>
            <a:off x="9628666" y="4600474"/>
            <a:ext cx="179163" cy="17916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7" name="Oval 66">
            <a:extLst>
              <a:ext uri="{FF2B5EF4-FFF2-40B4-BE49-F238E27FC236}">
                <a16:creationId xmlns:a16="http://schemas.microsoft.com/office/drawing/2014/main" id="{292D1F20-4FC2-BE44-8665-8233E807000B}"/>
              </a:ext>
            </a:extLst>
          </p:cNvPr>
          <p:cNvSpPr/>
          <p:nvPr/>
        </p:nvSpPr>
        <p:spPr>
          <a:xfrm>
            <a:off x="6143940" y="4600474"/>
            <a:ext cx="179163" cy="1791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cxnSp>
        <p:nvCxnSpPr>
          <p:cNvPr id="16" name="Straight Connector 15">
            <a:extLst>
              <a:ext uri="{FF2B5EF4-FFF2-40B4-BE49-F238E27FC236}">
                <a16:creationId xmlns:a16="http://schemas.microsoft.com/office/drawing/2014/main" id="{B23F1D85-1FFF-224C-BEBB-5B0179553D2B}"/>
              </a:ext>
            </a:extLst>
          </p:cNvPr>
          <p:cNvCxnSpPr>
            <a:cxnSpLocks/>
          </p:cNvCxnSpPr>
          <p:nvPr/>
        </p:nvCxnSpPr>
        <p:spPr>
          <a:xfrm>
            <a:off x="2380676" y="3092032"/>
            <a:ext cx="8940899" cy="1539"/>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50" name="TextBox 49">
            <a:extLst>
              <a:ext uri="{FF2B5EF4-FFF2-40B4-BE49-F238E27FC236}">
                <a16:creationId xmlns:a16="http://schemas.microsoft.com/office/drawing/2014/main" id="{CC87DC7B-3886-4B4B-A0A5-42032F94EA7B}"/>
              </a:ext>
            </a:extLst>
          </p:cNvPr>
          <p:cNvSpPr txBox="1"/>
          <p:nvPr/>
        </p:nvSpPr>
        <p:spPr>
          <a:xfrm>
            <a:off x="870427" y="2939024"/>
            <a:ext cx="1510249" cy="307777"/>
          </a:xfrm>
          <a:prstGeom prst="rect">
            <a:avLst/>
          </a:prstGeom>
          <a:noFill/>
        </p:spPr>
        <p:txBody>
          <a:bodyPr wrap="square" rtlCol="0" anchor="ctr">
            <a:spAutoFit/>
          </a:bodyPr>
          <a:lstStyle/>
          <a:p>
            <a:pPr algn="r"/>
            <a:r>
              <a:rPr lang="en-US" sz="1400" b="1" spc="-15" dirty="0">
                <a:solidFill>
                  <a:srgbClr val="111340"/>
                </a:solidFill>
                <a:latin typeface="Poppins" pitchFamily="2" charset="77"/>
                <a:cs typeface="Poppins" pitchFamily="2" charset="77"/>
              </a:rPr>
              <a:t>TASK 01</a:t>
            </a:r>
          </a:p>
        </p:txBody>
      </p:sp>
      <p:sp>
        <p:nvSpPr>
          <p:cNvPr id="51" name="Oval 50">
            <a:extLst>
              <a:ext uri="{FF2B5EF4-FFF2-40B4-BE49-F238E27FC236}">
                <a16:creationId xmlns:a16="http://schemas.microsoft.com/office/drawing/2014/main" id="{7AD99A14-A5B5-E04A-A826-327CDB163DAA}"/>
              </a:ext>
            </a:extLst>
          </p:cNvPr>
          <p:cNvSpPr/>
          <p:nvPr/>
        </p:nvSpPr>
        <p:spPr>
          <a:xfrm>
            <a:off x="2656664" y="3003331"/>
            <a:ext cx="179163" cy="1791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 name="Oval 51">
            <a:extLst>
              <a:ext uri="{FF2B5EF4-FFF2-40B4-BE49-F238E27FC236}">
                <a16:creationId xmlns:a16="http://schemas.microsoft.com/office/drawing/2014/main" id="{FEF88B87-694F-F148-BB58-E8967163763D}"/>
              </a:ext>
            </a:extLst>
          </p:cNvPr>
          <p:cNvSpPr/>
          <p:nvPr/>
        </p:nvSpPr>
        <p:spPr>
          <a:xfrm>
            <a:off x="6143941" y="3003331"/>
            <a:ext cx="179163" cy="17916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3" name="Oval 52">
            <a:extLst>
              <a:ext uri="{FF2B5EF4-FFF2-40B4-BE49-F238E27FC236}">
                <a16:creationId xmlns:a16="http://schemas.microsoft.com/office/drawing/2014/main" id="{EC8D0A57-985C-1442-8376-1F46C9ACB833}"/>
              </a:ext>
            </a:extLst>
          </p:cNvPr>
          <p:cNvSpPr/>
          <p:nvPr/>
        </p:nvSpPr>
        <p:spPr>
          <a:xfrm>
            <a:off x="9628666" y="3003331"/>
            <a:ext cx="179163" cy="17916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5" name="Oval 64">
            <a:extLst>
              <a:ext uri="{FF2B5EF4-FFF2-40B4-BE49-F238E27FC236}">
                <a16:creationId xmlns:a16="http://schemas.microsoft.com/office/drawing/2014/main" id="{3A80ACF3-A60E-3142-ACEB-5219609CC996}"/>
              </a:ext>
            </a:extLst>
          </p:cNvPr>
          <p:cNvSpPr/>
          <p:nvPr/>
        </p:nvSpPr>
        <p:spPr>
          <a:xfrm>
            <a:off x="10790667" y="3003220"/>
            <a:ext cx="179163" cy="1791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8" name="Oval 67">
            <a:extLst>
              <a:ext uri="{FF2B5EF4-FFF2-40B4-BE49-F238E27FC236}">
                <a16:creationId xmlns:a16="http://schemas.microsoft.com/office/drawing/2014/main" id="{F6005447-44F8-0943-92E8-5BD44C523865}"/>
              </a:ext>
            </a:extLst>
          </p:cNvPr>
          <p:cNvSpPr/>
          <p:nvPr/>
        </p:nvSpPr>
        <p:spPr>
          <a:xfrm>
            <a:off x="4973837" y="3006448"/>
            <a:ext cx="179163" cy="1791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cxnSp>
        <p:nvCxnSpPr>
          <p:cNvPr id="13" name="Straight Connector 12">
            <a:extLst>
              <a:ext uri="{FF2B5EF4-FFF2-40B4-BE49-F238E27FC236}">
                <a16:creationId xmlns:a16="http://schemas.microsoft.com/office/drawing/2014/main" id="{C8ABA731-B776-2F46-A3D6-B450895A1F16}"/>
              </a:ext>
            </a:extLst>
          </p:cNvPr>
          <p:cNvCxnSpPr>
            <a:cxnSpLocks/>
          </p:cNvCxnSpPr>
          <p:nvPr/>
        </p:nvCxnSpPr>
        <p:spPr>
          <a:xfrm flipV="1">
            <a:off x="2380676" y="3891043"/>
            <a:ext cx="8940899" cy="1764"/>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0" name="TextBox 39">
            <a:extLst>
              <a:ext uri="{FF2B5EF4-FFF2-40B4-BE49-F238E27FC236}">
                <a16:creationId xmlns:a16="http://schemas.microsoft.com/office/drawing/2014/main" id="{29BFB64F-021E-0047-A7C2-457CB93ADEF9}"/>
              </a:ext>
            </a:extLst>
          </p:cNvPr>
          <p:cNvSpPr txBox="1"/>
          <p:nvPr/>
        </p:nvSpPr>
        <p:spPr>
          <a:xfrm>
            <a:off x="870427" y="3738036"/>
            <a:ext cx="1510249" cy="307777"/>
          </a:xfrm>
          <a:prstGeom prst="rect">
            <a:avLst/>
          </a:prstGeom>
          <a:noFill/>
        </p:spPr>
        <p:txBody>
          <a:bodyPr wrap="square" rtlCol="0" anchor="ctr">
            <a:spAutoFit/>
          </a:bodyPr>
          <a:lstStyle/>
          <a:p>
            <a:pPr algn="r"/>
            <a:r>
              <a:rPr lang="en-US" sz="1400" b="1" spc="-15" dirty="0">
                <a:solidFill>
                  <a:srgbClr val="111340"/>
                </a:solidFill>
                <a:latin typeface="Poppins" pitchFamily="2" charset="77"/>
                <a:cs typeface="Poppins" pitchFamily="2" charset="77"/>
              </a:rPr>
              <a:t>TASK 02</a:t>
            </a:r>
          </a:p>
        </p:txBody>
      </p:sp>
      <p:sp>
        <p:nvSpPr>
          <p:cNvPr id="41" name="Oval 40">
            <a:extLst>
              <a:ext uri="{FF2B5EF4-FFF2-40B4-BE49-F238E27FC236}">
                <a16:creationId xmlns:a16="http://schemas.microsoft.com/office/drawing/2014/main" id="{85EF9107-ACC3-8A41-B420-73EE6473CE71}"/>
              </a:ext>
            </a:extLst>
          </p:cNvPr>
          <p:cNvSpPr/>
          <p:nvPr/>
        </p:nvSpPr>
        <p:spPr>
          <a:xfrm>
            <a:off x="3819678" y="3802343"/>
            <a:ext cx="179163" cy="1791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2" name="Oval 41">
            <a:extLst>
              <a:ext uri="{FF2B5EF4-FFF2-40B4-BE49-F238E27FC236}">
                <a16:creationId xmlns:a16="http://schemas.microsoft.com/office/drawing/2014/main" id="{975C7A4C-9C2A-2E4F-9847-D264272B9289}"/>
              </a:ext>
            </a:extLst>
          </p:cNvPr>
          <p:cNvSpPr/>
          <p:nvPr/>
        </p:nvSpPr>
        <p:spPr>
          <a:xfrm>
            <a:off x="8466666" y="3802343"/>
            <a:ext cx="179163" cy="17916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8" name="Oval 57">
            <a:extLst>
              <a:ext uri="{FF2B5EF4-FFF2-40B4-BE49-F238E27FC236}">
                <a16:creationId xmlns:a16="http://schemas.microsoft.com/office/drawing/2014/main" id="{51E54081-97E7-0D41-BC6F-086B7BF4F950}"/>
              </a:ext>
            </a:extLst>
          </p:cNvPr>
          <p:cNvSpPr/>
          <p:nvPr/>
        </p:nvSpPr>
        <p:spPr>
          <a:xfrm>
            <a:off x="7306359" y="3802343"/>
            <a:ext cx="179163" cy="17916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9" name="Oval 68">
            <a:extLst>
              <a:ext uri="{FF2B5EF4-FFF2-40B4-BE49-F238E27FC236}">
                <a16:creationId xmlns:a16="http://schemas.microsoft.com/office/drawing/2014/main" id="{95FCF457-15D7-7D45-9508-A8B867D164A5}"/>
              </a:ext>
            </a:extLst>
          </p:cNvPr>
          <p:cNvSpPr/>
          <p:nvPr/>
        </p:nvSpPr>
        <p:spPr>
          <a:xfrm>
            <a:off x="10790667" y="3802673"/>
            <a:ext cx="179163" cy="1791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cxnSp>
        <p:nvCxnSpPr>
          <p:cNvPr id="14" name="Straight Connector 13">
            <a:extLst>
              <a:ext uri="{FF2B5EF4-FFF2-40B4-BE49-F238E27FC236}">
                <a16:creationId xmlns:a16="http://schemas.microsoft.com/office/drawing/2014/main" id="{908FCD5F-8B31-8B47-97F4-6FD993D734E9}"/>
              </a:ext>
            </a:extLst>
          </p:cNvPr>
          <p:cNvCxnSpPr>
            <a:cxnSpLocks/>
          </p:cNvCxnSpPr>
          <p:nvPr/>
        </p:nvCxnSpPr>
        <p:spPr>
          <a:xfrm flipV="1">
            <a:off x="2380676" y="5489067"/>
            <a:ext cx="8940899" cy="1764"/>
          </a:xfrm>
          <a:prstGeom prst="line">
            <a:avLst/>
          </a:prstGeom>
          <a:ln w="381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E6665D72-1DC1-7C42-87FC-9AE8CA99EE34}"/>
              </a:ext>
            </a:extLst>
          </p:cNvPr>
          <p:cNvSpPr txBox="1"/>
          <p:nvPr/>
        </p:nvSpPr>
        <p:spPr>
          <a:xfrm>
            <a:off x="870427" y="5336060"/>
            <a:ext cx="1510249" cy="307777"/>
          </a:xfrm>
          <a:prstGeom prst="rect">
            <a:avLst/>
          </a:prstGeom>
          <a:noFill/>
        </p:spPr>
        <p:txBody>
          <a:bodyPr wrap="square" rtlCol="0" anchor="ctr">
            <a:spAutoFit/>
          </a:bodyPr>
          <a:lstStyle/>
          <a:p>
            <a:pPr algn="r"/>
            <a:r>
              <a:rPr lang="en-US" sz="1400" b="1" spc="-15" dirty="0">
                <a:solidFill>
                  <a:srgbClr val="111340"/>
                </a:solidFill>
                <a:latin typeface="Poppins" pitchFamily="2" charset="77"/>
                <a:cs typeface="Poppins" pitchFamily="2" charset="77"/>
              </a:rPr>
              <a:t>TASK 04</a:t>
            </a:r>
          </a:p>
        </p:txBody>
      </p:sp>
      <p:sp>
        <p:nvSpPr>
          <p:cNvPr id="44" name="Oval 43">
            <a:extLst>
              <a:ext uri="{FF2B5EF4-FFF2-40B4-BE49-F238E27FC236}">
                <a16:creationId xmlns:a16="http://schemas.microsoft.com/office/drawing/2014/main" id="{82AAC147-7777-C241-8FC9-A1408269F052}"/>
              </a:ext>
            </a:extLst>
          </p:cNvPr>
          <p:cNvSpPr/>
          <p:nvPr/>
        </p:nvSpPr>
        <p:spPr>
          <a:xfrm>
            <a:off x="7306360" y="5400367"/>
            <a:ext cx="179163" cy="1791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9" name="Oval 58">
            <a:extLst>
              <a:ext uri="{FF2B5EF4-FFF2-40B4-BE49-F238E27FC236}">
                <a16:creationId xmlns:a16="http://schemas.microsoft.com/office/drawing/2014/main" id="{9CCAB5EF-CB9B-5245-B8AC-97B68240446C}"/>
              </a:ext>
            </a:extLst>
          </p:cNvPr>
          <p:cNvSpPr/>
          <p:nvPr/>
        </p:nvSpPr>
        <p:spPr>
          <a:xfrm>
            <a:off x="3819678" y="5399485"/>
            <a:ext cx="179163" cy="17916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0" name="Oval 69">
            <a:extLst>
              <a:ext uri="{FF2B5EF4-FFF2-40B4-BE49-F238E27FC236}">
                <a16:creationId xmlns:a16="http://schemas.microsoft.com/office/drawing/2014/main" id="{8320A390-78B4-5049-9D48-702D8FBBAE1F}"/>
              </a:ext>
            </a:extLst>
          </p:cNvPr>
          <p:cNvSpPr/>
          <p:nvPr/>
        </p:nvSpPr>
        <p:spPr>
          <a:xfrm>
            <a:off x="2652945" y="5399485"/>
            <a:ext cx="179163" cy="1791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9" name="Oval 78">
            <a:extLst>
              <a:ext uri="{FF2B5EF4-FFF2-40B4-BE49-F238E27FC236}">
                <a16:creationId xmlns:a16="http://schemas.microsoft.com/office/drawing/2014/main" id="{9F36D863-AA0F-6B4F-9028-D2B3A18AC4DC}"/>
              </a:ext>
            </a:extLst>
          </p:cNvPr>
          <p:cNvSpPr/>
          <p:nvPr/>
        </p:nvSpPr>
        <p:spPr>
          <a:xfrm>
            <a:off x="9626975" y="5397722"/>
            <a:ext cx="179163" cy="17916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0" name="Oval 79">
            <a:extLst>
              <a:ext uri="{FF2B5EF4-FFF2-40B4-BE49-F238E27FC236}">
                <a16:creationId xmlns:a16="http://schemas.microsoft.com/office/drawing/2014/main" id="{33C4684C-5ED9-9A4E-9789-85190E818F0A}"/>
              </a:ext>
            </a:extLst>
          </p:cNvPr>
          <p:cNvSpPr/>
          <p:nvPr/>
        </p:nvSpPr>
        <p:spPr>
          <a:xfrm>
            <a:off x="8464975" y="5401249"/>
            <a:ext cx="179163" cy="1791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1" name="Oval 80">
            <a:extLst>
              <a:ext uri="{FF2B5EF4-FFF2-40B4-BE49-F238E27FC236}">
                <a16:creationId xmlns:a16="http://schemas.microsoft.com/office/drawing/2014/main" id="{2F93E9C3-C3A4-0246-8D8B-03EE7CC380F6}"/>
              </a:ext>
            </a:extLst>
          </p:cNvPr>
          <p:cNvSpPr/>
          <p:nvPr/>
        </p:nvSpPr>
        <p:spPr>
          <a:xfrm>
            <a:off x="4973837" y="3804578"/>
            <a:ext cx="179163" cy="1791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Tree>
    <p:extLst>
      <p:ext uri="{BB962C8B-B14F-4D97-AF65-F5344CB8AC3E}">
        <p14:creationId xmlns:p14="http://schemas.microsoft.com/office/powerpoint/2010/main" val="3194697739"/>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412D8A8-3BBB-184A-AE1A-2B396119D549}"/>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BA6BAD13-CE5A-6F44-BF81-52309C9FA8F3}"/>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aphicFrame>
        <p:nvGraphicFramePr>
          <p:cNvPr id="4" name="Table 79">
            <a:extLst>
              <a:ext uri="{FF2B5EF4-FFF2-40B4-BE49-F238E27FC236}">
                <a16:creationId xmlns:a16="http://schemas.microsoft.com/office/drawing/2014/main" id="{15E889BC-172D-B446-BFB5-403471AF0514}"/>
              </a:ext>
            </a:extLst>
          </p:cNvPr>
          <p:cNvGraphicFramePr>
            <a:graphicFrameLocks noGrp="1"/>
          </p:cNvGraphicFramePr>
          <p:nvPr/>
        </p:nvGraphicFramePr>
        <p:xfrm>
          <a:off x="762000" y="1723936"/>
          <a:ext cx="10668001" cy="4307342"/>
        </p:xfrm>
        <a:graphic>
          <a:graphicData uri="http://schemas.openxmlformats.org/drawingml/2006/table">
            <a:tbl>
              <a:tblPr>
                <a:tableStyleId>{2D5ABB26-0587-4C30-8999-92F81FD0307C}</a:tableStyleId>
              </a:tblPr>
              <a:tblGrid>
                <a:gridCol w="1678713">
                  <a:extLst>
                    <a:ext uri="{9D8B030D-6E8A-4147-A177-3AD203B41FA5}">
                      <a16:colId xmlns:a16="http://schemas.microsoft.com/office/drawing/2014/main" val="1237769614"/>
                    </a:ext>
                  </a:extLst>
                </a:gridCol>
                <a:gridCol w="1284184">
                  <a:extLst>
                    <a:ext uri="{9D8B030D-6E8A-4147-A177-3AD203B41FA5}">
                      <a16:colId xmlns:a16="http://schemas.microsoft.com/office/drawing/2014/main" val="506523928"/>
                    </a:ext>
                  </a:extLst>
                </a:gridCol>
                <a:gridCol w="1284184">
                  <a:extLst>
                    <a:ext uri="{9D8B030D-6E8A-4147-A177-3AD203B41FA5}">
                      <a16:colId xmlns:a16="http://schemas.microsoft.com/office/drawing/2014/main" val="3746523178"/>
                    </a:ext>
                  </a:extLst>
                </a:gridCol>
                <a:gridCol w="1284184">
                  <a:extLst>
                    <a:ext uri="{9D8B030D-6E8A-4147-A177-3AD203B41FA5}">
                      <a16:colId xmlns:a16="http://schemas.microsoft.com/office/drawing/2014/main" val="3685029181"/>
                    </a:ext>
                  </a:extLst>
                </a:gridCol>
                <a:gridCol w="1284184">
                  <a:extLst>
                    <a:ext uri="{9D8B030D-6E8A-4147-A177-3AD203B41FA5}">
                      <a16:colId xmlns:a16="http://schemas.microsoft.com/office/drawing/2014/main" val="556918281"/>
                    </a:ext>
                  </a:extLst>
                </a:gridCol>
                <a:gridCol w="1284184">
                  <a:extLst>
                    <a:ext uri="{9D8B030D-6E8A-4147-A177-3AD203B41FA5}">
                      <a16:colId xmlns:a16="http://schemas.microsoft.com/office/drawing/2014/main" val="1775229978"/>
                    </a:ext>
                  </a:extLst>
                </a:gridCol>
                <a:gridCol w="1284184">
                  <a:extLst>
                    <a:ext uri="{9D8B030D-6E8A-4147-A177-3AD203B41FA5}">
                      <a16:colId xmlns:a16="http://schemas.microsoft.com/office/drawing/2014/main" val="3259711563"/>
                    </a:ext>
                  </a:extLst>
                </a:gridCol>
                <a:gridCol w="1284184">
                  <a:extLst>
                    <a:ext uri="{9D8B030D-6E8A-4147-A177-3AD203B41FA5}">
                      <a16:colId xmlns:a16="http://schemas.microsoft.com/office/drawing/2014/main" val="3967829623"/>
                    </a:ext>
                  </a:extLst>
                </a:gridCol>
              </a:tblGrid>
              <a:tr h="667507">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700" b="1" kern="1200" dirty="0">
                          <a:solidFill>
                            <a:schemeClr val="tx2"/>
                          </a:solidFill>
                          <a:latin typeface="Poppins" pitchFamily="2" charset="77"/>
                          <a:ea typeface="+mn-ea"/>
                          <a:cs typeface="Poppins" pitchFamily="2" charset="77"/>
                        </a:rPr>
                        <a:t>PROJECT INITIATION</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PROJECT OWNER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BUSINESS ANALYST</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PROJECT MANAGER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SOFTWARE ENGINEER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DEVELOPER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FUNCTIONAL LEAD</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r>
                        <a:rPr lang="en-US" sz="1400" b="1" dirty="0">
                          <a:solidFill>
                            <a:schemeClr val="tx2"/>
                          </a:solidFill>
                          <a:latin typeface="Poppins" pitchFamily="2" charset="77"/>
                          <a:cs typeface="Poppins" pitchFamily="2" charset="77"/>
                        </a:rPr>
                        <a:t>EXECUTIVE SPONSOR</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250176"/>
                  </a:ext>
                </a:extLst>
              </a:tr>
              <a:tr h="566845">
                <a:tc>
                  <a:txBody>
                    <a:bodyPr/>
                    <a:lstStyle/>
                    <a:p>
                      <a:pPr algn="ctr">
                        <a:lnSpc>
                          <a:spcPts val="3600"/>
                        </a:lnSpc>
                      </a:pPr>
                      <a:r>
                        <a:rPr lang="en-US" sz="1200" b="0" dirty="0">
                          <a:solidFill>
                            <a:schemeClr val="tx1"/>
                          </a:solidFill>
                          <a:latin typeface="Poppins" pitchFamily="2" charset="77"/>
                          <a:cs typeface="Poppins" pitchFamily="2" charset="77"/>
                        </a:rPr>
                        <a:t>Task 01</a:t>
                      </a: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5405221"/>
                  </a:ext>
                </a:extLst>
              </a:tr>
              <a:tr h="566845">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4"/>
                          </a:solidFill>
                          <a:effectLst/>
                          <a:uLnTx/>
                          <a:uFillTx/>
                          <a:latin typeface="Poppins" pitchFamily="2" charset="77"/>
                          <a:ea typeface="+mn-ea"/>
                          <a:cs typeface="Poppins" pitchFamily="2" charset="77"/>
                        </a:rPr>
                        <a:t>Task 02</a:t>
                      </a:r>
                      <a:endParaRPr lang="en-US" sz="1200" b="0" dirty="0">
                        <a:solidFill>
                          <a:schemeClr val="tx1"/>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881105380"/>
                  </a:ext>
                </a:extLst>
              </a:tr>
              <a:tr h="566845">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4"/>
                          </a:solidFill>
                          <a:effectLst/>
                          <a:uLnTx/>
                          <a:uFillTx/>
                          <a:latin typeface="Poppins" pitchFamily="2" charset="77"/>
                          <a:ea typeface="+mn-ea"/>
                          <a:cs typeface="Poppins" pitchFamily="2" charset="77"/>
                        </a:rPr>
                        <a:t>Task 03</a:t>
                      </a:r>
                      <a:endParaRPr lang="en-US" sz="1200" b="0" dirty="0">
                        <a:solidFill>
                          <a:schemeClr val="tx1"/>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351070666"/>
                  </a:ext>
                </a:extLst>
              </a:tr>
              <a:tr h="566845">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4"/>
                          </a:solidFill>
                          <a:effectLst/>
                          <a:uLnTx/>
                          <a:uFillTx/>
                          <a:latin typeface="Poppins" pitchFamily="2" charset="77"/>
                          <a:ea typeface="+mn-ea"/>
                          <a:cs typeface="Poppins" pitchFamily="2" charset="77"/>
                        </a:rPr>
                        <a:t>Task 04</a:t>
                      </a:r>
                      <a:endParaRPr lang="en-US" sz="1200" b="0" dirty="0">
                        <a:solidFill>
                          <a:schemeClr val="tx1"/>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020198120"/>
                  </a:ext>
                </a:extLst>
              </a:tr>
              <a:tr h="566845">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4"/>
                          </a:solidFill>
                          <a:effectLst/>
                          <a:uLnTx/>
                          <a:uFillTx/>
                          <a:latin typeface="Poppins" pitchFamily="2" charset="77"/>
                          <a:ea typeface="+mn-ea"/>
                          <a:cs typeface="Poppins" pitchFamily="2" charset="77"/>
                        </a:rPr>
                        <a:t>Task 05</a:t>
                      </a:r>
                      <a:endParaRPr lang="en-US" sz="1200" b="0" dirty="0">
                        <a:solidFill>
                          <a:schemeClr val="tx1"/>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499229758"/>
                  </a:ext>
                </a:extLst>
              </a:tr>
              <a:tr h="566845">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4"/>
                          </a:solidFill>
                          <a:effectLst/>
                          <a:uLnTx/>
                          <a:uFillTx/>
                          <a:latin typeface="Poppins" pitchFamily="2" charset="77"/>
                          <a:ea typeface="+mn-ea"/>
                          <a:cs typeface="Poppins" pitchFamily="2" charset="77"/>
                        </a:rPr>
                        <a:t>Task 06</a:t>
                      </a:r>
                      <a:endParaRPr lang="en-US" sz="1200" b="0" dirty="0">
                        <a:solidFill>
                          <a:schemeClr val="tx1"/>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38100" cap="flat" cmpd="sng" algn="ctr">
                      <a:solidFill>
                        <a:schemeClr val="bg2">
                          <a:lumMod val="85000"/>
                        </a:schemeClr>
                      </a:solidFill>
                      <a:prstDash val="solid"/>
                      <a:round/>
                      <a:headEnd type="none" w="med" len="med"/>
                      <a:tailEnd type="none" w="med" len="med"/>
                    </a:lnL>
                    <a:lnR w="38100" cap="flat" cmpd="sng" algn="ctr">
                      <a:solidFill>
                        <a:schemeClr val="bg2">
                          <a:lumMod val="85000"/>
                        </a:schemeClr>
                      </a:solidFill>
                      <a:prstDash val="solid"/>
                      <a:round/>
                      <a:headEnd type="none" w="med" len="med"/>
                      <a:tailEnd type="none" w="med" len="med"/>
                    </a:lnR>
                    <a:lnT w="38100" cap="flat" cmpd="sng" algn="ctr">
                      <a:solidFill>
                        <a:schemeClr val="bg2">
                          <a:lumMod val="85000"/>
                        </a:schemeClr>
                      </a:solidFill>
                      <a:prstDash val="solid"/>
                      <a:round/>
                      <a:headEnd type="none" w="med" len="med"/>
                      <a:tailEnd type="none" w="med" len="med"/>
                    </a:lnT>
                    <a:lnB w="38100" cap="flat" cmpd="sng" algn="ctr">
                      <a:solidFill>
                        <a:schemeClr val="bg2">
                          <a:lumMod val="85000"/>
                        </a:schemeClr>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91068529"/>
                  </a:ext>
                </a:extLst>
              </a:tr>
            </a:tbl>
          </a:graphicData>
        </a:graphic>
      </p:graphicFrame>
      <p:sp>
        <p:nvSpPr>
          <p:cNvPr id="9" name="Oval 8">
            <a:extLst>
              <a:ext uri="{FF2B5EF4-FFF2-40B4-BE49-F238E27FC236}">
                <a16:creationId xmlns:a16="http://schemas.microsoft.com/office/drawing/2014/main" id="{F8656361-8767-EA4D-A60B-E71FEDE64D9E}"/>
              </a:ext>
            </a:extLst>
          </p:cNvPr>
          <p:cNvSpPr/>
          <p:nvPr/>
        </p:nvSpPr>
        <p:spPr>
          <a:xfrm>
            <a:off x="2548616" y="252396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 name="TextBox 9">
            <a:extLst>
              <a:ext uri="{FF2B5EF4-FFF2-40B4-BE49-F238E27FC236}">
                <a16:creationId xmlns:a16="http://schemas.microsoft.com/office/drawing/2014/main" id="{40CE340E-8201-9C4A-A956-4D8BD1BEC065}"/>
              </a:ext>
            </a:extLst>
          </p:cNvPr>
          <p:cNvSpPr txBox="1"/>
          <p:nvPr/>
        </p:nvSpPr>
        <p:spPr>
          <a:xfrm>
            <a:off x="2598528"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5" name="Oval 4">
            <a:extLst>
              <a:ext uri="{FF2B5EF4-FFF2-40B4-BE49-F238E27FC236}">
                <a16:creationId xmlns:a16="http://schemas.microsoft.com/office/drawing/2014/main" id="{5A09A56E-5778-4D46-861E-412528637350}"/>
              </a:ext>
            </a:extLst>
          </p:cNvPr>
          <p:cNvSpPr/>
          <p:nvPr/>
        </p:nvSpPr>
        <p:spPr>
          <a:xfrm>
            <a:off x="2803787" y="252396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 name="TextBox 5">
            <a:extLst>
              <a:ext uri="{FF2B5EF4-FFF2-40B4-BE49-F238E27FC236}">
                <a16:creationId xmlns:a16="http://schemas.microsoft.com/office/drawing/2014/main" id="{E9B1F8A1-4B00-DF4C-B3B4-FBE3BE110FD2}"/>
              </a:ext>
            </a:extLst>
          </p:cNvPr>
          <p:cNvSpPr txBox="1"/>
          <p:nvPr/>
        </p:nvSpPr>
        <p:spPr>
          <a:xfrm>
            <a:off x="2853699"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15" name="Oval 14">
            <a:extLst>
              <a:ext uri="{FF2B5EF4-FFF2-40B4-BE49-F238E27FC236}">
                <a16:creationId xmlns:a16="http://schemas.microsoft.com/office/drawing/2014/main" id="{C87E3612-F97B-134A-BD57-64560CFF95F7}"/>
              </a:ext>
            </a:extLst>
          </p:cNvPr>
          <p:cNvSpPr/>
          <p:nvPr/>
        </p:nvSpPr>
        <p:spPr>
          <a:xfrm>
            <a:off x="3058958" y="252396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 name="TextBox 15">
            <a:extLst>
              <a:ext uri="{FF2B5EF4-FFF2-40B4-BE49-F238E27FC236}">
                <a16:creationId xmlns:a16="http://schemas.microsoft.com/office/drawing/2014/main" id="{9AFDB386-ECCB-5C40-BFA8-94648EC29FAA}"/>
              </a:ext>
            </a:extLst>
          </p:cNvPr>
          <p:cNvSpPr txBox="1"/>
          <p:nvPr/>
        </p:nvSpPr>
        <p:spPr>
          <a:xfrm>
            <a:off x="3108870"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12" name="Oval 11">
            <a:extLst>
              <a:ext uri="{FF2B5EF4-FFF2-40B4-BE49-F238E27FC236}">
                <a16:creationId xmlns:a16="http://schemas.microsoft.com/office/drawing/2014/main" id="{25F1E660-E8D0-4748-B370-323FC6BD0982}"/>
              </a:ext>
            </a:extLst>
          </p:cNvPr>
          <p:cNvSpPr/>
          <p:nvPr/>
        </p:nvSpPr>
        <p:spPr>
          <a:xfrm>
            <a:off x="3314129" y="252396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 name="TextBox 12">
            <a:extLst>
              <a:ext uri="{FF2B5EF4-FFF2-40B4-BE49-F238E27FC236}">
                <a16:creationId xmlns:a16="http://schemas.microsoft.com/office/drawing/2014/main" id="{6ED1C3A9-FEEC-EE42-8D78-F9B55239D3B1}"/>
              </a:ext>
            </a:extLst>
          </p:cNvPr>
          <p:cNvSpPr txBox="1"/>
          <p:nvPr/>
        </p:nvSpPr>
        <p:spPr>
          <a:xfrm>
            <a:off x="3364041"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44" name="Oval 43">
            <a:extLst>
              <a:ext uri="{FF2B5EF4-FFF2-40B4-BE49-F238E27FC236}">
                <a16:creationId xmlns:a16="http://schemas.microsoft.com/office/drawing/2014/main" id="{E80EAC95-9FC8-E744-8DD9-7E7F782A6E69}"/>
              </a:ext>
            </a:extLst>
          </p:cNvPr>
          <p:cNvSpPr/>
          <p:nvPr/>
        </p:nvSpPr>
        <p:spPr>
          <a:xfrm>
            <a:off x="2548616" y="3090782"/>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5" name="TextBox 44">
            <a:extLst>
              <a:ext uri="{FF2B5EF4-FFF2-40B4-BE49-F238E27FC236}">
                <a16:creationId xmlns:a16="http://schemas.microsoft.com/office/drawing/2014/main" id="{F42C2173-54E5-E14E-8C11-1D03E11BAA13}"/>
              </a:ext>
            </a:extLst>
          </p:cNvPr>
          <p:cNvSpPr txBox="1"/>
          <p:nvPr/>
        </p:nvSpPr>
        <p:spPr>
          <a:xfrm>
            <a:off x="2598528"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42" name="Oval 41">
            <a:extLst>
              <a:ext uri="{FF2B5EF4-FFF2-40B4-BE49-F238E27FC236}">
                <a16:creationId xmlns:a16="http://schemas.microsoft.com/office/drawing/2014/main" id="{0CFAF9D0-D2B6-9446-B0A4-678DF7C51429}"/>
              </a:ext>
            </a:extLst>
          </p:cNvPr>
          <p:cNvSpPr/>
          <p:nvPr/>
        </p:nvSpPr>
        <p:spPr>
          <a:xfrm>
            <a:off x="2803787" y="3090782"/>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3" name="TextBox 42">
            <a:extLst>
              <a:ext uri="{FF2B5EF4-FFF2-40B4-BE49-F238E27FC236}">
                <a16:creationId xmlns:a16="http://schemas.microsoft.com/office/drawing/2014/main" id="{47840D90-3C1D-5C44-841A-B2D317A3009B}"/>
              </a:ext>
            </a:extLst>
          </p:cNvPr>
          <p:cNvSpPr txBox="1"/>
          <p:nvPr/>
        </p:nvSpPr>
        <p:spPr>
          <a:xfrm>
            <a:off x="2853699"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40" name="Oval 39">
            <a:extLst>
              <a:ext uri="{FF2B5EF4-FFF2-40B4-BE49-F238E27FC236}">
                <a16:creationId xmlns:a16="http://schemas.microsoft.com/office/drawing/2014/main" id="{B220F6A9-FD6C-634C-934E-F7F63F0C4E69}"/>
              </a:ext>
            </a:extLst>
          </p:cNvPr>
          <p:cNvSpPr/>
          <p:nvPr/>
        </p:nvSpPr>
        <p:spPr>
          <a:xfrm>
            <a:off x="3058958" y="3090782"/>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1" name="TextBox 40">
            <a:extLst>
              <a:ext uri="{FF2B5EF4-FFF2-40B4-BE49-F238E27FC236}">
                <a16:creationId xmlns:a16="http://schemas.microsoft.com/office/drawing/2014/main" id="{5B52B013-8E74-BE46-A891-340A1A4695B4}"/>
              </a:ext>
            </a:extLst>
          </p:cNvPr>
          <p:cNvSpPr txBox="1"/>
          <p:nvPr/>
        </p:nvSpPr>
        <p:spPr>
          <a:xfrm>
            <a:off x="3108870"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38" name="Oval 37">
            <a:extLst>
              <a:ext uri="{FF2B5EF4-FFF2-40B4-BE49-F238E27FC236}">
                <a16:creationId xmlns:a16="http://schemas.microsoft.com/office/drawing/2014/main" id="{0969DBD9-8F88-8749-8BCD-9C2C2A010480}"/>
              </a:ext>
            </a:extLst>
          </p:cNvPr>
          <p:cNvSpPr/>
          <p:nvPr/>
        </p:nvSpPr>
        <p:spPr>
          <a:xfrm>
            <a:off x="3314129" y="3090782"/>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9" name="TextBox 38">
            <a:extLst>
              <a:ext uri="{FF2B5EF4-FFF2-40B4-BE49-F238E27FC236}">
                <a16:creationId xmlns:a16="http://schemas.microsoft.com/office/drawing/2014/main" id="{67EC0B9F-97BF-6F40-AA7A-6F6D56801176}"/>
              </a:ext>
            </a:extLst>
          </p:cNvPr>
          <p:cNvSpPr txBox="1"/>
          <p:nvPr/>
        </p:nvSpPr>
        <p:spPr>
          <a:xfrm>
            <a:off x="3364041"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57" name="Oval 56">
            <a:extLst>
              <a:ext uri="{FF2B5EF4-FFF2-40B4-BE49-F238E27FC236}">
                <a16:creationId xmlns:a16="http://schemas.microsoft.com/office/drawing/2014/main" id="{CC9E8862-EC60-5740-9800-24B0E993A629}"/>
              </a:ext>
            </a:extLst>
          </p:cNvPr>
          <p:cNvSpPr/>
          <p:nvPr/>
        </p:nvSpPr>
        <p:spPr>
          <a:xfrm>
            <a:off x="2548616" y="3657600"/>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8" name="TextBox 57">
            <a:extLst>
              <a:ext uri="{FF2B5EF4-FFF2-40B4-BE49-F238E27FC236}">
                <a16:creationId xmlns:a16="http://schemas.microsoft.com/office/drawing/2014/main" id="{D3CF39FC-86E1-7E4A-8CB7-2F572145B740}"/>
              </a:ext>
            </a:extLst>
          </p:cNvPr>
          <p:cNvSpPr txBox="1"/>
          <p:nvPr/>
        </p:nvSpPr>
        <p:spPr>
          <a:xfrm>
            <a:off x="2598528"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55" name="Oval 54">
            <a:extLst>
              <a:ext uri="{FF2B5EF4-FFF2-40B4-BE49-F238E27FC236}">
                <a16:creationId xmlns:a16="http://schemas.microsoft.com/office/drawing/2014/main" id="{38186E94-C70D-814A-AD4C-DAB65068400B}"/>
              </a:ext>
            </a:extLst>
          </p:cNvPr>
          <p:cNvSpPr/>
          <p:nvPr/>
        </p:nvSpPr>
        <p:spPr>
          <a:xfrm>
            <a:off x="2803787" y="3657600"/>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6" name="TextBox 55">
            <a:extLst>
              <a:ext uri="{FF2B5EF4-FFF2-40B4-BE49-F238E27FC236}">
                <a16:creationId xmlns:a16="http://schemas.microsoft.com/office/drawing/2014/main" id="{3351DBEA-1213-EC4E-A108-73C58AE71026}"/>
              </a:ext>
            </a:extLst>
          </p:cNvPr>
          <p:cNvSpPr txBox="1"/>
          <p:nvPr/>
        </p:nvSpPr>
        <p:spPr>
          <a:xfrm>
            <a:off x="2853699"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53" name="Oval 52">
            <a:extLst>
              <a:ext uri="{FF2B5EF4-FFF2-40B4-BE49-F238E27FC236}">
                <a16:creationId xmlns:a16="http://schemas.microsoft.com/office/drawing/2014/main" id="{5DCBEC2D-257B-2244-93D0-33AD69AE8E8E}"/>
              </a:ext>
            </a:extLst>
          </p:cNvPr>
          <p:cNvSpPr/>
          <p:nvPr/>
        </p:nvSpPr>
        <p:spPr>
          <a:xfrm>
            <a:off x="3058958" y="3657600"/>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4" name="TextBox 53">
            <a:extLst>
              <a:ext uri="{FF2B5EF4-FFF2-40B4-BE49-F238E27FC236}">
                <a16:creationId xmlns:a16="http://schemas.microsoft.com/office/drawing/2014/main" id="{7EA57B37-9011-0742-9747-364036D4FDA0}"/>
              </a:ext>
            </a:extLst>
          </p:cNvPr>
          <p:cNvSpPr txBox="1"/>
          <p:nvPr/>
        </p:nvSpPr>
        <p:spPr>
          <a:xfrm>
            <a:off x="3108870"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51" name="Oval 50">
            <a:extLst>
              <a:ext uri="{FF2B5EF4-FFF2-40B4-BE49-F238E27FC236}">
                <a16:creationId xmlns:a16="http://schemas.microsoft.com/office/drawing/2014/main" id="{AA00701C-8897-B14E-9C5B-A734FC90754C}"/>
              </a:ext>
            </a:extLst>
          </p:cNvPr>
          <p:cNvSpPr/>
          <p:nvPr/>
        </p:nvSpPr>
        <p:spPr>
          <a:xfrm>
            <a:off x="3314129" y="3657600"/>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 name="TextBox 51">
            <a:extLst>
              <a:ext uri="{FF2B5EF4-FFF2-40B4-BE49-F238E27FC236}">
                <a16:creationId xmlns:a16="http://schemas.microsoft.com/office/drawing/2014/main" id="{822E6426-BC60-B445-951B-4867F3819F86}"/>
              </a:ext>
            </a:extLst>
          </p:cNvPr>
          <p:cNvSpPr txBox="1"/>
          <p:nvPr/>
        </p:nvSpPr>
        <p:spPr>
          <a:xfrm>
            <a:off x="3364041"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70" name="Oval 69">
            <a:extLst>
              <a:ext uri="{FF2B5EF4-FFF2-40B4-BE49-F238E27FC236}">
                <a16:creationId xmlns:a16="http://schemas.microsoft.com/office/drawing/2014/main" id="{EB60132F-B887-AC40-8CA4-0F30FC7F45DD}"/>
              </a:ext>
            </a:extLst>
          </p:cNvPr>
          <p:cNvSpPr/>
          <p:nvPr/>
        </p:nvSpPr>
        <p:spPr>
          <a:xfrm>
            <a:off x="2548616" y="422390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1" name="TextBox 70">
            <a:extLst>
              <a:ext uri="{FF2B5EF4-FFF2-40B4-BE49-F238E27FC236}">
                <a16:creationId xmlns:a16="http://schemas.microsoft.com/office/drawing/2014/main" id="{7B788D5A-5B20-B147-8C82-78B7EDB65C05}"/>
              </a:ext>
            </a:extLst>
          </p:cNvPr>
          <p:cNvSpPr txBox="1"/>
          <p:nvPr/>
        </p:nvSpPr>
        <p:spPr>
          <a:xfrm>
            <a:off x="2598528"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68" name="Oval 67">
            <a:extLst>
              <a:ext uri="{FF2B5EF4-FFF2-40B4-BE49-F238E27FC236}">
                <a16:creationId xmlns:a16="http://schemas.microsoft.com/office/drawing/2014/main" id="{607404ED-2653-E44C-AD2D-C8265C3E0E22}"/>
              </a:ext>
            </a:extLst>
          </p:cNvPr>
          <p:cNvSpPr/>
          <p:nvPr/>
        </p:nvSpPr>
        <p:spPr>
          <a:xfrm>
            <a:off x="2803787" y="422390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9" name="TextBox 68">
            <a:extLst>
              <a:ext uri="{FF2B5EF4-FFF2-40B4-BE49-F238E27FC236}">
                <a16:creationId xmlns:a16="http://schemas.microsoft.com/office/drawing/2014/main" id="{10ADC957-E180-8145-8530-D694D6AECDAB}"/>
              </a:ext>
            </a:extLst>
          </p:cNvPr>
          <p:cNvSpPr txBox="1"/>
          <p:nvPr/>
        </p:nvSpPr>
        <p:spPr>
          <a:xfrm>
            <a:off x="2853699"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66" name="Oval 65">
            <a:extLst>
              <a:ext uri="{FF2B5EF4-FFF2-40B4-BE49-F238E27FC236}">
                <a16:creationId xmlns:a16="http://schemas.microsoft.com/office/drawing/2014/main" id="{35E04F44-8019-7B49-A029-03001BB12DF1}"/>
              </a:ext>
            </a:extLst>
          </p:cNvPr>
          <p:cNvSpPr/>
          <p:nvPr/>
        </p:nvSpPr>
        <p:spPr>
          <a:xfrm>
            <a:off x="3058958" y="422390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7" name="TextBox 66">
            <a:extLst>
              <a:ext uri="{FF2B5EF4-FFF2-40B4-BE49-F238E27FC236}">
                <a16:creationId xmlns:a16="http://schemas.microsoft.com/office/drawing/2014/main" id="{B0B35BE5-BD39-0944-9030-9342CC21CE14}"/>
              </a:ext>
            </a:extLst>
          </p:cNvPr>
          <p:cNvSpPr txBox="1"/>
          <p:nvPr/>
        </p:nvSpPr>
        <p:spPr>
          <a:xfrm>
            <a:off x="3108870"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64" name="Oval 63">
            <a:extLst>
              <a:ext uri="{FF2B5EF4-FFF2-40B4-BE49-F238E27FC236}">
                <a16:creationId xmlns:a16="http://schemas.microsoft.com/office/drawing/2014/main" id="{4FB71A7E-A1E4-BB4A-A234-0F58C140FD69}"/>
              </a:ext>
            </a:extLst>
          </p:cNvPr>
          <p:cNvSpPr/>
          <p:nvPr/>
        </p:nvSpPr>
        <p:spPr>
          <a:xfrm>
            <a:off x="3314129" y="422390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5" name="TextBox 64">
            <a:extLst>
              <a:ext uri="{FF2B5EF4-FFF2-40B4-BE49-F238E27FC236}">
                <a16:creationId xmlns:a16="http://schemas.microsoft.com/office/drawing/2014/main" id="{6AD93CFB-C8A4-BA4E-93C9-1A69072B33EA}"/>
              </a:ext>
            </a:extLst>
          </p:cNvPr>
          <p:cNvSpPr txBox="1"/>
          <p:nvPr/>
        </p:nvSpPr>
        <p:spPr>
          <a:xfrm>
            <a:off x="3364041"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83" name="Oval 82">
            <a:extLst>
              <a:ext uri="{FF2B5EF4-FFF2-40B4-BE49-F238E27FC236}">
                <a16:creationId xmlns:a16="http://schemas.microsoft.com/office/drawing/2014/main" id="{0DBD9DF5-DF46-A644-94BC-0971B9C4018E}"/>
              </a:ext>
            </a:extLst>
          </p:cNvPr>
          <p:cNvSpPr/>
          <p:nvPr/>
        </p:nvSpPr>
        <p:spPr>
          <a:xfrm>
            <a:off x="2548616" y="4791235"/>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4" name="TextBox 83">
            <a:extLst>
              <a:ext uri="{FF2B5EF4-FFF2-40B4-BE49-F238E27FC236}">
                <a16:creationId xmlns:a16="http://schemas.microsoft.com/office/drawing/2014/main" id="{4B691049-1A96-4549-A884-E8873A312785}"/>
              </a:ext>
            </a:extLst>
          </p:cNvPr>
          <p:cNvSpPr txBox="1"/>
          <p:nvPr/>
        </p:nvSpPr>
        <p:spPr>
          <a:xfrm>
            <a:off x="2598528"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81" name="Oval 80">
            <a:extLst>
              <a:ext uri="{FF2B5EF4-FFF2-40B4-BE49-F238E27FC236}">
                <a16:creationId xmlns:a16="http://schemas.microsoft.com/office/drawing/2014/main" id="{D28E9CA0-FDA3-5B4E-8894-6DD5A2720F1E}"/>
              </a:ext>
            </a:extLst>
          </p:cNvPr>
          <p:cNvSpPr/>
          <p:nvPr/>
        </p:nvSpPr>
        <p:spPr>
          <a:xfrm>
            <a:off x="2803787" y="4791235"/>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2" name="TextBox 81">
            <a:extLst>
              <a:ext uri="{FF2B5EF4-FFF2-40B4-BE49-F238E27FC236}">
                <a16:creationId xmlns:a16="http://schemas.microsoft.com/office/drawing/2014/main" id="{7EF55DA2-E638-7543-BE9C-058E5F6E7DF8}"/>
              </a:ext>
            </a:extLst>
          </p:cNvPr>
          <p:cNvSpPr txBox="1"/>
          <p:nvPr/>
        </p:nvSpPr>
        <p:spPr>
          <a:xfrm>
            <a:off x="2853699"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79" name="Oval 78">
            <a:extLst>
              <a:ext uri="{FF2B5EF4-FFF2-40B4-BE49-F238E27FC236}">
                <a16:creationId xmlns:a16="http://schemas.microsoft.com/office/drawing/2014/main" id="{8A1BF735-849E-1147-8DF1-6B0B0701C120}"/>
              </a:ext>
            </a:extLst>
          </p:cNvPr>
          <p:cNvSpPr/>
          <p:nvPr/>
        </p:nvSpPr>
        <p:spPr>
          <a:xfrm>
            <a:off x="3058958" y="4791235"/>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0" name="TextBox 79">
            <a:extLst>
              <a:ext uri="{FF2B5EF4-FFF2-40B4-BE49-F238E27FC236}">
                <a16:creationId xmlns:a16="http://schemas.microsoft.com/office/drawing/2014/main" id="{BB6C7EE2-DAE2-1246-9237-24E082013BD2}"/>
              </a:ext>
            </a:extLst>
          </p:cNvPr>
          <p:cNvSpPr txBox="1"/>
          <p:nvPr/>
        </p:nvSpPr>
        <p:spPr>
          <a:xfrm>
            <a:off x="3108870"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77" name="Oval 76">
            <a:extLst>
              <a:ext uri="{FF2B5EF4-FFF2-40B4-BE49-F238E27FC236}">
                <a16:creationId xmlns:a16="http://schemas.microsoft.com/office/drawing/2014/main" id="{E23C3CDB-266B-6840-B2D2-559D6AA0F49A}"/>
              </a:ext>
            </a:extLst>
          </p:cNvPr>
          <p:cNvSpPr/>
          <p:nvPr/>
        </p:nvSpPr>
        <p:spPr>
          <a:xfrm>
            <a:off x="3314129" y="4791235"/>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8" name="TextBox 77">
            <a:extLst>
              <a:ext uri="{FF2B5EF4-FFF2-40B4-BE49-F238E27FC236}">
                <a16:creationId xmlns:a16="http://schemas.microsoft.com/office/drawing/2014/main" id="{2C626958-ED5A-E749-B0A0-32E9E751E551}"/>
              </a:ext>
            </a:extLst>
          </p:cNvPr>
          <p:cNvSpPr txBox="1"/>
          <p:nvPr/>
        </p:nvSpPr>
        <p:spPr>
          <a:xfrm>
            <a:off x="3364041"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96" name="Oval 95">
            <a:extLst>
              <a:ext uri="{FF2B5EF4-FFF2-40B4-BE49-F238E27FC236}">
                <a16:creationId xmlns:a16="http://schemas.microsoft.com/office/drawing/2014/main" id="{9EC01905-B38E-1D49-9EB5-064DB9052F9F}"/>
              </a:ext>
            </a:extLst>
          </p:cNvPr>
          <p:cNvSpPr/>
          <p:nvPr/>
        </p:nvSpPr>
        <p:spPr>
          <a:xfrm>
            <a:off x="2548616" y="5354597"/>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7" name="TextBox 96">
            <a:extLst>
              <a:ext uri="{FF2B5EF4-FFF2-40B4-BE49-F238E27FC236}">
                <a16:creationId xmlns:a16="http://schemas.microsoft.com/office/drawing/2014/main" id="{A4BCDB7D-D1A8-F04C-A6FE-C9AA8AB9E27F}"/>
              </a:ext>
            </a:extLst>
          </p:cNvPr>
          <p:cNvSpPr txBox="1"/>
          <p:nvPr/>
        </p:nvSpPr>
        <p:spPr>
          <a:xfrm>
            <a:off x="2598528"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94" name="Oval 93">
            <a:extLst>
              <a:ext uri="{FF2B5EF4-FFF2-40B4-BE49-F238E27FC236}">
                <a16:creationId xmlns:a16="http://schemas.microsoft.com/office/drawing/2014/main" id="{CD8ED9B0-CC71-E645-A193-B8F0C58173AD}"/>
              </a:ext>
            </a:extLst>
          </p:cNvPr>
          <p:cNvSpPr/>
          <p:nvPr/>
        </p:nvSpPr>
        <p:spPr>
          <a:xfrm>
            <a:off x="2803787" y="5354597"/>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5" name="TextBox 94">
            <a:extLst>
              <a:ext uri="{FF2B5EF4-FFF2-40B4-BE49-F238E27FC236}">
                <a16:creationId xmlns:a16="http://schemas.microsoft.com/office/drawing/2014/main" id="{1DBC0D38-5A4C-7F4E-B79F-D518EB579F4E}"/>
              </a:ext>
            </a:extLst>
          </p:cNvPr>
          <p:cNvSpPr txBox="1"/>
          <p:nvPr/>
        </p:nvSpPr>
        <p:spPr>
          <a:xfrm>
            <a:off x="2853699"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92" name="Oval 91">
            <a:extLst>
              <a:ext uri="{FF2B5EF4-FFF2-40B4-BE49-F238E27FC236}">
                <a16:creationId xmlns:a16="http://schemas.microsoft.com/office/drawing/2014/main" id="{32A131F5-429D-3B49-9532-7FA627D12B45}"/>
              </a:ext>
            </a:extLst>
          </p:cNvPr>
          <p:cNvSpPr/>
          <p:nvPr/>
        </p:nvSpPr>
        <p:spPr>
          <a:xfrm>
            <a:off x="3058958" y="5354597"/>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3" name="TextBox 92">
            <a:extLst>
              <a:ext uri="{FF2B5EF4-FFF2-40B4-BE49-F238E27FC236}">
                <a16:creationId xmlns:a16="http://schemas.microsoft.com/office/drawing/2014/main" id="{0E2AD473-29BA-2348-A706-C3596A830CF7}"/>
              </a:ext>
            </a:extLst>
          </p:cNvPr>
          <p:cNvSpPr txBox="1"/>
          <p:nvPr/>
        </p:nvSpPr>
        <p:spPr>
          <a:xfrm>
            <a:off x="3108870"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90" name="Oval 89">
            <a:extLst>
              <a:ext uri="{FF2B5EF4-FFF2-40B4-BE49-F238E27FC236}">
                <a16:creationId xmlns:a16="http://schemas.microsoft.com/office/drawing/2014/main" id="{A251C316-A840-A94C-83DD-071EC955498D}"/>
              </a:ext>
            </a:extLst>
          </p:cNvPr>
          <p:cNvSpPr/>
          <p:nvPr/>
        </p:nvSpPr>
        <p:spPr>
          <a:xfrm>
            <a:off x="3314129" y="5354597"/>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1" name="TextBox 90">
            <a:extLst>
              <a:ext uri="{FF2B5EF4-FFF2-40B4-BE49-F238E27FC236}">
                <a16:creationId xmlns:a16="http://schemas.microsoft.com/office/drawing/2014/main" id="{A45D287E-FBA0-6B44-BEE0-A7A940DB0167}"/>
              </a:ext>
            </a:extLst>
          </p:cNvPr>
          <p:cNvSpPr txBox="1"/>
          <p:nvPr/>
        </p:nvSpPr>
        <p:spPr>
          <a:xfrm>
            <a:off x="3364041"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176" name="Oval 175">
            <a:extLst>
              <a:ext uri="{FF2B5EF4-FFF2-40B4-BE49-F238E27FC236}">
                <a16:creationId xmlns:a16="http://schemas.microsoft.com/office/drawing/2014/main" id="{3D1B1116-E340-EE41-B545-EABD771196C3}"/>
              </a:ext>
            </a:extLst>
          </p:cNvPr>
          <p:cNvSpPr/>
          <p:nvPr/>
        </p:nvSpPr>
        <p:spPr>
          <a:xfrm>
            <a:off x="3832859" y="252396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7" name="TextBox 176">
            <a:extLst>
              <a:ext uri="{FF2B5EF4-FFF2-40B4-BE49-F238E27FC236}">
                <a16:creationId xmlns:a16="http://schemas.microsoft.com/office/drawing/2014/main" id="{D1A3A7ED-0D02-4F4B-A095-2E29DC36C3B4}"/>
              </a:ext>
            </a:extLst>
          </p:cNvPr>
          <p:cNvSpPr txBox="1"/>
          <p:nvPr/>
        </p:nvSpPr>
        <p:spPr>
          <a:xfrm>
            <a:off x="3882771"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174" name="Oval 173">
            <a:extLst>
              <a:ext uri="{FF2B5EF4-FFF2-40B4-BE49-F238E27FC236}">
                <a16:creationId xmlns:a16="http://schemas.microsoft.com/office/drawing/2014/main" id="{3B6FD495-94D6-6E48-84DF-BEDEC8FB5D2E}"/>
              </a:ext>
            </a:extLst>
          </p:cNvPr>
          <p:cNvSpPr/>
          <p:nvPr/>
        </p:nvSpPr>
        <p:spPr>
          <a:xfrm>
            <a:off x="4088030" y="252396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5" name="TextBox 174">
            <a:extLst>
              <a:ext uri="{FF2B5EF4-FFF2-40B4-BE49-F238E27FC236}">
                <a16:creationId xmlns:a16="http://schemas.microsoft.com/office/drawing/2014/main" id="{E1795DE2-5839-654E-8F1B-471718576F7E}"/>
              </a:ext>
            </a:extLst>
          </p:cNvPr>
          <p:cNvSpPr txBox="1"/>
          <p:nvPr/>
        </p:nvSpPr>
        <p:spPr>
          <a:xfrm>
            <a:off x="4137942"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172" name="Oval 171">
            <a:extLst>
              <a:ext uri="{FF2B5EF4-FFF2-40B4-BE49-F238E27FC236}">
                <a16:creationId xmlns:a16="http://schemas.microsoft.com/office/drawing/2014/main" id="{A9AEF954-60CA-8944-8779-8C68435FE7E8}"/>
              </a:ext>
            </a:extLst>
          </p:cNvPr>
          <p:cNvSpPr/>
          <p:nvPr/>
        </p:nvSpPr>
        <p:spPr>
          <a:xfrm>
            <a:off x="4343201" y="252396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3" name="TextBox 172">
            <a:extLst>
              <a:ext uri="{FF2B5EF4-FFF2-40B4-BE49-F238E27FC236}">
                <a16:creationId xmlns:a16="http://schemas.microsoft.com/office/drawing/2014/main" id="{19290E7E-77DB-4943-8D2D-955BDE279307}"/>
              </a:ext>
            </a:extLst>
          </p:cNvPr>
          <p:cNvSpPr txBox="1"/>
          <p:nvPr/>
        </p:nvSpPr>
        <p:spPr>
          <a:xfrm>
            <a:off x="4393113"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170" name="Oval 169">
            <a:extLst>
              <a:ext uri="{FF2B5EF4-FFF2-40B4-BE49-F238E27FC236}">
                <a16:creationId xmlns:a16="http://schemas.microsoft.com/office/drawing/2014/main" id="{0175F24D-54B1-B74E-A2F7-1867AFD52DF5}"/>
              </a:ext>
            </a:extLst>
          </p:cNvPr>
          <p:cNvSpPr/>
          <p:nvPr/>
        </p:nvSpPr>
        <p:spPr>
          <a:xfrm>
            <a:off x="4598372" y="252396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1" name="TextBox 170">
            <a:extLst>
              <a:ext uri="{FF2B5EF4-FFF2-40B4-BE49-F238E27FC236}">
                <a16:creationId xmlns:a16="http://schemas.microsoft.com/office/drawing/2014/main" id="{C77389A5-327C-B84D-BFF8-D39F6D83E3EF}"/>
              </a:ext>
            </a:extLst>
          </p:cNvPr>
          <p:cNvSpPr txBox="1"/>
          <p:nvPr/>
        </p:nvSpPr>
        <p:spPr>
          <a:xfrm>
            <a:off x="4648284"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164" name="Oval 163">
            <a:extLst>
              <a:ext uri="{FF2B5EF4-FFF2-40B4-BE49-F238E27FC236}">
                <a16:creationId xmlns:a16="http://schemas.microsoft.com/office/drawing/2014/main" id="{91A63E65-4E3D-7C4F-A078-9B61186DC707}"/>
              </a:ext>
            </a:extLst>
          </p:cNvPr>
          <p:cNvSpPr/>
          <p:nvPr/>
        </p:nvSpPr>
        <p:spPr>
          <a:xfrm>
            <a:off x="3832859" y="3090782"/>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5" name="TextBox 164">
            <a:extLst>
              <a:ext uri="{FF2B5EF4-FFF2-40B4-BE49-F238E27FC236}">
                <a16:creationId xmlns:a16="http://schemas.microsoft.com/office/drawing/2014/main" id="{B2E919FD-37C1-DF41-B01A-ABC5D172535E}"/>
              </a:ext>
            </a:extLst>
          </p:cNvPr>
          <p:cNvSpPr txBox="1"/>
          <p:nvPr/>
        </p:nvSpPr>
        <p:spPr>
          <a:xfrm>
            <a:off x="3882771"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162" name="Oval 161">
            <a:extLst>
              <a:ext uri="{FF2B5EF4-FFF2-40B4-BE49-F238E27FC236}">
                <a16:creationId xmlns:a16="http://schemas.microsoft.com/office/drawing/2014/main" id="{4058476D-37F2-B448-BC5B-EB31050955EF}"/>
              </a:ext>
            </a:extLst>
          </p:cNvPr>
          <p:cNvSpPr/>
          <p:nvPr/>
        </p:nvSpPr>
        <p:spPr>
          <a:xfrm>
            <a:off x="4088030" y="3090782"/>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3" name="TextBox 162">
            <a:extLst>
              <a:ext uri="{FF2B5EF4-FFF2-40B4-BE49-F238E27FC236}">
                <a16:creationId xmlns:a16="http://schemas.microsoft.com/office/drawing/2014/main" id="{C75C1EF4-C94E-F64F-8CD0-0D29493F3424}"/>
              </a:ext>
            </a:extLst>
          </p:cNvPr>
          <p:cNvSpPr txBox="1"/>
          <p:nvPr/>
        </p:nvSpPr>
        <p:spPr>
          <a:xfrm>
            <a:off x="4137942"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160" name="Oval 159">
            <a:extLst>
              <a:ext uri="{FF2B5EF4-FFF2-40B4-BE49-F238E27FC236}">
                <a16:creationId xmlns:a16="http://schemas.microsoft.com/office/drawing/2014/main" id="{822EDDD0-B68D-DD4B-B17A-C2C1140C90B3}"/>
              </a:ext>
            </a:extLst>
          </p:cNvPr>
          <p:cNvSpPr/>
          <p:nvPr/>
        </p:nvSpPr>
        <p:spPr>
          <a:xfrm>
            <a:off x="4343201" y="3090782"/>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1" name="TextBox 160">
            <a:extLst>
              <a:ext uri="{FF2B5EF4-FFF2-40B4-BE49-F238E27FC236}">
                <a16:creationId xmlns:a16="http://schemas.microsoft.com/office/drawing/2014/main" id="{9A519088-72A0-8945-AD6E-BFCB2B86F422}"/>
              </a:ext>
            </a:extLst>
          </p:cNvPr>
          <p:cNvSpPr txBox="1"/>
          <p:nvPr/>
        </p:nvSpPr>
        <p:spPr>
          <a:xfrm>
            <a:off x="4393113"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158" name="Oval 157">
            <a:extLst>
              <a:ext uri="{FF2B5EF4-FFF2-40B4-BE49-F238E27FC236}">
                <a16:creationId xmlns:a16="http://schemas.microsoft.com/office/drawing/2014/main" id="{65465330-753E-D049-BC31-07CC76928107}"/>
              </a:ext>
            </a:extLst>
          </p:cNvPr>
          <p:cNvSpPr/>
          <p:nvPr/>
        </p:nvSpPr>
        <p:spPr>
          <a:xfrm>
            <a:off x="4598372" y="3090782"/>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9" name="TextBox 158">
            <a:extLst>
              <a:ext uri="{FF2B5EF4-FFF2-40B4-BE49-F238E27FC236}">
                <a16:creationId xmlns:a16="http://schemas.microsoft.com/office/drawing/2014/main" id="{DD545593-6E84-7A44-B45F-735918E9E8E5}"/>
              </a:ext>
            </a:extLst>
          </p:cNvPr>
          <p:cNvSpPr txBox="1"/>
          <p:nvPr/>
        </p:nvSpPr>
        <p:spPr>
          <a:xfrm>
            <a:off x="4648284"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152" name="Oval 151">
            <a:extLst>
              <a:ext uri="{FF2B5EF4-FFF2-40B4-BE49-F238E27FC236}">
                <a16:creationId xmlns:a16="http://schemas.microsoft.com/office/drawing/2014/main" id="{B48E2270-689E-D940-9DBF-38F3BF30B3DE}"/>
              </a:ext>
            </a:extLst>
          </p:cNvPr>
          <p:cNvSpPr/>
          <p:nvPr/>
        </p:nvSpPr>
        <p:spPr>
          <a:xfrm>
            <a:off x="3832859" y="3657600"/>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3" name="TextBox 152">
            <a:extLst>
              <a:ext uri="{FF2B5EF4-FFF2-40B4-BE49-F238E27FC236}">
                <a16:creationId xmlns:a16="http://schemas.microsoft.com/office/drawing/2014/main" id="{9496505C-7411-F744-8F40-99D83936E59E}"/>
              </a:ext>
            </a:extLst>
          </p:cNvPr>
          <p:cNvSpPr txBox="1"/>
          <p:nvPr/>
        </p:nvSpPr>
        <p:spPr>
          <a:xfrm>
            <a:off x="3882771"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150" name="Oval 149">
            <a:extLst>
              <a:ext uri="{FF2B5EF4-FFF2-40B4-BE49-F238E27FC236}">
                <a16:creationId xmlns:a16="http://schemas.microsoft.com/office/drawing/2014/main" id="{090078E2-13D4-D948-A2C8-3617622920AF}"/>
              </a:ext>
            </a:extLst>
          </p:cNvPr>
          <p:cNvSpPr/>
          <p:nvPr/>
        </p:nvSpPr>
        <p:spPr>
          <a:xfrm>
            <a:off x="4088030" y="3657600"/>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1" name="TextBox 150">
            <a:extLst>
              <a:ext uri="{FF2B5EF4-FFF2-40B4-BE49-F238E27FC236}">
                <a16:creationId xmlns:a16="http://schemas.microsoft.com/office/drawing/2014/main" id="{7FAE747D-9240-2E41-AE39-87A23C000BDF}"/>
              </a:ext>
            </a:extLst>
          </p:cNvPr>
          <p:cNvSpPr txBox="1"/>
          <p:nvPr/>
        </p:nvSpPr>
        <p:spPr>
          <a:xfrm>
            <a:off x="4137942"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148" name="Oval 147">
            <a:extLst>
              <a:ext uri="{FF2B5EF4-FFF2-40B4-BE49-F238E27FC236}">
                <a16:creationId xmlns:a16="http://schemas.microsoft.com/office/drawing/2014/main" id="{25F21DBB-D505-2C4B-A504-DBA19FD1D0CA}"/>
              </a:ext>
            </a:extLst>
          </p:cNvPr>
          <p:cNvSpPr/>
          <p:nvPr/>
        </p:nvSpPr>
        <p:spPr>
          <a:xfrm>
            <a:off x="4343201" y="3657600"/>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9" name="TextBox 148">
            <a:extLst>
              <a:ext uri="{FF2B5EF4-FFF2-40B4-BE49-F238E27FC236}">
                <a16:creationId xmlns:a16="http://schemas.microsoft.com/office/drawing/2014/main" id="{6ADFE6D9-12F1-A547-93EC-8DF3DDF448F6}"/>
              </a:ext>
            </a:extLst>
          </p:cNvPr>
          <p:cNvSpPr txBox="1"/>
          <p:nvPr/>
        </p:nvSpPr>
        <p:spPr>
          <a:xfrm>
            <a:off x="4393113"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146" name="Oval 145">
            <a:extLst>
              <a:ext uri="{FF2B5EF4-FFF2-40B4-BE49-F238E27FC236}">
                <a16:creationId xmlns:a16="http://schemas.microsoft.com/office/drawing/2014/main" id="{80BFADD8-77FC-DB47-B4F0-907C4828EB38}"/>
              </a:ext>
            </a:extLst>
          </p:cNvPr>
          <p:cNvSpPr/>
          <p:nvPr/>
        </p:nvSpPr>
        <p:spPr>
          <a:xfrm>
            <a:off x="4598372" y="3657600"/>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7" name="TextBox 146">
            <a:extLst>
              <a:ext uri="{FF2B5EF4-FFF2-40B4-BE49-F238E27FC236}">
                <a16:creationId xmlns:a16="http://schemas.microsoft.com/office/drawing/2014/main" id="{B443AABB-46F6-7844-B76A-8808566EEF23}"/>
              </a:ext>
            </a:extLst>
          </p:cNvPr>
          <p:cNvSpPr txBox="1"/>
          <p:nvPr/>
        </p:nvSpPr>
        <p:spPr>
          <a:xfrm>
            <a:off x="4648284"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140" name="Oval 139">
            <a:extLst>
              <a:ext uri="{FF2B5EF4-FFF2-40B4-BE49-F238E27FC236}">
                <a16:creationId xmlns:a16="http://schemas.microsoft.com/office/drawing/2014/main" id="{AE48308C-5A99-8647-944D-8A6A67AF87D1}"/>
              </a:ext>
            </a:extLst>
          </p:cNvPr>
          <p:cNvSpPr/>
          <p:nvPr/>
        </p:nvSpPr>
        <p:spPr>
          <a:xfrm>
            <a:off x="3832859" y="422390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1" name="TextBox 140">
            <a:extLst>
              <a:ext uri="{FF2B5EF4-FFF2-40B4-BE49-F238E27FC236}">
                <a16:creationId xmlns:a16="http://schemas.microsoft.com/office/drawing/2014/main" id="{370D8DB8-A3B0-DF47-8CC5-B75B25AE03BB}"/>
              </a:ext>
            </a:extLst>
          </p:cNvPr>
          <p:cNvSpPr txBox="1"/>
          <p:nvPr/>
        </p:nvSpPr>
        <p:spPr>
          <a:xfrm>
            <a:off x="3882771"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138" name="Oval 137">
            <a:extLst>
              <a:ext uri="{FF2B5EF4-FFF2-40B4-BE49-F238E27FC236}">
                <a16:creationId xmlns:a16="http://schemas.microsoft.com/office/drawing/2014/main" id="{42B53642-4D30-1E45-A96D-909DE2C4AC4D}"/>
              </a:ext>
            </a:extLst>
          </p:cNvPr>
          <p:cNvSpPr/>
          <p:nvPr/>
        </p:nvSpPr>
        <p:spPr>
          <a:xfrm>
            <a:off x="4088030" y="422390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9" name="TextBox 138">
            <a:extLst>
              <a:ext uri="{FF2B5EF4-FFF2-40B4-BE49-F238E27FC236}">
                <a16:creationId xmlns:a16="http://schemas.microsoft.com/office/drawing/2014/main" id="{049BADED-0B7E-2345-8608-DFAC6894A29F}"/>
              </a:ext>
            </a:extLst>
          </p:cNvPr>
          <p:cNvSpPr txBox="1"/>
          <p:nvPr/>
        </p:nvSpPr>
        <p:spPr>
          <a:xfrm>
            <a:off x="4137942"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136" name="Oval 135">
            <a:extLst>
              <a:ext uri="{FF2B5EF4-FFF2-40B4-BE49-F238E27FC236}">
                <a16:creationId xmlns:a16="http://schemas.microsoft.com/office/drawing/2014/main" id="{D5CFD940-5EA5-6D4B-B91F-5A9EB46B6560}"/>
              </a:ext>
            </a:extLst>
          </p:cNvPr>
          <p:cNvSpPr/>
          <p:nvPr/>
        </p:nvSpPr>
        <p:spPr>
          <a:xfrm>
            <a:off x="4343201" y="422390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7" name="TextBox 136">
            <a:extLst>
              <a:ext uri="{FF2B5EF4-FFF2-40B4-BE49-F238E27FC236}">
                <a16:creationId xmlns:a16="http://schemas.microsoft.com/office/drawing/2014/main" id="{146FA9DC-0F9E-7749-B1F6-822883B29AC0}"/>
              </a:ext>
            </a:extLst>
          </p:cNvPr>
          <p:cNvSpPr txBox="1"/>
          <p:nvPr/>
        </p:nvSpPr>
        <p:spPr>
          <a:xfrm>
            <a:off x="4393113"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134" name="Oval 133">
            <a:extLst>
              <a:ext uri="{FF2B5EF4-FFF2-40B4-BE49-F238E27FC236}">
                <a16:creationId xmlns:a16="http://schemas.microsoft.com/office/drawing/2014/main" id="{4D7476DD-983C-5447-B455-87295E54DFF0}"/>
              </a:ext>
            </a:extLst>
          </p:cNvPr>
          <p:cNvSpPr/>
          <p:nvPr/>
        </p:nvSpPr>
        <p:spPr>
          <a:xfrm>
            <a:off x="4598372" y="422390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5" name="TextBox 134">
            <a:extLst>
              <a:ext uri="{FF2B5EF4-FFF2-40B4-BE49-F238E27FC236}">
                <a16:creationId xmlns:a16="http://schemas.microsoft.com/office/drawing/2014/main" id="{BC7F7AAE-265F-394F-AC22-730EFB82CE0A}"/>
              </a:ext>
            </a:extLst>
          </p:cNvPr>
          <p:cNvSpPr txBox="1"/>
          <p:nvPr/>
        </p:nvSpPr>
        <p:spPr>
          <a:xfrm>
            <a:off x="4648284"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128" name="Oval 127">
            <a:extLst>
              <a:ext uri="{FF2B5EF4-FFF2-40B4-BE49-F238E27FC236}">
                <a16:creationId xmlns:a16="http://schemas.microsoft.com/office/drawing/2014/main" id="{CA84F020-95D5-204B-AABA-A0938856786E}"/>
              </a:ext>
            </a:extLst>
          </p:cNvPr>
          <p:cNvSpPr/>
          <p:nvPr/>
        </p:nvSpPr>
        <p:spPr>
          <a:xfrm>
            <a:off x="3832859" y="4791235"/>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9" name="TextBox 128">
            <a:extLst>
              <a:ext uri="{FF2B5EF4-FFF2-40B4-BE49-F238E27FC236}">
                <a16:creationId xmlns:a16="http://schemas.microsoft.com/office/drawing/2014/main" id="{1769310F-7537-8C45-A189-32AA2C7CC355}"/>
              </a:ext>
            </a:extLst>
          </p:cNvPr>
          <p:cNvSpPr txBox="1"/>
          <p:nvPr/>
        </p:nvSpPr>
        <p:spPr>
          <a:xfrm>
            <a:off x="3882771"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126" name="Oval 125">
            <a:extLst>
              <a:ext uri="{FF2B5EF4-FFF2-40B4-BE49-F238E27FC236}">
                <a16:creationId xmlns:a16="http://schemas.microsoft.com/office/drawing/2014/main" id="{82546A95-9227-4C42-B887-605C0819DDDB}"/>
              </a:ext>
            </a:extLst>
          </p:cNvPr>
          <p:cNvSpPr/>
          <p:nvPr/>
        </p:nvSpPr>
        <p:spPr>
          <a:xfrm>
            <a:off x="4088030" y="4791235"/>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7" name="TextBox 126">
            <a:extLst>
              <a:ext uri="{FF2B5EF4-FFF2-40B4-BE49-F238E27FC236}">
                <a16:creationId xmlns:a16="http://schemas.microsoft.com/office/drawing/2014/main" id="{562E45D8-D3B0-3A45-8262-FB79FC38E2DC}"/>
              </a:ext>
            </a:extLst>
          </p:cNvPr>
          <p:cNvSpPr txBox="1"/>
          <p:nvPr/>
        </p:nvSpPr>
        <p:spPr>
          <a:xfrm>
            <a:off x="4137942"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124" name="Oval 123">
            <a:extLst>
              <a:ext uri="{FF2B5EF4-FFF2-40B4-BE49-F238E27FC236}">
                <a16:creationId xmlns:a16="http://schemas.microsoft.com/office/drawing/2014/main" id="{9782914F-1076-F443-ADDD-8860F52B9535}"/>
              </a:ext>
            </a:extLst>
          </p:cNvPr>
          <p:cNvSpPr/>
          <p:nvPr/>
        </p:nvSpPr>
        <p:spPr>
          <a:xfrm>
            <a:off x="4343201" y="4791235"/>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5" name="TextBox 124">
            <a:extLst>
              <a:ext uri="{FF2B5EF4-FFF2-40B4-BE49-F238E27FC236}">
                <a16:creationId xmlns:a16="http://schemas.microsoft.com/office/drawing/2014/main" id="{8C6295C8-B1A1-6E4C-8734-F593A111F493}"/>
              </a:ext>
            </a:extLst>
          </p:cNvPr>
          <p:cNvSpPr txBox="1"/>
          <p:nvPr/>
        </p:nvSpPr>
        <p:spPr>
          <a:xfrm>
            <a:off x="4393113"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122" name="Oval 121">
            <a:extLst>
              <a:ext uri="{FF2B5EF4-FFF2-40B4-BE49-F238E27FC236}">
                <a16:creationId xmlns:a16="http://schemas.microsoft.com/office/drawing/2014/main" id="{51C01606-54CE-DD40-94D5-3EBCF2836D40}"/>
              </a:ext>
            </a:extLst>
          </p:cNvPr>
          <p:cNvSpPr/>
          <p:nvPr/>
        </p:nvSpPr>
        <p:spPr>
          <a:xfrm>
            <a:off x="4598372" y="4791235"/>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3" name="TextBox 122">
            <a:extLst>
              <a:ext uri="{FF2B5EF4-FFF2-40B4-BE49-F238E27FC236}">
                <a16:creationId xmlns:a16="http://schemas.microsoft.com/office/drawing/2014/main" id="{530C01B6-9A58-5941-BB74-A56A7DD8923E}"/>
              </a:ext>
            </a:extLst>
          </p:cNvPr>
          <p:cNvSpPr txBox="1"/>
          <p:nvPr/>
        </p:nvSpPr>
        <p:spPr>
          <a:xfrm>
            <a:off x="4648284"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116" name="Oval 115">
            <a:extLst>
              <a:ext uri="{FF2B5EF4-FFF2-40B4-BE49-F238E27FC236}">
                <a16:creationId xmlns:a16="http://schemas.microsoft.com/office/drawing/2014/main" id="{E8F13D2F-EDD4-634B-A92C-2FC7EEEB7F31}"/>
              </a:ext>
            </a:extLst>
          </p:cNvPr>
          <p:cNvSpPr/>
          <p:nvPr/>
        </p:nvSpPr>
        <p:spPr>
          <a:xfrm>
            <a:off x="3832859" y="5354597"/>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7" name="TextBox 116">
            <a:extLst>
              <a:ext uri="{FF2B5EF4-FFF2-40B4-BE49-F238E27FC236}">
                <a16:creationId xmlns:a16="http://schemas.microsoft.com/office/drawing/2014/main" id="{EA9CC74F-083F-BD4F-99A2-B2799543479B}"/>
              </a:ext>
            </a:extLst>
          </p:cNvPr>
          <p:cNvSpPr txBox="1"/>
          <p:nvPr/>
        </p:nvSpPr>
        <p:spPr>
          <a:xfrm>
            <a:off x="3882771"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114" name="Oval 113">
            <a:extLst>
              <a:ext uri="{FF2B5EF4-FFF2-40B4-BE49-F238E27FC236}">
                <a16:creationId xmlns:a16="http://schemas.microsoft.com/office/drawing/2014/main" id="{BF45C8A4-D71F-C846-B05F-B8F97CDB544E}"/>
              </a:ext>
            </a:extLst>
          </p:cNvPr>
          <p:cNvSpPr/>
          <p:nvPr/>
        </p:nvSpPr>
        <p:spPr>
          <a:xfrm>
            <a:off x="4088030" y="5354597"/>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5" name="TextBox 114">
            <a:extLst>
              <a:ext uri="{FF2B5EF4-FFF2-40B4-BE49-F238E27FC236}">
                <a16:creationId xmlns:a16="http://schemas.microsoft.com/office/drawing/2014/main" id="{8448AE12-155A-464A-9C4F-ABCAACD039CB}"/>
              </a:ext>
            </a:extLst>
          </p:cNvPr>
          <p:cNvSpPr txBox="1"/>
          <p:nvPr/>
        </p:nvSpPr>
        <p:spPr>
          <a:xfrm>
            <a:off x="4137942"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112" name="Oval 111">
            <a:extLst>
              <a:ext uri="{FF2B5EF4-FFF2-40B4-BE49-F238E27FC236}">
                <a16:creationId xmlns:a16="http://schemas.microsoft.com/office/drawing/2014/main" id="{C7996CF7-5253-2D44-A8EE-3F4EFE388C96}"/>
              </a:ext>
            </a:extLst>
          </p:cNvPr>
          <p:cNvSpPr/>
          <p:nvPr/>
        </p:nvSpPr>
        <p:spPr>
          <a:xfrm>
            <a:off x="4343201" y="5354597"/>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3" name="TextBox 112">
            <a:extLst>
              <a:ext uri="{FF2B5EF4-FFF2-40B4-BE49-F238E27FC236}">
                <a16:creationId xmlns:a16="http://schemas.microsoft.com/office/drawing/2014/main" id="{692754C2-C953-794C-A865-3D91304C5A9B}"/>
              </a:ext>
            </a:extLst>
          </p:cNvPr>
          <p:cNvSpPr txBox="1"/>
          <p:nvPr/>
        </p:nvSpPr>
        <p:spPr>
          <a:xfrm>
            <a:off x="4393113"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110" name="Oval 109">
            <a:extLst>
              <a:ext uri="{FF2B5EF4-FFF2-40B4-BE49-F238E27FC236}">
                <a16:creationId xmlns:a16="http://schemas.microsoft.com/office/drawing/2014/main" id="{AC7C21E6-1316-B04A-BA2C-C0930869B779}"/>
              </a:ext>
            </a:extLst>
          </p:cNvPr>
          <p:cNvSpPr/>
          <p:nvPr/>
        </p:nvSpPr>
        <p:spPr>
          <a:xfrm>
            <a:off x="4598372" y="5354597"/>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1" name="TextBox 110">
            <a:extLst>
              <a:ext uri="{FF2B5EF4-FFF2-40B4-BE49-F238E27FC236}">
                <a16:creationId xmlns:a16="http://schemas.microsoft.com/office/drawing/2014/main" id="{711B593B-F25C-1B4A-A0FC-AF03E257086C}"/>
              </a:ext>
            </a:extLst>
          </p:cNvPr>
          <p:cNvSpPr txBox="1"/>
          <p:nvPr/>
        </p:nvSpPr>
        <p:spPr>
          <a:xfrm>
            <a:off x="4648284"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255" name="Oval 254">
            <a:extLst>
              <a:ext uri="{FF2B5EF4-FFF2-40B4-BE49-F238E27FC236}">
                <a16:creationId xmlns:a16="http://schemas.microsoft.com/office/drawing/2014/main" id="{EC2BBABA-8E1F-B844-A3CC-737A2438A6FD}"/>
              </a:ext>
            </a:extLst>
          </p:cNvPr>
          <p:cNvSpPr/>
          <p:nvPr/>
        </p:nvSpPr>
        <p:spPr>
          <a:xfrm>
            <a:off x="5117101" y="252396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6" name="TextBox 255">
            <a:extLst>
              <a:ext uri="{FF2B5EF4-FFF2-40B4-BE49-F238E27FC236}">
                <a16:creationId xmlns:a16="http://schemas.microsoft.com/office/drawing/2014/main" id="{47A7463C-B5E1-C745-9D9A-4B9FDD269491}"/>
              </a:ext>
            </a:extLst>
          </p:cNvPr>
          <p:cNvSpPr txBox="1"/>
          <p:nvPr/>
        </p:nvSpPr>
        <p:spPr>
          <a:xfrm>
            <a:off x="5167013"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253" name="Oval 252">
            <a:extLst>
              <a:ext uri="{FF2B5EF4-FFF2-40B4-BE49-F238E27FC236}">
                <a16:creationId xmlns:a16="http://schemas.microsoft.com/office/drawing/2014/main" id="{6DC7EFC3-2C86-FA4C-A8DA-2EE597AC6772}"/>
              </a:ext>
            </a:extLst>
          </p:cNvPr>
          <p:cNvSpPr/>
          <p:nvPr/>
        </p:nvSpPr>
        <p:spPr>
          <a:xfrm>
            <a:off x="5372272" y="252396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4" name="TextBox 253">
            <a:extLst>
              <a:ext uri="{FF2B5EF4-FFF2-40B4-BE49-F238E27FC236}">
                <a16:creationId xmlns:a16="http://schemas.microsoft.com/office/drawing/2014/main" id="{EAC995D4-42BA-EC4B-A7C2-B9D99736E2F7}"/>
              </a:ext>
            </a:extLst>
          </p:cNvPr>
          <p:cNvSpPr txBox="1"/>
          <p:nvPr/>
        </p:nvSpPr>
        <p:spPr>
          <a:xfrm>
            <a:off x="5422184"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251" name="Oval 250">
            <a:extLst>
              <a:ext uri="{FF2B5EF4-FFF2-40B4-BE49-F238E27FC236}">
                <a16:creationId xmlns:a16="http://schemas.microsoft.com/office/drawing/2014/main" id="{A112FE78-2A9A-FC43-A4D9-975E1318368F}"/>
              </a:ext>
            </a:extLst>
          </p:cNvPr>
          <p:cNvSpPr/>
          <p:nvPr/>
        </p:nvSpPr>
        <p:spPr>
          <a:xfrm>
            <a:off x="5627443" y="252396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2" name="TextBox 251">
            <a:extLst>
              <a:ext uri="{FF2B5EF4-FFF2-40B4-BE49-F238E27FC236}">
                <a16:creationId xmlns:a16="http://schemas.microsoft.com/office/drawing/2014/main" id="{1B1F3626-C108-1840-8E21-FC3762BDED4D}"/>
              </a:ext>
            </a:extLst>
          </p:cNvPr>
          <p:cNvSpPr txBox="1"/>
          <p:nvPr/>
        </p:nvSpPr>
        <p:spPr>
          <a:xfrm>
            <a:off x="5677355"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249" name="Oval 248">
            <a:extLst>
              <a:ext uri="{FF2B5EF4-FFF2-40B4-BE49-F238E27FC236}">
                <a16:creationId xmlns:a16="http://schemas.microsoft.com/office/drawing/2014/main" id="{9F9FCE0E-C7DF-9840-B81F-5E91B1132BE4}"/>
              </a:ext>
            </a:extLst>
          </p:cNvPr>
          <p:cNvSpPr/>
          <p:nvPr/>
        </p:nvSpPr>
        <p:spPr>
          <a:xfrm>
            <a:off x="5882614" y="252396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0" name="TextBox 249">
            <a:extLst>
              <a:ext uri="{FF2B5EF4-FFF2-40B4-BE49-F238E27FC236}">
                <a16:creationId xmlns:a16="http://schemas.microsoft.com/office/drawing/2014/main" id="{EA66B9B4-600B-554F-BD0F-8E7CCAD7137E}"/>
              </a:ext>
            </a:extLst>
          </p:cNvPr>
          <p:cNvSpPr txBox="1"/>
          <p:nvPr/>
        </p:nvSpPr>
        <p:spPr>
          <a:xfrm>
            <a:off x="5932526"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243" name="Oval 242">
            <a:extLst>
              <a:ext uri="{FF2B5EF4-FFF2-40B4-BE49-F238E27FC236}">
                <a16:creationId xmlns:a16="http://schemas.microsoft.com/office/drawing/2014/main" id="{9CAE6F24-8B19-4C40-8066-DC79E17C4798}"/>
              </a:ext>
            </a:extLst>
          </p:cNvPr>
          <p:cNvSpPr/>
          <p:nvPr/>
        </p:nvSpPr>
        <p:spPr>
          <a:xfrm>
            <a:off x="5117101" y="3090782"/>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4" name="TextBox 243">
            <a:extLst>
              <a:ext uri="{FF2B5EF4-FFF2-40B4-BE49-F238E27FC236}">
                <a16:creationId xmlns:a16="http://schemas.microsoft.com/office/drawing/2014/main" id="{2E3883B6-5DE0-354D-8676-BAB4728FEB4D}"/>
              </a:ext>
            </a:extLst>
          </p:cNvPr>
          <p:cNvSpPr txBox="1"/>
          <p:nvPr/>
        </p:nvSpPr>
        <p:spPr>
          <a:xfrm>
            <a:off x="5167013"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241" name="Oval 240">
            <a:extLst>
              <a:ext uri="{FF2B5EF4-FFF2-40B4-BE49-F238E27FC236}">
                <a16:creationId xmlns:a16="http://schemas.microsoft.com/office/drawing/2014/main" id="{BD962FC7-B83A-9341-B7F6-ACD0F77E5683}"/>
              </a:ext>
            </a:extLst>
          </p:cNvPr>
          <p:cNvSpPr/>
          <p:nvPr/>
        </p:nvSpPr>
        <p:spPr>
          <a:xfrm>
            <a:off x="5372272" y="3090782"/>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2" name="TextBox 241">
            <a:extLst>
              <a:ext uri="{FF2B5EF4-FFF2-40B4-BE49-F238E27FC236}">
                <a16:creationId xmlns:a16="http://schemas.microsoft.com/office/drawing/2014/main" id="{708B1EB5-3F0E-844C-9AE5-1C27A7752EDB}"/>
              </a:ext>
            </a:extLst>
          </p:cNvPr>
          <p:cNvSpPr txBox="1"/>
          <p:nvPr/>
        </p:nvSpPr>
        <p:spPr>
          <a:xfrm>
            <a:off x="5422184"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239" name="Oval 238">
            <a:extLst>
              <a:ext uri="{FF2B5EF4-FFF2-40B4-BE49-F238E27FC236}">
                <a16:creationId xmlns:a16="http://schemas.microsoft.com/office/drawing/2014/main" id="{91F6055B-8513-FF4C-9BA6-D77CDE0DD7B8}"/>
              </a:ext>
            </a:extLst>
          </p:cNvPr>
          <p:cNvSpPr/>
          <p:nvPr/>
        </p:nvSpPr>
        <p:spPr>
          <a:xfrm>
            <a:off x="5627443" y="3090782"/>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0" name="TextBox 239">
            <a:extLst>
              <a:ext uri="{FF2B5EF4-FFF2-40B4-BE49-F238E27FC236}">
                <a16:creationId xmlns:a16="http://schemas.microsoft.com/office/drawing/2014/main" id="{5508B80A-CC5D-AF41-8FD0-C76822673AB2}"/>
              </a:ext>
            </a:extLst>
          </p:cNvPr>
          <p:cNvSpPr txBox="1"/>
          <p:nvPr/>
        </p:nvSpPr>
        <p:spPr>
          <a:xfrm>
            <a:off x="5677355"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237" name="Oval 236">
            <a:extLst>
              <a:ext uri="{FF2B5EF4-FFF2-40B4-BE49-F238E27FC236}">
                <a16:creationId xmlns:a16="http://schemas.microsoft.com/office/drawing/2014/main" id="{A2046907-D52E-AA48-8B04-6E248FAB3EAB}"/>
              </a:ext>
            </a:extLst>
          </p:cNvPr>
          <p:cNvSpPr/>
          <p:nvPr/>
        </p:nvSpPr>
        <p:spPr>
          <a:xfrm>
            <a:off x="5882614" y="3090782"/>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8" name="TextBox 237">
            <a:extLst>
              <a:ext uri="{FF2B5EF4-FFF2-40B4-BE49-F238E27FC236}">
                <a16:creationId xmlns:a16="http://schemas.microsoft.com/office/drawing/2014/main" id="{BDBA4BDA-D9E1-524C-97DA-5DA968247BF4}"/>
              </a:ext>
            </a:extLst>
          </p:cNvPr>
          <p:cNvSpPr txBox="1"/>
          <p:nvPr/>
        </p:nvSpPr>
        <p:spPr>
          <a:xfrm>
            <a:off x="5932526"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231" name="Oval 230">
            <a:extLst>
              <a:ext uri="{FF2B5EF4-FFF2-40B4-BE49-F238E27FC236}">
                <a16:creationId xmlns:a16="http://schemas.microsoft.com/office/drawing/2014/main" id="{4B15160F-B710-3442-8DA3-824641D84514}"/>
              </a:ext>
            </a:extLst>
          </p:cNvPr>
          <p:cNvSpPr/>
          <p:nvPr/>
        </p:nvSpPr>
        <p:spPr>
          <a:xfrm>
            <a:off x="5117101" y="3657600"/>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2" name="TextBox 231">
            <a:extLst>
              <a:ext uri="{FF2B5EF4-FFF2-40B4-BE49-F238E27FC236}">
                <a16:creationId xmlns:a16="http://schemas.microsoft.com/office/drawing/2014/main" id="{556AB925-679D-6A4E-A4B4-B57B7D1082E7}"/>
              </a:ext>
            </a:extLst>
          </p:cNvPr>
          <p:cNvSpPr txBox="1"/>
          <p:nvPr/>
        </p:nvSpPr>
        <p:spPr>
          <a:xfrm>
            <a:off x="5167013"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229" name="Oval 228">
            <a:extLst>
              <a:ext uri="{FF2B5EF4-FFF2-40B4-BE49-F238E27FC236}">
                <a16:creationId xmlns:a16="http://schemas.microsoft.com/office/drawing/2014/main" id="{61EAEB72-C3D1-114B-91F2-A014D650C23D}"/>
              </a:ext>
            </a:extLst>
          </p:cNvPr>
          <p:cNvSpPr/>
          <p:nvPr/>
        </p:nvSpPr>
        <p:spPr>
          <a:xfrm>
            <a:off x="5372272" y="3657600"/>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0" name="TextBox 229">
            <a:extLst>
              <a:ext uri="{FF2B5EF4-FFF2-40B4-BE49-F238E27FC236}">
                <a16:creationId xmlns:a16="http://schemas.microsoft.com/office/drawing/2014/main" id="{E83EF16D-45F1-304D-94C8-ECB8C322FBCC}"/>
              </a:ext>
            </a:extLst>
          </p:cNvPr>
          <p:cNvSpPr txBox="1"/>
          <p:nvPr/>
        </p:nvSpPr>
        <p:spPr>
          <a:xfrm>
            <a:off x="5422184"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227" name="Oval 226">
            <a:extLst>
              <a:ext uri="{FF2B5EF4-FFF2-40B4-BE49-F238E27FC236}">
                <a16:creationId xmlns:a16="http://schemas.microsoft.com/office/drawing/2014/main" id="{E983723C-631D-5947-876C-81CE9B585A6F}"/>
              </a:ext>
            </a:extLst>
          </p:cNvPr>
          <p:cNvSpPr/>
          <p:nvPr/>
        </p:nvSpPr>
        <p:spPr>
          <a:xfrm>
            <a:off x="5627443" y="3657600"/>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8" name="TextBox 227">
            <a:extLst>
              <a:ext uri="{FF2B5EF4-FFF2-40B4-BE49-F238E27FC236}">
                <a16:creationId xmlns:a16="http://schemas.microsoft.com/office/drawing/2014/main" id="{E9361823-D7E5-4B47-8D15-7B0A271463E3}"/>
              </a:ext>
            </a:extLst>
          </p:cNvPr>
          <p:cNvSpPr txBox="1"/>
          <p:nvPr/>
        </p:nvSpPr>
        <p:spPr>
          <a:xfrm>
            <a:off x="5677355"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225" name="Oval 224">
            <a:extLst>
              <a:ext uri="{FF2B5EF4-FFF2-40B4-BE49-F238E27FC236}">
                <a16:creationId xmlns:a16="http://schemas.microsoft.com/office/drawing/2014/main" id="{ED98F165-9DCD-7C47-B46E-2D34B482A2CC}"/>
              </a:ext>
            </a:extLst>
          </p:cNvPr>
          <p:cNvSpPr/>
          <p:nvPr/>
        </p:nvSpPr>
        <p:spPr>
          <a:xfrm>
            <a:off x="5882614" y="3657600"/>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6" name="TextBox 225">
            <a:extLst>
              <a:ext uri="{FF2B5EF4-FFF2-40B4-BE49-F238E27FC236}">
                <a16:creationId xmlns:a16="http://schemas.microsoft.com/office/drawing/2014/main" id="{D4CF877D-435B-7142-84F8-E703B6BAA3F8}"/>
              </a:ext>
            </a:extLst>
          </p:cNvPr>
          <p:cNvSpPr txBox="1"/>
          <p:nvPr/>
        </p:nvSpPr>
        <p:spPr>
          <a:xfrm>
            <a:off x="5932526"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219" name="Oval 218">
            <a:extLst>
              <a:ext uri="{FF2B5EF4-FFF2-40B4-BE49-F238E27FC236}">
                <a16:creationId xmlns:a16="http://schemas.microsoft.com/office/drawing/2014/main" id="{93B74076-50F0-B345-BC8D-E4C695EAF3E8}"/>
              </a:ext>
            </a:extLst>
          </p:cNvPr>
          <p:cNvSpPr/>
          <p:nvPr/>
        </p:nvSpPr>
        <p:spPr>
          <a:xfrm>
            <a:off x="5117101" y="422390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0" name="TextBox 219">
            <a:extLst>
              <a:ext uri="{FF2B5EF4-FFF2-40B4-BE49-F238E27FC236}">
                <a16:creationId xmlns:a16="http://schemas.microsoft.com/office/drawing/2014/main" id="{B74D8912-C670-2B46-A42A-37791026E511}"/>
              </a:ext>
            </a:extLst>
          </p:cNvPr>
          <p:cNvSpPr txBox="1"/>
          <p:nvPr/>
        </p:nvSpPr>
        <p:spPr>
          <a:xfrm>
            <a:off x="5167013"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217" name="Oval 216">
            <a:extLst>
              <a:ext uri="{FF2B5EF4-FFF2-40B4-BE49-F238E27FC236}">
                <a16:creationId xmlns:a16="http://schemas.microsoft.com/office/drawing/2014/main" id="{E7D8D0AC-5A22-2F4F-AD7A-B1B881071EE1}"/>
              </a:ext>
            </a:extLst>
          </p:cNvPr>
          <p:cNvSpPr/>
          <p:nvPr/>
        </p:nvSpPr>
        <p:spPr>
          <a:xfrm>
            <a:off x="5372272" y="422390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8" name="TextBox 217">
            <a:extLst>
              <a:ext uri="{FF2B5EF4-FFF2-40B4-BE49-F238E27FC236}">
                <a16:creationId xmlns:a16="http://schemas.microsoft.com/office/drawing/2014/main" id="{38CD4BA7-3611-B940-B809-7E4A4BE8C89B}"/>
              </a:ext>
            </a:extLst>
          </p:cNvPr>
          <p:cNvSpPr txBox="1"/>
          <p:nvPr/>
        </p:nvSpPr>
        <p:spPr>
          <a:xfrm>
            <a:off x="5422184"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215" name="Oval 214">
            <a:extLst>
              <a:ext uri="{FF2B5EF4-FFF2-40B4-BE49-F238E27FC236}">
                <a16:creationId xmlns:a16="http://schemas.microsoft.com/office/drawing/2014/main" id="{2E54F2D2-FBC6-F74E-BDBA-6B09F8039F90}"/>
              </a:ext>
            </a:extLst>
          </p:cNvPr>
          <p:cNvSpPr/>
          <p:nvPr/>
        </p:nvSpPr>
        <p:spPr>
          <a:xfrm>
            <a:off x="5627443" y="422390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6" name="TextBox 215">
            <a:extLst>
              <a:ext uri="{FF2B5EF4-FFF2-40B4-BE49-F238E27FC236}">
                <a16:creationId xmlns:a16="http://schemas.microsoft.com/office/drawing/2014/main" id="{D1101BDC-E9AD-F94E-8867-29854AB76B51}"/>
              </a:ext>
            </a:extLst>
          </p:cNvPr>
          <p:cNvSpPr txBox="1"/>
          <p:nvPr/>
        </p:nvSpPr>
        <p:spPr>
          <a:xfrm>
            <a:off x="5677355"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213" name="Oval 212">
            <a:extLst>
              <a:ext uri="{FF2B5EF4-FFF2-40B4-BE49-F238E27FC236}">
                <a16:creationId xmlns:a16="http://schemas.microsoft.com/office/drawing/2014/main" id="{993CE10A-99D4-4D4B-B2C1-9CAC07E5486D}"/>
              </a:ext>
            </a:extLst>
          </p:cNvPr>
          <p:cNvSpPr/>
          <p:nvPr/>
        </p:nvSpPr>
        <p:spPr>
          <a:xfrm>
            <a:off x="5882614" y="422390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4" name="TextBox 213">
            <a:extLst>
              <a:ext uri="{FF2B5EF4-FFF2-40B4-BE49-F238E27FC236}">
                <a16:creationId xmlns:a16="http://schemas.microsoft.com/office/drawing/2014/main" id="{08B282D9-A109-DD47-991F-287F6AC471F3}"/>
              </a:ext>
            </a:extLst>
          </p:cNvPr>
          <p:cNvSpPr txBox="1"/>
          <p:nvPr/>
        </p:nvSpPr>
        <p:spPr>
          <a:xfrm>
            <a:off x="5932526"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207" name="Oval 206">
            <a:extLst>
              <a:ext uri="{FF2B5EF4-FFF2-40B4-BE49-F238E27FC236}">
                <a16:creationId xmlns:a16="http://schemas.microsoft.com/office/drawing/2014/main" id="{DE6CF113-C9BF-374E-A657-840210EF59EF}"/>
              </a:ext>
            </a:extLst>
          </p:cNvPr>
          <p:cNvSpPr/>
          <p:nvPr/>
        </p:nvSpPr>
        <p:spPr>
          <a:xfrm>
            <a:off x="5117101" y="4791235"/>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8" name="TextBox 207">
            <a:extLst>
              <a:ext uri="{FF2B5EF4-FFF2-40B4-BE49-F238E27FC236}">
                <a16:creationId xmlns:a16="http://schemas.microsoft.com/office/drawing/2014/main" id="{2AAB3797-C6BE-124D-8463-7E14F4D15487}"/>
              </a:ext>
            </a:extLst>
          </p:cNvPr>
          <p:cNvSpPr txBox="1"/>
          <p:nvPr/>
        </p:nvSpPr>
        <p:spPr>
          <a:xfrm>
            <a:off x="5167013"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205" name="Oval 204">
            <a:extLst>
              <a:ext uri="{FF2B5EF4-FFF2-40B4-BE49-F238E27FC236}">
                <a16:creationId xmlns:a16="http://schemas.microsoft.com/office/drawing/2014/main" id="{5417F05E-0D0A-E74C-959B-71379BF67657}"/>
              </a:ext>
            </a:extLst>
          </p:cNvPr>
          <p:cNvSpPr/>
          <p:nvPr/>
        </p:nvSpPr>
        <p:spPr>
          <a:xfrm>
            <a:off x="5372272" y="4791235"/>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6" name="TextBox 205">
            <a:extLst>
              <a:ext uri="{FF2B5EF4-FFF2-40B4-BE49-F238E27FC236}">
                <a16:creationId xmlns:a16="http://schemas.microsoft.com/office/drawing/2014/main" id="{D2429BAC-0316-A945-A7D5-3808E8B19EB2}"/>
              </a:ext>
            </a:extLst>
          </p:cNvPr>
          <p:cNvSpPr txBox="1"/>
          <p:nvPr/>
        </p:nvSpPr>
        <p:spPr>
          <a:xfrm>
            <a:off x="5422184"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203" name="Oval 202">
            <a:extLst>
              <a:ext uri="{FF2B5EF4-FFF2-40B4-BE49-F238E27FC236}">
                <a16:creationId xmlns:a16="http://schemas.microsoft.com/office/drawing/2014/main" id="{4B0C4145-0720-4D48-96E2-E828C63FC06D}"/>
              </a:ext>
            </a:extLst>
          </p:cNvPr>
          <p:cNvSpPr/>
          <p:nvPr/>
        </p:nvSpPr>
        <p:spPr>
          <a:xfrm>
            <a:off x="5627443" y="4791235"/>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4" name="TextBox 203">
            <a:extLst>
              <a:ext uri="{FF2B5EF4-FFF2-40B4-BE49-F238E27FC236}">
                <a16:creationId xmlns:a16="http://schemas.microsoft.com/office/drawing/2014/main" id="{C076DBF8-2195-5042-BC30-67A1FD88EBF7}"/>
              </a:ext>
            </a:extLst>
          </p:cNvPr>
          <p:cNvSpPr txBox="1"/>
          <p:nvPr/>
        </p:nvSpPr>
        <p:spPr>
          <a:xfrm>
            <a:off x="5677355"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201" name="Oval 200">
            <a:extLst>
              <a:ext uri="{FF2B5EF4-FFF2-40B4-BE49-F238E27FC236}">
                <a16:creationId xmlns:a16="http://schemas.microsoft.com/office/drawing/2014/main" id="{07D25275-27F9-D64D-B057-A7E47F3F32AE}"/>
              </a:ext>
            </a:extLst>
          </p:cNvPr>
          <p:cNvSpPr/>
          <p:nvPr/>
        </p:nvSpPr>
        <p:spPr>
          <a:xfrm>
            <a:off x="5882614" y="4791235"/>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2" name="TextBox 201">
            <a:extLst>
              <a:ext uri="{FF2B5EF4-FFF2-40B4-BE49-F238E27FC236}">
                <a16:creationId xmlns:a16="http://schemas.microsoft.com/office/drawing/2014/main" id="{C06269D7-21AE-1F4A-89CD-0BC01F1184AB}"/>
              </a:ext>
            </a:extLst>
          </p:cNvPr>
          <p:cNvSpPr txBox="1"/>
          <p:nvPr/>
        </p:nvSpPr>
        <p:spPr>
          <a:xfrm>
            <a:off x="5932526"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195" name="Oval 194">
            <a:extLst>
              <a:ext uri="{FF2B5EF4-FFF2-40B4-BE49-F238E27FC236}">
                <a16:creationId xmlns:a16="http://schemas.microsoft.com/office/drawing/2014/main" id="{4B036420-53DE-DF43-B46C-545BB9CEB61F}"/>
              </a:ext>
            </a:extLst>
          </p:cNvPr>
          <p:cNvSpPr/>
          <p:nvPr/>
        </p:nvSpPr>
        <p:spPr>
          <a:xfrm>
            <a:off x="5117101" y="5354597"/>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6" name="TextBox 195">
            <a:extLst>
              <a:ext uri="{FF2B5EF4-FFF2-40B4-BE49-F238E27FC236}">
                <a16:creationId xmlns:a16="http://schemas.microsoft.com/office/drawing/2014/main" id="{F1F417F7-974B-9A44-AD9C-7C336BDE38C2}"/>
              </a:ext>
            </a:extLst>
          </p:cNvPr>
          <p:cNvSpPr txBox="1"/>
          <p:nvPr/>
        </p:nvSpPr>
        <p:spPr>
          <a:xfrm>
            <a:off x="5167013"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193" name="Oval 192">
            <a:extLst>
              <a:ext uri="{FF2B5EF4-FFF2-40B4-BE49-F238E27FC236}">
                <a16:creationId xmlns:a16="http://schemas.microsoft.com/office/drawing/2014/main" id="{CA83CE25-96BC-8B42-892E-7D24F367E25E}"/>
              </a:ext>
            </a:extLst>
          </p:cNvPr>
          <p:cNvSpPr/>
          <p:nvPr/>
        </p:nvSpPr>
        <p:spPr>
          <a:xfrm>
            <a:off x="5372272" y="5354597"/>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4" name="TextBox 193">
            <a:extLst>
              <a:ext uri="{FF2B5EF4-FFF2-40B4-BE49-F238E27FC236}">
                <a16:creationId xmlns:a16="http://schemas.microsoft.com/office/drawing/2014/main" id="{730578D6-04B3-3240-AC96-53957B2E4233}"/>
              </a:ext>
            </a:extLst>
          </p:cNvPr>
          <p:cNvSpPr txBox="1"/>
          <p:nvPr/>
        </p:nvSpPr>
        <p:spPr>
          <a:xfrm>
            <a:off x="5422184"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191" name="Oval 190">
            <a:extLst>
              <a:ext uri="{FF2B5EF4-FFF2-40B4-BE49-F238E27FC236}">
                <a16:creationId xmlns:a16="http://schemas.microsoft.com/office/drawing/2014/main" id="{7D4BBD66-067C-884F-8132-5B0057FC3AFF}"/>
              </a:ext>
            </a:extLst>
          </p:cNvPr>
          <p:cNvSpPr/>
          <p:nvPr/>
        </p:nvSpPr>
        <p:spPr>
          <a:xfrm>
            <a:off x="5627443" y="5354597"/>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2" name="TextBox 191">
            <a:extLst>
              <a:ext uri="{FF2B5EF4-FFF2-40B4-BE49-F238E27FC236}">
                <a16:creationId xmlns:a16="http://schemas.microsoft.com/office/drawing/2014/main" id="{A4F83817-E32D-DD4E-96F5-B1CF6275464F}"/>
              </a:ext>
            </a:extLst>
          </p:cNvPr>
          <p:cNvSpPr txBox="1"/>
          <p:nvPr/>
        </p:nvSpPr>
        <p:spPr>
          <a:xfrm>
            <a:off x="5677355"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189" name="Oval 188">
            <a:extLst>
              <a:ext uri="{FF2B5EF4-FFF2-40B4-BE49-F238E27FC236}">
                <a16:creationId xmlns:a16="http://schemas.microsoft.com/office/drawing/2014/main" id="{20CD900C-298A-A542-963A-7AB995BA723C}"/>
              </a:ext>
            </a:extLst>
          </p:cNvPr>
          <p:cNvSpPr/>
          <p:nvPr/>
        </p:nvSpPr>
        <p:spPr>
          <a:xfrm>
            <a:off x="5882614" y="5354597"/>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0" name="TextBox 189">
            <a:extLst>
              <a:ext uri="{FF2B5EF4-FFF2-40B4-BE49-F238E27FC236}">
                <a16:creationId xmlns:a16="http://schemas.microsoft.com/office/drawing/2014/main" id="{505C9645-9E29-4841-8049-B35AAA4F455D}"/>
              </a:ext>
            </a:extLst>
          </p:cNvPr>
          <p:cNvSpPr txBox="1"/>
          <p:nvPr/>
        </p:nvSpPr>
        <p:spPr>
          <a:xfrm>
            <a:off x="5932526"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334" name="Oval 333">
            <a:extLst>
              <a:ext uri="{FF2B5EF4-FFF2-40B4-BE49-F238E27FC236}">
                <a16:creationId xmlns:a16="http://schemas.microsoft.com/office/drawing/2014/main" id="{D725965F-AECD-494B-949A-5EC8C418AAD1}"/>
              </a:ext>
            </a:extLst>
          </p:cNvPr>
          <p:cNvSpPr/>
          <p:nvPr/>
        </p:nvSpPr>
        <p:spPr>
          <a:xfrm>
            <a:off x="6401344" y="252396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5" name="TextBox 334">
            <a:extLst>
              <a:ext uri="{FF2B5EF4-FFF2-40B4-BE49-F238E27FC236}">
                <a16:creationId xmlns:a16="http://schemas.microsoft.com/office/drawing/2014/main" id="{EF55BA67-0328-5B40-A596-19AFC4D5F95E}"/>
              </a:ext>
            </a:extLst>
          </p:cNvPr>
          <p:cNvSpPr txBox="1"/>
          <p:nvPr/>
        </p:nvSpPr>
        <p:spPr>
          <a:xfrm>
            <a:off x="6451256"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332" name="Oval 331">
            <a:extLst>
              <a:ext uri="{FF2B5EF4-FFF2-40B4-BE49-F238E27FC236}">
                <a16:creationId xmlns:a16="http://schemas.microsoft.com/office/drawing/2014/main" id="{DE1D1C11-D365-DC4E-B6FA-337CE13EE149}"/>
              </a:ext>
            </a:extLst>
          </p:cNvPr>
          <p:cNvSpPr/>
          <p:nvPr/>
        </p:nvSpPr>
        <p:spPr>
          <a:xfrm>
            <a:off x="6656515" y="252396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3" name="TextBox 332">
            <a:extLst>
              <a:ext uri="{FF2B5EF4-FFF2-40B4-BE49-F238E27FC236}">
                <a16:creationId xmlns:a16="http://schemas.microsoft.com/office/drawing/2014/main" id="{F7CA9C20-A6FE-714F-A954-6F795E86F08A}"/>
              </a:ext>
            </a:extLst>
          </p:cNvPr>
          <p:cNvSpPr txBox="1"/>
          <p:nvPr/>
        </p:nvSpPr>
        <p:spPr>
          <a:xfrm>
            <a:off x="6706427"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330" name="Oval 329">
            <a:extLst>
              <a:ext uri="{FF2B5EF4-FFF2-40B4-BE49-F238E27FC236}">
                <a16:creationId xmlns:a16="http://schemas.microsoft.com/office/drawing/2014/main" id="{4E262123-A67F-5A4D-BDE0-5701686E2144}"/>
              </a:ext>
            </a:extLst>
          </p:cNvPr>
          <p:cNvSpPr/>
          <p:nvPr/>
        </p:nvSpPr>
        <p:spPr>
          <a:xfrm>
            <a:off x="6911686" y="252396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1" name="TextBox 330">
            <a:extLst>
              <a:ext uri="{FF2B5EF4-FFF2-40B4-BE49-F238E27FC236}">
                <a16:creationId xmlns:a16="http://schemas.microsoft.com/office/drawing/2014/main" id="{061552B2-194A-E14A-93DC-53DD28A36EF5}"/>
              </a:ext>
            </a:extLst>
          </p:cNvPr>
          <p:cNvSpPr txBox="1"/>
          <p:nvPr/>
        </p:nvSpPr>
        <p:spPr>
          <a:xfrm>
            <a:off x="6961598"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328" name="Oval 327">
            <a:extLst>
              <a:ext uri="{FF2B5EF4-FFF2-40B4-BE49-F238E27FC236}">
                <a16:creationId xmlns:a16="http://schemas.microsoft.com/office/drawing/2014/main" id="{40D60DB9-FCBA-F64A-8AD8-EF47753D1AAE}"/>
              </a:ext>
            </a:extLst>
          </p:cNvPr>
          <p:cNvSpPr/>
          <p:nvPr/>
        </p:nvSpPr>
        <p:spPr>
          <a:xfrm>
            <a:off x="7166857" y="252396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9" name="TextBox 328">
            <a:extLst>
              <a:ext uri="{FF2B5EF4-FFF2-40B4-BE49-F238E27FC236}">
                <a16:creationId xmlns:a16="http://schemas.microsoft.com/office/drawing/2014/main" id="{ABC42ED0-8177-894A-B0E7-DF86804FFBC6}"/>
              </a:ext>
            </a:extLst>
          </p:cNvPr>
          <p:cNvSpPr txBox="1"/>
          <p:nvPr/>
        </p:nvSpPr>
        <p:spPr>
          <a:xfrm>
            <a:off x="7216769"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322" name="Oval 321">
            <a:extLst>
              <a:ext uri="{FF2B5EF4-FFF2-40B4-BE49-F238E27FC236}">
                <a16:creationId xmlns:a16="http://schemas.microsoft.com/office/drawing/2014/main" id="{39A3E818-72B1-214E-8CA7-A2653F7BD358}"/>
              </a:ext>
            </a:extLst>
          </p:cNvPr>
          <p:cNvSpPr/>
          <p:nvPr/>
        </p:nvSpPr>
        <p:spPr>
          <a:xfrm>
            <a:off x="6401344" y="3090782"/>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3" name="TextBox 322">
            <a:extLst>
              <a:ext uri="{FF2B5EF4-FFF2-40B4-BE49-F238E27FC236}">
                <a16:creationId xmlns:a16="http://schemas.microsoft.com/office/drawing/2014/main" id="{9CBCD2C4-D79A-9449-B978-12D94DF721EC}"/>
              </a:ext>
            </a:extLst>
          </p:cNvPr>
          <p:cNvSpPr txBox="1"/>
          <p:nvPr/>
        </p:nvSpPr>
        <p:spPr>
          <a:xfrm>
            <a:off x="6451256"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320" name="Oval 319">
            <a:extLst>
              <a:ext uri="{FF2B5EF4-FFF2-40B4-BE49-F238E27FC236}">
                <a16:creationId xmlns:a16="http://schemas.microsoft.com/office/drawing/2014/main" id="{2E3430B7-14D6-D042-8F48-887CBF6187BA}"/>
              </a:ext>
            </a:extLst>
          </p:cNvPr>
          <p:cNvSpPr/>
          <p:nvPr/>
        </p:nvSpPr>
        <p:spPr>
          <a:xfrm>
            <a:off x="6656515" y="3090782"/>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1" name="TextBox 320">
            <a:extLst>
              <a:ext uri="{FF2B5EF4-FFF2-40B4-BE49-F238E27FC236}">
                <a16:creationId xmlns:a16="http://schemas.microsoft.com/office/drawing/2014/main" id="{995C9E1F-6404-9248-B630-53CA7FA1F881}"/>
              </a:ext>
            </a:extLst>
          </p:cNvPr>
          <p:cNvSpPr txBox="1"/>
          <p:nvPr/>
        </p:nvSpPr>
        <p:spPr>
          <a:xfrm>
            <a:off x="6706427"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318" name="Oval 317">
            <a:extLst>
              <a:ext uri="{FF2B5EF4-FFF2-40B4-BE49-F238E27FC236}">
                <a16:creationId xmlns:a16="http://schemas.microsoft.com/office/drawing/2014/main" id="{34EE55C8-074F-3440-AAC9-6367B26B154D}"/>
              </a:ext>
            </a:extLst>
          </p:cNvPr>
          <p:cNvSpPr/>
          <p:nvPr/>
        </p:nvSpPr>
        <p:spPr>
          <a:xfrm>
            <a:off x="6911686" y="3090782"/>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19" name="TextBox 318">
            <a:extLst>
              <a:ext uri="{FF2B5EF4-FFF2-40B4-BE49-F238E27FC236}">
                <a16:creationId xmlns:a16="http://schemas.microsoft.com/office/drawing/2014/main" id="{F8B9B143-0F50-C84B-AEFF-AA2A8E3F6F6C}"/>
              </a:ext>
            </a:extLst>
          </p:cNvPr>
          <p:cNvSpPr txBox="1"/>
          <p:nvPr/>
        </p:nvSpPr>
        <p:spPr>
          <a:xfrm>
            <a:off x="6961598"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316" name="Oval 315">
            <a:extLst>
              <a:ext uri="{FF2B5EF4-FFF2-40B4-BE49-F238E27FC236}">
                <a16:creationId xmlns:a16="http://schemas.microsoft.com/office/drawing/2014/main" id="{5B737DDE-DEC7-C64C-BF66-1A369B380859}"/>
              </a:ext>
            </a:extLst>
          </p:cNvPr>
          <p:cNvSpPr/>
          <p:nvPr/>
        </p:nvSpPr>
        <p:spPr>
          <a:xfrm>
            <a:off x="7166857" y="3090782"/>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17" name="TextBox 316">
            <a:extLst>
              <a:ext uri="{FF2B5EF4-FFF2-40B4-BE49-F238E27FC236}">
                <a16:creationId xmlns:a16="http://schemas.microsoft.com/office/drawing/2014/main" id="{1D7EE31F-9832-5943-9556-2CC10ADB1163}"/>
              </a:ext>
            </a:extLst>
          </p:cNvPr>
          <p:cNvSpPr txBox="1"/>
          <p:nvPr/>
        </p:nvSpPr>
        <p:spPr>
          <a:xfrm>
            <a:off x="7216769"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310" name="Oval 309">
            <a:extLst>
              <a:ext uri="{FF2B5EF4-FFF2-40B4-BE49-F238E27FC236}">
                <a16:creationId xmlns:a16="http://schemas.microsoft.com/office/drawing/2014/main" id="{939AB23F-9FC2-ED46-A1F7-EEA21FE5677B}"/>
              </a:ext>
            </a:extLst>
          </p:cNvPr>
          <p:cNvSpPr/>
          <p:nvPr/>
        </p:nvSpPr>
        <p:spPr>
          <a:xfrm>
            <a:off x="6401344" y="3657600"/>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11" name="TextBox 310">
            <a:extLst>
              <a:ext uri="{FF2B5EF4-FFF2-40B4-BE49-F238E27FC236}">
                <a16:creationId xmlns:a16="http://schemas.microsoft.com/office/drawing/2014/main" id="{78CB6704-39EB-ED41-88ED-50BE698F7E67}"/>
              </a:ext>
            </a:extLst>
          </p:cNvPr>
          <p:cNvSpPr txBox="1"/>
          <p:nvPr/>
        </p:nvSpPr>
        <p:spPr>
          <a:xfrm>
            <a:off x="6451256"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308" name="Oval 307">
            <a:extLst>
              <a:ext uri="{FF2B5EF4-FFF2-40B4-BE49-F238E27FC236}">
                <a16:creationId xmlns:a16="http://schemas.microsoft.com/office/drawing/2014/main" id="{3CF5A820-2A38-5140-815B-D6AAFB9BCF6B}"/>
              </a:ext>
            </a:extLst>
          </p:cNvPr>
          <p:cNvSpPr/>
          <p:nvPr/>
        </p:nvSpPr>
        <p:spPr>
          <a:xfrm>
            <a:off x="6656515" y="3657600"/>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09" name="TextBox 308">
            <a:extLst>
              <a:ext uri="{FF2B5EF4-FFF2-40B4-BE49-F238E27FC236}">
                <a16:creationId xmlns:a16="http://schemas.microsoft.com/office/drawing/2014/main" id="{3DEBE9B3-AF69-F64F-A253-4C36726B387E}"/>
              </a:ext>
            </a:extLst>
          </p:cNvPr>
          <p:cNvSpPr txBox="1"/>
          <p:nvPr/>
        </p:nvSpPr>
        <p:spPr>
          <a:xfrm>
            <a:off x="6706427"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306" name="Oval 305">
            <a:extLst>
              <a:ext uri="{FF2B5EF4-FFF2-40B4-BE49-F238E27FC236}">
                <a16:creationId xmlns:a16="http://schemas.microsoft.com/office/drawing/2014/main" id="{24C2EFBD-5791-0440-A064-D4F153014569}"/>
              </a:ext>
            </a:extLst>
          </p:cNvPr>
          <p:cNvSpPr/>
          <p:nvPr/>
        </p:nvSpPr>
        <p:spPr>
          <a:xfrm>
            <a:off x="6911686" y="3657600"/>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07" name="TextBox 306">
            <a:extLst>
              <a:ext uri="{FF2B5EF4-FFF2-40B4-BE49-F238E27FC236}">
                <a16:creationId xmlns:a16="http://schemas.microsoft.com/office/drawing/2014/main" id="{167A4832-9E64-8E4F-8ECC-4997EE3B1DA7}"/>
              </a:ext>
            </a:extLst>
          </p:cNvPr>
          <p:cNvSpPr txBox="1"/>
          <p:nvPr/>
        </p:nvSpPr>
        <p:spPr>
          <a:xfrm>
            <a:off x="6961598"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304" name="Oval 303">
            <a:extLst>
              <a:ext uri="{FF2B5EF4-FFF2-40B4-BE49-F238E27FC236}">
                <a16:creationId xmlns:a16="http://schemas.microsoft.com/office/drawing/2014/main" id="{C07CB24D-7EF5-5541-9333-C2EEE770D359}"/>
              </a:ext>
            </a:extLst>
          </p:cNvPr>
          <p:cNvSpPr/>
          <p:nvPr/>
        </p:nvSpPr>
        <p:spPr>
          <a:xfrm>
            <a:off x="7166857" y="3657600"/>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05" name="TextBox 304">
            <a:extLst>
              <a:ext uri="{FF2B5EF4-FFF2-40B4-BE49-F238E27FC236}">
                <a16:creationId xmlns:a16="http://schemas.microsoft.com/office/drawing/2014/main" id="{971E455F-8E9D-7D41-B2A8-F322A2FE47D2}"/>
              </a:ext>
            </a:extLst>
          </p:cNvPr>
          <p:cNvSpPr txBox="1"/>
          <p:nvPr/>
        </p:nvSpPr>
        <p:spPr>
          <a:xfrm>
            <a:off x="7216769"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298" name="Oval 297">
            <a:extLst>
              <a:ext uri="{FF2B5EF4-FFF2-40B4-BE49-F238E27FC236}">
                <a16:creationId xmlns:a16="http://schemas.microsoft.com/office/drawing/2014/main" id="{33D0D55F-9827-2A42-954D-62A1992678F9}"/>
              </a:ext>
            </a:extLst>
          </p:cNvPr>
          <p:cNvSpPr/>
          <p:nvPr/>
        </p:nvSpPr>
        <p:spPr>
          <a:xfrm>
            <a:off x="6401344" y="422390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9" name="TextBox 298">
            <a:extLst>
              <a:ext uri="{FF2B5EF4-FFF2-40B4-BE49-F238E27FC236}">
                <a16:creationId xmlns:a16="http://schemas.microsoft.com/office/drawing/2014/main" id="{AA0EF6EC-0A82-A148-A37F-7CAC3FF186CD}"/>
              </a:ext>
            </a:extLst>
          </p:cNvPr>
          <p:cNvSpPr txBox="1"/>
          <p:nvPr/>
        </p:nvSpPr>
        <p:spPr>
          <a:xfrm>
            <a:off x="6451256"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296" name="Oval 295">
            <a:extLst>
              <a:ext uri="{FF2B5EF4-FFF2-40B4-BE49-F238E27FC236}">
                <a16:creationId xmlns:a16="http://schemas.microsoft.com/office/drawing/2014/main" id="{82E3E9DC-0C50-B344-9015-2421826171F4}"/>
              </a:ext>
            </a:extLst>
          </p:cNvPr>
          <p:cNvSpPr/>
          <p:nvPr/>
        </p:nvSpPr>
        <p:spPr>
          <a:xfrm>
            <a:off x="6656515" y="422390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7" name="TextBox 296">
            <a:extLst>
              <a:ext uri="{FF2B5EF4-FFF2-40B4-BE49-F238E27FC236}">
                <a16:creationId xmlns:a16="http://schemas.microsoft.com/office/drawing/2014/main" id="{1DCE479F-882A-154F-B683-C9623E49089B}"/>
              </a:ext>
            </a:extLst>
          </p:cNvPr>
          <p:cNvSpPr txBox="1"/>
          <p:nvPr/>
        </p:nvSpPr>
        <p:spPr>
          <a:xfrm>
            <a:off x="6706427"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294" name="Oval 293">
            <a:extLst>
              <a:ext uri="{FF2B5EF4-FFF2-40B4-BE49-F238E27FC236}">
                <a16:creationId xmlns:a16="http://schemas.microsoft.com/office/drawing/2014/main" id="{5351E149-7E39-4741-B098-2D6C6AED2C98}"/>
              </a:ext>
            </a:extLst>
          </p:cNvPr>
          <p:cNvSpPr/>
          <p:nvPr/>
        </p:nvSpPr>
        <p:spPr>
          <a:xfrm>
            <a:off x="6911686" y="422390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5" name="TextBox 294">
            <a:extLst>
              <a:ext uri="{FF2B5EF4-FFF2-40B4-BE49-F238E27FC236}">
                <a16:creationId xmlns:a16="http://schemas.microsoft.com/office/drawing/2014/main" id="{5894D2EB-EDA3-E84C-A6A1-420CA97B8AD2}"/>
              </a:ext>
            </a:extLst>
          </p:cNvPr>
          <p:cNvSpPr txBox="1"/>
          <p:nvPr/>
        </p:nvSpPr>
        <p:spPr>
          <a:xfrm>
            <a:off x="6961598"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292" name="Oval 291">
            <a:extLst>
              <a:ext uri="{FF2B5EF4-FFF2-40B4-BE49-F238E27FC236}">
                <a16:creationId xmlns:a16="http://schemas.microsoft.com/office/drawing/2014/main" id="{BFBFBCBF-6863-4A45-8004-AC97F0DC8103}"/>
              </a:ext>
            </a:extLst>
          </p:cNvPr>
          <p:cNvSpPr/>
          <p:nvPr/>
        </p:nvSpPr>
        <p:spPr>
          <a:xfrm>
            <a:off x="7166857" y="422390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3" name="TextBox 292">
            <a:extLst>
              <a:ext uri="{FF2B5EF4-FFF2-40B4-BE49-F238E27FC236}">
                <a16:creationId xmlns:a16="http://schemas.microsoft.com/office/drawing/2014/main" id="{04E286F0-539B-2043-8E60-545F1A9FE676}"/>
              </a:ext>
            </a:extLst>
          </p:cNvPr>
          <p:cNvSpPr txBox="1"/>
          <p:nvPr/>
        </p:nvSpPr>
        <p:spPr>
          <a:xfrm>
            <a:off x="7216769"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286" name="Oval 285">
            <a:extLst>
              <a:ext uri="{FF2B5EF4-FFF2-40B4-BE49-F238E27FC236}">
                <a16:creationId xmlns:a16="http://schemas.microsoft.com/office/drawing/2014/main" id="{C048F7A3-E20D-044F-B6A3-F5AC5EB60F24}"/>
              </a:ext>
            </a:extLst>
          </p:cNvPr>
          <p:cNvSpPr/>
          <p:nvPr/>
        </p:nvSpPr>
        <p:spPr>
          <a:xfrm>
            <a:off x="6401344" y="4791235"/>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7" name="TextBox 286">
            <a:extLst>
              <a:ext uri="{FF2B5EF4-FFF2-40B4-BE49-F238E27FC236}">
                <a16:creationId xmlns:a16="http://schemas.microsoft.com/office/drawing/2014/main" id="{DA5E6BD8-B562-5248-9445-37716FC4EF8F}"/>
              </a:ext>
            </a:extLst>
          </p:cNvPr>
          <p:cNvSpPr txBox="1"/>
          <p:nvPr/>
        </p:nvSpPr>
        <p:spPr>
          <a:xfrm>
            <a:off x="6451256"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284" name="Oval 283">
            <a:extLst>
              <a:ext uri="{FF2B5EF4-FFF2-40B4-BE49-F238E27FC236}">
                <a16:creationId xmlns:a16="http://schemas.microsoft.com/office/drawing/2014/main" id="{8307BD6F-F194-574B-B7EA-96104969A0E2}"/>
              </a:ext>
            </a:extLst>
          </p:cNvPr>
          <p:cNvSpPr/>
          <p:nvPr/>
        </p:nvSpPr>
        <p:spPr>
          <a:xfrm>
            <a:off x="6656515" y="4791235"/>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5" name="TextBox 284">
            <a:extLst>
              <a:ext uri="{FF2B5EF4-FFF2-40B4-BE49-F238E27FC236}">
                <a16:creationId xmlns:a16="http://schemas.microsoft.com/office/drawing/2014/main" id="{D92F038C-2FF2-0249-A6B2-19502CFD3EE5}"/>
              </a:ext>
            </a:extLst>
          </p:cNvPr>
          <p:cNvSpPr txBox="1"/>
          <p:nvPr/>
        </p:nvSpPr>
        <p:spPr>
          <a:xfrm>
            <a:off x="6706427"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282" name="Oval 281">
            <a:extLst>
              <a:ext uri="{FF2B5EF4-FFF2-40B4-BE49-F238E27FC236}">
                <a16:creationId xmlns:a16="http://schemas.microsoft.com/office/drawing/2014/main" id="{F5270814-293C-6C47-8FE0-BF26BF55DECF}"/>
              </a:ext>
            </a:extLst>
          </p:cNvPr>
          <p:cNvSpPr/>
          <p:nvPr/>
        </p:nvSpPr>
        <p:spPr>
          <a:xfrm>
            <a:off x="6911686" y="4791235"/>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3" name="TextBox 282">
            <a:extLst>
              <a:ext uri="{FF2B5EF4-FFF2-40B4-BE49-F238E27FC236}">
                <a16:creationId xmlns:a16="http://schemas.microsoft.com/office/drawing/2014/main" id="{79B8D9D6-7DF4-C04E-A0CA-65E9C3B855F1}"/>
              </a:ext>
            </a:extLst>
          </p:cNvPr>
          <p:cNvSpPr txBox="1"/>
          <p:nvPr/>
        </p:nvSpPr>
        <p:spPr>
          <a:xfrm>
            <a:off x="6961598"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280" name="Oval 279">
            <a:extLst>
              <a:ext uri="{FF2B5EF4-FFF2-40B4-BE49-F238E27FC236}">
                <a16:creationId xmlns:a16="http://schemas.microsoft.com/office/drawing/2014/main" id="{C906AF40-4D13-FC49-B8F9-0DB9006E1174}"/>
              </a:ext>
            </a:extLst>
          </p:cNvPr>
          <p:cNvSpPr/>
          <p:nvPr/>
        </p:nvSpPr>
        <p:spPr>
          <a:xfrm>
            <a:off x="7166857" y="4791235"/>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1" name="TextBox 280">
            <a:extLst>
              <a:ext uri="{FF2B5EF4-FFF2-40B4-BE49-F238E27FC236}">
                <a16:creationId xmlns:a16="http://schemas.microsoft.com/office/drawing/2014/main" id="{C7420BAF-F942-BD47-BB0D-EAADFF5AF789}"/>
              </a:ext>
            </a:extLst>
          </p:cNvPr>
          <p:cNvSpPr txBox="1"/>
          <p:nvPr/>
        </p:nvSpPr>
        <p:spPr>
          <a:xfrm>
            <a:off x="7216769"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274" name="Oval 273">
            <a:extLst>
              <a:ext uri="{FF2B5EF4-FFF2-40B4-BE49-F238E27FC236}">
                <a16:creationId xmlns:a16="http://schemas.microsoft.com/office/drawing/2014/main" id="{70B6DE12-6916-3146-ADCC-2D74295F7173}"/>
              </a:ext>
            </a:extLst>
          </p:cNvPr>
          <p:cNvSpPr/>
          <p:nvPr/>
        </p:nvSpPr>
        <p:spPr>
          <a:xfrm>
            <a:off x="6401344" y="5354597"/>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5" name="TextBox 274">
            <a:extLst>
              <a:ext uri="{FF2B5EF4-FFF2-40B4-BE49-F238E27FC236}">
                <a16:creationId xmlns:a16="http://schemas.microsoft.com/office/drawing/2014/main" id="{898190EE-B949-0941-9930-C1D4576D5FBB}"/>
              </a:ext>
            </a:extLst>
          </p:cNvPr>
          <p:cNvSpPr txBox="1"/>
          <p:nvPr/>
        </p:nvSpPr>
        <p:spPr>
          <a:xfrm>
            <a:off x="6451256"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272" name="Oval 271">
            <a:extLst>
              <a:ext uri="{FF2B5EF4-FFF2-40B4-BE49-F238E27FC236}">
                <a16:creationId xmlns:a16="http://schemas.microsoft.com/office/drawing/2014/main" id="{BA270DDB-F886-F249-AC3F-36E60E1BB8C0}"/>
              </a:ext>
            </a:extLst>
          </p:cNvPr>
          <p:cNvSpPr/>
          <p:nvPr/>
        </p:nvSpPr>
        <p:spPr>
          <a:xfrm>
            <a:off x="6656515" y="5354597"/>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3" name="TextBox 272">
            <a:extLst>
              <a:ext uri="{FF2B5EF4-FFF2-40B4-BE49-F238E27FC236}">
                <a16:creationId xmlns:a16="http://schemas.microsoft.com/office/drawing/2014/main" id="{1A625630-D663-5A43-94FC-69DEE9C9D284}"/>
              </a:ext>
            </a:extLst>
          </p:cNvPr>
          <p:cNvSpPr txBox="1"/>
          <p:nvPr/>
        </p:nvSpPr>
        <p:spPr>
          <a:xfrm>
            <a:off x="6706427"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270" name="Oval 269">
            <a:extLst>
              <a:ext uri="{FF2B5EF4-FFF2-40B4-BE49-F238E27FC236}">
                <a16:creationId xmlns:a16="http://schemas.microsoft.com/office/drawing/2014/main" id="{E175CD77-F52B-C24F-A64E-5E28E92924C4}"/>
              </a:ext>
            </a:extLst>
          </p:cNvPr>
          <p:cNvSpPr/>
          <p:nvPr/>
        </p:nvSpPr>
        <p:spPr>
          <a:xfrm>
            <a:off x="6911686" y="5354597"/>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1" name="TextBox 270">
            <a:extLst>
              <a:ext uri="{FF2B5EF4-FFF2-40B4-BE49-F238E27FC236}">
                <a16:creationId xmlns:a16="http://schemas.microsoft.com/office/drawing/2014/main" id="{73E96001-694E-CE49-9408-9A6B25C8576D}"/>
              </a:ext>
            </a:extLst>
          </p:cNvPr>
          <p:cNvSpPr txBox="1"/>
          <p:nvPr/>
        </p:nvSpPr>
        <p:spPr>
          <a:xfrm>
            <a:off x="6961598"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268" name="Oval 267">
            <a:extLst>
              <a:ext uri="{FF2B5EF4-FFF2-40B4-BE49-F238E27FC236}">
                <a16:creationId xmlns:a16="http://schemas.microsoft.com/office/drawing/2014/main" id="{FCE36F99-88A5-034D-AF4F-DE87C091D90F}"/>
              </a:ext>
            </a:extLst>
          </p:cNvPr>
          <p:cNvSpPr/>
          <p:nvPr/>
        </p:nvSpPr>
        <p:spPr>
          <a:xfrm>
            <a:off x="7166857" y="5354597"/>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9" name="TextBox 268">
            <a:extLst>
              <a:ext uri="{FF2B5EF4-FFF2-40B4-BE49-F238E27FC236}">
                <a16:creationId xmlns:a16="http://schemas.microsoft.com/office/drawing/2014/main" id="{976C86C5-0A4B-414F-BD5D-425E574ECCF4}"/>
              </a:ext>
            </a:extLst>
          </p:cNvPr>
          <p:cNvSpPr txBox="1"/>
          <p:nvPr/>
        </p:nvSpPr>
        <p:spPr>
          <a:xfrm>
            <a:off x="7216769"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413" name="Oval 412">
            <a:extLst>
              <a:ext uri="{FF2B5EF4-FFF2-40B4-BE49-F238E27FC236}">
                <a16:creationId xmlns:a16="http://schemas.microsoft.com/office/drawing/2014/main" id="{A3452A40-F9B0-1546-B60A-053CD3985741}"/>
              </a:ext>
            </a:extLst>
          </p:cNvPr>
          <p:cNvSpPr/>
          <p:nvPr/>
        </p:nvSpPr>
        <p:spPr>
          <a:xfrm>
            <a:off x="7685587" y="252396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14" name="TextBox 413">
            <a:extLst>
              <a:ext uri="{FF2B5EF4-FFF2-40B4-BE49-F238E27FC236}">
                <a16:creationId xmlns:a16="http://schemas.microsoft.com/office/drawing/2014/main" id="{5CBD57F3-E170-B443-A49A-0FDC41095C7B}"/>
              </a:ext>
            </a:extLst>
          </p:cNvPr>
          <p:cNvSpPr txBox="1"/>
          <p:nvPr/>
        </p:nvSpPr>
        <p:spPr>
          <a:xfrm>
            <a:off x="7735499"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411" name="Oval 410">
            <a:extLst>
              <a:ext uri="{FF2B5EF4-FFF2-40B4-BE49-F238E27FC236}">
                <a16:creationId xmlns:a16="http://schemas.microsoft.com/office/drawing/2014/main" id="{F5D52B7E-2E3F-DB49-B531-4729F40312FE}"/>
              </a:ext>
            </a:extLst>
          </p:cNvPr>
          <p:cNvSpPr/>
          <p:nvPr/>
        </p:nvSpPr>
        <p:spPr>
          <a:xfrm>
            <a:off x="7940758" y="252396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12" name="TextBox 411">
            <a:extLst>
              <a:ext uri="{FF2B5EF4-FFF2-40B4-BE49-F238E27FC236}">
                <a16:creationId xmlns:a16="http://schemas.microsoft.com/office/drawing/2014/main" id="{F7C1759E-89D7-B742-BB4D-A528D53A3EED}"/>
              </a:ext>
            </a:extLst>
          </p:cNvPr>
          <p:cNvSpPr txBox="1"/>
          <p:nvPr/>
        </p:nvSpPr>
        <p:spPr>
          <a:xfrm>
            <a:off x="7990670"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409" name="Oval 408">
            <a:extLst>
              <a:ext uri="{FF2B5EF4-FFF2-40B4-BE49-F238E27FC236}">
                <a16:creationId xmlns:a16="http://schemas.microsoft.com/office/drawing/2014/main" id="{DABE89B4-C131-1347-982C-13EC579186D2}"/>
              </a:ext>
            </a:extLst>
          </p:cNvPr>
          <p:cNvSpPr/>
          <p:nvPr/>
        </p:nvSpPr>
        <p:spPr>
          <a:xfrm>
            <a:off x="8195929" y="252396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10" name="TextBox 409">
            <a:extLst>
              <a:ext uri="{FF2B5EF4-FFF2-40B4-BE49-F238E27FC236}">
                <a16:creationId xmlns:a16="http://schemas.microsoft.com/office/drawing/2014/main" id="{E9C28711-0BB0-8E42-9517-5E1EEFFE2AB9}"/>
              </a:ext>
            </a:extLst>
          </p:cNvPr>
          <p:cNvSpPr txBox="1"/>
          <p:nvPr/>
        </p:nvSpPr>
        <p:spPr>
          <a:xfrm>
            <a:off x="8245841"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407" name="Oval 406">
            <a:extLst>
              <a:ext uri="{FF2B5EF4-FFF2-40B4-BE49-F238E27FC236}">
                <a16:creationId xmlns:a16="http://schemas.microsoft.com/office/drawing/2014/main" id="{5CAFACE1-9F31-5C43-AB18-EDF20BE6CC9C}"/>
              </a:ext>
            </a:extLst>
          </p:cNvPr>
          <p:cNvSpPr/>
          <p:nvPr/>
        </p:nvSpPr>
        <p:spPr>
          <a:xfrm>
            <a:off x="8451100" y="252396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08" name="TextBox 407">
            <a:extLst>
              <a:ext uri="{FF2B5EF4-FFF2-40B4-BE49-F238E27FC236}">
                <a16:creationId xmlns:a16="http://schemas.microsoft.com/office/drawing/2014/main" id="{4D3E11CA-BB08-754D-8BB2-13E25B518DCE}"/>
              </a:ext>
            </a:extLst>
          </p:cNvPr>
          <p:cNvSpPr txBox="1"/>
          <p:nvPr/>
        </p:nvSpPr>
        <p:spPr>
          <a:xfrm>
            <a:off x="8501012"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401" name="Oval 400">
            <a:extLst>
              <a:ext uri="{FF2B5EF4-FFF2-40B4-BE49-F238E27FC236}">
                <a16:creationId xmlns:a16="http://schemas.microsoft.com/office/drawing/2014/main" id="{6181F16E-1ADD-3E4C-A3F8-B427F47FACEF}"/>
              </a:ext>
            </a:extLst>
          </p:cNvPr>
          <p:cNvSpPr/>
          <p:nvPr/>
        </p:nvSpPr>
        <p:spPr>
          <a:xfrm>
            <a:off x="7685587" y="3090782"/>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02" name="TextBox 401">
            <a:extLst>
              <a:ext uri="{FF2B5EF4-FFF2-40B4-BE49-F238E27FC236}">
                <a16:creationId xmlns:a16="http://schemas.microsoft.com/office/drawing/2014/main" id="{628E06DD-E0FD-5D4C-9728-91B52AE244C3}"/>
              </a:ext>
            </a:extLst>
          </p:cNvPr>
          <p:cNvSpPr txBox="1"/>
          <p:nvPr/>
        </p:nvSpPr>
        <p:spPr>
          <a:xfrm>
            <a:off x="7735499"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399" name="Oval 398">
            <a:extLst>
              <a:ext uri="{FF2B5EF4-FFF2-40B4-BE49-F238E27FC236}">
                <a16:creationId xmlns:a16="http://schemas.microsoft.com/office/drawing/2014/main" id="{2EB364E0-071A-014D-9ADE-99F5C6ACA464}"/>
              </a:ext>
            </a:extLst>
          </p:cNvPr>
          <p:cNvSpPr/>
          <p:nvPr/>
        </p:nvSpPr>
        <p:spPr>
          <a:xfrm>
            <a:off x="7940758" y="3090782"/>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00" name="TextBox 399">
            <a:extLst>
              <a:ext uri="{FF2B5EF4-FFF2-40B4-BE49-F238E27FC236}">
                <a16:creationId xmlns:a16="http://schemas.microsoft.com/office/drawing/2014/main" id="{3BF44A08-7D1B-CA48-8F57-DD14C0282B6D}"/>
              </a:ext>
            </a:extLst>
          </p:cNvPr>
          <p:cNvSpPr txBox="1"/>
          <p:nvPr/>
        </p:nvSpPr>
        <p:spPr>
          <a:xfrm>
            <a:off x="7990670"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397" name="Oval 396">
            <a:extLst>
              <a:ext uri="{FF2B5EF4-FFF2-40B4-BE49-F238E27FC236}">
                <a16:creationId xmlns:a16="http://schemas.microsoft.com/office/drawing/2014/main" id="{676BE79E-88FF-D843-A6BB-623FE663225A}"/>
              </a:ext>
            </a:extLst>
          </p:cNvPr>
          <p:cNvSpPr/>
          <p:nvPr/>
        </p:nvSpPr>
        <p:spPr>
          <a:xfrm>
            <a:off x="8195929" y="3090782"/>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98" name="TextBox 397">
            <a:extLst>
              <a:ext uri="{FF2B5EF4-FFF2-40B4-BE49-F238E27FC236}">
                <a16:creationId xmlns:a16="http://schemas.microsoft.com/office/drawing/2014/main" id="{C5C9D32D-0B44-074C-BA55-4D1662EE7727}"/>
              </a:ext>
            </a:extLst>
          </p:cNvPr>
          <p:cNvSpPr txBox="1"/>
          <p:nvPr/>
        </p:nvSpPr>
        <p:spPr>
          <a:xfrm>
            <a:off x="8245841"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395" name="Oval 394">
            <a:extLst>
              <a:ext uri="{FF2B5EF4-FFF2-40B4-BE49-F238E27FC236}">
                <a16:creationId xmlns:a16="http://schemas.microsoft.com/office/drawing/2014/main" id="{2717A114-92C1-1D41-9E62-53C6D4EA3845}"/>
              </a:ext>
            </a:extLst>
          </p:cNvPr>
          <p:cNvSpPr/>
          <p:nvPr/>
        </p:nvSpPr>
        <p:spPr>
          <a:xfrm>
            <a:off x="8451100" y="3090782"/>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96" name="TextBox 395">
            <a:extLst>
              <a:ext uri="{FF2B5EF4-FFF2-40B4-BE49-F238E27FC236}">
                <a16:creationId xmlns:a16="http://schemas.microsoft.com/office/drawing/2014/main" id="{EA2ACD15-57D0-274B-B732-B18ACE141A7D}"/>
              </a:ext>
            </a:extLst>
          </p:cNvPr>
          <p:cNvSpPr txBox="1"/>
          <p:nvPr/>
        </p:nvSpPr>
        <p:spPr>
          <a:xfrm>
            <a:off x="8501012"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389" name="Oval 388">
            <a:extLst>
              <a:ext uri="{FF2B5EF4-FFF2-40B4-BE49-F238E27FC236}">
                <a16:creationId xmlns:a16="http://schemas.microsoft.com/office/drawing/2014/main" id="{16ADD0B7-AB3C-574E-843F-B38DCED85418}"/>
              </a:ext>
            </a:extLst>
          </p:cNvPr>
          <p:cNvSpPr/>
          <p:nvPr/>
        </p:nvSpPr>
        <p:spPr>
          <a:xfrm>
            <a:off x="7685587" y="3657600"/>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90" name="TextBox 389">
            <a:extLst>
              <a:ext uri="{FF2B5EF4-FFF2-40B4-BE49-F238E27FC236}">
                <a16:creationId xmlns:a16="http://schemas.microsoft.com/office/drawing/2014/main" id="{73F219AF-226D-1F46-A41A-187791F50A79}"/>
              </a:ext>
            </a:extLst>
          </p:cNvPr>
          <p:cNvSpPr txBox="1"/>
          <p:nvPr/>
        </p:nvSpPr>
        <p:spPr>
          <a:xfrm>
            <a:off x="7735499"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387" name="Oval 386">
            <a:extLst>
              <a:ext uri="{FF2B5EF4-FFF2-40B4-BE49-F238E27FC236}">
                <a16:creationId xmlns:a16="http://schemas.microsoft.com/office/drawing/2014/main" id="{22D38EDB-8B3A-AB43-886E-54560E75EE1E}"/>
              </a:ext>
            </a:extLst>
          </p:cNvPr>
          <p:cNvSpPr/>
          <p:nvPr/>
        </p:nvSpPr>
        <p:spPr>
          <a:xfrm>
            <a:off x="7940758" y="3657600"/>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88" name="TextBox 387">
            <a:extLst>
              <a:ext uri="{FF2B5EF4-FFF2-40B4-BE49-F238E27FC236}">
                <a16:creationId xmlns:a16="http://schemas.microsoft.com/office/drawing/2014/main" id="{FE4DC340-EE65-B24C-9796-99BB7FDFE9AC}"/>
              </a:ext>
            </a:extLst>
          </p:cNvPr>
          <p:cNvSpPr txBox="1"/>
          <p:nvPr/>
        </p:nvSpPr>
        <p:spPr>
          <a:xfrm>
            <a:off x="7990670"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385" name="Oval 384">
            <a:extLst>
              <a:ext uri="{FF2B5EF4-FFF2-40B4-BE49-F238E27FC236}">
                <a16:creationId xmlns:a16="http://schemas.microsoft.com/office/drawing/2014/main" id="{D87D1F2B-C867-F141-A851-9D264E72A0AC}"/>
              </a:ext>
            </a:extLst>
          </p:cNvPr>
          <p:cNvSpPr/>
          <p:nvPr/>
        </p:nvSpPr>
        <p:spPr>
          <a:xfrm>
            <a:off x="8195929" y="3657600"/>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86" name="TextBox 385">
            <a:extLst>
              <a:ext uri="{FF2B5EF4-FFF2-40B4-BE49-F238E27FC236}">
                <a16:creationId xmlns:a16="http://schemas.microsoft.com/office/drawing/2014/main" id="{A0BAAF24-EBF8-0E49-9029-EB9945EA448F}"/>
              </a:ext>
            </a:extLst>
          </p:cNvPr>
          <p:cNvSpPr txBox="1"/>
          <p:nvPr/>
        </p:nvSpPr>
        <p:spPr>
          <a:xfrm>
            <a:off x="8245841"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383" name="Oval 382">
            <a:extLst>
              <a:ext uri="{FF2B5EF4-FFF2-40B4-BE49-F238E27FC236}">
                <a16:creationId xmlns:a16="http://schemas.microsoft.com/office/drawing/2014/main" id="{4297D577-9A7D-4C4E-ABCB-97C2C46859E6}"/>
              </a:ext>
            </a:extLst>
          </p:cNvPr>
          <p:cNvSpPr/>
          <p:nvPr/>
        </p:nvSpPr>
        <p:spPr>
          <a:xfrm>
            <a:off x="8451100" y="3657600"/>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84" name="TextBox 383">
            <a:extLst>
              <a:ext uri="{FF2B5EF4-FFF2-40B4-BE49-F238E27FC236}">
                <a16:creationId xmlns:a16="http://schemas.microsoft.com/office/drawing/2014/main" id="{6F920F75-E511-EE47-8499-48A4E2EE8DCC}"/>
              </a:ext>
            </a:extLst>
          </p:cNvPr>
          <p:cNvSpPr txBox="1"/>
          <p:nvPr/>
        </p:nvSpPr>
        <p:spPr>
          <a:xfrm>
            <a:off x="8501012"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377" name="Oval 376">
            <a:extLst>
              <a:ext uri="{FF2B5EF4-FFF2-40B4-BE49-F238E27FC236}">
                <a16:creationId xmlns:a16="http://schemas.microsoft.com/office/drawing/2014/main" id="{239BA147-AF80-B84C-9704-1CDC4630F2A1}"/>
              </a:ext>
            </a:extLst>
          </p:cNvPr>
          <p:cNvSpPr/>
          <p:nvPr/>
        </p:nvSpPr>
        <p:spPr>
          <a:xfrm>
            <a:off x="7685587" y="422390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78" name="TextBox 377">
            <a:extLst>
              <a:ext uri="{FF2B5EF4-FFF2-40B4-BE49-F238E27FC236}">
                <a16:creationId xmlns:a16="http://schemas.microsoft.com/office/drawing/2014/main" id="{A1C7FE5B-056F-4C47-B9EA-60563034A93C}"/>
              </a:ext>
            </a:extLst>
          </p:cNvPr>
          <p:cNvSpPr txBox="1"/>
          <p:nvPr/>
        </p:nvSpPr>
        <p:spPr>
          <a:xfrm>
            <a:off x="7735499"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375" name="Oval 374">
            <a:extLst>
              <a:ext uri="{FF2B5EF4-FFF2-40B4-BE49-F238E27FC236}">
                <a16:creationId xmlns:a16="http://schemas.microsoft.com/office/drawing/2014/main" id="{56087685-28B7-A048-A842-D0888B01CF5C}"/>
              </a:ext>
            </a:extLst>
          </p:cNvPr>
          <p:cNvSpPr/>
          <p:nvPr/>
        </p:nvSpPr>
        <p:spPr>
          <a:xfrm>
            <a:off x="7940758" y="422390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76" name="TextBox 375">
            <a:extLst>
              <a:ext uri="{FF2B5EF4-FFF2-40B4-BE49-F238E27FC236}">
                <a16:creationId xmlns:a16="http://schemas.microsoft.com/office/drawing/2014/main" id="{87CA7289-7AE8-8A43-B88D-A82A85391A33}"/>
              </a:ext>
            </a:extLst>
          </p:cNvPr>
          <p:cNvSpPr txBox="1"/>
          <p:nvPr/>
        </p:nvSpPr>
        <p:spPr>
          <a:xfrm>
            <a:off x="7990670"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373" name="Oval 372">
            <a:extLst>
              <a:ext uri="{FF2B5EF4-FFF2-40B4-BE49-F238E27FC236}">
                <a16:creationId xmlns:a16="http://schemas.microsoft.com/office/drawing/2014/main" id="{C9EDED37-3495-EF44-A626-78557E3D08DD}"/>
              </a:ext>
            </a:extLst>
          </p:cNvPr>
          <p:cNvSpPr/>
          <p:nvPr/>
        </p:nvSpPr>
        <p:spPr>
          <a:xfrm>
            <a:off x="8195929" y="422390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74" name="TextBox 373">
            <a:extLst>
              <a:ext uri="{FF2B5EF4-FFF2-40B4-BE49-F238E27FC236}">
                <a16:creationId xmlns:a16="http://schemas.microsoft.com/office/drawing/2014/main" id="{75CCDAC2-0702-A047-87F4-68039255CF2B}"/>
              </a:ext>
            </a:extLst>
          </p:cNvPr>
          <p:cNvSpPr txBox="1"/>
          <p:nvPr/>
        </p:nvSpPr>
        <p:spPr>
          <a:xfrm>
            <a:off x="8245841"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371" name="Oval 370">
            <a:extLst>
              <a:ext uri="{FF2B5EF4-FFF2-40B4-BE49-F238E27FC236}">
                <a16:creationId xmlns:a16="http://schemas.microsoft.com/office/drawing/2014/main" id="{E28E4674-925A-AA40-B137-CFCA456784F6}"/>
              </a:ext>
            </a:extLst>
          </p:cNvPr>
          <p:cNvSpPr/>
          <p:nvPr/>
        </p:nvSpPr>
        <p:spPr>
          <a:xfrm>
            <a:off x="8451100" y="422390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72" name="TextBox 371">
            <a:extLst>
              <a:ext uri="{FF2B5EF4-FFF2-40B4-BE49-F238E27FC236}">
                <a16:creationId xmlns:a16="http://schemas.microsoft.com/office/drawing/2014/main" id="{5AA09BF0-71AB-6340-924F-222C1282EF8A}"/>
              </a:ext>
            </a:extLst>
          </p:cNvPr>
          <p:cNvSpPr txBox="1"/>
          <p:nvPr/>
        </p:nvSpPr>
        <p:spPr>
          <a:xfrm>
            <a:off x="8501012"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365" name="Oval 364">
            <a:extLst>
              <a:ext uri="{FF2B5EF4-FFF2-40B4-BE49-F238E27FC236}">
                <a16:creationId xmlns:a16="http://schemas.microsoft.com/office/drawing/2014/main" id="{4600EE82-9F76-7049-8847-F323C9DDE6E6}"/>
              </a:ext>
            </a:extLst>
          </p:cNvPr>
          <p:cNvSpPr/>
          <p:nvPr/>
        </p:nvSpPr>
        <p:spPr>
          <a:xfrm>
            <a:off x="7685587" y="4791235"/>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6" name="TextBox 365">
            <a:extLst>
              <a:ext uri="{FF2B5EF4-FFF2-40B4-BE49-F238E27FC236}">
                <a16:creationId xmlns:a16="http://schemas.microsoft.com/office/drawing/2014/main" id="{727F10EB-E1EB-0042-B727-7FF992E5CC50}"/>
              </a:ext>
            </a:extLst>
          </p:cNvPr>
          <p:cNvSpPr txBox="1"/>
          <p:nvPr/>
        </p:nvSpPr>
        <p:spPr>
          <a:xfrm>
            <a:off x="7735499"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363" name="Oval 362">
            <a:extLst>
              <a:ext uri="{FF2B5EF4-FFF2-40B4-BE49-F238E27FC236}">
                <a16:creationId xmlns:a16="http://schemas.microsoft.com/office/drawing/2014/main" id="{9792DD56-5FA2-9E48-9317-E68DE527B018}"/>
              </a:ext>
            </a:extLst>
          </p:cNvPr>
          <p:cNvSpPr/>
          <p:nvPr/>
        </p:nvSpPr>
        <p:spPr>
          <a:xfrm>
            <a:off x="7940758" y="4791235"/>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4" name="TextBox 363">
            <a:extLst>
              <a:ext uri="{FF2B5EF4-FFF2-40B4-BE49-F238E27FC236}">
                <a16:creationId xmlns:a16="http://schemas.microsoft.com/office/drawing/2014/main" id="{CF9A3FEC-D4F2-C841-9B08-495373675AD7}"/>
              </a:ext>
            </a:extLst>
          </p:cNvPr>
          <p:cNvSpPr txBox="1"/>
          <p:nvPr/>
        </p:nvSpPr>
        <p:spPr>
          <a:xfrm>
            <a:off x="7990670"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361" name="Oval 360">
            <a:extLst>
              <a:ext uri="{FF2B5EF4-FFF2-40B4-BE49-F238E27FC236}">
                <a16:creationId xmlns:a16="http://schemas.microsoft.com/office/drawing/2014/main" id="{6186A217-AD41-9647-B318-E1FBABD88153}"/>
              </a:ext>
            </a:extLst>
          </p:cNvPr>
          <p:cNvSpPr/>
          <p:nvPr/>
        </p:nvSpPr>
        <p:spPr>
          <a:xfrm>
            <a:off x="8195929" y="4791235"/>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2" name="TextBox 361">
            <a:extLst>
              <a:ext uri="{FF2B5EF4-FFF2-40B4-BE49-F238E27FC236}">
                <a16:creationId xmlns:a16="http://schemas.microsoft.com/office/drawing/2014/main" id="{FD8B3362-5831-CA42-B93D-F8A606F2D1F3}"/>
              </a:ext>
            </a:extLst>
          </p:cNvPr>
          <p:cNvSpPr txBox="1"/>
          <p:nvPr/>
        </p:nvSpPr>
        <p:spPr>
          <a:xfrm>
            <a:off x="8245841"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359" name="Oval 358">
            <a:extLst>
              <a:ext uri="{FF2B5EF4-FFF2-40B4-BE49-F238E27FC236}">
                <a16:creationId xmlns:a16="http://schemas.microsoft.com/office/drawing/2014/main" id="{F850034F-6DA5-304C-8908-234B4089FD83}"/>
              </a:ext>
            </a:extLst>
          </p:cNvPr>
          <p:cNvSpPr/>
          <p:nvPr/>
        </p:nvSpPr>
        <p:spPr>
          <a:xfrm>
            <a:off x="8451100" y="4791235"/>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0" name="TextBox 359">
            <a:extLst>
              <a:ext uri="{FF2B5EF4-FFF2-40B4-BE49-F238E27FC236}">
                <a16:creationId xmlns:a16="http://schemas.microsoft.com/office/drawing/2014/main" id="{248810B8-DD3B-2346-9400-A656657CEC7A}"/>
              </a:ext>
            </a:extLst>
          </p:cNvPr>
          <p:cNvSpPr txBox="1"/>
          <p:nvPr/>
        </p:nvSpPr>
        <p:spPr>
          <a:xfrm>
            <a:off x="8501012"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353" name="Oval 352">
            <a:extLst>
              <a:ext uri="{FF2B5EF4-FFF2-40B4-BE49-F238E27FC236}">
                <a16:creationId xmlns:a16="http://schemas.microsoft.com/office/drawing/2014/main" id="{078BFF8B-5535-1447-A77E-DA632B051954}"/>
              </a:ext>
            </a:extLst>
          </p:cNvPr>
          <p:cNvSpPr/>
          <p:nvPr/>
        </p:nvSpPr>
        <p:spPr>
          <a:xfrm>
            <a:off x="7685587" y="5354597"/>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4" name="TextBox 353">
            <a:extLst>
              <a:ext uri="{FF2B5EF4-FFF2-40B4-BE49-F238E27FC236}">
                <a16:creationId xmlns:a16="http://schemas.microsoft.com/office/drawing/2014/main" id="{779992C8-DADE-3D4C-9CDC-08B1260DFBE3}"/>
              </a:ext>
            </a:extLst>
          </p:cNvPr>
          <p:cNvSpPr txBox="1"/>
          <p:nvPr/>
        </p:nvSpPr>
        <p:spPr>
          <a:xfrm>
            <a:off x="7735499"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351" name="Oval 350">
            <a:extLst>
              <a:ext uri="{FF2B5EF4-FFF2-40B4-BE49-F238E27FC236}">
                <a16:creationId xmlns:a16="http://schemas.microsoft.com/office/drawing/2014/main" id="{CE13AD76-D602-3A4E-A445-52451E209062}"/>
              </a:ext>
            </a:extLst>
          </p:cNvPr>
          <p:cNvSpPr/>
          <p:nvPr/>
        </p:nvSpPr>
        <p:spPr>
          <a:xfrm>
            <a:off x="7940758" y="5354597"/>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2" name="TextBox 351">
            <a:extLst>
              <a:ext uri="{FF2B5EF4-FFF2-40B4-BE49-F238E27FC236}">
                <a16:creationId xmlns:a16="http://schemas.microsoft.com/office/drawing/2014/main" id="{F9C3C782-5AC2-FD4F-BBBC-66A0048204B1}"/>
              </a:ext>
            </a:extLst>
          </p:cNvPr>
          <p:cNvSpPr txBox="1"/>
          <p:nvPr/>
        </p:nvSpPr>
        <p:spPr>
          <a:xfrm>
            <a:off x="7990670"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349" name="Oval 348">
            <a:extLst>
              <a:ext uri="{FF2B5EF4-FFF2-40B4-BE49-F238E27FC236}">
                <a16:creationId xmlns:a16="http://schemas.microsoft.com/office/drawing/2014/main" id="{DEE4FF60-6F5C-7E47-853E-3A25357CD6E1}"/>
              </a:ext>
            </a:extLst>
          </p:cNvPr>
          <p:cNvSpPr/>
          <p:nvPr/>
        </p:nvSpPr>
        <p:spPr>
          <a:xfrm>
            <a:off x="8195929" y="5354597"/>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0" name="TextBox 349">
            <a:extLst>
              <a:ext uri="{FF2B5EF4-FFF2-40B4-BE49-F238E27FC236}">
                <a16:creationId xmlns:a16="http://schemas.microsoft.com/office/drawing/2014/main" id="{2E04E907-537B-BC4B-A8A9-98AA7D82F9A3}"/>
              </a:ext>
            </a:extLst>
          </p:cNvPr>
          <p:cNvSpPr txBox="1"/>
          <p:nvPr/>
        </p:nvSpPr>
        <p:spPr>
          <a:xfrm>
            <a:off x="8245841"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347" name="Oval 346">
            <a:extLst>
              <a:ext uri="{FF2B5EF4-FFF2-40B4-BE49-F238E27FC236}">
                <a16:creationId xmlns:a16="http://schemas.microsoft.com/office/drawing/2014/main" id="{5968B5BA-0965-6E41-97E0-14FE8740D41B}"/>
              </a:ext>
            </a:extLst>
          </p:cNvPr>
          <p:cNvSpPr/>
          <p:nvPr/>
        </p:nvSpPr>
        <p:spPr>
          <a:xfrm>
            <a:off x="8451100" y="5354597"/>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8" name="TextBox 347">
            <a:extLst>
              <a:ext uri="{FF2B5EF4-FFF2-40B4-BE49-F238E27FC236}">
                <a16:creationId xmlns:a16="http://schemas.microsoft.com/office/drawing/2014/main" id="{C931F636-89B0-EF45-B2AD-986A73488945}"/>
              </a:ext>
            </a:extLst>
          </p:cNvPr>
          <p:cNvSpPr txBox="1"/>
          <p:nvPr/>
        </p:nvSpPr>
        <p:spPr>
          <a:xfrm>
            <a:off x="8501012"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492" name="Oval 491">
            <a:extLst>
              <a:ext uri="{FF2B5EF4-FFF2-40B4-BE49-F238E27FC236}">
                <a16:creationId xmlns:a16="http://schemas.microsoft.com/office/drawing/2014/main" id="{7CD3A329-174A-4E48-8F00-25AC4BD70C29}"/>
              </a:ext>
            </a:extLst>
          </p:cNvPr>
          <p:cNvSpPr/>
          <p:nvPr/>
        </p:nvSpPr>
        <p:spPr>
          <a:xfrm>
            <a:off x="8969829" y="252396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93" name="TextBox 492">
            <a:extLst>
              <a:ext uri="{FF2B5EF4-FFF2-40B4-BE49-F238E27FC236}">
                <a16:creationId xmlns:a16="http://schemas.microsoft.com/office/drawing/2014/main" id="{2C4155F2-9879-F84D-BA5F-40C40E88BB3F}"/>
              </a:ext>
            </a:extLst>
          </p:cNvPr>
          <p:cNvSpPr txBox="1"/>
          <p:nvPr/>
        </p:nvSpPr>
        <p:spPr>
          <a:xfrm>
            <a:off x="9019741"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490" name="Oval 489">
            <a:extLst>
              <a:ext uri="{FF2B5EF4-FFF2-40B4-BE49-F238E27FC236}">
                <a16:creationId xmlns:a16="http://schemas.microsoft.com/office/drawing/2014/main" id="{5AD95FE3-6691-1947-A950-9565260C97FF}"/>
              </a:ext>
            </a:extLst>
          </p:cNvPr>
          <p:cNvSpPr/>
          <p:nvPr/>
        </p:nvSpPr>
        <p:spPr>
          <a:xfrm>
            <a:off x="9225000" y="252396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91" name="TextBox 490">
            <a:extLst>
              <a:ext uri="{FF2B5EF4-FFF2-40B4-BE49-F238E27FC236}">
                <a16:creationId xmlns:a16="http://schemas.microsoft.com/office/drawing/2014/main" id="{7D46042F-50F0-8544-8BC1-25744B66C781}"/>
              </a:ext>
            </a:extLst>
          </p:cNvPr>
          <p:cNvSpPr txBox="1"/>
          <p:nvPr/>
        </p:nvSpPr>
        <p:spPr>
          <a:xfrm>
            <a:off x="9274912"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488" name="Oval 487">
            <a:extLst>
              <a:ext uri="{FF2B5EF4-FFF2-40B4-BE49-F238E27FC236}">
                <a16:creationId xmlns:a16="http://schemas.microsoft.com/office/drawing/2014/main" id="{A4CEE206-44E1-434F-88D2-2D885365A387}"/>
              </a:ext>
            </a:extLst>
          </p:cNvPr>
          <p:cNvSpPr/>
          <p:nvPr/>
        </p:nvSpPr>
        <p:spPr>
          <a:xfrm>
            <a:off x="9480171" y="252396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89" name="TextBox 488">
            <a:extLst>
              <a:ext uri="{FF2B5EF4-FFF2-40B4-BE49-F238E27FC236}">
                <a16:creationId xmlns:a16="http://schemas.microsoft.com/office/drawing/2014/main" id="{78E511E8-43E3-E64D-998C-C9FA74AD6355}"/>
              </a:ext>
            </a:extLst>
          </p:cNvPr>
          <p:cNvSpPr txBox="1"/>
          <p:nvPr/>
        </p:nvSpPr>
        <p:spPr>
          <a:xfrm>
            <a:off x="9530083"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486" name="Oval 485">
            <a:extLst>
              <a:ext uri="{FF2B5EF4-FFF2-40B4-BE49-F238E27FC236}">
                <a16:creationId xmlns:a16="http://schemas.microsoft.com/office/drawing/2014/main" id="{3B54A6DC-66A3-3A4A-803E-8F69983E9919}"/>
              </a:ext>
            </a:extLst>
          </p:cNvPr>
          <p:cNvSpPr/>
          <p:nvPr/>
        </p:nvSpPr>
        <p:spPr>
          <a:xfrm>
            <a:off x="9735342" y="252396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87" name="TextBox 486">
            <a:extLst>
              <a:ext uri="{FF2B5EF4-FFF2-40B4-BE49-F238E27FC236}">
                <a16:creationId xmlns:a16="http://schemas.microsoft.com/office/drawing/2014/main" id="{C0596D6D-DA8D-6044-9A0C-2374FBE9DB6D}"/>
              </a:ext>
            </a:extLst>
          </p:cNvPr>
          <p:cNvSpPr txBox="1"/>
          <p:nvPr/>
        </p:nvSpPr>
        <p:spPr>
          <a:xfrm>
            <a:off x="9785254"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480" name="Oval 479">
            <a:extLst>
              <a:ext uri="{FF2B5EF4-FFF2-40B4-BE49-F238E27FC236}">
                <a16:creationId xmlns:a16="http://schemas.microsoft.com/office/drawing/2014/main" id="{6911BAB0-9F19-4E4E-B2A6-5991710583CA}"/>
              </a:ext>
            </a:extLst>
          </p:cNvPr>
          <p:cNvSpPr/>
          <p:nvPr/>
        </p:nvSpPr>
        <p:spPr>
          <a:xfrm>
            <a:off x="8969829" y="3090782"/>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81" name="TextBox 480">
            <a:extLst>
              <a:ext uri="{FF2B5EF4-FFF2-40B4-BE49-F238E27FC236}">
                <a16:creationId xmlns:a16="http://schemas.microsoft.com/office/drawing/2014/main" id="{A4290A4C-6623-CC4E-814C-C0C68647B6FA}"/>
              </a:ext>
            </a:extLst>
          </p:cNvPr>
          <p:cNvSpPr txBox="1"/>
          <p:nvPr/>
        </p:nvSpPr>
        <p:spPr>
          <a:xfrm>
            <a:off x="9019741"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478" name="Oval 477">
            <a:extLst>
              <a:ext uri="{FF2B5EF4-FFF2-40B4-BE49-F238E27FC236}">
                <a16:creationId xmlns:a16="http://schemas.microsoft.com/office/drawing/2014/main" id="{B7830434-5E6E-8142-8184-38745A0676E0}"/>
              </a:ext>
            </a:extLst>
          </p:cNvPr>
          <p:cNvSpPr/>
          <p:nvPr/>
        </p:nvSpPr>
        <p:spPr>
          <a:xfrm>
            <a:off x="9225000" y="3090782"/>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79" name="TextBox 478">
            <a:extLst>
              <a:ext uri="{FF2B5EF4-FFF2-40B4-BE49-F238E27FC236}">
                <a16:creationId xmlns:a16="http://schemas.microsoft.com/office/drawing/2014/main" id="{CAB58AB1-E23A-F34C-8D2E-AB63E71DA8A8}"/>
              </a:ext>
            </a:extLst>
          </p:cNvPr>
          <p:cNvSpPr txBox="1"/>
          <p:nvPr/>
        </p:nvSpPr>
        <p:spPr>
          <a:xfrm>
            <a:off x="9274912"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476" name="Oval 475">
            <a:extLst>
              <a:ext uri="{FF2B5EF4-FFF2-40B4-BE49-F238E27FC236}">
                <a16:creationId xmlns:a16="http://schemas.microsoft.com/office/drawing/2014/main" id="{1353880A-E360-7E40-B13F-2A42387FE69D}"/>
              </a:ext>
            </a:extLst>
          </p:cNvPr>
          <p:cNvSpPr/>
          <p:nvPr/>
        </p:nvSpPr>
        <p:spPr>
          <a:xfrm>
            <a:off x="9480171" y="3090782"/>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77" name="TextBox 476">
            <a:extLst>
              <a:ext uri="{FF2B5EF4-FFF2-40B4-BE49-F238E27FC236}">
                <a16:creationId xmlns:a16="http://schemas.microsoft.com/office/drawing/2014/main" id="{56DEE8A3-AE35-044A-A0BA-7813E086761B}"/>
              </a:ext>
            </a:extLst>
          </p:cNvPr>
          <p:cNvSpPr txBox="1"/>
          <p:nvPr/>
        </p:nvSpPr>
        <p:spPr>
          <a:xfrm>
            <a:off x="9530083"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474" name="Oval 473">
            <a:extLst>
              <a:ext uri="{FF2B5EF4-FFF2-40B4-BE49-F238E27FC236}">
                <a16:creationId xmlns:a16="http://schemas.microsoft.com/office/drawing/2014/main" id="{6A48AA6F-A500-934E-AAB1-CA9B3CE49884}"/>
              </a:ext>
            </a:extLst>
          </p:cNvPr>
          <p:cNvSpPr/>
          <p:nvPr/>
        </p:nvSpPr>
        <p:spPr>
          <a:xfrm>
            <a:off x="9735342" y="3090782"/>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75" name="TextBox 474">
            <a:extLst>
              <a:ext uri="{FF2B5EF4-FFF2-40B4-BE49-F238E27FC236}">
                <a16:creationId xmlns:a16="http://schemas.microsoft.com/office/drawing/2014/main" id="{23D22AA8-113D-2449-AD4E-25760536F551}"/>
              </a:ext>
            </a:extLst>
          </p:cNvPr>
          <p:cNvSpPr txBox="1"/>
          <p:nvPr/>
        </p:nvSpPr>
        <p:spPr>
          <a:xfrm>
            <a:off x="9785254"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468" name="Oval 467">
            <a:extLst>
              <a:ext uri="{FF2B5EF4-FFF2-40B4-BE49-F238E27FC236}">
                <a16:creationId xmlns:a16="http://schemas.microsoft.com/office/drawing/2014/main" id="{45086474-28FD-124C-BB7A-E710434382F1}"/>
              </a:ext>
            </a:extLst>
          </p:cNvPr>
          <p:cNvSpPr/>
          <p:nvPr/>
        </p:nvSpPr>
        <p:spPr>
          <a:xfrm>
            <a:off x="8969829" y="3657600"/>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69" name="TextBox 468">
            <a:extLst>
              <a:ext uri="{FF2B5EF4-FFF2-40B4-BE49-F238E27FC236}">
                <a16:creationId xmlns:a16="http://schemas.microsoft.com/office/drawing/2014/main" id="{C6981F17-909E-404C-BB73-11B1B1BDDBC4}"/>
              </a:ext>
            </a:extLst>
          </p:cNvPr>
          <p:cNvSpPr txBox="1"/>
          <p:nvPr/>
        </p:nvSpPr>
        <p:spPr>
          <a:xfrm>
            <a:off x="9019741"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466" name="Oval 465">
            <a:extLst>
              <a:ext uri="{FF2B5EF4-FFF2-40B4-BE49-F238E27FC236}">
                <a16:creationId xmlns:a16="http://schemas.microsoft.com/office/drawing/2014/main" id="{9ABA112C-219D-CD4D-8D5B-936803BD2C4B}"/>
              </a:ext>
            </a:extLst>
          </p:cNvPr>
          <p:cNvSpPr/>
          <p:nvPr/>
        </p:nvSpPr>
        <p:spPr>
          <a:xfrm>
            <a:off x="9225000" y="3657600"/>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67" name="TextBox 466">
            <a:extLst>
              <a:ext uri="{FF2B5EF4-FFF2-40B4-BE49-F238E27FC236}">
                <a16:creationId xmlns:a16="http://schemas.microsoft.com/office/drawing/2014/main" id="{57877608-FDB0-0945-8D72-DFB78A48FE9D}"/>
              </a:ext>
            </a:extLst>
          </p:cNvPr>
          <p:cNvSpPr txBox="1"/>
          <p:nvPr/>
        </p:nvSpPr>
        <p:spPr>
          <a:xfrm>
            <a:off x="9274912"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464" name="Oval 463">
            <a:extLst>
              <a:ext uri="{FF2B5EF4-FFF2-40B4-BE49-F238E27FC236}">
                <a16:creationId xmlns:a16="http://schemas.microsoft.com/office/drawing/2014/main" id="{EE444462-D7DF-344F-A01C-2E674E5863DA}"/>
              </a:ext>
            </a:extLst>
          </p:cNvPr>
          <p:cNvSpPr/>
          <p:nvPr/>
        </p:nvSpPr>
        <p:spPr>
          <a:xfrm>
            <a:off x="9480171" y="3657600"/>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65" name="TextBox 464">
            <a:extLst>
              <a:ext uri="{FF2B5EF4-FFF2-40B4-BE49-F238E27FC236}">
                <a16:creationId xmlns:a16="http://schemas.microsoft.com/office/drawing/2014/main" id="{E3D7EFE6-C591-EF4D-AD71-9331874024C5}"/>
              </a:ext>
            </a:extLst>
          </p:cNvPr>
          <p:cNvSpPr txBox="1"/>
          <p:nvPr/>
        </p:nvSpPr>
        <p:spPr>
          <a:xfrm>
            <a:off x="9530083"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462" name="Oval 461">
            <a:extLst>
              <a:ext uri="{FF2B5EF4-FFF2-40B4-BE49-F238E27FC236}">
                <a16:creationId xmlns:a16="http://schemas.microsoft.com/office/drawing/2014/main" id="{FBA3F2C5-5FAA-B94B-97F4-561594B95124}"/>
              </a:ext>
            </a:extLst>
          </p:cNvPr>
          <p:cNvSpPr/>
          <p:nvPr/>
        </p:nvSpPr>
        <p:spPr>
          <a:xfrm>
            <a:off x="9735342" y="3657600"/>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63" name="TextBox 462">
            <a:extLst>
              <a:ext uri="{FF2B5EF4-FFF2-40B4-BE49-F238E27FC236}">
                <a16:creationId xmlns:a16="http://schemas.microsoft.com/office/drawing/2014/main" id="{0030DE09-BCC9-F44F-AFA9-41DE20EF0FA9}"/>
              </a:ext>
            </a:extLst>
          </p:cNvPr>
          <p:cNvSpPr txBox="1"/>
          <p:nvPr/>
        </p:nvSpPr>
        <p:spPr>
          <a:xfrm>
            <a:off x="9785254"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456" name="Oval 455">
            <a:extLst>
              <a:ext uri="{FF2B5EF4-FFF2-40B4-BE49-F238E27FC236}">
                <a16:creationId xmlns:a16="http://schemas.microsoft.com/office/drawing/2014/main" id="{D678F46A-D11D-E747-B189-06ABBA3C17E4}"/>
              </a:ext>
            </a:extLst>
          </p:cNvPr>
          <p:cNvSpPr/>
          <p:nvPr/>
        </p:nvSpPr>
        <p:spPr>
          <a:xfrm>
            <a:off x="8969829" y="422390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57" name="TextBox 456">
            <a:extLst>
              <a:ext uri="{FF2B5EF4-FFF2-40B4-BE49-F238E27FC236}">
                <a16:creationId xmlns:a16="http://schemas.microsoft.com/office/drawing/2014/main" id="{B306F737-B74B-9E49-A1A1-883C102EF22F}"/>
              </a:ext>
            </a:extLst>
          </p:cNvPr>
          <p:cNvSpPr txBox="1"/>
          <p:nvPr/>
        </p:nvSpPr>
        <p:spPr>
          <a:xfrm>
            <a:off x="9019741"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454" name="Oval 453">
            <a:extLst>
              <a:ext uri="{FF2B5EF4-FFF2-40B4-BE49-F238E27FC236}">
                <a16:creationId xmlns:a16="http://schemas.microsoft.com/office/drawing/2014/main" id="{2BE6F3A3-4547-794F-B66C-7FCB24B8598B}"/>
              </a:ext>
            </a:extLst>
          </p:cNvPr>
          <p:cNvSpPr/>
          <p:nvPr/>
        </p:nvSpPr>
        <p:spPr>
          <a:xfrm>
            <a:off x="9225000" y="422390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55" name="TextBox 454">
            <a:extLst>
              <a:ext uri="{FF2B5EF4-FFF2-40B4-BE49-F238E27FC236}">
                <a16:creationId xmlns:a16="http://schemas.microsoft.com/office/drawing/2014/main" id="{F0898942-8A33-EC42-83B6-14880FAD3D3B}"/>
              </a:ext>
            </a:extLst>
          </p:cNvPr>
          <p:cNvSpPr txBox="1"/>
          <p:nvPr/>
        </p:nvSpPr>
        <p:spPr>
          <a:xfrm>
            <a:off x="9274912"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452" name="Oval 451">
            <a:extLst>
              <a:ext uri="{FF2B5EF4-FFF2-40B4-BE49-F238E27FC236}">
                <a16:creationId xmlns:a16="http://schemas.microsoft.com/office/drawing/2014/main" id="{78D85290-88C0-DA4E-811B-1D751773445C}"/>
              </a:ext>
            </a:extLst>
          </p:cNvPr>
          <p:cNvSpPr/>
          <p:nvPr/>
        </p:nvSpPr>
        <p:spPr>
          <a:xfrm>
            <a:off x="9480171" y="422390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53" name="TextBox 452">
            <a:extLst>
              <a:ext uri="{FF2B5EF4-FFF2-40B4-BE49-F238E27FC236}">
                <a16:creationId xmlns:a16="http://schemas.microsoft.com/office/drawing/2014/main" id="{52BCA18B-47B3-7444-A5FB-34D5000CB765}"/>
              </a:ext>
            </a:extLst>
          </p:cNvPr>
          <p:cNvSpPr txBox="1"/>
          <p:nvPr/>
        </p:nvSpPr>
        <p:spPr>
          <a:xfrm>
            <a:off x="9530083"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450" name="Oval 449">
            <a:extLst>
              <a:ext uri="{FF2B5EF4-FFF2-40B4-BE49-F238E27FC236}">
                <a16:creationId xmlns:a16="http://schemas.microsoft.com/office/drawing/2014/main" id="{C69AED72-F802-CE49-9CEB-EA8E071C5A59}"/>
              </a:ext>
            </a:extLst>
          </p:cNvPr>
          <p:cNvSpPr/>
          <p:nvPr/>
        </p:nvSpPr>
        <p:spPr>
          <a:xfrm>
            <a:off x="9735342" y="422390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51" name="TextBox 450">
            <a:extLst>
              <a:ext uri="{FF2B5EF4-FFF2-40B4-BE49-F238E27FC236}">
                <a16:creationId xmlns:a16="http://schemas.microsoft.com/office/drawing/2014/main" id="{7FDEB6F4-3338-084B-B9E0-0F1894034FE7}"/>
              </a:ext>
            </a:extLst>
          </p:cNvPr>
          <p:cNvSpPr txBox="1"/>
          <p:nvPr/>
        </p:nvSpPr>
        <p:spPr>
          <a:xfrm>
            <a:off x="9785254"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444" name="Oval 443">
            <a:extLst>
              <a:ext uri="{FF2B5EF4-FFF2-40B4-BE49-F238E27FC236}">
                <a16:creationId xmlns:a16="http://schemas.microsoft.com/office/drawing/2014/main" id="{A4473760-A92A-2340-87F8-DB168DD69851}"/>
              </a:ext>
            </a:extLst>
          </p:cNvPr>
          <p:cNvSpPr/>
          <p:nvPr/>
        </p:nvSpPr>
        <p:spPr>
          <a:xfrm>
            <a:off x="8969829" y="4791235"/>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45" name="TextBox 444">
            <a:extLst>
              <a:ext uri="{FF2B5EF4-FFF2-40B4-BE49-F238E27FC236}">
                <a16:creationId xmlns:a16="http://schemas.microsoft.com/office/drawing/2014/main" id="{F3A6BCA6-58C9-2340-949B-C1F281BFFDF3}"/>
              </a:ext>
            </a:extLst>
          </p:cNvPr>
          <p:cNvSpPr txBox="1"/>
          <p:nvPr/>
        </p:nvSpPr>
        <p:spPr>
          <a:xfrm>
            <a:off x="9019741"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442" name="Oval 441">
            <a:extLst>
              <a:ext uri="{FF2B5EF4-FFF2-40B4-BE49-F238E27FC236}">
                <a16:creationId xmlns:a16="http://schemas.microsoft.com/office/drawing/2014/main" id="{EE2D02AD-74A4-3748-8051-07FCA63FA896}"/>
              </a:ext>
            </a:extLst>
          </p:cNvPr>
          <p:cNvSpPr/>
          <p:nvPr/>
        </p:nvSpPr>
        <p:spPr>
          <a:xfrm>
            <a:off x="9225000" y="4791235"/>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43" name="TextBox 442">
            <a:extLst>
              <a:ext uri="{FF2B5EF4-FFF2-40B4-BE49-F238E27FC236}">
                <a16:creationId xmlns:a16="http://schemas.microsoft.com/office/drawing/2014/main" id="{8540993B-42CC-D54A-BFAA-EB2F35BDE4F3}"/>
              </a:ext>
            </a:extLst>
          </p:cNvPr>
          <p:cNvSpPr txBox="1"/>
          <p:nvPr/>
        </p:nvSpPr>
        <p:spPr>
          <a:xfrm>
            <a:off x="9274912"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440" name="Oval 439">
            <a:extLst>
              <a:ext uri="{FF2B5EF4-FFF2-40B4-BE49-F238E27FC236}">
                <a16:creationId xmlns:a16="http://schemas.microsoft.com/office/drawing/2014/main" id="{8A5D9E9B-CB93-454D-944D-75DFB1C9E5AA}"/>
              </a:ext>
            </a:extLst>
          </p:cNvPr>
          <p:cNvSpPr/>
          <p:nvPr/>
        </p:nvSpPr>
        <p:spPr>
          <a:xfrm>
            <a:off x="9480171" y="4791235"/>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41" name="TextBox 440">
            <a:extLst>
              <a:ext uri="{FF2B5EF4-FFF2-40B4-BE49-F238E27FC236}">
                <a16:creationId xmlns:a16="http://schemas.microsoft.com/office/drawing/2014/main" id="{90F93E0B-A842-B54B-9D08-0BCC8D38A591}"/>
              </a:ext>
            </a:extLst>
          </p:cNvPr>
          <p:cNvSpPr txBox="1"/>
          <p:nvPr/>
        </p:nvSpPr>
        <p:spPr>
          <a:xfrm>
            <a:off x="9530083"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438" name="Oval 437">
            <a:extLst>
              <a:ext uri="{FF2B5EF4-FFF2-40B4-BE49-F238E27FC236}">
                <a16:creationId xmlns:a16="http://schemas.microsoft.com/office/drawing/2014/main" id="{26DD2817-786D-2042-8BCB-4F4FBDD0A135}"/>
              </a:ext>
            </a:extLst>
          </p:cNvPr>
          <p:cNvSpPr/>
          <p:nvPr/>
        </p:nvSpPr>
        <p:spPr>
          <a:xfrm>
            <a:off x="9735342" y="4791235"/>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39" name="TextBox 438">
            <a:extLst>
              <a:ext uri="{FF2B5EF4-FFF2-40B4-BE49-F238E27FC236}">
                <a16:creationId xmlns:a16="http://schemas.microsoft.com/office/drawing/2014/main" id="{449BED9C-73B0-2843-9A3B-4BD74050EF46}"/>
              </a:ext>
            </a:extLst>
          </p:cNvPr>
          <p:cNvSpPr txBox="1"/>
          <p:nvPr/>
        </p:nvSpPr>
        <p:spPr>
          <a:xfrm>
            <a:off x="9785254"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432" name="Oval 431">
            <a:extLst>
              <a:ext uri="{FF2B5EF4-FFF2-40B4-BE49-F238E27FC236}">
                <a16:creationId xmlns:a16="http://schemas.microsoft.com/office/drawing/2014/main" id="{ED376CF9-4A57-1C42-8A03-C020C67545BC}"/>
              </a:ext>
            </a:extLst>
          </p:cNvPr>
          <p:cNvSpPr/>
          <p:nvPr/>
        </p:nvSpPr>
        <p:spPr>
          <a:xfrm>
            <a:off x="8969829" y="5354597"/>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33" name="TextBox 432">
            <a:extLst>
              <a:ext uri="{FF2B5EF4-FFF2-40B4-BE49-F238E27FC236}">
                <a16:creationId xmlns:a16="http://schemas.microsoft.com/office/drawing/2014/main" id="{8A29631F-4670-C142-AB8D-D7CCAC9F0F51}"/>
              </a:ext>
            </a:extLst>
          </p:cNvPr>
          <p:cNvSpPr txBox="1"/>
          <p:nvPr/>
        </p:nvSpPr>
        <p:spPr>
          <a:xfrm>
            <a:off x="9019741"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430" name="Oval 429">
            <a:extLst>
              <a:ext uri="{FF2B5EF4-FFF2-40B4-BE49-F238E27FC236}">
                <a16:creationId xmlns:a16="http://schemas.microsoft.com/office/drawing/2014/main" id="{BAB5B666-52E3-5142-95F5-571008B52785}"/>
              </a:ext>
            </a:extLst>
          </p:cNvPr>
          <p:cNvSpPr/>
          <p:nvPr/>
        </p:nvSpPr>
        <p:spPr>
          <a:xfrm>
            <a:off x="9225000" y="5354597"/>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31" name="TextBox 430">
            <a:extLst>
              <a:ext uri="{FF2B5EF4-FFF2-40B4-BE49-F238E27FC236}">
                <a16:creationId xmlns:a16="http://schemas.microsoft.com/office/drawing/2014/main" id="{86FF5E31-479B-5E4A-A5F5-3A91D27088D1}"/>
              </a:ext>
            </a:extLst>
          </p:cNvPr>
          <p:cNvSpPr txBox="1"/>
          <p:nvPr/>
        </p:nvSpPr>
        <p:spPr>
          <a:xfrm>
            <a:off x="9274912"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428" name="Oval 427">
            <a:extLst>
              <a:ext uri="{FF2B5EF4-FFF2-40B4-BE49-F238E27FC236}">
                <a16:creationId xmlns:a16="http://schemas.microsoft.com/office/drawing/2014/main" id="{514A387E-4C73-C74A-8FDC-A880CFC25752}"/>
              </a:ext>
            </a:extLst>
          </p:cNvPr>
          <p:cNvSpPr/>
          <p:nvPr/>
        </p:nvSpPr>
        <p:spPr>
          <a:xfrm>
            <a:off x="9480171" y="5354597"/>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29" name="TextBox 428">
            <a:extLst>
              <a:ext uri="{FF2B5EF4-FFF2-40B4-BE49-F238E27FC236}">
                <a16:creationId xmlns:a16="http://schemas.microsoft.com/office/drawing/2014/main" id="{06E87A67-1ADD-8941-82A9-C5E75914BA05}"/>
              </a:ext>
            </a:extLst>
          </p:cNvPr>
          <p:cNvSpPr txBox="1"/>
          <p:nvPr/>
        </p:nvSpPr>
        <p:spPr>
          <a:xfrm>
            <a:off x="9530083"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426" name="Oval 425">
            <a:extLst>
              <a:ext uri="{FF2B5EF4-FFF2-40B4-BE49-F238E27FC236}">
                <a16:creationId xmlns:a16="http://schemas.microsoft.com/office/drawing/2014/main" id="{04E3B6FA-159A-444A-9E28-2DEF7FEAA61C}"/>
              </a:ext>
            </a:extLst>
          </p:cNvPr>
          <p:cNvSpPr/>
          <p:nvPr/>
        </p:nvSpPr>
        <p:spPr>
          <a:xfrm>
            <a:off x="9735342" y="5354597"/>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27" name="TextBox 426">
            <a:extLst>
              <a:ext uri="{FF2B5EF4-FFF2-40B4-BE49-F238E27FC236}">
                <a16:creationId xmlns:a16="http://schemas.microsoft.com/office/drawing/2014/main" id="{BE09AEFB-AC59-6D44-8F19-FC36039C5CB9}"/>
              </a:ext>
            </a:extLst>
          </p:cNvPr>
          <p:cNvSpPr txBox="1"/>
          <p:nvPr/>
        </p:nvSpPr>
        <p:spPr>
          <a:xfrm>
            <a:off x="9785254"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571" name="Oval 570">
            <a:extLst>
              <a:ext uri="{FF2B5EF4-FFF2-40B4-BE49-F238E27FC236}">
                <a16:creationId xmlns:a16="http://schemas.microsoft.com/office/drawing/2014/main" id="{6BF0744C-1E99-4E44-97B9-C7183E273DD1}"/>
              </a:ext>
            </a:extLst>
          </p:cNvPr>
          <p:cNvSpPr/>
          <p:nvPr/>
        </p:nvSpPr>
        <p:spPr>
          <a:xfrm>
            <a:off x="10254072" y="252396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72" name="TextBox 571">
            <a:extLst>
              <a:ext uri="{FF2B5EF4-FFF2-40B4-BE49-F238E27FC236}">
                <a16:creationId xmlns:a16="http://schemas.microsoft.com/office/drawing/2014/main" id="{927531C5-0A58-214F-B195-13DAD1E42979}"/>
              </a:ext>
            </a:extLst>
          </p:cNvPr>
          <p:cNvSpPr txBox="1"/>
          <p:nvPr/>
        </p:nvSpPr>
        <p:spPr>
          <a:xfrm>
            <a:off x="10303984"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569" name="Oval 568">
            <a:extLst>
              <a:ext uri="{FF2B5EF4-FFF2-40B4-BE49-F238E27FC236}">
                <a16:creationId xmlns:a16="http://schemas.microsoft.com/office/drawing/2014/main" id="{FAA67F5C-F60F-D34C-BB5E-5367C62C34DF}"/>
              </a:ext>
            </a:extLst>
          </p:cNvPr>
          <p:cNvSpPr/>
          <p:nvPr/>
        </p:nvSpPr>
        <p:spPr>
          <a:xfrm>
            <a:off x="10509243" y="252396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70" name="TextBox 569">
            <a:extLst>
              <a:ext uri="{FF2B5EF4-FFF2-40B4-BE49-F238E27FC236}">
                <a16:creationId xmlns:a16="http://schemas.microsoft.com/office/drawing/2014/main" id="{1DE82E7F-2E64-AF45-B583-1BE1270E9DD5}"/>
              </a:ext>
            </a:extLst>
          </p:cNvPr>
          <p:cNvSpPr txBox="1"/>
          <p:nvPr/>
        </p:nvSpPr>
        <p:spPr>
          <a:xfrm>
            <a:off x="10559155"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567" name="Oval 566">
            <a:extLst>
              <a:ext uri="{FF2B5EF4-FFF2-40B4-BE49-F238E27FC236}">
                <a16:creationId xmlns:a16="http://schemas.microsoft.com/office/drawing/2014/main" id="{AD46D6FA-4361-6149-9244-BB42450B94E8}"/>
              </a:ext>
            </a:extLst>
          </p:cNvPr>
          <p:cNvSpPr/>
          <p:nvPr/>
        </p:nvSpPr>
        <p:spPr>
          <a:xfrm>
            <a:off x="10764414" y="252396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68" name="TextBox 567">
            <a:extLst>
              <a:ext uri="{FF2B5EF4-FFF2-40B4-BE49-F238E27FC236}">
                <a16:creationId xmlns:a16="http://schemas.microsoft.com/office/drawing/2014/main" id="{73499F51-548A-844E-AE73-61A33D42F632}"/>
              </a:ext>
            </a:extLst>
          </p:cNvPr>
          <p:cNvSpPr txBox="1"/>
          <p:nvPr/>
        </p:nvSpPr>
        <p:spPr>
          <a:xfrm>
            <a:off x="10814326"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565" name="Oval 564">
            <a:extLst>
              <a:ext uri="{FF2B5EF4-FFF2-40B4-BE49-F238E27FC236}">
                <a16:creationId xmlns:a16="http://schemas.microsoft.com/office/drawing/2014/main" id="{C316746C-7BFA-C144-97B2-5172D4E122FF}"/>
              </a:ext>
            </a:extLst>
          </p:cNvPr>
          <p:cNvSpPr/>
          <p:nvPr/>
        </p:nvSpPr>
        <p:spPr>
          <a:xfrm>
            <a:off x="11019585" y="252396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66" name="TextBox 565">
            <a:extLst>
              <a:ext uri="{FF2B5EF4-FFF2-40B4-BE49-F238E27FC236}">
                <a16:creationId xmlns:a16="http://schemas.microsoft.com/office/drawing/2014/main" id="{A2A44EB9-F6C9-FA4E-99A0-9EEFB7A08D07}"/>
              </a:ext>
            </a:extLst>
          </p:cNvPr>
          <p:cNvSpPr txBox="1"/>
          <p:nvPr/>
        </p:nvSpPr>
        <p:spPr>
          <a:xfrm>
            <a:off x="11069497" y="254168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559" name="Oval 558">
            <a:extLst>
              <a:ext uri="{FF2B5EF4-FFF2-40B4-BE49-F238E27FC236}">
                <a16:creationId xmlns:a16="http://schemas.microsoft.com/office/drawing/2014/main" id="{F1F8F58E-9854-E94C-A77D-145C8F3788FC}"/>
              </a:ext>
            </a:extLst>
          </p:cNvPr>
          <p:cNvSpPr/>
          <p:nvPr/>
        </p:nvSpPr>
        <p:spPr>
          <a:xfrm>
            <a:off x="10254072" y="3090782"/>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60" name="TextBox 559">
            <a:extLst>
              <a:ext uri="{FF2B5EF4-FFF2-40B4-BE49-F238E27FC236}">
                <a16:creationId xmlns:a16="http://schemas.microsoft.com/office/drawing/2014/main" id="{D5222895-F46C-9B41-BD93-0F65A5BE520D}"/>
              </a:ext>
            </a:extLst>
          </p:cNvPr>
          <p:cNvSpPr txBox="1"/>
          <p:nvPr/>
        </p:nvSpPr>
        <p:spPr>
          <a:xfrm>
            <a:off x="10303984"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557" name="Oval 556">
            <a:extLst>
              <a:ext uri="{FF2B5EF4-FFF2-40B4-BE49-F238E27FC236}">
                <a16:creationId xmlns:a16="http://schemas.microsoft.com/office/drawing/2014/main" id="{05771CEC-52DA-5444-B02D-C33C7A145A1C}"/>
              </a:ext>
            </a:extLst>
          </p:cNvPr>
          <p:cNvSpPr/>
          <p:nvPr/>
        </p:nvSpPr>
        <p:spPr>
          <a:xfrm>
            <a:off x="10509243" y="3090782"/>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58" name="TextBox 557">
            <a:extLst>
              <a:ext uri="{FF2B5EF4-FFF2-40B4-BE49-F238E27FC236}">
                <a16:creationId xmlns:a16="http://schemas.microsoft.com/office/drawing/2014/main" id="{3D180246-BED5-304E-8910-C9CC608EA6AB}"/>
              </a:ext>
            </a:extLst>
          </p:cNvPr>
          <p:cNvSpPr txBox="1"/>
          <p:nvPr/>
        </p:nvSpPr>
        <p:spPr>
          <a:xfrm>
            <a:off x="10559155"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555" name="Oval 554">
            <a:extLst>
              <a:ext uri="{FF2B5EF4-FFF2-40B4-BE49-F238E27FC236}">
                <a16:creationId xmlns:a16="http://schemas.microsoft.com/office/drawing/2014/main" id="{A6CEA263-BA63-3C41-B3AA-509E21AD7028}"/>
              </a:ext>
            </a:extLst>
          </p:cNvPr>
          <p:cNvSpPr/>
          <p:nvPr/>
        </p:nvSpPr>
        <p:spPr>
          <a:xfrm>
            <a:off x="10764414" y="3090782"/>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56" name="TextBox 555">
            <a:extLst>
              <a:ext uri="{FF2B5EF4-FFF2-40B4-BE49-F238E27FC236}">
                <a16:creationId xmlns:a16="http://schemas.microsoft.com/office/drawing/2014/main" id="{E4997FAE-D6CB-8643-9BC4-B54AF6D6436E}"/>
              </a:ext>
            </a:extLst>
          </p:cNvPr>
          <p:cNvSpPr txBox="1"/>
          <p:nvPr/>
        </p:nvSpPr>
        <p:spPr>
          <a:xfrm>
            <a:off x="10814326"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553" name="Oval 552">
            <a:extLst>
              <a:ext uri="{FF2B5EF4-FFF2-40B4-BE49-F238E27FC236}">
                <a16:creationId xmlns:a16="http://schemas.microsoft.com/office/drawing/2014/main" id="{F096D6E2-6285-9D41-8EE9-93AC889B5D60}"/>
              </a:ext>
            </a:extLst>
          </p:cNvPr>
          <p:cNvSpPr/>
          <p:nvPr/>
        </p:nvSpPr>
        <p:spPr>
          <a:xfrm>
            <a:off x="11019585" y="3090782"/>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54" name="TextBox 553">
            <a:extLst>
              <a:ext uri="{FF2B5EF4-FFF2-40B4-BE49-F238E27FC236}">
                <a16:creationId xmlns:a16="http://schemas.microsoft.com/office/drawing/2014/main" id="{69CE850D-8E05-7348-AD99-82A4DE3BFCED}"/>
              </a:ext>
            </a:extLst>
          </p:cNvPr>
          <p:cNvSpPr txBox="1"/>
          <p:nvPr/>
        </p:nvSpPr>
        <p:spPr>
          <a:xfrm>
            <a:off x="11069497" y="3108498"/>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547" name="Oval 546">
            <a:extLst>
              <a:ext uri="{FF2B5EF4-FFF2-40B4-BE49-F238E27FC236}">
                <a16:creationId xmlns:a16="http://schemas.microsoft.com/office/drawing/2014/main" id="{80D3C0F0-64FF-D846-B5DD-8838EAA4E421}"/>
              </a:ext>
            </a:extLst>
          </p:cNvPr>
          <p:cNvSpPr/>
          <p:nvPr/>
        </p:nvSpPr>
        <p:spPr>
          <a:xfrm>
            <a:off x="10254072" y="3657600"/>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48" name="TextBox 547">
            <a:extLst>
              <a:ext uri="{FF2B5EF4-FFF2-40B4-BE49-F238E27FC236}">
                <a16:creationId xmlns:a16="http://schemas.microsoft.com/office/drawing/2014/main" id="{0EE77C05-7CA7-F940-9E38-B48757952614}"/>
              </a:ext>
            </a:extLst>
          </p:cNvPr>
          <p:cNvSpPr txBox="1"/>
          <p:nvPr/>
        </p:nvSpPr>
        <p:spPr>
          <a:xfrm>
            <a:off x="10303984"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545" name="Oval 544">
            <a:extLst>
              <a:ext uri="{FF2B5EF4-FFF2-40B4-BE49-F238E27FC236}">
                <a16:creationId xmlns:a16="http://schemas.microsoft.com/office/drawing/2014/main" id="{BFA7C4D3-E235-EF41-8BD6-950838084ADA}"/>
              </a:ext>
            </a:extLst>
          </p:cNvPr>
          <p:cNvSpPr/>
          <p:nvPr/>
        </p:nvSpPr>
        <p:spPr>
          <a:xfrm>
            <a:off x="10509243" y="3657600"/>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46" name="TextBox 545">
            <a:extLst>
              <a:ext uri="{FF2B5EF4-FFF2-40B4-BE49-F238E27FC236}">
                <a16:creationId xmlns:a16="http://schemas.microsoft.com/office/drawing/2014/main" id="{754BCC0C-B5EE-1047-87BA-6120E985090E}"/>
              </a:ext>
            </a:extLst>
          </p:cNvPr>
          <p:cNvSpPr txBox="1"/>
          <p:nvPr/>
        </p:nvSpPr>
        <p:spPr>
          <a:xfrm>
            <a:off x="10559155"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543" name="Oval 542">
            <a:extLst>
              <a:ext uri="{FF2B5EF4-FFF2-40B4-BE49-F238E27FC236}">
                <a16:creationId xmlns:a16="http://schemas.microsoft.com/office/drawing/2014/main" id="{154E0408-BE82-B34F-B1D3-A6F0595055FE}"/>
              </a:ext>
            </a:extLst>
          </p:cNvPr>
          <p:cNvSpPr/>
          <p:nvPr/>
        </p:nvSpPr>
        <p:spPr>
          <a:xfrm>
            <a:off x="10764414" y="3657600"/>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44" name="TextBox 543">
            <a:extLst>
              <a:ext uri="{FF2B5EF4-FFF2-40B4-BE49-F238E27FC236}">
                <a16:creationId xmlns:a16="http://schemas.microsoft.com/office/drawing/2014/main" id="{4E365197-C4A7-6548-B9E4-F4FFB071DC5A}"/>
              </a:ext>
            </a:extLst>
          </p:cNvPr>
          <p:cNvSpPr txBox="1"/>
          <p:nvPr/>
        </p:nvSpPr>
        <p:spPr>
          <a:xfrm>
            <a:off x="10814326"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541" name="Oval 540">
            <a:extLst>
              <a:ext uri="{FF2B5EF4-FFF2-40B4-BE49-F238E27FC236}">
                <a16:creationId xmlns:a16="http://schemas.microsoft.com/office/drawing/2014/main" id="{C8A7C05E-24A5-CB41-8711-A047934EA8C9}"/>
              </a:ext>
            </a:extLst>
          </p:cNvPr>
          <p:cNvSpPr/>
          <p:nvPr/>
        </p:nvSpPr>
        <p:spPr>
          <a:xfrm>
            <a:off x="11019585" y="3657600"/>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42" name="TextBox 541">
            <a:extLst>
              <a:ext uri="{FF2B5EF4-FFF2-40B4-BE49-F238E27FC236}">
                <a16:creationId xmlns:a16="http://schemas.microsoft.com/office/drawing/2014/main" id="{A8775445-D5A4-FC47-8F97-4B4A073402EE}"/>
              </a:ext>
            </a:extLst>
          </p:cNvPr>
          <p:cNvSpPr txBox="1"/>
          <p:nvPr/>
        </p:nvSpPr>
        <p:spPr>
          <a:xfrm>
            <a:off x="11069497" y="3675316"/>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535" name="Oval 534">
            <a:extLst>
              <a:ext uri="{FF2B5EF4-FFF2-40B4-BE49-F238E27FC236}">
                <a16:creationId xmlns:a16="http://schemas.microsoft.com/office/drawing/2014/main" id="{592050E4-881B-7044-863A-2077B9DCF2B8}"/>
              </a:ext>
            </a:extLst>
          </p:cNvPr>
          <p:cNvSpPr/>
          <p:nvPr/>
        </p:nvSpPr>
        <p:spPr>
          <a:xfrm>
            <a:off x="10254072" y="4223904"/>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36" name="TextBox 535">
            <a:extLst>
              <a:ext uri="{FF2B5EF4-FFF2-40B4-BE49-F238E27FC236}">
                <a16:creationId xmlns:a16="http://schemas.microsoft.com/office/drawing/2014/main" id="{724A7842-ED69-FC47-A908-1A3B55748C40}"/>
              </a:ext>
            </a:extLst>
          </p:cNvPr>
          <p:cNvSpPr txBox="1"/>
          <p:nvPr/>
        </p:nvSpPr>
        <p:spPr>
          <a:xfrm>
            <a:off x="10303984"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533" name="Oval 532">
            <a:extLst>
              <a:ext uri="{FF2B5EF4-FFF2-40B4-BE49-F238E27FC236}">
                <a16:creationId xmlns:a16="http://schemas.microsoft.com/office/drawing/2014/main" id="{4F81FDDD-AD6B-BB4E-B586-E0B0021433CA}"/>
              </a:ext>
            </a:extLst>
          </p:cNvPr>
          <p:cNvSpPr/>
          <p:nvPr/>
        </p:nvSpPr>
        <p:spPr>
          <a:xfrm>
            <a:off x="10509243" y="4223904"/>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34" name="TextBox 533">
            <a:extLst>
              <a:ext uri="{FF2B5EF4-FFF2-40B4-BE49-F238E27FC236}">
                <a16:creationId xmlns:a16="http://schemas.microsoft.com/office/drawing/2014/main" id="{205A0A33-B94D-6243-A7C4-5A56B4A58F22}"/>
              </a:ext>
            </a:extLst>
          </p:cNvPr>
          <p:cNvSpPr txBox="1"/>
          <p:nvPr/>
        </p:nvSpPr>
        <p:spPr>
          <a:xfrm>
            <a:off x="10559155"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531" name="Oval 530">
            <a:extLst>
              <a:ext uri="{FF2B5EF4-FFF2-40B4-BE49-F238E27FC236}">
                <a16:creationId xmlns:a16="http://schemas.microsoft.com/office/drawing/2014/main" id="{4F22C19C-EA06-DA4B-BC13-57AC48DCFF18}"/>
              </a:ext>
            </a:extLst>
          </p:cNvPr>
          <p:cNvSpPr/>
          <p:nvPr/>
        </p:nvSpPr>
        <p:spPr>
          <a:xfrm>
            <a:off x="10764414" y="4223904"/>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32" name="TextBox 531">
            <a:extLst>
              <a:ext uri="{FF2B5EF4-FFF2-40B4-BE49-F238E27FC236}">
                <a16:creationId xmlns:a16="http://schemas.microsoft.com/office/drawing/2014/main" id="{CFD74E35-7A30-1A45-ACAD-FA33CA5BBCBC}"/>
              </a:ext>
            </a:extLst>
          </p:cNvPr>
          <p:cNvSpPr txBox="1"/>
          <p:nvPr/>
        </p:nvSpPr>
        <p:spPr>
          <a:xfrm>
            <a:off x="10814326"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529" name="Oval 528">
            <a:extLst>
              <a:ext uri="{FF2B5EF4-FFF2-40B4-BE49-F238E27FC236}">
                <a16:creationId xmlns:a16="http://schemas.microsoft.com/office/drawing/2014/main" id="{8F3060BC-AD2F-9E40-9F1F-1F436E8991EC}"/>
              </a:ext>
            </a:extLst>
          </p:cNvPr>
          <p:cNvSpPr/>
          <p:nvPr/>
        </p:nvSpPr>
        <p:spPr>
          <a:xfrm>
            <a:off x="11019585" y="4223904"/>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30" name="TextBox 529">
            <a:extLst>
              <a:ext uri="{FF2B5EF4-FFF2-40B4-BE49-F238E27FC236}">
                <a16:creationId xmlns:a16="http://schemas.microsoft.com/office/drawing/2014/main" id="{3B8CFBAF-8B94-1C49-8353-376BD1A76576}"/>
              </a:ext>
            </a:extLst>
          </p:cNvPr>
          <p:cNvSpPr txBox="1"/>
          <p:nvPr/>
        </p:nvSpPr>
        <p:spPr>
          <a:xfrm>
            <a:off x="11069497" y="4241620"/>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523" name="Oval 522">
            <a:extLst>
              <a:ext uri="{FF2B5EF4-FFF2-40B4-BE49-F238E27FC236}">
                <a16:creationId xmlns:a16="http://schemas.microsoft.com/office/drawing/2014/main" id="{E9FD985B-CCD2-9C4E-BB96-570AB4A26064}"/>
              </a:ext>
            </a:extLst>
          </p:cNvPr>
          <p:cNvSpPr/>
          <p:nvPr/>
        </p:nvSpPr>
        <p:spPr>
          <a:xfrm>
            <a:off x="10254072" y="4791235"/>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4" name="TextBox 523">
            <a:extLst>
              <a:ext uri="{FF2B5EF4-FFF2-40B4-BE49-F238E27FC236}">
                <a16:creationId xmlns:a16="http://schemas.microsoft.com/office/drawing/2014/main" id="{BAA0DFD7-C701-2541-B98C-E8D2AFE9C808}"/>
              </a:ext>
            </a:extLst>
          </p:cNvPr>
          <p:cNvSpPr txBox="1"/>
          <p:nvPr/>
        </p:nvSpPr>
        <p:spPr>
          <a:xfrm>
            <a:off x="10303984"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521" name="Oval 520">
            <a:extLst>
              <a:ext uri="{FF2B5EF4-FFF2-40B4-BE49-F238E27FC236}">
                <a16:creationId xmlns:a16="http://schemas.microsoft.com/office/drawing/2014/main" id="{ED46E2A6-A2BE-0E46-A4A1-21534B9AE370}"/>
              </a:ext>
            </a:extLst>
          </p:cNvPr>
          <p:cNvSpPr/>
          <p:nvPr/>
        </p:nvSpPr>
        <p:spPr>
          <a:xfrm>
            <a:off x="10509243" y="4791235"/>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2" name="TextBox 521">
            <a:extLst>
              <a:ext uri="{FF2B5EF4-FFF2-40B4-BE49-F238E27FC236}">
                <a16:creationId xmlns:a16="http://schemas.microsoft.com/office/drawing/2014/main" id="{8F9C519C-A06A-C043-A880-5DE27721AB8A}"/>
              </a:ext>
            </a:extLst>
          </p:cNvPr>
          <p:cNvSpPr txBox="1"/>
          <p:nvPr/>
        </p:nvSpPr>
        <p:spPr>
          <a:xfrm>
            <a:off x="10559155"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519" name="Oval 518">
            <a:extLst>
              <a:ext uri="{FF2B5EF4-FFF2-40B4-BE49-F238E27FC236}">
                <a16:creationId xmlns:a16="http://schemas.microsoft.com/office/drawing/2014/main" id="{93D32A62-5FEC-BF44-BB87-D5BEF496A2C9}"/>
              </a:ext>
            </a:extLst>
          </p:cNvPr>
          <p:cNvSpPr/>
          <p:nvPr/>
        </p:nvSpPr>
        <p:spPr>
          <a:xfrm>
            <a:off x="10764414" y="4791235"/>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0" name="TextBox 519">
            <a:extLst>
              <a:ext uri="{FF2B5EF4-FFF2-40B4-BE49-F238E27FC236}">
                <a16:creationId xmlns:a16="http://schemas.microsoft.com/office/drawing/2014/main" id="{3A78A16E-6E8D-6147-A22F-66B5970BCC61}"/>
              </a:ext>
            </a:extLst>
          </p:cNvPr>
          <p:cNvSpPr txBox="1"/>
          <p:nvPr/>
        </p:nvSpPr>
        <p:spPr>
          <a:xfrm>
            <a:off x="10814326"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517" name="Oval 516">
            <a:extLst>
              <a:ext uri="{FF2B5EF4-FFF2-40B4-BE49-F238E27FC236}">
                <a16:creationId xmlns:a16="http://schemas.microsoft.com/office/drawing/2014/main" id="{40EBBC89-B5B9-7E4B-9641-815612B528C1}"/>
              </a:ext>
            </a:extLst>
          </p:cNvPr>
          <p:cNvSpPr/>
          <p:nvPr/>
        </p:nvSpPr>
        <p:spPr>
          <a:xfrm>
            <a:off x="11019585" y="4791235"/>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18" name="TextBox 517">
            <a:extLst>
              <a:ext uri="{FF2B5EF4-FFF2-40B4-BE49-F238E27FC236}">
                <a16:creationId xmlns:a16="http://schemas.microsoft.com/office/drawing/2014/main" id="{51857792-72DB-9349-BF25-4A9596A60B6B}"/>
              </a:ext>
            </a:extLst>
          </p:cNvPr>
          <p:cNvSpPr txBox="1"/>
          <p:nvPr/>
        </p:nvSpPr>
        <p:spPr>
          <a:xfrm>
            <a:off x="11069497" y="4808951"/>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511" name="Oval 510">
            <a:extLst>
              <a:ext uri="{FF2B5EF4-FFF2-40B4-BE49-F238E27FC236}">
                <a16:creationId xmlns:a16="http://schemas.microsoft.com/office/drawing/2014/main" id="{15F6B51D-8983-644D-89D6-6832107092CD}"/>
              </a:ext>
            </a:extLst>
          </p:cNvPr>
          <p:cNvSpPr/>
          <p:nvPr/>
        </p:nvSpPr>
        <p:spPr>
          <a:xfrm>
            <a:off x="10254072" y="5354597"/>
            <a:ext cx="302100" cy="302100"/>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12" name="TextBox 511">
            <a:extLst>
              <a:ext uri="{FF2B5EF4-FFF2-40B4-BE49-F238E27FC236}">
                <a16:creationId xmlns:a16="http://schemas.microsoft.com/office/drawing/2014/main" id="{38330625-0309-254D-9630-7E8F33B6D196}"/>
              </a:ext>
            </a:extLst>
          </p:cNvPr>
          <p:cNvSpPr txBox="1"/>
          <p:nvPr/>
        </p:nvSpPr>
        <p:spPr>
          <a:xfrm>
            <a:off x="10303984"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509" name="Oval 508">
            <a:extLst>
              <a:ext uri="{FF2B5EF4-FFF2-40B4-BE49-F238E27FC236}">
                <a16:creationId xmlns:a16="http://schemas.microsoft.com/office/drawing/2014/main" id="{E842A040-9924-8943-9173-339755E94DDF}"/>
              </a:ext>
            </a:extLst>
          </p:cNvPr>
          <p:cNvSpPr/>
          <p:nvPr/>
        </p:nvSpPr>
        <p:spPr>
          <a:xfrm>
            <a:off x="10509243" y="5354597"/>
            <a:ext cx="302100" cy="30210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10" name="TextBox 509">
            <a:extLst>
              <a:ext uri="{FF2B5EF4-FFF2-40B4-BE49-F238E27FC236}">
                <a16:creationId xmlns:a16="http://schemas.microsoft.com/office/drawing/2014/main" id="{B76B6C6A-3384-0648-BC81-750E88B6526D}"/>
              </a:ext>
            </a:extLst>
          </p:cNvPr>
          <p:cNvSpPr txBox="1"/>
          <p:nvPr/>
        </p:nvSpPr>
        <p:spPr>
          <a:xfrm>
            <a:off x="10559155"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507" name="Oval 506">
            <a:extLst>
              <a:ext uri="{FF2B5EF4-FFF2-40B4-BE49-F238E27FC236}">
                <a16:creationId xmlns:a16="http://schemas.microsoft.com/office/drawing/2014/main" id="{5222D995-3D66-2149-B961-A3CC3CE582E0}"/>
              </a:ext>
            </a:extLst>
          </p:cNvPr>
          <p:cNvSpPr/>
          <p:nvPr/>
        </p:nvSpPr>
        <p:spPr>
          <a:xfrm>
            <a:off x="10764414" y="5354597"/>
            <a:ext cx="302100" cy="30210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08" name="TextBox 507">
            <a:extLst>
              <a:ext uri="{FF2B5EF4-FFF2-40B4-BE49-F238E27FC236}">
                <a16:creationId xmlns:a16="http://schemas.microsoft.com/office/drawing/2014/main" id="{6A71C068-AB12-FF45-828C-1EB38FAE9811}"/>
              </a:ext>
            </a:extLst>
          </p:cNvPr>
          <p:cNvSpPr txBox="1"/>
          <p:nvPr/>
        </p:nvSpPr>
        <p:spPr>
          <a:xfrm>
            <a:off x="10814326"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505" name="Oval 504">
            <a:extLst>
              <a:ext uri="{FF2B5EF4-FFF2-40B4-BE49-F238E27FC236}">
                <a16:creationId xmlns:a16="http://schemas.microsoft.com/office/drawing/2014/main" id="{28D8E9E3-70F7-9040-9FBF-E0306BDA1973}"/>
              </a:ext>
            </a:extLst>
          </p:cNvPr>
          <p:cNvSpPr/>
          <p:nvPr/>
        </p:nvSpPr>
        <p:spPr>
          <a:xfrm>
            <a:off x="11019585" y="5354597"/>
            <a:ext cx="302100" cy="30210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06" name="TextBox 505">
            <a:extLst>
              <a:ext uri="{FF2B5EF4-FFF2-40B4-BE49-F238E27FC236}">
                <a16:creationId xmlns:a16="http://schemas.microsoft.com/office/drawing/2014/main" id="{281B71D3-9A3B-214D-87A4-498EBD87505D}"/>
              </a:ext>
            </a:extLst>
          </p:cNvPr>
          <p:cNvSpPr txBox="1"/>
          <p:nvPr/>
        </p:nvSpPr>
        <p:spPr>
          <a:xfrm>
            <a:off x="11069497" y="5372313"/>
            <a:ext cx="202276"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573" name="Oval 572">
            <a:extLst>
              <a:ext uri="{FF2B5EF4-FFF2-40B4-BE49-F238E27FC236}">
                <a16:creationId xmlns:a16="http://schemas.microsoft.com/office/drawing/2014/main" id="{37BF4D78-509F-7842-8FCC-AC6B6DEAAFFB}"/>
              </a:ext>
            </a:extLst>
          </p:cNvPr>
          <p:cNvSpPr/>
          <p:nvPr/>
        </p:nvSpPr>
        <p:spPr>
          <a:xfrm>
            <a:off x="2093080" y="6082904"/>
            <a:ext cx="300026" cy="300025"/>
          </a:xfrm>
          <a:prstGeom prst="ellipse">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74" name="TextBox 573">
            <a:extLst>
              <a:ext uri="{FF2B5EF4-FFF2-40B4-BE49-F238E27FC236}">
                <a16:creationId xmlns:a16="http://schemas.microsoft.com/office/drawing/2014/main" id="{9B2463DA-155D-2344-9930-65DE80A37522}"/>
              </a:ext>
            </a:extLst>
          </p:cNvPr>
          <p:cNvSpPr txBox="1"/>
          <p:nvPr/>
        </p:nvSpPr>
        <p:spPr>
          <a:xfrm>
            <a:off x="2134133" y="6104576"/>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575" name="TextBox 574">
            <a:extLst>
              <a:ext uri="{FF2B5EF4-FFF2-40B4-BE49-F238E27FC236}">
                <a16:creationId xmlns:a16="http://schemas.microsoft.com/office/drawing/2014/main" id="{5E0A1BD7-8C45-CD4A-97C1-BF30C09D6A4E}"/>
              </a:ext>
            </a:extLst>
          </p:cNvPr>
          <p:cNvSpPr txBox="1"/>
          <p:nvPr/>
        </p:nvSpPr>
        <p:spPr>
          <a:xfrm>
            <a:off x="2431749" y="6012243"/>
            <a:ext cx="1072024" cy="461665"/>
          </a:xfrm>
          <a:prstGeom prst="rect">
            <a:avLst/>
          </a:prstGeom>
          <a:noFill/>
        </p:spPr>
        <p:txBody>
          <a:bodyPr wrap="square" rtlCol="0" anchor="ctr">
            <a:spAutoFit/>
          </a:bodyPr>
          <a:lstStyle/>
          <a:p>
            <a:r>
              <a:rPr lang="en-US" sz="1200" spc="-15" dirty="0">
                <a:latin typeface="Poppins" pitchFamily="2" charset="77"/>
                <a:cs typeface="Poppins" pitchFamily="2" charset="77"/>
              </a:rPr>
              <a:t>Responsible</a:t>
            </a:r>
          </a:p>
        </p:txBody>
      </p:sp>
      <p:sp>
        <p:nvSpPr>
          <p:cNvPr id="576" name="Oval 575">
            <a:extLst>
              <a:ext uri="{FF2B5EF4-FFF2-40B4-BE49-F238E27FC236}">
                <a16:creationId xmlns:a16="http://schemas.microsoft.com/office/drawing/2014/main" id="{85E7E935-5D54-BF45-AD98-C65B8175F4AC}"/>
              </a:ext>
            </a:extLst>
          </p:cNvPr>
          <p:cNvSpPr/>
          <p:nvPr/>
        </p:nvSpPr>
        <p:spPr>
          <a:xfrm>
            <a:off x="4291463" y="6082904"/>
            <a:ext cx="300026" cy="300025"/>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77" name="TextBox 576">
            <a:extLst>
              <a:ext uri="{FF2B5EF4-FFF2-40B4-BE49-F238E27FC236}">
                <a16:creationId xmlns:a16="http://schemas.microsoft.com/office/drawing/2014/main" id="{347B4098-3E79-9747-950F-D925793C9AA8}"/>
              </a:ext>
            </a:extLst>
          </p:cNvPr>
          <p:cNvSpPr txBox="1"/>
          <p:nvPr/>
        </p:nvSpPr>
        <p:spPr>
          <a:xfrm>
            <a:off x="4332516" y="6104576"/>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578" name="TextBox 577">
            <a:extLst>
              <a:ext uri="{FF2B5EF4-FFF2-40B4-BE49-F238E27FC236}">
                <a16:creationId xmlns:a16="http://schemas.microsoft.com/office/drawing/2014/main" id="{0DBC4673-8960-FF47-ACAF-86C0E00976B3}"/>
              </a:ext>
            </a:extLst>
          </p:cNvPr>
          <p:cNvSpPr txBox="1"/>
          <p:nvPr/>
        </p:nvSpPr>
        <p:spPr>
          <a:xfrm>
            <a:off x="4630132" y="6012243"/>
            <a:ext cx="1072024" cy="461665"/>
          </a:xfrm>
          <a:prstGeom prst="rect">
            <a:avLst/>
          </a:prstGeom>
          <a:noFill/>
        </p:spPr>
        <p:txBody>
          <a:bodyPr wrap="square" rtlCol="0" anchor="ctr">
            <a:spAutoFit/>
          </a:bodyPr>
          <a:lstStyle/>
          <a:p>
            <a:r>
              <a:rPr lang="en-US" sz="1200" spc="-15" dirty="0">
                <a:latin typeface="Poppins" pitchFamily="2" charset="77"/>
                <a:cs typeface="Poppins" pitchFamily="2" charset="77"/>
              </a:rPr>
              <a:t>Accountable</a:t>
            </a:r>
          </a:p>
        </p:txBody>
      </p:sp>
      <p:sp>
        <p:nvSpPr>
          <p:cNvPr id="579" name="Oval 578">
            <a:extLst>
              <a:ext uri="{FF2B5EF4-FFF2-40B4-BE49-F238E27FC236}">
                <a16:creationId xmlns:a16="http://schemas.microsoft.com/office/drawing/2014/main" id="{4F316BCB-6F37-594C-A036-FF5C18669897}"/>
              </a:ext>
            </a:extLst>
          </p:cNvPr>
          <p:cNvSpPr/>
          <p:nvPr/>
        </p:nvSpPr>
        <p:spPr>
          <a:xfrm>
            <a:off x="6489846" y="6082904"/>
            <a:ext cx="300026" cy="300025"/>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80" name="TextBox 579">
            <a:extLst>
              <a:ext uri="{FF2B5EF4-FFF2-40B4-BE49-F238E27FC236}">
                <a16:creationId xmlns:a16="http://schemas.microsoft.com/office/drawing/2014/main" id="{99E854FF-E4E6-9642-A36A-7773155AE0CB}"/>
              </a:ext>
            </a:extLst>
          </p:cNvPr>
          <p:cNvSpPr txBox="1"/>
          <p:nvPr/>
        </p:nvSpPr>
        <p:spPr>
          <a:xfrm>
            <a:off x="6530899" y="6104576"/>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581" name="TextBox 580">
            <a:extLst>
              <a:ext uri="{FF2B5EF4-FFF2-40B4-BE49-F238E27FC236}">
                <a16:creationId xmlns:a16="http://schemas.microsoft.com/office/drawing/2014/main" id="{E4D73C02-8B53-AE43-BC49-D9A46FAA8C0D}"/>
              </a:ext>
            </a:extLst>
          </p:cNvPr>
          <p:cNvSpPr txBox="1"/>
          <p:nvPr/>
        </p:nvSpPr>
        <p:spPr>
          <a:xfrm>
            <a:off x="6828515" y="6104576"/>
            <a:ext cx="1072024" cy="276999"/>
          </a:xfrm>
          <a:prstGeom prst="rect">
            <a:avLst/>
          </a:prstGeom>
          <a:noFill/>
        </p:spPr>
        <p:txBody>
          <a:bodyPr wrap="square" rtlCol="0" anchor="ctr">
            <a:spAutoFit/>
          </a:bodyPr>
          <a:lstStyle/>
          <a:p>
            <a:r>
              <a:rPr lang="en-US" sz="1200" spc="-15" dirty="0">
                <a:latin typeface="Poppins" pitchFamily="2" charset="77"/>
                <a:cs typeface="Poppins" pitchFamily="2" charset="77"/>
              </a:rPr>
              <a:t>Consulted</a:t>
            </a:r>
          </a:p>
        </p:txBody>
      </p:sp>
      <p:sp>
        <p:nvSpPr>
          <p:cNvPr id="582" name="Oval 581">
            <a:extLst>
              <a:ext uri="{FF2B5EF4-FFF2-40B4-BE49-F238E27FC236}">
                <a16:creationId xmlns:a16="http://schemas.microsoft.com/office/drawing/2014/main" id="{789C22B7-399E-B441-9949-F742ABF0E375}"/>
              </a:ext>
            </a:extLst>
          </p:cNvPr>
          <p:cNvSpPr/>
          <p:nvPr/>
        </p:nvSpPr>
        <p:spPr>
          <a:xfrm>
            <a:off x="8688229" y="6082904"/>
            <a:ext cx="300026" cy="300025"/>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83" name="TextBox 582">
            <a:extLst>
              <a:ext uri="{FF2B5EF4-FFF2-40B4-BE49-F238E27FC236}">
                <a16:creationId xmlns:a16="http://schemas.microsoft.com/office/drawing/2014/main" id="{D9458168-483A-8742-9EE2-5D69C4A3E804}"/>
              </a:ext>
            </a:extLst>
          </p:cNvPr>
          <p:cNvSpPr txBox="1"/>
          <p:nvPr/>
        </p:nvSpPr>
        <p:spPr>
          <a:xfrm>
            <a:off x="8729282" y="6104576"/>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584" name="TextBox 583">
            <a:extLst>
              <a:ext uri="{FF2B5EF4-FFF2-40B4-BE49-F238E27FC236}">
                <a16:creationId xmlns:a16="http://schemas.microsoft.com/office/drawing/2014/main" id="{A8BB4732-8201-034A-826D-0F3E28785396}"/>
              </a:ext>
            </a:extLst>
          </p:cNvPr>
          <p:cNvSpPr txBox="1"/>
          <p:nvPr/>
        </p:nvSpPr>
        <p:spPr>
          <a:xfrm>
            <a:off x="9026898" y="6104576"/>
            <a:ext cx="1072024" cy="276999"/>
          </a:xfrm>
          <a:prstGeom prst="rect">
            <a:avLst/>
          </a:prstGeom>
          <a:noFill/>
        </p:spPr>
        <p:txBody>
          <a:bodyPr wrap="square" rtlCol="0" anchor="ctr">
            <a:spAutoFit/>
          </a:bodyPr>
          <a:lstStyle/>
          <a:p>
            <a:r>
              <a:rPr lang="en-US" sz="1200" spc="-15" dirty="0">
                <a:latin typeface="Poppins" pitchFamily="2" charset="77"/>
                <a:cs typeface="Poppins" pitchFamily="2" charset="77"/>
              </a:rPr>
              <a:t>Informed</a:t>
            </a:r>
          </a:p>
        </p:txBody>
      </p:sp>
    </p:spTree>
    <p:extLst>
      <p:ext uri="{BB962C8B-B14F-4D97-AF65-F5344CB8AC3E}">
        <p14:creationId xmlns:p14="http://schemas.microsoft.com/office/powerpoint/2010/main" val="3688247146"/>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 name="Group 93">
            <a:extLst>
              <a:ext uri="{FF2B5EF4-FFF2-40B4-BE49-F238E27FC236}">
                <a16:creationId xmlns:a16="http://schemas.microsoft.com/office/drawing/2014/main" id="{224ACB5A-089E-9546-B337-002D97591823}"/>
              </a:ext>
            </a:extLst>
          </p:cNvPr>
          <p:cNvGrpSpPr/>
          <p:nvPr/>
        </p:nvGrpSpPr>
        <p:grpSpPr>
          <a:xfrm>
            <a:off x="2380676" y="2674369"/>
            <a:ext cx="8940899" cy="3234125"/>
            <a:chOff x="4758176" y="5348737"/>
            <a:chExt cx="17881797" cy="6468249"/>
          </a:xfrm>
        </p:grpSpPr>
        <p:cxnSp>
          <p:nvCxnSpPr>
            <p:cNvPr id="27" name="Straight Connector 26">
              <a:extLst>
                <a:ext uri="{FF2B5EF4-FFF2-40B4-BE49-F238E27FC236}">
                  <a16:creationId xmlns:a16="http://schemas.microsoft.com/office/drawing/2014/main" id="{F894FCA4-7AAE-6648-BD53-34D3884E98F9}"/>
                </a:ext>
              </a:extLst>
            </p:cNvPr>
            <p:cNvCxnSpPr>
              <a:cxnSpLocks/>
            </p:cNvCxnSpPr>
            <p:nvPr/>
          </p:nvCxnSpPr>
          <p:spPr>
            <a:xfrm>
              <a:off x="5489317" y="5348737"/>
              <a:ext cx="0" cy="6468249"/>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8C422326-8D5A-D040-B9FA-770070816EB7}"/>
                </a:ext>
              </a:extLst>
            </p:cNvPr>
            <p:cNvCxnSpPr>
              <a:cxnSpLocks/>
            </p:cNvCxnSpPr>
            <p:nvPr/>
          </p:nvCxnSpPr>
          <p:spPr>
            <a:xfrm>
              <a:off x="7296873" y="5348737"/>
              <a:ext cx="0" cy="6468249"/>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517ABCB9-9386-2D42-8FDA-122E2C6A0011}"/>
                </a:ext>
              </a:extLst>
            </p:cNvPr>
            <p:cNvCxnSpPr>
              <a:cxnSpLocks/>
            </p:cNvCxnSpPr>
            <p:nvPr/>
          </p:nvCxnSpPr>
          <p:spPr>
            <a:xfrm>
              <a:off x="9104429" y="5348737"/>
              <a:ext cx="0" cy="6468249"/>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41D34FB8-7051-CF4F-AB7A-E7B360B7223B}"/>
                </a:ext>
              </a:extLst>
            </p:cNvPr>
            <p:cNvCxnSpPr>
              <a:cxnSpLocks/>
            </p:cNvCxnSpPr>
            <p:nvPr/>
          </p:nvCxnSpPr>
          <p:spPr>
            <a:xfrm>
              <a:off x="10911985" y="5348737"/>
              <a:ext cx="0" cy="6468249"/>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B1E4DE4A-FB64-104A-8E8E-CC300F273C48}"/>
                </a:ext>
              </a:extLst>
            </p:cNvPr>
            <p:cNvCxnSpPr>
              <a:cxnSpLocks/>
            </p:cNvCxnSpPr>
            <p:nvPr/>
          </p:nvCxnSpPr>
          <p:spPr>
            <a:xfrm>
              <a:off x="12719541" y="5348737"/>
              <a:ext cx="0" cy="6468249"/>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3A48DC20-CC41-1248-A17D-286BF7F974B5}"/>
                </a:ext>
              </a:extLst>
            </p:cNvPr>
            <p:cNvCxnSpPr>
              <a:cxnSpLocks/>
            </p:cNvCxnSpPr>
            <p:nvPr/>
          </p:nvCxnSpPr>
          <p:spPr>
            <a:xfrm>
              <a:off x="14527097" y="5348737"/>
              <a:ext cx="0" cy="6468249"/>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54B8C3C5-EC54-D04F-9D26-E6461A6F026A}"/>
                </a:ext>
              </a:extLst>
            </p:cNvPr>
            <p:cNvCxnSpPr>
              <a:cxnSpLocks/>
            </p:cNvCxnSpPr>
            <p:nvPr/>
          </p:nvCxnSpPr>
          <p:spPr>
            <a:xfrm>
              <a:off x="16334653" y="5348737"/>
              <a:ext cx="0" cy="6468249"/>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6421F3E9-1911-E04B-8BC6-A6A66451A371}"/>
                </a:ext>
              </a:extLst>
            </p:cNvPr>
            <p:cNvCxnSpPr>
              <a:cxnSpLocks/>
            </p:cNvCxnSpPr>
            <p:nvPr/>
          </p:nvCxnSpPr>
          <p:spPr>
            <a:xfrm>
              <a:off x="18142209" y="5348737"/>
              <a:ext cx="0" cy="6468249"/>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1417D2B-3C4D-7649-8AC4-54E4E6D67CCC}"/>
                </a:ext>
              </a:extLst>
            </p:cNvPr>
            <p:cNvCxnSpPr>
              <a:cxnSpLocks/>
            </p:cNvCxnSpPr>
            <p:nvPr/>
          </p:nvCxnSpPr>
          <p:spPr>
            <a:xfrm>
              <a:off x="19949765" y="5348737"/>
              <a:ext cx="0" cy="6468249"/>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404F4C74-C36C-094D-8C96-91C7C38E103B}"/>
                </a:ext>
              </a:extLst>
            </p:cNvPr>
            <p:cNvCxnSpPr>
              <a:cxnSpLocks/>
            </p:cNvCxnSpPr>
            <p:nvPr/>
          </p:nvCxnSpPr>
          <p:spPr>
            <a:xfrm>
              <a:off x="21757323" y="5348737"/>
              <a:ext cx="0" cy="6468249"/>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1515405A-99DC-F749-96D6-250C10492D06}"/>
                </a:ext>
              </a:extLst>
            </p:cNvPr>
            <p:cNvCxnSpPr>
              <a:cxnSpLocks/>
            </p:cNvCxnSpPr>
            <p:nvPr/>
          </p:nvCxnSpPr>
          <p:spPr>
            <a:xfrm flipV="1">
              <a:off x="4758176" y="7316251"/>
              <a:ext cx="17881797" cy="3527"/>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C5DA110-78BE-C641-AB62-F09CB7B871B9}"/>
                </a:ext>
              </a:extLst>
            </p:cNvPr>
            <p:cNvCxnSpPr>
              <a:cxnSpLocks/>
            </p:cNvCxnSpPr>
            <p:nvPr/>
          </p:nvCxnSpPr>
          <p:spPr>
            <a:xfrm flipV="1">
              <a:off x="4758176" y="9841180"/>
              <a:ext cx="17881797" cy="3527"/>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359983B3-523B-ED46-95EB-1C4517CF1069}"/>
                </a:ext>
              </a:extLst>
            </p:cNvPr>
            <p:cNvCxnSpPr>
              <a:cxnSpLocks/>
            </p:cNvCxnSpPr>
            <p:nvPr/>
          </p:nvCxnSpPr>
          <p:spPr>
            <a:xfrm flipV="1">
              <a:off x="4758176" y="8578715"/>
              <a:ext cx="17881797" cy="3527"/>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37D6EF30-DA59-FF49-B793-62BEEF641928}"/>
                </a:ext>
              </a:extLst>
            </p:cNvPr>
            <p:cNvCxnSpPr>
              <a:cxnSpLocks/>
            </p:cNvCxnSpPr>
            <p:nvPr/>
          </p:nvCxnSpPr>
          <p:spPr>
            <a:xfrm>
              <a:off x="4758176" y="6053788"/>
              <a:ext cx="17881797" cy="3078"/>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80C640FF-F71C-B44B-882E-1A5B60B8CE89}"/>
                </a:ext>
              </a:extLst>
            </p:cNvPr>
            <p:cNvCxnSpPr>
              <a:cxnSpLocks/>
            </p:cNvCxnSpPr>
            <p:nvPr/>
          </p:nvCxnSpPr>
          <p:spPr>
            <a:xfrm flipV="1">
              <a:off x="4758176" y="11103645"/>
              <a:ext cx="17881797" cy="3527"/>
            </a:xfrm>
            <a:prstGeom prst="line">
              <a:avLst/>
            </a:prstGeom>
            <a:ln w="38100">
              <a:solidFill>
                <a:schemeClr val="bg1">
                  <a:lumMod val="7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2" name="TextBox 1">
            <a:extLst>
              <a:ext uri="{FF2B5EF4-FFF2-40B4-BE49-F238E27FC236}">
                <a16:creationId xmlns:a16="http://schemas.microsoft.com/office/drawing/2014/main" id="{CE475CB0-397A-9C4B-8DE2-AAF2E6D22F2E}"/>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D647856A-DEBD-7D4D-A0EF-D43B335E6D67}"/>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7" name="TextBox 16">
            <a:extLst>
              <a:ext uri="{FF2B5EF4-FFF2-40B4-BE49-F238E27FC236}">
                <a16:creationId xmlns:a16="http://schemas.microsoft.com/office/drawing/2014/main" id="{A9D893A1-359B-BB47-BFCD-2512F1B500FB}"/>
              </a:ext>
            </a:extLst>
          </p:cNvPr>
          <p:cNvSpPr txBox="1"/>
          <p:nvPr/>
        </p:nvSpPr>
        <p:spPr>
          <a:xfrm rot="16200000">
            <a:off x="2178960" y="1953194"/>
            <a:ext cx="1134572"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ROLE 01</a:t>
            </a:r>
          </a:p>
        </p:txBody>
      </p:sp>
      <p:sp>
        <p:nvSpPr>
          <p:cNvPr id="19" name="TextBox 18">
            <a:extLst>
              <a:ext uri="{FF2B5EF4-FFF2-40B4-BE49-F238E27FC236}">
                <a16:creationId xmlns:a16="http://schemas.microsoft.com/office/drawing/2014/main" id="{DC128594-E87A-0144-BBE6-6D2F05495B21}"/>
              </a:ext>
            </a:extLst>
          </p:cNvPr>
          <p:cNvSpPr txBox="1"/>
          <p:nvPr/>
        </p:nvSpPr>
        <p:spPr>
          <a:xfrm rot="16200000">
            <a:off x="3082738" y="1953194"/>
            <a:ext cx="1134572"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ROLE 02</a:t>
            </a:r>
          </a:p>
        </p:txBody>
      </p:sp>
      <p:sp>
        <p:nvSpPr>
          <p:cNvPr id="20" name="TextBox 19">
            <a:extLst>
              <a:ext uri="{FF2B5EF4-FFF2-40B4-BE49-F238E27FC236}">
                <a16:creationId xmlns:a16="http://schemas.microsoft.com/office/drawing/2014/main" id="{DB0C5486-6B74-3B4F-A1A7-E39F607A3EB4}"/>
              </a:ext>
            </a:extLst>
          </p:cNvPr>
          <p:cNvSpPr txBox="1"/>
          <p:nvPr/>
        </p:nvSpPr>
        <p:spPr>
          <a:xfrm rot="16200000">
            <a:off x="3986045" y="1953194"/>
            <a:ext cx="1134572"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ROLE 03</a:t>
            </a:r>
          </a:p>
        </p:txBody>
      </p:sp>
      <p:sp>
        <p:nvSpPr>
          <p:cNvPr id="21" name="TextBox 20">
            <a:extLst>
              <a:ext uri="{FF2B5EF4-FFF2-40B4-BE49-F238E27FC236}">
                <a16:creationId xmlns:a16="http://schemas.microsoft.com/office/drawing/2014/main" id="{D5EFE798-6AE4-F848-9728-6958579A4F63}"/>
              </a:ext>
            </a:extLst>
          </p:cNvPr>
          <p:cNvSpPr txBox="1"/>
          <p:nvPr/>
        </p:nvSpPr>
        <p:spPr>
          <a:xfrm rot="16200000">
            <a:off x="4890294" y="1953194"/>
            <a:ext cx="1134572"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ROLE 04</a:t>
            </a:r>
          </a:p>
        </p:txBody>
      </p:sp>
      <p:sp>
        <p:nvSpPr>
          <p:cNvPr id="22" name="TextBox 21">
            <a:extLst>
              <a:ext uri="{FF2B5EF4-FFF2-40B4-BE49-F238E27FC236}">
                <a16:creationId xmlns:a16="http://schemas.microsoft.com/office/drawing/2014/main" id="{F2D272F6-58A4-8D4B-B8DC-8E11FD6FF176}"/>
              </a:ext>
            </a:extLst>
          </p:cNvPr>
          <p:cNvSpPr txBox="1"/>
          <p:nvPr/>
        </p:nvSpPr>
        <p:spPr>
          <a:xfrm rot="16200000">
            <a:off x="5794072" y="1953194"/>
            <a:ext cx="1134572"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ROLE 05</a:t>
            </a:r>
          </a:p>
        </p:txBody>
      </p:sp>
      <p:sp>
        <p:nvSpPr>
          <p:cNvPr id="23" name="TextBox 22">
            <a:extLst>
              <a:ext uri="{FF2B5EF4-FFF2-40B4-BE49-F238E27FC236}">
                <a16:creationId xmlns:a16="http://schemas.microsoft.com/office/drawing/2014/main" id="{E2869FDC-BEE9-3D4C-A88F-4C674FA582B0}"/>
              </a:ext>
            </a:extLst>
          </p:cNvPr>
          <p:cNvSpPr txBox="1"/>
          <p:nvPr/>
        </p:nvSpPr>
        <p:spPr>
          <a:xfrm rot="16200000">
            <a:off x="6697850" y="1953194"/>
            <a:ext cx="1134572"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ROLE 06</a:t>
            </a:r>
          </a:p>
        </p:txBody>
      </p:sp>
      <p:sp>
        <p:nvSpPr>
          <p:cNvPr id="24" name="TextBox 23">
            <a:extLst>
              <a:ext uri="{FF2B5EF4-FFF2-40B4-BE49-F238E27FC236}">
                <a16:creationId xmlns:a16="http://schemas.microsoft.com/office/drawing/2014/main" id="{D9657A86-5638-1F4A-83AB-E6CB3754B983}"/>
              </a:ext>
            </a:extLst>
          </p:cNvPr>
          <p:cNvSpPr txBox="1"/>
          <p:nvPr/>
        </p:nvSpPr>
        <p:spPr>
          <a:xfrm rot="16200000">
            <a:off x="8505406" y="1953194"/>
            <a:ext cx="1134572"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ROLE 08</a:t>
            </a:r>
          </a:p>
        </p:txBody>
      </p:sp>
      <p:sp>
        <p:nvSpPr>
          <p:cNvPr id="25" name="TextBox 24">
            <a:extLst>
              <a:ext uri="{FF2B5EF4-FFF2-40B4-BE49-F238E27FC236}">
                <a16:creationId xmlns:a16="http://schemas.microsoft.com/office/drawing/2014/main" id="{375ADE8C-80B5-174C-BE22-6D4F91E87C1E}"/>
              </a:ext>
            </a:extLst>
          </p:cNvPr>
          <p:cNvSpPr txBox="1"/>
          <p:nvPr/>
        </p:nvSpPr>
        <p:spPr>
          <a:xfrm rot="16200000">
            <a:off x="9409184" y="1953194"/>
            <a:ext cx="1134572"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ROLE 09</a:t>
            </a:r>
          </a:p>
        </p:txBody>
      </p:sp>
      <p:sp>
        <p:nvSpPr>
          <p:cNvPr id="26" name="TextBox 25">
            <a:extLst>
              <a:ext uri="{FF2B5EF4-FFF2-40B4-BE49-F238E27FC236}">
                <a16:creationId xmlns:a16="http://schemas.microsoft.com/office/drawing/2014/main" id="{A2BB2108-11E6-1241-A0E6-DF48EF1C852A}"/>
              </a:ext>
            </a:extLst>
          </p:cNvPr>
          <p:cNvSpPr txBox="1"/>
          <p:nvPr/>
        </p:nvSpPr>
        <p:spPr>
          <a:xfrm rot="16200000">
            <a:off x="7601628" y="1953194"/>
            <a:ext cx="1134572"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ROLE 07</a:t>
            </a:r>
          </a:p>
        </p:txBody>
      </p:sp>
      <p:sp>
        <p:nvSpPr>
          <p:cNvPr id="40" name="TextBox 39">
            <a:extLst>
              <a:ext uri="{FF2B5EF4-FFF2-40B4-BE49-F238E27FC236}">
                <a16:creationId xmlns:a16="http://schemas.microsoft.com/office/drawing/2014/main" id="{42AEE4BC-A457-E54C-8A5F-395B1622C127}"/>
              </a:ext>
            </a:extLst>
          </p:cNvPr>
          <p:cNvSpPr txBox="1"/>
          <p:nvPr/>
        </p:nvSpPr>
        <p:spPr>
          <a:xfrm rot="16200000">
            <a:off x="10312963" y="1953194"/>
            <a:ext cx="1134572"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ROLE 10</a:t>
            </a:r>
          </a:p>
        </p:txBody>
      </p:sp>
      <p:sp>
        <p:nvSpPr>
          <p:cNvPr id="45" name="Diamond 44">
            <a:extLst>
              <a:ext uri="{FF2B5EF4-FFF2-40B4-BE49-F238E27FC236}">
                <a16:creationId xmlns:a16="http://schemas.microsoft.com/office/drawing/2014/main" id="{0AC82BD5-7EF5-A643-A414-DC5447B87029}"/>
              </a:ext>
            </a:extLst>
          </p:cNvPr>
          <p:cNvSpPr/>
          <p:nvPr/>
        </p:nvSpPr>
        <p:spPr>
          <a:xfrm>
            <a:off x="1535054" y="6134080"/>
            <a:ext cx="357694" cy="357693"/>
          </a:xfrm>
          <a:prstGeom prst="diamond">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7" name="TextBox 46">
            <a:extLst>
              <a:ext uri="{FF2B5EF4-FFF2-40B4-BE49-F238E27FC236}">
                <a16:creationId xmlns:a16="http://schemas.microsoft.com/office/drawing/2014/main" id="{24CEA47D-38DB-0F4F-8BD1-0C2933E24347}"/>
              </a:ext>
            </a:extLst>
          </p:cNvPr>
          <p:cNvSpPr txBox="1"/>
          <p:nvPr/>
        </p:nvSpPr>
        <p:spPr>
          <a:xfrm>
            <a:off x="1970529" y="6184586"/>
            <a:ext cx="1360660" cy="276999"/>
          </a:xfrm>
          <a:prstGeom prst="rect">
            <a:avLst/>
          </a:prstGeom>
          <a:noFill/>
        </p:spPr>
        <p:txBody>
          <a:bodyPr wrap="square" rtlCol="0" anchor="ctr">
            <a:spAutoFit/>
          </a:bodyPr>
          <a:lstStyle/>
          <a:p>
            <a:r>
              <a:rPr lang="en-US" sz="1200" spc="-15" dirty="0">
                <a:latin typeface="Poppins" pitchFamily="2" charset="77"/>
                <a:cs typeface="Poppins" pitchFamily="2" charset="77"/>
              </a:rPr>
              <a:t>R - Responsible</a:t>
            </a:r>
          </a:p>
        </p:txBody>
      </p:sp>
      <p:sp>
        <p:nvSpPr>
          <p:cNvPr id="48" name="Diamond 47">
            <a:extLst>
              <a:ext uri="{FF2B5EF4-FFF2-40B4-BE49-F238E27FC236}">
                <a16:creationId xmlns:a16="http://schemas.microsoft.com/office/drawing/2014/main" id="{521EF704-EF8F-5648-8758-AB0DDB1ABA46}"/>
              </a:ext>
            </a:extLst>
          </p:cNvPr>
          <p:cNvSpPr/>
          <p:nvPr/>
        </p:nvSpPr>
        <p:spPr>
          <a:xfrm>
            <a:off x="3976973" y="6134080"/>
            <a:ext cx="357694" cy="357693"/>
          </a:xfrm>
          <a:prstGeom prst="diamond">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0" name="TextBox 49">
            <a:extLst>
              <a:ext uri="{FF2B5EF4-FFF2-40B4-BE49-F238E27FC236}">
                <a16:creationId xmlns:a16="http://schemas.microsoft.com/office/drawing/2014/main" id="{D9EED468-A888-EE45-834D-640BA8E901B2}"/>
              </a:ext>
            </a:extLst>
          </p:cNvPr>
          <p:cNvSpPr txBox="1"/>
          <p:nvPr/>
        </p:nvSpPr>
        <p:spPr>
          <a:xfrm>
            <a:off x="4412448" y="6092253"/>
            <a:ext cx="1360660" cy="461665"/>
          </a:xfrm>
          <a:prstGeom prst="rect">
            <a:avLst/>
          </a:prstGeom>
          <a:noFill/>
        </p:spPr>
        <p:txBody>
          <a:bodyPr wrap="square" rtlCol="0" anchor="ctr">
            <a:spAutoFit/>
          </a:bodyPr>
          <a:lstStyle/>
          <a:p>
            <a:r>
              <a:rPr lang="en-US" sz="1200" spc="-15" dirty="0">
                <a:latin typeface="Poppins" pitchFamily="2" charset="77"/>
                <a:cs typeface="Poppins" pitchFamily="2" charset="77"/>
              </a:rPr>
              <a:t>A - Accountable</a:t>
            </a:r>
          </a:p>
        </p:txBody>
      </p:sp>
      <p:sp>
        <p:nvSpPr>
          <p:cNvPr id="51" name="Diamond 50">
            <a:extLst>
              <a:ext uri="{FF2B5EF4-FFF2-40B4-BE49-F238E27FC236}">
                <a16:creationId xmlns:a16="http://schemas.microsoft.com/office/drawing/2014/main" id="{F5129878-E75B-A44F-9B34-44AD9DCEB73D}"/>
              </a:ext>
            </a:extLst>
          </p:cNvPr>
          <p:cNvSpPr/>
          <p:nvPr/>
        </p:nvSpPr>
        <p:spPr>
          <a:xfrm>
            <a:off x="6418893" y="6134080"/>
            <a:ext cx="357694" cy="357693"/>
          </a:xfrm>
          <a:prstGeom prst="diamond">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3" name="TextBox 52">
            <a:extLst>
              <a:ext uri="{FF2B5EF4-FFF2-40B4-BE49-F238E27FC236}">
                <a16:creationId xmlns:a16="http://schemas.microsoft.com/office/drawing/2014/main" id="{26476E24-D839-0B41-8B93-4C9CC843B0FA}"/>
              </a:ext>
            </a:extLst>
          </p:cNvPr>
          <p:cNvSpPr txBox="1"/>
          <p:nvPr/>
        </p:nvSpPr>
        <p:spPr>
          <a:xfrm>
            <a:off x="6854368" y="6184586"/>
            <a:ext cx="1360660" cy="276999"/>
          </a:xfrm>
          <a:prstGeom prst="rect">
            <a:avLst/>
          </a:prstGeom>
          <a:noFill/>
        </p:spPr>
        <p:txBody>
          <a:bodyPr wrap="square" rtlCol="0" anchor="ctr">
            <a:spAutoFit/>
          </a:bodyPr>
          <a:lstStyle/>
          <a:p>
            <a:r>
              <a:rPr lang="en-US" sz="1200" spc="-15" dirty="0">
                <a:latin typeface="Poppins" pitchFamily="2" charset="77"/>
                <a:cs typeface="Poppins" pitchFamily="2" charset="77"/>
              </a:rPr>
              <a:t>C - Consulted</a:t>
            </a:r>
          </a:p>
        </p:txBody>
      </p:sp>
      <p:sp>
        <p:nvSpPr>
          <p:cNvPr id="54" name="Diamond 53">
            <a:extLst>
              <a:ext uri="{FF2B5EF4-FFF2-40B4-BE49-F238E27FC236}">
                <a16:creationId xmlns:a16="http://schemas.microsoft.com/office/drawing/2014/main" id="{D137AFBB-1C5F-704C-84D9-05F347A5D160}"/>
              </a:ext>
            </a:extLst>
          </p:cNvPr>
          <p:cNvSpPr/>
          <p:nvPr/>
        </p:nvSpPr>
        <p:spPr>
          <a:xfrm>
            <a:off x="8860812" y="6134080"/>
            <a:ext cx="357694" cy="357693"/>
          </a:xfrm>
          <a:prstGeom prst="diamond">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6" name="TextBox 55">
            <a:extLst>
              <a:ext uri="{FF2B5EF4-FFF2-40B4-BE49-F238E27FC236}">
                <a16:creationId xmlns:a16="http://schemas.microsoft.com/office/drawing/2014/main" id="{936E9375-719F-2640-8924-7BE2AC8329B2}"/>
              </a:ext>
            </a:extLst>
          </p:cNvPr>
          <p:cNvSpPr txBox="1"/>
          <p:nvPr/>
        </p:nvSpPr>
        <p:spPr>
          <a:xfrm>
            <a:off x="9296287" y="6184586"/>
            <a:ext cx="1360660" cy="276999"/>
          </a:xfrm>
          <a:prstGeom prst="rect">
            <a:avLst/>
          </a:prstGeom>
          <a:noFill/>
        </p:spPr>
        <p:txBody>
          <a:bodyPr wrap="square" rtlCol="0" anchor="ctr">
            <a:spAutoFit/>
          </a:bodyPr>
          <a:lstStyle/>
          <a:p>
            <a:r>
              <a:rPr lang="en-US" sz="1200" spc="-15" dirty="0">
                <a:latin typeface="Poppins" pitchFamily="2" charset="77"/>
                <a:cs typeface="Poppins" pitchFamily="2" charset="77"/>
              </a:rPr>
              <a:t>I - Informed</a:t>
            </a:r>
          </a:p>
        </p:txBody>
      </p:sp>
      <p:sp>
        <p:nvSpPr>
          <p:cNvPr id="5" name="TextBox 4">
            <a:extLst>
              <a:ext uri="{FF2B5EF4-FFF2-40B4-BE49-F238E27FC236}">
                <a16:creationId xmlns:a16="http://schemas.microsoft.com/office/drawing/2014/main" id="{3701A40C-7591-3C46-A9ED-61120599D27C}"/>
              </a:ext>
            </a:extLst>
          </p:cNvPr>
          <p:cNvSpPr txBox="1"/>
          <p:nvPr/>
        </p:nvSpPr>
        <p:spPr>
          <a:xfrm>
            <a:off x="870427" y="3505119"/>
            <a:ext cx="1510249"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TASK 02</a:t>
            </a:r>
          </a:p>
        </p:txBody>
      </p:sp>
      <p:sp>
        <p:nvSpPr>
          <p:cNvPr id="59" name="Diamond 58">
            <a:extLst>
              <a:ext uri="{FF2B5EF4-FFF2-40B4-BE49-F238E27FC236}">
                <a16:creationId xmlns:a16="http://schemas.microsoft.com/office/drawing/2014/main" id="{DE37E898-6FA0-A84B-A0AF-B1B3F571FB84}"/>
              </a:ext>
            </a:extLst>
          </p:cNvPr>
          <p:cNvSpPr/>
          <p:nvPr/>
        </p:nvSpPr>
        <p:spPr>
          <a:xfrm>
            <a:off x="3519219" y="3528202"/>
            <a:ext cx="261610" cy="261610"/>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0" name="Diamond 69">
            <a:extLst>
              <a:ext uri="{FF2B5EF4-FFF2-40B4-BE49-F238E27FC236}">
                <a16:creationId xmlns:a16="http://schemas.microsoft.com/office/drawing/2014/main" id="{6AAA2645-70A5-9E45-BF91-7CAB76E3C324}"/>
              </a:ext>
            </a:extLst>
          </p:cNvPr>
          <p:cNvSpPr/>
          <p:nvPr/>
        </p:nvSpPr>
        <p:spPr>
          <a:xfrm>
            <a:off x="7134331" y="3528202"/>
            <a:ext cx="261610" cy="261610"/>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 name="TextBox 6">
            <a:extLst>
              <a:ext uri="{FF2B5EF4-FFF2-40B4-BE49-F238E27FC236}">
                <a16:creationId xmlns:a16="http://schemas.microsoft.com/office/drawing/2014/main" id="{9CD4D696-3AE0-7A42-93DB-E5FF8839EC67}"/>
              </a:ext>
            </a:extLst>
          </p:cNvPr>
          <p:cNvSpPr txBox="1"/>
          <p:nvPr/>
        </p:nvSpPr>
        <p:spPr>
          <a:xfrm>
            <a:off x="870427" y="4767583"/>
            <a:ext cx="1510249"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TASK 04</a:t>
            </a:r>
          </a:p>
        </p:txBody>
      </p:sp>
      <p:sp>
        <p:nvSpPr>
          <p:cNvPr id="61" name="Diamond 60">
            <a:extLst>
              <a:ext uri="{FF2B5EF4-FFF2-40B4-BE49-F238E27FC236}">
                <a16:creationId xmlns:a16="http://schemas.microsoft.com/office/drawing/2014/main" id="{D66C995E-D04F-E945-BD1D-2C1B8C9180E2}"/>
              </a:ext>
            </a:extLst>
          </p:cNvPr>
          <p:cNvSpPr/>
          <p:nvPr/>
        </p:nvSpPr>
        <p:spPr>
          <a:xfrm>
            <a:off x="6230553" y="4790667"/>
            <a:ext cx="261610" cy="261610"/>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1" name="Diamond 70">
            <a:extLst>
              <a:ext uri="{FF2B5EF4-FFF2-40B4-BE49-F238E27FC236}">
                <a16:creationId xmlns:a16="http://schemas.microsoft.com/office/drawing/2014/main" id="{A187D9FF-3C0D-8047-B39D-3E6F21965FC6}"/>
              </a:ext>
            </a:extLst>
          </p:cNvPr>
          <p:cNvSpPr/>
          <p:nvPr/>
        </p:nvSpPr>
        <p:spPr>
          <a:xfrm>
            <a:off x="8941887" y="4790667"/>
            <a:ext cx="261610" cy="261610"/>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 name="TextBox 5">
            <a:extLst>
              <a:ext uri="{FF2B5EF4-FFF2-40B4-BE49-F238E27FC236}">
                <a16:creationId xmlns:a16="http://schemas.microsoft.com/office/drawing/2014/main" id="{75AA9EF9-4F88-3F42-BAD4-7E5B958ED94C}"/>
              </a:ext>
            </a:extLst>
          </p:cNvPr>
          <p:cNvSpPr txBox="1"/>
          <p:nvPr/>
        </p:nvSpPr>
        <p:spPr>
          <a:xfrm>
            <a:off x="870427" y="4136351"/>
            <a:ext cx="1510249"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TASK 03</a:t>
            </a:r>
          </a:p>
        </p:txBody>
      </p:sp>
      <p:sp>
        <p:nvSpPr>
          <p:cNvPr id="60" name="Diamond 59">
            <a:extLst>
              <a:ext uri="{FF2B5EF4-FFF2-40B4-BE49-F238E27FC236}">
                <a16:creationId xmlns:a16="http://schemas.microsoft.com/office/drawing/2014/main" id="{DD5F1425-75E3-8B4A-80EF-07471712380C}"/>
              </a:ext>
            </a:extLst>
          </p:cNvPr>
          <p:cNvSpPr/>
          <p:nvPr/>
        </p:nvSpPr>
        <p:spPr>
          <a:xfrm>
            <a:off x="4422525" y="4159434"/>
            <a:ext cx="261610" cy="261610"/>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8" name="Diamond 67">
            <a:extLst>
              <a:ext uri="{FF2B5EF4-FFF2-40B4-BE49-F238E27FC236}">
                <a16:creationId xmlns:a16="http://schemas.microsoft.com/office/drawing/2014/main" id="{5248FC6B-B114-334C-BA72-875F793AB20C}"/>
              </a:ext>
            </a:extLst>
          </p:cNvPr>
          <p:cNvSpPr/>
          <p:nvPr/>
        </p:nvSpPr>
        <p:spPr>
          <a:xfrm>
            <a:off x="2615441" y="4159434"/>
            <a:ext cx="261610" cy="261610"/>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3" name="Diamond 72">
            <a:extLst>
              <a:ext uri="{FF2B5EF4-FFF2-40B4-BE49-F238E27FC236}">
                <a16:creationId xmlns:a16="http://schemas.microsoft.com/office/drawing/2014/main" id="{B6D849F3-B257-E644-8210-FA414D96485C}"/>
              </a:ext>
            </a:extLst>
          </p:cNvPr>
          <p:cNvSpPr/>
          <p:nvPr/>
        </p:nvSpPr>
        <p:spPr>
          <a:xfrm>
            <a:off x="9845665" y="4159434"/>
            <a:ext cx="261610" cy="261610"/>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 name="TextBox 3">
            <a:extLst>
              <a:ext uri="{FF2B5EF4-FFF2-40B4-BE49-F238E27FC236}">
                <a16:creationId xmlns:a16="http://schemas.microsoft.com/office/drawing/2014/main" id="{7A6FDB56-FC74-BC4F-9BE0-32D89850A86D}"/>
              </a:ext>
            </a:extLst>
          </p:cNvPr>
          <p:cNvSpPr txBox="1"/>
          <p:nvPr/>
        </p:nvSpPr>
        <p:spPr>
          <a:xfrm>
            <a:off x="870427" y="2873887"/>
            <a:ext cx="1510249"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TASK 01</a:t>
            </a:r>
          </a:p>
        </p:txBody>
      </p:sp>
      <p:sp>
        <p:nvSpPr>
          <p:cNvPr id="43" name="Diamond 42">
            <a:extLst>
              <a:ext uri="{FF2B5EF4-FFF2-40B4-BE49-F238E27FC236}">
                <a16:creationId xmlns:a16="http://schemas.microsoft.com/office/drawing/2014/main" id="{C6BF40BF-23EC-2649-9C7B-89F863C6C578}"/>
              </a:ext>
            </a:extLst>
          </p:cNvPr>
          <p:cNvSpPr/>
          <p:nvPr/>
        </p:nvSpPr>
        <p:spPr>
          <a:xfrm>
            <a:off x="2615441" y="2896970"/>
            <a:ext cx="261610" cy="261610"/>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9" name="Diamond 68">
            <a:extLst>
              <a:ext uri="{FF2B5EF4-FFF2-40B4-BE49-F238E27FC236}">
                <a16:creationId xmlns:a16="http://schemas.microsoft.com/office/drawing/2014/main" id="{85A74E9D-5443-2A44-8777-7F71774A4FE2}"/>
              </a:ext>
            </a:extLst>
          </p:cNvPr>
          <p:cNvSpPr/>
          <p:nvPr/>
        </p:nvSpPr>
        <p:spPr>
          <a:xfrm>
            <a:off x="5326775" y="2896970"/>
            <a:ext cx="261610" cy="261610"/>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4" name="Diamond 73">
            <a:extLst>
              <a:ext uri="{FF2B5EF4-FFF2-40B4-BE49-F238E27FC236}">
                <a16:creationId xmlns:a16="http://schemas.microsoft.com/office/drawing/2014/main" id="{95813C9D-30AD-8C4E-8BF1-66785E4D0008}"/>
              </a:ext>
            </a:extLst>
          </p:cNvPr>
          <p:cNvSpPr/>
          <p:nvPr/>
        </p:nvSpPr>
        <p:spPr>
          <a:xfrm>
            <a:off x="8038109" y="2896970"/>
            <a:ext cx="261610" cy="261610"/>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 name="TextBox 7">
            <a:extLst>
              <a:ext uri="{FF2B5EF4-FFF2-40B4-BE49-F238E27FC236}">
                <a16:creationId xmlns:a16="http://schemas.microsoft.com/office/drawing/2014/main" id="{5F965080-888A-7B47-8A05-34E5AC771348}"/>
              </a:ext>
            </a:extLst>
          </p:cNvPr>
          <p:cNvSpPr txBox="1"/>
          <p:nvPr/>
        </p:nvSpPr>
        <p:spPr>
          <a:xfrm>
            <a:off x="870427" y="5398816"/>
            <a:ext cx="1510249" cy="307777"/>
          </a:xfrm>
          <a:prstGeom prst="rect">
            <a:avLst/>
          </a:prstGeom>
          <a:noFill/>
        </p:spPr>
        <p:txBody>
          <a:bodyPr wrap="square" rtlCol="0" anchor="ctr">
            <a:spAutoFit/>
          </a:bodyPr>
          <a:lstStyle/>
          <a:p>
            <a:pPr algn="ctr"/>
            <a:r>
              <a:rPr lang="en-US" sz="1400" b="1" spc="-15" dirty="0">
                <a:solidFill>
                  <a:srgbClr val="111340"/>
                </a:solidFill>
                <a:latin typeface="Poppins" pitchFamily="2" charset="77"/>
                <a:cs typeface="Poppins" pitchFamily="2" charset="77"/>
              </a:rPr>
              <a:t>TASK 05</a:t>
            </a:r>
          </a:p>
        </p:txBody>
      </p:sp>
      <p:sp>
        <p:nvSpPr>
          <p:cNvPr id="62" name="Diamond 61">
            <a:extLst>
              <a:ext uri="{FF2B5EF4-FFF2-40B4-BE49-F238E27FC236}">
                <a16:creationId xmlns:a16="http://schemas.microsoft.com/office/drawing/2014/main" id="{B0EEE1DD-2B7C-7B4A-A34D-09E9A6C6BD50}"/>
              </a:ext>
            </a:extLst>
          </p:cNvPr>
          <p:cNvSpPr/>
          <p:nvPr/>
        </p:nvSpPr>
        <p:spPr>
          <a:xfrm>
            <a:off x="8038109" y="5421899"/>
            <a:ext cx="261610" cy="261610"/>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2" name="Diamond 71">
            <a:extLst>
              <a:ext uri="{FF2B5EF4-FFF2-40B4-BE49-F238E27FC236}">
                <a16:creationId xmlns:a16="http://schemas.microsoft.com/office/drawing/2014/main" id="{A8A85EA2-DAB9-DD46-B2F6-F6E04C6140C7}"/>
              </a:ext>
            </a:extLst>
          </p:cNvPr>
          <p:cNvSpPr/>
          <p:nvPr/>
        </p:nvSpPr>
        <p:spPr>
          <a:xfrm>
            <a:off x="10749444" y="5421899"/>
            <a:ext cx="261610" cy="261610"/>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5" name="Diamond 74">
            <a:extLst>
              <a:ext uri="{FF2B5EF4-FFF2-40B4-BE49-F238E27FC236}">
                <a16:creationId xmlns:a16="http://schemas.microsoft.com/office/drawing/2014/main" id="{159C7A33-E962-384A-806E-C86D8B8304CC}"/>
              </a:ext>
            </a:extLst>
          </p:cNvPr>
          <p:cNvSpPr/>
          <p:nvPr/>
        </p:nvSpPr>
        <p:spPr>
          <a:xfrm>
            <a:off x="5326775" y="5421899"/>
            <a:ext cx="261610" cy="261610"/>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1" name="Diamond 80">
            <a:extLst>
              <a:ext uri="{FF2B5EF4-FFF2-40B4-BE49-F238E27FC236}">
                <a16:creationId xmlns:a16="http://schemas.microsoft.com/office/drawing/2014/main" id="{BFA478A8-17F8-C643-8291-5ED45DFD6E26}"/>
              </a:ext>
            </a:extLst>
          </p:cNvPr>
          <p:cNvSpPr/>
          <p:nvPr/>
        </p:nvSpPr>
        <p:spPr>
          <a:xfrm>
            <a:off x="6230552" y="3528202"/>
            <a:ext cx="261610" cy="261610"/>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2" name="Diamond 81">
            <a:extLst>
              <a:ext uri="{FF2B5EF4-FFF2-40B4-BE49-F238E27FC236}">
                <a16:creationId xmlns:a16="http://schemas.microsoft.com/office/drawing/2014/main" id="{0CBD0965-447E-D34F-8E19-0A546D8771ED}"/>
              </a:ext>
            </a:extLst>
          </p:cNvPr>
          <p:cNvSpPr/>
          <p:nvPr/>
        </p:nvSpPr>
        <p:spPr>
          <a:xfrm>
            <a:off x="3519219" y="4789785"/>
            <a:ext cx="261610" cy="261610"/>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3" name="Diamond 82">
            <a:extLst>
              <a:ext uri="{FF2B5EF4-FFF2-40B4-BE49-F238E27FC236}">
                <a16:creationId xmlns:a16="http://schemas.microsoft.com/office/drawing/2014/main" id="{60513438-9D39-9543-8844-C7A2E96FA2BC}"/>
              </a:ext>
            </a:extLst>
          </p:cNvPr>
          <p:cNvSpPr/>
          <p:nvPr/>
        </p:nvSpPr>
        <p:spPr>
          <a:xfrm>
            <a:off x="2615441" y="5421018"/>
            <a:ext cx="261610" cy="261610"/>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4" name="Diamond 83">
            <a:extLst>
              <a:ext uri="{FF2B5EF4-FFF2-40B4-BE49-F238E27FC236}">
                <a16:creationId xmlns:a16="http://schemas.microsoft.com/office/drawing/2014/main" id="{C1D2CD1C-5047-B94C-9D26-AE32ECCF380D}"/>
              </a:ext>
            </a:extLst>
          </p:cNvPr>
          <p:cNvSpPr/>
          <p:nvPr/>
        </p:nvSpPr>
        <p:spPr>
          <a:xfrm>
            <a:off x="8038108" y="4158553"/>
            <a:ext cx="261610" cy="261610"/>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5" name="Diamond 84">
            <a:extLst>
              <a:ext uri="{FF2B5EF4-FFF2-40B4-BE49-F238E27FC236}">
                <a16:creationId xmlns:a16="http://schemas.microsoft.com/office/drawing/2014/main" id="{C4BE318A-532B-314A-A48F-EDDBB0961E7E}"/>
              </a:ext>
            </a:extLst>
          </p:cNvPr>
          <p:cNvSpPr/>
          <p:nvPr/>
        </p:nvSpPr>
        <p:spPr>
          <a:xfrm>
            <a:off x="4425566" y="5421018"/>
            <a:ext cx="261610" cy="261610"/>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6" name="Diamond 85">
            <a:extLst>
              <a:ext uri="{FF2B5EF4-FFF2-40B4-BE49-F238E27FC236}">
                <a16:creationId xmlns:a16="http://schemas.microsoft.com/office/drawing/2014/main" id="{2256CA59-9542-F44F-BA3F-9B2D56D47972}"/>
              </a:ext>
            </a:extLst>
          </p:cNvPr>
          <p:cNvSpPr/>
          <p:nvPr/>
        </p:nvSpPr>
        <p:spPr>
          <a:xfrm>
            <a:off x="7134330" y="5421018"/>
            <a:ext cx="261610" cy="261610"/>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7" name="Diamond 86">
            <a:extLst>
              <a:ext uri="{FF2B5EF4-FFF2-40B4-BE49-F238E27FC236}">
                <a16:creationId xmlns:a16="http://schemas.microsoft.com/office/drawing/2014/main" id="{4B0AB959-9961-7043-A091-3C9886A7EC13}"/>
              </a:ext>
            </a:extLst>
          </p:cNvPr>
          <p:cNvSpPr/>
          <p:nvPr/>
        </p:nvSpPr>
        <p:spPr>
          <a:xfrm>
            <a:off x="8941887" y="3527097"/>
            <a:ext cx="261610" cy="261610"/>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8" name="Diamond 87">
            <a:extLst>
              <a:ext uri="{FF2B5EF4-FFF2-40B4-BE49-F238E27FC236}">
                <a16:creationId xmlns:a16="http://schemas.microsoft.com/office/drawing/2014/main" id="{4D2B8EF9-37C9-654D-89F7-2B6592841D72}"/>
              </a:ext>
            </a:extLst>
          </p:cNvPr>
          <p:cNvSpPr/>
          <p:nvPr/>
        </p:nvSpPr>
        <p:spPr>
          <a:xfrm>
            <a:off x="10749443" y="2896859"/>
            <a:ext cx="261610" cy="261610"/>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9" name="Diamond 88">
            <a:extLst>
              <a:ext uri="{FF2B5EF4-FFF2-40B4-BE49-F238E27FC236}">
                <a16:creationId xmlns:a16="http://schemas.microsoft.com/office/drawing/2014/main" id="{F2670C58-85AB-5E44-BE1A-363A2223ACC5}"/>
              </a:ext>
            </a:extLst>
          </p:cNvPr>
          <p:cNvSpPr/>
          <p:nvPr/>
        </p:nvSpPr>
        <p:spPr>
          <a:xfrm>
            <a:off x="9845665" y="4789785"/>
            <a:ext cx="261610" cy="261610"/>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0" name="Diamond 89">
            <a:extLst>
              <a:ext uri="{FF2B5EF4-FFF2-40B4-BE49-F238E27FC236}">
                <a16:creationId xmlns:a16="http://schemas.microsoft.com/office/drawing/2014/main" id="{804E5EA7-8648-F44D-BA44-FF57C1889CD8}"/>
              </a:ext>
            </a:extLst>
          </p:cNvPr>
          <p:cNvSpPr/>
          <p:nvPr/>
        </p:nvSpPr>
        <p:spPr>
          <a:xfrm>
            <a:off x="5326774" y="4158553"/>
            <a:ext cx="261610" cy="261610"/>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1" name="Diamond 90">
            <a:extLst>
              <a:ext uri="{FF2B5EF4-FFF2-40B4-BE49-F238E27FC236}">
                <a16:creationId xmlns:a16="http://schemas.microsoft.com/office/drawing/2014/main" id="{88384449-9AD1-5749-86DE-78922283102C}"/>
              </a:ext>
            </a:extLst>
          </p:cNvPr>
          <p:cNvSpPr/>
          <p:nvPr/>
        </p:nvSpPr>
        <p:spPr>
          <a:xfrm>
            <a:off x="4420429" y="2900087"/>
            <a:ext cx="261610" cy="261610"/>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2" name="Diamond 91">
            <a:extLst>
              <a:ext uri="{FF2B5EF4-FFF2-40B4-BE49-F238E27FC236}">
                <a16:creationId xmlns:a16="http://schemas.microsoft.com/office/drawing/2014/main" id="{42B4774D-E15F-A94F-8F10-A478B5AA5E8A}"/>
              </a:ext>
            </a:extLst>
          </p:cNvPr>
          <p:cNvSpPr/>
          <p:nvPr/>
        </p:nvSpPr>
        <p:spPr>
          <a:xfrm>
            <a:off x="10749443" y="3528532"/>
            <a:ext cx="261610" cy="261610"/>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3" name="Diamond 92">
            <a:extLst>
              <a:ext uri="{FF2B5EF4-FFF2-40B4-BE49-F238E27FC236}">
                <a16:creationId xmlns:a16="http://schemas.microsoft.com/office/drawing/2014/main" id="{4D980831-B171-8C4B-B020-05A75CF8BE44}"/>
              </a:ext>
            </a:extLst>
          </p:cNvPr>
          <p:cNvSpPr/>
          <p:nvPr/>
        </p:nvSpPr>
        <p:spPr>
          <a:xfrm>
            <a:off x="2611721" y="4789785"/>
            <a:ext cx="261610" cy="261610"/>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Tree>
    <p:extLst>
      <p:ext uri="{BB962C8B-B14F-4D97-AF65-F5344CB8AC3E}">
        <p14:creationId xmlns:p14="http://schemas.microsoft.com/office/powerpoint/2010/main" val="895945170"/>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Table 79">
            <a:extLst>
              <a:ext uri="{FF2B5EF4-FFF2-40B4-BE49-F238E27FC236}">
                <a16:creationId xmlns:a16="http://schemas.microsoft.com/office/drawing/2014/main" id="{0D9BEA46-B312-C64B-A22B-6C069892AB23}"/>
              </a:ext>
            </a:extLst>
          </p:cNvPr>
          <p:cNvGraphicFramePr>
            <a:graphicFrameLocks noGrp="1"/>
          </p:cNvGraphicFramePr>
          <p:nvPr/>
        </p:nvGraphicFramePr>
        <p:xfrm>
          <a:off x="934998" y="1549706"/>
          <a:ext cx="10334312" cy="4932549"/>
        </p:xfrm>
        <a:graphic>
          <a:graphicData uri="http://schemas.openxmlformats.org/drawingml/2006/table">
            <a:tbl>
              <a:tblPr>
                <a:tableStyleId>{2D5ABB26-0587-4C30-8999-92F81FD0307C}</a:tableStyleId>
              </a:tblPr>
              <a:tblGrid>
                <a:gridCol w="1761788">
                  <a:extLst>
                    <a:ext uri="{9D8B030D-6E8A-4147-A177-3AD203B41FA5}">
                      <a16:colId xmlns:a16="http://schemas.microsoft.com/office/drawing/2014/main" val="1237769614"/>
                    </a:ext>
                  </a:extLst>
                </a:gridCol>
                <a:gridCol w="1428754">
                  <a:extLst>
                    <a:ext uri="{9D8B030D-6E8A-4147-A177-3AD203B41FA5}">
                      <a16:colId xmlns:a16="http://schemas.microsoft.com/office/drawing/2014/main" val="506523928"/>
                    </a:ext>
                  </a:extLst>
                </a:gridCol>
                <a:gridCol w="1428754">
                  <a:extLst>
                    <a:ext uri="{9D8B030D-6E8A-4147-A177-3AD203B41FA5}">
                      <a16:colId xmlns:a16="http://schemas.microsoft.com/office/drawing/2014/main" val="3685029181"/>
                    </a:ext>
                  </a:extLst>
                </a:gridCol>
                <a:gridCol w="1428754">
                  <a:extLst>
                    <a:ext uri="{9D8B030D-6E8A-4147-A177-3AD203B41FA5}">
                      <a16:colId xmlns:a16="http://schemas.microsoft.com/office/drawing/2014/main" val="556918281"/>
                    </a:ext>
                  </a:extLst>
                </a:gridCol>
                <a:gridCol w="1428754">
                  <a:extLst>
                    <a:ext uri="{9D8B030D-6E8A-4147-A177-3AD203B41FA5}">
                      <a16:colId xmlns:a16="http://schemas.microsoft.com/office/drawing/2014/main" val="1775229978"/>
                    </a:ext>
                  </a:extLst>
                </a:gridCol>
                <a:gridCol w="1428754">
                  <a:extLst>
                    <a:ext uri="{9D8B030D-6E8A-4147-A177-3AD203B41FA5}">
                      <a16:colId xmlns:a16="http://schemas.microsoft.com/office/drawing/2014/main" val="3259711563"/>
                    </a:ext>
                  </a:extLst>
                </a:gridCol>
                <a:gridCol w="1428754">
                  <a:extLst>
                    <a:ext uri="{9D8B030D-6E8A-4147-A177-3AD203B41FA5}">
                      <a16:colId xmlns:a16="http://schemas.microsoft.com/office/drawing/2014/main" val="3879836368"/>
                    </a:ext>
                  </a:extLst>
                </a:gridCol>
              </a:tblGrid>
              <a:tr h="588852">
                <a:tc>
                  <a:txBody>
                    <a:bodyPr/>
                    <a:lstStyle/>
                    <a:p>
                      <a:pPr marL="0" algn="l" defTabSz="1828434" rtl="0" eaLnBrk="1" latinLnBrk="0" hangingPunct="1">
                        <a:lnSpc>
                          <a:spcPts val="3600"/>
                        </a:lnSpc>
                      </a:pPr>
                      <a:r>
                        <a:rPr lang="en-US" sz="1700" b="1" kern="1200" dirty="0">
                          <a:solidFill>
                            <a:schemeClr val="bg2"/>
                          </a:solidFill>
                          <a:latin typeface="Poppins" pitchFamily="2" charset="77"/>
                          <a:ea typeface="+mn-ea"/>
                          <a:cs typeface="Poppins" pitchFamily="2" charset="77"/>
                        </a:rPr>
                        <a:t>FUNCTIONS</a:t>
                      </a:r>
                    </a:p>
                  </a:txBody>
                  <a:tcPr marL="45720" marR="45720" marT="22860" marB="2286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algn="ctr"/>
                      <a:r>
                        <a:rPr lang="en-US" sz="1400" b="1" dirty="0">
                          <a:solidFill>
                            <a:schemeClr val="bg2"/>
                          </a:solidFill>
                          <a:latin typeface="Poppins" pitchFamily="2" charset="77"/>
                          <a:cs typeface="Poppins" pitchFamily="2" charset="77"/>
                        </a:rPr>
                        <a:t>ROLE 01</a:t>
                      </a:r>
                    </a:p>
                  </a:txBody>
                  <a:tcPr marL="45720" marR="45720" marT="22860" marB="2286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2"/>
                          </a:solidFill>
                          <a:effectLst/>
                          <a:uLnTx/>
                          <a:uFillTx/>
                          <a:latin typeface="Poppins" pitchFamily="2" charset="77"/>
                          <a:ea typeface="+mn-ea"/>
                          <a:cs typeface="Poppins" pitchFamily="2" charset="77"/>
                        </a:rPr>
                        <a:t>ROLE 02</a:t>
                      </a:r>
                    </a:p>
                  </a:txBody>
                  <a:tcPr marL="45720" marR="45720" marT="22860" marB="2286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2"/>
                          </a:solidFill>
                          <a:effectLst/>
                          <a:uLnTx/>
                          <a:uFillTx/>
                          <a:latin typeface="Poppins" pitchFamily="2" charset="77"/>
                          <a:ea typeface="+mn-ea"/>
                          <a:cs typeface="Poppins" pitchFamily="2" charset="77"/>
                        </a:rPr>
                        <a:t>ROLE 03</a:t>
                      </a:r>
                    </a:p>
                  </a:txBody>
                  <a:tcPr marL="45720" marR="45720" marT="22860" marB="2286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2"/>
                          </a:solidFill>
                          <a:effectLst/>
                          <a:uLnTx/>
                          <a:uFillTx/>
                          <a:latin typeface="Poppins" pitchFamily="2" charset="77"/>
                          <a:ea typeface="+mn-ea"/>
                          <a:cs typeface="Poppins" pitchFamily="2" charset="77"/>
                        </a:rPr>
                        <a:t>ROLE 04</a:t>
                      </a:r>
                    </a:p>
                  </a:txBody>
                  <a:tcPr marL="45720" marR="45720" marT="22860" marB="2286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2"/>
                          </a:solidFill>
                          <a:effectLst/>
                          <a:uLnTx/>
                          <a:uFillTx/>
                          <a:latin typeface="Poppins" pitchFamily="2" charset="77"/>
                          <a:ea typeface="+mn-ea"/>
                          <a:cs typeface="Poppins" pitchFamily="2" charset="77"/>
                        </a:rPr>
                        <a:t>ROLE 05</a:t>
                      </a:r>
                    </a:p>
                  </a:txBody>
                  <a:tcPr marL="45720" marR="45720" marT="22860" marB="22860" anchor="ctr">
                    <a:lnL w="28575" cap="flat" cmpd="sng" algn="ctr">
                      <a:noFill/>
                      <a:prstDash val="solid"/>
                      <a:round/>
                      <a:headEnd type="none" w="med" len="med"/>
                      <a:tailEnd type="none" w="med" len="med"/>
                    </a:lnL>
                    <a:lnR w="28575"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chemeClr val="bg2"/>
                          </a:solidFill>
                          <a:effectLst/>
                          <a:uLnTx/>
                          <a:uFillTx/>
                          <a:latin typeface="Poppins" pitchFamily="2" charset="77"/>
                          <a:ea typeface="+mn-ea"/>
                          <a:cs typeface="Poppins" pitchFamily="2" charset="77"/>
                        </a:rPr>
                        <a:t>ROLE 06</a:t>
                      </a:r>
                    </a:p>
                  </a:txBody>
                  <a:tcPr marL="45720" marR="45720" marT="22860" marB="22860" anchor="ctr">
                    <a:lnL w="28575" cap="flat" cmpd="sng" algn="ctr">
                      <a:noFill/>
                      <a:prstDash val="solid"/>
                      <a:round/>
                      <a:headEnd type="none" w="med" len="med"/>
                      <a:tailEnd type="none" w="med" len="med"/>
                    </a:lnL>
                    <a:lnR w="12700" cap="flat" cmpd="sng" algn="ctr">
                      <a:noFill/>
                      <a:prstDash val="solid"/>
                      <a:round/>
                      <a:headEnd type="none" w="med" len="med"/>
                      <a:tailEnd type="none" w="med" len="med"/>
                    </a:lnR>
                    <a:lnT w="28575"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tx2"/>
                    </a:solidFill>
                  </a:tcPr>
                </a:tc>
                <a:extLst>
                  <a:ext uri="{0D108BD9-81ED-4DB2-BD59-A6C34878D82A}">
                    <a16:rowId xmlns:a16="http://schemas.microsoft.com/office/drawing/2014/main" val="2071947874"/>
                  </a:ext>
                </a:extLst>
              </a:tr>
              <a:tr h="482633">
                <a:tc>
                  <a:txBody>
                    <a:bodyPr/>
                    <a:lstStyle/>
                    <a:p>
                      <a:pPr marL="0" algn="l" defTabSz="1828434" rtl="0" eaLnBrk="1" latinLnBrk="0" hangingPunct="1">
                        <a:lnSpc>
                          <a:spcPts val="3600"/>
                        </a:lnSpc>
                      </a:pPr>
                      <a:r>
                        <a:rPr lang="en-US" sz="1400" b="1" kern="1200" dirty="0">
                          <a:solidFill>
                            <a:schemeClr val="tx2"/>
                          </a:solidFill>
                          <a:latin typeface="Poppins" pitchFamily="2" charset="77"/>
                          <a:ea typeface="+mn-ea"/>
                          <a:cs typeface="Poppins" pitchFamily="2" charset="77"/>
                        </a:rPr>
                        <a:t>PHASE 01</a:t>
                      </a:r>
                    </a:p>
                  </a:txBody>
                  <a:tcPr marL="45720" marR="45720" marT="22860" marB="22860" anchor="ctr">
                    <a:lnL w="28575"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157584878"/>
                  </a:ext>
                </a:extLst>
              </a:tr>
              <a:tr h="482633">
                <a:tc>
                  <a:txBody>
                    <a:bodyPr/>
                    <a:lstStyle/>
                    <a:p>
                      <a:pPr marL="0" marR="0" lvl="0" indent="0" algn="l"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Task 02</a:t>
                      </a:r>
                      <a:endParaRPr lang="en-US" sz="1200" b="0" dirty="0">
                        <a:solidFill>
                          <a:schemeClr val="tx1"/>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195283908"/>
                  </a:ext>
                </a:extLst>
              </a:tr>
              <a:tr h="482633">
                <a:tc>
                  <a:txBody>
                    <a:bodyPr/>
                    <a:lstStyle/>
                    <a:p>
                      <a:pPr marL="0" marR="0" lvl="0" indent="0" algn="l"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Task 03</a:t>
                      </a:r>
                      <a:endParaRPr lang="en-US" sz="1200" b="0" dirty="0">
                        <a:solidFill>
                          <a:schemeClr val="tx1"/>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172667074"/>
                  </a:ext>
                </a:extLst>
              </a:tr>
              <a:tr h="482633">
                <a:tc>
                  <a:txBody>
                    <a:bodyPr/>
                    <a:lstStyle/>
                    <a:p>
                      <a:pPr marL="0" marR="0" lvl="0" indent="0" algn="l" defTabSz="1828434" rtl="0" eaLnBrk="1" fontAlgn="auto" latinLnBrk="0" hangingPunct="1">
                        <a:lnSpc>
                          <a:spcPts val="3600"/>
                        </a:lnSpc>
                        <a:spcBef>
                          <a:spcPts val="0"/>
                        </a:spcBef>
                        <a:spcAft>
                          <a:spcPts val="0"/>
                        </a:spcAft>
                        <a:buClrTx/>
                        <a:buSzTx/>
                        <a:buFontTx/>
                        <a:buNone/>
                        <a:tabLst/>
                        <a:defRPr/>
                      </a:pPr>
                      <a:r>
                        <a:rPr lang="en-US" sz="1400" b="1" kern="1200" noProof="0" dirty="0">
                          <a:solidFill>
                            <a:schemeClr val="tx2"/>
                          </a:solidFill>
                          <a:latin typeface="Poppins" pitchFamily="2" charset="77"/>
                          <a:ea typeface="+mn-ea"/>
                          <a:cs typeface="Poppins" pitchFamily="2" charset="77"/>
                        </a:rPr>
                        <a:t>PHASE 02</a:t>
                      </a:r>
                      <a:endParaRPr lang="en-US" sz="1400" b="1" kern="1200" dirty="0">
                        <a:solidFill>
                          <a:schemeClr val="tx2"/>
                        </a:solidFill>
                        <a:latin typeface="Poppins" pitchFamily="2" charset="77"/>
                        <a:ea typeface="+mn-ea"/>
                        <a:cs typeface="Poppins" pitchFamily="2" charset="77"/>
                      </a:endParaRPr>
                    </a:p>
                  </a:txBody>
                  <a:tcPr marL="45720" marR="45720" marT="22860" marB="22860" anchor="ctr">
                    <a:lnL w="28575"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219284993"/>
                  </a:ext>
                </a:extLst>
              </a:tr>
              <a:tr h="482633">
                <a:tc>
                  <a:txBody>
                    <a:bodyPr/>
                    <a:lstStyle/>
                    <a:p>
                      <a:pPr marL="0" marR="0" lvl="0" indent="0" algn="l"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Task 05</a:t>
                      </a:r>
                      <a:endParaRPr lang="en-US" sz="1200" b="0" dirty="0">
                        <a:solidFill>
                          <a:schemeClr val="tx1"/>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879164095"/>
                  </a:ext>
                </a:extLst>
              </a:tr>
              <a:tr h="482633">
                <a:tc>
                  <a:txBody>
                    <a:bodyPr/>
                    <a:lstStyle/>
                    <a:p>
                      <a:pPr marL="0" marR="0" lvl="0" indent="0" algn="l"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Task 06</a:t>
                      </a:r>
                      <a:endParaRPr lang="en-US" sz="1200" b="0" dirty="0">
                        <a:solidFill>
                          <a:schemeClr val="tx1"/>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731695072"/>
                  </a:ext>
                </a:extLst>
              </a:tr>
              <a:tr h="482633">
                <a:tc>
                  <a:txBody>
                    <a:bodyPr/>
                    <a:lstStyle/>
                    <a:p>
                      <a:pPr marL="0" marR="0" lvl="0" indent="0" algn="l" defTabSz="1828434" rtl="0" eaLnBrk="1" fontAlgn="auto" latinLnBrk="0" hangingPunct="1">
                        <a:lnSpc>
                          <a:spcPts val="36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747993"/>
                          </a:solidFill>
                          <a:effectLst/>
                          <a:uLnTx/>
                          <a:uFillTx/>
                          <a:latin typeface="Poppins" pitchFamily="2" charset="77"/>
                          <a:ea typeface="+mn-ea"/>
                          <a:cs typeface="Poppins" pitchFamily="2" charset="77"/>
                        </a:rPr>
                        <a:t>Task 07</a:t>
                      </a:r>
                      <a:endParaRPr lang="en-US" sz="1200" b="0" dirty="0">
                        <a:solidFill>
                          <a:schemeClr val="tx1"/>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571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471966162"/>
                  </a:ext>
                </a:extLst>
              </a:tr>
              <a:tr h="482633">
                <a:tc>
                  <a:txBody>
                    <a:bodyPr/>
                    <a:lstStyle/>
                    <a:p>
                      <a:pPr marL="0" marR="0" lvl="0" indent="0" algn="l" defTabSz="1828434" rtl="0" eaLnBrk="1" fontAlgn="auto" latinLnBrk="0" hangingPunct="1">
                        <a:lnSpc>
                          <a:spcPts val="3600"/>
                        </a:lnSpc>
                        <a:spcBef>
                          <a:spcPts val="0"/>
                        </a:spcBef>
                        <a:spcAft>
                          <a:spcPts val="0"/>
                        </a:spcAft>
                        <a:buClrTx/>
                        <a:buSzTx/>
                        <a:buFontTx/>
                        <a:buNone/>
                        <a:tabLst/>
                        <a:defRPr/>
                      </a:pPr>
                      <a:r>
                        <a:rPr lang="en-US" sz="1400" b="1" kern="1200" dirty="0">
                          <a:solidFill>
                            <a:schemeClr val="tx2"/>
                          </a:solidFill>
                          <a:latin typeface="Poppins" pitchFamily="2" charset="77"/>
                          <a:ea typeface="+mn-ea"/>
                          <a:cs typeface="Poppins" pitchFamily="2" charset="77"/>
                        </a:rPr>
                        <a:t>PHASE 03</a:t>
                      </a:r>
                    </a:p>
                  </a:txBody>
                  <a:tcPr marL="45720" marR="45720" marT="22860" marB="22860" anchor="ctr">
                    <a:lnL w="28575"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571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620480480"/>
                  </a:ext>
                </a:extLst>
              </a:tr>
              <a:tr h="482633">
                <a:tc>
                  <a:txBody>
                    <a:bodyPr/>
                    <a:lstStyle/>
                    <a:p>
                      <a:pPr marL="0" marR="0" lvl="0" indent="0" algn="l"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Task 09</a:t>
                      </a:r>
                    </a:p>
                  </a:txBody>
                  <a:tcPr marL="45720" marR="45720" marT="22860" marB="22860" anchor="ctr">
                    <a:lnL w="28575" cap="flat" cmpd="sng" algn="ctr">
                      <a:no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a:endParaRPr lang="en-US" sz="1400" b="1" dirty="0">
                        <a:solidFill>
                          <a:schemeClr val="tx2"/>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905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801911472"/>
                  </a:ext>
                </a:extLst>
              </a:tr>
            </a:tbl>
          </a:graphicData>
        </a:graphic>
      </p:graphicFrame>
      <p:sp>
        <p:nvSpPr>
          <p:cNvPr id="2" name="TextBox 1">
            <a:extLst>
              <a:ext uri="{FF2B5EF4-FFF2-40B4-BE49-F238E27FC236}">
                <a16:creationId xmlns:a16="http://schemas.microsoft.com/office/drawing/2014/main" id="{335D3515-CFF9-744D-B23E-B264CE18EAE6}"/>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EDDCEB3C-8542-AB43-81DA-B3F0D834CF99}"/>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55" name="Rectangle 54">
            <a:extLst>
              <a:ext uri="{FF2B5EF4-FFF2-40B4-BE49-F238E27FC236}">
                <a16:creationId xmlns:a16="http://schemas.microsoft.com/office/drawing/2014/main" id="{DE4836B6-28B9-0246-B6CC-77D7A6F08B49}"/>
              </a:ext>
            </a:extLst>
          </p:cNvPr>
          <p:cNvSpPr/>
          <p:nvPr/>
        </p:nvSpPr>
        <p:spPr>
          <a:xfrm>
            <a:off x="2947476" y="26913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6" name="TextBox 55">
            <a:extLst>
              <a:ext uri="{FF2B5EF4-FFF2-40B4-BE49-F238E27FC236}">
                <a16:creationId xmlns:a16="http://schemas.microsoft.com/office/drawing/2014/main" id="{233DE2DC-3246-8A48-9F64-39391AA95C36}"/>
              </a:ext>
            </a:extLst>
          </p:cNvPr>
          <p:cNvSpPr txBox="1"/>
          <p:nvPr/>
        </p:nvSpPr>
        <p:spPr>
          <a:xfrm>
            <a:off x="2973917" y="26861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53" name="Rectangle 52">
            <a:extLst>
              <a:ext uri="{FF2B5EF4-FFF2-40B4-BE49-F238E27FC236}">
                <a16:creationId xmlns:a16="http://schemas.microsoft.com/office/drawing/2014/main" id="{89DB0624-8D05-7647-9D3E-ECD18365695C}"/>
              </a:ext>
            </a:extLst>
          </p:cNvPr>
          <p:cNvSpPr/>
          <p:nvPr/>
        </p:nvSpPr>
        <p:spPr>
          <a:xfrm>
            <a:off x="3172324" y="27222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4" name="TextBox 53">
            <a:extLst>
              <a:ext uri="{FF2B5EF4-FFF2-40B4-BE49-F238E27FC236}">
                <a16:creationId xmlns:a16="http://schemas.microsoft.com/office/drawing/2014/main" id="{C61B8CE9-7577-714E-BB30-C9DC4183D618}"/>
              </a:ext>
            </a:extLst>
          </p:cNvPr>
          <p:cNvSpPr txBox="1"/>
          <p:nvPr/>
        </p:nvSpPr>
        <p:spPr>
          <a:xfrm>
            <a:off x="3198765" y="27170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51" name="Rectangle 50">
            <a:extLst>
              <a:ext uri="{FF2B5EF4-FFF2-40B4-BE49-F238E27FC236}">
                <a16:creationId xmlns:a16="http://schemas.microsoft.com/office/drawing/2014/main" id="{581E12FE-3FCC-7540-BB2A-D84A3C5F7485}"/>
              </a:ext>
            </a:extLst>
          </p:cNvPr>
          <p:cNvSpPr/>
          <p:nvPr/>
        </p:nvSpPr>
        <p:spPr>
          <a:xfrm>
            <a:off x="3397172" y="27532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 name="TextBox 51">
            <a:extLst>
              <a:ext uri="{FF2B5EF4-FFF2-40B4-BE49-F238E27FC236}">
                <a16:creationId xmlns:a16="http://schemas.microsoft.com/office/drawing/2014/main" id="{7E61608D-B4D0-0745-A108-471049F2B1D5}"/>
              </a:ext>
            </a:extLst>
          </p:cNvPr>
          <p:cNvSpPr txBox="1"/>
          <p:nvPr/>
        </p:nvSpPr>
        <p:spPr>
          <a:xfrm>
            <a:off x="3423613" y="27480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49" name="Rectangle 48">
            <a:extLst>
              <a:ext uri="{FF2B5EF4-FFF2-40B4-BE49-F238E27FC236}">
                <a16:creationId xmlns:a16="http://schemas.microsoft.com/office/drawing/2014/main" id="{BCE3E20E-1ADC-B341-AA5C-7653585AB191}"/>
              </a:ext>
            </a:extLst>
          </p:cNvPr>
          <p:cNvSpPr/>
          <p:nvPr/>
        </p:nvSpPr>
        <p:spPr>
          <a:xfrm>
            <a:off x="3622019" y="27841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0" name="TextBox 49">
            <a:extLst>
              <a:ext uri="{FF2B5EF4-FFF2-40B4-BE49-F238E27FC236}">
                <a16:creationId xmlns:a16="http://schemas.microsoft.com/office/drawing/2014/main" id="{2F439F21-6499-E04E-8860-F37D501973E5}"/>
              </a:ext>
            </a:extLst>
          </p:cNvPr>
          <p:cNvSpPr txBox="1"/>
          <p:nvPr/>
        </p:nvSpPr>
        <p:spPr>
          <a:xfrm>
            <a:off x="3648460" y="27789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68" name="Rectangle 67">
            <a:extLst>
              <a:ext uri="{FF2B5EF4-FFF2-40B4-BE49-F238E27FC236}">
                <a16:creationId xmlns:a16="http://schemas.microsoft.com/office/drawing/2014/main" id="{ACDAC8ED-88F2-0647-AFEA-61D51D1352E3}"/>
              </a:ext>
            </a:extLst>
          </p:cNvPr>
          <p:cNvSpPr/>
          <p:nvPr/>
        </p:nvSpPr>
        <p:spPr>
          <a:xfrm>
            <a:off x="2947476" y="317388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9" name="TextBox 68">
            <a:extLst>
              <a:ext uri="{FF2B5EF4-FFF2-40B4-BE49-F238E27FC236}">
                <a16:creationId xmlns:a16="http://schemas.microsoft.com/office/drawing/2014/main" id="{6AC0A867-A8BF-C245-BAD2-3F4FB561AB5B}"/>
              </a:ext>
            </a:extLst>
          </p:cNvPr>
          <p:cNvSpPr txBox="1"/>
          <p:nvPr/>
        </p:nvSpPr>
        <p:spPr>
          <a:xfrm>
            <a:off x="2973917" y="316869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66" name="Rectangle 65">
            <a:extLst>
              <a:ext uri="{FF2B5EF4-FFF2-40B4-BE49-F238E27FC236}">
                <a16:creationId xmlns:a16="http://schemas.microsoft.com/office/drawing/2014/main" id="{BE02DE0C-8854-A949-B895-774C0368D5E9}"/>
              </a:ext>
            </a:extLst>
          </p:cNvPr>
          <p:cNvSpPr/>
          <p:nvPr/>
        </p:nvSpPr>
        <p:spPr>
          <a:xfrm>
            <a:off x="3172324" y="320480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7" name="TextBox 66">
            <a:extLst>
              <a:ext uri="{FF2B5EF4-FFF2-40B4-BE49-F238E27FC236}">
                <a16:creationId xmlns:a16="http://schemas.microsoft.com/office/drawing/2014/main" id="{927B4A20-8A96-DA48-B446-85D3E1F851FF}"/>
              </a:ext>
            </a:extLst>
          </p:cNvPr>
          <p:cNvSpPr txBox="1"/>
          <p:nvPr/>
        </p:nvSpPr>
        <p:spPr>
          <a:xfrm>
            <a:off x="3198765" y="319961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64" name="Rectangle 63">
            <a:extLst>
              <a:ext uri="{FF2B5EF4-FFF2-40B4-BE49-F238E27FC236}">
                <a16:creationId xmlns:a16="http://schemas.microsoft.com/office/drawing/2014/main" id="{36305C13-8E2A-8C48-8AD8-951E798719D5}"/>
              </a:ext>
            </a:extLst>
          </p:cNvPr>
          <p:cNvSpPr/>
          <p:nvPr/>
        </p:nvSpPr>
        <p:spPr>
          <a:xfrm>
            <a:off x="3397172" y="323572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5" name="TextBox 64">
            <a:extLst>
              <a:ext uri="{FF2B5EF4-FFF2-40B4-BE49-F238E27FC236}">
                <a16:creationId xmlns:a16="http://schemas.microsoft.com/office/drawing/2014/main" id="{E5225D72-68B2-434D-B731-969BD4649064}"/>
              </a:ext>
            </a:extLst>
          </p:cNvPr>
          <p:cNvSpPr txBox="1"/>
          <p:nvPr/>
        </p:nvSpPr>
        <p:spPr>
          <a:xfrm>
            <a:off x="3423613" y="323053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62" name="Rectangle 61">
            <a:extLst>
              <a:ext uri="{FF2B5EF4-FFF2-40B4-BE49-F238E27FC236}">
                <a16:creationId xmlns:a16="http://schemas.microsoft.com/office/drawing/2014/main" id="{679A0094-18EA-0F4E-9674-17C6B335A02A}"/>
              </a:ext>
            </a:extLst>
          </p:cNvPr>
          <p:cNvSpPr/>
          <p:nvPr/>
        </p:nvSpPr>
        <p:spPr>
          <a:xfrm>
            <a:off x="3622019" y="326664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3" name="TextBox 62">
            <a:extLst>
              <a:ext uri="{FF2B5EF4-FFF2-40B4-BE49-F238E27FC236}">
                <a16:creationId xmlns:a16="http://schemas.microsoft.com/office/drawing/2014/main" id="{AD151E17-51A3-B44E-8D94-77AC7C526851}"/>
              </a:ext>
            </a:extLst>
          </p:cNvPr>
          <p:cNvSpPr txBox="1"/>
          <p:nvPr/>
        </p:nvSpPr>
        <p:spPr>
          <a:xfrm>
            <a:off x="3648460" y="326145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94" name="Rectangle 93">
            <a:extLst>
              <a:ext uri="{FF2B5EF4-FFF2-40B4-BE49-F238E27FC236}">
                <a16:creationId xmlns:a16="http://schemas.microsoft.com/office/drawing/2014/main" id="{B95E3606-0BD2-FE49-AA30-AF1BC0770EB8}"/>
              </a:ext>
            </a:extLst>
          </p:cNvPr>
          <p:cNvSpPr/>
          <p:nvPr/>
        </p:nvSpPr>
        <p:spPr>
          <a:xfrm>
            <a:off x="2947476" y="413892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5" name="TextBox 94">
            <a:extLst>
              <a:ext uri="{FF2B5EF4-FFF2-40B4-BE49-F238E27FC236}">
                <a16:creationId xmlns:a16="http://schemas.microsoft.com/office/drawing/2014/main" id="{A286B2E6-B913-9C4C-8BF8-8F6C87C08BB6}"/>
              </a:ext>
            </a:extLst>
          </p:cNvPr>
          <p:cNvSpPr txBox="1"/>
          <p:nvPr/>
        </p:nvSpPr>
        <p:spPr>
          <a:xfrm>
            <a:off x="2973917" y="413373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92" name="Rectangle 91">
            <a:extLst>
              <a:ext uri="{FF2B5EF4-FFF2-40B4-BE49-F238E27FC236}">
                <a16:creationId xmlns:a16="http://schemas.microsoft.com/office/drawing/2014/main" id="{0634E0D1-A0B6-824E-91B4-DDE4FDA41DEF}"/>
              </a:ext>
            </a:extLst>
          </p:cNvPr>
          <p:cNvSpPr/>
          <p:nvPr/>
        </p:nvSpPr>
        <p:spPr>
          <a:xfrm>
            <a:off x="3172324" y="416984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3" name="TextBox 92">
            <a:extLst>
              <a:ext uri="{FF2B5EF4-FFF2-40B4-BE49-F238E27FC236}">
                <a16:creationId xmlns:a16="http://schemas.microsoft.com/office/drawing/2014/main" id="{B7915F2B-5FFD-4B4F-8FC9-E67509BDE336}"/>
              </a:ext>
            </a:extLst>
          </p:cNvPr>
          <p:cNvSpPr txBox="1"/>
          <p:nvPr/>
        </p:nvSpPr>
        <p:spPr>
          <a:xfrm>
            <a:off x="3198765" y="416465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90" name="Rectangle 89">
            <a:extLst>
              <a:ext uri="{FF2B5EF4-FFF2-40B4-BE49-F238E27FC236}">
                <a16:creationId xmlns:a16="http://schemas.microsoft.com/office/drawing/2014/main" id="{CED21750-57DF-BB47-A7EB-D7A20D2794C7}"/>
              </a:ext>
            </a:extLst>
          </p:cNvPr>
          <p:cNvSpPr/>
          <p:nvPr/>
        </p:nvSpPr>
        <p:spPr>
          <a:xfrm>
            <a:off x="3397172" y="420076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1" name="TextBox 90">
            <a:extLst>
              <a:ext uri="{FF2B5EF4-FFF2-40B4-BE49-F238E27FC236}">
                <a16:creationId xmlns:a16="http://schemas.microsoft.com/office/drawing/2014/main" id="{60AF245B-8EE2-BC4D-B3E1-ECDB713EE183}"/>
              </a:ext>
            </a:extLst>
          </p:cNvPr>
          <p:cNvSpPr txBox="1"/>
          <p:nvPr/>
        </p:nvSpPr>
        <p:spPr>
          <a:xfrm>
            <a:off x="3423613" y="419557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88" name="Rectangle 87">
            <a:extLst>
              <a:ext uri="{FF2B5EF4-FFF2-40B4-BE49-F238E27FC236}">
                <a16:creationId xmlns:a16="http://schemas.microsoft.com/office/drawing/2014/main" id="{ED7A5AE2-79B8-6B40-9FA6-B3C77B276292}"/>
              </a:ext>
            </a:extLst>
          </p:cNvPr>
          <p:cNvSpPr/>
          <p:nvPr/>
        </p:nvSpPr>
        <p:spPr>
          <a:xfrm>
            <a:off x="3622019" y="423168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9" name="TextBox 88">
            <a:extLst>
              <a:ext uri="{FF2B5EF4-FFF2-40B4-BE49-F238E27FC236}">
                <a16:creationId xmlns:a16="http://schemas.microsoft.com/office/drawing/2014/main" id="{85C6FF12-C152-8843-B6EA-4B8473573BAB}"/>
              </a:ext>
            </a:extLst>
          </p:cNvPr>
          <p:cNvSpPr txBox="1"/>
          <p:nvPr/>
        </p:nvSpPr>
        <p:spPr>
          <a:xfrm>
            <a:off x="3648460" y="42264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07" name="Rectangle 106">
            <a:extLst>
              <a:ext uri="{FF2B5EF4-FFF2-40B4-BE49-F238E27FC236}">
                <a16:creationId xmlns:a16="http://schemas.microsoft.com/office/drawing/2014/main" id="{D1F8911D-F4D8-3E44-91EC-828CC272938E}"/>
              </a:ext>
            </a:extLst>
          </p:cNvPr>
          <p:cNvSpPr/>
          <p:nvPr/>
        </p:nvSpPr>
        <p:spPr>
          <a:xfrm>
            <a:off x="2947476" y="462144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8" name="TextBox 107">
            <a:extLst>
              <a:ext uri="{FF2B5EF4-FFF2-40B4-BE49-F238E27FC236}">
                <a16:creationId xmlns:a16="http://schemas.microsoft.com/office/drawing/2014/main" id="{D2B79AFB-B8FF-2444-9858-891079F2E770}"/>
              </a:ext>
            </a:extLst>
          </p:cNvPr>
          <p:cNvSpPr txBox="1"/>
          <p:nvPr/>
        </p:nvSpPr>
        <p:spPr>
          <a:xfrm>
            <a:off x="2973917" y="46162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05" name="Rectangle 104">
            <a:extLst>
              <a:ext uri="{FF2B5EF4-FFF2-40B4-BE49-F238E27FC236}">
                <a16:creationId xmlns:a16="http://schemas.microsoft.com/office/drawing/2014/main" id="{2219576F-A282-344A-A50D-CA6BC6F74C54}"/>
              </a:ext>
            </a:extLst>
          </p:cNvPr>
          <p:cNvSpPr/>
          <p:nvPr/>
        </p:nvSpPr>
        <p:spPr>
          <a:xfrm>
            <a:off x="3172324" y="465236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6" name="TextBox 105">
            <a:extLst>
              <a:ext uri="{FF2B5EF4-FFF2-40B4-BE49-F238E27FC236}">
                <a16:creationId xmlns:a16="http://schemas.microsoft.com/office/drawing/2014/main" id="{A87E6EA9-0DBA-C64F-8210-E17D416C9B6C}"/>
              </a:ext>
            </a:extLst>
          </p:cNvPr>
          <p:cNvSpPr txBox="1"/>
          <p:nvPr/>
        </p:nvSpPr>
        <p:spPr>
          <a:xfrm>
            <a:off x="3198765" y="46471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03" name="Rectangle 102">
            <a:extLst>
              <a:ext uri="{FF2B5EF4-FFF2-40B4-BE49-F238E27FC236}">
                <a16:creationId xmlns:a16="http://schemas.microsoft.com/office/drawing/2014/main" id="{5FFD9830-C6FA-E74C-B147-FA154F1FB726}"/>
              </a:ext>
            </a:extLst>
          </p:cNvPr>
          <p:cNvSpPr/>
          <p:nvPr/>
        </p:nvSpPr>
        <p:spPr>
          <a:xfrm>
            <a:off x="3397172" y="468328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4" name="TextBox 103">
            <a:extLst>
              <a:ext uri="{FF2B5EF4-FFF2-40B4-BE49-F238E27FC236}">
                <a16:creationId xmlns:a16="http://schemas.microsoft.com/office/drawing/2014/main" id="{90448AF6-E850-6E46-B32F-9FC1F2A8A656}"/>
              </a:ext>
            </a:extLst>
          </p:cNvPr>
          <p:cNvSpPr txBox="1"/>
          <p:nvPr/>
        </p:nvSpPr>
        <p:spPr>
          <a:xfrm>
            <a:off x="3423613" y="467809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01" name="Rectangle 100">
            <a:extLst>
              <a:ext uri="{FF2B5EF4-FFF2-40B4-BE49-F238E27FC236}">
                <a16:creationId xmlns:a16="http://schemas.microsoft.com/office/drawing/2014/main" id="{B31F0217-A3BC-7C4D-B942-CAD465B3CA49}"/>
              </a:ext>
            </a:extLst>
          </p:cNvPr>
          <p:cNvSpPr/>
          <p:nvPr/>
        </p:nvSpPr>
        <p:spPr>
          <a:xfrm>
            <a:off x="3622019" y="471420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2" name="TextBox 101">
            <a:extLst>
              <a:ext uri="{FF2B5EF4-FFF2-40B4-BE49-F238E27FC236}">
                <a16:creationId xmlns:a16="http://schemas.microsoft.com/office/drawing/2014/main" id="{66C2F016-B6B1-1049-8E94-2314412378AD}"/>
              </a:ext>
            </a:extLst>
          </p:cNvPr>
          <p:cNvSpPr txBox="1"/>
          <p:nvPr/>
        </p:nvSpPr>
        <p:spPr>
          <a:xfrm>
            <a:off x="3648460" y="470901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20" name="Rectangle 119">
            <a:extLst>
              <a:ext uri="{FF2B5EF4-FFF2-40B4-BE49-F238E27FC236}">
                <a16:creationId xmlns:a16="http://schemas.microsoft.com/office/drawing/2014/main" id="{79EE9113-701A-CC42-9C28-8F2087F819CA}"/>
              </a:ext>
            </a:extLst>
          </p:cNvPr>
          <p:cNvSpPr/>
          <p:nvPr/>
        </p:nvSpPr>
        <p:spPr>
          <a:xfrm>
            <a:off x="2947476" y="51039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1" name="TextBox 120">
            <a:extLst>
              <a:ext uri="{FF2B5EF4-FFF2-40B4-BE49-F238E27FC236}">
                <a16:creationId xmlns:a16="http://schemas.microsoft.com/office/drawing/2014/main" id="{8BC5E3E0-A173-C449-825D-245FF1A7A60E}"/>
              </a:ext>
            </a:extLst>
          </p:cNvPr>
          <p:cNvSpPr txBox="1"/>
          <p:nvPr/>
        </p:nvSpPr>
        <p:spPr>
          <a:xfrm>
            <a:off x="2973917" y="50987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18" name="Rectangle 117">
            <a:extLst>
              <a:ext uri="{FF2B5EF4-FFF2-40B4-BE49-F238E27FC236}">
                <a16:creationId xmlns:a16="http://schemas.microsoft.com/office/drawing/2014/main" id="{9351C371-DCD2-9849-A436-C72B854D78C7}"/>
              </a:ext>
            </a:extLst>
          </p:cNvPr>
          <p:cNvSpPr/>
          <p:nvPr/>
        </p:nvSpPr>
        <p:spPr>
          <a:xfrm>
            <a:off x="3172324" y="51348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9" name="TextBox 118">
            <a:extLst>
              <a:ext uri="{FF2B5EF4-FFF2-40B4-BE49-F238E27FC236}">
                <a16:creationId xmlns:a16="http://schemas.microsoft.com/office/drawing/2014/main" id="{5548BCD7-F3F8-FC46-B54D-73D9DD16FA80}"/>
              </a:ext>
            </a:extLst>
          </p:cNvPr>
          <p:cNvSpPr txBox="1"/>
          <p:nvPr/>
        </p:nvSpPr>
        <p:spPr>
          <a:xfrm>
            <a:off x="3198765" y="51296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16" name="Rectangle 115">
            <a:extLst>
              <a:ext uri="{FF2B5EF4-FFF2-40B4-BE49-F238E27FC236}">
                <a16:creationId xmlns:a16="http://schemas.microsoft.com/office/drawing/2014/main" id="{F2B62A60-D347-B149-AEC4-6BFCA5038FB9}"/>
              </a:ext>
            </a:extLst>
          </p:cNvPr>
          <p:cNvSpPr/>
          <p:nvPr/>
        </p:nvSpPr>
        <p:spPr>
          <a:xfrm>
            <a:off x="3397172" y="51658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7" name="TextBox 116">
            <a:extLst>
              <a:ext uri="{FF2B5EF4-FFF2-40B4-BE49-F238E27FC236}">
                <a16:creationId xmlns:a16="http://schemas.microsoft.com/office/drawing/2014/main" id="{8F689F9B-B6D2-B744-AD1A-EC9315282429}"/>
              </a:ext>
            </a:extLst>
          </p:cNvPr>
          <p:cNvSpPr txBox="1"/>
          <p:nvPr/>
        </p:nvSpPr>
        <p:spPr>
          <a:xfrm>
            <a:off x="3423613" y="51606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14" name="Rectangle 113">
            <a:extLst>
              <a:ext uri="{FF2B5EF4-FFF2-40B4-BE49-F238E27FC236}">
                <a16:creationId xmlns:a16="http://schemas.microsoft.com/office/drawing/2014/main" id="{B704AEE1-6CE9-FF41-AC94-D64AEC126993}"/>
              </a:ext>
            </a:extLst>
          </p:cNvPr>
          <p:cNvSpPr/>
          <p:nvPr/>
        </p:nvSpPr>
        <p:spPr>
          <a:xfrm>
            <a:off x="3622019" y="51967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5" name="TextBox 114">
            <a:extLst>
              <a:ext uri="{FF2B5EF4-FFF2-40B4-BE49-F238E27FC236}">
                <a16:creationId xmlns:a16="http://schemas.microsoft.com/office/drawing/2014/main" id="{C17AF99A-E8AF-A04D-B2E9-04E361CE0531}"/>
              </a:ext>
            </a:extLst>
          </p:cNvPr>
          <p:cNvSpPr txBox="1"/>
          <p:nvPr/>
        </p:nvSpPr>
        <p:spPr>
          <a:xfrm>
            <a:off x="3648460" y="51915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46" name="Rectangle 145">
            <a:extLst>
              <a:ext uri="{FF2B5EF4-FFF2-40B4-BE49-F238E27FC236}">
                <a16:creationId xmlns:a16="http://schemas.microsoft.com/office/drawing/2014/main" id="{11B6811C-DFDA-A54D-9D7F-517BB71D50A9}"/>
              </a:ext>
            </a:extLst>
          </p:cNvPr>
          <p:cNvSpPr/>
          <p:nvPr/>
        </p:nvSpPr>
        <p:spPr>
          <a:xfrm>
            <a:off x="2947476" y="6069002"/>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7" name="TextBox 146">
            <a:extLst>
              <a:ext uri="{FF2B5EF4-FFF2-40B4-BE49-F238E27FC236}">
                <a16:creationId xmlns:a16="http://schemas.microsoft.com/office/drawing/2014/main" id="{BE1C994B-DDB1-7B44-BFF5-1DB1AD674EAB}"/>
              </a:ext>
            </a:extLst>
          </p:cNvPr>
          <p:cNvSpPr txBox="1"/>
          <p:nvPr/>
        </p:nvSpPr>
        <p:spPr>
          <a:xfrm>
            <a:off x="2973917" y="6063808"/>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44" name="Rectangle 143">
            <a:extLst>
              <a:ext uri="{FF2B5EF4-FFF2-40B4-BE49-F238E27FC236}">
                <a16:creationId xmlns:a16="http://schemas.microsoft.com/office/drawing/2014/main" id="{0268BC77-2ECC-5B4C-A885-9BC74BCE0CB6}"/>
              </a:ext>
            </a:extLst>
          </p:cNvPr>
          <p:cNvSpPr/>
          <p:nvPr/>
        </p:nvSpPr>
        <p:spPr>
          <a:xfrm>
            <a:off x="3172324" y="6099923"/>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5" name="TextBox 144">
            <a:extLst>
              <a:ext uri="{FF2B5EF4-FFF2-40B4-BE49-F238E27FC236}">
                <a16:creationId xmlns:a16="http://schemas.microsoft.com/office/drawing/2014/main" id="{F40EE36D-1ED9-404A-8822-1E5019BEC82A}"/>
              </a:ext>
            </a:extLst>
          </p:cNvPr>
          <p:cNvSpPr txBox="1"/>
          <p:nvPr/>
        </p:nvSpPr>
        <p:spPr>
          <a:xfrm>
            <a:off x="3198765" y="609472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42" name="Rectangle 141">
            <a:extLst>
              <a:ext uri="{FF2B5EF4-FFF2-40B4-BE49-F238E27FC236}">
                <a16:creationId xmlns:a16="http://schemas.microsoft.com/office/drawing/2014/main" id="{9B825A13-B96C-3E4A-B4E2-012B4E80DDFA}"/>
              </a:ext>
            </a:extLst>
          </p:cNvPr>
          <p:cNvSpPr/>
          <p:nvPr/>
        </p:nvSpPr>
        <p:spPr>
          <a:xfrm>
            <a:off x="3397172" y="6130844"/>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3" name="TextBox 142">
            <a:extLst>
              <a:ext uri="{FF2B5EF4-FFF2-40B4-BE49-F238E27FC236}">
                <a16:creationId xmlns:a16="http://schemas.microsoft.com/office/drawing/2014/main" id="{058C5DC0-B7D3-464C-BED5-30BCE379B619}"/>
              </a:ext>
            </a:extLst>
          </p:cNvPr>
          <p:cNvSpPr txBox="1"/>
          <p:nvPr/>
        </p:nvSpPr>
        <p:spPr>
          <a:xfrm>
            <a:off x="3423613" y="61256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40" name="Rectangle 139">
            <a:extLst>
              <a:ext uri="{FF2B5EF4-FFF2-40B4-BE49-F238E27FC236}">
                <a16:creationId xmlns:a16="http://schemas.microsoft.com/office/drawing/2014/main" id="{7085D0AE-E372-6348-9BC3-30015B3B4C25}"/>
              </a:ext>
            </a:extLst>
          </p:cNvPr>
          <p:cNvSpPr/>
          <p:nvPr/>
        </p:nvSpPr>
        <p:spPr>
          <a:xfrm>
            <a:off x="3622019" y="6161765"/>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1" name="TextBox 140">
            <a:extLst>
              <a:ext uri="{FF2B5EF4-FFF2-40B4-BE49-F238E27FC236}">
                <a16:creationId xmlns:a16="http://schemas.microsoft.com/office/drawing/2014/main" id="{3666BDBD-0134-7D4B-98C9-528870293C8F}"/>
              </a:ext>
            </a:extLst>
          </p:cNvPr>
          <p:cNvSpPr txBox="1"/>
          <p:nvPr/>
        </p:nvSpPr>
        <p:spPr>
          <a:xfrm>
            <a:off x="3648460" y="61565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78" name="Rectangle 277">
            <a:extLst>
              <a:ext uri="{FF2B5EF4-FFF2-40B4-BE49-F238E27FC236}">
                <a16:creationId xmlns:a16="http://schemas.microsoft.com/office/drawing/2014/main" id="{64F13893-5D92-F944-8E5B-4B1E743900E3}"/>
              </a:ext>
            </a:extLst>
          </p:cNvPr>
          <p:cNvSpPr/>
          <p:nvPr/>
        </p:nvSpPr>
        <p:spPr>
          <a:xfrm>
            <a:off x="4376376" y="26913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9" name="TextBox 278">
            <a:extLst>
              <a:ext uri="{FF2B5EF4-FFF2-40B4-BE49-F238E27FC236}">
                <a16:creationId xmlns:a16="http://schemas.microsoft.com/office/drawing/2014/main" id="{D4340420-BE50-3248-9387-2C227C0737FF}"/>
              </a:ext>
            </a:extLst>
          </p:cNvPr>
          <p:cNvSpPr txBox="1"/>
          <p:nvPr/>
        </p:nvSpPr>
        <p:spPr>
          <a:xfrm>
            <a:off x="4402817" y="26861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76" name="Rectangle 275">
            <a:extLst>
              <a:ext uri="{FF2B5EF4-FFF2-40B4-BE49-F238E27FC236}">
                <a16:creationId xmlns:a16="http://schemas.microsoft.com/office/drawing/2014/main" id="{88986810-06E8-7540-8D88-69FD044AF8AB}"/>
              </a:ext>
            </a:extLst>
          </p:cNvPr>
          <p:cNvSpPr/>
          <p:nvPr/>
        </p:nvSpPr>
        <p:spPr>
          <a:xfrm>
            <a:off x="4601224" y="27222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7" name="TextBox 276">
            <a:extLst>
              <a:ext uri="{FF2B5EF4-FFF2-40B4-BE49-F238E27FC236}">
                <a16:creationId xmlns:a16="http://schemas.microsoft.com/office/drawing/2014/main" id="{704424FD-A743-D84C-9DDE-8609FDC3E912}"/>
              </a:ext>
            </a:extLst>
          </p:cNvPr>
          <p:cNvSpPr txBox="1"/>
          <p:nvPr/>
        </p:nvSpPr>
        <p:spPr>
          <a:xfrm>
            <a:off x="4627665" y="27170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74" name="Rectangle 273">
            <a:extLst>
              <a:ext uri="{FF2B5EF4-FFF2-40B4-BE49-F238E27FC236}">
                <a16:creationId xmlns:a16="http://schemas.microsoft.com/office/drawing/2014/main" id="{D9F0AC2C-06AD-E341-BB6B-71158BC1BA94}"/>
              </a:ext>
            </a:extLst>
          </p:cNvPr>
          <p:cNvSpPr/>
          <p:nvPr/>
        </p:nvSpPr>
        <p:spPr>
          <a:xfrm>
            <a:off x="4826072" y="27532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5" name="TextBox 274">
            <a:extLst>
              <a:ext uri="{FF2B5EF4-FFF2-40B4-BE49-F238E27FC236}">
                <a16:creationId xmlns:a16="http://schemas.microsoft.com/office/drawing/2014/main" id="{0E23A127-87E5-094A-AFB7-E459A826904E}"/>
              </a:ext>
            </a:extLst>
          </p:cNvPr>
          <p:cNvSpPr txBox="1"/>
          <p:nvPr/>
        </p:nvSpPr>
        <p:spPr>
          <a:xfrm>
            <a:off x="4852513" y="27480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72" name="Rectangle 271">
            <a:extLst>
              <a:ext uri="{FF2B5EF4-FFF2-40B4-BE49-F238E27FC236}">
                <a16:creationId xmlns:a16="http://schemas.microsoft.com/office/drawing/2014/main" id="{6F93FE96-6C00-B24E-A5CB-B8CE1470FD20}"/>
              </a:ext>
            </a:extLst>
          </p:cNvPr>
          <p:cNvSpPr/>
          <p:nvPr/>
        </p:nvSpPr>
        <p:spPr>
          <a:xfrm>
            <a:off x="5050919" y="27841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3" name="TextBox 272">
            <a:extLst>
              <a:ext uri="{FF2B5EF4-FFF2-40B4-BE49-F238E27FC236}">
                <a16:creationId xmlns:a16="http://schemas.microsoft.com/office/drawing/2014/main" id="{7DCE6DB2-13BE-5040-9594-92A76E36D5EE}"/>
              </a:ext>
            </a:extLst>
          </p:cNvPr>
          <p:cNvSpPr txBox="1"/>
          <p:nvPr/>
        </p:nvSpPr>
        <p:spPr>
          <a:xfrm>
            <a:off x="5077360" y="27789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66" name="Rectangle 265">
            <a:extLst>
              <a:ext uri="{FF2B5EF4-FFF2-40B4-BE49-F238E27FC236}">
                <a16:creationId xmlns:a16="http://schemas.microsoft.com/office/drawing/2014/main" id="{53FB585D-94F3-AB4F-8C55-E5502BD40930}"/>
              </a:ext>
            </a:extLst>
          </p:cNvPr>
          <p:cNvSpPr/>
          <p:nvPr/>
        </p:nvSpPr>
        <p:spPr>
          <a:xfrm>
            <a:off x="4376376" y="317388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7" name="TextBox 266">
            <a:extLst>
              <a:ext uri="{FF2B5EF4-FFF2-40B4-BE49-F238E27FC236}">
                <a16:creationId xmlns:a16="http://schemas.microsoft.com/office/drawing/2014/main" id="{587B08FD-9740-7041-88E2-BEBFC32BD9D8}"/>
              </a:ext>
            </a:extLst>
          </p:cNvPr>
          <p:cNvSpPr txBox="1"/>
          <p:nvPr/>
        </p:nvSpPr>
        <p:spPr>
          <a:xfrm>
            <a:off x="4402817" y="316869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64" name="Rectangle 263">
            <a:extLst>
              <a:ext uri="{FF2B5EF4-FFF2-40B4-BE49-F238E27FC236}">
                <a16:creationId xmlns:a16="http://schemas.microsoft.com/office/drawing/2014/main" id="{0AFFC053-F7A4-4C45-BDE4-B76899BE842E}"/>
              </a:ext>
            </a:extLst>
          </p:cNvPr>
          <p:cNvSpPr/>
          <p:nvPr/>
        </p:nvSpPr>
        <p:spPr>
          <a:xfrm>
            <a:off x="4601224" y="320480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5" name="TextBox 264">
            <a:extLst>
              <a:ext uri="{FF2B5EF4-FFF2-40B4-BE49-F238E27FC236}">
                <a16:creationId xmlns:a16="http://schemas.microsoft.com/office/drawing/2014/main" id="{31AA8C90-34E8-7743-AAEF-6184AF307A0F}"/>
              </a:ext>
            </a:extLst>
          </p:cNvPr>
          <p:cNvSpPr txBox="1"/>
          <p:nvPr/>
        </p:nvSpPr>
        <p:spPr>
          <a:xfrm>
            <a:off x="4627665" y="319961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62" name="Rectangle 261">
            <a:extLst>
              <a:ext uri="{FF2B5EF4-FFF2-40B4-BE49-F238E27FC236}">
                <a16:creationId xmlns:a16="http://schemas.microsoft.com/office/drawing/2014/main" id="{6D77515C-0D25-884F-811C-C22350C55592}"/>
              </a:ext>
            </a:extLst>
          </p:cNvPr>
          <p:cNvSpPr/>
          <p:nvPr/>
        </p:nvSpPr>
        <p:spPr>
          <a:xfrm>
            <a:off x="4826072" y="323572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3" name="TextBox 262">
            <a:extLst>
              <a:ext uri="{FF2B5EF4-FFF2-40B4-BE49-F238E27FC236}">
                <a16:creationId xmlns:a16="http://schemas.microsoft.com/office/drawing/2014/main" id="{2C6D6788-2766-F24A-BA05-39FA6A08D449}"/>
              </a:ext>
            </a:extLst>
          </p:cNvPr>
          <p:cNvSpPr txBox="1"/>
          <p:nvPr/>
        </p:nvSpPr>
        <p:spPr>
          <a:xfrm>
            <a:off x="4852513" y="323053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60" name="Rectangle 259">
            <a:extLst>
              <a:ext uri="{FF2B5EF4-FFF2-40B4-BE49-F238E27FC236}">
                <a16:creationId xmlns:a16="http://schemas.microsoft.com/office/drawing/2014/main" id="{EAB0D8B6-86E1-FF4A-A767-F81EC37F8CB9}"/>
              </a:ext>
            </a:extLst>
          </p:cNvPr>
          <p:cNvSpPr/>
          <p:nvPr/>
        </p:nvSpPr>
        <p:spPr>
          <a:xfrm>
            <a:off x="5050919" y="326664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1" name="TextBox 260">
            <a:extLst>
              <a:ext uri="{FF2B5EF4-FFF2-40B4-BE49-F238E27FC236}">
                <a16:creationId xmlns:a16="http://schemas.microsoft.com/office/drawing/2014/main" id="{190E505A-FF00-3E49-8999-6B821529F0F7}"/>
              </a:ext>
            </a:extLst>
          </p:cNvPr>
          <p:cNvSpPr txBox="1"/>
          <p:nvPr/>
        </p:nvSpPr>
        <p:spPr>
          <a:xfrm>
            <a:off x="5077360" y="326145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42" name="Rectangle 241">
            <a:extLst>
              <a:ext uri="{FF2B5EF4-FFF2-40B4-BE49-F238E27FC236}">
                <a16:creationId xmlns:a16="http://schemas.microsoft.com/office/drawing/2014/main" id="{F0F495C0-F416-8D4D-B9EF-F145134F74D0}"/>
              </a:ext>
            </a:extLst>
          </p:cNvPr>
          <p:cNvSpPr/>
          <p:nvPr/>
        </p:nvSpPr>
        <p:spPr>
          <a:xfrm>
            <a:off x="4376376" y="413892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3" name="TextBox 242">
            <a:extLst>
              <a:ext uri="{FF2B5EF4-FFF2-40B4-BE49-F238E27FC236}">
                <a16:creationId xmlns:a16="http://schemas.microsoft.com/office/drawing/2014/main" id="{E5FC6606-2474-B64D-8344-EEE8A2A06177}"/>
              </a:ext>
            </a:extLst>
          </p:cNvPr>
          <p:cNvSpPr txBox="1"/>
          <p:nvPr/>
        </p:nvSpPr>
        <p:spPr>
          <a:xfrm>
            <a:off x="4402817" y="413373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40" name="Rectangle 239">
            <a:extLst>
              <a:ext uri="{FF2B5EF4-FFF2-40B4-BE49-F238E27FC236}">
                <a16:creationId xmlns:a16="http://schemas.microsoft.com/office/drawing/2014/main" id="{CCC5AAA5-6B8C-B948-843C-C3D209DC8B2C}"/>
              </a:ext>
            </a:extLst>
          </p:cNvPr>
          <p:cNvSpPr/>
          <p:nvPr/>
        </p:nvSpPr>
        <p:spPr>
          <a:xfrm>
            <a:off x="4601224" y="416984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1" name="TextBox 240">
            <a:extLst>
              <a:ext uri="{FF2B5EF4-FFF2-40B4-BE49-F238E27FC236}">
                <a16:creationId xmlns:a16="http://schemas.microsoft.com/office/drawing/2014/main" id="{B4F3FE26-E6FB-CE4E-98B6-366B0988875F}"/>
              </a:ext>
            </a:extLst>
          </p:cNvPr>
          <p:cNvSpPr txBox="1"/>
          <p:nvPr/>
        </p:nvSpPr>
        <p:spPr>
          <a:xfrm>
            <a:off x="4627665" y="416465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38" name="Rectangle 237">
            <a:extLst>
              <a:ext uri="{FF2B5EF4-FFF2-40B4-BE49-F238E27FC236}">
                <a16:creationId xmlns:a16="http://schemas.microsoft.com/office/drawing/2014/main" id="{061008F4-8093-9546-AC25-BC761144AD61}"/>
              </a:ext>
            </a:extLst>
          </p:cNvPr>
          <p:cNvSpPr/>
          <p:nvPr/>
        </p:nvSpPr>
        <p:spPr>
          <a:xfrm>
            <a:off x="4826072" y="420076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9" name="TextBox 238">
            <a:extLst>
              <a:ext uri="{FF2B5EF4-FFF2-40B4-BE49-F238E27FC236}">
                <a16:creationId xmlns:a16="http://schemas.microsoft.com/office/drawing/2014/main" id="{566F9A4A-FA51-E845-BD5C-3913F5A9D7E0}"/>
              </a:ext>
            </a:extLst>
          </p:cNvPr>
          <p:cNvSpPr txBox="1"/>
          <p:nvPr/>
        </p:nvSpPr>
        <p:spPr>
          <a:xfrm>
            <a:off x="4852513" y="419557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36" name="Rectangle 235">
            <a:extLst>
              <a:ext uri="{FF2B5EF4-FFF2-40B4-BE49-F238E27FC236}">
                <a16:creationId xmlns:a16="http://schemas.microsoft.com/office/drawing/2014/main" id="{9D7776EE-FABC-8447-94E7-FA1A6D3FB6A2}"/>
              </a:ext>
            </a:extLst>
          </p:cNvPr>
          <p:cNvSpPr/>
          <p:nvPr/>
        </p:nvSpPr>
        <p:spPr>
          <a:xfrm>
            <a:off x="5050919" y="423168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7" name="TextBox 236">
            <a:extLst>
              <a:ext uri="{FF2B5EF4-FFF2-40B4-BE49-F238E27FC236}">
                <a16:creationId xmlns:a16="http://schemas.microsoft.com/office/drawing/2014/main" id="{0746D7B8-FDC9-DF4C-98F0-096C1CD41769}"/>
              </a:ext>
            </a:extLst>
          </p:cNvPr>
          <p:cNvSpPr txBox="1"/>
          <p:nvPr/>
        </p:nvSpPr>
        <p:spPr>
          <a:xfrm>
            <a:off x="5077360" y="42264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30" name="Rectangle 229">
            <a:extLst>
              <a:ext uri="{FF2B5EF4-FFF2-40B4-BE49-F238E27FC236}">
                <a16:creationId xmlns:a16="http://schemas.microsoft.com/office/drawing/2014/main" id="{153C57EC-B588-B041-AF4C-5EE8216C4DBB}"/>
              </a:ext>
            </a:extLst>
          </p:cNvPr>
          <p:cNvSpPr/>
          <p:nvPr/>
        </p:nvSpPr>
        <p:spPr>
          <a:xfrm>
            <a:off x="4376376" y="462144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1" name="TextBox 230">
            <a:extLst>
              <a:ext uri="{FF2B5EF4-FFF2-40B4-BE49-F238E27FC236}">
                <a16:creationId xmlns:a16="http://schemas.microsoft.com/office/drawing/2014/main" id="{2D4F25EF-8CDD-7D4C-A904-8BC7AF4BC5C9}"/>
              </a:ext>
            </a:extLst>
          </p:cNvPr>
          <p:cNvSpPr txBox="1"/>
          <p:nvPr/>
        </p:nvSpPr>
        <p:spPr>
          <a:xfrm>
            <a:off x="4402817" y="46162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28" name="Rectangle 227">
            <a:extLst>
              <a:ext uri="{FF2B5EF4-FFF2-40B4-BE49-F238E27FC236}">
                <a16:creationId xmlns:a16="http://schemas.microsoft.com/office/drawing/2014/main" id="{33C4CDCB-DC03-FD4D-93AB-B1729136145A}"/>
              </a:ext>
            </a:extLst>
          </p:cNvPr>
          <p:cNvSpPr/>
          <p:nvPr/>
        </p:nvSpPr>
        <p:spPr>
          <a:xfrm>
            <a:off x="4601224" y="465236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9" name="TextBox 228">
            <a:extLst>
              <a:ext uri="{FF2B5EF4-FFF2-40B4-BE49-F238E27FC236}">
                <a16:creationId xmlns:a16="http://schemas.microsoft.com/office/drawing/2014/main" id="{13D72614-3B96-8249-BD1C-594849F1172C}"/>
              </a:ext>
            </a:extLst>
          </p:cNvPr>
          <p:cNvSpPr txBox="1"/>
          <p:nvPr/>
        </p:nvSpPr>
        <p:spPr>
          <a:xfrm>
            <a:off x="4627665" y="46471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26" name="Rectangle 225">
            <a:extLst>
              <a:ext uri="{FF2B5EF4-FFF2-40B4-BE49-F238E27FC236}">
                <a16:creationId xmlns:a16="http://schemas.microsoft.com/office/drawing/2014/main" id="{DF035BF2-F283-0B48-9C63-23FE95B390A5}"/>
              </a:ext>
            </a:extLst>
          </p:cNvPr>
          <p:cNvSpPr/>
          <p:nvPr/>
        </p:nvSpPr>
        <p:spPr>
          <a:xfrm>
            <a:off x="4826072" y="468328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7" name="TextBox 226">
            <a:extLst>
              <a:ext uri="{FF2B5EF4-FFF2-40B4-BE49-F238E27FC236}">
                <a16:creationId xmlns:a16="http://schemas.microsoft.com/office/drawing/2014/main" id="{5C057C98-3FA2-F445-B6DB-BFCD3EA66ECF}"/>
              </a:ext>
            </a:extLst>
          </p:cNvPr>
          <p:cNvSpPr txBox="1"/>
          <p:nvPr/>
        </p:nvSpPr>
        <p:spPr>
          <a:xfrm>
            <a:off x="4852513" y="467809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24" name="Rectangle 223">
            <a:extLst>
              <a:ext uri="{FF2B5EF4-FFF2-40B4-BE49-F238E27FC236}">
                <a16:creationId xmlns:a16="http://schemas.microsoft.com/office/drawing/2014/main" id="{262572D1-2B75-DE41-BF93-A0871203A9CA}"/>
              </a:ext>
            </a:extLst>
          </p:cNvPr>
          <p:cNvSpPr/>
          <p:nvPr/>
        </p:nvSpPr>
        <p:spPr>
          <a:xfrm>
            <a:off x="5050919" y="471420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5" name="TextBox 224">
            <a:extLst>
              <a:ext uri="{FF2B5EF4-FFF2-40B4-BE49-F238E27FC236}">
                <a16:creationId xmlns:a16="http://schemas.microsoft.com/office/drawing/2014/main" id="{66F7C044-30D5-9D45-9DC0-DFC1CB9EFA14}"/>
              </a:ext>
            </a:extLst>
          </p:cNvPr>
          <p:cNvSpPr txBox="1"/>
          <p:nvPr/>
        </p:nvSpPr>
        <p:spPr>
          <a:xfrm>
            <a:off x="5077360" y="470901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18" name="Rectangle 217">
            <a:extLst>
              <a:ext uri="{FF2B5EF4-FFF2-40B4-BE49-F238E27FC236}">
                <a16:creationId xmlns:a16="http://schemas.microsoft.com/office/drawing/2014/main" id="{092263F1-9A7C-A042-906B-88346138212C}"/>
              </a:ext>
            </a:extLst>
          </p:cNvPr>
          <p:cNvSpPr/>
          <p:nvPr/>
        </p:nvSpPr>
        <p:spPr>
          <a:xfrm>
            <a:off x="4376376" y="51039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9" name="TextBox 218">
            <a:extLst>
              <a:ext uri="{FF2B5EF4-FFF2-40B4-BE49-F238E27FC236}">
                <a16:creationId xmlns:a16="http://schemas.microsoft.com/office/drawing/2014/main" id="{E2747AB1-40C7-B243-81F9-E3EC05A3E668}"/>
              </a:ext>
            </a:extLst>
          </p:cNvPr>
          <p:cNvSpPr txBox="1"/>
          <p:nvPr/>
        </p:nvSpPr>
        <p:spPr>
          <a:xfrm>
            <a:off x="4402817" y="50987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16" name="Rectangle 215">
            <a:extLst>
              <a:ext uri="{FF2B5EF4-FFF2-40B4-BE49-F238E27FC236}">
                <a16:creationId xmlns:a16="http://schemas.microsoft.com/office/drawing/2014/main" id="{4062F290-98D6-BB4D-87E0-EFADEFBEF548}"/>
              </a:ext>
            </a:extLst>
          </p:cNvPr>
          <p:cNvSpPr/>
          <p:nvPr/>
        </p:nvSpPr>
        <p:spPr>
          <a:xfrm>
            <a:off x="4601224" y="51348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7" name="TextBox 216">
            <a:extLst>
              <a:ext uri="{FF2B5EF4-FFF2-40B4-BE49-F238E27FC236}">
                <a16:creationId xmlns:a16="http://schemas.microsoft.com/office/drawing/2014/main" id="{B3B6DE18-2FB8-934B-A6F7-F6181218602D}"/>
              </a:ext>
            </a:extLst>
          </p:cNvPr>
          <p:cNvSpPr txBox="1"/>
          <p:nvPr/>
        </p:nvSpPr>
        <p:spPr>
          <a:xfrm>
            <a:off x="4627665" y="51296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14" name="Rectangle 213">
            <a:extLst>
              <a:ext uri="{FF2B5EF4-FFF2-40B4-BE49-F238E27FC236}">
                <a16:creationId xmlns:a16="http://schemas.microsoft.com/office/drawing/2014/main" id="{657A7240-0891-3646-A0B8-D1899E061D1D}"/>
              </a:ext>
            </a:extLst>
          </p:cNvPr>
          <p:cNvSpPr/>
          <p:nvPr/>
        </p:nvSpPr>
        <p:spPr>
          <a:xfrm>
            <a:off x="4826072" y="51658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5" name="TextBox 214">
            <a:extLst>
              <a:ext uri="{FF2B5EF4-FFF2-40B4-BE49-F238E27FC236}">
                <a16:creationId xmlns:a16="http://schemas.microsoft.com/office/drawing/2014/main" id="{7E61D6E0-12C8-BB43-9FA4-06D78A31FBC2}"/>
              </a:ext>
            </a:extLst>
          </p:cNvPr>
          <p:cNvSpPr txBox="1"/>
          <p:nvPr/>
        </p:nvSpPr>
        <p:spPr>
          <a:xfrm>
            <a:off x="4852513" y="51606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12" name="Rectangle 211">
            <a:extLst>
              <a:ext uri="{FF2B5EF4-FFF2-40B4-BE49-F238E27FC236}">
                <a16:creationId xmlns:a16="http://schemas.microsoft.com/office/drawing/2014/main" id="{96C2AEEA-6F96-9144-B84D-8C57F44B61D8}"/>
              </a:ext>
            </a:extLst>
          </p:cNvPr>
          <p:cNvSpPr/>
          <p:nvPr/>
        </p:nvSpPr>
        <p:spPr>
          <a:xfrm>
            <a:off x="5050919" y="51967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3" name="TextBox 212">
            <a:extLst>
              <a:ext uri="{FF2B5EF4-FFF2-40B4-BE49-F238E27FC236}">
                <a16:creationId xmlns:a16="http://schemas.microsoft.com/office/drawing/2014/main" id="{DE009E34-45C7-2742-A41A-8ED160C16B35}"/>
              </a:ext>
            </a:extLst>
          </p:cNvPr>
          <p:cNvSpPr txBox="1"/>
          <p:nvPr/>
        </p:nvSpPr>
        <p:spPr>
          <a:xfrm>
            <a:off x="5077360" y="51915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94" name="Rectangle 193">
            <a:extLst>
              <a:ext uri="{FF2B5EF4-FFF2-40B4-BE49-F238E27FC236}">
                <a16:creationId xmlns:a16="http://schemas.microsoft.com/office/drawing/2014/main" id="{DC471EDD-DCCB-674C-A155-1F140C202963}"/>
              </a:ext>
            </a:extLst>
          </p:cNvPr>
          <p:cNvSpPr/>
          <p:nvPr/>
        </p:nvSpPr>
        <p:spPr>
          <a:xfrm>
            <a:off x="4376376" y="6069002"/>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5" name="TextBox 194">
            <a:extLst>
              <a:ext uri="{FF2B5EF4-FFF2-40B4-BE49-F238E27FC236}">
                <a16:creationId xmlns:a16="http://schemas.microsoft.com/office/drawing/2014/main" id="{497180DD-ABCE-3F4D-AF83-7B3BB8A10167}"/>
              </a:ext>
            </a:extLst>
          </p:cNvPr>
          <p:cNvSpPr txBox="1"/>
          <p:nvPr/>
        </p:nvSpPr>
        <p:spPr>
          <a:xfrm>
            <a:off x="4402817" y="6063808"/>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92" name="Rectangle 191">
            <a:extLst>
              <a:ext uri="{FF2B5EF4-FFF2-40B4-BE49-F238E27FC236}">
                <a16:creationId xmlns:a16="http://schemas.microsoft.com/office/drawing/2014/main" id="{397E4C4B-442F-554B-888B-E73E40E8A58D}"/>
              </a:ext>
            </a:extLst>
          </p:cNvPr>
          <p:cNvSpPr/>
          <p:nvPr/>
        </p:nvSpPr>
        <p:spPr>
          <a:xfrm>
            <a:off x="4601224" y="6099923"/>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3" name="TextBox 192">
            <a:extLst>
              <a:ext uri="{FF2B5EF4-FFF2-40B4-BE49-F238E27FC236}">
                <a16:creationId xmlns:a16="http://schemas.microsoft.com/office/drawing/2014/main" id="{D0DEF9C8-C5FA-CC41-A79E-3173C2D43BEF}"/>
              </a:ext>
            </a:extLst>
          </p:cNvPr>
          <p:cNvSpPr txBox="1"/>
          <p:nvPr/>
        </p:nvSpPr>
        <p:spPr>
          <a:xfrm>
            <a:off x="4627665" y="609472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90" name="Rectangle 189">
            <a:extLst>
              <a:ext uri="{FF2B5EF4-FFF2-40B4-BE49-F238E27FC236}">
                <a16:creationId xmlns:a16="http://schemas.microsoft.com/office/drawing/2014/main" id="{262421E8-9486-8A42-927D-A2A9F7CD6D3A}"/>
              </a:ext>
            </a:extLst>
          </p:cNvPr>
          <p:cNvSpPr/>
          <p:nvPr/>
        </p:nvSpPr>
        <p:spPr>
          <a:xfrm>
            <a:off x="4826072" y="6130844"/>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1" name="TextBox 190">
            <a:extLst>
              <a:ext uri="{FF2B5EF4-FFF2-40B4-BE49-F238E27FC236}">
                <a16:creationId xmlns:a16="http://schemas.microsoft.com/office/drawing/2014/main" id="{0ABBCDA2-C2BE-2F45-9F11-3B2DDF4E9B53}"/>
              </a:ext>
            </a:extLst>
          </p:cNvPr>
          <p:cNvSpPr txBox="1"/>
          <p:nvPr/>
        </p:nvSpPr>
        <p:spPr>
          <a:xfrm>
            <a:off x="4852513" y="61256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88" name="Rectangle 187">
            <a:extLst>
              <a:ext uri="{FF2B5EF4-FFF2-40B4-BE49-F238E27FC236}">
                <a16:creationId xmlns:a16="http://schemas.microsoft.com/office/drawing/2014/main" id="{16F5A6CC-2FE9-054B-8CAD-A55D44FAC0FB}"/>
              </a:ext>
            </a:extLst>
          </p:cNvPr>
          <p:cNvSpPr/>
          <p:nvPr/>
        </p:nvSpPr>
        <p:spPr>
          <a:xfrm>
            <a:off x="5050919" y="6161765"/>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9" name="TextBox 188">
            <a:extLst>
              <a:ext uri="{FF2B5EF4-FFF2-40B4-BE49-F238E27FC236}">
                <a16:creationId xmlns:a16="http://schemas.microsoft.com/office/drawing/2014/main" id="{CB5A818C-109A-CB4C-BC6B-C9CF5DCD0656}"/>
              </a:ext>
            </a:extLst>
          </p:cNvPr>
          <p:cNvSpPr txBox="1"/>
          <p:nvPr/>
        </p:nvSpPr>
        <p:spPr>
          <a:xfrm>
            <a:off x="5077360" y="61565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409" name="Rectangle 408">
            <a:extLst>
              <a:ext uri="{FF2B5EF4-FFF2-40B4-BE49-F238E27FC236}">
                <a16:creationId xmlns:a16="http://schemas.microsoft.com/office/drawing/2014/main" id="{9233FEA3-689A-324A-A990-8B8C25FFA7EB}"/>
              </a:ext>
            </a:extLst>
          </p:cNvPr>
          <p:cNvSpPr/>
          <p:nvPr/>
        </p:nvSpPr>
        <p:spPr>
          <a:xfrm>
            <a:off x="5805275" y="26913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10" name="TextBox 409">
            <a:extLst>
              <a:ext uri="{FF2B5EF4-FFF2-40B4-BE49-F238E27FC236}">
                <a16:creationId xmlns:a16="http://schemas.microsoft.com/office/drawing/2014/main" id="{003F9CCC-134B-804F-80C2-A9BA0489C3F7}"/>
              </a:ext>
            </a:extLst>
          </p:cNvPr>
          <p:cNvSpPr txBox="1"/>
          <p:nvPr/>
        </p:nvSpPr>
        <p:spPr>
          <a:xfrm>
            <a:off x="5831716" y="26861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407" name="Rectangle 406">
            <a:extLst>
              <a:ext uri="{FF2B5EF4-FFF2-40B4-BE49-F238E27FC236}">
                <a16:creationId xmlns:a16="http://schemas.microsoft.com/office/drawing/2014/main" id="{D816B54D-0255-A646-9C43-212DEC720946}"/>
              </a:ext>
            </a:extLst>
          </p:cNvPr>
          <p:cNvSpPr/>
          <p:nvPr/>
        </p:nvSpPr>
        <p:spPr>
          <a:xfrm>
            <a:off x="6030123" y="27222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08" name="TextBox 407">
            <a:extLst>
              <a:ext uri="{FF2B5EF4-FFF2-40B4-BE49-F238E27FC236}">
                <a16:creationId xmlns:a16="http://schemas.microsoft.com/office/drawing/2014/main" id="{D8586BEB-4046-1D4F-A12B-F5D0D3181975}"/>
              </a:ext>
            </a:extLst>
          </p:cNvPr>
          <p:cNvSpPr txBox="1"/>
          <p:nvPr/>
        </p:nvSpPr>
        <p:spPr>
          <a:xfrm>
            <a:off x="6056564" y="27170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405" name="Rectangle 404">
            <a:extLst>
              <a:ext uri="{FF2B5EF4-FFF2-40B4-BE49-F238E27FC236}">
                <a16:creationId xmlns:a16="http://schemas.microsoft.com/office/drawing/2014/main" id="{45CF0C1C-9387-2044-A1EE-9DECF360FE9A}"/>
              </a:ext>
            </a:extLst>
          </p:cNvPr>
          <p:cNvSpPr/>
          <p:nvPr/>
        </p:nvSpPr>
        <p:spPr>
          <a:xfrm>
            <a:off x="6254971" y="27532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06" name="TextBox 405">
            <a:extLst>
              <a:ext uri="{FF2B5EF4-FFF2-40B4-BE49-F238E27FC236}">
                <a16:creationId xmlns:a16="http://schemas.microsoft.com/office/drawing/2014/main" id="{F693EB2D-7709-C946-AD5F-722FF5A6F624}"/>
              </a:ext>
            </a:extLst>
          </p:cNvPr>
          <p:cNvSpPr txBox="1"/>
          <p:nvPr/>
        </p:nvSpPr>
        <p:spPr>
          <a:xfrm>
            <a:off x="6281412" y="27480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403" name="Rectangle 402">
            <a:extLst>
              <a:ext uri="{FF2B5EF4-FFF2-40B4-BE49-F238E27FC236}">
                <a16:creationId xmlns:a16="http://schemas.microsoft.com/office/drawing/2014/main" id="{F69E262C-50D7-B44C-AB49-BF356A9CC44A}"/>
              </a:ext>
            </a:extLst>
          </p:cNvPr>
          <p:cNvSpPr/>
          <p:nvPr/>
        </p:nvSpPr>
        <p:spPr>
          <a:xfrm>
            <a:off x="6479818" y="27841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04" name="TextBox 403">
            <a:extLst>
              <a:ext uri="{FF2B5EF4-FFF2-40B4-BE49-F238E27FC236}">
                <a16:creationId xmlns:a16="http://schemas.microsoft.com/office/drawing/2014/main" id="{155BE28D-8566-CD4E-BE80-420F978E814D}"/>
              </a:ext>
            </a:extLst>
          </p:cNvPr>
          <p:cNvSpPr txBox="1"/>
          <p:nvPr/>
        </p:nvSpPr>
        <p:spPr>
          <a:xfrm>
            <a:off x="6506259" y="27789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97" name="Rectangle 396">
            <a:extLst>
              <a:ext uri="{FF2B5EF4-FFF2-40B4-BE49-F238E27FC236}">
                <a16:creationId xmlns:a16="http://schemas.microsoft.com/office/drawing/2014/main" id="{8FF4CAAA-5B6A-4840-9EDA-E912F4E7C1BC}"/>
              </a:ext>
            </a:extLst>
          </p:cNvPr>
          <p:cNvSpPr/>
          <p:nvPr/>
        </p:nvSpPr>
        <p:spPr>
          <a:xfrm>
            <a:off x="5805275" y="317388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98" name="TextBox 397">
            <a:extLst>
              <a:ext uri="{FF2B5EF4-FFF2-40B4-BE49-F238E27FC236}">
                <a16:creationId xmlns:a16="http://schemas.microsoft.com/office/drawing/2014/main" id="{DBFF8A38-491C-F24F-82EB-97CBB4F72B57}"/>
              </a:ext>
            </a:extLst>
          </p:cNvPr>
          <p:cNvSpPr txBox="1"/>
          <p:nvPr/>
        </p:nvSpPr>
        <p:spPr>
          <a:xfrm>
            <a:off x="5831716" y="316869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95" name="Rectangle 394">
            <a:extLst>
              <a:ext uri="{FF2B5EF4-FFF2-40B4-BE49-F238E27FC236}">
                <a16:creationId xmlns:a16="http://schemas.microsoft.com/office/drawing/2014/main" id="{F268E539-E1A1-8B44-974B-FA921F5B19F3}"/>
              </a:ext>
            </a:extLst>
          </p:cNvPr>
          <p:cNvSpPr/>
          <p:nvPr/>
        </p:nvSpPr>
        <p:spPr>
          <a:xfrm>
            <a:off x="6030123" y="320480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96" name="TextBox 395">
            <a:extLst>
              <a:ext uri="{FF2B5EF4-FFF2-40B4-BE49-F238E27FC236}">
                <a16:creationId xmlns:a16="http://schemas.microsoft.com/office/drawing/2014/main" id="{3C86BB23-6FBE-4342-9DF7-24F5215A42CE}"/>
              </a:ext>
            </a:extLst>
          </p:cNvPr>
          <p:cNvSpPr txBox="1"/>
          <p:nvPr/>
        </p:nvSpPr>
        <p:spPr>
          <a:xfrm>
            <a:off x="6056564" y="319961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393" name="Rectangle 392">
            <a:extLst>
              <a:ext uri="{FF2B5EF4-FFF2-40B4-BE49-F238E27FC236}">
                <a16:creationId xmlns:a16="http://schemas.microsoft.com/office/drawing/2014/main" id="{923D4BA2-6C2A-9046-979F-DB8EA2341B48}"/>
              </a:ext>
            </a:extLst>
          </p:cNvPr>
          <p:cNvSpPr/>
          <p:nvPr/>
        </p:nvSpPr>
        <p:spPr>
          <a:xfrm>
            <a:off x="6254971" y="323572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94" name="TextBox 393">
            <a:extLst>
              <a:ext uri="{FF2B5EF4-FFF2-40B4-BE49-F238E27FC236}">
                <a16:creationId xmlns:a16="http://schemas.microsoft.com/office/drawing/2014/main" id="{4BB392CE-9C3A-9A4C-8537-BA0A2802B673}"/>
              </a:ext>
            </a:extLst>
          </p:cNvPr>
          <p:cNvSpPr txBox="1"/>
          <p:nvPr/>
        </p:nvSpPr>
        <p:spPr>
          <a:xfrm>
            <a:off x="6281412" y="323053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91" name="Rectangle 390">
            <a:extLst>
              <a:ext uri="{FF2B5EF4-FFF2-40B4-BE49-F238E27FC236}">
                <a16:creationId xmlns:a16="http://schemas.microsoft.com/office/drawing/2014/main" id="{9FA31593-FFD5-8A43-87C1-A0F85EDF0805}"/>
              </a:ext>
            </a:extLst>
          </p:cNvPr>
          <p:cNvSpPr/>
          <p:nvPr/>
        </p:nvSpPr>
        <p:spPr>
          <a:xfrm>
            <a:off x="6479818" y="326664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92" name="TextBox 391">
            <a:extLst>
              <a:ext uri="{FF2B5EF4-FFF2-40B4-BE49-F238E27FC236}">
                <a16:creationId xmlns:a16="http://schemas.microsoft.com/office/drawing/2014/main" id="{A3E2CE10-7127-9E45-8862-0F8D026E0A21}"/>
              </a:ext>
            </a:extLst>
          </p:cNvPr>
          <p:cNvSpPr txBox="1"/>
          <p:nvPr/>
        </p:nvSpPr>
        <p:spPr>
          <a:xfrm>
            <a:off x="6506259" y="326145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73" name="Rectangle 372">
            <a:extLst>
              <a:ext uri="{FF2B5EF4-FFF2-40B4-BE49-F238E27FC236}">
                <a16:creationId xmlns:a16="http://schemas.microsoft.com/office/drawing/2014/main" id="{AEFAFAE0-A1BC-1C40-B1FF-CDD624C6F44B}"/>
              </a:ext>
            </a:extLst>
          </p:cNvPr>
          <p:cNvSpPr/>
          <p:nvPr/>
        </p:nvSpPr>
        <p:spPr>
          <a:xfrm>
            <a:off x="5805275" y="413892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74" name="TextBox 373">
            <a:extLst>
              <a:ext uri="{FF2B5EF4-FFF2-40B4-BE49-F238E27FC236}">
                <a16:creationId xmlns:a16="http://schemas.microsoft.com/office/drawing/2014/main" id="{8DDB43B1-7CF3-B948-8CD1-3E078E13F7EB}"/>
              </a:ext>
            </a:extLst>
          </p:cNvPr>
          <p:cNvSpPr txBox="1"/>
          <p:nvPr/>
        </p:nvSpPr>
        <p:spPr>
          <a:xfrm>
            <a:off x="5831716" y="413373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71" name="Rectangle 370">
            <a:extLst>
              <a:ext uri="{FF2B5EF4-FFF2-40B4-BE49-F238E27FC236}">
                <a16:creationId xmlns:a16="http://schemas.microsoft.com/office/drawing/2014/main" id="{1434B421-BE21-4647-9EF9-F0A8F8188CD6}"/>
              </a:ext>
            </a:extLst>
          </p:cNvPr>
          <p:cNvSpPr/>
          <p:nvPr/>
        </p:nvSpPr>
        <p:spPr>
          <a:xfrm>
            <a:off x="6030123" y="416984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72" name="TextBox 371">
            <a:extLst>
              <a:ext uri="{FF2B5EF4-FFF2-40B4-BE49-F238E27FC236}">
                <a16:creationId xmlns:a16="http://schemas.microsoft.com/office/drawing/2014/main" id="{C6473808-2EF3-6142-803E-9601CFCB1B0A}"/>
              </a:ext>
            </a:extLst>
          </p:cNvPr>
          <p:cNvSpPr txBox="1"/>
          <p:nvPr/>
        </p:nvSpPr>
        <p:spPr>
          <a:xfrm>
            <a:off x="6056564" y="416465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369" name="Rectangle 368">
            <a:extLst>
              <a:ext uri="{FF2B5EF4-FFF2-40B4-BE49-F238E27FC236}">
                <a16:creationId xmlns:a16="http://schemas.microsoft.com/office/drawing/2014/main" id="{52439B44-88A6-7A48-8B78-E28FC1E53E62}"/>
              </a:ext>
            </a:extLst>
          </p:cNvPr>
          <p:cNvSpPr/>
          <p:nvPr/>
        </p:nvSpPr>
        <p:spPr>
          <a:xfrm>
            <a:off x="6254971" y="420076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70" name="TextBox 369">
            <a:extLst>
              <a:ext uri="{FF2B5EF4-FFF2-40B4-BE49-F238E27FC236}">
                <a16:creationId xmlns:a16="http://schemas.microsoft.com/office/drawing/2014/main" id="{60A3D7E8-2E52-AD4D-B477-34B8B3CE55D1}"/>
              </a:ext>
            </a:extLst>
          </p:cNvPr>
          <p:cNvSpPr txBox="1"/>
          <p:nvPr/>
        </p:nvSpPr>
        <p:spPr>
          <a:xfrm>
            <a:off x="6281412" y="419557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67" name="Rectangle 366">
            <a:extLst>
              <a:ext uri="{FF2B5EF4-FFF2-40B4-BE49-F238E27FC236}">
                <a16:creationId xmlns:a16="http://schemas.microsoft.com/office/drawing/2014/main" id="{4AA202DD-DC93-8D4D-BDA1-66DC78174927}"/>
              </a:ext>
            </a:extLst>
          </p:cNvPr>
          <p:cNvSpPr/>
          <p:nvPr/>
        </p:nvSpPr>
        <p:spPr>
          <a:xfrm>
            <a:off x="6479818" y="423168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8" name="TextBox 367">
            <a:extLst>
              <a:ext uri="{FF2B5EF4-FFF2-40B4-BE49-F238E27FC236}">
                <a16:creationId xmlns:a16="http://schemas.microsoft.com/office/drawing/2014/main" id="{53EA22CA-02C8-6046-BE71-A1142FEBE9AF}"/>
              </a:ext>
            </a:extLst>
          </p:cNvPr>
          <p:cNvSpPr txBox="1"/>
          <p:nvPr/>
        </p:nvSpPr>
        <p:spPr>
          <a:xfrm>
            <a:off x="6506259" y="42264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61" name="Rectangle 360">
            <a:extLst>
              <a:ext uri="{FF2B5EF4-FFF2-40B4-BE49-F238E27FC236}">
                <a16:creationId xmlns:a16="http://schemas.microsoft.com/office/drawing/2014/main" id="{82C113B1-6042-5F41-BD5E-2832D5C8AA41}"/>
              </a:ext>
            </a:extLst>
          </p:cNvPr>
          <p:cNvSpPr/>
          <p:nvPr/>
        </p:nvSpPr>
        <p:spPr>
          <a:xfrm>
            <a:off x="5805275" y="462144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2" name="TextBox 361">
            <a:extLst>
              <a:ext uri="{FF2B5EF4-FFF2-40B4-BE49-F238E27FC236}">
                <a16:creationId xmlns:a16="http://schemas.microsoft.com/office/drawing/2014/main" id="{E4D1B411-8C1D-D04B-B05C-904228899F82}"/>
              </a:ext>
            </a:extLst>
          </p:cNvPr>
          <p:cNvSpPr txBox="1"/>
          <p:nvPr/>
        </p:nvSpPr>
        <p:spPr>
          <a:xfrm>
            <a:off x="5831716" y="46162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59" name="Rectangle 358">
            <a:extLst>
              <a:ext uri="{FF2B5EF4-FFF2-40B4-BE49-F238E27FC236}">
                <a16:creationId xmlns:a16="http://schemas.microsoft.com/office/drawing/2014/main" id="{DA9E55CD-C4E2-0445-BDBE-2A2A6F878CA6}"/>
              </a:ext>
            </a:extLst>
          </p:cNvPr>
          <p:cNvSpPr/>
          <p:nvPr/>
        </p:nvSpPr>
        <p:spPr>
          <a:xfrm>
            <a:off x="6030123" y="465236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0" name="TextBox 359">
            <a:extLst>
              <a:ext uri="{FF2B5EF4-FFF2-40B4-BE49-F238E27FC236}">
                <a16:creationId xmlns:a16="http://schemas.microsoft.com/office/drawing/2014/main" id="{D5E0DF1E-17A2-8447-B51B-E017AA4E5942}"/>
              </a:ext>
            </a:extLst>
          </p:cNvPr>
          <p:cNvSpPr txBox="1"/>
          <p:nvPr/>
        </p:nvSpPr>
        <p:spPr>
          <a:xfrm>
            <a:off x="6056564" y="46471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357" name="Rectangle 356">
            <a:extLst>
              <a:ext uri="{FF2B5EF4-FFF2-40B4-BE49-F238E27FC236}">
                <a16:creationId xmlns:a16="http://schemas.microsoft.com/office/drawing/2014/main" id="{703B2889-386E-DF4F-BC4B-737E38F098DD}"/>
              </a:ext>
            </a:extLst>
          </p:cNvPr>
          <p:cNvSpPr/>
          <p:nvPr/>
        </p:nvSpPr>
        <p:spPr>
          <a:xfrm>
            <a:off x="6254971" y="468328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8" name="TextBox 357">
            <a:extLst>
              <a:ext uri="{FF2B5EF4-FFF2-40B4-BE49-F238E27FC236}">
                <a16:creationId xmlns:a16="http://schemas.microsoft.com/office/drawing/2014/main" id="{A973179A-DD03-A240-B112-6CE29804D938}"/>
              </a:ext>
            </a:extLst>
          </p:cNvPr>
          <p:cNvSpPr txBox="1"/>
          <p:nvPr/>
        </p:nvSpPr>
        <p:spPr>
          <a:xfrm>
            <a:off x="6281412" y="467809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55" name="Rectangle 354">
            <a:extLst>
              <a:ext uri="{FF2B5EF4-FFF2-40B4-BE49-F238E27FC236}">
                <a16:creationId xmlns:a16="http://schemas.microsoft.com/office/drawing/2014/main" id="{985D1360-93DA-094E-BEE2-080431918E2F}"/>
              </a:ext>
            </a:extLst>
          </p:cNvPr>
          <p:cNvSpPr/>
          <p:nvPr/>
        </p:nvSpPr>
        <p:spPr>
          <a:xfrm>
            <a:off x="6479818" y="471420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6" name="TextBox 355">
            <a:extLst>
              <a:ext uri="{FF2B5EF4-FFF2-40B4-BE49-F238E27FC236}">
                <a16:creationId xmlns:a16="http://schemas.microsoft.com/office/drawing/2014/main" id="{3E887293-EED7-7A46-8B7B-B78CB4073945}"/>
              </a:ext>
            </a:extLst>
          </p:cNvPr>
          <p:cNvSpPr txBox="1"/>
          <p:nvPr/>
        </p:nvSpPr>
        <p:spPr>
          <a:xfrm>
            <a:off x="6506259" y="470901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49" name="Rectangle 348">
            <a:extLst>
              <a:ext uri="{FF2B5EF4-FFF2-40B4-BE49-F238E27FC236}">
                <a16:creationId xmlns:a16="http://schemas.microsoft.com/office/drawing/2014/main" id="{2B61BF76-0A3B-A24A-BACE-9840E1D64704}"/>
              </a:ext>
            </a:extLst>
          </p:cNvPr>
          <p:cNvSpPr/>
          <p:nvPr/>
        </p:nvSpPr>
        <p:spPr>
          <a:xfrm>
            <a:off x="5805275" y="51039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0" name="TextBox 349">
            <a:extLst>
              <a:ext uri="{FF2B5EF4-FFF2-40B4-BE49-F238E27FC236}">
                <a16:creationId xmlns:a16="http://schemas.microsoft.com/office/drawing/2014/main" id="{35869E2F-5EF5-B841-A881-6F3D096C435E}"/>
              </a:ext>
            </a:extLst>
          </p:cNvPr>
          <p:cNvSpPr txBox="1"/>
          <p:nvPr/>
        </p:nvSpPr>
        <p:spPr>
          <a:xfrm>
            <a:off x="5831716" y="50987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47" name="Rectangle 346">
            <a:extLst>
              <a:ext uri="{FF2B5EF4-FFF2-40B4-BE49-F238E27FC236}">
                <a16:creationId xmlns:a16="http://schemas.microsoft.com/office/drawing/2014/main" id="{05401546-64E4-8447-9743-376528E700F3}"/>
              </a:ext>
            </a:extLst>
          </p:cNvPr>
          <p:cNvSpPr/>
          <p:nvPr/>
        </p:nvSpPr>
        <p:spPr>
          <a:xfrm>
            <a:off x="6030123" y="51348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8" name="TextBox 347">
            <a:extLst>
              <a:ext uri="{FF2B5EF4-FFF2-40B4-BE49-F238E27FC236}">
                <a16:creationId xmlns:a16="http://schemas.microsoft.com/office/drawing/2014/main" id="{8AD4FB57-BBC0-0741-9E81-82956B69E1B1}"/>
              </a:ext>
            </a:extLst>
          </p:cNvPr>
          <p:cNvSpPr txBox="1"/>
          <p:nvPr/>
        </p:nvSpPr>
        <p:spPr>
          <a:xfrm>
            <a:off x="6056564" y="51296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345" name="Rectangle 344">
            <a:extLst>
              <a:ext uri="{FF2B5EF4-FFF2-40B4-BE49-F238E27FC236}">
                <a16:creationId xmlns:a16="http://schemas.microsoft.com/office/drawing/2014/main" id="{3C02E69A-9471-DE46-A4C1-1C800D80A264}"/>
              </a:ext>
            </a:extLst>
          </p:cNvPr>
          <p:cNvSpPr/>
          <p:nvPr/>
        </p:nvSpPr>
        <p:spPr>
          <a:xfrm>
            <a:off x="6254971" y="51658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6" name="TextBox 345">
            <a:extLst>
              <a:ext uri="{FF2B5EF4-FFF2-40B4-BE49-F238E27FC236}">
                <a16:creationId xmlns:a16="http://schemas.microsoft.com/office/drawing/2014/main" id="{9F03DFB5-2244-0940-A9F1-01FD8AB5D9AC}"/>
              </a:ext>
            </a:extLst>
          </p:cNvPr>
          <p:cNvSpPr txBox="1"/>
          <p:nvPr/>
        </p:nvSpPr>
        <p:spPr>
          <a:xfrm>
            <a:off x="6281412" y="51606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43" name="Rectangle 342">
            <a:extLst>
              <a:ext uri="{FF2B5EF4-FFF2-40B4-BE49-F238E27FC236}">
                <a16:creationId xmlns:a16="http://schemas.microsoft.com/office/drawing/2014/main" id="{809C286D-C11E-B64D-8BB7-53645E383D05}"/>
              </a:ext>
            </a:extLst>
          </p:cNvPr>
          <p:cNvSpPr/>
          <p:nvPr/>
        </p:nvSpPr>
        <p:spPr>
          <a:xfrm>
            <a:off x="6479818" y="51967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4" name="TextBox 343">
            <a:extLst>
              <a:ext uri="{FF2B5EF4-FFF2-40B4-BE49-F238E27FC236}">
                <a16:creationId xmlns:a16="http://schemas.microsoft.com/office/drawing/2014/main" id="{4269B112-0874-004F-8941-A0922D7D1E2B}"/>
              </a:ext>
            </a:extLst>
          </p:cNvPr>
          <p:cNvSpPr txBox="1"/>
          <p:nvPr/>
        </p:nvSpPr>
        <p:spPr>
          <a:xfrm>
            <a:off x="6506259" y="51915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25" name="Rectangle 324">
            <a:extLst>
              <a:ext uri="{FF2B5EF4-FFF2-40B4-BE49-F238E27FC236}">
                <a16:creationId xmlns:a16="http://schemas.microsoft.com/office/drawing/2014/main" id="{74587F7F-0285-164D-B0BE-617332CBE25F}"/>
              </a:ext>
            </a:extLst>
          </p:cNvPr>
          <p:cNvSpPr/>
          <p:nvPr/>
        </p:nvSpPr>
        <p:spPr>
          <a:xfrm>
            <a:off x="5805275" y="6069002"/>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6" name="TextBox 325">
            <a:extLst>
              <a:ext uri="{FF2B5EF4-FFF2-40B4-BE49-F238E27FC236}">
                <a16:creationId xmlns:a16="http://schemas.microsoft.com/office/drawing/2014/main" id="{5F64E9B1-CF0A-1E44-A30D-8375E3062801}"/>
              </a:ext>
            </a:extLst>
          </p:cNvPr>
          <p:cNvSpPr txBox="1"/>
          <p:nvPr/>
        </p:nvSpPr>
        <p:spPr>
          <a:xfrm>
            <a:off x="5831716" y="6063808"/>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23" name="Rectangle 322">
            <a:extLst>
              <a:ext uri="{FF2B5EF4-FFF2-40B4-BE49-F238E27FC236}">
                <a16:creationId xmlns:a16="http://schemas.microsoft.com/office/drawing/2014/main" id="{02ED8AA3-274E-5348-A231-1E8E70C44EF4}"/>
              </a:ext>
            </a:extLst>
          </p:cNvPr>
          <p:cNvSpPr/>
          <p:nvPr/>
        </p:nvSpPr>
        <p:spPr>
          <a:xfrm>
            <a:off x="6030123" y="6099923"/>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4" name="TextBox 323">
            <a:extLst>
              <a:ext uri="{FF2B5EF4-FFF2-40B4-BE49-F238E27FC236}">
                <a16:creationId xmlns:a16="http://schemas.microsoft.com/office/drawing/2014/main" id="{E4266C60-A5E6-534A-9F54-4E2A491B177A}"/>
              </a:ext>
            </a:extLst>
          </p:cNvPr>
          <p:cNvSpPr txBox="1"/>
          <p:nvPr/>
        </p:nvSpPr>
        <p:spPr>
          <a:xfrm>
            <a:off x="6056564" y="609472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321" name="Rectangle 320">
            <a:extLst>
              <a:ext uri="{FF2B5EF4-FFF2-40B4-BE49-F238E27FC236}">
                <a16:creationId xmlns:a16="http://schemas.microsoft.com/office/drawing/2014/main" id="{20B67C9D-CBF1-CB4F-81C0-F97942ADFC5D}"/>
              </a:ext>
            </a:extLst>
          </p:cNvPr>
          <p:cNvSpPr/>
          <p:nvPr/>
        </p:nvSpPr>
        <p:spPr>
          <a:xfrm>
            <a:off x="6254971" y="6130844"/>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2" name="TextBox 321">
            <a:extLst>
              <a:ext uri="{FF2B5EF4-FFF2-40B4-BE49-F238E27FC236}">
                <a16:creationId xmlns:a16="http://schemas.microsoft.com/office/drawing/2014/main" id="{6E09EC8B-4FA8-D54F-8EEE-7ECF04631B8B}"/>
              </a:ext>
            </a:extLst>
          </p:cNvPr>
          <p:cNvSpPr txBox="1"/>
          <p:nvPr/>
        </p:nvSpPr>
        <p:spPr>
          <a:xfrm>
            <a:off x="6281412" y="61256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19" name="Rectangle 318">
            <a:extLst>
              <a:ext uri="{FF2B5EF4-FFF2-40B4-BE49-F238E27FC236}">
                <a16:creationId xmlns:a16="http://schemas.microsoft.com/office/drawing/2014/main" id="{CA0B921A-AA58-E146-AD50-91BC2DB3705E}"/>
              </a:ext>
            </a:extLst>
          </p:cNvPr>
          <p:cNvSpPr/>
          <p:nvPr/>
        </p:nvSpPr>
        <p:spPr>
          <a:xfrm>
            <a:off x="6479818" y="6161765"/>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0" name="TextBox 319">
            <a:extLst>
              <a:ext uri="{FF2B5EF4-FFF2-40B4-BE49-F238E27FC236}">
                <a16:creationId xmlns:a16="http://schemas.microsoft.com/office/drawing/2014/main" id="{64A80709-BD07-3D42-A6CF-DF38CD72B422}"/>
              </a:ext>
            </a:extLst>
          </p:cNvPr>
          <p:cNvSpPr txBox="1"/>
          <p:nvPr/>
        </p:nvSpPr>
        <p:spPr>
          <a:xfrm>
            <a:off x="6506259" y="61565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540" name="Rectangle 539">
            <a:extLst>
              <a:ext uri="{FF2B5EF4-FFF2-40B4-BE49-F238E27FC236}">
                <a16:creationId xmlns:a16="http://schemas.microsoft.com/office/drawing/2014/main" id="{3AE27764-D0B0-7142-92A4-7EC933EB2894}"/>
              </a:ext>
            </a:extLst>
          </p:cNvPr>
          <p:cNvSpPr/>
          <p:nvPr/>
        </p:nvSpPr>
        <p:spPr>
          <a:xfrm>
            <a:off x="7234174" y="26913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41" name="TextBox 540">
            <a:extLst>
              <a:ext uri="{FF2B5EF4-FFF2-40B4-BE49-F238E27FC236}">
                <a16:creationId xmlns:a16="http://schemas.microsoft.com/office/drawing/2014/main" id="{5A403C7B-213B-9943-B521-6D1ECBB49337}"/>
              </a:ext>
            </a:extLst>
          </p:cNvPr>
          <p:cNvSpPr txBox="1"/>
          <p:nvPr/>
        </p:nvSpPr>
        <p:spPr>
          <a:xfrm>
            <a:off x="7260615" y="26861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538" name="Rectangle 537">
            <a:extLst>
              <a:ext uri="{FF2B5EF4-FFF2-40B4-BE49-F238E27FC236}">
                <a16:creationId xmlns:a16="http://schemas.microsoft.com/office/drawing/2014/main" id="{14E44ACE-170B-FB4D-8F9E-81CC9D7C8626}"/>
              </a:ext>
            </a:extLst>
          </p:cNvPr>
          <p:cNvSpPr/>
          <p:nvPr/>
        </p:nvSpPr>
        <p:spPr>
          <a:xfrm>
            <a:off x="7459022" y="27222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39" name="TextBox 538">
            <a:extLst>
              <a:ext uri="{FF2B5EF4-FFF2-40B4-BE49-F238E27FC236}">
                <a16:creationId xmlns:a16="http://schemas.microsoft.com/office/drawing/2014/main" id="{17DF7311-9B55-694C-9993-EB3BB33D83DF}"/>
              </a:ext>
            </a:extLst>
          </p:cNvPr>
          <p:cNvSpPr txBox="1"/>
          <p:nvPr/>
        </p:nvSpPr>
        <p:spPr>
          <a:xfrm>
            <a:off x="7485463" y="27170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536" name="Rectangle 535">
            <a:extLst>
              <a:ext uri="{FF2B5EF4-FFF2-40B4-BE49-F238E27FC236}">
                <a16:creationId xmlns:a16="http://schemas.microsoft.com/office/drawing/2014/main" id="{CF35F882-4B71-704A-91FD-1249B0D9FFC7}"/>
              </a:ext>
            </a:extLst>
          </p:cNvPr>
          <p:cNvSpPr/>
          <p:nvPr/>
        </p:nvSpPr>
        <p:spPr>
          <a:xfrm>
            <a:off x="7683870" y="27532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37" name="TextBox 536">
            <a:extLst>
              <a:ext uri="{FF2B5EF4-FFF2-40B4-BE49-F238E27FC236}">
                <a16:creationId xmlns:a16="http://schemas.microsoft.com/office/drawing/2014/main" id="{2572EE98-28A4-9248-BAB5-1C724D5A6BC6}"/>
              </a:ext>
            </a:extLst>
          </p:cNvPr>
          <p:cNvSpPr txBox="1"/>
          <p:nvPr/>
        </p:nvSpPr>
        <p:spPr>
          <a:xfrm>
            <a:off x="7710311" y="27480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534" name="Rectangle 533">
            <a:extLst>
              <a:ext uri="{FF2B5EF4-FFF2-40B4-BE49-F238E27FC236}">
                <a16:creationId xmlns:a16="http://schemas.microsoft.com/office/drawing/2014/main" id="{2CE4D434-3B52-4442-B9B1-8DF34A9062A5}"/>
              </a:ext>
            </a:extLst>
          </p:cNvPr>
          <p:cNvSpPr/>
          <p:nvPr/>
        </p:nvSpPr>
        <p:spPr>
          <a:xfrm>
            <a:off x="7908718" y="27841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35" name="TextBox 534">
            <a:extLst>
              <a:ext uri="{FF2B5EF4-FFF2-40B4-BE49-F238E27FC236}">
                <a16:creationId xmlns:a16="http://schemas.microsoft.com/office/drawing/2014/main" id="{2C5FAFC9-6939-7540-974B-21DEF79A1CF4}"/>
              </a:ext>
            </a:extLst>
          </p:cNvPr>
          <p:cNvSpPr txBox="1"/>
          <p:nvPr/>
        </p:nvSpPr>
        <p:spPr>
          <a:xfrm>
            <a:off x="7935159" y="27789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528" name="Rectangle 527">
            <a:extLst>
              <a:ext uri="{FF2B5EF4-FFF2-40B4-BE49-F238E27FC236}">
                <a16:creationId xmlns:a16="http://schemas.microsoft.com/office/drawing/2014/main" id="{3836777B-3B60-FB44-AEFC-116A58CB2790}"/>
              </a:ext>
            </a:extLst>
          </p:cNvPr>
          <p:cNvSpPr/>
          <p:nvPr/>
        </p:nvSpPr>
        <p:spPr>
          <a:xfrm>
            <a:off x="7234174" y="317388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9" name="TextBox 528">
            <a:extLst>
              <a:ext uri="{FF2B5EF4-FFF2-40B4-BE49-F238E27FC236}">
                <a16:creationId xmlns:a16="http://schemas.microsoft.com/office/drawing/2014/main" id="{2213BA80-F2B9-9547-A5C7-45E52F014136}"/>
              </a:ext>
            </a:extLst>
          </p:cNvPr>
          <p:cNvSpPr txBox="1"/>
          <p:nvPr/>
        </p:nvSpPr>
        <p:spPr>
          <a:xfrm>
            <a:off x="7260615" y="316869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526" name="Rectangle 525">
            <a:extLst>
              <a:ext uri="{FF2B5EF4-FFF2-40B4-BE49-F238E27FC236}">
                <a16:creationId xmlns:a16="http://schemas.microsoft.com/office/drawing/2014/main" id="{B034BEE4-DE47-C244-BE77-D157CA1981C9}"/>
              </a:ext>
            </a:extLst>
          </p:cNvPr>
          <p:cNvSpPr/>
          <p:nvPr/>
        </p:nvSpPr>
        <p:spPr>
          <a:xfrm>
            <a:off x="7459022" y="320480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7" name="TextBox 526">
            <a:extLst>
              <a:ext uri="{FF2B5EF4-FFF2-40B4-BE49-F238E27FC236}">
                <a16:creationId xmlns:a16="http://schemas.microsoft.com/office/drawing/2014/main" id="{F17A9F55-AD77-C74E-8F30-BE63AEAD5577}"/>
              </a:ext>
            </a:extLst>
          </p:cNvPr>
          <p:cNvSpPr txBox="1"/>
          <p:nvPr/>
        </p:nvSpPr>
        <p:spPr>
          <a:xfrm>
            <a:off x="7485463" y="319961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524" name="Rectangle 523">
            <a:extLst>
              <a:ext uri="{FF2B5EF4-FFF2-40B4-BE49-F238E27FC236}">
                <a16:creationId xmlns:a16="http://schemas.microsoft.com/office/drawing/2014/main" id="{657CAD47-CD40-954A-BC54-9B0C8D047F38}"/>
              </a:ext>
            </a:extLst>
          </p:cNvPr>
          <p:cNvSpPr/>
          <p:nvPr/>
        </p:nvSpPr>
        <p:spPr>
          <a:xfrm>
            <a:off x="7683870" y="323572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5" name="TextBox 524">
            <a:extLst>
              <a:ext uri="{FF2B5EF4-FFF2-40B4-BE49-F238E27FC236}">
                <a16:creationId xmlns:a16="http://schemas.microsoft.com/office/drawing/2014/main" id="{C9C6A391-74D5-F248-9D0B-59B40507310B}"/>
              </a:ext>
            </a:extLst>
          </p:cNvPr>
          <p:cNvSpPr txBox="1"/>
          <p:nvPr/>
        </p:nvSpPr>
        <p:spPr>
          <a:xfrm>
            <a:off x="7710311" y="323053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522" name="Rectangle 521">
            <a:extLst>
              <a:ext uri="{FF2B5EF4-FFF2-40B4-BE49-F238E27FC236}">
                <a16:creationId xmlns:a16="http://schemas.microsoft.com/office/drawing/2014/main" id="{49CB37B4-58D9-8146-B837-DDA78A303E64}"/>
              </a:ext>
            </a:extLst>
          </p:cNvPr>
          <p:cNvSpPr/>
          <p:nvPr/>
        </p:nvSpPr>
        <p:spPr>
          <a:xfrm>
            <a:off x="7908718" y="326664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23" name="TextBox 522">
            <a:extLst>
              <a:ext uri="{FF2B5EF4-FFF2-40B4-BE49-F238E27FC236}">
                <a16:creationId xmlns:a16="http://schemas.microsoft.com/office/drawing/2014/main" id="{6D2265D8-0E6F-874F-A500-ED56E76F2787}"/>
              </a:ext>
            </a:extLst>
          </p:cNvPr>
          <p:cNvSpPr txBox="1"/>
          <p:nvPr/>
        </p:nvSpPr>
        <p:spPr>
          <a:xfrm>
            <a:off x="7935159" y="326145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504" name="Rectangle 503">
            <a:extLst>
              <a:ext uri="{FF2B5EF4-FFF2-40B4-BE49-F238E27FC236}">
                <a16:creationId xmlns:a16="http://schemas.microsoft.com/office/drawing/2014/main" id="{777365E7-C0E6-4B4E-84B3-52D65804D0EA}"/>
              </a:ext>
            </a:extLst>
          </p:cNvPr>
          <p:cNvSpPr/>
          <p:nvPr/>
        </p:nvSpPr>
        <p:spPr>
          <a:xfrm>
            <a:off x="7234174" y="413892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05" name="TextBox 504">
            <a:extLst>
              <a:ext uri="{FF2B5EF4-FFF2-40B4-BE49-F238E27FC236}">
                <a16:creationId xmlns:a16="http://schemas.microsoft.com/office/drawing/2014/main" id="{7508F0D0-435B-5145-BEC0-041F8E35B7C5}"/>
              </a:ext>
            </a:extLst>
          </p:cNvPr>
          <p:cNvSpPr txBox="1"/>
          <p:nvPr/>
        </p:nvSpPr>
        <p:spPr>
          <a:xfrm>
            <a:off x="7260615" y="413373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502" name="Rectangle 501">
            <a:extLst>
              <a:ext uri="{FF2B5EF4-FFF2-40B4-BE49-F238E27FC236}">
                <a16:creationId xmlns:a16="http://schemas.microsoft.com/office/drawing/2014/main" id="{BC95F646-A474-C544-B38D-06C2D9CAAF5D}"/>
              </a:ext>
            </a:extLst>
          </p:cNvPr>
          <p:cNvSpPr/>
          <p:nvPr/>
        </p:nvSpPr>
        <p:spPr>
          <a:xfrm>
            <a:off x="7459022" y="416984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03" name="TextBox 502">
            <a:extLst>
              <a:ext uri="{FF2B5EF4-FFF2-40B4-BE49-F238E27FC236}">
                <a16:creationId xmlns:a16="http://schemas.microsoft.com/office/drawing/2014/main" id="{7E8A40E5-A39B-4F46-9081-ACD1912DE5D2}"/>
              </a:ext>
            </a:extLst>
          </p:cNvPr>
          <p:cNvSpPr txBox="1"/>
          <p:nvPr/>
        </p:nvSpPr>
        <p:spPr>
          <a:xfrm>
            <a:off x="7485463" y="416465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500" name="Rectangle 499">
            <a:extLst>
              <a:ext uri="{FF2B5EF4-FFF2-40B4-BE49-F238E27FC236}">
                <a16:creationId xmlns:a16="http://schemas.microsoft.com/office/drawing/2014/main" id="{0E770D33-20D6-5643-B4E1-277B83583761}"/>
              </a:ext>
            </a:extLst>
          </p:cNvPr>
          <p:cNvSpPr/>
          <p:nvPr/>
        </p:nvSpPr>
        <p:spPr>
          <a:xfrm>
            <a:off x="7683870" y="420076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01" name="TextBox 500">
            <a:extLst>
              <a:ext uri="{FF2B5EF4-FFF2-40B4-BE49-F238E27FC236}">
                <a16:creationId xmlns:a16="http://schemas.microsoft.com/office/drawing/2014/main" id="{891C8049-A71D-FE40-82DB-D4D6DC70058B}"/>
              </a:ext>
            </a:extLst>
          </p:cNvPr>
          <p:cNvSpPr txBox="1"/>
          <p:nvPr/>
        </p:nvSpPr>
        <p:spPr>
          <a:xfrm>
            <a:off x="7710311" y="419557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498" name="Rectangle 497">
            <a:extLst>
              <a:ext uri="{FF2B5EF4-FFF2-40B4-BE49-F238E27FC236}">
                <a16:creationId xmlns:a16="http://schemas.microsoft.com/office/drawing/2014/main" id="{525AC227-95BF-9A4B-9AD2-914340319772}"/>
              </a:ext>
            </a:extLst>
          </p:cNvPr>
          <p:cNvSpPr/>
          <p:nvPr/>
        </p:nvSpPr>
        <p:spPr>
          <a:xfrm>
            <a:off x="7908718" y="423168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99" name="TextBox 498">
            <a:extLst>
              <a:ext uri="{FF2B5EF4-FFF2-40B4-BE49-F238E27FC236}">
                <a16:creationId xmlns:a16="http://schemas.microsoft.com/office/drawing/2014/main" id="{D860CA91-7BE5-FE46-AF3C-9C7F8F95AC30}"/>
              </a:ext>
            </a:extLst>
          </p:cNvPr>
          <p:cNvSpPr txBox="1"/>
          <p:nvPr/>
        </p:nvSpPr>
        <p:spPr>
          <a:xfrm>
            <a:off x="7935159" y="42264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492" name="Rectangle 491">
            <a:extLst>
              <a:ext uri="{FF2B5EF4-FFF2-40B4-BE49-F238E27FC236}">
                <a16:creationId xmlns:a16="http://schemas.microsoft.com/office/drawing/2014/main" id="{79BC0B33-4D46-F640-A0FE-C3D0CE46B5F1}"/>
              </a:ext>
            </a:extLst>
          </p:cNvPr>
          <p:cNvSpPr/>
          <p:nvPr/>
        </p:nvSpPr>
        <p:spPr>
          <a:xfrm>
            <a:off x="7234174" y="462144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93" name="TextBox 492">
            <a:extLst>
              <a:ext uri="{FF2B5EF4-FFF2-40B4-BE49-F238E27FC236}">
                <a16:creationId xmlns:a16="http://schemas.microsoft.com/office/drawing/2014/main" id="{3324D5BA-122F-AD4C-BA6A-DA37D60E9957}"/>
              </a:ext>
            </a:extLst>
          </p:cNvPr>
          <p:cNvSpPr txBox="1"/>
          <p:nvPr/>
        </p:nvSpPr>
        <p:spPr>
          <a:xfrm>
            <a:off x="7260615" y="46162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490" name="Rectangle 489">
            <a:extLst>
              <a:ext uri="{FF2B5EF4-FFF2-40B4-BE49-F238E27FC236}">
                <a16:creationId xmlns:a16="http://schemas.microsoft.com/office/drawing/2014/main" id="{5807CB7F-F429-CB48-8238-FC74C69860D1}"/>
              </a:ext>
            </a:extLst>
          </p:cNvPr>
          <p:cNvSpPr/>
          <p:nvPr/>
        </p:nvSpPr>
        <p:spPr>
          <a:xfrm>
            <a:off x="7459022" y="465236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91" name="TextBox 490">
            <a:extLst>
              <a:ext uri="{FF2B5EF4-FFF2-40B4-BE49-F238E27FC236}">
                <a16:creationId xmlns:a16="http://schemas.microsoft.com/office/drawing/2014/main" id="{8386A621-E6AA-0E49-8043-5665AB1C2FC6}"/>
              </a:ext>
            </a:extLst>
          </p:cNvPr>
          <p:cNvSpPr txBox="1"/>
          <p:nvPr/>
        </p:nvSpPr>
        <p:spPr>
          <a:xfrm>
            <a:off x="7485463" y="46471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488" name="Rectangle 487">
            <a:extLst>
              <a:ext uri="{FF2B5EF4-FFF2-40B4-BE49-F238E27FC236}">
                <a16:creationId xmlns:a16="http://schemas.microsoft.com/office/drawing/2014/main" id="{5AFB680A-26A1-0443-9A45-7E3F7592ADC9}"/>
              </a:ext>
            </a:extLst>
          </p:cNvPr>
          <p:cNvSpPr/>
          <p:nvPr/>
        </p:nvSpPr>
        <p:spPr>
          <a:xfrm>
            <a:off x="7683870" y="468328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89" name="TextBox 488">
            <a:extLst>
              <a:ext uri="{FF2B5EF4-FFF2-40B4-BE49-F238E27FC236}">
                <a16:creationId xmlns:a16="http://schemas.microsoft.com/office/drawing/2014/main" id="{BA90BA2E-A751-0E42-8803-84CB8F2965F7}"/>
              </a:ext>
            </a:extLst>
          </p:cNvPr>
          <p:cNvSpPr txBox="1"/>
          <p:nvPr/>
        </p:nvSpPr>
        <p:spPr>
          <a:xfrm>
            <a:off x="7710311" y="467809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486" name="Rectangle 485">
            <a:extLst>
              <a:ext uri="{FF2B5EF4-FFF2-40B4-BE49-F238E27FC236}">
                <a16:creationId xmlns:a16="http://schemas.microsoft.com/office/drawing/2014/main" id="{97D29B29-856E-2941-9519-224C3928B05A}"/>
              </a:ext>
            </a:extLst>
          </p:cNvPr>
          <p:cNvSpPr/>
          <p:nvPr/>
        </p:nvSpPr>
        <p:spPr>
          <a:xfrm>
            <a:off x="7908718" y="471420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87" name="TextBox 486">
            <a:extLst>
              <a:ext uri="{FF2B5EF4-FFF2-40B4-BE49-F238E27FC236}">
                <a16:creationId xmlns:a16="http://schemas.microsoft.com/office/drawing/2014/main" id="{5ECFFD42-0F67-764E-9946-CA9EB54705E1}"/>
              </a:ext>
            </a:extLst>
          </p:cNvPr>
          <p:cNvSpPr txBox="1"/>
          <p:nvPr/>
        </p:nvSpPr>
        <p:spPr>
          <a:xfrm>
            <a:off x="7935159" y="470901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480" name="Rectangle 479">
            <a:extLst>
              <a:ext uri="{FF2B5EF4-FFF2-40B4-BE49-F238E27FC236}">
                <a16:creationId xmlns:a16="http://schemas.microsoft.com/office/drawing/2014/main" id="{A10E5398-F751-8D4E-815C-19EC12FDC2C1}"/>
              </a:ext>
            </a:extLst>
          </p:cNvPr>
          <p:cNvSpPr/>
          <p:nvPr/>
        </p:nvSpPr>
        <p:spPr>
          <a:xfrm>
            <a:off x="7234174" y="51039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81" name="TextBox 480">
            <a:extLst>
              <a:ext uri="{FF2B5EF4-FFF2-40B4-BE49-F238E27FC236}">
                <a16:creationId xmlns:a16="http://schemas.microsoft.com/office/drawing/2014/main" id="{34040AF0-8E36-5941-BB70-B2C1F5F81948}"/>
              </a:ext>
            </a:extLst>
          </p:cNvPr>
          <p:cNvSpPr txBox="1"/>
          <p:nvPr/>
        </p:nvSpPr>
        <p:spPr>
          <a:xfrm>
            <a:off x="7260615" y="50987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478" name="Rectangle 477">
            <a:extLst>
              <a:ext uri="{FF2B5EF4-FFF2-40B4-BE49-F238E27FC236}">
                <a16:creationId xmlns:a16="http://schemas.microsoft.com/office/drawing/2014/main" id="{E73B9755-1A58-6C47-9BB7-C7EE456F7A43}"/>
              </a:ext>
            </a:extLst>
          </p:cNvPr>
          <p:cNvSpPr/>
          <p:nvPr/>
        </p:nvSpPr>
        <p:spPr>
          <a:xfrm>
            <a:off x="7459022" y="51348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79" name="TextBox 478">
            <a:extLst>
              <a:ext uri="{FF2B5EF4-FFF2-40B4-BE49-F238E27FC236}">
                <a16:creationId xmlns:a16="http://schemas.microsoft.com/office/drawing/2014/main" id="{35E3CDD1-5CC7-9942-A067-85D85458D79D}"/>
              </a:ext>
            </a:extLst>
          </p:cNvPr>
          <p:cNvSpPr txBox="1"/>
          <p:nvPr/>
        </p:nvSpPr>
        <p:spPr>
          <a:xfrm>
            <a:off x="7485463" y="51296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476" name="Rectangle 475">
            <a:extLst>
              <a:ext uri="{FF2B5EF4-FFF2-40B4-BE49-F238E27FC236}">
                <a16:creationId xmlns:a16="http://schemas.microsoft.com/office/drawing/2014/main" id="{FF16C2C6-CFA2-874B-B553-92E58E5BF72E}"/>
              </a:ext>
            </a:extLst>
          </p:cNvPr>
          <p:cNvSpPr/>
          <p:nvPr/>
        </p:nvSpPr>
        <p:spPr>
          <a:xfrm>
            <a:off x="7683870" y="51658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77" name="TextBox 476">
            <a:extLst>
              <a:ext uri="{FF2B5EF4-FFF2-40B4-BE49-F238E27FC236}">
                <a16:creationId xmlns:a16="http://schemas.microsoft.com/office/drawing/2014/main" id="{6BFFB84C-BA0A-9248-9A52-B87FD52A26F9}"/>
              </a:ext>
            </a:extLst>
          </p:cNvPr>
          <p:cNvSpPr txBox="1"/>
          <p:nvPr/>
        </p:nvSpPr>
        <p:spPr>
          <a:xfrm>
            <a:off x="7710311" y="51606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474" name="Rectangle 473">
            <a:extLst>
              <a:ext uri="{FF2B5EF4-FFF2-40B4-BE49-F238E27FC236}">
                <a16:creationId xmlns:a16="http://schemas.microsoft.com/office/drawing/2014/main" id="{59B3FD03-439C-CB4D-9549-A16BA3CCA780}"/>
              </a:ext>
            </a:extLst>
          </p:cNvPr>
          <p:cNvSpPr/>
          <p:nvPr/>
        </p:nvSpPr>
        <p:spPr>
          <a:xfrm>
            <a:off x="7908718" y="51967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75" name="TextBox 474">
            <a:extLst>
              <a:ext uri="{FF2B5EF4-FFF2-40B4-BE49-F238E27FC236}">
                <a16:creationId xmlns:a16="http://schemas.microsoft.com/office/drawing/2014/main" id="{80E1BF68-807A-C942-8FE0-669CFA0AE3AA}"/>
              </a:ext>
            </a:extLst>
          </p:cNvPr>
          <p:cNvSpPr txBox="1"/>
          <p:nvPr/>
        </p:nvSpPr>
        <p:spPr>
          <a:xfrm>
            <a:off x="7935159" y="51915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456" name="Rectangle 455">
            <a:extLst>
              <a:ext uri="{FF2B5EF4-FFF2-40B4-BE49-F238E27FC236}">
                <a16:creationId xmlns:a16="http://schemas.microsoft.com/office/drawing/2014/main" id="{6BA260EA-AAC0-4744-849B-9ABDC8522D18}"/>
              </a:ext>
            </a:extLst>
          </p:cNvPr>
          <p:cNvSpPr/>
          <p:nvPr/>
        </p:nvSpPr>
        <p:spPr>
          <a:xfrm>
            <a:off x="7234174" y="6069002"/>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57" name="TextBox 456">
            <a:extLst>
              <a:ext uri="{FF2B5EF4-FFF2-40B4-BE49-F238E27FC236}">
                <a16:creationId xmlns:a16="http://schemas.microsoft.com/office/drawing/2014/main" id="{51E9C046-3297-6345-8E33-78C428F3E0D4}"/>
              </a:ext>
            </a:extLst>
          </p:cNvPr>
          <p:cNvSpPr txBox="1"/>
          <p:nvPr/>
        </p:nvSpPr>
        <p:spPr>
          <a:xfrm>
            <a:off x="7260615" y="6063808"/>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454" name="Rectangle 453">
            <a:extLst>
              <a:ext uri="{FF2B5EF4-FFF2-40B4-BE49-F238E27FC236}">
                <a16:creationId xmlns:a16="http://schemas.microsoft.com/office/drawing/2014/main" id="{C50AD559-D126-5947-B2D0-305E08BC6B9E}"/>
              </a:ext>
            </a:extLst>
          </p:cNvPr>
          <p:cNvSpPr/>
          <p:nvPr/>
        </p:nvSpPr>
        <p:spPr>
          <a:xfrm>
            <a:off x="7459022" y="6099923"/>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55" name="TextBox 454">
            <a:extLst>
              <a:ext uri="{FF2B5EF4-FFF2-40B4-BE49-F238E27FC236}">
                <a16:creationId xmlns:a16="http://schemas.microsoft.com/office/drawing/2014/main" id="{24CD66DA-4E9A-674B-B780-2DE6E222EAF1}"/>
              </a:ext>
            </a:extLst>
          </p:cNvPr>
          <p:cNvSpPr txBox="1"/>
          <p:nvPr/>
        </p:nvSpPr>
        <p:spPr>
          <a:xfrm>
            <a:off x="7485463" y="609472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452" name="Rectangle 451">
            <a:extLst>
              <a:ext uri="{FF2B5EF4-FFF2-40B4-BE49-F238E27FC236}">
                <a16:creationId xmlns:a16="http://schemas.microsoft.com/office/drawing/2014/main" id="{284418AC-AACD-C745-A711-CC46FCBD51F3}"/>
              </a:ext>
            </a:extLst>
          </p:cNvPr>
          <p:cNvSpPr/>
          <p:nvPr/>
        </p:nvSpPr>
        <p:spPr>
          <a:xfrm>
            <a:off x="7683870" y="6130844"/>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53" name="TextBox 452">
            <a:extLst>
              <a:ext uri="{FF2B5EF4-FFF2-40B4-BE49-F238E27FC236}">
                <a16:creationId xmlns:a16="http://schemas.microsoft.com/office/drawing/2014/main" id="{55FD4382-9474-6744-A98C-901A5DCFFE6B}"/>
              </a:ext>
            </a:extLst>
          </p:cNvPr>
          <p:cNvSpPr txBox="1"/>
          <p:nvPr/>
        </p:nvSpPr>
        <p:spPr>
          <a:xfrm>
            <a:off x="7710311" y="61256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450" name="Rectangle 449">
            <a:extLst>
              <a:ext uri="{FF2B5EF4-FFF2-40B4-BE49-F238E27FC236}">
                <a16:creationId xmlns:a16="http://schemas.microsoft.com/office/drawing/2014/main" id="{74E1EE7C-1DA7-4E4E-9F02-E62A286B3D0A}"/>
              </a:ext>
            </a:extLst>
          </p:cNvPr>
          <p:cNvSpPr/>
          <p:nvPr/>
        </p:nvSpPr>
        <p:spPr>
          <a:xfrm>
            <a:off x="7908718" y="6161765"/>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51" name="TextBox 450">
            <a:extLst>
              <a:ext uri="{FF2B5EF4-FFF2-40B4-BE49-F238E27FC236}">
                <a16:creationId xmlns:a16="http://schemas.microsoft.com/office/drawing/2014/main" id="{7632AA76-5611-FB42-9CEB-27CD4131A7C6}"/>
              </a:ext>
            </a:extLst>
          </p:cNvPr>
          <p:cNvSpPr txBox="1"/>
          <p:nvPr/>
        </p:nvSpPr>
        <p:spPr>
          <a:xfrm>
            <a:off x="7935159" y="61565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671" name="Rectangle 670">
            <a:extLst>
              <a:ext uri="{FF2B5EF4-FFF2-40B4-BE49-F238E27FC236}">
                <a16:creationId xmlns:a16="http://schemas.microsoft.com/office/drawing/2014/main" id="{5C2EB457-A844-F24C-B8F5-2453333FE0E8}"/>
              </a:ext>
            </a:extLst>
          </p:cNvPr>
          <p:cNvSpPr/>
          <p:nvPr/>
        </p:nvSpPr>
        <p:spPr>
          <a:xfrm>
            <a:off x="8663074" y="26913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72" name="TextBox 671">
            <a:extLst>
              <a:ext uri="{FF2B5EF4-FFF2-40B4-BE49-F238E27FC236}">
                <a16:creationId xmlns:a16="http://schemas.microsoft.com/office/drawing/2014/main" id="{81B4CDA2-C853-444A-B479-9D0C18A9641D}"/>
              </a:ext>
            </a:extLst>
          </p:cNvPr>
          <p:cNvSpPr txBox="1"/>
          <p:nvPr/>
        </p:nvSpPr>
        <p:spPr>
          <a:xfrm>
            <a:off x="8689515" y="26861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669" name="Rectangle 668">
            <a:extLst>
              <a:ext uri="{FF2B5EF4-FFF2-40B4-BE49-F238E27FC236}">
                <a16:creationId xmlns:a16="http://schemas.microsoft.com/office/drawing/2014/main" id="{1EDB0629-360B-FB42-9024-20BED7F54E70}"/>
              </a:ext>
            </a:extLst>
          </p:cNvPr>
          <p:cNvSpPr/>
          <p:nvPr/>
        </p:nvSpPr>
        <p:spPr>
          <a:xfrm>
            <a:off x="8887922" y="27222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70" name="TextBox 669">
            <a:extLst>
              <a:ext uri="{FF2B5EF4-FFF2-40B4-BE49-F238E27FC236}">
                <a16:creationId xmlns:a16="http://schemas.microsoft.com/office/drawing/2014/main" id="{30F3162C-213F-E847-89B4-79FFEA65D48D}"/>
              </a:ext>
            </a:extLst>
          </p:cNvPr>
          <p:cNvSpPr txBox="1"/>
          <p:nvPr/>
        </p:nvSpPr>
        <p:spPr>
          <a:xfrm>
            <a:off x="8914363" y="27170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667" name="Rectangle 666">
            <a:extLst>
              <a:ext uri="{FF2B5EF4-FFF2-40B4-BE49-F238E27FC236}">
                <a16:creationId xmlns:a16="http://schemas.microsoft.com/office/drawing/2014/main" id="{06081757-B483-0142-9977-C42FC1C4F0A3}"/>
              </a:ext>
            </a:extLst>
          </p:cNvPr>
          <p:cNvSpPr/>
          <p:nvPr/>
        </p:nvSpPr>
        <p:spPr>
          <a:xfrm>
            <a:off x="9112770" y="27532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68" name="TextBox 667">
            <a:extLst>
              <a:ext uri="{FF2B5EF4-FFF2-40B4-BE49-F238E27FC236}">
                <a16:creationId xmlns:a16="http://schemas.microsoft.com/office/drawing/2014/main" id="{EE2A55E3-0DBB-0A41-BD37-B1C706341CC0}"/>
              </a:ext>
            </a:extLst>
          </p:cNvPr>
          <p:cNvSpPr txBox="1"/>
          <p:nvPr/>
        </p:nvSpPr>
        <p:spPr>
          <a:xfrm>
            <a:off x="9139211" y="27480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665" name="Rectangle 664">
            <a:extLst>
              <a:ext uri="{FF2B5EF4-FFF2-40B4-BE49-F238E27FC236}">
                <a16:creationId xmlns:a16="http://schemas.microsoft.com/office/drawing/2014/main" id="{2FB3C9B4-7CE6-D049-8390-9E78EB43112B}"/>
              </a:ext>
            </a:extLst>
          </p:cNvPr>
          <p:cNvSpPr/>
          <p:nvPr/>
        </p:nvSpPr>
        <p:spPr>
          <a:xfrm>
            <a:off x="9337618" y="27841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66" name="TextBox 665">
            <a:extLst>
              <a:ext uri="{FF2B5EF4-FFF2-40B4-BE49-F238E27FC236}">
                <a16:creationId xmlns:a16="http://schemas.microsoft.com/office/drawing/2014/main" id="{275EAC5B-7A63-B947-B1CA-1018BED7DB9F}"/>
              </a:ext>
            </a:extLst>
          </p:cNvPr>
          <p:cNvSpPr txBox="1"/>
          <p:nvPr/>
        </p:nvSpPr>
        <p:spPr>
          <a:xfrm>
            <a:off x="9364059" y="27789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659" name="Rectangle 658">
            <a:extLst>
              <a:ext uri="{FF2B5EF4-FFF2-40B4-BE49-F238E27FC236}">
                <a16:creationId xmlns:a16="http://schemas.microsoft.com/office/drawing/2014/main" id="{1B671AB4-0AD9-E540-87C1-687785B0593A}"/>
              </a:ext>
            </a:extLst>
          </p:cNvPr>
          <p:cNvSpPr/>
          <p:nvPr/>
        </p:nvSpPr>
        <p:spPr>
          <a:xfrm>
            <a:off x="8663074" y="317388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60" name="TextBox 659">
            <a:extLst>
              <a:ext uri="{FF2B5EF4-FFF2-40B4-BE49-F238E27FC236}">
                <a16:creationId xmlns:a16="http://schemas.microsoft.com/office/drawing/2014/main" id="{640E4AEC-E74A-E947-A4A3-119F70629C93}"/>
              </a:ext>
            </a:extLst>
          </p:cNvPr>
          <p:cNvSpPr txBox="1"/>
          <p:nvPr/>
        </p:nvSpPr>
        <p:spPr>
          <a:xfrm>
            <a:off x="8689515" y="316869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657" name="Rectangle 656">
            <a:extLst>
              <a:ext uri="{FF2B5EF4-FFF2-40B4-BE49-F238E27FC236}">
                <a16:creationId xmlns:a16="http://schemas.microsoft.com/office/drawing/2014/main" id="{7A6A4304-328C-DE4B-B74C-AA97219B933D}"/>
              </a:ext>
            </a:extLst>
          </p:cNvPr>
          <p:cNvSpPr/>
          <p:nvPr/>
        </p:nvSpPr>
        <p:spPr>
          <a:xfrm>
            <a:off x="8887922" y="320480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58" name="TextBox 657">
            <a:extLst>
              <a:ext uri="{FF2B5EF4-FFF2-40B4-BE49-F238E27FC236}">
                <a16:creationId xmlns:a16="http://schemas.microsoft.com/office/drawing/2014/main" id="{C500171A-A4AA-FB4D-93E6-90E9A989D96C}"/>
              </a:ext>
            </a:extLst>
          </p:cNvPr>
          <p:cNvSpPr txBox="1"/>
          <p:nvPr/>
        </p:nvSpPr>
        <p:spPr>
          <a:xfrm>
            <a:off x="8914363" y="319961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655" name="Rectangle 654">
            <a:extLst>
              <a:ext uri="{FF2B5EF4-FFF2-40B4-BE49-F238E27FC236}">
                <a16:creationId xmlns:a16="http://schemas.microsoft.com/office/drawing/2014/main" id="{D409F55D-4E75-CA4D-A69F-02ACAC03D75E}"/>
              </a:ext>
            </a:extLst>
          </p:cNvPr>
          <p:cNvSpPr/>
          <p:nvPr/>
        </p:nvSpPr>
        <p:spPr>
          <a:xfrm>
            <a:off x="9112770" y="323572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56" name="TextBox 655">
            <a:extLst>
              <a:ext uri="{FF2B5EF4-FFF2-40B4-BE49-F238E27FC236}">
                <a16:creationId xmlns:a16="http://schemas.microsoft.com/office/drawing/2014/main" id="{DCAF9B5C-1A4E-B049-8B08-F2CFF7C1D010}"/>
              </a:ext>
            </a:extLst>
          </p:cNvPr>
          <p:cNvSpPr txBox="1"/>
          <p:nvPr/>
        </p:nvSpPr>
        <p:spPr>
          <a:xfrm>
            <a:off x="9139211" y="323053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653" name="Rectangle 652">
            <a:extLst>
              <a:ext uri="{FF2B5EF4-FFF2-40B4-BE49-F238E27FC236}">
                <a16:creationId xmlns:a16="http://schemas.microsoft.com/office/drawing/2014/main" id="{F13A9652-1596-FE4D-B9EA-46E60E50C07D}"/>
              </a:ext>
            </a:extLst>
          </p:cNvPr>
          <p:cNvSpPr/>
          <p:nvPr/>
        </p:nvSpPr>
        <p:spPr>
          <a:xfrm>
            <a:off x="9337618" y="326664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54" name="TextBox 653">
            <a:extLst>
              <a:ext uri="{FF2B5EF4-FFF2-40B4-BE49-F238E27FC236}">
                <a16:creationId xmlns:a16="http://schemas.microsoft.com/office/drawing/2014/main" id="{06F4FB11-BC54-E944-8EF7-0F5B611C5D0E}"/>
              </a:ext>
            </a:extLst>
          </p:cNvPr>
          <p:cNvSpPr txBox="1"/>
          <p:nvPr/>
        </p:nvSpPr>
        <p:spPr>
          <a:xfrm>
            <a:off x="9364059" y="326145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635" name="Rectangle 634">
            <a:extLst>
              <a:ext uri="{FF2B5EF4-FFF2-40B4-BE49-F238E27FC236}">
                <a16:creationId xmlns:a16="http://schemas.microsoft.com/office/drawing/2014/main" id="{5D8AF047-7E52-CF45-A9DC-9DC695CEB0D4}"/>
              </a:ext>
            </a:extLst>
          </p:cNvPr>
          <p:cNvSpPr/>
          <p:nvPr/>
        </p:nvSpPr>
        <p:spPr>
          <a:xfrm>
            <a:off x="8663074" y="413892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36" name="TextBox 635">
            <a:extLst>
              <a:ext uri="{FF2B5EF4-FFF2-40B4-BE49-F238E27FC236}">
                <a16:creationId xmlns:a16="http://schemas.microsoft.com/office/drawing/2014/main" id="{3D152B22-CC8E-3940-B327-AF33E0AB7FE9}"/>
              </a:ext>
            </a:extLst>
          </p:cNvPr>
          <p:cNvSpPr txBox="1"/>
          <p:nvPr/>
        </p:nvSpPr>
        <p:spPr>
          <a:xfrm>
            <a:off x="8689515" y="413373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633" name="Rectangle 632">
            <a:extLst>
              <a:ext uri="{FF2B5EF4-FFF2-40B4-BE49-F238E27FC236}">
                <a16:creationId xmlns:a16="http://schemas.microsoft.com/office/drawing/2014/main" id="{8AA06BD0-6343-0748-A346-025CA85F9BF0}"/>
              </a:ext>
            </a:extLst>
          </p:cNvPr>
          <p:cNvSpPr/>
          <p:nvPr/>
        </p:nvSpPr>
        <p:spPr>
          <a:xfrm>
            <a:off x="8887922" y="416984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34" name="TextBox 633">
            <a:extLst>
              <a:ext uri="{FF2B5EF4-FFF2-40B4-BE49-F238E27FC236}">
                <a16:creationId xmlns:a16="http://schemas.microsoft.com/office/drawing/2014/main" id="{1A373DCA-CDD7-BF48-BB2C-25CFC675679A}"/>
              </a:ext>
            </a:extLst>
          </p:cNvPr>
          <p:cNvSpPr txBox="1"/>
          <p:nvPr/>
        </p:nvSpPr>
        <p:spPr>
          <a:xfrm>
            <a:off x="8914363" y="416465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631" name="Rectangle 630">
            <a:extLst>
              <a:ext uri="{FF2B5EF4-FFF2-40B4-BE49-F238E27FC236}">
                <a16:creationId xmlns:a16="http://schemas.microsoft.com/office/drawing/2014/main" id="{22A499FA-C5B8-9949-9DA4-B10D4CB8114E}"/>
              </a:ext>
            </a:extLst>
          </p:cNvPr>
          <p:cNvSpPr/>
          <p:nvPr/>
        </p:nvSpPr>
        <p:spPr>
          <a:xfrm>
            <a:off x="9112770" y="420076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32" name="TextBox 631">
            <a:extLst>
              <a:ext uri="{FF2B5EF4-FFF2-40B4-BE49-F238E27FC236}">
                <a16:creationId xmlns:a16="http://schemas.microsoft.com/office/drawing/2014/main" id="{02B1DDF0-B723-6E4A-B0DE-D4EDA4B56D55}"/>
              </a:ext>
            </a:extLst>
          </p:cNvPr>
          <p:cNvSpPr txBox="1"/>
          <p:nvPr/>
        </p:nvSpPr>
        <p:spPr>
          <a:xfrm>
            <a:off x="9139211" y="419557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629" name="Rectangle 628">
            <a:extLst>
              <a:ext uri="{FF2B5EF4-FFF2-40B4-BE49-F238E27FC236}">
                <a16:creationId xmlns:a16="http://schemas.microsoft.com/office/drawing/2014/main" id="{819295D5-8F01-D34F-86EC-6D6559E1CD3B}"/>
              </a:ext>
            </a:extLst>
          </p:cNvPr>
          <p:cNvSpPr/>
          <p:nvPr/>
        </p:nvSpPr>
        <p:spPr>
          <a:xfrm>
            <a:off x="9337618" y="423168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30" name="TextBox 629">
            <a:extLst>
              <a:ext uri="{FF2B5EF4-FFF2-40B4-BE49-F238E27FC236}">
                <a16:creationId xmlns:a16="http://schemas.microsoft.com/office/drawing/2014/main" id="{C27873B7-84AB-BD40-845A-9CF963E53759}"/>
              </a:ext>
            </a:extLst>
          </p:cNvPr>
          <p:cNvSpPr txBox="1"/>
          <p:nvPr/>
        </p:nvSpPr>
        <p:spPr>
          <a:xfrm>
            <a:off x="9364059" y="42264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623" name="Rectangle 622">
            <a:extLst>
              <a:ext uri="{FF2B5EF4-FFF2-40B4-BE49-F238E27FC236}">
                <a16:creationId xmlns:a16="http://schemas.microsoft.com/office/drawing/2014/main" id="{B4376500-ED07-3247-869C-D498A27D222D}"/>
              </a:ext>
            </a:extLst>
          </p:cNvPr>
          <p:cNvSpPr/>
          <p:nvPr/>
        </p:nvSpPr>
        <p:spPr>
          <a:xfrm>
            <a:off x="8663074" y="462144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24" name="TextBox 623">
            <a:extLst>
              <a:ext uri="{FF2B5EF4-FFF2-40B4-BE49-F238E27FC236}">
                <a16:creationId xmlns:a16="http://schemas.microsoft.com/office/drawing/2014/main" id="{B4CF459C-61DE-4E49-8EA8-13F4CE980938}"/>
              </a:ext>
            </a:extLst>
          </p:cNvPr>
          <p:cNvSpPr txBox="1"/>
          <p:nvPr/>
        </p:nvSpPr>
        <p:spPr>
          <a:xfrm>
            <a:off x="8689515" y="46162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621" name="Rectangle 620">
            <a:extLst>
              <a:ext uri="{FF2B5EF4-FFF2-40B4-BE49-F238E27FC236}">
                <a16:creationId xmlns:a16="http://schemas.microsoft.com/office/drawing/2014/main" id="{2AF183D6-1973-3446-A359-51CB3265831D}"/>
              </a:ext>
            </a:extLst>
          </p:cNvPr>
          <p:cNvSpPr/>
          <p:nvPr/>
        </p:nvSpPr>
        <p:spPr>
          <a:xfrm>
            <a:off x="8887922" y="465236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22" name="TextBox 621">
            <a:extLst>
              <a:ext uri="{FF2B5EF4-FFF2-40B4-BE49-F238E27FC236}">
                <a16:creationId xmlns:a16="http://schemas.microsoft.com/office/drawing/2014/main" id="{37DC7E52-88A4-2940-81DF-F1EEE54CB617}"/>
              </a:ext>
            </a:extLst>
          </p:cNvPr>
          <p:cNvSpPr txBox="1"/>
          <p:nvPr/>
        </p:nvSpPr>
        <p:spPr>
          <a:xfrm>
            <a:off x="8914363" y="46471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619" name="Rectangle 618">
            <a:extLst>
              <a:ext uri="{FF2B5EF4-FFF2-40B4-BE49-F238E27FC236}">
                <a16:creationId xmlns:a16="http://schemas.microsoft.com/office/drawing/2014/main" id="{676A358E-249F-9B4E-B0EB-151C2FEFA0A0}"/>
              </a:ext>
            </a:extLst>
          </p:cNvPr>
          <p:cNvSpPr/>
          <p:nvPr/>
        </p:nvSpPr>
        <p:spPr>
          <a:xfrm>
            <a:off x="9112770" y="468328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20" name="TextBox 619">
            <a:extLst>
              <a:ext uri="{FF2B5EF4-FFF2-40B4-BE49-F238E27FC236}">
                <a16:creationId xmlns:a16="http://schemas.microsoft.com/office/drawing/2014/main" id="{550804F1-6541-844B-A624-C1ACC34D2E8E}"/>
              </a:ext>
            </a:extLst>
          </p:cNvPr>
          <p:cNvSpPr txBox="1"/>
          <p:nvPr/>
        </p:nvSpPr>
        <p:spPr>
          <a:xfrm>
            <a:off x="9139211" y="467809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617" name="Rectangle 616">
            <a:extLst>
              <a:ext uri="{FF2B5EF4-FFF2-40B4-BE49-F238E27FC236}">
                <a16:creationId xmlns:a16="http://schemas.microsoft.com/office/drawing/2014/main" id="{0DA86B1C-971F-0045-86E0-74EE9A549FFF}"/>
              </a:ext>
            </a:extLst>
          </p:cNvPr>
          <p:cNvSpPr/>
          <p:nvPr/>
        </p:nvSpPr>
        <p:spPr>
          <a:xfrm>
            <a:off x="9337618" y="471420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18" name="TextBox 617">
            <a:extLst>
              <a:ext uri="{FF2B5EF4-FFF2-40B4-BE49-F238E27FC236}">
                <a16:creationId xmlns:a16="http://schemas.microsoft.com/office/drawing/2014/main" id="{1C8DB34E-5712-E34C-98E9-A3352081820D}"/>
              </a:ext>
            </a:extLst>
          </p:cNvPr>
          <p:cNvSpPr txBox="1"/>
          <p:nvPr/>
        </p:nvSpPr>
        <p:spPr>
          <a:xfrm>
            <a:off x="9364059" y="470901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611" name="Rectangle 610">
            <a:extLst>
              <a:ext uri="{FF2B5EF4-FFF2-40B4-BE49-F238E27FC236}">
                <a16:creationId xmlns:a16="http://schemas.microsoft.com/office/drawing/2014/main" id="{56F879F7-8797-8E4E-9F86-A48D56FF223B}"/>
              </a:ext>
            </a:extLst>
          </p:cNvPr>
          <p:cNvSpPr/>
          <p:nvPr/>
        </p:nvSpPr>
        <p:spPr>
          <a:xfrm>
            <a:off x="8663074" y="51039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12" name="TextBox 611">
            <a:extLst>
              <a:ext uri="{FF2B5EF4-FFF2-40B4-BE49-F238E27FC236}">
                <a16:creationId xmlns:a16="http://schemas.microsoft.com/office/drawing/2014/main" id="{60E7A6FA-147F-9543-85DE-31154AE5BDB3}"/>
              </a:ext>
            </a:extLst>
          </p:cNvPr>
          <p:cNvSpPr txBox="1"/>
          <p:nvPr/>
        </p:nvSpPr>
        <p:spPr>
          <a:xfrm>
            <a:off x="8689515" y="50987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609" name="Rectangle 608">
            <a:extLst>
              <a:ext uri="{FF2B5EF4-FFF2-40B4-BE49-F238E27FC236}">
                <a16:creationId xmlns:a16="http://schemas.microsoft.com/office/drawing/2014/main" id="{572448B7-7387-BF43-9F8D-3BE4553C639F}"/>
              </a:ext>
            </a:extLst>
          </p:cNvPr>
          <p:cNvSpPr/>
          <p:nvPr/>
        </p:nvSpPr>
        <p:spPr>
          <a:xfrm>
            <a:off x="8887922" y="51348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10" name="TextBox 609">
            <a:extLst>
              <a:ext uri="{FF2B5EF4-FFF2-40B4-BE49-F238E27FC236}">
                <a16:creationId xmlns:a16="http://schemas.microsoft.com/office/drawing/2014/main" id="{3EEFFCB4-4F88-1547-A834-F3F63E0F48B7}"/>
              </a:ext>
            </a:extLst>
          </p:cNvPr>
          <p:cNvSpPr txBox="1"/>
          <p:nvPr/>
        </p:nvSpPr>
        <p:spPr>
          <a:xfrm>
            <a:off x="8914363" y="51296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607" name="Rectangle 606">
            <a:extLst>
              <a:ext uri="{FF2B5EF4-FFF2-40B4-BE49-F238E27FC236}">
                <a16:creationId xmlns:a16="http://schemas.microsoft.com/office/drawing/2014/main" id="{78344F1E-9C3A-EA42-98EE-BE292CCFFE73}"/>
              </a:ext>
            </a:extLst>
          </p:cNvPr>
          <p:cNvSpPr/>
          <p:nvPr/>
        </p:nvSpPr>
        <p:spPr>
          <a:xfrm>
            <a:off x="9112770" y="51658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08" name="TextBox 607">
            <a:extLst>
              <a:ext uri="{FF2B5EF4-FFF2-40B4-BE49-F238E27FC236}">
                <a16:creationId xmlns:a16="http://schemas.microsoft.com/office/drawing/2014/main" id="{50D32652-C04C-2948-8000-7D0582E625C2}"/>
              </a:ext>
            </a:extLst>
          </p:cNvPr>
          <p:cNvSpPr txBox="1"/>
          <p:nvPr/>
        </p:nvSpPr>
        <p:spPr>
          <a:xfrm>
            <a:off x="9139211" y="51606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605" name="Rectangle 604">
            <a:extLst>
              <a:ext uri="{FF2B5EF4-FFF2-40B4-BE49-F238E27FC236}">
                <a16:creationId xmlns:a16="http://schemas.microsoft.com/office/drawing/2014/main" id="{6CD8D63C-B07C-5F47-BD6D-83FF3A33BFD2}"/>
              </a:ext>
            </a:extLst>
          </p:cNvPr>
          <p:cNvSpPr/>
          <p:nvPr/>
        </p:nvSpPr>
        <p:spPr>
          <a:xfrm>
            <a:off x="9337618" y="51967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06" name="TextBox 605">
            <a:extLst>
              <a:ext uri="{FF2B5EF4-FFF2-40B4-BE49-F238E27FC236}">
                <a16:creationId xmlns:a16="http://schemas.microsoft.com/office/drawing/2014/main" id="{19770813-5EC7-6944-B415-8B276C0BA6E2}"/>
              </a:ext>
            </a:extLst>
          </p:cNvPr>
          <p:cNvSpPr txBox="1"/>
          <p:nvPr/>
        </p:nvSpPr>
        <p:spPr>
          <a:xfrm>
            <a:off x="9364059" y="51915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587" name="Rectangle 586">
            <a:extLst>
              <a:ext uri="{FF2B5EF4-FFF2-40B4-BE49-F238E27FC236}">
                <a16:creationId xmlns:a16="http://schemas.microsoft.com/office/drawing/2014/main" id="{AA29BDC4-AB27-6E4D-8451-7E1CD7BE64FD}"/>
              </a:ext>
            </a:extLst>
          </p:cNvPr>
          <p:cNvSpPr/>
          <p:nvPr/>
        </p:nvSpPr>
        <p:spPr>
          <a:xfrm>
            <a:off x="8663074" y="6069002"/>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88" name="TextBox 587">
            <a:extLst>
              <a:ext uri="{FF2B5EF4-FFF2-40B4-BE49-F238E27FC236}">
                <a16:creationId xmlns:a16="http://schemas.microsoft.com/office/drawing/2014/main" id="{E9DAFB3A-6EA9-344F-8207-B676C81910F0}"/>
              </a:ext>
            </a:extLst>
          </p:cNvPr>
          <p:cNvSpPr txBox="1"/>
          <p:nvPr/>
        </p:nvSpPr>
        <p:spPr>
          <a:xfrm>
            <a:off x="8689515" y="6063808"/>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585" name="Rectangle 584">
            <a:extLst>
              <a:ext uri="{FF2B5EF4-FFF2-40B4-BE49-F238E27FC236}">
                <a16:creationId xmlns:a16="http://schemas.microsoft.com/office/drawing/2014/main" id="{954ADAC5-8D53-4448-908D-AAE383812C86}"/>
              </a:ext>
            </a:extLst>
          </p:cNvPr>
          <p:cNvSpPr/>
          <p:nvPr/>
        </p:nvSpPr>
        <p:spPr>
          <a:xfrm>
            <a:off x="8887922" y="6099923"/>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86" name="TextBox 585">
            <a:extLst>
              <a:ext uri="{FF2B5EF4-FFF2-40B4-BE49-F238E27FC236}">
                <a16:creationId xmlns:a16="http://schemas.microsoft.com/office/drawing/2014/main" id="{772AE142-C497-CD47-A473-7CEF0703DDA0}"/>
              </a:ext>
            </a:extLst>
          </p:cNvPr>
          <p:cNvSpPr txBox="1"/>
          <p:nvPr/>
        </p:nvSpPr>
        <p:spPr>
          <a:xfrm>
            <a:off x="8914363" y="609472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583" name="Rectangle 582">
            <a:extLst>
              <a:ext uri="{FF2B5EF4-FFF2-40B4-BE49-F238E27FC236}">
                <a16:creationId xmlns:a16="http://schemas.microsoft.com/office/drawing/2014/main" id="{EEC24765-26ED-1548-A2FC-D0EAAED4CFFD}"/>
              </a:ext>
            </a:extLst>
          </p:cNvPr>
          <p:cNvSpPr/>
          <p:nvPr/>
        </p:nvSpPr>
        <p:spPr>
          <a:xfrm>
            <a:off x="9112770" y="6130844"/>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84" name="TextBox 583">
            <a:extLst>
              <a:ext uri="{FF2B5EF4-FFF2-40B4-BE49-F238E27FC236}">
                <a16:creationId xmlns:a16="http://schemas.microsoft.com/office/drawing/2014/main" id="{F2BFF08E-D0DF-2346-A573-57D4F00BF276}"/>
              </a:ext>
            </a:extLst>
          </p:cNvPr>
          <p:cNvSpPr txBox="1"/>
          <p:nvPr/>
        </p:nvSpPr>
        <p:spPr>
          <a:xfrm>
            <a:off x="9139211" y="61256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581" name="Rectangle 580">
            <a:extLst>
              <a:ext uri="{FF2B5EF4-FFF2-40B4-BE49-F238E27FC236}">
                <a16:creationId xmlns:a16="http://schemas.microsoft.com/office/drawing/2014/main" id="{CEA7CCB9-F019-AA43-A48D-9F32BCCBFBFB}"/>
              </a:ext>
            </a:extLst>
          </p:cNvPr>
          <p:cNvSpPr/>
          <p:nvPr/>
        </p:nvSpPr>
        <p:spPr>
          <a:xfrm>
            <a:off x="9337618" y="6161765"/>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82" name="TextBox 581">
            <a:extLst>
              <a:ext uri="{FF2B5EF4-FFF2-40B4-BE49-F238E27FC236}">
                <a16:creationId xmlns:a16="http://schemas.microsoft.com/office/drawing/2014/main" id="{16431C9B-9BDC-6F4A-AC7C-E2A103DDA2EF}"/>
              </a:ext>
            </a:extLst>
          </p:cNvPr>
          <p:cNvSpPr txBox="1"/>
          <p:nvPr/>
        </p:nvSpPr>
        <p:spPr>
          <a:xfrm>
            <a:off x="9364059" y="61565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802" name="Rectangle 801">
            <a:extLst>
              <a:ext uri="{FF2B5EF4-FFF2-40B4-BE49-F238E27FC236}">
                <a16:creationId xmlns:a16="http://schemas.microsoft.com/office/drawing/2014/main" id="{9780CD0A-F301-D94A-8889-701CD262E112}"/>
              </a:ext>
            </a:extLst>
          </p:cNvPr>
          <p:cNvSpPr/>
          <p:nvPr/>
        </p:nvSpPr>
        <p:spPr>
          <a:xfrm>
            <a:off x="10091973" y="26913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03" name="TextBox 802">
            <a:extLst>
              <a:ext uri="{FF2B5EF4-FFF2-40B4-BE49-F238E27FC236}">
                <a16:creationId xmlns:a16="http://schemas.microsoft.com/office/drawing/2014/main" id="{04ADAD54-9B27-7E45-B1BA-610593EA5B09}"/>
              </a:ext>
            </a:extLst>
          </p:cNvPr>
          <p:cNvSpPr txBox="1"/>
          <p:nvPr/>
        </p:nvSpPr>
        <p:spPr>
          <a:xfrm>
            <a:off x="10118414" y="26861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800" name="Rectangle 799">
            <a:extLst>
              <a:ext uri="{FF2B5EF4-FFF2-40B4-BE49-F238E27FC236}">
                <a16:creationId xmlns:a16="http://schemas.microsoft.com/office/drawing/2014/main" id="{68635262-860A-4E49-971F-580A6B4B23D5}"/>
              </a:ext>
            </a:extLst>
          </p:cNvPr>
          <p:cNvSpPr/>
          <p:nvPr/>
        </p:nvSpPr>
        <p:spPr>
          <a:xfrm>
            <a:off x="10316821" y="27222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01" name="TextBox 800">
            <a:extLst>
              <a:ext uri="{FF2B5EF4-FFF2-40B4-BE49-F238E27FC236}">
                <a16:creationId xmlns:a16="http://schemas.microsoft.com/office/drawing/2014/main" id="{CFED18CB-3E97-0044-869F-325677C72C28}"/>
              </a:ext>
            </a:extLst>
          </p:cNvPr>
          <p:cNvSpPr txBox="1"/>
          <p:nvPr/>
        </p:nvSpPr>
        <p:spPr>
          <a:xfrm>
            <a:off x="10343262" y="27170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798" name="Rectangle 797">
            <a:extLst>
              <a:ext uri="{FF2B5EF4-FFF2-40B4-BE49-F238E27FC236}">
                <a16:creationId xmlns:a16="http://schemas.microsoft.com/office/drawing/2014/main" id="{D2DE9FA3-30BA-0F4A-A733-F91C219B2506}"/>
              </a:ext>
            </a:extLst>
          </p:cNvPr>
          <p:cNvSpPr/>
          <p:nvPr/>
        </p:nvSpPr>
        <p:spPr>
          <a:xfrm>
            <a:off x="10541669" y="27532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99" name="TextBox 798">
            <a:extLst>
              <a:ext uri="{FF2B5EF4-FFF2-40B4-BE49-F238E27FC236}">
                <a16:creationId xmlns:a16="http://schemas.microsoft.com/office/drawing/2014/main" id="{8776F539-AF7B-9A43-A9CF-A032D4EF679F}"/>
              </a:ext>
            </a:extLst>
          </p:cNvPr>
          <p:cNvSpPr txBox="1"/>
          <p:nvPr/>
        </p:nvSpPr>
        <p:spPr>
          <a:xfrm>
            <a:off x="10568110" y="27480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796" name="Rectangle 795">
            <a:extLst>
              <a:ext uri="{FF2B5EF4-FFF2-40B4-BE49-F238E27FC236}">
                <a16:creationId xmlns:a16="http://schemas.microsoft.com/office/drawing/2014/main" id="{CF35D66C-AF8D-F543-A6DB-49A1C16494EB}"/>
              </a:ext>
            </a:extLst>
          </p:cNvPr>
          <p:cNvSpPr/>
          <p:nvPr/>
        </p:nvSpPr>
        <p:spPr>
          <a:xfrm>
            <a:off x="10766517" y="27841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97" name="TextBox 796">
            <a:extLst>
              <a:ext uri="{FF2B5EF4-FFF2-40B4-BE49-F238E27FC236}">
                <a16:creationId xmlns:a16="http://schemas.microsoft.com/office/drawing/2014/main" id="{3BE4639C-2EBB-3A49-8821-3FBC3C3D87CB}"/>
              </a:ext>
            </a:extLst>
          </p:cNvPr>
          <p:cNvSpPr txBox="1"/>
          <p:nvPr/>
        </p:nvSpPr>
        <p:spPr>
          <a:xfrm>
            <a:off x="10792958" y="27789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790" name="Rectangle 789">
            <a:extLst>
              <a:ext uri="{FF2B5EF4-FFF2-40B4-BE49-F238E27FC236}">
                <a16:creationId xmlns:a16="http://schemas.microsoft.com/office/drawing/2014/main" id="{0A870141-D132-1443-9F08-1787593D5236}"/>
              </a:ext>
            </a:extLst>
          </p:cNvPr>
          <p:cNvSpPr/>
          <p:nvPr/>
        </p:nvSpPr>
        <p:spPr>
          <a:xfrm>
            <a:off x="10091973" y="317388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91" name="TextBox 790">
            <a:extLst>
              <a:ext uri="{FF2B5EF4-FFF2-40B4-BE49-F238E27FC236}">
                <a16:creationId xmlns:a16="http://schemas.microsoft.com/office/drawing/2014/main" id="{145D1575-2F0E-0749-837C-B3EC1FDCD884}"/>
              </a:ext>
            </a:extLst>
          </p:cNvPr>
          <p:cNvSpPr txBox="1"/>
          <p:nvPr/>
        </p:nvSpPr>
        <p:spPr>
          <a:xfrm>
            <a:off x="10118414" y="316869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788" name="Rectangle 787">
            <a:extLst>
              <a:ext uri="{FF2B5EF4-FFF2-40B4-BE49-F238E27FC236}">
                <a16:creationId xmlns:a16="http://schemas.microsoft.com/office/drawing/2014/main" id="{2C4F41EB-A23C-6647-8A5A-4224D8EEA186}"/>
              </a:ext>
            </a:extLst>
          </p:cNvPr>
          <p:cNvSpPr/>
          <p:nvPr/>
        </p:nvSpPr>
        <p:spPr>
          <a:xfrm>
            <a:off x="10316821" y="320480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89" name="TextBox 788">
            <a:extLst>
              <a:ext uri="{FF2B5EF4-FFF2-40B4-BE49-F238E27FC236}">
                <a16:creationId xmlns:a16="http://schemas.microsoft.com/office/drawing/2014/main" id="{E088A92E-CF2E-414C-A14A-DBEA793CEED9}"/>
              </a:ext>
            </a:extLst>
          </p:cNvPr>
          <p:cNvSpPr txBox="1"/>
          <p:nvPr/>
        </p:nvSpPr>
        <p:spPr>
          <a:xfrm>
            <a:off x="10343262" y="319961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786" name="Rectangle 785">
            <a:extLst>
              <a:ext uri="{FF2B5EF4-FFF2-40B4-BE49-F238E27FC236}">
                <a16:creationId xmlns:a16="http://schemas.microsoft.com/office/drawing/2014/main" id="{0E3FC904-1CEE-A544-9D3B-ACFD3B7E421F}"/>
              </a:ext>
            </a:extLst>
          </p:cNvPr>
          <p:cNvSpPr/>
          <p:nvPr/>
        </p:nvSpPr>
        <p:spPr>
          <a:xfrm>
            <a:off x="10541669" y="323572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87" name="TextBox 786">
            <a:extLst>
              <a:ext uri="{FF2B5EF4-FFF2-40B4-BE49-F238E27FC236}">
                <a16:creationId xmlns:a16="http://schemas.microsoft.com/office/drawing/2014/main" id="{9FE0EA8C-0055-D84B-9DD6-210CF5B639AA}"/>
              </a:ext>
            </a:extLst>
          </p:cNvPr>
          <p:cNvSpPr txBox="1"/>
          <p:nvPr/>
        </p:nvSpPr>
        <p:spPr>
          <a:xfrm>
            <a:off x="10568110" y="323053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784" name="Rectangle 783">
            <a:extLst>
              <a:ext uri="{FF2B5EF4-FFF2-40B4-BE49-F238E27FC236}">
                <a16:creationId xmlns:a16="http://schemas.microsoft.com/office/drawing/2014/main" id="{8546DE80-8CAD-7741-82EB-F2B3FC477342}"/>
              </a:ext>
            </a:extLst>
          </p:cNvPr>
          <p:cNvSpPr/>
          <p:nvPr/>
        </p:nvSpPr>
        <p:spPr>
          <a:xfrm>
            <a:off x="10766517" y="326664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85" name="TextBox 784">
            <a:extLst>
              <a:ext uri="{FF2B5EF4-FFF2-40B4-BE49-F238E27FC236}">
                <a16:creationId xmlns:a16="http://schemas.microsoft.com/office/drawing/2014/main" id="{36C1A114-1D26-974B-896B-C4AF007C7792}"/>
              </a:ext>
            </a:extLst>
          </p:cNvPr>
          <p:cNvSpPr txBox="1"/>
          <p:nvPr/>
        </p:nvSpPr>
        <p:spPr>
          <a:xfrm>
            <a:off x="10792958" y="326145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766" name="Rectangle 765">
            <a:extLst>
              <a:ext uri="{FF2B5EF4-FFF2-40B4-BE49-F238E27FC236}">
                <a16:creationId xmlns:a16="http://schemas.microsoft.com/office/drawing/2014/main" id="{69347758-19A6-D141-8791-59CDC01BAED3}"/>
              </a:ext>
            </a:extLst>
          </p:cNvPr>
          <p:cNvSpPr/>
          <p:nvPr/>
        </p:nvSpPr>
        <p:spPr>
          <a:xfrm>
            <a:off x="10091973" y="413892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67" name="TextBox 766">
            <a:extLst>
              <a:ext uri="{FF2B5EF4-FFF2-40B4-BE49-F238E27FC236}">
                <a16:creationId xmlns:a16="http://schemas.microsoft.com/office/drawing/2014/main" id="{B133F2E8-F737-E742-A235-D8A9D5529658}"/>
              </a:ext>
            </a:extLst>
          </p:cNvPr>
          <p:cNvSpPr txBox="1"/>
          <p:nvPr/>
        </p:nvSpPr>
        <p:spPr>
          <a:xfrm>
            <a:off x="10118414" y="413373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764" name="Rectangle 763">
            <a:extLst>
              <a:ext uri="{FF2B5EF4-FFF2-40B4-BE49-F238E27FC236}">
                <a16:creationId xmlns:a16="http://schemas.microsoft.com/office/drawing/2014/main" id="{F61EE455-386B-E349-B4AE-D60822D3DD68}"/>
              </a:ext>
            </a:extLst>
          </p:cNvPr>
          <p:cNvSpPr/>
          <p:nvPr/>
        </p:nvSpPr>
        <p:spPr>
          <a:xfrm>
            <a:off x="10316821" y="416984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65" name="TextBox 764">
            <a:extLst>
              <a:ext uri="{FF2B5EF4-FFF2-40B4-BE49-F238E27FC236}">
                <a16:creationId xmlns:a16="http://schemas.microsoft.com/office/drawing/2014/main" id="{AC7099EE-E8B9-9C48-90EE-F3E03EC29F60}"/>
              </a:ext>
            </a:extLst>
          </p:cNvPr>
          <p:cNvSpPr txBox="1"/>
          <p:nvPr/>
        </p:nvSpPr>
        <p:spPr>
          <a:xfrm>
            <a:off x="10343262" y="416465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762" name="Rectangle 761">
            <a:extLst>
              <a:ext uri="{FF2B5EF4-FFF2-40B4-BE49-F238E27FC236}">
                <a16:creationId xmlns:a16="http://schemas.microsoft.com/office/drawing/2014/main" id="{CDC730EE-A4E0-4E49-9034-0CA9786F6705}"/>
              </a:ext>
            </a:extLst>
          </p:cNvPr>
          <p:cNvSpPr/>
          <p:nvPr/>
        </p:nvSpPr>
        <p:spPr>
          <a:xfrm>
            <a:off x="10541669" y="420076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63" name="TextBox 762">
            <a:extLst>
              <a:ext uri="{FF2B5EF4-FFF2-40B4-BE49-F238E27FC236}">
                <a16:creationId xmlns:a16="http://schemas.microsoft.com/office/drawing/2014/main" id="{59DAE27F-9B09-BE46-97DA-50FC5CCC84E6}"/>
              </a:ext>
            </a:extLst>
          </p:cNvPr>
          <p:cNvSpPr txBox="1"/>
          <p:nvPr/>
        </p:nvSpPr>
        <p:spPr>
          <a:xfrm>
            <a:off x="10568110" y="419557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760" name="Rectangle 759">
            <a:extLst>
              <a:ext uri="{FF2B5EF4-FFF2-40B4-BE49-F238E27FC236}">
                <a16:creationId xmlns:a16="http://schemas.microsoft.com/office/drawing/2014/main" id="{DC01DBDA-611C-F941-ACE2-9E5AB19EECE3}"/>
              </a:ext>
            </a:extLst>
          </p:cNvPr>
          <p:cNvSpPr/>
          <p:nvPr/>
        </p:nvSpPr>
        <p:spPr>
          <a:xfrm>
            <a:off x="10766517" y="423168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61" name="TextBox 760">
            <a:extLst>
              <a:ext uri="{FF2B5EF4-FFF2-40B4-BE49-F238E27FC236}">
                <a16:creationId xmlns:a16="http://schemas.microsoft.com/office/drawing/2014/main" id="{F3BB7A82-9217-A349-A7F4-376625A354A6}"/>
              </a:ext>
            </a:extLst>
          </p:cNvPr>
          <p:cNvSpPr txBox="1"/>
          <p:nvPr/>
        </p:nvSpPr>
        <p:spPr>
          <a:xfrm>
            <a:off x="10792958" y="42264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754" name="Rectangle 753">
            <a:extLst>
              <a:ext uri="{FF2B5EF4-FFF2-40B4-BE49-F238E27FC236}">
                <a16:creationId xmlns:a16="http://schemas.microsoft.com/office/drawing/2014/main" id="{7F79AA2E-BF82-FA4F-A4DD-1C54D4062606}"/>
              </a:ext>
            </a:extLst>
          </p:cNvPr>
          <p:cNvSpPr/>
          <p:nvPr/>
        </p:nvSpPr>
        <p:spPr>
          <a:xfrm>
            <a:off x="10091973" y="462144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55" name="TextBox 754">
            <a:extLst>
              <a:ext uri="{FF2B5EF4-FFF2-40B4-BE49-F238E27FC236}">
                <a16:creationId xmlns:a16="http://schemas.microsoft.com/office/drawing/2014/main" id="{1A454EC2-29FC-4345-82E4-48F086A6D5F5}"/>
              </a:ext>
            </a:extLst>
          </p:cNvPr>
          <p:cNvSpPr txBox="1"/>
          <p:nvPr/>
        </p:nvSpPr>
        <p:spPr>
          <a:xfrm>
            <a:off x="10118414" y="46162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752" name="Rectangle 751">
            <a:extLst>
              <a:ext uri="{FF2B5EF4-FFF2-40B4-BE49-F238E27FC236}">
                <a16:creationId xmlns:a16="http://schemas.microsoft.com/office/drawing/2014/main" id="{23B87FB1-F9D8-5E4C-888F-FCA96EC1D0D5}"/>
              </a:ext>
            </a:extLst>
          </p:cNvPr>
          <p:cNvSpPr/>
          <p:nvPr/>
        </p:nvSpPr>
        <p:spPr>
          <a:xfrm>
            <a:off x="10316821" y="465236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53" name="TextBox 752">
            <a:extLst>
              <a:ext uri="{FF2B5EF4-FFF2-40B4-BE49-F238E27FC236}">
                <a16:creationId xmlns:a16="http://schemas.microsoft.com/office/drawing/2014/main" id="{E6C46642-0153-8E41-95F9-A08DD71C2EFC}"/>
              </a:ext>
            </a:extLst>
          </p:cNvPr>
          <p:cNvSpPr txBox="1"/>
          <p:nvPr/>
        </p:nvSpPr>
        <p:spPr>
          <a:xfrm>
            <a:off x="10343262" y="46471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750" name="Rectangle 749">
            <a:extLst>
              <a:ext uri="{FF2B5EF4-FFF2-40B4-BE49-F238E27FC236}">
                <a16:creationId xmlns:a16="http://schemas.microsoft.com/office/drawing/2014/main" id="{10B816B3-8AD2-8A49-A7EC-84533BA4D317}"/>
              </a:ext>
            </a:extLst>
          </p:cNvPr>
          <p:cNvSpPr/>
          <p:nvPr/>
        </p:nvSpPr>
        <p:spPr>
          <a:xfrm>
            <a:off x="10541669" y="468328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51" name="TextBox 750">
            <a:extLst>
              <a:ext uri="{FF2B5EF4-FFF2-40B4-BE49-F238E27FC236}">
                <a16:creationId xmlns:a16="http://schemas.microsoft.com/office/drawing/2014/main" id="{3836CC2B-8265-F545-8BE4-BD8931F58561}"/>
              </a:ext>
            </a:extLst>
          </p:cNvPr>
          <p:cNvSpPr txBox="1"/>
          <p:nvPr/>
        </p:nvSpPr>
        <p:spPr>
          <a:xfrm>
            <a:off x="10568110" y="467809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748" name="Rectangle 747">
            <a:extLst>
              <a:ext uri="{FF2B5EF4-FFF2-40B4-BE49-F238E27FC236}">
                <a16:creationId xmlns:a16="http://schemas.microsoft.com/office/drawing/2014/main" id="{A7709228-2987-8541-8701-2347DCDCF0EE}"/>
              </a:ext>
            </a:extLst>
          </p:cNvPr>
          <p:cNvSpPr/>
          <p:nvPr/>
        </p:nvSpPr>
        <p:spPr>
          <a:xfrm>
            <a:off x="10766517" y="471420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49" name="TextBox 748">
            <a:extLst>
              <a:ext uri="{FF2B5EF4-FFF2-40B4-BE49-F238E27FC236}">
                <a16:creationId xmlns:a16="http://schemas.microsoft.com/office/drawing/2014/main" id="{9777583E-FEE6-1F43-9DD5-8D2E572C8305}"/>
              </a:ext>
            </a:extLst>
          </p:cNvPr>
          <p:cNvSpPr txBox="1"/>
          <p:nvPr/>
        </p:nvSpPr>
        <p:spPr>
          <a:xfrm>
            <a:off x="10792958" y="470901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742" name="Rectangle 741">
            <a:extLst>
              <a:ext uri="{FF2B5EF4-FFF2-40B4-BE49-F238E27FC236}">
                <a16:creationId xmlns:a16="http://schemas.microsoft.com/office/drawing/2014/main" id="{0175239B-847C-AD48-8552-33E04D2204D7}"/>
              </a:ext>
            </a:extLst>
          </p:cNvPr>
          <p:cNvSpPr/>
          <p:nvPr/>
        </p:nvSpPr>
        <p:spPr>
          <a:xfrm>
            <a:off x="10091973" y="5103964"/>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43" name="TextBox 742">
            <a:extLst>
              <a:ext uri="{FF2B5EF4-FFF2-40B4-BE49-F238E27FC236}">
                <a16:creationId xmlns:a16="http://schemas.microsoft.com/office/drawing/2014/main" id="{1B3B11F9-4B70-A642-8731-88E1908D0F04}"/>
              </a:ext>
            </a:extLst>
          </p:cNvPr>
          <p:cNvSpPr txBox="1"/>
          <p:nvPr/>
        </p:nvSpPr>
        <p:spPr>
          <a:xfrm>
            <a:off x="10118414" y="509877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740" name="Rectangle 739">
            <a:extLst>
              <a:ext uri="{FF2B5EF4-FFF2-40B4-BE49-F238E27FC236}">
                <a16:creationId xmlns:a16="http://schemas.microsoft.com/office/drawing/2014/main" id="{D4588E7A-0028-D841-8DED-065C2CDCF41E}"/>
              </a:ext>
            </a:extLst>
          </p:cNvPr>
          <p:cNvSpPr/>
          <p:nvPr/>
        </p:nvSpPr>
        <p:spPr>
          <a:xfrm>
            <a:off x="10316821" y="5134885"/>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41" name="TextBox 740">
            <a:extLst>
              <a:ext uri="{FF2B5EF4-FFF2-40B4-BE49-F238E27FC236}">
                <a16:creationId xmlns:a16="http://schemas.microsoft.com/office/drawing/2014/main" id="{1B27B215-2ED2-D84E-9F5D-48842A282A64}"/>
              </a:ext>
            </a:extLst>
          </p:cNvPr>
          <p:cNvSpPr txBox="1"/>
          <p:nvPr/>
        </p:nvSpPr>
        <p:spPr>
          <a:xfrm>
            <a:off x="10343262" y="512969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738" name="Rectangle 737">
            <a:extLst>
              <a:ext uri="{FF2B5EF4-FFF2-40B4-BE49-F238E27FC236}">
                <a16:creationId xmlns:a16="http://schemas.microsoft.com/office/drawing/2014/main" id="{7A49B2C4-9FDB-E542-BD95-FCF325811811}"/>
              </a:ext>
            </a:extLst>
          </p:cNvPr>
          <p:cNvSpPr/>
          <p:nvPr/>
        </p:nvSpPr>
        <p:spPr>
          <a:xfrm>
            <a:off x="10541669" y="5165806"/>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39" name="TextBox 738">
            <a:extLst>
              <a:ext uri="{FF2B5EF4-FFF2-40B4-BE49-F238E27FC236}">
                <a16:creationId xmlns:a16="http://schemas.microsoft.com/office/drawing/2014/main" id="{43C2529E-2EFD-3D49-A2A0-F651B01F9A52}"/>
              </a:ext>
            </a:extLst>
          </p:cNvPr>
          <p:cNvSpPr txBox="1"/>
          <p:nvPr/>
        </p:nvSpPr>
        <p:spPr>
          <a:xfrm>
            <a:off x="10568110" y="5160612"/>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736" name="Rectangle 735">
            <a:extLst>
              <a:ext uri="{FF2B5EF4-FFF2-40B4-BE49-F238E27FC236}">
                <a16:creationId xmlns:a16="http://schemas.microsoft.com/office/drawing/2014/main" id="{0FF59E30-9CDD-FD41-8629-4EC2E27AD137}"/>
              </a:ext>
            </a:extLst>
          </p:cNvPr>
          <p:cNvSpPr/>
          <p:nvPr/>
        </p:nvSpPr>
        <p:spPr>
          <a:xfrm>
            <a:off x="10766517" y="5196727"/>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37" name="TextBox 736">
            <a:extLst>
              <a:ext uri="{FF2B5EF4-FFF2-40B4-BE49-F238E27FC236}">
                <a16:creationId xmlns:a16="http://schemas.microsoft.com/office/drawing/2014/main" id="{FAAD1523-FFC5-7941-B50D-48398C74FF65}"/>
              </a:ext>
            </a:extLst>
          </p:cNvPr>
          <p:cNvSpPr txBox="1"/>
          <p:nvPr/>
        </p:nvSpPr>
        <p:spPr>
          <a:xfrm>
            <a:off x="10792958" y="519153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718" name="Rectangle 717">
            <a:extLst>
              <a:ext uri="{FF2B5EF4-FFF2-40B4-BE49-F238E27FC236}">
                <a16:creationId xmlns:a16="http://schemas.microsoft.com/office/drawing/2014/main" id="{65357685-3F93-2F4C-9725-B8E461B2A93A}"/>
              </a:ext>
            </a:extLst>
          </p:cNvPr>
          <p:cNvSpPr/>
          <p:nvPr/>
        </p:nvSpPr>
        <p:spPr>
          <a:xfrm>
            <a:off x="10091973" y="6069002"/>
            <a:ext cx="251222" cy="251222"/>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19" name="TextBox 718">
            <a:extLst>
              <a:ext uri="{FF2B5EF4-FFF2-40B4-BE49-F238E27FC236}">
                <a16:creationId xmlns:a16="http://schemas.microsoft.com/office/drawing/2014/main" id="{EB977F97-332A-5443-92D3-EF7262B53A9E}"/>
              </a:ext>
            </a:extLst>
          </p:cNvPr>
          <p:cNvSpPr txBox="1"/>
          <p:nvPr/>
        </p:nvSpPr>
        <p:spPr>
          <a:xfrm>
            <a:off x="10118414" y="6063808"/>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716" name="Rectangle 715">
            <a:extLst>
              <a:ext uri="{FF2B5EF4-FFF2-40B4-BE49-F238E27FC236}">
                <a16:creationId xmlns:a16="http://schemas.microsoft.com/office/drawing/2014/main" id="{86BB7F5C-1431-454F-9F44-64B4FA51FCDF}"/>
              </a:ext>
            </a:extLst>
          </p:cNvPr>
          <p:cNvSpPr/>
          <p:nvPr/>
        </p:nvSpPr>
        <p:spPr>
          <a:xfrm>
            <a:off x="10316821" y="6099923"/>
            <a:ext cx="251222" cy="251222"/>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17" name="TextBox 716">
            <a:extLst>
              <a:ext uri="{FF2B5EF4-FFF2-40B4-BE49-F238E27FC236}">
                <a16:creationId xmlns:a16="http://schemas.microsoft.com/office/drawing/2014/main" id="{26CA4379-384F-964C-B6C1-A110411EA63F}"/>
              </a:ext>
            </a:extLst>
          </p:cNvPr>
          <p:cNvSpPr txBox="1"/>
          <p:nvPr/>
        </p:nvSpPr>
        <p:spPr>
          <a:xfrm>
            <a:off x="10343262" y="609472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714" name="Rectangle 713">
            <a:extLst>
              <a:ext uri="{FF2B5EF4-FFF2-40B4-BE49-F238E27FC236}">
                <a16:creationId xmlns:a16="http://schemas.microsoft.com/office/drawing/2014/main" id="{2793F59D-5131-694B-BD86-25A3196E6A7B}"/>
              </a:ext>
            </a:extLst>
          </p:cNvPr>
          <p:cNvSpPr/>
          <p:nvPr/>
        </p:nvSpPr>
        <p:spPr>
          <a:xfrm>
            <a:off x="10541669" y="6130844"/>
            <a:ext cx="251222" cy="251222"/>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15" name="TextBox 714">
            <a:extLst>
              <a:ext uri="{FF2B5EF4-FFF2-40B4-BE49-F238E27FC236}">
                <a16:creationId xmlns:a16="http://schemas.microsoft.com/office/drawing/2014/main" id="{5E266714-57C0-8448-B400-A05CA5E87B75}"/>
              </a:ext>
            </a:extLst>
          </p:cNvPr>
          <p:cNvSpPr txBox="1"/>
          <p:nvPr/>
        </p:nvSpPr>
        <p:spPr>
          <a:xfrm>
            <a:off x="10568110" y="6125650"/>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712" name="Rectangle 711">
            <a:extLst>
              <a:ext uri="{FF2B5EF4-FFF2-40B4-BE49-F238E27FC236}">
                <a16:creationId xmlns:a16="http://schemas.microsoft.com/office/drawing/2014/main" id="{C1407F2A-D913-0344-9DF0-FDAD19675997}"/>
              </a:ext>
            </a:extLst>
          </p:cNvPr>
          <p:cNvSpPr/>
          <p:nvPr/>
        </p:nvSpPr>
        <p:spPr>
          <a:xfrm>
            <a:off x="10766517" y="6161765"/>
            <a:ext cx="251222" cy="251222"/>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13" name="TextBox 712">
            <a:extLst>
              <a:ext uri="{FF2B5EF4-FFF2-40B4-BE49-F238E27FC236}">
                <a16:creationId xmlns:a16="http://schemas.microsoft.com/office/drawing/2014/main" id="{CF0D758F-F349-2A48-AD86-59ADD925943B}"/>
              </a:ext>
            </a:extLst>
          </p:cNvPr>
          <p:cNvSpPr txBox="1"/>
          <p:nvPr/>
        </p:nvSpPr>
        <p:spPr>
          <a:xfrm>
            <a:off x="10792958" y="615657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Tree>
    <p:extLst>
      <p:ext uri="{BB962C8B-B14F-4D97-AF65-F5344CB8AC3E}">
        <p14:creationId xmlns:p14="http://schemas.microsoft.com/office/powerpoint/2010/main" val="3128617186"/>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Shape 37714">
            <a:extLst>
              <a:ext uri="{FF2B5EF4-FFF2-40B4-BE49-F238E27FC236}">
                <a16:creationId xmlns:a16="http://schemas.microsoft.com/office/drawing/2014/main" id="{A851C97C-04CE-414B-B902-54E8BB0B8C25}"/>
              </a:ext>
            </a:extLst>
          </p:cNvPr>
          <p:cNvSpPr/>
          <p:nvPr/>
        </p:nvSpPr>
        <p:spPr>
          <a:xfrm>
            <a:off x="820602" y="1968471"/>
            <a:ext cx="2389913" cy="2260630"/>
          </a:xfrm>
          <a:custGeom>
            <a:avLst/>
            <a:gdLst/>
            <a:ahLst/>
            <a:cxnLst>
              <a:cxn ang="0">
                <a:pos x="wd2" y="hd2"/>
              </a:cxn>
              <a:cxn ang="5400000">
                <a:pos x="wd2" y="hd2"/>
              </a:cxn>
              <a:cxn ang="10800000">
                <a:pos x="wd2" y="hd2"/>
              </a:cxn>
              <a:cxn ang="16200000">
                <a:pos x="wd2" y="hd2"/>
              </a:cxn>
            </a:cxnLst>
            <a:rect l="0" t="0" r="r" b="b"/>
            <a:pathLst>
              <a:path w="21600" h="21600" extrusionOk="0">
                <a:moveTo>
                  <a:pt x="13463" y="0"/>
                </a:moveTo>
                <a:cubicBezTo>
                  <a:pt x="11253" y="0"/>
                  <a:pt x="5455" y="0"/>
                  <a:pt x="0" y="0"/>
                </a:cubicBezTo>
                <a:cubicBezTo>
                  <a:pt x="3379" y="1974"/>
                  <a:pt x="5079" y="6477"/>
                  <a:pt x="5079" y="10800"/>
                </a:cubicBezTo>
                <a:cubicBezTo>
                  <a:pt x="5079" y="15123"/>
                  <a:pt x="3380" y="19626"/>
                  <a:pt x="0" y="21600"/>
                </a:cubicBezTo>
                <a:cubicBezTo>
                  <a:pt x="5455" y="21600"/>
                  <a:pt x="11253" y="21600"/>
                  <a:pt x="13463" y="21600"/>
                </a:cubicBezTo>
                <a:cubicBezTo>
                  <a:pt x="19057" y="21600"/>
                  <a:pt x="21600" y="16053"/>
                  <a:pt x="21600" y="10800"/>
                </a:cubicBezTo>
                <a:cubicBezTo>
                  <a:pt x="21600" y="5547"/>
                  <a:pt x="19057" y="0"/>
                  <a:pt x="13463" y="0"/>
                </a:cubicBezTo>
                <a:close/>
              </a:path>
            </a:pathLst>
          </a:custGeom>
          <a:solidFill>
            <a:schemeClr val="accent1"/>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26" name="Shape 37715">
            <a:extLst>
              <a:ext uri="{FF2B5EF4-FFF2-40B4-BE49-F238E27FC236}">
                <a16:creationId xmlns:a16="http://schemas.microsoft.com/office/drawing/2014/main" id="{F9FD3BFE-5D03-4F45-8CB2-B5492181E9DE}"/>
              </a:ext>
            </a:extLst>
          </p:cNvPr>
          <p:cNvSpPr/>
          <p:nvPr/>
        </p:nvSpPr>
        <p:spPr>
          <a:xfrm>
            <a:off x="2860816" y="1968471"/>
            <a:ext cx="2389922" cy="2260630"/>
          </a:xfrm>
          <a:custGeom>
            <a:avLst/>
            <a:gdLst/>
            <a:ahLst/>
            <a:cxnLst>
              <a:cxn ang="0">
                <a:pos x="wd2" y="hd2"/>
              </a:cxn>
              <a:cxn ang="5400000">
                <a:pos x="wd2" y="hd2"/>
              </a:cxn>
              <a:cxn ang="10800000">
                <a:pos x="wd2" y="hd2"/>
              </a:cxn>
              <a:cxn ang="16200000">
                <a:pos x="wd2" y="hd2"/>
              </a:cxn>
            </a:cxnLst>
            <a:rect l="0" t="0" r="r" b="b"/>
            <a:pathLst>
              <a:path w="21600" h="21600" extrusionOk="0">
                <a:moveTo>
                  <a:pt x="13463" y="0"/>
                </a:moveTo>
                <a:cubicBezTo>
                  <a:pt x="11253" y="0"/>
                  <a:pt x="5455" y="0"/>
                  <a:pt x="0" y="0"/>
                </a:cubicBezTo>
                <a:cubicBezTo>
                  <a:pt x="3380" y="1974"/>
                  <a:pt x="5079" y="6477"/>
                  <a:pt x="5079" y="10800"/>
                </a:cubicBezTo>
                <a:cubicBezTo>
                  <a:pt x="5079" y="15123"/>
                  <a:pt x="3380" y="19626"/>
                  <a:pt x="0" y="21600"/>
                </a:cubicBezTo>
                <a:cubicBezTo>
                  <a:pt x="5455" y="21600"/>
                  <a:pt x="11253" y="21600"/>
                  <a:pt x="13463" y="21600"/>
                </a:cubicBezTo>
                <a:cubicBezTo>
                  <a:pt x="19057" y="21600"/>
                  <a:pt x="21600" y="16053"/>
                  <a:pt x="21600" y="10800"/>
                </a:cubicBezTo>
                <a:cubicBezTo>
                  <a:pt x="21600" y="5547"/>
                  <a:pt x="19057" y="0"/>
                  <a:pt x="13463" y="0"/>
                </a:cubicBezTo>
                <a:close/>
              </a:path>
            </a:pathLst>
          </a:custGeom>
          <a:solidFill>
            <a:schemeClr val="accent2"/>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27" name="Shape 37716">
            <a:extLst>
              <a:ext uri="{FF2B5EF4-FFF2-40B4-BE49-F238E27FC236}">
                <a16:creationId xmlns:a16="http://schemas.microsoft.com/office/drawing/2014/main" id="{E4EB667E-715C-444E-9FAA-FBF0B3971773}"/>
              </a:ext>
            </a:extLst>
          </p:cNvPr>
          <p:cNvSpPr/>
          <p:nvPr/>
        </p:nvSpPr>
        <p:spPr>
          <a:xfrm>
            <a:off x="4901039" y="1968471"/>
            <a:ext cx="2389921" cy="2260630"/>
          </a:xfrm>
          <a:custGeom>
            <a:avLst/>
            <a:gdLst/>
            <a:ahLst/>
            <a:cxnLst>
              <a:cxn ang="0">
                <a:pos x="wd2" y="hd2"/>
              </a:cxn>
              <a:cxn ang="5400000">
                <a:pos x="wd2" y="hd2"/>
              </a:cxn>
              <a:cxn ang="10800000">
                <a:pos x="wd2" y="hd2"/>
              </a:cxn>
              <a:cxn ang="16200000">
                <a:pos x="wd2" y="hd2"/>
              </a:cxn>
            </a:cxnLst>
            <a:rect l="0" t="0" r="r" b="b"/>
            <a:pathLst>
              <a:path w="21600" h="21600" extrusionOk="0">
                <a:moveTo>
                  <a:pt x="13463" y="0"/>
                </a:moveTo>
                <a:cubicBezTo>
                  <a:pt x="11253" y="0"/>
                  <a:pt x="5455" y="0"/>
                  <a:pt x="0" y="0"/>
                </a:cubicBezTo>
                <a:cubicBezTo>
                  <a:pt x="3380" y="1974"/>
                  <a:pt x="5079" y="6477"/>
                  <a:pt x="5079" y="10800"/>
                </a:cubicBezTo>
                <a:cubicBezTo>
                  <a:pt x="5079" y="15123"/>
                  <a:pt x="3380" y="19626"/>
                  <a:pt x="0" y="21600"/>
                </a:cubicBezTo>
                <a:cubicBezTo>
                  <a:pt x="5455" y="21600"/>
                  <a:pt x="11253" y="21600"/>
                  <a:pt x="13463" y="21600"/>
                </a:cubicBezTo>
                <a:cubicBezTo>
                  <a:pt x="19057" y="21600"/>
                  <a:pt x="21600" y="16053"/>
                  <a:pt x="21600" y="10800"/>
                </a:cubicBezTo>
                <a:cubicBezTo>
                  <a:pt x="21600" y="5547"/>
                  <a:pt x="19057" y="0"/>
                  <a:pt x="13463" y="0"/>
                </a:cubicBezTo>
                <a:close/>
              </a:path>
            </a:pathLst>
          </a:custGeom>
          <a:solidFill>
            <a:schemeClr val="accent3"/>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28" name="Shape 37717">
            <a:extLst>
              <a:ext uri="{FF2B5EF4-FFF2-40B4-BE49-F238E27FC236}">
                <a16:creationId xmlns:a16="http://schemas.microsoft.com/office/drawing/2014/main" id="{A6101C65-E952-484D-8EED-4EA955BBB4B6}"/>
              </a:ext>
            </a:extLst>
          </p:cNvPr>
          <p:cNvSpPr/>
          <p:nvPr/>
        </p:nvSpPr>
        <p:spPr>
          <a:xfrm>
            <a:off x="6941262" y="1968471"/>
            <a:ext cx="2389921" cy="2260630"/>
          </a:xfrm>
          <a:custGeom>
            <a:avLst/>
            <a:gdLst/>
            <a:ahLst/>
            <a:cxnLst>
              <a:cxn ang="0">
                <a:pos x="wd2" y="hd2"/>
              </a:cxn>
              <a:cxn ang="5400000">
                <a:pos x="wd2" y="hd2"/>
              </a:cxn>
              <a:cxn ang="10800000">
                <a:pos x="wd2" y="hd2"/>
              </a:cxn>
              <a:cxn ang="16200000">
                <a:pos x="wd2" y="hd2"/>
              </a:cxn>
            </a:cxnLst>
            <a:rect l="0" t="0" r="r" b="b"/>
            <a:pathLst>
              <a:path w="21600" h="21600" extrusionOk="0">
                <a:moveTo>
                  <a:pt x="13463" y="0"/>
                </a:moveTo>
                <a:cubicBezTo>
                  <a:pt x="11253" y="0"/>
                  <a:pt x="5455" y="0"/>
                  <a:pt x="0" y="0"/>
                </a:cubicBezTo>
                <a:cubicBezTo>
                  <a:pt x="3379" y="1974"/>
                  <a:pt x="5079" y="6477"/>
                  <a:pt x="5079" y="10800"/>
                </a:cubicBezTo>
                <a:cubicBezTo>
                  <a:pt x="5079" y="15123"/>
                  <a:pt x="3380" y="19626"/>
                  <a:pt x="0" y="21600"/>
                </a:cubicBezTo>
                <a:cubicBezTo>
                  <a:pt x="5455" y="21600"/>
                  <a:pt x="11253" y="21600"/>
                  <a:pt x="13463" y="21600"/>
                </a:cubicBezTo>
                <a:cubicBezTo>
                  <a:pt x="19057" y="21600"/>
                  <a:pt x="21600" y="16053"/>
                  <a:pt x="21600" y="10800"/>
                </a:cubicBezTo>
                <a:cubicBezTo>
                  <a:pt x="21600" y="5547"/>
                  <a:pt x="19057" y="0"/>
                  <a:pt x="13463" y="0"/>
                </a:cubicBezTo>
                <a:close/>
              </a:path>
            </a:pathLst>
          </a:custGeom>
          <a:solidFill>
            <a:schemeClr val="accent4"/>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29" name="Shape 37718">
            <a:extLst>
              <a:ext uri="{FF2B5EF4-FFF2-40B4-BE49-F238E27FC236}">
                <a16:creationId xmlns:a16="http://schemas.microsoft.com/office/drawing/2014/main" id="{B5C2C4AB-BC44-C249-BDAE-0623FB1D8C9C}"/>
              </a:ext>
            </a:extLst>
          </p:cNvPr>
          <p:cNvSpPr/>
          <p:nvPr/>
        </p:nvSpPr>
        <p:spPr>
          <a:xfrm>
            <a:off x="8981483" y="1968471"/>
            <a:ext cx="2389922" cy="2260630"/>
          </a:xfrm>
          <a:custGeom>
            <a:avLst/>
            <a:gdLst/>
            <a:ahLst/>
            <a:cxnLst>
              <a:cxn ang="0">
                <a:pos x="wd2" y="hd2"/>
              </a:cxn>
              <a:cxn ang="5400000">
                <a:pos x="wd2" y="hd2"/>
              </a:cxn>
              <a:cxn ang="10800000">
                <a:pos x="wd2" y="hd2"/>
              </a:cxn>
              <a:cxn ang="16200000">
                <a:pos x="wd2" y="hd2"/>
              </a:cxn>
            </a:cxnLst>
            <a:rect l="0" t="0" r="r" b="b"/>
            <a:pathLst>
              <a:path w="21600" h="21600" extrusionOk="0">
                <a:moveTo>
                  <a:pt x="13463" y="0"/>
                </a:moveTo>
                <a:cubicBezTo>
                  <a:pt x="11253" y="0"/>
                  <a:pt x="5455" y="0"/>
                  <a:pt x="0" y="0"/>
                </a:cubicBezTo>
                <a:cubicBezTo>
                  <a:pt x="3379" y="1974"/>
                  <a:pt x="5079" y="6477"/>
                  <a:pt x="5079" y="10800"/>
                </a:cubicBezTo>
                <a:cubicBezTo>
                  <a:pt x="5079" y="15123"/>
                  <a:pt x="3380" y="19626"/>
                  <a:pt x="0" y="21600"/>
                </a:cubicBezTo>
                <a:cubicBezTo>
                  <a:pt x="5455" y="21600"/>
                  <a:pt x="11253" y="21600"/>
                  <a:pt x="13463" y="21600"/>
                </a:cubicBezTo>
                <a:cubicBezTo>
                  <a:pt x="19057" y="21600"/>
                  <a:pt x="21600" y="16053"/>
                  <a:pt x="21600" y="10800"/>
                </a:cubicBezTo>
                <a:cubicBezTo>
                  <a:pt x="21600" y="5547"/>
                  <a:pt x="19057" y="0"/>
                  <a:pt x="13463" y="0"/>
                </a:cubicBezTo>
                <a:close/>
              </a:path>
            </a:pathLst>
          </a:custGeom>
          <a:solidFill>
            <a:schemeClr val="accent5"/>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5" name="TextBox 34">
            <a:extLst>
              <a:ext uri="{FF2B5EF4-FFF2-40B4-BE49-F238E27FC236}">
                <a16:creationId xmlns:a16="http://schemas.microsoft.com/office/drawing/2014/main" id="{BEA613F8-B874-1948-B925-12CC04E83B26}"/>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36" name="TextBox 35">
            <a:extLst>
              <a:ext uri="{FF2B5EF4-FFF2-40B4-BE49-F238E27FC236}">
                <a16:creationId xmlns:a16="http://schemas.microsoft.com/office/drawing/2014/main" id="{ED0F9CB1-22EE-A44B-9E48-D5961496DC56}"/>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37" name="Freeform 82">
            <a:extLst>
              <a:ext uri="{FF2B5EF4-FFF2-40B4-BE49-F238E27FC236}">
                <a16:creationId xmlns:a16="http://schemas.microsoft.com/office/drawing/2014/main" id="{2D89F687-A72A-AB41-96F0-E0AE4A144716}"/>
              </a:ext>
            </a:extLst>
          </p:cNvPr>
          <p:cNvSpPr>
            <a:spLocks noChangeArrowheads="1"/>
          </p:cNvSpPr>
          <p:nvPr/>
        </p:nvSpPr>
        <p:spPr bwMode="auto">
          <a:xfrm>
            <a:off x="3936849" y="2432193"/>
            <a:ext cx="639554" cy="598947"/>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8" name="Freeform 41">
            <a:extLst>
              <a:ext uri="{FF2B5EF4-FFF2-40B4-BE49-F238E27FC236}">
                <a16:creationId xmlns:a16="http://schemas.microsoft.com/office/drawing/2014/main" id="{D510D5BE-E21B-CE4B-9DAC-2E8034CF51C2}"/>
              </a:ext>
            </a:extLst>
          </p:cNvPr>
          <p:cNvSpPr>
            <a:spLocks noChangeArrowheads="1"/>
          </p:cNvSpPr>
          <p:nvPr/>
        </p:nvSpPr>
        <p:spPr bwMode="auto">
          <a:xfrm>
            <a:off x="1928201" y="2411914"/>
            <a:ext cx="600075" cy="639555"/>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9" name="Freeform 62">
            <a:extLst>
              <a:ext uri="{FF2B5EF4-FFF2-40B4-BE49-F238E27FC236}">
                <a16:creationId xmlns:a16="http://schemas.microsoft.com/office/drawing/2014/main" id="{A71832AF-D986-1C43-ADC8-6F476876B6AB}"/>
              </a:ext>
            </a:extLst>
          </p:cNvPr>
          <p:cNvSpPr>
            <a:spLocks noChangeArrowheads="1"/>
          </p:cNvSpPr>
          <p:nvPr/>
        </p:nvSpPr>
        <p:spPr bwMode="auto">
          <a:xfrm>
            <a:off x="10079977" y="2494820"/>
            <a:ext cx="632786" cy="473743"/>
          </a:xfrm>
          <a:custGeom>
            <a:avLst/>
            <a:gdLst>
              <a:gd name="T0" fmla="*/ 0 w 890228"/>
              <a:gd name="T1" fmla="*/ 611188 h 666394"/>
              <a:gd name="T2" fmla="*/ 890228 w 890228"/>
              <a:gd name="T3" fmla="*/ 611188 h 666394"/>
              <a:gd name="T4" fmla="*/ 890228 w 890228"/>
              <a:gd name="T5" fmla="*/ 638969 h 666394"/>
              <a:gd name="T6" fmla="*/ 862532 w 890228"/>
              <a:gd name="T7" fmla="*/ 666394 h 666394"/>
              <a:gd name="T8" fmla="*/ 27696 w 890228"/>
              <a:gd name="T9" fmla="*/ 666394 h 666394"/>
              <a:gd name="T10" fmla="*/ 0 w 890228"/>
              <a:gd name="T11" fmla="*/ 638969 h 666394"/>
              <a:gd name="T12" fmla="*/ 0 w 890228"/>
              <a:gd name="T13" fmla="*/ 528638 h 666394"/>
              <a:gd name="T14" fmla="*/ 890228 w 890228"/>
              <a:gd name="T15" fmla="*/ 528638 h 666394"/>
              <a:gd name="T16" fmla="*/ 890228 w 890228"/>
              <a:gd name="T17" fmla="*/ 556419 h 666394"/>
              <a:gd name="T18" fmla="*/ 862532 w 890228"/>
              <a:gd name="T19" fmla="*/ 583844 h 666394"/>
              <a:gd name="T20" fmla="*/ 27696 w 890228"/>
              <a:gd name="T21" fmla="*/ 583844 h 666394"/>
              <a:gd name="T22" fmla="*/ 0 w 890228"/>
              <a:gd name="T23" fmla="*/ 556419 h 666394"/>
              <a:gd name="T24" fmla="*/ 668775 w 890228"/>
              <a:gd name="T25" fmla="*/ 222250 h 666394"/>
              <a:gd name="T26" fmla="*/ 696557 w 890228"/>
              <a:gd name="T27" fmla="*/ 250031 h 666394"/>
              <a:gd name="T28" fmla="*/ 668775 w 890228"/>
              <a:gd name="T29" fmla="*/ 277457 h 666394"/>
              <a:gd name="T30" fmla="*/ 641350 w 890228"/>
              <a:gd name="T31" fmla="*/ 250031 h 666394"/>
              <a:gd name="T32" fmla="*/ 668775 w 890228"/>
              <a:gd name="T33" fmla="*/ 222250 h 666394"/>
              <a:gd name="T34" fmla="*/ 223044 w 890228"/>
              <a:gd name="T35" fmla="*/ 222250 h 666394"/>
              <a:gd name="T36" fmla="*/ 250469 w 890228"/>
              <a:gd name="T37" fmla="*/ 250031 h 666394"/>
              <a:gd name="T38" fmla="*/ 223044 w 890228"/>
              <a:gd name="T39" fmla="*/ 277457 h 666394"/>
              <a:gd name="T40" fmla="*/ 195263 w 890228"/>
              <a:gd name="T41" fmla="*/ 250031 h 666394"/>
              <a:gd name="T42" fmla="*/ 223044 w 890228"/>
              <a:gd name="T43" fmla="*/ 222250 h 666394"/>
              <a:gd name="T44" fmla="*/ 446521 w 890228"/>
              <a:gd name="T45" fmla="*/ 111125 h 666394"/>
              <a:gd name="T46" fmla="*/ 558439 w 890228"/>
              <a:gd name="T47" fmla="*/ 250644 h 666394"/>
              <a:gd name="T48" fmla="*/ 446521 w 890228"/>
              <a:gd name="T49" fmla="*/ 390164 h 666394"/>
              <a:gd name="T50" fmla="*/ 334963 w 890228"/>
              <a:gd name="T51" fmla="*/ 250644 h 666394"/>
              <a:gd name="T52" fmla="*/ 446521 w 890228"/>
              <a:gd name="T53" fmla="*/ 111125 h 666394"/>
              <a:gd name="T54" fmla="*/ 139199 w 890228"/>
              <a:gd name="T55" fmla="*/ 55459 h 666394"/>
              <a:gd name="T56" fmla="*/ 55752 w 890228"/>
              <a:gd name="T57" fmla="*/ 139007 h 666394"/>
              <a:gd name="T58" fmla="*/ 55752 w 890228"/>
              <a:gd name="T59" fmla="*/ 361922 h 666394"/>
              <a:gd name="T60" fmla="*/ 139199 w 890228"/>
              <a:gd name="T61" fmla="*/ 445471 h 666394"/>
              <a:gd name="T62" fmla="*/ 751029 w 890228"/>
              <a:gd name="T63" fmla="*/ 445471 h 666394"/>
              <a:gd name="T64" fmla="*/ 834477 w 890228"/>
              <a:gd name="T65" fmla="*/ 361922 h 666394"/>
              <a:gd name="T66" fmla="*/ 834477 w 890228"/>
              <a:gd name="T67" fmla="*/ 139007 h 666394"/>
              <a:gd name="T68" fmla="*/ 751029 w 890228"/>
              <a:gd name="T69" fmla="*/ 55459 h 666394"/>
              <a:gd name="T70" fmla="*/ 27696 w 890228"/>
              <a:gd name="T71" fmla="*/ 0 h 666394"/>
              <a:gd name="T72" fmla="*/ 862532 w 890228"/>
              <a:gd name="T73" fmla="*/ 0 h 666394"/>
              <a:gd name="T74" fmla="*/ 890228 w 890228"/>
              <a:gd name="T75" fmla="*/ 27729 h 666394"/>
              <a:gd name="T76" fmla="*/ 890228 w 890228"/>
              <a:gd name="T77" fmla="*/ 473560 h 666394"/>
              <a:gd name="T78" fmla="*/ 862532 w 890228"/>
              <a:gd name="T79" fmla="*/ 501290 h 666394"/>
              <a:gd name="T80" fmla="*/ 27696 w 890228"/>
              <a:gd name="T81" fmla="*/ 501290 h 666394"/>
              <a:gd name="T82" fmla="*/ 0 w 890228"/>
              <a:gd name="T83" fmla="*/ 473560 h 666394"/>
              <a:gd name="T84" fmla="*/ 0 w 890228"/>
              <a:gd name="T85" fmla="*/ 27729 h 666394"/>
              <a:gd name="T86" fmla="*/ 27696 w 890228"/>
              <a:gd name="T87" fmla="*/ 0 h 666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90228" h="666394">
                <a:moveTo>
                  <a:pt x="0" y="611188"/>
                </a:moveTo>
                <a:lnTo>
                  <a:pt x="890228" y="611188"/>
                </a:lnTo>
                <a:lnTo>
                  <a:pt x="890228" y="638969"/>
                </a:lnTo>
                <a:cubicBezTo>
                  <a:pt x="890228" y="654284"/>
                  <a:pt x="877999" y="666394"/>
                  <a:pt x="862532" y="666394"/>
                </a:cubicBezTo>
                <a:lnTo>
                  <a:pt x="27696" y="666394"/>
                </a:lnTo>
                <a:cubicBezTo>
                  <a:pt x="12230" y="666394"/>
                  <a:pt x="0" y="654284"/>
                  <a:pt x="0" y="638969"/>
                </a:cubicBezTo>
                <a:lnTo>
                  <a:pt x="0" y="611188"/>
                </a:lnTo>
                <a:close/>
                <a:moveTo>
                  <a:pt x="0" y="528638"/>
                </a:moveTo>
                <a:lnTo>
                  <a:pt x="890228" y="528638"/>
                </a:lnTo>
                <a:lnTo>
                  <a:pt x="890228" y="556419"/>
                </a:lnTo>
                <a:cubicBezTo>
                  <a:pt x="890228" y="571378"/>
                  <a:pt x="877999" y="583844"/>
                  <a:pt x="862532" y="583844"/>
                </a:cubicBezTo>
                <a:lnTo>
                  <a:pt x="27696" y="583844"/>
                </a:lnTo>
                <a:cubicBezTo>
                  <a:pt x="12230" y="583844"/>
                  <a:pt x="0" y="571378"/>
                  <a:pt x="0" y="556419"/>
                </a:cubicBezTo>
                <a:lnTo>
                  <a:pt x="0" y="528638"/>
                </a:lnTo>
                <a:close/>
                <a:moveTo>
                  <a:pt x="668775" y="222250"/>
                </a:moveTo>
                <a:cubicBezTo>
                  <a:pt x="684091" y="222250"/>
                  <a:pt x="696557" y="234716"/>
                  <a:pt x="696557" y="250031"/>
                </a:cubicBezTo>
                <a:cubicBezTo>
                  <a:pt x="696557" y="264991"/>
                  <a:pt x="684091" y="277457"/>
                  <a:pt x="668775" y="277457"/>
                </a:cubicBezTo>
                <a:cubicBezTo>
                  <a:pt x="653460" y="277457"/>
                  <a:pt x="641350" y="264991"/>
                  <a:pt x="641350" y="250031"/>
                </a:cubicBezTo>
                <a:cubicBezTo>
                  <a:pt x="641350" y="234716"/>
                  <a:pt x="653460" y="222250"/>
                  <a:pt x="668775" y="222250"/>
                </a:cubicBezTo>
                <a:close/>
                <a:moveTo>
                  <a:pt x="223044" y="222250"/>
                </a:moveTo>
                <a:cubicBezTo>
                  <a:pt x="238359" y="222250"/>
                  <a:pt x="250469" y="234716"/>
                  <a:pt x="250469" y="250031"/>
                </a:cubicBezTo>
                <a:cubicBezTo>
                  <a:pt x="250469" y="264991"/>
                  <a:pt x="238359" y="277457"/>
                  <a:pt x="223044" y="277457"/>
                </a:cubicBezTo>
                <a:cubicBezTo>
                  <a:pt x="207729" y="277457"/>
                  <a:pt x="195263" y="264991"/>
                  <a:pt x="195263" y="250031"/>
                </a:cubicBezTo>
                <a:cubicBezTo>
                  <a:pt x="195263" y="234716"/>
                  <a:pt x="207729" y="222250"/>
                  <a:pt x="223044" y="222250"/>
                </a:cubicBezTo>
                <a:close/>
                <a:moveTo>
                  <a:pt x="446521" y="111125"/>
                </a:moveTo>
                <a:cubicBezTo>
                  <a:pt x="508256" y="111125"/>
                  <a:pt x="558439" y="173494"/>
                  <a:pt x="558439" y="250644"/>
                </a:cubicBezTo>
                <a:cubicBezTo>
                  <a:pt x="558439" y="327434"/>
                  <a:pt x="508256" y="390164"/>
                  <a:pt x="446521" y="390164"/>
                </a:cubicBezTo>
                <a:cubicBezTo>
                  <a:pt x="385146" y="390164"/>
                  <a:pt x="334963" y="327434"/>
                  <a:pt x="334963" y="250644"/>
                </a:cubicBezTo>
                <a:cubicBezTo>
                  <a:pt x="334963" y="173494"/>
                  <a:pt x="385146" y="111125"/>
                  <a:pt x="446521" y="111125"/>
                </a:cubicBezTo>
                <a:close/>
                <a:moveTo>
                  <a:pt x="139199" y="55459"/>
                </a:moveTo>
                <a:cubicBezTo>
                  <a:pt x="139199" y="101554"/>
                  <a:pt x="101792" y="139007"/>
                  <a:pt x="55752" y="139007"/>
                </a:cubicBezTo>
                <a:lnTo>
                  <a:pt x="55752" y="361922"/>
                </a:lnTo>
                <a:cubicBezTo>
                  <a:pt x="101792" y="361922"/>
                  <a:pt x="139199" y="399375"/>
                  <a:pt x="139199" y="445471"/>
                </a:cubicBezTo>
                <a:lnTo>
                  <a:pt x="751029" y="445471"/>
                </a:lnTo>
                <a:cubicBezTo>
                  <a:pt x="751029" y="399375"/>
                  <a:pt x="788437" y="361922"/>
                  <a:pt x="834477" y="361922"/>
                </a:cubicBezTo>
                <a:lnTo>
                  <a:pt x="834477" y="139007"/>
                </a:lnTo>
                <a:cubicBezTo>
                  <a:pt x="788437" y="139007"/>
                  <a:pt x="751029" y="101554"/>
                  <a:pt x="751029" y="55459"/>
                </a:cubicBezTo>
                <a:lnTo>
                  <a:pt x="139199" y="55459"/>
                </a:lnTo>
                <a:close/>
                <a:moveTo>
                  <a:pt x="27696" y="0"/>
                </a:moveTo>
                <a:lnTo>
                  <a:pt x="862532" y="0"/>
                </a:lnTo>
                <a:cubicBezTo>
                  <a:pt x="877999" y="0"/>
                  <a:pt x="890228" y="12244"/>
                  <a:pt x="890228" y="27729"/>
                </a:cubicBezTo>
                <a:lnTo>
                  <a:pt x="890228" y="473560"/>
                </a:lnTo>
                <a:cubicBezTo>
                  <a:pt x="890228" y="488685"/>
                  <a:pt x="877999" y="501290"/>
                  <a:pt x="862532" y="501290"/>
                </a:cubicBezTo>
                <a:lnTo>
                  <a:pt x="27696" y="501290"/>
                </a:lnTo>
                <a:cubicBezTo>
                  <a:pt x="12230" y="501290"/>
                  <a:pt x="0" y="488685"/>
                  <a:pt x="0" y="473560"/>
                </a:cubicBezTo>
                <a:lnTo>
                  <a:pt x="0" y="27729"/>
                </a:lnTo>
                <a:cubicBezTo>
                  <a:pt x="0" y="12244"/>
                  <a:pt x="12230" y="0"/>
                  <a:pt x="2769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0" name="Freeform 55">
            <a:extLst>
              <a:ext uri="{FF2B5EF4-FFF2-40B4-BE49-F238E27FC236}">
                <a16:creationId xmlns:a16="http://schemas.microsoft.com/office/drawing/2014/main" id="{DBD34019-A4B6-7847-B780-1D1C27AB284F}"/>
              </a:ext>
            </a:extLst>
          </p:cNvPr>
          <p:cNvSpPr>
            <a:spLocks noChangeArrowheads="1"/>
          </p:cNvSpPr>
          <p:nvPr/>
        </p:nvSpPr>
        <p:spPr bwMode="auto">
          <a:xfrm>
            <a:off x="8033315" y="2417554"/>
            <a:ext cx="593308" cy="633915"/>
          </a:xfrm>
          <a:custGeom>
            <a:avLst/>
            <a:gdLst>
              <a:gd name="T0" fmla="*/ 668338 w 835212"/>
              <a:gd name="T1" fmla="*/ 779462 h 891813"/>
              <a:gd name="T2" fmla="*/ 723542 w 835212"/>
              <a:gd name="T3" fmla="*/ 836000 h 891813"/>
              <a:gd name="T4" fmla="*/ 668338 w 835212"/>
              <a:gd name="T5" fmla="*/ 891813 h 891813"/>
              <a:gd name="T6" fmla="*/ 612775 w 835212"/>
              <a:gd name="T7" fmla="*/ 836000 h 891813"/>
              <a:gd name="T8" fmla="*/ 668338 w 835212"/>
              <a:gd name="T9" fmla="*/ 779462 h 891813"/>
              <a:gd name="T10" fmla="*/ 362563 w 835212"/>
              <a:gd name="T11" fmla="*/ 779462 h 891813"/>
              <a:gd name="T12" fmla="*/ 418738 w 835212"/>
              <a:gd name="T13" fmla="*/ 836000 h 891813"/>
              <a:gd name="T14" fmla="*/ 362563 w 835212"/>
              <a:gd name="T15" fmla="*/ 891813 h 891813"/>
              <a:gd name="T16" fmla="*/ 306388 w 835212"/>
              <a:gd name="T17" fmla="*/ 836000 h 891813"/>
              <a:gd name="T18" fmla="*/ 362563 w 835212"/>
              <a:gd name="T19" fmla="*/ 779462 h 891813"/>
              <a:gd name="T20" fmla="*/ 28079 w 835212"/>
              <a:gd name="T21" fmla="*/ 0 h 891813"/>
              <a:gd name="T22" fmla="*/ 96477 w 835212"/>
              <a:gd name="T23" fmla="*/ 0 h 891813"/>
              <a:gd name="T24" fmla="*/ 177115 w 835212"/>
              <a:gd name="T25" fmla="*/ 62316 h 891813"/>
              <a:gd name="T26" fmla="*/ 212033 w 835212"/>
              <a:gd name="T27" fmla="*/ 194873 h 891813"/>
              <a:gd name="T28" fmla="*/ 222833 w 835212"/>
              <a:gd name="T29" fmla="*/ 194873 h 891813"/>
              <a:gd name="T30" fmla="*/ 250552 w 835212"/>
              <a:gd name="T31" fmla="*/ 194873 h 891813"/>
              <a:gd name="T32" fmla="*/ 807094 w 835212"/>
              <a:gd name="T33" fmla="*/ 194873 h 891813"/>
              <a:gd name="T34" fmla="*/ 828333 w 835212"/>
              <a:gd name="T35" fmla="*/ 204959 h 891813"/>
              <a:gd name="T36" fmla="*/ 834813 w 835212"/>
              <a:gd name="T37" fmla="*/ 227292 h 891813"/>
              <a:gd name="T38" fmla="*/ 786935 w 835212"/>
              <a:gd name="T39" fmla="*/ 515098 h 891813"/>
              <a:gd name="T40" fmla="*/ 704497 w 835212"/>
              <a:gd name="T41" fmla="*/ 584978 h 891813"/>
              <a:gd name="T42" fmla="*/ 306350 w 835212"/>
              <a:gd name="T43" fmla="*/ 584978 h 891813"/>
              <a:gd name="T44" fmla="*/ 250552 w 835212"/>
              <a:gd name="T45" fmla="*/ 640811 h 891813"/>
              <a:gd name="T46" fmla="*/ 306350 w 835212"/>
              <a:gd name="T47" fmla="*/ 696283 h 891813"/>
              <a:gd name="T48" fmla="*/ 695858 w 835212"/>
              <a:gd name="T49" fmla="*/ 696283 h 891813"/>
              <a:gd name="T50" fmla="*/ 723577 w 835212"/>
              <a:gd name="T51" fmla="*/ 724379 h 891813"/>
              <a:gd name="T52" fmla="*/ 695858 w 835212"/>
              <a:gd name="T53" fmla="*/ 752115 h 891813"/>
              <a:gd name="T54" fmla="*/ 306350 w 835212"/>
              <a:gd name="T55" fmla="*/ 752115 h 891813"/>
              <a:gd name="T56" fmla="*/ 195114 w 835212"/>
              <a:gd name="T57" fmla="*/ 640811 h 891813"/>
              <a:gd name="T58" fmla="*/ 246952 w 835212"/>
              <a:gd name="T59" fmla="*/ 546796 h 891813"/>
              <a:gd name="T60" fmla="*/ 125276 w 835212"/>
              <a:gd name="T61" fmla="*/ 83568 h 891813"/>
              <a:gd name="T62" fmla="*/ 28079 w 835212"/>
              <a:gd name="T63" fmla="*/ 83568 h 891813"/>
              <a:gd name="T64" fmla="*/ 0 w 835212"/>
              <a:gd name="T65" fmla="*/ 55832 h 891813"/>
              <a:gd name="T66" fmla="*/ 0 w 835212"/>
              <a:gd name="T67" fmla="*/ 27736 h 891813"/>
              <a:gd name="T68" fmla="*/ 28079 w 835212"/>
              <a:gd name="T69" fmla="*/ 0 h 8918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35212" h="891813">
                <a:moveTo>
                  <a:pt x="668338" y="779462"/>
                </a:moveTo>
                <a:cubicBezTo>
                  <a:pt x="698808" y="779462"/>
                  <a:pt x="723542" y="804832"/>
                  <a:pt x="723542" y="836000"/>
                </a:cubicBezTo>
                <a:cubicBezTo>
                  <a:pt x="723542" y="866806"/>
                  <a:pt x="698808" y="891813"/>
                  <a:pt x="668338" y="891813"/>
                </a:cubicBezTo>
                <a:cubicBezTo>
                  <a:pt x="637510" y="891813"/>
                  <a:pt x="612775" y="866806"/>
                  <a:pt x="612775" y="836000"/>
                </a:cubicBezTo>
                <a:cubicBezTo>
                  <a:pt x="612775" y="804832"/>
                  <a:pt x="637510" y="779462"/>
                  <a:pt x="668338" y="779462"/>
                </a:cubicBezTo>
                <a:close/>
                <a:moveTo>
                  <a:pt x="362563" y="779462"/>
                </a:moveTo>
                <a:cubicBezTo>
                  <a:pt x="393731" y="779462"/>
                  <a:pt x="418738" y="804832"/>
                  <a:pt x="418738" y="836000"/>
                </a:cubicBezTo>
                <a:cubicBezTo>
                  <a:pt x="418738" y="866806"/>
                  <a:pt x="393731" y="891813"/>
                  <a:pt x="362563" y="891813"/>
                </a:cubicBezTo>
                <a:cubicBezTo>
                  <a:pt x="331758" y="891813"/>
                  <a:pt x="306388" y="866806"/>
                  <a:pt x="306388" y="836000"/>
                </a:cubicBezTo>
                <a:cubicBezTo>
                  <a:pt x="306388" y="804832"/>
                  <a:pt x="331758" y="779462"/>
                  <a:pt x="362563" y="779462"/>
                </a:cubicBezTo>
                <a:close/>
                <a:moveTo>
                  <a:pt x="28079" y="0"/>
                </a:moveTo>
                <a:lnTo>
                  <a:pt x="96477" y="0"/>
                </a:lnTo>
                <a:cubicBezTo>
                  <a:pt x="134276" y="0"/>
                  <a:pt x="167395" y="25575"/>
                  <a:pt x="177115" y="62316"/>
                </a:cubicBezTo>
                <a:lnTo>
                  <a:pt x="212033" y="194873"/>
                </a:lnTo>
                <a:lnTo>
                  <a:pt x="222833" y="194873"/>
                </a:lnTo>
                <a:lnTo>
                  <a:pt x="250552" y="194873"/>
                </a:lnTo>
                <a:lnTo>
                  <a:pt x="807094" y="194873"/>
                </a:lnTo>
                <a:cubicBezTo>
                  <a:pt x="815374" y="194873"/>
                  <a:pt x="823294" y="198835"/>
                  <a:pt x="828333" y="204959"/>
                </a:cubicBezTo>
                <a:cubicBezTo>
                  <a:pt x="833733" y="211082"/>
                  <a:pt x="836253" y="219367"/>
                  <a:pt x="834813" y="227292"/>
                </a:cubicBezTo>
                <a:lnTo>
                  <a:pt x="786935" y="515098"/>
                </a:lnTo>
                <a:cubicBezTo>
                  <a:pt x="780095" y="555441"/>
                  <a:pt x="745536" y="584978"/>
                  <a:pt x="704497" y="584978"/>
                </a:cubicBezTo>
                <a:lnTo>
                  <a:pt x="306350" y="584978"/>
                </a:lnTo>
                <a:cubicBezTo>
                  <a:pt x="275751" y="584978"/>
                  <a:pt x="250552" y="609833"/>
                  <a:pt x="250552" y="640811"/>
                </a:cubicBezTo>
                <a:cubicBezTo>
                  <a:pt x="250552" y="671428"/>
                  <a:pt x="275751" y="696283"/>
                  <a:pt x="306350" y="696283"/>
                </a:cubicBezTo>
                <a:lnTo>
                  <a:pt x="695858" y="696283"/>
                </a:lnTo>
                <a:cubicBezTo>
                  <a:pt x="711337" y="696283"/>
                  <a:pt x="723577" y="708890"/>
                  <a:pt x="723577" y="724379"/>
                </a:cubicBezTo>
                <a:cubicBezTo>
                  <a:pt x="723577" y="739508"/>
                  <a:pt x="711337" y="752115"/>
                  <a:pt x="695858" y="752115"/>
                </a:cubicBezTo>
                <a:lnTo>
                  <a:pt x="306350" y="752115"/>
                </a:lnTo>
                <a:cubicBezTo>
                  <a:pt x="244792" y="752115"/>
                  <a:pt x="195114" y="702046"/>
                  <a:pt x="195114" y="640811"/>
                </a:cubicBezTo>
                <a:cubicBezTo>
                  <a:pt x="195114" y="601188"/>
                  <a:pt x="215993" y="566608"/>
                  <a:pt x="246952" y="546796"/>
                </a:cubicBezTo>
                <a:lnTo>
                  <a:pt x="125276" y="83568"/>
                </a:lnTo>
                <a:lnTo>
                  <a:pt x="28079" y="83568"/>
                </a:lnTo>
                <a:cubicBezTo>
                  <a:pt x="12600" y="83568"/>
                  <a:pt x="0" y="70961"/>
                  <a:pt x="0" y="55832"/>
                </a:cubicBezTo>
                <a:lnTo>
                  <a:pt x="0" y="27736"/>
                </a:lnTo>
                <a:cubicBezTo>
                  <a:pt x="0" y="12607"/>
                  <a:pt x="12600" y="0"/>
                  <a:pt x="2807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1" name="Freeform 90">
            <a:extLst>
              <a:ext uri="{FF2B5EF4-FFF2-40B4-BE49-F238E27FC236}">
                <a16:creationId xmlns:a16="http://schemas.microsoft.com/office/drawing/2014/main" id="{664E1315-1E13-1640-9351-291C9C54D6B6}"/>
              </a:ext>
            </a:extLst>
          </p:cNvPr>
          <p:cNvSpPr>
            <a:spLocks noChangeArrowheads="1"/>
          </p:cNvSpPr>
          <p:nvPr/>
        </p:nvSpPr>
        <p:spPr bwMode="auto">
          <a:xfrm>
            <a:off x="5981310" y="2411914"/>
            <a:ext cx="640682" cy="598947"/>
          </a:xfrm>
          <a:custGeom>
            <a:avLst/>
            <a:gdLst>
              <a:gd name="T0" fmla="*/ 619798 w 901340"/>
              <a:gd name="T1" fmla="*/ 730250 h 842602"/>
              <a:gd name="T2" fmla="*/ 845104 w 901340"/>
              <a:gd name="T3" fmla="*/ 730250 h 842602"/>
              <a:gd name="T4" fmla="*/ 901340 w 901340"/>
              <a:gd name="T5" fmla="*/ 786426 h 842602"/>
              <a:gd name="T6" fmla="*/ 901340 w 901340"/>
              <a:gd name="T7" fmla="*/ 842602 h 842602"/>
              <a:gd name="T8" fmla="*/ 563562 w 901340"/>
              <a:gd name="T9" fmla="*/ 842602 h 842602"/>
              <a:gd name="T10" fmla="*/ 563562 w 901340"/>
              <a:gd name="T11" fmla="*/ 786426 h 842602"/>
              <a:gd name="T12" fmla="*/ 56536 w 901340"/>
              <a:gd name="T13" fmla="*/ 730250 h 842602"/>
              <a:gd name="T14" fmla="*/ 281241 w 901340"/>
              <a:gd name="T15" fmla="*/ 730250 h 842602"/>
              <a:gd name="T16" fmla="*/ 337777 w 901340"/>
              <a:gd name="T17" fmla="*/ 786426 h 842602"/>
              <a:gd name="T18" fmla="*/ 337777 w 901340"/>
              <a:gd name="T19" fmla="*/ 842602 h 842602"/>
              <a:gd name="T20" fmla="*/ 0 w 901340"/>
              <a:gd name="T21" fmla="*/ 842602 h 842602"/>
              <a:gd name="T22" fmla="*/ 0 w 901340"/>
              <a:gd name="T23" fmla="*/ 786426 h 842602"/>
              <a:gd name="T24" fmla="*/ 318349 w 901340"/>
              <a:gd name="T25" fmla="*/ 612775 h 842602"/>
              <a:gd name="T26" fmla="*/ 582992 w 901340"/>
              <a:gd name="T27" fmla="*/ 612775 h 842602"/>
              <a:gd name="T28" fmla="*/ 609241 w 901340"/>
              <a:gd name="T29" fmla="*/ 662402 h 842602"/>
              <a:gd name="T30" fmla="*/ 450670 w 901340"/>
              <a:gd name="T31" fmla="*/ 701318 h 842602"/>
              <a:gd name="T32" fmla="*/ 292100 w 901340"/>
              <a:gd name="T33" fmla="*/ 662402 h 842602"/>
              <a:gd name="T34" fmla="*/ 732270 w 901340"/>
              <a:gd name="T35" fmla="*/ 504825 h 842602"/>
              <a:gd name="T36" fmla="*/ 817201 w 901340"/>
              <a:gd name="T37" fmla="*/ 588881 h 842602"/>
              <a:gd name="T38" fmla="*/ 817201 w 901340"/>
              <a:gd name="T39" fmla="*/ 616900 h 842602"/>
              <a:gd name="T40" fmla="*/ 732270 w 901340"/>
              <a:gd name="T41" fmla="*/ 701316 h 842602"/>
              <a:gd name="T42" fmla="*/ 647700 w 901340"/>
              <a:gd name="T43" fmla="*/ 616900 h 842602"/>
              <a:gd name="T44" fmla="*/ 647700 w 901340"/>
              <a:gd name="T45" fmla="*/ 588881 h 842602"/>
              <a:gd name="T46" fmla="*/ 732270 w 901340"/>
              <a:gd name="T47" fmla="*/ 504825 h 842602"/>
              <a:gd name="T48" fmla="*/ 168095 w 901340"/>
              <a:gd name="T49" fmla="*/ 504825 h 842602"/>
              <a:gd name="T50" fmla="*/ 252053 w 901340"/>
              <a:gd name="T51" fmla="*/ 588881 h 842602"/>
              <a:gd name="T52" fmla="*/ 252053 w 901340"/>
              <a:gd name="T53" fmla="*/ 616900 h 842602"/>
              <a:gd name="T54" fmla="*/ 168095 w 901340"/>
              <a:gd name="T55" fmla="*/ 701316 h 842602"/>
              <a:gd name="T56" fmla="*/ 84137 w 901340"/>
              <a:gd name="T57" fmla="*/ 616900 h 842602"/>
              <a:gd name="T58" fmla="*/ 84137 w 901340"/>
              <a:gd name="T59" fmla="*/ 588881 h 842602"/>
              <a:gd name="T60" fmla="*/ 168095 w 901340"/>
              <a:gd name="T61" fmla="*/ 504825 h 842602"/>
              <a:gd name="T62" fmla="*/ 337524 w 901340"/>
              <a:gd name="T63" fmla="*/ 223837 h 842602"/>
              <a:gd name="T64" fmla="*/ 562589 w 901340"/>
              <a:gd name="T65" fmla="*/ 223837 h 842602"/>
              <a:gd name="T66" fmla="*/ 618765 w 901340"/>
              <a:gd name="T67" fmla="*/ 280013 h 842602"/>
              <a:gd name="T68" fmla="*/ 618765 w 901340"/>
              <a:gd name="T69" fmla="*/ 336190 h 842602"/>
              <a:gd name="T70" fmla="*/ 280987 w 901340"/>
              <a:gd name="T71" fmla="*/ 336190 h 842602"/>
              <a:gd name="T72" fmla="*/ 280987 w 901340"/>
              <a:gd name="T73" fmla="*/ 280013 h 842602"/>
              <a:gd name="T74" fmla="*/ 337524 w 901340"/>
              <a:gd name="T75" fmla="*/ 223837 h 842602"/>
              <a:gd name="T76" fmla="*/ 637877 w 901340"/>
              <a:gd name="T77" fmla="*/ 142875 h 842602"/>
              <a:gd name="T78" fmla="*/ 788626 w 901340"/>
              <a:gd name="T79" fmla="*/ 421914 h 842602"/>
              <a:gd name="T80" fmla="*/ 732230 w 901340"/>
              <a:gd name="T81" fmla="*/ 421914 h 842602"/>
              <a:gd name="T82" fmla="*/ 606425 w 901340"/>
              <a:gd name="T83" fmla="*/ 189742 h 842602"/>
              <a:gd name="T84" fmla="*/ 261899 w 901340"/>
              <a:gd name="T85" fmla="*/ 142875 h 842602"/>
              <a:gd name="T86" fmla="*/ 293326 w 901340"/>
              <a:gd name="T87" fmla="*/ 189657 h 842602"/>
              <a:gd name="T88" fmla="*/ 169064 w 901340"/>
              <a:gd name="T89" fmla="*/ 420327 h 842602"/>
              <a:gd name="T90" fmla="*/ 112712 w 901340"/>
              <a:gd name="T91" fmla="*/ 420327 h 842602"/>
              <a:gd name="T92" fmla="*/ 261899 w 901340"/>
              <a:gd name="T93" fmla="*/ 142875 h 842602"/>
              <a:gd name="T94" fmla="*/ 450670 w 901340"/>
              <a:gd name="T95" fmla="*/ 0 h 842602"/>
              <a:gd name="T96" fmla="*/ 534628 w 901340"/>
              <a:gd name="T97" fmla="*/ 84415 h 842602"/>
              <a:gd name="T98" fmla="*/ 534628 w 901340"/>
              <a:gd name="T99" fmla="*/ 112434 h 842602"/>
              <a:gd name="T100" fmla="*/ 450670 w 901340"/>
              <a:gd name="T101" fmla="*/ 196491 h 842602"/>
              <a:gd name="T102" fmla="*/ 366712 w 901340"/>
              <a:gd name="T103" fmla="*/ 112434 h 842602"/>
              <a:gd name="T104" fmla="*/ 366712 w 901340"/>
              <a:gd name="T105" fmla="*/ 84415 h 842602"/>
              <a:gd name="T106" fmla="*/ 450670 w 901340"/>
              <a:gd name="T107" fmla="*/ 0 h 842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lnTo>
                  <a:pt x="619798" y="730250"/>
                </a:lnTo>
                <a:close/>
                <a:moveTo>
                  <a:pt x="56536" y="730250"/>
                </a:moveTo>
                <a:lnTo>
                  <a:pt x="281241" y="730250"/>
                </a:lnTo>
                <a:lnTo>
                  <a:pt x="337777" y="786426"/>
                </a:lnTo>
                <a:lnTo>
                  <a:pt x="337777" y="842602"/>
                </a:lnTo>
                <a:lnTo>
                  <a:pt x="0" y="842602"/>
                </a:lnTo>
                <a:lnTo>
                  <a:pt x="0" y="786426"/>
                </a:lnTo>
                <a:lnTo>
                  <a:pt x="56536" y="730250"/>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lnTo>
                  <a:pt x="318349" y="612775"/>
                </a:ln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lnTo>
                  <a:pt x="637877" y="142875"/>
                </a:ln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2" name="TextBox 41">
            <a:extLst>
              <a:ext uri="{FF2B5EF4-FFF2-40B4-BE49-F238E27FC236}">
                <a16:creationId xmlns:a16="http://schemas.microsoft.com/office/drawing/2014/main" id="{86E897D2-C4EB-7541-A3F5-33D1D049DEB0}"/>
              </a:ext>
            </a:extLst>
          </p:cNvPr>
          <p:cNvSpPr txBox="1"/>
          <p:nvPr/>
        </p:nvSpPr>
        <p:spPr>
          <a:xfrm>
            <a:off x="1421914" y="3229129"/>
            <a:ext cx="1612649" cy="584775"/>
          </a:xfrm>
          <a:prstGeom prst="rect">
            <a:avLst/>
          </a:prstGeom>
          <a:noFill/>
        </p:spPr>
        <p:txBody>
          <a:bodyPr wrap="square" rtlCol="0" anchor="t">
            <a:spAutoFit/>
          </a:bodyPr>
          <a:lstStyle/>
          <a:p>
            <a:pPr algn="ctr"/>
            <a:r>
              <a:rPr lang="en-US" sz="1600" b="1" dirty="0">
                <a:solidFill>
                  <a:schemeClr val="bg1"/>
                </a:solidFill>
                <a:latin typeface="Poppins" pitchFamily="2" charset="77"/>
                <a:cs typeface="Poppins" pitchFamily="2" charset="77"/>
              </a:rPr>
              <a:t>EXECUTIVE SUMMARY</a:t>
            </a:r>
          </a:p>
        </p:txBody>
      </p:sp>
      <p:sp>
        <p:nvSpPr>
          <p:cNvPr id="43" name="TextBox 42">
            <a:extLst>
              <a:ext uri="{FF2B5EF4-FFF2-40B4-BE49-F238E27FC236}">
                <a16:creationId xmlns:a16="http://schemas.microsoft.com/office/drawing/2014/main" id="{6ADADF85-076A-DF4B-8B75-10297F4A4C6F}"/>
              </a:ext>
            </a:extLst>
          </p:cNvPr>
          <p:cNvSpPr txBox="1"/>
          <p:nvPr/>
        </p:nvSpPr>
        <p:spPr>
          <a:xfrm>
            <a:off x="3450302" y="3229129"/>
            <a:ext cx="1612649" cy="584775"/>
          </a:xfrm>
          <a:prstGeom prst="rect">
            <a:avLst/>
          </a:prstGeom>
          <a:noFill/>
        </p:spPr>
        <p:txBody>
          <a:bodyPr wrap="square" rtlCol="0" anchor="t">
            <a:spAutoFit/>
          </a:bodyPr>
          <a:lstStyle/>
          <a:p>
            <a:pPr algn="ctr"/>
            <a:r>
              <a:rPr lang="en-US" sz="1600" b="1" dirty="0">
                <a:solidFill>
                  <a:schemeClr val="bg1"/>
                </a:solidFill>
                <a:latin typeface="Poppins" pitchFamily="2" charset="77"/>
                <a:cs typeface="Poppins" pitchFamily="2" charset="77"/>
              </a:rPr>
              <a:t>PRODUCTS &amp; SERVICES</a:t>
            </a:r>
          </a:p>
        </p:txBody>
      </p:sp>
      <p:sp>
        <p:nvSpPr>
          <p:cNvPr id="44" name="TextBox 43">
            <a:extLst>
              <a:ext uri="{FF2B5EF4-FFF2-40B4-BE49-F238E27FC236}">
                <a16:creationId xmlns:a16="http://schemas.microsoft.com/office/drawing/2014/main" id="{5B4DADE2-9B8E-F948-BC65-DFF15398FB49}"/>
              </a:ext>
            </a:extLst>
          </p:cNvPr>
          <p:cNvSpPr txBox="1"/>
          <p:nvPr/>
        </p:nvSpPr>
        <p:spPr>
          <a:xfrm>
            <a:off x="5495327" y="3229129"/>
            <a:ext cx="1612649" cy="584775"/>
          </a:xfrm>
          <a:prstGeom prst="rect">
            <a:avLst/>
          </a:prstGeom>
          <a:noFill/>
        </p:spPr>
        <p:txBody>
          <a:bodyPr wrap="square" rtlCol="0" anchor="t">
            <a:spAutoFit/>
          </a:bodyPr>
          <a:lstStyle/>
          <a:p>
            <a:pPr algn="ctr"/>
            <a:r>
              <a:rPr lang="en-US" sz="1600" b="1" dirty="0">
                <a:solidFill>
                  <a:schemeClr val="bg1"/>
                </a:solidFill>
                <a:latin typeface="Poppins" pitchFamily="2" charset="77"/>
                <a:cs typeface="Poppins" pitchFamily="2" charset="77"/>
              </a:rPr>
              <a:t>MARKET ANALYSIS</a:t>
            </a:r>
          </a:p>
        </p:txBody>
      </p:sp>
      <p:sp>
        <p:nvSpPr>
          <p:cNvPr id="45" name="TextBox 44">
            <a:extLst>
              <a:ext uri="{FF2B5EF4-FFF2-40B4-BE49-F238E27FC236}">
                <a16:creationId xmlns:a16="http://schemas.microsoft.com/office/drawing/2014/main" id="{D1BFC6CB-675D-8B43-B2A4-97208954A1AA}"/>
              </a:ext>
            </a:extLst>
          </p:cNvPr>
          <p:cNvSpPr txBox="1"/>
          <p:nvPr/>
        </p:nvSpPr>
        <p:spPr>
          <a:xfrm>
            <a:off x="7523644" y="3229129"/>
            <a:ext cx="1612649" cy="584775"/>
          </a:xfrm>
          <a:prstGeom prst="rect">
            <a:avLst/>
          </a:prstGeom>
          <a:noFill/>
        </p:spPr>
        <p:txBody>
          <a:bodyPr wrap="square" rtlCol="0" anchor="t">
            <a:spAutoFit/>
          </a:bodyPr>
          <a:lstStyle/>
          <a:p>
            <a:pPr algn="ctr"/>
            <a:r>
              <a:rPr lang="en-US" sz="1600" b="1" dirty="0">
                <a:solidFill>
                  <a:schemeClr val="bg1"/>
                </a:solidFill>
                <a:latin typeface="Poppins" pitchFamily="2" charset="77"/>
                <a:cs typeface="Poppins" pitchFamily="2" charset="77"/>
              </a:rPr>
              <a:t>MARKETING STRATEGY</a:t>
            </a:r>
          </a:p>
        </p:txBody>
      </p:sp>
      <p:sp>
        <p:nvSpPr>
          <p:cNvPr id="46" name="TextBox 45">
            <a:extLst>
              <a:ext uri="{FF2B5EF4-FFF2-40B4-BE49-F238E27FC236}">
                <a16:creationId xmlns:a16="http://schemas.microsoft.com/office/drawing/2014/main" id="{87E11E2A-BA1A-3C4E-8ACE-082C30A16B97}"/>
              </a:ext>
            </a:extLst>
          </p:cNvPr>
          <p:cNvSpPr txBox="1"/>
          <p:nvPr/>
        </p:nvSpPr>
        <p:spPr>
          <a:xfrm>
            <a:off x="9590046" y="3229129"/>
            <a:ext cx="1612649" cy="584775"/>
          </a:xfrm>
          <a:prstGeom prst="rect">
            <a:avLst/>
          </a:prstGeom>
          <a:noFill/>
        </p:spPr>
        <p:txBody>
          <a:bodyPr wrap="square" rtlCol="0" anchor="t">
            <a:spAutoFit/>
          </a:bodyPr>
          <a:lstStyle/>
          <a:p>
            <a:pPr algn="ctr"/>
            <a:r>
              <a:rPr lang="en-US" sz="1600" b="1" dirty="0">
                <a:solidFill>
                  <a:schemeClr val="bg1"/>
                </a:solidFill>
                <a:latin typeface="Poppins" pitchFamily="2" charset="77"/>
                <a:cs typeface="Poppins" pitchFamily="2" charset="77"/>
              </a:rPr>
              <a:t>FINANCIAL PLANNING</a:t>
            </a:r>
          </a:p>
        </p:txBody>
      </p:sp>
      <p:sp>
        <p:nvSpPr>
          <p:cNvPr id="49" name="TextBox 48">
            <a:extLst>
              <a:ext uri="{FF2B5EF4-FFF2-40B4-BE49-F238E27FC236}">
                <a16:creationId xmlns:a16="http://schemas.microsoft.com/office/drawing/2014/main" id="{2EB5C723-8888-1B41-9262-91304A2AB9CD}"/>
              </a:ext>
            </a:extLst>
          </p:cNvPr>
          <p:cNvSpPr txBox="1"/>
          <p:nvPr/>
        </p:nvSpPr>
        <p:spPr>
          <a:xfrm>
            <a:off x="1154953" y="4507789"/>
            <a:ext cx="1741623" cy="1683218"/>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a:t>
            </a:r>
          </a:p>
        </p:txBody>
      </p:sp>
      <p:sp>
        <p:nvSpPr>
          <p:cNvPr id="50" name="TextBox 49">
            <a:extLst>
              <a:ext uri="{FF2B5EF4-FFF2-40B4-BE49-F238E27FC236}">
                <a16:creationId xmlns:a16="http://schemas.microsoft.com/office/drawing/2014/main" id="{E3479247-EDAB-8742-A6C4-490046462674}"/>
              </a:ext>
            </a:extLst>
          </p:cNvPr>
          <p:cNvSpPr txBox="1"/>
          <p:nvPr/>
        </p:nvSpPr>
        <p:spPr>
          <a:xfrm>
            <a:off x="3191016" y="4507789"/>
            <a:ext cx="1741623" cy="1683218"/>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a:t>
            </a:r>
          </a:p>
        </p:txBody>
      </p:sp>
      <p:sp>
        <p:nvSpPr>
          <p:cNvPr id="51" name="TextBox 50">
            <a:extLst>
              <a:ext uri="{FF2B5EF4-FFF2-40B4-BE49-F238E27FC236}">
                <a16:creationId xmlns:a16="http://schemas.microsoft.com/office/drawing/2014/main" id="{A49A4D6E-5705-0648-AE8B-65576D5368B0}"/>
              </a:ext>
            </a:extLst>
          </p:cNvPr>
          <p:cNvSpPr txBox="1"/>
          <p:nvPr/>
        </p:nvSpPr>
        <p:spPr>
          <a:xfrm>
            <a:off x="5227080" y="4507789"/>
            <a:ext cx="1741623" cy="1683218"/>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a:t>
            </a:r>
          </a:p>
        </p:txBody>
      </p:sp>
      <p:sp>
        <p:nvSpPr>
          <p:cNvPr id="52" name="TextBox 51">
            <a:extLst>
              <a:ext uri="{FF2B5EF4-FFF2-40B4-BE49-F238E27FC236}">
                <a16:creationId xmlns:a16="http://schemas.microsoft.com/office/drawing/2014/main" id="{40DDD549-DB2A-9B4A-8D08-667491018A31}"/>
              </a:ext>
            </a:extLst>
          </p:cNvPr>
          <p:cNvSpPr txBox="1"/>
          <p:nvPr/>
        </p:nvSpPr>
        <p:spPr>
          <a:xfrm>
            <a:off x="7263143" y="4507789"/>
            <a:ext cx="1741623" cy="1683218"/>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a:t>
            </a:r>
          </a:p>
        </p:txBody>
      </p:sp>
      <p:sp>
        <p:nvSpPr>
          <p:cNvPr id="53" name="TextBox 52">
            <a:extLst>
              <a:ext uri="{FF2B5EF4-FFF2-40B4-BE49-F238E27FC236}">
                <a16:creationId xmlns:a16="http://schemas.microsoft.com/office/drawing/2014/main" id="{A98B0EC5-F45F-5C4A-B981-810393B62112}"/>
              </a:ext>
            </a:extLst>
          </p:cNvPr>
          <p:cNvSpPr txBox="1"/>
          <p:nvPr/>
        </p:nvSpPr>
        <p:spPr>
          <a:xfrm>
            <a:off x="9299207" y="4507789"/>
            <a:ext cx="1741623" cy="1683218"/>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a:t>
            </a:r>
          </a:p>
        </p:txBody>
      </p:sp>
    </p:spTree>
    <p:extLst>
      <p:ext uri="{BB962C8B-B14F-4D97-AF65-F5344CB8AC3E}">
        <p14:creationId xmlns:p14="http://schemas.microsoft.com/office/powerpoint/2010/main" val="3679914427"/>
      </p:ext>
    </p:extLst>
  </p:cSld>
  <p:clrMapOvr>
    <a:masterClrMapping/>
  </p:clrMapOvr>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2">
            <a:extLst>
              <a:ext uri="{FF2B5EF4-FFF2-40B4-BE49-F238E27FC236}">
                <a16:creationId xmlns:a16="http://schemas.microsoft.com/office/drawing/2014/main" id="{8744EB62-D4D8-DD4F-9874-FF9A7E12DE78}"/>
              </a:ext>
            </a:extLst>
          </p:cNvPr>
          <p:cNvGraphicFramePr>
            <a:graphicFrameLocks noGrp="1"/>
          </p:cNvGraphicFramePr>
          <p:nvPr/>
        </p:nvGraphicFramePr>
        <p:xfrm>
          <a:off x="762002" y="1560120"/>
          <a:ext cx="10668000" cy="4843740"/>
        </p:xfrm>
        <a:graphic>
          <a:graphicData uri="http://schemas.openxmlformats.org/drawingml/2006/table">
            <a:tbl>
              <a:tblPr firstRow="1">
                <a:tableStyleId>{2D5ABB26-0587-4C30-8999-92F81FD0307C}</a:tableStyleId>
              </a:tblPr>
              <a:tblGrid>
                <a:gridCol w="521734">
                  <a:extLst>
                    <a:ext uri="{9D8B030D-6E8A-4147-A177-3AD203B41FA5}">
                      <a16:colId xmlns:a16="http://schemas.microsoft.com/office/drawing/2014/main" val="3627644147"/>
                    </a:ext>
                  </a:extLst>
                </a:gridCol>
                <a:gridCol w="1967948">
                  <a:extLst>
                    <a:ext uri="{9D8B030D-6E8A-4147-A177-3AD203B41FA5}">
                      <a16:colId xmlns:a16="http://schemas.microsoft.com/office/drawing/2014/main" val="4263778953"/>
                    </a:ext>
                  </a:extLst>
                </a:gridCol>
                <a:gridCol w="1363053">
                  <a:extLst>
                    <a:ext uri="{9D8B030D-6E8A-4147-A177-3AD203B41FA5}">
                      <a16:colId xmlns:a16="http://schemas.microsoft.com/office/drawing/2014/main" val="439780260"/>
                    </a:ext>
                  </a:extLst>
                </a:gridCol>
                <a:gridCol w="1363053">
                  <a:extLst>
                    <a:ext uri="{9D8B030D-6E8A-4147-A177-3AD203B41FA5}">
                      <a16:colId xmlns:a16="http://schemas.microsoft.com/office/drawing/2014/main" val="3684692776"/>
                    </a:ext>
                  </a:extLst>
                </a:gridCol>
                <a:gridCol w="1363053">
                  <a:extLst>
                    <a:ext uri="{9D8B030D-6E8A-4147-A177-3AD203B41FA5}">
                      <a16:colId xmlns:a16="http://schemas.microsoft.com/office/drawing/2014/main" val="2448252278"/>
                    </a:ext>
                  </a:extLst>
                </a:gridCol>
                <a:gridCol w="1363053">
                  <a:extLst>
                    <a:ext uri="{9D8B030D-6E8A-4147-A177-3AD203B41FA5}">
                      <a16:colId xmlns:a16="http://schemas.microsoft.com/office/drawing/2014/main" val="4286706985"/>
                    </a:ext>
                  </a:extLst>
                </a:gridCol>
                <a:gridCol w="1363053">
                  <a:extLst>
                    <a:ext uri="{9D8B030D-6E8A-4147-A177-3AD203B41FA5}">
                      <a16:colId xmlns:a16="http://schemas.microsoft.com/office/drawing/2014/main" val="2327578719"/>
                    </a:ext>
                  </a:extLst>
                </a:gridCol>
                <a:gridCol w="1363053">
                  <a:extLst>
                    <a:ext uri="{9D8B030D-6E8A-4147-A177-3AD203B41FA5}">
                      <a16:colId xmlns:a16="http://schemas.microsoft.com/office/drawing/2014/main" val="4044548422"/>
                    </a:ext>
                  </a:extLst>
                </a:gridCol>
              </a:tblGrid>
              <a:tr h="504912">
                <a:tc>
                  <a:txBody>
                    <a:bodyPr/>
                    <a:lstStyle/>
                    <a:p>
                      <a:pPr algn="ctr"/>
                      <a:r>
                        <a:rPr lang="en-US" sz="1400" b="1" i="0" dirty="0">
                          <a:solidFill>
                            <a:schemeClr val="bg1"/>
                          </a:solidFill>
                          <a:latin typeface="Poppins" pitchFamily="2" charset="77"/>
                          <a:cs typeface="Poppins" pitchFamily="2" charset="77"/>
                        </a:rPr>
                        <a:t>STEP</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solidFill>
                  </a:tcPr>
                </a:tc>
                <a:tc>
                  <a:txBody>
                    <a:bodyPr/>
                    <a:lstStyle/>
                    <a:p>
                      <a:pPr algn="ctr"/>
                      <a:r>
                        <a:rPr lang="en-US" sz="1400" b="1" i="0" dirty="0">
                          <a:solidFill>
                            <a:schemeClr val="bg1"/>
                          </a:solidFill>
                          <a:latin typeface="Poppins" pitchFamily="2" charset="77"/>
                          <a:cs typeface="Poppins" pitchFamily="2" charset="77"/>
                        </a:rPr>
                        <a:t>PROJECT INITIATION</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solidFill>
                  </a:tcPr>
                </a:tc>
                <a:tc>
                  <a:txBody>
                    <a:bodyPr/>
                    <a:lstStyle/>
                    <a:p>
                      <a:pPr algn="ctr"/>
                      <a:r>
                        <a:rPr lang="en-US" sz="1400" b="1" i="0" dirty="0">
                          <a:solidFill>
                            <a:schemeClr val="bg1"/>
                          </a:solidFill>
                          <a:latin typeface="Poppins" pitchFamily="2" charset="77"/>
                          <a:cs typeface="Poppins" pitchFamily="2" charset="77"/>
                        </a:rPr>
                        <a:t>ROLE 01</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Poppins" pitchFamily="2" charset="77"/>
                          <a:ea typeface="+mn-ea"/>
                          <a:cs typeface="Poppins" pitchFamily="2" charset="77"/>
                        </a:rPr>
                        <a:t>ROLE 02</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Poppins" pitchFamily="2" charset="77"/>
                          <a:ea typeface="+mn-ea"/>
                          <a:cs typeface="Poppins" pitchFamily="2" charset="77"/>
                        </a:rPr>
                        <a:t>ROLE 03</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Poppins" pitchFamily="2" charset="77"/>
                          <a:ea typeface="+mn-ea"/>
                          <a:cs typeface="Poppins" pitchFamily="2" charset="77"/>
                        </a:rPr>
                        <a:t>ROLE 04</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Poppins" pitchFamily="2" charset="77"/>
                          <a:ea typeface="+mn-ea"/>
                          <a:cs typeface="Poppins" pitchFamily="2" charset="77"/>
                        </a:rPr>
                        <a:t>ROLE 05</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solidFill>
                  </a:tcPr>
                </a:tc>
                <a:tc>
                  <a:txBody>
                    <a:bodyPr/>
                    <a:lstStyle/>
                    <a:p>
                      <a:pPr marL="0" marR="0" lvl="0" indent="0" algn="ctr" defTabSz="1828434" rtl="0" eaLnBrk="1" fontAlgn="auto" latinLnBrk="0" hangingPunct="1">
                        <a:lnSpc>
                          <a:spcPct val="100000"/>
                        </a:lnSpc>
                        <a:spcBef>
                          <a:spcPts val="0"/>
                        </a:spcBef>
                        <a:spcAft>
                          <a:spcPts val="0"/>
                        </a:spcAft>
                        <a:buClrTx/>
                        <a:buSzTx/>
                        <a:buFontTx/>
                        <a:buNone/>
                        <a:tabLst/>
                        <a:defRPr/>
                      </a:pPr>
                      <a:r>
                        <a:rPr kumimoji="0" lang="en-US" sz="1400" b="1" i="0" u="none" strike="noStrike" kern="1200" cap="none" spc="0" normalizeH="0" baseline="0" noProof="0" dirty="0">
                          <a:ln>
                            <a:noFill/>
                          </a:ln>
                          <a:solidFill>
                            <a:srgbClr val="FFFFFF"/>
                          </a:solidFill>
                          <a:effectLst/>
                          <a:uLnTx/>
                          <a:uFillTx/>
                          <a:latin typeface="Poppins" pitchFamily="2" charset="77"/>
                          <a:ea typeface="+mn-ea"/>
                          <a:cs typeface="Poppins" pitchFamily="2" charset="77"/>
                        </a:rPr>
                        <a:t>ROLE 06</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solidFill>
                  </a:tcPr>
                </a:tc>
                <a:extLst>
                  <a:ext uri="{0D108BD9-81ED-4DB2-BD59-A6C34878D82A}">
                    <a16:rowId xmlns:a16="http://schemas.microsoft.com/office/drawing/2014/main" val="2179090530"/>
                  </a:ext>
                </a:extLst>
              </a:tr>
              <a:tr h="428075">
                <a:tc>
                  <a:txBody>
                    <a:bodyPr/>
                    <a:lstStyle/>
                    <a:p>
                      <a:pPr algn="ctr"/>
                      <a:r>
                        <a:rPr lang="en-US" sz="1400" b="1" i="0" dirty="0">
                          <a:solidFill>
                            <a:schemeClr val="bg1"/>
                          </a:solidFill>
                          <a:latin typeface="Poppins" pitchFamily="2" charset="77"/>
                          <a:cs typeface="Poppins" pitchFamily="2" charset="77"/>
                        </a:rPr>
                        <a:t>1</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lumMod val="60000"/>
                        <a:lumOff val="40000"/>
                      </a:schemeClr>
                    </a:solidFill>
                  </a:tcPr>
                </a:tc>
                <a:tc>
                  <a:txBody>
                    <a:bodyPr/>
                    <a:lstStyle/>
                    <a:p>
                      <a:pPr algn="ctr">
                        <a:lnSpc>
                          <a:spcPts val="3600"/>
                        </a:lnSpc>
                      </a:pPr>
                      <a:r>
                        <a:rPr lang="en-US" sz="1200" b="0" dirty="0">
                          <a:solidFill>
                            <a:schemeClr val="tx1"/>
                          </a:solidFill>
                          <a:latin typeface="Poppins" pitchFamily="2" charset="77"/>
                          <a:cs typeface="Poppins" pitchFamily="2" charset="77"/>
                        </a:rPr>
                        <a:t>Econometric Model</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A/R</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extLst>
                  <a:ext uri="{0D108BD9-81ED-4DB2-BD59-A6C34878D82A}">
                    <a16:rowId xmlns:a16="http://schemas.microsoft.com/office/drawing/2014/main" val="325621054"/>
                  </a:ext>
                </a:extLst>
              </a:tr>
              <a:tr h="428075">
                <a:tc>
                  <a:txBody>
                    <a:bodyPr/>
                    <a:lstStyle/>
                    <a:p>
                      <a:pPr algn="ctr"/>
                      <a:r>
                        <a:rPr lang="en-US" sz="1400" b="1" i="0" dirty="0">
                          <a:solidFill>
                            <a:schemeClr val="bg1"/>
                          </a:solidFill>
                          <a:latin typeface="Poppins" pitchFamily="2" charset="77"/>
                          <a:cs typeface="Poppins" pitchFamily="2" charset="77"/>
                        </a:rPr>
                        <a:t>2</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lumMod val="60000"/>
                        <a:lumOff val="40000"/>
                      </a:schemeClr>
                    </a:solidFill>
                  </a:tcPr>
                </a:tc>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Strategic Framework</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A</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R</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extLst>
                  <a:ext uri="{0D108BD9-81ED-4DB2-BD59-A6C34878D82A}">
                    <a16:rowId xmlns:a16="http://schemas.microsoft.com/office/drawing/2014/main" val="1590346824"/>
                  </a:ext>
                </a:extLst>
              </a:tr>
              <a:tr h="428075">
                <a:tc>
                  <a:txBody>
                    <a:bodyPr/>
                    <a:lstStyle/>
                    <a:p>
                      <a:pPr algn="ctr"/>
                      <a:r>
                        <a:rPr lang="en-US" sz="1400" b="1" i="0" dirty="0">
                          <a:solidFill>
                            <a:schemeClr val="bg1"/>
                          </a:solidFill>
                          <a:latin typeface="Poppins" pitchFamily="2" charset="77"/>
                          <a:cs typeface="Poppins" pitchFamily="2" charset="77"/>
                        </a:rPr>
                        <a:t>3</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lumMod val="60000"/>
                        <a:lumOff val="40000"/>
                      </a:schemeClr>
                    </a:solidFill>
                  </a:tcPr>
                </a:tc>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Product concept</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A</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R</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extLst>
                  <a:ext uri="{0D108BD9-81ED-4DB2-BD59-A6C34878D82A}">
                    <a16:rowId xmlns:a16="http://schemas.microsoft.com/office/drawing/2014/main" val="3268382295"/>
                  </a:ext>
                </a:extLst>
              </a:tr>
              <a:tr h="428075">
                <a:tc>
                  <a:txBody>
                    <a:bodyPr/>
                    <a:lstStyle/>
                    <a:p>
                      <a:pPr algn="ctr"/>
                      <a:r>
                        <a:rPr lang="en-US" sz="1400" b="1" i="0" dirty="0">
                          <a:solidFill>
                            <a:schemeClr val="bg1"/>
                          </a:solidFill>
                          <a:latin typeface="Poppins" pitchFamily="2" charset="77"/>
                          <a:cs typeface="Poppins" pitchFamily="2" charset="77"/>
                        </a:rPr>
                        <a:t>4</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lumMod val="60000"/>
                        <a:lumOff val="40000"/>
                      </a:schemeClr>
                    </a:solidFill>
                  </a:tcPr>
                </a:tc>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User testing</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A</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R</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extLst>
                  <a:ext uri="{0D108BD9-81ED-4DB2-BD59-A6C34878D82A}">
                    <a16:rowId xmlns:a16="http://schemas.microsoft.com/office/drawing/2014/main" val="1129959853"/>
                  </a:ext>
                </a:extLst>
              </a:tr>
              <a:tr h="428075">
                <a:tc>
                  <a:txBody>
                    <a:bodyPr/>
                    <a:lstStyle/>
                    <a:p>
                      <a:pPr algn="ctr"/>
                      <a:r>
                        <a:rPr lang="en-US" sz="1400" b="1" i="0" dirty="0">
                          <a:solidFill>
                            <a:schemeClr val="bg1"/>
                          </a:solidFill>
                          <a:latin typeface="Poppins" pitchFamily="2" charset="77"/>
                          <a:cs typeface="Poppins" pitchFamily="2" charset="77"/>
                        </a:rPr>
                        <a:t>5</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lumMod val="60000"/>
                        <a:lumOff val="40000"/>
                      </a:schemeClr>
                    </a:solidFill>
                  </a:tcPr>
                </a:tc>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User journey</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A</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R</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extLst>
                  <a:ext uri="{0D108BD9-81ED-4DB2-BD59-A6C34878D82A}">
                    <a16:rowId xmlns:a16="http://schemas.microsoft.com/office/drawing/2014/main" val="3732614517"/>
                  </a:ext>
                </a:extLst>
              </a:tr>
              <a:tr h="428075">
                <a:tc>
                  <a:txBody>
                    <a:bodyPr/>
                    <a:lstStyle/>
                    <a:p>
                      <a:pPr algn="ctr"/>
                      <a:r>
                        <a:rPr lang="en-US" sz="1400" b="1" i="0" dirty="0">
                          <a:solidFill>
                            <a:schemeClr val="bg1"/>
                          </a:solidFill>
                          <a:latin typeface="Poppins" pitchFamily="2" charset="77"/>
                          <a:cs typeface="Poppins" pitchFamily="2" charset="77"/>
                        </a:rPr>
                        <a:t>6</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lumMod val="60000"/>
                        <a:lumOff val="40000"/>
                      </a:schemeClr>
                    </a:solidFill>
                  </a:tcPr>
                </a:tc>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Design Framework</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A/R</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extLst>
                  <a:ext uri="{0D108BD9-81ED-4DB2-BD59-A6C34878D82A}">
                    <a16:rowId xmlns:a16="http://schemas.microsoft.com/office/drawing/2014/main" val="3887035651"/>
                  </a:ext>
                </a:extLst>
              </a:tr>
              <a:tr h="488442">
                <a:tc>
                  <a:txBody>
                    <a:bodyPr/>
                    <a:lstStyle/>
                    <a:p>
                      <a:pPr algn="ctr"/>
                      <a:r>
                        <a:rPr lang="en-US" sz="1400" b="1" i="0" dirty="0">
                          <a:solidFill>
                            <a:schemeClr val="bg1"/>
                          </a:solidFill>
                          <a:latin typeface="Poppins" pitchFamily="2" charset="77"/>
                          <a:cs typeface="Poppins" pitchFamily="2" charset="77"/>
                        </a:rPr>
                        <a:t>7</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lumMod val="60000"/>
                        <a:lumOff val="40000"/>
                      </a:schemeClr>
                    </a:solidFill>
                  </a:tcPr>
                </a:tc>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Technology Recommendations</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A</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R</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extLst>
                  <a:ext uri="{0D108BD9-81ED-4DB2-BD59-A6C34878D82A}">
                    <a16:rowId xmlns:a16="http://schemas.microsoft.com/office/drawing/2014/main" val="2816692710"/>
                  </a:ext>
                </a:extLst>
              </a:tr>
              <a:tr h="428075">
                <a:tc>
                  <a:txBody>
                    <a:bodyPr/>
                    <a:lstStyle/>
                    <a:p>
                      <a:pPr algn="ctr"/>
                      <a:r>
                        <a:rPr lang="en-US" sz="1400" b="1" i="0" dirty="0">
                          <a:solidFill>
                            <a:schemeClr val="bg1"/>
                          </a:solidFill>
                          <a:latin typeface="Poppins" pitchFamily="2" charset="77"/>
                          <a:cs typeface="Poppins" pitchFamily="2" charset="77"/>
                        </a:rPr>
                        <a:t>8</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lumMod val="60000"/>
                        <a:lumOff val="40000"/>
                      </a:schemeClr>
                    </a:solidFill>
                  </a:tcPr>
                </a:tc>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Product Backlog</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A</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3"/>
                    </a:solidFill>
                  </a:tcPr>
                </a:tc>
                <a:tc>
                  <a:txBody>
                    <a:bodyPr/>
                    <a:lstStyle/>
                    <a:p>
                      <a:pPr algn="ctr"/>
                      <a:r>
                        <a:rPr lang="en-US" sz="1400" b="1" i="0" dirty="0">
                          <a:solidFill>
                            <a:schemeClr val="bg1"/>
                          </a:solidFill>
                          <a:latin typeface="Poppins" pitchFamily="2" charset="77"/>
                          <a:cs typeface="Poppins" pitchFamily="2" charset="77"/>
                        </a:rPr>
                        <a:t>R</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2"/>
                    </a:solidFill>
                  </a:tcPr>
                </a:tc>
                <a:extLst>
                  <a:ext uri="{0D108BD9-81ED-4DB2-BD59-A6C34878D82A}">
                    <a16:rowId xmlns:a16="http://schemas.microsoft.com/office/drawing/2014/main" val="2322514287"/>
                  </a:ext>
                </a:extLst>
              </a:tr>
              <a:tr h="428075">
                <a:tc>
                  <a:txBody>
                    <a:bodyPr/>
                    <a:lstStyle/>
                    <a:p>
                      <a:pPr algn="ctr"/>
                      <a:r>
                        <a:rPr lang="en-US" sz="1400" b="1" i="0" dirty="0">
                          <a:solidFill>
                            <a:schemeClr val="bg1"/>
                          </a:solidFill>
                          <a:latin typeface="Poppins" pitchFamily="2" charset="77"/>
                          <a:cs typeface="Poppins" pitchFamily="2" charset="77"/>
                        </a:rPr>
                        <a:t>9</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1">
                        <a:lumMod val="60000"/>
                        <a:lumOff val="40000"/>
                      </a:schemeClr>
                    </a:solidFill>
                  </a:tcPr>
                </a:tc>
                <a:tc>
                  <a:txBody>
                    <a:bodyPr/>
                    <a:lstStyle/>
                    <a:p>
                      <a:pPr marL="0" marR="0" lvl="0" indent="0" algn="ctr" defTabSz="1828434" rtl="0" eaLnBrk="1" fontAlgn="auto" latinLnBrk="0" hangingPunct="1">
                        <a:lnSpc>
                          <a:spcPts val="3600"/>
                        </a:lnSpc>
                        <a:spcBef>
                          <a:spcPts val="0"/>
                        </a:spcBef>
                        <a:spcAft>
                          <a:spcPts val="0"/>
                        </a:spcAft>
                        <a:buClrTx/>
                        <a:buSzTx/>
                        <a:buFontTx/>
                        <a:buNone/>
                        <a:tabLst/>
                        <a:defRPr/>
                      </a:pPr>
                      <a:r>
                        <a:rPr lang="en-US" sz="1200" b="0" dirty="0">
                          <a:solidFill>
                            <a:schemeClr val="tx1"/>
                          </a:solidFill>
                          <a:latin typeface="Poppins" pitchFamily="2" charset="77"/>
                          <a:cs typeface="Poppins" pitchFamily="2" charset="77"/>
                        </a:rPr>
                        <a:t>Delivery roadmap</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noFill/>
                  </a:tcPr>
                </a:tc>
                <a:tc>
                  <a:txBody>
                    <a:bodyPr/>
                    <a:lstStyle/>
                    <a:p>
                      <a:pPr algn="ctr"/>
                      <a:r>
                        <a:rPr lang="en-US" sz="1400" b="1" i="0" dirty="0">
                          <a:solidFill>
                            <a:schemeClr val="bg1"/>
                          </a:solidFill>
                          <a:latin typeface="Poppins" pitchFamily="2" charset="77"/>
                          <a:cs typeface="Poppins" pitchFamily="2" charset="77"/>
                        </a:rPr>
                        <a:t>R</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2"/>
                    </a:solidFill>
                  </a:tcPr>
                </a:tc>
                <a:tc>
                  <a:txBody>
                    <a:bodyPr/>
                    <a:lstStyle/>
                    <a:p>
                      <a:pPr algn="ctr"/>
                      <a:r>
                        <a:rPr lang="en-US" sz="1400" b="1" i="0" dirty="0">
                          <a:solidFill>
                            <a:schemeClr val="bg1"/>
                          </a:solidFill>
                          <a:latin typeface="Poppins" pitchFamily="2" charset="77"/>
                          <a:cs typeface="Poppins" pitchFamily="2" charset="77"/>
                        </a:rPr>
                        <a:t>C</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4"/>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I</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5"/>
                    </a:solidFill>
                  </a:tcPr>
                </a:tc>
                <a:tc>
                  <a:txBody>
                    <a:bodyPr/>
                    <a:lstStyle/>
                    <a:p>
                      <a:pPr algn="ctr"/>
                      <a:r>
                        <a:rPr lang="en-US" sz="1400" b="1" i="0" dirty="0">
                          <a:solidFill>
                            <a:schemeClr val="bg1"/>
                          </a:solidFill>
                          <a:latin typeface="Poppins" pitchFamily="2" charset="77"/>
                          <a:cs typeface="Poppins" pitchFamily="2" charset="77"/>
                        </a:rPr>
                        <a:t>A</a:t>
                      </a:r>
                    </a:p>
                  </a:txBody>
                  <a:tcPr marL="45720" marR="45720" marT="22860" marB="22860" anchor="ctr">
                    <a:lnL w="38100" cap="flat" cmpd="sng" algn="ctr">
                      <a:solidFill>
                        <a:schemeClr val="bg2"/>
                      </a:solidFill>
                      <a:prstDash val="solid"/>
                      <a:round/>
                      <a:headEnd type="none" w="med" len="med"/>
                      <a:tailEnd type="none" w="med" len="med"/>
                    </a:lnL>
                    <a:lnR w="38100" cap="flat" cmpd="sng" algn="ctr">
                      <a:solidFill>
                        <a:schemeClr val="bg2"/>
                      </a:solidFill>
                      <a:prstDash val="solid"/>
                      <a:round/>
                      <a:headEnd type="none" w="med" len="med"/>
                      <a:tailEnd type="none" w="med" len="med"/>
                    </a:lnR>
                    <a:lnT w="38100" cap="flat" cmpd="sng" algn="ctr">
                      <a:solidFill>
                        <a:schemeClr val="bg2"/>
                      </a:solidFill>
                      <a:prstDash val="solid"/>
                      <a:round/>
                      <a:headEnd type="none" w="med" len="med"/>
                      <a:tailEnd type="none" w="med" len="med"/>
                    </a:lnT>
                    <a:lnB w="38100" cap="flat" cmpd="sng" algn="ctr">
                      <a:solidFill>
                        <a:schemeClr val="bg2"/>
                      </a:solidFill>
                      <a:prstDash val="solid"/>
                      <a:round/>
                      <a:headEnd type="none" w="med" len="med"/>
                      <a:tailEnd type="none" w="med" len="med"/>
                    </a:lnB>
                    <a:solidFill>
                      <a:schemeClr val="accent3"/>
                    </a:solidFill>
                  </a:tcPr>
                </a:tc>
                <a:extLst>
                  <a:ext uri="{0D108BD9-81ED-4DB2-BD59-A6C34878D82A}">
                    <a16:rowId xmlns:a16="http://schemas.microsoft.com/office/drawing/2014/main" val="1423221700"/>
                  </a:ext>
                </a:extLst>
              </a:tr>
            </a:tbl>
          </a:graphicData>
        </a:graphic>
      </p:graphicFrame>
      <p:sp>
        <p:nvSpPr>
          <p:cNvPr id="3" name="TextBox 2">
            <a:extLst>
              <a:ext uri="{FF2B5EF4-FFF2-40B4-BE49-F238E27FC236}">
                <a16:creationId xmlns:a16="http://schemas.microsoft.com/office/drawing/2014/main" id="{CEACFEB1-4836-D945-8531-75FA9D994058}"/>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4" name="TextBox 3">
            <a:extLst>
              <a:ext uri="{FF2B5EF4-FFF2-40B4-BE49-F238E27FC236}">
                <a16:creationId xmlns:a16="http://schemas.microsoft.com/office/drawing/2014/main" id="{1EF5387C-DAF3-1948-B097-BD3D4361E13D}"/>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7" name="Rectangle 16">
            <a:extLst>
              <a:ext uri="{FF2B5EF4-FFF2-40B4-BE49-F238E27FC236}">
                <a16:creationId xmlns:a16="http://schemas.microsoft.com/office/drawing/2014/main" id="{B3E3FBDF-9440-8E46-A761-13E8E69222C5}"/>
              </a:ext>
            </a:extLst>
          </p:cNvPr>
          <p:cNvSpPr/>
          <p:nvPr/>
        </p:nvSpPr>
        <p:spPr>
          <a:xfrm>
            <a:off x="2093080" y="6166031"/>
            <a:ext cx="300026" cy="300025"/>
          </a:xfrm>
          <a:prstGeom prst="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 name="TextBox 17">
            <a:extLst>
              <a:ext uri="{FF2B5EF4-FFF2-40B4-BE49-F238E27FC236}">
                <a16:creationId xmlns:a16="http://schemas.microsoft.com/office/drawing/2014/main" id="{806AD9A9-15C2-8F45-847A-75FB26E0C738}"/>
              </a:ext>
            </a:extLst>
          </p:cNvPr>
          <p:cNvSpPr txBox="1"/>
          <p:nvPr/>
        </p:nvSpPr>
        <p:spPr>
          <a:xfrm>
            <a:off x="2134133" y="6187703"/>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19" name="TextBox 18">
            <a:extLst>
              <a:ext uri="{FF2B5EF4-FFF2-40B4-BE49-F238E27FC236}">
                <a16:creationId xmlns:a16="http://schemas.microsoft.com/office/drawing/2014/main" id="{DFD66087-405E-0747-81EE-380B695C3EEA}"/>
              </a:ext>
            </a:extLst>
          </p:cNvPr>
          <p:cNvSpPr txBox="1"/>
          <p:nvPr/>
        </p:nvSpPr>
        <p:spPr>
          <a:xfrm>
            <a:off x="2431749" y="6095370"/>
            <a:ext cx="1072024" cy="461665"/>
          </a:xfrm>
          <a:prstGeom prst="rect">
            <a:avLst/>
          </a:prstGeom>
          <a:noFill/>
        </p:spPr>
        <p:txBody>
          <a:bodyPr wrap="square" rtlCol="0" anchor="ctr">
            <a:spAutoFit/>
          </a:bodyPr>
          <a:lstStyle/>
          <a:p>
            <a:r>
              <a:rPr lang="en-US" sz="1200" spc="-15" dirty="0">
                <a:latin typeface="Poppins" pitchFamily="2" charset="77"/>
                <a:cs typeface="Poppins" pitchFamily="2" charset="77"/>
              </a:rPr>
              <a:t>Responsible</a:t>
            </a:r>
          </a:p>
        </p:txBody>
      </p:sp>
      <p:sp>
        <p:nvSpPr>
          <p:cNvPr id="20" name="Rectangle 19">
            <a:extLst>
              <a:ext uri="{FF2B5EF4-FFF2-40B4-BE49-F238E27FC236}">
                <a16:creationId xmlns:a16="http://schemas.microsoft.com/office/drawing/2014/main" id="{8E038D78-9F35-1A4D-9A79-CA36011757B5}"/>
              </a:ext>
            </a:extLst>
          </p:cNvPr>
          <p:cNvSpPr/>
          <p:nvPr/>
        </p:nvSpPr>
        <p:spPr>
          <a:xfrm>
            <a:off x="4291463" y="6166031"/>
            <a:ext cx="300026" cy="300025"/>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 name="TextBox 20">
            <a:extLst>
              <a:ext uri="{FF2B5EF4-FFF2-40B4-BE49-F238E27FC236}">
                <a16:creationId xmlns:a16="http://schemas.microsoft.com/office/drawing/2014/main" id="{DE56CB8E-F74C-3A40-ABDA-BBB547C40988}"/>
              </a:ext>
            </a:extLst>
          </p:cNvPr>
          <p:cNvSpPr txBox="1"/>
          <p:nvPr/>
        </p:nvSpPr>
        <p:spPr>
          <a:xfrm>
            <a:off x="4332516" y="6187703"/>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22" name="TextBox 21">
            <a:extLst>
              <a:ext uri="{FF2B5EF4-FFF2-40B4-BE49-F238E27FC236}">
                <a16:creationId xmlns:a16="http://schemas.microsoft.com/office/drawing/2014/main" id="{F347BA1E-274B-B94B-B399-A63AF97291D3}"/>
              </a:ext>
            </a:extLst>
          </p:cNvPr>
          <p:cNvSpPr txBox="1"/>
          <p:nvPr/>
        </p:nvSpPr>
        <p:spPr>
          <a:xfrm>
            <a:off x="4630132" y="6095370"/>
            <a:ext cx="1072024" cy="461665"/>
          </a:xfrm>
          <a:prstGeom prst="rect">
            <a:avLst/>
          </a:prstGeom>
          <a:noFill/>
        </p:spPr>
        <p:txBody>
          <a:bodyPr wrap="square" rtlCol="0" anchor="ctr">
            <a:spAutoFit/>
          </a:bodyPr>
          <a:lstStyle/>
          <a:p>
            <a:r>
              <a:rPr lang="en-US" sz="1200" spc="-15" dirty="0">
                <a:latin typeface="Poppins" pitchFamily="2" charset="77"/>
                <a:cs typeface="Poppins" pitchFamily="2" charset="77"/>
              </a:rPr>
              <a:t>Accountable</a:t>
            </a:r>
          </a:p>
        </p:txBody>
      </p:sp>
      <p:sp>
        <p:nvSpPr>
          <p:cNvPr id="23" name="Rectangle 22">
            <a:extLst>
              <a:ext uri="{FF2B5EF4-FFF2-40B4-BE49-F238E27FC236}">
                <a16:creationId xmlns:a16="http://schemas.microsoft.com/office/drawing/2014/main" id="{916C2044-2CAD-A34E-85F9-596B28EAB835}"/>
              </a:ext>
            </a:extLst>
          </p:cNvPr>
          <p:cNvSpPr/>
          <p:nvPr/>
        </p:nvSpPr>
        <p:spPr>
          <a:xfrm>
            <a:off x="6489846" y="6166031"/>
            <a:ext cx="300026" cy="300025"/>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 name="TextBox 23">
            <a:extLst>
              <a:ext uri="{FF2B5EF4-FFF2-40B4-BE49-F238E27FC236}">
                <a16:creationId xmlns:a16="http://schemas.microsoft.com/office/drawing/2014/main" id="{9483BF55-0034-CC44-A129-3A4199203F8E}"/>
              </a:ext>
            </a:extLst>
          </p:cNvPr>
          <p:cNvSpPr txBox="1"/>
          <p:nvPr/>
        </p:nvSpPr>
        <p:spPr>
          <a:xfrm>
            <a:off x="6530899" y="6187703"/>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25" name="TextBox 24">
            <a:extLst>
              <a:ext uri="{FF2B5EF4-FFF2-40B4-BE49-F238E27FC236}">
                <a16:creationId xmlns:a16="http://schemas.microsoft.com/office/drawing/2014/main" id="{7DF46A37-7249-7545-8AF6-B822B01946D6}"/>
              </a:ext>
            </a:extLst>
          </p:cNvPr>
          <p:cNvSpPr txBox="1"/>
          <p:nvPr/>
        </p:nvSpPr>
        <p:spPr>
          <a:xfrm>
            <a:off x="6828515" y="6187703"/>
            <a:ext cx="1072024" cy="276999"/>
          </a:xfrm>
          <a:prstGeom prst="rect">
            <a:avLst/>
          </a:prstGeom>
          <a:noFill/>
        </p:spPr>
        <p:txBody>
          <a:bodyPr wrap="square" rtlCol="0" anchor="ctr">
            <a:spAutoFit/>
          </a:bodyPr>
          <a:lstStyle/>
          <a:p>
            <a:r>
              <a:rPr lang="en-US" sz="1200" spc="-15" dirty="0">
                <a:latin typeface="Poppins" pitchFamily="2" charset="77"/>
                <a:cs typeface="Poppins" pitchFamily="2" charset="77"/>
              </a:rPr>
              <a:t>Consulted</a:t>
            </a:r>
          </a:p>
        </p:txBody>
      </p:sp>
      <p:sp>
        <p:nvSpPr>
          <p:cNvPr id="26" name="Rectangle 25">
            <a:extLst>
              <a:ext uri="{FF2B5EF4-FFF2-40B4-BE49-F238E27FC236}">
                <a16:creationId xmlns:a16="http://schemas.microsoft.com/office/drawing/2014/main" id="{2D22839B-AC66-9D43-B187-DA72CEC71E86}"/>
              </a:ext>
            </a:extLst>
          </p:cNvPr>
          <p:cNvSpPr/>
          <p:nvPr/>
        </p:nvSpPr>
        <p:spPr>
          <a:xfrm>
            <a:off x="8688229" y="6166031"/>
            <a:ext cx="300026" cy="300025"/>
          </a:xfrm>
          <a:prstGeom prst="rect">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 name="TextBox 26">
            <a:extLst>
              <a:ext uri="{FF2B5EF4-FFF2-40B4-BE49-F238E27FC236}">
                <a16:creationId xmlns:a16="http://schemas.microsoft.com/office/drawing/2014/main" id="{B9FECF41-0AD6-E24B-8D9E-44F1EC69941E}"/>
              </a:ext>
            </a:extLst>
          </p:cNvPr>
          <p:cNvSpPr txBox="1"/>
          <p:nvPr/>
        </p:nvSpPr>
        <p:spPr>
          <a:xfrm>
            <a:off x="8729282" y="6187703"/>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28" name="TextBox 27">
            <a:extLst>
              <a:ext uri="{FF2B5EF4-FFF2-40B4-BE49-F238E27FC236}">
                <a16:creationId xmlns:a16="http://schemas.microsoft.com/office/drawing/2014/main" id="{43742007-8736-FC47-92F9-A1F7130EB768}"/>
              </a:ext>
            </a:extLst>
          </p:cNvPr>
          <p:cNvSpPr txBox="1"/>
          <p:nvPr/>
        </p:nvSpPr>
        <p:spPr>
          <a:xfrm>
            <a:off x="9026898" y="6187703"/>
            <a:ext cx="1072024" cy="276999"/>
          </a:xfrm>
          <a:prstGeom prst="rect">
            <a:avLst/>
          </a:prstGeom>
          <a:noFill/>
        </p:spPr>
        <p:txBody>
          <a:bodyPr wrap="square" rtlCol="0" anchor="ctr">
            <a:spAutoFit/>
          </a:bodyPr>
          <a:lstStyle/>
          <a:p>
            <a:r>
              <a:rPr lang="en-US" sz="1200" spc="-15" dirty="0">
                <a:latin typeface="Poppins" pitchFamily="2" charset="77"/>
                <a:cs typeface="Poppins" pitchFamily="2" charset="77"/>
              </a:rPr>
              <a:t>Informed</a:t>
            </a:r>
          </a:p>
        </p:txBody>
      </p:sp>
    </p:spTree>
    <p:extLst>
      <p:ext uri="{BB962C8B-B14F-4D97-AF65-F5344CB8AC3E}">
        <p14:creationId xmlns:p14="http://schemas.microsoft.com/office/powerpoint/2010/main" val="28733399"/>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732C358-0DBA-9A4A-BCE6-44AEC3007E2C}"/>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84F37D22-463A-A24B-8F99-2DAEA9A0C2D0}"/>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aphicFrame>
        <p:nvGraphicFramePr>
          <p:cNvPr id="10" name="Table 4">
            <a:extLst>
              <a:ext uri="{FF2B5EF4-FFF2-40B4-BE49-F238E27FC236}">
                <a16:creationId xmlns:a16="http://schemas.microsoft.com/office/drawing/2014/main" id="{B14C8034-F6DE-004D-8E3B-A21122BBC771}"/>
              </a:ext>
            </a:extLst>
          </p:cNvPr>
          <p:cNvGraphicFramePr>
            <a:graphicFrameLocks noGrp="1"/>
          </p:cNvGraphicFramePr>
          <p:nvPr/>
        </p:nvGraphicFramePr>
        <p:xfrm>
          <a:off x="1034246" y="2941473"/>
          <a:ext cx="9908170" cy="3540786"/>
        </p:xfrm>
        <a:graphic>
          <a:graphicData uri="http://schemas.openxmlformats.org/drawingml/2006/table">
            <a:tbl>
              <a:tblPr firstRow="1" bandRow="1">
                <a:tableStyleId>{2D5ABB26-0587-4C30-8999-92F81FD0307C}</a:tableStyleId>
              </a:tblPr>
              <a:tblGrid>
                <a:gridCol w="2304376">
                  <a:extLst>
                    <a:ext uri="{9D8B030D-6E8A-4147-A177-3AD203B41FA5}">
                      <a16:colId xmlns:a16="http://schemas.microsoft.com/office/drawing/2014/main" val="2441347446"/>
                    </a:ext>
                  </a:extLst>
                </a:gridCol>
                <a:gridCol w="844866">
                  <a:extLst>
                    <a:ext uri="{9D8B030D-6E8A-4147-A177-3AD203B41FA5}">
                      <a16:colId xmlns:a16="http://schemas.microsoft.com/office/drawing/2014/main" val="880282157"/>
                    </a:ext>
                  </a:extLst>
                </a:gridCol>
                <a:gridCol w="844866">
                  <a:extLst>
                    <a:ext uri="{9D8B030D-6E8A-4147-A177-3AD203B41FA5}">
                      <a16:colId xmlns:a16="http://schemas.microsoft.com/office/drawing/2014/main" val="916642854"/>
                    </a:ext>
                  </a:extLst>
                </a:gridCol>
                <a:gridCol w="844866">
                  <a:extLst>
                    <a:ext uri="{9D8B030D-6E8A-4147-A177-3AD203B41FA5}">
                      <a16:colId xmlns:a16="http://schemas.microsoft.com/office/drawing/2014/main" val="129777238"/>
                    </a:ext>
                  </a:extLst>
                </a:gridCol>
                <a:gridCol w="844866">
                  <a:extLst>
                    <a:ext uri="{9D8B030D-6E8A-4147-A177-3AD203B41FA5}">
                      <a16:colId xmlns:a16="http://schemas.microsoft.com/office/drawing/2014/main" val="997695194"/>
                    </a:ext>
                  </a:extLst>
                </a:gridCol>
                <a:gridCol w="844866">
                  <a:extLst>
                    <a:ext uri="{9D8B030D-6E8A-4147-A177-3AD203B41FA5}">
                      <a16:colId xmlns:a16="http://schemas.microsoft.com/office/drawing/2014/main" val="839353248"/>
                    </a:ext>
                  </a:extLst>
                </a:gridCol>
                <a:gridCol w="844866">
                  <a:extLst>
                    <a:ext uri="{9D8B030D-6E8A-4147-A177-3AD203B41FA5}">
                      <a16:colId xmlns:a16="http://schemas.microsoft.com/office/drawing/2014/main" val="3985683161"/>
                    </a:ext>
                  </a:extLst>
                </a:gridCol>
                <a:gridCol w="844866">
                  <a:extLst>
                    <a:ext uri="{9D8B030D-6E8A-4147-A177-3AD203B41FA5}">
                      <a16:colId xmlns:a16="http://schemas.microsoft.com/office/drawing/2014/main" val="2550982113"/>
                    </a:ext>
                  </a:extLst>
                </a:gridCol>
                <a:gridCol w="844866">
                  <a:extLst>
                    <a:ext uri="{9D8B030D-6E8A-4147-A177-3AD203B41FA5}">
                      <a16:colId xmlns:a16="http://schemas.microsoft.com/office/drawing/2014/main" val="4081212269"/>
                    </a:ext>
                  </a:extLst>
                </a:gridCol>
                <a:gridCol w="844866">
                  <a:extLst>
                    <a:ext uri="{9D8B030D-6E8A-4147-A177-3AD203B41FA5}">
                      <a16:colId xmlns:a16="http://schemas.microsoft.com/office/drawing/2014/main" val="3809138092"/>
                    </a:ext>
                  </a:extLst>
                </a:gridCol>
              </a:tblGrid>
              <a:tr h="388940">
                <a:tc>
                  <a:txBody>
                    <a:bodyPr/>
                    <a:lstStyle/>
                    <a:p>
                      <a:pPr algn="l"/>
                      <a:r>
                        <a:rPr lang="en-US" sz="1200" b="0" i="0" dirty="0">
                          <a:solidFill>
                            <a:schemeClr val="tx1"/>
                          </a:solidFill>
                          <a:latin typeface="Poppins" pitchFamily="2" charset="77"/>
                          <a:cs typeface="Poppins" pitchFamily="2" charset="77"/>
                        </a:rPr>
                        <a:t>Financial Study</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A</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443799262"/>
                  </a:ext>
                </a:extLst>
              </a:tr>
              <a:tr h="388940">
                <a:tc>
                  <a:txBody>
                    <a:bodyPr/>
                    <a:lstStyle/>
                    <a:p>
                      <a:pPr algn="l"/>
                      <a:r>
                        <a:rPr lang="en-US" sz="1200" b="0" i="0" dirty="0">
                          <a:solidFill>
                            <a:schemeClr val="tx1"/>
                          </a:solidFill>
                          <a:latin typeface="Poppins" pitchFamily="2" charset="77"/>
                          <a:cs typeface="Poppins" pitchFamily="2" charset="77"/>
                        </a:rPr>
                        <a:t>Feasibility Study</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A</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316049968"/>
                  </a:ext>
                </a:extLst>
              </a:tr>
              <a:tr h="429266">
                <a:tc>
                  <a:txBody>
                    <a:bodyPr/>
                    <a:lstStyle/>
                    <a:p>
                      <a:pPr algn="l"/>
                      <a:r>
                        <a:rPr lang="en-US" sz="1200" b="0" i="0" dirty="0">
                          <a:solidFill>
                            <a:schemeClr val="tx1"/>
                          </a:solidFill>
                          <a:latin typeface="Poppins" pitchFamily="2" charset="77"/>
                          <a:cs typeface="Poppins" pitchFamily="2" charset="77"/>
                        </a:rPr>
                        <a:t>Technology Recommendations</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A</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482276975"/>
                  </a:ext>
                </a:extLst>
              </a:tr>
              <a:tr h="388940">
                <a:tc>
                  <a:txBody>
                    <a:bodyPr/>
                    <a:lstStyle/>
                    <a:p>
                      <a:pPr algn="l"/>
                      <a:r>
                        <a:rPr lang="en-US" sz="1200" b="0" i="0" dirty="0">
                          <a:solidFill>
                            <a:schemeClr val="tx1"/>
                          </a:solidFill>
                          <a:latin typeface="Poppins" pitchFamily="2" charset="77"/>
                          <a:cs typeface="Poppins" pitchFamily="2" charset="77"/>
                        </a:rPr>
                        <a:t>Financial Plan</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A</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628510256"/>
                  </a:ext>
                </a:extLst>
              </a:tr>
              <a:tr h="388940">
                <a:tc>
                  <a:txBody>
                    <a:bodyPr/>
                    <a:lstStyle/>
                    <a:p>
                      <a:pPr algn="l"/>
                      <a:r>
                        <a:rPr lang="en-US" sz="1200" b="0" i="0" dirty="0">
                          <a:solidFill>
                            <a:schemeClr val="tx1"/>
                          </a:solidFill>
                          <a:latin typeface="Poppins" pitchFamily="2" charset="77"/>
                          <a:cs typeface="Poppins" pitchFamily="2" charset="77"/>
                        </a:rPr>
                        <a:t>Sprint Plan</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A</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1311723885"/>
                  </a:ext>
                </a:extLst>
              </a:tr>
              <a:tr h="388940">
                <a:tc>
                  <a:txBody>
                    <a:bodyPr/>
                    <a:lstStyle/>
                    <a:p>
                      <a:pPr algn="l"/>
                      <a:r>
                        <a:rPr lang="en-US" sz="1200" b="0" i="0" dirty="0">
                          <a:solidFill>
                            <a:schemeClr val="tx1"/>
                          </a:solidFill>
                          <a:latin typeface="Poppins" pitchFamily="2" charset="77"/>
                          <a:cs typeface="Poppins" pitchFamily="2" charset="77"/>
                        </a:rPr>
                        <a:t>Design UI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A</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920531726"/>
                  </a:ext>
                </a:extLst>
              </a:tr>
              <a:tr h="388940">
                <a:tc>
                  <a:txBody>
                    <a:bodyPr/>
                    <a:lstStyle/>
                    <a:p>
                      <a:pPr algn="l"/>
                      <a:r>
                        <a:rPr lang="en-US" sz="1200" b="0" i="0" dirty="0">
                          <a:solidFill>
                            <a:schemeClr val="tx1"/>
                          </a:solidFill>
                          <a:latin typeface="Poppins" pitchFamily="2" charset="77"/>
                          <a:cs typeface="Poppins" pitchFamily="2" charset="77"/>
                        </a:rPr>
                        <a:t>Write Content</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A</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214609354"/>
                  </a:ext>
                </a:extLst>
              </a:tr>
              <a:tr h="388940">
                <a:tc>
                  <a:txBody>
                    <a:bodyPr/>
                    <a:lstStyle/>
                    <a:p>
                      <a:pPr algn="l"/>
                      <a:r>
                        <a:rPr lang="en-US" sz="1200" b="0" i="0" dirty="0">
                          <a:solidFill>
                            <a:schemeClr val="tx1"/>
                          </a:solidFill>
                          <a:latin typeface="Poppins" pitchFamily="2" charset="77"/>
                          <a:cs typeface="Poppins" pitchFamily="2" charset="77"/>
                        </a:rPr>
                        <a:t>Create Mockup</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A</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146610495"/>
                  </a:ext>
                </a:extLst>
              </a:tr>
              <a:tr h="388940">
                <a:tc>
                  <a:txBody>
                    <a:bodyPr/>
                    <a:lstStyle/>
                    <a:p>
                      <a:pPr algn="l"/>
                      <a:r>
                        <a:rPr lang="en-US" sz="1200" b="0" i="0" dirty="0">
                          <a:solidFill>
                            <a:schemeClr val="tx1"/>
                          </a:solidFill>
                          <a:latin typeface="Poppins" pitchFamily="2" charset="77"/>
                          <a:cs typeface="Poppins" pitchFamily="2" charset="77"/>
                        </a:rPr>
                        <a:t>User Testing</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C</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A</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I</a:t>
                      </a:r>
                    </a:p>
                  </a:txBody>
                  <a:tcPr marL="45720" marR="45720" marT="22860" marB="22860" anchor="ctr">
                    <a:lnL w="28575" cap="flat" cmpd="sng" algn="ctr">
                      <a:solidFill>
                        <a:schemeClr val="bg1">
                          <a:lumMod val="85000"/>
                        </a:schemeClr>
                      </a:solidFill>
                      <a:prstDash val="solid"/>
                      <a:round/>
                      <a:headEnd type="none" w="med" len="med"/>
                      <a:tailEnd type="none" w="med" len="med"/>
                    </a:lnL>
                    <a:lnR w="28575" cap="flat" cmpd="sng" algn="ctr">
                      <a:solidFill>
                        <a:schemeClr val="bg1">
                          <a:lumMod val="85000"/>
                        </a:schemeClr>
                      </a:solidFill>
                      <a:prstDash val="solid"/>
                      <a:round/>
                      <a:headEnd type="none" w="med" len="med"/>
                      <a:tailEnd type="none" w="med" len="med"/>
                    </a:lnR>
                    <a:lnT w="28575" cap="flat" cmpd="sng" algn="ctr">
                      <a:solidFill>
                        <a:schemeClr val="bg1">
                          <a:lumMod val="85000"/>
                        </a:schemeClr>
                      </a:solidFill>
                      <a:prstDash val="solid"/>
                      <a:round/>
                      <a:headEnd type="none" w="med" len="med"/>
                      <a:tailEnd type="none" w="med" len="med"/>
                    </a:lnT>
                    <a:lnB w="28575"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363596850"/>
                  </a:ext>
                </a:extLst>
              </a:tr>
            </a:tbl>
          </a:graphicData>
        </a:graphic>
      </p:graphicFrame>
      <p:sp>
        <p:nvSpPr>
          <p:cNvPr id="4" name="Freeform 3">
            <a:extLst>
              <a:ext uri="{FF2B5EF4-FFF2-40B4-BE49-F238E27FC236}">
                <a16:creationId xmlns:a16="http://schemas.microsoft.com/office/drawing/2014/main" id="{06AA3AEE-57DA-7645-877A-0DF9DE534DD0}"/>
              </a:ext>
            </a:extLst>
          </p:cNvPr>
          <p:cNvSpPr/>
          <p:nvPr/>
        </p:nvSpPr>
        <p:spPr>
          <a:xfrm>
            <a:off x="3337366" y="1513472"/>
            <a:ext cx="1122946"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5" name="Freeform 4">
            <a:extLst>
              <a:ext uri="{FF2B5EF4-FFF2-40B4-BE49-F238E27FC236}">
                <a16:creationId xmlns:a16="http://schemas.microsoft.com/office/drawing/2014/main" id="{9E1D6AC7-5822-B54A-A095-7B895C310B62}"/>
              </a:ext>
            </a:extLst>
          </p:cNvPr>
          <p:cNvSpPr/>
          <p:nvPr/>
        </p:nvSpPr>
        <p:spPr>
          <a:xfrm>
            <a:off x="4184686" y="1513472"/>
            <a:ext cx="1122946"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2"/>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6" name="Freeform 5">
            <a:extLst>
              <a:ext uri="{FF2B5EF4-FFF2-40B4-BE49-F238E27FC236}">
                <a16:creationId xmlns:a16="http://schemas.microsoft.com/office/drawing/2014/main" id="{170B681E-BAF9-044B-B4BC-F9B1B9716FE4}"/>
              </a:ext>
            </a:extLst>
          </p:cNvPr>
          <p:cNvSpPr/>
          <p:nvPr/>
        </p:nvSpPr>
        <p:spPr>
          <a:xfrm>
            <a:off x="5027822" y="1513472"/>
            <a:ext cx="1122946"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3"/>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11" name="TextBox 10">
            <a:extLst>
              <a:ext uri="{FF2B5EF4-FFF2-40B4-BE49-F238E27FC236}">
                <a16:creationId xmlns:a16="http://schemas.microsoft.com/office/drawing/2014/main" id="{4DD40B4E-426E-784D-A6F6-DFF8CDC59A36}"/>
              </a:ext>
            </a:extLst>
          </p:cNvPr>
          <p:cNvSpPr txBox="1"/>
          <p:nvPr/>
        </p:nvSpPr>
        <p:spPr>
          <a:xfrm rot="16200000">
            <a:off x="3235070" y="2082266"/>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01</a:t>
            </a:r>
          </a:p>
        </p:txBody>
      </p:sp>
      <p:sp>
        <p:nvSpPr>
          <p:cNvPr id="17" name="TextBox 16">
            <a:extLst>
              <a:ext uri="{FF2B5EF4-FFF2-40B4-BE49-F238E27FC236}">
                <a16:creationId xmlns:a16="http://schemas.microsoft.com/office/drawing/2014/main" id="{3B1B1C1C-5CBB-4449-A590-9A54EB870408}"/>
              </a:ext>
            </a:extLst>
          </p:cNvPr>
          <p:cNvSpPr txBox="1"/>
          <p:nvPr/>
        </p:nvSpPr>
        <p:spPr>
          <a:xfrm rot="16200000">
            <a:off x="4078205" y="2082266"/>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02</a:t>
            </a:r>
          </a:p>
        </p:txBody>
      </p:sp>
      <p:sp>
        <p:nvSpPr>
          <p:cNvPr id="18" name="TextBox 17">
            <a:extLst>
              <a:ext uri="{FF2B5EF4-FFF2-40B4-BE49-F238E27FC236}">
                <a16:creationId xmlns:a16="http://schemas.microsoft.com/office/drawing/2014/main" id="{4AA39C05-E8F2-314D-93CD-CE15A378DA9C}"/>
              </a:ext>
            </a:extLst>
          </p:cNvPr>
          <p:cNvSpPr txBox="1"/>
          <p:nvPr/>
        </p:nvSpPr>
        <p:spPr>
          <a:xfrm rot="16200000">
            <a:off x="4923433" y="2082266"/>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03</a:t>
            </a:r>
          </a:p>
        </p:txBody>
      </p:sp>
      <p:sp>
        <p:nvSpPr>
          <p:cNvPr id="21" name="Freeform 20">
            <a:extLst>
              <a:ext uri="{FF2B5EF4-FFF2-40B4-BE49-F238E27FC236}">
                <a16:creationId xmlns:a16="http://schemas.microsoft.com/office/drawing/2014/main" id="{E82F51C0-A036-9B4F-A1EE-ABE64A84B92E}"/>
              </a:ext>
            </a:extLst>
          </p:cNvPr>
          <p:cNvSpPr/>
          <p:nvPr/>
        </p:nvSpPr>
        <p:spPr>
          <a:xfrm>
            <a:off x="5870957" y="1513472"/>
            <a:ext cx="1122946"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4"/>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2" name="Freeform 21">
            <a:extLst>
              <a:ext uri="{FF2B5EF4-FFF2-40B4-BE49-F238E27FC236}">
                <a16:creationId xmlns:a16="http://schemas.microsoft.com/office/drawing/2014/main" id="{A9049D6A-9DB2-C64D-B4BF-5BB8430BA3AC}"/>
              </a:ext>
            </a:extLst>
          </p:cNvPr>
          <p:cNvSpPr/>
          <p:nvPr/>
        </p:nvSpPr>
        <p:spPr>
          <a:xfrm>
            <a:off x="6718277" y="1513472"/>
            <a:ext cx="1122946"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5"/>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3" name="Freeform 22">
            <a:extLst>
              <a:ext uri="{FF2B5EF4-FFF2-40B4-BE49-F238E27FC236}">
                <a16:creationId xmlns:a16="http://schemas.microsoft.com/office/drawing/2014/main" id="{35E36808-231C-5F48-B74E-96697149DF76}"/>
              </a:ext>
            </a:extLst>
          </p:cNvPr>
          <p:cNvSpPr/>
          <p:nvPr/>
        </p:nvSpPr>
        <p:spPr>
          <a:xfrm>
            <a:off x="7561412" y="1513472"/>
            <a:ext cx="1122946"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6"/>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4" name="TextBox 23">
            <a:extLst>
              <a:ext uri="{FF2B5EF4-FFF2-40B4-BE49-F238E27FC236}">
                <a16:creationId xmlns:a16="http://schemas.microsoft.com/office/drawing/2014/main" id="{B0BCF242-B436-2945-B1B2-27FFBB5FA340}"/>
              </a:ext>
            </a:extLst>
          </p:cNvPr>
          <p:cNvSpPr txBox="1"/>
          <p:nvPr/>
        </p:nvSpPr>
        <p:spPr>
          <a:xfrm rot="16200000">
            <a:off x="5768660" y="2082266"/>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04</a:t>
            </a:r>
          </a:p>
        </p:txBody>
      </p:sp>
      <p:sp>
        <p:nvSpPr>
          <p:cNvPr id="25" name="TextBox 24">
            <a:extLst>
              <a:ext uri="{FF2B5EF4-FFF2-40B4-BE49-F238E27FC236}">
                <a16:creationId xmlns:a16="http://schemas.microsoft.com/office/drawing/2014/main" id="{9DF3CD09-3728-9D45-B1DD-3DD9ACD124C5}"/>
              </a:ext>
            </a:extLst>
          </p:cNvPr>
          <p:cNvSpPr txBox="1"/>
          <p:nvPr/>
        </p:nvSpPr>
        <p:spPr>
          <a:xfrm rot="16200000">
            <a:off x="6611796" y="2082266"/>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05</a:t>
            </a:r>
          </a:p>
        </p:txBody>
      </p:sp>
      <p:sp>
        <p:nvSpPr>
          <p:cNvPr id="26" name="TextBox 25">
            <a:extLst>
              <a:ext uri="{FF2B5EF4-FFF2-40B4-BE49-F238E27FC236}">
                <a16:creationId xmlns:a16="http://schemas.microsoft.com/office/drawing/2014/main" id="{C274B03A-2435-6C40-A4D7-DBDE291BA24F}"/>
              </a:ext>
            </a:extLst>
          </p:cNvPr>
          <p:cNvSpPr txBox="1"/>
          <p:nvPr/>
        </p:nvSpPr>
        <p:spPr>
          <a:xfrm rot="16200000">
            <a:off x="7457023" y="2082266"/>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06</a:t>
            </a:r>
          </a:p>
        </p:txBody>
      </p:sp>
      <p:sp>
        <p:nvSpPr>
          <p:cNvPr id="28" name="Freeform 27">
            <a:extLst>
              <a:ext uri="{FF2B5EF4-FFF2-40B4-BE49-F238E27FC236}">
                <a16:creationId xmlns:a16="http://schemas.microsoft.com/office/drawing/2014/main" id="{D9E83CAC-E80D-D84B-A35C-A4CB34B54E4B}"/>
              </a:ext>
            </a:extLst>
          </p:cNvPr>
          <p:cNvSpPr/>
          <p:nvPr/>
        </p:nvSpPr>
        <p:spPr>
          <a:xfrm>
            <a:off x="8404547" y="1513472"/>
            <a:ext cx="1122946"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1"/>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29" name="Freeform 28">
            <a:extLst>
              <a:ext uri="{FF2B5EF4-FFF2-40B4-BE49-F238E27FC236}">
                <a16:creationId xmlns:a16="http://schemas.microsoft.com/office/drawing/2014/main" id="{4043A910-131C-8D4C-9572-A82E9CC46B4E}"/>
              </a:ext>
            </a:extLst>
          </p:cNvPr>
          <p:cNvSpPr/>
          <p:nvPr/>
        </p:nvSpPr>
        <p:spPr>
          <a:xfrm>
            <a:off x="9251867" y="1513472"/>
            <a:ext cx="1122946"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2"/>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30" name="Freeform 29">
            <a:extLst>
              <a:ext uri="{FF2B5EF4-FFF2-40B4-BE49-F238E27FC236}">
                <a16:creationId xmlns:a16="http://schemas.microsoft.com/office/drawing/2014/main" id="{F08525C1-3CA7-0C46-870C-DF5C14B68DA5}"/>
              </a:ext>
            </a:extLst>
          </p:cNvPr>
          <p:cNvSpPr/>
          <p:nvPr/>
        </p:nvSpPr>
        <p:spPr>
          <a:xfrm>
            <a:off x="10095003" y="1513472"/>
            <a:ext cx="1122946" cy="1428225"/>
          </a:xfrm>
          <a:custGeom>
            <a:avLst/>
            <a:gdLst>
              <a:gd name="connsiteX0" fmla="*/ 765284 w 3103698"/>
              <a:gd name="connsiteY0" fmla="*/ 0 h 2856450"/>
              <a:gd name="connsiteX1" fmla="*/ 3103698 w 3103698"/>
              <a:gd name="connsiteY1" fmla="*/ 370 h 2856450"/>
              <a:gd name="connsiteX2" fmla="*/ 2338414 w 3103698"/>
              <a:gd name="connsiteY2" fmla="*/ 2856450 h 2856450"/>
              <a:gd name="connsiteX3" fmla="*/ 0 w 3103698"/>
              <a:gd name="connsiteY3" fmla="*/ 2856080 h 2856450"/>
            </a:gdLst>
            <a:ahLst/>
            <a:cxnLst>
              <a:cxn ang="0">
                <a:pos x="connsiteX0" y="connsiteY0"/>
              </a:cxn>
              <a:cxn ang="0">
                <a:pos x="connsiteX1" y="connsiteY1"/>
              </a:cxn>
              <a:cxn ang="0">
                <a:pos x="connsiteX2" y="connsiteY2"/>
              </a:cxn>
              <a:cxn ang="0">
                <a:pos x="connsiteX3" y="connsiteY3"/>
              </a:cxn>
            </a:cxnLst>
            <a:rect l="l" t="t" r="r" b="b"/>
            <a:pathLst>
              <a:path w="3103698" h="2856450">
                <a:moveTo>
                  <a:pt x="765284" y="0"/>
                </a:moveTo>
                <a:lnTo>
                  <a:pt x="3103698" y="370"/>
                </a:lnTo>
                <a:lnTo>
                  <a:pt x="2338414" y="2856450"/>
                </a:lnTo>
                <a:lnTo>
                  <a:pt x="0" y="2856080"/>
                </a:lnTo>
                <a:close/>
              </a:path>
            </a:pathLst>
          </a:custGeom>
          <a:solidFill>
            <a:schemeClr val="accent3"/>
          </a:solidFill>
          <a:ln w="285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dirty="0">
              <a:latin typeface="Poppins" pitchFamily="2" charset="77"/>
            </a:endParaRPr>
          </a:p>
        </p:txBody>
      </p:sp>
      <p:sp>
        <p:nvSpPr>
          <p:cNvPr id="31" name="TextBox 30">
            <a:extLst>
              <a:ext uri="{FF2B5EF4-FFF2-40B4-BE49-F238E27FC236}">
                <a16:creationId xmlns:a16="http://schemas.microsoft.com/office/drawing/2014/main" id="{7E76949B-A40C-EC45-AAEC-0F41C98200A8}"/>
              </a:ext>
            </a:extLst>
          </p:cNvPr>
          <p:cNvSpPr txBox="1"/>
          <p:nvPr/>
        </p:nvSpPr>
        <p:spPr>
          <a:xfrm rot="16200000">
            <a:off x="8302251" y="2082266"/>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07</a:t>
            </a:r>
          </a:p>
        </p:txBody>
      </p:sp>
      <p:sp>
        <p:nvSpPr>
          <p:cNvPr id="32" name="TextBox 31">
            <a:extLst>
              <a:ext uri="{FF2B5EF4-FFF2-40B4-BE49-F238E27FC236}">
                <a16:creationId xmlns:a16="http://schemas.microsoft.com/office/drawing/2014/main" id="{086BE541-E3E0-E94D-8B31-6173E524D570}"/>
              </a:ext>
            </a:extLst>
          </p:cNvPr>
          <p:cNvSpPr txBox="1"/>
          <p:nvPr/>
        </p:nvSpPr>
        <p:spPr>
          <a:xfrm rot="16200000">
            <a:off x="9145386" y="2082266"/>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08</a:t>
            </a:r>
          </a:p>
        </p:txBody>
      </p:sp>
      <p:sp>
        <p:nvSpPr>
          <p:cNvPr id="33" name="TextBox 32">
            <a:extLst>
              <a:ext uri="{FF2B5EF4-FFF2-40B4-BE49-F238E27FC236}">
                <a16:creationId xmlns:a16="http://schemas.microsoft.com/office/drawing/2014/main" id="{B334F7A1-770A-F14D-8395-62872A80BB0E}"/>
              </a:ext>
            </a:extLst>
          </p:cNvPr>
          <p:cNvSpPr txBox="1"/>
          <p:nvPr/>
        </p:nvSpPr>
        <p:spPr>
          <a:xfrm rot="16200000">
            <a:off x="9990614" y="2082266"/>
            <a:ext cx="1331723" cy="307777"/>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09</a:t>
            </a:r>
          </a:p>
        </p:txBody>
      </p:sp>
    </p:spTree>
    <p:extLst>
      <p:ext uri="{BB962C8B-B14F-4D97-AF65-F5344CB8AC3E}">
        <p14:creationId xmlns:p14="http://schemas.microsoft.com/office/powerpoint/2010/main" val="2663244976"/>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a:extLst>
              <a:ext uri="{FF2B5EF4-FFF2-40B4-BE49-F238E27FC236}">
                <a16:creationId xmlns:a16="http://schemas.microsoft.com/office/drawing/2014/main" id="{765A8247-A41C-CB48-84BF-B7F6255CF1F6}"/>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19" name="TextBox 18">
            <a:extLst>
              <a:ext uri="{FF2B5EF4-FFF2-40B4-BE49-F238E27FC236}">
                <a16:creationId xmlns:a16="http://schemas.microsoft.com/office/drawing/2014/main" id="{B4E11B5E-6F30-8444-A930-841A7A3CBD42}"/>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aphicFrame>
        <p:nvGraphicFramePr>
          <p:cNvPr id="69" name="Table 4">
            <a:extLst>
              <a:ext uri="{FF2B5EF4-FFF2-40B4-BE49-F238E27FC236}">
                <a16:creationId xmlns:a16="http://schemas.microsoft.com/office/drawing/2014/main" id="{821D98FF-2025-384C-B783-EF7A5C24AD0B}"/>
              </a:ext>
            </a:extLst>
          </p:cNvPr>
          <p:cNvGraphicFramePr>
            <a:graphicFrameLocks noGrp="1"/>
          </p:cNvGraphicFramePr>
          <p:nvPr/>
        </p:nvGraphicFramePr>
        <p:xfrm>
          <a:off x="3569000" y="2868983"/>
          <a:ext cx="7544780" cy="3043560"/>
        </p:xfrm>
        <a:graphic>
          <a:graphicData uri="http://schemas.openxmlformats.org/drawingml/2006/table">
            <a:tbl>
              <a:tblPr firstRow="1" bandRow="1">
                <a:tableStyleId>{2D5ABB26-0587-4C30-8999-92F81FD0307C}</a:tableStyleId>
              </a:tblPr>
              <a:tblGrid>
                <a:gridCol w="754478">
                  <a:extLst>
                    <a:ext uri="{9D8B030D-6E8A-4147-A177-3AD203B41FA5}">
                      <a16:colId xmlns:a16="http://schemas.microsoft.com/office/drawing/2014/main" val="2989988484"/>
                    </a:ext>
                  </a:extLst>
                </a:gridCol>
                <a:gridCol w="754478">
                  <a:extLst>
                    <a:ext uri="{9D8B030D-6E8A-4147-A177-3AD203B41FA5}">
                      <a16:colId xmlns:a16="http://schemas.microsoft.com/office/drawing/2014/main" val="880282157"/>
                    </a:ext>
                  </a:extLst>
                </a:gridCol>
                <a:gridCol w="754478">
                  <a:extLst>
                    <a:ext uri="{9D8B030D-6E8A-4147-A177-3AD203B41FA5}">
                      <a16:colId xmlns:a16="http://schemas.microsoft.com/office/drawing/2014/main" val="916642854"/>
                    </a:ext>
                  </a:extLst>
                </a:gridCol>
                <a:gridCol w="754478">
                  <a:extLst>
                    <a:ext uri="{9D8B030D-6E8A-4147-A177-3AD203B41FA5}">
                      <a16:colId xmlns:a16="http://schemas.microsoft.com/office/drawing/2014/main" val="129777238"/>
                    </a:ext>
                  </a:extLst>
                </a:gridCol>
                <a:gridCol w="754478">
                  <a:extLst>
                    <a:ext uri="{9D8B030D-6E8A-4147-A177-3AD203B41FA5}">
                      <a16:colId xmlns:a16="http://schemas.microsoft.com/office/drawing/2014/main" val="997695194"/>
                    </a:ext>
                  </a:extLst>
                </a:gridCol>
                <a:gridCol w="754478">
                  <a:extLst>
                    <a:ext uri="{9D8B030D-6E8A-4147-A177-3AD203B41FA5}">
                      <a16:colId xmlns:a16="http://schemas.microsoft.com/office/drawing/2014/main" val="839353248"/>
                    </a:ext>
                  </a:extLst>
                </a:gridCol>
                <a:gridCol w="754478">
                  <a:extLst>
                    <a:ext uri="{9D8B030D-6E8A-4147-A177-3AD203B41FA5}">
                      <a16:colId xmlns:a16="http://schemas.microsoft.com/office/drawing/2014/main" val="3282080988"/>
                    </a:ext>
                  </a:extLst>
                </a:gridCol>
                <a:gridCol w="754478">
                  <a:extLst>
                    <a:ext uri="{9D8B030D-6E8A-4147-A177-3AD203B41FA5}">
                      <a16:colId xmlns:a16="http://schemas.microsoft.com/office/drawing/2014/main" val="3985683161"/>
                    </a:ext>
                  </a:extLst>
                </a:gridCol>
                <a:gridCol w="754478">
                  <a:extLst>
                    <a:ext uri="{9D8B030D-6E8A-4147-A177-3AD203B41FA5}">
                      <a16:colId xmlns:a16="http://schemas.microsoft.com/office/drawing/2014/main" val="2354988444"/>
                    </a:ext>
                  </a:extLst>
                </a:gridCol>
                <a:gridCol w="754478">
                  <a:extLst>
                    <a:ext uri="{9D8B030D-6E8A-4147-A177-3AD203B41FA5}">
                      <a16:colId xmlns:a16="http://schemas.microsoft.com/office/drawing/2014/main" val="3327979981"/>
                    </a:ext>
                  </a:extLst>
                </a:gridCol>
              </a:tblGrid>
              <a:tr h="507260">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43799262"/>
                  </a:ext>
                </a:extLst>
              </a:tr>
              <a:tr h="507260">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316049968"/>
                  </a:ext>
                </a:extLst>
              </a:tr>
              <a:tr h="507260">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2482276975"/>
                  </a:ext>
                </a:extLst>
              </a:tr>
              <a:tr h="507260">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628510256"/>
                  </a:ext>
                </a:extLst>
              </a:tr>
              <a:tr h="507260">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311723885"/>
                  </a:ext>
                </a:extLst>
              </a:tr>
              <a:tr h="507260">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tc>
                  <a:txBody>
                    <a:bodyPr/>
                    <a:lstStyle/>
                    <a:p>
                      <a:pPr algn="ctr"/>
                      <a:endParaRPr lang="en-US" sz="1700" b="1" i="0" dirty="0">
                        <a:solidFill>
                          <a:schemeClr val="tx1"/>
                        </a:solidFill>
                        <a:latin typeface="Poppins" pitchFamily="2" charset="77"/>
                        <a:cs typeface="Poppins" pitchFamily="2" charset="77"/>
                      </a:endParaRPr>
                    </a:p>
                  </a:txBody>
                  <a:tcPr marL="45720" marR="45720" marT="22860" marB="22860" anchor="ctr">
                    <a:lnL w="19050" cap="flat" cmpd="sng" algn="ctr">
                      <a:solidFill>
                        <a:schemeClr val="tx1"/>
                      </a:solidFill>
                      <a:prstDash val="solid"/>
                      <a:round/>
                      <a:headEnd type="none" w="med" len="med"/>
                      <a:tailEnd type="none" w="med" len="med"/>
                    </a:lnL>
                    <a:lnR w="19050" cap="flat" cmpd="sng" algn="ctr">
                      <a:solidFill>
                        <a:schemeClr val="tx1"/>
                      </a:solidFill>
                      <a:prstDash val="solid"/>
                      <a:round/>
                      <a:headEnd type="none" w="med" len="med"/>
                      <a:tailEnd type="none" w="med" len="med"/>
                    </a:lnR>
                    <a:lnT w="19050" cap="flat" cmpd="sng" algn="ctr">
                      <a:solidFill>
                        <a:schemeClr val="tx1"/>
                      </a:solidFill>
                      <a:prstDash val="solid"/>
                      <a:round/>
                      <a:headEnd type="none" w="med" len="med"/>
                      <a:tailEnd type="none" w="med" len="med"/>
                    </a:lnT>
                    <a:lnB w="1905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3605161382"/>
                  </a:ext>
                </a:extLst>
              </a:tr>
            </a:tbl>
          </a:graphicData>
        </a:graphic>
      </p:graphicFrame>
      <p:sp>
        <p:nvSpPr>
          <p:cNvPr id="175" name="Oval 174">
            <a:extLst>
              <a:ext uri="{FF2B5EF4-FFF2-40B4-BE49-F238E27FC236}">
                <a16:creationId xmlns:a16="http://schemas.microsoft.com/office/drawing/2014/main" id="{37D78E95-F03C-0D43-B7DE-4EBF70E0D88D}"/>
              </a:ext>
            </a:extLst>
          </p:cNvPr>
          <p:cNvSpPr/>
          <p:nvPr/>
        </p:nvSpPr>
        <p:spPr>
          <a:xfrm>
            <a:off x="2093080" y="6136066"/>
            <a:ext cx="300026" cy="300025"/>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6" name="TextBox 175">
            <a:extLst>
              <a:ext uri="{FF2B5EF4-FFF2-40B4-BE49-F238E27FC236}">
                <a16:creationId xmlns:a16="http://schemas.microsoft.com/office/drawing/2014/main" id="{ED49EF75-52C1-9640-B339-731BE4808B45}"/>
              </a:ext>
            </a:extLst>
          </p:cNvPr>
          <p:cNvSpPr txBox="1"/>
          <p:nvPr/>
        </p:nvSpPr>
        <p:spPr>
          <a:xfrm>
            <a:off x="2134133" y="6157739"/>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177" name="TextBox 176">
            <a:extLst>
              <a:ext uri="{FF2B5EF4-FFF2-40B4-BE49-F238E27FC236}">
                <a16:creationId xmlns:a16="http://schemas.microsoft.com/office/drawing/2014/main" id="{FA15BDB6-3A8E-684C-A8C0-8B91D5700E5B}"/>
              </a:ext>
            </a:extLst>
          </p:cNvPr>
          <p:cNvSpPr txBox="1"/>
          <p:nvPr/>
        </p:nvSpPr>
        <p:spPr>
          <a:xfrm>
            <a:off x="2431749" y="6065406"/>
            <a:ext cx="1072024" cy="461665"/>
          </a:xfrm>
          <a:prstGeom prst="rect">
            <a:avLst/>
          </a:prstGeom>
          <a:noFill/>
        </p:spPr>
        <p:txBody>
          <a:bodyPr wrap="square" rtlCol="0" anchor="ctr">
            <a:spAutoFit/>
          </a:bodyPr>
          <a:lstStyle/>
          <a:p>
            <a:r>
              <a:rPr lang="en-US" sz="1200" spc="-15" dirty="0">
                <a:latin typeface="Poppins" pitchFamily="2" charset="77"/>
                <a:cs typeface="Poppins" pitchFamily="2" charset="77"/>
              </a:rPr>
              <a:t>Responsible</a:t>
            </a:r>
          </a:p>
        </p:txBody>
      </p:sp>
      <p:sp>
        <p:nvSpPr>
          <p:cNvPr id="178" name="Oval 177">
            <a:extLst>
              <a:ext uri="{FF2B5EF4-FFF2-40B4-BE49-F238E27FC236}">
                <a16:creationId xmlns:a16="http://schemas.microsoft.com/office/drawing/2014/main" id="{9D3C5854-B414-F14D-8725-3D4AA89DCE0A}"/>
              </a:ext>
            </a:extLst>
          </p:cNvPr>
          <p:cNvSpPr/>
          <p:nvPr/>
        </p:nvSpPr>
        <p:spPr>
          <a:xfrm>
            <a:off x="4291463" y="6136066"/>
            <a:ext cx="300026" cy="300025"/>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9" name="TextBox 178">
            <a:extLst>
              <a:ext uri="{FF2B5EF4-FFF2-40B4-BE49-F238E27FC236}">
                <a16:creationId xmlns:a16="http://schemas.microsoft.com/office/drawing/2014/main" id="{D5610163-A8CC-D940-ACB9-FF50C69A2EF4}"/>
              </a:ext>
            </a:extLst>
          </p:cNvPr>
          <p:cNvSpPr txBox="1"/>
          <p:nvPr/>
        </p:nvSpPr>
        <p:spPr>
          <a:xfrm>
            <a:off x="4332516" y="6157739"/>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180" name="TextBox 179">
            <a:extLst>
              <a:ext uri="{FF2B5EF4-FFF2-40B4-BE49-F238E27FC236}">
                <a16:creationId xmlns:a16="http://schemas.microsoft.com/office/drawing/2014/main" id="{479E6965-AD18-F540-A82D-F94C567288A7}"/>
              </a:ext>
            </a:extLst>
          </p:cNvPr>
          <p:cNvSpPr txBox="1"/>
          <p:nvPr/>
        </p:nvSpPr>
        <p:spPr>
          <a:xfrm>
            <a:off x="4630132" y="6065406"/>
            <a:ext cx="1072024" cy="461665"/>
          </a:xfrm>
          <a:prstGeom prst="rect">
            <a:avLst/>
          </a:prstGeom>
          <a:noFill/>
        </p:spPr>
        <p:txBody>
          <a:bodyPr wrap="square" rtlCol="0" anchor="ctr">
            <a:spAutoFit/>
          </a:bodyPr>
          <a:lstStyle/>
          <a:p>
            <a:r>
              <a:rPr lang="en-US" sz="1200" spc="-15" dirty="0">
                <a:latin typeface="Poppins" pitchFamily="2" charset="77"/>
                <a:cs typeface="Poppins" pitchFamily="2" charset="77"/>
              </a:rPr>
              <a:t>Accountable</a:t>
            </a:r>
          </a:p>
        </p:txBody>
      </p:sp>
      <p:sp>
        <p:nvSpPr>
          <p:cNvPr id="181" name="Oval 180">
            <a:extLst>
              <a:ext uri="{FF2B5EF4-FFF2-40B4-BE49-F238E27FC236}">
                <a16:creationId xmlns:a16="http://schemas.microsoft.com/office/drawing/2014/main" id="{C67EF90F-A583-BD4A-8BA0-3B9D23552C64}"/>
              </a:ext>
            </a:extLst>
          </p:cNvPr>
          <p:cNvSpPr/>
          <p:nvPr/>
        </p:nvSpPr>
        <p:spPr>
          <a:xfrm>
            <a:off x="6489846" y="6136066"/>
            <a:ext cx="300026" cy="300025"/>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2" name="TextBox 181">
            <a:extLst>
              <a:ext uri="{FF2B5EF4-FFF2-40B4-BE49-F238E27FC236}">
                <a16:creationId xmlns:a16="http://schemas.microsoft.com/office/drawing/2014/main" id="{9464B3FA-9D31-5141-BD10-84F25AB8BDA5}"/>
              </a:ext>
            </a:extLst>
          </p:cNvPr>
          <p:cNvSpPr txBox="1"/>
          <p:nvPr/>
        </p:nvSpPr>
        <p:spPr>
          <a:xfrm>
            <a:off x="6530899" y="6157739"/>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183" name="TextBox 182">
            <a:extLst>
              <a:ext uri="{FF2B5EF4-FFF2-40B4-BE49-F238E27FC236}">
                <a16:creationId xmlns:a16="http://schemas.microsoft.com/office/drawing/2014/main" id="{A56C5F72-AA63-AA4E-A35C-457E8B1287F9}"/>
              </a:ext>
            </a:extLst>
          </p:cNvPr>
          <p:cNvSpPr txBox="1"/>
          <p:nvPr/>
        </p:nvSpPr>
        <p:spPr>
          <a:xfrm>
            <a:off x="6828515" y="6157739"/>
            <a:ext cx="1072024" cy="276999"/>
          </a:xfrm>
          <a:prstGeom prst="rect">
            <a:avLst/>
          </a:prstGeom>
          <a:noFill/>
        </p:spPr>
        <p:txBody>
          <a:bodyPr wrap="square" rtlCol="0" anchor="ctr">
            <a:spAutoFit/>
          </a:bodyPr>
          <a:lstStyle/>
          <a:p>
            <a:r>
              <a:rPr lang="en-US" sz="1200" spc="-15" dirty="0">
                <a:latin typeface="Poppins" pitchFamily="2" charset="77"/>
                <a:cs typeface="Poppins" pitchFamily="2" charset="77"/>
              </a:rPr>
              <a:t>Consulted</a:t>
            </a:r>
          </a:p>
        </p:txBody>
      </p:sp>
      <p:sp>
        <p:nvSpPr>
          <p:cNvPr id="184" name="Oval 183">
            <a:extLst>
              <a:ext uri="{FF2B5EF4-FFF2-40B4-BE49-F238E27FC236}">
                <a16:creationId xmlns:a16="http://schemas.microsoft.com/office/drawing/2014/main" id="{AEDADD06-E873-AD48-BAC9-803F65E09570}"/>
              </a:ext>
            </a:extLst>
          </p:cNvPr>
          <p:cNvSpPr/>
          <p:nvPr/>
        </p:nvSpPr>
        <p:spPr>
          <a:xfrm>
            <a:off x="8688229" y="6136066"/>
            <a:ext cx="300026" cy="300025"/>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5" name="TextBox 184">
            <a:extLst>
              <a:ext uri="{FF2B5EF4-FFF2-40B4-BE49-F238E27FC236}">
                <a16:creationId xmlns:a16="http://schemas.microsoft.com/office/drawing/2014/main" id="{4B4171FD-BC1C-264E-A077-537266CF7CB6}"/>
              </a:ext>
            </a:extLst>
          </p:cNvPr>
          <p:cNvSpPr txBox="1"/>
          <p:nvPr/>
        </p:nvSpPr>
        <p:spPr>
          <a:xfrm>
            <a:off x="8729282" y="6157739"/>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186" name="TextBox 185">
            <a:extLst>
              <a:ext uri="{FF2B5EF4-FFF2-40B4-BE49-F238E27FC236}">
                <a16:creationId xmlns:a16="http://schemas.microsoft.com/office/drawing/2014/main" id="{71A370EF-1DDE-1441-A687-C6BE1E7EF067}"/>
              </a:ext>
            </a:extLst>
          </p:cNvPr>
          <p:cNvSpPr txBox="1"/>
          <p:nvPr/>
        </p:nvSpPr>
        <p:spPr>
          <a:xfrm>
            <a:off x="9026898" y="6157739"/>
            <a:ext cx="1072024" cy="276999"/>
          </a:xfrm>
          <a:prstGeom prst="rect">
            <a:avLst/>
          </a:prstGeom>
          <a:noFill/>
        </p:spPr>
        <p:txBody>
          <a:bodyPr wrap="square" rtlCol="0" anchor="ctr">
            <a:spAutoFit/>
          </a:bodyPr>
          <a:lstStyle/>
          <a:p>
            <a:r>
              <a:rPr lang="en-US" sz="1200" spc="-15" dirty="0">
                <a:latin typeface="Poppins" pitchFamily="2" charset="77"/>
                <a:cs typeface="Poppins" pitchFamily="2" charset="77"/>
              </a:rPr>
              <a:t>Informed</a:t>
            </a:r>
          </a:p>
        </p:txBody>
      </p:sp>
      <p:grpSp>
        <p:nvGrpSpPr>
          <p:cNvPr id="173" name="Group 172">
            <a:extLst>
              <a:ext uri="{FF2B5EF4-FFF2-40B4-BE49-F238E27FC236}">
                <a16:creationId xmlns:a16="http://schemas.microsoft.com/office/drawing/2014/main" id="{E40280C3-27E2-CA48-B51D-D9A09172B3FE}"/>
              </a:ext>
            </a:extLst>
          </p:cNvPr>
          <p:cNvGrpSpPr/>
          <p:nvPr/>
        </p:nvGrpSpPr>
        <p:grpSpPr>
          <a:xfrm>
            <a:off x="3569775" y="1435914"/>
            <a:ext cx="7544774" cy="1433069"/>
            <a:chOff x="7155175" y="3222699"/>
            <a:chExt cx="15089547" cy="2866138"/>
          </a:xfrm>
        </p:grpSpPr>
        <p:sp>
          <p:nvSpPr>
            <p:cNvPr id="70" name="Pentagon 69">
              <a:extLst>
                <a:ext uri="{FF2B5EF4-FFF2-40B4-BE49-F238E27FC236}">
                  <a16:creationId xmlns:a16="http://schemas.microsoft.com/office/drawing/2014/main" id="{3EFD27E6-CC7E-DD47-BD0C-8CF87CAD8FF0}"/>
                </a:ext>
              </a:extLst>
            </p:cNvPr>
            <p:cNvSpPr/>
            <p:nvPr/>
          </p:nvSpPr>
          <p:spPr>
            <a:xfrm rot="16200000">
              <a:off x="6476583" y="3901291"/>
              <a:ext cx="2866138" cy="1508954"/>
            </a:xfrm>
            <a:prstGeom prst="homePlate">
              <a:avLst>
                <a:gd name="adj" fmla="val 27587"/>
              </a:avLst>
            </a:prstGeom>
            <a:solidFill>
              <a:schemeClr val="accent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8" name="TextBox 77">
              <a:extLst>
                <a:ext uri="{FF2B5EF4-FFF2-40B4-BE49-F238E27FC236}">
                  <a16:creationId xmlns:a16="http://schemas.microsoft.com/office/drawing/2014/main" id="{8D5D042B-B78D-AE4A-AFD2-F94D695E1D07}"/>
                </a:ext>
              </a:extLst>
            </p:cNvPr>
            <p:cNvSpPr txBox="1"/>
            <p:nvPr/>
          </p:nvSpPr>
          <p:spPr>
            <a:xfrm rot="16200000">
              <a:off x="6661907" y="4452601"/>
              <a:ext cx="2495488" cy="615554"/>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01</a:t>
              </a:r>
            </a:p>
          </p:txBody>
        </p:sp>
        <p:sp>
          <p:nvSpPr>
            <p:cNvPr id="104" name="Pentagon 103">
              <a:extLst>
                <a:ext uri="{FF2B5EF4-FFF2-40B4-BE49-F238E27FC236}">
                  <a16:creationId xmlns:a16="http://schemas.microsoft.com/office/drawing/2014/main" id="{4C06AF96-9D33-5F4F-9E6F-D61B43F561BA}"/>
                </a:ext>
              </a:extLst>
            </p:cNvPr>
            <p:cNvSpPr/>
            <p:nvPr/>
          </p:nvSpPr>
          <p:spPr>
            <a:xfrm rot="16200000">
              <a:off x="7985538" y="3901291"/>
              <a:ext cx="2866138" cy="1508954"/>
            </a:xfrm>
            <a:prstGeom prst="homePlate">
              <a:avLst>
                <a:gd name="adj" fmla="val 27587"/>
              </a:avLst>
            </a:prstGeom>
            <a:solidFill>
              <a:schemeClr val="accent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5" name="TextBox 104">
              <a:extLst>
                <a:ext uri="{FF2B5EF4-FFF2-40B4-BE49-F238E27FC236}">
                  <a16:creationId xmlns:a16="http://schemas.microsoft.com/office/drawing/2014/main" id="{644F57A6-A1C0-DB40-B8A4-25244F12A7BC}"/>
                </a:ext>
              </a:extLst>
            </p:cNvPr>
            <p:cNvSpPr txBox="1"/>
            <p:nvPr/>
          </p:nvSpPr>
          <p:spPr>
            <a:xfrm rot="16200000">
              <a:off x="8170863" y="4452601"/>
              <a:ext cx="2495488" cy="615554"/>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02</a:t>
              </a:r>
            </a:p>
          </p:txBody>
        </p:sp>
        <p:sp>
          <p:nvSpPr>
            <p:cNvPr id="131" name="Pentagon 130">
              <a:extLst>
                <a:ext uri="{FF2B5EF4-FFF2-40B4-BE49-F238E27FC236}">
                  <a16:creationId xmlns:a16="http://schemas.microsoft.com/office/drawing/2014/main" id="{6BDEC62C-F3CB-5A4D-A828-B9C3E275E918}"/>
                </a:ext>
              </a:extLst>
            </p:cNvPr>
            <p:cNvSpPr/>
            <p:nvPr/>
          </p:nvSpPr>
          <p:spPr>
            <a:xfrm rot="16200000">
              <a:off x="9494492" y="3901291"/>
              <a:ext cx="2866138" cy="1508954"/>
            </a:xfrm>
            <a:prstGeom prst="homePlate">
              <a:avLst>
                <a:gd name="adj" fmla="val 27587"/>
              </a:avLst>
            </a:prstGeom>
            <a:solidFill>
              <a:schemeClr val="accent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2" name="TextBox 131">
              <a:extLst>
                <a:ext uri="{FF2B5EF4-FFF2-40B4-BE49-F238E27FC236}">
                  <a16:creationId xmlns:a16="http://schemas.microsoft.com/office/drawing/2014/main" id="{040EF90C-E88C-734E-A773-933AB287A91F}"/>
                </a:ext>
              </a:extLst>
            </p:cNvPr>
            <p:cNvSpPr txBox="1"/>
            <p:nvPr/>
          </p:nvSpPr>
          <p:spPr>
            <a:xfrm rot="16200000">
              <a:off x="9679817" y="4452601"/>
              <a:ext cx="2495488" cy="615554"/>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03</a:t>
              </a:r>
            </a:p>
          </p:txBody>
        </p:sp>
        <p:sp>
          <p:nvSpPr>
            <p:cNvPr id="134" name="Pentagon 133">
              <a:extLst>
                <a:ext uri="{FF2B5EF4-FFF2-40B4-BE49-F238E27FC236}">
                  <a16:creationId xmlns:a16="http://schemas.microsoft.com/office/drawing/2014/main" id="{11CD5E43-36D1-2643-A5B6-CED1B66CD7FA}"/>
                </a:ext>
              </a:extLst>
            </p:cNvPr>
            <p:cNvSpPr/>
            <p:nvPr/>
          </p:nvSpPr>
          <p:spPr>
            <a:xfrm rot="16200000">
              <a:off x="11003448" y="3901292"/>
              <a:ext cx="2866136" cy="1508954"/>
            </a:xfrm>
            <a:prstGeom prst="homePlate">
              <a:avLst>
                <a:gd name="adj" fmla="val 27587"/>
              </a:avLst>
            </a:prstGeom>
            <a:solidFill>
              <a:schemeClr val="accent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5" name="TextBox 134">
              <a:extLst>
                <a:ext uri="{FF2B5EF4-FFF2-40B4-BE49-F238E27FC236}">
                  <a16:creationId xmlns:a16="http://schemas.microsoft.com/office/drawing/2014/main" id="{EA7B953B-2C68-674D-960A-56FFE323B7E4}"/>
                </a:ext>
              </a:extLst>
            </p:cNvPr>
            <p:cNvSpPr txBox="1"/>
            <p:nvPr/>
          </p:nvSpPr>
          <p:spPr>
            <a:xfrm rot="16200000">
              <a:off x="11188771" y="4452601"/>
              <a:ext cx="2495488" cy="615554"/>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04</a:t>
              </a:r>
            </a:p>
          </p:txBody>
        </p:sp>
        <p:sp>
          <p:nvSpPr>
            <p:cNvPr id="137" name="Pentagon 136">
              <a:extLst>
                <a:ext uri="{FF2B5EF4-FFF2-40B4-BE49-F238E27FC236}">
                  <a16:creationId xmlns:a16="http://schemas.microsoft.com/office/drawing/2014/main" id="{5751DFED-0B66-9543-AE00-8F8EDEAD9265}"/>
                </a:ext>
              </a:extLst>
            </p:cNvPr>
            <p:cNvSpPr/>
            <p:nvPr/>
          </p:nvSpPr>
          <p:spPr>
            <a:xfrm rot="16200000">
              <a:off x="12512402" y="3901291"/>
              <a:ext cx="2866138" cy="1508954"/>
            </a:xfrm>
            <a:prstGeom prst="homePlate">
              <a:avLst>
                <a:gd name="adj" fmla="val 27587"/>
              </a:avLst>
            </a:prstGeom>
            <a:solidFill>
              <a:schemeClr val="accent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8" name="TextBox 137">
              <a:extLst>
                <a:ext uri="{FF2B5EF4-FFF2-40B4-BE49-F238E27FC236}">
                  <a16:creationId xmlns:a16="http://schemas.microsoft.com/office/drawing/2014/main" id="{9D10D1DF-7827-9940-BAE6-E23258E0EF1E}"/>
                </a:ext>
              </a:extLst>
            </p:cNvPr>
            <p:cNvSpPr txBox="1"/>
            <p:nvPr/>
          </p:nvSpPr>
          <p:spPr>
            <a:xfrm rot="16200000">
              <a:off x="12697727" y="4452601"/>
              <a:ext cx="2495488" cy="615554"/>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05</a:t>
              </a:r>
            </a:p>
          </p:txBody>
        </p:sp>
        <p:sp>
          <p:nvSpPr>
            <p:cNvPr id="140" name="Pentagon 139">
              <a:extLst>
                <a:ext uri="{FF2B5EF4-FFF2-40B4-BE49-F238E27FC236}">
                  <a16:creationId xmlns:a16="http://schemas.microsoft.com/office/drawing/2014/main" id="{9552BE08-3D38-B843-8C1B-AE4505E34C8F}"/>
                </a:ext>
              </a:extLst>
            </p:cNvPr>
            <p:cNvSpPr/>
            <p:nvPr/>
          </p:nvSpPr>
          <p:spPr>
            <a:xfrm rot="16200000">
              <a:off x="14021357" y="3901291"/>
              <a:ext cx="2866138" cy="1508954"/>
            </a:xfrm>
            <a:prstGeom prst="homePlate">
              <a:avLst>
                <a:gd name="adj" fmla="val 27587"/>
              </a:avLst>
            </a:prstGeom>
            <a:solidFill>
              <a:schemeClr val="accent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1" name="TextBox 140">
              <a:extLst>
                <a:ext uri="{FF2B5EF4-FFF2-40B4-BE49-F238E27FC236}">
                  <a16:creationId xmlns:a16="http://schemas.microsoft.com/office/drawing/2014/main" id="{FFCE63B9-C368-D945-87BF-55167A10A2BB}"/>
                </a:ext>
              </a:extLst>
            </p:cNvPr>
            <p:cNvSpPr txBox="1"/>
            <p:nvPr/>
          </p:nvSpPr>
          <p:spPr>
            <a:xfrm rot="16200000">
              <a:off x="14206680" y="4452601"/>
              <a:ext cx="2495488" cy="615554"/>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06</a:t>
              </a:r>
            </a:p>
          </p:txBody>
        </p:sp>
        <p:sp>
          <p:nvSpPr>
            <p:cNvPr id="143" name="Pentagon 142">
              <a:extLst>
                <a:ext uri="{FF2B5EF4-FFF2-40B4-BE49-F238E27FC236}">
                  <a16:creationId xmlns:a16="http://schemas.microsoft.com/office/drawing/2014/main" id="{D0D6E72C-D299-2742-85F5-5200AAD3AA8A}"/>
                </a:ext>
              </a:extLst>
            </p:cNvPr>
            <p:cNvSpPr/>
            <p:nvPr/>
          </p:nvSpPr>
          <p:spPr>
            <a:xfrm rot="16200000">
              <a:off x="15530311" y="3901291"/>
              <a:ext cx="2866138" cy="1508954"/>
            </a:xfrm>
            <a:prstGeom prst="homePlate">
              <a:avLst>
                <a:gd name="adj" fmla="val 27587"/>
              </a:avLst>
            </a:prstGeom>
            <a:solidFill>
              <a:schemeClr val="accent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4" name="TextBox 143">
              <a:extLst>
                <a:ext uri="{FF2B5EF4-FFF2-40B4-BE49-F238E27FC236}">
                  <a16:creationId xmlns:a16="http://schemas.microsoft.com/office/drawing/2014/main" id="{F0D6D29D-6CC0-6C46-9C46-BA787BAD5362}"/>
                </a:ext>
              </a:extLst>
            </p:cNvPr>
            <p:cNvSpPr txBox="1"/>
            <p:nvPr/>
          </p:nvSpPr>
          <p:spPr>
            <a:xfrm rot="16200000">
              <a:off x="15715634" y="4452601"/>
              <a:ext cx="2495488" cy="615554"/>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07</a:t>
              </a:r>
            </a:p>
          </p:txBody>
        </p:sp>
        <p:sp>
          <p:nvSpPr>
            <p:cNvPr id="146" name="Pentagon 145">
              <a:extLst>
                <a:ext uri="{FF2B5EF4-FFF2-40B4-BE49-F238E27FC236}">
                  <a16:creationId xmlns:a16="http://schemas.microsoft.com/office/drawing/2014/main" id="{1576CD2A-55E4-D242-9FF1-C6EF8A617F33}"/>
                </a:ext>
              </a:extLst>
            </p:cNvPr>
            <p:cNvSpPr/>
            <p:nvPr/>
          </p:nvSpPr>
          <p:spPr>
            <a:xfrm rot="16200000">
              <a:off x="17039266" y="3901291"/>
              <a:ext cx="2866138" cy="1508954"/>
            </a:xfrm>
            <a:prstGeom prst="homePlate">
              <a:avLst>
                <a:gd name="adj" fmla="val 27587"/>
              </a:avLst>
            </a:prstGeom>
            <a:solidFill>
              <a:schemeClr val="accent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7" name="TextBox 146">
              <a:extLst>
                <a:ext uri="{FF2B5EF4-FFF2-40B4-BE49-F238E27FC236}">
                  <a16:creationId xmlns:a16="http://schemas.microsoft.com/office/drawing/2014/main" id="{B822D58D-79E9-D948-9407-F68E9C9EB05B}"/>
                </a:ext>
              </a:extLst>
            </p:cNvPr>
            <p:cNvSpPr txBox="1"/>
            <p:nvPr/>
          </p:nvSpPr>
          <p:spPr>
            <a:xfrm rot="16200000">
              <a:off x="17224590" y="4452601"/>
              <a:ext cx="2495488" cy="615554"/>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08</a:t>
              </a:r>
            </a:p>
          </p:txBody>
        </p:sp>
        <p:sp>
          <p:nvSpPr>
            <p:cNvPr id="149" name="Pentagon 148">
              <a:extLst>
                <a:ext uri="{FF2B5EF4-FFF2-40B4-BE49-F238E27FC236}">
                  <a16:creationId xmlns:a16="http://schemas.microsoft.com/office/drawing/2014/main" id="{AC096EC1-F778-C24A-964A-0F9F565B6697}"/>
                </a:ext>
              </a:extLst>
            </p:cNvPr>
            <p:cNvSpPr/>
            <p:nvPr/>
          </p:nvSpPr>
          <p:spPr>
            <a:xfrm rot="16200000">
              <a:off x="18548221" y="3901291"/>
              <a:ext cx="2866138" cy="1508954"/>
            </a:xfrm>
            <a:prstGeom prst="homePlate">
              <a:avLst>
                <a:gd name="adj" fmla="val 27587"/>
              </a:avLst>
            </a:prstGeom>
            <a:solidFill>
              <a:schemeClr val="accent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0" name="TextBox 149">
              <a:extLst>
                <a:ext uri="{FF2B5EF4-FFF2-40B4-BE49-F238E27FC236}">
                  <a16:creationId xmlns:a16="http://schemas.microsoft.com/office/drawing/2014/main" id="{D385AE98-F72E-7641-B18C-046BAEC5B093}"/>
                </a:ext>
              </a:extLst>
            </p:cNvPr>
            <p:cNvSpPr txBox="1"/>
            <p:nvPr/>
          </p:nvSpPr>
          <p:spPr>
            <a:xfrm rot="16200000">
              <a:off x="18733544" y="4452601"/>
              <a:ext cx="2495488" cy="615554"/>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09</a:t>
              </a:r>
            </a:p>
          </p:txBody>
        </p:sp>
        <p:sp>
          <p:nvSpPr>
            <p:cNvPr id="152" name="Pentagon 151">
              <a:extLst>
                <a:ext uri="{FF2B5EF4-FFF2-40B4-BE49-F238E27FC236}">
                  <a16:creationId xmlns:a16="http://schemas.microsoft.com/office/drawing/2014/main" id="{3197C7DF-DEAD-0E44-B363-F60E235FD448}"/>
                </a:ext>
              </a:extLst>
            </p:cNvPr>
            <p:cNvSpPr/>
            <p:nvPr/>
          </p:nvSpPr>
          <p:spPr>
            <a:xfrm rot="16200000">
              <a:off x="20057176" y="3901291"/>
              <a:ext cx="2866138" cy="1508954"/>
            </a:xfrm>
            <a:prstGeom prst="homePlate">
              <a:avLst>
                <a:gd name="adj" fmla="val 27587"/>
              </a:avLst>
            </a:prstGeom>
            <a:solidFill>
              <a:schemeClr val="accent1"/>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3" name="TextBox 152">
              <a:extLst>
                <a:ext uri="{FF2B5EF4-FFF2-40B4-BE49-F238E27FC236}">
                  <a16:creationId xmlns:a16="http://schemas.microsoft.com/office/drawing/2014/main" id="{0FC022A2-6E33-C544-A1A7-009BB9846895}"/>
                </a:ext>
              </a:extLst>
            </p:cNvPr>
            <p:cNvSpPr txBox="1"/>
            <p:nvPr/>
          </p:nvSpPr>
          <p:spPr>
            <a:xfrm rot="16200000">
              <a:off x="20242500" y="4452601"/>
              <a:ext cx="2495488" cy="615554"/>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ROLE 10</a:t>
              </a:r>
            </a:p>
          </p:txBody>
        </p:sp>
      </p:grpSp>
      <p:grpSp>
        <p:nvGrpSpPr>
          <p:cNvPr id="157" name="Group 156">
            <a:extLst>
              <a:ext uri="{FF2B5EF4-FFF2-40B4-BE49-F238E27FC236}">
                <a16:creationId xmlns:a16="http://schemas.microsoft.com/office/drawing/2014/main" id="{49488B0B-1FB7-D44D-975E-F74697356DEB}"/>
              </a:ext>
            </a:extLst>
          </p:cNvPr>
          <p:cNvGrpSpPr/>
          <p:nvPr/>
        </p:nvGrpSpPr>
        <p:grpSpPr>
          <a:xfrm>
            <a:off x="1077452" y="2871267"/>
            <a:ext cx="2492323" cy="506879"/>
            <a:chOff x="1520824" y="6477860"/>
            <a:chExt cx="3965575" cy="1142140"/>
          </a:xfrm>
        </p:grpSpPr>
        <p:sp>
          <p:nvSpPr>
            <p:cNvPr id="155" name="Pentagon 154">
              <a:extLst>
                <a:ext uri="{FF2B5EF4-FFF2-40B4-BE49-F238E27FC236}">
                  <a16:creationId xmlns:a16="http://schemas.microsoft.com/office/drawing/2014/main" id="{C7A9BFBD-27F0-7040-AF90-E1CAFB0B0DF3}"/>
                </a:ext>
              </a:extLst>
            </p:cNvPr>
            <p:cNvSpPr/>
            <p:nvPr/>
          </p:nvSpPr>
          <p:spPr>
            <a:xfrm rot="10800000">
              <a:off x="1520824" y="6477860"/>
              <a:ext cx="3965575" cy="1142140"/>
            </a:xfrm>
            <a:prstGeom prst="homePlate">
              <a:avLst>
                <a:gd name="adj" fmla="val 27587"/>
              </a:avLst>
            </a:prstGeom>
            <a:solidFill>
              <a:schemeClr val="tx2"/>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6" name="TextBox 155">
              <a:extLst>
                <a:ext uri="{FF2B5EF4-FFF2-40B4-BE49-F238E27FC236}">
                  <a16:creationId xmlns:a16="http://schemas.microsoft.com/office/drawing/2014/main" id="{30AF67C3-DF0C-5242-8523-991CB7C1EE17}"/>
                </a:ext>
              </a:extLst>
            </p:cNvPr>
            <p:cNvSpPr txBox="1"/>
            <p:nvPr/>
          </p:nvSpPr>
          <p:spPr>
            <a:xfrm>
              <a:off x="1779921" y="6748546"/>
              <a:ext cx="3581788" cy="693508"/>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TASK 01</a:t>
              </a:r>
            </a:p>
          </p:txBody>
        </p:sp>
      </p:grpSp>
      <p:grpSp>
        <p:nvGrpSpPr>
          <p:cNvPr id="158" name="Group 157">
            <a:extLst>
              <a:ext uri="{FF2B5EF4-FFF2-40B4-BE49-F238E27FC236}">
                <a16:creationId xmlns:a16="http://schemas.microsoft.com/office/drawing/2014/main" id="{800FAE25-95F1-A84D-AB6A-AF036542FC13}"/>
              </a:ext>
            </a:extLst>
          </p:cNvPr>
          <p:cNvGrpSpPr/>
          <p:nvPr/>
        </p:nvGrpSpPr>
        <p:grpSpPr>
          <a:xfrm>
            <a:off x="1077452" y="3378146"/>
            <a:ext cx="2492323" cy="506879"/>
            <a:chOff x="1520824" y="6477860"/>
            <a:chExt cx="3965575" cy="1142140"/>
          </a:xfrm>
        </p:grpSpPr>
        <p:sp>
          <p:nvSpPr>
            <p:cNvPr id="159" name="Pentagon 158">
              <a:extLst>
                <a:ext uri="{FF2B5EF4-FFF2-40B4-BE49-F238E27FC236}">
                  <a16:creationId xmlns:a16="http://schemas.microsoft.com/office/drawing/2014/main" id="{B5FD04A5-5169-3E4D-B658-C4EA4BBCDEF0}"/>
                </a:ext>
              </a:extLst>
            </p:cNvPr>
            <p:cNvSpPr/>
            <p:nvPr/>
          </p:nvSpPr>
          <p:spPr>
            <a:xfrm rot="10800000">
              <a:off x="1520824" y="6477860"/>
              <a:ext cx="3965575" cy="1142140"/>
            </a:xfrm>
            <a:prstGeom prst="homePlate">
              <a:avLst>
                <a:gd name="adj" fmla="val 27587"/>
              </a:avLst>
            </a:prstGeom>
            <a:solidFill>
              <a:schemeClr val="tx2"/>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0" name="TextBox 159">
              <a:extLst>
                <a:ext uri="{FF2B5EF4-FFF2-40B4-BE49-F238E27FC236}">
                  <a16:creationId xmlns:a16="http://schemas.microsoft.com/office/drawing/2014/main" id="{456B89BA-1A1D-A344-AC31-3A43F38A2A83}"/>
                </a:ext>
              </a:extLst>
            </p:cNvPr>
            <p:cNvSpPr txBox="1"/>
            <p:nvPr/>
          </p:nvSpPr>
          <p:spPr>
            <a:xfrm>
              <a:off x="1779921" y="6748546"/>
              <a:ext cx="3581788" cy="693508"/>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TASK 02</a:t>
              </a:r>
            </a:p>
          </p:txBody>
        </p:sp>
      </p:grpSp>
      <p:grpSp>
        <p:nvGrpSpPr>
          <p:cNvPr id="161" name="Group 160">
            <a:extLst>
              <a:ext uri="{FF2B5EF4-FFF2-40B4-BE49-F238E27FC236}">
                <a16:creationId xmlns:a16="http://schemas.microsoft.com/office/drawing/2014/main" id="{CA78530C-CE1E-DA47-8E83-373B55314CB4}"/>
              </a:ext>
            </a:extLst>
          </p:cNvPr>
          <p:cNvGrpSpPr/>
          <p:nvPr/>
        </p:nvGrpSpPr>
        <p:grpSpPr>
          <a:xfrm>
            <a:off x="1077452" y="3885026"/>
            <a:ext cx="2492323" cy="506879"/>
            <a:chOff x="1520824" y="6477860"/>
            <a:chExt cx="3965575" cy="1142140"/>
          </a:xfrm>
        </p:grpSpPr>
        <p:sp>
          <p:nvSpPr>
            <p:cNvPr id="162" name="Pentagon 161">
              <a:extLst>
                <a:ext uri="{FF2B5EF4-FFF2-40B4-BE49-F238E27FC236}">
                  <a16:creationId xmlns:a16="http://schemas.microsoft.com/office/drawing/2014/main" id="{E2462669-3FEC-4546-98B2-6EAB9EBE72F2}"/>
                </a:ext>
              </a:extLst>
            </p:cNvPr>
            <p:cNvSpPr/>
            <p:nvPr/>
          </p:nvSpPr>
          <p:spPr>
            <a:xfrm rot="10800000">
              <a:off x="1520824" y="6477860"/>
              <a:ext cx="3965575" cy="1142140"/>
            </a:xfrm>
            <a:prstGeom prst="homePlate">
              <a:avLst>
                <a:gd name="adj" fmla="val 27587"/>
              </a:avLst>
            </a:prstGeom>
            <a:solidFill>
              <a:schemeClr val="tx2"/>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3" name="TextBox 162">
              <a:extLst>
                <a:ext uri="{FF2B5EF4-FFF2-40B4-BE49-F238E27FC236}">
                  <a16:creationId xmlns:a16="http://schemas.microsoft.com/office/drawing/2014/main" id="{C0506E04-A55D-8E4B-B78B-78738EBBAD5E}"/>
                </a:ext>
              </a:extLst>
            </p:cNvPr>
            <p:cNvSpPr txBox="1"/>
            <p:nvPr/>
          </p:nvSpPr>
          <p:spPr>
            <a:xfrm>
              <a:off x="1779921" y="6748546"/>
              <a:ext cx="3581788" cy="693508"/>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TASK 03</a:t>
              </a:r>
            </a:p>
          </p:txBody>
        </p:sp>
      </p:grpSp>
      <p:grpSp>
        <p:nvGrpSpPr>
          <p:cNvPr id="164" name="Group 163">
            <a:extLst>
              <a:ext uri="{FF2B5EF4-FFF2-40B4-BE49-F238E27FC236}">
                <a16:creationId xmlns:a16="http://schemas.microsoft.com/office/drawing/2014/main" id="{1FE06CCE-D9B6-FA44-85C8-C126073B5EAC}"/>
              </a:ext>
            </a:extLst>
          </p:cNvPr>
          <p:cNvGrpSpPr/>
          <p:nvPr/>
        </p:nvGrpSpPr>
        <p:grpSpPr>
          <a:xfrm>
            <a:off x="1077452" y="4391905"/>
            <a:ext cx="2492323" cy="506879"/>
            <a:chOff x="1520824" y="6477860"/>
            <a:chExt cx="3965575" cy="1142140"/>
          </a:xfrm>
        </p:grpSpPr>
        <p:sp>
          <p:nvSpPr>
            <p:cNvPr id="165" name="Pentagon 164">
              <a:extLst>
                <a:ext uri="{FF2B5EF4-FFF2-40B4-BE49-F238E27FC236}">
                  <a16:creationId xmlns:a16="http://schemas.microsoft.com/office/drawing/2014/main" id="{6D10B63E-F1C5-CE47-8EEA-D9C5000858F2}"/>
                </a:ext>
              </a:extLst>
            </p:cNvPr>
            <p:cNvSpPr/>
            <p:nvPr/>
          </p:nvSpPr>
          <p:spPr>
            <a:xfrm rot="10800000">
              <a:off x="1520824" y="6477860"/>
              <a:ext cx="3965575" cy="1142140"/>
            </a:xfrm>
            <a:prstGeom prst="homePlate">
              <a:avLst>
                <a:gd name="adj" fmla="val 27587"/>
              </a:avLst>
            </a:prstGeom>
            <a:solidFill>
              <a:schemeClr val="tx2"/>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6" name="TextBox 165">
              <a:extLst>
                <a:ext uri="{FF2B5EF4-FFF2-40B4-BE49-F238E27FC236}">
                  <a16:creationId xmlns:a16="http://schemas.microsoft.com/office/drawing/2014/main" id="{D41E13C9-6B12-6045-BF9A-1184F23A0BD0}"/>
                </a:ext>
              </a:extLst>
            </p:cNvPr>
            <p:cNvSpPr txBox="1"/>
            <p:nvPr/>
          </p:nvSpPr>
          <p:spPr>
            <a:xfrm>
              <a:off x="1779921" y="6748546"/>
              <a:ext cx="3581788" cy="693508"/>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TASK 04</a:t>
              </a:r>
            </a:p>
          </p:txBody>
        </p:sp>
      </p:grpSp>
      <p:grpSp>
        <p:nvGrpSpPr>
          <p:cNvPr id="167" name="Group 166">
            <a:extLst>
              <a:ext uri="{FF2B5EF4-FFF2-40B4-BE49-F238E27FC236}">
                <a16:creationId xmlns:a16="http://schemas.microsoft.com/office/drawing/2014/main" id="{3E98EE71-0E89-B94C-9D08-F2EDC43F1774}"/>
              </a:ext>
            </a:extLst>
          </p:cNvPr>
          <p:cNvGrpSpPr/>
          <p:nvPr/>
        </p:nvGrpSpPr>
        <p:grpSpPr>
          <a:xfrm>
            <a:off x="1077452" y="4898785"/>
            <a:ext cx="2492323" cy="506879"/>
            <a:chOff x="1520824" y="6477860"/>
            <a:chExt cx="3965575" cy="1142140"/>
          </a:xfrm>
        </p:grpSpPr>
        <p:sp>
          <p:nvSpPr>
            <p:cNvPr id="168" name="Pentagon 167">
              <a:extLst>
                <a:ext uri="{FF2B5EF4-FFF2-40B4-BE49-F238E27FC236}">
                  <a16:creationId xmlns:a16="http://schemas.microsoft.com/office/drawing/2014/main" id="{708CC83F-2F40-7940-91CF-308B9240ACF2}"/>
                </a:ext>
              </a:extLst>
            </p:cNvPr>
            <p:cNvSpPr/>
            <p:nvPr/>
          </p:nvSpPr>
          <p:spPr>
            <a:xfrm rot="10800000">
              <a:off x="1520824" y="6477860"/>
              <a:ext cx="3965575" cy="1142140"/>
            </a:xfrm>
            <a:prstGeom prst="homePlate">
              <a:avLst>
                <a:gd name="adj" fmla="val 27587"/>
              </a:avLst>
            </a:prstGeom>
            <a:solidFill>
              <a:schemeClr val="tx2"/>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9" name="TextBox 168">
              <a:extLst>
                <a:ext uri="{FF2B5EF4-FFF2-40B4-BE49-F238E27FC236}">
                  <a16:creationId xmlns:a16="http://schemas.microsoft.com/office/drawing/2014/main" id="{47F016B2-DB3D-1345-ACF1-93B6D75C3F6B}"/>
                </a:ext>
              </a:extLst>
            </p:cNvPr>
            <p:cNvSpPr txBox="1"/>
            <p:nvPr/>
          </p:nvSpPr>
          <p:spPr>
            <a:xfrm>
              <a:off x="1779921" y="6748546"/>
              <a:ext cx="3581788" cy="693508"/>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TASK 05</a:t>
              </a:r>
            </a:p>
          </p:txBody>
        </p:sp>
      </p:grpSp>
      <p:grpSp>
        <p:nvGrpSpPr>
          <p:cNvPr id="170" name="Group 169">
            <a:extLst>
              <a:ext uri="{FF2B5EF4-FFF2-40B4-BE49-F238E27FC236}">
                <a16:creationId xmlns:a16="http://schemas.microsoft.com/office/drawing/2014/main" id="{38184B92-0543-7040-AE2F-626D4112FF02}"/>
              </a:ext>
            </a:extLst>
          </p:cNvPr>
          <p:cNvGrpSpPr/>
          <p:nvPr/>
        </p:nvGrpSpPr>
        <p:grpSpPr>
          <a:xfrm>
            <a:off x="1077452" y="5405664"/>
            <a:ext cx="2492323" cy="506879"/>
            <a:chOff x="1520824" y="6477860"/>
            <a:chExt cx="3965575" cy="1142140"/>
          </a:xfrm>
        </p:grpSpPr>
        <p:sp>
          <p:nvSpPr>
            <p:cNvPr id="171" name="Pentagon 170">
              <a:extLst>
                <a:ext uri="{FF2B5EF4-FFF2-40B4-BE49-F238E27FC236}">
                  <a16:creationId xmlns:a16="http://schemas.microsoft.com/office/drawing/2014/main" id="{17658532-7606-C84E-8DEB-5EDB3F0C5FFE}"/>
                </a:ext>
              </a:extLst>
            </p:cNvPr>
            <p:cNvSpPr/>
            <p:nvPr/>
          </p:nvSpPr>
          <p:spPr>
            <a:xfrm rot="10800000">
              <a:off x="1520824" y="6477860"/>
              <a:ext cx="3965575" cy="1142140"/>
            </a:xfrm>
            <a:prstGeom prst="homePlate">
              <a:avLst>
                <a:gd name="adj" fmla="val 27587"/>
              </a:avLst>
            </a:prstGeom>
            <a:solidFill>
              <a:schemeClr val="tx2"/>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2" name="TextBox 171">
              <a:extLst>
                <a:ext uri="{FF2B5EF4-FFF2-40B4-BE49-F238E27FC236}">
                  <a16:creationId xmlns:a16="http://schemas.microsoft.com/office/drawing/2014/main" id="{8370C174-FA06-ED43-A3BC-C21C81763162}"/>
                </a:ext>
              </a:extLst>
            </p:cNvPr>
            <p:cNvSpPr txBox="1"/>
            <p:nvPr/>
          </p:nvSpPr>
          <p:spPr>
            <a:xfrm>
              <a:off x="1779921" y="6748546"/>
              <a:ext cx="3581788" cy="693508"/>
            </a:xfrm>
            <a:prstGeom prst="rect">
              <a:avLst/>
            </a:prstGeom>
            <a:noFill/>
          </p:spPr>
          <p:txBody>
            <a:bodyPr wrap="square" rtlCol="0" anchor="ctr">
              <a:spAutoFit/>
            </a:bodyPr>
            <a:lstStyle/>
            <a:p>
              <a:pPr algn="ctr"/>
              <a:r>
                <a:rPr lang="en-US" sz="1400" b="1" spc="-15" dirty="0">
                  <a:solidFill>
                    <a:schemeClr val="bg1"/>
                  </a:solidFill>
                  <a:latin typeface="Poppins" pitchFamily="2" charset="77"/>
                  <a:cs typeface="Poppins" pitchFamily="2" charset="77"/>
                </a:rPr>
                <a:t>TASK 06</a:t>
              </a:r>
            </a:p>
          </p:txBody>
        </p:sp>
      </p:grpSp>
      <p:sp>
        <p:nvSpPr>
          <p:cNvPr id="187" name="Oval 186">
            <a:extLst>
              <a:ext uri="{FF2B5EF4-FFF2-40B4-BE49-F238E27FC236}">
                <a16:creationId xmlns:a16="http://schemas.microsoft.com/office/drawing/2014/main" id="{15B82847-A023-C142-9117-FD1172E47BDE}"/>
              </a:ext>
            </a:extLst>
          </p:cNvPr>
          <p:cNvSpPr/>
          <p:nvPr/>
        </p:nvSpPr>
        <p:spPr>
          <a:xfrm>
            <a:off x="4624575" y="3047791"/>
            <a:ext cx="153831" cy="15383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8" name="Oval 187">
            <a:extLst>
              <a:ext uri="{FF2B5EF4-FFF2-40B4-BE49-F238E27FC236}">
                <a16:creationId xmlns:a16="http://schemas.microsoft.com/office/drawing/2014/main" id="{F5C9C6F8-AD69-C243-B291-7668103F8548}"/>
              </a:ext>
            </a:extLst>
          </p:cNvPr>
          <p:cNvSpPr/>
          <p:nvPr/>
        </p:nvSpPr>
        <p:spPr>
          <a:xfrm>
            <a:off x="3870098" y="3047791"/>
            <a:ext cx="153831" cy="15383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9" name="Oval 188">
            <a:extLst>
              <a:ext uri="{FF2B5EF4-FFF2-40B4-BE49-F238E27FC236}">
                <a16:creationId xmlns:a16="http://schemas.microsoft.com/office/drawing/2014/main" id="{B2475601-4082-3A48-A176-195763684B02}"/>
              </a:ext>
            </a:extLst>
          </p:cNvPr>
          <p:cNvSpPr/>
          <p:nvPr/>
        </p:nvSpPr>
        <p:spPr>
          <a:xfrm>
            <a:off x="5379053" y="3047791"/>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0" name="Oval 189">
            <a:extLst>
              <a:ext uri="{FF2B5EF4-FFF2-40B4-BE49-F238E27FC236}">
                <a16:creationId xmlns:a16="http://schemas.microsoft.com/office/drawing/2014/main" id="{EA70F029-5DF7-A74C-92CC-062BBA86FB40}"/>
              </a:ext>
            </a:extLst>
          </p:cNvPr>
          <p:cNvSpPr/>
          <p:nvPr/>
        </p:nvSpPr>
        <p:spPr>
          <a:xfrm>
            <a:off x="6133530" y="3047791"/>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1" name="Oval 190">
            <a:extLst>
              <a:ext uri="{FF2B5EF4-FFF2-40B4-BE49-F238E27FC236}">
                <a16:creationId xmlns:a16="http://schemas.microsoft.com/office/drawing/2014/main" id="{CE3FD2B5-02ED-B148-9D8D-868AD18345B6}"/>
              </a:ext>
            </a:extLst>
          </p:cNvPr>
          <p:cNvSpPr/>
          <p:nvPr/>
        </p:nvSpPr>
        <p:spPr>
          <a:xfrm>
            <a:off x="6888007" y="3047791"/>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2" name="Oval 191">
            <a:extLst>
              <a:ext uri="{FF2B5EF4-FFF2-40B4-BE49-F238E27FC236}">
                <a16:creationId xmlns:a16="http://schemas.microsoft.com/office/drawing/2014/main" id="{06EF5BF3-133E-664C-9498-C11A6656B7FB}"/>
              </a:ext>
            </a:extLst>
          </p:cNvPr>
          <p:cNvSpPr/>
          <p:nvPr/>
        </p:nvSpPr>
        <p:spPr>
          <a:xfrm>
            <a:off x="7642485" y="3047791"/>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3" name="Oval 192">
            <a:extLst>
              <a:ext uri="{FF2B5EF4-FFF2-40B4-BE49-F238E27FC236}">
                <a16:creationId xmlns:a16="http://schemas.microsoft.com/office/drawing/2014/main" id="{9C9CEC75-4916-EF4E-AB81-63D62B225007}"/>
              </a:ext>
            </a:extLst>
          </p:cNvPr>
          <p:cNvSpPr/>
          <p:nvPr/>
        </p:nvSpPr>
        <p:spPr>
          <a:xfrm>
            <a:off x="8396962" y="3047791"/>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4" name="Oval 193">
            <a:extLst>
              <a:ext uri="{FF2B5EF4-FFF2-40B4-BE49-F238E27FC236}">
                <a16:creationId xmlns:a16="http://schemas.microsoft.com/office/drawing/2014/main" id="{E868F295-5502-FA49-A4F5-6EB0E9B3A1CF}"/>
              </a:ext>
            </a:extLst>
          </p:cNvPr>
          <p:cNvSpPr/>
          <p:nvPr/>
        </p:nvSpPr>
        <p:spPr>
          <a:xfrm>
            <a:off x="9151439" y="3047791"/>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5" name="Oval 194">
            <a:extLst>
              <a:ext uri="{FF2B5EF4-FFF2-40B4-BE49-F238E27FC236}">
                <a16:creationId xmlns:a16="http://schemas.microsoft.com/office/drawing/2014/main" id="{4E4D32F8-8EFC-114D-9341-F0D4E7D56599}"/>
              </a:ext>
            </a:extLst>
          </p:cNvPr>
          <p:cNvSpPr/>
          <p:nvPr/>
        </p:nvSpPr>
        <p:spPr>
          <a:xfrm>
            <a:off x="9905917" y="3047791"/>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6" name="Oval 195">
            <a:extLst>
              <a:ext uri="{FF2B5EF4-FFF2-40B4-BE49-F238E27FC236}">
                <a16:creationId xmlns:a16="http://schemas.microsoft.com/office/drawing/2014/main" id="{3C7F0D00-346C-1146-A2AF-07130ECE9D7D}"/>
              </a:ext>
            </a:extLst>
          </p:cNvPr>
          <p:cNvSpPr/>
          <p:nvPr/>
        </p:nvSpPr>
        <p:spPr>
          <a:xfrm>
            <a:off x="10660394" y="3047791"/>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9" name="Oval 198">
            <a:extLst>
              <a:ext uri="{FF2B5EF4-FFF2-40B4-BE49-F238E27FC236}">
                <a16:creationId xmlns:a16="http://schemas.microsoft.com/office/drawing/2014/main" id="{C08E5D18-FFEE-AD4F-B1EE-349C7081A8C3}"/>
              </a:ext>
            </a:extLst>
          </p:cNvPr>
          <p:cNvSpPr/>
          <p:nvPr/>
        </p:nvSpPr>
        <p:spPr>
          <a:xfrm>
            <a:off x="4624575" y="3555704"/>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0" name="Oval 199">
            <a:extLst>
              <a:ext uri="{FF2B5EF4-FFF2-40B4-BE49-F238E27FC236}">
                <a16:creationId xmlns:a16="http://schemas.microsoft.com/office/drawing/2014/main" id="{744EE957-851B-004E-BBCA-45A904258D26}"/>
              </a:ext>
            </a:extLst>
          </p:cNvPr>
          <p:cNvSpPr/>
          <p:nvPr/>
        </p:nvSpPr>
        <p:spPr>
          <a:xfrm>
            <a:off x="3870098" y="3555704"/>
            <a:ext cx="153831" cy="15383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1" name="Oval 200">
            <a:extLst>
              <a:ext uri="{FF2B5EF4-FFF2-40B4-BE49-F238E27FC236}">
                <a16:creationId xmlns:a16="http://schemas.microsoft.com/office/drawing/2014/main" id="{83A04EBB-F633-B248-B064-2126EB9DAB42}"/>
              </a:ext>
            </a:extLst>
          </p:cNvPr>
          <p:cNvSpPr/>
          <p:nvPr/>
        </p:nvSpPr>
        <p:spPr>
          <a:xfrm>
            <a:off x="5379053" y="3555704"/>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2" name="Oval 201">
            <a:extLst>
              <a:ext uri="{FF2B5EF4-FFF2-40B4-BE49-F238E27FC236}">
                <a16:creationId xmlns:a16="http://schemas.microsoft.com/office/drawing/2014/main" id="{5B774AB0-282A-5B48-8D41-E33F32E126AA}"/>
              </a:ext>
            </a:extLst>
          </p:cNvPr>
          <p:cNvSpPr/>
          <p:nvPr/>
        </p:nvSpPr>
        <p:spPr>
          <a:xfrm>
            <a:off x="6133530" y="3555704"/>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3" name="Oval 202">
            <a:extLst>
              <a:ext uri="{FF2B5EF4-FFF2-40B4-BE49-F238E27FC236}">
                <a16:creationId xmlns:a16="http://schemas.microsoft.com/office/drawing/2014/main" id="{539187A0-A0F5-1143-BC50-DBF56D50444D}"/>
              </a:ext>
            </a:extLst>
          </p:cNvPr>
          <p:cNvSpPr/>
          <p:nvPr/>
        </p:nvSpPr>
        <p:spPr>
          <a:xfrm>
            <a:off x="6888007" y="3555704"/>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4" name="Oval 203">
            <a:extLst>
              <a:ext uri="{FF2B5EF4-FFF2-40B4-BE49-F238E27FC236}">
                <a16:creationId xmlns:a16="http://schemas.microsoft.com/office/drawing/2014/main" id="{D4916825-08AC-1E4B-8E0B-C831AEDA8E21}"/>
              </a:ext>
            </a:extLst>
          </p:cNvPr>
          <p:cNvSpPr/>
          <p:nvPr/>
        </p:nvSpPr>
        <p:spPr>
          <a:xfrm>
            <a:off x="7642485" y="3555704"/>
            <a:ext cx="153831" cy="15383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5" name="Oval 204">
            <a:extLst>
              <a:ext uri="{FF2B5EF4-FFF2-40B4-BE49-F238E27FC236}">
                <a16:creationId xmlns:a16="http://schemas.microsoft.com/office/drawing/2014/main" id="{89B5F380-1A48-3C43-8E0E-5C45F6AF02A9}"/>
              </a:ext>
            </a:extLst>
          </p:cNvPr>
          <p:cNvSpPr/>
          <p:nvPr/>
        </p:nvSpPr>
        <p:spPr>
          <a:xfrm>
            <a:off x="8396962" y="3555704"/>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6" name="Oval 205">
            <a:extLst>
              <a:ext uri="{FF2B5EF4-FFF2-40B4-BE49-F238E27FC236}">
                <a16:creationId xmlns:a16="http://schemas.microsoft.com/office/drawing/2014/main" id="{CC560B56-173F-7F4D-85F7-7302D5374D91}"/>
              </a:ext>
            </a:extLst>
          </p:cNvPr>
          <p:cNvSpPr/>
          <p:nvPr/>
        </p:nvSpPr>
        <p:spPr>
          <a:xfrm>
            <a:off x="9151439" y="3555704"/>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7" name="Oval 206">
            <a:extLst>
              <a:ext uri="{FF2B5EF4-FFF2-40B4-BE49-F238E27FC236}">
                <a16:creationId xmlns:a16="http://schemas.microsoft.com/office/drawing/2014/main" id="{9A7D485F-E24A-0245-8423-7A3F7C15C006}"/>
              </a:ext>
            </a:extLst>
          </p:cNvPr>
          <p:cNvSpPr/>
          <p:nvPr/>
        </p:nvSpPr>
        <p:spPr>
          <a:xfrm>
            <a:off x="9905917" y="3555704"/>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8" name="Oval 207">
            <a:extLst>
              <a:ext uri="{FF2B5EF4-FFF2-40B4-BE49-F238E27FC236}">
                <a16:creationId xmlns:a16="http://schemas.microsoft.com/office/drawing/2014/main" id="{EAE4BBB6-BD92-574F-93B5-F6770835AB9E}"/>
              </a:ext>
            </a:extLst>
          </p:cNvPr>
          <p:cNvSpPr/>
          <p:nvPr/>
        </p:nvSpPr>
        <p:spPr>
          <a:xfrm>
            <a:off x="10660394" y="3555704"/>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0" name="Oval 209">
            <a:extLst>
              <a:ext uri="{FF2B5EF4-FFF2-40B4-BE49-F238E27FC236}">
                <a16:creationId xmlns:a16="http://schemas.microsoft.com/office/drawing/2014/main" id="{9CB2EDC7-A556-D54C-B8D1-12C5DC9E5D5B}"/>
              </a:ext>
            </a:extLst>
          </p:cNvPr>
          <p:cNvSpPr/>
          <p:nvPr/>
        </p:nvSpPr>
        <p:spPr>
          <a:xfrm>
            <a:off x="4624575" y="4060408"/>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1" name="Oval 210">
            <a:extLst>
              <a:ext uri="{FF2B5EF4-FFF2-40B4-BE49-F238E27FC236}">
                <a16:creationId xmlns:a16="http://schemas.microsoft.com/office/drawing/2014/main" id="{4E331122-125B-9240-A0DD-D9BACAD00A50}"/>
              </a:ext>
            </a:extLst>
          </p:cNvPr>
          <p:cNvSpPr/>
          <p:nvPr/>
        </p:nvSpPr>
        <p:spPr>
          <a:xfrm>
            <a:off x="3870098" y="4060408"/>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2" name="Oval 211">
            <a:extLst>
              <a:ext uri="{FF2B5EF4-FFF2-40B4-BE49-F238E27FC236}">
                <a16:creationId xmlns:a16="http://schemas.microsoft.com/office/drawing/2014/main" id="{A8613729-B6ED-0A4F-8B60-9345E84D7A54}"/>
              </a:ext>
            </a:extLst>
          </p:cNvPr>
          <p:cNvSpPr/>
          <p:nvPr/>
        </p:nvSpPr>
        <p:spPr>
          <a:xfrm>
            <a:off x="5379053" y="4060408"/>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3" name="Oval 212">
            <a:extLst>
              <a:ext uri="{FF2B5EF4-FFF2-40B4-BE49-F238E27FC236}">
                <a16:creationId xmlns:a16="http://schemas.microsoft.com/office/drawing/2014/main" id="{86FE2615-F9C5-BC48-BAB5-1D4969A14339}"/>
              </a:ext>
            </a:extLst>
          </p:cNvPr>
          <p:cNvSpPr/>
          <p:nvPr/>
        </p:nvSpPr>
        <p:spPr>
          <a:xfrm>
            <a:off x="6133530" y="4060408"/>
            <a:ext cx="153831" cy="15383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4" name="Oval 213">
            <a:extLst>
              <a:ext uri="{FF2B5EF4-FFF2-40B4-BE49-F238E27FC236}">
                <a16:creationId xmlns:a16="http://schemas.microsoft.com/office/drawing/2014/main" id="{A65EFDB4-7CB6-9D4F-B428-747CF124B6BE}"/>
              </a:ext>
            </a:extLst>
          </p:cNvPr>
          <p:cNvSpPr/>
          <p:nvPr/>
        </p:nvSpPr>
        <p:spPr>
          <a:xfrm>
            <a:off x="6888007" y="4060408"/>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5" name="Oval 214">
            <a:extLst>
              <a:ext uri="{FF2B5EF4-FFF2-40B4-BE49-F238E27FC236}">
                <a16:creationId xmlns:a16="http://schemas.microsoft.com/office/drawing/2014/main" id="{BA8BA2E9-EBC5-0E44-97AA-B66B7BA2A235}"/>
              </a:ext>
            </a:extLst>
          </p:cNvPr>
          <p:cNvSpPr/>
          <p:nvPr/>
        </p:nvSpPr>
        <p:spPr>
          <a:xfrm>
            <a:off x="7642485" y="4060408"/>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6" name="Oval 215">
            <a:extLst>
              <a:ext uri="{FF2B5EF4-FFF2-40B4-BE49-F238E27FC236}">
                <a16:creationId xmlns:a16="http://schemas.microsoft.com/office/drawing/2014/main" id="{4AA4AF8B-BAC3-EC47-8444-EFD06B54BBD0}"/>
              </a:ext>
            </a:extLst>
          </p:cNvPr>
          <p:cNvSpPr/>
          <p:nvPr/>
        </p:nvSpPr>
        <p:spPr>
          <a:xfrm>
            <a:off x="8396962" y="4060408"/>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7" name="Oval 216">
            <a:extLst>
              <a:ext uri="{FF2B5EF4-FFF2-40B4-BE49-F238E27FC236}">
                <a16:creationId xmlns:a16="http://schemas.microsoft.com/office/drawing/2014/main" id="{8C324C71-26FD-F94D-8923-C47A517851A9}"/>
              </a:ext>
            </a:extLst>
          </p:cNvPr>
          <p:cNvSpPr/>
          <p:nvPr/>
        </p:nvSpPr>
        <p:spPr>
          <a:xfrm>
            <a:off x="9151439" y="4060408"/>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8" name="Oval 217">
            <a:extLst>
              <a:ext uri="{FF2B5EF4-FFF2-40B4-BE49-F238E27FC236}">
                <a16:creationId xmlns:a16="http://schemas.microsoft.com/office/drawing/2014/main" id="{81AE3C7D-8E60-4F4A-A350-BB5F7E86C038}"/>
              </a:ext>
            </a:extLst>
          </p:cNvPr>
          <p:cNvSpPr/>
          <p:nvPr/>
        </p:nvSpPr>
        <p:spPr>
          <a:xfrm>
            <a:off x="9905917" y="4060408"/>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9" name="Oval 218">
            <a:extLst>
              <a:ext uri="{FF2B5EF4-FFF2-40B4-BE49-F238E27FC236}">
                <a16:creationId xmlns:a16="http://schemas.microsoft.com/office/drawing/2014/main" id="{04B4ADEA-8DA4-2542-B9FC-9610AF1D808A}"/>
              </a:ext>
            </a:extLst>
          </p:cNvPr>
          <p:cNvSpPr/>
          <p:nvPr/>
        </p:nvSpPr>
        <p:spPr>
          <a:xfrm>
            <a:off x="10660394" y="4060408"/>
            <a:ext cx="153831" cy="15383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1" name="Oval 220">
            <a:extLst>
              <a:ext uri="{FF2B5EF4-FFF2-40B4-BE49-F238E27FC236}">
                <a16:creationId xmlns:a16="http://schemas.microsoft.com/office/drawing/2014/main" id="{E5600CC9-CCCF-6C42-BA8D-E06F8AAA5B50}"/>
              </a:ext>
            </a:extLst>
          </p:cNvPr>
          <p:cNvSpPr/>
          <p:nvPr/>
        </p:nvSpPr>
        <p:spPr>
          <a:xfrm>
            <a:off x="4624575" y="4568430"/>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2" name="Oval 221">
            <a:extLst>
              <a:ext uri="{FF2B5EF4-FFF2-40B4-BE49-F238E27FC236}">
                <a16:creationId xmlns:a16="http://schemas.microsoft.com/office/drawing/2014/main" id="{E653351E-EF9A-CD4B-B21E-3D35BE97FD3A}"/>
              </a:ext>
            </a:extLst>
          </p:cNvPr>
          <p:cNvSpPr/>
          <p:nvPr/>
        </p:nvSpPr>
        <p:spPr>
          <a:xfrm>
            <a:off x="3870098" y="4568430"/>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3" name="Oval 222">
            <a:extLst>
              <a:ext uri="{FF2B5EF4-FFF2-40B4-BE49-F238E27FC236}">
                <a16:creationId xmlns:a16="http://schemas.microsoft.com/office/drawing/2014/main" id="{965ADBF2-85F5-D44D-AAB6-E78387742DD9}"/>
              </a:ext>
            </a:extLst>
          </p:cNvPr>
          <p:cNvSpPr/>
          <p:nvPr/>
        </p:nvSpPr>
        <p:spPr>
          <a:xfrm>
            <a:off x="5379053" y="4568430"/>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4" name="Oval 223">
            <a:extLst>
              <a:ext uri="{FF2B5EF4-FFF2-40B4-BE49-F238E27FC236}">
                <a16:creationId xmlns:a16="http://schemas.microsoft.com/office/drawing/2014/main" id="{FA14BD2D-BEB5-7842-B018-8E37C525388F}"/>
              </a:ext>
            </a:extLst>
          </p:cNvPr>
          <p:cNvSpPr/>
          <p:nvPr/>
        </p:nvSpPr>
        <p:spPr>
          <a:xfrm>
            <a:off x="6133530" y="4568430"/>
            <a:ext cx="153831" cy="15383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5" name="Oval 224">
            <a:extLst>
              <a:ext uri="{FF2B5EF4-FFF2-40B4-BE49-F238E27FC236}">
                <a16:creationId xmlns:a16="http://schemas.microsoft.com/office/drawing/2014/main" id="{8AFF12FE-F4E3-444C-AA6D-C1B46A39ADB7}"/>
              </a:ext>
            </a:extLst>
          </p:cNvPr>
          <p:cNvSpPr/>
          <p:nvPr/>
        </p:nvSpPr>
        <p:spPr>
          <a:xfrm>
            <a:off x="6888007" y="4568430"/>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6" name="Oval 225">
            <a:extLst>
              <a:ext uri="{FF2B5EF4-FFF2-40B4-BE49-F238E27FC236}">
                <a16:creationId xmlns:a16="http://schemas.microsoft.com/office/drawing/2014/main" id="{D3563AA3-888B-9E48-85BD-2FD571440068}"/>
              </a:ext>
            </a:extLst>
          </p:cNvPr>
          <p:cNvSpPr/>
          <p:nvPr/>
        </p:nvSpPr>
        <p:spPr>
          <a:xfrm>
            <a:off x="7642485" y="4568430"/>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7" name="Oval 226">
            <a:extLst>
              <a:ext uri="{FF2B5EF4-FFF2-40B4-BE49-F238E27FC236}">
                <a16:creationId xmlns:a16="http://schemas.microsoft.com/office/drawing/2014/main" id="{3764AAE2-17D4-9B42-BB80-F22F0A6C9CBB}"/>
              </a:ext>
            </a:extLst>
          </p:cNvPr>
          <p:cNvSpPr/>
          <p:nvPr/>
        </p:nvSpPr>
        <p:spPr>
          <a:xfrm>
            <a:off x="8396962" y="4568430"/>
            <a:ext cx="153831" cy="15383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8" name="Oval 227">
            <a:extLst>
              <a:ext uri="{FF2B5EF4-FFF2-40B4-BE49-F238E27FC236}">
                <a16:creationId xmlns:a16="http://schemas.microsoft.com/office/drawing/2014/main" id="{39A3C4A5-113C-8E4F-A4BB-3598FDDC71A0}"/>
              </a:ext>
            </a:extLst>
          </p:cNvPr>
          <p:cNvSpPr/>
          <p:nvPr/>
        </p:nvSpPr>
        <p:spPr>
          <a:xfrm>
            <a:off x="9151439" y="4568430"/>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9" name="Oval 228">
            <a:extLst>
              <a:ext uri="{FF2B5EF4-FFF2-40B4-BE49-F238E27FC236}">
                <a16:creationId xmlns:a16="http://schemas.microsoft.com/office/drawing/2014/main" id="{E32F964E-931E-8345-88EC-5EBB818AB51F}"/>
              </a:ext>
            </a:extLst>
          </p:cNvPr>
          <p:cNvSpPr/>
          <p:nvPr/>
        </p:nvSpPr>
        <p:spPr>
          <a:xfrm>
            <a:off x="9905917" y="4568430"/>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0" name="Oval 229">
            <a:extLst>
              <a:ext uri="{FF2B5EF4-FFF2-40B4-BE49-F238E27FC236}">
                <a16:creationId xmlns:a16="http://schemas.microsoft.com/office/drawing/2014/main" id="{8CAF2C3B-DB00-4544-9A28-BBF46ED82DE3}"/>
              </a:ext>
            </a:extLst>
          </p:cNvPr>
          <p:cNvSpPr/>
          <p:nvPr/>
        </p:nvSpPr>
        <p:spPr>
          <a:xfrm>
            <a:off x="10660394" y="4568430"/>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2" name="Oval 231">
            <a:extLst>
              <a:ext uri="{FF2B5EF4-FFF2-40B4-BE49-F238E27FC236}">
                <a16:creationId xmlns:a16="http://schemas.microsoft.com/office/drawing/2014/main" id="{DF78C57C-691B-4E49-9A14-1737B944321C}"/>
              </a:ext>
            </a:extLst>
          </p:cNvPr>
          <p:cNvSpPr/>
          <p:nvPr/>
        </p:nvSpPr>
        <p:spPr>
          <a:xfrm>
            <a:off x="4624575" y="5075309"/>
            <a:ext cx="153831" cy="15383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3" name="Oval 232">
            <a:extLst>
              <a:ext uri="{FF2B5EF4-FFF2-40B4-BE49-F238E27FC236}">
                <a16:creationId xmlns:a16="http://schemas.microsoft.com/office/drawing/2014/main" id="{74BFAAEA-339F-7A4C-AE64-885E78CC96EA}"/>
              </a:ext>
            </a:extLst>
          </p:cNvPr>
          <p:cNvSpPr/>
          <p:nvPr/>
        </p:nvSpPr>
        <p:spPr>
          <a:xfrm>
            <a:off x="3870098" y="5075309"/>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4" name="Oval 233">
            <a:extLst>
              <a:ext uri="{FF2B5EF4-FFF2-40B4-BE49-F238E27FC236}">
                <a16:creationId xmlns:a16="http://schemas.microsoft.com/office/drawing/2014/main" id="{3394B379-9822-B641-82B0-7AEA4297473F}"/>
              </a:ext>
            </a:extLst>
          </p:cNvPr>
          <p:cNvSpPr/>
          <p:nvPr/>
        </p:nvSpPr>
        <p:spPr>
          <a:xfrm>
            <a:off x="5379053" y="5075309"/>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5" name="Oval 234">
            <a:extLst>
              <a:ext uri="{FF2B5EF4-FFF2-40B4-BE49-F238E27FC236}">
                <a16:creationId xmlns:a16="http://schemas.microsoft.com/office/drawing/2014/main" id="{995D7001-8A35-C646-A03F-9514EAC63226}"/>
              </a:ext>
            </a:extLst>
          </p:cNvPr>
          <p:cNvSpPr/>
          <p:nvPr/>
        </p:nvSpPr>
        <p:spPr>
          <a:xfrm>
            <a:off x="6133530" y="5075309"/>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6" name="Oval 235">
            <a:extLst>
              <a:ext uri="{FF2B5EF4-FFF2-40B4-BE49-F238E27FC236}">
                <a16:creationId xmlns:a16="http://schemas.microsoft.com/office/drawing/2014/main" id="{72C06021-5078-6547-93AA-6000D6D95648}"/>
              </a:ext>
            </a:extLst>
          </p:cNvPr>
          <p:cNvSpPr/>
          <p:nvPr/>
        </p:nvSpPr>
        <p:spPr>
          <a:xfrm>
            <a:off x="6888007" y="5075309"/>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7" name="Oval 236">
            <a:extLst>
              <a:ext uri="{FF2B5EF4-FFF2-40B4-BE49-F238E27FC236}">
                <a16:creationId xmlns:a16="http://schemas.microsoft.com/office/drawing/2014/main" id="{77CD9428-ACF6-F34A-A561-786F2469B86C}"/>
              </a:ext>
            </a:extLst>
          </p:cNvPr>
          <p:cNvSpPr/>
          <p:nvPr/>
        </p:nvSpPr>
        <p:spPr>
          <a:xfrm>
            <a:off x="7642485" y="5075309"/>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8" name="Oval 237">
            <a:extLst>
              <a:ext uri="{FF2B5EF4-FFF2-40B4-BE49-F238E27FC236}">
                <a16:creationId xmlns:a16="http://schemas.microsoft.com/office/drawing/2014/main" id="{B13A71B0-BEA8-7645-A21B-5230A2BCA03D}"/>
              </a:ext>
            </a:extLst>
          </p:cNvPr>
          <p:cNvSpPr/>
          <p:nvPr/>
        </p:nvSpPr>
        <p:spPr>
          <a:xfrm>
            <a:off x="8396962" y="5075309"/>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9" name="Oval 238">
            <a:extLst>
              <a:ext uri="{FF2B5EF4-FFF2-40B4-BE49-F238E27FC236}">
                <a16:creationId xmlns:a16="http://schemas.microsoft.com/office/drawing/2014/main" id="{60A88816-1DDA-2446-878C-CBAD1C76F1AD}"/>
              </a:ext>
            </a:extLst>
          </p:cNvPr>
          <p:cNvSpPr/>
          <p:nvPr/>
        </p:nvSpPr>
        <p:spPr>
          <a:xfrm>
            <a:off x="9151439" y="5075309"/>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0" name="Oval 239">
            <a:extLst>
              <a:ext uri="{FF2B5EF4-FFF2-40B4-BE49-F238E27FC236}">
                <a16:creationId xmlns:a16="http://schemas.microsoft.com/office/drawing/2014/main" id="{C7D85DE7-AC71-5D41-BA21-DDDEFC295C77}"/>
              </a:ext>
            </a:extLst>
          </p:cNvPr>
          <p:cNvSpPr/>
          <p:nvPr/>
        </p:nvSpPr>
        <p:spPr>
          <a:xfrm>
            <a:off x="9905917" y="5075309"/>
            <a:ext cx="153831" cy="15383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1" name="Oval 240">
            <a:extLst>
              <a:ext uri="{FF2B5EF4-FFF2-40B4-BE49-F238E27FC236}">
                <a16:creationId xmlns:a16="http://schemas.microsoft.com/office/drawing/2014/main" id="{15477E24-BFA8-CA4C-BAE3-2F41C22F61A9}"/>
              </a:ext>
            </a:extLst>
          </p:cNvPr>
          <p:cNvSpPr/>
          <p:nvPr/>
        </p:nvSpPr>
        <p:spPr>
          <a:xfrm>
            <a:off x="10660394" y="5075309"/>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3" name="Oval 242">
            <a:extLst>
              <a:ext uri="{FF2B5EF4-FFF2-40B4-BE49-F238E27FC236}">
                <a16:creationId xmlns:a16="http://schemas.microsoft.com/office/drawing/2014/main" id="{30B93DCB-6DD3-5146-8D9C-64727EB9308F}"/>
              </a:ext>
            </a:extLst>
          </p:cNvPr>
          <p:cNvSpPr/>
          <p:nvPr/>
        </p:nvSpPr>
        <p:spPr>
          <a:xfrm>
            <a:off x="4624575" y="5582189"/>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4" name="Oval 243">
            <a:extLst>
              <a:ext uri="{FF2B5EF4-FFF2-40B4-BE49-F238E27FC236}">
                <a16:creationId xmlns:a16="http://schemas.microsoft.com/office/drawing/2014/main" id="{264A22DF-8909-F64F-A7A2-E8FFBD8E901B}"/>
              </a:ext>
            </a:extLst>
          </p:cNvPr>
          <p:cNvSpPr/>
          <p:nvPr/>
        </p:nvSpPr>
        <p:spPr>
          <a:xfrm>
            <a:off x="3870098" y="5582189"/>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5" name="Oval 244">
            <a:extLst>
              <a:ext uri="{FF2B5EF4-FFF2-40B4-BE49-F238E27FC236}">
                <a16:creationId xmlns:a16="http://schemas.microsoft.com/office/drawing/2014/main" id="{A92FC870-20BA-0447-BDC1-C7F3662729DA}"/>
              </a:ext>
            </a:extLst>
          </p:cNvPr>
          <p:cNvSpPr/>
          <p:nvPr/>
        </p:nvSpPr>
        <p:spPr>
          <a:xfrm>
            <a:off x="5379053" y="5582189"/>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6" name="Oval 245">
            <a:extLst>
              <a:ext uri="{FF2B5EF4-FFF2-40B4-BE49-F238E27FC236}">
                <a16:creationId xmlns:a16="http://schemas.microsoft.com/office/drawing/2014/main" id="{C5AFB133-DABC-F247-B2B9-5F8419750B40}"/>
              </a:ext>
            </a:extLst>
          </p:cNvPr>
          <p:cNvSpPr/>
          <p:nvPr/>
        </p:nvSpPr>
        <p:spPr>
          <a:xfrm>
            <a:off x="6133530" y="5582189"/>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7" name="Oval 246">
            <a:extLst>
              <a:ext uri="{FF2B5EF4-FFF2-40B4-BE49-F238E27FC236}">
                <a16:creationId xmlns:a16="http://schemas.microsoft.com/office/drawing/2014/main" id="{18879A7B-E706-7C4B-8E5F-F14F2A29956A}"/>
              </a:ext>
            </a:extLst>
          </p:cNvPr>
          <p:cNvSpPr/>
          <p:nvPr/>
        </p:nvSpPr>
        <p:spPr>
          <a:xfrm>
            <a:off x="6888007" y="5582189"/>
            <a:ext cx="153831" cy="153830"/>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8" name="Oval 247">
            <a:extLst>
              <a:ext uri="{FF2B5EF4-FFF2-40B4-BE49-F238E27FC236}">
                <a16:creationId xmlns:a16="http://schemas.microsoft.com/office/drawing/2014/main" id="{EEE88123-9369-9047-8A96-CC0C6E576B6C}"/>
              </a:ext>
            </a:extLst>
          </p:cNvPr>
          <p:cNvSpPr/>
          <p:nvPr/>
        </p:nvSpPr>
        <p:spPr>
          <a:xfrm>
            <a:off x="7642485" y="5582189"/>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9" name="Oval 248">
            <a:extLst>
              <a:ext uri="{FF2B5EF4-FFF2-40B4-BE49-F238E27FC236}">
                <a16:creationId xmlns:a16="http://schemas.microsoft.com/office/drawing/2014/main" id="{E4F7292C-5DEB-574F-94D4-90D0CBE07A62}"/>
              </a:ext>
            </a:extLst>
          </p:cNvPr>
          <p:cNvSpPr/>
          <p:nvPr/>
        </p:nvSpPr>
        <p:spPr>
          <a:xfrm>
            <a:off x="8396962" y="5582189"/>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0" name="Oval 249">
            <a:extLst>
              <a:ext uri="{FF2B5EF4-FFF2-40B4-BE49-F238E27FC236}">
                <a16:creationId xmlns:a16="http://schemas.microsoft.com/office/drawing/2014/main" id="{B7E25104-AE1A-5043-94C6-B90DDBFFDE71}"/>
              </a:ext>
            </a:extLst>
          </p:cNvPr>
          <p:cNvSpPr/>
          <p:nvPr/>
        </p:nvSpPr>
        <p:spPr>
          <a:xfrm>
            <a:off x="9151439" y="5582189"/>
            <a:ext cx="153831" cy="153830"/>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1" name="Oval 250">
            <a:extLst>
              <a:ext uri="{FF2B5EF4-FFF2-40B4-BE49-F238E27FC236}">
                <a16:creationId xmlns:a16="http://schemas.microsoft.com/office/drawing/2014/main" id="{A1D11787-1814-A041-85F4-C6E7473EC240}"/>
              </a:ext>
            </a:extLst>
          </p:cNvPr>
          <p:cNvSpPr/>
          <p:nvPr/>
        </p:nvSpPr>
        <p:spPr>
          <a:xfrm>
            <a:off x="9905917" y="5582189"/>
            <a:ext cx="153831" cy="153830"/>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2" name="Oval 251">
            <a:extLst>
              <a:ext uri="{FF2B5EF4-FFF2-40B4-BE49-F238E27FC236}">
                <a16:creationId xmlns:a16="http://schemas.microsoft.com/office/drawing/2014/main" id="{F43BF621-5AC9-1E46-B3F5-E75B4291ECCB}"/>
              </a:ext>
            </a:extLst>
          </p:cNvPr>
          <p:cNvSpPr/>
          <p:nvPr/>
        </p:nvSpPr>
        <p:spPr>
          <a:xfrm>
            <a:off x="10660394" y="5582189"/>
            <a:ext cx="153831" cy="153830"/>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Tree>
    <p:extLst>
      <p:ext uri="{BB962C8B-B14F-4D97-AF65-F5344CB8AC3E}">
        <p14:creationId xmlns:p14="http://schemas.microsoft.com/office/powerpoint/2010/main" val="2075545980"/>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AC2EC84-C653-9D4E-95CA-E3249FB42189}"/>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RACI MATRIX</a:t>
            </a:r>
          </a:p>
        </p:txBody>
      </p:sp>
      <p:sp>
        <p:nvSpPr>
          <p:cNvPr id="3" name="TextBox 2">
            <a:extLst>
              <a:ext uri="{FF2B5EF4-FFF2-40B4-BE49-F238E27FC236}">
                <a16:creationId xmlns:a16="http://schemas.microsoft.com/office/drawing/2014/main" id="{2E1F466D-5E2D-BB4D-863D-78233BC31662}"/>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graphicFrame>
        <p:nvGraphicFramePr>
          <p:cNvPr id="21" name="Table 4">
            <a:extLst>
              <a:ext uri="{FF2B5EF4-FFF2-40B4-BE49-F238E27FC236}">
                <a16:creationId xmlns:a16="http://schemas.microsoft.com/office/drawing/2014/main" id="{F0053532-D744-5C4C-AAC4-25AFE84EF45A}"/>
              </a:ext>
            </a:extLst>
          </p:cNvPr>
          <p:cNvGraphicFramePr>
            <a:graphicFrameLocks noGrp="1"/>
          </p:cNvGraphicFramePr>
          <p:nvPr/>
        </p:nvGraphicFramePr>
        <p:xfrm>
          <a:off x="952501" y="1617128"/>
          <a:ext cx="10287003" cy="4330248"/>
        </p:xfrm>
        <a:graphic>
          <a:graphicData uri="http://schemas.openxmlformats.org/drawingml/2006/table">
            <a:tbl>
              <a:tblPr firstRow="1" bandRow="1">
                <a:tableStyleId>{2D5ABB26-0587-4C30-8999-92F81FD0307C}</a:tableStyleId>
              </a:tblPr>
              <a:tblGrid>
                <a:gridCol w="1990407">
                  <a:extLst>
                    <a:ext uri="{9D8B030D-6E8A-4147-A177-3AD203B41FA5}">
                      <a16:colId xmlns:a16="http://schemas.microsoft.com/office/drawing/2014/main" val="2441347446"/>
                    </a:ext>
                  </a:extLst>
                </a:gridCol>
                <a:gridCol w="1382766">
                  <a:extLst>
                    <a:ext uri="{9D8B030D-6E8A-4147-A177-3AD203B41FA5}">
                      <a16:colId xmlns:a16="http://schemas.microsoft.com/office/drawing/2014/main" val="880282157"/>
                    </a:ext>
                  </a:extLst>
                </a:gridCol>
                <a:gridCol w="1382766">
                  <a:extLst>
                    <a:ext uri="{9D8B030D-6E8A-4147-A177-3AD203B41FA5}">
                      <a16:colId xmlns:a16="http://schemas.microsoft.com/office/drawing/2014/main" val="916642854"/>
                    </a:ext>
                  </a:extLst>
                </a:gridCol>
                <a:gridCol w="1382766">
                  <a:extLst>
                    <a:ext uri="{9D8B030D-6E8A-4147-A177-3AD203B41FA5}">
                      <a16:colId xmlns:a16="http://schemas.microsoft.com/office/drawing/2014/main" val="129777238"/>
                    </a:ext>
                  </a:extLst>
                </a:gridCol>
                <a:gridCol w="1382766">
                  <a:extLst>
                    <a:ext uri="{9D8B030D-6E8A-4147-A177-3AD203B41FA5}">
                      <a16:colId xmlns:a16="http://schemas.microsoft.com/office/drawing/2014/main" val="997695194"/>
                    </a:ext>
                  </a:extLst>
                </a:gridCol>
                <a:gridCol w="1382766">
                  <a:extLst>
                    <a:ext uri="{9D8B030D-6E8A-4147-A177-3AD203B41FA5}">
                      <a16:colId xmlns:a16="http://schemas.microsoft.com/office/drawing/2014/main" val="839353248"/>
                    </a:ext>
                  </a:extLst>
                </a:gridCol>
                <a:gridCol w="1382766">
                  <a:extLst>
                    <a:ext uri="{9D8B030D-6E8A-4147-A177-3AD203B41FA5}">
                      <a16:colId xmlns:a16="http://schemas.microsoft.com/office/drawing/2014/main" val="3985683161"/>
                    </a:ext>
                  </a:extLst>
                </a:gridCol>
              </a:tblGrid>
              <a:tr h="831384">
                <a:tc>
                  <a:txBody>
                    <a:bodyPr/>
                    <a:lstStyle/>
                    <a:p>
                      <a:pPr algn="l"/>
                      <a:endParaRPr lang="en-US" sz="1400" b="1" i="0" dirty="0">
                        <a:solidFill>
                          <a:schemeClr val="tx2"/>
                        </a:solidFill>
                        <a:latin typeface="Poppins" pitchFamily="2" charset="77"/>
                        <a:cs typeface="Poppins" pitchFamily="2" charset="77"/>
                      </a:endParaRPr>
                    </a:p>
                  </a:txBody>
                  <a:tcPr marL="45720" marR="45720" marT="22860" marB="22860" anchor="ctr">
                    <a:lnL w="28575" cap="flat" cmpd="sng" algn="ctr">
                      <a:no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no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ROLE 01</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ROLE 02</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ROLE 03</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ROLE 04</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ROLE 05</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r>
                        <a:rPr lang="en-US" sz="1400" b="1" i="0" dirty="0">
                          <a:solidFill>
                            <a:schemeClr val="tx2"/>
                          </a:solidFill>
                          <a:latin typeface="Poppins" pitchFamily="2" charset="77"/>
                          <a:cs typeface="Poppins" pitchFamily="2" charset="77"/>
                        </a:rPr>
                        <a:t>ROLE 06</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549921269"/>
                  </a:ext>
                </a:extLst>
              </a:tr>
              <a:tr h="583144">
                <a:tc>
                  <a:txBody>
                    <a:bodyPr/>
                    <a:lstStyle/>
                    <a:p>
                      <a:pPr algn="l"/>
                      <a:r>
                        <a:rPr lang="en-US" sz="1400" b="1" i="0" dirty="0">
                          <a:solidFill>
                            <a:schemeClr val="tx2"/>
                          </a:solidFill>
                          <a:latin typeface="Poppins" pitchFamily="2" charset="77"/>
                          <a:cs typeface="Poppins" pitchFamily="2" charset="77"/>
                        </a:rPr>
                        <a:t>TASK 01</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2"/>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3"/>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3"/>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3"/>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1"/>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443799262"/>
                  </a:ext>
                </a:extLst>
              </a:tr>
              <a:tr h="583144">
                <a:tc>
                  <a:txBody>
                    <a:bodyPr/>
                    <a:lstStyle/>
                    <a:p>
                      <a:pPr algn="l"/>
                      <a:r>
                        <a:rPr lang="en-US" sz="1400" b="1" i="0" dirty="0">
                          <a:solidFill>
                            <a:schemeClr val="tx2"/>
                          </a:solidFill>
                          <a:latin typeface="Poppins" pitchFamily="2" charset="77"/>
                          <a:cs typeface="Poppins" pitchFamily="2" charset="77"/>
                        </a:rPr>
                        <a:t>TASK 02</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2"/>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3"/>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1"/>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316049968"/>
                  </a:ext>
                </a:extLst>
              </a:tr>
              <a:tr h="583144">
                <a:tc>
                  <a:txBody>
                    <a:bodyPr/>
                    <a:lstStyle/>
                    <a:p>
                      <a:pPr algn="l"/>
                      <a:r>
                        <a:rPr lang="en-US" sz="1400" b="1" i="0" dirty="0">
                          <a:solidFill>
                            <a:schemeClr val="tx2"/>
                          </a:solidFill>
                          <a:latin typeface="Poppins" pitchFamily="2" charset="77"/>
                          <a:cs typeface="Poppins" pitchFamily="2" charset="77"/>
                        </a:rPr>
                        <a:t>TASK 03</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3"/>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3"/>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2"/>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3"/>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1"/>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482276975"/>
                  </a:ext>
                </a:extLst>
              </a:tr>
              <a:tr h="583144">
                <a:tc>
                  <a:txBody>
                    <a:bodyPr/>
                    <a:lstStyle/>
                    <a:p>
                      <a:pPr algn="l"/>
                      <a:r>
                        <a:rPr lang="en-US" sz="1400" b="1" i="0" dirty="0">
                          <a:solidFill>
                            <a:schemeClr val="tx2"/>
                          </a:solidFill>
                          <a:latin typeface="Poppins" pitchFamily="2" charset="77"/>
                          <a:cs typeface="Poppins" pitchFamily="2" charset="77"/>
                        </a:rPr>
                        <a:t>TASK 04</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3"/>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3"/>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2"/>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1"/>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628510256"/>
                  </a:ext>
                </a:extLst>
              </a:tr>
              <a:tr h="583144">
                <a:tc>
                  <a:txBody>
                    <a:bodyPr/>
                    <a:lstStyle/>
                    <a:p>
                      <a:pPr algn="l"/>
                      <a:r>
                        <a:rPr lang="en-US" sz="1400" b="1" i="0" dirty="0">
                          <a:solidFill>
                            <a:schemeClr val="tx2"/>
                          </a:solidFill>
                          <a:latin typeface="Poppins" pitchFamily="2" charset="77"/>
                          <a:cs typeface="Poppins" pitchFamily="2" charset="77"/>
                        </a:rPr>
                        <a:t>TASK 05</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3"/>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2"/>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1"/>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1311723885"/>
                  </a:ext>
                </a:extLst>
              </a:tr>
              <a:tr h="583144">
                <a:tc>
                  <a:txBody>
                    <a:bodyPr/>
                    <a:lstStyle/>
                    <a:p>
                      <a:pPr marL="0" marR="0" lvl="0" indent="0" algn="l" defTabSz="1828434" rtl="0" eaLnBrk="1" fontAlgn="auto" latinLnBrk="0" hangingPunct="1">
                        <a:lnSpc>
                          <a:spcPct val="100000"/>
                        </a:lnSpc>
                        <a:spcBef>
                          <a:spcPts val="0"/>
                        </a:spcBef>
                        <a:spcAft>
                          <a:spcPts val="0"/>
                        </a:spcAft>
                        <a:buClrTx/>
                        <a:buSzTx/>
                        <a:buFontTx/>
                        <a:buNone/>
                        <a:tabLst/>
                        <a:defRPr/>
                      </a:pPr>
                      <a:r>
                        <a:rPr lang="en-US" sz="1400" b="1" i="0" dirty="0">
                          <a:solidFill>
                            <a:schemeClr val="tx2"/>
                          </a:solidFill>
                          <a:latin typeface="Poppins" pitchFamily="2" charset="77"/>
                          <a:cs typeface="Poppins" pitchFamily="2" charset="77"/>
                        </a:rPr>
                        <a:t>TASK 06</a:t>
                      </a: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3"/>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4"/>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2"/>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tc>
                  <a:txBody>
                    <a:bodyPr/>
                    <a:lstStyle/>
                    <a:p>
                      <a:pPr algn="ctr"/>
                      <a:endParaRPr lang="en-US" sz="1400" b="1" i="0" dirty="0">
                        <a:solidFill>
                          <a:schemeClr val="accent1"/>
                        </a:solidFill>
                        <a:latin typeface="Poppins" pitchFamily="2" charset="77"/>
                        <a:cs typeface="Poppins" pitchFamily="2" charset="77"/>
                      </a:endParaRPr>
                    </a:p>
                  </a:txBody>
                  <a:tcPr marL="45720" marR="45720" marT="22860" marB="22860" anchor="ctr">
                    <a:lnL w="28575" cap="flat" cmpd="sng" algn="ctr">
                      <a:solidFill>
                        <a:schemeClr val="tx2"/>
                      </a:solidFill>
                      <a:prstDash val="solid"/>
                      <a:round/>
                      <a:headEnd type="none" w="med" len="med"/>
                      <a:tailEnd type="none" w="med" len="med"/>
                    </a:lnL>
                    <a:lnR w="28575" cap="flat" cmpd="sng" algn="ctr">
                      <a:solidFill>
                        <a:schemeClr val="tx2"/>
                      </a:solidFill>
                      <a:prstDash val="solid"/>
                      <a:round/>
                      <a:headEnd type="none" w="med" len="med"/>
                      <a:tailEnd type="none" w="med" len="med"/>
                    </a:lnR>
                    <a:lnT w="28575" cap="flat" cmpd="sng" algn="ctr">
                      <a:solidFill>
                        <a:schemeClr val="tx2"/>
                      </a:solidFill>
                      <a:prstDash val="solid"/>
                      <a:round/>
                      <a:headEnd type="none" w="med" len="med"/>
                      <a:tailEnd type="none" w="med" len="med"/>
                    </a:lnT>
                    <a:lnB w="28575" cap="flat" cmpd="sng" algn="ctr">
                      <a:solidFill>
                        <a:schemeClr val="tx2"/>
                      </a:solidFill>
                      <a:prstDash val="solid"/>
                      <a:round/>
                      <a:headEnd type="none" w="med" len="med"/>
                      <a:tailEnd type="none" w="med" len="med"/>
                    </a:lnB>
                  </a:tcPr>
                </a:tc>
                <a:extLst>
                  <a:ext uri="{0D108BD9-81ED-4DB2-BD59-A6C34878D82A}">
                    <a16:rowId xmlns:a16="http://schemas.microsoft.com/office/drawing/2014/main" val="2240800117"/>
                  </a:ext>
                </a:extLst>
              </a:tr>
            </a:tbl>
          </a:graphicData>
        </a:graphic>
      </p:graphicFrame>
      <p:sp>
        <p:nvSpPr>
          <p:cNvPr id="4" name="Rounded Rectangle 3">
            <a:extLst>
              <a:ext uri="{FF2B5EF4-FFF2-40B4-BE49-F238E27FC236}">
                <a16:creationId xmlns:a16="http://schemas.microsoft.com/office/drawing/2014/main" id="{30B4EE97-A0B5-6248-8D28-D94CC20FC80D}"/>
              </a:ext>
            </a:extLst>
          </p:cNvPr>
          <p:cNvSpPr/>
          <p:nvPr/>
        </p:nvSpPr>
        <p:spPr>
          <a:xfrm>
            <a:off x="3132172" y="2616278"/>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 name="TextBox 4">
            <a:extLst>
              <a:ext uri="{FF2B5EF4-FFF2-40B4-BE49-F238E27FC236}">
                <a16:creationId xmlns:a16="http://schemas.microsoft.com/office/drawing/2014/main" id="{38517024-108C-6B46-BD55-19200FF11557}"/>
              </a:ext>
            </a:extLst>
          </p:cNvPr>
          <p:cNvSpPr txBox="1"/>
          <p:nvPr/>
        </p:nvSpPr>
        <p:spPr>
          <a:xfrm>
            <a:off x="3158613"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6" name="Rounded Rectangle 5">
            <a:extLst>
              <a:ext uri="{FF2B5EF4-FFF2-40B4-BE49-F238E27FC236}">
                <a16:creationId xmlns:a16="http://schemas.microsoft.com/office/drawing/2014/main" id="{34A9DCA8-EAE6-7C4F-881E-CC0EE5C2A646}"/>
              </a:ext>
            </a:extLst>
          </p:cNvPr>
          <p:cNvSpPr/>
          <p:nvPr/>
        </p:nvSpPr>
        <p:spPr>
          <a:xfrm>
            <a:off x="3383394" y="2616278"/>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 name="TextBox 6">
            <a:extLst>
              <a:ext uri="{FF2B5EF4-FFF2-40B4-BE49-F238E27FC236}">
                <a16:creationId xmlns:a16="http://schemas.microsoft.com/office/drawing/2014/main" id="{35190011-AAC4-8147-94CB-60ECAC8EB214}"/>
              </a:ext>
            </a:extLst>
          </p:cNvPr>
          <p:cNvSpPr txBox="1"/>
          <p:nvPr/>
        </p:nvSpPr>
        <p:spPr>
          <a:xfrm>
            <a:off x="3409835"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8" name="Rounded Rectangle 7">
            <a:extLst>
              <a:ext uri="{FF2B5EF4-FFF2-40B4-BE49-F238E27FC236}">
                <a16:creationId xmlns:a16="http://schemas.microsoft.com/office/drawing/2014/main" id="{B56DD002-E334-E643-B150-20E2F1083E3E}"/>
              </a:ext>
            </a:extLst>
          </p:cNvPr>
          <p:cNvSpPr/>
          <p:nvPr/>
        </p:nvSpPr>
        <p:spPr>
          <a:xfrm>
            <a:off x="3634615" y="2616278"/>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 name="TextBox 8">
            <a:extLst>
              <a:ext uri="{FF2B5EF4-FFF2-40B4-BE49-F238E27FC236}">
                <a16:creationId xmlns:a16="http://schemas.microsoft.com/office/drawing/2014/main" id="{45598552-F380-214D-86B0-53C953E2876B}"/>
              </a:ext>
            </a:extLst>
          </p:cNvPr>
          <p:cNvSpPr txBox="1"/>
          <p:nvPr/>
        </p:nvSpPr>
        <p:spPr>
          <a:xfrm>
            <a:off x="3661056"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0" name="Rounded Rectangle 9">
            <a:extLst>
              <a:ext uri="{FF2B5EF4-FFF2-40B4-BE49-F238E27FC236}">
                <a16:creationId xmlns:a16="http://schemas.microsoft.com/office/drawing/2014/main" id="{E2C0E865-3B2F-9E4D-A9F8-6307F4BEE594}"/>
              </a:ext>
            </a:extLst>
          </p:cNvPr>
          <p:cNvSpPr/>
          <p:nvPr/>
        </p:nvSpPr>
        <p:spPr>
          <a:xfrm>
            <a:off x="3885835" y="2616278"/>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 name="TextBox 10">
            <a:extLst>
              <a:ext uri="{FF2B5EF4-FFF2-40B4-BE49-F238E27FC236}">
                <a16:creationId xmlns:a16="http://schemas.microsoft.com/office/drawing/2014/main" id="{30481F4E-9FB4-3A44-84A5-B4A28F814E10}"/>
              </a:ext>
            </a:extLst>
          </p:cNvPr>
          <p:cNvSpPr txBox="1"/>
          <p:nvPr/>
        </p:nvSpPr>
        <p:spPr>
          <a:xfrm>
            <a:off x="3912276"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29" name="Rounded Rectangle 128">
            <a:extLst>
              <a:ext uri="{FF2B5EF4-FFF2-40B4-BE49-F238E27FC236}">
                <a16:creationId xmlns:a16="http://schemas.microsoft.com/office/drawing/2014/main" id="{09916DAB-8932-2447-BC62-3455ED08388F}"/>
              </a:ext>
            </a:extLst>
          </p:cNvPr>
          <p:cNvSpPr/>
          <p:nvPr/>
        </p:nvSpPr>
        <p:spPr>
          <a:xfrm>
            <a:off x="4514879" y="2616278"/>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0" name="TextBox 129">
            <a:extLst>
              <a:ext uri="{FF2B5EF4-FFF2-40B4-BE49-F238E27FC236}">
                <a16:creationId xmlns:a16="http://schemas.microsoft.com/office/drawing/2014/main" id="{CAEC246C-DDA8-7D40-A9A6-22A2F1AE5DE8}"/>
              </a:ext>
            </a:extLst>
          </p:cNvPr>
          <p:cNvSpPr txBox="1"/>
          <p:nvPr/>
        </p:nvSpPr>
        <p:spPr>
          <a:xfrm>
            <a:off x="4541320"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31" name="Rounded Rectangle 130">
            <a:extLst>
              <a:ext uri="{FF2B5EF4-FFF2-40B4-BE49-F238E27FC236}">
                <a16:creationId xmlns:a16="http://schemas.microsoft.com/office/drawing/2014/main" id="{D8400EC1-9898-684F-A9AA-0D0D0A32F784}"/>
              </a:ext>
            </a:extLst>
          </p:cNvPr>
          <p:cNvSpPr/>
          <p:nvPr/>
        </p:nvSpPr>
        <p:spPr>
          <a:xfrm>
            <a:off x="4766100" y="2616278"/>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2" name="TextBox 131">
            <a:extLst>
              <a:ext uri="{FF2B5EF4-FFF2-40B4-BE49-F238E27FC236}">
                <a16:creationId xmlns:a16="http://schemas.microsoft.com/office/drawing/2014/main" id="{CE1BE025-3605-7E45-9006-A449EC374DD0}"/>
              </a:ext>
            </a:extLst>
          </p:cNvPr>
          <p:cNvSpPr txBox="1"/>
          <p:nvPr/>
        </p:nvSpPr>
        <p:spPr>
          <a:xfrm>
            <a:off x="4792541"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33" name="Rounded Rectangle 132">
            <a:extLst>
              <a:ext uri="{FF2B5EF4-FFF2-40B4-BE49-F238E27FC236}">
                <a16:creationId xmlns:a16="http://schemas.microsoft.com/office/drawing/2014/main" id="{E8D65FF6-6A4C-C64E-8057-F9B832263FA3}"/>
              </a:ext>
            </a:extLst>
          </p:cNvPr>
          <p:cNvSpPr/>
          <p:nvPr/>
        </p:nvSpPr>
        <p:spPr>
          <a:xfrm>
            <a:off x="5017321" y="2616278"/>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4" name="TextBox 133">
            <a:extLst>
              <a:ext uri="{FF2B5EF4-FFF2-40B4-BE49-F238E27FC236}">
                <a16:creationId xmlns:a16="http://schemas.microsoft.com/office/drawing/2014/main" id="{2F3B66E6-40CE-3F42-92BE-3A0CE46C956E}"/>
              </a:ext>
            </a:extLst>
          </p:cNvPr>
          <p:cNvSpPr txBox="1"/>
          <p:nvPr/>
        </p:nvSpPr>
        <p:spPr>
          <a:xfrm>
            <a:off x="5043762"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35" name="Rounded Rectangle 134">
            <a:extLst>
              <a:ext uri="{FF2B5EF4-FFF2-40B4-BE49-F238E27FC236}">
                <a16:creationId xmlns:a16="http://schemas.microsoft.com/office/drawing/2014/main" id="{6FC08FBF-8C1E-0140-B380-35FDF49C813C}"/>
              </a:ext>
            </a:extLst>
          </p:cNvPr>
          <p:cNvSpPr/>
          <p:nvPr/>
        </p:nvSpPr>
        <p:spPr>
          <a:xfrm>
            <a:off x="5268542" y="2616278"/>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36" name="TextBox 135">
            <a:extLst>
              <a:ext uri="{FF2B5EF4-FFF2-40B4-BE49-F238E27FC236}">
                <a16:creationId xmlns:a16="http://schemas.microsoft.com/office/drawing/2014/main" id="{8D2BE8B7-BB1F-6F40-9EAE-CC08D1A36A6F}"/>
              </a:ext>
            </a:extLst>
          </p:cNvPr>
          <p:cNvSpPr txBox="1"/>
          <p:nvPr/>
        </p:nvSpPr>
        <p:spPr>
          <a:xfrm>
            <a:off x="5294983"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84" name="Rounded Rectangle 183">
            <a:extLst>
              <a:ext uri="{FF2B5EF4-FFF2-40B4-BE49-F238E27FC236}">
                <a16:creationId xmlns:a16="http://schemas.microsoft.com/office/drawing/2014/main" id="{BA9EDB11-13E4-964F-ADEE-4F6A5CC9102E}"/>
              </a:ext>
            </a:extLst>
          </p:cNvPr>
          <p:cNvSpPr/>
          <p:nvPr/>
        </p:nvSpPr>
        <p:spPr>
          <a:xfrm>
            <a:off x="5897585" y="2616278"/>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5" name="TextBox 184">
            <a:extLst>
              <a:ext uri="{FF2B5EF4-FFF2-40B4-BE49-F238E27FC236}">
                <a16:creationId xmlns:a16="http://schemas.microsoft.com/office/drawing/2014/main" id="{85C055FE-26CB-5F4F-B4EE-FB30192D0BA4}"/>
              </a:ext>
            </a:extLst>
          </p:cNvPr>
          <p:cNvSpPr txBox="1"/>
          <p:nvPr/>
        </p:nvSpPr>
        <p:spPr>
          <a:xfrm>
            <a:off x="5924026"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86" name="Rounded Rectangle 185">
            <a:extLst>
              <a:ext uri="{FF2B5EF4-FFF2-40B4-BE49-F238E27FC236}">
                <a16:creationId xmlns:a16="http://schemas.microsoft.com/office/drawing/2014/main" id="{9B243FC7-C4C8-124B-90B5-95CFF148E27F}"/>
              </a:ext>
            </a:extLst>
          </p:cNvPr>
          <p:cNvSpPr/>
          <p:nvPr/>
        </p:nvSpPr>
        <p:spPr>
          <a:xfrm>
            <a:off x="6148807" y="2616278"/>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7" name="TextBox 186">
            <a:extLst>
              <a:ext uri="{FF2B5EF4-FFF2-40B4-BE49-F238E27FC236}">
                <a16:creationId xmlns:a16="http://schemas.microsoft.com/office/drawing/2014/main" id="{029A9AF4-21CA-5244-B168-D2A6F1CFBA31}"/>
              </a:ext>
            </a:extLst>
          </p:cNvPr>
          <p:cNvSpPr txBox="1"/>
          <p:nvPr/>
        </p:nvSpPr>
        <p:spPr>
          <a:xfrm>
            <a:off x="6175248"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88" name="Rounded Rectangle 187">
            <a:extLst>
              <a:ext uri="{FF2B5EF4-FFF2-40B4-BE49-F238E27FC236}">
                <a16:creationId xmlns:a16="http://schemas.microsoft.com/office/drawing/2014/main" id="{FFBD6D61-D6E6-8446-8E26-DD16FBD73998}"/>
              </a:ext>
            </a:extLst>
          </p:cNvPr>
          <p:cNvSpPr/>
          <p:nvPr/>
        </p:nvSpPr>
        <p:spPr>
          <a:xfrm>
            <a:off x="6400028" y="2616278"/>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9" name="TextBox 188">
            <a:extLst>
              <a:ext uri="{FF2B5EF4-FFF2-40B4-BE49-F238E27FC236}">
                <a16:creationId xmlns:a16="http://schemas.microsoft.com/office/drawing/2014/main" id="{293AD9DB-FF03-6448-9DE0-0107711465AA}"/>
              </a:ext>
            </a:extLst>
          </p:cNvPr>
          <p:cNvSpPr txBox="1"/>
          <p:nvPr/>
        </p:nvSpPr>
        <p:spPr>
          <a:xfrm>
            <a:off x="6426469"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90" name="Rounded Rectangle 189">
            <a:extLst>
              <a:ext uri="{FF2B5EF4-FFF2-40B4-BE49-F238E27FC236}">
                <a16:creationId xmlns:a16="http://schemas.microsoft.com/office/drawing/2014/main" id="{F7FCDD1E-4A0D-884C-A709-DD6A790A5AEF}"/>
              </a:ext>
            </a:extLst>
          </p:cNvPr>
          <p:cNvSpPr/>
          <p:nvPr/>
        </p:nvSpPr>
        <p:spPr>
          <a:xfrm>
            <a:off x="6651248" y="2616278"/>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91" name="TextBox 190">
            <a:extLst>
              <a:ext uri="{FF2B5EF4-FFF2-40B4-BE49-F238E27FC236}">
                <a16:creationId xmlns:a16="http://schemas.microsoft.com/office/drawing/2014/main" id="{7A20E7C0-D615-BA49-8FFC-D736225EAF14}"/>
              </a:ext>
            </a:extLst>
          </p:cNvPr>
          <p:cNvSpPr txBox="1"/>
          <p:nvPr/>
        </p:nvSpPr>
        <p:spPr>
          <a:xfrm>
            <a:off x="6677689"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39" name="Rounded Rectangle 238">
            <a:extLst>
              <a:ext uri="{FF2B5EF4-FFF2-40B4-BE49-F238E27FC236}">
                <a16:creationId xmlns:a16="http://schemas.microsoft.com/office/drawing/2014/main" id="{DA641260-67E6-BA48-9A33-41DE50C4FFF5}"/>
              </a:ext>
            </a:extLst>
          </p:cNvPr>
          <p:cNvSpPr/>
          <p:nvPr/>
        </p:nvSpPr>
        <p:spPr>
          <a:xfrm>
            <a:off x="7280292" y="2616278"/>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0" name="TextBox 239">
            <a:extLst>
              <a:ext uri="{FF2B5EF4-FFF2-40B4-BE49-F238E27FC236}">
                <a16:creationId xmlns:a16="http://schemas.microsoft.com/office/drawing/2014/main" id="{786D65D4-AE55-384C-86C9-520F298C428B}"/>
              </a:ext>
            </a:extLst>
          </p:cNvPr>
          <p:cNvSpPr txBox="1"/>
          <p:nvPr/>
        </p:nvSpPr>
        <p:spPr>
          <a:xfrm>
            <a:off x="7306733"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41" name="Rounded Rectangle 240">
            <a:extLst>
              <a:ext uri="{FF2B5EF4-FFF2-40B4-BE49-F238E27FC236}">
                <a16:creationId xmlns:a16="http://schemas.microsoft.com/office/drawing/2014/main" id="{D3B2F605-ADA1-1248-A8BF-3772B4247C23}"/>
              </a:ext>
            </a:extLst>
          </p:cNvPr>
          <p:cNvSpPr/>
          <p:nvPr/>
        </p:nvSpPr>
        <p:spPr>
          <a:xfrm>
            <a:off x="7531513" y="2616278"/>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2" name="TextBox 241">
            <a:extLst>
              <a:ext uri="{FF2B5EF4-FFF2-40B4-BE49-F238E27FC236}">
                <a16:creationId xmlns:a16="http://schemas.microsoft.com/office/drawing/2014/main" id="{14963C8C-C731-B747-8400-6BBB22C81A11}"/>
              </a:ext>
            </a:extLst>
          </p:cNvPr>
          <p:cNvSpPr txBox="1"/>
          <p:nvPr/>
        </p:nvSpPr>
        <p:spPr>
          <a:xfrm>
            <a:off x="7557954"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43" name="Rounded Rectangle 242">
            <a:extLst>
              <a:ext uri="{FF2B5EF4-FFF2-40B4-BE49-F238E27FC236}">
                <a16:creationId xmlns:a16="http://schemas.microsoft.com/office/drawing/2014/main" id="{A18BD534-3858-E14D-B4AB-E4EF0905767E}"/>
              </a:ext>
            </a:extLst>
          </p:cNvPr>
          <p:cNvSpPr/>
          <p:nvPr/>
        </p:nvSpPr>
        <p:spPr>
          <a:xfrm>
            <a:off x="7782734" y="2616278"/>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4" name="TextBox 243">
            <a:extLst>
              <a:ext uri="{FF2B5EF4-FFF2-40B4-BE49-F238E27FC236}">
                <a16:creationId xmlns:a16="http://schemas.microsoft.com/office/drawing/2014/main" id="{A78C2B3F-FDE2-BE46-9D79-A54215E3F76F}"/>
              </a:ext>
            </a:extLst>
          </p:cNvPr>
          <p:cNvSpPr txBox="1"/>
          <p:nvPr/>
        </p:nvSpPr>
        <p:spPr>
          <a:xfrm>
            <a:off x="7809175"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45" name="Rounded Rectangle 244">
            <a:extLst>
              <a:ext uri="{FF2B5EF4-FFF2-40B4-BE49-F238E27FC236}">
                <a16:creationId xmlns:a16="http://schemas.microsoft.com/office/drawing/2014/main" id="{A86AFB46-CEF2-8B49-9432-5832EE96BC21}"/>
              </a:ext>
            </a:extLst>
          </p:cNvPr>
          <p:cNvSpPr/>
          <p:nvPr/>
        </p:nvSpPr>
        <p:spPr>
          <a:xfrm>
            <a:off x="8033955" y="2616278"/>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46" name="TextBox 245">
            <a:extLst>
              <a:ext uri="{FF2B5EF4-FFF2-40B4-BE49-F238E27FC236}">
                <a16:creationId xmlns:a16="http://schemas.microsoft.com/office/drawing/2014/main" id="{0C538B50-3AC4-6247-9461-084F7054B2FB}"/>
              </a:ext>
            </a:extLst>
          </p:cNvPr>
          <p:cNvSpPr txBox="1"/>
          <p:nvPr/>
        </p:nvSpPr>
        <p:spPr>
          <a:xfrm>
            <a:off x="8060396"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94" name="Rounded Rectangle 293">
            <a:extLst>
              <a:ext uri="{FF2B5EF4-FFF2-40B4-BE49-F238E27FC236}">
                <a16:creationId xmlns:a16="http://schemas.microsoft.com/office/drawing/2014/main" id="{FD2EAB70-56FE-F44A-8073-8488FF2B158D}"/>
              </a:ext>
            </a:extLst>
          </p:cNvPr>
          <p:cNvSpPr/>
          <p:nvPr/>
        </p:nvSpPr>
        <p:spPr>
          <a:xfrm>
            <a:off x="8662998" y="2616278"/>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5" name="TextBox 294">
            <a:extLst>
              <a:ext uri="{FF2B5EF4-FFF2-40B4-BE49-F238E27FC236}">
                <a16:creationId xmlns:a16="http://schemas.microsoft.com/office/drawing/2014/main" id="{82DEA612-E606-7C43-A1C4-5AF719A91670}"/>
              </a:ext>
            </a:extLst>
          </p:cNvPr>
          <p:cNvSpPr txBox="1"/>
          <p:nvPr/>
        </p:nvSpPr>
        <p:spPr>
          <a:xfrm>
            <a:off x="8689439"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96" name="Rounded Rectangle 295">
            <a:extLst>
              <a:ext uri="{FF2B5EF4-FFF2-40B4-BE49-F238E27FC236}">
                <a16:creationId xmlns:a16="http://schemas.microsoft.com/office/drawing/2014/main" id="{793F952D-0709-D447-9BF6-A08C7BA7A6E1}"/>
              </a:ext>
            </a:extLst>
          </p:cNvPr>
          <p:cNvSpPr/>
          <p:nvPr/>
        </p:nvSpPr>
        <p:spPr>
          <a:xfrm>
            <a:off x="8914219" y="2616278"/>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7" name="TextBox 296">
            <a:extLst>
              <a:ext uri="{FF2B5EF4-FFF2-40B4-BE49-F238E27FC236}">
                <a16:creationId xmlns:a16="http://schemas.microsoft.com/office/drawing/2014/main" id="{E2246611-5E62-0648-A970-DD37721CE367}"/>
              </a:ext>
            </a:extLst>
          </p:cNvPr>
          <p:cNvSpPr txBox="1"/>
          <p:nvPr/>
        </p:nvSpPr>
        <p:spPr>
          <a:xfrm>
            <a:off x="8940660"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98" name="Rounded Rectangle 297">
            <a:extLst>
              <a:ext uri="{FF2B5EF4-FFF2-40B4-BE49-F238E27FC236}">
                <a16:creationId xmlns:a16="http://schemas.microsoft.com/office/drawing/2014/main" id="{0960F27D-1126-F74A-B754-3D9C87B78621}"/>
              </a:ext>
            </a:extLst>
          </p:cNvPr>
          <p:cNvSpPr/>
          <p:nvPr/>
        </p:nvSpPr>
        <p:spPr>
          <a:xfrm>
            <a:off x="9165440" y="2616278"/>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9" name="TextBox 298">
            <a:extLst>
              <a:ext uri="{FF2B5EF4-FFF2-40B4-BE49-F238E27FC236}">
                <a16:creationId xmlns:a16="http://schemas.microsoft.com/office/drawing/2014/main" id="{74B99190-BB27-5346-9D0F-F9A08FD670DC}"/>
              </a:ext>
            </a:extLst>
          </p:cNvPr>
          <p:cNvSpPr txBox="1"/>
          <p:nvPr/>
        </p:nvSpPr>
        <p:spPr>
          <a:xfrm>
            <a:off x="9191881"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00" name="Rounded Rectangle 299">
            <a:extLst>
              <a:ext uri="{FF2B5EF4-FFF2-40B4-BE49-F238E27FC236}">
                <a16:creationId xmlns:a16="http://schemas.microsoft.com/office/drawing/2014/main" id="{8F76A84E-CC33-5141-9545-26E029E3E042}"/>
              </a:ext>
            </a:extLst>
          </p:cNvPr>
          <p:cNvSpPr/>
          <p:nvPr/>
        </p:nvSpPr>
        <p:spPr>
          <a:xfrm>
            <a:off x="9416661" y="2616278"/>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01" name="TextBox 300">
            <a:extLst>
              <a:ext uri="{FF2B5EF4-FFF2-40B4-BE49-F238E27FC236}">
                <a16:creationId xmlns:a16="http://schemas.microsoft.com/office/drawing/2014/main" id="{055E363A-B913-9D49-A2A0-18620155A2EE}"/>
              </a:ext>
            </a:extLst>
          </p:cNvPr>
          <p:cNvSpPr txBox="1"/>
          <p:nvPr/>
        </p:nvSpPr>
        <p:spPr>
          <a:xfrm>
            <a:off x="9443102"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49" name="Rounded Rectangle 348">
            <a:extLst>
              <a:ext uri="{FF2B5EF4-FFF2-40B4-BE49-F238E27FC236}">
                <a16:creationId xmlns:a16="http://schemas.microsoft.com/office/drawing/2014/main" id="{787AD70E-D13C-DB47-85D6-B0ED340B1791}"/>
              </a:ext>
            </a:extLst>
          </p:cNvPr>
          <p:cNvSpPr/>
          <p:nvPr/>
        </p:nvSpPr>
        <p:spPr>
          <a:xfrm>
            <a:off x="10045704" y="2616278"/>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0" name="TextBox 349">
            <a:extLst>
              <a:ext uri="{FF2B5EF4-FFF2-40B4-BE49-F238E27FC236}">
                <a16:creationId xmlns:a16="http://schemas.microsoft.com/office/drawing/2014/main" id="{043C0548-3E83-7042-BDE5-65CF755B136E}"/>
              </a:ext>
            </a:extLst>
          </p:cNvPr>
          <p:cNvSpPr txBox="1"/>
          <p:nvPr/>
        </p:nvSpPr>
        <p:spPr>
          <a:xfrm>
            <a:off x="10072145"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51" name="Rounded Rectangle 350">
            <a:extLst>
              <a:ext uri="{FF2B5EF4-FFF2-40B4-BE49-F238E27FC236}">
                <a16:creationId xmlns:a16="http://schemas.microsoft.com/office/drawing/2014/main" id="{2254777B-B24A-A348-BC01-0456C52EEA5A}"/>
              </a:ext>
            </a:extLst>
          </p:cNvPr>
          <p:cNvSpPr/>
          <p:nvPr/>
        </p:nvSpPr>
        <p:spPr>
          <a:xfrm>
            <a:off x="10296926" y="2616278"/>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2" name="TextBox 351">
            <a:extLst>
              <a:ext uri="{FF2B5EF4-FFF2-40B4-BE49-F238E27FC236}">
                <a16:creationId xmlns:a16="http://schemas.microsoft.com/office/drawing/2014/main" id="{C4AE02B4-2AD1-8541-B27B-000CE5A8C6F6}"/>
              </a:ext>
            </a:extLst>
          </p:cNvPr>
          <p:cNvSpPr txBox="1"/>
          <p:nvPr/>
        </p:nvSpPr>
        <p:spPr>
          <a:xfrm>
            <a:off x="10323367"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353" name="Rounded Rectangle 352">
            <a:extLst>
              <a:ext uri="{FF2B5EF4-FFF2-40B4-BE49-F238E27FC236}">
                <a16:creationId xmlns:a16="http://schemas.microsoft.com/office/drawing/2014/main" id="{4B096CEE-B189-8941-BA60-7178EC35E21F}"/>
              </a:ext>
            </a:extLst>
          </p:cNvPr>
          <p:cNvSpPr/>
          <p:nvPr/>
        </p:nvSpPr>
        <p:spPr>
          <a:xfrm>
            <a:off x="10548147" y="2616278"/>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4" name="TextBox 353">
            <a:extLst>
              <a:ext uri="{FF2B5EF4-FFF2-40B4-BE49-F238E27FC236}">
                <a16:creationId xmlns:a16="http://schemas.microsoft.com/office/drawing/2014/main" id="{FCB56AE0-EF36-E048-906E-C7098EA34EF4}"/>
              </a:ext>
            </a:extLst>
          </p:cNvPr>
          <p:cNvSpPr txBox="1"/>
          <p:nvPr/>
        </p:nvSpPr>
        <p:spPr>
          <a:xfrm>
            <a:off x="10574588"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55" name="Rounded Rectangle 354">
            <a:extLst>
              <a:ext uri="{FF2B5EF4-FFF2-40B4-BE49-F238E27FC236}">
                <a16:creationId xmlns:a16="http://schemas.microsoft.com/office/drawing/2014/main" id="{910553EC-5EA8-134F-B891-F7DA30CD14A7}"/>
              </a:ext>
            </a:extLst>
          </p:cNvPr>
          <p:cNvSpPr/>
          <p:nvPr/>
        </p:nvSpPr>
        <p:spPr>
          <a:xfrm>
            <a:off x="10799367" y="2616278"/>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6" name="TextBox 355">
            <a:extLst>
              <a:ext uri="{FF2B5EF4-FFF2-40B4-BE49-F238E27FC236}">
                <a16:creationId xmlns:a16="http://schemas.microsoft.com/office/drawing/2014/main" id="{15C64797-CBB0-3742-92FA-02FEA315DFB1}"/>
              </a:ext>
            </a:extLst>
          </p:cNvPr>
          <p:cNvSpPr txBox="1"/>
          <p:nvPr/>
        </p:nvSpPr>
        <p:spPr>
          <a:xfrm>
            <a:off x="10825808" y="2615077"/>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7" name="Rounded Rectangle 36">
            <a:extLst>
              <a:ext uri="{FF2B5EF4-FFF2-40B4-BE49-F238E27FC236}">
                <a16:creationId xmlns:a16="http://schemas.microsoft.com/office/drawing/2014/main" id="{990BA1BE-731F-9C46-9006-9692EBB7AB47}"/>
              </a:ext>
            </a:extLst>
          </p:cNvPr>
          <p:cNvSpPr/>
          <p:nvPr/>
        </p:nvSpPr>
        <p:spPr>
          <a:xfrm>
            <a:off x="3132172" y="3199094"/>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8" name="TextBox 37">
            <a:extLst>
              <a:ext uri="{FF2B5EF4-FFF2-40B4-BE49-F238E27FC236}">
                <a16:creationId xmlns:a16="http://schemas.microsoft.com/office/drawing/2014/main" id="{F7D6E671-25B2-5F45-A43E-903071BC485F}"/>
              </a:ext>
            </a:extLst>
          </p:cNvPr>
          <p:cNvSpPr txBox="1"/>
          <p:nvPr/>
        </p:nvSpPr>
        <p:spPr>
          <a:xfrm>
            <a:off x="3158613"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9" name="Rounded Rectangle 38">
            <a:extLst>
              <a:ext uri="{FF2B5EF4-FFF2-40B4-BE49-F238E27FC236}">
                <a16:creationId xmlns:a16="http://schemas.microsoft.com/office/drawing/2014/main" id="{41A7A534-230D-9E40-8A77-872D7C792A90}"/>
              </a:ext>
            </a:extLst>
          </p:cNvPr>
          <p:cNvSpPr/>
          <p:nvPr/>
        </p:nvSpPr>
        <p:spPr>
          <a:xfrm>
            <a:off x="3383394" y="3199094"/>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0" name="TextBox 39">
            <a:extLst>
              <a:ext uri="{FF2B5EF4-FFF2-40B4-BE49-F238E27FC236}">
                <a16:creationId xmlns:a16="http://schemas.microsoft.com/office/drawing/2014/main" id="{B86D25F7-A61B-4E48-8150-895D8D29E93D}"/>
              </a:ext>
            </a:extLst>
          </p:cNvPr>
          <p:cNvSpPr txBox="1"/>
          <p:nvPr/>
        </p:nvSpPr>
        <p:spPr>
          <a:xfrm>
            <a:off x="3409835"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41" name="Rounded Rectangle 40">
            <a:extLst>
              <a:ext uri="{FF2B5EF4-FFF2-40B4-BE49-F238E27FC236}">
                <a16:creationId xmlns:a16="http://schemas.microsoft.com/office/drawing/2014/main" id="{813EF260-3E99-6B41-BD59-8C47F5A3106C}"/>
              </a:ext>
            </a:extLst>
          </p:cNvPr>
          <p:cNvSpPr/>
          <p:nvPr/>
        </p:nvSpPr>
        <p:spPr>
          <a:xfrm>
            <a:off x="3634615" y="3199094"/>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2" name="TextBox 41">
            <a:extLst>
              <a:ext uri="{FF2B5EF4-FFF2-40B4-BE49-F238E27FC236}">
                <a16:creationId xmlns:a16="http://schemas.microsoft.com/office/drawing/2014/main" id="{31ABA789-1837-524E-A94D-DFCBD42D2730}"/>
              </a:ext>
            </a:extLst>
          </p:cNvPr>
          <p:cNvSpPr txBox="1"/>
          <p:nvPr/>
        </p:nvSpPr>
        <p:spPr>
          <a:xfrm>
            <a:off x="3661056"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43" name="Rounded Rectangle 42">
            <a:extLst>
              <a:ext uri="{FF2B5EF4-FFF2-40B4-BE49-F238E27FC236}">
                <a16:creationId xmlns:a16="http://schemas.microsoft.com/office/drawing/2014/main" id="{211A9EAA-1FEC-254F-B2BD-622A93CBEFB1}"/>
              </a:ext>
            </a:extLst>
          </p:cNvPr>
          <p:cNvSpPr/>
          <p:nvPr/>
        </p:nvSpPr>
        <p:spPr>
          <a:xfrm>
            <a:off x="3885835" y="3199094"/>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4" name="TextBox 43">
            <a:extLst>
              <a:ext uri="{FF2B5EF4-FFF2-40B4-BE49-F238E27FC236}">
                <a16:creationId xmlns:a16="http://schemas.microsoft.com/office/drawing/2014/main" id="{989DA80F-AFBD-554A-8017-A6F5BC160844}"/>
              </a:ext>
            </a:extLst>
          </p:cNvPr>
          <p:cNvSpPr txBox="1"/>
          <p:nvPr/>
        </p:nvSpPr>
        <p:spPr>
          <a:xfrm>
            <a:off x="3912276"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21" name="Rounded Rectangle 120">
            <a:extLst>
              <a:ext uri="{FF2B5EF4-FFF2-40B4-BE49-F238E27FC236}">
                <a16:creationId xmlns:a16="http://schemas.microsoft.com/office/drawing/2014/main" id="{B2AF9880-3C50-334D-9DC0-2B64FA3216F9}"/>
              </a:ext>
            </a:extLst>
          </p:cNvPr>
          <p:cNvSpPr/>
          <p:nvPr/>
        </p:nvSpPr>
        <p:spPr>
          <a:xfrm>
            <a:off x="4514879" y="3199094"/>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2" name="TextBox 121">
            <a:extLst>
              <a:ext uri="{FF2B5EF4-FFF2-40B4-BE49-F238E27FC236}">
                <a16:creationId xmlns:a16="http://schemas.microsoft.com/office/drawing/2014/main" id="{2AB4A93D-9A42-4649-BE31-E2C637EA7F37}"/>
              </a:ext>
            </a:extLst>
          </p:cNvPr>
          <p:cNvSpPr txBox="1"/>
          <p:nvPr/>
        </p:nvSpPr>
        <p:spPr>
          <a:xfrm>
            <a:off x="4541320"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23" name="Rounded Rectangle 122">
            <a:extLst>
              <a:ext uri="{FF2B5EF4-FFF2-40B4-BE49-F238E27FC236}">
                <a16:creationId xmlns:a16="http://schemas.microsoft.com/office/drawing/2014/main" id="{08577C99-7035-4D45-8405-E862033C0FAC}"/>
              </a:ext>
            </a:extLst>
          </p:cNvPr>
          <p:cNvSpPr/>
          <p:nvPr/>
        </p:nvSpPr>
        <p:spPr>
          <a:xfrm>
            <a:off x="4766100" y="3199094"/>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4" name="TextBox 123">
            <a:extLst>
              <a:ext uri="{FF2B5EF4-FFF2-40B4-BE49-F238E27FC236}">
                <a16:creationId xmlns:a16="http://schemas.microsoft.com/office/drawing/2014/main" id="{76887A1D-4F2B-1C4F-AE6C-6FB9789B2727}"/>
              </a:ext>
            </a:extLst>
          </p:cNvPr>
          <p:cNvSpPr txBox="1"/>
          <p:nvPr/>
        </p:nvSpPr>
        <p:spPr>
          <a:xfrm>
            <a:off x="4792541"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25" name="Rounded Rectangle 124">
            <a:extLst>
              <a:ext uri="{FF2B5EF4-FFF2-40B4-BE49-F238E27FC236}">
                <a16:creationId xmlns:a16="http://schemas.microsoft.com/office/drawing/2014/main" id="{B6B4A498-4C66-E947-84D3-987BB0523BDB}"/>
              </a:ext>
            </a:extLst>
          </p:cNvPr>
          <p:cNvSpPr/>
          <p:nvPr/>
        </p:nvSpPr>
        <p:spPr>
          <a:xfrm>
            <a:off x="5017321" y="3199094"/>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6" name="TextBox 125">
            <a:extLst>
              <a:ext uri="{FF2B5EF4-FFF2-40B4-BE49-F238E27FC236}">
                <a16:creationId xmlns:a16="http://schemas.microsoft.com/office/drawing/2014/main" id="{529377BA-D405-954D-AE2D-829B07408DDF}"/>
              </a:ext>
            </a:extLst>
          </p:cNvPr>
          <p:cNvSpPr txBox="1"/>
          <p:nvPr/>
        </p:nvSpPr>
        <p:spPr>
          <a:xfrm>
            <a:off x="5043762"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27" name="Rounded Rectangle 126">
            <a:extLst>
              <a:ext uri="{FF2B5EF4-FFF2-40B4-BE49-F238E27FC236}">
                <a16:creationId xmlns:a16="http://schemas.microsoft.com/office/drawing/2014/main" id="{74C287D2-76B3-1A42-8B5F-347170B376CF}"/>
              </a:ext>
            </a:extLst>
          </p:cNvPr>
          <p:cNvSpPr/>
          <p:nvPr/>
        </p:nvSpPr>
        <p:spPr>
          <a:xfrm>
            <a:off x="5268542" y="3199094"/>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8" name="TextBox 127">
            <a:extLst>
              <a:ext uri="{FF2B5EF4-FFF2-40B4-BE49-F238E27FC236}">
                <a16:creationId xmlns:a16="http://schemas.microsoft.com/office/drawing/2014/main" id="{C5DF6FAF-14D0-AA4C-86F2-0B26A31CFCAD}"/>
              </a:ext>
            </a:extLst>
          </p:cNvPr>
          <p:cNvSpPr txBox="1"/>
          <p:nvPr/>
        </p:nvSpPr>
        <p:spPr>
          <a:xfrm>
            <a:off x="5294983"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76" name="Rounded Rectangle 175">
            <a:extLst>
              <a:ext uri="{FF2B5EF4-FFF2-40B4-BE49-F238E27FC236}">
                <a16:creationId xmlns:a16="http://schemas.microsoft.com/office/drawing/2014/main" id="{0591EC6D-DA01-1A47-877E-657BF6F6B7B9}"/>
              </a:ext>
            </a:extLst>
          </p:cNvPr>
          <p:cNvSpPr/>
          <p:nvPr/>
        </p:nvSpPr>
        <p:spPr>
          <a:xfrm>
            <a:off x="5897585" y="3199094"/>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7" name="TextBox 176">
            <a:extLst>
              <a:ext uri="{FF2B5EF4-FFF2-40B4-BE49-F238E27FC236}">
                <a16:creationId xmlns:a16="http://schemas.microsoft.com/office/drawing/2014/main" id="{844AB0EB-AB0B-F944-A4C9-FE1726B91CA3}"/>
              </a:ext>
            </a:extLst>
          </p:cNvPr>
          <p:cNvSpPr txBox="1"/>
          <p:nvPr/>
        </p:nvSpPr>
        <p:spPr>
          <a:xfrm>
            <a:off x="5924026"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78" name="Rounded Rectangle 177">
            <a:extLst>
              <a:ext uri="{FF2B5EF4-FFF2-40B4-BE49-F238E27FC236}">
                <a16:creationId xmlns:a16="http://schemas.microsoft.com/office/drawing/2014/main" id="{FC6657A5-E797-C64E-ABAF-45A19871FA53}"/>
              </a:ext>
            </a:extLst>
          </p:cNvPr>
          <p:cNvSpPr/>
          <p:nvPr/>
        </p:nvSpPr>
        <p:spPr>
          <a:xfrm>
            <a:off x="6148807" y="3199094"/>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9" name="TextBox 178">
            <a:extLst>
              <a:ext uri="{FF2B5EF4-FFF2-40B4-BE49-F238E27FC236}">
                <a16:creationId xmlns:a16="http://schemas.microsoft.com/office/drawing/2014/main" id="{112A33B6-8C2A-0B47-A73F-13323B922B05}"/>
              </a:ext>
            </a:extLst>
          </p:cNvPr>
          <p:cNvSpPr txBox="1"/>
          <p:nvPr/>
        </p:nvSpPr>
        <p:spPr>
          <a:xfrm>
            <a:off x="6175248"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80" name="Rounded Rectangle 179">
            <a:extLst>
              <a:ext uri="{FF2B5EF4-FFF2-40B4-BE49-F238E27FC236}">
                <a16:creationId xmlns:a16="http://schemas.microsoft.com/office/drawing/2014/main" id="{C1E16EDF-F93A-6946-B255-39936011EA89}"/>
              </a:ext>
            </a:extLst>
          </p:cNvPr>
          <p:cNvSpPr/>
          <p:nvPr/>
        </p:nvSpPr>
        <p:spPr>
          <a:xfrm>
            <a:off x="6400028" y="3199094"/>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1" name="TextBox 180">
            <a:extLst>
              <a:ext uri="{FF2B5EF4-FFF2-40B4-BE49-F238E27FC236}">
                <a16:creationId xmlns:a16="http://schemas.microsoft.com/office/drawing/2014/main" id="{5275CB12-9F9B-7D47-AE4C-B6B6392F6BAF}"/>
              </a:ext>
            </a:extLst>
          </p:cNvPr>
          <p:cNvSpPr txBox="1"/>
          <p:nvPr/>
        </p:nvSpPr>
        <p:spPr>
          <a:xfrm>
            <a:off x="6426469"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82" name="Rounded Rectangle 181">
            <a:extLst>
              <a:ext uri="{FF2B5EF4-FFF2-40B4-BE49-F238E27FC236}">
                <a16:creationId xmlns:a16="http://schemas.microsoft.com/office/drawing/2014/main" id="{277A7CF6-547A-3349-8F6D-CC9D9852A71A}"/>
              </a:ext>
            </a:extLst>
          </p:cNvPr>
          <p:cNvSpPr/>
          <p:nvPr/>
        </p:nvSpPr>
        <p:spPr>
          <a:xfrm>
            <a:off x="6651248" y="3199094"/>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3" name="TextBox 182">
            <a:extLst>
              <a:ext uri="{FF2B5EF4-FFF2-40B4-BE49-F238E27FC236}">
                <a16:creationId xmlns:a16="http://schemas.microsoft.com/office/drawing/2014/main" id="{E4E6795A-2CA0-F54E-9922-01411D1D3FE5}"/>
              </a:ext>
            </a:extLst>
          </p:cNvPr>
          <p:cNvSpPr txBox="1"/>
          <p:nvPr/>
        </p:nvSpPr>
        <p:spPr>
          <a:xfrm>
            <a:off x="6677689"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31" name="Rounded Rectangle 230">
            <a:extLst>
              <a:ext uri="{FF2B5EF4-FFF2-40B4-BE49-F238E27FC236}">
                <a16:creationId xmlns:a16="http://schemas.microsoft.com/office/drawing/2014/main" id="{5773A186-763F-8E4C-83A0-8429F7745052}"/>
              </a:ext>
            </a:extLst>
          </p:cNvPr>
          <p:cNvSpPr/>
          <p:nvPr/>
        </p:nvSpPr>
        <p:spPr>
          <a:xfrm>
            <a:off x="7280292" y="3199094"/>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2" name="TextBox 231">
            <a:extLst>
              <a:ext uri="{FF2B5EF4-FFF2-40B4-BE49-F238E27FC236}">
                <a16:creationId xmlns:a16="http://schemas.microsoft.com/office/drawing/2014/main" id="{5F15CFC2-5F98-754C-91D9-A1A62004D2C4}"/>
              </a:ext>
            </a:extLst>
          </p:cNvPr>
          <p:cNvSpPr txBox="1"/>
          <p:nvPr/>
        </p:nvSpPr>
        <p:spPr>
          <a:xfrm>
            <a:off x="7306733"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33" name="Rounded Rectangle 232">
            <a:extLst>
              <a:ext uri="{FF2B5EF4-FFF2-40B4-BE49-F238E27FC236}">
                <a16:creationId xmlns:a16="http://schemas.microsoft.com/office/drawing/2014/main" id="{D18490A4-1B19-8646-8ECA-3072A7AB52C7}"/>
              </a:ext>
            </a:extLst>
          </p:cNvPr>
          <p:cNvSpPr/>
          <p:nvPr/>
        </p:nvSpPr>
        <p:spPr>
          <a:xfrm>
            <a:off x="7531513" y="3199094"/>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4" name="TextBox 233">
            <a:extLst>
              <a:ext uri="{FF2B5EF4-FFF2-40B4-BE49-F238E27FC236}">
                <a16:creationId xmlns:a16="http://schemas.microsoft.com/office/drawing/2014/main" id="{B5B08F71-8AD5-E84D-8B40-8BCCE15546E1}"/>
              </a:ext>
            </a:extLst>
          </p:cNvPr>
          <p:cNvSpPr txBox="1"/>
          <p:nvPr/>
        </p:nvSpPr>
        <p:spPr>
          <a:xfrm>
            <a:off x="7557954"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35" name="Rounded Rectangle 234">
            <a:extLst>
              <a:ext uri="{FF2B5EF4-FFF2-40B4-BE49-F238E27FC236}">
                <a16:creationId xmlns:a16="http://schemas.microsoft.com/office/drawing/2014/main" id="{CED460A6-2C14-BD48-8EDA-CC055C3B9149}"/>
              </a:ext>
            </a:extLst>
          </p:cNvPr>
          <p:cNvSpPr/>
          <p:nvPr/>
        </p:nvSpPr>
        <p:spPr>
          <a:xfrm>
            <a:off x="7782734" y="3199094"/>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6" name="TextBox 235">
            <a:extLst>
              <a:ext uri="{FF2B5EF4-FFF2-40B4-BE49-F238E27FC236}">
                <a16:creationId xmlns:a16="http://schemas.microsoft.com/office/drawing/2014/main" id="{5FF06A12-6978-DC45-AD34-27DBA8913966}"/>
              </a:ext>
            </a:extLst>
          </p:cNvPr>
          <p:cNvSpPr txBox="1"/>
          <p:nvPr/>
        </p:nvSpPr>
        <p:spPr>
          <a:xfrm>
            <a:off x="7809175"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37" name="Rounded Rectangle 236">
            <a:extLst>
              <a:ext uri="{FF2B5EF4-FFF2-40B4-BE49-F238E27FC236}">
                <a16:creationId xmlns:a16="http://schemas.microsoft.com/office/drawing/2014/main" id="{0DC30424-19D7-CB4C-A27F-95BD72E04857}"/>
              </a:ext>
            </a:extLst>
          </p:cNvPr>
          <p:cNvSpPr/>
          <p:nvPr/>
        </p:nvSpPr>
        <p:spPr>
          <a:xfrm>
            <a:off x="8033955" y="3199094"/>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8" name="TextBox 237">
            <a:extLst>
              <a:ext uri="{FF2B5EF4-FFF2-40B4-BE49-F238E27FC236}">
                <a16:creationId xmlns:a16="http://schemas.microsoft.com/office/drawing/2014/main" id="{39E17E7E-F582-504E-9C39-E8D7816B69B7}"/>
              </a:ext>
            </a:extLst>
          </p:cNvPr>
          <p:cNvSpPr txBox="1"/>
          <p:nvPr/>
        </p:nvSpPr>
        <p:spPr>
          <a:xfrm>
            <a:off x="8060396"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86" name="Rounded Rectangle 285">
            <a:extLst>
              <a:ext uri="{FF2B5EF4-FFF2-40B4-BE49-F238E27FC236}">
                <a16:creationId xmlns:a16="http://schemas.microsoft.com/office/drawing/2014/main" id="{63BBD54F-C976-BC40-BC5A-DAE9F949D829}"/>
              </a:ext>
            </a:extLst>
          </p:cNvPr>
          <p:cNvSpPr/>
          <p:nvPr/>
        </p:nvSpPr>
        <p:spPr>
          <a:xfrm>
            <a:off x="8662998" y="3199094"/>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7" name="TextBox 286">
            <a:extLst>
              <a:ext uri="{FF2B5EF4-FFF2-40B4-BE49-F238E27FC236}">
                <a16:creationId xmlns:a16="http://schemas.microsoft.com/office/drawing/2014/main" id="{7660E99F-41DE-4343-AF9F-0169364FF28B}"/>
              </a:ext>
            </a:extLst>
          </p:cNvPr>
          <p:cNvSpPr txBox="1"/>
          <p:nvPr/>
        </p:nvSpPr>
        <p:spPr>
          <a:xfrm>
            <a:off x="8689439"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88" name="Rounded Rectangle 287">
            <a:extLst>
              <a:ext uri="{FF2B5EF4-FFF2-40B4-BE49-F238E27FC236}">
                <a16:creationId xmlns:a16="http://schemas.microsoft.com/office/drawing/2014/main" id="{1652E7D4-B225-594C-BB0A-583F93451618}"/>
              </a:ext>
            </a:extLst>
          </p:cNvPr>
          <p:cNvSpPr/>
          <p:nvPr/>
        </p:nvSpPr>
        <p:spPr>
          <a:xfrm>
            <a:off x="8914219" y="3199094"/>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9" name="TextBox 288">
            <a:extLst>
              <a:ext uri="{FF2B5EF4-FFF2-40B4-BE49-F238E27FC236}">
                <a16:creationId xmlns:a16="http://schemas.microsoft.com/office/drawing/2014/main" id="{9761432C-1AF6-7D4C-A61C-AF56880BEC9F}"/>
              </a:ext>
            </a:extLst>
          </p:cNvPr>
          <p:cNvSpPr txBox="1"/>
          <p:nvPr/>
        </p:nvSpPr>
        <p:spPr>
          <a:xfrm>
            <a:off x="8940660"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90" name="Rounded Rectangle 289">
            <a:extLst>
              <a:ext uri="{FF2B5EF4-FFF2-40B4-BE49-F238E27FC236}">
                <a16:creationId xmlns:a16="http://schemas.microsoft.com/office/drawing/2014/main" id="{B41E6443-3A24-1247-8829-03D77C581270}"/>
              </a:ext>
            </a:extLst>
          </p:cNvPr>
          <p:cNvSpPr/>
          <p:nvPr/>
        </p:nvSpPr>
        <p:spPr>
          <a:xfrm>
            <a:off x="9165440" y="3199094"/>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1" name="TextBox 290">
            <a:extLst>
              <a:ext uri="{FF2B5EF4-FFF2-40B4-BE49-F238E27FC236}">
                <a16:creationId xmlns:a16="http://schemas.microsoft.com/office/drawing/2014/main" id="{327F3A4D-E55F-0643-9CA5-FA62A39F0B54}"/>
              </a:ext>
            </a:extLst>
          </p:cNvPr>
          <p:cNvSpPr txBox="1"/>
          <p:nvPr/>
        </p:nvSpPr>
        <p:spPr>
          <a:xfrm>
            <a:off x="9191881"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92" name="Rounded Rectangle 291">
            <a:extLst>
              <a:ext uri="{FF2B5EF4-FFF2-40B4-BE49-F238E27FC236}">
                <a16:creationId xmlns:a16="http://schemas.microsoft.com/office/drawing/2014/main" id="{B9941CA7-5DA1-D848-8F64-CEF4C77B96C7}"/>
              </a:ext>
            </a:extLst>
          </p:cNvPr>
          <p:cNvSpPr/>
          <p:nvPr/>
        </p:nvSpPr>
        <p:spPr>
          <a:xfrm>
            <a:off x="9416661" y="3199094"/>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93" name="TextBox 292">
            <a:extLst>
              <a:ext uri="{FF2B5EF4-FFF2-40B4-BE49-F238E27FC236}">
                <a16:creationId xmlns:a16="http://schemas.microsoft.com/office/drawing/2014/main" id="{DF24AF81-AB89-974E-A4AE-311EABB0F106}"/>
              </a:ext>
            </a:extLst>
          </p:cNvPr>
          <p:cNvSpPr txBox="1"/>
          <p:nvPr/>
        </p:nvSpPr>
        <p:spPr>
          <a:xfrm>
            <a:off x="9443102"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41" name="Rounded Rectangle 340">
            <a:extLst>
              <a:ext uri="{FF2B5EF4-FFF2-40B4-BE49-F238E27FC236}">
                <a16:creationId xmlns:a16="http://schemas.microsoft.com/office/drawing/2014/main" id="{6CC3CD85-5311-AC49-B2BD-878AEF9CB06A}"/>
              </a:ext>
            </a:extLst>
          </p:cNvPr>
          <p:cNvSpPr/>
          <p:nvPr/>
        </p:nvSpPr>
        <p:spPr>
          <a:xfrm>
            <a:off x="10045704" y="3199094"/>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2" name="TextBox 341">
            <a:extLst>
              <a:ext uri="{FF2B5EF4-FFF2-40B4-BE49-F238E27FC236}">
                <a16:creationId xmlns:a16="http://schemas.microsoft.com/office/drawing/2014/main" id="{93EB3728-F2C2-BE4C-8229-0F661AFD91D2}"/>
              </a:ext>
            </a:extLst>
          </p:cNvPr>
          <p:cNvSpPr txBox="1"/>
          <p:nvPr/>
        </p:nvSpPr>
        <p:spPr>
          <a:xfrm>
            <a:off x="10072145"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43" name="Rounded Rectangle 342">
            <a:extLst>
              <a:ext uri="{FF2B5EF4-FFF2-40B4-BE49-F238E27FC236}">
                <a16:creationId xmlns:a16="http://schemas.microsoft.com/office/drawing/2014/main" id="{F8DC0D22-5E84-1F4F-AD22-919AF8E60964}"/>
              </a:ext>
            </a:extLst>
          </p:cNvPr>
          <p:cNvSpPr/>
          <p:nvPr/>
        </p:nvSpPr>
        <p:spPr>
          <a:xfrm>
            <a:off x="10296926" y="3199094"/>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4" name="TextBox 343">
            <a:extLst>
              <a:ext uri="{FF2B5EF4-FFF2-40B4-BE49-F238E27FC236}">
                <a16:creationId xmlns:a16="http://schemas.microsoft.com/office/drawing/2014/main" id="{A4915066-D9BB-F745-AC1B-3EEB55B0299C}"/>
              </a:ext>
            </a:extLst>
          </p:cNvPr>
          <p:cNvSpPr txBox="1"/>
          <p:nvPr/>
        </p:nvSpPr>
        <p:spPr>
          <a:xfrm>
            <a:off x="10323367"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345" name="Rounded Rectangle 344">
            <a:extLst>
              <a:ext uri="{FF2B5EF4-FFF2-40B4-BE49-F238E27FC236}">
                <a16:creationId xmlns:a16="http://schemas.microsoft.com/office/drawing/2014/main" id="{DF633F2A-4ECD-E540-A130-AB69D1CE408E}"/>
              </a:ext>
            </a:extLst>
          </p:cNvPr>
          <p:cNvSpPr/>
          <p:nvPr/>
        </p:nvSpPr>
        <p:spPr>
          <a:xfrm>
            <a:off x="10548147" y="3199094"/>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6" name="TextBox 345">
            <a:extLst>
              <a:ext uri="{FF2B5EF4-FFF2-40B4-BE49-F238E27FC236}">
                <a16:creationId xmlns:a16="http://schemas.microsoft.com/office/drawing/2014/main" id="{72946518-69C6-FB49-A0FE-CB324E65BF16}"/>
              </a:ext>
            </a:extLst>
          </p:cNvPr>
          <p:cNvSpPr txBox="1"/>
          <p:nvPr/>
        </p:nvSpPr>
        <p:spPr>
          <a:xfrm>
            <a:off x="10574588"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47" name="Rounded Rectangle 346">
            <a:extLst>
              <a:ext uri="{FF2B5EF4-FFF2-40B4-BE49-F238E27FC236}">
                <a16:creationId xmlns:a16="http://schemas.microsoft.com/office/drawing/2014/main" id="{09797B95-C2E3-FD4B-B91B-CB687B728F48}"/>
              </a:ext>
            </a:extLst>
          </p:cNvPr>
          <p:cNvSpPr/>
          <p:nvPr/>
        </p:nvSpPr>
        <p:spPr>
          <a:xfrm>
            <a:off x="10799367" y="3199094"/>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8" name="TextBox 347">
            <a:extLst>
              <a:ext uri="{FF2B5EF4-FFF2-40B4-BE49-F238E27FC236}">
                <a16:creationId xmlns:a16="http://schemas.microsoft.com/office/drawing/2014/main" id="{C47B3731-82E6-414E-B930-6793F5DADB11}"/>
              </a:ext>
            </a:extLst>
          </p:cNvPr>
          <p:cNvSpPr txBox="1"/>
          <p:nvPr/>
        </p:nvSpPr>
        <p:spPr>
          <a:xfrm>
            <a:off x="10825808" y="3197893"/>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46" name="Rounded Rectangle 45">
            <a:extLst>
              <a:ext uri="{FF2B5EF4-FFF2-40B4-BE49-F238E27FC236}">
                <a16:creationId xmlns:a16="http://schemas.microsoft.com/office/drawing/2014/main" id="{E966AED4-8CD1-1C4B-B04A-28E7418EE17F}"/>
              </a:ext>
            </a:extLst>
          </p:cNvPr>
          <p:cNvSpPr/>
          <p:nvPr/>
        </p:nvSpPr>
        <p:spPr>
          <a:xfrm>
            <a:off x="3132172" y="3781910"/>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7" name="TextBox 46">
            <a:extLst>
              <a:ext uri="{FF2B5EF4-FFF2-40B4-BE49-F238E27FC236}">
                <a16:creationId xmlns:a16="http://schemas.microsoft.com/office/drawing/2014/main" id="{46CB8120-1264-8345-AE64-0843C8417B49}"/>
              </a:ext>
            </a:extLst>
          </p:cNvPr>
          <p:cNvSpPr txBox="1"/>
          <p:nvPr/>
        </p:nvSpPr>
        <p:spPr>
          <a:xfrm>
            <a:off x="3158613"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48" name="Rounded Rectangle 47">
            <a:extLst>
              <a:ext uri="{FF2B5EF4-FFF2-40B4-BE49-F238E27FC236}">
                <a16:creationId xmlns:a16="http://schemas.microsoft.com/office/drawing/2014/main" id="{BBB572F4-54A2-584B-8A99-5A73A381A8EE}"/>
              </a:ext>
            </a:extLst>
          </p:cNvPr>
          <p:cNvSpPr/>
          <p:nvPr/>
        </p:nvSpPr>
        <p:spPr>
          <a:xfrm>
            <a:off x="3383394" y="3781910"/>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49" name="TextBox 48">
            <a:extLst>
              <a:ext uri="{FF2B5EF4-FFF2-40B4-BE49-F238E27FC236}">
                <a16:creationId xmlns:a16="http://schemas.microsoft.com/office/drawing/2014/main" id="{66B78B19-EDB4-8A44-BB05-FA789F9252EB}"/>
              </a:ext>
            </a:extLst>
          </p:cNvPr>
          <p:cNvSpPr txBox="1"/>
          <p:nvPr/>
        </p:nvSpPr>
        <p:spPr>
          <a:xfrm>
            <a:off x="3409835"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50" name="Rounded Rectangle 49">
            <a:extLst>
              <a:ext uri="{FF2B5EF4-FFF2-40B4-BE49-F238E27FC236}">
                <a16:creationId xmlns:a16="http://schemas.microsoft.com/office/drawing/2014/main" id="{93F78BA3-AB8A-A648-8AAB-8FC5FF80B301}"/>
              </a:ext>
            </a:extLst>
          </p:cNvPr>
          <p:cNvSpPr/>
          <p:nvPr/>
        </p:nvSpPr>
        <p:spPr>
          <a:xfrm>
            <a:off x="3634615" y="3781910"/>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1" name="TextBox 50">
            <a:extLst>
              <a:ext uri="{FF2B5EF4-FFF2-40B4-BE49-F238E27FC236}">
                <a16:creationId xmlns:a16="http://schemas.microsoft.com/office/drawing/2014/main" id="{5D53D16B-0889-5543-8DE8-C22530BE88EC}"/>
              </a:ext>
            </a:extLst>
          </p:cNvPr>
          <p:cNvSpPr txBox="1"/>
          <p:nvPr/>
        </p:nvSpPr>
        <p:spPr>
          <a:xfrm>
            <a:off x="3661056"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52" name="Rounded Rectangle 51">
            <a:extLst>
              <a:ext uri="{FF2B5EF4-FFF2-40B4-BE49-F238E27FC236}">
                <a16:creationId xmlns:a16="http://schemas.microsoft.com/office/drawing/2014/main" id="{38E1C41C-AAE7-4B47-987A-4C8ABF0AE969}"/>
              </a:ext>
            </a:extLst>
          </p:cNvPr>
          <p:cNvSpPr/>
          <p:nvPr/>
        </p:nvSpPr>
        <p:spPr>
          <a:xfrm>
            <a:off x="3885835" y="3781910"/>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3" name="TextBox 52">
            <a:extLst>
              <a:ext uri="{FF2B5EF4-FFF2-40B4-BE49-F238E27FC236}">
                <a16:creationId xmlns:a16="http://schemas.microsoft.com/office/drawing/2014/main" id="{992721ED-2671-3C4D-BACA-C5982F503FEA}"/>
              </a:ext>
            </a:extLst>
          </p:cNvPr>
          <p:cNvSpPr txBox="1"/>
          <p:nvPr/>
        </p:nvSpPr>
        <p:spPr>
          <a:xfrm>
            <a:off x="3912276"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13" name="Rounded Rectangle 112">
            <a:extLst>
              <a:ext uri="{FF2B5EF4-FFF2-40B4-BE49-F238E27FC236}">
                <a16:creationId xmlns:a16="http://schemas.microsoft.com/office/drawing/2014/main" id="{0A521EDC-8DAE-3442-B3D2-B8556EC4B2AB}"/>
              </a:ext>
            </a:extLst>
          </p:cNvPr>
          <p:cNvSpPr/>
          <p:nvPr/>
        </p:nvSpPr>
        <p:spPr>
          <a:xfrm>
            <a:off x="4514879" y="3781910"/>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4" name="TextBox 113">
            <a:extLst>
              <a:ext uri="{FF2B5EF4-FFF2-40B4-BE49-F238E27FC236}">
                <a16:creationId xmlns:a16="http://schemas.microsoft.com/office/drawing/2014/main" id="{DCF6B78C-1B7C-214B-AE21-F466176D0002}"/>
              </a:ext>
            </a:extLst>
          </p:cNvPr>
          <p:cNvSpPr txBox="1"/>
          <p:nvPr/>
        </p:nvSpPr>
        <p:spPr>
          <a:xfrm>
            <a:off x="4541320"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15" name="Rounded Rectangle 114">
            <a:extLst>
              <a:ext uri="{FF2B5EF4-FFF2-40B4-BE49-F238E27FC236}">
                <a16:creationId xmlns:a16="http://schemas.microsoft.com/office/drawing/2014/main" id="{2C2A294F-90CB-FB42-A943-2FA0FA60FD9B}"/>
              </a:ext>
            </a:extLst>
          </p:cNvPr>
          <p:cNvSpPr/>
          <p:nvPr/>
        </p:nvSpPr>
        <p:spPr>
          <a:xfrm>
            <a:off x="4766100" y="3781910"/>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6" name="TextBox 115">
            <a:extLst>
              <a:ext uri="{FF2B5EF4-FFF2-40B4-BE49-F238E27FC236}">
                <a16:creationId xmlns:a16="http://schemas.microsoft.com/office/drawing/2014/main" id="{CEE9DD1B-F7BB-9541-B0F2-F532E57101F3}"/>
              </a:ext>
            </a:extLst>
          </p:cNvPr>
          <p:cNvSpPr txBox="1"/>
          <p:nvPr/>
        </p:nvSpPr>
        <p:spPr>
          <a:xfrm>
            <a:off x="4792541"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17" name="Rounded Rectangle 116">
            <a:extLst>
              <a:ext uri="{FF2B5EF4-FFF2-40B4-BE49-F238E27FC236}">
                <a16:creationId xmlns:a16="http://schemas.microsoft.com/office/drawing/2014/main" id="{7CF1C012-289C-2E40-A4F5-1DBF99F3AD39}"/>
              </a:ext>
            </a:extLst>
          </p:cNvPr>
          <p:cNvSpPr/>
          <p:nvPr/>
        </p:nvSpPr>
        <p:spPr>
          <a:xfrm>
            <a:off x="5017321" y="3781910"/>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8" name="TextBox 117">
            <a:extLst>
              <a:ext uri="{FF2B5EF4-FFF2-40B4-BE49-F238E27FC236}">
                <a16:creationId xmlns:a16="http://schemas.microsoft.com/office/drawing/2014/main" id="{9B7BE763-41A2-FE4E-9328-7793B3B426BF}"/>
              </a:ext>
            </a:extLst>
          </p:cNvPr>
          <p:cNvSpPr txBox="1"/>
          <p:nvPr/>
        </p:nvSpPr>
        <p:spPr>
          <a:xfrm>
            <a:off x="5043762"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19" name="Rounded Rectangle 118">
            <a:extLst>
              <a:ext uri="{FF2B5EF4-FFF2-40B4-BE49-F238E27FC236}">
                <a16:creationId xmlns:a16="http://schemas.microsoft.com/office/drawing/2014/main" id="{2FF85215-6E98-C748-B41D-4AE8060107E7}"/>
              </a:ext>
            </a:extLst>
          </p:cNvPr>
          <p:cNvSpPr/>
          <p:nvPr/>
        </p:nvSpPr>
        <p:spPr>
          <a:xfrm>
            <a:off x="5268542" y="3781910"/>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20" name="TextBox 119">
            <a:extLst>
              <a:ext uri="{FF2B5EF4-FFF2-40B4-BE49-F238E27FC236}">
                <a16:creationId xmlns:a16="http://schemas.microsoft.com/office/drawing/2014/main" id="{73160573-1FF2-5046-B392-8777A4DE74E8}"/>
              </a:ext>
            </a:extLst>
          </p:cNvPr>
          <p:cNvSpPr txBox="1"/>
          <p:nvPr/>
        </p:nvSpPr>
        <p:spPr>
          <a:xfrm>
            <a:off x="5294983"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68" name="Rounded Rectangle 167">
            <a:extLst>
              <a:ext uri="{FF2B5EF4-FFF2-40B4-BE49-F238E27FC236}">
                <a16:creationId xmlns:a16="http://schemas.microsoft.com/office/drawing/2014/main" id="{C7C167C4-9E71-814D-847E-1C8FE1BC008C}"/>
              </a:ext>
            </a:extLst>
          </p:cNvPr>
          <p:cNvSpPr/>
          <p:nvPr/>
        </p:nvSpPr>
        <p:spPr>
          <a:xfrm>
            <a:off x="5897585" y="3781910"/>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9" name="TextBox 168">
            <a:extLst>
              <a:ext uri="{FF2B5EF4-FFF2-40B4-BE49-F238E27FC236}">
                <a16:creationId xmlns:a16="http://schemas.microsoft.com/office/drawing/2014/main" id="{D5186005-7CF7-1844-B5F0-2C3B933C65FD}"/>
              </a:ext>
            </a:extLst>
          </p:cNvPr>
          <p:cNvSpPr txBox="1"/>
          <p:nvPr/>
        </p:nvSpPr>
        <p:spPr>
          <a:xfrm>
            <a:off x="5924026"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70" name="Rounded Rectangle 169">
            <a:extLst>
              <a:ext uri="{FF2B5EF4-FFF2-40B4-BE49-F238E27FC236}">
                <a16:creationId xmlns:a16="http://schemas.microsoft.com/office/drawing/2014/main" id="{1E75F438-8F13-FC4D-9BE3-11711495B484}"/>
              </a:ext>
            </a:extLst>
          </p:cNvPr>
          <p:cNvSpPr/>
          <p:nvPr/>
        </p:nvSpPr>
        <p:spPr>
          <a:xfrm>
            <a:off x="6148807" y="3781910"/>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1" name="TextBox 170">
            <a:extLst>
              <a:ext uri="{FF2B5EF4-FFF2-40B4-BE49-F238E27FC236}">
                <a16:creationId xmlns:a16="http://schemas.microsoft.com/office/drawing/2014/main" id="{84527DA0-4EBC-594D-894D-9979D5232B1A}"/>
              </a:ext>
            </a:extLst>
          </p:cNvPr>
          <p:cNvSpPr txBox="1"/>
          <p:nvPr/>
        </p:nvSpPr>
        <p:spPr>
          <a:xfrm>
            <a:off x="6175248"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72" name="Rounded Rectangle 171">
            <a:extLst>
              <a:ext uri="{FF2B5EF4-FFF2-40B4-BE49-F238E27FC236}">
                <a16:creationId xmlns:a16="http://schemas.microsoft.com/office/drawing/2014/main" id="{C9DF93B2-36DC-9E41-926B-98788CA07442}"/>
              </a:ext>
            </a:extLst>
          </p:cNvPr>
          <p:cNvSpPr/>
          <p:nvPr/>
        </p:nvSpPr>
        <p:spPr>
          <a:xfrm>
            <a:off x="6400028" y="3781910"/>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3" name="TextBox 172">
            <a:extLst>
              <a:ext uri="{FF2B5EF4-FFF2-40B4-BE49-F238E27FC236}">
                <a16:creationId xmlns:a16="http://schemas.microsoft.com/office/drawing/2014/main" id="{20AFFBEC-B4A5-AE4B-A68A-3DF26EF2072C}"/>
              </a:ext>
            </a:extLst>
          </p:cNvPr>
          <p:cNvSpPr txBox="1"/>
          <p:nvPr/>
        </p:nvSpPr>
        <p:spPr>
          <a:xfrm>
            <a:off x="6426469"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74" name="Rounded Rectangle 173">
            <a:extLst>
              <a:ext uri="{FF2B5EF4-FFF2-40B4-BE49-F238E27FC236}">
                <a16:creationId xmlns:a16="http://schemas.microsoft.com/office/drawing/2014/main" id="{738D7F26-57A2-0B49-9752-B872E905E12D}"/>
              </a:ext>
            </a:extLst>
          </p:cNvPr>
          <p:cNvSpPr/>
          <p:nvPr/>
        </p:nvSpPr>
        <p:spPr>
          <a:xfrm>
            <a:off x="6651248" y="3781910"/>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75" name="TextBox 174">
            <a:extLst>
              <a:ext uri="{FF2B5EF4-FFF2-40B4-BE49-F238E27FC236}">
                <a16:creationId xmlns:a16="http://schemas.microsoft.com/office/drawing/2014/main" id="{62001C91-662E-2E4F-A4DF-5EBD4A51730A}"/>
              </a:ext>
            </a:extLst>
          </p:cNvPr>
          <p:cNvSpPr txBox="1"/>
          <p:nvPr/>
        </p:nvSpPr>
        <p:spPr>
          <a:xfrm>
            <a:off x="6677689"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23" name="Rounded Rectangle 222">
            <a:extLst>
              <a:ext uri="{FF2B5EF4-FFF2-40B4-BE49-F238E27FC236}">
                <a16:creationId xmlns:a16="http://schemas.microsoft.com/office/drawing/2014/main" id="{773A4E20-D51F-C94C-865D-E6D55923EBB6}"/>
              </a:ext>
            </a:extLst>
          </p:cNvPr>
          <p:cNvSpPr/>
          <p:nvPr/>
        </p:nvSpPr>
        <p:spPr>
          <a:xfrm>
            <a:off x="7280292" y="3781910"/>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4" name="TextBox 223">
            <a:extLst>
              <a:ext uri="{FF2B5EF4-FFF2-40B4-BE49-F238E27FC236}">
                <a16:creationId xmlns:a16="http://schemas.microsoft.com/office/drawing/2014/main" id="{74E27A70-77B2-4449-A6B1-6F8FC002A0C2}"/>
              </a:ext>
            </a:extLst>
          </p:cNvPr>
          <p:cNvSpPr txBox="1"/>
          <p:nvPr/>
        </p:nvSpPr>
        <p:spPr>
          <a:xfrm>
            <a:off x="7306733"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25" name="Rounded Rectangle 224">
            <a:extLst>
              <a:ext uri="{FF2B5EF4-FFF2-40B4-BE49-F238E27FC236}">
                <a16:creationId xmlns:a16="http://schemas.microsoft.com/office/drawing/2014/main" id="{558E9793-8F4C-314C-A240-3478D7ABB04F}"/>
              </a:ext>
            </a:extLst>
          </p:cNvPr>
          <p:cNvSpPr/>
          <p:nvPr/>
        </p:nvSpPr>
        <p:spPr>
          <a:xfrm>
            <a:off x="7531513" y="3781910"/>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6" name="TextBox 225">
            <a:extLst>
              <a:ext uri="{FF2B5EF4-FFF2-40B4-BE49-F238E27FC236}">
                <a16:creationId xmlns:a16="http://schemas.microsoft.com/office/drawing/2014/main" id="{4B67CDF8-2ECA-9042-93A2-215E3AAA8A3A}"/>
              </a:ext>
            </a:extLst>
          </p:cNvPr>
          <p:cNvSpPr txBox="1"/>
          <p:nvPr/>
        </p:nvSpPr>
        <p:spPr>
          <a:xfrm>
            <a:off x="7557954"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27" name="Rounded Rectangle 226">
            <a:extLst>
              <a:ext uri="{FF2B5EF4-FFF2-40B4-BE49-F238E27FC236}">
                <a16:creationId xmlns:a16="http://schemas.microsoft.com/office/drawing/2014/main" id="{EAB4E8EF-1498-D14E-82AD-30EAD7F5A74D}"/>
              </a:ext>
            </a:extLst>
          </p:cNvPr>
          <p:cNvSpPr/>
          <p:nvPr/>
        </p:nvSpPr>
        <p:spPr>
          <a:xfrm>
            <a:off x="7782734" y="3781910"/>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8" name="TextBox 227">
            <a:extLst>
              <a:ext uri="{FF2B5EF4-FFF2-40B4-BE49-F238E27FC236}">
                <a16:creationId xmlns:a16="http://schemas.microsoft.com/office/drawing/2014/main" id="{9F953C74-43E6-5A49-BFA1-E363C8676B06}"/>
              </a:ext>
            </a:extLst>
          </p:cNvPr>
          <p:cNvSpPr txBox="1"/>
          <p:nvPr/>
        </p:nvSpPr>
        <p:spPr>
          <a:xfrm>
            <a:off x="7809175"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29" name="Rounded Rectangle 228">
            <a:extLst>
              <a:ext uri="{FF2B5EF4-FFF2-40B4-BE49-F238E27FC236}">
                <a16:creationId xmlns:a16="http://schemas.microsoft.com/office/drawing/2014/main" id="{175A16E4-DFA7-E344-96FE-AC3CF8930478}"/>
              </a:ext>
            </a:extLst>
          </p:cNvPr>
          <p:cNvSpPr/>
          <p:nvPr/>
        </p:nvSpPr>
        <p:spPr>
          <a:xfrm>
            <a:off x="8033955" y="3781910"/>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30" name="TextBox 229">
            <a:extLst>
              <a:ext uri="{FF2B5EF4-FFF2-40B4-BE49-F238E27FC236}">
                <a16:creationId xmlns:a16="http://schemas.microsoft.com/office/drawing/2014/main" id="{42AB2878-D806-A443-AF19-93679C6398DF}"/>
              </a:ext>
            </a:extLst>
          </p:cNvPr>
          <p:cNvSpPr txBox="1"/>
          <p:nvPr/>
        </p:nvSpPr>
        <p:spPr>
          <a:xfrm>
            <a:off x="8060396"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78" name="Rounded Rectangle 277">
            <a:extLst>
              <a:ext uri="{FF2B5EF4-FFF2-40B4-BE49-F238E27FC236}">
                <a16:creationId xmlns:a16="http://schemas.microsoft.com/office/drawing/2014/main" id="{B6A9DDEF-3A90-C742-86C5-C16450086695}"/>
              </a:ext>
            </a:extLst>
          </p:cNvPr>
          <p:cNvSpPr/>
          <p:nvPr/>
        </p:nvSpPr>
        <p:spPr>
          <a:xfrm>
            <a:off x="8662998" y="3781910"/>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9" name="TextBox 278">
            <a:extLst>
              <a:ext uri="{FF2B5EF4-FFF2-40B4-BE49-F238E27FC236}">
                <a16:creationId xmlns:a16="http://schemas.microsoft.com/office/drawing/2014/main" id="{FFA97C03-F2F7-6440-8C14-A2377B530015}"/>
              </a:ext>
            </a:extLst>
          </p:cNvPr>
          <p:cNvSpPr txBox="1"/>
          <p:nvPr/>
        </p:nvSpPr>
        <p:spPr>
          <a:xfrm>
            <a:off x="8689439"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80" name="Rounded Rectangle 279">
            <a:extLst>
              <a:ext uri="{FF2B5EF4-FFF2-40B4-BE49-F238E27FC236}">
                <a16:creationId xmlns:a16="http://schemas.microsoft.com/office/drawing/2014/main" id="{85F44DD1-4804-E440-8A3E-193314FC7ADE}"/>
              </a:ext>
            </a:extLst>
          </p:cNvPr>
          <p:cNvSpPr/>
          <p:nvPr/>
        </p:nvSpPr>
        <p:spPr>
          <a:xfrm>
            <a:off x="8914219" y="3781910"/>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1" name="TextBox 280">
            <a:extLst>
              <a:ext uri="{FF2B5EF4-FFF2-40B4-BE49-F238E27FC236}">
                <a16:creationId xmlns:a16="http://schemas.microsoft.com/office/drawing/2014/main" id="{C1C92379-424C-0647-A9C7-80A1A4520E6D}"/>
              </a:ext>
            </a:extLst>
          </p:cNvPr>
          <p:cNvSpPr txBox="1"/>
          <p:nvPr/>
        </p:nvSpPr>
        <p:spPr>
          <a:xfrm>
            <a:off x="8940660"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82" name="Rounded Rectangle 281">
            <a:extLst>
              <a:ext uri="{FF2B5EF4-FFF2-40B4-BE49-F238E27FC236}">
                <a16:creationId xmlns:a16="http://schemas.microsoft.com/office/drawing/2014/main" id="{548F65E3-CC6D-3048-AE8A-87BEF86454B9}"/>
              </a:ext>
            </a:extLst>
          </p:cNvPr>
          <p:cNvSpPr/>
          <p:nvPr/>
        </p:nvSpPr>
        <p:spPr>
          <a:xfrm>
            <a:off x="9165440" y="3781910"/>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3" name="TextBox 282">
            <a:extLst>
              <a:ext uri="{FF2B5EF4-FFF2-40B4-BE49-F238E27FC236}">
                <a16:creationId xmlns:a16="http://schemas.microsoft.com/office/drawing/2014/main" id="{01D34C1E-BFA4-5343-9959-6BCB9FBEBE35}"/>
              </a:ext>
            </a:extLst>
          </p:cNvPr>
          <p:cNvSpPr txBox="1"/>
          <p:nvPr/>
        </p:nvSpPr>
        <p:spPr>
          <a:xfrm>
            <a:off x="9191881"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84" name="Rounded Rectangle 283">
            <a:extLst>
              <a:ext uri="{FF2B5EF4-FFF2-40B4-BE49-F238E27FC236}">
                <a16:creationId xmlns:a16="http://schemas.microsoft.com/office/drawing/2014/main" id="{9280B698-2EE5-A94F-A986-7460A9993F84}"/>
              </a:ext>
            </a:extLst>
          </p:cNvPr>
          <p:cNvSpPr/>
          <p:nvPr/>
        </p:nvSpPr>
        <p:spPr>
          <a:xfrm>
            <a:off x="9416661" y="3781910"/>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85" name="TextBox 284">
            <a:extLst>
              <a:ext uri="{FF2B5EF4-FFF2-40B4-BE49-F238E27FC236}">
                <a16:creationId xmlns:a16="http://schemas.microsoft.com/office/drawing/2014/main" id="{91CEA7A2-6477-BE4E-8574-8613AB5119FB}"/>
              </a:ext>
            </a:extLst>
          </p:cNvPr>
          <p:cNvSpPr txBox="1"/>
          <p:nvPr/>
        </p:nvSpPr>
        <p:spPr>
          <a:xfrm>
            <a:off x="9443102"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33" name="Rounded Rectangle 332">
            <a:extLst>
              <a:ext uri="{FF2B5EF4-FFF2-40B4-BE49-F238E27FC236}">
                <a16:creationId xmlns:a16="http://schemas.microsoft.com/office/drawing/2014/main" id="{06E3F1DC-4674-E041-A99D-358538F7BDC9}"/>
              </a:ext>
            </a:extLst>
          </p:cNvPr>
          <p:cNvSpPr/>
          <p:nvPr/>
        </p:nvSpPr>
        <p:spPr>
          <a:xfrm>
            <a:off x="10045704" y="3781910"/>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4" name="TextBox 333">
            <a:extLst>
              <a:ext uri="{FF2B5EF4-FFF2-40B4-BE49-F238E27FC236}">
                <a16:creationId xmlns:a16="http://schemas.microsoft.com/office/drawing/2014/main" id="{F8F2E08B-85FE-F54C-A1BF-6D1303EF9904}"/>
              </a:ext>
            </a:extLst>
          </p:cNvPr>
          <p:cNvSpPr txBox="1"/>
          <p:nvPr/>
        </p:nvSpPr>
        <p:spPr>
          <a:xfrm>
            <a:off x="10072145"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35" name="Rounded Rectangle 334">
            <a:extLst>
              <a:ext uri="{FF2B5EF4-FFF2-40B4-BE49-F238E27FC236}">
                <a16:creationId xmlns:a16="http://schemas.microsoft.com/office/drawing/2014/main" id="{01FD45A7-E4EF-4948-8E26-9480542C1CAF}"/>
              </a:ext>
            </a:extLst>
          </p:cNvPr>
          <p:cNvSpPr/>
          <p:nvPr/>
        </p:nvSpPr>
        <p:spPr>
          <a:xfrm>
            <a:off x="10296926" y="3781910"/>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6" name="TextBox 335">
            <a:extLst>
              <a:ext uri="{FF2B5EF4-FFF2-40B4-BE49-F238E27FC236}">
                <a16:creationId xmlns:a16="http://schemas.microsoft.com/office/drawing/2014/main" id="{E47A60AE-F6C1-D64B-88F2-9A90720348F0}"/>
              </a:ext>
            </a:extLst>
          </p:cNvPr>
          <p:cNvSpPr txBox="1"/>
          <p:nvPr/>
        </p:nvSpPr>
        <p:spPr>
          <a:xfrm>
            <a:off x="10323367"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337" name="Rounded Rectangle 336">
            <a:extLst>
              <a:ext uri="{FF2B5EF4-FFF2-40B4-BE49-F238E27FC236}">
                <a16:creationId xmlns:a16="http://schemas.microsoft.com/office/drawing/2014/main" id="{5A57B1CE-7D02-204F-837D-CCD79A785B6C}"/>
              </a:ext>
            </a:extLst>
          </p:cNvPr>
          <p:cNvSpPr/>
          <p:nvPr/>
        </p:nvSpPr>
        <p:spPr>
          <a:xfrm>
            <a:off x="10548147" y="3781910"/>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8" name="TextBox 337">
            <a:extLst>
              <a:ext uri="{FF2B5EF4-FFF2-40B4-BE49-F238E27FC236}">
                <a16:creationId xmlns:a16="http://schemas.microsoft.com/office/drawing/2014/main" id="{C4F01912-ECEF-DE42-93EA-BB5BDE886425}"/>
              </a:ext>
            </a:extLst>
          </p:cNvPr>
          <p:cNvSpPr txBox="1"/>
          <p:nvPr/>
        </p:nvSpPr>
        <p:spPr>
          <a:xfrm>
            <a:off x="10574588"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39" name="Rounded Rectangle 338">
            <a:extLst>
              <a:ext uri="{FF2B5EF4-FFF2-40B4-BE49-F238E27FC236}">
                <a16:creationId xmlns:a16="http://schemas.microsoft.com/office/drawing/2014/main" id="{9F88759C-29A6-A54B-95B9-9D10B1DBCC07}"/>
              </a:ext>
            </a:extLst>
          </p:cNvPr>
          <p:cNvSpPr/>
          <p:nvPr/>
        </p:nvSpPr>
        <p:spPr>
          <a:xfrm>
            <a:off x="10799367" y="3781910"/>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0" name="TextBox 339">
            <a:extLst>
              <a:ext uri="{FF2B5EF4-FFF2-40B4-BE49-F238E27FC236}">
                <a16:creationId xmlns:a16="http://schemas.microsoft.com/office/drawing/2014/main" id="{7969F3B4-8729-A54F-BC09-FBC6EBD7A5E7}"/>
              </a:ext>
            </a:extLst>
          </p:cNvPr>
          <p:cNvSpPr txBox="1"/>
          <p:nvPr/>
        </p:nvSpPr>
        <p:spPr>
          <a:xfrm>
            <a:off x="10825808" y="3780709"/>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55" name="Rounded Rectangle 54">
            <a:extLst>
              <a:ext uri="{FF2B5EF4-FFF2-40B4-BE49-F238E27FC236}">
                <a16:creationId xmlns:a16="http://schemas.microsoft.com/office/drawing/2014/main" id="{430567DA-A201-E348-996D-DB7400B043DC}"/>
              </a:ext>
            </a:extLst>
          </p:cNvPr>
          <p:cNvSpPr/>
          <p:nvPr/>
        </p:nvSpPr>
        <p:spPr>
          <a:xfrm>
            <a:off x="3132172" y="4364726"/>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6" name="TextBox 55">
            <a:extLst>
              <a:ext uri="{FF2B5EF4-FFF2-40B4-BE49-F238E27FC236}">
                <a16:creationId xmlns:a16="http://schemas.microsoft.com/office/drawing/2014/main" id="{C7492827-3024-DD4E-B014-80958F1C82C4}"/>
              </a:ext>
            </a:extLst>
          </p:cNvPr>
          <p:cNvSpPr txBox="1"/>
          <p:nvPr/>
        </p:nvSpPr>
        <p:spPr>
          <a:xfrm>
            <a:off x="3158613"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57" name="Rounded Rectangle 56">
            <a:extLst>
              <a:ext uri="{FF2B5EF4-FFF2-40B4-BE49-F238E27FC236}">
                <a16:creationId xmlns:a16="http://schemas.microsoft.com/office/drawing/2014/main" id="{DDBFBE17-30BD-7642-B0D3-1D9706C010D1}"/>
              </a:ext>
            </a:extLst>
          </p:cNvPr>
          <p:cNvSpPr/>
          <p:nvPr/>
        </p:nvSpPr>
        <p:spPr>
          <a:xfrm>
            <a:off x="3383394" y="4364726"/>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58" name="TextBox 57">
            <a:extLst>
              <a:ext uri="{FF2B5EF4-FFF2-40B4-BE49-F238E27FC236}">
                <a16:creationId xmlns:a16="http://schemas.microsoft.com/office/drawing/2014/main" id="{62E54CB0-8E80-2A49-9D14-BBE81335F735}"/>
              </a:ext>
            </a:extLst>
          </p:cNvPr>
          <p:cNvSpPr txBox="1"/>
          <p:nvPr/>
        </p:nvSpPr>
        <p:spPr>
          <a:xfrm>
            <a:off x="3409835"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59" name="Rounded Rectangle 58">
            <a:extLst>
              <a:ext uri="{FF2B5EF4-FFF2-40B4-BE49-F238E27FC236}">
                <a16:creationId xmlns:a16="http://schemas.microsoft.com/office/drawing/2014/main" id="{32E6078C-F9A6-1D4F-90C3-14E1E1D761D8}"/>
              </a:ext>
            </a:extLst>
          </p:cNvPr>
          <p:cNvSpPr/>
          <p:nvPr/>
        </p:nvSpPr>
        <p:spPr>
          <a:xfrm>
            <a:off x="3634615" y="4364726"/>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0" name="TextBox 59">
            <a:extLst>
              <a:ext uri="{FF2B5EF4-FFF2-40B4-BE49-F238E27FC236}">
                <a16:creationId xmlns:a16="http://schemas.microsoft.com/office/drawing/2014/main" id="{715DD081-054F-334D-BD39-45B186D49B77}"/>
              </a:ext>
            </a:extLst>
          </p:cNvPr>
          <p:cNvSpPr txBox="1"/>
          <p:nvPr/>
        </p:nvSpPr>
        <p:spPr>
          <a:xfrm>
            <a:off x="3661056"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61" name="Rounded Rectangle 60">
            <a:extLst>
              <a:ext uri="{FF2B5EF4-FFF2-40B4-BE49-F238E27FC236}">
                <a16:creationId xmlns:a16="http://schemas.microsoft.com/office/drawing/2014/main" id="{8227F416-31B0-BA48-8807-6F0665D02331}"/>
              </a:ext>
            </a:extLst>
          </p:cNvPr>
          <p:cNvSpPr/>
          <p:nvPr/>
        </p:nvSpPr>
        <p:spPr>
          <a:xfrm>
            <a:off x="3885835" y="4364726"/>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2" name="TextBox 61">
            <a:extLst>
              <a:ext uri="{FF2B5EF4-FFF2-40B4-BE49-F238E27FC236}">
                <a16:creationId xmlns:a16="http://schemas.microsoft.com/office/drawing/2014/main" id="{E3F4BC75-F3EE-8D4E-A649-37205CFBAAB8}"/>
              </a:ext>
            </a:extLst>
          </p:cNvPr>
          <p:cNvSpPr txBox="1"/>
          <p:nvPr/>
        </p:nvSpPr>
        <p:spPr>
          <a:xfrm>
            <a:off x="3912276"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05" name="Rounded Rectangle 104">
            <a:extLst>
              <a:ext uri="{FF2B5EF4-FFF2-40B4-BE49-F238E27FC236}">
                <a16:creationId xmlns:a16="http://schemas.microsoft.com/office/drawing/2014/main" id="{AC87267C-1EBF-EB4D-85C9-6EF46F7E8A73}"/>
              </a:ext>
            </a:extLst>
          </p:cNvPr>
          <p:cNvSpPr/>
          <p:nvPr/>
        </p:nvSpPr>
        <p:spPr>
          <a:xfrm>
            <a:off x="4514879" y="4364726"/>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6" name="TextBox 105">
            <a:extLst>
              <a:ext uri="{FF2B5EF4-FFF2-40B4-BE49-F238E27FC236}">
                <a16:creationId xmlns:a16="http://schemas.microsoft.com/office/drawing/2014/main" id="{91A1C26B-D818-EA40-8FE0-6E66206B7136}"/>
              </a:ext>
            </a:extLst>
          </p:cNvPr>
          <p:cNvSpPr txBox="1"/>
          <p:nvPr/>
        </p:nvSpPr>
        <p:spPr>
          <a:xfrm>
            <a:off x="4541320"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07" name="Rounded Rectangle 106">
            <a:extLst>
              <a:ext uri="{FF2B5EF4-FFF2-40B4-BE49-F238E27FC236}">
                <a16:creationId xmlns:a16="http://schemas.microsoft.com/office/drawing/2014/main" id="{B6C828EE-B986-004A-82D6-EC0827BDFB6B}"/>
              </a:ext>
            </a:extLst>
          </p:cNvPr>
          <p:cNvSpPr/>
          <p:nvPr/>
        </p:nvSpPr>
        <p:spPr>
          <a:xfrm>
            <a:off x="4766100" y="4364726"/>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8" name="TextBox 107">
            <a:extLst>
              <a:ext uri="{FF2B5EF4-FFF2-40B4-BE49-F238E27FC236}">
                <a16:creationId xmlns:a16="http://schemas.microsoft.com/office/drawing/2014/main" id="{624A461E-FD83-A04B-AD27-01A76BE0A32C}"/>
              </a:ext>
            </a:extLst>
          </p:cNvPr>
          <p:cNvSpPr txBox="1"/>
          <p:nvPr/>
        </p:nvSpPr>
        <p:spPr>
          <a:xfrm>
            <a:off x="4792541"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09" name="Rounded Rectangle 108">
            <a:extLst>
              <a:ext uri="{FF2B5EF4-FFF2-40B4-BE49-F238E27FC236}">
                <a16:creationId xmlns:a16="http://schemas.microsoft.com/office/drawing/2014/main" id="{D32ED930-923C-5B44-A935-03844B8592ED}"/>
              </a:ext>
            </a:extLst>
          </p:cNvPr>
          <p:cNvSpPr/>
          <p:nvPr/>
        </p:nvSpPr>
        <p:spPr>
          <a:xfrm>
            <a:off x="5017321" y="4364726"/>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0" name="TextBox 109">
            <a:extLst>
              <a:ext uri="{FF2B5EF4-FFF2-40B4-BE49-F238E27FC236}">
                <a16:creationId xmlns:a16="http://schemas.microsoft.com/office/drawing/2014/main" id="{AC2CBA06-879D-D444-8115-209523BD64A9}"/>
              </a:ext>
            </a:extLst>
          </p:cNvPr>
          <p:cNvSpPr txBox="1"/>
          <p:nvPr/>
        </p:nvSpPr>
        <p:spPr>
          <a:xfrm>
            <a:off x="5043762"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11" name="Rounded Rectangle 110">
            <a:extLst>
              <a:ext uri="{FF2B5EF4-FFF2-40B4-BE49-F238E27FC236}">
                <a16:creationId xmlns:a16="http://schemas.microsoft.com/office/drawing/2014/main" id="{CE89D406-74C5-BB4C-AAB0-FFA17AF133B4}"/>
              </a:ext>
            </a:extLst>
          </p:cNvPr>
          <p:cNvSpPr/>
          <p:nvPr/>
        </p:nvSpPr>
        <p:spPr>
          <a:xfrm>
            <a:off x="5268542" y="4364726"/>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12" name="TextBox 111">
            <a:extLst>
              <a:ext uri="{FF2B5EF4-FFF2-40B4-BE49-F238E27FC236}">
                <a16:creationId xmlns:a16="http://schemas.microsoft.com/office/drawing/2014/main" id="{6AAC6B6D-A666-7346-84BF-042C979EF2B5}"/>
              </a:ext>
            </a:extLst>
          </p:cNvPr>
          <p:cNvSpPr txBox="1"/>
          <p:nvPr/>
        </p:nvSpPr>
        <p:spPr>
          <a:xfrm>
            <a:off x="5294983"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60" name="Rounded Rectangle 159">
            <a:extLst>
              <a:ext uri="{FF2B5EF4-FFF2-40B4-BE49-F238E27FC236}">
                <a16:creationId xmlns:a16="http://schemas.microsoft.com/office/drawing/2014/main" id="{9C6AB97E-38E1-A54E-BDDB-BED3BF2AC08F}"/>
              </a:ext>
            </a:extLst>
          </p:cNvPr>
          <p:cNvSpPr/>
          <p:nvPr/>
        </p:nvSpPr>
        <p:spPr>
          <a:xfrm>
            <a:off x="5897585" y="4364726"/>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1" name="TextBox 160">
            <a:extLst>
              <a:ext uri="{FF2B5EF4-FFF2-40B4-BE49-F238E27FC236}">
                <a16:creationId xmlns:a16="http://schemas.microsoft.com/office/drawing/2014/main" id="{E92D1786-1FFA-A947-B493-3DA360C80673}"/>
              </a:ext>
            </a:extLst>
          </p:cNvPr>
          <p:cNvSpPr txBox="1"/>
          <p:nvPr/>
        </p:nvSpPr>
        <p:spPr>
          <a:xfrm>
            <a:off x="5924026"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62" name="Rounded Rectangle 161">
            <a:extLst>
              <a:ext uri="{FF2B5EF4-FFF2-40B4-BE49-F238E27FC236}">
                <a16:creationId xmlns:a16="http://schemas.microsoft.com/office/drawing/2014/main" id="{EABC5873-71FB-4142-A87D-1BDFE3767998}"/>
              </a:ext>
            </a:extLst>
          </p:cNvPr>
          <p:cNvSpPr/>
          <p:nvPr/>
        </p:nvSpPr>
        <p:spPr>
          <a:xfrm>
            <a:off x="6148807" y="4364726"/>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3" name="TextBox 162">
            <a:extLst>
              <a:ext uri="{FF2B5EF4-FFF2-40B4-BE49-F238E27FC236}">
                <a16:creationId xmlns:a16="http://schemas.microsoft.com/office/drawing/2014/main" id="{93AC9108-FB49-1744-BABC-CCDF46D236D9}"/>
              </a:ext>
            </a:extLst>
          </p:cNvPr>
          <p:cNvSpPr txBox="1"/>
          <p:nvPr/>
        </p:nvSpPr>
        <p:spPr>
          <a:xfrm>
            <a:off x="6175248"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64" name="Rounded Rectangle 163">
            <a:extLst>
              <a:ext uri="{FF2B5EF4-FFF2-40B4-BE49-F238E27FC236}">
                <a16:creationId xmlns:a16="http://schemas.microsoft.com/office/drawing/2014/main" id="{8CC7CB71-F840-1048-9DA7-57D793165C72}"/>
              </a:ext>
            </a:extLst>
          </p:cNvPr>
          <p:cNvSpPr/>
          <p:nvPr/>
        </p:nvSpPr>
        <p:spPr>
          <a:xfrm>
            <a:off x="6400028" y="4364726"/>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5" name="TextBox 164">
            <a:extLst>
              <a:ext uri="{FF2B5EF4-FFF2-40B4-BE49-F238E27FC236}">
                <a16:creationId xmlns:a16="http://schemas.microsoft.com/office/drawing/2014/main" id="{749CDDD9-A599-2147-87BC-1944EE35C41A}"/>
              </a:ext>
            </a:extLst>
          </p:cNvPr>
          <p:cNvSpPr txBox="1"/>
          <p:nvPr/>
        </p:nvSpPr>
        <p:spPr>
          <a:xfrm>
            <a:off x="6426469"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66" name="Rounded Rectangle 165">
            <a:extLst>
              <a:ext uri="{FF2B5EF4-FFF2-40B4-BE49-F238E27FC236}">
                <a16:creationId xmlns:a16="http://schemas.microsoft.com/office/drawing/2014/main" id="{B9A56CA2-6BBB-1B45-8E85-A97F4E2DE6C4}"/>
              </a:ext>
            </a:extLst>
          </p:cNvPr>
          <p:cNvSpPr/>
          <p:nvPr/>
        </p:nvSpPr>
        <p:spPr>
          <a:xfrm>
            <a:off x="6651248" y="4364726"/>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67" name="TextBox 166">
            <a:extLst>
              <a:ext uri="{FF2B5EF4-FFF2-40B4-BE49-F238E27FC236}">
                <a16:creationId xmlns:a16="http://schemas.microsoft.com/office/drawing/2014/main" id="{3224E4DD-835A-5A4A-AD1B-DD66ED28BFCC}"/>
              </a:ext>
            </a:extLst>
          </p:cNvPr>
          <p:cNvSpPr txBox="1"/>
          <p:nvPr/>
        </p:nvSpPr>
        <p:spPr>
          <a:xfrm>
            <a:off x="6677689"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15" name="Rounded Rectangle 214">
            <a:extLst>
              <a:ext uri="{FF2B5EF4-FFF2-40B4-BE49-F238E27FC236}">
                <a16:creationId xmlns:a16="http://schemas.microsoft.com/office/drawing/2014/main" id="{DA4FA971-B8D4-3247-96F7-E941773BF8FC}"/>
              </a:ext>
            </a:extLst>
          </p:cNvPr>
          <p:cNvSpPr/>
          <p:nvPr/>
        </p:nvSpPr>
        <p:spPr>
          <a:xfrm>
            <a:off x="7280292" y="4364726"/>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6" name="TextBox 215">
            <a:extLst>
              <a:ext uri="{FF2B5EF4-FFF2-40B4-BE49-F238E27FC236}">
                <a16:creationId xmlns:a16="http://schemas.microsoft.com/office/drawing/2014/main" id="{DD3D35E6-54EA-2646-A18A-FBA443B5163E}"/>
              </a:ext>
            </a:extLst>
          </p:cNvPr>
          <p:cNvSpPr txBox="1"/>
          <p:nvPr/>
        </p:nvSpPr>
        <p:spPr>
          <a:xfrm>
            <a:off x="7306733"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17" name="Rounded Rectangle 216">
            <a:extLst>
              <a:ext uri="{FF2B5EF4-FFF2-40B4-BE49-F238E27FC236}">
                <a16:creationId xmlns:a16="http://schemas.microsoft.com/office/drawing/2014/main" id="{155F8EB9-9F87-544A-8F3F-A0AA185CE6DA}"/>
              </a:ext>
            </a:extLst>
          </p:cNvPr>
          <p:cNvSpPr/>
          <p:nvPr/>
        </p:nvSpPr>
        <p:spPr>
          <a:xfrm>
            <a:off x="7531513" y="4364726"/>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8" name="TextBox 217">
            <a:extLst>
              <a:ext uri="{FF2B5EF4-FFF2-40B4-BE49-F238E27FC236}">
                <a16:creationId xmlns:a16="http://schemas.microsoft.com/office/drawing/2014/main" id="{6414DF61-B047-704A-92E1-8D832313ACF1}"/>
              </a:ext>
            </a:extLst>
          </p:cNvPr>
          <p:cNvSpPr txBox="1"/>
          <p:nvPr/>
        </p:nvSpPr>
        <p:spPr>
          <a:xfrm>
            <a:off x="7557954"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19" name="Rounded Rectangle 218">
            <a:extLst>
              <a:ext uri="{FF2B5EF4-FFF2-40B4-BE49-F238E27FC236}">
                <a16:creationId xmlns:a16="http://schemas.microsoft.com/office/drawing/2014/main" id="{A4B14B2D-FE33-3D43-9691-DC584996A44F}"/>
              </a:ext>
            </a:extLst>
          </p:cNvPr>
          <p:cNvSpPr/>
          <p:nvPr/>
        </p:nvSpPr>
        <p:spPr>
          <a:xfrm>
            <a:off x="7782734" y="4364726"/>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0" name="TextBox 219">
            <a:extLst>
              <a:ext uri="{FF2B5EF4-FFF2-40B4-BE49-F238E27FC236}">
                <a16:creationId xmlns:a16="http://schemas.microsoft.com/office/drawing/2014/main" id="{BC3EB366-8F63-A247-8945-0043781D4807}"/>
              </a:ext>
            </a:extLst>
          </p:cNvPr>
          <p:cNvSpPr txBox="1"/>
          <p:nvPr/>
        </p:nvSpPr>
        <p:spPr>
          <a:xfrm>
            <a:off x="7809175"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21" name="Rounded Rectangle 220">
            <a:extLst>
              <a:ext uri="{FF2B5EF4-FFF2-40B4-BE49-F238E27FC236}">
                <a16:creationId xmlns:a16="http://schemas.microsoft.com/office/drawing/2014/main" id="{5A2312E5-7158-3F45-B9F8-8AAFACAB1A1C}"/>
              </a:ext>
            </a:extLst>
          </p:cNvPr>
          <p:cNvSpPr/>
          <p:nvPr/>
        </p:nvSpPr>
        <p:spPr>
          <a:xfrm>
            <a:off x="8033955" y="4364726"/>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2" name="TextBox 221">
            <a:extLst>
              <a:ext uri="{FF2B5EF4-FFF2-40B4-BE49-F238E27FC236}">
                <a16:creationId xmlns:a16="http://schemas.microsoft.com/office/drawing/2014/main" id="{107898A0-AA99-7344-B480-9B5973A7BE74}"/>
              </a:ext>
            </a:extLst>
          </p:cNvPr>
          <p:cNvSpPr txBox="1"/>
          <p:nvPr/>
        </p:nvSpPr>
        <p:spPr>
          <a:xfrm>
            <a:off x="8060396"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70" name="Rounded Rectangle 269">
            <a:extLst>
              <a:ext uri="{FF2B5EF4-FFF2-40B4-BE49-F238E27FC236}">
                <a16:creationId xmlns:a16="http://schemas.microsoft.com/office/drawing/2014/main" id="{C9C1257B-BDE6-6F45-83BF-B8C0F83E0B15}"/>
              </a:ext>
            </a:extLst>
          </p:cNvPr>
          <p:cNvSpPr/>
          <p:nvPr/>
        </p:nvSpPr>
        <p:spPr>
          <a:xfrm>
            <a:off x="8662998" y="4364726"/>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1" name="TextBox 270">
            <a:extLst>
              <a:ext uri="{FF2B5EF4-FFF2-40B4-BE49-F238E27FC236}">
                <a16:creationId xmlns:a16="http://schemas.microsoft.com/office/drawing/2014/main" id="{A81C2D88-7670-0248-B06C-A4C326088B12}"/>
              </a:ext>
            </a:extLst>
          </p:cNvPr>
          <p:cNvSpPr txBox="1"/>
          <p:nvPr/>
        </p:nvSpPr>
        <p:spPr>
          <a:xfrm>
            <a:off x="8689439"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72" name="Rounded Rectangle 271">
            <a:extLst>
              <a:ext uri="{FF2B5EF4-FFF2-40B4-BE49-F238E27FC236}">
                <a16:creationId xmlns:a16="http://schemas.microsoft.com/office/drawing/2014/main" id="{1BAB8A5F-8174-5E4C-8948-453A5DC81F04}"/>
              </a:ext>
            </a:extLst>
          </p:cNvPr>
          <p:cNvSpPr/>
          <p:nvPr/>
        </p:nvSpPr>
        <p:spPr>
          <a:xfrm>
            <a:off x="8914219" y="4364726"/>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3" name="TextBox 272">
            <a:extLst>
              <a:ext uri="{FF2B5EF4-FFF2-40B4-BE49-F238E27FC236}">
                <a16:creationId xmlns:a16="http://schemas.microsoft.com/office/drawing/2014/main" id="{81DC6D8F-0458-F84D-A9B3-B8ACB5AE5BF7}"/>
              </a:ext>
            </a:extLst>
          </p:cNvPr>
          <p:cNvSpPr txBox="1"/>
          <p:nvPr/>
        </p:nvSpPr>
        <p:spPr>
          <a:xfrm>
            <a:off x="8940660"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74" name="Rounded Rectangle 273">
            <a:extLst>
              <a:ext uri="{FF2B5EF4-FFF2-40B4-BE49-F238E27FC236}">
                <a16:creationId xmlns:a16="http://schemas.microsoft.com/office/drawing/2014/main" id="{EB0DAC91-BAB9-0245-9E1C-BD8A577C1D5A}"/>
              </a:ext>
            </a:extLst>
          </p:cNvPr>
          <p:cNvSpPr/>
          <p:nvPr/>
        </p:nvSpPr>
        <p:spPr>
          <a:xfrm>
            <a:off x="9165440" y="4364726"/>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5" name="TextBox 274">
            <a:extLst>
              <a:ext uri="{FF2B5EF4-FFF2-40B4-BE49-F238E27FC236}">
                <a16:creationId xmlns:a16="http://schemas.microsoft.com/office/drawing/2014/main" id="{0A4B2EBB-4DAC-1C48-A818-DC2C731F7B49}"/>
              </a:ext>
            </a:extLst>
          </p:cNvPr>
          <p:cNvSpPr txBox="1"/>
          <p:nvPr/>
        </p:nvSpPr>
        <p:spPr>
          <a:xfrm>
            <a:off x="9191881"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76" name="Rounded Rectangle 275">
            <a:extLst>
              <a:ext uri="{FF2B5EF4-FFF2-40B4-BE49-F238E27FC236}">
                <a16:creationId xmlns:a16="http://schemas.microsoft.com/office/drawing/2014/main" id="{22609AF6-FE4A-934A-9856-32A748DE4565}"/>
              </a:ext>
            </a:extLst>
          </p:cNvPr>
          <p:cNvSpPr/>
          <p:nvPr/>
        </p:nvSpPr>
        <p:spPr>
          <a:xfrm>
            <a:off x="9416661" y="4364726"/>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77" name="TextBox 276">
            <a:extLst>
              <a:ext uri="{FF2B5EF4-FFF2-40B4-BE49-F238E27FC236}">
                <a16:creationId xmlns:a16="http://schemas.microsoft.com/office/drawing/2014/main" id="{013CB329-19D4-FB4B-84A5-A95ACBCCBA39}"/>
              </a:ext>
            </a:extLst>
          </p:cNvPr>
          <p:cNvSpPr txBox="1"/>
          <p:nvPr/>
        </p:nvSpPr>
        <p:spPr>
          <a:xfrm>
            <a:off x="9443102"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25" name="Rounded Rectangle 324">
            <a:extLst>
              <a:ext uri="{FF2B5EF4-FFF2-40B4-BE49-F238E27FC236}">
                <a16:creationId xmlns:a16="http://schemas.microsoft.com/office/drawing/2014/main" id="{20CAC308-9224-3947-9C0C-DD1F37274D9A}"/>
              </a:ext>
            </a:extLst>
          </p:cNvPr>
          <p:cNvSpPr/>
          <p:nvPr/>
        </p:nvSpPr>
        <p:spPr>
          <a:xfrm>
            <a:off x="10045704" y="4364726"/>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6" name="TextBox 325">
            <a:extLst>
              <a:ext uri="{FF2B5EF4-FFF2-40B4-BE49-F238E27FC236}">
                <a16:creationId xmlns:a16="http://schemas.microsoft.com/office/drawing/2014/main" id="{7E7CE250-17BD-1842-967F-3A5379068D8E}"/>
              </a:ext>
            </a:extLst>
          </p:cNvPr>
          <p:cNvSpPr txBox="1"/>
          <p:nvPr/>
        </p:nvSpPr>
        <p:spPr>
          <a:xfrm>
            <a:off x="10072145"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27" name="Rounded Rectangle 326">
            <a:extLst>
              <a:ext uri="{FF2B5EF4-FFF2-40B4-BE49-F238E27FC236}">
                <a16:creationId xmlns:a16="http://schemas.microsoft.com/office/drawing/2014/main" id="{D405C5F6-D984-CF47-BEAB-6059FA7F8D12}"/>
              </a:ext>
            </a:extLst>
          </p:cNvPr>
          <p:cNvSpPr/>
          <p:nvPr/>
        </p:nvSpPr>
        <p:spPr>
          <a:xfrm>
            <a:off x="10296926" y="4364726"/>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8" name="TextBox 327">
            <a:extLst>
              <a:ext uri="{FF2B5EF4-FFF2-40B4-BE49-F238E27FC236}">
                <a16:creationId xmlns:a16="http://schemas.microsoft.com/office/drawing/2014/main" id="{71938109-E0C8-C849-BE9B-0A1B3DD22106}"/>
              </a:ext>
            </a:extLst>
          </p:cNvPr>
          <p:cNvSpPr txBox="1"/>
          <p:nvPr/>
        </p:nvSpPr>
        <p:spPr>
          <a:xfrm>
            <a:off x="10323367"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329" name="Rounded Rectangle 328">
            <a:extLst>
              <a:ext uri="{FF2B5EF4-FFF2-40B4-BE49-F238E27FC236}">
                <a16:creationId xmlns:a16="http://schemas.microsoft.com/office/drawing/2014/main" id="{FB0FD50F-A523-AF4E-AB8F-F962F32AD280}"/>
              </a:ext>
            </a:extLst>
          </p:cNvPr>
          <p:cNvSpPr/>
          <p:nvPr/>
        </p:nvSpPr>
        <p:spPr>
          <a:xfrm>
            <a:off x="10548147" y="4364726"/>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0" name="TextBox 329">
            <a:extLst>
              <a:ext uri="{FF2B5EF4-FFF2-40B4-BE49-F238E27FC236}">
                <a16:creationId xmlns:a16="http://schemas.microsoft.com/office/drawing/2014/main" id="{6CA8F987-27B0-3643-AF01-7AC59005BFCC}"/>
              </a:ext>
            </a:extLst>
          </p:cNvPr>
          <p:cNvSpPr txBox="1"/>
          <p:nvPr/>
        </p:nvSpPr>
        <p:spPr>
          <a:xfrm>
            <a:off x="10574588"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31" name="Rounded Rectangle 330">
            <a:extLst>
              <a:ext uri="{FF2B5EF4-FFF2-40B4-BE49-F238E27FC236}">
                <a16:creationId xmlns:a16="http://schemas.microsoft.com/office/drawing/2014/main" id="{703B0C5A-E75D-D64D-A7A0-A2AAECCAFEB8}"/>
              </a:ext>
            </a:extLst>
          </p:cNvPr>
          <p:cNvSpPr/>
          <p:nvPr/>
        </p:nvSpPr>
        <p:spPr>
          <a:xfrm>
            <a:off x="10799367" y="4364726"/>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32" name="TextBox 331">
            <a:extLst>
              <a:ext uri="{FF2B5EF4-FFF2-40B4-BE49-F238E27FC236}">
                <a16:creationId xmlns:a16="http://schemas.microsoft.com/office/drawing/2014/main" id="{9E005AFC-EAFC-6441-A124-C5225A3A4B8A}"/>
              </a:ext>
            </a:extLst>
          </p:cNvPr>
          <p:cNvSpPr txBox="1"/>
          <p:nvPr/>
        </p:nvSpPr>
        <p:spPr>
          <a:xfrm>
            <a:off x="10825808" y="4363525"/>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64" name="Rounded Rectangle 63">
            <a:extLst>
              <a:ext uri="{FF2B5EF4-FFF2-40B4-BE49-F238E27FC236}">
                <a16:creationId xmlns:a16="http://schemas.microsoft.com/office/drawing/2014/main" id="{15EAB251-D6A8-864A-A89F-5053C94787B5}"/>
              </a:ext>
            </a:extLst>
          </p:cNvPr>
          <p:cNvSpPr/>
          <p:nvPr/>
        </p:nvSpPr>
        <p:spPr>
          <a:xfrm>
            <a:off x="3132172" y="4947542"/>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5" name="TextBox 64">
            <a:extLst>
              <a:ext uri="{FF2B5EF4-FFF2-40B4-BE49-F238E27FC236}">
                <a16:creationId xmlns:a16="http://schemas.microsoft.com/office/drawing/2014/main" id="{0FAD1F13-E684-D944-8CDB-BB4B6AF4EB76}"/>
              </a:ext>
            </a:extLst>
          </p:cNvPr>
          <p:cNvSpPr txBox="1"/>
          <p:nvPr/>
        </p:nvSpPr>
        <p:spPr>
          <a:xfrm>
            <a:off x="3158613"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66" name="Rounded Rectangle 65">
            <a:extLst>
              <a:ext uri="{FF2B5EF4-FFF2-40B4-BE49-F238E27FC236}">
                <a16:creationId xmlns:a16="http://schemas.microsoft.com/office/drawing/2014/main" id="{FB8FAB97-4374-EB40-9DEE-B3B4E8F6A55C}"/>
              </a:ext>
            </a:extLst>
          </p:cNvPr>
          <p:cNvSpPr/>
          <p:nvPr/>
        </p:nvSpPr>
        <p:spPr>
          <a:xfrm>
            <a:off x="3383394" y="4947542"/>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7" name="TextBox 66">
            <a:extLst>
              <a:ext uri="{FF2B5EF4-FFF2-40B4-BE49-F238E27FC236}">
                <a16:creationId xmlns:a16="http://schemas.microsoft.com/office/drawing/2014/main" id="{EA1FE5C0-8752-804B-90C5-31803C112CB5}"/>
              </a:ext>
            </a:extLst>
          </p:cNvPr>
          <p:cNvSpPr txBox="1"/>
          <p:nvPr/>
        </p:nvSpPr>
        <p:spPr>
          <a:xfrm>
            <a:off x="3409835"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68" name="Rounded Rectangle 67">
            <a:extLst>
              <a:ext uri="{FF2B5EF4-FFF2-40B4-BE49-F238E27FC236}">
                <a16:creationId xmlns:a16="http://schemas.microsoft.com/office/drawing/2014/main" id="{F0233DFB-15D9-AF41-89D4-3665840622AC}"/>
              </a:ext>
            </a:extLst>
          </p:cNvPr>
          <p:cNvSpPr/>
          <p:nvPr/>
        </p:nvSpPr>
        <p:spPr>
          <a:xfrm>
            <a:off x="3634615" y="4947542"/>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69" name="TextBox 68">
            <a:extLst>
              <a:ext uri="{FF2B5EF4-FFF2-40B4-BE49-F238E27FC236}">
                <a16:creationId xmlns:a16="http://schemas.microsoft.com/office/drawing/2014/main" id="{D2E2B5D6-94AC-E240-B9D0-BCCB7E640672}"/>
              </a:ext>
            </a:extLst>
          </p:cNvPr>
          <p:cNvSpPr txBox="1"/>
          <p:nvPr/>
        </p:nvSpPr>
        <p:spPr>
          <a:xfrm>
            <a:off x="3661056"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70" name="Rounded Rectangle 69">
            <a:extLst>
              <a:ext uri="{FF2B5EF4-FFF2-40B4-BE49-F238E27FC236}">
                <a16:creationId xmlns:a16="http://schemas.microsoft.com/office/drawing/2014/main" id="{405E5EF1-8DC2-FD4D-A423-515E8563A564}"/>
              </a:ext>
            </a:extLst>
          </p:cNvPr>
          <p:cNvSpPr/>
          <p:nvPr/>
        </p:nvSpPr>
        <p:spPr>
          <a:xfrm>
            <a:off x="3885835" y="4947542"/>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1" name="TextBox 70">
            <a:extLst>
              <a:ext uri="{FF2B5EF4-FFF2-40B4-BE49-F238E27FC236}">
                <a16:creationId xmlns:a16="http://schemas.microsoft.com/office/drawing/2014/main" id="{F930B250-F916-B04D-870A-20A9E4477035}"/>
              </a:ext>
            </a:extLst>
          </p:cNvPr>
          <p:cNvSpPr txBox="1"/>
          <p:nvPr/>
        </p:nvSpPr>
        <p:spPr>
          <a:xfrm>
            <a:off x="3912276"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97" name="Rounded Rectangle 96">
            <a:extLst>
              <a:ext uri="{FF2B5EF4-FFF2-40B4-BE49-F238E27FC236}">
                <a16:creationId xmlns:a16="http://schemas.microsoft.com/office/drawing/2014/main" id="{32350A7E-9139-F949-88F0-D83CC422F5CA}"/>
              </a:ext>
            </a:extLst>
          </p:cNvPr>
          <p:cNvSpPr/>
          <p:nvPr/>
        </p:nvSpPr>
        <p:spPr>
          <a:xfrm>
            <a:off x="4514879" y="4947542"/>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8" name="TextBox 97">
            <a:extLst>
              <a:ext uri="{FF2B5EF4-FFF2-40B4-BE49-F238E27FC236}">
                <a16:creationId xmlns:a16="http://schemas.microsoft.com/office/drawing/2014/main" id="{778294B4-44EE-8044-A34B-0F638349C034}"/>
              </a:ext>
            </a:extLst>
          </p:cNvPr>
          <p:cNvSpPr txBox="1"/>
          <p:nvPr/>
        </p:nvSpPr>
        <p:spPr>
          <a:xfrm>
            <a:off x="4541320"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99" name="Rounded Rectangle 98">
            <a:extLst>
              <a:ext uri="{FF2B5EF4-FFF2-40B4-BE49-F238E27FC236}">
                <a16:creationId xmlns:a16="http://schemas.microsoft.com/office/drawing/2014/main" id="{90D996C7-22D3-224E-8CAC-E1FF8A20A8CA}"/>
              </a:ext>
            </a:extLst>
          </p:cNvPr>
          <p:cNvSpPr/>
          <p:nvPr/>
        </p:nvSpPr>
        <p:spPr>
          <a:xfrm>
            <a:off x="4766100" y="4947542"/>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0" name="TextBox 99">
            <a:extLst>
              <a:ext uri="{FF2B5EF4-FFF2-40B4-BE49-F238E27FC236}">
                <a16:creationId xmlns:a16="http://schemas.microsoft.com/office/drawing/2014/main" id="{28E73C86-74C2-D94B-BD64-9C60C7C9FAE6}"/>
              </a:ext>
            </a:extLst>
          </p:cNvPr>
          <p:cNvSpPr txBox="1"/>
          <p:nvPr/>
        </p:nvSpPr>
        <p:spPr>
          <a:xfrm>
            <a:off x="4792541"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01" name="Rounded Rectangle 100">
            <a:extLst>
              <a:ext uri="{FF2B5EF4-FFF2-40B4-BE49-F238E27FC236}">
                <a16:creationId xmlns:a16="http://schemas.microsoft.com/office/drawing/2014/main" id="{C76BEFE6-E391-B842-AF19-15EF7FF14C32}"/>
              </a:ext>
            </a:extLst>
          </p:cNvPr>
          <p:cNvSpPr/>
          <p:nvPr/>
        </p:nvSpPr>
        <p:spPr>
          <a:xfrm>
            <a:off x="5017321" y="4947542"/>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2" name="TextBox 101">
            <a:extLst>
              <a:ext uri="{FF2B5EF4-FFF2-40B4-BE49-F238E27FC236}">
                <a16:creationId xmlns:a16="http://schemas.microsoft.com/office/drawing/2014/main" id="{75E989CF-73A8-F240-83E5-FE9CEB412F1C}"/>
              </a:ext>
            </a:extLst>
          </p:cNvPr>
          <p:cNvSpPr txBox="1"/>
          <p:nvPr/>
        </p:nvSpPr>
        <p:spPr>
          <a:xfrm>
            <a:off x="5043762"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03" name="Rounded Rectangle 102">
            <a:extLst>
              <a:ext uri="{FF2B5EF4-FFF2-40B4-BE49-F238E27FC236}">
                <a16:creationId xmlns:a16="http://schemas.microsoft.com/office/drawing/2014/main" id="{F75AE682-E941-4E43-B49B-32B8FD4D612D}"/>
              </a:ext>
            </a:extLst>
          </p:cNvPr>
          <p:cNvSpPr/>
          <p:nvPr/>
        </p:nvSpPr>
        <p:spPr>
          <a:xfrm>
            <a:off x="5268542" y="4947542"/>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04" name="TextBox 103">
            <a:extLst>
              <a:ext uri="{FF2B5EF4-FFF2-40B4-BE49-F238E27FC236}">
                <a16:creationId xmlns:a16="http://schemas.microsoft.com/office/drawing/2014/main" id="{96E897FC-5F6D-D648-90EB-51F699F58023}"/>
              </a:ext>
            </a:extLst>
          </p:cNvPr>
          <p:cNvSpPr txBox="1"/>
          <p:nvPr/>
        </p:nvSpPr>
        <p:spPr>
          <a:xfrm>
            <a:off x="5294983"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52" name="Rounded Rectangle 151">
            <a:extLst>
              <a:ext uri="{FF2B5EF4-FFF2-40B4-BE49-F238E27FC236}">
                <a16:creationId xmlns:a16="http://schemas.microsoft.com/office/drawing/2014/main" id="{257ADCC6-265A-224C-A24B-595ACFB47E10}"/>
              </a:ext>
            </a:extLst>
          </p:cNvPr>
          <p:cNvSpPr/>
          <p:nvPr/>
        </p:nvSpPr>
        <p:spPr>
          <a:xfrm>
            <a:off x="5897585" y="4947542"/>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3" name="TextBox 152">
            <a:extLst>
              <a:ext uri="{FF2B5EF4-FFF2-40B4-BE49-F238E27FC236}">
                <a16:creationId xmlns:a16="http://schemas.microsoft.com/office/drawing/2014/main" id="{FE433AA7-A015-A545-A170-41E677F38CDC}"/>
              </a:ext>
            </a:extLst>
          </p:cNvPr>
          <p:cNvSpPr txBox="1"/>
          <p:nvPr/>
        </p:nvSpPr>
        <p:spPr>
          <a:xfrm>
            <a:off x="5924026"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54" name="Rounded Rectangle 153">
            <a:extLst>
              <a:ext uri="{FF2B5EF4-FFF2-40B4-BE49-F238E27FC236}">
                <a16:creationId xmlns:a16="http://schemas.microsoft.com/office/drawing/2014/main" id="{376184A9-DEF2-404D-BE4A-272B2BEDE3DF}"/>
              </a:ext>
            </a:extLst>
          </p:cNvPr>
          <p:cNvSpPr/>
          <p:nvPr/>
        </p:nvSpPr>
        <p:spPr>
          <a:xfrm>
            <a:off x="6148807" y="4947542"/>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5" name="TextBox 154">
            <a:extLst>
              <a:ext uri="{FF2B5EF4-FFF2-40B4-BE49-F238E27FC236}">
                <a16:creationId xmlns:a16="http://schemas.microsoft.com/office/drawing/2014/main" id="{F5DCBFAB-6FDB-FE4D-8D3B-47B2D06E0D3E}"/>
              </a:ext>
            </a:extLst>
          </p:cNvPr>
          <p:cNvSpPr txBox="1"/>
          <p:nvPr/>
        </p:nvSpPr>
        <p:spPr>
          <a:xfrm>
            <a:off x="6175248"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56" name="Rounded Rectangle 155">
            <a:extLst>
              <a:ext uri="{FF2B5EF4-FFF2-40B4-BE49-F238E27FC236}">
                <a16:creationId xmlns:a16="http://schemas.microsoft.com/office/drawing/2014/main" id="{172BBD29-7384-EC4A-957A-4F23464EA338}"/>
              </a:ext>
            </a:extLst>
          </p:cNvPr>
          <p:cNvSpPr/>
          <p:nvPr/>
        </p:nvSpPr>
        <p:spPr>
          <a:xfrm>
            <a:off x="6400028" y="4947542"/>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7" name="TextBox 156">
            <a:extLst>
              <a:ext uri="{FF2B5EF4-FFF2-40B4-BE49-F238E27FC236}">
                <a16:creationId xmlns:a16="http://schemas.microsoft.com/office/drawing/2014/main" id="{F20C9C17-6DEB-6348-A6DB-30AD02C8FD9C}"/>
              </a:ext>
            </a:extLst>
          </p:cNvPr>
          <p:cNvSpPr txBox="1"/>
          <p:nvPr/>
        </p:nvSpPr>
        <p:spPr>
          <a:xfrm>
            <a:off x="6426469"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58" name="Rounded Rectangle 157">
            <a:extLst>
              <a:ext uri="{FF2B5EF4-FFF2-40B4-BE49-F238E27FC236}">
                <a16:creationId xmlns:a16="http://schemas.microsoft.com/office/drawing/2014/main" id="{5670A8CB-35D9-5A45-9240-37D3AB0E2602}"/>
              </a:ext>
            </a:extLst>
          </p:cNvPr>
          <p:cNvSpPr/>
          <p:nvPr/>
        </p:nvSpPr>
        <p:spPr>
          <a:xfrm>
            <a:off x="6651248" y="4947542"/>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9" name="TextBox 158">
            <a:extLst>
              <a:ext uri="{FF2B5EF4-FFF2-40B4-BE49-F238E27FC236}">
                <a16:creationId xmlns:a16="http://schemas.microsoft.com/office/drawing/2014/main" id="{6BEDB33C-A711-914C-A464-E40A0EB6E64C}"/>
              </a:ext>
            </a:extLst>
          </p:cNvPr>
          <p:cNvSpPr txBox="1"/>
          <p:nvPr/>
        </p:nvSpPr>
        <p:spPr>
          <a:xfrm>
            <a:off x="6677689"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07" name="Rounded Rectangle 206">
            <a:extLst>
              <a:ext uri="{FF2B5EF4-FFF2-40B4-BE49-F238E27FC236}">
                <a16:creationId xmlns:a16="http://schemas.microsoft.com/office/drawing/2014/main" id="{BA0EDB4F-F08D-F641-8153-F41199EAAFA9}"/>
              </a:ext>
            </a:extLst>
          </p:cNvPr>
          <p:cNvSpPr/>
          <p:nvPr/>
        </p:nvSpPr>
        <p:spPr>
          <a:xfrm>
            <a:off x="7280292" y="4947542"/>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8" name="TextBox 207">
            <a:extLst>
              <a:ext uri="{FF2B5EF4-FFF2-40B4-BE49-F238E27FC236}">
                <a16:creationId xmlns:a16="http://schemas.microsoft.com/office/drawing/2014/main" id="{1FA32DDF-FE13-AF43-A62C-49DD31E2F6A4}"/>
              </a:ext>
            </a:extLst>
          </p:cNvPr>
          <p:cNvSpPr txBox="1"/>
          <p:nvPr/>
        </p:nvSpPr>
        <p:spPr>
          <a:xfrm>
            <a:off x="7306733"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09" name="Rounded Rectangle 208">
            <a:extLst>
              <a:ext uri="{FF2B5EF4-FFF2-40B4-BE49-F238E27FC236}">
                <a16:creationId xmlns:a16="http://schemas.microsoft.com/office/drawing/2014/main" id="{448D0D23-424C-8747-9A77-400AAF832510}"/>
              </a:ext>
            </a:extLst>
          </p:cNvPr>
          <p:cNvSpPr/>
          <p:nvPr/>
        </p:nvSpPr>
        <p:spPr>
          <a:xfrm>
            <a:off x="7531513" y="4947542"/>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0" name="TextBox 209">
            <a:extLst>
              <a:ext uri="{FF2B5EF4-FFF2-40B4-BE49-F238E27FC236}">
                <a16:creationId xmlns:a16="http://schemas.microsoft.com/office/drawing/2014/main" id="{04F1FA3F-9E2E-5545-B0A3-D15540C8534C}"/>
              </a:ext>
            </a:extLst>
          </p:cNvPr>
          <p:cNvSpPr txBox="1"/>
          <p:nvPr/>
        </p:nvSpPr>
        <p:spPr>
          <a:xfrm>
            <a:off x="7557954"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11" name="Rounded Rectangle 210">
            <a:extLst>
              <a:ext uri="{FF2B5EF4-FFF2-40B4-BE49-F238E27FC236}">
                <a16:creationId xmlns:a16="http://schemas.microsoft.com/office/drawing/2014/main" id="{89F6F5C2-B551-7045-821E-6F5456C35CFC}"/>
              </a:ext>
            </a:extLst>
          </p:cNvPr>
          <p:cNvSpPr/>
          <p:nvPr/>
        </p:nvSpPr>
        <p:spPr>
          <a:xfrm>
            <a:off x="7782734" y="4947542"/>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2" name="TextBox 211">
            <a:extLst>
              <a:ext uri="{FF2B5EF4-FFF2-40B4-BE49-F238E27FC236}">
                <a16:creationId xmlns:a16="http://schemas.microsoft.com/office/drawing/2014/main" id="{026B83F7-00C3-D048-93F7-503B08107BCF}"/>
              </a:ext>
            </a:extLst>
          </p:cNvPr>
          <p:cNvSpPr txBox="1"/>
          <p:nvPr/>
        </p:nvSpPr>
        <p:spPr>
          <a:xfrm>
            <a:off x="7809175"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13" name="Rounded Rectangle 212">
            <a:extLst>
              <a:ext uri="{FF2B5EF4-FFF2-40B4-BE49-F238E27FC236}">
                <a16:creationId xmlns:a16="http://schemas.microsoft.com/office/drawing/2014/main" id="{7D493382-D788-2B43-8195-E486611A74E1}"/>
              </a:ext>
            </a:extLst>
          </p:cNvPr>
          <p:cNvSpPr/>
          <p:nvPr/>
        </p:nvSpPr>
        <p:spPr>
          <a:xfrm>
            <a:off x="8033955" y="4947542"/>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14" name="TextBox 213">
            <a:extLst>
              <a:ext uri="{FF2B5EF4-FFF2-40B4-BE49-F238E27FC236}">
                <a16:creationId xmlns:a16="http://schemas.microsoft.com/office/drawing/2014/main" id="{3402AE4D-F763-5C4D-94DE-E272D43CF079}"/>
              </a:ext>
            </a:extLst>
          </p:cNvPr>
          <p:cNvSpPr txBox="1"/>
          <p:nvPr/>
        </p:nvSpPr>
        <p:spPr>
          <a:xfrm>
            <a:off x="8060396"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62" name="Rounded Rectangle 261">
            <a:extLst>
              <a:ext uri="{FF2B5EF4-FFF2-40B4-BE49-F238E27FC236}">
                <a16:creationId xmlns:a16="http://schemas.microsoft.com/office/drawing/2014/main" id="{3085259F-A491-4744-98A3-A472796ACEC5}"/>
              </a:ext>
            </a:extLst>
          </p:cNvPr>
          <p:cNvSpPr/>
          <p:nvPr/>
        </p:nvSpPr>
        <p:spPr>
          <a:xfrm>
            <a:off x="8662998" y="4947542"/>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3" name="TextBox 262">
            <a:extLst>
              <a:ext uri="{FF2B5EF4-FFF2-40B4-BE49-F238E27FC236}">
                <a16:creationId xmlns:a16="http://schemas.microsoft.com/office/drawing/2014/main" id="{D699D0E7-194E-494E-B90D-F7623AA63845}"/>
              </a:ext>
            </a:extLst>
          </p:cNvPr>
          <p:cNvSpPr txBox="1"/>
          <p:nvPr/>
        </p:nvSpPr>
        <p:spPr>
          <a:xfrm>
            <a:off x="8689439"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64" name="Rounded Rectangle 263">
            <a:extLst>
              <a:ext uri="{FF2B5EF4-FFF2-40B4-BE49-F238E27FC236}">
                <a16:creationId xmlns:a16="http://schemas.microsoft.com/office/drawing/2014/main" id="{E8C53B2C-5C61-5940-B487-CF329A8BB004}"/>
              </a:ext>
            </a:extLst>
          </p:cNvPr>
          <p:cNvSpPr/>
          <p:nvPr/>
        </p:nvSpPr>
        <p:spPr>
          <a:xfrm>
            <a:off x="8914219" y="4947542"/>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5" name="TextBox 264">
            <a:extLst>
              <a:ext uri="{FF2B5EF4-FFF2-40B4-BE49-F238E27FC236}">
                <a16:creationId xmlns:a16="http://schemas.microsoft.com/office/drawing/2014/main" id="{AD6E8101-76E4-B346-8CBD-1628F5853736}"/>
              </a:ext>
            </a:extLst>
          </p:cNvPr>
          <p:cNvSpPr txBox="1"/>
          <p:nvPr/>
        </p:nvSpPr>
        <p:spPr>
          <a:xfrm>
            <a:off x="8940660"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66" name="Rounded Rectangle 265">
            <a:extLst>
              <a:ext uri="{FF2B5EF4-FFF2-40B4-BE49-F238E27FC236}">
                <a16:creationId xmlns:a16="http://schemas.microsoft.com/office/drawing/2014/main" id="{141D5560-979A-BA4C-9534-E7146CFF9B60}"/>
              </a:ext>
            </a:extLst>
          </p:cNvPr>
          <p:cNvSpPr/>
          <p:nvPr/>
        </p:nvSpPr>
        <p:spPr>
          <a:xfrm>
            <a:off x="9165440" y="4947542"/>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7" name="TextBox 266">
            <a:extLst>
              <a:ext uri="{FF2B5EF4-FFF2-40B4-BE49-F238E27FC236}">
                <a16:creationId xmlns:a16="http://schemas.microsoft.com/office/drawing/2014/main" id="{8F04CF01-D9CD-3C43-9058-4E570B88A0F2}"/>
              </a:ext>
            </a:extLst>
          </p:cNvPr>
          <p:cNvSpPr txBox="1"/>
          <p:nvPr/>
        </p:nvSpPr>
        <p:spPr>
          <a:xfrm>
            <a:off x="9191881"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68" name="Rounded Rectangle 267">
            <a:extLst>
              <a:ext uri="{FF2B5EF4-FFF2-40B4-BE49-F238E27FC236}">
                <a16:creationId xmlns:a16="http://schemas.microsoft.com/office/drawing/2014/main" id="{322F72DC-9F85-AC4D-A1D5-542384FAE428}"/>
              </a:ext>
            </a:extLst>
          </p:cNvPr>
          <p:cNvSpPr/>
          <p:nvPr/>
        </p:nvSpPr>
        <p:spPr>
          <a:xfrm>
            <a:off x="9416661" y="4947542"/>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9" name="TextBox 268">
            <a:extLst>
              <a:ext uri="{FF2B5EF4-FFF2-40B4-BE49-F238E27FC236}">
                <a16:creationId xmlns:a16="http://schemas.microsoft.com/office/drawing/2014/main" id="{7C1D1ABB-B605-4C4A-A7F4-77DF38B7E39F}"/>
              </a:ext>
            </a:extLst>
          </p:cNvPr>
          <p:cNvSpPr txBox="1"/>
          <p:nvPr/>
        </p:nvSpPr>
        <p:spPr>
          <a:xfrm>
            <a:off x="9443102"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17" name="Rounded Rectangle 316">
            <a:extLst>
              <a:ext uri="{FF2B5EF4-FFF2-40B4-BE49-F238E27FC236}">
                <a16:creationId xmlns:a16="http://schemas.microsoft.com/office/drawing/2014/main" id="{39911C72-2350-5A49-A5A0-BB86DF432FC2}"/>
              </a:ext>
            </a:extLst>
          </p:cNvPr>
          <p:cNvSpPr/>
          <p:nvPr/>
        </p:nvSpPr>
        <p:spPr>
          <a:xfrm>
            <a:off x="10045704" y="4947542"/>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18" name="TextBox 317">
            <a:extLst>
              <a:ext uri="{FF2B5EF4-FFF2-40B4-BE49-F238E27FC236}">
                <a16:creationId xmlns:a16="http://schemas.microsoft.com/office/drawing/2014/main" id="{006BC5BF-48EE-0B4A-A9A1-E3B3BDFF4D4C}"/>
              </a:ext>
            </a:extLst>
          </p:cNvPr>
          <p:cNvSpPr txBox="1"/>
          <p:nvPr/>
        </p:nvSpPr>
        <p:spPr>
          <a:xfrm>
            <a:off x="10072145"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19" name="Rounded Rectangle 318">
            <a:extLst>
              <a:ext uri="{FF2B5EF4-FFF2-40B4-BE49-F238E27FC236}">
                <a16:creationId xmlns:a16="http://schemas.microsoft.com/office/drawing/2014/main" id="{32F204ED-9CE1-CC42-9D24-AE89D5F4FFB8}"/>
              </a:ext>
            </a:extLst>
          </p:cNvPr>
          <p:cNvSpPr/>
          <p:nvPr/>
        </p:nvSpPr>
        <p:spPr>
          <a:xfrm>
            <a:off x="10296926" y="4947542"/>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0" name="TextBox 319">
            <a:extLst>
              <a:ext uri="{FF2B5EF4-FFF2-40B4-BE49-F238E27FC236}">
                <a16:creationId xmlns:a16="http://schemas.microsoft.com/office/drawing/2014/main" id="{BEFB40BC-1826-A04A-BF5E-58489DC050D5}"/>
              </a:ext>
            </a:extLst>
          </p:cNvPr>
          <p:cNvSpPr txBox="1"/>
          <p:nvPr/>
        </p:nvSpPr>
        <p:spPr>
          <a:xfrm>
            <a:off x="10323367"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321" name="Rounded Rectangle 320">
            <a:extLst>
              <a:ext uri="{FF2B5EF4-FFF2-40B4-BE49-F238E27FC236}">
                <a16:creationId xmlns:a16="http://schemas.microsoft.com/office/drawing/2014/main" id="{3311AAB4-B69F-7548-8930-75A25D584944}"/>
              </a:ext>
            </a:extLst>
          </p:cNvPr>
          <p:cNvSpPr/>
          <p:nvPr/>
        </p:nvSpPr>
        <p:spPr>
          <a:xfrm>
            <a:off x="10548147" y="4947542"/>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2" name="TextBox 321">
            <a:extLst>
              <a:ext uri="{FF2B5EF4-FFF2-40B4-BE49-F238E27FC236}">
                <a16:creationId xmlns:a16="http://schemas.microsoft.com/office/drawing/2014/main" id="{668C7F05-7926-5B46-9F0F-590C4D4595F2}"/>
              </a:ext>
            </a:extLst>
          </p:cNvPr>
          <p:cNvSpPr txBox="1"/>
          <p:nvPr/>
        </p:nvSpPr>
        <p:spPr>
          <a:xfrm>
            <a:off x="10574588"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23" name="Rounded Rectangle 322">
            <a:extLst>
              <a:ext uri="{FF2B5EF4-FFF2-40B4-BE49-F238E27FC236}">
                <a16:creationId xmlns:a16="http://schemas.microsoft.com/office/drawing/2014/main" id="{440908F0-3E48-3449-8611-BBE08D273067}"/>
              </a:ext>
            </a:extLst>
          </p:cNvPr>
          <p:cNvSpPr/>
          <p:nvPr/>
        </p:nvSpPr>
        <p:spPr>
          <a:xfrm>
            <a:off x="10799367" y="4947542"/>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24" name="TextBox 323">
            <a:extLst>
              <a:ext uri="{FF2B5EF4-FFF2-40B4-BE49-F238E27FC236}">
                <a16:creationId xmlns:a16="http://schemas.microsoft.com/office/drawing/2014/main" id="{3CE45A01-9581-524E-B318-44E3F94921C1}"/>
              </a:ext>
            </a:extLst>
          </p:cNvPr>
          <p:cNvSpPr txBox="1"/>
          <p:nvPr/>
        </p:nvSpPr>
        <p:spPr>
          <a:xfrm>
            <a:off x="10825808" y="4946341"/>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73" name="Rounded Rectangle 72">
            <a:extLst>
              <a:ext uri="{FF2B5EF4-FFF2-40B4-BE49-F238E27FC236}">
                <a16:creationId xmlns:a16="http://schemas.microsoft.com/office/drawing/2014/main" id="{954DD418-3836-B843-B762-D642B49A1430}"/>
              </a:ext>
            </a:extLst>
          </p:cNvPr>
          <p:cNvSpPr/>
          <p:nvPr/>
        </p:nvSpPr>
        <p:spPr>
          <a:xfrm>
            <a:off x="3132172" y="5530357"/>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4" name="TextBox 73">
            <a:extLst>
              <a:ext uri="{FF2B5EF4-FFF2-40B4-BE49-F238E27FC236}">
                <a16:creationId xmlns:a16="http://schemas.microsoft.com/office/drawing/2014/main" id="{B4561032-9632-874A-94B8-5467F92062A3}"/>
              </a:ext>
            </a:extLst>
          </p:cNvPr>
          <p:cNvSpPr txBox="1"/>
          <p:nvPr/>
        </p:nvSpPr>
        <p:spPr>
          <a:xfrm>
            <a:off x="3158613"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75" name="Rounded Rectangle 74">
            <a:extLst>
              <a:ext uri="{FF2B5EF4-FFF2-40B4-BE49-F238E27FC236}">
                <a16:creationId xmlns:a16="http://schemas.microsoft.com/office/drawing/2014/main" id="{A081B3A6-D810-FD41-AB41-E85BC106A640}"/>
              </a:ext>
            </a:extLst>
          </p:cNvPr>
          <p:cNvSpPr/>
          <p:nvPr/>
        </p:nvSpPr>
        <p:spPr>
          <a:xfrm>
            <a:off x="3383394" y="5530357"/>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6" name="TextBox 75">
            <a:extLst>
              <a:ext uri="{FF2B5EF4-FFF2-40B4-BE49-F238E27FC236}">
                <a16:creationId xmlns:a16="http://schemas.microsoft.com/office/drawing/2014/main" id="{5B954696-E38E-5844-A58F-61D4C7C88EB5}"/>
              </a:ext>
            </a:extLst>
          </p:cNvPr>
          <p:cNvSpPr txBox="1"/>
          <p:nvPr/>
        </p:nvSpPr>
        <p:spPr>
          <a:xfrm>
            <a:off x="3409835"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77" name="Rounded Rectangle 76">
            <a:extLst>
              <a:ext uri="{FF2B5EF4-FFF2-40B4-BE49-F238E27FC236}">
                <a16:creationId xmlns:a16="http://schemas.microsoft.com/office/drawing/2014/main" id="{6BEAAFD5-7589-C24D-A0CC-0A8D7D4CC376}"/>
              </a:ext>
            </a:extLst>
          </p:cNvPr>
          <p:cNvSpPr/>
          <p:nvPr/>
        </p:nvSpPr>
        <p:spPr>
          <a:xfrm>
            <a:off x="3634615" y="5530357"/>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78" name="TextBox 77">
            <a:extLst>
              <a:ext uri="{FF2B5EF4-FFF2-40B4-BE49-F238E27FC236}">
                <a16:creationId xmlns:a16="http://schemas.microsoft.com/office/drawing/2014/main" id="{90187EFB-2591-FD47-A9FE-770106742811}"/>
              </a:ext>
            </a:extLst>
          </p:cNvPr>
          <p:cNvSpPr txBox="1"/>
          <p:nvPr/>
        </p:nvSpPr>
        <p:spPr>
          <a:xfrm>
            <a:off x="3661056"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79" name="Rounded Rectangle 78">
            <a:extLst>
              <a:ext uri="{FF2B5EF4-FFF2-40B4-BE49-F238E27FC236}">
                <a16:creationId xmlns:a16="http://schemas.microsoft.com/office/drawing/2014/main" id="{EF13552A-6E5C-6740-BBDD-752D1CC10CF9}"/>
              </a:ext>
            </a:extLst>
          </p:cNvPr>
          <p:cNvSpPr/>
          <p:nvPr/>
        </p:nvSpPr>
        <p:spPr>
          <a:xfrm>
            <a:off x="3885835" y="5530357"/>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80" name="TextBox 79">
            <a:extLst>
              <a:ext uri="{FF2B5EF4-FFF2-40B4-BE49-F238E27FC236}">
                <a16:creationId xmlns:a16="http://schemas.microsoft.com/office/drawing/2014/main" id="{99E5AA68-73CE-324F-A36B-7C6801F79EE0}"/>
              </a:ext>
            </a:extLst>
          </p:cNvPr>
          <p:cNvSpPr txBox="1"/>
          <p:nvPr/>
        </p:nvSpPr>
        <p:spPr>
          <a:xfrm>
            <a:off x="3912276"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89" name="Rounded Rectangle 88">
            <a:extLst>
              <a:ext uri="{FF2B5EF4-FFF2-40B4-BE49-F238E27FC236}">
                <a16:creationId xmlns:a16="http://schemas.microsoft.com/office/drawing/2014/main" id="{768BECD7-A217-AD4A-B148-705D83FA1CE7}"/>
              </a:ext>
            </a:extLst>
          </p:cNvPr>
          <p:cNvSpPr/>
          <p:nvPr/>
        </p:nvSpPr>
        <p:spPr>
          <a:xfrm>
            <a:off x="4514879" y="5530357"/>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0" name="TextBox 89">
            <a:extLst>
              <a:ext uri="{FF2B5EF4-FFF2-40B4-BE49-F238E27FC236}">
                <a16:creationId xmlns:a16="http://schemas.microsoft.com/office/drawing/2014/main" id="{62DB24B0-BF9D-A343-864F-D4FE994F6B05}"/>
              </a:ext>
            </a:extLst>
          </p:cNvPr>
          <p:cNvSpPr txBox="1"/>
          <p:nvPr/>
        </p:nvSpPr>
        <p:spPr>
          <a:xfrm>
            <a:off x="4541320"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91" name="Rounded Rectangle 90">
            <a:extLst>
              <a:ext uri="{FF2B5EF4-FFF2-40B4-BE49-F238E27FC236}">
                <a16:creationId xmlns:a16="http://schemas.microsoft.com/office/drawing/2014/main" id="{D463D6B6-0615-6247-B832-7D80675885C8}"/>
              </a:ext>
            </a:extLst>
          </p:cNvPr>
          <p:cNvSpPr/>
          <p:nvPr/>
        </p:nvSpPr>
        <p:spPr>
          <a:xfrm>
            <a:off x="4766100" y="5530357"/>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2" name="TextBox 91">
            <a:extLst>
              <a:ext uri="{FF2B5EF4-FFF2-40B4-BE49-F238E27FC236}">
                <a16:creationId xmlns:a16="http://schemas.microsoft.com/office/drawing/2014/main" id="{111CF352-920B-604A-B4E4-1D78446F45A9}"/>
              </a:ext>
            </a:extLst>
          </p:cNvPr>
          <p:cNvSpPr txBox="1"/>
          <p:nvPr/>
        </p:nvSpPr>
        <p:spPr>
          <a:xfrm>
            <a:off x="4792541"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93" name="Rounded Rectangle 92">
            <a:extLst>
              <a:ext uri="{FF2B5EF4-FFF2-40B4-BE49-F238E27FC236}">
                <a16:creationId xmlns:a16="http://schemas.microsoft.com/office/drawing/2014/main" id="{5417FFA2-F413-F84D-8349-337E135B2FD3}"/>
              </a:ext>
            </a:extLst>
          </p:cNvPr>
          <p:cNvSpPr/>
          <p:nvPr/>
        </p:nvSpPr>
        <p:spPr>
          <a:xfrm>
            <a:off x="5017321" y="5530357"/>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4" name="TextBox 93">
            <a:extLst>
              <a:ext uri="{FF2B5EF4-FFF2-40B4-BE49-F238E27FC236}">
                <a16:creationId xmlns:a16="http://schemas.microsoft.com/office/drawing/2014/main" id="{43DC1697-2F2D-A14E-8AA9-7E0F2B3D2A94}"/>
              </a:ext>
            </a:extLst>
          </p:cNvPr>
          <p:cNvSpPr txBox="1"/>
          <p:nvPr/>
        </p:nvSpPr>
        <p:spPr>
          <a:xfrm>
            <a:off x="5043762"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95" name="Rounded Rectangle 94">
            <a:extLst>
              <a:ext uri="{FF2B5EF4-FFF2-40B4-BE49-F238E27FC236}">
                <a16:creationId xmlns:a16="http://schemas.microsoft.com/office/drawing/2014/main" id="{3F4B5245-12FC-6940-93BE-15FD7E32E9C7}"/>
              </a:ext>
            </a:extLst>
          </p:cNvPr>
          <p:cNvSpPr/>
          <p:nvPr/>
        </p:nvSpPr>
        <p:spPr>
          <a:xfrm>
            <a:off x="5268542" y="5530357"/>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96" name="TextBox 95">
            <a:extLst>
              <a:ext uri="{FF2B5EF4-FFF2-40B4-BE49-F238E27FC236}">
                <a16:creationId xmlns:a16="http://schemas.microsoft.com/office/drawing/2014/main" id="{4FC12DC4-11FF-2348-A66A-BEB2118189C3}"/>
              </a:ext>
            </a:extLst>
          </p:cNvPr>
          <p:cNvSpPr txBox="1"/>
          <p:nvPr/>
        </p:nvSpPr>
        <p:spPr>
          <a:xfrm>
            <a:off x="5294983"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44" name="Rounded Rectangle 143">
            <a:extLst>
              <a:ext uri="{FF2B5EF4-FFF2-40B4-BE49-F238E27FC236}">
                <a16:creationId xmlns:a16="http://schemas.microsoft.com/office/drawing/2014/main" id="{1C5C431A-5587-C847-8D94-A518812072C7}"/>
              </a:ext>
            </a:extLst>
          </p:cNvPr>
          <p:cNvSpPr/>
          <p:nvPr/>
        </p:nvSpPr>
        <p:spPr>
          <a:xfrm>
            <a:off x="5897585" y="5530357"/>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5" name="TextBox 144">
            <a:extLst>
              <a:ext uri="{FF2B5EF4-FFF2-40B4-BE49-F238E27FC236}">
                <a16:creationId xmlns:a16="http://schemas.microsoft.com/office/drawing/2014/main" id="{CB2DA2E5-81F1-FE4E-B701-62D2EC1F90A8}"/>
              </a:ext>
            </a:extLst>
          </p:cNvPr>
          <p:cNvSpPr txBox="1"/>
          <p:nvPr/>
        </p:nvSpPr>
        <p:spPr>
          <a:xfrm>
            <a:off x="5924026"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146" name="Rounded Rectangle 145">
            <a:extLst>
              <a:ext uri="{FF2B5EF4-FFF2-40B4-BE49-F238E27FC236}">
                <a16:creationId xmlns:a16="http://schemas.microsoft.com/office/drawing/2014/main" id="{18A87EC7-6746-1445-AF35-A0338A0FF991}"/>
              </a:ext>
            </a:extLst>
          </p:cNvPr>
          <p:cNvSpPr/>
          <p:nvPr/>
        </p:nvSpPr>
        <p:spPr>
          <a:xfrm>
            <a:off x="6148807" y="5530357"/>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7" name="TextBox 146">
            <a:extLst>
              <a:ext uri="{FF2B5EF4-FFF2-40B4-BE49-F238E27FC236}">
                <a16:creationId xmlns:a16="http://schemas.microsoft.com/office/drawing/2014/main" id="{B8C7458C-1F68-7B44-AADE-B3B184CF8F6A}"/>
              </a:ext>
            </a:extLst>
          </p:cNvPr>
          <p:cNvSpPr txBox="1"/>
          <p:nvPr/>
        </p:nvSpPr>
        <p:spPr>
          <a:xfrm>
            <a:off x="6175248"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148" name="Rounded Rectangle 147">
            <a:extLst>
              <a:ext uri="{FF2B5EF4-FFF2-40B4-BE49-F238E27FC236}">
                <a16:creationId xmlns:a16="http://schemas.microsoft.com/office/drawing/2014/main" id="{48A91189-5843-084C-8428-E18449478B66}"/>
              </a:ext>
            </a:extLst>
          </p:cNvPr>
          <p:cNvSpPr/>
          <p:nvPr/>
        </p:nvSpPr>
        <p:spPr>
          <a:xfrm>
            <a:off x="6400028" y="5530357"/>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49" name="TextBox 148">
            <a:extLst>
              <a:ext uri="{FF2B5EF4-FFF2-40B4-BE49-F238E27FC236}">
                <a16:creationId xmlns:a16="http://schemas.microsoft.com/office/drawing/2014/main" id="{1C91845E-4C06-CB45-82C3-455D142F0817}"/>
              </a:ext>
            </a:extLst>
          </p:cNvPr>
          <p:cNvSpPr txBox="1"/>
          <p:nvPr/>
        </p:nvSpPr>
        <p:spPr>
          <a:xfrm>
            <a:off x="6426469"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150" name="Rounded Rectangle 149">
            <a:extLst>
              <a:ext uri="{FF2B5EF4-FFF2-40B4-BE49-F238E27FC236}">
                <a16:creationId xmlns:a16="http://schemas.microsoft.com/office/drawing/2014/main" id="{4510AF81-E08B-A54D-8CD8-72CA44609BB6}"/>
              </a:ext>
            </a:extLst>
          </p:cNvPr>
          <p:cNvSpPr/>
          <p:nvPr/>
        </p:nvSpPr>
        <p:spPr>
          <a:xfrm>
            <a:off x="6651248" y="5530357"/>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51" name="TextBox 150">
            <a:extLst>
              <a:ext uri="{FF2B5EF4-FFF2-40B4-BE49-F238E27FC236}">
                <a16:creationId xmlns:a16="http://schemas.microsoft.com/office/drawing/2014/main" id="{DB79F8DE-BBCF-E14B-8FAA-99BA0CC67C67}"/>
              </a:ext>
            </a:extLst>
          </p:cNvPr>
          <p:cNvSpPr txBox="1"/>
          <p:nvPr/>
        </p:nvSpPr>
        <p:spPr>
          <a:xfrm>
            <a:off x="6677689"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199" name="Rounded Rectangle 198">
            <a:extLst>
              <a:ext uri="{FF2B5EF4-FFF2-40B4-BE49-F238E27FC236}">
                <a16:creationId xmlns:a16="http://schemas.microsoft.com/office/drawing/2014/main" id="{583BE0BF-03A9-A74C-B3FE-195A5D00AD69}"/>
              </a:ext>
            </a:extLst>
          </p:cNvPr>
          <p:cNvSpPr/>
          <p:nvPr/>
        </p:nvSpPr>
        <p:spPr>
          <a:xfrm>
            <a:off x="7280292" y="5530357"/>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0" name="TextBox 199">
            <a:extLst>
              <a:ext uri="{FF2B5EF4-FFF2-40B4-BE49-F238E27FC236}">
                <a16:creationId xmlns:a16="http://schemas.microsoft.com/office/drawing/2014/main" id="{DF032F6E-72D7-C74E-B2B5-3148A2E26A24}"/>
              </a:ext>
            </a:extLst>
          </p:cNvPr>
          <p:cNvSpPr txBox="1"/>
          <p:nvPr/>
        </p:nvSpPr>
        <p:spPr>
          <a:xfrm>
            <a:off x="7306733"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01" name="Rounded Rectangle 200">
            <a:extLst>
              <a:ext uri="{FF2B5EF4-FFF2-40B4-BE49-F238E27FC236}">
                <a16:creationId xmlns:a16="http://schemas.microsoft.com/office/drawing/2014/main" id="{22D6F945-3568-8F47-9A37-2D3B959D01E4}"/>
              </a:ext>
            </a:extLst>
          </p:cNvPr>
          <p:cNvSpPr/>
          <p:nvPr/>
        </p:nvSpPr>
        <p:spPr>
          <a:xfrm>
            <a:off x="7531513" y="5530357"/>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2" name="TextBox 201">
            <a:extLst>
              <a:ext uri="{FF2B5EF4-FFF2-40B4-BE49-F238E27FC236}">
                <a16:creationId xmlns:a16="http://schemas.microsoft.com/office/drawing/2014/main" id="{673C051E-2791-5E44-96C0-7AA11846B805}"/>
              </a:ext>
            </a:extLst>
          </p:cNvPr>
          <p:cNvSpPr txBox="1"/>
          <p:nvPr/>
        </p:nvSpPr>
        <p:spPr>
          <a:xfrm>
            <a:off x="7557954"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03" name="Rounded Rectangle 202">
            <a:extLst>
              <a:ext uri="{FF2B5EF4-FFF2-40B4-BE49-F238E27FC236}">
                <a16:creationId xmlns:a16="http://schemas.microsoft.com/office/drawing/2014/main" id="{8967BF54-3843-2241-8D98-BFA9ACD8746C}"/>
              </a:ext>
            </a:extLst>
          </p:cNvPr>
          <p:cNvSpPr/>
          <p:nvPr/>
        </p:nvSpPr>
        <p:spPr>
          <a:xfrm>
            <a:off x="7782734" y="5530357"/>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4" name="TextBox 203">
            <a:extLst>
              <a:ext uri="{FF2B5EF4-FFF2-40B4-BE49-F238E27FC236}">
                <a16:creationId xmlns:a16="http://schemas.microsoft.com/office/drawing/2014/main" id="{18A1F25C-DB14-3B49-9CCA-6AC08BDCFB3A}"/>
              </a:ext>
            </a:extLst>
          </p:cNvPr>
          <p:cNvSpPr txBox="1"/>
          <p:nvPr/>
        </p:nvSpPr>
        <p:spPr>
          <a:xfrm>
            <a:off x="7809175"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05" name="Rounded Rectangle 204">
            <a:extLst>
              <a:ext uri="{FF2B5EF4-FFF2-40B4-BE49-F238E27FC236}">
                <a16:creationId xmlns:a16="http://schemas.microsoft.com/office/drawing/2014/main" id="{1F0EE614-466B-C047-87B3-EA1B775266CD}"/>
              </a:ext>
            </a:extLst>
          </p:cNvPr>
          <p:cNvSpPr/>
          <p:nvPr/>
        </p:nvSpPr>
        <p:spPr>
          <a:xfrm>
            <a:off x="8033955" y="5530357"/>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06" name="TextBox 205">
            <a:extLst>
              <a:ext uri="{FF2B5EF4-FFF2-40B4-BE49-F238E27FC236}">
                <a16:creationId xmlns:a16="http://schemas.microsoft.com/office/drawing/2014/main" id="{D40812B3-EAAE-C748-9CEF-59CD89A1D609}"/>
              </a:ext>
            </a:extLst>
          </p:cNvPr>
          <p:cNvSpPr txBox="1"/>
          <p:nvPr/>
        </p:nvSpPr>
        <p:spPr>
          <a:xfrm>
            <a:off x="8060396"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254" name="Rounded Rectangle 253">
            <a:extLst>
              <a:ext uri="{FF2B5EF4-FFF2-40B4-BE49-F238E27FC236}">
                <a16:creationId xmlns:a16="http://schemas.microsoft.com/office/drawing/2014/main" id="{A2D57B1A-635C-F347-8227-9B1F03B9F8C3}"/>
              </a:ext>
            </a:extLst>
          </p:cNvPr>
          <p:cNvSpPr/>
          <p:nvPr/>
        </p:nvSpPr>
        <p:spPr>
          <a:xfrm>
            <a:off x="8662998" y="5530357"/>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5" name="TextBox 254">
            <a:extLst>
              <a:ext uri="{FF2B5EF4-FFF2-40B4-BE49-F238E27FC236}">
                <a16:creationId xmlns:a16="http://schemas.microsoft.com/office/drawing/2014/main" id="{2E16CC3A-F3DB-8F49-9E10-86AD9587954C}"/>
              </a:ext>
            </a:extLst>
          </p:cNvPr>
          <p:cNvSpPr txBox="1"/>
          <p:nvPr/>
        </p:nvSpPr>
        <p:spPr>
          <a:xfrm>
            <a:off x="8689439"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256" name="Rounded Rectangle 255">
            <a:extLst>
              <a:ext uri="{FF2B5EF4-FFF2-40B4-BE49-F238E27FC236}">
                <a16:creationId xmlns:a16="http://schemas.microsoft.com/office/drawing/2014/main" id="{0D96EC2E-6148-074F-B775-5B2CA25A72CE}"/>
              </a:ext>
            </a:extLst>
          </p:cNvPr>
          <p:cNvSpPr/>
          <p:nvPr/>
        </p:nvSpPr>
        <p:spPr>
          <a:xfrm>
            <a:off x="8914219" y="5530357"/>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7" name="TextBox 256">
            <a:extLst>
              <a:ext uri="{FF2B5EF4-FFF2-40B4-BE49-F238E27FC236}">
                <a16:creationId xmlns:a16="http://schemas.microsoft.com/office/drawing/2014/main" id="{1F971997-C206-FB45-A089-A349FFFB267B}"/>
              </a:ext>
            </a:extLst>
          </p:cNvPr>
          <p:cNvSpPr txBox="1"/>
          <p:nvPr/>
        </p:nvSpPr>
        <p:spPr>
          <a:xfrm>
            <a:off x="8940660"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258" name="Rounded Rectangle 257">
            <a:extLst>
              <a:ext uri="{FF2B5EF4-FFF2-40B4-BE49-F238E27FC236}">
                <a16:creationId xmlns:a16="http://schemas.microsoft.com/office/drawing/2014/main" id="{3CB3B2D1-E17D-9044-832E-6F482584D7B0}"/>
              </a:ext>
            </a:extLst>
          </p:cNvPr>
          <p:cNvSpPr/>
          <p:nvPr/>
        </p:nvSpPr>
        <p:spPr>
          <a:xfrm>
            <a:off x="9165440" y="5530357"/>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59" name="TextBox 258">
            <a:extLst>
              <a:ext uri="{FF2B5EF4-FFF2-40B4-BE49-F238E27FC236}">
                <a16:creationId xmlns:a16="http://schemas.microsoft.com/office/drawing/2014/main" id="{2FC4E57A-731C-3B49-BBA7-18AEE992B392}"/>
              </a:ext>
            </a:extLst>
          </p:cNvPr>
          <p:cNvSpPr txBox="1"/>
          <p:nvPr/>
        </p:nvSpPr>
        <p:spPr>
          <a:xfrm>
            <a:off x="9191881"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260" name="Rounded Rectangle 259">
            <a:extLst>
              <a:ext uri="{FF2B5EF4-FFF2-40B4-BE49-F238E27FC236}">
                <a16:creationId xmlns:a16="http://schemas.microsoft.com/office/drawing/2014/main" id="{A73B8068-1609-774C-A0C0-63F160AB600C}"/>
              </a:ext>
            </a:extLst>
          </p:cNvPr>
          <p:cNvSpPr/>
          <p:nvPr/>
        </p:nvSpPr>
        <p:spPr>
          <a:xfrm>
            <a:off x="9416661" y="5530357"/>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1" name="TextBox 260">
            <a:extLst>
              <a:ext uri="{FF2B5EF4-FFF2-40B4-BE49-F238E27FC236}">
                <a16:creationId xmlns:a16="http://schemas.microsoft.com/office/drawing/2014/main" id="{85360856-D222-394D-8B73-D7ED0CD75B8F}"/>
              </a:ext>
            </a:extLst>
          </p:cNvPr>
          <p:cNvSpPr txBox="1"/>
          <p:nvPr/>
        </p:nvSpPr>
        <p:spPr>
          <a:xfrm>
            <a:off x="9443102"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09" name="Rounded Rectangle 308">
            <a:extLst>
              <a:ext uri="{FF2B5EF4-FFF2-40B4-BE49-F238E27FC236}">
                <a16:creationId xmlns:a16="http://schemas.microsoft.com/office/drawing/2014/main" id="{319F55A2-AB2F-ED4C-BDA5-CB2211E7B9CF}"/>
              </a:ext>
            </a:extLst>
          </p:cNvPr>
          <p:cNvSpPr/>
          <p:nvPr/>
        </p:nvSpPr>
        <p:spPr>
          <a:xfrm>
            <a:off x="10045704" y="5530357"/>
            <a:ext cx="251222" cy="251222"/>
          </a:xfrm>
          <a:prstGeom prst="roundRect">
            <a:avLst/>
          </a:prstGeom>
          <a:solidFill>
            <a:schemeClr val="accent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10" name="TextBox 309">
            <a:extLst>
              <a:ext uri="{FF2B5EF4-FFF2-40B4-BE49-F238E27FC236}">
                <a16:creationId xmlns:a16="http://schemas.microsoft.com/office/drawing/2014/main" id="{4A4D4D46-0967-4F4B-81AD-CC39D2DA0CE2}"/>
              </a:ext>
            </a:extLst>
          </p:cNvPr>
          <p:cNvSpPr txBox="1"/>
          <p:nvPr/>
        </p:nvSpPr>
        <p:spPr>
          <a:xfrm>
            <a:off x="10072145"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R</a:t>
            </a:r>
          </a:p>
        </p:txBody>
      </p:sp>
      <p:sp>
        <p:nvSpPr>
          <p:cNvPr id="311" name="Rounded Rectangle 310">
            <a:extLst>
              <a:ext uri="{FF2B5EF4-FFF2-40B4-BE49-F238E27FC236}">
                <a16:creationId xmlns:a16="http://schemas.microsoft.com/office/drawing/2014/main" id="{CA35FCEF-7A19-0043-9871-94CFE576BF55}"/>
              </a:ext>
            </a:extLst>
          </p:cNvPr>
          <p:cNvSpPr/>
          <p:nvPr/>
        </p:nvSpPr>
        <p:spPr>
          <a:xfrm>
            <a:off x="10296926" y="5530357"/>
            <a:ext cx="251222" cy="251222"/>
          </a:xfrm>
          <a:prstGeom prst="roundRect">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12" name="TextBox 311">
            <a:extLst>
              <a:ext uri="{FF2B5EF4-FFF2-40B4-BE49-F238E27FC236}">
                <a16:creationId xmlns:a16="http://schemas.microsoft.com/office/drawing/2014/main" id="{842BF400-25A9-CE49-B20E-DD723FB1E105}"/>
              </a:ext>
            </a:extLst>
          </p:cNvPr>
          <p:cNvSpPr txBox="1"/>
          <p:nvPr/>
        </p:nvSpPr>
        <p:spPr>
          <a:xfrm>
            <a:off x="10323367"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A</a:t>
            </a:r>
          </a:p>
        </p:txBody>
      </p:sp>
      <p:sp>
        <p:nvSpPr>
          <p:cNvPr id="313" name="Rounded Rectangle 312">
            <a:extLst>
              <a:ext uri="{FF2B5EF4-FFF2-40B4-BE49-F238E27FC236}">
                <a16:creationId xmlns:a16="http://schemas.microsoft.com/office/drawing/2014/main" id="{0876BD5D-6A89-5642-B469-E7DE3437C379}"/>
              </a:ext>
            </a:extLst>
          </p:cNvPr>
          <p:cNvSpPr/>
          <p:nvPr/>
        </p:nvSpPr>
        <p:spPr>
          <a:xfrm>
            <a:off x="10548147" y="5530357"/>
            <a:ext cx="251222" cy="251222"/>
          </a:xfrm>
          <a:prstGeom prst="round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14" name="TextBox 313">
            <a:extLst>
              <a:ext uri="{FF2B5EF4-FFF2-40B4-BE49-F238E27FC236}">
                <a16:creationId xmlns:a16="http://schemas.microsoft.com/office/drawing/2014/main" id="{B82B3FC7-B605-C642-BB82-EAB0CA2B5EBF}"/>
              </a:ext>
            </a:extLst>
          </p:cNvPr>
          <p:cNvSpPr txBox="1"/>
          <p:nvPr/>
        </p:nvSpPr>
        <p:spPr>
          <a:xfrm>
            <a:off x="10574588"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C</a:t>
            </a:r>
          </a:p>
        </p:txBody>
      </p:sp>
      <p:sp>
        <p:nvSpPr>
          <p:cNvPr id="315" name="Rounded Rectangle 314">
            <a:extLst>
              <a:ext uri="{FF2B5EF4-FFF2-40B4-BE49-F238E27FC236}">
                <a16:creationId xmlns:a16="http://schemas.microsoft.com/office/drawing/2014/main" id="{04588491-8E1E-7C4C-A89D-FB8DDFA47E74}"/>
              </a:ext>
            </a:extLst>
          </p:cNvPr>
          <p:cNvSpPr/>
          <p:nvPr/>
        </p:nvSpPr>
        <p:spPr>
          <a:xfrm>
            <a:off x="10799367" y="5530357"/>
            <a:ext cx="251222" cy="251222"/>
          </a:xfrm>
          <a:prstGeom prst="round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16" name="TextBox 315">
            <a:extLst>
              <a:ext uri="{FF2B5EF4-FFF2-40B4-BE49-F238E27FC236}">
                <a16:creationId xmlns:a16="http://schemas.microsoft.com/office/drawing/2014/main" id="{E03C0207-A733-0A47-AD71-F8F89DC9B832}"/>
              </a:ext>
            </a:extLst>
          </p:cNvPr>
          <p:cNvSpPr txBox="1"/>
          <p:nvPr/>
        </p:nvSpPr>
        <p:spPr>
          <a:xfrm>
            <a:off x="10825808" y="5529156"/>
            <a:ext cx="198340" cy="261610"/>
          </a:xfrm>
          <a:prstGeom prst="rect">
            <a:avLst/>
          </a:prstGeom>
          <a:noFill/>
        </p:spPr>
        <p:txBody>
          <a:bodyPr wrap="square" rtlCol="0" anchor="ctr">
            <a:spAutoFit/>
          </a:bodyPr>
          <a:lstStyle/>
          <a:p>
            <a:pPr algn="ctr"/>
            <a:r>
              <a:rPr lang="en-US" sz="1100" b="1" spc="-15" dirty="0">
                <a:solidFill>
                  <a:schemeClr val="bg1"/>
                </a:solidFill>
                <a:latin typeface="Poppins" pitchFamily="2" charset="77"/>
                <a:cs typeface="Poppins" pitchFamily="2" charset="77"/>
              </a:rPr>
              <a:t>I</a:t>
            </a:r>
          </a:p>
        </p:txBody>
      </p:sp>
      <p:sp>
        <p:nvSpPr>
          <p:cNvPr id="357" name="Oval 356">
            <a:extLst>
              <a:ext uri="{FF2B5EF4-FFF2-40B4-BE49-F238E27FC236}">
                <a16:creationId xmlns:a16="http://schemas.microsoft.com/office/drawing/2014/main" id="{DB475C77-B1DD-B741-80BF-477A45705064}"/>
              </a:ext>
            </a:extLst>
          </p:cNvPr>
          <p:cNvSpPr/>
          <p:nvPr/>
        </p:nvSpPr>
        <p:spPr>
          <a:xfrm>
            <a:off x="2093080" y="6136066"/>
            <a:ext cx="300026" cy="300025"/>
          </a:xfrm>
          <a:prstGeom prst="ellipse">
            <a:avLst/>
          </a:prstGeom>
          <a:solidFill>
            <a:schemeClr val="accent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58" name="TextBox 357">
            <a:extLst>
              <a:ext uri="{FF2B5EF4-FFF2-40B4-BE49-F238E27FC236}">
                <a16:creationId xmlns:a16="http://schemas.microsoft.com/office/drawing/2014/main" id="{85AFA029-0DE9-8F48-BDC2-7CD9D0304436}"/>
              </a:ext>
            </a:extLst>
          </p:cNvPr>
          <p:cNvSpPr txBox="1"/>
          <p:nvPr/>
        </p:nvSpPr>
        <p:spPr>
          <a:xfrm>
            <a:off x="2134133" y="6157739"/>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R</a:t>
            </a:r>
          </a:p>
        </p:txBody>
      </p:sp>
      <p:sp>
        <p:nvSpPr>
          <p:cNvPr id="359" name="TextBox 358">
            <a:extLst>
              <a:ext uri="{FF2B5EF4-FFF2-40B4-BE49-F238E27FC236}">
                <a16:creationId xmlns:a16="http://schemas.microsoft.com/office/drawing/2014/main" id="{B6FD9A4E-3054-DF45-B537-4A62234E1B31}"/>
              </a:ext>
            </a:extLst>
          </p:cNvPr>
          <p:cNvSpPr txBox="1"/>
          <p:nvPr/>
        </p:nvSpPr>
        <p:spPr>
          <a:xfrm>
            <a:off x="2431749" y="6065406"/>
            <a:ext cx="1072024" cy="461665"/>
          </a:xfrm>
          <a:prstGeom prst="rect">
            <a:avLst/>
          </a:prstGeom>
          <a:noFill/>
        </p:spPr>
        <p:txBody>
          <a:bodyPr wrap="square" rtlCol="0" anchor="ctr">
            <a:spAutoFit/>
          </a:bodyPr>
          <a:lstStyle/>
          <a:p>
            <a:r>
              <a:rPr lang="en-US" sz="1200" spc="-15" dirty="0">
                <a:latin typeface="Poppins" pitchFamily="2" charset="77"/>
                <a:cs typeface="Poppins" pitchFamily="2" charset="77"/>
              </a:rPr>
              <a:t>Responsible</a:t>
            </a:r>
          </a:p>
        </p:txBody>
      </p:sp>
      <p:sp>
        <p:nvSpPr>
          <p:cNvPr id="360" name="Oval 359">
            <a:extLst>
              <a:ext uri="{FF2B5EF4-FFF2-40B4-BE49-F238E27FC236}">
                <a16:creationId xmlns:a16="http://schemas.microsoft.com/office/drawing/2014/main" id="{6490B53A-D1F5-264A-9162-DDB765145FD9}"/>
              </a:ext>
            </a:extLst>
          </p:cNvPr>
          <p:cNvSpPr/>
          <p:nvPr/>
        </p:nvSpPr>
        <p:spPr>
          <a:xfrm>
            <a:off x="4291463" y="6136066"/>
            <a:ext cx="300026" cy="300025"/>
          </a:xfrm>
          <a:prstGeom prst="ellipse">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1" name="TextBox 360">
            <a:extLst>
              <a:ext uri="{FF2B5EF4-FFF2-40B4-BE49-F238E27FC236}">
                <a16:creationId xmlns:a16="http://schemas.microsoft.com/office/drawing/2014/main" id="{ADC805DD-24B3-224C-BAB3-3D9401EF083E}"/>
              </a:ext>
            </a:extLst>
          </p:cNvPr>
          <p:cNvSpPr txBox="1"/>
          <p:nvPr/>
        </p:nvSpPr>
        <p:spPr>
          <a:xfrm>
            <a:off x="4332516" y="6157739"/>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A</a:t>
            </a:r>
          </a:p>
        </p:txBody>
      </p:sp>
      <p:sp>
        <p:nvSpPr>
          <p:cNvPr id="362" name="TextBox 361">
            <a:extLst>
              <a:ext uri="{FF2B5EF4-FFF2-40B4-BE49-F238E27FC236}">
                <a16:creationId xmlns:a16="http://schemas.microsoft.com/office/drawing/2014/main" id="{26663F72-A9D8-7F48-85F5-8FC28D53562F}"/>
              </a:ext>
            </a:extLst>
          </p:cNvPr>
          <p:cNvSpPr txBox="1"/>
          <p:nvPr/>
        </p:nvSpPr>
        <p:spPr>
          <a:xfrm>
            <a:off x="4630132" y="6065406"/>
            <a:ext cx="1072024" cy="461665"/>
          </a:xfrm>
          <a:prstGeom prst="rect">
            <a:avLst/>
          </a:prstGeom>
          <a:noFill/>
        </p:spPr>
        <p:txBody>
          <a:bodyPr wrap="square" rtlCol="0" anchor="ctr">
            <a:spAutoFit/>
          </a:bodyPr>
          <a:lstStyle/>
          <a:p>
            <a:r>
              <a:rPr lang="en-US" sz="1200" spc="-15" dirty="0">
                <a:latin typeface="Poppins" pitchFamily="2" charset="77"/>
                <a:cs typeface="Poppins" pitchFamily="2" charset="77"/>
              </a:rPr>
              <a:t>Accountable</a:t>
            </a:r>
          </a:p>
        </p:txBody>
      </p:sp>
      <p:sp>
        <p:nvSpPr>
          <p:cNvPr id="363" name="Oval 362">
            <a:extLst>
              <a:ext uri="{FF2B5EF4-FFF2-40B4-BE49-F238E27FC236}">
                <a16:creationId xmlns:a16="http://schemas.microsoft.com/office/drawing/2014/main" id="{875EDB91-C100-4B45-BBB4-60225AB17EF0}"/>
              </a:ext>
            </a:extLst>
          </p:cNvPr>
          <p:cNvSpPr/>
          <p:nvPr/>
        </p:nvSpPr>
        <p:spPr>
          <a:xfrm>
            <a:off x="6489846" y="6136066"/>
            <a:ext cx="300026" cy="300025"/>
          </a:xfrm>
          <a:prstGeom prst="ellipse">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4" name="TextBox 363">
            <a:extLst>
              <a:ext uri="{FF2B5EF4-FFF2-40B4-BE49-F238E27FC236}">
                <a16:creationId xmlns:a16="http://schemas.microsoft.com/office/drawing/2014/main" id="{B90A9AD6-7530-6D4A-A336-EDE924166A01}"/>
              </a:ext>
            </a:extLst>
          </p:cNvPr>
          <p:cNvSpPr txBox="1"/>
          <p:nvPr/>
        </p:nvSpPr>
        <p:spPr>
          <a:xfrm>
            <a:off x="6530899" y="6157739"/>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C</a:t>
            </a:r>
          </a:p>
        </p:txBody>
      </p:sp>
      <p:sp>
        <p:nvSpPr>
          <p:cNvPr id="365" name="TextBox 364">
            <a:extLst>
              <a:ext uri="{FF2B5EF4-FFF2-40B4-BE49-F238E27FC236}">
                <a16:creationId xmlns:a16="http://schemas.microsoft.com/office/drawing/2014/main" id="{2E8F1C76-06DD-A546-9AB1-4B8D544D5A4B}"/>
              </a:ext>
            </a:extLst>
          </p:cNvPr>
          <p:cNvSpPr txBox="1"/>
          <p:nvPr/>
        </p:nvSpPr>
        <p:spPr>
          <a:xfrm>
            <a:off x="6828515" y="6157739"/>
            <a:ext cx="1072024" cy="276999"/>
          </a:xfrm>
          <a:prstGeom prst="rect">
            <a:avLst/>
          </a:prstGeom>
          <a:noFill/>
        </p:spPr>
        <p:txBody>
          <a:bodyPr wrap="square" rtlCol="0" anchor="ctr">
            <a:spAutoFit/>
          </a:bodyPr>
          <a:lstStyle/>
          <a:p>
            <a:r>
              <a:rPr lang="en-US" sz="1200" spc="-15" dirty="0">
                <a:latin typeface="Poppins" pitchFamily="2" charset="77"/>
                <a:cs typeface="Poppins" pitchFamily="2" charset="77"/>
              </a:rPr>
              <a:t>Consulted</a:t>
            </a:r>
          </a:p>
        </p:txBody>
      </p:sp>
      <p:sp>
        <p:nvSpPr>
          <p:cNvPr id="366" name="Oval 365">
            <a:extLst>
              <a:ext uri="{FF2B5EF4-FFF2-40B4-BE49-F238E27FC236}">
                <a16:creationId xmlns:a16="http://schemas.microsoft.com/office/drawing/2014/main" id="{875A788C-B59E-294D-BD77-5E4C5654B1B6}"/>
              </a:ext>
            </a:extLst>
          </p:cNvPr>
          <p:cNvSpPr/>
          <p:nvPr/>
        </p:nvSpPr>
        <p:spPr>
          <a:xfrm>
            <a:off x="8688229" y="6136066"/>
            <a:ext cx="300026" cy="300025"/>
          </a:xfrm>
          <a:prstGeom prst="ellipse">
            <a:avLst/>
          </a:prstGeom>
          <a:solidFill>
            <a:schemeClr val="accent5"/>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67" name="TextBox 366">
            <a:extLst>
              <a:ext uri="{FF2B5EF4-FFF2-40B4-BE49-F238E27FC236}">
                <a16:creationId xmlns:a16="http://schemas.microsoft.com/office/drawing/2014/main" id="{EE513739-517E-AC47-8674-250E4C05268A}"/>
              </a:ext>
            </a:extLst>
          </p:cNvPr>
          <p:cNvSpPr txBox="1"/>
          <p:nvPr/>
        </p:nvSpPr>
        <p:spPr>
          <a:xfrm>
            <a:off x="8729282" y="6157739"/>
            <a:ext cx="217919" cy="276999"/>
          </a:xfrm>
          <a:prstGeom prst="rect">
            <a:avLst/>
          </a:prstGeom>
          <a:noFill/>
        </p:spPr>
        <p:txBody>
          <a:bodyPr wrap="square" rtlCol="0" anchor="ctr">
            <a:spAutoFit/>
          </a:bodyPr>
          <a:lstStyle/>
          <a:p>
            <a:pPr algn="ctr"/>
            <a:r>
              <a:rPr lang="en-US" sz="1200" b="1" spc="-15" dirty="0">
                <a:solidFill>
                  <a:schemeClr val="bg1"/>
                </a:solidFill>
                <a:latin typeface="Poppins" pitchFamily="2" charset="77"/>
                <a:cs typeface="Poppins" pitchFamily="2" charset="77"/>
              </a:rPr>
              <a:t>I</a:t>
            </a:r>
          </a:p>
        </p:txBody>
      </p:sp>
      <p:sp>
        <p:nvSpPr>
          <p:cNvPr id="368" name="TextBox 367">
            <a:extLst>
              <a:ext uri="{FF2B5EF4-FFF2-40B4-BE49-F238E27FC236}">
                <a16:creationId xmlns:a16="http://schemas.microsoft.com/office/drawing/2014/main" id="{C09AAFF5-A9EB-AF43-A454-EB046FC22A81}"/>
              </a:ext>
            </a:extLst>
          </p:cNvPr>
          <p:cNvSpPr txBox="1"/>
          <p:nvPr/>
        </p:nvSpPr>
        <p:spPr>
          <a:xfrm>
            <a:off x="9026898" y="6157739"/>
            <a:ext cx="1072024" cy="276999"/>
          </a:xfrm>
          <a:prstGeom prst="rect">
            <a:avLst/>
          </a:prstGeom>
          <a:noFill/>
        </p:spPr>
        <p:txBody>
          <a:bodyPr wrap="square" rtlCol="0" anchor="ctr">
            <a:spAutoFit/>
          </a:bodyPr>
          <a:lstStyle/>
          <a:p>
            <a:r>
              <a:rPr lang="en-US" sz="1200" spc="-15" dirty="0">
                <a:latin typeface="Poppins" pitchFamily="2" charset="77"/>
                <a:cs typeface="Poppins" pitchFamily="2" charset="77"/>
              </a:rPr>
              <a:t>Informed</a:t>
            </a:r>
          </a:p>
        </p:txBody>
      </p:sp>
    </p:spTree>
    <p:extLst>
      <p:ext uri="{BB962C8B-B14F-4D97-AF65-F5344CB8AC3E}">
        <p14:creationId xmlns:p14="http://schemas.microsoft.com/office/powerpoint/2010/main" val="2462743166"/>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reeform 32">
            <a:extLst>
              <a:ext uri="{FF2B5EF4-FFF2-40B4-BE49-F238E27FC236}">
                <a16:creationId xmlns:a16="http://schemas.microsoft.com/office/drawing/2014/main" id="{2A53ECA2-B043-2C43-9600-C42541E659EE}"/>
              </a:ext>
            </a:extLst>
          </p:cNvPr>
          <p:cNvSpPr/>
          <p:nvPr/>
        </p:nvSpPr>
        <p:spPr>
          <a:xfrm>
            <a:off x="3837125" y="1165443"/>
            <a:ext cx="2201136" cy="2201135"/>
          </a:xfrm>
          <a:custGeom>
            <a:avLst/>
            <a:gdLst>
              <a:gd name="connsiteX0" fmla="*/ 4836540 w 4836540"/>
              <a:gd name="connsiteY0" fmla="*/ 0 h 4836539"/>
              <a:gd name="connsiteX1" fmla="*/ 4836540 w 4836540"/>
              <a:gd name="connsiteY1" fmla="*/ 1523412 h 4836539"/>
              <a:gd name="connsiteX2" fmla="*/ 4795969 w 4836540"/>
              <a:gd name="connsiteY2" fmla="*/ 1524438 h 4836539"/>
              <a:gd name="connsiteX3" fmla="*/ 1524437 w 4836540"/>
              <a:gd name="connsiteY3" fmla="*/ 4795970 h 4836539"/>
              <a:gd name="connsiteX4" fmla="*/ 1523411 w 4836540"/>
              <a:gd name="connsiteY4" fmla="*/ 4836539 h 4836539"/>
              <a:gd name="connsiteX5" fmla="*/ 0 w 4836540"/>
              <a:gd name="connsiteY5" fmla="*/ 4836539 h 4836539"/>
              <a:gd name="connsiteX6" fmla="*/ 3008 w 4836540"/>
              <a:gd name="connsiteY6" fmla="*/ 4717576 h 4836539"/>
              <a:gd name="connsiteX7" fmla="*/ 4717576 w 4836540"/>
              <a:gd name="connsiteY7" fmla="*/ 3008 h 4836539"/>
              <a:gd name="connsiteX8" fmla="*/ 4836540 w 4836540"/>
              <a:gd name="connsiteY8" fmla="*/ 0 h 4836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6540" h="4836539">
                <a:moveTo>
                  <a:pt x="4836540" y="0"/>
                </a:moveTo>
                <a:lnTo>
                  <a:pt x="4836540" y="1523412"/>
                </a:lnTo>
                <a:lnTo>
                  <a:pt x="4795969" y="1524438"/>
                </a:lnTo>
                <a:cubicBezTo>
                  <a:pt x="3029975" y="1613957"/>
                  <a:pt x="1613955" y="3029976"/>
                  <a:pt x="1524437" y="4795970"/>
                </a:cubicBezTo>
                <a:lnTo>
                  <a:pt x="1523411" y="4836539"/>
                </a:lnTo>
                <a:lnTo>
                  <a:pt x="0" y="4836539"/>
                </a:lnTo>
                <a:lnTo>
                  <a:pt x="3008" y="4717576"/>
                </a:lnTo>
                <a:cubicBezTo>
                  <a:pt x="132013" y="2172622"/>
                  <a:pt x="2172622" y="132012"/>
                  <a:pt x="4717576" y="3008"/>
                </a:cubicBezTo>
                <a:lnTo>
                  <a:pt x="483654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2" name="Freeform 31">
            <a:extLst>
              <a:ext uri="{FF2B5EF4-FFF2-40B4-BE49-F238E27FC236}">
                <a16:creationId xmlns:a16="http://schemas.microsoft.com/office/drawing/2014/main" id="{044125A5-3874-784E-8952-2258D7CC7154}"/>
              </a:ext>
            </a:extLst>
          </p:cNvPr>
          <p:cNvSpPr/>
          <p:nvPr/>
        </p:nvSpPr>
        <p:spPr>
          <a:xfrm>
            <a:off x="6163105" y="1165443"/>
            <a:ext cx="2201136" cy="2201135"/>
          </a:xfrm>
          <a:custGeom>
            <a:avLst/>
            <a:gdLst>
              <a:gd name="connsiteX0" fmla="*/ 0 w 4836539"/>
              <a:gd name="connsiteY0" fmla="*/ 0 h 4836539"/>
              <a:gd name="connsiteX1" fmla="*/ 118964 w 4836539"/>
              <a:gd name="connsiteY1" fmla="*/ 3008 h 4836539"/>
              <a:gd name="connsiteX2" fmla="*/ 4833531 w 4836539"/>
              <a:gd name="connsiteY2" fmla="*/ 4717576 h 4836539"/>
              <a:gd name="connsiteX3" fmla="*/ 4836539 w 4836539"/>
              <a:gd name="connsiteY3" fmla="*/ 4836539 h 4836539"/>
              <a:gd name="connsiteX4" fmla="*/ 3313127 w 4836539"/>
              <a:gd name="connsiteY4" fmla="*/ 4836539 h 4836539"/>
              <a:gd name="connsiteX5" fmla="*/ 3312101 w 4836539"/>
              <a:gd name="connsiteY5" fmla="*/ 4795970 h 4836539"/>
              <a:gd name="connsiteX6" fmla="*/ 40569 w 4836539"/>
              <a:gd name="connsiteY6" fmla="*/ 1524438 h 4836539"/>
              <a:gd name="connsiteX7" fmla="*/ 0 w 4836539"/>
              <a:gd name="connsiteY7" fmla="*/ 1523412 h 4836539"/>
              <a:gd name="connsiteX8" fmla="*/ 0 w 4836539"/>
              <a:gd name="connsiteY8" fmla="*/ 0 h 4836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6539" h="4836539">
                <a:moveTo>
                  <a:pt x="0" y="0"/>
                </a:moveTo>
                <a:lnTo>
                  <a:pt x="118964" y="3008"/>
                </a:lnTo>
                <a:cubicBezTo>
                  <a:pt x="2663918" y="132012"/>
                  <a:pt x="4704527" y="2172622"/>
                  <a:pt x="4833531" y="4717576"/>
                </a:cubicBezTo>
                <a:lnTo>
                  <a:pt x="4836539" y="4836539"/>
                </a:lnTo>
                <a:lnTo>
                  <a:pt x="3313127" y="4836539"/>
                </a:lnTo>
                <a:lnTo>
                  <a:pt x="3312101" y="4795970"/>
                </a:lnTo>
                <a:cubicBezTo>
                  <a:pt x="3222583" y="3029976"/>
                  <a:pt x="1806563" y="1613957"/>
                  <a:pt x="40569" y="1524438"/>
                </a:cubicBezTo>
                <a:lnTo>
                  <a:pt x="0" y="152341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8" name="Freeform 27">
            <a:extLst>
              <a:ext uri="{FF2B5EF4-FFF2-40B4-BE49-F238E27FC236}">
                <a16:creationId xmlns:a16="http://schemas.microsoft.com/office/drawing/2014/main" id="{B8861905-0410-874C-84F3-D6540E9A76FD}"/>
              </a:ext>
            </a:extLst>
          </p:cNvPr>
          <p:cNvSpPr/>
          <p:nvPr/>
        </p:nvSpPr>
        <p:spPr>
          <a:xfrm>
            <a:off x="3837125" y="3491423"/>
            <a:ext cx="2201136" cy="2201136"/>
          </a:xfrm>
          <a:custGeom>
            <a:avLst/>
            <a:gdLst>
              <a:gd name="connsiteX0" fmla="*/ 0 w 4836540"/>
              <a:gd name="connsiteY0" fmla="*/ 0 h 4836541"/>
              <a:gd name="connsiteX1" fmla="*/ 1523411 w 4836540"/>
              <a:gd name="connsiteY1" fmla="*/ 0 h 4836541"/>
              <a:gd name="connsiteX2" fmla="*/ 1524437 w 4836540"/>
              <a:gd name="connsiteY2" fmla="*/ 40571 h 4836541"/>
              <a:gd name="connsiteX3" fmla="*/ 4795969 w 4836540"/>
              <a:gd name="connsiteY3" fmla="*/ 3312103 h 4836541"/>
              <a:gd name="connsiteX4" fmla="*/ 4836540 w 4836540"/>
              <a:gd name="connsiteY4" fmla="*/ 3313129 h 4836541"/>
              <a:gd name="connsiteX5" fmla="*/ 4836540 w 4836540"/>
              <a:gd name="connsiteY5" fmla="*/ 4836541 h 4836541"/>
              <a:gd name="connsiteX6" fmla="*/ 4717576 w 4836540"/>
              <a:gd name="connsiteY6" fmla="*/ 4833533 h 4836541"/>
              <a:gd name="connsiteX7" fmla="*/ 3008 w 4836540"/>
              <a:gd name="connsiteY7" fmla="*/ 118965 h 4836541"/>
              <a:gd name="connsiteX8" fmla="*/ 0 w 4836540"/>
              <a:gd name="connsiteY8" fmla="*/ 0 h 4836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6540" h="4836541">
                <a:moveTo>
                  <a:pt x="0" y="0"/>
                </a:moveTo>
                <a:lnTo>
                  <a:pt x="1523411" y="0"/>
                </a:lnTo>
                <a:lnTo>
                  <a:pt x="1524437" y="40571"/>
                </a:lnTo>
                <a:cubicBezTo>
                  <a:pt x="1613955" y="1806565"/>
                  <a:pt x="3029975" y="3222585"/>
                  <a:pt x="4795969" y="3312103"/>
                </a:cubicBezTo>
                <a:lnTo>
                  <a:pt x="4836540" y="3313129"/>
                </a:lnTo>
                <a:lnTo>
                  <a:pt x="4836540" y="4836541"/>
                </a:lnTo>
                <a:lnTo>
                  <a:pt x="4717576" y="4833533"/>
                </a:lnTo>
                <a:cubicBezTo>
                  <a:pt x="2172622" y="4704529"/>
                  <a:pt x="132013" y="2663919"/>
                  <a:pt x="3008" y="118965"/>
                </a:cubicBez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7" name="Freeform 26">
            <a:extLst>
              <a:ext uri="{FF2B5EF4-FFF2-40B4-BE49-F238E27FC236}">
                <a16:creationId xmlns:a16="http://schemas.microsoft.com/office/drawing/2014/main" id="{9998E1E4-8C83-1A40-B57F-45C114E20316}"/>
              </a:ext>
            </a:extLst>
          </p:cNvPr>
          <p:cNvSpPr/>
          <p:nvPr/>
        </p:nvSpPr>
        <p:spPr>
          <a:xfrm>
            <a:off x="6163105" y="3491423"/>
            <a:ext cx="2201136" cy="2201136"/>
          </a:xfrm>
          <a:custGeom>
            <a:avLst/>
            <a:gdLst>
              <a:gd name="connsiteX0" fmla="*/ 3313127 w 4836539"/>
              <a:gd name="connsiteY0" fmla="*/ 0 h 4836541"/>
              <a:gd name="connsiteX1" fmla="*/ 4836539 w 4836539"/>
              <a:gd name="connsiteY1" fmla="*/ 0 h 4836541"/>
              <a:gd name="connsiteX2" fmla="*/ 4833531 w 4836539"/>
              <a:gd name="connsiteY2" fmla="*/ 118965 h 4836541"/>
              <a:gd name="connsiteX3" fmla="*/ 118964 w 4836539"/>
              <a:gd name="connsiteY3" fmla="*/ 4833533 h 4836541"/>
              <a:gd name="connsiteX4" fmla="*/ 0 w 4836539"/>
              <a:gd name="connsiteY4" fmla="*/ 4836541 h 4836541"/>
              <a:gd name="connsiteX5" fmla="*/ 0 w 4836539"/>
              <a:gd name="connsiteY5" fmla="*/ 3313129 h 4836541"/>
              <a:gd name="connsiteX6" fmla="*/ 40569 w 4836539"/>
              <a:gd name="connsiteY6" fmla="*/ 3312103 h 4836541"/>
              <a:gd name="connsiteX7" fmla="*/ 3312101 w 4836539"/>
              <a:gd name="connsiteY7" fmla="*/ 40571 h 4836541"/>
              <a:gd name="connsiteX8" fmla="*/ 3313127 w 4836539"/>
              <a:gd name="connsiteY8" fmla="*/ 0 h 4836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36539" h="4836541">
                <a:moveTo>
                  <a:pt x="3313127" y="0"/>
                </a:moveTo>
                <a:lnTo>
                  <a:pt x="4836539" y="0"/>
                </a:lnTo>
                <a:lnTo>
                  <a:pt x="4833531" y="118965"/>
                </a:lnTo>
                <a:cubicBezTo>
                  <a:pt x="4704527" y="2663919"/>
                  <a:pt x="2663918" y="4704529"/>
                  <a:pt x="118964" y="4833533"/>
                </a:cubicBezTo>
                <a:lnTo>
                  <a:pt x="0" y="4836541"/>
                </a:lnTo>
                <a:lnTo>
                  <a:pt x="0" y="3313129"/>
                </a:lnTo>
                <a:lnTo>
                  <a:pt x="40569" y="3312103"/>
                </a:lnTo>
                <a:cubicBezTo>
                  <a:pt x="1806563" y="3222585"/>
                  <a:pt x="3222583" y="1806565"/>
                  <a:pt x="3312101" y="40571"/>
                </a:cubicBezTo>
                <a:lnTo>
                  <a:pt x="331312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4" name="Diamond 43">
            <a:extLst>
              <a:ext uri="{FF2B5EF4-FFF2-40B4-BE49-F238E27FC236}">
                <a16:creationId xmlns:a16="http://schemas.microsoft.com/office/drawing/2014/main" id="{B95FAF8F-186C-D54C-B3A6-9A13697C69D1}"/>
              </a:ext>
            </a:extLst>
          </p:cNvPr>
          <p:cNvSpPr/>
          <p:nvPr/>
        </p:nvSpPr>
        <p:spPr>
          <a:xfrm>
            <a:off x="3238529" y="464856"/>
            <a:ext cx="2201136" cy="2201136"/>
          </a:xfrm>
          <a:prstGeom prst="diamond">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Diamond 44">
            <a:extLst>
              <a:ext uri="{FF2B5EF4-FFF2-40B4-BE49-F238E27FC236}">
                <a16:creationId xmlns:a16="http://schemas.microsoft.com/office/drawing/2014/main" id="{03617516-0799-C34B-8EA5-17168D7C1179}"/>
              </a:ext>
            </a:extLst>
          </p:cNvPr>
          <p:cNvSpPr/>
          <p:nvPr/>
        </p:nvSpPr>
        <p:spPr>
          <a:xfrm>
            <a:off x="3220878" y="4192008"/>
            <a:ext cx="2201136" cy="2201136"/>
          </a:xfrm>
          <a:prstGeom prst="diamond">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Diamond 45">
            <a:extLst>
              <a:ext uri="{FF2B5EF4-FFF2-40B4-BE49-F238E27FC236}">
                <a16:creationId xmlns:a16="http://schemas.microsoft.com/office/drawing/2014/main" id="{4BAE42AF-3172-3741-ADB6-A79DD498AC37}"/>
              </a:ext>
            </a:extLst>
          </p:cNvPr>
          <p:cNvSpPr/>
          <p:nvPr/>
        </p:nvSpPr>
        <p:spPr>
          <a:xfrm>
            <a:off x="6779352" y="4192008"/>
            <a:ext cx="2201136" cy="2201136"/>
          </a:xfrm>
          <a:prstGeom prst="diamond">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Diamond 46">
            <a:extLst>
              <a:ext uri="{FF2B5EF4-FFF2-40B4-BE49-F238E27FC236}">
                <a16:creationId xmlns:a16="http://schemas.microsoft.com/office/drawing/2014/main" id="{CCCC98A3-5781-6A41-BB8E-77ED72ADBAC5}"/>
              </a:ext>
            </a:extLst>
          </p:cNvPr>
          <p:cNvSpPr/>
          <p:nvPr/>
        </p:nvSpPr>
        <p:spPr>
          <a:xfrm>
            <a:off x="6779351" y="464857"/>
            <a:ext cx="2201136" cy="2201136"/>
          </a:xfrm>
          <a:prstGeom prst="diamond">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9" name="TextBox 48">
            <a:extLst>
              <a:ext uri="{FF2B5EF4-FFF2-40B4-BE49-F238E27FC236}">
                <a16:creationId xmlns:a16="http://schemas.microsoft.com/office/drawing/2014/main" id="{A837625A-974A-2C41-875E-5613D36A559B}"/>
              </a:ext>
            </a:extLst>
          </p:cNvPr>
          <p:cNvSpPr txBox="1"/>
          <p:nvPr/>
        </p:nvSpPr>
        <p:spPr>
          <a:xfrm>
            <a:off x="3811837" y="1248995"/>
            <a:ext cx="1091967"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IDENTIFY</a:t>
            </a:r>
          </a:p>
          <a:p>
            <a:pPr algn="ctr"/>
            <a:r>
              <a:rPr lang="en-US" sz="1600" b="1" dirty="0">
                <a:solidFill>
                  <a:schemeClr val="bg1"/>
                </a:solidFill>
                <a:latin typeface="Poppins" pitchFamily="2" charset="77"/>
                <a:ea typeface="League Spartan" charset="0"/>
                <a:cs typeface="Poppins" pitchFamily="2" charset="77"/>
              </a:rPr>
              <a:t>RISK</a:t>
            </a:r>
          </a:p>
        </p:txBody>
      </p:sp>
      <p:sp>
        <p:nvSpPr>
          <p:cNvPr id="50" name="TextBox 49">
            <a:extLst>
              <a:ext uri="{FF2B5EF4-FFF2-40B4-BE49-F238E27FC236}">
                <a16:creationId xmlns:a16="http://schemas.microsoft.com/office/drawing/2014/main" id="{43CAA8D2-1AD2-644D-BD63-BB9DAC41AFE9}"/>
              </a:ext>
            </a:extLst>
          </p:cNvPr>
          <p:cNvSpPr txBox="1"/>
          <p:nvPr/>
        </p:nvSpPr>
        <p:spPr>
          <a:xfrm>
            <a:off x="7440042" y="1248995"/>
            <a:ext cx="952505"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ASSESS</a:t>
            </a:r>
          </a:p>
          <a:p>
            <a:pPr algn="ctr"/>
            <a:r>
              <a:rPr lang="en-US" sz="1600" b="1" dirty="0">
                <a:solidFill>
                  <a:schemeClr val="bg1"/>
                </a:solidFill>
                <a:latin typeface="Poppins" pitchFamily="2" charset="77"/>
                <a:ea typeface="League Spartan" charset="0"/>
                <a:cs typeface="Poppins" pitchFamily="2" charset="77"/>
              </a:rPr>
              <a:t>RISK</a:t>
            </a:r>
          </a:p>
        </p:txBody>
      </p:sp>
      <p:sp>
        <p:nvSpPr>
          <p:cNvPr id="51" name="TextBox 50">
            <a:extLst>
              <a:ext uri="{FF2B5EF4-FFF2-40B4-BE49-F238E27FC236}">
                <a16:creationId xmlns:a16="http://schemas.microsoft.com/office/drawing/2014/main" id="{3E3ED90D-60AE-1748-AB8F-BE2B06DB9439}"/>
              </a:ext>
            </a:extLst>
          </p:cNvPr>
          <p:cNvSpPr txBox="1"/>
          <p:nvPr/>
        </p:nvSpPr>
        <p:spPr>
          <a:xfrm>
            <a:off x="3708446" y="5104433"/>
            <a:ext cx="1298753"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REVIEW</a:t>
            </a:r>
          </a:p>
          <a:p>
            <a:pPr algn="ctr"/>
            <a:r>
              <a:rPr lang="en-US" sz="1600" b="1" dirty="0">
                <a:solidFill>
                  <a:schemeClr val="bg1"/>
                </a:solidFill>
                <a:latin typeface="Poppins" pitchFamily="2" charset="77"/>
                <a:ea typeface="League Spartan" charset="0"/>
                <a:cs typeface="Poppins" pitchFamily="2" charset="77"/>
              </a:rPr>
              <a:t>CONTROLS</a:t>
            </a:r>
          </a:p>
        </p:txBody>
      </p:sp>
      <p:sp>
        <p:nvSpPr>
          <p:cNvPr id="52" name="TextBox 51">
            <a:extLst>
              <a:ext uri="{FF2B5EF4-FFF2-40B4-BE49-F238E27FC236}">
                <a16:creationId xmlns:a16="http://schemas.microsoft.com/office/drawing/2014/main" id="{E0452C99-C4EF-5943-8B48-0E542FAC2276}"/>
              </a:ext>
            </a:extLst>
          </p:cNvPr>
          <p:cNvSpPr txBox="1"/>
          <p:nvPr/>
        </p:nvSpPr>
        <p:spPr>
          <a:xfrm>
            <a:off x="7330237" y="5104433"/>
            <a:ext cx="1172117"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CONTROL</a:t>
            </a:r>
          </a:p>
          <a:p>
            <a:pPr algn="ctr"/>
            <a:r>
              <a:rPr lang="en-US" sz="1600" b="1" dirty="0">
                <a:solidFill>
                  <a:schemeClr val="bg1"/>
                </a:solidFill>
                <a:latin typeface="Poppins" pitchFamily="2" charset="77"/>
                <a:ea typeface="League Spartan" charset="0"/>
                <a:cs typeface="Poppins" pitchFamily="2" charset="77"/>
              </a:rPr>
              <a:t>RISK</a:t>
            </a:r>
          </a:p>
        </p:txBody>
      </p:sp>
      <p:sp>
        <p:nvSpPr>
          <p:cNvPr id="54" name="TextBox 53">
            <a:extLst>
              <a:ext uri="{FF2B5EF4-FFF2-40B4-BE49-F238E27FC236}">
                <a16:creationId xmlns:a16="http://schemas.microsoft.com/office/drawing/2014/main" id="{8C64BED5-86F8-A143-90A1-82FA8E185591}"/>
              </a:ext>
            </a:extLst>
          </p:cNvPr>
          <p:cNvSpPr txBox="1"/>
          <p:nvPr/>
        </p:nvSpPr>
        <p:spPr>
          <a:xfrm>
            <a:off x="4763283" y="2759586"/>
            <a:ext cx="2693366" cy="1338828"/>
          </a:xfrm>
          <a:prstGeom prst="rect">
            <a:avLst/>
          </a:prstGeom>
          <a:noFill/>
        </p:spPr>
        <p:txBody>
          <a:bodyPr wrap="none" rtlCol="0" anchor="ctr">
            <a:spAutoFit/>
          </a:bodyPr>
          <a:lstStyle/>
          <a:p>
            <a:pPr algn="ctr"/>
            <a:r>
              <a:rPr lang="en-US" sz="2700" b="1" dirty="0">
                <a:solidFill>
                  <a:schemeClr val="tx2"/>
                </a:solidFill>
                <a:latin typeface="Poppins" pitchFamily="2" charset="77"/>
                <a:cs typeface="Poppins" pitchFamily="2" charset="77"/>
              </a:rPr>
              <a:t>RISK</a:t>
            </a:r>
          </a:p>
          <a:p>
            <a:pPr algn="ctr"/>
            <a:r>
              <a:rPr lang="en-US" sz="2700" b="1" dirty="0">
                <a:solidFill>
                  <a:schemeClr val="tx2"/>
                </a:solidFill>
                <a:latin typeface="Poppins" pitchFamily="2" charset="77"/>
                <a:cs typeface="Poppins" pitchFamily="2" charset="77"/>
              </a:rPr>
              <a:t>MANAGEMENT</a:t>
            </a:r>
          </a:p>
          <a:p>
            <a:pPr algn="ctr"/>
            <a:r>
              <a:rPr lang="en-US" sz="2700" b="1" dirty="0">
                <a:solidFill>
                  <a:schemeClr val="tx2"/>
                </a:solidFill>
                <a:latin typeface="Poppins" pitchFamily="2" charset="77"/>
                <a:cs typeface="Poppins" pitchFamily="2" charset="77"/>
              </a:rPr>
              <a:t>PROCESS</a:t>
            </a:r>
          </a:p>
        </p:txBody>
      </p:sp>
    </p:spTree>
    <p:extLst>
      <p:ext uri="{BB962C8B-B14F-4D97-AF65-F5344CB8AC3E}">
        <p14:creationId xmlns:p14="http://schemas.microsoft.com/office/powerpoint/2010/main" val="187938002"/>
      </p:ext>
    </p:extLst>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 name="Freeform 1">
            <a:extLst>
              <a:ext uri="{FF2B5EF4-FFF2-40B4-BE49-F238E27FC236}">
                <a16:creationId xmlns:a16="http://schemas.microsoft.com/office/drawing/2014/main" id="{E3339009-80EE-554B-93A7-2C755F4C45C8}"/>
              </a:ext>
            </a:extLst>
          </p:cNvPr>
          <p:cNvSpPr>
            <a:spLocks noChangeArrowheads="1"/>
          </p:cNvSpPr>
          <p:nvPr/>
        </p:nvSpPr>
        <p:spPr bwMode="auto">
          <a:xfrm>
            <a:off x="3732214" y="1521821"/>
            <a:ext cx="2906909" cy="2357191"/>
          </a:xfrm>
          <a:custGeom>
            <a:avLst/>
            <a:gdLst>
              <a:gd name="T0" fmla="*/ 4726 w 5828"/>
              <a:gd name="T1" fmla="*/ 1262 h 4727"/>
              <a:gd name="T2" fmla="*/ 4726 w 5828"/>
              <a:gd name="T3" fmla="*/ 0 h 4727"/>
              <a:gd name="T4" fmla="*/ 0 w 5828"/>
              <a:gd name="T5" fmla="*/ 0 h 4727"/>
              <a:gd name="T6" fmla="*/ 0 w 5828"/>
              <a:gd name="T7" fmla="*/ 4726 h 4727"/>
              <a:gd name="T8" fmla="*/ 1262 w 5828"/>
              <a:gd name="T9" fmla="*/ 4726 h 4727"/>
              <a:gd name="T10" fmla="*/ 1262 w 5828"/>
              <a:gd name="T11" fmla="*/ 4726 h 4727"/>
              <a:gd name="T12" fmla="*/ 2363 w 5828"/>
              <a:gd name="T13" fmla="*/ 3625 h 4727"/>
              <a:gd name="T14" fmla="*/ 2363 w 5828"/>
              <a:gd name="T15" fmla="*/ 3625 h 4727"/>
              <a:gd name="T16" fmla="*/ 3464 w 5828"/>
              <a:gd name="T17" fmla="*/ 4726 h 4727"/>
              <a:gd name="T18" fmla="*/ 4726 w 5828"/>
              <a:gd name="T19" fmla="*/ 4726 h 4727"/>
              <a:gd name="T20" fmla="*/ 4726 w 5828"/>
              <a:gd name="T21" fmla="*/ 3464 h 4727"/>
              <a:gd name="T22" fmla="*/ 4726 w 5828"/>
              <a:gd name="T23" fmla="*/ 3464 h 4727"/>
              <a:gd name="T24" fmla="*/ 5827 w 5828"/>
              <a:gd name="T25" fmla="*/ 2363 h 4727"/>
              <a:gd name="T26" fmla="*/ 5827 w 5828"/>
              <a:gd name="T27" fmla="*/ 2363 h 4727"/>
              <a:gd name="T28" fmla="*/ 4726 w 5828"/>
              <a:gd name="T29" fmla="*/ 1262 h 4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28" h="4727">
                <a:moveTo>
                  <a:pt x="4726" y="1262"/>
                </a:moveTo>
                <a:lnTo>
                  <a:pt x="4726" y="0"/>
                </a:lnTo>
                <a:lnTo>
                  <a:pt x="0" y="0"/>
                </a:lnTo>
                <a:lnTo>
                  <a:pt x="0" y="4726"/>
                </a:lnTo>
                <a:lnTo>
                  <a:pt x="1262" y="4726"/>
                </a:lnTo>
                <a:lnTo>
                  <a:pt x="1262" y="4726"/>
                </a:lnTo>
                <a:cubicBezTo>
                  <a:pt x="1262" y="4118"/>
                  <a:pt x="1755" y="3625"/>
                  <a:pt x="2363" y="3625"/>
                </a:cubicBezTo>
                <a:lnTo>
                  <a:pt x="2363" y="3625"/>
                </a:lnTo>
                <a:cubicBezTo>
                  <a:pt x="2971" y="3625"/>
                  <a:pt x="3464" y="4118"/>
                  <a:pt x="3464" y="4726"/>
                </a:cubicBezTo>
                <a:lnTo>
                  <a:pt x="4726" y="4726"/>
                </a:lnTo>
                <a:lnTo>
                  <a:pt x="4726" y="3464"/>
                </a:lnTo>
                <a:lnTo>
                  <a:pt x="4726" y="3464"/>
                </a:lnTo>
                <a:cubicBezTo>
                  <a:pt x="5335" y="3464"/>
                  <a:pt x="5827" y="2971"/>
                  <a:pt x="5827" y="2363"/>
                </a:cubicBezTo>
                <a:lnTo>
                  <a:pt x="5827" y="2363"/>
                </a:lnTo>
                <a:cubicBezTo>
                  <a:pt x="5827" y="1755"/>
                  <a:pt x="5335" y="1262"/>
                  <a:pt x="4726" y="1262"/>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3074" name="Freeform 2">
            <a:extLst>
              <a:ext uri="{FF2B5EF4-FFF2-40B4-BE49-F238E27FC236}">
                <a16:creationId xmlns:a16="http://schemas.microsoft.com/office/drawing/2014/main" id="{F1505C5A-2187-C544-A717-8F485F0A579B}"/>
              </a:ext>
            </a:extLst>
          </p:cNvPr>
          <p:cNvSpPr>
            <a:spLocks noChangeArrowheads="1"/>
          </p:cNvSpPr>
          <p:nvPr/>
        </p:nvSpPr>
        <p:spPr bwMode="auto">
          <a:xfrm>
            <a:off x="6102597" y="1521141"/>
            <a:ext cx="2357191" cy="2904711"/>
          </a:xfrm>
          <a:custGeom>
            <a:avLst/>
            <a:gdLst>
              <a:gd name="T0" fmla="*/ 3464 w 4726"/>
              <a:gd name="T1" fmla="*/ 4726 h 5827"/>
              <a:gd name="T2" fmla="*/ 4725 w 4726"/>
              <a:gd name="T3" fmla="*/ 4726 h 5827"/>
              <a:gd name="T4" fmla="*/ 4725 w 4726"/>
              <a:gd name="T5" fmla="*/ 0 h 5827"/>
              <a:gd name="T6" fmla="*/ 0 w 4726"/>
              <a:gd name="T7" fmla="*/ 0 h 5827"/>
              <a:gd name="T8" fmla="*/ 0 w 4726"/>
              <a:gd name="T9" fmla="*/ 1262 h 5827"/>
              <a:gd name="T10" fmla="*/ 0 w 4726"/>
              <a:gd name="T11" fmla="*/ 1262 h 5827"/>
              <a:gd name="T12" fmla="*/ 1101 w 4726"/>
              <a:gd name="T13" fmla="*/ 2363 h 5827"/>
              <a:gd name="T14" fmla="*/ 1101 w 4726"/>
              <a:gd name="T15" fmla="*/ 2363 h 5827"/>
              <a:gd name="T16" fmla="*/ 0 w 4726"/>
              <a:gd name="T17" fmla="*/ 3464 h 5827"/>
              <a:gd name="T18" fmla="*/ 0 w 4726"/>
              <a:gd name="T19" fmla="*/ 4726 h 5827"/>
              <a:gd name="T20" fmla="*/ 1262 w 4726"/>
              <a:gd name="T21" fmla="*/ 4726 h 5827"/>
              <a:gd name="T22" fmla="*/ 1262 w 4726"/>
              <a:gd name="T23" fmla="*/ 4726 h 5827"/>
              <a:gd name="T24" fmla="*/ 2363 w 4726"/>
              <a:gd name="T25" fmla="*/ 5826 h 5827"/>
              <a:gd name="T26" fmla="*/ 2363 w 4726"/>
              <a:gd name="T27" fmla="*/ 5826 h 5827"/>
              <a:gd name="T28" fmla="*/ 3464 w 4726"/>
              <a:gd name="T29" fmla="*/ 4726 h 5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26" h="5827">
                <a:moveTo>
                  <a:pt x="3464" y="4726"/>
                </a:moveTo>
                <a:lnTo>
                  <a:pt x="4725" y="4726"/>
                </a:lnTo>
                <a:lnTo>
                  <a:pt x="4725" y="0"/>
                </a:lnTo>
                <a:lnTo>
                  <a:pt x="0" y="0"/>
                </a:lnTo>
                <a:lnTo>
                  <a:pt x="0" y="1262"/>
                </a:lnTo>
                <a:lnTo>
                  <a:pt x="0" y="1262"/>
                </a:lnTo>
                <a:cubicBezTo>
                  <a:pt x="608" y="1262"/>
                  <a:pt x="1101" y="1755"/>
                  <a:pt x="1101" y="2363"/>
                </a:cubicBezTo>
                <a:lnTo>
                  <a:pt x="1101" y="2363"/>
                </a:lnTo>
                <a:cubicBezTo>
                  <a:pt x="1101" y="2971"/>
                  <a:pt x="608" y="3464"/>
                  <a:pt x="0" y="3464"/>
                </a:cubicBezTo>
                <a:lnTo>
                  <a:pt x="0" y="4726"/>
                </a:lnTo>
                <a:lnTo>
                  <a:pt x="1262" y="4726"/>
                </a:lnTo>
                <a:lnTo>
                  <a:pt x="1262" y="4726"/>
                </a:lnTo>
                <a:cubicBezTo>
                  <a:pt x="1262" y="5333"/>
                  <a:pt x="1755" y="5826"/>
                  <a:pt x="2363" y="5826"/>
                </a:cubicBezTo>
                <a:lnTo>
                  <a:pt x="2363" y="5826"/>
                </a:lnTo>
                <a:cubicBezTo>
                  <a:pt x="2971" y="5826"/>
                  <a:pt x="3464" y="5333"/>
                  <a:pt x="3464" y="4726"/>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3075" name="Freeform 3">
            <a:extLst>
              <a:ext uri="{FF2B5EF4-FFF2-40B4-BE49-F238E27FC236}">
                <a16:creationId xmlns:a16="http://schemas.microsoft.com/office/drawing/2014/main" id="{85FFE84B-9935-074D-B3C5-46C484083C91}"/>
              </a:ext>
            </a:extLst>
          </p:cNvPr>
          <p:cNvSpPr>
            <a:spLocks noChangeArrowheads="1"/>
          </p:cNvSpPr>
          <p:nvPr/>
        </p:nvSpPr>
        <p:spPr bwMode="auto">
          <a:xfrm>
            <a:off x="5552879" y="3879012"/>
            <a:ext cx="2904710" cy="2372583"/>
          </a:xfrm>
          <a:custGeom>
            <a:avLst/>
            <a:gdLst>
              <a:gd name="T0" fmla="*/ 1100 w 5826"/>
              <a:gd name="T1" fmla="*/ 3464 h 4726"/>
              <a:gd name="T2" fmla="*/ 1100 w 5826"/>
              <a:gd name="T3" fmla="*/ 4725 h 4726"/>
              <a:gd name="T4" fmla="*/ 5825 w 5826"/>
              <a:gd name="T5" fmla="*/ 4725 h 4726"/>
              <a:gd name="T6" fmla="*/ 5825 w 5826"/>
              <a:gd name="T7" fmla="*/ 0 h 4726"/>
              <a:gd name="T8" fmla="*/ 4564 w 5826"/>
              <a:gd name="T9" fmla="*/ 0 h 4726"/>
              <a:gd name="T10" fmla="*/ 4564 w 5826"/>
              <a:gd name="T11" fmla="*/ 0 h 4726"/>
              <a:gd name="T12" fmla="*/ 3463 w 5826"/>
              <a:gd name="T13" fmla="*/ 1101 h 4726"/>
              <a:gd name="T14" fmla="*/ 3463 w 5826"/>
              <a:gd name="T15" fmla="*/ 1101 h 4726"/>
              <a:gd name="T16" fmla="*/ 2362 w 5826"/>
              <a:gd name="T17" fmla="*/ 0 h 4726"/>
              <a:gd name="T18" fmla="*/ 1100 w 5826"/>
              <a:gd name="T19" fmla="*/ 0 h 4726"/>
              <a:gd name="T20" fmla="*/ 1100 w 5826"/>
              <a:gd name="T21" fmla="*/ 1262 h 4726"/>
              <a:gd name="T22" fmla="*/ 1100 w 5826"/>
              <a:gd name="T23" fmla="*/ 1262 h 4726"/>
              <a:gd name="T24" fmla="*/ 0 w 5826"/>
              <a:gd name="T25" fmla="*/ 2363 h 4726"/>
              <a:gd name="T26" fmla="*/ 0 w 5826"/>
              <a:gd name="T27" fmla="*/ 2363 h 4726"/>
              <a:gd name="T28" fmla="*/ 1100 w 5826"/>
              <a:gd name="T29" fmla="*/ 3464 h 4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26" h="4726">
                <a:moveTo>
                  <a:pt x="1100" y="3464"/>
                </a:moveTo>
                <a:lnTo>
                  <a:pt x="1100" y="4725"/>
                </a:lnTo>
                <a:lnTo>
                  <a:pt x="5825" y="4725"/>
                </a:lnTo>
                <a:lnTo>
                  <a:pt x="5825" y="0"/>
                </a:lnTo>
                <a:lnTo>
                  <a:pt x="4564" y="0"/>
                </a:lnTo>
                <a:lnTo>
                  <a:pt x="4564" y="0"/>
                </a:lnTo>
                <a:cubicBezTo>
                  <a:pt x="4564" y="608"/>
                  <a:pt x="4071" y="1101"/>
                  <a:pt x="3463" y="1101"/>
                </a:cubicBezTo>
                <a:lnTo>
                  <a:pt x="3463" y="1101"/>
                </a:lnTo>
                <a:cubicBezTo>
                  <a:pt x="2855" y="1101"/>
                  <a:pt x="2362" y="608"/>
                  <a:pt x="2362" y="0"/>
                </a:cubicBezTo>
                <a:lnTo>
                  <a:pt x="1100" y="0"/>
                </a:lnTo>
                <a:lnTo>
                  <a:pt x="1100" y="1262"/>
                </a:lnTo>
                <a:lnTo>
                  <a:pt x="1100" y="1262"/>
                </a:lnTo>
                <a:cubicBezTo>
                  <a:pt x="492" y="1262"/>
                  <a:pt x="0" y="1755"/>
                  <a:pt x="0" y="2363"/>
                </a:cubicBezTo>
                <a:lnTo>
                  <a:pt x="0" y="2363"/>
                </a:lnTo>
                <a:cubicBezTo>
                  <a:pt x="0" y="2971"/>
                  <a:pt x="492" y="3464"/>
                  <a:pt x="1100" y="3464"/>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3076" name="Freeform 4">
            <a:extLst>
              <a:ext uri="{FF2B5EF4-FFF2-40B4-BE49-F238E27FC236}">
                <a16:creationId xmlns:a16="http://schemas.microsoft.com/office/drawing/2014/main" id="{0E60815A-7673-3E4C-95D8-36B60FCFFE58}"/>
              </a:ext>
            </a:extLst>
          </p:cNvPr>
          <p:cNvSpPr>
            <a:spLocks noChangeArrowheads="1"/>
          </p:cNvSpPr>
          <p:nvPr/>
        </p:nvSpPr>
        <p:spPr bwMode="auto">
          <a:xfrm>
            <a:off x="3732212" y="3339764"/>
            <a:ext cx="2357191" cy="2904710"/>
          </a:xfrm>
          <a:custGeom>
            <a:avLst/>
            <a:gdLst>
              <a:gd name="T0" fmla="*/ 1262 w 4727"/>
              <a:gd name="T1" fmla="*/ 1100 h 5826"/>
              <a:gd name="T2" fmla="*/ 0 w 4727"/>
              <a:gd name="T3" fmla="*/ 1100 h 5826"/>
              <a:gd name="T4" fmla="*/ 0 w 4727"/>
              <a:gd name="T5" fmla="*/ 5825 h 5826"/>
              <a:gd name="T6" fmla="*/ 4726 w 4727"/>
              <a:gd name="T7" fmla="*/ 5825 h 5826"/>
              <a:gd name="T8" fmla="*/ 4726 w 4727"/>
              <a:gd name="T9" fmla="*/ 4563 h 5826"/>
              <a:gd name="T10" fmla="*/ 4726 w 4727"/>
              <a:gd name="T11" fmla="*/ 4563 h 5826"/>
              <a:gd name="T12" fmla="*/ 3625 w 4727"/>
              <a:gd name="T13" fmla="*/ 3463 h 5826"/>
              <a:gd name="T14" fmla="*/ 3625 w 4727"/>
              <a:gd name="T15" fmla="*/ 3463 h 5826"/>
              <a:gd name="T16" fmla="*/ 4726 w 4727"/>
              <a:gd name="T17" fmla="*/ 2361 h 5826"/>
              <a:gd name="T18" fmla="*/ 4726 w 4727"/>
              <a:gd name="T19" fmla="*/ 1100 h 5826"/>
              <a:gd name="T20" fmla="*/ 3464 w 4727"/>
              <a:gd name="T21" fmla="*/ 1100 h 5826"/>
              <a:gd name="T22" fmla="*/ 3464 w 4727"/>
              <a:gd name="T23" fmla="*/ 1100 h 5826"/>
              <a:gd name="T24" fmla="*/ 2363 w 4727"/>
              <a:gd name="T25" fmla="*/ 0 h 5826"/>
              <a:gd name="T26" fmla="*/ 2363 w 4727"/>
              <a:gd name="T27" fmla="*/ 0 h 5826"/>
              <a:gd name="T28" fmla="*/ 1262 w 4727"/>
              <a:gd name="T29" fmla="*/ 1100 h 5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727" h="5826">
                <a:moveTo>
                  <a:pt x="1262" y="1100"/>
                </a:moveTo>
                <a:lnTo>
                  <a:pt x="0" y="1100"/>
                </a:lnTo>
                <a:lnTo>
                  <a:pt x="0" y="5825"/>
                </a:lnTo>
                <a:lnTo>
                  <a:pt x="4726" y="5825"/>
                </a:lnTo>
                <a:lnTo>
                  <a:pt x="4726" y="4563"/>
                </a:lnTo>
                <a:lnTo>
                  <a:pt x="4726" y="4563"/>
                </a:lnTo>
                <a:cubicBezTo>
                  <a:pt x="4118" y="4563"/>
                  <a:pt x="3625" y="4071"/>
                  <a:pt x="3625" y="3463"/>
                </a:cubicBezTo>
                <a:lnTo>
                  <a:pt x="3625" y="3463"/>
                </a:lnTo>
                <a:cubicBezTo>
                  <a:pt x="3625" y="2854"/>
                  <a:pt x="4118" y="2361"/>
                  <a:pt x="4726" y="2361"/>
                </a:cubicBezTo>
                <a:lnTo>
                  <a:pt x="4726" y="1100"/>
                </a:lnTo>
                <a:lnTo>
                  <a:pt x="3464" y="1100"/>
                </a:lnTo>
                <a:lnTo>
                  <a:pt x="3464" y="1100"/>
                </a:lnTo>
                <a:cubicBezTo>
                  <a:pt x="3464" y="492"/>
                  <a:pt x="2971" y="0"/>
                  <a:pt x="2363" y="0"/>
                </a:cubicBezTo>
                <a:lnTo>
                  <a:pt x="2363" y="0"/>
                </a:lnTo>
                <a:cubicBezTo>
                  <a:pt x="1755" y="0"/>
                  <a:pt x="1262" y="492"/>
                  <a:pt x="1262" y="1100"/>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7" name="TextBox 6">
            <a:extLst>
              <a:ext uri="{FF2B5EF4-FFF2-40B4-BE49-F238E27FC236}">
                <a16:creationId xmlns:a16="http://schemas.microsoft.com/office/drawing/2014/main" id="{C783547A-0691-BE41-93E6-7F38C9DFACCF}"/>
              </a:ext>
            </a:extLst>
          </p:cNvPr>
          <p:cNvSpPr txBox="1"/>
          <p:nvPr/>
        </p:nvSpPr>
        <p:spPr>
          <a:xfrm>
            <a:off x="3208841" y="306186"/>
            <a:ext cx="577433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MANAGEMENT PROCESS</a:t>
            </a:r>
          </a:p>
        </p:txBody>
      </p:sp>
      <p:sp>
        <p:nvSpPr>
          <p:cNvPr id="8" name="TextBox 7">
            <a:extLst>
              <a:ext uri="{FF2B5EF4-FFF2-40B4-BE49-F238E27FC236}">
                <a16:creationId xmlns:a16="http://schemas.microsoft.com/office/drawing/2014/main" id="{FF6B177B-9B5F-0449-85B3-374729B0C19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9" name="TextBox 8">
            <a:extLst>
              <a:ext uri="{FF2B5EF4-FFF2-40B4-BE49-F238E27FC236}">
                <a16:creationId xmlns:a16="http://schemas.microsoft.com/office/drawing/2014/main" id="{E6FBC708-F3B2-E944-8A42-A60323CAC146}"/>
              </a:ext>
            </a:extLst>
          </p:cNvPr>
          <p:cNvSpPr txBox="1"/>
          <p:nvPr/>
        </p:nvSpPr>
        <p:spPr>
          <a:xfrm>
            <a:off x="4364824" y="2489204"/>
            <a:ext cx="1091967" cy="584775"/>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IDENTIFY</a:t>
            </a:r>
          </a:p>
          <a:p>
            <a:pPr algn="ctr"/>
            <a:r>
              <a:rPr lang="en-US" sz="1600" b="1" dirty="0">
                <a:solidFill>
                  <a:schemeClr val="bg1"/>
                </a:solidFill>
                <a:latin typeface="Poppins" pitchFamily="2" charset="77"/>
                <a:ea typeface="League Spartan" charset="0"/>
                <a:cs typeface="Poppins" pitchFamily="2" charset="77"/>
              </a:rPr>
              <a:t>RISK</a:t>
            </a:r>
          </a:p>
        </p:txBody>
      </p:sp>
      <p:sp>
        <p:nvSpPr>
          <p:cNvPr id="13" name="Freeform 707">
            <a:extLst>
              <a:ext uri="{FF2B5EF4-FFF2-40B4-BE49-F238E27FC236}">
                <a16:creationId xmlns:a16="http://schemas.microsoft.com/office/drawing/2014/main" id="{C50ADC6D-EAA1-BD4A-8784-747D1732D21E}"/>
              </a:ext>
            </a:extLst>
          </p:cNvPr>
          <p:cNvSpPr>
            <a:spLocks noChangeAspect="1"/>
          </p:cNvSpPr>
          <p:nvPr/>
        </p:nvSpPr>
        <p:spPr bwMode="auto">
          <a:xfrm>
            <a:off x="4674776" y="1911091"/>
            <a:ext cx="472064" cy="483736"/>
          </a:xfrm>
          <a:custGeom>
            <a:avLst/>
            <a:gdLst>
              <a:gd name="T0" fmla="*/ 1332412 w 170103"/>
              <a:gd name="T1" fmla="*/ 359410 h 174267"/>
              <a:gd name="T2" fmla="*/ 359748 w 170103"/>
              <a:gd name="T3" fmla="*/ 1331181 h 174267"/>
              <a:gd name="T4" fmla="*/ 1332412 w 170103"/>
              <a:gd name="T5" fmla="*/ 2309593 h 174267"/>
              <a:gd name="T6" fmla="*/ 2311764 w 170103"/>
              <a:gd name="T7" fmla="*/ 1331181 h 174267"/>
              <a:gd name="T8" fmla="*/ 1332412 w 170103"/>
              <a:gd name="T9" fmla="*/ 359410 h 174267"/>
              <a:gd name="T10" fmla="*/ 1332412 w 170103"/>
              <a:gd name="T11" fmla="*/ 0 h 174267"/>
              <a:gd name="T12" fmla="*/ 2671508 w 170103"/>
              <a:gd name="T13" fmla="*/ 1331181 h 174267"/>
              <a:gd name="T14" fmla="*/ 2566266 w 170103"/>
              <a:gd name="T15" fmla="*/ 1851893 h 174267"/>
              <a:gd name="T16" fmla="*/ 2348154 w 170103"/>
              <a:gd name="T17" fmla="*/ 2175089 h 174267"/>
              <a:gd name="T18" fmla="*/ 3098571 w 170103"/>
              <a:gd name="T19" fmla="*/ 2928918 h 174267"/>
              <a:gd name="T20" fmla="*/ 3098571 w 170103"/>
              <a:gd name="T21" fmla="*/ 3181218 h 174267"/>
              <a:gd name="T22" fmla="*/ 2972026 w 170103"/>
              <a:gd name="T23" fmla="*/ 3227688 h 174267"/>
              <a:gd name="T24" fmla="*/ 2845457 w 170103"/>
              <a:gd name="T25" fmla="*/ 3181218 h 174267"/>
              <a:gd name="T26" fmla="*/ 2079466 w 170103"/>
              <a:gd name="T27" fmla="*/ 2411744 h 174267"/>
              <a:gd name="T28" fmla="*/ 1853625 w 170103"/>
              <a:gd name="T29" fmla="*/ 2563874 h 174267"/>
              <a:gd name="T30" fmla="*/ 1332412 w 170103"/>
              <a:gd name="T31" fmla="*/ 2669026 h 174267"/>
              <a:gd name="T32" fmla="*/ 0 w 170103"/>
              <a:gd name="T33" fmla="*/ 1331181 h 174267"/>
              <a:gd name="T34" fmla="*/ 1332412 w 170103"/>
              <a:gd name="T35" fmla="*/ 0 h 1742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0103" h="174267">
                <a:moveTo>
                  <a:pt x="71871" y="19405"/>
                </a:moveTo>
                <a:cubicBezTo>
                  <a:pt x="42763" y="19405"/>
                  <a:pt x="19405" y="42764"/>
                  <a:pt x="19405" y="71872"/>
                </a:cubicBezTo>
                <a:cubicBezTo>
                  <a:pt x="19405" y="100980"/>
                  <a:pt x="42763" y="124698"/>
                  <a:pt x="71871" y="124698"/>
                </a:cubicBezTo>
                <a:cubicBezTo>
                  <a:pt x="100979" y="124698"/>
                  <a:pt x="124698" y="100980"/>
                  <a:pt x="124698" y="71872"/>
                </a:cubicBezTo>
                <a:cubicBezTo>
                  <a:pt x="124698" y="42764"/>
                  <a:pt x="100979" y="19405"/>
                  <a:pt x="71871" y="19405"/>
                </a:cubicBezTo>
                <a:close/>
                <a:moveTo>
                  <a:pt x="71871" y="0"/>
                </a:moveTo>
                <a:cubicBezTo>
                  <a:pt x="111761" y="0"/>
                  <a:pt x="144103" y="31983"/>
                  <a:pt x="144103" y="71872"/>
                </a:cubicBezTo>
                <a:cubicBezTo>
                  <a:pt x="144103" y="81844"/>
                  <a:pt x="142081" y="91345"/>
                  <a:pt x="138426" y="99986"/>
                </a:cubicBezTo>
                <a:lnTo>
                  <a:pt x="126661" y="117436"/>
                </a:lnTo>
                <a:lnTo>
                  <a:pt x="167139" y="158136"/>
                </a:lnTo>
                <a:cubicBezTo>
                  <a:pt x="171091" y="161720"/>
                  <a:pt x="171091" y="167814"/>
                  <a:pt x="167139" y="171758"/>
                </a:cubicBezTo>
                <a:cubicBezTo>
                  <a:pt x="165343" y="173550"/>
                  <a:pt x="162828" y="174267"/>
                  <a:pt x="160313" y="174267"/>
                </a:cubicBezTo>
                <a:cubicBezTo>
                  <a:pt x="157798" y="174267"/>
                  <a:pt x="155283" y="173550"/>
                  <a:pt x="153486" y="171758"/>
                </a:cubicBezTo>
                <a:lnTo>
                  <a:pt x="112168" y="130213"/>
                </a:lnTo>
                <a:lnTo>
                  <a:pt x="99986" y="138427"/>
                </a:lnTo>
                <a:cubicBezTo>
                  <a:pt x="91344" y="142082"/>
                  <a:pt x="81844" y="144104"/>
                  <a:pt x="71871" y="144104"/>
                </a:cubicBezTo>
                <a:cubicBezTo>
                  <a:pt x="31983" y="144104"/>
                  <a:pt x="0" y="111761"/>
                  <a:pt x="0" y="71872"/>
                </a:cubicBezTo>
                <a:cubicBezTo>
                  <a:pt x="0" y="31983"/>
                  <a:pt x="31983" y="0"/>
                  <a:pt x="71871"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12" name="TextBox 11">
            <a:extLst>
              <a:ext uri="{FF2B5EF4-FFF2-40B4-BE49-F238E27FC236}">
                <a16:creationId xmlns:a16="http://schemas.microsoft.com/office/drawing/2014/main" id="{F625BD1C-0C99-6E47-97F3-286E4A6510BD}"/>
              </a:ext>
            </a:extLst>
          </p:cNvPr>
          <p:cNvSpPr txBox="1"/>
          <p:nvPr/>
        </p:nvSpPr>
        <p:spPr>
          <a:xfrm>
            <a:off x="6687438" y="5331719"/>
            <a:ext cx="1172117" cy="584775"/>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CONTROL</a:t>
            </a:r>
          </a:p>
          <a:p>
            <a:pPr algn="ctr"/>
            <a:r>
              <a:rPr lang="en-US" sz="1600" b="1" dirty="0">
                <a:solidFill>
                  <a:schemeClr val="bg1"/>
                </a:solidFill>
                <a:latin typeface="Poppins" pitchFamily="2" charset="77"/>
                <a:ea typeface="League Spartan" charset="0"/>
                <a:cs typeface="Poppins" pitchFamily="2" charset="77"/>
              </a:rPr>
              <a:t>RISK</a:t>
            </a:r>
          </a:p>
        </p:txBody>
      </p:sp>
      <p:sp>
        <p:nvSpPr>
          <p:cNvPr id="14" name="Freeform 847">
            <a:extLst>
              <a:ext uri="{FF2B5EF4-FFF2-40B4-BE49-F238E27FC236}">
                <a16:creationId xmlns:a16="http://schemas.microsoft.com/office/drawing/2014/main" id="{1D3760E7-7A96-CE4E-BC7B-93BC485EED5D}"/>
              </a:ext>
            </a:extLst>
          </p:cNvPr>
          <p:cNvSpPr>
            <a:spLocks noChangeAspect="1"/>
          </p:cNvSpPr>
          <p:nvPr/>
        </p:nvSpPr>
        <p:spPr bwMode="auto">
          <a:xfrm>
            <a:off x="7016715" y="4718834"/>
            <a:ext cx="513563" cy="517455"/>
          </a:xfrm>
          <a:custGeom>
            <a:avLst/>
            <a:gdLst>
              <a:gd name="T0" fmla="*/ 227073 w 2972097"/>
              <a:gd name="T1" fmla="*/ 549212 h 2986802"/>
              <a:gd name="T2" fmla="*/ 354049 w 2972097"/>
              <a:gd name="T3" fmla="*/ 484679 h 2986802"/>
              <a:gd name="T4" fmla="*/ 280882 w 2972097"/>
              <a:gd name="T5" fmla="*/ 486339 h 2986802"/>
              <a:gd name="T6" fmla="*/ 91474 w 2972097"/>
              <a:gd name="T7" fmla="*/ 491386 h 2986802"/>
              <a:gd name="T8" fmla="*/ 190882 w 2972097"/>
              <a:gd name="T9" fmla="*/ 438046 h 2986802"/>
              <a:gd name="T10" fmla="*/ 438099 w 2972097"/>
              <a:gd name="T11" fmla="*/ 438046 h 2986802"/>
              <a:gd name="T12" fmla="*/ 537540 w 2972097"/>
              <a:gd name="T13" fmla="*/ 491386 h 2986802"/>
              <a:gd name="T14" fmla="*/ 77504 w 2972097"/>
              <a:gd name="T15" fmla="*/ 248846 h 2986802"/>
              <a:gd name="T16" fmla="*/ 145384 w 2972097"/>
              <a:gd name="T17" fmla="*/ 356221 h 2986802"/>
              <a:gd name="T18" fmla="*/ 143941 w 2972097"/>
              <a:gd name="T19" fmla="*/ 281552 h 2986802"/>
              <a:gd name="T20" fmla="*/ 544343 w 2972097"/>
              <a:gd name="T21" fmla="*/ 224495 h 2986802"/>
              <a:gd name="T22" fmla="*/ 488295 w 2972097"/>
              <a:gd name="T23" fmla="*/ 316027 h 2986802"/>
              <a:gd name="T24" fmla="*/ 544050 w 2972097"/>
              <a:gd name="T25" fmla="*/ 409363 h 2986802"/>
              <a:gd name="T26" fmla="*/ 544343 w 2972097"/>
              <a:gd name="T27" fmla="*/ 224495 h 2986802"/>
              <a:gd name="T28" fmla="*/ 282871 w 2972097"/>
              <a:gd name="T29" fmla="*/ 214375 h 2986802"/>
              <a:gd name="T30" fmla="*/ 208451 w 2972097"/>
              <a:gd name="T31" fmla="*/ 316027 h 2986802"/>
              <a:gd name="T32" fmla="*/ 279988 w 2972097"/>
              <a:gd name="T33" fmla="*/ 416204 h 2986802"/>
              <a:gd name="T34" fmla="*/ 347794 w 2972097"/>
              <a:gd name="T35" fmla="*/ 416187 h 2986802"/>
              <a:gd name="T36" fmla="*/ 420530 w 2972097"/>
              <a:gd name="T37" fmla="*/ 316027 h 2986802"/>
              <a:gd name="T38" fmla="*/ 344565 w 2972097"/>
              <a:gd name="T39" fmla="*/ 214037 h 2986802"/>
              <a:gd name="T40" fmla="*/ 491331 w 2972097"/>
              <a:gd name="T41" fmla="*/ 92907 h 2986802"/>
              <a:gd name="T42" fmla="*/ 454374 w 2972097"/>
              <a:gd name="T43" fmla="*/ 212813 h 2986802"/>
              <a:gd name="T44" fmla="*/ 137682 w 2972097"/>
              <a:gd name="T45" fmla="*/ 92907 h 2986802"/>
              <a:gd name="T46" fmla="*/ 190882 w 2972097"/>
              <a:gd name="T47" fmla="*/ 192751 h 2986802"/>
              <a:gd name="T48" fmla="*/ 314493 w 2972097"/>
              <a:gd name="T49" fmla="*/ 67493 h 2986802"/>
              <a:gd name="T50" fmla="*/ 271714 w 2972097"/>
              <a:gd name="T51" fmla="*/ 146484 h 2986802"/>
              <a:gd name="T52" fmla="*/ 348099 w 2972097"/>
              <a:gd name="T53" fmla="*/ 144458 h 2986802"/>
              <a:gd name="T54" fmla="*/ 402150 w 2972097"/>
              <a:gd name="T55" fmla="*/ 83865 h 2986802"/>
              <a:gd name="T56" fmla="*/ 426053 w 2972097"/>
              <a:gd name="T57" fmla="*/ 20374 h 2986802"/>
              <a:gd name="T58" fmla="*/ 487585 w 2972097"/>
              <a:gd name="T59" fmla="*/ 7946 h 2986802"/>
              <a:gd name="T60" fmla="*/ 621216 w 2972097"/>
              <a:gd name="T61" fmla="*/ 143630 h 2986802"/>
              <a:gd name="T62" fmla="*/ 609835 w 2972097"/>
              <a:gd name="T63" fmla="*/ 206675 h 2986802"/>
              <a:gd name="T64" fmla="*/ 608727 w 2972097"/>
              <a:gd name="T65" fmla="*/ 465096 h 2986802"/>
              <a:gd name="T66" fmla="*/ 512562 w 2972097"/>
              <a:gd name="T67" fmla="*/ 612819 h 2986802"/>
              <a:gd name="T68" fmla="*/ 463856 w 2972097"/>
              <a:gd name="T69" fmla="*/ 610315 h 2986802"/>
              <a:gd name="T70" fmla="*/ 314493 w 2972097"/>
              <a:gd name="T71" fmla="*/ 633927 h 2986802"/>
              <a:gd name="T72" fmla="*/ 165158 w 2972097"/>
              <a:gd name="T73" fmla="*/ 610315 h 2986802"/>
              <a:gd name="T74" fmla="*/ 17789 w 2972097"/>
              <a:gd name="T75" fmla="*/ 515171 h 2986802"/>
              <a:gd name="T76" fmla="*/ 31930 w 2972097"/>
              <a:gd name="T77" fmla="*/ 453987 h 2986802"/>
              <a:gd name="T78" fmla="*/ 31889 w 2972097"/>
              <a:gd name="T79" fmla="*/ 179055 h 2986802"/>
              <a:gd name="T80" fmla="*/ 17789 w 2972097"/>
              <a:gd name="T81" fmla="*/ 118268 h 2986802"/>
              <a:gd name="T82" fmla="*/ 165158 w 2972097"/>
              <a:gd name="T83" fmla="*/ 20626 h 2986802"/>
              <a:gd name="T84" fmla="*/ 314650 w 2972097"/>
              <a:gd name="T85" fmla="*/ 0 h 29868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972097" h="2986802">
                <a:moveTo>
                  <a:pt x="1293719" y="2283220"/>
                </a:moveTo>
                <a:lnTo>
                  <a:pt x="1041756" y="2573752"/>
                </a:lnTo>
                <a:lnTo>
                  <a:pt x="1072437" y="2587661"/>
                </a:lnTo>
                <a:cubicBezTo>
                  <a:pt x="1336218" y="2688588"/>
                  <a:pt x="1629193" y="2689892"/>
                  <a:pt x="1893728" y="2591571"/>
                </a:cubicBezTo>
                <a:lnTo>
                  <a:pt x="1928681" y="2576445"/>
                </a:lnTo>
                <a:lnTo>
                  <a:pt x="1672127" y="2283607"/>
                </a:lnTo>
                <a:lnTo>
                  <a:pt x="1640690" y="2291426"/>
                </a:lnTo>
                <a:cubicBezTo>
                  <a:pt x="1588646" y="2301705"/>
                  <a:pt x="1535675" y="2306891"/>
                  <a:pt x="1482334" y="2306891"/>
                </a:cubicBezTo>
                <a:cubicBezTo>
                  <a:pt x="1430475" y="2306891"/>
                  <a:pt x="1378245" y="2301705"/>
                  <a:pt x="1326571" y="2291426"/>
                </a:cubicBezTo>
                <a:lnTo>
                  <a:pt x="1293719" y="2283220"/>
                </a:lnTo>
                <a:close/>
                <a:moveTo>
                  <a:pt x="829234" y="1977841"/>
                </a:moveTo>
                <a:lnTo>
                  <a:pt x="432018" y="2315206"/>
                </a:lnTo>
                <a:lnTo>
                  <a:pt x="650256" y="2539345"/>
                </a:lnTo>
                <a:lnTo>
                  <a:pt x="997982" y="2142716"/>
                </a:lnTo>
                <a:lnTo>
                  <a:pt x="901511" y="2063892"/>
                </a:lnTo>
                <a:lnTo>
                  <a:pt x="829234" y="1977841"/>
                </a:lnTo>
                <a:close/>
                <a:moveTo>
                  <a:pt x="2140380" y="1976877"/>
                </a:moveTo>
                <a:lnTo>
                  <a:pt x="2069084" y="2063892"/>
                </a:lnTo>
                <a:lnTo>
                  <a:pt x="1971904" y="2141732"/>
                </a:lnTo>
                <a:lnTo>
                  <a:pt x="2320493" y="2539345"/>
                </a:lnTo>
                <a:lnTo>
                  <a:pt x="2538732" y="2315206"/>
                </a:lnTo>
                <a:lnTo>
                  <a:pt x="2140380" y="1976877"/>
                </a:lnTo>
                <a:close/>
                <a:moveTo>
                  <a:pt x="402244" y="1064989"/>
                </a:moveTo>
                <a:lnTo>
                  <a:pt x="366039" y="1172461"/>
                </a:lnTo>
                <a:cubicBezTo>
                  <a:pt x="300798" y="1405208"/>
                  <a:pt x="308353" y="1654307"/>
                  <a:pt x="388705" y="1883266"/>
                </a:cubicBezTo>
                <a:lnTo>
                  <a:pt x="404491" y="1920911"/>
                </a:lnTo>
                <a:lnTo>
                  <a:pt x="686631" y="1678367"/>
                </a:lnTo>
                <a:lnTo>
                  <a:pt x="679813" y="1650496"/>
                </a:lnTo>
                <a:cubicBezTo>
                  <a:pt x="669626" y="1597896"/>
                  <a:pt x="664440" y="1543813"/>
                  <a:pt x="664440" y="1488990"/>
                </a:cubicBezTo>
                <a:cubicBezTo>
                  <a:pt x="664440" y="1434167"/>
                  <a:pt x="669626" y="1379714"/>
                  <a:pt x="679813" y="1326558"/>
                </a:cubicBezTo>
                <a:lnTo>
                  <a:pt x="683281" y="1312206"/>
                </a:lnTo>
                <a:lnTo>
                  <a:pt x="402244" y="1064989"/>
                </a:lnTo>
                <a:close/>
                <a:moveTo>
                  <a:pt x="2570859" y="1057730"/>
                </a:moveTo>
                <a:lnTo>
                  <a:pt x="2285483" y="1308763"/>
                </a:lnTo>
                <a:lnTo>
                  <a:pt x="2289949" y="1326558"/>
                </a:lnTo>
                <a:cubicBezTo>
                  <a:pt x="2300599" y="1379714"/>
                  <a:pt x="2306155" y="1434167"/>
                  <a:pt x="2306155" y="1488990"/>
                </a:cubicBezTo>
                <a:cubicBezTo>
                  <a:pt x="2306155" y="1543813"/>
                  <a:pt x="2300599" y="1597896"/>
                  <a:pt x="2289949" y="1650496"/>
                </a:cubicBezTo>
                <a:lnTo>
                  <a:pt x="2282036" y="1681647"/>
                </a:lnTo>
                <a:lnTo>
                  <a:pt x="2569479" y="1928750"/>
                </a:lnTo>
                <a:lnTo>
                  <a:pt x="2581964" y="1899586"/>
                </a:lnTo>
                <a:cubicBezTo>
                  <a:pt x="2679752" y="1633610"/>
                  <a:pt x="2678455" y="1339039"/>
                  <a:pt x="2578075" y="1073820"/>
                </a:cubicBezTo>
                <a:lnTo>
                  <a:pt x="2570859" y="1057730"/>
                </a:lnTo>
                <a:close/>
                <a:moveTo>
                  <a:pt x="1482334" y="985211"/>
                </a:moveTo>
                <a:cubicBezTo>
                  <a:pt x="1449737" y="985211"/>
                  <a:pt x="1417140" y="988545"/>
                  <a:pt x="1385098" y="995027"/>
                </a:cubicBezTo>
                <a:lnTo>
                  <a:pt x="1335965" y="1010048"/>
                </a:lnTo>
                <a:lnTo>
                  <a:pt x="1006140" y="1349443"/>
                </a:lnTo>
                <a:lnTo>
                  <a:pt x="994209" y="1389253"/>
                </a:lnTo>
                <a:cubicBezTo>
                  <a:pt x="987820" y="1421573"/>
                  <a:pt x="984486" y="1454911"/>
                  <a:pt x="984486" y="1488990"/>
                </a:cubicBezTo>
                <a:cubicBezTo>
                  <a:pt x="984486" y="1521588"/>
                  <a:pt x="987820" y="1553815"/>
                  <a:pt x="994209" y="1585301"/>
                </a:cubicBezTo>
                <a:lnTo>
                  <a:pt x="1015115" y="1653747"/>
                </a:lnTo>
                <a:lnTo>
                  <a:pt x="1322345" y="1960980"/>
                </a:lnTo>
                <a:lnTo>
                  <a:pt x="1386140" y="1980360"/>
                </a:lnTo>
                <a:cubicBezTo>
                  <a:pt x="1449621" y="1992955"/>
                  <a:pt x="1515047" y="1992955"/>
                  <a:pt x="1578528" y="1980360"/>
                </a:cubicBezTo>
                <a:lnTo>
                  <a:pt x="1642586" y="1960900"/>
                </a:lnTo>
                <a:lnTo>
                  <a:pt x="1957254" y="1646228"/>
                </a:lnTo>
                <a:lnTo>
                  <a:pt x="1976294" y="1585301"/>
                </a:lnTo>
                <a:cubicBezTo>
                  <a:pt x="1982776" y="1553815"/>
                  <a:pt x="1986110" y="1521588"/>
                  <a:pt x="1986110" y="1488990"/>
                </a:cubicBezTo>
                <a:cubicBezTo>
                  <a:pt x="1986110" y="1454911"/>
                  <a:pt x="1982776" y="1421573"/>
                  <a:pt x="1976294" y="1389253"/>
                </a:cubicBezTo>
                <a:lnTo>
                  <a:pt x="1966565" y="1357526"/>
                </a:lnTo>
                <a:lnTo>
                  <a:pt x="1627335" y="1008452"/>
                </a:lnTo>
                <a:lnTo>
                  <a:pt x="1582904" y="995027"/>
                </a:lnTo>
                <a:cubicBezTo>
                  <a:pt x="1550122" y="988545"/>
                  <a:pt x="1516413" y="985211"/>
                  <a:pt x="1482334" y="985211"/>
                </a:cubicBezTo>
                <a:close/>
                <a:moveTo>
                  <a:pt x="2320493" y="437739"/>
                </a:moveTo>
                <a:lnTo>
                  <a:pt x="1978071" y="833368"/>
                </a:lnTo>
                <a:lnTo>
                  <a:pt x="2069084" y="908162"/>
                </a:lnTo>
                <a:lnTo>
                  <a:pt x="2145950" y="1002689"/>
                </a:lnTo>
                <a:lnTo>
                  <a:pt x="2538732" y="664777"/>
                </a:lnTo>
                <a:lnTo>
                  <a:pt x="2320493" y="437739"/>
                </a:lnTo>
                <a:close/>
                <a:moveTo>
                  <a:pt x="650256" y="437739"/>
                </a:moveTo>
                <a:lnTo>
                  <a:pt x="432018" y="664777"/>
                </a:lnTo>
                <a:lnTo>
                  <a:pt x="823586" y="1001645"/>
                </a:lnTo>
                <a:lnTo>
                  <a:pt x="901511" y="908162"/>
                </a:lnTo>
                <a:lnTo>
                  <a:pt x="992340" y="832977"/>
                </a:lnTo>
                <a:lnTo>
                  <a:pt x="650256" y="437739"/>
                </a:lnTo>
                <a:close/>
                <a:moveTo>
                  <a:pt x="1485310" y="317997"/>
                </a:moveTo>
                <a:cubicBezTo>
                  <a:pt x="1346755" y="317997"/>
                  <a:pt x="1206901" y="344118"/>
                  <a:pt x="1074273" y="395135"/>
                </a:cubicBezTo>
                <a:lnTo>
                  <a:pt x="1044435" y="408749"/>
                </a:lnTo>
                <a:lnTo>
                  <a:pt x="1283268" y="690170"/>
                </a:lnTo>
                <a:lnTo>
                  <a:pt x="1321571" y="680628"/>
                </a:lnTo>
                <a:cubicBezTo>
                  <a:pt x="1373800" y="670349"/>
                  <a:pt x="1427512" y="665163"/>
                  <a:pt x="1482334" y="665163"/>
                </a:cubicBezTo>
                <a:cubicBezTo>
                  <a:pt x="1537157" y="665163"/>
                  <a:pt x="1591239" y="670349"/>
                  <a:pt x="1644024" y="680628"/>
                </a:cubicBezTo>
                <a:lnTo>
                  <a:pt x="1682425" y="690078"/>
                </a:lnTo>
                <a:lnTo>
                  <a:pt x="1925172" y="406934"/>
                </a:lnTo>
                <a:lnTo>
                  <a:pt x="1899303" y="395135"/>
                </a:lnTo>
                <a:cubicBezTo>
                  <a:pt x="1766664" y="344118"/>
                  <a:pt x="1626636" y="317997"/>
                  <a:pt x="1485310" y="317997"/>
                </a:cubicBezTo>
                <a:close/>
                <a:moveTo>
                  <a:pt x="1486049" y="0"/>
                </a:moveTo>
                <a:cubicBezTo>
                  <a:pt x="1664439" y="0"/>
                  <a:pt x="1842990" y="31997"/>
                  <a:pt x="2012191" y="95993"/>
                </a:cubicBezTo>
                <a:lnTo>
                  <a:pt x="2141722" y="154346"/>
                </a:lnTo>
                <a:lnTo>
                  <a:pt x="2190730" y="97183"/>
                </a:lnTo>
                <a:cubicBezTo>
                  <a:pt x="2220221" y="61335"/>
                  <a:pt x="2261510" y="43411"/>
                  <a:pt x="2302798" y="37436"/>
                </a:cubicBezTo>
                <a:cubicBezTo>
                  <a:pt x="2349985" y="37436"/>
                  <a:pt x="2391273" y="61335"/>
                  <a:pt x="2420765" y="91208"/>
                </a:cubicBezTo>
                <a:lnTo>
                  <a:pt x="2886734" y="557232"/>
                </a:lnTo>
                <a:cubicBezTo>
                  <a:pt x="2916226" y="587106"/>
                  <a:pt x="2933921" y="628929"/>
                  <a:pt x="2933921" y="676726"/>
                </a:cubicBezTo>
                <a:cubicBezTo>
                  <a:pt x="2928022" y="724523"/>
                  <a:pt x="2910327" y="760371"/>
                  <a:pt x="2874937" y="790245"/>
                </a:cubicBezTo>
                <a:lnTo>
                  <a:pt x="2820237" y="838362"/>
                </a:lnTo>
                <a:lnTo>
                  <a:pt x="2880171" y="973765"/>
                </a:lnTo>
                <a:cubicBezTo>
                  <a:pt x="3014856" y="1340424"/>
                  <a:pt x="3001542" y="1749686"/>
                  <a:pt x="2840226" y="2107920"/>
                </a:cubicBezTo>
                <a:lnTo>
                  <a:pt x="2820950" y="2144929"/>
                </a:lnTo>
                <a:lnTo>
                  <a:pt x="2874937" y="2191339"/>
                </a:lnTo>
                <a:cubicBezTo>
                  <a:pt x="2910327" y="2220831"/>
                  <a:pt x="2928022" y="2262120"/>
                  <a:pt x="2933921" y="2303409"/>
                </a:cubicBezTo>
                <a:cubicBezTo>
                  <a:pt x="2933921" y="2350596"/>
                  <a:pt x="2916226" y="2397783"/>
                  <a:pt x="2886734" y="2427275"/>
                </a:cubicBezTo>
                <a:lnTo>
                  <a:pt x="2420765" y="2887350"/>
                </a:lnTo>
                <a:cubicBezTo>
                  <a:pt x="2391273" y="2910944"/>
                  <a:pt x="2355883" y="2934538"/>
                  <a:pt x="2308697" y="2934538"/>
                </a:cubicBezTo>
                <a:lnTo>
                  <a:pt x="2302798" y="2934538"/>
                </a:lnTo>
                <a:cubicBezTo>
                  <a:pt x="2261510" y="2934538"/>
                  <a:pt x="2220221" y="2910944"/>
                  <a:pt x="2190730" y="2875554"/>
                </a:cubicBezTo>
                <a:lnTo>
                  <a:pt x="2150394" y="2829514"/>
                </a:lnTo>
                <a:lnTo>
                  <a:pt x="2013253" y="2891543"/>
                </a:lnTo>
                <a:cubicBezTo>
                  <a:pt x="1844254" y="2955457"/>
                  <a:pt x="1665432" y="2986802"/>
                  <a:pt x="1485310" y="2986802"/>
                </a:cubicBezTo>
                <a:cubicBezTo>
                  <a:pt x="1307960" y="2986802"/>
                  <a:pt x="1130610" y="2955457"/>
                  <a:pt x="962392" y="2891543"/>
                </a:cubicBezTo>
                <a:lnTo>
                  <a:pt x="821581" y="2827631"/>
                </a:lnTo>
                <a:lnTo>
                  <a:pt x="780020" y="2875554"/>
                </a:lnTo>
                <a:cubicBezTo>
                  <a:pt x="750528" y="2910944"/>
                  <a:pt x="709240" y="2934538"/>
                  <a:pt x="662053" y="2934538"/>
                </a:cubicBezTo>
                <a:cubicBezTo>
                  <a:pt x="614866" y="2934538"/>
                  <a:pt x="579476" y="2910944"/>
                  <a:pt x="549984" y="2887350"/>
                </a:cubicBezTo>
                <a:lnTo>
                  <a:pt x="84015" y="2427275"/>
                </a:lnTo>
                <a:cubicBezTo>
                  <a:pt x="54524" y="2397783"/>
                  <a:pt x="36829" y="2350596"/>
                  <a:pt x="36829" y="2303409"/>
                </a:cubicBezTo>
                <a:cubicBezTo>
                  <a:pt x="42727" y="2262120"/>
                  <a:pt x="60422" y="2220831"/>
                  <a:pt x="89914" y="2191339"/>
                </a:cubicBezTo>
                <a:lnTo>
                  <a:pt x="150801" y="2138997"/>
                </a:lnTo>
                <a:lnTo>
                  <a:pt x="123426" y="2085924"/>
                </a:lnTo>
                <a:cubicBezTo>
                  <a:pt x="-33433" y="1725646"/>
                  <a:pt x="-40781" y="1316251"/>
                  <a:pt x="101382" y="951371"/>
                </a:cubicBezTo>
                <a:lnTo>
                  <a:pt x="150608" y="843635"/>
                </a:lnTo>
                <a:lnTo>
                  <a:pt x="89914" y="790245"/>
                </a:lnTo>
                <a:cubicBezTo>
                  <a:pt x="60422" y="760371"/>
                  <a:pt x="42727" y="724523"/>
                  <a:pt x="36829" y="676726"/>
                </a:cubicBezTo>
                <a:cubicBezTo>
                  <a:pt x="36829" y="628929"/>
                  <a:pt x="54524" y="587106"/>
                  <a:pt x="84015" y="557232"/>
                </a:cubicBezTo>
                <a:lnTo>
                  <a:pt x="549984" y="91208"/>
                </a:lnTo>
                <a:cubicBezTo>
                  <a:pt x="579476" y="61335"/>
                  <a:pt x="620765" y="37436"/>
                  <a:pt x="662053" y="37436"/>
                </a:cubicBezTo>
                <a:cubicBezTo>
                  <a:pt x="709240" y="43411"/>
                  <a:pt x="750528" y="61335"/>
                  <a:pt x="780020" y="97183"/>
                </a:cubicBezTo>
                <a:lnTo>
                  <a:pt x="829480" y="155462"/>
                </a:lnTo>
                <a:lnTo>
                  <a:pt x="960881" y="95994"/>
                </a:lnTo>
                <a:cubicBezTo>
                  <a:pt x="1129432" y="31998"/>
                  <a:pt x="1307660" y="0"/>
                  <a:pt x="1486049"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10" name="TextBox 9">
            <a:extLst>
              <a:ext uri="{FF2B5EF4-FFF2-40B4-BE49-F238E27FC236}">
                <a16:creationId xmlns:a16="http://schemas.microsoft.com/office/drawing/2014/main" id="{63A27635-1039-A047-8B52-DB478A92EA8B}"/>
              </a:ext>
            </a:extLst>
          </p:cNvPr>
          <p:cNvSpPr txBox="1"/>
          <p:nvPr/>
        </p:nvSpPr>
        <p:spPr>
          <a:xfrm>
            <a:off x="6797244" y="2489204"/>
            <a:ext cx="952505" cy="584775"/>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ASSESS</a:t>
            </a:r>
          </a:p>
          <a:p>
            <a:pPr algn="ctr"/>
            <a:r>
              <a:rPr lang="en-US" sz="1600" b="1" dirty="0">
                <a:solidFill>
                  <a:schemeClr val="bg1"/>
                </a:solidFill>
                <a:latin typeface="Poppins" pitchFamily="2" charset="77"/>
                <a:ea typeface="League Spartan" charset="0"/>
                <a:cs typeface="Poppins" pitchFamily="2" charset="77"/>
              </a:rPr>
              <a:t>RISK</a:t>
            </a:r>
          </a:p>
        </p:txBody>
      </p:sp>
      <p:sp>
        <p:nvSpPr>
          <p:cNvPr id="15" name="Freeform 13">
            <a:extLst>
              <a:ext uri="{FF2B5EF4-FFF2-40B4-BE49-F238E27FC236}">
                <a16:creationId xmlns:a16="http://schemas.microsoft.com/office/drawing/2014/main" id="{96E4CFC2-9527-BE4F-BD2A-46E1F064E009}"/>
              </a:ext>
            </a:extLst>
          </p:cNvPr>
          <p:cNvSpPr>
            <a:spLocks noChangeAspect="1"/>
          </p:cNvSpPr>
          <p:nvPr/>
        </p:nvSpPr>
        <p:spPr bwMode="auto">
          <a:xfrm>
            <a:off x="7036815" y="1909794"/>
            <a:ext cx="473361" cy="486331"/>
          </a:xfrm>
          <a:custGeom>
            <a:avLst/>
            <a:gdLst>
              <a:gd name="T0" fmla="*/ 2147483646 w 472"/>
              <a:gd name="T1" fmla="*/ 2147483646 h 487"/>
              <a:gd name="T2" fmla="*/ 2147483646 w 472"/>
              <a:gd name="T3" fmla="*/ 2147483646 h 487"/>
              <a:gd name="T4" fmla="*/ 2147483646 w 472"/>
              <a:gd name="T5" fmla="*/ 2147483646 h 487"/>
              <a:gd name="T6" fmla="*/ 2147483646 w 472"/>
              <a:gd name="T7" fmla="*/ 2147483646 h 487"/>
              <a:gd name="T8" fmla="*/ 2147483646 w 472"/>
              <a:gd name="T9" fmla="*/ 2147483646 h 487"/>
              <a:gd name="T10" fmla="*/ 2147483646 w 472"/>
              <a:gd name="T11" fmla="*/ 2147483646 h 487"/>
              <a:gd name="T12" fmla="*/ 2147483646 w 472"/>
              <a:gd name="T13" fmla="*/ 2147483646 h 487"/>
              <a:gd name="T14" fmla="*/ 2147483646 w 472"/>
              <a:gd name="T15" fmla="*/ 2147483646 h 487"/>
              <a:gd name="T16" fmla="*/ 2147483646 w 472"/>
              <a:gd name="T17" fmla="*/ 2147483646 h 487"/>
              <a:gd name="T18" fmla="*/ 2147483646 w 472"/>
              <a:gd name="T19" fmla="*/ 2147483646 h 487"/>
              <a:gd name="T20" fmla="*/ 2147483646 w 472"/>
              <a:gd name="T21" fmla="*/ 2147483646 h 487"/>
              <a:gd name="T22" fmla="*/ 2147483646 w 472"/>
              <a:gd name="T23" fmla="*/ 2147483646 h 487"/>
              <a:gd name="T24" fmla="*/ 2147483646 w 472"/>
              <a:gd name="T25" fmla="*/ 2147483646 h 487"/>
              <a:gd name="T26" fmla="*/ 2147483646 w 472"/>
              <a:gd name="T27" fmla="*/ 2147483646 h 487"/>
              <a:gd name="T28" fmla="*/ 2147483646 w 472"/>
              <a:gd name="T29" fmla="*/ 2147483646 h 487"/>
              <a:gd name="T30" fmla="*/ 2147483646 w 472"/>
              <a:gd name="T31" fmla="*/ 2147483646 h 487"/>
              <a:gd name="T32" fmla="*/ 2147483646 w 472"/>
              <a:gd name="T33" fmla="*/ 2147483646 h 487"/>
              <a:gd name="T34" fmla="*/ 2147483646 w 472"/>
              <a:gd name="T35" fmla="*/ 2147483646 h 487"/>
              <a:gd name="T36" fmla="*/ 2147483646 w 472"/>
              <a:gd name="T37" fmla="*/ 2147483646 h 487"/>
              <a:gd name="T38" fmla="*/ 2147483646 w 472"/>
              <a:gd name="T39" fmla="*/ 2147483646 h 487"/>
              <a:gd name="T40" fmla="*/ 2147483646 w 472"/>
              <a:gd name="T41" fmla="*/ 2147483646 h 487"/>
              <a:gd name="T42" fmla="*/ 2147483646 w 472"/>
              <a:gd name="T43" fmla="*/ 2147483646 h 487"/>
              <a:gd name="T44" fmla="*/ 2147483646 w 472"/>
              <a:gd name="T45" fmla="*/ 2147483646 h 487"/>
              <a:gd name="T46" fmla="*/ 2147483646 w 472"/>
              <a:gd name="T47" fmla="*/ 2147483646 h 487"/>
              <a:gd name="T48" fmla="*/ 2147483646 w 472"/>
              <a:gd name="T49" fmla="*/ 0 h 487"/>
              <a:gd name="T50" fmla="*/ 2147483646 w 472"/>
              <a:gd name="T51" fmla="*/ 2147483646 h 487"/>
              <a:gd name="T52" fmla="*/ 2147483646 w 472"/>
              <a:gd name="T53" fmla="*/ 2147483646 h 487"/>
              <a:gd name="T54" fmla="*/ 2147483646 w 472"/>
              <a:gd name="T55" fmla="*/ 2147483646 h 487"/>
              <a:gd name="T56" fmla="*/ 0 w 472"/>
              <a:gd name="T57" fmla="*/ 2147483646 h 487"/>
              <a:gd name="T58" fmla="*/ 2147483646 w 472"/>
              <a:gd name="T59" fmla="*/ 2147483646 h 487"/>
              <a:gd name="T60" fmla="*/ 2147483646 w 472"/>
              <a:gd name="T61" fmla="*/ 2147483646 h 487"/>
              <a:gd name="T62" fmla="*/ 2147483646 w 472"/>
              <a:gd name="T63" fmla="*/ 2147483646 h 487"/>
              <a:gd name="T64" fmla="*/ 2147483646 w 472"/>
              <a:gd name="T65" fmla="*/ 2147483646 h 4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72" h="487">
                <a:moveTo>
                  <a:pt x="390" y="430"/>
                </a:moveTo>
                <a:lnTo>
                  <a:pt x="390" y="430"/>
                </a:lnTo>
                <a:cubicBezTo>
                  <a:pt x="390" y="431"/>
                  <a:pt x="389" y="432"/>
                  <a:pt x="388" y="432"/>
                </a:cubicBezTo>
                <a:lnTo>
                  <a:pt x="55" y="432"/>
                </a:lnTo>
                <a:cubicBezTo>
                  <a:pt x="53" y="432"/>
                  <a:pt x="55" y="431"/>
                  <a:pt x="55" y="430"/>
                </a:cubicBezTo>
                <a:lnTo>
                  <a:pt x="55" y="240"/>
                </a:lnTo>
                <a:cubicBezTo>
                  <a:pt x="55" y="239"/>
                  <a:pt x="53" y="235"/>
                  <a:pt x="55" y="235"/>
                </a:cubicBezTo>
                <a:lnTo>
                  <a:pt x="114" y="235"/>
                </a:lnTo>
                <a:cubicBezTo>
                  <a:pt x="116" y="235"/>
                  <a:pt x="116" y="239"/>
                  <a:pt x="116" y="240"/>
                </a:cubicBezTo>
                <a:lnTo>
                  <a:pt x="116" y="357"/>
                </a:lnTo>
                <a:cubicBezTo>
                  <a:pt x="116" y="371"/>
                  <a:pt x="127" y="384"/>
                  <a:pt x="143" y="384"/>
                </a:cubicBezTo>
                <a:cubicBezTo>
                  <a:pt x="157" y="384"/>
                  <a:pt x="169" y="371"/>
                  <a:pt x="169" y="357"/>
                </a:cubicBezTo>
                <a:lnTo>
                  <a:pt x="169" y="260"/>
                </a:lnTo>
                <a:lnTo>
                  <a:pt x="313" y="55"/>
                </a:lnTo>
                <a:cubicBezTo>
                  <a:pt x="313" y="55"/>
                  <a:pt x="315" y="54"/>
                  <a:pt x="316" y="54"/>
                </a:cubicBezTo>
                <a:cubicBezTo>
                  <a:pt x="316" y="54"/>
                  <a:pt x="317" y="54"/>
                  <a:pt x="318" y="55"/>
                </a:cubicBezTo>
                <a:cubicBezTo>
                  <a:pt x="318" y="56"/>
                  <a:pt x="318" y="57"/>
                  <a:pt x="318" y="57"/>
                </a:cubicBezTo>
                <a:lnTo>
                  <a:pt x="288" y="166"/>
                </a:lnTo>
                <a:cubicBezTo>
                  <a:pt x="283" y="183"/>
                  <a:pt x="287" y="200"/>
                  <a:pt x="298" y="214"/>
                </a:cubicBezTo>
                <a:cubicBezTo>
                  <a:pt x="309" y="228"/>
                  <a:pt x="325" y="235"/>
                  <a:pt x="343" y="235"/>
                </a:cubicBezTo>
                <a:lnTo>
                  <a:pt x="413" y="235"/>
                </a:lnTo>
                <a:cubicBezTo>
                  <a:pt x="413" y="235"/>
                  <a:pt x="414" y="236"/>
                  <a:pt x="414" y="237"/>
                </a:cubicBezTo>
                <a:cubicBezTo>
                  <a:pt x="415" y="238"/>
                  <a:pt x="415" y="240"/>
                  <a:pt x="415" y="240"/>
                </a:cubicBezTo>
                <a:lnTo>
                  <a:pt x="390" y="430"/>
                </a:lnTo>
                <a:close/>
                <a:moveTo>
                  <a:pt x="455" y="201"/>
                </a:moveTo>
                <a:lnTo>
                  <a:pt x="455" y="201"/>
                </a:lnTo>
                <a:cubicBezTo>
                  <a:pt x="444" y="189"/>
                  <a:pt x="429" y="180"/>
                  <a:pt x="413" y="180"/>
                </a:cubicBezTo>
                <a:lnTo>
                  <a:pt x="343" y="180"/>
                </a:lnTo>
                <a:cubicBezTo>
                  <a:pt x="342" y="180"/>
                  <a:pt x="342" y="182"/>
                  <a:pt x="340" y="181"/>
                </a:cubicBezTo>
                <a:cubicBezTo>
                  <a:pt x="340" y="180"/>
                  <a:pt x="340" y="180"/>
                  <a:pt x="340" y="180"/>
                </a:cubicBezTo>
                <a:lnTo>
                  <a:pt x="370" y="71"/>
                </a:lnTo>
                <a:cubicBezTo>
                  <a:pt x="375" y="54"/>
                  <a:pt x="372" y="36"/>
                  <a:pt x="360" y="22"/>
                </a:cubicBezTo>
                <a:cubicBezTo>
                  <a:pt x="350" y="8"/>
                  <a:pt x="333" y="0"/>
                  <a:pt x="316" y="0"/>
                </a:cubicBezTo>
                <a:cubicBezTo>
                  <a:pt x="298" y="0"/>
                  <a:pt x="280" y="9"/>
                  <a:pt x="269" y="24"/>
                </a:cubicBezTo>
                <a:lnTo>
                  <a:pt x="149" y="195"/>
                </a:lnTo>
                <a:cubicBezTo>
                  <a:pt x="139" y="187"/>
                  <a:pt x="128" y="180"/>
                  <a:pt x="114" y="180"/>
                </a:cubicBezTo>
                <a:lnTo>
                  <a:pt x="55" y="180"/>
                </a:lnTo>
                <a:cubicBezTo>
                  <a:pt x="23" y="180"/>
                  <a:pt x="0" y="209"/>
                  <a:pt x="0" y="240"/>
                </a:cubicBezTo>
                <a:lnTo>
                  <a:pt x="0" y="430"/>
                </a:lnTo>
                <a:cubicBezTo>
                  <a:pt x="0" y="461"/>
                  <a:pt x="23" y="486"/>
                  <a:pt x="55" y="486"/>
                </a:cubicBezTo>
                <a:lnTo>
                  <a:pt x="388" y="486"/>
                </a:lnTo>
                <a:cubicBezTo>
                  <a:pt x="416" y="486"/>
                  <a:pt x="440" y="465"/>
                  <a:pt x="444" y="437"/>
                </a:cubicBezTo>
                <a:lnTo>
                  <a:pt x="469" y="247"/>
                </a:lnTo>
                <a:cubicBezTo>
                  <a:pt x="471" y="230"/>
                  <a:pt x="465" y="213"/>
                  <a:pt x="455" y="201"/>
                </a:cubicBezTo>
                <a:close/>
              </a:path>
            </a:pathLst>
          </a:custGeom>
          <a:solidFill>
            <a:schemeClr val="bg1"/>
          </a:solidFill>
          <a:ln>
            <a:noFill/>
          </a:ln>
        </p:spPr>
        <p:txBody>
          <a:bodyPr wrap="none" anchor="ctr"/>
          <a:lstStyle/>
          <a:p>
            <a:endParaRPr lang="en-US" sz="900" dirty="0">
              <a:latin typeface="Lato Light" panose="020F0502020204030203" pitchFamily="34" charset="0"/>
            </a:endParaRPr>
          </a:p>
        </p:txBody>
      </p:sp>
      <p:sp>
        <p:nvSpPr>
          <p:cNvPr id="11" name="TextBox 10">
            <a:extLst>
              <a:ext uri="{FF2B5EF4-FFF2-40B4-BE49-F238E27FC236}">
                <a16:creationId xmlns:a16="http://schemas.microsoft.com/office/drawing/2014/main" id="{4AEA2896-1E08-944C-9239-8FFC97C6E351}"/>
              </a:ext>
            </a:extLst>
          </p:cNvPr>
          <p:cNvSpPr txBox="1"/>
          <p:nvPr/>
        </p:nvSpPr>
        <p:spPr>
          <a:xfrm>
            <a:off x="4258500" y="5331719"/>
            <a:ext cx="1298753" cy="584775"/>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REVIEW</a:t>
            </a:r>
          </a:p>
          <a:p>
            <a:pPr algn="ctr"/>
            <a:r>
              <a:rPr lang="en-US" sz="1600" b="1" dirty="0">
                <a:solidFill>
                  <a:schemeClr val="bg1"/>
                </a:solidFill>
                <a:latin typeface="Poppins" pitchFamily="2" charset="77"/>
                <a:ea typeface="League Spartan" charset="0"/>
                <a:cs typeface="Poppins" pitchFamily="2" charset="77"/>
              </a:rPr>
              <a:t>CONTROLS</a:t>
            </a:r>
          </a:p>
        </p:txBody>
      </p:sp>
      <p:sp>
        <p:nvSpPr>
          <p:cNvPr id="16" name="Freeform 820">
            <a:extLst>
              <a:ext uri="{FF2B5EF4-FFF2-40B4-BE49-F238E27FC236}">
                <a16:creationId xmlns:a16="http://schemas.microsoft.com/office/drawing/2014/main" id="{EC64ADE1-9376-A647-BD5B-E13A324B7214}"/>
              </a:ext>
            </a:extLst>
          </p:cNvPr>
          <p:cNvSpPr>
            <a:spLocks noChangeAspect="1"/>
          </p:cNvSpPr>
          <p:nvPr/>
        </p:nvSpPr>
        <p:spPr bwMode="auto">
          <a:xfrm>
            <a:off x="4654336" y="4744773"/>
            <a:ext cx="507080" cy="491516"/>
          </a:xfrm>
          <a:custGeom>
            <a:avLst/>
            <a:gdLst>
              <a:gd name="T0" fmla="*/ 254006 w 2092467"/>
              <a:gd name="T1" fmla="*/ 498194 h 2034264"/>
              <a:gd name="T2" fmla="*/ 320024 w 2092467"/>
              <a:gd name="T3" fmla="*/ 498194 h 2034264"/>
              <a:gd name="T4" fmla="*/ 287662 w 2092467"/>
              <a:gd name="T5" fmla="*/ 396145 h 2034264"/>
              <a:gd name="T6" fmla="*/ 379112 w 2092467"/>
              <a:gd name="T7" fmla="*/ 453556 h 2034264"/>
              <a:gd name="T8" fmla="*/ 620045 w 2092467"/>
              <a:gd name="T9" fmla="*/ 487378 h 2034264"/>
              <a:gd name="T10" fmla="*/ 387301 w 2092467"/>
              <a:gd name="T11" fmla="*/ 521199 h 2034264"/>
              <a:gd name="T12" fmla="*/ 287662 w 2092467"/>
              <a:gd name="T13" fmla="*/ 601536 h 2034264"/>
              <a:gd name="T14" fmla="*/ 186799 w 2092467"/>
              <a:gd name="T15" fmla="*/ 521199 h 2034264"/>
              <a:gd name="T16" fmla="*/ 0 w 2092467"/>
              <a:gd name="T17" fmla="*/ 487378 h 2034264"/>
              <a:gd name="T18" fmla="*/ 195183 w 2092467"/>
              <a:gd name="T19" fmla="*/ 453556 h 2034264"/>
              <a:gd name="T20" fmla="*/ 287662 w 2092467"/>
              <a:gd name="T21" fmla="*/ 396145 h 2034264"/>
              <a:gd name="T22" fmla="*/ 115929 w 2092467"/>
              <a:gd name="T23" fmla="*/ 302338 h 2034264"/>
              <a:gd name="T24" fmla="*/ 181947 w 2092467"/>
              <a:gd name="T25" fmla="*/ 302338 h 2034264"/>
              <a:gd name="T26" fmla="*/ 149585 w 2092467"/>
              <a:gd name="T27" fmla="*/ 200946 h 2034264"/>
              <a:gd name="T28" fmla="*/ 240875 w 2092467"/>
              <a:gd name="T29" fmla="*/ 258368 h 2034264"/>
              <a:gd name="T30" fmla="*/ 620045 w 2092467"/>
              <a:gd name="T31" fmla="*/ 295685 h 2034264"/>
              <a:gd name="T32" fmla="*/ 247122 w 2092467"/>
              <a:gd name="T33" fmla="*/ 331669 h 2034264"/>
              <a:gd name="T34" fmla="*/ 149585 w 2092467"/>
              <a:gd name="T35" fmla="*/ 406329 h 2034264"/>
              <a:gd name="T36" fmla="*/ 50764 w 2092467"/>
              <a:gd name="T37" fmla="*/ 331669 h 2034264"/>
              <a:gd name="T38" fmla="*/ 0 w 2092467"/>
              <a:gd name="T39" fmla="*/ 295685 h 2034264"/>
              <a:gd name="T40" fmla="*/ 57035 w 2092467"/>
              <a:gd name="T41" fmla="*/ 258368 h 2034264"/>
              <a:gd name="T42" fmla="*/ 149585 w 2092467"/>
              <a:gd name="T43" fmla="*/ 200946 h 2034264"/>
              <a:gd name="T44" fmla="*/ 420852 w 2092467"/>
              <a:gd name="T45" fmla="*/ 102050 h 2034264"/>
              <a:gd name="T46" fmla="*/ 486871 w 2092467"/>
              <a:gd name="T47" fmla="*/ 102050 h 2034264"/>
              <a:gd name="T48" fmla="*/ 453214 w 2092467"/>
              <a:gd name="T49" fmla="*/ 0 h 2034264"/>
              <a:gd name="T50" fmla="*/ 549987 w 2092467"/>
              <a:gd name="T51" fmla="*/ 68895 h 2034264"/>
              <a:gd name="T52" fmla="*/ 620045 w 2092467"/>
              <a:gd name="T53" fmla="*/ 102716 h 2034264"/>
              <a:gd name="T54" fmla="*/ 549749 w 2092467"/>
              <a:gd name="T55" fmla="*/ 136537 h 2034264"/>
              <a:gd name="T56" fmla="*/ 453214 w 2092467"/>
              <a:gd name="T57" fmla="*/ 205391 h 2034264"/>
              <a:gd name="T58" fmla="*/ 357800 w 2092467"/>
              <a:gd name="T59" fmla="*/ 136537 h 2034264"/>
              <a:gd name="T60" fmla="*/ 0 w 2092467"/>
              <a:gd name="T61" fmla="*/ 102716 h 2034264"/>
              <a:gd name="T62" fmla="*/ 357568 w 2092467"/>
              <a:gd name="T63" fmla="*/ 68895 h 2034264"/>
              <a:gd name="T64" fmla="*/ 453214 w 2092467"/>
              <a:gd name="T65" fmla="*/ 0 h 20342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092467" h="2034264">
                <a:moveTo>
                  <a:pt x="970774" y="1575573"/>
                </a:moveTo>
                <a:cubicBezTo>
                  <a:pt x="909616" y="1575573"/>
                  <a:pt x="857194" y="1627995"/>
                  <a:pt x="857194" y="1684785"/>
                </a:cubicBezTo>
                <a:cubicBezTo>
                  <a:pt x="857194" y="1750312"/>
                  <a:pt x="909616" y="1798366"/>
                  <a:pt x="970774" y="1798366"/>
                </a:cubicBezTo>
                <a:cubicBezTo>
                  <a:pt x="1031933" y="1798366"/>
                  <a:pt x="1079987" y="1750312"/>
                  <a:pt x="1079987" y="1684785"/>
                </a:cubicBezTo>
                <a:cubicBezTo>
                  <a:pt x="1079987" y="1627995"/>
                  <a:pt x="1031933" y="1575573"/>
                  <a:pt x="970774" y="1575573"/>
                </a:cubicBezTo>
                <a:close/>
                <a:moveTo>
                  <a:pt x="970774" y="1339675"/>
                </a:moveTo>
                <a:cubicBezTo>
                  <a:pt x="1090908" y="1339675"/>
                  <a:pt x="1195683" y="1401107"/>
                  <a:pt x="1257370" y="1493041"/>
                </a:cubicBezTo>
                <a:lnTo>
                  <a:pt x="1279389" y="1533829"/>
                </a:lnTo>
                <a:lnTo>
                  <a:pt x="1973527" y="1533829"/>
                </a:lnTo>
                <a:cubicBezTo>
                  <a:pt x="2039605" y="1533829"/>
                  <a:pt x="2092467" y="1584663"/>
                  <a:pt x="2092467" y="1648205"/>
                </a:cubicBezTo>
                <a:cubicBezTo>
                  <a:pt x="2092467" y="1711747"/>
                  <a:pt x="2039605" y="1762581"/>
                  <a:pt x="1973527" y="1762581"/>
                </a:cubicBezTo>
                <a:lnTo>
                  <a:pt x="1307025" y="1762581"/>
                </a:lnTo>
                <a:lnTo>
                  <a:pt x="1288991" y="1822324"/>
                </a:lnTo>
                <a:cubicBezTo>
                  <a:pt x="1236979" y="1948259"/>
                  <a:pt x="1114935" y="2034264"/>
                  <a:pt x="970774" y="2034264"/>
                </a:cubicBezTo>
                <a:cubicBezTo>
                  <a:pt x="826614" y="2034264"/>
                  <a:pt x="702113" y="1948259"/>
                  <a:pt x="648872" y="1822324"/>
                </a:cubicBezTo>
                <a:lnTo>
                  <a:pt x="630390" y="1762581"/>
                </a:lnTo>
                <a:lnTo>
                  <a:pt x="118940" y="1762581"/>
                </a:lnTo>
                <a:cubicBezTo>
                  <a:pt x="52862" y="1762581"/>
                  <a:pt x="0" y="1711747"/>
                  <a:pt x="0" y="1648205"/>
                </a:cubicBezTo>
                <a:cubicBezTo>
                  <a:pt x="0" y="1584663"/>
                  <a:pt x="52862" y="1533829"/>
                  <a:pt x="118940" y="1533829"/>
                </a:cubicBezTo>
                <a:lnTo>
                  <a:pt x="658686" y="1533829"/>
                </a:lnTo>
                <a:lnTo>
                  <a:pt x="681192" y="1493041"/>
                </a:lnTo>
                <a:cubicBezTo>
                  <a:pt x="744159" y="1401107"/>
                  <a:pt x="850641" y="1339675"/>
                  <a:pt x="970774" y="1339675"/>
                </a:cubicBezTo>
                <a:close/>
                <a:moveTo>
                  <a:pt x="504806" y="912543"/>
                </a:moveTo>
                <a:cubicBezTo>
                  <a:pt x="439278" y="912543"/>
                  <a:pt x="391225" y="965294"/>
                  <a:pt x="391225" y="1022442"/>
                </a:cubicBezTo>
                <a:cubicBezTo>
                  <a:pt x="391225" y="1088381"/>
                  <a:pt x="439278" y="1136737"/>
                  <a:pt x="504806" y="1136737"/>
                </a:cubicBezTo>
                <a:cubicBezTo>
                  <a:pt x="565964" y="1136737"/>
                  <a:pt x="614018" y="1088381"/>
                  <a:pt x="614018" y="1022442"/>
                </a:cubicBezTo>
                <a:cubicBezTo>
                  <a:pt x="614018" y="965294"/>
                  <a:pt x="565964" y="912543"/>
                  <a:pt x="504806" y="912543"/>
                </a:cubicBezTo>
                <a:close/>
                <a:moveTo>
                  <a:pt x="504806" y="679557"/>
                </a:moveTo>
                <a:cubicBezTo>
                  <a:pt x="622209" y="679557"/>
                  <a:pt x="727667" y="741375"/>
                  <a:pt x="790250" y="832815"/>
                </a:cubicBezTo>
                <a:lnTo>
                  <a:pt x="812882" y="873746"/>
                </a:lnTo>
                <a:lnTo>
                  <a:pt x="1973527" y="873746"/>
                </a:lnTo>
                <a:cubicBezTo>
                  <a:pt x="2039605" y="873746"/>
                  <a:pt x="2092467" y="932338"/>
                  <a:pt x="2092467" y="999944"/>
                </a:cubicBezTo>
                <a:cubicBezTo>
                  <a:pt x="2092467" y="1067550"/>
                  <a:pt x="2039605" y="1121634"/>
                  <a:pt x="1973527" y="1121634"/>
                </a:cubicBezTo>
                <a:lnTo>
                  <a:pt x="833962" y="1121634"/>
                </a:lnTo>
                <a:lnTo>
                  <a:pt x="822408" y="1158991"/>
                </a:lnTo>
                <a:cubicBezTo>
                  <a:pt x="769372" y="1285100"/>
                  <a:pt x="645689" y="1374118"/>
                  <a:pt x="504806" y="1374118"/>
                </a:cubicBezTo>
                <a:cubicBezTo>
                  <a:pt x="360646" y="1374118"/>
                  <a:pt x="236144" y="1285100"/>
                  <a:pt x="182903" y="1158991"/>
                </a:cubicBezTo>
                <a:lnTo>
                  <a:pt x="171315" y="1121634"/>
                </a:lnTo>
                <a:lnTo>
                  <a:pt x="118940" y="1121634"/>
                </a:lnTo>
                <a:cubicBezTo>
                  <a:pt x="52862" y="1121634"/>
                  <a:pt x="0" y="1067550"/>
                  <a:pt x="0" y="999944"/>
                </a:cubicBezTo>
                <a:cubicBezTo>
                  <a:pt x="0" y="932338"/>
                  <a:pt x="52862" y="873746"/>
                  <a:pt x="118940" y="873746"/>
                </a:cubicBezTo>
                <a:lnTo>
                  <a:pt x="192477" y="873746"/>
                </a:lnTo>
                <a:lnTo>
                  <a:pt x="215223" y="832815"/>
                </a:lnTo>
                <a:cubicBezTo>
                  <a:pt x="278190" y="741375"/>
                  <a:pt x="384672" y="679557"/>
                  <a:pt x="504806" y="679557"/>
                </a:cubicBezTo>
                <a:close/>
                <a:moveTo>
                  <a:pt x="1529463" y="235898"/>
                </a:moveTo>
                <a:cubicBezTo>
                  <a:pt x="1468304" y="235898"/>
                  <a:pt x="1420251" y="283952"/>
                  <a:pt x="1420251" y="345110"/>
                </a:cubicBezTo>
                <a:cubicBezTo>
                  <a:pt x="1420251" y="406269"/>
                  <a:pt x="1468304" y="458691"/>
                  <a:pt x="1529463" y="458691"/>
                </a:cubicBezTo>
                <a:cubicBezTo>
                  <a:pt x="1590622" y="458691"/>
                  <a:pt x="1643044" y="406269"/>
                  <a:pt x="1643044" y="345110"/>
                </a:cubicBezTo>
                <a:cubicBezTo>
                  <a:pt x="1643044" y="283952"/>
                  <a:pt x="1590622" y="235898"/>
                  <a:pt x="1529463" y="235898"/>
                </a:cubicBezTo>
                <a:close/>
                <a:moveTo>
                  <a:pt x="1529463" y="0"/>
                </a:moveTo>
                <a:cubicBezTo>
                  <a:pt x="1673623" y="0"/>
                  <a:pt x="1798125" y="86005"/>
                  <a:pt x="1851366" y="210097"/>
                </a:cubicBezTo>
                <a:lnTo>
                  <a:pt x="1856041" y="232988"/>
                </a:lnTo>
                <a:lnTo>
                  <a:pt x="1973527" y="232988"/>
                </a:lnTo>
                <a:cubicBezTo>
                  <a:pt x="2039605" y="232988"/>
                  <a:pt x="2092467" y="288058"/>
                  <a:pt x="2092467" y="347364"/>
                </a:cubicBezTo>
                <a:cubicBezTo>
                  <a:pt x="2092467" y="410906"/>
                  <a:pt x="2039605" y="461740"/>
                  <a:pt x="1973527" y="461740"/>
                </a:cubicBezTo>
                <a:lnTo>
                  <a:pt x="1855240" y="461740"/>
                </a:lnTo>
                <a:lnTo>
                  <a:pt x="1851366" y="480806"/>
                </a:lnTo>
                <a:cubicBezTo>
                  <a:pt x="1798125" y="606127"/>
                  <a:pt x="1673623" y="694589"/>
                  <a:pt x="1529463" y="694589"/>
                </a:cubicBezTo>
                <a:cubicBezTo>
                  <a:pt x="1385303" y="694589"/>
                  <a:pt x="1263259" y="606127"/>
                  <a:pt x="1211246" y="480806"/>
                </a:cubicBezTo>
                <a:lnTo>
                  <a:pt x="1207468" y="461740"/>
                </a:lnTo>
                <a:lnTo>
                  <a:pt x="118940" y="461740"/>
                </a:lnTo>
                <a:cubicBezTo>
                  <a:pt x="52862" y="461740"/>
                  <a:pt x="0" y="410906"/>
                  <a:pt x="0" y="347364"/>
                </a:cubicBezTo>
                <a:cubicBezTo>
                  <a:pt x="0" y="288058"/>
                  <a:pt x="52862" y="232988"/>
                  <a:pt x="118940" y="232988"/>
                </a:cubicBezTo>
                <a:lnTo>
                  <a:pt x="1206687" y="232988"/>
                </a:lnTo>
                <a:lnTo>
                  <a:pt x="1211246" y="210097"/>
                </a:lnTo>
                <a:cubicBezTo>
                  <a:pt x="1263259" y="86005"/>
                  <a:pt x="1385303" y="0"/>
                  <a:pt x="152946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2721323720"/>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701676D-EA07-7E45-A512-06C8BF89A40F}"/>
              </a:ext>
            </a:extLst>
          </p:cNvPr>
          <p:cNvGrpSpPr/>
          <p:nvPr/>
        </p:nvGrpSpPr>
        <p:grpSpPr>
          <a:xfrm>
            <a:off x="3362370" y="1138352"/>
            <a:ext cx="5467260" cy="5468960"/>
            <a:chOff x="7940381" y="2428098"/>
            <a:chExt cx="9263051" cy="9265932"/>
          </a:xfrm>
        </p:grpSpPr>
        <p:sp>
          <p:nvSpPr>
            <p:cNvPr id="4097" name="Freeform 1">
              <a:extLst>
                <a:ext uri="{FF2B5EF4-FFF2-40B4-BE49-F238E27FC236}">
                  <a16:creationId xmlns:a16="http://schemas.microsoft.com/office/drawing/2014/main" id="{A5A4521E-832A-FF43-8799-F6E86E6D8266}"/>
                </a:ext>
              </a:extLst>
            </p:cNvPr>
            <p:cNvSpPr>
              <a:spLocks noChangeArrowheads="1"/>
            </p:cNvSpPr>
            <p:nvPr/>
          </p:nvSpPr>
          <p:spPr bwMode="auto">
            <a:xfrm>
              <a:off x="10175495" y="2428098"/>
              <a:ext cx="4617126" cy="4818745"/>
            </a:xfrm>
            <a:custGeom>
              <a:avLst/>
              <a:gdLst>
                <a:gd name="T0" fmla="*/ 5997 w 7068"/>
                <a:gd name="T1" fmla="*/ 6375 h 7379"/>
                <a:gd name="T2" fmla="*/ 5997 w 7068"/>
                <a:gd name="T3" fmla="*/ 6375 h 7379"/>
                <a:gd name="T4" fmla="*/ 5123 w 7068"/>
                <a:gd name="T5" fmla="*/ 7016 h 7379"/>
                <a:gd name="T6" fmla="*/ 5123 w 7068"/>
                <a:gd name="T7" fmla="*/ 7016 h 7379"/>
                <a:gd name="T8" fmla="*/ 3958 w 7068"/>
                <a:gd name="T9" fmla="*/ 7378 h 7379"/>
                <a:gd name="T10" fmla="*/ 3958 w 7068"/>
                <a:gd name="T11" fmla="*/ 7378 h 7379"/>
                <a:gd name="T12" fmla="*/ 3985 w 7068"/>
                <a:gd name="T13" fmla="*/ 6779 h 7379"/>
                <a:gd name="T14" fmla="*/ 3985 w 7068"/>
                <a:gd name="T15" fmla="*/ 6779 h 7379"/>
                <a:gd name="T16" fmla="*/ 3750 w 7068"/>
                <a:gd name="T17" fmla="*/ 5642 h 7379"/>
                <a:gd name="T18" fmla="*/ 3750 w 7068"/>
                <a:gd name="T19" fmla="*/ 5642 h 7379"/>
                <a:gd name="T20" fmla="*/ 2955 w 7068"/>
                <a:gd name="T21" fmla="*/ 4424 h 7379"/>
                <a:gd name="T22" fmla="*/ 2955 w 7068"/>
                <a:gd name="T23" fmla="*/ 4424 h 7379"/>
                <a:gd name="T24" fmla="*/ 0 w 7068"/>
                <a:gd name="T25" fmla="*/ 3419 h 7379"/>
                <a:gd name="T26" fmla="*/ 0 w 7068"/>
                <a:gd name="T27" fmla="*/ 3419 h 7379"/>
                <a:gd name="T28" fmla="*/ 1004 w 7068"/>
                <a:gd name="T29" fmla="*/ 1380 h 7379"/>
                <a:gd name="T30" fmla="*/ 1004 w 7068"/>
                <a:gd name="T31" fmla="*/ 1380 h 7379"/>
                <a:gd name="T32" fmla="*/ 5997 w 7068"/>
                <a:gd name="T33" fmla="*/ 1380 h 7379"/>
                <a:gd name="T34" fmla="*/ 5997 w 7068"/>
                <a:gd name="T35" fmla="*/ 1380 h 7379"/>
                <a:gd name="T36" fmla="*/ 7028 w 7068"/>
                <a:gd name="T37" fmla="*/ 3736 h 7379"/>
                <a:gd name="T38" fmla="*/ 7028 w 7068"/>
                <a:gd name="T39" fmla="*/ 3736 h 7379"/>
                <a:gd name="T40" fmla="*/ 5997 w 7068"/>
                <a:gd name="T41" fmla="*/ 6375 h 7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68" h="7379">
                  <a:moveTo>
                    <a:pt x="5997" y="6375"/>
                  </a:moveTo>
                  <a:lnTo>
                    <a:pt x="5997" y="6375"/>
                  </a:lnTo>
                  <a:cubicBezTo>
                    <a:pt x="5733" y="6640"/>
                    <a:pt x="5438" y="6853"/>
                    <a:pt x="5123" y="7016"/>
                  </a:cubicBezTo>
                  <a:lnTo>
                    <a:pt x="5123" y="7016"/>
                  </a:lnTo>
                  <a:cubicBezTo>
                    <a:pt x="4755" y="7206"/>
                    <a:pt x="4361" y="7327"/>
                    <a:pt x="3958" y="7378"/>
                  </a:cubicBezTo>
                  <a:lnTo>
                    <a:pt x="3958" y="7378"/>
                  </a:lnTo>
                  <a:cubicBezTo>
                    <a:pt x="3984" y="7179"/>
                    <a:pt x="3993" y="6980"/>
                    <a:pt x="3985" y="6779"/>
                  </a:cubicBezTo>
                  <a:lnTo>
                    <a:pt x="3985" y="6779"/>
                  </a:lnTo>
                  <a:cubicBezTo>
                    <a:pt x="3971" y="6393"/>
                    <a:pt x="3892" y="6007"/>
                    <a:pt x="3750" y="5642"/>
                  </a:cubicBezTo>
                  <a:lnTo>
                    <a:pt x="3750" y="5642"/>
                  </a:lnTo>
                  <a:cubicBezTo>
                    <a:pt x="3579" y="5197"/>
                    <a:pt x="3313" y="4782"/>
                    <a:pt x="2955" y="4424"/>
                  </a:cubicBezTo>
                  <a:lnTo>
                    <a:pt x="2955" y="4424"/>
                  </a:lnTo>
                  <a:cubicBezTo>
                    <a:pt x="2149" y="3617"/>
                    <a:pt x="1049" y="3282"/>
                    <a:pt x="0" y="3419"/>
                  </a:cubicBezTo>
                  <a:lnTo>
                    <a:pt x="0" y="3419"/>
                  </a:lnTo>
                  <a:cubicBezTo>
                    <a:pt x="95" y="2674"/>
                    <a:pt x="430" y="1954"/>
                    <a:pt x="1004" y="1380"/>
                  </a:cubicBezTo>
                  <a:lnTo>
                    <a:pt x="1004" y="1380"/>
                  </a:lnTo>
                  <a:cubicBezTo>
                    <a:pt x="2382" y="0"/>
                    <a:pt x="4618" y="0"/>
                    <a:pt x="5997" y="1380"/>
                  </a:cubicBezTo>
                  <a:lnTo>
                    <a:pt x="5997" y="1380"/>
                  </a:lnTo>
                  <a:cubicBezTo>
                    <a:pt x="6651" y="2033"/>
                    <a:pt x="6994" y="2879"/>
                    <a:pt x="7028" y="3736"/>
                  </a:cubicBezTo>
                  <a:lnTo>
                    <a:pt x="7028" y="3736"/>
                  </a:lnTo>
                  <a:cubicBezTo>
                    <a:pt x="7067" y="4686"/>
                    <a:pt x="6723" y="5650"/>
                    <a:pt x="5997" y="6375"/>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4098" name="Freeform 2">
              <a:extLst>
                <a:ext uri="{FF2B5EF4-FFF2-40B4-BE49-F238E27FC236}">
                  <a16:creationId xmlns:a16="http://schemas.microsoft.com/office/drawing/2014/main" id="{B281A4E1-E107-9D4F-88D1-0C32390A4AF7}"/>
                </a:ext>
              </a:extLst>
            </p:cNvPr>
            <p:cNvSpPr>
              <a:spLocks noChangeArrowheads="1"/>
            </p:cNvSpPr>
            <p:nvPr/>
          </p:nvSpPr>
          <p:spPr bwMode="auto">
            <a:xfrm>
              <a:off x="12361646" y="6852242"/>
              <a:ext cx="420524" cy="420524"/>
            </a:xfrm>
            <a:custGeom>
              <a:avLst/>
              <a:gdLst>
                <a:gd name="T0" fmla="*/ 635 w 644"/>
                <a:gd name="T1" fmla="*/ 9 h 645"/>
                <a:gd name="T2" fmla="*/ 635 w 644"/>
                <a:gd name="T3" fmla="*/ 9 h 645"/>
                <a:gd name="T4" fmla="*/ 608 w 644"/>
                <a:gd name="T5" fmla="*/ 608 h 645"/>
                <a:gd name="T6" fmla="*/ 608 w 644"/>
                <a:gd name="T7" fmla="*/ 608 h 645"/>
                <a:gd name="T8" fmla="*/ 9 w 644"/>
                <a:gd name="T9" fmla="*/ 636 h 645"/>
                <a:gd name="T10" fmla="*/ 9 w 644"/>
                <a:gd name="T11" fmla="*/ 636 h 645"/>
                <a:gd name="T12" fmla="*/ 36 w 644"/>
                <a:gd name="T13" fmla="*/ 37 h 645"/>
                <a:gd name="T14" fmla="*/ 36 w 644"/>
                <a:gd name="T15" fmla="*/ 37 h 645"/>
                <a:gd name="T16" fmla="*/ 635 w 644"/>
                <a:gd name="T17" fmla="*/ 9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4" h="645">
                  <a:moveTo>
                    <a:pt x="635" y="9"/>
                  </a:moveTo>
                  <a:lnTo>
                    <a:pt x="635" y="9"/>
                  </a:lnTo>
                  <a:cubicBezTo>
                    <a:pt x="643" y="210"/>
                    <a:pt x="634" y="409"/>
                    <a:pt x="608" y="608"/>
                  </a:cubicBezTo>
                  <a:lnTo>
                    <a:pt x="608" y="608"/>
                  </a:lnTo>
                  <a:cubicBezTo>
                    <a:pt x="409" y="635"/>
                    <a:pt x="209" y="644"/>
                    <a:pt x="9" y="636"/>
                  </a:cubicBezTo>
                  <a:lnTo>
                    <a:pt x="9" y="636"/>
                  </a:lnTo>
                  <a:cubicBezTo>
                    <a:pt x="0" y="436"/>
                    <a:pt x="9" y="236"/>
                    <a:pt x="36" y="37"/>
                  </a:cubicBezTo>
                  <a:lnTo>
                    <a:pt x="36" y="37"/>
                  </a:lnTo>
                  <a:cubicBezTo>
                    <a:pt x="234" y="9"/>
                    <a:pt x="435" y="0"/>
                    <a:pt x="635" y="9"/>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099" name="Freeform 3">
              <a:extLst>
                <a:ext uri="{FF2B5EF4-FFF2-40B4-BE49-F238E27FC236}">
                  <a16:creationId xmlns:a16="http://schemas.microsoft.com/office/drawing/2014/main" id="{982356C7-C0BF-2D45-AB0A-816F5FD7E759}"/>
                </a:ext>
              </a:extLst>
            </p:cNvPr>
            <p:cNvSpPr>
              <a:spLocks noChangeArrowheads="1"/>
            </p:cNvSpPr>
            <p:nvPr/>
          </p:nvSpPr>
          <p:spPr bwMode="auto">
            <a:xfrm>
              <a:off x="12367405" y="4870594"/>
              <a:ext cx="4836027" cy="4680490"/>
            </a:xfrm>
            <a:custGeom>
              <a:avLst/>
              <a:gdLst>
                <a:gd name="T0" fmla="*/ 6026 w 7406"/>
                <a:gd name="T1" fmla="*/ 6025 h 7168"/>
                <a:gd name="T2" fmla="*/ 6026 w 7406"/>
                <a:gd name="T3" fmla="*/ 6025 h 7168"/>
                <a:gd name="T4" fmla="*/ 3986 w 7406"/>
                <a:gd name="T5" fmla="*/ 7030 h 7168"/>
                <a:gd name="T6" fmla="*/ 3986 w 7406"/>
                <a:gd name="T7" fmla="*/ 7030 h 7168"/>
                <a:gd name="T8" fmla="*/ 1030 w 7406"/>
                <a:gd name="T9" fmla="*/ 6025 h 7168"/>
                <a:gd name="T10" fmla="*/ 1030 w 7406"/>
                <a:gd name="T11" fmla="*/ 6025 h 7168"/>
                <a:gd name="T12" fmla="*/ 237 w 7406"/>
                <a:gd name="T13" fmla="*/ 4807 h 7168"/>
                <a:gd name="T14" fmla="*/ 237 w 7406"/>
                <a:gd name="T15" fmla="*/ 4807 h 7168"/>
                <a:gd name="T16" fmla="*/ 0 w 7406"/>
                <a:gd name="T17" fmla="*/ 3670 h 7168"/>
                <a:gd name="T18" fmla="*/ 0 w 7406"/>
                <a:gd name="T19" fmla="*/ 3670 h 7168"/>
                <a:gd name="T20" fmla="*/ 599 w 7406"/>
                <a:gd name="T21" fmla="*/ 3642 h 7168"/>
                <a:gd name="T22" fmla="*/ 599 w 7406"/>
                <a:gd name="T23" fmla="*/ 3642 h 7168"/>
                <a:gd name="T24" fmla="*/ 1764 w 7406"/>
                <a:gd name="T25" fmla="*/ 3280 h 7168"/>
                <a:gd name="T26" fmla="*/ 1764 w 7406"/>
                <a:gd name="T27" fmla="*/ 3280 h 7168"/>
                <a:gd name="T28" fmla="*/ 2638 w 7406"/>
                <a:gd name="T29" fmla="*/ 2639 h 7168"/>
                <a:gd name="T30" fmla="*/ 2638 w 7406"/>
                <a:gd name="T31" fmla="*/ 2639 h 7168"/>
                <a:gd name="T32" fmla="*/ 3669 w 7406"/>
                <a:gd name="T33" fmla="*/ 0 h 7168"/>
                <a:gd name="T34" fmla="*/ 3669 w 7406"/>
                <a:gd name="T35" fmla="*/ 0 h 7168"/>
                <a:gd name="T36" fmla="*/ 6026 w 7406"/>
                <a:gd name="T37" fmla="*/ 1031 h 7168"/>
                <a:gd name="T38" fmla="*/ 6026 w 7406"/>
                <a:gd name="T39" fmla="*/ 1031 h 7168"/>
                <a:gd name="T40" fmla="*/ 6026 w 7406"/>
                <a:gd name="T41" fmla="*/ 6025 h 7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06" h="7168">
                  <a:moveTo>
                    <a:pt x="6026" y="6025"/>
                  </a:moveTo>
                  <a:lnTo>
                    <a:pt x="6026" y="6025"/>
                  </a:lnTo>
                  <a:cubicBezTo>
                    <a:pt x="5452" y="6598"/>
                    <a:pt x="4731" y="6934"/>
                    <a:pt x="3986" y="7030"/>
                  </a:cubicBezTo>
                  <a:lnTo>
                    <a:pt x="3986" y="7030"/>
                  </a:lnTo>
                  <a:cubicBezTo>
                    <a:pt x="2935" y="7167"/>
                    <a:pt x="1836" y="6832"/>
                    <a:pt x="1030" y="6025"/>
                  </a:cubicBezTo>
                  <a:lnTo>
                    <a:pt x="1030" y="6025"/>
                  </a:lnTo>
                  <a:cubicBezTo>
                    <a:pt x="672" y="5666"/>
                    <a:pt x="407" y="5252"/>
                    <a:pt x="237" y="4807"/>
                  </a:cubicBezTo>
                  <a:lnTo>
                    <a:pt x="237" y="4807"/>
                  </a:lnTo>
                  <a:cubicBezTo>
                    <a:pt x="93" y="4441"/>
                    <a:pt x="14" y="4056"/>
                    <a:pt x="0" y="3670"/>
                  </a:cubicBezTo>
                  <a:lnTo>
                    <a:pt x="0" y="3670"/>
                  </a:lnTo>
                  <a:cubicBezTo>
                    <a:pt x="200" y="3678"/>
                    <a:pt x="400" y="3669"/>
                    <a:pt x="599" y="3642"/>
                  </a:cubicBezTo>
                  <a:lnTo>
                    <a:pt x="599" y="3642"/>
                  </a:lnTo>
                  <a:cubicBezTo>
                    <a:pt x="1002" y="3591"/>
                    <a:pt x="1396" y="3470"/>
                    <a:pt x="1764" y="3280"/>
                  </a:cubicBezTo>
                  <a:lnTo>
                    <a:pt x="1764" y="3280"/>
                  </a:lnTo>
                  <a:cubicBezTo>
                    <a:pt x="2079" y="3117"/>
                    <a:pt x="2374" y="2904"/>
                    <a:pt x="2638" y="2639"/>
                  </a:cubicBezTo>
                  <a:lnTo>
                    <a:pt x="2638" y="2639"/>
                  </a:lnTo>
                  <a:cubicBezTo>
                    <a:pt x="3364" y="1914"/>
                    <a:pt x="3708" y="950"/>
                    <a:pt x="3669" y="0"/>
                  </a:cubicBezTo>
                  <a:lnTo>
                    <a:pt x="3669" y="0"/>
                  </a:lnTo>
                  <a:cubicBezTo>
                    <a:pt x="4525" y="32"/>
                    <a:pt x="5371" y="377"/>
                    <a:pt x="6026" y="1031"/>
                  </a:cubicBezTo>
                  <a:lnTo>
                    <a:pt x="6026" y="1031"/>
                  </a:lnTo>
                  <a:cubicBezTo>
                    <a:pt x="7405" y="2411"/>
                    <a:pt x="7405" y="4645"/>
                    <a:pt x="6026" y="6025"/>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4101" name="Freeform 5">
              <a:extLst>
                <a:ext uri="{FF2B5EF4-FFF2-40B4-BE49-F238E27FC236}">
                  <a16:creationId xmlns:a16="http://schemas.microsoft.com/office/drawing/2014/main" id="{9BFC4141-AE24-854E-AC9B-E38ABC0714A4}"/>
                </a:ext>
              </a:extLst>
            </p:cNvPr>
            <p:cNvSpPr>
              <a:spLocks noChangeArrowheads="1"/>
            </p:cNvSpPr>
            <p:nvPr/>
          </p:nvSpPr>
          <p:spPr bwMode="auto">
            <a:xfrm>
              <a:off x="7940381" y="4573921"/>
              <a:ext cx="4836029" cy="4680492"/>
            </a:xfrm>
            <a:custGeom>
              <a:avLst/>
              <a:gdLst>
                <a:gd name="T0" fmla="*/ 7405 w 7406"/>
                <a:gd name="T1" fmla="*/ 3497 h 7167"/>
                <a:gd name="T2" fmla="*/ 7405 w 7406"/>
                <a:gd name="T3" fmla="*/ 3497 h 7167"/>
                <a:gd name="T4" fmla="*/ 6806 w 7406"/>
                <a:gd name="T5" fmla="*/ 3525 h 7167"/>
                <a:gd name="T6" fmla="*/ 6806 w 7406"/>
                <a:gd name="T7" fmla="*/ 3525 h 7167"/>
                <a:gd name="T8" fmla="*/ 5640 w 7406"/>
                <a:gd name="T9" fmla="*/ 3887 h 7167"/>
                <a:gd name="T10" fmla="*/ 5640 w 7406"/>
                <a:gd name="T11" fmla="*/ 3887 h 7167"/>
                <a:gd name="T12" fmla="*/ 4767 w 7406"/>
                <a:gd name="T13" fmla="*/ 4527 h 7167"/>
                <a:gd name="T14" fmla="*/ 4767 w 7406"/>
                <a:gd name="T15" fmla="*/ 4527 h 7167"/>
                <a:gd name="T16" fmla="*/ 3735 w 7406"/>
                <a:gd name="T17" fmla="*/ 7166 h 7167"/>
                <a:gd name="T18" fmla="*/ 3735 w 7406"/>
                <a:gd name="T19" fmla="*/ 7166 h 7167"/>
                <a:gd name="T20" fmla="*/ 1380 w 7406"/>
                <a:gd name="T21" fmla="*/ 6136 h 7167"/>
                <a:gd name="T22" fmla="*/ 1380 w 7406"/>
                <a:gd name="T23" fmla="*/ 6136 h 7167"/>
                <a:gd name="T24" fmla="*/ 1380 w 7406"/>
                <a:gd name="T25" fmla="*/ 1142 h 7167"/>
                <a:gd name="T26" fmla="*/ 1380 w 7406"/>
                <a:gd name="T27" fmla="*/ 1142 h 7167"/>
                <a:gd name="T28" fmla="*/ 3420 w 7406"/>
                <a:gd name="T29" fmla="*/ 137 h 7167"/>
                <a:gd name="T30" fmla="*/ 3420 w 7406"/>
                <a:gd name="T31" fmla="*/ 137 h 7167"/>
                <a:gd name="T32" fmla="*/ 6375 w 7406"/>
                <a:gd name="T33" fmla="*/ 1142 h 7167"/>
                <a:gd name="T34" fmla="*/ 6375 w 7406"/>
                <a:gd name="T35" fmla="*/ 1142 h 7167"/>
                <a:gd name="T36" fmla="*/ 7170 w 7406"/>
                <a:gd name="T37" fmla="*/ 2360 h 7167"/>
                <a:gd name="T38" fmla="*/ 7170 w 7406"/>
                <a:gd name="T39" fmla="*/ 2360 h 7167"/>
                <a:gd name="T40" fmla="*/ 7405 w 7406"/>
                <a:gd name="T41" fmla="*/ 3497 h 7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406" h="7167">
                  <a:moveTo>
                    <a:pt x="7405" y="3497"/>
                  </a:moveTo>
                  <a:lnTo>
                    <a:pt x="7405" y="3497"/>
                  </a:lnTo>
                  <a:cubicBezTo>
                    <a:pt x="7205" y="3488"/>
                    <a:pt x="7004" y="3497"/>
                    <a:pt x="6806" y="3525"/>
                  </a:cubicBezTo>
                  <a:lnTo>
                    <a:pt x="6806" y="3525"/>
                  </a:lnTo>
                  <a:cubicBezTo>
                    <a:pt x="6404" y="3576"/>
                    <a:pt x="6009" y="3698"/>
                    <a:pt x="5640" y="3887"/>
                  </a:cubicBezTo>
                  <a:lnTo>
                    <a:pt x="5640" y="3887"/>
                  </a:lnTo>
                  <a:cubicBezTo>
                    <a:pt x="5326" y="4050"/>
                    <a:pt x="5031" y="4263"/>
                    <a:pt x="4767" y="4527"/>
                  </a:cubicBezTo>
                  <a:lnTo>
                    <a:pt x="4767" y="4527"/>
                  </a:lnTo>
                  <a:cubicBezTo>
                    <a:pt x="4041" y="5253"/>
                    <a:pt x="3696" y="6216"/>
                    <a:pt x="3735" y="7166"/>
                  </a:cubicBezTo>
                  <a:lnTo>
                    <a:pt x="3735" y="7166"/>
                  </a:lnTo>
                  <a:cubicBezTo>
                    <a:pt x="2878" y="7132"/>
                    <a:pt x="2033" y="6789"/>
                    <a:pt x="1380" y="6136"/>
                  </a:cubicBezTo>
                  <a:lnTo>
                    <a:pt x="1380" y="6136"/>
                  </a:lnTo>
                  <a:cubicBezTo>
                    <a:pt x="0" y="4756"/>
                    <a:pt x="0" y="2520"/>
                    <a:pt x="1380" y="1142"/>
                  </a:cubicBezTo>
                  <a:lnTo>
                    <a:pt x="1380" y="1142"/>
                  </a:lnTo>
                  <a:cubicBezTo>
                    <a:pt x="1953" y="569"/>
                    <a:pt x="2673" y="233"/>
                    <a:pt x="3420" y="137"/>
                  </a:cubicBezTo>
                  <a:lnTo>
                    <a:pt x="3420" y="137"/>
                  </a:lnTo>
                  <a:cubicBezTo>
                    <a:pt x="4469" y="0"/>
                    <a:pt x="5569" y="335"/>
                    <a:pt x="6375" y="1142"/>
                  </a:cubicBezTo>
                  <a:lnTo>
                    <a:pt x="6375" y="1142"/>
                  </a:lnTo>
                  <a:cubicBezTo>
                    <a:pt x="6733" y="1500"/>
                    <a:pt x="6999" y="1915"/>
                    <a:pt x="7170" y="2360"/>
                  </a:cubicBezTo>
                  <a:lnTo>
                    <a:pt x="7170" y="2360"/>
                  </a:lnTo>
                  <a:cubicBezTo>
                    <a:pt x="7312" y="2725"/>
                    <a:pt x="7391" y="3111"/>
                    <a:pt x="7405" y="3497"/>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4102" name="Freeform 6">
              <a:extLst>
                <a:ext uri="{FF2B5EF4-FFF2-40B4-BE49-F238E27FC236}">
                  <a16:creationId xmlns:a16="http://schemas.microsoft.com/office/drawing/2014/main" id="{C66D66A7-886D-2642-8D4E-D79AE8E07E1D}"/>
                </a:ext>
              </a:extLst>
            </p:cNvPr>
            <p:cNvSpPr>
              <a:spLocks noChangeArrowheads="1"/>
            </p:cNvSpPr>
            <p:nvPr/>
          </p:nvSpPr>
          <p:spPr bwMode="auto">
            <a:xfrm>
              <a:off x="10354074" y="6875285"/>
              <a:ext cx="4617126" cy="4818745"/>
            </a:xfrm>
            <a:custGeom>
              <a:avLst/>
              <a:gdLst>
                <a:gd name="T0" fmla="*/ 7069 w 7070"/>
                <a:gd name="T1" fmla="*/ 3959 h 7379"/>
                <a:gd name="T2" fmla="*/ 7069 w 7070"/>
                <a:gd name="T3" fmla="*/ 3959 h 7379"/>
                <a:gd name="T4" fmla="*/ 6065 w 7070"/>
                <a:gd name="T5" fmla="*/ 5998 h 7379"/>
                <a:gd name="T6" fmla="*/ 6065 w 7070"/>
                <a:gd name="T7" fmla="*/ 5998 h 7379"/>
                <a:gd name="T8" fmla="*/ 1071 w 7070"/>
                <a:gd name="T9" fmla="*/ 5998 h 7379"/>
                <a:gd name="T10" fmla="*/ 1071 w 7070"/>
                <a:gd name="T11" fmla="*/ 5998 h 7379"/>
                <a:gd name="T12" fmla="*/ 39 w 7070"/>
                <a:gd name="T13" fmla="*/ 3641 h 7379"/>
                <a:gd name="T14" fmla="*/ 39 w 7070"/>
                <a:gd name="T15" fmla="*/ 3641 h 7379"/>
                <a:gd name="T16" fmla="*/ 1071 w 7070"/>
                <a:gd name="T17" fmla="*/ 1002 h 7379"/>
                <a:gd name="T18" fmla="*/ 1071 w 7070"/>
                <a:gd name="T19" fmla="*/ 1002 h 7379"/>
                <a:gd name="T20" fmla="*/ 1944 w 7070"/>
                <a:gd name="T21" fmla="*/ 362 h 7379"/>
                <a:gd name="T22" fmla="*/ 1944 w 7070"/>
                <a:gd name="T23" fmla="*/ 362 h 7379"/>
                <a:gd name="T24" fmla="*/ 3110 w 7070"/>
                <a:gd name="T25" fmla="*/ 0 h 7379"/>
                <a:gd name="T26" fmla="*/ 3110 w 7070"/>
                <a:gd name="T27" fmla="*/ 0 h 7379"/>
                <a:gd name="T28" fmla="*/ 3083 w 7070"/>
                <a:gd name="T29" fmla="*/ 599 h 7379"/>
                <a:gd name="T30" fmla="*/ 3083 w 7070"/>
                <a:gd name="T31" fmla="*/ 599 h 7379"/>
                <a:gd name="T32" fmla="*/ 3320 w 7070"/>
                <a:gd name="T33" fmla="*/ 1736 h 7379"/>
                <a:gd name="T34" fmla="*/ 3320 w 7070"/>
                <a:gd name="T35" fmla="*/ 1736 h 7379"/>
                <a:gd name="T36" fmla="*/ 4113 w 7070"/>
                <a:gd name="T37" fmla="*/ 2954 h 7379"/>
                <a:gd name="T38" fmla="*/ 4113 w 7070"/>
                <a:gd name="T39" fmla="*/ 2954 h 7379"/>
                <a:gd name="T40" fmla="*/ 7069 w 7070"/>
                <a:gd name="T41" fmla="*/ 3959 h 7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70" h="7379">
                  <a:moveTo>
                    <a:pt x="7069" y="3959"/>
                  </a:moveTo>
                  <a:lnTo>
                    <a:pt x="7069" y="3959"/>
                  </a:lnTo>
                  <a:cubicBezTo>
                    <a:pt x="6973" y="4703"/>
                    <a:pt x="6638" y="5425"/>
                    <a:pt x="6065" y="5998"/>
                  </a:cubicBezTo>
                  <a:lnTo>
                    <a:pt x="6065" y="5998"/>
                  </a:lnTo>
                  <a:cubicBezTo>
                    <a:pt x="4685" y="7378"/>
                    <a:pt x="2449" y="7378"/>
                    <a:pt x="1071" y="5998"/>
                  </a:cubicBezTo>
                  <a:lnTo>
                    <a:pt x="1071" y="5998"/>
                  </a:lnTo>
                  <a:cubicBezTo>
                    <a:pt x="416" y="5344"/>
                    <a:pt x="72" y="4497"/>
                    <a:pt x="39" y="3641"/>
                  </a:cubicBezTo>
                  <a:lnTo>
                    <a:pt x="39" y="3641"/>
                  </a:lnTo>
                  <a:cubicBezTo>
                    <a:pt x="0" y="2691"/>
                    <a:pt x="345" y="1728"/>
                    <a:pt x="1071" y="1002"/>
                  </a:cubicBezTo>
                  <a:lnTo>
                    <a:pt x="1071" y="1002"/>
                  </a:lnTo>
                  <a:cubicBezTo>
                    <a:pt x="1335" y="738"/>
                    <a:pt x="1630" y="525"/>
                    <a:pt x="1944" y="362"/>
                  </a:cubicBezTo>
                  <a:lnTo>
                    <a:pt x="1944" y="362"/>
                  </a:lnTo>
                  <a:cubicBezTo>
                    <a:pt x="2313" y="172"/>
                    <a:pt x="2708" y="51"/>
                    <a:pt x="3110" y="0"/>
                  </a:cubicBezTo>
                  <a:lnTo>
                    <a:pt x="3110" y="0"/>
                  </a:lnTo>
                  <a:cubicBezTo>
                    <a:pt x="3083" y="199"/>
                    <a:pt x="3074" y="399"/>
                    <a:pt x="3083" y="599"/>
                  </a:cubicBezTo>
                  <a:lnTo>
                    <a:pt x="3083" y="599"/>
                  </a:lnTo>
                  <a:cubicBezTo>
                    <a:pt x="3097" y="985"/>
                    <a:pt x="3176" y="1370"/>
                    <a:pt x="3320" y="1736"/>
                  </a:cubicBezTo>
                  <a:lnTo>
                    <a:pt x="3320" y="1736"/>
                  </a:lnTo>
                  <a:cubicBezTo>
                    <a:pt x="3490" y="2181"/>
                    <a:pt x="3755" y="2595"/>
                    <a:pt x="4113" y="2954"/>
                  </a:cubicBezTo>
                  <a:lnTo>
                    <a:pt x="4113" y="2954"/>
                  </a:lnTo>
                  <a:cubicBezTo>
                    <a:pt x="4919" y="3761"/>
                    <a:pt x="6018" y="4096"/>
                    <a:pt x="7069" y="3959"/>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grpSp>
      <p:sp>
        <p:nvSpPr>
          <p:cNvPr id="8" name="TextBox 7">
            <a:extLst>
              <a:ext uri="{FF2B5EF4-FFF2-40B4-BE49-F238E27FC236}">
                <a16:creationId xmlns:a16="http://schemas.microsoft.com/office/drawing/2014/main" id="{C55D9369-5F69-E94A-89F4-4A5DBF44607F}"/>
              </a:ext>
            </a:extLst>
          </p:cNvPr>
          <p:cNvSpPr txBox="1"/>
          <p:nvPr/>
        </p:nvSpPr>
        <p:spPr>
          <a:xfrm>
            <a:off x="3208841" y="306186"/>
            <a:ext cx="577433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MANAGEMENT PROCESS</a:t>
            </a:r>
          </a:p>
        </p:txBody>
      </p:sp>
      <p:sp>
        <p:nvSpPr>
          <p:cNvPr id="9" name="TextBox 8">
            <a:extLst>
              <a:ext uri="{FF2B5EF4-FFF2-40B4-BE49-F238E27FC236}">
                <a16:creationId xmlns:a16="http://schemas.microsoft.com/office/drawing/2014/main" id="{DDBC2FFE-EE9D-4B43-8F75-4E0383CC4E7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2" name="TextBox 11">
            <a:extLst>
              <a:ext uri="{FF2B5EF4-FFF2-40B4-BE49-F238E27FC236}">
                <a16:creationId xmlns:a16="http://schemas.microsoft.com/office/drawing/2014/main" id="{E2BBDABD-D7B9-AB43-985D-F24DF1DB76C2}"/>
              </a:ext>
            </a:extLst>
          </p:cNvPr>
          <p:cNvSpPr txBox="1"/>
          <p:nvPr/>
        </p:nvSpPr>
        <p:spPr>
          <a:xfrm>
            <a:off x="5818609" y="2341597"/>
            <a:ext cx="1091967"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IDENTIFY</a:t>
            </a:r>
          </a:p>
          <a:p>
            <a:pPr algn="ctr"/>
            <a:r>
              <a:rPr lang="en-US" sz="1600" b="1" dirty="0">
                <a:solidFill>
                  <a:schemeClr val="bg1"/>
                </a:solidFill>
                <a:latin typeface="Poppins" pitchFamily="2" charset="77"/>
                <a:ea typeface="League Spartan" charset="0"/>
                <a:cs typeface="Poppins" pitchFamily="2" charset="77"/>
              </a:rPr>
              <a:t>RISK</a:t>
            </a:r>
          </a:p>
        </p:txBody>
      </p:sp>
      <p:sp>
        <p:nvSpPr>
          <p:cNvPr id="13" name="Freeform 707">
            <a:extLst>
              <a:ext uri="{FF2B5EF4-FFF2-40B4-BE49-F238E27FC236}">
                <a16:creationId xmlns:a16="http://schemas.microsoft.com/office/drawing/2014/main" id="{ED9F6ACE-505A-C14D-B9BC-52A13FFD7FBF}"/>
              </a:ext>
            </a:extLst>
          </p:cNvPr>
          <p:cNvSpPr>
            <a:spLocks noChangeAspect="1"/>
          </p:cNvSpPr>
          <p:nvPr/>
        </p:nvSpPr>
        <p:spPr bwMode="auto">
          <a:xfrm>
            <a:off x="6128561" y="1717319"/>
            <a:ext cx="472064" cy="483736"/>
          </a:xfrm>
          <a:custGeom>
            <a:avLst/>
            <a:gdLst>
              <a:gd name="T0" fmla="*/ 1332412 w 170103"/>
              <a:gd name="T1" fmla="*/ 359410 h 174267"/>
              <a:gd name="T2" fmla="*/ 359748 w 170103"/>
              <a:gd name="T3" fmla="*/ 1331181 h 174267"/>
              <a:gd name="T4" fmla="*/ 1332412 w 170103"/>
              <a:gd name="T5" fmla="*/ 2309593 h 174267"/>
              <a:gd name="T6" fmla="*/ 2311764 w 170103"/>
              <a:gd name="T7" fmla="*/ 1331181 h 174267"/>
              <a:gd name="T8" fmla="*/ 1332412 w 170103"/>
              <a:gd name="T9" fmla="*/ 359410 h 174267"/>
              <a:gd name="T10" fmla="*/ 1332412 w 170103"/>
              <a:gd name="T11" fmla="*/ 0 h 174267"/>
              <a:gd name="T12" fmla="*/ 2671508 w 170103"/>
              <a:gd name="T13" fmla="*/ 1331181 h 174267"/>
              <a:gd name="T14" fmla="*/ 2566266 w 170103"/>
              <a:gd name="T15" fmla="*/ 1851893 h 174267"/>
              <a:gd name="T16" fmla="*/ 2348154 w 170103"/>
              <a:gd name="T17" fmla="*/ 2175089 h 174267"/>
              <a:gd name="T18" fmla="*/ 3098571 w 170103"/>
              <a:gd name="T19" fmla="*/ 2928918 h 174267"/>
              <a:gd name="T20" fmla="*/ 3098571 w 170103"/>
              <a:gd name="T21" fmla="*/ 3181218 h 174267"/>
              <a:gd name="T22" fmla="*/ 2972026 w 170103"/>
              <a:gd name="T23" fmla="*/ 3227688 h 174267"/>
              <a:gd name="T24" fmla="*/ 2845457 w 170103"/>
              <a:gd name="T25" fmla="*/ 3181218 h 174267"/>
              <a:gd name="T26" fmla="*/ 2079466 w 170103"/>
              <a:gd name="T27" fmla="*/ 2411744 h 174267"/>
              <a:gd name="T28" fmla="*/ 1853625 w 170103"/>
              <a:gd name="T29" fmla="*/ 2563874 h 174267"/>
              <a:gd name="T30" fmla="*/ 1332412 w 170103"/>
              <a:gd name="T31" fmla="*/ 2669026 h 174267"/>
              <a:gd name="T32" fmla="*/ 0 w 170103"/>
              <a:gd name="T33" fmla="*/ 1331181 h 174267"/>
              <a:gd name="T34" fmla="*/ 1332412 w 170103"/>
              <a:gd name="T35" fmla="*/ 0 h 1742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0103" h="174267">
                <a:moveTo>
                  <a:pt x="71871" y="19405"/>
                </a:moveTo>
                <a:cubicBezTo>
                  <a:pt x="42763" y="19405"/>
                  <a:pt x="19405" y="42764"/>
                  <a:pt x="19405" y="71872"/>
                </a:cubicBezTo>
                <a:cubicBezTo>
                  <a:pt x="19405" y="100980"/>
                  <a:pt x="42763" y="124698"/>
                  <a:pt x="71871" y="124698"/>
                </a:cubicBezTo>
                <a:cubicBezTo>
                  <a:pt x="100979" y="124698"/>
                  <a:pt x="124698" y="100980"/>
                  <a:pt x="124698" y="71872"/>
                </a:cubicBezTo>
                <a:cubicBezTo>
                  <a:pt x="124698" y="42764"/>
                  <a:pt x="100979" y="19405"/>
                  <a:pt x="71871" y="19405"/>
                </a:cubicBezTo>
                <a:close/>
                <a:moveTo>
                  <a:pt x="71871" y="0"/>
                </a:moveTo>
                <a:cubicBezTo>
                  <a:pt x="111761" y="0"/>
                  <a:pt x="144103" y="31983"/>
                  <a:pt x="144103" y="71872"/>
                </a:cubicBezTo>
                <a:cubicBezTo>
                  <a:pt x="144103" y="81844"/>
                  <a:pt x="142081" y="91345"/>
                  <a:pt x="138426" y="99986"/>
                </a:cubicBezTo>
                <a:lnTo>
                  <a:pt x="126661" y="117436"/>
                </a:lnTo>
                <a:lnTo>
                  <a:pt x="167139" y="158136"/>
                </a:lnTo>
                <a:cubicBezTo>
                  <a:pt x="171091" y="161720"/>
                  <a:pt x="171091" y="167814"/>
                  <a:pt x="167139" y="171758"/>
                </a:cubicBezTo>
                <a:cubicBezTo>
                  <a:pt x="165343" y="173550"/>
                  <a:pt x="162828" y="174267"/>
                  <a:pt x="160313" y="174267"/>
                </a:cubicBezTo>
                <a:cubicBezTo>
                  <a:pt x="157798" y="174267"/>
                  <a:pt x="155283" y="173550"/>
                  <a:pt x="153486" y="171758"/>
                </a:cubicBezTo>
                <a:lnTo>
                  <a:pt x="112168" y="130213"/>
                </a:lnTo>
                <a:lnTo>
                  <a:pt x="99986" y="138427"/>
                </a:lnTo>
                <a:cubicBezTo>
                  <a:pt x="91344" y="142082"/>
                  <a:pt x="81844" y="144104"/>
                  <a:pt x="71871" y="144104"/>
                </a:cubicBezTo>
                <a:cubicBezTo>
                  <a:pt x="31983" y="144104"/>
                  <a:pt x="0" y="111761"/>
                  <a:pt x="0" y="71872"/>
                </a:cubicBezTo>
                <a:cubicBezTo>
                  <a:pt x="0" y="31983"/>
                  <a:pt x="31983" y="0"/>
                  <a:pt x="71871"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15" name="TextBox 14">
            <a:extLst>
              <a:ext uri="{FF2B5EF4-FFF2-40B4-BE49-F238E27FC236}">
                <a16:creationId xmlns:a16="http://schemas.microsoft.com/office/drawing/2014/main" id="{1C243D88-400D-9B4B-BCD8-35C618A157B4}"/>
              </a:ext>
            </a:extLst>
          </p:cNvPr>
          <p:cNvSpPr txBox="1"/>
          <p:nvPr/>
        </p:nvSpPr>
        <p:spPr>
          <a:xfrm>
            <a:off x="5385842" y="5531798"/>
            <a:ext cx="1172117"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CONTROL</a:t>
            </a:r>
          </a:p>
          <a:p>
            <a:pPr algn="ctr"/>
            <a:r>
              <a:rPr lang="en-US" sz="1600" b="1" dirty="0">
                <a:solidFill>
                  <a:schemeClr val="bg1"/>
                </a:solidFill>
                <a:latin typeface="Poppins" pitchFamily="2" charset="77"/>
                <a:ea typeface="League Spartan" charset="0"/>
                <a:cs typeface="Poppins" pitchFamily="2" charset="77"/>
              </a:rPr>
              <a:t>RISK</a:t>
            </a:r>
          </a:p>
        </p:txBody>
      </p:sp>
      <p:sp>
        <p:nvSpPr>
          <p:cNvPr id="16" name="Freeform 847">
            <a:extLst>
              <a:ext uri="{FF2B5EF4-FFF2-40B4-BE49-F238E27FC236}">
                <a16:creationId xmlns:a16="http://schemas.microsoft.com/office/drawing/2014/main" id="{F88537D6-7FD3-B241-A8BE-6A14703DEFEB}"/>
              </a:ext>
            </a:extLst>
          </p:cNvPr>
          <p:cNvSpPr>
            <a:spLocks noChangeAspect="1"/>
          </p:cNvSpPr>
          <p:nvPr/>
        </p:nvSpPr>
        <p:spPr bwMode="auto">
          <a:xfrm>
            <a:off x="5715118" y="4872747"/>
            <a:ext cx="513563" cy="517455"/>
          </a:xfrm>
          <a:custGeom>
            <a:avLst/>
            <a:gdLst>
              <a:gd name="T0" fmla="*/ 227073 w 2972097"/>
              <a:gd name="T1" fmla="*/ 549212 h 2986802"/>
              <a:gd name="T2" fmla="*/ 354049 w 2972097"/>
              <a:gd name="T3" fmla="*/ 484679 h 2986802"/>
              <a:gd name="T4" fmla="*/ 280882 w 2972097"/>
              <a:gd name="T5" fmla="*/ 486339 h 2986802"/>
              <a:gd name="T6" fmla="*/ 91474 w 2972097"/>
              <a:gd name="T7" fmla="*/ 491386 h 2986802"/>
              <a:gd name="T8" fmla="*/ 190882 w 2972097"/>
              <a:gd name="T9" fmla="*/ 438046 h 2986802"/>
              <a:gd name="T10" fmla="*/ 438099 w 2972097"/>
              <a:gd name="T11" fmla="*/ 438046 h 2986802"/>
              <a:gd name="T12" fmla="*/ 537540 w 2972097"/>
              <a:gd name="T13" fmla="*/ 491386 h 2986802"/>
              <a:gd name="T14" fmla="*/ 77504 w 2972097"/>
              <a:gd name="T15" fmla="*/ 248846 h 2986802"/>
              <a:gd name="T16" fmla="*/ 145384 w 2972097"/>
              <a:gd name="T17" fmla="*/ 356221 h 2986802"/>
              <a:gd name="T18" fmla="*/ 143941 w 2972097"/>
              <a:gd name="T19" fmla="*/ 281552 h 2986802"/>
              <a:gd name="T20" fmla="*/ 544343 w 2972097"/>
              <a:gd name="T21" fmla="*/ 224495 h 2986802"/>
              <a:gd name="T22" fmla="*/ 488295 w 2972097"/>
              <a:gd name="T23" fmla="*/ 316027 h 2986802"/>
              <a:gd name="T24" fmla="*/ 544050 w 2972097"/>
              <a:gd name="T25" fmla="*/ 409363 h 2986802"/>
              <a:gd name="T26" fmla="*/ 544343 w 2972097"/>
              <a:gd name="T27" fmla="*/ 224495 h 2986802"/>
              <a:gd name="T28" fmla="*/ 282871 w 2972097"/>
              <a:gd name="T29" fmla="*/ 214375 h 2986802"/>
              <a:gd name="T30" fmla="*/ 208451 w 2972097"/>
              <a:gd name="T31" fmla="*/ 316027 h 2986802"/>
              <a:gd name="T32" fmla="*/ 279988 w 2972097"/>
              <a:gd name="T33" fmla="*/ 416204 h 2986802"/>
              <a:gd name="T34" fmla="*/ 347794 w 2972097"/>
              <a:gd name="T35" fmla="*/ 416187 h 2986802"/>
              <a:gd name="T36" fmla="*/ 420530 w 2972097"/>
              <a:gd name="T37" fmla="*/ 316027 h 2986802"/>
              <a:gd name="T38" fmla="*/ 344565 w 2972097"/>
              <a:gd name="T39" fmla="*/ 214037 h 2986802"/>
              <a:gd name="T40" fmla="*/ 491331 w 2972097"/>
              <a:gd name="T41" fmla="*/ 92907 h 2986802"/>
              <a:gd name="T42" fmla="*/ 454374 w 2972097"/>
              <a:gd name="T43" fmla="*/ 212813 h 2986802"/>
              <a:gd name="T44" fmla="*/ 137682 w 2972097"/>
              <a:gd name="T45" fmla="*/ 92907 h 2986802"/>
              <a:gd name="T46" fmla="*/ 190882 w 2972097"/>
              <a:gd name="T47" fmla="*/ 192751 h 2986802"/>
              <a:gd name="T48" fmla="*/ 314493 w 2972097"/>
              <a:gd name="T49" fmla="*/ 67493 h 2986802"/>
              <a:gd name="T50" fmla="*/ 271714 w 2972097"/>
              <a:gd name="T51" fmla="*/ 146484 h 2986802"/>
              <a:gd name="T52" fmla="*/ 348099 w 2972097"/>
              <a:gd name="T53" fmla="*/ 144458 h 2986802"/>
              <a:gd name="T54" fmla="*/ 402150 w 2972097"/>
              <a:gd name="T55" fmla="*/ 83865 h 2986802"/>
              <a:gd name="T56" fmla="*/ 426053 w 2972097"/>
              <a:gd name="T57" fmla="*/ 20374 h 2986802"/>
              <a:gd name="T58" fmla="*/ 487585 w 2972097"/>
              <a:gd name="T59" fmla="*/ 7946 h 2986802"/>
              <a:gd name="T60" fmla="*/ 621216 w 2972097"/>
              <a:gd name="T61" fmla="*/ 143630 h 2986802"/>
              <a:gd name="T62" fmla="*/ 609835 w 2972097"/>
              <a:gd name="T63" fmla="*/ 206675 h 2986802"/>
              <a:gd name="T64" fmla="*/ 608727 w 2972097"/>
              <a:gd name="T65" fmla="*/ 465096 h 2986802"/>
              <a:gd name="T66" fmla="*/ 512562 w 2972097"/>
              <a:gd name="T67" fmla="*/ 612819 h 2986802"/>
              <a:gd name="T68" fmla="*/ 463856 w 2972097"/>
              <a:gd name="T69" fmla="*/ 610315 h 2986802"/>
              <a:gd name="T70" fmla="*/ 314493 w 2972097"/>
              <a:gd name="T71" fmla="*/ 633927 h 2986802"/>
              <a:gd name="T72" fmla="*/ 165158 w 2972097"/>
              <a:gd name="T73" fmla="*/ 610315 h 2986802"/>
              <a:gd name="T74" fmla="*/ 17789 w 2972097"/>
              <a:gd name="T75" fmla="*/ 515171 h 2986802"/>
              <a:gd name="T76" fmla="*/ 31930 w 2972097"/>
              <a:gd name="T77" fmla="*/ 453987 h 2986802"/>
              <a:gd name="T78" fmla="*/ 31889 w 2972097"/>
              <a:gd name="T79" fmla="*/ 179055 h 2986802"/>
              <a:gd name="T80" fmla="*/ 17789 w 2972097"/>
              <a:gd name="T81" fmla="*/ 118268 h 2986802"/>
              <a:gd name="T82" fmla="*/ 165158 w 2972097"/>
              <a:gd name="T83" fmla="*/ 20626 h 2986802"/>
              <a:gd name="T84" fmla="*/ 314650 w 2972097"/>
              <a:gd name="T85" fmla="*/ 0 h 29868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972097" h="2986802">
                <a:moveTo>
                  <a:pt x="1293719" y="2283220"/>
                </a:moveTo>
                <a:lnTo>
                  <a:pt x="1041756" y="2573752"/>
                </a:lnTo>
                <a:lnTo>
                  <a:pt x="1072437" y="2587661"/>
                </a:lnTo>
                <a:cubicBezTo>
                  <a:pt x="1336218" y="2688588"/>
                  <a:pt x="1629193" y="2689892"/>
                  <a:pt x="1893728" y="2591571"/>
                </a:cubicBezTo>
                <a:lnTo>
                  <a:pt x="1928681" y="2576445"/>
                </a:lnTo>
                <a:lnTo>
                  <a:pt x="1672127" y="2283607"/>
                </a:lnTo>
                <a:lnTo>
                  <a:pt x="1640690" y="2291426"/>
                </a:lnTo>
                <a:cubicBezTo>
                  <a:pt x="1588646" y="2301705"/>
                  <a:pt x="1535675" y="2306891"/>
                  <a:pt x="1482334" y="2306891"/>
                </a:cubicBezTo>
                <a:cubicBezTo>
                  <a:pt x="1430475" y="2306891"/>
                  <a:pt x="1378245" y="2301705"/>
                  <a:pt x="1326571" y="2291426"/>
                </a:cubicBezTo>
                <a:lnTo>
                  <a:pt x="1293719" y="2283220"/>
                </a:lnTo>
                <a:close/>
                <a:moveTo>
                  <a:pt x="829234" y="1977841"/>
                </a:moveTo>
                <a:lnTo>
                  <a:pt x="432018" y="2315206"/>
                </a:lnTo>
                <a:lnTo>
                  <a:pt x="650256" y="2539345"/>
                </a:lnTo>
                <a:lnTo>
                  <a:pt x="997982" y="2142716"/>
                </a:lnTo>
                <a:lnTo>
                  <a:pt x="901511" y="2063892"/>
                </a:lnTo>
                <a:lnTo>
                  <a:pt x="829234" y="1977841"/>
                </a:lnTo>
                <a:close/>
                <a:moveTo>
                  <a:pt x="2140380" y="1976877"/>
                </a:moveTo>
                <a:lnTo>
                  <a:pt x="2069084" y="2063892"/>
                </a:lnTo>
                <a:lnTo>
                  <a:pt x="1971904" y="2141732"/>
                </a:lnTo>
                <a:lnTo>
                  <a:pt x="2320493" y="2539345"/>
                </a:lnTo>
                <a:lnTo>
                  <a:pt x="2538732" y="2315206"/>
                </a:lnTo>
                <a:lnTo>
                  <a:pt x="2140380" y="1976877"/>
                </a:lnTo>
                <a:close/>
                <a:moveTo>
                  <a:pt x="402244" y="1064989"/>
                </a:moveTo>
                <a:lnTo>
                  <a:pt x="366039" y="1172461"/>
                </a:lnTo>
                <a:cubicBezTo>
                  <a:pt x="300798" y="1405208"/>
                  <a:pt x="308353" y="1654307"/>
                  <a:pt x="388705" y="1883266"/>
                </a:cubicBezTo>
                <a:lnTo>
                  <a:pt x="404491" y="1920911"/>
                </a:lnTo>
                <a:lnTo>
                  <a:pt x="686631" y="1678367"/>
                </a:lnTo>
                <a:lnTo>
                  <a:pt x="679813" y="1650496"/>
                </a:lnTo>
                <a:cubicBezTo>
                  <a:pt x="669626" y="1597896"/>
                  <a:pt x="664440" y="1543813"/>
                  <a:pt x="664440" y="1488990"/>
                </a:cubicBezTo>
                <a:cubicBezTo>
                  <a:pt x="664440" y="1434167"/>
                  <a:pt x="669626" y="1379714"/>
                  <a:pt x="679813" y="1326558"/>
                </a:cubicBezTo>
                <a:lnTo>
                  <a:pt x="683281" y="1312206"/>
                </a:lnTo>
                <a:lnTo>
                  <a:pt x="402244" y="1064989"/>
                </a:lnTo>
                <a:close/>
                <a:moveTo>
                  <a:pt x="2570859" y="1057730"/>
                </a:moveTo>
                <a:lnTo>
                  <a:pt x="2285483" y="1308763"/>
                </a:lnTo>
                <a:lnTo>
                  <a:pt x="2289949" y="1326558"/>
                </a:lnTo>
                <a:cubicBezTo>
                  <a:pt x="2300599" y="1379714"/>
                  <a:pt x="2306155" y="1434167"/>
                  <a:pt x="2306155" y="1488990"/>
                </a:cubicBezTo>
                <a:cubicBezTo>
                  <a:pt x="2306155" y="1543813"/>
                  <a:pt x="2300599" y="1597896"/>
                  <a:pt x="2289949" y="1650496"/>
                </a:cubicBezTo>
                <a:lnTo>
                  <a:pt x="2282036" y="1681647"/>
                </a:lnTo>
                <a:lnTo>
                  <a:pt x="2569479" y="1928750"/>
                </a:lnTo>
                <a:lnTo>
                  <a:pt x="2581964" y="1899586"/>
                </a:lnTo>
                <a:cubicBezTo>
                  <a:pt x="2679752" y="1633610"/>
                  <a:pt x="2678455" y="1339039"/>
                  <a:pt x="2578075" y="1073820"/>
                </a:cubicBezTo>
                <a:lnTo>
                  <a:pt x="2570859" y="1057730"/>
                </a:lnTo>
                <a:close/>
                <a:moveTo>
                  <a:pt x="1482334" y="985211"/>
                </a:moveTo>
                <a:cubicBezTo>
                  <a:pt x="1449737" y="985211"/>
                  <a:pt x="1417140" y="988545"/>
                  <a:pt x="1385098" y="995027"/>
                </a:cubicBezTo>
                <a:lnTo>
                  <a:pt x="1335965" y="1010048"/>
                </a:lnTo>
                <a:lnTo>
                  <a:pt x="1006140" y="1349443"/>
                </a:lnTo>
                <a:lnTo>
                  <a:pt x="994209" y="1389253"/>
                </a:lnTo>
                <a:cubicBezTo>
                  <a:pt x="987820" y="1421573"/>
                  <a:pt x="984486" y="1454911"/>
                  <a:pt x="984486" y="1488990"/>
                </a:cubicBezTo>
                <a:cubicBezTo>
                  <a:pt x="984486" y="1521588"/>
                  <a:pt x="987820" y="1553815"/>
                  <a:pt x="994209" y="1585301"/>
                </a:cubicBezTo>
                <a:lnTo>
                  <a:pt x="1015115" y="1653747"/>
                </a:lnTo>
                <a:lnTo>
                  <a:pt x="1322345" y="1960980"/>
                </a:lnTo>
                <a:lnTo>
                  <a:pt x="1386140" y="1980360"/>
                </a:lnTo>
                <a:cubicBezTo>
                  <a:pt x="1449621" y="1992955"/>
                  <a:pt x="1515047" y="1992955"/>
                  <a:pt x="1578528" y="1980360"/>
                </a:cubicBezTo>
                <a:lnTo>
                  <a:pt x="1642586" y="1960900"/>
                </a:lnTo>
                <a:lnTo>
                  <a:pt x="1957254" y="1646228"/>
                </a:lnTo>
                <a:lnTo>
                  <a:pt x="1976294" y="1585301"/>
                </a:lnTo>
                <a:cubicBezTo>
                  <a:pt x="1982776" y="1553815"/>
                  <a:pt x="1986110" y="1521588"/>
                  <a:pt x="1986110" y="1488990"/>
                </a:cubicBezTo>
                <a:cubicBezTo>
                  <a:pt x="1986110" y="1454911"/>
                  <a:pt x="1982776" y="1421573"/>
                  <a:pt x="1976294" y="1389253"/>
                </a:cubicBezTo>
                <a:lnTo>
                  <a:pt x="1966565" y="1357526"/>
                </a:lnTo>
                <a:lnTo>
                  <a:pt x="1627335" y="1008452"/>
                </a:lnTo>
                <a:lnTo>
                  <a:pt x="1582904" y="995027"/>
                </a:lnTo>
                <a:cubicBezTo>
                  <a:pt x="1550122" y="988545"/>
                  <a:pt x="1516413" y="985211"/>
                  <a:pt x="1482334" y="985211"/>
                </a:cubicBezTo>
                <a:close/>
                <a:moveTo>
                  <a:pt x="2320493" y="437739"/>
                </a:moveTo>
                <a:lnTo>
                  <a:pt x="1978071" y="833368"/>
                </a:lnTo>
                <a:lnTo>
                  <a:pt x="2069084" y="908162"/>
                </a:lnTo>
                <a:lnTo>
                  <a:pt x="2145950" y="1002689"/>
                </a:lnTo>
                <a:lnTo>
                  <a:pt x="2538732" y="664777"/>
                </a:lnTo>
                <a:lnTo>
                  <a:pt x="2320493" y="437739"/>
                </a:lnTo>
                <a:close/>
                <a:moveTo>
                  <a:pt x="650256" y="437739"/>
                </a:moveTo>
                <a:lnTo>
                  <a:pt x="432018" y="664777"/>
                </a:lnTo>
                <a:lnTo>
                  <a:pt x="823586" y="1001645"/>
                </a:lnTo>
                <a:lnTo>
                  <a:pt x="901511" y="908162"/>
                </a:lnTo>
                <a:lnTo>
                  <a:pt x="992340" y="832977"/>
                </a:lnTo>
                <a:lnTo>
                  <a:pt x="650256" y="437739"/>
                </a:lnTo>
                <a:close/>
                <a:moveTo>
                  <a:pt x="1485310" y="317997"/>
                </a:moveTo>
                <a:cubicBezTo>
                  <a:pt x="1346755" y="317997"/>
                  <a:pt x="1206901" y="344118"/>
                  <a:pt x="1074273" y="395135"/>
                </a:cubicBezTo>
                <a:lnTo>
                  <a:pt x="1044435" y="408749"/>
                </a:lnTo>
                <a:lnTo>
                  <a:pt x="1283268" y="690170"/>
                </a:lnTo>
                <a:lnTo>
                  <a:pt x="1321571" y="680628"/>
                </a:lnTo>
                <a:cubicBezTo>
                  <a:pt x="1373800" y="670349"/>
                  <a:pt x="1427512" y="665163"/>
                  <a:pt x="1482334" y="665163"/>
                </a:cubicBezTo>
                <a:cubicBezTo>
                  <a:pt x="1537157" y="665163"/>
                  <a:pt x="1591239" y="670349"/>
                  <a:pt x="1644024" y="680628"/>
                </a:cubicBezTo>
                <a:lnTo>
                  <a:pt x="1682425" y="690078"/>
                </a:lnTo>
                <a:lnTo>
                  <a:pt x="1925172" y="406934"/>
                </a:lnTo>
                <a:lnTo>
                  <a:pt x="1899303" y="395135"/>
                </a:lnTo>
                <a:cubicBezTo>
                  <a:pt x="1766664" y="344118"/>
                  <a:pt x="1626636" y="317997"/>
                  <a:pt x="1485310" y="317997"/>
                </a:cubicBezTo>
                <a:close/>
                <a:moveTo>
                  <a:pt x="1486049" y="0"/>
                </a:moveTo>
                <a:cubicBezTo>
                  <a:pt x="1664439" y="0"/>
                  <a:pt x="1842990" y="31997"/>
                  <a:pt x="2012191" y="95993"/>
                </a:cubicBezTo>
                <a:lnTo>
                  <a:pt x="2141722" y="154346"/>
                </a:lnTo>
                <a:lnTo>
                  <a:pt x="2190730" y="97183"/>
                </a:lnTo>
                <a:cubicBezTo>
                  <a:pt x="2220221" y="61335"/>
                  <a:pt x="2261510" y="43411"/>
                  <a:pt x="2302798" y="37436"/>
                </a:cubicBezTo>
                <a:cubicBezTo>
                  <a:pt x="2349985" y="37436"/>
                  <a:pt x="2391273" y="61335"/>
                  <a:pt x="2420765" y="91208"/>
                </a:cubicBezTo>
                <a:lnTo>
                  <a:pt x="2886734" y="557232"/>
                </a:lnTo>
                <a:cubicBezTo>
                  <a:pt x="2916226" y="587106"/>
                  <a:pt x="2933921" y="628929"/>
                  <a:pt x="2933921" y="676726"/>
                </a:cubicBezTo>
                <a:cubicBezTo>
                  <a:pt x="2928022" y="724523"/>
                  <a:pt x="2910327" y="760371"/>
                  <a:pt x="2874937" y="790245"/>
                </a:cubicBezTo>
                <a:lnTo>
                  <a:pt x="2820237" y="838362"/>
                </a:lnTo>
                <a:lnTo>
                  <a:pt x="2880171" y="973765"/>
                </a:lnTo>
                <a:cubicBezTo>
                  <a:pt x="3014856" y="1340424"/>
                  <a:pt x="3001542" y="1749686"/>
                  <a:pt x="2840226" y="2107920"/>
                </a:cubicBezTo>
                <a:lnTo>
                  <a:pt x="2820950" y="2144929"/>
                </a:lnTo>
                <a:lnTo>
                  <a:pt x="2874937" y="2191339"/>
                </a:lnTo>
                <a:cubicBezTo>
                  <a:pt x="2910327" y="2220831"/>
                  <a:pt x="2928022" y="2262120"/>
                  <a:pt x="2933921" y="2303409"/>
                </a:cubicBezTo>
                <a:cubicBezTo>
                  <a:pt x="2933921" y="2350596"/>
                  <a:pt x="2916226" y="2397783"/>
                  <a:pt x="2886734" y="2427275"/>
                </a:cubicBezTo>
                <a:lnTo>
                  <a:pt x="2420765" y="2887350"/>
                </a:lnTo>
                <a:cubicBezTo>
                  <a:pt x="2391273" y="2910944"/>
                  <a:pt x="2355883" y="2934538"/>
                  <a:pt x="2308697" y="2934538"/>
                </a:cubicBezTo>
                <a:lnTo>
                  <a:pt x="2302798" y="2934538"/>
                </a:lnTo>
                <a:cubicBezTo>
                  <a:pt x="2261510" y="2934538"/>
                  <a:pt x="2220221" y="2910944"/>
                  <a:pt x="2190730" y="2875554"/>
                </a:cubicBezTo>
                <a:lnTo>
                  <a:pt x="2150394" y="2829514"/>
                </a:lnTo>
                <a:lnTo>
                  <a:pt x="2013253" y="2891543"/>
                </a:lnTo>
                <a:cubicBezTo>
                  <a:pt x="1844254" y="2955457"/>
                  <a:pt x="1665432" y="2986802"/>
                  <a:pt x="1485310" y="2986802"/>
                </a:cubicBezTo>
                <a:cubicBezTo>
                  <a:pt x="1307960" y="2986802"/>
                  <a:pt x="1130610" y="2955457"/>
                  <a:pt x="962392" y="2891543"/>
                </a:cubicBezTo>
                <a:lnTo>
                  <a:pt x="821581" y="2827631"/>
                </a:lnTo>
                <a:lnTo>
                  <a:pt x="780020" y="2875554"/>
                </a:lnTo>
                <a:cubicBezTo>
                  <a:pt x="750528" y="2910944"/>
                  <a:pt x="709240" y="2934538"/>
                  <a:pt x="662053" y="2934538"/>
                </a:cubicBezTo>
                <a:cubicBezTo>
                  <a:pt x="614866" y="2934538"/>
                  <a:pt x="579476" y="2910944"/>
                  <a:pt x="549984" y="2887350"/>
                </a:cubicBezTo>
                <a:lnTo>
                  <a:pt x="84015" y="2427275"/>
                </a:lnTo>
                <a:cubicBezTo>
                  <a:pt x="54524" y="2397783"/>
                  <a:pt x="36829" y="2350596"/>
                  <a:pt x="36829" y="2303409"/>
                </a:cubicBezTo>
                <a:cubicBezTo>
                  <a:pt x="42727" y="2262120"/>
                  <a:pt x="60422" y="2220831"/>
                  <a:pt x="89914" y="2191339"/>
                </a:cubicBezTo>
                <a:lnTo>
                  <a:pt x="150801" y="2138997"/>
                </a:lnTo>
                <a:lnTo>
                  <a:pt x="123426" y="2085924"/>
                </a:lnTo>
                <a:cubicBezTo>
                  <a:pt x="-33433" y="1725646"/>
                  <a:pt x="-40781" y="1316251"/>
                  <a:pt x="101382" y="951371"/>
                </a:cubicBezTo>
                <a:lnTo>
                  <a:pt x="150608" y="843635"/>
                </a:lnTo>
                <a:lnTo>
                  <a:pt x="89914" y="790245"/>
                </a:lnTo>
                <a:cubicBezTo>
                  <a:pt x="60422" y="760371"/>
                  <a:pt x="42727" y="724523"/>
                  <a:pt x="36829" y="676726"/>
                </a:cubicBezTo>
                <a:cubicBezTo>
                  <a:pt x="36829" y="628929"/>
                  <a:pt x="54524" y="587106"/>
                  <a:pt x="84015" y="557232"/>
                </a:cubicBezTo>
                <a:lnTo>
                  <a:pt x="549984" y="91208"/>
                </a:lnTo>
                <a:cubicBezTo>
                  <a:pt x="579476" y="61335"/>
                  <a:pt x="620765" y="37436"/>
                  <a:pt x="662053" y="37436"/>
                </a:cubicBezTo>
                <a:cubicBezTo>
                  <a:pt x="709240" y="43411"/>
                  <a:pt x="750528" y="61335"/>
                  <a:pt x="780020" y="97183"/>
                </a:cubicBezTo>
                <a:lnTo>
                  <a:pt x="829480" y="155462"/>
                </a:lnTo>
                <a:lnTo>
                  <a:pt x="960881" y="95994"/>
                </a:lnTo>
                <a:cubicBezTo>
                  <a:pt x="1129432" y="31998"/>
                  <a:pt x="1307660" y="0"/>
                  <a:pt x="1486049"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18" name="TextBox 17">
            <a:extLst>
              <a:ext uri="{FF2B5EF4-FFF2-40B4-BE49-F238E27FC236}">
                <a16:creationId xmlns:a16="http://schemas.microsoft.com/office/drawing/2014/main" id="{DFFED307-0E2E-C645-A182-F421EDD7ED85}"/>
              </a:ext>
            </a:extLst>
          </p:cNvPr>
          <p:cNvSpPr txBox="1"/>
          <p:nvPr/>
        </p:nvSpPr>
        <p:spPr>
          <a:xfrm>
            <a:off x="7037564" y="4123881"/>
            <a:ext cx="952505"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ASSESS</a:t>
            </a:r>
          </a:p>
          <a:p>
            <a:pPr algn="ctr"/>
            <a:r>
              <a:rPr lang="en-US" sz="1600" b="1" dirty="0">
                <a:solidFill>
                  <a:schemeClr val="bg1"/>
                </a:solidFill>
                <a:latin typeface="Poppins" pitchFamily="2" charset="77"/>
                <a:ea typeface="League Spartan" charset="0"/>
                <a:cs typeface="Poppins" pitchFamily="2" charset="77"/>
              </a:rPr>
              <a:t>RISK</a:t>
            </a:r>
          </a:p>
        </p:txBody>
      </p:sp>
      <p:sp>
        <p:nvSpPr>
          <p:cNvPr id="19" name="Freeform 13">
            <a:extLst>
              <a:ext uri="{FF2B5EF4-FFF2-40B4-BE49-F238E27FC236}">
                <a16:creationId xmlns:a16="http://schemas.microsoft.com/office/drawing/2014/main" id="{CED0D252-3269-D94E-8E89-2E6F8CFD3701}"/>
              </a:ext>
            </a:extLst>
          </p:cNvPr>
          <p:cNvSpPr>
            <a:spLocks noChangeAspect="1"/>
          </p:cNvSpPr>
          <p:nvPr/>
        </p:nvSpPr>
        <p:spPr bwMode="auto">
          <a:xfrm>
            <a:off x="7277135" y="3498305"/>
            <a:ext cx="473361" cy="486331"/>
          </a:xfrm>
          <a:custGeom>
            <a:avLst/>
            <a:gdLst>
              <a:gd name="T0" fmla="*/ 2147483646 w 472"/>
              <a:gd name="T1" fmla="*/ 2147483646 h 487"/>
              <a:gd name="T2" fmla="*/ 2147483646 w 472"/>
              <a:gd name="T3" fmla="*/ 2147483646 h 487"/>
              <a:gd name="T4" fmla="*/ 2147483646 w 472"/>
              <a:gd name="T5" fmla="*/ 2147483646 h 487"/>
              <a:gd name="T6" fmla="*/ 2147483646 w 472"/>
              <a:gd name="T7" fmla="*/ 2147483646 h 487"/>
              <a:gd name="T8" fmla="*/ 2147483646 w 472"/>
              <a:gd name="T9" fmla="*/ 2147483646 h 487"/>
              <a:gd name="T10" fmla="*/ 2147483646 w 472"/>
              <a:gd name="T11" fmla="*/ 2147483646 h 487"/>
              <a:gd name="T12" fmla="*/ 2147483646 w 472"/>
              <a:gd name="T13" fmla="*/ 2147483646 h 487"/>
              <a:gd name="T14" fmla="*/ 2147483646 w 472"/>
              <a:gd name="T15" fmla="*/ 2147483646 h 487"/>
              <a:gd name="T16" fmla="*/ 2147483646 w 472"/>
              <a:gd name="T17" fmla="*/ 2147483646 h 487"/>
              <a:gd name="T18" fmla="*/ 2147483646 w 472"/>
              <a:gd name="T19" fmla="*/ 2147483646 h 487"/>
              <a:gd name="T20" fmla="*/ 2147483646 w 472"/>
              <a:gd name="T21" fmla="*/ 2147483646 h 487"/>
              <a:gd name="T22" fmla="*/ 2147483646 w 472"/>
              <a:gd name="T23" fmla="*/ 2147483646 h 487"/>
              <a:gd name="T24" fmla="*/ 2147483646 w 472"/>
              <a:gd name="T25" fmla="*/ 2147483646 h 487"/>
              <a:gd name="T26" fmla="*/ 2147483646 w 472"/>
              <a:gd name="T27" fmla="*/ 2147483646 h 487"/>
              <a:gd name="T28" fmla="*/ 2147483646 w 472"/>
              <a:gd name="T29" fmla="*/ 2147483646 h 487"/>
              <a:gd name="T30" fmla="*/ 2147483646 w 472"/>
              <a:gd name="T31" fmla="*/ 2147483646 h 487"/>
              <a:gd name="T32" fmla="*/ 2147483646 w 472"/>
              <a:gd name="T33" fmla="*/ 2147483646 h 487"/>
              <a:gd name="T34" fmla="*/ 2147483646 w 472"/>
              <a:gd name="T35" fmla="*/ 2147483646 h 487"/>
              <a:gd name="T36" fmla="*/ 2147483646 w 472"/>
              <a:gd name="T37" fmla="*/ 2147483646 h 487"/>
              <a:gd name="T38" fmla="*/ 2147483646 w 472"/>
              <a:gd name="T39" fmla="*/ 2147483646 h 487"/>
              <a:gd name="T40" fmla="*/ 2147483646 w 472"/>
              <a:gd name="T41" fmla="*/ 2147483646 h 487"/>
              <a:gd name="T42" fmla="*/ 2147483646 w 472"/>
              <a:gd name="T43" fmla="*/ 2147483646 h 487"/>
              <a:gd name="T44" fmla="*/ 2147483646 w 472"/>
              <a:gd name="T45" fmla="*/ 2147483646 h 487"/>
              <a:gd name="T46" fmla="*/ 2147483646 w 472"/>
              <a:gd name="T47" fmla="*/ 2147483646 h 487"/>
              <a:gd name="T48" fmla="*/ 2147483646 w 472"/>
              <a:gd name="T49" fmla="*/ 0 h 487"/>
              <a:gd name="T50" fmla="*/ 2147483646 w 472"/>
              <a:gd name="T51" fmla="*/ 2147483646 h 487"/>
              <a:gd name="T52" fmla="*/ 2147483646 w 472"/>
              <a:gd name="T53" fmla="*/ 2147483646 h 487"/>
              <a:gd name="T54" fmla="*/ 2147483646 w 472"/>
              <a:gd name="T55" fmla="*/ 2147483646 h 487"/>
              <a:gd name="T56" fmla="*/ 0 w 472"/>
              <a:gd name="T57" fmla="*/ 2147483646 h 487"/>
              <a:gd name="T58" fmla="*/ 2147483646 w 472"/>
              <a:gd name="T59" fmla="*/ 2147483646 h 487"/>
              <a:gd name="T60" fmla="*/ 2147483646 w 472"/>
              <a:gd name="T61" fmla="*/ 2147483646 h 487"/>
              <a:gd name="T62" fmla="*/ 2147483646 w 472"/>
              <a:gd name="T63" fmla="*/ 2147483646 h 487"/>
              <a:gd name="T64" fmla="*/ 2147483646 w 472"/>
              <a:gd name="T65" fmla="*/ 2147483646 h 4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72" h="487">
                <a:moveTo>
                  <a:pt x="390" y="430"/>
                </a:moveTo>
                <a:lnTo>
                  <a:pt x="390" y="430"/>
                </a:lnTo>
                <a:cubicBezTo>
                  <a:pt x="390" y="431"/>
                  <a:pt x="389" y="432"/>
                  <a:pt x="388" y="432"/>
                </a:cubicBezTo>
                <a:lnTo>
                  <a:pt x="55" y="432"/>
                </a:lnTo>
                <a:cubicBezTo>
                  <a:pt x="53" y="432"/>
                  <a:pt x="55" y="431"/>
                  <a:pt x="55" y="430"/>
                </a:cubicBezTo>
                <a:lnTo>
                  <a:pt x="55" y="240"/>
                </a:lnTo>
                <a:cubicBezTo>
                  <a:pt x="55" y="239"/>
                  <a:pt x="53" y="235"/>
                  <a:pt x="55" y="235"/>
                </a:cubicBezTo>
                <a:lnTo>
                  <a:pt x="114" y="235"/>
                </a:lnTo>
                <a:cubicBezTo>
                  <a:pt x="116" y="235"/>
                  <a:pt x="116" y="239"/>
                  <a:pt x="116" y="240"/>
                </a:cubicBezTo>
                <a:lnTo>
                  <a:pt x="116" y="357"/>
                </a:lnTo>
                <a:cubicBezTo>
                  <a:pt x="116" y="371"/>
                  <a:pt x="127" y="384"/>
                  <a:pt x="143" y="384"/>
                </a:cubicBezTo>
                <a:cubicBezTo>
                  <a:pt x="157" y="384"/>
                  <a:pt x="169" y="371"/>
                  <a:pt x="169" y="357"/>
                </a:cubicBezTo>
                <a:lnTo>
                  <a:pt x="169" y="260"/>
                </a:lnTo>
                <a:lnTo>
                  <a:pt x="313" y="55"/>
                </a:lnTo>
                <a:cubicBezTo>
                  <a:pt x="313" y="55"/>
                  <a:pt x="315" y="54"/>
                  <a:pt x="316" y="54"/>
                </a:cubicBezTo>
                <a:cubicBezTo>
                  <a:pt x="316" y="54"/>
                  <a:pt x="317" y="54"/>
                  <a:pt x="318" y="55"/>
                </a:cubicBezTo>
                <a:cubicBezTo>
                  <a:pt x="318" y="56"/>
                  <a:pt x="318" y="57"/>
                  <a:pt x="318" y="57"/>
                </a:cubicBezTo>
                <a:lnTo>
                  <a:pt x="288" y="166"/>
                </a:lnTo>
                <a:cubicBezTo>
                  <a:pt x="283" y="183"/>
                  <a:pt x="287" y="200"/>
                  <a:pt x="298" y="214"/>
                </a:cubicBezTo>
                <a:cubicBezTo>
                  <a:pt x="309" y="228"/>
                  <a:pt x="325" y="235"/>
                  <a:pt x="343" y="235"/>
                </a:cubicBezTo>
                <a:lnTo>
                  <a:pt x="413" y="235"/>
                </a:lnTo>
                <a:cubicBezTo>
                  <a:pt x="413" y="235"/>
                  <a:pt x="414" y="236"/>
                  <a:pt x="414" y="237"/>
                </a:cubicBezTo>
                <a:cubicBezTo>
                  <a:pt x="415" y="238"/>
                  <a:pt x="415" y="240"/>
                  <a:pt x="415" y="240"/>
                </a:cubicBezTo>
                <a:lnTo>
                  <a:pt x="390" y="430"/>
                </a:lnTo>
                <a:close/>
                <a:moveTo>
                  <a:pt x="455" y="201"/>
                </a:moveTo>
                <a:lnTo>
                  <a:pt x="455" y="201"/>
                </a:lnTo>
                <a:cubicBezTo>
                  <a:pt x="444" y="189"/>
                  <a:pt x="429" y="180"/>
                  <a:pt x="413" y="180"/>
                </a:cubicBezTo>
                <a:lnTo>
                  <a:pt x="343" y="180"/>
                </a:lnTo>
                <a:cubicBezTo>
                  <a:pt x="342" y="180"/>
                  <a:pt x="342" y="182"/>
                  <a:pt x="340" y="181"/>
                </a:cubicBezTo>
                <a:cubicBezTo>
                  <a:pt x="340" y="180"/>
                  <a:pt x="340" y="180"/>
                  <a:pt x="340" y="180"/>
                </a:cubicBezTo>
                <a:lnTo>
                  <a:pt x="370" y="71"/>
                </a:lnTo>
                <a:cubicBezTo>
                  <a:pt x="375" y="54"/>
                  <a:pt x="372" y="36"/>
                  <a:pt x="360" y="22"/>
                </a:cubicBezTo>
                <a:cubicBezTo>
                  <a:pt x="350" y="8"/>
                  <a:pt x="333" y="0"/>
                  <a:pt x="316" y="0"/>
                </a:cubicBezTo>
                <a:cubicBezTo>
                  <a:pt x="298" y="0"/>
                  <a:pt x="280" y="9"/>
                  <a:pt x="269" y="24"/>
                </a:cubicBezTo>
                <a:lnTo>
                  <a:pt x="149" y="195"/>
                </a:lnTo>
                <a:cubicBezTo>
                  <a:pt x="139" y="187"/>
                  <a:pt x="128" y="180"/>
                  <a:pt x="114" y="180"/>
                </a:cubicBezTo>
                <a:lnTo>
                  <a:pt x="55" y="180"/>
                </a:lnTo>
                <a:cubicBezTo>
                  <a:pt x="23" y="180"/>
                  <a:pt x="0" y="209"/>
                  <a:pt x="0" y="240"/>
                </a:cubicBezTo>
                <a:lnTo>
                  <a:pt x="0" y="430"/>
                </a:lnTo>
                <a:cubicBezTo>
                  <a:pt x="0" y="461"/>
                  <a:pt x="23" y="486"/>
                  <a:pt x="55" y="486"/>
                </a:cubicBezTo>
                <a:lnTo>
                  <a:pt x="388" y="486"/>
                </a:lnTo>
                <a:cubicBezTo>
                  <a:pt x="416" y="486"/>
                  <a:pt x="440" y="465"/>
                  <a:pt x="444" y="437"/>
                </a:cubicBezTo>
                <a:lnTo>
                  <a:pt x="469" y="247"/>
                </a:lnTo>
                <a:cubicBezTo>
                  <a:pt x="471" y="230"/>
                  <a:pt x="465" y="213"/>
                  <a:pt x="455" y="201"/>
                </a:cubicBezTo>
                <a:close/>
              </a:path>
            </a:pathLst>
          </a:custGeom>
          <a:solidFill>
            <a:schemeClr val="bg1"/>
          </a:solidFill>
          <a:ln>
            <a:noFill/>
          </a:ln>
        </p:spPr>
        <p:txBody>
          <a:bodyPr wrap="none" anchor="ctr"/>
          <a:lstStyle/>
          <a:p>
            <a:endParaRPr lang="en-US" sz="900" dirty="0">
              <a:latin typeface="Lato Light" panose="020F0502020204030203" pitchFamily="34" charset="0"/>
            </a:endParaRPr>
          </a:p>
        </p:txBody>
      </p:sp>
      <p:sp>
        <p:nvSpPr>
          <p:cNvPr id="21" name="TextBox 20">
            <a:extLst>
              <a:ext uri="{FF2B5EF4-FFF2-40B4-BE49-F238E27FC236}">
                <a16:creationId xmlns:a16="http://schemas.microsoft.com/office/drawing/2014/main" id="{A7D3FF99-9067-5448-B748-EAC56B3A7782}"/>
              </a:ext>
            </a:extLst>
          </p:cNvPr>
          <p:cNvSpPr txBox="1"/>
          <p:nvPr/>
        </p:nvSpPr>
        <p:spPr>
          <a:xfrm>
            <a:off x="3837140" y="3731589"/>
            <a:ext cx="1298753"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REVIEW</a:t>
            </a:r>
          </a:p>
          <a:p>
            <a:pPr algn="ctr"/>
            <a:r>
              <a:rPr lang="en-US" sz="1600" b="1" dirty="0">
                <a:solidFill>
                  <a:schemeClr val="bg1"/>
                </a:solidFill>
                <a:latin typeface="Poppins" pitchFamily="2" charset="77"/>
                <a:ea typeface="League Spartan" charset="0"/>
                <a:cs typeface="Poppins" pitchFamily="2" charset="77"/>
              </a:rPr>
              <a:t>CONTROLS</a:t>
            </a:r>
          </a:p>
        </p:txBody>
      </p:sp>
      <p:sp>
        <p:nvSpPr>
          <p:cNvPr id="22" name="Freeform 820">
            <a:extLst>
              <a:ext uri="{FF2B5EF4-FFF2-40B4-BE49-F238E27FC236}">
                <a16:creationId xmlns:a16="http://schemas.microsoft.com/office/drawing/2014/main" id="{36FE9E9C-65FC-0D4D-A58E-C4B579782EE1}"/>
              </a:ext>
            </a:extLst>
          </p:cNvPr>
          <p:cNvSpPr>
            <a:spLocks noChangeAspect="1"/>
          </p:cNvSpPr>
          <p:nvPr/>
        </p:nvSpPr>
        <p:spPr bwMode="auto">
          <a:xfrm>
            <a:off x="4232976" y="3098477"/>
            <a:ext cx="507080" cy="491516"/>
          </a:xfrm>
          <a:custGeom>
            <a:avLst/>
            <a:gdLst>
              <a:gd name="T0" fmla="*/ 254006 w 2092467"/>
              <a:gd name="T1" fmla="*/ 498194 h 2034264"/>
              <a:gd name="T2" fmla="*/ 320024 w 2092467"/>
              <a:gd name="T3" fmla="*/ 498194 h 2034264"/>
              <a:gd name="T4" fmla="*/ 287662 w 2092467"/>
              <a:gd name="T5" fmla="*/ 396145 h 2034264"/>
              <a:gd name="T6" fmla="*/ 379112 w 2092467"/>
              <a:gd name="T7" fmla="*/ 453556 h 2034264"/>
              <a:gd name="T8" fmla="*/ 620045 w 2092467"/>
              <a:gd name="T9" fmla="*/ 487378 h 2034264"/>
              <a:gd name="T10" fmla="*/ 387301 w 2092467"/>
              <a:gd name="T11" fmla="*/ 521199 h 2034264"/>
              <a:gd name="T12" fmla="*/ 287662 w 2092467"/>
              <a:gd name="T13" fmla="*/ 601536 h 2034264"/>
              <a:gd name="T14" fmla="*/ 186799 w 2092467"/>
              <a:gd name="T15" fmla="*/ 521199 h 2034264"/>
              <a:gd name="T16" fmla="*/ 0 w 2092467"/>
              <a:gd name="T17" fmla="*/ 487378 h 2034264"/>
              <a:gd name="T18" fmla="*/ 195183 w 2092467"/>
              <a:gd name="T19" fmla="*/ 453556 h 2034264"/>
              <a:gd name="T20" fmla="*/ 287662 w 2092467"/>
              <a:gd name="T21" fmla="*/ 396145 h 2034264"/>
              <a:gd name="T22" fmla="*/ 115929 w 2092467"/>
              <a:gd name="T23" fmla="*/ 302338 h 2034264"/>
              <a:gd name="T24" fmla="*/ 181947 w 2092467"/>
              <a:gd name="T25" fmla="*/ 302338 h 2034264"/>
              <a:gd name="T26" fmla="*/ 149585 w 2092467"/>
              <a:gd name="T27" fmla="*/ 200946 h 2034264"/>
              <a:gd name="T28" fmla="*/ 240875 w 2092467"/>
              <a:gd name="T29" fmla="*/ 258368 h 2034264"/>
              <a:gd name="T30" fmla="*/ 620045 w 2092467"/>
              <a:gd name="T31" fmla="*/ 295685 h 2034264"/>
              <a:gd name="T32" fmla="*/ 247122 w 2092467"/>
              <a:gd name="T33" fmla="*/ 331669 h 2034264"/>
              <a:gd name="T34" fmla="*/ 149585 w 2092467"/>
              <a:gd name="T35" fmla="*/ 406329 h 2034264"/>
              <a:gd name="T36" fmla="*/ 50764 w 2092467"/>
              <a:gd name="T37" fmla="*/ 331669 h 2034264"/>
              <a:gd name="T38" fmla="*/ 0 w 2092467"/>
              <a:gd name="T39" fmla="*/ 295685 h 2034264"/>
              <a:gd name="T40" fmla="*/ 57035 w 2092467"/>
              <a:gd name="T41" fmla="*/ 258368 h 2034264"/>
              <a:gd name="T42" fmla="*/ 149585 w 2092467"/>
              <a:gd name="T43" fmla="*/ 200946 h 2034264"/>
              <a:gd name="T44" fmla="*/ 420852 w 2092467"/>
              <a:gd name="T45" fmla="*/ 102050 h 2034264"/>
              <a:gd name="T46" fmla="*/ 486871 w 2092467"/>
              <a:gd name="T47" fmla="*/ 102050 h 2034264"/>
              <a:gd name="T48" fmla="*/ 453214 w 2092467"/>
              <a:gd name="T49" fmla="*/ 0 h 2034264"/>
              <a:gd name="T50" fmla="*/ 549987 w 2092467"/>
              <a:gd name="T51" fmla="*/ 68895 h 2034264"/>
              <a:gd name="T52" fmla="*/ 620045 w 2092467"/>
              <a:gd name="T53" fmla="*/ 102716 h 2034264"/>
              <a:gd name="T54" fmla="*/ 549749 w 2092467"/>
              <a:gd name="T55" fmla="*/ 136537 h 2034264"/>
              <a:gd name="T56" fmla="*/ 453214 w 2092467"/>
              <a:gd name="T57" fmla="*/ 205391 h 2034264"/>
              <a:gd name="T58" fmla="*/ 357800 w 2092467"/>
              <a:gd name="T59" fmla="*/ 136537 h 2034264"/>
              <a:gd name="T60" fmla="*/ 0 w 2092467"/>
              <a:gd name="T61" fmla="*/ 102716 h 2034264"/>
              <a:gd name="T62" fmla="*/ 357568 w 2092467"/>
              <a:gd name="T63" fmla="*/ 68895 h 2034264"/>
              <a:gd name="T64" fmla="*/ 453214 w 2092467"/>
              <a:gd name="T65" fmla="*/ 0 h 20342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092467" h="2034264">
                <a:moveTo>
                  <a:pt x="970774" y="1575573"/>
                </a:moveTo>
                <a:cubicBezTo>
                  <a:pt x="909616" y="1575573"/>
                  <a:pt x="857194" y="1627995"/>
                  <a:pt x="857194" y="1684785"/>
                </a:cubicBezTo>
                <a:cubicBezTo>
                  <a:pt x="857194" y="1750312"/>
                  <a:pt x="909616" y="1798366"/>
                  <a:pt x="970774" y="1798366"/>
                </a:cubicBezTo>
                <a:cubicBezTo>
                  <a:pt x="1031933" y="1798366"/>
                  <a:pt x="1079987" y="1750312"/>
                  <a:pt x="1079987" y="1684785"/>
                </a:cubicBezTo>
                <a:cubicBezTo>
                  <a:pt x="1079987" y="1627995"/>
                  <a:pt x="1031933" y="1575573"/>
                  <a:pt x="970774" y="1575573"/>
                </a:cubicBezTo>
                <a:close/>
                <a:moveTo>
                  <a:pt x="970774" y="1339675"/>
                </a:moveTo>
                <a:cubicBezTo>
                  <a:pt x="1090908" y="1339675"/>
                  <a:pt x="1195683" y="1401107"/>
                  <a:pt x="1257370" y="1493041"/>
                </a:cubicBezTo>
                <a:lnTo>
                  <a:pt x="1279389" y="1533829"/>
                </a:lnTo>
                <a:lnTo>
                  <a:pt x="1973527" y="1533829"/>
                </a:lnTo>
                <a:cubicBezTo>
                  <a:pt x="2039605" y="1533829"/>
                  <a:pt x="2092467" y="1584663"/>
                  <a:pt x="2092467" y="1648205"/>
                </a:cubicBezTo>
                <a:cubicBezTo>
                  <a:pt x="2092467" y="1711747"/>
                  <a:pt x="2039605" y="1762581"/>
                  <a:pt x="1973527" y="1762581"/>
                </a:cubicBezTo>
                <a:lnTo>
                  <a:pt x="1307025" y="1762581"/>
                </a:lnTo>
                <a:lnTo>
                  <a:pt x="1288991" y="1822324"/>
                </a:lnTo>
                <a:cubicBezTo>
                  <a:pt x="1236979" y="1948259"/>
                  <a:pt x="1114935" y="2034264"/>
                  <a:pt x="970774" y="2034264"/>
                </a:cubicBezTo>
                <a:cubicBezTo>
                  <a:pt x="826614" y="2034264"/>
                  <a:pt x="702113" y="1948259"/>
                  <a:pt x="648872" y="1822324"/>
                </a:cubicBezTo>
                <a:lnTo>
                  <a:pt x="630390" y="1762581"/>
                </a:lnTo>
                <a:lnTo>
                  <a:pt x="118940" y="1762581"/>
                </a:lnTo>
                <a:cubicBezTo>
                  <a:pt x="52862" y="1762581"/>
                  <a:pt x="0" y="1711747"/>
                  <a:pt x="0" y="1648205"/>
                </a:cubicBezTo>
                <a:cubicBezTo>
                  <a:pt x="0" y="1584663"/>
                  <a:pt x="52862" y="1533829"/>
                  <a:pt x="118940" y="1533829"/>
                </a:cubicBezTo>
                <a:lnTo>
                  <a:pt x="658686" y="1533829"/>
                </a:lnTo>
                <a:lnTo>
                  <a:pt x="681192" y="1493041"/>
                </a:lnTo>
                <a:cubicBezTo>
                  <a:pt x="744159" y="1401107"/>
                  <a:pt x="850641" y="1339675"/>
                  <a:pt x="970774" y="1339675"/>
                </a:cubicBezTo>
                <a:close/>
                <a:moveTo>
                  <a:pt x="504806" y="912543"/>
                </a:moveTo>
                <a:cubicBezTo>
                  <a:pt x="439278" y="912543"/>
                  <a:pt x="391225" y="965294"/>
                  <a:pt x="391225" y="1022442"/>
                </a:cubicBezTo>
                <a:cubicBezTo>
                  <a:pt x="391225" y="1088381"/>
                  <a:pt x="439278" y="1136737"/>
                  <a:pt x="504806" y="1136737"/>
                </a:cubicBezTo>
                <a:cubicBezTo>
                  <a:pt x="565964" y="1136737"/>
                  <a:pt x="614018" y="1088381"/>
                  <a:pt x="614018" y="1022442"/>
                </a:cubicBezTo>
                <a:cubicBezTo>
                  <a:pt x="614018" y="965294"/>
                  <a:pt x="565964" y="912543"/>
                  <a:pt x="504806" y="912543"/>
                </a:cubicBezTo>
                <a:close/>
                <a:moveTo>
                  <a:pt x="504806" y="679557"/>
                </a:moveTo>
                <a:cubicBezTo>
                  <a:pt x="622209" y="679557"/>
                  <a:pt x="727667" y="741375"/>
                  <a:pt x="790250" y="832815"/>
                </a:cubicBezTo>
                <a:lnTo>
                  <a:pt x="812882" y="873746"/>
                </a:lnTo>
                <a:lnTo>
                  <a:pt x="1973527" y="873746"/>
                </a:lnTo>
                <a:cubicBezTo>
                  <a:pt x="2039605" y="873746"/>
                  <a:pt x="2092467" y="932338"/>
                  <a:pt x="2092467" y="999944"/>
                </a:cubicBezTo>
                <a:cubicBezTo>
                  <a:pt x="2092467" y="1067550"/>
                  <a:pt x="2039605" y="1121634"/>
                  <a:pt x="1973527" y="1121634"/>
                </a:cubicBezTo>
                <a:lnTo>
                  <a:pt x="833962" y="1121634"/>
                </a:lnTo>
                <a:lnTo>
                  <a:pt x="822408" y="1158991"/>
                </a:lnTo>
                <a:cubicBezTo>
                  <a:pt x="769372" y="1285100"/>
                  <a:pt x="645689" y="1374118"/>
                  <a:pt x="504806" y="1374118"/>
                </a:cubicBezTo>
                <a:cubicBezTo>
                  <a:pt x="360646" y="1374118"/>
                  <a:pt x="236144" y="1285100"/>
                  <a:pt x="182903" y="1158991"/>
                </a:cubicBezTo>
                <a:lnTo>
                  <a:pt x="171315" y="1121634"/>
                </a:lnTo>
                <a:lnTo>
                  <a:pt x="118940" y="1121634"/>
                </a:lnTo>
                <a:cubicBezTo>
                  <a:pt x="52862" y="1121634"/>
                  <a:pt x="0" y="1067550"/>
                  <a:pt x="0" y="999944"/>
                </a:cubicBezTo>
                <a:cubicBezTo>
                  <a:pt x="0" y="932338"/>
                  <a:pt x="52862" y="873746"/>
                  <a:pt x="118940" y="873746"/>
                </a:cubicBezTo>
                <a:lnTo>
                  <a:pt x="192477" y="873746"/>
                </a:lnTo>
                <a:lnTo>
                  <a:pt x="215223" y="832815"/>
                </a:lnTo>
                <a:cubicBezTo>
                  <a:pt x="278190" y="741375"/>
                  <a:pt x="384672" y="679557"/>
                  <a:pt x="504806" y="679557"/>
                </a:cubicBezTo>
                <a:close/>
                <a:moveTo>
                  <a:pt x="1529463" y="235898"/>
                </a:moveTo>
                <a:cubicBezTo>
                  <a:pt x="1468304" y="235898"/>
                  <a:pt x="1420251" y="283952"/>
                  <a:pt x="1420251" y="345110"/>
                </a:cubicBezTo>
                <a:cubicBezTo>
                  <a:pt x="1420251" y="406269"/>
                  <a:pt x="1468304" y="458691"/>
                  <a:pt x="1529463" y="458691"/>
                </a:cubicBezTo>
                <a:cubicBezTo>
                  <a:pt x="1590622" y="458691"/>
                  <a:pt x="1643044" y="406269"/>
                  <a:pt x="1643044" y="345110"/>
                </a:cubicBezTo>
                <a:cubicBezTo>
                  <a:pt x="1643044" y="283952"/>
                  <a:pt x="1590622" y="235898"/>
                  <a:pt x="1529463" y="235898"/>
                </a:cubicBezTo>
                <a:close/>
                <a:moveTo>
                  <a:pt x="1529463" y="0"/>
                </a:moveTo>
                <a:cubicBezTo>
                  <a:pt x="1673623" y="0"/>
                  <a:pt x="1798125" y="86005"/>
                  <a:pt x="1851366" y="210097"/>
                </a:cubicBezTo>
                <a:lnTo>
                  <a:pt x="1856041" y="232988"/>
                </a:lnTo>
                <a:lnTo>
                  <a:pt x="1973527" y="232988"/>
                </a:lnTo>
                <a:cubicBezTo>
                  <a:pt x="2039605" y="232988"/>
                  <a:pt x="2092467" y="288058"/>
                  <a:pt x="2092467" y="347364"/>
                </a:cubicBezTo>
                <a:cubicBezTo>
                  <a:pt x="2092467" y="410906"/>
                  <a:pt x="2039605" y="461740"/>
                  <a:pt x="1973527" y="461740"/>
                </a:cubicBezTo>
                <a:lnTo>
                  <a:pt x="1855240" y="461740"/>
                </a:lnTo>
                <a:lnTo>
                  <a:pt x="1851366" y="480806"/>
                </a:lnTo>
                <a:cubicBezTo>
                  <a:pt x="1798125" y="606127"/>
                  <a:pt x="1673623" y="694589"/>
                  <a:pt x="1529463" y="694589"/>
                </a:cubicBezTo>
                <a:cubicBezTo>
                  <a:pt x="1385303" y="694589"/>
                  <a:pt x="1263259" y="606127"/>
                  <a:pt x="1211246" y="480806"/>
                </a:cubicBezTo>
                <a:lnTo>
                  <a:pt x="1207468" y="461740"/>
                </a:lnTo>
                <a:lnTo>
                  <a:pt x="118940" y="461740"/>
                </a:lnTo>
                <a:cubicBezTo>
                  <a:pt x="52862" y="461740"/>
                  <a:pt x="0" y="410906"/>
                  <a:pt x="0" y="347364"/>
                </a:cubicBezTo>
                <a:cubicBezTo>
                  <a:pt x="0" y="288058"/>
                  <a:pt x="52862" y="232988"/>
                  <a:pt x="118940" y="232988"/>
                </a:cubicBezTo>
                <a:lnTo>
                  <a:pt x="1206687" y="232988"/>
                </a:lnTo>
                <a:lnTo>
                  <a:pt x="1211246" y="210097"/>
                </a:lnTo>
                <a:cubicBezTo>
                  <a:pt x="1263259" y="86005"/>
                  <a:pt x="1385303" y="0"/>
                  <a:pt x="152946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397908982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Freeform 44">
            <a:extLst>
              <a:ext uri="{FF2B5EF4-FFF2-40B4-BE49-F238E27FC236}">
                <a16:creationId xmlns:a16="http://schemas.microsoft.com/office/drawing/2014/main" id="{339B66AF-FED0-0840-BBCC-715105E0A2F3}"/>
              </a:ext>
            </a:extLst>
          </p:cNvPr>
          <p:cNvSpPr/>
          <p:nvPr/>
        </p:nvSpPr>
        <p:spPr>
          <a:xfrm>
            <a:off x="1229188" y="3981450"/>
            <a:ext cx="4866406" cy="2443267"/>
          </a:xfrm>
          <a:custGeom>
            <a:avLst/>
            <a:gdLst>
              <a:gd name="connsiteX0" fmla="*/ 0 w 9732811"/>
              <a:gd name="connsiteY0" fmla="*/ 0 h 4886534"/>
              <a:gd name="connsiteX1" fmla="*/ 2512787 w 9732811"/>
              <a:gd name="connsiteY1" fmla="*/ 0 h 4886534"/>
              <a:gd name="connsiteX2" fmla="*/ 2512787 w 9732811"/>
              <a:gd name="connsiteY2" fmla="*/ 1 h 4886534"/>
              <a:gd name="connsiteX3" fmla="*/ 7620648 w 9732811"/>
              <a:gd name="connsiteY3" fmla="*/ 1 h 4886534"/>
              <a:gd name="connsiteX4" fmla="*/ 9732811 w 9732811"/>
              <a:gd name="connsiteY4" fmla="*/ 2111888 h 4886534"/>
              <a:gd name="connsiteX5" fmla="*/ 9732811 w 9732811"/>
              <a:gd name="connsiteY5" fmla="*/ 4886534 h 4886534"/>
              <a:gd name="connsiteX6" fmla="*/ 5607670 w 9732811"/>
              <a:gd name="connsiteY6" fmla="*/ 2616073 h 4886534"/>
              <a:gd name="connsiteX7" fmla="*/ 2501212 w 9732811"/>
              <a:gd name="connsiteY7" fmla="*/ 2616073 h 4886534"/>
              <a:gd name="connsiteX8" fmla="*/ 2501212 w 9732811"/>
              <a:gd name="connsiteY8" fmla="*/ 2615397 h 4886534"/>
              <a:gd name="connsiteX9" fmla="*/ 0 w 9732811"/>
              <a:gd name="connsiteY9" fmla="*/ 2615397 h 488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32811" h="4886534">
                <a:moveTo>
                  <a:pt x="0" y="0"/>
                </a:moveTo>
                <a:lnTo>
                  <a:pt x="2512787" y="0"/>
                </a:lnTo>
                <a:lnTo>
                  <a:pt x="2512787" y="1"/>
                </a:lnTo>
                <a:lnTo>
                  <a:pt x="7620648" y="1"/>
                </a:lnTo>
                <a:cubicBezTo>
                  <a:pt x="7620648" y="1165320"/>
                  <a:pt x="8566162" y="2111888"/>
                  <a:pt x="9732811" y="2111888"/>
                </a:cubicBezTo>
                <a:lnTo>
                  <a:pt x="9732811" y="4886534"/>
                </a:lnTo>
                <a:cubicBezTo>
                  <a:pt x="7997064" y="4886534"/>
                  <a:pt x="6474323" y="3980626"/>
                  <a:pt x="5607670" y="2616073"/>
                </a:cubicBezTo>
                <a:lnTo>
                  <a:pt x="2501212" y="2616073"/>
                </a:lnTo>
                <a:lnTo>
                  <a:pt x="2501212" y="2615397"/>
                </a:lnTo>
                <a:lnTo>
                  <a:pt x="0" y="2615397"/>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Freeform 43">
            <a:extLst>
              <a:ext uri="{FF2B5EF4-FFF2-40B4-BE49-F238E27FC236}">
                <a16:creationId xmlns:a16="http://schemas.microsoft.com/office/drawing/2014/main" id="{C291764D-CE70-DC43-84F7-BBE7369EFA30}"/>
              </a:ext>
            </a:extLst>
          </p:cNvPr>
          <p:cNvSpPr>
            <a:spLocks noChangeArrowheads="1"/>
          </p:cNvSpPr>
          <p:nvPr/>
        </p:nvSpPr>
        <p:spPr bwMode="auto">
          <a:xfrm>
            <a:off x="6095999" y="3981450"/>
            <a:ext cx="4866814" cy="2443267"/>
          </a:xfrm>
          <a:custGeom>
            <a:avLst/>
            <a:gdLst>
              <a:gd name="connsiteX0" fmla="*/ 7220841 w 9733627"/>
              <a:gd name="connsiteY0" fmla="*/ 0 h 4886534"/>
              <a:gd name="connsiteX1" fmla="*/ 9733627 w 9733627"/>
              <a:gd name="connsiteY1" fmla="*/ 0 h 4886534"/>
              <a:gd name="connsiteX2" fmla="*/ 9733627 w 9733627"/>
              <a:gd name="connsiteY2" fmla="*/ 2615397 h 4886534"/>
              <a:gd name="connsiteX3" fmla="*/ 7231601 w 9733627"/>
              <a:gd name="connsiteY3" fmla="*/ 2615397 h 4886534"/>
              <a:gd name="connsiteX4" fmla="*/ 7231601 w 9733627"/>
              <a:gd name="connsiteY4" fmla="*/ 2616073 h 4886534"/>
              <a:gd name="connsiteX5" fmla="*/ 4125257 w 9733627"/>
              <a:gd name="connsiteY5" fmla="*/ 2616073 h 4886534"/>
              <a:gd name="connsiteX6" fmla="*/ 0 w 9733627"/>
              <a:gd name="connsiteY6" fmla="*/ 4886534 h 4886534"/>
              <a:gd name="connsiteX7" fmla="*/ 0 w 9733627"/>
              <a:gd name="connsiteY7" fmla="*/ 2111888 h 4886534"/>
              <a:gd name="connsiteX8" fmla="*/ 2111826 w 9733627"/>
              <a:gd name="connsiteY8" fmla="*/ 1 h 4886534"/>
              <a:gd name="connsiteX9" fmla="*/ 7220841 w 9733627"/>
              <a:gd name="connsiteY9" fmla="*/ 1 h 4886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33627" h="4886534">
                <a:moveTo>
                  <a:pt x="7220841" y="0"/>
                </a:moveTo>
                <a:lnTo>
                  <a:pt x="9733627" y="0"/>
                </a:lnTo>
                <a:lnTo>
                  <a:pt x="9733627" y="2615397"/>
                </a:lnTo>
                <a:lnTo>
                  <a:pt x="7231601" y="2615397"/>
                </a:lnTo>
                <a:lnTo>
                  <a:pt x="7231601" y="2616073"/>
                </a:lnTo>
                <a:lnTo>
                  <a:pt x="4125257" y="2616073"/>
                </a:lnTo>
                <a:cubicBezTo>
                  <a:pt x="3258409" y="3980626"/>
                  <a:pt x="1735324" y="4886534"/>
                  <a:pt x="0" y="4886534"/>
                </a:cubicBezTo>
                <a:lnTo>
                  <a:pt x="0" y="2111888"/>
                </a:lnTo>
                <a:cubicBezTo>
                  <a:pt x="1166099" y="2111888"/>
                  <a:pt x="2111826" y="1165320"/>
                  <a:pt x="2111826" y="1"/>
                </a:cubicBezTo>
                <a:lnTo>
                  <a:pt x="7220841" y="1"/>
                </a:lnTo>
                <a:close/>
              </a:path>
            </a:pathLst>
          </a:custGeom>
          <a:solidFill>
            <a:schemeClr val="accent3"/>
          </a:solidFill>
          <a:ln>
            <a:noFill/>
          </a:ln>
          <a:effectLst/>
        </p:spPr>
        <p:txBody>
          <a:bodyPr wrap="square" anchor="ctr">
            <a:noAutofit/>
          </a:bodyPr>
          <a:lstStyle/>
          <a:p>
            <a:endParaRPr lang="en-US" sz="3266" dirty="0">
              <a:latin typeface="Lato Light" panose="020F0502020204030203" pitchFamily="34" charset="0"/>
            </a:endParaRPr>
          </a:p>
        </p:txBody>
      </p:sp>
      <p:sp>
        <p:nvSpPr>
          <p:cNvPr id="43" name="Freeform 42">
            <a:extLst>
              <a:ext uri="{FF2B5EF4-FFF2-40B4-BE49-F238E27FC236}">
                <a16:creationId xmlns:a16="http://schemas.microsoft.com/office/drawing/2014/main" id="{8CFD5B83-DFA4-6046-8403-7121990238C2}"/>
              </a:ext>
            </a:extLst>
          </p:cNvPr>
          <p:cNvSpPr>
            <a:spLocks noChangeArrowheads="1"/>
          </p:cNvSpPr>
          <p:nvPr/>
        </p:nvSpPr>
        <p:spPr bwMode="auto">
          <a:xfrm>
            <a:off x="6095999" y="1537777"/>
            <a:ext cx="4866814" cy="2443674"/>
          </a:xfrm>
          <a:custGeom>
            <a:avLst/>
            <a:gdLst>
              <a:gd name="connsiteX0" fmla="*/ 0 w 9733627"/>
              <a:gd name="connsiteY0" fmla="*/ 0 h 4887347"/>
              <a:gd name="connsiteX1" fmla="*/ 4125257 w 9733627"/>
              <a:gd name="connsiteY1" fmla="*/ 2269272 h 4887347"/>
              <a:gd name="connsiteX2" fmla="*/ 7231601 w 9733627"/>
              <a:gd name="connsiteY2" fmla="*/ 2269272 h 4887347"/>
              <a:gd name="connsiteX3" fmla="*/ 7231601 w 9733627"/>
              <a:gd name="connsiteY3" fmla="*/ 2271950 h 4887347"/>
              <a:gd name="connsiteX4" fmla="*/ 9733627 w 9733627"/>
              <a:gd name="connsiteY4" fmla="*/ 2271950 h 4887347"/>
              <a:gd name="connsiteX5" fmla="*/ 9733627 w 9733627"/>
              <a:gd name="connsiteY5" fmla="*/ 4887347 h 4887347"/>
              <a:gd name="connsiteX6" fmla="*/ 7220841 w 9733627"/>
              <a:gd name="connsiteY6" fmla="*/ 4887347 h 4887347"/>
              <a:gd name="connsiteX7" fmla="*/ 7220841 w 9733627"/>
              <a:gd name="connsiteY7" fmla="*/ 4886536 h 4887347"/>
              <a:gd name="connsiteX8" fmla="*/ 2111826 w 9733627"/>
              <a:gd name="connsiteY8" fmla="*/ 4886536 h 4887347"/>
              <a:gd name="connsiteX9" fmla="*/ 0 w 9733627"/>
              <a:gd name="connsiteY9" fmla="*/ 2774187 h 4887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733627" h="4887347">
                <a:moveTo>
                  <a:pt x="0" y="0"/>
                </a:moveTo>
                <a:cubicBezTo>
                  <a:pt x="1735324" y="0"/>
                  <a:pt x="3258409" y="905757"/>
                  <a:pt x="4125257" y="2269272"/>
                </a:cubicBezTo>
                <a:lnTo>
                  <a:pt x="7231601" y="2269272"/>
                </a:lnTo>
                <a:lnTo>
                  <a:pt x="7231601" y="2271950"/>
                </a:lnTo>
                <a:lnTo>
                  <a:pt x="9733627" y="2271950"/>
                </a:lnTo>
                <a:lnTo>
                  <a:pt x="9733627" y="4887347"/>
                </a:lnTo>
                <a:lnTo>
                  <a:pt x="7220841" y="4887347"/>
                </a:lnTo>
                <a:lnTo>
                  <a:pt x="7220841" y="4886536"/>
                </a:lnTo>
                <a:lnTo>
                  <a:pt x="2111826" y="4886536"/>
                </a:lnTo>
                <a:cubicBezTo>
                  <a:pt x="2111826" y="3719784"/>
                  <a:pt x="1166099" y="2774187"/>
                  <a:pt x="0" y="2774187"/>
                </a:cubicBezTo>
                <a:close/>
              </a:path>
            </a:pathLst>
          </a:custGeom>
          <a:solidFill>
            <a:schemeClr val="accent2"/>
          </a:solidFill>
          <a:ln>
            <a:noFill/>
          </a:ln>
          <a:effectLst/>
        </p:spPr>
        <p:txBody>
          <a:bodyPr wrap="square" anchor="ctr">
            <a:noAutofit/>
          </a:bodyPr>
          <a:lstStyle/>
          <a:p>
            <a:endParaRPr lang="en-US" sz="3266" dirty="0">
              <a:latin typeface="Lato Light" panose="020F0502020204030203" pitchFamily="34" charset="0"/>
            </a:endParaRPr>
          </a:p>
        </p:txBody>
      </p:sp>
      <p:sp>
        <p:nvSpPr>
          <p:cNvPr id="46" name="Freeform 45">
            <a:extLst>
              <a:ext uri="{FF2B5EF4-FFF2-40B4-BE49-F238E27FC236}">
                <a16:creationId xmlns:a16="http://schemas.microsoft.com/office/drawing/2014/main" id="{DF42368D-F6DA-2549-97F6-35B1F9F64290}"/>
              </a:ext>
            </a:extLst>
          </p:cNvPr>
          <p:cNvSpPr>
            <a:spLocks noChangeArrowheads="1"/>
          </p:cNvSpPr>
          <p:nvPr/>
        </p:nvSpPr>
        <p:spPr bwMode="auto">
          <a:xfrm>
            <a:off x="1229188" y="1537777"/>
            <a:ext cx="4866406" cy="2443674"/>
          </a:xfrm>
          <a:custGeom>
            <a:avLst/>
            <a:gdLst>
              <a:gd name="connsiteX0" fmla="*/ 9732811 w 9732811"/>
              <a:gd name="connsiteY0" fmla="*/ 0 h 4887347"/>
              <a:gd name="connsiteX1" fmla="*/ 9732811 w 9732811"/>
              <a:gd name="connsiteY1" fmla="*/ 2774187 h 4887347"/>
              <a:gd name="connsiteX2" fmla="*/ 7620648 w 9732811"/>
              <a:gd name="connsiteY2" fmla="*/ 4886536 h 4887347"/>
              <a:gd name="connsiteX3" fmla="*/ 2512787 w 9732811"/>
              <a:gd name="connsiteY3" fmla="*/ 4886536 h 4887347"/>
              <a:gd name="connsiteX4" fmla="*/ 2512787 w 9732811"/>
              <a:gd name="connsiteY4" fmla="*/ 4887347 h 4887347"/>
              <a:gd name="connsiteX5" fmla="*/ 0 w 9732811"/>
              <a:gd name="connsiteY5" fmla="*/ 4887347 h 4887347"/>
              <a:gd name="connsiteX6" fmla="*/ 0 w 9732811"/>
              <a:gd name="connsiteY6" fmla="*/ 2271950 h 4887347"/>
              <a:gd name="connsiteX7" fmla="*/ 2501212 w 9732811"/>
              <a:gd name="connsiteY7" fmla="*/ 2271950 h 4887347"/>
              <a:gd name="connsiteX8" fmla="*/ 2501212 w 9732811"/>
              <a:gd name="connsiteY8" fmla="*/ 2269272 h 4887347"/>
              <a:gd name="connsiteX9" fmla="*/ 5607670 w 9732811"/>
              <a:gd name="connsiteY9" fmla="*/ 2269272 h 4887347"/>
              <a:gd name="connsiteX10" fmla="*/ 9732811 w 9732811"/>
              <a:gd name="connsiteY10" fmla="*/ 0 h 48873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2811" h="4887347">
                <a:moveTo>
                  <a:pt x="9732811" y="0"/>
                </a:moveTo>
                <a:lnTo>
                  <a:pt x="9732811" y="2774187"/>
                </a:lnTo>
                <a:cubicBezTo>
                  <a:pt x="8566162" y="2774187"/>
                  <a:pt x="7620648" y="3719784"/>
                  <a:pt x="7620648" y="4886536"/>
                </a:cubicBezTo>
                <a:lnTo>
                  <a:pt x="2512787" y="4886536"/>
                </a:lnTo>
                <a:lnTo>
                  <a:pt x="2512787" y="4887347"/>
                </a:lnTo>
                <a:lnTo>
                  <a:pt x="0" y="4887347"/>
                </a:lnTo>
                <a:lnTo>
                  <a:pt x="0" y="2271950"/>
                </a:lnTo>
                <a:lnTo>
                  <a:pt x="2501212" y="2271950"/>
                </a:lnTo>
                <a:lnTo>
                  <a:pt x="2501212" y="2269272"/>
                </a:lnTo>
                <a:lnTo>
                  <a:pt x="5607670" y="2269272"/>
                </a:lnTo>
                <a:cubicBezTo>
                  <a:pt x="6474323" y="905757"/>
                  <a:pt x="7997064" y="0"/>
                  <a:pt x="9732811" y="0"/>
                </a:cubicBezTo>
                <a:close/>
              </a:path>
            </a:pathLst>
          </a:custGeom>
          <a:solidFill>
            <a:schemeClr val="accent1"/>
          </a:solidFill>
          <a:ln>
            <a:noFill/>
          </a:ln>
          <a:effectLst/>
        </p:spPr>
        <p:txBody>
          <a:bodyPr wrap="square" anchor="ctr">
            <a:noAutofit/>
          </a:bodyPr>
          <a:lstStyle/>
          <a:p>
            <a:endParaRPr lang="en-US" sz="3266" dirty="0">
              <a:latin typeface="Lato Light" panose="020F0502020204030203" pitchFamily="34" charset="0"/>
            </a:endParaRPr>
          </a:p>
        </p:txBody>
      </p:sp>
      <p:sp>
        <p:nvSpPr>
          <p:cNvPr id="6" name="TextBox 5">
            <a:extLst>
              <a:ext uri="{FF2B5EF4-FFF2-40B4-BE49-F238E27FC236}">
                <a16:creationId xmlns:a16="http://schemas.microsoft.com/office/drawing/2014/main" id="{3CE9A655-3C6B-5F47-A447-6480DC8BC3C8}"/>
              </a:ext>
            </a:extLst>
          </p:cNvPr>
          <p:cNvSpPr txBox="1"/>
          <p:nvPr/>
        </p:nvSpPr>
        <p:spPr>
          <a:xfrm>
            <a:off x="3208843" y="306186"/>
            <a:ext cx="577433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MANAGEMENT PROCESS</a:t>
            </a:r>
          </a:p>
        </p:txBody>
      </p:sp>
      <p:sp>
        <p:nvSpPr>
          <p:cNvPr id="7" name="TextBox 6">
            <a:extLst>
              <a:ext uri="{FF2B5EF4-FFF2-40B4-BE49-F238E27FC236}">
                <a16:creationId xmlns:a16="http://schemas.microsoft.com/office/drawing/2014/main" id="{91A4F23A-0D31-A746-9476-DAFE2719C51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2" name="TextBox 21">
            <a:extLst>
              <a:ext uri="{FF2B5EF4-FFF2-40B4-BE49-F238E27FC236}">
                <a16:creationId xmlns:a16="http://schemas.microsoft.com/office/drawing/2014/main" id="{49650692-1F34-3442-9EBC-A5C19C041365}"/>
              </a:ext>
            </a:extLst>
          </p:cNvPr>
          <p:cNvSpPr txBox="1"/>
          <p:nvPr/>
        </p:nvSpPr>
        <p:spPr>
          <a:xfrm>
            <a:off x="4398359" y="2628500"/>
            <a:ext cx="1091967"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IDENTIFY</a:t>
            </a:r>
          </a:p>
          <a:p>
            <a:pPr algn="ctr"/>
            <a:r>
              <a:rPr lang="en-US" sz="1600" b="1" dirty="0">
                <a:solidFill>
                  <a:schemeClr val="bg1"/>
                </a:solidFill>
                <a:latin typeface="Poppins" pitchFamily="2" charset="77"/>
                <a:ea typeface="League Spartan" charset="0"/>
                <a:cs typeface="Poppins" pitchFamily="2" charset="77"/>
              </a:rPr>
              <a:t>RISK</a:t>
            </a:r>
          </a:p>
        </p:txBody>
      </p:sp>
      <p:sp>
        <p:nvSpPr>
          <p:cNvPr id="23" name="Freeform 707">
            <a:extLst>
              <a:ext uri="{FF2B5EF4-FFF2-40B4-BE49-F238E27FC236}">
                <a16:creationId xmlns:a16="http://schemas.microsoft.com/office/drawing/2014/main" id="{B8B6A078-7502-324F-B2D7-E4F168DC8B69}"/>
              </a:ext>
            </a:extLst>
          </p:cNvPr>
          <p:cNvSpPr>
            <a:spLocks noChangeAspect="1"/>
          </p:cNvSpPr>
          <p:nvPr/>
        </p:nvSpPr>
        <p:spPr bwMode="auto">
          <a:xfrm>
            <a:off x="4708311" y="2004222"/>
            <a:ext cx="472064" cy="483736"/>
          </a:xfrm>
          <a:custGeom>
            <a:avLst/>
            <a:gdLst>
              <a:gd name="T0" fmla="*/ 1332412 w 170103"/>
              <a:gd name="T1" fmla="*/ 359410 h 174267"/>
              <a:gd name="T2" fmla="*/ 359748 w 170103"/>
              <a:gd name="T3" fmla="*/ 1331181 h 174267"/>
              <a:gd name="T4" fmla="*/ 1332412 w 170103"/>
              <a:gd name="T5" fmla="*/ 2309593 h 174267"/>
              <a:gd name="T6" fmla="*/ 2311764 w 170103"/>
              <a:gd name="T7" fmla="*/ 1331181 h 174267"/>
              <a:gd name="T8" fmla="*/ 1332412 w 170103"/>
              <a:gd name="T9" fmla="*/ 359410 h 174267"/>
              <a:gd name="T10" fmla="*/ 1332412 w 170103"/>
              <a:gd name="T11" fmla="*/ 0 h 174267"/>
              <a:gd name="T12" fmla="*/ 2671508 w 170103"/>
              <a:gd name="T13" fmla="*/ 1331181 h 174267"/>
              <a:gd name="T14" fmla="*/ 2566266 w 170103"/>
              <a:gd name="T15" fmla="*/ 1851893 h 174267"/>
              <a:gd name="T16" fmla="*/ 2348154 w 170103"/>
              <a:gd name="T17" fmla="*/ 2175089 h 174267"/>
              <a:gd name="T18" fmla="*/ 3098571 w 170103"/>
              <a:gd name="T19" fmla="*/ 2928918 h 174267"/>
              <a:gd name="T20" fmla="*/ 3098571 w 170103"/>
              <a:gd name="T21" fmla="*/ 3181218 h 174267"/>
              <a:gd name="T22" fmla="*/ 2972026 w 170103"/>
              <a:gd name="T23" fmla="*/ 3227688 h 174267"/>
              <a:gd name="T24" fmla="*/ 2845457 w 170103"/>
              <a:gd name="T25" fmla="*/ 3181218 h 174267"/>
              <a:gd name="T26" fmla="*/ 2079466 w 170103"/>
              <a:gd name="T27" fmla="*/ 2411744 h 174267"/>
              <a:gd name="T28" fmla="*/ 1853625 w 170103"/>
              <a:gd name="T29" fmla="*/ 2563874 h 174267"/>
              <a:gd name="T30" fmla="*/ 1332412 w 170103"/>
              <a:gd name="T31" fmla="*/ 2669026 h 174267"/>
              <a:gd name="T32" fmla="*/ 0 w 170103"/>
              <a:gd name="T33" fmla="*/ 1331181 h 174267"/>
              <a:gd name="T34" fmla="*/ 1332412 w 170103"/>
              <a:gd name="T35" fmla="*/ 0 h 1742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0103" h="174267">
                <a:moveTo>
                  <a:pt x="71871" y="19405"/>
                </a:moveTo>
                <a:cubicBezTo>
                  <a:pt x="42763" y="19405"/>
                  <a:pt x="19405" y="42764"/>
                  <a:pt x="19405" y="71872"/>
                </a:cubicBezTo>
                <a:cubicBezTo>
                  <a:pt x="19405" y="100980"/>
                  <a:pt x="42763" y="124698"/>
                  <a:pt x="71871" y="124698"/>
                </a:cubicBezTo>
                <a:cubicBezTo>
                  <a:pt x="100979" y="124698"/>
                  <a:pt x="124698" y="100980"/>
                  <a:pt x="124698" y="71872"/>
                </a:cubicBezTo>
                <a:cubicBezTo>
                  <a:pt x="124698" y="42764"/>
                  <a:pt x="100979" y="19405"/>
                  <a:pt x="71871" y="19405"/>
                </a:cubicBezTo>
                <a:close/>
                <a:moveTo>
                  <a:pt x="71871" y="0"/>
                </a:moveTo>
                <a:cubicBezTo>
                  <a:pt x="111761" y="0"/>
                  <a:pt x="144103" y="31983"/>
                  <a:pt x="144103" y="71872"/>
                </a:cubicBezTo>
                <a:cubicBezTo>
                  <a:pt x="144103" y="81844"/>
                  <a:pt x="142081" y="91345"/>
                  <a:pt x="138426" y="99986"/>
                </a:cubicBezTo>
                <a:lnTo>
                  <a:pt x="126661" y="117436"/>
                </a:lnTo>
                <a:lnTo>
                  <a:pt x="167139" y="158136"/>
                </a:lnTo>
                <a:cubicBezTo>
                  <a:pt x="171091" y="161720"/>
                  <a:pt x="171091" y="167814"/>
                  <a:pt x="167139" y="171758"/>
                </a:cubicBezTo>
                <a:cubicBezTo>
                  <a:pt x="165343" y="173550"/>
                  <a:pt x="162828" y="174267"/>
                  <a:pt x="160313" y="174267"/>
                </a:cubicBezTo>
                <a:cubicBezTo>
                  <a:pt x="157798" y="174267"/>
                  <a:pt x="155283" y="173550"/>
                  <a:pt x="153486" y="171758"/>
                </a:cubicBezTo>
                <a:lnTo>
                  <a:pt x="112168" y="130213"/>
                </a:lnTo>
                <a:lnTo>
                  <a:pt x="99986" y="138427"/>
                </a:lnTo>
                <a:cubicBezTo>
                  <a:pt x="91344" y="142082"/>
                  <a:pt x="81844" y="144104"/>
                  <a:pt x="71871" y="144104"/>
                </a:cubicBezTo>
                <a:cubicBezTo>
                  <a:pt x="31983" y="144104"/>
                  <a:pt x="0" y="111761"/>
                  <a:pt x="0" y="71872"/>
                </a:cubicBezTo>
                <a:cubicBezTo>
                  <a:pt x="0" y="31983"/>
                  <a:pt x="31983" y="0"/>
                  <a:pt x="71871"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5" name="TextBox 24">
            <a:extLst>
              <a:ext uri="{FF2B5EF4-FFF2-40B4-BE49-F238E27FC236}">
                <a16:creationId xmlns:a16="http://schemas.microsoft.com/office/drawing/2014/main" id="{314E7E20-722F-F54E-B06D-DEFCADC1442E}"/>
              </a:ext>
            </a:extLst>
          </p:cNvPr>
          <p:cNvSpPr txBox="1"/>
          <p:nvPr/>
        </p:nvSpPr>
        <p:spPr>
          <a:xfrm>
            <a:off x="6681578" y="5250539"/>
            <a:ext cx="1172117"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CONTROL</a:t>
            </a:r>
          </a:p>
          <a:p>
            <a:pPr algn="ctr"/>
            <a:r>
              <a:rPr lang="en-US" sz="1600" b="1" dirty="0">
                <a:solidFill>
                  <a:schemeClr val="bg1"/>
                </a:solidFill>
                <a:latin typeface="Poppins" pitchFamily="2" charset="77"/>
                <a:ea typeface="League Spartan" charset="0"/>
                <a:cs typeface="Poppins" pitchFamily="2" charset="77"/>
              </a:rPr>
              <a:t>RISK</a:t>
            </a:r>
          </a:p>
        </p:txBody>
      </p:sp>
      <p:sp>
        <p:nvSpPr>
          <p:cNvPr id="26" name="Freeform 847">
            <a:extLst>
              <a:ext uri="{FF2B5EF4-FFF2-40B4-BE49-F238E27FC236}">
                <a16:creationId xmlns:a16="http://schemas.microsoft.com/office/drawing/2014/main" id="{DD6B40AA-B8CB-CD4B-B3C0-B935B00A7E63}"/>
              </a:ext>
            </a:extLst>
          </p:cNvPr>
          <p:cNvSpPr>
            <a:spLocks noChangeAspect="1"/>
          </p:cNvSpPr>
          <p:nvPr/>
        </p:nvSpPr>
        <p:spPr bwMode="auto">
          <a:xfrm>
            <a:off x="7018550" y="4591488"/>
            <a:ext cx="513563" cy="517455"/>
          </a:xfrm>
          <a:custGeom>
            <a:avLst/>
            <a:gdLst>
              <a:gd name="T0" fmla="*/ 227073 w 2972097"/>
              <a:gd name="T1" fmla="*/ 549212 h 2986802"/>
              <a:gd name="T2" fmla="*/ 354049 w 2972097"/>
              <a:gd name="T3" fmla="*/ 484679 h 2986802"/>
              <a:gd name="T4" fmla="*/ 280882 w 2972097"/>
              <a:gd name="T5" fmla="*/ 486339 h 2986802"/>
              <a:gd name="T6" fmla="*/ 91474 w 2972097"/>
              <a:gd name="T7" fmla="*/ 491386 h 2986802"/>
              <a:gd name="T8" fmla="*/ 190882 w 2972097"/>
              <a:gd name="T9" fmla="*/ 438046 h 2986802"/>
              <a:gd name="T10" fmla="*/ 438099 w 2972097"/>
              <a:gd name="T11" fmla="*/ 438046 h 2986802"/>
              <a:gd name="T12" fmla="*/ 537540 w 2972097"/>
              <a:gd name="T13" fmla="*/ 491386 h 2986802"/>
              <a:gd name="T14" fmla="*/ 77504 w 2972097"/>
              <a:gd name="T15" fmla="*/ 248846 h 2986802"/>
              <a:gd name="T16" fmla="*/ 145384 w 2972097"/>
              <a:gd name="T17" fmla="*/ 356221 h 2986802"/>
              <a:gd name="T18" fmla="*/ 143941 w 2972097"/>
              <a:gd name="T19" fmla="*/ 281552 h 2986802"/>
              <a:gd name="T20" fmla="*/ 544343 w 2972097"/>
              <a:gd name="T21" fmla="*/ 224495 h 2986802"/>
              <a:gd name="T22" fmla="*/ 488295 w 2972097"/>
              <a:gd name="T23" fmla="*/ 316027 h 2986802"/>
              <a:gd name="T24" fmla="*/ 544050 w 2972097"/>
              <a:gd name="T25" fmla="*/ 409363 h 2986802"/>
              <a:gd name="T26" fmla="*/ 544343 w 2972097"/>
              <a:gd name="T27" fmla="*/ 224495 h 2986802"/>
              <a:gd name="T28" fmla="*/ 282871 w 2972097"/>
              <a:gd name="T29" fmla="*/ 214375 h 2986802"/>
              <a:gd name="T30" fmla="*/ 208451 w 2972097"/>
              <a:gd name="T31" fmla="*/ 316027 h 2986802"/>
              <a:gd name="T32" fmla="*/ 279988 w 2972097"/>
              <a:gd name="T33" fmla="*/ 416204 h 2986802"/>
              <a:gd name="T34" fmla="*/ 347794 w 2972097"/>
              <a:gd name="T35" fmla="*/ 416187 h 2986802"/>
              <a:gd name="T36" fmla="*/ 420530 w 2972097"/>
              <a:gd name="T37" fmla="*/ 316027 h 2986802"/>
              <a:gd name="T38" fmla="*/ 344565 w 2972097"/>
              <a:gd name="T39" fmla="*/ 214037 h 2986802"/>
              <a:gd name="T40" fmla="*/ 491331 w 2972097"/>
              <a:gd name="T41" fmla="*/ 92907 h 2986802"/>
              <a:gd name="T42" fmla="*/ 454374 w 2972097"/>
              <a:gd name="T43" fmla="*/ 212813 h 2986802"/>
              <a:gd name="T44" fmla="*/ 137682 w 2972097"/>
              <a:gd name="T45" fmla="*/ 92907 h 2986802"/>
              <a:gd name="T46" fmla="*/ 190882 w 2972097"/>
              <a:gd name="T47" fmla="*/ 192751 h 2986802"/>
              <a:gd name="T48" fmla="*/ 314493 w 2972097"/>
              <a:gd name="T49" fmla="*/ 67493 h 2986802"/>
              <a:gd name="T50" fmla="*/ 271714 w 2972097"/>
              <a:gd name="T51" fmla="*/ 146484 h 2986802"/>
              <a:gd name="T52" fmla="*/ 348099 w 2972097"/>
              <a:gd name="T53" fmla="*/ 144458 h 2986802"/>
              <a:gd name="T54" fmla="*/ 402150 w 2972097"/>
              <a:gd name="T55" fmla="*/ 83865 h 2986802"/>
              <a:gd name="T56" fmla="*/ 426053 w 2972097"/>
              <a:gd name="T57" fmla="*/ 20374 h 2986802"/>
              <a:gd name="T58" fmla="*/ 487585 w 2972097"/>
              <a:gd name="T59" fmla="*/ 7946 h 2986802"/>
              <a:gd name="T60" fmla="*/ 621216 w 2972097"/>
              <a:gd name="T61" fmla="*/ 143630 h 2986802"/>
              <a:gd name="T62" fmla="*/ 609835 w 2972097"/>
              <a:gd name="T63" fmla="*/ 206675 h 2986802"/>
              <a:gd name="T64" fmla="*/ 608727 w 2972097"/>
              <a:gd name="T65" fmla="*/ 465096 h 2986802"/>
              <a:gd name="T66" fmla="*/ 512562 w 2972097"/>
              <a:gd name="T67" fmla="*/ 612819 h 2986802"/>
              <a:gd name="T68" fmla="*/ 463856 w 2972097"/>
              <a:gd name="T69" fmla="*/ 610315 h 2986802"/>
              <a:gd name="T70" fmla="*/ 314493 w 2972097"/>
              <a:gd name="T71" fmla="*/ 633927 h 2986802"/>
              <a:gd name="T72" fmla="*/ 165158 w 2972097"/>
              <a:gd name="T73" fmla="*/ 610315 h 2986802"/>
              <a:gd name="T74" fmla="*/ 17789 w 2972097"/>
              <a:gd name="T75" fmla="*/ 515171 h 2986802"/>
              <a:gd name="T76" fmla="*/ 31930 w 2972097"/>
              <a:gd name="T77" fmla="*/ 453987 h 2986802"/>
              <a:gd name="T78" fmla="*/ 31889 w 2972097"/>
              <a:gd name="T79" fmla="*/ 179055 h 2986802"/>
              <a:gd name="T80" fmla="*/ 17789 w 2972097"/>
              <a:gd name="T81" fmla="*/ 118268 h 2986802"/>
              <a:gd name="T82" fmla="*/ 165158 w 2972097"/>
              <a:gd name="T83" fmla="*/ 20626 h 2986802"/>
              <a:gd name="T84" fmla="*/ 314650 w 2972097"/>
              <a:gd name="T85" fmla="*/ 0 h 29868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972097" h="2986802">
                <a:moveTo>
                  <a:pt x="1293719" y="2283220"/>
                </a:moveTo>
                <a:lnTo>
                  <a:pt x="1041756" y="2573752"/>
                </a:lnTo>
                <a:lnTo>
                  <a:pt x="1072437" y="2587661"/>
                </a:lnTo>
                <a:cubicBezTo>
                  <a:pt x="1336218" y="2688588"/>
                  <a:pt x="1629193" y="2689892"/>
                  <a:pt x="1893728" y="2591571"/>
                </a:cubicBezTo>
                <a:lnTo>
                  <a:pt x="1928681" y="2576445"/>
                </a:lnTo>
                <a:lnTo>
                  <a:pt x="1672127" y="2283607"/>
                </a:lnTo>
                <a:lnTo>
                  <a:pt x="1640690" y="2291426"/>
                </a:lnTo>
                <a:cubicBezTo>
                  <a:pt x="1588646" y="2301705"/>
                  <a:pt x="1535675" y="2306891"/>
                  <a:pt x="1482334" y="2306891"/>
                </a:cubicBezTo>
                <a:cubicBezTo>
                  <a:pt x="1430475" y="2306891"/>
                  <a:pt x="1378245" y="2301705"/>
                  <a:pt x="1326571" y="2291426"/>
                </a:cubicBezTo>
                <a:lnTo>
                  <a:pt x="1293719" y="2283220"/>
                </a:lnTo>
                <a:close/>
                <a:moveTo>
                  <a:pt x="829234" y="1977841"/>
                </a:moveTo>
                <a:lnTo>
                  <a:pt x="432018" y="2315206"/>
                </a:lnTo>
                <a:lnTo>
                  <a:pt x="650256" y="2539345"/>
                </a:lnTo>
                <a:lnTo>
                  <a:pt x="997982" y="2142716"/>
                </a:lnTo>
                <a:lnTo>
                  <a:pt x="901511" y="2063892"/>
                </a:lnTo>
                <a:lnTo>
                  <a:pt x="829234" y="1977841"/>
                </a:lnTo>
                <a:close/>
                <a:moveTo>
                  <a:pt x="2140380" y="1976877"/>
                </a:moveTo>
                <a:lnTo>
                  <a:pt x="2069084" y="2063892"/>
                </a:lnTo>
                <a:lnTo>
                  <a:pt x="1971904" y="2141732"/>
                </a:lnTo>
                <a:lnTo>
                  <a:pt x="2320493" y="2539345"/>
                </a:lnTo>
                <a:lnTo>
                  <a:pt x="2538732" y="2315206"/>
                </a:lnTo>
                <a:lnTo>
                  <a:pt x="2140380" y="1976877"/>
                </a:lnTo>
                <a:close/>
                <a:moveTo>
                  <a:pt x="402244" y="1064989"/>
                </a:moveTo>
                <a:lnTo>
                  <a:pt x="366039" y="1172461"/>
                </a:lnTo>
                <a:cubicBezTo>
                  <a:pt x="300798" y="1405208"/>
                  <a:pt x="308353" y="1654307"/>
                  <a:pt x="388705" y="1883266"/>
                </a:cubicBezTo>
                <a:lnTo>
                  <a:pt x="404491" y="1920911"/>
                </a:lnTo>
                <a:lnTo>
                  <a:pt x="686631" y="1678367"/>
                </a:lnTo>
                <a:lnTo>
                  <a:pt x="679813" y="1650496"/>
                </a:lnTo>
                <a:cubicBezTo>
                  <a:pt x="669626" y="1597896"/>
                  <a:pt x="664440" y="1543813"/>
                  <a:pt x="664440" y="1488990"/>
                </a:cubicBezTo>
                <a:cubicBezTo>
                  <a:pt x="664440" y="1434167"/>
                  <a:pt x="669626" y="1379714"/>
                  <a:pt x="679813" y="1326558"/>
                </a:cubicBezTo>
                <a:lnTo>
                  <a:pt x="683281" y="1312206"/>
                </a:lnTo>
                <a:lnTo>
                  <a:pt x="402244" y="1064989"/>
                </a:lnTo>
                <a:close/>
                <a:moveTo>
                  <a:pt x="2570859" y="1057730"/>
                </a:moveTo>
                <a:lnTo>
                  <a:pt x="2285483" y="1308763"/>
                </a:lnTo>
                <a:lnTo>
                  <a:pt x="2289949" y="1326558"/>
                </a:lnTo>
                <a:cubicBezTo>
                  <a:pt x="2300599" y="1379714"/>
                  <a:pt x="2306155" y="1434167"/>
                  <a:pt x="2306155" y="1488990"/>
                </a:cubicBezTo>
                <a:cubicBezTo>
                  <a:pt x="2306155" y="1543813"/>
                  <a:pt x="2300599" y="1597896"/>
                  <a:pt x="2289949" y="1650496"/>
                </a:cubicBezTo>
                <a:lnTo>
                  <a:pt x="2282036" y="1681647"/>
                </a:lnTo>
                <a:lnTo>
                  <a:pt x="2569479" y="1928750"/>
                </a:lnTo>
                <a:lnTo>
                  <a:pt x="2581964" y="1899586"/>
                </a:lnTo>
                <a:cubicBezTo>
                  <a:pt x="2679752" y="1633610"/>
                  <a:pt x="2678455" y="1339039"/>
                  <a:pt x="2578075" y="1073820"/>
                </a:cubicBezTo>
                <a:lnTo>
                  <a:pt x="2570859" y="1057730"/>
                </a:lnTo>
                <a:close/>
                <a:moveTo>
                  <a:pt x="1482334" y="985211"/>
                </a:moveTo>
                <a:cubicBezTo>
                  <a:pt x="1449737" y="985211"/>
                  <a:pt x="1417140" y="988545"/>
                  <a:pt x="1385098" y="995027"/>
                </a:cubicBezTo>
                <a:lnTo>
                  <a:pt x="1335965" y="1010048"/>
                </a:lnTo>
                <a:lnTo>
                  <a:pt x="1006140" y="1349443"/>
                </a:lnTo>
                <a:lnTo>
                  <a:pt x="994209" y="1389253"/>
                </a:lnTo>
                <a:cubicBezTo>
                  <a:pt x="987820" y="1421573"/>
                  <a:pt x="984486" y="1454911"/>
                  <a:pt x="984486" y="1488990"/>
                </a:cubicBezTo>
                <a:cubicBezTo>
                  <a:pt x="984486" y="1521588"/>
                  <a:pt x="987820" y="1553815"/>
                  <a:pt x="994209" y="1585301"/>
                </a:cubicBezTo>
                <a:lnTo>
                  <a:pt x="1015115" y="1653747"/>
                </a:lnTo>
                <a:lnTo>
                  <a:pt x="1322345" y="1960980"/>
                </a:lnTo>
                <a:lnTo>
                  <a:pt x="1386140" y="1980360"/>
                </a:lnTo>
                <a:cubicBezTo>
                  <a:pt x="1449621" y="1992955"/>
                  <a:pt x="1515047" y="1992955"/>
                  <a:pt x="1578528" y="1980360"/>
                </a:cubicBezTo>
                <a:lnTo>
                  <a:pt x="1642586" y="1960900"/>
                </a:lnTo>
                <a:lnTo>
                  <a:pt x="1957254" y="1646228"/>
                </a:lnTo>
                <a:lnTo>
                  <a:pt x="1976294" y="1585301"/>
                </a:lnTo>
                <a:cubicBezTo>
                  <a:pt x="1982776" y="1553815"/>
                  <a:pt x="1986110" y="1521588"/>
                  <a:pt x="1986110" y="1488990"/>
                </a:cubicBezTo>
                <a:cubicBezTo>
                  <a:pt x="1986110" y="1454911"/>
                  <a:pt x="1982776" y="1421573"/>
                  <a:pt x="1976294" y="1389253"/>
                </a:cubicBezTo>
                <a:lnTo>
                  <a:pt x="1966565" y="1357526"/>
                </a:lnTo>
                <a:lnTo>
                  <a:pt x="1627335" y="1008452"/>
                </a:lnTo>
                <a:lnTo>
                  <a:pt x="1582904" y="995027"/>
                </a:lnTo>
                <a:cubicBezTo>
                  <a:pt x="1550122" y="988545"/>
                  <a:pt x="1516413" y="985211"/>
                  <a:pt x="1482334" y="985211"/>
                </a:cubicBezTo>
                <a:close/>
                <a:moveTo>
                  <a:pt x="2320493" y="437739"/>
                </a:moveTo>
                <a:lnTo>
                  <a:pt x="1978071" y="833368"/>
                </a:lnTo>
                <a:lnTo>
                  <a:pt x="2069084" y="908162"/>
                </a:lnTo>
                <a:lnTo>
                  <a:pt x="2145950" y="1002689"/>
                </a:lnTo>
                <a:lnTo>
                  <a:pt x="2538732" y="664777"/>
                </a:lnTo>
                <a:lnTo>
                  <a:pt x="2320493" y="437739"/>
                </a:lnTo>
                <a:close/>
                <a:moveTo>
                  <a:pt x="650256" y="437739"/>
                </a:moveTo>
                <a:lnTo>
                  <a:pt x="432018" y="664777"/>
                </a:lnTo>
                <a:lnTo>
                  <a:pt x="823586" y="1001645"/>
                </a:lnTo>
                <a:lnTo>
                  <a:pt x="901511" y="908162"/>
                </a:lnTo>
                <a:lnTo>
                  <a:pt x="992340" y="832977"/>
                </a:lnTo>
                <a:lnTo>
                  <a:pt x="650256" y="437739"/>
                </a:lnTo>
                <a:close/>
                <a:moveTo>
                  <a:pt x="1485310" y="317997"/>
                </a:moveTo>
                <a:cubicBezTo>
                  <a:pt x="1346755" y="317997"/>
                  <a:pt x="1206901" y="344118"/>
                  <a:pt x="1074273" y="395135"/>
                </a:cubicBezTo>
                <a:lnTo>
                  <a:pt x="1044435" y="408749"/>
                </a:lnTo>
                <a:lnTo>
                  <a:pt x="1283268" y="690170"/>
                </a:lnTo>
                <a:lnTo>
                  <a:pt x="1321571" y="680628"/>
                </a:lnTo>
                <a:cubicBezTo>
                  <a:pt x="1373800" y="670349"/>
                  <a:pt x="1427512" y="665163"/>
                  <a:pt x="1482334" y="665163"/>
                </a:cubicBezTo>
                <a:cubicBezTo>
                  <a:pt x="1537157" y="665163"/>
                  <a:pt x="1591239" y="670349"/>
                  <a:pt x="1644024" y="680628"/>
                </a:cubicBezTo>
                <a:lnTo>
                  <a:pt x="1682425" y="690078"/>
                </a:lnTo>
                <a:lnTo>
                  <a:pt x="1925172" y="406934"/>
                </a:lnTo>
                <a:lnTo>
                  <a:pt x="1899303" y="395135"/>
                </a:lnTo>
                <a:cubicBezTo>
                  <a:pt x="1766664" y="344118"/>
                  <a:pt x="1626636" y="317997"/>
                  <a:pt x="1485310" y="317997"/>
                </a:cubicBezTo>
                <a:close/>
                <a:moveTo>
                  <a:pt x="1486049" y="0"/>
                </a:moveTo>
                <a:cubicBezTo>
                  <a:pt x="1664439" y="0"/>
                  <a:pt x="1842990" y="31997"/>
                  <a:pt x="2012191" y="95993"/>
                </a:cubicBezTo>
                <a:lnTo>
                  <a:pt x="2141722" y="154346"/>
                </a:lnTo>
                <a:lnTo>
                  <a:pt x="2190730" y="97183"/>
                </a:lnTo>
                <a:cubicBezTo>
                  <a:pt x="2220221" y="61335"/>
                  <a:pt x="2261510" y="43411"/>
                  <a:pt x="2302798" y="37436"/>
                </a:cubicBezTo>
                <a:cubicBezTo>
                  <a:pt x="2349985" y="37436"/>
                  <a:pt x="2391273" y="61335"/>
                  <a:pt x="2420765" y="91208"/>
                </a:cubicBezTo>
                <a:lnTo>
                  <a:pt x="2886734" y="557232"/>
                </a:lnTo>
                <a:cubicBezTo>
                  <a:pt x="2916226" y="587106"/>
                  <a:pt x="2933921" y="628929"/>
                  <a:pt x="2933921" y="676726"/>
                </a:cubicBezTo>
                <a:cubicBezTo>
                  <a:pt x="2928022" y="724523"/>
                  <a:pt x="2910327" y="760371"/>
                  <a:pt x="2874937" y="790245"/>
                </a:cubicBezTo>
                <a:lnTo>
                  <a:pt x="2820237" y="838362"/>
                </a:lnTo>
                <a:lnTo>
                  <a:pt x="2880171" y="973765"/>
                </a:lnTo>
                <a:cubicBezTo>
                  <a:pt x="3014856" y="1340424"/>
                  <a:pt x="3001542" y="1749686"/>
                  <a:pt x="2840226" y="2107920"/>
                </a:cubicBezTo>
                <a:lnTo>
                  <a:pt x="2820950" y="2144929"/>
                </a:lnTo>
                <a:lnTo>
                  <a:pt x="2874937" y="2191339"/>
                </a:lnTo>
                <a:cubicBezTo>
                  <a:pt x="2910327" y="2220831"/>
                  <a:pt x="2928022" y="2262120"/>
                  <a:pt x="2933921" y="2303409"/>
                </a:cubicBezTo>
                <a:cubicBezTo>
                  <a:pt x="2933921" y="2350596"/>
                  <a:pt x="2916226" y="2397783"/>
                  <a:pt x="2886734" y="2427275"/>
                </a:cubicBezTo>
                <a:lnTo>
                  <a:pt x="2420765" y="2887350"/>
                </a:lnTo>
                <a:cubicBezTo>
                  <a:pt x="2391273" y="2910944"/>
                  <a:pt x="2355883" y="2934538"/>
                  <a:pt x="2308697" y="2934538"/>
                </a:cubicBezTo>
                <a:lnTo>
                  <a:pt x="2302798" y="2934538"/>
                </a:lnTo>
                <a:cubicBezTo>
                  <a:pt x="2261510" y="2934538"/>
                  <a:pt x="2220221" y="2910944"/>
                  <a:pt x="2190730" y="2875554"/>
                </a:cubicBezTo>
                <a:lnTo>
                  <a:pt x="2150394" y="2829514"/>
                </a:lnTo>
                <a:lnTo>
                  <a:pt x="2013253" y="2891543"/>
                </a:lnTo>
                <a:cubicBezTo>
                  <a:pt x="1844254" y="2955457"/>
                  <a:pt x="1665432" y="2986802"/>
                  <a:pt x="1485310" y="2986802"/>
                </a:cubicBezTo>
                <a:cubicBezTo>
                  <a:pt x="1307960" y="2986802"/>
                  <a:pt x="1130610" y="2955457"/>
                  <a:pt x="962392" y="2891543"/>
                </a:cubicBezTo>
                <a:lnTo>
                  <a:pt x="821581" y="2827631"/>
                </a:lnTo>
                <a:lnTo>
                  <a:pt x="780020" y="2875554"/>
                </a:lnTo>
                <a:cubicBezTo>
                  <a:pt x="750528" y="2910944"/>
                  <a:pt x="709240" y="2934538"/>
                  <a:pt x="662053" y="2934538"/>
                </a:cubicBezTo>
                <a:cubicBezTo>
                  <a:pt x="614866" y="2934538"/>
                  <a:pt x="579476" y="2910944"/>
                  <a:pt x="549984" y="2887350"/>
                </a:cubicBezTo>
                <a:lnTo>
                  <a:pt x="84015" y="2427275"/>
                </a:lnTo>
                <a:cubicBezTo>
                  <a:pt x="54524" y="2397783"/>
                  <a:pt x="36829" y="2350596"/>
                  <a:pt x="36829" y="2303409"/>
                </a:cubicBezTo>
                <a:cubicBezTo>
                  <a:pt x="42727" y="2262120"/>
                  <a:pt x="60422" y="2220831"/>
                  <a:pt x="89914" y="2191339"/>
                </a:cubicBezTo>
                <a:lnTo>
                  <a:pt x="150801" y="2138997"/>
                </a:lnTo>
                <a:lnTo>
                  <a:pt x="123426" y="2085924"/>
                </a:lnTo>
                <a:cubicBezTo>
                  <a:pt x="-33433" y="1725646"/>
                  <a:pt x="-40781" y="1316251"/>
                  <a:pt x="101382" y="951371"/>
                </a:cubicBezTo>
                <a:lnTo>
                  <a:pt x="150608" y="843635"/>
                </a:lnTo>
                <a:lnTo>
                  <a:pt x="89914" y="790245"/>
                </a:lnTo>
                <a:cubicBezTo>
                  <a:pt x="60422" y="760371"/>
                  <a:pt x="42727" y="724523"/>
                  <a:pt x="36829" y="676726"/>
                </a:cubicBezTo>
                <a:cubicBezTo>
                  <a:pt x="36829" y="628929"/>
                  <a:pt x="54524" y="587106"/>
                  <a:pt x="84015" y="557232"/>
                </a:cubicBezTo>
                <a:lnTo>
                  <a:pt x="549984" y="91208"/>
                </a:lnTo>
                <a:cubicBezTo>
                  <a:pt x="579476" y="61335"/>
                  <a:pt x="620765" y="37436"/>
                  <a:pt x="662053" y="37436"/>
                </a:cubicBezTo>
                <a:cubicBezTo>
                  <a:pt x="709240" y="43411"/>
                  <a:pt x="750528" y="61335"/>
                  <a:pt x="780020" y="97183"/>
                </a:cubicBezTo>
                <a:lnTo>
                  <a:pt x="829480" y="155462"/>
                </a:lnTo>
                <a:lnTo>
                  <a:pt x="960881" y="95994"/>
                </a:lnTo>
                <a:cubicBezTo>
                  <a:pt x="1129432" y="31998"/>
                  <a:pt x="1307660" y="0"/>
                  <a:pt x="1486049"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8" name="TextBox 27">
            <a:extLst>
              <a:ext uri="{FF2B5EF4-FFF2-40B4-BE49-F238E27FC236}">
                <a16:creationId xmlns:a16="http://schemas.microsoft.com/office/drawing/2014/main" id="{FCDF41A6-AAED-C34F-B2DC-30FB07B1A908}"/>
              </a:ext>
            </a:extLst>
          </p:cNvPr>
          <p:cNvSpPr txBox="1"/>
          <p:nvPr/>
        </p:nvSpPr>
        <p:spPr>
          <a:xfrm>
            <a:off x="6784691" y="2628500"/>
            <a:ext cx="952505"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ASSESS</a:t>
            </a:r>
          </a:p>
          <a:p>
            <a:pPr algn="ctr"/>
            <a:r>
              <a:rPr lang="en-US" sz="1600" b="1" dirty="0">
                <a:solidFill>
                  <a:schemeClr val="bg1"/>
                </a:solidFill>
                <a:latin typeface="Poppins" pitchFamily="2" charset="77"/>
                <a:ea typeface="League Spartan" charset="0"/>
                <a:cs typeface="Poppins" pitchFamily="2" charset="77"/>
              </a:rPr>
              <a:t>RISK</a:t>
            </a:r>
          </a:p>
        </p:txBody>
      </p:sp>
      <p:sp>
        <p:nvSpPr>
          <p:cNvPr id="29" name="Freeform 13">
            <a:extLst>
              <a:ext uri="{FF2B5EF4-FFF2-40B4-BE49-F238E27FC236}">
                <a16:creationId xmlns:a16="http://schemas.microsoft.com/office/drawing/2014/main" id="{BD788D5E-323F-E94F-8FD9-A4B260EE4F1C}"/>
              </a:ext>
            </a:extLst>
          </p:cNvPr>
          <p:cNvSpPr>
            <a:spLocks noChangeAspect="1"/>
          </p:cNvSpPr>
          <p:nvPr/>
        </p:nvSpPr>
        <p:spPr bwMode="auto">
          <a:xfrm>
            <a:off x="7030955" y="2002925"/>
            <a:ext cx="473361" cy="486331"/>
          </a:xfrm>
          <a:custGeom>
            <a:avLst/>
            <a:gdLst>
              <a:gd name="T0" fmla="*/ 2147483646 w 472"/>
              <a:gd name="T1" fmla="*/ 2147483646 h 487"/>
              <a:gd name="T2" fmla="*/ 2147483646 w 472"/>
              <a:gd name="T3" fmla="*/ 2147483646 h 487"/>
              <a:gd name="T4" fmla="*/ 2147483646 w 472"/>
              <a:gd name="T5" fmla="*/ 2147483646 h 487"/>
              <a:gd name="T6" fmla="*/ 2147483646 w 472"/>
              <a:gd name="T7" fmla="*/ 2147483646 h 487"/>
              <a:gd name="T8" fmla="*/ 2147483646 w 472"/>
              <a:gd name="T9" fmla="*/ 2147483646 h 487"/>
              <a:gd name="T10" fmla="*/ 2147483646 w 472"/>
              <a:gd name="T11" fmla="*/ 2147483646 h 487"/>
              <a:gd name="T12" fmla="*/ 2147483646 w 472"/>
              <a:gd name="T13" fmla="*/ 2147483646 h 487"/>
              <a:gd name="T14" fmla="*/ 2147483646 w 472"/>
              <a:gd name="T15" fmla="*/ 2147483646 h 487"/>
              <a:gd name="T16" fmla="*/ 2147483646 w 472"/>
              <a:gd name="T17" fmla="*/ 2147483646 h 487"/>
              <a:gd name="T18" fmla="*/ 2147483646 w 472"/>
              <a:gd name="T19" fmla="*/ 2147483646 h 487"/>
              <a:gd name="T20" fmla="*/ 2147483646 w 472"/>
              <a:gd name="T21" fmla="*/ 2147483646 h 487"/>
              <a:gd name="T22" fmla="*/ 2147483646 w 472"/>
              <a:gd name="T23" fmla="*/ 2147483646 h 487"/>
              <a:gd name="T24" fmla="*/ 2147483646 w 472"/>
              <a:gd name="T25" fmla="*/ 2147483646 h 487"/>
              <a:gd name="T26" fmla="*/ 2147483646 w 472"/>
              <a:gd name="T27" fmla="*/ 2147483646 h 487"/>
              <a:gd name="T28" fmla="*/ 2147483646 w 472"/>
              <a:gd name="T29" fmla="*/ 2147483646 h 487"/>
              <a:gd name="T30" fmla="*/ 2147483646 w 472"/>
              <a:gd name="T31" fmla="*/ 2147483646 h 487"/>
              <a:gd name="T32" fmla="*/ 2147483646 w 472"/>
              <a:gd name="T33" fmla="*/ 2147483646 h 487"/>
              <a:gd name="T34" fmla="*/ 2147483646 w 472"/>
              <a:gd name="T35" fmla="*/ 2147483646 h 487"/>
              <a:gd name="T36" fmla="*/ 2147483646 w 472"/>
              <a:gd name="T37" fmla="*/ 2147483646 h 487"/>
              <a:gd name="T38" fmla="*/ 2147483646 w 472"/>
              <a:gd name="T39" fmla="*/ 2147483646 h 487"/>
              <a:gd name="T40" fmla="*/ 2147483646 w 472"/>
              <a:gd name="T41" fmla="*/ 2147483646 h 487"/>
              <a:gd name="T42" fmla="*/ 2147483646 w 472"/>
              <a:gd name="T43" fmla="*/ 2147483646 h 487"/>
              <a:gd name="T44" fmla="*/ 2147483646 w 472"/>
              <a:gd name="T45" fmla="*/ 2147483646 h 487"/>
              <a:gd name="T46" fmla="*/ 2147483646 w 472"/>
              <a:gd name="T47" fmla="*/ 2147483646 h 487"/>
              <a:gd name="T48" fmla="*/ 2147483646 w 472"/>
              <a:gd name="T49" fmla="*/ 0 h 487"/>
              <a:gd name="T50" fmla="*/ 2147483646 w 472"/>
              <a:gd name="T51" fmla="*/ 2147483646 h 487"/>
              <a:gd name="T52" fmla="*/ 2147483646 w 472"/>
              <a:gd name="T53" fmla="*/ 2147483646 h 487"/>
              <a:gd name="T54" fmla="*/ 2147483646 w 472"/>
              <a:gd name="T55" fmla="*/ 2147483646 h 487"/>
              <a:gd name="T56" fmla="*/ 0 w 472"/>
              <a:gd name="T57" fmla="*/ 2147483646 h 487"/>
              <a:gd name="T58" fmla="*/ 2147483646 w 472"/>
              <a:gd name="T59" fmla="*/ 2147483646 h 487"/>
              <a:gd name="T60" fmla="*/ 2147483646 w 472"/>
              <a:gd name="T61" fmla="*/ 2147483646 h 487"/>
              <a:gd name="T62" fmla="*/ 2147483646 w 472"/>
              <a:gd name="T63" fmla="*/ 2147483646 h 487"/>
              <a:gd name="T64" fmla="*/ 2147483646 w 472"/>
              <a:gd name="T65" fmla="*/ 2147483646 h 4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72" h="487">
                <a:moveTo>
                  <a:pt x="390" y="430"/>
                </a:moveTo>
                <a:lnTo>
                  <a:pt x="390" y="430"/>
                </a:lnTo>
                <a:cubicBezTo>
                  <a:pt x="390" y="431"/>
                  <a:pt x="389" y="432"/>
                  <a:pt x="388" y="432"/>
                </a:cubicBezTo>
                <a:lnTo>
                  <a:pt x="55" y="432"/>
                </a:lnTo>
                <a:cubicBezTo>
                  <a:pt x="53" y="432"/>
                  <a:pt x="55" y="431"/>
                  <a:pt x="55" y="430"/>
                </a:cubicBezTo>
                <a:lnTo>
                  <a:pt x="55" y="240"/>
                </a:lnTo>
                <a:cubicBezTo>
                  <a:pt x="55" y="239"/>
                  <a:pt x="53" y="235"/>
                  <a:pt x="55" y="235"/>
                </a:cubicBezTo>
                <a:lnTo>
                  <a:pt x="114" y="235"/>
                </a:lnTo>
                <a:cubicBezTo>
                  <a:pt x="116" y="235"/>
                  <a:pt x="116" y="239"/>
                  <a:pt x="116" y="240"/>
                </a:cubicBezTo>
                <a:lnTo>
                  <a:pt x="116" y="357"/>
                </a:lnTo>
                <a:cubicBezTo>
                  <a:pt x="116" y="371"/>
                  <a:pt x="127" y="384"/>
                  <a:pt x="143" y="384"/>
                </a:cubicBezTo>
                <a:cubicBezTo>
                  <a:pt x="157" y="384"/>
                  <a:pt x="169" y="371"/>
                  <a:pt x="169" y="357"/>
                </a:cubicBezTo>
                <a:lnTo>
                  <a:pt x="169" y="260"/>
                </a:lnTo>
                <a:lnTo>
                  <a:pt x="313" y="55"/>
                </a:lnTo>
                <a:cubicBezTo>
                  <a:pt x="313" y="55"/>
                  <a:pt x="315" y="54"/>
                  <a:pt x="316" y="54"/>
                </a:cubicBezTo>
                <a:cubicBezTo>
                  <a:pt x="316" y="54"/>
                  <a:pt x="317" y="54"/>
                  <a:pt x="318" y="55"/>
                </a:cubicBezTo>
                <a:cubicBezTo>
                  <a:pt x="318" y="56"/>
                  <a:pt x="318" y="57"/>
                  <a:pt x="318" y="57"/>
                </a:cubicBezTo>
                <a:lnTo>
                  <a:pt x="288" y="166"/>
                </a:lnTo>
                <a:cubicBezTo>
                  <a:pt x="283" y="183"/>
                  <a:pt x="287" y="200"/>
                  <a:pt x="298" y="214"/>
                </a:cubicBezTo>
                <a:cubicBezTo>
                  <a:pt x="309" y="228"/>
                  <a:pt x="325" y="235"/>
                  <a:pt x="343" y="235"/>
                </a:cubicBezTo>
                <a:lnTo>
                  <a:pt x="413" y="235"/>
                </a:lnTo>
                <a:cubicBezTo>
                  <a:pt x="413" y="235"/>
                  <a:pt x="414" y="236"/>
                  <a:pt x="414" y="237"/>
                </a:cubicBezTo>
                <a:cubicBezTo>
                  <a:pt x="415" y="238"/>
                  <a:pt x="415" y="240"/>
                  <a:pt x="415" y="240"/>
                </a:cubicBezTo>
                <a:lnTo>
                  <a:pt x="390" y="430"/>
                </a:lnTo>
                <a:close/>
                <a:moveTo>
                  <a:pt x="455" y="201"/>
                </a:moveTo>
                <a:lnTo>
                  <a:pt x="455" y="201"/>
                </a:lnTo>
                <a:cubicBezTo>
                  <a:pt x="444" y="189"/>
                  <a:pt x="429" y="180"/>
                  <a:pt x="413" y="180"/>
                </a:cubicBezTo>
                <a:lnTo>
                  <a:pt x="343" y="180"/>
                </a:lnTo>
                <a:cubicBezTo>
                  <a:pt x="342" y="180"/>
                  <a:pt x="342" y="182"/>
                  <a:pt x="340" y="181"/>
                </a:cubicBezTo>
                <a:cubicBezTo>
                  <a:pt x="340" y="180"/>
                  <a:pt x="340" y="180"/>
                  <a:pt x="340" y="180"/>
                </a:cubicBezTo>
                <a:lnTo>
                  <a:pt x="370" y="71"/>
                </a:lnTo>
                <a:cubicBezTo>
                  <a:pt x="375" y="54"/>
                  <a:pt x="372" y="36"/>
                  <a:pt x="360" y="22"/>
                </a:cubicBezTo>
                <a:cubicBezTo>
                  <a:pt x="350" y="8"/>
                  <a:pt x="333" y="0"/>
                  <a:pt x="316" y="0"/>
                </a:cubicBezTo>
                <a:cubicBezTo>
                  <a:pt x="298" y="0"/>
                  <a:pt x="280" y="9"/>
                  <a:pt x="269" y="24"/>
                </a:cubicBezTo>
                <a:lnTo>
                  <a:pt x="149" y="195"/>
                </a:lnTo>
                <a:cubicBezTo>
                  <a:pt x="139" y="187"/>
                  <a:pt x="128" y="180"/>
                  <a:pt x="114" y="180"/>
                </a:cubicBezTo>
                <a:lnTo>
                  <a:pt x="55" y="180"/>
                </a:lnTo>
                <a:cubicBezTo>
                  <a:pt x="23" y="180"/>
                  <a:pt x="0" y="209"/>
                  <a:pt x="0" y="240"/>
                </a:cubicBezTo>
                <a:lnTo>
                  <a:pt x="0" y="430"/>
                </a:lnTo>
                <a:cubicBezTo>
                  <a:pt x="0" y="461"/>
                  <a:pt x="23" y="486"/>
                  <a:pt x="55" y="486"/>
                </a:cubicBezTo>
                <a:lnTo>
                  <a:pt x="388" y="486"/>
                </a:lnTo>
                <a:cubicBezTo>
                  <a:pt x="416" y="486"/>
                  <a:pt x="440" y="465"/>
                  <a:pt x="444" y="437"/>
                </a:cubicBezTo>
                <a:lnTo>
                  <a:pt x="469" y="247"/>
                </a:lnTo>
                <a:cubicBezTo>
                  <a:pt x="471" y="230"/>
                  <a:pt x="465" y="213"/>
                  <a:pt x="455" y="201"/>
                </a:cubicBezTo>
                <a:close/>
              </a:path>
            </a:pathLst>
          </a:custGeom>
          <a:solidFill>
            <a:schemeClr val="bg1"/>
          </a:solidFill>
          <a:ln>
            <a:noFill/>
          </a:ln>
        </p:spPr>
        <p:txBody>
          <a:bodyPr wrap="none" anchor="ctr"/>
          <a:lstStyle/>
          <a:p>
            <a:endParaRPr lang="en-US" sz="900" dirty="0">
              <a:latin typeface="Lato Light" panose="020F0502020204030203" pitchFamily="34" charset="0"/>
            </a:endParaRPr>
          </a:p>
        </p:txBody>
      </p:sp>
      <p:sp>
        <p:nvSpPr>
          <p:cNvPr id="31" name="TextBox 30">
            <a:extLst>
              <a:ext uri="{FF2B5EF4-FFF2-40B4-BE49-F238E27FC236}">
                <a16:creationId xmlns:a16="http://schemas.microsoft.com/office/drawing/2014/main" id="{ABA9A1D6-5165-C441-B02E-F472B7B1E301}"/>
              </a:ext>
            </a:extLst>
          </p:cNvPr>
          <p:cNvSpPr txBox="1"/>
          <p:nvPr/>
        </p:nvSpPr>
        <p:spPr>
          <a:xfrm>
            <a:off x="4294967" y="5250539"/>
            <a:ext cx="1298753"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REVIEW</a:t>
            </a:r>
          </a:p>
          <a:p>
            <a:pPr algn="ctr"/>
            <a:r>
              <a:rPr lang="en-US" sz="1600" b="1" dirty="0">
                <a:solidFill>
                  <a:schemeClr val="bg1"/>
                </a:solidFill>
                <a:latin typeface="Poppins" pitchFamily="2" charset="77"/>
                <a:ea typeface="League Spartan" charset="0"/>
                <a:cs typeface="Poppins" pitchFamily="2" charset="77"/>
              </a:rPr>
              <a:t>CONTROLS</a:t>
            </a:r>
          </a:p>
        </p:txBody>
      </p:sp>
      <p:sp>
        <p:nvSpPr>
          <p:cNvPr id="32" name="Freeform 820">
            <a:extLst>
              <a:ext uri="{FF2B5EF4-FFF2-40B4-BE49-F238E27FC236}">
                <a16:creationId xmlns:a16="http://schemas.microsoft.com/office/drawing/2014/main" id="{FCAC89E0-967F-5543-9829-EC4B4B5BFDDA}"/>
              </a:ext>
            </a:extLst>
          </p:cNvPr>
          <p:cNvSpPr>
            <a:spLocks noChangeAspect="1"/>
          </p:cNvSpPr>
          <p:nvPr/>
        </p:nvSpPr>
        <p:spPr bwMode="auto">
          <a:xfrm>
            <a:off x="4743885" y="4617427"/>
            <a:ext cx="507080" cy="491516"/>
          </a:xfrm>
          <a:custGeom>
            <a:avLst/>
            <a:gdLst>
              <a:gd name="T0" fmla="*/ 254006 w 2092467"/>
              <a:gd name="T1" fmla="*/ 498194 h 2034264"/>
              <a:gd name="T2" fmla="*/ 320024 w 2092467"/>
              <a:gd name="T3" fmla="*/ 498194 h 2034264"/>
              <a:gd name="T4" fmla="*/ 287662 w 2092467"/>
              <a:gd name="T5" fmla="*/ 396145 h 2034264"/>
              <a:gd name="T6" fmla="*/ 379112 w 2092467"/>
              <a:gd name="T7" fmla="*/ 453556 h 2034264"/>
              <a:gd name="T8" fmla="*/ 620045 w 2092467"/>
              <a:gd name="T9" fmla="*/ 487378 h 2034264"/>
              <a:gd name="T10" fmla="*/ 387301 w 2092467"/>
              <a:gd name="T11" fmla="*/ 521199 h 2034264"/>
              <a:gd name="T12" fmla="*/ 287662 w 2092467"/>
              <a:gd name="T13" fmla="*/ 601536 h 2034264"/>
              <a:gd name="T14" fmla="*/ 186799 w 2092467"/>
              <a:gd name="T15" fmla="*/ 521199 h 2034264"/>
              <a:gd name="T16" fmla="*/ 0 w 2092467"/>
              <a:gd name="T17" fmla="*/ 487378 h 2034264"/>
              <a:gd name="T18" fmla="*/ 195183 w 2092467"/>
              <a:gd name="T19" fmla="*/ 453556 h 2034264"/>
              <a:gd name="T20" fmla="*/ 287662 w 2092467"/>
              <a:gd name="T21" fmla="*/ 396145 h 2034264"/>
              <a:gd name="T22" fmla="*/ 115929 w 2092467"/>
              <a:gd name="T23" fmla="*/ 302338 h 2034264"/>
              <a:gd name="T24" fmla="*/ 181947 w 2092467"/>
              <a:gd name="T25" fmla="*/ 302338 h 2034264"/>
              <a:gd name="T26" fmla="*/ 149585 w 2092467"/>
              <a:gd name="T27" fmla="*/ 200946 h 2034264"/>
              <a:gd name="T28" fmla="*/ 240875 w 2092467"/>
              <a:gd name="T29" fmla="*/ 258368 h 2034264"/>
              <a:gd name="T30" fmla="*/ 620045 w 2092467"/>
              <a:gd name="T31" fmla="*/ 295685 h 2034264"/>
              <a:gd name="T32" fmla="*/ 247122 w 2092467"/>
              <a:gd name="T33" fmla="*/ 331669 h 2034264"/>
              <a:gd name="T34" fmla="*/ 149585 w 2092467"/>
              <a:gd name="T35" fmla="*/ 406329 h 2034264"/>
              <a:gd name="T36" fmla="*/ 50764 w 2092467"/>
              <a:gd name="T37" fmla="*/ 331669 h 2034264"/>
              <a:gd name="T38" fmla="*/ 0 w 2092467"/>
              <a:gd name="T39" fmla="*/ 295685 h 2034264"/>
              <a:gd name="T40" fmla="*/ 57035 w 2092467"/>
              <a:gd name="T41" fmla="*/ 258368 h 2034264"/>
              <a:gd name="T42" fmla="*/ 149585 w 2092467"/>
              <a:gd name="T43" fmla="*/ 200946 h 2034264"/>
              <a:gd name="T44" fmla="*/ 420852 w 2092467"/>
              <a:gd name="T45" fmla="*/ 102050 h 2034264"/>
              <a:gd name="T46" fmla="*/ 486871 w 2092467"/>
              <a:gd name="T47" fmla="*/ 102050 h 2034264"/>
              <a:gd name="T48" fmla="*/ 453214 w 2092467"/>
              <a:gd name="T49" fmla="*/ 0 h 2034264"/>
              <a:gd name="T50" fmla="*/ 549987 w 2092467"/>
              <a:gd name="T51" fmla="*/ 68895 h 2034264"/>
              <a:gd name="T52" fmla="*/ 620045 w 2092467"/>
              <a:gd name="T53" fmla="*/ 102716 h 2034264"/>
              <a:gd name="T54" fmla="*/ 549749 w 2092467"/>
              <a:gd name="T55" fmla="*/ 136537 h 2034264"/>
              <a:gd name="T56" fmla="*/ 453214 w 2092467"/>
              <a:gd name="T57" fmla="*/ 205391 h 2034264"/>
              <a:gd name="T58" fmla="*/ 357800 w 2092467"/>
              <a:gd name="T59" fmla="*/ 136537 h 2034264"/>
              <a:gd name="T60" fmla="*/ 0 w 2092467"/>
              <a:gd name="T61" fmla="*/ 102716 h 2034264"/>
              <a:gd name="T62" fmla="*/ 357568 w 2092467"/>
              <a:gd name="T63" fmla="*/ 68895 h 2034264"/>
              <a:gd name="T64" fmla="*/ 453214 w 2092467"/>
              <a:gd name="T65" fmla="*/ 0 h 20342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092467" h="2034264">
                <a:moveTo>
                  <a:pt x="970774" y="1575573"/>
                </a:moveTo>
                <a:cubicBezTo>
                  <a:pt x="909616" y="1575573"/>
                  <a:pt x="857194" y="1627995"/>
                  <a:pt x="857194" y="1684785"/>
                </a:cubicBezTo>
                <a:cubicBezTo>
                  <a:pt x="857194" y="1750312"/>
                  <a:pt x="909616" y="1798366"/>
                  <a:pt x="970774" y="1798366"/>
                </a:cubicBezTo>
                <a:cubicBezTo>
                  <a:pt x="1031933" y="1798366"/>
                  <a:pt x="1079987" y="1750312"/>
                  <a:pt x="1079987" y="1684785"/>
                </a:cubicBezTo>
                <a:cubicBezTo>
                  <a:pt x="1079987" y="1627995"/>
                  <a:pt x="1031933" y="1575573"/>
                  <a:pt x="970774" y="1575573"/>
                </a:cubicBezTo>
                <a:close/>
                <a:moveTo>
                  <a:pt x="970774" y="1339675"/>
                </a:moveTo>
                <a:cubicBezTo>
                  <a:pt x="1090908" y="1339675"/>
                  <a:pt x="1195683" y="1401107"/>
                  <a:pt x="1257370" y="1493041"/>
                </a:cubicBezTo>
                <a:lnTo>
                  <a:pt x="1279389" y="1533829"/>
                </a:lnTo>
                <a:lnTo>
                  <a:pt x="1973527" y="1533829"/>
                </a:lnTo>
                <a:cubicBezTo>
                  <a:pt x="2039605" y="1533829"/>
                  <a:pt x="2092467" y="1584663"/>
                  <a:pt x="2092467" y="1648205"/>
                </a:cubicBezTo>
                <a:cubicBezTo>
                  <a:pt x="2092467" y="1711747"/>
                  <a:pt x="2039605" y="1762581"/>
                  <a:pt x="1973527" y="1762581"/>
                </a:cubicBezTo>
                <a:lnTo>
                  <a:pt x="1307025" y="1762581"/>
                </a:lnTo>
                <a:lnTo>
                  <a:pt x="1288991" y="1822324"/>
                </a:lnTo>
                <a:cubicBezTo>
                  <a:pt x="1236979" y="1948259"/>
                  <a:pt x="1114935" y="2034264"/>
                  <a:pt x="970774" y="2034264"/>
                </a:cubicBezTo>
                <a:cubicBezTo>
                  <a:pt x="826614" y="2034264"/>
                  <a:pt x="702113" y="1948259"/>
                  <a:pt x="648872" y="1822324"/>
                </a:cubicBezTo>
                <a:lnTo>
                  <a:pt x="630390" y="1762581"/>
                </a:lnTo>
                <a:lnTo>
                  <a:pt x="118940" y="1762581"/>
                </a:lnTo>
                <a:cubicBezTo>
                  <a:pt x="52862" y="1762581"/>
                  <a:pt x="0" y="1711747"/>
                  <a:pt x="0" y="1648205"/>
                </a:cubicBezTo>
                <a:cubicBezTo>
                  <a:pt x="0" y="1584663"/>
                  <a:pt x="52862" y="1533829"/>
                  <a:pt x="118940" y="1533829"/>
                </a:cubicBezTo>
                <a:lnTo>
                  <a:pt x="658686" y="1533829"/>
                </a:lnTo>
                <a:lnTo>
                  <a:pt x="681192" y="1493041"/>
                </a:lnTo>
                <a:cubicBezTo>
                  <a:pt x="744159" y="1401107"/>
                  <a:pt x="850641" y="1339675"/>
                  <a:pt x="970774" y="1339675"/>
                </a:cubicBezTo>
                <a:close/>
                <a:moveTo>
                  <a:pt x="504806" y="912543"/>
                </a:moveTo>
                <a:cubicBezTo>
                  <a:pt x="439278" y="912543"/>
                  <a:pt x="391225" y="965294"/>
                  <a:pt x="391225" y="1022442"/>
                </a:cubicBezTo>
                <a:cubicBezTo>
                  <a:pt x="391225" y="1088381"/>
                  <a:pt x="439278" y="1136737"/>
                  <a:pt x="504806" y="1136737"/>
                </a:cubicBezTo>
                <a:cubicBezTo>
                  <a:pt x="565964" y="1136737"/>
                  <a:pt x="614018" y="1088381"/>
                  <a:pt x="614018" y="1022442"/>
                </a:cubicBezTo>
                <a:cubicBezTo>
                  <a:pt x="614018" y="965294"/>
                  <a:pt x="565964" y="912543"/>
                  <a:pt x="504806" y="912543"/>
                </a:cubicBezTo>
                <a:close/>
                <a:moveTo>
                  <a:pt x="504806" y="679557"/>
                </a:moveTo>
                <a:cubicBezTo>
                  <a:pt x="622209" y="679557"/>
                  <a:pt x="727667" y="741375"/>
                  <a:pt x="790250" y="832815"/>
                </a:cubicBezTo>
                <a:lnTo>
                  <a:pt x="812882" y="873746"/>
                </a:lnTo>
                <a:lnTo>
                  <a:pt x="1973527" y="873746"/>
                </a:lnTo>
                <a:cubicBezTo>
                  <a:pt x="2039605" y="873746"/>
                  <a:pt x="2092467" y="932338"/>
                  <a:pt x="2092467" y="999944"/>
                </a:cubicBezTo>
                <a:cubicBezTo>
                  <a:pt x="2092467" y="1067550"/>
                  <a:pt x="2039605" y="1121634"/>
                  <a:pt x="1973527" y="1121634"/>
                </a:cubicBezTo>
                <a:lnTo>
                  <a:pt x="833962" y="1121634"/>
                </a:lnTo>
                <a:lnTo>
                  <a:pt x="822408" y="1158991"/>
                </a:lnTo>
                <a:cubicBezTo>
                  <a:pt x="769372" y="1285100"/>
                  <a:pt x="645689" y="1374118"/>
                  <a:pt x="504806" y="1374118"/>
                </a:cubicBezTo>
                <a:cubicBezTo>
                  <a:pt x="360646" y="1374118"/>
                  <a:pt x="236144" y="1285100"/>
                  <a:pt x="182903" y="1158991"/>
                </a:cubicBezTo>
                <a:lnTo>
                  <a:pt x="171315" y="1121634"/>
                </a:lnTo>
                <a:lnTo>
                  <a:pt x="118940" y="1121634"/>
                </a:lnTo>
                <a:cubicBezTo>
                  <a:pt x="52862" y="1121634"/>
                  <a:pt x="0" y="1067550"/>
                  <a:pt x="0" y="999944"/>
                </a:cubicBezTo>
                <a:cubicBezTo>
                  <a:pt x="0" y="932338"/>
                  <a:pt x="52862" y="873746"/>
                  <a:pt x="118940" y="873746"/>
                </a:cubicBezTo>
                <a:lnTo>
                  <a:pt x="192477" y="873746"/>
                </a:lnTo>
                <a:lnTo>
                  <a:pt x="215223" y="832815"/>
                </a:lnTo>
                <a:cubicBezTo>
                  <a:pt x="278190" y="741375"/>
                  <a:pt x="384672" y="679557"/>
                  <a:pt x="504806" y="679557"/>
                </a:cubicBezTo>
                <a:close/>
                <a:moveTo>
                  <a:pt x="1529463" y="235898"/>
                </a:moveTo>
                <a:cubicBezTo>
                  <a:pt x="1468304" y="235898"/>
                  <a:pt x="1420251" y="283952"/>
                  <a:pt x="1420251" y="345110"/>
                </a:cubicBezTo>
                <a:cubicBezTo>
                  <a:pt x="1420251" y="406269"/>
                  <a:pt x="1468304" y="458691"/>
                  <a:pt x="1529463" y="458691"/>
                </a:cubicBezTo>
                <a:cubicBezTo>
                  <a:pt x="1590622" y="458691"/>
                  <a:pt x="1643044" y="406269"/>
                  <a:pt x="1643044" y="345110"/>
                </a:cubicBezTo>
                <a:cubicBezTo>
                  <a:pt x="1643044" y="283952"/>
                  <a:pt x="1590622" y="235898"/>
                  <a:pt x="1529463" y="235898"/>
                </a:cubicBezTo>
                <a:close/>
                <a:moveTo>
                  <a:pt x="1529463" y="0"/>
                </a:moveTo>
                <a:cubicBezTo>
                  <a:pt x="1673623" y="0"/>
                  <a:pt x="1798125" y="86005"/>
                  <a:pt x="1851366" y="210097"/>
                </a:cubicBezTo>
                <a:lnTo>
                  <a:pt x="1856041" y="232988"/>
                </a:lnTo>
                <a:lnTo>
                  <a:pt x="1973527" y="232988"/>
                </a:lnTo>
                <a:cubicBezTo>
                  <a:pt x="2039605" y="232988"/>
                  <a:pt x="2092467" y="288058"/>
                  <a:pt x="2092467" y="347364"/>
                </a:cubicBezTo>
                <a:cubicBezTo>
                  <a:pt x="2092467" y="410906"/>
                  <a:pt x="2039605" y="461740"/>
                  <a:pt x="1973527" y="461740"/>
                </a:cubicBezTo>
                <a:lnTo>
                  <a:pt x="1855240" y="461740"/>
                </a:lnTo>
                <a:lnTo>
                  <a:pt x="1851366" y="480806"/>
                </a:lnTo>
                <a:cubicBezTo>
                  <a:pt x="1798125" y="606127"/>
                  <a:pt x="1673623" y="694589"/>
                  <a:pt x="1529463" y="694589"/>
                </a:cubicBezTo>
                <a:cubicBezTo>
                  <a:pt x="1385303" y="694589"/>
                  <a:pt x="1263259" y="606127"/>
                  <a:pt x="1211246" y="480806"/>
                </a:cubicBezTo>
                <a:lnTo>
                  <a:pt x="1207468" y="461740"/>
                </a:lnTo>
                <a:lnTo>
                  <a:pt x="118940" y="461740"/>
                </a:lnTo>
                <a:cubicBezTo>
                  <a:pt x="52862" y="461740"/>
                  <a:pt x="0" y="410906"/>
                  <a:pt x="0" y="347364"/>
                </a:cubicBezTo>
                <a:cubicBezTo>
                  <a:pt x="0" y="288058"/>
                  <a:pt x="52862" y="232988"/>
                  <a:pt x="118940" y="232988"/>
                </a:cubicBezTo>
                <a:lnTo>
                  <a:pt x="1206687" y="232988"/>
                </a:lnTo>
                <a:lnTo>
                  <a:pt x="1211246" y="210097"/>
                </a:lnTo>
                <a:cubicBezTo>
                  <a:pt x="1263259" y="86005"/>
                  <a:pt x="1385303" y="0"/>
                  <a:pt x="152946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33" name="Subtitle 2">
            <a:extLst>
              <a:ext uri="{FF2B5EF4-FFF2-40B4-BE49-F238E27FC236}">
                <a16:creationId xmlns:a16="http://schemas.microsoft.com/office/drawing/2014/main" id="{83260B6A-2042-1E45-B39D-2CFF3EAC8899}"/>
              </a:ext>
            </a:extLst>
          </p:cNvPr>
          <p:cNvSpPr txBox="1">
            <a:spLocks/>
          </p:cNvSpPr>
          <p:nvPr/>
        </p:nvSpPr>
        <p:spPr>
          <a:xfrm>
            <a:off x="1405845" y="2869027"/>
            <a:ext cx="2608963" cy="944554"/>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The company identifies and defines potential risks that may negatively influence a specific company process or project.</a:t>
            </a:r>
          </a:p>
        </p:txBody>
      </p:sp>
      <p:sp>
        <p:nvSpPr>
          <p:cNvPr id="36" name="Subtitle 2">
            <a:extLst>
              <a:ext uri="{FF2B5EF4-FFF2-40B4-BE49-F238E27FC236}">
                <a16:creationId xmlns:a16="http://schemas.microsoft.com/office/drawing/2014/main" id="{4F1E09B1-54AD-664D-8256-D33D89B7888B}"/>
              </a:ext>
            </a:extLst>
          </p:cNvPr>
          <p:cNvSpPr txBox="1">
            <a:spLocks/>
          </p:cNvSpPr>
          <p:nvPr/>
        </p:nvSpPr>
        <p:spPr>
          <a:xfrm>
            <a:off x="8175543" y="2869027"/>
            <a:ext cx="2610612" cy="944554"/>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 The risk is then further evaluated after determining the risk's overall likelihood of occurrence combined with its overall consequence.</a:t>
            </a:r>
          </a:p>
        </p:txBody>
      </p:sp>
      <p:sp>
        <p:nvSpPr>
          <p:cNvPr id="37" name="Subtitle 2">
            <a:extLst>
              <a:ext uri="{FF2B5EF4-FFF2-40B4-BE49-F238E27FC236}">
                <a16:creationId xmlns:a16="http://schemas.microsoft.com/office/drawing/2014/main" id="{A1767B9D-B54A-3740-ABC5-BD75788D1554}"/>
              </a:ext>
            </a:extLst>
          </p:cNvPr>
          <p:cNvSpPr txBox="1">
            <a:spLocks/>
          </p:cNvSpPr>
          <p:nvPr/>
        </p:nvSpPr>
        <p:spPr>
          <a:xfrm>
            <a:off x="1405845" y="4169846"/>
            <a:ext cx="2608963"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Following up on both the risks and the overall plan to continuously monitor and track new and existing risks. </a:t>
            </a:r>
          </a:p>
        </p:txBody>
      </p:sp>
      <p:sp>
        <p:nvSpPr>
          <p:cNvPr id="38" name="Subtitle 2">
            <a:extLst>
              <a:ext uri="{FF2B5EF4-FFF2-40B4-BE49-F238E27FC236}">
                <a16:creationId xmlns:a16="http://schemas.microsoft.com/office/drawing/2014/main" id="{622E0525-574A-BF43-9C71-B641115BE983}"/>
              </a:ext>
            </a:extLst>
          </p:cNvPr>
          <p:cNvSpPr txBox="1">
            <a:spLocks/>
          </p:cNvSpPr>
          <p:nvPr/>
        </p:nvSpPr>
        <p:spPr>
          <a:xfrm>
            <a:off x="8175543" y="4169846"/>
            <a:ext cx="2610612"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During this step, companies assess their highest-ranked risks and develop a plan to alleviate them using specific risk controls. </a:t>
            </a:r>
          </a:p>
        </p:txBody>
      </p:sp>
    </p:spTree>
    <p:extLst>
      <p:ext uri="{BB962C8B-B14F-4D97-AF65-F5344CB8AC3E}">
        <p14:creationId xmlns:p14="http://schemas.microsoft.com/office/powerpoint/2010/main" val="240693548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4149F90-C6FD-DB44-8181-44881574D6BD}"/>
              </a:ext>
            </a:extLst>
          </p:cNvPr>
          <p:cNvGrpSpPr/>
          <p:nvPr/>
        </p:nvGrpSpPr>
        <p:grpSpPr>
          <a:xfrm>
            <a:off x="2185973" y="1521402"/>
            <a:ext cx="7820055" cy="4549005"/>
            <a:chOff x="7548661" y="3200019"/>
            <a:chExt cx="11258450" cy="6549153"/>
          </a:xfrm>
        </p:grpSpPr>
        <p:sp>
          <p:nvSpPr>
            <p:cNvPr id="10" name="Freeform 9">
              <a:extLst>
                <a:ext uri="{FF2B5EF4-FFF2-40B4-BE49-F238E27FC236}">
                  <a16:creationId xmlns:a16="http://schemas.microsoft.com/office/drawing/2014/main" id="{41991216-F25F-7E40-8627-7183E7E37F97}"/>
                </a:ext>
              </a:extLst>
            </p:cNvPr>
            <p:cNvSpPr>
              <a:spLocks noChangeArrowheads="1"/>
            </p:cNvSpPr>
            <p:nvPr/>
          </p:nvSpPr>
          <p:spPr bwMode="auto">
            <a:xfrm>
              <a:off x="7548661" y="3640705"/>
              <a:ext cx="4259315" cy="4259315"/>
            </a:xfrm>
            <a:custGeom>
              <a:avLst/>
              <a:gdLst>
                <a:gd name="connsiteX0" fmla="*/ 2161235 w 4259315"/>
                <a:gd name="connsiteY0" fmla="*/ 911188 h 4259315"/>
                <a:gd name="connsiteX1" fmla="*/ 1808723 w 4259315"/>
                <a:gd name="connsiteY1" fmla="*/ 953335 h 4259315"/>
                <a:gd name="connsiteX2" fmla="*/ 920686 w 4259315"/>
                <a:gd name="connsiteY2" fmla="*/ 1976537 h 4259315"/>
                <a:gd name="connsiteX3" fmla="*/ 944193 w 4259315"/>
                <a:gd name="connsiteY3" fmla="*/ 2414678 h 4259315"/>
                <a:gd name="connsiteX4" fmla="*/ 1452775 w 4259315"/>
                <a:gd name="connsiteY4" fmla="*/ 3143778 h 4259315"/>
                <a:gd name="connsiteX5" fmla="*/ 1454574 w 4259315"/>
                <a:gd name="connsiteY5" fmla="*/ 3144794 h 4259315"/>
                <a:gd name="connsiteX6" fmla="*/ 1454797 w 4259315"/>
                <a:gd name="connsiteY6" fmla="*/ 3144969 h 4259315"/>
                <a:gd name="connsiteX7" fmla="*/ 1977915 w 4259315"/>
                <a:gd name="connsiteY7" fmla="*/ 3340424 h 4259315"/>
                <a:gd name="connsiteX8" fmla="*/ 2452632 w 4259315"/>
                <a:gd name="connsiteY8" fmla="*/ 3306478 h 4259315"/>
                <a:gd name="connsiteX9" fmla="*/ 3340686 w 4259315"/>
                <a:gd name="connsiteY9" fmla="*/ 2284182 h 4259315"/>
                <a:gd name="connsiteX10" fmla="*/ 3296936 w 4259315"/>
                <a:gd name="connsiteY10" fmla="*/ 1775645 h 4259315"/>
                <a:gd name="connsiteX11" fmla="*/ 2924411 w 4259315"/>
                <a:gd name="connsiteY11" fmla="*/ 1205336 h 4259315"/>
                <a:gd name="connsiteX12" fmla="*/ 2922962 w 4259315"/>
                <a:gd name="connsiteY12" fmla="*/ 1204261 h 4259315"/>
                <a:gd name="connsiteX13" fmla="*/ 2922362 w 4259315"/>
                <a:gd name="connsiteY13" fmla="*/ 1203667 h 4259315"/>
                <a:gd name="connsiteX14" fmla="*/ 2283432 w 4259315"/>
                <a:gd name="connsiteY14" fmla="*/ 920686 h 4259315"/>
                <a:gd name="connsiteX15" fmla="*/ 2161235 w 4259315"/>
                <a:gd name="connsiteY15" fmla="*/ 911188 h 4259315"/>
                <a:gd name="connsiteX16" fmla="*/ 2059463 w 4259315"/>
                <a:gd name="connsiteY16" fmla="*/ 0 h 4259315"/>
                <a:gd name="connsiteX17" fmla="*/ 2729409 w 4259315"/>
                <a:gd name="connsiteY17" fmla="*/ 85539 h 4259315"/>
                <a:gd name="connsiteX18" fmla="*/ 2711779 w 4259315"/>
                <a:gd name="connsiteY18" fmla="*/ 512581 h 4259315"/>
                <a:gd name="connsiteX19" fmla="*/ 3226972 w 4259315"/>
                <a:gd name="connsiteY19" fmla="*/ 806417 h 4259315"/>
                <a:gd name="connsiteX20" fmla="*/ 3585451 w 4259315"/>
                <a:gd name="connsiteY20" fmla="*/ 574613 h 4259315"/>
                <a:gd name="connsiteX21" fmla="*/ 4000086 w 4259315"/>
                <a:gd name="connsiteY21" fmla="*/ 1108088 h 4259315"/>
                <a:gd name="connsiteX22" fmla="*/ 3685356 w 4259315"/>
                <a:gd name="connsiteY22" fmla="*/ 1398006 h 4259315"/>
                <a:gd name="connsiteX23" fmla="*/ 3778077 w 4259315"/>
                <a:gd name="connsiteY23" fmla="*/ 1642217 h 4259315"/>
                <a:gd name="connsiteX24" fmla="*/ 3841415 w 4259315"/>
                <a:gd name="connsiteY24" fmla="*/ 1970007 h 4259315"/>
                <a:gd name="connsiteX25" fmla="*/ 4259315 w 4259315"/>
                <a:gd name="connsiteY25" fmla="*/ 2060117 h 4259315"/>
                <a:gd name="connsiteX26" fmla="*/ 4174429 w 4259315"/>
                <a:gd name="connsiteY26" fmla="*/ 2730062 h 4259315"/>
                <a:gd name="connsiteX27" fmla="*/ 3747388 w 4259315"/>
                <a:gd name="connsiteY27" fmla="*/ 2712432 h 4259315"/>
                <a:gd name="connsiteX28" fmla="*/ 3453552 w 4259315"/>
                <a:gd name="connsiteY28" fmla="*/ 3225666 h 4259315"/>
                <a:gd name="connsiteX29" fmla="*/ 3685356 w 4259315"/>
                <a:gd name="connsiteY29" fmla="*/ 3585451 h 4259315"/>
                <a:gd name="connsiteX30" fmla="*/ 3151227 w 4259315"/>
                <a:gd name="connsiteY30" fmla="*/ 3998781 h 4259315"/>
                <a:gd name="connsiteX31" fmla="*/ 2861309 w 4259315"/>
                <a:gd name="connsiteY31" fmla="*/ 3684703 h 4259315"/>
                <a:gd name="connsiteX32" fmla="*/ 2581838 w 4259315"/>
                <a:gd name="connsiteY32" fmla="*/ 3787872 h 4259315"/>
                <a:gd name="connsiteX33" fmla="*/ 2289308 w 4259315"/>
                <a:gd name="connsiteY33" fmla="*/ 3840762 h 4259315"/>
                <a:gd name="connsiteX34" fmla="*/ 2199852 w 4259315"/>
                <a:gd name="connsiteY34" fmla="*/ 4259315 h 4259315"/>
                <a:gd name="connsiteX35" fmla="*/ 1529906 w 4259315"/>
                <a:gd name="connsiteY35" fmla="*/ 4173123 h 4259315"/>
                <a:gd name="connsiteX36" fmla="*/ 1546883 w 4259315"/>
                <a:gd name="connsiteY36" fmla="*/ 3746082 h 4259315"/>
                <a:gd name="connsiteX37" fmla="*/ 1032997 w 4259315"/>
                <a:gd name="connsiteY37" fmla="*/ 3452246 h 4259315"/>
                <a:gd name="connsiteX38" fmla="*/ 673864 w 4259315"/>
                <a:gd name="connsiteY38" fmla="*/ 3684703 h 4259315"/>
                <a:gd name="connsiteX39" fmla="*/ 259882 w 4259315"/>
                <a:gd name="connsiteY39" fmla="*/ 3151227 h 4259315"/>
                <a:gd name="connsiteX40" fmla="*/ 573960 w 4259315"/>
                <a:gd name="connsiteY40" fmla="*/ 2860656 h 4259315"/>
                <a:gd name="connsiteX41" fmla="*/ 462302 w 4259315"/>
                <a:gd name="connsiteY41" fmla="*/ 2546578 h 4259315"/>
                <a:gd name="connsiteX42" fmla="*/ 417900 w 4259315"/>
                <a:gd name="connsiteY42" fmla="*/ 2289961 h 4259315"/>
                <a:gd name="connsiteX43" fmla="*/ 0 w 4259315"/>
                <a:gd name="connsiteY43" fmla="*/ 2200505 h 4259315"/>
                <a:gd name="connsiteX44" fmla="*/ 84886 w 4259315"/>
                <a:gd name="connsiteY44" fmla="*/ 1529906 h 4259315"/>
                <a:gd name="connsiteX45" fmla="*/ 511928 w 4259315"/>
                <a:gd name="connsiteY45" fmla="*/ 1546883 h 4259315"/>
                <a:gd name="connsiteX46" fmla="*/ 805764 w 4259315"/>
                <a:gd name="connsiteY46" fmla="*/ 1032997 h 4259315"/>
                <a:gd name="connsiteX47" fmla="*/ 573960 w 4259315"/>
                <a:gd name="connsiteY47" fmla="*/ 674517 h 4259315"/>
                <a:gd name="connsiteX48" fmla="*/ 1108088 w 4259315"/>
                <a:gd name="connsiteY48" fmla="*/ 259882 h 4259315"/>
                <a:gd name="connsiteX49" fmla="*/ 1398659 w 4259315"/>
                <a:gd name="connsiteY49" fmla="*/ 573960 h 4259315"/>
                <a:gd name="connsiteX50" fmla="*/ 1677477 w 4259315"/>
                <a:gd name="connsiteY50" fmla="*/ 470791 h 4259315"/>
                <a:gd name="connsiteX51" fmla="*/ 1970007 w 4259315"/>
                <a:gd name="connsiteY51" fmla="*/ 417900 h 425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59315" h="4259315">
                  <a:moveTo>
                    <a:pt x="2161235" y="911188"/>
                  </a:moveTo>
                  <a:cubicBezTo>
                    <a:pt x="2039874" y="907790"/>
                    <a:pt x="1921360" y="922482"/>
                    <a:pt x="1808723" y="953335"/>
                  </a:cubicBezTo>
                  <a:cubicBezTo>
                    <a:pt x="1347728" y="1078705"/>
                    <a:pt x="984677" y="1472445"/>
                    <a:pt x="920686" y="1976537"/>
                  </a:cubicBezTo>
                  <a:cubicBezTo>
                    <a:pt x="902403" y="2128025"/>
                    <a:pt x="910238" y="2276249"/>
                    <a:pt x="944193" y="2414678"/>
                  </a:cubicBezTo>
                  <a:cubicBezTo>
                    <a:pt x="1016019" y="2713412"/>
                    <a:pt x="1199310" y="2974140"/>
                    <a:pt x="1452775" y="3143778"/>
                  </a:cubicBezTo>
                  <a:lnTo>
                    <a:pt x="1454574" y="3144794"/>
                  </a:lnTo>
                  <a:lnTo>
                    <a:pt x="1454797" y="3144969"/>
                  </a:lnTo>
                  <a:cubicBezTo>
                    <a:pt x="1606880" y="3246726"/>
                    <a:pt x="1784225" y="3315699"/>
                    <a:pt x="1977915" y="3340424"/>
                  </a:cubicBezTo>
                  <a:cubicBezTo>
                    <a:pt x="2142466" y="3360661"/>
                    <a:pt x="2303100" y="3347605"/>
                    <a:pt x="2452632" y="3306478"/>
                  </a:cubicBezTo>
                  <a:cubicBezTo>
                    <a:pt x="2914289" y="3181139"/>
                    <a:pt x="3276694" y="2789455"/>
                    <a:pt x="3340686" y="2284182"/>
                  </a:cubicBezTo>
                  <a:cubicBezTo>
                    <a:pt x="3363540" y="2107924"/>
                    <a:pt x="3346562" y="1935583"/>
                    <a:pt x="3296936" y="1775645"/>
                  </a:cubicBezTo>
                  <a:cubicBezTo>
                    <a:pt x="3229352" y="1553364"/>
                    <a:pt x="3099083" y="1355400"/>
                    <a:pt x="2924411" y="1205336"/>
                  </a:cubicBezTo>
                  <a:lnTo>
                    <a:pt x="2922962" y="1204261"/>
                  </a:lnTo>
                  <a:lnTo>
                    <a:pt x="2922362" y="1203667"/>
                  </a:lnTo>
                  <a:cubicBezTo>
                    <a:pt x="2747692" y="1053565"/>
                    <a:pt x="2528621" y="951376"/>
                    <a:pt x="2283432" y="920686"/>
                  </a:cubicBezTo>
                  <a:cubicBezTo>
                    <a:pt x="2242458" y="915463"/>
                    <a:pt x="2201688" y="912320"/>
                    <a:pt x="2161235" y="911188"/>
                  </a:cubicBezTo>
                  <a:close/>
                  <a:moveTo>
                    <a:pt x="2059463" y="0"/>
                  </a:moveTo>
                  <a:lnTo>
                    <a:pt x="2729409" y="85539"/>
                  </a:lnTo>
                  <a:lnTo>
                    <a:pt x="2711779" y="512581"/>
                  </a:lnTo>
                  <a:cubicBezTo>
                    <a:pt x="2902446" y="580489"/>
                    <a:pt x="3075483" y="681700"/>
                    <a:pt x="3226972" y="806417"/>
                  </a:cubicBezTo>
                  <a:lnTo>
                    <a:pt x="3585451" y="574613"/>
                  </a:lnTo>
                  <a:lnTo>
                    <a:pt x="4000086" y="1108088"/>
                  </a:lnTo>
                  <a:lnTo>
                    <a:pt x="3685356" y="1398006"/>
                  </a:lnTo>
                  <a:cubicBezTo>
                    <a:pt x="3721922" y="1476362"/>
                    <a:pt x="3753264" y="1558637"/>
                    <a:pt x="3778077" y="1642217"/>
                  </a:cubicBezTo>
                  <a:cubicBezTo>
                    <a:pt x="3809420" y="1748650"/>
                    <a:pt x="3831620" y="1857696"/>
                    <a:pt x="3841415" y="1970007"/>
                  </a:cubicBezTo>
                  <a:lnTo>
                    <a:pt x="4259315" y="2060117"/>
                  </a:lnTo>
                  <a:lnTo>
                    <a:pt x="4174429" y="2730062"/>
                  </a:lnTo>
                  <a:lnTo>
                    <a:pt x="3747388" y="2712432"/>
                  </a:lnTo>
                  <a:cubicBezTo>
                    <a:pt x="3678826" y="2902446"/>
                    <a:pt x="3578269" y="3075483"/>
                    <a:pt x="3453552" y="3225666"/>
                  </a:cubicBezTo>
                  <a:lnTo>
                    <a:pt x="3685356" y="3585451"/>
                  </a:lnTo>
                  <a:lnTo>
                    <a:pt x="3151227" y="3998781"/>
                  </a:lnTo>
                  <a:lnTo>
                    <a:pt x="2861309" y="3684703"/>
                  </a:lnTo>
                  <a:cubicBezTo>
                    <a:pt x="2771852" y="3726493"/>
                    <a:pt x="2678478" y="3761100"/>
                    <a:pt x="2581838" y="3787872"/>
                  </a:cubicBezTo>
                  <a:cubicBezTo>
                    <a:pt x="2487158" y="3813338"/>
                    <a:pt x="2389866" y="3831621"/>
                    <a:pt x="2289308" y="3840762"/>
                  </a:cubicBezTo>
                  <a:lnTo>
                    <a:pt x="2199852" y="4259315"/>
                  </a:lnTo>
                  <a:lnTo>
                    <a:pt x="1529906" y="4173123"/>
                  </a:lnTo>
                  <a:lnTo>
                    <a:pt x="1546883" y="3746082"/>
                  </a:lnTo>
                  <a:cubicBezTo>
                    <a:pt x="1356869" y="3678173"/>
                    <a:pt x="1183832" y="3578269"/>
                    <a:pt x="1032997" y="3452246"/>
                  </a:cubicBezTo>
                  <a:lnTo>
                    <a:pt x="673864" y="3684703"/>
                  </a:lnTo>
                  <a:lnTo>
                    <a:pt x="259882" y="3151227"/>
                  </a:lnTo>
                  <a:lnTo>
                    <a:pt x="573960" y="2860656"/>
                  </a:lnTo>
                  <a:cubicBezTo>
                    <a:pt x="526946" y="2761405"/>
                    <a:pt x="488421" y="2655624"/>
                    <a:pt x="462302" y="2546578"/>
                  </a:cubicBezTo>
                  <a:cubicBezTo>
                    <a:pt x="441407" y="2462998"/>
                    <a:pt x="426389" y="2377459"/>
                    <a:pt x="417900" y="2289961"/>
                  </a:cubicBezTo>
                  <a:lnTo>
                    <a:pt x="0" y="2200505"/>
                  </a:lnTo>
                  <a:lnTo>
                    <a:pt x="84886" y="1529906"/>
                  </a:lnTo>
                  <a:lnTo>
                    <a:pt x="511928" y="1546883"/>
                  </a:lnTo>
                  <a:cubicBezTo>
                    <a:pt x="580489" y="1356869"/>
                    <a:pt x="681047" y="1184485"/>
                    <a:pt x="805764" y="1032997"/>
                  </a:cubicBezTo>
                  <a:lnTo>
                    <a:pt x="573960" y="674517"/>
                  </a:lnTo>
                  <a:lnTo>
                    <a:pt x="1108088" y="259882"/>
                  </a:lnTo>
                  <a:lnTo>
                    <a:pt x="1398659" y="573960"/>
                  </a:lnTo>
                  <a:cubicBezTo>
                    <a:pt x="1487463" y="532170"/>
                    <a:pt x="1580184" y="497562"/>
                    <a:pt x="1677477" y="470791"/>
                  </a:cubicBezTo>
                  <a:cubicBezTo>
                    <a:pt x="1771504" y="445325"/>
                    <a:pt x="1869450" y="427042"/>
                    <a:pt x="1970007" y="417900"/>
                  </a:cubicBezTo>
                  <a:close/>
                </a:path>
              </a:pathLst>
            </a:custGeom>
            <a:solidFill>
              <a:schemeClr val="accent1"/>
            </a:solidFill>
            <a:ln>
              <a:noFill/>
            </a:ln>
            <a:effectLst/>
          </p:spPr>
          <p:txBody>
            <a:bodyPr wrap="square" anchor="ctr">
              <a:noAutofit/>
            </a:bodyPr>
            <a:lstStyle/>
            <a:p>
              <a:endParaRPr lang="en-US" sz="3266" dirty="0">
                <a:latin typeface="Lato Light" panose="020F0502020204030203" pitchFamily="34" charset="0"/>
              </a:endParaRPr>
            </a:p>
          </p:txBody>
        </p:sp>
        <p:sp>
          <p:nvSpPr>
            <p:cNvPr id="13" name="Freeform 12">
              <a:extLst>
                <a:ext uri="{FF2B5EF4-FFF2-40B4-BE49-F238E27FC236}">
                  <a16:creationId xmlns:a16="http://schemas.microsoft.com/office/drawing/2014/main" id="{F3CD55D1-7470-334B-9DA6-8BB67DC3313F}"/>
                </a:ext>
              </a:extLst>
            </p:cNvPr>
            <p:cNvSpPr>
              <a:spLocks noChangeArrowheads="1"/>
            </p:cNvSpPr>
            <p:nvPr/>
          </p:nvSpPr>
          <p:spPr bwMode="auto">
            <a:xfrm>
              <a:off x="14547796" y="5144223"/>
              <a:ext cx="4259315" cy="4259315"/>
            </a:xfrm>
            <a:custGeom>
              <a:avLst/>
              <a:gdLst>
                <a:gd name="connsiteX0" fmla="*/ 2161060 w 4259315"/>
                <a:gd name="connsiteY0" fmla="*/ 910950 h 4259315"/>
                <a:gd name="connsiteX1" fmla="*/ 1808625 w 4259315"/>
                <a:gd name="connsiteY1" fmla="*/ 952828 h 4259315"/>
                <a:gd name="connsiteX2" fmla="*/ 920315 w 4259315"/>
                <a:gd name="connsiteY2" fmla="*/ 1975533 h 4259315"/>
                <a:gd name="connsiteX3" fmla="*/ 923438 w 4259315"/>
                <a:gd name="connsiteY3" fmla="*/ 2308721 h 4259315"/>
                <a:gd name="connsiteX4" fmla="*/ 923448 w 4259315"/>
                <a:gd name="connsiteY4" fmla="*/ 2308774 h 4259315"/>
                <a:gd name="connsiteX5" fmla="*/ 923587 w 4259315"/>
                <a:gd name="connsiteY5" fmla="*/ 2310138 h 4259315"/>
                <a:gd name="connsiteX6" fmla="*/ 944620 w 4259315"/>
                <a:gd name="connsiteY6" fmla="*/ 2416451 h 4259315"/>
                <a:gd name="connsiteX7" fmla="*/ 1976056 w 4259315"/>
                <a:gd name="connsiteY7" fmla="*/ 3340418 h 4259315"/>
                <a:gd name="connsiteX8" fmla="*/ 2449341 w 4259315"/>
                <a:gd name="connsiteY8" fmla="*/ 3307116 h 4259315"/>
                <a:gd name="connsiteX9" fmla="*/ 3042987 w 4259315"/>
                <a:gd name="connsiteY9" fmla="*/ 2937448 h 4259315"/>
                <a:gd name="connsiteX10" fmla="*/ 3043975 w 4259315"/>
                <a:gd name="connsiteY10" fmla="*/ 2936152 h 4259315"/>
                <a:gd name="connsiteX11" fmla="*/ 3044013 w 4259315"/>
                <a:gd name="connsiteY11" fmla="*/ 2936116 h 4259315"/>
                <a:gd name="connsiteX12" fmla="*/ 3339653 w 4259315"/>
                <a:gd name="connsiteY12" fmla="*/ 2281823 h 4259315"/>
                <a:gd name="connsiteX13" fmla="*/ 3295891 w 4259315"/>
                <a:gd name="connsiteY13" fmla="*/ 1773735 h 4259315"/>
                <a:gd name="connsiteX14" fmla="*/ 2282825 w 4259315"/>
                <a:gd name="connsiteY14" fmla="*/ 920174 h 4259315"/>
                <a:gd name="connsiteX15" fmla="*/ 2161060 w 4259315"/>
                <a:gd name="connsiteY15" fmla="*/ 910950 h 4259315"/>
                <a:gd name="connsiteX16" fmla="*/ 2058789 w 4259315"/>
                <a:gd name="connsiteY16" fmla="*/ 0 h 4259315"/>
                <a:gd name="connsiteX17" fmla="*/ 2730247 w 4259315"/>
                <a:gd name="connsiteY17" fmla="*/ 84899 h 4259315"/>
                <a:gd name="connsiteX18" fmla="*/ 2712611 w 4259315"/>
                <a:gd name="connsiteY18" fmla="*/ 512659 h 4259315"/>
                <a:gd name="connsiteX19" fmla="*/ 3226655 w 4259315"/>
                <a:gd name="connsiteY19" fmla="*/ 805887 h 4259315"/>
                <a:gd name="connsiteX20" fmla="*/ 3585897 w 4259315"/>
                <a:gd name="connsiteY20" fmla="*/ 574701 h 4259315"/>
                <a:gd name="connsiteX21" fmla="*/ 4000007 w 4259315"/>
                <a:gd name="connsiteY21" fmla="*/ 1108258 h 4259315"/>
                <a:gd name="connsiteX22" fmla="*/ 3685833 w 4259315"/>
                <a:gd name="connsiteY22" fmla="*/ 1397567 h 4259315"/>
                <a:gd name="connsiteX23" fmla="*/ 3778583 w 4259315"/>
                <a:gd name="connsiteY23" fmla="*/ 1642468 h 4259315"/>
                <a:gd name="connsiteX24" fmla="*/ 3841939 w 4259315"/>
                <a:gd name="connsiteY24" fmla="*/ 1969656 h 4259315"/>
                <a:gd name="connsiteX25" fmla="*/ 4259315 w 4259315"/>
                <a:gd name="connsiteY25" fmla="*/ 2059126 h 4259315"/>
                <a:gd name="connsiteX26" fmla="*/ 4174403 w 4259315"/>
                <a:gd name="connsiteY26" fmla="*/ 2729175 h 4259315"/>
                <a:gd name="connsiteX27" fmla="*/ 3747883 w 4259315"/>
                <a:gd name="connsiteY27" fmla="*/ 2711542 h 4259315"/>
                <a:gd name="connsiteX28" fmla="*/ 3453305 w 4259315"/>
                <a:gd name="connsiteY28" fmla="*/ 3226160 h 4259315"/>
                <a:gd name="connsiteX29" fmla="*/ 3685833 w 4259315"/>
                <a:gd name="connsiteY29" fmla="*/ 3585348 h 4259315"/>
                <a:gd name="connsiteX30" fmla="*/ 3150887 w 4259315"/>
                <a:gd name="connsiteY30" fmla="*/ 3999394 h 4259315"/>
                <a:gd name="connsiteX31" fmla="*/ 2861533 w 4259315"/>
                <a:gd name="connsiteY31" fmla="*/ 3685268 h 4259315"/>
                <a:gd name="connsiteX32" fmla="*/ 2581323 w 4259315"/>
                <a:gd name="connsiteY32" fmla="*/ 3787799 h 4259315"/>
                <a:gd name="connsiteX33" fmla="*/ 2290011 w 4259315"/>
                <a:gd name="connsiteY33" fmla="*/ 3841351 h 4259315"/>
                <a:gd name="connsiteX34" fmla="*/ 2200526 w 4259315"/>
                <a:gd name="connsiteY34" fmla="*/ 4259315 h 4259315"/>
                <a:gd name="connsiteX35" fmla="*/ 1529722 w 4259315"/>
                <a:gd name="connsiteY35" fmla="*/ 4173763 h 4259315"/>
                <a:gd name="connsiteX36" fmla="*/ 1546704 w 4259315"/>
                <a:gd name="connsiteY36" fmla="*/ 3747309 h 4259315"/>
                <a:gd name="connsiteX37" fmla="*/ 1032660 w 4259315"/>
                <a:gd name="connsiteY37" fmla="*/ 3452775 h 4259315"/>
                <a:gd name="connsiteX38" fmla="*/ 672764 w 4259315"/>
                <a:gd name="connsiteY38" fmla="*/ 3685268 h 4259315"/>
                <a:gd name="connsiteX39" fmla="*/ 259961 w 4259315"/>
                <a:gd name="connsiteY39" fmla="*/ 3151057 h 4259315"/>
                <a:gd name="connsiteX40" fmla="*/ 574135 w 4259315"/>
                <a:gd name="connsiteY40" fmla="*/ 2861095 h 4259315"/>
                <a:gd name="connsiteX41" fmla="*/ 461790 w 4259315"/>
                <a:gd name="connsiteY41" fmla="*/ 2546316 h 4259315"/>
                <a:gd name="connsiteX42" fmla="*/ 417375 w 4259315"/>
                <a:gd name="connsiteY42" fmla="*/ 2290313 h 4259315"/>
                <a:gd name="connsiteX43" fmla="*/ 0 w 4259315"/>
                <a:gd name="connsiteY43" fmla="*/ 2199536 h 4259315"/>
                <a:gd name="connsiteX44" fmla="*/ 84912 w 4259315"/>
                <a:gd name="connsiteY44" fmla="*/ 1529487 h 4259315"/>
                <a:gd name="connsiteX45" fmla="*/ 512084 w 4259315"/>
                <a:gd name="connsiteY45" fmla="*/ 1547120 h 4259315"/>
                <a:gd name="connsiteX46" fmla="*/ 806011 w 4259315"/>
                <a:gd name="connsiteY46" fmla="*/ 1032502 h 4259315"/>
                <a:gd name="connsiteX47" fmla="*/ 573482 w 4259315"/>
                <a:gd name="connsiteY47" fmla="*/ 673967 h 4259315"/>
                <a:gd name="connsiteX48" fmla="*/ 1107775 w 4259315"/>
                <a:gd name="connsiteY48" fmla="*/ 259269 h 4259315"/>
                <a:gd name="connsiteX49" fmla="*/ 1397782 w 4259315"/>
                <a:gd name="connsiteY49" fmla="*/ 574701 h 4259315"/>
                <a:gd name="connsiteX50" fmla="*/ 1677338 w 4259315"/>
                <a:gd name="connsiteY50" fmla="*/ 471516 h 4259315"/>
                <a:gd name="connsiteX51" fmla="*/ 1969304 w 4259315"/>
                <a:gd name="connsiteY51" fmla="*/ 417311 h 4259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59315" h="4259315">
                  <a:moveTo>
                    <a:pt x="2161060" y="910950"/>
                  </a:moveTo>
                  <a:cubicBezTo>
                    <a:pt x="2040092" y="907644"/>
                    <a:pt x="1921787" y="921970"/>
                    <a:pt x="1808625" y="952828"/>
                  </a:cubicBezTo>
                  <a:cubicBezTo>
                    <a:pt x="1346834" y="1078870"/>
                    <a:pt x="983672" y="1472017"/>
                    <a:pt x="920315" y="1975533"/>
                  </a:cubicBezTo>
                  <a:cubicBezTo>
                    <a:pt x="906109" y="2089167"/>
                    <a:pt x="907333" y="2200965"/>
                    <a:pt x="923438" y="2308721"/>
                  </a:cubicBezTo>
                  <a:lnTo>
                    <a:pt x="923448" y="2308774"/>
                  </a:lnTo>
                  <a:lnTo>
                    <a:pt x="923587" y="2310138"/>
                  </a:lnTo>
                  <a:cubicBezTo>
                    <a:pt x="928953" y="2346052"/>
                    <a:pt x="935970" y="2381517"/>
                    <a:pt x="944620" y="2416451"/>
                  </a:cubicBezTo>
                  <a:cubicBezTo>
                    <a:pt x="1059514" y="2894433"/>
                    <a:pt x="1459032" y="3274468"/>
                    <a:pt x="1976056" y="3340418"/>
                  </a:cubicBezTo>
                  <a:cubicBezTo>
                    <a:pt x="2139258" y="3360661"/>
                    <a:pt x="2300501" y="3348254"/>
                    <a:pt x="2449341" y="3307116"/>
                  </a:cubicBezTo>
                  <a:cubicBezTo>
                    <a:pt x="2680109" y="3244104"/>
                    <a:pt x="2886397" y="3114487"/>
                    <a:pt x="3042987" y="2937448"/>
                  </a:cubicBezTo>
                  <a:lnTo>
                    <a:pt x="3043975" y="2936152"/>
                  </a:lnTo>
                  <a:lnTo>
                    <a:pt x="3044013" y="2936116"/>
                  </a:lnTo>
                  <a:cubicBezTo>
                    <a:pt x="3200691" y="2759053"/>
                    <a:pt x="3307649" y="2534561"/>
                    <a:pt x="3339653" y="2281823"/>
                  </a:cubicBezTo>
                  <a:cubicBezTo>
                    <a:pt x="3361861" y="2105494"/>
                    <a:pt x="3345531" y="1933737"/>
                    <a:pt x="3295891" y="1773735"/>
                  </a:cubicBezTo>
                  <a:cubicBezTo>
                    <a:pt x="3160685" y="1329648"/>
                    <a:pt x="2774661" y="982869"/>
                    <a:pt x="2282825" y="920174"/>
                  </a:cubicBezTo>
                  <a:cubicBezTo>
                    <a:pt x="2242003" y="915113"/>
                    <a:pt x="2201383" y="912052"/>
                    <a:pt x="2161060" y="910950"/>
                  </a:cubicBezTo>
                  <a:close/>
                  <a:moveTo>
                    <a:pt x="2058789" y="0"/>
                  </a:moveTo>
                  <a:lnTo>
                    <a:pt x="2730247" y="84899"/>
                  </a:lnTo>
                  <a:lnTo>
                    <a:pt x="2712611" y="512659"/>
                  </a:lnTo>
                  <a:cubicBezTo>
                    <a:pt x="2902029" y="581231"/>
                    <a:pt x="3075773" y="681151"/>
                    <a:pt x="3226655" y="805887"/>
                  </a:cubicBezTo>
                  <a:lnTo>
                    <a:pt x="3585897" y="574701"/>
                  </a:lnTo>
                  <a:lnTo>
                    <a:pt x="4000007" y="1108258"/>
                  </a:lnTo>
                  <a:lnTo>
                    <a:pt x="3685833" y="1397567"/>
                  </a:lnTo>
                  <a:cubicBezTo>
                    <a:pt x="3722409" y="1476589"/>
                    <a:pt x="3754415" y="1557569"/>
                    <a:pt x="3778583" y="1642468"/>
                  </a:cubicBezTo>
                  <a:cubicBezTo>
                    <a:pt x="3809935" y="1747612"/>
                    <a:pt x="3831489" y="1857328"/>
                    <a:pt x="3841939" y="1969656"/>
                  </a:cubicBezTo>
                  <a:lnTo>
                    <a:pt x="4259315" y="2059126"/>
                  </a:lnTo>
                  <a:lnTo>
                    <a:pt x="4174403" y="2729175"/>
                  </a:lnTo>
                  <a:lnTo>
                    <a:pt x="3747883" y="2711542"/>
                  </a:lnTo>
                  <a:cubicBezTo>
                    <a:pt x="3679301" y="2902238"/>
                    <a:pt x="3578713" y="3075301"/>
                    <a:pt x="3453305" y="3226160"/>
                  </a:cubicBezTo>
                  <a:lnTo>
                    <a:pt x="3685833" y="3585348"/>
                  </a:lnTo>
                  <a:lnTo>
                    <a:pt x="3150887" y="3999394"/>
                  </a:lnTo>
                  <a:lnTo>
                    <a:pt x="2861533" y="3685268"/>
                  </a:lnTo>
                  <a:cubicBezTo>
                    <a:pt x="2772049" y="3727717"/>
                    <a:pt x="2678645" y="3761676"/>
                    <a:pt x="2581323" y="3787799"/>
                  </a:cubicBezTo>
                  <a:cubicBezTo>
                    <a:pt x="2487267" y="3814575"/>
                    <a:pt x="2389945" y="3832208"/>
                    <a:pt x="2290011" y="3841351"/>
                  </a:cubicBezTo>
                  <a:lnTo>
                    <a:pt x="2200526" y="4259315"/>
                  </a:lnTo>
                  <a:lnTo>
                    <a:pt x="1529722" y="4173763"/>
                  </a:lnTo>
                  <a:lnTo>
                    <a:pt x="1546704" y="3747309"/>
                  </a:lnTo>
                  <a:cubicBezTo>
                    <a:pt x="1356632" y="3678737"/>
                    <a:pt x="1182889" y="3578817"/>
                    <a:pt x="1032660" y="3452775"/>
                  </a:cubicBezTo>
                  <a:lnTo>
                    <a:pt x="672764" y="3685268"/>
                  </a:lnTo>
                  <a:lnTo>
                    <a:pt x="259961" y="3151057"/>
                  </a:lnTo>
                  <a:lnTo>
                    <a:pt x="574135" y="2861095"/>
                  </a:lnTo>
                  <a:cubicBezTo>
                    <a:pt x="525801" y="2760522"/>
                    <a:pt x="488570" y="2655378"/>
                    <a:pt x="461790" y="2546316"/>
                  </a:cubicBezTo>
                  <a:cubicBezTo>
                    <a:pt x="440236" y="2462723"/>
                    <a:pt x="425866" y="2377171"/>
                    <a:pt x="417375" y="2290313"/>
                  </a:cubicBezTo>
                  <a:lnTo>
                    <a:pt x="0" y="2199536"/>
                  </a:lnTo>
                  <a:lnTo>
                    <a:pt x="84912" y="1529487"/>
                  </a:lnTo>
                  <a:lnTo>
                    <a:pt x="512084" y="1547120"/>
                  </a:lnTo>
                  <a:cubicBezTo>
                    <a:pt x="580667" y="1356424"/>
                    <a:pt x="680602" y="1184014"/>
                    <a:pt x="806011" y="1032502"/>
                  </a:cubicBezTo>
                  <a:lnTo>
                    <a:pt x="573482" y="673967"/>
                  </a:lnTo>
                  <a:lnTo>
                    <a:pt x="1107775" y="259269"/>
                  </a:lnTo>
                  <a:lnTo>
                    <a:pt x="1397782" y="574701"/>
                  </a:lnTo>
                  <a:cubicBezTo>
                    <a:pt x="1487266" y="532251"/>
                    <a:pt x="1580669" y="496986"/>
                    <a:pt x="1677338" y="471516"/>
                  </a:cubicBezTo>
                  <a:cubicBezTo>
                    <a:pt x="1772047" y="445393"/>
                    <a:pt x="1869370" y="427760"/>
                    <a:pt x="1969304" y="417311"/>
                  </a:cubicBezTo>
                  <a:close/>
                </a:path>
              </a:pathLst>
            </a:custGeom>
            <a:solidFill>
              <a:schemeClr val="accent4"/>
            </a:solidFill>
            <a:ln>
              <a:noFill/>
            </a:ln>
            <a:effectLst/>
          </p:spPr>
          <p:txBody>
            <a:bodyPr wrap="square" anchor="ctr">
              <a:noAutofit/>
            </a:bodyPr>
            <a:lstStyle/>
            <a:p>
              <a:endParaRPr lang="en-US" sz="3266" dirty="0">
                <a:latin typeface="Lato Light" panose="020F0502020204030203" pitchFamily="34" charset="0"/>
              </a:endParaRPr>
            </a:p>
          </p:txBody>
        </p:sp>
        <p:sp>
          <p:nvSpPr>
            <p:cNvPr id="11" name="Freeform 10">
              <a:extLst>
                <a:ext uri="{FF2B5EF4-FFF2-40B4-BE49-F238E27FC236}">
                  <a16:creationId xmlns:a16="http://schemas.microsoft.com/office/drawing/2014/main" id="{BD287F1C-6F8E-894C-B95C-EA4E956578D3}"/>
                </a:ext>
              </a:extLst>
            </p:cNvPr>
            <p:cNvSpPr>
              <a:spLocks noChangeArrowheads="1"/>
            </p:cNvSpPr>
            <p:nvPr/>
          </p:nvSpPr>
          <p:spPr bwMode="auto">
            <a:xfrm>
              <a:off x="12076495" y="3200019"/>
              <a:ext cx="3144637" cy="3147517"/>
            </a:xfrm>
            <a:custGeom>
              <a:avLst/>
              <a:gdLst>
                <a:gd name="connsiteX0" fmla="*/ 1594922 w 3144637"/>
                <a:gd name="connsiteY0" fmla="*/ 673134 h 3147517"/>
                <a:gd name="connsiteX1" fmla="*/ 1334920 w 3144637"/>
                <a:gd name="connsiteY1" fmla="*/ 703732 h 3147517"/>
                <a:gd name="connsiteX2" fmla="*/ 679215 w 3144637"/>
                <a:gd name="connsiteY2" fmla="*/ 1460390 h 3147517"/>
                <a:gd name="connsiteX3" fmla="*/ 697502 w 3144637"/>
                <a:gd name="connsiteY3" fmla="*/ 1784486 h 3147517"/>
                <a:gd name="connsiteX4" fmla="*/ 1458354 w 3144637"/>
                <a:gd name="connsiteY4" fmla="*/ 2467308 h 3147517"/>
                <a:gd name="connsiteX5" fmla="*/ 1637628 w 3144637"/>
                <a:gd name="connsiteY5" fmla="*/ 2472127 h 3147517"/>
                <a:gd name="connsiteX6" fmla="*/ 1638646 w 3144637"/>
                <a:gd name="connsiteY6" fmla="*/ 2472005 h 3147517"/>
                <a:gd name="connsiteX7" fmla="*/ 1640663 w 3144637"/>
                <a:gd name="connsiteY7" fmla="*/ 2471960 h 3147517"/>
                <a:gd name="connsiteX8" fmla="*/ 1812154 w 3144637"/>
                <a:gd name="connsiteY8" fmla="*/ 2442970 h 3147517"/>
                <a:gd name="connsiteX9" fmla="*/ 2468064 w 3144637"/>
                <a:gd name="connsiteY9" fmla="*/ 1687106 h 3147517"/>
                <a:gd name="connsiteX10" fmla="*/ 2436052 w 3144637"/>
                <a:gd name="connsiteY10" fmla="*/ 1310807 h 3147517"/>
                <a:gd name="connsiteX11" fmla="*/ 1688028 w 3144637"/>
                <a:gd name="connsiteY11" fmla="*/ 679722 h 3147517"/>
                <a:gd name="connsiteX12" fmla="*/ 1597944 w 3144637"/>
                <a:gd name="connsiteY12" fmla="*/ 673301 h 3147517"/>
                <a:gd name="connsiteX13" fmla="*/ 1597438 w 3144637"/>
                <a:gd name="connsiteY13" fmla="*/ 673313 h 3147517"/>
                <a:gd name="connsiteX14" fmla="*/ 1519745 w 3144637"/>
                <a:gd name="connsiteY14" fmla="*/ 0 h 3147517"/>
                <a:gd name="connsiteX15" fmla="*/ 2014788 w 3144637"/>
                <a:gd name="connsiteY15" fmla="*/ 62728 h 3147517"/>
                <a:gd name="connsiteX16" fmla="*/ 2002379 w 3144637"/>
                <a:gd name="connsiteY16" fmla="*/ 378983 h 3147517"/>
                <a:gd name="connsiteX17" fmla="*/ 2382479 w 3144637"/>
                <a:gd name="connsiteY17" fmla="*/ 595918 h 3147517"/>
                <a:gd name="connsiteX18" fmla="*/ 2646981 w 3144637"/>
                <a:gd name="connsiteY18" fmla="*/ 424069 h 3147517"/>
                <a:gd name="connsiteX19" fmla="*/ 2953281 w 3144637"/>
                <a:gd name="connsiteY19" fmla="*/ 818080 h 3147517"/>
                <a:gd name="connsiteX20" fmla="*/ 2720780 w 3144637"/>
                <a:gd name="connsiteY20" fmla="*/ 1033055 h 3147517"/>
                <a:gd name="connsiteX21" fmla="*/ 2788702 w 3144637"/>
                <a:gd name="connsiteY21" fmla="*/ 1213398 h 3147517"/>
                <a:gd name="connsiteX22" fmla="*/ 2835724 w 3144637"/>
                <a:gd name="connsiteY22" fmla="*/ 1455816 h 3147517"/>
                <a:gd name="connsiteX23" fmla="*/ 3144637 w 3144637"/>
                <a:gd name="connsiteY23" fmla="*/ 1521158 h 3147517"/>
                <a:gd name="connsiteX24" fmla="*/ 3081940 w 3144637"/>
                <a:gd name="connsiteY24" fmla="*/ 2017103 h 3147517"/>
                <a:gd name="connsiteX25" fmla="*/ 2766497 w 3144637"/>
                <a:gd name="connsiteY25" fmla="*/ 2004035 h 3147517"/>
                <a:gd name="connsiteX26" fmla="*/ 2549670 w 3144637"/>
                <a:gd name="connsiteY26" fmla="*/ 2384324 h 3147517"/>
                <a:gd name="connsiteX27" fmla="*/ 2720780 w 3144637"/>
                <a:gd name="connsiteY27" fmla="*/ 2649612 h 3147517"/>
                <a:gd name="connsiteX28" fmla="*/ 2326313 w 3144637"/>
                <a:gd name="connsiteY28" fmla="*/ 2955412 h 3147517"/>
                <a:gd name="connsiteX29" fmla="*/ 2112099 w 3144637"/>
                <a:gd name="connsiteY29" fmla="*/ 2722795 h 3147517"/>
                <a:gd name="connsiteX30" fmla="*/ 1906375 w 3144637"/>
                <a:gd name="connsiteY30" fmla="*/ 2799245 h 3147517"/>
                <a:gd name="connsiteX31" fmla="*/ 1690202 w 3144637"/>
                <a:gd name="connsiteY31" fmla="*/ 2839103 h 3147517"/>
                <a:gd name="connsiteX32" fmla="*/ 1623586 w 3144637"/>
                <a:gd name="connsiteY32" fmla="*/ 3147517 h 3147517"/>
                <a:gd name="connsiteX33" fmla="*/ 1129196 w 3144637"/>
                <a:gd name="connsiteY33" fmla="*/ 3083482 h 3147517"/>
                <a:gd name="connsiteX34" fmla="*/ 1141604 w 3144637"/>
                <a:gd name="connsiteY34" fmla="*/ 2768534 h 3147517"/>
                <a:gd name="connsiteX35" fmla="*/ 762811 w 3144637"/>
                <a:gd name="connsiteY35" fmla="*/ 2552253 h 3147517"/>
                <a:gd name="connsiteX36" fmla="*/ 497003 w 3144637"/>
                <a:gd name="connsiteY36" fmla="*/ 2723448 h 3147517"/>
                <a:gd name="connsiteX37" fmla="*/ 192009 w 3144637"/>
                <a:gd name="connsiteY37" fmla="*/ 2328783 h 3147517"/>
                <a:gd name="connsiteX38" fmla="*/ 423857 w 3144637"/>
                <a:gd name="connsiteY38" fmla="*/ 2114462 h 3147517"/>
                <a:gd name="connsiteX39" fmla="*/ 340914 w 3144637"/>
                <a:gd name="connsiteY39" fmla="*/ 1881845 h 3147517"/>
                <a:gd name="connsiteX40" fmla="*/ 308259 w 3144637"/>
                <a:gd name="connsiteY40" fmla="*/ 1692354 h 3147517"/>
                <a:gd name="connsiteX41" fmla="*/ 0 w 3144637"/>
                <a:gd name="connsiteY41" fmla="*/ 1626359 h 3147517"/>
                <a:gd name="connsiteX42" fmla="*/ 62697 w 3144637"/>
                <a:gd name="connsiteY42" fmla="*/ 1129761 h 3147517"/>
                <a:gd name="connsiteX43" fmla="*/ 378140 w 3144637"/>
                <a:gd name="connsiteY43" fmla="*/ 1143482 h 3147517"/>
                <a:gd name="connsiteX44" fmla="*/ 594967 w 3144637"/>
                <a:gd name="connsiteY44" fmla="*/ 763193 h 3147517"/>
                <a:gd name="connsiteX45" fmla="*/ 423857 w 3144637"/>
                <a:gd name="connsiteY45" fmla="*/ 498558 h 3147517"/>
                <a:gd name="connsiteX46" fmla="*/ 818324 w 3144637"/>
                <a:gd name="connsiteY46" fmla="*/ 192105 h 3147517"/>
                <a:gd name="connsiteX47" fmla="*/ 1031885 w 3144637"/>
                <a:gd name="connsiteY47" fmla="*/ 424069 h 3147517"/>
                <a:gd name="connsiteX48" fmla="*/ 1238262 w 3144637"/>
                <a:gd name="connsiteY48" fmla="*/ 348272 h 3147517"/>
                <a:gd name="connsiteX49" fmla="*/ 1453129 w 3144637"/>
                <a:gd name="connsiteY49" fmla="*/ 308414 h 3147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144637" h="3147517">
                  <a:moveTo>
                    <a:pt x="1594922" y="673134"/>
                  </a:moveTo>
                  <a:cubicBezTo>
                    <a:pt x="1505499" y="671020"/>
                    <a:pt x="1418189" y="681679"/>
                    <a:pt x="1334920" y="703732"/>
                  </a:cubicBezTo>
                  <a:cubicBezTo>
                    <a:pt x="994006" y="797171"/>
                    <a:pt x="726891" y="1087288"/>
                    <a:pt x="679215" y="1460390"/>
                  </a:cubicBezTo>
                  <a:cubicBezTo>
                    <a:pt x="665500" y="1572778"/>
                    <a:pt x="672031" y="1681246"/>
                    <a:pt x="697502" y="1784486"/>
                  </a:cubicBezTo>
                  <a:cubicBezTo>
                    <a:pt x="782404" y="2137985"/>
                    <a:pt x="1076948" y="2418955"/>
                    <a:pt x="1458354" y="2467308"/>
                  </a:cubicBezTo>
                  <a:cubicBezTo>
                    <a:pt x="1519092" y="2474822"/>
                    <a:pt x="1579013" y="2476293"/>
                    <a:pt x="1637628" y="2472127"/>
                  </a:cubicBezTo>
                  <a:lnTo>
                    <a:pt x="1638646" y="2472005"/>
                  </a:lnTo>
                  <a:lnTo>
                    <a:pt x="1640663" y="2471960"/>
                  </a:lnTo>
                  <a:cubicBezTo>
                    <a:pt x="1699297" y="2467795"/>
                    <a:pt x="1756624" y="2457996"/>
                    <a:pt x="1812154" y="2442970"/>
                  </a:cubicBezTo>
                  <a:cubicBezTo>
                    <a:pt x="2153175" y="2349549"/>
                    <a:pt x="2421027" y="2060138"/>
                    <a:pt x="2468064" y="1687106"/>
                  </a:cubicBezTo>
                  <a:cubicBezTo>
                    <a:pt x="2485050" y="1555793"/>
                    <a:pt x="2471984" y="1429053"/>
                    <a:pt x="2436052" y="1310807"/>
                  </a:cubicBezTo>
                  <a:cubicBezTo>
                    <a:pt x="2336098" y="982198"/>
                    <a:pt x="2051260" y="726106"/>
                    <a:pt x="1688028" y="679722"/>
                  </a:cubicBezTo>
                  <a:cubicBezTo>
                    <a:pt x="1657813" y="676129"/>
                    <a:pt x="1627761" y="674005"/>
                    <a:pt x="1597944" y="673301"/>
                  </a:cubicBezTo>
                  <a:lnTo>
                    <a:pt x="1597438" y="673313"/>
                  </a:lnTo>
                  <a:close/>
                  <a:moveTo>
                    <a:pt x="1519745" y="0"/>
                  </a:moveTo>
                  <a:lnTo>
                    <a:pt x="2014788" y="62728"/>
                  </a:lnTo>
                  <a:lnTo>
                    <a:pt x="2002379" y="378983"/>
                  </a:lnTo>
                  <a:cubicBezTo>
                    <a:pt x="2142794" y="428643"/>
                    <a:pt x="2270800" y="503132"/>
                    <a:pt x="2382479" y="595918"/>
                  </a:cubicBezTo>
                  <a:lnTo>
                    <a:pt x="2646981" y="424069"/>
                  </a:lnTo>
                  <a:lnTo>
                    <a:pt x="2953281" y="818080"/>
                  </a:lnTo>
                  <a:lnTo>
                    <a:pt x="2720780" y="1033055"/>
                  </a:lnTo>
                  <a:cubicBezTo>
                    <a:pt x="2748210" y="1091209"/>
                    <a:pt x="2771068" y="1151323"/>
                    <a:pt x="2788702" y="1213398"/>
                  </a:cubicBezTo>
                  <a:cubicBezTo>
                    <a:pt x="2812213" y="1291808"/>
                    <a:pt x="2828540" y="1372832"/>
                    <a:pt x="2835724" y="1455816"/>
                  </a:cubicBezTo>
                  <a:lnTo>
                    <a:pt x="3144637" y="1521158"/>
                  </a:lnTo>
                  <a:lnTo>
                    <a:pt x="3081940" y="2017103"/>
                  </a:lnTo>
                  <a:lnTo>
                    <a:pt x="2766497" y="2004035"/>
                  </a:lnTo>
                  <a:cubicBezTo>
                    <a:pt x="2715556" y="2144519"/>
                    <a:pt x="2641756" y="2272589"/>
                    <a:pt x="2549670" y="2384324"/>
                  </a:cubicBezTo>
                  <a:lnTo>
                    <a:pt x="2720780" y="2649612"/>
                  </a:lnTo>
                  <a:lnTo>
                    <a:pt x="2326313" y="2955412"/>
                  </a:lnTo>
                  <a:lnTo>
                    <a:pt x="2112099" y="2722795"/>
                  </a:lnTo>
                  <a:cubicBezTo>
                    <a:pt x="2046136" y="2753505"/>
                    <a:pt x="1977562" y="2780296"/>
                    <a:pt x="1906375" y="2799245"/>
                  </a:cubicBezTo>
                  <a:cubicBezTo>
                    <a:pt x="1835841" y="2818194"/>
                    <a:pt x="1764654" y="2831916"/>
                    <a:pt x="1690202" y="2839103"/>
                  </a:cubicBezTo>
                  <a:lnTo>
                    <a:pt x="1623586" y="3147517"/>
                  </a:lnTo>
                  <a:lnTo>
                    <a:pt x="1129196" y="3083482"/>
                  </a:lnTo>
                  <a:lnTo>
                    <a:pt x="1141604" y="2768534"/>
                  </a:lnTo>
                  <a:cubicBezTo>
                    <a:pt x="1001190" y="2718221"/>
                    <a:pt x="873837" y="2644385"/>
                    <a:pt x="762811" y="2552253"/>
                  </a:cubicBezTo>
                  <a:lnTo>
                    <a:pt x="497003" y="2723448"/>
                  </a:lnTo>
                  <a:lnTo>
                    <a:pt x="192009" y="2328783"/>
                  </a:lnTo>
                  <a:lnTo>
                    <a:pt x="423857" y="2114462"/>
                  </a:lnTo>
                  <a:cubicBezTo>
                    <a:pt x="388590" y="2040626"/>
                    <a:pt x="360507" y="1962216"/>
                    <a:pt x="340914" y="1881845"/>
                  </a:cubicBezTo>
                  <a:cubicBezTo>
                    <a:pt x="325240" y="1819771"/>
                    <a:pt x="314790" y="1757042"/>
                    <a:pt x="308259" y="1692354"/>
                  </a:cubicBezTo>
                  <a:lnTo>
                    <a:pt x="0" y="1626359"/>
                  </a:lnTo>
                  <a:lnTo>
                    <a:pt x="62697" y="1129761"/>
                  </a:lnTo>
                  <a:lnTo>
                    <a:pt x="378140" y="1143482"/>
                  </a:lnTo>
                  <a:cubicBezTo>
                    <a:pt x="428428" y="1002344"/>
                    <a:pt x="502881" y="874927"/>
                    <a:pt x="594967" y="763193"/>
                  </a:cubicBezTo>
                  <a:lnTo>
                    <a:pt x="423857" y="498558"/>
                  </a:lnTo>
                  <a:lnTo>
                    <a:pt x="818324" y="192105"/>
                  </a:lnTo>
                  <a:lnTo>
                    <a:pt x="1031885" y="424069"/>
                  </a:lnTo>
                  <a:cubicBezTo>
                    <a:pt x="1097194" y="392705"/>
                    <a:pt x="1166422" y="367221"/>
                    <a:pt x="1238262" y="348272"/>
                  </a:cubicBezTo>
                  <a:cubicBezTo>
                    <a:pt x="1308143" y="328670"/>
                    <a:pt x="1379983" y="315601"/>
                    <a:pt x="1453129" y="308414"/>
                  </a:cubicBezTo>
                  <a:close/>
                </a:path>
              </a:pathLst>
            </a:custGeom>
            <a:solidFill>
              <a:schemeClr val="accent2"/>
            </a:solidFill>
            <a:ln>
              <a:noFill/>
            </a:ln>
            <a:effectLst/>
          </p:spPr>
          <p:txBody>
            <a:bodyPr wrap="square" anchor="ctr">
              <a:noAutofit/>
            </a:bodyPr>
            <a:lstStyle/>
            <a:p>
              <a:endParaRPr lang="en-US" sz="3266" dirty="0">
                <a:latin typeface="Lato Light" panose="020F0502020204030203" pitchFamily="34" charset="0"/>
              </a:endParaRPr>
            </a:p>
          </p:txBody>
        </p:sp>
        <p:sp>
          <p:nvSpPr>
            <p:cNvPr id="12" name="Freeform 11">
              <a:extLst>
                <a:ext uri="{FF2B5EF4-FFF2-40B4-BE49-F238E27FC236}">
                  <a16:creationId xmlns:a16="http://schemas.microsoft.com/office/drawing/2014/main" id="{641C30C0-03EE-584D-96A7-19C2A4F905B7}"/>
                </a:ext>
              </a:extLst>
            </p:cNvPr>
            <p:cNvSpPr>
              <a:spLocks noChangeArrowheads="1"/>
            </p:cNvSpPr>
            <p:nvPr/>
          </p:nvSpPr>
          <p:spPr bwMode="auto">
            <a:xfrm>
              <a:off x="11177841" y="6601654"/>
              <a:ext cx="3144637" cy="3147518"/>
            </a:xfrm>
            <a:custGeom>
              <a:avLst/>
              <a:gdLst>
                <a:gd name="connsiteX0" fmla="*/ 1595575 w 3144637"/>
                <a:gd name="connsiteY0" fmla="*/ 673144 h 3147518"/>
                <a:gd name="connsiteX1" fmla="*/ 1335573 w 3144637"/>
                <a:gd name="connsiteY1" fmla="*/ 704386 h 3147518"/>
                <a:gd name="connsiteX2" fmla="*/ 707123 w 3144637"/>
                <a:gd name="connsiteY2" fmla="*/ 1324591 h 3147518"/>
                <a:gd name="connsiteX3" fmla="*/ 707062 w 3144637"/>
                <a:gd name="connsiteY3" fmla="*/ 1324891 h 3147518"/>
                <a:gd name="connsiteX4" fmla="*/ 707001 w 3144637"/>
                <a:gd name="connsiteY4" fmla="*/ 1325054 h 3147518"/>
                <a:gd name="connsiteX5" fmla="*/ 679074 w 3144637"/>
                <a:gd name="connsiteY5" fmla="*/ 1460780 h 3147518"/>
                <a:gd name="connsiteX6" fmla="*/ 696719 w 3144637"/>
                <a:gd name="connsiteY6" fmla="*/ 1784699 h 3147518"/>
                <a:gd name="connsiteX7" fmla="*/ 874735 w 3144637"/>
                <a:gd name="connsiteY7" fmla="*/ 2143321 h 3147518"/>
                <a:gd name="connsiteX8" fmla="*/ 894856 w 3144637"/>
                <a:gd name="connsiteY8" fmla="*/ 2164569 h 3147518"/>
                <a:gd name="connsiteX9" fmla="*/ 966739 w 3144637"/>
                <a:gd name="connsiteY9" fmla="*/ 2240573 h 3147518"/>
                <a:gd name="connsiteX10" fmla="*/ 1459007 w 3144637"/>
                <a:gd name="connsiteY10" fmla="*/ 2467309 h 3147518"/>
                <a:gd name="connsiteX11" fmla="*/ 1809717 w 3144637"/>
                <a:gd name="connsiteY11" fmla="*/ 2443786 h 3147518"/>
                <a:gd name="connsiteX12" fmla="*/ 1809832 w 3144637"/>
                <a:gd name="connsiteY12" fmla="*/ 2443745 h 3147518"/>
                <a:gd name="connsiteX13" fmla="*/ 1810336 w 3144637"/>
                <a:gd name="connsiteY13" fmla="*/ 2443637 h 3147518"/>
                <a:gd name="connsiteX14" fmla="*/ 2465828 w 3144637"/>
                <a:gd name="connsiteY14" fmla="*/ 1686739 h 3147518"/>
                <a:gd name="connsiteX15" fmla="*/ 2433805 w 3144637"/>
                <a:gd name="connsiteY15" fmla="*/ 1311229 h 3147518"/>
                <a:gd name="connsiteX16" fmla="*/ 2158015 w 3144637"/>
                <a:gd name="connsiteY16" fmla="*/ 890086 h 3147518"/>
                <a:gd name="connsiteX17" fmla="*/ 2157441 w 3144637"/>
                <a:gd name="connsiteY17" fmla="*/ 889661 h 3147518"/>
                <a:gd name="connsiteX18" fmla="*/ 2157162 w 3144637"/>
                <a:gd name="connsiteY18" fmla="*/ 889385 h 3147518"/>
                <a:gd name="connsiteX19" fmla="*/ 1685630 w 3144637"/>
                <a:gd name="connsiteY19" fmla="*/ 680209 h 3147518"/>
                <a:gd name="connsiteX20" fmla="*/ 1595575 w 3144637"/>
                <a:gd name="connsiteY20" fmla="*/ 673144 h 3147518"/>
                <a:gd name="connsiteX21" fmla="*/ 1519745 w 3144637"/>
                <a:gd name="connsiteY21" fmla="*/ 0 h 3147518"/>
                <a:gd name="connsiteX22" fmla="*/ 2014788 w 3144637"/>
                <a:gd name="connsiteY22" fmla="*/ 62728 h 3147518"/>
                <a:gd name="connsiteX23" fmla="*/ 2001726 w 3144637"/>
                <a:gd name="connsiteY23" fmla="*/ 378330 h 3147518"/>
                <a:gd name="connsiteX24" fmla="*/ 2381826 w 3144637"/>
                <a:gd name="connsiteY24" fmla="*/ 595265 h 3147518"/>
                <a:gd name="connsiteX25" fmla="*/ 2646981 w 3144637"/>
                <a:gd name="connsiteY25" fmla="*/ 424722 h 3147518"/>
                <a:gd name="connsiteX26" fmla="*/ 2953281 w 3144637"/>
                <a:gd name="connsiteY26" fmla="*/ 818734 h 3147518"/>
                <a:gd name="connsiteX27" fmla="*/ 2720780 w 3144637"/>
                <a:gd name="connsiteY27" fmla="*/ 1033055 h 3147518"/>
                <a:gd name="connsiteX28" fmla="*/ 2788702 w 3144637"/>
                <a:gd name="connsiteY28" fmla="*/ 1213399 h 3147518"/>
                <a:gd name="connsiteX29" fmla="*/ 2835724 w 3144637"/>
                <a:gd name="connsiteY29" fmla="*/ 1455163 h 3147518"/>
                <a:gd name="connsiteX30" fmla="*/ 3144637 w 3144637"/>
                <a:gd name="connsiteY30" fmla="*/ 1521812 h 3147518"/>
                <a:gd name="connsiteX31" fmla="*/ 3081287 w 3144637"/>
                <a:gd name="connsiteY31" fmla="*/ 2017103 h 3147518"/>
                <a:gd name="connsiteX32" fmla="*/ 2766497 w 3144637"/>
                <a:gd name="connsiteY32" fmla="*/ 2004035 h 3147518"/>
                <a:gd name="connsiteX33" fmla="*/ 2549017 w 3144637"/>
                <a:gd name="connsiteY33" fmla="*/ 2384324 h 3147518"/>
                <a:gd name="connsiteX34" fmla="*/ 2720780 w 3144637"/>
                <a:gd name="connsiteY34" fmla="*/ 2649612 h 3147518"/>
                <a:gd name="connsiteX35" fmla="*/ 2326313 w 3144637"/>
                <a:gd name="connsiteY35" fmla="*/ 2955412 h 3147518"/>
                <a:gd name="connsiteX36" fmla="*/ 2112099 w 3144637"/>
                <a:gd name="connsiteY36" fmla="*/ 2723449 h 3147518"/>
                <a:gd name="connsiteX37" fmla="*/ 1905722 w 3144637"/>
                <a:gd name="connsiteY37" fmla="*/ 2799899 h 3147518"/>
                <a:gd name="connsiteX38" fmla="*/ 1690855 w 3144637"/>
                <a:gd name="connsiteY38" fmla="*/ 2838450 h 3147518"/>
                <a:gd name="connsiteX39" fmla="*/ 1624239 w 3144637"/>
                <a:gd name="connsiteY39" fmla="*/ 3147518 h 3147518"/>
                <a:gd name="connsiteX40" fmla="*/ 1129196 w 3144637"/>
                <a:gd name="connsiteY40" fmla="*/ 3084790 h 3147518"/>
                <a:gd name="connsiteX41" fmla="*/ 1142258 w 3144637"/>
                <a:gd name="connsiteY41" fmla="*/ 2769188 h 3147518"/>
                <a:gd name="connsiteX42" fmla="*/ 762811 w 3144637"/>
                <a:gd name="connsiteY42" fmla="*/ 2551600 h 3147518"/>
                <a:gd name="connsiteX43" fmla="*/ 497003 w 3144637"/>
                <a:gd name="connsiteY43" fmla="*/ 2723449 h 3147518"/>
                <a:gd name="connsiteX44" fmla="*/ 191356 w 3144637"/>
                <a:gd name="connsiteY44" fmla="*/ 2328130 h 3147518"/>
                <a:gd name="connsiteX45" fmla="*/ 423857 w 3144637"/>
                <a:gd name="connsiteY45" fmla="*/ 2113809 h 3147518"/>
                <a:gd name="connsiteX46" fmla="*/ 340914 w 3144637"/>
                <a:gd name="connsiteY46" fmla="*/ 1881846 h 3147518"/>
                <a:gd name="connsiteX47" fmla="*/ 308912 w 3144637"/>
                <a:gd name="connsiteY47" fmla="*/ 1692354 h 3147518"/>
                <a:gd name="connsiteX48" fmla="*/ 0 w 3144637"/>
                <a:gd name="connsiteY48" fmla="*/ 1625706 h 3147518"/>
                <a:gd name="connsiteX49" fmla="*/ 62044 w 3144637"/>
                <a:gd name="connsiteY49" fmla="*/ 1130414 h 3147518"/>
                <a:gd name="connsiteX50" fmla="*/ 377487 w 3144637"/>
                <a:gd name="connsiteY50" fmla="*/ 1142829 h 3147518"/>
                <a:gd name="connsiteX51" fmla="*/ 594314 w 3144637"/>
                <a:gd name="connsiteY51" fmla="*/ 763193 h 3147518"/>
                <a:gd name="connsiteX52" fmla="*/ 423857 w 3144637"/>
                <a:gd name="connsiteY52" fmla="*/ 497905 h 3147518"/>
                <a:gd name="connsiteX53" fmla="*/ 817671 w 3144637"/>
                <a:gd name="connsiteY53" fmla="*/ 192105 h 3147518"/>
                <a:gd name="connsiteX54" fmla="*/ 1031885 w 3144637"/>
                <a:gd name="connsiteY54" fmla="*/ 424722 h 3147518"/>
                <a:gd name="connsiteX55" fmla="*/ 1238262 w 3144637"/>
                <a:gd name="connsiteY55" fmla="*/ 348272 h 3147518"/>
                <a:gd name="connsiteX56" fmla="*/ 1453782 w 3144637"/>
                <a:gd name="connsiteY56" fmla="*/ 308414 h 3147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144637" h="3147518">
                  <a:moveTo>
                    <a:pt x="1595575" y="673144"/>
                  </a:moveTo>
                  <a:cubicBezTo>
                    <a:pt x="1506152" y="670694"/>
                    <a:pt x="1418842" y="681843"/>
                    <a:pt x="1335573" y="704386"/>
                  </a:cubicBezTo>
                  <a:cubicBezTo>
                    <a:pt x="1037273" y="785573"/>
                    <a:pt x="794976" y="1017843"/>
                    <a:pt x="707123" y="1324591"/>
                  </a:cubicBezTo>
                  <a:lnTo>
                    <a:pt x="707062" y="1324891"/>
                  </a:lnTo>
                  <a:lnTo>
                    <a:pt x="707001" y="1325054"/>
                  </a:lnTo>
                  <a:cubicBezTo>
                    <a:pt x="694442" y="1368852"/>
                    <a:pt x="685038" y="1414168"/>
                    <a:pt x="679074" y="1460780"/>
                  </a:cubicBezTo>
                  <a:cubicBezTo>
                    <a:pt x="665350" y="1572454"/>
                    <a:pt x="671232" y="1681515"/>
                    <a:pt x="696719" y="1784699"/>
                  </a:cubicBezTo>
                  <a:cubicBezTo>
                    <a:pt x="728579" y="1917188"/>
                    <a:pt x="790123" y="2039576"/>
                    <a:pt x="874735" y="2143321"/>
                  </a:cubicBezTo>
                  <a:lnTo>
                    <a:pt x="894856" y="2164569"/>
                  </a:lnTo>
                  <a:lnTo>
                    <a:pt x="966739" y="2240573"/>
                  </a:lnTo>
                  <a:cubicBezTo>
                    <a:pt x="1098990" y="2361128"/>
                    <a:pt x="1268304" y="2443459"/>
                    <a:pt x="1459007" y="2467309"/>
                  </a:cubicBezTo>
                  <a:cubicBezTo>
                    <a:pt x="1579829" y="2482338"/>
                    <a:pt x="1698692" y="2473190"/>
                    <a:pt x="1809717" y="2443786"/>
                  </a:cubicBezTo>
                  <a:lnTo>
                    <a:pt x="1809832" y="2443745"/>
                  </a:lnTo>
                  <a:lnTo>
                    <a:pt x="1810336" y="2443637"/>
                  </a:lnTo>
                  <a:cubicBezTo>
                    <a:pt x="2150826" y="2350250"/>
                    <a:pt x="2418774" y="2060290"/>
                    <a:pt x="2465828" y="1686739"/>
                  </a:cubicBezTo>
                  <a:cubicBezTo>
                    <a:pt x="2482166" y="1557433"/>
                    <a:pt x="2469749" y="1429433"/>
                    <a:pt x="2433805" y="1311229"/>
                  </a:cubicBezTo>
                  <a:cubicBezTo>
                    <a:pt x="2383483" y="1146984"/>
                    <a:pt x="2287087" y="1000862"/>
                    <a:pt x="2158015" y="890086"/>
                  </a:cubicBezTo>
                  <a:lnTo>
                    <a:pt x="2157441" y="889661"/>
                  </a:lnTo>
                  <a:lnTo>
                    <a:pt x="2157162" y="889385"/>
                  </a:lnTo>
                  <a:cubicBezTo>
                    <a:pt x="2028177" y="778549"/>
                    <a:pt x="1866537" y="703079"/>
                    <a:pt x="1685630" y="680209"/>
                  </a:cubicBezTo>
                  <a:cubicBezTo>
                    <a:pt x="1655425" y="676289"/>
                    <a:pt x="1625382" y="673961"/>
                    <a:pt x="1595575" y="673144"/>
                  </a:cubicBezTo>
                  <a:close/>
                  <a:moveTo>
                    <a:pt x="1519745" y="0"/>
                  </a:moveTo>
                  <a:lnTo>
                    <a:pt x="2014788" y="62728"/>
                  </a:lnTo>
                  <a:lnTo>
                    <a:pt x="2001726" y="378330"/>
                  </a:lnTo>
                  <a:cubicBezTo>
                    <a:pt x="2142141" y="428643"/>
                    <a:pt x="2270800" y="503786"/>
                    <a:pt x="2381826" y="595265"/>
                  </a:cubicBezTo>
                  <a:lnTo>
                    <a:pt x="2646981" y="424722"/>
                  </a:lnTo>
                  <a:lnTo>
                    <a:pt x="2953281" y="818734"/>
                  </a:lnTo>
                  <a:lnTo>
                    <a:pt x="2720780" y="1033055"/>
                  </a:lnTo>
                  <a:cubicBezTo>
                    <a:pt x="2747557" y="1090556"/>
                    <a:pt x="2771068" y="1151324"/>
                    <a:pt x="2788702" y="1213399"/>
                  </a:cubicBezTo>
                  <a:cubicBezTo>
                    <a:pt x="2812213" y="1291809"/>
                    <a:pt x="2827888" y="1372833"/>
                    <a:pt x="2835724" y="1455163"/>
                  </a:cubicBezTo>
                  <a:lnTo>
                    <a:pt x="3144637" y="1521812"/>
                  </a:lnTo>
                  <a:lnTo>
                    <a:pt x="3081287" y="2017103"/>
                  </a:lnTo>
                  <a:lnTo>
                    <a:pt x="2766497" y="2004035"/>
                  </a:lnTo>
                  <a:cubicBezTo>
                    <a:pt x="2715556" y="2145827"/>
                    <a:pt x="2641756" y="2272590"/>
                    <a:pt x="2549017" y="2384324"/>
                  </a:cubicBezTo>
                  <a:lnTo>
                    <a:pt x="2720780" y="2649612"/>
                  </a:lnTo>
                  <a:lnTo>
                    <a:pt x="2326313" y="2955412"/>
                  </a:lnTo>
                  <a:lnTo>
                    <a:pt x="2112099" y="2723449"/>
                  </a:lnTo>
                  <a:cubicBezTo>
                    <a:pt x="2046136" y="2754813"/>
                    <a:pt x="1976909" y="2779643"/>
                    <a:pt x="1905722" y="2799899"/>
                  </a:cubicBezTo>
                  <a:cubicBezTo>
                    <a:pt x="1836494" y="2818848"/>
                    <a:pt x="1764654" y="2831263"/>
                    <a:pt x="1690855" y="2838450"/>
                  </a:cubicBezTo>
                  <a:lnTo>
                    <a:pt x="1624239" y="3147518"/>
                  </a:lnTo>
                  <a:lnTo>
                    <a:pt x="1129196" y="3084790"/>
                  </a:lnTo>
                  <a:lnTo>
                    <a:pt x="1142258" y="2769188"/>
                  </a:lnTo>
                  <a:cubicBezTo>
                    <a:pt x="1001190" y="2718222"/>
                    <a:pt x="873837" y="2643732"/>
                    <a:pt x="762811" y="2551600"/>
                  </a:cubicBezTo>
                  <a:lnTo>
                    <a:pt x="497003" y="2723449"/>
                  </a:lnTo>
                  <a:lnTo>
                    <a:pt x="191356" y="2328130"/>
                  </a:lnTo>
                  <a:lnTo>
                    <a:pt x="423857" y="2113809"/>
                  </a:lnTo>
                  <a:cubicBezTo>
                    <a:pt x="388590" y="2039973"/>
                    <a:pt x="360507" y="1962216"/>
                    <a:pt x="340914" y="1881846"/>
                  </a:cubicBezTo>
                  <a:cubicBezTo>
                    <a:pt x="325240" y="1819771"/>
                    <a:pt x="314137" y="1756389"/>
                    <a:pt x="308912" y="1692354"/>
                  </a:cubicBezTo>
                  <a:lnTo>
                    <a:pt x="0" y="1625706"/>
                  </a:lnTo>
                  <a:lnTo>
                    <a:pt x="62044" y="1130414"/>
                  </a:lnTo>
                  <a:lnTo>
                    <a:pt x="377487" y="1142829"/>
                  </a:lnTo>
                  <a:cubicBezTo>
                    <a:pt x="429081" y="1002344"/>
                    <a:pt x="502228" y="874928"/>
                    <a:pt x="594314" y="763193"/>
                  </a:cubicBezTo>
                  <a:lnTo>
                    <a:pt x="423857" y="497905"/>
                  </a:lnTo>
                  <a:lnTo>
                    <a:pt x="817671" y="192105"/>
                  </a:lnTo>
                  <a:lnTo>
                    <a:pt x="1031885" y="424722"/>
                  </a:lnTo>
                  <a:cubicBezTo>
                    <a:pt x="1097847" y="393358"/>
                    <a:pt x="1166422" y="367222"/>
                    <a:pt x="1238262" y="348272"/>
                  </a:cubicBezTo>
                  <a:cubicBezTo>
                    <a:pt x="1308143" y="328670"/>
                    <a:pt x="1379983" y="315601"/>
                    <a:pt x="1453782" y="308414"/>
                  </a:cubicBezTo>
                  <a:close/>
                </a:path>
              </a:pathLst>
            </a:custGeom>
            <a:solidFill>
              <a:schemeClr val="accent3"/>
            </a:solidFill>
            <a:ln>
              <a:noFill/>
            </a:ln>
            <a:effectLst/>
          </p:spPr>
          <p:txBody>
            <a:bodyPr wrap="square" anchor="ctr">
              <a:noAutofit/>
            </a:bodyPr>
            <a:lstStyle/>
            <a:p>
              <a:endParaRPr lang="en-US" sz="3266" dirty="0">
                <a:latin typeface="Lato Light" panose="020F0502020204030203" pitchFamily="34" charset="0"/>
              </a:endParaRPr>
            </a:p>
          </p:txBody>
        </p:sp>
      </p:grpSp>
      <p:sp>
        <p:nvSpPr>
          <p:cNvPr id="15" name="TextBox 14">
            <a:extLst>
              <a:ext uri="{FF2B5EF4-FFF2-40B4-BE49-F238E27FC236}">
                <a16:creationId xmlns:a16="http://schemas.microsoft.com/office/drawing/2014/main" id="{D856D26B-966B-6641-9738-7FCE4BCED19C}"/>
              </a:ext>
            </a:extLst>
          </p:cNvPr>
          <p:cNvSpPr txBox="1"/>
          <p:nvPr/>
        </p:nvSpPr>
        <p:spPr>
          <a:xfrm>
            <a:off x="3208843" y="306186"/>
            <a:ext cx="577433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MANAGEMENT PROCESS</a:t>
            </a:r>
          </a:p>
        </p:txBody>
      </p:sp>
      <p:sp>
        <p:nvSpPr>
          <p:cNvPr id="16" name="TextBox 15">
            <a:extLst>
              <a:ext uri="{FF2B5EF4-FFF2-40B4-BE49-F238E27FC236}">
                <a16:creationId xmlns:a16="http://schemas.microsoft.com/office/drawing/2014/main" id="{38121B3B-034D-2D43-BD58-451FA237182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7" name="TextBox 16">
            <a:extLst>
              <a:ext uri="{FF2B5EF4-FFF2-40B4-BE49-F238E27FC236}">
                <a16:creationId xmlns:a16="http://schemas.microsoft.com/office/drawing/2014/main" id="{7F0B25D9-7858-964C-BBCD-3451FDFE1F8E}"/>
              </a:ext>
            </a:extLst>
          </p:cNvPr>
          <p:cNvSpPr txBox="1"/>
          <p:nvPr/>
        </p:nvSpPr>
        <p:spPr>
          <a:xfrm>
            <a:off x="3119237" y="3311483"/>
            <a:ext cx="1091967"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IDENTIFY</a:t>
            </a:r>
          </a:p>
          <a:p>
            <a:pPr algn="ctr"/>
            <a:r>
              <a:rPr lang="en-US" sz="1600" b="1" dirty="0">
                <a:solidFill>
                  <a:schemeClr val="tx2"/>
                </a:solidFill>
                <a:latin typeface="Poppins" pitchFamily="2" charset="77"/>
                <a:ea typeface="League Spartan" charset="0"/>
                <a:cs typeface="Poppins" pitchFamily="2" charset="77"/>
              </a:rPr>
              <a:t>RISK</a:t>
            </a:r>
          </a:p>
        </p:txBody>
      </p:sp>
      <p:sp>
        <p:nvSpPr>
          <p:cNvPr id="18" name="Freeform 707">
            <a:extLst>
              <a:ext uri="{FF2B5EF4-FFF2-40B4-BE49-F238E27FC236}">
                <a16:creationId xmlns:a16="http://schemas.microsoft.com/office/drawing/2014/main" id="{FB0ED8E9-E39C-964C-9754-3D1DDB6B7856}"/>
              </a:ext>
            </a:extLst>
          </p:cNvPr>
          <p:cNvSpPr>
            <a:spLocks noChangeAspect="1"/>
          </p:cNvSpPr>
          <p:nvPr/>
        </p:nvSpPr>
        <p:spPr bwMode="auto">
          <a:xfrm>
            <a:off x="3429188" y="2750705"/>
            <a:ext cx="472064" cy="483736"/>
          </a:xfrm>
          <a:custGeom>
            <a:avLst/>
            <a:gdLst>
              <a:gd name="T0" fmla="*/ 1332412 w 170103"/>
              <a:gd name="T1" fmla="*/ 359410 h 174267"/>
              <a:gd name="T2" fmla="*/ 359748 w 170103"/>
              <a:gd name="T3" fmla="*/ 1331181 h 174267"/>
              <a:gd name="T4" fmla="*/ 1332412 w 170103"/>
              <a:gd name="T5" fmla="*/ 2309593 h 174267"/>
              <a:gd name="T6" fmla="*/ 2311764 w 170103"/>
              <a:gd name="T7" fmla="*/ 1331181 h 174267"/>
              <a:gd name="T8" fmla="*/ 1332412 w 170103"/>
              <a:gd name="T9" fmla="*/ 359410 h 174267"/>
              <a:gd name="T10" fmla="*/ 1332412 w 170103"/>
              <a:gd name="T11" fmla="*/ 0 h 174267"/>
              <a:gd name="T12" fmla="*/ 2671508 w 170103"/>
              <a:gd name="T13" fmla="*/ 1331181 h 174267"/>
              <a:gd name="T14" fmla="*/ 2566266 w 170103"/>
              <a:gd name="T15" fmla="*/ 1851893 h 174267"/>
              <a:gd name="T16" fmla="*/ 2348154 w 170103"/>
              <a:gd name="T17" fmla="*/ 2175089 h 174267"/>
              <a:gd name="T18" fmla="*/ 3098571 w 170103"/>
              <a:gd name="T19" fmla="*/ 2928918 h 174267"/>
              <a:gd name="T20" fmla="*/ 3098571 w 170103"/>
              <a:gd name="T21" fmla="*/ 3181218 h 174267"/>
              <a:gd name="T22" fmla="*/ 2972026 w 170103"/>
              <a:gd name="T23" fmla="*/ 3227688 h 174267"/>
              <a:gd name="T24" fmla="*/ 2845457 w 170103"/>
              <a:gd name="T25" fmla="*/ 3181218 h 174267"/>
              <a:gd name="T26" fmla="*/ 2079466 w 170103"/>
              <a:gd name="T27" fmla="*/ 2411744 h 174267"/>
              <a:gd name="T28" fmla="*/ 1853625 w 170103"/>
              <a:gd name="T29" fmla="*/ 2563874 h 174267"/>
              <a:gd name="T30" fmla="*/ 1332412 w 170103"/>
              <a:gd name="T31" fmla="*/ 2669026 h 174267"/>
              <a:gd name="T32" fmla="*/ 0 w 170103"/>
              <a:gd name="T33" fmla="*/ 1331181 h 174267"/>
              <a:gd name="T34" fmla="*/ 1332412 w 170103"/>
              <a:gd name="T35" fmla="*/ 0 h 1742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0103" h="174267">
                <a:moveTo>
                  <a:pt x="71871" y="19405"/>
                </a:moveTo>
                <a:cubicBezTo>
                  <a:pt x="42763" y="19405"/>
                  <a:pt x="19405" y="42764"/>
                  <a:pt x="19405" y="71872"/>
                </a:cubicBezTo>
                <a:cubicBezTo>
                  <a:pt x="19405" y="100980"/>
                  <a:pt x="42763" y="124698"/>
                  <a:pt x="71871" y="124698"/>
                </a:cubicBezTo>
                <a:cubicBezTo>
                  <a:pt x="100979" y="124698"/>
                  <a:pt x="124698" y="100980"/>
                  <a:pt x="124698" y="71872"/>
                </a:cubicBezTo>
                <a:cubicBezTo>
                  <a:pt x="124698" y="42764"/>
                  <a:pt x="100979" y="19405"/>
                  <a:pt x="71871" y="19405"/>
                </a:cubicBezTo>
                <a:close/>
                <a:moveTo>
                  <a:pt x="71871" y="0"/>
                </a:moveTo>
                <a:cubicBezTo>
                  <a:pt x="111761" y="0"/>
                  <a:pt x="144103" y="31983"/>
                  <a:pt x="144103" y="71872"/>
                </a:cubicBezTo>
                <a:cubicBezTo>
                  <a:pt x="144103" y="81844"/>
                  <a:pt x="142081" y="91345"/>
                  <a:pt x="138426" y="99986"/>
                </a:cubicBezTo>
                <a:lnTo>
                  <a:pt x="126661" y="117436"/>
                </a:lnTo>
                <a:lnTo>
                  <a:pt x="167139" y="158136"/>
                </a:lnTo>
                <a:cubicBezTo>
                  <a:pt x="171091" y="161720"/>
                  <a:pt x="171091" y="167814"/>
                  <a:pt x="167139" y="171758"/>
                </a:cubicBezTo>
                <a:cubicBezTo>
                  <a:pt x="165343" y="173550"/>
                  <a:pt x="162828" y="174267"/>
                  <a:pt x="160313" y="174267"/>
                </a:cubicBezTo>
                <a:cubicBezTo>
                  <a:pt x="157798" y="174267"/>
                  <a:pt x="155283" y="173550"/>
                  <a:pt x="153486" y="171758"/>
                </a:cubicBezTo>
                <a:lnTo>
                  <a:pt x="112168" y="130213"/>
                </a:lnTo>
                <a:lnTo>
                  <a:pt x="99986" y="138427"/>
                </a:lnTo>
                <a:cubicBezTo>
                  <a:pt x="91344" y="142082"/>
                  <a:pt x="81844" y="144104"/>
                  <a:pt x="71871" y="144104"/>
                </a:cubicBezTo>
                <a:cubicBezTo>
                  <a:pt x="31983" y="144104"/>
                  <a:pt x="0" y="111761"/>
                  <a:pt x="0" y="71872"/>
                </a:cubicBezTo>
                <a:cubicBezTo>
                  <a:pt x="0" y="31983"/>
                  <a:pt x="31983" y="0"/>
                  <a:pt x="71871" y="0"/>
                </a:cubicBezTo>
                <a:close/>
              </a:path>
            </a:pathLst>
          </a:custGeom>
          <a:solidFill>
            <a:schemeClr val="accent1"/>
          </a:solidFill>
          <a:ln>
            <a:noFill/>
          </a:ln>
        </p:spPr>
        <p:txBody>
          <a:bodyPr anchor="ctr"/>
          <a:lstStyle/>
          <a:p>
            <a:endParaRPr lang="en-US" sz="900" dirty="0">
              <a:latin typeface="Lato Light" panose="020F0502020204030203" pitchFamily="34" charset="0"/>
            </a:endParaRPr>
          </a:p>
        </p:txBody>
      </p:sp>
      <p:sp>
        <p:nvSpPr>
          <p:cNvPr id="19" name="TextBox 18">
            <a:extLst>
              <a:ext uri="{FF2B5EF4-FFF2-40B4-BE49-F238E27FC236}">
                <a16:creationId xmlns:a16="http://schemas.microsoft.com/office/drawing/2014/main" id="{8C75F6D6-6C26-9841-B84F-E419B246CCB1}"/>
              </a:ext>
            </a:extLst>
          </p:cNvPr>
          <p:cNvSpPr txBox="1"/>
          <p:nvPr/>
        </p:nvSpPr>
        <p:spPr>
          <a:xfrm>
            <a:off x="5212846" y="5010585"/>
            <a:ext cx="1172117"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CONTROL</a:t>
            </a:r>
          </a:p>
          <a:p>
            <a:pPr algn="ctr"/>
            <a:r>
              <a:rPr lang="en-US" sz="1600" b="1" dirty="0">
                <a:solidFill>
                  <a:schemeClr val="tx2"/>
                </a:solidFill>
                <a:latin typeface="Poppins" pitchFamily="2" charset="77"/>
                <a:ea typeface="League Spartan" charset="0"/>
                <a:cs typeface="Poppins" pitchFamily="2" charset="77"/>
              </a:rPr>
              <a:t>RISK</a:t>
            </a:r>
          </a:p>
        </p:txBody>
      </p:sp>
      <p:sp>
        <p:nvSpPr>
          <p:cNvPr id="20" name="Freeform 847">
            <a:extLst>
              <a:ext uri="{FF2B5EF4-FFF2-40B4-BE49-F238E27FC236}">
                <a16:creationId xmlns:a16="http://schemas.microsoft.com/office/drawing/2014/main" id="{0394839A-72B8-F446-8C5C-464EAE8CB5A5}"/>
              </a:ext>
            </a:extLst>
          </p:cNvPr>
          <p:cNvSpPr>
            <a:spLocks noChangeAspect="1"/>
          </p:cNvSpPr>
          <p:nvPr/>
        </p:nvSpPr>
        <p:spPr bwMode="auto">
          <a:xfrm>
            <a:off x="5542122" y="4415034"/>
            <a:ext cx="513563" cy="517455"/>
          </a:xfrm>
          <a:custGeom>
            <a:avLst/>
            <a:gdLst>
              <a:gd name="T0" fmla="*/ 227073 w 2972097"/>
              <a:gd name="T1" fmla="*/ 549212 h 2986802"/>
              <a:gd name="T2" fmla="*/ 354049 w 2972097"/>
              <a:gd name="T3" fmla="*/ 484679 h 2986802"/>
              <a:gd name="T4" fmla="*/ 280882 w 2972097"/>
              <a:gd name="T5" fmla="*/ 486339 h 2986802"/>
              <a:gd name="T6" fmla="*/ 91474 w 2972097"/>
              <a:gd name="T7" fmla="*/ 491386 h 2986802"/>
              <a:gd name="T8" fmla="*/ 190882 w 2972097"/>
              <a:gd name="T9" fmla="*/ 438046 h 2986802"/>
              <a:gd name="T10" fmla="*/ 438099 w 2972097"/>
              <a:gd name="T11" fmla="*/ 438046 h 2986802"/>
              <a:gd name="T12" fmla="*/ 537540 w 2972097"/>
              <a:gd name="T13" fmla="*/ 491386 h 2986802"/>
              <a:gd name="T14" fmla="*/ 77504 w 2972097"/>
              <a:gd name="T15" fmla="*/ 248846 h 2986802"/>
              <a:gd name="T16" fmla="*/ 145384 w 2972097"/>
              <a:gd name="T17" fmla="*/ 356221 h 2986802"/>
              <a:gd name="T18" fmla="*/ 143941 w 2972097"/>
              <a:gd name="T19" fmla="*/ 281552 h 2986802"/>
              <a:gd name="T20" fmla="*/ 544343 w 2972097"/>
              <a:gd name="T21" fmla="*/ 224495 h 2986802"/>
              <a:gd name="T22" fmla="*/ 488295 w 2972097"/>
              <a:gd name="T23" fmla="*/ 316027 h 2986802"/>
              <a:gd name="T24" fmla="*/ 544050 w 2972097"/>
              <a:gd name="T25" fmla="*/ 409363 h 2986802"/>
              <a:gd name="T26" fmla="*/ 544343 w 2972097"/>
              <a:gd name="T27" fmla="*/ 224495 h 2986802"/>
              <a:gd name="T28" fmla="*/ 282871 w 2972097"/>
              <a:gd name="T29" fmla="*/ 214375 h 2986802"/>
              <a:gd name="T30" fmla="*/ 208451 w 2972097"/>
              <a:gd name="T31" fmla="*/ 316027 h 2986802"/>
              <a:gd name="T32" fmla="*/ 279988 w 2972097"/>
              <a:gd name="T33" fmla="*/ 416204 h 2986802"/>
              <a:gd name="T34" fmla="*/ 347794 w 2972097"/>
              <a:gd name="T35" fmla="*/ 416187 h 2986802"/>
              <a:gd name="T36" fmla="*/ 420530 w 2972097"/>
              <a:gd name="T37" fmla="*/ 316027 h 2986802"/>
              <a:gd name="T38" fmla="*/ 344565 w 2972097"/>
              <a:gd name="T39" fmla="*/ 214037 h 2986802"/>
              <a:gd name="T40" fmla="*/ 491331 w 2972097"/>
              <a:gd name="T41" fmla="*/ 92907 h 2986802"/>
              <a:gd name="T42" fmla="*/ 454374 w 2972097"/>
              <a:gd name="T43" fmla="*/ 212813 h 2986802"/>
              <a:gd name="T44" fmla="*/ 137682 w 2972097"/>
              <a:gd name="T45" fmla="*/ 92907 h 2986802"/>
              <a:gd name="T46" fmla="*/ 190882 w 2972097"/>
              <a:gd name="T47" fmla="*/ 192751 h 2986802"/>
              <a:gd name="T48" fmla="*/ 314493 w 2972097"/>
              <a:gd name="T49" fmla="*/ 67493 h 2986802"/>
              <a:gd name="T50" fmla="*/ 271714 w 2972097"/>
              <a:gd name="T51" fmla="*/ 146484 h 2986802"/>
              <a:gd name="T52" fmla="*/ 348099 w 2972097"/>
              <a:gd name="T53" fmla="*/ 144458 h 2986802"/>
              <a:gd name="T54" fmla="*/ 402150 w 2972097"/>
              <a:gd name="T55" fmla="*/ 83865 h 2986802"/>
              <a:gd name="T56" fmla="*/ 426053 w 2972097"/>
              <a:gd name="T57" fmla="*/ 20374 h 2986802"/>
              <a:gd name="T58" fmla="*/ 487585 w 2972097"/>
              <a:gd name="T59" fmla="*/ 7946 h 2986802"/>
              <a:gd name="T60" fmla="*/ 621216 w 2972097"/>
              <a:gd name="T61" fmla="*/ 143630 h 2986802"/>
              <a:gd name="T62" fmla="*/ 609835 w 2972097"/>
              <a:gd name="T63" fmla="*/ 206675 h 2986802"/>
              <a:gd name="T64" fmla="*/ 608727 w 2972097"/>
              <a:gd name="T65" fmla="*/ 465096 h 2986802"/>
              <a:gd name="T66" fmla="*/ 512562 w 2972097"/>
              <a:gd name="T67" fmla="*/ 612819 h 2986802"/>
              <a:gd name="T68" fmla="*/ 463856 w 2972097"/>
              <a:gd name="T69" fmla="*/ 610315 h 2986802"/>
              <a:gd name="T70" fmla="*/ 314493 w 2972097"/>
              <a:gd name="T71" fmla="*/ 633927 h 2986802"/>
              <a:gd name="T72" fmla="*/ 165158 w 2972097"/>
              <a:gd name="T73" fmla="*/ 610315 h 2986802"/>
              <a:gd name="T74" fmla="*/ 17789 w 2972097"/>
              <a:gd name="T75" fmla="*/ 515171 h 2986802"/>
              <a:gd name="T76" fmla="*/ 31930 w 2972097"/>
              <a:gd name="T77" fmla="*/ 453987 h 2986802"/>
              <a:gd name="T78" fmla="*/ 31889 w 2972097"/>
              <a:gd name="T79" fmla="*/ 179055 h 2986802"/>
              <a:gd name="T80" fmla="*/ 17789 w 2972097"/>
              <a:gd name="T81" fmla="*/ 118268 h 2986802"/>
              <a:gd name="T82" fmla="*/ 165158 w 2972097"/>
              <a:gd name="T83" fmla="*/ 20626 h 2986802"/>
              <a:gd name="T84" fmla="*/ 314650 w 2972097"/>
              <a:gd name="T85" fmla="*/ 0 h 29868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972097" h="2986802">
                <a:moveTo>
                  <a:pt x="1293719" y="2283220"/>
                </a:moveTo>
                <a:lnTo>
                  <a:pt x="1041756" y="2573752"/>
                </a:lnTo>
                <a:lnTo>
                  <a:pt x="1072437" y="2587661"/>
                </a:lnTo>
                <a:cubicBezTo>
                  <a:pt x="1336218" y="2688588"/>
                  <a:pt x="1629193" y="2689892"/>
                  <a:pt x="1893728" y="2591571"/>
                </a:cubicBezTo>
                <a:lnTo>
                  <a:pt x="1928681" y="2576445"/>
                </a:lnTo>
                <a:lnTo>
                  <a:pt x="1672127" y="2283607"/>
                </a:lnTo>
                <a:lnTo>
                  <a:pt x="1640690" y="2291426"/>
                </a:lnTo>
                <a:cubicBezTo>
                  <a:pt x="1588646" y="2301705"/>
                  <a:pt x="1535675" y="2306891"/>
                  <a:pt x="1482334" y="2306891"/>
                </a:cubicBezTo>
                <a:cubicBezTo>
                  <a:pt x="1430475" y="2306891"/>
                  <a:pt x="1378245" y="2301705"/>
                  <a:pt x="1326571" y="2291426"/>
                </a:cubicBezTo>
                <a:lnTo>
                  <a:pt x="1293719" y="2283220"/>
                </a:lnTo>
                <a:close/>
                <a:moveTo>
                  <a:pt x="829234" y="1977841"/>
                </a:moveTo>
                <a:lnTo>
                  <a:pt x="432018" y="2315206"/>
                </a:lnTo>
                <a:lnTo>
                  <a:pt x="650256" y="2539345"/>
                </a:lnTo>
                <a:lnTo>
                  <a:pt x="997982" y="2142716"/>
                </a:lnTo>
                <a:lnTo>
                  <a:pt x="901511" y="2063892"/>
                </a:lnTo>
                <a:lnTo>
                  <a:pt x="829234" y="1977841"/>
                </a:lnTo>
                <a:close/>
                <a:moveTo>
                  <a:pt x="2140380" y="1976877"/>
                </a:moveTo>
                <a:lnTo>
                  <a:pt x="2069084" y="2063892"/>
                </a:lnTo>
                <a:lnTo>
                  <a:pt x="1971904" y="2141732"/>
                </a:lnTo>
                <a:lnTo>
                  <a:pt x="2320493" y="2539345"/>
                </a:lnTo>
                <a:lnTo>
                  <a:pt x="2538732" y="2315206"/>
                </a:lnTo>
                <a:lnTo>
                  <a:pt x="2140380" y="1976877"/>
                </a:lnTo>
                <a:close/>
                <a:moveTo>
                  <a:pt x="402244" y="1064989"/>
                </a:moveTo>
                <a:lnTo>
                  <a:pt x="366039" y="1172461"/>
                </a:lnTo>
                <a:cubicBezTo>
                  <a:pt x="300798" y="1405208"/>
                  <a:pt x="308353" y="1654307"/>
                  <a:pt x="388705" y="1883266"/>
                </a:cubicBezTo>
                <a:lnTo>
                  <a:pt x="404491" y="1920911"/>
                </a:lnTo>
                <a:lnTo>
                  <a:pt x="686631" y="1678367"/>
                </a:lnTo>
                <a:lnTo>
                  <a:pt x="679813" y="1650496"/>
                </a:lnTo>
                <a:cubicBezTo>
                  <a:pt x="669626" y="1597896"/>
                  <a:pt x="664440" y="1543813"/>
                  <a:pt x="664440" y="1488990"/>
                </a:cubicBezTo>
                <a:cubicBezTo>
                  <a:pt x="664440" y="1434167"/>
                  <a:pt x="669626" y="1379714"/>
                  <a:pt x="679813" y="1326558"/>
                </a:cubicBezTo>
                <a:lnTo>
                  <a:pt x="683281" y="1312206"/>
                </a:lnTo>
                <a:lnTo>
                  <a:pt x="402244" y="1064989"/>
                </a:lnTo>
                <a:close/>
                <a:moveTo>
                  <a:pt x="2570859" y="1057730"/>
                </a:moveTo>
                <a:lnTo>
                  <a:pt x="2285483" y="1308763"/>
                </a:lnTo>
                <a:lnTo>
                  <a:pt x="2289949" y="1326558"/>
                </a:lnTo>
                <a:cubicBezTo>
                  <a:pt x="2300599" y="1379714"/>
                  <a:pt x="2306155" y="1434167"/>
                  <a:pt x="2306155" y="1488990"/>
                </a:cubicBezTo>
                <a:cubicBezTo>
                  <a:pt x="2306155" y="1543813"/>
                  <a:pt x="2300599" y="1597896"/>
                  <a:pt x="2289949" y="1650496"/>
                </a:cubicBezTo>
                <a:lnTo>
                  <a:pt x="2282036" y="1681647"/>
                </a:lnTo>
                <a:lnTo>
                  <a:pt x="2569479" y="1928750"/>
                </a:lnTo>
                <a:lnTo>
                  <a:pt x="2581964" y="1899586"/>
                </a:lnTo>
                <a:cubicBezTo>
                  <a:pt x="2679752" y="1633610"/>
                  <a:pt x="2678455" y="1339039"/>
                  <a:pt x="2578075" y="1073820"/>
                </a:cubicBezTo>
                <a:lnTo>
                  <a:pt x="2570859" y="1057730"/>
                </a:lnTo>
                <a:close/>
                <a:moveTo>
                  <a:pt x="1482334" y="985211"/>
                </a:moveTo>
                <a:cubicBezTo>
                  <a:pt x="1449737" y="985211"/>
                  <a:pt x="1417140" y="988545"/>
                  <a:pt x="1385098" y="995027"/>
                </a:cubicBezTo>
                <a:lnTo>
                  <a:pt x="1335965" y="1010048"/>
                </a:lnTo>
                <a:lnTo>
                  <a:pt x="1006140" y="1349443"/>
                </a:lnTo>
                <a:lnTo>
                  <a:pt x="994209" y="1389253"/>
                </a:lnTo>
                <a:cubicBezTo>
                  <a:pt x="987820" y="1421573"/>
                  <a:pt x="984486" y="1454911"/>
                  <a:pt x="984486" y="1488990"/>
                </a:cubicBezTo>
                <a:cubicBezTo>
                  <a:pt x="984486" y="1521588"/>
                  <a:pt x="987820" y="1553815"/>
                  <a:pt x="994209" y="1585301"/>
                </a:cubicBezTo>
                <a:lnTo>
                  <a:pt x="1015115" y="1653747"/>
                </a:lnTo>
                <a:lnTo>
                  <a:pt x="1322345" y="1960980"/>
                </a:lnTo>
                <a:lnTo>
                  <a:pt x="1386140" y="1980360"/>
                </a:lnTo>
                <a:cubicBezTo>
                  <a:pt x="1449621" y="1992955"/>
                  <a:pt x="1515047" y="1992955"/>
                  <a:pt x="1578528" y="1980360"/>
                </a:cubicBezTo>
                <a:lnTo>
                  <a:pt x="1642586" y="1960900"/>
                </a:lnTo>
                <a:lnTo>
                  <a:pt x="1957254" y="1646228"/>
                </a:lnTo>
                <a:lnTo>
                  <a:pt x="1976294" y="1585301"/>
                </a:lnTo>
                <a:cubicBezTo>
                  <a:pt x="1982776" y="1553815"/>
                  <a:pt x="1986110" y="1521588"/>
                  <a:pt x="1986110" y="1488990"/>
                </a:cubicBezTo>
                <a:cubicBezTo>
                  <a:pt x="1986110" y="1454911"/>
                  <a:pt x="1982776" y="1421573"/>
                  <a:pt x="1976294" y="1389253"/>
                </a:cubicBezTo>
                <a:lnTo>
                  <a:pt x="1966565" y="1357526"/>
                </a:lnTo>
                <a:lnTo>
                  <a:pt x="1627335" y="1008452"/>
                </a:lnTo>
                <a:lnTo>
                  <a:pt x="1582904" y="995027"/>
                </a:lnTo>
                <a:cubicBezTo>
                  <a:pt x="1550122" y="988545"/>
                  <a:pt x="1516413" y="985211"/>
                  <a:pt x="1482334" y="985211"/>
                </a:cubicBezTo>
                <a:close/>
                <a:moveTo>
                  <a:pt x="2320493" y="437739"/>
                </a:moveTo>
                <a:lnTo>
                  <a:pt x="1978071" y="833368"/>
                </a:lnTo>
                <a:lnTo>
                  <a:pt x="2069084" y="908162"/>
                </a:lnTo>
                <a:lnTo>
                  <a:pt x="2145950" y="1002689"/>
                </a:lnTo>
                <a:lnTo>
                  <a:pt x="2538732" y="664777"/>
                </a:lnTo>
                <a:lnTo>
                  <a:pt x="2320493" y="437739"/>
                </a:lnTo>
                <a:close/>
                <a:moveTo>
                  <a:pt x="650256" y="437739"/>
                </a:moveTo>
                <a:lnTo>
                  <a:pt x="432018" y="664777"/>
                </a:lnTo>
                <a:lnTo>
                  <a:pt x="823586" y="1001645"/>
                </a:lnTo>
                <a:lnTo>
                  <a:pt x="901511" y="908162"/>
                </a:lnTo>
                <a:lnTo>
                  <a:pt x="992340" y="832977"/>
                </a:lnTo>
                <a:lnTo>
                  <a:pt x="650256" y="437739"/>
                </a:lnTo>
                <a:close/>
                <a:moveTo>
                  <a:pt x="1485310" y="317997"/>
                </a:moveTo>
                <a:cubicBezTo>
                  <a:pt x="1346755" y="317997"/>
                  <a:pt x="1206901" y="344118"/>
                  <a:pt x="1074273" y="395135"/>
                </a:cubicBezTo>
                <a:lnTo>
                  <a:pt x="1044435" y="408749"/>
                </a:lnTo>
                <a:lnTo>
                  <a:pt x="1283268" y="690170"/>
                </a:lnTo>
                <a:lnTo>
                  <a:pt x="1321571" y="680628"/>
                </a:lnTo>
                <a:cubicBezTo>
                  <a:pt x="1373800" y="670349"/>
                  <a:pt x="1427512" y="665163"/>
                  <a:pt x="1482334" y="665163"/>
                </a:cubicBezTo>
                <a:cubicBezTo>
                  <a:pt x="1537157" y="665163"/>
                  <a:pt x="1591239" y="670349"/>
                  <a:pt x="1644024" y="680628"/>
                </a:cubicBezTo>
                <a:lnTo>
                  <a:pt x="1682425" y="690078"/>
                </a:lnTo>
                <a:lnTo>
                  <a:pt x="1925172" y="406934"/>
                </a:lnTo>
                <a:lnTo>
                  <a:pt x="1899303" y="395135"/>
                </a:lnTo>
                <a:cubicBezTo>
                  <a:pt x="1766664" y="344118"/>
                  <a:pt x="1626636" y="317997"/>
                  <a:pt x="1485310" y="317997"/>
                </a:cubicBezTo>
                <a:close/>
                <a:moveTo>
                  <a:pt x="1486049" y="0"/>
                </a:moveTo>
                <a:cubicBezTo>
                  <a:pt x="1664439" y="0"/>
                  <a:pt x="1842990" y="31997"/>
                  <a:pt x="2012191" y="95993"/>
                </a:cubicBezTo>
                <a:lnTo>
                  <a:pt x="2141722" y="154346"/>
                </a:lnTo>
                <a:lnTo>
                  <a:pt x="2190730" y="97183"/>
                </a:lnTo>
                <a:cubicBezTo>
                  <a:pt x="2220221" y="61335"/>
                  <a:pt x="2261510" y="43411"/>
                  <a:pt x="2302798" y="37436"/>
                </a:cubicBezTo>
                <a:cubicBezTo>
                  <a:pt x="2349985" y="37436"/>
                  <a:pt x="2391273" y="61335"/>
                  <a:pt x="2420765" y="91208"/>
                </a:cubicBezTo>
                <a:lnTo>
                  <a:pt x="2886734" y="557232"/>
                </a:lnTo>
                <a:cubicBezTo>
                  <a:pt x="2916226" y="587106"/>
                  <a:pt x="2933921" y="628929"/>
                  <a:pt x="2933921" y="676726"/>
                </a:cubicBezTo>
                <a:cubicBezTo>
                  <a:pt x="2928022" y="724523"/>
                  <a:pt x="2910327" y="760371"/>
                  <a:pt x="2874937" y="790245"/>
                </a:cubicBezTo>
                <a:lnTo>
                  <a:pt x="2820237" y="838362"/>
                </a:lnTo>
                <a:lnTo>
                  <a:pt x="2880171" y="973765"/>
                </a:lnTo>
                <a:cubicBezTo>
                  <a:pt x="3014856" y="1340424"/>
                  <a:pt x="3001542" y="1749686"/>
                  <a:pt x="2840226" y="2107920"/>
                </a:cubicBezTo>
                <a:lnTo>
                  <a:pt x="2820950" y="2144929"/>
                </a:lnTo>
                <a:lnTo>
                  <a:pt x="2874937" y="2191339"/>
                </a:lnTo>
                <a:cubicBezTo>
                  <a:pt x="2910327" y="2220831"/>
                  <a:pt x="2928022" y="2262120"/>
                  <a:pt x="2933921" y="2303409"/>
                </a:cubicBezTo>
                <a:cubicBezTo>
                  <a:pt x="2933921" y="2350596"/>
                  <a:pt x="2916226" y="2397783"/>
                  <a:pt x="2886734" y="2427275"/>
                </a:cubicBezTo>
                <a:lnTo>
                  <a:pt x="2420765" y="2887350"/>
                </a:lnTo>
                <a:cubicBezTo>
                  <a:pt x="2391273" y="2910944"/>
                  <a:pt x="2355883" y="2934538"/>
                  <a:pt x="2308697" y="2934538"/>
                </a:cubicBezTo>
                <a:lnTo>
                  <a:pt x="2302798" y="2934538"/>
                </a:lnTo>
                <a:cubicBezTo>
                  <a:pt x="2261510" y="2934538"/>
                  <a:pt x="2220221" y="2910944"/>
                  <a:pt x="2190730" y="2875554"/>
                </a:cubicBezTo>
                <a:lnTo>
                  <a:pt x="2150394" y="2829514"/>
                </a:lnTo>
                <a:lnTo>
                  <a:pt x="2013253" y="2891543"/>
                </a:lnTo>
                <a:cubicBezTo>
                  <a:pt x="1844254" y="2955457"/>
                  <a:pt x="1665432" y="2986802"/>
                  <a:pt x="1485310" y="2986802"/>
                </a:cubicBezTo>
                <a:cubicBezTo>
                  <a:pt x="1307960" y="2986802"/>
                  <a:pt x="1130610" y="2955457"/>
                  <a:pt x="962392" y="2891543"/>
                </a:cubicBezTo>
                <a:lnTo>
                  <a:pt x="821581" y="2827631"/>
                </a:lnTo>
                <a:lnTo>
                  <a:pt x="780020" y="2875554"/>
                </a:lnTo>
                <a:cubicBezTo>
                  <a:pt x="750528" y="2910944"/>
                  <a:pt x="709240" y="2934538"/>
                  <a:pt x="662053" y="2934538"/>
                </a:cubicBezTo>
                <a:cubicBezTo>
                  <a:pt x="614866" y="2934538"/>
                  <a:pt x="579476" y="2910944"/>
                  <a:pt x="549984" y="2887350"/>
                </a:cubicBezTo>
                <a:lnTo>
                  <a:pt x="84015" y="2427275"/>
                </a:lnTo>
                <a:cubicBezTo>
                  <a:pt x="54524" y="2397783"/>
                  <a:pt x="36829" y="2350596"/>
                  <a:pt x="36829" y="2303409"/>
                </a:cubicBezTo>
                <a:cubicBezTo>
                  <a:pt x="42727" y="2262120"/>
                  <a:pt x="60422" y="2220831"/>
                  <a:pt x="89914" y="2191339"/>
                </a:cubicBezTo>
                <a:lnTo>
                  <a:pt x="150801" y="2138997"/>
                </a:lnTo>
                <a:lnTo>
                  <a:pt x="123426" y="2085924"/>
                </a:lnTo>
                <a:cubicBezTo>
                  <a:pt x="-33433" y="1725646"/>
                  <a:pt x="-40781" y="1316251"/>
                  <a:pt x="101382" y="951371"/>
                </a:cubicBezTo>
                <a:lnTo>
                  <a:pt x="150608" y="843635"/>
                </a:lnTo>
                <a:lnTo>
                  <a:pt x="89914" y="790245"/>
                </a:lnTo>
                <a:cubicBezTo>
                  <a:pt x="60422" y="760371"/>
                  <a:pt x="42727" y="724523"/>
                  <a:pt x="36829" y="676726"/>
                </a:cubicBezTo>
                <a:cubicBezTo>
                  <a:pt x="36829" y="628929"/>
                  <a:pt x="54524" y="587106"/>
                  <a:pt x="84015" y="557232"/>
                </a:cubicBezTo>
                <a:lnTo>
                  <a:pt x="549984" y="91208"/>
                </a:lnTo>
                <a:cubicBezTo>
                  <a:pt x="579476" y="61335"/>
                  <a:pt x="620765" y="37436"/>
                  <a:pt x="662053" y="37436"/>
                </a:cubicBezTo>
                <a:cubicBezTo>
                  <a:pt x="709240" y="43411"/>
                  <a:pt x="750528" y="61335"/>
                  <a:pt x="780020" y="97183"/>
                </a:cubicBezTo>
                <a:lnTo>
                  <a:pt x="829480" y="155462"/>
                </a:lnTo>
                <a:lnTo>
                  <a:pt x="960881" y="95994"/>
                </a:lnTo>
                <a:cubicBezTo>
                  <a:pt x="1129432" y="31998"/>
                  <a:pt x="1307660" y="0"/>
                  <a:pt x="1486049" y="0"/>
                </a:cubicBezTo>
                <a:close/>
              </a:path>
            </a:pathLst>
          </a:custGeom>
          <a:solidFill>
            <a:schemeClr val="accent3"/>
          </a:solidFill>
          <a:ln>
            <a:noFill/>
          </a:ln>
        </p:spPr>
        <p:txBody>
          <a:bodyPr anchor="ctr"/>
          <a:lstStyle/>
          <a:p>
            <a:endParaRPr lang="en-US" sz="900" dirty="0">
              <a:latin typeface="Lato Light" panose="020F0502020204030203" pitchFamily="34" charset="0"/>
            </a:endParaRPr>
          </a:p>
        </p:txBody>
      </p:sp>
      <p:sp>
        <p:nvSpPr>
          <p:cNvPr id="21" name="TextBox 20">
            <a:extLst>
              <a:ext uri="{FF2B5EF4-FFF2-40B4-BE49-F238E27FC236}">
                <a16:creationId xmlns:a16="http://schemas.microsoft.com/office/drawing/2014/main" id="{C79F2F07-A507-7444-9500-C477B0F471EE}"/>
              </a:ext>
            </a:extLst>
          </p:cNvPr>
          <p:cNvSpPr txBox="1"/>
          <p:nvPr/>
        </p:nvSpPr>
        <p:spPr>
          <a:xfrm>
            <a:off x="5946851" y="2628279"/>
            <a:ext cx="952505"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ASSESS</a:t>
            </a:r>
          </a:p>
          <a:p>
            <a:pPr algn="ctr"/>
            <a:r>
              <a:rPr lang="en-US" sz="1600" b="1" dirty="0">
                <a:solidFill>
                  <a:schemeClr val="tx2"/>
                </a:solidFill>
                <a:latin typeface="Poppins" pitchFamily="2" charset="77"/>
                <a:ea typeface="League Spartan" charset="0"/>
                <a:cs typeface="Poppins" pitchFamily="2" charset="77"/>
              </a:rPr>
              <a:t>RISK</a:t>
            </a:r>
          </a:p>
        </p:txBody>
      </p:sp>
      <p:sp>
        <p:nvSpPr>
          <p:cNvPr id="22" name="Freeform 13">
            <a:extLst>
              <a:ext uri="{FF2B5EF4-FFF2-40B4-BE49-F238E27FC236}">
                <a16:creationId xmlns:a16="http://schemas.microsoft.com/office/drawing/2014/main" id="{2EF7E238-8858-A94A-AF46-782785B1A3BA}"/>
              </a:ext>
            </a:extLst>
          </p:cNvPr>
          <p:cNvSpPr>
            <a:spLocks noChangeAspect="1"/>
          </p:cNvSpPr>
          <p:nvPr/>
        </p:nvSpPr>
        <p:spPr bwMode="auto">
          <a:xfrm>
            <a:off x="6186423" y="2066203"/>
            <a:ext cx="473361" cy="486331"/>
          </a:xfrm>
          <a:custGeom>
            <a:avLst/>
            <a:gdLst>
              <a:gd name="T0" fmla="*/ 2147483646 w 472"/>
              <a:gd name="T1" fmla="*/ 2147483646 h 487"/>
              <a:gd name="T2" fmla="*/ 2147483646 w 472"/>
              <a:gd name="T3" fmla="*/ 2147483646 h 487"/>
              <a:gd name="T4" fmla="*/ 2147483646 w 472"/>
              <a:gd name="T5" fmla="*/ 2147483646 h 487"/>
              <a:gd name="T6" fmla="*/ 2147483646 w 472"/>
              <a:gd name="T7" fmla="*/ 2147483646 h 487"/>
              <a:gd name="T8" fmla="*/ 2147483646 w 472"/>
              <a:gd name="T9" fmla="*/ 2147483646 h 487"/>
              <a:gd name="T10" fmla="*/ 2147483646 w 472"/>
              <a:gd name="T11" fmla="*/ 2147483646 h 487"/>
              <a:gd name="T12" fmla="*/ 2147483646 w 472"/>
              <a:gd name="T13" fmla="*/ 2147483646 h 487"/>
              <a:gd name="T14" fmla="*/ 2147483646 w 472"/>
              <a:gd name="T15" fmla="*/ 2147483646 h 487"/>
              <a:gd name="T16" fmla="*/ 2147483646 w 472"/>
              <a:gd name="T17" fmla="*/ 2147483646 h 487"/>
              <a:gd name="T18" fmla="*/ 2147483646 w 472"/>
              <a:gd name="T19" fmla="*/ 2147483646 h 487"/>
              <a:gd name="T20" fmla="*/ 2147483646 w 472"/>
              <a:gd name="T21" fmla="*/ 2147483646 h 487"/>
              <a:gd name="T22" fmla="*/ 2147483646 w 472"/>
              <a:gd name="T23" fmla="*/ 2147483646 h 487"/>
              <a:gd name="T24" fmla="*/ 2147483646 w 472"/>
              <a:gd name="T25" fmla="*/ 2147483646 h 487"/>
              <a:gd name="T26" fmla="*/ 2147483646 w 472"/>
              <a:gd name="T27" fmla="*/ 2147483646 h 487"/>
              <a:gd name="T28" fmla="*/ 2147483646 w 472"/>
              <a:gd name="T29" fmla="*/ 2147483646 h 487"/>
              <a:gd name="T30" fmla="*/ 2147483646 w 472"/>
              <a:gd name="T31" fmla="*/ 2147483646 h 487"/>
              <a:gd name="T32" fmla="*/ 2147483646 w 472"/>
              <a:gd name="T33" fmla="*/ 2147483646 h 487"/>
              <a:gd name="T34" fmla="*/ 2147483646 w 472"/>
              <a:gd name="T35" fmla="*/ 2147483646 h 487"/>
              <a:gd name="T36" fmla="*/ 2147483646 w 472"/>
              <a:gd name="T37" fmla="*/ 2147483646 h 487"/>
              <a:gd name="T38" fmla="*/ 2147483646 w 472"/>
              <a:gd name="T39" fmla="*/ 2147483646 h 487"/>
              <a:gd name="T40" fmla="*/ 2147483646 w 472"/>
              <a:gd name="T41" fmla="*/ 2147483646 h 487"/>
              <a:gd name="T42" fmla="*/ 2147483646 w 472"/>
              <a:gd name="T43" fmla="*/ 2147483646 h 487"/>
              <a:gd name="T44" fmla="*/ 2147483646 w 472"/>
              <a:gd name="T45" fmla="*/ 2147483646 h 487"/>
              <a:gd name="T46" fmla="*/ 2147483646 w 472"/>
              <a:gd name="T47" fmla="*/ 2147483646 h 487"/>
              <a:gd name="T48" fmla="*/ 2147483646 w 472"/>
              <a:gd name="T49" fmla="*/ 0 h 487"/>
              <a:gd name="T50" fmla="*/ 2147483646 w 472"/>
              <a:gd name="T51" fmla="*/ 2147483646 h 487"/>
              <a:gd name="T52" fmla="*/ 2147483646 w 472"/>
              <a:gd name="T53" fmla="*/ 2147483646 h 487"/>
              <a:gd name="T54" fmla="*/ 2147483646 w 472"/>
              <a:gd name="T55" fmla="*/ 2147483646 h 487"/>
              <a:gd name="T56" fmla="*/ 0 w 472"/>
              <a:gd name="T57" fmla="*/ 2147483646 h 487"/>
              <a:gd name="T58" fmla="*/ 2147483646 w 472"/>
              <a:gd name="T59" fmla="*/ 2147483646 h 487"/>
              <a:gd name="T60" fmla="*/ 2147483646 w 472"/>
              <a:gd name="T61" fmla="*/ 2147483646 h 487"/>
              <a:gd name="T62" fmla="*/ 2147483646 w 472"/>
              <a:gd name="T63" fmla="*/ 2147483646 h 487"/>
              <a:gd name="T64" fmla="*/ 2147483646 w 472"/>
              <a:gd name="T65" fmla="*/ 2147483646 h 4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72" h="487">
                <a:moveTo>
                  <a:pt x="390" y="430"/>
                </a:moveTo>
                <a:lnTo>
                  <a:pt x="390" y="430"/>
                </a:lnTo>
                <a:cubicBezTo>
                  <a:pt x="390" y="431"/>
                  <a:pt x="389" y="432"/>
                  <a:pt x="388" y="432"/>
                </a:cubicBezTo>
                <a:lnTo>
                  <a:pt x="55" y="432"/>
                </a:lnTo>
                <a:cubicBezTo>
                  <a:pt x="53" y="432"/>
                  <a:pt x="55" y="431"/>
                  <a:pt x="55" y="430"/>
                </a:cubicBezTo>
                <a:lnTo>
                  <a:pt x="55" y="240"/>
                </a:lnTo>
                <a:cubicBezTo>
                  <a:pt x="55" y="239"/>
                  <a:pt x="53" y="235"/>
                  <a:pt x="55" y="235"/>
                </a:cubicBezTo>
                <a:lnTo>
                  <a:pt x="114" y="235"/>
                </a:lnTo>
                <a:cubicBezTo>
                  <a:pt x="116" y="235"/>
                  <a:pt x="116" y="239"/>
                  <a:pt x="116" y="240"/>
                </a:cubicBezTo>
                <a:lnTo>
                  <a:pt x="116" y="357"/>
                </a:lnTo>
                <a:cubicBezTo>
                  <a:pt x="116" y="371"/>
                  <a:pt x="127" y="384"/>
                  <a:pt x="143" y="384"/>
                </a:cubicBezTo>
                <a:cubicBezTo>
                  <a:pt x="157" y="384"/>
                  <a:pt x="169" y="371"/>
                  <a:pt x="169" y="357"/>
                </a:cubicBezTo>
                <a:lnTo>
                  <a:pt x="169" y="260"/>
                </a:lnTo>
                <a:lnTo>
                  <a:pt x="313" y="55"/>
                </a:lnTo>
                <a:cubicBezTo>
                  <a:pt x="313" y="55"/>
                  <a:pt x="315" y="54"/>
                  <a:pt x="316" y="54"/>
                </a:cubicBezTo>
                <a:cubicBezTo>
                  <a:pt x="316" y="54"/>
                  <a:pt x="317" y="54"/>
                  <a:pt x="318" y="55"/>
                </a:cubicBezTo>
                <a:cubicBezTo>
                  <a:pt x="318" y="56"/>
                  <a:pt x="318" y="57"/>
                  <a:pt x="318" y="57"/>
                </a:cubicBezTo>
                <a:lnTo>
                  <a:pt x="288" y="166"/>
                </a:lnTo>
                <a:cubicBezTo>
                  <a:pt x="283" y="183"/>
                  <a:pt x="287" y="200"/>
                  <a:pt x="298" y="214"/>
                </a:cubicBezTo>
                <a:cubicBezTo>
                  <a:pt x="309" y="228"/>
                  <a:pt x="325" y="235"/>
                  <a:pt x="343" y="235"/>
                </a:cubicBezTo>
                <a:lnTo>
                  <a:pt x="413" y="235"/>
                </a:lnTo>
                <a:cubicBezTo>
                  <a:pt x="413" y="235"/>
                  <a:pt x="414" y="236"/>
                  <a:pt x="414" y="237"/>
                </a:cubicBezTo>
                <a:cubicBezTo>
                  <a:pt x="415" y="238"/>
                  <a:pt x="415" y="240"/>
                  <a:pt x="415" y="240"/>
                </a:cubicBezTo>
                <a:lnTo>
                  <a:pt x="390" y="430"/>
                </a:lnTo>
                <a:close/>
                <a:moveTo>
                  <a:pt x="455" y="201"/>
                </a:moveTo>
                <a:lnTo>
                  <a:pt x="455" y="201"/>
                </a:lnTo>
                <a:cubicBezTo>
                  <a:pt x="444" y="189"/>
                  <a:pt x="429" y="180"/>
                  <a:pt x="413" y="180"/>
                </a:cubicBezTo>
                <a:lnTo>
                  <a:pt x="343" y="180"/>
                </a:lnTo>
                <a:cubicBezTo>
                  <a:pt x="342" y="180"/>
                  <a:pt x="342" y="182"/>
                  <a:pt x="340" y="181"/>
                </a:cubicBezTo>
                <a:cubicBezTo>
                  <a:pt x="340" y="180"/>
                  <a:pt x="340" y="180"/>
                  <a:pt x="340" y="180"/>
                </a:cubicBezTo>
                <a:lnTo>
                  <a:pt x="370" y="71"/>
                </a:lnTo>
                <a:cubicBezTo>
                  <a:pt x="375" y="54"/>
                  <a:pt x="372" y="36"/>
                  <a:pt x="360" y="22"/>
                </a:cubicBezTo>
                <a:cubicBezTo>
                  <a:pt x="350" y="8"/>
                  <a:pt x="333" y="0"/>
                  <a:pt x="316" y="0"/>
                </a:cubicBezTo>
                <a:cubicBezTo>
                  <a:pt x="298" y="0"/>
                  <a:pt x="280" y="9"/>
                  <a:pt x="269" y="24"/>
                </a:cubicBezTo>
                <a:lnTo>
                  <a:pt x="149" y="195"/>
                </a:lnTo>
                <a:cubicBezTo>
                  <a:pt x="139" y="187"/>
                  <a:pt x="128" y="180"/>
                  <a:pt x="114" y="180"/>
                </a:cubicBezTo>
                <a:lnTo>
                  <a:pt x="55" y="180"/>
                </a:lnTo>
                <a:cubicBezTo>
                  <a:pt x="23" y="180"/>
                  <a:pt x="0" y="209"/>
                  <a:pt x="0" y="240"/>
                </a:cubicBezTo>
                <a:lnTo>
                  <a:pt x="0" y="430"/>
                </a:lnTo>
                <a:cubicBezTo>
                  <a:pt x="0" y="461"/>
                  <a:pt x="23" y="486"/>
                  <a:pt x="55" y="486"/>
                </a:cubicBezTo>
                <a:lnTo>
                  <a:pt x="388" y="486"/>
                </a:lnTo>
                <a:cubicBezTo>
                  <a:pt x="416" y="486"/>
                  <a:pt x="440" y="465"/>
                  <a:pt x="444" y="437"/>
                </a:cubicBezTo>
                <a:lnTo>
                  <a:pt x="469" y="247"/>
                </a:lnTo>
                <a:cubicBezTo>
                  <a:pt x="471" y="230"/>
                  <a:pt x="465" y="213"/>
                  <a:pt x="455" y="201"/>
                </a:cubicBezTo>
                <a:close/>
              </a:path>
            </a:pathLst>
          </a:custGeom>
          <a:solidFill>
            <a:schemeClr val="accent2"/>
          </a:solidFill>
          <a:ln>
            <a:noFill/>
          </a:ln>
        </p:spPr>
        <p:txBody>
          <a:bodyPr wrap="none" anchor="ctr"/>
          <a:lstStyle/>
          <a:p>
            <a:endParaRPr lang="en-US" sz="900" dirty="0">
              <a:latin typeface="Lato Light" panose="020F0502020204030203" pitchFamily="34" charset="0"/>
            </a:endParaRPr>
          </a:p>
        </p:txBody>
      </p:sp>
      <p:sp>
        <p:nvSpPr>
          <p:cNvPr id="23" name="TextBox 22">
            <a:extLst>
              <a:ext uri="{FF2B5EF4-FFF2-40B4-BE49-F238E27FC236}">
                <a16:creationId xmlns:a16="http://schemas.microsoft.com/office/drawing/2014/main" id="{6A57BB58-2CE8-8F4E-94EF-C45C9E26BA05}"/>
              </a:ext>
            </a:extLst>
          </p:cNvPr>
          <p:cNvSpPr txBox="1"/>
          <p:nvPr/>
        </p:nvSpPr>
        <p:spPr>
          <a:xfrm>
            <a:off x="7877404" y="4360235"/>
            <a:ext cx="1298753"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REVIEW</a:t>
            </a:r>
          </a:p>
          <a:p>
            <a:pPr algn="ctr"/>
            <a:r>
              <a:rPr lang="en-US" sz="1600" b="1" dirty="0">
                <a:solidFill>
                  <a:schemeClr val="tx2"/>
                </a:solidFill>
                <a:latin typeface="Poppins" pitchFamily="2" charset="77"/>
                <a:ea typeface="League Spartan" charset="0"/>
                <a:cs typeface="Poppins" pitchFamily="2" charset="77"/>
              </a:rPr>
              <a:t>CONTROLS</a:t>
            </a:r>
          </a:p>
        </p:txBody>
      </p:sp>
      <p:sp>
        <p:nvSpPr>
          <p:cNvPr id="24" name="Freeform 820">
            <a:extLst>
              <a:ext uri="{FF2B5EF4-FFF2-40B4-BE49-F238E27FC236}">
                <a16:creationId xmlns:a16="http://schemas.microsoft.com/office/drawing/2014/main" id="{955DBAB5-8FED-DF4A-9DC9-BA0FAE65FEE4}"/>
              </a:ext>
            </a:extLst>
          </p:cNvPr>
          <p:cNvSpPr>
            <a:spLocks noChangeAspect="1"/>
          </p:cNvSpPr>
          <p:nvPr/>
        </p:nvSpPr>
        <p:spPr bwMode="auto">
          <a:xfrm>
            <a:off x="8273240" y="3790623"/>
            <a:ext cx="507080" cy="491516"/>
          </a:xfrm>
          <a:custGeom>
            <a:avLst/>
            <a:gdLst>
              <a:gd name="T0" fmla="*/ 254006 w 2092467"/>
              <a:gd name="T1" fmla="*/ 498194 h 2034264"/>
              <a:gd name="T2" fmla="*/ 320024 w 2092467"/>
              <a:gd name="T3" fmla="*/ 498194 h 2034264"/>
              <a:gd name="T4" fmla="*/ 287662 w 2092467"/>
              <a:gd name="T5" fmla="*/ 396145 h 2034264"/>
              <a:gd name="T6" fmla="*/ 379112 w 2092467"/>
              <a:gd name="T7" fmla="*/ 453556 h 2034264"/>
              <a:gd name="T8" fmla="*/ 620045 w 2092467"/>
              <a:gd name="T9" fmla="*/ 487378 h 2034264"/>
              <a:gd name="T10" fmla="*/ 387301 w 2092467"/>
              <a:gd name="T11" fmla="*/ 521199 h 2034264"/>
              <a:gd name="T12" fmla="*/ 287662 w 2092467"/>
              <a:gd name="T13" fmla="*/ 601536 h 2034264"/>
              <a:gd name="T14" fmla="*/ 186799 w 2092467"/>
              <a:gd name="T15" fmla="*/ 521199 h 2034264"/>
              <a:gd name="T16" fmla="*/ 0 w 2092467"/>
              <a:gd name="T17" fmla="*/ 487378 h 2034264"/>
              <a:gd name="T18" fmla="*/ 195183 w 2092467"/>
              <a:gd name="T19" fmla="*/ 453556 h 2034264"/>
              <a:gd name="T20" fmla="*/ 287662 w 2092467"/>
              <a:gd name="T21" fmla="*/ 396145 h 2034264"/>
              <a:gd name="T22" fmla="*/ 115929 w 2092467"/>
              <a:gd name="T23" fmla="*/ 302338 h 2034264"/>
              <a:gd name="T24" fmla="*/ 181947 w 2092467"/>
              <a:gd name="T25" fmla="*/ 302338 h 2034264"/>
              <a:gd name="T26" fmla="*/ 149585 w 2092467"/>
              <a:gd name="T27" fmla="*/ 200946 h 2034264"/>
              <a:gd name="T28" fmla="*/ 240875 w 2092467"/>
              <a:gd name="T29" fmla="*/ 258368 h 2034264"/>
              <a:gd name="T30" fmla="*/ 620045 w 2092467"/>
              <a:gd name="T31" fmla="*/ 295685 h 2034264"/>
              <a:gd name="T32" fmla="*/ 247122 w 2092467"/>
              <a:gd name="T33" fmla="*/ 331669 h 2034264"/>
              <a:gd name="T34" fmla="*/ 149585 w 2092467"/>
              <a:gd name="T35" fmla="*/ 406329 h 2034264"/>
              <a:gd name="T36" fmla="*/ 50764 w 2092467"/>
              <a:gd name="T37" fmla="*/ 331669 h 2034264"/>
              <a:gd name="T38" fmla="*/ 0 w 2092467"/>
              <a:gd name="T39" fmla="*/ 295685 h 2034264"/>
              <a:gd name="T40" fmla="*/ 57035 w 2092467"/>
              <a:gd name="T41" fmla="*/ 258368 h 2034264"/>
              <a:gd name="T42" fmla="*/ 149585 w 2092467"/>
              <a:gd name="T43" fmla="*/ 200946 h 2034264"/>
              <a:gd name="T44" fmla="*/ 420852 w 2092467"/>
              <a:gd name="T45" fmla="*/ 102050 h 2034264"/>
              <a:gd name="T46" fmla="*/ 486871 w 2092467"/>
              <a:gd name="T47" fmla="*/ 102050 h 2034264"/>
              <a:gd name="T48" fmla="*/ 453214 w 2092467"/>
              <a:gd name="T49" fmla="*/ 0 h 2034264"/>
              <a:gd name="T50" fmla="*/ 549987 w 2092467"/>
              <a:gd name="T51" fmla="*/ 68895 h 2034264"/>
              <a:gd name="T52" fmla="*/ 620045 w 2092467"/>
              <a:gd name="T53" fmla="*/ 102716 h 2034264"/>
              <a:gd name="T54" fmla="*/ 549749 w 2092467"/>
              <a:gd name="T55" fmla="*/ 136537 h 2034264"/>
              <a:gd name="T56" fmla="*/ 453214 w 2092467"/>
              <a:gd name="T57" fmla="*/ 205391 h 2034264"/>
              <a:gd name="T58" fmla="*/ 357800 w 2092467"/>
              <a:gd name="T59" fmla="*/ 136537 h 2034264"/>
              <a:gd name="T60" fmla="*/ 0 w 2092467"/>
              <a:gd name="T61" fmla="*/ 102716 h 2034264"/>
              <a:gd name="T62" fmla="*/ 357568 w 2092467"/>
              <a:gd name="T63" fmla="*/ 68895 h 2034264"/>
              <a:gd name="T64" fmla="*/ 453214 w 2092467"/>
              <a:gd name="T65" fmla="*/ 0 h 20342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092467" h="2034264">
                <a:moveTo>
                  <a:pt x="970774" y="1575573"/>
                </a:moveTo>
                <a:cubicBezTo>
                  <a:pt x="909616" y="1575573"/>
                  <a:pt x="857194" y="1627995"/>
                  <a:pt x="857194" y="1684785"/>
                </a:cubicBezTo>
                <a:cubicBezTo>
                  <a:pt x="857194" y="1750312"/>
                  <a:pt x="909616" y="1798366"/>
                  <a:pt x="970774" y="1798366"/>
                </a:cubicBezTo>
                <a:cubicBezTo>
                  <a:pt x="1031933" y="1798366"/>
                  <a:pt x="1079987" y="1750312"/>
                  <a:pt x="1079987" y="1684785"/>
                </a:cubicBezTo>
                <a:cubicBezTo>
                  <a:pt x="1079987" y="1627995"/>
                  <a:pt x="1031933" y="1575573"/>
                  <a:pt x="970774" y="1575573"/>
                </a:cubicBezTo>
                <a:close/>
                <a:moveTo>
                  <a:pt x="970774" y="1339675"/>
                </a:moveTo>
                <a:cubicBezTo>
                  <a:pt x="1090908" y="1339675"/>
                  <a:pt x="1195683" y="1401107"/>
                  <a:pt x="1257370" y="1493041"/>
                </a:cubicBezTo>
                <a:lnTo>
                  <a:pt x="1279389" y="1533829"/>
                </a:lnTo>
                <a:lnTo>
                  <a:pt x="1973527" y="1533829"/>
                </a:lnTo>
                <a:cubicBezTo>
                  <a:pt x="2039605" y="1533829"/>
                  <a:pt x="2092467" y="1584663"/>
                  <a:pt x="2092467" y="1648205"/>
                </a:cubicBezTo>
                <a:cubicBezTo>
                  <a:pt x="2092467" y="1711747"/>
                  <a:pt x="2039605" y="1762581"/>
                  <a:pt x="1973527" y="1762581"/>
                </a:cubicBezTo>
                <a:lnTo>
                  <a:pt x="1307025" y="1762581"/>
                </a:lnTo>
                <a:lnTo>
                  <a:pt x="1288991" y="1822324"/>
                </a:lnTo>
                <a:cubicBezTo>
                  <a:pt x="1236979" y="1948259"/>
                  <a:pt x="1114935" y="2034264"/>
                  <a:pt x="970774" y="2034264"/>
                </a:cubicBezTo>
                <a:cubicBezTo>
                  <a:pt x="826614" y="2034264"/>
                  <a:pt x="702113" y="1948259"/>
                  <a:pt x="648872" y="1822324"/>
                </a:cubicBezTo>
                <a:lnTo>
                  <a:pt x="630390" y="1762581"/>
                </a:lnTo>
                <a:lnTo>
                  <a:pt x="118940" y="1762581"/>
                </a:lnTo>
                <a:cubicBezTo>
                  <a:pt x="52862" y="1762581"/>
                  <a:pt x="0" y="1711747"/>
                  <a:pt x="0" y="1648205"/>
                </a:cubicBezTo>
                <a:cubicBezTo>
                  <a:pt x="0" y="1584663"/>
                  <a:pt x="52862" y="1533829"/>
                  <a:pt x="118940" y="1533829"/>
                </a:cubicBezTo>
                <a:lnTo>
                  <a:pt x="658686" y="1533829"/>
                </a:lnTo>
                <a:lnTo>
                  <a:pt x="681192" y="1493041"/>
                </a:lnTo>
                <a:cubicBezTo>
                  <a:pt x="744159" y="1401107"/>
                  <a:pt x="850641" y="1339675"/>
                  <a:pt x="970774" y="1339675"/>
                </a:cubicBezTo>
                <a:close/>
                <a:moveTo>
                  <a:pt x="504806" y="912543"/>
                </a:moveTo>
                <a:cubicBezTo>
                  <a:pt x="439278" y="912543"/>
                  <a:pt x="391225" y="965294"/>
                  <a:pt x="391225" y="1022442"/>
                </a:cubicBezTo>
                <a:cubicBezTo>
                  <a:pt x="391225" y="1088381"/>
                  <a:pt x="439278" y="1136737"/>
                  <a:pt x="504806" y="1136737"/>
                </a:cubicBezTo>
                <a:cubicBezTo>
                  <a:pt x="565964" y="1136737"/>
                  <a:pt x="614018" y="1088381"/>
                  <a:pt x="614018" y="1022442"/>
                </a:cubicBezTo>
                <a:cubicBezTo>
                  <a:pt x="614018" y="965294"/>
                  <a:pt x="565964" y="912543"/>
                  <a:pt x="504806" y="912543"/>
                </a:cubicBezTo>
                <a:close/>
                <a:moveTo>
                  <a:pt x="504806" y="679557"/>
                </a:moveTo>
                <a:cubicBezTo>
                  <a:pt x="622209" y="679557"/>
                  <a:pt x="727667" y="741375"/>
                  <a:pt x="790250" y="832815"/>
                </a:cubicBezTo>
                <a:lnTo>
                  <a:pt x="812882" y="873746"/>
                </a:lnTo>
                <a:lnTo>
                  <a:pt x="1973527" y="873746"/>
                </a:lnTo>
                <a:cubicBezTo>
                  <a:pt x="2039605" y="873746"/>
                  <a:pt x="2092467" y="932338"/>
                  <a:pt x="2092467" y="999944"/>
                </a:cubicBezTo>
                <a:cubicBezTo>
                  <a:pt x="2092467" y="1067550"/>
                  <a:pt x="2039605" y="1121634"/>
                  <a:pt x="1973527" y="1121634"/>
                </a:cubicBezTo>
                <a:lnTo>
                  <a:pt x="833962" y="1121634"/>
                </a:lnTo>
                <a:lnTo>
                  <a:pt x="822408" y="1158991"/>
                </a:lnTo>
                <a:cubicBezTo>
                  <a:pt x="769372" y="1285100"/>
                  <a:pt x="645689" y="1374118"/>
                  <a:pt x="504806" y="1374118"/>
                </a:cubicBezTo>
                <a:cubicBezTo>
                  <a:pt x="360646" y="1374118"/>
                  <a:pt x="236144" y="1285100"/>
                  <a:pt x="182903" y="1158991"/>
                </a:cubicBezTo>
                <a:lnTo>
                  <a:pt x="171315" y="1121634"/>
                </a:lnTo>
                <a:lnTo>
                  <a:pt x="118940" y="1121634"/>
                </a:lnTo>
                <a:cubicBezTo>
                  <a:pt x="52862" y="1121634"/>
                  <a:pt x="0" y="1067550"/>
                  <a:pt x="0" y="999944"/>
                </a:cubicBezTo>
                <a:cubicBezTo>
                  <a:pt x="0" y="932338"/>
                  <a:pt x="52862" y="873746"/>
                  <a:pt x="118940" y="873746"/>
                </a:cubicBezTo>
                <a:lnTo>
                  <a:pt x="192477" y="873746"/>
                </a:lnTo>
                <a:lnTo>
                  <a:pt x="215223" y="832815"/>
                </a:lnTo>
                <a:cubicBezTo>
                  <a:pt x="278190" y="741375"/>
                  <a:pt x="384672" y="679557"/>
                  <a:pt x="504806" y="679557"/>
                </a:cubicBezTo>
                <a:close/>
                <a:moveTo>
                  <a:pt x="1529463" y="235898"/>
                </a:moveTo>
                <a:cubicBezTo>
                  <a:pt x="1468304" y="235898"/>
                  <a:pt x="1420251" y="283952"/>
                  <a:pt x="1420251" y="345110"/>
                </a:cubicBezTo>
                <a:cubicBezTo>
                  <a:pt x="1420251" y="406269"/>
                  <a:pt x="1468304" y="458691"/>
                  <a:pt x="1529463" y="458691"/>
                </a:cubicBezTo>
                <a:cubicBezTo>
                  <a:pt x="1590622" y="458691"/>
                  <a:pt x="1643044" y="406269"/>
                  <a:pt x="1643044" y="345110"/>
                </a:cubicBezTo>
                <a:cubicBezTo>
                  <a:pt x="1643044" y="283952"/>
                  <a:pt x="1590622" y="235898"/>
                  <a:pt x="1529463" y="235898"/>
                </a:cubicBezTo>
                <a:close/>
                <a:moveTo>
                  <a:pt x="1529463" y="0"/>
                </a:moveTo>
                <a:cubicBezTo>
                  <a:pt x="1673623" y="0"/>
                  <a:pt x="1798125" y="86005"/>
                  <a:pt x="1851366" y="210097"/>
                </a:cubicBezTo>
                <a:lnTo>
                  <a:pt x="1856041" y="232988"/>
                </a:lnTo>
                <a:lnTo>
                  <a:pt x="1973527" y="232988"/>
                </a:lnTo>
                <a:cubicBezTo>
                  <a:pt x="2039605" y="232988"/>
                  <a:pt x="2092467" y="288058"/>
                  <a:pt x="2092467" y="347364"/>
                </a:cubicBezTo>
                <a:cubicBezTo>
                  <a:pt x="2092467" y="410906"/>
                  <a:pt x="2039605" y="461740"/>
                  <a:pt x="1973527" y="461740"/>
                </a:cubicBezTo>
                <a:lnTo>
                  <a:pt x="1855240" y="461740"/>
                </a:lnTo>
                <a:lnTo>
                  <a:pt x="1851366" y="480806"/>
                </a:lnTo>
                <a:cubicBezTo>
                  <a:pt x="1798125" y="606127"/>
                  <a:pt x="1673623" y="694589"/>
                  <a:pt x="1529463" y="694589"/>
                </a:cubicBezTo>
                <a:cubicBezTo>
                  <a:pt x="1385303" y="694589"/>
                  <a:pt x="1263259" y="606127"/>
                  <a:pt x="1211246" y="480806"/>
                </a:cubicBezTo>
                <a:lnTo>
                  <a:pt x="1207468" y="461740"/>
                </a:lnTo>
                <a:lnTo>
                  <a:pt x="118940" y="461740"/>
                </a:lnTo>
                <a:cubicBezTo>
                  <a:pt x="52862" y="461740"/>
                  <a:pt x="0" y="410906"/>
                  <a:pt x="0" y="347364"/>
                </a:cubicBezTo>
                <a:cubicBezTo>
                  <a:pt x="0" y="288058"/>
                  <a:pt x="52862" y="232988"/>
                  <a:pt x="118940" y="232988"/>
                </a:cubicBezTo>
                <a:lnTo>
                  <a:pt x="1206687" y="232988"/>
                </a:lnTo>
                <a:lnTo>
                  <a:pt x="1211246" y="210097"/>
                </a:lnTo>
                <a:cubicBezTo>
                  <a:pt x="1263259" y="86005"/>
                  <a:pt x="1385303" y="0"/>
                  <a:pt x="1529463" y="0"/>
                </a:cubicBezTo>
                <a:close/>
              </a:path>
            </a:pathLst>
          </a:custGeom>
          <a:solidFill>
            <a:schemeClr val="accent4"/>
          </a:solidFill>
          <a:ln>
            <a:noFill/>
          </a:ln>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940469605"/>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6AD8AC0-4220-CE41-ACED-104E3A94F263}"/>
              </a:ext>
            </a:extLst>
          </p:cNvPr>
          <p:cNvSpPr txBox="1"/>
          <p:nvPr/>
        </p:nvSpPr>
        <p:spPr>
          <a:xfrm>
            <a:off x="2949958" y="306186"/>
            <a:ext cx="629210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MANAGEMENT STRATEGIES</a:t>
            </a:r>
          </a:p>
        </p:txBody>
      </p:sp>
      <p:sp>
        <p:nvSpPr>
          <p:cNvPr id="3" name="TextBox 2">
            <a:extLst>
              <a:ext uri="{FF2B5EF4-FFF2-40B4-BE49-F238E27FC236}">
                <a16:creationId xmlns:a16="http://schemas.microsoft.com/office/drawing/2014/main" id="{868CAD69-DF8E-3C40-87E8-4D460D36446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5876E5FD-4EF4-5A4A-AE89-6EEFE64E32B1}"/>
              </a:ext>
            </a:extLst>
          </p:cNvPr>
          <p:cNvSpPr/>
          <p:nvPr/>
        </p:nvSpPr>
        <p:spPr>
          <a:xfrm>
            <a:off x="1723821" y="1676353"/>
            <a:ext cx="1524000" cy="698500"/>
          </a:xfrm>
          <a:prstGeom prst="rect">
            <a:avLst/>
          </a:prstGeom>
          <a:solidFill>
            <a:schemeClr val="tx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24" name="TextBox 23">
            <a:extLst>
              <a:ext uri="{FF2B5EF4-FFF2-40B4-BE49-F238E27FC236}">
                <a16:creationId xmlns:a16="http://schemas.microsoft.com/office/drawing/2014/main" id="{6C83EC5E-EFC9-4E49-8F28-804F31360DD9}"/>
              </a:ext>
            </a:extLst>
          </p:cNvPr>
          <p:cNvSpPr txBox="1"/>
          <p:nvPr/>
        </p:nvSpPr>
        <p:spPr>
          <a:xfrm>
            <a:off x="2060064" y="1887104"/>
            <a:ext cx="851515"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CERTAIN</a:t>
            </a:r>
          </a:p>
        </p:txBody>
      </p:sp>
      <p:sp>
        <p:nvSpPr>
          <p:cNvPr id="27" name="Rectangle 26">
            <a:extLst>
              <a:ext uri="{FF2B5EF4-FFF2-40B4-BE49-F238E27FC236}">
                <a16:creationId xmlns:a16="http://schemas.microsoft.com/office/drawing/2014/main" id="{0388F4F0-2347-F344-954C-D263A13B2040}"/>
              </a:ext>
            </a:extLst>
          </p:cNvPr>
          <p:cNvSpPr/>
          <p:nvPr/>
        </p:nvSpPr>
        <p:spPr>
          <a:xfrm>
            <a:off x="1723821" y="2374853"/>
            <a:ext cx="1524000" cy="698500"/>
          </a:xfrm>
          <a:prstGeom prst="rect">
            <a:avLst/>
          </a:prstGeom>
          <a:solidFill>
            <a:schemeClr val="tx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28" name="TextBox 27">
            <a:extLst>
              <a:ext uri="{FF2B5EF4-FFF2-40B4-BE49-F238E27FC236}">
                <a16:creationId xmlns:a16="http://schemas.microsoft.com/office/drawing/2014/main" id="{443C1641-64DD-4743-BE31-5271ED95DAD7}"/>
              </a:ext>
            </a:extLst>
          </p:cNvPr>
          <p:cNvSpPr txBox="1"/>
          <p:nvPr/>
        </p:nvSpPr>
        <p:spPr>
          <a:xfrm>
            <a:off x="2150632" y="2585604"/>
            <a:ext cx="670376"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LIKELY</a:t>
            </a:r>
          </a:p>
        </p:txBody>
      </p:sp>
      <p:sp>
        <p:nvSpPr>
          <p:cNvPr id="30" name="Rectangle 29">
            <a:extLst>
              <a:ext uri="{FF2B5EF4-FFF2-40B4-BE49-F238E27FC236}">
                <a16:creationId xmlns:a16="http://schemas.microsoft.com/office/drawing/2014/main" id="{A864CA5F-31F8-5447-AA66-72122328458D}"/>
              </a:ext>
            </a:extLst>
          </p:cNvPr>
          <p:cNvSpPr/>
          <p:nvPr/>
        </p:nvSpPr>
        <p:spPr>
          <a:xfrm>
            <a:off x="1723821" y="3073353"/>
            <a:ext cx="1524000" cy="698500"/>
          </a:xfrm>
          <a:prstGeom prst="rect">
            <a:avLst/>
          </a:prstGeom>
          <a:solidFill>
            <a:schemeClr val="tx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1" name="TextBox 30">
            <a:extLst>
              <a:ext uri="{FF2B5EF4-FFF2-40B4-BE49-F238E27FC236}">
                <a16:creationId xmlns:a16="http://schemas.microsoft.com/office/drawing/2014/main" id="{33599E1E-B3AA-DC4F-846A-1DCB248CF24C}"/>
              </a:ext>
            </a:extLst>
          </p:cNvPr>
          <p:cNvSpPr txBox="1"/>
          <p:nvPr/>
        </p:nvSpPr>
        <p:spPr>
          <a:xfrm>
            <a:off x="2039224" y="3284104"/>
            <a:ext cx="893193"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POSSIBLE</a:t>
            </a:r>
          </a:p>
        </p:txBody>
      </p:sp>
      <p:sp>
        <p:nvSpPr>
          <p:cNvPr id="32" name="Rectangle 31">
            <a:extLst>
              <a:ext uri="{FF2B5EF4-FFF2-40B4-BE49-F238E27FC236}">
                <a16:creationId xmlns:a16="http://schemas.microsoft.com/office/drawing/2014/main" id="{B48EAF99-0999-B14A-9D97-60A2F64BC765}"/>
              </a:ext>
            </a:extLst>
          </p:cNvPr>
          <p:cNvSpPr/>
          <p:nvPr/>
        </p:nvSpPr>
        <p:spPr>
          <a:xfrm>
            <a:off x="1723821" y="3771853"/>
            <a:ext cx="1524000" cy="698500"/>
          </a:xfrm>
          <a:prstGeom prst="rect">
            <a:avLst/>
          </a:prstGeom>
          <a:solidFill>
            <a:schemeClr val="tx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3" name="TextBox 32">
            <a:extLst>
              <a:ext uri="{FF2B5EF4-FFF2-40B4-BE49-F238E27FC236}">
                <a16:creationId xmlns:a16="http://schemas.microsoft.com/office/drawing/2014/main" id="{F56299D9-77A3-7044-A783-64A96F512642}"/>
              </a:ext>
            </a:extLst>
          </p:cNvPr>
          <p:cNvSpPr txBox="1"/>
          <p:nvPr/>
        </p:nvSpPr>
        <p:spPr>
          <a:xfrm>
            <a:off x="2038423" y="3982604"/>
            <a:ext cx="894797"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UNLIKELY</a:t>
            </a:r>
          </a:p>
        </p:txBody>
      </p:sp>
      <p:sp>
        <p:nvSpPr>
          <p:cNvPr id="34" name="Rectangle 33">
            <a:extLst>
              <a:ext uri="{FF2B5EF4-FFF2-40B4-BE49-F238E27FC236}">
                <a16:creationId xmlns:a16="http://schemas.microsoft.com/office/drawing/2014/main" id="{DB112B99-39AF-5D42-A795-B6D80ABAA191}"/>
              </a:ext>
            </a:extLst>
          </p:cNvPr>
          <p:cNvSpPr/>
          <p:nvPr/>
        </p:nvSpPr>
        <p:spPr>
          <a:xfrm>
            <a:off x="1723821" y="4470353"/>
            <a:ext cx="1524000" cy="698500"/>
          </a:xfrm>
          <a:prstGeom prst="rect">
            <a:avLst/>
          </a:prstGeom>
          <a:solidFill>
            <a:schemeClr val="tx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5" name="TextBox 34">
            <a:extLst>
              <a:ext uri="{FF2B5EF4-FFF2-40B4-BE49-F238E27FC236}">
                <a16:creationId xmlns:a16="http://schemas.microsoft.com/office/drawing/2014/main" id="{459B393C-CC5B-3A4F-8330-858FEC7B1F63}"/>
              </a:ext>
            </a:extLst>
          </p:cNvPr>
          <p:cNvSpPr txBox="1"/>
          <p:nvPr/>
        </p:nvSpPr>
        <p:spPr>
          <a:xfrm>
            <a:off x="2193913" y="4681104"/>
            <a:ext cx="583814"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RARE</a:t>
            </a:r>
          </a:p>
        </p:txBody>
      </p:sp>
      <p:sp>
        <p:nvSpPr>
          <p:cNvPr id="36" name="Rectangle 35">
            <a:extLst>
              <a:ext uri="{FF2B5EF4-FFF2-40B4-BE49-F238E27FC236}">
                <a16:creationId xmlns:a16="http://schemas.microsoft.com/office/drawing/2014/main" id="{D7C3F1A8-8752-0E49-894E-2990BB4B1A15}"/>
              </a:ext>
            </a:extLst>
          </p:cNvPr>
          <p:cNvSpPr/>
          <p:nvPr/>
        </p:nvSpPr>
        <p:spPr>
          <a:xfrm>
            <a:off x="3247821" y="5168853"/>
            <a:ext cx="1524000" cy="698500"/>
          </a:xfrm>
          <a:prstGeom prst="rect">
            <a:avLst/>
          </a:prstGeom>
          <a:solidFill>
            <a:schemeClr val="tx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7" name="TextBox 36">
            <a:extLst>
              <a:ext uri="{FF2B5EF4-FFF2-40B4-BE49-F238E27FC236}">
                <a16:creationId xmlns:a16="http://schemas.microsoft.com/office/drawing/2014/main" id="{88F1DC82-CBDD-D344-AE08-302CB5963448}"/>
              </a:ext>
            </a:extLst>
          </p:cNvPr>
          <p:cNvSpPr txBox="1"/>
          <p:nvPr/>
        </p:nvSpPr>
        <p:spPr>
          <a:xfrm>
            <a:off x="3345216" y="5379604"/>
            <a:ext cx="1329211"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INSIGNIFICANT</a:t>
            </a:r>
          </a:p>
        </p:txBody>
      </p:sp>
      <p:sp>
        <p:nvSpPr>
          <p:cNvPr id="38" name="Rectangle 37">
            <a:extLst>
              <a:ext uri="{FF2B5EF4-FFF2-40B4-BE49-F238E27FC236}">
                <a16:creationId xmlns:a16="http://schemas.microsoft.com/office/drawing/2014/main" id="{BF3C63F7-0280-BE40-BD19-A4B42413D429}"/>
              </a:ext>
            </a:extLst>
          </p:cNvPr>
          <p:cNvSpPr/>
          <p:nvPr/>
        </p:nvSpPr>
        <p:spPr>
          <a:xfrm>
            <a:off x="4771821" y="5168853"/>
            <a:ext cx="1524000" cy="698500"/>
          </a:xfrm>
          <a:prstGeom prst="rect">
            <a:avLst/>
          </a:prstGeom>
          <a:solidFill>
            <a:schemeClr val="tx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9" name="TextBox 38">
            <a:extLst>
              <a:ext uri="{FF2B5EF4-FFF2-40B4-BE49-F238E27FC236}">
                <a16:creationId xmlns:a16="http://schemas.microsoft.com/office/drawing/2014/main" id="{7F1BF3CC-731C-2D46-AB64-136B439D0678}"/>
              </a:ext>
            </a:extLst>
          </p:cNvPr>
          <p:cNvSpPr txBox="1"/>
          <p:nvPr/>
        </p:nvSpPr>
        <p:spPr>
          <a:xfrm>
            <a:off x="5180199" y="5379604"/>
            <a:ext cx="707246"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MINOR</a:t>
            </a:r>
          </a:p>
        </p:txBody>
      </p:sp>
      <p:sp>
        <p:nvSpPr>
          <p:cNvPr id="40" name="Rectangle 39">
            <a:extLst>
              <a:ext uri="{FF2B5EF4-FFF2-40B4-BE49-F238E27FC236}">
                <a16:creationId xmlns:a16="http://schemas.microsoft.com/office/drawing/2014/main" id="{113637D9-FA76-E24F-B5AE-A29C390F444B}"/>
              </a:ext>
            </a:extLst>
          </p:cNvPr>
          <p:cNvSpPr/>
          <p:nvPr/>
        </p:nvSpPr>
        <p:spPr>
          <a:xfrm>
            <a:off x="6295821" y="5168853"/>
            <a:ext cx="1524000" cy="698500"/>
          </a:xfrm>
          <a:prstGeom prst="rect">
            <a:avLst/>
          </a:prstGeom>
          <a:solidFill>
            <a:schemeClr val="tx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41" name="TextBox 40">
            <a:extLst>
              <a:ext uri="{FF2B5EF4-FFF2-40B4-BE49-F238E27FC236}">
                <a16:creationId xmlns:a16="http://schemas.microsoft.com/office/drawing/2014/main" id="{3EF942AD-B22D-6A48-98EF-4239913B3037}"/>
              </a:ext>
            </a:extLst>
          </p:cNvPr>
          <p:cNvSpPr txBox="1"/>
          <p:nvPr/>
        </p:nvSpPr>
        <p:spPr>
          <a:xfrm>
            <a:off x="6473366" y="5379604"/>
            <a:ext cx="1168911"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SIGNIFICANT</a:t>
            </a:r>
          </a:p>
        </p:txBody>
      </p:sp>
      <p:sp>
        <p:nvSpPr>
          <p:cNvPr id="42" name="Rectangle 41">
            <a:extLst>
              <a:ext uri="{FF2B5EF4-FFF2-40B4-BE49-F238E27FC236}">
                <a16:creationId xmlns:a16="http://schemas.microsoft.com/office/drawing/2014/main" id="{05021684-D7F6-9C4E-9F8B-C95BFCFAD920}"/>
              </a:ext>
            </a:extLst>
          </p:cNvPr>
          <p:cNvSpPr/>
          <p:nvPr/>
        </p:nvSpPr>
        <p:spPr>
          <a:xfrm>
            <a:off x="7819821" y="5168853"/>
            <a:ext cx="1524000" cy="698500"/>
          </a:xfrm>
          <a:prstGeom prst="rect">
            <a:avLst/>
          </a:prstGeom>
          <a:solidFill>
            <a:schemeClr val="tx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43" name="TextBox 42">
            <a:extLst>
              <a:ext uri="{FF2B5EF4-FFF2-40B4-BE49-F238E27FC236}">
                <a16:creationId xmlns:a16="http://schemas.microsoft.com/office/drawing/2014/main" id="{45BD5A1F-68C8-E840-8D28-2D81BE95EBA1}"/>
              </a:ext>
            </a:extLst>
          </p:cNvPr>
          <p:cNvSpPr txBox="1"/>
          <p:nvPr/>
        </p:nvSpPr>
        <p:spPr>
          <a:xfrm>
            <a:off x="8207361" y="5379604"/>
            <a:ext cx="748923"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MAJOR</a:t>
            </a:r>
          </a:p>
        </p:txBody>
      </p:sp>
      <p:sp>
        <p:nvSpPr>
          <p:cNvPr id="44" name="Rectangle 43">
            <a:extLst>
              <a:ext uri="{FF2B5EF4-FFF2-40B4-BE49-F238E27FC236}">
                <a16:creationId xmlns:a16="http://schemas.microsoft.com/office/drawing/2014/main" id="{4F6A20EA-6280-FB41-8EAE-31CBD65A15E3}"/>
              </a:ext>
            </a:extLst>
          </p:cNvPr>
          <p:cNvSpPr/>
          <p:nvPr/>
        </p:nvSpPr>
        <p:spPr>
          <a:xfrm>
            <a:off x="9343821" y="5168853"/>
            <a:ext cx="1524000" cy="698500"/>
          </a:xfrm>
          <a:prstGeom prst="rect">
            <a:avLst/>
          </a:prstGeom>
          <a:solidFill>
            <a:schemeClr val="tx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45" name="TextBox 44">
            <a:extLst>
              <a:ext uri="{FF2B5EF4-FFF2-40B4-BE49-F238E27FC236}">
                <a16:creationId xmlns:a16="http://schemas.microsoft.com/office/drawing/2014/main" id="{E7FD8FEF-7641-744C-8CB7-6B39C914FDB2}"/>
              </a:ext>
            </a:extLst>
          </p:cNvPr>
          <p:cNvSpPr txBox="1"/>
          <p:nvPr/>
        </p:nvSpPr>
        <p:spPr>
          <a:xfrm>
            <a:off x="9406753" y="5379604"/>
            <a:ext cx="1398140"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CATASTROPHIC</a:t>
            </a:r>
          </a:p>
        </p:txBody>
      </p:sp>
      <p:sp>
        <p:nvSpPr>
          <p:cNvPr id="46" name="Rectangle 45">
            <a:extLst>
              <a:ext uri="{FF2B5EF4-FFF2-40B4-BE49-F238E27FC236}">
                <a16:creationId xmlns:a16="http://schemas.microsoft.com/office/drawing/2014/main" id="{720F74BD-62F7-5A47-82B8-9BEDC024A337}"/>
              </a:ext>
            </a:extLst>
          </p:cNvPr>
          <p:cNvSpPr/>
          <p:nvPr/>
        </p:nvSpPr>
        <p:spPr>
          <a:xfrm>
            <a:off x="3247821" y="1676353"/>
            <a:ext cx="1524000" cy="69850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47" name="TextBox 46">
            <a:extLst>
              <a:ext uri="{FF2B5EF4-FFF2-40B4-BE49-F238E27FC236}">
                <a16:creationId xmlns:a16="http://schemas.microsoft.com/office/drawing/2014/main" id="{F794D2EA-D882-2F43-A151-835A0CDAD9B4}"/>
              </a:ext>
            </a:extLst>
          </p:cNvPr>
          <p:cNvSpPr txBox="1"/>
          <p:nvPr/>
        </p:nvSpPr>
        <p:spPr>
          <a:xfrm>
            <a:off x="3774821" y="1887104"/>
            <a:ext cx="470001"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Low</a:t>
            </a:r>
          </a:p>
        </p:txBody>
      </p:sp>
      <p:sp>
        <p:nvSpPr>
          <p:cNvPr id="48" name="Rectangle 47">
            <a:extLst>
              <a:ext uri="{FF2B5EF4-FFF2-40B4-BE49-F238E27FC236}">
                <a16:creationId xmlns:a16="http://schemas.microsoft.com/office/drawing/2014/main" id="{5DB168DA-5975-B049-9F79-2C9B76B83E7F}"/>
              </a:ext>
            </a:extLst>
          </p:cNvPr>
          <p:cNvSpPr/>
          <p:nvPr/>
        </p:nvSpPr>
        <p:spPr>
          <a:xfrm>
            <a:off x="3247821" y="2374853"/>
            <a:ext cx="1524000" cy="69850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0" name="Rectangle 49">
            <a:extLst>
              <a:ext uri="{FF2B5EF4-FFF2-40B4-BE49-F238E27FC236}">
                <a16:creationId xmlns:a16="http://schemas.microsoft.com/office/drawing/2014/main" id="{268AE800-A6D4-9D49-8FC9-6B4CA9AB7E5B}"/>
              </a:ext>
            </a:extLst>
          </p:cNvPr>
          <p:cNvSpPr/>
          <p:nvPr/>
        </p:nvSpPr>
        <p:spPr>
          <a:xfrm>
            <a:off x="3247821" y="3073353"/>
            <a:ext cx="1524000" cy="69850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2" name="Rectangle 51">
            <a:extLst>
              <a:ext uri="{FF2B5EF4-FFF2-40B4-BE49-F238E27FC236}">
                <a16:creationId xmlns:a16="http://schemas.microsoft.com/office/drawing/2014/main" id="{3573225C-EC1B-1747-92F3-1FBA46B4F98D}"/>
              </a:ext>
            </a:extLst>
          </p:cNvPr>
          <p:cNvSpPr/>
          <p:nvPr/>
        </p:nvSpPr>
        <p:spPr>
          <a:xfrm>
            <a:off x="3247821" y="3771853"/>
            <a:ext cx="1524000" cy="69850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4" name="Rectangle 53">
            <a:extLst>
              <a:ext uri="{FF2B5EF4-FFF2-40B4-BE49-F238E27FC236}">
                <a16:creationId xmlns:a16="http://schemas.microsoft.com/office/drawing/2014/main" id="{FDB1B82D-9D37-DE49-9DEA-6C50849BFA5F}"/>
              </a:ext>
            </a:extLst>
          </p:cNvPr>
          <p:cNvSpPr/>
          <p:nvPr/>
        </p:nvSpPr>
        <p:spPr>
          <a:xfrm>
            <a:off x="3247821" y="4470353"/>
            <a:ext cx="1524000" cy="69850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6" name="Rectangle 55">
            <a:extLst>
              <a:ext uri="{FF2B5EF4-FFF2-40B4-BE49-F238E27FC236}">
                <a16:creationId xmlns:a16="http://schemas.microsoft.com/office/drawing/2014/main" id="{7D45C7DB-8204-6E40-AC9F-2D0DB0EAC8AC}"/>
              </a:ext>
            </a:extLst>
          </p:cNvPr>
          <p:cNvSpPr/>
          <p:nvPr/>
        </p:nvSpPr>
        <p:spPr>
          <a:xfrm>
            <a:off x="4771821" y="1676353"/>
            <a:ext cx="1524000" cy="69850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7" name="TextBox 56">
            <a:extLst>
              <a:ext uri="{FF2B5EF4-FFF2-40B4-BE49-F238E27FC236}">
                <a16:creationId xmlns:a16="http://schemas.microsoft.com/office/drawing/2014/main" id="{DAC1C8C8-4935-0B4B-8C9B-7626CC392F64}"/>
              </a:ext>
            </a:extLst>
          </p:cNvPr>
          <p:cNvSpPr txBox="1"/>
          <p:nvPr/>
        </p:nvSpPr>
        <p:spPr>
          <a:xfrm>
            <a:off x="5108064" y="1887104"/>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Moderate</a:t>
            </a:r>
          </a:p>
        </p:txBody>
      </p:sp>
      <p:sp>
        <p:nvSpPr>
          <p:cNvPr id="58" name="Rectangle 57">
            <a:extLst>
              <a:ext uri="{FF2B5EF4-FFF2-40B4-BE49-F238E27FC236}">
                <a16:creationId xmlns:a16="http://schemas.microsoft.com/office/drawing/2014/main" id="{C5B890E0-7B32-0242-99A9-7B29181FB305}"/>
              </a:ext>
            </a:extLst>
          </p:cNvPr>
          <p:cNvSpPr/>
          <p:nvPr/>
        </p:nvSpPr>
        <p:spPr>
          <a:xfrm>
            <a:off x="4771821" y="2374853"/>
            <a:ext cx="1524000" cy="69850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9" name="TextBox 58">
            <a:extLst>
              <a:ext uri="{FF2B5EF4-FFF2-40B4-BE49-F238E27FC236}">
                <a16:creationId xmlns:a16="http://schemas.microsoft.com/office/drawing/2014/main" id="{00DB602A-7D1A-EF48-B4B3-864BE96383DD}"/>
              </a:ext>
            </a:extLst>
          </p:cNvPr>
          <p:cNvSpPr txBox="1"/>
          <p:nvPr/>
        </p:nvSpPr>
        <p:spPr>
          <a:xfrm>
            <a:off x="5108063" y="2585604"/>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Moderate</a:t>
            </a:r>
          </a:p>
        </p:txBody>
      </p:sp>
      <p:sp>
        <p:nvSpPr>
          <p:cNvPr id="60" name="Rectangle 59">
            <a:extLst>
              <a:ext uri="{FF2B5EF4-FFF2-40B4-BE49-F238E27FC236}">
                <a16:creationId xmlns:a16="http://schemas.microsoft.com/office/drawing/2014/main" id="{88596C16-4191-C345-A541-E69571362A60}"/>
              </a:ext>
            </a:extLst>
          </p:cNvPr>
          <p:cNvSpPr/>
          <p:nvPr/>
        </p:nvSpPr>
        <p:spPr>
          <a:xfrm>
            <a:off x="4771821" y="3073353"/>
            <a:ext cx="1524000" cy="69850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61" name="TextBox 60">
            <a:extLst>
              <a:ext uri="{FF2B5EF4-FFF2-40B4-BE49-F238E27FC236}">
                <a16:creationId xmlns:a16="http://schemas.microsoft.com/office/drawing/2014/main" id="{AEAD27CE-EBC2-2842-8AA3-40E9E01B94A9}"/>
              </a:ext>
            </a:extLst>
          </p:cNvPr>
          <p:cNvSpPr txBox="1"/>
          <p:nvPr/>
        </p:nvSpPr>
        <p:spPr>
          <a:xfrm>
            <a:off x="5108063" y="3284104"/>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Moderate</a:t>
            </a:r>
          </a:p>
        </p:txBody>
      </p:sp>
      <p:sp>
        <p:nvSpPr>
          <p:cNvPr id="62" name="Rectangle 61">
            <a:extLst>
              <a:ext uri="{FF2B5EF4-FFF2-40B4-BE49-F238E27FC236}">
                <a16:creationId xmlns:a16="http://schemas.microsoft.com/office/drawing/2014/main" id="{0BBF377E-84D0-3849-BD7C-E09B671253E7}"/>
              </a:ext>
            </a:extLst>
          </p:cNvPr>
          <p:cNvSpPr/>
          <p:nvPr/>
        </p:nvSpPr>
        <p:spPr>
          <a:xfrm>
            <a:off x="4771821" y="3771853"/>
            <a:ext cx="1524000" cy="69850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64" name="Rectangle 63">
            <a:extLst>
              <a:ext uri="{FF2B5EF4-FFF2-40B4-BE49-F238E27FC236}">
                <a16:creationId xmlns:a16="http://schemas.microsoft.com/office/drawing/2014/main" id="{922A1056-246A-B94F-BC76-77FE633E185F}"/>
              </a:ext>
            </a:extLst>
          </p:cNvPr>
          <p:cNvSpPr/>
          <p:nvPr/>
        </p:nvSpPr>
        <p:spPr>
          <a:xfrm>
            <a:off x="4771821" y="4470353"/>
            <a:ext cx="1524000" cy="69850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66" name="Rectangle 65">
            <a:extLst>
              <a:ext uri="{FF2B5EF4-FFF2-40B4-BE49-F238E27FC236}">
                <a16:creationId xmlns:a16="http://schemas.microsoft.com/office/drawing/2014/main" id="{C6EB663A-F8D4-0847-8CE3-3E820383939E}"/>
              </a:ext>
            </a:extLst>
          </p:cNvPr>
          <p:cNvSpPr/>
          <p:nvPr/>
        </p:nvSpPr>
        <p:spPr>
          <a:xfrm>
            <a:off x="6295821" y="1676353"/>
            <a:ext cx="1524000" cy="698500"/>
          </a:xfrm>
          <a:prstGeom prst="rect">
            <a:avLst/>
          </a:prstGeom>
          <a:solidFill>
            <a:schemeClr val="accent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67" name="TextBox 66">
            <a:extLst>
              <a:ext uri="{FF2B5EF4-FFF2-40B4-BE49-F238E27FC236}">
                <a16:creationId xmlns:a16="http://schemas.microsoft.com/office/drawing/2014/main" id="{F3D14270-0892-704E-8D1F-58372FE6F9EC}"/>
              </a:ext>
            </a:extLst>
          </p:cNvPr>
          <p:cNvSpPr txBox="1"/>
          <p:nvPr/>
        </p:nvSpPr>
        <p:spPr>
          <a:xfrm>
            <a:off x="6805188" y="1887104"/>
            <a:ext cx="505267"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High</a:t>
            </a:r>
          </a:p>
        </p:txBody>
      </p:sp>
      <p:sp>
        <p:nvSpPr>
          <p:cNvPr id="68" name="Rectangle 67">
            <a:extLst>
              <a:ext uri="{FF2B5EF4-FFF2-40B4-BE49-F238E27FC236}">
                <a16:creationId xmlns:a16="http://schemas.microsoft.com/office/drawing/2014/main" id="{875E8EAD-D92E-F048-B3CD-7C9A916E18C1}"/>
              </a:ext>
            </a:extLst>
          </p:cNvPr>
          <p:cNvSpPr/>
          <p:nvPr/>
        </p:nvSpPr>
        <p:spPr>
          <a:xfrm>
            <a:off x="6295821" y="2374853"/>
            <a:ext cx="1524000" cy="698500"/>
          </a:xfrm>
          <a:prstGeom prst="rect">
            <a:avLst/>
          </a:prstGeom>
          <a:solidFill>
            <a:schemeClr val="accent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69" name="TextBox 68">
            <a:extLst>
              <a:ext uri="{FF2B5EF4-FFF2-40B4-BE49-F238E27FC236}">
                <a16:creationId xmlns:a16="http://schemas.microsoft.com/office/drawing/2014/main" id="{6787F6F4-0A2B-F140-8B33-67CD78B52AB2}"/>
              </a:ext>
            </a:extLst>
          </p:cNvPr>
          <p:cNvSpPr txBox="1"/>
          <p:nvPr/>
        </p:nvSpPr>
        <p:spPr>
          <a:xfrm>
            <a:off x="6805187" y="2585604"/>
            <a:ext cx="505267"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High</a:t>
            </a:r>
          </a:p>
        </p:txBody>
      </p:sp>
      <p:sp>
        <p:nvSpPr>
          <p:cNvPr id="70" name="Rectangle 69">
            <a:extLst>
              <a:ext uri="{FF2B5EF4-FFF2-40B4-BE49-F238E27FC236}">
                <a16:creationId xmlns:a16="http://schemas.microsoft.com/office/drawing/2014/main" id="{05A5ED19-4321-E14F-AC33-BF3E2FABE96F}"/>
              </a:ext>
            </a:extLst>
          </p:cNvPr>
          <p:cNvSpPr/>
          <p:nvPr/>
        </p:nvSpPr>
        <p:spPr>
          <a:xfrm>
            <a:off x="6295821" y="3073353"/>
            <a:ext cx="1524000" cy="69850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71" name="TextBox 70">
            <a:extLst>
              <a:ext uri="{FF2B5EF4-FFF2-40B4-BE49-F238E27FC236}">
                <a16:creationId xmlns:a16="http://schemas.microsoft.com/office/drawing/2014/main" id="{3ABA0BE8-BE23-CD4A-88FA-FA2A27D55D8E}"/>
              </a:ext>
            </a:extLst>
          </p:cNvPr>
          <p:cNvSpPr txBox="1"/>
          <p:nvPr/>
        </p:nvSpPr>
        <p:spPr>
          <a:xfrm>
            <a:off x="6632063" y="3284104"/>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Moderate</a:t>
            </a:r>
          </a:p>
        </p:txBody>
      </p:sp>
      <p:sp>
        <p:nvSpPr>
          <p:cNvPr id="72" name="Rectangle 71">
            <a:extLst>
              <a:ext uri="{FF2B5EF4-FFF2-40B4-BE49-F238E27FC236}">
                <a16:creationId xmlns:a16="http://schemas.microsoft.com/office/drawing/2014/main" id="{5A5CB796-2EC2-C047-81DE-1D30AF574189}"/>
              </a:ext>
            </a:extLst>
          </p:cNvPr>
          <p:cNvSpPr/>
          <p:nvPr/>
        </p:nvSpPr>
        <p:spPr>
          <a:xfrm>
            <a:off x="6295821" y="3771853"/>
            <a:ext cx="1524000" cy="69850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73" name="TextBox 72">
            <a:extLst>
              <a:ext uri="{FF2B5EF4-FFF2-40B4-BE49-F238E27FC236}">
                <a16:creationId xmlns:a16="http://schemas.microsoft.com/office/drawing/2014/main" id="{B17C76BE-0E6D-D84F-A96F-91E3CC1282A9}"/>
              </a:ext>
            </a:extLst>
          </p:cNvPr>
          <p:cNvSpPr txBox="1"/>
          <p:nvPr/>
        </p:nvSpPr>
        <p:spPr>
          <a:xfrm>
            <a:off x="6632063" y="3982604"/>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Moderate</a:t>
            </a:r>
          </a:p>
        </p:txBody>
      </p:sp>
      <p:sp>
        <p:nvSpPr>
          <p:cNvPr id="74" name="Rectangle 73">
            <a:extLst>
              <a:ext uri="{FF2B5EF4-FFF2-40B4-BE49-F238E27FC236}">
                <a16:creationId xmlns:a16="http://schemas.microsoft.com/office/drawing/2014/main" id="{0145D186-FB84-9D4F-B6D1-7D750D8C4758}"/>
              </a:ext>
            </a:extLst>
          </p:cNvPr>
          <p:cNvSpPr/>
          <p:nvPr/>
        </p:nvSpPr>
        <p:spPr>
          <a:xfrm>
            <a:off x="6295821" y="4470353"/>
            <a:ext cx="1524000" cy="69850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76" name="Rectangle 75">
            <a:extLst>
              <a:ext uri="{FF2B5EF4-FFF2-40B4-BE49-F238E27FC236}">
                <a16:creationId xmlns:a16="http://schemas.microsoft.com/office/drawing/2014/main" id="{7D5B3A82-CBE9-EF41-967A-712FFFC346EF}"/>
              </a:ext>
            </a:extLst>
          </p:cNvPr>
          <p:cNvSpPr/>
          <p:nvPr/>
        </p:nvSpPr>
        <p:spPr>
          <a:xfrm>
            <a:off x="7819821" y="1676353"/>
            <a:ext cx="1524000" cy="698500"/>
          </a:xfrm>
          <a:prstGeom prst="rect">
            <a:avLst/>
          </a:prstGeom>
          <a:solidFill>
            <a:schemeClr val="accent6"/>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77" name="TextBox 76">
            <a:extLst>
              <a:ext uri="{FF2B5EF4-FFF2-40B4-BE49-F238E27FC236}">
                <a16:creationId xmlns:a16="http://schemas.microsoft.com/office/drawing/2014/main" id="{70630029-39D2-1548-9E37-8D6CC266F321}"/>
              </a:ext>
            </a:extLst>
          </p:cNvPr>
          <p:cNvSpPr txBox="1"/>
          <p:nvPr/>
        </p:nvSpPr>
        <p:spPr>
          <a:xfrm>
            <a:off x="8206558" y="1887104"/>
            <a:ext cx="750526"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Extreme</a:t>
            </a:r>
          </a:p>
        </p:txBody>
      </p:sp>
      <p:sp>
        <p:nvSpPr>
          <p:cNvPr id="78" name="Rectangle 77">
            <a:extLst>
              <a:ext uri="{FF2B5EF4-FFF2-40B4-BE49-F238E27FC236}">
                <a16:creationId xmlns:a16="http://schemas.microsoft.com/office/drawing/2014/main" id="{5D713228-3DD2-3348-A9C7-E8EA82833940}"/>
              </a:ext>
            </a:extLst>
          </p:cNvPr>
          <p:cNvSpPr/>
          <p:nvPr/>
        </p:nvSpPr>
        <p:spPr>
          <a:xfrm>
            <a:off x="7819821" y="2374853"/>
            <a:ext cx="1524000" cy="698500"/>
          </a:xfrm>
          <a:prstGeom prst="rect">
            <a:avLst/>
          </a:prstGeom>
          <a:solidFill>
            <a:schemeClr val="accent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79" name="TextBox 78">
            <a:extLst>
              <a:ext uri="{FF2B5EF4-FFF2-40B4-BE49-F238E27FC236}">
                <a16:creationId xmlns:a16="http://schemas.microsoft.com/office/drawing/2014/main" id="{1E078195-2C92-B94B-A87F-428C5138796E}"/>
              </a:ext>
            </a:extLst>
          </p:cNvPr>
          <p:cNvSpPr txBox="1"/>
          <p:nvPr/>
        </p:nvSpPr>
        <p:spPr>
          <a:xfrm>
            <a:off x="8329187" y="2585604"/>
            <a:ext cx="505267"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High</a:t>
            </a:r>
          </a:p>
        </p:txBody>
      </p:sp>
      <p:sp>
        <p:nvSpPr>
          <p:cNvPr id="80" name="Rectangle 79">
            <a:extLst>
              <a:ext uri="{FF2B5EF4-FFF2-40B4-BE49-F238E27FC236}">
                <a16:creationId xmlns:a16="http://schemas.microsoft.com/office/drawing/2014/main" id="{C33538EA-F7FE-ED4C-8547-A86C8BA01963}"/>
              </a:ext>
            </a:extLst>
          </p:cNvPr>
          <p:cNvSpPr/>
          <p:nvPr/>
        </p:nvSpPr>
        <p:spPr>
          <a:xfrm>
            <a:off x="7819821" y="3073353"/>
            <a:ext cx="1524000" cy="698500"/>
          </a:xfrm>
          <a:prstGeom prst="rect">
            <a:avLst/>
          </a:prstGeom>
          <a:solidFill>
            <a:schemeClr val="accent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81" name="TextBox 80">
            <a:extLst>
              <a:ext uri="{FF2B5EF4-FFF2-40B4-BE49-F238E27FC236}">
                <a16:creationId xmlns:a16="http://schemas.microsoft.com/office/drawing/2014/main" id="{A297A083-11A5-874C-ACEA-6D26C664B4DB}"/>
              </a:ext>
            </a:extLst>
          </p:cNvPr>
          <p:cNvSpPr txBox="1"/>
          <p:nvPr/>
        </p:nvSpPr>
        <p:spPr>
          <a:xfrm>
            <a:off x="8329187" y="3284104"/>
            <a:ext cx="505267"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High</a:t>
            </a:r>
          </a:p>
        </p:txBody>
      </p:sp>
      <p:sp>
        <p:nvSpPr>
          <p:cNvPr id="82" name="Rectangle 81">
            <a:extLst>
              <a:ext uri="{FF2B5EF4-FFF2-40B4-BE49-F238E27FC236}">
                <a16:creationId xmlns:a16="http://schemas.microsoft.com/office/drawing/2014/main" id="{BDD1A831-4D0B-1840-B4E0-FD0219682AEE}"/>
              </a:ext>
            </a:extLst>
          </p:cNvPr>
          <p:cNvSpPr/>
          <p:nvPr/>
        </p:nvSpPr>
        <p:spPr>
          <a:xfrm>
            <a:off x="7819821" y="3771853"/>
            <a:ext cx="1524000" cy="69850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83" name="TextBox 82">
            <a:extLst>
              <a:ext uri="{FF2B5EF4-FFF2-40B4-BE49-F238E27FC236}">
                <a16:creationId xmlns:a16="http://schemas.microsoft.com/office/drawing/2014/main" id="{4B7C8D9D-BE58-7341-A719-3A291B09394B}"/>
              </a:ext>
            </a:extLst>
          </p:cNvPr>
          <p:cNvSpPr txBox="1"/>
          <p:nvPr/>
        </p:nvSpPr>
        <p:spPr>
          <a:xfrm>
            <a:off x="8156063" y="3982604"/>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Moderate</a:t>
            </a:r>
          </a:p>
        </p:txBody>
      </p:sp>
      <p:sp>
        <p:nvSpPr>
          <p:cNvPr id="84" name="Rectangle 83">
            <a:extLst>
              <a:ext uri="{FF2B5EF4-FFF2-40B4-BE49-F238E27FC236}">
                <a16:creationId xmlns:a16="http://schemas.microsoft.com/office/drawing/2014/main" id="{62F11162-DB9A-2D4B-84F2-8A1AC019A749}"/>
              </a:ext>
            </a:extLst>
          </p:cNvPr>
          <p:cNvSpPr/>
          <p:nvPr/>
        </p:nvSpPr>
        <p:spPr>
          <a:xfrm>
            <a:off x="7819821" y="4470353"/>
            <a:ext cx="1524000" cy="69850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86" name="Rectangle 85">
            <a:extLst>
              <a:ext uri="{FF2B5EF4-FFF2-40B4-BE49-F238E27FC236}">
                <a16:creationId xmlns:a16="http://schemas.microsoft.com/office/drawing/2014/main" id="{FAECD974-FED3-5749-8F5D-C0D984690CA6}"/>
              </a:ext>
            </a:extLst>
          </p:cNvPr>
          <p:cNvSpPr/>
          <p:nvPr/>
        </p:nvSpPr>
        <p:spPr>
          <a:xfrm>
            <a:off x="9343821" y="1676353"/>
            <a:ext cx="1524000" cy="698500"/>
          </a:xfrm>
          <a:prstGeom prst="rect">
            <a:avLst/>
          </a:prstGeom>
          <a:solidFill>
            <a:schemeClr val="accent6"/>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87" name="TextBox 86">
            <a:extLst>
              <a:ext uri="{FF2B5EF4-FFF2-40B4-BE49-F238E27FC236}">
                <a16:creationId xmlns:a16="http://schemas.microsoft.com/office/drawing/2014/main" id="{F1DBF9CD-DFA6-174E-BEA7-2183041F136A}"/>
              </a:ext>
            </a:extLst>
          </p:cNvPr>
          <p:cNvSpPr txBox="1"/>
          <p:nvPr/>
        </p:nvSpPr>
        <p:spPr>
          <a:xfrm>
            <a:off x="9730558" y="1887104"/>
            <a:ext cx="750526"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Extreme</a:t>
            </a:r>
          </a:p>
        </p:txBody>
      </p:sp>
      <p:sp>
        <p:nvSpPr>
          <p:cNvPr id="88" name="Rectangle 87">
            <a:extLst>
              <a:ext uri="{FF2B5EF4-FFF2-40B4-BE49-F238E27FC236}">
                <a16:creationId xmlns:a16="http://schemas.microsoft.com/office/drawing/2014/main" id="{F8E93B83-408E-D841-86C4-7A29808E5ED2}"/>
              </a:ext>
            </a:extLst>
          </p:cNvPr>
          <p:cNvSpPr/>
          <p:nvPr/>
        </p:nvSpPr>
        <p:spPr>
          <a:xfrm>
            <a:off x="9343821" y="2374853"/>
            <a:ext cx="1524000" cy="698500"/>
          </a:xfrm>
          <a:prstGeom prst="rect">
            <a:avLst/>
          </a:prstGeom>
          <a:solidFill>
            <a:schemeClr val="accent6"/>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89" name="TextBox 88">
            <a:extLst>
              <a:ext uri="{FF2B5EF4-FFF2-40B4-BE49-F238E27FC236}">
                <a16:creationId xmlns:a16="http://schemas.microsoft.com/office/drawing/2014/main" id="{F4A2992C-1DC2-AB40-9FA3-CBDE84B02BDD}"/>
              </a:ext>
            </a:extLst>
          </p:cNvPr>
          <p:cNvSpPr txBox="1"/>
          <p:nvPr/>
        </p:nvSpPr>
        <p:spPr>
          <a:xfrm>
            <a:off x="9730558" y="2585604"/>
            <a:ext cx="750526"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Extreme</a:t>
            </a:r>
          </a:p>
        </p:txBody>
      </p:sp>
      <p:sp>
        <p:nvSpPr>
          <p:cNvPr id="90" name="Rectangle 89">
            <a:extLst>
              <a:ext uri="{FF2B5EF4-FFF2-40B4-BE49-F238E27FC236}">
                <a16:creationId xmlns:a16="http://schemas.microsoft.com/office/drawing/2014/main" id="{D2C51D07-2CE6-514E-86DA-3EA3841C5A66}"/>
              </a:ext>
            </a:extLst>
          </p:cNvPr>
          <p:cNvSpPr/>
          <p:nvPr/>
        </p:nvSpPr>
        <p:spPr>
          <a:xfrm>
            <a:off x="9343821" y="3073353"/>
            <a:ext cx="1524000" cy="698500"/>
          </a:xfrm>
          <a:prstGeom prst="rect">
            <a:avLst/>
          </a:prstGeom>
          <a:solidFill>
            <a:schemeClr val="accent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91" name="TextBox 90">
            <a:extLst>
              <a:ext uri="{FF2B5EF4-FFF2-40B4-BE49-F238E27FC236}">
                <a16:creationId xmlns:a16="http://schemas.microsoft.com/office/drawing/2014/main" id="{21C34569-670F-1F4D-B828-7942B265833F}"/>
              </a:ext>
            </a:extLst>
          </p:cNvPr>
          <p:cNvSpPr txBox="1"/>
          <p:nvPr/>
        </p:nvSpPr>
        <p:spPr>
          <a:xfrm>
            <a:off x="9853187" y="3284104"/>
            <a:ext cx="505267"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High</a:t>
            </a:r>
          </a:p>
        </p:txBody>
      </p:sp>
      <p:sp>
        <p:nvSpPr>
          <p:cNvPr id="92" name="Rectangle 91">
            <a:extLst>
              <a:ext uri="{FF2B5EF4-FFF2-40B4-BE49-F238E27FC236}">
                <a16:creationId xmlns:a16="http://schemas.microsoft.com/office/drawing/2014/main" id="{D87D638D-5868-6C46-91F8-1A57F617737F}"/>
              </a:ext>
            </a:extLst>
          </p:cNvPr>
          <p:cNvSpPr/>
          <p:nvPr/>
        </p:nvSpPr>
        <p:spPr>
          <a:xfrm>
            <a:off x="9343821" y="3771853"/>
            <a:ext cx="1524000" cy="698500"/>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93" name="TextBox 92">
            <a:extLst>
              <a:ext uri="{FF2B5EF4-FFF2-40B4-BE49-F238E27FC236}">
                <a16:creationId xmlns:a16="http://schemas.microsoft.com/office/drawing/2014/main" id="{247ADA96-A2D5-9E47-851A-66480AE9A637}"/>
              </a:ext>
            </a:extLst>
          </p:cNvPr>
          <p:cNvSpPr txBox="1"/>
          <p:nvPr/>
        </p:nvSpPr>
        <p:spPr>
          <a:xfrm>
            <a:off x="9680063" y="3982604"/>
            <a:ext cx="851515"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Moderate</a:t>
            </a:r>
          </a:p>
        </p:txBody>
      </p:sp>
      <p:sp>
        <p:nvSpPr>
          <p:cNvPr id="94" name="Rectangle 93">
            <a:extLst>
              <a:ext uri="{FF2B5EF4-FFF2-40B4-BE49-F238E27FC236}">
                <a16:creationId xmlns:a16="http://schemas.microsoft.com/office/drawing/2014/main" id="{51B6BA4A-1BD6-9E41-A6C4-65FAAF4DAB63}"/>
              </a:ext>
            </a:extLst>
          </p:cNvPr>
          <p:cNvSpPr/>
          <p:nvPr/>
        </p:nvSpPr>
        <p:spPr>
          <a:xfrm>
            <a:off x="9343821" y="4470353"/>
            <a:ext cx="1524000" cy="698500"/>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96" name="TextBox 95">
            <a:extLst>
              <a:ext uri="{FF2B5EF4-FFF2-40B4-BE49-F238E27FC236}">
                <a16:creationId xmlns:a16="http://schemas.microsoft.com/office/drawing/2014/main" id="{EFF9D29F-1951-A84E-A0CA-D9226853A296}"/>
              </a:ext>
            </a:extLst>
          </p:cNvPr>
          <p:cNvSpPr txBox="1"/>
          <p:nvPr/>
        </p:nvSpPr>
        <p:spPr>
          <a:xfrm>
            <a:off x="6234519" y="5994160"/>
            <a:ext cx="1646605"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SIGNIFICANCE</a:t>
            </a:r>
          </a:p>
        </p:txBody>
      </p:sp>
      <p:sp>
        <p:nvSpPr>
          <p:cNvPr id="97" name="TextBox 96">
            <a:extLst>
              <a:ext uri="{FF2B5EF4-FFF2-40B4-BE49-F238E27FC236}">
                <a16:creationId xmlns:a16="http://schemas.microsoft.com/office/drawing/2014/main" id="{4BDF0885-2131-6A4B-B168-2B87722ABC7C}"/>
              </a:ext>
            </a:extLst>
          </p:cNvPr>
          <p:cNvSpPr txBox="1"/>
          <p:nvPr/>
        </p:nvSpPr>
        <p:spPr>
          <a:xfrm rot="16200000">
            <a:off x="780921" y="3253325"/>
            <a:ext cx="137890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LIKELIHOOD</a:t>
            </a:r>
          </a:p>
        </p:txBody>
      </p:sp>
      <p:sp>
        <p:nvSpPr>
          <p:cNvPr id="98" name="TextBox 97">
            <a:extLst>
              <a:ext uri="{FF2B5EF4-FFF2-40B4-BE49-F238E27FC236}">
                <a16:creationId xmlns:a16="http://schemas.microsoft.com/office/drawing/2014/main" id="{D7F1F8DC-B99E-274E-9D31-C54B82A37B83}"/>
              </a:ext>
            </a:extLst>
          </p:cNvPr>
          <p:cNvSpPr txBox="1"/>
          <p:nvPr/>
        </p:nvSpPr>
        <p:spPr>
          <a:xfrm>
            <a:off x="3774821" y="2585604"/>
            <a:ext cx="470001"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Low</a:t>
            </a:r>
          </a:p>
        </p:txBody>
      </p:sp>
      <p:sp>
        <p:nvSpPr>
          <p:cNvPr id="99" name="TextBox 98">
            <a:extLst>
              <a:ext uri="{FF2B5EF4-FFF2-40B4-BE49-F238E27FC236}">
                <a16:creationId xmlns:a16="http://schemas.microsoft.com/office/drawing/2014/main" id="{4F0BD997-508D-8448-B764-F14D998A6226}"/>
              </a:ext>
            </a:extLst>
          </p:cNvPr>
          <p:cNvSpPr txBox="1"/>
          <p:nvPr/>
        </p:nvSpPr>
        <p:spPr>
          <a:xfrm>
            <a:off x="3774821" y="3284104"/>
            <a:ext cx="470001"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Low</a:t>
            </a:r>
          </a:p>
        </p:txBody>
      </p:sp>
      <p:sp>
        <p:nvSpPr>
          <p:cNvPr id="100" name="TextBox 99">
            <a:extLst>
              <a:ext uri="{FF2B5EF4-FFF2-40B4-BE49-F238E27FC236}">
                <a16:creationId xmlns:a16="http://schemas.microsoft.com/office/drawing/2014/main" id="{DE283E2F-E404-D74E-9B8D-9A6FCD7C8977}"/>
              </a:ext>
            </a:extLst>
          </p:cNvPr>
          <p:cNvSpPr txBox="1"/>
          <p:nvPr/>
        </p:nvSpPr>
        <p:spPr>
          <a:xfrm>
            <a:off x="3774821" y="3982604"/>
            <a:ext cx="470001"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Low</a:t>
            </a:r>
          </a:p>
        </p:txBody>
      </p:sp>
      <p:sp>
        <p:nvSpPr>
          <p:cNvPr id="101" name="TextBox 100">
            <a:extLst>
              <a:ext uri="{FF2B5EF4-FFF2-40B4-BE49-F238E27FC236}">
                <a16:creationId xmlns:a16="http://schemas.microsoft.com/office/drawing/2014/main" id="{F669E812-1EAC-1241-809A-B0D37F75B8F3}"/>
              </a:ext>
            </a:extLst>
          </p:cNvPr>
          <p:cNvSpPr txBox="1"/>
          <p:nvPr/>
        </p:nvSpPr>
        <p:spPr>
          <a:xfrm>
            <a:off x="3774821" y="4681104"/>
            <a:ext cx="470001"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Low</a:t>
            </a:r>
          </a:p>
        </p:txBody>
      </p:sp>
      <p:sp>
        <p:nvSpPr>
          <p:cNvPr id="102" name="TextBox 101">
            <a:extLst>
              <a:ext uri="{FF2B5EF4-FFF2-40B4-BE49-F238E27FC236}">
                <a16:creationId xmlns:a16="http://schemas.microsoft.com/office/drawing/2014/main" id="{546D1583-020D-0B46-B7E7-02861FD62D1A}"/>
              </a:ext>
            </a:extLst>
          </p:cNvPr>
          <p:cNvSpPr txBox="1"/>
          <p:nvPr/>
        </p:nvSpPr>
        <p:spPr>
          <a:xfrm>
            <a:off x="5298821" y="4681104"/>
            <a:ext cx="470001"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Low</a:t>
            </a:r>
          </a:p>
        </p:txBody>
      </p:sp>
      <p:sp>
        <p:nvSpPr>
          <p:cNvPr id="103" name="TextBox 102">
            <a:extLst>
              <a:ext uri="{FF2B5EF4-FFF2-40B4-BE49-F238E27FC236}">
                <a16:creationId xmlns:a16="http://schemas.microsoft.com/office/drawing/2014/main" id="{ECE6899F-C47A-CF44-94B4-E4FEB83DBEFC}"/>
              </a:ext>
            </a:extLst>
          </p:cNvPr>
          <p:cNvSpPr txBox="1"/>
          <p:nvPr/>
        </p:nvSpPr>
        <p:spPr>
          <a:xfrm>
            <a:off x="5298821" y="3982604"/>
            <a:ext cx="470001"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Low</a:t>
            </a:r>
          </a:p>
        </p:txBody>
      </p:sp>
      <p:sp>
        <p:nvSpPr>
          <p:cNvPr id="104" name="TextBox 103">
            <a:extLst>
              <a:ext uri="{FF2B5EF4-FFF2-40B4-BE49-F238E27FC236}">
                <a16:creationId xmlns:a16="http://schemas.microsoft.com/office/drawing/2014/main" id="{708D181E-E741-FC4D-B2E0-C3FF62BA149E}"/>
              </a:ext>
            </a:extLst>
          </p:cNvPr>
          <p:cNvSpPr txBox="1"/>
          <p:nvPr/>
        </p:nvSpPr>
        <p:spPr>
          <a:xfrm>
            <a:off x="6822821" y="4681104"/>
            <a:ext cx="470001"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Low</a:t>
            </a:r>
          </a:p>
        </p:txBody>
      </p:sp>
      <p:sp>
        <p:nvSpPr>
          <p:cNvPr id="105" name="TextBox 104">
            <a:extLst>
              <a:ext uri="{FF2B5EF4-FFF2-40B4-BE49-F238E27FC236}">
                <a16:creationId xmlns:a16="http://schemas.microsoft.com/office/drawing/2014/main" id="{A1DFA489-78C5-A042-BE85-6BEF9718C586}"/>
              </a:ext>
            </a:extLst>
          </p:cNvPr>
          <p:cNvSpPr txBox="1"/>
          <p:nvPr/>
        </p:nvSpPr>
        <p:spPr>
          <a:xfrm>
            <a:off x="8346357" y="4681104"/>
            <a:ext cx="470001"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Low</a:t>
            </a:r>
          </a:p>
        </p:txBody>
      </p:sp>
      <p:sp>
        <p:nvSpPr>
          <p:cNvPr id="106" name="TextBox 105">
            <a:extLst>
              <a:ext uri="{FF2B5EF4-FFF2-40B4-BE49-F238E27FC236}">
                <a16:creationId xmlns:a16="http://schemas.microsoft.com/office/drawing/2014/main" id="{06DCE356-F489-DE42-A24E-5D2C6603BC08}"/>
              </a:ext>
            </a:extLst>
          </p:cNvPr>
          <p:cNvSpPr txBox="1"/>
          <p:nvPr/>
        </p:nvSpPr>
        <p:spPr>
          <a:xfrm>
            <a:off x="9870821" y="4681104"/>
            <a:ext cx="470001"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Low</a:t>
            </a:r>
          </a:p>
        </p:txBody>
      </p:sp>
    </p:spTree>
    <p:extLst>
      <p:ext uri="{BB962C8B-B14F-4D97-AF65-F5344CB8AC3E}">
        <p14:creationId xmlns:p14="http://schemas.microsoft.com/office/powerpoint/2010/main" val="798022528"/>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Shape 48020">
            <a:extLst>
              <a:ext uri="{FF2B5EF4-FFF2-40B4-BE49-F238E27FC236}">
                <a16:creationId xmlns:a16="http://schemas.microsoft.com/office/drawing/2014/main" id="{2DE50D96-3F5B-4C4B-B2C6-F8D4BD022DDD}"/>
              </a:ext>
            </a:extLst>
          </p:cNvPr>
          <p:cNvSpPr/>
          <p:nvPr/>
        </p:nvSpPr>
        <p:spPr>
          <a:xfrm>
            <a:off x="4273788" y="4672483"/>
            <a:ext cx="1821816" cy="7510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0911"/>
                </a:lnTo>
                <a:lnTo>
                  <a:pt x="21600" y="21600"/>
                </a:lnTo>
                <a:lnTo>
                  <a:pt x="0" y="10689"/>
                </a:lnTo>
                <a:lnTo>
                  <a:pt x="0" y="0"/>
                </a:lnTo>
                <a:close/>
              </a:path>
            </a:pathLst>
          </a:custGeom>
          <a:solidFill>
            <a:schemeClr val="accent4">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4" name="Shape 48021">
            <a:extLst>
              <a:ext uri="{FF2B5EF4-FFF2-40B4-BE49-F238E27FC236}">
                <a16:creationId xmlns:a16="http://schemas.microsoft.com/office/drawing/2014/main" id="{9AD6A1DF-02D6-B943-8A9A-529AA54B92DC}"/>
              </a:ext>
            </a:extLst>
          </p:cNvPr>
          <p:cNvSpPr/>
          <p:nvPr/>
        </p:nvSpPr>
        <p:spPr>
          <a:xfrm>
            <a:off x="6093187" y="4672483"/>
            <a:ext cx="1821816" cy="751059"/>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0911"/>
                </a:lnTo>
                <a:lnTo>
                  <a:pt x="0" y="21600"/>
                </a:lnTo>
                <a:lnTo>
                  <a:pt x="21600" y="10689"/>
                </a:lnTo>
                <a:lnTo>
                  <a:pt x="21600" y="0"/>
                </a:lnTo>
                <a:close/>
              </a:path>
            </a:pathLst>
          </a:custGeom>
          <a:solidFill>
            <a:schemeClr val="accent4">
              <a:lumMod val="50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5" name="Shape 48022">
            <a:extLst>
              <a:ext uri="{FF2B5EF4-FFF2-40B4-BE49-F238E27FC236}">
                <a16:creationId xmlns:a16="http://schemas.microsoft.com/office/drawing/2014/main" id="{2EFD3B09-B549-4347-A47E-74E7A571FD74}"/>
              </a:ext>
            </a:extLst>
          </p:cNvPr>
          <p:cNvSpPr/>
          <p:nvPr/>
        </p:nvSpPr>
        <p:spPr>
          <a:xfrm>
            <a:off x="4285343" y="4419363"/>
            <a:ext cx="3624651" cy="640119"/>
          </a:xfrm>
          <a:custGeom>
            <a:avLst/>
            <a:gdLst/>
            <a:ahLst/>
            <a:cxnLst>
              <a:cxn ang="0">
                <a:pos x="wd2" y="hd2"/>
              </a:cxn>
              <a:cxn ang="5400000">
                <a:pos x="wd2" y="hd2"/>
              </a:cxn>
              <a:cxn ang="10800000">
                <a:pos x="wd2" y="hd2"/>
              </a:cxn>
              <a:cxn ang="16200000">
                <a:pos x="wd2" y="hd2"/>
              </a:cxn>
            </a:cxnLst>
            <a:rect l="0" t="0" r="r" b="b"/>
            <a:pathLst>
              <a:path w="21600" h="21600" extrusionOk="0">
                <a:moveTo>
                  <a:pt x="0" y="8683"/>
                </a:moveTo>
                <a:lnTo>
                  <a:pt x="10773" y="0"/>
                </a:lnTo>
                <a:lnTo>
                  <a:pt x="21600" y="8683"/>
                </a:lnTo>
                <a:lnTo>
                  <a:pt x="10773" y="21600"/>
                </a:lnTo>
                <a:lnTo>
                  <a:pt x="0" y="8683"/>
                </a:lnTo>
                <a:close/>
              </a:path>
            </a:pathLst>
          </a:custGeom>
          <a:solidFill>
            <a:schemeClr val="accent4"/>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6" name="Shape 48023">
            <a:extLst>
              <a:ext uri="{FF2B5EF4-FFF2-40B4-BE49-F238E27FC236}">
                <a16:creationId xmlns:a16="http://schemas.microsoft.com/office/drawing/2014/main" id="{56FC3B88-376F-B142-A096-E9BABEDB5D06}"/>
              </a:ext>
            </a:extLst>
          </p:cNvPr>
          <p:cNvSpPr/>
          <p:nvPr/>
        </p:nvSpPr>
        <p:spPr>
          <a:xfrm>
            <a:off x="4273788" y="3914367"/>
            <a:ext cx="1821816" cy="7510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0911"/>
                </a:lnTo>
                <a:lnTo>
                  <a:pt x="21600" y="21600"/>
                </a:lnTo>
                <a:lnTo>
                  <a:pt x="0" y="10689"/>
                </a:lnTo>
                <a:lnTo>
                  <a:pt x="0" y="0"/>
                </a:lnTo>
                <a:close/>
              </a:path>
            </a:pathLst>
          </a:custGeom>
          <a:solidFill>
            <a:schemeClr val="accent3">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7" name="Shape 48024">
            <a:extLst>
              <a:ext uri="{FF2B5EF4-FFF2-40B4-BE49-F238E27FC236}">
                <a16:creationId xmlns:a16="http://schemas.microsoft.com/office/drawing/2014/main" id="{24899E19-12DB-5746-89E0-7BE45C612F19}"/>
              </a:ext>
            </a:extLst>
          </p:cNvPr>
          <p:cNvSpPr/>
          <p:nvPr/>
        </p:nvSpPr>
        <p:spPr>
          <a:xfrm>
            <a:off x="6093187" y="3914367"/>
            <a:ext cx="1821816" cy="751059"/>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0911"/>
                </a:lnTo>
                <a:lnTo>
                  <a:pt x="0" y="21600"/>
                </a:lnTo>
                <a:lnTo>
                  <a:pt x="21600" y="10689"/>
                </a:lnTo>
                <a:lnTo>
                  <a:pt x="21600" y="0"/>
                </a:lnTo>
                <a:close/>
              </a:path>
            </a:pathLst>
          </a:custGeom>
          <a:solidFill>
            <a:schemeClr val="accent3">
              <a:lumMod val="50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8" name="Shape 48025">
            <a:extLst>
              <a:ext uri="{FF2B5EF4-FFF2-40B4-BE49-F238E27FC236}">
                <a16:creationId xmlns:a16="http://schemas.microsoft.com/office/drawing/2014/main" id="{63D2C55B-F7DD-F946-9916-6BD4268EEAFE}"/>
              </a:ext>
            </a:extLst>
          </p:cNvPr>
          <p:cNvSpPr/>
          <p:nvPr/>
        </p:nvSpPr>
        <p:spPr>
          <a:xfrm>
            <a:off x="4285343" y="3661247"/>
            <a:ext cx="3624651" cy="640119"/>
          </a:xfrm>
          <a:custGeom>
            <a:avLst/>
            <a:gdLst/>
            <a:ahLst/>
            <a:cxnLst>
              <a:cxn ang="0">
                <a:pos x="wd2" y="hd2"/>
              </a:cxn>
              <a:cxn ang="5400000">
                <a:pos x="wd2" y="hd2"/>
              </a:cxn>
              <a:cxn ang="10800000">
                <a:pos x="wd2" y="hd2"/>
              </a:cxn>
              <a:cxn ang="16200000">
                <a:pos x="wd2" y="hd2"/>
              </a:cxn>
            </a:cxnLst>
            <a:rect l="0" t="0" r="r" b="b"/>
            <a:pathLst>
              <a:path w="21600" h="21600" extrusionOk="0">
                <a:moveTo>
                  <a:pt x="0" y="8683"/>
                </a:moveTo>
                <a:lnTo>
                  <a:pt x="10773" y="0"/>
                </a:lnTo>
                <a:lnTo>
                  <a:pt x="21600" y="8683"/>
                </a:lnTo>
                <a:lnTo>
                  <a:pt x="10773" y="21600"/>
                </a:lnTo>
                <a:lnTo>
                  <a:pt x="0" y="8683"/>
                </a:lnTo>
                <a:close/>
              </a:path>
            </a:pathLst>
          </a:cu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9" name="Shape 48026">
            <a:extLst>
              <a:ext uri="{FF2B5EF4-FFF2-40B4-BE49-F238E27FC236}">
                <a16:creationId xmlns:a16="http://schemas.microsoft.com/office/drawing/2014/main" id="{3E2B919A-898A-C546-8703-F513DB5DA113}"/>
              </a:ext>
            </a:extLst>
          </p:cNvPr>
          <p:cNvSpPr/>
          <p:nvPr/>
        </p:nvSpPr>
        <p:spPr>
          <a:xfrm>
            <a:off x="4273788" y="3160492"/>
            <a:ext cx="1821816" cy="7510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0911"/>
                </a:lnTo>
                <a:lnTo>
                  <a:pt x="21600" y="21600"/>
                </a:lnTo>
                <a:lnTo>
                  <a:pt x="0" y="10689"/>
                </a:lnTo>
                <a:lnTo>
                  <a:pt x="0" y="0"/>
                </a:lnTo>
                <a:close/>
              </a:path>
            </a:pathLst>
          </a:custGeom>
          <a:solidFill>
            <a:schemeClr val="accent2">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0" name="Shape 48027">
            <a:extLst>
              <a:ext uri="{FF2B5EF4-FFF2-40B4-BE49-F238E27FC236}">
                <a16:creationId xmlns:a16="http://schemas.microsoft.com/office/drawing/2014/main" id="{5C4DF43C-66A4-4347-BAD4-64082F2B8B67}"/>
              </a:ext>
            </a:extLst>
          </p:cNvPr>
          <p:cNvSpPr/>
          <p:nvPr/>
        </p:nvSpPr>
        <p:spPr>
          <a:xfrm>
            <a:off x="6093187" y="3160492"/>
            <a:ext cx="1821816" cy="751059"/>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0911"/>
                </a:lnTo>
                <a:lnTo>
                  <a:pt x="0" y="21600"/>
                </a:lnTo>
                <a:lnTo>
                  <a:pt x="21600" y="10689"/>
                </a:lnTo>
                <a:lnTo>
                  <a:pt x="21600" y="0"/>
                </a:lnTo>
                <a:close/>
              </a:path>
            </a:pathLst>
          </a:custGeom>
          <a:solidFill>
            <a:schemeClr val="accent2">
              <a:lumMod val="50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1" name="Shape 48028">
            <a:extLst>
              <a:ext uri="{FF2B5EF4-FFF2-40B4-BE49-F238E27FC236}">
                <a16:creationId xmlns:a16="http://schemas.microsoft.com/office/drawing/2014/main" id="{2A6D6388-FBC3-1F43-A0B0-1ED6A1C09A8D}"/>
              </a:ext>
            </a:extLst>
          </p:cNvPr>
          <p:cNvSpPr/>
          <p:nvPr/>
        </p:nvSpPr>
        <p:spPr>
          <a:xfrm>
            <a:off x="4285343" y="2907371"/>
            <a:ext cx="3624651" cy="640119"/>
          </a:xfrm>
          <a:custGeom>
            <a:avLst/>
            <a:gdLst/>
            <a:ahLst/>
            <a:cxnLst>
              <a:cxn ang="0">
                <a:pos x="wd2" y="hd2"/>
              </a:cxn>
              <a:cxn ang="5400000">
                <a:pos x="wd2" y="hd2"/>
              </a:cxn>
              <a:cxn ang="10800000">
                <a:pos x="wd2" y="hd2"/>
              </a:cxn>
              <a:cxn ang="16200000">
                <a:pos x="wd2" y="hd2"/>
              </a:cxn>
            </a:cxnLst>
            <a:rect l="0" t="0" r="r" b="b"/>
            <a:pathLst>
              <a:path w="21600" h="21600" extrusionOk="0">
                <a:moveTo>
                  <a:pt x="0" y="8683"/>
                </a:moveTo>
                <a:lnTo>
                  <a:pt x="10773" y="0"/>
                </a:lnTo>
                <a:lnTo>
                  <a:pt x="21600" y="8683"/>
                </a:lnTo>
                <a:lnTo>
                  <a:pt x="10773" y="21600"/>
                </a:lnTo>
                <a:lnTo>
                  <a:pt x="0" y="8683"/>
                </a:lnTo>
                <a:close/>
              </a:path>
            </a:pathLst>
          </a:custGeom>
          <a:solidFill>
            <a:schemeClr val="accent2"/>
          </a:solidFill>
          <a:ln w="12700" cap="flat">
            <a:noFill/>
            <a:miter lim="400000"/>
          </a:ln>
          <a:effectLst/>
        </p:spPr>
        <p:txBody>
          <a:bodyPr wrap="square" lIns="0" tIns="0" rIns="0" bIns="0" numCol="1" anchor="ctr">
            <a:noAutofit/>
          </a:bodyPr>
          <a:lstStyle/>
          <a:p>
            <a:pPr defTabSz="410780">
              <a:defRPr sz="4200">
                <a:solidFill>
                  <a:srgbClr val="000000"/>
                </a:solidFill>
                <a:latin typeface="Gill Sans"/>
                <a:ea typeface="Gill Sans"/>
                <a:cs typeface="Gill Sans"/>
                <a:sym typeface="Gill Sans"/>
              </a:defRPr>
            </a:pPr>
            <a:endParaRPr sz="2953" dirty="0">
              <a:latin typeface="Lato Light" panose="020F0502020204030203" pitchFamily="34" charset="0"/>
              <a:ea typeface="Lato Light" panose="020F0502020204030203" pitchFamily="34" charset="0"/>
              <a:cs typeface="Lato Light" panose="020F0502020204030203" pitchFamily="34" charset="0"/>
            </a:endParaRPr>
          </a:p>
        </p:txBody>
      </p:sp>
      <p:sp>
        <p:nvSpPr>
          <p:cNvPr id="32" name="Shape 48029">
            <a:extLst>
              <a:ext uri="{FF2B5EF4-FFF2-40B4-BE49-F238E27FC236}">
                <a16:creationId xmlns:a16="http://schemas.microsoft.com/office/drawing/2014/main" id="{1BC2AD06-4393-6741-9DD5-8C22502C0902}"/>
              </a:ext>
            </a:extLst>
          </p:cNvPr>
          <p:cNvSpPr/>
          <p:nvPr/>
        </p:nvSpPr>
        <p:spPr>
          <a:xfrm>
            <a:off x="4273788" y="2421687"/>
            <a:ext cx="1821816" cy="75105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0911"/>
                </a:lnTo>
                <a:lnTo>
                  <a:pt x="21600" y="21600"/>
                </a:lnTo>
                <a:lnTo>
                  <a:pt x="0" y="10689"/>
                </a:lnTo>
                <a:lnTo>
                  <a:pt x="0" y="0"/>
                </a:lnTo>
                <a:close/>
              </a:path>
            </a:pathLst>
          </a:custGeom>
          <a:solidFill>
            <a:schemeClr val="accent1">
              <a:lumMod val="75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3" name="Shape 48030">
            <a:extLst>
              <a:ext uri="{FF2B5EF4-FFF2-40B4-BE49-F238E27FC236}">
                <a16:creationId xmlns:a16="http://schemas.microsoft.com/office/drawing/2014/main" id="{5D2D6EC1-3E60-3741-99C7-ADC481B40AD6}"/>
              </a:ext>
            </a:extLst>
          </p:cNvPr>
          <p:cNvSpPr/>
          <p:nvPr/>
        </p:nvSpPr>
        <p:spPr>
          <a:xfrm>
            <a:off x="6093187" y="2421687"/>
            <a:ext cx="1821816" cy="751059"/>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0911"/>
                </a:lnTo>
                <a:lnTo>
                  <a:pt x="0" y="21600"/>
                </a:lnTo>
                <a:lnTo>
                  <a:pt x="21600" y="10689"/>
                </a:lnTo>
                <a:lnTo>
                  <a:pt x="21600" y="0"/>
                </a:lnTo>
                <a:close/>
              </a:path>
            </a:pathLst>
          </a:custGeom>
          <a:solidFill>
            <a:schemeClr val="accent1">
              <a:lumMod val="50000"/>
            </a:schemeClr>
          </a:solidFill>
          <a:ln w="12700" cap="flat">
            <a:noFill/>
            <a:miter lim="400000"/>
          </a:ln>
          <a:effectLst/>
        </p:spPr>
        <p:txBody>
          <a:bodyPr wrap="square" lIns="0" tIns="0" rIns="0" bIns="0" numCol="1" anchor="ctr">
            <a:noAutofit/>
          </a:bodyPr>
          <a:lstStyle/>
          <a:p>
            <a:pPr>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110" dirty="0">
              <a:latin typeface="Lato Light" panose="020F0502020204030203" pitchFamily="34" charset="0"/>
              <a:ea typeface="Lato Light" panose="020F0502020204030203" pitchFamily="34" charset="0"/>
              <a:cs typeface="Lato Light" panose="020F0502020204030203" pitchFamily="34" charset="0"/>
            </a:endParaRPr>
          </a:p>
        </p:txBody>
      </p:sp>
      <p:sp>
        <p:nvSpPr>
          <p:cNvPr id="34" name="Shape 48031">
            <a:extLst>
              <a:ext uri="{FF2B5EF4-FFF2-40B4-BE49-F238E27FC236}">
                <a16:creationId xmlns:a16="http://schemas.microsoft.com/office/drawing/2014/main" id="{A1574D98-53E7-0F4C-B29D-82933AA19B89}"/>
              </a:ext>
            </a:extLst>
          </p:cNvPr>
          <p:cNvSpPr/>
          <p:nvPr/>
        </p:nvSpPr>
        <p:spPr>
          <a:xfrm>
            <a:off x="4285343" y="2168567"/>
            <a:ext cx="3624651" cy="640119"/>
          </a:xfrm>
          <a:custGeom>
            <a:avLst/>
            <a:gdLst/>
            <a:ahLst/>
            <a:cxnLst>
              <a:cxn ang="0">
                <a:pos x="wd2" y="hd2"/>
              </a:cxn>
              <a:cxn ang="5400000">
                <a:pos x="wd2" y="hd2"/>
              </a:cxn>
              <a:cxn ang="10800000">
                <a:pos x="wd2" y="hd2"/>
              </a:cxn>
              <a:cxn ang="16200000">
                <a:pos x="wd2" y="hd2"/>
              </a:cxn>
            </a:cxnLst>
            <a:rect l="0" t="0" r="r" b="b"/>
            <a:pathLst>
              <a:path w="21600" h="21600" extrusionOk="0">
                <a:moveTo>
                  <a:pt x="0" y="8683"/>
                </a:moveTo>
                <a:lnTo>
                  <a:pt x="10773" y="0"/>
                </a:lnTo>
                <a:lnTo>
                  <a:pt x="21600" y="8683"/>
                </a:lnTo>
                <a:lnTo>
                  <a:pt x="10773" y="21600"/>
                </a:lnTo>
                <a:lnTo>
                  <a:pt x="0" y="8683"/>
                </a:lnTo>
                <a:close/>
              </a:path>
            </a:pathLst>
          </a:custGeom>
          <a:solidFill>
            <a:schemeClr val="accent1"/>
          </a:solidFill>
          <a:ln w="12700" cap="flat">
            <a:noFill/>
            <a:miter lim="400000"/>
          </a:ln>
          <a:effectLst/>
        </p:spPr>
        <p:txBody>
          <a:bodyPr wrap="square" lIns="0" tIns="0" rIns="0" bIns="0" numCol="1" anchor="ctr">
            <a:noAutofit/>
          </a:bodyPr>
          <a:lstStyle/>
          <a:p>
            <a:pPr defTabSz="410780">
              <a:defRPr sz="4200">
                <a:solidFill>
                  <a:srgbClr val="000000"/>
                </a:solidFill>
                <a:latin typeface="Gill Sans"/>
                <a:ea typeface="Gill Sans"/>
                <a:cs typeface="Gill Sans"/>
                <a:sym typeface="Gill Sans"/>
              </a:defRPr>
            </a:pPr>
            <a:endParaRPr sz="2953" dirty="0">
              <a:latin typeface="Lato Light" panose="020F0502020204030203" pitchFamily="34" charset="0"/>
              <a:ea typeface="Lato Light" panose="020F0502020204030203" pitchFamily="34" charset="0"/>
              <a:cs typeface="Lato Light" panose="020F0502020204030203" pitchFamily="34" charset="0"/>
            </a:endParaRPr>
          </a:p>
        </p:txBody>
      </p:sp>
      <p:sp>
        <p:nvSpPr>
          <p:cNvPr id="19" name="Shape 48033">
            <a:extLst>
              <a:ext uri="{FF2B5EF4-FFF2-40B4-BE49-F238E27FC236}">
                <a16:creationId xmlns:a16="http://schemas.microsoft.com/office/drawing/2014/main" id="{02909A3C-E835-504B-A749-C9EA17C149ED}"/>
              </a:ext>
            </a:extLst>
          </p:cNvPr>
          <p:cNvSpPr/>
          <p:nvPr/>
        </p:nvSpPr>
        <p:spPr>
          <a:xfrm>
            <a:off x="3738701" y="1875488"/>
            <a:ext cx="1512359" cy="59271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0812" y="0"/>
                </a:lnTo>
                <a:lnTo>
                  <a:pt x="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defTabSz="410780">
              <a:defRPr sz="4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13" dirty="0">
              <a:latin typeface="Lato Light" panose="020F0502020204030203" pitchFamily="34" charset="0"/>
              <a:ea typeface="Lato Light" panose="020F0502020204030203" pitchFamily="34" charset="0"/>
              <a:cs typeface="Lato Light" panose="020F0502020204030203" pitchFamily="34" charset="0"/>
            </a:endParaRPr>
          </a:p>
        </p:txBody>
      </p:sp>
      <p:sp>
        <p:nvSpPr>
          <p:cNvPr id="20" name="Shape 48034">
            <a:extLst>
              <a:ext uri="{FF2B5EF4-FFF2-40B4-BE49-F238E27FC236}">
                <a16:creationId xmlns:a16="http://schemas.microsoft.com/office/drawing/2014/main" id="{71FBAA54-B1B3-C14B-B3CD-1D01D462EFC1}"/>
              </a:ext>
            </a:extLst>
          </p:cNvPr>
          <p:cNvSpPr/>
          <p:nvPr/>
        </p:nvSpPr>
        <p:spPr>
          <a:xfrm flipH="1">
            <a:off x="6475003" y="2012046"/>
            <a:ext cx="1964798" cy="128514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4617" y="0"/>
                </a:lnTo>
                <a:lnTo>
                  <a:pt x="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defTabSz="410780">
              <a:defRPr sz="4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13" dirty="0">
              <a:latin typeface="Lato Light" panose="020F0502020204030203" pitchFamily="34" charset="0"/>
              <a:ea typeface="Lato Light" panose="020F0502020204030203" pitchFamily="34" charset="0"/>
              <a:cs typeface="Lato Light" panose="020F0502020204030203" pitchFamily="34" charset="0"/>
            </a:endParaRPr>
          </a:p>
        </p:txBody>
      </p:sp>
      <p:sp>
        <p:nvSpPr>
          <p:cNvPr id="21" name="Shape 48035">
            <a:extLst>
              <a:ext uri="{FF2B5EF4-FFF2-40B4-BE49-F238E27FC236}">
                <a16:creationId xmlns:a16="http://schemas.microsoft.com/office/drawing/2014/main" id="{A78E0A8F-E4C2-2240-B129-3907E4C51357}"/>
              </a:ext>
            </a:extLst>
          </p:cNvPr>
          <p:cNvSpPr/>
          <p:nvPr/>
        </p:nvSpPr>
        <p:spPr>
          <a:xfrm rot="10800000">
            <a:off x="7221344" y="4672483"/>
            <a:ext cx="1218457" cy="86587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0470" y="0"/>
                </a:lnTo>
                <a:lnTo>
                  <a:pt x="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defTabSz="410780">
              <a:defRPr sz="4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13" dirty="0">
              <a:latin typeface="Lato Light" panose="020F0502020204030203" pitchFamily="34" charset="0"/>
              <a:ea typeface="Lato Light" panose="020F0502020204030203" pitchFamily="34" charset="0"/>
              <a:cs typeface="Lato Light" panose="020F0502020204030203" pitchFamily="34" charset="0"/>
            </a:endParaRPr>
          </a:p>
        </p:txBody>
      </p:sp>
      <p:sp>
        <p:nvSpPr>
          <p:cNvPr id="22" name="Shape 48036">
            <a:extLst>
              <a:ext uri="{FF2B5EF4-FFF2-40B4-BE49-F238E27FC236}">
                <a16:creationId xmlns:a16="http://schemas.microsoft.com/office/drawing/2014/main" id="{F3242B4F-28CF-2E48-B70E-C72953C0F0EE}"/>
              </a:ext>
            </a:extLst>
          </p:cNvPr>
          <p:cNvSpPr/>
          <p:nvPr/>
        </p:nvSpPr>
        <p:spPr>
          <a:xfrm rot="10800000" flipH="1">
            <a:off x="3738701" y="4091900"/>
            <a:ext cx="2145858" cy="1286524"/>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6966" y="0"/>
                </a:lnTo>
                <a:lnTo>
                  <a:pt x="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defTabSz="410780">
              <a:defRPr sz="4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813" dirty="0">
              <a:latin typeface="Lato Light" panose="020F0502020204030203" pitchFamily="34" charset="0"/>
              <a:ea typeface="Lato Light" panose="020F0502020204030203" pitchFamily="34" charset="0"/>
              <a:cs typeface="Lato Light" panose="020F0502020204030203" pitchFamily="34" charset="0"/>
            </a:endParaRPr>
          </a:p>
        </p:txBody>
      </p:sp>
      <p:sp>
        <p:nvSpPr>
          <p:cNvPr id="35" name="TextBox 34">
            <a:extLst>
              <a:ext uri="{FF2B5EF4-FFF2-40B4-BE49-F238E27FC236}">
                <a16:creationId xmlns:a16="http://schemas.microsoft.com/office/drawing/2014/main" id="{33A72E5F-7C78-2843-81AC-862FF5D14B9A}"/>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36" name="TextBox 35">
            <a:extLst>
              <a:ext uri="{FF2B5EF4-FFF2-40B4-BE49-F238E27FC236}">
                <a16:creationId xmlns:a16="http://schemas.microsoft.com/office/drawing/2014/main" id="{A3D51A08-6A33-D046-873A-24964AC3205C}"/>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42" name="TextBox 41">
            <a:extLst>
              <a:ext uri="{FF2B5EF4-FFF2-40B4-BE49-F238E27FC236}">
                <a16:creationId xmlns:a16="http://schemas.microsoft.com/office/drawing/2014/main" id="{DA69AE67-5129-8044-8CB6-8AF3FAECB01E}"/>
              </a:ext>
            </a:extLst>
          </p:cNvPr>
          <p:cNvSpPr txBox="1"/>
          <p:nvPr/>
        </p:nvSpPr>
        <p:spPr>
          <a:xfrm>
            <a:off x="8650845" y="1870077"/>
            <a:ext cx="2779155" cy="759888"/>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cause maintaining positive cash flow and a stable balance sheet can be grateful. </a:t>
            </a:r>
          </a:p>
        </p:txBody>
      </p:sp>
      <p:sp>
        <p:nvSpPr>
          <p:cNvPr id="43" name="TextBox 42">
            <a:extLst>
              <a:ext uri="{FF2B5EF4-FFF2-40B4-BE49-F238E27FC236}">
                <a16:creationId xmlns:a16="http://schemas.microsoft.com/office/drawing/2014/main" id="{9C20CAA7-F6DA-9C4E-98C1-4DA4D2AF7108}"/>
              </a:ext>
            </a:extLst>
          </p:cNvPr>
          <p:cNvSpPr txBox="1"/>
          <p:nvPr/>
        </p:nvSpPr>
        <p:spPr>
          <a:xfrm>
            <a:off x="8650845" y="1520751"/>
            <a:ext cx="2779155" cy="338554"/>
          </a:xfrm>
          <a:prstGeom prst="rect">
            <a:avLst/>
          </a:prstGeom>
          <a:noFill/>
        </p:spPr>
        <p:txBody>
          <a:bodyPr wrap="square" rtlCol="0" anchor="b">
            <a:spAutoFit/>
          </a:bodyPr>
          <a:lstStyle/>
          <a:p>
            <a:r>
              <a:rPr lang="en-US" sz="1600" b="1" dirty="0">
                <a:solidFill>
                  <a:schemeClr val="accent2"/>
                </a:solidFill>
                <a:latin typeface="Poppins" pitchFamily="2" charset="77"/>
                <a:cs typeface="Poppins" pitchFamily="2" charset="77"/>
              </a:rPr>
              <a:t>PRODUCTS &amp; SERVICES</a:t>
            </a:r>
          </a:p>
        </p:txBody>
      </p:sp>
      <p:sp>
        <p:nvSpPr>
          <p:cNvPr id="46" name="TextBox 45">
            <a:extLst>
              <a:ext uri="{FF2B5EF4-FFF2-40B4-BE49-F238E27FC236}">
                <a16:creationId xmlns:a16="http://schemas.microsoft.com/office/drawing/2014/main" id="{774B47F9-2E2F-6F45-8828-D40B838FA509}"/>
              </a:ext>
            </a:extLst>
          </p:cNvPr>
          <p:cNvSpPr txBox="1"/>
          <p:nvPr/>
        </p:nvSpPr>
        <p:spPr>
          <a:xfrm>
            <a:off x="8650845" y="5227078"/>
            <a:ext cx="2779155" cy="759888"/>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cause maintaining positive cash flow and a stable balance sheet can be grateful. </a:t>
            </a:r>
          </a:p>
        </p:txBody>
      </p:sp>
      <p:sp>
        <p:nvSpPr>
          <p:cNvPr id="47" name="TextBox 46">
            <a:extLst>
              <a:ext uri="{FF2B5EF4-FFF2-40B4-BE49-F238E27FC236}">
                <a16:creationId xmlns:a16="http://schemas.microsoft.com/office/drawing/2014/main" id="{25FC835A-C0EF-784B-B261-EE91EB8F217F}"/>
              </a:ext>
            </a:extLst>
          </p:cNvPr>
          <p:cNvSpPr txBox="1"/>
          <p:nvPr/>
        </p:nvSpPr>
        <p:spPr>
          <a:xfrm>
            <a:off x="8650846" y="4877752"/>
            <a:ext cx="2779154" cy="338554"/>
          </a:xfrm>
          <a:prstGeom prst="rect">
            <a:avLst/>
          </a:prstGeom>
          <a:noFill/>
        </p:spPr>
        <p:txBody>
          <a:bodyPr wrap="square" rtlCol="0" anchor="b">
            <a:spAutoFit/>
          </a:bodyPr>
          <a:lstStyle/>
          <a:p>
            <a:r>
              <a:rPr lang="en-US" sz="1600" b="1" dirty="0">
                <a:solidFill>
                  <a:schemeClr val="accent4"/>
                </a:solidFill>
                <a:latin typeface="Poppins" pitchFamily="2" charset="77"/>
                <a:cs typeface="Poppins" pitchFamily="2" charset="77"/>
              </a:rPr>
              <a:t>FINANCIAL PLANNING</a:t>
            </a:r>
          </a:p>
        </p:txBody>
      </p:sp>
      <p:sp>
        <p:nvSpPr>
          <p:cNvPr id="49" name="TextBox 48">
            <a:extLst>
              <a:ext uri="{FF2B5EF4-FFF2-40B4-BE49-F238E27FC236}">
                <a16:creationId xmlns:a16="http://schemas.microsoft.com/office/drawing/2014/main" id="{50A01A91-A7AF-444A-8059-F74B1B2D37C6}"/>
              </a:ext>
            </a:extLst>
          </p:cNvPr>
          <p:cNvSpPr txBox="1"/>
          <p:nvPr/>
        </p:nvSpPr>
        <p:spPr>
          <a:xfrm>
            <a:off x="762000" y="1870077"/>
            <a:ext cx="2779155" cy="759888"/>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cause maintaining positive cash flow and a stable balance sheet can be grateful. </a:t>
            </a:r>
          </a:p>
        </p:txBody>
      </p:sp>
      <p:sp>
        <p:nvSpPr>
          <p:cNvPr id="50" name="TextBox 49">
            <a:extLst>
              <a:ext uri="{FF2B5EF4-FFF2-40B4-BE49-F238E27FC236}">
                <a16:creationId xmlns:a16="http://schemas.microsoft.com/office/drawing/2014/main" id="{7746A578-614D-C74B-9122-5B27F301393C}"/>
              </a:ext>
            </a:extLst>
          </p:cNvPr>
          <p:cNvSpPr txBox="1"/>
          <p:nvPr/>
        </p:nvSpPr>
        <p:spPr>
          <a:xfrm>
            <a:off x="762000" y="1520751"/>
            <a:ext cx="2779155" cy="338554"/>
          </a:xfrm>
          <a:prstGeom prst="rect">
            <a:avLst/>
          </a:prstGeom>
          <a:noFill/>
        </p:spPr>
        <p:txBody>
          <a:bodyPr wrap="square" rtlCol="0" anchor="b">
            <a:spAutoFit/>
          </a:bodyPr>
          <a:lstStyle/>
          <a:p>
            <a:pPr algn="r"/>
            <a:r>
              <a:rPr lang="en-US" sz="1600" b="1" dirty="0">
                <a:solidFill>
                  <a:schemeClr val="accent1"/>
                </a:solidFill>
                <a:latin typeface="Poppins" pitchFamily="2" charset="77"/>
                <a:cs typeface="Poppins" pitchFamily="2" charset="77"/>
              </a:rPr>
              <a:t>EXECUTIVE SUMMARY</a:t>
            </a:r>
          </a:p>
        </p:txBody>
      </p:sp>
      <p:sp>
        <p:nvSpPr>
          <p:cNvPr id="52" name="TextBox 51">
            <a:extLst>
              <a:ext uri="{FF2B5EF4-FFF2-40B4-BE49-F238E27FC236}">
                <a16:creationId xmlns:a16="http://schemas.microsoft.com/office/drawing/2014/main" id="{0825F16E-CB72-1A49-B078-46431D878C6D}"/>
              </a:ext>
            </a:extLst>
          </p:cNvPr>
          <p:cNvSpPr txBox="1"/>
          <p:nvPr/>
        </p:nvSpPr>
        <p:spPr>
          <a:xfrm>
            <a:off x="762000" y="5227078"/>
            <a:ext cx="2779155" cy="759888"/>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cause maintaining positive cash flow and a stable balance sheet can be grateful. </a:t>
            </a:r>
          </a:p>
        </p:txBody>
      </p:sp>
      <p:sp>
        <p:nvSpPr>
          <p:cNvPr id="53" name="TextBox 52">
            <a:extLst>
              <a:ext uri="{FF2B5EF4-FFF2-40B4-BE49-F238E27FC236}">
                <a16:creationId xmlns:a16="http://schemas.microsoft.com/office/drawing/2014/main" id="{4457CC22-8DAF-654C-8B14-DD09450A6508}"/>
              </a:ext>
            </a:extLst>
          </p:cNvPr>
          <p:cNvSpPr txBox="1"/>
          <p:nvPr/>
        </p:nvSpPr>
        <p:spPr>
          <a:xfrm>
            <a:off x="762001" y="4877752"/>
            <a:ext cx="2779154" cy="338554"/>
          </a:xfrm>
          <a:prstGeom prst="rect">
            <a:avLst/>
          </a:prstGeom>
          <a:noFill/>
        </p:spPr>
        <p:txBody>
          <a:bodyPr wrap="square" rtlCol="0" anchor="b">
            <a:spAutoFit/>
          </a:bodyPr>
          <a:lstStyle/>
          <a:p>
            <a:pPr algn="r"/>
            <a:r>
              <a:rPr lang="en-US" sz="1600" b="1" dirty="0">
                <a:solidFill>
                  <a:schemeClr val="accent3"/>
                </a:solidFill>
                <a:latin typeface="Poppins" pitchFamily="2" charset="77"/>
                <a:cs typeface="Poppins" pitchFamily="2" charset="77"/>
              </a:rPr>
              <a:t>MARKET ANALYSIS</a:t>
            </a:r>
          </a:p>
        </p:txBody>
      </p:sp>
    </p:spTree>
    <p:extLst>
      <p:ext uri="{BB962C8B-B14F-4D97-AF65-F5344CB8AC3E}">
        <p14:creationId xmlns:p14="http://schemas.microsoft.com/office/powerpoint/2010/main" val="2389348370"/>
      </p:ext>
    </p:extLst>
  </p:cSld>
  <p:clrMapOvr>
    <a:masterClrMapping/>
  </p:clrMapOvr>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2" name="Rectangle 1">
            <a:extLst>
              <a:ext uri="{FF2B5EF4-FFF2-40B4-BE49-F238E27FC236}">
                <a16:creationId xmlns:a16="http://schemas.microsoft.com/office/drawing/2014/main" id="{1FDF25E6-2702-1546-8561-4B0B8178C1AF}"/>
              </a:ext>
            </a:extLst>
          </p:cNvPr>
          <p:cNvSpPr/>
          <p:nvPr/>
        </p:nvSpPr>
        <p:spPr>
          <a:xfrm>
            <a:off x="1723821" y="1676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 name="TextBox 2">
            <a:extLst>
              <a:ext uri="{FF2B5EF4-FFF2-40B4-BE49-F238E27FC236}">
                <a16:creationId xmlns:a16="http://schemas.microsoft.com/office/drawing/2014/main" id="{4035EBF3-4911-C045-9CD7-FE9C04B4E928}"/>
              </a:ext>
            </a:extLst>
          </p:cNvPr>
          <p:cNvSpPr txBox="1"/>
          <p:nvPr/>
        </p:nvSpPr>
        <p:spPr>
          <a:xfrm>
            <a:off x="2060064" y="1887104"/>
            <a:ext cx="851515"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CERTAIN</a:t>
            </a:r>
          </a:p>
        </p:txBody>
      </p:sp>
      <p:sp useBgFill="1">
        <p:nvSpPr>
          <p:cNvPr id="4" name="Rectangle 3">
            <a:extLst>
              <a:ext uri="{FF2B5EF4-FFF2-40B4-BE49-F238E27FC236}">
                <a16:creationId xmlns:a16="http://schemas.microsoft.com/office/drawing/2014/main" id="{840019AD-E15F-2247-B56F-7D44F9BEAD12}"/>
              </a:ext>
            </a:extLst>
          </p:cNvPr>
          <p:cNvSpPr/>
          <p:nvPr/>
        </p:nvSpPr>
        <p:spPr>
          <a:xfrm>
            <a:off x="1723821" y="2374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 name="TextBox 4">
            <a:extLst>
              <a:ext uri="{FF2B5EF4-FFF2-40B4-BE49-F238E27FC236}">
                <a16:creationId xmlns:a16="http://schemas.microsoft.com/office/drawing/2014/main" id="{6714B7B4-3857-D14C-8375-6898F8F5DA8A}"/>
              </a:ext>
            </a:extLst>
          </p:cNvPr>
          <p:cNvSpPr txBox="1"/>
          <p:nvPr/>
        </p:nvSpPr>
        <p:spPr>
          <a:xfrm>
            <a:off x="2150632" y="2585604"/>
            <a:ext cx="67037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LIKELY</a:t>
            </a:r>
          </a:p>
        </p:txBody>
      </p:sp>
      <p:sp useBgFill="1">
        <p:nvSpPr>
          <p:cNvPr id="6" name="Rectangle 5">
            <a:extLst>
              <a:ext uri="{FF2B5EF4-FFF2-40B4-BE49-F238E27FC236}">
                <a16:creationId xmlns:a16="http://schemas.microsoft.com/office/drawing/2014/main" id="{2F4EE844-DCB8-B943-9B82-408B9B55B54A}"/>
              </a:ext>
            </a:extLst>
          </p:cNvPr>
          <p:cNvSpPr/>
          <p:nvPr/>
        </p:nvSpPr>
        <p:spPr>
          <a:xfrm>
            <a:off x="1723821" y="3073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7" name="TextBox 6">
            <a:extLst>
              <a:ext uri="{FF2B5EF4-FFF2-40B4-BE49-F238E27FC236}">
                <a16:creationId xmlns:a16="http://schemas.microsoft.com/office/drawing/2014/main" id="{30A4D769-A1B6-3E40-BEF2-BECB3E6BE4A5}"/>
              </a:ext>
            </a:extLst>
          </p:cNvPr>
          <p:cNvSpPr txBox="1"/>
          <p:nvPr/>
        </p:nvSpPr>
        <p:spPr>
          <a:xfrm>
            <a:off x="2039224" y="3284104"/>
            <a:ext cx="893193"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POSSIBLE</a:t>
            </a:r>
          </a:p>
        </p:txBody>
      </p:sp>
      <p:sp useBgFill="1">
        <p:nvSpPr>
          <p:cNvPr id="8" name="Rectangle 7">
            <a:extLst>
              <a:ext uri="{FF2B5EF4-FFF2-40B4-BE49-F238E27FC236}">
                <a16:creationId xmlns:a16="http://schemas.microsoft.com/office/drawing/2014/main" id="{EFDC0CDA-050B-5443-B277-84634F444536}"/>
              </a:ext>
            </a:extLst>
          </p:cNvPr>
          <p:cNvSpPr/>
          <p:nvPr/>
        </p:nvSpPr>
        <p:spPr>
          <a:xfrm>
            <a:off x="1723821" y="3771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9" name="TextBox 8">
            <a:extLst>
              <a:ext uri="{FF2B5EF4-FFF2-40B4-BE49-F238E27FC236}">
                <a16:creationId xmlns:a16="http://schemas.microsoft.com/office/drawing/2014/main" id="{F9B6A449-4A43-1B40-AD87-D07055FDF03E}"/>
              </a:ext>
            </a:extLst>
          </p:cNvPr>
          <p:cNvSpPr txBox="1"/>
          <p:nvPr/>
        </p:nvSpPr>
        <p:spPr>
          <a:xfrm>
            <a:off x="2038423" y="3982604"/>
            <a:ext cx="89479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UNLIKELY</a:t>
            </a:r>
          </a:p>
        </p:txBody>
      </p:sp>
      <p:sp useBgFill="1">
        <p:nvSpPr>
          <p:cNvPr id="10" name="Rectangle 9">
            <a:extLst>
              <a:ext uri="{FF2B5EF4-FFF2-40B4-BE49-F238E27FC236}">
                <a16:creationId xmlns:a16="http://schemas.microsoft.com/office/drawing/2014/main" id="{8A1743C2-9F44-A145-A9BD-F9EC4F08DF24}"/>
              </a:ext>
            </a:extLst>
          </p:cNvPr>
          <p:cNvSpPr/>
          <p:nvPr/>
        </p:nvSpPr>
        <p:spPr>
          <a:xfrm>
            <a:off x="1723821" y="4470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11" name="TextBox 10">
            <a:extLst>
              <a:ext uri="{FF2B5EF4-FFF2-40B4-BE49-F238E27FC236}">
                <a16:creationId xmlns:a16="http://schemas.microsoft.com/office/drawing/2014/main" id="{2F476928-89CB-DB4C-91C4-D730AA0D6068}"/>
              </a:ext>
            </a:extLst>
          </p:cNvPr>
          <p:cNvSpPr txBox="1"/>
          <p:nvPr/>
        </p:nvSpPr>
        <p:spPr>
          <a:xfrm>
            <a:off x="2193913" y="4681104"/>
            <a:ext cx="583814"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RARE</a:t>
            </a:r>
          </a:p>
        </p:txBody>
      </p:sp>
      <p:sp useBgFill="1">
        <p:nvSpPr>
          <p:cNvPr id="12" name="Rectangle 11">
            <a:extLst>
              <a:ext uri="{FF2B5EF4-FFF2-40B4-BE49-F238E27FC236}">
                <a16:creationId xmlns:a16="http://schemas.microsoft.com/office/drawing/2014/main" id="{07843840-0D9E-8A4E-8481-538D614EC4A0}"/>
              </a:ext>
            </a:extLst>
          </p:cNvPr>
          <p:cNvSpPr/>
          <p:nvPr/>
        </p:nvSpPr>
        <p:spPr>
          <a:xfrm>
            <a:off x="3247821" y="5168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13" name="TextBox 12">
            <a:extLst>
              <a:ext uri="{FF2B5EF4-FFF2-40B4-BE49-F238E27FC236}">
                <a16:creationId xmlns:a16="http://schemas.microsoft.com/office/drawing/2014/main" id="{11C83BD5-4824-A047-A7DF-96E474C7A763}"/>
              </a:ext>
            </a:extLst>
          </p:cNvPr>
          <p:cNvSpPr txBox="1"/>
          <p:nvPr/>
        </p:nvSpPr>
        <p:spPr>
          <a:xfrm>
            <a:off x="3345216" y="5379604"/>
            <a:ext cx="1329211"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INSIGNIFICANT</a:t>
            </a:r>
          </a:p>
        </p:txBody>
      </p:sp>
      <p:sp useBgFill="1">
        <p:nvSpPr>
          <p:cNvPr id="14" name="Rectangle 13">
            <a:extLst>
              <a:ext uri="{FF2B5EF4-FFF2-40B4-BE49-F238E27FC236}">
                <a16:creationId xmlns:a16="http://schemas.microsoft.com/office/drawing/2014/main" id="{9A20F51F-4947-2945-A1A4-2513A02C14F2}"/>
              </a:ext>
            </a:extLst>
          </p:cNvPr>
          <p:cNvSpPr/>
          <p:nvPr/>
        </p:nvSpPr>
        <p:spPr>
          <a:xfrm>
            <a:off x="4771821" y="5168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15" name="TextBox 14">
            <a:extLst>
              <a:ext uri="{FF2B5EF4-FFF2-40B4-BE49-F238E27FC236}">
                <a16:creationId xmlns:a16="http://schemas.microsoft.com/office/drawing/2014/main" id="{236E346E-8975-9D46-B70A-72D43AF8D61A}"/>
              </a:ext>
            </a:extLst>
          </p:cNvPr>
          <p:cNvSpPr txBox="1"/>
          <p:nvPr/>
        </p:nvSpPr>
        <p:spPr>
          <a:xfrm>
            <a:off x="5180199" y="5379604"/>
            <a:ext cx="70724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MINOR</a:t>
            </a:r>
          </a:p>
        </p:txBody>
      </p:sp>
      <p:sp useBgFill="1">
        <p:nvSpPr>
          <p:cNvPr id="16" name="Rectangle 15">
            <a:extLst>
              <a:ext uri="{FF2B5EF4-FFF2-40B4-BE49-F238E27FC236}">
                <a16:creationId xmlns:a16="http://schemas.microsoft.com/office/drawing/2014/main" id="{400C7567-343D-0342-80E5-D23A20CAB2E5}"/>
              </a:ext>
            </a:extLst>
          </p:cNvPr>
          <p:cNvSpPr/>
          <p:nvPr/>
        </p:nvSpPr>
        <p:spPr>
          <a:xfrm>
            <a:off x="6295821" y="5168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17" name="TextBox 16">
            <a:extLst>
              <a:ext uri="{FF2B5EF4-FFF2-40B4-BE49-F238E27FC236}">
                <a16:creationId xmlns:a16="http://schemas.microsoft.com/office/drawing/2014/main" id="{B69CB359-FED6-3043-B638-3EE82E7E9DE0}"/>
              </a:ext>
            </a:extLst>
          </p:cNvPr>
          <p:cNvSpPr txBox="1"/>
          <p:nvPr/>
        </p:nvSpPr>
        <p:spPr>
          <a:xfrm>
            <a:off x="6473366" y="5379604"/>
            <a:ext cx="1168911"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SIGNIFICANT</a:t>
            </a:r>
          </a:p>
        </p:txBody>
      </p:sp>
      <p:sp useBgFill="1">
        <p:nvSpPr>
          <p:cNvPr id="18" name="Rectangle 17">
            <a:extLst>
              <a:ext uri="{FF2B5EF4-FFF2-40B4-BE49-F238E27FC236}">
                <a16:creationId xmlns:a16="http://schemas.microsoft.com/office/drawing/2014/main" id="{8B36BA44-12F6-A740-8AFC-E9FA43620BAE}"/>
              </a:ext>
            </a:extLst>
          </p:cNvPr>
          <p:cNvSpPr/>
          <p:nvPr/>
        </p:nvSpPr>
        <p:spPr>
          <a:xfrm>
            <a:off x="7819821" y="5168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19" name="TextBox 18">
            <a:extLst>
              <a:ext uri="{FF2B5EF4-FFF2-40B4-BE49-F238E27FC236}">
                <a16:creationId xmlns:a16="http://schemas.microsoft.com/office/drawing/2014/main" id="{55270AEE-8CFC-8846-90F6-4E50DC08497A}"/>
              </a:ext>
            </a:extLst>
          </p:cNvPr>
          <p:cNvSpPr txBox="1"/>
          <p:nvPr/>
        </p:nvSpPr>
        <p:spPr>
          <a:xfrm>
            <a:off x="8207361" y="5379604"/>
            <a:ext cx="748923"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MAJOR</a:t>
            </a:r>
          </a:p>
        </p:txBody>
      </p:sp>
      <p:sp useBgFill="1">
        <p:nvSpPr>
          <p:cNvPr id="20" name="Rectangle 19">
            <a:extLst>
              <a:ext uri="{FF2B5EF4-FFF2-40B4-BE49-F238E27FC236}">
                <a16:creationId xmlns:a16="http://schemas.microsoft.com/office/drawing/2014/main" id="{8AAF3CC9-AE94-544B-AE36-66EF7AA512BC}"/>
              </a:ext>
            </a:extLst>
          </p:cNvPr>
          <p:cNvSpPr/>
          <p:nvPr/>
        </p:nvSpPr>
        <p:spPr>
          <a:xfrm>
            <a:off x="9343821" y="5168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21" name="TextBox 20">
            <a:extLst>
              <a:ext uri="{FF2B5EF4-FFF2-40B4-BE49-F238E27FC236}">
                <a16:creationId xmlns:a16="http://schemas.microsoft.com/office/drawing/2014/main" id="{8114C54D-B2B3-9940-AF55-1D00A1A91043}"/>
              </a:ext>
            </a:extLst>
          </p:cNvPr>
          <p:cNvSpPr txBox="1"/>
          <p:nvPr/>
        </p:nvSpPr>
        <p:spPr>
          <a:xfrm>
            <a:off x="9406753" y="5379604"/>
            <a:ext cx="1398140"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CATASTROPHIC</a:t>
            </a:r>
          </a:p>
        </p:txBody>
      </p:sp>
      <p:sp useBgFill="1">
        <p:nvSpPr>
          <p:cNvPr id="22" name="Rectangle 21">
            <a:extLst>
              <a:ext uri="{FF2B5EF4-FFF2-40B4-BE49-F238E27FC236}">
                <a16:creationId xmlns:a16="http://schemas.microsoft.com/office/drawing/2014/main" id="{0C0169E2-4503-4848-A177-A78ADA13DB1E}"/>
              </a:ext>
            </a:extLst>
          </p:cNvPr>
          <p:cNvSpPr/>
          <p:nvPr/>
        </p:nvSpPr>
        <p:spPr>
          <a:xfrm>
            <a:off x="3247821" y="1676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23" name="TextBox 22">
            <a:extLst>
              <a:ext uri="{FF2B5EF4-FFF2-40B4-BE49-F238E27FC236}">
                <a16:creationId xmlns:a16="http://schemas.microsoft.com/office/drawing/2014/main" id="{62699ABC-FE59-AF46-B950-3B65FACC5695}"/>
              </a:ext>
            </a:extLst>
          </p:cNvPr>
          <p:cNvSpPr txBox="1"/>
          <p:nvPr/>
        </p:nvSpPr>
        <p:spPr>
          <a:xfrm>
            <a:off x="3739555" y="1887104"/>
            <a:ext cx="540534" cy="276999"/>
          </a:xfrm>
          <a:prstGeom prst="rect">
            <a:avLst/>
          </a:prstGeom>
          <a:noFill/>
        </p:spPr>
        <p:txBody>
          <a:bodyPr wrap="none" rtlCol="0" anchor="ctr" anchorCtr="0">
            <a:spAutoFit/>
          </a:bodyPr>
          <a:lstStyle/>
          <a:p>
            <a:pPr algn="ctr"/>
            <a:r>
              <a:rPr lang="en-US" sz="1200" b="1" dirty="0">
                <a:solidFill>
                  <a:schemeClr val="accent3"/>
                </a:solidFill>
                <a:latin typeface="Poppins" pitchFamily="2" charset="77"/>
                <a:ea typeface="Lato" panose="020F0502020204030203" pitchFamily="34" charset="0"/>
                <a:cs typeface="Poppins" pitchFamily="2" charset="77"/>
              </a:rPr>
              <a:t>LOW</a:t>
            </a:r>
          </a:p>
        </p:txBody>
      </p:sp>
      <p:sp useBgFill="1">
        <p:nvSpPr>
          <p:cNvPr id="24" name="Rectangle 23">
            <a:extLst>
              <a:ext uri="{FF2B5EF4-FFF2-40B4-BE49-F238E27FC236}">
                <a16:creationId xmlns:a16="http://schemas.microsoft.com/office/drawing/2014/main" id="{A83985C5-3FF7-A34C-B6C7-A65ADEF35E4E}"/>
              </a:ext>
            </a:extLst>
          </p:cNvPr>
          <p:cNvSpPr/>
          <p:nvPr/>
        </p:nvSpPr>
        <p:spPr>
          <a:xfrm>
            <a:off x="3247821" y="2374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useBgFill="1">
        <p:nvSpPr>
          <p:cNvPr id="25" name="Rectangle 24">
            <a:extLst>
              <a:ext uri="{FF2B5EF4-FFF2-40B4-BE49-F238E27FC236}">
                <a16:creationId xmlns:a16="http://schemas.microsoft.com/office/drawing/2014/main" id="{70DE26B4-7838-4341-A1CE-4E97A29FDC8B}"/>
              </a:ext>
            </a:extLst>
          </p:cNvPr>
          <p:cNvSpPr/>
          <p:nvPr/>
        </p:nvSpPr>
        <p:spPr>
          <a:xfrm>
            <a:off x="3247821" y="3073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useBgFill="1">
        <p:nvSpPr>
          <p:cNvPr id="26" name="Rectangle 25">
            <a:extLst>
              <a:ext uri="{FF2B5EF4-FFF2-40B4-BE49-F238E27FC236}">
                <a16:creationId xmlns:a16="http://schemas.microsoft.com/office/drawing/2014/main" id="{D1C0D4BF-F574-4349-8827-AD0EF4819E3F}"/>
              </a:ext>
            </a:extLst>
          </p:cNvPr>
          <p:cNvSpPr/>
          <p:nvPr/>
        </p:nvSpPr>
        <p:spPr>
          <a:xfrm>
            <a:off x="3247821" y="3771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useBgFill="1">
        <p:nvSpPr>
          <p:cNvPr id="27" name="Rectangle 26">
            <a:extLst>
              <a:ext uri="{FF2B5EF4-FFF2-40B4-BE49-F238E27FC236}">
                <a16:creationId xmlns:a16="http://schemas.microsoft.com/office/drawing/2014/main" id="{4571B998-8CBD-974B-B650-9E9B5C38F201}"/>
              </a:ext>
            </a:extLst>
          </p:cNvPr>
          <p:cNvSpPr/>
          <p:nvPr/>
        </p:nvSpPr>
        <p:spPr>
          <a:xfrm>
            <a:off x="3247821" y="4470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useBgFill="1">
        <p:nvSpPr>
          <p:cNvPr id="28" name="Rectangle 27">
            <a:extLst>
              <a:ext uri="{FF2B5EF4-FFF2-40B4-BE49-F238E27FC236}">
                <a16:creationId xmlns:a16="http://schemas.microsoft.com/office/drawing/2014/main" id="{CFD19FA1-B021-4143-ABD9-590810A17C20}"/>
              </a:ext>
            </a:extLst>
          </p:cNvPr>
          <p:cNvSpPr/>
          <p:nvPr/>
        </p:nvSpPr>
        <p:spPr>
          <a:xfrm>
            <a:off x="4771821" y="1676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29" name="TextBox 28">
            <a:extLst>
              <a:ext uri="{FF2B5EF4-FFF2-40B4-BE49-F238E27FC236}">
                <a16:creationId xmlns:a16="http://schemas.microsoft.com/office/drawing/2014/main" id="{C9C66ECF-D927-6041-B3F1-B41218CF617E}"/>
              </a:ext>
            </a:extLst>
          </p:cNvPr>
          <p:cNvSpPr txBox="1"/>
          <p:nvPr/>
        </p:nvSpPr>
        <p:spPr>
          <a:xfrm>
            <a:off x="5018296" y="1887104"/>
            <a:ext cx="1031052" cy="276999"/>
          </a:xfrm>
          <a:prstGeom prst="rect">
            <a:avLst/>
          </a:prstGeom>
          <a:noFill/>
        </p:spPr>
        <p:txBody>
          <a:bodyPr wrap="none" rtlCol="0" anchor="ctr" anchorCtr="0">
            <a:spAutoFit/>
          </a:bodyPr>
          <a:lstStyle/>
          <a:p>
            <a:pPr algn="ctr"/>
            <a:r>
              <a:rPr lang="en-US" sz="1200" b="1" dirty="0">
                <a:solidFill>
                  <a:schemeClr val="accent4"/>
                </a:solidFill>
                <a:latin typeface="Poppins" pitchFamily="2" charset="77"/>
                <a:ea typeface="Lato" panose="020F0502020204030203" pitchFamily="34" charset="0"/>
                <a:cs typeface="Poppins" pitchFamily="2" charset="77"/>
              </a:rPr>
              <a:t>MODERATE</a:t>
            </a:r>
          </a:p>
        </p:txBody>
      </p:sp>
      <p:sp useBgFill="1">
        <p:nvSpPr>
          <p:cNvPr id="30" name="Rectangle 29">
            <a:extLst>
              <a:ext uri="{FF2B5EF4-FFF2-40B4-BE49-F238E27FC236}">
                <a16:creationId xmlns:a16="http://schemas.microsoft.com/office/drawing/2014/main" id="{3EA3031B-F933-0D43-AD33-0D862EB8705F}"/>
              </a:ext>
            </a:extLst>
          </p:cNvPr>
          <p:cNvSpPr/>
          <p:nvPr/>
        </p:nvSpPr>
        <p:spPr>
          <a:xfrm>
            <a:off x="4771821" y="2374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1" name="TextBox 30">
            <a:extLst>
              <a:ext uri="{FF2B5EF4-FFF2-40B4-BE49-F238E27FC236}">
                <a16:creationId xmlns:a16="http://schemas.microsoft.com/office/drawing/2014/main" id="{38F05F19-BB93-4441-9508-1902E0D54495}"/>
              </a:ext>
            </a:extLst>
          </p:cNvPr>
          <p:cNvSpPr txBox="1"/>
          <p:nvPr/>
        </p:nvSpPr>
        <p:spPr>
          <a:xfrm>
            <a:off x="5018295" y="2585604"/>
            <a:ext cx="1031052" cy="276999"/>
          </a:xfrm>
          <a:prstGeom prst="rect">
            <a:avLst/>
          </a:prstGeom>
          <a:noFill/>
        </p:spPr>
        <p:txBody>
          <a:bodyPr wrap="none" rtlCol="0" anchor="ctr" anchorCtr="0">
            <a:spAutoFit/>
          </a:bodyPr>
          <a:lstStyle/>
          <a:p>
            <a:pPr algn="ctr"/>
            <a:r>
              <a:rPr lang="en-US" sz="1200" b="1" dirty="0">
                <a:solidFill>
                  <a:schemeClr val="accent4"/>
                </a:solidFill>
                <a:latin typeface="Poppins" pitchFamily="2" charset="77"/>
                <a:ea typeface="Lato" panose="020F0502020204030203" pitchFamily="34" charset="0"/>
                <a:cs typeface="Poppins" pitchFamily="2" charset="77"/>
              </a:rPr>
              <a:t>MODERATE</a:t>
            </a:r>
          </a:p>
        </p:txBody>
      </p:sp>
      <p:sp useBgFill="1">
        <p:nvSpPr>
          <p:cNvPr id="32" name="Rectangle 31">
            <a:extLst>
              <a:ext uri="{FF2B5EF4-FFF2-40B4-BE49-F238E27FC236}">
                <a16:creationId xmlns:a16="http://schemas.microsoft.com/office/drawing/2014/main" id="{7FB96B3C-209E-5647-BDE1-C67550F7164D}"/>
              </a:ext>
            </a:extLst>
          </p:cNvPr>
          <p:cNvSpPr/>
          <p:nvPr/>
        </p:nvSpPr>
        <p:spPr>
          <a:xfrm>
            <a:off x="4771821" y="3073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3" name="TextBox 32">
            <a:extLst>
              <a:ext uri="{FF2B5EF4-FFF2-40B4-BE49-F238E27FC236}">
                <a16:creationId xmlns:a16="http://schemas.microsoft.com/office/drawing/2014/main" id="{BFC8BF2C-F7BA-9246-9398-F849352B12F8}"/>
              </a:ext>
            </a:extLst>
          </p:cNvPr>
          <p:cNvSpPr txBox="1"/>
          <p:nvPr/>
        </p:nvSpPr>
        <p:spPr>
          <a:xfrm>
            <a:off x="5018295" y="3284104"/>
            <a:ext cx="1031052" cy="276999"/>
          </a:xfrm>
          <a:prstGeom prst="rect">
            <a:avLst/>
          </a:prstGeom>
          <a:noFill/>
        </p:spPr>
        <p:txBody>
          <a:bodyPr wrap="none" rtlCol="0" anchor="ctr" anchorCtr="0">
            <a:spAutoFit/>
          </a:bodyPr>
          <a:lstStyle/>
          <a:p>
            <a:pPr algn="ctr"/>
            <a:r>
              <a:rPr lang="en-US" sz="1200" b="1" dirty="0">
                <a:solidFill>
                  <a:schemeClr val="accent4"/>
                </a:solidFill>
                <a:latin typeface="Poppins" pitchFamily="2" charset="77"/>
                <a:ea typeface="Lato" panose="020F0502020204030203" pitchFamily="34" charset="0"/>
                <a:cs typeface="Poppins" pitchFamily="2" charset="77"/>
              </a:rPr>
              <a:t>MODERATE</a:t>
            </a:r>
          </a:p>
        </p:txBody>
      </p:sp>
      <p:sp useBgFill="1">
        <p:nvSpPr>
          <p:cNvPr id="34" name="Rectangle 33">
            <a:extLst>
              <a:ext uri="{FF2B5EF4-FFF2-40B4-BE49-F238E27FC236}">
                <a16:creationId xmlns:a16="http://schemas.microsoft.com/office/drawing/2014/main" id="{1AEAEBF0-C15A-3A45-AFC8-0978749FB055}"/>
              </a:ext>
            </a:extLst>
          </p:cNvPr>
          <p:cNvSpPr/>
          <p:nvPr/>
        </p:nvSpPr>
        <p:spPr>
          <a:xfrm>
            <a:off x="4771821" y="3771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useBgFill="1">
        <p:nvSpPr>
          <p:cNvPr id="35" name="Rectangle 34">
            <a:extLst>
              <a:ext uri="{FF2B5EF4-FFF2-40B4-BE49-F238E27FC236}">
                <a16:creationId xmlns:a16="http://schemas.microsoft.com/office/drawing/2014/main" id="{B53A09EB-1844-0240-A5AC-9190BA485D9E}"/>
              </a:ext>
            </a:extLst>
          </p:cNvPr>
          <p:cNvSpPr/>
          <p:nvPr/>
        </p:nvSpPr>
        <p:spPr>
          <a:xfrm>
            <a:off x="4771821" y="4470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useBgFill="1">
        <p:nvSpPr>
          <p:cNvPr id="36" name="Rectangle 35">
            <a:extLst>
              <a:ext uri="{FF2B5EF4-FFF2-40B4-BE49-F238E27FC236}">
                <a16:creationId xmlns:a16="http://schemas.microsoft.com/office/drawing/2014/main" id="{5F5CEEC9-9F55-6C42-8D49-BF95E853370F}"/>
              </a:ext>
            </a:extLst>
          </p:cNvPr>
          <p:cNvSpPr/>
          <p:nvPr/>
        </p:nvSpPr>
        <p:spPr>
          <a:xfrm>
            <a:off x="6295821" y="1676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7" name="TextBox 36">
            <a:extLst>
              <a:ext uri="{FF2B5EF4-FFF2-40B4-BE49-F238E27FC236}">
                <a16:creationId xmlns:a16="http://schemas.microsoft.com/office/drawing/2014/main" id="{B54B84E8-54B8-B147-AADA-74AC11BA627F}"/>
              </a:ext>
            </a:extLst>
          </p:cNvPr>
          <p:cNvSpPr txBox="1"/>
          <p:nvPr/>
        </p:nvSpPr>
        <p:spPr>
          <a:xfrm>
            <a:off x="6772326" y="1887104"/>
            <a:ext cx="570990" cy="276999"/>
          </a:xfrm>
          <a:prstGeom prst="rect">
            <a:avLst/>
          </a:prstGeom>
          <a:noFill/>
        </p:spPr>
        <p:txBody>
          <a:bodyPr wrap="none" rtlCol="0" anchor="ctr" anchorCtr="0">
            <a:spAutoFit/>
          </a:bodyPr>
          <a:lstStyle/>
          <a:p>
            <a:pPr algn="ctr"/>
            <a:r>
              <a:rPr lang="en-US" sz="1200" b="1" dirty="0">
                <a:solidFill>
                  <a:schemeClr val="accent5"/>
                </a:solidFill>
                <a:latin typeface="Poppins" pitchFamily="2" charset="77"/>
                <a:ea typeface="Lato" panose="020F0502020204030203" pitchFamily="34" charset="0"/>
                <a:cs typeface="Poppins" pitchFamily="2" charset="77"/>
              </a:rPr>
              <a:t>HIGH</a:t>
            </a:r>
          </a:p>
        </p:txBody>
      </p:sp>
      <p:sp useBgFill="1">
        <p:nvSpPr>
          <p:cNvPr id="38" name="Rectangle 37">
            <a:extLst>
              <a:ext uri="{FF2B5EF4-FFF2-40B4-BE49-F238E27FC236}">
                <a16:creationId xmlns:a16="http://schemas.microsoft.com/office/drawing/2014/main" id="{85048A0E-7EF8-E848-BD6B-92612D7A4E72}"/>
              </a:ext>
            </a:extLst>
          </p:cNvPr>
          <p:cNvSpPr/>
          <p:nvPr/>
        </p:nvSpPr>
        <p:spPr>
          <a:xfrm>
            <a:off x="6295821" y="2374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9" name="TextBox 38">
            <a:extLst>
              <a:ext uri="{FF2B5EF4-FFF2-40B4-BE49-F238E27FC236}">
                <a16:creationId xmlns:a16="http://schemas.microsoft.com/office/drawing/2014/main" id="{D3233D2D-9A7A-1442-B538-8860785FEF8E}"/>
              </a:ext>
            </a:extLst>
          </p:cNvPr>
          <p:cNvSpPr txBox="1"/>
          <p:nvPr/>
        </p:nvSpPr>
        <p:spPr>
          <a:xfrm>
            <a:off x="6772326" y="2585604"/>
            <a:ext cx="570990" cy="276999"/>
          </a:xfrm>
          <a:prstGeom prst="rect">
            <a:avLst/>
          </a:prstGeom>
          <a:noFill/>
        </p:spPr>
        <p:txBody>
          <a:bodyPr wrap="none" rtlCol="0" anchor="ctr" anchorCtr="0">
            <a:spAutoFit/>
          </a:bodyPr>
          <a:lstStyle/>
          <a:p>
            <a:pPr algn="ctr"/>
            <a:r>
              <a:rPr lang="en-US" sz="1200" b="1" dirty="0">
                <a:solidFill>
                  <a:schemeClr val="accent5"/>
                </a:solidFill>
                <a:latin typeface="Poppins" pitchFamily="2" charset="77"/>
                <a:ea typeface="Lato" panose="020F0502020204030203" pitchFamily="34" charset="0"/>
                <a:cs typeface="Poppins" pitchFamily="2" charset="77"/>
              </a:rPr>
              <a:t>HIGH</a:t>
            </a:r>
          </a:p>
        </p:txBody>
      </p:sp>
      <p:sp useBgFill="1">
        <p:nvSpPr>
          <p:cNvPr id="40" name="Rectangle 39">
            <a:extLst>
              <a:ext uri="{FF2B5EF4-FFF2-40B4-BE49-F238E27FC236}">
                <a16:creationId xmlns:a16="http://schemas.microsoft.com/office/drawing/2014/main" id="{BFC04F68-4BE4-4C48-B8F0-461DA85E1CFB}"/>
              </a:ext>
            </a:extLst>
          </p:cNvPr>
          <p:cNvSpPr/>
          <p:nvPr/>
        </p:nvSpPr>
        <p:spPr>
          <a:xfrm>
            <a:off x="6295821" y="3073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41" name="TextBox 40">
            <a:extLst>
              <a:ext uri="{FF2B5EF4-FFF2-40B4-BE49-F238E27FC236}">
                <a16:creationId xmlns:a16="http://schemas.microsoft.com/office/drawing/2014/main" id="{971EA388-1B9F-964A-914C-948323BFA6E9}"/>
              </a:ext>
            </a:extLst>
          </p:cNvPr>
          <p:cNvSpPr txBox="1"/>
          <p:nvPr/>
        </p:nvSpPr>
        <p:spPr>
          <a:xfrm>
            <a:off x="6542295" y="3284104"/>
            <a:ext cx="1031052" cy="276999"/>
          </a:xfrm>
          <a:prstGeom prst="rect">
            <a:avLst/>
          </a:prstGeom>
          <a:noFill/>
        </p:spPr>
        <p:txBody>
          <a:bodyPr wrap="none" rtlCol="0" anchor="ctr" anchorCtr="0">
            <a:spAutoFit/>
          </a:bodyPr>
          <a:lstStyle/>
          <a:p>
            <a:pPr algn="ctr"/>
            <a:r>
              <a:rPr lang="en-US" sz="1200" b="1" dirty="0">
                <a:solidFill>
                  <a:schemeClr val="accent4"/>
                </a:solidFill>
                <a:latin typeface="Poppins" pitchFamily="2" charset="77"/>
                <a:ea typeface="Lato" panose="020F0502020204030203" pitchFamily="34" charset="0"/>
                <a:cs typeface="Poppins" pitchFamily="2" charset="77"/>
              </a:rPr>
              <a:t>MODERATE</a:t>
            </a:r>
          </a:p>
        </p:txBody>
      </p:sp>
      <p:sp useBgFill="1">
        <p:nvSpPr>
          <p:cNvPr id="42" name="Rectangle 41">
            <a:extLst>
              <a:ext uri="{FF2B5EF4-FFF2-40B4-BE49-F238E27FC236}">
                <a16:creationId xmlns:a16="http://schemas.microsoft.com/office/drawing/2014/main" id="{CA9E57D6-CAA6-9F4A-8860-191E3FE65659}"/>
              </a:ext>
            </a:extLst>
          </p:cNvPr>
          <p:cNvSpPr/>
          <p:nvPr/>
        </p:nvSpPr>
        <p:spPr>
          <a:xfrm>
            <a:off x="6295821" y="3771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43" name="TextBox 42">
            <a:extLst>
              <a:ext uri="{FF2B5EF4-FFF2-40B4-BE49-F238E27FC236}">
                <a16:creationId xmlns:a16="http://schemas.microsoft.com/office/drawing/2014/main" id="{3B140071-C3FB-654E-809F-FA0E4894C821}"/>
              </a:ext>
            </a:extLst>
          </p:cNvPr>
          <p:cNvSpPr txBox="1"/>
          <p:nvPr/>
        </p:nvSpPr>
        <p:spPr>
          <a:xfrm>
            <a:off x="6542295" y="3982604"/>
            <a:ext cx="1031052" cy="276999"/>
          </a:xfrm>
          <a:prstGeom prst="rect">
            <a:avLst/>
          </a:prstGeom>
          <a:noFill/>
        </p:spPr>
        <p:txBody>
          <a:bodyPr wrap="none" rtlCol="0" anchor="ctr" anchorCtr="0">
            <a:spAutoFit/>
          </a:bodyPr>
          <a:lstStyle/>
          <a:p>
            <a:pPr algn="ctr"/>
            <a:r>
              <a:rPr lang="en-US" sz="1200" b="1" dirty="0">
                <a:solidFill>
                  <a:schemeClr val="accent4"/>
                </a:solidFill>
                <a:latin typeface="Poppins" pitchFamily="2" charset="77"/>
                <a:ea typeface="Lato" panose="020F0502020204030203" pitchFamily="34" charset="0"/>
                <a:cs typeface="Poppins" pitchFamily="2" charset="77"/>
              </a:rPr>
              <a:t>MODERATE</a:t>
            </a:r>
          </a:p>
        </p:txBody>
      </p:sp>
      <p:sp useBgFill="1">
        <p:nvSpPr>
          <p:cNvPr id="44" name="Rectangle 43">
            <a:extLst>
              <a:ext uri="{FF2B5EF4-FFF2-40B4-BE49-F238E27FC236}">
                <a16:creationId xmlns:a16="http://schemas.microsoft.com/office/drawing/2014/main" id="{8095C3A6-F9F4-EF4B-BCE3-612B071A7C3E}"/>
              </a:ext>
            </a:extLst>
          </p:cNvPr>
          <p:cNvSpPr/>
          <p:nvPr/>
        </p:nvSpPr>
        <p:spPr>
          <a:xfrm>
            <a:off x="6295821" y="4470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useBgFill="1">
        <p:nvSpPr>
          <p:cNvPr id="45" name="Rectangle 44">
            <a:extLst>
              <a:ext uri="{FF2B5EF4-FFF2-40B4-BE49-F238E27FC236}">
                <a16:creationId xmlns:a16="http://schemas.microsoft.com/office/drawing/2014/main" id="{4200B08D-9796-F942-BBFE-4C68422E5C97}"/>
              </a:ext>
            </a:extLst>
          </p:cNvPr>
          <p:cNvSpPr/>
          <p:nvPr/>
        </p:nvSpPr>
        <p:spPr>
          <a:xfrm>
            <a:off x="7819821" y="1676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46" name="TextBox 45">
            <a:extLst>
              <a:ext uri="{FF2B5EF4-FFF2-40B4-BE49-F238E27FC236}">
                <a16:creationId xmlns:a16="http://schemas.microsoft.com/office/drawing/2014/main" id="{13E49C89-BAB3-9C49-A9B3-2F2C46DA696A}"/>
              </a:ext>
            </a:extLst>
          </p:cNvPr>
          <p:cNvSpPr txBox="1"/>
          <p:nvPr/>
        </p:nvSpPr>
        <p:spPr>
          <a:xfrm>
            <a:off x="8142437" y="1887104"/>
            <a:ext cx="878767" cy="276999"/>
          </a:xfrm>
          <a:prstGeom prst="rect">
            <a:avLst/>
          </a:prstGeom>
          <a:noFill/>
        </p:spPr>
        <p:txBody>
          <a:bodyPr wrap="none" rtlCol="0" anchor="ctr" anchorCtr="0">
            <a:spAutoFit/>
          </a:bodyPr>
          <a:lstStyle/>
          <a:p>
            <a:pPr algn="ctr"/>
            <a:r>
              <a:rPr lang="en-US" sz="1200" b="1" dirty="0">
                <a:solidFill>
                  <a:schemeClr val="accent6"/>
                </a:solidFill>
                <a:latin typeface="Poppins" pitchFamily="2" charset="77"/>
                <a:ea typeface="Lato" panose="020F0502020204030203" pitchFamily="34" charset="0"/>
                <a:cs typeface="Poppins" pitchFamily="2" charset="77"/>
              </a:rPr>
              <a:t>EXTREME</a:t>
            </a:r>
          </a:p>
        </p:txBody>
      </p:sp>
      <p:sp useBgFill="1">
        <p:nvSpPr>
          <p:cNvPr id="47" name="Rectangle 46">
            <a:extLst>
              <a:ext uri="{FF2B5EF4-FFF2-40B4-BE49-F238E27FC236}">
                <a16:creationId xmlns:a16="http://schemas.microsoft.com/office/drawing/2014/main" id="{06AA82FD-BC28-A344-B40E-A1CE60351D00}"/>
              </a:ext>
            </a:extLst>
          </p:cNvPr>
          <p:cNvSpPr/>
          <p:nvPr/>
        </p:nvSpPr>
        <p:spPr>
          <a:xfrm>
            <a:off x="7819821" y="2374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48" name="TextBox 47">
            <a:extLst>
              <a:ext uri="{FF2B5EF4-FFF2-40B4-BE49-F238E27FC236}">
                <a16:creationId xmlns:a16="http://schemas.microsoft.com/office/drawing/2014/main" id="{64CF24F9-BFDA-ED48-A012-A4BCC61BF6AB}"/>
              </a:ext>
            </a:extLst>
          </p:cNvPr>
          <p:cNvSpPr txBox="1"/>
          <p:nvPr/>
        </p:nvSpPr>
        <p:spPr>
          <a:xfrm>
            <a:off x="8296326" y="2585604"/>
            <a:ext cx="570990" cy="276999"/>
          </a:xfrm>
          <a:prstGeom prst="rect">
            <a:avLst/>
          </a:prstGeom>
          <a:noFill/>
        </p:spPr>
        <p:txBody>
          <a:bodyPr wrap="none" rtlCol="0" anchor="ctr" anchorCtr="0">
            <a:spAutoFit/>
          </a:bodyPr>
          <a:lstStyle/>
          <a:p>
            <a:pPr algn="ctr"/>
            <a:r>
              <a:rPr lang="en-US" sz="1200" b="1" dirty="0">
                <a:solidFill>
                  <a:schemeClr val="accent5"/>
                </a:solidFill>
                <a:latin typeface="Poppins" pitchFamily="2" charset="77"/>
                <a:ea typeface="Lato" panose="020F0502020204030203" pitchFamily="34" charset="0"/>
                <a:cs typeface="Poppins" pitchFamily="2" charset="77"/>
              </a:rPr>
              <a:t>HIGH</a:t>
            </a:r>
          </a:p>
        </p:txBody>
      </p:sp>
      <p:sp useBgFill="1">
        <p:nvSpPr>
          <p:cNvPr id="49" name="Rectangle 48">
            <a:extLst>
              <a:ext uri="{FF2B5EF4-FFF2-40B4-BE49-F238E27FC236}">
                <a16:creationId xmlns:a16="http://schemas.microsoft.com/office/drawing/2014/main" id="{AA1D49AE-02DA-E54E-B37F-927096E0657E}"/>
              </a:ext>
            </a:extLst>
          </p:cNvPr>
          <p:cNvSpPr/>
          <p:nvPr/>
        </p:nvSpPr>
        <p:spPr>
          <a:xfrm>
            <a:off x="7819821" y="3073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0" name="TextBox 49">
            <a:extLst>
              <a:ext uri="{FF2B5EF4-FFF2-40B4-BE49-F238E27FC236}">
                <a16:creationId xmlns:a16="http://schemas.microsoft.com/office/drawing/2014/main" id="{8869F945-7DFE-2341-B361-C55A6E363F15}"/>
              </a:ext>
            </a:extLst>
          </p:cNvPr>
          <p:cNvSpPr txBox="1"/>
          <p:nvPr/>
        </p:nvSpPr>
        <p:spPr>
          <a:xfrm>
            <a:off x="8296326" y="3284104"/>
            <a:ext cx="570990" cy="276999"/>
          </a:xfrm>
          <a:prstGeom prst="rect">
            <a:avLst/>
          </a:prstGeom>
          <a:noFill/>
        </p:spPr>
        <p:txBody>
          <a:bodyPr wrap="none" rtlCol="0" anchor="ctr" anchorCtr="0">
            <a:spAutoFit/>
          </a:bodyPr>
          <a:lstStyle/>
          <a:p>
            <a:pPr algn="ctr"/>
            <a:r>
              <a:rPr lang="en-US" sz="1200" b="1" dirty="0">
                <a:solidFill>
                  <a:schemeClr val="accent5"/>
                </a:solidFill>
                <a:latin typeface="Poppins" pitchFamily="2" charset="77"/>
                <a:ea typeface="Lato" panose="020F0502020204030203" pitchFamily="34" charset="0"/>
                <a:cs typeface="Poppins" pitchFamily="2" charset="77"/>
              </a:rPr>
              <a:t>HIGH</a:t>
            </a:r>
          </a:p>
        </p:txBody>
      </p:sp>
      <p:sp useBgFill="1">
        <p:nvSpPr>
          <p:cNvPr id="51" name="Rectangle 50">
            <a:extLst>
              <a:ext uri="{FF2B5EF4-FFF2-40B4-BE49-F238E27FC236}">
                <a16:creationId xmlns:a16="http://schemas.microsoft.com/office/drawing/2014/main" id="{88945E2B-534A-834F-968A-3A1DFF53889B}"/>
              </a:ext>
            </a:extLst>
          </p:cNvPr>
          <p:cNvSpPr/>
          <p:nvPr/>
        </p:nvSpPr>
        <p:spPr>
          <a:xfrm>
            <a:off x="7819821" y="3771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2" name="TextBox 51">
            <a:extLst>
              <a:ext uri="{FF2B5EF4-FFF2-40B4-BE49-F238E27FC236}">
                <a16:creationId xmlns:a16="http://schemas.microsoft.com/office/drawing/2014/main" id="{95ACE0CA-8845-8146-8C88-AD66114BDF10}"/>
              </a:ext>
            </a:extLst>
          </p:cNvPr>
          <p:cNvSpPr txBox="1"/>
          <p:nvPr/>
        </p:nvSpPr>
        <p:spPr>
          <a:xfrm>
            <a:off x="8066295" y="3982604"/>
            <a:ext cx="1031052" cy="276999"/>
          </a:xfrm>
          <a:prstGeom prst="rect">
            <a:avLst/>
          </a:prstGeom>
          <a:noFill/>
        </p:spPr>
        <p:txBody>
          <a:bodyPr wrap="none" rtlCol="0" anchor="ctr" anchorCtr="0">
            <a:spAutoFit/>
          </a:bodyPr>
          <a:lstStyle/>
          <a:p>
            <a:pPr algn="ctr"/>
            <a:r>
              <a:rPr lang="en-US" sz="1200" b="1" dirty="0">
                <a:solidFill>
                  <a:schemeClr val="accent4"/>
                </a:solidFill>
                <a:latin typeface="Poppins" pitchFamily="2" charset="77"/>
                <a:ea typeface="Lato" panose="020F0502020204030203" pitchFamily="34" charset="0"/>
                <a:cs typeface="Poppins" pitchFamily="2" charset="77"/>
              </a:rPr>
              <a:t>MODERATE</a:t>
            </a:r>
          </a:p>
        </p:txBody>
      </p:sp>
      <p:sp useBgFill="1">
        <p:nvSpPr>
          <p:cNvPr id="53" name="Rectangle 52">
            <a:extLst>
              <a:ext uri="{FF2B5EF4-FFF2-40B4-BE49-F238E27FC236}">
                <a16:creationId xmlns:a16="http://schemas.microsoft.com/office/drawing/2014/main" id="{4BA815BF-3920-A742-A91B-09C5B3012B5D}"/>
              </a:ext>
            </a:extLst>
          </p:cNvPr>
          <p:cNvSpPr/>
          <p:nvPr/>
        </p:nvSpPr>
        <p:spPr>
          <a:xfrm>
            <a:off x="7819821" y="4470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useBgFill="1">
        <p:nvSpPr>
          <p:cNvPr id="54" name="Rectangle 53">
            <a:extLst>
              <a:ext uri="{FF2B5EF4-FFF2-40B4-BE49-F238E27FC236}">
                <a16:creationId xmlns:a16="http://schemas.microsoft.com/office/drawing/2014/main" id="{F0365D68-4EDD-E24F-936D-927099428366}"/>
              </a:ext>
            </a:extLst>
          </p:cNvPr>
          <p:cNvSpPr/>
          <p:nvPr/>
        </p:nvSpPr>
        <p:spPr>
          <a:xfrm>
            <a:off x="9343821" y="1676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5" name="TextBox 54">
            <a:extLst>
              <a:ext uri="{FF2B5EF4-FFF2-40B4-BE49-F238E27FC236}">
                <a16:creationId xmlns:a16="http://schemas.microsoft.com/office/drawing/2014/main" id="{823863A8-6530-104D-94D4-AACD1A04EEC9}"/>
              </a:ext>
            </a:extLst>
          </p:cNvPr>
          <p:cNvSpPr txBox="1"/>
          <p:nvPr/>
        </p:nvSpPr>
        <p:spPr>
          <a:xfrm>
            <a:off x="9666437" y="1887104"/>
            <a:ext cx="878767" cy="276999"/>
          </a:xfrm>
          <a:prstGeom prst="rect">
            <a:avLst/>
          </a:prstGeom>
          <a:noFill/>
        </p:spPr>
        <p:txBody>
          <a:bodyPr wrap="none" rtlCol="0" anchor="ctr" anchorCtr="0">
            <a:spAutoFit/>
          </a:bodyPr>
          <a:lstStyle/>
          <a:p>
            <a:pPr algn="ctr"/>
            <a:r>
              <a:rPr lang="en-US" sz="1200" b="1" dirty="0">
                <a:solidFill>
                  <a:schemeClr val="accent6"/>
                </a:solidFill>
                <a:latin typeface="Poppins" pitchFamily="2" charset="77"/>
                <a:ea typeface="Lato" panose="020F0502020204030203" pitchFamily="34" charset="0"/>
                <a:cs typeface="Poppins" pitchFamily="2" charset="77"/>
              </a:rPr>
              <a:t>EXTREME</a:t>
            </a:r>
          </a:p>
        </p:txBody>
      </p:sp>
      <p:sp useBgFill="1">
        <p:nvSpPr>
          <p:cNvPr id="56" name="Rectangle 55">
            <a:extLst>
              <a:ext uri="{FF2B5EF4-FFF2-40B4-BE49-F238E27FC236}">
                <a16:creationId xmlns:a16="http://schemas.microsoft.com/office/drawing/2014/main" id="{9D94465C-1050-EC41-9010-C87170E60254}"/>
              </a:ext>
            </a:extLst>
          </p:cNvPr>
          <p:cNvSpPr/>
          <p:nvPr/>
        </p:nvSpPr>
        <p:spPr>
          <a:xfrm>
            <a:off x="9343821" y="2374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7" name="TextBox 56">
            <a:extLst>
              <a:ext uri="{FF2B5EF4-FFF2-40B4-BE49-F238E27FC236}">
                <a16:creationId xmlns:a16="http://schemas.microsoft.com/office/drawing/2014/main" id="{BA6D50EB-7B99-604C-83F0-D3BA38616F9D}"/>
              </a:ext>
            </a:extLst>
          </p:cNvPr>
          <p:cNvSpPr txBox="1"/>
          <p:nvPr/>
        </p:nvSpPr>
        <p:spPr>
          <a:xfrm>
            <a:off x="9666438" y="2585604"/>
            <a:ext cx="878767" cy="276999"/>
          </a:xfrm>
          <a:prstGeom prst="rect">
            <a:avLst/>
          </a:prstGeom>
          <a:noFill/>
        </p:spPr>
        <p:txBody>
          <a:bodyPr wrap="none" rtlCol="0" anchor="ctr" anchorCtr="0">
            <a:spAutoFit/>
          </a:bodyPr>
          <a:lstStyle/>
          <a:p>
            <a:pPr algn="ctr"/>
            <a:r>
              <a:rPr lang="en-US" sz="1200" b="1" dirty="0">
                <a:solidFill>
                  <a:schemeClr val="accent6"/>
                </a:solidFill>
                <a:latin typeface="Poppins" pitchFamily="2" charset="77"/>
                <a:ea typeface="Lato" panose="020F0502020204030203" pitchFamily="34" charset="0"/>
                <a:cs typeface="Poppins" pitchFamily="2" charset="77"/>
              </a:rPr>
              <a:t>EXTREME</a:t>
            </a:r>
          </a:p>
        </p:txBody>
      </p:sp>
      <p:sp useBgFill="1">
        <p:nvSpPr>
          <p:cNvPr id="58" name="Rectangle 57">
            <a:extLst>
              <a:ext uri="{FF2B5EF4-FFF2-40B4-BE49-F238E27FC236}">
                <a16:creationId xmlns:a16="http://schemas.microsoft.com/office/drawing/2014/main" id="{2F9E6813-04BC-9D43-90C8-DC2F650D020A}"/>
              </a:ext>
            </a:extLst>
          </p:cNvPr>
          <p:cNvSpPr/>
          <p:nvPr/>
        </p:nvSpPr>
        <p:spPr>
          <a:xfrm>
            <a:off x="9343821" y="3073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9" name="TextBox 58">
            <a:extLst>
              <a:ext uri="{FF2B5EF4-FFF2-40B4-BE49-F238E27FC236}">
                <a16:creationId xmlns:a16="http://schemas.microsoft.com/office/drawing/2014/main" id="{70F2CCE2-30A8-9A4F-8380-076C748813E6}"/>
              </a:ext>
            </a:extLst>
          </p:cNvPr>
          <p:cNvSpPr txBox="1"/>
          <p:nvPr/>
        </p:nvSpPr>
        <p:spPr>
          <a:xfrm>
            <a:off x="9820326" y="3284104"/>
            <a:ext cx="570990" cy="276999"/>
          </a:xfrm>
          <a:prstGeom prst="rect">
            <a:avLst/>
          </a:prstGeom>
          <a:noFill/>
        </p:spPr>
        <p:txBody>
          <a:bodyPr wrap="none" rtlCol="0" anchor="ctr" anchorCtr="0">
            <a:spAutoFit/>
          </a:bodyPr>
          <a:lstStyle/>
          <a:p>
            <a:pPr algn="ctr"/>
            <a:r>
              <a:rPr lang="en-US" sz="1200" b="1" dirty="0">
                <a:solidFill>
                  <a:schemeClr val="accent5"/>
                </a:solidFill>
                <a:latin typeface="Poppins" pitchFamily="2" charset="77"/>
                <a:ea typeface="Lato" panose="020F0502020204030203" pitchFamily="34" charset="0"/>
                <a:cs typeface="Poppins" pitchFamily="2" charset="77"/>
              </a:rPr>
              <a:t>HIGH</a:t>
            </a:r>
          </a:p>
        </p:txBody>
      </p:sp>
      <p:sp useBgFill="1">
        <p:nvSpPr>
          <p:cNvPr id="60" name="Rectangle 59">
            <a:extLst>
              <a:ext uri="{FF2B5EF4-FFF2-40B4-BE49-F238E27FC236}">
                <a16:creationId xmlns:a16="http://schemas.microsoft.com/office/drawing/2014/main" id="{0856CC56-38AE-7F4D-86BF-AC2D2BBE1858}"/>
              </a:ext>
            </a:extLst>
          </p:cNvPr>
          <p:cNvSpPr/>
          <p:nvPr/>
        </p:nvSpPr>
        <p:spPr>
          <a:xfrm>
            <a:off x="9343821" y="37718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61" name="TextBox 60">
            <a:extLst>
              <a:ext uri="{FF2B5EF4-FFF2-40B4-BE49-F238E27FC236}">
                <a16:creationId xmlns:a16="http://schemas.microsoft.com/office/drawing/2014/main" id="{2E3BBC95-6E43-AB41-82B7-BD6396067D13}"/>
              </a:ext>
            </a:extLst>
          </p:cNvPr>
          <p:cNvSpPr txBox="1"/>
          <p:nvPr/>
        </p:nvSpPr>
        <p:spPr>
          <a:xfrm>
            <a:off x="9590295" y="3982604"/>
            <a:ext cx="1031052" cy="276999"/>
          </a:xfrm>
          <a:prstGeom prst="rect">
            <a:avLst/>
          </a:prstGeom>
          <a:noFill/>
        </p:spPr>
        <p:txBody>
          <a:bodyPr wrap="none" rtlCol="0" anchor="ctr" anchorCtr="0">
            <a:spAutoFit/>
          </a:bodyPr>
          <a:lstStyle/>
          <a:p>
            <a:pPr algn="ctr"/>
            <a:r>
              <a:rPr lang="en-US" sz="1200" b="1" dirty="0">
                <a:solidFill>
                  <a:schemeClr val="accent4"/>
                </a:solidFill>
                <a:latin typeface="Poppins" pitchFamily="2" charset="77"/>
                <a:ea typeface="Lato" panose="020F0502020204030203" pitchFamily="34" charset="0"/>
                <a:cs typeface="Poppins" pitchFamily="2" charset="77"/>
              </a:rPr>
              <a:t>MODERATE</a:t>
            </a:r>
          </a:p>
        </p:txBody>
      </p:sp>
      <p:sp useBgFill="1">
        <p:nvSpPr>
          <p:cNvPr id="62" name="Rectangle 61">
            <a:extLst>
              <a:ext uri="{FF2B5EF4-FFF2-40B4-BE49-F238E27FC236}">
                <a16:creationId xmlns:a16="http://schemas.microsoft.com/office/drawing/2014/main" id="{5218E21B-E49D-904D-ABC4-A390E0AAD227}"/>
              </a:ext>
            </a:extLst>
          </p:cNvPr>
          <p:cNvSpPr/>
          <p:nvPr/>
        </p:nvSpPr>
        <p:spPr>
          <a:xfrm>
            <a:off x="9343821" y="4470353"/>
            <a:ext cx="1524000" cy="698500"/>
          </a:xfrm>
          <a:prstGeom prst="rect">
            <a:avLst/>
          </a:prstGeom>
          <a:ln w="381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63" name="TextBox 62">
            <a:extLst>
              <a:ext uri="{FF2B5EF4-FFF2-40B4-BE49-F238E27FC236}">
                <a16:creationId xmlns:a16="http://schemas.microsoft.com/office/drawing/2014/main" id="{E2BEC754-8B3D-114A-8D17-4C84557F301C}"/>
              </a:ext>
            </a:extLst>
          </p:cNvPr>
          <p:cNvSpPr txBox="1"/>
          <p:nvPr/>
        </p:nvSpPr>
        <p:spPr>
          <a:xfrm>
            <a:off x="6234519" y="5994160"/>
            <a:ext cx="1646605"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SIGNIFICANCE</a:t>
            </a:r>
          </a:p>
        </p:txBody>
      </p:sp>
      <p:sp>
        <p:nvSpPr>
          <p:cNvPr id="64" name="TextBox 63">
            <a:extLst>
              <a:ext uri="{FF2B5EF4-FFF2-40B4-BE49-F238E27FC236}">
                <a16:creationId xmlns:a16="http://schemas.microsoft.com/office/drawing/2014/main" id="{2546875C-7EBA-2B42-91E3-D991962C1DE4}"/>
              </a:ext>
            </a:extLst>
          </p:cNvPr>
          <p:cNvSpPr txBox="1"/>
          <p:nvPr/>
        </p:nvSpPr>
        <p:spPr>
          <a:xfrm rot="16200000">
            <a:off x="780921" y="3253325"/>
            <a:ext cx="137890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LIKELIHOOD</a:t>
            </a:r>
          </a:p>
        </p:txBody>
      </p:sp>
      <p:sp>
        <p:nvSpPr>
          <p:cNvPr id="65" name="TextBox 64">
            <a:extLst>
              <a:ext uri="{FF2B5EF4-FFF2-40B4-BE49-F238E27FC236}">
                <a16:creationId xmlns:a16="http://schemas.microsoft.com/office/drawing/2014/main" id="{E934F639-8C3C-CF48-A6D9-C83996393399}"/>
              </a:ext>
            </a:extLst>
          </p:cNvPr>
          <p:cNvSpPr txBox="1"/>
          <p:nvPr/>
        </p:nvSpPr>
        <p:spPr>
          <a:xfrm>
            <a:off x="3739555" y="2585604"/>
            <a:ext cx="540534" cy="276999"/>
          </a:xfrm>
          <a:prstGeom prst="rect">
            <a:avLst/>
          </a:prstGeom>
          <a:noFill/>
        </p:spPr>
        <p:txBody>
          <a:bodyPr wrap="none" rtlCol="0" anchor="ctr" anchorCtr="0">
            <a:spAutoFit/>
          </a:bodyPr>
          <a:lstStyle/>
          <a:p>
            <a:pPr algn="ctr"/>
            <a:r>
              <a:rPr lang="en-US" sz="1200" b="1" dirty="0">
                <a:solidFill>
                  <a:schemeClr val="accent3"/>
                </a:solidFill>
                <a:latin typeface="Poppins" pitchFamily="2" charset="77"/>
                <a:ea typeface="Lato" panose="020F0502020204030203" pitchFamily="34" charset="0"/>
                <a:cs typeface="Poppins" pitchFamily="2" charset="77"/>
              </a:rPr>
              <a:t>LOW</a:t>
            </a:r>
          </a:p>
        </p:txBody>
      </p:sp>
      <p:sp>
        <p:nvSpPr>
          <p:cNvPr id="66" name="TextBox 65">
            <a:extLst>
              <a:ext uri="{FF2B5EF4-FFF2-40B4-BE49-F238E27FC236}">
                <a16:creationId xmlns:a16="http://schemas.microsoft.com/office/drawing/2014/main" id="{722AFC3C-86AB-054A-B9F1-E5C162B50B03}"/>
              </a:ext>
            </a:extLst>
          </p:cNvPr>
          <p:cNvSpPr txBox="1"/>
          <p:nvPr/>
        </p:nvSpPr>
        <p:spPr>
          <a:xfrm>
            <a:off x="3739555" y="3284104"/>
            <a:ext cx="540534" cy="276999"/>
          </a:xfrm>
          <a:prstGeom prst="rect">
            <a:avLst/>
          </a:prstGeom>
          <a:noFill/>
        </p:spPr>
        <p:txBody>
          <a:bodyPr wrap="none" rtlCol="0" anchor="ctr" anchorCtr="0">
            <a:spAutoFit/>
          </a:bodyPr>
          <a:lstStyle/>
          <a:p>
            <a:pPr algn="ctr"/>
            <a:r>
              <a:rPr lang="en-US" sz="1200" b="1" dirty="0">
                <a:solidFill>
                  <a:schemeClr val="accent3"/>
                </a:solidFill>
                <a:latin typeface="Poppins" pitchFamily="2" charset="77"/>
                <a:ea typeface="Lato" panose="020F0502020204030203" pitchFamily="34" charset="0"/>
                <a:cs typeface="Poppins" pitchFamily="2" charset="77"/>
              </a:rPr>
              <a:t>LOW</a:t>
            </a:r>
          </a:p>
        </p:txBody>
      </p:sp>
      <p:sp>
        <p:nvSpPr>
          <p:cNvPr id="67" name="TextBox 66">
            <a:extLst>
              <a:ext uri="{FF2B5EF4-FFF2-40B4-BE49-F238E27FC236}">
                <a16:creationId xmlns:a16="http://schemas.microsoft.com/office/drawing/2014/main" id="{5DE9007A-A0B1-B341-8216-61C581839DA4}"/>
              </a:ext>
            </a:extLst>
          </p:cNvPr>
          <p:cNvSpPr txBox="1"/>
          <p:nvPr/>
        </p:nvSpPr>
        <p:spPr>
          <a:xfrm>
            <a:off x="3739555" y="3982604"/>
            <a:ext cx="540534" cy="276999"/>
          </a:xfrm>
          <a:prstGeom prst="rect">
            <a:avLst/>
          </a:prstGeom>
          <a:noFill/>
        </p:spPr>
        <p:txBody>
          <a:bodyPr wrap="none" rtlCol="0" anchor="ctr" anchorCtr="0">
            <a:spAutoFit/>
          </a:bodyPr>
          <a:lstStyle/>
          <a:p>
            <a:pPr algn="ctr"/>
            <a:r>
              <a:rPr lang="en-US" sz="1200" b="1" dirty="0">
                <a:solidFill>
                  <a:schemeClr val="accent3"/>
                </a:solidFill>
                <a:latin typeface="Poppins" pitchFamily="2" charset="77"/>
                <a:ea typeface="Lato" panose="020F0502020204030203" pitchFamily="34" charset="0"/>
                <a:cs typeface="Poppins" pitchFamily="2" charset="77"/>
              </a:rPr>
              <a:t>LOW</a:t>
            </a:r>
          </a:p>
        </p:txBody>
      </p:sp>
      <p:sp>
        <p:nvSpPr>
          <p:cNvPr id="68" name="TextBox 67">
            <a:extLst>
              <a:ext uri="{FF2B5EF4-FFF2-40B4-BE49-F238E27FC236}">
                <a16:creationId xmlns:a16="http://schemas.microsoft.com/office/drawing/2014/main" id="{B6014D87-FE68-B34C-B2D2-11E2225C7409}"/>
              </a:ext>
            </a:extLst>
          </p:cNvPr>
          <p:cNvSpPr txBox="1"/>
          <p:nvPr/>
        </p:nvSpPr>
        <p:spPr>
          <a:xfrm>
            <a:off x="3739555" y="4681104"/>
            <a:ext cx="540534" cy="276999"/>
          </a:xfrm>
          <a:prstGeom prst="rect">
            <a:avLst/>
          </a:prstGeom>
          <a:noFill/>
        </p:spPr>
        <p:txBody>
          <a:bodyPr wrap="none" rtlCol="0" anchor="ctr" anchorCtr="0">
            <a:spAutoFit/>
          </a:bodyPr>
          <a:lstStyle/>
          <a:p>
            <a:pPr algn="ctr"/>
            <a:r>
              <a:rPr lang="en-US" sz="1200" b="1" dirty="0">
                <a:solidFill>
                  <a:schemeClr val="accent3"/>
                </a:solidFill>
                <a:latin typeface="Poppins" pitchFamily="2" charset="77"/>
                <a:ea typeface="Lato" panose="020F0502020204030203" pitchFamily="34" charset="0"/>
                <a:cs typeface="Poppins" pitchFamily="2" charset="77"/>
              </a:rPr>
              <a:t>LOW</a:t>
            </a:r>
          </a:p>
        </p:txBody>
      </p:sp>
      <p:sp>
        <p:nvSpPr>
          <p:cNvPr id="69" name="TextBox 68">
            <a:extLst>
              <a:ext uri="{FF2B5EF4-FFF2-40B4-BE49-F238E27FC236}">
                <a16:creationId xmlns:a16="http://schemas.microsoft.com/office/drawing/2014/main" id="{63CE63DD-3074-2040-B407-5AB86D10440C}"/>
              </a:ext>
            </a:extLst>
          </p:cNvPr>
          <p:cNvSpPr txBox="1"/>
          <p:nvPr/>
        </p:nvSpPr>
        <p:spPr>
          <a:xfrm>
            <a:off x="5263555" y="4681104"/>
            <a:ext cx="540534" cy="276999"/>
          </a:xfrm>
          <a:prstGeom prst="rect">
            <a:avLst/>
          </a:prstGeom>
          <a:noFill/>
        </p:spPr>
        <p:txBody>
          <a:bodyPr wrap="none" rtlCol="0" anchor="ctr" anchorCtr="0">
            <a:spAutoFit/>
          </a:bodyPr>
          <a:lstStyle/>
          <a:p>
            <a:pPr algn="ctr"/>
            <a:r>
              <a:rPr lang="en-US" sz="1200" b="1" dirty="0">
                <a:solidFill>
                  <a:schemeClr val="accent3"/>
                </a:solidFill>
                <a:latin typeface="Poppins" pitchFamily="2" charset="77"/>
                <a:ea typeface="Lato" panose="020F0502020204030203" pitchFamily="34" charset="0"/>
                <a:cs typeface="Poppins" pitchFamily="2" charset="77"/>
              </a:rPr>
              <a:t>LOW</a:t>
            </a:r>
          </a:p>
        </p:txBody>
      </p:sp>
      <p:sp>
        <p:nvSpPr>
          <p:cNvPr id="70" name="TextBox 69">
            <a:extLst>
              <a:ext uri="{FF2B5EF4-FFF2-40B4-BE49-F238E27FC236}">
                <a16:creationId xmlns:a16="http://schemas.microsoft.com/office/drawing/2014/main" id="{D6B9603A-CE2F-244D-9F0D-DBF01ABBF749}"/>
              </a:ext>
            </a:extLst>
          </p:cNvPr>
          <p:cNvSpPr txBox="1"/>
          <p:nvPr/>
        </p:nvSpPr>
        <p:spPr>
          <a:xfrm>
            <a:off x="5263555" y="3982604"/>
            <a:ext cx="540534" cy="276999"/>
          </a:xfrm>
          <a:prstGeom prst="rect">
            <a:avLst/>
          </a:prstGeom>
          <a:noFill/>
        </p:spPr>
        <p:txBody>
          <a:bodyPr wrap="none" rtlCol="0" anchor="ctr" anchorCtr="0">
            <a:spAutoFit/>
          </a:bodyPr>
          <a:lstStyle/>
          <a:p>
            <a:pPr algn="ctr"/>
            <a:r>
              <a:rPr lang="en-US" sz="1200" b="1" dirty="0">
                <a:solidFill>
                  <a:schemeClr val="accent3"/>
                </a:solidFill>
                <a:latin typeface="Poppins" pitchFamily="2" charset="77"/>
                <a:ea typeface="Lato" panose="020F0502020204030203" pitchFamily="34" charset="0"/>
                <a:cs typeface="Poppins" pitchFamily="2" charset="77"/>
              </a:rPr>
              <a:t>LOW</a:t>
            </a:r>
          </a:p>
        </p:txBody>
      </p:sp>
      <p:sp>
        <p:nvSpPr>
          <p:cNvPr id="71" name="TextBox 70">
            <a:extLst>
              <a:ext uri="{FF2B5EF4-FFF2-40B4-BE49-F238E27FC236}">
                <a16:creationId xmlns:a16="http://schemas.microsoft.com/office/drawing/2014/main" id="{4409A90E-57F3-8948-857D-1B576760735E}"/>
              </a:ext>
            </a:extLst>
          </p:cNvPr>
          <p:cNvSpPr txBox="1"/>
          <p:nvPr/>
        </p:nvSpPr>
        <p:spPr>
          <a:xfrm>
            <a:off x="6787555" y="4681104"/>
            <a:ext cx="540534" cy="276999"/>
          </a:xfrm>
          <a:prstGeom prst="rect">
            <a:avLst/>
          </a:prstGeom>
          <a:noFill/>
        </p:spPr>
        <p:txBody>
          <a:bodyPr wrap="none" rtlCol="0" anchor="ctr" anchorCtr="0">
            <a:spAutoFit/>
          </a:bodyPr>
          <a:lstStyle/>
          <a:p>
            <a:pPr algn="ctr"/>
            <a:r>
              <a:rPr lang="en-US" sz="1200" b="1" dirty="0">
                <a:solidFill>
                  <a:schemeClr val="accent3"/>
                </a:solidFill>
                <a:latin typeface="Poppins" pitchFamily="2" charset="77"/>
                <a:ea typeface="Lato" panose="020F0502020204030203" pitchFamily="34" charset="0"/>
                <a:cs typeface="Poppins" pitchFamily="2" charset="77"/>
              </a:rPr>
              <a:t>LOW</a:t>
            </a:r>
          </a:p>
        </p:txBody>
      </p:sp>
      <p:sp>
        <p:nvSpPr>
          <p:cNvPr id="72" name="TextBox 71">
            <a:extLst>
              <a:ext uri="{FF2B5EF4-FFF2-40B4-BE49-F238E27FC236}">
                <a16:creationId xmlns:a16="http://schemas.microsoft.com/office/drawing/2014/main" id="{C3E3A173-0C8E-4F4B-A525-0612474AB022}"/>
              </a:ext>
            </a:extLst>
          </p:cNvPr>
          <p:cNvSpPr txBox="1"/>
          <p:nvPr/>
        </p:nvSpPr>
        <p:spPr>
          <a:xfrm>
            <a:off x="8311091" y="4681104"/>
            <a:ext cx="540534" cy="276999"/>
          </a:xfrm>
          <a:prstGeom prst="rect">
            <a:avLst/>
          </a:prstGeom>
          <a:noFill/>
        </p:spPr>
        <p:txBody>
          <a:bodyPr wrap="none" rtlCol="0" anchor="ctr" anchorCtr="0">
            <a:spAutoFit/>
          </a:bodyPr>
          <a:lstStyle/>
          <a:p>
            <a:pPr algn="ctr"/>
            <a:r>
              <a:rPr lang="en-US" sz="1200" b="1" dirty="0">
                <a:solidFill>
                  <a:schemeClr val="accent3"/>
                </a:solidFill>
                <a:latin typeface="Poppins" pitchFamily="2" charset="77"/>
                <a:ea typeface="Lato" panose="020F0502020204030203" pitchFamily="34" charset="0"/>
                <a:cs typeface="Poppins" pitchFamily="2" charset="77"/>
              </a:rPr>
              <a:t>LOW</a:t>
            </a:r>
          </a:p>
        </p:txBody>
      </p:sp>
      <p:sp>
        <p:nvSpPr>
          <p:cNvPr id="73" name="TextBox 72">
            <a:extLst>
              <a:ext uri="{FF2B5EF4-FFF2-40B4-BE49-F238E27FC236}">
                <a16:creationId xmlns:a16="http://schemas.microsoft.com/office/drawing/2014/main" id="{0B367093-8BB1-AE45-B433-F7890E282305}"/>
              </a:ext>
            </a:extLst>
          </p:cNvPr>
          <p:cNvSpPr txBox="1"/>
          <p:nvPr/>
        </p:nvSpPr>
        <p:spPr>
          <a:xfrm>
            <a:off x="9835555" y="4681104"/>
            <a:ext cx="540534" cy="276999"/>
          </a:xfrm>
          <a:prstGeom prst="rect">
            <a:avLst/>
          </a:prstGeom>
          <a:noFill/>
        </p:spPr>
        <p:txBody>
          <a:bodyPr wrap="none" rtlCol="0" anchor="ctr" anchorCtr="0">
            <a:spAutoFit/>
          </a:bodyPr>
          <a:lstStyle/>
          <a:p>
            <a:pPr algn="ctr"/>
            <a:r>
              <a:rPr lang="en-US" sz="1200" b="1" dirty="0">
                <a:solidFill>
                  <a:schemeClr val="accent3"/>
                </a:solidFill>
                <a:latin typeface="Poppins" pitchFamily="2" charset="77"/>
                <a:ea typeface="Lato" panose="020F0502020204030203" pitchFamily="34" charset="0"/>
                <a:cs typeface="Poppins" pitchFamily="2" charset="77"/>
              </a:rPr>
              <a:t>LOW</a:t>
            </a:r>
          </a:p>
        </p:txBody>
      </p:sp>
      <p:sp>
        <p:nvSpPr>
          <p:cNvPr id="74" name="TextBox 73">
            <a:extLst>
              <a:ext uri="{FF2B5EF4-FFF2-40B4-BE49-F238E27FC236}">
                <a16:creationId xmlns:a16="http://schemas.microsoft.com/office/drawing/2014/main" id="{FBB6CB75-2349-8541-95E3-31A95D54869D}"/>
              </a:ext>
            </a:extLst>
          </p:cNvPr>
          <p:cNvSpPr txBox="1"/>
          <p:nvPr/>
        </p:nvSpPr>
        <p:spPr>
          <a:xfrm>
            <a:off x="3476545" y="306186"/>
            <a:ext cx="523893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ASSESSMENT MATRIX</a:t>
            </a:r>
          </a:p>
        </p:txBody>
      </p:sp>
      <p:sp>
        <p:nvSpPr>
          <p:cNvPr id="75" name="TextBox 74">
            <a:extLst>
              <a:ext uri="{FF2B5EF4-FFF2-40B4-BE49-F238E27FC236}">
                <a16:creationId xmlns:a16="http://schemas.microsoft.com/office/drawing/2014/main" id="{92A2AB59-B426-8F44-B9D0-7179A43790F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Tree>
    <p:extLst>
      <p:ext uri="{BB962C8B-B14F-4D97-AF65-F5344CB8AC3E}">
        <p14:creationId xmlns:p14="http://schemas.microsoft.com/office/powerpoint/2010/main" val="1623171190"/>
      </p:ext>
    </p:extLst>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628ACFB-24D1-1C40-BE66-719C85ADAF7D}"/>
              </a:ext>
            </a:extLst>
          </p:cNvPr>
          <p:cNvSpPr txBox="1"/>
          <p:nvPr/>
        </p:nvSpPr>
        <p:spPr>
          <a:xfrm>
            <a:off x="3476543" y="306186"/>
            <a:ext cx="523893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ASSESSMENT MATRIX</a:t>
            </a:r>
          </a:p>
        </p:txBody>
      </p:sp>
      <p:sp>
        <p:nvSpPr>
          <p:cNvPr id="3" name="TextBox 2">
            <a:extLst>
              <a:ext uri="{FF2B5EF4-FFF2-40B4-BE49-F238E27FC236}">
                <a16:creationId xmlns:a16="http://schemas.microsoft.com/office/drawing/2014/main" id="{EF3D7CE6-0D90-3F4A-A6D3-78633FFF4811}"/>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42A2C849-B457-9740-AFD7-BFF8F9F3384D}"/>
              </a:ext>
            </a:extLst>
          </p:cNvPr>
          <p:cNvSpPr/>
          <p:nvPr/>
        </p:nvSpPr>
        <p:spPr>
          <a:xfrm>
            <a:off x="5302546" y="2154833"/>
            <a:ext cx="1877309" cy="1193848"/>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5" name="TextBox 4">
            <a:extLst>
              <a:ext uri="{FF2B5EF4-FFF2-40B4-BE49-F238E27FC236}">
                <a16:creationId xmlns:a16="http://schemas.microsoft.com/office/drawing/2014/main" id="{CFF0490B-C198-2C4E-9E95-4F7294A87F38}"/>
              </a:ext>
            </a:extLst>
          </p:cNvPr>
          <p:cNvSpPr txBox="1"/>
          <p:nvPr/>
        </p:nvSpPr>
        <p:spPr>
          <a:xfrm>
            <a:off x="6004149" y="1789981"/>
            <a:ext cx="470001" cy="276999"/>
          </a:xfrm>
          <a:prstGeom prst="rect">
            <a:avLst/>
          </a:prstGeom>
          <a:noFill/>
        </p:spPr>
        <p:txBody>
          <a:bodyPr wrap="none" rtlCol="0" anchor="b" anchorCtr="0">
            <a:spAutoFit/>
          </a:bodyPr>
          <a:lstStyle/>
          <a:p>
            <a:pPr algn="ctr"/>
            <a:r>
              <a:rPr lang="en-US" sz="1200" dirty="0">
                <a:latin typeface="Lato" panose="020F0502020204030203" pitchFamily="34" charset="0"/>
                <a:ea typeface="Lato" panose="020F0502020204030203" pitchFamily="34" charset="0"/>
                <a:cs typeface="Lato" panose="020F0502020204030203" pitchFamily="34" charset="0"/>
              </a:rPr>
              <a:t>Low</a:t>
            </a:r>
          </a:p>
        </p:txBody>
      </p:sp>
      <p:sp>
        <p:nvSpPr>
          <p:cNvPr id="6" name="Rectangle 5">
            <a:extLst>
              <a:ext uri="{FF2B5EF4-FFF2-40B4-BE49-F238E27FC236}">
                <a16:creationId xmlns:a16="http://schemas.microsoft.com/office/drawing/2014/main" id="{F091AD37-1E13-5246-821E-2C016E8C351A}"/>
              </a:ext>
            </a:extLst>
          </p:cNvPr>
          <p:cNvSpPr/>
          <p:nvPr/>
        </p:nvSpPr>
        <p:spPr>
          <a:xfrm>
            <a:off x="7179855" y="2154833"/>
            <a:ext cx="1877309" cy="1193848"/>
          </a:xfrm>
          <a:prstGeom prst="rect">
            <a:avLst/>
          </a:prstGeom>
          <a:solidFill>
            <a:schemeClr val="accent6"/>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7" name="TextBox 6">
            <a:extLst>
              <a:ext uri="{FF2B5EF4-FFF2-40B4-BE49-F238E27FC236}">
                <a16:creationId xmlns:a16="http://schemas.microsoft.com/office/drawing/2014/main" id="{977D00E7-2F23-444D-9BF4-2896B466DBA4}"/>
              </a:ext>
            </a:extLst>
          </p:cNvPr>
          <p:cNvSpPr txBox="1"/>
          <p:nvPr/>
        </p:nvSpPr>
        <p:spPr>
          <a:xfrm>
            <a:off x="7745651" y="1789981"/>
            <a:ext cx="745718" cy="276999"/>
          </a:xfrm>
          <a:prstGeom prst="rect">
            <a:avLst/>
          </a:prstGeom>
          <a:noFill/>
        </p:spPr>
        <p:txBody>
          <a:bodyPr wrap="none" rtlCol="0" anchor="b" anchorCtr="0">
            <a:spAutoFit/>
          </a:bodyPr>
          <a:lstStyle/>
          <a:p>
            <a:pPr algn="ctr"/>
            <a:r>
              <a:rPr lang="en-US" sz="1200" dirty="0">
                <a:latin typeface="Lato" panose="020F0502020204030203" pitchFamily="34" charset="0"/>
                <a:ea typeface="Lato" panose="020F0502020204030203" pitchFamily="34" charset="0"/>
                <a:cs typeface="Lato" panose="020F0502020204030203" pitchFamily="34" charset="0"/>
              </a:rPr>
              <a:t>Medium</a:t>
            </a:r>
          </a:p>
        </p:txBody>
      </p:sp>
      <p:sp>
        <p:nvSpPr>
          <p:cNvPr id="8" name="Rectangle 7">
            <a:extLst>
              <a:ext uri="{FF2B5EF4-FFF2-40B4-BE49-F238E27FC236}">
                <a16:creationId xmlns:a16="http://schemas.microsoft.com/office/drawing/2014/main" id="{467B2DC5-F4CD-CC4B-9493-C3BEF3510F5E}"/>
              </a:ext>
            </a:extLst>
          </p:cNvPr>
          <p:cNvSpPr/>
          <p:nvPr/>
        </p:nvSpPr>
        <p:spPr>
          <a:xfrm>
            <a:off x="9057164" y="2154833"/>
            <a:ext cx="1877309" cy="1193848"/>
          </a:xfrm>
          <a:prstGeom prst="rect">
            <a:avLst/>
          </a:prstGeom>
          <a:solidFill>
            <a:schemeClr val="accent6"/>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9" name="TextBox 8">
            <a:extLst>
              <a:ext uri="{FF2B5EF4-FFF2-40B4-BE49-F238E27FC236}">
                <a16:creationId xmlns:a16="http://schemas.microsoft.com/office/drawing/2014/main" id="{C6CDBF36-C492-814F-94A5-6BF1CAD76CB4}"/>
              </a:ext>
            </a:extLst>
          </p:cNvPr>
          <p:cNvSpPr txBox="1"/>
          <p:nvPr/>
        </p:nvSpPr>
        <p:spPr>
          <a:xfrm>
            <a:off x="9743186" y="1789981"/>
            <a:ext cx="505267" cy="276999"/>
          </a:xfrm>
          <a:prstGeom prst="rect">
            <a:avLst/>
          </a:prstGeom>
          <a:noFill/>
        </p:spPr>
        <p:txBody>
          <a:bodyPr wrap="none" rtlCol="0" anchor="b" anchorCtr="0">
            <a:spAutoFit/>
          </a:bodyPr>
          <a:lstStyle/>
          <a:p>
            <a:pPr algn="ctr"/>
            <a:r>
              <a:rPr lang="en-US" sz="1200" dirty="0">
                <a:latin typeface="Lato" panose="020F0502020204030203" pitchFamily="34" charset="0"/>
                <a:ea typeface="Lato" panose="020F0502020204030203" pitchFamily="34" charset="0"/>
                <a:cs typeface="Lato" panose="020F0502020204030203" pitchFamily="34" charset="0"/>
              </a:rPr>
              <a:t>High</a:t>
            </a:r>
          </a:p>
        </p:txBody>
      </p:sp>
      <p:sp>
        <p:nvSpPr>
          <p:cNvPr id="10" name="Rectangle 9">
            <a:extLst>
              <a:ext uri="{FF2B5EF4-FFF2-40B4-BE49-F238E27FC236}">
                <a16:creationId xmlns:a16="http://schemas.microsoft.com/office/drawing/2014/main" id="{EBE75882-886D-4145-8249-83D5464B26F8}"/>
              </a:ext>
            </a:extLst>
          </p:cNvPr>
          <p:cNvSpPr/>
          <p:nvPr/>
        </p:nvSpPr>
        <p:spPr>
          <a:xfrm>
            <a:off x="5302546" y="3348680"/>
            <a:ext cx="1877309" cy="1193848"/>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11" name="TextBox 10">
            <a:extLst>
              <a:ext uri="{FF2B5EF4-FFF2-40B4-BE49-F238E27FC236}">
                <a16:creationId xmlns:a16="http://schemas.microsoft.com/office/drawing/2014/main" id="{E515B632-5E5C-7D47-8EF4-21FD20573F40}"/>
              </a:ext>
            </a:extLst>
          </p:cNvPr>
          <p:cNvSpPr txBox="1"/>
          <p:nvPr/>
        </p:nvSpPr>
        <p:spPr>
          <a:xfrm rot="16200000">
            <a:off x="4709922" y="3807104"/>
            <a:ext cx="745718" cy="276999"/>
          </a:xfrm>
          <a:prstGeom prst="rect">
            <a:avLst/>
          </a:prstGeom>
          <a:noFill/>
        </p:spPr>
        <p:txBody>
          <a:bodyPr wrap="none" rtlCol="0" anchor="b" anchorCtr="0">
            <a:spAutoFit/>
          </a:bodyPr>
          <a:lstStyle/>
          <a:p>
            <a:pPr algn="ctr"/>
            <a:r>
              <a:rPr lang="en-US" sz="1200" dirty="0">
                <a:latin typeface="Lato" panose="020F0502020204030203" pitchFamily="34" charset="0"/>
                <a:ea typeface="Lato" panose="020F0502020204030203" pitchFamily="34" charset="0"/>
                <a:cs typeface="Lato" panose="020F0502020204030203" pitchFamily="34" charset="0"/>
              </a:rPr>
              <a:t>Medium</a:t>
            </a:r>
          </a:p>
        </p:txBody>
      </p:sp>
      <p:sp>
        <p:nvSpPr>
          <p:cNvPr id="12" name="Rectangle 11">
            <a:extLst>
              <a:ext uri="{FF2B5EF4-FFF2-40B4-BE49-F238E27FC236}">
                <a16:creationId xmlns:a16="http://schemas.microsoft.com/office/drawing/2014/main" id="{FDB0381E-88C5-6548-9108-8453A8C7A6DB}"/>
              </a:ext>
            </a:extLst>
          </p:cNvPr>
          <p:cNvSpPr/>
          <p:nvPr/>
        </p:nvSpPr>
        <p:spPr>
          <a:xfrm>
            <a:off x="7179855" y="3348680"/>
            <a:ext cx="1877309" cy="1193848"/>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9014B7DB-9447-6848-83D4-0ED7720900FB}"/>
              </a:ext>
            </a:extLst>
          </p:cNvPr>
          <p:cNvSpPr/>
          <p:nvPr/>
        </p:nvSpPr>
        <p:spPr>
          <a:xfrm>
            <a:off x="9057164" y="3348680"/>
            <a:ext cx="1877309" cy="1193848"/>
          </a:xfrm>
          <a:prstGeom prst="rect">
            <a:avLst/>
          </a:prstGeom>
          <a:solidFill>
            <a:schemeClr val="accent6"/>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788CAD50-A4E8-304F-9AAE-A5A3559551F6}"/>
              </a:ext>
            </a:extLst>
          </p:cNvPr>
          <p:cNvSpPr/>
          <p:nvPr/>
        </p:nvSpPr>
        <p:spPr>
          <a:xfrm>
            <a:off x="5302546" y="4542525"/>
            <a:ext cx="1877309" cy="1193848"/>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17" name="TextBox 16">
            <a:extLst>
              <a:ext uri="{FF2B5EF4-FFF2-40B4-BE49-F238E27FC236}">
                <a16:creationId xmlns:a16="http://schemas.microsoft.com/office/drawing/2014/main" id="{8D278FEA-AFE0-8341-955B-86456ABB1B85}"/>
              </a:ext>
            </a:extLst>
          </p:cNvPr>
          <p:cNvSpPr txBox="1"/>
          <p:nvPr/>
        </p:nvSpPr>
        <p:spPr>
          <a:xfrm rot="16200000">
            <a:off x="4847780" y="5000949"/>
            <a:ext cx="470001" cy="276999"/>
          </a:xfrm>
          <a:prstGeom prst="rect">
            <a:avLst/>
          </a:prstGeom>
          <a:noFill/>
        </p:spPr>
        <p:txBody>
          <a:bodyPr wrap="none" rtlCol="0" anchor="b" anchorCtr="0">
            <a:spAutoFit/>
          </a:bodyPr>
          <a:lstStyle/>
          <a:p>
            <a:pPr algn="ctr"/>
            <a:r>
              <a:rPr lang="en-US" sz="1200" dirty="0">
                <a:latin typeface="Lato" panose="020F0502020204030203" pitchFamily="34" charset="0"/>
                <a:ea typeface="Lato" panose="020F0502020204030203" pitchFamily="34" charset="0"/>
                <a:cs typeface="Lato" panose="020F0502020204030203" pitchFamily="34" charset="0"/>
              </a:rPr>
              <a:t>Low</a:t>
            </a:r>
          </a:p>
        </p:txBody>
      </p:sp>
      <p:sp>
        <p:nvSpPr>
          <p:cNvPr id="18" name="Rectangle 17">
            <a:extLst>
              <a:ext uri="{FF2B5EF4-FFF2-40B4-BE49-F238E27FC236}">
                <a16:creationId xmlns:a16="http://schemas.microsoft.com/office/drawing/2014/main" id="{C92A8AA7-AC60-224B-B692-665A88896900}"/>
              </a:ext>
            </a:extLst>
          </p:cNvPr>
          <p:cNvSpPr/>
          <p:nvPr/>
        </p:nvSpPr>
        <p:spPr>
          <a:xfrm>
            <a:off x="7179855" y="4542525"/>
            <a:ext cx="1877309" cy="1193848"/>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20" name="Rectangle 19">
            <a:extLst>
              <a:ext uri="{FF2B5EF4-FFF2-40B4-BE49-F238E27FC236}">
                <a16:creationId xmlns:a16="http://schemas.microsoft.com/office/drawing/2014/main" id="{60E5EFAD-02EB-A341-ADFA-78E004A285FA}"/>
              </a:ext>
            </a:extLst>
          </p:cNvPr>
          <p:cNvSpPr/>
          <p:nvPr/>
        </p:nvSpPr>
        <p:spPr>
          <a:xfrm>
            <a:off x="9057164" y="4542525"/>
            <a:ext cx="1877309" cy="1193848"/>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22" name="TextBox 21">
            <a:extLst>
              <a:ext uri="{FF2B5EF4-FFF2-40B4-BE49-F238E27FC236}">
                <a16:creationId xmlns:a16="http://schemas.microsoft.com/office/drawing/2014/main" id="{DDD2B15D-1EE1-F047-A637-39E358896516}"/>
              </a:ext>
            </a:extLst>
          </p:cNvPr>
          <p:cNvSpPr txBox="1"/>
          <p:nvPr/>
        </p:nvSpPr>
        <p:spPr>
          <a:xfrm rot="16200000">
            <a:off x="4830147" y="2613256"/>
            <a:ext cx="505267" cy="276999"/>
          </a:xfrm>
          <a:prstGeom prst="rect">
            <a:avLst/>
          </a:prstGeom>
          <a:noFill/>
        </p:spPr>
        <p:txBody>
          <a:bodyPr wrap="none" rtlCol="0" anchor="b" anchorCtr="0">
            <a:spAutoFit/>
          </a:bodyPr>
          <a:lstStyle/>
          <a:p>
            <a:pPr algn="ctr"/>
            <a:r>
              <a:rPr lang="en-US" sz="1200" dirty="0">
                <a:latin typeface="Lato" panose="020F0502020204030203" pitchFamily="34" charset="0"/>
                <a:ea typeface="Lato" panose="020F0502020204030203" pitchFamily="34" charset="0"/>
                <a:cs typeface="Lato" panose="020F0502020204030203" pitchFamily="34" charset="0"/>
              </a:rPr>
              <a:t>High</a:t>
            </a:r>
          </a:p>
        </p:txBody>
      </p:sp>
      <p:sp>
        <p:nvSpPr>
          <p:cNvPr id="23" name="TextBox 22">
            <a:extLst>
              <a:ext uri="{FF2B5EF4-FFF2-40B4-BE49-F238E27FC236}">
                <a16:creationId xmlns:a16="http://schemas.microsoft.com/office/drawing/2014/main" id="{FA45A6F8-9B8F-D943-A8E3-9370C4BB1AFC}"/>
              </a:ext>
            </a:extLst>
          </p:cNvPr>
          <p:cNvSpPr txBox="1"/>
          <p:nvPr/>
        </p:nvSpPr>
        <p:spPr>
          <a:xfrm>
            <a:off x="6998652" y="1453666"/>
            <a:ext cx="2239716"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RISK CONSEQUENCE</a:t>
            </a:r>
          </a:p>
        </p:txBody>
      </p:sp>
      <p:sp>
        <p:nvSpPr>
          <p:cNvPr id="24" name="TextBox 23">
            <a:extLst>
              <a:ext uri="{FF2B5EF4-FFF2-40B4-BE49-F238E27FC236}">
                <a16:creationId xmlns:a16="http://schemas.microsoft.com/office/drawing/2014/main" id="{11099AFC-5193-424E-AD1B-8A415332C2B1}"/>
              </a:ext>
            </a:extLst>
          </p:cNvPr>
          <p:cNvSpPr txBox="1"/>
          <p:nvPr/>
        </p:nvSpPr>
        <p:spPr>
          <a:xfrm rot="16200000">
            <a:off x="3826269" y="3776325"/>
            <a:ext cx="1885453"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RISK LIKELIHOOD</a:t>
            </a:r>
          </a:p>
        </p:txBody>
      </p:sp>
      <p:sp>
        <p:nvSpPr>
          <p:cNvPr id="26" name="TextBox 25">
            <a:extLst>
              <a:ext uri="{FF2B5EF4-FFF2-40B4-BE49-F238E27FC236}">
                <a16:creationId xmlns:a16="http://schemas.microsoft.com/office/drawing/2014/main" id="{80BD9BCD-11D3-B34C-A5BF-5EC278E04F0E}"/>
              </a:ext>
            </a:extLst>
          </p:cNvPr>
          <p:cNvSpPr txBox="1"/>
          <p:nvPr/>
        </p:nvSpPr>
        <p:spPr>
          <a:xfrm>
            <a:off x="5750578" y="5927864"/>
            <a:ext cx="901209" cy="276999"/>
          </a:xfrm>
          <a:prstGeom prst="rect">
            <a:avLst/>
          </a:prstGeom>
          <a:noFill/>
        </p:spPr>
        <p:txBody>
          <a:bodyPr wrap="none" rtlCol="0" anchor="ctr" anchorCtr="0">
            <a:spAutoFit/>
          </a:bodyPr>
          <a:lstStyle/>
          <a:p>
            <a:r>
              <a:rPr lang="en-US" sz="1200" dirty="0">
                <a:latin typeface="Lato" panose="020F0502020204030203" pitchFamily="34" charset="0"/>
                <a:ea typeface="Lato" panose="020F0502020204030203" pitchFamily="34" charset="0"/>
                <a:cs typeface="Lato" panose="020F0502020204030203" pitchFamily="34" charset="0"/>
              </a:rPr>
              <a:t>Risk Level:</a:t>
            </a:r>
          </a:p>
        </p:txBody>
      </p:sp>
      <p:sp>
        <p:nvSpPr>
          <p:cNvPr id="27" name="Rectangle 26">
            <a:extLst>
              <a:ext uri="{FF2B5EF4-FFF2-40B4-BE49-F238E27FC236}">
                <a16:creationId xmlns:a16="http://schemas.microsoft.com/office/drawing/2014/main" id="{4875F365-0D54-6A4A-9C53-3F13E5DA274A}"/>
              </a:ext>
            </a:extLst>
          </p:cNvPr>
          <p:cNvSpPr/>
          <p:nvPr/>
        </p:nvSpPr>
        <p:spPr>
          <a:xfrm>
            <a:off x="6734999" y="5879536"/>
            <a:ext cx="523375" cy="373653"/>
          </a:xfrm>
          <a:prstGeom prst="rect">
            <a:avLst/>
          </a:prstGeom>
          <a:solidFill>
            <a:schemeClr val="accent3"/>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28" name="TextBox 27">
            <a:extLst>
              <a:ext uri="{FF2B5EF4-FFF2-40B4-BE49-F238E27FC236}">
                <a16:creationId xmlns:a16="http://schemas.microsoft.com/office/drawing/2014/main" id="{7D82C708-00BD-8542-AAD7-AAFCB9A7B49C}"/>
              </a:ext>
            </a:extLst>
          </p:cNvPr>
          <p:cNvSpPr txBox="1"/>
          <p:nvPr/>
        </p:nvSpPr>
        <p:spPr>
          <a:xfrm>
            <a:off x="7330307" y="5927864"/>
            <a:ext cx="470000" cy="276999"/>
          </a:xfrm>
          <a:prstGeom prst="rect">
            <a:avLst/>
          </a:prstGeom>
          <a:noFill/>
        </p:spPr>
        <p:txBody>
          <a:bodyPr wrap="none" rtlCol="0" anchor="ctr" anchorCtr="0">
            <a:spAutoFit/>
          </a:bodyPr>
          <a:lstStyle/>
          <a:p>
            <a:r>
              <a:rPr lang="en-US" sz="1200" dirty="0">
                <a:latin typeface="Lato" panose="020F0502020204030203" pitchFamily="34" charset="0"/>
                <a:ea typeface="Lato" panose="020F0502020204030203" pitchFamily="34" charset="0"/>
                <a:cs typeface="Lato" panose="020F0502020204030203" pitchFamily="34" charset="0"/>
              </a:rPr>
              <a:t>Low</a:t>
            </a:r>
          </a:p>
        </p:txBody>
      </p:sp>
      <p:sp>
        <p:nvSpPr>
          <p:cNvPr id="29" name="Rectangle 28">
            <a:extLst>
              <a:ext uri="{FF2B5EF4-FFF2-40B4-BE49-F238E27FC236}">
                <a16:creationId xmlns:a16="http://schemas.microsoft.com/office/drawing/2014/main" id="{4934EDEF-AAFA-6E46-BF3B-6E09E8E9192F}"/>
              </a:ext>
            </a:extLst>
          </p:cNvPr>
          <p:cNvSpPr/>
          <p:nvPr/>
        </p:nvSpPr>
        <p:spPr>
          <a:xfrm>
            <a:off x="7966899" y="5879536"/>
            <a:ext cx="523375" cy="373653"/>
          </a:xfrm>
          <a:prstGeom prst="rect">
            <a:avLst/>
          </a:prstGeom>
          <a:solidFill>
            <a:schemeClr val="accent4"/>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0" name="TextBox 29">
            <a:extLst>
              <a:ext uri="{FF2B5EF4-FFF2-40B4-BE49-F238E27FC236}">
                <a16:creationId xmlns:a16="http://schemas.microsoft.com/office/drawing/2014/main" id="{87215048-3FBC-EE43-8C86-D6FBC501D0B0}"/>
              </a:ext>
            </a:extLst>
          </p:cNvPr>
          <p:cNvSpPr txBox="1"/>
          <p:nvPr/>
        </p:nvSpPr>
        <p:spPr>
          <a:xfrm>
            <a:off x="8562207" y="5927864"/>
            <a:ext cx="745717" cy="276999"/>
          </a:xfrm>
          <a:prstGeom prst="rect">
            <a:avLst/>
          </a:prstGeom>
          <a:noFill/>
        </p:spPr>
        <p:txBody>
          <a:bodyPr wrap="none" rtlCol="0" anchor="ctr" anchorCtr="0">
            <a:spAutoFit/>
          </a:bodyPr>
          <a:lstStyle/>
          <a:p>
            <a:r>
              <a:rPr lang="en-US" sz="1200" dirty="0">
                <a:latin typeface="Lato" panose="020F0502020204030203" pitchFamily="34" charset="0"/>
                <a:ea typeface="Lato" panose="020F0502020204030203" pitchFamily="34" charset="0"/>
                <a:cs typeface="Lato" panose="020F0502020204030203" pitchFamily="34" charset="0"/>
              </a:rPr>
              <a:t>Medium</a:t>
            </a:r>
          </a:p>
        </p:txBody>
      </p:sp>
      <p:sp>
        <p:nvSpPr>
          <p:cNvPr id="31" name="Rectangle 30">
            <a:extLst>
              <a:ext uri="{FF2B5EF4-FFF2-40B4-BE49-F238E27FC236}">
                <a16:creationId xmlns:a16="http://schemas.microsoft.com/office/drawing/2014/main" id="{D7FA93FD-D045-7542-8377-A3635DCF2D50}"/>
              </a:ext>
            </a:extLst>
          </p:cNvPr>
          <p:cNvSpPr/>
          <p:nvPr/>
        </p:nvSpPr>
        <p:spPr>
          <a:xfrm>
            <a:off x="9478199" y="5879536"/>
            <a:ext cx="523375" cy="373653"/>
          </a:xfrm>
          <a:prstGeom prst="rect">
            <a:avLst/>
          </a:prstGeom>
          <a:solidFill>
            <a:schemeClr val="accent6"/>
          </a:solidFill>
          <a:ln w="38100">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endParaRPr lang="en-US" sz="900" dirty="0">
              <a:latin typeface="Lato Light" panose="020F0502020204030203" pitchFamily="34" charset="0"/>
            </a:endParaRPr>
          </a:p>
        </p:txBody>
      </p:sp>
      <p:sp>
        <p:nvSpPr>
          <p:cNvPr id="32" name="TextBox 31">
            <a:extLst>
              <a:ext uri="{FF2B5EF4-FFF2-40B4-BE49-F238E27FC236}">
                <a16:creationId xmlns:a16="http://schemas.microsoft.com/office/drawing/2014/main" id="{45534444-EAC8-A74B-9475-0398A9EA0F89}"/>
              </a:ext>
            </a:extLst>
          </p:cNvPr>
          <p:cNvSpPr txBox="1"/>
          <p:nvPr/>
        </p:nvSpPr>
        <p:spPr>
          <a:xfrm>
            <a:off x="10073507" y="5927864"/>
            <a:ext cx="505267" cy="276999"/>
          </a:xfrm>
          <a:prstGeom prst="rect">
            <a:avLst/>
          </a:prstGeom>
          <a:noFill/>
        </p:spPr>
        <p:txBody>
          <a:bodyPr wrap="none" rtlCol="0" anchor="ctr" anchorCtr="0">
            <a:spAutoFit/>
          </a:bodyPr>
          <a:lstStyle/>
          <a:p>
            <a:r>
              <a:rPr lang="en-US" sz="1200" dirty="0">
                <a:latin typeface="Lato" panose="020F0502020204030203" pitchFamily="34" charset="0"/>
                <a:ea typeface="Lato" panose="020F0502020204030203" pitchFamily="34" charset="0"/>
                <a:cs typeface="Lato" panose="020F0502020204030203" pitchFamily="34" charset="0"/>
              </a:rPr>
              <a:t>High</a:t>
            </a:r>
          </a:p>
        </p:txBody>
      </p:sp>
      <p:graphicFrame>
        <p:nvGraphicFramePr>
          <p:cNvPr id="34" name="Table 33">
            <a:extLst>
              <a:ext uri="{FF2B5EF4-FFF2-40B4-BE49-F238E27FC236}">
                <a16:creationId xmlns:a16="http://schemas.microsoft.com/office/drawing/2014/main" id="{6288C197-2F02-8B41-B323-BDC61771B72A}"/>
              </a:ext>
            </a:extLst>
          </p:cNvPr>
          <p:cNvGraphicFramePr>
            <a:graphicFrameLocks noGrp="1"/>
          </p:cNvGraphicFramePr>
          <p:nvPr/>
        </p:nvGraphicFramePr>
        <p:xfrm>
          <a:off x="791853" y="1499832"/>
          <a:ext cx="3443591" cy="4753357"/>
        </p:xfrm>
        <a:graphic>
          <a:graphicData uri="http://schemas.openxmlformats.org/drawingml/2006/table">
            <a:tbl>
              <a:tblPr firstRow="1" bandRow="1">
                <a:tableStyleId>{073A0DAA-6AF3-43AB-8588-CEC1D06C72B9}</a:tableStyleId>
              </a:tblPr>
              <a:tblGrid>
                <a:gridCol w="505135">
                  <a:extLst>
                    <a:ext uri="{9D8B030D-6E8A-4147-A177-3AD203B41FA5}">
                      <a16:colId xmlns:a16="http://schemas.microsoft.com/office/drawing/2014/main" val="2759996616"/>
                    </a:ext>
                  </a:extLst>
                </a:gridCol>
                <a:gridCol w="1460500">
                  <a:extLst>
                    <a:ext uri="{9D8B030D-6E8A-4147-A177-3AD203B41FA5}">
                      <a16:colId xmlns:a16="http://schemas.microsoft.com/office/drawing/2014/main" val="1476848564"/>
                    </a:ext>
                  </a:extLst>
                </a:gridCol>
                <a:gridCol w="1477956">
                  <a:extLst>
                    <a:ext uri="{9D8B030D-6E8A-4147-A177-3AD203B41FA5}">
                      <a16:colId xmlns:a16="http://schemas.microsoft.com/office/drawing/2014/main" val="3873162807"/>
                    </a:ext>
                  </a:extLst>
                </a:gridCol>
              </a:tblGrid>
              <a:tr h="1037545">
                <a:tc>
                  <a:txBody>
                    <a:bodyPr/>
                    <a:lstStyle/>
                    <a:p>
                      <a:r>
                        <a:rPr lang="en-US" sz="1600" b="1" i="0" dirty="0">
                          <a:latin typeface="Poppins" pitchFamily="2" charset="77"/>
                          <a:ea typeface="Lato Light" panose="020F0502020204030203" pitchFamily="34" charset="0"/>
                          <a:cs typeface="Poppins" pitchFamily="2" charset="77"/>
                        </a:rPr>
                        <a:t>#</a:t>
                      </a:r>
                    </a:p>
                  </a:txBody>
                  <a:tcPr marL="45720" marR="45720" marT="22860" marB="22860" anchor="ctr"/>
                </a:tc>
                <a:tc>
                  <a:txBody>
                    <a:bodyPr/>
                    <a:lstStyle/>
                    <a:p>
                      <a:r>
                        <a:rPr lang="en-US" sz="1600" b="1" i="0" dirty="0">
                          <a:latin typeface="Poppins" pitchFamily="2" charset="77"/>
                          <a:ea typeface="Lato Light" panose="020F0502020204030203" pitchFamily="34" charset="0"/>
                          <a:cs typeface="Poppins" pitchFamily="2" charset="77"/>
                        </a:rPr>
                        <a:t>RISK</a:t>
                      </a:r>
                    </a:p>
                    <a:p>
                      <a:r>
                        <a:rPr lang="en-US" sz="1600" b="1" i="0" dirty="0">
                          <a:latin typeface="Poppins" pitchFamily="2" charset="77"/>
                          <a:ea typeface="Lato Light" panose="020F0502020204030203" pitchFamily="34" charset="0"/>
                          <a:cs typeface="Poppins" pitchFamily="2" charset="77"/>
                        </a:rPr>
                        <a:t>DESCRIPTION</a:t>
                      </a:r>
                    </a:p>
                  </a:txBody>
                  <a:tcPr marL="45720" marR="45720" marT="22860" marB="22860" anchor="ctr"/>
                </a:tc>
                <a:tc>
                  <a:txBody>
                    <a:bodyPr/>
                    <a:lstStyle/>
                    <a:p>
                      <a:r>
                        <a:rPr lang="en-US" sz="1600" b="1" i="0" dirty="0">
                          <a:latin typeface="Poppins" pitchFamily="2" charset="77"/>
                          <a:ea typeface="Lato Light" panose="020F0502020204030203" pitchFamily="34" charset="0"/>
                          <a:cs typeface="Poppins" pitchFamily="2" charset="77"/>
                        </a:rPr>
                        <a:t>RISK MITIGATION PLAN</a:t>
                      </a:r>
                    </a:p>
                  </a:txBody>
                  <a:tcPr marL="45720" marR="45720" marT="22860" marB="22860" anchor="ctr"/>
                </a:tc>
                <a:extLst>
                  <a:ext uri="{0D108BD9-81ED-4DB2-BD59-A6C34878D82A}">
                    <a16:rowId xmlns:a16="http://schemas.microsoft.com/office/drawing/2014/main" val="1609712368"/>
                  </a:ext>
                </a:extLst>
              </a:tr>
              <a:tr h="1238604">
                <a:tc>
                  <a:txBody>
                    <a:bodyPr/>
                    <a:lstStyle/>
                    <a:p>
                      <a:r>
                        <a:rPr lang="en-US" sz="1200" b="0" i="0" dirty="0">
                          <a:latin typeface="Lato Light" panose="020F0502020204030203" pitchFamily="34" charset="0"/>
                          <a:ea typeface="Lato Light" panose="020F0502020204030203" pitchFamily="34" charset="0"/>
                          <a:cs typeface="Lato Light" panose="020F0502020204030203" pitchFamily="34" charset="0"/>
                        </a:rPr>
                        <a:t>1</a:t>
                      </a:r>
                    </a:p>
                  </a:txBody>
                  <a:tcPr marL="45720" marR="45720" marT="22860" marB="22860" anchor="ctr">
                    <a:solidFill>
                      <a:schemeClr val="bg1">
                        <a:lumMod val="95000"/>
                      </a:schemeClr>
                    </a:solidFill>
                  </a:tcPr>
                </a:tc>
                <a:tc>
                  <a:txBody>
                    <a:bodyPr/>
                    <a:lstStyle/>
                    <a:p>
                      <a:r>
                        <a:rPr lang="en-US" sz="1200" b="0" i="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a:t>
                      </a:r>
                    </a:p>
                  </a:txBody>
                  <a:tcPr marL="45720" marR="45720" marT="22860" marB="22860" anchor="ctr">
                    <a:solidFill>
                      <a:schemeClr val="bg1">
                        <a:lumMod val="95000"/>
                      </a:schemeClr>
                    </a:solidFill>
                  </a:tcPr>
                </a:tc>
                <a:tc>
                  <a:txBody>
                    <a:bodyPr/>
                    <a:lstStyle/>
                    <a:p>
                      <a:pPr marL="0" marR="0" lvl="0" indent="0" algn="l" defTabSz="1828343" rtl="0" eaLnBrk="1" fontAlgn="auto" latinLnBrk="0" hangingPunct="1">
                        <a:lnSpc>
                          <a:spcPct val="100000"/>
                        </a:lnSpc>
                        <a:spcBef>
                          <a:spcPts val="0"/>
                        </a:spcBef>
                        <a:spcAft>
                          <a:spcPts val="0"/>
                        </a:spcAft>
                        <a:buClrTx/>
                        <a:buSzTx/>
                        <a:buFontTx/>
                        <a:buNone/>
                        <a:tabLst/>
                        <a:defRPr/>
                      </a:pPr>
                      <a:r>
                        <a:rPr lang="en-US" sz="1200" b="0" i="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a:t>
                      </a:r>
                    </a:p>
                  </a:txBody>
                  <a:tcPr marL="45720" marR="45720" marT="22860" marB="22860" anchor="ctr">
                    <a:solidFill>
                      <a:schemeClr val="bg1">
                        <a:lumMod val="95000"/>
                      </a:schemeClr>
                    </a:solidFill>
                  </a:tcPr>
                </a:tc>
                <a:extLst>
                  <a:ext uri="{0D108BD9-81ED-4DB2-BD59-A6C34878D82A}">
                    <a16:rowId xmlns:a16="http://schemas.microsoft.com/office/drawing/2014/main" val="933305747"/>
                  </a:ext>
                </a:extLst>
              </a:tr>
              <a:tr h="1238604">
                <a:tc>
                  <a:txBody>
                    <a:bodyPr/>
                    <a:lstStyle/>
                    <a:p>
                      <a:r>
                        <a:rPr lang="en-US" sz="1200" b="0" i="0" dirty="0">
                          <a:latin typeface="Lato Light" panose="020F0502020204030203" pitchFamily="34" charset="0"/>
                          <a:ea typeface="Lato Light" panose="020F0502020204030203" pitchFamily="34" charset="0"/>
                          <a:cs typeface="Lato Light" panose="020F0502020204030203" pitchFamily="34" charset="0"/>
                        </a:rPr>
                        <a:t>2</a:t>
                      </a:r>
                    </a:p>
                  </a:txBody>
                  <a:tcPr marL="45720" marR="45720" marT="22860" marB="22860" anchor="ctr">
                    <a:solidFill>
                      <a:schemeClr val="bg1">
                        <a:lumMod val="85000"/>
                      </a:schemeClr>
                    </a:solidFill>
                  </a:tcPr>
                </a:tc>
                <a:tc>
                  <a:txBody>
                    <a:bodyPr/>
                    <a:lstStyle/>
                    <a:p>
                      <a:pPr marL="0" marR="0" lvl="0" indent="0" algn="l" defTabSz="1828343" rtl="0" eaLnBrk="1" fontAlgn="auto" latinLnBrk="0" hangingPunct="1">
                        <a:lnSpc>
                          <a:spcPct val="100000"/>
                        </a:lnSpc>
                        <a:spcBef>
                          <a:spcPts val="0"/>
                        </a:spcBef>
                        <a:spcAft>
                          <a:spcPts val="0"/>
                        </a:spcAft>
                        <a:buClrTx/>
                        <a:buSzTx/>
                        <a:buFontTx/>
                        <a:buNone/>
                        <a:tabLst/>
                        <a:defRPr/>
                      </a:pPr>
                      <a:r>
                        <a:rPr lang="en-US" sz="1200" b="0" i="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a:t>
                      </a:r>
                    </a:p>
                  </a:txBody>
                  <a:tcPr marL="45720" marR="45720" marT="22860" marB="22860" anchor="ctr">
                    <a:solidFill>
                      <a:schemeClr val="bg1">
                        <a:lumMod val="85000"/>
                      </a:schemeClr>
                    </a:solidFill>
                  </a:tcPr>
                </a:tc>
                <a:tc>
                  <a:txBody>
                    <a:bodyPr/>
                    <a:lstStyle/>
                    <a:p>
                      <a:pPr marL="0" marR="0" lvl="0" indent="0" algn="l" defTabSz="1828343" rtl="0" eaLnBrk="1" fontAlgn="auto" latinLnBrk="0" hangingPunct="1">
                        <a:lnSpc>
                          <a:spcPct val="100000"/>
                        </a:lnSpc>
                        <a:spcBef>
                          <a:spcPts val="0"/>
                        </a:spcBef>
                        <a:spcAft>
                          <a:spcPts val="0"/>
                        </a:spcAft>
                        <a:buClrTx/>
                        <a:buSzTx/>
                        <a:buFontTx/>
                        <a:buNone/>
                        <a:tabLst/>
                        <a:defRPr/>
                      </a:pPr>
                      <a:r>
                        <a:rPr lang="en-US" sz="1200" b="0" i="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a:t>
                      </a:r>
                    </a:p>
                  </a:txBody>
                  <a:tcPr marL="45720" marR="45720" marT="22860" marB="22860" anchor="ctr">
                    <a:solidFill>
                      <a:schemeClr val="bg1">
                        <a:lumMod val="85000"/>
                      </a:schemeClr>
                    </a:solidFill>
                  </a:tcPr>
                </a:tc>
                <a:extLst>
                  <a:ext uri="{0D108BD9-81ED-4DB2-BD59-A6C34878D82A}">
                    <a16:rowId xmlns:a16="http://schemas.microsoft.com/office/drawing/2014/main" val="2028483844"/>
                  </a:ext>
                </a:extLst>
              </a:tr>
              <a:tr h="1238604">
                <a:tc>
                  <a:txBody>
                    <a:bodyPr/>
                    <a:lstStyle/>
                    <a:p>
                      <a:r>
                        <a:rPr lang="en-US" sz="1200" b="0" i="0" dirty="0">
                          <a:latin typeface="Lato Light" panose="020F0502020204030203" pitchFamily="34" charset="0"/>
                          <a:ea typeface="Lato Light" panose="020F0502020204030203" pitchFamily="34" charset="0"/>
                          <a:cs typeface="Lato Light" panose="020F0502020204030203" pitchFamily="34" charset="0"/>
                        </a:rPr>
                        <a:t>3</a:t>
                      </a:r>
                    </a:p>
                  </a:txBody>
                  <a:tcPr marL="45720" marR="45720" marT="22860" marB="22860" anchor="ctr">
                    <a:solidFill>
                      <a:schemeClr val="bg1">
                        <a:lumMod val="95000"/>
                      </a:schemeClr>
                    </a:solidFill>
                  </a:tcPr>
                </a:tc>
                <a:tc>
                  <a:txBody>
                    <a:bodyPr/>
                    <a:lstStyle/>
                    <a:p>
                      <a:pPr marL="0" marR="0" lvl="0" indent="0" algn="l" defTabSz="1828343" rtl="0" eaLnBrk="1" fontAlgn="auto" latinLnBrk="0" hangingPunct="1">
                        <a:lnSpc>
                          <a:spcPct val="100000"/>
                        </a:lnSpc>
                        <a:spcBef>
                          <a:spcPts val="0"/>
                        </a:spcBef>
                        <a:spcAft>
                          <a:spcPts val="0"/>
                        </a:spcAft>
                        <a:buClrTx/>
                        <a:buSzTx/>
                        <a:buFontTx/>
                        <a:buNone/>
                        <a:tabLst/>
                        <a:defRPr/>
                      </a:pPr>
                      <a:r>
                        <a:rPr lang="en-US" sz="1200" b="0" i="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a:t>
                      </a:r>
                    </a:p>
                  </a:txBody>
                  <a:tcPr marL="45720" marR="45720" marT="22860" marB="22860" anchor="ctr">
                    <a:solidFill>
                      <a:schemeClr val="bg1">
                        <a:lumMod val="95000"/>
                      </a:schemeClr>
                    </a:solidFill>
                  </a:tcPr>
                </a:tc>
                <a:tc>
                  <a:txBody>
                    <a:bodyPr/>
                    <a:lstStyle/>
                    <a:p>
                      <a:pPr marL="0" marR="0" lvl="0" indent="0" algn="l" defTabSz="1828343" rtl="0" eaLnBrk="1" fontAlgn="auto" latinLnBrk="0" hangingPunct="1">
                        <a:lnSpc>
                          <a:spcPct val="100000"/>
                        </a:lnSpc>
                        <a:spcBef>
                          <a:spcPts val="0"/>
                        </a:spcBef>
                        <a:spcAft>
                          <a:spcPts val="0"/>
                        </a:spcAft>
                        <a:buClrTx/>
                        <a:buSzTx/>
                        <a:buFontTx/>
                        <a:buNone/>
                        <a:tabLst/>
                        <a:defRPr/>
                      </a:pPr>
                      <a:r>
                        <a:rPr lang="en-US" sz="1200" b="0" i="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a:t>
                      </a:r>
                    </a:p>
                  </a:txBody>
                  <a:tcPr marL="45720" marR="45720" marT="22860" marB="22860" anchor="ctr">
                    <a:solidFill>
                      <a:schemeClr val="bg1">
                        <a:lumMod val="95000"/>
                      </a:schemeClr>
                    </a:solidFill>
                  </a:tcPr>
                </a:tc>
                <a:extLst>
                  <a:ext uri="{0D108BD9-81ED-4DB2-BD59-A6C34878D82A}">
                    <a16:rowId xmlns:a16="http://schemas.microsoft.com/office/drawing/2014/main" val="587738719"/>
                  </a:ext>
                </a:extLst>
              </a:tr>
            </a:tbl>
          </a:graphicData>
        </a:graphic>
      </p:graphicFrame>
    </p:spTree>
    <p:extLst>
      <p:ext uri="{BB962C8B-B14F-4D97-AF65-F5344CB8AC3E}">
        <p14:creationId xmlns:p14="http://schemas.microsoft.com/office/powerpoint/2010/main" val="2847247556"/>
      </p:ext>
    </p:extLst>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8CDB72E-2F23-0545-BBA1-DE4922333A4B}"/>
              </a:ext>
            </a:extLst>
          </p:cNvPr>
          <p:cNvSpPr txBox="1"/>
          <p:nvPr/>
        </p:nvSpPr>
        <p:spPr>
          <a:xfrm>
            <a:off x="3476543" y="306186"/>
            <a:ext cx="523893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ASSESSMENT MATRIX</a:t>
            </a:r>
          </a:p>
        </p:txBody>
      </p:sp>
      <p:sp>
        <p:nvSpPr>
          <p:cNvPr id="3" name="TextBox 2">
            <a:extLst>
              <a:ext uri="{FF2B5EF4-FFF2-40B4-BE49-F238E27FC236}">
                <a16:creationId xmlns:a16="http://schemas.microsoft.com/office/drawing/2014/main" id="{EE7E0785-FE2E-3D43-820B-80A64B6E5A2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3" name="Freeform 42">
            <a:extLst>
              <a:ext uri="{FF2B5EF4-FFF2-40B4-BE49-F238E27FC236}">
                <a16:creationId xmlns:a16="http://schemas.microsoft.com/office/drawing/2014/main" id="{6A78055C-E717-784A-B691-4511ACFE606E}"/>
              </a:ext>
            </a:extLst>
          </p:cNvPr>
          <p:cNvSpPr/>
          <p:nvPr/>
        </p:nvSpPr>
        <p:spPr>
          <a:xfrm>
            <a:off x="3891530" y="2005029"/>
            <a:ext cx="4899026" cy="3746738"/>
          </a:xfrm>
          <a:custGeom>
            <a:avLst/>
            <a:gdLst>
              <a:gd name="connsiteX0" fmla="*/ 0 w 9798052"/>
              <a:gd name="connsiteY0" fmla="*/ 0 h 7493475"/>
              <a:gd name="connsiteX1" fmla="*/ 1965734 w 9798052"/>
              <a:gd name="connsiteY1" fmla="*/ 0 h 7493475"/>
              <a:gd name="connsiteX2" fmla="*/ 3931468 w 9798052"/>
              <a:gd name="connsiteY2" fmla="*/ 0 h 7493475"/>
              <a:gd name="connsiteX3" fmla="*/ 5897202 w 9798052"/>
              <a:gd name="connsiteY3" fmla="*/ 0 h 7493475"/>
              <a:gd name="connsiteX4" fmla="*/ 7832318 w 9798052"/>
              <a:gd name="connsiteY4" fmla="*/ 0 h 7493475"/>
              <a:gd name="connsiteX5" fmla="*/ 7862936 w 9798052"/>
              <a:gd name="connsiteY5" fmla="*/ 0 h 7493475"/>
              <a:gd name="connsiteX6" fmla="*/ 9798052 w 9798052"/>
              <a:gd name="connsiteY6" fmla="*/ 0 h 7493475"/>
              <a:gd name="connsiteX7" fmla="*/ 9798052 w 9798052"/>
              <a:gd name="connsiteY7" fmla="*/ 1498695 h 7493475"/>
              <a:gd name="connsiteX8" fmla="*/ 9798052 w 9798052"/>
              <a:gd name="connsiteY8" fmla="*/ 2997390 h 7493475"/>
              <a:gd name="connsiteX9" fmla="*/ 9798052 w 9798052"/>
              <a:gd name="connsiteY9" fmla="*/ 4496085 h 7493475"/>
              <a:gd name="connsiteX10" fmla="*/ 9798052 w 9798052"/>
              <a:gd name="connsiteY10" fmla="*/ 5994780 h 7493475"/>
              <a:gd name="connsiteX11" fmla="*/ 9798052 w 9798052"/>
              <a:gd name="connsiteY11" fmla="*/ 7493475 h 7493475"/>
              <a:gd name="connsiteX12" fmla="*/ 7862936 w 9798052"/>
              <a:gd name="connsiteY12" fmla="*/ 7493475 h 7493475"/>
              <a:gd name="connsiteX13" fmla="*/ 7832318 w 9798052"/>
              <a:gd name="connsiteY13" fmla="*/ 7493475 h 7493475"/>
              <a:gd name="connsiteX14" fmla="*/ 5897202 w 9798052"/>
              <a:gd name="connsiteY14" fmla="*/ 7493475 h 7493475"/>
              <a:gd name="connsiteX15" fmla="*/ 3931468 w 9798052"/>
              <a:gd name="connsiteY15" fmla="*/ 7493475 h 7493475"/>
              <a:gd name="connsiteX16" fmla="*/ 1965734 w 9798052"/>
              <a:gd name="connsiteY16" fmla="*/ 7493475 h 7493475"/>
              <a:gd name="connsiteX17" fmla="*/ 0 w 9798052"/>
              <a:gd name="connsiteY17" fmla="*/ 7493475 h 7493475"/>
              <a:gd name="connsiteX18" fmla="*/ 0 w 9798052"/>
              <a:gd name="connsiteY18" fmla="*/ 5994780 h 7493475"/>
              <a:gd name="connsiteX19" fmla="*/ 0 w 9798052"/>
              <a:gd name="connsiteY19" fmla="*/ 4496085 h 7493475"/>
              <a:gd name="connsiteX20" fmla="*/ 0 w 9798052"/>
              <a:gd name="connsiteY20" fmla="*/ 2997390 h 7493475"/>
              <a:gd name="connsiteX21" fmla="*/ 0 w 9798052"/>
              <a:gd name="connsiteY21" fmla="*/ 1498695 h 7493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798052" h="7493475">
                <a:moveTo>
                  <a:pt x="0" y="0"/>
                </a:moveTo>
                <a:lnTo>
                  <a:pt x="1965734" y="0"/>
                </a:lnTo>
                <a:lnTo>
                  <a:pt x="3931468" y="0"/>
                </a:lnTo>
                <a:lnTo>
                  <a:pt x="5897202" y="0"/>
                </a:lnTo>
                <a:lnTo>
                  <a:pt x="7832318" y="0"/>
                </a:lnTo>
                <a:lnTo>
                  <a:pt x="7862936" y="0"/>
                </a:lnTo>
                <a:lnTo>
                  <a:pt x="9798052" y="0"/>
                </a:lnTo>
                <a:lnTo>
                  <a:pt x="9798052" y="1498695"/>
                </a:lnTo>
                <a:lnTo>
                  <a:pt x="9798052" y="2997390"/>
                </a:lnTo>
                <a:lnTo>
                  <a:pt x="9798052" y="4496085"/>
                </a:lnTo>
                <a:lnTo>
                  <a:pt x="9798052" y="5994780"/>
                </a:lnTo>
                <a:lnTo>
                  <a:pt x="9798052" y="7493475"/>
                </a:lnTo>
                <a:lnTo>
                  <a:pt x="7862936" y="7493475"/>
                </a:lnTo>
                <a:lnTo>
                  <a:pt x="7832318" y="7493475"/>
                </a:lnTo>
                <a:lnTo>
                  <a:pt x="5897202" y="7493475"/>
                </a:lnTo>
                <a:lnTo>
                  <a:pt x="3931468" y="7493475"/>
                </a:lnTo>
                <a:lnTo>
                  <a:pt x="1965734" y="7493475"/>
                </a:lnTo>
                <a:lnTo>
                  <a:pt x="0" y="7493475"/>
                </a:lnTo>
                <a:lnTo>
                  <a:pt x="0" y="5994780"/>
                </a:lnTo>
                <a:lnTo>
                  <a:pt x="0" y="4496085"/>
                </a:lnTo>
                <a:lnTo>
                  <a:pt x="0" y="2997390"/>
                </a:lnTo>
                <a:lnTo>
                  <a:pt x="0" y="1498695"/>
                </a:lnTo>
                <a:close/>
              </a:path>
            </a:pathLst>
          </a:custGeom>
          <a:gradFill>
            <a:gsLst>
              <a:gs pos="0">
                <a:schemeClr val="accent6"/>
              </a:gs>
              <a:gs pos="50000">
                <a:schemeClr val="accent4"/>
              </a:gs>
              <a:gs pos="100000">
                <a:schemeClr val="accent3"/>
              </a:gs>
            </a:gsLst>
            <a:lin ang="7680000" scaled="0"/>
          </a:grad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dirty="0">
              <a:latin typeface="Lato Light" panose="020F0502020204030203" pitchFamily="34" charset="0"/>
            </a:endParaRPr>
          </a:p>
        </p:txBody>
      </p:sp>
      <p:cxnSp>
        <p:nvCxnSpPr>
          <p:cNvPr id="33" name="Straight Connector 32">
            <a:extLst>
              <a:ext uri="{FF2B5EF4-FFF2-40B4-BE49-F238E27FC236}">
                <a16:creationId xmlns:a16="http://schemas.microsoft.com/office/drawing/2014/main" id="{F484497D-0B6E-F74D-BFCC-FAE663F8E635}"/>
              </a:ext>
            </a:extLst>
          </p:cNvPr>
          <p:cNvCxnSpPr/>
          <p:nvPr/>
        </p:nvCxnSpPr>
        <p:spPr>
          <a:xfrm>
            <a:off x="4874397" y="2005029"/>
            <a:ext cx="0" cy="3746738"/>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64D3D1D-166E-6A44-9249-EEA1F14F7F6A}"/>
              </a:ext>
            </a:extLst>
          </p:cNvPr>
          <p:cNvCxnSpPr/>
          <p:nvPr/>
        </p:nvCxnSpPr>
        <p:spPr>
          <a:xfrm>
            <a:off x="5857264" y="2005029"/>
            <a:ext cx="0" cy="3746738"/>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4AA410BB-56DB-614D-8380-3D92706E27BB}"/>
              </a:ext>
            </a:extLst>
          </p:cNvPr>
          <p:cNvCxnSpPr/>
          <p:nvPr/>
        </p:nvCxnSpPr>
        <p:spPr>
          <a:xfrm>
            <a:off x="6840131" y="2005029"/>
            <a:ext cx="0" cy="3746738"/>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1715FA06-78BB-CC42-A5BD-A929B568DA25}"/>
              </a:ext>
            </a:extLst>
          </p:cNvPr>
          <p:cNvCxnSpPr/>
          <p:nvPr/>
        </p:nvCxnSpPr>
        <p:spPr>
          <a:xfrm>
            <a:off x="7807689" y="2005029"/>
            <a:ext cx="0" cy="3746738"/>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E4BA3B39-2C7C-1349-BB0C-6D130D0EE006}"/>
              </a:ext>
            </a:extLst>
          </p:cNvPr>
          <p:cNvCxnSpPr>
            <a:cxnSpLocks/>
          </p:cNvCxnSpPr>
          <p:nvPr/>
        </p:nvCxnSpPr>
        <p:spPr>
          <a:xfrm flipH="1">
            <a:off x="3891530" y="5002419"/>
            <a:ext cx="4899026"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B0CE2AA8-9589-B145-8845-0EB21A9980C4}"/>
              </a:ext>
            </a:extLst>
          </p:cNvPr>
          <p:cNvCxnSpPr>
            <a:cxnSpLocks/>
          </p:cNvCxnSpPr>
          <p:nvPr/>
        </p:nvCxnSpPr>
        <p:spPr>
          <a:xfrm flipH="1">
            <a:off x="3891530" y="4253143"/>
            <a:ext cx="4899026"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1149D3BF-08FD-464E-AE31-2E54B6CC9C7F}"/>
              </a:ext>
            </a:extLst>
          </p:cNvPr>
          <p:cNvCxnSpPr>
            <a:cxnSpLocks/>
          </p:cNvCxnSpPr>
          <p:nvPr/>
        </p:nvCxnSpPr>
        <p:spPr>
          <a:xfrm flipH="1">
            <a:off x="3891530" y="3502523"/>
            <a:ext cx="4899026"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4DDCC2BB-C72C-3349-8DD6-65EE6244D1DE}"/>
              </a:ext>
            </a:extLst>
          </p:cNvPr>
          <p:cNvCxnSpPr>
            <a:cxnSpLocks/>
          </p:cNvCxnSpPr>
          <p:nvPr/>
        </p:nvCxnSpPr>
        <p:spPr>
          <a:xfrm flipH="1">
            <a:off x="3891530" y="2754377"/>
            <a:ext cx="4899026" cy="0"/>
          </a:xfrm>
          <a:prstGeom prst="line">
            <a:avLst/>
          </a:prstGeom>
          <a:ln w="57150">
            <a:solidFill>
              <a:schemeClr val="bg2"/>
            </a:solidFill>
          </a:ln>
        </p:spPr>
        <p:style>
          <a:lnRef idx="1">
            <a:schemeClr val="accent1"/>
          </a:lnRef>
          <a:fillRef idx="0">
            <a:schemeClr val="accent1"/>
          </a:fillRef>
          <a:effectRef idx="0">
            <a:schemeClr val="accent1"/>
          </a:effectRef>
          <a:fontRef idx="minor">
            <a:schemeClr val="tx1"/>
          </a:fontRef>
        </p:style>
      </p:cxnSp>
      <p:sp>
        <p:nvSpPr>
          <p:cNvPr id="44" name="TextBox 43">
            <a:extLst>
              <a:ext uri="{FF2B5EF4-FFF2-40B4-BE49-F238E27FC236}">
                <a16:creationId xmlns:a16="http://schemas.microsoft.com/office/drawing/2014/main" id="{31802A1F-98BA-A541-AA49-B83A36E5E506}"/>
              </a:ext>
            </a:extLst>
          </p:cNvPr>
          <p:cNvSpPr txBox="1"/>
          <p:nvPr/>
        </p:nvSpPr>
        <p:spPr>
          <a:xfrm>
            <a:off x="3958810" y="1639039"/>
            <a:ext cx="848310" cy="276999"/>
          </a:xfrm>
          <a:prstGeom prst="rect">
            <a:avLst/>
          </a:prstGeom>
          <a:noFill/>
        </p:spPr>
        <p:txBody>
          <a:bodyPr wrap="none" rtlCol="0" anchor="b" anchorCtr="0">
            <a:spAutoFit/>
          </a:bodyPr>
          <a:lstStyle/>
          <a:p>
            <a:pPr algn="ctr"/>
            <a:r>
              <a:rPr lang="en-US" sz="1200" dirty="0">
                <a:latin typeface="Lato" panose="020F0502020204030203" pitchFamily="34" charset="0"/>
                <a:ea typeface="Lato" panose="020F0502020204030203" pitchFamily="34" charset="0"/>
                <a:cs typeface="Lato" panose="020F0502020204030203" pitchFamily="34" charset="0"/>
              </a:rPr>
              <a:t>Incidental</a:t>
            </a:r>
          </a:p>
        </p:txBody>
      </p:sp>
      <p:sp>
        <p:nvSpPr>
          <p:cNvPr id="50" name="TextBox 49">
            <a:extLst>
              <a:ext uri="{FF2B5EF4-FFF2-40B4-BE49-F238E27FC236}">
                <a16:creationId xmlns:a16="http://schemas.microsoft.com/office/drawing/2014/main" id="{FF80C1BC-CD5A-8741-AE1E-A21B8279CB39}"/>
              </a:ext>
            </a:extLst>
          </p:cNvPr>
          <p:cNvSpPr txBox="1"/>
          <p:nvPr/>
        </p:nvSpPr>
        <p:spPr>
          <a:xfrm>
            <a:off x="5069115" y="1639039"/>
            <a:ext cx="593432" cy="276999"/>
          </a:xfrm>
          <a:prstGeom prst="rect">
            <a:avLst/>
          </a:prstGeom>
          <a:noFill/>
        </p:spPr>
        <p:txBody>
          <a:bodyPr wrap="none" rtlCol="0" anchor="b" anchorCtr="0">
            <a:spAutoFit/>
          </a:bodyPr>
          <a:lstStyle/>
          <a:p>
            <a:pPr algn="ctr"/>
            <a:r>
              <a:rPr lang="en-US" sz="1200" dirty="0">
                <a:latin typeface="Lato" panose="020F0502020204030203" pitchFamily="34" charset="0"/>
                <a:ea typeface="Lato" panose="020F0502020204030203" pitchFamily="34" charset="0"/>
                <a:cs typeface="Lato" panose="020F0502020204030203" pitchFamily="34" charset="0"/>
              </a:rPr>
              <a:t>Minor</a:t>
            </a:r>
          </a:p>
        </p:txBody>
      </p:sp>
      <p:sp>
        <p:nvSpPr>
          <p:cNvPr id="51" name="TextBox 50">
            <a:extLst>
              <a:ext uri="{FF2B5EF4-FFF2-40B4-BE49-F238E27FC236}">
                <a16:creationId xmlns:a16="http://schemas.microsoft.com/office/drawing/2014/main" id="{94E613AA-BEAC-6342-977A-B833F941CF38}"/>
              </a:ext>
            </a:extLst>
          </p:cNvPr>
          <p:cNvSpPr txBox="1"/>
          <p:nvPr/>
        </p:nvSpPr>
        <p:spPr>
          <a:xfrm>
            <a:off x="6017110" y="1639039"/>
            <a:ext cx="683200" cy="276999"/>
          </a:xfrm>
          <a:prstGeom prst="rect">
            <a:avLst/>
          </a:prstGeom>
          <a:noFill/>
        </p:spPr>
        <p:txBody>
          <a:bodyPr wrap="none" rtlCol="0" anchor="b" anchorCtr="0">
            <a:spAutoFit/>
          </a:bodyPr>
          <a:lstStyle/>
          <a:p>
            <a:pPr algn="ctr"/>
            <a:r>
              <a:rPr lang="en-US" sz="1200" dirty="0">
                <a:latin typeface="Lato" panose="020F0502020204030203" pitchFamily="34" charset="0"/>
                <a:ea typeface="Lato" panose="020F0502020204030203" pitchFamily="34" charset="0"/>
                <a:cs typeface="Lato" panose="020F0502020204030203" pitchFamily="34" charset="0"/>
              </a:rPr>
              <a:t>Serious</a:t>
            </a:r>
          </a:p>
        </p:txBody>
      </p:sp>
      <p:sp>
        <p:nvSpPr>
          <p:cNvPr id="52" name="TextBox 51">
            <a:extLst>
              <a:ext uri="{FF2B5EF4-FFF2-40B4-BE49-F238E27FC236}">
                <a16:creationId xmlns:a16="http://schemas.microsoft.com/office/drawing/2014/main" id="{71BD2DF5-F73E-6A4E-A758-5AF097B785CE}"/>
              </a:ext>
            </a:extLst>
          </p:cNvPr>
          <p:cNvSpPr txBox="1"/>
          <p:nvPr/>
        </p:nvSpPr>
        <p:spPr>
          <a:xfrm>
            <a:off x="7024349" y="1639039"/>
            <a:ext cx="583814" cy="276999"/>
          </a:xfrm>
          <a:prstGeom prst="rect">
            <a:avLst/>
          </a:prstGeom>
          <a:noFill/>
        </p:spPr>
        <p:txBody>
          <a:bodyPr wrap="none" rtlCol="0" anchor="b" anchorCtr="0">
            <a:spAutoFit/>
          </a:bodyPr>
          <a:lstStyle/>
          <a:p>
            <a:pPr algn="ctr"/>
            <a:r>
              <a:rPr lang="en-US" sz="1200" dirty="0">
                <a:latin typeface="Lato" panose="020F0502020204030203" pitchFamily="34" charset="0"/>
                <a:ea typeface="Lato" panose="020F0502020204030203" pitchFamily="34" charset="0"/>
                <a:cs typeface="Lato" panose="020F0502020204030203" pitchFamily="34" charset="0"/>
              </a:rPr>
              <a:t>Major</a:t>
            </a:r>
          </a:p>
        </p:txBody>
      </p:sp>
      <p:sp>
        <p:nvSpPr>
          <p:cNvPr id="53" name="TextBox 52">
            <a:extLst>
              <a:ext uri="{FF2B5EF4-FFF2-40B4-BE49-F238E27FC236}">
                <a16:creationId xmlns:a16="http://schemas.microsoft.com/office/drawing/2014/main" id="{ABEA59CF-CFB6-1548-BF56-18C7B4B23A6E}"/>
              </a:ext>
            </a:extLst>
          </p:cNvPr>
          <p:cNvSpPr txBox="1"/>
          <p:nvPr/>
        </p:nvSpPr>
        <p:spPr>
          <a:xfrm>
            <a:off x="7777186" y="1639039"/>
            <a:ext cx="1043877" cy="276999"/>
          </a:xfrm>
          <a:prstGeom prst="rect">
            <a:avLst/>
          </a:prstGeom>
          <a:noFill/>
        </p:spPr>
        <p:txBody>
          <a:bodyPr wrap="none" rtlCol="0" anchor="b" anchorCtr="0">
            <a:spAutoFit/>
          </a:bodyPr>
          <a:lstStyle/>
          <a:p>
            <a:pPr algn="ctr"/>
            <a:r>
              <a:rPr lang="en-US" sz="1200" dirty="0">
                <a:latin typeface="Lato" panose="020F0502020204030203" pitchFamily="34" charset="0"/>
                <a:ea typeface="Lato" panose="020F0502020204030203" pitchFamily="34" charset="0"/>
                <a:cs typeface="Lato" panose="020F0502020204030203" pitchFamily="34" charset="0"/>
              </a:rPr>
              <a:t>Catastrophic</a:t>
            </a:r>
          </a:p>
        </p:txBody>
      </p:sp>
      <p:sp>
        <p:nvSpPr>
          <p:cNvPr id="54" name="TextBox 53">
            <a:extLst>
              <a:ext uri="{FF2B5EF4-FFF2-40B4-BE49-F238E27FC236}">
                <a16:creationId xmlns:a16="http://schemas.microsoft.com/office/drawing/2014/main" id="{7997CFD9-933B-DD42-B637-7B8321606B9E}"/>
              </a:ext>
            </a:extLst>
          </p:cNvPr>
          <p:cNvSpPr txBox="1"/>
          <p:nvPr/>
        </p:nvSpPr>
        <p:spPr>
          <a:xfrm>
            <a:off x="3050924" y="5236934"/>
            <a:ext cx="734496" cy="276999"/>
          </a:xfrm>
          <a:prstGeom prst="rect">
            <a:avLst/>
          </a:prstGeom>
          <a:noFill/>
        </p:spPr>
        <p:txBody>
          <a:bodyPr wrap="none" rtlCol="0" anchor="ctr" anchorCtr="0">
            <a:spAutoFit/>
          </a:bodyPr>
          <a:lstStyle/>
          <a:p>
            <a:pPr algn="r"/>
            <a:r>
              <a:rPr lang="en-US" sz="1200" dirty="0">
                <a:latin typeface="Lato" panose="020F0502020204030203" pitchFamily="34" charset="0"/>
                <a:ea typeface="Lato" panose="020F0502020204030203" pitchFamily="34" charset="0"/>
                <a:cs typeface="Lato" panose="020F0502020204030203" pitchFamily="34" charset="0"/>
              </a:rPr>
              <a:t>Unlikely</a:t>
            </a:r>
          </a:p>
        </p:txBody>
      </p:sp>
      <p:sp>
        <p:nvSpPr>
          <p:cNvPr id="55" name="TextBox 54">
            <a:extLst>
              <a:ext uri="{FF2B5EF4-FFF2-40B4-BE49-F238E27FC236}">
                <a16:creationId xmlns:a16="http://schemas.microsoft.com/office/drawing/2014/main" id="{FA44C9C4-CA89-6A43-8ADF-EA065458F5D7}"/>
              </a:ext>
            </a:extLst>
          </p:cNvPr>
          <p:cNvSpPr txBox="1"/>
          <p:nvPr/>
        </p:nvSpPr>
        <p:spPr>
          <a:xfrm>
            <a:off x="3073366" y="4487240"/>
            <a:ext cx="712054" cy="276999"/>
          </a:xfrm>
          <a:prstGeom prst="rect">
            <a:avLst/>
          </a:prstGeom>
          <a:noFill/>
        </p:spPr>
        <p:txBody>
          <a:bodyPr wrap="none" rtlCol="0" anchor="ctr" anchorCtr="0">
            <a:spAutoFit/>
          </a:bodyPr>
          <a:lstStyle/>
          <a:p>
            <a:pPr algn="r"/>
            <a:r>
              <a:rPr lang="en-US" sz="1200" dirty="0">
                <a:latin typeface="Lato" panose="020F0502020204030203" pitchFamily="34" charset="0"/>
                <a:ea typeface="Lato" panose="020F0502020204030203" pitchFamily="34" charset="0"/>
                <a:cs typeface="Lato" panose="020F0502020204030203" pitchFamily="34" charset="0"/>
              </a:rPr>
              <a:t>Remote</a:t>
            </a:r>
          </a:p>
        </p:txBody>
      </p:sp>
      <p:sp>
        <p:nvSpPr>
          <p:cNvPr id="56" name="TextBox 55">
            <a:extLst>
              <a:ext uri="{FF2B5EF4-FFF2-40B4-BE49-F238E27FC236}">
                <a16:creationId xmlns:a16="http://schemas.microsoft.com/office/drawing/2014/main" id="{4C983BE7-ABE5-F846-816A-5FB9828CB62C}"/>
              </a:ext>
            </a:extLst>
          </p:cNvPr>
          <p:cNvSpPr txBox="1"/>
          <p:nvPr/>
        </p:nvSpPr>
        <p:spPr>
          <a:xfrm>
            <a:off x="3099014" y="3739899"/>
            <a:ext cx="686406" cy="276999"/>
          </a:xfrm>
          <a:prstGeom prst="rect">
            <a:avLst/>
          </a:prstGeom>
          <a:noFill/>
        </p:spPr>
        <p:txBody>
          <a:bodyPr wrap="none" rtlCol="0" anchor="ctr" anchorCtr="0">
            <a:spAutoFit/>
          </a:bodyPr>
          <a:lstStyle/>
          <a:p>
            <a:pPr algn="r"/>
            <a:r>
              <a:rPr lang="en-US" sz="1200" dirty="0">
                <a:latin typeface="Lato" panose="020F0502020204030203" pitchFamily="34" charset="0"/>
                <a:ea typeface="Lato" panose="020F0502020204030203" pitchFamily="34" charset="0"/>
                <a:cs typeface="Lato" panose="020F0502020204030203" pitchFamily="34" charset="0"/>
              </a:rPr>
              <a:t>Seldom</a:t>
            </a:r>
          </a:p>
        </p:txBody>
      </p:sp>
      <p:sp>
        <p:nvSpPr>
          <p:cNvPr id="57" name="TextBox 56">
            <a:extLst>
              <a:ext uri="{FF2B5EF4-FFF2-40B4-BE49-F238E27FC236}">
                <a16:creationId xmlns:a16="http://schemas.microsoft.com/office/drawing/2014/main" id="{6FB750C8-A385-7B47-A9C2-C7459D2C0A8A}"/>
              </a:ext>
            </a:extLst>
          </p:cNvPr>
          <p:cNvSpPr txBox="1"/>
          <p:nvPr/>
        </p:nvSpPr>
        <p:spPr>
          <a:xfrm>
            <a:off x="2861769" y="2992211"/>
            <a:ext cx="923651" cy="276999"/>
          </a:xfrm>
          <a:prstGeom prst="rect">
            <a:avLst/>
          </a:prstGeom>
          <a:noFill/>
        </p:spPr>
        <p:txBody>
          <a:bodyPr wrap="none" rtlCol="0" anchor="ctr" anchorCtr="0">
            <a:spAutoFit/>
          </a:bodyPr>
          <a:lstStyle/>
          <a:p>
            <a:pPr algn="r"/>
            <a:r>
              <a:rPr lang="en-US" sz="1200" dirty="0">
                <a:latin typeface="Lato" panose="020F0502020204030203" pitchFamily="34" charset="0"/>
                <a:ea typeface="Lato" panose="020F0502020204030203" pitchFamily="34" charset="0"/>
                <a:cs typeface="Lato" panose="020F0502020204030203" pitchFamily="34" charset="0"/>
              </a:rPr>
              <a:t>Occasional</a:t>
            </a:r>
          </a:p>
        </p:txBody>
      </p:sp>
      <p:sp>
        <p:nvSpPr>
          <p:cNvPr id="58" name="TextBox 57">
            <a:extLst>
              <a:ext uri="{FF2B5EF4-FFF2-40B4-BE49-F238E27FC236}">
                <a16:creationId xmlns:a16="http://schemas.microsoft.com/office/drawing/2014/main" id="{98EE1CFB-A101-DD4E-81BA-44E86E325716}"/>
              </a:ext>
            </a:extLst>
          </p:cNvPr>
          <p:cNvSpPr txBox="1"/>
          <p:nvPr/>
        </p:nvSpPr>
        <p:spPr>
          <a:xfrm>
            <a:off x="2980391" y="2241313"/>
            <a:ext cx="805029" cy="276999"/>
          </a:xfrm>
          <a:prstGeom prst="rect">
            <a:avLst/>
          </a:prstGeom>
          <a:noFill/>
        </p:spPr>
        <p:txBody>
          <a:bodyPr wrap="none" rtlCol="0" anchor="ctr" anchorCtr="0">
            <a:spAutoFit/>
          </a:bodyPr>
          <a:lstStyle/>
          <a:p>
            <a:pPr algn="r"/>
            <a:r>
              <a:rPr lang="en-US" sz="1200" dirty="0">
                <a:latin typeface="Lato" panose="020F0502020204030203" pitchFamily="34" charset="0"/>
                <a:ea typeface="Lato" panose="020F0502020204030203" pitchFamily="34" charset="0"/>
                <a:cs typeface="Lato" panose="020F0502020204030203" pitchFamily="34" charset="0"/>
              </a:rPr>
              <a:t>Frequent</a:t>
            </a:r>
          </a:p>
        </p:txBody>
      </p:sp>
      <p:cxnSp>
        <p:nvCxnSpPr>
          <p:cNvPr id="64" name="Straight Connector 63">
            <a:extLst>
              <a:ext uri="{FF2B5EF4-FFF2-40B4-BE49-F238E27FC236}">
                <a16:creationId xmlns:a16="http://schemas.microsoft.com/office/drawing/2014/main" id="{0A97EE0C-FCFA-294F-AD5F-851D2987D725}"/>
              </a:ext>
            </a:extLst>
          </p:cNvPr>
          <p:cNvCxnSpPr>
            <a:cxnSpLocks/>
          </p:cNvCxnSpPr>
          <p:nvPr/>
        </p:nvCxnSpPr>
        <p:spPr>
          <a:xfrm flipH="1">
            <a:off x="3891530" y="6207346"/>
            <a:ext cx="4899026" cy="0"/>
          </a:xfrm>
          <a:prstGeom prst="line">
            <a:avLst/>
          </a:prstGeom>
          <a:ln w="57150">
            <a:solidFill>
              <a:schemeClr val="accent1"/>
            </a:solidFill>
            <a:headEnd type="triangle"/>
          </a:ln>
        </p:spPr>
        <p:style>
          <a:lnRef idx="1">
            <a:schemeClr val="accent1"/>
          </a:lnRef>
          <a:fillRef idx="0">
            <a:schemeClr val="accent1"/>
          </a:fillRef>
          <a:effectRef idx="0">
            <a:schemeClr val="accent1"/>
          </a:effectRef>
          <a:fontRef idx="minor">
            <a:schemeClr val="tx1"/>
          </a:fontRef>
        </p:style>
      </p:cxnSp>
      <p:cxnSp>
        <p:nvCxnSpPr>
          <p:cNvPr id="65" name="Straight Connector 64">
            <a:extLst>
              <a:ext uri="{FF2B5EF4-FFF2-40B4-BE49-F238E27FC236}">
                <a16:creationId xmlns:a16="http://schemas.microsoft.com/office/drawing/2014/main" id="{FF89F45A-1386-9146-B39E-AFD3670E29B0}"/>
              </a:ext>
            </a:extLst>
          </p:cNvPr>
          <p:cNvCxnSpPr/>
          <p:nvPr/>
        </p:nvCxnSpPr>
        <p:spPr>
          <a:xfrm>
            <a:off x="9257666" y="2005029"/>
            <a:ext cx="0" cy="3746738"/>
          </a:xfrm>
          <a:prstGeom prst="line">
            <a:avLst/>
          </a:prstGeom>
          <a:ln w="57150">
            <a:solidFill>
              <a:schemeClr val="accent1"/>
            </a:solidFill>
            <a:headEnd type="triangle"/>
          </a:ln>
        </p:spPr>
        <p:style>
          <a:lnRef idx="1">
            <a:schemeClr val="accent1"/>
          </a:lnRef>
          <a:fillRef idx="0">
            <a:schemeClr val="accent1"/>
          </a:fillRef>
          <a:effectRef idx="0">
            <a:schemeClr val="accent1"/>
          </a:effectRef>
          <a:fontRef idx="minor">
            <a:schemeClr val="tx1"/>
          </a:fontRef>
        </p:style>
      </p:cxnSp>
      <p:sp>
        <p:nvSpPr>
          <p:cNvPr id="60" name="TextBox 59">
            <a:extLst>
              <a:ext uri="{FF2B5EF4-FFF2-40B4-BE49-F238E27FC236}">
                <a16:creationId xmlns:a16="http://schemas.microsoft.com/office/drawing/2014/main" id="{D8204678-9F7E-4A4D-B2B6-BCC7B7153EB5}"/>
              </a:ext>
            </a:extLst>
          </p:cNvPr>
          <p:cNvSpPr txBox="1"/>
          <p:nvPr/>
        </p:nvSpPr>
        <p:spPr>
          <a:xfrm>
            <a:off x="4952684" y="5840759"/>
            <a:ext cx="2776722"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CONSEQUENCE/SEVERITY</a:t>
            </a:r>
          </a:p>
        </p:txBody>
      </p:sp>
      <p:sp>
        <p:nvSpPr>
          <p:cNvPr id="61" name="TextBox 60">
            <a:extLst>
              <a:ext uri="{FF2B5EF4-FFF2-40B4-BE49-F238E27FC236}">
                <a16:creationId xmlns:a16="http://schemas.microsoft.com/office/drawing/2014/main" id="{DD9DC459-F34C-864A-8DBF-044D3E50DF9B}"/>
              </a:ext>
            </a:extLst>
          </p:cNvPr>
          <p:cNvSpPr txBox="1"/>
          <p:nvPr/>
        </p:nvSpPr>
        <p:spPr>
          <a:xfrm rot="16200000">
            <a:off x="8100135" y="3709121"/>
            <a:ext cx="1885453"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RISK LIKELIHOOD</a:t>
            </a:r>
          </a:p>
        </p:txBody>
      </p:sp>
    </p:spTree>
    <p:extLst>
      <p:ext uri="{BB962C8B-B14F-4D97-AF65-F5344CB8AC3E}">
        <p14:creationId xmlns:p14="http://schemas.microsoft.com/office/powerpoint/2010/main" val="2887642892"/>
      </p:ext>
    </p:extLst>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
            <a:extLst>
              <a:ext uri="{FF2B5EF4-FFF2-40B4-BE49-F238E27FC236}">
                <a16:creationId xmlns:a16="http://schemas.microsoft.com/office/drawing/2014/main" id="{45A06398-4704-AF48-A30A-8596BA887DB3}"/>
              </a:ext>
            </a:extLst>
          </p:cNvPr>
          <p:cNvSpPr/>
          <p:nvPr/>
        </p:nvSpPr>
        <p:spPr>
          <a:xfrm>
            <a:off x="4343064" y="2935308"/>
            <a:ext cx="3498830" cy="349883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 name="Oval 1">
            <a:extLst>
              <a:ext uri="{FF2B5EF4-FFF2-40B4-BE49-F238E27FC236}">
                <a16:creationId xmlns:a16="http://schemas.microsoft.com/office/drawing/2014/main" id="{939B2085-FB80-0D40-82BF-440B0E8DE03B}"/>
              </a:ext>
            </a:extLst>
          </p:cNvPr>
          <p:cNvSpPr/>
          <p:nvPr/>
        </p:nvSpPr>
        <p:spPr>
          <a:xfrm>
            <a:off x="4503053" y="3095298"/>
            <a:ext cx="3178852" cy="3178851"/>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7" name="Up Arrow 126">
            <a:extLst>
              <a:ext uri="{FF2B5EF4-FFF2-40B4-BE49-F238E27FC236}">
                <a16:creationId xmlns:a16="http://schemas.microsoft.com/office/drawing/2014/main" id="{414F1BAA-3078-A74D-B345-394FA5AA1D1D}"/>
              </a:ext>
            </a:extLst>
          </p:cNvPr>
          <p:cNvSpPr/>
          <p:nvPr/>
        </p:nvSpPr>
        <p:spPr>
          <a:xfrm>
            <a:off x="5684470" y="2602574"/>
            <a:ext cx="838866" cy="2067428"/>
          </a:xfrm>
          <a:prstGeom prst="up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119" name="Group 118">
            <a:extLst>
              <a:ext uri="{FF2B5EF4-FFF2-40B4-BE49-F238E27FC236}">
                <a16:creationId xmlns:a16="http://schemas.microsoft.com/office/drawing/2014/main" id="{BC11DD86-792E-3247-B1F5-460E34F17F6A}"/>
              </a:ext>
            </a:extLst>
          </p:cNvPr>
          <p:cNvGrpSpPr/>
          <p:nvPr/>
        </p:nvGrpSpPr>
        <p:grpSpPr>
          <a:xfrm>
            <a:off x="3183631" y="1775796"/>
            <a:ext cx="5816987" cy="2978748"/>
            <a:chOff x="7137524" y="1806561"/>
            <a:chExt cx="10101371" cy="5172684"/>
          </a:xfrm>
        </p:grpSpPr>
        <p:sp>
          <p:nvSpPr>
            <p:cNvPr id="68" name="Freeform 67">
              <a:extLst>
                <a:ext uri="{FF2B5EF4-FFF2-40B4-BE49-F238E27FC236}">
                  <a16:creationId xmlns:a16="http://schemas.microsoft.com/office/drawing/2014/main" id="{ED65B201-458A-4B41-A6D9-A82A7BE47990}"/>
                </a:ext>
              </a:extLst>
            </p:cNvPr>
            <p:cNvSpPr/>
            <p:nvPr/>
          </p:nvSpPr>
          <p:spPr>
            <a:xfrm rot="18900000">
              <a:off x="12058100" y="1806561"/>
              <a:ext cx="1367224" cy="1367526"/>
            </a:xfrm>
            <a:custGeom>
              <a:avLst/>
              <a:gdLst>
                <a:gd name="connsiteX0" fmla="*/ 687303 w 1367224"/>
                <a:gd name="connsiteY0" fmla="*/ 0 h 1367526"/>
                <a:gd name="connsiteX1" fmla="*/ 809893 w 1367224"/>
                <a:gd name="connsiteY1" fmla="*/ 128950 h 1367526"/>
                <a:gd name="connsiteX2" fmla="*/ 1259877 w 1367224"/>
                <a:gd name="connsiteY2" fmla="*/ 709510 h 1367526"/>
                <a:gd name="connsiteX3" fmla="*/ 1367224 w 1367224"/>
                <a:gd name="connsiteY3" fmla="*/ 881275 h 1367526"/>
                <a:gd name="connsiteX4" fmla="*/ 525012 w 1367224"/>
                <a:gd name="connsiteY4" fmla="*/ 1367526 h 1367526"/>
                <a:gd name="connsiteX5" fmla="*/ 448021 w 1367224"/>
                <a:gd name="connsiteY5" fmla="*/ 1244333 h 1367526"/>
                <a:gd name="connsiteX6" fmla="*/ 88115 w 1367224"/>
                <a:gd name="connsiteY6" fmla="*/ 779991 h 1367526"/>
                <a:gd name="connsiteX7" fmla="*/ 0 w 1367224"/>
                <a:gd name="connsiteY7" fmla="*/ 687303 h 1367526"/>
                <a:gd name="connsiteX8" fmla="*/ 687303 w 1367224"/>
                <a:gd name="connsiteY8" fmla="*/ 0 h 1367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7224" h="1367526">
                  <a:moveTo>
                    <a:pt x="687303" y="0"/>
                  </a:moveTo>
                  <a:lnTo>
                    <a:pt x="809893" y="128950"/>
                  </a:lnTo>
                  <a:cubicBezTo>
                    <a:pt x="976554" y="313409"/>
                    <a:pt x="1126548" y="507576"/>
                    <a:pt x="1259877" y="709510"/>
                  </a:cubicBezTo>
                  <a:lnTo>
                    <a:pt x="1367224" y="881275"/>
                  </a:lnTo>
                  <a:lnTo>
                    <a:pt x="525012" y="1367526"/>
                  </a:lnTo>
                  <a:lnTo>
                    <a:pt x="448021" y="1244333"/>
                  </a:lnTo>
                  <a:cubicBezTo>
                    <a:pt x="341383" y="1082823"/>
                    <a:pt x="221414" y="927525"/>
                    <a:pt x="88115" y="779991"/>
                  </a:cubicBezTo>
                  <a:lnTo>
                    <a:pt x="0" y="687303"/>
                  </a:lnTo>
                  <a:lnTo>
                    <a:pt x="687303"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7" name="Freeform 66">
              <a:extLst>
                <a:ext uri="{FF2B5EF4-FFF2-40B4-BE49-F238E27FC236}">
                  <a16:creationId xmlns:a16="http://schemas.microsoft.com/office/drawing/2014/main" id="{A35E98D8-1AF4-8D4F-B703-9BBA3CA92159}"/>
                </a:ext>
              </a:extLst>
            </p:cNvPr>
            <p:cNvSpPr/>
            <p:nvPr/>
          </p:nvSpPr>
          <p:spPr>
            <a:xfrm rot="18900000">
              <a:off x="10942421" y="1807628"/>
              <a:ext cx="1370890" cy="1367744"/>
            </a:xfrm>
            <a:custGeom>
              <a:avLst/>
              <a:gdLst>
                <a:gd name="connsiteX0" fmla="*/ 1370890 w 1370890"/>
                <a:gd name="connsiteY0" fmla="*/ 680440 h 1367744"/>
                <a:gd name="connsiteX1" fmla="*/ 683587 w 1370890"/>
                <a:gd name="connsiteY1" fmla="*/ 1367744 h 1367744"/>
                <a:gd name="connsiteX2" fmla="*/ 595757 w 1370890"/>
                <a:gd name="connsiteY2" fmla="*/ 1284246 h 1367744"/>
                <a:gd name="connsiteX3" fmla="*/ 131414 w 1370890"/>
                <a:gd name="connsiteY3" fmla="*/ 924340 h 1367744"/>
                <a:gd name="connsiteX4" fmla="*/ 0 w 1370890"/>
                <a:gd name="connsiteY4" fmla="*/ 842211 h 1367744"/>
                <a:gd name="connsiteX5" fmla="*/ 486252 w 1370890"/>
                <a:gd name="connsiteY5" fmla="*/ 0 h 1367744"/>
                <a:gd name="connsiteX6" fmla="*/ 666238 w 1370890"/>
                <a:gd name="connsiteY6" fmla="*/ 112485 h 1367744"/>
                <a:gd name="connsiteX7" fmla="*/ 1246797 w 1370890"/>
                <a:gd name="connsiteY7" fmla="*/ 562468 h 1367744"/>
                <a:gd name="connsiteX8" fmla="*/ 1370890 w 1370890"/>
                <a:gd name="connsiteY8" fmla="*/ 680440 h 1367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0890" h="1367744">
                  <a:moveTo>
                    <a:pt x="1370890" y="680440"/>
                  </a:moveTo>
                  <a:lnTo>
                    <a:pt x="683587" y="1367744"/>
                  </a:lnTo>
                  <a:lnTo>
                    <a:pt x="595757" y="1284246"/>
                  </a:lnTo>
                  <a:cubicBezTo>
                    <a:pt x="448222" y="1150947"/>
                    <a:pt x="292924" y="1030979"/>
                    <a:pt x="131414" y="924340"/>
                  </a:cubicBezTo>
                  <a:lnTo>
                    <a:pt x="0" y="842211"/>
                  </a:lnTo>
                  <a:lnTo>
                    <a:pt x="486252" y="0"/>
                  </a:lnTo>
                  <a:lnTo>
                    <a:pt x="666238" y="112485"/>
                  </a:lnTo>
                  <a:cubicBezTo>
                    <a:pt x="868171" y="245813"/>
                    <a:pt x="1062338" y="395808"/>
                    <a:pt x="1246797" y="562468"/>
                  </a:cubicBezTo>
                  <a:lnTo>
                    <a:pt x="1370890" y="680440"/>
                  </a:lnTo>
                  <a:close/>
                </a:path>
              </a:pathLst>
            </a:cu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4" name="Freeform 63">
              <a:extLst>
                <a:ext uri="{FF2B5EF4-FFF2-40B4-BE49-F238E27FC236}">
                  <a16:creationId xmlns:a16="http://schemas.microsoft.com/office/drawing/2014/main" id="{544E2660-9E75-5A44-B81A-54358C21C400}"/>
                </a:ext>
              </a:extLst>
            </p:cNvPr>
            <p:cNvSpPr/>
            <p:nvPr/>
          </p:nvSpPr>
          <p:spPr>
            <a:xfrm rot="18900000">
              <a:off x="13182304" y="2143842"/>
              <a:ext cx="1271343" cy="1282686"/>
            </a:xfrm>
            <a:custGeom>
              <a:avLst/>
              <a:gdLst>
                <a:gd name="connsiteX0" fmla="*/ 841823 w 1271343"/>
                <a:gd name="connsiteY0" fmla="*/ 0 h 1282686"/>
                <a:gd name="connsiteX1" fmla="*/ 903838 w 1271343"/>
                <a:gd name="connsiteY1" fmla="*/ 111204 h 1282686"/>
                <a:gd name="connsiteX2" fmla="*/ 1259381 w 1271343"/>
                <a:gd name="connsiteY2" fmla="*/ 986819 h 1282686"/>
                <a:gd name="connsiteX3" fmla="*/ 1271343 w 1271343"/>
                <a:gd name="connsiteY3" fmla="*/ 1031146 h 1282686"/>
                <a:gd name="connsiteX4" fmla="*/ 332583 w 1271343"/>
                <a:gd name="connsiteY4" fmla="*/ 1282686 h 1282686"/>
                <a:gd name="connsiteX5" fmla="*/ 327422 w 1271343"/>
                <a:gd name="connsiteY5" fmla="*/ 1263559 h 1282686"/>
                <a:gd name="connsiteX6" fmla="*/ 43051 w 1271343"/>
                <a:gd name="connsiteY6" fmla="*/ 563224 h 1282686"/>
                <a:gd name="connsiteX7" fmla="*/ 0 w 1271343"/>
                <a:gd name="connsiteY7" fmla="*/ 486026 h 1282686"/>
                <a:gd name="connsiteX8" fmla="*/ 841823 w 1271343"/>
                <a:gd name="connsiteY8" fmla="*/ 0 h 128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1343" h="1282686">
                  <a:moveTo>
                    <a:pt x="841823" y="0"/>
                  </a:moveTo>
                  <a:lnTo>
                    <a:pt x="903838" y="111204"/>
                  </a:lnTo>
                  <a:cubicBezTo>
                    <a:pt x="1051981" y="393104"/>
                    <a:pt x="1170495" y="686510"/>
                    <a:pt x="1259381" y="986819"/>
                  </a:cubicBezTo>
                  <a:lnTo>
                    <a:pt x="1271343" y="1031146"/>
                  </a:lnTo>
                  <a:lnTo>
                    <a:pt x="332583" y="1282686"/>
                  </a:lnTo>
                  <a:lnTo>
                    <a:pt x="327422" y="1263559"/>
                  </a:lnTo>
                  <a:cubicBezTo>
                    <a:pt x="256329" y="1023366"/>
                    <a:pt x="161539" y="788694"/>
                    <a:pt x="43051" y="563224"/>
                  </a:cubicBezTo>
                  <a:lnTo>
                    <a:pt x="0" y="486026"/>
                  </a:lnTo>
                  <a:lnTo>
                    <a:pt x="841823"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3" name="Freeform 62">
              <a:extLst>
                <a:ext uri="{FF2B5EF4-FFF2-40B4-BE49-F238E27FC236}">
                  <a16:creationId xmlns:a16="http://schemas.microsoft.com/office/drawing/2014/main" id="{71F5708E-B768-F849-B657-548E305FA783}"/>
                </a:ext>
              </a:extLst>
            </p:cNvPr>
            <p:cNvSpPr/>
            <p:nvPr/>
          </p:nvSpPr>
          <p:spPr>
            <a:xfrm rot="18900000">
              <a:off x="9916507" y="2153379"/>
              <a:ext cx="1275696" cy="1267020"/>
            </a:xfrm>
            <a:custGeom>
              <a:avLst/>
              <a:gdLst>
                <a:gd name="connsiteX0" fmla="*/ 1275696 w 1275696"/>
                <a:gd name="connsiteY0" fmla="*/ 425197 h 1267020"/>
                <a:gd name="connsiteX1" fmla="*/ 789670 w 1275696"/>
                <a:gd name="connsiteY1" fmla="*/ 1267020 h 1267020"/>
                <a:gd name="connsiteX2" fmla="*/ 720934 w 1275696"/>
                <a:gd name="connsiteY2" fmla="*/ 1228689 h 1267020"/>
                <a:gd name="connsiteX3" fmla="*/ 20599 w 1275696"/>
                <a:gd name="connsiteY3" fmla="*/ 944318 h 1267020"/>
                <a:gd name="connsiteX4" fmla="*/ 0 w 1275696"/>
                <a:gd name="connsiteY4" fmla="*/ 938759 h 1267020"/>
                <a:gd name="connsiteX5" fmla="*/ 251540 w 1275696"/>
                <a:gd name="connsiteY5" fmla="*/ 0 h 1267020"/>
                <a:gd name="connsiteX6" fmla="*/ 297339 w 1275696"/>
                <a:gd name="connsiteY6" fmla="*/ 12359 h 1267020"/>
                <a:gd name="connsiteX7" fmla="*/ 1172954 w 1275696"/>
                <a:gd name="connsiteY7" fmla="*/ 367901 h 1267020"/>
                <a:gd name="connsiteX8" fmla="*/ 1275696 w 1275696"/>
                <a:gd name="connsiteY8" fmla="*/ 425197 h 1267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75696" h="1267020">
                  <a:moveTo>
                    <a:pt x="1275696" y="425197"/>
                  </a:moveTo>
                  <a:lnTo>
                    <a:pt x="789670" y="1267020"/>
                  </a:lnTo>
                  <a:lnTo>
                    <a:pt x="720934" y="1228689"/>
                  </a:lnTo>
                  <a:cubicBezTo>
                    <a:pt x="495464" y="1110201"/>
                    <a:pt x="260792" y="1015410"/>
                    <a:pt x="20599" y="944318"/>
                  </a:cubicBezTo>
                  <a:lnTo>
                    <a:pt x="0" y="938759"/>
                  </a:lnTo>
                  <a:lnTo>
                    <a:pt x="251540" y="0"/>
                  </a:lnTo>
                  <a:lnTo>
                    <a:pt x="297339" y="12359"/>
                  </a:lnTo>
                  <a:cubicBezTo>
                    <a:pt x="597648" y="101244"/>
                    <a:pt x="891054" y="219759"/>
                    <a:pt x="1172954" y="367901"/>
                  </a:cubicBezTo>
                  <a:lnTo>
                    <a:pt x="1275696" y="425197"/>
                  </a:lnTo>
                  <a:close/>
                </a:path>
              </a:pathLst>
            </a:cu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0" name="Freeform 59">
              <a:extLst>
                <a:ext uri="{FF2B5EF4-FFF2-40B4-BE49-F238E27FC236}">
                  <a16:creationId xmlns:a16="http://schemas.microsoft.com/office/drawing/2014/main" id="{A9D235F2-05BB-BB4E-92EF-B9B0446F8E5C}"/>
                </a:ext>
              </a:extLst>
            </p:cNvPr>
            <p:cNvSpPr/>
            <p:nvPr/>
          </p:nvSpPr>
          <p:spPr>
            <a:xfrm rot="18900000">
              <a:off x="14242646" y="2804232"/>
              <a:ext cx="1085505" cy="1107828"/>
            </a:xfrm>
            <a:custGeom>
              <a:avLst/>
              <a:gdLst>
                <a:gd name="connsiteX0" fmla="*/ 938760 w 1085505"/>
                <a:gd name="connsiteY0" fmla="*/ 0 h 1107828"/>
                <a:gd name="connsiteX1" fmla="*/ 948644 w 1085505"/>
                <a:gd name="connsiteY1" fmla="*/ 36627 h 1107828"/>
                <a:gd name="connsiteX2" fmla="*/ 1081972 w 1085505"/>
                <a:gd name="connsiteY2" fmla="*/ 959703 h 1107828"/>
                <a:gd name="connsiteX3" fmla="*/ 1085505 w 1085505"/>
                <a:gd name="connsiteY3" fmla="*/ 1107828 h 1107828"/>
                <a:gd name="connsiteX4" fmla="*/ 111485 w 1085505"/>
                <a:gd name="connsiteY4" fmla="*/ 1107828 h 1107828"/>
                <a:gd name="connsiteX5" fmla="*/ 97761 w 1085505"/>
                <a:gd name="connsiteY5" fmla="*/ 820377 h 1107828"/>
                <a:gd name="connsiteX6" fmla="*/ 4452 w 1085505"/>
                <a:gd name="connsiteY6" fmla="*/ 268036 h 1107828"/>
                <a:gd name="connsiteX7" fmla="*/ 0 w 1085505"/>
                <a:gd name="connsiteY7" fmla="*/ 251540 h 1107828"/>
                <a:gd name="connsiteX8" fmla="*/ 938760 w 1085505"/>
                <a:gd name="connsiteY8" fmla="*/ 0 h 1107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5505" h="1107828">
                  <a:moveTo>
                    <a:pt x="938760" y="0"/>
                  </a:moveTo>
                  <a:lnTo>
                    <a:pt x="948644" y="36627"/>
                  </a:lnTo>
                  <a:cubicBezTo>
                    <a:pt x="1022715" y="340100"/>
                    <a:pt x="1067158" y="649327"/>
                    <a:pt x="1081972" y="959703"/>
                  </a:cubicBezTo>
                  <a:lnTo>
                    <a:pt x="1085505" y="1107828"/>
                  </a:lnTo>
                  <a:lnTo>
                    <a:pt x="111485" y="1107828"/>
                  </a:lnTo>
                  <a:lnTo>
                    <a:pt x="97761" y="820377"/>
                  </a:lnTo>
                  <a:cubicBezTo>
                    <a:pt x="79987" y="634710"/>
                    <a:pt x="48884" y="450079"/>
                    <a:pt x="4452" y="268036"/>
                  </a:cubicBezTo>
                  <a:lnTo>
                    <a:pt x="0" y="251540"/>
                  </a:lnTo>
                  <a:lnTo>
                    <a:pt x="93876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Freeform 58">
              <a:extLst>
                <a:ext uri="{FF2B5EF4-FFF2-40B4-BE49-F238E27FC236}">
                  <a16:creationId xmlns:a16="http://schemas.microsoft.com/office/drawing/2014/main" id="{D74F9244-3794-D540-BCB0-59D0B7C33170}"/>
                </a:ext>
              </a:extLst>
            </p:cNvPr>
            <p:cNvSpPr/>
            <p:nvPr/>
          </p:nvSpPr>
          <p:spPr>
            <a:xfrm rot="18900000">
              <a:off x="9038412" y="2815975"/>
              <a:ext cx="1106355" cy="1085108"/>
            </a:xfrm>
            <a:custGeom>
              <a:avLst/>
              <a:gdLst>
                <a:gd name="connsiteX0" fmla="*/ 1106355 w 1106355"/>
                <a:gd name="connsiteY0" fmla="*/ 146347 h 1085108"/>
                <a:gd name="connsiteX1" fmla="*/ 854815 w 1106355"/>
                <a:gd name="connsiteY1" fmla="*/ 1085108 h 1085108"/>
                <a:gd name="connsiteX2" fmla="*/ 839794 w 1106355"/>
                <a:gd name="connsiteY2" fmla="*/ 1081054 h 1085108"/>
                <a:gd name="connsiteX3" fmla="*/ 287454 w 1106355"/>
                <a:gd name="connsiteY3" fmla="*/ 987745 h 1085108"/>
                <a:gd name="connsiteX4" fmla="*/ 0 w 1106355"/>
                <a:gd name="connsiteY4" fmla="*/ 974020 h 1085108"/>
                <a:gd name="connsiteX5" fmla="*/ 1 w 1106355"/>
                <a:gd name="connsiteY5" fmla="*/ 0 h 1085108"/>
                <a:gd name="connsiteX6" fmla="*/ 148127 w 1106355"/>
                <a:gd name="connsiteY6" fmla="*/ 3533 h 1085108"/>
                <a:gd name="connsiteX7" fmla="*/ 1071203 w 1106355"/>
                <a:gd name="connsiteY7" fmla="*/ 136861 h 1085108"/>
                <a:gd name="connsiteX8" fmla="*/ 1106355 w 1106355"/>
                <a:gd name="connsiteY8" fmla="*/ 146347 h 1085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06355" h="1085108">
                  <a:moveTo>
                    <a:pt x="1106355" y="146347"/>
                  </a:moveTo>
                  <a:lnTo>
                    <a:pt x="854815" y="1085108"/>
                  </a:lnTo>
                  <a:lnTo>
                    <a:pt x="839794" y="1081054"/>
                  </a:lnTo>
                  <a:cubicBezTo>
                    <a:pt x="657752" y="1036621"/>
                    <a:pt x="473121" y="1005518"/>
                    <a:pt x="287454" y="987745"/>
                  </a:cubicBezTo>
                  <a:lnTo>
                    <a:pt x="0" y="974020"/>
                  </a:lnTo>
                  <a:lnTo>
                    <a:pt x="1" y="0"/>
                  </a:lnTo>
                  <a:lnTo>
                    <a:pt x="148127" y="3533"/>
                  </a:lnTo>
                  <a:cubicBezTo>
                    <a:pt x="458504" y="18347"/>
                    <a:pt x="767729" y="62790"/>
                    <a:pt x="1071203" y="136861"/>
                  </a:cubicBezTo>
                  <a:lnTo>
                    <a:pt x="1106355" y="146347"/>
                  </a:lnTo>
                  <a:close/>
                </a:path>
              </a:pathLst>
            </a:cu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5" name="Freeform 54">
              <a:extLst>
                <a:ext uri="{FF2B5EF4-FFF2-40B4-BE49-F238E27FC236}">
                  <a16:creationId xmlns:a16="http://schemas.microsoft.com/office/drawing/2014/main" id="{32BF2A9C-C15D-B148-9BF0-C5073FCC8483}"/>
                </a:ext>
              </a:extLst>
            </p:cNvPr>
            <p:cNvSpPr/>
            <p:nvPr/>
          </p:nvSpPr>
          <p:spPr>
            <a:xfrm rot="18900000">
              <a:off x="15137206" y="3692041"/>
              <a:ext cx="1081634" cy="1110711"/>
            </a:xfrm>
            <a:custGeom>
              <a:avLst/>
              <a:gdLst>
                <a:gd name="connsiteX0" fmla="*/ 1081634 w 1081634"/>
                <a:gd name="connsiteY0" fmla="*/ 0 h 1110711"/>
                <a:gd name="connsiteX1" fmla="*/ 1077651 w 1081634"/>
                <a:gd name="connsiteY1" fmla="*/ 167022 h 1110711"/>
                <a:gd name="connsiteX2" fmla="*/ 944321 w 1081634"/>
                <a:gd name="connsiteY2" fmla="*/ 1090098 h 1110711"/>
                <a:gd name="connsiteX3" fmla="*/ 938759 w 1081634"/>
                <a:gd name="connsiteY3" fmla="*/ 1110711 h 1110711"/>
                <a:gd name="connsiteX4" fmla="*/ 0 w 1081634"/>
                <a:gd name="connsiteY4" fmla="*/ 859171 h 1110711"/>
                <a:gd name="connsiteX5" fmla="*/ 130 w 1081634"/>
                <a:gd name="connsiteY5" fmla="*/ 858689 h 1110711"/>
                <a:gd name="connsiteX6" fmla="*/ 93439 w 1081634"/>
                <a:gd name="connsiteY6" fmla="*/ 306349 h 1110711"/>
                <a:gd name="connsiteX7" fmla="*/ 108065 w 1081634"/>
                <a:gd name="connsiteY7" fmla="*/ 0 h 1110711"/>
                <a:gd name="connsiteX8" fmla="*/ 1081634 w 1081634"/>
                <a:gd name="connsiteY8" fmla="*/ 0 h 11107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1634" h="1110711">
                  <a:moveTo>
                    <a:pt x="1081634" y="0"/>
                  </a:moveTo>
                  <a:lnTo>
                    <a:pt x="1077651" y="167022"/>
                  </a:lnTo>
                  <a:cubicBezTo>
                    <a:pt x="1062836" y="477399"/>
                    <a:pt x="1018393" y="786624"/>
                    <a:pt x="944321" y="1090098"/>
                  </a:cubicBezTo>
                  <a:lnTo>
                    <a:pt x="938759" y="1110711"/>
                  </a:lnTo>
                  <a:lnTo>
                    <a:pt x="0" y="859171"/>
                  </a:lnTo>
                  <a:lnTo>
                    <a:pt x="130" y="858689"/>
                  </a:lnTo>
                  <a:cubicBezTo>
                    <a:pt x="44562" y="676647"/>
                    <a:pt x="75665" y="492015"/>
                    <a:pt x="93439" y="306349"/>
                  </a:cubicBezTo>
                  <a:lnTo>
                    <a:pt x="108065" y="0"/>
                  </a:lnTo>
                  <a:lnTo>
                    <a:pt x="108163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4" name="Freeform 53">
              <a:extLst>
                <a:ext uri="{FF2B5EF4-FFF2-40B4-BE49-F238E27FC236}">
                  <a16:creationId xmlns:a16="http://schemas.microsoft.com/office/drawing/2014/main" id="{DBEE09DC-6F59-6A41-97AD-53E084E7A807}"/>
                </a:ext>
              </a:extLst>
            </p:cNvPr>
            <p:cNvSpPr/>
            <p:nvPr/>
          </p:nvSpPr>
          <p:spPr>
            <a:xfrm rot="18900000">
              <a:off x="8141821" y="3707595"/>
              <a:ext cx="1113944" cy="1082508"/>
            </a:xfrm>
            <a:custGeom>
              <a:avLst/>
              <a:gdLst>
                <a:gd name="connsiteX0" fmla="*/ 1113943 w 1113944"/>
                <a:gd name="connsiteY0" fmla="*/ 0 h 1082508"/>
                <a:gd name="connsiteX1" fmla="*/ 1113944 w 1113944"/>
                <a:gd name="connsiteY1" fmla="*/ 973569 h 1082508"/>
                <a:gd name="connsiteX2" fmla="*/ 807596 w 1113944"/>
                <a:gd name="connsiteY2" fmla="*/ 988196 h 1082508"/>
                <a:gd name="connsiteX3" fmla="*/ 255256 w 1113944"/>
                <a:gd name="connsiteY3" fmla="*/ 1081505 h 1082508"/>
                <a:gd name="connsiteX4" fmla="*/ 251539 w 1113944"/>
                <a:gd name="connsiteY4" fmla="*/ 1082508 h 1082508"/>
                <a:gd name="connsiteX5" fmla="*/ 0 w 1113944"/>
                <a:gd name="connsiteY5" fmla="*/ 143748 h 1082508"/>
                <a:gd name="connsiteX6" fmla="*/ 23847 w 1113944"/>
                <a:gd name="connsiteY6" fmla="*/ 137312 h 1082508"/>
                <a:gd name="connsiteX7" fmla="*/ 946923 w 1113944"/>
                <a:gd name="connsiteY7" fmla="*/ 3984 h 1082508"/>
                <a:gd name="connsiteX8" fmla="*/ 1113943 w 1113944"/>
                <a:gd name="connsiteY8" fmla="*/ 0 h 1082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3944" h="1082508">
                  <a:moveTo>
                    <a:pt x="1113943" y="0"/>
                  </a:moveTo>
                  <a:lnTo>
                    <a:pt x="1113944" y="973569"/>
                  </a:lnTo>
                  <a:lnTo>
                    <a:pt x="807596" y="988196"/>
                  </a:lnTo>
                  <a:cubicBezTo>
                    <a:pt x="621930" y="1005969"/>
                    <a:pt x="437299" y="1037072"/>
                    <a:pt x="255256" y="1081505"/>
                  </a:cubicBezTo>
                  <a:lnTo>
                    <a:pt x="251539" y="1082508"/>
                  </a:lnTo>
                  <a:lnTo>
                    <a:pt x="0" y="143748"/>
                  </a:lnTo>
                  <a:lnTo>
                    <a:pt x="23847" y="137312"/>
                  </a:lnTo>
                  <a:cubicBezTo>
                    <a:pt x="327321" y="63241"/>
                    <a:pt x="636547" y="18798"/>
                    <a:pt x="946923" y="3984"/>
                  </a:cubicBezTo>
                  <a:lnTo>
                    <a:pt x="1113943"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Freeform 50">
              <a:extLst>
                <a:ext uri="{FF2B5EF4-FFF2-40B4-BE49-F238E27FC236}">
                  <a16:creationId xmlns:a16="http://schemas.microsoft.com/office/drawing/2014/main" id="{A62F7887-1FA3-B941-84C0-C6255330E861}"/>
                </a:ext>
              </a:extLst>
            </p:cNvPr>
            <p:cNvSpPr/>
            <p:nvPr/>
          </p:nvSpPr>
          <p:spPr>
            <a:xfrm rot="18900000">
              <a:off x="15621332" y="4571626"/>
              <a:ext cx="1268112" cy="1285158"/>
            </a:xfrm>
            <a:custGeom>
              <a:avLst/>
              <a:gdLst>
                <a:gd name="connsiteX0" fmla="*/ 1268112 w 1268112"/>
                <a:gd name="connsiteY0" fmla="*/ 251540 h 1285158"/>
                <a:gd name="connsiteX1" fmla="*/ 1251830 w 1268112"/>
                <a:gd name="connsiteY1" fmla="*/ 311879 h 1285158"/>
                <a:gd name="connsiteX2" fmla="*/ 896286 w 1268112"/>
                <a:gd name="connsiteY2" fmla="*/ 1187494 h 1285158"/>
                <a:gd name="connsiteX3" fmla="*/ 841821 w 1268112"/>
                <a:gd name="connsiteY3" fmla="*/ 1285158 h 1285158"/>
                <a:gd name="connsiteX4" fmla="*/ 0 w 1268112"/>
                <a:gd name="connsiteY4" fmla="*/ 799133 h 1285158"/>
                <a:gd name="connsiteX5" fmla="*/ 35500 w 1268112"/>
                <a:gd name="connsiteY5" fmla="*/ 735475 h 1285158"/>
                <a:gd name="connsiteX6" fmla="*/ 319871 w 1268112"/>
                <a:gd name="connsiteY6" fmla="*/ 35140 h 1285158"/>
                <a:gd name="connsiteX7" fmla="*/ 329353 w 1268112"/>
                <a:gd name="connsiteY7" fmla="*/ 0 h 1285158"/>
                <a:gd name="connsiteX8" fmla="*/ 1268112 w 1268112"/>
                <a:gd name="connsiteY8" fmla="*/ 251540 h 12851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68112" h="1285158">
                  <a:moveTo>
                    <a:pt x="1268112" y="251540"/>
                  </a:moveTo>
                  <a:lnTo>
                    <a:pt x="1251830" y="311879"/>
                  </a:lnTo>
                  <a:cubicBezTo>
                    <a:pt x="1162943" y="612188"/>
                    <a:pt x="1044429" y="905593"/>
                    <a:pt x="896286" y="1187494"/>
                  </a:cubicBezTo>
                  <a:lnTo>
                    <a:pt x="841821" y="1285158"/>
                  </a:lnTo>
                  <a:lnTo>
                    <a:pt x="0" y="799133"/>
                  </a:lnTo>
                  <a:lnTo>
                    <a:pt x="35500" y="735475"/>
                  </a:lnTo>
                  <a:cubicBezTo>
                    <a:pt x="153988" y="510004"/>
                    <a:pt x="248778" y="275333"/>
                    <a:pt x="319871" y="35140"/>
                  </a:cubicBezTo>
                  <a:lnTo>
                    <a:pt x="329353" y="0"/>
                  </a:lnTo>
                  <a:lnTo>
                    <a:pt x="1268112" y="25154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Freeform 49">
              <a:extLst>
                <a:ext uri="{FF2B5EF4-FFF2-40B4-BE49-F238E27FC236}">
                  <a16:creationId xmlns:a16="http://schemas.microsoft.com/office/drawing/2014/main" id="{0E8E0456-47AA-4049-8506-2055C8928BF4}"/>
                </a:ext>
              </a:extLst>
            </p:cNvPr>
            <p:cNvSpPr/>
            <p:nvPr/>
          </p:nvSpPr>
          <p:spPr>
            <a:xfrm rot="18900000">
              <a:off x="7478244" y="4582956"/>
              <a:ext cx="1285309" cy="1269128"/>
            </a:xfrm>
            <a:custGeom>
              <a:avLst/>
              <a:gdLst>
                <a:gd name="connsiteX0" fmla="*/ 1033769 w 1285309"/>
                <a:gd name="connsiteY0" fmla="*/ 0 h 1269128"/>
                <a:gd name="connsiteX1" fmla="*/ 1285309 w 1285309"/>
                <a:gd name="connsiteY1" fmla="*/ 938760 h 1269128"/>
                <a:gd name="connsiteX2" fmla="*/ 1253403 w 1285309"/>
                <a:gd name="connsiteY2" fmla="*/ 947370 h 1269128"/>
                <a:gd name="connsiteX3" fmla="*/ 553068 w 1285309"/>
                <a:gd name="connsiteY3" fmla="*/ 1231741 h 1269128"/>
                <a:gd name="connsiteX4" fmla="*/ 486026 w 1285309"/>
                <a:gd name="connsiteY4" fmla="*/ 1269128 h 1269128"/>
                <a:gd name="connsiteX5" fmla="*/ 0 w 1285309"/>
                <a:gd name="connsiteY5" fmla="*/ 427305 h 1269128"/>
                <a:gd name="connsiteX6" fmla="*/ 101048 w 1285309"/>
                <a:gd name="connsiteY6" fmla="*/ 370953 h 1269128"/>
                <a:gd name="connsiteX7" fmla="*/ 976663 w 1285309"/>
                <a:gd name="connsiteY7" fmla="*/ 15411 h 1269128"/>
                <a:gd name="connsiteX8" fmla="*/ 1033769 w 1285309"/>
                <a:gd name="connsiteY8" fmla="*/ 0 h 1269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5309" h="1269128">
                  <a:moveTo>
                    <a:pt x="1033769" y="0"/>
                  </a:moveTo>
                  <a:lnTo>
                    <a:pt x="1285309" y="938760"/>
                  </a:lnTo>
                  <a:lnTo>
                    <a:pt x="1253403" y="947370"/>
                  </a:lnTo>
                  <a:cubicBezTo>
                    <a:pt x="1013209" y="1018463"/>
                    <a:pt x="778538" y="1113253"/>
                    <a:pt x="553068" y="1231741"/>
                  </a:cubicBezTo>
                  <a:lnTo>
                    <a:pt x="486026" y="1269128"/>
                  </a:lnTo>
                  <a:lnTo>
                    <a:pt x="0" y="427305"/>
                  </a:lnTo>
                  <a:lnTo>
                    <a:pt x="101048" y="370953"/>
                  </a:lnTo>
                  <a:cubicBezTo>
                    <a:pt x="382948" y="222811"/>
                    <a:pt x="676354" y="104296"/>
                    <a:pt x="976663" y="15411"/>
                  </a:cubicBezTo>
                  <a:lnTo>
                    <a:pt x="1033769"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Freeform 46">
              <a:extLst>
                <a:ext uri="{FF2B5EF4-FFF2-40B4-BE49-F238E27FC236}">
                  <a16:creationId xmlns:a16="http://schemas.microsoft.com/office/drawing/2014/main" id="{16F2E904-55C9-1C4A-A949-BC6EC35760CD}"/>
                </a:ext>
              </a:extLst>
            </p:cNvPr>
            <p:cNvSpPr/>
            <p:nvPr/>
          </p:nvSpPr>
          <p:spPr>
            <a:xfrm rot="18900000">
              <a:off x="15870364" y="5605837"/>
              <a:ext cx="1368531" cy="1373408"/>
            </a:xfrm>
            <a:custGeom>
              <a:avLst/>
              <a:gdLst>
                <a:gd name="connsiteX0" fmla="*/ 1368531 w 1368531"/>
                <a:gd name="connsiteY0" fmla="*/ 486251 h 1373408"/>
                <a:gd name="connsiteX1" fmla="*/ 1252964 w 1368531"/>
                <a:gd name="connsiteY1" fmla="*/ 671171 h 1373408"/>
                <a:gd name="connsiteX2" fmla="*/ 802980 w 1368531"/>
                <a:gd name="connsiteY2" fmla="*/ 1251730 h 1373408"/>
                <a:gd name="connsiteX3" fmla="*/ 687303 w 1368531"/>
                <a:gd name="connsiteY3" fmla="*/ 1373408 h 1373408"/>
                <a:gd name="connsiteX4" fmla="*/ 0 w 1368531"/>
                <a:gd name="connsiteY4" fmla="*/ 686105 h 1373408"/>
                <a:gd name="connsiteX5" fmla="*/ 81202 w 1368531"/>
                <a:gd name="connsiteY5" fmla="*/ 600690 h 1373408"/>
                <a:gd name="connsiteX6" fmla="*/ 441108 w 1368531"/>
                <a:gd name="connsiteY6" fmla="*/ 136347 h 1373408"/>
                <a:gd name="connsiteX7" fmla="*/ 526320 w 1368531"/>
                <a:gd name="connsiteY7" fmla="*/ 0 h 1373408"/>
                <a:gd name="connsiteX8" fmla="*/ 1368531 w 1368531"/>
                <a:gd name="connsiteY8" fmla="*/ 486251 h 1373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8531" h="1373408">
                  <a:moveTo>
                    <a:pt x="1368531" y="486251"/>
                  </a:moveTo>
                  <a:lnTo>
                    <a:pt x="1252964" y="671171"/>
                  </a:lnTo>
                  <a:cubicBezTo>
                    <a:pt x="1119635" y="873104"/>
                    <a:pt x="969640" y="1067270"/>
                    <a:pt x="802980" y="1251730"/>
                  </a:cubicBezTo>
                  <a:lnTo>
                    <a:pt x="687303" y="1373408"/>
                  </a:lnTo>
                  <a:lnTo>
                    <a:pt x="0" y="686105"/>
                  </a:lnTo>
                  <a:lnTo>
                    <a:pt x="81202" y="600690"/>
                  </a:lnTo>
                  <a:cubicBezTo>
                    <a:pt x="214501" y="453156"/>
                    <a:pt x="334470" y="297858"/>
                    <a:pt x="441108" y="136347"/>
                  </a:cubicBezTo>
                  <a:lnTo>
                    <a:pt x="526320" y="0"/>
                  </a:lnTo>
                  <a:lnTo>
                    <a:pt x="1368531" y="486251"/>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Freeform 45">
              <a:extLst>
                <a:ext uri="{FF2B5EF4-FFF2-40B4-BE49-F238E27FC236}">
                  <a16:creationId xmlns:a16="http://schemas.microsoft.com/office/drawing/2014/main" id="{41608D7A-0FC3-6A4E-A691-62CDD0B2E87D}"/>
                </a:ext>
              </a:extLst>
            </p:cNvPr>
            <p:cNvSpPr/>
            <p:nvPr/>
          </p:nvSpPr>
          <p:spPr>
            <a:xfrm rot="18900000">
              <a:off x="7137524" y="5611192"/>
              <a:ext cx="1370120" cy="1366477"/>
            </a:xfrm>
            <a:custGeom>
              <a:avLst/>
              <a:gdLst>
                <a:gd name="connsiteX0" fmla="*/ 883869 w 1370120"/>
                <a:gd name="connsiteY0" fmla="*/ 0 h 1366477"/>
                <a:gd name="connsiteX1" fmla="*/ 1370120 w 1370120"/>
                <a:gd name="connsiteY1" fmla="*/ 842212 h 1366477"/>
                <a:gd name="connsiteX2" fmla="*/ 1237061 w 1370120"/>
                <a:gd name="connsiteY2" fmla="*/ 925369 h 1366477"/>
                <a:gd name="connsiteX3" fmla="*/ 772718 w 1370120"/>
                <a:gd name="connsiteY3" fmla="*/ 1285275 h 1366477"/>
                <a:gd name="connsiteX4" fmla="*/ 687304 w 1370120"/>
                <a:gd name="connsiteY4" fmla="*/ 1366477 h 1366477"/>
                <a:gd name="connsiteX5" fmla="*/ 0 w 1370120"/>
                <a:gd name="connsiteY5" fmla="*/ 679174 h 1366477"/>
                <a:gd name="connsiteX6" fmla="*/ 121678 w 1370120"/>
                <a:gd name="connsiteY6" fmla="*/ 563497 h 1366477"/>
                <a:gd name="connsiteX7" fmla="*/ 702237 w 1370120"/>
                <a:gd name="connsiteY7" fmla="*/ 113514 h 1366477"/>
                <a:gd name="connsiteX8" fmla="*/ 883869 w 1370120"/>
                <a:gd name="connsiteY8" fmla="*/ 0 h 1366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70120" h="1366477">
                  <a:moveTo>
                    <a:pt x="883869" y="0"/>
                  </a:moveTo>
                  <a:lnTo>
                    <a:pt x="1370120" y="842212"/>
                  </a:lnTo>
                  <a:lnTo>
                    <a:pt x="1237061" y="925369"/>
                  </a:lnTo>
                  <a:cubicBezTo>
                    <a:pt x="1075551" y="1032008"/>
                    <a:pt x="920252" y="1151977"/>
                    <a:pt x="772718" y="1285275"/>
                  </a:cubicBezTo>
                  <a:lnTo>
                    <a:pt x="687304" y="1366477"/>
                  </a:lnTo>
                  <a:lnTo>
                    <a:pt x="0" y="679174"/>
                  </a:lnTo>
                  <a:lnTo>
                    <a:pt x="121678" y="563497"/>
                  </a:lnTo>
                  <a:cubicBezTo>
                    <a:pt x="306137" y="396837"/>
                    <a:pt x="500304" y="246842"/>
                    <a:pt x="702237" y="113514"/>
                  </a:cubicBezTo>
                  <a:lnTo>
                    <a:pt x="883869"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134" name="Freeform 133">
            <a:extLst>
              <a:ext uri="{FF2B5EF4-FFF2-40B4-BE49-F238E27FC236}">
                <a16:creationId xmlns:a16="http://schemas.microsoft.com/office/drawing/2014/main" id="{71038BA2-1689-5242-BFA9-45E46AC63CD8}"/>
              </a:ext>
            </a:extLst>
          </p:cNvPr>
          <p:cNvSpPr/>
          <p:nvPr/>
        </p:nvSpPr>
        <p:spPr>
          <a:xfrm>
            <a:off x="6103902" y="2608195"/>
            <a:ext cx="413812" cy="2061807"/>
          </a:xfrm>
          <a:custGeom>
            <a:avLst/>
            <a:gdLst>
              <a:gd name="connsiteX0" fmla="*/ 0 w 718596"/>
              <a:gd name="connsiteY0" fmla="*/ 0 h 3580390"/>
              <a:gd name="connsiteX1" fmla="*/ 718596 w 718596"/>
              <a:gd name="connsiteY1" fmla="*/ 718597 h 3580390"/>
              <a:gd name="connsiteX2" fmla="*/ 354417 w 718596"/>
              <a:gd name="connsiteY2" fmla="*/ 718597 h 3580390"/>
              <a:gd name="connsiteX3" fmla="*/ 354417 w 718596"/>
              <a:gd name="connsiteY3" fmla="*/ 3580390 h 3580390"/>
              <a:gd name="connsiteX4" fmla="*/ 0 w 718596"/>
              <a:gd name="connsiteY4" fmla="*/ 3580390 h 3580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8596" h="3580390">
                <a:moveTo>
                  <a:pt x="0" y="0"/>
                </a:moveTo>
                <a:lnTo>
                  <a:pt x="718596" y="718597"/>
                </a:lnTo>
                <a:lnTo>
                  <a:pt x="354417" y="718597"/>
                </a:lnTo>
                <a:lnTo>
                  <a:pt x="354417" y="3580390"/>
                </a:lnTo>
                <a:lnTo>
                  <a:pt x="0" y="358039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0" name="TextBox 119">
            <a:extLst>
              <a:ext uri="{FF2B5EF4-FFF2-40B4-BE49-F238E27FC236}">
                <a16:creationId xmlns:a16="http://schemas.microsoft.com/office/drawing/2014/main" id="{CF10B170-B0A6-B148-9F11-B1EACE1D6C04}"/>
              </a:ext>
            </a:extLst>
          </p:cNvPr>
          <p:cNvSpPr txBox="1"/>
          <p:nvPr/>
        </p:nvSpPr>
        <p:spPr>
          <a:xfrm>
            <a:off x="5565731" y="5010550"/>
            <a:ext cx="1053495" cy="553998"/>
          </a:xfrm>
          <a:prstGeom prst="rect">
            <a:avLst/>
          </a:prstGeom>
          <a:noFill/>
        </p:spPr>
        <p:txBody>
          <a:bodyPr wrap="none" rtlCol="0" anchor="ctr">
            <a:spAutoFit/>
          </a:bodyPr>
          <a:lstStyle/>
          <a:p>
            <a:pPr algn="ctr"/>
            <a:r>
              <a:rPr lang="en-US" sz="3000" b="1" dirty="0">
                <a:solidFill>
                  <a:schemeClr val="bg2"/>
                </a:solidFill>
                <a:latin typeface="Poppins" pitchFamily="2" charset="77"/>
                <a:cs typeface="Poppins" pitchFamily="2" charset="77"/>
              </a:rPr>
              <a:t>RISK</a:t>
            </a:r>
          </a:p>
        </p:txBody>
      </p:sp>
      <p:sp>
        <p:nvSpPr>
          <p:cNvPr id="121" name="TextBox 120">
            <a:extLst>
              <a:ext uri="{FF2B5EF4-FFF2-40B4-BE49-F238E27FC236}">
                <a16:creationId xmlns:a16="http://schemas.microsoft.com/office/drawing/2014/main" id="{36C5CAFB-5EEA-F942-8132-9AB4865361F0}"/>
              </a:ext>
            </a:extLst>
          </p:cNvPr>
          <p:cNvSpPr txBox="1"/>
          <p:nvPr/>
        </p:nvSpPr>
        <p:spPr>
          <a:xfrm>
            <a:off x="2502128" y="4167639"/>
            <a:ext cx="660758"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LOW</a:t>
            </a:r>
          </a:p>
        </p:txBody>
      </p:sp>
      <p:sp>
        <p:nvSpPr>
          <p:cNvPr id="122" name="TextBox 121">
            <a:extLst>
              <a:ext uri="{FF2B5EF4-FFF2-40B4-BE49-F238E27FC236}">
                <a16:creationId xmlns:a16="http://schemas.microsoft.com/office/drawing/2014/main" id="{BA5D8ED3-0D2E-DA4E-9B49-E67EB86DF16E}"/>
              </a:ext>
            </a:extLst>
          </p:cNvPr>
          <p:cNvSpPr txBox="1"/>
          <p:nvPr/>
        </p:nvSpPr>
        <p:spPr>
          <a:xfrm>
            <a:off x="9026615" y="4170648"/>
            <a:ext cx="704039"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HIGH</a:t>
            </a:r>
          </a:p>
        </p:txBody>
      </p:sp>
      <p:sp>
        <p:nvSpPr>
          <p:cNvPr id="123" name="TextBox 122">
            <a:extLst>
              <a:ext uri="{FF2B5EF4-FFF2-40B4-BE49-F238E27FC236}">
                <a16:creationId xmlns:a16="http://schemas.microsoft.com/office/drawing/2014/main" id="{ED4FA0EB-E7F8-F649-A9E4-64692C792F17}"/>
              </a:ext>
            </a:extLst>
          </p:cNvPr>
          <p:cNvSpPr txBox="1"/>
          <p:nvPr/>
        </p:nvSpPr>
        <p:spPr>
          <a:xfrm>
            <a:off x="5625214" y="1309671"/>
            <a:ext cx="94128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MIDDLE</a:t>
            </a:r>
          </a:p>
        </p:txBody>
      </p:sp>
      <p:sp>
        <p:nvSpPr>
          <p:cNvPr id="125" name="TextBox 124">
            <a:extLst>
              <a:ext uri="{FF2B5EF4-FFF2-40B4-BE49-F238E27FC236}">
                <a16:creationId xmlns:a16="http://schemas.microsoft.com/office/drawing/2014/main" id="{007B2946-65C5-5F42-A91F-56D2D1645332}"/>
              </a:ext>
            </a:extLst>
          </p:cNvPr>
          <p:cNvSpPr txBox="1"/>
          <p:nvPr/>
        </p:nvSpPr>
        <p:spPr>
          <a:xfrm>
            <a:off x="4353388" y="306186"/>
            <a:ext cx="3485249"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METER SLIDE</a:t>
            </a:r>
          </a:p>
        </p:txBody>
      </p:sp>
      <p:sp>
        <p:nvSpPr>
          <p:cNvPr id="126" name="TextBox 125">
            <a:extLst>
              <a:ext uri="{FF2B5EF4-FFF2-40B4-BE49-F238E27FC236}">
                <a16:creationId xmlns:a16="http://schemas.microsoft.com/office/drawing/2014/main" id="{A9237591-A323-E24F-B8DF-7E6770CCEB2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Tree>
    <p:extLst>
      <p:ext uri="{BB962C8B-B14F-4D97-AF65-F5344CB8AC3E}">
        <p14:creationId xmlns:p14="http://schemas.microsoft.com/office/powerpoint/2010/main" val="956246087"/>
      </p:ext>
    </p:extLst>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Freeform 1">
            <a:extLst>
              <a:ext uri="{FF2B5EF4-FFF2-40B4-BE49-F238E27FC236}">
                <a16:creationId xmlns:a16="http://schemas.microsoft.com/office/drawing/2014/main" id="{ADB4C743-3AC8-5C47-BD24-1603030C0CD2}"/>
              </a:ext>
            </a:extLst>
          </p:cNvPr>
          <p:cNvSpPr>
            <a:spLocks noChangeArrowheads="1"/>
          </p:cNvSpPr>
          <p:nvPr/>
        </p:nvSpPr>
        <p:spPr bwMode="auto">
          <a:xfrm>
            <a:off x="3630602" y="469900"/>
            <a:ext cx="3195455" cy="1995022"/>
          </a:xfrm>
          <a:custGeom>
            <a:avLst/>
            <a:gdLst>
              <a:gd name="T0" fmla="*/ 1860 w 9060"/>
              <a:gd name="T1" fmla="*/ 3720 h 5659"/>
              <a:gd name="T2" fmla="*/ 1860 w 9060"/>
              <a:gd name="T3" fmla="*/ 3720 h 5659"/>
              <a:gd name="T4" fmla="*/ 3719 w 9060"/>
              <a:gd name="T5" fmla="*/ 5658 h 5659"/>
              <a:gd name="T6" fmla="*/ 3719 w 9060"/>
              <a:gd name="T7" fmla="*/ 5658 h 5659"/>
              <a:gd name="T8" fmla="*/ 6994 w 9060"/>
              <a:gd name="T9" fmla="*/ 4128 h 5659"/>
              <a:gd name="T10" fmla="*/ 6994 w 9060"/>
              <a:gd name="T11" fmla="*/ 4128 h 5659"/>
              <a:gd name="T12" fmla="*/ 9058 w 9060"/>
              <a:gd name="T13" fmla="*/ 2068 h 5659"/>
              <a:gd name="T14" fmla="*/ 9058 w 9060"/>
              <a:gd name="T15" fmla="*/ 2068 h 5659"/>
              <a:gd name="T16" fmla="*/ 6998 w 9060"/>
              <a:gd name="T17" fmla="*/ 3 h 5659"/>
              <a:gd name="T18" fmla="*/ 6998 w 9060"/>
              <a:gd name="T19" fmla="*/ 3 h 5659"/>
              <a:gd name="T20" fmla="*/ 0 w 9060"/>
              <a:gd name="T21" fmla="*/ 3755 h 5659"/>
              <a:gd name="T22" fmla="*/ 0 w 9060"/>
              <a:gd name="T23" fmla="*/ 3755 h 5659"/>
              <a:gd name="T24" fmla="*/ 1860 w 9060"/>
              <a:gd name="T25" fmla="*/ 3720 h 5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60" h="5659">
                <a:moveTo>
                  <a:pt x="1860" y="3720"/>
                </a:moveTo>
                <a:lnTo>
                  <a:pt x="1860" y="3720"/>
                </a:lnTo>
                <a:cubicBezTo>
                  <a:pt x="2797" y="4025"/>
                  <a:pt x="3469" y="4774"/>
                  <a:pt x="3719" y="5658"/>
                </a:cubicBezTo>
                <a:lnTo>
                  <a:pt x="3719" y="5658"/>
                </a:lnTo>
                <a:cubicBezTo>
                  <a:pt x="4502" y="4722"/>
                  <a:pt x="5679" y="4127"/>
                  <a:pt x="6994" y="4128"/>
                </a:cubicBezTo>
                <a:lnTo>
                  <a:pt x="6994" y="4128"/>
                </a:lnTo>
                <a:cubicBezTo>
                  <a:pt x="8133" y="4130"/>
                  <a:pt x="9057" y="3207"/>
                  <a:pt x="9058" y="2068"/>
                </a:cubicBezTo>
                <a:lnTo>
                  <a:pt x="9058" y="2068"/>
                </a:lnTo>
                <a:cubicBezTo>
                  <a:pt x="9059" y="929"/>
                  <a:pt x="8137" y="4"/>
                  <a:pt x="6998" y="3"/>
                </a:cubicBezTo>
                <a:lnTo>
                  <a:pt x="6998" y="3"/>
                </a:lnTo>
                <a:cubicBezTo>
                  <a:pt x="4077" y="0"/>
                  <a:pt x="1504" y="1491"/>
                  <a:pt x="0" y="3755"/>
                </a:cubicBezTo>
                <a:lnTo>
                  <a:pt x="0" y="3755"/>
                </a:lnTo>
                <a:cubicBezTo>
                  <a:pt x="579" y="3543"/>
                  <a:pt x="1229" y="3514"/>
                  <a:pt x="1860" y="3720"/>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32" name="Freeform 2">
            <a:extLst>
              <a:ext uri="{FF2B5EF4-FFF2-40B4-BE49-F238E27FC236}">
                <a16:creationId xmlns:a16="http://schemas.microsoft.com/office/drawing/2014/main" id="{B6163727-D406-754F-A5BB-9667055872F4}"/>
              </a:ext>
            </a:extLst>
          </p:cNvPr>
          <p:cNvSpPr>
            <a:spLocks noChangeArrowheads="1"/>
          </p:cNvSpPr>
          <p:nvPr/>
        </p:nvSpPr>
        <p:spPr bwMode="auto">
          <a:xfrm>
            <a:off x="6656566" y="578748"/>
            <a:ext cx="2377542" cy="2977760"/>
          </a:xfrm>
          <a:custGeom>
            <a:avLst/>
            <a:gdLst>
              <a:gd name="T0" fmla="*/ 1269 w 6743"/>
              <a:gd name="T1" fmla="*/ 1759 h 8446"/>
              <a:gd name="T2" fmla="*/ 1269 w 6743"/>
              <a:gd name="T3" fmla="*/ 1759 h 8446"/>
              <a:gd name="T4" fmla="*/ 0 w 6743"/>
              <a:gd name="T5" fmla="*/ 4126 h 8446"/>
              <a:gd name="T6" fmla="*/ 0 w 6743"/>
              <a:gd name="T7" fmla="*/ 4126 h 8446"/>
              <a:gd name="T8" fmla="*/ 2468 w 6743"/>
              <a:gd name="T9" fmla="*/ 6773 h 8446"/>
              <a:gd name="T10" fmla="*/ 2468 w 6743"/>
              <a:gd name="T11" fmla="*/ 6773 h 8446"/>
              <a:gd name="T12" fmla="*/ 5064 w 6743"/>
              <a:gd name="T13" fmla="*/ 8095 h 8446"/>
              <a:gd name="T14" fmla="*/ 5064 w 6743"/>
              <a:gd name="T15" fmla="*/ 8095 h 8446"/>
              <a:gd name="T16" fmla="*/ 6391 w 6743"/>
              <a:gd name="T17" fmla="*/ 5498 h 8446"/>
              <a:gd name="T18" fmla="*/ 6392 w 6743"/>
              <a:gd name="T19" fmla="*/ 5498 h 8446"/>
              <a:gd name="T20" fmla="*/ 6392 w 6743"/>
              <a:gd name="T21" fmla="*/ 5498 h 8446"/>
              <a:gd name="T22" fmla="*/ 659 w 6743"/>
              <a:gd name="T23" fmla="*/ 0 h 8446"/>
              <a:gd name="T24" fmla="*/ 659 w 6743"/>
              <a:gd name="T25" fmla="*/ 0 h 8446"/>
              <a:gd name="T26" fmla="*/ 1269 w 6743"/>
              <a:gd name="T27" fmla="*/ 1759 h 8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743" h="8446">
                <a:moveTo>
                  <a:pt x="1269" y="1759"/>
                </a:moveTo>
                <a:lnTo>
                  <a:pt x="1269" y="1759"/>
                </a:lnTo>
                <a:cubicBezTo>
                  <a:pt x="1267" y="2745"/>
                  <a:pt x="763" y="3615"/>
                  <a:pt x="0" y="4126"/>
                </a:cubicBezTo>
                <a:lnTo>
                  <a:pt x="0" y="4126"/>
                </a:lnTo>
                <a:cubicBezTo>
                  <a:pt x="1168" y="4596"/>
                  <a:pt x="2079" y="5567"/>
                  <a:pt x="2468" y="6773"/>
                </a:cubicBezTo>
                <a:lnTo>
                  <a:pt x="2468" y="6773"/>
                </a:lnTo>
                <a:cubicBezTo>
                  <a:pt x="2821" y="7854"/>
                  <a:pt x="3982" y="8445"/>
                  <a:pt x="5064" y="8095"/>
                </a:cubicBezTo>
                <a:lnTo>
                  <a:pt x="5064" y="8095"/>
                </a:lnTo>
                <a:cubicBezTo>
                  <a:pt x="6148" y="7745"/>
                  <a:pt x="6742" y="6581"/>
                  <a:pt x="6391" y="5498"/>
                </a:cubicBezTo>
                <a:lnTo>
                  <a:pt x="6392" y="5498"/>
                </a:lnTo>
                <a:lnTo>
                  <a:pt x="6392" y="5498"/>
                </a:lnTo>
                <a:cubicBezTo>
                  <a:pt x="5530" y="2834"/>
                  <a:pt x="3372" y="754"/>
                  <a:pt x="659" y="0"/>
                </a:cubicBezTo>
                <a:lnTo>
                  <a:pt x="659" y="0"/>
                </a:lnTo>
                <a:cubicBezTo>
                  <a:pt x="1040" y="485"/>
                  <a:pt x="1269" y="1095"/>
                  <a:pt x="1269" y="1759"/>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33" name="Freeform 3">
            <a:extLst>
              <a:ext uri="{FF2B5EF4-FFF2-40B4-BE49-F238E27FC236}">
                <a16:creationId xmlns:a16="http://schemas.microsoft.com/office/drawing/2014/main" id="{0D50D4F8-2B5F-1346-9663-D24CEAAD8523}"/>
              </a:ext>
            </a:extLst>
          </p:cNvPr>
          <p:cNvSpPr>
            <a:spLocks noChangeArrowheads="1"/>
          </p:cNvSpPr>
          <p:nvPr/>
        </p:nvSpPr>
        <p:spPr bwMode="auto">
          <a:xfrm>
            <a:off x="3137677" y="1922238"/>
            <a:ext cx="1685583" cy="3346287"/>
          </a:xfrm>
          <a:custGeom>
            <a:avLst/>
            <a:gdLst>
              <a:gd name="T0" fmla="*/ 2361 w 4781"/>
              <a:gd name="T1" fmla="*/ 7710 h 9489"/>
              <a:gd name="T2" fmla="*/ 2361 w 4781"/>
              <a:gd name="T3" fmla="*/ 7710 h 9489"/>
              <a:gd name="T4" fmla="*/ 4780 w 4781"/>
              <a:gd name="T5" fmla="*/ 6540 h 9489"/>
              <a:gd name="T6" fmla="*/ 4780 w 4781"/>
              <a:gd name="T7" fmla="*/ 6540 h 9489"/>
              <a:gd name="T8" fmla="*/ 4127 w 4781"/>
              <a:gd name="T9" fmla="*/ 4271 h 9489"/>
              <a:gd name="T10" fmla="*/ 4127 w 4781"/>
              <a:gd name="T11" fmla="*/ 4271 h 9489"/>
              <a:gd name="T12" fmla="*/ 4337 w 4781"/>
              <a:gd name="T13" fmla="*/ 2951 h 9489"/>
              <a:gd name="T14" fmla="*/ 4337 w 4781"/>
              <a:gd name="T15" fmla="*/ 2951 h 9489"/>
              <a:gd name="T16" fmla="*/ 3015 w 4781"/>
              <a:gd name="T17" fmla="*/ 353 h 9489"/>
              <a:gd name="T18" fmla="*/ 3015 w 4781"/>
              <a:gd name="T19" fmla="*/ 353 h 9489"/>
              <a:gd name="T20" fmla="*/ 414 w 4781"/>
              <a:gd name="T21" fmla="*/ 1675 h 9489"/>
              <a:gd name="T22" fmla="*/ 414 w 4781"/>
              <a:gd name="T23" fmla="*/ 1675 h 9489"/>
              <a:gd name="T24" fmla="*/ 414 w 4781"/>
              <a:gd name="T25" fmla="*/ 1675 h 9489"/>
              <a:gd name="T26" fmla="*/ 2 w 4781"/>
              <a:gd name="T27" fmla="*/ 4267 h 9489"/>
              <a:gd name="T28" fmla="*/ 2 w 4781"/>
              <a:gd name="T29" fmla="*/ 4267 h 9489"/>
              <a:gd name="T30" fmla="*/ 1820 w 4781"/>
              <a:gd name="T31" fmla="*/ 9488 h 9489"/>
              <a:gd name="T32" fmla="*/ 1820 w 4781"/>
              <a:gd name="T33" fmla="*/ 9488 h 9489"/>
              <a:gd name="T34" fmla="*/ 2361 w 4781"/>
              <a:gd name="T35" fmla="*/ 7710 h 9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781" h="9489">
                <a:moveTo>
                  <a:pt x="2361" y="7710"/>
                </a:moveTo>
                <a:lnTo>
                  <a:pt x="2361" y="7710"/>
                </a:lnTo>
                <a:cubicBezTo>
                  <a:pt x="2942" y="6913"/>
                  <a:pt x="3861" y="6505"/>
                  <a:pt x="4780" y="6540"/>
                </a:cubicBezTo>
                <a:lnTo>
                  <a:pt x="4780" y="6540"/>
                </a:lnTo>
                <a:cubicBezTo>
                  <a:pt x="4366" y="5883"/>
                  <a:pt x="4126" y="5104"/>
                  <a:pt x="4127" y="4271"/>
                </a:cubicBezTo>
                <a:lnTo>
                  <a:pt x="4127" y="4271"/>
                </a:lnTo>
                <a:cubicBezTo>
                  <a:pt x="4127" y="3810"/>
                  <a:pt x="4202" y="3367"/>
                  <a:pt x="4337" y="2951"/>
                </a:cubicBezTo>
                <a:lnTo>
                  <a:pt x="4337" y="2951"/>
                </a:lnTo>
                <a:cubicBezTo>
                  <a:pt x="4688" y="1869"/>
                  <a:pt x="4097" y="706"/>
                  <a:pt x="3015" y="353"/>
                </a:cubicBezTo>
                <a:lnTo>
                  <a:pt x="3015" y="353"/>
                </a:lnTo>
                <a:cubicBezTo>
                  <a:pt x="1933" y="0"/>
                  <a:pt x="768" y="592"/>
                  <a:pt x="414" y="1675"/>
                </a:cubicBezTo>
                <a:lnTo>
                  <a:pt x="414" y="1675"/>
                </a:lnTo>
                <a:lnTo>
                  <a:pt x="414" y="1675"/>
                </a:lnTo>
                <a:cubicBezTo>
                  <a:pt x="148" y="2491"/>
                  <a:pt x="3" y="3362"/>
                  <a:pt x="2" y="4267"/>
                </a:cubicBezTo>
                <a:lnTo>
                  <a:pt x="2" y="4267"/>
                </a:lnTo>
                <a:cubicBezTo>
                  <a:pt x="0" y="6240"/>
                  <a:pt x="681" y="8053"/>
                  <a:pt x="1820" y="9488"/>
                </a:cubicBezTo>
                <a:lnTo>
                  <a:pt x="1820" y="9488"/>
                </a:lnTo>
                <a:cubicBezTo>
                  <a:pt x="1798" y="8872"/>
                  <a:pt x="1971" y="8245"/>
                  <a:pt x="2361" y="7710"/>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34" name="Freeform 4">
            <a:extLst>
              <a:ext uri="{FF2B5EF4-FFF2-40B4-BE49-F238E27FC236}">
                <a16:creationId xmlns:a16="http://schemas.microsoft.com/office/drawing/2014/main" id="{EAF31318-494F-144C-85C8-161E90281C90}"/>
              </a:ext>
            </a:extLst>
          </p:cNvPr>
          <p:cNvSpPr>
            <a:spLocks noChangeArrowheads="1"/>
          </p:cNvSpPr>
          <p:nvPr/>
        </p:nvSpPr>
        <p:spPr bwMode="auto">
          <a:xfrm>
            <a:off x="6580372" y="3303047"/>
            <a:ext cx="2473951" cy="2755400"/>
          </a:xfrm>
          <a:custGeom>
            <a:avLst/>
            <a:gdLst>
              <a:gd name="T0" fmla="*/ 5523 w 7016"/>
              <a:gd name="T1" fmla="*/ 1121 h 7813"/>
              <a:gd name="T2" fmla="*/ 5523 w 7016"/>
              <a:gd name="T3" fmla="*/ 1121 h 7813"/>
              <a:gd name="T4" fmla="*/ 2879 w 7016"/>
              <a:gd name="T5" fmla="*/ 645 h 7813"/>
              <a:gd name="T6" fmla="*/ 2879 w 7016"/>
              <a:gd name="T7" fmla="*/ 645 h 7813"/>
              <a:gd name="T8" fmla="*/ 1128 w 7016"/>
              <a:gd name="T9" fmla="*/ 3807 h 7813"/>
              <a:gd name="T10" fmla="*/ 1129 w 7016"/>
              <a:gd name="T11" fmla="*/ 3808 h 7813"/>
              <a:gd name="T12" fmla="*/ 1129 w 7016"/>
              <a:gd name="T13" fmla="*/ 3808 h 7813"/>
              <a:gd name="T14" fmla="*/ 669 w 7016"/>
              <a:gd name="T15" fmla="*/ 6689 h 7813"/>
              <a:gd name="T16" fmla="*/ 669 w 7016"/>
              <a:gd name="T17" fmla="*/ 6689 h 7813"/>
              <a:gd name="T18" fmla="*/ 3522 w 7016"/>
              <a:gd name="T19" fmla="*/ 7167 h 7813"/>
              <a:gd name="T20" fmla="*/ 3522 w 7016"/>
              <a:gd name="T21" fmla="*/ 7167 h 7813"/>
              <a:gd name="T22" fmla="*/ 7015 w 7016"/>
              <a:gd name="T23" fmla="*/ 367 h 7813"/>
              <a:gd name="T24" fmla="*/ 7015 w 7016"/>
              <a:gd name="T25" fmla="*/ 367 h 7813"/>
              <a:gd name="T26" fmla="*/ 7006 w 7016"/>
              <a:gd name="T27" fmla="*/ 0 h 7813"/>
              <a:gd name="T28" fmla="*/ 7006 w 7016"/>
              <a:gd name="T29" fmla="*/ 0 h 7813"/>
              <a:gd name="T30" fmla="*/ 5523 w 7016"/>
              <a:gd name="T31" fmla="*/ 1121 h 7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016" h="7813">
                <a:moveTo>
                  <a:pt x="5523" y="1121"/>
                </a:moveTo>
                <a:lnTo>
                  <a:pt x="5523" y="1121"/>
                </a:lnTo>
                <a:cubicBezTo>
                  <a:pt x="4584" y="1425"/>
                  <a:pt x="3601" y="1213"/>
                  <a:pt x="2879" y="645"/>
                </a:cubicBezTo>
                <a:lnTo>
                  <a:pt x="2879" y="645"/>
                </a:lnTo>
                <a:cubicBezTo>
                  <a:pt x="2792" y="1945"/>
                  <a:pt x="2122" y="3086"/>
                  <a:pt x="1128" y="3807"/>
                </a:cubicBezTo>
                <a:lnTo>
                  <a:pt x="1129" y="3808"/>
                </a:lnTo>
                <a:lnTo>
                  <a:pt x="1129" y="3808"/>
                </a:lnTo>
                <a:cubicBezTo>
                  <a:pt x="206" y="4476"/>
                  <a:pt x="0" y="5766"/>
                  <a:pt x="669" y="6689"/>
                </a:cubicBezTo>
                <a:lnTo>
                  <a:pt x="669" y="6689"/>
                </a:lnTo>
                <a:cubicBezTo>
                  <a:pt x="1331" y="7602"/>
                  <a:pt x="2602" y="7812"/>
                  <a:pt x="3522" y="7167"/>
                </a:cubicBezTo>
                <a:lnTo>
                  <a:pt x="3522" y="7167"/>
                </a:lnTo>
                <a:cubicBezTo>
                  <a:pt x="5634" y="5645"/>
                  <a:pt x="7012" y="3168"/>
                  <a:pt x="7015" y="367"/>
                </a:cubicBezTo>
                <a:lnTo>
                  <a:pt x="7015" y="367"/>
                </a:lnTo>
                <a:cubicBezTo>
                  <a:pt x="7015" y="244"/>
                  <a:pt x="7011" y="122"/>
                  <a:pt x="7006" y="0"/>
                </a:cubicBezTo>
                <a:lnTo>
                  <a:pt x="7006" y="0"/>
                </a:lnTo>
                <a:cubicBezTo>
                  <a:pt x="6662" y="510"/>
                  <a:pt x="6154" y="917"/>
                  <a:pt x="5523" y="1121"/>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35" name="Freeform 5">
            <a:extLst>
              <a:ext uri="{FF2B5EF4-FFF2-40B4-BE49-F238E27FC236}">
                <a16:creationId xmlns:a16="http://schemas.microsoft.com/office/drawing/2014/main" id="{C3AC8BB1-665F-8440-8062-3C9B065EEA51}"/>
              </a:ext>
            </a:extLst>
          </p:cNvPr>
          <p:cNvSpPr>
            <a:spLocks noChangeArrowheads="1"/>
          </p:cNvSpPr>
          <p:nvPr/>
        </p:nvSpPr>
        <p:spPr bwMode="auto">
          <a:xfrm>
            <a:off x="3960254" y="4407074"/>
            <a:ext cx="3170575" cy="1981027"/>
          </a:xfrm>
          <a:custGeom>
            <a:avLst/>
            <a:gdLst>
              <a:gd name="T0" fmla="*/ 7459 w 8990"/>
              <a:gd name="T1" fmla="*/ 4020 h 5616"/>
              <a:gd name="T2" fmla="*/ 7459 w 8990"/>
              <a:gd name="T3" fmla="*/ 4020 h 5616"/>
              <a:gd name="T4" fmla="*/ 7095 w 8990"/>
              <a:gd name="T5" fmla="*/ 1360 h 5616"/>
              <a:gd name="T6" fmla="*/ 7095 w 8990"/>
              <a:gd name="T7" fmla="*/ 1360 h 5616"/>
              <a:gd name="T8" fmla="*/ 6052 w 8990"/>
              <a:gd name="T9" fmla="*/ 1487 h 5616"/>
              <a:gd name="T10" fmla="*/ 6052 w 8990"/>
              <a:gd name="T11" fmla="*/ 1487 h 5616"/>
              <a:gd name="T12" fmla="*/ 3548 w 8990"/>
              <a:gd name="T13" fmla="*/ 670 h 5616"/>
              <a:gd name="T14" fmla="*/ 3547 w 8990"/>
              <a:gd name="T15" fmla="*/ 671 h 5616"/>
              <a:gd name="T16" fmla="*/ 3547 w 8990"/>
              <a:gd name="T17" fmla="*/ 671 h 5616"/>
              <a:gd name="T18" fmla="*/ 666 w 8990"/>
              <a:gd name="T19" fmla="*/ 1124 h 5616"/>
              <a:gd name="T20" fmla="*/ 666 w 8990"/>
              <a:gd name="T21" fmla="*/ 1124 h 5616"/>
              <a:gd name="T22" fmla="*/ 1101 w 8990"/>
              <a:gd name="T23" fmla="*/ 3992 h 5616"/>
              <a:gd name="T24" fmla="*/ 1101 w 8990"/>
              <a:gd name="T25" fmla="*/ 3992 h 5616"/>
              <a:gd name="T26" fmla="*/ 6047 w 8990"/>
              <a:gd name="T27" fmla="*/ 5613 h 5616"/>
              <a:gd name="T28" fmla="*/ 6047 w 8990"/>
              <a:gd name="T29" fmla="*/ 5613 h 5616"/>
              <a:gd name="T30" fmla="*/ 8989 w 8990"/>
              <a:gd name="T31" fmla="*/ 5085 h 5616"/>
              <a:gd name="T32" fmla="*/ 8989 w 8990"/>
              <a:gd name="T33" fmla="*/ 5085 h 5616"/>
              <a:gd name="T34" fmla="*/ 7459 w 8990"/>
              <a:gd name="T35" fmla="*/ 4020 h 5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90" h="5616">
                <a:moveTo>
                  <a:pt x="7459" y="4020"/>
                </a:moveTo>
                <a:lnTo>
                  <a:pt x="7459" y="4020"/>
                </a:lnTo>
                <a:cubicBezTo>
                  <a:pt x="6881" y="3221"/>
                  <a:pt x="6778" y="2222"/>
                  <a:pt x="7095" y="1360"/>
                </a:cubicBezTo>
                <a:lnTo>
                  <a:pt x="7095" y="1360"/>
                </a:lnTo>
                <a:cubicBezTo>
                  <a:pt x="6761" y="1443"/>
                  <a:pt x="6411" y="1488"/>
                  <a:pt x="6052" y="1487"/>
                </a:cubicBezTo>
                <a:lnTo>
                  <a:pt x="6052" y="1487"/>
                </a:lnTo>
                <a:cubicBezTo>
                  <a:pt x="5115" y="1486"/>
                  <a:pt x="4251" y="1183"/>
                  <a:pt x="3548" y="670"/>
                </a:cubicBezTo>
                <a:lnTo>
                  <a:pt x="3547" y="671"/>
                </a:lnTo>
                <a:lnTo>
                  <a:pt x="3547" y="671"/>
                </a:lnTo>
                <a:cubicBezTo>
                  <a:pt x="2627" y="0"/>
                  <a:pt x="1336" y="203"/>
                  <a:pt x="666" y="1124"/>
                </a:cubicBezTo>
                <a:lnTo>
                  <a:pt x="666" y="1124"/>
                </a:lnTo>
                <a:cubicBezTo>
                  <a:pt x="0" y="2038"/>
                  <a:pt x="196" y="3318"/>
                  <a:pt x="1101" y="3992"/>
                </a:cubicBezTo>
                <a:lnTo>
                  <a:pt x="1101" y="3992"/>
                </a:lnTo>
                <a:cubicBezTo>
                  <a:pt x="2488" y="5009"/>
                  <a:pt x="4197" y="5610"/>
                  <a:pt x="6047" y="5613"/>
                </a:cubicBezTo>
                <a:lnTo>
                  <a:pt x="6047" y="5613"/>
                </a:lnTo>
                <a:cubicBezTo>
                  <a:pt x="7082" y="5615"/>
                  <a:pt x="8073" y="5427"/>
                  <a:pt x="8989" y="5085"/>
                </a:cubicBezTo>
                <a:lnTo>
                  <a:pt x="8989" y="5085"/>
                </a:lnTo>
                <a:cubicBezTo>
                  <a:pt x="8394" y="4916"/>
                  <a:pt x="7850" y="4557"/>
                  <a:pt x="7459" y="4020"/>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37" name="TextBox 36">
            <a:extLst>
              <a:ext uri="{FF2B5EF4-FFF2-40B4-BE49-F238E27FC236}">
                <a16:creationId xmlns:a16="http://schemas.microsoft.com/office/drawing/2014/main" id="{53A62410-F8F1-8E40-B564-537AB6E35CB2}"/>
              </a:ext>
            </a:extLst>
          </p:cNvPr>
          <p:cNvSpPr txBox="1"/>
          <p:nvPr/>
        </p:nvSpPr>
        <p:spPr>
          <a:xfrm>
            <a:off x="4763283" y="2759586"/>
            <a:ext cx="2693366" cy="1338828"/>
          </a:xfrm>
          <a:prstGeom prst="rect">
            <a:avLst/>
          </a:prstGeom>
          <a:noFill/>
        </p:spPr>
        <p:txBody>
          <a:bodyPr wrap="none" rtlCol="0" anchor="ctr">
            <a:spAutoFit/>
          </a:bodyPr>
          <a:lstStyle/>
          <a:p>
            <a:pPr algn="ctr"/>
            <a:r>
              <a:rPr lang="en-US" sz="2700" b="1" dirty="0">
                <a:solidFill>
                  <a:schemeClr val="tx2"/>
                </a:solidFill>
                <a:latin typeface="Poppins" pitchFamily="2" charset="77"/>
                <a:cs typeface="Poppins" pitchFamily="2" charset="77"/>
              </a:rPr>
              <a:t>RISK</a:t>
            </a:r>
          </a:p>
          <a:p>
            <a:pPr algn="ctr"/>
            <a:r>
              <a:rPr lang="en-US" sz="2700" b="1" dirty="0">
                <a:solidFill>
                  <a:schemeClr val="tx2"/>
                </a:solidFill>
                <a:latin typeface="Poppins" pitchFamily="2" charset="77"/>
                <a:cs typeface="Poppins" pitchFamily="2" charset="77"/>
              </a:rPr>
              <a:t>MANAGEMENT</a:t>
            </a:r>
          </a:p>
          <a:p>
            <a:pPr algn="ctr"/>
            <a:r>
              <a:rPr lang="en-US" sz="2700" b="1" dirty="0">
                <a:solidFill>
                  <a:schemeClr val="tx2"/>
                </a:solidFill>
                <a:latin typeface="Poppins" pitchFamily="2" charset="77"/>
                <a:cs typeface="Poppins" pitchFamily="2" charset="77"/>
              </a:rPr>
              <a:t>FRAMEWORK</a:t>
            </a:r>
          </a:p>
        </p:txBody>
      </p:sp>
      <p:sp>
        <p:nvSpPr>
          <p:cNvPr id="38" name="TextBox 37">
            <a:extLst>
              <a:ext uri="{FF2B5EF4-FFF2-40B4-BE49-F238E27FC236}">
                <a16:creationId xmlns:a16="http://schemas.microsoft.com/office/drawing/2014/main" id="{058E080C-BA30-CF44-91F3-D80DE0602BD7}"/>
              </a:ext>
            </a:extLst>
          </p:cNvPr>
          <p:cNvSpPr txBox="1"/>
          <p:nvPr/>
        </p:nvSpPr>
        <p:spPr>
          <a:xfrm rot="20700000">
            <a:off x="4989451" y="1111993"/>
            <a:ext cx="109196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IDENTIFY</a:t>
            </a:r>
          </a:p>
        </p:txBody>
      </p:sp>
      <p:sp>
        <p:nvSpPr>
          <p:cNvPr id="39" name="TextBox 38">
            <a:extLst>
              <a:ext uri="{FF2B5EF4-FFF2-40B4-BE49-F238E27FC236}">
                <a16:creationId xmlns:a16="http://schemas.microsoft.com/office/drawing/2014/main" id="{664DFBF6-E24D-E14E-A03F-ECB523ED2EF9}"/>
              </a:ext>
            </a:extLst>
          </p:cNvPr>
          <p:cNvSpPr txBox="1"/>
          <p:nvPr/>
        </p:nvSpPr>
        <p:spPr>
          <a:xfrm rot="2700000">
            <a:off x="7355245" y="2014075"/>
            <a:ext cx="114967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MEASURE</a:t>
            </a:r>
          </a:p>
        </p:txBody>
      </p:sp>
      <p:sp>
        <p:nvSpPr>
          <p:cNvPr id="40" name="TextBox 39">
            <a:extLst>
              <a:ext uri="{FF2B5EF4-FFF2-40B4-BE49-F238E27FC236}">
                <a16:creationId xmlns:a16="http://schemas.microsoft.com/office/drawing/2014/main" id="{009821D3-F720-194E-B1C2-265494321A0E}"/>
              </a:ext>
            </a:extLst>
          </p:cNvPr>
          <p:cNvSpPr txBox="1"/>
          <p:nvPr/>
        </p:nvSpPr>
        <p:spPr>
          <a:xfrm rot="18341779">
            <a:off x="7381695" y="4511470"/>
            <a:ext cx="109677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MANAGE</a:t>
            </a:r>
          </a:p>
        </p:txBody>
      </p:sp>
      <p:sp>
        <p:nvSpPr>
          <p:cNvPr id="41" name="TextBox 40">
            <a:extLst>
              <a:ext uri="{FF2B5EF4-FFF2-40B4-BE49-F238E27FC236}">
                <a16:creationId xmlns:a16="http://schemas.microsoft.com/office/drawing/2014/main" id="{DEF3C3D9-8DD3-EF4E-843C-BD1E25D8F2AA}"/>
              </a:ext>
            </a:extLst>
          </p:cNvPr>
          <p:cNvSpPr txBox="1"/>
          <p:nvPr/>
        </p:nvSpPr>
        <p:spPr>
          <a:xfrm rot="1076605">
            <a:off x="4774155" y="5374523"/>
            <a:ext cx="116730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MONITOR</a:t>
            </a:r>
          </a:p>
        </p:txBody>
      </p:sp>
      <p:sp>
        <p:nvSpPr>
          <p:cNvPr id="42" name="TextBox 41">
            <a:extLst>
              <a:ext uri="{FF2B5EF4-FFF2-40B4-BE49-F238E27FC236}">
                <a16:creationId xmlns:a16="http://schemas.microsoft.com/office/drawing/2014/main" id="{DF66F18C-458B-4A41-9A93-4BF1B3FD778C}"/>
              </a:ext>
            </a:extLst>
          </p:cNvPr>
          <p:cNvSpPr txBox="1"/>
          <p:nvPr/>
        </p:nvSpPr>
        <p:spPr>
          <a:xfrm rot="16200000">
            <a:off x="3448428" y="3156058"/>
            <a:ext cx="97334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REPORT</a:t>
            </a:r>
          </a:p>
        </p:txBody>
      </p:sp>
    </p:spTree>
    <p:extLst>
      <p:ext uri="{BB962C8B-B14F-4D97-AF65-F5344CB8AC3E}">
        <p14:creationId xmlns:p14="http://schemas.microsoft.com/office/powerpoint/2010/main" val="1994417310"/>
      </p:ext>
    </p:extLst>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a:extLst>
              <a:ext uri="{FF2B5EF4-FFF2-40B4-BE49-F238E27FC236}">
                <a16:creationId xmlns:a16="http://schemas.microsoft.com/office/drawing/2014/main" id="{E13FF478-65FC-6645-B112-3BD826758920}"/>
              </a:ext>
            </a:extLst>
          </p:cNvPr>
          <p:cNvSpPr>
            <a:spLocks noChangeArrowheads="1"/>
          </p:cNvSpPr>
          <p:nvPr/>
        </p:nvSpPr>
        <p:spPr bwMode="auto">
          <a:xfrm>
            <a:off x="3933964" y="4261697"/>
            <a:ext cx="4324071" cy="2215303"/>
          </a:xfrm>
          <a:custGeom>
            <a:avLst/>
            <a:gdLst>
              <a:gd name="T0" fmla="*/ 12170 w 12171"/>
              <a:gd name="T1" fmla="*/ 3699 h 6234"/>
              <a:gd name="T2" fmla="*/ 12170 w 12171"/>
              <a:gd name="T3" fmla="*/ 3699 h 6234"/>
              <a:gd name="T4" fmla="*/ 6085 w 12171"/>
              <a:gd name="T5" fmla="*/ 6233 h 6234"/>
              <a:gd name="T6" fmla="*/ 6085 w 12171"/>
              <a:gd name="T7" fmla="*/ 6233 h 6234"/>
              <a:gd name="T8" fmla="*/ 0 w 12171"/>
              <a:gd name="T9" fmla="*/ 3699 h 6234"/>
              <a:gd name="T10" fmla="*/ 3701 w 12171"/>
              <a:gd name="T11" fmla="*/ 0 h 6234"/>
              <a:gd name="T12" fmla="*/ 3701 w 12171"/>
              <a:gd name="T13" fmla="*/ 0 h 6234"/>
              <a:gd name="T14" fmla="*/ 6085 w 12171"/>
              <a:gd name="T15" fmla="*/ 1001 h 6234"/>
              <a:gd name="T16" fmla="*/ 6085 w 12171"/>
              <a:gd name="T17" fmla="*/ 1001 h 6234"/>
              <a:gd name="T18" fmla="*/ 8469 w 12171"/>
              <a:gd name="T19" fmla="*/ 0 h 6234"/>
              <a:gd name="T20" fmla="*/ 12170 w 12171"/>
              <a:gd name="T21" fmla="*/ 3699 h 6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71" h="6234">
                <a:moveTo>
                  <a:pt x="12170" y="3699"/>
                </a:moveTo>
                <a:lnTo>
                  <a:pt x="12170" y="3699"/>
                </a:lnTo>
                <a:cubicBezTo>
                  <a:pt x="10617" y="5265"/>
                  <a:pt x="8463" y="6233"/>
                  <a:pt x="6085" y="6233"/>
                </a:cubicBezTo>
                <a:lnTo>
                  <a:pt x="6085" y="6233"/>
                </a:lnTo>
                <a:cubicBezTo>
                  <a:pt x="3706" y="6233"/>
                  <a:pt x="1554" y="5265"/>
                  <a:pt x="0" y="3699"/>
                </a:cubicBezTo>
                <a:lnTo>
                  <a:pt x="3701" y="0"/>
                </a:lnTo>
                <a:lnTo>
                  <a:pt x="3701" y="0"/>
                </a:lnTo>
                <a:cubicBezTo>
                  <a:pt x="4307" y="618"/>
                  <a:pt x="5152" y="1001"/>
                  <a:pt x="6085" y="1001"/>
                </a:cubicBezTo>
                <a:lnTo>
                  <a:pt x="6085" y="1001"/>
                </a:lnTo>
                <a:cubicBezTo>
                  <a:pt x="7018" y="1001"/>
                  <a:pt x="7863" y="618"/>
                  <a:pt x="8469" y="0"/>
                </a:cubicBezTo>
                <a:lnTo>
                  <a:pt x="12170" y="3699"/>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3" name="Freeform 2">
            <a:extLst>
              <a:ext uri="{FF2B5EF4-FFF2-40B4-BE49-F238E27FC236}">
                <a16:creationId xmlns:a16="http://schemas.microsoft.com/office/drawing/2014/main" id="{F378CCCF-2493-834C-8C8A-1A2A277E79FE}"/>
              </a:ext>
            </a:extLst>
          </p:cNvPr>
          <p:cNvSpPr>
            <a:spLocks noChangeArrowheads="1"/>
          </p:cNvSpPr>
          <p:nvPr/>
        </p:nvSpPr>
        <p:spPr bwMode="auto">
          <a:xfrm>
            <a:off x="6935746" y="1274015"/>
            <a:ext cx="2207470" cy="4302137"/>
          </a:xfrm>
          <a:custGeom>
            <a:avLst/>
            <a:gdLst>
              <a:gd name="T0" fmla="*/ 6213 w 6214"/>
              <a:gd name="T1" fmla="*/ 6066 h 12109"/>
              <a:gd name="T2" fmla="*/ 6213 w 6214"/>
              <a:gd name="T3" fmla="*/ 6066 h 12109"/>
              <a:gd name="T4" fmla="*/ 3720 w 6214"/>
              <a:gd name="T5" fmla="*/ 12108 h 12109"/>
              <a:gd name="T6" fmla="*/ 19 w 6214"/>
              <a:gd name="T7" fmla="*/ 8409 h 12109"/>
              <a:gd name="T8" fmla="*/ 19 w 6214"/>
              <a:gd name="T9" fmla="*/ 8409 h 12109"/>
              <a:gd name="T10" fmla="*/ 980 w 6214"/>
              <a:gd name="T11" fmla="*/ 6066 h 12109"/>
              <a:gd name="T12" fmla="*/ 980 w 6214"/>
              <a:gd name="T13" fmla="*/ 6066 h 12109"/>
              <a:gd name="T14" fmla="*/ 0 w 6214"/>
              <a:gd name="T15" fmla="*/ 3699 h 12109"/>
              <a:gd name="T16" fmla="*/ 3701 w 6214"/>
              <a:gd name="T17" fmla="*/ 0 h 12109"/>
              <a:gd name="T18" fmla="*/ 3701 w 6214"/>
              <a:gd name="T19" fmla="*/ 0 h 12109"/>
              <a:gd name="T20" fmla="*/ 6213 w 6214"/>
              <a:gd name="T21" fmla="*/ 6066 h 1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14" h="12109">
                <a:moveTo>
                  <a:pt x="6213" y="6066"/>
                </a:moveTo>
                <a:lnTo>
                  <a:pt x="6213" y="6066"/>
                </a:lnTo>
                <a:cubicBezTo>
                  <a:pt x="6213" y="8424"/>
                  <a:pt x="5262" y="10558"/>
                  <a:pt x="3720" y="12108"/>
                </a:cubicBezTo>
                <a:lnTo>
                  <a:pt x="19" y="8409"/>
                </a:lnTo>
                <a:lnTo>
                  <a:pt x="19" y="8409"/>
                </a:lnTo>
                <a:cubicBezTo>
                  <a:pt x="615" y="7806"/>
                  <a:pt x="980" y="6978"/>
                  <a:pt x="980" y="6066"/>
                </a:cubicBezTo>
                <a:lnTo>
                  <a:pt x="980" y="6066"/>
                </a:lnTo>
                <a:cubicBezTo>
                  <a:pt x="980" y="5142"/>
                  <a:pt x="607" y="4304"/>
                  <a:pt x="0" y="3699"/>
                </a:cubicBezTo>
                <a:lnTo>
                  <a:pt x="3701" y="0"/>
                </a:lnTo>
                <a:lnTo>
                  <a:pt x="3701" y="0"/>
                </a:lnTo>
                <a:cubicBezTo>
                  <a:pt x="5253" y="1551"/>
                  <a:pt x="6213" y="3697"/>
                  <a:pt x="6213" y="6066"/>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4" name="Freeform 3">
            <a:extLst>
              <a:ext uri="{FF2B5EF4-FFF2-40B4-BE49-F238E27FC236}">
                <a16:creationId xmlns:a16="http://schemas.microsoft.com/office/drawing/2014/main" id="{37EA446F-AAE9-1D45-9EEC-6B082C3873BA}"/>
              </a:ext>
            </a:extLst>
          </p:cNvPr>
          <p:cNvSpPr>
            <a:spLocks noChangeArrowheads="1"/>
          </p:cNvSpPr>
          <p:nvPr/>
        </p:nvSpPr>
        <p:spPr bwMode="auto">
          <a:xfrm>
            <a:off x="3941798" y="381000"/>
            <a:ext cx="4309970" cy="2207470"/>
          </a:xfrm>
          <a:custGeom>
            <a:avLst/>
            <a:gdLst>
              <a:gd name="T0" fmla="*/ 12130 w 12131"/>
              <a:gd name="T1" fmla="*/ 2513 h 6213"/>
              <a:gd name="T2" fmla="*/ 8429 w 12131"/>
              <a:gd name="T3" fmla="*/ 6212 h 6213"/>
              <a:gd name="T4" fmla="*/ 8429 w 12131"/>
              <a:gd name="T5" fmla="*/ 6212 h 6213"/>
              <a:gd name="T6" fmla="*/ 6064 w 12131"/>
              <a:gd name="T7" fmla="*/ 5232 h 6213"/>
              <a:gd name="T8" fmla="*/ 6064 w 12131"/>
              <a:gd name="T9" fmla="*/ 5232 h 6213"/>
              <a:gd name="T10" fmla="*/ 3700 w 12131"/>
              <a:gd name="T11" fmla="*/ 6212 h 6213"/>
              <a:gd name="T12" fmla="*/ 0 w 12131"/>
              <a:gd name="T13" fmla="*/ 2513 h 6213"/>
              <a:gd name="T14" fmla="*/ 0 w 12131"/>
              <a:gd name="T15" fmla="*/ 2513 h 6213"/>
              <a:gd name="T16" fmla="*/ 6064 w 12131"/>
              <a:gd name="T17" fmla="*/ 0 h 6213"/>
              <a:gd name="T18" fmla="*/ 6064 w 12131"/>
              <a:gd name="T19" fmla="*/ 0 h 6213"/>
              <a:gd name="T20" fmla="*/ 12130 w 12131"/>
              <a:gd name="T21" fmla="*/ 2513 h 6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131" h="6213">
                <a:moveTo>
                  <a:pt x="12130" y="2513"/>
                </a:moveTo>
                <a:lnTo>
                  <a:pt x="8429" y="6212"/>
                </a:lnTo>
                <a:lnTo>
                  <a:pt x="8429" y="6212"/>
                </a:lnTo>
                <a:cubicBezTo>
                  <a:pt x="7824" y="5607"/>
                  <a:pt x="6988" y="5232"/>
                  <a:pt x="6064" y="5232"/>
                </a:cubicBezTo>
                <a:lnTo>
                  <a:pt x="6064" y="5232"/>
                </a:lnTo>
                <a:cubicBezTo>
                  <a:pt x="5141" y="5232"/>
                  <a:pt x="4305" y="5607"/>
                  <a:pt x="3700" y="6212"/>
                </a:cubicBezTo>
                <a:lnTo>
                  <a:pt x="0" y="2513"/>
                </a:lnTo>
                <a:lnTo>
                  <a:pt x="0" y="2513"/>
                </a:lnTo>
                <a:cubicBezTo>
                  <a:pt x="1552" y="960"/>
                  <a:pt x="3697" y="0"/>
                  <a:pt x="6064" y="0"/>
                </a:cubicBezTo>
                <a:lnTo>
                  <a:pt x="6064" y="0"/>
                </a:lnTo>
                <a:cubicBezTo>
                  <a:pt x="8432" y="0"/>
                  <a:pt x="10578" y="960"/>
                  <a:pt x="12130" y="2513"/>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5" name="Freeform 4">
            <a:extLst>
              <a:ext uri="{FF2B5EF4-FFF2-40B4-BE49-F238E27FC236}">
                <a16:creationId xmlns:a16="http://schemas.microsoft.com/office/drawing/2014/main" id="{CF3E355D-EB56-FD4A-8E1B-72A08BE0D4C9}"/>
              </a:ext>
            </a:extLst>
          </p:cNvPr>
          <p:cNvSpPr>
            <a:spLocks noChangeArrowheads="1"/>
          </p:cNvSpPr>
          <p:nvPr/>
        </p:nvSpPr>
        <p:spPr bwMode="auto">
          <a:xfrm>
            <a:off x="3048784" y="1274015"/>
            <a:ext cx="2207469" cy="4302137"/>
          </a:xfrm>
          <a:custGeom>
            <a:avLst/>
            <a:gdLst>
              <a:gd name="T0" fmla="*/ 5233 w 6214"/>
              <a:gd name="T1" fmla="*/ 6066 h 12109"/>
              <a:gd name="T2" fmla="*/ 5233 w 6214"/>
              <a:gd name="T3" fmla="*/ 6066 h 12109"/>
              <a:gd name="T4" fmla="*/ 6193 w 6214"/>
              <a:gd name="T5" fmla="*/ 8409 h 12109"/>
              <a:gd name="T6" fmla="*/ 2492 w 6214"/>
              <a:gd name="T7" fmla="*/ 12108 h 12109"/>
              <a:gd name="T8" fmla="*/ 2492 w 6214"/>
              <a:gd name="T9" fmla="*/ 12108 h 12109"/>
              <a:gd name="T10" fmla="*/ 0 w 6214"/>
              <a:gd name="T11" fmla="*/ 6066 h 12109"/>
              <a:gd name="T12" fmla="*/ 0 w 6214"/>
              <a:gd name="T13" fmla="*/ 6066 h 12109"/>
              <a:gd name="T14" fmla="*/ 2513 w 6214"/>
              <a:gd name="T15" fmla="*/ 0 h 12109"/>
              <a:gd name="T16" fmla="*/ 6213 w 6214"/>
              <a:gd name="T17" fmla="*/ 3699 h 12109"/>
              <a:gd name="T18" fmla="*/ 6213 w 6214"/>
              <a:gd name="T19" fmla="*/ 3699 h 12109"/>
              <a:gd name="T20" fmla="*/ 5233 w 6214"/>
              <a:gd name="T21" fmla="*/ 6066 h 12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214" h="12109">
                <a:moveTo>
                  <a:pt x="5233" y="6066"/>
                </a:moveTo>
                <a:lnTo>
                  <a:pt x="5233" y="6066"/>
                </a:lnTo>
                <a:cubicBezTo>
                  <a:pt x="5233" y="6978"/>
                  <a:pt x="5599" y="7806"/>
                  <a:pt x="6193" y="8409"/>
                </a:cubicBezTo>
                <a:lnTo>
                  <a:pt x="2492" y="12108"/>
                </a:lnTo>
                <a:lnTo>
                  <a:pt x="2492" y="12108"/>
                </a:lnTo>
                <a:cubicBezTo>
                  <a:pt x="951" y="10558"/>
                  <a:pt x="0" y="8424"/>
                  <a:pt x="0" y="6066"/>
                </a:cubicBezTo>
                <a:lnTo>
                  <a:pt x="0" y="6066"/>
                </a:lnTo>
                <a:cubicBezTo>
                  <a:pt x="0" y="3697"/>
                  <a:pt x="960" y="1551"/>
                  <a:pt x="2513" y="0"/>
                </a:cubicBezTo>
                <a:lnTo>
                  <a:pt x="6213" y="3699"/>
                </a:lnTo>
                <a:lnTo>
                  <a:pt x="6213" y="3699"/>
                </a:lnTo>
                <a:cubicBezTo>
                  <a:pt x="5607" y="4304"/>
                  <a:pt x="5233" y="5142"/>
                  <a:pt x="5233" y="6066"/>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6" name="Freeform 5">
            <a:extLst>
              <a:ext uri="{FF2B5EF4-FFF2-40B4-BE49-F238E27FC236}">
                <a16:creationId xmlns:a16="http://schemas.microsoft.com/office/drawing/2014/main" id="{D36EC957-DD48-F14E-AB9A-20389D0D9631}"/>
              </a:ext>
            </a:extLst>
          </p:cNvPr>
          <p:cNvSpPr>
            <a:spLocks noChangeArrowheads="1"/>
          </p:cNvSpPr>
          <p:nvPr/>
        </p:nvSpPr>
        <p:spPr bwMode="auto">
          <a:xfrm>
            <a:off x="3664494" y="1020859"/>
            <a:ext cx="1765663" cy="1765662"/>
          </a:xfrm>
          <a:custGeom>
            <a:avLst/>
            <a:gdLst>
              <a:gd name="T0" fmla="*/ 3817 w 4969"/>
              <a:gd name="T1" fmla="*/ 1150 h 4969"/>
              <a:gd name="T2" fmla="*/ 0 w 4969"/>
              <a:gd name="T3" fmla="*/ 0 h 4969"/>
              <a:gd name="T4" fmla="*/ 4968 w 4969"/>
              <a:gd name="T5" fmla="*/ 4968 h 4969"/>
              <a:gd name="T6" fmla="*/ 3817 w 4969"/>
              <a:gd name="T7" fmla="*/ 1150 h 4969"/>
            </a:gdLst>
            <a:ahLst/>
            <a:cxnLst>
              <a:cxn ang="0">
                <a:pos x="T0" y="T1"/>
              </a:cxn>
              <a:cxn ang="0">
                <a:pos x="T2" y="T3"/>
              </a:cxn>
              <a:cxn ang="0">
                <a:pos x="T4" y="T5"/>
              </a:cxn>
              <a:cxn ang="0">
                <a:pos x="T6" y="T7"/>
              </a:cxn>
            </a:cxnLst>
            <a:rect l="0" t="0" r="r" b="b"/>
            <a:pathLst>
              <a:path w="4969" h="4969">
                <a:moveTo>
                  <a:pt x="3817" y="1150"/>
                </a:moveTo>
                <a:lnTo>
                  <a:pt x="0" y="0"/>
                </a:lnTo>
                <a:lnTo>
                  <a:pt x="4968" y="4968"/>
                </a:lnTo>
                <a:lnTo>
                  <a:pt x="3817" y="1150"/>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7" name="Freeform 6">
            <a:extLst>
              <a:ext uri="{FF2B5EF4-FFF2-40B4-BE49-F238E27FC236}">
                <a16:creationId xmlns:a16="http://schemas.microsoft.com/office/drawing/2014/main" id="{5AA59836-EFA8-E141-9646-557F54C69C58}"/>
              </a:ext>
            </a:extLst>
          </p:cNvPr>
          <p:cNvSpPr>
            <a:spLocks noChangeArrowheads="1"/>
          </p:cNvSpPr>
          <p:nvPr/>
        </p:nvSpPr>
        <p:spPr bwMode="auto">
          <a:xfrm>
            <a:off x="6705443" y="1038363"/>
            <a:ext cx="1765662" cy="1765662"/>
          </a:xfrm>
          <a:custGeom>
            <a:avLst/>
            <a:gdLst>
              <a:gd name="T0" fmla="*/ 3818 w 4970"/>
              <a:gd name="T1" fmla="*/ 3818 h 4969"/>
              <a:gd name="T2" fmla="*/ 4969 w 4970"/>
              <a:gd name="T3" fmla="*/ 0 h 4969"/>
              <a:gd name="T4" fmla="*/ 0 w 4970"/>
              <a:gd name="T5" fmla="*/ 4968 h 4969"/>
              <a:gd name="T6" fmla="*/ 3818 w 4970"/>
              <a:gd name="T7" fmla="*/ 3818 h 4969"/>
            </a:gdLst>
            <a:ahLst/>
            <a:cxnLst>
              <a:cxn ang="0">
                <a:pos x="T0" y="T1"/>
              </a:cxn>
              <a:cxn ang="0">
                <a:pos x="T2" y="T3"/>
              </a:cxn>
              <a:cxn ang="0">
                <a:pos x="T4" y="T5"/>
              </a:cxn>
              <a:cxn ang="0">
                <a:pos x="T6" y="T7"/>
              </a:cxn>
            </a:cxnLst>
            <a:rect l="0" t="0" r="r" b="b"/>
            <a:pathLst>
              <a:path w="4970" h="4969">
                <a:moveTo>
                  <a:pt x="3818" y="3818"/>
                </a:moveTo>
                <a:lnTo>
                  <a:pt x="4969" y="0"/>
                </a:lnTo>
                <a:lnTo>
                  <a:pt x="0" y="4968"/>
                </a:lnTo>
                <a:lnTo>
                  <a:pt x="3818" y="3818"/>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8" name="Freeform 7">
            <a:extLst>
              <a:ext uri="{FF2B5EF4-FFF2-40B4-BE49-F238E27FC236}">
                <a16:creationId xmlns:a16="http://schemas.microsoft.com/office/drawing/2014/main" id="{B4AB1A8F-2F1C-264A-BA9E-DA7C8D538CB7}"/>
              </a:ext>
            </a:extLst>
          </p:cNvPr>
          <p:cNvSpPr>
            <a:spLocks noChangeArrowheads="1"/>
          </p:cNvSpPr>
          <p:nvPr/>
        </p:nvSpPr>
        <p:spPr bwMode="auto">
          <a:xfrm>
            <a:off x="6733644" y="4024478"/>
            <a:ext cx="1765662" cy="1765662"/>
          </a:xfrm>
          <a:custGeom>
            <a:avLst/>
            <a:gdLst>
              <a:gd name="T0" fmla="*/ 1150 w 4969"/>
              <a:gd name="T1" fmla="*/ 3818 h 4969"/>
              <a:gd name="T2" fmla="*/ 4968 w 4969"/>
              <a:gd name="T3" fmla="*/ 4968 h 4969"/>
              <a:gd name="T4" fmla="*/ 0 w 4969"/>
              <a:gd name="T5" fmla="*/ 0 h 4969"/>
              <a:gd name="T6" fmla="*/ 1150 w 4969"/>
              <a:gd name="T7" fmla="*/ 3818 h 4969"/>
            </a:gdLst>
            <a:ahLst/>
            <a:cxnLst>
              <a:cxn ang="0">
                <a:pos x="T0" y="T1"/>
              </a:cxn>
              <a:cxn ang="0">
                <a:pos x="T2" y="T3"/>
              </a:cxn>
              <a:cxn ang="0">
                <a:pos x="T4" y="T5"/>
              </a:cxn>
              <a:cxn ang="0">
                <a:pos x="T6" y="T7"/>
              </a:cxn>
            </a:cxnLst>
            <a:rect l="0" t="0" r="r" b="b"/>
            <a:pathLst>
              <a:path w="4969" h="4969">
                <a:moveTo>
                  <a:pt x="1150" y="3818"/>
                </a:moveTo>
                <a:lnTo>
                  <a:pt x="4968" y="4968"/>
                </a:lnTo>
                <a:lnTo>
                  <a:pt x="0" y="0"/>
                </a:lnTo>
                <a:lnTo>
                  <a:pt x="1150" y="3818"/>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9" name="Freeform 8">
            <a:extLst>
              <a:ext uri="{FF2B5EF4-FFF2-40B4-BE49-F238E27FC236}">
                <a16:creationId xmlns:a16="http://schemas.microsoft.com/office/drawing/2014/main" id="{ABC1B4E0-AD3A-AF4E-842C-1ECFC99D4A89}"/>
              </a:ext>
            </a:extLst>
          </p:cNvPr>
          <p:cNvSpPr>
            <a:spLocks noChangeArrowheads="1"/>
          </p:cNvSpPr>
          <p:nvPr/>
        </p:nvSpPr>
        <p:spPr bwMode="auto">
          <a:xfrm>
            <a:off x="3720895" y="4050842"/>
            <a:ext cx="1765663" cy="1765662"/>
          </a:xfrm>
          <a:custGeom>
            <a:avLst/>
            <a:gdLst>
              <a:gd name="T0" fmla="*/ 1150 w 4969"/>
              <a:gd name="T1" fmla="*/ 1151 h 4969"/>
              <a:gd name="T2" fmla="*/ 0 w 4969"/>
              <a:gd name="T3" fmla="*/ 4968 h 4969"/>
              <a:gd name="T4" fmla="*/ 4968 w 4969"/>
              <a:gd name="T5" fmla="*/ 0 h 4969"/>
              <a:gd name="T6" fmla="*/ 1150 w 4969"/>
              <a:gd name="T7" fmla="*/ 1151 h 4969"/>
            </a:gdLst>
            <a:ahLst/>
            <a:cxnLst>
              <a:cxn ang="0">
                <a:pos x="T0" y="T1"/>
              </a:cxn>
              <a:cxn ang="0">
                <a:pos x="T2" y="T3"/>
              </a:cxn>
              <a:cxn ang="0">
                <a:pos x="T4" y="T5"/>
              </a:cxn>
              <a:cxn ang="0">
                <a:pos x="T6" y="T7"/>
              </a:cxn>
            </a:cxnLst>
            <a:rect l="0" t="0" r="r" b="b"/>
            <a:pathLst>
              <a:path w="4969" h="4969">
                <a:moveTo>
                  <a:pt x="1150" y="1151"/>
                </a:moveTo>
                <a:lnTo>
                  <a:pt x="0" y="4968"/>
                </a:lnTo>
                <a:lnTo>
                  <a:pt x="4968" y="0"/>
                </a:lnTo>
                <a:lnTo>
                  <a:pt x="1150" y="1151"/>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0" name="TextBox 9">
            <a:extLst>
              <a:ext uri="{FF2B5EF4-FFF2-40B4-BE49-F238E27FC236}">
                <a16:creationId xmlns:a16="http://schemas.microsoft.com/office/drawing/2014/main" id="{C4339471-9CDE-0741-99F0-18893CCA871B}"/>
              </a:ext>
            </a:extLst>
          </p:cNvPr>
          <p:cNvSpPr txBox="1"/>
          <p:nvPr/>
        </p:nvSpPr>
        <p:spPr>
          <a:xfrm>
            <a:off x="4994916" y="2875002"/>
            <a:ext cx="2230098" cy="1107996"/>
          </a:xfrm>
          <a:prstGeom prst="rect">
            <a:avLst/>
          </a:prstGeom>
          <a:noFill/>
        </p:spPr>
        <p:txBody>
          <a:bodyPr wrap="none" rtlCol="0" anchor="ctr">
            <a:spAutoFit/>
          </a:bodyPr>
          <a:lstStyle/>
          <a:p>
            <a:pPr algn="ctr"/>
            <a:r>
              <a:rPr lang="en-US" sz="2200" b="1" dirty="0">
                <a:solidFill>
                  <a:schemeClr val="tx2"/>
                </a:solidFill>
                <a:latin typeface="Poppins" pitchFamily="2" charset="77"/>
                <a:cs typeface="Poppins" pitchFamily="2" charset="77"/>
              </a:rPr>
              <a:t>RISK</a:t>
            </a:r>
          </a:p>
          <a:p>
            <a:pPr algn="ctr"/>
            <a:r>
              <a:rPr lang="en-US" sz="2200" b="1" dirty="0">
                <a:solidFill>
                  <a:schemeClr val="tx2"/>
                </a:solidFill>
                <a:latin typeface="Poppins" pitchFamily="2" charset="77"/>
                <a:cs typeface="Poppins" pitchFamily="2" charset="77"/>
              </a:rPr>
              <a:t>MANAGEMENT</a:t>
            </a:r>
          </a:p>
          <a:p>
            <a:pPr algn="ctr"/>
            <a:r>
              <a:rPr lang="en-US" sz="2200" b="1" dirty="0">
                <a:solidFill>
                  <a:schemeClr val="tx2"/>
                </a:solidFill>
                <a:latin typeface="Poppins" pitchFamily="2" charset="77"/>
                <a:cs typeface="Poppins" pitchFamily="2" charset="77"/>
              </a:rPr>
              <a:t>FRAMEWORK</a:t>
            </a:r>
          </a:p>
        </p:txBody>
      </p:sp>
      <p:sp>
        <p:nvSpPr>
          <p:cNvPr id="11" name="TextBox 10">
            <a:extLst>
              <a:ext uri="{FF2B5EF4-FFF2-40B4-BE49-F238E27FC236}">
                <a16:creationId xmlns:a16="http://schemas.microsoft.com/office/drawing/2014/main" id="{41EFBE11-75A9-824D-9D3F-6732CEC28AF7}"/>
              </a:ext>
            </a:extLst>
          </p:cNvPr>
          <p:cNvSpPr txBox="1"/>
          <p:nvPr/>
        </p:nvSpPr>
        <p:spPr>
          <a:xfrm>
            <a:off x="3268909" y="2168719"/>
            <a:ext cx="1598516"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IDENTIFY RISK</a:t>
            </a:r>
          </a:p>
        </p:txBody>
      </p:sp>
      <p:sp>
        <p:nvSpPr>
          <p:cNvPr id="12" name="TextBox 11">
            <a:extLst>
              <a:ext uri="{FF2B5EF4-FFF2-40B4-BE49-F238E27FC236}">
                <a16:creationId xmlns:a16="http://schemas.microsoft.com/office/drawing/2014/main" id="{168105D1-2A83-2C48-8B4F-F658A5F5648E}"/>
              </a:ext>
            </a:extLst>
          </p:cNvPr>
          <p:cNvSpPr txBox="1"/>
          <p:nvPr/>
        </p:nvSpPr>
        <p:spPr>
          <a:xfrm>
            <a:off x="5692207" y="740048"/>
            <a:ext cx="1678666"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CONTROL RISK</a:t>
            </a:r>
          </a:p>
        </p:txBody>
      </p:sp>
      <p:sp>
        <p:nvSpPr>
          <p:cNvPr id="13" name="TextBox 12">
            <a:extLst>
              <a:ext uri="{FF2B5EF4-FFF2-40B4-BE49-F238E27FC236}">
                <a16:creationId xmlns:a16="http://schemas.microsoft.com/office/drawing/2014/main" id="{F23EDF20-EE16-814D-AC40-97E02EE4DF7D}"/>
              </a:ext>
            </a:extLst>
          </p:cNvPr>
          <p:cNvSpPr txBox="1"/>
          <p:nvPr/>
        </p:nvSpPr>
        <p:spPr>
          <a:xfrm>
            <a:off x="7446017" y="2970427"/>
            <a:ext cx="1459054"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ASSESS RISK</a:t>
            </a:r>
          </a:p>
        </p:txBody>
      </p:sp>
      <p:sp>
        <p:nvSpPr>
          <p:cNvPr id="14" name="TextBox 13">
            <a:extLst>
              <a:ext uri="{FF2B5EF4-FFF2-40B4-BE49-F238E27FC236}">
                <a16:creationId xmlns:a16="http://schemas.microsoft.com/office/drawing/2014/main" id="{9D061664-FB25-7847-B006-9E07069227F5}"/>
              </a:ext>
            </a:extLst>
          </p:cNvPr>
          <p:cNvSpPr txBox="1"/>
          <p:nvPr/>
        </p:nvSpPr>
        <p:spPr>
          <a:xfrm>
            <a:off x="4569917" y="4854004"/>
            <a:ext cx="2122697"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REVIEW CONTROLS</a:t>
            </a:r>
          </a:p>
        </p:txBody>
      </p:sp>
      <p:sp>
        <p:nvSpPr>
          <p:cNvPr id="15" name="Subtitle 2">
            <a:extLst>
              <a:ext uri="{FF2B5EF4-FFF2-40B4-BE49-F238E27FC236}">
                <a16:creationId xmlns:a16="http://schemas.microsoft.com/office/drawing/2014/main" id="{1CDF8CD2-E4C4-7C46-A9D0-DB3A8BE45292}"/>
              </a:ext>
            </a:extLst>
          </p:cNvPr>
          <p:cNvSpPr txBox="1">
            <a:spLocks/>
          </p:cNvSpPr>
          <p:nvPr/>
        </p:nvSpPr>
        <p:spPr>
          <a:xfrm>
            <a:off x="3265781" y="2548188"/>
            <a:ext cx="1604772" cy="1637051"/>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The company identifies and defines potential risks that may negatively influence a specific company process or project.</a:t>
            </a:r>
          </a:p>
        </p:txBody>
      </p:sp>
      <p:sp>
        <p:nvSpPr>
          <p:cNvPr id="16" name="Subtitle 2">
            <a:extLst>
              <a:ext uri="{FF2B5EF4-FFF2-40B4-BE49-F238E27FC236}">
                <a16:creationId xmlns:a16="http://schemas.microsoft.com/office/drawing/2014/main" id="{20A101D0-4EED-B244-9447-F87B1737FC83}"/>
              </a:ext>
            </a:extLst>
          </p:cNvPr>
          <p:cNvSpPr txBox="1">
            <a:spLocks/>
          </p:cNvSpPr>
          <p:nvPr/>
        </p:nvSpPr>
        <p:spPr>
          <a:xfrm>
            <a:off x="4528886" y="5194552"/>
            <a:ext cx="2204758"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Following up on both the risks and the overall plan to continuously monitor and track new and existing risks. </a:t>
            </a:r>
          </a:p>
        </p:txBody>
      </p:sp>
      <p:sp>
        <p:nvSpPr>
          <p:cNvPr id="17" name="Subtitle 2">
            <a:extLst>
              <a:ext uri="{FF2B5EF4-FFF2-40B4-BE49-F238E27FC236}">
                <a16:creationId xmlns:a16="http://schemas.microsoft.com/office/drawing/2014/main" id="{FF9AB218-CA1A-004D-B36D-13AFE2216F93}"/>
              </a:ext>
            </a:extLst>
          </p:cNvPr>
          <p:cNvSpPr txBox="1">
            <a:spLocks/>
          </p:cNvSpPr>
          <p:nvPr/>
        </p:nvSpPr>
        <p:spPr>
          <a:xfrm>
            <a:off x="7375553" y="3308627"/>
            <a:ext cx="1603780" cy="1637051"/>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 The risk is then further evaluated after determining the risk's overall likelihood of occurrence combined with its overall consequence.</a:t>
            </a:r>
          </a:p>
        </p:txBody>
      </p:sp>
      <p:sp>
        <p:nvSpPr>
          <p:cNvPr id="18" name="Subtitle 2">
            <a:extLst>
              <a:ext uri="{FF2B5EF4-FFF2-40B4-BE49-F238E27FC236}">
                <a16:creationId xmlns:a16="http://schemas.microsoft.com/office/drawing/2014/main" id="{CED23064-61AE-E849-9E25-29645C1E8B02}"/>
              </a:ext>
            </a:extLst>
          </p:cNvPr>
          <p:cNvSpPr txBox="1">
            <a:spLocks/>
          </p:cNvSpPr>
          <p:nvPr/>
        </p:nvSpPr>
        <p:spPr>
          <a:xfrm>
            <a:off x="5289091" y="1078602"/>
            <a:ext cx="2484897"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During this step, companies assess their highest-ranked risks and develop a plan to alleviate them using specific risk controls. </a:t>
            </a:r>
          </a:p>
        </p:txBody>
      </p:sp>
    </p:spTree>
    <p:extLst>
      <p:ext uri="{BB962C8B-B14F-4D97-AF65-F5344CB8AC3E}">
        <p14:creationId xmlns:p14="http://schemas.microsoft.com/office/powerpoint/2010/main" val="3944720611"/>
      </p:ext>
    </p:extLst>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52ADB0E-C9ED-9C45-8FAC-24FE58D4BD0B}"/>
              </a:ext>
            </a:extLst>
          </p:cNvPr>
          <p:cNvSpPr/>
          <p:nvPr/>
        </p:nvSpPr>
        <p:spPr>
          <a:xfrm>
            <a:off x="7043471" y="2100945"/>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0FF0E858-37A2-D042-9A32-10183A464941}"/>
              </a:ext>
            </a:extLst>
          </p:cNvPr>
          <p:cNvSpPr/>
          <p:nvPr/>
        </p:nvSpPr>
        <p:spPr>
          <a:xfrm>
            <a:off x="7043471" y="2976156"/>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59220057-4300-9F40-9178-F5F722092729}"/>
              </a:ext>
            </a:extLst>
          </p:cNvPr>
          <p:cNvSpPr/>
          <p:nvPr/>
        </p:nvSpPr>
        <p:spPr>
          <a:xfrm>
            <a:off x="7043471" y="3851367"/>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805CBB4E-5390-D44C-A5E5-411D2BA06C9E}"/>
              </a:ext>
            </a:extLst>
          </p:cNvPr>
          <p:cNvSpPr/>
          <p:nvPr/>
        </p:nvSpPr>
        <p:spPr>
          <a:xfrm>
            <a:off x="7043471" y="4726578"/>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73C00470-325C-6E4D-A193-3B5FC1D77A60}"/>
              </a:ext>
            </a:extLst>
          </p:cNvPr>
          <p:cNvSpPr/>
          <p:nvPr/>
        </p:nvSpPr>
        <p:spPr>
          <a:xfrm>
            <a:off x="7043471" y="5601789"/>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8" name="Rectangle 7">
            <a:extLst>
              <a:ext uri="{FF2B5EF4-FFF2-40B4-BE49-F238E27FC236}">
                <a16:creationId xmlns:a16="http://schemas.microsoft.com/office/drawing/2014/main" id="{94F998EA-29B8-8A4C-9502-7B61A02E80DF}"/>
              </a:ext>
            </a:extLst>
          </p:cNvPr>
          <p:cNvSpPr/>
          <p:nvPr/>
        </p:nvSpPr>
        <p:spPr>
          <a:xfrm>
            <a:off x="7043471" y="1225734"/>
            <a:ext cx="875211" cy="875211"/>
          </a:xfrm>
          <a:prstGeom prst="rect">
            <a:avLst/>
          </a:prstGeom>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Rectangle 10">
            <a:extLst>
              <a:ext uri="{FF2B5EF4-FFF2-40B4-BE49-F238E27FC236}">
                <a16:creationId xmlns:a16="http://schemas.microsoft.com/office/drawing/2014/main" id="{F61CF434-F2B1-C544-A62B-C234348B9C42}"/>
              </a:ext>
            </a:extLst>
          </p:cNvPr>
          <p:cNvSpPr/>
          <p:nvPr/>
        </p:nvSpPr>
        <p:spPr>
          <a:xfrm>
            <a:off x="7918682" y="2100945"/>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ectangle 11">
            <a:extLst>
              <a:ext uri="{FF2B5EF4-FFF2-40B4-BE49-F238E27FC236}">
                <a16:creationId xmlns:a16="http://schemas.microsoft.com/office/drawing/2014/main" id="{A2BFAE50-0F75-A940-8FD4-EA4B319DE886}"/>
              </a:ext>
            </a:extLst>
          </p:cNvPr>
          <p:cNvSpPr/>
          <p:nvPr/>
        </p:nvSpPr>
        <p:spPr>
          <a:xfrm>
            <a:off x="7918682" y="2976156"/>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ectangle 12">
            <a:extLst>
              <a:ext uri="{FF2B5EF4-FFF2-40B4-BE49-F238E27FC236}">
                <a16:creationId xmlns:a16="http://schemas.microsoft.com/office/drawing/2014/main" id="{3289B80D-F51A-5C4B-9D65-289209CFA2BB}"/>
              </a:ext>
            </a:extLst>
          </p:cNvPr>
          <p:cNvSpPr/>
          <p:nvPr/>
        </p:nvSpPr>
        <p:spPr>
          <a:xfrm>
            <a:off x="7918682" y="3851367"/>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B325E924-093E-BB4D-A88A-9ACB98715510}"/>
              </a:ext>
            </a:extLst>
          </p:cNvPr>
          <p:cNvSpPr/>
          <p:nvPr/>
        </p:nvSpPr>
        <p:spPr>
          <a:xfrm>
            <a:off x="7918682" y="4726578"/>
            <a:ext cx="875211" cy="875211"/>
          </a:xfrm>
          <a:prstGeom prst="rect">
            <a:avLst/>
          </a:prstGeom>
          <a:solidFill>
            <a:schemeClr val="accent4"/>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ectangle 14">
            <a:extLst>
              <a:ext uri="{FF2B5EF4-FFF2-40B4-BE49-F238E27FC236}">
                <a16:creationId xmlns:a16="http://schemas.microsoft.com/office/drawing/2014/main" id="{915A7215-794B-3D4D-8816-3AC9E4C2F6D2}"/>
              </a:ext>
            </a:extLst>
          </p:cNvPr>
          <p:cNvSpPr/>
          <p:nvPr/>
        </p:nvSpPr>
        <p:spPr>
          <a:xfrm>
            <a:off x="7918682" y="5601789"/>
            <a:ext cx="875211" cy="875211"/>
          </a:xfrm>
          <a:prstGeom prst="rect">
            <a:avLst/>
          </a:prstGeom>
          <a:solidFill>
            <a:schemeClr val="accent4"/>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6" name="Rectangle 15">
            <a:extLst>
              <a:ext uri="{FF2B5EF4-FFF2-40B4-BE49-F238E27FC236}">
                <a16:creationId xmlns:a16="http://schemas.microsoft.com/office/drawing/2014/main" id="{1F9FF11E-3978-CE40-BDE5-DF7707452A3B}"/>
              </a:ext>
            </a:extLst>
          </p:cNvPr>
          <p:cNvSpPr/>
          <p:nvPr/>
        </p:nvSpPr>
        <p:spPr>
          <a:xfrm>
            <a:off x="7918682" y="1225734"/>
            <a:ext cx="875211" cy="875211"/>
          </a:xfrm>
          <a:prstGeom prst="rect">
            <a:avLst/>
          </a:prstGeom>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Rectangle 17">
            <a:extLst>
              <a:ext uri="{FF2B5EF4-FFF2-40B4-BE49-F238E27FC236}">
                <a16:creationId xmlns:a16="http://schemas.microsoft.com/office/drawing/2014/main" id="{36F4076D-8FE6-104F-A285-4BC3E02403EA}"/>
              </a:ext>
            </a:extLst>
          </p:cNvPr>
          <p:cNvSpPr/>
          <p:nvPr/>
        </p:nvSpPr>
        <p:spPr>
          <a:xfrm>
            <a:off x="8793893" y="2100945"/>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Rectangle 18">
            <a:extLst>
              <a:ext uri="{FF2B5EF4-FFF2-40B4-BE49-F238E27FC236}">
                <a16:creationId xmlns:a16="http://schemas.microsoft.com/office/drawing/2014/main" id="{1B2F6597-67A5-314E-9E5F-FAEFF42024AC}"/>
              </a:ext>
            </a:extLst>
          </p:cNvPr>
          <p:cNvSpPr/>
          <p:nvPr/>
        </p:nvSpPr>
        <p:spPr>
          <a:xfrm>
            <a:off x="8793893" y="2976156"/>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Rectangle 19">
            <a:extLst>
              <a:ext uri="{FF2B5EF4-FFF2-40B4-BE49-F238E27FC236}">
                <a16:creationId xmlns:a16="http://schemas.microsoft.com/office/drawing/2014/main" id="{370C08B5-6F05-1A42-95FF-420A34F004C0}"/>
              </a:ext>
            </a:extLst>
          </p:cNvPr>
          <p:cNvSpPr/>
          <p:nvPr/>
        </p:nvSpPr>
        <p:spPr>
          <a:xfrm>
            <a:off x="8793893" y="3851367"/>
            <a:ext cx="875211" cy="875211"/>
          </a:xfrm>
          <a:prstGeom prst="rect">
            <a:avLst/>
          </a:prstGeom>
          <a:solidFill>
            <a:schemeClr val="accent4"/>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Rectangle 20">
            <a:extLst>
              <a:ext uri="{FF2B5EF4-FFF2-40B4-BE49-F238E27FC236}">
                <a16:creationId xmlns:a16="http://schemas.microsoft.com/office/drawing/2014/main" id="{00A199CC-4193-254C-B373-A2FBAA81A901}"/>
              </a:ext>
            </a:extLst>
          </p:cNvPr>
          <p:cNvSpPr/>
          <p:nvPr/>
        </p:nvSpPr>
        <p:spPr>
          <a:xfrm>
            <a:off x="8793893" y="4726578"/>
            <a:ext cx="875211" cy="875211"/>
          </a:xfrm>
          <a:prstGeom prst="rect">
            <a:avLst/>
          </a:prstGeom>
          <a:solidFill>
            <a:schemeClr val="accent4"/>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 name="Rectangle 21">
            <a:extLst>
              <a:ext uri="{FF2B5EF4-FFF2-40B4-BE49-F238E27FC236}">
                <a16:creationId xmlns:a16="http://schemas.microsoft.com/office/drawing/2014/main" id="{9DB93995-75F4-A041-BFD8-508C146676E7}"/>
              </a:ext>
            </a:extLst>
          </p:cNvPr>
          <p:cNvSpPr/>
          <p:nvPr/>
        </p:nvSpPr>
        <p:spPr>
          <a:xfrm>
            <a:off x="8793893" y="5601789"/>
            <a:ext cx="875211" cy="875211"/>
          </a:xfrm>
          <a:prstGeom prst="rect">
            <a:avLst/>
          </a:prstGeom>
          <a:solidFill>
            <a:schemeClr val="accent4"/>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23" name="Rectangle 22">
            <a:extLst>
              <a:ext uri="{FF2B5EF4-FFF2-40B4-BE49-F238E27FC236}">
                <a16:creationId xmlns:a16="http://schemas.microsoft.com/office/drawing/2014/main" id="{D75F1424-AB5C-EC43-86D2-6A67C89AC014}"/>
              </a:ext>
            </a:extLst>
          </p:cNvPr>
          <p:cNvSpPr/>
          <p:nvPr/>
        </p:nvSpPr>
        <p:spPr>
          <a:xfrm>
            <a:off x="8793893" y="1225734"/>
            <a:ext cx="875211" cy="875211"/>
          </a:xfrm>
          <a:prstGeom prst="rect">
            <a:avLst/>
          </a:prstGeom>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Rectangle 24">
            <a:extLst>
              <a:ext uri="{FF2B5EF4-FFF2-40B4-BE49-F238E27FC236}">
                <a16:creationId xmlns:a16="http://schemas.microsoft.com/office/drawing/2014/main" id="{71AF5E55-6453-E240-A115-DD6E820F911C}"/>
              </a:ext>
            </a:extLst>
          </p:cNvPr>
          <p:cNvSpPr/>
          <p:nvPr/>
        </p:nvSpPr>
        <p:spPr>
          <a:xfrm>
            <a:off x="9669104" y="2100945"/>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Rectangle 25">
            <a:extLst>
              <a:ext uri="{FF2B5EF4-FFF2-40B4-BE49-F238E27FC236}">
                <a16:creationId xmlns:a16="http://schemas.microsoft.com/office/drawing/2014/main" id="{3CF070F9-92AA-3B45-9485-F2BD8498F8C6}"/>
              </a:ext>
            </a:extLst>
          </p:cNvPr>
          <p:cNvSpPr/>
          <p:nvPr/>
        </p:nvSpPr>
        <p:spPr>
          <a:xfrm>
            <a:off x="9669104" y="2976156"/>
            <a:ext cx="875211" cy="875211"/>
          </a:xfrm>
          <a:prstGeom prst="rect">
            <a:avLst/>
          </a:prstGeom>
          <a:solidFill>
            <a:schemeClr val="accent4"/>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Rectangle 26">
            <a:extLst>
              <a:ext uri="{FF2B5EF4-FFF2-40B4-BE49-F238E27FC236}">
                <a16:creationId xmlns:a16="http://schemas.microsoft.com/office/drawing/2014/main" id="{95C73906-3AF2-0447-82BA-7B348E65275D}"/>
              </a:ext>
            </a:extLst>
          </p:cNvPr>
          <p:cNvSpPr/>
          <p:nvPr/>
        </p:nvSpPr>
        <p:spPr>
          <a:xfrm>
            <a:off x="9669104" y="3851367"/>
            <a:ext cx="875211" cy="875211"/>
          </a:xfrm>
          <a:prstGeom prst="rect">
            <a:avLst/>
          </a:prstGeom>
          <a:solidFill>
            <a:schemeClr val="accent4"/>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Rectangle 27">
            <a:extLst>
              <a:ext uri="{FF2B5EF4-FFF2-40B4-BE49-F238E27FC236}">
                <a16:creationId xmlns:a16="http://schemas.microsoft.com/office/drawing/2014/main" id="{B42876A1-52B1-6A47-935F-B5826FC1C22A}"/>
              </a:ext>
            </a:extLst>
          </p:cNvPr>
          <p:cNvSpPr/>
          <p:nvPr/>
        </p:nvSpPr>
        <p:spPr>
          <a:xfrm>
            <a:off x="9669104" y="4726578"/>
            <a:ext cx="875211" cy="875211"/>
          </a:xfrm>
          <a:prstGeom prst="rect">
            <a:avLst/>
          </a:prstGeom>
          <a:solidFill>
            <a:schemeClr val="accent6"/>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ectangle 28">
            <a:extLst>
              <a:ext uri="{FF2B5EF4-FFF2-40B4-BE49-F238E27FC236}">
                <a16:creationId xmlns:a16="http://schemas.microsoft.com/office/drawing/2014/main" id="{9D238571-DB7B-B944-9E14-0F13DA0ADE58}"/>
              </a:ext>
            </a:extLst>
          </p:cNvPr>
          <p:cNvSpPr/>
          <p:nvPr/>
        </p:nvSpPr>
        <p:spPr>
          <a:xfrm>
            <a:off x="9669104" y="5601789"/>
            <a:ext cx="875211" cy="875211"/>
          </a:xfrm>
          <a:prstGeom prst="rect">
            <a:avLst/>
          </a:prstGeom>
          <a:solidFill>
            <a:schemeClr val="accent6"/>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30" name="Rectangle 29">
            <a:extLst>
              <a:ext uri="{FF2B5EF4-FFF2-40B4-BE49-F238E27FC236}">
                <a16:creationId xmlns:a16="http://schemas.microsoft.com/office/drawing/2014/main" id="{0DDF7FBF-E604-B74A-A151-7CDB078C06A9}"/>
              </a:ext>
            </a:extLst>
          </p:cNvPr>
          <p:cNvSpPr/>
          <p:nvPr/>
        </p:nvSpPr>
        <p:spPr>
          <a:xfrm>
            <a:off x="9669104" y="1225734"/>
            <a:ext cx="875211" cy="875211"/>
          </a:xfrm>
          <a:prstGeom prst="rect">
            <a:avLst/>
          </a:prstGeom>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 name="Rectangle 31">
            <a:extLst>
              <a:ext uri="{FF2B5EF4-FFF2-40B4-BE49-F238E27FC236}">
                <a16:creationId xmlns:a16="http://schemas.microsoft.com/office/drawing/2014/main" id="{36E24728-66E8-2B41-BBA9-CD442D2296F0}"/>
              </a:ext>
            </a:extLst>
          </p:cNvPr>
          <p:cNvSpPr/>
          <p:nvPr/>
        </p:nvSpPr>
        <p:spPr>
          <a:xfrm>
            <a:off x="10544315" y="2100945"/>
            <a:ext cx="875211" cy="875211"/>
          </a:xfrm>
          <a:prstGeom prst="rect">
            <a:avLst/>
          </a:prstGeom>
          <a:solidFill>
            <a:schemeClr val="accent3"/>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 name="Rectangle 32">
            <a:extLst>
              <a:ext uri="{FF2B5EF4-FFF2-40B4-BE49-F238E27FC236}">
                <a16:creationId xmlns:a16="http://schemas.microsoft.com/office/drawing/2014/main" id="{C5C5B06C-A083-644E-BA92-5D673BC9588B}"/>
              </a:ext>
            </a:extLst>
          </p:cNvPr>
          <p:cNvSpPr/>
          <p:nvPr/>
        </p:nvSpPr>
        <p:spPr>
          <a:xfrm>
            <a:off x="10544315" y="2976156"/>
            <a:ext cx="875211" cy="875211"/>
          </a:xfrm>
          <a:prstGeom prst="rect">
            <a:avLst/>
          </a:prstGeom>
          <a:solidFill>
            <a:schemeClr val="accent4"/>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4" name="Rectangle 33">
            <a:extLst>
              <a:ext uri="{FF2B5EF4-FFF2-40B4-BE49-F238E27FC236}">
                <a16:creationId xmlns:a16="http://schemas.microsoft.com/office/drawing/2014/main" id="{B9385565-7BA8-554B-8A5A-31E5A39993FB}"/>
              </a:ext>
            </a:extLst>
          </p:cNvPr>
          <p:cNvSpPr/>
          <p:nvPr/>
        </p:nvSpPr>
        <p:spPr>
          <a:xfrm>
            <a:off x="10544315" y="3851367"/>
            <a:ext cx="875211" cy="875211"/>
          </a:xfrm>
          <a:prstGeom prst="rect">
            <a:avLst/>
          </a:prstGeom>
          <a:solidFill>
            <a:schemeClr val="accent4"/>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Rectangle 34">
            <a:extLst>
              <a:ext uri="{FF2B5EF4-FFF2-40B4-BE49-F238E27FC236}">
                <a16:creationId xmlns:a16="http://schemas.microsoft.com/office/drawing/2014/main" id="{16C94089-180A-B142-9C1E-4D91A7DF44B1}"/>
              </a:ext>
            </a:extLst>
          </p:cNvPr>
          <p:cNvSpPr/>
          <p:nvPr/>
        </p:nvSpPr>
        <p:spPr>
          <a:xfrm>
            <a:off x="10544315" y="4726578"/>
            <a:ext cx="875211" cy="875211"/>
          </a:xfrm>
          <a:prstGeom prst="rect">
            <a:avLst/>
          </a:prstGeom>
          <a:solidFill>
            <a:schemeClr val="accent6"/>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6" name="Rectangle 35">
            <a:extLst>
              <a:ext uri="{FF2B5EF4-FFF2-40B4-BE49-F238E27FC236}">
                <a16:creationId xmlns:a16="http://schemas.microsoft.com/office/drawing/2014/main" id="{03F9EC5C-DC92-2642-80B1-B679DF6DD29B}"/>
              </a:ext>
            </a:extLst>
          </p:cNvPr>
          <p:cNvSpPr/>
          <p:nvPr/>
        </p:nvSpPr>
        <p:spPr>
          <a:xfrm>
            <a:off x="10544315" y="5601789"/>
            <a:ext cx="875211" cy="875211"/>
          </a:xfrm>
          <a:prstGeom prst="rect">
            <a:avLst/>
          </a:prstGeom>
          <a:solidFill>
            <a:schemeClr val="accent6">
              <a:lumMod val="50000"/>
            </a:schemeClr>
          </a:solidFill>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37" name="Rectangle 36">
            <a:extLst>
              <a:ext uri="{FF2B5EF4-FFF2-40B4-BE49-F238E27FC236}">
                <a16:creationId xmlns:a16="http://schemas.microsoft.com/office/drawing/2014/main" id="{915A3C5B-B343-4D48-86B5-EB0BC275810C}"/>
              </a:ext>
            </a:extLst>
          </p:cNvPr>
          <p:cNvSpPr/>
          <p:nvPr/>
        </p:nvSpPr>
        <p:spPr>
          <a:xfrm>
            <a:off x="10544315" y="1225734"/>
            <a:ext cx="875211" cy="875211"/>
          </a:xfrm>
          <a:prstGeom prst="rect">
            <a:avLst/>
          </a:prstGeom>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39" name="Rectangle 38">
            <a:extLst>
              <a:ext uri="{FF2B5EF4-FFF2-40B4-BE49-F238E27FC236}">
                <a16:creationId xmlns:a16="http://schemas.microsoft.com/office/drawing/2014/main" id="{1AB43CF8-1829-7840-89BD-E3654339AE8E}"/>
              </a:ext>
            </a:extLst>
          </p:cNvPr>
          <p:cNvSpPr/>
          <p:nvPr/>
        </p:nvSpPr>
        <p:spPr>
          <a:xfrm>
            <a:off x="5693136" y="2100945"/>
            <a:ext cx="1350336" cy="875211"/>
          </a:xfrm>
          <a:prstGeom prst="rect">
            <a:avLst/>
          </a:prstGeom>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40" name="Rectangle 39">
            <a:extLst>
              <a:ext uri="{FF2B5EF4-FFF2-40B4-BE49-F238E27FC236}">
                <a16:creationId xmlns:a16="http://schemas.microsoft.com/office/drawing/2014/main" id="{F32A99F9-96C2-2445-BD8A-3053F0AD6054}"/>
              </a:ext>
            </a:extLst>
          </p:cNvPr>
          <p:cNvSpPr/>
          <p:nvPr/>
        </p:nvSpPr>
        <p:spPr>
          <a:xfrm>
            <a:off x="5693136" y="2976156"/>
            <a:ext cx="1350336" cy="875211"/>
          </a:xfrm>
          <a:prstGeom prst="rect">
            <a:avLst/>
          </a:prstGeom>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41" name="Rectangle 40">
            <a:extLst>
              <a:ext uri="{FF2B5EF4-FFF2-40B4-BE49-F238E27FC236}">
                <a16:creationId xmlns:a16="http://schemas.microsoft.com/office/drawing/2014/main" id="{4E36918F-63D0-8544-A5ED-6722B9E45454}"/>
              </a:ext>
            </a:extLst>
          </p:cNvPr>
          <p:cNvSpPr/>
          <p:nvPr/>
        </p:nvSpPr>
        <p:spPr>
          <a:xfrm>
            <a:off x="5693136" y="3851367"/>
            <a:ext cx="1350336" cy="875211"/>
          </a:xfrm>
          <a:prstGeom prst="rect">
            <a:avLst/>
          </a:prstGeom>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42" name="Rectangle 41">
            <a:extLst>
              <a:ext uri="{FF2B5EF4-FFF2-40B4-BE49-F238E27FC236}">
                <a16:creationId xmlns:a16="http://schemas.microsoft.com/office/drawing/2014/main" id="{7BB380DD-F29B-7A49-812D-D1B6570FBE9B}"/>
              </a:ext>
            </a:extLst>
          </p:cNvPr>
          <p:cNvSpPr/>
          <p:nvPr/>
        </p:nvSpPr>
        <p:spPr>
          <a:xfrm>
            <a:off x="5693136" y="4726578"/>
            <a:ext cx="1350336" cy="875211"/>
          </a:xfrm>
          <a:prstGeom prst="rect">
            <a:avLst/>
          </a:prstGeom>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43" name="Rectangle 42">
            <a:extLst>
              <a:ext uri="{FF2B5EF4-FFF2-40B4-BE49-F238E27FC236}">
                <a16:creationId xmlns:a16="http://schemas.microsoft.com/office/drawing/2014/main" id="{E24B4FBD-C5CE-824B-8745-A2937C7B2FE0}"/>
              </a:ext>
            </a:extLst>
          </p:cNvPr>
          <p:cNvSpPr/>
          <p:nvPr/>
        </p:nvSpPr>
        <p:spPr>
          <a:xfrm>
            <a:off x="5693136" y="5601789"/>
            <a:ext cx="1350336" cy="875211"/>
          </a:xfrm>
          <a:prstGeom prst="rect">
            <a:avLst/>
          </a:prstGeom>
          <a:ln w="38100">
            <a:solidFill>
              <a:schemeClr val="bg2">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TextBox 44">
            <a:extLst>
              <a:ext uri="{FF2B5EF4-FFF2-40B4-BE49-F238E27FC236}">
                <a16:creationId xmlns:a16="http://schemas.microsoft.com/office/drawing/2014/main" id="{3C686399-805D-A94A-8BEF-EFF1C6384523}"/>
              </a:ext>
            </a:extLst>
          </p:cNvPr>
          <p:cNvSpPr txBox="1"/>
          <p:nvPr/>
        </p:nvSpPr>
        <p:spPr>
          <a:xfrm>
            <a:off x="7210810" y="2400052"/>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46" name="TextBox 45">
            <a:extLst>
              <a:ext uri="{FF2B5EF4-FFF2-40B4-BE49-F238E27FC236}">
                <a16:creationId xmlns:a16="http://schemas.microsoft.com/office/drawing/2014/main" id="{8C5D37C8-5F8E-7645-9EE9-4896683E102E}"/>
              </a:ext>
            </a:extLst>
          </p:cNvPr>
          <p:cNvSpPr txBox="1"/>
          <p:nvPr/>
        </p:nvSpPr>
        <p:spPr>
          <a:xfrm>
            <a:off x="8086021" y="2400052"/>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47" name="TextBox 46">
            <a:extLst>
              <a:ext uri="{FF2B5EF4-FFF2-40B4-BE49-F238E27FC236}">
                <a16:creationId xmlns:a16="http://schemas.microsoft.com/office/drawing/2014/main" id="{0C3B3639-3EEC-8044-A764-D58C512A5C77}"/>
              </a:ext>
            </a:extLst>
          </p:cNvPr>
          <p:cNvSpPr txBox="1"/>
          <p:nvPr/>
        </p:nvSpPr>
        <p:spPr>
          <a:xfrm>
            <a:off x="8961232" y="2400052"/>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48" name="TextBox 47">
            <a:extLst>
              <a:ext uri="{FF2B5EF4-FFF2-40B4-BE49-F238E27FC236}">
                <a16:creationId xmlns:a16="http://schemas.microsoft.com/office/drawing/2014/main" id="{4FA2CFEE-33DD-1947-B1F6-361DFC7F6733}"/>
              </a:ext>
            </a:extLst>
          </p:cNvPr>
          <p:cNvSpPr txBox="1"/>
          <p:nvPr/>
        </p:nvSpPr>
        <p:spPr>
          <a:xfrm>
            <a:off x="9836443" y="2400052"/>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49" name="TextBox 48">
            <a:extLst>
              <a:ext uri="{FF2B5EF4-FFF2-40B4-BE49-F238E27FC236}">
                <a16:creationId xmlns:a16="http://schemas.microsoft.com/office/drawing/2014/main" id="{BC754399-5778-774C-8263-0A0F9232CA41}"/>
              </a:ext>
            </a:extLst>
          </p:cNvPr>
          <p:cNvSpPr txBox="1"/>
          <p:nvPr/>
        </p:nvSpPr>
        <p:spPr>
          <a:xfrm>
            <a:off x="10711654" y="2400052"/>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50" name="TextBox 49">
            <a:extLst>
              <a:ext uri="{FF2B5EF4-FFF2-40B4-BE49-F238E27FC236}">
                <a16:creationId xmlns:a16="http://schemas.microsoft.com/office/drawing/2014/main" id="{06B3E4A0-F399-5142-A109-455079036240}"/>
              </a:ext>
            </a:extLst>
          </p:cNvPr>
          <p:cNvSpPr txBox="1"/>
          <p:nvPr/>
        </p:nvSpPr>
        <p:spPr>
          <a:xfrm>
            <a:off x="7210810" y="3271754"/>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51" name="TextBox 50">
            <a:extLst>
              <a:ext uri="{FF2B5EF4-FFF2-40B4-BE49-F238E27FC236}">
                <a16:creationId xmlns:a16="http://schemas.microsoft.com/office/drawing/2014/main" id="{C6BB28DE-26D8-1A46-897D-7E5A729E062E}"/>
              </a:ext>
            </a:extLst>
          </p:cNvPr>
          <p:cNvSpPr txBox="1"/>
          <p:nvPr/>
        </p:nvSpPr>
        <p:spPr>
          <a:xfrm>
            <a:off x="8086021" y="3271754"/>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52" name="TextBox 51">
            <a:extLst>
              <a:ext uri="{FF2B5EF4-FFF2-40B4-BE49-F238E27FC236}">
                <a16:creationId xmlns:a16="http://schemas.microsoft.com/office/drawing/2014/main" id="{53E45543-19F3-304D-AD7E-6BCA2F8A6C83}"/>
              </a:ext>
            </a:extLst>
          </p:cNvPr>
          <p:cNvSpPr txBox="1"/>
          <p:nvPr/>
        </p:nvSpPr>
        <p:spPr>
          <a:xfrm>
            <a:off x="8961232" y="3271754"/>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53" name="TextBox 52">
            <a:extLst>
              <a:ext uri="{FF2B5EF4-FFF2-40B4-BE49-F238E27FC236}">
                <a16:creationId xmlns:a16="http://schemas.microsoft.com/office/drawing/2014/main" id="{83769AB6-025A-9344-B4E4-01CFBE607893}"/>
              </a:ext>
            </a:extLst>
          </p:cNvPr>
          <p:cNvSpPr txBox="1"/>
          <p:nvPr/>
        </p:nvSpPr>
        <p:spPr>
          <a:xfrm>
            <a:off x="7210810" y="4150474"/>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54" name="TextBox 53">
            <a:extLst>
              <a:ext uri="{FF2B5EF4-FFF2-40B4-BE49-F238E27FC236}">
                <a16:creationId xmlns:a16="http://schemas.microsoft.com/office/drawing/2014/main" id="{12F71ADD-4B1D-BB48-8272-F064203E70BE}"/>
              </a:ext>
            </a:extLst>
          </p:cNvPr>
          <p:cNvSpPr txBox="1"/>
          <p:nvPr/>
        </p:nvSpPr>
        <p:spPr>
          <a:xfrm>
            <a:off x="8086021" y="4150474"/>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55" name="TextBox 54">
            <a:extLst>
              <a:ext uri="{FF2B5EF4-FFF2-40B4-BE49-F238E27FC236}">
                <a16:creationId xmlns:a16="http://schemas.microsoft.com/office/drawing/2014/main" id="{8EB4A223-C8EB-8F41-BA68-9B4091D54BC1}"/>
              </a:ext>
            </a:extLst>
          </p:cNvPr>
          <p:cNvSpPr txBox="1"/>
          <p:nvPr/>
        </p:nvSpPr>
        <p:spPr>
          <a:xfrm>
            <a:off x="7210810" y="5025685"/>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56" name="TextBox 55">
            <a:extLst>
              <a:ext uri="{FF2B5EF4-FFF2-40B4-BE49-F238E27FC236}">
                <a16:creationId xmlns:a16="http://schemas.microsoft.com/office/drawing/2014/main" id="{6FB718AE-571F-7F43-8C7F-A2A6F1F99850}"/>
              </a:ext>
            </a:extLst>
          </p:cNvPr>
          <p:cNvSpPr txBox="1"/>
          <p:nvPr/>
        </p:nvSpPr>
        <p:spPr>
          <a:xfrm>
            <a:off x="7210810" y="5900896"/>
            <a:ext cx="54053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LOW</a:t>
            </a:r>
          </a:p>
        </p:txBody>
      </p:sp>
      <p:sp>
        <p:nvSpPr>
          <p:cNvPr id="57" name="TextBox 56">
            <a:extLst>
              <a:ext uri="{FF2B5EF4-FFF2-40B4-BE49-F238E27FC236}">
                <a16:creationId xmlns:a16="http://schemas.microsoft.com/office/drawing/2014/main" id="{452B81C3-D9A7-AE4E-81EF-D81A1E771B37}"/>
              </a:ext>
            </a:extLst>
          </p:cNvPr>
          <p:cNvSpPr txBox="1"/>
          <p:nvPr/>
        </p:nvSpPr>
        <p:spPr>
          <a:xfrm>
            <a:off x="10573796" y="3277469"/>
            <a:ext cx="81624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MEDIUM</a:t>
            </a:r>
          </a:p>
        </p:txBody>
      </p:sp>
      <p:sp>
        <p:nvSpPr>
          <p:cNvPr id="58" name="TextBox 57">
            <a:extLst>
              <a:ext uri="{FF2B5EF4-FFF2-40B4-BE49-F238E27FC236}">
                <a16:creationId xmlns:a16="http://schemas.microsoft.com/office/drawing/2014/main" id="{98E8EE47-1997-284B-99D8-FF9E3CB5068F}"/>
              </a:ext>
            </a:extLst>
          </p:cNvPr>
          <p:cNvSpPr txBox="1"/>
          <p:nvPr/>
        </p:nvSpPr>
        <p:spPr>
          <a:xfrm>
            <a:off x="10573796" y="4150474"/>
            <a:ext cx="81624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MEDIUM</a:t>
            </a:r>
          </a:p>
        </p:txBody>
      </p:sp>
      <p:sp>
        <p:nvSpPr>
          <p:cNvPr id="59" name="TextBox 58">
            <a:extLst>
              <a:ext uri="{FF2B5EF4-FFF2-40B4-BE49-F238E27FC236}">
                <a16:creationId xmlns:a16="http://schemas.microsoft.com/office/drawing/2014/main" id="{E6538FD6-63E0-6745-9913-34EFD6538583}"/>
              </a:ext>
            </a:extLst>
          </p:cNvPr>
          <p:cNvSpPr txBox="1"/>
          <p:nvPr/>
        </p:nvSpPr>
        <p:spPr>
          <a:xfrm>
            <a:off x="9698585" y="3277469"/>
            <a:ext cx="81624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MEDIUM</a:t>
            </a:r>
          </a:p>
        </p:txBody>
      </p:sp>
      <p:sp>
        <p:nvSpPr>
          <p:cNvPr id="60" name="TextBox 59">
            <a:extLst>
              <a:ext uri="{FF2B5EF4-FFF2-40B4-BE49-F238E27FC236}">
                <a16:creationId xmlns:a16="http://schemas.microsoft.com/office/drawing/2014/main" id="{DA1CB686-9380-F643-BCAC-AEEC1BF6D056}"/>
              </a:ext>
            </a:extLst>
          </p:cNvPr>
          <p:cNvSpPr txBox="1"/>
          <p:nvPr/>
        </p:nvSpPr>
        <p:spPr>
          <a:xfrm>
            <a:off x="9698585" y="4150474"/>
            <a:ext cx="81624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MEDIUM</a:t>
            </a:r>
          </a:p>
        </p:txBody>
      </p:sp>
      <p:sp>
        <p:nvSpPr>
          <p:cNvPr id="61" name="TextBox 60">
            <a:extLst>
              <a:ext uri="{FF2B5EF4-FFF2-40B4-BE49-F238E27FC236}">
                <a16:creationId xmlns:a16="http://schemas.microsoft.com/office/drawing/2014/main" id="{C44A179B-6AFF-1043-A8C5-7201E9D6D9E1}"/>
              </a:ext>
            </a:extLst>
          </p:cNvPr>
          <p:cNvSpPr txBox="1"/>
          <p:nvPr/>
        </p:nvSpPr>
        <p:spPr>
          <a:xfrm>
            <a:off x="8823374" y="4150474"/>
            <a:ext cx="81624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MEDIUM</a:t>
            </a:r>
          </a:p>
        </p:txBody>
      </p:sp>
      <p:sp>
        <p:nvSpPr>
          <p:cNvPr id="62" name="TextBox 61">
            <a:extLst>
              <a:ext uri="{FF2B5EF4-FFF2-40B4-BE49-F238E27FC236}">
                <a16:creationId xmlns:a16="http://schemas.microsoft.com/office/drawing/2014/main" id="{3DB8D7BD-2B47-624A-8D70-1E24B29553B7}"/>
              </a:ext>
            </a:extLst>
          </p:cNvPr>
          <p:cNvSpPr txBox="1"/>
          <p:nvPr/>
        </p:nvSpPr>
        <p:spPr>
          <a:xfrm>
            <a:off x="8823374" y="5025684"/>
            <a:ext cx="81624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MEDIUM</a:t>
            </a:r>
          </a:p>
        </p:txBody>
      </p:sp>
      <p:sp>
        <p:nvSpPr>
          <p:cNvPr id="63" name="TextBox 62">
            <a:extLst>
              <a:ext uri="{FF2B5EF4-FFF2-40B4-BE49-F238E27FC236}">
                <a16:creationId xmlns:a16="http://schemas.microsoft.com/office/drawing/2014/main" id="{991A4B1D-1452-9841-BF63-54DE57EF2EA7}"/>
              </a:ext>
            </a:extLst>
          </p:cNvPr>
          <p:cNvSpPr txBox="1"/>
          <p:nvPr/>
        </p:nvSpPr>
        <p:spPr>
          <a:xfrm>
            <a:off x="7948163" y="5025684"/>
            <a:ext cx="81624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MEDIUM</a:t>
            </a:r>
          </a:p>
        </p:txBody>
      </p:sp>
      <p:sp>
        <p:nvSpPr>
          <p:cNvPr id="64" name="TextBox 63">
            <a:extLst>
              <a:ext uri="{FF2B5EF4-FFF2-40B4-BE49-F238E27FC236}">
                <a16:creationId xmlns:a16="http://schemas.microsoft.com/office/drawing/2014/main" id="{034107AE-6050-CF40-ACF1-9E1B99196BE4}"/>
              </a:ext>
            </a:extLst>
          </p:cNvPr>
          <p:cNvSpPr txBox="1"/>
          <p:nvPr/>
        </p:nvSpPr>
        <p:spPr>
          <a:xfrm>
            <a:off x="8823374" y="5900896"/>
            <a:ext cx="81624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MEDIUM</a:t>
            </a:r>
          </a:p>
        </p:txBody>
      </p:sp>
      <p:sp>
        <p:nvSpPr>
          <p:cNvPr id="65" name="TextBox 64">
            <a:extLst>
              <a:ext uri="{FF2B5EF4-FFF2-40B4-BE49-F238E27FC236}">
                <a16:creationId xmlns:a16="http://schemas.microsoft.com/office/drawing/2014/main" id="{4F4C3701-0C8F-5F48-8B80-06AE3D19CC09}"/>
              </a:ext>
            </a:extLst>
          </p:cNvPr>
          <p:cNvSpPr txBox="1"/>
          <p:nvPr/>
        </p:nvSpPr>
        <p:spPr>
          <a:xfrm>
            <a:off x="7948163" y="5900896"/>
            <a:ext cx="81624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MEDIUM</a:t>
            </a:r>
          </a:p>
        </p:txBody>
      </p:sp>
      <p:sp>
        <p:nvSpPr>
          <p:cNvPr id="66" name="TextBox 65">
            <a:extLst>
              <a:ext uri="{FF2B5EF4-FFF2-40B4-BE49-F238E27FC236}">
                <a16:creationId xmlns:a16="http://schemas.microsoft.com/office/drawing/2014/main" id="{0B19CF8F-E759-5649-A9A5-73783B6BC48C}"/>
              </a:ext>
            </a:extLst>
          </p:cNvPr>
          <p:cNvSpPr txBox="1"/>
          <p:nvPr/>
        </p:nvSpPr>
        <p:spPr>
          <a:xfrm>
            <a:off x="9821216" y="5025684"/>
            <a:ext cx="57099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HIGH</a:t>
            </a:r>
          </a:p>
        </p:txBody>
      </p:sp>
      <p:sp>
        <p:nvSpPr>
          <p:cNvPr id="67" name="TextBox 66">
            <a:extLst>
              <a:ext uri="{FF2B5EF4-FFF2-40B4-BE49-F238E27FC236}">
                <a16:creationId xmlns:a16="http://schemas.microsoft.com/office/drawing/2014/main" id="{CBE5F85E-6C25-264F-8DD0-A06E611BC963}"/>
              </a:ext>
            </a:extLst>
          </p:cNvPr>
          <p:cNvSpPr txBox="1"/>
          <p:nvPr/>
        </p:nvSpPr>
        <p:spPr>
          <a:xfrm>
            <a:off x="9821216" y="5900896"/>
            <a:ext cx="57099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HIGH</a:t>
            </a:r>
          </a:p>
        </p:txBody>
      </p:sp>
      <p:sp>
        <p:nvSpPr>
          <p:cNvPr id="68" name="TextBox 67">
            <a:extLst>
              <a:ext uri="{FF2B5EF4-FFF2-40B4-BE49-F238E27FC236}">
                <a16:creationId xmlns:a16="http://schemas.microsoft.com/office/drawing/2014/main" id="{42527034-2F39-5944-9437-B1C167CE61BE}"/>
              </a:ext>
            </a:extLst>
          </p:cNvPr>
          <p:cNvSpPr txBox="1"/>
          <p:nvPr/>
        </p:nvSpPr>
        <p:spPr>
          <a:xfrm>
            <a:off x="10708850" y="5025684"/>
            <a:ext cx="57099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HIGH</a:t>
            </a:r>
          </a:p>
        </p:txBody>
      </p:sp>
      <p:sp>
        <p:nvSpPr>
          <p:cNvPr id="69" name="TextBox 68">
            <a:extLst>
              <a:ext uri="{FF2B5EF4-FFF2-40B4-BE49-F238E27FC236}">
                <a16:creationId xmlns:a16="http://schemas.microsoft.com/office/drawing/2014/main" id="{02A6C8B2-C2EA-044B-AA4C-A1344EF2643C}"/>
              </a:ext>
            </a:extLst>
          </p:cNvPr>
          <p:cNvSpPr txBox="1"/>
          <p:nvPr/>
        </p:nvSpPr>
        <p:spPr>
          <a:xfrm>
            <a:off x="10554961" y="5900895"/>
            <a:ext cx="87876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ato" panose="020F0502020204030203" pitchFamily="34" charset="0"/>
                <a:cs typeface="Poppins" pitchFamily="2" charset="77"/>
              </a:rPr>
              <a:t>EXTREME</a:t>
            </a:r>
          </a:p>
        </p:txBody>
      </p:sp>
      <p:sp>
        <p:nvSpPr>
          <p:cNvPr id="70" name="TextBox 69">
            <a:extLst>
              <a:ext uri="{FF2B5EF4-FFF2-40B4-BE49-F238E27FC236}">
                <a16:creationId xmlns:a16="http://schemas.microsoft.com/office/drawing/2014/main" id="{7129FD24-417C-D94B-8AE3-7145A151213A}"/>
              </a:ext>
            </a:extLst>
          </p:cNvPr>
          <p:cNvSpPr txBox="1"/>
          <p:nvPr/>
        </p:nvSpPr>
        <p:spPr>
          <a:xfrm>
            <a:off x="10568587" y="1434714"/>
            <a:ext cx="851515" cy="461665"/>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ALMOST</a:t>
            </a:r>
          </a:p>
          <a:p>
            <a:pPr algn="ctr"/>
            <a:r>
              <a:rPr lang="en-US" sz="1200" b="1" dirty="0">
                <a:solidFill>
                  <a:schemeClr val="tx2"/>
                </a:solidFill>
                <a:latin typeface="Poppins" pitchFamily="2" charset="77"/>
                <a:ea typeface="Lato" panose="020F0502020204030203" pitchFamily="34" charset="0"/>
                <a:cs typeface="Poppins" pitchFamily="2" charset="77"/>
              </a:rPr>
              <a:t>CERTAIN</a:t>
            </a:r>
          </a:p>
        </p:txBody>
      </p:sp>
      <p:sp>
        <p:nvSpPr>
          <p:cNvPr id="71" name="TextBox 70">
            <a:extLst>
              <a:ext uri="{FF2B5EF4-FFF2-40B4-BE49-F238E27FC236}">
                <a16:creationId xmlns:a16="http://schemas.microsoft.com/office/drawing/2014/main" id="{A46540DD-A903-3A42-A515-E29B2465B0AF}"/>
              </a:ext>
            </a:extLst>
          </p:cNvPr>
          <p:cNvSpPr txBox="1"/>
          <p:nvPr/>
        </p:nvSpPr>
        <p:spPr>
          <a:xfrm>
            <a:off x="9771522" y="1527047"/>
            <a:ext cx="67037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LIKELY</a:t>
            </a:r>
          </a:p>
        </p:txBody>
      </p:sp>
      <p:sp>
        <p:nvSpPr>
          <p:cNvPr id="72" name="TextBox 71">
            <a:extLst>
              <a:ext uri="{FF2B5EF4-FFF2-40B4-BE49-F238E27FC236}">
                <a16:creationId xmlns:a16="http://schemas.microsoft.com/office/drawing/2014/main" id="{1B9E4768-7877-994E-99E2-9C73FB97FB0A}"/>
              </a:ext>
            </a:extLst>
          </p:cNvPr>
          <p:cNvSpPr txBox="1"/>
          <p:nvPr/>
        </p:nvSpPr>
        <p:spPr>
          <a:xfrm>
            <a:off x="8784903" y="1527047"/>
            <a:ext cx="893193"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POSSIBLE	</a:t>
            </a:r>
          </a:p>
        </p:txBody>
      </p:sp>
      <p:sp>
        <p:nvSpPr>
          <p:cNvPr id="73" name="TextBox 72">
            <a:extLst>
              <a:ext uri="{FF2B5EF4-FFF2-40B4-BE49-F238E27FC236}">
                <a16:creationId xmlns:a16="http://schemas.microsoft.com/office/drawing/2014/main" id="{012D5512-0963-8C43-851D-3BCDEDF397D8}"/>
              </a:ext>
            </a:extLst>
          </p:cNvPr>
          <p:cNvSpPr txBox="1"/>
          <p:nvPr/>
        </p:nvSpPr>
        <p:spPr>
          <a:xfrm>
            <a:off x="7908890" y="1527047"/>
            <a:ext cx="89479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UNLIKELY</a:t>
            </a:r>
          </a:p>
        </p:txBody>
      </p:sp>
      <p:sp>
        <p:nvSpPr>
          <p:cNvPr id="74" name="TextBox 73">
            <a:extLst>
              <a:ext uri="{FF2B5EF4-FFF2-40B4-BE49-F238E27FC236}">
                <a16:creationId xmlns:a16="http://schemas.microsoft.com/office/drawing/2014/main" id="{CCCE59FA-5A48-5541-A19A-5387A16AD89E}"/>
              </a:ext>
            </a:extLst>
          </p:cNvPr>
          <p:cNvSpPr txBox="1"/>
          <p:nvPr/>
        </p:nvSpPr>
        <p:spPr>
          <a:xfrm>
            <a:off x="7189170" y="1524841"/>
            <a:ext cx="583814"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RARE</a:t>
            </a:r>
          </a:p>
        </p:txBody>
      </p:sp>
      <p:sp>
        <p:nvSpPr>
          <p:cNvPr id="75" name="TextBox 74">
            <a:extLst>
              <a:ext uri="{FF2B5EF4-FFF2-40B4-BE49-F238E27FC236}">
                <a16:creationId xmlns:a16="http://schemas.microsoft.com/office/drawing/2014/main" id="{92BD975B-7CA2-2947-A3FF-0C15FB41F6DD}"/>
              </a:ext>
            </a:extLst>
          </p:cNvPr>
          <p:cNvSpPr txBox="1"/>
          <p:nvPr/>
        </p:nvSpPr>
        <p:spPr>
          <a:xfrm>
            <a:off x="5703699" y="2400051"/>
            <a:ext cx="1329211"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INSIGNIFICANT</a:t>
            </a:r>
          </a:p>
        </p:txBody>
      </p:sp>
      <p:sp>
        <p:nvSpPr>
          <p:cNvPr id="76" name="TextBox 75">
            <a:extLst>
              <a:ext uri="{FF2B5EF4-FFF2-40B4-BE49-F238E27FC236}">
                <a16:creationId xmlns:a16="http://schemas.microsoft.com/office/drawing/2014/main" id="{2951E824-E15D-6748-9FFD-1F9E5FCD1E28}"/>
              </a:ext>
            </a:extLst>
          </p:cNvPr>
          <p:cNvSpPr txBox="1"/>
          <p:nvPr/>
        </p:nvSpPr>
        <p:spPr>
          <a:xfrm>
            <a:off x="6014682" y="3275263"/>
            <a:ext cx="70724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MINOR</a:t>
            </a:r>
          </a:p>
        </p:txBody>
      </p:sp>
      <p:sp>
        <p:nvSpPr>
          <p:cNvPr id="77" name="TextBox 76">
            <a:extLst>
              <a:ext uri="{FF2B5EF4-FFF2-40B4-BE49-F238E27FC236}">
                <a16:creationId xmlns:a16="http://schemas.microsoft.com/office/drawing/2014/main" id="{BDA2148F-3CEB-D142-84E6-1986B80A6C74}"/>
              </a:ext>
            </a:extLst>
          </p:cNvPr>
          <p:cNvSpPr txBox="1"/>
          <p:nvPr/>
        </p:nvSpPr>
        <p:spPr>
          <a:xfrm>
            <a:off x="5852778" y="4150474"/>
            <a:ext cx="1031052"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MODERATE</a:t>
            </a:r>
          </a:p>
        </p:txBody>
      </p:sp>
      <p:sp>
        <p:nvSpPr>
          <p:cNvPr id="78" name="TextBox 77">
            <a:extLst>
              <a:ext uri="{FF2B5EF4-FFF2-40B4-BE49-F238E27FC236}">
                <a16:creationId xmlns:a16="http://schemas.microsoft.com/office/drawing/2014/main" id="{4BB890F7-EAE9-A549-9672-E26FB6440D5A}"/>
              </a:ext>
            </a:extLst>
          </p:cNvPr>
          <p:cNvSpPr txBox="1"/>
          <p:nvPr/>
        </p:nvSpPr>
        <p:spPr>
          <a:xfrm>
            <a:off x="5993843" y="5025684"/>
            <a:ext cx="748923"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MAJOR</a:t>
            </a:r>
          </a:p>
        </p:txBody>
      </p:sp>
      <p:sp>
        <p:nvSpPr>
          <p:cNvPr id="79" name="TextBox 78">
            <a:extLst>
              <a:ext uri="{FF2B5EF4-FFF2-40B4-BE49-F238E27FC236}">
                <a16:creationId xmlns:a16="http://schemas.microsoft.com/office/drawing/2014/main" id="{46FA7837-7862-0645-A6B8-F8CA8386E983}"/>
              </a:ext>
            </a:extLst>
          </p:cNvPr>
          <p:cNvSpPr txBox="1"/>
          <p:nvPr/>
        </p:nvSpPr>
        <p:spPr>
          <a:xfrm>
            <a:off x="5928920" y="5900895"/>
            <a:ext cx="878767"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ato" panose="020F0502020204030203" pitchFamily="34" charset="0"/>
                <a:cs typeface="Poppins" pitchFamily="2" charset="77"/>
              </a:rPr>
              <a:t>EXTREME</a:t>
            </a:r>
          </a:p>
        </p:txBody>
      </p:sp>
      <p:sp>
        <p:nvSpPr>
          <p:cNvPr id="9" name="Rectangle 8">
            <a:extLst>
              <a:ext uri="{FF2B5EF4-FFF2-40B4-BE49-F238E27FC236}">
                <a16:creationId xmlns:a16="http://schemas.microsoft.com/office/drawing/2014/main" id="{34A0CEAF-D8D8-9742-8A64-59182DFEFE9D}"/>
              </a:ext>
            </a:extLst>
          </p:cNvPr>
          <p:cNvSpPr/>
          <p:nvPr/>
        </p:nvSpPr>
        <p:spPr>
          <a:xfrm>
            <a:off x="772474" y="1457797"/>
            <a:ext cx="979537" cy="5008317"/>
          </a:xfrm>
          <a:prstGeom prst="rect">
            <a:avLst/>
          </a:prstGeom>
          <a:solidFill>
            <a:schemeClr val="bg2"/>
          </a:solidFill>
          <a:ln w="381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ounded Rectangle 9">
            <a:extLst>
              <a:ext uri="{FF2B5EF4-FFF2-40B4-BE49-F238E27FC236}">
                <a16:creationId xmlns:a16="http://schemas.microsoft.com/office/drawing/2014/main" id="{BF2735DE-8D05-3B40-89A3-DDF0748F67A6}"/>
              </a:ext>
            </a:extLst>
          </p:cNvPr>
          <p:cNvSpPr/>
          <p:nvPr/>
        </p:nvSpPr>
        <p:spPr>
          <a:xfrm>
            <a:off x="898956" y="1780348"/>
            <a:ext cx="726572" cy="412705"/>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0" name="Rounded Rectangle 79">
            <a:extLst>
              <a:ext uri="{FF2B5EF4-FFF2-40B4-BE49-F238E27FC236}">
                <a16:creationId xmlns:a16="http://schemas.microsoft.com/office/drawing/2014/main" id="{15197324-5331-6D46-A2E3-768871BD21B9}"/>
              </a:ext>
            </a:extLst>
          </p:cNvPr>
          <p:cNvSpPr/>
          <p:nvPr/>
        </p:nvSpPr>
        <p:spPr>
          <a:xfrm>
            <a:off x="898956" y="5768163"/>
            <a:ext cx="726572" cy="412705"/>
          </a:xfrm>
          <a:prstGeom prst="roundRect">
            <a:avLst>
              <a:gd name="adj" fmla="val 50000"/>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1" name="Rounded Rectangle 80">
            <a:extLst>
              <a:ext uri="{FF2B5EF4-FFF2-40B4-BE49-F238E27FC236}">
                <a16:creationId xmlns:a16="http://schemas.microsoft.com/office/drawing/2014/main" id="{F1B66BAD-5858-344E-8741-3E58A8A54EB1}"/>
              </a:ext>
            </a:extLst>
          </p:cNvPr>
          <p:cNvSpPr/>
          <p:nvPr/>
        </p:nvSpPr>
        <p:spPr>
          <a:xfrm>
            <a:off x="898956" y="4438891"/>
            <a:ext cx="726572" cy="412705"/>
          </a:xfrm>
          <a:prstGeom prst="roundRect">
            <a:avLst>
              <a:gd name="adj"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2" name="Rounded Rectangle 81">
            <a:extLst>
              <a:ext uri="{FF2B5EF4-FFF2-40B4-BE49-F238E27FC236}">
                <a16:creationId xmlns:a16="http://schemas.microsoft.com/office/drawing/2014/main" id="{B794F1CD-196A-7347-A116-88B9EFED5373}"/>
              </a:ext>
            </a:extLst>
          </p:cNvPr>
          <p:cNvSpPr/>
          <p:nvPr/>
        </p:nvSpPr>
        <p:spPr>
          <a:xfrm>
            <a:off x="898956" y="3109620"/>
            <a:ext cx="726572" cy="412705"/>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3" name="TextBox 82">
            <a:extLst>
              <a:ext uri="{FF2B5EF4-FFF2-40B4-BE49-F238E27FC236}">
                <a16:creationId xmlns:a16="http://schemas.microsoft.com/office/drawing/2014/main" id="{7FDE220D-5EC9-F648-A1CE-A54ACB5BD571}"/>
              </a:ext>
            </a:extLst>
          </p:cNvPr>
          <p:cNvSpPr txBox="1"/>
          <p:nvPr/>
        </p:nvSpPr>
        <p:spPr>
          <a:xfrm>
            <a:off x="1967438" y="1532934"/>
            <a:ext cx="1377300"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STRUCTURE</a:t>
            </a:r>
          </a:p>
        </p:txBody>
      </p:sp>
      <p:sp>
        <p:nvSpPr>
          <p:cNvPr id="84" name="Subtitle 2">
            <a:extLst>
              <a:ext uri="{FF2B5EF4-FFF2-40B4-BE49-F238E27FC236}">
                <a16:creationId xmlns:a16="http://schemas.microsoft.com/office/drawing/2014/main" id="{09C02647-3AF9-2648-B4E1-F5EAA77E8F20}"/>
              </a:ext>
            </a:extLst>
          </p:cNvPr>
          <p:cNvSpPr txBox="1">
            <a:spLocks/>
          </p:cNvSpPr>
          <p:nvPr/>
        </p:nvSpPr>
        <p:spPr>
          <a:xfrm>
            <a:off x="1967438" y="1921013"/>
            <a:ext cx="2887357"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a:t>
            </a:r>
          </a:p>
        </p:txBody>
      </p:sp>
      <p:sp>
        <p:nvSpPr>
          <p:cNvPr id="95" name="TextBox 94">
            <a:extLst>
              <a:ext uri="{FF2B5EF4-FFF2-40B4-BE49-F238E27FC236}">
                <a16:creationId xmlns:a16="http://schemas.microsoft.com/office/drawing/2014/main" id="{D4C68C6E-3014-7246-BCA5-621046A391E0}"/>
              </a:ext>
            </a:extLst>
          </p:cNvPr>
          <p:cNvSpPr txBox="1"/>
          <p:nvPr/>
        </p:nvSpPr>
        <p:spPr>
          <a:xfrm>
            <a:off x="1967438" y="2862475"/>
            <a:ext cx="1377300"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STRUCTURE</a:t>
            </a:r>
          </a:p>
        </p:txBody>
      </p:sp>
      <p:sp>
        <p:nvSpPr>
          <p:cNvPr id="96" name="Subtitle 2">
            <a:extLst>
              <a:ext uri="{FF2B5EF4-FFF2-40B4-BE49-F238E27FC236}">
                <a16:creationId xmlns:a16="http://schemas.microsoft.com/office/drawing/2014/main" id="{BD2D10F6-21E1-9C44-ABB5-D6B8A2B68C23}"/>
              </a:ext>
            </a:extLst>
          </p:cNvPr>
          <p:cNvSpPr txBox="1">
            <a:spLocks/>
          </p:cNvSpPr>
          <p:nvPr/>
        </p:nvSpPr>
        <p:spPr>
          <a:xfrm>
            <a:off x="1967438" y="3250555"/>
            <a:ext cx="2887357"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a:t>
            </a:r>
          </a:p>
        </p:txBody>
      </p:sp>
      <p:sp>
        <p:nvSpPr>
          <p:cNvPr id="98" name="TextBox 97">
            <a:extLst>
              <a:ext uri="{FF2B5EF4-FFF2-40B4-BE49-F238E27FC236}">
                <a16:creationId xmlns:a16="http://schemas.microsoft.com/office/drawing/2014/main" id="{3E83673B-2EEE-C248-9570-A7BB9B1320D4}"/>
              </a:ext>
            </a:extLst>
          </p:cNvPr>
          <p:cNvSpPr txBox="1"/>
          <p:nvPr/>
        </p:nvSpPr>
        <p:spPr>
          <a:xfrm>
            <a:off x="1967438" y="4192017"/>
            <a:ext cx="1377300"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STRUCTURE</a:t>
            </a:r>
          </a:p>
        </p:txBody>
      </p:sp>
      <p:sp>
        <p:nvSpPr>
          <p:cNvPr id="99" name="Subtitle 2">
            <a:extLst>
              <a:ext uri="{FF2B5EF4-FFF2-40B4-BE49-F238E27FC236}">
                <a16:creationId xmlns:a16="http://schemas.microsoft.com/office/drawing/2014/main" id="{BE5D0411-C16E-3541-AA30-C3BF6A097998}"/>
              </a:ext>
            </a:extLst>
          </p:cNvPr>
          <p:cNvSpPr txBox="1">
            <a:spLocks/>
          </p:cNvSpPr>
          <p:nvPr/>
        </p:nvSpPr>
        <p:spPr>
          <a:xfrm>
            <a:off x="1967438" y="4580096"/>
            <a:ext cx="2887357"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a:t>
            </a:r>
          </a:p>
        </p:txBody>
      </p:sp>
      <p:sp>
        <p:nvSpPr>
          <p:cNvPr id="101" name="TextBox 100">
            <a:extLst>
              <a:ext uri="{FF2B5EF4-FFF2-40B4-BE49-F238E27FC236}">
                <a16:creationId xmlns:a16="http://schemas.microsoft.com/office/drawing/2014/main" id="{61A64463-B0FE-6F4D-9D9A-78B1834A3108}"/>
              </a:ext>
            </a:extLst>
          </p:cNvPr>
          <p:cNvSpPr txBox="1"/>
          <p:nvPr/>
        </p:nvSpPr>
        <p:spPr>
          <a:xfrm>
            <a:off x="1967438" y="5521558"/>
            <a:ext cx="1377300"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STRUCTURE</a:t>
            </a:r>
          </a:p>
        </p:txBody>
      </p:sp>
      <p:sp>
        <p:nvSpPr>
          <p:cNvPr id="102" name="Subtitle 2">
            <a:extLst>
              <a:ext uri="{FF2B5EF4-FFF2-40B4-BE49-F238E27FC236}">
                <a16:creationId xmlns:a16="http://schemas.microsoft.com/office/drawing/2014/main" id="{8C94D7D9-31AA-1642-9F5D-BCDD994075C6}"/>
              </a:ext>
            </a:extLst>
          </p:cNvPr>
          <p:cNvSpPr txBox="1">
            <a:spLocks/>
          </p:cNvSpPr>
          <p:nvPr/>
        </p:nvSpPr>
        <p:spPr>
          <a:xfrm>
            <a:off x="1967438" y="5909638"/>
            <a:ext cx="2887357"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a:t>
            </a:r>
          </a:p>
        </p:txBody>
      </p:sp>
      <p:sp>
        <p:nvSpPr>
          <p:cNvPr id="103" name="TextBox 102">
            <a:extLst>
              <a:ext uri="{FF2B5EF4-FFF2-40B4-BE49-F238E27FC236}">
                <a16:creationId xmlns:a16="http://schemas.microsoft.com/office/drawing/2014/main" id="{C58D8490-019C-4D48-AEB7-0A4D8FC90DF2}"/>
              </a:ext>
            </a:extLst>
          </p:cNvPr>
          <p:cNvSpPr txBox="1"/>
          <p:nvPr/>
        </p:nvSpPr>
        <p:spPr>
          <a:xfrm>
            <a:off x="3476543" y="306186"/>
            <a:ext cx="523893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ASSESSMENT MATRIX</a:t>
            </a:r>
          </a:p>
        </p:txBody>
      </p:sp>
      <p:sp>
        <p:nvSpPr>
          <p:cNvPr id="104" name="TextBox 103">
            <a:extLst>
              <a:ext uri="{FF2B5EF4-FFF2-40B4-BE49-F238E27FC236}">
                <a16:creationId xmlns:a16="http://schemas.microsoft.com/office/drawing/2014/main" id="{C3F25D29-9AA7-B24D-A750-C84E7785F7F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Tree>
    <p:extLst>
      <p:ext uri="{BB962C8B-B14F-4D97-AF65-F5344CB8AC3E}">
        <p14:creationId xmlns:p14="http://schemas.microsoft.com/office/powerpoint/2010/main" val="328396310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C20BEACB-0680-3840-B4FA-E72E982EB1C4}"/>
              </a:ext>
            </a:extLst>
          </p:cNvPr>
          <p:cNvSpPr/>
          <p:nvPr/>
        </p:nvSpPr>
        <p:spPr>
          <a:xfrm>
            <a:off x="3048000" y="381000"/>
            <a:ext cx="6096000" cy="6096000"/>
          </a:xfrm>
          <a:prstGeom prst="ellipse">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59" name="Group 58">
            <a:extLst>
              <a:ext uri="{FF2B5EF4-FFF2-40B4-BE49-F238E27FC236}">
                <a16:creationId xmlns:a16="http://schemas.microsoft.com/office/drawing/2014/main" id="{D9AE58F1-4C38-D841-A10E-BB2845FCBFD5}"/>
              </a:ext>
            </a:extLst>
          </p:cNvPr>
          <p:cNvGrpSpPr/>
          <p:nvPr/>
        </p:nvGrpSpPr>
        <p:grpSpPr>
          <a:xfrm>
            <a:off x="3167820" y="500820"/>
            <a:ext cx="5856361" cy="5856362"/>
            <a:chOff x="6332464" y="1001639"/>
            <a:chExt cx="11712722" cy="11712724"/>
          </a:xfrm>
        </p:grpSpPr>
        <p:sp>
          <p:nvSpPr>
            <p:cNvPr id="48" name="Freeform 47">
              <a:extLst>
                <a:ext uri="{FF2B5EF4-FFF2-40B4-BE49-F238E27FC236}">
                  <a16:creationId xmlns:a16="http://schemas.microsoft.com/office/drawing/2014/main" id="{66A4DD24-24E6-4645-A674-4924FA7FDCB3}"/>
                </a:ext>
              </a:extLst>
            </p:cNvPr>
            <p:cNvSpPr/>
            <p:nvPr/>
          </p:nvSpPr>
          <p:spPr>
            <a:xfrm>
              <a:off x="8116199" y="1001639"/>
              <a:ext cx="8156513" cy="5733655"/>
            </a:xfrm>
            <a:custGeom>
              <a:avLst/>
              <a:gdLst>
                <a:gd name="connsiteX0" fmla="*/ 3938994 w 7888877"/>
                <a:gd name="connsiteY0" fmla="*/ 0 h 5545519"/>
                <a:gd name="connsiteX1" fmla="*/ 7747474 w 7888877"/>
                <a:gd name="connsiteY1" fmla="*/ 1471457 h 5545519"/>
                <a:gd name="connsiteX2" fmla="*/ 7888877 w 7888877"/>
                <a:gd name="connsiteY2" fmla="*/ 1606272 h 5545519"/>
                <a:gd name="connsiteX3" fmla="*/ 3949630 w 7888877"/>
                <a:gd name="connsiteY3" fmla="*/ 5545519 h 5545519"/>
                <a:gd name="connsiteX4" fmla="*/ 0 w 7888877"/>
                <a:gd name="connsiteY4" fmla="*/ 1595890 h 5545519"/>
                <a:gd name="connsiteX5" fmla="*/ 130514 w 7888877"/>
                <a:gd name="connsiteY5" fmla="*/ 1471457 h 5545519"/>
                <a:gd name="connsiteX6" fmla="*/ 3938994 w 7888877"/>
                <a:gd name="connsiteY6" fmla="*/ 0 h 5545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88877" h="5545519">
                  <a:moveTo>
                    <a:pt x="3938994" y="0"/>
                  </a:moveTo>
                  <a:cubicBezTo>
                    <a:pt x="5405362" y="0"/>
                    <a:pt x="6741585" y="557215"/>
                    <a:pt x="7747474" y="1471457"/>
                  </a:cubicBezTo>
                  <a:lnTo>
                    <a:pt x="7888877" y="1606272"/>
                  </a:lnTo>
                  <a:lnTo>
                    <a:pt x="3949630" y="5545519"/>
                  </a:lnTo>
                  <a:lnTo>
                    <a:pt x="0" y="1595890"/>
                  </a:lnTo>
                  <a:lnTo>
                    <a:pt x="130514" y="1471457"/>
                  </a:lnTo>
                  <a:cubicBezTo>
                    <a:pt x="1136403" y="557215"/>
                    <a:pt x="2472626" y="0"/>
                    <a:pt x="3938994" y="0"/>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Freeform 44">
              <a:extLst>
                <a:ext uri="{FF2B5EF4-FFF2-40B4-BE49-F238E27FC236}">
                  <a16:creationId xmlns:a16="http://schemas.microsoft.com/office/drawing/2014/main" id="{6810920E-1A61-4141-9D27-E888931005EA}"/>
                </a:ext>
              </a:extLst>
            </p:cNvPr>
            <p:cNvSpPr/>
            <p:nvPr/>
          </p:nvSpPr>
          <p:spPr>
            <a:xfrm>
              <a:off x="6332464" y="2785372"/>
              <a:ext cx="5733655" cy="8156514"/>
            </a:xfrm>
            <a:custGeom>
              <a:avLst/>
              <a:gdLst>
                <a:gd name="connsiteX0" fmla="*/ 1595891 w 5545519"/>
                <a:gd name="connsiteY0" fmla="*/ 0 h 7888878"/>
                <a:gd name="connsiteX1" fmla="*/ 5545519 w 5545519"/>
                <a:gd name="connsiteY1" fmla="*/ 3949631 h 7888878"/>
                <a:gd name="connsiteX2" fmla="*/ 1606272 w 5545519"/>
                <a:gd name="connsiteY2" fmla="*/ 7888878 h 7888878"/>
                <a:gd name="connsiteX3" fmla="*/ 1471457 w 5545519"/>
                <a:gd name="connsiteY3" fmla="*/ 7747475 h 7888878"/>
                <a:gd name="connsiteX4" fmla="*/ 0 w 5545519"/>
                <a:gd name="connsiteY4" fmla="*/ 3938995 h 7888878"/>
                <a:gd name="connsiteX5" fmla="*/ 1471457 w 5545519"/>
                <a:gd name="connsiteY5" fmla="*/ 130515 h 7888878"/>
                <a:gd name="connsiteX6" fmla="*/ 1595891 w 5545519"/>
                <a:gd name="connsiteY6" fmla="*/ 0 h 7888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45519" h="7888878">
                  <a:moveTo>
                    <a:pt x="1595891" y="0"/>
                  </a:moveTo>
                  <a:lnTo>
                    <a:pt x="5545519" y="3949631"/>
                  </a:lnTo>
                  <a:lnTo>
                    <a:pt x="1606272" y="7888878"/>
                  </a:lnTo>
                  <a:lnTo>
                    <a:pt x="1471457" y="7747475"/>
                  </a:lnTo>
                  <a:cubicBezTo>
                    <a:pt x="557216" y="6741586"/>
                    <a:pt x="0" y="5405363"/>
                    <a:pt x="0" y="3938995"/>
                  </a:cubicBezTo>
                  <a:cubicBezTo>
                    <a:pt x="0" y="2472628"/>
                    <a:pt x="557216" y="1136404"/>
                    <a:pt x="1471457" y="130515"/>
                  </a:cubicBezTo>
                  <a:lnTo>
                    <a:pt x="1595891"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Freeform 43">
              <a:extLst>
                <a:ext uri="{FF2B5EF4-FFF2-40B4-BE49-F238E27FC236}">
                  <a16:creationId xmlns:a16="http://schemas.microsoft.com/office/drawing/2014/main" id="{C58B81BD-C099-3446-AA9C-3E2889DCF7DE}"/>
                </a:ext>
              </a:extLst>
            </p:cNvPr>
            <p:cNvSpPr/>
            <p:nvPr/>
          </p:nvSpPr>
          <p:spPr>
            <a:xfrm>
              <a:off x="12333524" y="2796631"/>
              <a:ext cx="5711662" cy="8133995"/>
            </a:xfrm>
            <a:custGeom>
              <a:avLst/>
              <a:gdLst>
                <a:gd name="connsiteX0" fmla="*/ 3938740 w 5524248"/>
                <a:gd name="connsiteY0" fmla="*/ 0 h 7867098"/>
                <a:gd name="connsiteX1" fmla="*/ 4052792 w 5524248"/>
                <a:gd name="connsiteY1" fmla="*/ 119625 h 7867098"/>
                <a:gd name="connsiteX2" fmla="*/ 5524248 w 5524248"/>
                <a:gd name="connsiteY2" fmla="*/ 3928105 h 7867098"/>
                <a:gd name="connsiteX3" fmla="*/ 4052792 w 5524248"/>
                <a:gd name="connsiteY3" fmla="*/ 7736585 h 7867098"/>
                <a:gd name="connsiteX4" fmla="*/ 3928359 w 5524248"/>
                <a:gd name="connsiteY4" fmla="*/ 7867098 h 7867098"/>
                <a:gd name="connsiteX5" fmla="*/ 0 w 5524248"/>
                <a:gd name="connsiteY5" fmla="*/ 3938740 h 7867098"/>
                <a:gd name="connsiteX6" fmla="*/ 3938740 w 5524248"/>
                <a:gd name="connsiteY6" fmla="*/ 0 h 7867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24248" h="7867098">
                  <a:moveTo>
                    <a:pt x="3938740" y="0"/>
                  </a:moveTo>
                  <a:lnTo>
                    <a:pt x="4052792" y="119625"/>
                  </a:lnTo>
                  <a:cubicBezTo>
                    <a:pt x="4967032" y="1125514"/>
                    <a:pt x="5524248" y="2461738"/>
                    <a:pt x="5524248" y="3928105"/>
                  </a:cubicBezTo>
                  <a:cubicBezTo>
                    <a:pt x="5524248" y="5394473"/>
                    <a:pt x="4967032" y="6730696"/>
                    <a:pt x="4052792" y="7736585"/>
                  </a:cubicBezTo>
                  <a:lnTo>
                    <a:pt x="3928359" y="7867098"/>
                  </a:lnTo>
                  <a:lnTo>
                    <a:pt x="0" y="3938740"/>
                  </a:lnTo>
                  <a:lnTo>
                    <a:pt x="393874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3" name="Freeform 42">
              <a:extLst>
                <a:ext uri="{FF2B5EF4-FFF2-40B4-BE49-F238E27FC236}">
                  <a16:creationId xmlns:a16="http://schemas.microsoft.com/office/drawing/2014/main" id="{31BB770F-367A-B046-A476-B6407621B66F}"/>
                </a:ext>
              </a:extLst>
            </p:cNvPr>
            <p:cNvSpPr/>
            <p:nvPr/>
          </p:nvSpPr>
          <p:spPr>
            <a:xfrm>
              <a:off x="8127457" y="7002700"/>
              <a:ext cx="8133996" cy="5711663"/>
            </a:xfrm>
            <a:custGeom>
              <a:avLst/>
              <a:gdLst>
                <a:gd name="connsiteX0" fmla="*/ 3938741 w 7867099"/>
                <a:gd name="connsiteY0" fmla="*/ 0 h 5524249"/>
                <a:gd name="connsiteX1" fmla="*/ 7867099 w 7867099"/>
                <a:gd name="connsiteY1" fmla="*/ 3928359 h 5524249"/>
                <a:gd name="connsiteX2" fmla="*/ 7736585 w 7867099"/>
                <a:gd name="connsiteY2" fmla="*/ 4052792 h 5524249"/>
                <a:gd name="connsiteX3" fmla="*/ 3928105 w 7867099"/>
                <a:gd name="connsiteY3" fmla="*/ 5524249 h 5524249"/>
                <a:gd name="connsiteX4" fmla="*/ 119625 w 7867099"/>
                <a:gd name="connsiteY4" fmla="*/ 4052792 h 5524249"/>
                <a:gd name="connsiteX5" fmla="*/ 0 w 7867099"/>
                <a:gd name="connsiteY5" fmla="*/ 3938740 h 5524249"/>
                <a:gd name="connsiteX6" fmla="*/ 3938741 w 7867099"/>
                <a:gd name="connsiteY6" fmla="*/ 0 h 5524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67099" h="5524249">
                  <a:moveTo>
                    <a:pt x="3938741" y="0"/>
                  </a:moveTo>
                  <a:lnTo>
                    <a:pt x="7867099" y="3928359"/>
                  </a:lnTo>
                  <a:lnTo>
                    <a:pt x="7736585" y="4052792"/>
                  </a:lnTo>
                  <a:cubicBezTo>
                    <a:pt x="6730696" y="4967034"/>
                    <a:pt x="5394473" y="5524249"/>
                    <a:pt x="3928105" y="5524249"/>
                  </a:cubicBezTo>
                  <a:cubicBezTo>
                    <a:pt x="2461737" y="5524249"/>
                    <a:pt x="1125514" y="4967034"/>
                    <a:pt x="119625" y="4052792"/>
                  </a:cubicBezTo>
                  <a:lnTo>
                    <a:pt x="0" y="3938740"/>
                  </a:lnTo>
                  <a:lnTo>
                    <a:pt x="3938741"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4" name="Oval 3">
            <a:extLst>
              <a:ext uri="{FF2B5EF4-FFF2-40B4-BE49-F238E27FC236}">
                <a16:creationId xmlns:a16="http://schemas.microsoft.com/office/drawing/2014/main" id="{1A8ED455-F4D4-6F4A-AB35-17AE23FBD2AC}"/>
              </a:ext>
            </a:extLst>
          </p:cNvPr>
          <p:cNvSpPr/>
          <p:nvPr/>
        </p:nvSpPr>
        <p:spPr>
          <a:xfrm>
            <a:off x="3811231" y="1144231"/>
            <a:ext cx="4569538" cy="4569538"/>
          </a:xfrm>
          <a:prstGeom prst="ellipse">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Freeform 34">
            <a:extLst>
              <a:ext uri="{FF2B5EF4-FFF2-40B4-BE49-F238E27FC236}">
                <a16:creationId xmlns:a16="http://schemas.microsoft.com/office/drawing/2014/main" id="{E8360356-F51F-6246-BDF3-7FB26B7D41B0}"/>
              </a:ext>
            </a:extLst>
          </p:cNvPr>
          <p:cNvSpPr/>
          <p:nvPr/>
        </p:nvSpPr>
        <p:spPr>
          <a:xfrm>
            <a:off x="6091907" y="3426637"/>
            <a:ext cx="8187" cy="7091"/>
          </a:xfrm>
          <a:custGeom>
            <a:avLst/>
            <a:gdLst>
              <a:gd name="connsiteX0" fmla="*/ 0 w 15836"/>
              <a:gd name="connsiteY0" fmla="*/ 0 h 13716"/>
              <a:gd name="connsiteX1" fmla="*/ 15836 w 15836"/>
              <a:gd name="connsiteY1" fmla="*/ 0 h 13716"/>
              <a:gd name="connsiteX2" fmla="*/ 7918 w 15836"/>
              <a:gd name="connsiteY2" fmla="*/ 13716 h 13716"/>
              <a:gd name="connsiteX3" fmla="*/ 0 w 15836"/>
              <a:gd name="connsiteY3" fmla="*/ 0 h 13716"/>
            </a:gdLst>
            <a:ahLst/>
            <a:cxnLst>
              <a:cxn ang="0">
                <a:pos x="connsiteX0" y="connsiteY0"/>
              </a:cxn>
              <a:cxn ang="0">
                <a:pos x="connsiteX1" y="connsiteY1"/>
              </a:cxn>
              <a:cxn ang="0">
                <a:pos x="connsiteX2" y="connsiteY2"/>
              </a:cxn>
              <a:cxn ang="0">
                <a:pos x="connsiteX3" y="connsiteY3"/>
              </a:cxn>
            </a:cxnLst>
            <a:rect l="l" t="t" r="r" b="b"/>
            <a:pathLst>
              <a:path w="15836" h="13716">
                <a:moveTo>
                  <a:pt x="0" y="0"/>
                </a:moveTo>
                <a:lnTo>
                  <a:pt x="15836" y="0"/>
                </a:lnTo>
                <a:lnTo>
                  <a:pt x="7918" y="13716"/>
                </a:lnTo>
                <a:lnTo>
                  <a:pt x="0"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60" name="Group 59">
            <a:extLst>
              <a:ext uri="{FF2B5EF4-FFF2-40B4-BE49-F238E27FC236}">
                <a16:creationId xmlns:a16="http://schemas.microsoft.com/office/drawing/2014/main" id="{5FF995D6-A99A-804B-8AD7-20C7CD7996CE}"/>
              </a:ext>
            </a:extLst>
          </p:cNvPr>
          <p:cNvGrpSpPr/>
          <p:nvPr/>
        </p:nvGrpSpPr>
        <p:grpSpPr>
          <a:xfrm>
            <a:off x="3927768" y="1261963"/>
            <a:ext cx="4336465" cy="4335270"/>
            <a:chOff x="7852360" y="2523925"/>
            <a:chExt cx="8672930" cy="8670540"/>
          </a:xfrm>
        </p:grpSpPr>
        <p:sp>
          <p:nvSpPr>
            <p:cNvPr id="37" name="Freeform 36">
              <a:extLst>
                <a:ext uri="{FF2B5EF4-FFF2-40B4-BE49-F238E27FC236}">
                  <a16:creationId xmlns:a16="http://schemas.microsoft.com/office/drawing/2014/main" id="{F21F05DE-4E45-344A-B540-FAA1169CB1B1}"/>
                </a:ext>
              </a:extLst>
            </p:cNvPr>
            <p:cNvSpPr/>
            <p:nvPr/>
          </p:nvSpPr>
          <p:spPr>
            <a:xfrm>
              <a:off x="12283366" y="2523925"/>
              <a:ext cx="4241924" cy="6420081"/>
            </a:xfrm>
            <a:custGeom>
              <a:avLst/>
              <a:gdLst>
                <a:gd name="connsiteX0" fmla="*/ 0 w 4102736"/>
                <a:gd name="connsiteY0" fmla="*/ 0 h 6209422"/>
                <a:gd name="connsiteX1" fmla="*/ 124393 w 4102736"/>
                <a:gd name="connsiteY1" fmla="*/ 3145 h 6209422"/>
                <a:gd name="connsiteX2" fmla="*/ 4102736 w 4102736"/>
                <a:gd name="connsiteY2" fmla="*/ 4191863 h 6209422"/>
                <a:gd name="connsiteX3" fmla="*/ 3596522 w 4102736"/>
                <a:gd name="connsiteY3" fmla="*/ 6191056 h 6209422"/>
                <a:gd name="connsiteX4" fmla="*/ 3585962 w 4102736"/>
                <a:gd name="connsiteY4" fmla="*/ 6209422 h 6209422"/>
                <a:gd name="connsiteX5" fmla="*/ 0 w 4102736"/>
                <a:gd name="connsiteY5" fmla="*/ 4139067 h 6209422"/>
                <a:gd name="connsiteX6" fmla="*/ 0 w 4102736"/>
                <a:gd name="connsiteY6" fmla="*/ 0 h 6209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02736" h="6209422">
                  <a:moveTo>
                    <a:pt x="0" y="0"/>
                  </a:moveTo>
                  <a:lnTo>
                    <a:pt x="124393" y="3145"/>
                  </a:lnTo>
                  <a:cubicBezTo>
                    <a:pt x="2340468" y="115479"/>
                    <a:pt x="4102736" y="1947871"/>
                    <a:pt x="4102736" y="4191863"/>
                  </a:cubicBezTo>
                  <a:cubicBezTo>
                    <a:pt x="4102736" y="4915732"/>
                    <a:pt x="3919357" y="5596770"/>
                    <a:pt x="3596522" y="6191056"/>
                  </a:cubicBezTo>
                  <a:lnTo>
                    <a:pt x="3585962" y="6209422"/>
                  </a:lnTo>
                  <a:lnTo>
                    <a:pt x="0" y="4139067"/>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6" name="Freeform 35">
              <a:extLst>
                <a:ext uri="{FF2B5EF4-FFF2-40B4-BE49-F238E27FC236}">
                  <a16:creationId xmlns:a16="http://schemas.microsoft.com/office/drawing/2014/main" id="{94D2BCE7-B679-4247-83A5-7BFC1985F913}"/>
                </a:ext>
              </a:extLst>
            </p:cNvPr>
            <p:cNvSpPr/>
            <p:nvPr/>
          </p:nvSpPr>
          <p:spPr>
            <a:xfrm>
              <a:off x="7852360" y="2523926"/>
              <a:ext cx="4241922" cy="6420084"/>
            </a:xfrm>
            <a:custGeom>
              <a:avLst/>
              <a:gdLst>
                <a:gd name="connsiteX0" fmla="*/ 4102734 w 4102734"/>
                <a:gd name="connsiteY0" fmla="*/ 0 h 6209425"/>
                <a:gd name="connsiteX1" fmla="*/ 4102734 w 4102734"/>
                <a:gd name="connsiteY1" fmla="*/ 4139071 h 6209425"/>
                <a:gd name="connsiteX2" fmla="*/ 516776 w 4102734"/>
                <a:gd name="connsiteY2" fmla="*/ 6209425 h 6209425"/>
                <a:gd name="connsiteX3" fmla="*/ 506214 w 4102734"/>
                <a:gd name="connsiteY3" fmla="*/ 6191056 h 6209425"/>
                <a:gd name="connsiteX4" fmla="*/ 0 w 4102734"/>
                <a:gd name="connsiteY4" fmla="*/ 4191863 h 6209425"/>
                <a:gd name="connsiteX5" fmla="*/ 3978343 w 4102734"/>
                <a:gd name="connsiteY5" fmla="*/ 3145 h 6209425"/>
                <a:gd name="connsiteX6" fmla="*/ 4102734 w 4102734"/>
                <a:gd name="connsiteY6" fmla="*/ 0 h 620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02734" h="6209425">
                  <a:moveTo>
                    <a:pt x="4102734" y="0"/>
                  </a:moveTo>
                  <a:lnTo>
                    <a:pt x="4102734" y="4139071"/>
                  </a:lnTo>
                  <a:lnTo>
                    <a:pt x="516776" y="6209425"/>
                  </a:lnTo>
                  <a:lnTo>
                    <a:pt x="506214" y="6191056"/>
                  </a:lnTo>
                  <a:cubicBezTo>
                    <a:pt x="183379" y="5596770"/>
                    <a:pt x="0" y="4915732"/>
                    <a:pt x="0" y="4191863"/>
                  </a:cubicBezTo>
                  <a:cubicBezTo>
                    <a:pt x="0" y="1947871"/>
                    <a:pt x="1762268" y="115479"/>
                    <a:pt x="3978343" y="3145"/>
                  </a:cubicBezTo>
                  <a:lnTo>
                    <a:pt x="4102734"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4" name="Freeform 33">
              <a:extLst>
                <a:ext uri="{FF2B5EF4-FFF2-40B4-BE49-F238E27FC236}">
                  <a16:creationId xmlns:a16="http://schemas.microsoft.com/office/drawing/2014/main" id="{2AFECCD8-4162-EF41-9825-65EA1AFC3706}"/>
                </a:ext>
              </a:extLst>
            </p:cNvPr>
            <p:cNvSpPr/>
            <p:nvPr/>
          </p:nvSpPr>
          <p:spPr>
            <a:xfrm>
              <a:off x="8480983" y="6967167"/>
              <a:ext cx="7415685" cy="4227298"/>
            </a:xfrm>
            <a:custGeom>
              <a:avLst/>
              <a:gdLst>
                <a:gd name="connsiteX0" fmla="*/ 3586181 w 7172358"/>
                <a:gd name="connsiteY0" fmla="*/ 0 h 4088590"/>
                <a:gd name="connsiteX1" fmla="*/ 7172358 w 7172358"/>
                <a:gd name="connsiteY1" fmla="*/ 2070479 h 4088590"/>
                <a:gd name="connsiteX2" fmla="*/ 7064054 w 7172358"/>
                <a:gd name="connsiteY2" fmla="*/ 2239418 h 4088590"/>
                <a:gd name="connsiteX3" fmla="*/ 3586178 w 7172358"/>
                <a:gd name="connsiteY3" fmla="*/ 4088590 h 4088590"/>
                <a:gd name="connsiteX4" fmla="*/ 108302 w 7172358"/>
                <a:gd name="connsiteY4" fmla="*/ 2239418 h 4088590"/>
                <a:gd name="connsiteX5" fmla="*/ 0 w 7172358"/>
                <a:gd name="connsiteY5" fmla="*/ 2070482 h 4088590"/>
                <a:gd name="connsiteX6" fmla="*/ 3586181 w 7172358"/>
                <a:gd name="connsiteY6" fmla="*/ 0 h 4088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72358" h="4088590">
                  <a:moveTo>
                    <a:pt x="3586181" y="0"/>
                  </a:moveTo>
                  <a:lnTo>
                    <a:pt x="7172358" y="2070479"/>
                  </a:lnTo>
                  <a:lnTo>
                    <a:pt x="7064054" y="2239418"/>
                  </a:lnTo>
                  <a:cubicBezTo>
                    <a:pt x="6310330" y="3355076"/>
                    <a:pt x="5033915" y="4088590"/>
                    <a:pt x="3586178" y="4088590"/>
                  </a:cubicBezTo>
                  <a:cubicBezTo>
                    <a:pt x="2138441" y="4088590"/>
                    <a:pt x="862026" y="3355076"/>
                    <a:pt x="108302" y="2239418"/>
                  </a:cubicBezTo>
                  <a:lnTo>
                    <a:pt x="0" y="2070482"/>
                  </a:lnTo>
                  <a:lnTo>
                    <a:pt x="3586181"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6" name="Oval 5">
            <a:extLst>
              <a:ext uri="{FF2B5EF4-FFF2-40B4-BE49-F238E27FC236}">
                <a16:creationId xmlns:a16="http://schemas.microsoft.com/office/drawing/2014/main" id="{84D04866-5D43-FD48-9CEE-DC35FC570125}"/>
              </a:ext>
            </a:extLst>
          </p:cNvPr>
          <p:cNvSpPr/>
          <p:nvPr/>
        </p:nvSpPr>
        <p:spPr>
          <a:xfrm>
            <a:off x="4768142" y="2101142"/>
            <a:ext cx="2655716" cy="265571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TextBox 49">
            <a:extLst>
              <a:ext uri="{FF2B5EF4-FFF2-40B4-BE49-F238E27FC236}">
                <a16:creationId xmlns:a16="http://schemas.microsoft.com/office/drawing/2014/main" id="{5DAB290E-D216-8044-A826-57B9E5A620BD}"/>
              </a:ext>
            </a:extLst>
          </p:cNvPr>
          <p:cNvSpPr txBox="1"/>
          <p:nvPr/>
        </p:nvSpPr>
        <p:spPr>
          <a:xfrm>
            <a:off x="4902743" y="3013501"/>
            <a:ext cx="2414444" cy="830997"/>
          </a:xfrm>
          <a:prstGeom prst="rect">
            <a:avLst/>
          </a:prstGeom>
          <a:noFill/>
        </p:spPr>
        <p:txBody>
          <a:bodyPr wrap="none" rtlCol="0" anchor="ctr">
            <a:spAutoFit/>
          </a:bodyPr>
          <a:lstStyle/>
          <a:p>
            <a:pPr algn="ctr"/>
            <a:r>
              <a:rPr lang="en-US" sz="2400" b="1" dirty="0">
                <a:solidFill>
                  <a:schemeClr val="tx2"/>
                </a:solidFill>
                <a:latin typeface="Poppins" pitchFamily="2" charset="77"/>
                <a:cs typeface="Poppins" pitchFamily="2" charset="77"/>
              </a:rPr>
              <a:t>RISK</a:t>
            </a:r>
          </a:p>
          <a:p>
            <a:pPr algn="ctr"/>
            <a:r>
              <a:rPr lang="en-US" sz="2400" b="1" dirty="0">
                <a:solidFill>
                  <a:schemeClr val="tx2"/>
                </a:solidFill>
                <a:latin typeface="Poppins" pitchFamily="2" charset="77"/>
                <a:cs typeface="Poppins" pitchFamily="2" charset="77"/>
              </a:rPr>
              <a:t>MANAGEMENT</a:t>
            </a:r>
          </a:p>
        </p:txBody>
      </p:sp>
      <p:sp>
        <p:nvSpPr>
          <p:cNvPr id="52" name="TextBox 51">
            <a:extLst>
              <a:ext uri="{FF2B5EF4-FFF2-40B4-BE49-F238E27FC236}">
                <a16:creationId xmlns:a16="http://schemas.microsoft.com/office/drawing/2014/main" id="{8F210883-3118-1E4F-972E-2F6689B4DD0E}"/>
              </a:ext>
            </a:extLst>
          </p:cNvPr>
          <p:cNvSpPr txBox="1"/>
          <p:nvPr/>
        </p:nvSpPr>
        <p:spPr>
          <a:xfrm>
            <a:off x="5196473" y="5787708"/>
            <a:ext cx="1790876"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CORRECTIVE ACTION</a:t>
            </a:r>
          </a:p>
          <a:p>
            <a:pPr algn="ctr"/>
            <a:r>
              <a:rPr lang="en-US" sz="1200" b="1" dirty="0">
                <a:solidFill>
                  <a:schemeClr val="bg2"/>
                </a:solidFill>
                <a:latin typeface="Poppins" pitchFamily="2" charset="77"/>
                <a:ea typeface="Lato" panose="020F0502020204030203" pitchFamily="34" charset="0"/>
                <a:cs typeface="Poppins" pitchFamily="2" charset="77"/>
              </a:rPr>
              <a:t>ASSESSMENT</a:t>
            </a:r>
          </a:p>
        </p:txBody>
      </p:sp>
      <p:sp>
        <p:nvSpPr>
          <p:cNvPr id="53" name="TextBox 52">
            <a:extLst>
              <a:ext uri="{FF2B5EF4-FFF2-40B4-BE49-F238E27FC236}">
                <a16:creationId xmlns:a16="http://schemas.microsoft.com/office/drawing/2014/main" id="{53318B7F-3EF5-934A-A8AC-3602AC5EA628}"/>
              </a:ext>
            </a:extLst>
          </p:cNvPr>
          <p:cNvSpPr txBox="1"/>
          <p:nvPr/>
        </p:nvSpPr>
        <p:spPr>
          <a:xfrm>
            <a:off x="5345554" y="633168"/>
            <a:ext cx="1492717"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IN-DEPTH MODEL</a:t>
            </a:r>
          </a:p>
          <a:p>
            <a:pPr algn="ctr"/>
            <a:r>
              <a:rPr lang="en-US" sz="1200" b="1" dirty="0">
                <a:solidFill>
                  <a:schemeClr val="bg2"/>
                </a:solidFill>
                <a:latin typeface="Poppins" pitchFamily="2" charset="77"/>
                <a:ea typeface="Lato" panose="020F0502020204030203" pitchFamily="34" charset="0"/>
                <a:cs typeface="Poppins" pitchFamily="2" charset="77"/>
              </a:rPr>
              <a:t>VALIDATION</a:t>
            </a:r>
          </a:p>
        </p:txBody>
      </p:sp>
      <p:sp>
        <p:nvSpPr>
          <p:cNvPr id="54" name="TextBox 53">
            <a:extLst>
              <a:ext uri="{FF2B5EF4-FFF2-40B4-BE49-F238E27FC236}">
                <a16:creationId xmlns:a16="http://schemas.microsoft.com/office/drawing/2014/main" id="{F92F3D0B-E77C-644E-AD50-152A33323354}"/>
              </a:ext>
            </a:extLst>
          </p:cNvPr>
          <p:cNvSpPr txBox="1"/>
          <p:nvPr/>
        </p:nvSpPr>
        <p:spPr>
          <a:xfrm rot="5400000">
            <a:off x="7784711" y="3295228"/>
            <a:ext cx="1752404"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VALIDATION REPORT</a:t>
            </a:r>
          </a:p>
        </p:txBody>
      </p:sp>
      <p:sp>
        <p:nvSpPr>
          <p:cNvPr id="55" name="TextBox 54">
            <a:extLst>
              <a:ext uri="{FF2B5EF4-FFF2-40B4-BE49-F238E27FC236}">
                <a16:creationId xmlns:a16="http://schemas.microsoft.com/office/drawing/2014/main" id="{BE72A839-2A45-114E-BC0C-9542DA7EC8E7}"/>
              </a:ext>
            </a:extLst>
          </p:cNvPr>
          <p:cNvSpPr txBox="1"/>
          <p:nvPr/>
        </p:nvSpPr>
        <p:spPr>
          <a:xfrm rot="16200000">
            <a:off x="2475483" y="3202895"/>
            <a:ext cx="2116285"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COMPLEXITY &amp; MATERIAL</a:t>
            </a:r>
          </a:p>
          <a:p>
            <a:pPr algn="ctr"/>
            <a:r>
              <a:rPr lang="en-US" sz="1200" b="1" dirty="0">
                <a:solidFill>
                  <a:schemeClr val="bg2"/>
                </a:solidFill>
                <a:latin typeface="Poppins" pitchFamily="2" charset="77"/>
                <a:ea typeface="Lato" panose="020F0502020204030203" pitchFamily="34" charset="0"/>
                <a:cs typeface="Poppins" pitchFamily="2" charset="77"/>
              </a:rPr>
              <a:t>SCORING</a:t>
            </a:r>
          </a:p>
        </p:txBody>
      </p:sp>
      <p:sp>
        <p:nvSpPr>
          <p:cNvPr id="56" name="TextBox 55">
            <a:extLst>
              <a:ext uri="{FF2B5EF4-FFF2-40B4-BE49-F238E27FC236}">
                <a16:creationId xmlns:a16="http://schemas.microsoft.com/office/drawing/2014/main" id="{524DE2B5-F9B8-3841-8DCE-04A98625692C}"/>
              </a:ext>
            </a:extLst>
          </p:cNvPr>
          <p:cNvSpPr txBox="1"/>
          <p:nvPr/>
        </p:nvSpPr>
        <p:spPr>
          <a:xfrm rot="18000000">
            <a:off x="4010750" y="2446155"/>
            <a:ext cx="1293944"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BACK TESTING</a:t>
            </a:r>
          </a:p>
        </p:txBody>
      </p:sp>
      <p:sp>
        <p:nvSpPr>
          <p:cNvPr id="57" name="TextBox 56">
            <a:extLst>
              <a:ext uri="{FF2B5EF4-FFF2-40B4-BE49-F238E27FC236}">
                <a16:creationId xmlns:a16="http://schemas.microsoft.com/office/drawing/2014/main" id="{66C4DE61-A3FD-A341-A6AD-E7E382F7D55D}"/>
              </a:ext>
            </a:extLst>
          </p:cNvPr>
          <p:cNvSpPr txBox="1"/>
          <p:nvPr/>
        </p:nvSpPr>
        <p:spPr>
          <a:xfrm rot="3600000">
            <a:off x="6644317" y="2353821"/>
            <a:ext cx="1768434"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RISK MEASURE</a:t>
            </a:r>
          </a:p>
          <a:p>
            <a:pPr algn="ctr"/>
            <a:r>
              <a:rPr lang="en-US" sz="1200" b="1" dirty="0">
                <a:solidFill>
                  <a:schemeClr val="bg2"/>
                </a:solidFill>
                <a:latin typeface="Poppins" pitchFamily="2" charset="77"/>
                <a:ea typeface="Lato" panose="020F0502020204030203" pitchFamily="34" charset="0"/>
                <a:cs typeface="Poppins" pitchFamily="2" charset="77"/>
              </a:rPr>
              <a:t>CONSISTENCY TESTS</a:t>
            </a:r>
          </a:p>
        </p:txBody>
      </p:sp>
      <p:sp>
        <p:nvSpPr>
          <p:cNvPr id="58" name="TextBox 57">
            <a:extLst>
              <a:ext uri="{FF2B5EF4-FFF2-40B4-BE49-F238E27FC236}">
                <a16:creationId xmlns:a16="http://schemas.microsoft.com/office/drawing/2014/main" id="{E7BE463E-66FD-AF4D-9748-9E0F8A59BFBF}"/>
              </a:ext>
            </a:extLst>
          </p:cNvPr>
          <p:cNvSpPr txBox="1"/>
          <p:nvPr/>
        </p:nvSpPr>
        <p:spPr>
          <a:xfrm>
            <a:off x="5230233" y="4861968"/>
            <a:ext cx="1731564"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INDEPENDENT</a:t>
            </a:r>
          </a:p>
          <a:p>
            <a:pPr algn="ctr"/>
            <a:r>
              <a:rPr lang="en-US" sz="1200" b="1" dirty="0">
                <a:solidFill>
                  <a:schemeClr val="bg2"/>
                </a:solidFill>
                <a:latin typeface="Poppins" pitchFamily="2" charset="77"/>
                <a:ea typeface="Lato" panose="020F0502020204030203" pitchFamily="34" charset="0"/>
                <a:cs typeface="Poppins" pitchFamily="2" charset="77"/>
              </a:rPr>
              <a:t>PLAUSABILITY TESTS</a:t>
            </a:r>
          </a:p>
        </p:txBody>
      </p:sp>
    </p:spTree>
    <p:extLst>
      <p:ext uri="{BB962C8B-B14F-4D97-AF65-F5344CB8AC3E}">
        <p14:creationId xmlns:p14="http://schemas.microsoft.com/office/powerpoint/2010/main" val="1609514672"/>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8F25657-5691-A549-9E08-D1F38B284C11}"/>
              </a:ext>
            </a:extLst>
          </p:cNvPr>
          <p:cNvSpPr txBox="1"/>
          <p:nvPr/>
        </p:nvSpPr>
        <p:spPr>
          <a:xfrm>
            <a:off x="3208841" y="306186"/>
            <a:ext cx="5774338"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MANAGEMENT PROCESS</a:t>
            </a:r>
          </a:p>
        </p:txBody>
      </p:sp>
      <p:sp>
        <p:nvSpPr>
          <p:cNvPr id="3" name="TextBox 2">
            <a:extLst>
              <a:ext uri="{FF2B5EF4-FFF2-40B4-BE49-F238E27FC236}">
                <a16:creationId xmlns:a16="http://schemas.microsoft.com/office/drawing/2014/main" id="{CB5CADF8-5E58-AA4B-9A15-CE2D1C6E79A8}"/>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1" name="Freeform 20">
            <a:extLst>
              <a:ext uri="{FF2B5EF4-FFF2-40B4-BE49-F238E27FC236}">
                <a16:creationId xmlns:a16="http://schemas.microsoft.com/office/drawing/2014/main" id="{A3D889C3-B212-854A-B28E-190D307BCC62}"/>
              </a:ext>
            </a:extLst>
          </p:cNvPr>
          <p:cNvSpPr/>
          <p:nvPr/>
        </p:nvSpPr>
        <p:spPr>
          <a:xfrm>
            <a:off x="1632857" y="2664823"/>
            <a:ext cx="1926620" cy="2521132"/>
          </a:xfrm>
          <a:custGeom>
            <a:avLst/>
            <a:gdLst>
              <a:gd name="connsiteX0" fmla="*/ 291745 w 3853240"/>
              <a:gd name="connsiteY0" fmla="*/ 0 h 5042263"/>
              <a:gd name="connsiteX1" fmla="*/ 2576120 w 3853240"/>
              <a:gd name="connsiteY1" fmla="*/ 0 h 5042263"/>
              <a:gd name="connsiteX2" fmla="*/ 3853240 w 3853240"/>
              <a:gd name="connsiteY2" fmla="*/ 2547258 h 5042263"/>
              <a:gd name="connsiteX3" fmla="*/ 2602318 w 3853240"/>
              <a:gd name="connsiteY3" fmla="*/ 5042263 h 5042263"/>
              <a:gd name="connsiteX4" fmla="*/ 291745 w 3853240"/>
              <a:gd name="connsiteY4" fmla="*/ 5042263 h 5042263"/>
              <a:gd name="connsiteX5" fmla="*/ 0 w 3853240"/>
              <a:gd name="connsiteY5" fmla="*/ 4750518 h 5042263"/>
              <a:gd name="connsiteX6" fmla="*/ 0 w 3853240"/>
              <a:gd name="connsiteY6" fmla="*/ 291745 h 5042263"/>
              <a:gd name="connsiteX7" fmla="*/ 291745 w 3853240"/>
              <a:gd name="connsiteY7" fmla="*/ 0 h 504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53240" h="5042263">
                <a:moveTo>
                  <a:pt x="291745" y="0"/>
                </a:moveTo>
                <a:lnTo>
                  <a:pt x="2576120" y="0"/>
                </a:lnTo>
                <a:lnTo>
                  <a:pt x="3853240" y="2547258"/>
                </a:lnTo>
                <a:lnTo>
                  <a:pt x="2602318" y="5042263"/>
                </a:lnTo>
                <a:lnTo>
                  <a:pt x="291745" y="5042263"/>
                </a:lnTo>
                <a:cubicBezTo>
                  <a:pt x="130619" y="5042263"/>
                  <a:pt x="0" y="4911644"/>
                  <a:pt x="0" y="4750518"/>
                </a:cubicBezTo>
                <a:lnTo>
                  <a:pt x="0" y="291745"/>
                </a:lnTo>
                <a:cubicBezTo>
                  <a:pt x="0" y="130619"/>
                  <a:pt x="130619" y="0"/>
                  <a:pt x="291745"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Freeform 19">
            <a:extLst>
              <a:ext uri="{FF2B5EF4-FFF2-40B4-BE49-F238E27FC236}">
                <a16:creationId xmlns:a16="http://schemas.microsoft.com/office/drawing/2014/main" id="{1B7E15E2-941A-2A44-9B0E-794D9F835358}"/>
              </a:ext>
            </a:extLst>
          </p:cNvPr>
          <p:cNvSpPr/>
          <p:nvPr/>
        </p:nvSpPr>
        <p:spPr>
          <a:xfrm>
            <a:off x="3026726" y="2664823"/>
            <a:ext cx="2159590" cy="2521132"/>
          </a:xfrm>
          <a:custGeom>
            <a:avLst/>
            <a:gdLst>
              <a:gd name="connsiteX0" fmla="*/ 0 w 4319179"/>
              <a:gd name="connsiteY0" fmla="*/ 0 h 5042263"/>
              <a:gd name="connsiteX1" fmla="*/ 3042059 w 4319179"/>
              <a:gd name="connsiteY1" fmla="*/ 0 h 5042263"/>
              <a:gd name="connsiteX2" fmla="*/ 4319179 w 4319179"/>
              <a:gd name="connsiteY2" fmla="*/ 2547258 h 5042263"/>
              <a:gd name="connsiteX3" fmla="*/ 3068257 w 4319179"/>
              <a:gd name="connsiteY3" fmla="*/ 5042263 h 5042263"/>
              <a:gd name="connsiteX4" fmla="*/ 26198 w 4319179"/>
              <a:gd name="connsiteY4" fmla="*/ 5042263 h 5042263"/>
              <a:gd name="connsiteX5" fmla="*/ 1277120 w 4319179"/>
              <a:gd name="connsiteY5" fmla="*/ 2547258 h 5042263"/>
              <a:gd name="connsiteX6" fmla="*/ 0 w 4319179"/>
              <a:gd name="connsiteY6" fmla="*/ 0 h 504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9179" h="5042263">
                <a:moveTo>
                  <a:pt x="0" y="0"/>
                </a:moveTo>
                <a:lnTo>
                  <a:pt x="3042059" y="0"/>
                </a:lnTo>
                <a:lnTo>
                  <a:pt x="4319179" y="2547258"/>
                </a:lnTo>
                <a:lnTo>
                  <a:pt x="3068257" y="5042263"/>
                </a:lnTo>
                <a:lnTo>
                  <a:pt x="26198" y="5042263"/>
                </a:lnTo>
                <a:lnTo>
                  <a:pt x="1277120" y="2547258"/>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Freeform 18">
            <a:extLst>
              <a:ext uri="{FF2B5EF4-FFF2-40B4-BE49-F238E27FC236}">
                <a16:creationId xmlns:a16="http://schemas.microsoft.com/office/drawing/2014/main" id="{204FFD14-0D39-494C-8493-685BF0B30A78}"/>
              </a:ext>
            </a:extLst>
          </p:cNvPr>
          <p:cNvSpPr/>
          <p:nvPr/>
        </p:nvSpPr>
        <p:spPr>
          <a:xfrm>
            <a:off x="4653563" y="2664823"/>
            <a:ext cx="2159590" cy="2521132"/>
          </a:xfrm>
          <a:custGeom>
            <a:avLst/>
            <a:gdLst>
              <a:gd name="connsiteX0" fmla="*/ 0 w 4319179"/>
              <a:gd name="connsiteY0" fmla="*/ 0 h 5042263"/>
              <a:gd name="connsiteX1" fmla="*/ 3042059 w 4319179"/>
              <a:gd name="connsiteY1" fmla="*/ 0 h 5042263"/>
              <a:gd name="connsiteX2" fmla="*/ 4319179 w 4319179"/>
              <a:gd name="connsiteY2" fmla="*/ 2547258 h 5042263"/>
              <a:gd name="connsiteX3" fmla="*/ 3068257 w 4319179"/>
              <a:gd name="connsiteY3" fmla="*/ 5042263 h 5042263"/>
              <a:gd name="connsiteX4" fmla="*/ 26198 w 4319179"/>
              <a:gd name="connsiteY4" fmla="*/ 5042263 h 5042263"/>
              <a:gd name="connsiteX5" fmla="*/ 1277120 w 4319179"/>
              <a:gd name="connsiteY5" fmla="*/ 2547258 h 5042263"/>
              <a:gd name="connsiteX6" fmla="*/ 0 w 4319179"/>
              <a:gd name="connsiteY6" fmla="*/ 0 h 504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9179" h="5042263">
                <a:moveTo>
                  <a:pt x="0" y="0"/>
                </a:moveTo>
                <a:lnTo>
                  <a:pt x="3042059" y="0"/>
                </a:lnTo>
                <a:lnTo>
                  <a:pt x="4319179" y="2547258"/>
                </a:lnTo>
                <a:lnTo>
                  <a:pt x="3068257" y="5042263"/>
                </a:lnTo>
                <a:lnTo>
                  <a:pt x="26198" y="5042263"/>
                </a:lnTo>
                <a:lnTo>
                  <a:pt x="1277120" y="2547258"/>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Freeform 17">
            <a:extLst>
              <a:ext uri="{FF2B5EF4-FFF2-40B4-BE49-F238E27FC236}">
                <a16:creationId xmlns:a16="http://schemas.microsoft.com/office/drawing/2014/main" id="{0EABE9D2-938D-6348-8AE9-5E3C619E2C25}"/>
              </a:ext>
            </a:extLst>
          </p:cNvPr>
          <p:cNvSpPr/>
          <p:nvPr/>
        </p:nvSpPr>
        <p:spPr>
          <a:xfrm>
            <a:off x="6280401" y="2664823"/>
            <a:ext cx="2159590" cy="2521132"/>
          </a:xfrm>
          <a:custGeom>
            <a:avLst/>
            <a:gdLst>
              <a:gd name="connsiteX0" fmla="*/ 0 w 4319179"/>
              <a:gd name="connsiteY0" fmla="*/ 0 h 5042263"/>
              <a:gd name="connsiteX1" fmla="*/ 3042059 w 4319179"/>
              <a:gd name="connsiteY1" fmla="*/ 0 h 5042263"/>
              <a:gd name="connsiteX2" fmla="*/ 4319179 w 4319179"/>
              <a:gd name="connsiteY2" fmla="*/ 2547258 h 5042263"/>
              <a:gd name="connsiteX3" fmla="*/ 3068257 w 4319179"/>
              <a:gd name="connsiteY3" fmla="*/ 5042263 h 5042263"/>
              <a:gd name="connsiteX4" fmla="*/ 26198 w 4319179"/>
              <a:gd name="connsiteY4" fmla="*/ 5042263 h 5042263"/>
              <a:gd name="connsiteX5" fmla="*/ 1277120 w 4319179"/>
              <a:gd name="connsiteY5" fmla="*/ 2547258 h 5042263"/>
              <a:gd name="connsiteX6" fmla="*/ 0 w 4319179"/>
              <a:gd name="connsiteY6" fmla="*/ 0 h 504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9179" h="5042263">
                <a:moveTo>
                  <a:pt x="0" y="0"/>
                </a:moveTo>
                <a:lnTo>
                  <a:pt x="3042059" y="0"/>
                </a:lnTo>
                <a:lnTo>
                  <a:pt x="4319179" y="2547258"/>
                </a:lnTo>
                <a:lnTo>
                  <a:pt x="3068257" y="5042263"/>
                </a:lnTo>
                <a:lnTo>
                  <a:pt x="26198" y="5042263"/>
                </a:lnTo>
                <a:lnTo>
                  <a:pt x="1277120" y="2547258"/>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Freeform 16">
            <a:extLst>
              <a:ext uri="{FF2B5EF4-FFF2-40B4-BE49-F238E27FC236}">
                <a16:creationId xmlns:a16="http://schemas.microsoft.com/office/drawing/2014/main" id="{4CE60A5D-858D-6F49-9133-1F0DDD5E5EC7}"/>
              </a:ext>
            </a:extLst>
          </p:cNvPr>
          <p:cNvSpPr/>
          <p:nvPr/>
        </p:nvSpPr>
        <p:spPr>
          <a:xfrm>
            <a:off x="7907238" y="2664823"/>
            <a:ext cx="2159590" cy="2521132"/>
          </a:xfrm>
          <a:custGeom>
            <a:avLst/>
            <a:gdLst>
              <a:gd name="connsiteX0" fmla="*/ 0 w 4319180"/>
              <a:gd name="connsiteY0" fmla="*/ 0 h 5042263"/>
              <a:gd name="connsiteX1" fmla="*/ 3042060 w 4319180"/>
              <a:gd name="connsiteY1" fmla="*/ 0 h 5042263"/>
              <a:gd name="connsiteX2" fmla="*/ 4319180 w 4319180"/>
              <a:gd name="connsiteY2" fmla="*/ 2547258 h 5042263"/>
              <a:gd name="connsiteX3" fmla="*/ 3068258 w 4319180"/>
              <a:gd name="connsiteY3" fmla="*/ 5042263 h 5042263"/>
              <a:gd name="connsiteX4" fmla="*/ 26198 w 4319180"/>
              <a:gd name="connsiteY4" fmla="*/ 5042263 h 5042263"/>
              <a:gd name="connsiteX5" fmla="*/ 1277120 w 4319180"/>
              <a:gd name="connsiteY5" fmla="*/ 2547258 h 5042263"/>
              <a:gd name="connsiteX6" fmla="*/ 0 w 4319180"/>
              <a:gd name="connsiteY6" fmla="*/ 0 h 504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319180" h="5042263">
                <a:moveTo>
                  <a:pt x="0" y="0"/>
                </a:moveTo>
                <a:lnTo>
                  <a:pt x="3042060" y="0"/>
                </a:lnTo>
                <a:lnTo>
                  <a:pt x="4319180" y="2547258"/>
                </a:lnTo>
                <a:lnTo>
                  <a:pt x="3068258" y="5042263"/>
                </a:lnTo>
                <a:lnTo>
                  <a:pt x="26198" y="5042263"/>
                </a:lnTo>
                <a:lnTo>
                  <a:pt x="1277120" y="2547258"/>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Freeform 15">
            <a:extLst>
              <a:ext uri="{FF2B5EF4-FFF2-40B4-BE49-F238E27FC236}">
                <a16:creationId xmlns:a16="http://schemas.microsoft.com/office/drawing/2014/main" id="{F712C416-BD67-3A49-B542-1E91ACBB0291}"/>
              </a:ext>
            </a:extLst>
          </p:cNvPr>
          <p:cNvSpPr/>
          <p:nvPr/>
        </p:nvSpPr>
        <p:spPr>
          <a:xfrm>
            <a:off x="9534076" y="2664823"/>
            <a:ext cx="1895924" cy="2521132"/>
          </a:xfrm>
          <a:custGeom>
            <a:avLst/>
            <a:gdLst>
              <a:gd name="connsiteX0" fmla="*/ 0 w 3791848"/>
              <a:gd name="connsiteY0" fmla="*/ 0 h 5042263"/>
              <a:gd name="connsiteX1" fmla="*/ 3500104 w 3791848"/>
              <a:gd name="connsiteY1" fmla="*/ 0 h 5042263"/>
              <a:gd name="connsiteX2" fmla="*/ 3791848 w 3791848"/>
              <a:gd name="connsiteY2" fmla="*/ 291745 h 5042263"/>
              <a:gd name="connsiteX3" fmla="*/ 3791848 w 3791848"/>
              <a:gd name="connsiteY3" fmla="*/ 4750518 h 5042263"/>
              <a:gd name="connsiteX4" fmla="*/ 3500104 w 3791848"/>
              <a:gd name="connsiteY4" fmla="*/ 5042263 h 5042263"/>
              <a:gd name="connsiteX5" fmla="*/ 26198 w 3791848"/>
              <a:gd name="connsiteY5" fmla="*/ 5042263 h 5042263"/>
              <a:gd name="connsiteX6" fmla="*/ 1277120 w 3791848"/>
              <a:gd name="connsiteY6" fmla="*/ 2547258 h 5042263"/>
              <a:gd name="connsiteX7" fmla="*/ 0 w 3791848"/>
              <a:gd name="connsiteY7" fmla="*/ 0 h 5042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91848" h="5042263">
                <a:moveTo>
                  <a:pt x="0" y="0"/>
                </a:moveTo>
                <a:lnTo>
                  <a:pt x="3500104" y="0"/>
                </a:lnTo>
                <a:cubicBezTo>
                  <a:pt x="3661232" y="0"/>
                  <a:pt x="3791848" y="130619"/>
                  <a:pt x="3791848" y="291745"/>
                </a:cubicBezTo>
                <a:lnTo>
                  <a:pt x="3791848" y="4750518"/>
                </a:lnTo>
                <a:cubicBezTo>
                  <a:pt x="3791848" y="4911644"/>
                  <a:pt x="3661232" y="5042263"/>
                  <a:pt x="3500104" y="5042263"/>
                </a:cubicBezTo>
                <a:lnTo>
                  <a:pt x="26198" y="5042263"/>
                </a:lnTo>
                <a:lnTo>
                  <a:pt x="1277120" y="2547258"/>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 name="TextBox 31">
            <a:extLst>
              <a:ext uri="{FF2B5EF4-FFF2-40B4-BE49-F238E27FC236}">
                <a16:creationId xmlns:a16="http://schemas.microsoft.com/office/drawing/2014/main" id="{D53EC869-A55C-3A4E-896B-3F66923F125F}"/>
              </a:ext>
            </a:extLst>
          </p:cNvPr>
          <p:cNvSpPr txBox="1"/>
          <p:nvPr/>
        </p:nvSpPr>
        <p:spPr>
          <a:xfrm rot="16200000">
            <a:off x="1604230" y="3633001"/>
            <a:ext cx="1691490"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ESTABLISH THE</a:t>
            </a:r>
          </a:p>
          <a:p>
            <a:pPr algn="ctr"/>
            <a:r>
              <a:rPr lang="en-US" sz="1600" b="1" dirty="0">
                <a:solidFill>
                  <a:schemeClr val="bg1"/>
                </a:solidFill>
                <a:latin typeface="Poppins" pitchFamily="2" charset="77"/>
                <a:ea typeface="League Spartan" charset="0"/>
                <a:cs typeface="Poppins" pitchFamily="2" charset="77"/>
              </a:rPr>
              <a:t>CONTEXT</a:t>
            </a:r>
          </a:p>
        </p:txBody>
      </p:sp>
      <p:sp>
        <p:nvSpPr>
          <p:cNvPr id="33" name="TextBox 32">
            <a:extLst>
              <a:ext uri="{FF2B5EF4-FFF2-40B4-BE49-F238E27FC236}">
                <a16:creationId xmlns:a16="http://schemas.microsoft.com/office/drawing/2014/main" id="{8E43142E-EB28-4A48-BFDD-4338BBCADAE6}"/>
              </a:ext>
            </a:extLst>
          </p:cNvPr>
          <p:cNvSpPr txBox="1"/>
          <p:nvPr/>
        </p:nvSpPr>
        <p:spPr>
          <a:xfrm rot="16200000">
            <a:off x="3453458" y="3756112"/>
            <a:ext cx="159851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IDENTIFY RISK</a:t>
            </a:r>
          </a:p>
        </p:txBody>
      </p:sp>
      <p:sp>
        <p:nvSpPr>
          <p:cNvPr id="34" name="TextBox 33">
            <a:extLst>
              <a:ext uri="{FF2B5EF4-FFF2-40B4-BE49-F238E27FC236}">
                <a16:creationId xmlns:a16="http://schemas.microsoft.com/office/drawing/2014/main" id="{46FC21EF-1BF2-7A49-A100-2B10E2AA3043}"/>
              </a:ext>
            </a:extLst>
          </p:cNvPr>
          <p:cNvSpPr txBox="1"/>
          <p:nvPr/>
        </p:nvSpPr>
        <p:spPr>
          <a:xfrm rot="16200000">
            <a:off x="5072281" y="3756112"/>
            <a:ext cx="161454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ANALYZE RISK</a:t>
            </a:r>
          </a:p>
        </p:txBody>
      </p:sp>
      <p:sp>
        <p:nvSpPr>
          <p:cNvPr id="35" name="TextBox 34">
            <a:extLst>
              <a:ext uri="{FF2B5EF4-FFF2-40B4-BE49-F238E27FC236}">
                <a16:creationId xmlns:a16="http://schemas.microsoft.com/office/drawing/2014/main" id="{1E3F6161-428B-6645-B370-631FA699AB67}"/>
              </a:ext>
            </a:extLst>
          </p:cNvPr>
          <p:cNvSpPr txBox="1"/>
          <p:nvPr/>
        </p:nvSpPr>
        <p:spPr>
          <a:xfrm rot="16200000">
            <a:off x="6643013" y="3756112"/>
            <a:ext cx="172675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EVALUATE RISK</a:t>
            </a:r>
          </a:p>
        </p:txBody>
      </p:sp>
      <p:sp>
        <p:nvSpPr>
          <p:cNvPr id="36" name="TextBox 35">
            <a:extLst>
              <a:ext uri="{FF2B5EF4-FFF2-40B4-BE49-F238E27FC236}">
                <a16:creationId xmlns:a16="http://schemas.microsoft.com/office/drawing/2014/main" id="{BA723E1C-0ABE-7A43-88ED-B4BDB5755CF3}"/>
              </a:ext>
            </a:extLst>
          </p:cNvPr>
          <p:cNvSpPr txBox="1"/>
          <p:nvPr/>
        </p:nvSpPr>
        <p:spPr>
          <a:xfrm rot="16200000">
            <a:off x="8468623" y="3756112"/>
            <a:ext cx="132921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TREAT RISK</a:t>
            </a:r>
          </a:p>
        </p:txBody>
      </p:sp>
      <p:sp>
        <p:nvSpPr>
          <p:cNvPr id="37" name="TextBox 36">
            <a:extLst>
              <a:ext uri="{FF2B5EF4-FFF2-40B4-BE49-F238E27FC236}">
                <a16:creationId xmlns:a16="http://schemas.microsoft.com/office/drawing/2014/main" id="{53B086FB-2D6B-0642-B59C-55DC5DCB3928}"/>
              </a:ext>
            </a:extLst>
          </p:cNvPr>
          <p:cNvSpPr txBox="1"/>
          <p:nvPr/>
        </p:nvSpPr>
        <p:spPr>
          <a:xfrm rot="16200000">
            <a:off x="10061368" y="3633002"/>
            <a:ext cx="1374094"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MONITOR &amp;</a:t>
            </a:r>
          </a:p>
          <a:p>
            <a:pPr algn="ctr"/>
            <a:r>
              <a:rPr lang="en-US" sz="1600" b="1" dirty="0">
                <a:solidFill>
                  <a:schemeClr val="bg1"/>
                </a:solidFill>
                <a:latin typeface="Poppins" pitchFamily="2" charset="77"/>
                <a:ea typeface="League Spartan" charset="0"/>
                <a:cs typeface="Poppins" pitchFamily="2" charset="77"/>
              </a:rPr>
              <a:t>REVIEW</a:t>
            </a:r>
          </a:p>
        </p:txBody>
      </p:sp>
      <p:sp>
        <p:nvSpPr>
          <p:cNvPr id="41" name="Right Brace 40">
            <a:extLst>
              <a:ext uri="{FF2B5EF4-FFF2-40B4-BE49-F238E27FC236}">
                <a16:creationId xmlns:a16="http://schemas.microsoft.com/office/drawing/2014/main" id="{F13FDF7D-F670-D948-A449-023A7E3CBDD1}"/>
              </a:ext>
            </a:extLst>
          </p:cNvPr>
          <p:cNvSpPr/>
          <p:nvPr/>
        </p:nvSpPr>
        <p:spPr>
          <a:xfrm rot="16200000">
            <a:off x="5160033" y="-85302"/>
            <a:ext cx="524053" cy="4756107"/>
          </a:xfrm>
          <a:prstGeom prst="rightBrace">
            <a:avLst>
              <a:gd name="adj1" fmla="val 50708"/>
              <a:gd name="adj2" fmla="val 50000"/>
            </a:avLst>
          </a:prstGeom>
          <a:ln w="63500">
            <a:solidFill>
              <a:schemeClr val="bg1">
                <a:lumMod val="7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42" name="TextBox 41">
            <a:extLst>
              <a:ext uri="{FF2B5EF4-FFF2-40B4-BE49-F238E27FC236}">
                <a16:creationId xmlns:a16="http://schemas.microsoft.com/office/drawing/2014/main" id="{93D375B1-2A39-7E4D-8D09-2338E5343F84}"/>
              </a:ext>
            </a:extLst>
          </p:cNvPr>
          <p:cNvSpPr txBox="1"/>
          <p:nvPr/>
        </p:nvSpPr>
        <p:spPr>
          <a:xfrm>
            <a:off x="4404796" y="1637149"/>
            <a:ext cx="203453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RISK ASSESSMENT</a:t>
            </a:r>
          </a:p>
        </p:txBody>
      </p:sp>
      <p:cxnSp>
        <p:nvCxnSpPr>
          <p:cNvPr id="47" name="Straight Connector 46">
            <a:extLst>
              <a:ext uri="{FF2B5EF4-FFF2-40B4-BE49-F238E27FC236}">
                <a16:creationId xmlns:a16="http://schemas.microsoft.com/office/drawing/2014/main" id="{E615F3AF-0CC2-B647-B9E1-5F402E81B6F3}"/>
              </a:ext>
            </a:extLst>
          </p:cNvPr>
          <p:cNvCxnSpPr>
            <a:cxnSpLocks/>
          </p:cNvCxnSpPr>
          <p:nvPr/>
        </p:nvCxnSpPr>
        <p:spPr>
          <a:xfrm>
            <a:off x="10482889" y="5185954"/>
            <a:ext cx="0" cy="807176"/>
          </a:xfrm>
          <a:prstGeom prst="line">
            <a:avLst/>
          </a:prstGeom>
          <a:ln w="635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3801D4A4-2214-9B44-A04F-FDE60720A95F}"/>
              </a:ext>
            </a:extLst>
          </p:cNvPr>
          <p:cNvCxnSpPr/>
          <p:nvPr/>
        </p:nvCxnSpPr>
        <p:spPr>
          <a:xfrm flipH="1">
            <a:off x="1123633" y="5994400"/>
            <a:ext cx="9372623" cy="0"/>
          </a:xfrm>
          <a:prstGeom prst="line">
            <a:avLst/>
          </a:prstGeom>
          <a:ln w="635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E2D79518-B63D-8A41-A3C3-CB1F8F60744F}"/>
              </a:ext>
            </a:extLst>
          </p:cNvPr>
          <p:cNvCxnSpPr>
            <a:cxnSpLocks/>
          </p:cNvCxnSpPr>
          <p:nvPr/>
        </p:nvCxnSpPr>
        <p:spPr>
          <a:xfrm flipV="1">
            <a:off x="1140778" y="3911600"/>
            <a:ext cx="0" cy="2081530"/>
          </a:xfrm>
          <a:prstGeom prst="line">
            <a:avLst/>
          </a:prstGeom>
          <a:ln w="635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7E9952A2-275A-B645-ABAC-2D0C163956A5}"/>
              </a:ext>
            </a:extLst>
          </p:cNvPr>
          <p:cNvCxnSpPr>
            <a:cxnSpLocks/>
          </p:cNvCxnSpPr>
          <p:nvPr/>
        </p:nvCxnSpPr>
        <p:spPr>
          <a:xfrm>
            <a:off x="1123633" y="3911600"/>
            <a:ext cx="466725" cy="0"/>
          </a:xfrm>
          <a:prstGeom prst="line">
            <a:avLst/>
          </a:prstGeom>
          <a:ln w="63500">
            <a:solidFill>
              <a:schemeClr val="bg1">
                <a:lumMod val="75000"/>
              </a:schemeClr>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4551436"/>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F27B6B0-8BD3-5142-B8DC-D030DA770154}"/>
              </a:ext>
            </a:extLst>
          </p:cNvPr>
          <p:cNvSpPr txBox="1"/>
          <p:nvPr/>
        </p:nvSpPr>
        <p:spPr>
          <a:xfrm>
            <a:off x="3055758" y="306186"/>
            <a:ext cx="6080512"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INSTITUTIONAL RISK MATURITY</a:t>
            </a:r>
          </a:p>
        </p:txBody>
      </p:sp>
      <p:sp>
        <p:nvSpPr>
          <p:cNvPr id="3" name="TextBox 2">
            <a:extLst>
              <a:ext uri="{FF2B5EF4-FFF2-40B4-BE49-F238E27FC236}">
                <a16:creationId xmlns:a16="http://schemas.microsoft.com/office/drawing/2014/main" id="{13B23693-C7E2-824A-BBCD-A83E52573C1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ounded Rectangle 3">
            <a:extLst>
              <a:ext uri="{FF2B5EF4-FFF2-40B4-BE49-F238E27FC236}">
                <a16:creationId xmlns:a16="http://schemas.microsoft.com/office/drawing/2014/main" id="{B9A301DC-0209-0840-91DE-28A3E0C42E15}"/>
              </a:ext>
            </a:extLst>
          </p:cNvPr>
          <p:cNvSpPr/>
          <p:nvPr/>
        </p:nvSpPr>
        <p:spPr>
          <a:xfrm>
            <a:off x="762000" y="2946400"/>
            <a:ext cx="1919288" cy="774700"/>
          </a:xfrm>
          <a:prstGeom prst="round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ounded Rectangle 4">
            <a:extLst>
              <a:ext uri="{FF2B5EF4-FFF2-40B4-BE49-F238E27FC236}">
                <a16:creationId xmlns:a16="http://schemas.microsoft.com/office/drawing/2014/main" id="{52FDAC66-91CF-C44C-8AC1-A9033A522569}"/>
              </a:ext>
            </a:extLst>
          </p:cNvPr>
          <p:cNvSpPr/>
          <p:nvPr/>
        </p:nvSpPr>
        <p:spPr>
          <a:xfrm>
            <a:off x="5136356" y="2946400"/>
            <a:ext cx="1919288" cy="77470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ounded Rectangle 5">
            <a:extLst>
              <a:ext uri="{FF2B5EF4-FFF2-40B4-BE49-F238E27FC236}">
                <a16:creationId xmlns:a16="http://schemas.microsoft.com/office/drawing/2014/main" id="{752F6214-FF78-824A-9AB9-C53483D15E50}"/>
              </a:ext>
            </a:extLst>
          </p:cNvPr>
          <p:cNvSpPr/>
          <p:nvPr/>
        </p:nvSpPr>
        <p:spPr>
          <a:xfrm>
            <a:off x="9510713" y="2946400"/>
            <a:ext cx="1919288" cy="774700"/>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ounded Rectangle 6">
            <a:extLst>
              <a:ext uri="{FF2B5EF4-FFF2-40B4-BE49-F238E27FC236}">
                <a16:creationId xmlns:a16="http://schemas.microsoft.com/office/drawing/2014/main" id="{7D1ED431-91D6-5C4D-88C5-9BC4A9536D40}"/>
              </a:ext>
            </a:extLst>
          </p:cNvPr>
          <p:cNvSpPr/>
          <p:nvPr/>
        </p:nvSpPr>
        <p:spPr>
          <a:xfrm>
            <a:off x="7323534" y="2946400"/>
            <a:ext cx="1919288" cy="774700"/>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ounded Rectangle 7">
            <a:extLst>
              <a:ext uri="{FF2B5EF4-FFF2-40B4-BE49-F238E27FC236}">
                <a16:creationId xmlns:a16="http://schemas.microsoft.com/office/drawing/2014/main" id="{F2DEA734-4F9A-A148-91AA-397EDE983F01}"/>
              </a:ext>
            </a:extLst>
          </p:cNvPr>
          <p:cNvSpPr/>
          <p:nvPr/>
        </p:nvSpPr>
        <p:spPr>
          <a:xfrm>
            <a:off x="2949178" y="2946400"/>
            <a:ext cx="1919288" cy="77470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9" name="Rounded Rectangle 8">
            <a:extLst>
              <a:ext uri="{FF2B5EF4-FFF2-40B4-BE49-F238E27FC236}">
                <a16:creationId xmlns:a16="http://schemas.microsoft.com/office/drawing/2014/main" id="{ED787C34-D3E7-A94B-8707-7D9E321989F3}"/>
              </a:ext>
            </a:extLst>
          </p:cNvPr>
          <p:cNvSpPr/>
          <p:nvPr/>
        </p:nvSpPr>
        <p:spPr>
          <a:xfrm>
            <a:off x="762000" y="3860800"/>
            <a:ext cx="1919288" cy="2108200"/>
          </a:xfrm>
          <a:prstGeom prst="roundRect">
            <a:avLst>
              <a:gd name="adj" fmla="val 6080"/>
            </a:avLst>
          </a:prstGeom>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4" name="Rounded Rectangle 13">
            <a:extLst>
              <a:ext uri="{FF2B5EF4-FFF2-40B4-BE49-F238E27FC236}">
                <a16:creationId xmlns:a16="http://schemas.microsoft.com/office/drawing/2014/main" id="{019234CC-A37B-F044-B9A1-DF023D1B27C4}"/>
              </a:ext>
            </a:extLst>
          </p:cNvPr>
          <p:cNvSpPr/>
          <p:nvPr/>
        </p:nvSpPr>
        <p:spPr>
          <a:xfrm>
            <a:off x="2949178" y="3860800"/>
            <a:ext cx="1919288" cy="2108200"/>
          </a:xfrm>
          <a:prstGeom prst="roundRect">
            <a:avLst>
              <a:gd name="adj" fmla="val 6080"/>
            </a:avLst>
          </a:prstGeom>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5" name="Rounded Rectangle 14">
            <a:extLst>
              <a:ext uri="{FF2B5EF4-FFF2-40B4-BE49-F238E27FC236}">
                <a16:creationId xmlns:a16="http://schemas.microsoft.com/office/drawing/2014/main" id="{37FF44A4-4AC9-4945-94DE-9483E7111A68}"/>
              </a:ext>
            </a:extLst>
          </p:cNvPr>
          <p:cNvSpPr/>
          <p:nvPr/>
        </p:nvSpPr>
        <p:spPr>
          <a:xfrm>
            <a:off x="5136356" y="3860800"/>
            <a:ext cx="1919288" cy="2108200"/>
          </a:xfrm>
          <a:prstGeom prst="roundRect">
            <a:avLst>
              <a:gd name="adj" fmla="val 6080"/>
            </a:avLst>
          </a:prstGeom>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6" name="Rounded Rectangle 15">
            <a:extLst>
              <a:ext uri="{FF2B5EF4-FFF2-40B4-BE49-F238E27FC236}">
                <a16:creationId xmlns:a16="http://schemas.microsoft.com/office/drawing/2014/main" id="{E8BE54FD-3179-4941-A041-64D47B85B500}"/>
              </a:ext>
            </a:extLst>
          </p:cNvPr>
          <p:cNvSpPr/>
          <p:nvPr/>
        </p:nvSpPr>
        <p:spPr>
          <a:xfrm>
            <a:off x="7323534" y="3860800"/>
            <a:ext cx="1919288" cy="2108200"/>
          </a:xfrm>
          <a:prstGeom prst="roundRect">
            <a:avLst>
              <a:gd name="adj" fmla="val 6080"/>
            </a:avLst>
          </a:prstGeom>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7" name="Rounded Rectangle 16">
            <a:extLst>
              <a:ext uri="{FF2B5EF4-FFF2-40B4-BE49-F238E27FC236}">
                <a16:creationId xmlns:a16="http://schemas.microsoft.com/office/drawing/2014/main" id="{A7C4F408-4A98-4445-9258-F8D68698D776}"/>
              </a:ext>
            </a:extLst>
          </p:cNvPr>
          <p:cNvSpPr/>
          <p:nvPr/>
        </p:nvSpPr>
        <p:spPr>
          <a:xfrm>
            <a:off x="9510713" y="3860800"/>
            <a:ext cx="1919288" cy="2108200"/>
          </a:xfrm>
          <a:prstGeom prst="roundRect">
            <a:avLst>
              <a:gd name="adj" fmla="val 6080"/>
            </a:avLst>
          </a:prstGeom>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Right Arrow 17">
            <a:extLst>
              <a:ext uri="{FF2B5EF4-FFF2-40B4-BE49-F238E27FC236}">
                <a16:creationId xmlns:a16="http://schemas.microsoft.com/office/drawing/2014/main" id="{B112D008-71C1-F846-B119-F989ABA7C8BC}"/>
              </a:ext>
            </a:extLst>
          </p:cNvPr>
          <p:cNvSpPr/>
          <p:nvPr/>
        </p:nvSpPr>
        <p:spPr>
          <a:xfrm>
            <a:off x="762000" y="1676400"/>
            <a:ext cx="10668000" cy="863600"/>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TextBox 18">
            <a:extLst>
              <a:ext uri="{FF2B5EF4-FFF2-40B4-BE49-F238E27FC236}">
                <a16:creationId xmlns:a16="http://schemas.microsoft.com/office/drawing/2014/main" id="{176089F3-E8A1-3F41-8D25-2A64CCFF8E90}"/>
              </a:ext>
            </a:extLst>
          </p:cNvPr>
          <p:cNvSpPr txBox="1"/>
          <p:nvPr/>
        </p:nvSpPr>
        <p:spPr>
          <a:xfrm>
            <a:off x="1316726" y="3164473"/>
            <a:ext cx="80983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NAIVE</a:t>
            </a:r>
          </a:p>
        </p:txBody>
      </p:sp>
      <p:sp>
        <p:nvSpPr>
          <p:cNvPr id="20" name="TextBox 19">
            <a:extLst>
              <a:ext uri="{FF2B5EF4-FFF2-40B4-BE49-F238E27FC236}">
                <a16:creationId xmlns:a16="http://schemas.microsoft.com/office/drawing/2014/main" id="{59E9B7E7-A4B7-0E49-9146-289B5B88BCFA}"/>
              </a:ext>
            </a:extLst>
          </p:cNvPr>
          <p:cNvSpPr txBox="1"/>
          <p:nvPr/>
        </p:nvSpPr>
        <p:spPr>
          <a:xfrm>
            <a:off x="3435776" y="3164473"/>
            <a:ext cx="94609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AWARE</a:t>
            </a:r>
          </a:p>
        </p:txBody>
      </p:sp>
      <p:sp>
        <p:nvSpPr>
          <p:cNvPr id="21" name="TextBox 20">
            <a:extLst>
              <a:ext uri="{FF2B5EF4-FFF2-40B4-BE49-F238E27FC236}">
                <a16:creationId xmlns:a16="http://schemas.microsoft.com/office/drawing/2014/main" id="{0EEFDDC2-B1D0-E749-8D46-35E57EB34839}"/>
              </a:ext>
            </a:extLst>
          </p:cNvPr>
          <p:cNvSpPr txBox="1"/>
          <p:nvPr/>
        </p:nvSpPr>
        <p:spPr>
          <a:xfrm>
            <a:off x="5580475" y="3164473"/>
            <a:ext cx="1031052"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DEFINED</a:t>
            </a:r>
          </a:p>
        </p:txBody>
      </p:sp>
      <p:sp>
        <p:nvSpPr>
          <p:cNvPr id="22" name="TextBox 21">
            <a:extLst>
              <a:ext uri="{FF2B5EF4-FFF2-40B4-BE49-F238E27FC236}">
                <a16:creationId xmlns:a16="http://schemas.microsoft.com/office/drawing/2014/main" id="{8806079B-2669-CD40-8544-E12C45A0E991}"/>
              </a:ext>
            </a:extLst>
          </p:cNvPr>
          <p:cNvSpPr txBox="1"/>
          <p:nvPr/>
        </p:nvSpPr>
        <p:spPr>
          <a:xfrm>
            <a:off x="7660252" y="3164473"/>
            <a:ext cx="124585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MANAGED</a:t>
            </a:r>
          </a:p>
        </p:txBody>
      </p:sp>
      <p:sp>
        <p:nvSpPr>
          <p:cNvPr id="23" name="TextBox 22">
            <a:extLst>
              <a:ext uri="{FF2B5EF4-FFF2-40B4-BE49-F238E27FC236}">
                <a16:creationId xmlns:a16="http://schemas.microsoft.com/office/drawing/2014/main" id="{4DBC8A7E-08A0-DD45-B414-FCB4C21B2FA0}"/>
              </a:ext>
            </a:extLst>
          </p:cNvPr>
          <p:cNvSpPr txBox="1"/>
          <p:nvPr/>
        </p:nvSpPr>
        <p:spPr>
          <a:xfrm>
            <a:off x="9924373" y="3164473"/>
            <a:ext cx="109196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ENABLED</a:t>
            </a:r>
          </a:p>
        </p:txBody>
      </p:sp>
      <p:sp>
        <p:nvSpPr>
          <p:cNvPr id="24" name="TextBox 23">
            <a:extLst>
              <a:ext uri="{FF2B5EF4-FFF2-40B4-BE49-F238E27FC236}">
                <a16:creationId xmlns:a16="http://schemas.microsoft.com/office/drawing/2014/main" id="{B1BCAB57-3192-DE49-967A-0AF2F61AA53E}"/>
              </a:ext>
            </a:extLst>
          </p:cNvPr>
          <p:cNvSpPr txBox="1"/>
          <p:nvPr/>
        </p:nvSpPr>
        <p:spPr>
          <a:xfrm>
            <a:off x="5407350" y="1938923"/>
            <a:ext cx="137730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STRUCTURE</a:t>
            </a:r>
          </a:p>
        </p:txBody>
      </p:sp>
      <p:sp>
        <p:nvSpPr>
          <p:cNvPr id="25" name="Subtitle 2">
            <a:extLst>
              <a:ext uri="{FF2B5EF4-FFF2-40B4-BE49-F238E27FC236}">
                <a16:creationId xmlns:a16="http://schemas.microsoft.com/office/drawing/2014/main" id="{91DEC8AE-2EA2-134C-BC2D-4808EE61A23C}"/>
              </a:ext>
            </a:extLst>
          </p:cNvPr>
          <p:cNvSpPr txBox="1">
            <a:spLocks/>
          </p:cNvSpPr>
          <p:nvPr/>
        </p:nvSpPr>
        <p:spPr>
          <a:xfrm>
            <a:off x="859138" y="4127500"/>
            <a:ext cx="1725012" cy="144315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Has not yet developed an approach for risk management.</a:t>
            </a:r>
          </a:p>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Risks are a nuisance, would rather avoid the talk of them.</a:t>
            </a:r>
          </a:p>
        </p:txBody>
      </p:sp>
      <p:sp>
        <p:nvSpPr>
          <p:cNvPr id="26" name="Subtitle 2">
            <a:extLst>
              <a:ext uri="{FF2B5EF4-FFF2-40B4-BE49-F238E27FC236}">
                <a16:creationId xmlns:a16="http://schemas.microsoft.com/office/drawing/2014/main" id="{C6B9BFFE-4741-DA45-A4B6-F2D1A94E368B}"/>
              </a:ext>
            </a:extLst>
          </p:cNvPr>
          <p:cNvSpPr txBox="1">
            <a:spLocks/>
          </p:cNvSpPr>
          <p:nvPr/>
        </p:nvSpPr>
        <p:spPr>
          <a:xfrm>
            <a:off x="3046316" y="4127500"/>
            <a:ext cx="1725012" cy="1212320"/>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Scattered silo based approach to risk management.</a:t>
            </a:r>
          </a:p>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Mitigate risks as they become relevant.</a:t>
            </a:r>
          </a:p>
        </p:txBody>
      </p:sp>
      <p:sp>
        <p:nvSpPr>
          <p:cNvPr id="27" name="Subtitle 2">
            <a:extLst>
              <a:ext uri="{FF2B5EF4-FFF2-40B4-BE49-F238E27FC236}">
                <a16:creationId xmlns:a16="http://schemas.microsoft.com/office/drawing/2014/main" id="{E5ED6489-A2B5-B840-A965-C780644B0047}"/>
              </a:ext>
            </a:extLst>
          </p:cNvPr>
          <p:cNvSpPr txBox="1">
            <a:spLocks/>
          </p:cNvSpPr>
          <p:nvPr/>
        </p:nvSpPr>
        <p:spPr>
          <a:xfrm>
            <a:off x="5233494" y="4127500"/>
            <a:ext cx="1725012"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Risk management strategy and policies in place and communicated across the organization.</a:t>
            </a:r>
          </a:p>
        </p:txBody>
      </p:sp>
      <p:sp>
        <p:nvSpPr>
          <p:cNvPr id="28" name="Subtitle 2">
            <a:extLst>
              <a:ext uri="{FF2B5EF4-FFF2-40B4-BE49-F238E27FC236}">
                <a16:creationId xmlns:a16="http://schemas.microsoft.com/office/drawing/2014/main" id="{FBB38C30-B641-1C49-9F43-EF81EEAF5A9B}"/>
              </a:ext>
            </a:extLst>
          </p:cNvPr>
          <p:cNvSpPr txBox="1">
            <a:spLocks/>
          </p:cNvSpPr>
          <p:nvPr/>
        </p:nvSpPr>
        <p:spPr>
          <a:xfrm>
            <a:off x="7420673" y="4127500"/>
            <a:ext cx="1725012"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Enterprise wide risk management approach considering risk at highest level but could be further enabled in decision making.</a:t>
            </a:r>
          </a:p>
        </p:txBody>
      </p:sp>
      <p:sp>
        <p:nvSpPr>
          <p:cNvPr id="29" name="Subtitle 2">
            <a:extLst>
              <a:ext uri="{FF2B5EF4-FFF2-40B4-BE49-F238E27FC236}">
                <a16:creationId xmlns:a16="http://schemas.microsoft.com/office/drawing/2014/main" id="{741DB82B-1829-F44A-9E11-F64F5797E967}"/>
              </a:ext>
            </a:extLst>
          </p:cNvPr>
          <p:cNvSpPr txBox="1">
            <a:spLocks/>
          </p:cNvSpPr>
          <p:nvPr/>
        </p:nvSpPr>
        <p:spPr>
          <a:xfrm>
            <a:off x="9607850" y="4127500"/>
            <a:ext cx="1725012" cy="144315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Risks taken on an informed basis.</a:t>
            </a:r>
          </a:p>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Risk management is used to help manage multiple aspects of the institution.</a:t>
            </a:r>
          </a:p>
        </p:txBody>
      </p:sp>
    </p:spTree>
    <p:extLst>
      <p:ext uri="{BB962C8B-B14F-4D97-AF65-F5344CB8AC3E}">
        <p14:creationId xmlns:p14="http://schemas.microsoft.com/office/powerpoint/2010/main" val="313767877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Shape 643">
            <a:extLst>
              <a:ext uri="{FF2B5EF4-FFF2-40B4-BE49-F238E27FC236}">
                <a16:creationId xmlns:a16="http://schemas.microsoft.com/office/drawing/2014/main" id="{E3F8D4A0-FC95-3A4B-BD85-545627E1DD35}"/>
              </a:ext>
            </a:extLst>
          </p:cNvPr>
          <p:cNvSpPr/>
          <p:nvPr/>
        </p:nvSpPr>
        <p:spPr>
          <a:xfrm>
            <a:off x="6096001" y="3192193"/>
            <a:ext cx="0" cy="282768"/>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a:defRPr sz="1200">
                <a:solidFill>
                  <a:srgbClr val="000000"/>
                </a:solidFill>
                <a:latin typeface="Helvetica"/>
                <a:ea typeface="Helvetica"/>
                <a:cs typeface="Helvetica"/>
                <a:sym typeface="Helvetica"/>
              </a:defRPr>
            </a:pPr>
            <a:endParaRPr sz="844" dirty="0">
              <a:latin typeface="Lato Light" panose="020F0502020204030203" pitchFamily="34" charset="0"/>
              <a:ea typeface="Lato Light" panose="020F0502020204030203" pitchFamily="34" charset="0"/>
              <a:cs typeface="Lato Light" panose="020F0502020204030203" pitchFamily="34" charset="0"/>
            </a:endParaRPr>
          </a:p>
        </p:txBody>
      </p:sp>
      <p:sp>
        <p:nvSpPr>
          <p:cNvPr id="4" name="Shape 649">
            <a:extLst>
              <a:ext uri="{FF2B5EF4-FFF2-40B4-BE49-F238E27FC236}">
                <a16:creationId xmlns:a16="http://schemas.microsoft.com/office/drawing/2014/main" id="{28091EE7-6FCF-6249-8D84-6645085EF230}"/>
              </a:ext>
            </a:extLst>
          </p:cNvPr>
          <p:cNvSpPr/>
          <p:nvPr/>
        </p:nvSpPr>
        <p:spPr>
          <a:xfrm>
            <a:off x="5203031" y="1406256"/>
            <a:ext cx="1785939" cy="1785938"/>
          </a:xfrm>
          <a:prstGeom prst="ellipse">
            <a:avLst/>
          </a:prstGeom>
          <a:solidFill>
            <a:schemeClr val="accent1"/>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lnSpc>
                <a:spcPct val="90000"/>
              </a:lnSpc>
              <a:defRPr sz="4000">
                <a:solidFill>
                  <a:srgbClr val="FFFFFF"/>
                </a:solidFill>
              </a:defRPr>
            </a:lvl1pPr>
          </a:lstStyle>
          <a:p>
            <a:endParaRPr sz="2813" dirty="0">
              <a:latin typeface="Lato Light" panose="020F0502020204030203" pitchFamily="34" charset="0"/>
            </a:endParaRPr>
          </a:p>
        </p:txBody>
      </p:sp>
      <p:sp>
        <p:nvSpPr>
          <p:cNvPr id="16" name="TextBox 15">
            <a:extLst>
              <a:ext uri="{FF2B5EF4-FFF2-40B4-BE49-F238E27FC236}">
                <a16:creationId xmlns:a16="http://schemas.microsoft.com/office/drawing/2014/main" id="{B72551E9-A3BC-B742-BCFF-86FDE1669108}"/>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17" name="TextBox 16">
            <a:extLst>
              <a:ext uri="{FF2B5EF4-FFF2-40B4-BE49-F238E27FC236}">
                <a16:creationId xmlns:a16="http://schemas.microsoft.com/office/drawing/2014/main" id="{89A79D2A-A746-B445-AFC3-AE2A47F643A0}"/>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18" name="TextBox 17">
            <a:extLst>
              <a:ext uri="{FF2B5EF4-FFF2-40B4-BE49-F238E27FC236}">
                <a16:creationId xmlns:a16="http://schemas.microsoft.com/office/drawing/2014/main" id="{CA226543-90AF-4D47-A9FF-786D649166A6}"/>
              </a:ext>
            </a:extLst>
          </p:cNvPr>
          <p:cNvSpPr txBox="1"/>
          <p:nvPr/>
        </p:nvSpPr>
        <p:spPr>
          <a:xfrm>
            <a:off x="5319987" y="2006838"/>
            <a:ext cx="1552028" cy="584775"/>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BUSINESS</a:t>
            </a:r>
          </a:p>
          <a:p>
            <a:pPr algn="ctr"/>
            <a:r>
              <a:rPr lang="en-US" sz="1600" b="1" dirty="0">
                <a:solidFill>
                  <a:schemeClr val="bg1"/>
                </a:solidFill>
                <a:latin typeface="Poppins" pitchFamily="2" charset="77"/>
                <a:cs typeface="Poppins" pitchFamily="2" charset="77"/>
              </a:rPr>
              <a:t>PLAN PHASES</a:t>
            </a:r>
          </a:p>
        </p:txBody>
      </p:sp>
      <p:sp>
        <p:nvSpPr>
          <p:cNvPr id="12" name="Shape 644">
            <a:extLst>
              <a:ext uri="{FF2B5EF4-FFF2-40B4-BE49-F238E27FC236}">
                <a16:creationId xmlns:a16="http://schemas.microsoft.com/office/drawing/2014/main" id="{0607BCFF-2DAD-E344-B253-64534091E870}"/>
              </a:ext>
            </a:extLst>
          </p:cNvPr>
          <p:cNvSpPr/>
          <p:nvPr/>
        </p:nvSpPr>
        <p:spPr>
          <a:xfrm flipH="1" flipV="1">
            <a:off x="2357849" y="3477445"/>
            <a:ext cx="7476820" cy="0"/>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a:defRPr sz="1200">
                <a:solidFill>
                  <a:srgbClr val="000000"/>
                </a:solidFill>
                <a:latin typeface="Helvetica"/>
                <a:ea typeface="Helvetica"/>
                <a:cs typeface="Helvetica"/>
                <a:sym typeface="Helvetica"/>
              </a:defRPr>
            </a:pPr>
            <a:endParaRPr sz="844" dirty="0">
              <a:latin typeface="Lato Light" panose="020F0502020204030203" pitchFamily="34" charset="0"/>
              <a:ea typeface="Lato Light" panose="020F0502020204030203" pitchFamily="34" charset="0"/>
              <a:cs typeface="Lato Light" panose="020F0502020204030203" pitchFamily="34" charset="0"/>
            </a:endParaRPr>
          </a:p>
        </p:txBody>
      </p:sp>
      <p:sp>
        <p:nvSpPr>
          <p:cNvPr id="10" name="Shape 642">
            <a:extLst>
              <a:ext uri="{FF2B5EF4-FFF2-40B4-BE49-F238E27FC236}">
                <a16:creationId xmlns:a16="http://schemas.microsoft.com/office/drawing/2014/main" id="{56A1F908-778C-6246-9201-2E8B5F7545BB}"/>
              </a:ext>
            </a:extLst>
          </p:cNvPr>
          <p:cNvSpPr/>
          <p:nvPr/>
        </p:nvSpPr>
        <p:spPr>
          <a:xfrm>
            <a:off x="9834669" y="3474961"/>
            <a:ext cx="0" cy="256742"/>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a:defRPr sz="1200">
                <a:solidFill>
                  <a:srgbClr val="000000"/>
                </a:solidFill>
                <a:latin typeface="Helvetica"/>
                <a:ea typeface="Helvetica"/>
                <a:cs typeface="Helvetica"/>
                <a:sym typeface="Helvetica"/>
              </a:defRPr>
            </a:pPr>
            <a:endParaRPr sz="844" dirty="0">
              <a:latin typeface="Lato Light" panose="020F0502020204030203" pitchFamily="34" charset="0"/>
              <a:ea typeface="Lato Light" panose="020F0502020204030203" pitchFamily="34" charset="0"/>
              <a:cs typeface="Lato Light" panose="020F0502020204030203" pitchFamily="34" charset="0"/>
            </a:endParaRPr>
          </a:p>
        </p:txBody>
      </p:sp>
      <p:sp>
        <p:nvSpPr>
          <p:cNvPr id="13" name="Shape 645">
            <a:extLst>
              <a:ext uri="{FF2B5EF4-FFF2-40B4-BE49-F238E27FC236}">
                <a16:creationId xmlns:a16="http://schemas.microsoft.com/office/drawing/2014/main" id="{F2A20633-973C-C448-BA04-D618725B2C00}"/>
              </a:ext>
            </a:extLst>
          </p:cNvPr>
          <p:cNvSpPr/>
          <p:nvPr/>
        </p:nvSpPr>
        <p:spPr>
          <a:xfrm flipH="1">
            <a:off x="2357849" y="3474961"/>
            <a:ext cx="0" cy="256742"/>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a:defRPr sz="1200">
                <a:solidFill>
                  <a:srgbClr val="000000"/>
                </a:solidFill>
                <a:latin typeface="Helvetica"/>
                <a:ea typeface="Helvetica"/>
                <a:cs typeface="Helvetica"/>
                <a:sym typeface="Helvetica"/>
              </a:defRPr>
            </a:pPr>
            <a:endParaRPr sz="844" dirty="0">
              <a:latin typeface="Lato Light" panose="020F0502020204030203" pitchFamily="34" charset="0"/>
              <a:ea typeface="Lato Light" panose="020F0502020204030203" pitchFamily="34" charset="0"/>
              <a:cs typeface="Lato Light" panose="020F0502020204030203" pitchFamily="34" charset="0"/>
            </a:endParaRPr>
          </a:p>
        </p:txBody>
      </p:sp>
      <p:sp>
        <p:nvSpPr>
          <p:cNvPr id="14" name="Shape 646">
            <a:extLst>
              <a:ext uri="{FF2B5EF4-FFF2-40B4-BE49-F238E27FC236}">
                <a16:creationId xmlns:a16="http://schemas.microsoft.com/office/drawing/2014/main" id="{88E3C9CA-4DFE-BF40-A54D-C709035EC4C3}"/>
              </a:ext>
            </a:extLst>
          </p:cNvPr>
          <p:cNvSpPr/>
          <p:nvPr/>
        </p:nvSpPr>
        <p:spPr>
          <a:xfrm flipH="1">
            <a:off x="4859255" y="3474961"/>
            <a:ext cx="0" cy="256742"/>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a:defRPr sz="1200">
                <a:solidFill>
                  <a:srgbClr val="000000"/>
                </a:solidFill>
                <a:latin typeface="Helvetica"/>
                <a:ea typeface="Helvetica"/>
                <a:cs typeface="Helvetica"/>
                <a:sym typeface="Helvetica"/>
              </a:defRPr>
            </a:pPr>
            <a:endParaRPr sz="844" dirty="0">
              <a:latin typeface="Lato Light" panose="020F0502020204030203" pitchFamily="34" charset="0"/>
              <a:ea typeface="Lato Light" panose="020F0502020204030203" pitchFamily="34" charset="0"/>
              <a:cs typeface="Lato Light" panose="020F0502020204030203" pitchFamily="34" charset="0"/>
            </a:endParaRPr>
          </a:p>
        </p:txBody>
      </p:sp>
      <p:sp>
        <p:nvSpPr>
          <p:cNvPr id="15" name="Shape 647">
            <a:extLst>
              <a:ext uri="{FF2B5EF4-FFF2-40B4-BE49-F238E27FC236}">
                <a16:creationId xmlns:a16="http://schemas.microsoft.com/office/drawing/2014/main" id="{25D785C5-FBC8-E749-BC2B-5EA7ACF9B5C4}"/>
              </a:ext>
            </a:extLst>
          </p:cNvPr>
          <p:cNvSpPr/>
          <p:nvPr/>
        </p:nvSpPr>
        <p:spPr>
          <a:xfrm>
            <a:off x="7345900" y="3474961"/>
            <a:ext cx="0" cy="256742"/>
          </a:xfrm>
          <a:prstGeom prst="line">
            <a:avLst/>
          </a:prstGeom>
          <a:noFill/>
          <a:ln w="38100" cap="flat">
            <a:solidFill>
              <a:schemeClr val="bg1">
                <a:lumMod val="85000"/>
              </a:schemeClr>
            </a:solidFill>
            <a:prstDash val="solid"/>
            <a:miter lim="400000"/>
          </a:ln>
          <a:effectLst/>
        </p:spPr>
        <p:txBody>
          <a:bodyPr wrap="square" lIns="35719" tIns="35719" rIns="35719" bIns="35719" numCol="1" anchor="ctr">
            <a:noAutofit/>
          </a:bodyPr>
          <a:lstStyle/>
          <a:p>
            <a:pPr>
              <a:defRPr sz="1200">
                <a:solidFill>
                  <a:srgbClr val="000000"/>
                </a:solidFill>
                <a:latin typeface="Helvetica"/>
                <a:ea typeface="Helvetica"/>
                <a:cs typeface="Helvetica"/>
                <a:sym typeface="Helvetica"/>
              </a:defRPr>
            </a:pPr>
            <a:endParaRPr sz="844" dirty="0">
              <a:latin typeface="Lato Light" panose="020F0502020204030203" pitchFamily="34" charset="0"/>
              <a:ea typeface="Lato Light" panose="020F0502020204030203" pitchFamily="34" charset="0"/>
              <a:cs typeface="Lato Light" panose="020F0502020204030203" pitchFamily="34" charset="0"/>
            </a:endParaRPr>
          </a:p>
        </p:txBody>
      </p:sp>
      <p:sp>
        <p:nvSpPr>
          <p:cNvPr id="6" name="Shape 650">
            <a:extLst>
              <a:ext uri="{FF2B5EF4-FFF2-40B4-BE49-F238E27FC236}">
                <a16:creationId xmlns:a16="http://schemas.microsoft.com/office/drawing/2014/main" id="{BF2298E2-4CDA-1845-BEC0-FBDAF4D7C93B}"/>
              </a:ext>
            </a:extLst>
          </p:cNvPr>
          <p:cNvSpPr/>
          <p:nvPr/>
        </p:nvSpPr>
        <p:spPr>
          <a:xfrm>
            <a:off x="1751957" y="3731702"/>
            <a:ext cx="1216720" cy="1216720"/>
          </a:xfrm>
          <a:prstGeom prst="ellipse">
            <a:avLst/>
          </a:prstGeom>
          <a:solidFill>
            <a:schemeClr val="accent2"/>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p>
            <a:pPr defTabSz="410780">
              <a:defRPr sz="1500" cap="all">
                <a:solidFill>
                  <a:srgbClr val="FFFFFF"/>
                </a:solidFill>
                <a:latin typeface="Helvetica Neue"/>
                <a:ea typeface="Helvetica Neue"/>
                <a:cs typeface="Helvetica Neue"/>
                <a:sym typeface="Helvetica Neue"/>
              </a:defRPr>
            </a:pPr>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7" name="Shape 651">
            <a:extLst>
              <a:ext uri="{FF2B5EF4-FFF2-40B4-BE49-F238E27FC236}">
                <a16:creationId xmlns:a16="http://schemas.microsoft.com/office/drawing/2014/main" id="{8CC78F93-9DBD-8C4F-A714-D3CE0E797F7E}"/>
              </a:ext>
            </a:extLst>
          </p:cNvPr>
          <p:cNvSpPr/>
          <p:nvPr/>
        </p:nvSpPr>
        <p:spPr>
          <a:xfrm>
            <a:off x="9226309" y="3731702"/>
            <a:ext cx="1216721" cy="1216720"/>
          </a:xfrm>
          <a:prstGeom prst="ellipse">
            <a:avLst/>
          </a:prstGeom>
          <a:solidFill>
            <a:schemeClr val="accent2"/>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p>
            <a:pPr defTabSz="410780">
              <a:defRPr sz="1500" cap="all">
                <a:solidFill>
                  <a:srgbClr val="FFFFFF"/>
                </a:solidFill>
                <a:latin typeface="Helvetica Neue"/>
                <a:ea typeface="Helvetica Neue"/>
                <a:cs typeface="Helvetica Neue"/>
                <a:sym typeface="Helvetica Neue"/>
              </a:defRPr>
            </a:pPr>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8" name="Shape 652">
            <a:extLst>
              <a:ext uri="{FF2B5EF4-FFF2-40B4-BE49-F238E27FC236}">
                <a16:creationId xmlns:a16="http://schemas.microsoft.com/office/drawing/2014/main" id="{8E07AAC0-61CA-734F-AE37-B9923C10B0C4}"/>
              </a:ext>
            </a:extLst>
          </p:cNvPr>
          <p:cNvSpPr/>
          <p:nvPr/>
        </p:nvSpPr>
        <p:spPr>
          <a:xfrm>
            <a:off x="4250896" y="3731702"/>
            <a:ext cx="1216720" cy="1216720"/>
          </a:xfrm>
          <a:prstGeom prst="ellipse">
            <a:avLst/>
          </a:prstGeom>
          <a:solidFill>
            <a:schemeClr val="accent2"/>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p>
            <a:pPr defTabSz="410780">
              <a:defRPr sz="1500" cap="all">
                <a:solidFill>
                  <a:srgbClr val="FFFFFF"/>
                </a:solidFill>
                <a:latin typeface="Helvetica Neue"/>
                <a:ea typeface="Helvetica Neue"/>
                <a:cs typeface="Helvetica Neue"/>
                <a:sym typeface="Helvetica Neue"/>
              </a:defRPr>
            </a:pPr>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9" name="Shape 653">
            <a:extLst>
              <a:ext uri="{FF2B5EF4-FFF2-40B4-BE49-F238E27FC236}">
                <a16:creationId xmlns:a16="http://schemas.microsoft.com/office/drawing/2014/main" id="{7E39E070-EF6C-2C4F-9421-76C2CCC9E283}"/>
              </a:ext>
            </a:extLst>
          </p:cNvPr>
          <p:cNvSpPr/>
          <p:nvPr/>
        </p:nvSpPr>
        <p:spPr>
          <a:xfrm>
            <a:off x="6737540" y="3731702"/>
            <a:ext cx="1216720" cy="1216720"/>
          </a:xfrm>
          <a:prstGeom prst="ellipse">
            <a:avLst/>
          </a:prstGeom>
          <a:solidFill>
            <a:schemeClr val="accent2"/>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p>
            <a:pPr defTabSz="410780">
              <a:defRPr sz="1500" cap="all">
                <a:solidFill>
                  <a:srgbClr val="FFFFFF"/>
                </a:solidFill>
                <a:latin typeface="Helvetica Neue"/>
                <a:ea typeface="Helvetica Neue"/>
                <a:cs typeface="Helvetica Neue"/>
                <a:sym typeface="Helvetica Neue"/>
              </a:defRPr>
            </a:pPr>
            <a:endParaRPr sz="1055" dirty="0">
              <a:latin typeface="Lato Light" panose="020F0502020204030203" pitchFamily="34" charset="0"/>
              <a:ea typeface="Lato Light" panose="020F0502020204030203" pitchFamily="34" charset="0"/>
              <a:cs typeface="Lato Light" panose="020F0502020204030203" pitchFamily="34" charset="0"/>
            </a:endParaRPr>
          </a:p>
        </p:txBody>
      </p:sp>
      <p:sp>
        <p:nvSpPr>
          <p:cNvPr id="19" name="TextBox 18">
            <a:extLst>
              <a:ext uri="{FF2B5EF4-FFF2-40B4-BE49-F238E27FC236}">
                <a16:creationId xmlns:a16="http://schemas.microsoft.com/office/drawing/2014/main" id="{EC41A092-8CD3-F944-8D04-BC6759D15B44}"/>
              </a:ext>
            </a:extLst>
          </p:cNvPr>
          <p:cNvSpPr txBox="1"/>
          <p:nvPr/>
        </p:nvSpPr>
        <p:spPr>
          <a:xfrm>
            <a:off x="1862174" y="4016897"/>
            <a:ext cx="988953" cy="646331"/>
          </a:xfrm>
          <a:prstGeom prst="rect">
            <a:avLst/>
          </a:prstGeom>
          <a:noFill/>
        </p:spPr>
        <p:txBody>
          <a:bodyPr wrap="square" rtlCol="0" anchor="ctr">
            <a:spAutoFit/>
          </a:bodyPr>
          <a:lstStyle/>
          <a:p>
            <a:pPr algn="ctr"/>
            <a:r>
              <a:rPr lang="en-US" sz="1200" b="1" dirty="0">
                <a:solidFill>
                  <a:schemeClr val="bg1"/>
                </a:solidFill>
                <a:latin typeface="Poppins" pitchFamily="2" charset="77"/>
                <a:cs typeface="Poppins" pitchFamily="2" charset="77"/>
              </a:rPr>
              <a:t>EXECUTIVESUMMARY</a:t>
            </a:r>
          </a:p>
        </p:txBody>
      </p:sp>
      <p:sp>
        <p:nvSpPr>
          <p:cNvPr id="20" name="TextBox 19">
            <a:extLst>
              <a:ext uri="{FF2B5EF4-FFF2-40B4-BE49-F238E27FC236}">
                <a16:creationId xmlns:a16="http://schemas.microsoft.com/office/drawing/2014/main" id="{08F0C65C-9069-3844-8696-0809EC89F7DA}"/>
              </a:ext>
            </a:extLst>
          </p:cNvPr>
          <p:cNvSpPr txBox="1"/>
          <p:nvPr/>
        </p:nvSpPr>
        <p:spPr>
          <a:xfrm>
            <a:off x="4364779" y="4109230"/>
            <a:ext cx="988953" cy="461665"/>
          </a:xfrm>
          <a:prstGeom prst="rect">
            <a:avLst/>
          </a:prstGeom>
          <a:noFill/>
        </p:spPr>
        <p:txBody>
          <a:bodyPr wrap="square" rtlCol="0" anchor="ctr">
            <a:spAutoFit/>
          </a:bodyPr>
          <a:lstStyle/>
          <a:p>
            <a:pPr algn="ctr"/>
            <a:r>
              <a:rPr lang="en-US" sz="1200" b="1" dirty="0">
                <a:solidFill>
                  <a:schemeClr val="bg1"/>
                </a:solidFill>
                <a:latin typeface="Poppins" pitchFamily="2" charset="77"/>
                <a:cs typeface="Poppins" pitchFamily="2" charset="77"/>
              </a:rPr>
              <a:t>MARKET</a:t>
            </a:r>
          </a:p>
          <a:p>
            <a:pPr algn="ctr"/>
            <a:r>
              <a:rPr lang="en-US" sz="1200" b="1" dirty="0">
                <a:solidFill>
                  <a:schemeClr val="bg1"/>
                </a:solidFill>
                <a:latin typeface="Poppins" pitchFamily="2" charset="77"/>
                <a:cs typeface="Poppins" pitchFamily="2" charset="77"/>
              </a:rPr>
              <a:t>ANALYSIS</a:t>
            </a:r>
          </a:p>
        </p:txBody>
      </p:sp>
      <p:sp>
        <p:nvSpPr>
          <p:cNvPr id="21" name="TextBox 20">
            <a:extLst>
              <a:ext uri="{FF2B5EF4-FFF2-40B4-BE49-F238E27FC236}">
                <a16:creationId xmlns:a16="http://schemas.microsoft.com/office/drawing/2014/main" id="{D5674D54-8279-FC4E-97AC-6D870F719F48}"/>
              </a:ext>
            </a:extLst>
          </p:cNvPr>
          <p:cNvSpPr txBox="1"/>
          <p:nvPr/>
        </p:nvSpPr>
        <p:spPr>
          <a:xfrm>
            <a:off x="6851423" y="4016897"/>
            <a:ext cx="988953" cy="646331"/>
          </a:xfrm>
          <a:prstGeom prst="rect">
            <a:avLst/>
          </a:prstGeom>
          <a:noFill/>
        </p:spPr>
        <p:txBody>
          <a:bodyPr wrap="square" rtlCol="0" anchor="ctr">
            <a:spAutoFit/>
          </a:bodyPr>
          <a:lstStyle/>
          <a:p>
            <a:pPr algn="ctr"/>
            <a:r>
              <a:rPr lang="en-US" sz="1200" b="1" dirty="0">
                <a:solidFill>
                  <a:schemeClr val="bg1"/>
                </a:solidFill>
                <a:latin typeface="Poppins" pitchFamily="2" charset="77"/>
                <a:cs typeface="Poppins" pitchFamily="2" charset="77"/>
              </a:rPr>
              <a:t>PRODUCTS &amp; SERVICES</a:t>
            </a:r>
          </a:p>
        </p:txBody>
      </p:sp>
      <p:sp>
        <p:nvSpPr>
          <p:cNvPr id="22" name="TextBox 21">
            <a:extLst>
              <a:ext uri="{FF2B5EF4-FFF2-40B4-BE49-F238E27FC236}">
                <a16:creationId xmlns:a16="http://schemas.microsoft.com/office/drawing/2014/main" id="{D68F050B-7A84-B84F-915E-A721B967F91B}"/>
              </a:ext>
            </a:extLst>
          </p:cNvPr>
          <p:cNvSpPr txBox="1"/>
          <p:nvPr/>
        </p:nvSpPr>
        <p:spPr>
          <a:xfrm>
            <a:off x="9340192" y="4016897"/>
            <a:ext cx="988953" cy="646331"/>
          </a:xfrm>
          <a:prstGeom prst="rect">
            <a:avLst/>
          </a:prstGeom>
          <a:noFill/>
        </p:spPr>
        <p:txBody>
          <a:bodyPr wrap="square" rtlCol="0" anchor="ctr">
            <a:spAutoFit/>
          </a:bodyPr>
          <a:lstStyle/>
          <a:p>
            <a:pPr algn="ctr"/>
            <a:r>
              <a:rPr lang="en-US" sz="1200" b="1" dirty="0">
                <a:solidFill>
                  <a:schemeClr val="bg1"/>
                </a:solidFill>
                <a:latin typeface="Poppins" pitchFamily="2" charset="77"/>
                <a:cs typeface="Poppins" pitchFamily="2" charset="77"/>
              </a:rPr>
              <a:t>FINANCIAL PLANNING</a:t>
            </a:r>
          </a:p>
        </p:txBody>
      </p:sp>
      <p:sp>
        <p:nvSpPr>
          <p:cNvPr id="23" name="TextBox 22">
            <a:extLst>
              <a:ext uri="{FF2B5EF4-FFF2-40B4-BE49-F238E27FC236}">
                <a16:creationId xmlns:a16="http://schemas.microsoft.com/office/drawing/2014/main" id="{4756C2D4-0A85-014C-BECA-C13B94597270}"/>
              </a:ext>
            </a:extLst>
          </p:cNvPr>
          <p:cNvSpPr txBox="1"/>
          <p:nvPr/>
        </p:nvSpPr>
        <p:spPr>
          <a:xfrm>
            <a:off x="1355431" y="5202679"/>
            <a:ext cx="2009770"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24" name="TextBox 23">
            <a:extLst>
              <a:ext uri="{FF2B5EF4-FFF2-40B4-BE49-F238E27FC236}">
                <a16:creationId xmlns:a16="http://schemas.microsoft.com/office/drawing/2014/main" id="{935BEA03-A7A4-BB4A-8E6F-38AC490A543E}"/>
              </a:ext>
            </a:extLst>
          </p:cNvPr>
          <p:cNvSpPr txBox="1"/>
          <p:nvPr/>
        </p:nvSpPr>
        <p:spPr>
          <a:xfrm>
            <a:off x="3850540" y="5202679"/>
            <a:ext cx="2009770"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25" name="TextBox 24">
            <a:extLst>
              <a:ext uri="{FF2B5EF4-FFF2-40B4-BE49-F238E27FC236}">
                <a16:creationId xmlns:a16="http://schemas.microsoft.com/office/drawing/2014/main" id="{99F395B1-8B9E-5249-9D28-485D5D5C1EA8}"/>
              </a:ext>
            </a:extLst>
          </p:cNvPr>
          <p:cNvSpPr txBox="1"/>
          <p:nvPr/>
        </p:nvSpPr>
        <p:spPr>
          <a:xfrm>
            <a:off x="6344844" y="5202679"/>
            <a:ext cx="2009770"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
        <p:nvSpPr>
          <p:cNvPr id="26" name="TextBox 25">
            <a:extLst>
              <a:ext uri="{FF2B5EF4-FFF2-40B4-BE49-F238E27FC236}">
                <a16:creationId xmlns:a16="http://schemas.microsoft.com/office/drawing/2014/main" id="{48B4AB42-1CE8-4747-A0C1-EC0F99CDBB19}"/>
              </a:ext>
            </a:extLst>
          </p:cNvPr>
          <p:cNvSpPr txBox="1"/>
          <p:nvPr/>
        </p:nvSpPr>
        <p:spPr>
          <a:xfrm>
            <a:off x="8839952" y="5202679"/>
            <a:ext cx="2009770" cy="1221553"/>
          </a:xfrm>
          <a:prstGeom prst="rect">
            <a:avLst/>
          </a:prstGeom>
          <a:noFill/>
        </p:spPr>
        <p:txBody>
          <a:bodyPr wrap="square" rtlCol="0" anchor="t">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t>
            </a:r>
          </a:p>
        </p:txBody>
      </p:sp>
    </p:spTree>
    <p:extLst>
      <p:ext uri="{BB962C8B-B14F-4D97-AF65-F5344CB8AC3E}">
        <p14:creationId xmlns:p14="http://schemas.microsoft.com/office/powerpoint/2010/main" val="2382117820"/>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Shape 8807">
            <a:extLst>
              <a:ext uri="{FF2B5EF4-FFF2-40B4-BE49-F238E27FC236}">
                <a16:creationId xmlns:a16="http://schemas.microsoft.com/office/drawing/2014/main" id="{064441CC-116B-AD4B-9959-2944297C5F55}"/>
              </a:ext>
            </a:extLst>
          </p:cNvPr>
          <p:cNvSpPr/>
          <p:nvPr/>
        </p:nvSpPr>
        <p:spPr>
          <a:xfrm>
            <a:off x="1244090" y="1458149"/>
            <a:ext cx="2243653" cy="2243653"/>
          </a:xfrm>
          <a:prstGeom prst="diamond">
            <a:avLst/>
          </a:pr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6" name="Shape 8813">
            <a:extLst>
              <a:ext uri="{FF2B5EF4-FFF2-40B4-BE49-F238E27FC236}">
                <a16:creationId xmlns:a16="http://schemas.microsoft.com/office/drawing/2014/main" id="{AC67CC12-0AD5-7E4D-9B94-7A20ADCDAE2F}"/>
              </a:ext>
            </a:extLst>
          </p:cNvPr>
          <p:cNvSpPr/>
          <p:nvPr/>
        </p:nvSpPr>
        <p:spPr>
          <a:xfrm>
            <a:off x="3131030" y="3350164"/>
            <a:ext cx="2243653" cy="2243653"/>
          </a:xfrm>
          <a:prstGeom prst="diamond">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4" name="TextBox 23">
            <a:extLst>
              <a:ext uri="{FF2B5EF4-FFF2-40B4-BE49-F238E27FC236}">
                <a16:creationId xmlns:a16="http://schemas.microsoft.com/office/drawing/2014/main" id="{5379EF7A-D8BE-514F-9DB4-7BBAA3B5B4BA}"/>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25" name="TextBox 24">
            <a:extLst>
              <a:ext uri="{FF2B5EF4-FFF2-40B4-BE49-F238E27FC236}">
                <a16:creationId xmlns:a16="http://schemas.microsoft.com/office/drawing/2014/main" id="{946E5031-C2AA-C140-8BD7-DCE0CE5328D5}"/>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30" name="Freeform 82">
            <a:extLst>
              <a:ext uri="{FF2B5EF4-FFF2-40B4-BE49-F238E27FC236}">
                <a16:creationId xmlns:a16="http://schemas.microsoft.com/office/drawing/2014/main" id="{C4E2477D-5991-3A4E-9A19-739010EFCFB7}"/>
              </a:ext>
            </a:extLst>
          </p:cNvPr>
          <p:cNvSpPr>
            <a:spLocks noChangeArrowheads="1"/>
          </p:cNvSpPr>
          <p:nvPr/>
        </p:nvSpPr>
        <p:spPr bwMode="auto">
          <a:xfrm>
            <a:off x="3933079" y="4172517"/>
            <a:ext cx="639554" cy="598947"/>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1" name="Freeform 41">
            <a:extLst>
              <a:ext uri="{FF2B5EF4-FFF2-40B4-BE49-F238E27FC236}">
                <a16:creationId xmlns:a16="http://schemas.microsoft.com/office/drawing/2014/main" id="{611A3F9D-42C9-294B-8D66-8B5AA47F9DEC}"/>
              </a:ext>
            </a:extLst>
          </p:cNvPr>
          <p:cNvSpPr>
            <a:spLocks noChangeArrowheads="1"/>
          </p:cNvSpPr>
          <p:nvPr/>
        </p:nvSpPr>
        <p:spPr bwMode="auto">
          <a:xfrm>
            <a:off x="2065879" y="2260198"/>
            <a:ext cx="600075" cy="639555"/>
          </a:xfrm>
          <a:custGeom>
            <a:avLst/>
            <a:gdLst>
              <a:gd name="T0" fmla="*/ 450379 w 2344"/>
              <a:gd name="T1" fmla="*/ 478140 h 2500"/>
              <a:gd name="T2" fmla="*/ 731775 w 2344"/>
              <a:gd name="T3" fmla="*/ 421973 h 2500"/>
              <a:gd name="T4" fmla="*/ 731775 w 2344"/>
              <a:gd name="T5" fmla="*/ 703168 h 2500"/>
              <a:gd name="T6" fmla="*/ 450379 w 2344"/>
              <a:gd name="T7" fmla="*/ 646641 h 2500"/>
              <a:gd name="T8" fmla="*/ 731775 w 2344"/>
              <a:gd name="T9" fmla="*/ 703168 h 2500"/>
              <a:gd name="T10" fmla="*/ 366068 w 2344"/>
              <a:gd name="T11" fmla="*/ 365446 h 2500"/>
              <a:gd name="T12" fmla="*/ 337964 w 2344"/>
              <a:gd name="T13" fmla="*/ 337362 h 2500"/>
              <a:gd name="T14" fmla="*/ 366068 w 2344"/>
              <a:gd name="T15" fmla="*/ 309279 h 2500"/>
              <a:gd name="T16" fmla="*/ 394171 w 2344"/>
              <a:gd name="T17" fmla="*/ 337362 h 2500"/>
              <a:gd name="T18" fmla="*/ 366068 w 2344"/>
              <a:gd name="T19" fmla="*/ 478140 h 2500"/>
              <a:gd name="T20" fmla="*/ 337964 w 2344"/>
              <a:gd name="T21" fmla="*/ 449696 h 2500"/>
              <a:gd name="T22" fmla="*/ 366068 w 2344"/>
              <a:gd name="T23" fmla="*/ 421973 h 2500"/>
              <a:gd name="T24" fmla="*/ 394171 w 2344"/>
              <a:gd name="T25" fmla="*/ 449696 h 2500"/>
              <a:gd name="T26" fmla="*/ 366068 w 2344"/>
              <a:gd name="T27" fmla="*/ 478140 h 2500"/>
              <a:gd name="T28" fmla="*/ 366068 w 2344"/>
              <a:gd name="T29" fmla="*/ 590474 h 2500"/>
              <a:gd name="T30" fmla="*/ 337964 w 2344"/>
              <a:gd name="T31" fmla="*/ 562391 h 2500"/>
              <a:gd name="T32" fmla="*/ 366068 w 2344"/>
              <a:gd name="T33" fmla="*/ 534307 h 2500"/>
              <a:gd name="T34" fmla="*/ 394171 w 2344"/>
              <a:gd name="T35" fmla="*/ 562391 h 2500"/>
              <a:gd name="T36" fmla="*/ 366068 w 2344"/>
              <a:gd name="T37" fmla="*/ 703168 h 2500"/>
              <a:gd name="T38" fmla="*/ 337964 w 2344"/>
              <a:gd name="T39" fmla="*/ 674725 h 2500"/>
              <a:gd name="T40" fmla="*/ 366068 w 2344"/>
              <a:gd name="T41" fmla="*/ 646641 h 2500"/>
              <a:gd name="T42" fmla="*/ 394171 w 2344"/>
              <a:gd name="T43" fmla="*/ 674725 h 2500"/>
              <a:gd name="T44" fmla="*/ 366068 w 2344"/>
              <a:gd name="T45" fmla="*/ 703168 h 2500"/>
              <a:gd name="T46" fmla="*/ 619000 w 2344"/>
              <a:gd name="T47" fmla="*/ 534307 h 2500"/>
              <a:gd name="T48" fmla="*/ 450379 w 2344"/>
              <a:gd name="T49" fmla="*/ 590474 h 2500"/>
              <a:gd name="T50" fmla="*/ 450379 w 2344"/>
              <a:gd name="T51" fmla="*/ 309279 h 2500"/>
              <a:gd name="T52" fmla="*/ 703311 w 2344"/>
              <a:gd name="T53" fmla="*/ 365446 h 2500"/>
              <a:gd name="T54" fmla="*/ 450379 w 2344"/>
              <a:gd name="T55" fmla="*/ 309279 h 2500"/>
              <a:gd name="T56" fmla="*/ 647104 w 2344"/>
              <a:gd name="T57" fmla="*/ 140418 h 2500"/>
              <a:gd name="T58" fmla="*/ 450379 w 2344"/>
              <a:gd name="T59" fmla="*/ 196585 h 2500"/>
              <a:gd name="T60" fmla="*/ 225189 w 2344"/>
              <a:gd name="T61" fmla="*/ 815502 h 2500"/>
              <a:gd name="T62" fmla="*/ 197086 w 2344"/>
              <a:gd name="T63" fmla="*/ 843586 h 2500"/>
              <a:gd name="T64" fmla="*/ 168982 w 2344"/>
              <a:gd name="T65" fmla="*/ 815502 h 2500"/>
              <a:gd name="T66" fmla="*/ 168982 w 2344"/>
              <a:gd name="T67" fmla="*/ 309279 h 2500"/>
              <a:gd name="T68" fmla="*/ 225189 w 2344"/>
              <a:gd name="T69" fmla="*/ 281195 h 2500"/>
              <a:gd name="T70" fmla="*/ 112775 w 2344"/>
              <a:gd name="T71" fmla="*/ 590474 h 2500"/>
              <a:gd name="T72" fmla="*/ 56568 w 2344"/>
              <a:gd name="T73" fmla="*/ 309279 h 2500"/>
              <a:gd name="T74" fmla="*/ 84311 w 2344"/>
              <a:gd name="T75" fmla="*/ 281195 h 2500"/>
              <a:gd name="T76" fmla="*/ 112775 w 2344"/>
              <a:gd name="T77" fmla="*/ 309279 h 2500"/>
              <a:gd name="T78" fmla="*/ 225189 w 2344"/>
              <a:gd name="T79" fmla="*/ 0 h 2500"/>
              <a:gd name="T80" fmla="*/ 84311 w 2344"/>
              <a:gd name="T81" fmla="*/ 225028 h 2500"/>
              <a:gd name="T82" fmla="*/ 0 w 2344"/>
              <a:gd name="T83" fmla="*/ 309279 h 2500"/>
              <a:gd name="T84" fmla="*/ 112775 w 2344"/>
              <a:gd name="T85" fmla="*/ 646641 h 2500"/>
              <a:gd name="T86" fmla="*/ 112775 w 2344"/>
              <a:gd name="T87" fmla="*/ 815502 h 2500"/>
              <a:gd name="T88" fmla="*/ 759879 w 2344"/>
              <a:gd name="T89" fmla="*/ 899753 h 2500"/>
              <a:gd name="T90" fmla="*/ 844190 w 2344"/>
              <a:gd name="T91" fmla="*/ 815502 h 2500"/>
              <a:gd name="T92" fmla="*/ 225189 w 2344"/>
              <a:gd name="T93" fmla="*/ 0 h 25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344" h="2500">
                <a:moveTo>
                  <a:pt x="2031" y="1328"/>
                </a:moveTo>
                <a:lnTo>
                  <a:pt x="1250" y="1328"/>
                </a:lnTo>
                <a:lnTo>
                  <a:pt x="1250" y="1172"/>
                </a:lnTo>
                <a:lnTo>
                  <a:pt x="2031" y="1172"/>
                </a:lnTo>
                <a:lnTo>
                  <a:pt x="2031" y="1328"/>
                </a:lnTo>
                <a:close/>
                <a:moveTo>
                  <a:pt x="2031" y="1953"/>
                </a:moveTo>
                <a:lnTo>
                  <a:pt x="1250" y="1953"/>
                </a:lnTo>
                <a:lnTo>
                  <a:pt x="1250" y="1796"/>
                </a:lnTo>
                <a:lnTo>
                  <a:pt x="2031" y="1796"/>
                </a:lnTo>
                <a:lnTo>
                  <a:pt x="2031" y="1953"/>
                </a:lnTo>
                <a:close/>
                <a:moveTo>
                  <a:pt x="1016" y="1015"/>
                </a:moveTo>
                <a:lnTo>
                  <a:pt x="1016" y="1015"/>
                </a:lnTo>
                <a:cubicBezTo>
                  <a:pt x="972" y="1015"/>
                  <a:pt x="938" y="980"/>
                  <a:pt x="938" y="937"/>
                </a:cubicBezTo>
                <a:cubicBezTo>
                  <a:pt x="938" y="893"/>
                  <a:pt x="972" y="859"/>
                  <a:pt x="1016" y="859"/>
                </a:cubicBezTo>
                <a:cubicBezTo>
                  <a:pt x="1059" y="859"/>
                  <a:pt x="1094" y="893"/>
                  <a:pt x="1094" y="937"/>
                </a:cubicBezTo>
                <a:cubicBezTo>
                  <a:pt x="1094" y="980"/>
                  <a:pt x="1059" y="1015"/>
                  <a:pt x="1016" y="1015"/>
                </a:cubicBezTo>
                <a:close/>
                <a:moveTo>
                  <a:pt x="1016" y="1328"/>
                </a:moveTo>
                <a:lnTo>
                  <a:pt x="1016" y="1328"/>
                </a:lnTo>
                <a:cubicBezTo>
                  <a:pt x="972" y="1328"/>
                  <a:pt x="938" y="1293"/>
                  <a:pt x="938" y="1249"/>
                </a:cubicBezTo>
                <a:cubicBezTo>
                  <a:pt x="938" y="1206"/>
                  <a:pt x="972" y="1172"/>
                  <a:pt x="1016" y="1172"/>
                </a:cubicBezTo>
                <a:cubicBezTo>
                  <a:pt x="1059" y="1172"/>
                  <a:pt x="1094" y="1206"/>
                  <a:pt x="1094" y="1249"/>
                </a:cubicBezTo>
                <a:cubicBezTo>
                  <a:pt x="1094" y="1293"/>
                  <a:pt x="1059" y="1328"/>
                  <a:pt x="1016" y="1328"/>
                </a:cubicBezTo>
                <a:close/>
                <a:moveTo>
                  <a:pt x="1016" y="1640"/>
                </a:moveTo>
                <a:lnTo>
                  <a:pt x="1016" y="1640"/>
                </a:lnTo>
                <a:cubicBezTo>
                  <a:pt x="972" y="1640"/>
                  <a:pt x="938" y="1605"/>
                  <a:pt x="938" y="1562"/>
                </a:cubicBezTo>
                <a:cubicBezTo>
                  <a:pt x="938" y="1519"/>
                  <a:pt x="972" y="1484"/>
                  <a:pt x="1016" y="1484"/>
                </a:cubicBezTo>
                <a:cubicBezTo>
                  <a:pt x="1059" y="1484"/>
                  <a:pt x="1094" y="1519"/>
                  <a:pt x="1094" y="1562"/>
                </a:cubicBezTo>
                <a:cubicBezTo>
                  <a:pt x="1094" y="1605"/>
                  <a:pt x="1059" y="1640"/>
                  <a:pt x="1016" y="1640"/>
                </a:cubicBezTo>
                <a:close/>
                <a:moveTo>
                  <a:pt x="1016" y="1953"/>
                </a:moveTo>
                <a:lnTo>
                  <a:pt x="1016" y="1953"/>
                </a:lnTo>
                <a:cubicBezTo>
                  <a:pt x="972" y="1953"/>
                  <a:pt x="938" y="1917"/>
                  <a:pt x="938" y="1874"/>
                </a:cubicBezTo>
                <a:cubicBezTo>
                  <a:pt x="938" y="1831"/>
                  <a:pt x="972" y="1796"/>
                  <a:pt x="1016" y="1796"/>
                </a:cubicBezTo>
                <a:cubicBezTo>
                  <a:pt x="1059" y="1796"/>
                  <a:pt x="1094" y="1831"/>
                  <a:pt x="1094" y="1874"/>
                </a:cubicBezTo>
                <a:cubicBezTo>
                  <a:pt x="1094" y="1917"/>
                  <a:pt x="1059" y="1953"/>
                  <a:pt x="1016" y="1953"/>
                </a:cubicBezTo>
                <a:close/>
                <a:moveTo>
                  <a:pt x="1250" y="1484"/>
                </a:moveTo>
                <a:lnTo>
                  <a:pt x="1718" y="1484"/>
                </a:lnTo>
                <a:lnTo>
                  <a:pt x="1718" y="1640"/>
                </a:lnTo>
                <a:lnTo>
                  <a:pt x="1250" y="1640"/>
                </a:lnTo>
                <a:lnTo>
                  <a:pt x="1250" y="1484"/>
                </a:lnTo>
                <a:close/>
                <a:moveTo>
                  <a:pt x="1250" y="859"/>
                </a:moveTo>
                <a:lnTo>
                  <a:pt x="1952" y="859"/>
                </a:lnTo>
                <a:lnTo>
                  <a:pt x="1952" y="1015"/>
                </a:lnTo>
                <a:lnTo>
                  <a:pt x="1250" y="1015"/>
                </a:lnTo>
                <a:lnTo>
                  <a:pt x="1250" y="859"/>
                </a:lnTo>
                <a:close/>
                <a:moveTo>
                  <a:pt x="1250" y="390"/>
                </a:moveTo>
                <a:lnTo>
                  <a:pt x="1796" y="390"/>
                </a:lnTo>
                <a:lnTo>
                  <a:pt x="1796" y="546"/>
                </a:lnTo>
                <a:lnTo>
                  <a:pt x="1250" y="546"/>
                </a:lnTo>
                <a:lnTo>
                  <a:pt x="1250" y="390"/>
                </a:lnTo>
                <a:close/>
                <a:moveTo>
                  <a:pt x="625" y="2265"/>
                </a:moveTo>
                <a:lnTo>
                  <a:pt x="625" y="2265"/>
                </a:lnTo>
                <a:cubicBezTo>
                  <a:pt x="625" y="2308"/>
                  <a:pt x="590" y="2343"/>
                  <a:pt x="547" y="2343"/>
                </a:cubicBezTo>
                <a:cubicBezTo>
                  <a:pt x="504" y="2343"/>
                  <a:pt x="469" y="2308"/>
                  <a:pt x="469" y="2265"/>
                </a:cubicBezTo>
                <a:lnTo>
                  <a:pt x="469" y="859"/>
                </a:lnTo>
                <a:cubicBezTo>
                  <a:pt x="469" y="831"/>
                  <a:pt x="463" y="806"/>
                  <a:pt x="454" y="781"/>
                </a:cubicBezTo>
                <a:lnTo>
                  <a:pt x="625" y="781"/>
                </a:lnTo>
                <a:lnTo>
                  <a:pt x="625" y="2265"/>
                </a:lnTo>
                <a:close/>
                <a:moveTo>
                  <a:pt x="313" y="1640"/>
                </a:moveTo>
                <a:lnTo>
                  <a:pt x="157" y="1640"/>
                </a:lnTo>
                <a:lnTo>
                  <a:pt x="157" y="859"/>
                </a:lnTo>
                <a:cubicBezTo>
                  <a:pt x="157" y="816"/>
                  <a:pt x="191" y="781"/>
                  <a:pt x="234" y="781"/>
                </a:cubicBezTo>
                <a:cubicBezTo>
                  <a:pt x="277" y="781"/>
                  <a:pt x="313" y="816"/>
                  <a:pt x="313" y="859"/>
                </a:cubicBezTo>
                <a:lnTo>
                  <a:pt x="313" y="1640"/>
                </a:lnTo>
                <a:close/>
                <a:moveTo>
                  <a:pt x="625" y="0"/>
                </a:moveTo>
                <a:lnTo>
                  <a:pt x="625" y="625"/>
                </a:lnTo>
                <a:lnTo>
                  <a:pt x="234" y="625"/>
                </a:lnTo>
                <a:cubicBezTo>
                  <a:pt x="105" y="625"/>
                  <a:pt x="0" y="730"/>
                  <a:pt x="0" y="859"/>
                </a:cubicBezTo>
                <a:lnTo>
                  <a:pt x="0" y="1796"/>
                </a:lnTo>
                <a:lnTo>
                  <a:pt x="313" y="1796"/>
                </a:lnTo>
                <a:lnTo>
                  <a:pt x="313" y="2265"/>
                </a:lnTo>
                <a:cubicBezTo>
                  <a:pt x="313" y="2394"/>
                  <a:pt x="418" y="2499"/>
                  <a:pt x="547" y="2499"/>
                </a:cubicBezTo>
                <a:lnTo>
                  <a:pt x="2109" y="2499"/>
                </a:lnTo>
                <a:cubicBezTo>
                  <a:pt x="2238" y="2499"/>
                  <a:pt x="2343" y="2394"/>
                  <a:pt x="2343" y="2265"/>
                </a:cubicBezTo>
                <a:lnTo>
                  <a:pt x="2343" y="0"/>
                </a:lnTo>
                <a:lnTo>
                  <a:pt x="625" y="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23" name="Shape 8807">
            <a:extLst>
              <a:ext uri="{FF2B5EF4-FFF2-40B4-BE49-F238E27FC236}">
                <a16:creationId xmlns:a16="http://schemas.microsoft.com/office/drawing/2014/main" id="{1EE1890B-57E8-FD4C-BC49-CE0CEB4769CF}"/>
              </a:ext>
            </a:extLst>
          </p:cNvPr>
          <p:cNvSpPr/>
          <p:nvPr/>
        </p:nvSpPr>
        <p:spPr>
          <a:xfrm>
            <a:off x="8721490" y="1441634"/>
            <a:ext cx="2243653" cy="2243653"/>
          </a:xfrm>
          <a:prstGeom prst="diamond">
            <a:avLst/>
          </a:pr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2" name="Freeform 62">
            <a:extLst>
              <a:ext uri="{FF2B5EF4-FFF2-40B4-BE49-F238E27FC236}">
                <a16:creationId xmlns:a16="http://schemas.microsoft.com/office/drawing/2014/main" id="{AFB9EEC5-8BA2-A441-BCFF-69FB78E489DB}"/>
              </a:ext>
            </a:extLst>
          </p:cNvPr>
          <p:cNvSpPr>
            <a:spLocks noChangeArrowheads="1"/>
          </p:cNvSpPr>
          <p:nvPr/>
        </p:nvSpPr>
        <p:spPr bwMode="auto">
          <a:xfrm>
            <a:off x="9526923" y="2326589"/>
            <a:ext cx="632786" cy="473743"/>
          </a:xfrm>
          <a:custGeom>
            <a:avLst/>
            <a:gdLst>
              <a:gd name="T0" fmla="*/ 0 w 890228"/>
              <a:gd name="T1" fmla="*/ 611188 h 666394"/>
              <a:gd name="T2" fmla="*/ 890228 w 890228"/>
              <a:gd name="T3" fmla="*/ 611188 h 666394"/>
              <a:gd name="T4" fmla="*/ 890228 w 890228"/>
              <a:gd name="T5" fmla="*/ 638969 h 666394"/>
              <a:gd name="T6" fmla="*/ 862532 w 890228"/>
              <a:gd name="T7" fmla="*/ 666394 h 666394"/>
              <a:gd name="T8" fmla="*/ 27696 w 890228"/>
              <a:gd name="T9" fmla="*/ 666394 h 666394"/>
              <a:gd name="T10" fmla="*/ 0 w 890228"/>
              <a:gd name="T11" fmla="*/ 638969 h 666394"/>
              <a:gd name="T12" fmla="*/ 0 w 890228"/>
              <a:gd name="T13" fmla="*/ 528638 h 666394"/>
              <a:gd name="T14" fmla="*/ 890228 w 890228"/>
              <a:gd name="T15" fmla="*/ 528638 h 666394"/>
              <a:gd name="T16" fmla="*/ 890228 w 890228"/>
              <a:gd name="T17" fmla="*/ 556419 h 666394"/>
              <a:gd name="T18" fmla="*/ 862532 w 890228"/>
              <a:gd name="T19" fmla="*/ 583844 h 666394"/>
              <a:gd name="T20" fmla="*/ 27696 w 890228"/>
              <a:gd name="T21" fmla="*/ 583844 h 666394"/>
              <a:gd name="T22" fmla="*/ 0 w 890228"/>
              <a:gd name="T23" fmla="*/ 556419 h 666394"/>
              <a:gd name="T24" fmla="*/ 668775 w 890228"/>
              <a:gd name="T25" fmla="*/ 222250 h 666394"/>
              <a:gd name="T26" fmla="*/ 696557 w 890228"/>
              <a:gd name="T27" fmla="*/ 250031 h 666394"/>
              <a:gd name="T28" fmla="*/ 668775 w 890228"/>
              <a:gd name="T29" fmla="*/ 277457 h 666394"/>
              <a:gd name="T30" fmla="*/ 641350 w 890228"/>
              <a:gd name="T31" fmla="*/ 250031 h 666394"/>
              <a:gd name="T32" fmla="*/ 668775 w 890228"/>
              <a:gd name="T33" fmla="*/ 222250 h 666394"/>
              <a:gd name="T34" fmla="*/ 223044 w 890228"/>
              <a:gd name="T35" fmla="*/ 222250 h 666394"/>
              <a:gd name="T36" fmla="*/ 250469 w 890228"/>
              <a:gd name="T37" fmla="*/ 250031 h 666394"/>
              <a:gd name="T38" fmla="*/ 223044 w 890228"/>
              <a:gd name="T39" fmla="*/ 277457 h 666394"/>
              <a:gd name="T40" fmla="*/ 195263 w 890228"/>
              <a:gd name="T41" fmla="*/ 250031 h 666394"/>
              <a:gd name="T42" fmla="*/ 223044 w 890228"/>
              <a:gd name="T43" fmla="*/ 222250 h 666394"/>
              <a:gd name="T44" fmla="*/ 446521 w 890228"/>
              <a:gd name="T45" fmla="*/ 111125 h 666394"/>
              <a:gd name="T46" fmla="*/ 558439 w 890228"/>
              <a:gd name="T47" fmla="*/ 250644 h 666394"/>
              <a:gd name="T48" fmla="*/ 446521 w 890228"/>
              <a:gd name="T49" fmla="*/ 390164 h 666394"/>
              <a:gd name="T50" fmla="*/ 334963 w 890228"/>
              <a:gd name="T51" fmla="*/ 250644 h 666394"/>
              <a:gd name="T52" fmla="*/ 446521 w 890228"/>
              <a:gd name="T53" fmla="*/ 111125 h 666394"/>
              <a:gd name="T54" fmla="*/ 139199 w 890228"/>
              <a:gd name="T55" fmla="*/ 55459 h 666394"/>
              <a:gd name="T56" fmla="*/ 55752 w 890228"/>
              <a:gd name="T57" fmla="*/ 139007 h 666394"/>
              <a:gd name="T58" fmla="*/ 55752 w 890228"/>
              <a:gd name="T59" fmla="*/ 361922 h 666394"/>
              <a:gd name="T60" fmla="*/ 139199 w 890228"/>
              <a:gd name="T61" fmla="*/ 445471 h 666394"/>
              <a:gd name="T62" fmla="*/ 751029 w 890228"/>
              <a:gd name="T63" fmla="*/ 445471 h 666394"/>
              <a:gd name="T64" fmla="*/ 834477 w 890228"/>
              <a:gd name="T65" fmla="*/ 361922 h 666394"/>
              <a:gd name="T66" fmla="*/ 834477 w 890228"/>
              <a:gd name="T67" fmla="*/ 139007 h 666394"/>
              <a:gd name="T68" fmla="*/ 751029 w 890228"/>
              <a:gd name="T69" fmla="*/ 55459 h 666394"/>
              <a:gd name="T70" fmla="*/ 27696 w 890228"/>
              <a:gd name="T71" fmla="*/ 0 h 666394"/>
              <a:gd name="T72" fmla="*/ 862532 w 890228"/>
              <a:gd name="T73" fmla="*/ 0 h 666394"/>
              <a:gd name="T74" fmla="*/ 890228 w 890228"/>
              <a:gd name="T75" fmla="*/ 27729 h 666394"/>
              <a:gd name="T76" fmla="*/ 890228 w 890228"/>
              <a:gd name="T77" fmla="*/ 473560 h 666394"/>
              <a:gd name="T78" fmla="*/ 862532 w 890228"/>
              <a:gd name="T79" fmla="*/ 501290 h 666394"/>
              <a:gd name="T80" fmla="*/ 27696 w 890228"/>
              <a:gd name="T81" fmla="*/ 501290 h 666394"/>
              <a:gd name="T82" fmla="*/ 0 w 890228"/>
              <a:gd name="T83" fmla="*/ 473560 h 666394"/>
              <a:gd name="T84" fmla="*/ 0 w 890228"/>
              <a:gd name="T85" fmla="*/ 27729 h 666394"/>
              <a:gd name="T86" fmla="*/ 27696 w 890228"/>
              <a:gd name="T87" fmla="*/ 0 h 66639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890228" h="666394">
                <a:moveTo>
                  <a:pt x="0" y="611188"/>
                </a:moveTo>
                <a:lnTo>
                  <a:pt x="890228" y="611188"/>
                </a:lnTo>
                <a:lnTo>
                  <a:pt x="890228" y="638969"/>
                </a:lnTo>
                <a:cubicBezTo>
                  <a:pt x="890228" y="654284"/>
                  <a:pt x="877999" y="666394"/>
                  <a:pt x="862532" y="666394"/>
                </a:cubicBezTo>
                <a:lnTo>
                  <a:pt x="27696" y="666394"/>
                </a:lnTo>
                <a:cubicBezTo>
                  <a:pt x="12230" y="666394"/>
                  <a:pt x="0" y="654284"/>
                  <a:pt x="0" y="638969"/>
                </a:cubicBezTo>
                <a:lnTo>
                  <a:pt x="0" y="611188"/>
                </a:lnTo>
                <a:close/>
                <a:moveTo>
                  <a:pt x="0" y="528638"/>
                </a:moveTo>
                <a:lnTo>
                  <a:pt x="890228" y="528638"/>
                </a:lnTo>
                <a:lnTo>
                  <a:pt x="890228" y="556419"/>
                </a:lnTo>
                <a:cubicBezTo>
                  <a:pt x="890228" y="571378"/>
                  <a:pt x="877999" y="583844"/>
                  <a:pt x="862532" y="583844"/>
                </a:cubicBezTo>
                <a:lnTo>
                  <a:pt x="27696" y="583844"/>
                </a:lnTo>
                <a:cubicBezTo>
                  <a:pt x="12230" y="583844"/>
                  <a:pt x="0" y="571378"/>
                  <a:pt x="0" y="556419"/>
                </a:cubicBezTo>
                <a:lnTo>
                  <a:pt x="0" y="528638"/>
                </a:lnTo>
                <a:close/>
                <a:moveTo>
                  <a:pt x="668775" y="222250"/>
                </a:moveTo>
                <a:cubicBezTo>
                  <a:pt x="684091" y="222250"/>
                  <a:pt x="696557" y="234716"/>
                  <a:pt x="696557" y="250031"/>
                </a:cubicBezTo>
                <a:cubicBezTo>
                  <a:pt x="696557" y="264991"/>
                  <a:pt x="684091" y="277457"/>
                  <a:pt x="668775" y="277457"/>
                </a:cubicBezTo>
                <a:cubicBezTo>
                  <a:pt x="653460" y="277457"/>
                  <a:pt x="641350" y="264991"/>
                  <a:pt x="641350" y="250031"/>
                </a:cubicBezTo>
                <a:cubicBezTo>
                  <a:pt x="641350" y="234716"/>
                  <a:pt x="653460" y="222250"/>
                  <a:pt x="668775" y="222250"/>
                </a:cubicBezTo>
                <a:close/>
                <a:moveTo>
                  <a:pt x="223044" y="222250"/>
                </a:moveTo>
                <a:cubicBezTo>
                  <a:pt x="238359" y="222250"/>
                  <a:pt x="250469" y="234716"/>
                  <a:pt x="250469" y="250031"/>
                </a:cubicBezTo>
                <a:cubicBezTo>
                  <a:pt x="250469" y="264991"/>
                  <a:pt x="238359" y="277457"/>
                  <a:pt x="223044" y="277457"/>
                </a:cubicBezTo>
                <a:cubicBezTo>
                  <a:pt x="207729" y="277457"/>
                  <a:pt x="195263" y="264991"/>
                  <a:pt x="195263" y="250031"/>
                </a:cubicBezTo>
                <a:cubicBezTo>
                  <a:pt x="195263" y="234716"/>
                  <a:pt x="207729" y="222250"/>
                  <a:pt x="223044" y="222250"/>
                </a:cubicBezTo>
                <a:close/>
                <a:moveTo>
                  <a:pt x="446521" y="111125"/>
                </a:moveTo>
                <a:cubicBezTo>
                  <a:pt x="508256" y="111125"/>
                  <a:pt x="558439" y="173494"/>
                  <a:pt x="558439" y="250644"/>
                </a:cubicBezTo>
                <a:cubicBezTo>
                  <a:pt x="558439" y="327434"/>
                  <a:pt x="508256" y="390164"/>
                  <a:pt x="446521" y="390164"/>
                </a:cubicBezTo>
                <a:cubicBezTo>
                  <a:pt x="385146" y="390164"/>
                  <a:pt x="334963" y="327434"/>
                  <a:pt x="334963" y="250644"/>
                </a:cubicBezTo>
                <a:cubicBezTo>
                  <a:pt x="334963" y="173494"/>
                  <a:pt x="385146" y="111125"/>
                  <a:pt x="446521" y="111125"/>
                </a:cubicBezTo>
                <a:close/>
                <a:moveTo>
                  <a:pt x="139199" y="55459"/>
                </a:moveTo>
                <a:cubicBezTo>
                  <a:pt x="139199" y="101554"/>
                  <a:pt x="101792" y="139007"/>
                  <a:pt x="55752" y="139007"/>
                </a:cubicBezTo>
                <a:lnTo>
                  <a:pt x="55752" y="361922"/>
                </a:lnTo>
                <a:cubicBezTo>
                  <a:pt x="101792" y="361922"/>
                  <a:pt x="139199" y="399375"/>
                  <a:pt x="139199" y="445471"/>
                </a:cubicBezTo>
                <a:lnTo>
                  <a:pt x="751029" y="445471"/>
                </a:lnTo>
                <a:cubicBezTo>
                  <a:pt x="751029" y="399375"/>
                  <a:pt x="788437" y="361922"/>
                  <a:pt x="834477" y="361922"/>
                </a:cubicBezTo>
                <a:lnTo>
                  <a:pt x="834477" y="139007"/>
                </a:lnTo>
                <a:cubicBezTo>
                  <a:pt x="788437" y="139007"/>
                  <a:pt x="751029" y="101554"/>
                  <a:pt x="751029" y="55459"/>
                </a:cubicBezTo>
                <a:lnTo>
                  <a:pt x="139199" y="55459"/>
                </a:lnTo>
                <a:close/>
                <a:moveTo>
                  <a:pt x="27696" y="0"/>
                </a:moveTo>
                <a:lnTo>
                  <a:pt x="862532" y="0"/>
                </a:lnTo>
                <a:cubicBezTo>
                  <a:pt x="877999" y="0"/>
                  <a:pt x="890228" y="12244"/>
                  <a:pt x="890228" y="27729"/>
                </a:cubicBezTo>
                <a:lnTo>
                  <a:pt x="890228" y="473560"/>
                </a:lnTo>
                <a:cubicBezTo>
                  <a:pt x="890228" y="488685"/>
                  <a:pt x="877999" y="501290"/>
                  <a:pt x="862532" y="501290"/>
                </a:cubicBezTo>
                <a:lnTo>
                  <a:pt x="27696" y="501290"/>
                </a:lnTo>
                <a:cubicBezTo>
                  <a:pt x="12230" y="501290"/>
                  <a:pt x="0" y="488685"/>
                  <a:pt x="0" y="473560"/>
                </a:cubicBezTo>
                <a:lnTo>
                  <a:pt x="0" y="27729"/>
                </a:lnTo>
                <a:cubicBezTo>
                  <a:pt x="0" y="12244"/>
                  <a:pt x="12230" y="0"/>
                  <a:pt x="2769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2" name="Shape 8813">
            <a:extLst>
              <a:ext uri="{FF2B5EF4-FFF2-40B4-BE49-F238E27FC236}">
                <a16:creationId xmlns:a16="http://schemas.microsoft.com/office/drawing/2014/main" id="{5AB687D0-30AB-7045-8707-EC14B9C974DA}"/>
              </a:ext>
            </a:extLst>
          </p:cNvPr>
          <p:cNvSpPr/>
          <p:nvPr/>
        </p:nvSpPr>
        <p:spPr>
          <a:xfrm>
            <a:off x="6869730" y="3350164"/>
            <a:ext cx="2243653" cy="2243653"/>
          </a:xfrm>
          <a:prstGeom prst="diamond">
            <a:avLst/>
          </a:pr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3" name="Freeform 55">
            <a:extLst>
              <a:ext uri="{FF2B5EF4-FFF2-40B4-BE49-F238E27FC236}">
                <a16:creationId xmlns:a16="http://schemas.microsoft.com/office/drawing/2014/main" id="{66D274BF-EE64-3648-9443-B2ED4ADF11CA}"/>
              </a:ext>
            </a:extLst>
          </p:cNvPr>
          <p:cNvSpPr>
            <a:spLocks noChangeArrowheads="1"/>
          </p:cNvSpPr>
          <p:nvPr/>
        </p:nvSpPr>
        <p:spPr bwMode="auto">
          <a:xfrm>
            <a:off x="7694902" y="4155033"/>
            <a:ext cx="593308" cy="633915"/>
          </a:xfrm>
          <a:custGeom>
            <a:avLst/>
            <a:gdLst>
              <a:gd name="T0" fmla="*/ 668338 w 835212"/>
              <a:gd name="T1" fmla="*/ 779462 h 891813"/>
              <a:gd name="T2" fmla="*/ 723542 w 835212"/>
              <a:gd name="T3" fmla="*/ 836000 h 891813"/>
              <a:gd name="T4" fmla="*/ 668338 w 835212"/>
              <a:gd name="T5" fmla="*/ 891813 h 891813"/>
              <a:gd name="T6" fmla="*/ 612775 w 835212"/>
              <a:gd name="T7" fmla="*/ 836000 h 891813"/>
              <a:gd name="T8" fmla="*/ 668338 w 835212"/>
              <a:gd name="T9" fmla="*/ 779462 h 891813"/>
              <a:gd name="T10" fmla="*/ 362563 w 835212"/>
              <a:gd name="T11" fmla="*/ 779462 h 891813"/>
              <a:gd name="T12" fmla="*/ 418738 w 835212"/>
              <a:gd name="T13" fmla="*/ 836000 h 891813"/>
              <a:gd name="T14" fmla="*/ 362563 w 835212"/>
              <a:gd name="T15" fmla="*/ 891813 h 891813"/>
              <a:gd name="T16" fmla="*/ 306388 w 835212"/>
              <a:gd name="T17" fmla="*/ 836000 h 891813"/>
              <a:gd name="T18" fmla="*/ 362563 w 835212"/>
              <a:gd name="T19" fmla="*/ 779462 h 891813"/>
              <a:gd name="T20" fmla="*/ 28079 w 835212"/>
              <a:gd name="T21" fmla="*/ 0 h 891813"/>
              <a:gd name="T22" fmla="*/ 96477 w 835212"/>
              <a:gd name="T23" fmla="*/ 0 h 891813"/>
              <a:gd name="T24" fmla="*/ 177115 w 835212"/>
              <a:gd name="T25" fmla="*/ 62316 h 891813"/>
              <a:gd name="T26" fmla="*/ 212033 w 835212"/>
              <a:gd name="T27" fmla="*/ 194873 h 891813"/>
              <a:gd name="T28" fmla="*/ 222833 w 835212"/>
              <a:gd name="T29" fmla="*/ 194873 h 891813"/>
              <a:gd name="T30" fmla="*/ 250552 w 835212"/>
              <a:gd name="T31" fmla="*/ 194873 h 891813"/>
              <a:gd name="T32" fmla="*/ 807094 w 835212"/>
              <a:gd name="T33" fmla="*/ 194873 h 891813"/>
              <a:gd name="T34" fmla="*/ 828333 w 835212"/>
              <a:gd name="T35" fmla="*/ 204959 h 891813"/>
              <a:gd name="T36" fmla="*/ 834813 w 835212"/>
              <a:gd name="T37" fmla="*/ 227292 h 891813"/>
              <a:gd name="T38" fmla="*/ 786935 w 835212"/>
              <a:gd name="T39" fmla="*/ 515098 h 891813"/>
              <a:gd name="T40" fmla="*/ 704497 w 835212"/>
              <a:gd name="T41" fmla="*/ 584978 h 891813"/>
              <a:gd name="T42" fmla="*/ 306350 w 835212"/>
              <a:gd name="T43" fmla="*/ 584978 h 891813"/>
              <a:gd name="T44" fmla="*/ 250552 w 835212"/>
              <a:gd name="T45" fmla="*/ 640811 h 891813"/>
              <a:gd name="T46" fmla="*/ 306350 w 835212"/>
              <a:gd name="T47" fmla="*/ 696283 h 891813"/>
              <a:gd name="T48" fmla="*/ 695858 w 835212"/>
              <a:gd name="T49" fmla="*/ 696283 h 891813"/>
              <a:gd name="T50" fmla="*/ 723577 w 835212"/>
              <a:gd name="T51" fmla="*/ 724379 h 891813"/>
              <a:gd name="T52" fmla="*/ 695858 w 835212"/>
              <a:gd name="T53" fmla="*/ 752115 h 891813"/>
              <a:gd name="T54" fmla="*/ 306350 w 835212"/>
              <a:gd name="T55" fmla="*/ 752115 h 891813"/>
              <a:gd name="T56" fmla="*/ 195114 w 835212"/>
              <a:gd name="T57" fmla="*/ 640811 h 891813"/>
              <a:gd name="T58" fmla="*/ 246952 w 835212"/>
              <a:gd name="T59" fmla="*/ 546796 h 891813"/>
              <a:gd name="T60" fmla="*/ 125276 w 835212"/>
              <a:gd name="T61" fmla="*/ 83568 h 891813"/>
              <a:gd name="T62" fmla="*/ 28079 w 835212"/>
              <a:gd name="T63" fmla="*/ 83568 h 891813"/>
              <a:gd name="T64" fmla="*/ 0 w 835212"/>
              <a:gd name="T65" fmla="*/ 55832 h 891813"/>
              <a:gd name="T66" fmla="*/ 0 w 835212"/>
              <a:gd name="T67" fmla="*/ 27736 h 891813"/>
              <a:gd name="T68" fmla="*/ 28079 w 835212"/>
              <a:gd name="T69" fmla="*/ 0 h 8918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35212" h="891813">
                <a:moveTo>
                  <a:pt x="668338" y="779462"/>
                </a:moveTo>
                <a:cubicBezTo>
                  <a:pt x="698808" y="779462"/>
                  <a:pt x="723542" y="804832"/>
                  <a:pt x="723542" y="836000"/>
                </a:cubicBezTo>
                <a:cubicBezTo>
                  <a:pt x="723542" y="866806"/>
                  <a:pt x="698808" y="891813"/>
                  <a:pt x="668338" y="891813"/>
                </a:cubicBezTo>
                <a:cubicBezTo>
                  <a:pt x="637510" y="891813"/>
                  <a:pt x="612775" y="866806"/>
                  <a:pt x="612775" y="836000"/>
                </a:cubicBezTo>
                <a:cubicBezTo>
                  <a:pt x="612775" y="804832"/>
                  <a:pt x="637510" y="779462"/>
                  <a:pt x="668338" y="779462"/>
                </a:cubicBezTo>
                <a:close/>
                <a:moveTo>
                  <a:pt x="362563" y="779462"/>
                </a:moveTo>
                <a:cubicBezTo>
                  <a:pt x="393731" y="779462"/>
                  <a:pt x="418738" y="804832"/>
                  <a:pt x="418738" y="836000"/>
                </a:cubicBezTo>
                <a:cubicBezTo>
                  <a:pt x="418738" y="866806"/>
                  <a:pt x="393731" y="891813"/>
                  <a:pt x="362563" y="891813"/>
                </a:cubicBezTo>
                <a:cubicBezTo>
                  <a:pt x="331758" y="891813"/>
                  <a:pt x="306388" y="866806"/>
                  <a:pt x="306388" y="836000"/>
                </a:cubicBezTo>
                <a:cubicBezTo>
                  <a:pt x="306388" y="804832"/>
                  <a:pt x="331758" y="779462"/>
                  <a:pt x="362563" y="779462"/>
                </a:cubicBezTo>
                <a:close/>
                <a:moveTo>
                  <a:pt x="28079" y="0"/>
                </a:moveTo>
                <a:lnTo>
                  <a:pt x="96477" y="0"/>
                </a:lnTo>
                <a:cubicBezTo>
                  <a:pt x="134276" y="0"/>
                  <a:pt x="167395" y="25575"/>
                  <a:pt x="177115" y="62316"/>
                </a:cubicBezTo>
                <a:lnTo>
                  <a:pt x="212033" y="194873"/>
                </a:lnTo>
                <a:lnTo>
                  <a:pt x="222833" y="194873"/>
                </a:lnTo>
                <a:lnTo>
                  <a:pt x="250552" y="194873"/>
                </a:lnTo>
                <a:lnTo>
                  <a:pt x="807094" y="194873"/>
                </a:lnTo>
                <a:cubicBezTo>
                  <a:pt x="815374" y="194873"/>
                  <a:pt x="823294" y="198835"/>
                  <a:pt x="828333" y="204959"/>
                </a:cubicBezTo>
                <a:cubicBezTo>
                  <a:pt x="833733" y="211082"/>
                  <a:pt x="836253" y="219367"/>
                  <a:pt x="834813" y="227292"/>
                </a:cubicBezTo>
                <a:lnTo>
                  <a:pt x="786935" y="515098"/>
                </a:lnTo>
                <a:cubicBezTo>
                  <a:pt x="780095" y="555441"/>
                  <a:pt x="745536" y="584978"/>
                  <a:pt x="704497" y="584978"/>
                </a:cubicBezTo>
                <a:lnTo>
                  <a:pt x="306350" y="584978"/>
                </a:lnTo>
                <a:cubicBezTo>
                  <a:pt x="275751" y="584978"/>
                  <a:pt x="250552" y="609833"/>
                  <a:pt x="250552" y="640811"/>
                </a:cubicBezTo>
                <a:cubicBezTo>
                  <a:pt x="250552" y="671428"/>
                  <a:pt x="275751" y="696283"/>
                  <a:pt x="306350" y="696283"/>
                </a:cubicBezTo>
                <a:lnTo>
                  <a:pt x="695858" y="696283"/>
                </a:lnTo>
                <a:cubicBezTo>
                  <a:pt x="711337" y="696283"/>
                  <a:pt x="723577" y="708890"/>
                  <a:pt x="723577" y="724379"/>
                </a:cubicBezTo>
                <a:cubicBezTo>
                  <a:pt x="723577" y="739508"/>
                  <a:pt x="711337" y="752115"/>
                  <a:pt x="695858" y="752115"/>
                </a:cubicBezTo>
                <a:lnTo>
                  <a:pt x="306350" y="752115"/>
                </a:lnTo>
                <a:cubicBezTo>
                  <a:pt x="244792" y="752115"/>
                  <a:pt x="195114" y="702046"/>
                  <a:pt x="195114" y="640811"/>
                </a:cubicBezTo>
                <a:cubicBezTo>
                  <a:pt x="195114" y="601188"/>
                  <a:pt x="215993" y="566608"/>
                  <a:pt x="246952" y="546796"/>
                </a:cubicBezTo>
                <a:lnTo>
                  <a:pt x="125276" y="83568"/>
                </a:lnTo>
                <a:lnTo>
                  <a:pt x="28079" y="83568"/>
                </a:lnTo>
                <a:cubicBezTo>
                  <a:pt x="12600" y="83568"/>
                  <a:pt x="0" y="70961"/>
                  <a:pt x="0" y="55832"/>
                </a:cubicBezTo>
                <a:lnTo>
                  <a:pt x="0" y="27736"/>
                </a:lnTo>
                <a:cubicBezTo>
                  <a:pt x="0" y="12607"/>
                  <a:pt x="12600" y="0"/>
                  <a:pt x="2807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8" name="Shape 8810">
            <a:extLst>
              <a:ext uri="{FF2B5EF4-FFF2-40B4-BE49-F238E27FC236}">
                <a16:creationId xmlns:a16="http://schemas.microsoft.com/office/drawing/2014/main" id="{24096502-E494-634F-B4DF-D08220F1E96B}"/>
              </a:ext>
            </a:extLst>
          </p:cNvPr>
          <p:cNvSpPr/>
          <p:nvPr/>
        </p:nvSpPr>
        <p:spPr>
          <a:xfrm>
            <a:off x="4982790" y="1458149"/>
            <a:ext cx="2243653" cy="2243653"/>
          </a:xfrm>
          <a:prstGeom prst="diamond">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4" name="Freeform 90">
            <a:extLst>
              <a:ext uri="{FF2B5EF4-FFF2-40B4-BE49-F238E27FC236}">
                <a16:creationId xmlns:a16="http://schemas.microsoft.com/office/drawing/2014/main" id="{DA0C5486-23F9-6442-BE5B-1DE084915F2E}"/>
              </a:ext>
            </a:extLst>
          </p:cNvPr>
          <p:cNvSpPr>
            <a:spLocks noChangeArrowheads="1"/>
          </p:cNvSpPr>
          <p:nvPr/>
        </p:nvSpPr>
        <p:spPr bwMode="auto">
          <a:xfrm>
            <a:off x="5744821" y="2228338"/>
            <a:ext cx="716949" cy="670246"/>
          </a:xfrm>
          <a:custGeom>
            <a:avLst/>
            <a:gdLst>
              <a:gd name="T0" fmla="*/ 619798 w 901340"/>
              <a:gd name="T1" fmla="*/ 730250 h 842602"/>
              <a:gd name="T2" fmla="*/ 845104 w 901340"/>
              <a:gd name="T3" fmla="*/ 730250 h 842602"/>
              <a:gd name="T4" fmla="*/ 901340 w 901340"/>
              <a:gd name="T5" fmla="*/ 786426 h 842602"/>
              <a:gd name="T6" fmla="*/ 901340 w 901340"/>
              <a:gd name="T7" fmla="*/ 842602 h 842602"/>
              <a:gd name="T8" fmla="*/ 563562 w 901340"/>
              <a:gd name="T9" fmla="*/ 842602 h 842602"/>
              <a:gd name="T10" fmla="*/ 563562 w 901340"/>
              <a:gd name="T11" fmla="*/ 786426 h 842602"/>
              <a:gd name="T12" fmla="*/ 56536 w 901340"/>
              <a:gd name="T13" fmla="*/ 730250 h 842602"/>
              <a:gd name="T14" fmla="*/ 281241 w 901340"/>
              <a:gd name="T15" fmla="*/ 730250 h 842602"/>
              <a:gd name="T16" fmla="*/ 337777 w 901340"/>
              <a:gd name="T17" fmla="*/ 786426 h 842602"/>
              <a:gd name="T18" fmla="*/ 337777 w 901340"/>
              <a:gd name="T19" fmla="*/ 842602 h 842602"/>
              <a:gd name="T20" fmla="*/ 0 w 901340"/>
              <a:gd name="T21" fmla="*/ 842602 h 842602"/>
              <a:gd name="T22" fmla="*/ 0 w 901340"/>
              <a:gd name="T23" fmla="*/ 786426 h 842602"/>
              <a:gd name="T24" fmla="*/ 318349 w 901340"/>
              <a:gd name="T25" fmla="*/ 612775 h 842602"/>
              <a:gd name="T26" fmla="*/ 582992 w 901340"/>
              <a:gd name="T27" fmla="*/ 612775 h 842602"/>
              <a:gd name="T28" fmla="*/ 609241 w 901340"/>
              <a:gd name="T29" fmla="*/ 662402 h 842602"/>
              <a:gd name="T30" fmla="*/ 450670 w 901340"/>
              <a:gd name="T31" fmla="*/ 701318 h 842602"/>
              <a:gd name="T32" fmla="*/ 292100 w 901340"/>
              <a:gd name="T33" fmla="*/ 662402 h 842602"/>
              <a:gd name="T34" fmla="*/ 732270 w 901340"/>
              <a:gd name="T35" fmla="*/ 504825 h 842602"/>
              <a:gd name="T36" fmla="*/ 817201 w 901340"/>
              <a:gd name="T37" fmla="*/ 588881 h 842602"/>
              <a:gd name="T38" fmla="*/ 817201 w 901340"/>
              <a:gd name="T39" fmla="*/ 616900 h 842602"/>
              <a:gd name="T40" fmla="*/ 732270 w 901340"/>
              <a:gd name="T41" fmla="*/ 701316 h 842602"/>
              <a:gd name="T42" fmla="*/ 647700 w 901340"/>
              <a:gd name="T43" fmla="*/ 616900 h 842602"/>
              <a:gd name="T44" fmla="*/ 647700 w 901340"/>
              <a:gd name="T45" fmla="*/ 588881 h 842602"/>
              <a:gd name="T46" fmla="*/ 732270 w 901340"/>
              <a:gd name="T47" fmla="*/ 504825 h 842602"/>
              <a:gd name="T48" fmla="*/ 168095 w 901340"/>
              <a:gd name="T49" fmla="*/ 504825 h 842602"/>
              <a:gd name="T50" fmla="*/ 252053 w 901340"/>
              <a:gd name="T51" fmla="*/ 588881 h 842602"/>
              <a:gd name="T52" fmla="*/ 252053 w 901340"/>
              <a:gd name="T53" fmla="*/ 616900 h 842602"/>
              <a:gd name="T54" fmla="*/ 168095 w 901340"/>
              <a:gd name="T55" fmla="*/ 701316 h 842602"/>
              <a:gd name="T56" fmla="*/ 84137 w 901340"/>
              <a:gd name="T57" fmla="*/ 616900 h 842602"/>
              <a:gd name="T58" fmla="*/ 84137 w 901340"/>
              <a:gd name="T59" fmla="*/ 588881 h 842602"/>
              <a:gd name="T60" fmla="*/ 168095 w 901340"/>
              <a:gd name="T61" fmla="*/ 504825 h 842602"/>
              <a:gd name="T62" fmla="*/ 337524 w 901340"/>
              <a:gd name="T63" fmla="*/ 223837 h 842602"/>
              <a:gd name="T64" fmla="*/ 562589 w 901340"/>
              <a:gd name="T65" fmla="*/ 223837 h 842602"/>
              <a:gd name="T66" fmla="*/ 618765 w 901340"/>
              <a:gd name="T67" fmla="*/ 280013 h 842602"/>
              <a:gd name="T68" fmla="*/ 618765 w 901340"/>
              <a:gd name="T69" fmla="*/ 336190 h 842602"/>
              <a:gd name="T70" fmla="*/ 280987 w 901340"/>
              <a:gd name="T71" fmla="*/ 336190 h 842602"/>
              <a:gd name="T72" fmla="*/ 280987 w 901340"/>
              <a:gd name="T73" fmla="*/ 280013 h 842602"/>
              <a:gd name="T74" fmla="*/ 337524 w 901340"/>
              <a:gd name="T75" fmla="*/ 223837 h 842602"/>
              <a:gd name="T76" fmla="*/ 637877 w 901340"/>
              <a:gd name="T77" fmla="*/ 142875 h 842602"/>
              <a:gd name="T78" fmla="*/ 788626 w 901340"/>
              <a:gd name="T79" fmla="*/ 421914 h 842602"/>
              <a:gd name="T80" fmla="*/ 732230 w 901340"/>
              <a:gd name="T81" fmla="*/ 421914 h 842602"/>
              <a:gd name="T82" fmla="*/ 606425 w 901340"/>
              <a:gd name="T83" fmla="*/ 189742 h 842602"/>
              <a:gd name="T84" fmla="*/ 261899 w 901340"/>
              <a:gd name="T85" fmla="*/ 142875 h 842602"/>
              <a:gd name="T86" fmla="*/ 293326 w 901340"/>
              <a:gd name="T87" fmla="*/ 189657 h 842602"/>
              <a:gd name="T88" fmla="*/ 169064 w 901340"/>
              <a:gd name="T89" fmla="*/ 420327 h 842602"/>
              <a:gd name="T90" fmla="*/ 112712 w 901340"/>
              <a:gd name="T91" fmla="*/ 420327 h 842602"/>
              <a:gd name="T92" fmla="*/ 261899 w 901340"/>
              <a:gd name="T93" fmla="*/ 142875 h 842602"/>
              <a:gd name="T94" fmla="*/ 450670 w 901340"/>
              <a:gd name="T95" fmla="*/ 0 h 842602"/>
              <a:gd name="T96" fmla="*/ 534628 w 901340"/>
              <a:gd name="T97" fmla="*/ 84415 h 842602"/>
              <a:gd name="T98" fmla="*/ 534628 w 901340"/>
              <a:gd name="T99" fmla="*/ 112434 h 842602"/>
              <a:gd name="T100" fmla="*/ 450670 w 901340"/>
              <a:gd name="T101" fmla="*/ 196491 h 842602"/>
              <a:gd name="T102" fmla="*/ 366712 w 901340"/>
              <a:gd name="T103" fmla="*/ 112434 h 842602"/>
              <a:gd name="T104" fmla="*/ 366712 w 901340"/>
              <a:gd name="T105" fmla="*/ 84415 h 842602"/>
              <a:gd name="T106" fmla="*/ 450670 w 901340"/>
              <a:gd name="T107" fmla="*/ 0 h 842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lnTo>
                  <a:pt x="619798" y="730250"/>
                </a:lnTo>
                <a:close/>
                <a:moveTo>
                  <a:pt x="56536" y="730250"/>
                </a:moveTo>
                <a:lnTo>
                  <a:pt x="281241" y="730250"/>
                </a:lnTo>
                <a:lnTo>
                  <a:pt x="337777" y="786426"/>
                </a:lnTo>
                <a:lnTo>
                  <a:pt x="337777" y="842602"/>
                </a:lnTo>
                <a:lnTo>
                  <a:pt x="0" y="842602"/>
                </a:lnTo>
                <a:lnTo>
                  <a:pt x="0" y="786426"/>
                </a:lnTo>
                <a:lnTo>
                  <a:pt x="56536" y="730250"/>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lnTo>
                  <a:pt x="318349" y="612775"/>
                </a:ln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lnTo>
                  <a:pt x="637877" y="142875"/>
                </a:ln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9" name="TextBox 38">
            <a:extLst>
              <a:ext uri="{FF2B5EF4-FFF2-40B4-BE49-F238E27FC236}">
                <a16:creationId xmlns:a16="http://schemas.microsoft.com/office/drawing/2014/main" id="{8745DC51-FBC1-BC41-9463-C53C66924C42}"/>
              </a:ext>
            </a:extLst>
          </p:cNvPr>
          <p:cNvSpPr txBox="1"/>
          <p:nvPr/>
        </p:nvSpPr>
        <p:spPr>
          <a:xfrm rot="2700000">
            <a:off x="756840" y="3072775"/>
            <a:ext cx="1633658" cy="584775"/>
          </a:xfrm>
          <a:prstGeom prst="rect">
            <a:avLst/>
          </a:prstGeom>
          <a:noFill/>
        </p:spPr>
        <p:txBody>
          <a:bodyPr wrap="square" rtlCol="0" anchor="b">
            <a:spAutoFit/>
          </a:bodyPr>
          <a:lstStyle/>
          <a:p>
            <a:pPr algn="r"/>
            <a:r>
              <a:rPr lang="en-US" sz="1600" b="1" dirty="0">
                <a:solidFill>
                  <a:schemeClr val="tx2"/>
                </a:solidFill>
                <a:latin typeface="Poppins" pitchFamily="2" charset="77"/>
                <a:cs typeface="Poppins" pitchFamily="2" charset="77"/>
              </a:rPr>
              <a:t>EXECUTIVE SUMMARY</a:t>
            </a:r>
          </a:p>
        </p:txBody>
      </p:sp>
      <p:sp>
        <p:nvSpPr>
          <p:cNvPr id="40" name="TextBox 39">
            <a:extLst>
              <a:ext uri="{FF2B5EF4-FFF2-40B4-BE49-F238E27FC236}">
                <a16:creationId xmlns:a16="http://schemas.microsoft.com/office/drawing/2014/main" id="{14758599-05EE-F340-95B8-8C1AE72745E3}"/>
              </a:ext>
            </a:extLst>
          </p:cNvPr>
          <p:cNvSpPr txBox="1"/>
          <p:nvPr/>
        </p:nvSpPr>
        <p:spPr>
          <a:xfrm rot="2700000">
            <a:off x="4478194" y="3057776"/>
            <a:ext cx="1633658" cy="584775"/>
          </a:xfrm>
          <a:prstGeom prst="rect">
            <a:avLst/>
          </a:prstGeom>
          <a:noFill/>
        </p:spPr>
        <p:txBody>
          <a:bodyPr wrap="square" rtlCol="0" anchor="b">
            <a:spAutoFit/>
          </a:bodyPr>
          <a:lstStyle/>
          <a:p>
            <a:pPr algn="r"/>
            <a:r>
              <a:rPr lang="en-US" sz="1600" b="1" dirty="0">
                <a:solidFill>
                  <a:schemeClr val="tx2"/>
                </a:solidFill>
                <a:latin typeface="Poppins" pitchFamily="2" charset="77"/>
                <a:cs typeface="Poppins" pitchFamily="2" charset="77"/>
              </a:rPr>
              <a:t>MARKET ANALYSIS</a:t>
            </a:r>
          </a:p>
        </p:txBody>
      </p:sp>
      <p:sp>
        <p:nvSpPr>
          <p:cNvPr id="41" name="TextBox 40">
            <a:extLst>
              <a:ext uri="{FF2B5EF4-FFF2-40B4-BE49-F238E27FC236}">
                <a16:creationId xmlns:a16="http://schemas.microsoft.com/office/drawing/2014/main" id="{2AB00CDA-C18C-B04A-BB2C-232417360B8A}"/>
              </a:ext>
            </a:extLst>
          </p:cNvPr>
          <p:cNvSpPr txBox="1"/>
          <p:nvPr/>
        </p:nvSpPr>
        <p:spPr>
          <a:xfrm rot="2700000">
            <a:off x="2636694" y="4988176"/>
            <a:ext cx="1633658" cy="584775"/>
          </a:xfrm>
          <a:prstGeom prst="rect">
            <a:avLst/>
          </a:prstGeom>
          <a:noFill/>
        </p:spPr>
        <p:txBody>
          <a:bodyPr wrap="square" rtlCol="0" anchor="b">
            <a:spAutoFit/>
          </a:bodyPr>
          <a:lstStyle/>
          <a:p>
            <a:pPr algn="r"/>
            <a:r>
              <a:rPr lang="en-US" sz="1600" b="1" dirty="0">
                <a:solidFill>
                  <a:schemeClr val="tx2"/>
                </a:solidFill>
                <a:latin typeface="Poppins" pitchFamily="2" charset="77"/>
                <a:cs typeface="Poppins" pitchFamily="2" charset="77"/>
              </a:rPr>
              <a:t>PRODUCTS &amp; SERVICES</a:t>
            </a:r>
          </a:p>
        </p:txBody>
      </p:sp>
      <p:sp>
        <p:nvSpPr>
          <p:cNvPr id="42" name="TextBox 41">
            <a:extLst>
              <a:ext uri="{FF2B5EF4-FFF2-40B4-BE49-F238E27FC236}">
                <a16:creationId xmlns:a16="http://schemas.microsoft.com/office/drawing/2014/main" id="{29097101-8363-F149-BF44-1C699B9045DE}"/>
              </a:ext>
            </a:extLst>
          </p:cNvPr>
          <p:cNvSpPr txBox="1"/>
          <p:nvPr/>
        </p:nvSpPr>
        <p:spPr>
          <a:xfrm rot="2700000">
            <a:off x="8237394" y="3070476"/>
            <a:ext cx="1633658" cy="584775"/>
          </a:xfrm>
          <a:prstGeom prst="rect">
            <a:avLst/>
          </a:prstGeom>
          <a:noFill/>
        </p:spPr>
        <p:txBody>
          <a:bodyPr wrap="square" rtlCol="0" anchor="b">
            <a:spAutoFit/>
          </a:bodyPr>
          <a:lstStyle/>
          <a:p>
            <a:pPr algn="r"/>
            <a:r>
              <a:rPr lang="en-US" sz="1600" b="1" dirty="0">
                <a:solidFill>
                  <a:schemeClr val="tx2"/>
                </a:solidFill>
                <a:latin typeface="Poppins" pitchFamily="2" charset="77"/>
                <a:cs typeface="Poppins" pitchFamily="2" charset="77"/>
              </a:rPr>
              <a:t>FINANCIAL PLANNING</a:t>
            </a:r>
          </a:p>
        </p:txBody>
      </p:sp>
      <p:sp>
        <p:nvSpPr>
          <p:cNvPr id="43" name="TextBox 42">
            <a:extLst>
              <a:ext uri="{FF2B5EF4-FFF2-40B4-BE49-F238E27FC236}">
                <a16:creationId xmlns:a16="http://schemas.microsoft.com/office/drawing/2014/main" id="{4DE7C41B-CBCF-DB4A-BD69-F780F929F34A}"/>
              </a:ext>
            </a:extLst>
          </p:cNvPr>
          <p:cNvSpPr txBox="1"/>
          <p:nvPr/>
        </p:nvSpPr>
        <p:spPr>
          <a:xfrm rot="2700000">
            <a:off x="6383194" y="4962776"/>
            <a:ext cx="1633658" cy="584775"/>
          </a:xfrm>
          <a:prstGeom prst="rect">
            <a:avLst/>
          </a:prstGeom>
          <a:noFill/>
        </p:spPr>
        <p:txBody>
          <a:bodyPr wrap="square" rtlCol="0" anchor="b">
            <a:spAutoFit/>
          </a:bodyPr>
          <a:lstStyle/>
          <a:p>
            <a:pPr algn="r"/>
            <a:r>
              <a:rPr lang="en-US" sz="1600" b="1" dirty="0">
                <a:solidFill>
                  <a:schemeClr val="tx2"/>
                </a:solidFill>
                <a:latin typeface="Poppins" pitchFamily="2" charset="77"/>
                <a:cs typeface="Poppins" pitchFamily="2" charset="77"/>
              </a:rPr>
              <a:t>MARKETING STRATEGY</a:t>
            </a:r>
          </a:p>
        </p:txBody>
      </p:sp>
      <p:sp>
        <p:nvSpPr>
          <p:cNvPr id="44" name="TextBox 43">
            <a:extLst>
              <a:ext uri="{FF2B5EF4-FFF2-40B4-BE49-F238E27FC236}">
                <a16:creationId xmlns:a16="http://schemas.microsoft.com/office/drawing/2014/main" id="{F9CDE131-2858-5E43-9159-649714F71D94}"/>
              </a:ext>
            </a:extLst>
          </p:cNvPr>
          <p:cNvSpPr txBox="1"/>
          <p:nvPr/>
        </p:nvSpPr>
        <p:spPr>
          <a:xfrm rot="18900000">
            <a:off x="2381813" y="2932350"/>
            <a:ext cx="1632204" cy="988027"/>
          </a:xfrm>
          <a:prstGeom prst="rect">
            <a:avLst/>
          </a:prstGeom>
          <a:noFill/>
        </p:spPr>
        <p:txBody>
          <a:bodyPr wrap="square" rtlCol="0" anchor="t">
            <a:spAutoFit/>
          </a:bodyPr>
          <a:lstStyle/>
          <a:p>
            <a:pPr>
              <a:lnSpc>
                <a:spcPts val="1750"/>
              </a:lnSpc>
            </a:pPr>
            <a:r>
              <a:rPr lang="en-US" sz="1100" dirty="0">
                <a:solidFill>
                  <a:schemeClr val="tx1">
                    <a:lumMod val="75000"/>
                  </a:schemeClr>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a:t>
            </a:r>
          </a:p>
        </p:txBody>
      </p:sp>
      <p:sp>
        <p:nvSpPr>
          <p:cNvPr id="45" name="TextBox 44">
            <a:extLst>
              <a:ext uri="{FF2B5EF4-FFF2-40B4-BE49-F238E27FC236}">
                <a16:creationId xmlns:a16="http://schemas.microsoft.com/office/drawing/2014/main" id="{1E37A825-8682-7147-981D-A5BFDBF01374}"/>
              </a:ext>
            </a:extLst>
          </p:cNvPr>
          <p:cNvSpPr txBox="1"/>
          <p:nvPr/>
        </p:nvSpPr>
        <p:spPr>
          <a:xfrm rot="18900000">
            <a:off x="4274112" y="4824650"/>
            <a:ext cx="1632204" cy="988027"/>
          </a:xfrm>
          <a:prstGeom prst="rect">
            <a:avLst/>
          </a:prstGeom>
          <a:noFill/>
        </p:spPr>
        <p:txBody>
          <a:bodyPr wrap="square" rtlCol="0" anchor="t">
            <a:spAutoFit/>
          </a:bodyPr>
          <a:lstStyle/>
          <a:p>
            <a:pPr>
              <a:lnSpc>
                <a:spcPts val="1750"/>
              </a:lnSpc>
            </a:pPr>
            <a:r>
              <a:rPr lang="en-US" sz="1100" dirty="0">
                <a:solidFill>
                  <a:schemeClr val="tx1">
                    <a:lumMod val="75000"/>
                  </a:schemeClr>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a:t>
            </a:r>
          </a:p>
        </p:txBody>
      </p:sp>
      <p:sp>
        <p:nvSpPr>
          <p:cNvPr id="46" name="TextBox 45">
            <a:extLst>
              <a:ext uri="{FF2B5EF4-FFF2-40B4-BE49-F238E27FC236}">
                <a16:creationId xmlns:a16="http://schemas.microsoft.com/office/drawing/2014/main" id="{B08B52E3-7B6E-5840-8A1C-BC84D73001C0}"/>
              </a:ext>
            </a:extLst>
          </p:cNvPr>
          <p:cNvSpPr txBox="1"/>
          <p:nvPr/>
        </p:nvSpPr>
        <p:spPr>
          <a:xfrm rot="18900000">
            <a:off x="6128312" y="2919650"/>
            <a:ext cx="1632204" cy="988027"/>
          </a:xfrm>
          <a:prstGeom prst="rect">
            <a:avLst/>
          </a:prstGeom>
          <a:noFill/>
        </p:spPr>
        <p:txBody>
          <a:bodyPr wrap="square" rtlCol="0" anchor="t">
            <a:spAutoFit/>
          </a:bodyPr>
          <a:lstStyle/>
          <a:p>
            <a:pPr>
              <a:lnSpc>
                <a:spcPts val="1750"/>
              </a:lnSpc>
            </a:pPr>
            <a:r>
              <a:rPr lang="en-US" sz="1100" dirty="0">
                <a:solidFill>
                  <a:schemeClr val="tx1">
                    <a:lumMod val="75000"/>
                  </a:schemeClr>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a:t>
            </a:r>
          </a:p>
        </p:txBody>
      </p:sp>
      <p:sp>
        <p:nvSpPr>
          <p:cNvPr id="47" name="TextBox 46">
            <a:extLst>
              <a:ext uri="{FF2B5EF4-FFF2-40B4-BE49-F238E27FC236}">
                <a16:creationId xmlns:a16="http://schemas.microsoft.com/office/drawing/2014/main" id="{8B21A142-18E8-864B-ADD1-4142804A2FFC}"/>
              </a:ext>
            </a:extLst>
          </p:cNvPr>
          <p:cNvSpPr txBox="1"/>
          <p:nvPr/>
        </p:nvSpPr>
        <p:spPr>
          <a:xfrm rot="18900000">
            <a:off x="8020612" y="4799250"/>
            <a:ext cx="1632204" cy="988027"/>
          </a:xfrm>
          <a:prstGeom prst="rect">
            <a:avLst/>
          </a:prstGeom>
          <a:noFill/>
        </p:spPr>
        <p:txBody>
          <a:bodyPr wrap="square" rtlCol="0" anchor="t">
            <a:spAutoFit/>
          </a:bodyPr>
          <a:lstStyle/>
          <a:p>
            <a:pPr>
              <a:lnSpc>
                <a:spcPts val="1750"/>
              </a:lnSpc>
            </a:pPr>
            <a:r>
              <a:rPr lang="en-US" sz="1100" dirty="0">
                <a:solidFill>
                  <a:schemeClr val="tx1">
                    <a:lumMod val="75000"/>
                  </a:schemeClr>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a:t>
            </a:r>
          </a:p>
        </p:txBody>
      </p:sp>
      <p:sp>
        <p:nvSpPr>
          <p:cNvPr id="48" name="TextBox 47">
            <a:extLst>
              <a:ext uri="{FF2B5EF4-FFF2-40B4-BE49-F238E27FC236}">
                <a16:creationId xmlns:a16="http://schemas.microsoft.com/office/drawing/2014/main" id="{246C5CB3-D4E7-A344-9947-47F162D1A17B}"/>
              </a:ext>
            </a:extLst>
          </p:cNvPr>
          <p:cNvSpPr txBox="1"/>
          <p:nvPr/>
        </p:nvSpPr>
        <p:spPr>
          <a:xfrm rot="18900000">
            <a:off x="9862111" y="2906950"/>
            <a:ext cx="1632204" cy="988027"/>
          </a:xfrm>
          <a:prstGeom prst="rect">
            <a:avLst/>
          </a:prstGeom>
          <a:noFill/>
        </p:spPr>
        <p:txBody>
          <a:bodyPr wrap="square" rtlCol="0" anchor="t">
            <a:spAutoFit/>
          </a:bodyPr>
          <a:lstStyle/>
          <a:p>
            <a:pPr>
              <a:lnSpc>
                <a:spcPts val="1750"/>
              </a:lnSpc>
            </a:pPr>
            <a:r>
              <a:rPr lang="en-US" sz="1100" dirty="0">
                <a:solidFill>
                  <a:schemeClr val="tx1">
                    <a:lumMod val="75000"/>
                  </a:schemeClr>
                </a:solidFill>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a:t>
            </a:r>
          </a:p>
        </p:txBody>
      </p:sp>
    </p:spTree>
    <p:extLst>
      <p:ext uri="{BB962C8B-B14F-4D97-AF65-F5344CB8AC3E}">
        <p14:creationId xmlns:p14="http://schemas.microsoft.com/office/powerpoint/2010/main" val="177461896"/>
      </p:ext>
    </p:extLst>
  </p:cSld>
  <p:clrMapOvr>
    <a:masterClrMapping/>
  </p:clrMapOvr>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
            <a:extLst>
              <a:ext uri="{FF2B5EF4-FFF2-40B4-BE49-F238E27FC236}">
                <a16:creationId xmlns:a16="http://schemas.microsoft.com/office/drawing/2014/main" id="{29D0712C-3E0C-1347-B103-960ECAFE9BAF}"/>
              </a:ext>
            </a:extLst>
          </p:cNvPr>
          <p:cNvSpPr/>
          <p:nvPr/>
        </p:nvSpPr>
        <p:spPr>
          <a:xfrm>
            <a:off x="5309866" y="950495"/>
            <a:ext cx="1572268" cy="157226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Oval 3">
            <a:extLst>
              <a:ext uri="{FF2B5EF4-FFF2-40B4-BE49-F238E27FC236}">
                <a16:creationId xmlns:a16="http://schemas.microsoft.com/office/drawing/2014/main" id="{DC2BA28F-AC17-5B48-A41B-76C5A1E34AF4}"/>
              </a:ext>
            </a:extLst>
          </p:cNvPr>
          <p:cNvSpPr/>
          <p:nvPr/>
        </p:nvSpPr>
        <p:spPr>
          <a:xfrm>
            <a:off x="5309866" y="4335239"/>
            <a:ext cx="1572268" cy="157226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Oval 4">
            <a:extLst>
              <a:ext uri="{FF2B5EF4-FFF2-40B4-BE49-F238E27FC236}">
                <a16:creationId xmlns:a16="http://schemas.microsoft.com/office/drawing/2014/main" id="{02A5A9BF-9C1F-E949-9B54-727046CD5602}"/>
              </a:ext>
            </a:extLst>
          </p:cNvPr>
          <p:cNvSpPr/>
          <p:nvPr/>
        </p:nvSpPr>
        <p:spPr>
          <a:xfrm>
            <a:off x="7102252" y="2642867"/>
            <a:ext cx="1572268" cy="157226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Oval 5">
            <a:extLst>
              <a:ext uri="{FF2B5EF4-FFF2-40B4-BE49-F238E27FC236}">
                <a16:creationId xmlns:a16="http://schemas.microsoft.com/office/drawing/2014/main" id="{18A3DD63-EFE7-6E4E-A533-5C55A6154E8D}"/>
              </a:ext>
            </a:extLst>
          </p:cNvPr>
          <p:cNvSpPr/>
          <p:nvPr/>
        </p:nvSpPr>
        <p:spPr>
          <a:xfrm>
            <a:off x="3517481" y="2642867"/>
            <a:ext cx="1572268" cy="157226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Freeform 10">
            <a:extLst>
              <a:ext uri="{FF2B5EF4-FFF2-40B4-BE49-F238E27FC236}">
                <a16:creationId xmlns:a16="http://schemas.microsoft.com/office/drawing/2014/main" id="{71D1456E-9F3A-254D-A8FC-DD6001F408F5}"/>
              </a:ext>
            </a:extLst>
          </p:cNvPr>
          <p:cNvSpPr/>
          <p:nvPr/>
        </p:nvSpPr>
        <p:spPr>
          <a:xfrm>
            <a:off x="6835979" y="2128439"/>
            <a:ext cx="571356" cy="598348"/>
          </a:xfrm>
          <a:custGeom>
            <a:avLst/>
            <a:gdLst>
              <a:gd name="connsiteX0" fmla="*/ 41538 w 1329157"/>
              <a:gd name="connsiteY0" fmla="*/ 0 h 1391949"/>
              <a:gd name="connsiteX1" fmla="*/ 1228496 w 1329157"/>
              <a:gd name="connsiteY1" fmla="*/ 1138783 h 1391949"/>
              <a:gd name="connsiteX2" fmla="*/ 1312058 w 1329157"/>
              <a:gd name="connsiteY2" fmla="*/ 1094035 h 1391949"/>
              <a:gd name="connsiteX3" fmla="*/ 1329157 w 1329157"/>
              <a:gd name="connsiteY3" fmla="*/ 1391949 h 1391949"/>
              <a:gd name="connsiteX4" fmla="*/ 1071978 w 1329157"/>
              <a:gd name="connsiteY4" fmla="*/ 1222596 h 1391949"/>
              <a:gd name="connsiteX5" fmla="*/ 1155538 w 1329157"/>
              <a:gd name="connsiteY5" fmla="*/ 1177851 h 1391949"/>
              <a:gd name="connsiteX6" fmla="*/ 0 w 1329157"/>
              <a:gd name="connsiteY6" fmla="*/ 71287 h 139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9157" h="1391949">
                <a:moveTo>
                  <a:pt x="41538" y="0"/>
                </a:moveTo>
                <a:cubicBezTo>
                  <a:pt x="521999" y="279964"/>
                  <a:pt x="928877" y="670327"/>
                  <a:pt x="1228496" y="1138783"/>
                </a:cubicBezTo>
                <a:lnTo>
                  <a:pt x="1312058" y="1094035"/>
                </a:lnTo>
                <a:lnTo>
                  <a:pt x="1329157" y="1391949"/>
                </a:lnTo>
                <a:lnTo>
                  <a:pt x="1071978" y="1222596"/>
                </a:lnTo>
                <a:lnTo>
                  <a:pt x="1155538" y="1177851"/>
                </a:lnTo>
                <a:cubicBezTo>
                  <a:pt x="863292" y="722801"/>
                  <a:pt x="467271" y="343565"/>
                  <a:pt x="0" y="71287"/>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Freeform 11">
            <a:extLst>
              <a:ext uri="{FF2B5EF4-FFF2-40B4-BE49-F238E27FC236}">
                <a16:creationId xmlns:a16="http://schemas.microsoft.com/office/drawing/2014/main" id="{FDE19382-8B41-614A-83EB-37932E85D0CD}"/>
              </a:ext>
            </a:extLst>
          </p:cNvPr>
          <p:cNvSpPr/>
          <p:nvPr/>
        </p:nvSpPr>
        <p:spPr>
          <a:xfrm rot="16200000">
            <a:off x="4771170" y="2141935"/>
            <a:ext cx="571356" cy="598348"/>
          </a:xfrm>
          <a:custGeom>
            <a:avLst/>
            <a:gdLst>
              <a:gd name="connsiteX0" fmla="*/ 41538 w 1329157"/>
              <a:gd name="connsiteY0" fmla="*/ 0 h 1391949"/>
              <a:gd name="connsiteX1" fmla="*/ 1228496 w 1329157"/>
              <a:gd name="connsiteY1" fmla="*/ 1138783 h 1391949"/>
              <a:gd name="connsiteX2" fmla="*/ 1312058 w 1329157"/>
              <a:gd name="connsiteY2" fmla="*/ 1094035 h 1391949"/>
              <a:gd name="connsiteX3" fmla="*/ 1329157 w 1329157"/>
              <a:gd name="connsiteY3" fmla="*/ 1391949 h 1391949"/>
              <a:gd name="connsiteX4" fmla="*/ 1071978 w 1329157"/>
              <a:gd name="connsiteY4" fmla="*/ 1222596 h 1391949"/>
              <a:gd name="connsiteX5" fmla="*/ 1155538 w 1329157"/>
              <a:gd name="connsiteY5" fmla="*/ 1177851 h 1391949"/>
              <a:gd name="connsiteX6" fmla="*/ 0 w 1329157"/>
              <a:gd name="connsiteY6" fmla="*/ 71287 h 139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9157" h="1391949">
                <a:moveTo>
                  <a:pt x="41538" y="0"/>
                </a:moveTo>
                <a:cubicBezTo>
                  <a:pt x="521999" y="279964"/>
                  <a:pt x="928877" y="670327"/>
                  <a:pt x="1228496" y="1138783"/>
                </a:cubicBezTo>
                <a:lnTo>
                  <a:pt x="1312058" y="1094035"/>
                </a:lnTo>
                <a:lnTo>
                  <a:pt x="1329157" y="1391949"/>
                </a:lnTo>
                <a:lnTo>
                  <a:pt x="1071978" y="1222596"/>
                </a:lnTo>
                <a:lnTo>
                  <a:pt x="1155538" y="1177851"/>
                </a:lnTo>
                <a:cubicBezTo>
                  <a:pt x="863292" y="722801"/>
                  <a:pt x="467271" y="343565"/>
                  <a:pt x="0" y="71287"/>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Freeform 12">
            <a:extLst>
              <a:ext uri="{FF2B5EF4-FFF2-40B4-BE49-F238E27FC236}">
                <a16:creationId xmlns:a16="http://schemas.microsoft.com/office/drawing/2014/main" id="{C03E63D3-2CDA-174D-ABD9-823C178798E8}"/>
              </a:ext>
            </a:extLst>
          </p:cNvPr>
          <p:cNvSpPr/>
          <p:nvPr/>
        </p:nvSpPr>
        <p:spPr>
          <a:xfrm rot="10800000">
            <a:off x="4760792" y="4117719"/>
            <a:ext cx="571356" cy="598348"/>
          </a:xfrm>
          <a:custGeom>
            <a:avLst/>
            <a:gdLst>
              <a:gd name="connsiteX0" fmla="*/ 41538 w 1329157"/>
              <a:gd name="connsiteY0" fmla="*/ 0 h 1391949"/>
              <a:gd name="connsiteX1" fmla="*/ 1228496 w 1329157"/>
              <a:gd name="connsiteY1" fmla="*/ 1138783 h 1391949"/>
              <a:gd name="connsiteX2" fmla="*/ 1312058 w 1329157"/>
              <a:gd name="connsiteY2" fmla="*/ 1094035 h 1391949"/>
              <a:gd name="connsiteX3" fmla="*/ 1329157 w 1329157"/>
              <a:gd name="connsiteY3" fmla="*/ 1391949 h 1391949"/>
              <a:gd name="connsiteX4" fmla="*/ 1071978 w 1329157"/>
              <a:gd name="connsiteY4" fmla="*/ 1222596 h 1391949"/>
              <a:gd name="connsiteX5" fmla="*/ 1155538 w 1329157"/>
              <a:gd name="connsiteY5" fmla="*/ 1177851 h 1391949"/>
              <a:gd name="connsiteX6" fmla="*/ 0 w 1329157"/>
              <a:gd name="connsiteY6" fmla="*/ 71287 h 139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9157" h="1391949">
                <a:moveTo>
                  <a:pt x="41538" y="0"/>
                </a:moveTo>
                <a:cubicBezTo>
                  <a:pt x="521999" y="279964"/>
                  <a:pt x="928877" y="670327"/>
                  <a:pt x="1228496" y="1138783"/>
                </a:cubicBezTo>
                <a:lnTo>
                  <a:pt x="1312058" y="1094035"/>
                </a:lnTo>
                <a:lnTo>
                  <a:pt x="1329157" y="1391949"/>
                </a:lnTo>
                <a:lnTo>
                  <a:pt x="1071978" y="1222596"/>
                </a:lnTo>
                <a:lnTo>
                  <a:pt x="1155538" y="1177851"/>
                </a:lnTo>
                <a:cubicBezTo>
                  <a:pt x="863292" y="722801"/>
                  <a:pt x="467271" y="343565"/>
                  <a:pt x="0" y="71287"/>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Freeform 13">
            <a:extLst>
              <a:ext uri="{FF2B5EF4-FFF2-40B4-BE49-F238E27FC236}">
                <a16:creationId xmlns:a16="http://schemas.microsoft.com/office/drawing/2014/main" id="{CEEC65A7-E3FA-F041-ACF0-86C392E2CE8D}"/>
              </a:ext>
            </a:extLst>
          </p:cNvPr>
          <p:cNvSpPr/>
          <p:nvPr/>
        </p:nvSpPr>
        <p:spPr>
          <a:xfrm rot="5400000">
            <a:off x="6835979" y="4117719"/>
            <a:ext cx="571356" cy="598348"/>
          </a:xfrm>
          <a:custGeom>
            <a:avLst/>
            <a:gdLst>
              <a:gd name="connsiteX0" fmla="*/ 41538 w 1329157"/>
              <a:gd name="connsiteY0" fmla="*/ 0 h 1391949"/>
              <a:gd name="connsiteX1" fmla="*/ 1228496 w 1329157"/>
              <a:gd name="connsiteY1" fmla="*/ 1138783 h 1391949"/>
              <a:gd name="connsiteX2" fmla="*/ 1312058 w 1329157"/>
              <a:gd name="connsiteY2" fmla="*/ 1094035 h 1391949"/>
              <a:gd name="connsiteX3" fmla="*/ 1329157 w 1329157"/>
              <a:gd name="connsiteY3" fmla="*/ 1391949 h 1391949"/>
              <a:gd name="connsiteX4" fmla="*/ 1071978 w 1329157"/>
              <a:gd name="connsiteY4" fmla="*/ 1222596 h 1391949"/>
              <a:gd name="connsiteX5" fmla="*/ 1155538 w 1329157"/>
              <a:gd name="connsiteY5" fmla="*/ 1177851 h 1391949"/>
              <a:gd name="connsiteX6" fmla="*/ 0 w 1329157"/>
              <a:gd name="connsiteY6" fmla="*/ 71287 h 139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9157" h="1391949">
                <a:moveTo>
                  <a:pt x="41538" y="0"/>
                </a:moveTo>
                <a:cubicBezTo>
                  <a:pt x="521999" y="279964"/>
                  <a:pt x="928877" y="670327"/>
                  <a:pt x="1228496" y="1138783"/>
                </a:cubicBezTo>
                <a:lnTo>
                  <a:pt x="1312058" y="1094035"/>
                </a:lnTo>
                <a:lnTo>
                  <a:pt x="1329157" y="1391949"/>
                </a:lnTo>
                <a:lnTo>
                  <a:pt x="1071978" y="1222596"/>
                </a:lnTo>
                <a:lnTo>
                  <a:pt x="1155538" y="1177851"/>
                </a:lnTo>
                <a:cubicBezTo>
                  <a:pt x="863292" y="722801"/>
                  <a:pt x="467271" y="343565"/>
                  <a:pt x="0" y="71287"/>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TextBox 14">
            <a:extLst>
              <a:ext uri="{FF2B5EF4-FFF2-40B4-BE49-F238E27FC236}">
                <a16:creationId xmlns:a16="http://schemas.microsoft.com/office/drawing/2014/main" id="{8063F167-D7D3-C64B-860D-12D4A53BD485}"/>
              </a:ext>
            </a:extLst>
          </p:cNvPr>
          <p:cNvSpPr txBox="1"/>
          <p:nvPr/>
        </p:nvSpPr>
        <p:spPr>
          <a:xfrm>
            <a:off x="5550016" y="1773455"/>
            <a:ext cx="1091967"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IDENTIFY</a:t>
            </a:r>
          </a:p>
          <a:p>
            <a:pPr algn="ctr"/>
            <a:r>
              <a:rPr lang="en-US" sz="1600" b="1" dirty="0">
                <a:solidFill>
                  <a:schemeClr val="bg1"/>
                </a:solidFill>
                <a:latin typeface="Poppins" pitchFamily="2" charset="77"/>
                <a:ea typeface="League Spartan" charset="0"/>
                <a:cs typeface="Poppins" pitchFamily="2" charset="77"/>
              </a:rPr>
              <a:t>RISK</a:t>
            </a:r>
          </a:p>
        </p:txBody>
      </p:sp>
      <p:sp>
        <p:nvSpPr>
          <p:cNvPr id="16" name="Freeform 707">
            <a:extLst>
              <a:ext uri="{FF2B5EF4-FFF2-40B4-BE49-F238E27FC236}">
                <a16:creationId xmlns:a16="http://schemas.microsoft.com/office/drawing/2014/main" id="{2AF49851-82F3-D848-8C90-F156F5398EC7}"/>
              </a:ext>
            </a:extLst>
          </p:cNvPr>
          <p:cNvSpPr>
            <a:spLocks noChangeAspect="1"/>
          </p:cNvSpPr>
          <p:nvPr/>
        </p:nvSpPr>
        <p:spPr bwMode="auto">
          <a:xfrm>
            <a:off x="5893077" y="1236747"/>
            <a:ext cx="405846" cy="415881"/>
          </a:xfrm>
          <a:custGeom>
            <a:avLst/>
            <a:gdLst>
              <a:gd name="T0" fmla="*/ 1332412 w 170103"/>
              <a:gd name="T1" fmla="*/ 359410 h 174267"/>
              <a:gd name="T2" fmla="*/ 359748 w 170103"/>
              <a:gd name="T3" fmla="*/ 1331181 h 174267"/>
              <a:gd name="T4" fmla="*/ 1332412 w 170103"/>
              <a:gd name="T5" fmla="*/ 2309593 h 174267"/>
              <a:gd name="T6" fmla="*/ 2311764 w 170103"/>
              <a:gd name="T7" fmla="*/ 1331181 h 174267"/>
              <a:gd name="T8" fmla="*/ 1332412 w 170103"/>
              <a:gd name="T9" fmla="*/ 359410 h 174267"/>
              <a:gd name="T10" fmla="*/ 1332412 w 170103"/>
              <a:gd name="T11" fmla="*/ 0 h 174267"/>
              <a:gd name="T12" fmla="*/ 2671508 w 170103"/>
              <a:gd name="T13" fmla="*/ 1331181 h 174267"/>
              <a:gd name="T14" fmla="*/ 2566266 w 170103"/>
              <a:gd name="T15" fmla="*/ 1851893 h 174267"/>
              <a:gd name="T16" fmla="*/ 2348154 w 170103"/>
              <a:gd name="T17" fmla="*/ 2175089 h 174267"/>
              <a:gd name="T18" fmla="*/ 3098571 w 170103"/>
              <a:gd name="T19" fmla="*/ 2928918 h 174267"/>
              <a:gd name="T20" fmla="*/ 3098571 w 170103"/>
              <a:gd name="T21" fmla="*/ 3181218 h 174267"/>
              <a:gd name="T22" fmla="*/ 2972026 w 170103"/>
              <a:gd name="T23" fmla="*/ 3227688 h 174267"/>
              <a:gd name="T24" fmla="*/ 2845457 w 170103"/>
              <a:gd name="T25" fmla="*/ 3181218 h 174267"/>
              <a:gd name="T26" fmla="*/ 2079466 w 170103"/>
              <a:gd name="T27" fmla="*/ 2411744 h 174267"/>
              <a:gd name="T28" fmla="*/ 1853625 w 170103"/>
              <a:gd name="T29" fmla="*/ 2563874 h 174267"/>
              <a:gd name="T30" fmla="*/ 1332412 w 170103"/>
              <a:gd name="T31" fmla="*/ 2669026 h 174267"/>
              <a:gd name="T32" fmla="*/ 0 w 170103"/>
              <a:gd name="T33" fmla="*/ 1331181 h 174267"/>
              <a:gd name="T34" fmla="*/ 1332412 w 170103"/>
              <a:gd name="T35" fmla="*/ 0 h 17426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70103" h="174267">
                <a:moveTo>
                  <a:pt x="71871" y="19405"/>
                </a:moveTo>
                <a:cubicBezTo>
                  <a:pt x="42763" y="19405"/>
                  <a:pt x="19405" y="42764"/>
                  <a:pt x="19405" y="71872"/>
                </a:cubicBezTo>
                <a:cubicBezTo>
                  <a:pt x="19405" y="100980"/>
                  <a:pt x="42763" y="124698"/>
                  <a:pt x="71871" y="124698"/>
                </a:cubicBezTo>
                <a:cubicBezTo>
                  <a:pt x="100979" y="124698"/>
                  <a:pt x="124698" y="100980"/>
                  <a:pt x="124698" y="71872"/>
                </a:cubicBezTo>
                <a:cubicBezTo>
                  <a:pt x="124698" y="42764"/>
                  <a:pt x="100979" y="19405"/>
                  <a:pt x="71871" y="19405"/>
                </a:cubicBezTo>
                <a:close/>
                <a:moveTo>
                  <a:pt x="71871" y="0"/>
                </a:moveTo>
                <a:cubicBezTo>
                  <a:pt x="111761" y="0"/>
                  <a:pt x="144103" y="31983"/>
                  <a:pt x="144103" y="71872"/>
                </a:cubicBezTo>
                <a:cubicBezTo>
                  <a:pt x="144103" y="81844"/>
                  <a:pt x="142081" y="91345"/>
                  <a:pt x="138426" y="99986"/>
                </a:cubicBezTo>
                <a:lnTo>
                  <a:pt x="126661" y="117436"/>
                </a:lnTo>
                <a:lnTo>
                  <a:pt x="167139" y="158136"/>
                </a:lnTo>
                <a:cubicBezTo>
                  <a:pt x="171091" y="161720"/>
                  <a:pt x="171091" y="167814"/>
                  <a:pt x="167139" y="171758"/>
                </a:cubicBezTo>
                <a:cubicBezTo>
                  <a:pt x="165343" y="173550"/>
                  <a:pt x="162828" y="174267"/>
                  <a:pt x="160313" y="174267"/>
                </a:cubicBezTo>
                <a:cubicBezTo>
                  <a:pt x="157798" y="174267"/>
                  <a:pt x="155283" y="173550"/>
                  <a:pt x="153486" y="171758"/>
                </a:cubicBezTo>
                <a:lnTo>
                  <a:pt x="112168" y="130213"/>
                </a:lnTo>
                <a:lnTo>
                  <a:pt x="99986" y="138427"/>
                </a:lnTo>
                <a:cubicBezTo>
                  <a:pt x="91344" y="142082"/>
                  <a:pt x="81844" y="144104"/>
                  <a:pt x="71871" y="144104"/>
                </a:cubicBezTo>
                <a:cubicBezTo>
                  <a:pt x="31983" y="144104"/>
                  <a:pt x="0" y="111761"/>
                  <a:pt x="0" y="71872"/>
                </a:cubicBezTo>
                <a:cubicBezTo>
                  <a:pt x="0" y="31983"/>
                  <a:pt x="31983" y="0"/>
                  <a:pt x="71871"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17" name="TextBox 16">
            <a:extLst>
              <a:ext uri="{FF2B5EF4-FFF2-40B4-BE49-F238E27FC236}">
                <a16:creationId xmlns:a16="http://schemas.microsoft.com/office/drawing/2014/main" id="{1FA758B1-1771-9F4A-9CF7-FBD9172C7A4A}"/>
              </a:ext>
            </a:extLst>
          </p:cNvPr>
          <p:cNvSpPr txBox="1"/>
          <p:nvPr/>
        </p:nvSpPr>
        <p:spPr>
          <a:xfrm>
            <a:off x="5509942" y="5173146"/>
            <a:ext cx="1172117"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CONTROL</a:t>
            </a:r>
          </a:p>
          <a:p>
            <a:pPr algn="ctr"/>
            <a:r>
              <a:rPr lang="en-US" sz="1600" b="1" dirty="0">
                <a:solidFill>
                  <a:schemeClr val="bg1"/>
                </a:solidFill>
                <a:latin typeface="Poppins" pitchFamily="2" charset="77"/>
                <a:ea typeface="League Spartan" charset="0"/>
                <a:cs typeface="Poppins" pitchFamily="2" charset="77"/>
              </a:rPr>
              <a:t>RISK</a:t>
            </a:r>
          </a:p>
        </p:txBody>
      </p:sp>
      <p:sp>
        <p:nvSpPr>
          <p:cNvPr id="18" name="Freeform 847">
            <a:extLst>
              <a:ext uri="{FF2B5EF4-FFF2-40B4-BE49-F238E27FC236}">
                <a16:creationId xmlns:a16="http://schemas.microsoft.com/office/drawing/2014/main" id="{EFC30BA8-1B65-404A-A645-C3F0DC9026BC}"/>
              </a:ext>
            </a:extLst>
          </p:cNvPr>
          <p:cNvSpPr>
            <a:spLocks noChangeAspect="1"/>
          </p:cNvSpPr>
          <p:nvPr/>
        </p:nvSpPr>
        <p:spPr bwMode="auto">
          <a:xfrm>
            <a:off x="5875238" y="4606542"/>
            <a:ext cx="441524" cy="444870"/>
          </a:xfrm>
          <a:custGeom>
            <a:avLst/>
            <a:gdLst>
              <a:gd name="T0" fmla="*/ 227073 w 2972097"/>
              <a:gd name="T1" fmla="*/ 549212 h 2986802"/>
              <a:gd name="T2" fmla="*/ 354049 w 2972097"/>
              <a:gd name="T3" fmla="*/ 484679 h 2986802"/>
              <a:gd name="T4" fmla="*/ 280882 w 2972097"/>
              <a:gd name="T5" fmla="*/ 486339 h 2986802"/>
              <a:gd name="T6" fmla="*/ 91474 w 2972097"/>
              <a:gd name="T7" fmla="*/ 491386 h 2986802"/>
              <a:gd name="T8" fmla="*/ 190882 w 2972097"/>
              <a:gd name="T9" fmla="*/ 438046 h 2986802"/>
              <a:gd name="T10" fmla="*/ 438099 w 2972097"/>
              <a:gd name="T11" fmla="*/ 438046 h 2986802"/>
              <a:gd name="T12" fmla="*/ 537540 w 2972097"/>
              <a:gd name="T13" fmla="*/ 491386 h 2986802"/>
              <a:gd name="T14" fmla="*/ 77504 w 2972097"/>
              <a:gd name="T15" fmla="*/ 248846 h 2986802"/>
              <a:gd name="T16" fmla="*/ 145384 w 2972097"/>
              <a:gd name="T17" fmla="*/ 356221 h 2986802"/>
              <a:gd name="T18" fmla="*/ 143941 w 2972097"/>
              <a:gd name="T19" fmla="*/ 281552 h 2986802"/>
              <a:gd name="T20" fmla="*/ 544343 w 2972097"/>
              <a:gd name="T21" fmla="*/ 224495 h 2986802"/>
              <a:gd name="T22" fmla="*/ 488295 w 2972097"/>
              <a:gd name="T23" fmla="*/ 316027 h 2986802"/>
              <a:gd name="T24" fmla="*/ 544050 w 2972097"/>
              <a:gd name="T25" fmla="*/ 409363 h 2986802"/>
              <a:gd name="T26" fmla="*/ 544343 w 2972097"/>
              <a:gd name="T27" fmla="*/ 224495 h 2986802"/>
              <a:gd name="T28" fmla="*/ 282871 w 2972097"/>
              <a:gd name="T29" fmla="*/ 214375 h 2986802"/>
              <a:gd name="T30" fmla="*/ 208451 w 2972097"/>
              <a:gd name="T31" fmla="*/ 316027 h 2986802"/>
              <a:gd name="T32" fmla="*/ 279988 w 2972097"/>
              <a:gd name="T33" fmla="*/ 416204 h 2986802"/>
              <a:gd name="T34" fmla="*/ 347794 w 2972097"/>
              <a:gd name="T35" fmla="*/ 416187 h 2986802"/>
              <a:gd name="T36" fmla="*/ 420530 w 2972097"/>
              <a:gd name="T37" fmla="*/ 316027 h 2986802"/>
              <a:gd name="T38" fmla="*/ 344565 w 2972097"/>
              <a:gd name="T39" fmla="*/ 214037 h 2986802"/>
              <a:gd name="T40" fmla="*/ 491331 w 2972097"/>
              <a:gd name="T41" fmla="*/ 92907 h 2986802"/>
              <a:gd name="T42" fmla="*/ 454374 w 2972097"/>
              <a:gd name="T43" fmla="*/ 212813 h 2986802"/>
              <a:gd name="T44" fmla="*/ 137682 w 2972097"/>
              <a:gd name="T45" fmla="*/ 92907 h 2986802"/>
              <a:gd name="T46" fmla="*/ 190882 w 2972097"/>
              <a:gd name="T47" fmla="*/ 192751 h 2986802"/>
              <a:gd name="T48" fmla="*/ 314493 w 2972097"/>
              <a:gd name="T49" fmla="*/ 67493 h 2986802"/>
              <a:gd name="T50" fmla="*/ 271714 w 2972097"/>
              <a:gd name="T51" fmla="*/ 146484 h 2986802"/>
              <a:gd name="T52" fmla="*/ 348099 w 2972097"/>
              <a:gd name="T53" fmla="*/ 144458 h 2986802"/>
              <a:gd name="T54" fmla="*/ 402150 w 2972097"/>
              <a:gd name="T55" fmla="*/ 83865 h 2986802"/>
              <a:gd name="T56" fmla="*/ 426053 w 2972097"/>
              <a:gd name="T57" fmla="*/ 20374 h 2986802"/>
              <a:gd name="T58" fmla="*/ 487585 w 2972097"/>
              <a:gd name="T59" fmla="*/ 7946 h 2986802"/>
              <a:gd name="T60" fmla="*/ 621216 w 2972097"/>
              <a:gd name="T61" fmla="*/ 143630 h 2986802"/>
              <a:gd name="T62" fmla="*/ 609835 w 2972097"/>
              <a:gd name="T63" fmla="*/ 206675 h 2986802"/>
              <a:gd name="T64" fmla="*/ 608727 w 2972097"/>
              <a:gd name="T65" fmla="*/ 465096 h 2986802"/>
              <a:gd name="T66" fmla="*/ 512562 w 2972097"/>
              <a:gd name="T67" fmla="*/ 612819 h 2986802"/>
              <a:gd name="T68" fmla="*/ 463856 w 2972097"/>
              <a:gd name="T69" fmla="*/ 610315 h 2986802"/>
              <a:gd name="T70" fmla="*/ 314493 w 2972097"/>
              <a:gd name="T71" fmla="*/ 633927 h 2986802"/>
              <a:gd name="T72" fmla="*/ 165158 w 2972097"/>
              <a:gd name="T73" fmla="*/ 610315 h 2986802"/>
              <a:gd name="T74" fmla="*/ 17789 w 2972097"/>
              <a:gd name="T75" fmla="*/ 515171 h 2986802"/>
              <a:gd name="T76" fmla="*/ 31930 w 2972097"/>
              <a:gd name="T77" fmla="*/ 453987 h 2986802"/>
              <a:gd name="T78" fmla="*/ 31889 w 2972097"/>
              <a:gd name="T79" fmla="*/ 179055 h 2986802"/>
              <a:gd name="T80" fmla="*/ 17789 w 2972097"/>
              <a:gd name="T81" fmla="*/ 118268 h 2986802"/>
              <a:gd name="T82" fmla="*/ 165158 w 2972097"/>
              <a:gd name="T83" fmla="*/ 20626 h 2986802"/>
              <a:gd name="T84" fmla="*/ 314650 w 2972097"/>
              <a:gd name="T85" fmla="*/ 0 h 29868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972097" h="2986802">
                <a:moveTo>
                  <a:pt x="1293719" y="2283220"/>
                </a:moveTo>
                <a:lnTo>
                  <a:pt x="1041756" y="2573752"/>
                </a:lnTo>
                <a:lnTo>
                  <a:pt x="1072437" y="2587661"/>
                </a:lnTo>
                <a:cubicBezTo>
                  <a:pt x="1336218" y="2688588"/>
                  <a:pt x="1629193" y="2689892"/>
                  <a:pt x="1893728" y="2591571"/>
                </a:cubicBezTo>
                <a:lnTo>
                  <a:pt x="1928681" y="2576445"/>
                </a:lnTo>
                <a:lnTo>
                  <a:pt x="1672127" y="2283607"/>
                </a:lnTo>
                <a:lnTo>
                  <a:pt x="1640690" y="2291426"/>
                </a:lnTo>
                <a:cubicBezTo>
                  <a:pt x="1588646" y="2301705"/>
                  <a:pt x="1535675" y="2306891"/>
                  <a:pt x="1482334" y="2306891"/>
                </a:cubicBezTo>
                <a:cubicBezTo>
                  <a:pt x="1430475" y="2306891"/>
                  <a:pt x="1378245" y="2301705"/>
                  <a:pt x="1326571" y="2291426"/>
                </a:cubicBezTo>
                <a:lnTo>
                  <a:pt x="1293719" y="2283220"/>
                </a:lnTo>
                <a:close/>
                <a:moveTo>
                  <a:pt x="829234" y="1977841"/>
                </a:moveTo>
                <a:lnTo>
                  <a:pt x="432018" y="2315206"/>
                </a:lnTo>
                <a:lnTo>
                  <a:pt x="650256" y="2539345"/>
                </a:lnTo>
                <a:lnTo>
                  <a:pt x="997982" y="2142716"/>
                </a:lnTo>
                <a:lnTo>
                  <a:pt x="901511" y="2063892"/>
                </a:lnTo>
                <a:lnTo>
                  <a:pt x="829234" y="1977841"/>
                </a:lnTo>
                <a:close/>
                <a:moveTo>
                  <a:pt x="2140380" y="1976877"/>
                </a:moveTo>
                <a:lnTo>
                  <a:pt x="2069084" y="2063892"/>
                </a:lnTo>
                <a:lnTo>
                  <a:pt x="1971904" y="2141732"/>
                </a:lnTo>
                <a:lnTo>
                  <a:pt x="2320493" y="2539345"/>
                </a:lnTo>
                <a:lnTo>
                  <a:pt x="2538732" y="2315206"/>
                </a:lnTo>
                <a:lnTo>
                  <a:pt x="2140380" y="1976877"/>
                </a:lnTo>
                <a:close/>
                <a:moveTo>
                  <a:pt x="402244" y="1064989"/>
                </a:moveTo>
                <a:lnTo>
                  <a:pt x="366039" y="1172461"/>
                </a:lnTo>
                <a:cubicBezTo>
                  <a:pt x="300798" y="1405208"/>
                  <a:pt x="308353" y="1654307"/>
                  <a:pt x="388705" y="1883266"/>
                </a:cubicBezTo>
                <a:lnTo>
                  <a:pt x="404491" y="1920911"/>
                </a:lnTo>
                <a:lnTo>
                  <a:pt x="686631" y="1678367"/>
                </a:lnTo>
                <a:lnTo>
                  <a:pt x="679813" y="1650496"/>
                </a:lnTo>
                <a:cubicBezTo>
                  <a:pt x="669626" y="1597896"/>
                  <a:pt x="664440" y="1543813"/>
                  <a:pt x="664440" y="1488990"/>
                </a:cubicBezTo>
                <a:cubicBezTo>
                  <a:pt x="664440" y="1434167"/>
                  <a:pt x="669626" y="1379714"/>
                  <a:pt x="679813" y="1326558"/>
                </a:cubicBezTo>
                <a:lnTo>
                  <a:pt x="683281" y="1312206"/>
                </a:lnTo>
                <a:lnTo>
                  <a:pt x="402244" y="1064989"/>
                </a:lnTo>
                <a:close/>
                <a:moveTo>
                  <a:pt x="2570859" y="1057730"/>
                </a:moveTo>
                <a:lnTo>
                  <a:pt x="2285483" y="1308763"/>
                </a:lnTo>
                <a:lnTo>
                  <a:pt x="2289949" y="1326558"/>
                </a:lnTo>
                <a:cubicBezTo>
                  <a:pt x="2300599" y="1379714"/>
                  <a:pt x="2306155" y="1434167"/>
                  <a:pt x="2306155" y="1488990"/>
                </a:cubicBezTo>
                <a:cubicBezTo>
                  <a:pt x="2306155" y="1543813"/>
                  <a:pt x="2300599" y="1597896"/>
                  <a:pt x="2289949" y="1650496"/>
                </a:cubicBezTo>
                <a:lnTo>
                  <a:pt x="2282036" y="1681647"/>
                </a:lnTo>
                <a:lnTo>
                  <a:pt x="2569479" y="1928750"/>
                </a:lnTo>
                <a:lnTo>
                  <a:pt x="2581964" y="1899586"/>
                </a:lnTo>
                <a:cubicBezTo>
                  <a:pt x="2679752" y="1633610"/>
                  <a:pt x="2678455" y="1339039"/>
                  <a:pt x="2578075" y="1073820"/>
                </a:cubicBezTo>
                <a:lnTo>
                  <a:pt x="2570859" y="1057730"/>
                </a:lnTo>
                <a:close/>
                <a:moveTo>
                  <a:pt x="1482334" y="985211"/>
                </a:moveTo>
                <a:cubicBezTo>
                  <a:pt x="1449737" y="985211"/>
                  <a:pt x="1417140" y="988545"/>
                  <a:pt x="1385098" y="995027"/>
                </a:cubicBezTo>
                <a:lnTo>
                  <a:pt x="1335965" y="1010048"/>
                </a:lnTo>
                <a:lnTo>
                  <a:pt x="1006140" y="1349443"/>
                </a:lnTo>
                <a:lnTo>
                  <a:pt x="994209" y="1389253"/>
                </a:lnTo>
                <a:cubicBezTo>
                  <a:pt x="987820" y="1421573"/>
                  <a:pt x="984486" y="1454911"/>
                  <a:pt x="984486" y="1488990"/>
                </a:cubicBezTo>
                <a:cubicBezTo>
                  <a:pt x="984486" y="1521588"/>
                  <a:pt x="987820" y="1553815"/>
                  <a:pt x="994209" y="1585301"/>
                </a:cubicBezTo>
                <a:lnTo>
                  <a:pt x="1015115" y="1653747"/>
                </a:lnTo>
                <a:lnTo>
                  <a:pt x="1322345" y="1960980"/>
                </a:lnTo>
                <a:lnTo>
                  <a:pt x="1386140" y="1980360"/>
                </a:lnTo>
                <a:cubicBezTo>
                  <a:pt x="1449621" y="1992955"/>
                  <a:pt x="1515047" y="1992955"/>
                  <a:pt x="1578528" y="1980360"/>
                </a:cubicBezTo>
                <a:lnTo>
                  <a:pt x="1642586" y="1960900"/>
                </a:lnTo>
                <a:lnTo>
                  <a:pt x="1957254" y="1646228"/>
                </a:lnTo>
                <a:lnTo>
                  <a:pt x="1976294" y="1585301"/>
                </a:lnTo>
                <a:cubicBezTo>
                  <a:pt x="1982776" y="1553815"/>
                  <a:pt x="1986110" y="1521588"/>
                  <a:pt x="1986110" y="1488990"/>
                </a:cubicBezTo>
                <a:cubicBezTo>
                  <a:pt x="1986110" y="1454911"/>
                  <a:pt x="1982776" y="1421573"/>
                  <a:pt x="1976294" y="1389253"/>
                </a:cubicBezTo>
                <a:lnTo>
                  <a:pt x="1966565" y="1357526"/>
                </a:lnTo>
                <a:lnTo>
                  <a:pt x="1627335" y="1008452"/>
                </a:lnTo>
                <a:lnTo>
                  <a:pt x="1582904" y="995027"/>
                </a:lnTo>
                <a:cubicBezTo>
                  <a:pt x="1550122" y="988545"/>
                  <a:pt x="1516413" y="985211"/>
                  <a:pt x="1482334" y="985211"/>
                </a:cubicBezTo>
                <a:close/>
                <a:moveTo>
                  <a:pt x="2320493" y="437739"/>
                </a:moveTo>
                <a:lnTo>
                  <a:pt x="1978071" y="833368"/>
                </a:lnTo>
                <a:lnTo>
                  <a:pt x="2069084" y="908162"/>
                </a:lnTo>
                <a:lnTo>
                  <a:pt x="2145950" y="1002689"/>
                </a:lnTo>
                <a:lnTo>
                  <a:pt x="2538732" y="664777"/>
                </a:lnTo>
                <a:lnTo>
                  <a:pt x="2320493" y="437739"/>
                </a:lnTo>
                <a:close/>
                <a:moveTo>
                  <a:pt x="650256" y="437739"/>
                </a:moveTo>
                <a:lnTo>
                  <a:pt x="432018" y="664777"/>
                </a:lnTo>
                <a:lnTo>
                  <a:pt x="823586" y="1001645"/>
                </a:lnTo>
                <a:lnTo>
                  <a:pt x="901511" y="908162"/>
                </a:lnTo>
                <a:lnTo>
                  <a:pt x="992340" y="832977"/>
                </a:lnTo>
                <a:lnTo>
                  <a:pt x="650256" y="437739"/>
                </a:lnTo>
                <a:close/>
                <a:moveTo>
                  <a:pt x="1485310" y="317997"/>
                </a:moveTo>
                <a:cubicBezTo>
                  <a:pt x="1346755" y="317997"/>
                  <a:pt x="1206901" y="344118"/>
                  <a:pt x="1074273" y="395135"/>
                </a:cubicBezTo>
                <a:lnTo>
                  <a:pt x="1044435" y="408749"/>
                </a:lnTo>
                <a:lnTo>
                  <a:pt x="1283268" y="690170"/>
                </a:lnTo>
                <a:lnTo>
                  <a:pt x="1321571" y="680628"/>
                </a:lnTo>
                <a:cubicBezTo>
                  <a:pt x="1373800" y="670349"/>
                  <a:pt x="1427512" y="665163"/>
                  <a:pt x="1482334" y="665163"/>
                </a:cubicBezTo>
                <a:cubicBezTo>
                  <a:pt x="1537157" y="665163"/>
                  <a:pt x="1591239" y="670349"/>
                  <a:pt x="1644024" y="680628"/>
                </a:cubicBezTo>
                <a:lnTo>
                  <a:pt x="1682425" y="690078"/>
                </a:lnTo>
                <a:lnTo>
                  <a:pt x="1925172" y="406934"/>
                </a:lnTo>
                <a:lnTo>
                  <a:pt x="1899303" y="395135"/>
                </a:lnTo>
                <a:cubicBezTo>
                  <a:pt x="1766664" y="344118"/>
                  <a:pt x="1626636" y="317997"/>
                  <a:pt x="1485310" y="317997"/>
                </a:cubicBezTo>
                <a:close/>
                <a:moveTo>
                  <a:pt x="1486049" y="0"/>
                </a:moveTo>
                <a:cubicBezTo>
                  <a:pt x="1664439" y="0"/>
                  <a:pt x="1842990" y="31997"/>
                  <a:pt x="2012191" y="95993"/>
                </a:cubicBezTo>
                <a:lnTo>
                  <a:pt x="2141722" y="154346"/>
                </a:lnTo>
                <a:lnTo>
                  <a:pt x="2190730" y="97183"/>
                </a:lnTo>
                <a:cubicBezTo>
                  <a:pt x="2220221" y="61335"/>
                  <a:pt x="2261510" y="43411"/>
                  <a:pt x="2302798" y="37436"/>
                </a:cubicBezTo>
                <a:cubicBezTo>
                  <a:pt x="2349985" y="37436"/>
                  <a:pt x="2391273" y="61335"/>
                  <a:pt x="2420765" y="91208"/>
                </a:cubicBezTo>
                <a:lnTo>
                  <a:pt x="2886734" y="557232"/>
                </a:lnTo>
                <a:cubicBezTo>
                  <a:pt x="2916226" y="587106"/>
                  <a:pt x="2933921" y="628929"/>
                  <a:pt x="2933921" y="676726"/>
                </a:cubicBezTo>
                <a:cubicBezTo>
                  <a:pt x="2928022" y="724523"/>
                  <a:pt x="2910327" y="760371"/>
                  <a:pt x="2874937" y="790245"/>
                </a:cubicBezTo>
                <a:lnTo>
                  <a:pt x="2820237" y="838362"/>
                </a:lnTo>
                <a:lnTo>
                  <a:pt x="2880171" y="973765"/>
                </a:lnTo>
                <a:cubicBezTo>
                  <a:pt x="3014856" y="1340424"/>
                  <a:pt x="3001542" y="1749686"/>
                  <a:pt x="2840226" y="2107920"/>
                </a:cubicBezTo>
                <a:lnTo>
                  <a:pt x="2820950" y="2144929"/>
                </a:lnTo>
                <a:lnTo>
                  <a:pt x="2874937" y="2191339"/>
                </a:lnTo>
                <a:cubicBezTo>
                  <a:pt x="2910327" y="2220831"/>
                  <a:pt x="2928022" y="2262120"/>
                  <a:pt x="2933921" y="2303409"/>
                </a:cubicBezTo>
                <a:cubicBezTo>
                  <a:pt x="2933921" y="2350596"/>
                  <a:pt x="2916226" y="2397783"/>
                  <a:pt x="2886734" y="2427275"/>
                </a:cubicBezTo>
                <a:lnTo>
                  <a:pt x="2420765" y="2887350"/>
                </a:lnTo>
                <a:cubicBezTo>
                  <a:pt x="2391273" y="2910944"/>
                  <a:pt x="2355883" y="2934538"/>
                  <a:pt x="2308697" y="2934538"/>
                </a:cubicBezTo>
                <a:lnTo>
                  <a:pt x="2302798" y="2934538"/>
                </a:lnTo>
                <a:cubicBezTo>
                  <a:pt x="2261510" y="2934538"/>
                  <a:pt x="2220221" y="2910944"/>
                  <a:pt x="2190730" y="2875554"/>
                </a:cubicBezTo>
                <a:lnTo>
                  <a:pt x="2150394" y="2829514"/>
                </a:lnTo>
                <a:lnTo>
                  <a:pt x="2013253" y="2891543"/>
                </a:lnTo>
                <a:cubicBezTo>
                  <a:pt x="1844254" y="2955457"/>
                  <a:pt x="1665432" y="2986802"/>
                  <a:pt x="1485310" y="2986802"/>
                </a:cubicBezTo>
                <a:cubicBezTo>
                  <a:pt x="1307960" y="2986802"/>
                  <a:pt x="1130610" y="2955457"/>
                  <a:pt x="962392" y="2891543"/>
                </a:cubicBezTo>
                <a:lnTo>
                  <a:pt x="821581" y="2827631"/>
                </a:lnTo>
                <a:lnTo>
                  <a:pt x="780020" y="2875554"/>
                </a:lnTo>
                <a:cubicBezTo>
                  <a:pt x="750528" y="2910944"/>
                  <a:pt x="709240" y="2934538"/>
                  <a:pt x="662053" y="2934538"/>
                </a:cubicBezTo>
                <a:cubicBezTo>
                  <a:pt x="614866" y="2934538"/>
                  <a:pt x="579476" y="2910944"/>
                  <a:pt x="549984" y="2887350"/>
                </a:cubicBezTo>
                <a:lnTo>
                  <a:pt x="84015" y="2427275"/>
                </a:lnTo>
                <a:cubicBezTo>
                  <a:pt x="54524" y="2397783"/>
                  <a:pt x="36829" y="2350596"/>
                  <a:pt x="36829" y="2303409"/>
                </a:cubicBezTo>
                <a:cubicBezTo>
                  <a:pt x="42727" y="2262120"/>
                  <a:pt x="60422" y="2220831"/>
                  <a:pt x="89914" y="2191339"/>
                </a:cubicBezTo>
                <a:lnTo>
                  <a:pt x="150801" y="2138997"/>
                </a:lnTo>
                <a:lnTo>
                  <a:pt x="123426" y="2085924"/>
                </a:lnTo>
                <a:cubicBezTo>
                  <a:pt x="-33433" y="1725646"/>
                  <a:pt x="-40781" y="1316251"/>
                  <a:pt x="101382" y="951371"/>
                </a:cubicBezTo>
                <a:lnTo>
                  <a:pt x="150608" y="843635"/>
                </a:lnTo>
                <a:lnTo>
                  <a:pt x="89914" y="790245"/>
                </a:lnTo>
                <a:cubicBezTo>
                  <a:pt x="60422" y="760371"/>
                  <a:pt x="42727" y="724523"/>
                  <a:pt x="36829" y="676726"/>
                </a:cubicBezTo>
                <a:cubicBezTo>
                  <a:pt x="36829" y="628929"/>
                  <a:pt x="54524" y="587106"/>
                  <a:pt x="84015" y="557232"/>
                </a:cubicBezTo>
                <a:lnTo>
                  <a:pt x="549984" y="91208"/>
                </a:lnTo>
                <a:cubicBezTo>
                  <a:pt x="579476" y="61335"/>
                  <a:pt x="620765" y="37436"/>
                  <a:pt x="662053" y="37436"/>
                </a:cubicBezTo>
                <a:cubicBezTo>
                  <a:pt x="709240" y="43411"/>
                  <a:pt x="750528" y="61335"/>
                  <a:pt x="780020" y="97183"/>
                </a:cubicBezTo>
                <a:lnTo>
                  <a:pt x="829480" y="155462"/>
                </a:lnTo>
                <a:lnTo>
                  <a:pt x="960881" y="95994"/>
                </a:lnTo>
                <a:cubicBezTo>
                  <a:pt x="1129432" y="31998"/>
                  <a:pt x="1307660" y="0"/>
                  <a:pt x="1486049"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19" name="TextBox 18">
            <a:extLst>
              <a:ext uri="{FF2B5EF4-FFF2-40B4-BE49-F238E27FC236}">
                <a16:creationId xmlns:a16="http://schemas.microsoft.com/office/drawing/2014/main" id="{229400FF-3AE9-D845-BFE9-36AE9881A379}"/>
              </a:ext>
            </a:extLst>
          </p:cNvPr>
          <p:cNvSpPr txBox="1"/>
          <p:nvPr/>
        </p:nvSpPr>
        <p:spPr>
          <a:xfrm>
            <a:off x="7412133" y="3466384"/>
            <a:ext cx="952505"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ASSESS</a:t>
            </a:r>
          </a:p>
          <a:p>
            <a:pPr algn="ctr"/>
            <a:r>
              <a:rPr lang="en-US" sz="1600" b="1" dirty="0">
                <a:solidFill>
                  <a:schemeClr val="bg1"/>
                </a:solidFill>
                <a:latin typeface="Poppins" pitchFamily="2" charset="77"/>
                <a:ea typeface="League Spartan" charset="0"/>
                <a:cs typeface="Poppins" pitchFamily="2" charset="77"/>
              </a:rPr>
              <a:t>RISK</a:t>
            </a:r>
          </a:p>
        </p:txBody>
      </p:sp>
      <p:sp>
        <p:nvSpPr>
          <p:cNvPr id="20" name="Freeform 13">
            <a:extLst>
              <a:ext uri="{FF2B5EF4-FFF2-40B4-BE49-F238E27FC236}">
                <a16:creationId xmlns:a16="http://schemas.microsoft.com/office/drawing/2014/main" id="{586AEB21-AAA3-8D4E-844B-C7A02AD0E2DC}"/>
              </a:ext>
            </a:extLst>
          </p:cNvPr>
          <p:cNvSpPr>
            <a:spLocks noChangeAspect="1"/>
          </p:cNvSpPr>
          <p:nvPr/>
        </p:nvSpPr>
        <p:spPr bwMode="auto">
          <a:xfrm>
            <a:off x="7684904" y="2928560"/>
            <a:ext cx="406961" cy="418112"/>
          </a:xfrm>
          <a:custGeom>
            <a:avLst/>
            <a:gdLst>
              <a:gd name="T0" fmla="*/ 2147483646 w 472"/>
              <a:gd name="T1" fmla="*/ 2147483646 h 487"/>
              <a:gd name="T2" fmla="*/ 2147483646 w 472"/>
              <a:gd name="T3" fmla="*/ 2147483646 h 487"/>
              <a:gd name="T4" fmla="*/ 2147483646 w 472"/>
              <a:gd name="T5" fmla="*/ 2147483646 h 487"/>
              <a:gd name="T6" fmla="*/ 2147483646 w 472"/>
              <a:gd name="T7" fmla="*/ 2147483646 h 487"/>
              <a:gd name="T8" fmla="*/ 2147483646 w 472"/>
              <a:gd name="T9" fmla="*/ 2147483646 h 487"/>
              <a:gd name="T10" fmla="*/ 2147483646 w 472"/>
              <a:gd name="T11" fmla="*/ 2147483646 h 487"/>
              <a:gd name="T12" fmla="*/ 2147483646 w 472"/>
              <a:gd name="T13" fmla="*/ 2147483646 h 487"/>
              <a:gd name="T14" fmla="*/ 2147483646 w 472"/>
              <a:gd name="T15" fmla="*/ 2147483646 h 487"/>
              <a:gd name="T16" fmla="*/ 2147483646 w 472"/>
              <a:gd name="T17" fmla="*/ 2147483646 h 487"/>
              <a:gd name="T18" fmla="*/ 2147483646 w 472"/>
              <a:gd name="T19" fmla="*/ 2147483646 h 487"/>
              <a:gd name="T20" fmla="*/ 2147483646 w 472"/>
              <a:gd name="T21" fmla="*/ 2147483646 h 487"/>
              <a:gd name="T22" fmla="*/ 2147483646 w 472"/>
              <a:gd name="T23" fmla="*/ 2147483646 h 487"/>
              <a:gd name="T24" fmla="*/ 2147483646 w 472"/>
              <a:gd name="T25" fmla="*/ 2147483646 h 487"/>
              <a:gd name="T26" fmla="*/ 2147483646 w 472"/>
              <a:gd name="T27" fmla="*/ 2147483646 h 487"/>
              <a:gd name="T28" fmla="*/ 2147483646 w 472"/>
              <a:gd name="T29" fmla="*/ 2147483646 h 487"/>
              <a:gd name="T30" fmla="*/ 2147483646 w 472"/>
              <a:gd name="T31" fmla="*/ 2147483646 h 487"/>
              <a:gd name="T32" fmla="*/ 2147483646 w 472"/>
              <a:gd name="T33" fmla="*/ 2147483646 h 487"/>
              <a:gd name="T34" fmla="*/ 2147483646 w 472"/>
              <a:gd name="T35" fmla="*/ 2147483646 h 487"/>
              <a:gd name="T36" fmla="*/ 2147483646 w 472"/>
              <a:gd name="T37" fmla="*/ 2147483646 h 487"/>
              <a:gd name="T38" fmla="*/ 2147483646 w 472"/>
              <a:gd name="T39" fmla="*/ 2147483646 h 487"/>
              <a:gd name="T40" fmla="*/ 2147483646 w 472"/>
              <a:gd name="T41" fmla="*/ 2147483646 h 487"/>
              <a:gd name="T42" fmla="*/ 2147483646 w 472"/>
              <a:gd name="T43" fmla="*/ 2147483646 h 487"/>
              <a:gd name="T44" fmla="*/ 2147483646 w 472"/>
              <a:gd name="T45" fmla="*/ 2147483646 h 487"/>
              <a:gd name="T46" fmla="*/ 2147483646 w 472"/>
              <a:gd name="T47" fmla="*/ 2147483646 h 487"/>
              <a:gd name="T48" fmla="*/ 2147483646 w 472"/>
              <a:gd name="T49" fmla="*/ 0 h 487"/>
              <a:gd name="T50" fmla="*/ 2147483646 w 472"/>
              <a:gd name="T51" fmla="*/ 2147483646 h 487"/>
              <a:gd name="T52" fmla="*/ 2147483646 w 472"/>
              <a:gd name="T53" fmla="*/ 2147483646 h 487"/>
              <a:gd name="T54" fmla="*/ 2147483646 w 472"/>
              <a:gd name="T55" fmla="*/ 2147483646 h 487"/>
              <a:gd name="T56" fmla="*/ 0 w 472"/>
              <a:gd name="T57" fmla="*/ 2147483646 h 487"/>
              <a:gd name="T58" fmla="*/ 2147483646 w 472"/>
              <a:gd name="T59" fmla="*/ 2147483646 h 487"/>
              <a:gd name="T60" fmla="*/ 2147483646 w 472"/>
              <a:gd name="T61" fmla="*/ 2147483646 h 487"/>
              <a:gd name="T62" fmla="*/ 2147483646 w 472"/>
              <a:gd name="T63" fmla="*/ 2147483646 h 487"/>
              <a:gd name="T64" fmla="*/ 2147483646 w 472"/>
              <a:gd name="T65" fmla="*/ 2147483646 h 4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472" h="487">
                <a:moveTo>
                  <a:pt x="390" y="430"/>
                </a:moveTo>
                <a:lnTo>
                  <a:pt x="390" y="430"/>
                </a:lnTo>
                <a:cubicBezTo>
                  <a:pt x="390" y="431"/>
                  <a:pt x="389" y="432"/>
                  <a:pt x="388" y="432"/>
                </a:cubicBezTo>
                <a:lnTo>
                  <a:pt x="55" y="432"/>
                </a:lnTo>
                <a:cubicBezTo>
                  <a:pt x="53" y="432"/>
                  <a:pt x="55" y="431"/>
                  <a:pt x="55" y="430"/>
                </a:cubicBezTo>
                <a:lnTo>
                  <a:pt x="55" y="240"/>
                </a:lnTo>
                <a:cubicBezTo>
                  <a:pt x="55" y="239"/>
                  <a:pt x="53" y="235"/>
                  <a:pt x="55" y="235"/>
                </a:cubicBezTo>
                <a:lnTo>
                  <a:pt x="114" y="235"/>
                </a:lnTo>
                <a:cubicBezTo>
                  <a:pt x="116" y="235"/>
                  <a:pt x="116" y="239"/>
                  <a:pt x="116" y="240"/>
                </a:cubicBezTo>
                <a:lnTo>
                  <a:pt x="116" y="357"/>
                </a:lnTo>
                <a:cubicBezTo>
                  <a:pt x="116" y="371"/>
                  <a:pt x="127" y="384"/>
                  <a:pt x="143" y="384"/>
                </a:cubicBezTo>
                <a:cubicBezTo>
                  <a:pt x="157" y="384"/>
                  <a:pt x="169" y="371"/>
                  <a:pt x="169" y="357"/>
                </a:cubicBezTo>
                <a:lnTo>
                  <a:pt x="169" y="260"/>
                </a:lnTo>
                <a:lnTo>
                  <a:pt x="313" y="55"/>
                </a:lnTo>
                <a:cubicBezTo>
                  <a:pt x="313" y="55"/>
                  <a:pt x="315" y="54"/>
                  <a:pt x="316" y="54"/>
                </a:cubicBezTo>
                <a:cubicBezTo>
                  <a:pt x="316" y="54"/>
                  <a:pt x="317" y="54"/>
                  <a:pt x="318" y="55"/>
                </a:cubicBezTo>
                <a:cubicBezTo>
                  <a:pt x="318" y="56"/>
                  <a:pt x="318" y="57"/>
                  <a:pt x="318" y="57"/>
                </a:cubicBezTo>
                <a:lnTo>
                  <a:pt x="288" y="166"/>
                </a:lnTo>
                <a:cubicBezTo>
                  <a:pt x="283" y="183"/>
                  <a:pt x="287" y="200"/>
                  <a:pt x="298" y="214"/>
                </a:cubicBezTo>
                <a:cubicBezTo>
                  <a:pt x="309" y="228"/>
                  <a:pt x="325" y="235"/>
                  <a:pt x="343" y="235"/>
                </a:cubicBezTo>
                <a:lnTo>
                  <a:pt x="413" y="235"/>
                </a:lnTo>
                <a:cubicBezTo>
                  <a:pt x="413" y="235"/>
                  <a:pt x="414" y="236"/>
                  <a:pt x="414" y="237"/>
                </a:cubicBezTo>
                <a:cubicBezTo>
                  <a:pt x="415" y="238"/>
                  <a:pt x="415" y="240"/>
                  <a:pt x="415" y="240"/>
                </a:cubicBezTo>
                <a:lnTo>
                  <a:pt x="390" y="430"/>
                </a:lnTo>
                <a:close/>
                <a:moveTo>
                  <a:pt x="455" y="201"/>
                </a:moveTo>
                <a:lnTo>
                  <a:pt x="455" y="201"/>
                </a:lnTo>
                <a:cubicBezTo>
                  <a:pt x="444" y="189"/>
                  <a:pt x="429" y="180"/>
                  <a:pt x="413" y="180"/>
                </a:cubicBezTo>
                <a:lnTo>
                  <a:pt x="343" y="180"/>
                </a:lnTo>
                <a:cubicBezTo>
                  <a:pt x="342" y="180"/>
                  <a:pt x="342" y="182"/>
                  <a:pt x="340" y="181"/>
                </a:cubicBezTo>
                <a:cubicBezTo>
                  <a:pt x="340" y="180"/>
                  <a:pt x="340" y="180"/>
                  <a:pt x="340" y="180"/>
                </a:cubicBezTo>
                <a:lnTo>
                  <a:pt x="370" y="71"/>
                </a:lnTo>
                <a:cubicBezTo>
                  <a:pt x="375" y="54"/>
                  <a:pt x="372" y="36"/>
                  <a:pt x="360" y="22"/>
                </a:cubicBezTo>
                <a:cubicBezTo>
                  <a:pt x="350" y="8"/>
                  <a:pt x="333" y="0"/>
                  <a:pt x="316" y="0"/>
                </a:cubicBezTo>
                <a:cubicBezTo>
                  <a:pt x="298" y="0"/>
                  <a:pt x="280" y="9"/>
                  <a:pt x="269" y="24"/>
                </a:cubicBezTo>
                <a:lnTo>
                  <a:pt x="149" y="195"/>
                </a:lnTo>
                <a:cubicBezTo>
                  <a:pt x="139" y="187"/>
                  <a:pt x="128" y="180"/>
                  <a:pt x="114" y="180"/>
                </a:cubicBezTo>
                <a:lnTo>
                  <a:pt x="55" y="180"/>
                </a:lnTo>
                <a:cubicBezTo>
                  <a:pt x="23" y="180"/>
                  <a:pt x="0" y="209"/>
                  <a:pt x="0" y="240"/>
                </a:cubicBezTo>
                <a:lnTo>
                  <a:pt x="0" y="430"/>
                </a:lnTo>
                <a:cubicBezTo>
                  <a:pt x="0" y="461"/>
                  <a:pt x="23" y="486"/>
                  <a:pt x="55" y="486"/>
                </a:cubicBezTo>
                <a:lnTo>
                  <a:pt x="388" y="486"/>
                </a:lnTo>
                <a:cubicBezTo>
                  <a:pt x="416" y="486"/>
                  <a:pt x="440" y="465"/>
                  <a:pt x="444" y="437"/>
                </a:cubicBezTo>
                <a:lnTo>
                  <a:pt x="469" y="247"/>
                </a:lnTo>
                <a:cubicBezTo>
                  <a:pt x="471" y="230"/>
                  <a:pt x="465" y="213"/>
                  <a:pt x="455" y="201"/>
                </a:cubicBezTo>
                <a:close/>
              </a:path>
            </a:pathLst>
          </a:custGeom>
          <a:solidFill>
            <a:schemeClr val="bg1"/>
          </a:solidFill>
          <a:ln>
            <a:noFill/>
          </a:ln>
        </p:spPr>
        <p:txBody>
          <a:bodyPr wrap="none" anchor="ctr"/>
          <a:lstStyle/>
          <a:p>
            <a:endParaRPr lang="en-US" sz="900" dirty="0">
              <a:latin typeface="Lato Light" panose="020F0502020204030203" pitchFamily="34" charset="0"/>
            </a:endParaRPr>
          </a:p>
        </p:txBody>
      </p:sp>
      <p:sp>
        <p:nvSpPr>
          <p:cNvPr id="21" name="TextBox 20">
            <a:extLst>
              <a:ext uri="{FF2B5EF4-FFF2-40B4-BE49-F238E27FC236}">
                <a16:creationId xmlns:a16="http://schemas.microsoft.com/office/drawing/2014/main" id="{998E2EB6-3A67-9D4B-BFE9-EE0FFF8C7CB8}"/>
              </a:ext>
            </a:extLst>
          </p:cNvPr>
          <p:cNvSpPr txBox="1"/>
          <p:nvPr/>
        </p:nvSpPr>
        <p:spPr>
          <a:xfrm>
            <a:off x="3654239" y="3511584"/>
            <a:ext cx="1298753" cy="584775"/>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REVIEW</a:t>
            </a:r>
          </a:p>
          <a:p>
            <a:pPr algn="ctr"/>
            <a:r>
              <a:rPr lang="en-US" sz="1600" b="1" dirty="0">
                <a:solidFill>
                  <a:schemeClr val="bg1"/>
                </a:solidFill>
                <a:latin typeface="Poppins" pitchFamily="2" charset="77"/>
                <a:ea typeface="League Spartan" charset="0"/>
                <a:cs typeface="Poppins" pitchFamily="2" charset="77"/>
              </a:rPr>
              <a:t>CONTROLS</a:t>
            </a:r>
          </a:p>
        </p:txBody>
      </p:sp>
      <p:sp>
        <p:nvSpPr>
          <p:cNvPr id="22" name="Freeform 820">
            <a:extLst>
              <a:ext uri="{FF2B5EF4-FFF2-40B4-BE49-F238E27FC236}">
                <a16:creationId xmlns:a16="http://schemas.microsoft.com/office/drawing/2014/main" id="{852BCA58-06E4-F040-ACA4-9A7D4081FD66}"/>
              </a:ext>
            </a:extLst>
          </p:cNvPr>
          <p:cNvSpPr>
            <a:spLocks noChangeAspect="1"/>
          </p:cNvSpPr>
          <p:nvPr/>
        </p:nvSpPr>
        <p:spPr bwMode="auto">
          <a:xfrm>
            <a:off x="4085640" y="2967281"/>
            <a:ext cx="435950" cy="422570"/>
          </a:xfrm>
          <a:custGeom>
            <a:avLst/>
            <a:gdLst>
              <a:gd name="T0" fmla="*/ 254006 w 2092467"/>
              <a:gd name="T1" fmla="*/ 498194 h 2034264"/>
              <a:gd name="T2" fmla="*/ 320024 w 2092467"/>
              <a:gd name="T3" fmla="*/ 498194 h 2034264"/>
              <a:gd name="T4" fmla="*/ 287662 w 2092467"/>
              <a:gd name="T5" fmla="*/ 396145 h 2034264"/>
              <a:gd name="T6" fmla="*/ 379112 w 2092467"/>
              <a:gd name="T7" fmla="*/ 453556 h 2034264"/>
              <a:gd name="T8" fmla="*/ 620045 w 2092467"/>
              <a:gd name="T9" fmla="*/ 487378 h 2034264"/>
              <a:gd name="T10" fmla="*/ 387301 w 2092467"/>
              <a:gd name="T11" fmla="*/ 521199 h 2034264"/>
              <a:gd name="T12" fmla="*/ 287662 w 2092467"/>
              <a:gd name="T13" fmla="*/ 601536 h 2034264"/>
              <a:gd name="T14" fmla="*/ 186799 w 2092467"/>
              <a:gd name="T15" fmla="*/ 521199 h 2034264"/>
              <a:gd name="T16" fmla="*/ 0 w 2092467"/>
              <a:gd name="T17" fmla="*/ 487378 h 2034264"/>
              <a:gd name="T18" fmla="*/ 195183 w 2092467"/>
              <a:gd name="T19" fmla="*/ 453556 h 2034264"/>
              <a:gd name="T20" fmla="*/ 287662 w 2092467"/>
              <a:gd name="T21" fmla="*/ 396145 h 2034264"/>
              <a:gd name="T22" fmla="*/ 115929 w 2092467"/>
              <a:gd name="T23" fmla="*/ 302338 h 2034264"/>
              <a:gd name="T24" fmla="*/ 181947 w 2092467"/>
              <a:gd name="T25" fmla="*/ 302338 h 2034264"/>
              <a:gd name="T26" fmla="*/ 149585 w 2092467"/>
              <a:gd name="T27" fmla="*/ 200946 h 2034264"/>
              <a:gd name="T28" fmla="*/ 240875 w 2092467"/>
              <a:gd name="T29" fmla="*/ 258368 h 2034264"/>
              <a:gd name="T30" fmla="*/ 620045 w 2092467"/>
              <a:gd name="T31" fmla="*/ 295685 h 2034264"/>
              <a:gd name="T32" fmla="*/ 247122 w 2092467"/>
              <a:gd name="T33" fmla="*/ 331669 h 2034264"/>
              <a:gd name="T34" fmla="*/ 149585 w 2092467"/>
              <a:gd name="T35" fmla="*/ 406329 h 2034264"/>
              <a:gd name="T36" fmla="*/ 50764 w 2092467"/>
              <a:gd name="T37" fmla="*/ 331669 h 2034264"/>
              <a:gd name="T38" fmla="*/ 0 w 2092467"/>
              <a:gd name="T39" fmla="*/ 295685 h 2034264"/>
              <a:gd name="T40" fmla="*/ 57035 w 2092467"/>
              <a:gd name="T41" fmla="*/ 258368 h 2034264"/>
              <a:gd name="T42" fmla="*/ 149585 w 2092467"/>
              <a:gd name="T43" fmla="*/ 200946 h 2034264"/>
              <a:gd name="T44" fmla="*/ 420852 w 2092467"/>
              <a:gd name="T45" fmla="*/ 102050 h 2034264"/>
              <a:gd name="T46" fmla="*/ 486871 w 2092467"/>
              <a:gd name="T47" fmla="*/ 102050 h 2034264"/>
              <a:gd name="T48" fmla="*/ 453214 w 2092467"/>
              <a:gd name="T49" fmla="*/ 0 h 2034264"/>
              <a:gd name="T50" fmla="*/ 549987 w 2092467"/>
              <a:gd name="T51" fmla="*/ 68895 h 2034264"/>
              <a:gd name="T52" fmla="*/ 620045 w 2092467"/>
              <a:gd name="T53" fmla="*/ 102716 h 2034264"/>
              <a:gd name="T54" fmla="*/ 549749 w 2092467"/>
              <a:gd name="T55" fmla="*/ 136537 h 2034264"/>
              <a:gd name="T56" fmla="*/ 453214 w 2092467"/>
              <a:gd name="T57" fmla="*/ 205391 h 2034264"/>
              <a:gd name="T58" fmla="*/ 357800 w 2092467"/>
              <a:gd name="T59" fmla="*/ 136537 h 2034264"/>
              <a:gd name="T60" fmla="*/ 0 w 2092467"/>
              <a:gd name="T61" fmla="*/ 102716 h 2034264"/>
              <a:gd name="T62" fmla="*/ 357568 w 2092467"/>
              <a:gd name="T63" fmla="*/ 68895 h 2034264"/>
              <a:gd name="T64" fmla="*/ 453214 w 2092467"/>
              <a:gd name="T65" fmla="*/ 0 h 203426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092467" h="2034264">
                <a:moveTo>
                  <a:pt x="970774" y="1575573"/>
                </a:moveTo>
                <a:cubicBezTo>
                  <a:pt x="909616" y="1575573"/>
                  <a:pt x="857194" y="1627995"/>
                  <a:pt x="857194" y="1684785"/>
                </a:cubicBezTo>
                <a:cubicBezTo>
                  <a:pt x="857194" y="1750312"/>
                  <a:pt x="909616" y="1798366"/>
                  <a:pt x="970774" y="1798366"/>
                </a:cubicBezTo>
                <a:cubicBezTo>
                  <a:pt x="1031933" y="1798366"/>
                  <a:pt x="1079987" y="1750312"/>
                  <a:pt x="1079987" y="1684785"/>
                </a:cubicBezTo>
                <a:cubicBezTo>
                  <a:pt x="1079987" y="1627995"/>
                  <a:pt x="1031933" y="1575573"/>
                  <a:pt x="970774" y="1575573"/>
                </a:cubicBezTo>
                <a:close/>
                <a:moveTo>
                  <a:pt x="970774" y="1339675"/>
                </a:moveTo>
                <a:cubicBezTo>
                  <a:pt x="1090908" y="1339675"/>
                  <a:pt x="1195683" y="1401107"/>
                  <a:pt x="1257370" y="1493041"/>
                </a:cubicBezTo>
                <a:lnTo>
                  <a:pt x="1279389" y="1533829"/>
                </a:lnTo>
                <a:lnTo>
                  <a:pt x="1973527" y="1533829"/>
                </a:lnTo>
                <a:cubicBezTo>
                  <a:pt x="2039605" y="1533829"/>
                  <a:pt x="2092467" y="1584663"/>
                  <a:pt x="2092467" y="1648205"/>
                </a:cubicBezTo>
                <a:cubicBezTo>
                  <a:pt x="2092467" y="1711747"/>
                  <a:pt x="2039605" y="1762581"/>
                  <a:pt x="1973527" y="1762581"/>
                </a:cubicBezTo>
                <a:lnTo>
                  <a:pt x="1307025" y="1762581"/>
                </a:lnTo>
                <a:lnTo>
                  <a:pt x="1288991" y="1822324"/>
                </a:lnTo>
                <a:cubicBezTo>
                  <a:pt x="1236979" y="1948259"/>
                  <a:pt x="1114935" y="2034264"/>
                  <a:pt x="970774" y="2034264"/>
                </a:cubicBezTo>
                <a:cubicBezTo>
                  <a:pt x="826614" y="2034264"/>
                  <a:pt x="702113" y="1948259"/>
                  <a:pt x="648872" y="1822324"/>
                </a:cubicBezTo>
                <a:lnTo>
                  <a:pt x="630390" y="1762581"/>
                </a:lnTo>
                <a:lnTo>
                  <a:pt x="118940" y="1762581"/>
                </a:lnTo>
                <a:cubicBezTo>
                  <a:pt x="52862" y="1762581"/>
                  <a:pt x="0" y="1711747"/>
                  <a:pt x="0" y="1648205"/>
                </a:cubicBezTo>
                <a:cubicBezTo>
                  <a:pt x="0" y="1584663"/>
                  <a:pt x="52862" y="1533829"/>
                  <a:pt x="118940" y="1533829"/>
                </a:cubicBezTo>
                <a:lnTo>
                  <a:pt x="658686" y="1533829"/>
                </a:lnTo>
                <a:lnTo>
                  <a:pt x="681192" y="1493041"/>
                </a:lnTo>
                <a:cubicBezTo>
                  <a:pt x="744159" y="1401107"/>
                  <a:pt x="850641" y="1339675"/>
                  <a:pt x="970774" y="1339675"/>
                </a:cubicBezTo>
                <a:close/>
                <a:moveTo>
                  <a:pt x="504806" y="912543"/>
                </a:moveTo>
                <a:cubicBezTo>
                  <a:pt x="439278" y="912543"/>
                  <a:pt x="391225" y="965294"/>
                  <a:pt x="391225" y="1022442"/>
                </a:cubicBezTo>
                <a:cubicBezTo>
                  <a:pt x="391225" y="1088381"/>
                  <a:pt x="439278" y="1136737"/>
                  <a:pt x="504806" y="1136737"/>
                </a:cubicBezTo>
                <a:cubicBezTo>
                  <a:pt x="565964" y="1136737"/>
                  <a:pt x="614018" y="1088381"/>
                  <a:pt x="614018" y="1022442"/>
                </a:cubicBezTo>
                <a:cubicBezTo>
                  <a:pt x="614018" y="965294"/>
                  <a:pt x="565964" y="912543"/>
                  <a:pt x="504806" y="912543"/>
                </a:cubicBezTo>
                <a:close/>
                <a:moveTo>
                  <a:pt x="504806" y="679557"/>
                </a:moveTo>
                <a:cubicBezTo>
                  <a:pt x="622209" y="679557"/>
                  <a:pt x="727667" y="741375"/>
                  <a:pt x="790250" y="832815"/>
                </a:cubicBezTo>
                <a:lnTo>
                  <a:pt x="812882" y="873746"/>
                </a:lnTo>
                <a:lnTo>
                  <a:pt x="1973527" y="873746"/>
                </a:lnTo>
                <a:cubicBezTo>
                  <a:pt x="2039605" y="873746"/>
                  <a:pt x="2092467" y="932338"/>
                  <a:pt x="2092467" y="999944"/>
                </a:cubicBezTo>
                <a:cubicBezTo>
                  <a:pt x="2092467" y="1067550"/>
                  <a:pt x="2039605" y="1121634"/>
                  <a:pt x="1973527" y="1121634"/>
                </a:cubicBezTo>
                <a:lnTo>
                  <a:pt x="833962" y="1121634"/>
                </a:lnTo>
                <a:lnTo>
                  <a:pt x="822408" y="1158991"/>
                </a:lnTo>
                <a:cubicBezTo>
                  <a:pt x="769372" y="1285100"/>
                  <a:pt x="645689" y="1374118"/>
                  <a:pt x="504806" y="1374118"/>
                </a:cubicBezTo>
                <a:cubicBezTo>
                  <a:pt x="360646" y="1374118"/>
                  <a:pt x="236144" y="1285100"/>
                  <a:pt x="182903" y="1158991"/>
                </a:cubicBezTo>
                <a:lnTo>
                  <a:pt x="171315" y="1121634"/>
                </a:lnTo>
                <a:lnTo>
                  <a:pt x="118940" y="1121634"/>
                </a:lnTo>
                <a:cubicBezTo>
                  <a:pt x="52862" y="1121634"/>
                  <a:pt x="0" y="1067550"/>
                  <a:pt x="0" y="999944"/>
                </a:cubicBezTo>
                <a:cubicBezTo>
                  <a:pt x="0" y="932338"/>
                  <a:pt x="52862" y="873746"/>
                  <a:pt x="118940" y="873746"/>
                </a:cubicBezTo>
                <a:lnTo>
                  <a:pt x="192477" y="873746"/>
                </a:lnTo>
                <a:lnTo>
                  <a:pt x="215223" y="832815"/>
                </a:lnTo>
                <a:cubicBezTo>
                  <a:pt x="278190" y="741375"/>
                  <a:pt x="384672" y="679557"/>
                  <a:pt x="504806" y="679557"/>
                </a:cubicBezTo>
                <a:close/>
                <a:moveTo>
                  <a:pt x="1529463" y="235898"/>
                </a:moveTo>
                <a:cubicBezTo>
                  <a:pt x="1468304" y="235898"/>
                  <a:pt x="1420251" y="283952"/>
                  <a:pt x="1420251" y="345110"/>
                </a:cubicBezTo>
                <a:cubicBezTo>
                  <a:pt x="1420251" y="406269"/>
                  <a:pt x="1468304" y="458691"/>
                  <a:pt x="1529463" y="458691"/>
                </a:cubicBezTo>
                <a:cubicBezTo>
                  <a:pt x="1590622" y="458691"/>
                  <a:pt x="1643044" y="406269"/>
                  <a:pt x="1643044" y="345110"/>
                </a:cubicBezTo>
                <a:cubicBezTo>
                  <a:pt x="1643044" y="283952"/>
                  <a:pt x="1590622" y="235898"/>
                  <a:pt x="1529463" y="235898"/>
                </a:cubicBezTo>
                <a:close/>
                <a:moveTo>
                  <a:pt x="1529463" y="0"/>
                </a:moveTo>
                <a:cubicBezTo>
                  <a:pt x="1673623" y="0"/>
                  <a:pt x="1798125" y="86005"/>
                  <a:pt x="1851366" y="210097"/>
                </a:cubicBezTo>
                <a:lnTo>
                  <a:pt x="1856041" y="232988"/>
                </a:lnTo>
                <a:lnTo>
                  <a:pt x="1973527" y="232988"/>
                </a:lnTo>
                <a:cubicBezTo>
                  <a:pt x="2039605" y="232988"/>
                  <a:pt x="2092467" y="288058"/>
                  <a:pt x="2092467" y="347364"/>
                </a:cubicBezTo>
                <a:cubicBezTo>
                  <a:pt x="2092467" y="410906"/>
                  <a:pt x="2039605" y="461740"/>
                  <a:pt x="1973527" y="461740"/>
                </a:cubicBezTo>
                <a:lnTo>
                  <a:pt x="1855240" y="461740"/>
                </a:lnTo>
                <a:lnTo>
                  <a:pt x="1851366" y="480806"/>
                </a:lnTo>
                <a:cubicBezTo>
                  <a:pt x="1798125" y="606127"/>
                  <a:pt x="1673623" y="694589"/>
                  <a:pt x="1529463" y="694589"/>
                </a:cubicBezTo>
                <a:cubicBezTo>
                  <a:pt x="1385303" y="694589"/>
                  <a:pt x="1263259" y="606127"/>
                  <a:pt x="1211246" y="480806"/>
                </a:cubicBezTo>
                <a:lnTo>
                  <a:pt x="1207468" y="461740"/>
                </a:lnTo>
                <a:lnTo>
                  <a:pt x="118940" y="461740"/>
                </a:lnTo>
                <a:cubicBezTo>
                  <a:pt x="52862" y="461740"/>
                  <a:pt x="0" y="410906"/>
                  <a:pt x="0" y="347364"/>
                </a:cubicBezTo>
                <a:cubicBezTo>
                  <a:pt x="0" y="288058"/>
                  <a:pt x="52862" y="232988"/>
                  <a:pt x="118940" y="232988"/>
                </a:cubicBezTo>
                <a:lnTo>
                  <a:pt x="1206687" y="232988"/>
                </a:lnTo>
                <a:lnTo>
                  <a:pt x="1211246" y="210097"/>
                </a:lnTo>
                <a:cubicBezTo>
                  <a:pt x="1263259" y="86005"/>
                  <a:pt x="1385303" y="0"/>
                  <a:pt x="1529463" y="0"/>
                </a:cubicBezTo>
                <a:close/>
              </a:path>
            </a:pathLst>
          </a:custGeom>
          <a:solidFill>
            <a:schemeClr val="bg1"/>
          </a:solidFill>
          <a:ln>
            <a:noFill/>
          </a:ln>
        </p:spPr>
        <p:txBody>
          <a:bodyPr anchor="ctr"/>
          <a:lstStyle/>
          <a:p>
            <a:endParaRPr lang="en-US" sz="900" dirty="0">
              <a:latin typeface="Lato Light" panose="020F0502020204030203" pitchFamily="34" charset="0"/>
            </a:endParaRPr>
          </a:p>
        </p:txBody>
      </p:sp>
      <p:sp>
        <p:nvSpPr>
          <p:cNvPr id="28" name="Subtitle 2">
            <a:extLst>
              <a:ext uri="{FF2B5EF4-FFF2-40B4-BE49-F238E27FC236}">
                <a16:creationId xmlns:a16="http://schemas.microsoft.com/office/drawing/2014/main" id="{D49BF301-61A8-C840-BD30-08B1BF710073}"/>
              </a:ext>
            </a:extLst>
          </p:cNvPr>
          <p:cNvSpPr txBox="1">
            <a:spLocks/>
          </p:cNvSpPr>
          <p:nvPr/>
        </p:nvSpPr>
        <p:spPr>
          <a:xfrm>
            <a:off x="7102252" y="617345"/>
            <a:ext cx="3414936" cy="1175386"/>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Document the risks and related events and bring together risk management related data in a risk register that includes risk description, severity and impact, consequences, risk rating, mitigation plan and related emerging issues.</a:t>
            </a:r>
          </a:p>
        </p:txBody>
      </p:sp>
      <p:sp>
        <p:nvSpPr>
          <p:cNvPr id="29" name="Subtitle 2">
            <a:extLst>
              <a:ext uri="{FF2B5EF4-FFF2-40B4-BE49-F238E27FC236}">
                <a16:creationId xmlns:a16="http://schemas.microsoft.com/office/drawing/2014/main" id="{A9058EEC-4D42-E94C-B23D-11079F562947}"/>
              </a:ext>
            </a:extLst>
          </p:cNvPr>
          <p:cNvSpPr txBox="1">
            <a:spLocks/>
          </p:cNvSpPr>
          <p:nvPr/>
        </p:nvSpPr>
        <p:spPr>
          <a:xfrm>
            <a:off x="7888384" y="4416892"/>
            <a:ext cx="3541616"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Assess and measure identified risks using a set of criteria that includes impact, likelihood, controllability, and other determinants. Prioritize the risks and assist managers in determining which risks need to be addressed first.</a:t>
            </a:r>
          </a:p>
        </p:txBody>
      </p:sp>
      <p:sp>
        <p:nvSpPr>
          <p:cNvPr id="30" name="TextBox 29">
            <a:extLst>
              <a:ext uri="{FF2B5EF4-FFF2-40B4-BE49-F238E27FC236}">
                <a16:creationId xmlns:a16="http://schemas.microsoft.com/office/drawing/2014/main" id="{1278A028-1427-2545-9F03-E2BD8ED74D72}"/>
              </a:ext>
            </a:extLst>
          </p:cNvPr>
          <p:cNvSpPr txBox="1"/>
          <p:nvPr/>
        </p:nvSpPr>
        <p:spPr>
          <a:xfrm>
            <a:off x="5259882" y="3013502"/>
            <a:ext cx="1672253" cy="830997"/>
          </a:xfrm>
          <a:prstGeom prst="rect">
            <a:avLst/>
          </a:prstGeom>
          <a:noFill/>
        </p:spPr>
        <p:txBody>
          <a:bodyPr wrap="none" rtlCol="0" anchor="ctr">
            <a:spAutoFit/>
          </a:bodyPr>
          <a:lstStyle/>
          <a:p>
            <a:pPr algn="ctr"/>
            <a:r>
              <a:rPr lang="en-US" sz="1600" b="1" dirty="0">
                <a:solidFill>
                  <a:schemeClr val="tx2"/>
                </a:solidFill>
                <a:latin typeface="Poppins" pitchFamily="2" charset="77"/>
                <a:cs typeface="Poppins" pitchFamily="2" charset="77"/>
              </a:rPr>
              <a:t>RISK</a:t>
            </a:r>
          </a:p>
          <a:p>
            <a:pPr algn="ctr"/>
            <a:r>
              <a:rPr lang="en-US" sz="1600" b="1" dirty="0">
                <a:solidFill>
                  <a:schemeClr val="tx2"/>
                </a:solidFill>
                <a:latin typeface="Poppins" pitchFamily="2" charset="77"/>
                <a:cs typeface="Poppins" pitchFamily="2" charset="77"/>
              </a:rPr>
              <a:t>MANAGEMENT</a:t>
            </a:r>
          </a:p>
          <a:p>
            <a:pPr algn="ctr"/>
            <a:r>
              <a:rPr lang="en-US" sz="1600" b="1" dirty="0">
                <a:solidFill>
                  <a:schemeClr val="tx2"/>
                </a:solidFill>
                <a:latin typeface="Poppins" pitchFamily="2" charset="77"/>
                <a:cs typeface="Poppins" pitchFamily="2" charset="77"/>
              </a:rPr>
              <a:t>PROCESS</a:t>
            </a:r>
          </a:p>
        </p:txBody>
      </p:sp>
      <p:sp>
        <p:nvSpPr>
          <p:cNvPr id="31" name="Subtitle 2">
            <a:extLst>
              <a:ext uri="{FF2B5EF4-FFF2-40B4-BE49-F238E27FC236}">
                <a16:creationId xmlns:a16="http://schemas.microsoft.com/office/drawing/2014/main" id="{4B61A01E-11FD-0A4F-8549-BB684B890E48}"/>
              </a:ext>
            </a:extLst>
          </p:cNvPr>
          <p:cNvSpPr txBox="1">
            <a:spLocks/>
          </p:cNvSpPr>
          <p:nvPr/>
        </p:nvSpPr>
        <p:spPr>
          <a:xfrm>
            <a:off x="1548133" y="5173146"/>
            <a:ext cx="3541616"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Leverage on established risk management frameworks to define a set of controls that mitigate those risks. Develop assessment plans to evaluate and ensure effectiveness of the controls, and assign to owners based on roles and responsibilities.</a:t>
            </a:r>
          </a:p>
        </p:txBody>
      </p:sp>
      <p:sp>
        <p:nvSpPr>
          <p:cNvPr id="32" name="Subtitle 2">
            <a:extLst>
              <a:ext uri="{FF2B5EF4-FFF2-40B4-BE49-F238E27FC236}">
                <a16:creationId xmlns:a16="http://schemas.microsoft.com/office/drawing/2014/main" id="{7AAB2E56-5A40-CE4F-BD52-FF91C6819C85}"/>
              </a:ext>
            </a:extLst>
          </p:cNvPr>
          <p:cNvSpPr txBox="1">
            <a:spLocks/>
          </p:cNvSpPr>
          <p:nvPr/>
        </p:nvSpPr>
        <p:spPr>
          <a:xfrm>
            <a:off x="761999" y="1225190"/>
            <a:ext cx="3541616" cy="1175386"/>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Provide up to date information on risk management across the enterprise, including risk-control assessments, near-misses, remediation statuses, successes, failures and trends. Drill-down at finer levels of detail on specific risks.</a:t>
            </a:r>
          </a:p>
        </p:txBody>
      </p:sp>
    </p:spTree>
    <p:extLst>
      <p:ext uri="{BB962C8B-B14F-4D97-AF65-F5344CB8AC3E}">
        <p14:creationId xmlns:p14="http://schemas.microsoft.com/office/powerpoint/2010/main" val="191860559"/>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 name="TextBox 46">
            <a:extLst>
              <a:ext uri="{FF2B5EF4-FFF2-40B4-BE49-F238E27FC236}">
                <a16:creationId xmlns:a16="http://schemas.microsoft.com/office/drawing/2014/main" id="{156C6796-210E-8741-BD99-40624E3BCC6D}"/>
              </a:ext>
            </a:extLst>
          </p:cNvPr>
          <p:cNvSpPr txBox="1"/>
          <p:nvPr/>
        </p:nvSpPr>
        <p:spPr>
          <a:xfrm>
            <a:off x="4134575" y="306186"/>
            <a:ext cx="3922869"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MANAGEMENT</a:t>
            </a:r>
          </a:p>
        </p:txBody>
      </p:sp>
      <p:sp>
        <p:nvSpPr>
          <p:cNvPr id="48" name="TextBox 47">
            <a:extLst>
              <a:ext uri="{FF2B5EF4-FFF2-40B4-BE49-F238E27FC236}">
                <a16:creationId xmlns:a16="http://schemas.microsoft.com/office/drawing/2014/main" id="{B3B74440-2C43-0444-AAA8-06FDE521403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3" name="Freeform 42">
            <a:extLst>
              <a:ext uri="{FF2B5EF4-FFF2-40B4-BE49-F238E27FC236}">
                <a16:creationId xmlns:a16="http://schemas.microsoft.com/office/drawing/2014/main" id="{980A5452-0D48-9C4E-85F5-52DD3D6B869B}"/>
              </a:ext>
            </a:extLst>
          </p:cNvPr>
          <p:cNvSpPr/>
          <p:nvPr/>
        </p:nvSpPr>
        <p:spPr>
          <a:xfrm>
            <a:off x="4432567" y="2222605"/>
            <a:ext cx="1608331" cy="2439421"/>
          </a:xfrm>
          <a:custGeom>
            <a:avLst/>
            <a:gdLst>
              <a:gd name="connsiteX0" fmla="*/ 3307065 w 3307065"/>
              <a:gd name="connsiteY0" fmla="*/ 0 h 5015961"/>
              <a:gd name="connsiteX1" fmla="*/ 3307065 w 3307065"/>
              <a:gd name="connsiteY1" fmla="*/ 3343399 h 5015961"/>
              <a:gd name="connsiteX2" fmla="*/ 410103 w 3307065"/>
              <a:gd name="connsiteY2" fmla="*/ 5015961 h 5015961"/>
              <a:gd name="connsiteX3" fmla="*/ 267071 w 3307065"/>
              <a:gd name="connsiteY3" fmla="*/ 4719044 h 5015961"/>
              <a:gd name="connsiteX4" fmla="*/ 0 w 3307065"/>
              <a:gd name="connsiteY4" fmla="*/ 3396193 h 5015961"/>
              <a:gd name="connsiteX5" fmla="*/ 3223618 w 3307065"/>
              <a:gd name="connsiteY5" fmla="*/ 2110 h 5015961"/>
              <a:gd name="connsiteX6" fmla="*/ 3307065 w 3307065"/>
              <a:gd name="connsiteY6" fmla="*/ 0 h 501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7065" h="5015961">
                <a:moveTo>
                  <a:pt x="3307065" y="0"/>
                </a:moveTo>
                <a:lnTo>
                  <a:pt x="3307065" y="3343399"/>
                </a:lnTo>
                <a:lnTo>
                  <a:pt x="410103" y="5015961"/>
                </a:lnTo>
                <a:lnTo>
                  <a:pt x="267071" y="4719044"/>
                </a:lnTo>
                <a:cubicBezTo>
                  <a:pt x="95098" y="4312453"/>
                  <a:pt x="0" y="3865429"/>
                  <a:pt x="0" y="3396193"/>
                </a:cubicBezTo>
                <a:cubicBezTo>
                  <a:pt x="0" y="1577906"/>
                  <a:pt x="1427951" y="93133"/>
                  <a:pt x="3223618" y="2110"/>
                </a:cubicBezTo>
                <a:lnTo>
                  <a:pt x="3307065" y="0"/>
                </a:lnTo>
                <a:close/>
              </a:path>
            </a:pathLst>
          </a:cu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2" name="Freeform 41">
            <a:extLst>
              <a:ext uri="{FF2B5EF4-FFF2-40B4-BE49-F238E27FC236}">
                <a16:creationId xmlns:a16="http://schemas.microsoft.com/office/drawing/2014/main" id="{D40BFC99-A65B-0A46-B8AB-F8C827673100}"/>
              </a:ext>
            </a:extLst>
          </p:cNvPr>
          <p:cNvSpPr/>
          <p:nvPr/>
        </p:nvSpPr>
        <p:spPr>
          <a:xfrm>
            <a:off x="6140470" y="2222605"/>
            <a:ext cx="1608331" cy="2439421"/>
          </a:xfrm>
          <a:custGeom>
            <a:avLst/>
            <a:gdLst>
              <a:gd name="connsiteX0" fmla="*/ 0 w 3307065"/>
              <a:gd name="connsiteY0" fmla="*/ 0 h 5015961"/>
              <a:gd name="connsiteX1" fmla="*/ 83447 w 3307065"/>
              <a:gd name="connsiteY1" fmla="*/ 2110 h 5015961"/>
              <a:gd name="connsiteX2" fmla="*/ 3307065 w 3307065"/>
              <a:gd name="connsiteY2" fmla="*/ 3396193 h 5015961"/>
              <a:gd name="connsiteX3" fmla="*/ 3039994 w 3307065"/>
              <a:gd name="connsiteY3" fmla="*/ 4719044 h 5015961"/>
              <a:gd name="connsiteX4" fmla="*/ 2896962 w 3307065"/>
              <a:gd name="connsiteY4" fmla="*/ 5015961 h 5015961"/>
              <a:gd name="connsiteX5" fmla="*/ 0 w 3307065"/>
              <a:gd name="connsiteY5" fmla="*/ 3343399 h 5015961"/>
              <a:gd name="connsiteX6" fmla="*/ 0 w 3307065"/>
              <a:gd name="connsiteY6" fmla="*/ 0 h 5015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07065" h="5015961">
                <a:moveTo>
                  <a:pt x="0" y="0"/>
                </a:moveTo>
                <a:lnTo>
                  <a:pt x="83447" y="2110"/>
                </a:lnTo>
                <a:cubicBezTo>
                  <a:pt x="1879114" y="93133"/>
                  <a:pt x="3307065" y="1577906"/>
                  <a:pt x="3307065" y="3396193"/>
                </a:cubicBezTo>
                <a:cubicBezTo>
                  <a:pt x="3307065" y="3865429"/>
                  <a:pt x="3211967" y="4312453"/>
                  <a:pt x="3039994" y="4719044"/>
                </a:cubicBezTo>
                <a:lnTo>
                  <a:pt x="2896962" y="5015961"/>
                </a:lnTo>
                <a:lnTo>
                  <a:pt x="0" y="3343399"/>
                </a:lnTo>
                <a:lnTo>
                  <a:pt x="0"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Freeform 40">
            <a:extLst>
              <a:ext uri="{FF2B5EF4-FFF2-40B4-BE49-F238E27FC236}">
                <a16:creationId xmlns:a16="http://schemas.microsoft.com/office/drawing/2014/main" id="{8B387B90-56B9-CD47-A2A8-B829C0615815}"/>
              </a:ext>
            </a:extLst>
          </p:cNvPr>
          <p:cNvSpPr/>
          <p:nvPr/>
        </p:nvSpPr>
        <p:spPr>
          <a:xfrm>
            <a:off x="4688828" y="3925629"/>
            <a:ext cx="2814343" cy="1601451"/>
          </a:xfrm>
          <a:custGeom>
            <a:avLst/>
            <a:gdLst>
              <a:gd name="connsiteX0" fmla="*/ 2893440 w 5786880"/>
              <a:gd name="connsiteY0" fmla="*/ 0 h 3292920"/>
              <a:gd name="connsiteX1" fmla="*/ 5786880 w 5786880"/>
              <a:gd name="connsiteY1" fmla="*/ 1670528 h 3292920"/>
              <a:gd name="connsiteX2" fmla="*/ 5711534 w 5786880"/>
              <a:gd name="connsiteY2" fmla="*/ 1794551 h 3292920"/>
              <a:gd name="connsiteX3" fmla="*/ 2893440 w 5786880"/>
              <a:gd name="connsiteY3" fmla="*/ 3292920 h 3292920"/>
              <a:gd name="connsiteX4" fmla="*/ 75346 w 5786880"/>
              <a:gd name="connsiteY4" fmla="*/ 1794551 h 3292920"/>
              <a:gd name="connsiteX5" fmla="*/ 0 w 5786880"/>
              <a:gd name="connsiteY5" fmla="*/ 1670528 h 3292920"/>
              <a:gd name="connsiteX6" fmla="*/ 2893440 w 5786880"/>
              <a:gd name="connsiteY6" fmla="*/ 0 h 329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786880" h="3292920">
                <a:moveTo>
                  <a:pt x="2893440" y="0"/>
                </a:moveTo>
                <a:lnTo>
                  <a:pt x="5786880" y="1670528"/>
                </a:lnTo>
                <a:lnTo>
                  <a:pt x="5711534" y="1794551"/>
                </a:lnTo>
                <a:cubicBezTo>
                  <a:pt x="5100798" y="2698559"/>
                  <a:pt x="4066529" y="3292920"/>
                  <a:pt x="2893440" y="3292920"/>
                </a:cubicBezTo>
                <a:cubicBezTo>
                  <a:pt x="1720351" y="3292920"/>
                  <a:pt x="686082" y="2698559"/>
                  <a:pt x="75346" y="1794551"/>
                </a:cubicBezTo>
                <a:lnTo>
                  <a:pt x="0" y="1670528"/>
                </a:lnTo>
                <a:lnTo>
                  <a:pt x="289344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Freeform 24">
            <a:extLst>
              <a:ext uri="{FF2B5EF4-FFF2-40B4-BE49-F238E27FC236}">
                <a16:creationId xmlns:a16="http://schemas.microsoft.com/office/drawing/2014/main" id="{B00CFD65-CB42-364C-8ACB-36E5AA153C39}"/>
              </a:ext>
            </a:extLst>
          </p:cNvPr>
          <p:cNvSpPr/>
          <p:nvPr/>
        </p:nvSpPr>
        <p:spPr>
          <a:xfrm>
            <a:off x="6140470" y="1271559"/>
            <a:ext cx="2188085" cy="1738941"/>
          </a:xfrm>
          <a:custGeom>
            <a:avLst/>
            <a:gdLst>
              <a:gd name="connsiteX0" fmla="*/ 0 w 4499163"/>
              <a:gd name="connsiteY0" fmla="*/ 0 h 3575627"/>
              <a:gd name="connsiteX1" fmla="*/ 184080 w 4499163"/>
              <a:gd name="connsiteY1" fmla="*/ 4655 h 3575627"/>
              <a:gd name="connsiteX2" fmla="*/ 4487491 w 4499163"/>
              <a:gd name="connsiteY2" fmla="*/ 2575470 h 3575627"/>
              <a:gd name="connsiteX3" fmla="*/ 4499163 w 4499163"/>
              <a:gd name="connsiteY3" fmla="*/ 2595769 h 3575627"/>
              <a:gd name="connsiteX4" fmla="*/ 2801999 w 4499163"/>
              <a:gd name="connsiteY4" fmla="*/ 3575627 h 3575627"/>
              <a:gd name="connsiteX5" fmla="*/ 2726654 w 4499163"/>
              <a:gd name="connsiteY5" fmla="*/ 3451605 h 3575627"/>
              <a:gd name="connsiteX6" fmla="*/ 83447 w 4499163"/>
              <a:gd name="connsiteY6" fmla="*/ 1957658 h 3575627"/>
              <a:gd name="connsiteX7" fmla="*/ 0 w 4499163"/>
              <a:gd name="connsiteY7" fmla="*/ 1955548 h 3575627"/>
              <a:gd name="connsiteX8" fmla="*/ 0 w 4499163"/>
              <a:gd name="connsiteY8" fmla="*/ 0 h 357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9163" h="3575627">
                <a:moveTo>
                  <a:pt x="0" y="0"/>
                </a:moveTo>
                <a:lnTo>
                  <a:pt x="184080" y="4655"/>
                </a:lnTo>
                <a:cubicBezTo>
                  <a:pt x="2009190" y="97170"/>
                  <a:pt x="3593174" y="1103621"/>
                  <a:pt x="4487491" y="2575470"/>
                </a:cubicBezTo>
                <a:lnTo>
                  <a:pt x="4499163" y="2595769"/>
                </a:lnTo>
                <a:lnTo>
                  <a:pt x="2801999" y="3575627"/>
                </a:lnTo>
                <a:lnTo>
                  <a:pt x="2726654" y="3451605"/>
                </a:lnTo>
                <a:cubicBezTo>
                  <a:pt x="2146454" y="2592797"/>
                  <a:pt x="1184017" y="2013446"/>
                  <a:pt x="83447" y="1957658"/>
                </a:cubicBezTo>
                <a:lnTo>
                  <a:pt x="0" y="1955548"/>
                </a:lnTo>
                <a:lnTo>
                  <a:pt x="0"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Freeform 23">
            <a:extLst>
              <a:ext uri="{FF2B5EF4-FFF2-40B4-BE49-F238E27FC236}">
                <a16:creationId xmlns:a16="http://schemas.microsoft.com/office/drawing/2014/main" id="{A677A67F-C5C9-B048-8912-857A791DCAEF}"/>
              </a:ext>
            </a:extLst>
          </p:cNvPr>
          <p:cNvSpPr/>
          <p:nvPr/>
        </p:nvSpPr>
        <p:spPr>
          <a:xfrm>
            <a:off x="3863446" y="1271559"/>
            <a:ext cx="2188084" cy="1738941"/>
          </a:xfrm>
          <a:custGeom>
            <a:avLst/>
            <a:gdLst>
              <a:gd name="connsiteX0" fmla="*/ 4499160 w 4499160"/>
              <a:gd name="connsiteY0" fmla="*/ 0 h 3575627"/>
              <a:gd name="connsiteX1" fmla="*/ 4499160 w 4499160"/>
              <a:gd name="connsiteY1" fmla="*/ 1955548 h 3575627"/>
              <a:gd name="connsiteX2" fmla="*/ 4415713 w 4499160"/>
              <a:gd name="connsiteY2" fmla="*/ 1957658 h 3575627"/>
              <a:gd name="connsiteX3" fmla="*/ 1772506 w 4499160"/>
              <a:gd name="connsiteY3" fmla="*/ 3451605 h 3575627"/>
              <a:gd name="connsiteX4" fmla="*/ 1697161 w 4499160"/>
              <a:gd name="connsiteY4" fmla="*/ 3575627 h 3575627"/>
              <a:gd name="connsiteX5" fmla="*/ 0 w 4499160"/>
              <a:gd name="connsiteY5" fmla="*/ 2595771 h 3575627"/>
              <a:gd name="connsiteX6" fmla="*/ 11672 w 4499160"/>
              <a:gd name="connsiteY6" fmla="*/ 2575470 h 3575627"/>
              <a:gd name="connsiteX7" fmla="*/ 4315082 w 4499160"/>
              <a:gd name="connsiteY7" fmla="*/ 4655 h 3575627"/>
              <a:gd name="connsiteX8" fmla="*/ 4499160 w 4499160"/>
              <a:gd name="connsiteY8" fmla="*/ 0 h 3575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9160" h="3575627">
                <a:moveTo>
                  <a:pt x="4499160" y="0"/>
                </a:moveTo>
                <a:lnTo>
                  <a:pt x="4499160" y="1955548"/>
                </a:lnTo>
                <a:lnTo>
                  <a:pt x="4415713" y="1957658"/>
                </a:lnTo>
                <a:cubicBezTo>
                  <a:pt x="3315143" y="2013446"/>
                  <a:pt x="2352706" y="2592797"/>
                  <a:pt x="1772506" y="3451605"/>
                </a:cubicBezTo>
                <a:lnTo>
                  <a:pt x="1697161" y="3575627"/>
                </a:lnTo>
                <a:lnTo>
                  <a:pt x="0" y="2595771"/>
                </a:lnTo>
                <a:lnTo>
                  <a:pt x="11672" y="2575470"/>
                </a:lnTo>
                <a:cubicBezTo>
                  <a:pt x="905989" y="1103621"/>
                  <a:pt x="2489972" y="97170"/>
                  <a:pt x="4315082" y="4655"/>
                </a:cubicBezTo>
                <a:lnTo>
                  <a:pt x="449916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Freeform 19">
            <a:extLst>
              <a:ext uri="{FF2B5EF4-FFF2-40B4-BE49-F238E27FC236}">
                <a16:creationId xmlns:a16="http://schemas.microsoft.com/office/drawing/2014/main" id="{8F6C0B3F-0BD4-5C4E-B9DD-562CE3541D7A}"/>
              </a:ext>
            </a:extLst>
          </p:cNvPr>
          <p:cNvSpPr/>
          <p:nvPr/>
        </p:nvSpPr>
        <p:spPr>
          <a:xfrm>
            <a:off x="7549353" y="2611067"/>
            <a:ext cx="1150493" cy="2526426"/>
          </a:xfrm>
          <a:custGeom>
            <a:avLst/>
            <a:gdLst>
              <a:gd name="connsiteX0" fmla="*/ 1693362 w 2365654"/>
              <a:gd name="connsiteY0" fmla="*/ 0 h 5194862"/>
              <a:gd name="connsiteX1" fmla="*/ 1719450 w 2365654"/>
              <a:gd name="connsiteY1" fmla="*/ 45371 h 5194862"/>
              <a:gd name="connsiteX2" fmla="*/ 2365654 w 2365654"/>
              <a:gd name="connsiteY2" fmla="*/ 2597431 h 5194862"/>
              <a:gd name="connsiteX3" fmla="*/ 1719450 w 2365654"/>
              <a:gd name="connsiteY3" fmla="*/ 5149491 h 5194862"/>
              <a:gd name="connsiteX4" fmla="*/ 1693362 w 2365654"/>
              <a:gd name="connsiteY4" fmla="*/ 5194862 h 5194862"/>
              <a:gd name="connsiteX5" fmla="*/ 0 w 2365654"/>
              <a:gd name="connsiteY5" fmla="*/ 4217200 h 5194862"/>
              <a:gd name="connsiteX6" fmla="*/ 143033 w 2365654"/>
              <a:gd name="connsiteY6" fmla="*/ 3920282 h 5194862"/>
              <a:gd name="connsiteX7" fmla="*/ 410104 w 2365654"/>
              <a:gd name="connsiteY7" fmla="*/ 2597431 h 5194862"/>
              <a:gd name="connsiteX8" fmla="*/ 143033 w 2365654"/>
              <a:gd name="connsiteY8" fmla="*/ 1274580 h 5194862"/>
              <a:gd name="connsiteX9" fmla="*/ 0 w 2365654"/>
              <a:gd name="connsiteY9" fmla="*/ 977663 h 5194862"/>
              <a:gd name="connsiteX10" fmla="*/ 1693362 w 2365654"/>
              <a:gd name="connsiteY10" fmla="*/ 0 h 5194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5654" h="5194862">
                <a:moveTo>
                  <a:pt x="1693362" y="0"/>
                </a:moveTo>
                <a:lnTo>
                  <a:pt x="1719450" y="45371"/>
                </a:lnTo>
                <a:cubicBezTo>
                  <a:pt x="2131562" y="804005"/>
                  <a:pt x="2365654" y="1673381"/>
                  <a:pt x="2365654" y="2597431"/>
                </a:cubicBezTo>
                <a:cubicBezTo>
                  <a:pt x="2365654" y="3521482"/>
                  <a:pt x="2131562" y="4390857"/>
                  <a:pt x="1719450" y="5149491"/>
                </a:cubicBezTo>
                <a:lnTo>
                  <a:pt x="1693362" y="5194862"/>
                </a:lnTo>
                <a:lnTo>
                  <a:pt x="0" y="4217200"/>
                </a:lnTo>
                <a:lnTo>
                  <a:pt x="143033" y="3920282"/>
                </a:lnTo>
                <a:cubicBezTo>
                  <a:pt x="315006" y="3513691"/>
                  <a:pt x="410104" y="3066667"/>
                  <a:pt x="410104" y="2597431"/>
                </a:cubicBezTo>
                <a:cubicBezTo>
                  <a:pt x="410104" y="2128196"/>
                  <a:pt x="315006" y="1681171"/>
                  <a:pt x="143033" y="1274580"/>
                </a:cubicBezTo>
                <a:lnTo>
                  <a:pt x="0" y="977663"/>
                </a:lnTo>
                <a:lnTo>
                  <a:pt x="169336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Freeform 18">
            <a:extLst>
              <a:ext uri="{FF2B5EF4-FFF2-40B4-BE49-F238E27FC236}">
                <a16:creationId xmlns:a16="http://schemas.microsoft.com/office/drawing/2014/main" id="{908639FB-AFC5-C748-80AD-7DBDA0956D25}"/>
              </a:ext>
            </a:extLst>
          </p:cNvPr>
          <p:cNvSpPr/>
          <p:nvPr/>
        </p:nvSpPr>
        <p:spPr>
          <a:xfrm>
            <a:off x="3492155" y="2611068"/>
            <a:ext cx="1150491" cy="2526424"/>
          </a:xfrm>
          <a:custGeom>
            <a:avLst/>
            <a:gdLst>
              <a:gd name="connsiteX0" fmla="*/ 672292 w 2365651"/>
              <a:gd name="connsiteY0" fmla="*/ 0 h 5194858"/>
              <a:gd name="connsiteX1" fmla="*/ 2365651 w 2365651"/>
              <a:gd name="connsiteY1" fmla="*/ 977661 h 5194858"/>
              <a:gd name="connsiteX2" fmla="*/ 2222618 w 2365651"/>
              <a:gd name="connsiteY2" fmla="*/ 1274578 h 5194858"/>
              <a:gd name="connsiteX3" fmla="*/ 1955547 w 2365651"/>
              <a:gd name="connsiteY3" fmla="*/ 2597429 h 5194858"/>
              <a:gd name="connsiteX4" fmla="*/ 2222618 w 2365651"/>
              <a:gd name="connsiteY4" fmla="*/ 3920280 h 5194858"/>
              <a:gd name="connsiteX5" fmla="*/ 2365650 w 2365651"/>
              <a:gd name="connsiteY5" fmla="*/ 4217197 h 5194858"/>
              <a:gd name="connsiteX6" fmla="*/ 672292 w 2365651"/>
              <a:gd name="connsiteY6" fmla="*/ 5194858 h 5194858"/>
              <a:gd name="connsiteX7" fmla="*/ 646205 w 2365651"/>
              <a:gd name="connsiteY7" fmla="*/ 5149489 h 5194858"/>
              <a:gd name="connsiteX8" fmla="*/ 0 w 2365651"/>
              <a:gd name="connsiteY8" fmla="*/ 2597429 h 5194858"/>
              <a:gd name="connsiteX9" fmla="*/ 646205 w 2365651"/>
              <a:gd name="connsiteY9" fmla="*/ 45369 h 5194858"/>
              <a:gd name="connsiteX10" fmla="*/ 672292 w 2365651"/>
              <a:gd name="connsiteY10" fmla="*/ 0 h 5194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65651" h="5194858">
                <a:moveTo>
                  <a:pt x="672292" y="0"/>
                </a:moveTo>
                <a:lnTo>
                  <a:pt x="2365651" y="977661"/>
                </a:lnTo>
                <a:lnTo>
                  <a:pt x="2222618" y="1274578"/>
                </a:lnTo>
                <a:cubicBezTo>
                  <a:pt x="2050645" y="1681169"/>
                  <a:pt x="1955547" y="2128194"/>
                  <a:pt x="1955547" y="2597429"/>
                </a:cubicBezTo>
                <a:cubicBezTo>
                  <a:pt x="1955547" y="3066665"/>
                  <a:pt x="2050645" y="3513689"/>
                  <a:pt x="2222618" y="3920280"/>
                </a:cubicBezTo>
                <a:lnTo>
                  <a:pt x="2365650" y="4217197"/>
                </a:lnTo>
                <a:lnTo>
                  <a:pt x="672292" y="5194858"/>
                </a:lnTo>
                <a:lnTo>
                  <a:pt x="646205" y="5149489"/>
                </a:lnTo>
                <a:cubicBezTo>
                  <a:pt x="234091" y="4390855"/>
                  <a:pt x="0" y="3521480"/>
                  <a:pt x="0" y="2597429"/>
                </a:cubicBezTo>
                <a:cubicBezTo>
                  <a:pt x="0" y="1673379"/>
                  <a:pt x="234091" y="804003"/>
                  <a:pt x="646205" y="45369"/>
                </a:cubicBezTo>
                <a:lnTo>
                  <a:pt x="672292"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Freeform 17">
            <a:extLst>
              <a:ext uri="{FF2B5EF4-FFF2-40B4-BE49-F238E27FC236}">
                <a16:creationId xmlns:a16="http://schemas.microsoft.com/office/drawing/2014/main" id="{943F7147-DE2D-B041-B639-CB74A1050119}"/>
              </a:ext>
            </a:extLst>
          </p:cNvPr>
          <p:cNvSpPr/>
          <p:nvPr/>
        </p:nvSpPr>
        <p:spPr>
          <a:xfrm>
            <a:off x="3863445" y="4738059"/>
            <a:ext cx="2188084" cy="1738941"/>
          </a:xfrm>
          <a:custGeom>
            <a:avLst/>
            <a:gdLst>
              <a:gd name="connsiteX0" fmla="*/ 1697161 w 4499161"/>
              <a:gd name="connsiteY0" fmla="*/ 0 h 3575628"/>
              <a:gd name="connsiteX1" fmla="*/ 1772507 w 4499161"/>
              <a:gd name="connsiteY1" fmla="*/ 124023 h 3575628"/>
              <a:gd name="connsiteX2" fmla="*/ 4415714 w 4499161"/>
              <a:gd name="connsiteY2" fmla="*/ 1617970 h 3575628"/>
              <a:gd name="connsiteX3" fmla="*/ 4499161 w 4499161"/>
              <a:gd name="connsiteY3" fmla="*/ 1620080 h 3575628"/>
              <a:gd name="connsiteX4" fmla="*/ 4499161 w 4499161"/>
              <a:gd name="connsiteY4" fmla="*/ 3575628 h 3575628"/>
              <a:gd name="connsiteX5" fmla="*/ 4315083 w 4499161"/>
              <a:gd name="connsiteY5" fmla="*/ 3570973 h 3575628"/>
              <a:gd name="connsiteX6" fmla="*/ 11673 w 4499161"/>
              <a:gd name="connsiteY6" fmla="*/ 1000158 h 3575628"/>
              <a:gd name="connsiteX7" fmla="*/ 0 w 4499161"/>
              <a:gd name="connsiteY7" fmla="*/ 979857 h 3575628"/>
              <a:gd name="connsiteX8" fmla="*/ 1697161 w 4499161"/>
              <a:gd name="connsiteY8" fmla="*/ 0 h 3575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9161" h="3575628">
                <a:moveTo>
                  <a:pt x="1697161" y="0"/>
                </a:moveTo>
                <a:lnTo>
                  <a:pt x="1772507" y="124023"/>
                </a:lnTo>
                <a:cubicBezTo>
                  <a:pt x="2352707" y="982831"/>
                  <a:pt x="3315144" y="1562182"/>
                  <a:pt x="4415714" y="1617970"/>
                </a:cubicBezTo>
                <a:lnTo>
                  <a:pt x="4499161" y="1620080"/>
                </a:lnTo>
                <a:lnTo>
                  <a:pt x="4499161" y="3575628"/>
                </a:lnTo>
                <a:lnTo>
                  <a:pt x="4315083" y="3570973"/>
                </a:lnTo>
                <a:cubicBezTo>
                  <a:pt x="2489973" y="3478458"/>
                  <a:pt x="905990" y="2472007"/>
                  <a:pt x="11673" y="1000158"/>
                </a:cubicBezTo>
                <a:lnTo>
                  <a:pt x="0" y="979857"/>
                </a:lnTo>
                <a:lnTo>
                  <a:pt x="1697161"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Freeform 16">
            <a:extLst>
              <a:ext uri="{FF2B5EF4-FFF2-40B4-BE49-F238E27FC236}">
                <a16:creationId xmlns:a16="http://schemas.microsoft.com/office/drawing/2014/main" id="{264AEDF2-FAEF-1649-873C-8FEE4D62727C}"/>
              </a:ext>
            </a:extLst>
          </p:cNvPr>
          <p:cNvSpPr/>
          <p:nvPr/>
        </p:nvSpPr>
        <p:spPr>
          <a:xfrm>
            <a:off x="6140470" y="4738059"/>
            <a:ext cx="2188085" cy="1738941"/>
          </a:xfrm>
          <a:custGeom>
            <a:avLst/>
            <a:gdLst>
              <a:gd name="connsiteX0" fmla="*/ 2802000 w 4499163"/>
              <a:gd name="connsiteY0" fmla="*/ 0 h 3575628"/>
              <a:gd name="connsiteX1" fmla="*/ 4499163 w 4499163"/>
              <a:gd name="connsiteY1" fmla="*/ 979858 h 3575628"/>
              <a:gd name="connsiteX2" fmla="*/ 4487491 w 4499163"/>
              <a:gd name="connsiteY2" fmla="*/ 1000158 h 3575628"/>
              <a:gd name="connsiteX3" fmla="*/ 184080 w 4499163"/>
              <a:gd name="connsiteY3" fmla="*/ 3570973 h 3575628"/>
              <a:gd name="connsiteX4" fmla="*/ 0 w 4499163"/>
              <a:gd name="connsiteY4" fmla="*/ 3575628 h 3575628"/>
              <a:gd name="connsiteX5" fmla="*/ 0 w 4499163"/>
              <a:gd name="connsiteY5" fmla="*/ 1620080 h 3575628"/>
              <a:gd name="connsiteX6" fmla="*/ 83447 w 4499163"/>
              <a:gd name="connsiteY6" fmla="*/ 1617970 h 3575628"/>
              <a:gd name="connsiteX7" fmla="*/ 2726654 w 4499163"/>
              <a:gd name="connsiteY7" fmla="*/ 124023 h 3575628"/>
              <a:gd name="connsiteX8" fmla="*/ 2802000 w 4499163"/>
              <a:gd name="connsiteY8" fmla="*/ 0 h 3575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99163" h="3575628">
                <a:moveTo>
                  <a:pt x="2802000" y="0"/>
                </a:moveTo>
                <a:lnTo>
                  <a:pt x="4499163" y="979858"/>
                </a:lnTo>
                <a:lnTo>
                  <a:pt x="4487491" y="1000158"/>
                </a:lnTo>
                <a:cubicBezTo>
                  <a:pt x="3593174" y="2472007"/>
                  <a:pt x="2009190" y="3478458"/>
                  <a:pt x="184080" y="3570973"/>
                </a:cubicBezTo>
                <a:lnTo>
                  <a:pt x="0" y="3575628"/>
                </a:lnTo>
                <a:lnTo>
                  <a:pt x="0" y="1620080"/>
                </a:lnTo>
                <a:lnTo>
                  <a:pt x="83447" y="1617970"/>
                </a:lnTo>
                <a:cubicBezTo>
                  <a:pt x="1184017" y="1562182"/>
                  <a:pt x="2146454" y="982831"/>
                  <a:pt x="2726654" y="124023"/>
                </a:cubicBezTo>
                <a:lnTo>
                  <a:pt x="2802000"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9" name="TextBox 48">
            <a:extLst>
              <a:ext uri="{FF2B5EF4-FFF2-40B4-BE49-F238E27FC236}">
                <a16:creationId xmlns:a16="http://schemas.microsoft.com/office/drawing/2014/main" id="{523DE0E7-CD78-684D-A1F0-B76CBEB63B72}"/>
              </a:ext>
            </a:extLst>
          </p:cNvPr>
          <p:cNvSpPr txBox="1"/>
          <p:nvPr/>
        </p:nvSpPr>
        <p:spPr>
          <a:xfrm>
            <a:off x="4765698" y="3024134"/>
            <a:ext cx="1099981" cy="830997"/>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REPORTS</a:t>
            </a:r>
          </a:p>
          <a:p>
            <a:pPr algn="ctr"/>
            <a:r>
              <a:rPr lang="en-US" sz="1600" b="1" dirty="0">
                <a:solidFill>
                  <a:schemeClr val="bg1"/>
                </a:solidFill>
                <a:latin typeface="Poppins" pitchFamily="2" charset="77"/>
                <a:ea typeface="League Spartan" charset="0"/>
                <a:cs typeface="Poppins" pitchFamily="2" charset="77"/>
              </a:rPr>
              <a:t>AND</a:t>
            </a:r>
          </a:p>
          <a:p>
            <a:pPr algn="ctr"/>
            <a:r>
              <a:rPr lang="en-US" sz="1600" b="1" dirty="0">
                <a:solidFill>
                  <a:schemeClr val="bg1"/>
                </a:solidFill>
                <a:latin typeface="Poppins" pitchFamily="2" charset="77"/>
                <a:ea typeface="League Spartan" charset="0"/>
                <a:cs typeface="Poppins" pitchFamily="2" charset="77"/>
              </a:rPr>
              <a:t>DOCS</a:t>
            </a:r>
          </a:p>
        </p:txBody>
      </p:sp>
      <p:sp>
        <p:nvSpPr>
          <p:cNvPr id="50" name="TextBox 49">
            <a:extLst>
              <a:ext uri="{FF2B5EF4-FFF2-40B4-BE49-F238E27FC236}">
                <a16:creationId xmlns:a16="http://schemas.microsoft.com/office/drawing/2014/main" id="{85A7B6FC-E32C-2343-9235-8B3A26422F9B}"/>
              </a:ext>
            </a:extLst>
          </p:cNvPr>
          <p:cNvSpPr txBox="1"/>
          <p:nvPr/>
        </p:nvSpPr>
        <p:spPr>
          <a:xfrm>
            <a:off x="6372535" y="3147246"/>
            <a:ext cx="1133645"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RISK</a:t>
            </a:r>
          </a:p>
          <a:p>
            <a:pPr algn="ctr"/>
            <a:r>
              <a:rPr lang="en-US" sz="1600" b="1" dirty="0">
                <a:solidFill>
                  <a:schemeClr val="bg1"/>
                </a:solidFill>
                <a:latin typeface="Poppins" pitchFamily="2" charset="77"/>
                <a:ea typeface="League Spartan" charset="0"/>
                <a:cs typeface="Poppins" pitchFamily="2" charset="77"/>
              </a:rPr>
              <a:t>TRACKER</a:t>
            </a:r>
          </a:p>
        </p:txBody>
      </p:sp>
      <p:sp>
        <p:nvSpPr>
          <p:cNvPr id="51" name="TextBox 50">
            <a:extLst>
              <a:ext uri="{FF2B5EF4-FFF2-40B4-BE49-F238E27FC236}">
                <a16:creationId xmlns:a16="http://schemas.microsoft.com/office/drawing/2014/main" id="{1C6EA925-202F-564D-B1A7-1C6F1545EE0A}"/>
              </a:ext>
            </a:extLst>
          </p:cNvPr>
          <p:cNvSpPr txBox="1"/>
          <p:nvPr/>
        </p:nvSpPr>
        <p:spPr>
          <a:xfrm>
            <a:off x="5006600" y="4600550"/>
            <a:ext cx="2178802"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RISK MANAGEMENT</a:t>
            </a:r>
          </a:p>
          <a:p>
            <a:pPr algn="ctr"/>
            <a:r>
              <a:rPr lang="en-US" sz="1600" b="1" dirty="0">
                <a:solidFill>
                  <a:schemeClr val="bg1"/>
                </a:solidFill>
                <a:latin typeface="Poppins" pitchFamily="2" charset="77"/>
                <a:ea typeface="League Spartan" charset="0"/>
                <a:cs typeface="Poppins" pitchFamily="2" charset="77"/>
              </a:rPr>
              <a:t>WORKFLOW</a:t>
            </a:r>
          </a:p>
        </p:txBody>
      </p:sp>
      <p:sp>
        <p:nvSpPr>
          <p:cNvPr id="53" name="TextBox 52">
            <a:extLst>
              <a:ext uri="{FF2B5EF4-FFF2-40B4-BE49-F238E27FC236}">
                <a16:creationId xmlns:a16="http://schemas.microsoft.com/office/drawing/2014/main" id="{8771F396-151E-204A-87D7-E9DA4DEBC3F4}"/>
              </a:ext>
            </a:extLst>
          </p:cNvPr>
          <p:cNvSpPr txBox="1"/>
          <p:nvPr/>
        </p:nvSpPr>
        <p:spPr>
          <a:xfrm rot="19800000">
            <a:off x="4272745" y="1866466"/>
            <a:ext cx="1560043"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DOCUMENTATION</a:t>
            </a:r>
          </a:p>
          <a:p>
            <a:pPr algn="ctr"/>
            <a:r>
              <a:rPr lang="en-US" sz="1200" b="1" dirty="0">
                <a:solidFill>
                  <a:schemeClr val="bg2"/>
                </a:solidFill>
                <a:latin typeface="Poppins" pitchFamily="2" charset="77"/>
                <a:ea typeface="Lato" panose="020F0502020204030203" pitchFamily="34" charset="0"/>
                <a:cs typeface="Poppins" pitchFamily="2" charset="77"/>
              </a:rPr>
              <a:t>AND REPORTING</a:t>
            </a:r>
          </a:p>
        </p:txBody>
      </p:sp>
      <p:sp>
        <p:nvSpPr>
          <p:cNvPr id="54" name="TextBox 53">
            <a:extLst>
              <a:ext uri="{FF2B5EF4-FFF2-40B4-BE49-F238E27FC236}">
                <a16:creationId xmlns:a16="http://schemas.microsoft.com/office/drawing/2014/main" id="{499AEDDD-A558-CE45-B890-134B66A7A996}"/>
              </a:ext>
            </a:extLst>
          </p:cNvPr>
          <p:cNvSpPr txBox="1"/>
          <p:nvPr/>
        </p:nvSpPr>
        <p:spPr>
          <a:xfrm rot="1800000">
            <a:off x="4583728" y="5461621"/>
            <a:ext cx="938078"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HAZARD</a:t>
            </a:r>
          </a:p>
          <a:p>
            <a:pPr algn="ctr"/>
            <a:r>
              <a:rPr lang="en-US" sz="1200" b="1" dirty="0">
                <a:solidFill>
                  <a:schemeClr val="bg2"/>
                </a:solidFill>
                <a:latin typeface="Poppins" pitchFamily="2" charset="77"/>
                <a:ea typeface="Lato" panose="020F0502020204030203" pitchFamily="34" charset="0"/>
                <a:cs typeface="Poppins" pitchFamily="2" charset="77"/>
              </a:rPr>
              <a:t>ANALYSIS</a:t>
            </a:r>
          </a:p>
        </p:txBody>
      </p:sp>
      <p:sp>
        <p:nvSpPr>
          <p:cNvPr id="55" name="TextBox 54">
            <a:extLst>
              <a:ext uri="{FF2B5EF4-FFF2-40B4-BE49-F238E27FC236}">
                <a16:creationId xmlns:a16="http://schemas.microsoft.com/office/drawing/2014/main" id="{48B9F065-0962-A346-9245-91BA9970C595}"/>
              </a:ext>
            </a:extLst>
          </p:cNvPr>
          <p:cNvSpPr txBox="1"/>
          <p:nvPr/>
        </p:nvSpPr>
        <p:spPr>
          <a:xfrm rot="19800000">
            <a:off x="6384063" y="5461621"/>
            <a:ext cx="1510350"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RISK</a:t>
            </a:r>
          </a:p>
          <a:p>
            <a:pPr algn="ctr"/>
            <a:r>
              <a:rPr lang="en-US" sz="1200" b="1" dirty="0">
                <a:solidFill>
                  <a:schemeClr val="bg2"/>
                </a:solidFill>
                <a:latin typeface="Poppins" pitchFamily="2" charset="77"/>
                <a:ea typeface="Lato" panose="020F0502020204030203" pitchFamily="34" charset="0"/>
                <a:cs typeface="Poppins" pitchFamily="2" charset="77"/>
              </a:rPr>
              <a:t>REDUCTION PLAN</a:t>
            </a:r>
          </a:p>
        </p:txBody>
      </p:sp>
      <p:sp>
        <p:nvSpPr>
          <p:cNvPr id="56" name="TextBox 55">
            <a:extLst>
              <a:ext uri="{FF2B5EF4-FFF2-40B4-BE49-F238E27FC236}">
                <a16:creationId xmlns:a16="http://schemas.microsoft.com/office/drawing/2014/main" id="{9AA4342E-F547-0640-A460-7627C69A2D2B}"/>
              </a:ext>
            </a:extLst>
          </p:cNvPr>
          <p:cNvSpPr txBox="1"/>
          <p:nvPr/>
        </p:nvSpPr>
        <p:spPr>
          <a:xfrm rot="1800000">
            <a:off x="6434556" y="1866650"/>
            <a:ext cx="1409360"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RISK</a:t>
            </a:r>
          </a:p>
          <a:p>
            <a:pPr algn="ctr"/>
            <a:r>
              <a:rPr lang="en-US" sz="1200" b="1" dirty="0">
                <a:solidFill>
                  <a:schemeClr val="bg2"/>
                </a:solidFill>
                <a:latin typeface="Poppins" pitchFamily="2" charset="77"/>
                <a:ea typeface="Lato" panose="020F0502020204030203" pitchFamily="34" charset="0"/>
                <a:cs typeface="Poppins" pitchFamily="2" charset="77"/>
              </a:rPr>
              <a:t>IDENTIFICATION</a:t>
            </a:r>
          </a:p>
        </p:txBody>
      </p:sp>
      <p:sp>
        <p:nvSpPr>
          <p:cNvPr id="57" name="TextBox 56">
            <a:extLst>
              <a:ext uri="{FF2B5EF4-FFF2-40B4-BE49-F238E27FC236}">
                <a16:creationId xmlns:a16="http://schemas.microsoft.com/office/drawing/2014/main" id="{B810BE7D-CB58-A24E-AF73-B7CB59E16544}"/>
              </a:ext>
            </a:extLst>
          </p:cNvPr>
          <p:cNvSpPr txBox="1"/>
          <p:nvPr/>
        </p:nvSpPr>
        <p:spPr>
          <a:xfrm rot="5400000">
            <a:off x="7393363" y="3643447"/>
            <a:ext cx="1564852"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CLASSIFICATION</a:t>
            </a:r>
          </a:p>
          <a:p>
            <a:pPr algn="ctr"/>
            <a:r>
              <a:rPr lang="en-US" sz="1200" b="1" dirty="0">
                <a:solidFill>
                  <a:schemeClr val="bg2"/>
                </a:solidFill>
                <a:latin typeface="Poppins" pitchFamily="2" charset="77"/>
                <a:ea typeface="Lato" panose="020F0502020204030203" pitchFamily="34" charset="0"/>
                <a:cs typeface="Poppins" pitchFamily="2" charset="77"/>
              </a:rPr>
              <a:t>AND ASSESSMENT</a:t>
            </a:r>
          </a:p>
        </p:txBody>
      </p:sp>
      <p:sp>
        <p:nvSpPr>
          <p:cNvPr id="58" name="TextBox 57">
            <a:extLst>
              <a:ext uri="{FF2B5EF4-FFF2-40B4-BE49-F238E27FC236}">
                <a16:creationId xmlns:a16="http://schemas.microsoft.com/office/drawing/2014/main" id="{0024699E-DC1D-A248-B140-796B9082C000}"/>
              </a:ext>
            </a:extLst>
          </p:cNvPr>
          <p:cNvSpPr txBox="1"/>
          <p:nvPr/>
        </p:nvSpPr>
        <p:spPr>
          <a:xfrm rot="16200000">
            <a:off x="3279972" y="3643448"/>
            <a:ext cx="1489510"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ato" panose="020F0502020204030203" pitchFamily="34" charset="0"/>
                <a:cs typeface="Poppins" pitchFamily="2" charset="77"/>
              </a:rPr>
              <a:t>RISK MITIGATION</a:t>
            </a:r>
          </a:p>
          <a:p>
            <a:pPr algn="ctr"/>
            <a:r>
              <a:rPr lang="en-US" sz="1200" b="1" dirty="0">
                <a:solidFill>
                  <a:schemeClr val="bg2"/>
                </a:solidFill>
                <a:latin typeface="Poppins" pitchFamily="2" charset="77"/>
                <a:ea typeface="Lato" panose="020F0502020204030203" pitchFamily="34" charset="0"/>
                <a:cs typeface="Poppins" pitchFamily="2" charset="77"/>
              </a:rPr>
              <a:t>CATION</a:t>
            </a:r>
          </a:p>
        </p:txBody>
      </p:sp>
    </p:spTree>
    <p:extLst>
      <p:ext uri="{BB962C8B-B14F-4D97-AF65-F5344CB8AC3E}">
        <p14:creationId xmlns:p14="http://schemas.microsoft.com/office/powerpoint/2010/main" val="362339429"/>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3148F63-1D2D-504C-A243-422ABDAC7ED0}"/>
              </a:ext>
            </a:extLst>
          </p:cNvPr>
          <p:cNvSpPr txBox="1"/>
          <p:nvPr/>
        </p:nvSpPr>
        <p:spPr>
          <a:xfrm>
            <a:off x="3430858" y="306186"/>
            <a:ext cx="533030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RISK MANAGEMENT MODEL</a:t>
            </a:r>
          </a:p>
        </p:txBody>
      </p:sp>
      <p:sp>
        <p:nvSpPr>
          <p:cNvPr id="3" name="TextBox 2">
            <a:extLst>
              <a:ext uri="{FF2B5EF4-FFF2-40B4-BE49-F238E27FC236}">
                <a16:creationId xmlns:a16="http://schemas.microsoft.com/office/drawing/2014/main" id="{98BF3AD6-AC50-8547-BEDB-F8C5C46677A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088C9273-A4B9-A04A-9905-F02D8119C967}"/>
              </a:ext>
            </a:extLst>
          </p:cNvPr>
          <p:cNvSpPr/>
          <p:nvPr/>
        </p:nvSpPr>
        <p:spPr>
          <a:xfrm>
            <a:off x="3317027" y="1608756"/>
            <a:ext cx="2079523" cy="1275736"/>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454C9612-7B0A-7D4E-9571-AB8D6EE86974}"/>
              </a:ext>
            </a:extLst>
          </p:cNvPr>
          <p:cNvSpPr/>
          <p:nvPr/>
        </p:nvSpPr>
        <p:spPr>
          <a:xfrm>
            <a:off x="5396550" y="1608756"/>
            <a:ext cx="2079523" cy="1275736"/>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723C30EC-6262-844F-B21A-9D759F7EB942}"/>
              </a:ext>
            </a:extLst>
          </p:cNvPr>
          <p:cNvSpPr/>
          <p:nvPr/>
        </p:nvSpPr>
        <p:spPr>
          <a:xfrm>
            <a:off x="7476072" y="1608756"/>
            <a:ext cx="2079523" cy="1275736"/>
          </a:xfrm>
          <a:prstGeom prst="rect">
            <a:avLst/>
          </a:prstGeom>
          <a:solidFill>
            <a:schemeClr val="accent6"/>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F36F859F-21D5-E24C-B78C-05F06EC92BD2}"/>
              </a:ext>
            </a:extLst>
          </p:cNvPr>
          <p:cNvSpPr/>
          <p:nvPr/>
        </p:nvSpPr>
        <p:spPr>
          <a:xfrm>
            <a:off x="3317027" y="2884492"/>
            <a:ext cx="2079523" cy="1275736"/>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F056957B-3A97-0F40-86D6-9EA64B3F2274}"/>
              </a:ext>
            </a:extLst>
          </p:cNvPr>
          <p:cNvSpPr/>
          <p:nvPr/>
        </p:nvSpPr>
        <p:spPr>
          <a:xfrm>
            <a:off x="5396550" y="2884492"/>
            <a:ext cx="2079523" cy="1275736"/>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CF47918E-B685-4F4C-AA17-59B30F0F6C65}"/>
              </a:ext>
            </a:extLst>
          </p:cNvPr>
          <p:cNvSpPr/>
          <p:nvPr/>
        </p:nvSpPr>
        <p:spPr>
          <a:xfrm>
            <a:off x="7476072" y="2884492"/>
            <a:ext cx="2079523" cy="1275736"/>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593630ED-D746-C840-B92E-FA4EA9FA7C60}"/>
              </a:ext>
            </a:extLst>
          </p:cNvPr>
          <p:cNvSpPr/>
          <p:nvPr/>
        </p:nvSpPr>
        <p:spPr>
          <a:xfrm>
            <a:off x="3317027" y="4160227"/>
            <a:ext cx="2079523" cy="1275736"/>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Rectangle 10">
            <a:extLst>
              <a:ext uri="{FF2B5EF4-FFF2-40B4-BE49-F238E27FC236}">
                <a16:creationId xmlns:a16="http://schemas.microsoft.com/office/drawing/2014/main" id="{E36D8361-CC8B-A647-8CA8-0699D99E7F1C}"/>
              </a:ext>
            </a:extLst>
          </p:cNvPr>
          <p:cNvSpPr/>
          <p:nvPr/>
        </p:nvSpPr>
        <p:spPr>
          <a:xfrm>
            <a:off x="5396550" y="4160227"/>
            <a:ext cx="2079523" cy="1275736"/>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ectangle 11">
            <a:extLst>
              <a:ext uri="{FF2B5EF4-FFF2-40B4-BE49-F238E27FC236}">
                <a16:creationId xmlns:a16="http://schemas.microsoft.com/office/drawing/2014/main" id="{6FEF9EC6-6634-2744-9B75-0B4E46AE1CD6}"/>
              </a:ext>
            </a:extLst>
          </p:cNvPr>
          <p:cNvSpPr/>
          <p:nvPr/>
        </p:nvSpPr>
        <p:spPr>
          <a:xfrm>
            <a:off x="7476072" y="4160227"/>
            <a:ext cx="2079523" cy="1275736"/>
          </a:xfrm>
          <a:prstGeom prst="rect">
            <a:avLst/>
          </a:prstGeom>
          <a:solidFill>
            <a:schemeClr val="accent3"/>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ight Arrow 13">
            <a:extLst>
              <a:ext uri="{FF2B5EF4-FFF2-40B4-BE49-F238E27FC236}">
                <a16:creationId xmlns:a16="http://schemas.microsoft.com/office/drawing/2014/main" id="{FBA70BB4-3393-AA44-9E1D-0F02DB8B2D1D}"/>
              </a:ext>
            </a:extLst>
          </p:cNvPr>
          <p:cNvSpPr/>
          <p:nvPr/>
        </p:nvSpPr>
        <p:spPr>
          <a:xfrm>
            <a:off x="2679868" y="5691585"/>
            <a:ext cx="7233733" cy="378823"/>
          </a:xfrm>
          <a:prstGeom prst="rightArrow">
            <a:avLst>
              <a:gd name="adj1" fmla="val 100000"/>
              <a:gd name="adj2" fmla="val 6724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ight Arrow 14">
            <a:extLst>
              <a:ext uri="{FF2B5EF4-FFF2-40B4-BE49-F238E27FC236}">
                <a16:creationId xmlns:a16="http://schemas.microsoft.com/office/drawing/2014/main" id="{C8C929A8-DF0B-A34D-8048-34461F1ACA35}"/>
              </a:ext>
            </a:extLst>
          </p:cNvPr>
          <p:cNvSpPr/>
          <p:nvPr/>
        </p:nvSpPr>
        <p:spPr>
          <a:xfrm rot="16200000">
            <a:off x="472578" y="3483641"/>
            <a:ext cx="4794057" cy="379476"/>
          </a:xfrm>
          <a:prstGeom prst="rightArrow">
            <a:avLst>
              <a:gd name="adj1" fmla="val 100000"/>
              <a:gd name="adj2" fmla="val 6724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TextBox 15">
            <a:extLst>
              <a:ext uri="{FF2B5EF4-FFF2-40B4-BE49-F238E27FC236}">
                <a16:creationId xmlns:a16="http://schemas.microsoft.com/office/drawing/2014/main" id="{1360B816-0C07-EC4D-B7AD-59470EB6043C}"/>
              </a:ext>
            </a:extLst>
          </p:cNvPr>
          <p:cNvSpPr txBox="1"/>
          <p:nvPr/>
        </p:nvSpPr>
        <p:spPr>
          <a:xfrm>
            <a:off x="5922387" y="5711894"/>
            <a:ext cx="102784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MEDIUM</a:t>
            </a:r>
          </a:p>
        </p:txBody>
      </p:sp>
      <p:sp>
        <p:nvSpPr>
          <p:cNvPr id="17" name="TextBox 16">
            <a:extLst>
              <a:ext uri="{FF2B5EF4-FFF2-40B4-BE49-F238E27FC236}">
                <a16:creationId xmlns:a16="http://schemas.microsoft.com/office/drawing/2014/main" id="{DCE0CCD6-1DC1-D344-9B5D-459A1F3EE5B9}"/>
              </a:ext>
            </a:extLst>
          </p:cNvPr>
          <p:cNvSpPr txBox="1"/>
          <p:nvPr/>
        </p:nvSpPr>
        <p:spPr>
          <a:xfrm>
            <a:off x="8163814" y="5711894"/>
            <a:ext cx="70404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HIGH</a:t>
            </a:r>
          </a:p>
        </p:txBody>
      </p:sp>
      <p:sp>
        <p:nvSpPr>
          <p:cNvPr id="18" name="TextBox 17">
            <a:extLst>
              <a:ext uri="{FF2B5EF4-FFF2-40B4-BE49-F238E27FC236}">
                <a16:creationId xmlns:a16="http://schemas.microsoft.com/office/drawing/2014/main" id="{F21E896B-F506-524F-9784-70D82878B021}"/>
              </a:ext>
            </a:extLst>
          </p:cNvPr>
          <p:cNvSpPr txBox="1"/>
          <p:nvPr/>
        </p:nvSpPr>
        <p:spPr>
          <a:xfrm>
            <a:off x="4026409" y="5711894"/>
            <a:ext cx="66075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LOW</a:t>
            </a:r>
          </a:p>
        </p:txBody>
      </p:sp>
      <p:sp>
        <p:nvSpPr>
          <p:cNvPr id="21" name="TextBox 20">
            <a:extLst>
              <a:ext uri="{FF2B5EF4-FFF2-40B4-BE49-F238E27FC236}">
                <a16:creationId xmlns:a16="http://schemas.microsoft.com/office/drawing/2014/main" id="{1FAAFE1C-8E94-5449-8F77-688C236120E9}"/>
              </a:ext>
            </a:extLst>
          </p:cNvPr>
          <p:cNvSpPr txBox="1"/>
          <p:nvPr/>
        </p:nvSpPr>
        <p:spPr>
          <a:xfrm rot="16200000">
            <a:off x="2539228" y="4628818"/>
            <a:ext cx="66075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LOW</a:t>
            </a:r>
          </a:p>
        </p:txBody>
      </p:sp>
      <p:sp>
        <p:nvSpPr>
          <p:cNvPr id="22" name="TextBox 21">
            <a:extLst>
              <a:ext uri="{FF2B5EF4-FFF2-40B4-BE49-F238E27FC236}">
                <a16:creationId xmlns:a16="http://schemas.microsoft.com/office/drawing/2014/main" id="{E1222E0C-64B4-3846-AA5C-27978371047F}"/>
              </a:ext>
            </a:extLst>
          </p:cNvPr>
          <p:cNvSpPr txBox="1"/>
          <p:nvPr/>
        </p:nvSpPr>
        <p:spPr>
          <a:xfrm rot="16200000">
            <a:off x="2355684" y="3353082"/>
            <a:ext cx="102784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MEDIUM</a:t>
            </a:r>
          </a:p>
        </p:txBody>
      </p:sp>
      <p:sp>
        <p:nvSpPr>
          <p:cNvPr id="23" name="TextBox 22">
            <a:extLst>
              <a:ext uri="{FF2B5EF4-FFF2-40B4-BE49-F238E27FC236}">
                <a16:creationId xmlns:a16="http://schemas.microsoft.com/office/drawing/2014/main" id="{78E7C6F0-A741-3A47-B993-ADC83F43D8B1}"/>
              </a:ext>
            </a:extLst>
          </p:cNvPr>
          <p:cNvSpPr txBox="1"/>
          <p:nvPr/>
        </p:nvSpPr>
        <p:spPr>
          <a:xfrm rot="16200000">
            <a:off x="2517587" y="2077347"/>
            <a:ext cx="70404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HIGH</a:t>
            </a:r>
          </a:p>
        </p:txBody>
      </p:sp>
      <p:sp>
        <p:nvSpPr>
          <p:cNvPr id="24" name="TextBox 23">
            <a:extLst>
              <a:ext uri="{FF2B5EF4-FFF2-40B4-BE49-F238E27FC236}">
                <a16:creationId xmlns:a16="http://schemas.microsoft.com/office/drawing/2014/main" id="{6E8036CA-F623-304C-91CB-9E4391D4B8D4}"/>
              </a:ext>
            </a:extLst>
          </p:cNvPr>
          <p:cNvSpPr txBox="1"/>
          <p:nvPr/>
        </p:nvSpPr>
        <p:spPr>
          <a:xfrm>
            <a:off x="5746858" y="6153159"/>
            <a:ext cx="137890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LIKELIHOOD</a:t>
            </a:r>
          </a:p>
        </p:txBody>
      </p:sp>
      <p:sp>
        <p:nvSpPr>
          <p:cNvPr id="25" name="TextBox 24">
            <a:extLst>
              <a:ext uri="{FF2B5EF4-FFF2-40B4-BE49-F238E27FC236}">
                <a16:creationId xmlns:a16="http://schemas.microsoft.com/office/drawing/2014/main" id="{8F42BD3B-0D5B-884F-A687-3EB08865D466}"/>
              </a:ext>
            </a:extLst>
          </p:cNvPr>
          <p:cNvSpPr txBox="1"/>
          <p:nvPr/>
        </p:nvSpPr>
        <p:spPr>
          <a:xfrm rot="16200000">
            <a:off x="1928302" y="3353082"/>
            <a:ext cx="99258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IMPACT</a:t>
            </a:r>
          </a:p>
        </p:txBody>
      </p:sp>
      <p:sp>
        <p:nvSpPr>
          <p:cNvPr id="26" name="Subtitle 2">
            <a:extLst>
              <a:ext uri="{FF2B5EF4-FFF2-40B4-BE49-F238E27FC236}">
                <a16:creationId xmlns:a16="http://schemas.microsoft.com/office/drawing/2014/main" id="{E19E8C00-AFE7-174D-8002-87AD4C5DDB17}"/>
              </a:ext>
            </a:extLst>
          </p:cNvPr>
          <p:cNvSpPr txBox="1">
            <a:spLocks/>
          </p:cNvSpPr>
          <p:nvPr/>
        </p:nvSpPr>
        <p:spPr>
          <a:xfrm>
            <a:off x="7873750" y="2005179"/>
            <a:ext cx="1284167"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Intensive management</a:t>
            </a:r>
          </a:p>
        </p:txBody>
      </p:sp>
      <p:sp>
        <p:nvSpPr>
          <p:cNvPr id="27" name="Subtitle 2">
            <a:extLst>
              <a:ext uri="{FF2B5EF4-FFF2-40B4-BE49-F238E27FC236}">
                <a16:creationId xmlns:a16="http://schemas.microsoft.com/office/drawing/2014/main" id="{F4F8B6C3-69A7-F94B-A5B6-5678748A2997}"/>
              </a:ext>
            </a:extLst>
          </p:cNvPr>
          <p:cNvSpPr txBox="1">
            <a:spLocks/>
          </p:cNvSpPr>
          <p:nvPr/>
        </p:nvSpPr>
        <p:spPr>
          <a:xfrm>
            <a:off x="5794226" y="1889762"/>
            <a:ext cx="128416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Requires monitoring and management</a:t>
            </a:r>
          </a:p>
        </p:txBody>
      </p:sp>
      <p:sp>
        <p:nvSpPr>
          <p:cNvPr id="28" name="Subtitle 2">
            <a:extLst>
              <a:ext uri="{FF2B5EF4-FFF2-40B4-BE49-F238E27FC236}">
                <a16:creationId xmlns:a16="http://schemas.microsoft.com/office/drawing/2014/main" id="{018CCA8E-28D2-9941-A7A5-D4AF5092068A}"/>
              </a:ext>
            </a:extLst>
          </p:cNvPr>
          <p:cNvSpPr txBox="1">
            <a:spLocks/>
          </p:cNvSpPr>
          <p:nvPr/>
        </p:nvSpPr>
        <p:spPr>
          <a:xfrm>
            <a:off x="3714705" y="2005179"/>
            <a:ext cx="1284167"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Close monitoring required</a:t>
            </a:r>
          </a:p>
        </p:txBody>
      </p:sp>
      <p:sp>
        <p:nvSpPr>
          <p:cNvPr id="29" name="Subtitle 2">
            <a:extLst>
              <a:ext uri="{FF2B5EF4-FFF2-40B4-BE49-F238E27FC236}">
                <a16:creationId xmlns:a16="http://schemas.microsoft.com/office/drawing/2014/main" id="{F4422759-58E5-CD40-9331-C6EC30EF695B}"/>
              </a:ext>
            </a:extLst>
          </p:cNvPr>
          <p:cNvSpPr txBox="1">
            <a:spLocks/>
          </p:cNvSpPr>
          <p:nvPr/>
        </p:nvSpPr>
        <p:spPr>
          <a:xfrm>
            <a:off x="7873750" y="3280914"/>
            <a:ext cx="1284167"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Management required</a:t>
            </a:r>
          </a:p>
        </p:txBody>
      </p:sp>
      <p:sp>
        <p:nvSpPr>
          <p:cNvPr id="30" name="Subtitle 2">
            <a:extLst>
              <a:ext uri="{FF2B5EF4-FFF2-40B4-BE49-F238E27FC236}">
                <a16:creationId xmlns:a16="http://schemas.microsoft.com/office/drawing/2014/main" id="{3584AF87-D2BE-6546-B92F-115339597BE4}"/>
              </a:ext>
            </a:extLst>
          </p:cNvPr>
          <p:cNvSpPr txBox="1">
            <a:spLocks/>
          </p:cNvSpPr>
          <p:nvPr/>
        </p:nvSpPr>
        <p:spPr>
          <a:xfrm>
            <a:off x="5794226" y="3280914"/>
            <a:ext cx="1284167"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Management recommended</a:t>
            </a:r>
          </a:p>
        </p:txBody>
      </p:sp>
      <p:sp>
        <p:nvSpPr>
          <p:cNvPr id="31" name="Subtitle 2">
            <a:extLst>
              <a:ext uri="{FF2B5EF4-FFF2-40B4-BE49-F238E27FC236}">
                <a16:creationId xmlns:a16="http://schemas.microsoft.com/office/drawing/2014/main" id="{94EA448F-9459-614D-ACB7-5EFEE0E1F2C8}"/>
              </a:ext>
            </a:extLst>
          </p:cNvPr>
          <p:cNvSpPr txBox="1">
            <a:spLocks/>
          </p:cNvSpPr>
          <p:nvPr/>
        </p:nvSpPr>
        <p:spPr>
          <a:xfrm>
            <a:off x="3714705" y="3050081"/>
            <a:ext cx="1284167"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Risk may be accepted, but requires monitoring</a:t>
            </a:r>
          </a:p>
        </p:txBody>
      </p:sp>
      <p:sp>
        <p:nvSpPr>
          <p:cNvPr id="32" name="Subtitle 2">
            <a:extLst>
              <a:ext uri="{FF2B5EF4-FFF2-40B4-BE49-F238E27FC236}">
                <a16:creationId xmlns:a16="http://schemas.microsoft.com/office/drawing/2014/main" id="{B73F0CA7-D2B1-6D41-B9B1-82DE5BA6220B}"/>
              </a:ext>
            </a:extLst>
          </p:cNvPr>
          <p:cNvSpPr txBox="1">
            <a:spLocks/>
          </p:cNvSpPr>
          <p:nvPr/>
        </p:nvSpPr>
        <p:spPr>
          <a:xfrm>
            <a:off x="7873750" y="4672065"/>
            <a:ext cx="1284167"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Managed</a:t>
            </a:r>
          </a:p>
        </p:txBody>
      </p:sp>
      <p:sp>
        <p:nvSpPr>
          <p:cNvPr id="33" name="Subtitle 2">
            <a:extLst>
              <a:ext uri="{FF2B5EF4-FFF2-40B4-BE49-F238E27FC236}">
                <a16:creationId xmlns:a16="http://schemas.microsoft.com/office/drawing/2014/main" id="{EB96AEA7-C0F4-AC48-AEAA-1ADF5651F199}"/>
              </a:ext>
            </a:extLst>
          </p:cNvPr>
          <p:cNvSpPr txBox="1">
            <a:spLocks/>
          </p:cNvSpPr>
          <p:nvPr/>
        </p:nvSpPr>
        <p:spPr>
          <a:xfrm>
            <a:off x="5794226" y="4441233"/>
            <a:ext cx="128416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Risk acceptable, requires regulation</a:t>
            </a:r>
          </a:p>
        </p:txBody>
      </p:sp>
      <p:sp>
        <p:nvSpPr>
          <p:cNvPr id="34" name="Subtitle 2">
            <a:extLst>
              <a:ext uri="{FF2B5EF4-FFF2-40B4-BE49-F238E27FC236}">
                <a16:creationId xmlns:a16="http://schemas.microsoft.com/office/drawing/2014/main" id="{C1CE5F6B-E35D-1342-9CB2-C8FD446BB2A2}"/>
              </a:ext>
            </a:extLst>
          </p:cNvPr>
          <p:cNvSpPr txBox="1">
            <a:spLocks/>
          </p:cNvSpPr>
          <p:nvPr/>
        </p:nvSpPr>
        <p:spPr>
          <a:xfrm>
            <a:off x="3714705" y="4672065"/>
            <a:ext cx="1284167"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Acceptable risk</a:t>
            </a:r>
          </a:p>
        </p:txBody>
      </p:sp>
    </p:spTree>
    <p:extLst>
      <p:ext uri="{BB962C8B-B14F-4D97-AF65-F5344CB8AC3E}">
        <p14:creationId xmlns:p14="http://schemas.microsoft.com/office/powerpoint/2010/main" val="3170164277"/>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id="{09A856DE-866B-7448-8E8B-0D50B388D44B}"/>
              </a:ext>
            </a:extLst>
          </p:cNvPr>
          <p:cNvGrpSpPr/>
          <p:nvPr/>
        </p:nvGrpSpPr>
        <p:grpSpPr>
          <a:xfrm>
            <a:off x="3102997" y="1334572"/>
            <a:ext cx="5986007" cy="5217242"/>
            <a:chOff x="7099676" y="4154202"/>
            <a:chExt cx="10178299" cy="8871131"/>
          </a:xfrm>
        </p:grpSpPr>
        <p:sp>
          <p:nvSpPr>
            <p:cNvPr id="6" name="Freeform 5">
              <a:extLst>
                <a:ext uri="{FF2B5EF4-FFF2-40B4-BE49-F238E27FC236}">
                  <a16:creationId xmlns:a16="http://schemas.microsoft.com/office/drawing/2014/main" id="{80ED4002-3874-3045-B65F-9339776361E3}"/>
                </a:ext>
              </a:extLst>
            </p:cNvPr>
            <p:cNvSpPr>
              <a:spLocks noChangeArrowheads="1"/>
            </p:cNvSpPr>
            <p:nvPr/>
          </p:nvSpPr>
          <p:spPr bwMode="auto">
            <a:xfrm>
              <a:off x="12116037" y="7924053"/>
              <a:ext cx="148609" cy="4458313"/>
            </a:xfrm>
            <a:custGeom>
              <a:avLst/>
              <a:gdLst>
                <a:gd name="T0" fmla="*/ 216 w 217"/>
                <a:gd name="T1" fmla="*/ 6483 h 6484"/>
                <a:gd name="T2" fmla="*/ 0 w 217"/>
                <a:gd name="T3" fmla="*/ 6483 h 6484"/>
                <a:gd name="T4" fmla="*/ 0 w 217"/>
                <a:gd name="T5" fmla="*/ 0 h 6484"/>
                <a:gd name="T6" fmla="*/ 216 w 217"/>
                <a:gd name="T7" fmla="*/ 0 h 6484"/>
                <a:gd name="T8" fmla="*/ 216 w 217"/>
                <a:gd name="T9" fmla="*/ 6483 h 6484"/>
              </a:gdLst>
              <a:ahLst/>
              <a:cxnLst>
                <a:cxn ang="0">
                  <a:pos x="T0" y="T1"/>
                </a:cxn>
                <a:cxn ang="0">
                  <a:pos x="T2" y="T3"/>
                </a:cxn>
                <a:cxn ang="0">
                  <a:pos x="T4" y="T5"/>
                </a:cxn>
                <a:cxn ang="0">
                  <a:pos x="T6" y="T7"/>
                </a:cxn>
                <a:cxn ang="0">
                  <a:pos x="T8" y="T9"/>
                </a:cxn>
              </a:cxnLst>
              <a:rect l="0" t="0" r="r" b="b"/>
              <a:pathLst>
                <a:path w="217" h="6484">
                  <a:moveTo>
                    <a:pt x="216" y="6483"/>
                  </a:moveTo>
                  <a:lnTo>
                    <a:pt x="0" y="6483"/>
                  </a:lnTo>
                  <a:lnTo>
                    <a:pt x="0" y="0"/>
                  </a:lnTo>
                  <a:lnTo>
                    <a:pt x="216" y="0"/>
                  </a:lnTo>
                  <a:lnTo>
                    <a:pt x="216" y="6483"/>
                  </a:lnTo>
                </a:path>
              </a:pathLst>
            </a:custGeom>
            <a:solidFill>
              <a:schemeClr val="bg1">
                <a:lumMod val="7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Lato Light" panose="020F0502020204030203" pitchFamily="34" charset="0"/>
              </a:endParaRPr>
            </a:p>
          </p:txBody>
        </p:sp>
        <p:sp>
          <p:nvSpPr>
            <p:cNvPr id="7" name="Freeform 6">
              <a:extLst>
                <a:ext uri="{FF2B5EF4-FFF2-40B4-BE49-F238E27FC236}">
                  <a16:creationId xmlns:a16="http://schemas.microsoft.com/office/drawing/2014/main" id="{C84E7486-2311-CB4E-8CA5-2F1DDEC94625}"/>
                </a:ext>
              </a:extLst>
            </p:cNvPr>
            <p:cNvSpPr>
              <a:spLocks noChangeArrowheads="1"/>
            </p:cNvSpPr>
            <p:nvPr/>
          </p:nvSpPr>
          <p:spPr bwMode="auto">
            <a:xfrm>
              <a:off x="11418477" y="12106376"/>
              <a:ext cx="858300" cy="918957"/>
            </a:xfrm>
            <a:custGeom>
              <a:avLst/>
              <a:gdLst>
                <a:gd name="T0" fmla="*/ 992 w 1246"/>
                <a:gd name="T1" fmla="*/ 26 h 1336"/>
                <a:gd name="T2" fmla="*/ 992 w 1246"/>
                <a:gd name="T3" fmla="*/ 380 h 1336"/>
                <a:gd name="T4" fmla="*/ 992 w 1246"/>
                <a:gd name="T5" fmla="*/ 380 h 1336"/>
                <a:gd name="T6" fmla="*/ 844 w 1246"/>
                <a:gd name="T7" fmla="*/ 730 h 1336"/>
                <a:gd name="T8" fmla="*/ 844 w 1246"/>
                <a:gd name="T9" fmla="*/ 730 h 1336"/>
                <a:gd name="T10" fmla="*/ 207 w 1246"/>
                <a:gd name="T11" fmla="*/ 550 h 1336"/>
                <a:gd name="T12" fmla="*/ 207 w 1246"/>
                <a:gd name="T13" fmla="*/ 550 h 1336"/>
                <a:gd name="T14" fmla="*/ 70 w 1246"/>
                <a:gd name="T15" fmla="*/ 511 h 1336"/>
                <a:gd name="T16" fmla="*/ 68 w 1246"/>
                <a:gd name="T17" fmla="*/ 513 h 1336"/>
                <a:gd name="T18" fmla="*/ 68 w 1246"/>
                <a:gd name="T19" fmla="*/ 513 h 1336"/>
                <a:gd name="T20" fmla="*/ 31 w 1246"/>
                <a:gd name="T21" fmla="*/ 666 h 1336"/>
                <a:gd name="T22" fmla="*/ 31 w 1246"/>
                <a:gd name="T23" fmla="*/ 666 h 1336"/>
                <a:gd name="T24" fmla="*/ 1134 w 1246"/>
                <a:gd name="T25" fmla="*/ 773 h 1336"/>
                <a:gd name="T26" fmla="*/ 1134 w 1246"/>
                <a:gd name="T27" fmla="*/ 773 h 1336"/>
                <a:gd name="T28" fmla="*/ 1245 w 1246"/>
                <a:gd name="T29" fmla="*/ 407 h 1336"/>
                <a:gd name="T30" fmla="*/ 1245 w 1246"/>
                <a:gd name="T31" fmla="*/ 26 h 1336"/>
                <a:gd name="T32" fmla="*/ 1245 w 1246"/>
                <a:gd name="T33" fmla="*/ 26 h 1336"/>
                <a:gd name="T34" fmla="*/ 1222 w 1246"/>
                <a:gd name="T35" fmla="*/ 0 h 1336"/>
                <a:gd name="T36" fmla="*/ 1015 w 1246"/>
                <a:gd name="T37" fmla="*/ 0 h 1336"/>
                <a:gd name="T38" fmla="*/ 1015 w 1246"/>
                <a:gd name="T39" fmla="*/ 0 h 1336"/>
                <a:gd name="T40" fmla="*/ 992 w 1246"/>
                <a:gd name="T41" fmla="*/ 26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46" h="1336">
                  <a:moveTo>
                    <a:pt x="992" y="26"/>
                  </a:moveTo>
                  <a:lnTo>
                    <a:pt x="992" y="380"/>
                  </a:lnTo>
                  <a:lnTo>
                    <a:pt x="992" y="380"/>
                  </a:lnTo>
                  <a:cubicBezTo>
                    <a:pt x="992" y="514"/>
                    <a:pt x="940" y="644"/>
                    <a:pt x="844" y="730"/>
                  </a:cubicBezTo>
                  <a:lnTo>
                    <a:pt x="844" y="730"/>
                  </a:lnTo>
                  <a:cubicBezTo>
                    <a:pt x="536" y="1008"/>
                    <a:pt x="303" y="712"/>
                    <a:pt x="207" y="550"/>
                  </a:cubicBezTo>
                  <a:lnTo>
                    <a:pt x="207" y="550"/>
                  </a:lnTo>
                  <a:cubicBezTo>
                    <a:pt x="178" y="500"/>
                    <a:pt x="118" y="483"/>
                    <a:pt x="70" y="511"/>
                  </a:cubicBezTo>
                  <a:lnTo>
                    <a:pt x="68" y="513"/>
                  </a:lnTo>
                  <a:lnTo>
                    <a:pt x="68" y="513"/>
                  </a:lnTo>
                  <a:cubicBezTo>
                    <a:pt x="17" y="543"/>
                    <a:pt x="0" y="614"/>
                    <a:pt x="31" y="666"/>
                  </a:cubicBezTo>
                  <a:lnTo>
                    <a:pt x="31" y="666"/>
                  </a:lnTo>
                  <a:cubicBezTo>
                    <a:pt x="437" y="1335"/>
                    <a:pt x="972" y="1039"/>
                    <a:pt x="1134" y="773"/>
                  </a:cubicBezTo>
                  <a:lnTo>
                    <a:pt x="1134" y="773"/>
                  </a:lnTo>
                  <a:cubicBezTo>
                    <a:pt x="1200" y="666"/>
                    <a:pt x="1245" y="535"/>
                    <a:pt x="1245" y="407"/>
                  </a:cubicBezTo>
                  <a:lnTo>
                    <a:pt x="1245" y="26"/>
                  </a:lnTo>
                  <a:lnTo>
                    <a:pt x="1245" y="26"/>
                  </a:lnTo>
                  <a:cubicBezTo>
                    <a:pt x="1245" y="12"/>
                    <a:pt x="1235" y="0"/>
                    <a:pt x="1222" y="0"/>
                  </a:cubicBezTo>
                  <a:lnTo>
                    <a:pt x="1015" y="0"/>
                  </a:lnTo>
                  <a:lnTo>
                    <a:pt x="1015" y="0"/>
                  </a:lnTo>
                  <a:cubicBezTo>
                    <a:pt x="1002" y="0"/>
                    <a:pt x="992" y="12"/>
                    <a:pt x="992" y="26"/>
                  </a:cubicBezTo>
                </a:path>
              </a:pathLst>
            </a:custGeom>
            <a:solidFill>
              <a:schemeClr val="bg1">
                <a:lumMod val="50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Lato Light" panose="020F0502020204030203" pitchFamily="34" charset="0"/>
              </a:endParaRPr>
            </a:p>
          </p:txBody>
        </p:sp>
        <p:sp>
          <p:nvSpPr>
            <p:cNvPr id="8" name="Freeform 7">
              <a:extLst>
                <a:ext uri="{FF2B5EF4-FFF2-40B4-BE49-F238E27FC236}">
                  <a16:creationId xmlns:a16="http://schemas.microsoft.com/office/drawing/2014/main" id="{B281E5E0-4BCC-F44A-80D7-6F8752D7C7C8}"/>
                </a:ext>
              </a:extLst>
            </p:cNvPr>
            <p:cNvSpPr>
              <a:spLocks noChangeArrowheads="1"/>
            </p:cNvSpPr>
            <p:nvPr/>
          </p:nvSpPr>
          <p:spPr bwMode="auto">
            <a:xfrm>
              <a:off x="9689744" y="4220925"/>
              <a:ext cx="2480885" cy="3997317"/>
            </a:xfrm>
            <a:custGeom>
              <a:avLst/>
              <a:gdLst>
                <a:gd name="T0" fmla="*/ 0 w 3605"/>
                <a:gd name="T1" fmla="*/ 5811 h 5812"/>
                <a:gd name="T2" fmla="*/ 0 w 3605"/>
                <a:gd name="T3" fmla="*/ 5811 h 5812"/>
                <a:gd name="T4" fmla="*/ 0 w 3605"/>
                <a:gd name="T5" fmla="*/ 5811 h 5812"/>
                <a:gd name="T6" fmla="*/ 1831 w 3605"/>
                <a:gd name="T7" fmla="*/ 5154 h 5812"/>
                <a:gd name="T8" fmla="*/ 1831 w 3605"/>
                <a:gd name="T9" fmla="*/ 5154 h 5812"/>
                <a:gd name="T10" fmla="*/ 3604 w 3605"/>
                <a:gd name="T11" fmla="*/ 5766 h 5812"/>
                <a:gd name="T12" fmla="*/ 3604 w 3605"/>
                <a:gd name="T13" fmla="*/ 0 h 5812"/>
                <a:gd name="T14" fmla="*/ 3604 w 3605"/>
                <a:gd name="T15" fmla="*/ 0 h 5812"/>
                <a:gd name="T16" fmla="*/ 0 w 3605"/>
                <a:gd name="T17" fmla="*/ 5811 h 5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05" h="5812">
                  <a:moveTo>
                    <a:pt x="0" y="5811"/>
                  </a:moveTo>
                  <a:lnTo>
                    <a:pt x="0" y="5811"/>
                  </a:lnTo>
                  <a:lnTo>
                    <a:pt x="0" y="5811"/>
                  </a:lnTo>
                  <a:cubicBezTo>
                    <a:pt x="320" y="5341"/>
                    <a:pt x="1012" y="5154"/>
                    <a:pt x="1831" y="5154"/>
                  </a:cubicBezTo>
                  <a:lnTo>
                    <a:pt x="1831" y="5154"/>
                  </a:lnTo>
                  <a:cubicBezTo>
                    <a:pt x="2602" y="5154"/>
                    <a:pt x="3262" y="5350"/>
                    <a:pt x="3604" y="5766"/>
                  </a:cubicBezTo>
                  <a:lnTo>
                    <a:pt x="3604" y="0"/>
                  </a:lnTo>
                  <a:lnTo>
                    <a:pt x="3604" y="0"/>
                  </a:lnTo>
                  <a:cubicBezTo>
                    <a:pt x="3167" y="296"/>
                    <a:pt x="5" y="2521"/>
                    <a:pt x="0" y="5811"/>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Lato Light" panose="020F0502020204030203" pitchFamily="34" charset="0"/>
              </a:endParaRPr>
            </a:p>
          </p:txBody>
        </p:sp>
        <p:sp>
          <p:nvSpPr>
            <p:cNvPr id="9" name="Freeform 8">
              <a:extLst>
                <a:ext uri="{FF2B5EF4-FFF2-40B4-BE49-F238E27FC236}">
                  <a16:creationId xmlns:a16="http://schemas.microsoft.com/office/drawing/2014/main" id="{99C1E896-E3BF-B14B-A3B6-F6CBE7192168}"/>
                </a:ext>
              </a:extLst>
            </p:cNvPr>
            <p:cNvSpPr>
              <a:spLocks noChangeArrowheads="1"/>
            </p:cNvSpPr>
            <p:nvPr/>
          </p:nvSpPr>
          <p:spPr bwMode="auto">
            <a:xfrm>
              <a:off x="12213088" y="4220925"/>
              <a:ext cx="2465719" cy="4048875"/>
            </a:xfrm>
            <a:custGeom>
              <a:avLst/>
              <a:gdLst>
                <a:gd name="T0" fmla="*/ 0 w 3586"/>
                <a:gd name="T1" fmla="*/ 0 h 5885"/>
                <a:gd name="T2" fmla="*/ 0 w 3586"/>
                <a:gd name="T3" fmla="*/ 5837 h 5885"/>
                <a:gd name="T4" fmla="*/ 0 w 3586"/>
                <a:gd name="T5" fmla="*/ 5837 h 5885"/>
                <a:gd name="T6" fmla="*/ 1783 w 3586"/>
                <a:gd name="T7" fmla="*/ 5142 h 5885"/>
                <a:gd name="T8" fmla="*/ 1783 w 3586"/>
                <a:gd name="T9" fmla="*/ 5142 h 5885"/>
                <a:gd name="T10" fmla="*/ 3585 w 3586"/>
                <a:gd name="T11" fmla="*/ 5884 h 5885"/>
                <a:gd name="T12" fmla="*/ 3585 w 3586"/>
                <a:gd name="T13" fmla="*/ 5884 h 5885"/>
                <a:gd name="T14" fmla="*/ 3581 w 3586"/>
                <a:gd name="T15" fmla="*/ 5876 h 5885"/>
                <a:gd name="T16" fmla="*/ 3581 w 3586"/>
                <a:gd name="T17" fmla="*/ 5876 h 5885"/>
                <a:gd name="T18" fmla="*/ 0 w 3586"/>
                <a:gd name="T19" fmla="*/ 0 h 5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6" h="5885">
                  <a:moveTo>
                    <a:pt x="0" y="0"/>
                  </a:moveTo>
                  <a:lnTo>
                    <a:pt x="0" y="5837"/>
                  </a:lnTo>
                  <a:lnTo>
                    <a:pt x="0" y="5837"/>
                  </a:lnTo>
                  <a:cubicBezTo>
                    <a:pt x="313" y="5371"/>
                    <a:pt x="996" y="5142"/>
                    <a:pt x="1783" y="5142"/>
                  </a:cubicBezTo>
                  <a:lnTo>
                    <a:pt x="1783" y="5142"/>
                  </a:lnTo>
                  <a:cubicBezTo>
                    <a:pt x="2597" y="5142"/>
                    <a:pt x="3288" y="5397"/>
                    <a:pt x="3585" y="5884"/>
                  </a:cubicBezTo>
                  <a:lnTo>
                    <a:pt x="3585" y="5884"/>
                  </a:lnTo>
                  <a:cubicBezTo>
                    <a:pt x="3582" y="5880"/>
                    <a:pt x="3581" y="5876"/>
                    <a:pt x="3581" y="5876"/>
                  </a:cubicBezTo>
                  <a:lnTo>
                    <a:pt x="3581" y="5876"/>
                  </a:lnTo>
                  <a:cubicBezTo>
                    <a:pt x="3573" y="2590"/>
                    <a:pt x="432" y="299"/>
                    <a:pt x="0" y="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Lato Light" panose="020F0502020204030203" pitchFamily="34" charset="0"/>
              </a:endParaRPr>
            </a:p>
          </p:txBody>
        </p:sp>
        <p:sp>
          <p:nvSpPr>
            <p:cNvPr id="10" name="Freeform 9">
              <a:extLst>
                <a:ext uri="{FF2B5EF4-FFF2-40B4-BE49-F238E27FC236}">
                  <a16:creationId xmlns:a16="http://schemas.microsoft.com/office/drawing/2014/main" id="{C0990888-BB99-D145-A922-167384CC7BE6}"/>
                </a:ext>
              </a:extLst>
            </p:cNvPr>
            <p:cNvSpPr>
              <a:spLocks noChangeArrowheads="1"/>
            </p:cNvSpPr>
            <p:nvPr/>
          </p:nvSpPr>
          <p:spPr bwMode="auto">
            <a:xfrm>
              <a:off x="7120905" y="4181497"/>
              <a:ext cx="5016361" cy="4048877"/>
            </a:xfrm>
            <a:custGeom>
              <a:avLst/>
              <a:gdLst>
                <a:gd name="T0" fmla="*/ 4218 w 7292"/>
                <a:gd name="T1" fmla="*/ 3470 h 5886"/>
                <a:gd name="T2" fmla="*/ 4218 w 7292"/>
                <a:gd name="T3" fmla="*/ 3470 h 5886"/>
                <a:gd name="T4" fmla="*/ 5567 w 7292"/>
                <a:gd name="T5" fmla="*/ 1531 h 5886"/>
                <a:gd name="T6" fmla="*/ 5567 w 7292"/>
                <a:gd name="T7" fmla="*/ 1531 h 5886"/>
                <a:gd name="T8" fmla="*/ 6871 w 7292"/>
                <a:gd name="T9" fmla="*/ 325 h 5886"/>
                <a:gd name="T10" fmla="*/ 6871 w 7292"/>
                <a:gd name="T11" fmla="*/ 325 h 5886"/>
                <a:gd name="T12" fmla="*/ 7262 w 7292"/>
                <a:gd name="T13" fmla="*/ 16 h 5886"/>
                <a:gd name="T14" fmla="*/ 7262 w 7292"/>
                <a:gd name="T15" fmla="*/ 16 h 5886"/>
                <a:gd name="T16" fmla="*/ 7291 w 7292"/>
                <a:gd name="T17" fmla="*/ 0 h 5886"/>
                <a:gd name="T18" fmla="*/ 7291 w 7292"/>
                <a:gd name="T19" fmla="*/ 0 h 5886"/>
                <a:gd name="T20" fmla="*/ 1 w 7292"/>
                <a:gd name="T21" fmla="*/ 5846 h 5886"/>
                <a:gd name="T22" fmla="*/ 1 w 7292"/>
                <a:gd name="T23" fmla="*/ 5846 h 5886"/>
                <a:gd name="T24" fmla="*/ 51 w 7292"/>
                <a:gd name="T25" fmla="*/ 5864 h 5886"/>
                <a:gd name="T26" fmla="*/ 51 w 7292"/>
                <a:gd name="T27" fmla="*/ 5864 h 5886"/>
                <a:gd name="T28" fmla="*/ 1853 w 7292"/>
                <a:gd name="T29" fmla="*/ 5233 h 5886"/>
                <a:gd name="T30" fmla="*/ 1853 w 7292"/>
                <a:gd name="T31" fmla="*/ 5233 h 5886"/>
                <a:gd name="T32" fmla="*/ 3670 w 7292"/>
                <a:gd name="T33" fmla="*/ 5848 h 5886"/>
                <a:gd name="T34" fmla="*/ 3670 w 7292"/>
                <a:gd name="T35" fmla="*/ 5848 h 5886"/>
                <a:gd name="T36" fmla="*/ 4218 w 7292"/>
                <a:gd name="T37" fmla="*/ 3470 h 58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292" h="5886">
                  <a:moveTo>
                    <a:pt x="4218" y="3470"/>
                  </a:moveTo>
                  <a:lnTo>
                    <a:pt x="4218" y="3470"/>
                  </a:lnTo>
                  <a:cubicBezTo>
                    <a:pt x="4566" y="2760"/>
                    <a:pt x="5034" y="2113"/>
                    <a:pt x="5567" y="1531"/>
                  </a:cubicBezTo>
                  <a:lnTo>
                    <a:pt x="5567" y="1531"/>
                  </a:lnTo>
                  <a:cubicBezTo>
                    <a:pt x="5966" y="1094"/>
                    <a:pt x="6404" y="690"/>
                    <a:pt x="6871" y="325"/>
                  </a:cubicBezTo>
                  <a:lnTo>
                    <a:pt x="6871" y="325"/>
                  </a:lnTo>
                  <a:cubicBezTo>
                    <a:pt x="7002" y="223"/>
                    <a:pt x="7118" y="102"/>
                    <a:pt x="7262" y="16"/>
                  </a:cubicBezTo>
                  <a:lnTo>
                    <a:pt x="7262" y="16"/>
                  </a:lnTo>
                  <a:cubicBezTo>
                    <a:pt x="7273" y="9"/>
                    <a:pt x="7282" y="5"/>
                    <a:pt x="7291" y="0"/>
                  </a:cubicBezTo>
                  <a:lnTo>
                    <a:pt x="7291" y="0"/>
                  </a:lnTo>
                  <a:cubicBezTo>
                    <a:pt x="3311" y="35"/>
                    <a:pt x="87" y="2627"/>
                    <a:pt x="1" y="5846"/>
                  </a:cubicBezTo>
                  <a:lnTo>
                    <a:pt x="1" y="5846"/>
                  </a:lnTo>
                  <a:cubicBezTo>
                    <a:pt x="0" y="5873"/>
                    <a:pt x="34" y="5885"/>
                    <a:pt x="51" y="5864"/>
                  </a:cubicBezTo>
                  <a:lnTo>
                    <a:pt x="51" y="5864"/>
                  </a:lnTo>
                  <a:cubicBezTo>
                    <a:pt x="382" y="5427"/>
                    <a:pt x="1057" y="5251"/>
                    <a:pt x="1853" y="5233"/>
                  </a:cubicBezTo>
                  <a:lnTo>
                    <a:pt x="1853" y="5233"/>
                  </a:lnTo>
                  <a:cubicBezTo>
                    <a:pt x="3144" y="5203"/>
                    <a:pt x="3670" y="5848"/>
                    <a:pt x="3670" y="5848"/>
                  </a:cubicBezTo>
                  <a:lnTo>
                    <a:pt x="3670" y="5848"/>
                  </a:lnTo>
                  <a:cubicBezTo>
                    <a:pt x="3660" y="4966"/>
                    <a:pt x="3832" y="4258"/>
                    <a:pt x="4218" y="347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Lato Light" panose="020F0502020204030203" pitchFamily="34" charset="0"/>
              </a:endParaRPr>
            </a:p>
          </p:txBody>
        </p:sp>
        <p:sp>
          <p:nvSpPr>
            <p:cNvPr id="11" name="Freeform 10">
              <a:extLst>
                <a:ext uri="{FF2B5EF4-FFF2-40B4-BE49-F238E27FC236}">
                  <a16:creationId xmlns:a16="http://schemas.microsoft.com/office/drawing/2014/main" id="{BC1F1D98-E34D-ED40-B657-635FCE4D2E96}"/>
                </a:ext>
              </a:extLst>
            </p:cNvPr>
            <p:cNvSpPr>
              <a:spLocks noChangeArrowheads="1"/>
            </p:cNvSpPr>
            <p:nvPr/>
          </p:nvSpPr>
          <p:spPr bwMode="auto">
            <a:xfrm>
              <a:off x="12228252" y="4181497"/>
              <a:ext cx="5031526" cy="4085271"/>
            </a:xfrm>
            <a:custGeom>
              <a:avLst/>
              <a:gdLst>
                <a:gd name="T0" fmla="*/ 0 w 7314"/>
                <a:gd name="T1" fmla="*/ 0 h 5941"/>
                <a:gd name="T2" fmla="*/ 0 w 7314"/>
                <a:gd name="T3" fmla="*/ 0 h 5941"/>
                <a:gd name="T4" fmla="*/ 43 w 7314"/>
                <a:gd name="T5" fmla="*/ 29 h 5941"/>
                <a:gd name="T6" fmla="*/ 43 w 7314"/>
                <a:gd name="T7" fmla="*/ 29 h 5941"/>
                <a:gd name="T8" fmla="*/ 417 w 7314"/>
                <a:gd name="T9" fmla="*/ 311 h 5941"/>
                <a:gd name="T10" fmla="*/ 417 w 7314"/>
                <a:gd name="T11" fmla="*/ 311 h 5941"/>
                <a:gd name="T12" fmla="*/ 1698 w 7314"/>
                <a:gd name="T13" fmla="*/ 1517 h 5941"/>
                <a:gd name="T14" fmla="*/ 1698 w 7314"/>
                <a:gd name="T15" fmla="*/ 1517 h 5941"/>
                <a:gd name="T16" fmla="*/ 3030 w 7314"/>
                <a:gd name="T17" fmla="*/ 3471 h 5941"/>
                <a:gd name="T18" fmla="*/ 3030 w 7314"/>
                <a:gd name="T19" fmla="*/ 3471 h 5941"/>
                <a:gd name="T20" fmla="*/ 3464 w 7314"/>
                <a:gd name="T21" fmla="*/ 4673 h 5941"/>
                <a:gd name="T22" fmla="*/ 3464 w 7314"/>
                <a:gd name="T23" fmla="*/ 4673 h 5941"/>
                <a:gd name="T24" fmla="*/ 3631 w 7314"/>
                <a:gd name="T25" fmla="*/ 5924 h 5941"/>
                <a:gd name="T26" fmla="*/ 3631 w 7314"/>
                <a:gd name="T27" fmla="*/ 5924 h 5941"/>
                <a:gd name="T28" fmla="*/ 3630 w 7314"/>
                <a:gd name="T29" fmla="*/ 5940 h 5941"/>
                <a:gd name="T30" fmla="*/ 3630 w 7314"/>
                <a:gd name="T31" fmla="*/ 5940 h 5941"/>
                <a:gd name="T32" fmla="*/ 5472 w 7314"/>
                <a:gd name="T33" fmla="*/ 5222 h 5941"/>
                <a:gd name="T34" fmla="*/ 5472 w 7314"/>
                <a:gd name="T35" fmla="*/ 5222 h 5941"/>
                <a:gd name="T36" fmla="*/ 7169 w 7314"/>
                <a:gd name="T37" fmla="*/ 5761 h 5941"/>
                <a:gd name="T38" fmla="*/ 7169 w 7314"/>
                <a:gd name="T39" fmla="*/ 5761 h 5941"/>
                <a:gd name="T40" fmla="*/ 7309 w 7314"/>
                <a:gd name="T41" fmla="*/ 5703 h 5941"/>
                <a:gd name="T42" fmla="*/ 7309 w 7314"/>
                <a:gd name="T43" fmla="*/ 5703 h 5941"/>
                <a:gd name="T44" fmla="*/ 0 w 7314"/>
                <a:gd name="T45" fmla="*/ 0 h 5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7314" h="5941">
                  <a:moveTo>
                    <a:pt x="0" y="0"/>
                  </a:moveTo>
                  <a:lnTo>
                    <a:pt x="0" y="0"/>
                  </a:lnTo>
                  <a:cubicBezTo>
                    <a:pt x="13" y="8"/>
                    <a:pt x="27" y="17"/>
                    <a:pt x="43" y="29"/>
                  </a:cubicBezTo>
                  <a:lnTo>
                    <a:pt x="43" y="29"/>
                  </a:lnTo>
                  <a:cubicBezTo>
                    <a:pt x="168" y="123"/>
                    <a:pt x="294" y="213"/>
                    <a:pt x="417" y="311"/>
                  </a:cubicBezTo>
                  <a:lnTo>
                    <a:pt x="417" y="311"/>
                  </a:lnTo>
                  <a:cubicBezTo>
                    <a:pt x="876" y="676"/>
                    <a:pt x="1306" y="1080"/>
                    <a:pt x="1698" y="1517"/>
                  </a:cubicBezTo>
                  <a:lnTo>
                    <a:pt x="1698" y="1517"/>
                  </a:lnTo>
                  <a:cubicBezTo>
                    <a:pt x="2226" y="2105"/>
                    <a:pt x="2688" y="2758"/>
                    <a:pt x="3030" y="3471"/>
                  </a:cubicBezTo>
                  <a:lnTo>
                    <a:pt x="3030" y="3471"/>
                  </a:lnTo>
                  <a:cubicBezTo>
                    <a:pt x="3214" y="3855"/>
                    <a:pt x="3362" y="4258"/>
                    <a:pt x="3464" y="4673"/>
                  </a:cubicBezTo>
                  <a:lnTo>
                    <a:pt x="3464" y="4673"/>
                  </a:lnTo>
                  <a:cubicBezTo>
                    <a:pt x="3486" y="4765"/>
                    <a:pt x="3626" y="5645"/>
                    <a:pt x="3631" y="5924"/>
                  </a:cubicBezTo>
                  <a:lnTo>
                    <a:pt x="3631" y="5924"/>
                  </a:lnTo>
                  <a:cubicBezTo>
                    <a:pt x="3631" y="5929"/>
                    <a:pt x="3631" y="5935"/>
                    <a:pt x="3630" y="5940"/>
                  </a:cubicBezTo>
                  <a:lnTo>
                    <a:pt x="3630" y="5940"/>
                  </a:lnTo>
                  <a:cubicBezTo>
                    <a:pt x="3934" y="5456"/>
                    <a:pt x="4646" y="5222"/>
                    <a:pt x="5472" y="5222"/>
                  </a:cubicBezTo>
                  <a:lnTo>
                    <a:pt x="5472" y="5222"/>
                  </a:lnTo>
                  <a:cubicBezTo>
                    <a:pt x="6191" y="5222"/>
                    <a:pt x="6818" y="5395"/>
                    <a:pt x="7169" y="5761"/>
                  </a:cubicBezTo>
                  <a:lnTo>
                    <a:pt x="7169" y="5761"/>
                  </a:lnTo>
                  <a:cubicBezTo>
                    <a:pt x="7222" y="5816"/>
                    <a:pt x="7313" y="5778"/>
                    <a:pt x="7309" y="5703"/>
                  </a:cubicBezTo>
                  <a:lnTo>
                    <a:pt x="7309" y="5703"/>
                  </a:lnTo>
                  <a:cubicBezTo>
                    <a:pt x="7132" y="2545"/>
                    <a:pt x="3933" y="24"/>
                    <a:pt x="0" y="0"/>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Lato Light" panose="020F0502020204030203" pitchFamily="34" charset="0"/>
              </a:endParaRPr>
            </a:p>
          </p:txBody>
        </p:sp>
        <p:sp>
          <p:nvSpPr>
            <p:cNvPr id="12" name="Freeform 11">
              <a:extLst>
                <a:ext uri="{FF2B5EF4-FFF2-40B4-BE49-F238E27FC236}">
                  <a16:creationId xmlns:a16="http://schemas.microsoft.com/office/drawing/2014/main" id="{1D4B24B7-CED4-6249-829E-EE10054E4A16}"/>
                </a:ext>
              </a:extLst>
            </p:cNvPr>
            <p:cNvSpPr>
              <a:spLocks noChangeArrowheads="1"/>
            </p:cNvSpPr>
            <p:nvPr/>
          </p:nvSpPr>
          <p:spPr bwMode="auto">
            <a:xfrm>
              <a:off x="7099676" y="4154202"/>
              <a:ext cx="10178299" cy="4136829"/>
            </a:xfrm>
            <a:custGeom>
              <a:avLst/>
              <a:gdLst>
                <a:gd name="T0" fmla="*/ 14686 w 14801"/>
                <a:gd name="T1" fmla="*/ 5788 h 6013"/>
                <a:gd name="T2" fmla="*/ 14650 w 14801"/>
                <a:gd name="T3" fmla="*/ 5772 h 6013"/>
                <a:gd name="T4" fmla="*/ 11117 w 14801"/>
                <a:gd name="T5" fmla="*/ 5875 h 6013"/>
                <a:gd name="T6" fmla="*/ 10953 w 14801"/>
                <a:gd name="T7" fmla="*/ 4698 h 6013"/>
                <a:gd name="T8" fmla="*/ 9180 w 14801"/>
                <a:gd name="T9" fmla="*/ 1529 h 6013"/>
                <a:gd name="T10" fmla="*/ 7894 w 14801"/>
                <a:gd name="T11" fmla="*/ 319 h 6013"/>
                <a:gd name="T12" fmla="*/ 7558 w 14801"/>
                <a:gd name="T13" fmla="*/ 65 h 6013"/>
                <a:gd name="T14" fmla="*/ 14735 w 14801"/>
                <a:gd name="T15" fmla="*/ 5738 h 6013"/>
                <a:gd name="T16" fmla="*/ 9216 w 14801"/>
                <a:gd name="T17" fmla="*/ 5203 h 6013"/>
                <a:gd name="T18" fmla="*/ 7464 w 14801"/>
                <a:gd name="T19" fmla="*/ 152 h 6013"/>
                <a:gd name="T20" fmla="*/ 9216 w 14801"/>
                <a:gd name="T21" fmla="*/ 5203 h 6013"/>
                <a:gd name="T22" fmla="*/ 7399 w 14801"/>
                <a:gd name="T23" fmla="*/ 32 h 6013"/>
                <a:gd name="T24" fmla="*/ 7339 w 14801"/>
                <a:gd name="T25" fmla="*/ 5773 h 6013"/>
                <a:gd name="T26" fmla="*/ 5598 w 14801"/>
                <a:gd name="T27" fmla="*/ 5213 h 6013"/>
                <a:gd name="T28" fmla="*/ 5432 w 14801"/>
                <a:gd name="T29" fmla="*/ 1894 h 6013"/>
                <a:gd name="T30" fmla="*/ 7339 w 14801"/>
                <a:gd name="T31" fmla="*/ 5773 h 6013"/>
                <a:gd name="T32" fmla="*/ 3669 w 14801"/>
                <a:gd name="T33" fmla="*/ 5793 h 6013"/>
                <a:gd name="T34" fmla="*/ 1884 w 14801"/>
                <a:gd name="T35" fmla="*/ 5234 h 6013"/>
                <a:gd name="T36" fmla="*/ 2237 w 14801"/>
                <a:gd name="T37" fmla="*/ 1786 h 6013"/>
                <a:gd name="T38" fmla="*/ 7208 w 14801"/>
                <a:gd name="T39" fmla="*/ 66 h 6013"/>
                <a:gd name="T40" fmla="*/ 6882 w 14801"/>
                <a:gd name="T41" fmla="*/ 333 h 6013"/>
                <a:gd name="T42" fmla="*/ 5574 w 14801"/>
                <a:gd name="T43" fmla="*/ 1543 h 6013"/>
                <a:gd name="T44" fmla="*/ 3670 w 14801"/>
                <a:gd name="T45" fmla="*/ 5789 h 6013"/>
                <a:gd name="T46" fmla="*/ 7456 w 14801"/>
                <a:gd name="T47" fmla="*/ 0 h 6013"/>
                <a:gd name="T48" fmla="*/ 7348 w 14801"/>
                <a:gd name="T49" fmla="*/ 1 h 6013"/>
                <a:gd name="T50" fmla="*/ 2197 w 14801"/>
                <a:gd name="T51" fmla="*/ 1737 h 6013"/>
                <a:gd name="T52" fmla="*/ 0 w 14801"/>
                <a:gd name="T53" fmla="*/ 5878 h 6013"/>
                <a:gd name="T54" fmla="*/ 107 w 14801"/>
                <a:gd name="T55" fmla="*/ 5916 h 6013"/>
                <a:gd name="T56" fmla="*/ 1884 w 14801"/>
                <a:gd name="T57" fmla="*/ 5297 h 6013"/>
                <a:gd name="T58" fmla="*/ 3706 w 14801"/>
                <a:gd name="T59" fmla="*/ 5948 h 6013"/>
                <a:gd name="T60" fmla="*/ 3736 w 14801"/>
                <a:gd name="T61" fmla="*/ 5975 h 6013"/>
                <a:gd name="T62" fmla="*/ 3792 w 14801"/>
                <a:gd name="T63" fmla="*/ 5921 h 6013"/>
                <a:gd name="T64" fmla="*/ 7347 w 14801"/>
                <a:gd name="T65" fmla="*/ 5877 h 6013"/>
                <a:gd name="T66" fmla="*/ 7424 w 14801"/>
                <a:gd name="T67" fmla="*/ 5955 h 6013"/>
                <a:gd name="T68" fmla="*/ 7593 w 14801"/>
                <a:gd name="T69" fmla="*/ 5784 h 6013"/>
                <a:gd name="T70" fmla="*/ 7796 w 14801"/>
                <a:gd name="T71" fmla="*/ 5618 h 6013"/>
                <a:gd name="T72" fmla="*/ 9021 w 14801"/>
                <a:gd name="T73" fmla="*/ 5270 h 6013"/>
                <a:gd name="T74" fmla="*/ 9216 w 14801"/>
                <a:gd name="T75" fmla="*/ 5265 h 6013"/>
                <a:gd name="T76" fmla="*/ 11062 w 14801"/>
                <a:gd name="T77" fmla="*/ 6012 h 6013"/>
                <a:gd name="T78" fmla="*/ 12930 w 14801"/>
                <a:gd name="T79" fmla="*/ 5286 h 6013"/>
                <a:gd name="T80" fmla="*/ 14686 w 14801"/>
                <a:gd name="T81" fmla="*/ 5852 h 6013"/>
                <a:gd name="T82" fmla="*/ 14769 w 14801"/>
                <a:gd name="T83" fmla="*/ 5816 h 6013"/>
                <a:gd name="T84" fmla="*/ 7459 w 14801"/>
                <a:gd name="T85" fmla="*/ 1 h 60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801" h="6013">
                  <a:moveTo>
                    <a:pt x="14723" y="5773"/>
                  </a:moveTo>
                  <a:lnTo>
                    <a:pt x="14723" y="5773"/>
                  </a:lnTo>
                  <a:cubicBezTo>
                    <a:pt x="14714" y="5782"/>
                    <a:pt x="14700" y="5788"/>
                    <a:pt x="14686" y="5788"/>
                  </a:cubicBezTo>
                  <a:lnTo>
                    <a:pt x="14686" y="5788"/>
                  </a:lnTo>
                  <a:cubicBezTo>
                    <a:pt x="14677" y="5788"/>
                    <a:pt x="14663" y="5786"/>
                    <a:pt x="14650" y="5772"/>
                  </a:cubicBezTo>
                  <a:lnTo>
                    <a:pt x="14650" y="5772"/>
                  </a:lnTo>
                  <a:cubicBezTo>
                    <a:pt x="14310" y="5418"/>
                    <a:pt x="13699" y="5223"/>
                    <a:pt x="12930" y="5223"/>
                  </a:cubicBezTo>
                  <a:lnTo>
                    <a:pt x="12930" y="5223"/>
                  </a:lnTo>
                  <a:cubicBezTo>
                    <a:pt x="12088" y="5223"/>
                    <a:pt x="11435" y="5460"/>
                    <a:pt x="11117" y="5875"/>
                  </a:cubicBezTo>
                  <a:lnTo>
                    <a:pt x="11117" y="5875"/>
                  </a:lnTo>
                  <a:cubicBezTo>
                    <a:pt x="11092" y="5532"/>
                    <a:pt x="10973" y="4780"/>
                    <a:pt x="10953" y="4698"/>
                  </a:cubicBezTo>
                  <a:lnTo>
                    <a:pt x="10953" y="4698"/>
                  </a:lnTo>
                  <a:cubicBezTo>
                    <a:pt x="10854" y="4294"/>
                    <a:pt x="10708" y="3888"/>
                    <a:pt x="10517" y="3490"/>
                  </a:cubicBezTo>
                  <a:lnTo>
                    <a:pt x="10517" y="3490"/>
                  </a:lnTo>
                  <a:cubicBezTo>
                    <a:pt x="10195" y="2819"/>
                    <a:pt x="9746" y="2159"/>
                    <a:pt x="9180" y="1529"/>
                  </a:cubicBezTo>
                  <a:lnTo>
                    <a:pt x="9180" y="1529"/>
                  </a:lnTo>
                  <a:cubicBezTo>
                    <a:pt x="8787" y="1092"/>
                    <a:pt x="8354" y="685"/>
                    <a:pt x="7894" y="319"/>
                  </a:cubicBezTo>
                  <a:lnTo>
                    <a:pt x="7894" y="319"/>
                  </a:lnTo>
                  <a:cubicBezTo>
                    <a:pt x="7810" y="252"/>
                    <a:pt x="7724" y="188"/>
                    <a:pt x="7640" y="126"/>
                  </a:cubicBezTo>
                  <a:lnTo>
                    <a:pt x="7640" y="126"/>
                  </a:lnTo>
                  <a:cubicBezTo>
                    <a:pt x="7613" y="105"/>
                    <a:pt x="7585" y="85"/>
                    <a:pt x="7558" y="65"/>
                  </a:cubicBezTo>
                  <a:lnTo>
                    <a:pt x="7558" y="65"/>
                  </a:lnTo>
                  <a:cubicBezTo>
                    <a:pt x="11417" y="131"/>
                    <a:pt x="14560" y="2607"/>
                    <a:pt x="14735" y="5738"/>
                  </a:cubicBezTo>
                  <a:lnTo>
                    <a:pt x="14735" y="5738"/>
                  </a:lnTo>
                  <a:cubicBezTo>
                    <a:pt x="14736" y="5754"/>
                    <a:pt x="14729" y="5766"/>
                    <a:pt x="14723" y="5773"/>
                  </a:cubicBezTo>
                  <a:close/>
                  <a:moveTo>
                    <a:pt x="9216" y="5203"/>
                  </a:moveTo>
                  <a:lnTo>
                    <a:pt x="9216" y="5203"/>
                  </a:lnTo>
                  <a:cubicBezTo>
                    <a:pt x="8419" y="5203"/>
                    <a:pt x="7788" y="5431"/>
                    <a:pt x="7464" y="5833"/>
                  </a:cubicBezTo>
                  <a:lnTo>
                    <a:pt x="7464" y="152"/>
                  </a:lnTo>
                  <a:lnTo>
                    <a:pt x="7464" y="152"/>
                  </a:lnTo>
                  <a:cubicBezTo>
                    <a:pt x="7998" y="532"/>
                    <a:pt x="10912" y="2748"/>
                    <a:pt x="10981" y="5867"/>
                  </a:cubicBezTo>
                  <a:lnTo>
                    <a:pt x="10981" y="5867"/>
                  </a:lnTo>
                  <a:cubicBezTo>
                    <a:pt x="10663" y="5449"/>
                    <a:pt x="10014" y="5203"/>
                    <a:pt x="9216" y="5203"/>
                  </a:cubicBezTo>
                  <a:close/>
                  <a:moveTo>
                    <a:pt x="7396" y="31"/>
                  </a:moveTo>
                  <a:lnTo>
                    <a:pt x="7399" y="32"/>
                  </a:lnTo>
                  <a:lnTo>
                    <a:pt x="7399" y="32"/>
                  </a:lnTo>
                  <a:cubicBezTo>
                    <a:pt x="7397" y="32"/>
                    <a:pt x="7395" y="32"/>
                    <a:pt x="7393" y="32"/>
                  </a:cubicBezTo>
                  <a:lnTo>
                    <a:pt x="7396" y="31"/>
                  </a:lnTo>
                  <a:close/>
                  <a:moveTo>
                    <a:pt x="7339" y="5773"/>
                  </a:moveTo>
                  <a:lnTo>
                    <a:pt x="7339" y="5773"/>
                  </a:lnTo>
                  <a:cubicBezTo>
                    <a:pt x="6996" y="5411"/>
                    <a:pt x="6382" y="5213"/>
                    <a:pt x="5598" y="5213"/>
                  </a:cubicBezTo>
                  <a:lnTo>
                    <a:pt x="5598" y="5213"/>
                  </a:lnTo>
                  <a:cubicBezTo>
                    <a:pt x="4783" y="5213"/>
                    <a:pt x="4135" y="5430"/>
                    <a:pt x="3799" y="5812"/>
                  </a:cubicBezTo>
                  <a:lnTo>
                    <a:pt x="3799" y="5812"/>
                  </a:lnTo>
                  <a:cubicBezTo>
                    <a:pt x="3825" y="4467"/>
                    <a:pt x="4374" y="3150"/>
                    <a:pt x="5432" y="1894"/>
                  </a:cubicBezTo>
                  <a:lnTo>
                    <a:pt x="5432" y="1894"/>
                  </a:lnTo>
                  <a:cubicBezTo>
                    <a:pt x="6205" y="976"/>
                    <a:pt x="7036" y="362"/>
                    <a:pt x="7339" y="151"/>
                  </a:cubicBezTo>
                  <a:lnTo>
                    <a:pt x="7339" y="5773"/>
                  </a:lnTo>
                  <a:close/>
                  <a:moveTo>
                    <a:pt x="3670" y="5789"/>
                  </a:moveTo>
                  <a:lnTo>
                    <a:pt x="3668" y="5788"/>
                  </a:lnTo>
                  <a:lnTo>
                    <a:pt x="3669" y="5793"/>
                  </a:lnTo>
                  <a:lnTo>
                    <a:pt x="3669" y="5793"/>
                  </a:lnTo>
                  <a:cubicBezTo>
                    <a:pt x="3334" y="5432"/>
                    <a:pt x="2705" y="5234"/>
                    <a:pt x="1884" y="5234"/>
                  </a:cubicBezTo>
                  <a:lnTo>
                    <a:pt x="1884" y="5234"/>
                  </a:lnTo>
                  <a:cubicBezTo>
                    <a:pt x="1027" y="5234"/>
                    <a:pt x="381" y="5459"/>
                    <a:pt x="64" y="5869"/>
                  </a:cubicBezTo>
                  <a:lnTo>
                    <a:pt x="64" y="5869"/>
                  </a:lnTo>
                  <a:cubicBezTo>
                    <a:pt x="108" y="4324"/>
                    <a:pt x="880" y="2875"/>
                    <a:pt x="2237" y="1786"/>
                  </a:cubicBezTo>
                  <a:lnTo>
                    <a:pt x="2237" y="1786"/>
                  </a:lnTo>
                  <a:cubicBezTo>
                    <a:pt x="3572" y="714"/>
                    <a:pt x="5334" y="105"/>
                    <a:pt x="7208" y="66"/>
                  </a:cubicBezTo>
                  <a:lnTo>
                    <a:pt x="7208" y="66"/>
                  </a:lnTo>
                  <a:cubicBezTo>
                    <a:pt x="7139" y="115"/>
                    <a:pt x="7076" y="170"/>
                    <a:pt x="7013" y="223"/>
                  </a:cubicBezTo>
                  <a:lnTo>
                    <a:pt x="7013" y="223"/>
                  </a:lnTo>
                  <a:cubicBezTo>
                    <a:pt x="6970" y="261"/>
                    <a:pt x="6927" y="297"/>
                    <a:pt x="6882" y="333"/>
                  </a:cubicBezTo>
                  <a:lnTo>
                    <a:pt x="6882" y="333"/>
                  </a:lnTo>
                  <a:cubicBezTo>
                    <a:pt x="6413" y="700"/>
                    <a:pt x="5973" y="1107"/>
                    <a:pt x="5574" y="1543"/>
                  </a:cubicBezTo>
                  <a:lnTo>
                    <a:pt x="5574" y="1543"/>
                  </a:lnTo>
                  <a:cubicBezTo>
                    <a:pt x="5002" y="2168"/>
                    <a:pt x="4547" y="2823"/>
                    <a:pt x="4221" y="3488"/>
                  </a:cubicBezTo>
                  <a:lnTo>
                    <a:pt x="4221" y="3488"/>
                  </a:lnTo>
                  <a:cubicBezTo>
                    <a:pt x="3839" y="4269"/>
                    <a:pt x="3672" y="4962"/>
                    <a:pt x="3670" y="5789"/>
                  </a:cubicBezTo>
                  <a:lnTo>
                    <a:pt x="7459" y="1"/>
                  </a:lnTo>
                  <a:lnTo>
                    <a:pt x="7454" y="1"/>
                  </a:lnTo>
                  <a:lnTo>
                    <a:pt x="7456" y="0"/>
                  </a:lnTo>
                  <a:lnTo>
                    <a:pt x="7394" y="1"/>
                  </a:lnTo>
                  <a:lnTo>
                    <a:pt x="7347" y="0"/>
                  </a:lnTo>
                  <a:lnTo>
                    <a:pt x="7348" y="1"/>
                  </a:lnTo>
                  <a:lnTo>
                    <a:pt x="7322" y="1"/>
                  </a:lnTo>
                  <a:lnTo>
                    <a:pt x="7322" y="1"/>
                  </a:lnTo>
                  <a:cubicBezTo>
                    <a:pt x="5391" y="18"/>
                    <a:pt x="3571" y="635"/>
                    <a:pt x="2197" y="1737"/>
                  </a:cubicBezTo>
                  <a:lnTo>
                    <a:pt x="2197" y="1737"/>
                  </a:lnTo>
                  <a:cubicBezTo>
                    <a:pt x="822" y="2841"/>
                    <a:pt x="42" y="4310"/>
                    <a:pt x="0" y="5878"/>
                  </a:cubicBezTo>
                  <a:lnTo>
                    <a:pt x="0" y="5878"/>
                  </a:lnTo>
                  <a:cubicBezTo>
                    <a:pt x="0" y="5894"/>
                    <a:pt x="5" y="5910"/>
                    <a:pt x="17" y="5921"/>
                  </a:cubicBezTo>
                  <a:lnTo>
                    <a:pt x="17" y="5921"/>
                  </a:lnTo>
                  <a:cubicBezTo>
                    <a:pt x="41" y="5946"/>
                    <a:pt x="86" y="5944"/>
                    <a:pt x="107" y="5916"/>
                  </a:cubicBezTo>
                  <a:lnTo>
                    <a:pt x="107" y="5916"/>
                  </a:lnTo>
                  <a:cubicBezTo>
                    <a:pt x="409" y="5517"/>
                    <a:pt x="1040" y="5297"/>
                    <a:pt x="1884" y="5297"/>
                  </a:cubicBezTo>
                  <a:lnTo>
                    <a:pt x="1884" y="5297"/>
                  </a:lnTo>
                  <a:cubicBezTo>
                    <a:pt x="2729" y="5297"/>
                    <a:pt x="3363" y="5508"/>
                    <a:pt x="3670" y="5892"/>
                  </a:cubicBezTo>
                  <a:lnTo>
                    <a:pt x="3670" y="5892"/>
                  </a:lnTo>
                  <a:cubicBezTo>
                    <a:pt x="3684" y="5910"/>
                    <a:pt x="3698" y="5927"/>
                    <a:pt x="3706" y="5948"/>
                  </a:cubicBezTo>
                  <a:lnTo>
                    <a:pt x="3706" y="5948"/>
                  </a:lnTo>
                  <a:cubicBezTo>
                    <a:pt x="3711" y="5962"/>
                    <a:pt x="3720" y="5974"/>
                    <a:pt x="3736" y="5975"/>
                  </a:cubicBezTo>
                  <a:lnTo>
                    <a:pt x="3736" y="5975"/>
                  </a:lnTo>
                  <a:cubicBezTo>
                    <a:pt x="3742" y="5976"/>
                    <a:pt x="3772" y="5957"/>
                    <a:pt x="3768" y="5954"/>
                  </a:cubicBezTo>
                  <a:lnTo>
                    <a:pt x="3792" y="5921"/>
                  </a:lnTo>
                  <a:lnTo>
                    <a:pt x="3792" y="5921"/>
                  </a:lnTo>
                  <a:cubicBezTo>
                    <a:pt x="4096" y="5511"/>
                    <a:pt x="4754" y="5276"/>
                    <a:pt x="5598" y="5276"/>
                  </a:cubicBezTo>
                  <a:lnTo>
                    <a:pt x="5598" y="5276"/>
                  </a:lnTo>
                  <a:cubicBezTo>
                    <a:pt x="6407" y="5276"/>
                    <a:pt x="7028" y="5489"/>
                    <a:pt x="7347" y="5877"/>
                  </a:cubicBezTo>
                  <a:lnTo>
                    <a:pt x="7347" y="5877"/>
                  </a:lnTo>
                  <a:cubicBezTo>
                    <a:pt x="7367" y="5902"/>
                    <a:pt x="7392" y="5948"/>
                    <a:pt x="7424" y="5955"/>
                  </a:cubicBezTo>
                  <a:lnTo>
                    <a:pt x="7424" y="5955"/>
                  </a:lnTo>
                  <a:cubicBezTo>
                    <a:pt x="7464" y="5962"/>
                    <a:pt x="7488" y="5905"/>
                    <a:pt x="7509" y="5878"/>
                  </a:cubicBezTo>
                  <a:lnTo>
                    <a:pt x="7509" y="5878"/>
                  </a:lnTo>
                  <a:cubicBezTo>
                    <a:pt x="7535" y="5846"/>
                    <a:pt x="7563" y="5814"/>
                    <a:pt x="7593" y="5784"/>
                  </a:cubicBezTo>
                  <a:lnTo>
                    <a:pt x="7593" y="5784"/>
                  </a:lnTo>
                  <a:cubicBezTo>
                    <a:pt x="7654" y="5722"/>
                    <a:pt x="7723" y="5667"/>
                    <a:pt x="7796" y="5618"/>
                  </a:cubicBezTo>
                  <a:lnTo>
                    <a:pt x="7796" y="5618"/>
                  </a:lnTo>
                  <a:cubicBezTo>
                    <a:pt x="7960" y="5509"/>
                    <a:pt x="8145" y="5431"/>
                    <a:pt x="8334" y="5378"/>
                  </a:cubicBezTo>
                  <a:lnTo>
                    <a:pt x="8334" y="5378"/>
                  </a:lnTo>
                  <a:cubicBezTo>
                    <a:pt x="8557" y="5314"/>
                    <a:pt x="8789" y="5282"/>
                    <a:pt x="9021" y="5270"/>
                  </a:cubicBezTo>
                  <a:lnTo>
                    <a:pt x="9021" y="5270"/>
                  </a:lnTo>
                  <a:cubicBezTo>
                    <a:pt x="9086" y="5267"/>
                    <a:pt x="9151" y="5265"/>
                    <a:pt x="9216" y="5265"/>
                  </a:cubicBezTo>
                  <a:lnTo>
                    <a:pt x="9216" y="5265"/>
                  </a:lnTo>
                  <a:cubicBezTo>
                    <a:pt x="10050" y="5265"/>
                    <a:pt x="10762" y="5556"/>
                    <a:pt x="11040" y="6012"/>
                  </a:cubicBezTo>
                  <a:lnTo>
                    <a:pt x="11062" y="6012"/>
                  </a:lnTo>
                  <a:lnTo>
                    <a:pt x="11062" y="6012"/>
                  </a:lnTo>
                  <a:lnTo>
                    <a:pt x="11062" y="6012"/>
                  </a:lnTo>
                  <a:cubicBezTo>
                    <a:pt x="11344" y="5565"/>
                    <a:pt x="12057" y="5286"/>
                    <a:pt x="12930" y="5286"/>
                  </a:cubicBezTo>
                  <a:lnTo>
                    <a:pt x="12930" y="5286"/>
                  </a:lnTo>
                  <a:cubicBezTo>
                    <a:pt x="13682" y="5286"/>
                    <a:pt x="14277" y="5474"/>
                    <a:pt x="14605" y="5816"/>
                  </a:cubicBezTo>
                  <a:lnTo>
                    <a:pt x="14605" y="5816"/>
                  </a:lnTo>
                  <a:cubicBezTo>
                    <a:pt x="14627" y="5839"/>
                    <a:pt x="14656" y="5852"/>
                    <a:pt x="14686" y="5852"/>
                  </a:cubicBezTo>
                  <a:lnTo>
                    <a:pt x="14686" y="5852"/>
                  </a:lnTo>
                  <a:cubicBezTo>
                    <a:pt x="14718" y="5852"/>
                    <a:pt x="14748" y="5839"/>
                    <a:pt x="14769" y="5816"/>
                  </a:cubicBezTo>
                  <a:lnTo>
                    <a:pt x="14769" y="5816"/>
                  </a:lnTo>
                  <a:cubicBezTo>
                    <a:pt x="14790" y="5794"/>
                    <a:pt x="14800" y="5765"/>
                    <a:pt x="14798" y="5734"/>
                  </a:cubicBezTo>
                  <a:lnTo>
                    <a:pt x="14798" y="5734"/>
                  </a:lnTo>
                  <a:cubicBezTo>
                    <a:pt x="14620" y="2544"/>
                    <a:pt x="11395" y="25"/>
                    <a:pt x="7459" y="1"/>
                  </a:cubicBezTo>
                  <a:lnTo>
                    <a:pt x="3670" y="5789"/>
                  </a:lnTo>
                  <a:close/>
                </a:path>
              </a:pathLst>
            </a:custGeom>
            <a:solidFill>
              <a:schemeClr val="bg1">
                <a:lumMod val="95000"/>
              </a:schemeClr>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Lato Light" panose="020F0502020204030203" pitchFamily="34" charset="0"/>
              </a:endParaRPr>
            </a:p>
          </p:txBody>
        </p:sp>
      </p:grpSp>
      <p:sp>
        <p:nvSpPr>
          <p:cNvPr id="14" name="TextBox 13">
            <a:extLst>
              <a:ext uri="{FF2B5EF4-FFF2-40B4-BE49-F238E27FC236}">
                <a16:creationId xmlns:a16="http://schemas.microsoft.com/office/drawing/2014/main" id="{CF394059-BA22-B545-A00B-1C5D00E15933}"/>
              </a:ext>
            </a:extLst>
          </p:cNvPr>
          <p:cNvSpPr txBox="1"/>
          <p:nvPr/>
        </p:nvSpPr>
        <p:spPr>
          <a:xfrm>
            <a:off x="2977209" y="306186"/>
            <a:ext cx="623760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ENTERPRISE RISK MANAGEMENT</a:t>
            </a:r>
          </a:p>
        </p:txBody>
      </p:sp>
      <p:sp>
        <p:nvSpPr>
          <p:cNvPr id="15" name="TextBox 14">
            <a:extLst>
              <a:ext uri="{FF2B5EF4-FFF2-40B4-BE49-F238E27FC236}">
                <a16:creationId xmlns:a16="http://schemas.microsoft.com/office/drawing/2014/main" id="{D428E235-ED2E-6142-BA81-44244F5763F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7" name="TextBox 16">
            <a:extLst>
              <a:ext uri="{FF2B5EF4-FFF2-40B4-BE49-F238E27FC236}">
                <a16:creationId xmlns:a16="http://schemas.microsoft.com/office/drawing/2014/main" id="{DE74B0BF-CF48-224F-B27F-EFC44178638A}"/>
              </a:ext>
            </a:extLst>
          </p:cNvPr>
          <p:cNvSpPr txBox="1"/>
          <p:nvPr/>
        </p:nvSpPr>
        <p:spPr>
          <a:xfrm>
            <a:off x="3328223" y="2883101"/>
            <a:ext cx="1191352" cy="461665"/>
          </a:xfrm>
          <a:prstGeom prst="rect">
            <a:avLst/>
          </a:prstGeom>
          <a:noFill/>
        </p:spPr>
        <p:txBody>
          <a:bodyPr wrap="none" rtlCol="0" anchor="b" anchorCtr="0">
            <a:spAutoFit/>
          </a:bodyPr>
          <a:lstStyle/>
          <a:p>
            <a:pPr algn="ctr"/>
            <a:r>
              <a:rPr lang="en-US" sz="1200" b="1" dirty="0">
                <a:solidFill>
                  <a:schemeClr val="bg1"/>
                </a:solidFill>
                <a:latin typeface="Poppins" pitchFamily="2" charset="77"/>
                <a:ea typeface="League Spartan" charset="0"/>
                <a:cs typeface="Poppins" pitchFamily="2" charset="77"/>
              </a:rPr>
              <a:t>PHASE 1:</a:t>
            </a:r>
          </a:p>
          <a:p>
            <a:pPr algn="ctr"/>
            <a:r>
              <a:rPr lang="en-US" sz="1200" b="1" dirty="0">
                <a:solidFill>
                  <a:schemeClr val="bg1"/>
                </a:solidFill>
                <a:latin typeface="Poppins" pitchFamily="2" charset="77"/>
                <a:ea typeface="League Spartan" charset="0"/>
                <a:cs typeface="Poppins" pitchFamily="2" charset="77"/>
              </a:rPr>
              <a:t>ASSESSMENT</a:t>
            </a:r>
          </a:p>
        </p:txBody>
      </p:sp>
      <p:sp>
        <p:nvSpPr>
          <p:cNvPr id="18" name="TextBox 17">
            <a:extLst>
              <a:ext uri="{FF2B5EF4-FFF2-40B4-BE49-F238E27FC236}">
                <a16:creationId xmlns:a16="http://schemas.microsoft.com/office/drawing/2014/main" id="{06570F2E-7896-0C41-A420-35C985BA3AFC}"/>
              </a:ext>
            </a:extLst>
          </p:cNvPr>
          <p:cNvSpPr txBox="1"/>
          <p:nvPr/>
        </p:nvSpPr>
        <p:spPr>
          <a:xfrm>
            <a:off x="4919619" y="2883101"/>
            <a:ext cx="976550" cy="461665"/>
          </a:xfrm>
          <a:prstGeom prst="rect">
            <a:avLst/>
          </a:prstGeom>
          <a:noFill/>
        </p:spPr>
        <p:txBody>
          <a:bodyPr wrap="none" rtlCol="0" anchor="b" anchorCtr="0">
            <a:spAutoFit/>
          </a:bodyPr>
          <a:lstStyle/>
          <a:p>
            <a:pPr algn="ctr"/>
            <a:r>
              <a:rPr lang="en-US" sz="1200" b="1" dirty="0">
                <a:solidFill>
                  <a:schemeClr val="bg1"/>
                </a:solidFill>
                <a:latin typeface="Poppins" pitchFamily="2" charset="77"/>
                <a:ea typeface="League Spartan" charset="0"/>
                <a:cs typeface="Poppins" pitchFamily="2" charset="77"/>
              </a:rPr>
              <a:t>PHASE 2:</a:t>
            </a:r>
          </a:p>
          <a:p>
            <a:pPr algn="ctr"/>
            <a:r>
              <a:rPr lang="en-US" sz="1200" b="1" dirty="0">
                <a:solidFill>
                  <a:schemeClr val="bg1"/>
                </a:solidFill>
                <a:latin typeface="Poppins" pitchFamily="2" charset="77"/>
                <a:ea typeface="League Spartan" charset="0"/>
                <a:cs typeface="Poppins" pitchFamily="2" charset="77"/>
              </a:rPr>
              <a:t>PLANNING</a:t>
            </a:r>
          </a:p>
        </p:txBody>
      </p:sp>
      <p:sp>
        <p:nvSpPr>
          <p:cNvPr id="19" name="TextBox 18">
            <a:extLst>
              <a:ext uri="{FF2B5EF4-FFF2-40B4-BE49-F238E27FC236}">
                <a16:creationId xmlns:a16="http://schemas.microsoft.com/office/drawing/2014/main" id="{0A1FF3E3-B9B5-384B-AAE9-BDD3E4DD59E0}"/>
              </a:ext>
            </a:extLst>
          </p:cNvPr>
          <p:cNvSpPr txBox="1"/>
          <p:nvPr/>
        </p:nvSpPr>
        <p:spPr>
          <a:xfrm>
            <a:off x="6073186" y="2883101"/>
            <a:ext cx="1401346" cy="461665"/>
          </a:xfrm>
          <a:prstGeom prst="rect">
            <a:avLst/>
          </a:prstGeom>
          <a:noFill/>
        </p:spPr>
        <p:txBody>
          <a:bodyPr wrap="none" rtlCol="0" anchor="b" anchorCtr="0">
            <a:spAutoFit/>
          </a:bodyPr>
          <a:lstStyle/>
          <a:p>
            <a:pPr algn="ctr"/>
            <a:r>
              <a:rPr lang="en-US" sz="1200" b="1" dirty="0">
                <a:solidFill>
                  <a:schemeClr val="bg1"/>
                </a:solidFill>
                <a:latin typeface="Poppins" pitchFamily="2" charset="77"/>
                <a:ea typeface="League Spartan" charset="0"/>
                <a:cs typeface="Poppins" pitchFamily="2" charset="77"/>
              </a:rPr>
              <a:t>PHASE 3:</a:t>
            </a:r>
          </a:p>
          <a:p>
            <a:pPr algn="ctr"/>
            <a:r>
              <a:rPr lang="en-US" sz="1200" b="1" dirty="0">
                <a:solidFill>
                  <a:schemeClr val="bg1"/>
                </a:solidFill>
                <a:latin typeface="Poppins" pitchFamily="2" charset="77"/>
                <a:ea typeface="League Spartan" charset="0"/>
                <a:cs typeface="Poppins" pitchFamily="2" charset="77"/>
              </a:rPr>
              <a:t>COORDINATION</a:t>
            </a:r>
          </a:p>
        </p:txBody>
      </p:sp>
      <p:sp>
        <p:nvSpPr>
          <p:cNvPr id="20" name="TextBox 19">
            <a:extLst>
              <a:ext uri="{FF2B5EF4-FFF2-40B4-BE49-F238E27FC236}">
                <a16:creationId xmlns:a16="http://schemas.microsoft.com/office/drawing/2014/main" id="{CBF9093F-0B23-1F43-A224-2367B0B7F53C}"/>
              </a:ext>
            </a:extLst>
          </p:cNvPr>
          <p:cNvSpPr txBox="1"/>
          <p:nvPr/>
        </p:nvSpPr>
        <p:spPr>
          <a:xfrm>
            <a:off x="7500833" y="2883101"/>
            <a:ext cx="1540806" cy="461665"/>
          </a:xfrm>
          <a:prstGeom prst="rect">
            <a:avLst/>
          </a:prstGeom>
          <a:noFill/>
        </p:spPr>
        <p:txBody>
          <a:bodyPr wrap="none" rtlCol="0" anchor="b" anchorCtr="0">
            <a:spAutoFit/>
          </a:bodyPr>
          <a:lstStyle/>
          <a:p>
            <a:pPr algn="ctr"/>
            <a:r>
              <a:rPr lang="en-US" sz="1200" b="1" dirty="0">
                <a:solidFill>
                  <a:schemeClr val="bg1"/>
                </a:solidFill>
                <a:latin typeface="Poppins" pitchFamily="2" charset="77"/>
                <a:ea typeface="League Spartan" charset="0"/>
                <a:cs typeface="Poppins" pitchFamily="2" charset="77"/>
              </a:rPr>
              <a:t>PHASE 4:</a:t>
            </a:r>
          </a:p>
          <a:p>
            <a:pPr algn="ctr"/>
            <a:r>
              <a:rPr lang="en-US" sz="1200" b="1" dirty="0">
                <a:solidFill>
                  <a:schemeClr val="bg1"/>
                </a:solidFill>
                <a:latin typeface="Poppins" pitchFamily="2" charset="77"/>
                <a:ea typeface="League Spartan" charset="0"/>
                <a:cs typeface="Poppins" pitchFamily="2" charset="77"/>
              </a:rPr>
              <a:t>IMPLEMENTATION</a:t>
            </a:r>
          </a:p>
        </p:txBody>
      </p:sp>
      <p:sp>
        <p:nvSpPr>
          <p:cNvPr id="21" name="Rectangle 20">
            <a:extLst>
              <a:ext uri="{FF2B5EF4-FFF2-40B4-BE49-F238E27FC236}">
                <a16:creationId xmlns:a16="http://schemas.microsoft.com/office/drawing/2014/main" id="{2BF4C0C0-E596-7B4A-83BF-9692399F45BE}"/>
              </a:ext>
            </a:extLst>
          </p:cNvPr>
          <p:cNvSpPr/>
          <p:nvPr/>
        </p:nvSpPr>
        <p:spPr>
          <a:xfrm>
            <a:off x="2417215" y="3929437"/>
            <a:ext cx="7357571" cy="50783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 name="Rectangle 21">
            <a:extLst>
              <a:ext uri="{FF2B5EF4-FFF2-40B4-BE49-F238E27FC236}">
                <a16:creationId xmlns:a16="http://schemas.microsoft.com/office/drawing/2014/main" id="{3CD5FB2E-468A-014E-94D8-6DC826A7C260}"/>
              </a:ext>
            </a:extLst>
          </p:cNvPr>
          <p:cNvSpPr/>
          <p:nvPr/>
        </p:nvSpPr>
        <p:spPr>
          <a:xfrm>
            <a:off x="2417215" y="4546404"/>
            <a:ext cx="7357571" cy="50783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Rectangle 22">
            <a:extLst>
              <a:ext uri="{FF2B5EF4-FFF2-40B4-BE49-F238E27FC236}">
                <a16:creationId xmlns:a16="http://schemas.microsoft.com/office/drawing/2014/main" id="{86A31FD8-7617-9642-9740-164831319E7B}"/>
              </a:ext>
            </a:extLst>
          </p:cNvPr>
          <p:cNvSpPr/>
          <p:nvPr/>
        </p:nvSpPr>
        <p:spPr>
          <a:xfrm>
            <a:off x="2417215" y="5163371"/>
            <a:ext cx="7357571" cy="50783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Rectangle 23">
            <a:extLst>
              <a:ext uri="{FF2B5EF4-FFF2-40B4-BE49-F238E27FC236}">
                <a16:creationId xmlns:a16="http://schemas.microsoft.com/office/drawing/2014/main" id="{EE4712EB-4FCB-B442-8177-60CAD86DF4CF}"/>
              </a:ext>
            </a:extLst>
          </p:cNvPr>
          <p:cNvSpPr/>
          <p:nvPr/>
        </p:nvSpPr>
        <p:spPr>
          <a:xfrm>
            <a:off x="2417215" y="5780338"/>
            <a:ext cx="7357571" cy="50783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TextBox 24">
            <a:extLst>
              <a:ext uri="{FF2B5EF4-FFF2-40B4-BE49-F238E27FC236}">
                <a16:creationId xmlns:a16="http://schemas.microsoft.com/office/drawing/2014/main" id="{77C6D511-AD10-AC44-BC07-796F483C558F}"/>
              </a:ext>
            </a:extLst>
          </p:cNvPr>
          <p:cNvSpPr txBox="1"/>
          <p:nvPr/>
        </p:nvSpPr>
        <p:spPr>
          <a:xfrm>
            <a:off x="4668369" y="4046458"/>
            <a:ext cx="2855270"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Focus area: Leadership and governance</a:t>
            </a:r>
          </a:p>
        </p:txBody>
      </p:sp>
      <p:sp>
        <p:nvSpPr>
          <p:cNvPr id="26" name="TextBox 25">
            <a:extLst>
              <a:ext uri="{FF2B5EF4-FFF2-40B4-BE49-F238E27FC236}">
                <a16:creationId xmlns:a16="http://schemas.microsoft.com/office/drawing/2014/main" id="{4728209E-D4C0-2347-B280-C601960B88A2}"/>
              </a:ext>
            </a:extLst>
          </p:cNvPr>
          <p:cNvSpPr txBox="1"/>
          <p:nvPr/>
        </p:nvSpPr>
        <p:spPr>
          <a:xfrm>
            <a:off x="5260680" y="4661820"/>
            <a:ext cx="1670650"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Focus area: Standards</a:t>
            </a:r>
          </a:p>
        </p:txBody>
      </p:sp>
      <p:sp>
        <p:nvSpPr>
          <p:cNvPr id="27" name="TextBox 26">
            <a:extLst>
              <a:ext uri="{FF2B5EF4-FFF2-40B4-BE49-F238E27FC236}">
                <a16:creationId xmlns:a16="http://schemas.microsoft.com/office/drawing/2014/main" id="{894251DC-015A-FB4D-895D-3D3EB56A2491}"/>
              </a:ext>
            </a:extLst>
          </p:cNvPr>
          <p:cNvSpPr txBox="1"/>
          <p:nvPr/>
        </p:nvSpPr>
        <p:spPr>
          <a:xfrm>
            <a:off x="3862865" y="5278868"/>
            <a:ext cx="4466287"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Focus area: Integrating independent risk management activities</a:t>
            </a:r>
          </a:p>
        </p:txBody>
      </p:sp>
      <p:sp>
        <p:nvSpPr>
          <p:cNvPr id="28" name="TextBox 27">
            <a:extLst>
              <a:ext uri="{FF2B5EF4-FFF2-40B4-BE49-F238E27FC236}">
                <a16:creationId xmlns:a16="http://schemas.microsoft.com/office/drawing/2014/main" id="{6E9A0119-834C-8A43-8778-7C53AF394FFE}"/>
              </a:ext>
            </a:extLst>
          </p:cNvPr>
          <p:cNvSpPr txBox="1"/>
          <p:nvPr/>
        </p:nvSpPr>
        <p:spPr>
          <a:xfrm>
            <a:off x="3922976" y="5896823"/>
            <a:ext cx="4346063" cy="276999"/>
          </a:xfrm>
          <a:prstGeom prst="rect">
            <a:avLst/>
          </a:prstGeom>
          <a:noFill/>
        </p:spPr>
        <p:txBody>
          <a:bodyPr wrap="none" rtlCol="0" anchor="ctr" anchorCtr="0">
            <a:spAutoFit/>
          </a:bodyPr>
          <a:lstStyle/>
          <a:p>
            <a:pPr algn="ct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Focus area: Integrating independent internal control activities</a:t>
            </a:r>
          </a:p>
        </p:txBody>
      </p:sp>
    </p:spTree>
    <p:extLst>
      <p:ext uri="{BB962C8B-B14F-4D97-AF65-F5344CB8AC3E}">
        <p14:creationId xmlns:p14="http://schemas.microsoft.com/office/powerpoint/2010/main" val="389595190"/>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2">
            <a:extLst>
              <a:ext uri="{FF2B5EF4-FFF2-40B4-BE49-F238E27FC236}">
                <a16:creationId xmlns:a16="http://schemas.microsoft.com/office/drawing/2014/main" id="{FB9D1BA5-C6F4-EB44-9861-D17E80827BDD}"/>
              </a:ext>
            </a:extLst>
          </p:cNvPr>
          <p:cNvSpPr>
            <a:spLocks noChangeArrowheads="1"/>
          </p:cNvSpPr>
          <p:nvPr/>
        </p:nvSpPr>
        <p:spPr bwMode="auto">
          <a:xfrm>
            <a:off x="831" y="1474506"/>
            <a:ext cx="12190341" cy="4826143"/>
          </a:xfrm>
          <a:custGeom>
            <a:avLst/>
            <a:gdLst>
              <a:gd name="T0" fmla="*/ 0 w 19570"/>
              <a:gd name="T1" fmla="*/ 0 h 7746"/>
              <a:gd name="T2" fmla="*/ 15299 w 19570"/>
              <a:gd name="T3" fmla="*/ 0 h 7746"/>
              <a:gd name="T4" fmla="*/ 15299 w 19570"/>
              <a:gd name="T5" fmla="*/ 0 h 7746"/>
              <a:gd name="T6" fmla="*/ 16884 w 19570"/>
              <a:gd name="T7" fmla="*/ 657 h 7746"/>
              <a:gd name="T8" fmla="*/ 16884 w 19570"/>
              <a:gd name="T9" fmla="*/ 657 h 7746"/>
              <a:gd name="T10" fmla="*/ 17541 w 19570"/>
              <a:gd name="T11" fmla="*/ 2242 h 7746"/>
              <a:gd name="T12" fmla="*/ 17541 w 19570"/>
              <a:gd name="T13" fmla="*/ 2242 h 7746"/>
              <a:gd name="T14" fmla="*/ 16884 w 19570"/>
              <a:gd name="T15" fmla="*/ 3828 h 7746"/>
              <a:gd name="T16" fmla="*/ 16884 w 19570"/>
              <a:gd name="T17" fmla="*/ 3828 h 7746"/>
              <a:gd name="T18" fmla="*/ 15299 w 19570"/>
              <a:gd name="T19" fmla="*/ 4484 h 7746"/>
              <a:gd name="T20" fmla="*/ 4332 w 19570"/>
              <a:gd name="T21" fmla="*/ 4484 h 7746"/>
              <a:gd name="T22" fmla="*/ 4332 w 19570"/>
              <a:gd name="T23" fmla="*/ 4484 h 7746"/>
              <a:gd name="T24" fmla="*/ 4332 w 19570"/>
              <a:gd name="T25" fmla="*/ 4484 h 7746"/>
              <a:gd name="T26" fmla="*/ 3611 w 19570"/>
              <a:gd name="T27" fmla="*/ 4782 h 7746"/>
              <a:gd name="T28" fmla="*/ 3611 w 19570"/>
              <a:gd name="T29" fmla="*/ 4782 h 7746"/>
              <a:gd name="T30" fmla="*/ 3313 w 19570"/>
              <a:gd name="T31" fmla="*/ 5503 h 7746"/>
              <a:gd name="T32" fmla="*/ 3313 w 19570"/>
              <a:gd name="T33" fmla="*/ 5503 h 7746"/>
              <a:gd name="T34" fmla="*/ 3611 w 19570"/>
              <a:gd name="T35" fmla="*/ 6224 h 7746"/>
              <a:gd name="T36" fmla="*/ 3611 w 19570"/>
              <a:gd name="T37" fmla="*/ 6224 h 7746"/>
              <a:gd name="T38" fmla="*/ 4332 w 19570"/>
              <a:gd name="T39" fmla="*/ 6522 h 7746"/>
              <a:gd name="T40" fmla="*/ 4332 w 19570"/>
              <a:gd name="T41" fmla="*/ 6522 h 7746"/>
              <a:gd name="T42" fmla="*/ 19569 w 19570"/>
              <a:gd name="T43" fmla="*/ 6522 h 7746"/>
              <a:gd name="T44" fmla="*/ 19569 w 19570"/>
              <a:gd name="T45" fmla="*/ 7745 h 7746"/>
              <a:gd name="T46" fmla="*/ 4332 w 19570"/>
              <a:gd name="T47" fmla="*/ 7745 h 7746"/>
              <a:gd name="T48" fmla="*/ 4250 w 19570"/>
              <a:gd name="T49" fmla="*/ 7745 h 7746"/>
              <a:gd name="T50" fmla="*/ 4250 w 19570"/>
              <a:gd name="T51" fmla="*/ 7744 h 7746"/>
              <a:gd name="T52" fmla="*/ 4250 w 19570"/>
              <a:gd name="T53" fmla="*/ 7744 h 7746"/>
              <a:gd name="T54" fmla="*/ 2747 w 19570"/>
              <a:gd name="T55" fmla="*/ 7088 h 7746"/>
              <a:gd name="T56" fmla="*/ 2747 w 19570"/>
              <a:gd name="T57" fmla="*/ 7088 h 7746"/>
              <a:gd name="T58" fmla="*/ 2090 w 19570"/>
              <a:gd name="T59" fmla="*/ 5503 h 7746"/>
              <a:gd name="T60" fmla="*/ 2090 w 19570"/>
              <a:gd name="T61" fmla="*/ 5503 h 7746"/>
              <a:gd name="T62" fmla="*/ 2747 w 19570"/>
              <a:gd name="T63" fmla="*/ 3917 h 7746"/>
              <a:gd name="T64" fmla="*/ 2747 w 19570"/>
              <a:gd name="T65" fmla="*/ 3917 h 7746"/>
              <a:gd name="T66" fmla="*/ 4332 w 19570"/>
              <a:gd name="T67" fmla="*/ 3261 h 7746"/>
              <a:gd name="T68" fmla="*/ 15299 w 19570"/>
              <a:gd name="T69" fmla="*/ 3261 h 7746"/>
              <a:gd name="T70" fmla="*/ 15299 w 19570"/>
              <a:gd name="T71" fmla="*/ 3261 h 7746"/>
              <a:gd name="T72" fmla="*/ 15299 w 19570"/>
              <a:gd name="T73" fmla="*/ 3261 h 7746"/>
              <a:gd name="T74" fmla="*/ 16019 w 19570"/>
              <a:gd name="T75" fmla="*/ 2963 h 7746"/>
              <a:gd name="T76" fmla="*/ 16019 w 19570"/>
              <a:gd name="T77" fmla="*/ 2963 h 7746"/>
              <a:gd name="T78" fmla="*/ 16317 w 19570"/>
              <a:gd name="T79" fmla="*/ 2242 h 7746"/>
              <a:gd name="T80" fmla="*/ 16317 w 19570"/>
              <a:gd name="T81" fmla="*/ 2242 h 7746"/>
              <a:gd name="T82" fmla="*/ 16019 w 19570"/>
              <a:gd name="T83" fmla="*/ 1522 h 7746"/>
              <a:gd name="T84" fmla="*/ 16019 w 19570"/>
              <a:gd name="T85" fmla="*/ 1522 h 7746"/>
              <a:gd name="T86" fmla="*/ 15299 w 19570"/>
              <a:gd name="T87" fmla="*/ 1223 h 7746"/>
              <a:gd name="T88" fmla="*/ 15299 w 19570"/>
              <a:gd name="T89" fmla="*/ 1223 h 7746"/>
              <a:gd name="T90" fmla="*/ 0 w 19570"/>
              <a:gd name="T91" fmla="*/ 1223 h 7746"/>
              <a:gd name="T92" fmla="*/ 0 w 19570"/>
              <a:gd name="T93" fmla="*/ 0 h 7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570" h="7746">
                <a:moveTo>
                  <a:pt x="0" y="0"/>
                </a:moveTo>
                <a:lnTo>
                  <a:pt x="15299" y="0"/>
                </a:lnTo>
                <a:lnTo>
                  <a:pt x="15299" y="0"/>
                </a:lnTo>
                <a:cubicBezTo>
                  <a:pt x="15893" y="0"/>
                  <a:pt x="16464" y="236"/>
                  <a:pt x="16884" y="657"/>
                </a:cubicBezTo>
                <a:lnTo>
                  <a:pt x="16884" y="657"/>
                </a:lnTo>
                <a:cubicBezTo>
                  <a:pt x="17305" y="1077"/>
                  <a:pt x="17541" y="1648"/>
                  <a:pt x="17541" y="2242"/>
                </a:cubicBezTo>
                <a:lnTo>
                  <a:pt x="17541" y="2242"/>
                </a:lnTo>
                <a:cubicBezTo>
                  <a:pt x="17541" y="2837"/>
                  <a:pt x="17305" y="3407"/>
                  <a:pt x="16884" y="3828"/>
                </a:cubicBezTo>
                <a:lnTo>
                  <a:pt x="16884" y="3828"/>
                </a:lnTo>
                <a:cubicBezTo>
                  <a:pt x="16464" y="4248"/>
                  <a:pt x="15893" y="4484"/>
                  <a:pt x="15299" y="4484"/>
                </a:cubicBezTo>
                <a:lnTo>
                  <a:pt x="4332" y="4484"/>
                </a:lnTo>
                <a:lnTo>
                  <a:pt x="4332" y="4484"/>
                </a:lnTo>
                <a:lnTo>
                  <a:pt x="4332" y="4484"/>
                </a:lnTo>
                <a:cubicBezTo>
                  <a:pt x="4061" y="4484"/>
                  <a:pt x="3802" y="4591"/>
                  <a:pt x="3611" y="4782"/>
                </a:cubicBezTo>
                <a:lnTo>
                  <a:pt x="3611" y="4782"/>
                </a:lnTo>
                <a:cubicBezTo>
                  <a:pt x="3420" y="4973"/>
                  <a:pt x="3313" y="5233"/>
                  <a:pt x="3313" y="5503"/>
                </a:cubicBezTo>
                <a:lnTo>
                  <a:pt x="3313" y="5503"/>
                </a:lnTo>
                <a:cubicBezTo>
                  <a:pt x="3313" y="5773"/>
                  <a:pt x="3420" y="6033"/>
                  <a:pt x="3611" y="6224"/>
                </a:cubicBezTo>
                <a:lnTo>
                  <a:pt x="3611" y="6224"/>
                </a:lnTo>
                <a:cubicBezTo>
                  <a:pt x="3802" y="6415"/>
                  <a:pt x="4061" y="6522"/>
                  <a:pt x="4332" y="6522"/>
                </a:cubicBezTo>
                <a:lnTo>
                  <a:pt x="4332" y="6522"/>
                </a:lnTo>
                <a:lnTo>
                  <a:pt x="19569" y="6522"/>
                </a:lnTo>
                <a:lnTo>
                  <a:pt x="19569" y="7745"/>
                </a:lnTo>
                <a:lnTo>
                  <a:pt x="4332" y="7745"/>
                </a:lnTo>
                <a:lnTo>
                  <a:pt x="4250" y="7745"/>
                </a:lnTo>
                <a:lnTo>
                  <a:pt x="4250" y="7744"/>
                </a:lnTo>
                <a:lnTo>
                  <a:pt x="4250" y="7744"/>
                </a:lnTo>
                <a:cubicBezTo>
                  <a:pt x="3685" y="7723"/>
                  <a:pt x="3148" y="7490"/>
                  <a:pt x="2747" y="7088"/>
                </a:cubicBezTo>
                <a:lnTo>
                  <a:pt x="2747" y="7088"/>
                </a:lnTo>
                <a:cubicBezTo>
                  <a:pt x="2326" y="6668"/>
                  <a:pt x="2090" y="6098"/>
                  <a:pt x="2090" y="5503"/>
                </a:cubicBezTo>
                <a:lnTo>
                  <a:pt x="2090" y="5503"/>
                </a:lnTo>
                <a:cubicBezTo>
                  <a:pt x="2090" y="4908"/>
                  <a:pt x="2326" y="4338"/>
                  <a:pt x="2747" y="3917"/>
                </a:cubicBezTo>
                <a:lnTo>
                  <a:pt x="2747" y="3917"/>
                </a:lnTo>
                <a:cubicBezTo>
                  <a:pt x="3167" y="3498"/>
                  <a:pt x="3737" y="3261"/>
                  <a:pt x="4332" y="3261"/>
                </a:cubicBezTo>
                <a:lnTo>
                  <a:pt x="15299" y="3261"/>
                </a:lnTo>
                <a:lnTo>
                  <a:pt x="15299" y="3261"/>
                </a:lnTo>
                <a:lnTo>
                  <a:pt x="15299" y="3261"/>
                </a:lnTo>
                <a:cubicBezTo>
                  <a:pt x="15569" y="3261"/>
                  <a:pt x="15828" y="3154"/>
                  <a:pt x="16019" y="2963"/>
                </a:cubicBezTo>
                <a:lnTo>
                  <a:pt x="16019" y="2963"/>
                </a:lnTo>
                <a:cubicBezTo>
                  <a:pt x="16210" y="2772"/>
                  <a:pt x="16317" y="2512"/>
                  <a:pt x="16317" y="2242"/>
                </a:cubicBezTo>
                <a:lnTo>
                  <a:pt x="16317" y="2242"/>
                </a:lnTo>
                <a:cubicBezTo>
                  <a:pt x="16317" y="1972"/>
                  <a:pt x="16210" y="1712"/>
                  <a:pt x="16019" y="1522"/>
                </a:cubicBezTo>
                <a:lnTo>
                  <a:pt x="16019" y="1522"/>
                </a:lnTo>
                <a:cubicBezTo>
                  <a:pt x="15828" y="1330"/>
                  <a:pt x="15569" y="1223"/>
                  <a:pt x="15299" y="1223"/>
                </a:cubicBezTo>
                <a:lnTo>
                  <a:pt x="15299" y="1223"/>
                </a:lnTo>
                <a:lnTo>
                  <a:pt x="0" y="1223"/>
                </a:lnTo>
                <a:lnTo>
                  <a:pt x="0" y="0"/>
                </a:ln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7" name="Freeform 6">
            <a:extLst>
              <a:ext uri="{FF2B5EF4-FFF2-40B4-BE49-F238E27FC236}">
                <a16:creationId xmlns:a16="http://schemas.microsoft.com/office/drawing/2014/main" id="{FDFF331E-4E00-5F4B-8FE0-ECC5F82CF14F}"/>
              </a:ext>
            </a:extLst>
          </p:cNvPr>
          <p:cNvSpPr>
            <a:spLocks noChangeArrowheads="1"/>
          </p:cNvSpPr>
          <p:nvPr/>
        </p:nvSpPr>
        <p:spPr bwMode="auto">
          <a:xfrm>
            <a:off x="832" y="1837083"/>
            <a:ext cx="12099072" cy="4114097"/>
          </a:xfrm>
          <a:custGeom>
            <a:avLst/>
            <a:gdLst>
              <a:gd name="connsiteX0" fmla="*/ 5611814 w 24198144"/>
              <a:gd name="connsiteY0" fmla="*/ 8158021 h 8228193"/>
              <a:gd name="connsiteX1" fmla="*/ 5865935 w 24198144"/>
              <a:gd name="connsiteY1" fmla="*/ 8158021 h 8228193"/>
              <a:gd name="connsiteX2" fmla="*/ 5865935 w 24198144"/>
              <a:gd name="connsiteY2" fmla="*/ 8222700 h 8228193"/>
              <a:gd name="connsiteX3" fmla="*/ 5611814 w 24198144"/>
              <a:gd name="connsiteY3" fmla="*/ 8222700 h 8228193"/>
              <a:gd name="connsiteX4" fmla="*/ 9285671 w 24198144"/>
              <a:gd name="connsiteY4" fmla="*/ 8147343 h 8228193"/>
              <a:gd name="connsiteX5" fmla="*/ 9285671 w 24198144"/>
              <a:gd name="connsiteY5" fmla="*/ 8210481 h 8228193"/>
              <a:gd name="connsiteX6" fmla="*/ 9031504 w 24198144"/>
              <a:gd name="connsiteY6" fmla="*/ 8211719 h 8228193"/>
              <a:gd name="connsiteX7" fmla="*/ 9031504 w 24198144"/>
              <a:gd name="connsiteY7" fmla="*/ 8149819 h 8228193"/>
              <a:gd name="connsiteX8" fmla="*/ 9792756 w 24198144"/>
              <a:gd name="connsiteY8" fmla="*/ 8143629 h 8228193"/>
              <a:gd name="connsiteX9" fmla="*/ 9794002 w 24198144"/>
              <a:gd name="connsiteY9" fmla="*/ 8206767 h 8228193"/>
              <a:gd name="connsiteX10" fmla="*/ 9539836 w 24198144"/>
              <a:gd name="connsiteY10" fmla="*/ 8209243 h 8228193"/>
              <a:gd name="connsiteX11" fmla="*/ 9538590 w 24198144"/>
              <a:gd name="connsiteY11" fmla="*/ 8146105 h 8228193"/>
              <a:gd name="connsiteX12" fmla="*/ 10301089 w 24198144"/>
              <a:gd name="connsiteY12" fmla="*/ 8139915 h 8228193"/>
              <a:gd name="connsiteX13" fmla="*/ 10302334 w 24198144"/>
              <a:gd name="connsiteY13" fmla="*/ 8203053 h 8228193"/>
              <a:gd name="connsiteX14" fmla="*/ 10046922 w 24198144"/>
              <a:gd name="connsiteY14" fmla="*/ 8204291 h 8228193"/>
              <a:gd name="connsiteX15" fmla="*/ 10046922 w 24198144"/>
              <a:gd name="connsiteY15" fmla="*/ 8141153 h 8228193"/>
              <a:gd name="connsiteX16" fmla="*/ 14993353 w 24198144"/>
              <a:gd name="connsiteY16" fmla="*/ 8136356 h 8228193"/>
              <a:gd name="connsiteX17" fmla="*/ 14993353 w 24198144"/>
              <a:gd name="connsiteY17" fmla="*/ 8199494 h 8228193"/>
              <a:gd name="connsiteX18" fmla="*/ 14740624 w 24198144"/>
              <a:gd name="connsiteY18" fmla="*/ 8200732 h 8228193"/>
              <a:gd name="connsiteX19" fmla="*/ 14739379 w 24198144"/>
              <a:gd name="connsiteY19" fmla="*/ 8137594 h 8228193"/>
              <a:gd name="connsiteX20" fmla="*/ 10809420 w 24198144"/>
              <a:gd name="connsiteY20" fmla="*/ 8136201 h 8228193"/>
              <a:gd name="connsiteX21" fmla="*/ 10809420 w 24198144"/>
              <a:gd name="connsiteY21" fmla="*/ 8199339 h 8228193"/>
              <a:gd name="connsiteX22" fmla="*/ 10555254 w 24198144"/>
              <a:gd name="connsiteY22" fmla="*/ 8200577 h 8228193"/>
              <a:gd name="connsiteX23" fmla="*/ 10555254 w 24198144"/>
              <a:gd name="connsiteY23" fmla="*/ 8138677 h 8228193"/>
              <a:gd name="connsiteX24" fmla="*/ 15501301 w 24198144"/>
              <a:gd name="connsiteY24" fmla="*/ 8132642 h 8228193"/>
              <a:gd name="connsiteX25" fmla="*/ 15501301 w 24198144"/>
              <a:gd name="connsiteY25" fmla="*/ 8195780 h 8228193"/>
              <a:gd name="connsiteX26" fmla="*/ 15248572 w 24198144"/>
              <a:gd name="connsiteY26" fmla="*/ 8197018 h 8228193"/>
              <a:gd name="connsiteX27" fmla="*/ 15247327 w 24198144"/>
              <a:gd name="connsiteY27" fmla="*/ 8133880 h 8228193"/>
              <a:gd name="connsiteX28" fmla="*/ 11316507 w 24198144"/>
              <a:gd name="connsiteY28" fmla="*/ 8132487 h 8228193"/>
              <a:gd name="connsiteX29" fmla="*/ 11317754 w 24198144"/>
              <a:gd name="connsiteY29" fmla="*/ 8195625 h 8228193"/>
              <a:gd name="connsiteX30" fmla="*/ 11063587 w 24198144"/>
              <a:gd name="connsiteY30" fmla="*/ 8196863 h 8228193"/>
              <a:gd name="connsiteX31" fmla="*/ 11063587 w 24198144"/>
              <a:gd name="connsiteY31" fmla="*/ 8133725 h 8228193"/>
              <a:gd name="connsiteX32" fmla="*/ 16009249 w 24198144"/>
              <a:gd name="connsiteY32" fmla="*/ 8128928 h 8228193"/>
              <a:gd name="connsiteX33" fmla="*/ 16009249 w 24198144"/>
              <a:gd name="connsiteY33" fmla="*/ 8192066 h 8228193"/>
              <a:gd name="connsiteX34" fmla="*/ 15755275 w 24198144"/>
              <a:gd name="connsiteY34" fmla="*/ 8193304 h 8228193"/>
              <a:gd name="connsiteX35" fmla="*/ 15755275 w 24198144"/>
              <a:gd name="connsiteY35" fmla="*/ 8130166 h 8228193"/>
              <a:gd name="connsiteX36" fmla="*/ 11824839 w 24198144"/>
              <a:gd name="connsiteY36" fmla="*/ 8128773 h 8228193"/>
              <a:gd name="connsiteX37" fmla="*/ 11826085 w 24198144"/>
              <a:gd name="connsiteY37" fmla="*/ 8191911 h 8228193"/>
              <a:gd name="connsiteX38" fmla="*/ 11570673 w 24198144"/>
              <a:gd name="connsiteY38" fmla="*/ 8193149 h 8228193"/>
              <a:gd name="connsiteX39" fmla="*/ 11570673 w 24198144"/>
              <a:gd name="connsiteY39" fmla="*/ 8131249 h 8228193"/>
              <a:gd name="connsiteX40" fmla="*/ 16517198 w 24198144"/>
              <a:gd name="connsiteY40" fmla="*/ 8125214 h 8228193"/>
              <a:gd name="connsiteX41" fmla="*/ 16517198 w 24198144"/>
              <a:gd name="connsiteY41" fmla="*/ 8188352 h 8228193"/>
              <a:gd name="connsiteX42" fmla="*/ 16263224 w 24198144"/>
              <a:gd name="connsiteY42" fmla="*/ 8190828 h 8228193"/>
              <a:gd name="connsiteX43" fmla="*/ 16261978 w 24198144"/>
              <a:gd name="connsiteY43" fmla="*/ 8126452 h 8228193"/>
              <a:gd name="connsiteX44" fmla="*/ 23942924 w 24198144"/>
              <a:gd name="connsiteY44" fmla="*/ 8125059 h 8228193"/>
              <a:gd name="connsiteX45" fmla="*/ 24198144 w 24198144"/>
              <a:gd name="connsiteY45" fmla="*/ 8125059 h 8228193"/>
              <a:gd name="connsiteX46" fmla="*/ 24198144 w 24198144"/>
              <a:gd name="connsiteY46" fmla="*/ 8189714 h 8228193"/>
              <a:gd name="connsiteX47" fmla="*/ 23942924 w 24198144"/>
              <a:gd name="connsiteY47" fmla="*/ 8189714 h 8228193"/>
              <a:gd name="connsiteX48" fmla="*/ 23436220 w 24198144"/>
              <a:gd name="connsiteY48" fmla="*/ 8125059 h 8228193"/>
              <a:gd name="connsiteX49" fmla="*/ 23690194 w 24198144"/>
              <a:gd name="connsiteY49" fmla="*/ 8125059 h 8228193"/>
              <a:gd name="connsiteX50" fmla="*/ 23690194 w 24198144"/>
              <a:gd name="connsiteY50" fmla="*/ 8189714 h 8228193"/>
              <a:gd name="connsiteX51" fmla="*/ 23436220 w 24198144"/>
              <a:gd name="connsiteY51" fmla="*/ 8189714 h 8228193"/>
              <a:gd name="connsiteX52" fmla="*/ 22928272 w 24198144"/>
              <a:gd name="connsiteY52" fmla="*/ 8125059 h 8228193"/>
              <a:gd name="connsiteX53" fmla="*/ 23182246 w 24198144"/>
              <a:gd name="connsiteY53" fmla="*/ 8125059 h 8228193"/>
              <a:gd name="connsiteX54" fmla="*/ 23182246 w 24198144"/>
              <a:gd name="connsiteY54" fmla="*/ 8189714 h 8228193"/>
              <a:gd name="connsiteX55" fmla="*/ 22928272 w 24198144"/>
              <a:gd name="connsiteY55" fmla="*/ 8189714 h 8228193"/>
              <a:gd name="connsiteX56" fmla="*/ 22420322 w 24198144"/>
              <a:gd name="connsiteY56" fmla="*/ 8125059 h 8228193"/>
              <a:gd name="connsiteX57" fmla="*/ 22675542 w 24198144"/>
              <a:gd name="connsiteY57" fmla="*/ 8125059 h 8228193"/>
              <a:gd name="connsiteX58" fmla="*/ 22675542 w 24198144"/>
              <a:gd name="connsiteY58" fmla="*/ 8189714 h 8228193"/>
              <a:gd name="connsiteX59" fmla="*/ 22420322 w 24198144"/>
              <a:gd name="connsiteY59" fmla="*/ 8189714 h 8228193"/>
              <a:gd name="connsiteX60" fmla="*/ 21913618 w 24198144"/>
              <a:gd name="connsiteY60" fmla="*/ 8125059 h 8228193"/>
              <a:gd name="connsiteX61" fmla="*/ 22167592 w 24198144"/>
              <a:gd name="connsiteY61" fmla="*/ 8125059 h 8228193"/>
              <a:gd name="connsiteX62" fmla="*/ 22167592 w 24198144"/>
              <a:gd name="connsiteY62" fmla="*/ 8189714 h 8228193"/>
              <a:gd name="connsiteX63" fmla="*/ 21913618 w 24198144"/>
              <a:gd name="connsiteY63" fmla="*/ 8189714 h 8228193"/>
              <a:gd name="connsiteX64" fmla="*/ 21405670 w 24198144"/>
              <a:gd name="connsiteY64" fmla="*/ 8125059 h 8228193"/>
              <a:gd name="connsiteX65" fmla="*/ 21659644 w 24198144"/>
              <a:gd name="connsiteY65" fmla="*/ 8125059 h 8228193"/>
              <a:gd name="connsiteX66" fmla="*/ 21659644 w 24198144"/>
              <a:gd name="connsiteY66" fmla="*/ 8189714 h 8228193"/>
              <a:gd name="connsiteX67" fmla="*/ 21405670 w 24198144"/>
              <a:gd name="connsiteY67" fmla="*/ 8189714 h 8228193"/>
              <a:gd name="connsiteX68" fmla="*/ 20897720 w 24198144"/>
              <a:gd name="connsiteY68" fmla="*/ 8125059 h 8228193"/>
              <a:gd name="connsiteX69" fmla="*/ 21151696 w 24198144"/>
              <a:gd name="connsiteY69" fmla="*/ 8125059 h 8228193"/>
              <a:gd name="connsiteX70" fmla="*/ 21151696 w 24198144"/>
              <a:gd name="connsiteY70" fmla="*/ 8189714 h 8228193"/>
              <a:gd name="connsiteX71" fmla="*/ 20897720 w 24198144"/>
              <a:gd name="connsiteY71" fmla="*/ 8189714 h 8228193"/>
              <a:gd name="connsiteX72" fmla="*/ 12331925 w 24198144"/>
              <a:gd name="connsiteY72" fmla="*/ 8125059 h 8228193"/>
              <a:gd name="connsiteX73" fmla="*/ 12331925 w 24198144"/>
              <a:gd name="connsiteY73" fmla="*/ 8188197 h 8228193"/>
              <a:gd name="connsiteX74" fmla="*/ 12079005 w 24198144"/>
              <a:gd name="connsiteY74" fmla="*/ 8189435 h 8228193"/>
              <a:gd name="connsiteX75" fmla="*/ 12079005 w 24198144"/>
              <a:gd name="connsiteY75" fmla="*/ 8126297 h 8228193"/>
              <a:gd name="connsiteX76" fmla="*/ 17023900 w 24198144"/>
              <a:gd name="connsiteY76" fmla="*/ 8121500 h 8228193"/>
              <a:gd name="connsiteX77" fmla="*/ 17025146 w 24198144"/>
              <a:gd name="connsiteY77" fmla="*/ 8184638 h 8228193"/>
              <a:gd name="connsiteX78" fmla="*/ 16771172 w 24198144"/>
              <a:gd name="connsiteY78" fmla="*/ 8185876 h 8228193"/>
              <a:gd name="connsiteX79" fmla="*/ 16769927 w 24198144"/>
              <a:gd name="connsiteY79" fmla="*/ 8122738 h 8228193"/>
              <a:gd name="connsiteX80" fmla="*/ 17531848 w 24198144"/>
              <a:gd name="connsiteY80" fmla="*/ 8117786 h 8228193"/>
              <a:gd name="connsiteX81" fmla="*/ 17531848 w 24198144"/>
              <a:gd name="connsiteY81" fmla="*/ 8180924 h 8228193"/>
              <a:gd name="connsiteX82" fmla="*/ 17277874 w 24198144"/>
              <a:gd name="connsiteY82" fmla="*/ 8182162 h 8228193"/>
              <a:gd name="connsiteX83" fmla="*/ 17277874 w 24198144"/>
              <a:gd name="connsiteY83" fmla="*/ 8119024 h 8228193"/>
              <a:gd name="connsiteX84" fmla="*/ 18039796 w 24198144"/>
              <a:gd name="connsiteY84" fmla="*/ 8114072 h 8228193"/>
              <a:gd name="connsiteX85" fmla="*/ 18039796 w 24198144"/>
              <a:gd name="connsiteY85" fmla="*/ 8177210 h 8228193"/>
              <a:gd name="connsiteX86" fmla="*/ 17785824 w 24198144"/>
              <a:gd name="connsiteY86" fmla="*/ 8178448 h 8228193"/>
              <a:gd name="connsiteX87" fmla="*/ 17785824 w 24198144"/>
              <a:gd name="connsiteY87" fmla="*/ 8115310 h 8228193"/>
              <a:gd name="connsiteX88" fmla="*/ 18728390 w 24198144"/>
              <a:gd name="connsiteY88" fmla="*/ 4048795 h 8228193"/>
              <a:gd name="connsiteX89" fmla="*/ 18983784 w 24198144"/>
              <a:gd name="connsiteY89" fmla="*/ 4048795 h 8228193"/>
              <a:gd name="connsiteX90" fmla="*/ 18983784 w 24198144"/>
              <a:gd name="connsiteY90" fmla="*/ 4113426 h 8228193"/>
              <a:gd name="connsiteX91" fmla="*/ 18728390 w 24198144"/>
              <a:gd name="connsiteY91" fmla="*/ 4113426 h 8228193"/>
              <a:gd name="connsiteX92" fmla="*/ 18221342 w 24198144"/>
              <a:gd name="connsiteY92" fmla="*/ 4048795 h 8228193"/>
              <a:gd name="connsiteX93" fmla="*/ 18475488 w 24198144"/>
              <a:gd name="connsiteY93" fmla="*/ 4048795 h 8228193"/>
              <a:gd name="connsiteX94" fmla="*/ 18475488 w 24198144"/>
              <a:gd name="connsiteY94" fmla="*/ 4113426 h 8228193"/>
              <a:gd name="connsiteX95" fmla="*/ 18221342 w 24198144"/>
              <a:gd name="connsiteY95" fmla="*/ 4113426 h 8228193"/>
              <a:gd name="connsiteX96" fmla="*/ 17713048 w 24198144"/>
              <a:gd name="connsiteY96" fmla="*/ 4048795 h 8228193"/>
              <a:gd name="connsiteX97" fmla="*/ 17967196 w 24198144"/>
              <a:gd name="connsiteY97" fmla="*/ 4048795 h 8228193"/>
              <a:gd name="connsiteX98" fmla="*/ 17967196 w 24198144"/>
              <a:gd name="connsiteY98" fmla="*/ 4113426 h 8228193"/>
              <a:gd name="connsiteX99" fmla="*/ 17713048 w 24198144"/>
              <a:gd name="connsiteY99" fmla="*/ 4113426 h 8228193"/>
              <a:gd name="connsiteX100" fmla="*/ 17204754 w 24198144"/>
              <a:gd name="connsiteY100" fmla="*/ 4048795 h 8228193"/>
              <a:gd name="connsiteX101" fmla="*/ 17458900 w 24198144"/>
              <a:gd name="connsiteY101" fmla="*/ 4048795 h 8228193"/>
              <a:gd name="connsiteX102" fmla="*/ 17458900 w 24198144"/>
              <a:gd name="connsiteY102" fmla="*/ 4113426 h 8228193"/>
              <a:gd name="connsiteX103" fmla="*/ 17204754 w 24198144"/>
              <a:gd name="connsiteY103" fmla="*/ 4113426 h 8228193"/>
              <a:gd name="connsiteX104" fmla="*/ 16697706 w 24198144"/>
              <a:gd name="connsiteY104" fmla="*/ 4048795 h 8228193"/>
              <a:gd name="connsiteX105" fmla="*/ 16951852 w 24198144"/>
              <a:gd name="connsiteY105" fmla="*/ 4048795 h 8228193"/>
              <a:gd name="connsiteX106" fmla="*/ 16951852 w 24198144"/>
              <a:gd name="connsiteY106" fmla="*/ 4113426 h 8228193"/>
              <a:gd name="connsiteX107" fmla="*/ 16697706 w 24198144"/>
              <a:gd name="connsiteY107" fmla="*/ 4113426 h 8228193"/>
              <a:gd name="connsiteX108" fmla="*/ 16189413 w 24198144"/>
              <a:gd name="connsiteY108" fmla="*/ 4048795 h 8228193"/>
              <a:gd name="connsiteX109" fmla="*/ 16443560 w 24198144"/>
              <a:gd name="connsiteY109" fmla="*/ 4048795 h 8228193"/>
              <a:gd name="connsiteX110" fmla="*/ 16443560 w 24198144"/>
              <a:gd name="connsiteY110" fmla="*/ 4113426 h 8228193"/>
              <a:gd name="connsiteX111" fmla="*/ 16189413 w 24198144"/>
              <a:gd name="connsiteY111" fmla="*/ 4113426 h 8228193"/>
              <a:gd name="connsiteX112" fmla="*/ 15681119 w 24198144"/>
              <a:gd name="connsiteY112" fmla="*/ 4048795 h 8228193"/>
              <a:gd name="connsiteX113" fmla="*/ 15935266 w 24198144"/>
              <a:gd name="connsiteY113" fmla="*/ 4048795 h 8228193"/>
              <a:gd name="connsiteX114" fmla="*/ 15935266 w 24198144"/>
              <a:gd name="connsiteY114" fmla="*/ 4113426 h 8228193"/>
              <a:gd name="connsiteX115" fmla="*/ 15681119 w 24198144"/>
              <a:gd name="connsiteY115" fmla="*/ 4113426 h 8228193"/>
              <a:gd name="connsiteX116" fmla="*/ 15174071 w 24198144"/>
              <a:gd name="connsiteY116" fmla="*/ 4048795 h 8228193"/>
              <a:gd name="connsiteX117" fmla="*/ 15426972 w 24198144"/>
              <a:gd name="connsiteY117" fmla="*/ 4048795 h 8228193"/>
              <a:gd name="connsiteX118" fmla="*/ 15426972 w 24198144"/>
              <a:gd name="connsiteY118" fmla="*/ 4113426 h 8228193"/>
              <a:gd name="connsiteX119" fmla="*/ 15174071 w 24198144"/>
              <a:gd name="connsiteY119" fmla="*/ 4113426 h 8228193"/>
              <a:gd name="connsiteX120" fmla="*/ 14665777 w 24198144"/>
              <a:gd name="connsiteY120" fmla="*/ 4048795 h 8228193"/>
              <a:gd name="connsiteX121" fmla="*/ 14918678 w 24198144"/>
              <a:gd name="connsiteY121" fmla="*/ 4048795 h 8228193"/>
              <a:gd name="connsiteX122" fmla="*/ 14918678 w 24198144"/>
              <a:gd name="connsiteY122" fmla="*/ 4113426 h 8228193"/>
              <a:gd name="connsiteX123" fmla="*/ 14665777 w 24198144"/>
              <a:gd name="connsiteY123" fmla="*/ 4113426 h 8228193"/>
              <a:gd name="connsiteX124" fmla="*/ 14157483 w 24198144"/>
              <a:gd name="connsiteY124" fmla="*/ 4048795 h 8228193"/>
              <a:gd name="connsiteX125" fmla="*/ 14411630 w 24198144"/>
              <a:gd name="connsiteY125" fmla="*/ 4048795 h 8228193"/>
              <a:gd name="connsiteX126" fmla="*/ 14411630 w 24198144"/>
              <a:gd name="connsiteY126" fmla="*/ 4113426 h 8228193"/>
              <a:gd name="connsiteX127" fmla="*/ 14157483 w 24198144"/>
              <a:gd name="connsiteY127" fmla="*/ 4113426 h 8228193"/>
              <a:gd name="connsiteX128" fmla="*/ 13649190 w 24198144"/>
              <a:gd name="connsiteY128" fmla="*/ 4048795 h 8228193"/>
              <a:gd name="connsiteX129" fmla="*/ 13903336 w 24198144"/>
              <a:gd name="connsiteY129" fmla="*/ 4048795 h 8228193"/>
              <a:gd name="connsiteX130" fmla="*/ 13903336 w 24198144"/>
              <a:gd name="connsiteY130" fmla="*/ 4113426 h 8228193"/>
              <a:gd name="connsiteX131" fmla="*/ 13649190 w 24198144"/>
              <a:gd name="connsiteY131" fmla="*/ 4113426 h 8228193"/>
              <a:gd name="connsiteX132" fmla="*/ 13142142 w 24198144"/>
              <a:gd name="connsiteY132" fmla="*/ 4048795 h 8228193"/>
              <a:gd name="connsiteX133" fmla="*/ 13395042 w 24198144"/>
              <a:gd name="connsiteY133" fmla="*/ 4048795 h 8228193"/>
              <a:gd name="connsiteX134" fmla="*/ 13395042 w 24198144"/>
              <a:gd name="connsiteY134" fmla="*/ 4113426 h 8228193"/>
              <a:gd name="connsiteX135" fmla="*/ 13142142 w 24198144"/>
              <a:gd name="connsiteY135" fmla="*/ 4113426 h 8228193"/>
              <a:gd name="connsiteX136" fmla="*/ 12633848 w 24198144"/>
              <a:gd name="connsiteY136" fmla="*/ 4048795 h 8228193"/>
              <a:gd name="connsiteX137" fmla="*/ 12887994 w 24198144"/>
              <a:gd name="connsiteY137" fmla="*/ 4048795 h 8228193"/>
              <a:gd name="connsiteX138" fmla="*/ 12887994 w 24198144"/>
              <a:gd name="connsiteY138" fmla="*/ 4113426 h 8228193"/>
              <a:gd name="connsiteX139" fmla="*/ 12633848 w 24198144"/>
              <a:gd name="connsiteY139" fmla="*/ 4113426 h 8228193"/>
              <a:gd name="connsiteX140" fmla="*/ 12126800 w 24198144"/>
              <a:gd name="connsiteY140" fmla="*/ 4048795 h 8228193"/>
              <a:gd name="connsiteX141" fmla="*/ 12379701 w 24198144"/>
              <a:gd name="connsiteY141" fmla="*/ 4048795 h 8228193"/>
              <a:gd name="connsiteX142" fmla="*/ 12379701 w 24198144"/>
              <a:gd name="connsiteY142" fmla="*/ 4113426 h 8228193"/>
              <a:gd name="connsiteX143" fmla="*/ 12126800 w 24198144"/>
              <a:gd name="connsiteY143" fmla="*/ 4113426 h 8228193"/>
              <a:gd name="connsiteX144" fmla="*/ 11618506 w 24198144"/>
              <a:gd name="connsiteY144" fmla="*/ 4048795 h 8228193"/>
              <a:gd name="connsiteX145" fmla="*/ 11872653 w 24198144"/>
              <a:gd name="connsiteY145" fmla="*/ 4048795 h 8228193"/>
              <a:gd name="connsiteX146" fmla="*/ 11872653 w 24198144"/>
              <a:gd name="connsiteY146" fmla="*/ 4113426 h 8228193"/>
              <a:gd name="connsiteX147" fmla="*/ 11618506 w 24198144"/>
              <a:gd name="connsiteY147" fmla="*/ 4113426 h 8228193"/>
              <a:gd name="connsiteX148" fmla="*/ 11111458 w 24198144"/>
              <a:gd name="connsiteY148" fmla="*/ 4048795 h 8228193"/>
              <a:gd name="connsiteX149" fmla="*/ 11365605 w 24198144"/>
              <a:gd name="connsiteY149" fmla="*/ 4048795 h 8228193"/>
              <a:gd name="connsiteX150" fmla="*/ 11365605 w 24198144"/>
              <a:gd name="connsiteY150" fmla="*/ 4113426 h 8228193"/>
              <a:gd name="connsiteX151" fmla="*/ 11111458 w 24198144"/>
              <a:gd name="connsiteY151" fmla="*/ 4113426 h 8228193"/>
              <a:gd name="connsiteX152" fmla="*/ 10603164 w 24198144"/>
              <a:gd name="connsiteY152" fmla="*/ 4048795 h 8228193"/>
              <a:gd name="connsiteX153" fmla="*/ 10857311 w 24198144"/>
              <a:gd name="connsiteY153" fmla="*/ 4048795 h 8228193"/>
              <a:gd name="connsiteX154" fmla="*/ 10857311 w 24198144"/>
              <a:gd name="connsiteY154" fmla="*/ 4113426 h 8228193"/>
              <a:gd name="connsiteX155" fmla="*/ 10603164 w 24198144"/>
              <a:gd name="connsiteY155" fmla="*/ 4113426 h 8228193"/>
              <a:gd name="connsiteX156" fmla="*/ 10094871 w 24198144"/>
              <a:gd name="connsiteY156" fmla="*/ 4048795 h 8228193"/>
              <a:gd name="connsiteX157" fmla="*/ 10349018 w 24198144"/>
              <a:gd name="connsiteY157" fmla="*/ 4048795 h 8228193"/>
              <a:gd name="connsiteX158" fmla="*/ 10349018 w 24198144"/>
              <a:gd name="connsiteY158" fmla="*/ 4113426 h 8228193"/>
              <a:gd name="connsiteX159" fmla="*/ 10094871 w 24198144"/>
              <a:gd name="connsiteY159" fmla="*/ 4113426 h 8228193"/>
              <a:gd name="connsiteX160" fmla="*/ 9586576 w 24198144"/>
              <a:gd name="connsiteY160" fmla="*/ 4048795 h 8228193"/>
              <a:gd name="connsiteX161" fmla="*/ 9841970 w 24198144"/>
              <a:gd name="connsiteY161" fmla="*/ 4048795 h 8228193"/>
              <a:gd name="connsiteX162" fmla="*/ 9841970 w 24198144"/>
              <a:gd name="connsiteY162" fmla="*/ 4113426 h 8228193"/>
              <a:gd name="connsiteX163" fmla="*/ 9586576 w 24198144"/>
              <a:gd name="connsiteY163" fmla="*/ 4113426 h 8228193"/>
              <a:gd name="connsiteX164" fmla="*/ 9079529 w 24198144"/>
              <a:gd name="connsiteY164" fmla="*/ 4048795 h 8228193"/>
              <a:gd name="connsiteX165" fmla="*/ 9333676 w 24198144"/>
              <a:gd name="connsiteY165" fmla="*/ 4048795 h 8228193"/>
              <a:gd name="connsiteX166" fmla="*/ 9333676 w 24198144"/>
              <a:gd name="connsiteY166" fmla="*/ 4113426 h 8228193"/>
              <a:gd name="connsiteX167" fmla="*/ 9079529 w 24198144"/>
              <a:gd name="connsiteY167" fmla="*/ 4113426 h 8228193"/>
              <a:gd name="connsiteX168" fmla="*/ 8571235 w 24198144"/>
              <a:gd name="connsiteY168" fmla="*/ 4048795 h 8228193"/>
              <a:gd name="connsiteX169" fmla="*/ 8825383 w 24198144"/>
              <a:gd name="connsiteY169" fmla="*/ 4048795 h 8228193"/>
              <a:gd name="connsiteX170" fmla="*/ 8825383 w 24198144"/>
              <a:gd name="connsiteY170" fmla="*/ 4113426 h 8228193"/>
              <a:gd name="connsiteX171" fmla="*/ 8571235 w 24198144"/>
              <a:gd name="connsiteY171" fmla="*/ 4113426 h 8228193"/>
              <a:gd name="connsiteX172" fmla="*/ 8062944 w 24198144"/>
              <a:gd name="connsiteY172" fmla="*/ 4048795 h 8228193"/>
              <a:gd name="connsiteX173" fmla="*/ 8317091 w 24198144"/>
              <a:gd name="connsiteY173" fmla="*/ 4048795 h 8228193"/>
              <a:gd name="connsiteX174" fmla="*/ 8317091 w 24198144"/>
              <a:gd name="connsiteY174" fmla="*/ 4113426 h 8228193"/>
              <a:gd name="connsiteX175" fmla="*/ 8062944 w 24198144"/>
              <a:gd name="connsiteY175" fmla="*/ 4113426 h 8228193"/>
              <a:gd name="connsiteX176" fmla="*/ 7555896 w 24198144"/>
              <a:gd name="connsiteY176" fmla="*/ 4048795 h 8228193"/>
              <a:gd name="connsiteX177" fmla="*/ 7810042 w 24198144"/>
              <a:gd name="connsiteY177" fmla="*/ 4048795 h 8228193"/>
              <a:gd name="connsiteX178" fmla="*/ 7810042 w 24198144"/>
              <a:gd name="connsiteY178" fmla="*/ 4113426 h 8228193"/>
              <a:gd name="connsiteX179" fmla="*/ 7555896 w 24198144"/>
              <a:gd name="connsiteY179" fmla="*/ 4113426 h 8228193"/>
              <a:gd name="connsiteX180" fmla="*/ 7047602 w 24198144"/>
              <a:gd name="connsiteY180" fmla="*/ 4048795 h 8228193"/>
              <a:gd name="connsiteX181" fmla="*/ 7301749 w 24198144"/>
              <a:gd name="connsiteY181" fmla="*/ 4048795 h 8228193"/>
              <a:gd name="connsiteX182" fmla="*/ 7301749 w 24198144"/>
              <a:gd name="connsiteY182" fmla="*/ 4113426 h 8228193"/>
              <a:gd name="connsiteX183" fmla="*/ 7047602 w 24198144"/>
              <a:gd name="connsiteY183" fmla="*/ 4113426 h 8228193"/>
              <a:gd name="connsiteX184" fmla="*/ 6539309 w 24198144"/>
              <a:gd name="connsiteY184" fmla="*/ 4048795 h 8228193"/>
              <a:gd name="connsiteX185" fmla="*/ 6793455 w 24198144"/>
              <a:gd name="connsiteY185" fmla="*/ 4048795 h 8228193"/>
              <a:gd name="connsiteX186" fmla="*/ 6793455 w 24198144"/>
              <a:gd name="connsiteY186" fmla="*/ 4113426 h 8228193"/>
              <a:gd name="connsiteX187" fmla="*/ 6539309 w 24198144"/>
              <a:gd name="connsiteY187" fmla="*/ 4113426 h 8228193"/>
              <a:gd name="connsiteX188" fmla="*/ 6032260 w 24198144"/>
              <a:gd name="connsiteY188" fmla="*/ 4048795 h 8228193"/>
              <a:gd name="connsiteX189" fmla="*/ 6285161 w 24198144"/>
              <a:gd name="connsiteY189" fmla="*/ 4048795 h 8228193"/>
              <a:gd name="connsiteX190" fmla="*/ 6285161 w 24198144"/>
              <a:gd name="connsiteY190" fmla="*/ 4113426 h 8228193"/>
              <a:gd name="connsiteX191" fmla="*/ 6032260 w 24198144"/>
              <a:gd name="connsiteY191" fmla="*/ 4113426 h 8228193"/>
              <a:gd name="connsiteX192" fmla="*/ 5523967 w 24198144"/>
              <a:gd name="connsiteY192" fmla="*/ 4048795 h 8228193"/>
              <a:gd name="connsiteX193" fmla="*/ 5776867 w 24198144"/>
              <a:gd name="connsiteY193" fmla="*/ 4048795 h 8228193"/>
              <a:gd name="connsiteX194" fmla="*/ 5776867 w 24198144"/>
              <a:gd name="connsiteY194" fmla="*/ 4113426 h 8228193"/>
              <a:gd name="connsiteX195" fmla="*/ 5523967 w 24198144"/>
              <a:gd name="connsiteY195" fmla="*/ 4113426 h 8228193"/>
              <a:gd name="connsiteX196" fmla="*/ 5015673 w 24198144"/>
              <a:gd name="connsiteY196" fmla="*/ 4048795 h 8228193"/>
              <a:gd name="connsiteX197" fmla="*/ 5179238 w 24198144"/>
              <a:gd name="connsiteY197" fmla="*/ 4048795 h 8228193"/>
              <a:gd name="connsiteX198" fmla="*/ 5269820 w 24198144"/>
              <a:gd name="connsiteY198" fmla="*/ 4048795 h 8228193"/>
              <a:gd name="connsiteX199" fmla="*/ 5269820 w 24198144"/>
              <a:gd name="connsiteY199" fmla="*/ 4113426 h 8228193"/>
              <a:gd name="connsiteX200" fmla="*/ 5135565 w 24198144"/>
              <a:gd name="connsiteY200" fmla="*/ 4113426 h 8228193"/>
              <a:gd name="connsiteX201" fmla="*/ 4997845 w 24198144"/>
              <a:gd name="connsiteY201" fmla="*/ 4120701 h 8228193"/>
              <a:gd name="connsiteX202" fmla="*/ 4473764 w 24198144"/>
              <a:gd name="connsiteY202" fmla="*/ 4264434 h 8228193"/>
              <a:gd name="connsiteX203" fmla="*/ 3876728 w 24198144"/>
              <a:gd name="connsiteY203" fmla="*/ 4704436 h 8228193"/>
              <a:gd name="connsiteX204" fmla="*/ 3476627 w 24198144"/>
              <a:gd name="connsiteY204" fmla="*/ 5361323 h 8228193"/>
              <a:gd name="connsiteX205" fmla="*/ 3337028 w 24198144"/>
              <a:gd name="connsiteY205" fmla="*/ 6137871 h 8228193"/>
              <a:gd name="connsiteX206" fmla="*/ 3476627 w 24198144"/>
              <a:gd name="connsiteY206" fmla="*/ 6914419 h 8228193"/>
              <a:gd name="connsiteX207" fmla="*/ 3876728 w 24198144"/>
              <a:gd name="connsiteY207" fmla="*/ 7571306 h 8228193"/>
              <a:gd name="connsiteX208" fmla="*/ 4473764 w 24198144"/>
              <a:gd name="connsiteY208" fmla="*/ 8011309 h 8228193"/>
              <a:gd name="connsiteX209" fmla="*/ 4997845 w 24198144"/>
              <a:gd name="connsiteY209" fmla="*/ 8155042 h 8228193"/>
              <a:gd name="connsiteX210" fmla="*/ 5103570 w 24198144"/>
              <a:gd name="connsiteY210" fmla="*/ 8160627 h 8228193"/>
              <a:gd name="connsiteX211" fmla="*/ 5103570 w 24198144"/>
              <a:gd name="connsiteY211" fmla="*/ 8158021 h 8228193"/>
              <a:gd name="connsiteX212" fmla="*/ 5357691 w 24198144"/>
              <a:gd name="connsiteY212" fmla="*/ 8158021 h 8228193"/>
              <a:gd name="connsiteX213" fmla="*/ 5357691 w 24198144"/>
              <a:gd name="connsiteY213" fmla="*/ 8222700 h 8228193"/>
              <a:gd name="connsiteX214" fmla="*/ 5179238 w 24198144"/>
              <a:gd name="connsiteY214" fmla="*/ 8222700 h 8228193"/>
              <a:gd name="connsiteX215" fmla="*/ 5179238 w 24198144"/>
              <a:gd name="connsiteY215" fmla="*/ 8228193 h 8228193"/>
              <a:gd name="connsiteX216" fmla="*/ 4451329 w 24198144"/>
              <a:gd name="connsiteY216" fmla="*/ 8068646 h 8228193"/>
              <a:gd name="connsiteX217" fmla="*/ 3835596 w 24198144"/>
              <a:gd name="connsiteY217" fmla="*/ 7616179 h 8228193"/>
              <a:gd name="connsiteX218" fmla="*/ 3424277 w 24198144"/>
              <a:gd name="connsiteY218" fmla="*/ 6938102 h 8228193"/>
              <a:gd name="connsiteX219" fmla="*/ 3279693 w 24198144"/>
              <a:gd name="connsiteY219" fmla="*/ 6137871 h 8228193"/>
              <a:gd name="connsiteX220" fmla="*/ 3424277 w 24198144"/>
              <a:gd name="connsiteY220" fmla="*/ 5337640 h 8228193"/>
              <a:gd name="connsiteX221" fmla="*/ 3835596 w 24198144"/>
              <a:gd name="connsiteY221" fmla="*/ 4659563 h 8228193"/>
              <a:gd name="connsiteX222" fmla="*/ 4451329 w 24198144"/>
              <a:gd name="connsiteY222" fmla="*/ 4207096 h 8228193"/>
              <a:gd name="connsiteX223" fmla="*/ 4992235 w 24198144"/>
              <a:gd name="connsiteY223" fmla="*/ 4058806 h 8228193"/>
              <a:gd name="connsiteX224" fmla="*/ 5015673 w 24198144"/>
              <a:gd name="connsiteY224" fmla="*/ 4057552 h 8228193"/>
              <a:gd name="connsiteX225" fmla="*/ 19244148 w 24198144"/>
              <a:gd name="connsiteY225" fmla="*/ 4 h 8228193"/>
              <a:gd name="connsiteX226" fmla="*/ 19972056 w 24198144"/>
              <a:gd name="connsiteY226" fmla="*/ 155770 h 8228193"/>
              <a:gd name="connsiteX227" fmla="*/ 20587788 w 24198144"/>
              <a:gd name="connsiteY227" fmla="*/ 601884 h 8228193"/>
              <a:gd name="connsiteX228" fmla="*/ 20999108 w 24198144"/>
              <a:gd name="connsiteY228" fmla="*/ 1269810 h 8228193"/>
              <a:gd name="connsiteX229" fmla="*/ 21143692 w 24198144"/>
              <a:gd name="connsiteY229" fmla="*/ 2057363 h 8228193"/>
              <a:gd name="connsiteX230" fmla="*/ 20999108 w 24198144"/>
              <a:gd name="connsiteY230" fmla="*/ 2844916 h 8228193"/>
              <a:gd name="connsiteX231" fmla="*/ 20587788 w 24198144"/>
              <a:gd name="connsiteY231" fmla="*/ 3512842 h 8228193"/>
              <a:gd name="connsiteX232" fmla="*/ 19972056 w 24198144"/>
              <a:gd name="connsiteY232" fmla="*/ 3957710 h 8228193"/>
              <a:gd name="connsiteX233" fmla="*/ 19430448 w 24198144"/>
              <a:gd name="connsiteY233" fmla="*/ 4103858 h 8228193"/>
              <a:gd name="connsiteX234" fmla="*/ 19363756 w 24198144"/>
              <a:gd name="connsiteY234" fmla="*/ 4107301 h 8228193"/>
              <a:gd name="connsiteX235" fmla="*/ 19363756 w 24198144"/>
              <a:gd name="connsiteY235" fmla="*/ 4113426 h 8228193"/>
              <a:gd name="connsiteX236" fmla="*/ 19245126 w 24198144"/>
              <a:gd name="connsiteY236" fmla="*/ 4113426 h 8228193"/>
              <a:gd name="connsiteX237" fmla="*/ 19244148 w 24198144"/>
              <a:gd name="connsiteY237" fmla="*/ 4113476 h 8228193"/>
              <a:gd name="connsiteX238" fmla="*/ 19244148 w 24198144"/>
              <a:gd name="connsiteY238" fmla="*/ 4113426 h 8228193"/>
              <a:gd name="connsiteX239" fmla="*/ 19236684 w 24198144"/>
              <a:gd name="connsiteY239" fmla="*/ 4113426 h 8228193"/>
              <a:gd name="connsiteX240" fmla="*/ 19236684 w 24198144"/>
              <a:gd name="connsiteY240" fmla="*/ 4048795 h 8228193"/>
              <a:gd name="connsiteX241" fmla="*/ 19334386 w 24198144"/>
              <a:gd name="connsiteY241" fmla="*/ 4048795 h 8228193"/>
              <a:gd name="connsiteX242" fmla="*/ 19425014 w 24198144"/>
              <a:gd name="connsiteY242" fmla="*/ 4043907 h 8228193"/>
              <a:gd name="connsiteX243" fmla="*/ 19949622 w 24198144"/>
              <a:gd name="connsiteY243" fmla="*/ 3900388 h 8228193"/>
              <a:gd name="connsiteX244" fmla="*/ 20546656 w 24198144"/>
              <a:gd name="connsiteY244" fmla="*/ 3469227 h 8228193"/>
              <a:gd name="connsiteX245" fmla="*/ 20946758 w 24198144"/>
              <a:gd name="connsiteY245" fmla="*/ 2821240 h 8228193"/>
              <a:gd name="connsiteX246" fmla="*/ 21086358 w 24198144"/>
              <a:gd name="connsiteY246" fmla="*/ 2057363 h 8228193"/>
              <a:gd name="connsiteX247" fmla="*/ 20946758 w 24198144"/>
              <a:gd name="connsiteY247" fmla="*/ 1293486 h 8228193"/>
              <a:gd name="connsiteX248" fmla="*/ 20546656 w 24198144"/>
              <a:gd name="connsiteY248" fmla="*/ 646745 h 8228193"/>
              <a:gd name="connsiteX249" fmla="*/ 19949622 w 24198144"/>
              <a:gd name="connsiteY249" fmla="*/ 213092 h 8228193"/>
              <a:gd name="connsiteX250" fmla="*/ 19244148 w 24198144"/>
              <a:gd name="connsiteY250" fmla="*/ 61064 h 8228193"/>
              <a:gd name="connsiteX251" fmla="*/ 18600290 w 24198144"/>
              <a:gd name="connsiteY251" fmla="*/ 0 h 8228193"/>
              <a:gd name="connsiteX252" fmla="*/ 18852850 w 24198144"/>
              <a:gd name="connsiteY252" fmla="*/ 0 h 8228193"/>
              <a:gd name="connsiteX253" fmla="*/ 18852850 w 24198144"/>
              <a:gd name="connsiteY253" fmla="*/ 64655 h 8228193"/>
              <a:gd name="connsiteX254" fmla="*/ 18600290 w 24198144"/>
              <a:gd name="connsiteY254" fmla="*/ 64655 h 8228193"/>
              <a:gd name="connsiteX255" fmla="*/ 18092680 w 24198144"/>
              <a:gd name="connsiteY255" fmla="*/ 0 h 8228193"/>
              <a:gd name="connsiteX256" fmla="*/ 18345242 w 24198144"/>
              <a:gd name="connsiteY256" fmla="*/ 0 h 8228193"/>
              <a:gd name="connsiteX257" fmla="*/ 18345242 w 24198144"/>
              <a:gd name="connsiteY257" fmla="*/ 64655 h 8228193"/>
              <a:gd name="connsiteX258" fmla="*/ 18092680 w 24198144"/>
              <a:gd name="connsiteY258" fmla="*/ 64655 h 8228193"/>
              <a:gd name="connsiteX259" fmla="*/ 17585072 w 24198144"/>
              <a:gd name="connsiteY259" fmla="*/ 0 h 8228193"/>
              <a:gd name="connsiteX260" fmla="*/ 17838876 w 24198144"/>
              <a:gd name="connsiteY260" fmla="*/ 0 h 8228193"/>
              <a:gd name="connsiteX261" fmla="*/ 17838876 w 24198144"/>
              <a:gd name="connsiteY261" fmla="*/ 64655 h 8228193"/>
              <a:gd name="connsiteX262" fmla="*/ 17585072 w 24198144"/>
              <a:gd name="connsiteY262" fmla="*/ 64655 h 8228193"/>
              <a:gd name="connsiteX263" fmla="*/ 14231493 w 24198144"/>
              <a:gd name="connsiteY263" fmla="*/ 0 h 8228193"/>
              <a:gd name="connsiteX264" fmla="*/ 14485424 w 24198144"/>
              <a:gd name="connsiteY264" fmla="*/ 0 h 8228193"/>
              <a:gd name="connsiteX265" fmla="*/ 14485424 w 24198144"/>
              <a:gd name="connsiteY265" fmla="*/ 64655 h 8228193"/>
              <a:gd name="connsiteX266" fmla="*/ 14231493 w 24198144"/>
              <a:gd name="connsiteY266" fmla="*/ 64655 h 8228193"/>
              <a:gd name="connsiteX267" fmla="*/ 13724874 w 24198144"/>
              <a:gd name="connsiteY267" fmla="*/ 0 h 8228193"/>
              <a:gd name="connsiteX268" fmla="*/ 13977561 w 24198144"/>
              <a:gd name="connsiteY268" fmla="*/ 0 h 8228193"/>
              <a:gd name="connsiteX269" fmla="*/ 13977561 w 24198144"/>
              <a:gd name="connsiteY269" fmla="*/ 64655 h 8228193"/>
              <a:gd name="connsiteX270" fmla="*/ 13724874 w 24198144"/>
              <a:gd name="connsiteY270" fmla="*/ 64655 h 8228193"/>
              <a:gd name="connsiteX271" fmla="*/ 13217011 w 24198144"/>
              <a:gd name="connsiteY271" fmla="*/ 0 h 8228193"/>
              <a:gd name="connsiteX272" fmla="*/ 13469698 w 24198144"/>
              <a:gd name="connsiteY272" fmla="*/ 0 h 8228193"/>
              <a:gd name="connsiteX273" fmla="*/ 13469698 w 24198144"/>
              <a:gd name="connsiteY273" fmla="*/ 64655 h 8228193"/>
              <a:gd name="connsiteX274" fmla="*/ 13217011 w 24198144"/>
              <a:gd name="connsiteY274" fmla="*/ 64655 h 8228193"/>
              <a:gd name="connsiteX275" fmla="*/ 12709148 w 24198144"/>
              <a:gd name="connsiteY275" fmla="*/ 0 h 8228193"/>
              <a:gd name="connsiteX276" fmla="*/ 12963080 w 24198144"/>
              <a:gd name="connsiteY276" fmla="*/ 0 h 8228193"/>
              <a:gd name="connsiteX277" fmla="*/ 12963080 w 24198144"/>
              <a:gd name="connsiteY277" fmla="*/ 64655 h 8228193"/>
              <a:gd name="connsiteX278" fmla="*/ 12709148 w 24198144"/>
              <a:gd name="connsiteY278" fmla="*/ 64655 h 8228193"/>
              <a:gd name="connsiteX279" fmla="*/ 12202529 w 24198144"/>
              <a:gd name="connsiteY279" fmla="*/ 0 h 8228193"/>
              <a:gd name="connsiteX280" fmla="*/ 12455216 w 24198144"/>
              <a:gd name="connsiteY280" fmla="*/ 0 h 8228193"/>
              <a:gd name="connsiteX281" fmla="*/ 12455216 w 24198144"/>
              <a:gd name="connsiteY281" fmla="*/ 64655 h 8228193"/>
              <a:gd name="connsiteX282" fmla="*/ 12202529 w 24198144"/>
              <a:gd name="connsiteY282" fmla="*/ 64655 h 8228193"/>
              <a:gd name="connsiteX283" fmla="*/ 11695912 w 24198144"/>
              <a:gd name="connsiteY283" fmla="*/ 0 h 8228193"/>
              <a:gd name="connsiteX284" fmla="*/ 11948598 w 24198144"/>
              <a:gd name="connsiteY284" fmla="*/ 0 h 8228193"/>
              <a:gd name="connsiteX285" fmla="*/ 11948598 w 24198144"/>
              <a:gd name="connsiteY285" fmla="*/ 64655 h 8228193"/>
              <a:gd name="connsiteX286" fmla="*/ 11695912 w 24198144"/>
              <a:gd name="connsiteY286" fmla="*/ 64655 h 8228193"/>
              <a:gd name="connsiteX287" fmla="*/ 8380405 w 24198144"/>
              <a:gd name="connsiteY287" fmla="*/ 0 h 8228193"/>
              <a:gd name="connsiteX288" fmla="*/ 8634720 w 24198144"/>
              <a:gd name="connsiteY288" fmla="*/ 0 h 8228193"/>
              <a:gd name="connsiteX289" fmla="*/ 8634720 w 24198144"/>
              <a:gd name="connsiteY289" fmla="*/ 64655 h 8228193"/>
              <a:gd name="connsiteX290" fmla="*/ 8380405 w 24198144"/>
              <a:gd name="connsiteY290" fmla="*/ 64655 h 8228193"/>
              <a:gd name="connsiteX291" fmla="*/ 7871770 w 24198144"/>
              <a:gd name="connsiteY291" fmla="*/ 0 h 8228193"/>
              <a:gd name="connsiteX292" fmla="*/ 8127334 w 24198144"/>
              <a:gd name="connsiteY292" fmla="*/ 0 h 8228193"/>
              <a:gd name="connsiteX293" fmla="*/ 8127334 w 24198144"/>
              <a:gd name="connsiteY293" fmla="*/ 64655 h 8228193"/>
              <a:gd name="connsiteX294" fmla="*/ 7871770 w 24198144"/>
              <a:gd name="connsiteY294" fmla="*/ 64655 h 8228193"/>
              <a:gd name="connsiteX295" fmla="*/ 7364381 w 24198144"/>
              <a:gd name="connsiteY295" fmla="*/ 0 h 8228193"/>
              <a:gd name="connsiteX296" fmla="*/ 7618699 w 24198144"/>
              <a:gd name="connsiteY296" fmla="*/ 0 h 8228193"/>
              <a:gd name="connsiteX297" fmla="*/ 7618699 w 24198144"/>
              <a:gd name="connsiteY297" fmla="*/ 64655 h 8228193"/>
              <a:gd name="connsiteX298" fmla="*/ 7364381 w 24198144"/>
              <a:gd name="connsiteY298" fmla="*/ 64655 h 8228193"/>
              <a:gd name="connsiteX299" fmla="*/ 6855744 w 24198144"/>
              <a:gd name="connsiteY299" fmla="*/ 0 h 8228193"/>
              <a:gd name="connsiteX300" fmla="*/ 7110063 w 24198144"/>
              <a:gd name="connsiteY300" fmla="*/ 0 h 8228193"/>
              <a:gd name="connsiteX301" fmla="*/ 7110063 w 24198144"/>
              <a:gd name="connsiteY301" fmla="*/ 64655 h 8228193"/>
              <a:gd name="connsiteX302" fmla="*/ 6855744 w 24198144"/>
              <a:gd name="connsiteY302" fmla="*/ 64655 h 8228193"/>
              <a:gd name="connsiteX303" fmla="*/ 6347110 w 24198144"/>
              <a:gd name="connsiteY303" fmla="*/ 0 h 8228193"/>
              <a:gd name="connsiteX304" fmla="*/ 6602673 w 24198144"/>
              <a:gd name="connsiteY304" fmla="*/ 0 h 8228193"/>
              <a:gd name="connsiteX305" fmla="*/ 6602673 w 24198144"/>
              <a:gd name="connsiteY305" fmla="*/ 64655 h 8228193"/>
              <a:gd name="connsiteX306" fmla="*/ 6347110 w 24198144"/>
              <a:gd name="connsiteY306" fmla="*/ 64655 h 8228193"/>
              <a:gd name="connsiteX307" fmla="*/ 5839721 w 24198144"/>
              <a:gd name="connsiteY307" fmla="*/ 0 h 8228193"/>
              <a:gd name="connsiteX308" fmla="*/ 6094038 w 24198144"/>
              <a:gd name="connsiteY308" fmla="*/ 0 h 8228193"/>
              <a:gd name="connsiteX309" fmla="*/ 6094038 w 24198144"/>
              <a:gd name="connsiteY309" fmla="*/ 64655 h 8228193"/>
              <a:gd name="connsiteX310" fmla="*/ 5839721 w 24198144"/>
              <a:gd name="connsiteY310" fmla="*/ 64655 h 8228193"/>
              <a:gd name="connsiteX311" fmla="*/ 3047710 w 24198144"/>
              <a:gd name="connsiteY311" fmla="*/ 0 h 8228193"/>
              <a:gd name="connsiteX312" fmla="*/ 3289434 w 24198144"/>
              <a:gd name="connsiteY312" fmla="*/ 0 h 8228193"/>
              <a:gd name="connsiteX313" fmla="*/ 3289434 w 24198144"/>
              <a:gd name="connsiteY313" fmla="*/ 64655 h 8228193"/>
              <a:gd name="connsiteX314" fmla="*/ 3047710 w 24198144"/>
              <a:gd name="connsiteY314" fmla="*/ 64655 h 8228193"/>
              <a:gd name="connsiteX315" fmla="*/ 2539343 w 24198144"/>
              <a:gd name="connsiteY315" fmla="*/ 0 h 8228193"/>
              <a:gd name="connsiteX316" fmla="*/ 2794772 w 24198144"/>
              <a:gd name="connsiteY316" fmla="*/ 0 h 8228193"/>
              <a:gd name="connsiteX317" fmla="*/ 2794772 w 24198144"/>
              <a:gd name="connsiteY317" fmla="*/ 64655 h 8228193"/>
              <a:gd name="connsiteX318" fmla="*/ 2539343 w 24198144"/>
              <a:gd name="connsiteY318" fmla="*/ 64655 h 8228193"/>
              <a:gd name="connsiteX319" fmla="*/ 2032222 w 24198144"/>
              <a:gd name="connsiteY319" fmla="*/ 0 h 8228193"/>
              <a:gd name="connsiteX320" fmla="*/ 2286406 w 24198144"/>
              <a:gd name="connsiteY320" fmla="*/ 0 h 8228193"/>
              <a:gd name="connsiteX321" fmla="*/ 2286406 w 24198144"/>
              <a:gd name="connsiteY321" fmla="*/ 64655 h 8228193"/>
              <a:gd name="connsiteX322" fmla="*/ 2032222 w 24198144"/>
              <a:gd name="connsiteY322" fmla="*/ 64655 h 8228193"/>
              <a:gd name="connsiteX323" fmla="*/ 1523855 w 24198144"/>
              <a:gd name="connsiteY323" fmla="*/ 0 h 8228193"/>
              <a:gd name="connsiteX324" fmla="*/ 1778038 w 24198144"/>
              <a:gd name="connsiteY324" fmla="*/ 0 h 8228193"/>
              <a:gd name="connsiteX325" fmla="*/ 1778038 w 24198144"/>
              <a:gd name="connsiteY325" fmla="*/ 64655 h 8228193"/>
              <a:gd name="connsiteX326" fmla="*/ 1523855 w 24198144"/>
              <a:gd name="connsiteY326" fmla="*/ 64655 h 8228193"/>
              <a:gd name="connsiteX327" fmla="*/ 1015488 w 24198144"/>
              <a:gd name="connsiteY327" fmla="*/ 0 h 8228193"/>
              <a:gd name="connsiteX328" fmla="*/ 1269672 w 24198144"/>
              <a:gd name="connsiteY328" fmla="*/ 0 h 8228193"/>
              <a:gd name="connsiteX329" fmla="*/ 1269672 w 24198144"/>
              <a:gd name="connsiteY329" fmla="*/ 64655 h 8228193"/>
              <a:gd name="connsiteX330" fmla="*/ 1015488 w 24198144"/>
              <a:gd name="connsiteY330" fmla="*/ 64655 h 8228193"/>
              <a:gd name="connsiteX331" fmla="*/ 508368 w 24198144"/>
              <a:gd name="connsiteY331" fmla="*/ 0 h 8228193"/>
              <a:gd name="connsiteX332" fmla="*/ 762551 w 24198144"/>
              <a:gd name="connsiteY332" fmla="*/ 0 h 8228193"/>
              <a:gd name="connsiteX333" fmla="*/ 762551 w 24198144"/>
              <a:gd name="connsiteY333" fmla="*/ 64655 h 8228193"/>
              <a:gd name="connsiteX334" fmla="*/ 508368 w 24198144"/>
              <a:gd name="connsiteY334" fmla="*/ 64655 h 8228193"/>
              <a:gd name="connsiteX335" fmla="*/ 0 w 24198144"/>
              <a:gd name="connsiteY335" fmla="*/ 0 h 8228193"/>
              <a:gd name="connsiteX336" fmla="*/ 254184 w 24198144"/>
              <a:gd name="connsiteY336" fmla="*/ 0 h 8228193"/>
              <a:gd name="connsiteX337" fmla="*/ 254184 w 24198144"/>
              <a:gd name="connsiteY337" fmla="*/ 64655 h 8228193"/>
              <a:gd name="connsiteX338" fmla="*/ 0 w 24198144"/>
              <a:gd name="connsiteY338" fmla="*/ 64655 h 822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Lst>
            <a:rect l="l" t="t" r="r" b="b"/>
            <a:pathLst>
              <a:path w="24198144" h="8228193">
                <a:moveTo>
                  <a:pt x="5611814" y="8158021"/>
                </a:moveTo>
                <a:lnTo>
                  <a:pt x="5865935" y="8158021"/>
                </a:lnTo>
                <a:lnTo>
                  <a:pt x="5865935" y="8222700"/>
                </a:lnTo>
                <a:lnTo>
                  <a:pt x="5611814" y="8222700"/>
                </a:lnTo>
                <a:close/>
                <a:moveTo>
                  <a:pt x="9285671" y="8147343"/>
                </a:moveTo>
                <a:lnTo>
                  <a:pt x="9285671" y="8210481"/>
                </a:lnTo>
                <a:lnTo>
                  <a:pt x="9031504" y="8211719"/>
                </a:lnTo>
                <a:lnTo>
                  <a:pt x="9031504" y="8149819"/>
                </a:lnTo>
                <a:close/>
                <a:moveTo>
                  <a:pt x="9792756" y="8143629"/>
                </a:moveTo>
                <a:lnTo>
                  <a:pt x="9794002" y="8206767"/>
                </a:lnTo>
                <a:lnTo>
                  <a:pt x="9539836" y="8209243"/>
                </a:lnTo>
                <a:lnTo>
                  <a:pt x="9538590" y="8146105"/>
                </a:lnTo>
                <a:close/>
                <a:moveTo>
                  <a:pt x="10301089" y="8139915"/>
                </a:moveTo>
                <a:lnTo>
                  <a:pt x="10302334" y="8203053"/>
                </a:lnTo>
                <a:lnTo>
                  <a:pt x="10046922" y="8204291"/>
                </a:lnTo>
                <a:lnTo>
                  <a:pt x="10046922" y="8141153"/>
                </a:lnTo>
                <a:close/>
                <a:moveTo>
                  <a:pt x="14993353" y="8136356"/>
                </a:moveTo>
                <a:lnTo>
                  <a:pt x="14993353" y="8199494"/>
                </a:lnTo>
                <a:lnTo>
                  <a:pt x="14740624" y="8200732"/>
                </a:lnTo>
                <a:lnTo>
                  <a:pt x="14739379" y="8137594"/>
                </a:lnTo>
                <a:close/>
                <a:moveTo>
                  <a:pt x="10809420" y="8136201"/>
                </a:moveTo>
                <a:lnTo>
                  <a:pt x="10809420" y="8199339"/>
                </a:lnTo>
                <a:lnTo>
                  <a:pt x="10555254" y="8200577"/>
                </a:lnTo>
                <a:lnTo>
                  <a:pt x="10555254" y="8138677"/>
                </a:lnTo>
                <a:close/>
                <a:moveTo>
                  <a:pt x="15501301" y="8132642"/>
                </a:moveTo>
                <a:lnTo>
                  <a:pt x="15501301" y="8195780"/>
                </a:lnTo>
                <a:lnTo>
                  <a:pt x="15248572" y="8197018"/>
                </a:lnTo>
                <a:lnTo>
                  <a:pt x="15247327" y="8133880"/>
                </a:lnTo>
                <a:close/>
                <a:moveTo>
                  <a:pt x="11316507" y="8132487"/>
                </a:moveTo>
                <a:lnTo>
                  <a:pt x="11317754" y="8195625"/>
                </a:lnTo>
                <a:lnTo>
                  <a:pt x="11063587" y="8196863"/>
                </a:lnTo>
                <a:lnTo>
                  <a:pt x="11063587" y="8133725"/>
                </a:lnTo>
                <a:close/>
                <a:moveTo>
                  <a:pt x="16009249" y="8128928"/>
                </a:moveTo>
                <a:lnTo>
                  <a:pt x="16009249" y="8192066"/>
                </a:lnTo>
                <a:lnTo>
                  <a:pt x="15755275" y="8193304"/>
                </a:lnTo>
                <a:lnTo>
                  <a:pt x="15755275" y="8130166"/>
                </a:lnTo>
                <a:close/>
                <a:moveTo>
                  <a:pt x="11824839" y="8128773"/>
                </a:moveTo>
                <a:lnTo>
                  <a:pt x="11826085" y="8191911"/>
                </a:lnTo>
                <a:lnTo>
                  <a:pt x="11570673" y="8193149"/>
                </a:lnTo>
                <a:lnTo>
                  <a:pt x="11570673" y="8131249"/>
                </a:lnTo>
                <a:close/>
                <a:moveTo>
                  <a:pt x="16517198" y="8125214"/>
                </a:moveTo>
                <a:lnTo>
                  <a:pt x="16517198" y="8188352"/>
                </a:lnTo>
                <a:lnTo>
                  <a:pt x="16263224" y="8190828"/>
                </a:lnTo>
                <a:lnTo>
                  <a:pt x="16261978" y="8126452"/>
                </a:lnTo>
                <a:close/>
                <a:moveTo>
                  <a:pt x="23942924" y="8125059"/>
                </a:moveTo>
                <a:lnTo>
                  <a:pt x="24198144" y="8125059"/>
                </a:lnTo>
                <a:lnTo>
                  <a:pt x="24198144" y="8189714"/>
                </a:lnTo>
                <a:lnTo>
                  <a:pt x="23942924" y="8189714"/>
                </a:lnTo>
                <a:close/>
                <a:moveTo>
                  <a:pt x="23436220" y="8125059"/>
                </a:moveTo>
                <a:lnTo>
                  <a:pt x="23690194" y="8125059"/>
                </a:lnTo>
                <a:lnTo>
                  <a:pt x="23690194" y="8189714"/>
                </a:lnTo>
                <a:lnTo>
                  <a:pt x="23436220" y="8189714"/>
                </a:lnTo>
                <a:close/>
                <a:moveTo>
                  <a:pt x="22928272" y="8125059"/>
                </a:moveTo>
                <a:lnTo>
                  <a:pt x="23182246" y="8125059"/>
                </a:lnTo>
                <a:lnTo>
                  <a:pt x="23182246" y="8189714"/>
                </a:lnTo>
                <a:lnTo>
                  <a:pt x="22928272" y="8189714"/>
                </a:lnTo>
                <a:close/>
                <a:moveTo>
                  <a:pt x="22420322" y="8125059"/>
                </a:moveTo>
                <a:lnTo>
                  <a:pt x="22675542" y="8125059"/>
                </a:lnTo>
                <a:lnTo>
                  <a:pt x="22675542" y="8189714"/>
                </a:lnTo>
                <a:lnTo>
                  <a:pt x="22420322" y="8189714"/>
                </a:lnTo>
                <a:close/>
                <a:moveTo>
                  <a:pt x="21913618" y="8125059"/>
                </a:moveTo>
                <a:lnTo>
                  <a:pt x="22167592" y="8125059"/>
                </a:lnTo>
                <a:lnTo>
                  <a:pt x="22167592" y="8189714"/>
                </a:lnTo>
                <a:lnTo>
                  <a:pt x="21913618" y="8189714"/>
                </a:lnTo>
                <a:close/>
                <a:moveTo>
                  <a:pt x="21405670" y="8125059"/>
                </a:moveTo>
                <a:lnTo>
                  <a:pt x="21659644" y="8125059"/>
                </a:lnTo>
                <a:lnTo>
                  <a:pt x="21659644" y="8189714"/>
                </a:lnTo>
                <a:lnTo>
                  <a:pt x="21405670" y="8189714"/>
                </a:lnTo>
                <a:close/>
                <a:moveTo>
                  <a:pt x="20897720" y="8125059"/>
                </a:moveTo>
                <a:lnTo>
                  <a:pt x="21151696" y="8125059"/>
                </a:lnTo>
                <a:lnTo>
                  <a:pt x="21151696" y="8189714"/>
                </a:lnTo>
                <a:lnTo>
                  <a:pt x="20897720" y="8189714"/>
                </a:lnTo>
                <a:close/>
                <a:moveTo>
                  <a:pt x="12331925" y="8125059"/>
                </a:moveTo>
                <a:lnTo>
                  <a:pt x="12331925" y="8188197"/>
                </a:lnTo>
                <a:lnTo>
                  <a:pt x="12079005" y="8189435"/>
                </a:lnTo>
                <a:lnTo>
                  <a:pt x="12079005" y="8126297"/>
                </a:lnTo>
                <a:close/>
                <a:moveTo>
                  <a:pt x="17023900" y="8121500"/>
                </a:moveTo>
                <a:lnTo>
                  <a:pt x="17025146" y="8184638"/>
                </a:lnTo>
                <a:lnTo>
                  <a:pt x="16771172" y="8185876"/>
                </a:lnTo>
                <a:lnTo>
                  <a:pt x="16769927" y="8122738"/>
                </a:lnTo>
                <a:close/>
                <a:moveTo>
                  <a:pt x="17531848" y="8117786"/>
                </a:moveTo>
                <a:lnTo>
                  <a:pt x="17531848" y="8180924"/>
                </a:lnTo>
                <a:lnTo>
                  <a:pt x="17277874" y="8182162"/>
                </a:lnTo>
                <a:lnTo>
                  <a:pt x="17277874" y="8119024"/>
                </a:lnTo>
                <a:close/>
                <a:moveTo>
                  <a:pt x="18039796" y="8114072"/>
                </a:moveTo>
                <a:lnTo>
                  <a:pt x="18039796" y="8177210"/>
                </a:lnTo>
                <a:lnTo>
                  <a:pt x="17785824" y="8178448"/>
                </a:lnTo>
                <a:lnTo>
                  <a:pt x="17785824" y="8115310"/>
                </a:lnTo>
                <a:close/>
                <a:moveTo>
                  <a:pt x="18728390" y="4048795"/>
                </a:moveTo>
                <a:lnTo>
                  <a:pt x="18983784" y="4048795"/>
                </a:lnTo>
                <a:lnTo>
                  <a:pt x="18983784" y="4113426"/>
                </a:lnTo>
                <a:lnTo>
                  <a:pt x="18728390" y="4113426"/>
                </a:lnTo>
                <a:close/>
                <a:moveTo>
                  <a:pt x="18221342" y="4048795"/>
                </a:moveTo>
                <a:lnTo>
                  <a:pt x="18475488" y="4048795"/>
                </a:lnTo>
                <a:lnTo>
                  <a:pt x="18475488" y="4113426"/>
                </a:lnTo>
                <a:lnTo>
                  <a:pt x="18221342" y="4113426"/>
                </a:lnTo>
                <a:close/>
                <a:moveTo>
                  <a:pt x="17713048" y="4048795"/>
                </a:moveTo>
                <a:lnTo>
                  <a:pt x="17967196" y="4048795"/>
                </a:lnTo>
                <a:lnTo>
                  <a:pt x="17967196" y="4113426"/>
                </a:lnTo>
                <a:lnTo>
                  <a:pt x="17713048" y="4113426"/>
                </a:lnTo>
                <a:close/>
                <a:moveTo>
                  <a:pt x="17204754" y="4048795"/>
                </a:moveTo>
                <a:lnTo>
                  <a:pt x="17458900" y="4048795"/>
                </a:lnTo>
                <a:lnTo>
                  <a:pt x="17458900" y="4113426"/>
                </a:lnTo>
                <a:lnTo>
                  <a:pt x="17204754" y="4113426"/>
                </a:lnTo>
                <a:close/>
                <a:moveTo>
                  <a:pt x="16697706" y="4048795"/>
                </a:moveTo>
                <a:lnTo>
                  <a:pt x="16951852" y="4048795"/>
                </a:lnTo>
                <a:lnTo>
                  <a:pt x="16951852" y="4113426"/>
                </a:lnTo>
                <a:lnTo>
                  <a:pt x="16697706" y="4113426"/>
                </a:lnTo>
                <a:close/>
                <a:moveTo>
                  <a:pt x="16189413" y="4048795"/>
                </a:moveTo>
                <a:lnTo>
                  <a:pt x="16443560" y="4048795"/>
                </a:lnTo>
                <a:lnTo>
                  <a:pt x="16443560" y="4113426"/>
                </a:lnTo>
                <a:lnTo>
                  <a:pt x="16189413" y="4113426"/>
                </a:lnTo>
                <a:close/>
                <a:moveTo>
                  <a:pt x="15681119" y="4048795"/>
                </a:moveTo>
                <a:lnTo>
                  <a:pt x="15935266" y="4048795"/>
                </a:lnTo>
                <a:lnTo>
                  <a:pt x="15935266" y="4113426"/>
                </a:lnTo>
                <a:lnTo>
                  <a:pt x="15681119" y="4113426"/>
                </a:lnTo>
                <a:close/>
                <a:moveTo>
                  <a:pt x="15174071" y="4048795"/>
                </a:moveTo>
                <a:lnTo>
                  <a:pt x="15426972" y="4048795"/>
                </a:lnTo>
                <a:lnTo>
                  <a:pt x="15426972" y="4113426"/>
                </a:lnTo>
                <a:lnTo>
                  <a:pt x="15174071" y="4113426"/>
                </a:lnTo>
                <a:close/>
                <a:moveTo>
                  <a:pt x="14665777" y="4048795"/>
                </a:moveTo>
                <a:lnTo>
                  <a:pt x="14918678" y="4048795"/>
                </a:lnTo>
                <a:lnTo>
                  <a:pt x="14918678" y="4113426"/>
                </a:lnTo>
                <a:lnTo>
                  <a:pt x="14665777" y="4113426"/>
                </a:lnTo>
                <a:close/>
                <a:moveTo>
                  <a:pt x="14157483" y="4048795"/>
                </a:moveTo>
                <a:lnTo>
                  <a:pt x="14411630" y="4048795"/>
                </a:lnTo>
                <a:lnTo>
                  <a:pt x="14411630" y="4113426"/>
                </a:lnTo>
                <a:lnTo>
                  <a:pt x="14157483" y="4113426"/>
                </a:lnTo>
                <a:close/>
                <a:moveTo>
                  <a:pt x="13649190" y="4048795"/>
                </a:moveTo>
                <a:lnTo>
                  <a:pt x="13903336" y="4048795"/>
                </a:lnTo>
                <a:lnTo>
                  <a:pt x="13903336" y="4113426"/>
                </a:lnTo>
                <a:lnTo>
                  <a:pt x="13649190" y="4113426"/>
                </a:lnTo>
                <a:close/>
                <a:moveTo>
                  <a:pt x="13142142" y="4048795"/>
                </a:moveTo>
                <a:lnTo>
                  <a:pt x="13395042" y="4048795"/>
                </a:lnTo>
                <a:lnTo>
                  <a:pt x="13395042" y="4113426"/>
                </a:lnTo>
                <a:lnTo>
                  <a:pt x="13142142" y="4113426"/>
                </a:lnTo>
                <a:close/>
                <a:moveTo>
                  <a:pt x="12633848" y="4048795"/>
                </a:moveTo>
                <a:lnTo>
                  <a:pt x="12887994" y="4048795"/>
                </a:lnTo>
                <a:lnTo>
                  <a:pt x="12887994" y="4113426"/>
                </a:lnTo>
                <a:lnTo>
                  <a:pt x="12633848" y="4113426"/>
                </a:lnTo>
                <a:close/>
                <a:moveTo>
                  <a:pt x="12126800" y="4048795"/>
                </a:moveTo>
                <a:lnTo>
                  <a:pt x="12379701" y="4048795"/>
                </a:lnTo>
                <a:lnTo>
                  <a:pt x="12379701" y="4113426"/>
                </a:lnTo>
                <a:lnTo>
                  <a:pt x="12126800" y="4113426"/>
                </a:lnTo>
                <a:close/>
                <a:moveTo>
                  <a:pt x="11618506" y="4048795"/>
                </a:moveTo>
                <a:lnTo>
                  <a:pt x="11872653" y="4048795"/>
                </a:lnTo>
                <a:lnTo>
                  <a:pt x="11872653" y="4113426"/>
                </a:lnTo>
                <a:lnTo>
                  <a:pt x="11618506" y="4113426"/>
                </a:lnTo>
                <a:close/>
                <a:moveTo>
                  <a:pt x="11111458" y="4048795"/>
                </a:moveTo>
                <a:lnTo>
                  <a:pt x="11365605" y="4048795"/>
                </a:lnTo>
                <a:lnTo>
                  <a:pt x="11365605" y="4113426"/>
                </a:lnTo>
                <a:lnTo>
                  <a:pt x="11111458" y="4113426"/>
                </a:lnTo>
                <a:close/>
                <a:moveTo>
                  <a:pt x="10603164" y="4048795"/>
                </a:moveTo>
                <a:lnTo>
                  <a:pt x="10857311" y="4048795"/>
                </a:lnTo>
                <a:lnTo>
                  <a:pt x="10857311" y="4113426"/>
                </a:lnTo>
                <a:lnTo>
                  <a:pt x="10603164" y="4113426"/>
                </a:lnTo>
                <a:close/>
                <a:moveTo>
                  <a:pt x="10094871" y="4048795"/>
                </a:moveTo>
                <a:lnTo>
                  <a:pt x="10349018" y="4048795"/>
                </a:lnTo>
                <a:lnTo>
                  <a:pt x="10349018" y="4113426"/>
                </a:lnTo>
                <a:lnTo>
                  <a:pt x="10094871" y="4113426"/>
                </a:lnTo>
                <a:close/>
                <a:moveTo>
                  <a:pt x="9586576" y="4048795"/>
                </a:moveTo>
                <a:lnTo>
                  <a:pt x="9841970" y="4048795"/>
                </a:lnTo>
                <a:lnTo>
                  <a:pt x="9841970" y="4113426"/>
                </a:lnTo>
                <a:lnTo>
                  <a:pt x="9586576" y="4113426"/>
                </a:lnTo>
                <a:close/>
                <a:moveTo>
                  <a:pt x="9079529" y="4048795"/>
                </a:moveTo>
                <a:lnTo>
                  <a:pt x="9333676" y="4048795"/>
                </a:lnTo>
                <a:lnTo>
                  <a:pt x="9333676" y="4113426"/>
                </a:lnTo>
                <a:lnTo>
                  <a:pt x="9079529" y="4113426"/>
                </a:lnTo>
                <a:close/>
                <a:moveTo>
                  <a:pt x="8571235" y="4048795"/>
                </a:moveTo>
                <a:lnTo>
                  <a:pt x="8825383" y="4048795"/>
                </a:lnTo>
                <a:lnTo>
                  <a:pt x="8825383" y="4113426"/>
                </a:lnTo>
                <a:lnTo>
                  <a:pt x="8571235" y="4113426"/>
                </a:lnTo>
                <a:close/>
                <a:moveTo>
                  <a:pt x="8062944" y="4048795"/>
                </a:moveTo>
                <a:lnTo>
                  <a:pt x="8317091" y="4048795"/>
                </a:lnTo>
                <a:lnTo>
                  <a:pt x="8317091" y="4113426"/>
                </a:lnTo>
                <a:lnTo>
                  <a:pt x="8062944" y="4113426"/>
                </a:lnTo>
                <a:close/>
                <a:moveTo>
                  <a:pt x="7555896" y="4048795"/>
                </a:moveTo>
                <a:lnTo>
                  <a:pt x="7810042" y="4048795"/>
                </a:lnTo>
                <a:lnTo>
                  <a:pt x="7810042" y="4113426"/>
                </a:lnTo>
                <a:lnTo>
                  <a:pt x="7555896" y="4113426"/>
                </a:lnTo>
                <a:close/>
                <a:moveTo>
                  <a:pt x="7047602" y="4048795"/>
                </a:moveTo>
                <a:lnTo>
                  <a:pt x="7301749" y="4048795"/>
                </a:lnTo>
                <a:lnTo>
                  <a:pt x="7301749" y="4113426"/>
                </a:lnTo>
                <a:lnTo>
                  <a:pt x="7047602" y="4113426"/>
                </a:lnTo>
                <a:close/>
                <a:moveTo>
                  <a:pt x="6539309" y="4048795"/>
                </a:moveTo>
                <a:lnTo>
                  <a:pt x="6793455" y="4048795"/>
                </a:lnTo>
                <a:lnTo>
                  <a:pt x="6793455" y="4113426"/>
                </a:lnTo>
                <a:lnTo>
                  <a:pt x="6539309" y="4113426"/>
                </a:lnTo>
                <a:close/>
                <a:moveTo>
                  <a:pt x="6032260" y="4048795"/>
                </a:moveTo>
                <a:lnTo>
                  <a:pt x="6285161" y="4048795"/>
                </a:lnTo>
                <a:lnTo>
                  <a:pt x="6285161" y="4113426"/>
                </a:lnTo>
                <a:lnTo>
                  <a:pt x="6032260" y="4113426"/>
                </a:lnTo>
                <a:close/>
                <a:moveTo>
                  <a:pt x="5523967" y="4048795"/>
                </a:moveTo>
                <a:lnTo>
                  <a:pt x="5776867" y="4048795"/>
                </a:lnTo>
                <a:lnTo>
                  <a:pt x="5776867" y="4113426"/>
                </a:lnTo>
                <a:lnTo>
                  <a:pt x="5523967" y="4113426"/>
                </a:lnTo>
                <a:close/>
                <a:moveTo>
                  <a:pt x="5015673" y="4048795"/>
                </a:moveTo>
                <a:lnTo>
                  <a:pt x="5179238" y="4048795"/>
                </a:lnTo>
                <a:lnTo>
                  <a:pt x="5269820" y="4048795"/>
                </a:lnTo>
                <a:lnTo>
                  <a:pt x="5269820" y="4113426"/>
                </a:lnTo>
                <a:lnTo>
                  <a:pt x="5135565" y="4113426"/>
                </a:lnTo>
                <a:lnTo>
                  <a:pt x="4997845" y="4120701"/>
                </a:lnTo>
                <a:cubicBezTo>
                  <a:pt x="4817543" y="4139865"/>
                  <a:pt x="4641097" y="4187776"/>
                  <a:pt x="4473764" y="4264434"/>
                </a:cubicBezTo>
                <a:cubicBezTo>
                  <a:pt x="4250656" y="4366644"/>
                  <a:pt x="4047488" y="4516220"/>
                  <a:pt x="3876728" y="4704436"/>
                </a:cubicBezTo>
                <a:cubicBezTo>
                  <a:pt x="3704722" y="4892652"/>
                  <a:pt x="3568862" y="5115770"/>
                  <a:pt x="3476627" y="5361323"/>
                </a:cubicBezTo>
                <a:cubicBezTo>
                  <a:pt x="3383145" y="5608123"/>
                  <a:pt x="3337028" y="5872374"/>
                  <a:pt x="3337028" y="6137871"/>
                </a:cubicBezTo>
                <a:cubicBezTo>
                  <a:pt x="3337028" y="6403368"/>
                  <a:pt x="3383145" y="6667619"/>
                  <a:pt x="3476627" y="6914419"/>
                </a:cubicBezTo>
                <a:cubicBezTo>
                  <a:pt x="3568862" y="7159973"/>
                  <a:pt x="3704722" y="7383090"/>
                  <a:pt x="3876728" y="7571306"/>
                </a:cubicBezTo>
                <a:cubicBezTo>
                  <a:pt x="4047488" y="7759523"/>
                  <a:pt x="4250656" y="7909099"/>
                  <a:pt x="4473764" y="8011309"/>
                </a:cubicBezTo>
                <a:cubicBezTo>
                  <a:pt x="4641097" y="8087966"/>
                  <a:pt x="4817543" y="8135877"/>
                  <a:pt x="4997845" y="8155042"/>
                </a:cubicBezTo>
                <a:lnTo>
                  <a:pt x="5103570" y="8160627"/>
                </a:lnTo>
                <a:lnTo>
                  <a:pt x="5103570" y="8158021"/>
                </a:lnTo>
                <a:lnTo>
                  <a:pt x="5357691" y="8158021"/>
                </a:lnTo>
                <a:lnTo>
                  <a:pt x="5357691" y="8222700"/>
                </a:lnTo>
                <a:lnTo>
                  <a:pt x="5179238" y="8222700"/>
                </a:lnTo>
                <a:lnTo>
                  <a:pt x="5179238" y="8228193"/>
                </a:lnTo>
                <a:cubicBezTo>
                  <a:pt x="4928708" y="8228193"/>
                  <a:pt x="4681917" y="8173349"/>
                  <a:pt x="4451329" y="8068646"/>
                </a:cubicBezTo>
                <a:cubicBezTo>
                  <a:pt x="4221987" y="7963943"/>
                  <a:pt x="4011342" y="7809381"/>
                  <a:pt x="3835596" y="7616179"/>
                </a:cubicBezTo>
                <a:cubicBezTo>
                  <a:pt x="3658605" y="7421731"/>
                  <a:pt x="3519005" y="7191134"/>
                  <a:pt x="3424277" y="6938102"/>
                </a:cubicBezTo>
                <a:cubicBezTo>
                  <a:pt x="3328303" y="6683823"/>
                  <a:pt x="3279693" y="6412093"/>
                  <a:pt x="3279693" y="6137871"/>
                </a:cubicBezTo>
                <a:cubicBezTo>
                  <a:pt x="3279693" y="5863649"/>
                  <a:pt x="3328303" y="5591919"/>
                  <a:pt x="3424277" y="5337640"/>
                </a:cubicBezTo>
                <a:cubicBezTo>
                  <a:pt x="3519005" y="5084608"/>
                  <a:pt x="3658605" y="4854012"/>
                  <a:pt x="3835596" y="4659563"/>
                </a:cubicBezTo>
                <a:cubicBezTo>
                  <a:pt x="4011342" y="4466361"/>
                  <a:pt x="4221987" y="4311799"/>
                  <a:pt x="4451329" y="4207096"/>
                </a:cubicBezTo>
                <a:cubicBezTo>
                  <a:pt x="4624269" y="4128569"/>
                  <a:pt x="4806325" y="4078788"/>
                  <a:pt x="4992235" y="4058806"/>
                </a:cubicBezTo>
                <a:lnTo>
                  <a:pt x="5015673" y="4057552"/>
                </a:lnTo>
                <a:close/>
                <a:moveTo>
                  <a:pt x="19244148" y="4"/>
                </a:moveTo>
                <a:cubicBezTo>
                  <a:pt x="19493432" y="4"/>
                  <a:pt x="19740222" y="53587"/>
                  <a:pt x="19972056" y="155770"/>
                </a:cubicBezTo>
                <a:cubicBezTo>
                  <a:pt x="20201398" y="260445"/>
                  <a:pt x="20410796" y="411227"/>
                  <a:pt x="20587788" y="601884"/>
                </a:cubicBezTo>
                <a:cubicBezTo>
                  <a:pt x="20763534" y="793788"/>
                  <a:pt x="20903134" y="1020584"/>
                  <a:pt x="20999108" y="1269810"/>
                </a:cubicBezTo>
                <a:cubicBezTo>
                  <a:pt x="21093836" y="1520281"/>
                  <a:pt x="21143692" y="1786953"/>
                  <a:pt x="21143692" y="2057363"/>
                </a:cubicBezTo>
                <a:cubicBezTo>
                  <a:pt x="21143692" y="2327773"/>
                  <a:pt x="21093836" y="2594444"/>
                  <a:pt x="20999108" y="2844916"/>
                </a:cubicBezTo>
                <a:cubicBezTo>
                  <a:pt x="20903134" y="3094142"/>
                  <a:pt x="20763534" y="3320938"/>
                  <a:pt x="20587788" y="3512842"/>
                </a:cubicBezTo>
                <a:cubicBezTo>
                  <a:pt x="20410796" y="3703499"/>
                  <a:pt x="20201398" y="3854281"/>
                  <a:pt x="19972056" y="3957710"/>
                </a:cubicBezTo>
                <a:cubicBezTo>
                  <a:pt x="19798180" y="4036216"/>
                  <a:pt x="19615892" y="4084582"/>
                  <a:pt x="19430448" y="4103858"/>
                </a:cubicBezTo>
                <a:lnTo>
                  <a:pt x="19363756" y="4107301"/>
                </a:lnTo>
                <a:lnTo>
                  <a:pt x="19363756" y="4113426"/>
                </a:lnTo>
                <a:lnTo>
                  <a:pt x="19245126" y="4113426"/>
                </a:lnTo>
                <a:lnTo>
                  <a:pt x="19244148" y="4113476"/>
                </a:lnTo>
                <a:lnTo>
                  <a:pt x="19244148" y="4113426"/>
                </a:lnTo>
                <a:lnTo>
                  <a:pt x="19236684" y="4113426"/>
                </a:lnTo>
                <a:lnTo>
                  <a:pt x="19236684" y="4048795"/>
                </a:lnTo>
                <a:lnTo>
                  <a:pt x="19334386" y="4048795"/>
                </a:lnTo>
                <a:lnTo>
                  <a:pt x="19425014" y="4043907"/>
                </a:lnTo>
                <a:cubicBezTo>
                  <a:pt x="19605142" y="4024456"/>
                  <a:pt x="19782290" y="3976090"/>
                  <a:pt x="19949622" y="3900388"/>
                </a:cubicBezTo>
                <a:cubicBezTo>
                  <a:pt x="20172730" y="3800697"/>
                  <a:pt x="20375898" y="3654900"/>
                  <a:pt x="20546656" y="3469227"/>
                </a:cubicBezTo>
                <a:cubicBezTo>
                  <a:pt x="20718664" y="3283554"/>
                  <a:pt x="20854522" y="3062989"/>
                  <a:pt x="20946758" y="2821240"/>
                </a:cubicBezTo>
                <a:cubicBezTo>
                  <a:pt x="21038994" y="2579491"/>
                  <a:pt x="21086358" y="2320296"/>
                  <a:pt x="21086358" y="2057363"/>
                </a:cubicBezTo>
                <a:cubicBezTo>
                  <a:pt x="21086358" y="1795676"/>
                  <a:pt x="21038994" y="1535235"/>
                  <a:pt x="20946758" y="1293486"/>
                </a:cubicBezTo>
                <a:cubicBezTo>
                  <a:pt x="20854522" y="1051737"/>
                  <a:pt x="20718664" y="831172"/>
                  <a:pt x="20546656" y="646745"/>
                </a:cubicBezTo>
                <a:cubicBezTo>
                  <a:pt x="20375898" y="461072"/>
                  <a:pt x="20172730" y="314028"/>
                  <a:pt x="19949622" y="213092"/>
                </a:cubicBezTo>
                <a:cubicBezTo>
                  <a:pt x="19726512" y="112156"/>
                  <a:pt x="19485952" y="61064"/>
                  <a:pt x="19244148" y="61064"/>
                </a:cubicBezTo>
                <a:close/>
                <a:moveTo>
                  <a:pt x="18600290" y="0"/>
                </a:moveTo>
                <a:lnTo>
                  <a:pt x="18852850" y="0"/>
                </a:lnTo>
                <a:lnTo>
                  <a:pt x="18852850" y="64655"/>
                </a:lnTo>
                <a:lnTo>
                  <a:pt x="18600290" y="64655"/>
                </a:lnTo>
                <a:close/>
                <a:moveTo>
                  <a:pt x="18092680" y="0"/>
                </a:moveTo>
                <a:lnTo>
                  <a:pt x="18345242" y="0"/>
                </a:lnTo>
                <a:lnTo>
                  <a:pt x="18345242" y="64655"/>
                </a:lnTo>
                <a:lnTo>
                  <a:pt x="18092680" y="64655"/>
                </a:lnTo>
                <a:close/>
                <a:moveTo>
                  <a:pt x="17585072" y="0"/>
                </a:moveTo>
                <a:lnTo>
                  <a:pt x="17838876" y="0"/>
                </a:lnTo>
                <a:lnTo>
                  <a:pt x="17838876" y="64655"/>
                </a:lnTo>
                <a:lnTo>
                  <a:pt x="17585072" y="64655"/>
                </a:lnTo>
                <a:close/>
                <a:moveTo>
                  <a:pt x="14231493" y="0"/>
                </a:moveTo>
                <a:lnTo>
                  <a:pt x="14485424" y="0"/>
                </a:lnTo>
                <a:lnTo>
                  <a:pt x="14485424" y="64655"/>
                </a:lnTo>
                <a:lnTo>
                  <a:pt x="14231493" y="64655"/>
                </a:lnTo>
                <a:close/>
                <a:moveTo>
                  <a:pt x="13724874" y="0"/>
                </a:moveTo>
                <a:lnTo>
                  <a:pt x="13977561" y="0"/>
                </a:lnTo>
                <a:lnTo>
                  <a:pt x="13977561" y="64655"/>
                </a:lnTo>
                <a:lnTo>
                  <a:pt x="13724874" y="64655"/>
                </a:lnTo>
                <a:close/>
                <a:moveTo>
                  <a:pt x="13217011" y="0"/>
                </a:moveTo>
                <a:lnTo>
                  <a:pt x="13469698" y="0"/>
                </a:lnTo>
                <a:lnTo>
                  <a:pt x="13469698" y="64655"/>
                </a:lnTo>
                <a:lnTo>
                  <a:pt x="13217011" y="64655"/>
                </a:lnTo>
                <a:close/>
                <a:moveTo>
                  <a:pt x="12709148" y="0"/>
                </a:moveTo>
                <a:lnTo>
                  <a:pt x="12963080" y="0"/>
                </a:lnTo>
                <a:lnTo>
                  <a:pt x="12963080" y="64655"/>
                </a:lnTo>
                <a:lnTo>
                  <a:pt x="12709148" y="64655"/>
                </a:lnTo>
                <a:close/>
                <a:moveTo>
                  <a:pt x="12202529" y="0"/>
                </a:moveTo>
                <a:lnTo>
                  <a:pt x="12455216" y="0"/>
                </a:lnTo>
                <a:lnTo>
                  <a:pt x="12455216" y="64655"/>
                </a:lnTo>
                <a:lnTo>
                  <a:pt x="12202529" y="64655"/>
                </a:lnTo>
                <a:close/>
                <a:moveTo>
                  <a:pt x="11695912" y="0"/>
                </a:moveTo>
                <a:lnTo>
                  <a:pt x="11948598" y="0"/>
                </a:lnTo>
                <a:lnTo>
                  <a:pt x="11948598" y="64655"/>
                </a:lnTo>
                <a:lnTo>
                  <a:pt x="11695912" y="64655"/>
                </a:lnTo>
                <a:close/>
                <a:moveTo>
                  <a:pt x="8380405" y="0"/>
                </a:moveTo>
                <a:lnTo>
                  <a:pt x="8634720" y="0"/>
                </a:lnTo>
                <a:lnTo>
                  <a:pt x="8634720" y="64655"/>
                </a:lnTo>
                <a:lnTo>
                  <a:pt x="8380405" y="64655"/>
                </a:lnTo>
                <a:close/>
                <a:moveTo>
                  <a:pt x="7871770" y="0"/>
                </a:moveTo>
                <a:lnTo>
                  <a:pt x="8127334" y="0"/>
                </a:lnTo>
                <a:lnTo>
                  <a:pt x="8127334" y="64655"/>
                </a:lnTo>
                <a:lnTo>
                  <a:pt x="7871770" y="64655"/>
                </a:lnTo>
                <a:close/>
                <a:moveTo>
                  <a:pt x="7364381" y="0"/>
                </a:moveTo>
                <a:lnTo>
                  <a:pt x="7618699" y="0"/>
                </a:lnTo>
                <a:lnTo>
                  <a:pt x="7618699" y="64655"/>
                </a:lnTo>
                <a:lnTo>
                  <a:pt x="7364381" y="64655"/>
                </a:lnTo>
                <a:close/>
                <a:moveTo>
                  <a:pt x="6855744" y="0"/>
                </a:moveTo>
                <a:lnTo>
                  <a:pt x="7110063" y="0"/>
                </a:lnTo>
                <a:lnTo>
                  <a:pt x="7110063" y="64655"/>
                </a:lnTo>
                <a:lnTo>
                  <a:pt x="6855744" y="64655"/>
                </a:lnTo>
                <a:close/>
                <a:moveTo>
                  <a:pt x="6347110" y="0"/>
                </a:moveTo>
                <a:lnTo>
                  <a:pt x="6602673" y="0"/>
                </a:lnTo>
                <a:lnTo>
                  <a:pt x="6602673" y="64655"/>
                </a:lnTo>
                <a:lnTo>
                  <a:pt x="6347110" y="64655"/>
                </a:lnTo>
                <a:close/>
                <a:moveTo>
                  <a:pt x="5839721" y="0"/>
                </a:moveTo>
                <a:lnTo>
                  <a:pt x="6094038" y="0"/>
                </a:lnTo>
                <a:lnTo>
                  <a:pt x="6094038" y="64655"/>
                </a:lnTo>
                <a:lnTo>
                  <a:pt x="5839721" y="64655"/>
                </a:lnTo>
                <a:close/>
                <a:moveTo>
                  <a:pt x="3047710" y="0"/>
                </a:moveTo>
                <a:lnTo>
                  <a:pt x="3289434" y="0"/>
                </a:lnTo>
                <a:lnTo>
                  <a:pt x="3289434" y="64655"/>
                </a:lnTo>
                <a:lnTo>
                  <a:pt x="3047710" y="64655"/>
                </a:lnTo>
                <a:close/>
                <a:moveTo>
                  <a:pt x="2539343" y="0"/>
                </a:moveTo>
                <a:lnTo>
                  <a:pt x="2794772" y="0"/>
                </a:lnTo>
                <a:lnTo>
                  <a:pt x="2794772" y="64655"/>
                </a:lnTo>
                <a:lnTo>
                  <a:pt x="2539343" y="64655"/>
                </a:lnTo>
                <a:close/>
                <a:moveTo>
                  <a:pt x="2032222" y="0"/>
                </a:moveTo>
                <a:lnTo>
                  <a:pt x="2286406" y="0"/>
                </a:lnTo>
                <a:lnTo>
                  <a:pt x="2286406" y="64655"/>
                </a:lnTo>
                <a:lnTo>
                  <a:pt x="2032222" y="64655"/>
                </a:lnTo>
                <a:close/>
                <a:moveTo>
                  <a:pt x="1523855" y="0"/>
                </a:moveTo>
                <a:lnTo>
                  <a:pt x="1778038" y="0"/>
                </a:lnTo>
                <a:lnTo>
                  <a:pt x="1778038" y="64655"/>
                </a:lnTo>
                <a:lnTo>
                  <a:pt x="1523855" y="64655"/>
                </a:lnTo>
                <a:close/>
                <a:moveTo>
                  <a:pt x="1015488" y="0"/>
                </a:moveTo>
                <a:lnTo>
                  <a:pt x="1269672" y="0"/>
                </a:lnTo>
                <a:lnTo>
                  <a:pt x="1269672" y="64655"/>
                </a:lnTo>
                <a:lnTo>
                  <a:pt x="1015488" y="64655"/>
                </a:lnTo>
                <a:close/>
                <a:moveTo>
                  <a:pt x="508368" y="0"/>
                </a:moveTo>
                <a:lnTo>
                  <a:pt x="762551" y="0"/>
                </a:lnTo>
                <a:lnTo>
                  <a:pt x="762551" y="64655"/>
                </a:lnTo>
                <a:lnTo>
                  <a:pt x="508368" y="64655"/>
                </a:lnTo>
                <a:close/>
                <a:moveTo>
                  <a:pt x="0" y="0"/>
                </a:moveTo>
                <a:lnTo>
                  <a:pt x="254184" y="0"/>
                </a:lnTo>
                <a:lnTo>
                  <a:pt x="254184" y="64655"/>
                </a:lnTo>
                <a:lnTo>
                  <a:pt x="0" y="64655"/>
                </a:lnTo>
                <a:close/>
              </a:path>
            </a:pathLst>
          </a:custGeom>
          <a:solidFill>
            <a:schemeClr val="bg1"/>
          </a:solidFill>
          <a:ln>
            <a:noFill/>
          </a:ln>
          <a:effectLst/>
        </p:spPr>
        <p:txBody>
          <a:bodyPr wrap="square" anchor="ctr">
            <a:noAutofit/>
          </a:bodyPr>
          <a:lstStyle/>
          <a:p>
            <a:endParaRPr lang="en-US" sz="3265" dirty="0">
              <a:latin typeface="Lato Light" panose="020F0502020204030203" pitchFamily="34" charset="0"/>
            </a:endParaRPr>
          </a:p>
        </p:txBody>
      </p:sp>
      <p:sp>
        <p:nvSpPr>
          <p:cNvPr id="2" name="TextBox 1">
            <a:extLst>
              <a:ext uri="{FF2B5EF4-FFF2-40B4-BE49-F238E27FC236}">
                <a16:creationId xmlns:a16="http://schemas.microsoft.com/office/drawing/2014/main" id="{1032702A-5AAE-8B4E-916C-47BB19ADB83E}"/>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ABA07A06-248E-A643-BC0E-2CEE2B2244B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Subtitle 2">
            <a:extLst>
              <a:ext uri="{FF2B5EF4-FFF2-40B4-BE49-F238E27FC236}">
                <a16:creationId xmlns:a16="http://schemas.microsoft.com/office/drawing/2014/main" id="{58344305-08BA-9543-9C49-C67A34493D1A}"/>
              </a:ext>
            </a:extLst>
          </p:cNvPr>
          <p:cNvSpPr txBox="1">
            <a:spLocks/>
          </p:cNvSpPr>
          <p:nvPr/>
        </p:nvSpPr>
        <p:spPr>
          <a:xfrm>
            <a:off x="1313851" y="2298961"/>
            <a:ext cx="199934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5" name="TextBox 4">
            <a:extLst>
              <a:ext uri="{FF2B5EF4-FFF2-40B4-BE49-F238E27FC236}">
                <a16:creationId xmlns:a16="http://schemas.microsoft.com/office/drawing/2014/main" id="{11C80AEA-F303-AE4B-BD2F-58C2164CA545}"/>
              </a:ext>
            </a:extLst>
          </p:cNvPr>
          <p:cNvSpPr txBox="1"/>
          <p:nvPr/>
        </p:nvSpPr>
        <p:spPr>
          <a:xfrm>
            <a:off x="1838074" y="1667806"/>
            <a:ext cx="950902"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TITLE 01</a:t>
            </a:r>
          </a:p>
        </p:txBody>
      </p:sp>
      <p:sp>
        <p:nvSpPr>
          <p:cNvPr id="20" name="Subtitle 2">
            <a:extLst>
              <a:ext uri="{FF2B5EF4-FFF2-40B4-BE49-F238E27FC236}">
                <a16:creationId xmlns:a16="http://schemas.microsoft.com/office/drawing/2014/main" id="{7A6CC40D-66B2-BC41-BFD8-3196B2145A37}"/>
              </a:ext>
            </a:extLst>
          </p:cNvPr>
          <p:cNvSpPr txBox="1">
            <a:spLocks/>
          </p:cNvSpPr>
          <p:nvPr/>
        </p:nvSpPr>
        <p:spPr>
          <a:xfrm>
            <a:off x="4096652" y="2298961"/>
            <a:ext cx="199934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1" name="TextBox 20">
            <a:extLst>
              <a:ext uri="{FF2B5EF4-FFF2-40B4-BE49-F238E27FC236}">
                <a16:creationId xmlns:a16="http://schemas.microsoft.com/office/drawing/2014/main" id="{7F67D90D-3F92-B747-AB86-ACF7B528244D}"/>
              </a:ext>
            </a:extLst>
          </p:cNvPr>
          <p:cNvSpPr txBox="1"/>
          <p:nvPr/>
        </p:nvSpPr>
        <p:spPr>
          <a:xfrm>
            <a:off x="4600838" y="1667806"/>
            <a:ext cx="990977"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TITLE 02</a:t>
            </a:r>
          </a:p>
        </p:txBody>
      </p:sp>
      <p:sp>
        <p:nvSpPr>
          <p:cNvPr id="22" name="Subtitle 2">
            <a:extLst>
              <a:ext uri="{FF2B5EF4-FFF2-40B4-BE49-F238E27FC236}">
                <a16:creationId xmlns:a16="http://schemas.microsoft.com/office/drawing/2014/main" id="{5D2E7CF8-6BB3-2E43-9F7D-3B6FA19C8277}"/>
              </a:ext>
            </a:extLst>
          </p:cNvPr>
          <p:cNvSpPr txBox="1">
            <a:spLocks/>
          </p:cNvSpPr>
          <p:nvPr/>
        </p:nvSpPr>
        <p:spPr>
          <a:xfrm>
            <a:off x="6992272" y="2298961"/>
            <a:ext cx="199934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3" name="TextBox 22">
            <a:extLst>
              <a:ext uri="{FF2B5EF4-FFF2-40B4-BE49-F238E27FC236}">
                <a16:creationId xmlns:a16="http://schemas.microsoft.com/office/drawing/2014/main" id="{24B4ED1A-3DED-B14A-BD7B-0F6E54049FB4}"/>
              </a:ext>
            </a:extLst>
          </p:cNvPr>
          <p:cNvSpPr txBox="1"/>
          <p:nvPr/>
        </p:nvSpPr>
        <p:spPr>
          <a:xfrm>
            <a:off x="7493252" y="1667806"/>
            <a:ext cx="997389"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TITLE 03</a:t>
            </a:r>
          </a:p>
        </p:txBody>
      </p:sp>
      <p:sp>
        <p:nvSpPr>
          <p:cNvPr id="24" name="Subtitle 2">
            <a:extLst>
              <a:ext uri="{FF2B5EF4-FFF2-40B4-BE49-F238E27FC236}">
                <a16:creationId xmlns:a16="http://schemas.microsoft.com/office/drawing/2014/main" id="{8ACBF563-55EB-1C44-B492-0965A26DB830}"/>
              </a:ext>
            </a:extLst>
          </p:cNvPr>
          <p:cNvSpPr txBox="1">
            <a:spLocks/>
          </p:cNvSpPr>
          <p:nvPr/>
        </p:nvSpPr>
        <p:spPr>
          <a:xfrm>
            <a:off x="2747236" y="4678538"/>
            <a:ext cx="1999348" cy="713722"/>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5" name="TextBox 24">
            <a:extLst>
              <a:ext uri="{FF2B5EF4-FFF2-40B4-BE49-F238E27FC236}">
                <a16:creationId xmlns:a16="http://schemas.microsoft.com/office/drawing/2014/main" id="{CDF813E9-79A0-2144-B96C-A371B13A43BE}"/>
              </a:ext>
            </a:extLst>
          </p:cNvPr>
          <p:cNvSpPr txBox="1"/>
          <p:nvPr/>
        </p:nvSpPr>
        <p:spPr>
          <a:xfrm>
            <a:off x="3240200" y="5763384"/>
            <a:ext cx="1013419"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TITLE 04</a:t>
            </a:r>
          </a:p>
        </p:txBody>
      </p:sp>
      <p:sp>
        <p:nvSpPr>
          <p:cNvPr id="26" name="Subtitle 2">
            <a:extLst>
              <a:ext uri="{FF2B5EF4-FFF2-40B4-BE49-F238E27FC236}">
                <a16:creationId xmlns:a16="http://schemas.microsoft.com/office/drawing/2014/main" id="{8EB0661F-A5A5-4046-A62B-85E4E380AC38}"/>
              </a:ext>
            </a:extLst>
          </p:cNvPr>
          <p:cNvSpPr txBox="1">
            <a:spLocks/>
          </p:cNvSpPr>
          <p:nvPr/>
        </p:nvSpPr>
        <p:spPr>
          <a:xfrm>
            <a:off x="5778235" y="4678538"/>
            <a:ext cx="1999348" cy="713722"/>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7" name="TextBox 26">
            <a:extLst>
              <a:ext uri="{FF2B5EF4-FFF2-40B4-BE49-F238E27FC236}">
                <a16:creationId xmlns:a16="http://schemas.microsoft.com/office/drawing/2014/main" id="{08339216-0F74-CD45-9A10-E50ECBEE4A76}"/>
              </a:ext>
            </a:extLst>
          </p:cNvPr>
          <p:cNvSpPr txBox="1"/>
          <p:nvPr/>
        </p:nvSpPr>
        <p:spPr>
          <a:xfrm>
            <a:off x="6274406" y="5763384"/>
            <a:ext cx="1007007"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TITLE 05</a:t>
            </a:r>
          </a:p>
        </p:txBody>
      </p:sp>
      <p:sp>
        <p:nvSpPr>
          <p:cNvPr id="28" name="Subtitle 2">
            <a:extLst>
              <a:ext uri="{FF2B5EF4-FFF2-40B4-BE49-F238E27FC236}">
                <a16:creationId xmlns:a16="http://schemas.microsoft.com/office/drawing/2014/main" id="{2BD6E652-2ADF-3041-948E-AF4B99410F1F}"/>
              </a:ext>
            </a:extLst>
          </p:cNvPr>
          <p:cNvSpPr txBox="1">
            <a:spLocks/>
          </p:cNvSpPr>
          <p:nvPr/>
        </p:nvSpPr>
        <p:spPr>
          <a:xfrm>
            <a:off x="8706786" y="4678538"/>
            <a:ext cx="1999348" cy="713722"/>
          </a:xfrm>
          <a:prstGeom prst="rect">
            <a:avLst/>
          </a:prstGeom>
        </p:spPr>
        <p:txBody>
          <a:bodyPr vert="horz" wrap="squar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9" name="TextBox 28">
            <a:extLst>
              <a:ext uri="{FF2B5EF4-FFF2-40B4-BE49-F238E27FC236}">
                <a16:creationId xmlns:a16="http://schemas.microsoft.com/office/drawing/2014/main" id="{D8395731-C48F-9449-8CE0-B90A30C39BBF}"/>
              </a:ext>
            </a:extLst>
          </p:cNvPr>
          <p:cNvSpPr txBox="1"/>
          <p:nvPr/>
        </p:nvSpPr>
        <p:spPr>
          <a:xfrm>
            <a:off x="9203759" y="5763384"/>
            <a:ext cx="100540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TITLE 06</a:t>
            </a:r>
          </a:p>
        </p:txBody>
      </p:sp>
    </p:spTree>
    <p:extLst>
      <p:ext uri="{BB962C8B-B14F-4D97-AF65-F5344CB8AC3E}">
        <p14:creationId xmlns:p14="http://schemas.microsoft.com/office/powerpoint/2010/main" val="2982642642"/>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a:extLst>
              <a:ext uri="{FF2B5EF4-FFF2-40B4-BE49-F238E27FC236}">
                <a16:creationId xmlns:a16="http://schemas.microsoft.com/office/drawing/2014/main" id="{B7AE5D20-A80A-0248-B1C1-FB33E61E0862}"/>
              </a:ext>
            </a:extLst>
          </p:cNvPr>
          <p:cNvSpPr>
            <a:spLocks noChangeArrowheads="1"/>
          </p:cNvSpPr>
          <p:nvPr/>
        </p:nvSpPr>
        <p:spPr bwMode="auto">
          <a:xfrm>
            <a:off x="831" y="1423757"/>
            <a:ext cx="12189716" cy="5045266"/>
          </a:xfrm>
          <a:custGeom>
            <a:avLst/>
            <a:gdLst>
              <a:gd name="connsiteX0" fmla="*/ 9179836 w 24379432"/>
              <a:gd name="connsiteY0" fmla="*/ 8987559 h 10090531"/>
              <a:gd name="connsiteX1" fmla="*/ 15172128 w 24379432"/>
              <a:gd name="connsiteY1" fmla="*/ 8987559 h 10090531"/>
              <a:gd name="connsiteX2" fmla="*/ 15172128 w 24379432"/>
              <a:gd name="connsiteY2" fmla="*/ 10090531 h 10090531"/>
              <a:gd name="connsiteX3" fmla="*/ 9179836 w 24379432"/>
              <a:gd name="connsiteY3" fmla="*/ 10090531 h 10090531"/>
              <a:gd name="connsiteX4" fmla="*/ 15173372 w 24379432"/>
              <a:gd name="connsiteY4" fmla="*/ 6740667 h 10090531"/>
              <a:gd name="connsiteX5" fmla="*/ 16357216 w 24379432"/>
              <a:gd name="connsiteY5" fmla="*/ 7231134 h 10090531"/>
              <a:gd name="connsiteX6" fmla="*/ 16847684 w 24379432"/>
              <a:gd name="connsiteY6" fmla="*/ 8414976 h 10090531"/>
              <a:gd name="connsiteX7" fmla="*/ 16357216 w 24379432"/>
              <a:gd name="connsiteY7" fmla="*/ 9600063 h 10090531"/>
              <a:gd name="connsiteX8" fmla="*/ 15173372 w 24379432"/>
              <a:gd name="connsiteY8" fmla="*/ 10090529 h 10090531"/>
              <a:gd name="connsiteX9" fmla="*/ 15173372 w 24379432"/>
              <a:gd name="connsiteY9" fmla="*/ 8988847 h 10090531"/>
              <a:gd name="connsiteX10" fmla="*/ 15577945 w 24379432"/>
              <a:gd name="connsiteY10" fmla="*/ 8820793 h 10090531"/>
              <a:gd name="connsiteX11" fmla="*/ 15744754 w 24379432"/>
              <a:gd name="connsiteY11" fmla="*/ 8414976 h 10090531"/>
              <a:gd name="connsiteX12" fmla="*/ 15577945 w 24379432"/>
              <a:gd name="connsiteY12" fmla="*/ 8010403 h 10090531"/>
              <a:gd name="connsiteX13" fmla="*/ 15173372 w 24379432"/>
              <a:gd name="connsiteY13" fmla="*/ 7842350 h 10090531"/>
              <a:gd name="connsiteX14" fmla="*/ 9178591 w 24379432"/>
              <a:gd name="connsiteY14" fmla="*/ 6740667 h 10090531"/>
              <a:gd name="connsiteX15" fmla="*/ 9178591 w 24379432"/>
              <a:gd name="connsiteY15" fmla="*/ 7842350 h 10090531"/>
              <a:gd name="connsiteX16" fmla="*/ 8774018 w 24379432"/>
              <a:gd name="connsiteY16" fmla="*/ 8010403 h 10090531"/>
              <a:gd name="connsiteX17" fmla="*/ 8605964 w 24379432"/>
              <a:gd name="connsiteY17" fmla="*/ 8414976 h 10090531"/>
              <a:gd name="connsiteX18" fmla="*/ 8774018 w 24379432"/>
              <a:gd name="connsiteY18" fmla="*/ 8820793 h 10090531"/>
              <a:gd name="connsiteX19" fmla="*/ 9178591 w 24379432"/>
              <a:gd name="connsiteY19" fmla="*/ 8988847 h 10090531"/>
              <a:gd name="connsiteX20" fmla="*/ 9178591 w 24379432"/>
              <a:gd name="connsiteY20" fmla="*/ 10090529 h 10090531"/>
              <a:gd name="connsiteX21" fmla="*/ 7994748 w 24379432"/>
              <a:gd name="connsiteY21" fmla="*/ 9600063 h 10090531"/>
              <a:gd name="connsiteX22" fmla="*/ 7504282 w 24379432"/>
              <a:gd name="connsiteY22" fmla="*/ 8414976 h 10090531"/>
              <a:gd name="connsiteX23" fmla="*/ 7994748 w 24379432"/>
              <a:gd name="connsiteY23" fmla="*/ 7231134 h 10090531"/>
              <a:gd name="connsiteX24" fmla="*/ 9178591 w 24379432"/>
              <a:gd name="connsiteY24" fmla="*/ 6740667 h 10090531"/>
              <a:gd name="connsiteX25" fmla="*/ 15172132 w 24379432"/>
              <a:gd name="connsiteY25" fmla="*/ 4493779 h 10090531"/>
              <a:gd name="connsiteX26" fmla="*/ 15172132 w 24379432"/>
              <a:gd name="connsiteY26" fmla="*/ 5594626 h 10090531"/>
              <a:gd name="connsiteX27" fmla="*/ 14766616 w 24379432"/>
              <a:gd name="connsiteY27" fmla="*/ 5762742 h 10090531"/>
              <a:gd name="connsiteX28" fmla="*/ 14598688 w 24379432"/>
              <a:gd name="connsiteY28" fmla="*/ 6167465 h 10090531"/>
              <a:gd name="connsiteX29" fmla="*/ 14766616 w 24379432"/>
              <a:gd name="connsiteY29" fmla="*/ 6573433 h 10090531"/>
              <a:gd name="connsiteX30" fmla="*/ 15172132 w 24379432"/>
              <a:gd name="connsiteY30" fmla="*/ 6741549 h 10090531"/>
              <a:gd name="connsiteX31" fmla="*/ 15172132 w 24379432"/>
              <a:gd name="connsiteY31" fmla="*/ 7843641 h 10090531"/>
              <a:gd name="connsiteX32" fmla="*/ 13987926 w 24379432"/>
              <a:gd name="connsiteY32" fmla="*/ 7352992 h 10090531"/>
              <a:gd name="connsiteX33" fmla="*/ 13497824 w 24379432"/>
              <a:gd name="connsiteY33" fmla="*/ 6167465 h 10090531"/>
              <a:gd name="connsiteX34" fmla="*/ 13987926 w 24379432"/>
              <a:gd name="connsiteY34" fmla="*/ 4983183 h 10090531"/>
              <a:gd name="connsiteX35" fmla="*/ 15172132 w 24379432"/>
              <a:gd name="connsiteY35" fmla="*/ 4493779 h 10090531"/>
              <a:gd name="connsiteX36" fmla="*/ 9179839 w 24379432"/>
              <a:gd name="connsiteY36" fmla="*/ 4493779 h 10090531"/>
              <a:gd name="connsiteX37" fmla="*/ 10364045 w 24379432"/>
              <a:gd name="connsiteY37" fmla="*/ 4983183 h 10090531"/>
              <a:gd name="connsiteX38" fmla="*/ 10854147 w 24379432"/>
              <a:gd name="connsiteY38" fmla="*/ 6167465 h 10090531"/>
              <a:gd name="connsiteX39" fmla="*/ 10364045 w 24379432"/>
              <a:gd name="connsiteY39" fmla="*/ 7352992 h 10090531"/>
              <a:gd name="connsiteX40" fmla="*/ 9179839 w 24379432"/>
              <a:gd name="connsiteY40" fmla="*/ 7843641 h 10090531"/>
              <a:gd name="connsiteX41" fmla="*/ 9179839 w 24379432"/>
              <a:gd name="connsiteY41" fmla="*/ 6741549 h 10090531"/>
              <a:gd name="connsiteX42" fmla="*/ 9585355 w 24379432"/>
              <a:gd name="connsiteY42" fmla="*/ 6573433 h 10090531"/>
              <a:gd name="connsiteX43" fmla="*/ 9753283 w 24379432"/>
              <a:gd name="connsiteY43" fmla="*/ 6167465 h 10090531"/>
              <a:gd name="connsiteX44" fmla="*/ 9585355 w 24379432"/>
              <a:gd name="connsiteY44" fmla="*/ 5762742 h 10090531"/>
              <a:gd name="connsiteX45" fmla="*/ 9179839 w 24379432"/>
              <a:gd name="connsiteY45" fmla="*/ 5594626 h 10090531"/>
              <a:gd name="connsiteX46" fmla="*/ 15173372 w 24379432"/>
              <a:gd name="connsiteY46" fmla="*/ 2246888 h 10090531"/>
              <a:gd name="connsiteX47" fmla="*/ 16357216 w 24379432"/>
              <a:gd name="connsiteY47" fmla="*/ 2737720 h 10090531"/>
              <a:gd name="connsiteX48" fmla="*/ 16847684 w 24379432"/>
              <a:gd name="connsiteY48" fmla="*/ 3922442 h 10090531"/>
              <a:gd name="connsiteX49" fmla="*/ 16357216 w 24379432"/>
              <a:gd name="connsiteY49" fmla="*/ 5107164 h 10090531"/>
              <a:gd name="connsiteX50" fmla="*/ 15173372 w 24379432"/>
              <a:gd name="connsiteY50" fmla="*/ 5596749 h 10090531"/>
              <a:gd name="connsiteX51" fmla="*/ 15173372 w 24379432"/>
              <a:gd name="connsiteY51" fmla="*/ 4496739 h 10090531"/>
              <a:gd name="connsiteX52" fmla="*/ 15577945 w 24379432"/>
              <a:gd name="connsiteY52" fmla="*/ 4328561 h 10090531"/>
              <a:gd name="connsiteX53" fmla="*/ 15744754 w 24379432"/>
              <a:gd name="connsiteY53" fmla="*/ 3922442 h 10090531"/>
              <a:gd name="connsiteX54" fmla="*/ 15577945 w 24379432"/>
              <a:gd name="connsiteY54" fmla="*/ 3517568 h 10090531"/>
              <a:gd name="connsiteX55" fmla="*/ 15173372 w 24379432"/>
              <a:gd name="connsiteY55" fmla="*/ 3349390 h 10090531"/>
              <a:gd name="connsiteX56" fmla="*/ 9178591 w 24379432"/>
              <a:gd name="connsiteY56" fmla="*/ 2246888 h 10090531"/>
              <a:gd name="connsiteX57" fmla="*/ 9178591 w 24379432"/>
              <a:gd name="connsiteY57" fmla="*/ 3349390 h 10090531"/>
              <a:gd name="connsiteX58" fmla="*/ 8774018 w 24379432"/>
              <a:gd name="connsiteY58" fmla="*/ 3517568 h 10090531"/>
              <a:gd name="connsiteX59" fmla="*/ 8605964 w 24379432"/>
              <a:gd name="connsiteY59" fmla="*/ 3922442 h 10090531"/>
              <a:gd name="connsiteX60" fmla="*/ 8774018 w 24379432"/>
              <a:gd name="connsiteY60" fmla="*/ 4328561 h 10090531"/>
              <a:gd name="connsiteX61" fmla="*/ 9178591 w 24379432"/>
              <a:gd name="connsiteY61" fmla="*/ 4496739 h 10090531"/>
              <a:gd name="connsiteX62" fmla="*/ 9178591 w 24379432"/>
              <a:gd name="connsiteY62" fmla="*/ 5596749 h 10090531"/>
              <a:gd name="connsiteX63" fmla="*/ 7994748 w 24379432"/>
              <a:gd name="connsiteY63" fmla="*/ 5107164 h 10090531"/>
              <a:gd name="connsiteX64" fmla="*/ 7504281 w 24379432"/>
              <a:gd name="connsiteY64" fmla="*/ 3922442 h 10090531"/>
              <a:gd name="connsiteX65" fmla="*/ 7994748 w 24379432"/>
              <a:gd name="connsiteY65" fmla="*/ 2737720 h 10090531"/>
              <a:gd name="connsiteX66" fmla="*/ 9178591 w 24379432"/>
              <a:gd name="connsiteY66" fmla="*/ 2246888 h 10090531"/>
              <a:gd name="connsiteX67" fmla="*/ 15173372 w 24379432"/>
              <a:gd name="connsiteY67" fmla="*/ 2 h 10090531"/>
              <a:gd name="connsiteX68" fmla="*/ 24379432 w 24379432"/>
              <a:gd name="connsiteY68" fmla="*/ 2 h 10090531"/>
              <a:gd name="connsiteX69" fmla="*/ 24379432 w 24379432"/>
              <a:gd name="connsiteY69" fmla="*/ 1102971 h 10090531"/>
              <a:gd name="connsiteX70" fmla="*/ 15173372 w 24379432"/>
              <a:gd name="connsiteY70" fmla="*/ 1102971 h 10090531"/>
              <a:gd name="connsiteX71" fmla="*/ 15172132 w 24379432"/>
              <a:gd name="connsiteY71" fmla="*/ 2 h 10090531"/>
              <a:gd name="connsiteX72" fmla="*/ 15172132 w 24379432"/>
              <a:gd name="connsiteY72" fmla="*/ 1102094 h 10090531"/>
              <a:gd name="connsiteX73" fmla="*/ 14766616 w 24379432"/>
              <a:gd name="connsiteY73" fmla="*/ 1268964 h 10090531"/>
              <a:gd name="connsiteX74" fmla="*/ 14598688 w 24379432"/>
              <a:gd name="connsiteY74" fmla="*/ 1674932 h 10090531"/>
              <a:gd name="connsiteX75" fmla="*/ 14766616 w 24379432"/>
              <a:gd name="connsiteY75" fmla="*/ 2080899 h 10090531"/>
              <a:gd name="connsiteX76" fmla="*/ 15172132 w 24379432"/>
              <a:gd name="connsiteY76" fmla="*/ 2247770 h 10090531"/>
              <a:gd name="connsiteX77" fmla="*/ 15172132 w 24379432"/>
              <a:gd name="connsiteY77" fmla="*/ 3349862 h 10090531"/>
              <a:gd name="connsiteX78" fmla="*/ 13987926 w 24379432"/>
              <a:gd name="connsiteY78" fmla="*/ 2859213 h 10090531"/>
              <a:gd name="connsiteX79" fmla="*/ 13497824 w 24379432"/>
              <a:gd name="connsiteY79" fmla="*/ 1674932 h 10090531"/>
              <a:gd name="connsiteX80" fmla="*/ 13987926 w 24379432"/>
              <a:gd name="connsiteY80" fmla="*/ 490650 h 10090531"/>
              <a:gd name="connsiteX81" fmla="*/ 15172132 w 24379432"/>
              <a:gd name="connsiteY81" fmla="*/ 2 h 10090531"/>
              <a:gd name="connsiteX82" fmla="*/ 9179839 w 24379432"/>
              <a:gd name="connsiteY82" fmla="*/ 0 h 10090531"/>
              <a:gd name="connsiteX83" fmla="*/ 10364045 w 24379432"/>
              <a:gd name="connsiteY83" fmla="*/ 490649 h 10090531"/>
              <a:gd name="connsiteX84" fmla="*/ 10854147 w 24379432"/>
              <a:gd name="connsiteY84" fmla="*/ 1674932 h 10090531"/>
              <a:gd name="connsiteX85" fmla="*/ 10364045 w 24379432"/>
              <a:gd name="connsiteY85" fmla="*/ 2859213 h 10090531"/>
              <a:gd name="connsiteX86" fmla="*/ 9179839 w 24379432"/>
              <a:gd name="connsiteY86" fmla="*/ 3349862 h 10090531"/>
              <a:gd name="connsiteX87" fmla="*/ 9179839 w 24379432"/>
              <a:gd name="connsiteY87" fmla="*/ 2247770 h 10090531"/>
              <a:gd name="connsiteX88" fmla="*/ 9585355 w 24379432"/>
              <a:gd name="connsiteY88" fmla="*/ 2080899 h 10090531"/>
              <a:gd name="connsiteX89" fmla="*/ 9753283 w 24379432"/>
              <a:gd name="connsiteY89" fmla="*/ 1674932 h 10090531"/>
              <a:gd name="connsiteX90" fmla="*/ 9585355 w 24379432"/>
              <a:gd name="connsiteY90" fmla="*/ 1268963 h 10090531"/>
              <a:gd name="connsiteX91" fmla="*/ 9179839 w 24379432"/>
              <a:gd name="connsiteY91" fmla="*/ 1102092 h 10090531"/>
              <a:gd name="connsiteX92" fmla="*/ 0 w 24379432"/>
              <a:gd name="connsiteY92" fmla="*/ 0 h 10090531"/>
              <a:gd name="connsiteX93" fmla="*/ 9178593 w 24379432"/>
              <a:gd name="connsiteY93" fmla="*/ 0 h 10090531"/>
              <a:gd name="connsiteX94" fmla="*/ 9178593 w 24379432"/>
              <a:gd name="connsiteY94" fmla="*/ 1102970 h 10090531"/>
              <a:gd name="connsiteX95" fmla="*/ 0 w 24379432"/>
              <a:gd name="connsiteY95" fmla="*/ 1102970 h 10090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4379432" h="10090531">
                <a:moveTo>
                  <a:pt x="9179836" y="8987559"/>
                </a:moveTo>
                <a:lnTo>
                  <a:pt x="15172128" y="8987559"/>
                </a:lnTo>
                <a:lnTo>
                  <a:pt x="15172128" y="10090531"/>
                </a:lnTo>
                <a:lnTo>
                  <a:pt x="9179836" y="10090531"/>
                </a:lnTo>
                <a:close/>
                <a:moveTo>
                  <a:pt x="15173372" y="6740667"/>
                </a:moveTo>
                <a:cubicBezTo>
                  <a:pt x="15616535" y="6740667"/>
                  <a:pt x="16043516" y="6917434"/>
                  <a:pt x="16357216" y="7231134"/>
                </a:cubicBezTo>
                <a:cubicBezTo>
                  <a:pt x="16670916" y="7544833"/>
                  <a:pt x="16847684" y="7971813"/>
                  <a:pt x="16847684" y="8414976"/>
                </a:cubicBezTo>
                <a:cubicBezTo>
                  <a:pt x="16847684" y="8859383"/>
                  <a:pt x="16670916" y="9285118"/>
                  <a:pt x="16357216" y="9600063"/>
                </a:cubicBezTo>
                <a:cubicBezTo>
                  <a:pt x="16043516" y="9913762"/>
                  <a:pt x="15616535" y="10090529"/>
                  <a:pt x="15173372" y="10090529"/>
                </a:cubicBezTo>
                <a:lnTo>
                  <a:pt x="15173372" y="8988847"/>
                </a:lnTo>
                <a:cubicBezTo>
                  <a:pt x="15323998" y="8988847"/>
                  <a:pt x="15470889" y="8927849"/>
                  <a:pt x="15577945" y="8820793"/>
                </a:cubicBezTo>
                <a:cubicBezTo>
                  <a:pt x="15685002" y="8712492"/>
                  <a:pt x="15744754" y="8566846"/>
                  <a:pt x="15744754" y="8414976"/>
                </a:cubicBezTo>
                <a:cubicBezTo>
                  <a:pt x="15744754" y="8264350"/>
                  <a:pt x="15685002" y="8117459"/>
                  <a:pt x="15577945" y="8010403"/>
                </a:cubicBezTo>
                <a:cubicBezTo>
                  <a:pt x="15470889" y="7903347"/>
                  <a:pt x="15323998" y="7842350"/>
                  <a:pt x="15173372" y="7842350"/>
                </a:cubicBezTo>
                <a:close/>
                <a:moveTo>
                  <a:pt x="9178591" y="6740667"/>
                </a:moveTo>
                <a:lnTo>
                  <a:pt x="9178591" y="7842350"/>
                </a:lnTo>
                <a:cubicBezTo>
                  <a:pt x="9026720" y="7842350"/>
                  <a:pt x="8881074" y="7903347"/>
                  <a:pt x="8774018" y="8010403"/>
                </a:cubicBezTo>
                <a:cubicBezTo>
                  <a:pt x="8666962" y="8117459"/>
                  <a:pt x="8605964" y="8264350"/>
                  <a:pt x="8605964" y="8414976"/>
                </a:cubicBezTo>
                <a:cubicBezTo>
                  <a:pt x="8605964" y="8566846"/>
                  <a:pt x="8666962" y="8712492"/>
                  <a:pt x="8774018" y="8820793"/>
                </a:cubicBezTo>
                <a:cubicBezTo>
                  <a:pt x="8881074" y="8927849"/>
                  <a:pt x="9026720" y="8988847"/>
                  <a:pt x="9178591" y="8988847"/>
                </a:cubicBezTo>
                <a:lnTo>
                  <a:pt x="9178591" y="10090529"/>
                </a:lnTo>
                <a:cubicBezTo>
                  <a:pt x="8735428" y="10090529"/>
                  <a:pt x="8308450" y="9913762"/>
                  <a:pt x="7994748" y="9600063"/>
                </a:cubicBezTo>
                <a:cubicBezTo>
                  <a:pt x="7681047" y="9285118"/>
                  <a:pt x="7504282" y="8859383"/>
                  <a:pt x="7504282" y="8414976"/>
                </a:cubicBezTo>
                <a:cubicBezTo>
                  <a:pt x="7504282" y="7971813"/>
                  <a:pt x="7681047" y="7544833"/>
                  <a:pt x="7994748" y="7231134"/>
                </a:cubicBezTo>
                <a:cubicBezTo>
                  <a:pt x="8308450" y="6917434"/>
                  <a:pt x="8735428" y="6740667"/>
                  <a:pt x="9178591" y="6740667"/>
                </a:cubicBezTo>
                <a:close/>
                <a:moveTo>
                  <a:pt x="15172132" y="4493779"/>
                </a:moveTo>
                <a:lnTo>
                  <a:pt x="15172132" y="5594626"/>
                </a:lnTo>
                <a:cubicBezTo>
                  <a:pt x="15019131" y="5594626"/>
                  <a:pt x="14874837" y="5654400"/>
                  <a:pt x="14766616" y="5762742"/>
                </a:cubicBezTo>
                <a:cubicBezTo>
                  <a:pt x="14658396" y="5869838"/>
                  <a:pt x="14598688" y="6015538"/>
                  <a:pt x="14598688" y="6167465"/>
                </a:cubicBezTo>
                <a:cubicBezTo>
                  <a:pt x="14598688" y="6319391"/>
                  <a:pt x="14658396" y="6465092"/>
                  <a:pt x="14766616" y="6573433"/>
                </a:cubicBezTo>
                <a:cubicBezTo>
                  <a:pt x="14874837" y="6680529"/>
                  <a:pt x="15019131" y="6741549"/>
                  <a:pt x="15172132" y="6741549"/>
                </a:cubicBezTo>
                <a:lnTo>
                  <a:pt x="15172132" y="7843641"/>
                </a:lnTo>
                <a:cubicBezTo>
                  <a:pt x="14726811" y="7843641"/>
                  <a:pt x="14302636" y="7666808"/>
                  <a:pt x="13987926" y="7352992"/>
                </a:cubicBezTo>
                <a:cubicBezTo>
                  <a:pt x="13673216" y="7037931"/>
                  <a:pt x="13497824" y="6612037"/>
                  <a:pt x="13497824" y="6167465"/>
                </a:cubicBezTo>
                <a:cubicBezTo>
                  <a:pt x="13497824" y="5724137"/>
                  <a:pt x="13673216" y="5296999"/>
                  <a:pt x="13987926" y="4983183"/>
                </a:cubicBezTo>
                <a:cubicBezTo>
                  <a:pt x="14302636" y="4668121"/>
                  <a:pt x="14726811" y="4493779"/>
                  <a:pt x="15172132" y="4493779"/>
                </a:cubicBezTo>
                <a:close/>
                <a:moveTo>
                  <a:pt x="9179839" y="4493779"/>
                </a:moveTo>
                <a:cubicBezTo>
                  <a:pt x="9623916" y="4493779"/>
                  <a:pt x="10049335" y="4668121"/>
                  <a:pt x="10364045" y="4983183"/>
                </a:cubicBezTo>
                <a:cubicBezTo>
                  <a:pt x="10677511" y="5296999"/>
                  <a:pt x="10854147" y="5724137"/>
                  <a:pt x="10854147" y="6167465"/>
                </a:cubicBezTo>
                <a:cubicBezTo>
                  <a:pt x="10854147" y="6612037"/>
                  <a:pt x="10677511" y="7037931"/>
                  <a:pt x="10364045" y="7352992"/>
                </a:cubicBezTo>
                <a:cubicBezTo>
                  <a:pt x="10049335" y="7666808"/>
                  <a:pt x="9623916" y="7843641"/>
                  <a:pt x="9179839" y="7843641"/>
                </a:cubicBezTo>
                <a:lnTo>
                  <a:pt x="9179839" y="6741549"/>
                </a:lnTo>
                <a:cubicBezTo>
                  <a:pt x="9332841" y="6741549"/>
                  <a:pt x="9478378" y="6680529"/>
                  <a:pt x="9585355" y="6573433"/>
                </a:cubicBezTo>
                <a:cubicBezTo>
                  <a:pt x="9692332" y="6465092"/>
                  <a:pt x="9753283" y="6319391"/>
                  <a:pt x="9753283" y="6167465"/>
                </a:cubicBezTo>
                <a:cubicBezTo>
                  <a:pt x="9753283" y="6015538"/>
                  <a:pt x="9692332" y="5869838"/>
                  <a:pt x="9585355" y="5762742"/>
                </a:cubicBezTo>
                <a:cubicBezTo>
                  <a:pt x="9478378" y="5654400"/>
                  <a:pt x="9332841" y="5594626"/>
                  <a:pt x="9179839" y="5594626"/>
                </a:cubicBezTo>
                <a:close/>
                <a:moveTo>
                  <a:pt x="15173372" y="2246888"/>
                </a:moveTo>
                <a:cubicBezTo>
                  <a:pt x="15616535" y="2246888"/>
                  <a:pt x="16043516" y="2422541"/>
                  <a:pt x="16357216" y="2737720"/>
                </a:cubicBezTo>
                <a:cubicBezTo>
                  <a:pt x="16670916" y="3051652"/>
                  <a:pt x="16847684" y="3478949"/>
                  <a:pt x="16847684" y="3922442"/>
                </a:cubicBezTo>
                <a:cubicBezTo>
                  <a:pt x="16847684" y="4367180"/>
                  <a:pt x="16670916" y="4791985"/>
                  <a:pt x="16357216" y="5107164"/>
                </a:cubicBezTo>
                <a:cubicBezTo>
                  <a:pt x="16043516" y="5421097"/>
                  <a:pt x="15616535" y="5596749"/>
                  <a:pt x="15173372" y="5596749"/>
                </a:cubicBezTo>
                <a:lnTo>
                  <a:pt x="15173372" y="4496739"/>
                </a:lnTo>
                <a:cubicBezTo>
                  <a:pt x="15323998" y="4496739"/>
                  <a:pt x="15470889" y="4435697"/>
                  <a:pt x="15577945" y="4328561"/>
                </a:cubicBezTo>
                <a:cubicBezTo>
                  <a:pt x="15685002" y="4220179"/>
                  <a:pt x="15744754" y="4074425"/>
                  <a:pt x="15744754" y="3922442"/>
                </a:cubicBezTo>
                <a:cubicBezTo>
                  <a:pt x="15744754" y="3770458"/>
                  <a:pt x="15685002" y="3624704"/>
                  <a:pt x="15577945" y="3517568"/>
                </a:cubicBezTo>
                <a:cubicBezTo>
                  <a:pt x="15470889" y="3409187"/>
                  <a:pt x="15323998" y="3349390"/>
                  <a:pt x="15173372" y="3349390"/>
                </a:cubicBezTo>
                <a:close/>
                <a:moveTo>
                  <a:pt x="9178591" y="2246888"/>
                </a:moveTo>
                <a:lnTo>
                  <a:pt x="9178591" y="3349390"/>
                </a:lnTo>
                <a:cubicBezTo>
                  <a:pt x="9026720" y="3349390"/>
                  <a:pt x="8881074" y="3409187"/>
                  <a:pt x="8774018" y="3517568"/>
                </a:cubicBezTo>
                <a:cubicBezTo>
                  <a:pt x="8666962" y="3624704"/>
                  <a:pt x="8605964" y="3770458"/>
                  <a:pt x="8605964" y="3922442"/>
                </a:cubicBezTo>
                <a:cubicBezTo>
                  <a:pt x="8605964" y="4074425"/>
                  <a:pt x="8666962" y="4220179"/>
                  <a:pt x="8774018" y="4328561"/>
                </a:cubicBezTo>
                <a:cubicBezTo>
                  <a:pt x="8881074" y="4435697"/>
                  <a:pt x="9026720" y="4496739"/>
                  <a:pt x="9178591" y="4496739"/>
                </a:cubicBezTo>
                <a:lnTo>
                  <a:pt x="9178591" y="5596749"/>
                </a:lnTo>
                <a:cubicBezTo>
                  <a:pt x="8735428" y="5596749"/>
                  <a:pt x="8308449" y="5421097"/>
                  <a:pt x="7994748" y="5107164"/>
                </a:cubicBezTo>
                <a:cubicBezTo>
                  <a:pt x="7681047" y="4791985"/>
                  <a:pt x="7504281" y="4367180"/>
                  <a:pt x="7504281" y="3922442"/>
                </a:cubicBezTo>
                <a:cubicBezTo>
                  <a:pt x="7504281" y="3478949"/>
                  <a:pt x="7681047" y="3051652"/>
                  <a:pt x="7994748" y="2737720"/>
                </a:cubicBezTo>
                <a:cubicBezTo>
                  <a:pt x="8308449" y="2422541"/>
                  <a:pt x="8735428" y="2246888"/>
                  <a:pt x="9178591" y="2246888"/>
                </a:cubicBezTo>
                <a:close/>
                <a:moveTo>
                  <a:pt x="15173372" y="2"/>
                </a:moveTo>
                <a:lnTo>
                  <a:pt x="24379432" y="2"/>
                </a:lnTo>
                <a:lnTo>
                  <a:pt x="24379432" y="1102971"/>
                </a:lnTo>
                <a:lnTo>
                  <a:pt x="15173372" y="1102971"/>
                </a:lnTo>
                <a:close/>
                <a:moveTo>
                  <a:pt x="15172132" y="2"/>
                </a:moveTo>
                <a:lnTo>
                  <a:pt x="15172132" y="1102094"/>
                </a:lnTo>
                <a:cubicBezTo>
                  <a:pt x="15019131" y="1102094"/>
                  <a:pt x="14874837" y="1161868"/>
                  <a:pt x="14766616" y="1268964"/>
                </a:cubicBezTo>
                <a:cubicBezTo>
                  <a:pt x="14658396" y="1377305"/>
                  <a:pt x="14598688" y="1523006"/>
                  <a:pt x="14598688" y="1674932"/>
                </a:cubicBezTo>
                <a:cubicBezTo>
                  <a:pt x="14598688" y="1826859"/>
                  <a:pt x="14658396" y="1972558"/>
                  <a:pt x="14766616" y="2080899"/>
                </a:cubicBezTo>
                <a:cubicBezTo>
                  <a:pt x="14874837" y="2187995"/>
                  <a:pt x="15019131" y="2247770"/>
                  <a:pt x="15172132" y="2247770"/>
                </a:cubicBezTo>
                <a:lnTo>
                  <a:pt x="15172132" y="3349862"/>
                </a:lnTo>
                <a:cubicBezTo>
                  <a:pt x="14726811" y="3349862"/>
                  <a:pt x="14302636" y="3174274"/>
                  <a:pt x="13987926" y="2859213"/>
                </a:cubicBezTo>
                <a:cubicBezTo>
                  <a:pt x="13673216" y="2545397"/>
                  <a:pt x="13497824" y="2119504"/>
                  <a:pt x="13497824" y="1674932"/>
                </a:cubicBezTo>
                <a:cubicBezTo>
                  <a:pt x="13497824" y="1230360"/>
                  <a:pt x="13673216" y="804466"/>
                  <a:pt x="13987926" y="490650"/>
                </a:cubicBezTo>
                <a:cubicBezTo>
                  <a:pt x="14302636" y="175589"/>
                  <a:pt x="14726811" y="2"/>
                  <a:pt x="15172132" y="2"/>
                </a:cubicBezTo>
                <a:close/>
                <a:moveTo>
                  <a:pt x="9179839" y="0"/>
                </a:moveTo>
                <a:cubicBezTo>
                  <a:pt x="9623916" y="0"/>
                  <a:pt x="10049335" y="175588"/>
                  <a:pt x="10364045" y="490649"/>
                </a:cubicBezTo>
                <a:cubicBezTo>
                  <a:pt x="10677511" y="804465"/>
                  <a:pt x="10854147" y="1230358"/>
                  <a:pt x="10854147" y="1674932"/>
                </a:cubicBezTo>
                <a:cubicBezTo>
                  <a:pt x="10854147" y="2119504"/>
                  <a:pt x="10677511" y="2545397"/>
                  <a:pt x="10364045" y="2859213"/>
                </a:cubicBezTo>
                <a:cubicBezTo>
                  <a:pt x="10049335" y="3174274"/>
                  <a:pt x="9623916" y="3349862"/>
                  <a:pt x="9179839" y="3349862"/>
                </a:cubicBezTo>
                <a:lnTo>
                  <a:pt x="9179839" y="2247770"/>
                </a:lnTo>
                <a:cubicBezTo>
                  <a:pt x="9332841" y="2247770"/>
                  <a:pt x="9478378" y="2187995"/>
                  <a:pt x="9585355" y="2080899"/>
                </a:cubicBezTo>
                <a:cubicBezTo>
                  <a:pt x="9692332" y="1972558"/>
                  <a:pt x="9753283" y="1826858"/>
                  <a:pt x="9753283" y="1674932"/>
                </a:cubicBezTo>
                <a:cubicBezTo>
                  <a:pt x="9753283" y="1523004"/>
                  <a:pt x="9692332" y="1377304"/>
                  <a:pt x="9585355" y="1268963"/>
                </a:cubicBezTo>
                <a:cubicBezTo>
                  <a:pt x="9478378" y="1161867"/>
                  <a:pt x="9332841" y="1102092"/>
                  <a:pt x="9179839" y="1102092"/>
                </a:cubicBezTo>
                <a:close/>
                <a:moveTo>
                  <a:pt x="0" y="0"/>
                </a:moveTo>
                <a:lnTo>
                  <a:pt x="9178593" y="0"/>
                </a:lnTo>
                <a:lnTo>
                  <a:pt x="9178593" y="1102970"/>
                </a:lnTo>
                <a:lnTo>
                  <a:pt x="0" y="1102970"/>
                </a:lnTo>
                <a:close/>
              </a:path>
            </a:pathLst>
          </a:custGeom>
          <a:solidFill>
            <a:schemeClr val="accent6"/>
          </a:solidFill>
          <a:ln>
            <a:noFill/>
          </a:ln>
          <a:effectLst/>
        </p:spPr>
        <p:txBody>
          <a:bodyPr wrap="square" anchor="ctr">
            <a:noAutofit/>
          </a:bodyPr>
          <a:lstStyle/>
          <a:p>
            <a:endParaRPr lang="en-US" sz="3265" dirty="0">
              <a:latin typeface="Lato Light" panose="020F0502020204030203" pitchFamily="34" charset="0"/>
            </a:endParaRPr>
          </a:p>
        </p:txBody>
      </p:sp>
      <p:sp>
        <p:nvSpPr>
          <p:cNvPr id="13" name="Freeform 12">
            <a:extLst>
              <a:ext uri="{FF2B5EF4-FFF2-40B4-BE49-F238E27FC236}">
                <a16:creationId xmlns:a16="http://schemas.microsoft.com/office/drawing/2014/main" id="{9AA9EA5C-89E5-F944-BB20-D670043206A3}"/>
              </a:ext>
            </a:extLst>
          </p:cNvPr>
          <p:cNvSpPr>
            <a:spLocks noChangeArrowheads="1"/>
          </p:cNvSpPr>
          <p:nvPr/>
        </p:nvSpPr>
        <p:spPr bwMode="auto">
          <a:xfrm>
            <a:off x="831" y="1687448"/>
            <a:ext cx="12184223" cy="4528864"/>
          </a:xfrm>
          <a:custGeom>
            <a:avLst/>
            <a:gdLst>
              <a:gd name="connsiteX0" fmla="*/ 14258597 w 24368445"/>
              <a:gd name="connsiteY0" fmla="*/ 8993050 h 9057728"/>
              <a:gd name="connsiteX1" fmla="*/ 14765601 w 24368445"/>
              <a:gd name="connsiteY1" fmla="*/ 8993050 h 9057728"/>
              <a:gd name="connsiteX2" fmla="*/ 14765601 w 24368445"/>
              <a:gd name="connsiteY2" fmla="*/ 9057705 h 9057728"/>
              <a:gd name="connsiteX3" fmla="*/ 14258597 w 24368445"/>
              <a:gd name="connsiteY3" fmla="*/ 9057705 h 9057728"/>
              <a:gd name="connsiteX4" fmla="*/ 13242098 w 24368445"/>
              <a:gd name="connsiteY4" fmla="*/ 8993050 h 9057728"/>
              <a:gd name="connsiteX5" fmla="*/ 13750347 w 24368445"/>
              <a:gd name="connsiteY5" fmla="*/ 8993050 h 9057728"/>
              <a:gd name="connsiteX6" fmla="*/ 13750347 w 24368445"/>
              <a:gd name="connsiteY6" fmla="*/ 9057705 h 9057728"/>
              <a:gd name="connsiteX7" fmla="*/ 13242098 w 24368445"/>
              <a:gd name="connsiteY7" fmla="*/ 9057705 h 9057728"/>
              <a:gd name="connsiteX8" fmla="*/ 12226845 w 24368445"/>
              <a:gd name="connsiteY8" fmla="*/ 8993050 h 9057728"/>
              <a:gd name="connsiteX9" fmla="*/ 12733849 w 24368445"/>
              <a:gd name="connsiteY9" fmla="*/ 8993050 h 9057728"/>
              <a:gd name="connsiteX10" fmla="*/ 12733849 w 24368445"/>
              <a:gd name="connsiteY10" fmla="*/ 9057705 h 9057728"/>
              <a:gd name="connsiteX11" fmla="*/ 12226845 w 24368445"/>
              <a:gd name="connsiteY11" fmla="*/ 9057705 h 9057728"/>
              <a:gd name="connsiteX12" fmla="*/ 11211591 w 24368445"/>
              <a:gd name="connsiteY12" fmla="*/ 8993050 h 9057728"/>
              <a:gd name="connsiteX13" fmla="*/ 11719841 w 24368445"/>
              <a:gd name="connsiteY13" fmla="*/ 8993050 h 9057728"/>
              <a:gd name="connsiteX14" fmla="*/ 11719841 w 24368445"/>
              <a:gd name="connsiteY14" fmla="*/ 9057705 h 9057728"/>
              <a:gd name="connsiteX15" fmla="*/ 11211591 w 24368445"/>
              <a:gd name="connsiteY15" fmla="*/ 9057705 h 9057728"/>
              <a:gd name="connsiteX16" fmla="*/ 10196337 w 24368445"/>
              <a:gd name="connsiteY16" fmla="*/ 8993050 h 9057728"/>
              <a:gd name="connsiteX17" fmla="*/ 10703341 w 24368445"/>
              <a:gd name="connsiteY17" fmla="*/ 8993050 h 9057728"/>
              <a:gd name="connsiteX18" fmla="*/ 10703341 w 24368445"/>
              <a:gd name="connsiteY18" fmla="*/ 9057705 h 9057728"/>
              <a:gd name="connsiteX19" fmla="*/ 10196337 w 24368445"/>
              <a:gd name="connsiteY19" fmla="*/ 9057705 h 9057728"/>
              <a:gd name="connsiteX20" fmla="*/ 15173375 w 24368445"/>
              <a:gd name="connsiteY20" fmla="*/ 6823073 h 9057728"/>
              <a:gd name="connsiteX21" fmla="*/ 16003674 w 24368445"/>
              <a:gd name="connsiteY21" fmla="*/ 7150673 h 9057728"/>
              <a:gd name="connsiteX22" fmla="*/ 16347762 w 24368445"/>
              <a:gd name="connsiteY22" fmla="*/ 7940401 h 9057728"/>
              <a:gd name="connsiteX23" fmla="*/ 16003674 w 24368445"/>
              <a:gd name="connsiteY23" fmla="*/ 8730128 h 9057728"/>
              <a:gd name="connsiteX24" fmla="*/ 15173375 w 24368445"/>
              <a:gd name="connsiteY24" fmla="*/ 9057728 h 9057728"/>
              <a:gd name="connsiteX25" fmla="*/ 15173375 w 24368445"/>
              <a:gd name="connsiteY25" fmla="*/ 8994201 h 9057728"/>
              <a:gd name="connsiteX26" fmla="*/ 15956300 w 24368445"/>
              <a:gd name="connsiteY26" fmla="*/ 8685286 h 9057728"/>
              <a:gd name="connsiteX27" fmla="*/ 16280441 w 24368445"/>
              <a:gd name="connsiteY27" fmla="*/ 7940401 h 9057728"/>
              <a:gd name="connsiteX28" fmla="*/ 15956300 w 24368445"/>
              <a:gd name="connsiteY28" fmla="*/ 7195516 h 9057728"/>
              <a:gd name="connsiteX29" fmla="*/ 15173375 w 24368445"/>
              <a:gd name="connsiteY29" fmla="*/ 6887846 h 9057728"/>
              <a:gd name="connsiteX30" fmla="*/ 9184083 w 24368445"/>
              <a:gd name="connsiteY30" fmla="*/ 6823073 h 9057728"/>
              <a:gd name="connsiteX31" fmla="*/ 9184083 w 24368445"/>
              <a:gd name="connsiteY31" fmla="*/ 6887846 h 9057728"/>
              <a:gd name="connsiteX32" fmla="*/ 8401158 w 24368445"/>
              <a:gd name="connsiteY32" fmla="*/ 7195516 h 9057728"/>
              <a:gd name="connsiteX33" fmla="*/ 8077018 w 24368445"/>
              <a:gd name="connsiteY33" fmla="*/ 7940401 h 9057728"/>
              <a:gd name="connsiteX34" fmla="*/ 8401158 w 24368445"/>
              <a:gd name="connsiteY34" fmla="*/ 8685286 h 9057728"/>
              <a:gd name="connsiteX35" fmla="*/ 9074866 w 24368445"/>
              <a:gd name="connsiteY35" fmla="*/ 8989051 h 9057728"/>
              <a:gd name="connsiteX36" fmla="*/ 9179838 w 24368445"/>
              <a:gd name="connsiteY36" fmla="*/ 8994001 h 9057728"/>
              <a:gd name="connsiteX37" fmla="*/ 9179838 w 24368445"/>
              <a:gd name="connsiteY37" fmla="*/ 8993050 h 9057728"/>
              <a:gd name="connsiteX38" fmla="*/ 9688088 w 24368445"/>
              <a:gd name="connsiteY38" fmla="*/ 8993050 h 9057728"/>
              <a:gd name="connsiteX39" fmla="*/ 9688088 w 24368445"/>
              <a:gd name="connsiteY39" fmla="*/ 9057705 h 9057728"/>
              <a:gd name="connsiteX40" fmla="*/ 9184083 w 24368445"/>
              <a:gd name="connsiteY40" fmla="*/ 9057705 h 9057728"/>
              <a:gd name="connsiteX41" fmla="*/ 9184083 w 24368445"/>
              <a:gd name="connsiteY41" fmla="*/ 9057728 h 9057728"/>
              <a:gd name="connsiteX42" fmla="*/ 9183593 w 24368445"/>
              <a:gd name="connsiteY42" fmla="*/ 9057705 h 9057728"/>
              <a:gd name="connsiteX43" fmla="*/ 9179838 w 24368445"/>
              <a:gd name="connsiteY43" fmla="*/ 9057705 h 9057728"/>
              <a:gd name="connsiteX44" fmla="*/ 9179838 w 24368445"/>
              <a:gd name="connsiteY44" fmla="*/ 9057529 h 9057728"/>
              <a:gd name="connsiteX45" fmla="*/ 9067972 w 24368445"/>
              <a:gd name="connsiteY45" fmla="*/ 9052286 h 9057728"/>
              <a:gd name="connsiteX46" fmla="*/ 8353784 w 24368445"/>
              <a:gd name="connsiteY46" fmla="*/ 8730128 h 9057728"/>
              <a:gd name="connsiteX47" fmla="*/ 8009696 w 24368445"/>
              <a:gd name="connsiteY47" fmla="*/ 7940401 h 9057728"/>
              <a:gd name="connsiteX48" fmla="*/ 8353784 w 24368445"/>
              <a:gd name="connsiteY48" fmla="*/ 7150673 h 9057728"/>
              <a:gd name="connsiteX49" fmla="*/ 9184083 w 24368445"/>
              <a:gd name="connsiteY49" fmla="*/ 6823073 h 9057728"/>
              <a:gd name="connsiteX50" fmla="*/ 15172129 w 24368445"/>
              <a:gd name="connsiteY50" fmla="*/ 4548719 h 9057728"/>
              <a:gd name="connsiteX51" fmla="*/ 15172129 w 24368445"/>
              <a:gd name="connsiteY51" fmla="*/ 4611060 h 9057728"/>
              <a:gd name="connsiteX52" fmla="*/ 14385052 w 24368445"/>
              <a:gd name="connsiteY52" fmla="*/ 4935233 h 9057728"/>
              <a:gd name="connsiteX53" fmla="*/ 14060009 w 24368445"/>
              <a:gd name="connsiteY53" fmla="*/ 5716989 h 9057728"/>
              <a:gd name="connsiteX54" fmla="*/ 14385052 w 24368445"/>
              <a:gd name="connsiteY54" fmla="*/ 6499992 h 9057728"/>
              <a:gd name="connsiteX55" fmla="*/ 15172129 w 24368445"/>
              <a:gd name="connsiteY55" fmla="*/ 6824165 h 9057728"/>
              <a:gd name="connsiteX56" fmla="*/ 15172129 w 24368445"/>
              <a:gd name="connsiteY56" fmla="*/ 6887753 h 9057728"/>
              <a:gd name="connsiteX57" fmla="*/ 14340218 w 24368445"/>
              <a:gd name="connsiteY57" fmla="*/ 6544878 h 9057728"/>
              <a:gd name="connsiteX58" fmla="*/ 13997740 w 24368445"/>
              <a:gd name="connsiteY58" fmla="*/ 5716989 h 9057728"/>
              <a:gd name="connsiteX59" fmla="*/ 14340218 w 24368445"/>
              <a:gd name="connsiteY59" fmla="*/ 4890348 h 9057728"/>
              <a:gd name="connsiteX60" fmla="*/ 15172129 w 24368445"/>
              <a:gd name="connsiteY60" fmla="*/ 4548719 h 9057728"/>
              <a:gd name="connsiteX61" fmla="*/ 9185331 w 24368445"/>
              <a:gd name="connsiteY61" fmla="*/ 4548719 h 9057728"/>
              <a:gd name="connsiteX62" fmla="*/ 10015995 w 24368445"/>
              <a:gd name="connsiteY62" fmla="*/ 4890348 h 9057728"/>
              <a:gd name="connsiteX63" fmla="*/ 10359719 w 24368445"/>
              <a:gd name="connsiteY63" fmla="*/ 5716989 h 9057728"/>
              <a:gd name="connsiteX64" fmla="*/ 10015995 w 24368445"/>
              <a:gd name="connsiteY64" fmla="*/ 6544878 h 9057728"/>
              <a:gd name="connsiteX65" fmla="*/ 9185331 w 24368445"/>
              <a:gd name="connsiteY65" fmla="*/ 6887753 h 9057728"/>
              <a:gd name="connsiteX66" fmla="*/ 9185331 w 24368445"/>
              <a:gd name="connsiteY66" fmla="*/ 6824165 h 9057728"/>
              <a:gd name="connsiteX67" fmla="*/ 9971162 w 24368445"/>
              <a:gd name="connsiteY67" fmla="*/ 6499992 h 9057728"/>
              <a:gd name="connsiteX68" fmla="*/ 10297450 w 24368445"/>
              <a:gd name="connsiteY68" fmla="*/ 5716989 h 9057728"/>
              <a:gd name="connsiteX69" fmla="*/ 9971162 w 24368445"/>
              <a:gd name="connsiteY69" fmla="*/ 4935233 h 9057728"/>
              <a:gd name="connsiteX70" fmla="*/ 9185331 w 24368445"/>
              <a:gd name="connsiteY70" fmla="*/ 4611060 h 9057728"/>
              <a:gd name="connsiteX71" fmla="*/ 15177623 w 24368445"/>
              <a:gd name="connsiteY71" fmla="*/ 5 h 9057728"/>
              <a:gd name="connsiteX72" fmla="*/ 15177623 w 24368445"/>
              <a:gd name="connsiteY72" fmla="*/ 62232 h 9057728"/>
              <a:gd name="connsiteX73" fmla="*/ 14392205 w 24368445"/>
              <a:gd name="connsiteY73" fmla="*/ 385816 h 9057728"/>
              <a:gd name="connsiteX74" fmla="*/ 14065571 w 24368445"/>
              <a:gd name="connsiteY74" fmla="*/ 1166152 h 9057728"/>
              <a:gd name="connsiteX75" fmla="*/ 14392205 w 24368445"/>
              <a:gd name="connsiteY75" fmla="*/ 1947732 h 9057728"/>
              <a:gd name="connsiteX76" fmla="*/ 15177623 w 24368445"/>
              <a:gd name="connsiteY76" fmla="*/ 2271317 h 9057728"/>
              <a:gd name="connsiteX77" fmla="*/ 15177623 w 24368445"/>
              <a:gd name="connsiteY77" fmla="*/ 2280265 h 9057728"/>
              <a:gd name="connsiteX78" fmla="*/ 15403215 w 24368445"/>
              <a:gd name="connsiteY78" fmla="*/ 2302353 h 9057728"/>
              <a:gd name="connsiteX79" fmla="*/ 16003674 w 24368445"/>
              <a:gd name="connsiteY79" fmla="*/ 2621221 h 9057728"/>
              <a:gd name="connsiteX80" fmla="*/ 16347762 w 24368445"/>
              <a:gd name="connsiteY80" fmla="*/ 3447243 h 9057728"/>
              <a:gd name="connsiteX81" fmla="*/ 16003674 w 24368445"/>
              <a:gd name="connsiteY81" fmla="*/ 4272019 h 9057728"/>
              <a:gd name="connsiteX82" fmla="*/ 15173375 w 24368445"/>
              <a:gd name="connsiteY82" fmla="*/ 4613392 h 9057728"/>
              <a:gd name="connsiteX83" fmla="*/ 15173375 w 24368445"/>
              <a:gd name="connsiteY83" fmla="*/ 4551098 h 9057728"/>
              <a:gd name="connsiteX84" fmla="*/ 15958793 w 24368445"/>
              <a:gd name="connsiteY84" fmla="*/ 4227167 h 9057728"/>
              <a:gd name="connsiteX85" fmla="*/ 16284181 w 24368445"/>
              <a:gd name="connsiteY85" fmla="*/ 3447243 h 9057728"/>
              <a:gd name="connsiteX86" fmla="*/ 15958793 w 24368445"/>
              <a:gd name="connsiteY86" fmla="*/ 2666073 h 9057728"/>
              <a:gd name="connsiteX87" fmla="*/ 15173375 w 24368445"/>
              <a:gd name="connsiteY87" fmla="*/ 2342143 h 9057728"/>
              <a:gd name="connsiteX88" fmla="*/ 15173375 w 24368445"/>
              <a:gd name="connsiteY88" fmla="*/ 2333126 h 9057728"/>
              <a:gd name="connsiteX89" fmla="*/ 14947432 w 24368445"/>
              <a:gd name="connsiteY89" fmla="*/ 2310890 h 9057728"/>
              <a:gd name="connsiteX90" fmla="*/ 14347324 w 24368445"/>
              <a:gd name="connsiteY90" fmla="*/ 1992536 h 9057728"/>
              <a:gd name="connsiteX91" fmla="*/ 14003236 w 24368445"/>
              <a:gd name="connsiteY91" fmla="*/ 1166152 h 9057728"/>
              <a:gd name="connsiteX92" fmla="*/ 14347324 w 24368445"/>
              <a:gd name="connsiteY92" fmla="*/ 341013 h 9057728"/>
              <a:gd name="connsiteX93" fmla="*/ 15177623 w 24368445"/>
              <a:gd name="connsiteY93" fmla="*/ 5 h 9057728"/>
              <a:gd name="connsiteX94" fmla="*/ 9179838 w 24368445"/>
              <a:gd name="connsiteY94" fmla="*/ 3 h 9057728"/>
              <a:gd name="connsiteX95" fmla="*/ 10010503 w 24368445"/>
              <a:gd name="connsiteY95" fmla="*/ 341011 h 9057728"/>
              <a:gd name="connsiteX96" fmla="*/ 10354227 w 24368445"/>
              <a:gd name="connsiteY96" fmla="*/ 1166152 h 9057728"/>
              <a:gd name="connsiteX97" fmla="*/ 10010503 w 24368445"/>
              <a:gd name="connsiteY97" fmla="*/ 1992536 h 9057728"/>
              <a:gd name="connsiteX98" fmla="*/ 9296237 w 24368445"/>
              <a:gd name="connsiteY98" fmla="*/ 2327825 h 9057728"/>
              <a:gd name="connsiteX99" fmla="*/ 9184083 w 24368445"/>
              <a:gd name="connsiteY99" fmla="*/ 2333336 h 9057728"/>
              <a:gd name="connsiteX100" fmla="*/ 9184083 w 24368445"/>
              <a:gd name="connsiteY100" fmla="*/ 2342143 h 9057728"/>
              <a:gd name="connsiteX101" fmla="*/ 8398665 w 24368445"/>
              <a:gd name="connsiteY101" fmla="*/ 2666073 h 9057728"/>
              <a:gd name="connsiteX102" fmla="*/ 8073278 w 24368445"/>
              <a:gd name="connsiteY102" fmla="*/ 3447243 h 9057728"/>
              <a:gd name="connsiteX103" fmla="*/ 8398665 w 24368445"/>
              <a:gd name="connsiteY103" fmla="*/ 4227167 h 9057728"/>
              <a:gd name="connsiteX104" fmla="*/ 9184083 w 24368445"/>
              <a:gd name="connsiteY104" fmla="*/ 4551098 h 9057728"/>
              <a:gd name="connsiteX105" fmla="*/ 9184083 w 24368445"/>
              <a:gd name="connsiteY105" fmla="*/ 4613392 h 9057728"/>
              <a:gd name="connsiteX106" fmla="*/ 8353784 w 24368445"/>
              <a:gd name="connsiteY106" fmla="*/ 4272019 h 9057728"/>
              <a:gd name="connsiteX107" fmla="*/ 8009696 w 24368445"/>
              <a:gd name="connsiteY107" fmla="*/ 3447243 h 9057728"/>
              <a:gd name="connsiteX108" fmla="*/ 8353784 w 24368445"/>
              <a:gd name="connsiteY108" fmla="*/ 2621221 h 9057728"/>
              <a:gd name="connsiteX109" fmla="*/ 9067972 w 24368445"/>
              <a:gd name="connsiteY109" fmla="*/ 2285523 h 9057728"/>
              <a:gd name="connsiteX110" fmla="*/ 9179838 w 24368445"/>
              <a:gd name="connsiteY110" fmla="*/ 2280056 h 9057728"/>
              <a:gd name="connsiteX111" fmla="*/ 9179838 w 24368445"/>
              <a:gd name="connsiteY111" fmla="*/ 2271317 h 9057728"/>
              <a:gd name="connsiteX112" fmla="*/ 9965670 w 24368445"/>
              <a:gd name="connsiteY112" fmla="*/ 1947732 h 9057728"/>
              <a:gd name="connsiteX113" fmla="*/ 10290713 w 24368445"/>
              <a:gd name="connsiteY113" fmla="*/ 1166152 h 9057728"/>
              <a:gd name="connsiteX114" fmla="*/ 9965670 w 24368445"/>
              <a:gd name="connsiteY114" fmla="*/ 385816 h 9057728"/>
              <a:gd name="connsiteX115" fmla="*/ 9179838 w 24368445"/>
              <a:gd name="connsiteY115" fmla="*/ 62232 h 9057728"/>
              <a:gd name="connsiteX116" fmla="*/ 9141225 w 24368445"/>
              <a:gd name="connsiteY116" fmla="*/ 0 h 9057728"/>
              <a:gd name="connsiteX117" fmla="*/ 9178593 w 24368445"/>
              <a:gd name="connsiteY117" fmla="*/ 0 h 9057728"/>
              <a:gd name="connsiteX118" fmla="*/ 9178593 w 24368445"/>
              <a:gd name="connsiteY118" fmla="*/ 64630 h 9057728"/>
              <a:gd name="connsiteX119" fmla="*/ 9141225 w 24368445"/>
              <a:gd name="connsiteY119" fmla="*/ 64630 h 9057728"/>
              <a:gd name="connsiteX120" fmla="*/ 8126087 w 24368445"/>
              <a:gd name="connsiteY120" fmla="*/ 0 h 9057728"/>
              <a:gd name="connsiteX121" fmla="*/ 8633033 w 24368445"/>
              <a:gd name="connsiteY121" fmla="*/ 0 h 9057728"/>
              <a:gd name="connsiteX122" fmla="*/ 8633033 w 24368445"/>
              <a:gd name="connsiteY122" fmla="*/ 64630 h 9057728"/>
              <a:gd name="connsiteX123" fmla="*/ 8126087 w 24368445"/>
              <a:gd name="connsiteY123" fmla="*/ 64630 h 9057728"/>
              <a:gd name="connsiteX124" fmla="*/ 7109704 w 24368445"/>
              <a:gd name="connsiteY124" fmla="*/ 0 h 9057728"/>
              <a:gd name="connsiteX125" fmla="*/ 7617896 w 24368445"/>
              <a:gd name="connsiteY125" fmla="*/ 0 h 9057728"/>
              <a:gd name="connsiteX126" fmla="*/ 7617896 w 24368445"/>
              <a:gd name="connsiteY126" fmla="*/ 64630 h 9057728"/>
              <a:gd name="connsiteX127" fmla="*/ 7109704 w 24368445"/>
              <a:gd name="connsiteY127" fmla="*/ 64630 h 9057728"/>
              <a:gd name="connsiteX128" fmla="*/ 6094566 w 24368445"/>
              <a:gd name="connsiteY128" fmla="*/ 0 h 9057728"/>
              <a:gd name="connsiteX129" fmla="*/ 6602758 w 24368445"/>
              <a:gd name="connsiteY129" fmla="*/ 0 h 9057728"/>
              <a:gd name="connsiteX130" fmla="*/ 6602758 w 24368445"/>
              <a:gd name="connsiteY130" fmla="*/ 64630 h 9057728"/>
              <a:gd name="connsiteX131" fmla="*/ 6094566 w 24368445"/>
              <a:gd name="connsiteY131" fmla="*/ 64630 h 9057728"/>
              <a:gd name="connsiteX132" fmla="*/ 5078182 w 24368445"/>
              <a:gd name="connsiteY132" fmla="*/ 0 h 9057728"/>
              <a:gd name="connsiteX133" fmla="*/ 5586374 w 24368445"/>
              <a:gd name="connsiteY133" fmla="*/ 0 h 9057728"/>
              <a:gd name="connsiteX134" fmla="*/ 5586374 w 24368445"/>
              <a:gd name="connsiteY134" fmla="*/ 64630 h 9057728"/>
              <a:gd name="connsiteX135" fmla="*/ 5078182 w 24368445"/>
              <a:gd name="connsiteY135" fmla="*/ 64630 h 9057728"/>
              <a:gd name="connsiteX136" fmla="*/ 4063044 w 24368445"/>
              <a:gd name="connsiteY136" fmla="*/ 0 h 9057728"/>
              <a:gd name="connsiteX137" fmla="*/ 4571236 w 24368445"/>
              <a:gd name="connsiteY137" fmla="*/ 0 h 9057728"/>
              <a:gd name="connsiteX138" fmla="*/ 4571236 w 24368445"/>
              <a:gd name="connsiteY138" fmla="*/ 64630 h 9057728"/>
              <a:gd name="connsiteX139" fmla="*/ 4063044 w 24368445"/>
              <a:gd name="connsiteY139" fmla="*/ 64630 h 9057728"/>
              <a:gd name="connsiteX140" fmla="*/ 3046660 w 24368445"/>
              <a:gd name="connsiteY140" fmla="*/ 0 h 9057728"/>
              <a:gd name="connsiteX141" fmla="*/ 3554852 w 24368445"/>
              <a:gd name="connsiteY141" fmla="*/ 0 h 9057728"/>
              <a:gd name="connsiteX142" fmla="*/ 3554852 w 24368445"/>
              <a:gd name="connsiteY142" fmla="*/ 64630 h 9057728"/>
              <a:gd name="connsiteX143" fmla="*/ 3046660 w 24368445"/>
              <a:gd name="connsiteY143" fmla="*/ 64630 h 9057728"/>
              <a:gd name="connsiteX144" fmla="*/ 2031522 w 24368445"/>
              <a:gd name="connsiteY144" fmla="*/ 0 h 9057728"/>
              <a:gd name="connsiteX145" fmla="*/ 2538468 w 24368445"/>
              <a:gd name="connsiteY145" fmla="*/ 0 h 9057728"/>
              <a:gd name="connsiteX146" fmla="*/ 2538468 w 24368445"/>
              <a:gd name="connsiteY146" fmla="*/ 64630 h 9057728"/>
              <a:gd name="connsiteX147" fmla="*/ 2031522 w 24368445"/>
              <a:gd name="connsiteY147" fmla="*/ 64630 h 9057728"/>
              <a:gd name="connsiteX148" fmla="*/ 1015138 w 24368445"/>
              <a:gd name="connsiteY148" fmla="*/ 0 h 9057728"/>
              <a:gd name="connsiteX149" fmla="*/ 1523330 w 24368445"/>
              <a:gd name="connsiteY149" fmla="*/ 0 h 9057728"/>
              <a:gd name="connsiteX150" fmla="*/ 1523330 w 24368445"/>
              <a:gd name="connsiteY150" fmla="*/ 64630 h 9057728"/>
              <a:gd name="connsiteX151" fmla="*/ 1015138 w 24368445"/>
              <a:gd name="connsiteY151" fmla="*/ 64630 h 9057728"/>
              <a:gd name="connsiteX152" fmla="*/ 0 w 24368445"/>
              <a:gd name="connsiteY152" fmla="*/ 0 h 9057728"/>
              <a:gd name="connsiteX153" fmla="*/ 508192 w 24368445"/>
              <a:gd name="connsiteY153" fmla="*/ 0 h 9057728"/>
              <a:gd name="connsiteX154" fmla="*/ 508192 w 24368445"/>
              <a:gd name="connsiteY154" fmla="*/ 64630 h 9057728"/>
              <a:gd name="connsiteX155" fmla="*/ 0 w 24368445"/>
              <a:gd name="connsiteY155" fmla="*/ 64630 h 9057728"/>
              <a:gd name="connsiteX156" fmla="*/ 24329813 w 24368445"/>
              <a:gd name="connsiteY156" fmla="*/ 0 h 9057728"/>
              <a:gd name="connsiteX157" fmla="*/ 24368445 w 24368445"/>
              <a:gd name="connsiteY157" fmla="*/ 0 h 9057728"/>
              <a:gd name="connsiteX158" fmla="*/ 24368445 w 24368445"/>
              <a:gd name="connsiteY158" fmla="*/ 64630 h 9057728"/>
              <a:gd name="connsiteX159" fmla="*/ 24329813 w 24368445"/>
              <a:gd name="connsiteY159" fmla="*/ 64630 h 9057728"/>
              <a:gd name="connsiteX160" fmla="*/ 23314205 w 24368445"/>
              <a:gd name="connsiteY160" fmla="*/ 0 h 9057728"/>
              <a:gd name="connsiteX161" fmla="*/ 23822633 w 24368445"/>
              <a:gd name="connsiteY161" fmla="*/ 0 h 9057728"/>
              <a:gd name="connsiteX162" fmla="*/ 23822633 w 24368445"/>
              <a:gd name="connsiteY162" fmla="*/ 64630 h 9057728"/>
              <a:gd name="connsiteX163" fmla="*/ 23314205 w 24368445"/>
              <a:gd name="connsiteY163" fmla="*/ 64630 h 9057728"/>
              <a:gd name="connsiteX164" fmla="*/ 22298597 w 24368445"/>
              <a:gd name="connsiteY164" fmla="*/ 0 h 9057728"/>
              <a:gd name="connsiteX165" fmla="*/ 22805779 w 24368445"/>
              <a:gd name="connsiteY165" fmla="*/ 0 h 9057728"/>
              <a:gd name="connsiteX166" fmla="*/ 22805779 w 24368445"/>
              <a:gd name="connsiteY166" fmla="*/ 64630 h 9057728"/>
              <a:gd name="connsiteX167" fmla="*/ 22298597 w 24368445"/>
              <a:gd name="connsiteY167" fmla="*/ 64630 h 9057728"/>
              <a:gd name="connsiteX168" fmla="*/ 21281745 w 24368445"/>
              <a:gd name="connsiteY168" fmla="*/ 0 h 9057728"/>
              <a:gd name="connsiteX169" fmla="*/ 21790171 w 24368445"/>
              <a:gd name="connsiteY169" fmla="*/ 0 h 9057728"/>
              <a:gd name="connsiteX170" fmla="*/ 21790171 w 24368445"/>
              <a:gd name="connsiteY170" fmla="*/ 64630 h 9057728"/>
              <a:gd name="connsiteX171" fmla="*/ 21281745 w 24368445"/>
              <a:gd name="connsiteY171" fmla="*/ 64630 h 9057728"/>
              <a:gd name="connsiteX172" fmla="*/ 20266137 w 24368445"/>
              <a:gd name="connsiteY172" fmla="*/ 0 h 9057728"/>
              <a:gd name="connsiteX173" fmla="*/ 20774563 w 24368445"/>
              <a:gd name="connsiteY173" fmla="*/ 0 h 9057728"/>
              <a:gd name="connsiteX174" fmla="*/ 20774563 w 24368445"/>
              <a:gd name="connsiteY174" fmla="*/ 64630 h 9057728"/>
              <a:gd name="connsiteX175" fmla="*/ 20266137 w 24368445"/>
              <a:gd name="connsiteY175" fmla="*/ 64630 h 9057728"/>
              <a:gd name="connsiteX176" fmla="*/ 19249283 w 24368445"/>
              <a:gd name="connsiteY176" fmla="*/ 0 h 9057728"/>
              <a:gd name="connsiteX177" fmla="*/ 19757709 w 24368445"/>
              <a:gd name="connsiteY177" fmla="*/ 0 h 9057728"/>
              <a:gd name="connsiteX178" fmla="*/ 19757709 w 24368445"/>
              <a:gd name="connsiteY178" fmla="*/ 64630 h 9057728"/>
              <a:gd name="connsiteX179" fmla="*/ 19249283 w 24368445"/>
              <a:gd name="connsiteY179" fmla="*/ 64630 h 9057728"/>
              <a:gd name="connsiteX180" fmla="*/ 18233675 w 24368445"/>
              <a:gd name="connsiteY180" fmla="*/ 0 h 9057728"/>
              <a:gd name="connsiteX181" fmla="*/ 18742101 w 24368445"/>
              <a:gd name="connsiteY181" fmla="*/ 0 h 9057728"/>
              <a:gd name="connsiteX182" fmla="*/ 18742101 w 24368445"/>
              <a:gd name="connsiteY182" fmla="*/ 64630 h 9057728"/>
              <a:gd name="connsiteX183" fmla="*/ 18233675 w 24368445"/>
              <a:gd name="connsiteY183" fmla="*/ 64630 h 9057728"/>
              <a:gd name="connsiteX184" fmla="*/ 17216821 w 24368445"/>
              <a:gd name="connsiteY184" fmla="*/ 0 h 9057728"/>
              <a:gd name="connsiteX185" fmla="*/ 17725247 w 24368445"/>
              <a:gd name="connsiteY185" fmla="*/ 0 h 9057728"/>
              <a:gd name="connsiteX186" fmla="*/ 17725247 w 24368445"/>
              <a:gd name="connsiteY186" fmla="*/ 64630 h 9057728"/>
              <a:gd name="connsiteX187" fmla="*/ 17216821 w 24368445"/>
              <a:gd name="connsiteY187" fmla="*/ 64630 h 9057728"/>
              <a:gd name="connsiteX188" fmla="*/ 16201213 w 24368445"/>
              <a:gd name="connsiteY188" fmla="*/ 0 h 9057728"/>
              <a:gd name="connsiteX189" fmla="*/ 16709640 w 24368445"/>
              <a:gd name="connsiteY189" fmla="*/ 0 h 9057728"/>
              <a:gd name="connsiteX190" fmla="*/ 16709640 w 24368445"/>
              <a:gd name="connsiteY190" fmla="*/ 64630 h 9057728"/>
              <a:gd name="connsiteX191" fmla="*/ 16201213 w 24368445"/>
              <a:gd name="connsiteY191" fmla="*/ 64630 h 9057728"/>
              <a:gd name="connsiteX192" fmla="*/ 15184359 w 24368445"/>
              <a:gd name="connsiteY192" fmla="*/ 0 h 9057728"/>
              <a:gd name="connsiteX193" fmla="*/ 15692786 w 24368445"/>
              <a:gd name="connsiteY193" fmla="*/ 0 h 9057728"/>
              <a:gd name="connsiteX194" fmla="*/ 15692786 w 24368445"/>
              <a:gd name="connsiteY194" fmla="*/ 64630 h 9057728"/>
              <a:gd name="connsiteX195" fmla="*/ 15184359 w 24368445"/>
              <a:gd name="connsiteY195" fmla="*/ 64630 h 90577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Lst>
            <a:rect l="l" t="t" r="r" b="b"/>
            <a:pathLst>
              <a:path w="24368445" h="9057728">
                <a:moveTo>
                  <a:pt x="14258597" y="8993050"/>
                </a:moveTo>
                <a:lnTo>
                  <a:pt x="14765601" y="8993050"/>
                </a:lnTo>
                <a:lnTo>
                  <a:pt x="14765601" y="9057705"/>
                </a:lnTo>
                <a:lnTo>
                  <a:pt x="14258597" y="9057705"/>
                </a:lnTo>
                <a:close/>
                <a:moveTo>
                  <a:pt x="13242098" y="8993050"/>
                </a:moveTo>
                <a:lnTo>
                  <a:pt x="13750347" y="8993050"/>
                </a:lnTo>
                <a:lnTo>
                  <a:pt x="13750347" y="9057705"/>
                </a:lnTo>
                <a:lnTo>
                  <a:pt x="13242098" y="9057705"/>
                </a:lnTo>
                <a:close/>
                <a:moveTo>
                  <a:pt x="12226845" y="8993050"/>
                </a:moveTo>
                <a:lnTo>
                  <a:pt x="12733849" y="8993050"/>
                </a:lnTo>
                <a:lnTo>
                  <a:pt x="12733849" y="9057705"/>
                </a:lnTo>
                <a:lnTo>
                  <a:pt x="12226845" y="9057705"/>
                </a:lnTo>
                <a:close/>
                <a:moveTo>
                  <a:pt x="11211591" y="8993050"/>
                </a:moveTo>
                <a:lnTo>
                  <a:pt x="11719841" y="8993050"/>
                </a:lnTo>
                <a:lnTo>
                  <a:pt x="11719841" y="9057705"/>
                </a:lnTo>
                <a:lnTo>
                  <a:pt x="11211591" y="9057705"/>
                </a:lnTo>
                <a:close/>
                <a:moveTo>
                  <a:pt x="10196337" y="8993050"/>
                </a:moveTo>
                <a:lnTo>
                  <a:pt x="10703341" y="8993050"/>
                </a:lnTo>
                <a:lnTo>
                  <a:pt x="10703341" y="9057705"/>
                </a:lnTo>
                <a:lnTo>
                  <a:pt x="10196337" y="9057705"/>
                </a:lnTo>
                <a:close/>
                <a:moveTo>
                  <a:pt x="15173375" y="6823073"/>
                </a:moveTo>
                <a:cubicBezTo>
                  <a:pt x="15483802" y="6823073"/>
                  <a:pt x="15784256" y="6941408"/>
                  <a:pt x="16003674" y="7150673"/>
                </a:cubicBezTo>
                <a:cubicBezTo>
                  <a:pt x="16224339" y="7359938"/>
                  <a:pt x="16347762" y="7643941"/>
                  <a:pt x="16347762" y="7940401"/>
                </a:cubicBezTo>
                <a:cubicBezTo>
                  <a:pt x="16347762" y="8236860"/>
                  <a:pt x="16224339" y="8520863"/>
                  <a:pt x="16003674" y="8730128"/>
                </a:cubicBezTo>
                <a:cubicBezTo>
                  <a:pt x="15784256" y="8940639"/>
                  <a:pt x="15483802" y="9057728"/>
                  <a:pt x="15173375" y="9057728"/>
                </a:cubicBezTo>
                <a:lnTo>
                  <a:pt x="15173375" y="8994201"/>
                </a:lnTo>
                <a:cubicBezTo>
                  <a:pt x="15466348" y="8994201"/>
                  <a:pt x="15748102" y="8883341"/>
                  <a:pt x="15956300" y="8685286"/>
                </a:cubicBezTo>
                <a:cubicBezTo>
                  <a:pt x="16164498" y="8488477"/>
                  <a:pt x="16280441" y="8220667"/>
                  <a:pt x="16280441" y="7940401"/>
                </a:cubicBezTo>
                <a:cubicBezTo>
                  <a:pt x="16280441" y="7661380"/>
                  <a:pt x="16164498" y="7392325"/>
                  <a:pt x="15956300" y="7195516"/>
                </a:cubicBezTo>
                <a:cubicBezTo>
                  <a:pt x="15748102" y="6998706"/>
                  <a:pt x="15466348" y="6887846"/>
                  <a:pt x="15173375" y="6887846"/>
                </a:cubicBezTo>
                <a:close/>
                <a:moveTo>
                  <a:pt x="9184083" y="6823073"/>
                </a:moveTo>
                <a:lnTo>
                  <a:pt x="9184083" y="6887846"/>
                </a:lnTo>
                <a:cubicBezTo>
                  <a:pt x="8891110" y="6887846"/>
                  <a:pt x="8609357" y="6998706"/>
                  <a:pt x="8401158" y="7195516"/>
                </a:cubicBezTo>
                <a:cubicBezTo>
                  <a:pt x="8192961" y="7392325"/>
                  <a:pt x="8077018" y="7661380"/>
                  <a:pt x="8077018" y="7940401"/>
                </a:cubicBezTo>
                <a:cubicBezTo>
                  <a:pt x="8077018" y="8220667"/>
                  <a:pt x="8192961" y="8488477"/>
                  <a:pt x="8401158" y="8685286"/>
                </a:cubicBezTo>
                <a:cubicBezTo>
                  <a:pt x="8583332" y="8858584"/>
                  <a:pt x="8821821" y="8965124"/>
                  <a:pt x="9074866" y="8989051"/>
                </a:cubicBezTo>
                <a:lnTo>
                  <a:pt x="9179838" y="8994001"/>
                </a:lnTo>
                <a:lnTo>
                  <a:pt x="9179838" y="8993050"/>
                </a:lnTo>
                <a:lnTo>
                  <a:pt x="9688088" y="8993050"/>
                </a:lnTo>
                <a:lnTo>
                  <a:pt x="9688088" y="9057705"/>
                </a:lnTo>
                <a:lnTo>
                  <a:pt x="9184083" y="9057705"/>
                </a:lnTo>
                <a:lnTo>
                  <a:pt x="9184083" y="9057728"/>
                </a:lnTo>
                <a:lnTo>
                  <a:pt x="9183593" y="9057705"/>
                </a:lnTo>
                <a:lnTo>
                  <a:pt x="9179838" y="9057705"/>
                </a:lnTo>
                <a:lnTo>
                  <a:pt x="9179838" y="9057529"/>
                </a:lnTo>
                <a:lnTo>
                  <a:pt x="9067972" y="9052286"/>
                </a:lnTo>
                <a:cubicBezTo>
                  <a:pt x="8799128" y="9026996"/>
                  <a:pt x="8546866" y="8914325"/>
                  <a:pt x="8353784" y="8730128"/>
                </a:cubicBezTo>
                <a:cubicBezTo>
                  <a:pt x="8133120" y="8520863"/>
                  <a:pt x="8009696" y="8236860"/>
                  <a:pt x="8009696" y="7940401"/>
                </a:cubicBezTo>
                <a:cubicBezTo>
                  <a:pt x="8009696" y="7643941"/>
                  <a:pt x="8133120" y="7359938"/>
                  <a:pt x="8353784" y="7150673"/>
                </a:cubicBezTo>
                <a:cubicBezTo>
                  <a:pt x="8574449" y="6941408"/>
                  <a:pt x="8872409" y="6823073"/>
                  <a:pt x="9184083" y="6823073"/>
                </a:cubicBezTo>
                <a:close/>
                <a:moveTo>
                  <a:pt x="15172129" y="4548719"/>
                </a:moveTo>
                <a:lnTo>
                  <a:pt x="15172129" y="4611060"/>
                </a:lnTo>
                <a:cubicBezTo>
                  <a:pt x="14876975" y="4611060"/>
                  <a:pt x="14594275" y="4728261"/>
                  <a:pt x="14385052" y="4935233"/>
                </a:cubicBezTo>
                <a:cubicBezTo>
                  <a:pt x="14177074" y="5143452"/>
                  <a:pt x="14060009" y="5423987"/>
                  <a:pt x="14060009" y="5716989"/>
                </a:cubicBezTo>
                <a:cubicBezTo>
                  <a:pt x="14060009" y="6011239"/>
                  <a:pt x="14177074" y="6291773"/>
                  <a:pt x="14385052" y="6499992"/>
                </a:cubicBezTo>
                <a:cubicBezTo>
                  <a:pt x="14594275" y="6706964"/>
                  <a:pt x="14876975" y="6824165"/>
                  <a:pt x="15172129" y="6824165"/>
                </a:cubicBezTo>
                <a:lnTo>
                  <a:pt x="15172129" y="6887753"/>
                </a:lnTo>
                <a:cubicBezTo>
                  <a:pt x="14860785" y="6887753"/>
                  <a:pt x="14561895" y="6763071"/>
                  <a:pt x="14340218" y="6544878"/>
                </a:cubicBezTo>
                <a:cubicBezTo>
                  <a:pt x="14121032" y="6325437"/>
                  <a:pt x="13997740" y="6027447"/>
                  <a:pt x="13997740" y="5716989"/>
                </a:cubicBezTo>
                <a:cubicBezTo>
                  <a:pt x="13997740" y="5407778"/>
                  <a:pt x="14121032" y="5111035"/>
                  <a:pt x="14340218" y="4890348"/>
                </a:cubicBezTo>
                <a:cubicBezTo>
                  <a:pt x="14561895" y="4672154"/>
                  <a:pt x="14860785" y="4548719"/>
                  <a:pt x="15172129" y="4548719"/>
                </a:cubicBezTo>
                <a:close/>
                <a:moveTo>
                  <a:pt x="9185331" y="4548719"/>
                </a:moveTo>
                <a:cubicBezTo>
                  <a:pt x="9496674" y="4548719"/>
                  <a:pt x="9795564" y="4672154"/>
                  <a:pt x="10015995" y="4890348"/>
                </a:cubicBezTo>
                <a:cubicBezTo>
                  <a:pt x="10236427" y="5111035"/>
                  <a:pt x="10359719" y="5407778"/>
                  <a:pt x="10359719" y="5716989"/>
                </a:cubicBezTo>
                <a:cubicBezTo>
                  <a:pt x="10359719" y="6027447"/>
                  <a:pt x="10236427" y="6325437"/>
                  <a:pt x="10015995" y="6544878"/>
                </a:cubicBezTo>
                <a:cubicBezTo>
                  <a:pt x="9795564" y="6763071"/>
                  <a:pt x="9496674" y="6887753"/>
                  <a:pt x="9185331" y="6887753"/>
                </a:cubicBezTo>
                <a:lnTo>
                  <a:pt x="9185331" y="6824165"/>
                </a:lnTo>
                <a:cubicBezTo>
                  <a:pt x="9480484" y="6824165"/>
                  <a:pt x="9763184" y="6706964"/>
                  <a:pt x="9971162" y="6499992"/>
                </a:cubicBezTo>
                <a:cubicBezTo>
                  <a:pt x="10179139" y="6291773"/>
                  <a:pt x="10297450" y="6011239"/>
                  <a:pt x="10297450" y="5716989"/>
                </a:cubicBezTo>
                <a:cubicBezTo>
                  <a:pt x="10297450" y="5423987"/>
                  <a:pt x="10179139" y="5143452"/>
                  <a:pt x="9971162" y="4935233"/>
                </a:cubicBezTo>
                <a:cubicBezTo>
                  <a:pt x="9763184" y="4728261"/>
                  <a:pt x="9480484" y="4611060"/>
                  <a:pt x="9185331" y="4611060"/>
                </a:cubicBezTo>
                <a:close/>
                <a:moveTo>
                  <a:pt x="15177623" y="5"/>
                </a:moveTo>
                <a:lnTo>
                  <a:pt x="15177623" y="62232"/>
                </a:lnTo>
                <a:cubicBezTo>
                  <a:pt x="14883403" y="62232"/>
                  <a:pt x="14600403" y="179221"/>
                  <a:pt x="14392205" y="385816"/>
                </a:cubicBezTo>
                <a:cubicBezTo>
                  <a:pt x="14182760" y="593658"/>
                  <a:pt x="14066817" y="873682"/>
                  <a:pt x="14065571" y="1166152"/>
                </a:cubicBezTo>
                <a:cubicBezTo>
                  <a:pt x="14065571" y="1459866"/>
                  <a:pt x="14182760" y="1739891"/>
                  <a:pt x="14392205" y="1947732"/>
                </a:cubicBezTo>
                <a:cubicBezTo>
                  <a:pt x="14600403" y="2154328"/>
                  <a:pt x="14883403" y="2271317"/>
                  <a:pt x="15177623" y="2271317"/>
                </a:cubicBezTo>
                <a:lnTo>
                  <a:pt x="15177623" y="2280265"/>
                </a:lnTo>
                <a:lnTo>
                  <a:pt x="15403215" y="2302353"/>
                </a:lnTo>
                <a:cubicBezTo>
                  <a:pt x="15628964" y="2346971"/>
                  <a:pt x="15839111" y="2456765"/>
                  <a:pt x="16003674" y="2621221"/>
                </a:cubicBezTo>
                <a:cubicBezTo>
                  <a:pt x="16224339" y="2839251"/>
                  <a:pt x="16347762" y="3137018"/>
                  <a:pt x="16347762" y="3447243"/>
                </a:cubicBezTo>
                <a:cubicBezTo>
                  <a:pt x="16347762" y="3757469"/>
                  <a:pt x="16224339" y="4052744"/>
                  <a:pt x="16003674" y="4272019"/>
                </a:cubicBezTo>
                <a:cubicBezTo>
                  <a:pt x="15784256" y="4491295"/>
                  <a:pt x="15483802" y="4613392"/>
                  <a:pt x="15173375" y="4613392"/>
                </a:cubicBezTo>
                <a:lnTo>
                  <a:pt x="15173375" y="4551098"/>
                </a:lnTo>
                <a:cubicBezTo>
                  <a:pt x="15467595" y="4551098"/>
                  <a:pt x="15750595" y="4435230"/>
                  <a:pt x="15958793" y="4227167"/>
                </a:cubicBezTo>
                <a:cubicBezTo>
                  <a:pt x="16166991" y="4020351"/>
                  <a:pt x="16284181" y="3740026"/>
                  <a:pt x="16284181" y="3447243"/>
                </a:cubicBezTo>
                <a:cubicBezTo>
                  <a:pt x="16284181" y="3154460"/>
                  <a:pt x="16166991" y="2872890"/>
                  <a:pt x="15958793" y="2666073"/>
                </a:cubicBezTo>
                <a:cubicBezTo>
                  <a:pt x="15750595" y="2458010"/>
                  <a:pt x="15467595" y="2342143"/>
                  <a:pt x="15173375" y="2342143"/>
                </a:cubicBezTo>
                <a:lnTo>
                  <a:pt x="15173375" y="2333126"/>
                </a:lnTo>
                <a:lnTo>
                  <a:pt x="14947432" y="2310890"/>
                </a:lnTo>
                <a:cubicBezTo>
                  <a:pt x="14721800" y="2266027"/>
                  <a:pt x="14512823" y="2155884"/>
                  <a:pt x="14347324" y="1992536"/>
                </a:cubicBezTo>
                <a:cubicBezTo>
                  <a:pt x="14126659" y="1772250"/>
                  <a:pt x="14003236" y="1476046"/>
                  <a:pt x="14003236" y="1166152"/>
                </a:cubicBezTo>
                <a:cubicBezTo>
                  <a:pt x="14003236" y="857502"/>
                  <a:pt x="14126659" y="560054"/>
                  <a:pt x="14347324" y="341013"/>
                </a:cubicBezTo>
                <a:cubicBezTo>
                  <a:pt x="14567989" y="123216"/>
                  <a:pt x="14865949" y="5"/>
                  <a:pt x="15177623" y="5"/>
                </a:cubicBezTo>
                <a:close/>
                <a:moveTo>
                  <a:pt x="9179838" y="3"/>
                </a:moveTo>
                <a:cubicBezTo>
                  <a:pt x="9492428" y="3"/>
                  <a:pt x="9790072" y="123216"/>
                  <a:pt x="10010503" y="341011"/>
                </a:cubicBezTo>
                <a:cubicBezTo>
                  <a:pt x="10230935" y="560054"/>
                  <a:pt x="10354227" y="857502"/>
                  <a:pt x="10354227" y="1166152"/>
                </a:cubicBezTo>
                <a:cubicBezTo>
                  <a:pt x="10354227" y="1476046"/>
                  <a:pt x="10230935" y="1772250"/>
                  <a:pt x="10010503" y="1992536"/>
                </a:cubicBezTo>
                <a:cubicBezTo>
                  <a:pt x="9817626" y="2183109"/>
                  <a:pt x="9565633" y="2301264"/>
                  <a:pt x="9296237" y="2327825"/>
                </a:cubicBezTo>
                <a:lnTo>
                  <a:pt x="9184083" y="2333336"/>
                </a:lnTo>
                <a:lnTo>
                  <a:pt x="9184083" y="2342143"/>
                </a:lnTo>
                <a:cubicBezTo>
                  <a:pt x="8889863" y="2342143"/>
                  <a:pt x="8606863" y="2458010"/>
                  <a:pt x="8398665" y="2666073"/>
                </a:cubicBezTo>
                <a:cubicBezTo>
                  <a:pt x="8190467" y="2872890"/>
                  <a:pt x="8073278" y="3154460"/>
                  <a:pt x="8073278" y="3447243"/>
                </a:cubicBezTo>
                <a:cubicBezTo>
                  <a:pt x="8073278" y="3740026"/>
                  <a:pt x="8190467" y="4020351"/>
                  <a:pt x="8398665" y="4227167"/>
                </a:cubicBezTo>
                <a:cubicBezTo>
                  <a:pt x="8606863" y="4435230"/>
                  <a:pt x="8889863" y="4551098"/>
                  <a:pt x="9184083" y="4551098"/>
                </a:cubicBezTo>
                <a:lnTo>
                  <a:pt x="9184083" y="4613392"/>
                </a:lnTo>
                <a:cubicBezTo>
                  <a:pt x="8872409" y="4613392"/>
                  <a:pt x="8574449" y="4491295"/>
                  <a:pt x="8353784" y="4272019"/>
                </a:cubicBezTo>
                <a:cubicBezTo>
                  <a:pt x="8133120" y="4052744"/>
                  <a:pt x="8009696" y="3757469"/>
                  <a:pt x="8009696" y="3447243"/>
                </a:cubicBezTo>
                <a:cubicBezTo>
                  <a:pt x="8009696" y="3137018"/>
                  <a:pt x="8133120" y="2839251"/>
                  <a:pt x="8353784" y="2621221"/>
                </a:cubicBezTo>
                <a:cubicBezTo>
                  <a:pt x="8546866" y="2429355"/>
                  <a:pt x="8799128" y="2311892"/>
                  <a:pt x="9067972" y="2285523"/>
                </a:cubicBezTo>
                <a:lnTo>
                  <a:pt x="9179838" y="2280056"/>
                </a:lnTo>
                <a:lnTo>
                  <a:pt x="9179838" y="2271317"/>
                </a:lnTo>
                <a:cubicBezTo>
                  <a:pt x="9474992" y="2271317"/>
                  <a:pt x="9757692" y="2154328"/>
                  <a:pt x="9965670" y="1947732"/>
                </a:cubicBezTo>
                <a:cubicBezTo>
                  <a:pt x="10173647" y="1739891"/>
                  <a:pt x="10290713" y="1459866"/>
                  <a:pt x="10290713" y="1166152"/>
                </a:cubicBezTo>
                <a:cubicBezTo>
                  <a:pt x="10290713" y="873682"/>
                  <a:pt x="10173647" y="593656"/>
                  <a:pt x="9965670" y="385816"/>
                </a:cubicBezTo>
                <a:cubicBezTo>
                  <a:pt x="9757692" y="179219"/>
                  <a:pt x="9474992" y="62232"/>
                  <a:pt x="9179838" y="62232"/>
                </a:cubicBezTo>
                <a:close/>
                <a:moveTo>
                  <a:pt x="9141225" y="0"/>
                </a:moveTo>
                <a:lnTo>
                  <a:pt x="9178593" y="0"/>
                </a:lnTo>
                <a:lnTo>
                  <a:pt x="9178593" y="64630"/>
                </a:lnTo>
                <a:lnTo>
                  <a:pt x="9141225" y="64630"/>
                </a:lnTo>
                <a:close/>
                <a:moveTo>
                  <a:pt x="8126087" y="0"/>
                </a:moveTo>
                <a:lnTo>
                  <a:pt x="8633033" y="0"/>
                </a:lnTo>
                <a:lnTo>
                  <a:pt x="8633033" y="64630"/>
                </a:lnTo>
                <a:lnTo>
                  <a:pt x="8126087" y="64630"/>
                </a:lnTo>
                <a:close/>
                <a:moveTo>
                  <a:pt x="7109704" y="0"/>
                </a:moveTo>
                <a:lnTo>
                  <a:pt x="7617896" y="0"/>
                </a:lnTo>
                <a:lnTo>
                  <a:pt x="7617896" y="64630"/>
                </a:lnTo>
                <a:lnTo>
                  <a:pt x="7109704" y="64630"/>
                </a:lnTo>
                <a:close/>
                <a:moveTo>
                  <a:pt x="6094566" y="0"/>
                </a:moveTo>
                <a:lnTo>
                  <a:pt x="6602758" y="0"/>
                </a:lnTo>
                <a:lnTo>
                  <a:pt x="6602758" y="64630"/>
                </a:lnTo>
                <a:lnTo>
                  <a:pt x="6094566" y="64630"/>
                </a:lnTo>
                <a:close/>
                <a:moveTo>
                  <a:pt x="5078182" y="0"/>
                </a:moveTo>
                <a:lnTo>
                  <a:pt x="5586374" y="0"/>
                </a:lnTo>
                <a:lnTo>
                  <a:pt x="5586374" y="64630"/>
                </a:lnTo>
                <a:lnTo>
                  <a:pt x="5078182" y="64630"/>
                </a:lnTo>
                <a:close/>
                <a:moveTo>
                  <a:pt x="4063044" y="0"/>
                </a:moveTo>
                <a:lnTo>
                  <a:pt x="4571236" y="0"/>
                </a:lnTo>
                <a:lnTo>
                  <a:pt x="4571236" y="64630"/>
                </a:lnTo>
                <a:lnTo>
                  <a:pt x="4063044" y="64630"/>
                </a:lnTo>
                <a:close/>
                <a:moveTo>
                  <a:pt x="3046660" y="0"/>
                </a:moveTo>
                <a:lnTo>
                  <a:pt x="3554852" y="0"/>
                </a:lnTo>
                <a:lnTo>
                  <a:pt x="3554852" y="64630"/>
                </a:lnTo>
                <a:lnTo>
                  <a:pt x="3046660" y="64630"/>
                </a:lnTo>
                <a:close/>
                <a:moveTo>
                  <a:pt x="2031522" y="0"/>
                </a:moveTo>
                <a:lnTo>
                  <a:pt x="2538468" y="0"/>
                </a:lnTo>
                <a:lnTo>
                  <a:pt x="2538468" y="64630"/>
                </a:lnTo>
                <a:lnTo>
                  <a:pt x="2031522" y="64630"/>
                </a:lnTo>
                <a:close/>
                <a:moveTo>
                  <a:pt x="1015138" y="0"/>
                </a:moveTo>
                <a:lnTo>
                  <a:pt x="1523330" y="0"/>
                </a:lnTo>
                <a:lnTo>
                  <a:pt x="1523330" y="64630"/>
                </a:lnTo>
                <a:lnTo>
                  <a:pt x="1015138" y="64630"/>
                </a:lnTo>
                <a:close/>
                <a:moveTo>
                  <a:pt x="0" y="0"/>
                </a:moveTo>
                <a:lnTo>
                  <a:pt x="508192" y="0"/>
                </a:lnTo>
                <a:lnTo>
                  <a:pt x="508192" y="64630"/>
                </a:lnTo>
                <a:lnTo>
                  <a:pt x="0" y="64630"/>
                </a:lnTo>
                <a:close/>
                <a:moveTo>
                  <a:pt x="24329813" y="0"/>
                </a:moveTo>
                <a:lnTo>
                  <a:pt x="24368445" y="0"/>
                </a:lnTo>
                <a:lnTo>
                  <a:pt x="24368445" y="64630"/>
                </a:lnTo>
                <a:lnTo>
                  <a:pt x="24329813" y="64630"/>
                </a:lnTo>
                <a:close/>
                <a:moveTo>
                  <a:pt x="23314205" y="0"/>
                </a:moveTo>
                <a:lnTo>
                  <a:pt x="23822633" y="0"/>
                </a:lnTo>
                <a:lnTo>
                  <a:pt x="23822633" y="64630"/>
                </a:lnTo>
                <a:lnTo>
                  <a:pt x="23314205" y="64630"/>
                </a:lnTo>
                <a:close/>
                <a:moveTo>
                  <a:pt x="22298597" y="0"/>
                </a:moveTo>
                <a:lnTo>
                  <a:pt x="22805779" y="0"/>
                </a:lnTo>
                <a:lnTo>
                  <a:pt x="22805779" y="64630"/>
                </a:lnTo>
                <a:lnTo>
                  <a:pt x="22298597" y="64630"/>
                </a:lnTo>
                <a:close/>
                <a:moveTo>
                  <a:pt x="21281745" y="0"/>
                </a:moveTo>
                <a:lnTo>
                  <a:pt x="21790171" y="0"/>
                </a:lnTo>
                <a:lnTo>
                  <a:pt x="21790171" y="64630"/>
                </a:lnTo>
                <a:lnTo>
                  <a:pt x="21281745" y="64630"/>
                </a:lnTo>
                <a:close/>
                <a:moveTo>
                  <a:pt x="20266137" y="0"/>
                </a:moveTo>
                <a:lnTo>
                  <a:pt x="20774563" y="0"/>
                </a:lnTo>
                <a:lnTo>
                  <a:pt x="20774563" y="64630"/>
                </a:lnTo>
                <a:lnTo>
                  <a:pt x="20266137" y="64630"/>
                </a:lnTo>
                <a:close/>
                <a:moveTo>
                  <a:pt x="19249283" y="0"/>
                </a:moveTo>
                <a:lnTo>
                  <a:pt x="19757709" y="0"/>
                </a:lnTo>
                <a:lnTo>
                  <a:pt x="19757709" y="64630"/>
                </a:lnTo>
                <a:lnTo>
                  <a:pt x="19249283" y="64630"/>
                </a:lnTo>
                <a:close/>
                <a:moveTo>
                  <a:pt x="18233675" y="0"/>
                </a:moveTo>
                <a:lnTo>
                  <a:pt x="18742101" y="0"/>
                </a:lnTo>
                <a:lnTo>
                  <a:pt x="18742101" y="64630"/>
                </a:lnTo>
                <a:lnTo>
                  <a:pt x="18233675" y="64630"/>
                </a:lnTo>
                <a:close/>
                <a:moveTo>
                  <a:pt x="17216821" y="0"/>
                </a:moveTo>
                <a:lnTo>
                  <a:pt x="17725247" y="0"/>
                </a:lnTo>
                <a:lnTo>
                  <a:pt x="17725247" y="64630"/>
                </a:lnTo>
                <a:lnTo>
                  <a:pt x="17216821" y="64630"/>
                </a:lnTo>
                <a:close/>
                <a:moveTo>
                  <a:pt x="16201213" y="0"/>
                </a:moveTo>
                <a:lnTo>
                  <a:pt x="16709640" y="0"/>
                </a:lnTo>
                <a:lnTo>
                  <a:pt x="16709640" y="64630"/>
                </a:lnTo>
                <a:lnTo>
                  <a:pt x="16201213" y="64630"/>
                </a:lnTo>
                <a:close/>
                <a:moveTo>
                  <a:pt x="15184359" y="0"/>
                </a:moveTo>
                <a:lnTo>
                  <a:pt x="15692786" y="0"/>
                </a:lnTo>
                <a:lnTo>
                  <a:pt x="15692786" y="64630"/>
                </a:lnTo>
                <a:lnTo>
                  <a:pt x="15184359" y="64630"/>
                </a:lnTo>
                <a:close/>
              </a:path>
            </a:pathLst>
          </a:custGeom>
          <a:solidFill>
            <a:schemeClr val="bg1"/>
          </a:solidFill>
          <a:ln>
            <a:noFill/>
          </a:ln>
          <a:effectLst/>
        </p:spPr>
        <p:txBody>
          <a:bodyPr wrap="square" anchor="ctr">
            <a:noAutofit/>
          </a:bodyPr>
          <a:lstStyle/>
          <a:p>
            <a:endParaRPr lang="en-US" sz="3265" dirty="0">
              <a:latin typeface="Lato Light" panose="020F0502020204030203" pitchFamily="34" charset="0"/>
            </a:endParaRPr>
          </a:p>
        </p:txBody>
      </p:sp>
      <p:sp>
        <p:nvSpPr>
          <p:cNvPr id="2" name="TextBox 1">
            <a:extLst>
              <a:ext uri="{FF2B5EF4-FFF2-40B4-BE49-F238E27FC236}">
                <a16:creationId xmlns:a16="http://schemas.microsoft.com/office/drawing/2014/main" id="{22B0E02A-3C1B-8A45-9286-1FB33A32ABC2}"/>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CA61471A-D915-5448-9503-1464F41AE621}"/>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Freeform 315">
            <a:extLst>
              <a:ext uri="{FF2B5EF4-FFF2-40B4-BE49-F238E27FC236}">
                <a16:creationId xmlns:a16="http://schemas.microsoft.com/office/drawing/2014/main" id="{172C8802-665D-D043-A13F-04B1F5E1808F}"/>
              </a:ext>
            </a:extLst>
          </p:cNvPr>
          <p:cNvSpPr>
            <a:spLocks noChangeArrowheads="1"/>
          </p:cNvSpPr>
          <p:nvPr/>
        </p:nvSpPr>
        <p:spPr bwMode="auto">
          <a:xfrm>
            <a:off x="3396648" y="2413369"/>
            <a:ext cx="737367" cy="737369"/>
          </a:xfrm>
          <a:custGeom>
            <a:avLst/>
            <a:gdLst>
              <a:gd name="T0" fmla="*/ 0 w 1020"/>
              <a:gd name="T1" fmla="*/ 509 h 1019"/>
              <a:gd name="T2" fmla="*/ 0 w 1020"/>
              <a:gd name="T3" fmla="*/ 509 h 1019"/>
              <a:gd name="T4" fmla="*/ 509 w 1020"/>
              <a:gd name="T5" fmla="*/ 0 h 1019"/>
              <a:gd name="T6" fmla="*/ 509 w 1020"/>
              <a:gd name="T7" fmla="*/ 0 h 1019"/>
              <a:gd name="T8" fmla="*/ 1019 w 1020"/>
              <a:gd name="T9" fmla="*/ 509 h 1019"/>
              <a:gd name="T10" fmla="*/ 1019 w 1020"/>
              <a:gd name="T11" fmla="*/ 1018 h 1019"/>
              <a:gd name="T12" fmla="*/ 509 w 1020"/>
              <a:gd name="T13" fmla="*/ 1018 h 1019"/>
              <a:gd name="T14" fmla="*/ 509 w 1020"/>
              <a:gd name="T15" fmla="*/ 1018 h 1019"/>
              <a:gd name="T16" fmla="*/ 0 w 1020"/>
              <a:gd name="T17" fmla="*/ 50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0" h="1019">
                <a:moveTo>
                  <a:pt x="0" y="509"/>
                </a:moveTo>
                <a:lnTo>
                  <a:pt x="0" y="509"/>
                </a:lnTo>
                <a:cubicBezTo>
                  <a:pt x="0" y="227"/>
                  <a:pt x="228" y="0"/>
                  <a:pt x="509" y="0"/>
                </a:cubicBezTo>
                <a:lnTo>
                  <a:pt x="509" y="0"/>
                </a:lnTo>
                <a:cubicBezTo>
                  <a:pt x="791" y="0"/>
                  <a:pt x="1019" y="227"/>
                  <a:pt x="1019" y="509"/>
                </a:cubicBezTo>
                <a:lnTo>
                  <a:pt x="1019" y="1018"/>
                </a:lnTo>
                <a:lnTo>
                  <a:pt x="509" y="1018"/>
                </a:lnTo>
                <a:lnTo>
                  <a:pt x="509" y="1018"/>
                </a:lnTo>
                <a:cubicBezTo>
                  <a:pt x="228" y="1018"/>
                  <a:pt x="0" y="790"/>
                  <a:pt x="0" y="509"/>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7" name="Freeform 317">
            <a:extLst>
              <a:ext uri="{FF2B5EF4-FFF2-40B4-BE49-F238E27FC236}">
                <a16:creationId xmlns:a16="http://schemas.microsoft.com/office/drawing/2014/main" id="{DA90D4E3-DDA6-4B4E-8662-78576C25C762}"/>
              </a:ext>
            </a:extLst>
          </p:cNvPr>
          <p:cNvSpPr>
            <a:spLocks noChangeArrowheads="1"/>
          </p:cNvSpPr>
          <p:nvPr/>
        </p:nvSpPr>
        <p:spPr bwMode="auto">
          <a:xfrm>
            <a:off x="3388185" y="4665528"/>
            <a:ext cx="740560" cy="740560"/>
          </a:xfrm>
          <a:custGeom>
            <a:avLst/>
            <a:gdLst>
              <a:gd name="T0" fmla="*/ 0 w 1021"/>
              <a:gd name="T1" fmla="*/ 510 h 1021"/>
              <a:gd name="T2" fmla="*/ 0 w 1021"/>
              <a:gd name="T3" fmla="*/ 510 h 1021"/>
              <a:gd name="T4" fmla="*/ 510 w 1021"/>
              <a:gd name="T5" fmla="*/ 0 h 1021"/>
              <a:gd name="T6" fmla="*/ 510 w 1021"/>
              <a:gd name="T7" fmla="*/ 0 h 1021"/>
              <a:gd name="T8" fmla="*/ 1020 w 1021"/>
              <a:gd name="T9" fmla="*/ 510 h 1021"/>
              <a:gd name="T10" fmla="*/ 1020 w 1021"/>
              <a:gd name="T11" fmla="*/ 1020 h 1021"/>
              <a:gd name="T12" fmla="*/ 510 w 1021"/>
              <a:gd name="T13" fmla="*/ 1020 h 1021"/>
              <a:gd name="T14" fmla="*/ 510 w 1021"/>
              <a:gd name="T15" fmla="*/ 1020 h 1021"/>
              <a:gd name="T16" fmla="*/ 0 w 1021"/>
              <a:gd name="T17" fmla="*/ 510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1" h="1021">
                <a:moveTo>
                  <a:pt x="0" y="510"/>
                </a:moveTo>
                <a:lnTo>
                  <a:pt x="0" y="510"/>
                </a:lnTo>
                <a:cubicBezTo>
                  <a:pt x="0" y="229"/>
                  <a:pt x="228" y="0"/>
                  <a:pt x="510" y="0"/>
                </a:cubicBezTo>
                <a:lnTo>
                  <a:pt x="510" y="0"/>
                </a:lnTo>
                <a:cubicBezTo>
                  <a:pt x="792" y="0"/>
                  <a:pt x="1020" y="229"/>
                  <a:pt x="1020" y="510"/>
                </a:cubicBezTo>
                <a:lnTo>
                  <a:pt x="1020" y="1020"/>
                </a:lnTo>
                <a:lnTo>
                  <a:pt x="510" y="1020"/>
                </a:lnTo>
                <a:lnTo>
                  <a:pt x="510" y="1020"/>
                </a:lnTo>
                <a:cubicBezTo>
                  <a:pt x="228" y="1020"/>
                  <a:pt x="0" y="792"/>
                  <a:pt x="0" y="510"/>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9" name="Freeform 319">
            <a:extLst>
              <a:ext uri="{FF2B5EF4-FFF2-40B4-BE49-F238E27FC236}">
                <a16:creationId xmlns:a16="http://schemas.microsoft.com/office/drawing/2014/main" id="{A3012517-CA68-F947-A542-6CDC1B6609DC}"/>
              </a:ext>
            </a:extLst>
          </p:cNvPr>
          <p:cNvSpPr>
            <a:spLocks noChangeArrowheads="1"/>
          </p:cNvSpPr>
          <p:nvPr/>
        </p:nvSpPr>
        <p:spPr bwMode="auto">
          <a:xfrm>
            <a:off x="8049744" y="2349969"/>
            <a:ext cx="737367" cy="740560"/>
          </a:xfrm>
          <a:custGeom>
            <a:avLst/>
            <a:gdLst>
              <a:gd name="T0" fmla="*/ 510 w 1020"/>
              <a:gd name="T1" fmla="*/ 0 h 1021"/>
              <a:gd name="T2" fmla="*/ 510 w 1020"/>
              <a:gd name="T3" fmla="*/ 0 h 1021"/>
              <a:gd name="T4" fmla="*/ 1019 w 1020"/>
              <a:gd name="T5" fmla="*/ 510 h 1021"/>
              <a:gd name="T6" fmla="*/ 1019 w 1020"/>
              <a:gd name="T7" fmla="*/ 510 h 1021"/>
              <a:gd name="T8" fmla="*/ 510 w 1020"/>
              <a:gd name="T9" fmla="*/ 1020 h 1021"/>
              <a:gd name="T10" fmla="*/ 0 w 1020"/>
              <a:gd name="T11" fmla="*/ 1020 h 1021"/>
              <a:gd name="T12" fmla="*/ 0 w 1020"/>
              <a:gd name="T13" fmla="*/ 510 h 1021"/>
              <a:gd name="T14" fmla="*/ 0 w 1020"/>
              <a:gd name="T15" fmla="*/ 510 h 1021"/>
              <a:gd name="T16" fmla="*/ 510 w 1020"/>
              <a:gd name="T17" fmla="*/ 0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0" h="1021">
                <a:moveTo>
                  <a:pt x="510" y="0"/>
                </a:moveTo>
                <a:lnTo>
                  <a:pt x="510" y="0"/>
                </a:lnTo>
                <a:cubicBezTo>
                  <a:pt x="791" y="0"/>
                  <a:pt x="1019" y="228"/>
                  <a:pt x="1019" y="510"/>
                </a:cubicBezTo>
                <a:lnTo>
                  <a:pt x="1019" y="510"/>
                </a:lnTo>
                <a:cubicBezTo>
                  <a:pt x="1019" y="792"/>
                  <a:pt x="791" y="1020"/>
                  <a:pt x="510" y="1020"/>
                </a:cubicBezTo>
                <a:lnTo>
                  <a:pt x="0" y="1020"/>
                </a:lnTo>
                <a:lnTo>
                  <a:pt x="0" y="510"/>
                </a:lnTo>
                <a:lnTo>
                  <a:pt x="0" y="510"/>
                </a:lnTo>
                <a:cubicBezTo>
                  <a:pt x="0" y="228"/>
                  <a:pt x="228" y="0"/>
                  <a:pt x="510" y="0"/>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11" name="Freeform 321">
            <a:extLst>
              <a:ext uri="{FF2B5EF4-FFF2-40B4-BE49-F238E27FC236}">
                <a16:creationId xmlns:a16="http://schemas.microsoft.com/office/drawing/2014/main" id="{30348805-A6EB-0A43-A073-0BDA4F96749B}"/>
              </a:ext>
            </a:extLst>
          </p:cNvPr>
          <p:cNvSpPr>
            <a:spLocks noChangeArrowheads="1"/>
          </p:cNvSpPr>
          <p:nvPr/>
        </p:nvSpPr>
        <p:spPr bwMode="auto">
          <a:xfrm>
            <a:off x="8055237" y="4651795"/>
            <a:ext cx="737367" cy="740560"/>
          </a:xfrm>
          <a:custGeom>
            <a:avLst/>
            <a:gdLst>
              <a:gd name="T0" fmla="*/ 510 w 1020"/>
              <a:gd name="T1" fmla="*/ 0 h 1021"/>
              <a:gd name="T2" fmla="*/ 510 w 1020"/>
              <a:gd name="T3" fmla="*/ 0 h 1021"/>
              <a:gd name="T4" fmla="*/ 1019 w 1020"/>
              <a:gd name="T5" fmla="*/ 510 h 1021"/>
              <a:gd name="T6" fmla="*/ 1019 w 1020"/>
              <a:gd name="T7" fmla="*/ 510 h 1021"/>
              <a:gd name="T8" fmla="*/ 510 w 1020"/>
              <a:gd name="T9" fmla="*/ 1020 h 1021"/>
              <a:gd name="T10" fmla="*/ 0 w 1020"/>
              <a:gd name="T11" fmla="*/ 1020 h 1021"/>
              <a:gd name="T12" fmla="*/ 0 w 1020"/>
              <a:gd name="T13" fmla="*/ 510 h 1021"/>
              <a:gd name="T14" fmla="*/ 0 w 1020"/>
              <a:gd name="T15" fmla="*/ 510 h 1021"/>
              <a:gd name="T16" fmla="*/ 510 w 1020"/>
              <a:gd name="T17" fmla="*/ 0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0" h="1021">
                <a:moveTo>
                  <a:pt x="510" y="0"/>
                </a:moveTo>
                <a:lnTo>
                  <a:pt x="510" y="0"/>
                </a:lnTo>
                <a:cubicBezTo>
                  <a:pt x="791" y="0"/>
                  <a:pt x="1019" y="228"/>
                  <a:pt x="1019" y="510"/>
                </a:cubicBezTo>
                <a:lnTo>
                  <a:pt x="1019" y="510"/>
                </a:lnTo>
                <a:cubicBezTo>
                  <a:pt x="1019" y="792"/>
                  <a:pt x="791" y="1020"/>
                  <a:pt x="510" y="1020"/>
                </a:cubicBezTo>
                <a:lnTo>
                  <a:pt x="0" y="1020"/>
                </a:lnTo>
                <a:lnTo>
                  <a:pt x="0" y="510"/>
                </a:lnTo>
                <a:lnTo>
                  <a:pt x="0" y="510"/>
                </a:lnTo>
                <a:cubicBezTo>
                  <a:pt x="0" y="228"/>
                  <a:pt x="228" y="0"/>
                  <a:pt x="510" y="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22" name="Subtitle 2">
            <a:extLst>
              <a:ext uri="{FF2B5EF4-FFF2-40B4-BE49-F238E27FC236}">
                <a16:creationId xmlns:a16="http://schemas.microsoft.com/office/drawing/2014/main" id="{E961D8C9-EC89-8249-AF0B-358BFD91B485}"/>
              </a:ext>
            </a:extLst>
          </p:cNvPr>
          <p:cNvSpPr txBox="1">
            <a:spLocks/>
          </p:cNvSpPr>
          <p:nvPr/>
        </p:nvSpPr>
        <p:spPr>
          <a:xfrm>
            <a:off x="762000" y="2579491"/>
            <a:ext cx="2366846"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3" name="TextBox 22">
            <a:extLst>
              <a:ext uri="{FF2B5EF4-FFF2-40B4-BE49-F238E27FC236}">
                <a16:creationId xmlns:a16="http://schemas.microsoft.com/office/drawing/2014/main" id="{5F839338-CF4A-B848-BDE7-0BA11DD7FAD5}"/>
              </a:ext>
            </a:extLst>
          </p:cNvPr>
          <p:cNvSpPr txBox="1"/>
          <p:nvPr/>
        </p:nvSpPr>
        <p:spPr>
          <a:xfrm>
            <a:off x="1557582" y="2242359"/>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26" name="Subtitle 2">
            <a:extLst>
              <a:ext uri="{FF2B5EF4-FFF2-40B4-BE49-F238E27FC236}">
                <a16:creationId xmlns:a16="http://schemas.microsoft.com/office/drawing/2014/main" id="{7B4815F2-79CC-C14F-AF5A-483DF5F968D7}"/>
              </a:ext>
            </a:extLst>
          </p:cNvPr>
          <p:cNvSpPr txBox="1">
            <a:spLocks/>
          </p:cNvSpPr>
          <p:nvPr/>
        </p:nvSpPr>
        <p:spPr>
          <a:xfrm>
            <a:off x="762000" y="4833246"/>
            <a:ext cx="2366846"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7" name="TextBox 26">
            <a:extLst>
              <a:ext uri="{FF2B5EF4-FFF2-40B4-BE49-F238E27FC236}">
                <a16:creationId xmlns:a16="http://schemas.microsoft.com/office/drawing/2014/main" id="{6F2EAFAC-B51B-3144-BCE5-7600B8C6C5AB}"/>
              </a:ext>
            </a:extLst>
          </p:cNvPr>
          <p:cNvSpPr txBox="1"/>
          <p:nvPr/>
        </p:nvSpPr>
        <p:spPr>
          <a:xfrm>
            <a:off x="1517508" y="4496114"/>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29" name="Subtitle 2">
            <a:extLst>
              <a:ext uri="{FF2B5EF4-FFF2-40B4-BE49-F238E27FC236}">
                <a16:creationId xmlns:a16="http://schemas.microsoft.com/office/drawing/2014/main" id="{C1D1CF76-63DA-6E4F-8431-BBC1B10B79DA}"/>
              </a:ext>
            </a:extLst>
          </p:cNvPr>
          <p:cNvSpPr txBox="1">
            <a:spLocks/>
          </p:cNvSpPr>
          <p:nvPr/>
        </p:nvSpPr>
        <p:spPr>
          <a:xfrm>
            <a:off x="9063154" y="2579491"/>
            <a:ext cx="2366846"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0" name="TextBox 29">
            <a:extLst>
              <a:ext uri="{FF2B5EF4-FFF2-40B4-BE49-F238E27FC236}">
                <a16:creationId xmlns:a16="http://schemas.microsoft.com/office/drawing/2014/main" id="{AC8B2284-81BE-EA48-A3D0-2BBF56944133}"/>
              </a:ext>
            </a:extLst>
          </p:cNvPr>
          <p:cNvSpPr txBox="1"/>
          <p:nvPr/>
        </p:nvSpPr>
        <p:spPr>
          <a:xfrm>
            <a:off x="9063154" y="2242359"/>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32" name="Subtitle 2">
            <a:extLst>
              <a:ext uri="{FF2B5EF4-FFF2-40B4-BE49-F238E27FC236}">
                <a16:creationId xmlns:a16="http://schemas.microsoft.com/office/drawing/2014/main" id="{359E8503-65E8-BD4D-8F96-7FEC96372A83}"/>
              </a:ext>
            </a:extLst>
          </p:cNvPr>
          <p:cNvSpPr txBox="1">
            <a:spLocks/>
          </p:cNvSpPr>
          <p:nvPr/>
        </p:nvSpPr>
        <p:spPr>
          <a:xfrm>
            <a:off x="9063154" y="4833246"/>
            <a:ext cx="2366846"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3" name="TextBox 32">
            <a:extLst>
              <a:ext uri="{FF2B5EF4-FFF2-40B4-BE49-F238E27FC236}">
                <a16:creationId xmlns:a16="http://schemas.microsoft.com/office/drawing/2014/main" id="{BED743AB-40D6-9947-9CCF-9D308E0269BE}"/>
              </a:ext>
            </a:extLst>
          </p:cNvPr>
          <p:cNvSpPr txBox="1"/>
          <p:nvPr/>
        </p:nvSpPr>
        <p:spPr>
          <a:xfrm>
            <a:off x="9063154" y="4496114"/>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34" name="Freeform 932">
            <a:extLst>
              <a:ext uri="{FF2B5EF4-FFF2-40B4-BE49-F238E27FC236}">
                <a16:creationId xmlns:a16="http://schemas.microsoft.com/office/drawing/2014/main" id="{C5779202-498C-384B-9AB2-05299F39E8F5}"/>
              </a:ext>
            </a:extLst>
          </p:cNvPr>
          <p:cNvSpPr>
            <a:spLocks noChangeAspect="1" noChangeArrowheads="1"/>
          </p:cNvSpPr>
          <p:nvPr/>
        </p:nvSpPr>
        <p:spPr bwMode="auto">
          <a:xfrm>
            <a:off x="3593649" y="2609855"/>
            <a:ext cx="343365" cy="344396"/>
          </a:xfrm>
          <a:custGeom>
            <a:avLst/>
            <a:gdLst>
              <a:gd name="T0" fmla="*/ 35894090 w 291035"/>
              <a:gd name="T1" fmla="*/ 51968242 h 291380"/>
              <a:gd name="T2" fmla="*/ 33874315 w 291035"/>
              <a:gd name="T3" fmla="*/ 51968242 h 291380"/>
              <a:gd name="T4" fmla="*/ 44795257 w 291035"/>
              <a:gd name="T5" fmla="*/ 46229133 h 291380"/>
              <a:gd name="T6" fmla="*/ 50606713 w 291035"/>
              <a:gd name="T7" fmla="*/ 52079022 h 291380"/>
              <a:gd name="T8" fmla="*/ 44795257 w 291035"/>
              <a:gd name="T9" fmla="*/ 46229133 h 291380"/>
              <a:gd name="T10" fmla="*/ 13641686 w 291035"/>
              <a:gd name="T11" fmla="*/ 52079022 h 291380"/>
              <a:gd name="T12" fmla="*/ 19374841 w 291035"/>
              <a:gd name="T13" fmla="*/ 46229133 h 291380"/>
              <a:gd name="T14" fmla="*/ 27920022 w 291035"/>
              <a:gd name="T15" fmla="*/ 41155155 h 291380"/>
              <a:gd name="T16" fmla="*/ 36328334 w 291035"/>
              <a:gd name="T17" fmla="*/ 62651843 h 291380"/>
              <a:gd name="T18" fmla="*/ 27920022 w 291035"/>
              <a:gd name="T19" fmla="*/ 41155155 h 291380"/>
              <a:gd name="T20" fmla="*/ 44795257 w 291035"/>
              <a:gd name="T21" fmla="*/ 44226020 h 291380"/>
              <a:gd name="T22" fmla="*/ 50606713 w 291035"/>
              <a:gd name="T23" fmla="*/ 41020532 h 291380"/>
              <a:gd name="T24" fmla="*/ 13641686 w 291035"/>
              <a:gd name="T25" fmla="*/ 41020532 h 291380"/>
              <a:gd name="T26" fmla="*/ 19374841 w 291035"/>
              <a:gd name="T27" fmla="*/ 44226020 h 291380"/>
              <a:gd name="T28" fmla="*/ 13641686 w 291035"/>
              <a:gd name="T29" fmla="*/ 41020532 h 291380"/>
              <a:gd name="T30" fmla="*/ 51549292 w 291035"/>
              <a:gd name="T31" fmla="*/ 39017267 h 291380"/>
              <a:gd name="T32" fmla="*/ 52491555 w 291035"/>
              <a:gd name="T33" fmla="*/ 52079022 h 291380"/>
              <a:gd name="T34" fmla="*/ 53748071 w 291035"/>
              <a:gd name="T35" fmla="*/ 53121208 h 291380"/>
              <a:gd name="T36" fmla="*/ 42596481 w 291035"/>
              <a:gd name="T37" fmla="*/ 54082639 h 291380"/>
              <a:gd name="T38" fmla="*/ 42596481 w 291035"/>
              <a:gd name="T39" fmla="*/ 52079022 h 291380"/>
              <a:gd name="T40" fmla="*/ 42910444 w 291035"/>
              <a:gd name="T41" fmla="*/ 39978668 h 291380"/>
              <a:gd name="T42" fmla="*/ 12699518 w 291035"/>
              <a:gd name="T43" fmla="*/ 39017267 h 291380"/>
              <a:gd name="T44" fmla="*/ 21338133 w 291035"/>
              <a:gd name="T45" fmla="*/ 39978668 h 291380"/>
              <a:gd name="T46" fmla="*/ 21652420 w 291035"/>
              <a:gd name="T47" fmla="*/ 52079022 h 291380"/>
              <a:gd name="T48" fmla="*/ 21652420 w 291035"/>
              <a:gd name="T49" fmla="*/ 54082639 h 291380"/>
              <a:gd name="T50" fmla="*/ 10421953 w 291035"/>
              <a:gd name="T51" fmla="*/ 53121208 h 291380"/>
              <a:gd name="T52" fmla="*/ 11678470 w 291035"/>
              <a:gd name="T53" fmla="*/ 52079022 h 291380"/>
              <a:gd name="T54" fmla="*/ 12699518 w 291035"/>
              <a:gd name="T55" fmla="*/ 39017267 h 291380"/>
              <a:gd name="T56" fmla="*/ 7138508 w 291035"/>
              <a:gd name="T57" fmla="*/ 62651843 h 291380"/>
              <a:gd name="T58" fmla="*/ 25937200 w 291035"/>
              <a:gd name="T59" fmla="*/ 41155155 h 291380"/>
              <a:gd name="T60" fmla="*/ 24667957 w 291035"/>
              <a:gd name="T61" fmla="*/ 40116287 h 291380"/>
              <a:gd name="T62" fmla="*/ 38628578 w 291035"/>
              <a:gd name="T63" fmla="*/ 39157213 h 291380"/>
              <a:gd name="T64" fmla="*/ 38628578 w 291035"/>
              <a:gd name="T65" fmla="*/ 41155155 h 291380"/>
              <a:gd name="T66" fmla="*/ 38311187 w 291035"/>
              <a:gd name="T67" fmla="*/ 62651843 h 291380"/>
              <a:gd name="T68" fmla="*/ 57030284 w 291035"/>
              <a:gd name="T69" fmla="*/ 31965371 h 291380"/>
              <a:gd name="T70" fmla="*/ 32299373 w 291035"/>
              <a:gd name="T71" fmla="*/ 13880993 h 291380"/>
              <a:gd name="T72" fmla="*/ 28056000 w 291035"/>
              <a:gd name="T73" fmla="*/ 23567844 h 291380"/>
              <a:gd name="T74" fmla="*/ 36542575 w 291035"/>
              <a:gd name="T75" fmla="*/ 18088934 h 291380"/>
              <a:gd name="T76" fmla="*/ 32299373 w 291035"/>
              <a:gd name="T77" fmla="*/ 11895534 h 291380"/>
              <a:gd name="T78" fmla="*/ 38544148 w 291035"/>
              <a:gd name="T79" fmla="*/ 23567844 h 291380"/>
              <a:gd name="T80" fmla="*/ 39745129 w 291035"/>
              <a:gd name="T81" fmla="*/ 24520788 h 291380"/>
              <a:gd name="T82" fmla="*/ 25734175 w 291035"/>
              <a:gd name="T83" fmla="*/ 25553062 h 291380"/>
              <a:gd name="T84" fmla="*/ 25734175 w 291035"/>
              <a:gd name="T85" fmla="*/ 23567844 h 291380"/>
              <a:gd name="T86" fmla="*/ 26054599 w 291035"/>
              <a:gd name="T87" fmla="*/ 18088934 h 291380"/>
              <a:gd name="T88" fmla="*/ 32124206 w 291035"/>
              <a:gd name="T89" fmla="*/ 2317548 h 291380"/>
              <a:gd name="T90" fmla="*/ 60758389 w 291035"/>
              <a:gd name="T91" fmla="*/ 30047236 h 291380"/>
              <a:gd name="T92" fmla="*/ 12691115 w 291035"/>
              <a:gd name="T93" fmla="*/ 1917856 h 291380"/>
              <a:gd name="T94" fmla="*/ 18560503 w 291035"/>
              <a:gd name="T95" fmla="*/ 12706479 h 291380"/>
              <a:gd name="T96" fmla="*/ 12691115 w 291035"/>
              <a:gd name="T97" fmla="*/ 1917856 h 291380"/>
              <a:gd name="T98" fmla="*/ 21495405 w 291035"/>
              <a:gd name="T99" fmla="*/ 0 h 291380"/>
              <a:gd name="T100" fmla="*/ 21495405 w 291035"/>
              <a:gd name="T101" fmla="*/ 1917856 h 291380"/>
              <a:gd name="T102" fmla="*/ 20464499 w 291035"/>
              <a:gd name="T103" fmla="*/ 10868317 h 291380"/>
              <a:gd name="T104" fmla="*/ 32759299 w 291035"/>
              <a:gd name="T105" fmla="*/ 240206 h 291380"/>
              <a:gd name="T106" fmla="*/ 64089860 w 291035"/>
              <a:gd name="T107" fmla="*/ 31405692 h 291380"/>
              <a:gd name="T108" fmla="*/ 59013408 w 291035"/>
              <a:gd name="T109" fmla="*/ 31965371 h 291380"/>
              <a:gd name="T110" fmla="*/ 63217463 w 291035"/>
              <a:gd name="T111" fmla="*/ 62651843 h 291380"/>
              <a:gd name="T112" fmla="*/ 63217463 w 291035"/>
              <a:gd name="T113" fmla="*/ 64649660 h 291380"/>
              <a:gd name="T114" fmla="*/ 0 w 291035"/>
              <a:gd name="T115" fmla="*/ 63690588 h 291380"/>
              <a:gd name="T116" fmla="*/ 5234991 w 291035"/>
              <a:gd name="T117" fmla="*/ 62651843 h 291380"/>
              <a:gd name="T118" fmla="*/ 1030642 w 291035"/>
              <a:gd name="T119" fmla="*/ 31965371 h 291380"/>
              <a:gd name="T120" fmla="*/ 316833 w 291035"/>
              <a:gd name="T121" fmla="*/ 30287062 h 291380"/>
              <a:gd name="T122" fmla="*/ 10787381 w 291035"/>
              <a:gd name="T123" fmla="*/ 1917856 h 291380"/>
              <a:gd name="T124" fmla="*/ 8804495 w 291035"/>
              <a:gd name="T125" fmla="*/ 959273 h 291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1035" h="291380">
                <a:moveTo>
                  <a:pt x="158024" y="229827"/>
                </a:moveTo>
                <a:cubicBezTo>
                  <a:pt x="160955" y="229827"/>
                  <a:pt x="162787" y="232025"/>
                  <a:pt x="162787" y="234223"/>
                </a:cubicBezTo>
                <a:cubicBezTo>
                  <a:pt x="162787" y="236788"/>
                  <a:pt x="160955" y="238986"/>
                  <a:pt x="158024" y="238986"/>
                </a:cubicBezTo>
                <a:cubicBezTo>
                  <a:pt x="155826" y="238986"/>
                  <a:pt x="153628" y="236788"/>
                  <a:pt x="153628" y="234223"/>
                </a:cubicBezTo>
                <a:cubicBezTo>
                  <a:pt x="153628" y="232025"/>
                  <a:pt x="155826" y="229827"/>
                  <a:pt x="158024" y="229827"/>
                </a:cubicBezTo>
                <a:close/>
                <a:moveTo>
                  <a:pt x="203156" y="208358"/>
                </a:moveTo>
                <a:lnTo>
                  <a:pt x="203156" y="234724"/>
                </a:lnTo>
                <a:lnTo>
                  <a:pt x="229512" y="234724"/>
                </a:lnTo>
                <a:lnTo>
                  <a:pt x="229512" y="208358"/>
                </a:lnTo>
                <a:lnTo>
                  <a:pt x="203156" y="208358"/>
                </a:lnTo>
                <a:close/>
                <a:moveTo>
                  <a:pt x="61868" y="208358"/>
                </a:moveTo>
                <a:lnTo>
                  <a:pt x="61868" y="234724"/>
                </a:lnTo>
                <a:lnTo>
                  <a:pt x="87869" y="234724"/>
                </a:lnTo>
                <a:lnTo>
                  <a:pt x="87869" y="208358"/>
                </a:lnTo>
                <a:lnTo>
                  <a:pt x="61868" y="208358"/>
                </a:lnTo>
                <a:close/>
                <a:moveTo>
                  <a:pt x="126624" y="185489"/>
                </a:moveTo>
                <a:lnTo>
                  <a:pt x="126624" y="282376"/>
                </a:lnTo>
                <a:lnTo>
                  <a:pt x="164756" y="282376"/>
                </a:lnTo>
                <a:lnTo>
                  <a:pt x="164756" y="185489"/>
                </a:lnTo>
                <a:lnTo>
                  <a:pt x="126624" y="185489"/>
                </a:lnTo>
                <a:close/>
                <a:moveTo>
                  <a:pt x="203156" y="184882"/>
                </a:moveTo>
                <a:lnTo>
                  <a:pt x="203156" y="199329"/>
                </a:lnTo>
                <a:lnTo>
                  <a:pt x="229512" y="199329"/>
                </a:lnTo>
                <a:lnTo>
                  <a:pt x="229512" y="184882"/>
                </a:lnTo>
                <a:lnTo>
                  <a:pt x="203156" y="184882"/>
                </a:lnTo>
                <a:close/>
                <a:moveTo>
                  <a:pt x="61868" y="184882"/>
                </a:moveTo>
                <a:lnTo>
                  <a:pt x="61868" y="199329"/>
                </a:lnTo>
                <a:lnTo>
                  <a:pt x="87869" y="199329"/>
                </a:lnTo>
                <a:lnTo>
                  <a:pt x="87869" y="184882"/>
                </a:lnTo>
                <a:lnTo>
                  <a:pt x="61868" y="184882"/>
                </a:lnTo>
                <a:close/>
                <a:moveTo>
                  <a:pt x="198882" y="175852"/>
                </a:moveTo>
                <a:lnTo>
                  <a:pt x="233786" y="175852"/>
                </a:lnTo>
                <a:cubicBezTo>
                  <a:pt x="236279" y="175852"/>
                  <a:pt x="238060" y="177658"/>
                  <a:pt x="238060" y="180186"/>
                </a:cubicBezTo>
                <a:lnTo>
                  <a:pt x="238060" y="234724"/>
                </a:lnTo>
                <a:lnTo>
                  <a:pt x="239841" y="234724"/>
                </a:lnTo>
                <a:cubicBezTo>
                  <a:pt x="241978" y="234724"/>
                  <a:pt x="243759" y="236891"/>
                  <a:pt x="243759" y="239420"/>
                </a:cubicBezTo>
                <a:cubicBezTo>
                  <a:pt x="243759" y="241948"/>
                  <a:pt x="241978" y="243754"/>
                  <a:pt x="239841" y="243754"/>
                </a:cubicBezTo>
                <a:lnTo>
                  <a:pt x="193183" y="243754"/>
                </a:lnTo>
                <a:cubicBezTo>
                  <a:pt x="190690" y="243754"/>
                  <a:pt x="188553" y="241948"/>
                  <a:pt x="188553" y="239420"/>
                </a:cubicBezTo>
                <a:cubicBezTo>
                  <a:pt x="188553" y="236891"/>
                  <a:pt x="190690" y="234724"/>
                  <a:pt x="193183" y="234724"/>
                </a:cubicBezTo>
                <a:lnTo>
                  <a:pt x="194608" y="234724"/>
                </a:lnTo>
                <a:lnTo>
                  <a:pt x="194608" y="180186"/>
                </a:lnTo>
                <a:cubicBezTo>
                  <a:pt x="194608" y="177658"/>
                  <a:pt x="196389" y="175852"/>
                  <a:pt x="198882" y="175852"/>
                </a:cubicBezTo>
                <a:close/>
                <a:moveTo>
                  <a:pt x="57594" y="175852"/>
                </a:moveTo>
                <a:lnTo>
                  <a:pt x="92499" y="175852"/>
                </a:lnTo>
                <a:cubicBezTo>
                  <a:pt x="94992" y="175852"/>
                  <a:pt x="96773" y="177658"/>
                  <a:pt x="96773" y="180186"/>
                </a:cubicBezTo>
                <a:lnTo>
                  <a:pt x="96773" y="234724"/>
                </a:lnTo>
                <a:lnTo>
                  <a:pt x="98198" y="234724"/>
                </a:lnTo>
                <a:cubicBezTo>
                  <a:pt x="100691" y="234724"/>
                  <a:pt x="102472" y="236891"/>
                  <a:pt x="102472" y="239420"/>
                </a:cubicBezTo>
                <a:cubicBezTo>
                  <a:pt x="102472" y="241948"/>
                  <a:pt x="100691" y="243754"/>
                  <a:pt x="98198" y="243754"/>
                </a:cubicBezTo>
                <a:lnTo>
                  <a:pt x="51539" y="243754"/>
                </a:lnTo>
                <a:cubicBezTo>
                  <a:pt x="49402" y="243754"/>
                  <a:pt x="47265" y="241948"/>
                  <a:pt x="47265" y="239420"/>
                </a:cubicBezTo>
                <a:cubicBezTo>
                  <a:pt x="47265" y="236891"/>
                  <a:pt x="49402" y="234724"/>
                  <a:pt x="51539" y="234724"/>
                </a:cubicBezTo>
                <a:lnTo>
                  <a:pt x="52964" y="234724"/>
                </a:lnTo>
                <a:lnTo>
                  <a:pt x="52964" y="180186"/>
                </a:lnTo>
                <a:cubicBezTo>
                  <a:pt x="52964" y="177658"/>
                  <a:pt x="55101" y="175852"/>
                  <a:pt x="57594" y="175852"/>
                </a:cubicBezTo>
                <a:close/>
                <a:moveTo>
                  <a:pt x="32375" y="144069"/>
                </a:moveTo>
                <a:lnTo>
                  <a:pt x="32375" y="282376"/>
                </a:lnTo>
                <a:lnTo>
                  <a:pt x="117631" y="282376"/>
                </a:lnTo>
                <a:lnTo>
                  <a:pt x="117631" y="185489"/>
                </a:lnTo>
                <a:lnTo>
                  <a:pt x="116192" y="185489"/>
                </a:lnTo>
                <a:cubicBezTo>
                  <a:pt x="113674" y="185489"/>
                  <a:pt x="111875" y="183688"/>
                  <a:pt x="111875" y="180807"/>
                </a:cubicBezTo>
                <a:cubicBezTo>
                  <a:pt x="111875" y="178286"/>
                  <a:pt x="113674" y="176485"/>
                  <a:pt x="116192" y="176485"/>
                </a:cubicBezTo>
                <a:lnTo>
                  <a:pt x="175188" y="176485"/>
                </a:lnTo>
                <a:cubicBezTo>
                  <a:pt x="177346" y="176485"/>
                  <a:pt x="179145" y="178286"/>
                  <a:pt x="179145" y="180807"/>
                </a:cubicBezTo>
                <a:cubicBezTo>
                  <a:pt x="179145" y="183688"/>
                  <a:pt x="177346" y="185489"/>
                  <a:pt x="175188" y="185489"/>
                </a:cubicBezTo>
                <a:lnTo>
                  <a:pt x="173749" y="185489"/>
                </a:lnTo>
                <a:lnTo>
                  <a:pt x="173749" y="282376"/>
                </a:lnTo>
                <a:lnTo>
                  <a:pt x="258645" y="282376"/>
                </a:lnTo>
                <a:lnTo>
                  <a:pt x="258645" y="144069"/>
                </a:lnTo>
                <a:lnTo>
                  <a:pt x="32375" y="144069"/>
                </a:lnTo>
                <a:close/>
                <a:moveTo>
                  <a:pt x="146484" y="62562"/>
                </a:moveTo>
                <a:cubicBezTo>
                  <a:pt x="135954" y="62562"/>
                  <a:pt x="127240" y="70793"/>
                  <a:pt x="127240" y="81529"/>
                </a:cubicBezTo>
                <a:lnTo>
                  <a:pt x="127240" y="106222"/>
                </a:lnTo>
                <a:lnTo>
                  <a:pt x="165728" y="106222"/>
                </a:lnTo>
                <a:lnTo>
                  <a:pt x="165728" y="81529"/>
                </a:lnTo>
                <a:cubicBezTo>
                  <a:pt x="165728" y="70793"/>
                  <a:pt x="157014" y="62562"/>
                  <a:pt x="146484" y="62562"/>
                </a:cubicBezTo>
                <a:close/>
                <a:moveTo>
                  <a:pt x="146484" y="53615"/>
                </a:moveTo>
                <a:cubicBezTo>
                  <a:pt x="161734" y="53615"/>
                  <a:pt x="174806" y="66141"/>
                  <a:pt x="174806" y="81529"/>
                </a:cubicBezTo>
                <a:lnTo>
                  <a:pt x="174806" y="106222"/>
                </a:lnTo>
                <a:lnTo>
                  <a:pt x="176258" y="106222"/>
                </a:lnTo>
                <a:cubicBezTo>
                  <a:pt x="178437" y="106222"/>
                  <a:pt x="180252" y="108370"/>
                  <a:pt x="180252" y="110517"/>
                </a:cubicBezTo>
                <a:cubicBezTo>
                  <a:pt x="180252" y="113022"/>
                  <a:pt x="178437" y="115169"/>
                  <a:pt x="176258" y="115169"/>
                </a:cubicBezTo>
                <a:lnTo>
                  <a:pt x="116710" y="115169"/>
                </a:lnTo>
                <a:cubicBezTo>
                  <a:pt x="114169" y="115169"/>
                  <a:pt x="112353" y="113022"/>
                  <a:pt x="112353" y="110517"/>
                </a:cubicBezTo>
                <a:cubicBezTo>
                  <a:pt x="112353" y="108370"/>
                  <a:pt x="114169" y="106222"/>
                  <a:pt x="116710" y="106222"/>
                </a:cubicBezTo>
                <a:lnTo>
                  <a:pt x="118163" y="106222"/>
                </a:lnTo>
                <a:lnTo>
                  <a:pt x="118163" y="81529"/>
                </a:lnTo>
                <a:cubicBezTo>
                  <a:pt x="118163" y="66141"/>
                  <a:pt x="130871" y="53615"/>
                  <a:pt x="146484" y="53615"/>
                </a:cubicBezTo>
                <a:close/>
                <a:moveTo>
                  <a:pt x="145690" y="10445"/>
                </a:moveTo>
                <a:lnTo>
                  <a:pt x="15468" y="135425"/>
                </a:lnTo>
                <a:lnTo>
                  <a:pt x="275552" y="135425"/>
                </a:lnTo>
                <a:lnTo>
                  <a:pt x="145690" y="10445"/>
                </a:lnTo>
                <a:close/>
                <a:moveTo>
                  <a:pt x="57556" y="8644"/>
                </a:moveTo>
                <a:lnTo>
                  <a:pt x="57556" y="82840"/>
                </a:lnTo>
                <a:lnTo>
                  <a:pt x="84176" y="57268"/>
                </a:lnTo>
                <a:lnTo>
                  <a:pt x="84176" y="8644"/>
                </a:lnTo>
                <a:lnTo>
                  <a:pt x="57556" y="8644"/>
                </a:lnTo>
                <a:close/>
                <a:moveTo>
                  <a:pt x="44246" y="0"/>
                </a:moveTo>
                <a:lnTo>
                  <a:pt x="97486" y="0"/>
                </a:lnTo>
                <a:cubicBezTo>
                  <a:pt x="99645" y="0"/>
                  <a:pt x="101803" y="1801"/>
                  <a:pt x="101803" y="4322"/>
                </a:cubicBezTo>
                <a:cubicBezTo>
                  <a:pt x="101803" y="6843"/>
                  <a:pt x="99645" y="8644"/>
                  <a:pt x="97486" y="8644"/>
                </a:cubicBezTo>
                <a:lnTo>
                  <a:pt x="92810" y="8644"/>
                </a:lnTo>
                <a:lnTo>
                  <a:pt x="92810" y="48984"/>
                </a:lnTo>
                <a:lnTo>
                  <a:pt x="142453" y="1081"/>
                </a:lnTo>
                <a:cubicBezTo>
                  <a:pt x="144251" y="-360"/>
                  <a:pt x="147129" y="-360"/>
                  <a:pt x="148568" y="1081"/>
                </a:cubicBezTo>
                <a:lnTo>
                  <a:pt x="289941" y="136506"/>
                </a:lnTo>
                <a:cubicBezTo>
                  <a:pt x="291021" y="137946"/>
                  <a:pt x="291380" y="139747"/>
                  <a:pt x="290661" y="141548"/>
                </a:cubicBezTo>
                <a:cubicBezTo>
                  <a:pt x="289941" y="142989"/>
                  <a:pt x="288503" y="144069"/>
                  <a:pt x="286704" y="144069"/>
                </a:cubicBezTo>
                <a:lnTo>
                  <a:pt x="267638" y="144069"/>
                </a:lnTo>
                <a:lnTo>
                  <a:pt x="267638" y="282376"/>
                </a:lnTo>
                <a:lnTo>
                  <a:pt x="286704" y="282376"/>
                </a:lnTo>
                <a:cubicBezTo>
                  <a:pt x="289222" y="282376"/>
                  <a:pt x="291021" y="284537"/>
                  <a:pt x="291021" y="287058"/>
                </a:cubicBezTo>
                <a:cubicBezTo>
                  <a:pt x="291021" y="289219"/>
                  <a:pt x="289222" y="291380"/>
                  <a:pt x="286704" y="291380"/>
                </a:cubicBezTo>
                <a:lnTo>
                  <a:pt x="4676" y="291380"/>
                </a:lnTo>
                <a:cubicBezTo>
                  <a:pt x="2158" y="291380"/>
                  <a:pt x="0" y="289219"/>
                  <a:pt x="0" y="287058"/>
                </a:cubicBezTo>
                <a:cubicBezTo>
                  <a:pt x="0" y="284537"/>
                  <a:pt x="2158" y="282376"/>
                  <a:pt x="4676" y="282376"/>
                </a:cubicBezTo>
                <a:lnTo>
                  <a:pt x="23742" y="282376"/>
                </a:lnTo>
                <a:lnTo>
                  <a:pt x="23742" y="144069"/>
                </a:lnTo>
                <a:lnTo>
                  <a:pt x="4676" y="144069"/>
                </a:lnTo>
                <a:cubicBezTo>
                  <a:pt x="2877" y="144069"/>
                  <a:pt x="1079" y="142989"/>
                  <a:pt x="359" y="141548"/>
                </a:cubicBezTo>
                <a:cubicBezTo>
                  <a:pt x="-360" y="139747"/>
                  <a:pt x="0" y="137946"/>
                  <a:pt x="1439" y="136506"/>
                </a:cubicBezTo>
                <a:lnTo>
                  <a:pt x="48923" y="91124"/>
                </a:lnTo>
                <a:lnTo>
                  <a:pt x="48923" y="8644"/>
                </a:lnTo>
                <a:lnTo>
                  <a:pt x="44246" y="8644"/>
                </a:lnTo>
                <a:cubicBezTo>
                  <a:pt x="42088" y="8644"/>
                  <a:pt x="39930" y="6843"/>
                  <a:pt x="39930" y="4322"/>
                </a:cubicBezTo>
                <a:cubicBezTo>
                  <a:pt x="39930" y="1801"/>
                  <a:pt x="42088" y="0"/>
                  <a:pt x="4424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5" name="Freeform 933">
            <a:extLst>
              <a:ext uri="{FF2B5EF4-FFF2-40B4-BE49-F238E27FC236}">
                <a16:creationId xmlns:a16="http://schemas.microsoft.com/office/drawing/2014/main" id="{6353944E-D646-5144-BE87-5EDDBF828AA0}"/>
              </a:ext>
            </a:extLst>
          </p:cNvPr>
          <p:cNvSpPr>
            <a:spLocks noChangeAspect="1" noChangeArrowheads="1"/>
          </p:cNvSpPr>
          <p:nvPr/>
        </p:nvSpPr>
        <p:spPr bwMode="auto">
          <a:xfrm>
            <a:off x="3586267" y="4874952"/>
            <a:ext cx="344396" cy="321711"/>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6" name="Freeform 10">
            <a:extLst>
              <a:ext uri="{FF2B5EF4-FFF2-40B4-BE49-F238E27FC236}">
                <a16:creationId xmlns:a16="http://schemas.microsoft.com/office/drawing/2014/main" id="{BAE14E52-A7F4-554D-AC7A-DC08ACC9C507}"/>
              </a:ext>
            </a:extLst>
          </p:cNvPr>
          <p:cNvSpPr>
            <a:spLocks noChangeAspect="1" noChangeArrowheads="1"/>
          </p:cNvSpPr>
          <p:nvPr/>
        </p:nvSpPr>
        <p:spPr bwMode="auto">
          <a:xfrm>
            <a:off x="8251723" y="4849877"/>
            <a:ext cx="344396" cy="344396"/>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7" name="Freeform 11">
            <a:extLst>
              <a:ext uri="{FF2B5EF4-FFF2-40B4-BE49-F238E27FC236}">
                <a16:creationId xmlns:a16="http://schemas.microsoft.com/office/drawing/2014/main" id="{F7F5CC1A-B38A-F042-8611-CD250F1EB3F3}"/>
              </a:ext>
            </a:extLst>
          </p:cNvPr>
          <p:cNvSpPr>
            <a:spLocks noChangeAspect="1" noChangeArrowheads="1"/>
          </p:cNvSpPr>
          <p:nvPr/>
        </p:nvSpPr>
        <p:spPr bwMode="auto">
          <a:xfrm>
            <a:off x="8286785" y="2548327"/>
            <a:ext cx="259843" cy="344396"/>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36183022"/>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2">
            <a:extLst>
              <a:ext uri="{FF2B5EF4-FFF2-40B4-BE49-F238E27FC236}">
                <a16:creationId xmlns:a16="http://schemas.microsoft.com/office/drawing/2014/main" id="{6B6A74C0-7E38-E747-AF78-5BFD87004CF3}"/>
              </a:ext>
            </a:extLst>
          </p:cNvPr>
          <p:cNvSpPr>
            <a:spLocks noChangeArrowheads="1"/>
          </p:cNvSpPr>
          <p:nvPr/>
        </p:nvSpPr>
        <p:spPr bwMode="auto">
          <a:xfrm>
            <a:off x="1071487" y="2298082"/>
            <a:ext cx="10047112" cy="4176862"/>
          </a:xfrm>
          <a:custGeom>
            <a:avLst/>
            <a:gdLst>
              <a:gd name="T0" fmla="*/ 3670 w 19570"/>
              <a:gd name="T1" fmla="*/ 0 h 8134"/>
              <a:gd name="T2" fmla="*/ 4579 w 19570"/>
              <a:gd name="T3" fmla="*/ 182 h 8134"/>
              <a:gd name="T4" fmla="*/ 5354 w 19570"/>
              <a:gd name="T5" fmla="*/ 700 h 8134"/>
              <a:gd name="T6" fmla="*/ 6054 w 19570"/>
              <a:gd name="T7" fmla="*/ 2390 h 8134"/>
              <a:gd name="T8" fmla="*/ 5872 w 19570"/>
              <a:gd name="T9" fmla="*/ 3305 h 8134"/>
              <a:gd name="T10" fmla="*/ 4579 w 19570"/>
              <a:gd name="T11" fmla="*/ 4598 h 8134"/>
              <a:gd name="T12" fmla="*/ 3674 w 19570"/>
              <a:gd name="T13" fmla="*/ 4780 h 8134"/>
              <a:gd name="T14" fmla="*/ 3306 w 19570"/>
              <a:gd name="T15" fmla="*/ 4853 h 8134"/>
              <a:gd name="T16" fmla="*/ 2785 w 19570"/>
              <a:gd name="T17" fmla="*/ 5375 h 8134"/>
              <a:gd name="T18" fmla="*/ 2712 w 19570"/>
              <a:gd name="T19" fmla="*/ 5743 h 8134"/>
              <a:gd name="T20" fmla="*/ 2994 w 19570"/>
              <a:gd name="T21" fmla="*/ 6424 h 8134"/>
              <a:gd name="T22" fmla="*/ 3306 w 19570"/>
              <a:gd name="T23" fmla="*/ 6633 h 8134"/>
              <a:gd name="T24" fmla="*/ 15895 w 19570"/>
              <a:gd name="T25" fmla="*/ 6706 h 8134"/>
              <a:gd name="T26" fmla="*/ 16263 w 19570"/>
              <a:gd name="T27" fmla="*/ 6633 h 8134"/>
              <a:gd name="T28" fmla="*/ 16576 w 19570"/>
              <a:gd name="T29" fmla="*/ 6424 h 8134"/>
              <a:gd name="T30" fmla="*/ 16857 w 19570"/>
              <a:gd name="T31" fmla="*/ 5743 h 8134"/>
              <a:gd name="T32" fmla="*/ 16784 w 19570"/>
              <a:gd name="T33" fmla="*/ 5375 h 8134"/>
              <a:gd name="T34" fmla="*/ 16263 w 19570"/>
              <a:gd name="T35" fmla="*/ 4853 h 8134"/>
              <a:gd name="T36" fmla="*/ 15895 w 19570"/>
              <a:gd name="T37" fmla="*/ 4779 h 8134"/>
              <a:gd name="T38" fmla="*/ 14990 w 19570"/>
              <a:gd name="T39" fmla="*/ 4598 h 8134"/>
              <a:gd name="T40" fmla="*/ 13696 w 19570"/>
              <a:gd name="T41" fmla="*/ 3305 h 8134"/>
              <a:gd name="T42" fmla="*/ 13515 w 19570"/>
              <a:gd name="T43" fmla="*/ 2390 h 8134"/>
              <a:gd name="T44" fmla="*/ 14215 w 19570"/>
              <a:gd name="T45" fmla="*/ 700 h 8134"/>
              <a:gd name="T46" fmla="*/ 14990 w 19570"/>
              <a:gd name="T47" fmla="*/ 182 h 8134"/>
              <a:gd name="T48" fmla="*/ 15905 w 19570"/>
              <a:gd name="T49" fmla="*/ 0 h 8134"/>
              <a:gd name="T50" fmla="*/ 15905 w 19570"/>
              <a:gd name="T51" fmla="*/ 1427 h 8134"/>
              <a:gd name="T52" fmla="*/ 15537 w 19570"/>
              <a:gd name="T53" fmla="*/ 1501 h 8134"/>
              <a:gd name="T54" fmla="*/ 15224 w 19570"/>
              <a:gd name="T55" fmla="*/ 1710 h 8134"/>
              <a:gd name="T56" fmla="*/ 14942 w 19570"/>
              <a:gd name="T57" fmla="*/ 2390 h 8134"/>
              <a:gd name="T58" fmla="*/ 15015 w 19570"/>
              <a:gd name="T59" fmla="*/ 2759 h 8134"/>
              <a:gd name="T60" fmla="*/ 15537 w 19570"/>
              <a:gd name="T61" fmla="*/ 3280 h 8134"/>
              <a:gd name="T62" fmla="*/ 15905 w 19570"/>
              <a:gd name="T63" fmla="*/ 3354 h 8134"/>
              <a:gd name="T64" fmla="*/ 16809 w 19570"/>
              <a:gd name="T65" fmla="*/ 3536 h 8134"/>
              <a:gd name="T66" fmla="*/ 18103 w 19570"/>
              <a:gd name="T67" fmla="*/ 4829 h 8134"/>
              <a:gd name="T68" fmla="*/ 18285 w 19570"/>
              <a:gd name="T69" fmla="*/ 5743 h 8134"/>
              <a:gd name="T70" fmla="*/ 17585 w 19570"/>
              <a:gd name="T71" fmla="*/ 7433 h 8134"/>
              <a:gd name="T72" fmla="*/ 16809 w 19570"/>
              <a:gd name="T73" fmla="*/ 7951 h 8134"/>
              <a:gd name="T74" fmla="*/ 3670 w 19570"/>
              <a:gd name="T75" fmla="*/ 8133 h 8134"/>
              <a:gd name="T76" fmla="*/ 2760 w 19570"/>
              <a:gd name="T77" fmla="*/ 7951 h 8134"/>
              <a:gd name="T78" fmla="*/ 1984 w 19570"/>
              <a:gd name="T79" fmla="*/ 7433 h 8134"/>
              <a:gd name="T80" fmla="*/ 1284 w 19570"/>
              <a:gd name="T81" fmla="*/ 5743 h 8134"/>
              <a:gd name="T82" fmla="*/ 1466 w 19570"/>
              <a:gd name="T83" fmla="*/ 4829 h 8134"/>
              <a:gd name="T84" fmla="*/ 2760 w 19570"/>
              <a:gd name="T85" fmla="*/ 3536 h 8134"/>
              <a:gd name="T86" fmla="*/ 3665 w 19570"/>
              <a:gd name="T87" fmla="*/ 3353 h 8134"/>
              <a:gd name="T88" fmla="*/ 4033 w 19570"/>
              <a:gd name="T89" fmla="*/ 3280 h 8134"/>
              <a:gd name="T90" fmla="*/ 4554 w 19570"/>
              <a:gd name="T91" fmla="*/ 2759 h 8134"/>
              <a:gd name="T92" fmla="*/ 4627 w 19570"/>
              <a:gd name="T93" fmla="*/ 2390 h 8134"/>
              <a:gd name="T94" fmla="*/ 4345 w 19570"/>
              <a:gd name="T95" fmla="*/ 1710 h 8134"/>
              <a:gd name="T96" fmla="*/ 4033 w 19570"/>
              <a:gd name="T97" fmla="*/ 1501 h 8134"/>
              <a:gd name="T98" fmla="*/ 0 w 19570"/>
              <a:gd name="T99" fmla="*/ 1427 h 8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570" h="8134">
                <a:moveTo>
                  <a:pt x="0" y="0"/>
                </a:moveTo>
                <a:lnTo>
                  <a:pt x="3665" y="0"/>
                </a:lnTo>
                <a:lnTo>
                  <a:pt x="3670" y="0"/>
                </a:lnTo>
                <a:lnTo>
                  <a:pt x="3670" y="0"/>
                </a:lnTo>
                <a:lnTo>
                  <a:pt x="3670" y="0"/>
                </a:lnTo>
                <a:cubicBezTo>
                  <a:pt x="3981" y="1"/>
                  <a:pt x="4291" y="63"/>
                  <a:pt x="4579" y="182"/>
                </a:cubicBezTo>
                <a:lnTo>
                  <a:pt x="4579" y="182"/>
                </a:lnTo>
                <a:cubicBezTo>
                  <a:pt x="4869" y="303"/>
                  <a:pt x="5132" y="478"/>
                  <a:pt x="5354" y="700"/>
                </a:cubicBezTo>
                <a:lnTo>
                  <a:pt x="5354" y="700"/>
                </a:lnTo>
                <a:cubicBezTo>
                  <a:pt x="5576" y="922"/>
                  <a:pt x="5752" y="1186"/>
                  <a:pt x="5872" y="1476"/>
                </a:cubicBezTo>
                <a:lnTo>
                  <a:pt x="5872" y="1476"/>
                </a:lnTo>
                <a:cubicBezTo>
                  <a:pt x="5993" y="1766"/>
                  <a:pt x="6054" y="2077"/>
                  <a:pt x="6054" y="2390"/>
                </a:cubicBezTo>
                <a:lnTo>
                  <a:pt x="6054" y="2390"/>
                </a:lnTo>
                <a:cubicBezTo>
                  <a:pt x="6054" y="2704"/>
                  <a:pt x="5993" y="3015"/>
                  <a:pt x="5872" y="3305"/>
                </a:cubicBezTo>
                <a:lnTo>
                  <a:pt x="5872" y="3305"/>
                </a:lnTo>
                <a:cubicBezTo>
                  <a:pt x="5752" y="3595"/>
                  <a:pt x="5576" y="3858"/>
                  <a:pt x="5354" y="4080"/>
                </a:cubicBezTo>
                <a:lnTo>
                  <a:pt x="5354" y="4080"/>
                </a:lnTo>
                <a:cubicBezTo>
                  <a:pt x="5132" y="4302"/>
                  <a:pt x="4869" y="4477"/>
                  <a:pt x="4579" y="4598"/>
                </a:cubicBezTo>
                <a:lnTo>
                  <a:pt x="4579" y="4598"/>
                </a:lnTo>
                <a:cubicBezTo>
                  <a:pt x="4292" y="4716"/>
                  <a:pt x="3985" y="4778"/>
                  <a:pt x="3674" y="4779"/>
                </a:cubicBezTo>
                <a:lnTo>
                  <a:pt x="3674" y="4780"/>
                </a:lnTo>
                <a:lnTo>
                  <a:pt x="3674" y="4780"/>
                </a:lnTo>
                <a:cubicBezTo>
                  <a:pt x="3548" y="4780"/>
                  <a:pt x="3423" y="4805"/>
                  <a:pt x="3306" y="4853"/>
                </a:cubicBezTo>
                <a:lnTo>
                  <a:pt x="3306" y="4853"/>
                </a:lnTo>
                <a:cubicBezTo>
                  <a:pt x="3189" y="4902"/>
                  <a:pt x="3083" y="4973"/>
                  <a:pt x="2994" y="5062"/>
                </a:cubicBezTo>
                <a:lnTo>
                  <a:pt x="2994" y="5062"/>
                </a:lnTo>
                <a:cubicBezTo>
                  <a:pt x="2904" y="5151"/>
                  <a:pt x="2833" y="5258"/>
                  <a:pt x="2785" y="5375"/>
                </a:cubicBezTo>
                <a:lnTo>
                  <a:pt x="2785" y="5375"/>
                </a:lnTo>
                <a:cubicBezTo>
                  <a:pt x="2737" y="5491"/>
                  <a:pt x="2712" y="5617"/>
                  <a:pt x="2712" y="5743"/>
                </a:cubicBezTo>
                <a:lnTo>
                  <a:pt x="2712" y="5743"/>
                </a:lnTo>
                <a:cubicBezTo>
                  <a:pt x="2712" y="5869"/>
                  <a:pt x="2737" y="5995"/>
                  <a:pt x="2785" y="6111"/>
                </a:cubicBezTo>
                <a:lnTo>
                  <a:pt x="2785" y="6111"/>
                </a:lnTo>
                <a:cubicBezTo>
                  <a:pt x="2833" y="6228"/>
                  <a:pt x="2904" y="6334"/>
                  <a:pt x="2994" y="6424"/>
                </a:cubicBezTo>
                <a:lnTo>
                  <a:pt x="2994" y="6424"/>
                </a:lnTo>
                <a:cubicBezTo>
                  <a:pt x="3083" y="6513"/>
                  <a:pt x="3189" y="6584"/>
                  <a:pt x="3306" y="6633"/>
                </a:cubicBezTo>
                <a:lnTo>
                  <a:pt x="3306" y="6633"/>
                </a:lnTo>
                <a:cubicBezTo>
                  <a:pt x="3423" y="6681"/>
                  <a:pt x="3548" y="6706"/>
                  <a:pt x="3674" y="6706"/>
                </a:cubicBezTo>
                <a:lnTo>
                  <a:pt x="3674" y="6706"/>
                </a:lnTo>
                <a:lnTo>
                  <a:pt x="15895" y="6706"/>
                </a:lnTo>
                <a:lnTo>
                  <a:pt x="15895" y="6706"/>
                </a:lnTo>
                <a:lnTo>
                  <a:pt x="15895" y="6706"/>
                </a:lnTo>
                <a:cubicBezTo>
                  <a:pt x="16021" y="6706"/>
                  <a:pt x="16146" y="6681"/>
                  <a:pt x="16263" y="6633"/>
                </a:cubicBezTo>
                <a:lnTo>
                  <a:pt x="16263" y="6633"/>
                </a:lnTo>
                <a:cubicBezTo>
                  <a:pt x="16380" y="6584"/>
                  <a:pt x="16486" y="6513"/>
                  <a:pt x="16576" y="6424"/>
                </a:cubicBezTo>
                <a:lnTo>
                  <a:pt x="16576" y="6424"/>
                </a:lnTo>
                <a:cubicBezTo>
                  <a:pt x="16665" y="6334"/>
                  <a:pt x="16736" y="6228"/>
                  <a:pt x="16784" y="6111"/>
                </a:cubicBezTo>
                <a:lnTo>
                  <a:pt x="16784" y="6111"/>
                </a:lnTo>
                <a:cubicBezTo>
                  <a:pt x="16833" y="5995"/>
                  <a:pt x="16857" y="5869"/>
                  <a:pt x="16857" y="5743"/>
                </a:cubicBezTo>
                <a:lnTo>
                  <a:pt x="16857" y="5743"/>
                </a:lnTo>
                <a:cubicBezTo>
                  <a:pt x="16857" y="5617"/>
                  <a:pt x="16833" y="5491"/>
                  <a:pt x="16784" y="5375"/>
                </a:cubicBezTo>
                <a:lnTo>
                  <a:pt x="16784" y="5375"/>
                </a:lnTo>
                <a:cubicBezTo>
                  <a:pt x="16736" y="5258"/>
                  <a:pt x="16665" y="5151"/>
                  <a:pt x="16576" y="5062"/>
                </a:cubicBezTo>
                <a:lnTo>
                  <a:pt x="16576" y="5062"/>
                </a:lnTo>
                <a:cubicBezTo>
                  <a:pt x="16486" y="4973"/>
                  <a:pt x="16380" y="4902"/>
                  <a:pt x="16263" y="4853"/>
                </a:cubicBezTo>
                <a:lnTo>
                  <a:pt x="16263" y="4853"/>
                </a:lnTo>
                <a:cubicBezTo>
                  <a:pt x="16146" y="4805"/>
                  <a:pt x="16021" y="4780"/>
                  <a:pt x="15895" y="4780"/>
                </a:cubicBezTo>
                <a:lnTo>
                  <a:pt x="15895" y="4779"/>
                </a:lnTo>
                <a:lnTo>
                  <a:pt x="15895" y="4779"/>
                </a:lnTo>
                <a:cubicBezTo>
                  <a:pt x="15584" y="4778"/>
                  <a:pt x="15277" y="4716"/>
                  <a:pt x="14990" y="4598"/>
                </a:cubicBezTo>
                <a:lnTo>
                  <a:pt x="14990" y="4598"/>
                </a:lnTo>
                <a:cubicBezTo>
                  <a:pt x="14700" y="4477"/>
                  <a:pt x="14437" y="4302"/>
                  <a:pt x="14215" y="4080"/>
                </a:cubicBezTo>
                <a:lnTo>
                  <a:pt x="14215" y="4080"/>
                </a:lnTo>
                <a:cubicBezTo>
                  <a:pt x="13993" y="3858"/>
                  <a:pt x="13817" y="3595"/>
                  <a:pt x="13696" y="3305"/>
                </a:cubicBezTo>
                <a:lnTo>
                  <a:pt x="13696" y="3305"/>
                </a:lnTo>
                <a:cubicBezTo>
                  <a:pt x="13576" y="3015"/>
                  <a:pt x="13515" y="2704"/>
                  <a:pt x="13515" y="2390"/>
                </a:cubicBezTo>
                <a:lnTo>
                  <a:pt x="13515" y="2390"/>
                </a:lnTo>
                <a:cubicBezTo>
                  <a:pt x="13515" y="2077"/>
                  <a:pt x="13576" y="1766"/>
                  <a:pt x="13696" y="1476"/>
                </a:cubicBezTo>
                <a:lnTo>
                  <a:pt x="13696" y="1476"/>
                </a:lnTo>
                <a:cubicBezTo>
                  <a:pt x="13817" y="1186"/>
                  <a:pt x="13993" y="922"/>
                  <a:pt x="14215" y="700"/>
                </a:cubicBezTo>
                <a:lnTo>
                  <a:pt x="14215" y="700"/>
                </a:lnTo>
                <a:cubicBezTo>
                  <a:pt x="14437" y="478"/>
                  <a:pt x="14700" y="303"/>
                  <a:pt x="14990" y="182"/>
                </a:cubicBezTo>
                <a:lnTo>
                  <a:pt x="14990" y="182"/>
                </a:lnTo>
                <a:cubicBezTo>
                  <a:pt x="15278" y="63"/>
                  <a:pt x="15588" y="1"/>
                  <a:pt x="15900" y="0"/>
                </a:cubicBezTo>
                <a:lnTo>
                  <a:pt x="15900" y="0"/>
                </a:lnTo>
                <a:lnTo>
                  <a:pt x="15905" y="0"/>
                </a:lnTo>
                <a:lnTo>
                  <a:pt x="19569" y="0"/>
                </a:lnTo>
                <a:lnTo>
                  <a:pt x="19569" y="1427"/>
                </a:lnTo>
                <a:lnTo>
                  <a:pt x="15905" y="1427"/>
                </a:lnTo>
                <a:lnTo>
                  <a:pt x="15905" y="1428"/>
                </a:lnTo>
                <a:lnTo>
                  <a:pt x="15905" y="1428"/>
                </a:lnTo>
                <a:cubicBezTo>
                  <a:pt x="15778" y="1428"/>
                  <a:pt x="15653" y="1452"/>
                  <a:pt x="15537" y="1501"/>
                </a:cubicBezTo>
                <a:lnTo>
                  <a:pt x="15537" y="1501"/>
                </a:lnTo>
                <a:cubicBezTo>
                  <a:pt x="15420" y="1550"/>
                  <a:pt x="15313" y="1620"/>
                  <a:pt x="15224" y="1710"/>
                </a:cubicBezTo>
                <a:lnTo>
                  <a:pt x="15224" y="1710"/>
                </a:lnTo>
                <a:cubicBezTo>
                  <a:pt x="15135" y="1799"/>
                  <a:pt x="15064" y="1906"/>
                  <a:pt x="15015" y="2022"/>
                </a:cubicBezTo>
                <a:lnTo>
                  <a:pt x="15015" y="2022"/>
                </a:lnTo>
                <a:cubicBezTo>
                  <a:pt x="14967" y="2139"/>
                  <a:pt x="14942" y="2264"/>
                  <a:pt x="14942" y="2390"/>
                </a:cubicBezTo>
                <a:lnTo>
                  <a:pt x="14942" y="2390"/>
                </a:lnTo>
                <a:cubicBezTo>
                  <a:pt x="14942" y="2517"/>
                  <a:pt x="14967" y="2642"/>
                  <a:pt x="15015" y="2759"/>
                </a:cubicBezTo>
                <a:lnTo>
                  <a:pt x="15015" y="2759"/>
                </a:lnTo>
                <a:cubicBezTo>
                  <a:pt x="15064" y="2876"/>
                  <a:pt x="15135" y="2982"/>
                  <a:pt x="15224" y="3071"/>
                </a:cubicBezTo>
                <a:lnTo>
                  <a:pt x="15224" y="3071"/>
                </a:lnTo>
                <a:cubicBezTo>
                  <a:pt x="15313" y="3160"/>
                  <a:pt x="15420" y="3231"/>
                  <a:pt x="15537" y="3280"/>
                </a:cubicBezTo>
                <a:lnTo>
                  <a:pt x="15537" y="3280"/>
                </a:lnTo>
                <a:cubicBezTo>
                  <a:pt x="15653" y="3329"/>
                  <a:pt x="15779" y="3353"/>
                  <a:pt x="15905" y="3353"/>
                </a:cubicBezTo>
                <a:lnTo>
                  <a:pt x="15905" y="3354"/>
                </a:lnTo>
                <a:lnTo>
                  <a:pt x="15905" y="3354"/>
                </a:lnTo>
                <a:cubicBezTo>
                  <a:pt x="16215" y="3355"/>
                  <a:pt x="16523" y="3417"/>
                  <a:pt x="16809" y="3536"/>
                </a:cubicBezTo>
                <a:lnTo>
                  <a:pt x="16809" y="3536"/>
                </a:lnTo>
                <a:cubicBezTo>
                  <a:pt x="17099" y="3656"/>
                  <a:pt x="17363" y="3831"/>
                  <a:pt x="17585" y="4053"/>
                </a:cubicBezTo>
                <a:lnTo>
                  <a:pt x="17585" y="4053"/>
                </a:lnTo>
                <a:cubicBezTo>
                  <a:pt x="17807" y="4275"/>
                  <a:pt x="17983" y="4538"/>
                  <a:pt x="18103" y="4829"/>
                </a:cubicBezTo>
                <a:lnTo>
                  <a:pt x="18103" y="4829"/>
                </a:lnTo>
                <a:cubicBezTo>
                  <a:pt x="18223" y="5118"/>
                  <a:pt x="18285" y="5429"/>
                  <a:pt x="18285" y="5743"/>
                </a:cubicBezTo>
                <a:lnTo>
                  <a:pt x="18285" y="5743"/>
                </a:lnTo>
                <a:cubicBezTo>
                  <a:pt x="18285" y="6057"/>
                  <a:pt x="18223" y="6368"/>
                  <a:pt x="18103" y="6658"/>
                </a:cubicBezTo>
                <a:lnTo>
                  <a:pt x="18103" y="6658"/>
                </a:lnTo>
                <a:cubicBezTo>
                  <a:pt x="17983" y="6947"/>
                  <a:pt x="17807" y="7211"/>
                  <a:pt x="17585" y="7433"/>
                </a:cubicBezTo>
                <a:lnTo>
                  <a:pt x="17585" y="7433"/>
                </a:lnTo>
                <a:cubicBezTo>
                  <a:pt x="17363" y="7655"/>
                  <a:pt x="17099" y="7831"/>
                  <a:pt x="16809" y="7951"/>
                </a:cubicBezTo>
                <a:lnTo>
                  <a:pt x="16809" y="7951"/>
                </a:lnTo>
                <a:cubicBezTo>
                  <a:pt x="16524" y="8069"/>
                  <a:pt x="16219" y="8131"/>
                  <a:pt x="15910" y="8133"/>
                </a:cubicBezTo>
                <a:lnTo>
                  <a:pt x="15910" y="8133"/>
                </a:lnTo>
                <a:lnTo>
                  <a:pt x="3670" y="8133"/>
                </a:lnTo>
                <a:lnTo>
                  <a:pt x="3670" y="8133"/>
                </a:lnTo>
                <a:lnTo>
                  <a:pt x="3670" y="8133"/>
                </a:lnTo>
                <a:cubicBezTo>
                  <a:pt x="3357" y="8133"/>
                  <a:pt x="3048" y="8071"/>
                  <a:pt x="2760" y="7951"/>
                </a:cubicBezTo>
                <a:lnTo>
                  <a:pt x="2760" y="7951"/>
                </a:lnTo>
                <a:cubicBezTo>
                  <a:pt x="2470" y="7831"/>
                  <a:pt x="2207" y="7655"/>
                  <a:pt x="1984" y="7433"/>
                </a:cubicBezTo>
                <a:lnTo>
                  <a:pt x="1984" y="7433"/>
                </a:lnTo>
                <a:cubicBezTo>
                  <a:pt x="1763" y="7211"/>
                  <a:pt x="1586" y="6947"/>
                  <a:pt x="1466" y="6658"/>
                </a:cubicBezTo>
                <a:lnTo>
                  <a:pt x="1466" y="6658"/>
                </a:lnTo>
                <a:cubicBezTo>
                  <a:pt x="1346" y="6368"/>
                  <a:pt x="1284" y="6057"/>
                  <a:pt x="1284" y="5743"/>
                </a:cubicBezTo>
                <a:lnTo>
                  <a:pt x="1284" y="5743"/>
                </a:lnTo>
                <a:cubicBezTo>
                  <a:pt x="1284" y="5429"/>
                  <a:pt x="1346" y="5118"/>
                  <a:pt x="1466" y="4829"/>
                </a:cubicBezTo>
                <a:lnTo>
                  <a:pt x="1466" y="4829"/>
                </a:lnTo>
                <a:cubicBezTo>
                  <a:pt x="1586" y="4538"/>
                  <a:pt x="1763" y="4275"/>
                  <a:pt x="1984" y="4053"/>
                </a:cubicBezTo>
                <a:lnTo>
                  <a:pt x="1984" y="4053"/>
                </a:lnTo>
                <a:cubicBezTo>
                  <a:pt x="2207" y="3831"/>
                  <a:pt x="2470" y="3656"/>
                  <a:pt x="2760" y="3536"/>
                </a:cubicBezTo>
                <a:lnTo>
                  <a:pt x="2760" y="3536"/>
                </a:lnTo>
                <a:cubicBezTo>
                  <a:pt x="3047" y="3417"/>
                  <a:pt x="3354" y="3355"/>
                  <a:pt x="3665" y="3354"/>
                </a:cubicBezTo>
                <a:lnTo>
                  <a:pt x="3665" y="3353"/>
                </a:lnTo>
                <a:lnTo>
                  <a:pt x="3665" y="3353"/>
                </a:lnTo>
                <a:cubicBezTo>
                  <a:pt x="3791" y="3353"/>
                  <a:pt x="3916" y="3329"/>
                  <a:pt x="4033" y="3280"/>
                </a:cubicBezTo>
                <a:lnTo>
                  <a:pt x="4033" y="3280"/>
                </a:lnTo>
                <a:cubicBezTo>
                  <a:pt x="4149" y="3231"/>
                  <a:pt x="4256" y="3160"/>
                  <a:pt x="4345" y="3071"/>
                </a:cubicBezTo>
                <a:lnTo>
                  <a:pt x="4345" y="3071"/>
                </a:lnTo>
                <a:cubicBezTo>
                  <a:pt x="4435" y="2982"/>
                  <a:pt x="4505" y="2876"/>
                  <a:pt x="4554" y="2759"/>
                </a:cubicBezTo>
                <a:lnTo>
                  <a:pt x="4554" y="2759"/>
                </a:lnTo>
                <a:cubicBezTo>
                  <a:pt x="4602" y="2642"/>
                  <a:pt x="4627" y="2517"/>
                  <a:pt x="4627" y="2390"/>
                </a:cubicBezTo>
                <a:lnTo>
                  <a:pt x="4627" y="2390"/>
                </a:lnTo>
                <a:cubicBezTo>
                  <a:pt x="4627" y="2264"/>
                  <a:pt x="4602" y="2139"/>
                  <a:pt x="4554" y="2022"/>
                </a:cubicBezTo>
                <a:lnTo>
                  <a:pt x="4554" y="2022"/>
                </a:lnTo>
                <a:cubicBezTo>
                  <a:pt x="4505" y="1906"/>
                  <a:pt x="4435" y="1799"/>
                  <a:pt x="4345" y="1710"/>
                </a:cubicBezTo>
                <a:lnTo>
                  <a:pt x="4345" y="1710"/>
                </a:lnTo>
                <a:cubicBezTo>
                  <a:pt x="4256" y="1620"/>
                  <a:pt x="4149" y="1550"/>
                  <a:pt x="4033" y="1501"/>
                </a:cubicBezTo>
                <a:lnTo>
                  <a:pt x="4033" y="1501"/>
                </a:lnTo>
                <a:cubicBezTo>
                  <a:pt x="3916" y="1452"/>
                  <a:pt x="3791" y="1428"/>
                  <a:pt x="3665" y="1428"/>
                </a:cubicBezTo>
                <a:lnTo>
                  <a:pt x="3665" y="1427"/>
                </a:lnTo>
                <a:lnTo>
                  <a:pt x="0" y="1427"/>
                </a:lnTo>
                <a:lnTo>
                  <a:pt x="0" y="0"/>
                </a:ln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3" name="Freeform 2">
            <a:extLst>
              <a:ext uri="{FF2B5EF4-FFF2-40B4-BE49-F238E27FC236}">
                <a16:creationId xmlns:a16="http://schemas.microsoft.com/office/drawing/2014/main" id="{3B71C3A8-608A-324C-8FE6-50E3752CC9CD}"/>
              </a:ext>
            </a:extLst>
          </p:cNvPr>
          <p:cNvSpPr/>
          <p:nvPr/>
        </p:nvSpPr>
        <p:spPr>
          <a:xfrm>
            <a:off x="1072231" y="2628334"/>
            <a:ext cx="10048282" cy="3490703"/>
          </a:xfrm>
          <a:custGeom>
            <a:avLst/>
            <a:gdLst>
              <a:gd name="connsiteX0" fmla="*/ 0 w 24410505"/>
              <a:gd name="connsiteY0" fmla="*/ 100693 h 8951552"/>
              <a:gd name="connsiteX1" fmla="*/ 4532244 w 24410505"/>
              <a:gd name="connsiteY1" fmla="*/ 219963 h 8951552"/>
              <a:gd name="connsiteX2" fmla="*/ 6758609 w 24410505"/>
              <a:gd name="connsiteY2" fmla="*/ 2048763 h 8951552"/>
              <a:gd name="connsiteX3" fmla="*/ 4770783 w 24410505"/>
              <a:gd name="connsiteY3" fmla="*/ 4394398 h 8951552"/>
              <a:gd name="connsiteX4" fmla="*/ 2385392 w 24410505"/>
              <a:gd name="connsiteY4" fmla="*/ 6541250 h 8951552"/>
              <a:gd name="connsiteX5" fmla="*/ 3975653 w 24410505"/>
              <a:gd name="connsiteY5" fmla="*/ 8608589 h 8951552"/>
              <a:gd name="connsiteX6" fmla="*/ 20395096 w 24410505"/>
              <a:gd name="connsiteY6" fmla="*/ 8727858 h 8951552"/>
              <a:gd name="connsiteX7" fmla="*/ 21826331 w 24410505"/>
              <a:gd name="connsiteY7" fmla="*/ 6382224 h 8951552"/>
              <a:gd name="connsiteX8" fmla="*/ 19599966 w 24410505"/>
              <a:gd name="connsiteY8" fmla="*/ 4235371 h 8951552"/>
              <a:gd name="connsiteX9" fmla="*/ 17771166 w 24410505"/>
              <a:gd name="connsiteY9" fmla="*/ 1770467 h 8951552"/>
              <a:gd name="connsiteX10" fmla="*/ 19838505 w 24410505"/>
              <a:gd name="connsiteY10" fmla="*/ 180206 h 8951552"/>
              <a:gd name="connsiteX11" fmla="*/ 24410505 w 24410505"/>
              <a:gd name="connsiteY11" fmla="*/ 140450 h 8951552"/>
              <a:gd name="connsiteX0" fmla="*/ 0 w 24410505"/>
              <a:gd name="connsiteY0" fmla="*/ 87087 h 8937946"/>
              <a:gd name="connsiteX1" fmla="*/ 4532244 w 24410505"/>
              <a:gd name="connsiteY1" fmla="*/ 206357 h 8937946"/>
              <a:gd name="connsiteX2" fmla="*/ 6758609 w 24410505"/>
              <a:gd name="connsiteY2" fmla="*/ 2035157 h 8937946"/>
              <a:gd name="connsiteX3" fmla="*/ 4770783 w 24410505"/>
              <a:gd name="connsiteY3" fmla="*/ 4380792 h 8937946"/>
              <a:gd name="connsiteX4" fmla="*/ 2385392 w 24410505"/>
              <a:gd name="connsiteY4" fmla="*/ 6527644 h 8937946"/>
              <a:gd name="connsiteX5" fmla="*/ 3975653 w 24410505"/>
              <a:gd name="connsiteY5" fmla="*/ 8594983 h 8937946"/>
              <a:gd name="connsiteX6" fmla="*/ 20395096 w 24410505"/>
              <a:gd name="connsiteY6" fmla="*/ 8714252 h 8937946"/>
              <a:gd name="connsiteX7" fmla="*/ 21826331 w 24410505"/>
              <a:gd name="connsiteY7" fmla="*/ 6368618 h 8937946"/>
              <a:gd name="connsiteX8" fmla="*/ 19599966 w 24410505"/>
              <a:gd name="connsiteY8" fmla="*/ 4221765 h 8937946"/>
              <a:gd name="connsiteX9" fmla="*/ 17771166 w 24410505"/>
              <a:gd name="connsiteY9" fmla="*/ 1756861 h 8937946"/>
              <a:gd name="connsiteX10" fmla="*/ 19838505 w 24410505"/>
              <a:gd name="connsiteY10" fmla="*/ 166600 h 8937946"/>
              <a:gd name="connsiteX11" fmla="*/ 24410505 w 24410505"/>
              <a:gd name="connsiteY11" fmla="*/ 126844 h 8937946"/>
              <a:gd name="connsiteX0" fmla="*/ 0 w 24410505"/>
              <a:gd name="connsiteY0" fmla="*/ 87087 h 8937946"/>
              <a:gd name="connsiteX1" fmla="*/ 4532244 w 24410505"/>
              <a:gd name="connsiteY1" fmla="*/ 206357 h 8937946"/>
              <a:gd name="connsiteX2" fmla="*/ 6758609 w 24410505"/>
              <a:gd name="connsiteY2" fmla="*/ 2035157 h 8937946"/>
              <a:gd name="connsiteX3" fmla="*/ 4770783 w 24410505"/>
              <a:gd name="connsiteY3" fmla="*/ 4380792 h 8937946"/>
              <a:gd name="connsiteX4" fmla="*/ 2385392 w 24410505"/>
              <a:gd name="connsiteY4" fmla="*/ 6527644 h 8937946"/>
              <a:gd name="connsiteX5" fmla="*/ 3975653 w 24410505"/>
              <a:gd name="connsiteY5" fmla="*/ 8594983 h 8937946"/>
              <a:gd name="connsiteX6" fmla="*/ 20395096 w 24410505"/>
              <a:gd name="connsiteY6" fmla="*/ 8714252 h 8937946"/>
              <a:gd name="connsiteX7" fmla="*/ 21826331 w 24410505"/>
              <a:gd name="connsiteY7" fmla="*/ 6368618 h 8937946"/>
              <a:gd name="connsiteX8" fmla="*/ 19599966 w 24410505"/>
              <a:gd name="connsiteY8" fmla="*/ 4221765 h 8937946"/>
              <a:gd name="connsiteX9" fmla="*/ 17771166 w 24410505"/>
              <a:gd name="connsiteY9" fmla="*/ 1756861 h 8937946"/>
              <a:gd name="connsiteX10" fmla="*/ 19838505 w 24410505"/>
              <a:gd name="connsiteY10" fmla="*/ 166600 h 8937946"/>
              <a:gd name="connsiteX11" fmla="*/ 24410505 w 24410505"/>
              <a:gd name="connsiteY11" fmla="*/ 126844 h 8937946"/>
              <a:gd name="connsiteX0" fmla="*/ 0 w 24410505"/>
              <a:gd name="connsiteY0" fmla="*/ 87087 h 8937946"/>
              <a:gd name="connsiteX1" fmla="*/ 4566111 w 24410505"/>
              <a:gd name="connsiteY1" fmla="*/ 155557 h 8937946"/>
              <a:gd name="connsiteX2" fmla="*/ 6758609 w 24410505"/>
              <a:gd name="connsiteY2" fmla="*/ 2035157 h 8937946"/>
              <a:gd name="connsiteX3" fmla="*/ 4770783 w 24410505"/>
              <a:gd name="connsiteY3" fmla="*/ 4380792 h 8937946"/>
              <a:gd name="connsiteX4" fmla="*/ 2385392 w 24410505"/>
              <a:gd name="connsiteY4" fmla="*/ 6527644 h 8937946"/>
              <a:gd name="connsiteX5" fmla="*/ 3975653 w 24410505"/>
              <a:gd name="connsiteY5" fmla="*/ 8594983 h 8937946"/>
              <a:gd name="connsiteX6" fmla="*/ 20395096 w 24410505"/>
              <a:gd name="connsiteY6" fmla="*/ 8714252 h 8937946"/>
              <a:gd name="connsiteX7" fmla="*/ 21826331 w 24410505"/>
              <a:gd name="connsiteY7" fmla="*/ 6368618 h 8937946"/>
              <a:gd name="connsiteX8" fmla="*/ 19599966 w 24410505"/>
              <a:gd name="connsiteY8" fmla="*/ 4221765 h 8937946"/>
              <a:gd name="connsiteX9" fmla="*/ 17771166 w 24410505"/>
              <a:gd name="connsiteY9" fmla="*/ 1756861 h 8937946"/>
              <a:gd name="connsiteX10" fmla="*/ 19838505 w 24410505"/>
              <a:gd name="connsiteY10" fmla="*/ 166600 h 8937946"/>
              <a:gd name="connsiteX11" fmla="*/ 24410505 w 24410505"/>
              <a:gd name="connsiteY11" fmla="*/ 126844 h 8937946"/>
              <a:gd name="connsiteX0" fmla="*/ 0 w 24410505"/>
              <a:gd name="connsiteY0" fmla="*/ 87087 h 8937946"/>
              <a:gd name="connsiteX1" fmla="*/ 4566111 w 24410505"/>
              <a:gd name="connsiteY1" fmla="*/ 155557 h 8937946"/>
              <a:gd name="connsiteX2" fmla="*/ 6758609 w 24410505"/>
              <a:gd name="connsiteY2" fmla="*/ 2035157 h 8937946"/>
              <a:gd name="connsiteX3" fmla="*/ 4770783 w 24410505"/>
              <a:gd name="connsiteY3" fmla="*/ 4380792 h 8937946"/>
              <a:gd name="connsiteX4" fmla="*/ 2385392 w 24410505"/>
              <a:gd name="connsiteY4" fmla="*/ 6527644 h 8937946"/>
              <a:gd name="connsiteX5" fmla="*/ 3975653 w 24410505"/>
              <a:gd name="connsiteY5" fmla="*/ 8594983 h 8937946"/>
              <a:gd name="connsiteX6" fmla="*/ 20395096 w 24410505"/>
              <a:gd name="connsiteY6" fmla="*/ 8714252 h 8937946"/>
              <a:gd name="connsiteX7" fmla="*/ 21826331 w 24410505"/>
              <a:gd name="connsiteY7" fmla="*/ 6368618 h 8937946"/>
              <a:gd name="connsiteX8" fmla="*/ 19599966 w 24410505"/>
              <a:gd name="connsiteY8" fmla="*/ 4221765 h 8937946"/>
              <a:gd name="connsiteX9" fmla="*/ 17771166 w 24410505"/>
              <a:gd name="connsiteY9" fmla="*/ 1756861 h 8937946"/>
              <a:gd name="connsiteX10" fmla="*/ 19838505 w 24410505"/>
              <a:gd name="connsiteY10" fmla="*/ 166600 h 8937946"/>
              <a:gd name="connsiteX11" fmla="*/ 24410505 w 24410505"/>
              <a:gd name="connsiteY11" fmla="*/ 126844 h 8937946"/>
              <a:gd name="connsiteX0" fmla="*/ 0 w 24410505"/>
              <a:gd name="connsiteY0" fmla="*/ 87087 h 8937946"/>
              <a:gd name="connsiteX1" fmla="*/ 4566111 w 24410505"/>
              <a:gd name="connsiteY1" fmla="*/ 155557 h 8937946"/>
              <a:gd name="connsiteX2" fmla="*/ 6758609 w 24410505"/>
              <a:gd name="connsiteY2" fmla="*/ 2035157 h 8937946"/>
              <a:gd name="connsiteX3" fmla="*/ 4770783 w 24410505"/>
              <a:gd name="connsiteY3" fmla="*/ 4380792 h 8937946"/>
              <a:gd name="connsiteX4" fmla="*/ 2385392 w 24410505"/>
              <a:gd name="connsiteY4" fmla="*/ 6527644 h 8937946"/>
              <a:gd name="connsiteX5" fmla="*/ 3975653 w 24410505"/>
              <a:gd name="connsiteY5" fmla="*/ 8594983 h 8937946"/>
              <a:gd name="connsiteX6" fmla="*/ 20395096 w 24410505"/>
              <a:gd name="connsiteY6" fmla="*/ 8714252 h 8937946"/>
              <a:gd name="connsiteX7" fmla="*/ 21826331 w 24410505"/>
              <a:gd name="connsiteY7" fmla="*/ 6368618 h 8937946"/>
              <a:gd name="connsiteX8" fmla="*/ 19599966 w 24410505"/>
              <a:gd name="connsiteY8" fmla="*/ 4221765 h 8937946"/>
              <a:gd name="connsiteX9" fmla="*/ 17771166 w 24410505"/>
              <a:gd name="connsiteY9" fmla="*/ 1756861 h 8937946"/>
              <a:gd name="connsiteX10" fmla="*/ 19838505 w 24410505"/>
              <a:gd name="connsiteY10" fmla="*/ 166600 h 8937946"/>
              <a:gd name="connsiteX11" fmla="*/ 24410505 w 24410505"/>
              <a:gd name="connsiteY11" fmla="*/ 126844 h 8937946"/>
              <a:gd name="connsiteX0" fmla="*/ 0 w 24410505"/>
              <a:gd name="connsiteY0" fmla="*/ 87087 h 8850141"/>
              <a:gd name="connsiteX1" fmla="*/ 4566111 w 24410505"/>
              <a:gd name="connsiteY1" fmla="*/ 155557 h 8850141"/>
              <a:gd name="connsiteX2" fmla="*/ 6758609 w 24410505"/>
              <a:gd name="connsiteY2" fmla="*/ 2035157 h 8850141"/>
              <a:gd name="connsiteX3" fmla="*/ 4770783 w 24410505"/>
              <a:gd name="connsiteY3" fmla="*/ 4380792 h 8850141"/>
              <a:gd name="connsiteX4" fmla="*/ 2385392 w 24410505"/>
              <a:gd name="connsiteY4" fmla="*/ 6527644 h 8850141"/>
              <a:gd name="connsiteX5" fmla="*/ 3975653 w 24410505"/>
              <a:gd name="connsiteY5" fmla="*/ 8594983 h 8850141"/>
              <a:gd name="connsiteX6" fmla="*/ 20395096 w 24410505"/>
              <a:gd name="connsiteY6" fmla="*/ 8714252 h 8850141"/>
              <a:gd name="connsiteX7" fmla="*/ 21826331 w 24410505"/>
              <a:gd name="connsiteY7" fmla="*/ 6368618 h 8850141"/>
              <a:gd name="connsiteX8" fmla="*/ 19599966 w 24410505"/>
              <a:gd name="connsiteY8" fmla="*/ 4221765 h 8850141"/>
              <a:gd name="connsiteX9" fmla="*/ 17771166 w 24410505"/>
              <a:gd name="connsiteY9" fmla="*/ 1756861 h 8850141"/>
              <a:gd name="connsiteX10" fmla="*/ 19838505 w 24410505"/>
              <a:gd name="connsiteY10" fmla="*/ 166600 h 8850141"/>
              <a:gd name="connsiteX11" fmla="*/ 24410505 w 24410505"/>
              <a:gd name="connsiteY11" fmla="*/ 126844 h 8850141"/>
              <a:gd name="connsiteX0" fmla="*/ 0 w 24410505"/>
              <a:gd name="connsiteY0" fmla="*/ 87087 h 8850141"/>
              <a:gd name="connsiteX1" fmla="*/ 4566111 w 24410505"/>
              <a:gd name="connsiteY1" fmla="*/ 155557 h 8850141"/>
              <a:gd name="connsiteX2" fmla="*/ 6758609 w 24410505"/>
              <a:gd name="connsiteY2" fmla="*/ 2035157 h 8850141"/>
              <a:gd name="connsiteX3" fmla="*/ 4770783 w 24410505"/>
              <a:gd name="connsiteY3" fmla="*/ 4380792 h 8850141"/>
              <a:gd name="connsiteX4" fmla="*/ 2385392 w 24410505"/>
              <a:gd name="connsiteY4" fmla="*/ 6527644 h 8850141"/>
              <a:gd name="connsiteX5" fmla="*/ 3975653 w 24410505"/>
              <a:gd name="connsiteY5" fmla="*/ 8594983 h 8850141"/>
              <a:gd name="connsiteX6" fmla="*/ 20395096 w 24410505"/>
              <a:gd name="connsiteY6" fmla="*/ 8714252 h 8850141"/>
              <a:gd name="connsiteX7" fmla="*/ 21826331 w 24410505"/>
              <a:gd name="connsiteY7" fmla="*/ 6368618 h 8850141"/>
              <a:gd name="connsiteX8" fmla="*/ 19599966 w 24410505"/>
              <a:gd name="connsiteY8" fmla="*/ 4221765 h 8850141"/>
              <a:gd name="connsiteX9" fmla="*/ 17771166 w 24410505"/>
              <a:gd name="connsiteY9" fmla="*/ 1756861 h 8850141"/>
              <a:gd name="connsiteX10" fmla="*/ 19838505 w 24410505"/>
              <a:gd name="connsiteY10" fmla="*/ 166600 h 8850141"/>
              <a:gd name="connsiteX11" fmla="*/ 24410505 w 24410505"/>
              <a:gd name="connsiteY11" fmla="*/ 126844 h 8850141"/>
              <a:gd name="connsiteX0" fmla="*/ 0 w 24410505"/>
              <a:gd name="connsiteY0" fmla="*/ 87087 h 8850141"/>
              <a:gd name="connsiteX1" fmla="*/ 4566111 w 24410505"/>
              <a:gd name="connsiteY1" fmla="*/ 155557 h 8850141"/>
              <a:gd name="connsiteX2" fmla="*/ 6758609 w 24410505"/>
              <a:gd name="connsiteY2" fmla="*/ 2035157 h 8850141"/>
              <a:gd name="connsiteX3" fmla="*/ 4770783 w 24410505"/>
              <a:gd name="connsiteY3" fmla="*/ 4380792 h 8850141"/>
              <a:gd name="connsiteX4" fmla="*/ 2385392 w 24410505"/>
              <a:gd name="connsiteY4" fmla="*/ 6527644 h 8850141"/>
              <a:gd name="connsiteX5" fmla="*/ 3975653 w 24410505"/>
              <a:gd name="connsiteY5" fmla="*/ 8594983 h 8850141"/>
              <a:gd name="connsiteX6" fmla="*/ 20395096 w 24410505"/>
              <a:gd name="connsiteY6" fmla="*/ 8714252 h 8850141"/>
              <a:gd name="connsiteX7" fmla="*/ 21826331 w 24410505"/>
              <a:gd name="connsiteY7" fmla="*/ 6368618 h 8850141"/>
              <a:gd name="connsiteX8" fmla="*/ 19599966 w 24410505"/>
              <a:gd name="connsiteY8" fmla="*/ 4221765 h 8850141"/>
              <a:gd name="connsiteX9" fmla="*/ 17771166 w 24410505"/>
              <a:gd name="connsiteY9" fmla="*/ 1756861 h 8850141"/>
              <a:gd name="connsiteX10" fmla="*/ 19838505 w 24410505"/>
              <a:gd name="connsiteY10" fmla="*/ 166600 h 8850141"/>
              <a:gd name="connsiteX11" fmla="*/ 24410505 w 24410505"/>
              <a:gd name="connsiteY11" fmla="*/ 126844 h 8850141"/>
              <a:gd name="connsiteX0" fmla="*/ 0 w 24410505"/>
              <a:gd name="connsiteY0" fmla="*/ 87087 h 8937946"/>
              <a:gd name="connsiteX1" fmla="*/ 4566111 w 24410505"/>
              <a:gd name="connsiteY1" fmla="*/ 155557 h 8937946"/>
              <a:gd name="connsiteX2" fmla="*/ 6758609 w 24410505"/>
              <a:gd name="connsiteY2" fmla="*/ 2035157 h 8937946"/>
              <a:gd name="connsiteX3" fmla="*/ 4770783 w 24410505"/>
              <a:gd name="connsiteY3" fmla="*/ 4380792 h 8937946"/>
              <a:gd name="connsiteX4" fmla="*/ 2575892 w 24410505"/>
              <a:gd name="connsiteY4" fmla="*/ 6527644 h 8937946"/>
              <a:gd name="connsiteX5" fmla="*/ 3975653 w 24410505"/>
              <a:gd name="connsiteY5" fmla="*/ 8594983 h 8937946"/>
              <a:gd name="connsiteX6" fmla="*/ 20395096 w 24410505"/>
              <a:gd name="connsiteY6" fmla="*/ 8714252 h 8937946"/>
              <a:gd name="connsiteX7" fmla="*/ 21826331 w 24410505"/>
              <a:gd name="connsiteY7" fmla="*/ 6368618 h 8937946"/>
              <a:gd name="connsiteX8" fmla="*/ 19599966 w 24410505"/>
              <a:gd name="connsiteY8" fmla="*/ 4221765 h 8937946"/>
              <a:gd name="connsiteX9" fmla="*/ 17771166 w 24410505"/>
              <a:gd name="connsiteY9" fmla="*/ 1756861 h 8937946"/>
              <a:gd name="connsiteX10" fmla="*/ 19838505 w 24410505"/>
              <a:gd name="connsiteY10" fmla="*/ 166600 h 8937946"/>
              <a:gd name="connsiteX11" fmla="*/ 24410505 w 24410505"/>
              <a:gd name="connsiteY11" fmla="*/ 126844 h 8937946"/>
              <a:gd name="connsiteX0" fmla="*/ 0 w 24410505"/>
              <a:gd name="connsiteY0" fmla="*/ 93101 h 8943960"/>
              <a:gd name="connsiteX1" fmla="*/ 4566111 w 24410505"/>
              <a:gd name="connsiteY1" fmla="*/ 161571 h 8943960"/>
              <a:gd name="connsiteX2" fmla="*/ 6701459 w 24410505"/>
              <a:gd name="connsiteY2" fmla="*/ 2060221 h 8943960"/>
              <a:gd name="connsiteX3" fmla="*/ 4770783 w 24410505"/>
              <a:gd name="connsiteY3" fmla="*/ 4386806 h 8943960"/>
              <a:gd name="connsiteX4" fmla="*/ 2575892 w 24410505"/>
              <a:gd name="connsiteY4" fmla="*/ 6533658 h 8943960"/>
              <a:gd name="connsiteX5" fmla="*/ 3975653 w 24410505"/>
              <a:gd name="connsiteY5" fmla="*/ 8600997 h 8943960"/>
              <a:gd name="connsiteX6" fmla="*/ 20395096 w 24410505"/>
              <a:gd name="connsiteY6" fmla="*/ 8720266 h 8943960"/>
              <a:gd name="connsiteX7" fmla="*/ 21826331 w 24410505"/>
              <a:gd name="connsiteY7" fmla="*/ 6374632 h 8943960"/>
              <a:gd name="connsiteX8" fmla="*/ 19599966 w 24410505"/>
              <a:gd name="connsiteY8" fmla="*/ 4227779 h 8943960"/>
              <a:gd name="connsiteX9" fmla="*/ 17771166 w 24410505"/>
              <a:gd name="connsiteY9" fmla="*/ 1762875 h 8943960"/>
              <a:gd name="connsiteX10" fmla="*/ 19838505 w 24410505"/>
              <a:gd name="connsiteY10" fmla="*/ 172614 h 8943960"/>
              <a:gd name="connsiteX11" fmla="*/ 24410505 w 24410505"/>
              <a:gd name="connsiteY11" fmla="*/ 132858 h 8943960"/>
              <a:gd name="connsiteX0" fmla="*/ 0 w 24410505"/>
              <a:gd name="connsiteY0" fmla="*/ 93101 h 8943960"/>
              <a:gd name="connsiteX1" fmla="*/ 4566111 w 24410505"/>
              <a:gd name="connsiteY1" fmla="*/ 161571 h 8943960"/>
              <a:gd name="connsiteX2" fmla="*/ 6701459 w 24410505"/>
              <a:gd name="connsiteY2" fmla="*/ 2060221 h 8943960"/>
              <a:gd name="connsiteX3" fmla="*/ 4808883 w 24410505"/>
              <a:gd name="connsiteY3" fmla="*/ 4272506 h 8943960"/>
              <a:gd name="connsiteX4" fmla="*/ 2575892 w 24410505"/>
              <a:gd name="connsiteY4" fmla="*/ 6533658 h 8943960"/>
              <a:gd name="connsiteX5" fmla="*/ 3975653 w 24410505"/>
              <a:gd name="connsiteY5" fmla="*/ 8600997 h 8943960"/>
              <a:gd name="connsiteX6" fmla="*/ 20395096 w 24410505"/>
              <a:gd name="connsiteY6" fmla="*/ 8720266 h 8943960"/>
              <a:gd name="connsiteX7" fmla="*/ 21826331 w 24410505"/>
              <a:gd name="connsiteY7" fmla="*/ 6374632 h 8943960"/>
              <a:gd name="connsiteX8" fmla="*/ 19599966 w 24410505"/>
              <a:gd name="connsiteY8" fmla="*/ 4227779 h 8943960"/>
              <a:gd name="connsiteX9" fmla="*/ 17771166 w 24410505"/>
              <a:gd name="connsiteY9" fmla="*/ 1762875 h 8943960"/>
              <a:gd name="connsiteX10" fmla="*/ 19838505 w 24410505"/>
              <a:gd name="connsiteY10" fmla="*/ 172614 h 8943960"/>
              <a:gd name="connsiteX11" fmla="*/ 24410505 w 24410505"/>
              <a:gd name="connsiteY11" fmla="*/ 132858 h 8943960"/>
              <a:gd name="connsiteX0" fmla="*/ 0 w 24410505"/>
              <a:gd name="connsiteY0" fmla="*/ 93101 h 8927398"/>
              <a:gd name="connsiteX1" fmla="*/ 4566111 w 24410505"/>
              <a:gd name="connsiteY1" fmla="*/ 161571 h 8927398"/>
              <a:gd name="connsiteX2" fmla="*/ 6701459 w 24410505"/>
              <a:gd name="connsiteY2" fmla="*/ 2060221 h 8927398"/>
              <a:gd name="connsiteX3" fmla="*/ 4808883 w 24410505"/>
              <a:gd name="connsiteY3" fmla="*/ 4272506 h 8927398"/>
              <a:gd name="connsiteX4" fmla="*/ 2575892 w 24410505"/>
              <a:gd name="connsiteY4" fmla="*/ 6533658 h 8927398"/>
              <a:gd name="connsiteX5" fmla="*/ 4413803 w 24410505"/>
              <a:gd name="connsiteY5" fmla="*/ 8562897 h 8927398"/>
              <a:gd name="connsiteX6" fmla="*/ 20395096 w 24410505"/>
              <a:gd name="connsiteY6" fmla="*/ 8720266 h 8927398"/>
              <a:gd name="connsiteX7" fmla="*/ 21826331 w 24410505"/>
              <a:gd name="connsiteY7" fmla="*/ 6374632 h 8927398"/>
              <a:gd name="connsiteX8" fmla="*/ 19599966 w 24410505"/>
              <a:gd name="connsiteY8" fmla="*/ 4227779 h 8927398"/>
              <a:gd name="connsiteX9" fmla="*/ 17771166 w 24410505"/>
              <a:gd name="connsiteY9" fmla="*/ 1762875 h 8927398"/>
              <a:gd name="connsiteX10" fmla="*/ 19838505 w 24410505"/>
              <a:gd name="connsiteY10" fmla="*/ 172614 h 8927398"/>
              <a:gd name="connsiteX11" fmla="*/ 24410505 w 24410505"/>
              <a:gd name="connsiteY11" fmla="*/ 132858 h 8927398"/>
              <a:gd name="connsiteX0" fmla="*/ 0 w 24410505"/>
              <a:gd name="connsiteY0" fmla="*/ 93101 h 8850034"/>
              <a:gd name="connsiteX1" fmla="*/ 4566111 w 24410505"/>
              <a:gd name="connsiteY1" fmla="*/ 161571 h 8850034"/>
              <a:gd name="connsiteX2" fmla="*/ 6701459 w 24410505"/>
              <a:gd name="connsiteY2" fmla="*/ 2060221 h 8850034"/>
              <a:gd name="connsiteX3" fmla="*/ 4808883 w 24410505"/>
              <a:gd name="connsiteY3" fmla="*/ 4272506 h 8850034"/>
              <a:gd name="connsiteX4" fmla="*/ 2575892 w 24410505"/>
              <a:gd name="connsiteY4" fmla="*/ 6533658 h 8850034"/>
              <a:gd name="connsiteX5" fmla="*/ 4413803 w 24410505"/>
              <a:gd name="connsiteY5" fmla="*/ 8562897 h 8850034"/>
              <a:gd name="connsiteX6" fmla="*/ 20395096 w 24410505"/>
              <a:gd name="connsiteY6" fmla="*/ 8720266 h 8850034"/>
              <a:gd name="connsiteX7" fmla="*/ 21826331 w 24410505"/>
              <a:gd name="connsiteY7" fmla="*/ 6374632 h 8850034"/>
              <a:gd name="connsiteX8" fmla="*/ 19599966 w 24410505"/>
              <a:gd name="connsiteY8" fmla="*/ 4227779 h 8850034"/>
              <a:gd name="connsiteX9" fmla="*/ 17771166 w 24410505"/>
              <a:gd name="connsiteY9" fmla="*/ 1762875 h 8850034"/>
              <a:gd name="connsiteX10" fmla="*/ 19838505 w 24410505"/>
              <a:gd name="connsiteY10" fmla="*/ 172614 h 8850034"/>
              <a:gd name="connsiteX11" fmla="*/ 24410505 w 24410505"/>
              <a:gd name="connsiteY11" fmla="*/ 132858 h 8850034"/>
              <a:gd name="connsiteX0" fmla="*/ 0 w 24410505"/>
              <a:gd name="connsiteY0" fmla="*/ 93101 h 8850034"/>
              <a:gd name="connsiteX1" fmla="*/ 4566111 w 24410505"/>
              <a:gd name="connsiteY1" fmla="*/ 161571 h 8850034"/>
              <a:gd name="connsiteX2" fmla="*/ 6701459 w 24410505"/>
              <a:gd name="connsiteY2" fmla="*/ 2060221 h 8850034"/>
              <a:gd name="connsiteX3" fmla="*/ 4808883 w 24410505"/>
              <a:gd name="connsiteY3" fmla="*/ 4272506 h 8850034"/>
              <a:gd name="connsiteX4" fmla="*/ 2575892 w 24410505"/>
              <a:gd name="connsiteY4" fmla="*/ 6533658 h 8850034"/>
              <a:gd name="connsiteX5" fmla="*/ 4413803 w 24410505"/>
              <a:gd name="connsiteY5" fmla="*/ 8562897 h 8850034"/>
              <a:gd name="connsiteX6" fmla="*/ 20395096 w 24410505"/>
              <a:gd name="connsiteY6" fmla="*/ 8720266 h 8850034"/>
              <a:gd name="connsiteX7" fmla="*/ 21826331 w 24410505"/>
              <a:gd name="connsiteY7" fmla="*/ 6374632 h 8850034"/>
              <a:gd name="connsiteX8" fmla="*/ 19599966 w 24410505"/>
              <a:gd name="connsiteY8" fmla="*/ 4227779 h 8850034"/>
              <a:gd name="connsiteX9" fmla="*/ 17771166 w 24410505"/>
              <a:gd name="connsiteY9" fmla="*/ 1762875 h 8850034"/>
              <a:gd name="connsiteX10" fmla="*/ 19838505 w 24410505"/>
              <a:gd name="connsiteY10" fmla="*/ 172614 h 8850034"/>
              <a:gd name="connsiteX11" fmla="*/ 24410505 w 24410505"/>
              <a:gd name="connsiteY11" fmla="*/ 132858 h 8850034"/>
              <a:gd name="connsiteX0" fmla="*/ 0 w 24410505"/>
              <a:gd name="connsiteY0" fmla="*/ 93101 h 8850034"/>
              <a:gd name="connsiteX1" fmla="*/ 4566111 w 24410505"/>
              <a:gd name="connsiteY1" fmla="*/ 161571 h 8850034"/>
              <a:gd name="connsiteX2" fmla="*/ 6701459 w 24410505"/>
              <a:gd name="connsiteY2" fmla="*/ 2060221 h 8850034"/>
              <a:gd name="connsiteX3" fmla="*/ 4808883 w 24410505"/>
              <a:gd name="connsiteY3" fmla="*/ 4272506 h 8850034"/>
              <a:gd name="connsiteX4" fmla="*/ 2575892 w 24410505"/>
              <a:gd name="connsiteY4" fmla="*/ 6533658 h 8850034"/>
              <a:gd name="connsiteX5" fmla="*/ 4413803 w 24410505"/>
              <a:gd name="connsiteY5" fmla="*/ 8562897 h 8850034"/>
              <a:gd name="connsiteX6" fmla="*/ 20395096 w 24410505"/>
              <a:gd name="connsiteY6" fmla="*/ 8720266 h 8850034"/>
              <a:gd name="connsiteX7" fmla="*/ 21826331 w 24410505"/>
              <a:gd name="connsiteY7" fmla="*/ 6374632 h 8850034"/>
              <a:gd name="connsiteX8" fmla="*/ 19599966 w 24410505"/>
              <a:gd name="connsiteY8" fmla="*/ 4227779 h 8850034"/>
              <a:gd name="connsiteX9" fmla="*/ 17771166 w 24410505"/>
              <a:gd name="connsiteY9" fmla="*/ 1762875 h 8850034"/>
              <a:gd name="connsiteX10" fmla="*/ 19838505 w 24410505"/>
              <a:gd name="connsiteY10" fmla="*/ 172614 h 8850034"/>
              <a:gd name="connsiteX11" fmla="*/ 24410505 w 24410505"/>
              <a:gd name="connsiteY11" fmla="*/ 132858 h 8850034"/>
              <a:gd name="connsiteX0" fmla="*/ 0 w 24436629"/>
              <a:gd name="connsiteY0" fmla="*/ 93101 h 8850034"/>
              <a:gd name="connsiteX1" fmla="*/ 4566111 w 24436629"/>
              <a:gd name="connsiteY1" fmla="*/ 161571 h 8850034"/>
              <a:gd name="connsiteX2" fmla="*/ 6701459 w 24436629"/>
              <a:gd name="connsiteY2" fmla="*/ 2060221 h 8850034"/>
              <a:gd name="connsiteX3" fmla="*/ 4808883 w 24436629"/>
              <a:gd name="connsiteY3" fmla="*/ 4272506 h 8850034"/>
              <a:gd name="connsiteX4" fmla="*/ 2575892 w 24436629"/>
              <a:gd name="connsiteY4" fmla="*/ 6533658 h 8850034"/>
              <a:gd name="connsiteX5" fmla="*/ 4413803 w 24436629"/>
              <a:gd name="connsiteY5" fmla="*/ 8562897 h 8850034"/>
              <a:gd name="connsiteX6" fmla="*/ 20395096 w 24436629"/>
              <a:gd name="connsiteY6" fmla="*/ 8720266 h 8850034"/>
              <a:gd name="connsiteX7" fmla="*/ 21826331 w 24436629"/>
              <a:gd name="connsiteY7" fmla="*/ 6374632 h 8850034"/>
              <a:gd name="connsiteX8" fmla="*/ 19599966 w 24436629"/>
              <a:gd name="connsiteY8" fmla="*/ 4227779 h 8850034"/>
              <a:gd name="connsiteX9" fmla="*/ 17771166 w 24436629"/>
              <a:gd name="connsiteY9" fmla="*/ 1762875 h 8850034"/>
              <a:gd name="connsiteX10" fmla="*/ 19838505 w 24436629"/>
              <a:gd name="connsiteY10" fmla="*/ 172614 h 8850034"/>
              <a:gd name="connsiteX11" fmla="*/ 24436629 w 24436629"/>
              <a:gd name="connsiteY11" fmla="*/ 237361 h 8850034"/>
              <a:gd name="connsiteX0" fmla="*/ 0 w 24436629"/>
              <a:gd name="connsiteY0" fmla="*/ 93101 h 8850034"/>
              <a:gd name="connsiteX1" fmla="*/ 4566111 w 24436629"/>
              <a:gd name="connsiteY1" fmla="*/ 161571 h 8850034"/>
              <a:gd name="connsiteX2" fmla="*/ 6701459 w 24436629"/>
              <a:gd name="connsiteY2" fmla="*/ 2060221 h 8850034"/>
              <a:gd name="connsiteX3" fmla="*/ 4808883 w 24436629"/>
              <a:gd name="connsiteY3" fmla="*/ 4272506 h 8850034"/>
              <a:gd name="connsiteX4" fmla="*/ 2575892 w 24436629"/>
              <a:gd name="connsiteY4" fmla="*/ 6533658 h 8850034"/>
              <a:gd name="connsiteX5" fmla="*/ 4413803 w 24436629"/>
              <a:gd name="connsiteY5" fmla="*/ 8562897 h 8850034"/>
              <a:gd name="connsiteX6" fmla="*/ 20395096 w 24436629"/>
              <a:gd name="connsiteY6" fmla="*/ 8720266 h 8850034"/>
              <a:gd name="connsiteX7" fmla="*/ 21826331 w 24436629"/>
              <a:gd name="connsiteY7" fmla="*/ 6374632 h 8850034"/>
              <a:gd name="connsiteX8" fmla="*/ 19599966 w 24436629"/>
              <a:gd name="connsiteY8" fmla="*/ 4227779 h 8850034"/>
              <a:gd name="connsiteX9" fmla="*/ 17771166 w 24436629"/>
              <a:gd name="connsiteY9" fmla="*/ 1762875 h 8850034"/>
              <a:gd name="connsiteX10" fmla="*/ 19825441 w 24436629"/>
              <a:gd name="connsiteY10" fmla="*/ 211802 h 8850034"/>
              <a:gd name="connsiteX11" fmla="*/ 24436629 w 24436629"/>
              <a:gd name="connsiteY11" fmla="*/ 237361 h 8850034"/>
              <a:gd name="connsiteX0" fmla="*/ 0 w 24436629"/>
              <a:gd name="connsiteY0" fmla="*/ 93101 h 8850034"/>
              <a:gd name="connsiteX1" fmla="*/ 4566111 w 24436629"/>
              <a:gd name="connsiteY1" fmla="*/ 161571 h 8850034"/>
              <a:gd name="connsiteX2" fmla="*/ 6701459 w 24436629"/>
              <a:gd name="connsiteY2" fmla="*/ 2060221 h 8850034"/>
              <a:gd name="connsiteX3" fmla="*/ 4808883 w 24436629"/>
              <a:gd name="connsiteY3" fmla="*/ 4272506 h 8850034"/>
              <a:gd name="connsiteX4" fmla="*/ 2575892 w 24436629"/>
              <a:gd name="connsiteY4" fmla="*/ 6533658 h 8850034"/>
              <a:gd name="connsiteX5" fmla="*/ 4413803 w 24436629"/>
              <a:gd name="connsiteY5" fmla="*/ 8562897 h 8850034"/>
              <a:gd name="connsiteX6" fmla="*/ 20395096 w 24436629"/>
              <a:gd name="connsiteY6" fmla="*/ 8720266 h 8850034"/>
              <a:gd name="connsiteX7" fmla="*/ 21826331 w 24436629"/>
              <a:gd name="connsiteY7" fmla="*/ 6374632 h 8850034"/>
              <a:gd name="connsiteX8" fmla="*/ 19599966 w 24436629"/>
              <a:gd name="connsiteY8" fmla="*/ 4227779 h 8850034"/>
              <a:gd name="connsiteX9" fmla="*/ 17731978 w 24436629"/>
              <a:gd name="connsiteY9" fmla="*/ 2128635 h 8850034"/>
              <a:gd name="connsiteX10" fmla="*/ 19825441 w 24436629"/>
              <a:gd name="connsiteY10" fmla="*/ 211802 h 8850034"/>
              <a:gd name="connsiteX11" fmla="*/ 24436629 w 24436629"/>
              <a:gd name="connsiteY11" fmla="*/ 237361 h 8850034"/>
              <a:gd name="connsiteX0" fmla="*/ 0 w 24436629"/>
              <a:gd name="connsiteY0" fmla="*/ 93101 h 8850034"/>
              <a:gd name="connsiteX1" fmla="*/ 4566111 w 24436629"/>
              <a:gd name="connsiteY1" fmla="*/ 161571 h 8850034"/>
              <a:gd name="connsiteX2" fmla="*/ 6701459 w 24436629"/>
              <a:gd name="connsiteY2" fmla="*/ 2060221 h 8850034"/>
              <a:gd name="connsiteX3" fmla="*/ 4808883 w 24436629"/>
              <a:gd name="connsiteY3" fmla="*/ 4272506 h 8850034"/>
              <a:gd name="connsiteX4" fmla="*/ 2575892 w 24436629"/>
              <a:gd name="connsiteY4" fmla="*/ 6533658 h 8850034"/>
              <a:gd name="connsiteX5" fmla="*/ 4413803 w 24436629"/>
              <a:gd name="connsiteY5" fmla="*/ 8562897 h 8850034"/>
              <a:gd name="connsiteX6" fmla="*/ 20395096 w 24436629"/>
              <a:gd name="connsiteY6" fmla="*/ 8720266 h 8850034"/>
              <a:gd name="connsiteX7" fmla="*/ 21826331 w 24436629"/>
              <a:gd name="connsiteY7" fmla="*/ 6374632 h 8850034"/>
              <a:gd name="connsiteX8" fmla="*/ 19599966 w 24436629"/>
              <a:gd name="connsiteY8" fmla="*/ 4227779 h 8850034"/>
              <a:gd name="connsiteX9" fmla="*/ 17745040 w 24436629"/>
              <a:gd name="connsiteY9" fmla="*/ 2259264 h 8850034"/>
              <a:gd name="connsiteX10" fmla="*/ 19825441 w 24436629"/>
              <a:gd name="connsiteY10" fmla="*/ 211802 h 8850034"/>
              <a:gd name="connsiteX11" fmla="*/ 24436629 w 24436629"/>
              <a:gd name="connsiteY11" fmla="*/ 237361 h 8850034"/>
              <a:gd name="connsiteX0" fmla="*/ 0 w 24436629"/>
              <a:gd name="connsiteY0" fmla="*/ 93101 h 8850034"/>
              <a:gd name="connsiteX1" fmla="*/ 4566111 w 24436629"/>
              <a:gd name="connsiteY1" fmla="*/ 161571 h 8850034"/>
              <a:gd name="connsiteX2" fmla="*/ 6701459 w 24436629"/>
              <a:gd name="connsiteY2" fmla="*/ 2060221 h 8850034"/>
              <a:gd name="connsiteX3" fmla="*/ 4808883 w 24436629"/>
              <a:gd name="connsiteY3" fmla="*/ 4272506 h 8850034"/>
              <a:gd name="connsiteX4" fmla="*/ 2575892 w 24436629"/>
              <a:gd name="connsiteY4" fmla="*/ 6533658 h 8850034"/>
              <a:gd name="connsiteX5" fmla="*/ 4413803 w 24436629"/>
              <a:gd name="connsiteY5" fmla="*/ 8562897 h 8850034"/>
              <a:gd name="connsiteX6" fmla="*/ 20395096 w 24436629"/>
              <a:gd name="connsiteY6" fmla="*/ 8720266 h 8850034"/>
              <a:gd name="connsiteX7" fmla="*/ 21826331 w 24436629"/>
              <a:gd name="connsiteY7" fmla="*/ 6374632 h 8850034"/>
              <a:gd name="connsiteX8" fmla="*/ 19613029 w 24436629"/>
              <a:gd name="connsiteY8" fmla="*/ 4410659 h 8850034"/>
              <a:gd name="connsiteX9" fmla="*/ 17745040 w 24436629"/>
              <a:gd name="connsiteY9" fmla="*/ 2259264 h 8850034"/>
              <a:gd name="connsiteX10" fmla="*/ 19825441 w 24436629"/>
              <a:gd name="connsiteY10" fmla="*/ 211802 h 8850034"/>
              <a:gd name="connsiteX11" fmla="*/ 24436629 w 24436629"/>
              <a:gd name="connsiteY11" fmla="*/ 237361 h 8850034"/>
              <a:gd name="connsiteX0" fmla="*/ 0 w 24436629"/>
              <a:gd name="connsiteY0" fmla="*/ 93101 h 8847247"/>
              <a:gd name="connsiteX1" fmla="*/ 4566111 w 24436629"/>
              <a:gd name="connsiteY1" fmla="*/ 161571 h 8847247"/>
              <a:gd name="connsiteX2" fmla="*/ 6701459 w 24436629"/>
              <a:gd name="connsiteY2" fmla="*/ 2060221 h 8847247"/>
              <a:gd name="connsiteX3" fmla="*/ 4808883 w 24436629"/>
              <a:gd name="connsiteY3" fmla="*/ 4272506 h 8847247"/>
              <a:gd name="connsiteX4" fmla="*/ 2575892 w 24436629"/>
              <a:gd name="connsiteY4" fmla="*/ 6533658 h 8847247"/>
              <a:gd name="connsiteX5" fmla="*/ 4413803 w 24436629"/>
              <a:gd name="connsiteY5" fmla="*/ 8562897 h 8847247"/>
              <a:gd name="connsiteX6" fmla="*/ 20395096 w 24436629"/>
              <a:gd name="connsiteY6" fmla="*/ 8720266 h 8847247"/>
              <a:gd name="connsiteX7" fmla="*/ 21930835 w 24436629"/>
              <a:gd name="connsiteY7" fmla="*/ 6413821 h 8847247"/>
              <a:gd name="connsiteX8" fmla="*/ 19613029 w 24436629"/>
              <a:gd name="connsiteY8" fmla="*/ 4410659 h 8847247"/>
              <a:gd name="connsiteX9" fmla="*/ 17745040 w 24436629"/>
              <a:gd name="connsiteY9" fmla="*/ 2259264 h 8847247"/>
              <a:gd name="connsiteX10" fmla="*/ 19825441 w 24436629"/>
              <a:gd name="connsiteY10" fmla="*/ 211802 h 8847247"/>
              <a:gd name="connsiteX11" fmla="*/ 24436629 w 24436629"/>
              <a:gd name="connsiteY11" fmla="*/ 237361 h 8847247"/>
              <a:gd name="connsiteX0" fmla="*/ 0 w 24436629"/>
              <a:gd name="connsiteY0" fmla="*/ 93101 h 8824447"/>
              <a:gd name="connsiteX1" fmla="*/ 4566111 w 24436629"/>
              <a:gd name="connsiteY1" fmla="*/ 161571 h 8824447"/>
              <a:gd name="connsiteX2" fmla="*/ 6701459 w 24436629"/>
              <a:gd name="connsiteY2" fmla="*/ 2060221 h 8824447"/>
              <a:gd name="connsiteX3" fmla="*/ 4808883 w 24436629"/>
              <a:gd name="connsiteY3" fmla="*/ 4272506 h 8824447"/>
              <a:gd name="connsiteX4" fmla="*/ 2575892 w 24436629"/>
              <a:gd name="connsiteY4" fmla="*/ 6533658 h 8824447"/>
              <a:gd name="connsiteX5" fmla="*/ 4413803 w 24436629"/>
              <a:gd name="connsiteY5" fmla="*/ 8562897 h 8824447"/>
              <a:gd name="connsiteX6" fmla="*/ 20003211 w 24436629"/>
              <a:gd name="connsiteY6" fmla="*/ 8563512 h 8824447"/>
              <a:gd name="connsiteX7" fmla="*/ 21930835 w 24436629"/>
              <a:gd name="connsiteY7" fmla="*/ 6413821 h 8824447"/>
              <a:gd name="connsiteX8" fmla="*/ 19613029 w 24436629"/>
              <a:gd name="connsiteY8" fmla="*/ 4410659 h 8824447"/>
              <a:gd name="connsiteX9" fmla="*/ 17745040 w 24436629"/>
              <a:gd name="connsiteY9" fmla="*/ 2259264 h 8824447"/>
              <a:gd name="connsiteX10" fmla="*/ 19825441 w 24436629"/>
              <a:gd name="connsiteY10" fmla="*/ 211802 h 8824447"/>
              <a:gd name="connsiteX11" fmla="*/ 24436629 w 24436629"/>
              <a:gd name="connsiteY11" fmla="*/ 237361 h 8824447"/>
              <a:gd name="connsiteX0" fmla="*/ 0 w 24436629"/>
              <a:gd name="connsiteY0" fmla="*/ 93101 h 8722249"/>
              <a:gd name="connsiteX1" fmla="*/ 4566111 w 24436629"/>
              <a:gd name="connsiteY1" fmla="*/ 161571 h 8722249"/>
              <a:gd name="connsiteX2" fmla="*/ 6701459 w 24436629"/>
              <a:gd name="connsiteY2" fmla="*/ 2060221 h 8722249"/>
              <a:gd name="connsiteX3" fmla="*/ 4808883 w 24436629"/>
              <a:gd name="connsiteY3" fmla="*/ 4272506 h 8722249"/>
              <a:gd name="connsiteX4" fmla="*/ 2575892 w 24436629"/>
              <a:gd name="connsiteY4" fmla="*/ 6533658 h 8722249"/>
              <a:gd name="connsiteX5" fmla="*/ 4413803 w 24436629"/>
              <a:gd name="connsiteY5" fmla="*/ 8562897 h 8722249"/>
              <a:gd name="connsiteX6" fmla="*/ 20003211 w 24436629"/>
              <a:gd name="connsiteY6" fmla="*/ 8563512 h 8722249"/>
              <a:gd name="connsiteX7" fmla="*/ 21930835 w 24436629"/>
              <a:gd name="connsiteY7" fmla="*/ 6413821 h 8722249"/>
              <a:gd name="connsiteX8" fmla="*/ 19613029 w 24436629"/>
              <a:gd name="connsiteY8" fmla="*/ 4410659 h 8722249"/>
              <a:gd name="connsiteX9" fmla="*/ 17745040 w 24436629"/>
              <a:gd name="connsiteY9" fmla="*/ 2259264 h 8722249"/>
              <a:gd name="connsiteX10" fmla="*/ 19825441 w 24436629"/>
              <a:gd name="connsiteY10" fmla="*/ 211802 h 8722249"/>
              <a:gd name="connsiteX11" fmla="*/ 24436629 w 24436629"/>
              <a:gd name="connsiteY11" fmla="*/ 237361 h 8722249"/>
              <a:gd name="connsiteX0" fmla="*/ 0 w 24436629"/>
              <a:gd name="connsiteY0" fmla="*/ 93101 h 8571320"/>
              <a:gd name="connsiteX1" fmla="*/ 4566111 w 24436629"/>
              <a:gd name="connsiteY1" fmla="*/ 161571 h 8571320"/>
              <a:gd name="connsiteX2" fmla="*/ 6701459 w 24436629"/>
              <a:gd name="connsiteY2" fmla="*/ 2060221 h 8571320"/>
              <a:gd name="connsiteX3" fmla="*/ 4808883 w 24436629"/>
              <a:gd name="connsiteY3" fmla="*/ 4272506 h 8571320"/>
              <a:gd name="connsiteX4" fmla="*/ 2575892 w 24436629"/>
              <a:gd name="connsiteY4" fmla="*/ 6533658 h 8571320"/>
              <a:gd name="connsiteX5" fmla="*/ 4413803 w 24436629"/>
              <a:gd name="connsiteY5" fmla="*/ 8562897 h 8571320"/>
              <a:gd name="connsiteX6" fmla="*/ 20003211 w 24436629"/>
              <a:gd name="connsiteY6" fmla="*/ 8563512 h 8571320"/>
              <a:gd name="connsiteX7" fmla="*/ 21930835 w 24436629"/>
              <a:gd name="connsiteY7" fmla="*/ 6413821 h 8571320"/>
              <a:gd name="connsiteX8" fmla="*/ 19613029 w 24436629"/>
              <a:gd name="connsiteY8" fmla="*/ 4410659 h 8571320"/>
              <a:gd name="connsiteX9" fmla="*/ 17745040 w 24436629"/>
              <a:gd name="connsiteY9" fmla="*/ 2259264 h 8571320"/>
              <a:gd name="connsiteX10" fmla="*/ 19825441 w 24436629"/>
              <a:gd name="connsiteY10" fmla="*/ 211802 h 8571320"/>
              <a:gd name="connsiteX11" fmla="*/ 24436629 w 24436629"/>
              <a:gd name="connsiteY11" fmla="*/ 237361 h 8571320"/>
              <a:gd name="connsiteX0" fmla="*/ 0 w 24436629"/>
              <a:gd name="connsiteY0" fmla="*/ 93101 h 8571320"/>
              <a:gd name="connsiteX1" fmla="*/ 4566111 w 24436629"/>
              <a:gd name="connsiteY1" fmla="*/ 161571 h 8571320"/>
              <a:gd name="connsiteX2" fmla="*/ 6701459 w 24436629"/>
              <a:gd name="connsiteY2" fmla="*/ 2060221 h 8571320"/>
              <a:gd name="connsiteX3" fmla="*/ 4808883 w 24436629"/>
              <a:gd name="connsiteY3" fmla="*/ 4272506 h 8571320"/>
              <a:gd name="connsiteX4" fmla="*/ 2575892 w 24436629"/>
              <a:gd name="connsiteY4" fmla="*/ 6533658 h 8571320"/>
              <a:gd name="connsiteX5" fmla="*/ 4413803 w 24436629"/>
              <a:gd name="connsiteY5" fmla="*/ 8562897 h 8571320"/>
              <a:gd name="connsiteX6" fmla="*/ 20003211 w 24436629"/>
              <a:gd name="connsiteY6" fmla="*/ 8563512 h 8571320"/>
              <a:gd name="connsiteX7" fmla="*/ 21930835 w 24436629"/>
              <a:gd name="connsiteY7" fmla="*/ 6413821 h 8571320"/>
              <a:gd name="connsiteX8" fmla="*/ 19613029 w 24436629"/>
              <a:gd name="connsiteY8" fmla="*/ 4410659 h 8571320"/>
              <a:gd name="connsiteX9" fmla="*/ 17745040 w 24436629"/>
              <a:gd name="connsiteY9" fmla="*/ 2259264 h 8571320"/>
              <a:gd name="connsiteX10" fmla="*/ 19825441 w 24436629"/>
              <a:gd name="connsiteY10" fmla="*/ 211802 h 8571320"/>
              <a:gd name="connsiteX11" fmla="*/ 24436629 w 24436629"/>
              <a:gd name="connsiteY11" fmla="*/ 237361 h 8571320"/>
              <a:gd name="connsiteX0" fmla="*/ 0 w 24436629"/>
              <a:gd name="connsiteY0" fmla="*/ 93101 h 8571320"/>
              <a:gd name="connsiteX1" fmla="*/ 4566111 w 24436629"/>
              <a:gd name="connsiteY1" fmla="*/ 161571 h 8571320"/>
              <a:gd name="connsiteX2" fmla="*/ 6701459 w 24436629"/>
              <a:gd name="connsiteY2" fmla="*/ 2060221 h 8571320"/>
              <a:gd name="connsiteX3" fmla="*/ 4808883 w 24436629"/>
              <a:gd name="connsiteY3" fmla="*/ 4272506 h 8571320"/>
              <a:gd name="connsiteX4" fmla="*/ 2575892 w 24436629"/>
              <a:gd name="connsiteY4" fmla="*/ 6533658 h 8571320"/>
              <a:gd name="connsiteX5" fmla="*/ 4413803 w 24436629"/>
              <a:gd name="connsiteY5" fmla="*/ 8562897 h 8571320"/>
              <a:gd name="connsiteX6" fmla="*/ 20003211 w 24436629"/>
              <a:gd name="connsiteY6" fmla="*/ 8563512 h 8571320"/>
              <a:gd name="connsiteX7" fmla="*/ 21930835 w 24436629"/>
              <a:gd name="connsiteY7" fmla="*/ 6413821 h 8571320"/>
              <a:gd name="connsiteX8" fmla="*/ 19613029 w 24436629"/>
              <a:gd name="connsiteY8" fmla="*/ 4410659 h 8571320"/>
              <a:gd name="connsiteX9" fmla="*/ 17745040 w 24436629"/>
              <a:gd name="connsiteY9" fmla="*/ 2259264 h 8571320"/>
              <a:gd name="connsiteX10" fmla="*/ 19825441 w 24436629"/>
              <a:gd name="connsiteY10" fmla="*/ 211802 h 8571320"/>
              <a:gd name="connsiteX11" fmla="*/ 24436629 w 24436629"/>
              <a:gd name="connsiteY11" fmla="*/ 237361 h 8571320"/>
              <a:gd name="connsiteX0" fmla="*/ 0 w 24436632"/>
              <a:gd name="connsiteY0" fmla="*/ 93101 h 8571320"/>
              <a:gd name="connsiteX1" fmla="*/ 4566111 w 24436632"/>
              <a:gd name="connsiteY1" fmla="*/ 161571 h 8571320"/>
              <a:gd name="connsiteX2" fmla="*/ 6701459 w 24436632"/>
              <a:gd name="connsiteY2" fmla="*/ 2060221 h 8571320"/>
              <a:gd name="connsiteX3" fmla="*/ 4808883 w 24436632"/>
              <a:gd name="connsiteY3" fmla="*/ 4272506 h 8571320"/>
              <a:gd name="connsiteX4" fmla="*/ 2575892 w 24436632"/>
              <a:gd name="connsiteY4" fmla="*/ 6533658 h 8571320"/>
              <a:gd name="connsiteX5" fmla="*/ 4413803 w 24436632"/>
              <a:gd name="connsiteY5" fmla="*/ 8562897 h 8571320"/>
              <a:gd name="connsiteX6" fmla="*/ 20003211 w 24436632"/>
              <a:gd name="connsiteY6" fmla="*/ 8563512 h 8571320"/>
              <a:gd name="connsiteX7" fmla="*/ 21930835 w 24436632"/>
              <a:gd name="connsiteY7" fmla="*/ 6413821 h 8571320"/>
              <a:gd name="connsiteX8" fmla="*/ 19613029 w 24436632"/>
              <a:gd name="connsiteY8" fmla="*/ 4410659 h 8571320"/>
              <a:gd name="connsiteX9" fmla="*/ 17745040 w 24436632"/>
              <a:gd name="connsiteY9" fmla="*/ 2259264 h 8571320"/>
              <a:gd name="connsiteX10" fmla="*/ 19825441 w 24436632"/>
              <a:gd name="connsiteY10" fmla="*/ 211802 h 8571320"/>
              <a:gd name="connsiteX11" fmla="*/ 24436629 w 24436632"/>
              <a:gd name="connsiteY11" fmla="*/ 237361 h 8571320"/>
              <a:gd name="connsiteX0" fmla="*/ 0 w 24436632"/>
              <a:gd name="connsiteY0" fmla="*/ 93101 h 8571320"/>
              <a:gd name="connsiteX1" fmla="*/ 4566111 w 24436632"/>
              <a:gd name="connsiteY1" fmla="*/ 161571 h 8571320"/>
              <a:gd name="connsiteX2" fmla="*/ 6701459 w 24436632"/>
              <a:gd name="connsiteY2" fmla="*/ 2060221 h 8571320"/>
              <a:gd name="connsiteX3" fmla="*/ 4808883 w 24436632"/>
              <a:gd name="connsiteY3" fmla="*/ 4272506 h 8571320"/>
              <a:gd name="connsiteX4" fmla="*/ 2575892 w 24436632"/>
              <a:gd name="connsiteY4" fmla="*/ 6533658 h 8571320"/>
              <a:gd name="connsiteX5" fmla="*/ 4413803 w 24436632"/>
              <a:gd name="connsiteY5" fmla="*/ 8562897 h 8571320"/>
              <a:gd name="connsiteX6" fmla="*/ 20003211 w 24436632"/>
              <a:gd name="connsiteY6" fmla="*/ 8563512 h 8571320"/>
              <a:gd name="connsiteX7" fmla="*/ 21930835 w 24436632"/>
              <a:gd name="connsiteY7" fmla="*/ 6413821 h 8571320"/>
              <a:gd name="connsiteX8" fmla="*/ 19613029 w 24436632"/>
              <a:gd name="connsiteY8" fmla="*/ 4410659 h 8571320"/>
              <a:gd name="connsiteX9" fmla="*/ 17745040 w 24436632"/>
              <a:gd name="connsiteY9" fmla="*/ 2259264 h 8571320"/>
              <a:gd name="connsiteX10" fmla="*/ 19825441 w 24436632"/>
              <a:gd name="connsiteY10" fmla="*/ 211802 h 8571320"/>
              <a:gd name="connsiteX11" fmla="*/ 24436628 w 24436632"/>
              <a:gd name="connsiteY11" fmla="*/ 224299 h 8571320"/>
              <a:gd name="connsiteX0" fmla="*/ 0 w 24423569"/>
              <a:gd name="connsiteY0" fmla="*/ 93101 h 8571320"/>
              <a:gd name="connsiteX1" fmla="*/ 4566111 w 24423569"/>
              <a:gd name="connsiteY1" fmla="*/ 161571 h 8571320"/>
              <a:gd name="connsiteX2" fmla="*/ 6701459 w 24423569"/>
              <a:gd name="connsiteY2" fmla="*/ 2060221 h 8571320"/>
              <a:gd name="connsiteX3" fmla="*/ 4808883 w 24423569"/>
              <a:gd name="connsiteY3" fmla="*/ 4272506 h 8571320"/>
              <a:gd name="connsiteX4" fmla="*/ 2575892 w 24423569"/>
              <a:gd name="connsiteY4" fmla="*/ 6533658 h 8571320"/>
              <a:gd name="connsiteX5" fmla="*/ 4413803 w 24423569"/>
              <a:gd name="connsiteY5" fmla="*/ 8562897 h 8571320"/>
              <a:gd name="connsiteX6" fmla="*/ 20003211 w 24423569"/>
              <a:gd name="connsiteY6" fmla="*/ 8563512 h 8571320"/>
              <a:gd name="connsiteX7" fmla="*/ 21930835 w 24423569"/>
              <a:gd name="connsiteY7" fmla="*/ 6413821 h 8571320"/>
              <a:gd name="connsiteX8" fmla="*/ 19613029 w 24423569"/>
              <a:gd name="connsiteY8" fmla="*/ 4410659 h 8571320"/>
              <a:gd name="connsiteX9" fmla="*/ 17745040 w 24423569"/>
              <a:gd name="connsiteY9" fmla="*/ 2259264 h 8571320"/>
              <a:gd name="connsiteX10" fmla="*/ 19825441 w 24423569"/>
              <a:gd name="connsiteY10" fmla="*/ 211802 h 8571320"/>
              <a:gd name="connsiteX11" fmla="*/ 24423565 w 24423569"/>
              <a:gd name="connsiteY11" fmla="*/ 158985 h 8571320"/>
              <a:gd name="connsiteX0" fmla="*/ 0 w 24423568"/>
              <a:gd name="connsiteY0" fmla="*/ 93101 h 8571320"/>
              <a:gd name="connsiteX1" fmla="*/ 4566111 w 24423568"/>
              <a:gd name="connsiteY1" fmla="*/ 161571 h 8571320"/>
              <a:gd name="connsiteX2" fmla="*/ 6701459 w 24423568"/>
              <a:gd name="connsiteY2" fmla="*/ 2060221 h 8571320"/>
              <a:gd name="connsiteX3" fmla="*/ 4808883 w 24423568"/>
              <a:gd name="connsiteY3" fmla="*/ 4272506 h 8571320"/>
              <a:gd name="connsiteX4" fmla="*/ 2575892 w 24423568"/>
              <a:gd name="connsiteY4" fmla="*/ 6533658 h 8571320"/>
              <a:gd name="connsiteX5" fmla="*/ 4413803 w 24423568"/>
              <a:gd name="connsiteY5" fmla="*/ 8562897 h 8571320"/>
              <a:gd name="connsiteX6" fmla="*/ 20003211 w 24423568"/>
              <a:gd name="connsiteY6" fmla="*/ 8563512 h 8571320"/>
              <a:gd name="connsiteX7" fmla="*/ 21930835 w 24423568"/>
              <a:gd name="connsiteY7" fmla="*/ 6413821 h 8571320"/>
              <a:gd name="connsiteX8" fmla="*/ 19613029 w 24423568"/>
              <a:gd name="connsiteY8" fmla="*/ 4410659 h 8571320"/>
              <a:gd name="connsiteX9" fmla="*/ 17745040 w 24423568"/>
              <a:gd name="connsiteY9" fmla="*/ 2259264 h 8571320"/>
              <a:gd name="connsiteX10" fmla="*/ 19825441 w 24423568"/>
              <a:gd name="connsiteY10" fmla="*/ 211802 h 8571320"/>
              <a:gd name="connsiteX11" fmla="*/ 24423565 w 24423568"/>
              <a:gd name="connsiteY11" fmla="*/ 158985 h 8571320"/>
              <a:gd name="connsiteX0" fmla="*/ 0 w 24423568"/>
              <a:gd name="connsiteY0" fmla="*/ 93101 h 8571320"/>
              <a:gd name="connsiteX1" fmla="*/ 4566111 w 24423568"/>
              <a:gd name="connsiteY1" fmla="*/ 161571 h 8571320"/>
              <a:gd name="connsiteX2" fmla="*/ 6701459 w 24423568"/>
              <a:gd name="connsiteY2" fmla="*/ 2060221 h 8571320"/>
              <a:gd name="connsiteX3" fmla="*/ 4808883 w 24423568"/>
              <a:gd name="connsiteY3" fmla="*/ 4272506 h 8571320"/>
              <a:gd name="connsiteX4" fmla="*/ 2575892 w 24423568"/>
              <a:gd name="connsiteY4" fmla="*/ 6533658 h 8571320"/>
              <a:gd name="connsiteX5" fmla="*/ 4413803 w 24423568"/>
              <a:gd name="connsiteY5" fmla="*/ 8562897 h 8571320"/>
              <a:gd name="connsiteX6" fmla="*/ 20003211 w 24423568"/>
              <a:gd name="connsiteY6" fmla="*/ 8563512 h 8571320"/>
              <a:gd name="connsiteX7" fmla="*/ 21930835 w 24423568"/>
              <a:gd name="connsiteY7" fmla="*/ 6413821 h 8571320"/>
              <a:gd name="connsiteX8" fmla="*/ 19613029 w 24423568"/>
              <a:gd name="connsiteY8" fmla="*/ 4410659 h 8571320"/>
              <a:gd name="connsiteX9" fmla="*/ 17745040 w 24423568"/>
              <a:gd name="connsiteY9" fmla="*/ 2259264 h 8571320"/>
              <a:gd name="connsiteX10" fmla="*/ 19825441 w 24423568"/>
              <a:gd name="connsiteY10" fmla="*/ 211802 h 8571320"/>
              <a:gd name="connsiteX11" fmla="*/ 24423565 w 24423568"/>
              <a:gd name="connsiteY11" fmla="*/ 158985 h 8571320"/>
              <a:gd name="connsiteX0" fmla="*/ 0 w 24423568"/>
              <a:gd name="connsiteY0" fmla="*/ 93101 h 8571320"/>
              <a:gd name="connsiteX1" fmla="*/ 4566111 w 24423568"/>
              <a:gd name="connsiteY1" fmla="*/ 161571 h 8571320"/>
              <a:gd name="connsiteX2" fmla="*/ 6701459 w 24423568"/>
              <a:gd name="connsiteY2" fmla="*/ 2060221 h 8571320"/>
              <a:gd name="connsiteX3" fmla="*/ 4808883 w 24423568"/>
              <a:gd name="connsiteY3" fmla="*/ 4272506 h 8571320"/>
              <a:gd name="connsiteX4" fmla="*/ 2575892 w 24423568"/>
              <a:gd name="connsiteY4" fmla="*/ 6533658 h 8571320"/>
              <a:gd name="connsiteX5" fmla="*/ 4413803 w 24423568"/>
              <a:gd name="connsiteY5" fmla="*/ 8562897 h 8571320"/>
              <a:gd name="connsiteX6" fmla="*/ 20003211 w 24423568"/>
              <a:gd name="connsiteY6" fmla="*/ 8563512 h 8571320"/>
              <a:gd name="connsiteX7" fmla="*/ 21930835 w 24423568"/>
              <a:gd name="connsiteY7" fmla="*/ 6413821 h 8571320"/>
              <a:gd name="connsiteX8" fmla="*/ 19613029 w 24423568"/>
              <a:gd name="connsiteY8" fmla="*/ 4410659 h 8571320"/>
              <a:gd name="connsiteX9" fmla="*/ 17745040 w 24423568"/>
              <a:gd name="connsiteY9" fmla="*/ 2259264 h 8571320"/>
              <a:gd name="connsiteX10" fmla="*/ 19825441 w 24423568"/>
              <a:gd name="connsiteY10" fmla="*/ 211802 h 8571320"/>
              <a:gd name="connsiteX11" fmla="*/ 24423565 w 24423568"/>
              <a:gd name="connsiteY11" fmla="*/ 158985 h 8571320"/>
              <a:gd name="connsiteX0" fmla="*/ 0 w 24423568"/>
              <a:gd name="connsiteY0" fmla="*/ 0 h 8478219"/>
              <a:gd name="connsiteX1" fmla="*/ 4566111 w 24423568"/>
              <a:gd name="connsiteY1" fmla="*/ 68470 h 8478219"/>
              <a:gd name="connsiteX2" fmla="*/ 6701459 w 24423568"/>
              <a:gd name="connsiteY2" fmla="*/ 1967120 h 8478219"/>
              <a:gd name="connsiteX3" fmla="*/ 4808883 w 24423568"/>
              <a:gd name="connsiteY3" fmla="*/ 4179405 h 8478219"/>
              <a:gd name="connsiteX4" fmla="*/ 2575892 w 24423568"/>
              <a:gd name="connsiteY4" fmla="*/ 6440557 h 8478219"/>
              <a:gd name="connsiteX5" fmla="*/ 4413803 w 24423568"/>
              <a:gd name="connsiteY5" fmla="*/ 8469796 h 8478219"/>
              <a:gd name="connsiteX6" fmla="*/ 20003211 w 24423568"/>
              <a:gd name="connsiteY6" fmla="*/ 8470411 h 8478219"/>
              <a:gd name="connsiteX7" fmla="*/ 21930835 w 24423568"/>
              <a:gd name="connsiteY7" fmla="*/ 6320720 h 8478219"/>
              <a:gd name="connsiteX8" fmla="*/ 19613029 w 24423568"/>
              <a:gd name="connsiteY8" fmla="*/ 4317558 h 8478219"/>
              <a:gd name="connsiteX9" fmla="*/ 17745040 w 24423568"/>
              <a:gd name="connsiteY9" fmla="*/ 2166163 h 8478219"/>
              <a:gd name="connsiteX10" fmla="*/ 19825441 w 24423568"/>
              <a:gd name="connsiteY10" fmla="*/ 118701 h 8478219"/>
              <a:gd name="connsiteX11" fmla="*/ 24423565 w 24423568"/>
              <a:gd name="connsiteY11" fmla="*/ 65884 h 8478219"/>
              <a:gd name="connsiteX0" fmla="*/ 0 w 24383521"/>
              <a:gd name="connsiteY0" fmla="*/ 93101 h 8571320"/>
              <a:gd name="connsiteX1" fmla="*/ 4526064 w 24383521"/>
              <a:gd name="connsiteY1" fmla="*/ 161571 h 8571320"/>
              <a:gd name="connsiteX2" fmla="*/ 6661412 w 24383521"/>
              <a:gd name="connsiteY2" fmla="*/ 2060221 h 8571320"/>
              <a:gd name="connsiteX3" fmla="*/ 4768836 w 24383521"/>
              <a:gd name="connsiteY3" fmla="*/ 4272506 h 8571320"/>
              <a:gd name="connsiteX4" fmla="*/ 2535845 w 24383521"/>
              <a:gd name="connsiteY4" fmla="*/ 6533658 h 8571320"/>
              <a:gd name="connsiteX5" fmla="*/ 4373756 w 24383521"/>
              <a:gd name="connsiteY5" fmla="*/ 8562897 h 8571320"/>
              <a:gd name="connsiteX6" fmla="*/ 19963164 w 24383521"/>
              <a:gd name="connsiteY6" fmla="*/ 8563512 h 8571320"/>
              <a:gd name="connsiteX7" fmla="*/ 21890788 w 24383521"/>
              <a:gd name="connsiteY7" fmla="*/ 6413821 h 8571320"/>
              <a:gd name="connsiteX8" fmla="*/ 19572982 w 24383521"/>
              <a:gd name="connsiteY8" fmla="*/ 4410659 h 8571320"/>
              <a:gd name="connsiteX9" fmla="*/ 17704993 w 24383521"/>
              <a:gd name="connsiteY9" fmla="*/ 2259264 h 8571320"/>
              <a:gd name="connsiteX10" fmla="*/ 19785394 w 24383521"/>
              <a:gd name="connsiteY10" fmla="*/ 211802 h 8571320"/>
              <a:gd name="connsiteX11" fmla="*/ 24383518 w 24383521"/>
              <a:gd name="connsiteY11" fmla="*/ 158985 h 8571320"/>
              <a:gd name="connsiteX0" fmla="*/ 0 w 24383521"/>
              <a:gd name="connsiteY0" fmla="*/ 96706 h 8574925"/>
              <a:gd name="connsiteX1" fmla="*/ 4526064 w 24383521"/>
              <a:gd name="connsiteY1" fmla="*/ 165176 h 8574925"/>
              <a:gd name="connsiteX2" fmla="*/ 6661412 w 24383521"/>
              <a:gd name="connsiteY2" fmla="*/ 2063826 h 8574925"/>
              <a:gd name="connsiteX3" fmla="*/ 4768836 w 24383521"/>
              <a:gd name="connsiteY3" fmla="*/ 4276111 h 8574925"/>
              <a:gd name="connsiteX4" fmla="*/ 2535845 w 24383521"/>
              <a:gd name="connsiteY4" fmla="*/ 6537263 h 8574925"/>
              <a:gd name="connsiteX5" fmla="*/ 4373756 w 24383521"/>
              <a:gd name="connsiteY5" fmla="*/ 8566502 h 8574925"/>
              <a:gd name="connsiteX6" fmla="*/ 19963164 w 24383521"/>
              <a:gd name="connsiteY6" fmla="*/ 8567117 h 8574925"/>
              <a:gd name="connsiteX7" fmla="*/ 21890788 w 24383521"/>
              <a:gd name="connsiteY7" fmla="*/ 6417426 h 8574925"/>
              <a:gd name="connsiteX8" fmla="*/ 19572982 w 24383521"/>
              <a:gd name="connsiteY8" fmla="*/ 4414264 h 8574925"/>
              <a:gd name="connsiteX9" fmla="*/ 17704993 w 24383521"/>
              <a:gd name="connsiteY9" fmla="*/ 2262869 h 8574925"/>
              <a:gd name="connsiteX10" fmla="*/ 19785394 w 24383521"/>
              <a:gd name="connsiteY10" fmla="*/ 215407 h 8574925"/>
              <a:gd name="connsiteX11" fmla="*/ 24383518 w 24383521"/>
              <a:gd name="connsiteY11" fmla="*/ 162590 h 8574925"/>
              <a:gd name="connsiteX0" fmla="*/ 0 w 24383521"/>
              <a:gd name="connsiteY0" fmla="*/ 0 h 8478219"/>
              <a:gd name="connsiteX1" fmla="*/ 4526064 w 24383521"/>
              <a:gd name="connsiteY1" fmla="*/ 68470 h 8478219"/>
              <a:gd name="connsiteX2" fmla="*/ 6661412 w 24383521"/>
              <a:gd name="connsiteY2" fmla="*/ 1967120 h 8478219"/>
              <a:gd name="connsiteX3" fmla="*/ 4768836 w 24383521"/>
              <a:gd name="connsiteY3" fmla="*/ 4179405 h 8478219"/>
              <a:gd name="connsiteX4" fmla="*/ 2535845 w 24383521"/>
              <a:gd name="connsiteY4" fmla="*/ 6440557 h 8478219"/>
              <a:gd name="connsiteX5" fmla="*/ 4373756 w 24383521"/>
              <a:gd name="connsiteY5" fmla="*/ 8469796 h 8478219"/>
              <a:gd name="connsiteX6" fmla="*/ 19963164 w 24383521"/>
              <a:gd name="connsiteY6" fmla="*/ 8470411 h 8478219"/>
              <a:gd name="connsiteX7" fmla="*/ 21890788 w 24383521"/>
              <a:gd name="connsiteY7" fmla="*/ 6320720 h 8478219"/>
              <a:gd name="connsiteX8" fmla="*/ 19572982 w 24383521"/>
              <a:gd name="connsiteY8" fmla="*/ 4317558 h 8478219"/>
              <a:gd name="connsiteX9" fmla="*/ 17704993 w 24383521"/>
              <a:gd name="connsiteY9" fmla="*/ 2166163 h 8478219"/>
              <a:gd name="connsiteX10" fmla="*/ 19785394 w 24383521"/>
              <a:gd name="connsiteY10" fmla="*/ 118701 h 8478219"/>
              <a:gd name="connsiteX11" fmla="*/ 24383518 w 24383521"/>
              <a:gd name="connsiteY11" fmla="*/ 65884 h 8478219"/>
              <a:gd name="connsiteX0" fmla="*/ 0 w 24383521"/>
              <a:gd name="connsiteY0" fmla="*/ 0 h 8478219"/>
              <a:gd name="connsiteX1" fmla="*/ 4526064 w 24383521"/>
              <a:gd name="connsiteY1" fmla="*/ 68470 h 8478219"/>
              <a:gd name="connsiteX2" fmla="*/ 6661412 w 24383521"/>
              <a:gd name="connsiteY2" fmla="*/ 1967120 h 8478219"/>
              <a:gd name="connsiteX3" fmla="*/ 4768836 w 24383521"/>
              <a:gd name="connsiteY3" fmla="*/ 4179405 h 8478219"/>
              <a:gd name="connsiteX4" fmla="*/ 2535845 w 24383521"/>
              <a:gd name="connsiteY4" fmla="*/ 6440557 h 8478219"/>
              <a:gd name="connsiteX5" fmla="*/ 4373756 w 24383521"/>
              <a:gd name="connsiteY5" fmla="*/ 8469796 h 8478219"/>
              <a:gd name="connsiteX6" fmla="*/ 19963164 w 24383521"/>
              <a:gd name="connsiteY6" fmla="*/ 8470411 h 8478219"/>
              <a:gd name="connsiteX7" fmla="*/ 21890788 w 24383521"/>
              <a:gd name="connsiteY7" fmla="*/ 6320720 h 8478219"/>
              <a:gd name="connsiteX8" fmla="*/ 19572982 w 24383521"/>
              <a:gd name="connsiteY8" fmla="*/ 4317558 h 8478219"/>
              <a:gd name="connsiteX9" fmla="*/ 17704993 w 24383521"/>
              <a:gd name="connsiteY9" fmla="*/ 2166163 h 8478219"/>
              <a:gd name="connsiteX10" fmla="*/ 19785394 w 24383521"/>
              <a:gd name="connsiteY10" fmla="*/ 118701 h 8478219"/>
              <a:gd name="connsiteX11" fmla="*/ 24383518 w 24383521"/>
              <a:gd name="connsiteY11" fmla="*/ 65884 h 8478219"/>
              <a:gd name="connsiteX0" fmla="*/ 0 w 24383521"/>
              <a:gd name="connsiteY0" fmla="*/ 0 h 8478219"/>
              <a:gd name="connsiteX1" fmla="*/ 4526064 w 24383521"/>
              <a:gd name="connsiteY1" fmla="*/ 68470 h 8478219"/>
              <a:gd name="connsiteX2" fmla="*/ 6661412 w 24383521"/>
              <a:gd name="connsiteY2" fmla="*/ 1967120 h 8478219"/>
              <a:gd name="connsiteX3" fmla="*/ 4768836 w 24383521"/>
              <a:gd name="connsiteY3" fmla="*/ 4179405 h 8478219"/>
              <a:gd name="connsiteX4" fmla="*/ 2535845 w 24383521"/>
              <a:gd name="connsiteY4" fmla="*/ 6440557 h 8478219"/>
              <a:gd name="connsiteX5" fmla="*/ 4373756 w 24383521"/>
              <a:gd name="connsiteY5" fmla="*/ 8469796 h 8478219"/>
              <a:gd name="connsiteX6" fmla="*/ 19963164 w 24383521"/>
              <a:gd name="connsiteY6" fmla="*/ 8470411 h 8478219"/>
              <a:gd name="connsiteX7" fmla="*/ 21890788 w 24383521"/>
              <a:gd name="connsiteY7" fmla="*/ 6320720 h 8478219"/>
              <a:gd name="connsiteX8" fmla="*/ 19572982 w 24383521"/>
              <a:gd name="connsiteY8" fmla="*/ 4317558 h 8478219"/>
              <a:gd name="connsiteX9" fmla="*/ 17704993 w 24383521"/>
              <a:gd name="connsiteY9" fmla="*/ 2166163 h 8478219"/>
              <a:gd name="connsiteX10" fmla="*/ 19785394 w 24383521"/>
              <a:gd name="connsiteY10" fmla="*/ 118701 h 8478219"/>
              <a:gd name="connsiteX11" fmla="*/ 24383518 w 24383521"/>
              <a:gd name="connsiteY11" fmla="*/ 65884 h 8478219"/>
              <a:gd name="connsiteX0" fmla="*/ 0 w 24383521"/>
              <a:gd name="connsiteY0" fmla="*/ 0 h 8478219"/>
              <a:gd name="connsiteX1" fmla="*/ 4526064 w 24383521"/>
              <a:gd name="connsiteY1" fmla="*/ 68470 h 8478219"/>
              <a:gd name="connsiteX2" fmla="*/ 6661412 w 24383521"/>
              <a:gd name="connsiteY2" fmla="*/ 1967120 h 8478219"/>
              <a:gd name="connsiteX3" fmla="*/ 4768836 w 24383521"/>
              <a:gd name="connsiteY3" fmla="*/ 4179405 h 8478219"/>
              <a:gd name="connsiteX4" fmla="*/ 2535845 w 24383521"/>
              <a:gd name="connsiteY4" fmla="*/ 6440557 h 8478219"/>
              <a:gd name="connsiteX5" fmla="*/ 4373756 w 24383521"/>
              <a:gd name="connsiteY5" fmla="*/ 8469796 h 8478219"/>
              <a:gd name="connsiteX6" fmla="*/ 19963164 w 24383521"/>
              <a:gd name="connsiteY6" fmla="*/ 8470411 h 8478219"/>
              <a:gd name="connsiteX7" fmla="*/ 21890788 w 24383521"/>
              <a:gd name="connsiteY7" fmla="*/ 6320720 h 8478219"/>
              <a:gd name="connsiteX8" fmla="*/ 19572982 w 24383521"/>
              <a:gd name="connsiteY8" fmla="*/ 4317558 h 8478219"/>
              <a:gd name="connsiteX9" fmla="*/ 17704993 w 24383521"/>
              <a:gd name="connsiteY9" fmla="*/ 2166163 h 8478219"/>
              <a:gd name="connsiteX10" fmla="*/ 19785394 w 24383521"/>
              <a:gd name="connsiteY10" fmla="*/ 118701 h 8478219"/>
              <a:gd name="connsiteX11" fmla="*/ 24383518 w 24383521"/>
              <a:gd name="connsiteY11" fmla="*/ 65884 h 8478219"/>
              <a:gd name="connsiteX0" fmla="*/ 0 w 24383521"/>
              <a:gd name="connsiteY0" fmla="*/ 0 h 8478219"/>
              <a:gd name="connsiteX1" fmla="*/ 4526064 w 24383521"/>
              <a:gd name="connsiteY1" fmla="*/ 68470 h 8478219"/>
              <a:gd name="connsiteX2" fmla="*/ 6661412 w 24383521"/>
              <a:gd name="connsiteY2" fmla="*/ 1967120 h 8478219"/>
              <a:gd name="connsiteX3" fmla="*/ 4768836 w 24383521"/>
              <a:gd name="connsiteY3" fmla="*/ 4179405 h 8478219"/>
              <a:gd name="connsiteX4" fmla="*/ 2535845 w 24383521"/>
              <a:gd name="connsiteY4" fmla="*/ 6440557 h 8478219"/>
              <a:gd name="connsiteX5" fmla="*/ 4373756 w 24383521"/>
              <a:gd name="connsiteY5" fmla="*/ 8469796 h 8478219"/>
              <a:gd name="connsiteX6" fmla="*/ 19963164 w 24383521"/>
              <a:gd name="connsiteY6" fmla="*/ 8470411 h 8478219"/>
              <a:gd name="connsiteX7" fmla="*/ 21890788 w 24383521"/>
              <a:gd name="connsiteY7" fmla="*/ 6320720 h 8478219"/>
              <a:gd name="connsiteX8" fmla="*/ 19572982 w 24383521"/>
              <a:gd name="connsiteY8" fmla="*/ 4317558 h 8478219"/>
              <a:gd name="connsiteX9" fmla="*/ 17704993 w 24383521"/>
              <a:gd name="connsiteY9" fmla="*/ 2166163 h 8478219"/>
              <a:gd name="connsiteX10" fmla="*/ 19785394 w 24383521"/>
              <a:gd name="connsiteY10" fmla="*/ 118701 h 8478219"/>
              <a:gd name="connsiteX11" fmla="*/ 24383518 w 24383521"/>
              <a:gd name="connsiteY11" fmla="*/ 65884 h 8478219"/>
              <a:gd name="connsiteX0" fmla="*/ 0 w 24383521"/>
              <a:gd name="connsiteY0" fmla="*/ 0 h 8470665"/>
              <a:gd name="connsiteX1" fmla="*/ 4526064 w 24383521"/>
              <a:gd name="connsiteY1" fmla="*/ 68470 h 8470665"/>
              <a:gd name="connsiteX2" fmla="*/ 6661412 w 24383521"/>
              <a:gd name="connsiteY2" fmla="*/ 1967120 h 8470665"/>
              <a:gd name="connsiteX3" fmla="*/ 4768836 w 24383521"/>
              <a:gd name="connsiteY3" fmla="*/ 4179405 h 8470665"/>
              <a:gd name="connsiteX4" fmla="*/ 2535845 w 24383521"/>
              <a:gd name="connsiteY4" fmla="*/ 6440557 h 8470665"/>
              <a:gd name="connsiteX5" fmla="*/ 4373756 w 24383521"/>
              <a:gd name="connsiteY5" fmla="*/ 8469796 h 8470665"/>
              <a:gd name="connsiteX6" fmla="*/ 19963164 w 24383521"/>
              <a:gd name="connsiteY6" fmla="*/ 8470411 h 8470665"/>
              <a:gd name="connsiteX7" fmla="*/ 21890788 w 24383521"/>
              <a:gd name="connsiteY7" fmla="*/ 6320720 h 8470665"/>
              <a:gd name="connsiteX8" fmla="*/ 19572982 w 24383521"/>
              <a:gd name="connsiteY8" fmla="*/ 4317558 h 8470665"/>
              <a:gd name="connsiteX9" fmla="*/ 17704993 w 24383521"/>
              <a:gd name="connsiteY9" fmla="*/ 2166163 h 8470665"/>
              <a:gd name="connsiteX10" fmla="*/ 19785394 w 24383521"/>
              <a:gd name="connsiteY10" fmla="*/ 118701 h 8470665"/>
              <a:gd name="connsiteX11" fmla="*/ 24383518 w 24383521"/>
              <a:gd name="connsiteY11" fmla="*/ 65884 h 8470665"/>
              <a:gd name="connsiteX0" fmla="*/ 0 w 24383521"/>
              <a:gd name="connsiteY0" fmla="*/ 0 h 8470665"/>
              <a:gd name="connsiteX1" fmla="*/ 4526064 w 24383521"/>
              <a:gd name="connsiteY1" fmla="*/ 68470 h 8470665"/>
              <a:gd name="connsiteX2" fmla="*/ 6661412 w 24383521"/>
              <a:gd name="connsiteY2" fmla="*/ 1967120 h 8470665"/>
              <a:gd name="connsiteX3" fmla="*/ 4768836 w 24383521"/>
              <a:gd name="connsiteY3" fmla="*/ 4179405 h 8470665"/>
              <a:gd name="connsiteX4" fmla="*/ 2535845 w 24383521"/>
              <a:gd name="connsiteY4" fmla="*/ 6440557 h 8470665"/>
              <a:gd name="connsiteX5" fmla="*/ 4373756 w 24383521"/>
              <a:gd name="connsiteY5" fmla="*/ 8469796 h 8470665"/>
              <a:gd name="connsiteX6" fmla="*/ 19963164 w 24383521"/>
              <a:gd name="connsiteY6" fmla="*/ 8470411 h 8470665"/>
              <a:gd name="connsiteX7" fmla="*/ 21890788 w 24383521"/>
              <a:gd name="connsiteY7" fmla="*/ 6320720 h 8470665"/>
              <a:gd name="connsiteX8" fmla="*/ 19572982 w 24383521"/>
              <a:gd name="connsiteY8" fmla="*/ 4317558 h 8470665"/>
              <a:gd name="connsiteX9" fmla="*/ 17704993 w 24383521"/>
              <a:gd name="connsiteY9" fmla="*/ 2166163 h 8470665"/>
              <a:gd name="connsiteX10" fmla="*/ 19785394 w 24383521"/>
              <a:gd name="connsiteY10" fmla="*/ 118701 h 8470665"/>
              <a:gd name="connsiteX11" fmla="*/ 24383518 w 24383521"/>
              <a:gd name="connsiteY11" fmla="*/ 65884 h 8470665"/>
              <a:gd name="connsiteX0" fmla="*/ 0 w 24383521"/>
              <a:gd name="connsiteY0" fmla="*/ 0 h 8470665"/>
              <a:gd name="connsiteX1" fmla="*/ 4526064 w 24383521"/>
              <a:gd name="connsiteY1" fmla="*/ 68470 h 8470665"/>
              <a:gd name="connsiteX2" fmla="*/ 6661412 w 24383521"/>
              <a:gd name="connsiteY2" fmla="*/ 1967120 h 8470665"/>
              <a:gd name="connsiteX3" fmla="*/ 4768836 w 24383521"/>
              <a:gd name="connsiteY3" fmla="*/ 4179405 h 8470665"/>
              <a:gd name="connsiteX4" fmla="*/ 2535845 w 24383521"/>
              <a:gd name="connsiteY4" fmla="*/ 6440557 h 8470665"/>
              <a:gd name="connsiteX5" fmla="*/ 4373756 w 24383521"/>
              <a:gd name="connsiteY5" fmla="*/ 8469796 h 8470665"/>
              <a:gd name="connsiteX6" fmla="*/ 19963164 w 24383521"/>
              <a:gd name="connsiteY6" fmla="*/ 8470411 h 8470665"/>
              <a:gd name="connsiteX7" fmla="*/ 21890788 w 24383521"/>
              <a:gd name="connsiteY7" fmla="*/ 6320720 h 8470665"/>
              <a:gd name="connsiteX8" fmla="*/ 19572982 w 24383521"/>
              <a:gd name="connsiteY8" fmla="*/ 4317558 h 8470665"/>
              <a:gd name="connsiteX9" fmla="*/ 17704993 w 24383521"/>
              <a:gd name="connsiteY9" fmla="*/ 2166163 h 8470665"/>
              <a:gd name="connsiteX10" fmla="*/ 19785394 w 24383521"/>
              <a:gd name="connsiteY10" fmla="*/ 118701 h 8470665"/>
              <a:gd name="connsiteX11" fmla="*/ 24383518 w 24383521"/>
              <a:gd name="connsiteY11" fmla="*/ 65884 h 8470665"/>
              <a:gd name="connsiteX0" fmla="*/ 0 w 24383521"/>
              <a:gd name="connsiteY0" fmla="*/ 0 h 8470665"/>
              <a:gd name="connsiteX1" fmla="*/ 4526064 w 24383521"/>
              <a:gd name="connsiteY1" fmla="*/ 68470 h 8470665"/>
              <a:gd name="connsiteX2" fmla="*/ 6661412 w 24383521"/>
              <a:gd name="connsiteY2" fmla="*/ 1967120 h 8470665"/>
              <a:gd name="connsiteX3" fmla="*/ 4768836 w 24383521"/>
              <a:gd name="connsiteY3" fmla="*/ 4179405 h 8470665"/>
              <a:gd name="connsiteX4" fmla="*/ 2535845 w 24383521"/>
              <a:gd name="connsiteY4" fmla="*/ 6440557 h 8470665"/>
              <a:gd name="connsiteX5" fmla="*/ 4373756 w 24383521"/>
              <a:gd name="connsiteY5" fmla="*/ 8469796 h 8470665"/>
              <a:gd name="connsiteX6" fmla="*/ 19963164 w 24383521"/>
              <a:gd name="connsiteY6" fmla="*/ 8470411 h 8470665"/>
              <a:gd name="connsiteX7" fmla="*/ 21890788 w 24383521"/>
              <a:gd name="connsiteY7" fmla="*/ 6320720 h 8470665"/>
              <a:gd name="connsiteX8" fmla="*/ 19572982 w 24383521"/>
              <a:gd name="connsiteY8" fmla="*/ 4317558 h 8470665"/>
              <a:gd name="connsiteX9" fmla="*/ 17704993 w 24383521"/>
              <a:gd name="connsiteY9" fmla="*/ 2166163 h 8470665"/>
              <a:gd name="connsiteX10" fmla="*/ 19785394 w 24383521"/>
              <a:gd name="connsiteY10" fmla="*/ 118701 h 8470665"/>
              <a:gd name="connsiteX11" fmla="*/ 24383518 w 24383521"/>
              <a:gd name="connsiteY11" fmla="*/ 65884 h 8470665"/>
              <a:gd name="connsiteX0" fmla="*/ 0 w 24383521"/>
              <a:gd name="connsiteY0" fmla="*/ 0 h 8470665"/>
              <a:gd name="connsiteX1" fmla="*/ 4526064 w 24383521"/>
              <a:gd name="connsiteY1" fmla="*/ 68470 h 8470665"/>
              <a:gd name="connsiteX2" fmla="*/ 6661412 w 24383521"/>
              <a:gd name="connsiteY2" fmla="*/ 1967120 h 8470665"/>
              <a:gd name="connsiteX3" fmla="*/ 4768836 w 24383521"/>
              <a:gd name="connsiteY3" fmla="*/ 4179405 h 8470665"/>
              <a:gd name="connsiteX4" fmla="*/ 2535845 w 24383521"/>
              <a:gd name="connsiteY4" fmla="*/ 6440557 h 8470665"/>
              <a:gd name="connsiteX5" fmla="*/ 4373756 w 24383521"/>
              <a:gd name="connsiteY5" fmla="*/ 8469796 h 8470665"/>
              <a:gd name="connsiteX6" fmla="*/ 19963164 w 24383521"/>
              <a:gd name="connsiteY6" fmla="*/ 8470411 h 8470665"/>
              <a:gd name="connsiteX7" fmla="*/ 21890788 w 24383521"/>
              <a:gd name="connsiteY7" fmla="*/ 6320720 h 8470665"/>
              <a:gd name="connsiteX8" fmla="*/ 19572982 w 24383521"/>
              <a:gd name="connsiteY8" fmla="*/ 4317558 h 8470665"/>
              <a:gd name="connsiteX9" fmla="*/ 17704993 w 24383521"/>
              <a:gd name="connsiteY9" fmla="*/ 2166163 h 8470665"/>
              <a:gd name="connsiteX10" fmla="*/ 19785394 w 24383521"/>
              <a:gd name="connsiteY10" fmla="*/ 118701 h 8470665"/>
              <a:gd name="connsiteX11" fmla="*/ 24383518 w 24383521"/>
              <a:gd name="connsiteY11" fmla="*/ 65884 h 8470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383521" h="8470665">
                <a:moveTo>
                  <a:pt x="0" y="0"/>
                </a:moveTo>
                <a:cubicBezTo>
                  <a:pt x="6480" y="2480"/>
                  <a:pt x="4517113" y="60990"/>
                  <a:pt x="4526064" y="68470"/>
                </a:cubicBezTo>
                <a:cubicBezTo>
                  <a:pt x="4535015" y="75950"/>
                  <a:pt x="6659932" y="145220"/>
                  <a:pt x="6661412" y="1967120"/>
                </a:cubicBezTo>
                <a:cubicBezTo>
                  <a:pt x="6662892" y="3789020"/>
                  <a:pt x="4772025" y="4183287"/>
                  <a:pt x="4768836" y="4179405"/>
                </a:cubicBezTo>
                <a:cubicBezTo>
                  <a:pt x="4765647" y="4175523"/>
                  <a:pt x="2504476" y="4351005"/>
                  <a:pt x="2535845" y="6440557"/>
                </a:cubicBezTo>
                <a:cubicBezTo>
                  <a:pt x="2567214" y="8530109"/>
                  <a:pt x="4343031" y="8471121"/>
                  <a:pt x="4373756" y="8469796"/>
                </a:cubicBezTo>
                <a:cubicBezTo>
                  <a:pt x="4404481" y="8468471"/>
                  <a:pt x="19908780" y="8471539"/>
                  <a:pt x="19963164" y="8470411"/>
                </a:cubicBezTo>
                <a:cubicBezTo>
                  <a:pt x="20017548" y="8469283"/>
                  <a:pt x="21867266" y="8416706"/>
                  <a:pt x="21890788" y="6320720"/>
                </a:cubicBezTo>
                <a:cubicBezTo>
                  <a:pt x="21914310" y="4224734"/>
                  <a:pt x="19590487" y="4324041"/>
                  <a:pt x="19572982" y="4317558"/>
                </a:cubicBezTo>
                <a:cubicBezTo>
                  <a:pt x="19555477" y="4311075"/>
                  <a:pt x="17697024" y="4274149"/>
                  <a:pt x="17704993" y="2166163"/>
                </a:cubicBezTo>
                <a:cubicBezTo>
                  <a:pt x="17712962" y="58177"/>
                  <a:pt x="19770730" y="122439"/>
                  <a:pt x="19785394" y="118701"/>
                </a:cubicBezTo>
                <a:cubicBezTo>
                  <a:pt x="19800058" y="114963"/>
                  <a:pt x="24388157" y="67492"/>
                  <a:pt x="24383518" y="65884"/>
                </a:cubicBezTo>
              </a:path>
            </a:pathLst>
          </a:cu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Freeform 114">
            <a:extLst>
              <a:ext uri="{FF2B5EF4-FFF2-40B4-BE49-F238E27FC236}">
                <a16:creationId xmlns:a16="http://schemas.microsoft.com/office/drawing/2014/main" id="{DA538812-3D52-7A48-82B7-C90DC3BE2060}"/>
              </a:ext>
            </a:extLst>
          </p:cNvPr>
          <p:cNvSpPr>
            <a:spLocks noChangeArrowheads="1"/>
          </p:cNvSpPr>
          <p:nvPr/>
        </p:nvSpPr>
        <p:spPr bwMode="auto">
          <a:xfrm>
            <a:off x="1815883" y="1378802"/>
            <a:ext cx="915239" cy="1182316"/>
          </a:xfrm>
          <a:custGeom>
            <a:avLst/>
            <a:gdLst>
              <a:gd name="T0" fmla="*/ 271 w 1240"/>
              <a:gd name="T1" fmla="*/ 0 h 1602"/>
              <a:gd name="T2" fmla="*/ 966 w 1240"/>
              <a:gd name="T3" fmla="*/ 0 h 1602"/>
              <a:gd name="T4" fmla="*/ 966 w 1240"/>
              <a:gd name="T5" fmla="*/ 0 h 1602"/>
              <a:gd name="T6" fmla="*/ 1017 w 1240"/>
              <a:gd name="T7" fmla="*/ 51 h 1602"/>
              <a:gd name="T8" fmla="*/ 1017 w 1240"/>
              <a:gd name="T9" fmla="*/ 660 h 1602"/>
              <a:gd name="T10" fmla="*/ 1017 w 1240"/>
              <a:gd name="T11" fmla="*/ 660 h 1602"/>
              <a:gd name="T12" fmla="*/ 1068 w 1240"/>
              <a:gd name="T13" fmla="*/ 711 h 1602"/>
              <a:gd name="T14" fmla="*/ 1173 w 1240"/>
              <a:gd name="T15" fmla="*/ 711 h 1602"/>
              <a:gd name="T16" fmla="*/ 1173 w 1240"/>
              <a:gd name="T17" fmla="*/ 711 h 1602"/>
              <a:gd name="T18" fmla="*/ 1215 w 1240"/>
              <a:gd name="T19" fmla="*/ 791 h 1602"/>
              <a:gd name="T20" fmla="*/ 661 w 1240"/>
              <a:gd name="T21" fmla="*/ 1572 h 1602"/>
              <a:gd name="T22" fmla="*/ 661 w 1240"/>
              <a:gd name="T23" fmla="*/ 1572 h 1602"/>
              <a:gd name="T24" fmla="*/ 578 w 1240"/>
              <a:gd name="T25" fmla="*/ 1572 h 1602"/>
              <a:gd name="T26" fmla="*/ 24 w 1240"/>
              <a:gd name="T27" fmla="*/ 791 h 1602"/>
              <a:gd name="T28" fmla="*/ 24 w 1240"/>
              <a:gd name="T29" fmla="*/ 791 h 1602"/>
              <a:gd name="T30" fmla="*/ 66 w 1240"/>
              <a:gd name="T31" fmla="*/ 711 h 1602"/>
              <a:gd name="T32" fmla="*/ 168 w 1240"/>
              <a:gd name="T33" fmla="*/ 711 h 1602"/>
              <a:gd name="T34" fmla="*/ 168 w 1240"/>
              <a:gd name="T35" fmla="*/ 711 h 1602"/>
              <a:gd name="T36" fmla="*/ 219 w 1240"/>
              <a:gd name="T37" fmla="*/ 660 h 1602"/>
              <a:gd name="T38" fmla="*/ 219 w 1240"/>
              <a:gd name="T39" fmla="*/ 51 h 1602"/>
              <a:gd name="T40" fmla="*/ 219 w 1240"/>
              <a:gd name="T41" fmla="*/ 51 h 1602"/>
              <a:gd name="T42" fmla="*/ 271 w 1240"/>
              <a:gd name="T43" fmla="*/ 0 h 1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0" h="1602">
                <a:moveTo>
                  <a:pt x="271" y="0"/>
                </a:moveTo>
                <a:lnTo>
                  <a:pt x="966" y="0"/>
                </a:lnTo>
                <a:lnTo>
                  <a:pt x="966" y="0"/>
                </a:lnTo>
                <a:cubicBezTo>
                  <a:pt x="995" y="0"/>
                  <a:pt x="1017" y="23"/>
                  <a:pt x="1017" y="51"/>
                </a:cubicBezTo>
                <a:lnTo>
                  <a:pt x="1017" y="660"/>
                </a:lnTo>
                <a:lnTo>
                  <a:pt x="1017" y="660"/>
                </a:lnTo>
                <a:cubicBezTo>
                  <a:pt x="1017" y="688"/>
                  <a:pt x="1040" y="711"/>
                  <a:pt x="1068" y="711"/>
                </a:cubicBezTo>
                <a:lnTo>
                  <a:pt x="1173" y="711"/>
                </a:lnTo>
                <a:lnTo>
                  <a:pt x="1173" y="711"/>
                </a:lnTo>
                <a:cubicBezTo>
                  <a:pt x="1215" y="711"/>
                  <a:pt x="1239" y="758"/>
                  <a:pt x="1215" y="791"/>
                </a:cubicBezTo>
                <a:lnTo>
                  <a:pt x="661" y="1572"/>
                </a:lnTo>
                <a:lnTo>
                  <a:pt x="661" y="1572"/>
                </a:lnTo>
                <a:cubicBezTo>
                  <a:pt x="641" y="1601"/>
                  <a:pt x="598" y="1601"/>
                  <a:pt x="578" y="1572"/>
                </a:cubicBezTo>
                <a:lnTo>
                  <a:pt x="24" y="791"/>
                </a:lnTo>
                <a:lnTo>
                  <a:pt x="24" y="791"/>
                </a:lnTo>
                <a:cubicBezTo>
                  <a:pt x="0" y="758"/>
                  <a:pt x="25" y="711"/>
                  <a:pt x="66" y="711"/>
                </a:cubicBezTo>
                <a:lnTo>
                  <a:pt x="168" y="711"/>
                </a:lnTo>
                <a:lnTo>
                  <a:pt x="168" y="711"/>
                </a:lnTo>
                <a:cubicBezTo>
                  <a:pt x="197" y="711"/>
                  <a:pt x="219" y="688"/>
                  <a:pt x="219" y="660"/>
                </a:cubicBezTo>
                <a:lnTo>
                  <a:pt x="219" y="51"/>
                </a:lnTo>
                <a:lnTo>
                  <a:pt x="219" y="51"/>
                </a:lnTo>
                <a:cubicBezTo>
                  <a:pt x="219" y="23"/>
                  <a:pt x="242" y="0"/>
                  <a:pt x="271" y="0"/>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6" name="Freeform 116">
            <a:extLst>
              <a:ext uri="{FF2B5EF4-FFF2-40B4-BE49-F238E27FC236}">
                <a16:creationId xmlns:a16="http://schemas.microsoft.com/office/drawing/2014/main" id="{55FFA72A-0889-0947-B4ED-800A62F32D32}"/>
              </a:ext>
            </a:extLst>
          </p:cNvPr>
          <p:cNvSpPr>
            <a:spLocks noChangeArrowheads="1"/>
          </p:cNvSpPr>
          <p:nvPr/>
        </p:nvSpPr>
        <p:spPr bwMode="auto">
          <a:xfrm>
            <a:off x="1712652" y="4427964"/>
            <a:ext cx="915237" cy="1182317"/>
          </a:xfrm>
          <a:custGeom>
            <a:avLst/>
            <a:gdLst>
              <a:gd name="T0" fmla="*/ 270 w 1240"/>
              <a:gd name="T1" fmla="*/ 0 h 1602"/>
              <a:gd name="T2" fmla="*/ 966 w 1240"/>
              <a:gd name="T3" fmla="*/ 0 h 1602"/>
              <a:gd name="T4" fmla="*/ 966 w 1240"/>
              <a:gd name="T5" fmla="*/ 0 h 1602"/>
              <a:gd name="T6" fmla="*/ 1016 w 1240"/>
              <a:gd name="T7" fmla="*/ 51 h 1602"/>
              <a:gd name="T8" fmla="*/ 1016 w 1240"/>
              <a:gd name="T9" fmla="*/ 660 h 1602"/>
              <a:gd name="T10" fmla="*/ 1016 w 1240"/>
              <a:gd name="T11" fmla="*/ 660 h 1602"/>
              <a:gd name="T12" fmla="*/ 1068 w 1240"/>
              <a:gd name="T13" fmla="*/ 711 h 1602"/>
              <a:gd name="T14" fmla="*/ 1173 w 1240"/>
              <a:gd name="T15" fmla="*/ 711 h 1602"/>
              <a:gd name="T16" fmla="*/ 1173 w 1240"/>
              <a:gd name="T17" fmla="*/ 711 h 1602"/>
              <a:gd name="T18" fmla="*/ 1215 w 1240"/>
              <a:gd name="T19" fmla="*/ 791 h 1602"/>
              <a:gd name="T20" fmla="*/ 661 w 1240"/>
              <a:gd name="T21" fmla="*/ 1572 h 1602"/>
              <a:gd name="T22" fmla="*/ 661 w 1240"/>
              <a:gd name="T23" fmla="*/ 1572 h 1602"/>
              <a:gd name="T24" fmla="*/ 577 w 1240"/>
              <a:gd name="T25" fmla="*/ 1572 h 1602"/>
              <a:gd name="T26" fmla="*/ 24 w 1240"/>
              <a:gd name="T27" fmla="*/ 791 h 1602"/>
              <a:gd name="T28" fmla="*/ 24 w 1240"/>
              <a:gd name="T29" fmla="*/ 791 h 1602"/>
              <a:gd name="T30" fmla="*/ 65 w 1240"/>
              <a:gd name="T31" fmla="*/ 711 h 1602"/>
              <a:gd name="T32" fmla="*/ 168 w 1240"/>
              <a:gd name="T33" fmla="*/ 711 h 1602"/>
              <a:gd name="T34" fmla="*/ 168 w 1240"/>
              <a:gd name="T35" fmla="*/ 711 h 1602"/>
              <a:gd name="T36" fmla="*/ 219 w 1240"/>
              <a:gd name="T37" fmla="*/ 660 h 1602"/>
              <a:gd name="T38" fmla="*/ 219 w 1240"/>
              <a:gd name="T39" fmla="*/ 51 h 1602"/>
              <a:gd name="T40" fmla="*/ 219 w 1240"/>
              <a:gd name="T41" fmla="*/ 51 h 1602"/>
              <a:gd name="T42" fmla="*/ 270 w 1240"/>
              <a:gd name="T43" fmla="*/ 0 h 1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0" h="1602">
                <a:moveTo>
                  <a:pt x="270" y="0"/>
                </a:moveTo>
                <a:lnTo>
                  <a:pt x="966" y="0"/>
                </a:lnTo>
                <a:lnTo>
                  <a:pt x="966" y="0"/>
                </a:lnTo>
                <a:cubicBezTo>
                  <a:pt x="994" y="0"/>
                  <a:pt x="1016" y="23"/>
                  <a:pt x="1016" y="51"/>
                </a:cubicBezTo>
                <a:lnTo>
                  <a:pt x="1016" y="660"/>
                </a:lnTo>
                <a:lnTo>
                  <a:pt x="1016" y="660"/>
                </a:lnTo>
                <a:cubicBezTo>
                  <a:pt x="1016" y="688"/>
                  <a:pt x="1040" y="711"/>
                  <a:pt x="1068" y="711"/>
                </a:cubicBezTo>
                <a:lnTo>
                  <a:pt x="1173" y="711"/>
                </a:lnTo>
                <a:lnTo>
                  <a:pt x="1173" y="711"/>
                </a:lnTo>
                <a:cubicBezTo>
                  <a:pt x="1214" y="711"/>
                  <a:pt x="1239" y="758"/>
                  <a:pt x="1215" y="791"/>
                </a:cubicBezTo>
                <a:lnTo>
                  <a:pt x="661" y="1572"/>
                </a:lnTo>
                <a:lnTo>
                  <a:pt x="661" y="1572"/>
                </a:lnTo>
                <a:cubicBezTo>
                  <a:pt x="640" y="1601"/>
                  <a:pt x="598" y="1601"/>
                  <a:pt x="577" y="1572"/>
                </a:cubicBezTo>
                <a:lnTo>
                  <a:pt x="24" y="791"/>
                </a:lnTo>
                <a:lnTo>
                  <a:pt x="24" y="791"/>
                </a:lnTo>
                <a:cubicBezTo>
                  <a:pt x="0" y="758"/>
                  <a:pt x="24" y="711"/>
                  <a:pt x="65" y="711"/>
                </a:cubicBezTo>
                <a:lnTo>
                  <a:pt x="168" y="711"/>
                </a:lnTo>
                <a:lnTo>
                  <a:pt x="168" y="711"/>
                </a:lnTo>
                <a:cubicBezTo>
                  <a:pt x="196" y="711"/>
                  <a:pt x="219" y="688"/>
                  <a:pt x="219" y="660"/>
                </a:cubicBezTo>
                <a:lnTo>
                  <a:pt x="219" y="51"/>
                </a:lnTo>
                <a:lnTo>
                  <a:pt x="219" y="51"/>
                </a:lnTo>
                <a:cubicBezTo>
                  <a:pt x="219" y="23"/>
                  <a:pt x="242" y="0"/>
                  <a:pt x="270" y="0"/>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8" name="Freeform 118">
            <a:extLst>
              <a:ext uri="{FF2B5EF4-FFF2-40B4-BE49-F238E27FC236}">
                <a16:creationId xmlns:a16="http://schemas.microsoft.com/office/drawing/2014/main" id="{11CA21E4-E69C-B641-99F2-3EBB98429D38}"/>
              </a:ext>
            </a:extLst>
          </p:cNvPr>
          <p:cNvSpPr>
            <a:spLocks noChangeArrowheads="1"/>
          </p:cNvSpPr>
          <p:nvPr/>
        </p:nvSpPr>
        <p:spPr bwMode="auto">
          <a:xfrm>
            <a:off x="9564110" y="4427964"/>
            <a:ext cx="915239" cy="1182316"/>
          </a:xfrm>
          <a:custGeom>
            <a:avLst/>
            <a:gdLst>
              <a:gd name="T0" fmla="*/ 270 w 1240"/>
              <a:gd name="T1" fmla="*/ 0 h 1602"/>
              <a:gd name="T2" fmla="*/ 966 w 1240"/>
              <a:gd name="T3" fmla="*/ 0 h 1602"/>
              <a:gd name="T4" fmla="*/ 966 w 1240"/>
              <a:gd name="T5" fmla="*/ 0 h 1602"/>
              <a:gd name="T6" fmla="*/ 1016 w 1240"/>
              <a:gd name="T7" fmla="*/ 51 h 1602"/>
              <a:gd name="T8" fmla="*/ 1016 w 1240"/>
              <a:gd name="T9" fmla="*/ 660 h 1602"/>
              <a:gd name="T10" fmla="*/ 1016 w 1240"/>
              <a:gd name="T11" fmla="*/ 660 h 1602"/>
              <a:gd name="T12" fmla="*/ 1068 w 1240"/>
              <a:gd name="T13" fmla="*/ 711 h 1602"/>
              <a:gd name="T14" fmla="*/ 1172 w 1240"/>
              <a:gd name="T15" fmla="*/ 711 h 1602"/>
              <a:gd name="T16" fmla="*/ 1172 w 1240"/>
              <a:gd name="T17" fmla="*/ 711 h 1602"/>
              <a:gd name="T18" fmla="*/ 1214 w 1240"/>
              <a:gd name="T19" fmla="*/ 791 h 1602"/>
              <a:gd name="T20" fmla="*/ 660 w 1240"/>
              <a:gd name="T21" fmla="*/ 1572 h 1602"/>
              <a:gd name="T22" fmla="*/ 660 w 1240"/>
              <a:gd name="T23" fmla="*/ 1572 h 1602"/>
              <a:gd name="T24" fmla="*/ 578 w 1240"/>
              <a:gd name="T25" fmla="*/ 1572 h 1602"/>
              <a:gd name="T26" fmla="*/ 24 w 1240"/>
              <a:gd name="T27" fmla="*/ 791 h 1602"/>
              <a:gd name="T28" fmla="*/ 24 w 1240"/>
              <a:gd name="T29" fmla="*/ 791 h 1602"/>
              <a:gd name="T30" fmla="*/ 66 w 1240"/>
              <a:gd name="T31" fmla="*/ 711 h 1602"/>
              <a:gd name="T32" fmla="*/ 168 w 1240"/>
              <a:gd name="T33" fmla="*/ 711 h 1602"/>
              <a:gd name="T34" fmla="*/ 168 w 1240"/>
              <a:gd name="T35" fmla="*/ 711 h 1602"/>
              <a:gd name="T36" fmla="*/ 219 w 1240"/>
              <a:gd name="T37" fmla="*/ 660 h 1602"/>
              <a:gd name="T38" fmla="*/ 219 w 1240"/>
              <a:gd name="T39" fmla="*/ 51 h 1602"/>
              <a:gd name="T40" fmla="*/ 219 w 1240"/>
              <a:gd name="T41" fmla="*/ 51 h 1602"/>
              <a:gd name="T42" fmla="*/ 270 w 1240"/>
              <a:gd name="T43" fmla="*/ 0 h 1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40" h="1602">
                <a:moveTo>
                  <a:pt x="270" y="0"/>
                </a:moveTo>
                <a:lnTo>
                  <a:pt x="966" y="0"/>
                </a:lnTo>
                <a:lnTo>
                  <a:pt x="966" y="0"/>
                </a:lnTo>
                <a:cubicBezTo>
                  <a:pt x="994" y="0"/>
                  <a:pt x="1016" y="23"/>
                  <a:pt x="1016" y="51"/>
                </a:cubicBezTo>
                <a:lnTo>
                  <a:pt x="1016" y="660"/>
                </a:lnTo>
                <a:lnTo>
                  <a:pt x="1016" y="660"/>
                </a:lnTo>
                <a:cubicBezTo>
                  <a:pt x="1016" y="688"/>
                  <a:pt x="1039" y="711"/>
                  <a:pt x="1068" y="711"/>
                </a:cubicBezTo>
                <a:lnTo>
                  <a:pt x="1172" y="711"/>
                </a:lnTo>
                <a:lnTo>
                  <a:pt x="1172" y="711"/>
                </a:lnTo>
                <a:cubicBezTo>
                  <a:pt x="1214" y="711"/>
                  <a:pt x="1239" y="758"/>
                  <a:pt x="1214" y="791"/>
                </a:cubicBezTo>
                <a:lnTo>
                  <a:pt x="660" y="1572"/>
                </a:lnTo>
                <a:lnTo>
                  <a:pt x="660" y="1572"/>
                </a:lnTo>
                <a:cubicBezTo>
                  <a:pt x="641" y="1601"/>
                  <a:pt x="597" y="1601"/>
                  <a:pt x="578" y="1572"/>
                </a:cubicBezTo>
                <a:lnTo>
                  <a:pt x="24" y="791"/>
                </a:lnTo>
                <a:lnTo>
                  <a:pt x="24" y="791"/>
                </a:lnTo>
                <a:cubicBezTo>
                  <a:pt x="0" y="758"/>
                  <a:pt x="24" y="711"/>
                  <a:pt x="66" y="711"/>
                </a:cubicBezTo>
                <a:lnTo>
                  <a:pt x="168" y="711"/>
                </a:lnTo>
                <a:lnTo>
                  <a:pt x="168" y="711"/>
                </a:lnTo>
                <a:cubicBezTo>
                  <a:pt x="196" y="711"/>
                  <a:pt x="219" y="688"/>
                  <a:pt x="219" y="660"/>
                </a:cubicBezTo>
                <a:lnTo>
                  <a:pt x="219" y="51"/>
                </a:lnTo>
                <a:lnTo>
                  <a:pt x="219" y="51"/>
                </a:lnTo>
                <a:cubicBezTo>
                  <a:pt x="219" y="23"/>
                  <a:pt x="242" y="0"/>
                  <a:pt x="270" y="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0" name="Freeform 120">
            <a:extLst>
              <a:ext uri="{FF2B5EF4-FFF2-40B4-BE49-F238E27FC236}">
                <a16:creationId xmlns:a16="http://schemas.microsoft.com/office/drawing/2014/main" id="{E788C1E6-2479-EB4B-873E-F1A237BCCBD3}"/>
              </a:ext>
            </a:extLst>
          </p:cNvPr>
          <p:cNvSpPr>
            <a:spLocks noChangeArrowheads="1"/>
          </p:cNvSpPr>
          <p:nvPr/>
        </p:nvSpPr>
        <p:spPr bwMode="auto">
          <a:xfrm>
            <a:off x="9446275" y="1373421"/>
            <a:ext cx="915239" cy="1182316"/>
          </a:xfrm>
          <a:custGeom>
            <a:avLst/>
            <a:gdLst>
              <a:gd name="T0" fmla="*/ 270 w 1239"/>
              <a:gd name="T1" fmla="*/ 0 h 1602"/>
              <a:gd name="T2" fmla="*/ 966 w 1239"/>
              <a:gd name="T3" fmla="*/ 0 h 1602"/>
              <a:gd name="T4" fmla="*/ 966 w 1239"/>
              <a:gd name="T5" fmla="*/ 0 h 1602"/>
              <a:gd name="T6" fmla="*/ 1017 w 1239"/>
              <a:gd name="T7" fmla="*/ 51 h 1602"/>
              <a:gd name="T8" fmla="*/ 1017 w 1239"/>
              <a:gd name="T9" fmla="*/ 660 h 1602"/>
              <a:gd name="T10" fmla="*/ 1017 w 1239"/>
              <a:gd name="T11" fmla="*/ 660 h 1602"/>
              <a:gd name="T12" fmla="*/ 1068 w 1239"/>
              <a:gd name="T13" fmla="*/ 711 h 1602"/>
              <a:gd name="T14" fmla="*/ 1173 w 1239"/>
              <a:gd name="T15" fmla="*/ 711 h 1602"/>
              <a:gd name="T16" fmla="*/ 1173 w 1239"/>
              <a:gd name="T17" fmla="*/ 711 h 1602"/>
              <a:gd name="T18" fmla="*/ 1215 w 1239"/>
              <a:gd name="T19" fmla="*/ 791 h 1602"/>
              <a:gd name="T20" fmla="*/ 661 w 1239"/>
              <a:gd name="T21" fmla="*/ 1572 h 1602"/>
              <a:gd name="T22" fmla="*/ 661 w 1239"/>
              <a:gd name="T23" fmla="*/ 1572 h 1602"/>
              <a:gd name="T24" fmla="*/ 577 w 1239"/>
              <a:gd name="T25" fmla="*/ 1572 h 1602"/>
              <a:gd name="T26" fmla="*/ 24 w 1239"/>
              <a:gd name="T27" fmla="*/ 791 h 1602"/>
              <a:gd name="T28" fmla="*/ 24 w 1239"/>
              <a:gd name="T29" fmla="*/ 791 h 1602"/>
              <a:gd name="T30" fmla="*/ 65 w 1239"/>
              <a:gd name="T31" fmla="*/ 711 h 1602"/>
              <a:gd name="T32" fmla="*/ 168 w 1239"/>
              <a:gd name="T33" fmla="*/ 711 h 1602"/>
              <a:gd name="T34" fmla="*/ 168 w 1239"/>
              <a:gd name="T35" fmla="*/ 711 h 1602"/>
              <a:gd name="T36" fmla="*/ 219 w 1239"/>
              <a:gd name="T37" fmla="*/ 660 h 1602"/>
              <a:gd name="T38" fmla="*/ 219 w 1239"/>
              <a:gd name="T39" fmla="*/ 51 h 1602"/>
              <a:gd name="T40" fmla="*/ 219 w 1239"/>
              <a:gd name="T41" fmla="*/ 51 h 1602"/>
              <a:gd name="T42" fmla="*/ 270 w 1239"/>
              <a:gd name="T43" fmla="*/ 0 h 1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39" h="1602">
                <a:moveTo>
                  <a:pt x="270" y="0"/>
                </a:moveTo>
                <a:lnTo>
                  <a:pt x="966" y="0"/>
                </a:lnTo>
                <a:lnTo>
                  <a:pt x="966" y="0"/>
                </a:lnTo>
                <a:cubicBezTo>
                  <a:pt x="995" y="0"/>
                  <a:pt x="1017" y="23"/>
                  <a:pt x="1017" y="51"/>
                </a:cubicBezTo>
                <a:lnTo>
                  <a:pt x="1017" y="660"/>
                </a:lnTo>
                <a:lnTo>
                  <a:pt x="1017" y="660"/>
                </a:lnTo>
                <a:cubicBezTo>
                  <a:pt x="1017" y="688"/>
                  <a:pt x="1040" y="711"/>
                  <a:pt x="1068" y="711"/>
                </a:cubicBezTo>
                <a:lnTo>
                  <a:pt x="1173" y="711"/>
                </a:lnTo>
                <a:lnTo>
                  <a:pt x="1173" y="711"/>
                </a:lnTo>
                <a:cubicBezTo>
                  <a:pt x="1214" y="711"/>
                  <a:pt x="1238" y="758"/>
                  <a:pt x="1215" y="791"/>
                </a:cubicBezTo>
                <a:lnTo>
                  <a:pt x="661" y="1572"/>
                </a:lnTo>
                <a:lnTo>
                  <a:pt x="661" y="1572"/>
                </a:lnTo>
                <a:cubicBezTo>
                  <a:pt x="640" y="1601"/>
                  <a:pt x="598" y="1601"/>
                  <a:pt x="577" y="1572"/>
                </a:cubicBezTo>
                <a:lnTo>
                  <a:pt x="24" y="791"/>
                </a:lnTo>
                <a:lnTo>
                  <a:pt x="24" y="791"/>
                </a:lnTo>
                <a:cubicBezTo>
                  <a:pt x="0" y="758"/>
                  <a:pt x="24" y="711"/>
                  <a:pt x="65" y="711"/>
                </a:cubicBezTo>
                <a:lnTo>
                  <a:pt x="168" y="711"/>
                </a:lnTo>
                <a:lnTo>
                  <a:pt x="168" y="711"/>
                </a:lnTo>
                <a:cubicBezTo>
                  <a:pt x="196" y="711"/>
                  <a:pt x="219" y="688"/>
                  <a:pt x="219" y="660"/>
                </a:cubicBezTo>
                <a:lnTo>
                  <a:pt x="219" y="51"/>
                </a:lnTo>
                <a:lnTo>
                  <a:pt x="219" y="51"/>
                </a:lnTo>
                <a:cubicBezTo>
                  <a:pt x="219" y="23"/>
                  <a:pt x="242" y="0"/>
                  <a:pt x="270" y="0"/>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17" name="TextBox 16">
            <a:extLst>
              <a:ext uri="{FF2B5EF4-FFF2-40B4-BE49-F238E27FC236}">
                <a16:creationId xmlns:a16="http://schemas.microsoft.com/office/drawing/2014/main" id="{923A6CDF-DD57-5348-AE59-33CA82C66ACA}"/>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18" name="TextBox 17">
            <a:extLst>
              <a:ext uri="{FF2B5EF4-FFF2-40B4-BE49-F238E27FC236}">
                <a16:creationId xmlns:a16="http://schemas.microsoft.com/office/drawing/2014/main" id="{DD69E288-37A5-444B-A0B0-137B9051D64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0" name="Rectangle 19">
            <a:extLst>
              <a:ext uri="{FF2B5EF4-FFF2-40B4-BE49-F238E27FC236}">
                <a16:creationId xmlns:a16="http://schemas.microsoft.com/office/drawing/2014/main" id="{8881CED7-C4D4-F84C-8B4D-74953A6FD0A0}"/>
              </a:ext>
            </a:extLst>
          </p:cNvPr>
          <p:cNvSpPr/>
          <p:nvPr/>
        </p:nvSpPr>
        <p:spPr>
          <a:xfrm>
            <a:off x="11060885" y="2298082"/>
            <a:ext cx="1129528" cy="73241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Rectangle 20">
            <a:extLst>
              <a:ext uri="{FF2B5EF4-FFF2-40B4-BE49-F238E27FC236}">
                <a16:creationId xmlns:a16="http://schemas.microsoft.com/office/drawing/2014/main" id="{036EA8FB-76CA-7C46-81D7-620F3B50FF64}"/>
              </a:ext>
            </a:extLst>
          </p:cNvPr>
          <p:cNvSpPr/>
          <p:nvPr/>
        </p:nvSpPr>
        <p:spPr>
          <a:xfrm>
            <a:off x="1588" y="2298082"/>
            <a:ext cx="1129528" cy="73241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23" name="Straight Connector 22">
            <a:extLst>
              <a:ext uri="{FF2B5EF4-FFF2-40B4-BE49-F238E27FC236}">
                <a16:creationId xmlns:a16="http://schemas.microsoft.com/office/drawing/2014/main" id="{E5CAB952-A172-0740-85EE-67998D425C0B}"/>
              </a:ext>
            </a:extLst>
          </p:cNvPr>
          <p:cNvCxnSpPr>
            <a:cxnSpLocks/>
          </p:cNvCxnSpPr>
          <p:nvPr/>
        </p:nvCxnSpPr>
        <p:spPr>
          <a:xfrm flipH="1">
            <a:off x="1588" y="2640477"/>
            <a:ext cx="1033462" cy="0"/>
          </a:xfrm>
          <a:prstGeom prst="line">
            <a:avLst/>
          </a:pr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cxnSp>
      <p:cxnSp>
        <p:nvCxnSpPr>
          <p:cNvPr id="25" name="Straight Connector 24">
            <a:extLst>
              <a:ext uri="{FF2B5EF4-FFF2-40B4-BE49-F238E27FC236}">
                <a16:creationId xmlns:a16="http://schemas.microsoft.com/office/drawing/2014/main" id="{28224FFC-0AD5-D84D-8CA7-38C5277126E1}"/>
              </a:ext>
            </a:extLst>
          </p:cNvPr>
          <p:cNvCxnSpPr>
            <a:cxnSpLocks/>
          </p:cNvCxnSpPr>
          <p:nvPr/>
        </p:nvCxnSpPr>
        <p:spPr>
          <a:xfrm flipH="1">
            <a:off x="11156951" y="2651907"/>
            <a:ext cx="1033462" cy="0"/>
          </a:xfrm>
          <a:prstGeom prst="line">
            <a:avLst/>
          </a:pr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cxnSp>
      <p:sp>
        <p:nvSpPr>
          <p:cNvPr id="26" name="Subtitle 2">
            <a:extLst>
              <a:ext uri="{FF2B5EF4-FFF2-40B4-BE49-F238E27FC236}">
                <a16:creationId xmlns:a16="http://schemas.microsoft.com/office/drawing/2014/main" id="{0DA12634-4C83-454D-BC5B-EAB5A738C28C}"/>
              </a:ext>
            </a:extLst>
          </p:cNvPr>
          <p:cNvSpPr txBox="1">
            <a:spLocks/>
          </p:cNvSpPr>
          <p:nvPr/>
        </p:nvSpPr>
        <p:spPr>
          <a:xfrm>
            <a:off x="7022124" y="1771121"/>
            <a:ext cx="222835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27" name="TextBox 26">
            <a:extLst>
              <a:ext uri="{FF2B5EF4-FFF2-40B4-BE49-F238E27FC236}">
                <a16:creationId xmlns:a16="http://schemas.microsoft.com/office/drawing/2014/main" id="{8AAD0FB7-0EF3-3C49-B35E-58B8C4307AEB}"/>
              </a:ext>
            </a:extLst>
          </p:cNvPr>
          <p:cNvSpPr txBox="1"/>
          <p:nvPr/>
        </p:nvSpPr>
        <p:spPr>
          <a:xfrm>
            <a:off x="7616702" y="1433989"/>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30" name="Subtitle 2">
            <a:extLst>
              <a:ext uri="{FF2B5EF4-FFF2-40B4-BE49-F238E27FC236}">
                <a16:creationId xmlns:a16="http://schemas.microsoft.com/office/drawing/2014/main" id="{DF203A80-2BCF-E943-BD3F-48EF6CEA665B}"/>
              </a:ext>
            </a:extLst>
          </p:cNvPr>
          <p:cNvSpPr txBox="1">
            <a:spLocks/>
          </p:cNvSpPr>
          <p:nvPr/>
        </p:nvSpPr>
        <p:spPr>
          <a:xfrm>
            <a:off x="2925153" y="1776502"/>
            <a:ext cx="222835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1" name="TextBox 30">
            <a:extLst>
              <a:ext uri="{FF2B5EF4-FFF2-40B4-BE49-F238E27FC236}">
                <a16:creationId xmlns:a16="http://schemas.microsoft.com/office/drawing/2014/main" id="{D1A112DC-BDF8-9341-AE37-9F16B983EECD}"/>
              </a:ext>
            </a:extLst>
          </p:cNvPr>
          <p:cNvSpPr txBox="1"/>
          <p:nvPr/>
        </p:nvSpPr>
        <p:spPr>
          <a:xfrm>
            <a:off x="2925153" y="1439370"/>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33" name="Subtitle 2">
            <a:extLst>
              <a:ext uri="{FF2B5EF4-FFF2-40B4-BE49-F238E27FC236}">
                <a16:creationId xmlns:a16="http://schemas.microsoft.com/office/drawing/2014/main" id="{9742ED1F-F774-C448-B3E5-E96383036A8C}"/>
              </a:ext>
            </a:extLst>
          </p:cNvPr>
          <p:cNvSpPr txBox="1">
            <a:spLocks/>
          </p:cNvSpPr>
          <p:nvPr/>
        </p:nvSpPr>
        <p:spPr>
          <a:xfrm>
            <a:off x="7001842" y="5178071"/>
            <a:ext cx="222835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4" name="TextBox 33">
            <a:extLst>
              <a:ext uri="{FF2B5EF4-FFF2-40B4-BE49-F238E27FC236}">
                <a16:creationId xmlns:a16="http://schemas.microsoft.com/office/drawing/2014/main" id="{98C3CA8F-1332-4A45-8F32-D85F8AC146D1}"/>
              </a:ext>
            </a:extLst>
          </p:cNvPr>
          <p:cNvSpPr txBox="1"/>
          <p:nvPr/>
        </p:nvSpPr>
        <p:spPr>
          <a:xfrm>
            <a:off x="7612450" y="4840939"/>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36" name="Subtitle 2">
            <a:extLst>
              <a:ext uri="{FF2B5EF4-FFF2-40B4-BE49-F238E27FC236}">
                <a16:creationId xmlns:a16="http://schemas.microsoft.com/office/drawing/2014/main" id="{FA072E1F-5197-2B47-AC63-72EFCC4081FA}"/>
              </a:ext>
            </a:extLst>
          </p:cNvPr>
          <p:cNvSpPr txBox="1">
            <a:spLocks/>
          </p:cNvSpPr>
          <p:nvPr/>
        </p:nvSpPr>
        <p:spPr>
          <a:xfrm>
            <a:off x="2979359" y="5178071"/>
            <a:ext cx="222835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7" name="TextBox 36">
            <a:extLst>
              <a:ext uri="{FF2B5EF4-FFF2-40B4-BE49-F238E27FC236}">
                <a16:creationId xmlns:a16="http://schemas.microsoft.com/office/drawing/2014/main" id="{3A84B619-7B39-4941-B05D-4F337E2A3242}"/>
              </a:ext>
            </a:extLst>
          </p:cNvPr>
          <p:cNvSpPr txBox="1"/>
          <p:nvPr/>
        </p:nvSpPr>
        <p:spPr>
          <a:xfrm>
            <a:off x="2979360" y="4840939"/>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Tree>
    <p:extLst>
      <p:ext uri="{BB962C8B-B14F-4D97-AF65-F5344CB8AC3E}">
        <p14:creationId xmlns:p14="http://schemas.microsoft.com/office/powerpoint/2010/main" val="3558128272"/>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5AC9AF3-7A11-244F-A5BB-56225C385ECB}"/>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57FCBE0F-F12C-C64B-842A-47E5BE4B028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4" name="Freeform 3">
            <a:extLst>
              <a:ext uri="{FF2B5EF4-FFF2-40B4-BE49-F238E27FC236}">
                <a16:creationId xmlns:a16="http://schemas.microsoft.com/office/drawing/2014/main" id="{127D13C2-209C-2441-8CA1-658250EF4997}"/>
              </a:ext>
            </a:extLst>
          </p:cNvPr>
          <p:cNvSpPr>
            <a:spLocks noChangeArrowheads="1"/>
          </p:cNvSpPr>
          <p:nvPr/>
        </p:nvSpPr>
        <p:spPr bwMode="auto">
          <a:xfrm>
            <a:off x="2674337" y="0"/>
            <a:ext cx="1128988" cy="6858000"/>
          </a:xfrm>
          <a:custGeom>
            <a:avLst/>
            <a:gdLst>
              <a:gd name="T0" fmla="*/ 0 w 2040"/>
              <a:gd name="T1" fmla="*/ 1713597 h 11008"/>
              <a:gd name="T2" fmla="*/ 317629 w 2040"/>
              <a:gd name="T3" fmla="*/ 1713597 h 11008"/>
              <a:gd name="T4" fmla="*/ 317629 w 2040"/>
              <a:gd name="T5" fmla="*/ 0 h 11008"/>
              <a:gd name="T6" fmla="*/ 0 w 2040"/>
              <a:gd name="T7" fmla="*/ 0 h 11008"/>
              <a:gd name="T8" fmla="*/ 0 w 2040"/>
              <a:gd name="T9" fmla="*/ 1713597 h 1100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0" h="11008">
                <a:moveTo>
                  <a:pt x="0" y="11007"/>
                </a:moveTo>
                <a:lnTo>
                  <a:pt x="2039" y="11007"/>
                </a:lnTo>
                <a:lnTo>
                  <a:pt x="2039" y="0"/>
                </a:lnTo>
                <a:lnTo>
                  <a:pt x="0" y="0"/>
                </a:lnTo>
                <a:lnTo>
                  <a:pt x="0" y="11007"/>
                </a:lnTo>
              </a:path>
            </a:pathLst>
          </a:custGeom>
          <a:solidFill>
            <a:schemeClr val="accent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5" name="Freeform 4">
            <a:extLst>
              <a:ext uri="{FF2B5EF4-FFF2-40B4-BE49-F238E27FC236}">
                <a16:creationId xmlns:a16="http://schemas.microsoft.com/office/drawing/2014/main" id="{DEA259EF-D9C4-2445-A666-8E11D5BCF750}"/>
              </a:ext>
            </a:extLst>
          </p:cNvPr>
          <p:cNvSpPr>
            <a:spLocks noChangeArrowheads="1"/>
          </p:cNvSpPr>
          <p:nvPr/>
        </p:nvSpPr>
        <p:spPr bwMode="auto">
          <a:xfrm>
            <a:off x="3223470" y="0"/>
            <a:ext cx="28161" cy="6858000"/>
          </a:xfrm>
          <a:custGeom>
            <a:avLst/>
            <a:gdLst>
              <a:gd name="T0" fmla="*/ 0 w 53"/>
              <a:gd name="T1" fmla="*/ 0 h 10805"/>
              <a:gd name="T2" fmla="*/ 7759 w 53"/>
              <a:gd name="T3" fmla="*/ 95275 h 10805"/>
              <a:gd name="T4" fmla="*/ 7759 w 53"/>
              <a:gd name="T5" fmla="*/ 63516 h 10805"/>
              <a:gd name="T6" fmla="*/ 0 w 53"/>
              <a:gd name="T7" fmla="*/ 158791 h 10805"/>
              <a:gd name="T8" fmla="*/ 7759 w 53"/>
              <a:gd name="T9" fmla="*/ 158791 h 10805"/>
              <a:gd name="T10" fmla="*/ 0 w 53"/>
              <a:gd name="T11" fmla="*/ 190394 h 10805"/>
              <a:gd name="T12" fmla="*/ 7759 w 53"/>
              <a:gd name="T13" fmla="*/ 285668 h 10805"/>
              <a:gd name="T14" fmla="*/ 7759 w 53"/>
              <a:gd name="T15" fmla="*/ 253910 h 10805"/>
              <a:gd name="T16" fmla="*/ 0 w 53"/>
              <a:gd name="T17" fmla="*/ 349185 h 10805"/>
              <a:gd name="T18" fmla="*/ 7759 w 53"/>
              <a:gd name="T19" fmla="*/ 349185 h 10805"/>
              <a:gd name="T20" fmla="*/ 0 w 53"/>
              <a:gd name="T21" fmla="*/ 380943 h 10805"/>
              <a:gd name="T22" fmla="*/ 7759 w 53"/>
              <a:gd name="T23" fmla="*/ 476062 h 10805"/>
              <a:gd name="T24" fmla="*/ 7759 w 53"/>
              <a:gd name="T25" fmla="*/ 444304 h 10805"/>
              <a:gd name="T26" fmla="*/ 0 w 53"/>
              <a:gd name="T27" fmla="*/ 539579 h 10805"/>
              <a:gd name="T28" fmla="*/ 7759 w 53"/>
              <a:gd name="T29" fmla="*/ 539579 h 10805"/>
              <a:gd name="T30" fmla="*/ 0 w 53"/>
              <a:gd name="T31" fmla="*/ 571337 h 10805"/>
              <a:gd name="T32" fmla="*/ 7759 w 53"/>
              <a:gd name="T33" fmla="*/ 666456 h 10805"/>
              <a:gd name="T34" fmla="*/ 7759 w 53"/>
              <a:gd name="T35" fmla="*/ 634853 h 10805"/>
              <a:gd name="T36" fmla="*/ 0 w 53"/>
              <a:gd name="T37" fmla="*/ 729972 h 10805"/>
              <a:gd name="T38" fmla="*/ 7759 w 53"/>
              <a:gd name="T39" fmla="*/ 729972 h 10805"/>
              <a:gd name="T40" fmla="*/ 0 w 53"/>
              <a:gd name="T41" fmla="*/ 761731 h 10805"/>
              <a:gd name="T42" fmla="*/ 7759 w 53"/>
              <a:gd name="T43" fmla="*/ 856694 h 10805"/>
              <a:gd name="T44" fmla="*/ 7759 w 53"/>
              <a:gd name="T45" fmla="*/ 825247 h 10805"/>
              <a:gd name="T46" fmla="*/ 0 w 53"/>
              <a:gd name="T47" fmla="*/ 920210 h 10805"/>
              <a:gd name="T48" fmla="*/ 7759 w 53"/>
              <a:gd name="T49" fmla="*/ 920210 h 10805"/>
              <a:gd name="T50" fmla="*/ 0 w 53"/>
              <a:gd name="T51" fmla="*/ 951968 h 10805"/>
              <a:gd name="T52" fmla="*/ 7759 w 53"/>
              <a:gd name="T53" fmla="*/ 1047087 h 10805"/>
              <a:gd name="T54" fmla="*/ 7759 w 53"/>
              <a:gd name="T55" fmla="*/ 1015485 h 10805"/>
              <a:gd name="T56" fmla="*/ 0 w 53"/>
              <a:gd name="T57" fmla="*/ 1110604 h 10805"/>
              <a:gd name="T58" fmla="*/ 7759 w 53"/>
              <a:gd name="T59" fmla="*/ 1110604 h 10805"/>
              <a:gd name="T60" fmla="*/ 0 w 53"/>
              <a:gd name="T61" fmla="*/ 1142362 h 10805"/>
              <a:gd name="T62" fmla="*/ 7759 w 53"/>
              <a:gd name="T63" fmla="*/ 1237637 h 10805"/>
              <a:gd name="T64" fmla="*/ 7759 w 53"/>
              <a:gd name="T65" fmla="*/ 1205878 h 10805"/>
              <a:gd name="T66" fmla="*/ 0 w 53"/>
              <a:gd name="T67" fmla="*/ 1301153 h 10805"/>
              <a:gd name="T68" fmla="*/ 7759 w 53"/>
              <a:gd name="T69" fmla="*/ 1301153 h 10805"/>
              <a:gd name="T70" fmla="*/ 0 w 53"/>
              <a:gd name="T71" fmla="*/ 1332756 h 10805"/>
              <a:gd name="T72" fmla="*/ 7759 w 53"/>
              <a:gd name="T73" fmla="*/ 1428030 h 10805"/>
              <a:gd name="T74" fmla="*/ 7759 w 53"/>
              <a:gd name="T75" fmla="*/ 1396272 h 10805"/>
              <a:gd name="T76" fmla="*/ 0 w 53"/>
              <a:gd name="T77" fmla="*/ 1491547 h 10805"/>
              <a:gd name="T78" fmla="*/ 7759 w 53"/>
              <a:gd name="T79" fmla="*/ 1491547 h 10805"/>
              <a:gd name="T80" fmla="*/ 0 w 53"/>
              <a:gd name="T81" fmla="*/ 1523149 h 10805"/>
              <a:gd name="T82" fmla="*/ 7759 w 53"/>
              <a:gd name="T83" fmla="*/ 1618424 h 10805"/>
              <a:gd name="T84" fmla="*/ 7759 w 53"/>
              <a:gd name="T85" fmla="*/ 1586666 h 10805"/>
              <a:gd name="T86" fmla="*/ 0 w 53"/>
              <a:gd name="T87" fmla="*/ 1681940 h 10805"/>
              <a:gd name="T88" fmla="*/ 7759 w 53"/>
              <a:gd name="T89" fmla="*/ 1681940 h 1080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53" h="10805">
                <a:moveTo>
                  <a:pt x="52" y="204"/>
                </a:moveTo>
                <a:lnTo>
                  <a:pt x="0" y="204"/>
                </a:lnTo>
                <a:lnTo>
                  <a:pt x="0" y="0"/>
                </a:lnTo>
                <a:lnTo>
                  <a:pt x="52" y="0"/>
                </a:lnTo>
                <a:lnTo>
                  <a:pt x="52" y="204"/>
                </a:lnTo>
                <a:close/>
                <a:moveTo>
                  <a:pt x="52" y="612"/>
                </a:moveTo>
                <a:lnTo>
                  <a:pt x="0" y="612"/>
                </a:lnTo>
                <a:lnTo>
                  <a:pt x="0" y="408"/>
                </a:lnTo>
                <a:lnTo>
                  <a:pt x="52" y="408"/>
                </a:lnTo>
                <a:lnTo>
                  <a:pt x="52" y="612"/>
                </a:lnTo>
                <a:close/>
                <a:moveTo>
                  <a:pt x="52" y="1020"/>
                </a:moveTo>
                <a:lnTo>
                  <a:pt x="0" y="1020"/>
                </a:lnTo>
                <a:lnTo>
                  <a:pt x="0" y="815"/>
                </a:lnTo>
                <a:lnTo>
                  <a:pt x="52" y="815"/>
                </a:lnTo>
                <a:lnTo>
                  <a:pt x="52" y="1020"/>
                </a:lnTo>
                <a:close/>
                <a:moveTo>
                  <a:pt x="52" y="1427"/>
                </a:moveTo>
                <a:lnTo>
                  <a:pt x="0" y="1427"/>
                </a:lnTo>
                <a:lnTo>
                  <a:pt x="0" y="1223"/>
                </a:lnTo>
                <a:lnTo>
                  <a:pt x="52" y="1223"/>
                </a:lnTo>
                <a:lnTo>
                  <a:pt x="52" y="1427"/>
                </a:lnTo>
                <a:close/>
                <a:moveTo>
                  <a:pt x="52" y="1835"/>
                </a:moveTo>
                <a:lnTo>
                  <a:pt x="0" y="1835"/>
                </a:lnTo>
                <a:lnTo>
                  <a:pt x="0" y="1631"/>
                </a:lnTo>
                <a:lnTo>
                  <a:pt x="52" y="1631"/>
                </a:lnTo>
                <a:lnTo>
                  <a:pt x="52" y="1835"/>
                </a:lnTo>
                <a:close/>
                <a:moveTo>
                  <a:pt x="52" y="2243"/>
                </a:moveTo>
                <a:lnTo>
                  <a:pt x="0" y="2243"/>
                </a:lnTo>
                <a:lnTo>
                  <a:pt x="0" y="2039"/>
                </a:lnTo>
                <a:lnTo>
                  <a:pt x="52" y="2039"/>
                </a:lnTo>
                <a:lnTo>
                  <a:pt x="52" y="2243"/>
                </a:lnTo>
                <a:close/>
                <a:moveTo>
                  <a:pt x="52" y="2650"/>
                </a:moveTo>
                <a:lnTo>
                  <a:pt x="0" y="2650"/>
                </a:lnTo>
                <a:lnTo>
                  <a:pt x="0" y="2447"/>
                </a:lnTo>
                <a:lnTo>
                  <a:pt x="52" y="2447"/>
                </a:lnTo>
                <a:lnTo>
                  <a:pt x="52" y="2650"/>
                </a:lnTo>
                <a:close/>
                <a:moveTo>
                  <a:pt x="52" y="3058"/>
                </a:moveTo>
                <a:lnTo>
                  <a:pt x="0" y="3058"/>
                </a:lnTo>
                <a:lnTo>
                  <a:pt x="0" y="2854"/>
                </a:lnTo>
                <a:lnTo>
                  <a:pt x="52" y="2854"/>
                </a:lnTo>
                <a:lnTo>
                  <a:pt x="52" y="3058"/>
                </a:lnTo>
                <a:close/>
                <a:moveTo>
                  <a:pt x="52" y="3466"/>
                </a:moveTo>
                <a:lnTo>
                  <a:pt x="0" y="3466"/>
                </a:lnTo>
                <a:lnTo>
                  <a:pt x="0" y="3262"/>
                </a:lnTo>
                <a:lnTo>
                  <a:pt x="52" y="3262"/>
                </a:lnTo>
                <a:lnTo>
                  <a:pt x="52" y="3466"/>
                </a:lnTo>
                <a:close/>
                <a:moveTo>
                  <a:pt x="52" y="3873"/>
                </a:moveTo>
                <a:lnTo>
                  <a:pt x="0" y="3873"/>
                </a:lnTo>
                <a:lnTo>
                  <a:pt x="0" y="3670"/>
                </a:lnTo>
                <a:lnTo>
                  <a:pt x="52" y="3670"/>
                </a:lnTo>
                <a:lnTo>
                  <a:pt x="52" y="3873"/>
                </a:lnTo>
                <a:close/>
                <a:moveTo>
                  <a:pt x="52" y="4281"/>
                </a:moveTo>
                <a:lnTo>
                  <a:pt x="0" y="4281"/>
                </a:lnTo>
                <a:lnTo>
                  <a:pt x="0" y="4078"/>
                </a:lnTo>
                <a:lnTo>
                  <a:pt x="52" y="4078"/>
                </a:lnTo>
                <a:lnTo>
                  <a:pt x="52" y="4281"/>
                </a:lnTo>
                <a:close/>
                <a:moveTo>
                  <a:pt x="52" y="4689"/>
                </a:moveTo>
                <a:lnTo>
                  <a:pt x="0" y="4689"/>
                </a:lnTo>
                <a:lnTo>
                  <a:pt x="0" y="4485"/>
                </a:lnTo>
                <a:lnTo>
                  <a:pt x="52" y="4485"/>
                </a:lnTo>
                <a:lnTo>
                  <a:pt x="52" y="4689"/>
                </a:lnTo>
                <a:close/>
                <a:moveTo>
                  <a:pt x="52" y="5096"/>
                </a:moveTo>
                <a:lnTo>
                  <a:pt x="0" y="5096"/>
                </a:lnTo>
                <a:lnTo>
                  <a:pt x="0" y="4893"/>
                </a:lnTo>
                <a:lnTo>
                  <a:pt x="52" y="4893"/>
                </a:lnTo>
                <a:lnTo>
                  <a:pt x="52" y="5096"/>
                </a:lnTo>
                <a:close/>
                <a:moveTo>
                  <a:pt x="52" y="5503"/>
                </a:moveTo>
                <a:lnTo>
                  <a:pt x="0" y="5503"/>
                </a:lnTo>
                <a:lnTo>
                  <a:pt x="0" y="5301"/>
                </a:lnTo>
                <a:lnTo>
                  <a:pt x="52" y="5301"/>
                </a:lnTo>
                <a:lnTo>
                  <a:pt x="52" y="5503"/>
                </a:lnTo>
                <a:close/>
                <a:moveTo>
                  <a:pt x="52" y="5911"/>
                </a:moveTo>
                <a:lnTo>
                  <a:pt x="0" y="5911"/>
                </a:lnTo>
                <a:lnTo>
                  <a:pt x="0" y="5707"/>
                </a:lnTo>
                <a:lnTo>
                  <a:pt x="52" y="5707"/>
                </a:lnTo>
                <a:lnTo>
                  <a:pt x="52" y="5911"/>
                </a:lnTo>
                <a:close/>
                <a:moveTo>
                  <a:pt x="52" y="6319"/>
                </a:moveTo>
                <a:lnTo>
                  <a:pt x="0" y="6319"/>
                </a:lnTo>
                <a:lnTo>
                  <a:pt x="0" y="6115"/>
                </a:lnTo>
                <a:lnTo>
                  <a:pt x="52" y="6115"/>
                </a:lnTo>
                <a:lnTo>
                  <a:pt x="52" y="6319"/>
                </a:lnTo>
                <a:close/>
                <a:moveTo>
                  <a:pt x="52" y="6726"/>
                </a:moveTo>
                <a:lnTo>
                  <a:pt x="0" y="6726"/>
                </a:lnTo>
                <a:lnTo>
                  <a:pt x="0" y="6523"/>
                </a:lnTo>
                <a:lnTo>
                  <a:pt x="52" y="6523"/>
                </a:lnTo>
                <a:lnTo>
                  <a:pt x="52" y="6726"/>
                </a:lnTo>
                <a:close/>
                <a:moveTo>
                  <a:pt x="52" y="7134"/>
                </a:moveTo>
                <a:lnTo>
                  <a:pt x="0" y="7134"/>
                </a:lnTo>
                <a:lnTo>
                  <a:pt x="0" y="6930"/>
                </a:lnTo>
                <a:lnTo>
                  <a:pt x="52" y="6930"/>
                </a:lnTo>
                <a:lnTo>
                  <a:pt x="52" y="7134"/>
                </a:lnTo>
                <a:close/>
                <a:moveTo>
                  <a:pt x="52" y="7542"/>
                </a:moveTo>
                <a:lnTo>
                  <a:pt x="0" y="7542"/>
                </a:lnTo>
                <a:lnTo>
                  <a:pt x="0" y="7338"/>
                </a:lnTo>
                <a:lnTo>
                  <a:pt x="52" y="7338"/>
                </a:lnTo>
                <a:lnTo>
                  <a:pt x="52" y="7542"/>
                </a:lnTo>
                <a:close/>
                <a:moveTo>
                  <a:pt x="52" y="7950"/>
                </a:moveTo>
                <a:lnTo>
                  <a:pt x="0" y="7950"/>
                </a:lnTo>
                <a:lnTo>
                  <a:pt x="0" y="7746"/>
                </a:lnTo>
                <a:lnTo>
                  <a:pt x="52" y="7746"/>
                </a:lnTo>
                <a:lnTo>
                  <a:pt x="52" y="7950"/>
                </a:lnTo>
                <a:close/>
                <a:moveTo>
                  <a:pt x="52" y="8358"/>
                </a:moveTo>
                <a:lnTo>
                  <a:pt x="0" y="8358"/>
                </a:lnTo>
                <a:lnTo>
                  <a:pt x="0" y="8153"/>
                </a:lnTo>
                <a:lnTo>
                  <a:pt x="52" y="8153"/>
                </a:lnTo>
                <a:lnTo>
                  <a:pt x="52" y="8358"/>
                </a:lnTo>
                <a:close/>
                <a:moveTo>
                  <a:pt x="52" y="8765"/>
                </a:moveTo>
                <a:lnTo>
                  <a:pt x="0" y="8765"/>
                </a:lnTo>
                <a:lnTo>
                  <a:pt x="0" y="8561"/>
                </a:lnTo>
                <a:lnTo>
                  <a:pt x="52" y="8561"/>
                </a:lnTo>
                <a:lnTo>
                  <a:pt x="52" y="8765"/>
                </a:lnTo>
                <a:close/>
                <a:moveTo>
                  <a:pt x="52" y="9173"/>
                </a:moveTo>
                <a:lnTo>
                  <a:pt x="0" y="9173"/>
                </a:lnTo>
                <a:lnTo>
                  <a:pt x="0" y="8969"/>
                </a:lnTo>
                <a:lnTo>
                  <a:pt x="52" y="8969"/>
                </a:lnTo>
                <a:lnTo>
                  <a:pt x="52" y="9173"/>
                </a:lnTo>
                <a:close/>
                <a:moveTo>
                  <a:pt x="52" y="9581"/>
                </a:moveTo>
                <a:lnTo>
                  <a:pt x="0" y="9581"/>
                </a:lnTo>
                <a:lnTo>
                  <a:pt x="0" y="9376"/>
                </a:lnTo>
                <a:lnTo>
                  <a:pt x="52" y="9376"/>
                </a:lnTo>
                <a:lnTo>
                  <a:pt x="52" y="9581"/>
                </a:lnTo>
                <a:close/>
                <a:moveTo>
                  <a:pt x="52" y="9988"/>
                </a:moveTo>
                <a:lnTo>
                  <a:pt x="0" y="9988"/>
                </a:lnTo>
                <a:lnTo>
                  <a:pt x="0" y="9784"/>
                </a:lnTo>
                <a:lnTo>
                  <a:pt x="52" y="9784"/>
                </a:lnTo>
                <a:lnTo>
                  <a:pt x="52" y="9988"/>
                </a:lnTo>
                <a:close/>
                <a:moveTo>
                  <a:pt x="52" y="10396"/>
                </a:moveTo>
                <a:lnTo>
                  <a:pt x="0" y="10396"/>
                </a:lnTo>
                <a:lnTo>
                  <a:pt x="0" y="10192"/>
                </a:lnTo>
                <a:lnTo>
                  <a:pt x="52" y="10192"/>
                </a:lnTo>
                <a:lnTo>
                  <a:pt x="52" y="10396"/>
                </a:lnTo>
                <a:close/>
                <a:moveTo>
                  <a:pt x="52" y="10804"/>
                </a:moveTo>
                <a:lnTo>
                  <a:pt x="0" y="10804"/>
                </a:lnTo>
                <a:lnTo>
                  <a:pt x="0" y="10599"/>
                </a:lnTo>
                <a:lnTo>
                  <a:pt x="52" y="10599"/>
                </a:lnTo>
                <a:lnTo>
                  <a:pt x="52" y="10804"/>
                </a:lnTo>
                <a:close/>
              </a:path>
            </a:pathLst>
          </a:custGeom>
          <a:solidFill>
            <a:schemeClr val="bg1"/>
          </a:solidFill>
          <a:ln>
            <a:noFill/>
          </a:ln>
          <a:effectLst/>
        </p:spPr>
        <p:txBody>
          <a:bodyPr wrap="none" anchor="ctr"/>
          <a:lstStyle/>
          <a:p>
            <a:endParaRPr lang="en-US" sz="3266" dirty="0">
              <a:latin typeface="Lato Light" panose="020F0502020204030203" pitchFamily="34" charset="0"/>
            </a:endParaRPr>
          </a:p>
        </p:txBody>
      </p:sp>
      <p:sp>
        <p:nvSpPr>
          <p:cNvPr id="16" name="Freeform 5">
            <a:extLst>
              <a:ext uri="{FF2B5EF4-FFF2-40B4-BE49-F238E27FC236}">
                <a16:creationId xmlns:a16="http://schemas.microsoft.com/office/drawing/2014/main" id="{EBCACBAD-0602-4C4E-B5A6-B22E173F5517}"/>
              </a:ext>
            </a:extLst>
          </p:cNvPr>
          <p:cNvSpPr>
            <a:spLocks noChangeArrowheads="1"/>
          </p:cNvSpPr>
          <p:nvPr/>
        </p:nvSpPr>
        <p:spPr bwMode="auto">
          <a:xfrm>
            <a:off x="3675321" y="5750280"/>
            <a:ext cx="28161" cy="1097280"/>
          </a:xfrm>
          <a:custGeom>
            <a:avLst/>
            <a:gdLst>
              <a:gd name="T0" fmla="*/ 7905 w 52"/>
              <a:gd name="T1" fmla="*/ 345571 h 2224"/>
              <a:gd name="T2" fmla="*/ 0 w 52"/>
              <a:gd name="T3" fmla="*/ 345571 h 2224"/>
              <a:gd name="T4" fmla="*/ 0 w 52"/>
              <a:gd name="T5" fmla="*/ 0 h 2224"/>
              <a:gd name="T6" fmla="*/ 7905 w 52"/>
              <a:gd name="T7" fmla="*/ 0 h 2224"/>
              <a:gd name="T8" fmla="*/ 7905 w 52"/>
              <a:gd name="T9" fmla="*/ 345571 h 22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2224">
                <a:moveTo>
                  <a:pt x="51" y="2223"/>
                </a:moveTo>
                <a:lnTo>
                  <a:pt x="0" y="2223"/>
                </a:lnTo>
                <a:lnTo>
                  <a:pt x="0" y="0"/>
                </a:lnTo>
                <a:lnTo>
                  <a:pt x="51" y="0"/>
                </a:lnTo>
                <a:lnTo>
                  <a:pt x="51" y="2223"/>
                </a:lnTo>
              </a:path>
            </a:pathLst>
          </a:custGeom>
          <a:solidFill>
            <a:schemeClr val="accent6">
              <a:lumMod val="90000"/>
            </a:schemeClr>
          </a:solidFill>
          <a:ln>
            <a:noFill/>
          </a:ln>
          <a:effectLst/>
        </p:spPr>
        <p:txBody>
          <a:bodyPr wrap="none" anchor="ctr"/>
          <a:lstStyle/>
          <a:p>
            <a:endParaRPr lang="en-US" sz="3266" dirty="0">
              <a:latin typeface="Lato Light" panose="020F0502020204030203" pitchFamily="34" charset="0"/>
            </a:endParaRPr>
          </a:p>
        </p:txBody>
      </p:sp>
      <p:sp>
        <p:nvSpPr>
          <p:cNvPr id="17" name="Freeform 6">
            <a:extLst>
              <a:ext uri="{FF2B5EF4-FFF2-40B4-BE49-F238E27FC236}">
                <a16:creationId xmlns:a16="http://schemas.microsoft.com/office/drawing/2014/main" id="{596033A7-1C67-AA4B-ABAD-EBBCFF5F52FA}"/>
              </a:ext>
            </a:extLst>
          </p:cNvPr>
          <p:cNvSpPr>
            <a:spLocks noChangeArrowheads="1"/>
          </p:cNvSpPr>
          <p:nvPr/>
        </p:nvSpPr>
        <p:spPr bwMode="auto">
          <a:xfrm>
            <a:off x="3675321" y="3945436"/>
            <a:ext cx="28161" cy="1126428"/>
          </a:xfrm>
          <a:custGeom>
            <a:avLst/>
            <a:gdLst>
              <a:gd name="T0" fmla="*/ 7905 w 52"/>
              <a:gd name="T1" fmla="*/ 316534 h 2038"/>
              <a:gd name="T2" fmla="*/ 0 w 52"/>
              <a:gd name="T3" fmla="*/ 316534 h 2038"/>
              <a:gd name="T4" fmla="*/ 0 w 52"/>
              <a:gd name="T5" fmla="*/ 0 h 2038"/>
              <a:gd name="T6" fmla="*/ 7905 w 52"/>
              <a:gd name="T7" fmla="*/ 0 h 2038"/>
              <a:gd name="T8" fmla="*/ 7905 w 52"/>
              <a:gd name="T9" fmla="*/ 316534 h 20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2038">
                <a:moveTo>
                  <a:pt x="51" y="2037"/>
                </a:moveTo>
                <a:lnTo>
                  <a:pt x="0" y="2037"/>
                </a:lnTo>
                <a:lnTo>
                  <a:pt x="0" y="0"/>
                </a:lnTo>
                <a:lnTo>
                  <a:pt x="51" y="0"/>
                </a:lnTo>
                <a:lnTo>
                  <a:pt x="51" y="2037"/>
                </a:lnTo>
              </a:path>
            </a:pathLst>
          </a:custGeom>
          <a:solidFill>
            <a:schemeClr val="accent6">
              <a:lumMod val="90000"/>
            </a:schemeClr>
          </a:solidFill>
          <a:ln>
            <a:noFill/>
          </a:ln>
          <a:effectLst/>
        </p:spPr>
        <p:txBody>
          <a:bodyPr wrap="none" anchor="ctr"/>
          <a:lstStyle/>
          <a:p>
            <a:endParaRPr lang="en-US" sz="3266" dirty="0">
              <a:latin typeface="Lato Light" panose="020F0502020204030203" pitchFamily="34" charset="0"/>
            </a:endParaRPr>
          </a:p>
        </p:txBody>
      </p:sp>
      <p:sp>
        <p:nvSpPr>
          <p:cNvPr id="18" name="Freeform 7">
            <a:extLst>
              <a:ext uri="{FF2B5EF4-FFF2-40B4-BE49-F238E27FC236}">
                <a16:creationId xmlns:a16="http://schemas.microsoft.com/office/drawing/2014/main" id="{31454EBC-3966-0F40-8E3B-F2E8DAA7C8F2}"/>
              </a:ext>
            </a:extLst>
          </p:cNvPr>
          <p:cNvSpPr>
            <a:spLocks noChangeArrowheads="1"/>
          </p:cNvSpPr>
          <p:nvPr/>
        </p:nvSpPr>
        <p:spPr bwMode="auto">
          <a:xfrm>
            <a:off x="3675321" y="2140592"/>
            <a:ext cx="28161" cy="1126428"/>
          </a:xfrm>
          <a:custGeom>
            <a:avLst/>
            <a:gdLst>
              <a:gd name="T0" fmla="*/ 7905 w 52"/>
              <a:gd name="T1" fmla="*/ 316379 h 2039"/>
              <a:gd name="T2" fmla="*/ 0 w 52"/>
              <a:gd name="T3" fmla="*/ 316379 h 2039"/>
              <a:gd name="T4" fmla="*/ 0 w 52"/>
              <a:gd name="T5" fmla="*/ 0 h 2039"/>
              <a:gd name="T6" fmla="*/ 7905 w 52"/>
              <a:gd name="T7" fmla="*/ 0 h 2039"/>
              <a:gd name="T8" fmla="*/ 7905 w 52"/>
              <a:gd name="T9" fmla="*/ 316379 h 203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2039">
                <a:moveTo>
                  <a:pt x="51" y="2038"/>
                </a:moveTo>
                <a:lnTo>
                  <a:pt x="0" y="2038"/>
                </a:lnTo>
                <a:lnTo>
                  <a:pt x="0" y="0"/>
                </a:lnTo>
                <a:lnTo>
                  <a:pt x="51" y="0"/>
                </a:lnTo>
                <a:lnTo>
                  <a:pt x="51" y="2038"/>
                </a:lnTo>
              </a:path>
            </a:pathLst>
          </a:custGeom>
          <a:solidFill>
            <a:schemeClr val="accent6">
              <a:lumMod val="90000"/>
            </a:schemeClr>
          </a:solidFill>
          <a:ln>
            <a:noFill/>
          </a:ln>
          <a:effectLst/>
        </p:spPr>
        <p:txBody>
          <a:bodyPr wrap="none" anchor="ctr"/>
          <a:lstStyle/>
          <a:p>
            <a:endParaRPr lang="en-US" sz="3266" dirty="0">
              <a:latin typeface="Lato Light" panose="020F0502020204030203" pitchFamily="34" charset="0"/>
            </a:endParaRPr>
          </a:p>
        </p:txBody>
      </p:sp>
      <p:sp>
        <p:nvSpPr>
          <p:cNvPr id="19" name="Freeform 8">
            <a:extLst>
              <a:ext uri="{FF2B5EF4-FFF2-40B4-BE49-F238E27FC236}">
                <a16:creationId xmlns:a16="http://schemas.microsoft.com/office/drawing/2014/main" id="{EC551F54-4C6E-D041-B6A0-A54EE39B7A16}"/>
              </a:ext>
            </a:extLst>
          </p:cNvPr>
          <p:cNvSpPr>
            <a:spLocks noChangeArrowheads="1"/>
          </p:cNvSpPr>
          <p:nvPr/>
        </p:nvSpPr>
        <p:spPr bwMode="auto">
          <a:xfrm>
            <a:off x="3675321" y="-1"/>
            <a:ext cx="28161" cy="1463040"/>
          </a:xfrm>
          <a:custGeom>
            <a:avLst/>
            <a:gdLst>
              <a:gd name="T0" fmla="*/ 0 w 52"/>
              <a:gd name="T1" fmla="*/ 158924 h 1021"/>
              <a:gd name="T2" fmla="*/ 7905 w 52"/>
              <a:gd name="T3" fmla="*/ 158924 h 1021"/>
              <a:gd name="T4" fmla="*/ 7905 w 52"/>
              <a:gd name="T5" fmla="*/ 0 h 1021"/>
              <a:gd name="T6" fmla="*/ 0 w 52"/>
              <a:gd name="T7" fmla="*/ 0 h 1021"/>
              <a:gd name="T8" fmla="*/ 0 w 52"/>
              <a:gd name="T9" fmla="*/ 158924 h 10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1021">
                <a:moveTo>
                  <a:pt x="0" y="1020"/>
                </a:moveTo>
                <a:lnTo>
                  <a:pt x="51" y="1020"/>
                </a:lnTo>
                <a:lnTo>
                  <a:pt x="51" y="0"/>
                </a:lnTo>
                <a:lnTo>
                  <a:pt x="0" y="0"/>
                </a:lnTo>
                <a:lnTo>
                  <a:pt x="0" y="1020"/>
                </a:lnTo>
              </a:path>
            </a:pathLst>
          </a:custGeom>
          <a:solidFill>
            <a:schemeClr val="accent6">
              <a:lumMod val="90000"/>
            </a:schemeClr>
          </a:solidFill>
          <a:ln>
            <a:noFill/>
          </a:ln>
          <a:effectLst/>
        </p:spPr>
        <p:txBody>
          <a:bodyPr wrap="none" anchor="ctr"/>
          <a:lstStyle/>
          <a:p>
            <a:endParaRPr lang="en-US" sz="3266" dirty="0">
              <a:latin typeface="Lato Light" panose="020F0502020204030203" pitchFamily="34" charset="0"/>
            </a:endParaRPr>
          </a:p>
        </p:txBody>
      </p:sp>
      <p:sp>
        <p:nvSpPr>
          <p:cNvPr id="20" name="Freeform 9">
            <a:extLst>
              <a:ext uri="{FF2B5EF4-FFF2-40B4-BE49-F238E27FC236}">
                <a16:creationId xmlns:a16="http://schemas.microsoft.com/office/drawing/2014/main" id="{71D026F8-C500-7D4C-84E3-660E3BE85AAE}"/>
              </a:ext>
            </a:extLst>
          </p:cNvPr>
          <p:cNvSpPr>
            <a:spLocks noChangeArrowheads="1"/>
          </p:cNvSpPr>
          <p:nvPr/>
        </p:nvSpPr>
        <p:spPr bwMode="auto">
          <a:xfrm>
            <a:off x="2771619" y="0"/>
            <a:ext cx="28161" cy="6858000"/>
          </a:xfrm>
          <a:custGeom>
            <a:avLst/>
            <a:gdLst>
              <a:gd name="T0" fmla="*/ 7905 w 52"/>
              <a:gd name="T1" fmla="*/ 1707681 h 10967"/>
              <a:gd name="T2" fmla="*/ 0 w 52"/>
              <a:gd name="T3" fmla="*/ 1707681 h 10967"/>
              <a:gd name="T4" fmla="*/ 0 w 52"/>
              <a:gd name="T5" fmla="*/ 0 h 10967"/>
              <a:gd name="T6" fmla="*/ 7905 w 52"/>
              <a:gd name="T7" fmla="*/ 0 h 10967"/>
              <a:gd name="T8" fmla="*/ 7905 w 52"/>
              <a:gd name="T9" fmla="*/ 1707681 h 1096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 h="10967">
                <a:moveTo>
                  <a:pt x="51" y="10966"/>
                </a:moveTo>
                <a:lnTo>
                  <a:pt x="0" y="10966"/>
                </a:lnTo>
                <a:lnTo>
                  <a:pt x="0" y="0"/>
                </a:lnTo>
                <a:lnTo>
                  <a:pt x="51" y="0"/>
                </a:lnTo>
                <a:lnTo>
                  <a:pt x="51" y="10966"/>
                </a:lnTo>
              </a:path>
            </a:pathLst>
          </a:custGeom>
          <a:solidFill>
            <a:schemeClr val="accent6">
              <a:lumMod val="90000"/>
            </a:schemeClr>
          </a:solidFill>
          <a:ln>
            <a:noFill/>
          </a:ln>
          <a:effectLst/>
        </p:spPr>
        <p:txBody>
          <a:bodyPr wrap="none" anchor="ctr"/>
          <a:lstStyle/>
          <a:p>
            <a:endParaRPr lang="en-US" sz="3266" dirty="0">
              <a:latin typeface="Lato Light" panose="020F0502020204030203" pitchFamily="34" charset="0"/>
            </a:endParaRPr>
          </a:p>
        </p:txBody>
      </p:sp>
      <p:sp>
        <p:nvSpPr>
          <p:cNvPr id="21" name="Freeform 10">
            <a:extLst>
              <a:ext uri="{FF2B5EF4-FFF2-40B4-BE49-F238E27FC236}">
                <a16:creationId xmlns:a16="http://schemas.microsoft.com/office/drawing/2014/main" id="{5A531C8E-3C66-E24A-8F97-274348B9F395}"/>
              </a:ext>
            </a:extLst>
          </p:cNvPr>
          <p:cNvSpPr>
            <a:spLocks noChangeArrowheads="1"/>
          </p:cNvSpPr>
          <p:nvPr/>
        </p:nvSpPr>
        <p:spPr bwMode="auto">
          <a:xfrm>
            <a:off x="3802044" y="1462176"/>
            <a:ext cx="8388369" cy="677137"/>
          </a:xfrm>
          <a:custGeom>
            <a:avLst/>
            <a:gdLst>
              <a:gd name="T0" fmla="*/ 0 w 7390"/>
              <a:gd name="T1" fmla="*/ 190580 h 1224"/>
              <a:gd name="T2" fmla="*/ 1150872 w 7390"/>
              <a:gd name="T3" fmla="*/ 190580 h 1224"/>
              <a:gd name="T4" fmla="*/ 1150872 w 7390"/>
              <a:gd name="T5" fmla="*/ 0 h 1224"/>
              <a:gd name="T6" fmla="*/ 0 w 7390"/>
              <a:gd name="T7" fmla="*/ 0 h 1224"/>
              <a:gd name="T8" fmla="*/ 0 w 7390"/>
              <a:gd name="T9" fmla="*/ 190580 h 12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90" h="1224">
                <a:moveTo>
                  <a:pt x="0" y="1223"/>
                </a:moveTo>
                <a:lnTo>
                  <a:pt x="7389" y="1223"/>
                </a:lnTo>
                <a:lnTo>
                  <a:pt x="7389" y="0"/>
                </a:lnTo>
                <a:lnTo>
                  <a:pt x="0" y="0"/>
                </a:lnTo>
                <a:lnTo>
                  <a:pt x="0" y="1223"/>
                </a:lnTo>
              </a:path>
            </a:pathLst>
          </a:custGeom>
          <a:solidFill>
            <a:schemeClr val="accent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4" name="Freeform 13">
            <a:extLst>
              <a:ext uri="{FF2B5EF4-FFF2-40B4-BE49-F238E27FC236}">
                <a16:creationId xmlns:a16="http://schemas.microsoft.com/office/drawing/2014/main" id="{E495F117-2233-5545-8010-E2D3ECFDFCA7}"/>
              </a:ext>
            </a:extLst>
          </p:cNvPr>
          <p:cNvSpPr>
            <a:spLocks noChangeArrowheads="1"/>
          </p:cNvSpPr>
          <p:nvPr/>
        </p:nvSpPr>
        <p:spPr bwMode="auto">
          <a:xfrm>
            <a:off x="3802044" y="3268300"/>
            <a:ext cx="8388369" cy="677137"/>
          </a:xfrm>
          <a:custGeom>
            <a:avLst/>
            <a:gdLst>
              <a:gd name="T0" fmla="*/ 0 w 7390"/>
              <a:gd name="T1" fmla="*/ 190580 h 1224"/>
              <a:gd name="T2" fmla="*/ 1150872 w 7390"/>
              <a:gd name="T3" fmla="*/ 190580 h 1224"/>
              <a:gd name="T4" fmla="*/ 1150872 w 7390"/>
              <a:gd name="T5" fmla="*/ 0 h 1224"/>
              <a:gd name="T6" fmla="*/ 0 w 7390"/>
              <a:gd name="T7" fmla="*/ 0 h 1224"/>
              <a:gd name="T8" fmla="*/ 0 w 7390"/>
              <a:gd name="T9" fmla="*/ 190580 h 12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90" h="1224">
                <a:moveTo>
                  <a:pt x="0" y="1223"/>
                </a:moveTo>
                <a:lnTo>
                  <a:pt x="7389" y="1223"/>
                </a:lnTo>
                <a:lnTo>
                  <a:pt x="7389" y="0"/>
                </a:lnTo>
                <a:lnTo>
                  <a:pt x="0" y="0"/>
                </a:lnTo>
                <a:lnTo>
                  <a:pt x="0" y="1223"/>
                </a:lnTo>
              </a:path>
            </a:pathLst>
          </a:custGeom>
          <a:solidFill>
            <a:schemeClr val="accent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5" name="Freeform 14">
            <a:extLst>
              <a:ext uri="{FF2B5EF4-FFF2-40B4-BE49-F238E27FC236}">
                <a16:creationId xmlns:a16="http://schemas.microsoft.com/office/drawing/2014/main" id="{FB416FD9-4359-D242-AEA9-C0E2D2DA8A89}"/>
              </a:ext>
            </a:extLst>
          </p:cNvPr>
          <p:cNvSpPr>
            <a:spLocks noChangeArrowheads="1"/>
          </p:cNvSpPr>
          <p:nvPr/>
        </p:nvSpPr>
        <p:spPr bwMode="auto">
          <a:xfrm>
            <a:off x="3802044" y="5074424"/>
            <a:ext cx="8388369" cy="677137"/>
          </a:xfrm>
          <a:custGeom>
            <a:avLst/>
            <a:gdLst>
              <a:gd name="T0" fmla="*/ 0 w 7390"/>
              <a:gd name="T1" fmla="*/ 190580 h 1224"/>
              <a:gd name="T2" fmla="*/ 1150872 w 7390"/>
              <a:gd name="T3" fmla="*/ 190580 h 1224"/>
              <a:gd name="T4" fmla="*/ 1150872 w 7390"/>
              <a:gd name="T5" fmla="*/ 0 h 1224"/>
              <a:gd name="T6" fmla="*/ 0 w 7390"/>
              <a:gd name="T7" fmla="*/ 0 h 1224"/>
              <a:gd name="T8" fmla="*/ 0 w 7390"/>
              <a:gd name="T9" fmla="*/ 190580 h 122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7390" h="1224">
                <a:moveTo>
                  <a:pt x="0" y="1223"/>
                </a:moveTo>
                <a:lnTo>
                  <a:pt x="7389" y="1223"/>
                </a:lnTo>
                <a:lnTo>
                  <a:pt x="7389" y="0"/>
                </a:lnTo>
                <a:lnTo>
                  <a:pt x="0" y="0"/>
                </a:lnTo>
                <a:lnTo>
                  <a:pt x="0" y="1223"/>
                </a:lnTo>
              </a:path>
            </a:pathLst>
          </a:custGeom>
          <a:solidFill>
            <a:schemeClr val="accent6"/>
          </a:solidFill>
          <a:ln>
            <a:noFill/>
          </a:ln>
          <a:effectLst/>
          <a:extLst>
            <a:ext uri="{91240B29-F687-4F45-9708-019B960494DF}">
              <a14:hiddenLine xmlns:a14="http://schemas.microsoft.com/office/drawing/2010/main" w="9525" cap="flat">
                <a:solidFill>
                  <a:srgbClr val="808080"/>
                </a:solidFill>
                <a:round/>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 name="Freeform 40">
            <a:extLst>
              <a:ext uri="{FF2B5EF4-FFF2-40B4-BE49-F238E27FC236}">
                <a16:creationId xmlns:a16="http://schemas.microsoft.com/office/drawing/2014/main" id="{491F399A-3C3A-7843-8B75-6411031875CB}"/>
              </a:ext>
            </a:extLst>
          </p:cNvPr>
          <p:cNvSpPr>
            <a:spLocks noChangeArrowheads="1"/>
          </p:cNvSpPr>
          <p:nvPr/>
        </p:nvSpPr>
        <p:spPr bwMode="auto">
          <a:xfrm>
            <a:off x="3802044" y="1786935"/>
            <a:ext cx="3059211" cy="27619"/>
          </a:xfrm>
          <a:custGeom>
            <a:avLst/>
            <a:gdLst>
              <a:gd name="connsiteX0" fmla="*/ 5892657 w 6118421"/>
              <a:gd name="connsiteY0" fmla="*/ 0 h 55238"/>
              <a:gd name="connsiteX1" fmla="*/ 6118421 w 6118421"/>
              <a:gd name="connsiteY1" fmla="*/ 0 h 55238"/>
              <a:gd name="connsiteX2" fmla="*/ 6118421 w 6118421"/>
              <a:gd name="connsiteY2" fmla="*/ 55238 h 55238"/>
              <a:gd name="connsiteX3" fmla="*/ 5892657 w 6118421"/>
              <a:gd name="connsiteY3" fmla="*/ 55238 h 55238"/>
              <a:gd name="connsiteX4" fmla="*/ 5441128 w 6118421"/>
              <a:gd name="connsiteY4" fmla="*/ 0 h 55238"/>
              <a:gd name="connsiteX5" fmla="*/ 5666893 w 6118421"/>
              <a:gd name="connsiteY5" fmla="*/ 0 h 55238"/>
              <a:gd name="connsiteX6" fmla="*/ 5666893 w 6118421"/>
              <a:gd name="connsiteY6" fmla="*/ 55238 h 55238"/>
              <a:gd name="connsiteX7" fmla="*/ 5441128 w 6118421"/>
              <a:gd name="connsiteY7" fmla="*/ 55238 h 55238"/>
              <a:gd name="connsiteX8" fmla="*/ 4989599 w 6118421"/>
              <a:gd name="connsiteY8" fmla="*/ 0 h 55238"/>
              <a:gd name="connsiteX9" fmla="*/ 5216470 w 6118421"/>
              <a:gd name="connsiteY9" fmla="*/ 0 h 55238"/>
              <a:gd name="connsiteX10" fmla="*/ 5216470 w 6118421"/>
              <a:gd name="connsiteY10" fmla="*/ 55238 h 55238"/>
              <a:gd name="connsiteX11" fmla="*/ 4989599 w 6118421"/>
              <a:gd name="connsiteY11" fmla="*/ 55238 h 55238"/>
              <a:gd name="connsiteX12" fmla="*/ 4539177 w 6118421"/>
              <a:gd name="connsiteY12" fmla="*/ 0 h 55238"/>
              <a:gd name="connsiteX13" fmla="*/ 4764941 w 6118421"/>
              <a:gd name="connsiteY13" fmla="*/ 0 h 55238"/>
              <a:gd name="connsiteX14" fmla="*/ 4764941 w 6118421"/>
              <a:gd name="connsiteY14" fmla="*/ 55238 h 55238"/>
              <a:gd name="connsiteX15" fmla="*/ 4539177 w 6118421"/>
              <a:gd name="connsiteY15" fmla="*/ 55238 h 55238"/>
              <a:gd name="connsiteX16" fmla="*/ 4087648 w 6118421"/>
              <a:gd name="connsiteY16" fmla="*/ 0 h 55238"/>
              <a:gd name="connsiteX17" fmla="*/ 4313413 w 6118421"/>
              <a:gd name="connsiteY17" fmla="*/ 0 h 55238"/>
              <a:gd name="connsiteX18" fmla="*/ 4313413 w 6118421"/>
              <a:gd name="connsiteY18" fmla="*/ 55238 h 55238"/>
              <a:gd name="connsiteX19" fmla="*/ 4087648 w 6118421"/>
              <a:gd name="connsiteY19" fmla="*/ 55238 h 55238"/>
              <a:gd name="connsiteX20" fmla="*/ 3636119 w 6118421"/>
              <a:gd name="connsiteY20" fmla="*/ 0 h 55238"/>
              <a:gd name="connsiteX21" fmla="*/ 3862990 w 6118421"/>
              <a:gd name="connsiteY21" fmla="*/ 0 h 55238"/>
              <a:gd name="connsiteX22" fmla="*/ 3862990 w 6118421"/>
              <a:gd name="connsiteY22" fmla="*/ 55238 h 55238"/>
              <a:gd name="connsiteX23" fmla="*/ 3636119 w 6118421"/>
              <a:gd name="connsiteY23" fmla="*/ 55238 h 55238"/>
              <a:gd name="connsiteX24" fmla="*/ 3185697 w 6118421"/>
              <a:gd name="connsiteY24" fmla="*/ 0 h 55238"/>
              <a:gd name="connsiteX25" fmla="*/ 3411461 w 6118421"/>
              <a:gd name="connsiteY25" fmla="*/ 0 h 55238"/>
              <a:gd name="connsiteX26" fmla="*/ 3411461 w 6118421"/>
              <a:gd name="connsiteY26" fmla="*/ 55238 h 55238"/>
              <a:gd name="connsiteX27" fmla="*/ 3185697 w 6118421"/>
              <a:gd name="connsiteY27" fmla="*/ 55238 h 55238"/>
              <a:gd name="connsiteX28" fmla="*/ 2706960 w 6118421"/>
              <a:gd name="connsiteY28" fmla="*/ 0 h 55238"/>
              <a:gd name="connsiteX29" fmla="*/ 2932724 w 6118421"/>
              <a:gd name="connsiteY29" fmla="*/ 0 h 55238"/>
              <a:gd name="connsiteX30" fmla="*/ 2932724 w 6118421"/>
              <a:gd name="connsiteY30" fmla="*/ 55238 h 55238"/>
              <a:gd name="connsiteX31" fmla="*/ 2706960 w 6118421"/>
              <a:gd name="connsiteY31" fmla="*/ 55238 h 55238"/>
              <a:gd name="connsiteX32" fmla="*/ 2255431 w 6118421"/>
              <a:gd name="connsiteY32" fmla="*/ 0 h 55238"/>
              <a:gd name="connsiteX33" fmla="*/ 2481195 w 6118421"/>
              <a:gd name="connsiteY33" fmla="*/ 0 h 55238"/>
              <a:gd name="connsiteX34" fmla="*/ 2481195 w 6118421"/>
              <a:gd name="connsiteY34" fmla="*/ 55238 h 55238"/>
              <a:gd name="connsiteX35" fmla="*/ 2255431 w 6118421"/>
              <a:gd name="connsiteY35" fmla="*/ 55238 h 55238"/>
              <a:gd name="connsiteX36" fmla="*/ 1803902 w 6118421"/>
              <a:gd name="connsiteY36" fmla="*/ 0 h 55238"/>
              <a:gd name="connsiteX37" fmla="*/ 2029667 w 6118421"/>
              <a:gd name="connsiteY37" fmla="*/ 0 h 55238"/>
              <a:gd name="connsiteX38" fmla="*/ 2029667 w 6118421"/>
              <a:gd name="connsiteY38" fmla="*/ 55238 h 55238"/>
              <a:gd name="connsiteX39" fmla="*/ 1803902 w 6118421"/>
              <a:gd name="connsiteY39" fmla="*/ 55238 h 55238"/>
              <a:gd name="connsiteX40" fmla="*/ 1353480 w 6118421"/>
              <a:gd name="connsiteY40" fmla="*/ 0 h 55238"/>
              <a:gd name="connsiteX41" fmla="*/ 1579244 w 6118421"/>
              <a:gd name="connsiteY41" fmla="*/ 0 h 55238"/>
              <a:gd name="connsiteX42" fmla="*/ 1579244 w 6118421"/>
              <a:gd name="connsiteY42" fmla="*/ 55238 h 55238"/>
              <a:gd name="connsiteX43" fmla="*/ 1353480 w 6118421"/>
              <a:gd name="connsiteY43" fmla="*/ 55238 h 55238"/>
              <a:gd name="connsiteX44" fmla="*/ 901951 w 6118421"/>
              <a:gd name="connsiteY44" fmla="*/ 0 h 55238"/>
              <a:gd name="connsiteX45" fmla="*/ 1127715 w 6118421"/>
              <a:gd name="connsiteY45" fmla="*/ 0 h 55238"/>
              <a:gd name="connsiteX46" fmla="*/ 1127715 w 6118421"/>
              <a:gd name="connsiteY46" fmla="*/ 55238 h 55238"/>
              <a:gd name="connsiteX47" fmla="*/ 901951 w 6118421"/>
              <a:gd name="connsiteY47" fmla="*/ 55238 h 55238"/>
              <a:gd name="connsiteX48" fmla="*/ 450422 w 6118421"/>
              <a:gd name="connsiteY48" fmla="*/ 0 h 55238"/>
              <a:gd name="connsiteX49" fmla="*/ 676187 w 6118421"/>
              <a:gd name="connsiteY49" fmla="*/ 0 h 55238"/>
              <a:gd name="connsiteX50" fmla="*/ 676187 w 6118421"/>
              <a:gd name="connsiteY50" fmla="*/ 55238 h 55238"/>
              <a:gd name="connsiteX51" fmla="*/ 450422 w 6118421"/>
              <a:gd name="connsiteY51" fmla="*/ 55238 h 55238"/>
              <a:gd name="connsiteX52" fmla="*/ 0 w 6118421"/>
              <a:gd name="connsiteY52" fmla="*/ 0 h 55238"/>
              <a:gd name="connsiteX53" fmla="*/ 224658 w 6118421"/>
              <a:gd name="connsiteY53" fmla="*/ 0 h 55238"/>
              <a:gd name="connsiteX54" fmla="*/ 224658 w 6118421"/>
              <a:gd name="connsiteY54" fmla="*/ 55238 h 55238"/>
              <a:gd name="connsiteX55" fmla="*/ 0 w 6118421"/>
              <a:gd name="connsiteY55" fmla="*/ 55238 h 55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118421" h="55238">
                <a:moveTo>
                  <a:pt x="5892657" y="0"/>
                </a:moveTo>
                <a:lnTo>
                  <a:pt x="6118421" y="0"/>
                </a:lnTo>
                <a:lnTo>
                  <a:pt x="6118421" y="55238"/>
                </a:lnTo>
                <a:lnTo>
                  <a:pt x="5892657" y="55238"/>
                </a:lnTo>
                <a:close/>
                <a:moveTo>
                  <a:pt x="5441128" y="0"/>
                </a:moveTo>
                <a:lnTo>
                  <a:pt x="5666893" y="0"/>
                </a:lnTo>
                <a:lnTo>
                  <a:pt x="5666893" y="55238"/>
                </a:lnTo>
                <a:lnTo>
                  <a:pt x="5441128" y="55238"/>
                </a:lnTo>
                <a:close/>
                <a:moveTo>
                  <a:pt x="4989599" y="0"/>
                </a:moveTo>
                <a:lnTo>
                  <a:pt x="5216470" y="0"/>
                </a:lnTo>
                <a:lnTo>
                  <a:pt x="5216470" y="55238"/>
                </a:lnTo>
                <a:lnTo>
                  <a:pt x="4989599" y="55238"/>
                </a:lnTo>
                <a:close/>
                <a:moveTo>
                  <a:pt x="4539177" y="0"/>
                </a:moveTo>
                <a:lnTo>
                  <a:pt x="4764941" y="0"/>
                </a:lnTo>
                <a:lnTo>
                  <a:pt x="4764941" y="55238"/>
                </a:lnTo>
                <a:lnTo>
                  <a:pt x="4539177" y="55238"/>
                </a:lnTo>
                <a:close/>
                <a:moveTo>
                  <a:pt x="4087648" y="0"/>
                </a:moveTo>
                <a:lnTo>
                  <a:pt x="4313413" y="0"/>
                </a:lnTo>
                <a:lnTo>
                  <a:pt x="4313413" y="55238"/>
                </a:lnTo>
                <a:lnTo>
                  <a:pt x="4087648" y="55238"/>
                </a:lnTo>
                <a:close/>
                <a:moveTo>
                  <a:pt x="3636119" y="0"/>
                </a:moveTo>
                <a:lnTo>
                  <a:pt x="3862990" y="0"/>
                </a:lnTo>
                <a:lnTo>
                  <a:pt x="3862990" y="55238"/>
                </a:lnTo>
                <a:lnTo>
                  <a:pt x="3636119" y="55238"/>
                </a:lnTo>
                <a:close/>
                <a:moveTo>
                  <a:pt x="3185697" y="0"/>
                </a:moveTo>
                <a:lnTo>
                  <a:pt x="3411461" y="0"/>
                </a:lnTo>
                <a:lnTo>
                  <a:pt x="3411461" y="55238"/>
                </a:lnTo>
                <a:lnTo>
                  <a:pt x="3185697" y="55238"/>
                </a:lnTo>
                <a:close/>
                <a:moveTo>
                  <a:pt x="2706960" y="0"/>
                </a:moveTo>
                <a:lnTo>
                  <a:pt x="2932724" y="0"/>
                </a:lnTo>
                <a:lnTo>
                  <a:pt x="2932724" y="55238"/>
                </a:lnTo>
                <a:lnTo>
                  <a:pt x="2706960" y="55238"/>
                </a:lnTo>
                <a:close/>
                <a:moveTo>
                  <a:pt x="2255431" y="0"/>
                </a:moveTo>
                <a:lnTo>
                  <a:pt x="2481195" y="0"/>
                </a:lnTo>
                <a:lnTo>
                  <a:pt x="2481195" y="55238"/>
                </a:lnTo>
                <a:lnTo>
                  <a:pt x="2255431" y="55238"/>
                </a:lnTo>
                <a:close/>
                <a:moveTo>
                  <a:pt x="1803902" y="0"/>
                </a:moveTo>
                <a:lnTo>
                  <a:pt x="2029667" y="0"/>
                </a:lnTo>
                <a:lnTo>
                  <a:pt x="2029667" y="55238"/>
                </a:lnTo>
                <a:lnTo>
                  <a:pt x="1803902" y="55238"/>
                </a:lnTo>
                <a:close/>
                <a:moveTo>
                  <a:pt x="1353480" y="0"/>
                </a:moveTo>
                <a:lnTo>
                  <a:pt x="1579244" y="0"/>
                </a:lnTo>
                <a:lnTo>
                  <a:pt x="1579244" y="55238"/>
                </a:lnTo>
                <a:lnTo>
                  <a:pt x="1353480" y="55238"/>
                </a:lnTo>
                <a:close/>
                <a:moveTo>
                  <a:pt x="901951" y="0"/>
                </a:moveTo>
                <a:lnTo>
                  <a:pt x="1127715" y="0"/>
                </a:lnTo>
                <a:lnTo>
                  <a:pt x="1127715" y="55238"/>
                </a:lnTo>
                <a:lnTo>
                  <a:pt x="901951" y="55238"/>
                </a:lnTo>
                <a:close/>
                <a:moveTo>
                  <a:pt x="450422" y="0"/>
                </a:moveTo>
                <a:lnTo>
                  <a:pt x="676187" y="0"/>
                </a:lnTo>
                <a:lnTo>
                  <a:pt x="676187" y="55238"/>
                </a:lnTo>
                <a:lnTo>
                  <a:pt x="450422" y="55238"/>
                </a:lnTo>
                <a:close/>
                <a:moveTo>
                  <a:pt x="0" y="0"/>
                </a:moveTo>
                <a:lnTo>
                  <a:pt x="224658" y="0"/>
                </a:lnTo>
                <a:lnTo>
                  <a:pt x="224658" y="55238"/>
                </a:lnTo>
                <a:lnTo>
                  <a:pt x="0" y="55238"/>
                </a:lnTo>
                <a:close/>
              </a:path>
            </a:pathLst>
          </a:custGeom>
          <a:solidFill>
            <a:schemeClr val="bg1"/>
          </a:solidFill>
          <a:ln>
            <a:noFill/>
          </a:ln>
          <a:effectLst/>
        </p:spPr>
        <p:txBody>
          <a:bodyPr wrap="square" anchor="ctr">
            <a:noAutofit/>
          </a:bodyPr>
          <a:lstStyle/>
          <a:p>
            <a:endParaRPr lang="en-US" sz="3266" dirty="0">
              <a:latin typeface="Lato Light" panose="020F0502020204030203" pitchFamily="34" charset="0"/>
            </a:endParaRPr>
          </a:p>
        </p:txBody>
      </p:sp>
      <p:sp>
        <p:nvSpPr>
          <p:cNvPr id="42" name="Freeform 41">
            <a:extLst>
              <a:ext uri="{FF2B5EF4-FFF2-40B4-BE49-F238E27FC236}">
                <a16:creationId xmlns:a16="http://schemas.microsoft.com/office/drawing/2014/main" id="{28429DC2-AAB9-3248-BD63-0D6E9CF17696}"/>
              </a:ext>
            </a:extLst>
          </p:cNvPr>
          <p:cNvSpPr>
            <a:spLocks noChangeArrowheads="1"/>
          </p:cNvSpPr>
          <p:nvPr/>
        </p:nvSpPr>
        <p:spPr bwMode="auto">
          <a:xfrm>
            <a:off x="3703482" y="3593058"/>
            <a:ext cx="3059211" cy="27619"/>
          </a:xfrm>
          <a:custGeom>
            <a:avLst/>
            <a:gdLst>
              <a:gd name="connsiteX0" fmla="*/ 5892657 w 6118421"/>
              <a:gd name="connsiteY0" fmla="*/ 0 h 55238"/>
              <a:gd name="connsiteX1" fmla="*/ 6118421 w 6118421"/>
              <a:gd name="connsiteY1" fmla="*/ 0 h 55238"/>
              <a:gd name="connsiteX2" fmla="*/ 6118421 w 6118421"/>
              <a:gd name="connsiteY2" fmla="*/ 55238 h 55238"/>
              <a:gd name="connsiteX3" fmla="*/ 5892657 w 6118421"/>
              <a:gd name="connsiteY3" fmla="*/ 55238 h 55238"/>
              <a:gd name="connsiteX4" fmla="*/ 5442235 w 6118421"/>
              <a:gd name="connsiteY4" fmla="*/ 0 h 55238"/>
              <a:gd name="connsiteX5" fmla="*/ 5667999 w 6118421"/>
              <a:gd name="connsiteY5" fmla="*/ 0 h 55238"/>
              <a:gd name="connsiteX6" fmla="*/ 5667999 w 6118421"/>
              <a:gd name="connsiteY6" fmla="*/ 55238 h 55238"/>
              <a:gd name="connsiteX7" fmla="*/ 5442235 w 6118421"/>
              <a:gd name="connsiteY7" fmla="*/ 55238 h 55238"/>
              <a:gd name="connsiteX8" fmla="*/ 4990706 w 6118421"/>
              <a:gd name="connsiteY8" fmla="*/ 0 h 55238"/>
              <a:gd name="connsiteX9" fmla="*/ 5216470 w 6118421"/>
              <a:gd name="connsiteY9" fmla="*/ 0 h 55238"/>
              <a:gd name="connsiteX10" fmla="*/ 5216470 w 6118421"/>
              <a:gd name="connsiteY10" fmla="*/ 55238 h 55238"/>
              <a:gd name="connsiteX11" fmla="*/ 4990706 w 6118421"/>
              <a:gd name="connsiteY11" fmla="*/ 55238 h 55238"/>
              <a:gd name="connsiteX12" fmla="*/ 4539177 w 6118421"/>
              <a:gd name="connsiteY12" fmla="*/ 0 h 55238"/>
              <a:gd name="connsiteX13" fmla="*/ 4764941 w 6118421"/>
              <a:gd name="connsiteY13" fmla="*/ 0 h 55238"/>
              <a:gd name="connsiteX14" fmla="*/ 4764941 w 6118421"/>
              <a:gd name="connsiteY14" fmla="*/ 55238 h 55238"/>
              <a:gd name="connsiteX15" fmla="*/ 4539177 w 6118421"/>
              <a:gd name="connsiteY15" fmla="*/ 55238 h 55238"/>
              <a:gd name="connsiteX16" fmla="*/ 4088755 w 6118421"/>
              <a:gd name="connsiteY16" fmla="*/ 0 h 55238"/>
              <a:gd name="connsiteX17" fmla="*/ 4313412 w 6118421"/>
              <a:gd name="connsiteY17" fmla="*/ 0 h 55238"/>
              <a:gd name="connsiteX18" fmla="*/ 4313412 w 6118421"/>
              <a:gd name="connsiteY18" fmla="*/ 55238 h 55238"/>
              <a:gd name="connsiteX19" fmla="*/ 4088755 w 6118421"/>
              <a:gd name="connsiteY19" fmla="*/ 55238 h 55238"/>
              <a:gd name="connsiteX20" fmla="*/ 3637226 w 6118421"/>
              <a:gd name="connsiteY20" fmla="*/ 0 h 55238"/>
              <a:gd name="connsiteX21" fmla="*/ 3861884 w 6118421"/>
              <a:gd name="connsiteY21" fmla="*/ 0 h 55238"/>
              <a:gd name="connsiteX22" fmla="*/ 3861884 w 6118421"/>
              <a:gd name="connsiteY22" fmla="*/ 55238 h 55238"/>
              <a:gd name="connsiteX23" fmla="*/ 3637226 w 6118421"/>
              <a:gd name="connsiteY23" fmla="*/ 55238 h 55238"/>
              <a:gd name="connsiteX24" fmla="*/ 3185697 w 6118421"/>
              <a:gd name="connsiteY24" fmla="*/ 0 h 55238"/>
              <a:gd name="connsiteX25" fmla="*/ 3411461 w 6118421"/>
              <a:gd name="connsiteY25" fmla="*/ 0 h 55238"/>
              <a:gd name="connsiteX26" fmla="*/ 3411461 w 6118421"/>
              <a:gd name="connsiteY26" fmla="*/ 55238 h 55238"/>
              <a:gd name="connsiteX27" fmla="*/ 3185697 w 6118421"/>
              <a:gd name="connsiteY27" fmla="*/ 55238 h 55238"/>
              <a:gd name="connsiteX28" fmla="*/ 2707046 w 6118421"/>
              <a:gd name="connsiteY28" fmla="*/ 0 h 55238"/>
              <a:gd name="connsiteX29" fmla="*/ 2932725 w 6118421"/>
              <a:gd name="connsiteY29" fmla="*/ 0 h 55238"/>
              <a:gd name="connsiteX30" fmla="*/ 2932725 w 6118421"/>
              <a:gd name="connsiteY30" fmla="*/ 55238 h 55238"/>
              <a:gd name="connsiteX31" fmla="*/ 2707046 w 6118421"/>
              <a:gd name="connsiteY31" fmla="*/ 55238 h 55238"/>
              <a:gd name="connsiteX32" fmla="*/ 2255687 w 6118421"/>
              <a:gd name="connsiteY32" fmla="*/ 0 h 55238"/>
              <a:gd name="connsiteX33" fmla="*/ 2481366 w 6118421"/>
              <a:gd name="connsiteY33" fmla="*/ 0 h 55238"/>
              <a:gd name="connsiteX34" fmla="*/ 2481366 w 6118421"/>
              <a:gd name="connsiteY34" fmla="*/ 55238 h 55238"/>
              <a:gd name="connsiteX35" fmla="*/ 2255687 w 6118421"/>
              <a:gd name="connsiteY35" fmla="*/ 55238 h 55238"/>
              <a:gd name="connsiteX36" fmla="*/ 1804328 w 6118421"/>
              <a:gd name="connsiteY36" fmla="*/ 0 h 55238"/>
              <a:gd name="connsiteX37" fmla="*/ 2030008 w 6118421"/>
              <a:gd name="connsiteY37" fmla="*/ 0 h 55238"/>
              <a:gd name="connsiteX38" fmla="*/ 2030008 w 6118421"/>
              <a:gd name="connsiteY38" fmla="*/ 55238 h 55238"/>
              <a:gd name="connsiteX39" fmla="*/ 1804328 w 6118421"/>
              <a:gd name="connsiteY39" fmla="*/ 55238 h 55238"/>
              <a:gd name="connsiteX40" fmla="*/ 1354076 w 6118421"/>
              <a:gd name="connsiteY40" fmla="*/ 0 h 55238"/>
              <a:gd name="connsiteX41" fmla="*/ 1579755 w 6118421"/>
              <a:gd name="connsiteY41" fmla="*/ 0 h 55238"/>
              <a:gd name="connsiteX42" fmla="*/ 1579755 w 6118421"/>
              <a:gd name="connsiteY42" fmla="*/ 55238 h 55238"/>
              <a:gd name="connsiteX43" fmla="*/ 1354076 w 6118421"/>
              <a:gd name="connsiteY43" fmla="*/ 55238 h 55238"/>
              <a:gd name="connsiteX44" fmla="*/ 902717 w 6118421"/>
              <a:gd name="connsiteY44" fmla="*/ 0 h 55238"/>
              <a:gd name="connsiteX45" fmla="*/ 1128396 w 6118421"/>
              <a:gd name="connsiteY45" fmla="*/ 0 h 55238"/>
              <a:gd name="connsiteX46" fmla="*/ 1128396 w 6118421"/>
              <a:gd name="connsiteY46" fmla="*/ 55238 h 55238"/>
              <a:gd name="connsiteX47" fmla="*/ 902717 w 6118421"/>
              <a:gd name="connsiteY47" fmla="*/ 55238 h 55238"/>
              <a:gd name="connsiteX48" fmla="*/ 451359 w 6118421"/>
              <a:gd name="connsiteY48" fmla="*/ 0 h 55238"/>
              <a:gd name="connsiteX49" fmla="*/ 677038 w 6118421"/>
              <a:gd name="connsiteY49" fmla="*/ 0 h 55238"/>
              <a:gd name="connsiteX50" fmla="*/ 677038 w 6118421"/>
              <a:gd name="connsiteY50" fmla="*/ 55238 h 55238"/>
              <a:gd name="connsiteX51" fmla="*/ 451359 w 6118421"/>
              <a:gd name="connsiteY51" fmla="*/ 55238 h 55238"/>
              <a:gd name="connsiteX52" fmla="*/ 0 w 6118421"/>
              <a:gd name="connsiteY52" fmla="*/ 0 h 55238"/>
              <a:gd name="connsiteX53" fmla="*/ 226786 w 6118421"/>
              <a:gd name="connsiteY53" fmla="*/ 0 h 55238"/>
              <a:gd name="connsiteX54" fmla="*/ 226786 w 6118421"/>
              <a:gd name="connsiteY54" fmla="*/ 55238 h 55238"/>
              <a:gd name="connsiteX55" fmla="*/ 0 w 6118421"/>
              <a:gd name="connsiteY55" fmla="*/ 55238 h 55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118421" h="55238">
                <a:moveTo>
                  <a:pt x="5892657" y="0"/>
                </a:moveTo>
                <a:lnTo>
                  <a:pt x="6118421" y="0"/>
                </a:lnTo>
                <a:lnTo>
                  <a:pt x="6118421" y="55238"/>
                </a:lnTo>
                <a:lnTo>
                  <a:pt x="5892657" y="55238"/>
                </a:lnTo>
                <a:close/>
                <a:moveTo>
                  <a:pt x="5442235" y="0"/>
                </a:moveTo>
                <a:lnTo>
                  <a:pt x="5667999" y="0"/>
                </a:lnTo>
                <a:lnTo>
                  <a:pt x="5667999" y="55238"/>
                </a:lnTo>
                <a:lnTo>
                  <a:pt x="5442235" y="55238"/>
                </a:lnTo>
                <a:close/>
                <a:moveTo>
                  <a:pt x="4990706" y="0"/>
                </a:moveTo>
                <a:lnTo>
                  <a:pt x="5216470" y="0"/>
                </a:lnTo>
                <a:lnTo>
                  <a:pt x="5216470" y="55238"/>
                </a:lnTo>
                <a:lnTo>
                  <a:pt x="4990706" y="55238"/>
                </a:lnTo>
                <a:close/>
                <a:moveTo>
                  <a:pt x="4539177" y="0"/>
                </a:moveTo>
                <a:lnTo>
                  <a:pt x="4764941" y="0"/>
                </a:lnTo>
                <a:lnTo>
                  <a:pt x="4764941" y="55238"/>
                </a:lnTo>
                <a:lnTo>
                  <a:pt x="4539177" y="55238"/>
                </a:lnTo>
                <a:close/>
                <a:moveTo>
                  <a:pt x="4088755" y="0"/>
                </a:moveTo>
                <a:lnTo>
                  <a:pt x="4313412" y="0"/>
                </a:lnTo>
                <a:lnTo>
                  <a:pt x="4313412" y="55238"/>
                </a:lnTo>
                <a:lnTo>
                  <a:pt x="4088755" y="55238"/>
                </a:lnTo>
                <a:close/>
                <a:moveTo>
                  <a:pt x="3637226" y="0"/>
                </a:moveTo>
                <a:lnTo>
                  <a:pt x="3861884" y="0"/>
                </a:lnTo>
                <a:lnTo>
                  <a:pt x="3861884" y="55238"/>
                </a:lnTo>
                <a:lnTo>
                  <a:pt x="3637226" y="55238"/>
                </a:lnTo>
                <a:close/>
                <a:moveTo>
                  <a:pt x="3185697" y="0"/>
                </a:moveTo>
                <a:lnTo>
                  <a:pt x="3411461" y="0"/>
                </a:lnTo>
                <a:lnTo>
                  <a:pt x="3411461" y="55238"/>
                </a:lnTo>
                <a:lnTo>
                  <a:pt x="3185697" y="55238"/>
                </a:lnTo>
                <a:close/>
                <a:moveTo>
                  <a:pt x="2707046" y="0"/>
                </a:moveTo>
                <a:lnTo>
                  <a:pt x="2932725" y="0"/>
                </a:lnTo>
                <a:lnTo>
                  <a:pt x="2932725" y="55238"/>
                </a:lnTo>
                <a:lnTo>
                  <a:pt x="2707046" y="55238"/>
                </a:lnTo>
                <a:close/>
                <a:moveTo>
                  <a:pt x="2255687" y="0"/>
                </a:moveTo>
                <a:lnTo>
                  <a:pt x="2481366" y="0"/>
                </a:lnTo>
                <a:lnTo>
                  <a:pt x="2481366" y="55238"/>
                </a:lnTo>
                <a:lnTo>
                  <a:pt x="2255687" y="55238"/>
                </a:lnTo>
                <a:close/>
                <a:moveTo>
                  <a:pt x="1804328" y="0"/>
                </a:moveTo>
                <a:lnTo>
                  <a:pt x="2030008" y="0"/>
                </a:lnTo>
                <a:lnTo>
                  <a:pt x="2030008" y="55238"/>
                </a:lnTo>
                <a:lnTo>
                  <a:pt x="1804328" y="55238"/>
                </a:lnTo>
                <a:close/>
                <a:moveTo>
                  <a:pt x="1354076" y="0"/>
                </a:moveTo>
                <a:lnTo>
                  <a:pt x="1579755" y="0"/>
                </a:lnTo>
                <a:lnTo>
                  <a:pt x="1579755" y="55238"/>
                </a:lnTo>
                <a:lnTo>
                  <a:pt x="1354076" y="55238"/>
                </a:lnTo>
                <a:close/>
                <a:moveTo>
                  <a:pt x="902717" y="0"/>
                </a:moveTo>
                <a:lnTo>
                  <a:pt x="1128396" y="0"/>
                </a:lnTo>
                <a:lnTo>
                  <a:pt x="1128396" y="55238"/>
                </a:lnTo>
                <a:lnTo>
                  <a:pt x="902717" y="55238"/>
                </a:lnTo>
                <a:close/>
                <a:moveTo>
                  <a:pt x="451359" y="0"/>
                </a:moveTo>
                <a:lnTo>
                  <a:pt x="677038" y="0"/>
                </a:lnTo>
                <a:lnTo>
                  <a:pt x="677038" y="55238"/>
                </a:lnTo>
                <a:lnTo>
                  <a:pt x="451359" y="55238"/>
                </a:lnTo>
                <a:close/>
                <a:moveTo>
                  <a:pt x="0" y="0"/>
                </a:moveTo>
                <a:lnTo>
                  <a:pt x="226786" y="0"/>
                </a:lnTo>
                <a:lnTo>
                  <a:pt x="226786" y="55238"/>
                </a:lnTo>
                <a:lnTo>
                  <a:pt x="0" y="55238"/>
                </a:lnTo>
                <a:close/>
              </a:path>
            </a:pathLst>
          </a:custGeom>
          <a:solidFill>
            <a:schemeClr val="bg1"/>
          </a:solidFill>
          <a:ln>
            <a:noFill/>
          </a:ln>
          <a:effectLst/>
        </p:spPr>
        <p:txBody>
          <a:bodyPr wrap="square" anchor="ctr">
            <a:noAutofit/>
          </a:bodyPr>
          <a:lstStyle/>
          <a:p>
            <a:endParaRPr lang="en-US" sz="3266" dirty="0">
              <a:latin typeface="Lato Light" panose="020F0502020204030203" pitchFamily="34" charset="0"/>
            </a:endParaRPr>
          </a:p>
        </p:txBody>
      </p:sp>
      <p:sp>
        <p:nvSpPr>
          <p:cNvPr id="43" name="Freeform 42">
            <a:extLst>
              <a:ext uri="{FF2B5EF4-FFF2-40B4-BE49-F238E27FC236}">
                <a16:creationId xmlns:a16="http://schemas.microsoft.com/office/drawing/2014/main" id="{C91F96F6-C1E4-6D44-8A07-00E156A2923A}"/>
              </a:ext>
            </a:extLst>
          </p:cNvPr>
          <p:cNvSpPr>
            <a:spLocks noChangeArrowheads="1"/>
          </p:cNvSpPr>
          <p:nvPr/>
        </p:nvSpPr>
        <p:spPr bwMode="auto">
          <a:xfrm>
            <a:off x="3703482" y="5399182"/>
            <a:ext cx="3059211" cy="27619"/>
          </a:xfrm>
          <a:custGeom>
            <a:avLst/>
            <a:gdLst>
              <a:gd name="connsiteX0" fmla="*/ 5892657 w 6118421"/>
              <a:gd name="connsiteY0" fmla="*/ 0 h 55238"/>
              <a:gd name="connsiteX1" fmla="*/ 6118421 w 6118421"/>
              <a:gd name="connsiteY1" fmla="*/ 0 h 55238"/>
              <a:gd name="connsiteX2" fmla="*/ 6118421 w 6118421"/>
              <a:gd name="connsiteY2" fmla="*/ 55238 h 55238"/>
              <a:gd name="connsiteX3" fmla="*/ 5892657 w 6118421"/>
              <a:gd name="connsiteY3" fmla="*/ 55238 h 55238"/>
              <a:gd name="connsiteX4" fmla="*/ 5442235 w 6118421"/>
              <a:gd name="connsiteY4" fmla="*/ 0 h 55238"/>
              <a:gd name="connsiteX5" fmla="*/ 5667999 w 6118421"/>
              <a:gd name="connsiteY5" fmla="*/ 0 h 55238"/>
              <a:gd name="connsiteX6" fmla="*/ 5667999 w 6118421"/>
              <a:gd name="connsiteY6" fmla="*/ 55238 h 55238"/>
              <a:gd name="connsiteX7" fmla="*/ 5442235 w 6118421"/>
              <a:gd name="connsiteY7" fmla="*/ 55238 h 55238"/>
              <a:gd name="connsiteX8" fmla="*/ 4990706 w 6118421"/>
              <a:gd name="connsiteY8" fmla="*/ 0 h 55238"/>
              <a:gd name="connsiteX9" fmla="*/ 5216470 w 6118421"/>
              <a:gd name="connsiteY9" fmla="*/ 0 h 55238"/>
              <a:gd name="connsiteX10" fmla="*/ 5216470 w 6118421"/>
              <a:gd name="connsiteY10" fmla="*/ 55238 h 55238"/>
              <a:gd name="connsiteX11" fmla="*/ 4990706 w 6118421"/>
              <a:gd name="connsiteY11" fmla="*/ 55238 h 55238"/>
              <a:gd name="connsiteX12" fmla="*/ 4539177 w 6118421"/>
              <a:gd name="connsiteY12" fmla="*/ 0 h 55238"/>
              <a:gd name="connsiteX13" fmla="*/ 4764941 w 6118421"/>
              <a:gd name="connsiteY13" fmla="*/ 0 h 55238"/>
              <a:gd name="connsiteX14" fmla="*/ 4764941 w 6118421"/>
              <a:gd name="connsiteY14" fmla="*/ 55238 h 55238"/>
              <a:gd name="connsiteX15" fmla="*/ 4539177 w 6118421"/>
              <a:gd name="connsiteY15" fmla="*/ 55238 h 55238"/>
              <a:gd name="connsiteX16" fmla="*/ 4088755 w 6118421"/>
              <a:gd name="connsiteY16" fmla="*/ 0 h 55238"/>
              <a:gd name="connsiteX17" fmla="*/ 4313412 w 6118421"/>
              <a:gd name="connsiteY17" fmla="*/ 0 h 55238"/>
              <a:gd name="connsiteX18" fmla="*/ 4313412 w 6118421"/>
              <a:gd name="connsiteY18" fmla="*/ 55238 h 55238"/>
              <a:gd name="connsiteX19" fmla="*/ 4088755 w 6118421"/>
              <a:gd name="connsiteY19" fmla="*/ 55238 h 55238"/>
              <a:gd name="connsiteX20" fmla="*/ 3637226 w 6118421"/>
              <a:gd name="connsiteY20" fmla="*/ 0 h 55238"/>
              <a:gd name="connsiteX21" fmla="*/ 3861884 w 6118421"/>
              <a:gd name="connsiteY21" fmla="*/ 0 h 55238"/>
              <a:gd name="connsiteX22" fmla="*/ 3861884 w 6118421"/>
              <a:gd name="connsiteY22" fmla="*/ 55238 h 55238"/>
              <a:gd name="connsiteX23" fmla="*/ 3637226 w 6118421"/>
              <a:gd name="connsiteY23" fmla="*/ 55238 h 55238"/>
              <a:gd name="connsiteX24" fmla="*/ 3185697 w 6118421"/>
              <a:gd name="connsiteY24" fmla="*/ 0 h 55238"/>
              <a:gd name="connsiteX25" fmla="*/ 3411461 w 6118421"/>
              <a:gd name="connsiteY25" fmla="*/ 0 h 55238"/>
              <a:gd name="connsiteX26" fmla="*/ 3411461 w 6118421"/>
              <a:gd name="connsiteY26" fmla="*/ 55238 h 55238"/>
              <a:gd name="connsiteX27" fmla="*/ 3185697 w 6118421"/>
              <a:gd name="connsiteY27" fmla="*/ 55238 h 55238"/>
              <a:gd name="connsiteX28" fmla="*/ 2707046 w 6118421"/>
              <a:gd name="connsiteY28" fmla="*/ 0 h 55238"/>
              <a:gd name="connsiteX29" fmla="*/ 2932725 w 6118421"/>
              <a:gd name="connsiteY29" fmla="*/ 0 h 55238"/>
              <a:gd name="connsiteX30" fmla="*/ 2932725 w 6118421"/>
              <a:gd name="connsiteY30" fmla="*/ 55238 h 55238"/>
              <a:gd name="connsiteX31" fmla="*/ 2707046 w 6118421"/>
              <a:gd name="connsiteY31" fmla="*/ 55238 h 55238"/>
              <a:gd name="connsiteX32" fmla="*/ 2255687 w 6118421"/>
              <a:gd name="connsiteY32" fmla="*/ 0 h 55238"/>
              <a:gd name="connsiteX33" fmla="*/ 2481366 w 6118421"/>
              <a:gd name="connsiteY33" fmla="*/ 0 h 55238"/>
              <a:gd name="connsiteX34" fmla="*/ 2481366 w 6118421"/>
              <a:gd name="connsiteY34" fmla="*/ 55238 h 55238"/>
              <a:gd name="connsiteX35" fmla="*/ 2255687 w 6118421"/>
              <a:gd name="connsiteY35" fmla="*/ 55238 h 55238"/>
              <a:gd name="connsiteX36" fmla="*/ 1804328 w 6118421"/>
              <a:gd name="connsiteY36" fmla="*/ 0 h 55238"/>
              <a:gd name="connsiteX37" fmla="*/ 2030008 w 6118421"/>
              <a:gd name="connsiteY37" fmla="*/ 0 h 55238"/>
              <a:gd name="connsiteX38" fmla="*/ 2030008 w 6118421"/>
              <a:gd name="connsiteY38" fmla="*/ 55238 h 55238"/>
              <a:gd name="connsiteX39" fmla="*/ 1804328 w 6118421"/>
              <a:gd name="connsiteY39" fmla="*/ 55238 h 55238"/>
              <a:gd name="connsiteX40" fmla="*/ 1354076 w 6118421"/>
              <a:gd name="connsiteY40" fmla="*/ 0 h 55238"/>
              <a:gd name="connsiteX41" fmla="*/ 1579755 w 6118421"/>
              <a:gd name="connsiteY41" fmla="*/ 0 h 55238"/>
              <a:gd name="connsiteX42" fmla="*/ 1579755 w 6118421"/>
              <a:gd name="connsiteY42" fmla="*/ 55238 h 55238"/>
              <a:gd name="connsiteX43" fmla="*/ 1354076 w 6118421"/>
              <a:gd name="connsiteY43" fmla="*/ 55238 h 55238"/>
              <a:gd name="connsiteX44" fmla="*/ 902717 w 6118421"/>
              <a:gd name="connsiteY44" fmla="*/ 0 h 55238"/>
              <a:gd name="connsiteX45" fmla="*/ 1128396 w 6118421"/>
              <a:gd name="connsiteY45" fmla="*/ 0 h 55238"/>
              <a:gd name="connsiteX46" fmla="*/ 1128396 w 6118421"/>
              <a:gd name="connsiteY46" fmla="*/ 55238 h 55238"/>
              <a:gd name="connsiteX47" fmla="*/ 902717 w 6118421"/>
              <a:gd name="connsiteY47" fmla="*/ 55238 h 55238"/>
              <a:gd name="connsiteX48" fmla="*/ 451359 w 6118421"/>
              <a:gd name="connsiteY48" fmla="*/ 0 h 55238"/>
              <a:gd name="connsiteX49" fmla="*/ 677038 w 6118421"/>
              <a:gd name="connsiteY49" fmla="*/ 0 h 55238"/>
              <a:gd name="connsiteX50" fmla="*/ 677038 w 6118421"/>
              <a:gd name="connsiteY50" fmla="*/ 55238 h 55238"/>
              <a:gd name="connsiteX51" fmla="*/ 451359 w 6118421"/>
              <a:gd name="connsiteY51" fmla="*/ 55238 h 55238"/>
              <a:gd name="connsiteX52" fmla="*/ 0 w 6118421"/>
              <a:gd name="connsiteY52" fmla="*/ 0 h 55238"/>
              <a:gd name="connsiteX53" fmla="*/ 226786 w 6118421"/>
              <a:gd name="connsiteY53" fmla="*/ 0 h 55238"/>
              <a:gd name="connsiteX54" fmla="*/ 226786 w 6118421"/>
              <a:gd name="connsiteY54" fmla="*/ 55238 h 55238"/>
              <a:gd name="connsiteX55" fmla="*/ 0 w 6118421"/>
              <a:gd name="connsiteY55" fmla="*/ 55238 h 55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118421" h="55238">
                <a:moveTo>
                  <a:pt x="5892657" y="0"/>
                </a:moveTo>
                <a:lnTo>
                  <a:pt x="6118421" y="0"/>
                </a:lnTo>
                <a:lnTo>
                  <a:pt x="6118421" y="55238"/>
                </a:lnTo>
                <a:lnTo>
                  <a:pt x="5892657" y="55238"/>
                </a:lnTo>
                <a:close/>
                <a:moveTo>
                  <a:pt x="5442235" y="0"/>
                </a:moveTo>
                <a:lnTo>
                  <a:pt x="5667999" y="0"/>
                </a:lnTo>
                <a:lnTo>
                  <a:pt x="5667999" y="55238"/>
                </a:lnTo>
                <a:lnTo>
                  <a:pt x="5442235" y="55238"/>
                </a:lnTo>
                <a:close/>
                <a:moveTo>
                  <a:pt x="4990706" y="0"/>
                </a:moveTo>
                <a:lnTo>
                  <a:pt x="5216470" y="0"/>
                </a:lnTo>
                <a:lnTo>
                  <a:pt x="5216470" y="55238"/>
                </a:lnTo>
                <a:lnTo>
                  <a:pt x="4990706" y="55238"/>
                </a:lnTo>
                <a:close/>
                <a:moveTo>
                  <a:pt x="4539177" y="0"/>
                </a:moveTo>
                <a:lnTo>
                  <a:pt x="4764941" y="0"/>
                </a:lnTo>
                <a:lnTo>
                  <a:pt x="4764941" y="55238"/>
                </a:lnTo>
                <a:lnTo>
                  <a:pt x="4539177" y="55238"/>
                </a:lnTo>
                <a:close/>
                <a:moveTo>
                  <a:pt x="4088755" y="0"/>
                </a:moveTo>
                <a:lnTo>
                  <a:pt x="4313412" y="0"/>
                </a:lnTo>
                <a:lnTo>
                  <a:pt x="4313412" y="55238"/>
                </a:lnTo>
                <a:lnTo>
                  <a:pt x="4088755" y="55238"/>
                </a:lnTo>
                <a:close/>
                <a:moveTo>
                  <a:pt x="3637226" y="0"/>
                </a:moveTo>
                <a:lnTo>
                  <a:pt x="3861884" y="0"/>
                </a:lnTo>
                <a:lnTo>
                  <a:pt x="3861884" y="55238"/>
                </a:lnTo>
                <a:lnTo>
                  <a:pt x="3637226" y="55238"/>
                </a:lnTo>
                <a:close/>
                <a:moveTo>
                  <a:pt x="3185697" y="0"/>
                </a:moveTo>
                <a:lnTo>
                  <a:pt x="3411461" y="0"/>
                </a:lnTo>
                <a:lnTo>
                  <a:pt x="3411461" y="55238"/>
                </a:lnTo>
                <a:lnTo>
                  <a:pt x="3185697" y="55238"/>
                </a:lnTo>
                <a:close/>
                <a:moveTo>
                  <a:pt x="2707046" y="0"/>
                </a:moveTo>
                <a:lnTo>
                  <a:pt x="2932725" y="0"/>
                </a:lnTo>
                <a:lnTo>
                  <a:pt x="2932725" y="55238"/>
                </a:lnTo>
                <a:lnTo>
                  <a:pt x="2707046" y="55238"/>
                </a:lnTo>
                <a:close/>
                <a:moveTo>
                  <a:pt x="2255687" y="0"/>
                </a:moveTo>
                <a:lnTo>
                  <a:pt x="2481366" y="0"/>
                </a:lnTo>
                <a:lnTo>
                  <a:pt x="2481366" y="55238"/>
                </a:lnTo>
                <a:lnTo>
                  <a:pt x="2255687" y="55238"/>
                </a:lnTo>
                <a:close/>
                <a:moveTo>
                  <a:pt x="1804328" y="0"/>
                </a:moveTo>
                <a:lnTo>
                  <a:pt x="2030008" y="0"/>
                </a:lnTo>
                <a:lnTo>
                  <a:pt x="2030008" y="55238"/>
                </a:lnTo>
                <a:lnTo>
                  <a:pt x="1804328" y="55238"/>
                </a:lnTo>
                <a:close/>
                <a:moveTo>
                  <a:pt x="1354076" y="0"/>
                </a:moveTo>
                <a:lnTo>
                  <a:pt x="1579755" y="0"/>
                </a:lnTo>
                <a:lnTo>
                  <a:pt x="1579755" y="55238"/>
                </a:lnTo>
                <a:lnTo>
                  <a:pt x="1354076" y="55238"/>
                </a:lnTo>
                <a:close/>
                <a:moveTo>
                  <a:pt x="902717" y="0"/>
                </a:moveTo>
                <a:lnTo>
                  <a:pt x="1128396" y="0"/>
                </a:lnTo>
                <a:lnTo>
                  <a:pt x="1128396" y="55238"/>
                </a:lnTo>
                <a:lnTo>
                  <a:pt x="902717" y="55238"/>
                </a:lnTo>
                <a:close/>
                <a:moveTo>
                  <a:pt x="451359" y="0"/>
                </a:moveTo>
                <a:lnTo>
                  <a:pt x="677038" y="0"/>
                </a:lnTo>
                <a:lnTo>
                  <a:pt x="677038" y="55238"/>
                </a:lnTo>
                <a:lnTo>
                  <a:pt x="451359" y="55238"/>
                </a:lnTo>
                <a:close/>
                <a:moveTo>
                  <a:pt x="0" y="0"/>
                </a:moveTo>
                <a:lnTo>
                  <a:pt x="226786" y="0"/>
                </a:lnTo>
                <a:lnTo>
                  <a:pt x="226786" y="55238"/>
                </a:lnTo>
                <a:lnTo>
                  <a:pt x="0" y="55238"/>
                </a:lnTo>
                <a:close/>
              </a:path>
            </a:pathLst>
          </a:custGeom>
          <a:solidFill>
            <a:schemeClr val="bg1"/>
          </a:solidFill>
          <a:ln>
            <a:noFill/>
          </a:ln>
          <a:effectLst/>
        </p:spPr>
        <p:txBody>
          <a:bodyPr wrap="square" anchor="ctr">
            <a:noAutofit/>
          </a:bodyPr>
          <a:lstStyle/>
          <a:p>
            <a:endParaRPr lang="en-US" sz="3266" dirty="0">
              <a:latin typeface="Lato Light" panose="020F0502020204030203" pitchFamily="34" charset="0"/>
            </a:endParaRPr>
          </a:p>
        </p:txBody>
      </p:sp>
      <p:sp>
        <p:nvSpPr>
          <p:cNvPr id="40" name="Freeform 39">
            <a:extLst>
              <a:ext uri="{FF2B5EF4-FFF2-40B4-BE49-F238E27FC236}">
                <a16:creationId xmlns:a16="http://schemas.microsoft.com/office/drawing/2014/main" id="{02C8CBF4-5A14-284F-8D66-7A30A53B710B}"/>
              </a:ext>
            </a:extLst>
          </p:cNvPr>
          <p:cNvSpPr>
            <a:spLocks noChangeArrowheads="1"/>
          </p:cNvSpPr>
          <p:nvPr/>
        </p:nvSpPr>
        <p:spPr bwMode="auto">
          <a:xfrm>
            <a:off x="9067681" y="1786935"/>
            <a:ext cx="3059211" cy="27619"/>
          </a:xfrm>
          <a:custGeom>
            <a:avLst/>
            <a:gdLst>
              <a:gd name="connsiteX0" fmla="*/ 5892658 w 6118422"/>
              <a:gd name="connsiteY0" fmla="*/ 0 h 55238"/>
              <a:gd name="connsiteX1" fmla="*/ 6118422 w 6118422"/>
              <a:gd name="connsiteY1" fmla="*/ 0 h 55238"/>
              <a:gd name="connsiteX2" fmla="*/ 6118422 w 6118422"/>
              <a:gd name="connsiteY2" fmla="*/ 55238 h 55238"/>
              <a:gd name="connsiteX3" fmla="*/ 5892658 w 6118422"/>
              <a:gd name="connsiteY3" fmla="*/ 55238 h 55238"/>
              <a:gd name="connsiteX4" fmla="*/ 5441128 w 6118422"/>
              <a:gd name="connsiteY4" fmla="*/ 0 h 55238"/>
              <a:gd name="connsiteX5" fmla="*/ 5666894 w 6118422"/>
              <a:gd name="connsiteY5" fmla="*/ 0 h 55238"/>
              <a:gd name="connsiteX6" fmla="*/ 5666894 w 6118422"/>
              <a:gd name="connsiteY6" fmla="*/ 55238 h 55238"/>
              <a:gd name="connsiteX7" fmla="*/ 5441128 w 6118422"/>
              <a:gd name="connsiteY7" fmla="*/ 55238 h 55238"/>
              <a:gd name="connsiteX8" fmla="*/ 4989600 w 6118422"/>
              <a:gd name="connsiteY8" fmla="*/ 0 h 55238"/>
              <a:gd name="connsiteX9" fmla="*/ 5216472 w 6118422"/>
              <a:gd name="connsiteY9" fmla="*/ 0 h 55238"/>
              <a:gd name="connsiteX10" fmla="*/ 5216472 w 6118422"/>
              <a:gd name="connsiteY10" fmla="*/ 55238 h 55238"/>
              <a:gd name="connsiteX11" fmla="*/ 4989600 w 6118422"/>
              <a:gd name="connsiteY11" fmla="*/ 55238 h 55238"/>
              <a:gd name="connsiteX12" fmla="*/ 4539178 w 6118422"/>
              <a:gd name="connsiteY12" fmla="*/ 0 h 55238"/>
              <a:gd name="connsiteX13" fmla="*/ 4764942 w 6118422"/>
              <a:gd name="connsiteY13" fmla="*/ 0 h 55238"/>
              <a:gd name="connsiteX14" fmla="*/ 4764942 w 6118422"/>
              <a:gd name="connsiteY14" fmla="*/ 55238 h 55238"/>
              <a:gd name="connsiteX15" fmla="*/ 4539178 w 6118422"/>
              <a:gd name="connsiteY15" fmla="*/ 55238 h 55238"/>
              <a:gd name="connsiteX16" fmla="*/ 4087650 w 6118422"/>
              <a:gd name="connsiteY16" fmla="*/ 0 h 55238"/>
              <a:gd name="connsiteX17" fmla="*/ 4313414 w 6118422"/>
              <a:gd name="connsiteY17" fmla="*/ 0 h 55238"/>
              <a:gd name="connsiteX18" fmla="*/ 4313414 w 6118422"/>
              <a:gd name="connsiteY18" fmla="*/ 55238 h 55238"/>
              <a:gd name="connsiteX19" fmla="*/ 4087650 w 6118422"/>
              <a:gd name="connsiteY19" fmla="*/ 55238 h 55238"/>
              <a:gd name="connsiteX20" fmla="*/ 3636120 w 6118422"/>
              <a:gd name="connsiteY20" fmla="*/ 0 h 55238"/>
              <a:gd name="connsiteX21" fmla="*/ 3862992 w 6118422"/>
              <a:gd name="connsiteY21" fmla="*/ 0 h 55238"/>
              <a:gd name="connsiteX22" fmla="*/ 3862992 w 6118422"/>
              <a:gd name="connsiteY22" fmla="*/ 55238 h 55238"/>
              <a:gd name="connsiteX23" fmla="*/ 3636120 w 6118422"/>
              <a:gd name="connsiteY23" fmla="*/ 55238 h 55238"/>
              <a:gd name="connsiteX24" fmla="*/ 3185698 w 6118422"/>
              <a:gd name="connsiteY24" fmla="*/ 0 h 55238"/>
              <a:gd name="connsiteX25" fmla="*/ 3411462 w 6118422"/>
              <a:gd name="connsiteY25" fmla="*/ 0 h 55238"/>
              <a:gd name="connsiteX26" fmla="*/ 3411462 w 6118422"/>
              <a:gd name="connsiteY26" fmla="*/ 55238 h 55238"/>
              <a:gd name="connsiteX27" fmla="*/ 3185698 w 6118422"/>
              <a:gd name="connsiteY27" fmla="*/ 55238 h 55238"/>
              <a:gd name="connsiteX28" fmla="*/ 2706960 w 6118422"/>
              <a:gd name="connsiteY28" fmla="*/ 0 h 55238"/>
              <a:gd name="connsiteX29" fmla="*/ 2932726 w 6118422"/>
              <a:gd name="connsiteY29" fmla="*/ 0 h 55238"/>
              <a:gd name="connsiteX30" fmla="*/ 2932726 w 6118422"/>
              <a:gd name="connsiteY30" fmla="*/ 55238 h 55238"/>
              <a:gd name="connsiteX31" fmla="*/ 2706960 w 6118422"/>
              <a:gd name="connsiteY31" fmla="*/ 55238 h 55238"/>
              <a:gd name="connsiteX32" fmla="*/ 2255432 w 6118422"/>
              <a:gd name="connsiteY32" fmla="*/ 0 h 55238"/>
              <a:gd name="connsiteX33" fmla="*/ 2481196 w 6118422"/>
              <a:gd name="connsiteY33" fmla="*/ 0 h 55238"/>
              <a:gd name="connsiteX34" fmla="*/ 2481196 w 6118422"/>
              <a:gd name="connsiteY34" fmla="*/ 55238 h 55238"/>
              <a:gd name="connsiteX35" fmla="*/ 2255432 w 6118422"/>
              <a:gd name="connsiteY35" fmla="*/ 55238 h 55238"/>
              <a:gd name="connsiteX36" fmla="*/ 1803904 w 6118422"/>
              <a:gd name="connsiteY36" fmla="*/ 0 h 55238"/>
              <a:gd name="connsiteX37" fmla="*/ 2029668 w 6118422"/>
              <a:gd name="connsiteY37" fmla="*/ 0 h 55238"/>
              <a:gd name="connsiteX38" fmla="*/ 2029668 w 6118422"/>
              <a:gd name="connsiteY38" fmla="*/ 55238 h 55238"/>
              <a:gd name="connsiteX39" fmla="*/ 1803904 w 6118422"/>
              <a:gd name="connsiteY39" fmla="*/ 55238 h 55238"/>
              <a:gd name="connsiteX40" fmla="*/ 1353480 w 6118422"/>
              <a:gd name="connsiteY40" fmla="*/ 0 h 55238"/>
              <a:gd name="connsiteX41" fmla="*/ 1579246 w 6118422"/>
              <a:gd name="connsiteY41" fmla="*/ 0 h 55238"/>
              <a:gd name="connsiteX42" fmla="*/ 1579246 w 6118422"/>
              <a:gd name="connsiteY42" fmla="*/ 55238 h 55238"/>
              <a:gd name="connsiteX43" fmla="*/ 1353480 w 6118422"/>
              <a:gd name="connsiteY43" fmla="*/ 55238 h 55238"/>
              <a:gd name="connsiteX44" fmla="*/ 901952 w 6118422"/>
              <a:gd name="connsiteY44" fmla="*/ 0 h 55238"/>
              <a:gd name="connsiteX45" fmla="*/ 1127716 w 6118422"/>
              <a:gd name="connsiteY45" fmla="*/ 0 h 55238"/>
              <a:gd name="connsiteX46" fmla="*/ 1127716 w 6118422"/>
              <a:gd name="connsiteY46" fmla="*/ 55238 h 55238"/>
              <a:gd name="connsiteX47" fmla="*/ 901952 w 6118422"/>
              <a:gd name="connsiteY47" fmla="*/ 55238 h 55238"/>
              <a:gd name="connsiteX48" fmla="*/ 450424 w 6118422"/>
              <a:gd name="connsiteY48" fmla="*/ 0 h 55238"/>
              <a:gd name="connsiteX49" fmla="*/ 676188 w 6118422"/>
              <a:gd name="connsiteY49" fmla="*/ 0 h 55238"/>
              <a:gd name="connsiteX50" fmla="*/ 676188 w 6118422"/>
              <a:gd name="connsiteY50" fmla="*/ 55238 h 55238"/>
              <a:gd name="connsiteX51" fmla="*/ 450424 w 6118422"/>
              <a:gd name="connsiteY51" fmla="*/ 55238 h 55238"/>
              <a:gd name="connsiteX52" fmla="*/ 0 w 6118422"/>
              <a:gd name="connsiteY52" fmla="*/ 0 h 55238"/>
              <a:gd name="connsiteX53" fmla="*/ 224658 w 6118422"/>
              <a:gd name="connsiteY53" fmla="*/ 0 h 55238"/>
              <a:gd name="connsiteX54" fmla="*/ 224658 w 6118422"/>
              <a:gd name="connsiteY54" fmla="*/ 55238 h 55238"/>
              <a:gd name="connsiteX55" fmla="*/ 0 w 6118422"/>
              <a:gd name="connsiteY55" fmla="*/ 55238 h 55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118422" h="55238">
                <a:moveTo>
                  <a:pt x="5892658" y="0"/>
                </a:moveTo>
                <a:lnTo>
                  <a:pt x="6118422" y="0"/>
                </a:lnTo>
                <a:lnTo>
                  <a:pt x="6118422" y="55238"/>
                </a:lnTo>
                <a:lnTo>
                  <a:pt x="5892658" y="55238"/>
                </a:lnTo>
                <a:close/>
                <a:moveTo>
                  <a:pt x="5441128" y="0"/>
                </a:moveTo>
                <a:lnTo>
                  <a:pt x="5666894" y="0"/>
                </a:lnTo>
                <a:lnTo>
                  <a:pt x="5666894" y="55238"/>
                </a:lnTo>
                <a:lnTo>
                  <a:pt x="5441128" y="55238"/>
                </a:lnTo>
                <a:close/>
                <a:moveTo>
                  <a:pt x="4989600" y="0"/>
                </a:moveTo>
                <a:lnTo>
                  <a:pt x="5216472" y="0"/>
                </a:lnTo>
                <a:lnTo>
                  <a:pt x="5216472" y="55238"/>
                </a:lnTo>
                <a:lnTo>
                  <a:pt x="4989600" y="55238"/>
                </a:lnTo>
                <a:close/>
                <a:moveTo>
                  <a:pt x="4539178" y="0"/>
                </a:moveTo>
                <a:lnTo>
                  <a:pt x="4764942" y="0"/>
                </a:lnTo>
                <a:lnTo>
                  <a:pt x="4764942" y="55238"/>
                </a:lnTo>
                <a:lnTo>
                  <a:pt x="4539178" y="55238"/>
                </a:lnTo>
                <a:close/>
                <a:moveTo>
                  <a:pt x="4087650" y="0"/>
                </a:moveTo>
                <a:lnTo>
                  <a:pt x="4313414" y="0"/>
                </a:lnTo>
                <a:lnTo>
                  <a:pt x="4313414" y="55238"/>
                </a:lnTo>
                <a:lnTo>
                  <a:pt x="4087650" y="55238"/>
                </a:lnTo>
                <a:close/>
                <a:moveTo>
                  <a:pt x="3636120" y="0"/>
                </a:moveTo>
                <a:lnTo>
                  <a:pt x="3862992" y="0"/>
                </a:lnTo>
                <a:lnTo>
                  <a:pt x="3862992" y="55238"/>
                </a:lnTo>
                <a:lnTo>
                  <a:pt x="3636120" y="55238"/>
                </a:lnTo>
                <a:close/>
                <a:moveTo>
                  <a:pt x="3185698" y="0"/>
                </a:moveTo>
                <a:lnTo>
                  <a:pt x="3411462" y="0"/>
                </a:lnTo>
                <a:lnTo>
                  <a:pt x="3411462" y="55238"/>
                </a:lnTo>
                <a:lnTo>
                  <a:pt x="3185698" y="55238"/>
                </a:lnTo>
                <a:close/>
                <a:moveTo>
                  <a:pt x="2706960" y="0"/>
                </a:moveTo>
                <a:lnTo>
                  <a:pt x="2932726" y="0"/>
                </a:lnTo>
                <a:lnTo>
                  <a:pt x="2932726" y="55238"/>
                </a:lnTo>
                <a:lnTo>
                  <a:pt x="2706960" y="55238"/>
                </a:lnTo>
                <a:close/>
                <a:moveTo>
                  <a:pt x="2255432" y="0"/>
                </a:moveTo>
                <a:lnTo>
                  <a:pt x="2481196" y="0"/>
                </a:lnTo>
                <a:lnTo>
                  <a:pt x="2481196" y="55238"/>
                </a:lnTo>
                <a:lnTo>
                  <a:pt x="2255432" y="55238"/>
                </a:lnTo>
                <a:close/>
                <a:moveTo>
                  <a:pt x="1803904" y="0"/>
                </a:moveTo>
                <a:lnTo>
                  <a:pt x="2029668" y="0"/>
                </a:lnTo>
                <a:lnTo>
                  <a:pt x="2029668" y="55238"/>
                </a:lnTo>
                <a:lnTo>
                  <a:pt x="1803904" y="55238"/>
                </a:lnTo>
                <a:close/>
                <a:moveTo>
                  <a:pt x="1353480" y="0"/>
                </a:moveTo>
                <a:lnTo>
                  <a:pt x="1579246" y="0"/>
                </a:lnTo>
                <a:lnTo>
                  <a:pt x="1579246" y="55238"/>
                </a:lnTo>
                <a:lnTo>
                  <a:pt x="1353480" y="55238"/>
                </a:lnTo>
                <a:close/>
                <a:moveTo>
                  <a:pt x="901952" y="0"/>
                </a:moveTo>
                <a:lnTo>
                  <a:pt x="1127716" y="0"/>
                </a:lnTo>
                <a:lnTo>
                  <a:pt x="1127716" y="55238"/>
                </a:lnTo>
                <a:lnTo>
                  <a:pt x="901952" y="55238"/>
                </a:lnTo>
                <a:close/>
                <a:moveTo>
                  <a:pt x="450424" y="0"/>
                </a:moveTo>
                <a:lnTo>
                  <a:pt x="676188" y="0"/>
                </a:lnTo>
                <a:lnTo>
                  <a:pt x="676188" y="55238"/>
                </a:lnTo>
                <a:lnTo>
                  <a:pt x="450424" y="55238"/>
                </a:lnTo>
                <a:close/>
                <a:moveTo>
                  <a:pt x="0" y="0"/>
                </a:moveTo>
                <a:lnTo>
                  <a:pt x="224658" y="0"/>
                </a:lnTo>
                <a:lnTo>
                  <a:pt x="224658" y="55238"/>
                </a:lnTo>
                <a:lnTo>
                  <a:pt x="0" y="55238"/>
                </a:lnTo>
                <a:close/>
              </a:path>
            </a:pathLst>
          </a:custGeom>
          <a:solidFill>
            <a:schemeClr val="bg1"/>
          </a:solidFill>
          <a:ln>
            <a:noFill/>
          </a:ln>
          <a:effectLst/>
        </p:spPr>
        <p:txBody>
          <a:bodyPr wrap="square" anchor="ctr">
            <a:noAutofit/>
          </a:bodyPr>
          <a:lstStyle/>
          <a:p>
            <a:endParaRPr lang="en-US" sz="3266" dirty="0">
              <a:latin typeface="Lato Light" panose="020F0502020204030203" pitchFamily="34" charset="0"/>
            </a:endParaRPr>
          </a:p>
        </p:txBody>
      </p:sp>
      <p:sp>
        <p:nvSpPr>
          <p:cNvPr id="39" name="Freeform 38">
            <a:extLst>
              <a:ext uri="{FF2B5EF4-FFF2-40B4-BE49-F238E27FC236}">
                <a16:creationId xmlns:a16="http://schemas.microsoft.com/office/drawing/2014/main" id="{0419EDCE-D367-054D-B451-2E237E6C4D00}"/>
              </a:ext>
            </a:extLst>
          </p:cNvPr>
          <p:cNvSpPr>
            <a:spLocks noChangeArrowheads="1"/>
          </p:cNvSpPr>
          <p:nvPr/>
        </p:nvSpPr>
        <p:spPr bwMode="auto">
          <a:xfrm>
            <a:off x="9130648" y="3593058"/>
            <a:ext cx="3059211" cy="27619"/>
          </a:xfrm>
          <a:custGeom>
            <a:avLst/>
            <a:gdLst>
              <a:gd name="connsiteX0" fmla="*/ 5892656 w 6118422"/>
              <a:gd name="connsiteY0" fmla="*/ 0 h 55238"/>
              <a:gd name="connsiteX1" fmla="*/ 6118422 w 6118422"/>
              <a:gd name="connsiteY1" fmla="*/ 0 h 55238"/>
              <a:gd name="connsiteX2" fmla="*/ 6118422 w 6118422"/>
              <a:gd name="connsiteY2" fmla="*/ 55238 h 55238"/>
              <a:gd name="connsiteX3" fmla="*/ 5892656 w 6118422"/>
              <a:gd name="connsiteY3" fmla="*/ 55238 h 55238"/>
              <a:gd name="connsiteX4" fmla="*/ 5442234 w 6118422"/>
              <a:gd name="connsiteY4" fmla="*/ 0 h 55238"/>
              <a:gd name="connsiteX5" fmla="*/ 5667998 w 6118422"/>
              <a:gd name="connsiteY5" fmla="*/ 0 h 55238"/>
              <a:gd name="connsiteX6" fmla="*/ 5667998 w 6118422"/>
              <a:gd name="connsiteY6" fmla="*/ 55238 h 55238"/>
              <a:gd name="connsiteX7" fmla="*/ 5442234 w 6118422"/>
              <a:gd name="connsiteY7" fmla="*/ 55238 h 55238"/>
              <a:gd name="connsiteX8" fmla="*/ 4990706 w 6118422"/>
              <a:gd name="connsiteY8" fmla="*/ 0 h 55238"/>
              <a:gd name="connsiteX9" fmla="*/ 5216470 w 6118422"/>
              <a:gd name="connsiteY9" fmla="*/ 0 h 55238"/>
              <a:gd name="connsiteX10" fmla="*/ 5216470 w 6118422"/>
              <a:gd name="connsiteY10" fmla="*/ 55238 h 55238"/>
              <a:gd name="connsiteX11" fmla="*/ 4990706 w 6118422"/>
              <a:gd name="connsiteY11" fmla="*/ 55238 h 55238"/>
              <a:gd name="connsiteX12" fmla="*/ 4539176 w 6118422"/>
              <a:gd name="connsiteY12" fmla="*/ 0 h 55238"/>
              <a:gd name="connsiteX13" fmla="*/ 4764942 w 6118422"/>
              <a:gd name="connsiteY13" fmla="*/ 0 h 55238"/>
              <a:gd name="connsiteX14" fmla="*/ 4764942 w 6118422"/>
              <a:gd name="connsiteY14" fmla="*/ 55238 h 55238"/>
              <a:gd name="connsiteX15" fmla="*/ 4539176 w 6118422"/>
              <a:gd name="connsiteY15" fmla="*/ 55238 h 55238"/>
              <a:gd name="connsiteX16" fmla="*/ 4088754 w 6118422"/>
              <a:gd name="connsiteY16" fmla="*/ 0 h 55238"/>
              <a:gd name="connsiteX17" fmla="*/ 4313412 w 6118422"/>
              <a:gd name="connsiteY17" fmla="*/ 0 h 55238"/>
              <a:gd name="connsiteX18" fmla="*/ 4313412 w 6118422"/>
              <a:gd name="connsiteY18" fmla="*/ 55238 h 55238"/>
              <a:gd name="connsiteX19" fmla="*/ 4088754 w 6118422"/>
              <a:gd name="connsiteY19" fmla="*/ 55238 h 55238"/>
              <a:gd name="connsiteX20" fmla="*/ 3637226 w 6118422"/>
              <a:gd name="connsiteY20" fmla="*/ 0 h 55238"/>
              <a:gd name="connsiteX21" fmla="*/ 3861884 w 6118422"/>
              <a:gd name="connsiteY21" fmla="*/ 0 h 55238"/>
              <a:gd name="connsiteX22" fmla="*/ 3861884 w 6118422"/>
              <a:gd name="connsiteY22" fmla="*/ 55238 h 55238"/>
              <a:gd name="connsiteX23" fmla="*/ 3637226 w 6118422"/>
              <a:gd name="connsiteY23" fmla="*/ 55238 h 55238"/>
              <a:gd name="connsiteX24" fmla="*/ 3185698 w 6118422"/>
              <a:gd name="connsiteY24" fmla="*/ 0 h 55238"/>
              <a:gd name="connsiteX25" fmla="*/ 3411462 w 6118422"/>
              <a:gd name="connsiteY25" fmla="*/ 0 h 55238"/>
              <a:gd name="connsiteX26" fmla="*/ 3411462 w 6118422"/>
              <a:gd name="connsiteY26" fmla="*/ 55238 h 55238"/>
              <a:gd name="connsiteX27" fmla="*/ 3185698 w 6118422"/>
              <a:gd name="connsiteY27" fmla="*/ 55238 h 55238"/>
              <a:gd name="connsiteX28" fmla="*/ 2707046 w 6118422"/>
              <a:gd name="connsiteY28" fmla="*/ 0 h 55238"/>
              <a:gd name="connsiteX29" fmla="*/ 2932724 w 6118422"/>
              <a:gd name="connsiteY29" fmla="*/ 0 h 55238"/>
              <a:gd name="connsiteX30" fmla="*/ 2932724 w 6118422"/>
              <a:gd name="connsiteY30" fmla="*/ 55238 h 55238"/>
              <a:gd name="connsiteX31" fmla="*/ 2707046 w 6118422"/>
              <a:gd name="connsiteY31" fmla="*/ 55238 h 55238"/>
              <a:gd name="connsiteX32" fmla="*/ 2255686 w 6118422"/>
              <a:gd name="connsiteY32" fmla="*/ 0 h 55238"/>
              <a:gd name="connsiteX33" fmla="*/ 2481366 w 6118422"/>
              <a:gd name="connsiteY33" fmla="*/ 0 h 55238"/>
              <a:gd name="connsiteX34" fmla="*/ 2481366 w 6118422"/>
              <a:gd name="connsiteY34" fmla="*/ 55238 h 55238"/>
              <a:gd name="connsiteX35" fmla="*/ 2255686 w 6118422"/>
              <a:gd name="connsiteY35" fmla="*/ 55238 h 55238"/>
              <a:gd name="connsiteX36" fmla="*/ 1804328 w 6118422"/>
              <a:gd name="connsiteY36" fmla="*/ 0 h 55238"/>
              <a:gd name="connsiteX37" fmla="*/ 2030008 w 6118422"/>
              <a:gd name="connsiteY37" fmla="*/ 0 h 55238"/>
              <a:gd name="connsiteX38" fmla="*/ 2030008 w 6118422"/>
              <a:gd name="connsiteY38" fmla="*/ 55238 h 55238"/>
              <a:gd name="connsiteX39" fmla="*/ 1804328 w 6118422"/>
              <a:gd name="connsiteY39" fmla="*/ 55238 h 55238"/>
              <a:gd name="connsiteX40" fmla="*/ 1354076 w 6118422"/>
              <a:gd name="connsiteY40" fmla="*/ 0 h 55238"/>
              <a:gd name="connsiteX41" fmla="*/ 1579756 w 6118422"/>
              <a:gd name="connsiteY41" fmla="*/ 0 h 55238"/>
              <a:gd name="connsiteX42" fmla="*/ 1579756 w 6118422"/>
              <a:gd name="connsiteY42" fmla="*/ 55238 h 55238"/>
              <a:gd name="connsiteX43" fmla="*/ 1354076 w 6118422"/>
              <a:gd name="connsiteY43" fmla="*/ 55238 h 55238"/>
              <a:gd name="connsiteX44" fmla="*/ 902718 w 6118422"/>
              <a:gd name="connsiteY44" fmla="*/ 0 h 55238"/>
              <a:gd name="connsiteX45" fmla="*/ 1128396 w 6118422"/>
              <a:gd name="connsiteY45" fmla="*/ 0 h 55238"/>
              <a:gd name="connsiteX46" fmla="*/ 1128396 w 6118422"/>
              <a:gd name="connsiteY46" fmla="*/ 55238 h 55238"/>
              <a:gd name="connsiteX47" fmla="*/ 902718 w 6118422"/>
              <a:gd name="connsiteY47" fmla="*/ 55238 h 55238"/>
              <a:gd name="connsiteX48" fmla="*/ 451358 w 6118422"/>
              <a:gd name="connsiteY48" fmla="*/ 0 h 55238"/>
              <a:gd name="connsiteX49" fmla="*/ 677038 w 6118422"/>
              <a:gd name="connsiteY49" fmla="*/ 0 h 55238"/>
              <a:gd name="connsiteX50" fmla="*/ 677038 w 6118422"/>
              <a:gd name="connsiteY50" fmla="*/ 55238 h 55238"/>
              <a:gd name="connsiteX51" fmla="*/ 451358 w 6118422"/>
              <a:gd name="connsiteY51" fmla="*/ 55238 h 55238"/>
              <a:gd name="connsiteX52" fmla="*/ 0 w 6118422"/>
              <a:gd name="connsiteY52" fmla="*/ 0 h 55238"/>
              <a:gd name="connsiteX53" fmla="*/ 226786 w 6118422"/>
              <a:gd name="connsiteY53" fmla="*/ 0 h 55238"/>
              <a:gd name="connsiteX54" fmla="*/ 226786 w 6118422"/>
              <a:gd name="connsiteY54" fmla="*/ 55238 h 55238"/>
              <a:gd name="connsiteX55" fmla="*/ 0 w 6118422"/>
              <a:gd name="connsiteY55" fmla="*/ 55238 h 55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118422" h="55238">
                <a:moveTo>
                  <a:pt x="5892656" y="0"/>
                </a:moveTo>
                <a:lnTo>
                  <a:pt x="6118422" y="0"/>
                </a:lnTo>
                <a:lnTo>
                  <a:pt x="6118422" y="55238"/>
                </a:lnTo>
                <a:lnTo>
                  <a:pt x="5892656" y="55238"/>
                </a:lnTo>
                <a:close/>
                <a:moveTo>
                  <a:pt x="5442234" y="0"/>
                </a:moveTo>
                <a:lnTo>
                  <a:pt x="5667998" y="0"/>
                </a:lnTo>
                <a:lnTo>
                  <a:pt x="5667998" y="55238"/>
                </a:lnTo>
                <a:lnTo>
                  <a:pt x="5442234" y="55238"/>
                </a:lnTo>
                <a:close/>
                <a:moveTo>
                  <a:pt x="4990706" y="0"/>
                </a:moveTo>
                <a:lnTo>
                  <a:pt x="5216470" y="0"/>
                </a:lnTo>
                <a:lnTo>
                  <a:pt x="5216470" y="55238"/>
                </a:lnTo>
                <a:lnTo>
                  <a:pt x="4990706" y="55238"/>
                </a:lnTo>
                <a:close/>
                <a:moveTo>
                  <a:pt x="4539176" y="0"/>
                </a:moveTo>
                <a:lnTo>
                  <a:pt x="4764942" y="0"/>
                </a:lnTo>
                <a:lnTo>
                  <a:pt x="4764942" y="55238"/>
                </a:lnTo>
                <a:lnTo>
                  <a:pt x="4539176" y="55238"/>
                </a:lnTo>
                <a:close/>
                <a:moveTo>
                  <a:pt x="4088754" y="0"/>
                </a:moveTo>
                <a:lnTo>
                  <a:pt x="4313412" y="0"/>
                </a:lnTo>
                <a:lnTo>
                  <a:pt x="4313412" y="55238"/>
                </a:lnTo>
                <a:lnTo>
                  <a:pt x="4088754" y="55238"/>
                </a:lnTo>
                <a:close/>
                <a:moveTo>
                  <a:pt x="3637226" y="0"/>
                </a:moveTo>
                <a:lnTo>
                  <a:pt x="3861884" y="0"/>
                </a:lnTo>
                <a:lnTo>
                  <a:pt x="3861884" y="55238"/>
                </a:lnTo>
                <a:lnTo>
                  <a:pt x="3637226" y="55238"/>
                </a:lnTo>
                <a:close/>
                <a:moveTo>
                  <a:pt x="3185698" y="0"/>
                </a:moveTo>
                <a:lnTo>
                  <a:pt x="3411462" y="0"/>
                </a:lnTo>
                <a:lnTo>
                  <a:pt x="3411462" y="55238"/>
                </a:lnTo>
                <a:lnTo>
                  <a:pt x="3185698" y="55238"/>
                </a:lnTo>
                <a:close/>
                <a:moveTo>
                  <a:pt x="2707046" y="0"/>
                </a:moveTo>
                <a:lnTo>
                  <a:pt x="2932724" y="0"/>
                </a:lnTo>
                <a:lnTo>
                  <a:pt x="2932724" y="55238"/>
                </a:lnTo>
                <a:lnTo>
                  <a:pt x="2707046" y="55238"/>
                </a:lnTo>
                <a:close/>
                <a:moveTo>
                  <a:pt x="2255686" y="0"/>
                </a:moveTo>
                <a:lnTo>
                  <a:pt x="2481366" y="0"/>
                </a:lnTo>
                <a:lnTo>
                  <a:pt x="2481366" y="55238"/>
                </a:lnTo>
                <a:lnTo>
                  <a:pt x="2255686" y="55238"/>
                </a:lnTo>
                <a:close/>
                <a:moveTo>
                  <a:pt x="1804328" y="0"/>
                </a:moveTo>
                <a:lnTo>
                  <a:pt x="2030008" y="0"/>
                </a:lnTo>
                <a:lnTo>
                  <a:pt x="2030008" y="55238"/>
                </a:lnTo>
                <a:lnTo>
                  <a:pt x="1804328" y="55238"/>
                </a:lnTo>
                <a:close/>
                <a:moveTo>
                  <a:pt x="1354076" y="0"/>
                </a:moveTo>
                <a:lnTo>
                  <a:pt x="1579756" y="0"/>
                </a:lnTo>
                <a:lnTo>
                  <a:pt x="1579756" y="55238"/>
                </a:lnTo>
                <a:lnTo>
                  <a:pt x="1354076" y="55238"/>
                </a:lnTo>
                <a:close/>
                <a:moveTo>
                  <a:pt x="902718" y="0"/>
                </a:moveTo>
                <a:lnTo>
                  <a:pt x="1128396" y="0"/>
                </a:lnTo>
                <a:lnTo>
                  <a:pt x="1128396" y="55238"/>
                </a:lnTo>
                <a:lnTo>
                  <a:pt x="902718" y="55238"/>
                </a:lnTo>
                <a:close/>
                <a:moveTo>
                  <a:pt x="451358" y="0"/>
                </a:moveTo>
                <a:lnTo>
                  <a:pt x="677038" y="0"/>
                </a:lnTo>
                <a:lnTo>
                  <a:pt x="677038" y="55238"/>
                </a:lnTo>
                <a:lnTo>
                  <a:pt x="451358" y="55238"/>
                </a:lnTo>
                <a:close/>
                <a:moveTo>
                  <a:pt x="0" y="0"/>
                </a:moveTo>
                <a:lnTo>
                  <a:pt x="226786" y="0"/>
                </a:lnTo>
                <a:lnTo>
                  <a:pt x="226786" y="55238"/>
                </a:lnTo>
                <a:lnTo>
                  <a:pt x="0" y="55238"/>
                </a:lnTo>
                <a:close/>
              </a:path>
            </a:pathLst>
          </a:custGeom>
          <a:solidFill>
            <a:schemeClr val="bg1"/>
          </a:solidFill>
          <a:ln>
            <a:noFill/>
          </a:ln>
          <a:effectLst/>
        </p:spPr>
        <p:txBody>
          <a:bodyPr wrap="square" anchor="ctr">
            <a:noAutofit/>
          </a:bodyPr>
          <a:lstStyle/>
          <a:p>
            <a:endParaRPr lang="en-US" sz="3266" dirty="0">
              <a:latin typeface="Lato Light" panose="020F0502020204030203" pitchFamily="34" charset="0"/>
            </a:endParaRPr>
          </a:p>
        </p:txBody>
      </p:sp>
      <p:sp>
        <p:nvSpPr>
          <p:cNvPr id="38" name="Freeform 37">
            <a:extLst>
              <a:ext uri="{FF2B5EF4-FFF2-40B4-BE49-F238E27FC236}">
                <a16:creationId xmlns:a16="http://schemas.microsoft.com/office/drawing/2014/main" id="{472D560C-6589-DC4D-AAD7-83FF87606AEF}"/>
              </a:ext>
            </a:extLst>
          </p:cNvPr>
          <p:cNvSpPr>
            <a:spLocks noChangeArrowheads="1"/>
          </p:cNvSpPr>
          <p:nvPr/>
        </p:nvSpPr>
        <p:spPr bwMode="auto">
          <a:xfrm>
            <a:off x="9130648" y="5399182"/>
            <a:ext cx="3059212" cy="27619"/>
          </a:xfrm>
          <a:custGeom>
            <a:avLst/>
            <a:gdLst>
              <a:gd name="connsiteX0" fmla="*/ 5892658 w 6118424"/>
              <a:gd name="connsiteY0" fmla="*/ 0 h 55238"/>
              <a:gd name="connsiteX1" fmla="*/ 6118424 w 6118424"/>
              <a:gd name="connsiteY1" fmla="*/ 0 h 55238"/>
              <a:gd name="connsiteX2" fmla="*/ 6118424 w 6118424"/>
              <a:gd name="connsiteY2" fmla="*/ 55238 h 55238"/>
              <a:gd name="connsiteX3" fmla="*/ 5892658 w 6118424"/>
              <a:gd name="connsiteY3" fmla="*/ 55238 h 55238"/>
              <a:gd name="connsiteX4" fmla="*/ 5442236 w 6118424"/>
              <a:gd name="connsiteY4" fmla="*/ 0 h 55238"/>
              <a:gd name="connsiteX5" fmla="*/ 5668002 w 6118424"/>
              <a:gd name="connsiteY5" fmla="*/ 0 h 55238"/>
              <a:gd name="connsiteX6" fmla="*/ 5668002 w 6118424"/>
              <a:gd name="connsiteY6" fmla="*/ 55238 h 55238"/>
              <a:gd name="connsiteX7" fmla="*/ 5442236 w 6118424"/>
              <a:gd name="connsiteY7" fmla="*/ 55238 h 55238"/>
              <a:gd name="connsiteX8" fmla="*/ 4990708 w 6118424"/>
              <a:gd name="connsiteY8" fmla="*/ 0 h 55238"/>
              <a:gd name="connsiteX9" fmla="*/ 5216472 w 6118424"/>
              <a:gd name="connsiteY9" fmla="*/ 0 h 55238"/>
              <a:gd name="connsiteX10" fmla="*/ 5216472 w 6118424"/>
              <a:gd name="connsiteY10" fmla="*/ 55238 h 55238"/>
              <a:gd name="connsiteX11" fmla="*/ 4990708 w 6118424"/>
              <a:gd name="connsiteY11" fmla="*/ 55238 h 55238"/>
              <a:gd name="connsiteX12" fmla="*/ 4539178 w 6118424"/>
              <a:gd name="connsiteY12" fmla="*/ 0 h 55238"/>
              <a:gd name="connsiteX13" fmla="*/ 4764944 w 6118424"/>
              <a:gd name="connsiteY13" fmla="*/ 0 h 55238"/>
              <a:gd name="connsiteX14" fmla="*/ 4764944 w 6118424"/>
              <a:gd name="connsiteY14" fmla="*/ 55238 h 55238"/>
              <a:gd name="connsiteX15" fmla="*/ 4539178 w 6118424"/>
              <a:gd name="connsiteY15" fmla="*/ 55238 h 55238"/>
              <a:gd name="connsiteX16" fmla="*/ 4088756 w 6118424"/>
              <a:gd name="connsiteY16" fmla="*/ 0 h 55238"/>
              <a:gd name="connsiteX17" fmla="*/ 4313414 w 6118424"/>
              <a:gd name="connsiteY17" fmla="*/ 0 h 55238"/>
              <a:gd name="connsiteX18" fmla="*/ 4313414 w 6118424"/>
              <a:gd name="connsiteY18" fmla="*/ 55238 h 55238"/>
              <a:gd name="connsiteX19" fmla="*/ 4088756 w 6118424"/>
              <a:gd name="connsiteY19" fmla="*/ 55238 h 55238"/>
              <a:gd name="connsiteX20" fmla="*/ 3637228 w 6118424"/>
              <a:gd name="connsiteY20" fmla="*/ 0 h 55238"/>
              <a:gd name="connsiteX21" fmla="*/ 3861886 w 6118424"/>
              <a:gd name="connsiteY21" fmla="*/ 0 h 55238"/>
              <a:gd name="connsiteX22" fmla="*/ 3861886 w 6118424"/>
              <a:gd name="connsiteY22" fmla="*/ 55238 h 55238"/>
              <a:gd name="connsiteX23" fmla="*/ 3637228 w 6118424"/>
              <a:gd name="connsiteY23" fmla="*/ 55238 h 55238"/>
              <a:gd name="connsiteX24" fmla="*/ 3185698 w 6118424"/>
              <a:gd name="connsiteY24" fmla="*/ 0 h 55238"/>
              <a:gd name="connsiteX25" fmla="*/ 3411464 w 6118424"/>
              <a:gd name="connsiteY25" fmla="*/ 0 h 55238"/>
              <a:gd name="connsiteX26" fmla="*/ 3411464 w 6118424"/>
              <a:gd name="connsiteY26" fmla="*/ 55238 h 55238"/>
              <a:gd name="connsiteX27" fmla="*/ 3185698 w 6118424"/>
              <a:gd name="connsiteY27" fmla="*/ 55238 h 55238"/>
              <a:gd name="connsiteX28" fmla="*/ 2707046 w 6118424"/>
              <a:gd name="connsiteY28" fmla="*/ 0 h 55238"/>
              <a:gd name="connsiteX29" fmla="*/ 2932724 w 6118424"/>
              <a:gd name="connsiteY29" fmla="*/ 0 h 55238"/>
              <a:gd name="connsiteX30" fmla="*/ 2932724 w 6118424"/>
              <a:gd name="connsiteY30" fmla="*/ 55238 h 55238"/>
              <a:gd name="connsiteX31" fmla="*/ 2707046 w 6118424"/>
              <a:gd name="connsiteY31" fmla="*/ 55238 h 55238"/>
              <a:gd name="connsiteX32" fmla="*/ 2255686 w 6118424"/>
              <a:gd name="connsiteY32" fmla="*/ 0 h 55238"/>
              <a:gd name="connsiteX33" fmla="*/ 2481366 w 6118424"/>
              <a:gd name="connsiteY33" fmla="*/ 0 h 55238"/>
              <a:gd name="connsiteX34" fmla="*/ 2481366 w 6118424"/>
              <a:gd name="connsiteY34" fmla="*/ 55238 h 55238"/>
              <a:gd name="connsiteX35" fmla="*/ 2255686 w 6118424"/>
              <a:gd name="connsiteY35" fmla="*/ 55238 h 55238"/>
              <a:gd name="connsiteX36" fmla="*/ 1804328 w 6118424"/>
              <a:gd name="connsiteY36" fmla="*/ 0 h 55238"/>
              <a:gd name="connsiteX37" fmla="*/ 2030008 w 6118424"/>
              <a:gd name="connsiteY37" fmla="*/ 0 h 55238"/>
              <a:gd name="connsiteX38" fmla="*/ 2030008 w 6118424"/>
              <a:gd name="connsiteY38" fmla="*/ 55238 h 55238"/>
              <a:gd name="connsiteX39" fmla="*/ 1804328 w 6118424"/>
              <a:gd name="connsiteY39" fmla="*/ 55238 h 55238"/>
              <a:gd name="connsiteX40" fmla="*/ 1354076 w 6118424"/>
              <a:gd name="connsiteY40" fmla="*/ 0 h 55238"/>
              <a:gd name="connsiteX41" fmla="*/ 1579756 w 6118424"/>
              <a:gd name="connsiteY41" fmla="*/ 0 h 55238"/>
              <a:gd name="connsiteX42" fmla="*/ 1579756 w 6118424"/>
              <a:gd name="connsiteY42" fmla="*/ 55238 h 55238"/>
              <a:gd name="connsiteX43" fmla="*/ 1354076 w 6118424"/>
              <a:gd name="connsiteY43" fmla="*/ 55238 h 55238"/>
              <a:gd name="connsiteX44" fmla="*/ 902718 w 6118424"/>
              <a:gd name="connsiteY44" fmla="*/ 0 h 55238"/>
              <a:gd name="connsiteX45" fmla="*/ 1128396 w 6118424"/>
              <a:gd name="connsiteY45" fmla="*/ 0 h 55238"/>
              <a:gd name="connsiteX46" fmla="*/ 1128396 w 6118424"/>
              <a:gd name="connsiteY46" fmla="*/ 55238 h 55238"/>
              <a:gd name="connsiteX47" fmla="*/ 902718 w 6118424"/>
              <a:gd name="connsiteY47" fmla="*/ 55238 h 55238"/>
              <a:gd name="connsiteX48" fmla="*/ 451358 w 6118424"/>
              <a:gd name="connsiteY48" fmla="*/ 0 h 55238"/>
              <a:gd name="connsiteX49" fmla="*/ 677038 w 6118424"/>
              <a:gd name="connsiteY49" fmla="*/ 0 h 55238"/>
              <a:gd name="connsiteX50" fmla="*/ 677038 w 6118424"/>
              <a:gd name="connsiteY50" fmla="*/ 55238 h 55238"/>
              <a:gd name="connsiteX51" fmla="*/ 451358 w 6118424"/>
              <a:gd name="connsiteY51" fmla="*/ 55238 h 55238"/>
              <a:gd name="connsiteX52" fmla="*/ 0 w 6118424"/>
              <a:gd name="connsiteY52" fmla="*/ 0 h 55238"/>
              <a:gd name="connsiteX53" fmla="*/ 226786 w 6118424"/>
              <a:gd name="connsiteY53" fmla="*/ 0 h 55238"/>
              <a:gd name="connsiteX54" fmla="*/ 226786 w 6118424"/>
              <a:gd name="connsiteY54" fmla="*/ 55238 h 55238"/>
              <a:gd name="connsiteX55" fmla="*/ 0 w 6118424"/>
              <a:gd name="connsiteY55" fmla="*/ 55238 h 55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118424" h="55238">
                <a:moveTo>
                  <a:pt x="5892658" y="0"/>
                </a:moveTo>
                <a:lnTo>
                  <a:pt x="6118424" y="0"/>
                </a:lnTo>
                <a:lnTo>
                  <a:pt x="6118424" y="55238"/>
                </a:lnTo>
                <a:lnTo>
                  <a:pt x="5892658" y="55238"/>
                </a:lnTo>
                <a:close/>
                <a:moveTo>
                  <a:pt x="5442236" y="0"/>
                </a:moveTo>
                <a:lnTo>
                  <a:pt x="5668002" y="0"/>
                </a:lnTo>
                <a:lnTo>
                  <a:pt x="5668002" y="55238"/>
                </a:lnTo>
                <a:lnTo>
                  <a:pt x="5442236" y="55238"/>
                </a:lnTo>
                <a:close/>
                <a:moveTo>
                  <a:pt x="4990708" y="0"/>
                </a:moveTo>
                <a:lnTo>
                  <a:pt x="5216472" y="0"/>
                </a:lnTo>
                <a:lnTo>
                  <a:pt x="5216472" y="55238"/>
                </a:lnTo>
                <a:lnTo>
                  <a:pt x="4990708" y="55238"/>
                </a:lnTo>
                <a:close/>
                <a:moveTo>
                  <a:pt x="4539178" y="0"/>
                </a:moveTo>
                <a:lnTo>
                  <a:pt x="4764944" y="0"/>
                </a:lnTo>
                <a:lnTo>
                  <a:pt x="4764944" y="55238"/>
                </a:lnTo>
                <a:lnTo>
                  <a:pt x="4539178" y="55238"/>
                </a:lnTo>
                <a:close/>
                <a:moveTo>
                  <a:pt x="4088756" y="0"/>
                </a:moveTo>
                <a:lnTo>
                  <a:pt x="4313414" y="0"/>
                </a:lnTo>
                <a:lnTo>
                  <a:pt x="4313414" y="55238"/>
                </a:lnTo>
                <a:lnTo>
                  <a:pt x="4088756" y="55238"/>
                </a:lnTo>
                <a:close/>
                <a:moveTo>
                  <a:pt x="3637228" y="0"/>
                </a:moveTo>
                <a:lnTo>
                  <a:pt x="3861886" y="0"/>
                </a:lnTo>
                <a:lnTo>
                  <a:pt x="3861886" y="55238"/>
                </a:lnTo>
                <a:lnTo>
                  <a:pt x="3637228" y="55238"/>
                </a:lnTo>
                <a:close/>
                <a:moveTo>
                  <a:pt x="3185698" y="0"/>
                </a:moveTo>
                <a:lnTo>
                  <a:pt x="3411464" y="0"/>
                </a:lnTo>
                <a:lnTo>
                  <a:pt x="3411464" y="55238"/>
                </a:lnTo>
                <a:lnTo>
                  <a:pt x="3185698" y="55238"/>
                </a:lnTo>
                <a:close/>
                <a:moveTo>
                  <a:pt x="2707046" y="0"/>
                </a:moveTo>
                <a:lnTo>
                  <a:pt x="2932724" y="0"/>
                </a:lnTo>
                <a:lnTo>
                  <a:pt x="2932724" y="55238"/>
                </a:lnTo>
                <a:lnTo>
                  <a:pt x="2707046" y="55238"/>
                </a:lnTo>
                <a:close/>
                <a:moveTo>
                  <a:pt x="2255686" y="0"/>
                </a:moveTo>
                <a:lnTo>
                  <a:pt x="2481366" y="0"/>
                </a:lnTo>
                <a:lnTo>
                  <a:pt x="2481366" y="55238"/>
                </a:lnTo>
                <a:lnTo>
                  <a:pt x="2255686" y="55238"/>
                </a:lnTo>
                <a:close/>
                <a:moveTo>
                  <a:pt x="1804328" y="0"/>
                </a:moveTo>
                <a:lnTo>
                  <a:pt x="2030008" y="0"/>
                </a:lnTo>
                <a:lnTo>
                  <a:pt x="2030008" y="55238"/>
                </a:lnTo>
                <a:lnTo>
                  <a:pt x="1804328" y="55238"/>
                </a:lnTo>
                <a:close/>
                <a:moveTo>
                  <a:pt x="1354076" y="0"/>
                </a:moveTo>
                <a:lnTo>
                  <a:pt x="1579756" y="0"/>
                </a:lnTo>
                <a:lnTo>
                  <a:pt x="1579756" y="55238"/>
                </a:lnTo>
                <a:lnTo>
                  <a:pt x="1354076" y="55238"/>
                </a:lnTo>
                <a:close/>
                <a:moveTo>
                  <a:pt x="902718" y="0"/>
                </a:moveTo>
                <a:lnTo>
                  <a:pt x="1128396" y="0"/>
                </a:lnTo>
                <a:lnTo>
                  <a:pt x="1128396" y="55238"/>
                </a:lnTo>
                <a:lnTo>
                  <a:pt x="902718" y="55238"/>
                </a:lnTo>
                <a:close/>
                <a:moveTo>
                  <a:pt x="451358" y="0"/>
                </a:moveTo>
                <a:lnTo>
                  <a:pt x="677038" y="0"/>
                </a:lnTo>
                <a:lnTo>
                  <a:pt x="677038" y="55238"/>
                </a:lnTo>
                <a:lnTo>
                  <a:pt x="451358" y="55238"/>
                </a:lnTo>
                <a:close/>
                <a:moveTo>
                  <a:pt x="0" y="0"/>
                </a:moveTo>
                <a:lnTo>
                  <a:pt x="226786" y="0"/>
                </a:lnTo>
                <a:lnTo>
                  <a:pt x="226786" y="55238"/>
                </a:lnTo>
                <a:lnTo>
                  <a:pt x="0" y="55238"/>
                </a:lnTo>
                <a:close/>
              </a:path>
            </a:pathLst>
          </a:custGeom>
          <a:solidFill>
            <a:schemeClr val="bg1"/>
          </a:solidFill>
          <a:ln>
            <a:noFill/>
          </a:ln>
          <a:effectLst/>
        </p:spPr>
        <p:txBody>
          <a:bodyPr wrap="square" anchor="ctr">
            <a:noAutofit/>
          </a:bodyPr>
          <a:lstStyle/>
          <a:p>
            <a:endParaRPr lang="en-US" sz="3266" dirty="0">
              <a:latin typeface="Lato Light" panose="020F0502020204030203" pitchFamily="34" charset="0"/>
            </a:endParaRPr>
          </a:p>
        </p:txBody>
      </p:sp>
      <p:sp>
        <p:nvSpPr>
          <p:cNvPr id="44" name="Subtitle 2">
            <a:extLst>
              <a:ext uri="{FF2B5EF4-FFF2-40B4-BE49-F238E27FC236}">
                <a16:creationId xmlns:a16="http://schemas.microsoft.com/office/drawing/2014/main" id="{1D76166F-A13A-5D4F-9D8E-350AA2AC503C}"/>
              </a:ext>
            </a:extLst>
          </p:cNvPr>
          <p:cNvSpPr txBox="1">
            <a:spLocks/>
          </p:cNvSpPr>
          <p:nvPr/>
        </p:nvSpPr>
        <p:spPr>
          <a:xfrm>
            <a:off x="4815385" y="2303500"/>
            <a:ext cx="628821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 consumers will associate.</a:t>
            </a:r>
          </a:p>
        </p:txBody>
      </p:sp>
      <p:sp>
        <p:nvSpPr>
          <p:cNvPr id="45" name="TextBox 44">
            <a:extLst>
              <a:ext uri="{FF2B5EF4-FFF2-40B4-BE49-F238E27FC236}">
                <a16:creationId xmlns:a16="http://schemas.microsoft.com/office/drawing/2014/main" id="{C8606AC5-BEFD-4844-A491-C9BC60978BDB}"/>
              </a:ext>
            </a:extLst>
          </p:cNvPr>
          <p:cNvSpPr txBox="1"/>
          <p:nvPr/>
        </p:nvSpPr>
        <p:spPr>
          <a:xfrm>
            <a:off x="7173861" y="1631468"/>
            <a:ext cx="157126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46" name="Subtitle 2">
            <a:extLst>
              <a:ext uri="{FF2B5EF4-FFF2-40B4-BE49-F238E27FC236}">
                <a16:creationId xmlns:a16="http://schemas.microsoft.com/office/drawing/2014/main" id="{918B56F0-EAFA-1D4E-A75E-801A246FC356}"/>
              </a:ext>
            </a:extLst>
          </p:cNvPr>
          <p:cNvSpPr txBox="1">
            <a:spLocks/>
          </p:cNvSpPr>
          <p:nvPr/>
        </p:nvSpPr>
        <p:spPr>
          <a:xfrm>
            <a:off x="4815385" y="4105537"/>
            <a:ext cx="628821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 consumers will associate.</a:t>
            </a:r>
          </a:p>
        </p:txBody>
      </p:sp>
      <p:sp>
        <p:nvSpPr>
          <p:cNvPr id="47" name="TextBox 46">
            <a:extLst>
              <a:ext uri="{FF2B5EF4-FFF2-40B4-BE49-F238E27FC236}">
                <a16:creationId xmlns:a16="http://schemas.microsoft.com/office/drawing/2014/main" id="{4EF62286-3FE3-F947-A293-5E844D961D56}"/>
              </a:ext>
            </a:extLst>
          </p:cNvPr>
          <p:cNvSpPr txBox="1"/>
          <p:nvPr/>
        </p:nvSpPr>
        <p:spPr>
          <a:xfrm>
            <a:off x="7153821" y="3433505"/>
            <a:ext cx="161134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48" name="Subtitle 2">
            <a:extLst>
              <a:ext uri="{FF2B5EF4-FFF2-40B4-BE49-F238E27FC236}">
                <a16:creationId xmlns:a16="http://schemas.microsoft.com/office/drawing/2014/main" id="{1AFF3050-459F-B446-A5F2-B9EE058E1287}"/>
              </a:ext>
            </a:extLst>
          </p:cNvPr>
          <p:cNvSpPr txBox="1">
            <a:spLocks/>
          </p:cNvSpPr>
          <p:nvPr/>
        </p:nvSpPr>
        <p:spPr>
          <a:xfrm>
            <a:off x="4815385" y="5906825"/>
            <a:ext cx="628821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 consumers will associate.</a:t>
            </a:r>
          </a:p>
        </p:txBody>
      </p:sp>
      <p:sp>
        <p:nvSpPr>
          <p:cNvPr id="49" name="TextBox 48">
            <a:extLst>
              <a:ext uri="{FF2B5EF4-FFF2-40B4-BE49-F238E27FC236}">
                <a16:creationId xmlns:a16="http://schemas.microsoft.com/office/drawing/2014/main" id="{023FB6B6-0DE8-674E-9387-915222B15337}"/>
              </a:ext>
            </a:extLst>
          </p:cNvPr>
          <p:cNvSpPr txBox="1"/>
          <p:nvPr/>
        </p:nvSpPr>
        <p:spPr>
          <a:xfrm>
            <a:off x="7150616" y="5234792"/>
            <a:ext cx="161775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50" name="Freeform 315">
            <a:extLst>
              <a:ext uri="{FF2B5EF4-FFF2-40B4-BE49-F238E27FC236}">
                <a16:creationId xmlns:a16="http://schemas.microsoft.com/office/drawing/2014/main" id="{7C512FBA-4D35-4646-8E8F-D09AE3B3ABA8}"/>
              </a:ext>
            </a:extLst>
          </p:cNvPr>
          <p:cNvSpPr>
            <a:spLocks noChangeArrowheads="1"/>
          </p:cNvSpPr>
          <p:nvPr/>
        </p:nvSpPr>
        <p:spPr bwMode="auto">
          <a:xfrm>
            <a:off x="2239569" y="1041245"/>
            <a:ext cx="992190" cy="992192"/>
          </a:xfrm>
          <a:custGeom>
            <a:avLst/>
            <a:gdLst>
              <a:gd name="T0" fmla="*/ 0 w 1020"/>
              <a:gd name="T1" fmla="*/ 509 h 1019"/>
              <a:gd name="T2" fmla="*/ 0 w 1020"/>
              <a:gd name="T3" fmla="*/ 509 h 1019"/>
              <a:gd name="T4" fmla="*/ 509 w 1020"/>
              <a:gd name="T5" fmla="*/ 0 h 1019"/>
              <a:gd name="T6" fmla="*/ 509 w 1020"/>
              <a:gd name="T7" fmla="*/ 0 h 1019"/>
              <a:gd name="T8" fmla="*/ 1019 w 1020"/>
              <a:gd name="T9" fmla="*/ 509 h 1019"/>
              <a:gd name="T10" fmla="*/ 1019 w 1020"/>
              <a:gd name="T11" fmla="*/ 1018 h 1019"/>
              <a:gd name="T12" fmla="*/ 509 w 1020"/>
              <a:gd name="T13" fmla="*/ 1018 h 1019"/>
              <a:gd name="T14" fmla="*/ 509 w 1020"/>
              <a:gd name="T15" fmla="*/ 1018 h 1019"/>
              <a:gd name="T16" fmla="*/ 0 w 1020"/>
              <a:gd name="T17" fmla="*/ 50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0" h="1019">
                <a:moveTo>
                  <a:pt x="0" y="509"/>
                </a:moveTo>
                <a:lnTo>
                  <a:pt x="0" y="509"/>
                </a:lnTo>
                <a:cubicBezTo>
                  <a:pt x="0" y="227"/>
                  <a:pt x="228" y="0"/>
                  <a:pt x="509" y="0"/>
                </a:cubicBezTo>
                <a:lnTo>
                  <a:pt x="509" y="0"/>
                </a:lnTo>
                <a:cubicBezTo>
                  <a:pt x="791" y="0"/>
                  <a:pt x="1019" y="227"/>
                  <a:pt x="1019" y="509"/>
                </a:cubicBezTo>
                <a:lnTo>
                  <a:pt x="1019" y="1018"/>
                </a:lnTo>
                <a:lnTo>
                  <a:pt x="509" y="1018"/>
                </a:lnTo>
                <a:lnTo>
                  <a:pt x="509" y="1018"/>
                </a:lnTo>
                <a:cubicBezTo>
                  <a:pt x="228" y="1018"/>
                  <a:pt x="0" y="790"/>
                  <a:pt x="0" y="509"/>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51" name="Freeform 932">
            <a:extLst>
              <a:ext uri="{FF2B5EF4-FFF2-40B4-BE49-F238E27FC236}">
                <a16:creationId xmlns:a16="http://schemas.microsoft.com/office/drawing/2014/main" id="{D9223CF2-3D53-BF46-ACAF-DF28F0165084}"/>
              </a:ext>
            </a:extLst>
          </p:cNvPr>
          <p:cNvSpPr>
            <a:spLocks noChangeAspect="1" noChangeArrowheads="1"/>
          </p:cNvSpPr>
          <p:nvPr/>
        </p:nvSpPr>
        <p:spPr bwMode="auto">
          <a:xfrm>
            <a:off x="2504651" y="1305634"/>
            <a:ext cx="462027" cy="463414"/>
          </a:xfrm>
          <a:custGeom>
            <a:avLst/>
            <a:gdLst>
              <a:gd name="T0" fmla="*/ 35894090 w 291035"/>
              <a:gd name="T1" fmla="*/ 51968242 h 291380"/>
              <a:gd name="T2" fmla="*/ 33874315 w 291035"/>
              <a:gd name="T3" fmla="*/ 51968242 h 291380"/>
              <a:gd name="T4" fmla="*/ 44795257 w 291035"/>
              <a:gd name="T5" fmla="*/ 46229133 h 291380"/>
              <a:gd name="T6" fmla="*/ 50606713 w 291035"/>
              <a:gd name="T7" fmla="*/ 52079022 h 291380"/>
              <a:gd name="T8" fmla="*/ 44795257 w 291035"/>
              <a:gd name="T9" fmla="*/ 46229133 h 291380"/>
              <a:gd name="T10" fmla="*/ 13641686 w 291035"/>
              <a:gd name="T11" fmla="*/ 52079022 h 291380"/>
              <a:gd name="T12" fmla="*/ 19374841 w 291035"/>
              <a:gd name="T13" fmla="*/ 46229133 h 291380"/>
              <a:gd name="T14" fmla="*/ 27920022 w 291035"/>
              <a:gd name="T15" fmla="*/ 41155155 h 291380"/>
              <a:gd name="T16" fmla="*/ 36328334 w 291035"/>
              <a:gd name="T17" fmla="*/ 62651843 h 291380"/>
              <a:gd name="T18" fmla="*/ 27920022 w 291035"/>
              <a:gd name="T19" fmla="*/ 41155155 h 291380"/>
              <a:gd name="T20" fmla="*/ 44795257 w 291035"/>
              <a:gd name="T21" fmla="*/ 44226020 h 291380"/>
              <a:gd name="T22" fmla="*/ 50606713 w 291035"/>
              <a:gd name="T23" fmla="*/ 41020532 h 291380"/>
              <a:gd name="T24" fmla="*/ 13641686 w 291035"/>
              <a:gd name="T25" fmla="*/ 41020532 h 291380"/>
              <a:gd name="T26" fmla="*/ 19374841 w 291035"/>
              <a:gd name="T27" fmla="*/ 44226020 h 291380"/>
              <a:gd name="T28" fmla="*/ 13641686 w 291035"/>
              <a:gd name="T29" fmla="*/ 41020532 h 291380"/>
              <a:gd name="T30" fmla="*/ 51549292 w 291035"/>
              <a:gd name="T31" fmla="*/ 39017267 h 291380"/>
              <a:gd name="T32" fmla="*/ 52491555 w 291035"/>
              <a:gd name="T33" fmla="*/ 52079022 h 291380"/>
              <a:gd name="T34" fmla="*/ 53748071 w 291035"/>
              <a:gd name="T35" fmla="*/ 53121208 h 291380"/>
              <a:gd name="T36" fmla="*/ 42596481 w 291035"/>
              <a:gd name="T37" fmla="*/ 54082639 h 291380"/>
              <a:gd name="T38" fmla="*/ 42596481 w 291035"/>
              <a:gd name="T39" fmla="*/ 52079022 h 291380"/>
              <a:gd name="T40" fmla="*/ 42910444 w 291035"/>
              <a:gd name="T41" fmla="*/ 39978668 h 291380"/>
              <a:gd name="T42" fmla="*/ 12699518 w 291035"/>
              <a:gd name="T43" fmla="*/ 39017267 h 291380"/>
              <a:gd name="T44" fmla="*/ 21338133 w 291035"/>
              <a:gd name="T45" fmla="*/ 39978668 h 291380"/>
              <a:gd name="T46" fmla="*/ 21652420 w 291035"/>
              <a:gd name="T47" fmla="*/ 52079022 h 291380"/>
              <a:gd name="T48" fmla="*/ 21652420 w 291035"/>
              <a:gd name="T49" fmla="*/ 54082639 h 291380"/>
              <a:gd name="T50" fmla="*/ 10421953 w 291035"/>
              <a:gd name="T51" fmla="*/ 53121208 h 291380"/>
              <a:gd name="T52" fmla="*/ 11678470 w 291035"/>
              <a:gd name="T53" fmla="*/ 52079022 h 291380"/>
              <a:gd name="T54" fmla="*/ 12699518 w 291035"/>
              <a:gd name="T55" fmla="*/ 39017267 h 291380"/>
              <a:gd name="T56" fmla="*/ 7138508 w 291035"/>
              <a:gd name="T57" fmla="*/ 62651843 h 291380"/>
              <a:gd name="T58" fmla="*/ 25937200 w 291035"/>
              <a:gd name="T59" fmla="*/ 41155155 h 291380"/>
              <a:gd name="T60" fmla="*/ 24667957 w 291035"/>
              <a:gd name="T61" fmla="*/ 40116287 h 291380"/>
              <a:gd name="T62" fmla="*/ 38628578 w 291035"/>
              <a:gd name="T63" fmla="*/ 39157213 h 291380"/>
              <a:gd name="T64" fmla="*/ 38628578 w 291035"/>
              <a:gd name="T65" fmla="*/ 41155155 h 291380"/>
              <a:gd name="T66" fmla="*/ 38311187 w 291035"/>
              <a:gd name="T67" fmla="*/ 62651843 h 291380"/>
              <a:gd name="T68" fmla="*/ 57030284 w 291035"/>
              <a:gd name="T69" fmla="*/ 31965371 h 291380"/>
              <a:gd name="T70" fmla="*/ 32299373 w 291035"/>
              <a:gd name="T71" fmla="*/ 13880993 h 291380"/>
              <a:gd name="T72" fmla="*/ 28056000 w 291035"/>
              <a:gd name="T73" fmla="*/ 23567844 h 291380"/>
              <a:gd name="T74" fmla="*/ 36542575 w 291035"/>
              <a:gd name="T75" fmla="*/ 18088934 h 291380"/>
              <a:gd name="T76" fmla="*/ 32299373 w 291035"/>
              <a:gd name="T77" fmla="*/ 11895534 h 291380"/>
              <a:gd name="T78" fmla="*/ 38544148 w 291035"/>
              <a:gd name="T79" fmla="*/ 23567844 h 291380"/>
              <a:gd name="T80" fmla="*/ 39745129 w 291035"/>
              <a:gd name="T81" fmla="*/ 24520788 h 291380"/>
              <a:gd name="T82" fmla="*/ 25734175 w 291035"/>
              <a:gd name="T83" fmla="*/ 25553062 h 291380"/>
              <a:gd name="T84" fmla="*/ 25734175 w 291035"/>
              <a:gd name="T85" fmla="*/ 23567844 h 291380"/>
              <a:gd name="T86" fmla="*/ 26054599 w 291035"/>
              <a:gd name="T87" fmla="*/ 18088934 h 291380"/>
              <a:gd name="T88" fmla="*/ 32124206 w 291035"/>
              <a:gd name="T89" fmla="*/ 2317548 h 291380"/>
              <a:gd name="T90" fmla="*/ 60758389 w 291035"/>
              <a:gd name="T91" fmla="*/ 30047236 h 291380"/>
              <a:gd name="T92" fmla="*/ 12691115 w 291035"/>
              <a:gd name="T93" fmla="*/ 1917856 h 291380"/>
              <a:gd name="T94" fmla="*/ 18560503 w 291035"/>
              <a:gd name="T95" fmla="*/ 12706479 h 291380"/>
              <a:gd name="T96" fmla="*/ 12691115 w 291035"/>
              <a:gd name="T97" fmla="*/ 1917856 h 291380"/>
              <a:gd name="T98" fmla="*/ 21495405 w 291035"/>
              <a:gd name="T99" fmla="*/ 0 h 291380"/>
              <a:gd name="T100" fmla="*/ 21495405 w 291035"/>
              <a:gd name="T101" fmla="*/ 1917856 h 291380"/>
              <a:gd name="T102" fmla="*/ 20464499 w 291035"/>
              <a:gd name="T103" fmla="*/ 10868317 h 291380"/>
              <a:gd name="T104" fmla="*/ 32759299 w 291035"/>
              <a:gd name="T105" fmla="*/ 240206 h 291380"/>
              <a:gd name="T106" fmla="*/ 64089860 w 291035"/>
              <a:gd name="T107" fmla="*/ 31405692 h 291380"/>
              <a:gd name="T108" fmla="*/ 59013408 w 291035"/>
              <a:gd name="T109" fmla="*/ 31965371 h 291380"/>
              <a:gd name="T110" fmla="*/ 63217463 w 291035"/>
              <a:gd name="T111" fmla="*/ 62651843 h 291380"/>
              <a:gd name="T112" fmla="*/ 63217463 w 291035"/>
              <a:gd name="T113" fmla="*/ 64649660 h 291380"/>
              <a:gd name="T114" fmla="*/ 0 w 291035"/>
              <a:gd name="T115" fmla="*/ 63690588 h 291380"/>
              <a:gd name="T116" fmla="*/ 5234991 w 291035"/>
              <a:gd name="T117" fmla="*/ 62651843 h 291380"/>
              <a:gd name="T118" fmla="*/ 1030642 w 291035"/>
              <a:gd name="T119" fmla="*/ 31965371 h 291380"/>
              <a:gd name="T120" fmla="*/ 316833 w 291035"/>
              <a:gd name="T121" fmla="*/ 30287062 h 291380"/>
              <a:gd name="T122" fmla="*/ 10787381 w 291035"/>
              <a:gd name="T123" fmla="*/ 1917856 h 291380"/>
              <a:gd name="T124" fmla="*/ 8804495 w 291035"/>
              <a:gd name="T125" fmla="*/ 959273 h 291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1035" h="291380">
                <a:moveTo>
                  <a:pt x="158024" y="229827"/>
                </a:moveTo>
                <a:cubicBezTo>
                  <a:pt x="160955" y="229827"/>
                  <a:pt x="162787" y="232025"/>
                  <a:pt x="162787" y="234223"/>
                </a:cubicBezTo>
                <a:cubicBezTo>
                  <a:pt x="162787" y="236788"/>
                  <a:pt x="160955" y="238986"/>
                  <a:pt x="158024" y="238986"/>
                </a:cubicBezTo>
                <a:cubicBezTo>
                  <a:pt x="155826" y="238986"/>
                  <a:pt x="153628" y="236788"/>
                  <a:pt x="153628" y="234223"/>
                </a:cubicBezTo>
                <a:cubicBezTo>
                  <a:pt x="153628" y="232025"/>
                  <a:pt x="155826" y="229827"/>
                  <a:pt x="158024" y="229827"/>
                </a:cubicBezTo>
                <a:close/>
                <a:moveTo>
                  <a:pt x="203156" y="208358"/>
                </a:moveTo>
                <a:lnTo>
                  <a:pt x="203156" y="234724"/>
                </a:lnTo>
                <a:lnTo>
                  <a:pt x="229512" y="234724"/>
                </a:lnTo>
                <a:lnTo>
                  <a:pt x="229512" y="208358"/>
                </a:lnTo>
                <a:lnTo>
                  <a:pt x="203156" y="208358"/>
                </a:lnTo>
                <a:close/>
                <a:moveTo>
                  <a:pt x="61868" y="208358"/>
                </a:moveTo>
                <a:lnTo>
                  <a:pt x="61868" y="234724"/>
                </a:lnTo>
                <a:lnTo>
                  <a:pt x="87869" y="234724"/>
                </a:lnTo>
                <a:lnTo>
                  <a:pt x="87869" y="208358"/>
                </a:lnTo>
                <a:lnTo>
                  <a:pt x="61868" y="208358"/>
                </a:lnTo>
                <a:close/>
                <a:moveTo>
                  <a:pt x="126624" y="185489"/>
                </a:moveTo>
                <a:lnTo>
                  <a:pt x="126624" y="282376"/>
                </a:lnTo>
                <a:lnTo>
                  <a:pt x="164756" y="282376"/>
                </a:lnTo>
                <a:lnTo>
                  <a:pt x="164756" y="185489"/>
                </a:lnTo>
                <a:lnTo>
                  <a:pt x="126624" y="185489"/>
                </a:lnTo>
                <a:close/>
                <a:moveTo>
                  <a:pt x="203156" y="184882"/>
                </a:moveTo>
                <a:lnTo>
                  <a:pt x="203156" y="199329"/>
                </a:lnTo>
                <a:lnTo>
                  <a:pt x="229512" y="199329"/>
                </a:lnTo>
                <a:lnTo>
                  <a:pt x="229512" y="184882"/>
                </a:lnTo>
                <a:lnTo>
                  <a:pt x="203156" y="184882"/>
                </a:lnTo>
                <a:close/>
                <a:moveTo>
                  <a:pt x="61868" y="184882"/>
                </a:moveTo>
                <a:lnTo>
                  <a:pt x="61868" y="199329"/>
                </a:lnTo>
                <a:lnTo>
                  <a:pt x="87869" y="199329"/>
                </a:lnTo>
                <a:lnTo>
                  <a:pt x="87869" y="184882"/>
                </a:lnTo>
                <a:lnTo>
                  <a:pt x="61868" y="184882"/>
                </a:lnTo>
                <a:close/>
                <a:moveTo>
                  <a:pt x="198882" y="175852"/>
                </a:moveTo>
                <a:lnTo>
                  <a:pt x="233786" y="175852"/>
                </a:lnTo>
                <a:cubicBezTo>
                  <a:pt x="236279" y="175852"/>
                  <a:pt x="238060" y="177658"/>
                  <a:pt x="238060" y="180186"/>
                </a:cubicBezTo>
                <a:lnTo>
                  <a:pt x="238060" y="234724"/>
                </a:lnTo>
                <a:lnTo>
                  <a:pt x="239841" y="234724"/>
                </a:lnTo>
                <a:cubicBezTo>
                  <a:pt x="241978" y="234724"/>
                  <a:pt x="243759" y="236891"/>
                  <a:pt x="243759" y="239420"/>
                </a:cubicBezTo>
                <a:cubicBezTo>
                  <a:pt x="243759" y="241948"/>
                  <a:pt x="241978" y="243754"/>
                  <a:pt x="239841" y="243754"/>
                </a:cubicBezTo>
                <a:lnTo>
                  <a:pt x="193183" y="243754"/>
                </a:lnTo>
                <a:cubicBezTo>
                  <a:pt x="190690" y="243754"/>
                  <a:pt x="188553" y="241948"/>
                  <a:pt x="188553" y="239420"/>
                </a:cubicBezTo>
                <a:cubicBezTo>
                  <a:pt x="188553" y="236891"/>
                  <a:pt x="190690" y="234724"/>
                  <a:pt x="193183" y="234724"/>
                </a:cubicBezTo>
                <a:lnTo>
                  <a:pt x="194608" y="234724"/>
                </a:lnTo>
                <a:lnTo>
                  <a:pt x="194608" y="180186"/>
                </a:lnTo>
                <a:cubicBezTo>
                  <a:pt x="194608" y="177658"/>
                  <a:pt x="196389" y="175852"/>
                  <a:pt x="198882" y="175852"/>
                </a:cubicBezTo>
                <a:close/>
                <a:moveTo>
                  <a:pt x="57594" y="175852"/>
                </a:moveTo>
                <a:lnTo>
                  <a:pt x="92499" y="175852"/>
                </a:lnTo>
                <a:cubicBezTo>
                  <a:pt x="94992" y="175852"/>
                  <a:pt x="96773" y="177658"/>
                  <a:pt x="96773" y="180186"/>
                </a:cubicBezTo>
                <a:lnTo>
                  <a:pt x="96773" y="234724"/>
                </a:lnTo>
                <a:lnTo>
                  <a:pt x="98198" y="234724"/>
                </a:lnTo>
                <a:cubicBezTo>
                  <a:pt x="100691" y="234724"/>
                  <a:pt x="102472" y="236891"/>
                  <a:pt x="102472" y="239420"/>
                </a:cubicBezTo>
                <a:cubicBezTo>
                  <a:pt x="102472" y="241948"/>
                  <a:pt x="100691" y="243754"/>
                  <a:pt x="98198" y="243754"/>
                </a:cubicBezTo>
                <a:lnTo>
                  <a:pt x="51539" y="243754"/>
                </a:lnTo>
                <a:cubicBezTo>
                  <a:pt x="49402" y="243754"/>
                  <a:pt x="47265" y="241948"/>
                  <a:pt x="47265" y="239420"/>
                </a:cubicBezTo>
                <a:cubicBezTo>
                  <a:pt x="47265" y="236891"/>
                  <a:pt x="49402" y="234724"/>
                  <a:pt x="51539" y="234724"/>
                </a:cubicBezTo>
                <a:lnTo>
                  <a:pt x="52964" y="234724"/>
                </a:lnTo>
                <a:lnTo>
                  <a:pt x="52964" y="180186"/>
                </a:lnTo>
                <a:cubicBezTo>
                  <a:pt x="52964" y="177658"/>
                  <a:pt x="55101" y="175852"/>
                  <a:pt x="57594" y="175852"/>
                </a:cubicBezTo>
                <a:close/>
                <a:moveTo>
                  <a:pt x="32375" y="144069"/>
                </a:moveTo>
                <a:lnTo>
                  <a:pt x="32375" y="282376"/>
                </a:lnTo>
                <a:lnTo>
                  <a:pt x="117631" y="282376"/>
                </a:lnTo>
                <a:lnTo>
                  <a:pt x="117631" y="185489"/>
                </a:lnTo>
                <a:lnTo>
                  <a:pt x="116192" y="185489"/>
                </a:lnTo>
                <a:cubicBezTo>
                  <a:pt x="113674" y="185489"/>
                  <a:pt x="111875" y="183688"/>
                  <a:pt x="111875" y="180807"/>
                </a:cubicBezTo>
                <a:cubicBezTo>
                  <a:pt x="111875" y="178286"/>
                  <a:pt x="113674" y="176485"/>
                  <a:pt x="116192" y="176485"/>
                </a:cubicBezTo>
                <a:lnTo>
                  <a:pt x="175188" y="176485"/>
                </a:lnTo>
                <a:cubicBezTo>
                  <a:pt x="177346" y="176485"/>
                  <a:pt x="179145" y="178286"/>
                  <a:pt x="179145" y="180807"/>
                </a:cubicBezTo>
                <a:cubicBezTo>
                  <a:pt x="179145" y="183688"/>
                  <a:pt x="177346" y="185489"/>
                  <a:pt x="175188" y="185489"/>
                </a:cubicBezTo>
                <a:lnTo>
                  <a:pt x="173749" y="185489"/>
                </a:lnTo>
                <a:lnTo>
                  <a:pt x="173749" y="282376"/>
                </a:lnTo>
                <a:lnTo>
                  <a:pt x="258645" y="282376"/>
                </a:lnTo>
                <a:lnTo>
                  <a:pt x="258645" y="144069"/>
                </a:lnTo>
                <a:lnTo>
                  <a:pt x="32375" y="144069"/>
                </a:lnTo>
                <a:close/>
                <a:moveTo>
                  <a:pt x="146484" y="62562"/>
                </a:moveTo>
                <a:cubicBezTo>
                  <a:pt x="135954" y="62562"/>
                  <a:pt x="127240" y="70793"/>
                  <a:pt x="127240" y="81529"/>
                </a:cubicBezTo>
                <a:lnTo>
                  <a:pt x="127240" y="106222"/>
                </a:lnTo>
                <a:lnTo>
                  <a:pt x="165728" y="106222"/>
                </a:lnTo>
                <a:lnTo>
                  <a:pt x="165728" y="81529"/>
                </a:lnTo>
                <a:cubicBezTo>
                  <a:pt x="165728" y="70793"/>
                  <a:pt x="157014" y="62562"/>
                  <a:pt x="146484" y="62562"/>
                </a:cubicBezTo>
                <a:close/>
                <a:moveTo>
                  <a:pt x="146484" y="53615"/>
                </a:moveTo>
                <a:cubicBezTo>
                  <a:pt x="161734" y="53615"/>
                  <a:pt x="174806" y="66141"/>
                  <a:pt x="174806" y="81529"/>
                </a:cubicBezTo>
                <a:lnTo>
                  <a:pt x="174806" y="106222"/>
                </a:lnTo>
                <a:lnTo>
                  <a:pt x="176258" y="106222"/>
                </a:lnTo>
                <a:cubicBezTo>
                  <a:pt x="178437" y="106222"/>
                  <a:pt x="180252" y="108370"/>
                  <a:pt x="180252" y="110517"/>
                </a:cubicBezTo>
                <a:cubicBezTo>
                  <a:pt x="180252" y="113022"/>
                  <a:pt x="178437" y="115169"/>
                  <a:pt x="176258" y="115169"/>
                </a:cubicBezTo>
                <a:lnTo>
                  <a:pt x="116710" y="115169"/>
                </a:lnTo>
                <a:cubicBezTo>
                  <a:pt x="114169" y="115169"/>
                  <a:pt x="112353" y="113022"/>
                  <a:pt x="112353" y="110517"/>
                </a:cubicBezTo>
                <a:cubicBezTo>
                  <a:pt x="112353" y="108370"/>
                  <a:pt x="114169" y="106222"/>
                  <a:pt x="116710" y="106222"/>
                </a:cubicBezTo>
                <a:lnTo>
                  <a:pt x="118163" y="106222"/>
                </a:lnTo>
                <a:lnTo>
                  <a:pt x="118163" y="81529"/>
                </a:lnTo>
                <a:cubicBezTo>
                  <a:pt x="118163" y="66141"/>
                  <a:pt x="130871" y="53615"/>
                  <a:pt x="146484" y="53615"/>
                </a:cubicBezTo>
                <a:close/>
                <a:moveTo>
                  <a:pt x="145690" y="10445"/>
                </a:moveTo>
                <a:lnTo>
                  <a:pt x="15468" y="135425"/>
                </a:lnTo>
                <a:lnTo>
                  <a:pt x="275552" y="135425"/>
                </a:lnTo>
                <a:lnTo>
                  <a:pt x="145690" y="10445"/>
                </a:lnTo>
                <a:close/>
                <a:moveTo>
                  <a:pt x="57556" y="8644"/>
                </a:moveTo>
                <a:lnTo>
                  <a:pt x="57556" y="82840"/>
                </a:lnTo>
                <a:lnTo>
                  <a:pt x="84176" y="57268"/>
                </a:lnTo>
                <a:lnTo>
                  <a:pt x="84176" y="8644"/>
                </a:lnTo>
                <a:lnTo>
                  <a:pt x="57556" y="8644"/>
                </a:lnTo>
                <a:close/>
                <a:moveTo>
                  <a:pt x="44246" y="0"/>
                </a:moveTo>
                <a:lnTo>
                  <a:pt x="97486" y="0"/>
                </a:lnTo>
                <a:cubicBezTo>
                  <a:pt x="99645" y="0"/>
                  <a:pt x="101803" y="1801"/>
                  <a:pt x="101803" y="4322"/>
                </a:cubicBezTo>
                <a:cubicBezTo>
                  <a:pt x="101803" y="6843"/>
                  <a:pt x="99645" y="8644"/>
                  <a:pt x="97486" y="8644"/>
                </a:cubicBezTo>
                <a:lnTo>
                  <a:pt x="92810" y="8644"/>
                </a:lnTo>
                <a:lnTo>
                  <a:pt x="92810" y="48984"/>
                </a:lnTo>
                <a:lnTo>
                  <a:pt x="142453" y="1081"/>
                </a:lnTo>
                <a:cubicBezTo>
                  <a:pt x="144251" y="-360"/>
                  <a:pt x="147129" y="-360"/>
                  <a:pt x="148568" y="1081"/>
                </a:cubicBezTo>
                <a:lnTo>
                  <a:pt x="289941" y="136506"/>
                </a:lnTo>
                <a:cubicBezTo>
                  <a:pt x="291021" y="137946"/>
                  <a:pt x="291380" y="139747"/>
                  <a:pt x="290661" y="141548"/>
                </a:cubicBezTo>
                <a:cubicBezTo>
                  <a:pt x="289941" y="142989"/>
                  <a:pt x="288503" y="144069"/>
                  <a:pt x="286704" y="144069"/>
                </a:cubicBezTo>
                <a:lnTo>
                  <a:pt x="267638" y="144069"/>
                </a:lnTo>
                <a:lnTo>
                  <a:pt x="267638" y="282376"/>
                </a:lnTo>
                <a:lnTo>
                  <a:pt x="286704" y="282376"/>
                </a:lnTo>
                <a:cubicBezTo>
                  <a:pt x="289222" y="282376"/>
                  <a:pt x="291021" y="284537"/>
                  <a:pt x="291021" y="287058"/>
                </a:cubicBezTo>
                <a:cubicBezTo>
                  <a:pt x="291021" y="289219"/>
                  <a:pt x="289222" y="291380"/>
                  <a:pt x="286704" y="291380"/>
                </a:cubicBezTo>
                <a:lnTo>
                  <a:pt x="4676" y="291380"/>
                </a:lnTo>
                <a:cubicBezTo>
                  <a:pt x="2158" y="291380"/>
                  <a:pt x="0" y="289219"/>
                  <a:pt x="0" y="287058"/>
                </a:cubicBezTo>
                <a:cubicBezTo>
                  <a:pt x="0" y="284537"/>
                  <a:pt x="2158" y="282376"/>
                  <a:pt x="4676" y="282376"/>
                </a:cubicBezTo>
                <a:lnTo>
                  <a:pt x="23742" y="282376"/>
                </a:lnTo>
                <a:lnTo>
                  <a:pt x="23742" y="144069"/>
                </a:lnTo>
                <a:lnTo>
                  <a:pt x="4676" y="144069"/>
                </a:lnTo>
                <a:cubicBezTo>
                  <a:pt x="2877" y="144069"/>
                  <a:pt x="1079" y="142989"/>
                  <a:pt x="359" y="141548"/>
                </a:cubicBezTo>
                <a:cubicBezTo>
                  <a:pt x="-360" y="139747"/>
                  <a:pt x="0" y="137946"/>
                  <a:pt x="1439" y="136506"/>
                </a:cubicBezTo>
                <a:lnTo>
                  <a:pt x="48923" y="91124"/>
                </a:lnTo>
                <a:lnTo>
                  <a:pt x="48923" y="8644"/>
                </a:lnTo>
                <a:lnTo>
                  <a:pt x="44246" y="8644"/>
                </a:lnTo>
                <a:cubicBezTo>
                  <a:pt x="42088" y="8644"/>
                  <a:pt x="39930" y="6843"/>
                  <a:pt x="39930" y="4322"/>
                </a:cubicBezTo>
                <a:cubicBezTo>
                  <a:pt x="39930" y="1801"/>
                  <a:pt x="42088" y="0"/>
                  <a:pt x="4424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4" name="Freeform 315">
            <a:extLst>
              <a:ext uri="{FF2B5EF4-FFF2-40B4-BE49-F238E27FC236}">
                <a16:creationId xmlns:a16="http://schemas.microsoft.com/office/drawing/2014/main" id="{BF158E4E-044F-824E-9C48-74F92EA67BF7}"/>
              </a:ext>
            </a:extLst>
          </p:cNvPr>
          <p:cNvSpPr>
            <a:spLocks noChangeArrowheads="1"/>
          </p:cNvSpPr>
          <p:nvPr/>
        </p:nvSpPr>
        <p:spPr bwMode="auto">
          <a:xfrm>
            <a:off x="2239569" y="2843282"/>
            <a:ext cx="992190" cy="992192"/>
          </a:xfrm>
          <a:custGeom>
            <a:avLst/>
            <a:gdLst>
              <a:gd name="T0" fmla="*/ 0 w 1020"/>
              <a:gd name="T1" fmla="*/ 509 h 1019"/>
              <a:gd name="T2" fmla="*/ 0 w 1020"/>
              <a:gd name="T3" fmla="*/ 509 h 1019"/>
              <a:gd name="T4" fmla="*/ 509 w 1020"/>
              <a:gd name="T5" fmla="*/ 0 h 1019"/>
              <a:gd name="T6" fmla="*/ 509 w 1020"/>
              <a:gd name="T7" fmla="*/ 0 h 1019"/>
              <a:gd name="T8" fmla="*/ 1019 w 1020"/>
              <a:gd name="T9" fmla="*/ 509 h 1019"/>
              <a:gd name="T10" fmla="*/ 1019 w 1020"/>
              <a:gd name="T11" fmla="*/ 1018 h 1019"/>
              <a:gd name="T12" fmla="*/ 509 w 1020"/>
              <a:gd name="T13" fmla="*/ 1018 h 1019"/>
              <a:gd name="T14" fmla="*/ 509 w 1020"/>
              <a:gd name="T15" fmla="*/ 1018 h 1019"/>
              <a:gd name="T16" fmla="*/ 0 w 1020"/>
              <a:gd name="T17" fmla="*/ 50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0" h="1019">
                <a:moveTo>
                  <a:pt x="0" y="509"/>
                </a:moveTo>
                <a:lnTo>
                  <a:pt x="0" y="509"/>
                </a:lnTo>
                <a:cubicBezTo>
                  <a:pt x="0" y="227"/>
                  <a:pt x="228" y="0"/>
                  <a:pt x="509" y="0"/>
                </a:cubicBezTo>
                <a:lnTo>
                  <a:pt x="509" y="0"/>
                </a:lnTo>
                <a:cubicBezTo>
                  <a:pt x="791" y="0"/>
                  <a:pt x="1019" y="227"/>
                  <a:pt x="1019" y="509"/>
                </a:cubicBezTo>
                <a:lnTo>
                  <a:pt x="1019" y="1018"/>
                </a:lnTo>
                <a:lnTo>
                  <a:pt x="509" y="1018"/>
                </a:lnTo>
                <a:lnTo>
                  <a:pt x="509" y="1018"/>
                </a:lnTo>
                <a:cubicBezTo>
                  <a:pt x="228" y="1018"/>
                  <a:pt x="0" y="790"/>
                  <a:pt x="0" y="509"/>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59" name="Freeform 933">
            <a:extLst>
              <a:ext uri="{FF2B5EF4-FFF2-40B4-BE49-F238E27FC236}">
                <a16:creationId xmlns:a16="http://schemas.microsoft.com/office/drawing/2014/main" id="{633D472C-21B6-4647-BEE3-958FA2C40BFE}"/>
              </a:ext>
            </a:extLst>
          </p:cNvPr>
          <p:cNvSpPr>
            <a:spLocks noChangeAspect="1" noChangeArrowheads="1"/>
          </p:cNvSpPr>
          <p:nvPr/>
        </p:nvSpPr>
        <p:spPr bwMode="auto">
          <a:xfrm>
            <a:off x="2485656" y="3107671"/>
            <a:ext cx="496091" cy="463414"/>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solidFill>
                <a:schemeClr val="tx2"/>
              </a:solidFill>
              <a:latin typeface="Lato Light" panose="020F0502020204030203" pitchFamily="34" charset="0"/>
            </a:endParaRPr>
          </a:p>
        </p:txBody>
      </p:sp>
      <p:sp>
        <p:nvSpPr>
          <p:cNvPr id="57" name="Freeform 315">
            <a:extLst>
              <a:ext uri="{FF2B5EF4-FFF2-40B4-BE49-F238E27FC236}">
                <a16:creationId xmlns:a16="http://schemas.microsoft.com/office/drawing/2014/main" id="{3A049EEE-9157-F348-94F1-1FB39E14FE8A}"/>
              </a:ext>
            </a:extLst>
          </p:cNvPr>
          <p:cNvSpPr>
            <a:spLocks noChangeArrowheads="1"/>
          </p:cNvSpPr>
          <p:nvPr/>
        </p:nvSpPr>
        <p:spPr bwMode="auto">
          <a:xfrm>
            <a:off x="2239569" y="4644570"/>
            <a:ext cx="992190" cy="992192"/>
          </a:xfrm>
          <a:custGeom>
            <a:avLst/>
            <a:gdLst>
              <a:gd name="T0" fmla="*/ 0 w 1020"/>
              <a:gd name="T1" fmla="*/ 509 h 1019"/>
              <a:gd name="T2" fmla="*/ 0 w 1020"/>
              <a:gd name="T3" fmla="*/ 509 h 1019"/>
              <a:gd name="T4" fmla="*/ 509 w 1020"/>
              <a:gd name="T5" fmla="*/ 0 h 1019"/>
              <a:gd name="T6" fmla="*/ 509 w 1020"/>
              <a:gd name="T7" fmla="*/ 0 h 1019"/>
              <a:gd name="T8" fmla="*/ 1019 w 1020"/>
              <a:gd name="T9" fmla="*/ 509 h 1019"/>
              <a:gd name="T10" fmla="*/ 1019 w 1020"/>
              <a:gd name="T11" fmla="*/ 1018 h 1019"/>
              <a:gd name="T12" fmla="*/ 509 w 1020"/>
              <a:gd name="T13" fmla="*/ 1018 h 1019"/>
              <a:gd name="T14" fmla="*/ 509 w 1020"/>
              <a:gd name="T15" fmla="*/ 1018 h 1019"/>
              <a:gd name="T16" fmla="*/ 0 w 1020"/>
              <a:gd name="T17" fmla="*/ 50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0" h="1019">
                <a:moveTo>
                  <a:pt x="0" y="509"/>
                </a:moveTo>
                <a:lnTo>
                  <a:pt x="0" y="509"/>
                </a:lnTo>
                <a:cubicBezTo>
                  <a:pt x="0" y="227"/>
                  <a:pt x="228" y="0"/>
                  <a:pt x="509" y="0"/>
                </a:cubicBezTo>
                <a:lnTo>
                  <a:pt x="509" y="0"/>
                </a:lnTo>
                <a:cubicBezTo>
                  <a:pt x="791" y="0"/>
                  <a:pt x="1019" y="227"/>
                  <a:pt x="1019" y="509"/>
                </a:cubicBezTo>
                <a:lnTo>
                  <a:pt x="1019" y="1018"/>
                </a:lnTo>
                <a:lnTo>
                  <a:pt x="509" y="1018"/>
                </a:lnTo>
                <a:lnTo>
                  <a:pt x="509" y="1018"/>
                </a:lnTo>
                <a:cubicBezTo>
                  <a:pt x="228" y="1018"/>
                  <a:pt x="0" y="790"/>
                  <a:pt x="0" y="509"/>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60" name="Freeform 10">
            <a:extLst>
              <a:ext uri="{FF2B5EF4-FFF2-40B4-BE49-F238E27FC236}">
                <a16:creationId xmlns:a16="http://schemas.microsoft.com/office/drawing/2014/main" id="{65094E6C-1EEC-D449-A739-10ABA0B721FC}"/>
              </a:ext>
            </a:extLst>
          </p:cNvPr>
          <p:cNvSpPr>
            <a:spLocks noChangeAspect="1" noChangeArrowheads="1"/>
          </p:cNvSpPr>
          <p:nvPr/>
        </p:nvSpPr>
        <p:spPr bwMode="auto">
          <a:xfrm>
            <a:off x="2487618" y="4892620"/>
            <a:ext cx="496091" cy="496091"/>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solidFill>
                <a:schemeClr val="tx2"/>
              </a:solidFill>
              <a:latin typeface="Lato Light" panose="020F0502020204030203" pitchFamily="34" charset="0"/>
            </a:endParaRPr>
          </a:p>
        </p:txBody>
      </p:sp>
    </p:spTree>
    <p:extLst>
      <p:ext uri="{BB962C8B-B14F-4D97-AF65-F5344CB8AC3E}">
        <p14:creationId xmlns:p14="http://schemas.microsoft.com/office/powerpoint/2010/main" val="2213242192"/>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24">
            <a:extLst>
              <a:ext uri="{FF2B5EF4-FFF2-40B4-BE49-F238E27FC236}">
                <a16:creationId xmlns:a16="http://schemas.microsoft.com/office/drawing/2014/main" id="{C4635640-8482-BC4E-A27F-138E353618C2}"/>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26" name="TextBox 25">
            <a:extLst>
              <a:ext uri="{FF2B5EF4-FFF2-40B4-BE49-F238E27FC236}">
                <a16:creationId xmlns:a16="http://schemas.microsoft.com/office/drawing/2014/main" id="{31764393-3592-7249-88B6-FEABF21F5BB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7" name="Freeform 2">
            <a:extLst>
              <a:ext uri="{FF2B5EF4-FFF2-40B4-BE49-F238E27FC236}">
                <a16:creationId xmlns:a16="http://schemas.microsoft.com/office/drawing/2014/main" id="{CD6E6C2D-9AF8-504A-A5B6-B4E6B2DD69D3}"/>
              </a:ext>
            </a:extLst>
          </p:cNvPr>
          <p:cNvSpPr>
            <a:spLocks noChangeArrowheads="1"/>
          </p:cNvSpPr>
          <p:nvPr/>
        </p:nvSpPr>
        <p:spPr bwMode="auto">
          <a:xfrm>
            <a:off x="830" y="5121832"/>
            <a:ext cx="12184846" cy="1037767"/>
          </a:xfrm>
          <a:custGeom>
            <a:avLst/>
            <a:gdLst>
              <a:gd name="T0" fmla="*/ 0 w 19560"/>
              <a:gd name="T1" fmla="*/ 2344 h 2345"/>
              <a:gd name="T2" fmla="*/ 19559 w 19560"/>
              <a:gd name="T3" fmla="*/ 2344 h 2345"/>
              <a:gd name="T4" fmla="*/ 19559 w 19560"/>
              <a:gd name="T5" fmla="*/ 0 h 2345"/>
              <a:gd name="T6" fmla="*/ 0 w 19560"/>
              <a:gd name="T7" fmla="*/ 0 h 2345"/>
              <a:gd name="T8" fmla="*/ 0 w 19560"/>
              <a:gd name="T9" fmla="*/ 2344 h 2345"/>
            </a:gdLst>
            <a:ahLst/>
            <a:cxnLst>
              <a:cxn ang="0">
                <a:pos x="T0" y="T1"/>
              </a:cxn>
              <a:cxn ang="0">
                <a:pos x="T2" y="T3"/>
              </a:cxn>
              <a:cxn ang="0">
                <a:pos x="T4" y="T5"/>
              </a:cxn>
              <a:cxn ang="0">
                <a:pos x="T6" y="T7"/>
              </a:cxn>
              <a:cxn ang="0">
                <a:pos x="T8" y="T9"/>
              </a:cxn>
            </a:cxnLst>
            <a:rect l="0" t="0" r="r" b="b"/>
            <a:pathLst>
              <a:path w="19560" h="2345">
                <a:moveTo>
                  <a:pt x="0" y="2344"/>
                </a:moveTo>
                <a:lnTo>
                  <a:pt x="19559" y="2344"/>
                </a:lnTo>
                <a:lnTo>
                  <a:pt x="19559" y="0"/>
                </a:lnTo>
                <a:lnTo>
                  <a:pt x="0" y="0"/>
                </a:lnTo>
                <a:lnTo>
                  <a:pt x="0" y="2344"/>
                </a:ln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28" name="Freeform 27">
            <a:extLst>
              <a:ext uri="{FF2B5EF4-FFF2-40B4-BE49-F238E27FC236}">
                <a16:creationId xmlns:a16="http://schemas.microsoft.com/office/drawing/2014/main" id="{CE209F86-DAE6-6D4B-AF9D-C332AEB86C96}"/>
              </a:ext>
            </a:extLst>
          </p:cNvPr>
          <p:cNvSpPr>
            <a:spLocks noChangeArrowheads="1"/>
          </p:cNvSpPr>
          <p:nvPr/>
        </p:nvSpPr>
        <p:spPr bwMode="auto">
          <a:xfrm>
            <a:off x="831" y="5217416"/>
            <a:ext cx="12186969" cy="855910"/>
          </a:xfrm>
          <a:custGeom>
            <a:avLst/>
            <a:gdLst>
              <a:gd name="connsiteX0" fmla="*/ 21976 w 24373937"/>
              <a:gd name="connsiteY0" fmla="*/ 2345773 h 2410452"/>
              <a:gd name="connsiteX1" fmla="*/ 24373937 w 24373937"/>
              <a:gd name="connsiteY1" fmla="*/ 2345773 h 2410452"/>
              <a:gd name="connsiteX2" fmla="*/ 24373937 w 24373937"/>
              <a:gd name="connsiteY2" fmla="*/ 2410452 h 2410452"/>
              <a:gd name="connsiteX3" fmla="*/ 21976 w 24373937"/>
              <a:gd name="connsiteY3" fmla="*/ 2410452 h 2410452"/>
              <a:gd name="connsiteX4" fmla="*/ 23855957 w 24373937"/>
              <a:gd name="connsiteY4" fmla="*/ 1192114 h 2410452"/>
              <a:gd name="connsiteX5" fmla="*/ 24362949 w 24373937"/>
              <a:gd name="connsiteY5" fmla="*/ 1192114 h 2410452"/>
              <a:gd name="connsiteX6" fmla="*/ 24362949 w 24373937"/>
              <a:gd name="connsiteY6" fmla="*/ 1256769 h 2410452"/>
              <a:gd name="connsiteX7" fmla="*/ 23855957 w 24373937"/>
              <a:gd name="connsiteY7" fmla="*/ 1256769 h 2410452"/>
              <a:gd name="connsiteX8" fmla="*/ 22839481 w 24373937"/>
              <a:gd name="connsiteY8" fmla="*/ 1192114 h 2410452"/>
              <a:gd name="connsiteX9" fmla="*/ 23347717 w 24373937"/>
              <a:gd name="connsiteY9" fmla="*/ 1192114 h 2410452"/>
              <a:gd name="connsiteX10" fmla="*/ 23347717 w 24373937"/>
              <a:gd name="connsiteY10" fmla="*/ 1256769 h 2410452"/>
              <a:gd name="connsiteX11" fmla="*/ 22839481 w 24373937"/>
              <a:gd name="connsiteY11" fmla="*/ 1256769 h 2410452"/>
              <a:gd name="connsiteX12" fmla="*/ 21823005 w 24373937"/>
              <a:gd name="connsiteY12" fmla="*/ 1192114 h 2410452"/>
              <a:gd name="connsiteX13" fmla="*/ 22331241 w 24373937"/>
              <a:gd name="connsiteY13" fmla="*/ 1192114 h 2410452"/>
              <a:gd name="connsiteX14" fmla="*/ 22331241 w 24373937"/>
              <a:gd name="connsiteY14" fmla="*/ 1256769 h 2410452"/>
              <a:gd name="connsiteX15" fmla="*/ 21823005 w 24373937"/>
              <a:gd name="connsiteY15" fmla="*/ 1256769 h 2410452"/>
              <a:gd name="connsiteX16" fmla="*/ 20807773 w 24373937"/>
              <a:gd name="connsiteY16" fmla="*/ 1192114 h 2410452"/>
              <a:gd name="connsiteX17" fmla="*/ 21316009 w 24373937"/>
              <a:gd name="connsiteY17" fmla="*/ 1192114 h 2410452"/>
              <a:gd name="connsiteX18" fmla="*/ 21316009 w 24373937"/>
              <a:gd name="connsiteY18" fmla="*/ 1256769 h 2410452"/>
              <a:gd name="connsiteX19" fmla="*/ 20807773 w 24373937"/>
              <a:gd name="connsiteY19" fmla="*/ 1256769 h 2410452"/>
              <a:gd name="connsiteX20" fmla="*/ 19791297 w 24373937"/>
              <a:gd name="connsiteY20" fmla="*/ 1192114 h 2410452"/>
              <a:gd name="connsiteX21" fmla="*/ 20299533 w 24373937"/>
              <a:gd name="connsiteY21" fmla="*/ 1192114 h 2410452"/>
              <a:gd name="connsiteX22" fmla="*/ 20299533 w 24373937"/>
              <a:gd name="connsiteY22" fmla="*/ 1256769 h 2410452"/>
              <a:gd name="connsiteX23" fmla="*/ 19791297 w 24373937"/>
              <a:gd name="connsiteY23" fmla="*/ 1256769 h 2410452"/>
              <a:gd name="connsiteX24" fmla="*/ 18776065 w 24373937"/>
              <a:gd name="connsiteY24" fmla="*/ 1192114 h 2410452"/>
              <a:gd name="connsiteX25" fmla="*/ 19284301 w 24373937"/>
              <a:gd name="connsiteY25" fmla="*/ 1192114 h 2410452"/>
              <a:gd name="connsiteX26" fmla="*/ 19284301 w 24373937"/>
              <a:gd name="connsiteY26" fmla="*/ 1256769 h 2410452"/>
              <a:gd name="connsiteX27" fmla="*/ 18776065 w 24373937"/>
              <a:gd name="connsiteY27" fmla="*/ 1256769 h 2410452"/>
              <a:gd name="connsiteX28" fmla="*/ 17760833 w 24373937"/>
              <a:gd name="connsiteY28" fmla="*/ 1192114 h 2410452"/>
              <a:gd name="connsiteX29" fmla="*/ 18267825 w 24373937"/>
              <a:gd name="connsiteY29" fmla="*/ 1192114 h 2410452"/>
              <a:gd name="connsiteX30" fmla="*/ 18267825 w 24373937"/>
              <a:gd name="connsiteY30" fmla="*/ 1256769 h 2410452"/>
              <a:gd name="connsiteX31" fmla="*/ 17760833 w 24373937"/>
              <a:gd name="connsiteY31" fmla="*/ 1256769 h 2410452"/>
              <a:gd name="connsiteX32" fmla="*/ 16744356 w 24373937"/>
              <a:gd name="connsiteY32" fmla="*/ 1192114 h 2410452"/>
              <a:gd name="connsiteX33" fmla="*/ 17252593 w 24373937"/>
              <a:gd name="connsiteY33" fmla="*/ 1192114 h 2410452"/>
              <a:gd name="connsiteX34" fmla="*/ 17252593 w 24373937"/>
              <a:gd name="connsiteY34" fmla="*/ 1256769 h 2410452"/>
              <a:gd name="connsiteX35" fmla="*/ 16744356 w 24373937"/>
              <a:gd name="connsiteY35" fmla="*/ 1256769 h 2410452"/>
              <a:gd name="connsiteX36" fmla="*/ 15729124 w 24373937"/>
              <a:gd name="connsiteY36" fmla="*/ 1192114 h 2410452"/>
              <a:gd name="connsiteX37" fmla="*/ 16237363 w 24373937"/>
              <a:gd name="connsiteY37" fmla="*/ 1192114 h 2410452"/>
              <a:gd name="connsiteX38" fmla="*/ 16237363 w 24373937"/>
              <a:gd name="connsiteY38" fmla="*/ 1256769 h 2410452"/>
              <a:gd name="connsiteX39" fmla="*/ 15729124 w 24373937"/>
              <a:gd name="connsiteY39" fmla="*/ 1256769 h 2410452"/>
              <a:gd name="connsiteX40" fmla="*/ 14713893 w 24373937"/>
              <a:gd name="connsiteY40" fmla="*/ 1192114 h 2410452"/>
              <a:gd name="connsiteX41" fmla="*/ 15220886 w 24373937"/>
              <a:gd name="connsiteY41" fmla="*/ 1192114 h 2410452"/>
              <a:gd name="connsiteX42" fmla="*/ 15220886 w 24373937"/>
              <a:gd name="connsiteY42" fmla="*/ 1256769 h 2410452"/>
              <a:gd name="connsiteX43" fmla="*/ 14713893 w 24373937"/>
              <a:gd name="connsiteY43" fmla="*/ 1256769 h 2410452"/>
              <a:gd name="connsiteX44" fmla="*/ 13697416 w 24373937"/>
              <a:gd name="connsiteY44" fmla="*/ 1192114 h 2410452"/>
              <a:gd name="connsiteX45" fmla="*/ 14205654 w 24373937"/>
              <a:gd name="connsiteY45" fmla="*/ 1192114 h 2410452"/>
              <a:gd name="connsiteX46" fmla="*/ 14205654 w 24373937"/>
              <a:gd name="connsiteY46" fmla="*/ 1256769 h 2410452"/>
              <a:gd name="connsiteX47" fmla="*/ 13697416 w 24373937"/>
              <a:gd name="connsiteY47" fmla="*/ 1256769 h 2410452"/>
              <a:gd name="connsiteX48" fmla="*/ 12682185 w 24373937"/>
              <a:gd name="connsiteY48" fmla="*/ 1192114 h 2410452"/>
              <a:gd name="connsiteX49" fmla="*/ 13189177 w 24373937"/>
              <a:gd name="connsiteY49" fmla="*/ 1192114 h 2410452"/>
              <a:gd name="connsiteX50" fmla="*/ 13189177 w 24373937"/>
              <a:gd name="connsiteY50" fmla="*/ 1256769 h 2410452"/>
              <a:gd name="connsiteX51" fmla="*/ 12682185 w 24373937"/>
              <a:gd name="connsiteY51" fmla="*/ 1256769 h 2410452"/>
              <a:gd name="connsiteX52" fmla="*/ 11666953 w 24373937"/>
              <a:gd name="connsiteY52" fmla="*/ 1192114 h 2410452"/>
              <a:gd name="connsiteX53" fmla="*/ 12175192 w 24373937"/>
              <a:gd name="connsiteY53" fmla="*/ 1192114 h 2410452"/>
              <a:gd name="connsiteX54" fmla="*/ 12175192 w 24373937"/>
              <a:gd name="connsiteY54" fmla="*/ 1256769 h 2410452"/>
              <a:gd name="connsiteX55" fmla="*/ 11666953 w 24373937"/>
              <a:gd name="connsiteY55" fmla="*/ 1256769 h 2410452"/>
              <a:gd name="connsiteX56" fmla="*/ 10651723 w 24373937"/>
              <a:gd name="connsiteY56" fmla="*/ 1192114 h 2410452"/>
              <a:gd name="connsiteX57" fmla="*/ 11158716 w 24373937"/>
              <a:gd name="connsiteY57" fmla="*/ 1192114 h 2410452"/>
              <a:gd name="connsiteX58" fmla="*/ 11158716 w 24373937"/>
              <a:gd name="connsiteY58" fmla="*/ 1256769 h 2410452"/>
              <a:gd name="connsiteX59" fmla="*/ 10651723 w 24373937"/>
              <a:gd name="connsiteY59" fmla="*/ 1256769 h 2410452"/>
              <a:gd name="connsiteX60" fmla="*/ 9635245 w 24373937"/>
              <a:gd name="connsiteY60" fmla="*/ 1192114 h 2410452"/>
              <a:gd name="connsiteX61" fmla="*/ 10143483 w 24373937"/>
              <a:gd name="connsiteY61" fmla="*/ 1192114 h 2410452"/>
              <a:gd name="connsiteX62" fmla="*/ 10143483 w 24373937"/>
              <a:gd name="connsiteY62" fmla="*/ 1256769 h 2410452"/>
              <a:gd name="connsiteX63" fmla="*/ 9635245 w 24373937"/>
              <a:gd name="connsiteY63" fmla="*/ 1256769 h 2410452"/>
              <a:gd name="connsiteX64" fmla="*/ 8620014 w 24373937"/>
              <a:gd name="connsiteY64" fmla="*/ 1192114 h 2410452"/>
              <a:gd name="connsiteX65" fmla="*/ 9127007 w 24373937"/>
              <a:gd name="connsiteY65" fmla="*/ 1192114 h 2410452"/>
              <a:gd name="connsiteX66" fmla="*/ 9127007 w 24373937"/>
              <a:gd name="connsiteY66" fmla="*/ 1256769 h 2410452"/>
              <a:gd name="connsiteX67" fmla="*/ 8620014 w 24373937"/>
              <a:gd name="connsiteY67" fmla="*/ 1256769 h 2410452"/>
              <a:gd name="connsiteX68" fmla="*/ 7603538 w 24373937"/>
              <a:gd name="connsiteY68" fmla="*/ 1192114 h 2410452"/>
              <a:gd name="connsiteX69" fmla="*/ 8111776 w 24373937"/>
              <a:gd name="connsiteY69" fmla="*/ 1192114 h 2410452"/>
              <a:gd name="connsiteX70" fmla="*/ 8111776 w 24373937"/>
              <a:gd name="connsiteY70" fmla="*/ 1256769 h 2410452"/>
              <a:gd name="connsiteX71" fmla="*/ 7603538 w 24373937"/>
              <a:gd name="connsiteY71" fmla="*/ 1256769 h 2410452"/>
              <a:gd name="connsiteX72" fmla="*/ 6588307 w 24373937"/>
              <a:gd name="connsiteY72" fmla="*/ 1192114 h 2410452"/>
              <a:gd name="connsiteX73" fmla="*/ 7096545 w 24373937"/>
              <a:gd name="connsiteY73" fmla="*/ 1192114 h 2410452"/>
              <a:gd name="connsiteX74" fmla="*/ 7096545 w 24373937"/>
              <a:gd name="connsiteY74" fmla="*/ 1256769 h 2410452"/>
              <a:gd name="connsiteX75" fmla="*/ 6588307 w 24373937"/>
              <a:gd name="connsiteY75" fmla="*/ 1256769 h 2410452"/>
              <a:gd name="connsiteX76" fmla="*/ 5573075 w 24373937"/>
              <a:gd name="connsiteY76" fmla="*/ 1192114 h 2410452"/>
              <a:gd name="connsiteX77" fmla="*/ 6080068 w 24373937"/>
              <a:gd name="connsiteY77" fmla="*/ 1192114 h 2410452"/>
              <a:gd name="connsiteX78" fmla="*/ 6080068 w 24373937"/>
              <a:gd name="connsiteY78" fmla="*/ 1256769 h 2410452"/>
              <a:gd name="connsiteX79" fmla="*/ 5573075 w 24373937"/>
              <a:gd name="connsiteY79" fmla="*/ 1256769 h 2410452"/>
              <a:gd name="connsiteX80" fmla="*/ 4556598 w 24373937"/>
              <a:gd name="connsiteY80" fmla="*/ 1192114 h 2410452"/>
              <a:gd name="connsiteX81" fmla="*/ 5064836 w 24373937"/>
              <a:gd name="connsiteY81" fmla="*/ 1192114 h 2410452"/>
              <a:gd name="connsiteX82" fmla="*/ 5064836 w 24373937"/>
              <a:gd name="connsiteY82" fmla="*/ 1256769 h 2410452"/>
              <a:gd name="connsiteX83" fmla="*/ 4556598 w 24373937"/>
              <a:gd name="connsiteY83" fmla="*/ 1256769 h 2410452"/>
              <a:gd name="connsiteX84" fmla="*/ 3541367 w 24373937"/>
              <a:gd name="connsiteY84" fmla="*/ 1192114 h 2410452"/>
              <a:gd name="connsiteX85" fmla="*/ 4049605 w 24373937"/>
              <a:gd name="connsiteY85" fmla="*/ 1192114 h 2410452"/>
              <a:gd name="connsiteX86" fmla="*/ 4049605 w 24373937"/>
              <a:gd name="connsiteY86" fmla="*/ 1256769 h 2410452"/>
              <a:gd name="connsiteX87" fmla="*/ 3541367 w 24373937"/>
              <a:gd name="connsiteY87" fmla="*/ 1256769 h 2410452"/>
              <a:gd name="connsiteX88" fmla="*/ 2526135 w 24373937"/>
              <a:gd name="connsiteY88" fmla="*/ 1192114 h 2410452"/>
              <a:gd name="connsiteX89" fmla="*/ 3033128 w 24373937"/>
              <a:gd name="connsiteY89" fmla="*/ 1192114 h 2410452"/>
              <a:gd name="connsiteX90" fmla="*/ 3033128 w 24373937"/>
              <a:gd name="connsiteY90" fmla="*/ 1256769 h 2410452"/>
              <a:gd name="connsiteX91" fmla="*/ 2526135 w 24373937"/>
              <a:gd name="connsiteY91" fmla="*/ 1256769 h 2410452"/>
              <a:gd name="connsiteX92" fmla="*/ 1509658 w 24373937"/>
              <a:gd name="connsiteY92" fmla="*/ 1192114 h 2410452"/>
              <a:gd name="connsiteX93" fmla="*/ 2017896 w 24373937"/>
              <a:gd name="connsiteY93" fmla="*/ 1192114 h 2410452"/>
              <a:gd name="connsiteX94" fmla="*/ 2017896 w 24373937"/>
              <a:gd name="connsiteY94" fmla="*/ 1256769 h 2410452"/>
              <a:gd name="connsiteX95" fmla="*/ 1509658 w 24373937"/>
              <a:gd name="connsiteY95" fmla="*/ 1256769 h 2410452"/>
              <a:gd name="connsiteX96" fmla="*/ 494427 w 24373937"/>
              <a:gd name="connsiteY96" fmla="*/ 1192114 h 2410452"/>
              <a:gd name="connsiteX97" fmla="*/ 1002665 w 24373937"/>
              <a:gd name="connsiteY97" fmla="*/ 1192114 h 2410452"/>
              <a:gd name="connsiteX98" fmla="*/ 1002665 w 24373937"/>
              <a:gd name="connsiteY98" fmla="*/ 1256769 h 2410452"/>
              <a:gd name="connsiteX99" fmla="*/ 494427 w 24373937"/>
              <a:gd name="connsiteY99" fmla="*/ 1256769 h 2410452"/>
              <a:gd name="connsiteX100" fmla="*/ 0 w 24373937"/>
              <a:gd name="connsiteY100" fmla="*/ 0 h 2410452"/>
              <a:gd name="connsiteX101" fmla="*/ 24351961 w 24373937"/>
              <a:gd name="connsiteY101" fmla="*/ 0 h 2410452"/>
              <a:gd name="connsiteX102" fmla="*/ 24351961 w 24373937"/>
              <a:gd name="connsiteY102" fmla="*/ 64655 h 2410452"/>
              <a:gd name="connsiteX103" fmla="*/ 0 w 24373937"/>
              <a:gd name="connsiteY103" fmla="*/ 64655 h 241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4373937" h="2410452">
                <a:moveTo>
                  <a:pt x="21976" y="2345773"/>
                </a:moveTo>
                <a:lnTo>
                  <a:pt x="24373937" y="2345773"/>
                </a:lnTo>
                <a:lnTo>
                  <a:pt x="24373937" y="2410452"/>
                </a:lnTo>
                <a:lnTo>
                  <a:pt x="21976" y="2410452"/>
                </a:lnTo>
                <a:close/>
                <a:moveTo>
                  <a:pt x="23855957" y="1192114"/>
                </a:moveTo>
                <a:lnTo>
                  <a:pt x="24362949" y="1192114"/>
                </a:lnTo>
                <a:lnTo>
                  <a:pt x="24362949" y="1256769"/>
                </a:lnTo>
                <a:lnTo>
                  <a:pt x="23855957" y="1256769"/>
                </a:lnTo>
                <a:close/>
                <a:moveTo>
                  <a:pt x="22839481" y="1192114"/>
                </a:moveTo>
                <a:lnTo>
                  <a:pt x="23347717" y="1192114"/>
                </a:lnTo>
                <a:lnTo>
                  <a:pt x="23347717" y="1256769"/>
                </a:lnTo>
                <a:lnTo>
                  <a:pt x="22839481" y="1256769"/>
                </a:lnTo>
                <a:close/>
                <a:moveTo>
                  <a:pt x="21823005" y="1192114"/>
                </a:moveTo>
                <a:lnTo>
                  <a:pt x="22331241" y="1192114"/>
                </a:lnTo>
                <a:lnTo>
                  <a:pt x="22331241" y="1256769"/>
                </a:lnTo>
                <a:lnTo>
                  <a:pt x="21823005" y="1256769"/>
                </a:lnTo>
                <a:close/>
                <a:moveTo>
                  <a:pt x="20807773" y="1192114"/>
                </a:moveTo>
                <a:lnTo>
                  <a:pt x="21316009" y="1192114"/>
                </a:lnTo>
                <a:lnTo>
                  <a:pt x="21316009" y="1256769"/>
                </a:lnTo>
                <a:lnTo>
                  <a:pt x="20807773" y="1256769"/>
                </a:lnTo>
                <a:close/>
                <a:moveTo>
                  <a:pt x="19791297" y="1192114"/>
                </a:moveTo>
                <a:lnTo>
                  <a:pt x="20299533" y="1192114"/>
                </a:lnTo>
                <a:lnTo>
                  <a:pt x="20299533" y="1256769"/>
                </a:lnTo>
                <a:lnTo>
                  <a:pt x="19791297" y="1256769"/>
                </a:lnTo>
                <a:close/>
                <a:moveTo>
                  <a:pt x="18776065" y="1192114"/>
                </a:moveTo>
                <a:lnTo>
                  <a:pt x="19284301" y="1192114"/>
                </a:lnTo>
                <a:lnTo>
                  <a:pt x="19284301" y="1256769"/>
                </a:lnTo>
                <a:lnTo>
                  <a:pt x="18776065" y="1256769"/>
                </a:lnTo>
                <a:close/>
                <a:moveTo>
                  <a:pt x="17760833" y="1192114"/>
                </a:moveTo>
                <a:lnTo>
                  <a:pt x="18267825" y="1192114"/>
                </a:lnTo>
                <a:lnTo>
                  <a:pt x="18267825" y="1256769"/>
                </a:lnTo>
                <a:lnTo>
                  <a:pt x="17760833" y="1256769"/>
                </a:lnTo>
                <a:close/>
                <a:moveTo>
                  <a:pt x="16744356" y="1192114"/>
                </a:moveTo>
                <a:lnTo>
                  <a:pt x="17252593" y="1192114"/>
                </a:lnTo>
                <a:lnTo>
                  <a:pt x="17252593" y="1256769"/>
                </a:lnTo>
                <a:lnTo>
                  <a:pt x="16744356" y="1256769"/>
                </a:lnTo>
                <a:close/>
                <a:moveTo>
                  <a:pt x="15729124" y="1192114"/>
                </a:moveTo>
                <a:lnTo>
                  <a:pt x="16237363" y="1192114"/>
                </a:lnTo>
                <a:lnTo>
                  <a:pt x="16237363" y="1256769"/>
                </a:lnTo>
                <a:lnTo>
                  <a:pt x="15729124" y="1256769"/>
                </a:lnTo>
                <a:close/>
                <a:moveTo>
                  <a:pt x="14713893" y="1192114"/>
                </a:moveTo>
                <a:lnTo>
                  <a:pt x="15220886" y="1192114"/>
                </a:lnTo>
                <a:lnTo>
                  <a:pt x="15220886" y="1256769"/>
                </a:lnTo>
                <a:lnTo>
                  <a:pt x="14713893" y="1256769"/>
                </a:lnTo>
                <a:close/>
                <a:moveTo>
                  <a:pt x="13697416" y="1192114"/>
                </a:moveTo>
                <a:lnTo>
                  <a:pt x="14205654" y="1192114"/>
                </a:lnTo>
                <a:lnTo>
                  <a:pt x="14205654" y="1256769"/>
                </a:lnTo>
                <a:lnTo>
                  <a:pt x="13697416" y="1256769"/>
                </a:lnTo>
                <a:close/>
                <a:moveTo>
                  <a:pt x="12682185" y="1192114"/>
                </a:moveTo>
                <a:lnTo>
                  <a:pt x="13189177" y="1192114"/>
                </a:lnTo>
                <a:lnTo>
                  <a:pt x="13189177" y="1256769"/>
                </a:lnTo>
                <a:lnTo>
                  <a:pt x="12682185" y="1256769"/>
                </a:lnTo>
                <a:close/>
                <a:moveTo>
                  <a:pt x="11666953" y="1192114"/>
                </a:moveTo>
                <a:lnTo>
                  <a:pt x="12175192" y="1192114"/>
                </a:lnTo>
                <a:lnTo>
                  <a:pt x="12175192" y="1256769"/>
                </a:lnTo>
                <a:lnTo>
                  <a:pt x="11666953" y="1256769"/>
                </a:lnTo>
                <a:close/>
                <a:moveTo>
                  <a:pt x="10651723" y="1192114"/>
                </a:moveTo>
                <a:lnTo>
                  <a:pt x="11158716" y="1192114"/>
                </a:lnTo>
                <a:lnTo>
                  <a:pt x="11158716" y="1256769"/>
                </a:lnTo>
                <a:lnTo>
                  <a:pt x="10651723" y="1256769"/>
                </a:lnTo>
                <a:close/>
                <a:moveTo>
                  <a:pt x="9635245" y="1192114"/>
                </a:moveTo>
                <a:lnTo>
                  <a:pt x="10143483" y="1192114"/>
                </a:lnTo>
                <a:lnTo>
                  <a:pt x="10143483" y="1256769"/>
                </a:lnTo>
                <a:lnTo>
                  <a:pt x="9635245" y="1256769"/>
                </a:lnTo>
                <a:close/>
                <a:moveTo>
                  <a:pt x="8620014" y="1192114"/>
                </a:moveTo>
                <a:lnTo>
                  <a:pt x="9127007" y="1192114"/>
                </a:lnTo>
                <a:lnTo>
                  <a:pt x="9127007" y="1256769"/>
                </a:lnTo>
                <a:lnTo>
                  <a:pt x="8620014" y="1256769"/>
                </a:lnTo>
                <a:close/>
                <a:moveTo>
                  <a:pt x="7603538" y="1192114"/>
                </a:moveTo>
                <a:lnTo>
                  <a:pt x="8111776" y="1192114"/>
                </a:lnTo>
                <a:lnTo>
                  <a:pt x="8111776" y="1256769"/>
                </a:lnTo>
                <a:lnTo>
                  <a:pt x="7603538" y="1256769"/>
                </a:lnTo>
                <a:close/>
                <a:moveTo>
                  <a:pt x="6588307" y="1192114"/>
                </a:moveTo>
                <a:lnTo>
                  <a:pt x="7096545" y="1192114"/>
                </a:lnTo>
                <a:lnTo>
                  <a:pt x="7096545" y="1256769"/>
                </a:lnTo>
                <a:lnTo>
                  <a:pt x="6588307" y="1256769"/>
                </a:lnTo>
                <a:close/>
                <a:moveTo>
                  <a:pt x="5573075" y="1192114"/>
                </a:moveTo>
                <a:lnTo>
                  <a:pt x="6080068" y="1192114"/>
                </a:lnTo>
                <a:lnTo>
                  <a:pt x="6080068" y="1256769"/>
                </a:lnTo>
                <a:lnTo>
                  <a:pt x="5573075" y="1256769"/>
                </a:lnTo>
                <a:close/>
                <a:moveTo>
                  <a:pt x="4556598" y="1192114"/>
                </a:moveTo>
                <a:lnTo>
                  <a:pt x="5064836" y="1192114"/>
                </a:lnTo>
                <a:lnTo>
                  <a:pt x="5064836" y="1256769"/>
                </a:lnTo>
                <a:lnTo>
                  <a:pt x="4556598" y="1256769"/>
                </a:lnTo>
                <a:close/>
                <a:moveTo>
                  <a:pt x="3541367" y="1192114"/>
                </a:moveTo>
                <a:lnTo>
                  <a:pt x="4049605" y="1192114"/>
                </a:lnTo>
                <a:lnTo>
                  <a:pt x="4049605" y="1256769"/>
                </a:lnTo>
                <a:lnTo>
                  <a:pt x="3541367" y="1256769"/>
                </a:lnTo>
                <a:close/>
                <a:moveTo>
                  <a:pt x="2526135" y="1192114"/>
                </a:moveTo>
                <a:lnTo>
                  <a:pt x="3033128" y="1192114"/>
                </a:lnTo>
                <a:lnTo>
                  <a:pt x="3033128" y="1256769"/>
                </a:lnTo>
                <a:lnTo>
                  <a:pt x="2526135" y="1256769"/>
                </a:lnTo>
                <a:close/>
                <a:moveTo>
                  <a:pt x="1509658" y="1192114"/>
                </a:moveTo>
                <a:lnTo>
                  <a:pt x="2017896" y="1192114"/>
                </a:lnTo>
                <a:lnTo>
                  <a:pt x="2017896" y="1256769"/>
                </a:lnTo>
                <a:lnTo>
                  <a:pt x="1509658" y="1256769"/>
                </a:lnTo>
                <a:close/>
                <a:moveTo>
                  <a:pt x="494427" y="1192114"/>
                </a:moveTo>
                <a:lnTo>
                  <a:pt x="1002665" y="1192114"/>
                </a:lnTo>
                <a:lnTo>
                  <a:pt x="1002665" y="1256769"/>
                </a:lnTo>
                <a:lnTo>
                  <a:pt x="494427" y="1256769"/>
                </a:lnTo>
                <a:close/>
                <a:moveTo>
                  <a:pt x="0" y="0"/>
                </a:moveTo>
                <a:lnTo>
                  <a:pt x="24351961" y="0"/>
                </a:lnTo>
                <a:lnTo>
                  <a:pt x="24351961" y="64655"/>
                </a:lnTo>
                <a:lnTo>
                  <a:pt x="0" y="64655"/>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32" name="Freeform 9">
            <a:extLst>
              <a:ext uri="{FF2B5EF4-FFF2-40B4-BE49-F238E27FC236}">
                <a16:creationId xmlns:a16="http://schemas.microsoft.com/office/drawing/2014/main" id="{FFD7B617-F130-2846-B3DB-93E867BA0B21}"/>
              </a:ext>
            </a:extLst>
          </p:cNvPr>
          <p:cNvSpPr>
            <a:spLocks noChangeArrowheads="1"/>
          </p:cNvSpPr>
          <p:nvPr/>
        </p:nvSpPr>
        <p:spPr bwMode="auto">
          <a:xfrm>
            <a:off x="1471795" y="3024371"/>
            <a:ext cx="32962" cy="2653418"/>
          </a:xfrm>
          <a:custGeom>
            <a:avLst/>
            <a:gdLst>
              <a:gd name="T0" fmla="*/ 0 w 53"/>
              <a:gd name="T1" fmla="*/ 0 h 4261"/>
              <a:gd name="T2" fmla="*/ 52 w 53"/>
              <a:gd name="T3" fmla="*/ 0 h 4261"/>
              <a:gd name="T4" fmla="*/ 52 w 53"/>
              <a:gd name="T5" fmla="*/ 4260 h 4261"/>
              <a:gd name="T6" fmla="*/ 0 w 53"/>
              <a:gd name="T7" fmla="*/ 4260 h 4261"/>
              <a:gd name="T8" fmla="*/ 0 w 53"/>
              <a:gd name="T9" fmla="*/ 0 h 4261"/>
            </a:gdLst>
            <a:ahLst/>
            <a:cxnLst>
              <a:cxn ang="0">
                <a:pos x="T0" y="T1"/>
              </a:cxn>
              <a:cxn ang="0">
                <a:pos x="T2" y="T3"/>
              </a:cxn>
              <a:cxn ang="0">
                <a:pos x="T4" y="T5"/>
              </a:cxn>
              <a:cxn ang="0">
                <a:pos x="T6" y="T7"/>
              </a:cxn>
              <a:cxn ang="0">
                <a:pos x="T8" y="T9"/>
              </a:cxn>
            </a:cxnLst>
            <a:rect l="0" t="0" r="r" b="b"/>
            <a:pathLst>
              <a:path w="53" h="4261">
                <a:moveTo>
                  <a:pt x="0" y="0"/>
                </a:moveTo>
                <a:lnTo>
                  <a:pt x="52" y="0"/>
                </a:lnTo>
                <a:lnTo>
                  <a:pt x="52" y="4260"/>
                </a:lnTo>
                <a:lnTo>
                  <a:pt x="0" y="4260"/>
                </a:lnTo>
                <a:lnTo>
                  <a:pt x="0" y="0"/>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43" name="Freeform 180">
            <a:extLst>
              <a:ext uri="{FF2B5EF4-FFF2-40B4-BE49-F238E27FC236}">
                <a16:creationId xmlns:a16="http://schemas.microsoft.com/office/drawing/2014/main" id="{0CF31BC0-C9DB-E34F-8752-F444B3CA58E8}"/>
              </a:ext>
            </a:extLst>
          </p:cNvPr>
          <p:cNvSpPr>
            <a:spLocks noChangeArrowheads="1"/>
          </p:cNvSpPr>
          <p:nvPr/>
        </p:nvSpPr>
        <p:spPr bwMode="auto">
          <a:xfrm>
            <a:off x="1394885" y="5584397"/>
            <a:ext cx="184036" cy="184037"/>
          </a:xfrm>
          <a:custGeom>
            <a:avLst/>
            <a:gdLst>
              <a:gd name="T0" fmla="*/ 148 w 297"/>
              <a:gd name="T1" fmla="*/ 0 h 297"/>
              <a:gd name="T2" fmla="*/ 148 w 297"/>
              <a:gd name="T3" fmla="*/ 0 h 297"/>
              <a:gd name="T4" fmla="*/ 296 w 297"/>
              <a:gd name="T5" fmla="*/ 148 h 297"/>
              <a:gd name="T6" fmla="*/ 296 w 297"/>
              <a:gd name="T7" fmla="*/ 148 h 297"/>
              <a:gd name="T8" fmla="*/ 148 w 297"/>
              <a:gd name="T9" fmla="*/ 296 h 297"/>
              <a:gd name="T10" fmla="*/ 148 w 297"/>
              <a:gd name="T11" fmla="*/ 296 h 297"/>
              <a:gd name="T12" fmla="*/ 0 w 297"/>
              <a:gd name="T13" fmla="*/ 148 h 297"/>
              <a:gd name="T14" fmla="*/ 0 w 297"/>
              <a:gd name="T15" fmla="*/ 148 h 297"/>
              <a:gd name="T16" fmla="*/ 148 w 297"/>
              <a:gd name="T17" fmla="*/ 0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297">
                <a:moveTo>
                  <a:pt x="148" y="0"/>
                </a:moveTo>
                <a:lnTo>
                  <a:pt x="148" y="0"/>
                </a:lnTo>
                <a:cubicBezTo>
                  <a:pt x="229" y="0"/>
                  <a:pt x="296" y="66"/>
                  <a:pt x="296" y="148"/>
                </a:cubicBezTo>
                <a:lnTo>
                  <a:pt x="296" y="148"/>
                </a:lnTo>
                <a:cubicBezTo>
                  <a:pt x="296" y="229"/>
                  <a:pt x="229" y="296"/>
                  <a:pt x="148" y="296"/>
                </a:cubicBezTo>
                <a:lnTo>
                  <a:pt x="148" y="296"/>
                </a:lnTo>
                <a:cubicBezTo>
                  <a:pt x="67" y="296"/>
                  <a:pt x="0" y="229"/>
                  <a:pt x="0" y="148"/>
                </a:cubicBezTo>
                <a:lnTo>
                  <a:pt x="0" y="148"/>
                </a:lnTo>
                <a:cubicBezTo>
                  <a:pt x="0" y="66"/>
                  <a:pt x="67" y="0"/>
                  <a:pt x="148"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29" name="Freeform 6">
            <a:extLst>
              <a:ext uri="{FF2B5EF4-FFF2-40B4-BE49-F238E27FC236}">
                <a16:creationId xmlns:a16="http://schemas.microsoft.com/office/drawing/2014/main" id="{6A8A206D-4A03-1F40-9150-7EF29205F425}"/>
              </a:ext>
            </a:extLst>
          </p:cNvPr>
          <p:cNvSpPr>
            <a:spLocks noChangeArrowheads="1"/>
          </p:cNvSpPr>
          <p:nvPr/>
        </p:nvSpPr>
        <p:spPr bwMode="auto">
          <a:xfrm>
            <a:off x="777308" y="2398446"/>
            <a:ext cx="1427428" cy="1427428"/>
          </a:xfrm>
          <a:custGeom>
            <a:avLst/>
            <a:gdLst>
              <a:gd name="T0" fmla="*/ 1376 w 2753"/>
              <a:gd name="T1" fmla="*/ 0 h 2753"/>
              <a:gd name="T2" fmla="*/ 1376 w 2753"/>
              <a:gd name="T3" fmla="*/ 0 h 2753"/>
              <a:gd name="T4" fmla="*/ 2752 w 2753"/>
              <a:gd name="T5" fmla="*/ 1376 h 2753"/>
              <a:gd name="T6" fmla="*/ 2752 w 2753"/>
              <a:gd name="T7" fmla="*/ 1376 h 2753"/>
              <a:gd name="T8" fmla="*/ 1376 w 2753"/>
              <a:gd name="T9" fmla="*/ 2752 h 2753"/>
              <a:gd name="T10" fmla="*/ 1376 w 2753"/>
              <a:gd name="T11" fmla="*/ 2752 h 2753"/>
              <a:gd name="T12" fmla="*/ 0 w 2753"/>
              <a:gd name="T13" fmla="*/ 1376 h 2753"/>
              <a:gd name="T14" fmla="*/ 0 w 2753"/>
              <a:gd name="T15" fmla="*/ 1376 h 2753"/>
              <a:gd name="T16" fmla="*/ 1376 w 2753"/>
              <a:gd name="T17" fmla="*/ 0 h 2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3" h="2753">
                <a:moveTo>
                  <a:pt x="1376" y="0"/>
                </a:moveTo>
                <a:lnTo>
                  <a:pt x="1376" y="0"/>
                </a:lnTo>
                <a:cubicBezTo>
                  <a:pt x="2136" y="0"/>
                  <a:pt x="2752" y="616"/>
                  <a:pt x="2752" y="1376"/>
                </a:cubicBezTo>
                <a:lnTo>
                  <a:pt x="2752" y="1376"/>
                </a:lnTo>
                <a:cubicBezTo>
                  <a:pt x="2752" y="2136"/>
                  <a:pt x="2136" y="2752"/>
                  <a:pt x="1376" y="2752"/>
                </a:cubicBezTo>
                <a:lnTo>
                  <a:pt x="1376" y="2752"/>
                </a:lnTo>
                <a:cubicBezTo>
                  <a:pt x="616" y="2752"/>
                  <a:pt x="0" y="2136"/>
                  <a:pt x="0" y="1376"/>
                </a:cubicBezTo>
                <a:lnTo>
                  <a:pt x="0" y="1376"/>
                </a:lnTo>
                <a:cubicBezTo>
                  <a:pt x="0" y="616"/>
                  <a:pt x="616" y="0"/>
                  <a:pt x="1376" y="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30" name="Freeform 7">
            <a:extLst>
              <a:ext uri="{FF2B5EF4-FFF2-40B4-BE49-F238E27FC236}">
                <a16:creationId xmlns:a16="http://schemas.microsoft.com/office/drawing/2014/main" id="{13DD3779-5E99-8C4D-BA0F-19BAC5838A0F}"/>
              </a:ext>
            </a:extLst>
          </p:cNvPr>
          <p:cNvSpPr>
            <a:spLocks noChangeArrowheads="1"/>
          </p:cNvSpPr>
          <p:nvPr/>
        </p:nvSpPr>
        <p:spPr bwMode="auto">
          <a:xfrm>
            <a:off x="987764" y="2611188"/>
            <a:ext cx="1004233" cy="1004233"/>
          </a:xfrm>
          <a:custGeom>
            <a:avLst/>
            <a:gdLst>
              <a:gd name="T0" fmla="*/ 968 w 1938"/>
              <a:gd name="T1" fmla="*/ 0 h 1937"/>
              <a:gd name="T2" fmla="*/ 968 w 1938"/>
              <a:gd name="T3" fmla="*/ 0 h 1937"/>
              <a:gd name="T4" fmla="*/ 1937 w 1938"/>
              <a:gd name="T5" fmla="*/ 968 h 1937"/>
              <a:gd name="T6" fmla="*/ 1937 w 1938"/>
              <a:gd name="T7" fmla="*/ 968 h 1937"/>
              <a:gd name="T8" fmla="*/ 968 w 1938"/>
              <a:gd name="T9" fmla="*/ 1936 h 1937"/>
              <a:gd name="T10" fmla="*/ 968 w 1938"/>
              <a:gd name="T11" fmla="*/ 1936 h 1937"/>
              <a:gd name="T12" fmla="*/ 0 w 1938"/>
              <a:gd name="T13" fmla="*/ 968 h 1937"/>
              <a:gd name="T14" fmla="*/ 0 w 1938"/>
              <a:gd name="T15" fmla="*/ 968 h 1937"/>
              <a:gd name="T16" fmla="*/ 968 w 1938"/>
              <a:gd name="T17" fmla="*/ 0 h 1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8" h="1937">
                <a:moveTo>
                  <a:pt x="968" y="0"/>
                </a:moveTo>
                <a:lnTo>
                  <a:pt x="968" y="0"/>
                </a:lnTo>
                <a:cubicBezTo>
                  <a:pt x="1503" y="0"/>
                  <a:pt x="1937" y="433"/>
                  <a:pt x="1937" y="968"/>
                </a:cubicBezTo>
                <a:lnTo>
                  <a:pt x="1937" y="968"/>
                </a:lnTo>
                <a:cubicBezTo>
                  <a:pt x="1937" y="1502"/>
                  <a:pt x="1503" y="1936"/>
                  <a:pt x="968" y="1936"/>
                </a:cubicBezTo>
                <a:lnTo>
                  <a:pt x="968" y="1936"/>
                </a:lnTo>
                <a:cubicBezTo>
                  <a:pt x="433" y="1936"/>
                  <a:pt x="0" y="1502"/>
                  <a:pt x="0" y="968"/>
                </a:cubicBezTo>
                <a:lnTo>
                  <a:pt x="0" y="968"/>
                </a:lnTo>
                <a:cubicBezTo>
                  <a:pt x="0" y="433"/>
                  <a:pt x="433" y="0"/>
                  <a:pt x="968" y="0"/>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51" name="Freeform 932">
            <a:extLst>
              <a:ext uri="{FF2B5EF4-FFF2-40B4-BE49-F238E27FC236}">
                <a16:creationId xmlns:a16="http://schemas.microsoft.com/office/drawing/2014/main" id="{C64B36F6-A84A-1346-ACE6-C15B9A271D43}"/>
              </a:ext>
            </a:extLst>
          </p:cNvPr>
          <p:cNvSpPr>
            <a:spLocks noChangeAspect="1" noChangeArrowheads="1"/>
          </p:cNvSpPr>
          <p:nvPr/>
        </p:nvSpPr>
        <p:spPr bwMode="auto">
          <a:xfrm>
            <a:off x="1222467" y="2850473"/>
            <a:ext cx="537110" cy="538723"/>
          </a:xfrm>
          <a:custGeom>
            <a:avLst/>
            <a:gdLst>
              <a:gd name="T0" fmla="*/ 35894090 w 291035"/>
              <a:gd name="T1" fmla="*/ 51968242 h 291380"/>
              <a:gd name="T2" fmla="*/ 33874315 w 291035"/>
              <a:gd name="T3" fmla="*/ 51968242 h 291380"/>
              <a:gd name="T4" fmla="*/ 44795257 w 291035"/>
              <a:gd name="T5" fmla="*/ 46229133 h 291380"/>
              <a:gd name="T6" fmla="*/ 50606713 w 291035"/>
              <a:gd name="T7" fmla="*/ 52079022 h 291380"/>
              <a:gd name="T8" fmla="*/ 44795257 w 291035"/>
              <a:gd name="T9" fmla="*/ 46229133 h 291380"/>
              <a:gd name="T10" fmla="*/ 13641686 w 291035"/>
              <a:gd name="T11" fmla="*/ 52079022 h 291380"/>
              <a:gd name="T12" fmla="*/ 19374841 w 291035"/>
              <a:gd name="T13" fmla="*/ 46229133 h 291380"/>
              <a:gd name="T14" fmla="*/ 27920022 w 291035"/>
              <a:gd name="T15" fmla="*/ 41155155 h 291380"/>
              <a:gd name="T16" fmla="*/ 36328334 w 291035"/>
              <a:gd name="T17" fmla="*/ 62651843 h 291380"/>
              <a:gd name="T18" fmla="*/ 27920022 w 291035"/>
              <a:gd name="T19" fmla="*/ 41155155 h 291380"/>
              <a:gd name="T20" fmla="*/ 44795257 w 291035"/>
              <a:gd name="T21" fmla="*/ 44226020 h 291380"/>
              <a:gd name="T22" fmla="*/ 50606713 w 291035"/>
              <a:gd name="T23" fmla="*/ 41020532 h 291380"/>
              <a:gd name="T24" fmla="*/ 13641686 w 291035"/>
              <a:gd name="T25" fmla="*/ 41020532 h 291380"/>
              <a:gd name="T26" fmla="*/ 19374841 w 291035"/>
              <a:gd name="T27" fmla="*/ 44226020 h 291380"/>
              <a:gd name="T28" fmla="*/ 13641686 w 291035"/>
              <a:gd name="T29" fmla="*/ 41020532 h 291380"/>
              <a:gd name="T30" fmla="*/ 51549292 w 291035"/>
              <a:gd name="T31" fmla="*/ 39017267 h 291380"/>
              <a:gd name="T32" fmla="*/ 52491555 w 291035"/>
              <a:gd name="T33" fmla="*/ 52079022 h 291380"/>
              <a:gd name="T34" fmla="*/ 53748071 w 291035"/>
              <a:gd name="T35" fmla="*/ 53121208 h 291380"/>
              <a:gd name="T36" fmla="*/ 42596481 w 291035"/>
              <a:gd name="T37" fmla="*/ 54082639 h 291380"/>
              <a:gd name="T38" fmla="*/ 42596481 w 291035"/>
              <a:gd name="T39" fmla="*/ 52079022 h 291380"/>
              <a:gd name="T40" fmla="*/ 42910444 w 291035"/>
              <a:gd name="T41" fmla="*/ 39978668 h 291380"/>
              <a:gd name="T42" fmla="*/ 12699518 w 291035"/>
              <a:gd name="T43" fmla="*/ 39017267 h 291380"/>
              <a:gd name="T44" fmla="*/ 21338133 w 291035"/>
              <a:gd name="T45" fmla="*/ 39978668 h 291380"/>
              <a:gd name="T46" fmla="*/ 21652420 w 291035"/>
              <a:gd name="T47" fmla="*/ 52079022 h 291380"/>
              <a:gd name="T48" fmla="*/ 21652420 w 291035"/>
              <a:gd name="T49" fmla="*/ 54082639 h 291380"/>
              <a:gd name="T50" fmla="*/ 10421953 w 291035"/>
              <a:gd name="T51" fmla="*/ 53121208 h 291380"/>
              <a:gd name="T52" fmla="*/ 11678470 w 291035"/>
              <a:gd name="T53" fmla="*/ 52079022 h 291380"/>
              <a:gd name="T54" fmla="*/ 12699518 w 291035"/>
              <a:gd name="T55" fmla="*/ 39017267 h 291380"/>
              <a:gd name="T56" fmla="*/ 7138508 w 291035"/>
              <a:gd name="T57" fmla="*/ 62651843 h 291380"/>
              <a:gd name="T58" fmla="*/ 25937200 w 291035"/>
              <a:gd name="T59" fmla="*/ 41155155 h 291380"/>
              <a:gd name="T60" fmla="*/ 24667957 w 291035"/>
              <a:gd name="T61" fmla="*/ 40116287 h 291380"/>
              <a:gd name="T62" fmla="*/ 38628578 w 291035"/>
              <a:gd name="T63" fmla="*/ 39157213 h 291380"/>
              <a:gd name="T64" fmla="*/ 38628578 w 291035"/>
              <a:gd name="T65" fmla="*/ 41155155 h 291380"/>
              <a:gd name="T66" fmla="*/ 38311187 w 291035"/>
              <a:gd name="T67" fmla="*/ 62651843 h 291380"/>
              <a:gd name="T68" fmla="*/ 57030284 w 291035"/>
              <a:gd name="T69" fmla="*/ 31965371 h 291380"/>
              <a:gd name="T70" fmla="*/ 32299373 w 291035"/>
              <a:gd name="T71" fmla="*/ 13880993 h 291380"/>
              <a:gd name="T72" fmla="*/ 28056000 w 291035"/>
              <a:gd name="T73" fmla="*/ 23567844 h 291380"/>
              <a:gd name="T74" fmla="*/ 36542575 w 291035"/>
              <a:gd name="T75" fmla="*/ 18088934 h 291380"/>
              <a:gd name="T76" fmla="*/ 32299373 w 291035"/>
              <a:gd name="T77" fmla="*/ 11895534 h 291380"/>
              <a:gd name="T78" fmla="*/ 38544148 w 291035"/>
              <a:gd name="T79" fmla="*/ 23567844 h 291380"/>
              <a:gd name="T80" fmla="*/ 39745129 w 291035"/>
              <a:gd name="T81" fmla="*/ 24520788 h 291380"/>
              <a:gd name="T82" fmla="*/ 25734175 w 291035"/>
              <a:gd name="T83" fmla="*/ 25553062 h 291380"/>
              <a:gd name="T84" fmla="*/ 25734175 w 291035"/>
              <a:gd name="T85" fmla="*/ 23567844 h 291380"/>
              <a:gd name="T86" fmla="*/ 26054599 w 291035"/>
              <a:gd name="T87" fmla="*/ 18088934 h 291380"/>
              <a:gd name="T88" fmla="*/ 32124206 w 291035"/>
              <a:gd name="T89" fmla="*/ 2317548 h 291380"/>
              <a:gd name="T90" fmla="*/ 60758389 w 291035"/>
              <a:gd name="T91" fmla="*/ 30047236 h 291380"/>
              <a:gd name="T92" fmla="*/ 12691115 w 291035"/>
              <a:gd name="T93" fmla="*/ 1917856 h 291380"/>
              <a:gd name="T94" fmla="*/ 18560503 w 291035"/>
              <a:gd name="T95" fmla="*/ 12706479 h 291380"/>
              <a:gd name="T96" fmla="*/ 12691115 w 291035"/>
              <a:gd name="T97" fmla="*/ 1917856 h 291380"/>
              <a:gd name="T98" fmla="*/ 21495405 w 291035"/>
              <a:gd name="T99" fmla="*/ 0 h 291380"/>
              <a:gd name="T100" fmla="*/ 21495405 w 291035"/>
              <a:gd name="T101" fmla="*/ 1917856 h 291380"/>
              <a:gd name="T102" fmla="*/ 20464499 w 291035"/>
              <a:gd name="T103" fmla="*/ 10868317 h 291380"/>
              <a:gd name="T104" fmla="*/ 32759299 w 291035"/>
              <a:gd name="T105" fmla="*/ 240206 h 291380"/>
              <a:gd name="T106" fmla="*/ 64089860 w 291035"/>
              <a:gd name="T107" fmla="*/ 31405692 h 291380"/>
              <a:gd name="T108" fmla="*/ 59013408 w 291035"/>
              <a:gd name="T109" fmla="*/ 31965371 h 291380"/>
              <a:gd name="T110" fmla="*/ 63217463 w 291035"/>
              <a:gd name="T111" fmla="*/ 62651843 h 291380"/>
              <a:gd name="T112" fmla="*/ 63217463 w 291035"/>
              <a:gd name="T113" fmla="*/ 64649660 h 291380"/>
              <a:gd name="T114" fmla="*/ 0 w 291035"/>
              <a:gd name="T115" fmla="*/ 63690588 h 291380"/>
              <a:gd name="T116" fmla="*/ 5234991 w 291035"/>
              <a:gd name="T117" fmla="*/ 62651843 h 291380"/>
              <a:gd name="T118" fmla="*/ 1030642 w 291035"/>
              <a:gd name="T119" fmla="*/ 31965371 h 291380"/>
              <a:gd name="T120" fmla="*/ 316833 w 291035"/>
              <a:gd name="T121" fmla="*/ 30287062 h 291380"/>
              <a:gd name="T122" fmla="*/ 10787381 w 291035"/>
              <a:gd name="T123" fmla="*/ 1917856 h 291380"/>
              <a:gd name="T124" fmla="*/ 8804495 w 291035"/>
              <a:gd name="T125" fmla="*/ 959273 h 291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1035" h="291380">
                <a:moveTo>
                  <a:pt x="158024" y="229827"/>
                </a:moveTo>
                <a:cubicBezTo>
                  <a:pt x="160955" y="229827"/>
                  <a:pt x="162787" y="232025"/>
                  <a:pt x="162787" y="234223"/>
                </a:cubicBezTo>
                <a:cubicBezTo>
                  <a:pt x="162787" y="236788"/>
                  <a:pt x="160955" y="238986"/>
                  <a:pt x="158024" y="238986"/>
                </a:cubicBezTo>
                <a:cubicBezTo>
                  <a:pt x="155826" y="238986"/>
                  <a:pt x="153628" y="236788"/>
                  <a:pt x="153628" y="234223"/>
                </a:cubicBezTo>
                <a:cubicBezTo>
                  <a:pt x="153628" y="232025"/>
                  <a:pt x="155826" y="229827"/>
                  <a:pt x="158024" y="229827"/>
                </a:cubicBezTo>
                <a:close/>
                <a:moveTo>
                  <a:pt x="203156" y="208358"/>
                </a:moveTo>
                <a:lnTo>
                  <a:pt x="203156" y="234724"/>
                </a:lnTo>
                <a:lnTo>
                  <a:pt x="229512" y="234724"/>
                </a:lnTo>
                <a:lnTo>
                  <a:pt x="229512" y="208358"/>
                </a:lnTo>
                <a:lnTo>
                  <a:pt x="203156" y="208358"/>
                </a:lnTo>
                <a:close/>
                <a:moveTo>
                  <a:pt x="61868" y="208358"/>
                </a:moveTo>
                <a:lnTo>
                  <a:pt x="61868" y="234724"/>
                </a:lnTo>
                <a:lnTo>
                  <a:pt x="87869" y="234724"/>
                </a:lnTo>
                <a:lnTo>
                  <a:pt x="87869" y="208358"/>
                </a:lnTo>
                <a:lnTo>
                  <a:pt x="61868" y="208358"/>
                </a:lnTo>
                <a:close/>
                <a:moveTo>
                  <a:pt x="126624" y="185489"/>
                </a:moveTo>
                <a:lnTo>
                  <a:pt x="126624" y="282376"/>
                </a:lnTo>
                <a:lnTo>
                  <a:pt x="164756" y="282376"/>
                </a:lnTo>
                <a:lnTo>
                  <a:pt x="164756" y="185489"/>
                </a:lnTo>
                <a:lnTo>
                  <a:pt x="126624" y="185489"/>
                </a:lnTo>
                <a:close/>
                <a:moveTo>
                  <a:pt x="203156" y="184882"/>
                </a:moveTo>
                <a:lnTo>
                  <a:pt x="203156" y="199329"/>
                </a:lnTo>
                <a:lnTo>
                  <a:pt x="229512" y="199329"/>
                </a:lnTo>
                <a:lnTo>
                  <a:pt x="229512" y="184882"/>
                </a:lnTo>
                <a:lnTo>
                  <a:pt x="203156" y="184882"/>
                </a:lnTo>
                <a:close/>
                <a:moveTo>
                  <a:pt x="61868" y="184882"/>
                </a:moveTo>
                <a:lnTo>
                  <a:pt x="61868" y="199329"/>
                </a:lnTo>
                <a:lnTo>
                  <a:pt x="87869" y="199329"/>
                </a:lnTo>
                <a:lnTo>
                  <a:pt x="87869" y="184882"/>
                </a:lnTo>
                <a:lnTo>
                  <a:pt x="61868" y="184882"/>
                </a:lnTo>
                <a:close/>
                <a:moveTo>
                  <a:pt x="198882" y="175852"/>
                </a:moveTo>
                <a:lnTo>
                  <a:pt x="233786" y="175852"/>
                </a:lnTo>
                <a:cubicBezTo>
                  <a:pt x="236279" y="175852"/>
                  <a:pt x="238060" y="177658"/>
                  <a:pt x="238060" y="180186"/>
                </a:cubicBezTo>
                <a:lnTo>
                  <a:pt x="238060" y="234724"/>
                </a:lnTo>
                <a:lnTo>
                  <a:pt x="239841" y="234724"/>
                </a:lnTo>
                <a:cubicBezTo>
                  <a:pt x="241978" y="234724"/>
                  <a:pt x="243759" y="236891"/>
                  <a:pt x="243759" y="239420"/>
                </a:cubicBezTo>
                <a:cubicBezTo>
                  <a:pt x="243759" y="241948"/>
                  <a:pt x="241978" y="243754"/>
                  <a:pt x="239841" y="243754"/>
                </a:cubicBezTo>
                <a:lnTo>
                  <a:pt x="193183" y="243754"/>
                </a:lnTo>
                <a:cubicBezTo>
                  <a:pt x="190690" y="243754"/>
                  <a:pt x="188553" y="241948"/>
                  <a:pt x="188553" y="239420"/>
                </a:cubicBezTo>
                <a:cubicBezTo>
                  <a:pt x="188553" y="236891"/>
                  <a:pt x="190690" y="234724"/>
                  <a:pt x="193183" y="234724"/>
                </a:cubicBezTo>
                <a:lnTo>
                  <a:pt x="194608" y="234724"/>
                </a:lnTo>
                <a:lnTo>
                  <a:pt x="194608" y="180186"/>
                </a:lnTo>
                <a:cubicBezTo>
                  <a:pt x="194608" y="177658"/>
                  <a:pt x="196389" y="175852"/>
                  <a:pt x="198882" y="175852"/>
                </a:cubicBezTo>
                <a:close/>
                <a:moveTo>
                  <a:pt x="57594" y="175852"/>
                </a:moveTo>
                <a:lnTo>
                  <a:pt x="92499" y="175852"/>
                </a:lnTo>
                <a:cubicBezTo>
                  <a:pt x="94992" y="175852"/>
                  <a:pt x="96773" y="177658"/>
                  <a:pt x="96773" y="180186"/>
                </a:cubicBezTo>
                <a:lnTo>
                  <a:pt x="96773" y="234724"/>
                </a:lnTo>
                <a:lnTo>
                  <a:pt x="98198" y="234724"/>
                </a:lnTo>
                <a:cubicBezTo>
                  <a:pt x="100691" y="234724"/>
                  <a:pt x="102472" y="236891"/>
                  <a:pt x="102472" y="239420"/>
                </a:cubicBezTo>
                <a:cubicBezTo>
                  <a:pt x="102472" y="241948"/>
                  <a:pt x="100691" y="243754"/>
                  <a:pt x="98198" y="243754"/>
                </a:cubicBezTo>
                <a:lnTo>
                  <a:pt x="51539" y="243754"/>
                </a:lnTo>
                <a:cubicBezTo>
                  <a:pt x="49402" y="243754"/>
                  <a:pt x="47265" y="241948"/>
                  <a:pt x="47265" y="239420"/>
                </a:cubicBezTo>
                <a:cubicBezTo>
                  <a:pt x="47265" y="236891"/>
                  <a:pt x="49402" y="234724"/>
                  <a:pt x="51539" y="234724"/>
                </a:cubicBezTo>
                <a:lnTo>
                  <a:pt x="52964" y="234724"/>
                </a:lnTo>
                <a:lnTo>
                  <a:pt x="52964" y="180186"/>
                </a:lnTo>
                <a:cubicBezTo>
                  <a:pt x="52964" y="177658"/>
                  <a:pt x="55101" y="175852"/>
                  <a:pt x="57594" y="175852"/>
                </a:cubicBezTo>
                <a:close/>
                <a:moveTo>
                  <a:pt x="32375" y="144069"/>
                </a:moveTo>
                <a:lnTo>
                  <a:pt x="32375" y="282376"/>
                </a:lnTo>
                <a:lnTo>
                  <a:pt x="117631" y="282376"/>
                </a:lnTo>
                <a:lnTo>
                  <a:pt x="117631" y="185489"/>
                </a:lnTo>
                <a:lnTo>
                  <a:pt x="116192" y="185489"/>
                </a:lnTo>
                <a:cubicBezTo>
                  <a:pt x="113674" y="185489"/>
                  <a:pt x="111875" y="183688"/>
                  <a:pt x="111875" y="180807"/>
                </a:cubicBezTo>
                <a:cubicBezTo>
                  <a:pt x="111875" y="178286"/>
                  <a:pt x="113674" y="176485"/>
                  <a:pt x="116192" y="176485"/>
                </a:cubicBezTo>
                <a:lnTo>
                  <a:pt x="175188" y="176485"/>
                </a:lnTo>
                <a:cubicBezTo>
                  <a:pt x="177346" y="176485"/>
                  <a:pt x="179145" y="178286"/>
                  <a:pt x="179145" y="180807"/>
                </a:cubicBezTo>
                <a:cubicBezTo>
                  <a:pt x="179145" y="183688"/>
                  <a:pt x="177346" y="185489"/>
                  <a:pt x="175188" y="185489"/>
                </a:cubicBezTo>
                <a:lnTo>
                  <a:pt x="173749" y="185489"/>
                </a:lnTo>
                <a:lnTo>
                  <a:pt x="173749" y="282376"/>
                </a:lnTo>
                <a:lnTo>
                  <a:pt x="258645" y="282376"/>
                </a:lnTo>
                <a:lnTo>
                  <a:pt x="258645" y="144069"/>
                </a:lnTo>
                <a:lnTo>
                  <a:pt x="32375" y="144069"/>
                </a:lnTo>
                <a:close/>
                <a:moveTo>
                  <a:pt x="146484" y="62562"/>
                </a:moveTo>
                <a:cubicBezTo>
                  <a:pt x="135954" y="62562"/>
                  <a:pt x="127240" y="70793"/>
                  <a:pt x="127240" y="81529"/>
                </a:cubicBezTo>
                <a:lnTo>
                  <a:pt x="127240" y="106222"/>
                </a:lnTo>
                <a:lnTo>
                  <a:pt x="165728" y="106222"/>
                </a:lnTo>
                <a:lnTo>
                  <a:pt x="165728" y="81529"/>
                </a:lnTo>
                <a:cubicBezTo>
                  <a:pt x="165728" y="70793"/>
                  <a:pt x="157014" y="62562"/>
                  <a:pt x="146484" y="62562"/>
                </a:cubicBezTo>
                <a:close/>
                <a:moveTo>
                  <a:pt x="146484" y="53615"/>
                </a:moveTo>
                <a:cubicBezTo>
                  <a:pt x="161734" y="53615"/>
                  <a:pt x="174806" y="66141"/>
                  <a:pt x="174806" y="81529"/>
                </a:cubicBezTo>
                <a:lnTo>
                  <a:pt x="174806" y="106222"/>
                </a:lnTo>
                <a:lnTo>
                  <a:pt x="176258" y="106222"/>
                </a:lnTo>
                <a:cubicBezTo>
                  <a:pt x="178437" y="106222"/>
                  <a:pt x="180252" y="108370"/>
                  <a:pt x="180252" y="110517"/>
                </a:cubicBezTo>
                <a:cubicBezTo>
                  <a:pt x="180252" y="113022"/>
                  <a:pt x="178437" y="115169"/>
                  <a:pt x="176258" y="115169"/>
                </a:cubicBezTo>
                <a:lnTo>
                  <a:pt x="116710" y="115169"/>
                </a:lnTo>
                <a:cubicBezTo>
                  <a:pt x="114169" y="115169"/>
                  <a:pt x="112353" y="113022"/>
                  <a:pt x="112353" y="110517"/>
                </a:cubicBezTo>
                <a:cubicBezTo>
                  <a:pt x="112353" y="108370"/>
                  <a:pt x="114169" y="106222"/>
                  <a:pt x="116710" y="106222"/>
                </a:cubicBezTo>
                <a:lnTo>
                  <a:pt x="118163" y="106222"/>
                </a:lnTo>
                <a:lnTo>
                  <a:pt x="118163" y="81529"/>
                </a:lnTo>
                <a:cubicBezTo>
                  <a:pt x="118163" y="66141"/>
                  <a:pt x="130871" y="53615"/>
                  <a:pt x="146484" y="53615"/>
                </a:cubicBezTo>
                <a:close/>
                <a:moveTo>
                  <a:pt x="145690" y="10445"/>
                </a:moveTo>
                <a:lnTo>
                  <a:pt x="15468" y="135425"/>
                </a:lnTo>
                <a:lnTo>
                  <a:pt x="275552" y="135425"/>
                </a:lnTo>
                <a:lnTo>
                  <a:pt x="145690" y="10445"/>
                </a:lnTo>
                <a:close/>
                <a:moveTo>
                  <a:pt x="57556" y="8644"/>
                </a:moveTo>
                <a:lnTo>
                  <a:pt x="57556" y="82840"/>
                </a:lnTo>
                <a:lnTo>
                  <a:pt x="84176" y="57268"/>
                </a:lnTo>
                <a:lnTo>
                  <a:pt x="84176" y="8644"/>
                </a:lnTo>
                <a:lnTo>
                  <a:pt x="57556" y="8644"/>
                </a:lnTo>
                <a:close/>
                <a:moveTo>
                  <a:pt x="44246" y="0"/>
                </a:moveTo>
                <a:lnTo>
                  <a:pt x="97486" y="0"/>
                </a:lnTo>
                <a:cubicBezTo>
                  <a:pt x="99645" y="0"/>
                  <a:pt x="101803" y="1801"/>
                  <a:pt x="101803" y="4322"/>
                </a:cubicBezTo>
                <a:cubicBezTo>
                  <a:pt x="101803" y="6843"/>
                  <a:pt x="99645" y="8644"/>
                  <a:pt x="97486" y="8644"/>
                </a:cubicBezTo>
                <a:lnTo>
                  <a:pt x="92810" y="8644"/>
                </a:lnTo>
                <a:lnTo>
                  <a:pt x="92810" y="48984"/>
                </a:lnTo>
                <a:lnTo>
                  <a:pt x="142453" y="1081"/>
                </a:lnTo>
                <a:cubicBezTo>
                  <a:pt x="144251" y="-360"/>
                  <a:pt x="147129" y="-360"/>
                  <a:pt x="148568" y="1081"/>
                </a:cubicBezTo>
                <a:lnTo>
                  <a:pt x="289941" y="136506"/>
                </a:lnTo>
                <a:cubicBezTo>
                  <a:pt x="291021" y="137946"/>
                  <a:pt x="291380" y="139747"/>
                  <a:pt x="290661" y="141548"/>
                </a:cubicBezTo>
                <a:cubicBezTo>
                  <a:pt x="289941" y="142989"/>
                  <a:pt x="288503" y="144069"/>
                  <a:pt x="286704" y="144069"/>
                </a:cubicBezTo>
                <a:lnTo>
                  <a:pt x="267638" y="144069"/>
                </a:lnTo>
                <a:lnTo>
                  <a:pt x="267638" y="282376"/>
                </a:lnTo>
                <a:lnTo>
                  <a:pt x="286704" y="282376"/>
                </a:lnTo>
                <a:cubicBezTo>
                  <a:pt x="289222" y="282376"/>
                  <a:pt x="291021" y="284537"/>
                  <a:pt x="291021" y="287058"/>
                </a:cubicBezTo>
                <a:cubicBezTo>
                  <a:pt x="291021" y="289219"/>
                  <a:pt x="289222" y="291380"/>
                  <a:pt x="286704" y="291380"/>
                </a:cubicBezTo>
                <a:lnTo>
                  <a:pt x="4676" y="291380"/>
                </a:lnTo>
                <a:cubicBezTo>
                  <a:pt x="2158" y="291380"/>
                  <a:pt x="0" y="289219"/>
                  <a:pt x="0" y="287058"/>
                </a:cubicBezTo>
                <a:cubicBezTo>
                  <a:pt x="0" y="284537"/>
                  <a:pt x="2158" y="282376"/>
                  <a:pt x="4676" y="282376"/>
                </a:cubicBezTo>
                <a:lnTo>
                  <a:pt x="23742" y="282376"/>
                </a:lnTo>
                <a:lnTo>
                  <a:pt x="23742" y="144069"/>
                </a:lnTo>
                <a:lnTo>
                  <a:pt x="4676" y="144069"/>
                </a:lnTo>
                <a:cubicBezTo>
                  <a:pt x="2877" y="144069"/>
                  <a:pt x="1079" y="142989"/>
                  <a:pt x="359" y="141548"/>
                </a:cubicBezTo>
                <a:cubicBezTo>
                  <a:pt x="-360" y="139747"/>
                  <a:pt x="0" y="137946"/>
                  <a:pt x="1439" y="136506"/>
                </a:cubicBezTo>
                <a:lnTo>
                  <a:pt x="48923" y="91124"/>
                </a:lnTo>
                <a:lnTo>
                  <a:pt x="48923" y="8644"/>
                </a:lnTo>
                <a:lnTo>
                  <a:pt x="44246" y="8644"/>
                </a:lnTo>
                <a:cubicBezTo>
                  <a:pt x="42088" y="8644"/>
                  <a:pt x="39930" y="6843"/>
                  <a:pt x="39930" y="4322"/>
                </a:cubicBezTo>
                <a:cubicBezTo>
                  <a:pt x="39930" y="1801"/>
                  <a:pt x="42088" y="0"/>
                  <a:pt x="44246"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36" name="Freeform 62">
            <a:extLst>
              <a:ext uri="{FF2B5EF4-FFF2-40B4-BE49-F238E27FC236}">
                <a16:creationId xmlns:a16="http://schemas.microsoft.com/office/drawing/2014/main" id="{D400CA7E-E834-B54E-A905-93A709D9284C}"/>
              </a:ext>
            </a:extLst>
          </p:cNvPr>
          <p:cNvSpPr>
            <a:spLocks noChangeArrowheads="1"/>
          </p:cNvSpPr>
          <p:nvPr/>
        </p:nvSpPr>
        <p:spPr bwMode="auto">
          <a:xfrm>
            <a:off x="4027275" y="3024371"/>
            <a:ext cx="32962" cy="2653418"/>
          </a:xfrm>
          <a:custGeom>
            <a:avLst/>
            <a:gdLst>
              <a:gd name="T0" fmla="*/ 0 w 53"/>
              <a:gd name="T1" fmla="*/ 0 h 4261"/>
              <a:gd name="T2" fmla="*/ 52 w 53"/>
              <a:gd name="T3" fmla="*/ 0 h 4261"/>
              <a:gd name="T4" fmla="*/ 52 w 53"/>
              <a:gd name="T5" fmla="*/ 4260 h 4261"/>
              <a:gd name="T6" fmla="*/ 0 w 53"/>
              <a:gd name="T7" fmla="*/ 4260 h 4261"/>
              <a:gd name="T8" fmla="*/ 0 w 53"/>
              <a:gd name="T9" fmla="*/ 0 h 4261"/>
            </a:gdLst>
            <a:ahLst/>
            <a:cxnLst>
              <a:cxn ang="0">
                <a:pos x="T0" y="T1"/>
              </a:cxn>
              <a:cxn ang="0">
                <a:pos x="T2" y="T3"/>
              </a:cxn>
              <a:cxn ang="0">
                <a:pos x="T4" y="T5"/>
              </a:cxn>
              <a:cxn ang="0">
                <a:pos x="T6" y="T7"/>
              </a:cxn>
              <a:cxn ang="0">
                <a:pos x="T8" y="T9"/>
              </a:cxn>
            </a:cxnLst>
            <a:rect l="0" t="0" r="r" b="b"/>
            <a:pathLst>
              <a:path w="53" h="4261">
                <a:moveTo>
                  <a:pt x="0" y="0"/>
                </a:moveTo>
                <a:lnTo>
                  <a:pt x="52" y="0"/>
                </a:lnTo>
                <a:lnTo>
                  <a:pt x="52" y="4260"/>
                </a:lnTo>
                <a:lnTo>
                  <a:pt x="0" y="4260"/>
                </a:lnTo>
                <a:lnTo>
                  <a:pt x="0" y="0"/>
                </a:ln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42" name="Freeform 179">
            <a:extLst>
              <a:ext uri="{FF2B5EF4-FFF2-40B4-BE49-F238E27FC236}">
                <a16:creationId xmlns:a16="http://schemas.microsoft.com/office/drawing/2014/main" id="{566DD470-93A3-A949-A5D1-6EBD8EA0ECAF}"/>
              </a:ext>
            </a:extLst>
          </p:cNvPr>
          <p:cNvSpPr>
            <a:spLocks noChangeArrowheads="1"/>
          </p:cNvSpPr>
          <p:nvPr/>
        </p:nvSpPr>
        <p:spPr bwMode="auto">
          <a:xfrm>
            <a:off x="3950365" y="5565168"/>
            <a:ext cx="184036" cy="184036"/>
          </a:xfrm>
          <a:custGeom>
            <a:avLst/>
            <a:gdLst>
              <a:gd name="T0" fmla="*/ 148 w 297"/>
              <a:gd name="T1" fmla="*/ 0 h 296"/>
              <a:gd name="T2" fmla="*/ 148 w 297"/>
              <a:gd name="T3" fmla="*/ 0 h 296"/>
              <a:gd name="T4" fmla="*/ 296 w 297"/>
              <a:gd name="T5" fmla="*/ 147 h 296"/>
              <a:gd name="T6" fmla="*/ 296 w 297"/>
              <a:gd name="T7" fmla="*/ 147 h 296"/>
              <a:gd name="T8" fmla="*/ 148 w 297"/>
              <a:gd name="T9" fmla="*/ 295 h 296"/>
              <a:gd name="T10" fmla="*/ 148 w 297"/>
              <a:gd name="T11" fmla="*/ 295 h 296"/>
              <a:gd name="T12" fmla="*/ 0 w 297"/>
              <a:gd name="T13" fmla="*/ 147 h 296"/>
              <a:gd name="T14" fmla="*/ 0 w 297"/>
              <a:gd name="T15" fmla="*/ 147 h 296"/>
              <a:gd name="T16" fmla="*/ 148 w 297"/>
              <a:gd name="T17"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296">
                <a:moveTo>
                  <a:pt x="148" y="0"/>
                </a:moveTo>
                <a:lnTo>
                  <a:pt x="148" y="0"/>
                </a:lnTo>
                <a:cubicBezTo>
                  <a:pt x="229" y="0"/>
                  <a:pt x="296" y="66"/>
                  <a:pt x="296" y="147"/>
                </a:cubicBezTo>
                <a:lnTo>
                  <a:pt x="296" y="147"/>
                </a:lnTo>
                <a:cubicBezTo>
                  <a:pt x="296" y="229"/>
                  <a:pt x="229" y="295"/>
                  <a:pt x="148" y="295"/>
                </a:cubicBezTo>
                <a:lnTo>
                  <a:pt x="148" y="295"/>
                </a:lnTo>
                <a:cubicBezTo>
                  <a:pt x="67" y="295"/>
                  <a:pt x="0" y="229"/>
                  <a:pt x="0" y="147"/>
                </a:cubicBezTo>
                <a:lnTo>
                  <a:pt x="0" y="147"/>
                </a:lnTo>
                <a:cubicBezTo>
                  <a:pt x="0" y="66"/>
                  <a:pt x="67" y="0"/>
                  <a:pt x="148"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33" name="Freeform 59">
            <a:extLst>
              <a:ext uri="{FF2B5EF4-FFF2-40B4-BE49-F238E27FC236}">
                <a16:creationId xmlns:a16="http://schemas.microsoft.com/office/drawing/2014/main" id="{14F6DED8-D0BE-D44E-A4CB-E7E88BA24F63}"/>
              </a:ext>
            </a:extLst>
          </p:cNvPr>
          <p:cNvSpPr>
            <a:spLocks noChangeArrowheads="1"/>
          </p:cNvSpPr>
          <p:nvPr/>
        </p:nvSpPr>
        <p:spPr bwMode="auto">
          <a:xfrm>
            <a:off x="3332788" y="1666949"/>
            <a:ext cx="1427428" cy="1427428"/>
          </a:xfrm>
          <a:custGeom>
            <a:avLst/>
            <a:gdLst>
              <a:gd name="T0" fmla="*/ 1376 w 2753"/>
              <a:gd name="T1" fmla="*/ 0 h 2753"/>
              <a:gd name="T2" fmla="*/ 1376 w 2753"/>
              <a:gd name="T3" fmla="*/ 0 h 2753"/>
              <a:gd name="T4" fmla="*/ 2752 w 2753"/>
              <a:gd name="T5" fmla="*/ 1376 h 2753"/>
              <a:gd name="T6" fmla="*/ 2752 w 2753"/>
              <a:gd name="T7" fmla="*/ 1376 h 2753"/>
              <a:gd name="T8" fmla="*/ 1376 w 2753"/>
              <a:gd name="T9" fmla="*/ 2752 h 2753"/>
              <a:gd name="T10" fmla="*/ 1376 w 2753"/>
              <a:gd name="T11" fmla="*/ 2752 h 2753"/>
              <a:gd name="T12" fmla="*/ 0 w 2753"/>
              <a:gd name="T13" fmla="*/ 1376 h 2753"/>
              <a:gd name="T14" fmla="*/ 0 w 2753"/>
              <a:gd name="T15" fmla="*/ 1376 h 2753"/>
              <a:gd name="T16" fmla="*/ 1376 w 2753"/>
              <a:gd name="T17" fmla="*/ 0 h 2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3" h="2753">
                <a:moveTo>
                  <a:pt x="1376" y="0"/>
                </a:moveTo>
                <a:lnTo>
                  <a:pt x="1376" y="0"/>
                </a:lnTo>
                <a:cubicBezTo>
                  <a:pt x="2136" y="0"/>
                  <a:pt x="2752" y="616"/>
                  <a:pt x="2752" y="1376"/>
                </a:cubicBezTo>
                <a:lnTo>
                  <a:pt x="2752" y="1376"/>
                </a:lnTo>
                <a:cubicBezTo>
                  <a:pt x="2752" y="2136"/>
                  <a:pt x="2136" y="2752"/>
                  <a:pt x="1376" y="2752"/>
                </a:cubicBezTo>
                <a:lnTo>
                  <a:pt x="1376" y="2752"/>
                </a:lnTo>
                <a:cubicBezTo>
                  <a:pt x="617" y="2752"/>
                  <a:pt x="0" y="2136"/>
                  <a:pt x="0" y="1376"/>
                </a:cubicBezTo>
                <a:lnTo>
                  <a:pt x="0" y="1376"/>
                </a:lnTo>
                <a:cubicBezTo>
                  <a:pt x="0" y="616"/>
                  <a:pt x="617" y="0"/>
                  <a:pt x="1376" y="0"/>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34" name="Freeform 60">
            <a:extLst>
              <a:ext uri="{FF2B5EF4-FFF2-40B4-BE49-F238E27FC236}">
                <a16:creationId xmlns:a16="http://schemas.microsoft.com/office/drawing/2014/main" id="{0657B96E-EE9D-F545-8088-8FB8A1892DE0}"/>
              </a:ext>
            </a:extLst>
          </p:cNvPr>
          <p:cNvSpPr>
            <a:spLocks noChangeArrowheads="1"/>
          </p:cNvSpPr>
          <p:nvPr/>
        </p:nvSpPr>
        <p:spPr bwMode="auto">
          <a:xfrm>
            <a:off x="3543244" y="1879691"/>
            <a:ext cx="1004233" cy="1004233"/>
          </a:xfrm>
          <a:custGeom>
            <a:avLst/>
            <a:gdLst>
              <a:gd name="T0" fmla="*/ 968 w 1938"/>
              <a:gd name="T1" fmla="*/ 0 h 1937"/>
              <a:gd name="T2" fmla="*/ 968 w 1938"/>
              <a:gd name="T3" fmla="*/ 0 h 1937"/>
              <a:gd name="T4" fmla="*/ 1937 w 1938"/>
              <a:gd name="T5" fmla="*/ 968 h 1937"/>
              <a:gd name="T6" fmla="*/ 1937 w 1938"/>
              <a:gd name="T7" fmla="*/ 968 h 1937"/>
              <a:gd name="T8" fmla="*/ 968 w 1938"/>
              <a:gd name="T9" fmla="*/ 1936 h 1937"/>
              <a:gd name="T10" fmla="*/ 968 w 1938"/>
              <a:gd name="T11" fmla="*/ 1936 h 1937"/>
              <a:gd name="T12" fmla="*/ 0 w 1938"/>
              <a:gd name="T13" fmla="*/ 968 h 1937"/>
              <a:gd name="T14" fmla="*/ 0 w 1938"/>
              <a:gd name="T15" fmla="*/ 968 h 1937"/>
              <a:gd name="T16" fmla="*/ 968 w 1938"/>
              <a:gd name="T17" fmla="*/ 0 h 1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8" h="1937">
                <a:moveTo>
                  <a:pt x="968" y="0"/>
                </a:moveTo>
                <a:lnTo>
                  <a:pt x="968" y="0"/>
                </a:lnTo>
                <a:cubicBezTo>
                  <a:pt x="1503" y="0"/>
                  <a:pt x="1937" y="433"/>
                  <a:pt x="1937" y="968"/>
                </a:cubicBezTo>
                <a:lnTo>
                  <a:pt x="1937" y="968"/>
                </a:lnTo>
                <a:cubicBezTo>
                  <a:pt x="1937" y="1502"/>
                  <a:pt x="1503" y="1936"/>
                  <a:pt x="968" y="1936"/>
                </a:cubicBezTo>
                <a:lnTo>
                  <a:pt x="968" y="1936"/>
                </a:lnTo>
                <a:cubicBezTo>
                  <a:pt x="434" y="1936"/>
                  <a:pt x="0" y="1502"/>
                  <a:pt x="0" y="968"/>
                </a:cubicBezTo>
                <a:lnTo>
                  <a:pt x="0" y="968"/>
                </a:lnTo>
                <a:cubicBezTo>
                  <a:pt x="0" y="433"/>
                  <a:pt x="434" y="0"/>
                  <a:pt x="968" y="0"/>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52" name="Freeform 933">
            <a:extLst>
              <a:ext uri="{FF2B5EF4-FFF2-40B4-BE49-F238E27FC236}">
                <a16:creationId xmlns:a16="http://schemas.microsoft.com/office/drawing/2014/main" id="{90FC63F0-E81E-F44F-99A5-6E627BDA66EA}"/>
              </a:ext>
            </a:extLst>
          </p:cNvPr>
          <p:cNvSpPr>
            <a:spLocks noChangeAspect="1" noChangeArrowheads="1"/>
          </p:cNvSpPr>
          <p:nvPr/>
        </p:nvSpPr>
        <p:spPr bwMode="auto">
          <a:xfrm>
            <a:off x="3777847" y="2136719"/>
            <a:ext cx="538724" cy="503238"/>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accent2"/>
          </a:solidFill>
          <a:ln>
            <a:noFill/>
          </a:ln>
          <a:effectLst/>
        </p:spPr>
        <p:txBody>
          <a:bodyPr anchor="ctr"/>
          <a:lstStyle/>
          <a:p>
            <a:endParaRPr lang="en-US" sz="900" dirty="0">
              <a:latin typeface="Lato Light" panose="020F0502020204030203" pitchFamily="34" charset="0"/>
            </a:endParaRPr>
          </a:p>
        </p:txBody>
      </p:sp>
      <p:sp>
        <p:nvSpPr>
          <p:cNvPr id="40" name="Freeform 121">
            <a:extLst>
              <a:ext uri="{FF2B5EF4-FFF2-40B4-BE49-F238E27FC236}">
                <a16:creationId xmlns:a16="http://schemas.microsoft.com/office/drawing/2014/main" id="{F6FF6EAF-499A-1844-9598-833A47250115}"/>
              </a:ext>
            </a:extLst>
          </p:cNvPr>
          <p:cNvSpPr>
            <a:spLocks noChangeArrowheads="1"/>
          </p:cNvSpPr>
          <p:nvPr/>
        </p:nvSpPr>
        <p:spPr bwMode="auto">
          <a:xfrm>
            <a:off x="6582755" y="3024371"/>
            <a:ext cx="32962" cy="2653418"/>
          </a:xfrm>
          <a:custGeom>
            <a:avLst/>
            <a:gdLst>
              <a:gd name="T0" fmla="*/ 0 w 51"/>
              <a:gd name="T1" fmla="*/ 0 h 4261"/>
              <a:gd name="T2" fmla="*/ 50 w 51"/>
              <a:gd name="T3" fmla="*/ 0 h 4261"/>
              <a:gd name="T4" fmla="*/ 50 w 51"/>
              <a:gd name="T5" fmla="*/ 4260 h 4261"/>
              <a:gd name="T6" fmla="*/ 0 w 51"/>
              <a:gd name="T7" fmla="*/ 4260 h 4261"/>
              <a:gd name="T8" fmla="*/ 0 w 51"/>
              <a:gd name="T9" fmla="*/ 0 h 4261"/>
            </a:gdLst>
            <a:ahLst/>
            <a:cxnLst>
              <a:cxn ang="0">
                <a:pos x="T0" y="T1"/>
              </a:cxn>
              <a:cxn ang="0">
                <a:pos x="T2" y="T3"/>
              </a:cxn>
              <a:cxn ang="0">
                <a:pos x="T4" y="T5"/>
              </a:cxn>
              <a:cxn ang="0">
                <a:pos x="T6" y="T7"/>
              </a:cxn>
              <a:cxn ang="0">
                <a:pos x="T8" y="T9"/>
              </a:cxn>
            </a:cxnLst>
            <a:rect l="0" t="0" r="r" b="b"/>
            <a:pathLst>
              <a:path w="51" h="4261">
                <a:moveTo>
                  <a:pt x="0" y="0"/>
                </a:moveTo>
                <a:lnTo>
                  <a:pt x="50" y="0"/>
                </a:lnTo>
                <a:lnTo>
                  <a:pt x="50" y="4260"/>
                </a:lnTo>
                <a:lnTo>
                  <a:pt x="0" y="4260"/>
                </a:lnTo>
                <a:lnTo>
                  <a:pt x="0" y="0"/>
                </a:ln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41" name="Freeform 178">
            <a:extLst>
              <a:ext uri="{FF2B5EF4-FFF2-40B4-BE49-F238E27FC236}">
                <a16:creationId xmlns:a16="http://schemas.microsoft.com/office/drawing/2014/main" id="{CC3BC5CE-A55C-6D4A-A783-F4FF01152E1B}"/>
              </a:ext>
            </a:extLst>
          </p:cNvPr>
          <p:cNvSpPr>
            <a:spLocks noChangeArrowheads="1"/>
          </p:cNvSpPr>
          <p:nvPr/>
        </p:nvSpPr>
        <p:spPr bwMode="auto">
          <a:xfrm>
            <a:off x="6508592" y="5565168"/>
            <a:ext cx="184037" cy="184036"/>
          </a:xfrm>
          <a:custGeom>
            <a:avLst/>
            <a:gdLst>
              <a:gd name="T0" fmla="*/ 148 w 297"/>
              <a:gd name="T1" fmla="*/ 0 h 296"/>
              <a:gd name="T2" fmla="*/ 148 w 297"/>
              <a:gd name="T3" fmla="*/ 0 h 296"/>
              <a:gd name="T4" fmla="*/ 296 w 297"/>
              <a:gd name="T5" fmla="*/ 147 h 296"/>
              <a:gd name="T6" fmla="*/ 296 w 297"/>
              <a:gd name="T7" fmla="*/ 147 h 296"/>
              <a:gd name="T8" fmla="*/ 148 w 297"/>
              <a:gd name="T9" fmla="*/ 295 h 296"/>
              <a:gd name="T10" fmla="*/ 148 w 297"/>
              <a:gd name="T11" fmla="*/ 295 h 296"/>
              <a:gd name="T12" fmla="*/ 0 w 297"/>
              <a:gd name="T13" fmla="*/ 147 h 296"/>
              <a:gd name="T14" fmla="*/ 0 w 297"/>
              <a:gd name="T15" fmla="*/ 147 h 296"/>
              <a:gd name="T16" fmla="*/ 148 w 297"/>
              <a:gd name="T17"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296">
                <a:moveTo>
                  <a:pt x="148" y="0"/>
                </a:moveTo>
                <a:lnTo>
                  <a:pt x="148" y="0"/>
                </a:lnTo>
                <a:cubicBezTo>
                  <a:pt x="230" y="0"/>
                  <a:pt x="296" y="66"/>
                  <a:pt x="296" y="147"/>
                </a:cubicBezTo>
                <a:lnTo>
                  <a:pt x="296" y="147"/>
                </a:lnTo>
                <a:cubicBezTo>
                  <a:pt x="296" y="229"/>
                  <a:pt x="230" y="295"/>
                  <a:pt x="148" y="295"/>
                </a:cubicBezTo>
                <a:lnTo>
                  <a:pt x="148" y="295"/>
                </a:lnTo>
                <a:cubicBezTo>
                  <a:pt x="66" y="295"/>
                  <a:pt x="0" y="229"/>
                  <a:pt x="0" y="147"/>
                </a:cubicBezTo>
                <a:lnTo>
                  <a:pt x="0" y="147"/>
                </a:lnTo>
                <a:cubicBezTo>
                  <a:pt x="0" y="66"/>
                  <a:pt x="66" y="0"/>
                  <a:pt x="148" y="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37" name="Freeform 118">
            <a:extLst>
              <a:ext uri="{FF2B5EF4-FFF2-40B4-BE49-F238E27FC236}">
                <a16:creationId xmlns:a16="http://schemas.microsoft.com/office/drawing/2014/main" id="{C9A09CE1-1F45-5C4B-ABA0-E4AEA43FC9E9}"/>
              </a:ext>
            </a:extLst>
          </p:cNvPr>
          <p:cNvSpPr>
            <a:spLocks noChangeArrowheads="1"/>
          </p:cNvSpPr>
          <p:nvPr/>
        </p:nvSpPr>
        <p:spPr bwMode="auto">
          <a:xfrm>
            <a:off x="5888268" y="2398446"/>
            <a:ext cx="1427428" cy="1427428"/>
          </a:xfrm>
          <a:custGeom>
            <a:avLst/>
            <a:gdLst>
              <a:gd name="T0" fmla="*/ 1376 w 2753"/>
              <a:gd name="T1" fmla="*/ 0 h 2753"/>
              <a:gd name="T2" fmla="*/ 1376 w 2753"/>
              <a:gd name="T3" fmla="*/ 0 h 2753"/>
              <a:gd name="T4" fmla="*/ 2752 w 2753"/>
              <a:gd name="T5" fmla="*/ 1376 h 2753"/>
              <a:gd name="T6" fmla="*/ 2752 w 2753"/>
              <a:gd name="T7" fmla="*/ 1376 h 2753"/>
              <a:gd name="T8" fmla="*/ 1376 w 2753"/>
              <a:gd name="T9" fmla="*/ 2752 h 2753"/>
              <a:gd name="T10" fmla="*/ 1376 w 2753"/>
              <a:gd name="T11" fmla="*/ 2752 h 2753"/>
              <a:gd name="T12" fmla="*/ 0 w 2753"/>
              <a:gd name="T13" fmla="*/ 1376 h 2753"/>
              <a:gd name="T14" fmla="*/ 0 w 2753"/>
              <a:gd name="T15" fmla="*/ 1376 h 2753"/>
              <a:gd name="T16" fmla="*/ 1376 w 2753"/>
              <a:gd name="T17" fmla="*/ 0 h 2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3" h="2753">
                <a:moveTo>
                  <a:pt x="1376" y="0"/>
                </a:moveTo>
                <a:lnTo>
                  <a:pt x="1376" y="0"/>
                </a:lnTo>
                <a:cubicBezTo>
                  <a:pt x="2136" y="0"/>
                  <a:pt x="2752" y="616"/>
                  <a:pt x="2752" y="1376"/>
                </a:cubicBezTo>
                <a:lnTo>
                  <a:pt x="2752" y="1376"/>
                </a:lnTo>
                <a:cubicBezTo>
                  <a:pt x="2752" y="2136"/>
                  <a:pt x="2136" y="2752"/>
                  <a:pt x="1376" y="2752"/>
                </a:cubicBezTo>
                <a:lnTo>
                  <a:pt x="1376" y="2752"/>
                </a:lnTo>
                <a:cubicBezTo>
                  <a:pt x="616" y="2752"/>
                  <a:pt x="0" y="2136"/>
                  <a:pt x="0" y="1376"/>
                </a:cubicBezTo>
                <a:lnTo>
                  <a:pt x="0" y="1376"/>
                </a:lnTo>
                <a:cubicBezTo>
                  <a:pt x="0" y="616"/>
                  <a:pt x="616" y="0"/>
                  <a:pt x="1376" y="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38" name="Freeform 119">
            <a:extLst>
              <a:ext uri="{FF2B5EF4-FFF2-40B4-BE49-F238E27FC236}">
                <a16:creationId xmlns:a16="http://schemas.microsoft.com/office/drawing/2014/main" id="{E63AC7F8-5B68-8544-B3F9-DB05132D25CC}"/>
              </a:ext>
            </a:extLst>
          </p:cNvPr>
          <p:cNvSpPr>
            <a:spLocks noChangeArrowheads="1"/>
          </p:cNvSpPr>
          <p:nvPr/>
        </p:nvSpPr>
        <p:spPr bwMode="auto">
          <a:xfrm>
            <a:off x="6101011" y="2611188"/>
            <a:ext cx="1004232" cy="1004233"/>
          </a:xfrm>
          <a:custGeom>
            <a:avLst/>
            <a:gdLst>
              <a:gd name="T0" fmla="*/ 968 w 1937"/>
              <a:gd name="T1" fmla="*/ 0 h 1937"/>
              <a:gd name="T2" fmla="*/ 968 w 1937"/>
              <a:gd name="T3" fmla="*/ 0 h 1937"/>
              <a:gd name="T4" fmla="*/ 1936 w 1937"/>
              <a:gd name="T5" fmla="*/ 968 h 1937"/>
              <a:gd name="T6" fmla="*/ 1936 w 1937"/>
              <a:gd name="T7" fmla="*/ 968 h 1937"/>
              <a:gd name="T8" fmla="*/ 968 w 1937"/>
              <a:gd name="T9" fmla="*/ 1936 h 1937"/>
              <a:gd name="T10" fmla="*/ 968 w 1937"/>
              <a:gd name="T11" fmla="*/ 1936 h 1937"/>
              <a:gd name="T12" fmla="*/ 0 w 1937"/>
              <a:gd name="T13" fmla="*/ 968 h 1937"/>
              <a:gd name="T14" fmla="*/ 0 w 1937"/>
              <a:gd name="T15" fmla="*/ 968 h 1937"/>
              <a:gd name="T16" fmla="*/ 968 w 1937"/>
              <a:gd name="T17" fmla="*/ 0 h 1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7" h="1937">
                <a:moveTo>
                  <a:pt x="968" y="0"/>
                </a:moveTo>
                <a:lnTo>
                  <a:pt x="968" y="0"/>
                </a:lnTo>
                <a:cubicBezTo>
                  <a:pt x="1503" y="0"/>
                  <a:pt x="1936" y="433"/>
                  <a:pt x="1936" y="968"/>
                </a:cubicBezTo>
                <a:lnTo>
                  <a:pt x="1936" y="968"/>
                </a:lnTo>
                <a:cubicBezTo>
                  <a:pt x="1936" y="1502"/>
                  <a:pt x="1503" y="1936"/>
                  <a:pt x="968" y="1936"/>
                </a:cubicBezTo>
                <a:lnTo>
                  <a:pt x="968" y="1936"/>
                </a:lnTo>
                <a:cubicBezTo>
                  <a:pt x="433" y="1936"/>
                  <a:pt x="0" y="1502"/>
                  <a:pt x="0" y="968"/>
                </a:cubicBezTo>
                <a:lnTo>
                  <a:pt x="0" y="968"/>
                </a:lnTo>
                <a:cubicBezTo>
                  <a:pt x="0" y="433"/>
                  <a:pt x="433" y="0"/>
                  <a:pt x="968" y="0"/>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53" name="Freeform 10">
            <a:extLst>
              <a:ext uri="{FF2B5EF4-FFF2-40B4-BE49-F238E27FC236}">
                <a16:creationId xmlns:a16="http://schemas.microsoft.com/office/drawing/2014/main" id="{03CC046C-282C-2E4C-BAF6-2131E12EB4D4}"/>
              </a:ext>
            </a:extLst>
          </p:cNvPr>
          <p:cNvSpPr>
            <a:spLocks noChangeAspect="1" noChangeArrowheads="1"/>
          </p:cNvSpPr>
          <p:nvPr/>
        </p:nvSpPr>
        <p:spPr bwMode="auto">
          <a:xfrm>
            <a:off x="6313394" y="2850473"/>
            <a:ext cx="538723" cy="538723"/>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accent3"/>
          </a:solidFill>
          <a:ln>
            <a:noFill/>
          </a:ln>
          <a:effectLst/>
        </p:spPr>
        <p:txBody>
          <a:bodyPr wrap="none" anchor="ctr"/>
          <a:lstStyle/>
          <a:p>
            <a:endParaRPr lang="en-US" sz="900" dirty="0">
              <a:latin typeface="Lato Light" panose="020F0502020204030203" pitchFamily="34" charset="0"/>
            </a:endParaRPr>
          </a:p>
        </p:txBody>
      </p:sp>
      <p:sp>
        <p:nvSpPr>
          <p:cNvPr id="58" name="Freeform 121">
            <a:extLst>
              <a:ext uri="{FF2B5EF4-FFF2-40B4-BE49-F238E27FC236}">
                <a16:creationId xmlns:a16="http://schemas.microsoft.com/office/drawing/2014/main" id="{94994AAC-F4D6-5F43-B091-99AF44F1D40D}"/>
              </a:ext>
            </a:extLst>
          </p:cNvPr>
          <p:cNvSpPr>
            <a:spLocks noChangeArrowheads="1"/>
          </p:cNvSpPr>
          <p:nvPr/>
        </p:nvSpPr>
        <p:spPr bwMode="auto">
          <a:xfrm>
            <a:off x="9138235" y="3024371"/>
            <a:ext cx="32962" cy="2653418"/>
          </a:xfrm>
          <a:custGeom>
            <a:avLst/>
            <a:gdLst>
              <a:gd name="T0" fmla="*/ 0 w 51"/>
              <a:gd name="T1" fmla="*/ 0 h 4261"/>
              <a:gd name="T2" fmla="*/ 50 w 51"/>
              <a:gd name="T3" fmla="*/ 0 h 4261"/>
              <a:gd name="T4" fmla="*/ 50 w 51"/>
              <a:gd name="T5" fmla="*/ 4260 h 4261"/>
              <a:gd name="T6" fmla="*/ 0 w 51"/>
              <a:gd name="T7" fmla="*/ 4260 h 4261"/>
              <a:gd name="T8" fmla="*/ 0 w 51"/>
              <a:gd name="T9" fmla="*/ 0 h 4261"/>
            </a:gdLst>
            <a:ahLst/>
            <a:cxnLst>
              <a:cxn ang="0">
                <a:pos x="T0" y="T1"/>
              </a:cxn>
              <a:cxn ang="0">
                <a:pos x="T2" y="T3"/>
              </a:cxn>
              <a:cxn ang="0">
                <a:pos x="T4" y="T5"/>
              </a:cxn>
              <a:cxn ang="0">
                <a:pos x="T6" y="T7"/>
              </a:cxn>
              <a:cxn ang="0">
                <a:pos x="T8" y="T9"/>
              </a:cxn>
            </a:cxnLst>
            <a:rect l="0" t="0" r="r" b="b"/>
            <a:pathLst>
              <a:path w="51" h="4261">
                <a:moveTo>
                  <a:pt x="0" y="0"/>
                </a:moveTo>
                <a:lnTo>
                  <a:pt x="50" y="0"/>
                </a:lnTo>
                <a:lnTo>
                  <a:pt x="50" y="4260"/>
                </a:lnTo>
                <a:lnTo>
                  <a:pt x="0" y="4260"/>
                </a:lnTo>
                <a:lnTo>
                  <a:pt x="0" y="0"/>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59" name="Freeform 178">
            <a:extLst>
              <a:ext uri="{FF2B5EF4-FFF2-40B4-BE49-F238E27FC236}">
                <a16:creationId xmlns:a16="http://schemas.microsoft.com/office/drawing/2014/main" id="{C6ECF10A-FD79-4642-A819-B18825429014}"/>
              </a:ext>
            </a:extLst>
          </p:cNvPr>
          <p:cNvSpPr>
            <a:spLocks noChangeArrowheads="1"/>
          </p:cNvSpPr>
          <p:nvPr/>
        </p:nvSpPr>
        <p:spPr bwMode="auto">
          <a:xfrm>
            <a:off x="9064072" y="5565168"/>
            <a:ext cx="184037" cy="184036"/>
          </a:xfrm>
          <a:custGeom>
            <a:avLst/>
            <a:gdLst>
              <a:gd name="T0" fmla="*/ 148 w 297"/>
              <a:gd name="T1" fmla="*/ 0 h 296"/>
              <a:gd name="T2" fmla="*/ 148 w 297"/>
              <a:gd name="T3" fmla="*/ 0 h 296"/>
              <a:gd name="T4" fmla="*/ 296 w 297"/>
              <a:gd name="T5" fmla="*/ 147 h 296"/>
              <a:gd name="T6" fmla="*/ 296 w 297"/>
              <a:gd name="T7" fmla="*/ 147 h 296"/>
              <a:gd name="T8" fmla="*/ 148 w 297"/>
              <a:gd name="T9" fmla="*/ 295 h 296"/>
              <a:gd name="T10" fmla="*/ 148 w 297"/>
              <a:gd name="T11" fmla="*/ 295 h 296"/>
              <a:gd name="T12" fmla="*/ 0 w 297"/>
              <a:gd name="T13" fmla="*/ 147 h 296"/>
              <a:gd name="T14" fmla="*/ 0 w 297"/>
              <a:gd name="T15" fmla="*/ 147 h 296"/>
              <a:gd name="T16" fmla="*/ 148 w 297"/>
              <a:gd name="T17" fmla="*/ 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296">
                <a:moveTo>
                  <a:pt x="148" y="0"/>
                </a:moveTo>
                <a:lnTo>
                  <a:pt x="148" y="0"/>
                </a:lnTo>
                <a:cubicBezTo>
                  <a:pt x="230" y="0"/>
                  <a:pt x="296" y="66"/>
                  <a:pt x="296" y="147"/>
                </a:cubicBezTo>
                <a:lnTo>
                  <a:pt x="296" y="147"/>
                </a:lnTo>
                <a:cubicBezTo>
                  <a:pt x="296" y="229"/>
                  <a:pt x="230" y="295"/>
                  <a:pt x="148" y="295"/>
                </a:cubicBezTo>
                <a:lnTo>
                  <a:pt x="148" y="295"/>
                </a:lnTo>
                <a:cubicBezTo>
                  <a:pt x="66" y="295"/>
                  <a:pt x="0" y="229"/>
                  <a:pt x="0" y="147"/>
                </a:cubicBezTo>
                <a:lnTo>
                  <a:pt x="0" y="147"/>
                </a:lnTo>
                <a:cubicBezTo>
                  <a:pt x="0" y="66"/>
                  <a:pt x="66" y="0"/>
                  <a:pt x="148" y="0"/>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61" name="Freeform 118">
            <a:extLst>
              <a:ext uri="{FF2B5EF4-FFF2-40B4-BE49-F238E27FC236}">
                <a16:creationId xmlns:a16="http://schemas.microsoft.com/office/drawing/2014/main" id="{5EBE7236-574F-4743-A5DA-BE71987A70CA}"/>
              </a:ext>
            </a:extLst>
          </p:cNvPr>
          <p:cNvSpPr>
            <a:spLocks noChangeArrowheads="1"/>
          </p:cNvSpPr>
          <p:nvPr/>
        </p:nvSpPr>
        <p:spPr bwMode="auto">
          <a:xfrm>
            <a:off x="8443748" y="1666949"/>
            <a:ext cx="1427428" cy="1427428"/>
          </a:xfrm>
          <a:custGeom>
            <a:avLst/>
            <a:gdLst>
              <a:gd name="T0" fmla="*/ 1376 w 2753"/>
              <a:gd name="T1" fmla="*/ 0 h 2753"/>
              <a:gd name="T2" fmla="*/ 1376 w 2753"/>
              <a:gd name="T3" fmla="*/ 0 h 2753"/>
              <a:gd name="T4" fmla="*/ 2752 w 2753"/>
              <a:gd name="T5" fmla="*/ 1376 h 2753"/>
              <a:gd name="T6" fmla="*/ 2752 w 2753"/>
              <a:gd name="T7" fmla="*/ 1376 h 2753"/>
              <a:gd name="T8" fmla="*/ 1376 w 2753"/>
              <a:gd name="T9" fmla="*/ 2752 h 2753"/>
              <a:gd name="T10" fmla="*/ 1376 w 2753"/>
              <a:gd name="T11" fmla="*/ 2752 h 2753"/>
              <a:gd name="T12" fmla="*/ 0 w 2753"/>
              <a:gd name="T13" fmla="*/ 1376 h 2753"/>
              <a:gd name="T14" fmla="*/ 0 w 2753"/>
              <a:gd name="T15" fmla="*/ 1376 h 2753"/>
              <a:gd name="T16" fmla="*/ 1376 w 2753"/>
              <a:gd name="T17" fmla="*/ 0 h 2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53" h="2753">
                <a:moveTo>
                  <a:pt x="1376" y="0"/>
                </a:moveTo>
                <a:lnTo>
                  <a:pt x="1376" y="0"/>
                </a:lnTo>
                <a:cubicBezTo>
                  <a:pt x="2136" y="0"/>
                  <a:pt x="2752" y="616"/>
                  <a:pt x="2752" y="1376"/>
                </a:cubicBezTo>
                <a:lnTo>
                  <a:pt x="2752" y="1376"/>
                </a:lnTo>
                <a:cubicBezTo>
                  <a:pt x="2752" y="2136"/>
                  <a:pt x="2136" y="2752"/>
                  <a:pt x="1376" y="2752"/>
                </a:cubicBezTo>
                <a:lnTo>
                  <a:pt x="1376" y="2752"/>
                </a:lnTo>
                <a:cubicBezTo>
                  <a:pt x="616" y="2752"/>
                  <a:pt x="0" y="2136"/>
                  <a:pt x="0" y="1376"/>
                </a:cubicBezTo>
                <a:lnTo>
                  <a:pt x="0" y="1376"/>
                </a:lnTo>
                <a:cubicBezTo>
                  <a:pt x="0" y="616"/>
                  <a:pt x="616" y="0"/>
                  <a:pt x="1376" y="0"/>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62" name="Freeform 119">
            <a:extLst>
              <a:ext uri="{FF2B5EF4-FFF2-40B4-BE49-F238E27FC236}">
                <a16:creationId xmlns:a16="http://schemas.microsoft.com/office/drawing/2014/main" id="{D571BB7E-D63E-854A-908F-33195251418C}"/>
              </a:ext>
            </a:extLst>
          </p:cNvPr>
          <p:cNvSpPr>
            <a:spLocks noChangeArrowheads="1"/>
          </p:cNvSpPr>
          <p:nvPr/>
        </p:nvSpPr>
        <p:spPr bwMode="auto">
          <a:xfrm>
            <a:off x="8656490" y="1879691"/>
            <a:ext cx="1004232" cy="1004233"/>
          </a:xfrm>
          <a:custGeom>
            <a:avLst/>
            <a:gdLst>
              <a:gd name="T0" fmla="*/ 968 w 1937"/>
              <a:gd name="T1" fmla="*/ 0 h 1937"/>
              <a:gd name="T2" fmla="*/ 968 w 1937"/>
              <a:gd name="T3" fmla="*/ 0 h 1937"/>
              <a:gd name="T4" fmla="*/ 1936 w 1937"/>
              <a:gd name="T5" fmla="*/ 968 h 1937"/>
              <a:gd name="T6" fmla="*/ 1936 w 1937"/>
              <a:gd name="T7" fmla="*/ 968 h 1937"/>
              <a:gd name="T8" fmla="*/ 968 w 1937"/>
              <a:gd name="T9" fmla="*/ 1936 h 1937"/>
              <a:gd name="T10" fmla="*/ 968 w 1937"/>
              <a:gd name="T11" fmla="*/ 1936 h 1937"/>
              <a:gd name="T12" fmla="*/ 0 w 1937"/>
              <a:gd name="T13" fmla="*/ 968 h 1937"/>
              <a:gd name="T14" fmla="*/ 0 w 1937"/>
              <a:gd name="T15" fmla="*/ 968 h 1937"/>
              <a:gd name="T16" fmla="*/ 968 w 1937"/>
              <a:gd name="T17" fmla="*/ 0 h 19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37" h="1937">
                <a:moveTo>
                  <a:pt x="968" y="0"/>
                </a:moveTo>
                <a:lnTo>
                  <a:pt x="968" y="0"/>
                </a:lnTo>
                <a:cubicBezTo>
                  <a:pt x="1503" y="0"/>
                  <a:pt x="1936" y="433"/>
                  <a:pt x="1936" y="968"/>
                </a:cubicBezTo>
                <a:lnTo>
                  <a:pt x="1936" y="968"/>
                </a:lnTo>
                <a:cubicBezTo>
                  <a:pt x="1936" y="1502"/>
                  <a:pt x="1503" y="1936"/>
                  <a:pt x="968" y="1936"/>
                </a:cubicBezTo>
                <a:lnTo>
                  <a:pt x="968" y="1936"/>
                </a:lnTo>
                <a:cubicBezTo>
                  <a:pt x="433" y="1936"/>
                  <a:pt x="0" y="1502"/>
                  <a:pt x="0" y="968"/>
                </a:cubicBezTo>
                <a:lnTo>
                  <a:pt x="0" y="968"/>
                </a:lnTo>
                <a:cubicBezTo>
                  <a:pt x="0" y="433"/>
                  <a:pt x="433" y="0"/>
                  <a:pt x="968" y="0"/>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54" name="Freeform 11">
            <a:extLst>
              <a:ext uri="{FF2B5EF4-FFF2-40B4-BE49-F238E27FC236}">
                <a16:creationId xmlns:a16="http://schemas.microsoft.com/office/drawing/2014/main" id="{EC85CA21-F5EC-8A42-8719-B641B54FE18C}"/>
              </a:ext>
            </a:extLst>
          </p:cNvPr>
          <p:cNvSpPr>
            <a:spLocks noChangeAspect="1" noChangeArrowheads="1"/>
          </p:cNvSpPr>
          <p:nvPr/>
        </p:nvSpPr>
        <p:spPr bwMode="auto">
          <a:xfrm>
            <a:off x="8951485" y="2118976"/>
            <a:ext cx="406461" cy="538723"/>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accent4"/>
          </a:solidFill>
          <a:ln>
            <a:noFill/>
          </a:ln>
          <a:effectLst/>
        </p:spPr>
        <p:txBody>
          <a:bodyPr wrap="none" anchor="ctr"/>
          <a:lstStyle/>
          <a:p>
            <a:endParaRPr lang="en-US" sz="900" dirty="0">
              <a:latin typeface="Lato Light" panose="020F0502020204030203" pitchFamily="34" charset="0"/>
            </a:endParaRPr>
          </a:p>
        </p:txBody>
      </p:sp>
      <p:sp>
        <p:nvSpPr>
          <p:cNvPr id="67" name="Subtitle 2">
            <a:extLst>
              <a:ext uri="{FF2B5EF4-FFF2-40B4-BE49-F238E27FC236}">
                <a16:creationId xmlns:a16="http://schemas.microsoft.com/office/drawing/2014/main" id="{F4E81961-6EAF-774F-8F61-7B4349A254E0}"/>
              </a:ext>
            </a:extLst>
          </p:cNvPr>
          <p:cNvSpPr txBox="1">
            <a:spLocks/>
          </p:cNvSpPr>
          <p:nvPr/>
        </p:nvSpPr>
        <p:spPr>
          <a:xfrm>
            <a:off x="1722913" y="4312322"/>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68" name="TextBox 67">
            <a:extLst>
              <a:ext uri="{FF2B5EF4-FFF2-40B4-BE49-F238E27FC236}">
                <a16:creationId xmlns:a16="http://schemas.microsoft.com/office/drawing/2014/main" id="{FD5C440D-C6A9-1244-A14F-B39C330E326C}"/>
              </a:ext>
            </a:extLst>
          </p:cNvPr>
          <p:cNvSpPr txBox="1"/>
          <p:nvPr/>
        </p:nvSpPr>
        <p:spPr>
          <a:xfrm>
            <a:off x="1722912" y="3975190"/>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84" name="Subtitle 2">
            <a:extLst>
              <a:ext uri="{FF2B5EF4-FFF2-40B4-BE49-F238E27FC236}">
                <a16:creationId xmlns:a16="http://schemas.microsoft.com/office/drawing/2014/main" id="{2B01592C-4DE5-674A-ACDE-F1C1CEF398E2}"/>
              </a:ext>
            </a:extLst>
          </p:cNvPr>
          <p:cNvSpPr txBox="1">
            <a:spLocks/>
          </p:cNvSpPr>
          <p:nvPr/>
        </p:nvSpPr>
        <p:spPr>
          <a:xfrm>
            <a:off x="4287400" y="4312322"/>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85" name="TextBox 84">
            <a:extLst>
              <a:ext uri="{FF2B5EF4-FFF2-40B4-BE49-F238E27FC236}">
                <a16:creationId xmlns:a16="http://schemas.microsoft.com/office/drawing/2014/main" id="{77836538-BC43-A54D-AC05-178AB2833256}"/>
              </a:ext>
            </a:extLst>
          </p:cNvPr>
          <p:cNvSpPr txBox="1"/>
          <p:nvPr/>
        </p:nvSpPr>
        <p:spPr>
          <a:xfrm>
            <a:off x="4287400" y="3975190"/>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87" name="Subtitle 2">
            <a:extLst>
              <a:ext uri="{FF2B5EF4-FFF2-40B4-BE49-F238E27FC236}">
                <a16:creationId xmlns:a16="http://schemas.microsoft.com/office/drawing/2014/main" id="{6763A1D8-3052-D845-BA95-8D7AEDD10760}"/>
              </a:ext>
            </a:extLst>
          </p:cNvPr>
          <p:cNvSpPr txBox="1">
            <a:spLocks/>
          </p:cNvSpPr>
          <p:nvPr/>
        </p:nvSpPr>
        <p:spPr>
          <a:xfrm>
            <a:off x="6842880" y="4312322"/>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88" name="TextBox 87">
            <a:extLst>
              <a:ext uri="{FF2B5EF4-FFF2-40B4-BE49-F238E27FC236}">
                <a16:creationId xmlns:a16="http://schemas.microsoft.com/office/drawing/2014/main" id="{2A7A92D7-C90E-7A44-952D-776A493D9583}"/>
              </a:ext>
            </a:extLst>
          </p:cNvPr>
          <p:cNvSpPr txBox="1"/>
          <p:nvPr/>
        </p:nvSpPr>
        <p:spPr>
          <a:xfrm>
            <a:off x="6842880" y="3975190"/>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90" name="Subtitle 2">
            <a:extLst>
              <a:ext uri="{FF2B5EF4-FFF2-40B4-BE49-F238E27FC236}">
                <a16:creationId xmlns:a16="http://schemas.microsoft.com/office/drawing/2014/main" id="{5518AB77-819C-3E46-A425-E450643B3E6F}"/>
              </a:ext>
            </a:extLst>
          </p:cNvPr>
          <p:cNvSpPr txBox="1">
            <a:spLocks/>
          </p:cNvSpPr>
          <p:nvPr/>
        </p:nvSpPr>
        <p:spPr>
          <a:xfrm>
            <a:off x="9399727" y="4312322"/>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91" name="TextBox 90">
            <a:extLst>
              <a:ext uri="{FF2B5EF4-FFF2-40B4-BE49-F238E27FC236}">
                <a16:creationId xmlns:a16="http://schemas.microsoft.com/office/drawing/2014/main" id="{D2059E7D-DBD6-D94E-865A-6C4B53042D60}"/>
              </a:ext>
            </a:extLst>
          </p:cNvPr>
          <p:cNvSpPr txBox="1"/>
          <p:nvPr/>
        </p:nvSpPr>
        <p:spPr>
          <a:xfrm>
            <a:off x="9399727" y="3975190"/>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Tree>
    <p:extLst>
      <p:ext uri="{BB962C8B-B14F-4D97-AF65-F5344CB8AC3E}">
        <p14:creationId xmlns:p14="http://schemas.microsoft.com/office/powerpoint/2010/main" val="2616259010"/>
      </p:ext>
    </p:extLst>
  </p:cSld>
  <p:clrMapOvr>
    <a:masterClrMapping/>
  </p:clrMapOvr>
  <p:transition spd="med"/>
  <p:timing>
    <p:tnLst>
      <p:par>
        <p:cTn id="1" dur="indefinite" restart="never" nodeType="tmRoot">
          <p:childTnLst>
            <p:seq concurrent="1" nextAc="seek">
              <p:cTn id="2" dur="indefinite" nodeType="mainSeq"/>
              <p:prevCondLst>
                <p:cond evt="onPrev" delay="0">
                  <p:tgtEl>
                    <p:sldTgt/>
                  </p:tgtEl>
                </p:cond>
              </p:prevCondLst>
              <p:nextCondLst>
                <p:cond evt="onNext" delay="0">
                  <p:tgtEl>
                    <p:sldTgt/>
                  </p:tgtEl>
                </p:cond>
              </p:nextCondLst>
            </p:seq>
          </p:childTnLst>
        </p:cTn>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2">
            <a:extLst>
              <a:ext uri="{FF2B5EF4-FFF2-40B4-BE49-F238E27FC236}">
                <a16:creationId xmlns:a16="http://schemas.microsoft.com/office/drawing/2014/main" id="{08831F3B-BEC3-ED4B-9E2E-12B64497F1A9}"/>
              </a:ext>
            </a:extLst>
          </p:cNvPr>
          <p:cNvSpPr>
            <a:spLocks noChangeArrowheads="1"/>
          </p:cNvSpPr>
          <p:nvPr/>
        </p:nvSpPr>
        <p:spPr bwMode="auto">
          <a:xfrm rot="16200000">
            <a:off x="3534510" y="-1970905"/>
            <a:ext cx="5122984" cy="12188828"/>
          </a:xfrm>
          <a:prstGeom prst="parallelogram">
            <a:avLst>
              <a:gd name="adj" fmla="val 76446"/>
            </a:avLst>
          </a:pr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cxnSp>
        <p:nvCxnSpPr>
          <p:cNvPr id="26" name="Straight Connector 25">
            <a:extLst>
              <a:ext uri="{FF2B5EF4-FFF2-40B4-BE49-F238E27FC236}">
                <a16:creationId xmlns:a16="http://schemas.microsoft.com/office/drawing/2014/main" id="{55839232-B73F-3F47-84FD-E0F13EF2E5B1}"/>
              </a:ext>
            </a:extLst>
          </p:cNvPr>
          <p:cNvCxnSpPr>
            <a:stCxn id="4" idx="1"/>
            <a:endCxn id="4" idx="3"/>
          </p:cNvCxnSpPr>
          <p:nvPr/>
        </p:nvCxnSpPr>
        <p:spPr>
          <a:xfrm>
            <a:off x="1588" y="2165351"/>
            <a:ext cx="12188828" cy="3916316"/>
          </a:xfrm>
          <a:prstGeom prst="line">
            <a:avLst/>
          </a:prstGeom>
          <a:ln w="76200">
            <a:solidFill>
              <a:schemeClr val="bg1"/>
            </a:solidFill>
            <a:prstDash val="lgDash"/>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E365D43B-E9F6-B847-9CAD-80E704B2506E}"/>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96D10D17-02A6-8143-9630-278724A1413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 name="Freeform 137">
            <a:extLst>
              <a:ext uri="{FF2B5EF4-FFF2-40B4-BE49-F238E27FC236}">
                <a16:creationId xmlns:a16="http://schemas.microsoft.com/office/drawing/2014/main" id="{05FB4BD5-D5D1-3F43-8E9E-E301E6DA6961}"/>
              </a:ext>
            </a:extLst>
          </p:cNvPr>
          <p:cNvSpPr>
            <a:spLocks noChangeArrowheads="1"/>
          </p:cNvSpPr>
          <p:nvPr/>
        </p:nvSpPr>
        <p:spPr bwMode="auto">
          <a:xfrm>
            <a:off x="1621248" y="2123312"/>
            <a:ext cx="689786" cy="779458"/>
          </a:xfrm>
          <a:custGeom>
            <a:avLst/>
            <a:gdLst>
              <a:gd name="T0" fmla="*/ 389 w 883"/>
              <a:gd name="T1" fmla="*/ 19 h 998"/>
              <a:gd name="T2" fmla="*/ 389 w 883"/>
              <a:gd name="T3" fmla="*/ 19 h 998"/>
              <a:gd name="T4" fmla="*/ 491 w 883"/>
              <a:gd name="T5" fmla="*/ 19 h 998"/>
              <a:gd name="T6" fmla="*/ 831 w 883"/>
              <a:gd name="T7" fmla="*/ 215 h 998"/>
              <a:gd name="T8" fmla="*/ 831 w 883"/>
              <a:gd name="T9" fmla="*/ 215 h 998"/>
              <a:gd name="T10" fmla="*/ 882 w 883"/>
              <a:gd name="T11" fmla="*/ 303 h 998"/>
              <a:gd name="T12" fmla="*/ 882 w 883"/>
              <a:gd name="T13" fmla="*/ 695 h 998"/>
              <a:gd name="T14" fmla="*/ 882 w 883"/>
              <a:gd name="T15" fmla="*/ 695 h 998"/>
              <a:gd name="T16" fmla="*/ 831 w 883"/>
              <a:gd name="T17" fmla="*/ 783 h 998"/>
              <a:gd name="T18" fmla="*/ 491 w 883"/>
              <a:gd name="T19" fmla="*/ 979 h 998"/>
              <a:gd name="T20" fmla="*/ 491 w 883"/>
              <a:gd name="T21" fmla="*/ 979 h 998"/>
              <a:gd name="T22" fmla="*/ 389 w 883"/>
              <a:gd name="T23" fmla="*/ 979 h 998"/>
              <a:gd name="T24" fmla="*/ 51 w 883"/>
              <a:gd name="T25" fmla="*/ 783 h 998"/>
              <a:gd name="T26" fmla="*/ 51 w 883"/>
              <a:gd name="T27" fmla="*/ 783 h 998"/>
              <a:gd name="T28" fmla="*/ 0 w 883"/>
              <a:gd name="T29" fmla="*/ 695 h 998"/>
              <a:gd name="T30" fmla="*/ 0 w 883"/>
              <a:gd name="T31" fmla="*/ 303 h 998"/>
              <a:gd name="T32" fmla="*/ 0 w 883"/>
              <a:gd name="T33" fmla="*/ 303 h 998"/>
              <a:gd name="T34" fmla="*/ 51 w 883"/>
              <a:gd name="T35" fmla="*/ 215 h 998"/>
              <a:gd name="T36" fmla="*/ 389 w 883"/>
              <a:gd name="T37" fmla="*/ 19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3" h="998">
                <a:moveTo>
                  <a:pt x="389" y="19"/>
                </a:moveTo>
                <a:lnTo>
                  <a:pt x="389" y="19"/>
                </a:lnTo>
                <a:cubicBezTo>
                  <a:pt x="421" y="0"/>
                  <a:pt x="459" y="0"/>
                  <a:pt x="491" y="19"/>
                </a:cubicBezTo>
                <a:lnTo>
                  <a:pt x="831" y="215"/>
                </a:lnTo>
                <a:lnTo>
                  <a:pt x="831" y="215"/>
                </a:lnTo>
                <a:cubicBezTo>
                  <a:pt x="863" y="233"/>
                  <a:pt x="882" y="266"/>
                  <a:pt x="882" y="303"/>
                </a:cubicBezTo>
                <a:lnTo>
                  <a:pt x="882" y="695"/>
                </a:lnTo>
                <a:lnTo>
                  <a:pt x="882" y="695"/>
                </a:lnTo>
                <a:cubicBezTo>
                  <a:pt x="882" y="731"/>
                  <a:pt x="863" y="765"/>
                  <a:pt x="831" y="783"/>
                </a:cubicBezTo>
                <a:lnTo>
                  <a:pt x="491" y="979"/>
                </a:lnTo>
                <a:lnTo>
                  <a:pt x="491" y="979"/>
                </a:lnTo>
                <a:cubicBezTo>
                  <a:pt x="459" y="997"/>
                  <a:pt x="421" y="997"/>
                  <a:pt x="389" y="979"/>
                </a:cubicBezTo>
                <a:lnTo>
                  <a:pt x="51" y="783"/>
                </a:lnTo>
                <a:lnTo>
                  <a:pt x="51" y="783"/>
                </a:lnTo>
                <a:cubicBezTo>
                  <a:pt x="20" y="765"/>
                  <a:pt x="0" y="731"/>
                  <a:pt x="0" y="695"/>
                </a:cubicBezTo>
                <a:lnTo>
                  <a:pt x="0" y="303"/>
                </a:lnTo>
                <a:lnTo>
                  <a:pt x="0" y="303"/>
                </a:lnTo>
                <a:cubicBezTo>
                  <a:pt x="0" y="266"/>
                  <a:pt x="20" y="233"/>
                  <a:pt x="51" y="215"/>
                </a:cubicBezTo>
                <a:lnTo>
                  <a:pt x="389" y="19"/>
                </a:ln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8" name="Freeform 195">
            <a:extLst>
              <a:ext uri="{FF2B5EF4-FFF2-40B4-BE49-F238E27FC236}">
                <a16:creationId xmlns:a16="http://schemas.microsoft.com/office/drawing/2014/main" id="{C742D1CC-93F2-5946-B136-EB61D1E63C2B}"/>
              </a:ext>
            </a:extLst>
          </p:cNvPr>
          <p:cNvSpPr>
            <a:spLocks noChangeArrowheads="1"/>
          </p:cNvSpPr>
          <p:nvPr/>
        </p:nvSpPr>
        <p:spPr bwMode="auto">
          <a:xfrm>
            <a:off x="4305833" y="2964304"/>
            <a:ext cx="689786" cy="779458"/>
          </a:xfrm>
          <a:custGeom>
            <a:avLst/>
            <a:gdLst>
              <a:gd name="T0" fmla="*/ 390 w 884"/>
              <a:gd name="T1" fmla="*/ 18 h 997"/>
              <a:gd name="T2" fmla="*/ 390 w 884"/>
              <a:gd name="T3" fmla="*/ 18 h 997"/>
              <a:gd name="T4" fmla="*/ 493 w 884"/>
              <a:gd name="T5" fmla="*/ 18 h 997"/>
              <a:gd name="T6" fmla="*/ 832 w 884"/>
              <a:gd name="T7" fmla="*/ 214 h 997"/>
              <a:gd name="T8" fmla="*/ 832 w 884"/>
              <a:gd name="T9" fmla="*/ 214 h 997"/>
              <a:gd name="T10" fmla="*/ 883 w 884"/>
              <a:gd name="T11" fmla="*/ 302 h 997"/>
              <a:gd name="T12" fmla="*/ 883 w 884"/>
              <a:gd name="T13" fmla="*/ 694 h 997"/>
              <a:gd name="T14" fmla="*/ 883 w 884"/>
              <a:gd name="T15" fmla="*/ 694 h 997"/>
              <a:gd name="T16" fmla="*/ 832 w 884"/>
              <a:gd name="T17" fmla="*/ 783 h 997"/>
              <a:gd name="T18" fmla="*/ 493 w 884"/>
              <a:gd name="T19" fmla="*/ 978 h 997"/>
              <a:gd name="T20" fmla="*/ 493 w 884"/>
              <a:gd name="T21" fmla="*/ 978 h 997"/>
              <a:gd name="T22" fmla="*/ 390 w 884"/>
              <a:gd name="T23" fmla="*/ 978 h 997"/>
              <a:gd name="T24" fmla="*/ 51 w 884"/>
              <a:gd name="T25" fmla="*/ 783 h 997"/>
              <a:gd name="T26" fmla="*/ 51 w 884"/>
              <a:gd name="T27" fmla="*/ 783 h 997"/>
              <a:gd name="T28" fmla="*/ 0 w 884"/>
              <a:gd name="T29" fmla="*/ 694 h 997"/>
              <a:gd name="T30" fmla="*/ 0 w 884"/>
              <a:gd name="T31" fmla="*/ 302 h 997"/>
              <a:gd name="T32" fmla="*/ 0 w 884"/>
              <a:gd name="T33" fmla="*/ 302 h 997"/>
              <a:gd name="T34" fmla="*/ 51 w 884"/>
              <a:gd name="T35" fmla="*/ 214 h 997"/>
              <a:gd name="T36" fmla="*/ 390 w 884"/>
              <a:gd name="T37" fmla="*/ 18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4" h="997">
                <a:moveTo>
                  <a:pt x="390" y="18"/>
                </a:moveTo>
                <a:lnTo>
                  <a:pt x="390" y="18"/>
                </a:lnTo>
                <a:cubicBezTo>
                  <a:pt x="422" y="0"/>
                  <a:pt x="461" y="0"/>
                  <a:pt x="493" y="18"/>
                </a:cubicBezTo>
                <a:lnTo>
                  <a:pt x="832" y="214"/>
                </a:lnTo>
                <a:lnTo>
                  <a:pt x="832" y="214"/>
                </a:lnTo>
                <a:cubicBezTo>
                  <a:pt x="864" y="232"/>
                  <a:pt x="883" y="266"/>
                  <a:pt x="883" y="302"/>
                </a:cubicBezTo>
                <a:lnTo>
                  <a:pt x="883" y="694"/>
                </a:lnTo>
                <a:lnTo>
                  <a:pt x="883" y="694"/>
                </a:lnTo>
                <a:cubicBezTo>
                  <a:pt x="883" y="731"/>
                  <a:pt x="864" y="764"/>
                  <a:pt x="832" y="783"/>
                </a:cubicBezTo>
                <a:lnTo>
                  <a:pt x="493" y="978"/>
                </a:lnTo>
                <a:lnTo>
                  <a:pt x="493" y="978"/>
                </a:lnTo>
                <a:cubicBezTo>
                  <a:pt x="461" y="996"/>
                  <a:pt x="422" y="996"/>
                  <a:pt x="390" y="978"/>
                </a:cubicBezTo>
                <a:lnTo>
                  <a:pt x="51" y="783"/>
                </a:lnTo>
                <a:lnTo>
                  <a:pt x="51" y="783"/>
                </a:lnTo>
                <a:cubicBezTo>
                  <a:pt x="20" y="764"/>
                  <a:pt x="0" y="731"/>
                  <a:pt x="0" y="694"/>
                </a:cubicBezTo>
                <a:lnTo>
                  <a:pt x="0" y="302"/>
                </a:lnTo>
                <a:lnTo>
                  <a:pt x="0" y="302"/>
                </a:lnTo>
                <a:cubicBezTo>
                  <a:pt x="0" y="266"/>
                  <a:pt x="20" y="232"/>
                  <a:pt x="51" y="214"/>
                </a:cubicBezTo>
                <a:lnTo>
                  <a:pt x="390" y="18"/>
                </a:ln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0" name="Freeform 249">
            <a:extLst>
              <a:ext uri="{FF2B5EF4-FFF2-40B4-BE49-F238E27FC236}">
                <a16:creationId xmlns:a16="http://schemas.microsoft.com/office/drawing/2014/main" id="{361D852D-EB63-3A43-8CA5-D213F13DC780}"/>
              </a:ext>
            </a:extLst>
          </p:cNvPr>
          <p:cNvSpPr>
            <a:spLocks noChangeArrowheads="1"/>
          </p:cNvSpPr>
          <p:nvPr/>
        </p:nvSpPr>
        <p:spPr bwMode="auto">
          <a:xfrm>
            <a:off x="6990417" y="3805296"/>
            <a:ext cx="689786" cy="779458"/>
          </a:xfrm>
          <a:custGeom>
            <a:avLst/>
            <a:gdLst>
              <a:gd name="T0" fmla="*/ 390 w 883"/>
              <a:gd name="T1" fmla="*/ 18 h 998"/>
              <a:gd name="T2" fmla="*/ 390 w 883"/>
              <a:gd name="T3" fmla="*/ 18 h 998"/>
              <a:gd name="T4" fmla="*/ 492 w 883"/>
              <a:gd name="T5" fmla="*/ 18 h 998"/>
              <a:gd name="T6" fmla="*/ 831 w 883"/>
              <a:gd name="T7" fmla="*/ 215 h 998"/>
              <a:gd name="T8" fmla="*/ 831 w 883"/>
              <a:gd name="T9" fmla="*/ 215 h 998"/>
              <a:gd name="T10" fmla="*/ 882 w 883"/>
              <a:gd name="T11" fmla="*/ 303 h 998"/>
              <a:gd name="T12" fmla="*/ 882 w 883"/>
              <a:gd name="T13" fmla="*/ 695 h 998"/>
              <a:gd name="T14" fmla="*/ 882 w 883"/>
              <a:gd name="T15" fmla="*/ 695 h 998"/>
              <a:gd name="T16" fmla="*/ 831 w 883"/>
              <a:gd name="T17" fmla="*/ 783 h 998"/>
              <a:gd name="T18" fmla="*/ 492 w 883"/>
              <a:gd name="T19" fmla="*/ 979 h 998"/>
              <a:gd name="T20" fmla="*/ 492 w 883"/>
              <a:gd name="T21" fmla="*/ 979 h 998"/>
              <a:gd name="T22" fmla="*/ 390 w 883"/>
              <a:gd name="T23" fmla="*/ 979 h 998"/>
              <a:gd name="T24" fmla="*/ 50 w 883"/>
              <a:gd name="T25" fmla="*/ 783 h 998"/>
              <a:gd name="T26" fmla="*/ 50 w 883"/>
              <a:gd name="T27" fmla="*/ 783 h 998"/>
              <a:gd name="T28" fmla="*/ 0 w 883"/>
              <a:gd name="T29" fmla="*/ 695 h 998"/>
              <a:gd name="T30" fmla="*/ 0 w 883"/>
              <a:gd name="T31" fmla="*/ 303 h 998"/>
              <a:gd name="T32" fmla="*/ 0 w 883"/>
              <a:gd name="T33" fmla="*/ 303 h 998"/>
              <a:gd name="T34" fmla="*/ 50 w 883"/>
              <a:gd name="T35" fmla="*/ 215 h 998"/>
              <a:gd name="T36" fmla="*/ 390 w 883"/>
              <a:gd name="T37" fmla="*/ 1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3" h="998">
                <a:moveTo>
                  <a:pt x="390" y="18"/>
                </a:moveTo>
                <a:lnTo>
                  <a:pt x="390" y="18"/>
                </a:lnTo>
                <a:cubicBezTo>
                  <a:pt x="421" y="0"/>
                  <a:pt x="460" y="0"/>
                  <a:pt x="492" y="18"/>
                </a:cubicBezTo>
                <a:lnTo>
                  <a:pt x="831" y="215"/>
                </a:lnTo>
                <a:lnTo>
                  <a:pt x="831" y="215"/>
                </a:lnTo>
                <a:cubicBezTo>
                  <a:pt x="862" y="232"/>
                  <a:pt x="882" y="266"/>
                  <a:pt x="882" y="303"/>
                </a:cubicBezTo>
                <a:lnTo>
                  <a:pt x="882" y="695"/>
                </a:lnTo>
                <a:lnTo>
                  <a:pt x="882" y="695"/>
                </a:lnTo>
                <a:cubicBezTo>
                  <a:pt x="882" y="731"/>
                  <a:pt x="862" y="764"/>
                  <a:pt x="831" y="783"/>
                </a:cubicBezTo>
                <a:lnTo>
                  <a:pt x="492" y="979"/>
                </a:lnTo>
                <a:lnTo>
                  <a:pt x="492" y="979"/>
                </a:lnTo>
                <a:cubicBezTo>
                  <a:pt x="460" y="997"/>
                  <a:pt x="421" y="997"/>
                  <a:pt x="390" y="979"/>
                </a:cubicBezTo>
                <a:lnTo>
                  <a:pt x="50" y="783"/>
                </a:lnTo>
                <a:lnTo>
                  <a:pt x="50" y="783"/>
                </a:lnTo>
                <a:cubicBezTo>
                  <a:pt x="18" y="764"/>
                  <a:pt x="0" y="731"/>
                  <a:pt x="0" y="695"/>
                </a:cubicBezTo>
                <a:lnTo>
                  <a:pt x="0" y="303"/>
                </a:lnTo>
                <a:lnTo>
                  <a:pt x="0" y="303"/>
                </a:lnTo>
                <a:cubicBezTo>
                  <a:pt x="0" y="266"/>
                  <a:pt x="18" y="232"/>
                  <a:pt x="50" y="215"/>
                </a:cubicBezTo>
                <a:lnTo>
                  <a:pt x="390" y="18"/>
                </a:ln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2" name="Freeform 300">
            <a:extLst>
              <a:ext uri="{FF2B5EF4-FFF2-40B4-BE49-F238E27FC236}">
                <a16:creationId xmlns:a16="http://schemas.microsoft.com/office/drawing/2014/main" id="{55261B0B-3D2F-8048-9085-B1B5BDBE680D}"/>
              </a:ext>
            </a:extLst>
          </p:cNvPr>
          <p:cNvSpPr>
            <a:spLocks noChangeArrowheads="1"/>
          </p:cNvSpPr>
          <p:nvPr/>
        </p:nvSpPr>
        <p:spPr bwMode="auto">
          <a:xfrm>
            <a:off x="9675002" y="4646288"/>
            <a:ext cx="689786" cy="779458"/>
          </a:xfrm>
          <a:custGeom>
            <a:avLst/>
            <a:gdLst>
              <a:gd name="T0" fmla="*/ 389 w 883"/>
              <a:gd name="T1" fmla="*/ 18 h 998"/>
              <a:gd name="T2" fmla="*/ 389 w 883"/>
              <a:gd name="T3" fmla="*/ 18 h 998"/>
              <a:gd name="T4" fmla="*/ 491 w 883"/>
              <a:gd name="T5" fmla="*/ 18 h 998"/>
              <a:gd name="T6" fmla="*/ 831 w 883"/>
              <a:gd name="T7" fmla="*/ 214 h 998"/>
              <a:gd name="T8" fmla="*/ 831 w 883"/>
              <a:gd name="T9" fmla="*/ 214 h 998"/>
              <a:gd name="T10" fmla="*/ 882 w 883"/>
              <a:gd name="T11" fmla="*/ 302 h 998"/>
              <a:gd name="T12" fmla="*/ 882 w 883"/>
              <a:gd name="T13" fmla="*/ 694 h 998"/>
              <a:gd name="T14" fmla="*/ 882 w 883"/>
              <a:gd name="T15" fmla="*/ 694 h 998"/>
              <a:gd name="T16" fmla="*/ 831 w 883"/>
              <a:gd name="T17" fmla="*/ 782 h 998"/>
              <a:gd name="T18" fmla="*/ 491 w 883"/>
              <a:gd name="T19" fmla="*/ 978 h 998"/>
              <a:gd name="T20" fmla="*/ 491 w 883"/>
              <a:gd name="T21" fmla="*/ 978 h 998"/>
              <a:gd name="T22" fmla="*/ 389 w 883"/>
              <a:gd name="T23" fmla="*/ 978 h 998"/>
              <a:gd name="T24" fmla="*/ 51 w 883"/>
              <a:gd name="T25" fmla="*/ 782 h 998"/>
              <a:gd name="T26" fmla="*/ 51 w 883"/>
              <a:gd name="T27" fmla="*/ 782 h 998"/>
              <a:gd name="T28" fmla="*/ 0 w 883"/>
              <a:gd name="T29" fmla="*/ 694 h 998"/>
              <a:gd name="T30" fmla="*/ 0 w 883"/>
              <a:gd name="T31" fmla="*/ 302 h 998"/>
              <a:gd name="T32" fmla="*/ 0 w 883"/>
              <a:gd name="T33" fmla="*/ 302 h 998"/>
              <a:gd name="T34" fmla="*/ 51 w 883"/>
              <a:gd name="T35" fmla="*/ 214 h 998"/>
              <a:gd name="T36" fmla="*/ 389 w 883"/>
              <a:gd name="T37" fmla="*/ 1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83" h="998">
                <a:moveTo>
                  <a:pt x="389" y="18"/>
                </a:moveTo>
                <a:lnTo>
                  <a:pt x="389" y="18"/>
                </a:lnTo>
                <a:cubicBezTo>
                  <a:pt x="421" y="0"/>
                  <a:pt x="459" y="0"/>
                  <a:pt x="491" y="18"/>
                </a:cubicBezTo>
                <a:lnTo>
                  <a:pt x="831" y="214"/>
                </a:lnTo>
                <a:lnTo>
                  <a:pt x="831" y="214"/>
                </a:lnTo>
                <a:cubicBezTo>
                  <a:pt x="863" y="232"/>
                  <a:pt x="882" y="266"/>
                  <a:pt x="882" y="302"/>
                </a:cubicBezTo>
                <a:lnTo>
                  <a:pt x="882" y="694"/>
                </a:lnTo>
                <a:lnTo>
                  <a:pt x="882" y="694"/>
                </a:lnTo>
                <a:cubicBezTo>
                  <a:pt x="882" y="731"/>
                  <a:pt x="863" y="764"/>
                  <a:pt x="831" y="782"/>
                </a:cubicBezTo>
                <a:lnTo>
                  <a:pt x="491" y="978"/>
                </a:lnTo>
                <a:lnTo>
                  <a:pt x="491" y="978"/>
                </a:lnTo>
                <a:cubicBezTo>
                  <a:pt x="459" y="997"/>
                  <a:pt x="421" y="997"/>
                  <a:pt x="389" y="978"/>
                </a:cubicBezTo>
                <a:lnTo>
                  <a:pt x="51" y="782"/>
                </a:lnTo>
                <a:lnTo>
                  <a:pt x="51" y="782"/>
                </a:lnTo>
                <a:cubicBezTo>
                  <a:pt x="20" y="764"/>
                  <a:pt x="0" y="731"/>
                  <a:pt x="0" y="694"/>
                </a:cubicBezTo>
                <a:lnTo>
                  <a:pt x="0" y="302"/>
                </a:lnTo>
                <a:lnTo>
                  <a:pt x="0" y="302"/>
                </a:lnTo>
                <a:cubicBezTo>
                  <a:pt x="0" y="266"/>
                  <a:pt x="20" y="232"/>
                  <a:pt x="51" y="214"/>
                </a:cubicBezTo>
                <a:lnTo>
                  <a:pt x="389" y="18"/>
                </a:ln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27" name="TextBox 26">
            <a:extLst>
              <a:ext uri="{FF2B5EF4-FFF2-40B4-BE49-F238E27FC236}">
                <a16:creationId xmlns:a16="http://schemas.microsoft.com/office/drawing/2014/main" id="{32FAED3E-F7CA-9D43-AE0A-F7E706301DD5}"/>
              </a:ext>
            </a:extLst>
          </p:cNvPr>
          <p:cNvSpPr txBox="1"/>
          <p:nvPr/>
        </p:nvSpPr>
        <p:spPr>
          <a:xfrm>
            <a:off x="1763201" y="2259125"/>
            <a:ext cx="405881" cy="553998"/>
          </a:xfrm>
          <a:prstGeom prst="rect">
            <a:avLst/>
          </a:prstGeom>
          <a:noFill/>
        </p:spPr>
        <p:txBody>
          <a:bodyPr wrap="none" rtlCol="0">
            <a:spAutoFit/>
          </a:bodyPr>
          <a:lstStyle/>
          <a:p>
            <a:pPr algn="ctr"/>
            <a:r>
              <a:rPr lang="en-US" sz="3000" b="1" dirty="0">
                <a:solidFill>
                  <a:schemeClr val="bg1"/>
                </a:solidFill>
                <a:latin typeface="Poppins SemiBold" pitchFamily="2" charset="77"/>
                <a:cs typeface="Poppins SemiBold" pitchFamily="2" charset="77"/>
              </a:rPr>
              <a:t>1</a:t>
            </a:r>
          </a:p>
        </p:txBody>
      </p:sp>
      <p:sp>
        <p:nvSpPr>
          <p:cNvPr id="28" name="TextBox 27">
            <a:extLst>
              <a:ext uri="{FF2B5EF4-FFF2-40B4-BE49-F238E27FC236}">
                <a16:creationId xmlns:a16="http://schemas.microsoft.com/office/drawing/2014/main" id="{E4484E47-A816-CB42-A035-8D3C4289E5E9}"/>
              </a:ext>
            </a:extLst>
          </p:cNvPr>
          <p:cNvSpPr txBox="1"/>
          <p:nvPr/>
        </p:nvSpPr>
        <p:spPr>
          <a:xfrm>
            <a:off x="4447786" y="3100117"/>
            <a:ext cx="405881" cy="553998"/>
          </a:xfrm>
          <a:prstGeom prst="rect">
            <a:avLst/>
          </a:prstGeom>
          <a:noFill/>
        </p:spPr>
        <p:txBody>
          <a:bodyPr wrap="none" rtlCol="0">
            <a:spAutoFit/>
          </a:bodyPr>
          <a:lstStyle/>
          <a:p>
            <a:pPr algn="ctr"/>
            <a:r>
              <a:rPr lang="en-US" sz="3000" b="1" dirty="0">
                <a:solidFill>
                  <a:schemeClr val="bg1"/>
                </a:solidFill>
                <a:latin typeface="Poppins SemiBold" pitchFamily="2" charset="77"/>
                <a:cs typeface="Poppins SemiBold" pitchFamily="2" charset="77"/>
              </a:rPr>
              <a:t>2</a:t>
            </a:r>
          </a:p>
        </p:txBody>
      </p:sp>
      <p:sp>
        <p:nvSpPr>
          <p:cNvPr id="29" name="TextBox 28">
            <a:extLst>
              <a:ext uri="{FF2B5EF4-FFF2-40B4-BE49-F238E27FC236}">
                <a16:creationId xmlns:a16="http://schemas.microsoft.com/office/drawing/2014/main" id="{902E4D63-CCCA-F449-A9F8-F531ABE27E67}"/>
              </a:ext>
            </a:extLst>
          </p:cNvPr>
          <p:cNvSpPr txBox="1"/>
          <p:nvPr/>
        </p:nvSpPr>
        <p:spPr>
          <a:xfrm>
            <a:off x="7132370" y="3941109"/>
            <a:ext cx="405881" cy="553998"/>
          </a:xfrm>
          <a:prstGeom prst="rect">
            <a:avLst/>
          </a:prstGeom>
          <a:noFill/>
        </p:spPr>
        <p:txBody>
          <a:bodyPr wrap="none" rtlCol="0">
            <a:spAutoFit/>
          </a:bodyPr>
          <a:lstStyle/>
          <a:p>
            <a:pPr algn="ctr"/>
            <a:r>
              <a:rPr lang="en-US" sz="3000" b="1" dirty="0">
                <a:solidFill>
                  <a:schemeClr val="bg1"/>
                </a:solidFill>
                <a:latin typeface="Poppins SemiBold" pitchFamily="2" charset="77"/>
                <a:cs typeface="Poppins SemiBold" pitchFamily="2" charset="77"/>
              </a:rPr>
              <a:t>3</a:t>
            </a:r>
          </a:p>
        </p:txBody>
      </p:sp>
      <p:sp>
        <p:nvSpPr>
          <p:cNvPr id="30" name="TextBox 29">
            <a:extLst>
              <a:ext uri="{FF2B5EF4-FFF2-40B4-BE49-F238E27FC236}">
                <a16:creationId xmlns:a16="http://schemas.microsoft.com/office/drawing/2014/main" id="{60610A6E-E151-CA48-8386-44BB2AD0AEBF}"/>
              </a:ext>
            </a:extLst>
          </p:cNvPr>
          <p:cNvSpPr txBox="1"/>
          <p:nvPr/>
        </p:nvSpPr>
        <p:spPr>
          <a:xfrm>
            <a:off x="9816955" y="4782101"/>
            <a:ext cx="405881" cy="553998"/>
          </a:xfrm>
          <a:prstGeom prst="rect">
            <a:avLst/>
          </a:prstGeom>
          <a:noFill/>
        </p:spPr>
        <p:txBody>
          <a:bodyPr wrap="none" rtlCol="0">
            <a:spAutoFit/>
          </a:bodyPr>
          <a:lstStyle/>
          <a:p>
            <a:pPr algn="ctr"/>
            <a:r>
              <a:rPr lang="en-US" sz="3000" b="1" dirty="0">
                <a:solidFill>
                  <a:schemeClr val="bg1"/>
                </a:solidFill>
                <a:latin typeface="Poppins SemiBold" pitchFamily="2" charset="77"/>
                <a:cs typeface="Poppins SemiBold" pitchFamily="2" charset="77"/>
              </a:rPr>
              <a:t>4</a:t>
            </a:r>
          </a:p>
        </p:txBody>
      </p:sp>
      <p:sp>
        <p:nvSpPr>
          <p:cNvPr id="31" name="Subtitle 2">
            <a:extLst>
              <a:ext uri="{FF2B5EF4-FFF2-40B4-BE49-F238E27FC236}">
                <a16:creationId xmlns:a16="http://schemas.microsoft.com/office/drawing/2014/main" id="{56934057-6F9F-9E48-9BD3-960449506813}"/>
              </a:ext>
            </a:extLst>
          </p:cNvPr>
          <p:cNvSpPr txBox="1">
            <a:spLocks/>
          </p:cNvSpPr>
          <p:nvPr/>
        </p:nvSpPr>
        <p:spPr>
          <a:xfrm>
            <a:off x="969127" y="3971714"/>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2" name="TextBox 31">
            <a:extLst>
              <a:ext uri="{FF2B5EF4-FFF2-40B4-BE49-F238E27FC236}">
                <a16:creationId xmlns:a16="http://schemas.microsoft.com/office/drawing/2014/main" id="{946B2D97-C739-8047-93C3-AD20474C1D2A}"/>
              </a:ext>
            </a:extLst>
          </p:cNvPr>
          <p:cNvSpPr txBox="1"/>
          <p:nvPr/>
        </p:nvSpPr>
        <p:spPr>
          <a:xfrm>
            <a:off x="1180510" y="3634582"/>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35" name="Subtitle 2">
            <a:extLst>
              <a:ext uri="{FF2B5EF4-FFF2-40B4-BE49-F238E27FC236}">
                <a16:creationId xmlns:a16="http://schemas.microsoft.com/office/drawing/2014/main" id="{754029F2-023D-6C43-B6E7-FF04018F061E}"/>
              </a:ext>
            </a:extLst>
          </p:cNvPr>
          <p:cNvSpPr txBox="1">
            <a:spLocks/>
          </p:cNvSpPr>
          <p:nvPr/>
        </p:nvSpPr>
        <p:spPr>
          <a:xfrm>
            <a:off x="3653712" y="1920217"/>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6" name="TextBox 35">
            <a:extLst>
              <a:ext uri="{FF2B5EF4-FFF2-40B4-BE49-F238E27FC236}">
                <a16:creationId xmlns:a16="http://schemas.microsoft.com/office/drawing/2014/main" id="{ED8B04E2-2045-9546-B133-EB8182B4CFDD}"/>
              </a:ext>
            </a:extLst>
          </p:cNvPr>
          <p:cNvSpPr txBox="1"/>
          <p:nvPr/>
        </p:nvSpPr>
        <p:spPr>
          <a:xfrm>
            <a:off x="3845056" y="1583085"/>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38" name="Subtitle 2">
            <a:extLst>
              <a:ext uri="{FF2B5EF4-FFF2-40B4-BE49-F238E27FC236}">
                <a16:creationId xmlns:a16="http://schemas.microsoft.com/office/drawing/2014/main" id="{3AD4645B-8CEE-8747-8BDA-C491648C67B7}"/>
              </a:ext>
            </a:extLst>
          </p:cNvPr>
          <p:cNvSpPr txBox="1">
            <a:spLocks/>
          </p:cNvSpPr>
          <p:nvPr/>
        </p:nvSpPr>
        <p:spPr>
          <a:xfrm>
            <a:off x="6338296" y="5714650"/>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9" name="TextBox 38">
            <a:extLst>
              <a:ext uri="{FF2B5EF4-FFF2-40B4-BE49-F238E27FC236}">
                <a16:creationId xmlns:a16="http://schemas.microsoft.com/office/drawing/2014/main" id="{3EB6C266-D192-B04E-AA45-3A716E30B2C7}"/>
              </a:ext>
            </a:extLst>
          </p:cNvPr>
          <p:cNvSpPr txBox="1"/>
          <p:nvPr/>
        </p:nvSpPr>
        <p:spPr>
          <a:xfrm>
            <a:off x="6526436" y="5377518"/>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41" name="Subtitle 2">
            <a:extLst>
              <a:ext uri="{FF2B5EF4-FFF2-40B4-BE49-F238E27FC236}">
                <a16:creationId xmlns:a16="http://schemas.microsoft.com/office/drawing/2014/main" id="{0F7D2C67-8969-9046-B331-393299275600}"/>
              </a:ext>
            </a:extLst>
          </p:cNvPr>
          <p:cNvSpPr txBox="1">
            <a:spLocks/>
          </p:cNvSpPr>
          <p:nvPr/>
        </p:nvSpPr>
        <p:spPr>
          <a:xfrm>
            <a:off x="9022881" y="3648533"/>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42" name="TextBox 41">
            <a:extLst>
              <a:ext uri="{FF2B5EF4-FFF2-40B4-BE49-F238E27FC236}">
                <a16:creationId xmlns:a16="http://schemas.microsoft.com/office/drawing/2014/main" id="{9F3403C0-3A8E-4D41-83D8-912860FE0EE3}"/>
              </a:ext>
            </a:extLst>
          </p:cNvPr>
          <p:cNvSpPr txBox="1"/>
          <p:nvPr/>
        </p:nvSpPr>
        <p:spPr>
          <a:xfrm>
            <a:off x="9203005" y="3311401"/>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Tree>
    <p:extLst>
      <p:ext uri="{BB962C8B-B14F-4D97-AF65-F5344CB8AC3E}">
        <p14:creationId xmlns:p14="http://schemas.microsoft.com/office/powerpoint/2010/main" val="44909872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16" name="Shape 9516"/>
          <p:cNvSpPr/>
          <p:nvPr/>
        </p:nvSpPr>
        <p:spPr>
          <a:xfrm>
            <a:off x="4165367" y="1837872"/>
            <a:ext cx="3893459" cy="3893457"/>
          </a:xfrm>
          <a:prstGeom prst="ellipse">
            <a:avLst/>
          </a:pr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9517" name="Shape 9517"/>
          <p:cNvSpPr/>
          <p:nvPr/>
        </p:nvSpPr>
        <p:spPr>
          <a:xfrm>
            <a:off x="4443471" y="2115976"/>
            <a:ext cx="3337250" cy="3337249"/>
          </a:xfrm>
          <a:prstGeom prst="ellipse">
            <a:avLst/>
          </a:prstGeom>
          <a:solidFill>
            <a:schemeClr val="accent3">
              <a:lumMod val="60000"/>
              <a:lumOff val="40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9518" name="Shape 9518"/>
          <p:cNvSpPr/>
          <p:nvPr/>
        </p:nvSpPr>
        <p:spPr>
          <a:xfrm>
            <a:off x="4721576" y="2394080"/>
            <a:ext cx="2781042" cy="2781041"/>
          </a:xfrm>
          <a:prstGeom prst="ellipse">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9519" name="Shape 9519"/>
          <p:cNvSpPr/>
          <p:nvPr/>
        </p:nvSpPr>
        <p:spPr>
          <a:xfrm>
            <a:off x="4999680" y="2672184"/>
            <a:ext cx="2224834" cy="2224833"/>
          </a:xfrm>
          <a:prstGeom prst="ellipse">
            <a:avLst/>
          </a:pr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9522" name="Shape 9522"/>
          <p:cNvSpPr/>
          <p:nvPr/>
        </p:nvSpPr>
        <p:spPr>
          <a:xfrm>
            <a:off x="7694984" y="4617391"/>
            <a:ext cx="717904" cy="56169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8115" y="21600"/>
                </a:lnTo>
                <a:lnTo>
                  <a:pt x="21600" y="2160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9523" name="Shape 9523"/>
          <p:cNvSpPr/>
          <p:nvPr/>
        </p:nvSpPr>
        <p:spPr>
          <a:xfrm>
            <a:off x="7293851" y="2442921"/>
            <a:ext cx="1119038" cy="38665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7463" y="0"/>
                </a:lnTo>
                <a:lnTo>
                  <a:pt x="0" y="2160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9524" name="Shape 9524"/>
          <p:cNvSpPr/>
          <p:nvPr/>
        </p:nvSpPr>
        <p:spPr>
          <a:xfrm>
            <a:off x="3830914" y="2425418"/>
            <a:ext cx="1490846" cy="418252"/>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5540" y="0"/>
                </a:lnTo>
                <a:lnTo>
                  <a:pt x="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9525" name="Shape 9525"/>
          <p:cNvSpPr/>
          <p:nvPr/>
        </p:nvSpPr>
        <p:spPr>
          <a:xfrm>
            <a:off x="3830914" y="4351828"/>
            <a:ext cx="1549318" cy="82717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2572" y="21600"/>
                </a:lnTo>
                <a:lnTo>
                  <a:pt x="0" y="21367"/>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31" name="TextBox 30">
            <a:extLst>
              <a:ext uri="{FF2B5EF4-FFF2-40B4-BE49-F238E27FC236}">
                <a16:creationId xmlns:a16="http://schemas.microsoft.com/office/drawing/2014/main" id="{D21135E2-0E35-7148-92E1-8D195A1F0B14}"/>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32" name="TextBox 31">
            <a:extLst>
              <a:ext uri="{FF2B5EF4-FFF2-40B4-BE49-F238E27FC236}">
                <a16:creationId xmlns:a16="http://schemas.microsoft.com/office/drawing/2014/main" id="{6C097DE1-1F19-4043-B7B9-F25BD18766DD}"/>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33" name="Freeform 82">
            <a:extLst>
              <a:ext uri="{FF2B5EF4-FFF2-40B4-BE49-F238E27FC236}">
                <a16:creationId xmlns:a16="http://schemas.microsoft.com/office/drawing/2014/main" id="{87F0BED1-58D5-6D48-B6E6-AD2FB0E478F9}"/>
              </a:ext>
            </a:extLst>
          </p:cNvPr>
          <p:cNvSpPr>
            <a:spLocks noChangeAspect="1" noChangeArrowheads="1"/>
          </p:cNvSpPr>
          <p:nvPr/>
        </p:nvSpPr>
        <p:spPr bwMode="auto">
          <a:xfrm>
            <a:off x="3305478" y="4964379"/>
            <a:ext cx="450057" cy="421482"/>
          </a:xfrm>
          <a:custGeom>
            <a:avLst/>
            <a:gdLst>
              <a:gd name="T0" fmla="*/ 28575 w 899753"/>
              <a:gd name="T1" fmla="*/ 444500 h 842603"/>
              <a:gd name="T2" fmla="*/ 65686 w 899753"/>
              <a:gd name="T3" fmla="*/ 449899 h 842603"/>
              <a:gd name="T4" fmla="*/ 366179 w 899753"/>
              <a:gd name="T5" fmla="*/ 475816 h 842603"/>
              <a:gd name="T6" fmla="*/ 366179 w 899753"/>
              <a:gd name="T7" fmla="*/ 533047 h 842603"/>
              <a:gd name="T8" fmla="*/ 535161 w 899753"/>
              <a:gd name="T9" fmla="*/ 533047 h 842603"/>
              <a:gd name="T10" fmla="*/ 535161 w 899753"/>
              <a:gd name="T11" fmla="*/ 475816 h 842603"/>
              <a:gd name="T12" fmla="*/ 835293 w 899753"/>
              <a:gd name="T13" fmla="*/ 449899 h 842603"/>
              <a:gd name="T14" fmla="*/ 872765 w 899753"/>
              <a:gd name="T15" fmla="*/ 444500 h 842603"/>
              <a:gd name="T16" fmla="*/ 872765 w 899753"/>
              <a:gd name="T17" fmla="*/ 769894 h 842603"/>
              <a:gd name="T18" fmla="*/ 799984 w 899753"/>
              <a:gd name="T19" fmla="*/ 842603 h 842603"/>
              <a:gd name="T20" fmla="*/ 101356 w 899753"/>
              <a:gd name="T21" fmla="*/ 842603 h 842603"/>
              <a:gd name="T22" fmla="*/ 28575 w 899753"/>
              <a:gd name="T23" fmla="*/ 769894 h 842603"/>
              <a:gd name="T24" fmla="*/ 348884 w 899753"/>
              <a:gd name="T25" fmla="*/ 56606 h 842603"/>
              <a:gd name="T26" fmla="*/ 337362 w 899753"/>
              <a:gd name="T27" fmla="*/ 68144 h 842603"/>
              <a:gd name="T28" fmla="*/ 337362 w 899753"/>
              <a:gd name="T29" fmla="*/ 112852 h 842603"/>
              <a:gd name="T30" fmla="*/ 562391 w 899753"/>
              <a:gd name="T31" fmla="*/ 112852 h 842603"/>
              <a:gd name="T32" fmla="*/ 562391 w 899753"/>
              <a:gd name="T33" fmla="*/ 68144 h 842603"/>
              <a:gd name="T34" fmla="*/ 550869 w 899753"/>
              <a:gd name="T35" fmla="*/ 56606 h 842603"/>
              <a:gd name="T36" fmla="*/ 325841 w 899753"/>
              <a:gd name="T37" fmla="*/ 0 h 842603"/>
              <a:gd name="T38" fmla="*/ 573912 w 899753"/>
              <a:gd name="T39" fmla="*/ 0 h 842603"/>
              <a:gd name="T40" fmla="*/ 618558 w 899753"/>
              <a:gd name="T41" fmla="*/ 44708 h 842603"/>
              <a:gd name="T42" fmla="*/ 618558 w 899753"/>
              <a:gd name="T43" fmla="*/ 112852 h 842603"/>
              <a:gd name="T44" fmla="*/ 855108 w 899753"/>
              <a:gd name="T45" fmla="*/ 112852 h 842603"/>
              <a:gd name="T46" fmla="*/ 899753 w 899753"/>
              <a:gd name="T47" fmla="*/ 157561 h 842603"/>
              <a:gd name="T48" fmla="*/ 899753 w 899753"/>
              <a:gd name="T49" fmla="*/ 390837 h 842603"/>
              <a:gd name="T50" fmla="*/ 816943 w 899753"/>
              <a:gd name="T51" fmla="*/ 402014 h 842603"/>
              <a:gd name="T52" fmla="*/ 534307 w 899753"/>
              <a:gd name="T53" fmla="*/ 425089 h 842603"/>
              <a:gd name="T54" fmla="*/ 534307 w 899753"/>
              <a:gd name="T55" fmla="*/ 366320 h 842603"/>
              <a:gd name="T56" fmla="*/ 365446 w 899753"/>
              <a:gd name="T57" fmla="*/ 366320 h 842603"/>
              <a:gd name="T58" fmla="*/ 365446 w 899753"/>
              <a:gd name="T59" fmla="*/ 425089 h 842603"/>
              <a:gd name="T60" fmla="*/ 83171 w 899753"/>
              <a:gd name="T61" fmla="*/ 402014 h 842603"/>
              <a:gd name="T62" fmla="*/ 0 w 899753"/>
              <a:gd name="T63" fmla="*/ 390837 h 842603"/>
              <a:gd name="T64" fmla="*/ 0 w 899753"/>
              <a:gd name="T65" fmla="*/ 157561 h 842603"/>
              <a:gd name="T66" fmla="*/ 44646 w 899753"/>
              <a:gd name="T67" fmla="*/ 112852 h 842603"/>
              <a:gd name="T68" fmla="*/ 281195 w 899753"/>
              <a:gd name="T69" fmla="*/ 112852 h 842603"/>
              <a:gd name="T70" fmla="*/ 281195 w 899753"/>
              <a:gd name="T71" fmla="*/ 44708 h 8426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899753" h="842603">
                <a:moveTo>
                  <a:pt x="28575" y="444500"/>
                </a:moveTo>
                <a:lnTo>
                  <a:pt x="65686" y="449899"/>
                </a:lnTo>
                <a:cubicBezTo>
                  <a:pt x="165490" y="463937"/>
                  <a:pt x="265654" y="472576"/>
                  <a:pt x="366179" y="475816"/>
                </a:cubicBezTo>
                <a:lnTo>
                  <a:pt x="366179" y="533047"/>
                </a:lnTo>
                <a:lnTo>
                  <a:pt x="535161" y="533047"/>
                </a:lnTo>
                <a:lnTo>
                  <a:pt x="535161" y="475816"/>
                </a:lnTo>
                <a:cubicBezTo>
                  <a:pt x="635325" y="472576"/>
                  <a:pt x="735850" y="463937"/>
                  <a:pt x="835293" y="449899"/>
                </a:cubicBezTo>
                <a:lnTo>
                  <a:pt x="872765" y="444500"/>
                </a:lnTo>
                <a:lnTo>
                  <a:pt x="872765" y="769894"/>
                </a:lnTo>
                <a:lnTo>
                  <a:pt x="799984" y="842603"/>
                </a:lnTo>
                <a:lnTo>
                  <a:pt x="101356" y="842603"/>
                </a:lnTo>
                <a:lnTo>
                  <a:pt x="28575" y="769894"/>
                </a:lnTo>
                <a:lnTo>
                  <a:pt x="28575" y="444500"/>
                </a:lnTo>
                <a:close/>
                <a:moveTo>
                  <a:pt x="348884" y="56606"/>
                </a:moveTo>
                <a:lnTo>
                  <a:pt x="337362" y="68144"/>
                </a:lnTo>
                <a:lnTo>
                  <a:pt x="337362" y="112852"/>
                </a:lnTo>
                <a:lnTo>
                  <a:pt x="562391" y="112852"/>
                </a:lnTo>
                <a:lnTo>
                  <a:pt x="562391" y="68144"/>
                </a:lnTo>
                <a:lnTo>
                  <a:pt x="550869" y="56606"/>
                </a:lnTo>
                <a:lnTo>
                  <a:pt x="348884" y="56606"/>
                </a:lnTo>
                <a:close/>
                <a:moveTo>
                  <a:pt x="325841" y="0"/>
                </a:moveTo>
                <a:lnTo>
                  <a:pt x="573912" y="0"/>
                </a:lnTo>
                <a:lnTo>
                  <a:pt x="618558" y="44708"/>
                </a:lnTo>
                <a:lnTo>
                  <a:pt x="618558" y="112852"/>
                </a:lnTo>
                <a:lnTo>
                  <a:pt x="855108" y="112852"/>
                </a:lnTo>
                <a:lnTo>
                  <a:pt x="899753" y="157561"/>
                </a:lnTo>
                <a:lnTo>
                  <a:pt x="899753" y="390837"/>
                </a:lnTo>
                <a:lnTo>
                  <a:pt x="816943" y="402014"/>
                </a:lnTo>
                <a:cubicBezTo>
                  <a:pt x="722971" y="414633"/>
                  <a:pt x="628639" y="422205"/>
                  <a:pt x="534307" y="425089"/>
                </a:cubicBezTo>
                <a:lnTo>
                  <a:pt x="534307" y="366320"/>
                </a:lnTo>
                <a:lnTo>
                  <a:pt x="365446" y="366320"/>
                </a:lnTo>
                <a:lnTo>
                  <a:pt x="365446" y="425089"/>
                </a:lnTo>
                <a:cubicBezTo>
                  <a:pt x="271114" y="422205"/>
                  <a:pt x="176782" y="414633"/>
                  <a:pt x="83171" y="402014"/>
                </a:cubicBezTo>
                <a:lnTo>
                  <a:pt x="0" y="390837"/>
                </a:lnTo>
                <a:lnTo>
                  <a:pt x="0" y="157561"/>
                </a:lnTo>
                <a:lnTo>
                  <a:pt x="44646" y="112852"/>
                </a:lnTo>
                <a:lnTo>
                  <a:pt x="281195" y="112852"/>
                </a:lnTo>
                <a:lnTo>
                  <a:pt x="281195" y="44708"/>
                </a:lnTo>
                <a:lnTo>
                  <a:pt x="325841" y="0"/>
                </a:ln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34" name="Freeform 89">
            <a:extLst>
              <a:ext uri="{FF2B5EF4-FFF2-40B4-BE49-F238E27FC236}">
                <a16:creationId xmlns:a16="http://schemas.microsoft.com/office/drawing/2014/main" id="{2C6AEDB4-D13D-EE4E-AF9F-A7E99B8C6F7C}"/>
              </a:ext>
            </a:extLst>
          </p:cNvPr>
          <p:cNvSpPr>
            <a:spLocks noChangeAspect="1" noChangeArrowheads="1"/>
          </p:cNvSpPr>
          <p:nvPr/>
        </p:nvSpPr>
        <p:spPr bwMode="auto">
          <a:xfrm>
            <a:off x="8532158" y="5011372"/>
            <a:ext cx="448056" cy="335254"/>
          </a:xfrm>
          <a:custGeom>
            <a:avLst/>
            <a:gdLst>
              <a:gd name="T0" fmla="*/ 573956 w 901340"/>
              <a:gd name="T1" fmla="*/ 561975 h 674329"/>
              <a:gd name="T2" fmla="*/ 901340 w 901340"/>
              <a:gd name="T3" fmla="*/ 561975 h 674329"/>
              <a:gd name="T4" fmla="*/ 901340 w 901340"/>
              <a:gd name="T5" fmla="*/ 674329 h 674329"/>
              <a:gd name="T6" fmla="*/ 468313 w 901340"/>
              <a:gd name="T7" fmla="*/ 674329 h 674329"/>
              <a:gd name="T8" fmla="*/ 573956 w 901340"/>
              <a:gd name="T9" fmla="*/ 561975 h 674329"/>
              <a:gd name="T10" fmla="*/ 616811 w 901340"/>
              <a:gd name="T11" fmla="*/ 420688 h 674329"/>
              <a:gd name="T12" fmla="*/ 842604 w 901340"/>
              <a:gd name="T13" fmla="*/ 420688 h 674329"/>
              <a:gd name="T14" fmla="*/ 842604 w 901340"/>
              <a:gd name="T15" fmla="*/ 533040 h 674329"/>
              <a:gd name="T16" fmla="*/ 587375 w 901340"/>
              <a:gd name="T17" fmla="*/ 533040 h 674329"/>
              <a:gd name="T18" fmla="*/ 616811 w 901340"/>
              <a:gd name="T19" fmla="*/ 420688 h 674329"/>
              <a:gd name="T20" fmla="*/ 600075 w 901340"/>
              <a:gd name="T21" fmla="*/ 280988 h 674329"/>
              <a:gd name="T22" fmla="*/ 901339 w 901340"/>
              <a:gd name="T23" fmla="*/ 280988 h 674329"/>
              <a:gd name="T24" fmla="*/ 901339 w 901340"/>
              <a:gd name="T25" fmla="*/ 393341 h 674329"/>
              <a:gd name="T26" fmla="*/ 619919 w 901340"/>
              <a:gd name="T27" fmla="*/ 393341 h 674329"/>
              <a:gd name="T28" fmla="*/ 600075 w 901340"/>
              <a:gd name="T29" fmla="*/ 280988 h 674329"/>
              <a:gd name="T30" fmla="*/ 196799 w 901340"/>
              <a:gd name="T31" fmla="*/ 280982 h 674329"/>
              <a:gd name="T32" fmla="*/ 196799 w 901340"/>
              <a:gd name="T33" fmla="*/ 337072 h 674329"/>
              <a:gd name="T34" fmla="*/ 252925 w 901340"/>
              <a:gd name="T35" fmla="*/ 337072 h 674329"/>
              <a:gd name="T36" fmla="*/ 252925 w 901340"/>
              <a:gd name="T37" fmla="*/ 449611 h 674329"/>
              <a:gd name="T38" fmla="*/ 196799 w 901340"/>
              <a:gd name="T39" fmla="*/ 449611 h 674329"/>
              <a:gd name="T40" fmla="*/ 196799 w 901340"/>
              <a:gd name="T41" fmla="*/ 505700 h 674329"/>
              <a:gd name="T42" fmla="*/ 365176 w 901340"/>
              <a:gd name="T43" fmla="*/ 505700 h 674329"/>
              <a:gd name="T44" fmla="*/ 365176 w 901340"/>
              <a:gd name="T45" fmla="*/ 449611 h 674329"/>
              <a:gd name="T46" fmla="*/ 309051 w 901340"/>
              <a:gd name="T47" fmla="*/ 449611 h 674329"/>
              <a:gd name="T48" fmla="*/ 309051 w 901340"/>
              <a:gd name="T49" fmla="*/ 280982 h 674329"/>
              <a:gd name="T50" fmla="*/ 503238 w 901340"/>
              <a:gd name="T51" fmla="*/ 139700 h 674329"/>
              <a:gd name="T52" fmla="*/ 787040 w 901340"/>
              <a:gd name="T53" fmla="*/ 139700 h 674329"/>
              <a:gd name="T54" fmla="*/ 787040 w 901340"/>
              <a:gd name="T55" fmla="*/ 252053 h 674329"/>
              <a:gd name="T56" fmla="*/ 587154 w 901340"/>
              <a:gd name="T57" fmla="*/ 252053 h 674329"/>
              <a:gd name="T58" fmla="*/ 503238 w 901340"/>
              <a:gd name="T59" fmla="*/ 139700 h 674329"/>
              <a:gd name="T60" fmla="*/ 280988 w 901340"/>
              <a:gd name="T61" fmla="*/ 112713 h 674329"/>
              <a:gd name="T62" fmla="*/ 561615 w 901340"/>
              <a:gd name="T63" fmla="*/ 393521 h 674329"/>
              <a:gd name="T64" fmla="*/ 280988 w 901340"/>
              <a:gd name="T65" fmla="*/ 674329 h 674329"/>
              <a:gd name="T66" fmla="*/ 0 w 901340"/>
              <a:gd name="T67" fmla="*/ 393521 h 674329"/>
              <a:gd name="T68" fmla="*/ 280988 w 901340"/>
              <a:gd name="T69" fmla="*/ 112713 h 674329"/>
              <a:gd name="T70" fmla="*/ 282575 w 901340"/>
              <a:gd name="T71" fmla="*/ 0 h 674329"/>
              <a:gd name="T72" fmla="*/ 844190 w 901340"/>
              <a:gd name="T73" fmla="*/ 0 h 674329"/>
              <a:gd name="T74" fmla="*/ 844190 w 901340"/>
              <a:gd name="T75" fmla="*/ 112353 h 674329"/>
              <a:gd name="T76" fmla="*/ 468221 w 901340"/>
              <a:gd name="T77" fmla="*/ 112353 h 674329"/>
              <a:gd name="T78" fmla="*/ 282575 w 901340"/>
              <a:gd name="T79" fmla="*/ 55816 h 67432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lnTo>
                  <a:pt x="196799"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lnTo>
                  <a:pt x="282575" y="0"/>
                </a:lnTo>
                <a:close/>
              </a:path>
            </a:pathLst>
          </a:custGeom>
          <a:solidFill>
            <a:schemeClr val="accent4"/>
          </a:solidFill>
          <a:ln>
            <a:noFill/>
          </a:ln>
          <a:effectLst/>
        </p:spPr>
        <p:txBody>
          <a:bodyPr anchor="ctr"/>
          <a:lstStyle/>
          <a:p>
            <a:endParaRPr lang="en-US" sz="900" dirty="0">
              <a:latin typeface="Lato Light" panose="020F0502020204030203" pitchFamily="34" charset="0"/>
            </a:endParaRPr>
          </a:p>
        </p:txBody>
      </p:sp>
      <p:sp>
        <p:nvSpPr>
          <p:cNvPr id="35" name="Freeform 90">
            <a:extLst>
              <a:ext uri="{FF2B5EF4-FFF2-40B4-BE49-F238E27FC236}">
                <a16:creationId xmlns:a16="http://schemas.microsoft.com/office/drawing/2014/main" id="{E0D5AAF1-1360-3A46-A286-852585D06875}"/>
              </a:ext>
            </a:extLst>
          </p:cNvPr>
          <p:cNvSpPr>
            <a:spLocks noChangeAspect="1" noChangeArrowheads="1"/>
          </p:cNvSpPr>
          <p:nvPr/>
        </p:nvSpPr>
        <p:spPr bwMode="auto">
          <a:xfrm>
            <a:off x="8532158" y="2233634"/>
            <a:ext cx="448056" cy="418869"/>
          </a:xfrm>
          <a:custGeom>
            <a:avLst/>
            <a:gdLst>
              <a:gd name="T0" fmla="*/ 619798 w 901340"/>
              <a:gd name="T1" fmla="*/ 730250 h 842602"/>
              <a:gd name="T2" fmla="*/ 845104 w 901340"/>
              <a:gd name="T3" fmla="*/ 730250 h 842602"/>
              <a:gd name="T4" fmla="*/ 901340 w 901340"/>
              <a:gd name="T5" fmla="*/ 786426 h 842602"/>
              <a:gd name="T6" fmla="*/ 901340 w 901340"/>
              <a:gd name="T7" fmla="*/ 842602 h 842602"/>
              <a:gd name="T8" fmla="*/ 563562 w 901340"/>
              <a:gd name="T9" fmla="*/ 842602 h 842602"/>
              <a:gd name="T10" fmla="*/ 563562 w 901340"/>
              <a:gd name="T11" fmla="*/ 786426 h 842602"/>
              <a:gd name="T12" fmla="*/ 56536 w 901340"/>
              <a:gd name="T13" fmla="*/ 730250 h 842602"/>
              <a:gd name="T14" fmla="*/ 281241 w 901340"/>
              <a:gd name="T15" fmla="*/ 730250 h 842602"/>
              <a:gd name="T16" fmla="*/ 337777 w 901340"/>
              <a:gd name="T17" fmla="*/ 786426 h 842602"/>
              <a:gd name="T18" fmla="*/ 337777 w 901340"/>
              <a:gd name="T19" fmla="*/ 842602 h 842602"/>
              <a:gd name="T20" fmla="*/ 0 w 901340"/>
              <a:gd name="T21" fmla="*/ 842602 h 842602"/>
              <a:gd name="T22" fmla="*/ 0 w 901340"/>
              <a:gd name="T23" fmla="*/ 786426 h 842602"/>
              <a:gd name="T24" fmla="*/ 318349 w 901340"/>
              <a:gd name="T25" fmla="*/ 612775 h 842602"/>
              <a:gd name="T26" fmla="*/ 582992 w 901340"/>
              <a:gd name="T27" fmla="*/ 612775 h 842602"/>
              <a:gd name="T28" fmla="*/ 609241 w 901340"/>
              <a:gd name="T29" fmla="*/ 662402 h 842602"/>
              <a:gd name="T30" fmla="*/ 450670 w 901340"/>
              <a:gd name="T31" fmla="*/ 701318 h 842602"/>
              <a:gd name="T32" fmla="*/ 292100 w 901340"/>
              <a:gd name="T33" fmla="*/ 662402 h 842602"/>
              <a:gd name="T34" fmla="*/ 732270 w 901340"/>
              <a:gd name="T35" fmla="*/ 504825 h 842602"/>
              <a:gd name="T36" fmla="*/ 817201 w 901340"/>
              <a:gd name="T37" fmla="*/ 588881 h 842602"/>
              <a:gd name="T38" fmla="*/ 817201 w 901340"/>
              <a:gd name="T39" fmla="*/ 616900 h 842602"/>
              <a:gd name="T40" fmla="*/ 732270 w 901340"/>
              <a:gd name="T41" fmla="*/ 701316 h 842602"/>
              <a:gd name="T42" fmla="*/ 647700 w 901340"/>
              <a:gd name="T43" fmla="*/ 616900 h 842602"/>
              <a:gd name="T44" fmla="*/ 647700 w 901340"/>
              <a:gd name="T45" fmla="*/ 588881 h 842602"/>
              <a:gd name="T46" fmla="*/ 732270 w 901340"/>
              <a:gd name="T47" fmla="*/ 504825 h 842602"/>
              <a:gd name="T48" fmla="*/ 168095 w 901340"/>
              <a:gd name="T49" fmla="*/ 504825 h 842602"/>
              <a:gd name="T50" fmla="*/ 252053 w 901340"/>
              <a:gd name="T51" fmla="*/ 588881 h 842602"/>
              <a:gd name="T52" fmla="*/ 252053 w 901340"/>
              <a:gd name="T53" fmla="*/ 616900 h 842602"/>
              <a:gd name="T54" fmla="*/ 168095 w 901340"/>
              <a:gd name="T55" fmla="*/ 701316 h 842602"/>
              <a:gd name="T56" fmla="*/ 84137 w 901340"/>
              <a:gd name="T57" fmla="*/ 616900 h 842602"/>
              <a:gd name="T58" fmla="*/ 84137 w 901340"/>
              <a:gd name="T59" fmla="*/ 588881 h 842602"/>
              <a:gd name="T60" fmla="*/ 168095 w 901340"/>
              <a:gd name="T61" fmla="*/ 504825 h 842602"/>
              <a:gd name="T62" fmla="*/ 337524 w 901340"/>
              <a:gd name="T63" fmla="*/ 223837 h 842602"/>
              <a:gd name="T64" fmla="*/ 562589 w 901340"/>
              <a:gd name="T65" fmla="*/ 223837 h 842602"/>
              <a:gd name="T66" fmla="*/ 618765 w 901340"/>
              <a:gd name="T67" fmla="*/ 280013 h 842602"/>
              <a:gd name="T68" fmla="*/ 618765 w 901340"/>
              <a:gd name="T69" fmla="*/ 336190 h 842602"/>
              <a:gd name="T70" fmla="*/ 280987 w 901340"/>
              <a:gd name="T71" fmla="*/ 336190 h 842602"/>
              <a:gd name="T72" fmla="*/ 280987 w 901340"/>
              <a:gd name="T73" fmla="*/ 280013 h 842602"/>
              <a:gd name="T74" fmla="*/ 337524 w 901340"/>
              <a:gd name="T75" fmla="*/ 223837 h 842602"/>
              <a:gd name="T76" fmla="*/ 637877 w 901340"/>
              <a:gd name="T77" fmla="*/ 142875 h 842602"/>
              <a:gd name="T78" fmla="*/ 788626 w 901340"/>
              <a:gd name="T79" fmla="*/ 421914 h 842602"/>
              <a:gd name="T80" fmla="*/ 732230 w 901340"/>
              <a:gd name="T81" fmla="*/ 421914 h 842602"/>
              <a:gd name="T82" fmla="*/ 606425 w 901340"/>
              <a:gd name="T83" fmla="*/ 189742 h 842602"/>
              <a:gd name="T84" fmla="*/ 261899 w 901340"/>
              <a:gd name="T85" fmla="*/ 142875 h 842602"/>
              <a:gd name="T86" fmla="*/ 293326 w 901340"/>
              <a:gd name="T87" fmla="*/ 189657 h 842602"/>
              <a:gd name="T88" fmla="*/ 169064 w 901340"/>
              <a:gd name="T89" fmla="*/ 420327 h 842602"/>
              <a:gd name="T90" fmla="*/ 112712 w 901340"/>
              <a:gd name="T91" fmla="*/ 420327 h 842602"/>
              <a:gd name="T92" fmla="*/ 261899 w 901340"/>
              <a:gd name="T93" fmla="*/ 142875 h 842602"/>
              <a:gd name="T94" fmla="*/ 450670 w 901340"/>
              <a:gd name="T95" fmla="*/ 0 h 842602"/>
              <a:gd name="T96" fmla="*/ 534628 w 901340"/>
              <a:gd name="T97" fmla="*/ 84415 h 842602"/>
              <a:gd name="T98" fmla="*/ 534628 w 901340"/>
              <a:gd name="T99" fmla="*/ 112434 h 842602"/>
              <a:gd name="T100" fmla="*/ 450670 w 901340"/>
              <a:gd name="T101" fmla="*/ 196491 h 842602"/>
              <a:gd name="T102" fmla="*/ 366712 w 901340"/>
              <a:gd name="T103" fmla="*/ 112434 h 842602"/>
              <a:gd name="T104" fmla="*/ 366712 w 901340"/>
              <a:gd name="T105" fmla="*/ 84415 h 842602"/>
              <a:gd name="T106" fmla="*/ 450670 w 901340"/>
              <a:gd name="T107" fmla="*/ 0 h 842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lnTo>
                  <a:pt x="619798" y="730250"/>
                </a:lnTo>
                <a:close/>
                <a:moveTo>
                  <a:pt x="56536" y="730250"/>
                </a:moveTo>
                <a:lnTo>
                  <a:pt x="281241" y="730250"/>
                </a:lnTo>
                <a:lnTo>
                  <a:pt x="337777" y="786426"/>
                </a:lnTo>
                <a:lnTo>
                  <a:pt x="337777" y="842602"/>
                </a:lnTo>
                <a:lnTo>
                  <a:pt x="0" y="842602"/>
                </a:lnTo>
                <a:lnTo>
                  <a:pt x="0" y="786426"/>
                </a:lnTo>
                <a:lnTo>
                  <a:pt x="56536" y="730250"/>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lnTo>
                  <a:pt x="318349" y="612775"/>
                </a:ln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lnTo>
                  <a:pt x="637877" y="142875"/>
                </a:ln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accent3"/>
          </a:solidFill>
          <a:ln>
            <a:noFill/>
          </a:ln>
          <a:effectLst/>
        </p:spPr>
        <p:txBody>
          <a:bodyPr anchor="ctr"/>
          <a:lstStyle/>
          <a:p>
            <a:endParaRPr lang="en-US" sz="900" dirty="0">
              <a:latin typeface="Lato Light" panose="020F0502020204030203" pitchFamily="34" charset="0"/>
            </a:endParaRPr>
          </a:p>
        </p:txBody>
      </p:sp>
      <p:sp>
        <p:nvSpPr>
          <p:cNvPr id="36" name="Freeform 55">
            <a:extLst>
              <a:ext uri="{FF2B5EF4-FFF2-40B4-BE49-F238E27FC236}">
                <a16:creationId xmlns:a16="http://schemas.microsoft.com/office/drawing/2014/main" id="{91BC5EA7-D4C2-7140-B072-8DA48E574ACB}"/>
              </a:ext>
            </a:extLst>
          </p:cNvPr>
          <p:cNvSpPr>
            <a:spLocks noChangeAspect="1" noChangeArrowheads="1"/>
          </p:cNvSpPr>
          <p:nvPr/>
        </p:nvSpPr>
        <p:spPr bwMode="auto">
          <a:xfrm>
            <a:off x="3305478" y="2187582"/>
            <a:ext cx="448056" cy="478722"/>
          </a:xfrm>
          <a:custGeom>
            <a:avLst/>
            <a:gdLst>
              <a:gd name="T0" fmla="*/ 668338 w 835212"/>
              <a:gd name="T1" fmla="*/ 779462 h 891813"/>
              <a:gd name="T2" fmla="*/ 723542 w 835212"/>
              <a:gd name="T3" fmla="*/ 836000 h 891813"/>
              <a:gd name="T4" fmla="*/ 668338 w 835212"/>
              <a:gd name="T5" fmla="*/ 891813 h 891813"/>
              <a:gd name="T6" fmla="*/ 612775 w 835212"/>
              <a:gd name="T7" fmla="*/ 836000 h 891813"/>
              <a:gd name="T8" fmla="*/ 668338 w 835212"/>
              <a:gd name="T9" fmla="*/ 779462 h 891813"/>
              <a:gd name="T10" fmla="*/ 362563 w 835212"/>
              <a:gd name="T11" fmla="*/ 779462 h 891813"/>
              <a:gd name="T12" fmla="*/ 418738 w 835212"/>
              <a:gd name="T13" fmla="*/ 836000 h 891813"/>
              <a:gd name="T14" fmla="*/ 362563 w 835212"/>
              <a:gd name="T15" fmla="*/ 891813 h 891813"/>
              <a:gd name="T16" fmla="*/ 306388 w 835212"/>
              <a:gd name="T17" fmla="*/ 836000 h 891813"/>
              <a:gd name="T18" fmla="*/ 362563 w 835212"/>
              <a:gd name="T19" fmla="*/ 779462 h 891813"/>
              <a:gd name="T20" fmla="*/ 28079 w 835212"/>
              <a:gd name="T21" fmla="*/ 0 h 891813"/>
              <a:gd name="T22" fmla="*/ 96477 w 835212"/>
              <a:gd name="T23" fmla="*/ 0 h 891813"/>
              <a:gd name="T24" fmla="*/ 177115 w 835212"/>
              <a:gd name="T25" fmla="*/ 62316 h 891813"/>
              <a:gd name="T26" fmla="*/ 212033 w 835212"/>
              <a:gd name="T27" fmla="*/ 194873 h 891813"/>
              <a:gd name="T28" fmla="*/ 222833 w 835212"/>
              <a:gd name="T29" fmla="*/ 194873 h 891813"/>
              <a:gd name="T30" fmla="*/ 250552 w 835212"/>
              <a:gd name="T31" fmla="*/ 194873 h 891813"/>
              <a:gd name="T32" fmla="*/ 807094 w 835212"/>
              <a:gd name="T33" fmla="*/ 194873 h 891813"/>
              <a:gd name="T34" fmla="*/ 828333 w 835212"/>
              <a:gd name="T35" fmla="*/ 204959 h 891813"/>
              <a:gd name="T36" fmla="*/ 834813 w 835212"/>
              <a:gd name="T37" fmla="*/ 227292 h 891813"/>
              <a:gd name="T38" fmla="*/ 786935 w 835212"/>
              <a:gd name="T39" fmla="*/ 515098 h 891813"/>
              <a:gd name="T40" fmla="*/ 704497 w 835212"/>
              <a:gd name="T41" fmla="*/ 584978 h 891813"/>
              <a:gd name="T42" fmla="*/ 306350 w 835212"/>
              <a:gd name="T43" fmla="*/ 584978 h 891813"/>
              <a:gd name="T44" fmla="*/ 250552 w 835212"/>
              <a:gd name="T45" fmla="*/ 640811 h 891813"/>
              <a:gd name="T46" fmla="*/ 306350 w 835212"/>
              <a:gd name="T47" fmla="*/ 696283 h 891813"/>
              <a:gd name="T48" fmla="*/ 695858 w 835212"/>
              <a:gd name="T49" fmla="*/ 696283 h 891813"/>
              <a:gd name="T50" fmla="*/ 723577 w 835212"/>
              <a:gd name="T51" fmla="*/ 724379 h 891813"/>
              <a:gd name="T52" fmla="*/ 695858 w 835212"/>
              <a:gd name="T53" fmla="*/ 752115 h 891813"/>
              <a:gd name="T54" fmla="*/ 306350 w 835212"/>
              <a:gd name="T55" fmla="*/ 752115 h 891813"/>
              <a:gd name="T56" fmla="*/ 195114 w 835212"/>
              <a:gd name="T57" fmla="*/ 640811 h 891813"/>
              <a:gd name="T58" fmla="*/ 246952 w 835212"/>
              <a:gd name="T59" fmla="*/ 546796 h 891813"/>
              <a:gd name="T60" fmla="*/ 125276 w 835212"/>
              <a:gd name="T61" fmla="*/ 83568 h 891813"/>
              <a:gd name="T62" fmla="*/ 28079 w 835212"/>
              <a:gd name="T63" fmla="*/ 83568 h 891813"/>
              <a:gd name="T64" fmla="*/ 0 w 835212"/>
              <a:gd name="T65" fmla="*/ 55832 h 891813"/>
              <a:gd name="T66" fmla="*/ 0 w 835212"/>
              <a:gd name="T67" fmla="*/ 27736 h 891813"/>
              <a:gd name="T68" fmla="*/ 28079 w 835212"/>
              <a:gd name="T69" fmla="*/ 0 h 8918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35212" h="891813">
                <a:moveTo>
                  <a:pt x="668338" y="779462"/>
                </a:moveTo>
                <a:cubicBezTo>
                  <a:pt x="698808" y="779462"/>
                  <a:pt x="723542" y="804832"/>
                  <a:pt x="723542" y="836000"/>
                </a:cubicBezTo>
                <a:cubicBezTo>
                  <a:pt x="723542" y="866806"/>
                  <a:pt x="698808" y="891813"/>
                  <a:pt x="668338" y="891813"/>
                </a:cubicBezTo>
                <a:cubicBezTo>
                  <a:pt x="637510" y="891813"/>
                  <a:pt x="612775" y="866806"/>
                  <a:pt x="612775" y="836000"/>
                </a:cubicBezTo>
                <a:cubicBezTo>
                  <a:pt x="612775" y="804832"/>
                  <a:pt x="637510" y="779462"/>
                  <a:pt x="668338" y="779462"/>
                </a:cubicBezTo>
                <a:close/>
                <a:moveTo>
                  <a:pt x="362563" y="779462"/>
                </a:moveTo>
                <a:cubicBezTo>
                  <a:pt x="393731" y="779462"/>
                  <a:pt x="418738" y="804832"/>
                  <a:pt x="418738" y="836000"/>
                </a:cubicBezTo>
                <a:cubicBezTo>
                  <a:pt x="418738" y="866806"/>
                  <a:pt x="393731" y="891813"/>
                  <a:pt x="362563" y="891813"/>
                </a:cubicBezTo>
                <a:cubicBezTo>
                  <a:pt x="331758" y="891813"/>
                  <a:pt x="306388" y="866806"/>
                  <a:pt x="306388" y="836000"/>
                </a:cubicBezTo>
                <a:cubicBezTo>
                  <a:pt x="306388" y="804832"/>
                  <a:pt x="331758" y="779462"/>
                  <a:pt x="362563" y="779462"/>
                </a:cubicBezTo>
                <a:close/>
                <a:moveTo>
                  <a:pt x="28079" y="0"/>
                </a:moveTo>
                <a:lnTo>
                  <a:pt x="96477" y="0"/>
                </a:lnTo>
                <a:cubicBezTo>
                  <a:pt x="134276" y="0"/>
                  <a:pt x="167395" y="25575"/>
                  <a:pt x="177115" y="62316"/>
                </a:cubicBezTo>
                <a:lnTo>
                  <a:pt x="212033" y="194873"/>
                </a:lnTo>
                <a:lnTo>
                  <a:pt x="222833" y="194873"/>
                </a:lnTo>
                <a:lnTo>
                  <a:pt x="250552" y="194873"/>
                </a:lnTo>
                <a:lnTo>
                  <a:pt x="807094" y="194873"/>
                </a:lnTo>
                <a:cubicBezTo>
                  <a:pt x="815374" y="194873"/>
                  <a:pt x="823294" y="198835"/>
                  <a:pt x="828333" y="204959"/>
                </a:cubicBezTo>
                <a:cubicBezTo>
                  <a:pt x="833733" y="211082"/>
                  <a:pt x="836253" y="219367"/>
                  <a:pt x="834813" y="227292"/>
                </a:cubicBezTo>
                <a:lnTo>
                  <a:pt x="786935" y="515098"/>
                </a:lnTo>
                <a:cubicBezTo>
                  <a:pt x="780095" y="555441"/>
                  <a:pt x="745536" y="584978"/>
                  <a:pt x="704497" y="584978"/>
                </a:cubicBezTo>
                <a:lnTo>
                  <a:pt x="306350" y="584978"/>
                </a:lnTo>
                <a:cubicBezTo>
                  <a:pt x="275751" y="584978"/>
                  <a:pt x="250552" y="609833"/>
                  <a:pt x="250552" y="640811"/>
                </a:cubicBezTo>
                <a:cubicBezTo>
                  <a:pt x="250552" y="671428"/>
                  <a:pt x="275751" y="696283"/>
                  <a:pt x="306350" y="696283"/>
                </a:cubicBezTo>
                <a:lnTo>
                  <a:pt x="695858" y="696283"/>
                </a:lnTo>
                <a:cubicBezTo>
                  <a:pt x="711337" y="696283"/>
                  <a:pt x="723577" y="708890"/>
                  <a:pt x="723577" y="724379"/>
                </a:cubicBezTo>
                <a:cubicBezTo>
                  <a:pt x="723577" y="739508"/>
                  <a:pt x="711337" y="752115"/>
                  <a:pt x="695858" y="752115"/>
                </a:cubicBezTo>
                <a:lnTo>
                  <a:pt x="306350" y="752115"/>
                </a:lnTo>
                <a:cubicBezTo>
                  <a:pt x="244792" y="752115"/>
                  <a:pt x="195114" y="702046"/>
                  <a:pt x="195114" y="640811"/>
                </a:cubicBezTo>
                <a:cubicBezTo>
                  <a:pt x="195114" y="601188"/>
                  <a:pt x="215993" y="566608"/>
                  <a:pt x="246952" y="546796"/>
                </a:cubicBezTo>
                <a:lnTo>
                  <a:pt x="125276" y="83568"/>
                </a:lnTo>
                <a:lnTo>
                  <a:pt x="28079" y="83568"/>
                </a:lnTo>
                <a:cubicBezTo>
                  <a:pt x="12600" y="83568"/>
                  <a:pt x="0" y="70961"/>
                  <a:pt x="0" y="55832"/>
                </a:cubicBezTo>
                <a:lnTo>
                  <a:pt x="0" y="27736"/>
                </a:lnTo>
                <a:cubicBezTo>
                  <a:pt x="0" y="12607"/>
                  <a:pt x="12600" y="0"/>
                  <a:pt x="28079" y="0"/>
                </a:cubicBezTo>
                <a:close/>
              </a:path>
            </a:pathLst>
          </a:custGeom>
          <a:solidFill>
            <a:schemeClr val="accent2"/>
          </a:solidFill>
          <a:ln>
            <a:noFill/>
          </a:ln>
          <a:effectLst/>
        </p:spPr>
        <p:txBody>
          <a:bodyPr anchor="ctr"/>
          <a:lstStyle/>
          <a:p>
            <a:endParaRPr lang="en-US" sz="900" dirty="0">
              <a:latin typeface="Lato Light" panose="020F0502020204030203" pitchFamily="34" charset="0"/>
            </a:endParaRPr>
          </a:p>
        </p:txBody>
      </p:sp>
      <p:sp>
        <p:nvSpPr>
          <p:cNvPr id="37" name="TextBox 36">
            <a:extLst>
              <a:ext uri="{FF2B5EF4-FFF2-40B4-BE49-F238E27FC236}">
                <a16:creationId xmlns:a16="http://schemas.microsoft.com/office/drawing/2014/main" id="{51A5A726-11C7-B047-87B8-1F82075DAADB}"/>
              </a:ext>
            </a:extLst>
          </p:cNvPr>
          <p:cNvSpPr txBox="1"/>
          <p:nvPr/>
        </p:nvSpPr>
        <p:spPr>
          <a:xfrm>
            <a:off x="9174601" y="2246603"/>
            <a:ext cx="2278756" cy="990720"/>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cause maintaining positive cash flow and a stable balance sheet. </a:t>
            </a:r>
          </a:p>
        </p:txBody>
      </p:sp>
      <p:sp>
        <p:nvSpPr>
          <p:cNvPr id="38" name="TextBox 37">
            <a:extLst>
              <a:ext uri="{FF2B5EF4-FFF2-40B4-BE49-F238E27FC236}">
                <a16:creationId xmlns:a16="http://schemas.microsoft.com/office/drawing/2014/main" id="{A20810A6-923B-3B47-967B-1581AC2A74C1}"/>
              </a:ext>
            </a:extLst>
          </p:cNvPr>
          <p:cNvSpPr txBox="1"/>
          <p:nvPr/>
        </p:nvSpPr>
        <p:spPr>
          <a:xfrm>
            <a:off x="9174602" y="1897277"/>
            <a:ext cx="2278755" cy="338554"/>
          </a:xfrm>
          <a:prstGeom prst="rect">
            <a:avLst/>
          </a:prstGeom>
          <a:noFill/>
        </p:spPr>
        <p:txBody>
          <a:bodyPr wrap="square" rtlCol="0" anchor="b">
            <a:spAutoFit/>
          </a:bodyPr>
          <a:lstStyle/>
          <a:p>
            <a:r>
              <a:rPr lang="en-US" sz="1600" b="1" dirty="0">
                <a:solidFill>
                  <a:schemeClr val="accent3"/>
                </a:solidFill>
                <a:latin typeface="Poppins" pitchFamily="2" charset="77"/>
                <a:cs typeface="Poppins" pitchFamily="2" charset="77"/>
              </a:rPr>
              <a:t>MARKET ANALYSIS</a:t>
            </a:r>
          </a:p>
        </p:txBody>
      </p:sp>
      <p:sp>
        <p:nvSpPr>
          <p:cNvPr id="41" name="TextBox 40">
            <a:extLst>
              <a:ext uri="{FF2B5EF4-FFF2-40B4-BE49-F238E27FC236}">
                <a16:creationId xmlns:a16="http://schemas.microsoft.com/office/drawing/2014/main" id="{DB531033-A739-0E4A-8A98-48B7A2E59BD0}"/>
              </a:ext>
            </a:extLst>
          </p:cNvPr>
          <p:cNvSpPr txBox="1"/>
          <p:nvPr/>
        </p:nvSpPr>
        <p:spPr>
          <a:xfrm>
            <a:off x="9174601" y="4982534"/>
            <a:ext cx="2278756" cy="990720"/>
          </a:xfrm>
          <a:prstGeom prst="rect">
            <a:avLst/>
          </a:prstGeom>
          <a:noFill/>
        </p:spPr>
        <p:txBody>
          <a:bodyPr wrap="square" rtlCol="0" anchor="t">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cause maintaining positive cash flow and a stable balance sheet. </a:t>
            </a:r>
          </a:p>
        </p:txBody>
      </p:sp>
      <p:sp>
        <p:nvSpPr>
          <p:cNvPr id="42" name="TextBox 41">
            <a:extLst>
              <a:ext uri="{FF2B5EF4-FFF2-40B4-BE49-F238E27FC236}">
                <a16:creationId xmlns:a16="http://schemas.microsoft.com/office/drawing/2014/main" id="{D45FD161-4DD4-274E-B49E-A5C3B77F48B3}"/>
              </a:ext>
            </a:extLst>
          </p:cNvPr>
          <p:cNvSpPr txBox="1"/>
          <p:nvPr/>
        </p:nvSpPr>
        <p:spPr>
          <a:xfrm>
            <a:off x="9174602" y="4386987"/>
            <a:ext cx="2278755" cy="584775"/>
          </a:xfrm>
          <a:prstGeom prst="rect">
            <a:avLst/>
          </a:prstGeom>
          <a:noFill/>
        </p:spPr>
        <p:txBody>
          <a:bodyPr wrap="square" rtlCol="0" anchor="b">
            <a:spAutoFit/>
          </a:bodyPr>
          <a:lstStyle/>
          <a:p>
            <a:r>
              <a:rPr lang="en-US" sz="1600" b="1" dirty="0">
                <a:solidFill>
                  <a:schemeClr val="accent4"/>
                </a:solidFill>
                <a:latin typeface="Poppins" pitchFamily="2" charset="77"/>
                <a:cs typeface="Poppins" pitchFamily="2" charset="77"/>
              </a:rPr>
              <a:t>FINANCIAL PLANNING</a:t>
            </a:r>
          </a:p>
        </p:txBody>
      </p:sp>
      <p:sp>
        <p:nvSpPr>
          <p:cNvPr id="44" name="TextBox 43">
            <a:extLst>
              <a:ext uri="{FF2B5EF4-FFF2-40B4-BE49-F238E27FC236}">
                <a16:creationId xmlns:a16="http://schemas.microsoft.com/office/drawing/2014/main" id="{3C29C21E-A436-224B-8224-B0C3C2B37E6C}"/>
              </a:ext>
            </a:extLst>
          </p:cNvPr>
          <p:cNvSpPr txBox="1"/>
          <p:nvPr/>
        </p:nvSpPr>
        <p:spPr>
          <a:xfrm>
            <a:off x="832335" y="2246603"/>
            <a:ext cx="2278756" cy="990720"/>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cause maintaining positive cash flow and a stable balance sheet. </a:t>
            </a:r>
          </a:p>
        </p:txBody>
      </p:sp>
      <p:sp>
        <p:nvSpPr>
          <p:cNvPr id="45" name="TextBox 44">
            <a:extLst>
              <a:ext uri="{FF2B5EF4-FFF2-40B4-BE49-F238E27FC236}">
                <a16:creationId xmlns:a16="http://schemas.microsoft.com/office/drawing/2014/main" id="{7F356153-F69A-7C4A-8FD2-303C1E17FF8A}"/>
              </a:ext>
            </a:extLst>
          </p:cNvPr>
          <p:cNvSpPr txBox="1"/>
          <p:nvPr/>
        </p:nvSpPr>
        <p:spPr>
          <a:xfrm>
            <a:off x="674688" y="1651056"/>
            <a:ext cx="2436403" cy="584775"/>
          </a:xfrm>
          <a:prstGeom prst="rect">
            <a:avLst/>
          </a:prstGeom>
          <a:noFill/>
        </p:spPr>
        <p:txBody>
          <a:bodyPr wrap="square" rtlCol="0" anchor="b">
            <a:spAutoFit/>
          </a:bodyPr>
          <a:lstStyle/>
          <a:p>
            <a:pPr algn="r"/>
            <a:r>
              <a:rPr lang="en-US" sz="1600" b="1" dirty="0">
                <a:solidFill>
                  <a:schemeClr val="accent2"/>
                </a:solidFill>
                <a:latin typeface="Poppins" pitchFamily="2" charset="77"/>
                <a:cs typeface="Poppins" pitchFamily="2" charset="77"/>
              </a:rPr>
              <a:t>MARKETING STRATEGY</a:t>
            </a:r>
          </a:p>
        </p:txBody>
      </p:sp>
      <p:sp>
        <p:nvSpPr>
          <p:cNvPr id="47" name="TextBox 46">
            <a:extLst>
              <a:ext uri="{FF2B5EF4-FFF2-40B4-BE49-F238E27FC236}">
                <a16:creationId xmlns:a16="http://schemas.microsoft.com/office/drawing/2014/main" id="{244C4C0F-200A-5945-9E9E-7D791E8C3964}"/>
              </a:ext>
            </a:extLst>
          </p:cNvPr>
          <p:cNvSpPr txBox="1"/>
          <p:nvPr/>
        </p:nvSpPr>
        <p:spPr>
          <a:xfrm>
            <a:off x="832335" y="4982534"/>
            <a:ext cx="2278756" cy="990720"/>
          </a:xfrm>
          <a:prstGeom prst="rect">
            <a:avLst/>
          </a:prstGeom>
          <a:noFill/>
        </p:spPr>
        <p:txBody>
          <a:bodyPr wrap="square" rtlCol="0" anchor="t">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cause maintaining positive cash flow and a stable balance sheet. </a:t>
            </a:r>
          </a:p>
        </p:txBody>
      </p:sp>
      <p:sp>
        <p:nvSpPr>
          <p:cNvPr id="48" name="TextBox 47">
            <a:extLst>
              <a:ext uri="{FF2B5EF4-FFF2-40B4-BE49-F238E27FC236}">
                <a16:creationId xmlns:a16="http://schemas.microsoft.com/office/drawing/2014/main" id="{525B8D27-5661-2149-B4D0-7D5AC417E5EB}"/>
              </a:ext>
            </a:extLst>
          </p:cNvPr>
          <p:cNvSpPr txBox="1"/>
          <p:nvPr/>
        </p:nvSpPr>
        <p:spPr>
          <a:xfrm>
            <a:off x="674688" y="4386987"/>
            <a:ext cx="2436403" cy="584775"/>
          </a:xfrm>
          <a:prstGeom prst="rect">
            <a:avLst/>
          </a:prstGeom>
          <a:noFill/>
        </p:spPr>
        <p:txBody>
          <a:bodyPr wrap="square" rtlCol="0" anchor="b">
            <a:spAutoFit/>
          </a:bodyPr>
          <a:lstStyle/>
          <a:p>
            <a:pPr algn="r"/>
            <a:r>
              <a:rPr lang="en-US" sz="1600" b="1" dirty="0">
                <a:solidFill>
                  <a:schemeClr val="accent1"/>
                </a:solidFill>
                <a:latin typeface="Poppins" pitchFamily="2" charset="77"/>
                <a:cs typeface="Poppins" pitchFamily="2" charset="77"/>
              </a:rPr>
              <a:t>PRODUCTS &amp; SERVICES</a:t>
            </a:r>
          </a:p>
        </p:txBody>
      </p:sp>
    </p:spTree>
    <p:extLst>
      <p:ext uri="{BB962C8B-B14F-4D97-AF65-F5344CB8AC3E}">
        <p14:creationId xmlns:p14="http://schemas.microsoft.com/office/powerpoint/2010/main" val="2688912309"/>
      </p:ext>
    </p:extLst>
  </p:cSld>
  <p:clrMapOvr>
    <a:masterClrMapping/>
  </p:clrMapOvr>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386FB02-B8A0-FC47-8249-22124FE6DD70}"/>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2AA838D4-B672-D846-AA13-F4E107F50B7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8" name="Freeform 6">
            <a:extLst>
              <a:ext uri="{FF2B5EF4-FFF2-40B4-BE49-F238E27FC236}">
                <a16:creationId xmlns:a16="http://schemas.microsoft.com/office/drawing/2014/main" id="{0B0C0580-EDBC-0C40-893D-01A62D9B8418}"/>
              </a:ext>
            </a:extLst>
          </p:cNvPr>
          <p:cNvSpPr>
            <a:spLocks noChangeArrowheads="1"/>
          </p:cNvSpPr>
          <p:nvPr/>
        </p:nvSpPr>
        <p:spPr bwMode="auto">
          <a:xfrm>
            <a:off x="2500853" y="983"/>
            <a:ext cx="1271772" cy="6856035"/>
          </a:xfrm>
          <a:custGeom>
            <a:avLst/>
            <a:gdLst>
              <a:gd name="T0" fmla="*/ 0 w 2040"/>
              <a:gd name="T1" fmla="*/ 11007 h 11008"/>
              <a:gd name="T2" fmla="*/ 2039 w 2040"/>
              <a:gd name="T3" fmla="*/ 11007 h 11008"/>
              <a:gd name="T4" fmla="*/ 2039 w 2040"/>
              <a:gd name="T5" fmla="*/ 0 h 11008"/>
              <a:gd name="T6" fmla="*/ 0 w 2040"/>
              <a:gd name="T7" fmla="*/ 0 h 11008"/>
              <a:gd name="T8" fmla="*/ 0 w 2040"/>
              <a:gd name="T9" fmla="*/ 11007 h 11008"/>
            </a:gdLst>
            <a:ahLst/>
            <a:cxnLst>
              <a:cxn ang="0">
                <a:pos x="T0" y="T1"/>
              </a:cxn>
              <a:cxn ang="0">
                <a:pos x="T2" y="T3"/>
              </a:cxn>
              <a:cxn ang="0">
                <a:pos x="T4" y="T5"/>
              </a:cxn>
              <a:cxn ang="0">
                <a:pos x="T6" y="T7"/>
              </a:cxn>
              <a:cxn ang="0">
                <a:pos x="T8" y="T9"/>
              </a:cxn>
            </a:cxnLst>
            <a:rect l="0" t="0" r="r" b="b"/>
            <a:pathLst>
              <a:path w="2040" h="11008">
                <a:moveTo>
                  <a:pt x="0" y="11007"/>
                </a:moveTo>
                <a:lnTo>
                  <a:pt x="2039" y="11007"/>
                </a:lnTo>
                <a:lnTo>
                  <a:pt x="2039" y="0"/>
                </a:lnTo>
                <a:lnTo>
                  <a:pt x="0" y="0"/>
                </a:lnTo>
                <a:lnTo>
                  <a:pt x="0" y="11007"/>
                </a:ln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9" name="Freeform 7">
            <a:extLst>
              <a:ext uri="{FF2B5EF4-FFF2-40B4-BE49-F238E27FC236}">
                <a16:creationId xmlns:a16="http://schemas.microsoft.com/office/drawing/2014/main" id="{D3B0DE14-FD97-3C49-AE8C-87690AD85FF9}"/>
              </a:ext>
            </a:extLst>
          </p:cNvPr>
          <p:cNvSpPr>
            <a:spLocks noChangeArrowheads="1"/>
          </p:cNvSpPr>
          <p:nvPr/>
        </p:nvSpPr>
        <p:spPr bwMode="auto">
          <a:xfrm>
            <a:off x="3124378" y="6476"/>
            <a:ext cx="32962" cy="6845048"/>
          </a:xfrm>
          <a:custGeom>
            <a:avLst/>
            <a:gdLst>
              <a:gd name="T0" fmla="*/ 0 w 51"/>
              <a:gd name="T1" fmla="*/ 408 h 10988"/>
              <a:gd name="T2" fmla="*/ 50 w 51"/>
              <a:gd name="T3" fmla="*/ 0 h 10988"/>
              <a:gd name="T4" fmla="*/ 50 w 51"/>
              <a:gd name="T5" fmla="*/ 1223 h 10988"/>
              <a:gd name="T6" fmla="*/ 0 w 51"/>
              <a:gd name="T7" fmla="*/ 816 h 10988"/>
              <a:gd name="T8" fmla="*/ 50 w 51"/>
              <a:gd name="T9" fmla="*/ 1223 h 10988"/>
              <a:gd name="T10" fmla="*/ 0 w 51"/>
              <a:gd name="T11" fmla="*/ 2039 h 10988"/>
              <a:gd name="T12" fmla="*/ 50 w 51"/>
              <a:gd name="T13" fmla="*/ 1631 h 10988"/>
              <a:gd name="T14" fmla="*/ 50 w 51"/>
              <a:gd name="T15" fmla="*/ 2854 h 10988"/>
              <a:gd name="T16" fmla="*/ 0 w 51"/>
              <a:gd name="T17" fmla="*/ 2447 h 10988"/>
              <a:gd name="T18" fmla="*/ 50 w 51"/>
              <a:gd name="T19" fmla="*/ 2854 h 10988"/>
              <a:gd name="T20" fmla="*/ 0 w 51"/>
              <a:gd name="T21" fmla="*/ 3670 h 10988"/>
              <a:gd name="T22" fmla="*/ 50 w 51"/>
              <a:gd name="T23" fmla="*/ 3262 h 10988"/>
              <a:gd name="T24" fmla="*/ 50 w 51"/>
              <a:gd name="T25" fmla="*/ 4485 h 10988"/>
              <a:gd name="T26" fmla="*/ 0 w 51"/>
              <a:gd name="T27" fmla="*/ 4077 h 10988"/>
              <a:gd name="T28" fmla="*/ 50 w 51"/>
              <a:gd name="T29" fmla="*/ 4485 h 10988"/>
              <a:gd name="T30" fmla="*/ 0 w 51"/>
              <a:gd name="T31" fmla="*/ 5300 h 10988"/>
              <a:gd name="T32" fmla="*/ 50 w 51"/>
              <a:gd name="T33" fmla="*/ 4893 h 10988"/>
              <a:gd name="T34" fmla="*/ 50 w 51"/>
              <a:gd name="T35" fmla="*/ 6115 h 10988"/>
              <a:gd name="T36" fmla="*/ 0 w 51"/>
              <a:gd name="T37" fmla="*/ 5707 h 10988"/>
              <a:gd name="T38" fmla="*/ 50 w 51"/>
              <a:gd name="T39" fmla="*/ 6115 h 10988"/>
              <a:gd name="T40" fmla="*/ 0 w 51"/>
              <a:gd name="T41" fmla="*/ 6930 h 10988"/>
              <a:gd name="T42" fmla="*/ 50 w 51"/>
              <a:gd name="T43" fmla="*/ 6522 h 10988"/>
              <a:gd name="T44" fmla="*/ 50 w 51"/>
              <a:gd name="T45" fmla="*/ 7745 h 10988"/>
              <a:gd name="T46" fmla="*/ 0 w 51"/>
              <a:gd name="T47" fmla="*/ 7338 h 10988"/>
              <a:gd name="T48" fmla="*/ 50 w 51"/>
              <a:gd name="T49" fmla="*/ 7745 h 10988"/>
              <a:gd name="T50" fmla="*/ 0 w 51"/>
              <a:gd name="T51" fmla="*/ 8561 h 10988"/>
              <a:gd name="T52" fmla="*/ 50 w 51"/>
              <a:gd name="T53" fmla="*/ 8153 h 10988"/>
              <a:gd name="T54" fmla="*/ 50 w 51"/>
              <a:gd name="T55" fmla="*/ 9376 h 10988"/>
              <a:gd name="T56" fmla="*/ 0 w 51"/>
              <a:gd name="T57" fmla="*/ 8968 h 10988"/>
              <a:gd name="T58" fmla="*/ 50 w 51"/>
              <a:gd name="T59" fmla="*/ 9376 h 10988"/>
              <a:gd name="T60" fmla="*/ 0 w 51"/>
              <a:gd name="T61" fmla="*/ 10192 h 10988"/>
              <a:gd name="T62" fmla="*/ 50 w 51"/>
              <a:gd name="T63" fmla="*/ 9784 h 10988"/>
              <a:gd name="T64" fmla="*/ 50 w 51"/>
              <a:gd name="T65" fmla="*/ 10987 h 10988"/>
              <a:gd name="T66" fmla="*/ 0 w 51"/>
              <a:gd name="T67" fmla="*/ 10599 h 10988"/>
              <a:gd name="T68" fmla="*/ 50 w 51"/>
              <a:gd name="T69" fmla="*/ 10987 h 10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1" h="10988">
                <a:moveTo>
                  <a:pt x="50" y="408"/>
                </a:moveTo>
                <a:lnTo>
                  <a:pt x="0" y="408"/>
                </a:lnTo>
                <a:lnTo>
                  <a:pt x="0" y="0"/>
                </a:lnTo>
                <a:lnTo>
                  <a:pt x="50" y="0"/>
                </a:lnTo>
                <a:lnTo>
                  <a:pt x="50" y="408"/>
                </a:lnTo>
                <a:close/>
                <a:moveTo>
                  <a:pt x="50" y="1223"/>
                </a:moveTo>
                <a:lnTo>
                  <a:pt x="0" y="1223"/>
                </a:lnTo>
                <a:lnTo>
                  <a:pt x="0" y="816"/>
                </a:lnTo>
                <a:lnTo>
                  <a:pt x="50" y="816"/>
                </a:lnTo>
                <a:lnTo>
                  <a:pt x="50" y="1223"/>
                </a:lnTo>
                <a:close/>
                <a:moveTo>
                  <a:pt x="50" y="2039"/>
                </a:moveTo>
                <a:lnTo>
                  <a:pt x="0" y="2039"/>
                </a:lnTo>
                <a:lnTo>
                  <a:pt x="0" y="1631"/>
                </a:lnTo>
                <a:lnTo>
                  <a:pt x="50" y="1631"/>
                </a:lnTo>
                <a:lnTo>
                  <a:pt x="50" y="2039"/>
                </a:lnTo>
                <a:close/>
                <a:moveTo>
                  <a:pt x="50" y="2854"/>
                </a:moveTo>
                <a:lnTo>
                  <a:pt x="0" y="2854"/>
                </a:lnTo>
                <a:lnTo>
                  <a:pt x="0" y="2447"/>
                </a:lnTo>
                <a:lnTo>
                  <a:pt x="50" y="2447"/>
                </a:lnTo>
                <a:lnTo>
                  <a:pt x="50" y="2854"/>
                </a:lnTo>
                <a:close/>
                <a:moveTo>
                  <a:pt x="50" y="3670"/>
                </a:moveTo>
                <a:lnTo>
                  <a:pt x="0" y="3670"/>
                </a:lnTo>
                <a:lnTo>
                  <a:pt x="0" y="3262"/>
                </a:lnTo>
                <a:lnTo>
                  <a:pt x="50" y="3262"/>
                </a:lnTo>
                <a:lnTo>
                  <a:pt x="50" y="3670"/>
                </a:lnTo>
                <a:close/>
                <a:moveTo>
                  <a:pt x="50" y="4485"/>
                </a:moveTo>
                <a:lnTo>
                  <a:pt x="0" y="4485"/>
                </a:lnTo>
                <a:lnTo>
                  <a:pt x="0" y="4077"/>
                </a:lnTo>
                <a:lnTo>
                  <a:pt x="50" y="4077"/>
                </a:lnTo>
                <a:lnTo>
                  <a:pt x="50" y="4485"/>
                </a:lnTo>
                <a:close/>
                <a:moveTo>
                  <a:pt x="50" y="5300"/>
                </a:moveTo>
                <a:lnTo>
                  <a:pt x="0" y="5300"/>
                </a:lnTo>
                <a:lnTo>
                  <a:pt x="0" y="4893"/>
                </a:lnTo>
                <a:lnTo>
                  <a:pt x="50" y="4893"/>
                </a:lnTo>
                <a:lnTo>
                  <a:pt x="50" y="5300"/>
                </a:lnTo>
                <a:close/>
                <a:moveTo>
                  <a:pt x="50" y="6115"/>
                </a:moveTo>
                <a:lnTo>
                  <a:pt x="0" y="6115"/>
                </a:lnTo>
                <a:lnTo>
                  <a:pt x="0" y="5707"/>
                </a:lnTo>
                <a:lnTo>
                  <a:pt x="50" y="5707"/>
                </a:lnTo>
                <a:lnTo>
                  <a:pt x="50" y="6115"/>
                </a:lnTo>
                <a:close/>
                <a:moveTo>
                  <a:pt x="50" y="6930"/>
                </a:moveTo>
                <a:lnTo>
                  <a:pt x="0" y="6930"/>
                </a:lnTo>
                <a:lnTo>
                  <a:pt x="0" y="6522"/>
                </a:lnTo>
                <a:lnTo>
                  <a:pt x="50" y="6522"/>
                </a:lnTo>
                <a:lnTo>
                  <a:pt x="50" y="6930"/>
                </a:lnTo>
                <a:close/>
                <a:moveTo>
                  <a:pt x="50" y="7745"/>
                </a:moveTo>
                <a:lnTo>
                  <a:pt x="0" y="7745"/>
                </a:lnTo>
                <a:lnTo>
                  <a:pt x="0" y="7338"/>
                </a:lnTo>
                <a:lnTo>
                  <a:pt x="50" y="7338"/>
                </a:lnTo>
                <a:lnTo>
                  <a:pt x="50" y="7745"/>
                </a:lnTo>
                <a:close/>
                <a:moveTo>
                  <a:pt x="50" y="8561"/>
                </a:moveTo>
                <a:lnTo>
                  <a:pt x="0" y="8561"/>
                </a:lnTo>
                <a:lnTo>
                  <a:pt x="0" y="8153"/>
                </a:lnTo>
                <a:lnTo>
                  <a:pt x="50" y="8153"/>
                </a:lnTo>
                <a:lnTo>
                  <a:pt x="50" y="8561"/>
                </a:lnTo>
                <a:close/>
                <a:moveTo>
                  <a:pt x="50" y="9376"/>
                </a:moveTo>
                <a:lnTo>
                  <a:pt x="0" y="9376"/>
                </a:lnTo>
                <a:lnTo>
                  <a:pt x="0" y="8968"/>
                </a:lnTo>
                <a:lnTo>
                  <a:pt x="50" y="8968"/>
                </a:lnTo>
                <a:lnTo>
                  <a:pt x="50" y="9376"/>
                </a:lnTo>
                <a:close/>
                <a:moveTo>
                  <a:pt x="50" y="10192"/>
                </a:moveTo>
                <a:lnTo>
                  <a:pt x="0" y="10192"/>
                </a:lnTo>
                <a:lnTo>
                  <a:pt x="0" y="9784"/>
                </a:lnTo>
                <a:lnTo>
                  <a:pt x="50" y="9784"/>
                </a:lnTo>
                <a:lnTo>
                  <a:pt x="50" y="10192"/>
                </a:lnTo>
                <a:close/>
                <a:moveTo>
                  <a:pt x="50" y="10987"/>
                </a:moveTo>
                <a:lnTo>
                  <a:pt x="0" y="10987"/>
                </a:lnTo>
                <a:lnTo>
                  <a:pt x="0" y="10599"/>
                </a:lnTo>
                <a:lnTo>
                  <a:pt x="50" y="10599"/>
                </a:lnTo>
                <a:lnTo>
                  <a:pt x="50" y="10987"/>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10" name="Freeform 8">
            <a:extLst>
              <a:ext uri="{FF2B5EF4-FFF2-40B4-BE49-F238E27FC236}">
                <a16:creationId xmlns:a16="http://schemas.microsoft.com/office/drawing/2014/main" id="{0F8375B9-6681-1249-B740-EDD73FEAD683}"/>
              </a:ext>
            </a:extLst>
          </p:cNvPr>
          <p:cNvSpPr>
            <a:spLocks noChangeArrowheads="1"/>
          </p:cNvSpPr>
          <p:nvPr/>
        </p:nvSpPr>
        <p:spPr bwMode="auto">
          <a:xfrm>
            <a:off x="3627045" y="6476"/>
            <a:ext cx="32962" cy="6845048"/>
          </a:xfrm>
          <a:custGeom>
            <a:avLst/>
            <a:gdLst>
              <a:gd name="T0" fmla="*/ 51 w 52"/>
              <a:gd name="T1" fmla="*/ 10987 h 10988"/>
              <a:gd name="T2" fmla="*/ 0 w 52"/>
              <a:gd name="T3" fmla="*/ 10987 h 10988"/>
              <a:gd name="T4" fmla="*/ 0 w 52"/>
              <a:gd name="T5" fmla="*/ 0 h 10988"/>
              <a:gd name="T6" fmla="*/ 51 w 52"/>
              <a:gd name="T7" fmla="*/ 0 h 10988"/>
              <a:gd name="T8" fmla="*/ 51 w 52"/>
              <a:gd name="T9" fmla="*/ 10987 h 10988"/>
            </a:gdLst>
            <a:ahLst/>
            <a:cxnLst>
              <a:cxn ang="0">
                <a:pos x="T0" y="T1"/>
              </a:cxn>
              <a:cxn ang="0">
                <a:pos x="T2" y="T3"/>
              </a:cxn>
              <a:cxn ang="0">
                <a:pos x="T4" y="T5"/>
              </a:cxn>
              <a:cxn ang="0">
                <a:pos x="T6" y="T7"/>
              </a:cxn>
              <a:cxn ang="0">
                <a:pos x="T8" y="T9"/>
              </a:cxn>
            </a:cxnLst>
            <a:rect l="0" t="0" r="r" b="b"/>
            <a:pathLst>
              <a:path w="52" h="10988">
                <a:moveTo>
                  <a:pt x="51" y="10987"/>
                </a:moveTo>
                <a:lnTo>
                  <a:pt x="0" y="10987"/>
                </a:lnTo>
                <a:lnTo>
                  <a:pt x="0" y="0"/>
                </a:lnTo>
                <a:lnTo>
                  <a:pt x="51" y="0"/>
                </a:lnTo>
                <a:lnTo>
                  <a:pt x="51" y="10987"/>
                </a:lnTo>
              </a:path>
            </a:pathLst>
          </a:custGeom>
          <a:solidFill>
            <a:schemeClr val="accent6">
              <a:lumMod val="90000"/>
            </a:schemeClr>
          </a:solidFill>
          <a:ln>
            <a:noFill/>
          </a:ln>
          <a:effectLst/>
        </p:spPr>
        <p:txBody>
          <a:bodyPr wrap="none" anchor="ctr"/>
          <a:lstStyle/>
          <a:p>
            <a:endParaRPr lang="en-US" sz="3265" dirty="0">
              <a:latin typeface="Lato Light" panose="020F0502020204030203" pitchFamily="34" charset="0"/>
            </a:endParaRPr>
          </a:p>
        </p:txBody>
      </p:sp>
      <p:sp>
        <p:nvSpPr>
          <p:cNvPr id="11" name="Freeform 9">
            <a:extLst>
              <a:ext uri="{FF2B5EF4-FFF2-40B4-BE49-F238E27FC236}">
                <a16:creationId xmlns:a16="http://schemas.microsoft.com/office/drawing/2014/main" id="{34C5CB23-F4C1-F649-8916-9AD74C8EAEBD}"/>
              </a:ext>
            </a:extLst>
          </p:cNvPr>
          <p:cNvSpPr>
            <a:spLocks noChangeArrowheads="1"/>
          </p:cNvSpPr>
          <p:nvPr/>
        </p:nvSpPr>
        <p:spPr bwMode="auto">
          <a:xfrm>
            <a:off x="2610725" y="6476"/>
            <a:ext cx="32962" cy="6845048"/>
          </a:xfrm>
          <a:custGeom>
            <a:avLst/>
            <a:gdLst>
              <a:gd name="T0" fmla="*/ 51 w 52"/>
              <a:gd name="T1" fmla="*/ 10987 h 10988"/>
              <a:gd name="T2" fmla="*/ 0 w 52"/>
              <a:gd name="T3" fmla="*/ 10987 h 10988"/>
              <a:gd name="T4" fmla="*/ 0 w 52"/>
              <a:gd name="T5" fmla="*/ 0 h 10988"/>
              <a:gd name="T6" fmla="*/ 51 w 52"/>
              <a:gd name="T7" fmla="*/ 0 h 10988"/>
              <a:gd name="T8" fmla="*/ 51 w 52"/>
              <a:gd name="T9" fmla="*/ 10987 h 10988"/>
            </a:gdLst>
            <a:ahLst/>
            <a:cxnLst>
              <a:cxn ang="0">
                <a:pos x="T0" y="T1"/>
              </a:cxn>
              <a:cxn ang="0">
                <a:pos x="T2" y="T3"/>
              </a:cxn>
              <a:cxn ang="0">
                <a:pos x="T4" y="T5"/>
              </a:cxn>
              <a:cxn ang="0">
                <a:pos x="T6" y="T7"/>
              </a:cxn>
              <a:cxn ang="0">
                <a:pos x="T8" y="T9"/>
              </a:cxn>
            </a:cxnLst>
            <a:rect l="0" t="0" r="r" b="b"/>
            <a:pathLst>
              <a:path w="52" h="10988">
                <a:moveTo>
                  <a:pt x="51" y="10987"/>
                </a:moveTo>
                <a:lnTo>
                  <a:pt x="0" y="10987"/>
                </a:lnTo>
                <a:lnTo>
                  <a:pt x="0" y="0"/>
                </a:lnTo>
                <a:lnTo>
                  <a:pt x="51" y="0"/>
                </a:lnTo>
                <a:lnTo>
                  <a:pt x="51" y="10987"/>
                </a:lnTo>
              </a:path>
            </a:pathLst>
          </a:custGeom>
          <a:solidFill>
            <a:schemeClr val="accent6">
              <a:lumMod val="90000"/>
            </a:schemeClr>
          </a:solidFill>
          <a:ln>
            <a:noFill/>
          </a:ln>
          <a:effectLst/>
        </p:spPr>
        <p:txBody>
          <a:bodyPr wrap="none" anchor="ctr"/>
          <a:lstStyle/>
          <a:p>
            <a:endParaRPr lang="en-US" sz="3265" dirty="0">
              <a:latin typeface="Lato Light" panose="020F0502020204030203" pitchFamily="34" charset="0"/>
            </a:endParaRPr>
          </a:p>
        </p:txBody>
      </p:sp>
      <p:sp>
        <p:nvSpPr>
          <p:cNvPr id="12" name="Freeform 273">
            <a:extLst>
              <a:ext uri="{FF2B5EF4-FFF2-40B4-BE49-F238E27FC236}">
                <a16:creationId xmlns:a16="http://schemas.microsoft.com/office/drawing/2014/main" id="{FBC927BD-C4B0-AD4F-B40C-45E7514C1F5B}"/>
              </a:ext>
            </a:extLst>
          </p:cNvPr>
          <p:cNvSpPr>
            <a:spLocks noChangeArrowheads="1"/>
          </p:cNvSpPr>
          <p:nvPr/>
        </p:nvSpPr>
        <p:spPr bwMode="auto">
          <a:xfrm rot="10800000">
            <a:off x="4129712" y="1498308"/>
            <a:ext cx="1197609" cy="1046534"/>
          </a:xfrm>
          <a:custGeom>
            <a:avLst/>
            <a:gdLst>
              <a:gd name="T0" fmla="*/ 298 w 1921"/>
              <a:gd name="T1" fmla="*/ 1380 h 1679"/>
              <a:gd name="T2" fmla="*/ 298 w 1921"/>
              <a:gd name="T3" fmla="*/ 1380 h 1679"/>
              <a:gd name="T4" fmla="*/ 298 w 1921"/>
              <a:gd name="T5" fmla="*/ 299 h 1679"/>
              <a:gd name="T6" fmla="*/ 298 w 1921"/>
              <a:gd name="T7" fmla="*/ 299 h 1679"/>
              <a:gd name="T8" fmla="*/ 1379 w 1921"/>
              <a:gd name="T9" fmla="*/ 299 h 1679"/>
              <a:gd name="T10" fmla="*/ 1920 w 1921"/>
              <a:gd name="T11" fmla="*/ 839 h 1679"/>
              <a:gd name="T12" fmla="*/ 1379 w 1921"/>
              <a:gd name="T13" fmla="*/ 1380 h 1679"/>
              <a:gd name="T14" fmla="*/ 1379 w 1921"/>
              <a:gd name="T15" fmla="*/ 1380 h 1679"/>
              <a:gd name="T16" fmla="*/ 298 w 1921"/>
              <a:gd name="T17" fmla="*/ 1380 h 1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1" h="1679">
                <a:moveTo>
                  <a:pt x="298" y="1380"/>
                </a:moveTo>
                <a:lnTo>
                  <a:pt x="298" y="1380"/>
                </a:lnTo>
                <a:cubicBezTo>
                  <a:pt x="0" y="1082"/>
                  <a:pt x="0" y="597"/>
                  <a:pt x="298" y="299"/>
                </a:cubicBezTo>
                <a:lnTo>
                  <a:pt x="298" y="299"/>
                </a:lnTo>
                <a:cubicBezTo>
                  <a:pt x="596" y="0"/>
                  <a:pt x="1081" y="0"/>
                  <a:pt x="1379" y="299"/>
                </a:cubicBezTo>
                <a:lnTo>
                  <a:pt x="1920" y="839"/>
                </a:lnTo>
                <a:lnTo>
                  <a:pt x="1379" y="1380"/>
                </a:lnTo>
                <a:lnTo>
                  <a:pt x="1379" y="1380"/>
                </a:lnTo>
                <a:cubicBezTo>
                  <a:pt x="1081" y="1678"/>
                  <a:pt x="596" y="1678"/>
                  <a:pt x="298" y="138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13" name="Freeform 276">
            <a:extLst>
              <a:ext uri="{FF2B5EF4-FFF2-40B4-BE49-F238E27FC236}">
                <a16:creationId xmlns:a16="http://schemas.microsoft.com/office/drawing/2014/main" id="{DC63F20F-BA73-A64F-9D9C-5EBA9F4E8D68}"/>
              </a:ext>
            </a:extLst>
          </p:cNvPr>
          <p:cNvSpPr>
            <a:spLocks noChangeArrowheads="1"/>
          </p:cNvSpPr>
          <p:nvPr/>
        </p:nvSpPr>
        <p:spPr bwMode="auto">
          <a:xfrm rot="10800000">
            <a:off x="4129712" y="2809026"/>
            <a:ext cx="1197609" cy="1046534"/>
          </a:xfrm>
          <a:custGeom>
            <a:avLst/>
            <a:gdLst>
              <a:gd name="T0" fmla="*/ 298 w 1921"/>
              <a:gd name="T1" fmla="*/ 1380 h 1679"/>
              <a:gd name="T2" fmla="*/ 298 w 1921"/>
              <a:gd name="T3" fmla="*/ 1380 h 1679"/>
              <a:gd name="T4" fmla="*/ 298 w 1921"/>
              <a:gd name="T5" fmla="*/ 299 h 1679"/>
              <a:gd name="T6" fmla="*/ 298 w 1921"/>
              <a:gd name="T7" fmla="*/ 299 h 1679"/>
              <a:gd name="T8" fmla="*/ 1379 w 1921"/>
              <a:gd name="T9" fmla="*/ 299 h 1679"/>
              <a:gd name="T10" fmla="*/ 1920 w 1921"/>
              <a:gd name="T11" fmla="*/ 839 h 1679"/>
              <a:gd name="T12" fmla="*/ 1379 w 1921"/>
              <a:gd name="T13" fmla="*/ 1380 h 1679"/>
              <a:gd name="T14" fmla="*/ 1379 w 1921"/>
              <a:gd name="T15" fmla="*/ 1380 h 1679"/>
              <a:gd name="T16" fmla="*/ 298 w 1921"/>
              <a:gd name="T17" fmla="*/ 1380 h 1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1" h="1679">
                <a:moveTo>
                  <a:pt x="298" y="1380"/>
                </a:moveTo>
                <a:lnTo>
                  <a:pt x="298" y="1380"/>
                </a:lnTo>
                <a:cubicBezTo>
                  <a:pt x="0" y="1082"/>
                  <a:pt x="0" y="598"/>
                  <a:pt x="298" y="299"/>
                </a:cubicBezTo>
                <a:lnTo>
                  <a:pt x="298" y="299"/>
                </a:lnTo>
                <a:cubicBezTo>
                  <a:pt x="596" y="0"/>
                  <a:pt x="1081" y="0"/>
                  <a:pt x="1379" y="299"/>
                </a:cubicBezTo>
                <a:lnTo>
                  <a:pt x="1920" y="839"/>
                </a:lnTo>
                <a:lnTo>
                  <a:pt x="1379" y="1380"/>
                </a:lnTo>
                <a:lnTo>
                  <a:pt x="1379" y="1380"/>
                </a:lnTo>
                <a:cubicBezTo>
                  <a:pt x="1081" y="1678"/>
                  <a:pt x="596" y="1678"/>
                  <a:pt x="298" y="1380"/>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4" name="Freeform 279">
            <a:extLst>
              <a:ext uri="{FF2B5EF4-FFF2-40B4-BE49-F238E27FC236}">
                <a16:creationId xmlns:a16="http://schemas.microsoft.com/office/drawing/2014/main" id="{6AEF9DA8-81B1-6C4E-A361-76CA6C8E20B5}"/>
              </a:ext>
            </a:extLst>
          </p:cNvPr>
          <p:cNvSpPr>
            <a:spLocks noChangeArrowheads="1"/>
          </p:cNvSpPr>
          <p:nvPr/>
        </p:nvSpPr>
        <p:spPr bwMode="auto">
          <a:xfrm rot="10800000">
            <a:off x="4129712" y="4119745"/>
            <a:ext cx="1197609" cy="1046535"/>
          </a:xfrm>
          <a:custGeom>
            <a:avLst/>
            <a:gdLst>
              <a:gd name="T0" fmla="*/ 298 w 1921"/>
              <a:gd name="T1" fmla="*/ 1379 h 1679"/>
              <a:gd name="T2" fmla="*/ 298 w 1921"/>
              <a:gd name="T3" fmla="*/ 1379 h 1679"/>
              <a:gd name="T4" fmla="*/ 298 w 1921"/>
              <a:gd name="T5" fmla="*/ 298 h 1679"/>
              <a:gd name="T6" fmla="*/ 298 w 1921"/>
              <a:gd name="T7" fmla="*/ 298 h 1679"/>
              <a:gd name="T8" fmla="*/ 1379 w 1921"/>
              <a:gd name="T9" fmla="*/ 298 h 1679"/>
              <a:gd name="T10" fmla="*/ 1920 w 1921"/>
              <a:gd name="T11" fmla="*/ 839 h 1679"/>
              <a:gd name="T12" fmla="*/ 1379 w 1921"/>
              <a:gd name="T13" fmla="*/ 1379 h 1679"/>
              <a:gd name="T14" fmla="*/ 1379 w 1921"/>
              <a:gd name="T15" fmla="*/ 1379 h 1679"/>
              <a:gd name="T16" fmla="*/ 298 w 1921"/>
              <a:gd name="T17" fmla="*/ 1379 h 1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1" h="1679">
                <a:moveTo>
                  <a:pt x="298" y="1379"/>
                </a:moveTo>
                <a:lnTo>
                  <a:pt x="298" y="1379"/>
                </a:lnTo>
                <a:cubicBezTo>
                  <a:pt x="0" y="1080"/>
                  <a:pt x="0" y="597"/>
                  <a:pt x="298" y="298"/>
                </a:cubicBezTo>
                <a:lnTo>
                  <a:pt x="298" y="298"/>
                </a:lnTo>
                <a:cubicBezTo>
                  <a:pt x="596" y="0"/>
                  <a:pt x="1081" y="0"/>
                  <a:pt x="1379" y="298"/>
                </a:cubicBezTo>
                <a:lnTo>
                  <a:pt x="1920" y="839"/>
                </a:lnTo>
                <a:lnTo>
                  <a:pt x="1379" y="1379"/>
                </a:lnTo>
                <a:lnTo>
                  <a:pt x="1379" y="1379"/>
                </a:lnTo>
                <a:cubicBezTo>
                  <a:pt x="1081" y="1678"/>
                  <a:pt x="596" y="1678"/>
                  <a:pt x="298" y="1379"/>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5" name="Freeform 282">
            <a:extLst>
              <a:ext uri="{FF2B5EF4-FFF2-40B4-BE49-F238E27FC236}">
                <a16:creationId xmlns:a16="http://schemas.microsoft.com/office/drawing/2014/main" id="{3EDCF955-92E3-6146-989E-84A2C85F5D6E}"/>
              </a:ext>
            </a:extLst>
          </p:cNvPr>
          <p:cNvSpPr>
            <a:spLocks noChangeArrowheads="1"/>
          </p:cNvSpPr>
          <p:nvPr/>
        </p:nvSpPr>
        <p:spPr bwMode="auto">
          <a:xfrm rot="10800000">
            <a:off x="4129712" y="5430465"/>
            <a:ext cx="1197609" cy="1046535"/>
          </a:xfrm>
          <a:custGeom>
            <a:avLst/>
            <a:gdLst>
              <a:gd name="T0" fmla="*/ 298 w 1921"/>
              <a:gd name="T1" fmla="*/ 1379 h 1679"/>
              <a:gd name="T2" fmla="*/ 298 w 1921"/>
              <a:gd name="T3" fmla="*/ 1379 h 1679"/>
              <a:gd name="T4" fmla="*/ 298 w 1921"/>
              <a:gd name="T5" fmla="*/ 298 h 1679"/>
              <a:gd name="T6" fmla="*/ 298 w 1921"/>
              <a:gd name="T7" fmla="*/ 298 h 1679"/>
              <a:gd name="T8" fmla="*/ 1379 w 1921"/>
              <a:gd name="T9" fmla="*/ 298 h 1679"/>
              <a:gd name="T10" fmla="*/ 1920 w 1921"/>
              <a:gd name="T11" fmla="*/ 839 h 1679"/>
              <a:gd name="T12" fmla="*/ 1379 w 1921"/>
              <a:gd name="T13" fmla="*/ 1379 h 1679"/>
              <a:gd name="T14" fmla="*/ 1379 w 1921"/>
              <a:gd name="T15" fmla="*/ 1379 h 1679"/>
              <a:gd name="T16" fmla="*/ 298 w 1921"/>
              <a:gd name="T17" fmla="*/ 1379 h 1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1" h="1679">
                <a:moveTo>
                  <a:pt x="298" y="1379"/>
                </a:moveTo>
                <a:lnTo>
                  <a:pt x="298" y="1379"/>
                </a:lnTo>
                <a:cubicBezTo>
                  <a:pt x="0" y="1081"/>
                  <a:pt x="0" y="596"/>
                  <a:pt x="298" y="298"/>
                </a:cubicBezTo>
                <a:lnTo>
                  <a:pt x="298" y="298"/>
                </a:lnTo>
                <a:cubicBezTo>
                  <a:pt x="596" y="0"/>
                  <a:pt x="1081" y="0"/>
                  <a:pt x="1379" y="298"/>
                </a:cubicBezTo>
                <a:lnTo>
                  <a:pt x="1920" y="839"/>
                </a:lnTo>
                <a:lnTo>
                  <a:pt x="1379" y="1379"/>
                </a:lnTo>
                <a:lnTo>
                  <a:pt x="1379" y="1379"/>
                </a:lnTo>
                <a:cubicBezTo>
                  <a:pt x="1081" y="1678"/>
                  <a:pt x="596" y="1678"/>
                  <a:pt x="298" y="1379"/>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20" name="Subtitle 2">
            <a:extLst>
              <a:ext uri="{FF2B5EF4-FFF2-40B4-BE49-F238E27FC236}">
                <a16:creationId xmlns:a16="http://schemas.microsoft.com/office/drawing/2014/main" id="{A539283D-23BD-B44D-AB82-660996A4DA61}"/>
              </a:ext>
            </a:extLst>
          </p:cNvPr>
          <p:cNvSpPr txBox="1">
            <a:spLocks/>
          </p:cNvSpPr>
          <p:nvPr/>
        </p:nvSpPr>
        <p:spPr>
          <a:xfrm>
            <a:off x="5684407" y="1931223"/>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1" name="TextBox 20">
            <a:extLst>
              <a:ext uri="{FF2B5EF4-FFF2-40B4-BE49-F238E27FC236}">
                <a16:creationId xmlns:a16="http://schemas.microsoft.com/office/drawing/2014/main" id="{33040D48-4B7D-0A4F-AFDA-354432403339}"/>
              </a:ext>
            </a:extLst>
          </p:cNvPr>
          <p:cNvSpPr txBox="1"/>
          <p:nvPr/>
        </p:nvSpPr>
        <p:spPr>
          <a:xfrm>
            <a:off x="5684408" y="1594091"/>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24" name="Subtitle 2">
            <a:extLst>
              <a:ext uri="{FF2B5EF4-FFF2-40B4-BE49-F238E27FC236}">
                <a16:creationId xmlns:a16="http://schemas.microsoft.com/office/drawing/2014/main" id="{A71CAD6D-4488-6749-BE5B-1F0CA351297F}"/>
              </a:ext>
            </a:extLst>
          </p:cNvPr>
          <p:cNvSpPr txBox="1">
            <a:spLocks/>
          </p:cNvSpPr>
          <p:nvPr/>
        </p:nvSpPr>
        <p:spPr>
          <a:xfrm>
            <a:off x="5684407" y="3241942"/>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5" name="TextBox 24">
            <a:extLst>
              <a:ext uri="{FF2B5EF4-FFF2-40B4-BE49-F238E27FC236}">
                <a16:creationId xmlns:a16="http://schemas.microsoft.com/office/drawing/2014/main" id="{4FF84FEB-0E50-C748-87E8-3D27740F4F12}"/>
              </a:ext>
            </a:extLst>
          </p:cNvPr>
          <p:cNvSpPr txBox="1"/>
          <p:nvPr/>
        </p:nvSpPr>
        <p:spPr>
          <a:xfrm>
            <a:off x="5684408" y="2904810"/>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27" name="Subtitle 2">
            <a:extLst>
              <a:ext uri="{FF2B5EF4-FFF2-40B4-BE49-F238E27FC236}">
                <a16:creationId xmlns:a16="http://schemas.microsoft.com/office/drawing/2014/main" id="{B8FA053D-5674-EE48-ACDE-B2BBE91C8F21}"/>
              </a:ext>
            </a:extLst>
          </p:cNvPr>
          <p:cNvSpPr txBox="1">
            <a:spLocks/>
          </p:cNvSpPr>
          <p:nvPr/>
        </p:nvSpPr>
        <p:spPr>
          <a:xfrm>
            <a:off x="5684407" y="4552661"/>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8" name="TextBox 27">
            <a:extLst>
              <a:ext uri="{FF2B5EF4-FFF2-40B4-BE49-F238E27FC236}">
                <a16:creationId xmlns:a16="http://schemas.microsoft.com/office/drawing/2014/main" id="{8864F0E1-C60C-DA4A-B7F7-A27176326A80}"/>
              </a:ext>
            </a:extLst>
          </p:cNvPr>
          <p:cNvSpPr txBox="1"/>
          <p:nvPr/>
        </p:nvSpPr>
        <p:spPr>
          <a:xfrm>
            <a:off x="5684408" y="4215529"/>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30" name="Subtitle 2">
            <a:extLst>
              <a:ext uri="{FF2B5EF4-FFF2-40B4-BE49-F238E27FC236}">
                <a16:creationId xmlns:a16="http://schemas.microsoft.com/office/drawing/2014/main" id="{BBAEB497-DF2E-A64E-B70A-22932DD8BD02}"/>
              </a:ext>
            </a:extLst>
          </p:cNvPr>
          <p:cNvSpPr txBox="1">
            <a:spLocks/>
          </p:cNvSpPr>
          <p:nvPr/>
        </p:nvSpPr>
        <p:spPr>
          <a:xfrm>
            <a:off x="5684407" y="5863382"/>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1" name="TextBox 30">
            <a:extLst>
              <a:ext uri="{FF2B5EF4-FFF2-40B4-BE49-F238E27FC236}">
                <a16:creationId xmlns:a16="http://schemas.microsoft.com/office/drawing/2014/main" id="{11ACA952-771A-474E-B59E-3D7F4A864923}"/>
              </a:ext>
            </a:extLst>
          </p:cNvPr>
          <p:cNvSpPr txBox="1"/>
          <p:nvPr/>
        </p:nvSpPr>
        <p:spPr>
          <a:xfrm>
            <a:off x="5684408" y="5526250"/>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35" name="Freeform 11">
            <a:extLst>
              <a:ext uri="{FF2B5EF4-FFF2-40B4-BE49-F238E27FC236}">
                <a16:creationId xmlns:a16="http://schemas.microsoft.com/office/drawing/2014/main" id="{DA8B689C-A9D2-6143-A053-422CD0DC209E}"/>
              </a:ext>
            </a:extLst>
          </p:cNvPr>
          <p:cNvSpPr>
            <a:spLocks noChangeAspect="1" noChangeArrowheads="1"/>
          </p:cNvSpPr>
          <p:nvPr/>
        </p:nvSpPr>
        <p:spPr bwMode="auto">
          <a:xfrm>
            <a:off x="4663237" y="1804031"/>
            <a:ext cx="328268" cy="435086"/>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2" name="Freeform 932">
            <a:extLst>
              <a:ext uri="{FF2B5EF4-FFF2-40B4-BE49-F238E27FC236}">
                <a16:creationId xmlns:a16="http://schemas.microsoft.com/office/drawing/2014/main" id="{DBD9476D-2B37-5148-A176-674984BB6ED4}"/>
              </a:ext>
            </a:extLst>
          </p:cNvPr>
          <p:cNvSpPr>
            <a:spLocks noChangeAspect="1" noChangeArrowheads="1"/>
          </p:cNvSpPr>
          <p:nvPr/>
        </p:nvSpPr>
        <p:spPr bwMode="auto">
          <a:xfrm>
            <a:off x="4610479" y="3114750"/>
            <a:ext cx="433784" cy="435086"/>
          </a:xfrm>
          <a:custGeom>
            <a:avLst/>
            <a:gdLst>
              <a:gd name="T0" fmla="*/ 35894090 w 291035"/>
              <a:gd name="T1" fmla="*/ 51968242 h 291380"/>
              <a:gd name="T2" fmla="*/ 33874315 w 291035"/>
              <a:gd name="T3" fmla="*/ 51968242 h 291380"/>
              <a:gd name="T4" fmla="*/ 44795257 w 291035"/>
              <a:gd name="T5" fmla="*/ 46229133 h 291380"/>
              <a:gd name="T6" fmla="*/ 50606713 w 291035"/>
              <a:gd name="T7" fmla="*/ 52079022 h 291380"/>
              <a:gd name="T8" fmla="*/ 44795257 w 291035"/>
              <a:gd name="T9" fmla="*/ 46229133 h 291380"/>
              <a:gd name="T10" fmla="*/ 13641686 w 291035"/>
              <a:gd name="T11" fmla="*/ 52079022 h 291380"/>
              <a:gd name="T12" fmla="*/ 19374841 w 291035"/>
              <a:gd name="T13" fmla="*/ 46229133 h 291380"/>
              <a:gd name="T14" fmla="*/ 27920022 w 291035"/>
              <a:gd name="T15" fmla="*/ 41155155 h 291380"/>
              <a:gd name="T16" fmla="*/ 36328334 w 291035"/>
              <a:gd name="T17" fmla="*/ 62651843 h 291380"/>
              <a:gd name="T18" fmla="*/ 27920022 w 291035"/>
              <a:gd name="T19" fmla="*/ 41155155 h 291380"/>
              <a:gd name="T20" fmla="*/ 44795257 w 291035"/>
              <a:gd name="T21" fmla="*/ 44226020 h 291380"/>
              <a:gd name="T22" fmla="*/ 50606713 w 291035"/>
              <a:gd name="T23" fmla="*/ 41020532 h 291380"/>
              <a:gd name="T24" fmla="*/ 13641686 w 291035"/>
              <a:gd name="T25" fmla="*/ 41020532 h 291380"/>
              <a:gd name="T26" fmla="*/ 19374841 w 291035"/>
              <a:gd name="T27" fmla="*/ 44226020 h 291380"/>
              <a:gd name="T28" fmla="*/ 13641686 w 291035"/>
              <a:gd name="T29" fmla="*/ 41020532 h 291380"/>
              <a:gd name="T30" fmla="*/ 51549292 w 291035"/>
              <a:gd name="T31" fmla="*/ 39017267 h 291380"/>
              <a:gd name="T32" fmla="*/ 52491555 w 291035"/>
              <a:gd name="T33" fmla="*/ 52079022 h 291380"/>
              <a:gd name="T34" fmla="*/ 53748071 w 291035"/>
              <a:gd name="T35" fmla="*/ 53121208 h 291380"/>
              <a:gd name="T36" fmla="*/ 42596481 w 291035"/>
              <a:gd name="T37" fmla="*/ 54082639 h 291380"/>
              <a:gd name="T38" fmla="*/ 42596481 w 291035"/>
              <a:gd name="T39" fmla="*/ 52079022 h 291380"/>
              <a:gd name="T40" fmla="*/ 42910444 w 291035"/>
              <a:gd name="T41" fmla="*/ 39978668 h 291380"/>
              <a:gd name="T42" fmla="*/ 12699518 w 291035"/>
              <a:gd name="T43" fmla="*/ 39017267 h 291380"/>
              <a:gd name="T44" fmla="*/ 21338133 w 291035"/>
              <a:gd name="T45" fmla="*/ 39978668 h 291380"/>
              <a:gd name="T46" fmla="*/ 21652420 w 291035"/>
              <a:gd name="T47" fmla="*/ 52079022 h 291380"/>
              <a:gd name="T48" fmla="*/ 21652420 w 291035"/>
              <a:gd name="T49" fmla="*/ 54082639 h 291380"/>
              <a:gd name="T50" fmla="*/ 10421953 w 291035"/>
              <a:gd name="T51" fmla="*/ 53121208 h 291380"/>
              <a:gd name="T52" fmla="*/ 11678470 w 291035"/>
              <a:gd name="T53" fmla="*/ 52079022 h 291380"/>
              <a:gd name="T54" fmla="*/ 12699518 w 291035"/>
              <a:gd name="T55" fmla="*/ 39017267 h 291380"/>
              <a:gd name="T56" fmla="*/ 7138508 w 291035"/>
              <a:gd name="T57" fmla="*/ 62651843 h 291380"/>
              <a:gd name="T58" fmla="*/ 25937200 w 291035"/>
              <a:gd name="T59" fmla="*/ 41155155 h 291380"/>
              <a:gd name="T60" fmla="*/ 24667957 w 291035"/>
              <a:gd name="T61" fmla="*/ 40116287 h 291380"/>
              <a:gd name="T62" fmla="*/ 38628578 w 291035"/>
              <a:gd name="T63" fmla="*/ 39157213 h 291380"/>
              <a:gd name="T64" fmla="*/ 38628578 w 291035"/>
              <a:gd name="T65" fmla="*/ 41155155 h 291380"/>
              <a:gd name="T66" fmla="*/ 38311187 w 291035"/>
              <a:gd name="T67" fmla="*/ 62651843 h 291380"/>
              <a:gd name="T68" fmla="*/ 57030284 w 291035"/>
              <a:gd name="T69" fmla="*/ 31965371 h 291380"/>
              <a:gd name="T70" fmla="*/ 32299373 w 291035"/>
              <a:gd name="T71" fmla="*/ 13880993 h 291380"/>
              <a:gd name="T72" fmla="*/ 28056000 w 291035"/>
              <a:gd name="T73" fmla="*/ 23567844 h 291380"/>
              <a:gd name="T74" fmla="*/ 36542575 w 291035"/>
              <a:gd name="T75" fmla="*/ 18088934 h 291380"/>
              <a:gd name="T76" fmla="*/ 32299373 w 291035"/>
              <a:gd name="T77" fmla="*/ 11895534 h 291380"/>
              <a:gd name="T78" fmla="*/ 38544148 w 291035"/>
              <a:gd name="T79" fmla="*/ 23567844 h 291380"/>
              <a:gd name="T80" fmla="*/ 39745129 w 291035"/>
              <a:gd name="T81" fmla="*/ 24520788 h 291380"/>
              <a:gd name="T82" fmla="*/ 25734175 w 291035"/>
              <a:gd name="T83" fmla="*/ 25553062 h 291380"/>
              <a:gd name="T84" fmla="*/ 25734175 w 291035"/>
              <a:gd name="T85" fmla="*/ 23567844 h 291380"/>
              <a:gd name="T86" fmla="*/ 26054599 w 291035"/>
              <a:gd name="T87" fmla="*/ 18088934 h 291380"/>
              <a:gd name="T88" fmla="*/ 32124206 w 291035"/>
              <a:gd name="T89" fmla="*/ 2317548 h 291380"/>
              <a:gd name="T90" fmla="*/ 60758389 w 291035"/>
              <a:gd name="T91" fmla="*/ 30047236 h 291380"/>
              <a:gd name="T92" fmla="*/ 12691115 w 291035"/>
              <a:gd name="T93" fmla="*/ 1917856 h 291380"/>
              <a:gd name="T94" fmla="*/ 18560503 w 291035"/>
              <a:gd name="T95" fmla="*/ 12706479 h 291380"/>
              <a:gd name="T96" fmla="*/ 12691115 w 291035"/>
              <a:gd name="T97" fmla="*/ 1917856 h 291380"/>
              <a:gd name="T98" fmla="*/ 21495405 w 291035"/>
              <a:gd name="T99" fmla="*/ 0 h 291380"/>
              <a:gd name="T100" fmla="*/ 21495405 w 291035"/>
              <a:gd name="T101" fmla="*/ 1917856 h 291380"/>
              <a:gd name="T102" fmla="*/ 20464499 w 291035"/>
              <a:gd name="T103" fmla="*/ 10868317 h 291380"/>
              <a:gd name="T104" fmla="*/ 32759299 w 291035"/>
              <a:gd name="T105" fmla="*/ 240206 h 291380"/>
              <a:gd name="T106" fmla="*/ 64089860 w 291035"/>
              <a:gd name="T107" fmla="*/ 31405692 h 291380"/>
              <a:gd name="T108" fmla="*/ 59013408 w 291035"/>
              <a:gd name="T109" fmla="*/ 31965371 h 291380"/>
              <a:gd name="T110" fmla="*/ 63217463 w 291035"/>
              <a:gd name="T111" fmla="*/ 62651843 h 291380"/>
              <a:gd name="T112" fmla="*/ 63217463 w 291035"/>
              <a:gd name="T113" fmla="*/ 64649660 h 291380"/>
              <a:gd name="T114" fmla="*/ 0 w 291035"/>
              <a:gd name="T115" fmla="*/ 63690588 h 291380"/>
              <a:gd name="T116" fmla="*/ 5234991 w 291035"/>
              <a:gd name="T117" fmla="*/ 62651843 h 291380"/>
              <a:gd name="T118" fmla="*/ 1030642 w 291035"/>
              <a:gd name="T119" fmla="*/ 31965371 h 291380"/>
              <a:gd name="T120" fmla="*/ 316833 w 291035"/>
              <a:gd name="T121" fmla="*/ 30287062 h 291380"/>
              <a:gd name="T122" fmla="*/ 10787381 w 291035"/>
              <a:gd name="T123" fmla="*/ 1917856 h 291380"/>
              <a:gd name="T124" fmla="*/ 8804495 w 291035"/>
              <a:gd name="T125" fmla="*/ 959273 h 291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1035" h="291380">
                <a:moveTo>
                  <a:pt x="158024" y="229827"/>
                </a:moveTo>
                <a:cubicBezTo>
                  <a:pt x="160955" y="229827"/>
                  <a:pt x="162787" y="232025"/>
                  <a:pt x="162787" y="234223"/>
                </a:cubicBezTo>
                <a:cubicBezTo>
                  <a:pt x="162787" y="236788"/>
                  <a:pt x="160955" y="238986"/>
                  <a:pt x="158024" y="238986"/>
                </a:cubicBezTo>
                <a:cubicBezTo>
                  <a:pt x="155826" y="238986"/>
                  <a:pt x="153628" y="236788"/>
                  <a:pt x="153628" y="234223"/>
                </a:cubicBezTo>
                <a:cubicBezTo>
                  <a:pt x="153628" y="232025"/>
                  <a:pt x="155826" y="229827"/>
                  <a:pt x="158024" y="229827"/>
                </a:cubicBezTo>
                <a:close/>
                <a:moveTo>
                  <a:pt x="203156" y="208358"/>
                </a:moveTo>
                <a:lnTo>
                  <a:pt x="203156" y="234724"/>
                </a:lnTo>
                <a:lnTo>
                  <a:pt x="229512" y="234724"/>
                </a:lnTo>
                <a:lnTo>
                  <a:pt x="229512" y="208358"/>
                </a:lnTo>
                <a:lnTo>
                  <a:pt x="203156" y="208358"/>
                </a:lnTo>
                <a:close/>
                <a:moveTo>
                  <a:pt x="61868" y="208358"/>
                </a:moveTo>
                <a:lnTo>
                  <a:pt x="61868" y="234724"/>
                </a:lnTo>
                <a:lnTo>
                  <a:pt x="87869" y="234724"/>
                </a:lnTo>
                <a:lnTo>
                  <a:pt x="87869" y="208358"/>
                </a:lnTo>
                <a:lnTo>
                  <a:pt x="61868" y="208358"/>
                </a:lnTo>
                <a:close/>
                <a:moveTo>
                  <a:pt x="126624" y="185489"/>
                </a:moveTo>
                <a:lnTo>
                  <a:pt x="126624" y="282376"/>
                </a:lnTo>
                <a:lnTo>
                  <a:pt x="164756" y="282376"/>
                </a:lnTo>
                <a:lnTo>
                  <a:pt x="164756" y="185489"/>
                </a:lnTo>
                <a:lnTo>
                  <a:pt x="126624" y="185489"/>
                </a:lnTo>
                <a:close/>
                <a:moveTo>
                  <a:pt x="203156" y="184882"/>
                </a:moveTo>
                <a:lnTo>
                  <a:pt x="203156" y="199329"/>
                </a:lnTo>
                <a:lnTo>
                  <a:pt x="229512" y="199329"/>
                </a:lnTo>
                <a:lnTo>
                  <a:pt x="229512" y="184882"/>
                </a:lnTo>
                <a:lnTo>
                  <a:pt x="203156" y="184882"/>
                </a:lnTo>
                <a:close/>
                <a:moveTo>
                  <a:pt x="61868" y="184882"/>
                </a:moveTo>
                <a:lnTo>
                  <a:pt x="61868" y="199329"/>
                </a:lnTo>
                <a:lnTo>
                  <a:pt x="87869" y="199329"/>
                </a:lnTo>
                <a:lnTo>
                  <a:pt x="87869" y="184882"/>
                </a:lnTo>
                <a:lnTo>
                  <a:pt x="61868" y="184882"/>
                </a:lnTo>
                <a:close/>
                <a:moveTo>
                  <a:pt x="198882" y="175852"/>
                </a:moveTo>
                <a:lnTo>
                  <a:pt x="233786" y="175852"/>
                </a:lnTo>
                <a:cubicBezTo>
                  <a:pt x="236279" y="175852"/>
                  <a:pt x="238060" y="177658"/>
                  <a:pt x="238060" y="180186"/>
                </a:cubicBezTo>
                <a:lnTo>
                  <a:pt x="238060" y="234724"/>
                </a:lnTo>
                <a:lnTo>
                  <a:pt x="239841" y="234724"/>
                </a:lnTo>
                <a:cubicBezTo>
                  <a:pt x="241978" y="234724"/>
                  <a:pt x="243759" y="236891"/>
                  <a:pt x="243759" y="239420"/>
                </a:cubicBezTo>
                <a:cubicBezTo>
                  <a:pt x="243759" y="241948"/>
                  <a:pt x="241978" y="243754"/>
                  <a:pt x="239841" y="243754"/>
                </a:cubicBezTo>
                <a:lnTo>
                  <a:pt x="193183" y="243754"/>
                </a:lnTo>
                <a:cubicBezTo>
                  <a:pt x="190690" y="243754"/>
                  <a:pt x="188553" y="241948"/>
                  <a:pt x="188553" y="239420"/>
                </a:cubicBezTo>
                <a:cubicBezTo>
                  <a:pt x="188553" y="236891"/>
                  <a:pt x="190690" y="234724"/>
                  <a:pt x="193183" y="234724"/>
                </a:cubicBezTo>
                <a:lnTo>
                  <a:pt x="194608" y="234724"/>
                </a:lnTo>
                <a:lnTo>
                  <a:pt x="194608" y="180186"/>
                </a:lnTo>
                <a:cubicBezTo>
                  <a:pt x="194608" y="177658"/>
                  <a:pt x="196389" y="175852"/>
                  <a:pt x="198882" y="175852"/>
                </a:cubicBezTo>
                <a:close/>
                <a:moveTo>
                  <a:pt x="57594" y="175852"/>
                </a:moveTo>
                <a:lnTo>
                  <a:pt x="92499" y="175852"/>
                </a:lnTo>
                <a:cubicBezTo>
                  <a:pt x="94992" y="175852"/>
                  <a:pt x="96773" y="177658"/>
                  <a:pt x="96773" y="180186"/>
                </a:cubicBezTo>
                <a:lnTo>
                  <a:pt x="96773" y="234724"/>
                </a:lnTo>
                <a:lnTo>
                  <a:pt x="98198" y="234724"/>
                </a:lnTo>
                <a:cubicBezTo>
                  <a:pt x="100691" y="234724"/>
                  <a:pt x="102472" y="236891"/>
                  <a:pt x="102472" y="239420"/>
                </a:cubicBezTo>
                <a:cubicBezTo>
                  <a:pt x="102472" y="241948"/>
                  <a:pt x="100691" y="243754"/>
                  <a:pt x="98198" y="243754"/>
                </a:cubicBezTo>
                <a:lnTo>
                  <a:pt x="51539" y="243754"/>
                </a:lnTo>
                <a:cubicBezTo>
                  <a:pt x="49402" y="243754"/>
                  <a:pt x="47265" y="241948"/>
                  <a:pt x="47265" y="239420"/>
                </a:cubicBezTo>
                <a:cubicBezTo>
                  <a:pt x="47265" y="236891"/>
                  <a:pt x="49402" y="234724"/>
                  <a:pt x="51539" y="234724"/>
                </a:cubicBezTo>
                <a:lnTo>
                  <a:pt x="52964" y="234724"/>
                </a:lnTo>
                <a:lnTo>
                  <a:pt x="52964" y="180186"/>
                </a:lnTo>
                <a:cubicBezTo>
                  <a:pt x="52964" y="177658"/>
                  <a:pt x="55101" y="175852"/>
                  <a:pt x="57594" y="175852"/>
                </a:cubicBezTo>
                <a:close/>
                <a:moveTo>
                  <a:pt x="32375" y="144069"/>
                </a:moveTo>
                <a:lnTo>
                  <a:pt x="32375" y="282376"/>
                </a:lnTo>
                <a:lnTo>
                  <a:pt x="117631" y="282376"/>
                </a:lnTo>
                <a:lnTo>
                  <a:pt x="117631" y="185489"/>
                </a:lnTo>
                <a:lnTo>
                  <a:pt x="116192" y="185489"/>
                </a:lnTo>
                <a:cubicBezTo>
                  <a:pt x="113674" y="185489"/>
                  <a:pt x="111875" y="183688"/>
                  <a:pt x="111875" y="180807"/>
                </a:cubicBezTo>
                <a:cubicBezTo>
                  <a:pt x="111875" y="178286"/>
                  <a:pt x="113674" y="176485"/>
                  <a:pt x="116192" y="176485"/>
                </a:cubicBezTo>
                <a:lnTo>
                  <a:pt x="175188" y="176485"/>
                </a:lnTo>
                <a:cubicBezTo>
                  <a:pt x="177346" y="176485"/>
                  <a:pt x="179145" y="178286"/>
                  <a:pt x="179145" y="180807"/>
                </a:cubicBezTo>
                <a:cubicBezTo>
                  <a:pt x="179145" y="183688"/>
                  <a:pt x="177346" y="185489"/>
                  <a:pt x="175188" y="185489"/>
                </a:cubicBezTo>
                <a:lnTo>
                  <a:pt x="173749" y="185489"/>
                </a:lnTo>
                <a:lnTo>
                  <a:pt x="173749" y="282376"/>
                </a:lnTo>
                <a:lnTo>
                  <a:pt x="258645" y="282376"/>
                </a:lnTo>
                <a:lnTo>
                  <a:pt x="258645" y="144069"/>
                </a:lnTo>
                <a:lnTo>
                  <a:pt x="32375" y="144069"/>
                </a:lnTo>
                <a:close/>
                <a:moveTo>
                  <a:pt x="146484" y="62562"/>
                </a:moveTo>
                <a:cubicBezTo>
                  <a:pt x="135954" y="62562"/>
                  <a:pt x="127240" y="70793"/>
                  <a:pt x="127240" y="81529"/>
                </a:cubicBezTo>
                <a:lnTo>
                  <a:pt x="127240" y="106222"/>
                </a:lnTo>
                <a:lnTo>
                  <a:pt x="165728" y="106222"/>
                </a:lnTo>
                <a:lnTo>
                  <a:pt x="165728" y="81529"/>
                </a:lnTo>
                <a:cubicBezTo>
                  <a:pt x="165728" y="70793"/>
                  <a:pt x="157014" y="62562"/>
                  <a:pt x="146484" y="62562"/>
                </a:cubicBezTo>
                <a:close/>
                <a:moveTo>
                  <a:pt x="146484" y="53615"/>
                </a:moveTo>
                <a:cubicBezTo>
                  <a:pt x="161734" y="53615"/>
                  <a:pt x="174806" y="66141"/>
                  <a:pt x="174806" y="81529"/>
                </a:cubicBezTo>
                <a:lnTo>
                  <a:pt x="174806" y="106222"/>
                </a:lnTo>
                <a:lnTo>
                  <a:pt x="176258" y="106222"/>
                </a:lnTo>
                <a:cubicBezTo>
                  <a:pt x="178437" y="106222"/>
                  <a:pt x="180252" y="108370"/>
                  <a:pt x="180252" y="110517"/>
                </a:cubicBezTo>
                <a:cubicBezTo>
                  <a:pt x="180252" y="113022"/>
                  <a:pt x="178437" y="115169"/>
                  <a:pt x="176258" y="115169"/>
                </a:cubicBezTo>
                <a:lnTo>
                  <a:pt x="116710" y="115169"/>
                </a:lnTo>
                <a:cubicBezTo>
                  <a:pt x="114169" y="115169"/>
                  <a:pt x="112353" y="113022"/>
                  <a:pt x="112353" y="110517"/>
                </a:cubicBezTo>
                <a:cubicBezTo>
                  <a:pt x="112353" y="108370"/>
                  <a:pt x="114169" y="106222"/>
                  <a:pt x="116710" y="106222"/>
                </a:cubicBezTo>
                <a:lnTo>
                  <a:pt x="118163" y="106222"/>
                </a:lnTo>
                <a:lnTo>
                  <a:pt x="118163" y="81529"/>
                </a:lnTo>
                <a:cubicBezTo>
                  <a:pt x="118163" y="66141"/>
                  <a:pt x="130871" y="53615"/>
                  <a:pt x="146484" y="53615"/>
                </a:cubicBezTo>
                <a:close/>
                <a:moveTo>
                  <a:pt x="145690" y="10445"/>
                </a:moveTo>
                <a:lnTo>
                  <a:pt x="15468" y="135425"/>
                </a:lnTo>
                <a:lnTo>
                  <a:pt x="275552" y="135425"/>
                </a:lnTo>
                <a:lnTo>
                  <a:pt x="145690" y="10445"/>
                </a:lnTo>
                <a:close/>
                <a:moveTo>
                  <a:pt x="57556" y="8644"/>
                </a:moveTo>
                <a:lnTo>
                  <a:pt x="57556" y="82840"/>
                </a:lnTo>
                <a:lnTo>
                  <a:pt x="84176" y="57268"/>
                </a:lnTo>
                <a:lnTo>
                  <a:pt x="84176" y="8644"/>
                </a:lnTo>
                <a:lnTo>
                  <a:pt x="57556" y="8644"/>
                </a:lnTo>
                <a:close/>
                <a:moveTo>
                  <a:pt x="44246" y="0"/>
                </a:moveTo>
                <a:lnTo>
                  <a:pt x="97486" y="0"/>
                </a:lnTo>
                <a:cubicBezTo>
                  <a:pt x="99645" y="0"/>
                  <a:pt x="101803" y="1801"/>
                  <a:pt x="101803" y="4322"/>
                </a:cubicBezTo>
                <a:cubicBezTo>
                  <a:pt x="101803" y="6843"/>
                  <a:pt x="99645" y="8644"/>
                  <a:pt x="97486" y="8644"/>
                </a:cubicBezTo>
                <a:lnTo>
                  <a:pt x="92810" y="8644"/>
                </a:lnTo>
                <a:lnTo>
                  <a:pt x="92810" y="48984"/>
                </a:lnTo>
                <a:lnTo>
                  <a:pt x="142453" y="1081"/>
                </a:lnTo>
                <a:cubicBezTo>
                  <a:pt x="144251" y="-360"/>
                  <a:pt x="147129" y="-360"/>
                  <a:pt x="148568" y="1081"/>
                </a:cubicBezTo>
                <a:lnTo>
                  <a:pt x="289941" y="136506"/>
                </a:lnTo>
                <a:cubicBezTo>
                  <a:pt x="291021" y="137946"/>
                  <a:pt x="291380" y="139747"/>
                  <a:pt x="290661" y="141548"/>
                </a:cubicBezTo>
                <a:cubicBezTo>
                  <a:pt x="289941" y="142989"/>
                  <a:pt x="288503" y="144069"/>
                  <a:pt x="286704" y="144069"/>
                </a:cubicBezTo>
                <a:lnTo>
                  <a:pt x="267638" y="144069"/>
                </a:lnTo>
                <a:lnTo>
                  <a:pt x="267638" y="282376"/>
                </a:lnTo>
                <a:lnTo>
                  <a:pt x="286704" y="282376"/>
                </a:lnTo>
                <a:cubicBezTo>
                  <a:pt x="289222" y="282376"/>
                  <a:pt x="291021" y="284537"/>
                  <a:pt x="291021" y="287058"/>
                </a:cubicBezTo>
                <a:cubicBezTo>
                  <a:pt x="291021" y="289219"/>
                  <a:pt x="289222" y="291380"/>
                  <a:pt x="286704" y="291380"/>
                </a:cubicBezTo>
                <a:lnTo>
                  <a:pt x="4676" y="291380"/>
                </a:lnTo>
                <a:cubicBezTo>
                  <a:pt x="2158" y="291380"/>
                  <a:pt x="0" y="289219"/>
                  <a:pt x="0" y="287058"/>
                </a:cubicBezTo>
                <a:cubicBezTo>
                  <a:pt x="0" y="284537"/>
                  <a:pt x="2158" y="282376"/>
                  <a:pt x="4676" y="282376"/>
                </a:cubicBezTo>
                <a:lnTo>
                  <a:pt x="23742" y="282376"/>
                </a:lnTo>
                <a:lnTo>
                  <a:pt x="23742" y="144069"/>
                </a:lnTo>
                <a:lnTo>
                  <a:pt x="4676" y="144069"/>
                </a:lnTo>
                <a:cubicBezTo>
                  <a:pt x="2877" y="144069"/>
                  <a:pt x="1079" y="142989"/>
                  <a:pt x="359" y="141548"/>
                </a:cubicBezTo>
                <a:cubicBezTo>
                  <a:pt x="-360" y="139747"/>
                  <a:pt x="0" y="137946"/>
                  <a:pt x="1439" y="136506"/>
                </a:cubicBezTo>
                <a:lnTo>
                  <a:pt x="48923" y="91124"/>
                </a:lnTo>
                <a:lnTo>
                  <a:pt x="48923" y="8644"/>
                </a:lnTo>
                <a:lnTo>
                  <a:pt x="44246" y="8644"/>
                </a:lnTo>
                <a:cubicBezTo>
                  <a:pt x="42088" y="8644"/>
                  <a:pt x="39930" y="6843"/>
                  <a:pt x="39930" y="4322"/>
                </a:cubicBezTo>
                <a:cubicBezTo>
                  <a:pt x="39930" y="1801"/>
                  <a:pt x="42088" y="0"/>
                  <a:pt x="4424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4" name="Freeform 10">
            <a:extLst>
              <a:ext uri="{FF2B5EF4-FFF2-40B4-BE49-F238E27FC236}">
                <a16:creationId xmlns:a16="http://schemas.microsoft.com/office/drawing/2014/main" id="{94102E24-0C37-A248-B5FC-1B54E074A35D}"/>
              </a:ext>
            </a:extLst>
          </p:cNvPr>
          <p:cNvSpPr>
            <a:spLocks noChangeAspect="1" noChangeArrowheads="1"/>
          </p:cNvSpPr>
          <p:nvPr/>
        </p:nvSpPr>
        <p:spPr bwMode="auto">
          <a:xfrm>
            <a:off x="4609828" y="4425469"/>
            <a:ext cx="435086" cy="435086"/>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3" name="Freeform 933">
            <a:extLst>
              <a:ext uri="{FF2B5EF4-FFF2-40B4-BE49-F238E27FC236}">
                <a16:creationId xmlns:a16="http://schemas.microsoft.com/office/drawing/2014/main" id="{65DD2D89-20BF-534F-8A96-F39D8779BE04}"/>
              </a:ext>
            </a:extLst>
          </p:cNvPr>
          <p:cNvSpPr>
            <a:spLocks noChangeAspect="1" noChangeArrowheads="1"/>
          </p:cNvSpPr>
          <p:nvPr/>
        </p:nvSpPr>
        <p:spPr bwMode="auto">
          <a:xfrm>
            <a:off x="4609828" y="5750519"/>
            <a:ext cx="435086" cy="406427"/>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4177534758"/>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F9DC635-7979-3D45-BC35-25E11CEC265E}"/>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0D3DCD10-5D8E-0146-9072-316902C019A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Freeform 4">
            <a:extLst>
              <a:ext uri="{FF2B5EF4-FFF2-40B4-BE49-F238E27FC236}">
                <a16:creationId xmlns:a16="http://schemas.microsoft.com/office/drawing/2014/main" id="{B8D143B3-C223-EA46-ADD4-6125315BB36A}"/>
              </a:ext>
            </a:extLst>
          </p:cNvPr>
          <p:cNvSpPr>
            <a:spLocks noChangeArrowheads="1"/>
          </p:cNvSpPr>
          <p:nvPr/>
        </p:nvSpPr>
        <p:spPr bwMode="auto">
          <a:xfrm>
            <a:off x="832" y="1320680"/>
            <a:ext cx="12189718" cy="3823996"/>
          </a:xfrm>
          <a:custGeom>
            <a:avLst/>
            <a:gdLst>
              <a:gd name="connsiteX0" fmla="*/ 7044965 w 7044965"/>
              <a:gd name="connsiteY0" fmla="*/ 0 h 2210053"/>
              <a:gd name="connsiteX1" fmla="*/ 7044965 w 7044965"/>
              <a:gd name="connsiteY1" fmla="*/ 778480 h 2210053"/>
              <a:gd name="connsiteX2" fmla="*/ 5774274 w 7044965"/>
              <a:gd name="connsiteY2" fmla="*/ 2049354 h 2210053"/>
              <a:gd name="connsiteX3" fmla="*/ 4998153 w 7044965"/>
              <a:gd name="connsiteY3" fmla="*/ 2049354 h 2210053"/>
              <a:gd name="connsiteX4" fmla="*/ 4997073 w 7044965"/>
              <a:gd name="connsiteY4" fmla="*/ 2050434 h 2210053"/>
              <a:gd name="connsiteX5" fmla="*/ 4556096 w 7044965"/>
              <a:gd name="connsiteY5" fmla="*/ 1609298 h 2210053"/>
              <a:gd name="connsiteX6" fmla="*/ 4348386 w 7044965"/>
              <a:gd name="connsiteY6" fmla="*/ 1609298 h 2210053"/>
              <a:gd name="connsiteX7" fmla="*/ 3908489 w 7044965"/>
              <a:gd name="connsiteY7" fmla="*/ 2049354 h 2210053"/>
              <a:gd name="connsiteX8" fmla="*/ 3132728 w 7044965"/>
              <a:gd name="connsiteY8" fmla="*/ 2049354 h 2210053"/>
              <a:gd name="connsiteX9" fmla="*/ 2691390 w 7044965"/>
              <a:gd name="connsiteY9" fmla="*/ 1608218 h 2210053"/>
              <a:gd name="connsiteX10" fmla="*/ 2484041 w 7044965"/>
              <a:gd name="connsiteY10" fmla="*/ 1608218 h 2210053"/>
              <a:gd name="connsiteX11" fmla="*/ 2044143 w 7044965"/>
              <a:gd name="connsiteY11" fmla="*/ 2048274 h 2210053"/>
              <a:gd name="connsiteX12" fmla="*/ 1266223 w 7044965"/>
              <a:gd name="connsiteY12" fmla="*/ 2048274 h 2210053"/>
              <a:gd name="connsiteX13" fmla="*/ 1266582 w 7044965"/>
              <a:gd name="connsiteY13" fmla="*/ 2047553 h 2210053"/>
              <a:gd name="connsiteX14" fmla="*/ 0 w 7044965"/>
              <a:gd name="connsiteY14" fmla="*/ 781062 h 2210053"/>
              <a:gd name="connsiteX15" fmla="*/ 0 w 7044965"/>
              <a:gd name="connsiteY15" fmla="*/ 1952 h 2210053"/>
              <a:gd name="connsiteX16" fmla="*/ 1552048 w 7044965"/>
              <a:gd name="connsiteY16" fmla="*/ 1554201 h 2210053"/>
              <a:gd name="connsiteX17" fmla="*/ 1759757 w 7044965"/>
              <a:gd name="connsiteY17" fmla="*/ 1554201 h 2210053"/>
              <a:gd name="connsiteX18" fmla="*/ 2199655 w 7044965"/>
              <a:gd name="connsiteY18" fmla="*/ 1114505 h 2210053"/>
              <a:gd name="connsiteX19" fmla="*/ 2200735 w 7044965"/>
              <a:gd name="connsiteY19" fmla="*/ 1115226 h 2210053"/>
              <a:gd name="connsiteX20" fmla="*/ 2977216 w 7044965"/>
              <a:gd name="connsiteY20" fmla="*/ 1115226 h 2210053"/>
              <a:gd name="connsiteX21" fmla="*/ 3417113 w 7044965"/>
              <a:gd name="connsiteY21" fmla="*/ 1555281 h 2210053"/>
              <a:gd name="connsiteX22" fmla="*/ 3624103 w 7044965"/>
              <a:gd name="connsiteY22" fmla="*/ 1555281 h 2210053"/>
              <a:gd name="connsiteX23" fmla="*/ 4064001 w 7044965"/>
              <a:gd name="connsiteY23" fmla="*/ 1115226 h 2210053"/>
              <a:gd name="connsiteX24" fmla="*/ 4064361 w 7044965"/>
              <a:gd name="connsiteY24" fmla="*/ 1115226 h 2210053"/>
              <a:gd name="connsiteX25" fmla="*/ 4840841 w 7044965"/>
              <a:gd name="connsiteY25" fmla="*/ 1115226 h 2210053"/>
              <a:gd name="connsiteX26" fmla="*/ 5281459 w 7044965"/>
              <a:gd name="connsiteY26" fmla="*/ 1556002 h 2210053"/>
              <a:gd name="connsiteX27" fmla="*/ 5488809 w 7044965"/>
              <a:gd name="connsiteY27" fmla="*/ 1556002 h 2210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044965" h="2210053">
                <a:moveTo>
                  <a:pt x="7044965" y="0"/>
                </a:moveTo>
                <a:lnTo>
                  <a:pt x="7044965" y="778480"/>
                </a:lnTo>
                <a:lnTo>
                  <a:pt x="5774274" y="2049354"/>
                </a:lnTo>
                <a:cubicBezTo>
                  <a:pt x="5560085" y="2263620"/>
                  <a:pt x="5212703" y="2263620"/>
                  <a:pt x="4998153" y="2049354"/>
                </a:cubicBezTo>
                <a:lnTo>
                  <a:pt x="4997073" y="2050434"/>
                </a:lnTo>
                <a:lnTo>
                  <a:pt x="4556096" y="1609298"/>
                </a:lnTo>
                <a:cubicBezTo>
                  <a:pt x="4498499" y="1552040"/>
                  <a:pt x="4405623" y="1552040"/>
                  <a:pt x="4348386" y="1609298"/>
                </a:cubicBezTo>
                <a:lnTo>
                  <a:pt x="3908489" y="2049354"/>
                </a:lnTo>
                <a:cubicBezTo>
                  <a:pt x="3694659" y="2263620"/>
                  <a:pt x="3347277" y="2263620"/>
                  <a:pt x="3132728" y="2049354"/>
                </a:cubicBezTo>
                <a:lnTo>
                  <a:pt x="2691390" y="1608218"/>
                </a:lnTo>
                <a:cubicBezTo>
                  <a:pt x="2634513" y="1550960"/>
                  <a:pt x="2541278" y="1550960"/>
                  <a:pt x="2484041" y="1608218"/>
                </a:cubicBezTo>
                <a:lnTo>
                  <a:pt x="2044143" y="2048274"/>
                </a:lnTo>
                <a:cubicBezTo>
                  <a:pt x="1829234" y="2263260"/>
                  <a:pt x="1481132" y="2263260"/>
                  <a:pt x="1266223" y="2048274"/>
                </a:cubicBezTo>
                <a:lnTo>
                  <a:pt x="1266582" y="2047553"/>
                </a:lnTo>
                <a:lnTo>
                  <a:pt x="0" y="781062"/>
                </a:lnTo>
                <a:lnTo>
                  <a:pt x="0" y="1952"/>
                </a:lnTo>
                <a:lnTo>
                  <a:pt x="1552048" y="1554201"/>
                </a:lnTo>
                <a:cubicBezTo>
                  <a:pt x="1609285" y="1611819"/>
                  <a:pt x="1702160" y="1611819"/>
                  <a:pt x="1759757" y="1554201"/>
                </a:cubicBezTo>
                <a:lnTo>
                  <a:pt x="2199655" y="1114505"/>
                </a:lnTo>
                <a:lnTo>
                  <a:pt x="2200735" y="1115226"/>
                </a:lnTo>
                <a:cubicBezTo>
                  <a:pt x="2414924" y="900960"/>
                  <a:pt x="2762667" y="900960"/>
                  <a:pt x="2977216" y="1115226"/>
                </a:cubicBezTo>
                <a:lnTo>
                  <a:pt x="3417113" y="1555281"/>
                </a:lnTo>
                <a:cubicBezTo>
                  <a:pt x="3474351" y="1612899"/>
                  <a:pt x="3566866" y="1612899"/>
                  <a:pt x="3624103" y="1555281"/>
                </a:cubicBezTo>
                <a:lnTo>
                  <a:pt x="4064001" y="1115226"/>
                </a:lnTo>
                <a:lnTo>
                  <a:pt x="4064361" y="1115226"/>
                </a:lnTo>
                <a:cubicBezTo>
                  <a:pt x="4278910" y="900960"/>
                  <a:pt x="4626292" y="900960"/>
                  <a:pt x="4840841" y="1115226"/>
                </a:cubicBezTo>
                <a:lnTo>
                  <a:pt x="5281459" y="1556002"/>
                </a:lnTo>
                <a:cubicBezTo>
                  <a:pt x="5338696" y="1613619"/>
                  <a:pt x="5431571" y="1613619"/>
                  <a:pt x="5488809" y="1556002"/>
                </a:cubicBezTo>
                <a:close/>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17" name="Freeform 16">
            <a:extLst>
              <a:ext uri="{FF2B5EF4-FFF2-40B4-BE49-F238E27FC236}">
                <a16:creationId xmlns:a16="http://schemas.microsoft.com/office/drawing/2014/main" id="{1A4CEEA5-9FA4-EB42-915F-F785BE06A30A}"/>
              </a:ext>
            </a:extLst>
          </p:cNvPr>
          <p:cNvSpPr/>
          <p:nvPr/>
        </p:nvSpPr>
        <p:spPr>
          <a:xfrm>
            <a:off x="1588" y="2015447"/>
            <a:ext cx="12188001" cy="2627605"/>
          </a:xfrm>
          <a:custGeom>
            <a:avLst/>
            <a:gdLst>
              <a:gd name="connsiteX0" fmla="*/ 0 w 24375979"/>
              <a:gd name="connsiteY0" fmla="*/ 0 h 5436788"/>
              <a:gd name="connsiteX1" fmla="*/ 5029200 w 24375979"/>
              <a:gd name="connsiteY1" fmla="*/ 5005137 h 5436788"/>
              <a:gd name="connsiteX2" fmla="*/ 6424863 w 24375979"/>
              <a:gd name="connsiteY2" fmla="*/ 4957011 h 5436788"/>
              <a:gd name="connsiteX3" fmla="*/ 8446168 w 24375979"/>
              <a:gd name="connsiteY3" fmla="*/ 3104148 h 5436788"/>
              <a:gd name="connsiteX4" fmla="*/ 9745579 w 24375979"/>
              <a:gd name="connsiteY4" fmla="*/ 3152274 h 5436788"/>
              <a:gd name="connsiteX5" fmla="*/ 11430000 w 24375979"/>
              <a:gd name="connsiteY5" fmla="*/ 5005137 h 5436788"/>
              <a:gd name="connsiteX6" fmla="*/ 12753474 w 24375979"/>
              <a:gd name="connsiteY6" fmla="*/ 5053264 h 5436788"/>
              <a:gd name="connsiteX7" fmla="*/ 14943221 w 24375979"/>
              <a:gd name="connsiteY7" fmla="*/ 2959769 h 5436788"/>
              <a:gd name="connsiteX8" fmla="*/ 16194505 w 24375979"/>
              <a:gd name="connsiteY8" fmla="*/ 3200400 h 5436788"/>
              <a:gd name="connsiteX9" fmla="*/ 17975179 w 24375979"/>
              <a:gd name="connsiteY9" fmla="*/ 5029200 h 5436788"/>
              <a:gd name="connsiteX10" fmla="*/ 19370842 w 24375979"/>
              <a:gd name="connsiteY10" fmla="*/ 4908885 h 5436788"/>
              <a:gd name="connsiteX11" fmla="*/ 24375979 w 24375979"/>
              <a:gd name="connsiteY11" fmla="*/ 24064 h 5436788"/>
              <a:gd name="connsiteX0" fmla="*/ 0 w 24375979"/>
              <a:gd name="connsiteY0" fmla="*/ 0 h 5406048"/>
              <a:gd name="connsiteX1" fmla="*/ 5018314 w 24375979"/>
              <a:gd name="connsiteY1" fmla="*/ 4961595 h 5406048"/>
              <a:gd name="connsiteX2" fmla="*/ 6424863 w 24375979"/>
              <a:gd name="connsiteY2" fmla="*/ 4957011 h 5406048"/>
              <a:gd name="connsiteX3" fmla="*/ 8446168 w 24375979"/>
              <a:gd name="connsiteY3" fmla="*/ 3104148 h 5406048"/>
              <a:gd name="connsiteX4" fmla="*/ 9745579 w 24375979"/>
              <a:gd name="connsiteY4" fmla="*/ 3152274 h 5406048"/>
              <a:gd name="connsiteX5" fmla="*/ 11430000 w 24375979"/>
              <a:gd name="connsiteY5" fmla="*/ 5005137 h 5406048"/>
              <a:gd name="connsiteX6" fmla="*/ 12753474 w 24375979"/>
              <a:gd name="connsiteY6" fmla="*/ 5053264 h 5406048"/>
              <a:gd name="connsiteX7" fmla="*/ 14943221 w 24375979"/>
              <a:gd name="connsiteY7" fmla="*/ 2959769 h 5406048"/>
              <a:gd name="connsiteX8" fmla="*/ 16194505 w 24375979"/>
              <a:gd name="connsiteY8" fmla="*/ 3200400 h 5406048"/>
              <a:gd name="connsiteX9" fmla="*/ 17975179 w 24375979"/>
              <a:gd name="connsiteY9" fmla="*/ 5029200 h 5406048"/>
              <a:gd name="connsiteX10" fmla="*/ 19370842 w 24375979"/>
              <a:gd name="connsiteY10" fmla="*/ 4908885 h 5406048"/>
              <a:gd name="connsiteX11" fmla="*/ 24375979 w 24375979"/>
              <a:gd name="connsiteY11" fmla="*/ 24064 h 5406048"/>
              <a:gd name="connsiteX0" fmla="*/ 0 w 24375979"/>
              <a:gd name="connsiteY0" fmla="*/ 0 h 5420059"/>
              <a:gd name="connsiteX1" fmla="*/ 5018314 w 24375979"/>
              <a:gd name="connsiteY1" fmla="*/ 4961595 h 5420059"/>
              <a:gd name="connsiteX2" fmla="*/ 6501063 w 24375979"/>
              <a:gd name="connsiteY2" fmla="*/ 4989668 h 5420059"/>
              <a:gd name="connsiteX3" fmla="*/ 8446168 w 24375979"/>
              <a:gd name="connsiteY3" fmla="*/ 3104148 h 5420059"/>
              <a:gd name="connsiteX4" fmla="*/ 9745579 w 24375979"/>
              <a:gd name="connsiteY4" fmla="*/ 3152274 h 5420059"/>
              <a:gd name="connsiteX5" fmla="*/ 11430000 w 24375979"/>
              <a:gd name="connsiteY5" fmla="*/ 5005137 h 5420059"/>
              <a:gd name="connsiteX6" fmla="*/ 12753474 w 24375979"/>
              <a:gd name="connsiteY6" fmla="*/ 5053264 h 5420059"/>
              <a:gd name="connsiteX7" fmla="*/ 14943221 w 24375979"/>
              <a:gd name="connsiteY7" fmla="*/ 2959769 h 5420059"/>
              <a:gd name="connsiteX8" fmla="*/ 16194505 w 24375979"/>
              <a:gd name="connsiteY8" fmla="*/ 3200400 h 5420059"/>
              <a:gd name="connsiteX9" fmla="*/ 17975179 w 24375979"/>
              <a:gd name="connsiteY9" fmla="*/ 5029200 h 5420059"/>
              <a:gd name="connsiteX10" fmla="*/ 19370842 w 24375979"/>
              <a:gd name="connsiteY10" fmla="*/ 4908885 h 5420059"/>
              <a:gd name="connsiteX11" fmla="*/ 24375979 w 24375979"/>
              <a:gd name="connsiteY11" fmla="*/ 24064 h 5420059"/>
              <a:gd name="connsiteX0" fmla="*/ 0 w 24375979"/>
              <a:gd name="connsiteY0" fmla="*/ 0 h 5457047"/>
              <a:gd name="connsiteX1" fmla="*/ 5018314 w 24375979"/>
              <a:gd name="connsiteY1" fmla="*/ 4961595 h 5457047"/>
              <a:gd name="connsiteX2" fmla="*/ 6501063 w 24375979"/>
              <a:gd name="connsiteY2" fmla="*/ 4989668 h 5457047"/>
              <a:gd name="connsiteX3" fmla="*/ 8446168 w 24375979"/>
              <a:gd name="connsiteY3" fmla="*/ 3104148 h 5457047"/>
              <a:gd name="connsiteX4" fmla="*/ 9745579 w 24375979"/>
              <a:gd name="connsiteY4" fmla="*/ 3152274 h 5457047"/>
              <a:gd name="connsiteX5" fmla="*/ 11430000 w 24375979"/>
              <a:gd name="connsiteY5" fmla="*/ 5005137 h 5457047"/>
              <a:gd name="connsiteX6" fmla="*/ 12753474 w 24375979"/>
              <a:gd name="connsiteY6" fmla="*/ 5053264 h 5457047"/>
              <a:gd name="connsiteX7" fmla="*/ 14943221 w 24375979"/>
              <a:gd name="connsiteY7" fmla="*/ 2959769 h 5457047"/>
              <a:gd name="connsiteX8" fmla="*/ 16194505 w 24375979"/>
              <a:gd name="connsiteY8" fmla="*/ 3200400 h 5457047"/>
              <a:gd name="connsiteX9" fmla="*/ 17975179 w 24375979"/>
              <a:gd name="connsiteY9" fmla="*/ 5029200 h 5457047"/>
              <a:gd name="connsiteX10" fmla="*/ 19370842 w 24375979"/>
              <a:gd name="connsiteY10" fmla="*/ 4908885 h 5457047"/>
              <a:gd name="connsiteX11" fmla="*/ 24375979 w 24375979"/>
              <a:gd name="connsiteY11" fmla="*/ 24064 h 5457047"/>
              <a:gd name="connsiteX0" fmla="*/ 0 w 24375979"/>
              <a:gd name="connsiteY0" fmla="*/ 0 h 5396222"/>
              <a:gd name="connsiteX1" fmla="*/ 5018314 w 24375979"/>
              <a:gd name="connsiteY1" fmla="*/ 4961595 h 5396222"/>
              <a:gd name="connsiteX2" fmla="*/ 6501063 w 24375979"/>
              <a:gd name="connsiteY2" fmla="*/ 4989668 h 5396222"/>
              <a:gd name="connsiteX3" fmla="*/ 8446168 w 24375979"/>
              <a:gd name="connsiteY3" fmla="*/ 3104148 h 5396222"/>
              <a:gd name="connsiteX4" fmla="*/ 9745579 w 24375979"/>
              <a:gd name="connsiteY4" fmla="*/ 3152274 h 5396222"/>
              <a:gd name="connsiteX5" fmla="*/ 11430000 w 24375979"/>
              <a:gd name="connsiteY5" fmla="*/ 5005137 h 5396222"/>
              <a:gd name="connsiteX6" fmla="*/ 12753474 w 24375979"/>
              <a:gd name="connsiteY6" fmla="*/ 5053264 h 5396222"/>
              <a:gd name="connsiteX7" fmla="*/ 14943221 w 24375979"/>
              <a:gd name="connsiteY7" fmla="*/ 2959769 h 5396222"/>
              <a:gd name="connsiteX8" fmla="*/ 16194505 w 24375979"/>
              <a:gd name="connsiteY8" fmla="*/ 3200400 h 5396222"/>
              <a:gd name="connsiteX9" fmla="*/ 17975179 w 24375979"/>
              <a:gd name="connsiteY9" fmla="*/ 5029200 h 5396222"/>
              <a:gd name="connsiteX10" fmla="*/ 19370842 w 24375979"/>
              <a:gd name="connsiteY10" fmla="*/ 4908885 h 5396222"/>
              <a:gd name="connsiteX11" fmla="*/ 24375979 w 24375979"/>
              <a:gd name="connsiteY11" fmla="*/ 24064 h 5396222"/>
              <a:gd name="connsiteX0" fmla="*/ 0 w 24375979"/>
              <a:gd name="connsiteY0" fmla="*/ 0 h 5396222"/>
              <a:gd name="connsiteX1" fmla="*/ 5018314 w 24375979"/>
              <a:gd name="connsiteY1" fmla="*/ 4961595 h 5396222"/>
              <a:gd name="connsiteX2" fmla="*/ 6501063 w 24375979"/>
              <a:gd name="connsiteY2" fmla="*/ 4989668 h 5396222"/>
              <a:gd name="connsiteX3" fmla="*/ 8446168 w 24375979"/>
              <a:gd name="connsiteY3" fmla="*/ 3104148 h 5396222"/>
              <a:gd name="connsiteX4" fmla="*/ 9745579 w 24375979"/>
              <a:gd name="connsiteY4" fmla="*/ 3152274 h 5396222"/>
              <a:gd name="connsiteX5" fmla="*/ 11430000 w 24375979"/>
              <a:gd name="connsiteY5" fmla="*/ 5005137 h 5396222"/>
              <a:gd name="connsiteX6" fmla="*/ 12873217 w 24375979"/>
              <a:gd name="connsiteY6" fmla="*/ 4977064 h 5396222"/>
              <a:gd name="connsiteX7" fmla="*/ 14943221 w 24375979"/>
              <a:gd name="connsiteY7" fmla="*/ 2959769 h 5396222"/>
              <a:gd name="connsiteX8" fmla="*/ 16194505 w 24375979"/>
              <a:gd name="connsiteY8" fmla="*/ 3200400 h 5396222"/>
              <a:gd name="connsiteX9" fmla="*/ 17975179 w 24375979"/>
              <a:gd name="connsiteY9" fmla="*/ 5029200 h 5396222"/>
              <a:gd name="connsiteX10" fmla="*/ 19370842 w 24375979"/>
              <a:gd name="connsiteY10" fmla="*/ 4908885 h 5396222"/>
              <a:gd name="connsiteX11" fmla="*/ 24375979 w 24375979"/>
              <a:gd name="connsiteY11" fmla="*/ 24064 h 5396222"/>
              <a:gd name="connsiteX0" fmla="*/ 0 w 24375979"/>
              <a:gd name="connsiteY0" fmla="*/ 0 h 5396222"/>
              <a:gd name="connsiteX1" fmla="*/ 5018314 w 24375979"/>
              <a:gd name="connsiteY1" fmla="*/ 4961595 h 5396222"/>
              <a:gd name="connsiteX2" fmla="*/ 6501063 w 24375979"/>
              <a:gd name="connsiteY2" fmla="*/ 4989668 h 5396222"/>
              <a:gd name="connsiteX3" fmla="*/ 8446168 w 24375979"/>
              <a:gd name="connsiteY3" fmla="*/ 3104148 h 5396222"/>
              <a:gd name="connsiteX4" fmla="*/ 9745579 w 24375979"/>
              <a:gd name="connsiteY4" fmla="*/ 3152274 h 5396222"/>
              <a:gd name="connsiteX5" fmla="*/ 11408228 w 24375979"/>
              <a:gd name="connsiteY5" fmla="*/ 4950708 h 5396222"/>
              <a:gd name="connsiteX6" fmla="*/ 12873217 w 24375979"/>
              <a:gd name="connsiteY6" fmla="*/ 4977064 h 5396222"/>
              <a:gd name="connsiteX7" fmla="*/ 14943221 w 24375979"/>
              <a:gd name="connsiteY7" fmla="*/ 2959769 h 5396222"/>
              <a:gd name="connsiteX8" fmla="*/ 16194505 w 24375979"/>
              <a:gd name="connsiteY8" fmla="*/ 3200400 h 5396222"/>
              <a:gd name="connsiteX9" fmla="*/ 17975179 w 24375979"/>
              <a:gd name="connsiteY9" fmla="*/ 5029200 h 5396222"/>
              <a:gd name="connsiteX10" fmla="*/ 19370842 w 24375979"/>
              <a:gd name="connsiteY10" fmla="*/ 4908885 h 5396222"/>
              <a:gd name="connsiteX11" fmla="*/ 24375979 w 24375979"/>
              <a:gd name="connsiteY11" fmla="*/ 24064 h 5396222"/>
              <a:gd name="connsiteX0" fmla="*/ 0 w 24375979"/>
              <a:gd name="connsiteY0" fmla="*/ 0 h 5371142"/>
              <a:gd name="connsiteX1" fmla="*/ 5018314 w 24375979"/>
              <a:gd name="connsiteY1" fmla="*/ 4961595 h 5371142"/>
              <a:gd name="connsiteX2" fmla="*/ 6501063 w 24375979"/>
              <a:gd name="connsiteY2" fmla="*/ 4989668 h 5371142"/>
              <a:gd name="connsiteX3" fmla="*/ 8446168 w 24375979"/>
              <a:gd name="connsiteY3" fmla="*/ 3104148 h 5371142"/>
              <a:gd name="connsiteX4" fmla="*/ 9745579 w 24375979"/>
              <a:gd name="connsiteY4" fmla="*/ 3152274 h 5371142"/>
              <a:gd name="connsiteX5" fmla="*/ 11408228 w 24375979"/>
              <a:gd name="connsiteY5" fmla="*/ 4950708 h 5371142"/>
              <a:gd name="connsiteX6" fmla="*/ 12873217 w 24375979"/>
              <a:gd name="connsiteY6" fmla="*/ 4977064 h 5371142"/>
              <a:gd name="connsiteX7" fmla="*/ 14943221 w 24375979"/>
              <a:gd name="connsiteY7" fmla="*/ 2959769 h 5371142"/>
              <a:gd name="connsiteX8" fmla="*/ 16194505 w 24375979"/>
              <a:gd name="connsiteY8" fmla="*/ 3200400 h 5371142"/>
              <a:gd name="connsiteX9" fmla="*/ 17909866 w 24375979"/>
              <a:gd name="connsiteY9" fmla="*/ 4974771 h 5371142"/>
              <a:gd name="connsiteX10" fmla="*/ 19370842 w 24375979"/>
              <a:gd name="connsiteY10" fmla="*/ 4908885 h 5371142"/>
              <a:gd name="connsiteX11" fmla="*/ 24375979 w 24375979"/>
              <a:gd name="connsiteY11" fmla="*/ 24064 h 5371142"/>
              <a:gd name="connsiteX0" fmla="*/ 0 w 24375979"/>
              <a:gd name="connsiteY0" fmla="*/ 0 h 5423650"/>
              <a:gd name="connsiteX1" fmla="*/ 5018314 w 24375979"/>
              <a:gd name="connsiteY1" fmla="*/ 4961595 h 5423650"/>
              <a:gd name="connsiteX2" fmla="*/ 6501063 w 24375979"/>
              <a:gd name="connsiteY2" fmla="*/ 4989668 h 5423650"/>
              <a:gd name="connsiteX3" fmla="*/ 8446168 w 24375979"/>
              <a:gd name="connsiteY3" fmla="*/ 3104148 h 5423650"/>
              <a:gd name="connsiteX4" fmla="*/ 9745579 w 24375979"/>
              <a:gd name="connsiteY4" fmla="*/ 3152274 h 5423650"/>
              <a:gd name="connsiteX5" fmla="*/ 11408228 w 24375979"/>
              <a:gd name="connsiteY5" fmla="*/ 4950708 h 5423650"/>
              <a:gd name="connsiteX6" fmla="*/ 12873217 w 24375979"/>
              <a:gd name="connsiteY6" fmla="*/ 4977064 h 5423650"/>
              <a:gd name="connsiteX7" fmla="*/ 14943221 w 24375979"/>
              <a:gd name="connsiteY7" fmla="*/ 2959769 h 5423650"/>
              <a:gd name="connsiteX8" fmla="*/ 16194505 w 24375979"/>
              <a:gd name="connsiteY8" fmla="*/ 3200400 h 5423650"/>
              <a:gd name="connsiteX9" fmla="*/ 17909866 w 24375979"/>
              <a:gd name="connsiteY9" fmla="*/ 4974771 h 5423650"/>
              <a:gd name="connsiteX10" fmla="*/ 19272870 w 24375979"/>
              <a:gd name="connsiteY10" fmla="*/ 4985085 h 5423650"/>
              <a:gd name="connsiteX11" fmla="*/ 24375979 w 24375979"/>
              <a:gd name="connsiteY11" fmla="*/ 24064 h 5423650"/>
              <a:gd name="connsiteX0" fmla="*/ 0 w 24375979"/>
              <a:gd name="connsiteY0" fmla="*/ 0 h 5309747"/>
              <a:gd name="connsiteX1" fmla="*/ 5018314 w 24375979"/>
              <a:gd name="connsiteY1" fmla="*/ 4961595 h 5309747"/>
              <a:gd name="connsiteX2" fmla="*/ 6501063 w 24375979"/>
              <a:gd name="connsiteY2" fmla="*/ 4989668 h 5309747"/>
              <a:gd name="connsiteX3" fmla="*/ 8446168 w 24375979"/>
              <a:gd name="connsiteY3" fmla="*/ 3104148 h 5309747"/>
              <a:gd name="connsiteX4" fmla="*/ 9745579 w 24375979"/>
              <a:gd name="connsiteY4" fmla="*/ 3152274 h 5309747"/>
              <a:gd name="connsiteX5" fmla="*/ 11408228 w 24375979"/>
              <a:gd name="connsiteY5" fmla="*/ 4950708 h 5309747"/>
              <a:gd name="connsiteX6" fmla="*/ 12873217 w 24375979"/>
              <a:gd name="connsiteY6" fmla="*/ 4977064 h 5309747"/>
              <a:gd name="connsiteX7" fmla="*/ 14943221 w 24375979"/>
              <a:gd name="connsiteY7" fmla="*/ 2959769 h 5309747"/>
              <a:gd name="connsiteX8" fmla="*/ 16194505 w 24375979"/>
              <a:gd name="connsiteY8" fmla="*/ 3200400 h 5309747"/>
              <a:gd name="connsiteX9" fmla="*/ 17909866 w 24375979"/>
              <a:gd name="connsiteY9" fmla="*/ 4974771 h 5309747"/>
              <a:gd name="connsiteX10" fmla="*/ 19272870 w 24375979"/>
              <a:gd name="connsiteY10" fmla="*/ 4985085 h 5309747"/>
              <a:gd name="connsiteX11" fmla="*/ 24375979 w 24375979"/>
              <a:gd name="connsiteY11" fmla="*/ 24064 h 5309747"/>
              <a:gd name="connsiteX0" fmla="*/ 0 w 24375979"/>
              <a:gd name="connsiteY0" fmla="*/ 0 h 5309747"/>
              <a:gd name="connsiteX1" fmla="*/ 5018314 w 24375979"/>
              <a:gd name="connsiteY1" fmla="*/ 4961595 h 5309747"/>
              <a:gd name="connsiteX2" fmla="*/ 6501063 w 24375979"/>
              <a:gd name="connsiteY2" fmla="*/ 4989668 h 5309747"/>
              <a:gd name="connsiteX3" fmla="*/ 8446168 w 24375979"/>
              <a:gd name="connsiteY3" fmla="*/ 3104148 h 5309747"/>
              <a:gd name="connsiteX4" fmla="*/ 9745579 w 24375979"/>
              <a:gd name="connsiteY4" fmla="*/ 3152274 h 5309747"/>
              <a:gd name="connsiteX5" fmla="*/ 11408228 w 24375979"/>
              <a:gd name="connsiteY5" fmla="*/ 4950708 h 5309747"/>
              <a:gd name="connsiteX6" fmla="*/ 12873217 w 24375979"/>
              <a:gd name="connsiteY6" fmla="*/ 4977064 h 5309747"/>
              <a:gd name="connsiteX7" fmla="*/ 14943221 w 24375979"/>
              <a:gd name="connsiteY7" fmla="*/ 2959769 h 5309747"/>
              <a:gd name="connsiteX8" fmla="*/ 16194505 w 24375979"/>
              <a:gd name="connsiteY8" fmla="*/ 3200400 h 5309747"/>
              <a:gd name="connsiteX9" fmla="*/ 17909866 w 24375979"/>
              <a:gd name="connsiteY9" fmla="*/ 4974771 h 5309747"/>
              <a:gd name="connsiteX10" fmla="*/ 19272870 w 24375979"/>
              <a:gd name="connsiteY10" fmla="*/ 4985085 h 5309747"/>
              <a:gd name="connsiteX11" fmla="*/ 24375979 w 24375979"/>
              <a:gd name="connsiteY11" fmla="*/ 24064 h 5309747"/>
              <a:gd name="connsiteX0" fmla="*/ 0 w 24376002"/>
              <a:gd name="connsiteY0" fmla="*/ 0 h 5309747"/>
              <a:gd name="connsiteX1" fmla="*/ 5018314 w 24376002"/>
              <a:gd name="connsiteY1" fmla="*/ 4961595 h 5309747"/>
              <a:gd name="connsiteX2" fmla="*/ 6501063 w 24376002"/>
              <a:gd name="connsiteY2" fmla="*/ 4989668 h 5309747"/>
              <a:gd name="connsiteX3" fmla="*/ 8446168 w 24376002"/>
              <a:gd name="connsiteY3" fmla="*/ 3104148 h 5309747"/>
              <a:gd name="connsiteX4" fmla="*/ 9745579 w 24376002"/>
              <a:gd name="connsiteY4" fmla="*/ 3152274 h 5309747"/>
              <a:gd name="connsiteX5" fmla="*/ 11408228 w 24376002"/>
              <a:gd name="connsiteY5" fmla="*/ 4950708 h 5309747"/>
              <a:gd name="connsiteX6" fmla="*/ 12873217 w 24376002"/>
              <a:gd name="connsiteY6" fmla="*/ 4977064 h 5309747"/>
              <a:gd name="connsiteX7" fmla="*/ 14943221 w 24376002"/>
              <a:gd name="connsiteY7" fmla="*/ 2959769 h 5309747"/>
              <a:gd name="connsiteX8" fmla="*/ 16194505 w 24376002"/>
              <a:gd name="connsiteY8" fmla="*/ 3200400 h 5309747"/>
              <a:gd name="connsiteX9" fmla="*/ 17909866 w 24376002"/>
              <a:gd name="connsiteY9" fmla="*/ 4974771 h 5309747"/>
              <a:gd name="connsiteX10" fmla="*/ 19272870 w 24376002"/>
              <a:gd name="connsiteY10" fmla="*/ 4985085 h 5309747"/>
              <a:gd name="connsiteX11" fmla="*/ 24375979 w 24376002"/>
              <a:gd name="connsiteY11" fmla="*/ 24064 h 5309747"/>
              <a:gd name="connsiteX0" fmla="*/ 0 w 24376002"/>
              <a:gd name="connsiteY0" fmla="*/ 0 h 5309747"/>
              <a:gd name="connsiteX1" fmla="*/ 5018314 w 24376002"/>
              <a:gd name="connsiteY1" fmla="*/ 4961595 h 5309747"/>
              <a:gd name="connsiteX2" fmla="*/ 6501063 w 24376002"/>
              <a:gd name="connsiteY2" fmla="*/ 4989668 h 5309747"/>
              <a:gd name="connsiteX3" fmla="*/ 8446168 w 24376002"/>
              <a:gd name="connsiteY3" fmla="*/ 3104148 h 5309747"/>
              <a:gd name="connsiteX4" fmla="*/ 9745579 w 24376002"/>
              <a:gd name="connsiteY4" fmla="*/ 3152274 h 5309747"/>
              <a:gd name="connsiteX5" fmla="*/ 11408228 w 24376002"/>
              <a:gd name="connsiteY5" fmla="*/ 4950708 h 5309747"/>
              <a:gd name="connsiteX6" fmla="*/ 12873217 w 24376002"/>
              <a:gd name="connsiteY6" fmla="*/ 4977064 h 5309747"/>
              <a:gd name="connsiteX7" fmla="*/ 14943221 w 24376002"/>
              <a:gd name="connsiteY7" fmla="*/ 2959769 h 5309747"/>
              <a:gd name="connsiteX8" fmla="*/ 16194505 w 24376002"/>
              <a:gd name="connsiteY8" fmla="*/ 3200400 h 5309747"/>
              <a:gd name="connsiteX9" fmla="*/ 17909866 w 24376002"/>
              <a:gd name="connsiteY9" fmla="*/ 4974771 h 5309747"/>
              <a:gd name="connsiteX10" fmla="*/ 19272870 w 24376002"/>
              <a:gd name="connsiteY10" fmla="*/ 4985085 h 5309747"/>
              <a:gd name="connsiteX11" fmla="*/ 24375979 w 24376002"/>
              <a:gd name="connsiteY11" fmla="*/ 24064 h 5309747"/>
              <a:gd name="connsiteX0" fmla="*/ 0 w 24376002"/>
              <a:gd name="connsiteY0" fmla="*/ 0 h 5309747"/>
              <a:gd name="connsiteX1" fmla="*/ 5018314 w 24376002"/>
              <a:gd name="connsiteY1" fmla="*/ 4961595 h 5309747"/>
              <a:gd name="connsiteX2" fmla="*/ 6501063 w 24376002"/>
              <a:gd name="connsiteY2" fmla="*/ 4989668 h 5309747"/>
              <a:gd name="connsiteX3" fmla="*/ 8446168 w 24376002"/>
              <a:gd name="connsiteY3" fmla="*/ 3104148 h 5309747"/>
              <a:gd name="connsiteX4" fmla="*/ 9821779 w 24376002"/>
              <a:gd name="connsiteY4" fmla="*/ 3282903 h 5309747"/>
              <a:gd name="connsiteX5" fmla="*/ 11408228 w 24376002"/>
              <a:gd name="connsiteY5" fmla="*/ 4950708 h 5309747"/>
              <a:gd name="connsiteX6" fmla="*/ 12873217 w 24376002"/>
              <a:gd name="connsiteY6" fmla="*/ 4977064 h 5309747"/>
              <a:gd name="connsiteX7" fmla="*/ 14943221 w 24376002"/>
              <a:gd name="connsiteY7" fmla="*/ 2959769 h 5309747"/>
              <a:gd name="connsiteX8" fmla="*/ 16194505 w 24376002"/>
              <a:gd name="connsiteY8" fmla="*/ 3200400 h 5309747"/>
              <a:gd name="connsiteX9" fmla="*/ 17909866 w 24376002"/>
              <a:gd name="connsiteY9" fmla="*/ 4974771 h 5309747"/>
              <a:gd name="connsiteX10" fmla="*/ 19272870 w 24376002"/>
              <a:gd name="connsiteY10" fmla="*/ 4985085 h 5309747"/>
              <a:gd name="connsiteX11" fmla="*/ 24375979 w 24376002"/>
              <a:gd name="connsiteY11" fmla="*/ 24064 h 5309747"/>
              <a:gd name="connsiteX0" fmla="*/ 0 w 24376002"/>
              <a:gd name="connsiteY0" fmla="*/ 0 h 5255210"/>
              <a:gd name="connsiteX1" fmla="*/ 5018314 w 24376002"/>
              <a:gd name="connsiteY1" fmla="*/ 4961595 h 5255210"/>
              <a:gd name="connsiteX2" fmla="*/ 6501063 w 24376002"/>
              <a:gd name="connsiteY2" fmla="*/ 4989668 h 5255210"/>
              <a:gd name="connsiteX3" fmla="*/ 8250225 w 24376002"/>
              <a:gd name="connsiteY3" fmla="*/ 3289205 h 5255210"/>
              <a:gd name="connsiteX4" fmla="*/ 9821779 w 24376002"/>
              <a:gd name="connsiteY4" fmla="*/ 3282903 h 5255210"/>
              <a:gd name="connsiteX5" fmla="*/ 11408228 w 24376002"/>
              <a:gd name="connsiteY5" fmla="*/ 4950708 h 5255210"/>
              <a:gd name="connsiteX6" fmla="*/ 12873217 w 24376002"/>
              <a:gd name="connsiteY6" fmla="*/ 4977064 h 5255210"/>
              <a:gd name="connsiteX7" fmla="*/ 14943221 w 24376002"/>
              <a:gd name="connsiteY7" fmla="*/ 2959769 h 5255210"/>
              <a:gd name="connsiteX8" fmla="*/ 16194505 w 24376002"/>
              <a:gd name="connsiteY8" fmla="*/ 3200400 h 5255210"/>
              <a:gd name="connsiteX9" fmla="*/ 17909866 w 24376002"/>
              <a:gd name="connsiteY9" fmla="*/ 4974771 h 5255210"/>
              <a:gd name="connsiteX10" fmla="*/ 19272870 w 24376002"/>
              <a:gd name="connsiteY10" fmla="*/ 4985085 h 5255210"/>
              <a:gd name="connsiteX11" fmla="*/ 24375979 w 24376002"/>
              <a:gd name="connsiteY11" fmla="*/ 24064 h 5255210"/>
              <a:gd name="connsiteX0" fmla="*/ 0 w 24376002"/>
              <a:gd name="connsiteY0" fmla="*/ 0 h 5255210"/>
              <a:gd name="connsiteX1" fmla="*/ 5018314 w 24376002"/>
              <a:gd name="connsiteY1" fmla="*/ 4961595 h 5255210"/>
              <a:gd name="connsiteX2" fmla="*/ 6501063 w 24376002"/>
              <a:gd name="connsiteY2" fmla="*/ 4989668 h 5255210"/>
              <a:gd name="connsiteX3" fmla="*/ 8250225 w 24376002"/>
              <a:gd name="connsiteY3" fmla="*/ 3289205 h 5255210"/>
              <a:gd name="connsiteX4" fmla="*/ 9821779 w 24376002"/>
              <a:gd name="connsiteY4" fmla="*/ 3282903 h 5255210"/>
              <a:gd name="connsiteX5" fmla="*/ 11408228 w 24376002"/>
              <a:gd name="connsiteY5" fmla="*/ 4950708 h 5255210"/>
              <a:gd name="connsiteX6" fmla="*/ 12873217 w 24376002"/>
              <a:gd name="connsiteY6" fmla="*/ 4977064 h 5255210"/>
              <a:gd name="connsiteX7" fmla="*/ 14943221 w 24376002"/>
              <a:gd name="connsiteY7" fmla="*/ 2959769 h 5255210"/>
              <a:gd name="connsiteX8" fmla="*/ 16194505 w 24376002"/>
              <a:gd name="connsiteY8" fmla="*/ 3200400 h 5255210"/>
              <a:gd name="connsiteX9" fmla="*/ 17909866 w 24376002"/>
              <a:gd name="connsiteY9" fmla="*/ 4974771 h 5255210"/>
              <a:gd name="connsiteX10" fmla="*/ 19272870 w 24376002"/>
              <a:gd name="connsiteY10" fmla="*/ 4985085 h 5255210"/>
              <a:gd name="connsiteX11" fmla="*/ 24375979 w 24376002"/>
              <a:gd name="connsiteY11" fmla="*/ 24064 h 5255210"/>
              <a:gd name="connsiteX0" fmla="*/ 0 w 24376002"/>
              <a:gd name="connsiteY0" fmla="*/ 0 h 5255210"/>
              <a:gd name="connsiteX1" fmla="*/ 5018314 w 24376002"/>
              <a:gd name="connsiteY1" fmla="*/ 4961595 h 5255210"/>
              <a:gd name="connsiteX2" fmla="*/ 6501063 w 24376002"/>
              <a:gd name="connsiteY2" fmla="*/ 4989668 h 5255210"/>
              <a:gd name="connsiteX3" fmla="*/ 8250225 w 24376002"/>
              <a:gd name="connsiteY3" fmla="*/ 3289205 h 5255210"/>
              <a:gd name="connsiteX4" fmla="*/ 9821779 w 24376002"/>
              <a:gd name="connsiteY4" fmla="*/ 3282903 h 5255210"/>
              <a:gd name="connsiteX5" fmla="*/ 11408228 w 24376002"/>
              <a:gd name="connsiteY5" fmla="*/ 4950708 h 5255210"/>
              <a:gd name="connsiteX6" fmla="*/ 12873217 w 24376002"/>
              <a:gd name="connsiteY6" fmla="*/ 4977064 h 5255210"/>
              <a:gd name="connsiteX7" fmla="*/ 14943221 w 24376002"/>
              <a:gd name="connsiteY7" fmla="*/ 2959769 h 5255210"/>
              <a:gd name="connsiteX8" fmla="*/ 16194505 w 24376002"/>
              <a:gd name="connsiteY8" fmla="*/ 3200400 h 5255210"/>
              <a:gd name="connsiteX9" fmla="*/ 17909866 w 24376002"/>
              <a:gd name="connsiteY9" fmla="*/ 4974771 h 5255210"/>
              <a:gd name="connsiteX10" fmla="*/ 19272870 w 24376002"/>
              <a:gd name="connsiteY10" fmla="*/ 4985085 h 5255210"/>
              <a:gd name="connsiteX11" fmla="*/ 24375979 w 24376002"/>
              <a:gd name="connsiteY11" fmla="*/ 24064 h 5255210"/>
              <a:gd name="connsiteX0" fmla="*/ 0 w 24376002"/>
              <a:gd name="connsiteY0" fmla="*/ 0 h 5255210"/>
              <a:gd name="connsiteX1" fmla="*/ 5018314 w 24376002"/>
              <a:gd name="connsiteY1" fmla="*/ 4961595 h 5255210"/>
              <a:gd name="connsiteX2" fmla="*/ 6501063 w 24376002"/>
              <a:gd name="connsiteY2" fmla="*/ 4989668 h 5255210"/>
              <a:gd name="connsiteX3" fmla="*/ 8250225 w 24376002"/>
              <a:gd name="connsiteY3" fmla="*/ 3289205 h 5255210"/>
              <a:gd name="connsiteX4" fmla="*/ 9821779 w 24376002"/>
              <a:gd name="connsiteY4" fmla="*/ 3282903 h 5255210"/>
              <a:gd name="connsiteX5" fmla="*/ 11408228 w 24376002"/>
              <a:gd name="connsiteY5" fmla="*/ 4950708 h 5255210"/>
              <a:gd name="connsiteX6" fmla="*/ 12873217 w 24376002"/>
              <a:gd name="connsiteY6" fmla="*/ 4977064 h 5255210"/>
              <a:gd name="connsiteX7" fmla="*/ 14692850 w 24376002"/>
              <a:gd name="connsiteY7" fmla="*/ 3275455 h 5255210"/>
              <a:gd name="connsiteX8" fmla="*/ 16194505 w 24376002"/>
              <a:gd name="connsiteY8" fmla="*/ 3200400 h 5255210"/>
              <a:gd name="connsiteX9" fmla="*/ 17909866 w 24376002"/>
              <a:gd name="connsiteY9" fmla="*/ 4974771 h 5255210"/>
              <a:gd name="connsiteX10" fmla="*/ 19272870 w 24376002"/>
              <a:gd name="connsiteY10" fmla="*/ 4985085 h 5255210"/>
              <a:gd name="connsiteX11" fmla="*/ 24375979 w 24376002"/>
              <a:gd name="connsiteY11" fmla="*/ 24064 h 5255210"/>
              <a:gd name="connsiteX0" fmla="*/ 0 w 24376002"/>
              <a:gd name="connsiteY0" fmla="*/ 0 h 5255210"/>
              <a:gd name="connsiteX1" fmla="*/ 5018314 w 24376002"/>
              <a:gd name="connsiteY1" fmla="*/ 4961595 h 5255210"/>
              <a:gd name="connsiteX2" fmla="*/ 6501063 w 24376002"/>
              <a:gd name="connsiteY2" fmla="*/ 4989668 h 5255210"/>
              <a:gd name="connsiteX3" fmla="*/ 8250225 w 24376002"/>
              <a:gd name="connsiteY3" fmla="*/ 3289205 h 5255210"/>
              <a:gd name="connsiteX4" fmla="*/ 9821779 w 24376002"/>
              <a:gd name="connsiteY4" fmla="*/ 3282903 h 5255210"/>
              <a:gd name="connsiteX5" fmla="*/ 11408228 w 24376002"/>
              <a:gd name="connsiteY5" fmla="*/ 4950708 h 5255210"/>
              <a:gd name="connsiteX6" fmla="*/ 12873217 w 24376002"/>
              <a:gd name="connsiteY6" fmla="*/ 4977064 h 5255210"/>
              <a:gd name="connsiteX7" fmla="*/ 14692850 w 24376002"/>
              <a:gd name="connsiteY7" fmla="*/ 3275455 h 5255210"/>
              <a:gd name="connsiteX8" fmla="*/ 16259819 w 24376002"/>
              <a:gd name="connsiteY8" fmla="*/ 3265714 h 5255210"/>
              <a:gd name="connsiteX9" fmla="*/ 17909866 w 24376002"/>
              <a:gd name="connsiteY9" fmla="*/ 4974771 h 5255210"/>
              <a:gd name="connsiteX10" fmla="*/ 19272870 w 24376002"/>
              <a:gd name="connsiteY10" fmla="*/ 4985085 h 5255210"/>
              <a:gd name="connsiteX11" fmla="*/ 24375979 w 24376002"/>
              <a:gd name="connsiteY11" fmla="*/ 24064 h 5255210"/>
              <a:gd name="connsiteX0" fmla="*/ 0 w 24376002"/>
              <a:gd name="connsiteY0" fmla="*/ 0 h 5255210"/>
              <a:gd name="connsiteX1" fmla="*/ 5018314 w 24376002"/>
              <a:gd name="connsiteY1" fmla="*/ 4961595 h 5255210"/>
              <a:gd name="connsiteX2" fmla="*/ 6501063 w 24376002"/>
              <a:gd name="connsiteY2" fmla="*/ 4989668 h 5255210"/>
              <a:gd name="connsiteX3" fmla="*/ 8250225 w 24376002"/>
              <a:gd name="connsiteY3" fmla="*/ 3289205 h 5255210"/>
              <a:gd name="connsiteX4" fmla="*/ 9821779 w 24376002"/>
              <a:gd name="connsiteY4" fmla="*/ 3282903 h 5255210"/>
              <a:gd name="connsiteX5" fmla="*/ 11408228 w 24376002"/>
              <a:gd name="connsiteY5" fmla="*/ 4950708 h 5255210"/>
              <a:gd name="connsiteX6" fmla="*/ 12873217 w 24376002"/>
              <a:gd name="connsiteY6" fmla="*/ 4977064 h 5255210"/>
              <a:gd name="connsiteX7" fmla="*/ 14692850 w 24376002"/>
              <a:gd name="connsiteY7" fmla="*/ 3275455 h 5255210"/>
              <a:gd name="connsiteX8" fmla="*/ 16259819 w 24376002"/>
              <a:gd name="connsiteY8" fmla="*/ 3265714 h 5255210"/>
              <a:gd name="connsiteX9" fmla="*/ 17909866 w 24376002"/>
              <a:gd name="connsiteY9" fmla="*/ 4974771 h 5255210"/>
              <a:gd name="connsiteX10" fmla="*/ 19272870 w 24376002"/>
              <a:gd name="connsiteY10" fmla="*/ 4985085 h 5255210"/>
              <a:gd name="connsiteX11" fmla="*/ 24375979 w 24376002"/>
              <a:gd name="connsiteY11" fmla="*/ 24064 h 5255210"/>
              <a:gd name="connsiteX0" fmla="*/ 0 w 24376002"/>
              <a:gd name="connsiteY0" fmla="*/ 0 h 5255210"/>
              <a:gd name="connsiteX1" fmla="*/ 5018314 w 24376002"/>
              <a:gd name="connsiteY1" fmla="*/ 4961595 h 5255210"/>
              <a:gd name="connsiteX2" fmla="*/ 6501063 w 24376002"/>
              <a:gd name="connsiteY2" fmla="*/ 4989668 h 5255210"/>
              <a:gd name="connsiteX3" fmla="*/ 8250225 w 24376002"/>
              <a:gd name="connsiteY3" fmla="*/ 3289205 h 5255210"/>
              <a:gd name="connsiteX4" fmla="*/ 9821779 w 24376002"/>
              <a:gd name="connsiteY4" fmla="*/ 3282903 h 5255210"/>
              <a:gd name="connsiteX5" fmla="*/ 11408228 w 24376002"/>
              <a:gd name="connsiteY5" fmla="*/ 4950708 h 5255210"/>
              <a:gd name="connsiteX6" fmla="*/ 12873217 w 24376002"/>
              <a:gd name="connsiteY6" fmla="*/ 4977064 h 5255210"/>
              <a:gd name="connsiteX7" fmla="*/ 14692850 w 24376002"/>
              <a:gd name="connsiteY7" fmla="*/ 3275455 h 5255210"/>
              <a:gd name="connsiteX8" fmla="*/ 16259819 w 24376002"/>
              <a:gd name="connsiteY8" fmla="*/ 3265714 h 5255210"/>
              <a:gd name="connsiteX9" fmla="*/ 17909866 w 24376002"/>
              <a:gd name="connsiteY9" fmla="*/ 4974771 h 5255210"/>
              <a:gd name="connsiteX10" fmla="*/ 19272870 w 24376002"/>
              <a:gd name="connsiteY10" fmla="*/ 4985085 h 5255210"/>
              <a:gd name="connsiteX11" fmla="*/ 24375979 w 24376002"/>
              <a:gd name="connsiteY11" fmla="*/ 24064 h 5255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376002" h="5255210">
                <a:moveTo>
                  <a:pt x="0" y="0"/>
                </a:moveTo>
                <a:cubicBezTo>
                  <a:pt x="8880" y="21199"/>
                  <a:pt x="4479088" y="4500098"/>
                  <a:pt x="5018314" y="4961595"/>
                </a:cubicBezTo>
                <a:cubicBezTo>
                  <a:pt x="5557540" y="5423092"/>
                  <a:pt x="5962411" y="5268400"/>
                  <a:pt x="6501063" y="4989668"/>
                </a:cubicBezTo>
                <a:cubicBezTo>
                  <a:pt x="7039715" y="4710936"/>
                  <a:pt x="7794743" y="3671638"/>
                  <a:pt x="8250225" y="3289205"/>
                </a:cubicBezTo>
                <a:cubicBezTo>
                  <a:pt x="8705707" y="2906772"/>
                  <a:pt x="9393416" y="2897128"/>
                  <a:pt x="9821779" y="3282903"/>
                </a:cubicBezTo>
                <a:cubicBezTo>
                  <a:pt x="10250142" y="3668678"/>
                  <a:pt x="10899655" y="4668348"/>
                  <a:pt x="11408228" y="4950708"/>
                </a:cubicBezTo>
                <a:cubicBezTo>
                  <a:pt x="11916801" y="5233068"/>
                  <a:pt x="12325780" y="5256273"/>
                  <a:pt x="12873217" y="4977064"/>
                </a:cubicBezTo>
                <a:cubicBezTo>
                  <a:pt x="13420654" y="4697855"/>
                  <a:pt x="14269930" y="3647765"/>
                  <a:pt x="14692850" y="3275455"/>
                </a:cubicBezTo>
                <a:cubicBezTo>
                  <a:pt x="15115770" y="2903145"/>
                  <a:pt x="15745422" y="2862752"/>
                  <a:pt x="16259819" y="3265714"/>
                </a:cubicBezTo>
                <a:cubicBezTo>
                  <a:pt x="16774216" y="3668676"/>
                  <a:pt x="17407691" y="4688209"/>
                  <a:pt x="17909866" y="4974771"/>
                </a:cubicBezTo>
                <a:cubicBezTo>
                  <a:pt x="18412041" y="5261333"/>
                  <a:pt x="18826556" y="5342117"/>
                  <a:pt x="19272870" y="4985085"/>
                </a:cubicBezTo>
                <a:cubicBezTo>
                  <a:pt x="19719184" y="4628053"/>
                  <a:pt x="24388010" y="46408"/>
                  <a:pt x="24375979" y="24064"/>
                </a:cubicBezTo>
              </a:path>
            </a:pathLst>
          </a:cu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Freeform 137">
            <a:extLst>
              <a:ext uri="{FF2B5EF4-FFF2-40B4-BE49-F238E27FC236}">
                <a16:creationId xmlns:a16="http://schemas.microsoft.com/office/drawing/2014/main" id="{5D03273D-8250-B341-8583-6BA955F5ED84}"/>
              </a:ext>
            </a:extLst>
          </p:cNvPr>
          <p:cNvSpPr>
            <a:spLocks noChangeArrowheads="1"/>
          </p:cNvSpPr>
          <p:nvPr/>
        </p:nvSpPr>
        <p:spPr bwMode="auto">
          <a:xfrm>
            <a:off x="2491484" y="3863180"/>
            <a:ext cx="780579" cy="780579"/>
          </a:xfrm>
          <a:prstGeom prst="ellipse">
            <a:avLst/>
          </a:pr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19" name="Freeform 137">
            <a:extLst>
              <a:ext uri="{FF2B5EF4-FFF2-40B4-BE49-F238E27FC236}">
                <a16:creationId xmlns:a16="http://schemas.microsoft.com/office/drawing/2014/main" id="{523E4F7B-3710-4441-B8FE-503F6779E170}"/>
              </a:ext>
            </a:extLst>
          </p:cNvPr>
          <p:cNvSpPr>
            <a:spLocks noChangeArrowheads="1"/>
          </p:cNvSpPr>
          <p:nvPr/>
        </p:nvSpPr>
        <p:spPr bwMode="auto">
          <a:xfrm>
            <a:off x="4073149" y="2689288"/>
            <a:ext cx="780579" cy="780579"/>
          </a:xfrm>
          <a:prstGeom prst="ellipse">
            <a:avLst/>
          </a:pr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20" name="Freeform 137">
            <a:extLst>
              <a:ext uri="{FF2B5EF4-FFF2-40B4-BE49-F238E27FC236}">
                <a16:creationId xmlns:a16="http://schemas.microsoft.com/office/drawing/2014/main" id="{73C2A988-6D56-BA45-897B-CCC15B20856A}"/>
              </a:ext>
            </a:extLst>
          </p:cNvPr>
          <p:cNvSpPr>
            <a:spLocks noChangeArrowheads="1"/>
          </p:cNvSpPr>
          <p:nvPr/>
        </p:nvSpPr>
        <p:spPr bwMode="auto">
          <a:xfrm>
            <a:off x="5706943" y="3863180"/>
            <a:ext cx="780579" cy="780579"/>
          </a:xfrm>
          <a:prstGeom prst="ellipse">
            <a:avLst/>
          </a:pr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21" name="Freeform 137">
            <a:extLst>
              <a:ext uri="{FF2B5EF4-FFF2-40B4-BE49-F238E27FC236}">
                <a16:creationId xmlns:a16="http://schemas.microsoft.com/office/drawing/2014/main" id="{F22C0452-2681-8A46-B7B5-70DF0AFC164E}"/>
              </a:ext>
            </a:extLst>
          </p:cNvPr>
          <p:cNvSpPr>
            <a:spLocks noChangeArrowheads="1"/>
          </p:cNvSpPr>
          <p:nvPr/>
        </p:nvSpPr>
        <p:spPr bwMode="auto">
          <a:xfrm>
            <a:off x="7302027" y="2689288"/>
            <a:ext cx="780579" cy="780579"/>
          </a:xfrm>
          <a:prstGeom prst="ellipse">
            <a:avLst/>
          </a:pr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22" name="Freeform 137">
            <a:extLst>
              <a:ext uri="{FF2B5EF4-FFF2-40B4-BE49-F238E27FC236}">
                <a16:creationId xmlns:a16="http://schemas.microsoft.com/office/drawing/2014/main" id="{8F7B1110-FA2A-7D42-9F68-C01EBF2599EF}"/>
              </a:ext>
            </a:extLst>
          </p:cNvPr>
          <p:cNvSpPr>
            <a:spLocks noChangeArrowheads="1"/>
          </p:cNvSpPr>
          <p:nvPr/>
        </p:nvSpPr>
        <p:spPr bwMode="auto">
          <a:xfrm>
            <a:off x="8926184" y="3863180"/>
            <a:ext cx="780579" cy="780579"/>
          </a:xfrm>
          <a:prstGeom prst="ellipse">
            <a:avLst/>
          </a:prstGeom>
          <a:solidFill>
            <a:schemeClr val="accent5"/>
          </a:solidFill>
          <a:ln>
            <a:noFill/>
          </a:ln>
          <a:effectLst/>
        </p:spPr>
        <p:txBody>
          <a:bodyPr wrap="none" anchor="ctr"/>
          <a:lstStyle/>
          <a:p>
            <a:endParaRPr lang="en-US" sz="3265" dirty="0">
              <a:latin typeface="Lato Light" panose="020F0502020204030203" pitchFamily="34" charset="0"/>
            </a:endParaRPr>
          </a:p>
        </p:txBody>
      </p:sp>
      <p:sp>
        <p:nvSpPr>
          <p:cNvPr id="23" name="Subtitle 2">
            <a:extLst>
              <a:ext uri="{FF2B5EF4-FFF2-40B4-BE49-F238E27FC236}">
                <a16:creationId xmlns:a16="http://schemas.microsoft.com/office/drawing/2014/main" id="{ABE775DF-E4DE-954B-837B-E85D113E6EB1}"/>
              </a:ext>
            </a:extLst>
          </p:cNvPr>
          <p:cNvSpPr txBox="1">
            <a:spLocks/>
          </p:cNvSpPr>
          <p:nvPr/>
        </p:nvSpPr>
        <p:spPr>
          <a:xfrm>
            <a:off x="1883898" y="5706898"/>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4" name="TextBox 23">
            <a:extLst>
              <a:ext uri="{FF2B5EF4-FFF2-40B4-BE49-F238E27FC236}">
                <a16:creationId xmlns:a16="http://schemas.microsoft.com/office/drawing/2014/main" id="{7F69BB1E-6821-7E4E-8C00-5FF7A21AA7F6}"/>
              </a:ext>
            </a:extLst>
          </p:cNvPr>
          <p:cNvSpPr txBox="1"/>
          <p:nvPr/>
        </p:nvSpPr>
        <p:spPr>
          <a:xfrm>
            <a:off x="2095280" y="5369766"/>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27" name="Subtitle 2">
            <a:extLst>
              <a:ext uri="{FF2B5EF4-FFF2-40B4-BE49-F238E27FC236}">
                <a16:creationId xmlns:a16="http://schemas.microsoft.com/office/drawing/2014/main" id="{FAB7DD77-99C0-614E-9AE5-F1CD4A7E9DC3}"/>
              </a:ext>
            </a:extLst>
          </p:cNvPr>
          <p:cNvSpPr txBox="1">
            <a:spLocks/>
          </p:cNvSpPr>
          <p:nvPr/>
        </p:nvSpPr>
        <p:spPr>
          <a:xfrm>
            <a:off x="3466424" y="1726372"/>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8" name="TextBox 27">
            <a:extLst>
              <a:ext uri="{FF2B5EF4-FFF2-40B4-BE49-F238E27FC236}">
                <a16:creationId xmlns:a16="http://schemas.microsoft.com/office/drawing/2014/main" id="{636E65EC-0EC1-B645-84FB-0BE46F1FE4AE}"/>
              </a:ext>
            </a:extLst>
          </p:cNvPr>
          <p:cNvSpPr txBox="1"/>
          <p:nvPr/>
        </p:nvSpPr>
        <p:spPr>
          <a:xfrm>
            <a:off x="3657769" y="1389240"/>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33" name="Subtitle 2">
            <a:extLst>
              <a:ext uri="{FF2B5EF4-FFF2-40B4-BE49-F238E27FC236}">
                <a16:creationId xmlns:a16="http://schemas.microsoft.com/office/drawing/2014/main" id="{A64225FC-E072-E748-B8E3-C8959E33D0DD}"/>
              </a:ext>
            </a:extLst>
          </p:cNvPr>
          <p:cNvSpPr txBox="1">
            <a:spLocks/>
          </p:cNvSpPr>
          <p:nvPr/>
        </p:nvSpPr>
        <p:spPr>
          <a:xfrm>
            <a:off x="5098986" y="5706898"/>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4" name="TextBox 33">
            <a:extLst>
              <a:ext uri="{FF2B5EF4-FFF2-40B4-BE49-F238E27FC236}">
                <a16:creationId xmlns:a16="http://schemas.microsoft.com/office/drawing/2014/main" id="{62152A56-FC6B-7B42-8BCC-B74BADB1EC46}"/>
              </a:ext>
            </a:extLst>
          </p:cNvPr>
          <p:cNvSpPr txBox="1"/>
          <p:nvPr/>
        </p:nvSpPr>
        <p:spPr>
          <a:xfrm>
            <a:off x="5287126" y="5369766"/>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36" name="Subtitle 2">
            <a:extLst>
              <a:ext uri="{FF2B5EF4-FFF2-40B4-BE49-F238E27FC236}">
                <a16:creationId xmlns:a16="http://schemas.microsoft.com/office/drawing/2014/main" id="{ECF0FCE8-1A7A-A949-A9CA-2C72AACE5A7E}"/>
              </a:ext>
            </a:extLst>
          </p:cNvPr>
          <p:cNvSpPr txBox="1">
            <a:spLocks/>
          </p:cNvSpPr>
          <p:nvPr/>
        </p:nvSpPr>
        <p:spPr>
          <a:xfrm>
            <a:off x="6694070" y="1726372"/>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7" name="TextBox 36">
            <a:extLst>
              <a:ext uri="{FF2B5EF4-FFF2-40B4-BE49-F238E27FC236}">
                <a16:creationId xmlns:a16="http://schemas.microsoft.com/office/drawing/2014/main" id="{D27359D0-69F9-E54C-9CCD-5249F2BC83AC}"/>
              </a:ext>
            </a:extLst>
          </p:cNvPr>
          <p:cNvSpPr txBox="1"/>
          <p:nvPr/>
        </p:nvSpPr>
        <p:spPr>
          <a:xfrm>
            <a:off x="6874194" y="1389240"/>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39" name="Subtitle 2">
            <a:extLst>
              <a:ext uri="{FF2B5EF4-FFF2-40B4-BE49-F238E27FC236}">
                <a16:creationId xmlns:a16="http://schemas.microsoft.com/office/drawing/2014/main" id="{2374D393-67C4-2E4E-94E0-D4F7B1C85A89}"/>
              </a:ext>
            </a:extLst>
          </p:cNvPr>
          <p:cNvSpPr txBox="1">
            <a:spLocks/>
          </p:cNvSpPr>
          <p:nvPr/>
        </p:nvSpPr>
        <p:spPr>
          <a:xfrm>
            <a:off x="8314075" y="5706898"/>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40" name="TextBox 39">
            <a:extLst>
              <a:ext uri="{FF2B5EF4-FFF2-40B4-BE49-F238E27FC236}">
                <a16:creationId xmlns:a16="http://schemas.microsoft.com/office/drawing/2014/main" id="{3BA59718-D817-2D42-91CC-8F8DE0BC6CFF}"/>
              </a:ext>
            </a:extLst>
          </p:cNvPr>
          <p:cNvSpPr txBox="1"/>
          <p:nvPr/>
        </p:nvSpPr>
        <p:spPr>
          <a:xfrm>
            <a:off x="8497405" y="5369766"/>
            <a:ext cx="162737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05</a:t>
            </a:r>
          </a:p>
        </p:txBody>
      </p:sp>
      <p:sp>
        <p:nvSpPr>
          <p:cNvPr id="41" name="Freeform 932">
            <a:extLst>
              <a:ext uri="{FF2B5EF4-FFF2-40B4-BE49-F238E27FC236}">
                <a16:creationId xmlns:a16="http://schemas.microsoft.com/office/drawing/2014/main" id="{AC12EE4A-979F-B340-AF65-5291D66C84D8}"/>
              </a:ext>
            </a:extLst>
          </p:cNvPr>
          <p:cNvSpPr>
            <a:spLocks noChangeAspect="1" noChangeArrowheads="1"/>
          </p:cNvSpPr>
          <p:nvPr/>
        </p:nvSpPr>
        <p:spPr bwMode="auto">
          <a:xfrm>
            <a:off x="2696401" y="4068404"/>
            <a:ext cx="369021" cy="370130"/>
          </a:xfrm>
          <a:custGeom>
            <a:avLst/>
            <a:gdLst>
              <a:gd name="T0" fmla="*/ 35894090 w 291035"/>
              <a:gd name="T1" fmla="*/ 51968242 h 291380"/>
              <a:gd name="T2" fmla="*/ 33874315 w 291035"/>
              <a:gd name="T3" fmla="*/ 51968242 h 291380"/>
              <a:gd name="T4" fmla="*/ 44795257 w 291035"/>
              <a:gd name="T5" fmla="*/ 46229133 h 291380"/>
              <a:gd name="T6" fmla="*/ 50606713 w 291035"/>
              <a:gd name="T7" fmla="*/ 52079022 h 291380"/>
              <a:gd name="T8" fmla="*/ 44795257 w 291035"/>
              <a:gd name="T9" fmla="*/ 46229133 h 291380"/>
              <a:gd name="T10" fmla="*/ 13641686 w 291035"/>
              <a:gd name="T11" fmla="*/ 52079022 h 291380"/>
              <a:gd name="T12" fmla="*/ 19374841 w 291035"/>
              <a:gd name="T13" fmla="*/ 46229133 h 291380"/>
              <a:gd name="T14" fmla="*/ 27920022 w 291035"/>
              <a:gd name="T15" fmla="*/ 41155155 h 291380"/>
              <a:gd name="T16" fmla="*/ 36328334 w 291035"/>
              <a:gd name="T17" fmla="*/ 62651843 h 291380"/>
              <a:gd name="T18" fmla="*/ 27920022 w 291035"/>
              <a:gd name="T19" fmla="*/ 41155155 h 291380"/>
              <a:gd name="T20" fmla="*/ 44795257 w 291035"/>
              <a:gd name="T21" fmla="*/ 44226020 h 291380"/>
              <a:gd name="T22" fmla="*/ 50606713 w 291035"/>
              <a:gd name="T23" fmla="*/ 41020532 h 291380"/>
              <a:gd name="T24" fmla="*/ 13641686 w 291035"/>
              <a:gd name="T25" fmla="*/ 41020532 h 291380"/>
              <a:gd name="T26" fmla="*/ 19374841 w 291035"/>
              <a:gd name="T27" fmla="*/ 44226020 h 291380"/>
              <a:gd name="T28" fmla="*/ 13641686 w 291035"/>
              <a:gd name="T29" fmla="*/ 41020532 h 291380"/>
              <a:gd name="T30" fmla="*/ 51549292 w 291035"/>
              <a:gd name="T31" fmla="*/ 39017267 h 291380"/>
              <a:gd name="T32" fmla="*/ 52491555 w 291035"/>
              <a:gd name="T33" fmla="*/ 52079022 h 291380"/>
              <a:gd name="T34" fmla="*/ 53748071 w 291035"/>
              <a:gd name="T35" fmla="*/ 53121208 h 291380"/>
              <a:gd name="T36" fmla="*/ 42596481 w 291035"/>
              <a:gd name="T37" fmla="*/ 54082639 h 291380"/>
              <a:gd name="T38" fmla="*/ 42596481 w 291035"/>
              <a:gd name="T39" fmla="*/ 52079022 h 291380"/>
              <a:gd name="T40" fmla="*/ 42910444 w 291035"/>
              <a:gd name="T41" fmla="*/ 39978668 h 291380"/>
              <a:gd name="T42" fmla="*/ 12699518 w 291035"/>
              <a:gd name="T43" fmla="*/ 39017267 h 291380"/>
              <a:gd name="T44" fmla="*/ 21338133 w 291035"/>
              <a:gd name="T45" fmla="*/ 39978668 h 291380"/>
              <a:gd name="T46" fmla="*/ 21652420 w 291035"/>
              <a:gd name="T47" fmla="*/ 52079022 h 291380"/>
              <a:gd name="T48" fmla="*/ 21652420 w 291035"/>
              <a:gd name="T49" fmla="*/ 54082639 h 291380"/>
              <a:gd name="T50" fmla="*/ 10421953 w 291035"/>
              <a:gd name="T51" fmla="*/ 53121208 h 291380"/>
              <a:gd name="T52" fmla="*/ 11678470 w 291035"/>
              <a:gd name="T53" fmla="*/ 52079022 h 291380"/>
              <a:gd name="T54" fmla="*/ 12699518 w 291035"/>
              <a:gd name="T55" fmla="*/ 39017267 h 291380"/>
              <a:gd name="T56" fmla="*/ 7138508 w 291035"/>
              <a:gd name="T57" fmla="*/ 62651843 h 291380"/>
              <a:gd name="T58" fmla="*/ 25937200 w 291035"/>
              <a:gd name="T59" fmla="*/ 41155155 h 291380"/>
              <a:gd name="T60" fmla="*/ 24667957 w 291035"/>
              <a:gd name="T61" fmla="*/ 40116287 h 291380"/>
              <a:gd name="T62" fmla="*/ 38628578 w 291035"/>
              <a:gd name="T63" fmla="*/ 39157213 h 291380"/>
              <a:gd name="T64" fmla="*/ 38628578 w 291035"/>
              <a:gd name="T65" fmla="*/ 41155155 h 291380"/>
              <a:gd name="T66" fmla="*/ 38311187 w 291035"/>
              <a:gd name="T67" fmla="*/ 62651843 h 291380"/>
              <a:gd name="T68" fmla="*/ 57030284 w 291035"/>
              <a:gd name="T69" fmla="*/ 31965371 h 291380"/>
              <a:gd name="T70" fmla="*/ 32299373 w 291035"/>
              <a:gd name="T71" fmla="*/ 13880993 h 291380"/>
              <a:gd name="T72" fmla="*/ 28056000 w 291035"/>
              <a:gd name="T73" fmla="*/ 23567844 h 291380"/>
              <a:gd name="T74" fmla="*/ 36542575 w 291035"/>
              <a:gd name="T75" fmla="*/ 18088934 h 291380"/>
              <a:gd name="T76" fmla="*/ 32299373 w 291035"/>
              <a:gd name="T77" fmla="*/ 11895534 h 291380"/>
              <a:gd name="T78" fmla="*/ 38544148 w 291035"/>
              <a:gd name="T79" fmla="*/ 23567844 h 291380"/>
              <a:gd name="T80" fmla="*/ 39745129 w 291035"/>
              <a:gd name="T81" fmla="*/ 24520788 h 291380"/>
              <a:gd name="T82" fmla="*/ 25734175 w 291035"/>
              <a:gd name="T83" fmla="*/ 25553062 h 291380"/>
              <a:gd name="T84" fmla="*/ 25734175 w 291035"/>
              <a:gd name="T85" fmla="*/ 23567844 h 291380"/>
              <a:gd name="T86" fmla="*/ 26054599 w 291035"/>
              <a:gd name="T87" fmla="*/ 18088934 h 291380"/>
              <a:gd name="T88" fmla="*/ 32124206 w 291035"/>
              <a:gd name="T89" fmla="*/ 2317548 h 291380"/>
              <a:gd name="T90" fmla="*/ 60758389 w 291035"/>
              <a:gd name="T91" fmla="*/ 30047236 h 291380"/>
              <a:gd name="T92" fmla="*/ 12691115 w 291035"/>
              <a:gd name="T93" fmla="*/ 1917856 h 291380"/>
              <a:gd name="T94" fmla="*/ 18560503 w 291035"/>
              <a:gd name="T95" fmla="*/ 12706479 h 291380"/>
              <a:gd name="T96" fmla="*/ 12691115 w 291035"/>
              <a:gd name="T97" fmla="*/ 1917856 h 291380"/>
              <a:gd name="T98" fmla="*/ 21495405 w 291035"/>
              <a:gd name="T99" fmla="*/ 0 h 291380"/>
              <a:gd name="T100" fmla="*/ 21495405 w 291035"/>
              <a:gd name="T101" fmla="*/ 1917856 h 291380"/>
              <a:gd name="T102" fmla="*/ 20464499 w 291035"/>
              <a:gd name="T103" fmla="*/ 10868317 h 291380"/>
              <a:gd name="T104" fmla="*/ 32759299 w 291035"/>
              <a:gd name="T105" fmla="*/ 240206 h 291380"/>
              <a:gd name="T106" fmla="*/ 64089860 w 291035"/>
              <a:gd name="T107" fmla="*/ 31405692 h 291380"/>
              <a:gd name="T108" fmla="*/ 59013408 w 291035"/>
              <a:gd name="T109" fmla="*/ 31965371 h 291380"/>
              <a:gd name="T110" fmla="*/ 63217463 w 291035"/>
              <a:gd name="T111" fmla="*/ 62651843 h 291380"/>
              <a:gd name="T112" fmla="*/ 63217463 w 291035"/>
              <a:gd name="T113" fmla="*/ 64649660 h 291380"/>
              <a:gd name="T114" fmla="*/ 0 w 291035"/>
              <a:gd name="T115" fmla="*/ 63690588 h 291380"/>
              <a:gd name="T116" fmla="*/ 5234991 w 291035"/>
              <a:gd name="T117" fmla="*/ 62651843 h 291380"/>
              <a:gd name="T118" fmla="*/ 1030642 w 291035"/>
              <a:gd name="T119" fmla="*/ 31965371 h 291380"/>
              <a:gd name="T120" fmla="*/ 316833 w 291035"/>
              <a:gd name="T121" fmla="*/ 30287062 h 291380"/>
              <a:gd name="T122" fmla="*/ 10787381 w 291035"/>
              <a:gd name="T123" fmla="*/ 1917856 h 291380"/>
              <a:gd name="T124" fmla="*/ 8804495 w 291035"/>
              <a:gd name="T125" fmla="*/ 959273 h 291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1035" h="291380">
                <a:moveTo>
                  <a:pt x="158024" y="229827"/>
                </a:moveTo>
                <a:cubicBezTo>
                  <a:pt x="160955" y="229827"/>
                  <a:pt x="162787" y="232025"/>
                  <a:pt x="162787" y="234223"/>
                </a:cubicBezTo>
                <a:cubicBezTo>
                  <a:pt x="162787" y="236788"/>
                  <a:pt x="160955" y="238986"/>
                  <a:pt x="158024" y="238986"/>
                </a:cubicBezTo>
                <a:cubicBezTo>
                  <a:pt x="155826" y="238986"/>
                  <a:pt x="153628" y="236788"/>
                  <a:pt x="153628" y="234223"/>
                </a:cubicBezTo>
                <a:cubicBezTo>
                  <a:pt x="153628" y="232025"/>
                  <a:pt x="155826" y="229827"/>
                  <a:pt x="158024" y="229827"/>
                </a:cubicBezTo>
                <a:close/>
                <a:moveTo>
                  <a:pt x="203156" y="208358"/>
                </a:moveTo>
                <a:lnTo>
                  <a:pt x="203156" y="234724"/>
                </a:lnTo>
                <a:lnTo>
                  <a:pt x="229512" y="234724"/>
                </a:lnTo>
                <a:lnTo>
                  <a:pt x="229512" y="208358"/>
                </a:lnTo>
                <a:lnTo>
                  <a:pt x="203156" y="208358"/>
                </a:lnTo>
                <a:close/>
                <a:moveTo>
                  <a:pt x="61868" y="208358"/>
                </a:moveTo>
                <a:lnTo>
                  <a:pt x="61868" y="234724"/>
                </a:lnTo>
                <a:lnTo>
                  <a:pt x="87869" y="234724"/>
                </a:lnTo>
                <a:lnTo>
                  <a:pt x="87869" y="208358"/>
                </a:lnTo>
                <a:lnTo>
                  <a:pt x="61868" y="208358"/>
                </a:lnTo>
                <a:close/>
                <a:moveTo>
                  <a:pt x="126624" y="185489"/>
                </a:moveTo>
                <a:lnTo>
                  <a:pt x="126624" y="282376"/>
                </a:lnTo>
                <a:lnTo>
                  <a:pt x="164756" y="282376"/>
                </a:lnTo>
                <a:lnTo>
                  <a:pt x="164756" y="185489"/>
                </a:lnTo>
                <a:lnTo>
                  <a:pt x="126624" y="185489"/>
                </a:lnTo>
                <a:close/>
                <a:moveTo>
                  <a:pt x="203156" y="184882"/>
                </a:moveTo>
                <a:lnTo>
                  <a:pt x="203156" y="199329"/>
                </a:lnTo>
                <a:lnTo>
                  <a:pt x="229512" y="199329"/>
                </a:lnTo>
                <a:lnTo>
                  <a:pt x="229512" y="184882"/>
                </a:lnTo>
                <a:lnTo>
                  <a:pt x="203156" y="184882"/>
                </a:lnTo>
                <a:close/>
                <a:moveTo>
                  <a:pt x="61868" y="184882"/>
                </a:moveTo>
                <a:lnTo>
                  <a:pt x="61868" y="199329"/>
                </a:lnTo>
                <a:lnTo>
                  <a:pt x="87869" y="199329"/>
                </a:lnTo>
                <a:lnTo>
                  <a:pt x="87869" y="184882"/>
                </a:lnTo>
                <a:lnTo>
                  <a:pt x="61868" y="184882"/>
                </a:lnTo>
                <a:close/>
                <a:moveTo>
                  <a:pt x="198882" y="175852"/>
                </a:moveTo>
                <a:lnTo>
                  <a:pt x="233786" y="175852"/>
                </a:lnTo>
                <a:cubicBezTo>
                  <a:pt x="236279" y="175852"/>
                  <a:pt x="238060" y="177658"/>
                  <a:pt x="238060" y="180186"/>
                </a:cubicBezTo>
                <a:lnTo>
                  <a:pt x="238060" y="234724"/>
                </a:lnTo>
                <a:lnTo>
                  <a:pt x="239841" y="234724"/>
                </a:lnTo>
                <a:cubicBezTo>
                  <a:pt x="241978" y="234724"/>
                  <a:pt x="243759" y="236891"/>
                  <a:pt x="243759" y="239420"/>
                </a:cubicBezTo>
                <a:cubicBezTo>
                  <a:pt x="243759" y="241948"/>
                  <a:pt x="241978" y="243754"/>
                  <a:pt x="239841" y="243754"/>
                </a:cubicBezTo>
                <a:lnTo>
                  <a:pt x="193183" y="243754"/>
                </a:lnTo>
                <a:cubicBezTo>
                  <a:pt x="190690" y="243754"/>
                  <a:pt x="188553" y="241948"/>
                  <a:pt x="188553" y="239420"/>
                </a:cubicBezTo>
                <a:cubicBezTo>
                  <a:pt x="188553" y="236891"/>
                  <a:pt x="190690" y="234724"/>
                  <a:pt x="193183" y="234724"/>
                </a:cubicBezTo>
                <a:lnTo>
                  <a:pt x="194608" y="234724"/>
                </a:lnTo>
                <a:lnTo>
                  <a:pt x="194608" y="180186"/>
                </a:lnTo>
                <a:cubicBezTo>
                  <a:pt x="194608" y="177658"/>
                  <a:pt x="196389" y="175852"/>
                  <a:pt x="198882" y="175852"/>
                </a:cubicBezTo>
                <a:close/>
                <a:moveTo>
                  <a:pt x="57594" y="175852"/>
                </a:moveTo>
                <a:lnTo>
                  <a:pt x="92499" y="175852"/>
                </a:lnTo>
                <a:cubicBezTo>
                  <a:pt x="94992" y="175852"/>
                  <a:pt x="96773" y="177658"/>
                  <a:pt x="96773" y="180186"/>
                </a:cubicBezTo>
                <a:lnTo>
                  <a:pt x="96773" y="234724"/>
                </a:lnTo>
                <a:lnTo>
                  <a:pt x="98198" y="234724"/>
                </a:lnTo>
                <a:cubicBezTo>
                  <a:pt x="100691" y="234724"/>
                  <a:pt x="102472" y="236891"/>
                  <a:pt x="102472" y="239420"/>
                </a:cubicBezTo>
                <a:cubicBezTo>
                  <a:pt x="102472" y="241948"/>
                  <a:pt x="100691" y="243754"/>
                  <a:pt x="98198" y="243754"/>
                </a:cubicBezTo>
                <a:lnTo>
                  <a:pt x="51539" y="243754"/>
                </a:lnTo>
                <a:cubicBezTo>
                  <a:pt x="49402" y="243754"/>
                  <a:pt x="47265" y="241948"/>
                  <a:pt x="47265" y="239420"/>
                </a:cubicBezTo>
                <a:cubicBezTo>
                  <a:pt x="47265" y="236891"/>
                  <a:pt x="49402" y="234724"/>
                  <a:pt x="51539" y="234724"/>
                </a:cubicBezTo>
                <a:lnTo>
                  <a:pt x="52964" y="234724"/>
                </a:lnTo>
                <a:lnTo>
                  <a:pt x="52964" y="180186"/>
                </a:lnTo>
                <a:cubicBezTo>
                  <a:pt x="52964" y="177658"/>
                  <a:pt x="55101" y="175852"/>
                  <a:pt x="57594" y="175852"/>
                </a:cubicBezTo>
                <a:close/>
                <a:moveTo>
                  <a:pt x="32375" y="144069"/>
                </a:moveTo>
                <a:lnTo>
                  <a:pt x="32375" y="282376"/>
                </a:lnTo>
                <a:lnTo>
                  <a:pt x="117631" y="282376"/>
                </a:lnTo>
                <a:lnTo>
                  <a:pt x="117631" y="185489"/>
                </a:lnTo>
                <a:lnTo>
                  <a:pt x="116192" y="185489"/>
                </a:lnTo>
                <a:cubicBezTo>
                  <a:pt x="113674" y="185489"/>
                  <a:pt x="111875" y="183688"/>
                  <a:pt x="111875" y="180807"/>
                </a:cubicBezTo>
                <a:cubicBezTo>
                  <a:pt x="111875" y="178286"/>
                  <a:pt x="113674" y="176485"/>
                  <a:pt x="116192" y="176485"/>
                </a:cubicBezTo>
                <a:lnTo>
                  <a:pt x="175188" y="176485"/>
                </a:lnTo>
                <a:cubicBezTo>
                  <a:pt x="177346" y="176485"/>
                  <a:pt x="179145" y="178286"/>
                  <a:pt x="179145" y="180807"/>
                </a:cubicBezTo>
                <a:cubicBezTo>
                  <a:pt x="179145" y="183688"/>
                  <a:pt x="177346" y="185489"/>
                  <a:pt x="175188" y="185489"/>
                </a:cubicBezTo>
                <a:lnTo>
                  <a:pt x="173749" y="185489"/>
                </a:lnTo>
                <a:lnTo>
                  <a:pt x="173749" y="282376"/>
                </a:lnTo>
                <a:lnTo>
                  <a:pt x="258645" y="282376"/>
                </a:lnTo>
                <a:lnTo>
                  <a:pt x="258645" y="144069"/>
                </a:lnTo>
                <a:lnTo>
                  <a:pt x="32375" y="144069"/>
                </a:lnTo>
                <a:close/>
                <a:moveTo>
                  <a:pt x="146484" y="62562"/>
                </a:moveTo>
                <a:cubicBezTo>
                  <a:pt x="135954" y="62562"/>
                  <a:pt x="127240" y="70793"/>
                  <a:pt x="127240" y="81529"/>
                </a:cubicBezTo>
                <a:lnTo>
                  <a:pt x="127240" y="106222"/>
                </a:lnTo>
                <a:lnTo>
                  <a:pt x="165728" y="106222"/>
                </a:lnTo>
                <a:lnTo>
                  <a:pt x="165728" y="81529"/>
                </a:lnTo>
                <a:cubicBezTo>
                  <a:pt x="165728" y="70793"/>
                  <a:pt x="157014" y="62562"/>
                  <a:pt x="146484" y="62562"/>
                </a:cubicBezTo>
                <a:close/>
                <a:moveTo>
                  <a:pt x="146484" y="53615"/>
                </a:moveTo>
                <a:cubicBezTo>
                  <a:pt x="161734" y="53615"/>
                  <a:pt x="174806" y="66141"/>
                  <a:pt x="174806" y="81529"/>
                </a:cubicBezTo>
                <a:lnTo>
                  <a:pt x="174806" y="106222"/>
                </a:lnTo>
                <a:lnTo>
                  <a:pt x="176258" y="106222"/>
                </a:lnTo>
                <a:cubicBezTo>
                  <a:pt x="178437" y="106222"/>
                  <a:pt x="180252" y="108370"/>
                  <a:pt x="180252" y="110517"/>
                </a:cubicBezTo>
                <a:cubicBezTo>
                  <a:pt x="180252" y="113022"/>
                  <a:pt x="178437" y="115169"/>
                  <a:pt x="176258" y="115169"/>
                </a:cubicBezTo>
                <a:lnTo>
                  <a:pt x="116710" y="115169"/>
                </a:lnTo>
                <a:cubicBezTo>
                  <a:pt x="114169" y="115169"/>
                  <a:pt x="112353" y="113022"/>
                  <a:pt x="112353" y="110517"/>
                </a:cubicBezTo>
                <a:cubicBezTo>
                  <a:pt x="112353" y="108370"/>
                  <a:pt x="114169" y="106222"/>
                  <a:pt x="116710" y="106222"/>
                </a:cubicBezTo>
                <a:lnTo>
                  <a:pt x="118163" y="106222"/>
                </a:lnTo>
                <a:lnTo>
                  <a:pt x="118163" y="81529"/>
                </a:lnTo>
                <a:cubicBezTo>
                  <a:pt x="118163" y="66141"/>
                  <a:pt x="130871" y="53615"/>
                  <a:pt x="146484" y="53615"/>
                </a:cubicBezTo>
                <a:close/>
                <a:moveTo>
                  <a:pt x="145690" y="10445"/>
                </a:moveTo>
                <a:lnTo>
                  <a:pt x="15468" y="135425"/>
                </a:lnTo>
                <a:lnTo>
                  <a:pt x="275552" y="135425"/>
                </a:lnTo>
                <a:lnTo>
                  <a:pt x="145690" y="10445"/>
                </a:lnTo>
                <a:close/>
                <a:moveTo>
                  <a:pt x="57556" y="8644"/>
                </a:moveTo>
                <a:lnTo>
                  <a:pt x="57556" y="82840"/>
                </a:lnTo>
                <a:lnTo>
                  <a:pt x="84176" y="57268"/>
                </a:lnTo>
                <a:lnTo>
                  <a:pt x="84176" y="8644"/>
                </a:lnTo>
                <a:lnTo>
                  <a:pt x="57556" y="8644"/>
                </a:lnTo>
                <a:close/>
                <a:moveTo>
                  <a:pt x="44246" y="0"/>
                </a:moveTo>
                <a:lnTo>
                  <a:pt x="97486" y="0"/>
                </a:lnTo>
                <a:cubicBezTo>
                  <a:pt x="99645" y="0"/>
                  <a:pt x="101803" y="1801"/>
                  <a:pt x="101803" y="4322"/>
                </a:cubicBezTo>
                <a:cubicBezTo>
                  <a:pt x="101803" y="6843"/>
                  <a:pt x="99645" y="8644"/>
                  <a:pt x="97486" y="8644"/>
                </a:cubicBezTo>
                <a:lnTo>
                  <a:pt x="92810" y="8644"/>
                </a:lnTo>
                <a:lnTo>
                  <a:pt x="92810" y="48984"/>
                </a:lnTo>
                <a:lnTo>
                  <a:pt x="142453" y="1081"/>
                </a:lnTo>
                <a:cubicBezTo>
                  <a:pt x="144251" y="-360"/>
                  <a:pt x="147129" y="-360"/>
                  <a:pt x="148568" y="1081"/>
                </a:cubicBezTo>
                <a:lnTo>
                  <a:pt x="289941" y="136506"/>
                </a:lnTo>
                <a:cubicBezTo>
                  <a:pt x="291021" y="137946"/>
                  <a:pt x="291380" y="139747"/>
                  <a:pt x="290661" y="141548"/>
                </a:cubicBezTo>
                <a:cubicBezTo>
                  <a:pt x="289941" y="142989"/>
                  <a:pt x="288503" y="144069"/>
                  <a:pt x="286704" y="144069"/>
                </a:cubicBezTo>
                <a:lnTo>
                  <a:pt x="267638" y="144069"/>
                </a:lnTo>
                <a:lnTo>
                  <a:pt x="267638" y="282376"/>
                </a:lnTo>
                <a:lnTo>
                  <a:pt x="286704" y="282376"/>
                </a:lnTo>
                <a:cubicBezTo>
                  <a:pt x="289222" y="282376"/>
                  <a:pt x="291021" y="284537"/>
                  <a:pt x="291021" y="287058"/>
                </a:cubicBezTo>
                <a:cubicBezTo>
                  <a:pt x="291021" y="289219"/>
                  <a:pt x="289222" y="291380"/>
                  <a:pt x="286704" y="291380"/>
                </a:cubicBezTo>
                <a:lnTo>
                  <a:pt x="4676" y="291380"/>
                </a:lnTo>
                <a:cubicBezTo>
                  <a:pt x="2158" y="291380"/>
                  <a:pt x="0" y="289219"/>
                  <a:pt x="0" y="287058"/>
                </a:cubicBezTo>
                <a:cubicBezTo>
                  <a:pt x="0" y="284537"/>
                  <a:pt x="2158" y="282376"/>
                  <a:pt x="4676" y="282376"/>
                </a:cubicBezTo>
                <a:lnTo>
                  <a:pt x="23742" y="282376"/>
                </a:lnTo>
                <a:lnTo>
                  <a:pt x="23742" y="144069"/>
                </a:lnTo>
                <a:lnTo>
                  <a:pt x="4676" y="144069"/>
                </a:lnTo>
                <a:cubicBezTo>
                  <a:pt x="2877" y="144069"/>
                  <a:pt x="1079" y="142989"/>
                  <a:pt x="359" y="141548"/>
                </a:cubicBezTo>
                <a:cubicBezTo>
                  <a:pt x="-360" y="139747"/>
                  <a:pt x="0" y="137946"/>
                  <a:pt x="1439" y="136506"/>
                </a:cubicBezTo>
                <a:lnTo>
                  <a:pt x="48923" y="91124"/>
                </a:lnTo>
                <a:lnTo>
                  <a:pt x="48923" y="8644"/>
                </a:lnTo>
                <a:lnTo>
                  <a:pt x="44246" y="8644"/>
                </a:lnTo>
                <a:cubicBezTo>
                  <a:pt x="42088" y="8644"/>
                  <a:pt x="39930" y="6843"/>
                  <a:pt x="39930" y="4322"/>
                </a:cubicBezTo>
                <a:cubicBezTo>
                  <a:pt x="39930" y="1801"/>
                  <a:pt x="42088" y="0"/>
                  <a:pt x="4424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2" name="Freeform 933">
            <a:extLst>
              <a:ext uri="{FF2B5EF4-FFF2-40B4-BE49-F238E27FC236}">
                <a16:creationId xmlns:a16="http://schemas.microsoft.com/office/drawing/2014/main" id="{D58353A3-F182-0F4D-B9A3-02F52B077F85}"/>
              </a:ext>
            </a:extLst>
          </p:cNvPr>
          <p:cNvSpPr>
            <a:spLocks noChangeAspect="1" noChangeArrowheads="1"/>
          </p:cNvSpPr>
          <p:nvPr/>
        </p:nvSpPr>
        <p:spPr bwMode="auto">
          <a:xfrm>
            <a:off x="5910935" y="4080594"/>
            <a:ext cx="370131" cy="345750"/>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3" name="Freeform 10">
            <a:extLst>
              <a:ext uri="{FF2B5EF4-FFF2-40B4-BE49-F238E27FC236}">
                <a16:creationId xmlns:a16="http://schemas.microsoft.com/office/drawing/2014/main" id="{1A44043A-5962-D843-8068-1DFCA3DF48C5}"/>
              </a:ext>
            </a:extLst>
          </p:cNvPr>
          <p:cNvSpPr>
            <a:spLocks noChangeAspect="1" noChangeArrowheads="1"/>
          </p:cNvSpPr>
          <p:nvPr/>
        </p:nvSpPr>
        <p:spPr bwMode="auto">
          <a:xfrm>
            <a:off x="4278373" y="2894512"/>
            <a:ext cx="370130" cy="370130"/>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4" name="Freeform 11">
            <a:extLst>
              <a:ext uri="{FF2B5EF4-FFF2-40B4-BE49-F238E27FC236}">
                <a16:creationId xmlns:a16="http://schemas.microsoft.com/office/drawing/2014/main" id="{08116D88-9E67-F54B-AFDD-CFC4D9B51139}"/>
              </a:ext>
            </a:extLst>
          </p:cNvPr>
          <p:cNvSpPr>
            <a:spLocks noChangeAspect="1" noChangeArrowheads="1"/>
          </p:cNvSpPr>
          <p:nvPr/>
        </p:nvSpPr>
        <p:spPr bwMode="auto">
          <a:xfrm>
            <a:off x="7551455" y="2894512"/>
            <a:ext cx="279259" cy="370130"/>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5" name="Freeform 45">
            <a:extLst>
              <a:ext uri="{FF2B5EF4-FFF2-40B4-BE49-F238E27FC236}">
                <a16:creationId xmlns:a16="http://schemas.microsoft.com/office/drawing/2014/main" id="{777EA7CA-9815-D444-9A32-474F018C4265}"/>
              </a:ext>
            </a:extLst>
          </p:cNvPr>
          <p:cNvSpPr>
            <a:spLocks noChangeAspect="1" noChangeArrowheads="1"/>
          </p:cNvSpPr>
          <p:nvPr/>
        </p:nvSpPr>
        <p:spPr bwMode="auto">
          <a:xfrm>
            <a:off x="9131963" y="4068404"/>
            <a:ext cx="369021" cy="370130"/>
          </a:xfrm>
          <a:custGeom>
            <a:avLst/>
            <a:gdLst>
              <a:gd name="T0" fmla="*/ 2147483646 w 811"/>
              <a:gd name="T1" fmla="*/ 2147483646 h 811"/>
              <a:gd name="T2" fmla="*/ 2147483646 w 811"/>
              <a:gd name="T3" fmla="*/ 2147483646 h 811"/>
              <a:gd name="T4" fmla="*/ 2147483646 w 811"/>
              <a:gd name="T5" fmla="*/ 2147483646 h 811"/>
              <a:gd name="T6" fmla="*/ 2147483646 w 811"/>
              <a:gd name="T7" fmla="*/ 2147483646 h 811"/>
              <a:gd name="T8" fmla="*/ 2147483646 w 811"/>
              <a:gd name="T9" fmla="*/ 2147483646 h 811"/>
              <a:gd name="T10" fmla="*/ 2147483646 w 811"/>
              <a:gd name="T11" fmla="*/ 2147483646 h 811"/>
              <a:gd name="T12" fmla="*/ 2147483646 w 811"/>
              <a:gd name="T13" fmla="*/ 2147483646 h 811"/>
              <a:gd name="T14" fmla="*/ 2147483646 w 811"/>
              <a:gd name="T15" fmla="*/ 2147483646 h 811"/>
              <a:gd name="T16" fmla="*/ 2147483646 w 811"/>
              <a:gd name="T17" fmla="*/ 2147483646 h 811"/>
              <a:gd name="T18" fmla="*/ 2147483646 w 811"/>
              <a:gd name="T19" fmla="*/ 2147483646 h 811"/>
              <a:gd name="T20" fmla="*/ 2147483646 w 811"/>
              <a:gd name="T21" fmla="*/ 2147483646 h 811"/>
              <a:gd name="T22" fmla="*/ 2147483646 w 811"/>
              <a:gd name="T23" fmla="*/ 2147483646 h 811"/>
              <a:gd name="T24" fmla="*/ 2147483646 w 811"/>
              <a:gd name="T25" fmla="*/ 2147483646 h 811"/>
              <a:gd name="T26" fmla="*/ 2147483646 w 811"/>
              <a:gd name="T27" fmla="*/ 2147483646 h 811"/>
              <a:gd name="T28" fmla="*/ 2147483646 w 811"/>
              <a:gd name="T29" fmla="*/ 2147483646 h 811"/>
              <a:gd name="T30" fmla="*/ 2147483646 w 811"/>
              <a:gd name="T31" fmla="*/ 2147483646 h 811"/>
              <a:gd name="T32" fmla="*/ 2147483646 w 811"/>
              <a:gd name="T33" fmla="*/ 2147483646 h 811"/>
              <a:gd name="T34" fmla="*/ 2147483646 w 811"/>
              <a:gd name="T35" fmla="*/ 2147483646 h 811"/>
              <a:gd name="T36" fmla="*/ 2147483646 w 811"/>
              <a:gd name="T37" fmla="*/ 2147483646 h 811"/>
              <a:gd name="T38" fmla="*/ 2147483646 w 811"/>
              <a:gd name="T39" fmla="*/ 2147483646 h 811"/>
              <a:gd name="T40" fmla="*/ 2147483646 w 811"/>
              <a:gd name="T41" fmla="*/ 2147483646 h 811"/>
              <a:gd name="T42" fmla="*/ 2147483646 w 811"/>
              <a:gd name="T43" fmla="*/ 2147483646 h 811"/>
              <a:gd name="T44" fmla="*/ 2147483646 w 811"/>
              <a:gd name="T45" fmla="*/ 2147483646 h 811"/>
              <a:gd name="T46" fmla="*/ 2147483646 w 811"/>
              <a:gd name="T47" fmla="*/ 2147483646 h 811"/>
              <a:gd name="T48" fmla="*/ 2147483646 w 811"/>
              <a:gd name="T49" fmla="*/ 2147483646 h 811"/>
              <a:gd name="T50" fmla="*/ 2147483646 w 811"/>
              <a:gd name="T51" fmla="*/ 2147483646 h 811"/>
              <a:gd name="T52" fmla="*/ 2147483646 w 811"/>
              <a:gd name="T53" fmla="*/ 2147483646 h 811"/>
              <a:gd name="T54" fmla="*/ 2147483646 w 811"/>
              <a:gd name="T55" fmla="*/ 2147483646 h 811"/>
              <a:gd name="T56" fmla="*/ 2147483646 w 811"/>
              <a:gd name="T57" fmla="*/ 2147483646 h 811"/>
              <a:gd name="T58" fmla="*/ 2147483646 w 811"/>
              <a:gd name="T59" fmla="*/ 2147483646 h 811"/>
              <a:gd name="T60" fmla="*/ 2147483646 w 811"/>
              <a:gd name="T61" fmla="*/ 2147483646 h 811"/>
              <a:gd name="T62" fmla="*/ 2147483646 w 811"/>
              <a:gd name="T63" fmla="*/ 2147483646 h 811"/>
              <a:gd name="T64" fmla="*/ 2147483646 w 811"/>
              <a:gd name="T65" fmla="*/ 2147483646 h 811"/>
              <a:gd name="T66" fmla="*/ 2147483646 w 811"/>
              <a:gd name="T67" fmla="*/ 2147483646 h 811"/>
              <a:gd name="T68" fmla="*/ 2147483646 w 811"/>
              <a:gd name="T69" fmla="*/ 2147483646 h 811"/>
              <a:gd name="T70" fmla="*/ 2147483646 w 811"/>
              <a:gd name="T71" fmla="*/ 2147483646 h 811"/>
              <a:gd name="T72" fmla="*/ 2147483646 w 811"/>
              <a:gd name="T73" fmla="*/ 2147483646 h 811"/>
              <a:gd name="T74" fmla="*/ 2147483646 w 811"/>
              <a:gd name="T75" fmla="*/ 2147483646 h 811"/>
              <a:gd name="T76" fmla="*/ 2147483646 w 811"/>
              <a:gd name="T77" fmla="*/ 2147483646 h 811"/>
              <a:gd name="T78" fmla="*/ 2147483646 w 811"/>
              <a:gd name="T79" fmla="*/ 2147483646 h 811"/>
              <a:gd name="T80" fmla="*/ 2147483646 w 811"/>
              <a:gd name="T81" fmla="*/ 2147483646 h 811"/>
              <a:gd name="T82" fmla="*/ 2147483646 w 811"/>
              <a:gd name="T83" fmla="*/ 2147483646 h 811"/>
              <a:gd name="T84" fmla="*/ 2147483646 w 811"/>
              <a:gd name="T85" fmla="*/ 2147483646 h 811"/>
              <a:gd name="T86" fmla="*/ 2147483646 w 811"/>
              <a:gd name="T87" fmla="*/ 2147483646 h 811"/>
              <a:gd name="T88" fmla="*/ 2147483646 w 811"/>
              <a:gd name="T89" fmla="*/ 2147483646 h 811"/>
              <a:gd name="T90" fmla="*/ 2147483646 w 811"/>
              <a:gd name="T91" fmla="*/ 2147483646 h 811"/>
              <a:gd name="T92" fmla="*/ 2147483646 w 811"/>
              <a:gd name="T93" fmla="*/ 2147483646 h 811"/>
              <a:gd name="T94" fmla="*/ 2147483646 w 811"/>
              <a:gd name="T95" fmla="*/ 2147483646 h 811"/>
              <a:gd name="T96" fmla="*/ 2147483646 w 811"/>
              <a:gd name="T97" fmla="*/ 2147483646 h 811"/>
              <a:gd name="T98" fmla="*/ 2147483646 w 811"/>
              <a:gd name="T99" fmla="*/ 2147483646 h 811"/>
              <a:gd name="T100" fmla="*/ 0 w 811"/>
              <a:gd name="T101" fmla="*/ 2147483646 h 811"/>
              <a:gd name="T102" fmla="*/ 2147483646 w 811"/>
              <a:gd name="T103" fmla="*/ 2147483646 h 811"/>
              <a:gd name="T104" fmla="*/ 2147483646 w 811"/>
              <a:gd name="T105" fmla="*/ 2147483646 h 8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11" h="811">
                <a:moveTo>
                  <a:pt x="784" y="393"/>
                </a:moveTo>
                <a:lnTo>
                  <a:pt x="686" y="393"/>
                </a:lnTo>
                <a:cubicBezTo>
                  <a:pt x="684" y="342"/>
                  <a:pt x="668" y="295"/>
                  <a:pt x="642" y="254"/>
                </a:cubicBezTo>
                <a:lnTo>
                  <a:pt x="666" y="254"/>
                </a:lnTo>
                <a:cubicBezTo>
                  <a:pt x="669" y="254"/>
                  <a:pt x="673" y="253"/>
                  <a:pt x="675" y="251"/>
                </a:cubicBezTo>
                <a:lnTo>
                  <a:pt x="724" y="201"/>
                </a:lnTo>
                <a:cubicBezTo>
                  <a:pt x="760" y="257"/>
                  <a:pt x="782" y="323"/>
                  <a:pt x="784" y="393"/>
                </a:cubicBezTo>
                <a:close/>
                <a:moveTo>
                  <a:pt x="417" y="785"/>
                </a:moveTo>
                <a:lnTo>
                  <a:pt x="417" y="686"/>
                </a:lnTo>
                <a:cubicBezTo>
                  <a:pt x="563" y="681"/>
                  <a:pt x="680" y="563"/>
                  <a:pt x="686" y="418"/>
                </a:cubicBezTo>
                <a:lnTo>
                  <a:pt x="784" y="418"/>
                </a:lnTo>
                <a:cubicBezTo>
                  <a:pt x="778" y="618"/>
                  <a:pt x="617" y="779"/>
                  <a:pt x="417" y="785"/>
                </a:cubicBezTo>
                <a:close/>
                <a:moveTo>
                  <a:pt x="25" y="418"/>
                </a:moveTo>
                <a:lnTo>
                  <a:pt x="123" y="418"/>
                </a:lnTo>
                <a:cubicBezTo>
                  <a:pt x="130" y="563"/>
                  <a:pt x="247" y="681"/>
                  <a:pt x="393" y="686"/>
                </a:cubicBezTo>
                <a:lnTo>
                  <a:pt x="393" y="785"/>
                </a:lnTo>
                <a:cubicBezTo>
                  <a:pt x="193" y="779"/>
                  <a:pt x="31" y="618"/>
                  <a:pt x="25" y="418"/>
                </a:cubicBezTo>
                <a:close/>
                <a:moveTo>
                  <a:pt x="393" y="26"/>
                </a:moveTo>
                <a:lnTo>
                  <a:pt x="393" y="124"/>
                </a:lnTo>
                <a:cubicBezTo>
                  <a:pt x="247" y="131"/>
                  <a:pt x="130" y="248"/>
                  <a:pt x="123" y="393"/>
                </a:cubicBezTo>
                <a:lnTo>
                  <a:pt x="25" y="393"/>
                </a:lnTo>
                <a:cubicBezTo>
                  <a:pt x="31" y="194"/>
                  <a:pt x="193" y="32"/>
                  <a:pt x="393" y="26"/>
                </a:cubicBezTo>
                <a:close/>
                <a:moveTo>
                  <a:pt x="559" y="135"/>
                </a:moveTo>
                <a:lnTo>
                  <a:pt x="559" y="135"/>
                </a:lnTo>
                <a:cubicBezTo>
                  <a:pt x="557" y="138"/>
                  <a:pt x="556" y="141"/>
                  <a:pt x="556" y="144"/>
                </a:cubicBezTo>
                <a:lnTo>
                  <a:pt x="556" y="168"/>
                </a:lnTo>
                <a:cubicBezTo>
                  <a:pt x="515" y="143"/>
                  <a:pt x="468" y="126"/>
                  <a:pt x="417" y="124"/>
                </a:cubicBezTo>
                <a:lnTo>
                  <a:pt x="417" y="26"/>
                </a:lnTo>
                <a:cubicBezTo>
                  <a:pt x="488" y="29"/>
                  <a:pt x="553" y="50"/>
                  <a:pt x="609" y="85"/>
                </a:cubicBezTo>
                <a:lnTo>
                  <a:pt x="559" y="135"/>
                </a:lnTo>
                <a:close/>
                <a:moveTo>
                  <a:pt x="563" y="393"/>
                </a:moveTo>
                <a:lnTo>
                  <a:pt x="563" y="393"/>
                </a:lnTo>
                <a:cubicBezTo>
                  <a:pt x="560" y="359"/>
                  <a:pt x="547" y="327"/>
                  <a:pt x="525" y="302"/>
                </a:cubicBezTo>
                <a:lnTo>
                  <a:pt x="573" y="254"/>
                </a:lnTo>
                <a:lnTo>
                  <a:pt x="612" y="254"/>
                </a:lnTo>
                <a:cubicBezTo>
                  <a:pt x="641" y="294"/>
                  <a:pt x="659" y="342"/>
                  <a:pt x="661" y="393"/>
                </a:cubicBezTo>
                <a:lnTo>
                  <a:pt x="563" y="393"/>
                </a:lnTo>
                <a:close/>
                <a:moveTo>
                  <a:pt x="417" y="564"/>
                </a:moveTo>
                <a:lnTo>
                  <a:pt x="417" y="564"/>
                </a:lnTo>
                <a:cubicBezTo>
                  <a:pt x="495" y="558"/>
                  <a:pt x="558" y="496"/>
                  <a:pt x="563" y="418"/>
                </a:cubicBezTo>
                <a:lnTo>
                  <a:pt x="661" y="418"/>
                </a:lnTo>
                <a:cubicBezTo>
                  <a:pt x="655" y="550"/>
                  <a:pt x="549" y="656"/>
                  <a:pt x="417" y="662"/>
                </a:cubicBezTo>
                <a:lnTo>
                  <a:pt x="417" y="564"/>
                </a:lnTo>
                <a:close/>
                <a:moveTo>
                  <a:pt x="246" y="418"/>
                </a:moveTo>
                <a:lnTo>
                  <a:pt x="246" y="418"/>
                </a:lnTo>
                <a:cubicBezTo>
                  <a:pt x="252" y="496"/>
                  <a:pt x="314" y="558"/>
                  <a:pt x="393" y="564"/>
                </a:cubicBezTo>
                <a:lnTo>
                  <a:pt x="393" y="662"/>
                </a:lnTo>
                <a:cubicBezTo>
                  <a:pt x="260" y="656"/>
                  <a:pt x="154" y="550"/>
                  <a:pt x="148" y="418"/>
                </a:cubicBezTo>
                <a:lnTo>
                  <a:pt x="246" y="418"/>
                </a:lnTo>
                <a:close/>
                <a:moveTo>
                  <a:pt x="393" y="246"/>
                </a:moveTo>
                <a:lnTo>
                  <a:pt x="393" y="246"/>
                </a:lnTo>
                <a:cubicBezTo>
                  <a:pt x="314" y="253"/>
                  <a:pt x="252" y="315"/>
                  <a:pt x="246" y="393"/>
                </a:cubicBezTo>
                <a:lnTo>
                  <a:pt x="148" y="393"/>
                </a:lnTo>
                <a:cubicBezTo>
                  <a:pt x="154" y="261"/>
                  <a:pt x="260" y="155"/>
                  <a:pt x="393" y="149"/>
                </a:cubicBezTo>
                <a:lnTo>
                  <a:pt x="393" y="246"/>
                </a:lnTo>
                <a:close/>
                <a:moveTo>
                  <a:pt x="508" y="285"/>
                </a:moveTo>
                <a:lnTo>
                  <a:pt x="508" y="285"/>
                </a:lnTo>
                <a:cubicBezTo>
                  <a:pt x="483" y="263"/>
                  <a:pt x="452" y="249"/>
                  <a:pt x="417" y="246"/>
                </a:cubicBezTo>
                <a:lnTo>
                  <a:pt x="417" y="148"/>
                </a:lnTo>
                <a:cubicBezTo>
                  <a:pt x="469" y="151"/>
                  <a:pt x="516" y="169"/>
                  <a:pt x="556" y="198"/>
                </a:cubicBezTo>
                <a:lnTo>
                  <a:pt x="556" y="237"/>
                </a:lnTo>
                <a:lnTo>
                  <a:pt x="508" y="285"/>
                </a:lnTo>
                <a:close/>
                <a:moveTo>
                  <a:pt x="503" y="418"/>
                </a:moveTo>
                <a:lnTo>
                  <a:pt x="539" y="418"/>
                </a:lnTo>
                <a:cubicBezTo>
                  <a:pt x="533" y="482"/>
                  <a:pt x="481" y="534"/>
                  <a:pt x="417" y="540"/>
                </a:cubicBezTo>
                <a:lnTo>
                  <a:pt x="417" y="504"/>
                </a:lnTo>
                <a:cubicBezTo>
                  <a:pt x="417" y="497"/>
                  <a:pt x="411" y="491"/>
                  <a:pt x="405" y="491"/>
                </a:cubicBezTo>
                <a:cubicBezTo>
                  <a:pt x="398" y="491"/>
                  <a:pt x="393" y="497"/>
                  <a:pt x="393" y="504"/>
                </a:cubicBezTo>
                <a:lnTo>
                  <a:pt x="393" y="540"/>
                </a:lnTo>
                <a:cubicBezTo>
                  <a:pt x="328" y="534"/>
                  <a:pt x="276" y="482"/>
                  <a:pt x="270" y="418"/>
                </a:cubicBezTo>
                <a:lnTo>
                  <a:pt x="307" y="418"/>
                </a:lnTo>
                <a:cubicBezTo>
                  <a:pt x="313" y="418"/>
                  <a:pt x="319" y="412"/>
                  <a:pt x="319" y="406"/>
                </a:cubicBezTo>
                <a:cubicBezTo>
                  <a:pt x="319" y="399"/>
                  <a:pt x="313" y="393"/>
                  <a:pt x="307" y="393"/>
                </a:cubicBezTo>
                <a:lnTo>
                  <a:pt x="270" y="393"/>
                </a:lnTo>
                <a:cubicBezTo>
                  <a:pt x="276" y="329"/>
                  <a:pt x="328" y="277"/>
                  <a:pt x="393" y="271"/>
                </a:cubicBezTo>
                <a:lnTo>
                  <a:pt x="393" y="308"/>
                </a:lnTo>
                <a:cubicBezTo>
                  <a:pt x="393" y="314"/>
                  <a:pt x="398" y="320"/>
                  <a:pt x="405" y="320"/>
                </a:cubicBezTo>
                <a:cubicBezTo>
                  <a:pt x="411" y="320"/>
                  <a:pt x="417" y="314"/>
                  <a:pt x="417" y="308"/>
                </a:cubicBezTo>
                <a:lnTo>
                  <a:pt x="417" y="271"/>
                </a:lnTo>
                <a:cubicBezTo>
                  <a:pt x="445" y="274"/>
                  <a:pt x="471" y="285"/>
                  <a:pt x="490" y="302"/>
                </a:cubicBezTo>
                <a:lnTo>
                  <a:pt x="396" y="397"/>
                </a:lnTo>
                <a:cubicBezTo>
                  <a:pt x="391" y="401"/>
                  <a:pt x="391" y="409"/>
                  <a:pt x="396" y="414"/>
                </a:cubicBezTo>
                <a:cubicBezTo>
                  <a:pt x="398" y="416"/>
                  <a:pt x="401" y="418"/>
                  <a:pt x="405" y="418"/>
                </a:cubicBezTo>
                <a:cubicBezTo>
                  <a:pt x="408" y="418"/>
                  <a:pt x="411" y="416"/>
                  <a:pt x="413" y="414"/>
                </a:cubicBezTo>
                <a:lnTo>
                  <a:pt x="508" y="319"/>
                </a:lnTo>
                <a:cubicBezTo>
                  <a:pt x="525" y="340"/>
                  <a:pt x="536" y="365"/>
                  <a:pt x="539" y="393"/>
                </a:cubicBezTo>
                <a:lnTo>
                  <a:pt x="503" y="393"/>
                </a:lnTo>
                <a:cubicBezTo>
                  <a:pt x="496" y="393"/>
                  <a:pt x="490" y="399"/>
                  <a:pt x="490" y="406"/>
                </a:cubicBezTo>
                <a:cubicBezTo>
                  <a:pt x="490" y="412"/>
                  <a:pt x="496" y="418"/>
                  <a:pt x="503" y="418"/>
                </a:cubicBezTo>
                <a:close/>
                <a:moveTo>
                  <a:pt x="687" y="43"/>
                </a:moveTo>
                <a:lnTo>
                  <a:pt x="687" y="112"/>
                </a:lnTo>
                <a:cubicBezTo>
                  <a:pt x="687" y="118"/>
                  <a:pt x="692" y="124"/>
                  <a:pt x="699" y="124"/>
                </a:cubicBezTo>
                <a:lnTo>
                  <a:pt x="767" y="124"/>
                </a:lnTo>
                <a:lnTo>
                  <a:pt x="661" y="230"/>
                </a:lnTo>
                <a:lnTo>
                  <a:pt x="580" y="230"/>
                </a:lnTo>
                <a:lnTo>
                  <a:pt x="580" y="149"/>
                </a:lnTo>
                <a:lnTo>
                  <a:pt x="687" y="43"/>
                </a:lnTo>
                <a:close/>
                <a:moveTo>
                  <a:pt x="805" y="120"/>
                </a:moveTo>
                <a:lnTo>
                  <a:pt x="805" y="120"/>
                </a:lnTo>
                <a:cubicBezTo>
                  <a:pt x="809" y="117"/>
                  <a:pt x="810" y="112"/>
                  <a:pt x="808" y="107"/>
                </a:cubicBezTo>
                <a:cubicBezTo>
                  <a:pt x="806" y="102"/>
                  <a:pt x="802" y="99"/>
                  <a:pt x="797" y="99"/>
                </a:cubicBezTo>
                <a:lnTo>
                  <a:pt x="729" y="99"/>
                </a:lnTo>
                <a:lnTo>
                  <a:pt x="805" y="22"/>
                </a:lnTo>
                <a:cubicBezTo>
                  <a:pt x="810" y="17"/>
                  <a:pt x="810" y="9"/>
                  <a:pt x="805" y="4"/>
                </a:cubicBezTo>
                <a:cubicBezTo>
                  <a:pt x="801" y="0"/>
                  <a:pt x="793" y="0"/>
                  <a:pt x="788" y="4"/>
                </a:cubicBezTo>
                <a:lnTo>
                  <a:pt x="711" y="82"/>
                </a:lnTo>
                <a:lnTo>
                  <a:pt x="711" y="13"/>
                </a:lnTo>
                <a:cubicBezTo>
                  <a:pt x="711" y="9"/>
                  <a:pt x="708" y="4"/>
                  <a:pt x="703" y="2"/>
                </a:cubicBezTo>
                <a:cubicBezTo>
                  <a:pt x="699" y="0"/>
                  <a:pt x="694" y="1"/>
                  <a:pt x="690" y="4"/>
                </a:cubicBezTo>
                <a:lnTo>
                  <a:pt x="627" y="68"/>
                </a:lnTo>
                <a:cubicBezTo>
                  <a:pt x="563" y="26"/>
                  <a:pt x="486" y="1"/>
                  <a:pt x="405" y="1"/>
                </a:cubicBezTo>
                <a:cubicBezTo>
                  <a:pt x="182" y="1"/>
                  <a:pt x="0" y="183"/>
                  <a:pt x="0" y="406"/>
                </a:cubicBezTo>
                <a:cubicBezTo>
                  <a:pt x="0" y="628"/>
                  <a:pt x="182" y="810"/>
                  <a:pt x="405" y="810"/>
                </a:cubicBezTo>
                <a:cubicBezTo>
                  <a:pt x="627" y="810"/>
                  <a:pt x="809" y="628"/>
                  <a:pt x="809" y="406"/>
                </a:cubicBezTo>
                <a:cubicBezTo>
                  <a:pt x="809" y="323"/>
                  <a:pt x="784" y="247"/>
                  <a:pt x="742" y="184"/>
                </a:cubicBezTo>
                <a:lnTo>
                  <a:pt x="805" y="12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2669317212"/>
      </p:ext>
    </p:extLst>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24">
            <a:extLst>
              <a:ext uri="{FF2B5EF4-FFF2-40B4-BE49-F238E27FC236}">
                <a16:creationId xmlns:a16="http://schemas.microsoft.com/office/drawing/2014/main" id="{C7E1FDC6-4E4E-E64F-8C04-377B4B0DB3B5}"/>
              </a:ext>
            </a:extLst>
          </p:cNvPr>
          <p:cNvSpPr/>
          <p:nvPr/>
        </p:nvSpPr>
        <p:spPr>
          <a:xfrm>
            <a:off x="795317" y="0"/>
            <a:ext cx="1143137" cy="71865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Freeform 2">
            <a:extLst>
              <a:ext uri="{FF2B5EF4-FFF2-40B4-BE49-F238E27FC236}">
                <a16:creationId xmlns:a16="http://schemas.microsoft.com/office/drawing/2014/main" id="{EA70CF6A-937C-ED46-ABC2-6DDBD0DFEB29}"/>
              </a:ext>
            </a:extLst>
          </p:cNvPr>
          <p:cNvSpPr>
            <a:spLocks noChangeArrowheads="1"/>
          </p:cNvSpPr>
          <p:nvPr/>
        </p:nvSpPr>
        <p:spPr bwMode="auto">
          <a:xfrm>
            <a:off x="795317" y="719912"/>
            <a:ext cx="10601368" cy="6136829"/>
          </a:xfrm>
          <a:custGeom>
            <a:avLst/>
            <a:gdLst>
              <a:gd name="T0" fmla="*/ 1835 w 17022"/>
              <a:gd name="T1" fmla="*/ 0 h 11008"/>
              <a:gd name="T2" fmla="*/ 0 w 17022"/>
              <a:gd name="T3" fmla="*/ 0 h 11008"/>
              <a:gd name="T4" fmla="*/ 0 w 17022"/>
              <a:gd name="T5" fmla="*/ 5504 h 11008"/>
              <a:gd name="T6" fmla="*/ 0 w 17022"/>
              <a:gd name="T7" fmla="*/ 5504 h 11008"/>
              <a:gd name="T8" fmla="*/ 1835 w 17022"/>
              <a:gd name="T9" fmla="*/ 7338 h 11008"/>
              <a:gd name="T10" fmla="*/ 7594 w 17022"/>
              <a:gd name="T11" fmla="*/ 7338 h 11008"/>
              <a:gd name="T12" fmla="*/ 7594 w 17022"/>
              <a:gd name="T13" fmla="*/ 7338 h 11008"/>
              <a:gd name="T14" fmla="*/ 9383 w 17022"/>
              <a:gd name="T15" fmla="*/ 5907 h 11008"/>
              <a:gd name="T16" fmla="*/ 9383 w 17022"/>
              <a:gd name="T17" fmla="*/ 5907 h 11008"/>
              <a:gd name="T18" fmla="*/ 9835 w 17022"/>
              <a:gd name="T19" fmla="*/ 5504 h 11008"/>
              <a:gd name="T20" fmla="*/ 14779 w 17022"/>
              <a:gd name="T21" fmla="*/ 5504 h 11008"/>
              <a:gd name="T22" fmla="*/ 14779 w 17022"/>
              <a:gd name="T23" fmla="*/ 5504 h 11008"/>
              <a:gd name="T24" fmla="*/ 15187 w 17022"/>
              <a:gd name="T25" fmla="*/ 5911 h 11008"/>
              <a:gd name="T26" fmla="*/ 15187 w 17022"/>
              <a:gd name="T27" fmla="*/ 11007 h 11008"/>
              <a:gd name="T28" fmla="*/ 17021 w 17022"/>
              <a:gd name="T29" fmla="*/ 11007 h 11008"/>
              <a:gd name="T30" fmla="*/ 17021 w 17022"/>
              <a:gd name="T31" fmla="*/ 5504 h 11008"/>
              <a:gd name="T32" fmla="*/ 17021 w 17022"/>
              <a:gd name="T33" fmla="*/ 5504 h 11008"/>
              <a:gd name="T34" fmla="*/ 15187 w 17022"/>
              <a:gd name="T35" fmla="*/ 3669 h 11008"/>
              <a:gd name="T36" fmla="*/ 9428 w 17022"/>
              <a:gd name="T37" fmla="*/ 3669 h 11008"/>
              <a:gd name="T38" fmla="*/ 9428 w 17022"/>
              <a:gd name="T39" fmla="*/ 3669 h 11008"/>
              <a:gd name="T40" fmla="*/ 7638 w 17022"/>
              <a:gd name="T41" fmla="*/ 5100 h 11008"/>
              <a:gd name="T42" fmla="*/ 7638 w 17022"/>
              <a:gd name="T43" fmla="*/ 5100 h 11008"/>
              <a:gd name="T44" fmla="*/ 7186 w 17022"/>
              <a:gd name="T45" fmla="*/ 5504 h 11008"/>
              <a:gd name="T46" fmla="*/ 2243 w 17022"/>
              <a:gd name="T47" fmla="*/ 5504 h 11008"/>
              <a:gd name="T48" fmla="*/ 2243 w 17022"/>
              <a:gd name="T49" fmla="*/ 5504 h 11008"/>
              <a:gd name="T50" fmla="*/ 1835 w 17022"/>
              <a:gd name="T51" fmla="*/ 5096 h 11008"/>
              <a:gd name="T52" fmla="*/ 1835 w 17022"/>
              <a:gd name="T53" fmla="*/ 0 h 1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022" h="11008">
                <a:moveTo>
                  <a:pt x="1835" y="0"/>
                </a:moveTo>
                <a:lnTo>
                  <a:pt x="0" y="0"/>
                </a:lnTo>
                <a:lnTo>
                  <a:pt x="0" y="5504"/>
                </a:lnTo>
                <a:lnTo>
                  <a:pt x="0" y="5504"/>
                </a:lnTo>
                <a:cubicBezTo>
                  <a:pt x="0" y="6516"/>
                  <a:pt x="821" y="7338"/>
                  <a:pt x="1835" y="7338"/>
                </a:cubicBezTo>
                <a:lnTo>
                  <a:pt x="7594" y="7338"/>
                </a:lnTo>
                <a:lnTo>
                  <a:pt x="7594" y="7338"/>
                </a:lnTo>
                <a:cubicBezTo>
                  <a:pt x="8468" y="7338"/>
                  <a:pt x="9199" y="6726"/>
                  <a:pt x="9383" y="5907"/>
                </a:cubicBezTo>
                <a:lnTo>
                  <a:pt x="9383" y="5907"/>
                </a:lnTo>
                <a:cubicBezTo>
                  <a:pt x="9432" y="5688"/>
                  <a:pt x="9610" y="5504"/>
                  <a:pt x="9835" y="5504"/>
                </a:cubicBezTo>
                <a:lnTo>
                  <a:pt x="14779" y="5504"/>
                </a:lnTo>
                <a:lnTo>
                  <a:pt x="14779" y="5504"/>
                </a:lnTo>
                <a:cubicBezTo>
                  <a:pt x="15004" y="5504"/>
                  <a:pt x="15187" y="5685"/>
                  <a:pt x="15187" y="5911"/>
                </a:cubicBezTo>
                <a:lnTo>
                  <a:pt x="15187" y="11007"/>
                </a:lnTo>
                <a:lnTo>
                  <a:pt x="17021" y="11007"/>
                </a:lnTo>
                <a:lnTo>
                  <a:pt x="17021" y="5504"/>
                </a:lnTo>
                <a:lnTo>
                  <a:pt x="17021" y="5504"/>
                </a:lnTo>
                <a:cubicBezTo>
                  <a:pt x="17021" y="4491"/>
                  <a:pt x="16199" y="3669"/>
                  <a:pt x="15187" y="3669"/>
                </a:cubicBezTo>
                <a:lnTo>
                  <a:pt x="9428" y="3669"/>
                </a:lnTo>
                <a:lnTo>
                  <a:pt x="9428" y="3669"/>
                </a:lnTo>
                <a:cubicBezTo>
                  <a:pt x="8553" y="3669"/>
                  <a:pt x="7822" y="4281"/>
                  <a:pt x="7638" y="5100"/>
                </a:cubicBezTo>
                <a:lnTo>
                  <a:pt x="7638" y="5100"/>
                </a:lnTo>
                <a:cubicBezTo>
                  <a:pt x="7589" y="5319"/>
                  <a:pt x="7411" y="5504"/>
                  <a:pt x="7186" y="5504"/>
                </a:cubicBezTo>
                <a:lnTo>
                  <a:pt x="2243" y="5504"/>
                </a:lnTo>
                <a:lnTo>
                  <a:pt x="2243" y="5504"/>
                </a:lnTo>
                <a:cubicBezTo>
                  <a:pt x="2018" y="5504"/>
                  <a:pt x="1835" y="5322"/>
                  <a:pt x="1835" y="5096"/>
                </a:cubicBezTo>
                <a:lnTo>
                  <a:pt x="1835" y="0"/>
                </a:ln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21" name="Freeform 20">
            <a:extLst>
              <a:ext uri="{FF2B5EF4-FFF2-40B4-BE49-F238E27FC236}">
                <a16:creationId xmlns:a16="http://schemas.microsoft.com/office/drawing/2014/main" id="{5419CCED-7237-6F45-BB5F-3FF8F2220EF7}"/>
              </a:ext>
            </a:extLst>
          </p:cNvPr>
          <p:cNvSpPr/>
          <p:nvPr/>
        </p:nvSpPr>
        <p:spPr>
          <a:xfrm>
            <a:off x="1385209" y="-10398"/>
            <a:ext cx="9449505" cy="6868398"/>
          </a:xfrm>
          <a:custGeom>
            <a:avLst/>
            <a:gdLst>
              <a:gd name="connsiteX0" fmla="*/ 61720 w 19180226"/>
              <a:gd name="connsiteY0" fmla="*/ 0 h 13716000"/>
              <a:gd name="connsiteX1" fmla="*/ 109846 w 19180226"/>
              <a:gd name="connsiteY1" fmla="*/ 6978316 h 13716000"/>
              <a:gd name="connsiteX2" fmla="*/ 1072372 w 19180226"/>
              <a:gd name="connsiteY2" fmla="*/ 7964905 h 13716000"/>
              <a:gd name="connsiteX3" fmla="*/ 8387572 w 19180226"/>
              <a:gd name="connsiteY3" fmla="*/ 8085221 h 13716000"/>
              <a:gd name="connsiteX4" fmla="*/ 9350099 w 19180226"/>
              <a:gd name="connsiteY4" fmla="*/ 7267074 h 13716000"/>
              <a:gd name="connsiteX5" fmla="*/ 10601383 w 19180226"/>
              <a:gd name="connsiteY5" fmla="*/ 5751095 h 13716000"/>
              <a:gd name="connsiteX6" fmla="*/ 17844394 w 19180226"/>
              <a:gd name="connsiteY6" fmla="*/ 5606716 h 13716000"/>
              <a:gd name="connsiteX7" fmla="*/ 19047551 w 19180226"/>
              <a:gd name="connsiteY7" fmla="*/ 6930189 h 13716000"/>
              <a:gd name="connsiteX8" fmla="*/ 19095678 w 19180226"/>
              <a:gd name="connsiteY8" fmla="*/ 13716000 h 13716000"/>
              <a:gd name="connsiteX0" fmla="*/ 61720 w 19180226"/>
              <a:gd name="connsiteY0" fmla="*/ 0 h 13716000"/>
              <a:gd name="connsiteX1" fmla="*/ 109846 w 19180226"/>
              <a:gd name="connsiteY1" fmla="*/ 6978316 h 13716000"/>
              <a:gd name="connsiteX2" fmla="*/ 1072372 w 19180226"/>
              <a:gd name="connsiteY2" fmla="*/ 7964905 h 13716000"/>
              <a:gd name="connsiteX3" fmla="*/ 8387572 w 19180226"/>
              <a:gd name="connsiteY3" fmla="*/ 8085221 h 13716000"/>
              <a:gd name="connsiteX4" fmla="*/ 9494478 w 19180226"/>
              <a:gd name="connsiteY4" fmla="*/ 6906126 h 13716000"/>
              <a:gd name="connsiteX5" fmla="*/ 10601383 w 19180226"/>
              <a:gd name="connsiteY5" fmla="*/ 5751095 h 13716000"/>
              <a:gd name="connsiteX6" fmla="*/ 17844394 w 19180226"/>
              <a:gd name="connsiteY6" fmla="*/ 5606716 h 13716000"/>
              <a:gd name="connsiteX7" fmla="*/ 19047551 w 19180226"/>
              <a:gd name="connsiteY7" fmla="*/ 6930189 h 13716000"/>
              <a:gd name="connsiteX8" fmla="*/ 19095678 w 19180226"/>
              <a:gd name="connsiteY8" fmla="*/ 13716000 h 13716000"/>
              <a:gd name="connsiteX0" fmla="*/ 61720 w 19157168"/>
              <a:gd name="connsiteY0" fmla="*/ 0 h 13716000"/>
              <a:gd name="connsiteX1" fmla="*/ 109846 w 19157168"/>
              <a:gd name="connsiteY1" fmla="*/ 6978316 h 13716000"/>
              <a:gd name="connsiteX2" fmla="*/ 1072372 w 19157168"/>
              <a:gd name="connsiteY2" fmla="*/ 7964905 h 13716000"/>
              <a:gd name="connsiteX3" fmla="*/ 8387572 w 19157168"/>
              <a:gd name="connsiteY3" fmla="*/ 8085221 h 13716000"/>
              <a:gd name="connsiteX4" fmla="*/ 9494478 w 19157168"/>
              <a:gd name="connsiteY4" fmla="*/ 6906126 h 13716000"/>
              <a:gd name="connsiteX5" fmla="*/ 10601383 w 19157168"/>
              <a:gd name="connsiteY5" fmla="*/ 5751095 h 13716000"/>
              <a:gd name="connsiteX6" fmla="*/ 17844394 w 19157168"/>
              <a:gd name="connsiteY6" fmla="*/ 5606716 h 13716000"/>
              <a:gd name="connsiteX7" fmla="*/ 19047551 w 19157168"/>
              <a:gd name="connsiteY7" fmla="*/ 6930189 h 13716000"/>
              <a:gd name="connsiteX8" fmla="*/ 19095678 w 19157168"/>
              <a:gd name="connsiteY8" fmla="*/ 13716000 h 13716000"/>
              <a:gd name="connsiteX0" fmla="*/ 61720 w 19097436"/>
              <a:gd name="connsiteY0" fmla="*/ 0 h 13716000"/>
              <a:gd name="connsiteX1" fmla="*/ 109846 w 19097436"/>
              <a:gd name="connsiteY1" fmla="*/ 6978316 h 13716000"/>
              <a:gd name="connsiteX2" fmla="*/ 1072372 w 19097436"/>
              <a:gd name="connsiteY2" fmla="*/ 7964905 h 13716000"/>
              <a:gd name="connsiteX3" fmla="*/ 8387572 w 19097436"/>
              <a:gd name="connsiteY3" fmla="*/ 8085221 h 13716000"/>
              <a:gd name="connsiteX4" fmla="*/ 9494478 w 19097436"/>
              <a:gd name="connsiteY4" fmla="*/ 6906126 h 13716000"/>
              <a:gd name="connsiteX5" fmla="*/ 10601383 w 19097436"/>
              <a:gd name="connsiteY5" fmla="*/ 5751095 h 13716000"/>
              <a:gd name="connsiteX6" fmla="*/ 17844394 w 19097436"/>
              <a:gd name="connsiteY6" fmla="*/ 5606716 h 13716000"/>
              <a:gd name="connsiteX7" fmla="*/ 19047551 w 19097436"/>
              <a:gd name="connsiteY7" fmla="*/ 6930189 h 13716000"/>
              <a:gd name="connsiteX8" fmla="*/ 19095678 w 19097436"/>
              <a:gd name="connsiteY8" fmla="*/ 13716000 h 13716000"/>
              <a:gd name="connsiteX0" fmla="*/ 61720 w 19097436"/>
              <a:gd name="connsiteY0" fmla="*/ 0 h 13716000"/>
              <a:gd name="connsiteX1" fmla="*/ 109846 w 19097436"/>
              <a:gd name="connsiteY1" fmla="*/ 6978316 h 13716000"/>
              <a:gd name="connsiteX2" fmla="*/ 1072372 w 19097436"/>
              <a:gd name="connsiteY2" fmla="*/ 7964905 h 13716000"/>
              <a:gd name="connsiteX3" fmla="*/ 8387572 w 19097436"/>
              <a:gd name="connsiteY3" fmla="*/ 8085221 h 13716000"/>
              <a:gd name="connsiteX4" fmla="*/ 9494478 w 19097436"/>
              <a:gd name="connsiteY4" fmla="*/ 6906126 h 13716000"/>
              <a:gd name="connsiteX5" fmla="*/ 10601383 w 19097436"/>
              <a:gd name="connsiteY5" fmla="*/ 5751095 h 13716000"/>
              <a:gd name="connsiteX6" fmla="*/ 17844394 w 19097436"/>
              <a:gd name="connsiteY6" fmla="*/ 5606716 h 13716000"/>
              <a:gd name="connsiteX7" fmla="*/ 19047551 w 19097436"/>
              <a:gd name="connsiteY7" fmla="*/ 6930189 h 13716000"/>
              <a:gd name="connsiteX8" fmla="*/ 19095678 w 19097436"/>
              <a:gd name="connsiteY8" fmla="*/ 13716000 h 13716000"/>
              <a:gd name="connsiteX0" fmla="*/ 61720 w 19097436"/>
              <a:gd name="connsiteY0" fmla="*/ 0 h 13716000"/>
              <a:gd name="connsiteX1" fmla="*/ 109846 w 19097436"/>
              <a:gd name="connsiteY1" fmla="*/ 6978316 h 13716000"/>
              <a:gd name="connsiteX2" fmla="*/ 1072372 w 19097436"/>
              <a:gd name="connsiteY2" fmla="*/ 7964905 h 13716000"/>
              <a:gd name="connsiteX3" fmla="*/ 8387572 w 19097436"/>
              <a:gd name="connsiteY3" fmla="*/ 8085221 h 13716000"/>
              <a:gd name="connsiteX4" fmla="*/ 9494478 w 19097436"/>
              <a:gd name="connsiteY4" fmla="*/ 6906126 h 13716000"/>
              <a:gd name="connsiteX5" fmla="*/ 10601383 w 19097436"/>
              <a:gd name="connsiteY5" fmla="*/ 5751095 h 13716000"/>
              <a:gd name="connsiteX6" fmla="*/ 17844394 w 19097436"/>
              <a:gd name="connsiteY6" fmla="*/ 5606716 h 13716000"/>
              <a:gd name="connsiteX7" fmla="*/ 19047551 w 19097436"/>
              <a:gd name="connsiteY7" fmla="*/ 6930189 h 13716000"/>
              <a:gd name="connsiteX8" fmla="*/ 19095678 w 19097436"/>
              <a:gd name="connsiteY8" fmla="*/ 13716000 h 13716000"/>
              <a:gd name="connsiteX0" fmla="*/ 61720 w 19097436"/>
              <a:gd name="connsiteY0" fmla="*/ 0 h 13716000"/>
              <a:gd name="connsiteX1" fmla="*/ 109846 w 19097436"/>
              <a:gd name="connsiteY1" fmla="*/ 6978316 h 13716000"/>
              <a:gd name="connsiteX2" fmla="*/ 1072372 w 19097436"/>
              <a:gd name="connsiteY2" fmla="*/ 7964905 h 13716000"/>
              <a:gd name="connsiteX3" fmla="*/ 8387572 w 19097436"/>
              <a:gd name="connsiteY3" fmla="*/ 8085221 h 13716000"/>
              <a:gd name="connsiteX4" fmla="*/ 9494478 w 19097436"/>
              <a:gd name="connsiteY4" fmla="*/ 6906126 h 13716000"/>
              <a:gd name="connsiteX5" fmla="*/ 10601383 w 19097436"/>
              <a:gd name="connsiteY5" fmla="*/ 5751095 h 13716000"/>
              <a:gd name="connsiteX6" fmla="*/ 17844394 w 19097436"/>
              <a:gd name="connsiteY6" fmla="*/ 5606716 h 13716000"/>
              <a:gd name="connsiteX7" fmla="*/ 19047551 w 19097436"/>
              <a:gd name="connsiteY7" fmla="*/ 6930189 h 13716000"/>
              <a:gd name="connsiteX8" fmla="*/ 19095678 w 19097436"/>
              <a:gd name="connsiteY8" fmla="*/ 13716000 h 13716000"/>
              <a:gd name="connsiteX0" fmla="*/ 61720 w 19097436"/>
              <a:gd name="connsiteY0" fmla="*/ 0 h 13716000"/>
              <a:gd name="connsiteX1" fmla="*/ 109846 w 19097436"/>
              <a:gd name="connsiteY1" fmla="*/ 6978316 h 13716000"/>
              <a:gd name="connsiteX2" fmla="*/ 1072372 w 19097436"/>
              <a:gd name="connsiteY2" fmla="*/ 7964905 h 13716000"/>
              <a:gd name="connsiteX3" fmla="*/ 8387572 w 19097436"/>
              <a:gd name="connsiteY3" fmla="*/ 8085221 h 13716000"/>
              <a:gd name="connsiteX4" fmla="*/ 9494478 w 19097436"/>
              <a:gd name="connsiteY4" fmla="*/ 6906126 h 13716000"/>
              <a:gd name="connsiteX5" fmla="*/ 10601383 w 19097436"/>
              <a:gd name="connsiteY5" fmla="*/ 5751095 h 13716000"/>
              <a:gd name="connsiteX6" fmla="*/ 17844394 w 19097436"/>
              <a:gd name="connsiteY6" fmla="*/ 5606716 h 13716000"/>
              <a:gd name="connsiteX7" fmla="*/ 19047551 w 19097436"/>
              <a:gd name="connsiteY7" fmla="*/ 6930189 h 13716000"/>
              <a:gd name="connsiteX8" fmla="*/ 19095678 w 19097436"/>
              <a:gd name="connsiteY8" fmla="*/ 13716000 h 13716000"/>
              <a:gd name="connsiteX0" fmla="*/ 61720 w 19097436"/>
              <a:gd name="connsiteY0" fmla="*/ 0 h 13716000"/>
              <a:gd name="connsiteX1" fmla="*/ 109846 w 19097436"/>
              <a:gd name="connsiteY1" fmla="*/ 6978316 h 13716000"/>
              <a:gd name="connsiteX2" fmla="*/ 1072372 w 19097436"/>
              <a:gd name="connsiteY2" fmla="*/ 7964905 h 13716000"/>
              <a:gd name="connsiteX3" fmla="*/ 8387572 w 19097436"/>
              <a:gd name="connsiteY3" fmla="*/ 8085221 h 13716000"/>
              <a:gd name="connsiteX4" fmla="*/ 9494478 w 19097436"/>
              <a:gd name="connsiteY4" fmla="*/ 6906126 h 13716000"/>
              <a:gd name="connsiteX5" fmla="*/ 10601383 w 19097436"/>
              <a:gd name="connsiteY5" fmla="*/ 5751095 h 13716000"/>
              <a:gd name="connsiteX6" fmla="*/ 17844394 w 19097436"/>
              <a:gd name="connsiteY6" fmla="*/ 5606716 h 13716000"/>
              <a:gd name="connsiteX7" fmla="*/ 19047551 w 19097436"/>
              <a:gd name="connsiteY7" fmla="*/ 6930189 h 13716000"/>
              <a:gd name="connsiteX8" fmla="*/ 19095678 w 19097436"/>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601383 w 19097008"/>
              <a:gd name="connsiteY5" fmla="*/ 5751095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601383 w 19097008"/>
              <a:gd name="connsiteY5" fmla="*/ 5751095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601383 w 19097008"/>
              <a:gd name="connsiteY5" fmla="*/ 5751095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589507 w 19097008"/>
              <a:gd name="connsiteY5" fmla="*/ 5679843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589507 w 19097008"/>
              <a:gd name="connsiteY5" fmla="*/ 5679843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589507 w 19097008"/>
              <a:gd name="connsiteY5" fmla="*/ 5679843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589507 w 19097008"/>
              <a:gd name="connsiteY5" fmla="*/ 5679843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589507 w 19097008"/>
              <a:gd name="connsiteY5" fmla="*/ 5679843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589507 w 19097008"/>
              <a:gd name="connsiteY5" fmla="*/ 5679843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589507 w 19097008"/>
              <a:gd name="connsiteY5" fmla="*/ 5679843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589507 w 19097008"/>
              <a:gd name="connsiteY5" fmla="*/ 5679843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61720 w 19097008"/>
              <a:gd name="connsiteY0" fmla="*/ 0 h 13716000"/>
              <a:gd name="connsiteX1" fmla="*/ 109846 w 19097008"/>
              <a:gd name="connsiteY1" fmla="*/ 6978316 h 13716000"/>
              <a:gd name="connsiteX2" fmla="*/ 1072372 w 19097008"/>
              <a:gd name="connsiteY2" fmla="*/ 7964905 h 13716000"/>
              <a:gd name="connsiteX3" fmla="*/ 8387572 w 19097008"/>
              <a:gd name="connsiteY3" fmla="*/ 8085221 h 13716000"/>
              <a:gd name="connsiteX4" fmla="*/ 9494478 w 19097008"/>
              <a:gd name="connsiteY4" fmla="*/ 6906126 h 13716000"/>
              <a:gd name="connsiteX5" fmla="*/ 10589507 w 19097008"/>
              <a:gd name="connsiteY5" fmla="*/ 5679843 h 13716000"/>
              <a:gd name="connsiteX6" fmla="*/ 17844394 w 19097008"/>
              <a:gd name="connsiteY6" fmla="*/ 5606716 h 13716000"/>
              <a:gd name="connsiteX7" fmla="*/ 19047551 w 19097008"/>
              <a:gd name="connsiteY7" fmla="*/ 6930189 h 13716000"/>
              <a:gd name="connsiteX8" fmla="*/ 19095678 w 19097008"/>
              <a:gd name="connsiteY8" fmla="*/ 13716000 h 13716000"/>
              <a:gd name="connsiteX0" fmla="*/ 19881 w 19055169"/>
              <a:gd name="connsiteY0" fmla="*/ 0 h 13716000"/>
              <a:gd name="connsiteX1" fmla="*/ 68007 w 19055169"/>
              <a:gd name="connsiteY1" fmla="*/ 6978316 h 13716000"/>
              <a:gd name="connsiteX2" fmla="*/ 1030533 w 19055169"/>
              <a:gd name="connsiteY2" fmla="*/ 7964905 h 13716000"/>
              <a:gd name="connsiteX3" fmla="*/ 8345733 w 19055169"/>
              <a:gd name="connsiteY3" fmla="*/ 8085221 h 13716000"/>
              <a:gd name="connsiteX4" fmla="*/ 9452639 w 19055169"/>
              <a:gd name="connsiteY4" fmla="*/ 6906126 h 13716000"/>
              <a:gd name="connsiteX5" fmla="*/ 10547668 w 19055169"/>
              <a:gd name="connsiteY5" fmla="*/ 5679843 h 13716000"/>
              <a:gd name="connsiteX6" fmla="*/ 17802555 w 19055169"/>
              <a:gd name="connsiteY6" fmla="*/ 5606716 h 13716000"/>
              <a:gd name="connsiteX7" fmla="*/ 19005712 w 19055169"/>
              <a:gd name="connsiteY7" fmla="*/ 6930189 h 13716000"/>
              <a:gd name="connsiteX8" fmla="*/ 19053839 w 19055169"/>
              <a:gd name="connsiteY8" fmla="*/ 13716000 h 13716000"/>
              <a:gd name="connsiteX0" fmla="*/ 0 w 19035288"/>
              <a:gd name="connsiteY0" fmla="*/ 0 h 13716000"/>
              <a:gd name="connsiteX1" fmla="*/ 48126 w 19035288"/>
              <a:gd name="connsiteY1" fmla="*/ 6978316 h 13716000"/>
              <a:gd name="connsiteX2" fmla="*/ 1010652 w 19035288"/>
              <a:gd name="connsiteY2" fmla="*/ 7964905 h 13716000"/>
              <a:gd name="connsiteX3" fmla="*/ 8325852 w 19035288"/>
              <a:gd name="connsiteY3" fmla="*/ 8085221 h 13716000"/>
              <a:gd name="connsiteX4" fmla="*/ 9432758 w 19035288"/>
              <a:gd name="connsiteY4" fmla="*/ 6906126 h 13716000"/>
              <a:gd name="connsiteX5" fmla="*/ 10527787 w 19035288"/>
              <a:gd name="connsiteY5" fmla="*/ 5679843 h 13716000"/>
              <a:gd name="connsiteX6" fmla="*/ 17782674 w 19035288"/>
              <a:gd name="connsiteY6" fmla="*/ 5606716 h 13716000"/>
              <a:gd name="connsiteX7" fmla="*/ 18985831 w 19035288"/>
              <a:gd name="connsiteY7" fmla="*/ 6930189 h 13716000"/>
              <a:gd name="connsiteX8" fmla="*/ 19033958 w 19035288"/>
              <a:gd name="connsiteY8" fmla="*/ 13716000 h 13716000"/>
              <a:gd name="connsiteX0" fmla="*/ 13487 w 19048775"/>
              <a:gd name="connsiteY0" fmla="*/ 0 h 13716000"/>
              <a:gd name="connsiteX1" fmla="*/ 61613 w 19048775"/>
              <a:gd name="connsiteY1" fmla="*/ 6978316 h 13716000"/>
              <a:gd name="connsiteX2" fmla="*/ 672447 w 19048775"/>
              <a:gd name="connsiteY2" fmla="*/ 7918013 h 13716000"/>
              <a:gd name="connsiteX3" fmla="*/ 8339339 w 19048775"/>
              <a:gd name="connsiteY3" fmla="*/ 8085221 h 13716000"/>
              <a:gd name="connsiteX4" fmla="*/ 9446245 w 19048775"/>
              <a:gd name="connsiteY4" fmla="*/ 6906126 h 13716000"/>
              <a:gd name="connsiteX5" fmla="*/ 10541274 w 19048775"/>
              <a:gd name="connsiteY5" fmla="*/ 5679843 h 13716000"/>
              <a:gd name="connsiteX6" fmla="*/ 17796161 w 19048775"/>
              <a:gd name="connsiteY6" fmla="*/ 5606716 h 13716000"/>
              <a:gd name="connsiteX7" fmla="*/ 18999318 w 19048775"/>
              <a:gd name="connsiteY7" fmla="*/ 6930189 h 13716000"/>
              <a:gd name="connsiteX8" fmla="*/ 19047445 w 19048775"/>
              <a:gd name="connsiteY8" fmla="*/ 13716000 h 13716000"/>
              <a:gd name="connsiteX0" fmla="*/ 127524 w 19162812"/>
              <a:gd name="connsiteY0" fmla="*/ 0 h 13716000"/>
              <a:gd name="connsiteX1" fmla="*/ 175650 w 19162812"/>
              <a:gd name="connsiteY1" fmla="*/ 7517577 h 13716000"/>
              <a:gd name="connsiteX2" fmla="*/ 786484 w 19162812"/>
              <a:gd name="connsiteY2" fmla="*/ 7918013 h 13716000"/>
              <a:gd name="connsiteX3" fmla="*/ 8453376 w 19162812"/>
              <a:gd name="connsiteY3" fmla="*/ 8085221 h 13716000"/>
              <a:gd name="connsiteX4" fmla="*/ 9560282 w 19162812"/>
              <a:gd name="connsiteY4" fmla="*/ 6906126 h 13716000"/>
              <a:gd name="connsiteX5" fmla="*/ 10655311 w 19162812"/>
              <a:gd name="connsiteY5" fmla="*/ 5679843 h 13716000"/>
              <a:gd name="connsiteX6" fmla="*/ 17910198 w 19162812"/>
              <a:gd name="connsiteY6" fmla="*/ 5606716 h 13716000"/>
              <a:gd name="connsiteX7" fmla="*/ 19113355 w 19162812"/>
              <a:gd name="connsiteY7" fmla="*/ 6930189 h 13716000"/>
              <a:gd name="connsiteX8" fmla="*/ 19161482 w 19162812"/>
              <a:gd name="connsiteY8" fmla="*/ 13716000 h 13716000"/>
              <a:gd name="connsiteX0" fmla="*/ 169185 w 19204473"/>
              <a:gd name="connsiteY0" fmla="*/ 0 h 13716000"/>
              <a:gd name="connsiteX1" fmla="*/ 217311 w 19204473"/>
              <a:gd name="connsiteY1" fmla="*/ 7517577 h 13716000"/>
              <a:gd name="connsiteX2" fmla="*/ 828145 w 19204473"/>
              <a:gd name="connsiteY2" fmla="*/ 7918013 h 13716000"/>
              <a:gd name="connsiteX3" fmla="*/ 9104637 w 19204473"/>
              <a:gd name="connsiteY3" fmla="*/ 7967990 h 13716000"/>
              <a:gd name="connsiteX4" fmla="*/ 9601943 w 19204473"/>
              <a:gd name="connsiteY4" fmla="*/ 6906126 h 13716000"/>
              <a:gd name="connsiteX5" fmla="*/ 10696972 w 19204473"/>
              <a:gd name="connsiteY5" fmla="*/ 5679843 h 13716000"/>
              <a:gd name="connsiteX6" fmla="*/ 17951859 w 19204473"/>
              <a:gd name="connsiteY6" fmla="*/ 5606716 h 13716000"/>
              <a:gd name="connsiteX7" fmla="*/ 19155016 w 19204473"/>
              <a:gd name="connsiteY7" fmla="*/ 6930189 h 13716000"/>
              <a:gd name="connsiteX8" fmla="*/ 19203143 w 19204473"/>
              <a:gd name="connsiteY8" fmla="*/ 13716000 h 13716000"/>
              <a:gd name="connsiteX0" fmla="*/ 169185 w 19204473"/>
              <a:gd name="connsiteY0" fmla="*/ 0 h 13716000"/>
              <a:gd name="connsiteX1" fmla="*/ 217311 w 19204473"/>
              <a:gd name="connsiteY1" fmla="*/ 7517577 h 13716000"/>
              <a:gd name="connsiteX2" fmla="*/ 828145 w 19204473"/>
              <a:gd name="connsiteY2" fmla="*/ 7918013 h 13716000"/>
              <a:gd name="connsiteX3" fmla="*/ 9104637 w 19204473"/>
              <a:gd name="connsiteY3" fmla="*/ 7967990 h 13716000"/>
              <a:gd name="connsiteX4" fmla="*/ 9601943 w 19204473"/>
              <a:gd name="connsiteY4" fmla="*/ 6906126 h 13716000"/>
              <a:gd name="connsiteX5" fmla="*/ 10450787 w 19204473"/>
              <a:gd name="connsiteY5" fmla="*/ 5785351 h 13716000"/>
              <a:gd name="connsiteX6" fmla="*/ 17951859 w 19204473"/>
              <a:gd name="connsiteY6" fmla="*/ 5606716 h 13716000"/>
              <a:gd name="connsiteX7" fmla="*/ 19155016 w 19204473"/>
              <a:gd name="connsiteY7" fmla="*/ 6930189 h 13716000"/>
              <a:gd name="connsiteX8" fmla="*/ 19203143 w 19204473"/>
              <a:gd name="connsiteY8" fmla="*/ 13716000 h 13716000"/>
              <a:gd name="connsiteX0" fmla="*/ 169185 w 19263396"/>
              <a:gd name="connsiteY0" fmla="*/ 0 h 13716000"/>
              <a:gd name="connsiteX1" fmla="*/ 217311 w 19263396"/>
              <a:gd name="connsiteY1" fmla="*/ 7517577 h 13716000"/>
              <a:gd name="connsiteX2" fmla="*/ 828145 w 19263396"/>
              <a:gd name="connsiteY2" fmla="*/ 7918013 h 13716000"/>
              <a:gd name="connsiteX3" fmla="*/ 9104637 w 19263396"/>
              <a:gd name="connsiteY3" fmla="*/ 7967990 h 13716000"/>
              <a:gd name="connsiteX4" fmla="*/ 9601943 w 19263396"/>
              <a:gd name="connsiteY4" fmla="*/ 6906126 h 13716000"/>
              <a:gd name="connsiteX5" fmla="*/ 10450787 w 19263396"/>
              <a:gd name="connsiteY5" fmla="*/ 5785351 h 13716000"/>
              <a:gd name="connsiteX6" fmla="*/ 18385613 w 19263396"/>
              <a:gd name="connsiteY6" fmla="*/ 5747393 h 13716000"/>
              <a:gd name="connsiteX7" fmla="*/ 19155016 w 19263396"/>
              <a:gd name="connsiteY7" fmla="*/ 6930189 h 13716000"/>
              <a:gd name="connsiteX8" fmla="*/ 19203143 w 19263396"/>
              <a:gd name="connsiteY8" fmla="*/ 13716000 h 13716000"/>
              <a:gd name="connsiteX0" fmla="*/ 169185 w 19207812"/>
              <a:gd name="connsiteY0" fmla="*/ 0 h 13716000"/>
              <a:gd name="connsiteX1" fmla="*/ 217311 w 19207812"/>
              <a:gd name="connsiteY1" fmla="*/ 7517577 h 13716000"/>
              <a:gd name="connsiteX2" fmla="*/ 828145 w 19207812"/>
              <a:gd name="connsiteY2" fmla="*/ 7918013 h 13716000"/>
              <a:gd name="connsiteX3" fmla="*/ 9104637 w 19207812"/>
              <a:gd name="connsiteY3" fmla="*/ 7967990 h 13716000"/>
              <a:gd name="connsiteX4" fmla="*/ 9601943 w 19207812"/>
              <a:gd name="connsiteY4" fmla="*/ 6906126 h 13716000"/>
              <a:gd name="connsiteX5" fmla="*/ 10450787 w 19207812"/>
              <a:gd name="connsiteY5" fmla="*/ 5785351 h 13716000"/>
              <a:gd name="connsiteX6" fmla="*/ 18385613 w 19207812"/>
              <a:gd name="connsiteY6" fmla="*/ 5747393 h 13716000"/>
              <a:gd name="connsiteX7" fmla="*/ 19049508 w 19207812"/>
              <a:gd name="connsiteY7" fmla="*/ 6672282 h 13716000"/>
              <a:gd name="connsiteX8" fmla="*/ 19203143 w 19207812"/>
              <a:gd name="connsiteY8" fmla="*/ 13716000 h 13716000"/>
              <a:gd name="connsiteX0" fmla="*/ 169185 w 19257287"/>
              <a:gd name="connsiteY0" fmla="*/ 0 h 13716000"/>
              <a:gd name="connsiteX1" fmla="*/ 217311 w 19257287"/>
              <a:gd name="connsiteY1" fmla="*/ 7517577 h 13716000"/>
              <a:gd name="connsiteX2" fmla="*/ 828145 w 19257287"/>
              <a:gd name="connsiteY2" fmla="*/ 7918013 h 13716000"/>
              <a:gd name="connsiteX3" fmla="*/ 9104637 w 19257287"/>
              <a:gd name="connsiteY3" fmla="*/ 7967990 h 13716000"/>
              <a:gd name="connsiteX4" fmla="*/ 9601943 w 19257287"/>
              <a:gd name="connsiteY4" fmla="*/ 6906126 h 13716000"/>
              <a:gd name="connsiteX5" fmla="*/ 10450787 w 19257287"/>
              <a:gd name="connsiteY5" fmla="*/ 5785351 h 13716000"/>
              <a:gd name="connsiteX6" fmla="*/ 18385613 w 19257287"/>
              <a:gd name="connsiteY6" fmla="*/ 5747393 h 13716000"/>
              <a:gd name="connsiteX7" fmla="*/ 19049508 w 19257287"/>
              <a:gd name="connsiteY7" fmla="*/ 6672282 h 13716000"/>
              <a:gd name="connsiteX8" fmla="*/ 19203143 w 19257287"/>
              <a:gd name="connsiteY8" fmla="*/ 13716000 h 13716000"/>
              <a:gd name="connsiteX0" fmla="*/ 169185 w 19203490"/>
              <a:gd name="connsiteY0" fmla="*/ 0 h 13716000"/>
              <a:gd name="connsiteX1" fmla="*/ 217311 w 19203490"/>
              <a:gd name="connsiteY1" fmla="*/ 7517577 h 13716000"/>
              <a:gd name="connsiteX2" fmla="*/ 828145 w 19203490"/>
              <a:gd name="connsiteY2" fmla="*/ 7918013 h 13716000"/>
              <a:gd name="connsiteX3" fmla="*/ 9104637 w 19203490"/>
              <a:gd name="connsiteY3" fmla="*/ 7967990 h 13716000"/>
              <a:gd name="connsiteX4" fmla="*/ 9601943 w 19203490"/>
              <a:gd name="connsiteY4" fmla="*/ 6906126 h 13716000"/>
              <a:gd name="connsiteX5" fmla="*/ 10450787 w 19203490"/>
              <a:gd name="connsiteY5" fmla="*/ 5785351 h 13716000"/>
              <a:gd name="connsiteX6" fmla="*/ 18385613 w 19203490"/>
              <a:gd name="connsiteY6" fmla="*/ 5747393 h 13716000"/>
              <a:gd name="connsiteX7" fmla="*/ 19049508 w 19203490"/>
              <a:gd name="connsiteY7" fmla="*/ 6672282 h 13716000"/>
              <a:gd name="connsiteX8" fmla="*/ 19203143 w 19203490"/>
              <a:gd name="connsiteY8" fmla="*/ 13716000 h 13716000"/>
              <a:gd name="connsiteX0" fmla="*/ 169185 w 19203490"/>
              <a:gd name="connsiteY0" fmla="*/ 0 h 13716000"/>
              <a:gd name="connsiteX1" fmla="*/ 217311 w 19203490"/>
              <a:gd name="connsiteY1" fmla="*/ 7517577 h 13716000"/>
              <a:gd name="connsiteX2" fmla="*/ 828145 w 19203490"/>
              <a:gd name="connsiteY2" fmla="*/ 7918013 h 13716000"/>
              <a:gd name="connsiteX3" fmla="*/ 9104637 w 19203490"/>
              <a:gd name="connsiteY3" fmla="*/ 7967990 h 13716000"/>
              <a:gd name="connsiteX4" fmla="*/ 9601943 w 19203490"/>
              <a:gd name="connsiteY4" fmla="*/ 6906126 h 13716000"/>
              <a:gd name="connsiteX5" fmla="*/ 10450787 w 19203490"/>
              <a:gd name="connsiteY5" fmla="*/ 5785351 h 13716000"/>
              <a:gd name="connsiteX6" fmla="*/ 18385613 w 19203490"/>
              <a:gd name="connsiteY6" fmla="*/ 5747393 h 13716000"/>
              <a:gd name="connsiteX7" fmla="*/ 19049508 w 19203490"/>
              <a:gd name="connsiteY7" fmla="*/ 6672282 h 13716000"/>
              <a:gd name="connsiteX8" fmla="*/ 19203143 w 19203490"/>
              <a:gd name="connsiteY8" fmla="*/ 13716000 h 13716000"/>
              <a:gd name="connsiteX0" fmla="*/ 169185 w 19206144"/>
              <a:gd name="connsiteY0" fmla="*/ 0 h 13716000"/>
              <a:gd name="connsiteX1" fmla="*/ 217311 w 19206144"/>
              <a:gd name="connsiteY1" fmla="*/ 7517577 h 13716000"/>
              <a:gd name="connsiteX2" fmla="*/ 828145 w 19206144"/>
              <a:gd name="connsiteY2" fmla="*/ 7918013 h 13716000"/>
              <a:gd name="connsiteX3" fmla="*/ 9104637 w 19206144"/>
              <a:gd name="connsiteY3" fmla="*/ 7967990 h 13716000"/>
              <a:gd name="connsiteX4" fmla="*/ 9601943 w 19206144"/>
              <a:gd name="connsiteY4" fmla="*/ 6906126 h 13716000"/>
              <a:gd name="connsiteX5" fmla="*/ 10450787 w 19206144"/>
              <a:gd name="connsiteY5" fmla="*/ 5785351 h 13716000"/>
              <a:gd name="connsiteX6" fmla="*/ 18233212 w 19206144"/>
              <a:gd name="connsiteY6" fmla="*/ 5806009 h 13716000"/>
              <a:gd name="connsiteX7" fmla="*/ 19049508 w 19206144"/>
              <a:gd name="connsiteY7" fmla="*/ 6672282 h 13716000"/>
              <a:gd name="connsiteX8" fmla="*/ 19203143 w 19206144"/>
              <a:gd name="connsiteY8" fmla="*/ 13716000 h 13716000"/>
              <a:gd name="connsiteX0" fmla="*/ 169185 w 19203520"/>
              <a:gd name="connsiteY0" fmla="*/ 0 h 13716000"/>
              <a:gd name="connsiteX1" fmla="*/ 217311 w 19203520"/>
              <a:gd name="connsiteY1" fmla="*/ 7517577 h 13716000"/>
              <a:gd name="connsiteX2" fmla="*/ 828145 w 19203520"/>
              <a:gd name="connsiteY2" fmla="*/ 7918013 h 13716000"/>
              <a:gd name="connsiteX3" fmla="*/ 9104637 w 19203520"/>
              <a:gd name="connsiteY3" fmla="*/ 7967990 h 13716000"/>
              <a:gd name="connsiteX4" fmla="*/ 9601943 w 19203520"/>
              <a:gd name="connsiteY4" fmla="*/ 6906126 h 13716000"/>
              <a:gd name="connsiteX5" fmla="*/ 10450787 w 19203520"/>
              <a:gd name="connsiteY5" fmla="*/ 5785351 h 13716000"/>
              <a:gd name="connsiteX6" fmla="*/ 18233212 w 19203520"/>
              <a:gd name="connsiteY6" fmla="*/ 5806009 h 13716000"/>
              <a:gd name="connsiteX7" fmla="*/ 19049508 w 19203520"/>
              <a:gd name="connsiteY7" fmla="*/ 6672282 h 13716000"/>
              <a:gd name="connsiteX8" fmla="*/ 19203143 w 19203520"/>
              <a:gd name="connsiteY8" fmla="*/ 13716000 h 13716000"/>
              <a:gd name="connsiteX0" fmla="*/ 169185 w 19203520"/>
              <a:gd name="connsiteY0" fmla="*/ 0 h 13716000"/>
              <a:gd name="connsiteX1" fmla="*/ 217311 w 19203520"/>
              <a:gd name="connsiteY1" fmla="*/ 7517577 h 13716000"/>
              <a:gd name="connsiteX2" fmla="*/ 828145 w 19203520"/>
              <a:gd name="connsiteY2" fmla="*/ 7918013 h 13716000"/>
              <a:gd name="connsiteX3" fmla="*/ 9104637 w 19203520"/>
              <a:gd name="connsiteY3" fmla="*/ 7967990 h 13716000"/>
              <a:gd name="connsiteX4" fmla="*/ 9601943 w 19203520"/>
              <a:gd name="connsiteY4" fmla="*/ 6906126 h 13716000"/>
              <a:gd name="connsiteX5" fmla="*/ 10450787 w 19203520"/>
              <a:gd name="connsiteY5" fmla="*/ 5785351 h 13716000"/>
              <a:gd name="connsiteX6" fmla="*/ 18233212 w 19203520"/>
              <a:gd name="connsiteY6" fmla="*/ 5806009 h 13716000"/>
              <a:gd name="connsiteX7" fmla="*/ 19049508 w 19203520"/>
              <a:gd name="connsiteY7" fmla="*/ 6672282 h 13716000"/>
              <a:gd name="connsiteX8" fmla="*/ 19203143 w 19203520"/>
              <a:gd name="connsiteY8" fmla="*/ 13716000 h 13716000"/>
              <a:gd name="connsiteX0" fmla="*/ 169185 w 19203520"/>
              <a:gd name="connsiteY0" fmla="*/ 0 h 13716000"/>
              <a:gd name="connsiteX1" fmla="*/ 217311 w 19203520"/>
              <a:gd name="connsiteY1" fmla="*/ 7517577 h 13716000"/>
              <a:gd name="connsiteX2" fmla="*/ 828145 w 19203520"/>
              <a:gd name="connsiteY2" fmla="*/ 7918013 h 13716000"/>
              <a:gd name="connsiteX3" fmla="*/ 9104637 w 19203520"/>
              <a:gd name="connsiteY3" fmla="*/ 7967990 h 13716000"/>
              <a:gd name="connsiteX4" fmla="*/ 9601943 w 19203520"/>
              <a:gd name="connsiteY4" fmla="*/ 6906126 h 13716000"/>
              <a:gd name="connsiteX5" fmla="*/ 10450787 w 19203520"/>
              <a:gd name="connsiteY5" fmla="*/ 5785351 h 13716000"/>
              <a:gd name="connsiteX6" fmla="*/ 18233212 w 19203520"/>
              <a:gd name="connsiteY6" fmla="*/ 5806009 h 13716000"/>
              <a:gd name="connsiteX7" fmla="*/ 19049508 w 19203520"/>
              <a:gd name="connsiteY7" fmla="*/ 6672282 h 13716000"/>
              <a:gd name="connsiteX8" fmla="*/ 19203143 w 19203520"/>
              <a:gd name="connsiteY8" fmla="*/ 13716000 h 13716000"/>
              <a:gd name="connsiteX0" fmla="*/ 169185 w 19203520"/>
              <a:gd name="connsiteY0" fmla="*/ 0 h 13716000"/>
              <a:gd name="connsiteX1" fmla="*/ 217311 w 19203520"/>
              <a:gd name="connsiteY1" fmla="*/ 7517577 h 13716000"/>
              <a:gd name="connsiteX2" fmla="*/ 828145 w 19203520"/>
              <a:gd name="connsiteY2" fmla="*/ 7918013 h 13716000"/>
              <a:gd name="connsiteX3" fmla="*/ 9104637 w 19203520"/>
              <a:gd name="connsiteY3" fmla="*/ 7967990 h 13716000"/>
              <a:gd name="connsiteX4" fmla="*/ 9601943 w 19203520"/>
              <a:gd name="connsiteY4" fmla="*/ 6906126 h 13716000"/>
              <a:gd name="connsiteX5" fmla="*/ 10450787 w 19203520"/>
              <a:gd name="connsiteY5" fmla="*/ 5785351 h 13716000"/>
              <a:gd name="connsiteX6" fmla="*/ 18233212 w 19203520"/>
              <a:gd name="connsiteY6" fmla="*/ 5806009 h 13716000"/>
              <a:gd name="connsiteX7" fmla="*/ 19049508 w 19203520"/>
              <a:gd name="connsiteY7" fmla="*/ 6672282 h 13716000"/>
              <a:gd name="connsiteX8" fmla="*/ 19203143 w 19203520"/>
              <a:gd name="connsiteY8" fmla="*/ 13716000 h 13716000"/>
              <a:gd name="connsiteX0" fmla="*/ 169185 w 19203520"/>
              <a:gd name="connsiteY0" fmla="*/ 0 h 13716000"/>
              <a:gd name="connsiteX1" fmla="*/ 217311 w 19203520"/>
              <a:gd name="connsiteY1" fmla="*/ 7517577 h 13716000"/>
              <a:gd name="connsiteX2" fmla="*/ 828145 w 19203520"/>
              <a:gd name="connsiteY2" fmla="*/ 7918013 h 13716000"/>
              <a:gd name="connsiteX3" fmla="*/ 9104637 w 19203520"/>
              <a:gd name="connsiteY3" fmla="*/ 7967990 h 13716000"/>
              <a:gd name="connsiteX4" fmla="*/ 9601943 w 19203520"/>
              <a:gd name="connsiteY4" fmla="*/ 6906126 h 13716000"/>
              <a:gd name="connsiteX5" fmla="*/ 10450787 w 19203520"/>
              <a:gd name="connsiteY5" fmla="*/ 5785351 h 13716000"/>
              <a:gd name="connsiteX6" fmla="*/ 18233212 w 19203520"/>
              <a:gd name="connsiteY6" fmla="*/ 5806009 h 13716000"/>
              <a:gd name="connsiteX7" fmla="*/ 19049508 w 19203520"/>
              <a:gd name="connsiteY7" fmla="*/ 6672282 h 13716000"/>
              <a:gd name="connsiteX8" fmla="*/ 19203143 w 19203520"/>
              <a:gd name="connsiteY8" fmla="*/ 13716000 h 13716000"/>
              <a:gd name="connsiteX0" fmla="*/ 169185 w 19203520"/>
              <a:gd name="connsiteY0" fmla="*/ 0 h 13716000"/>
              <a:gd name="connsiteX1" fmla="*/ 217311 w 19203520"/>
              <a:gd name="connsiteY1" fmla="*/ 7517577 h 13716000"/>
              <a:gd name="connsiteX2" fmla="*/ 828145 w 19203520"/>
              <a:gd name="connsiteY2" fmla="*/ 7918013 h 13716000"/>
              <a:gd name="connsiteX3" fmla="*/ 9104637 w 19203520"/>
              <a:gd name="connsiteY3" fmla="*/ 7967990 h 13716000"/>
              <a:gd name="connsiteX4" fmla="*/ 9601943 w 19203520"/>
              <a:gd name="connsiteY4" fmla="*/ 6906126 h 13716000"/>
              <a:gd name="connsiteX5" fmla="*/ 10450787 w 19203520"/>
              <a:gd name="connsiteY5" fmla="*/ 5785351 h 13716000"/>
              <a:gd name="connsiteX6" fmla="*/ 18233212 w 19203520"/>
              <a:gd name="connsiteY6" fmla="*/ 5806009 h 13716000"/>
              <a:gd name="connsiteX7" fmla="*/ 19049508 w 19203520"/>
              <a:gd name="connsiteY7" fmla="*/ 6672282 h 13716000"/>
              <a:gd name="connsiteX8" fmla="*/ 19203143 w 19203520"/>
              <a:gd name="connsiteY8" fmla="*/ 13716000 h 13716000"/>
              <a:gd name="connsiteX0" fmla="*/ 169185 w 19203520"/>
              <a:gd name="connsiteY0" fmla="*/ 0 h 13716000"/>
              <a:gd name="connsiteX1" fmla="*/ 217311 w 19203520"/>
              <a:gd name="connsiteY1" fmla="*/ 7517577 h 13716000"/>
              <a:gd name="connsiteX2" fmla="*/ 828145 w 19203520"/>
              <a:gd name="connsiteY2" fmla="*/ 7918013 h 13716000"/>
              <a:gd name="connsiteX3" fmla="*/ 9104637 w 19203520"/>
              <a:gd name="connsiteY3" fmla="*/ 7967990 h 13716000"/>
              <a:gd name="connsiteX4" fmla="*/ 9601943 w 19203520"/>
              <a:gd name="connsiteY4" fmla="*/ 6906126 h 13716000"/>
              <a:gd name="connsiteX5" fmla="*/ 10450787 w 19203520"/>
              <a:gd name="connsiteY5" fmla="*/ 5785351 h 13716000"/>
              <a:gd name="connsiteX6" fmla="*/ 18233212 w 19203520"/>
              <a:gd name="connsiteY6" fmla="*/ 5806009 h 13716000"/>
              <a:gd name="connsiteX7" fmla="*/ 19049508 w 19203520"/>
              <a:gd name="connsiteY7" fmla="*/ 6672282 h 13716000"/>
              <a:gd name="connsiteX8" fmla="*/ 19203143 w 19203520"/>
              <a:gd name="connsiteY8" fmla="*/ 13716000 h 13716000"/>
              <a:gd name="connsiteX0" fmla="*/ 13488 w 19047823"/>
              <a:gd name="connsiteY0" fmla="*/ 0 h 13716000"/>
              <a:gd name="connsiteX1" fmla="*/ 61614 w 19047823"/>
              <a:gd name="connsiteY1" fmla="*/ 7517577 h 13716000"/>
              <a:gd name="connsiteX2" fmla="*/ 672448 w 19047823"/>
              <a:gd name="connsiteY2" fmla="*/ 7918013 h 13716000"/>
              <a:gd name="connsiteX3" fmla="*/ 8948940 w 19047823"/>
              <a:gd name="connsiteY3" fmla="*/ 7967990 h 13716000"/>
              <a:gd name="connsiteX4" fmla="*/ 9446246 w 19047823"/>
              <a:gd name="connsiteY4" fmla="*/ 6906126 h 13716000"/>
              <a:gd name="connsiteX5" fmla="*/ 10295090 w 19047823"/>
              <a:gd name="connsiteY5" fmla="*/ 5785351 h 13716000"/>
              <a:gd name="connsiteX6" fmla="*/ 18077515 w 19047823"/>
              <a:gd name="connsiteY6" fmla="*/ 5806009 h 13716000"/>
              <a:gd name="connsiteX7" fmla="*/ 18893811 w 19047823"/>
              <a:gd name="connsiteY7" fmla="*/ 6672282 h 13716000"/>
              <a:gd name="connsiteX8" fmla="*/ 19047446 w 19047823"/>
              <a:gd name="connsiteY8" fmla="*/ 13716000 h 13716000"/>
              <a:gd name="connsiteX0" fmla="*/ 0 w 19034335"/>
              <a:gd name="connsiteY0" fmla="*/ 0 h 13716000"/>
              <a:gd name="connsiteX1" fmla="*/ 48126 w 19034335"/>
              <a:gd name="connsiteY1" fmla="*/ 7517577 h 13716000"/>
              <a:gd name="connsiteX2" fmla="*/ 658960 w 19034335"/>
              <a:gd name="connsiteY2" fmla="*/ 7918013 h 13716000"/>
              <a:gd name="connsiteX3" fmla="*/ 8935452 w 19034335"/>
              <a:gd name="connsiteY3" fmla="*/ 7967990 h 13716000"/>
              <a:gd name="connsiteX4" fmla="*/ 9432758 w 19034335"/>
              <a:gd name="connsiteY4" fmla="*/ 6906126 h 13716000"/>
              <a:gd name="connsiteX5" fmla="*/ 10281602 w 19034335"/>
              <a:gd name="connsiteY5" fmla="*/ 5785351 h 13716000"/>
              <a:gd name="connsiteX6" fmla="*/ 18064027 w 19034335"/>
              <a:gd name="connsiteY6" fmla="*/ 5806009 h 13716000"/>
              <a:gd name="connsiteX7" fmla="*/ 18880323 w 19034335"/>
              <a:gd name="connsiteY7" fmla="*/ 6672282 h 13716000"/>
              <a:gd name="connsiteX8" fmla="*/ 19033958 w 19034335"/>
              <a:gd name="connsiteY8" fmla="*/ 13716000 h 13716000"/>
              <a:gd name="connsiteX0" fmla="*/ 0 w 19034335"/>
              <a:gd name="connsiteY0" fmla="*/ 0 h 13716000"/>
              <a:gd name="connsiteX1" fmla="*/ 48126 w 19034335"/>
              <a:gd name="connsiteY1" fmla="*/ 7517577 h 13716000"/>
              <a:gd name="connsiteX2" fmla="*/ 658960 w 19034335"/>
              <a:gd name="connsiteY2" fmla="*/ 7918013 h 13716000"/>
              <a:gd name="connsiteX3" fmla="*/ 8935452 w 19034335"/>
              <a:gd name="connsiteY3" fmla="*/ 7967990 h 13716000"/>
              <a:gd name="connsiteX4" fmla="*/ 9432758 w 19034335"/>
              <a:gd name="connsiteY4" fmla="*/ 6906126 h 13716000"/>
              <a:gd name="connsiteX5" fmla="*/ 10281602 w 19034335"/>
              <a:gd name="connsiteY5" fmla="*/ 5785351 h 13716000"/>
              <a:gd name="connsiteX6" fmla="*/ 18064027 w 19034335"/>
              <a:gd name="connsiteY6" fmla="*/ 5806009 h 13716000"/>
              <a:gd name="connsiteX7" fmla="*/ 18880323 w 19034335"/>
              <a:gd name="connsiteY7" fmla="*/ 6672282 h 13716000"/>
              <a:gd name="connsiteX8" fmla="*/ 19033958 w 19034335"/>
              <a:gd name="connsiteY8" fmla="*/ 13716000 h 13716000"/>
              <a:gd name="connsiteX0" fmla="*/ 183156 w 19217491"/>
              <a:gd name="connsiteY0" fmla="*/ 0 h 13716000"/>
              <a:gd name="connsiteX1" fmla="*/ 231282 w 19217491"/>
              <a:gd name="connsiteY1" fmla="*/ 7517577 h 13716000"/>
              <a:gd name="connsiteX2" fmla="*/ 842116 w 19217491"/>
              <a:gd name="connsiteY2" fmla="*/ 7918013 h 13716000"/>
              <a:gd name="connsiteX3" fmla="*/ 8860701 w 19217491"/>
              <a:gd name="connsiteY3" fmla="*/ 7932821 h 13716000"/>
              <a:gd name="connsiteX4" fmla="*/ 9615914 w 19217491"/>
              <a:gd name="connsiteY4" fmla="*/ 6906126 h 13716000"/>
              <a:gd name="connsiteX5" fmla="*/ 10464758 w 19217491"/>
              <a:gd name="connsiteY5" fmla="*/ 5785351 h 13716000"/>
              <a:gd name="connsiteX6" fmla="*/ 18247183 w 19217491"/>
              <a:gd name="connsiteY6" fmla="*/ 5806009 h 13716000"/>
              <a:gd name="connsiteX7" fmla="*/ 19063479 w 19217491"/>
              <a:gd name="connsiteY7" fmla="*/ 6672282 h 13716000"/>
              <a:gd name="connsiteX8" fmla="*/ 19217114 w 19217491"/>
              <a:gd name="connsiteY8" fmla="*/ 13716000 h 13716000"/>
              <a:gd name="connsiteX0" fmla="*/ 183156 w 19217491"/>
              <a:gd name="connsiteY0" fmla="*/ 0 h 13716000"/>
              <a:gd name="connsiteX1" fmla="*/ 231282 w 19217491"/>
              <a:gd name="connsiteY1" fmla="*/ 7517577 h 13716000"/>
              <a:gd name="connsiteX2" fmla="*/ 842116 w 19217491"/>
              <a:gd name="connsiteY2" fmla="*/ 7918013 h 13716000"/>
              <a:gd name="connsiteX3" fmla="*/ 8860701 w 19217491"/>
              <a:gd name="connsiteY3" fmla="*/ 7932821 h 13716000"/>
              <a:gd name="connsiteX4" fmla="*/ 9615914 w 19217491"/>
              <a:gd name="connsiteY4" fmla="*/ 6906126 h 13716000"/>
              <a:gd name="connsiteX5" fmla="*/ 10464758 w 19217491"/>
              <a:gd name="connsiteY5" fmla="*/ 5785351 h 13716000"/>
              <a:gd name="connsiteX6" fmla="*/ 18247183 w 19217491"/>
              <a:gd name="connsiteY6" fmla="*/ 5806009 h 13716000"/>
              <a:gd name="connsiteX7" fmla="*/ 19063479 w 19217491"/>
              <a:gd name="connsiteY7" fmla="*/ 6672282 h 13716000"/>
              <a:gd name="connsiteX8" fmla="*/ 19217114 w 19217491"/>
              <a:gd name="connsiteY8" fmla="*/ 13716000 h 13716000"/>
              <a:gd name="connsiteX0" fmla="*/ 183156 w 19217491"/>
              <a:gd name="connsiteY0" fmla="*/ 0 h 13716000"/>
              <a:gd name="connsiteX1" fmla="*/ 231282 w 19217491"/>
              <a:gd name="connsiteY1" fmla="*/ 7517577 h 13716000"/>
              <a:gd name="connsiteX2" fmla="*/ 842116 w 19217491"/>
              <a:gd name="connsiteY2" fmla="*/ 7918013 h 13716000"/>
              <a:gd name="connsiteX3" fmla="*/ 8860701 w 19217491"/>
              <a:gd name="connsiteY3" fmla="*/ 7932821 h 13716000"/>
              <a:gd name="connsiteX4" fmla="*/ 9615914 w 19217491"/>
              <a:gd name="connsiteY4" fmla="*/ 6906126 h 13716000"/>
              <a:gd name="connsiteX5" fmla="*/ 10464758 w 19217491"/>
              <a:gd name="connsiteY5" fmla="*/ 5785351 h 13716000"/>
              <a:gd name="connsiteX6" fmla="*/ 18247183 w 19217491"/>
              <a:gd name="connsiteY6" fmla="*/ 5806009 h 13716000"/>
              <a:gd name="connsiteX7" fmla="*/ 19063479 w 19217491"/>
              <a:gd name="connsiteY7" fmla="*/ 6672282 h 13716000"/>
              <a:gd name="connsiteX8" fmla="*/ 19217114 w 19217491"/>
              <a:gd name="connsiteY8" fmla="*/ 13716000 h 13716000"/>
              <a:gd name="connsiteX0" fmla="*/ 0 w 19034335"/>
              <a:gd name="connsiteY0" fmla="*/ 0 h 13716000"/>
              <a:gd name="connsiteX1" fmla="*/ 48126 w 19034335"/>
              <a:gd name="connsiteY1" fmla="*/ 7517577 h 13716000"/>
              <a:gd name="connsiteX2" fmla="*/ 658960 w 19034335"/>
              <a:gd name="connsiteY2" fmla="*/ 7918013 h 13716000"/>
              <a:gd name="connsiteX3" fmla="*/ 8677545 w 19034335"/>
              <a:gd name="connsiteY3" fmla="*/ 7932821 h 13716000"/>
              <a:gd name="connsiteX4" fmla="*/ 9432758 w 19034335"/>
              <a:gd name="connsiteY4" fmla="*/ 6906126 h 13716000"/>
              <a:gd name="connsiteX5" fmla="*/ 10281602 w 19034335"/>
              <a:gd name="connsiteY5" fmla="*/ 5785351 h 13716000"/>
              <a:gd name="connsiteX6" fmla="*/ 18064027 w 19034335"/>
              <a:gd name="connsiteY6" fmla="*/ 5806009 h 13716000"/>
              <a:gd name="connsiteX7" fmla="*/ 18880323 w 19034335"/>
              <a:gd name="connsiteY7" fmla="*/ 6672282 h 13716000"/>
              <a:gd name="connsiteX8" fmla="*/ 19033958 w 19034335"/>
              <a:gd name="connsiteY8" fmla="*/ 13716000 h 13716000"/>
              <a:gd name="connsiteX0" fmla="*/ 0 w 19034335"/>
              <a:gd name="connsiteY0" fmla="*/ 0 h 13716000"/>
              <a:gd name="connsiteX1" fmla="*/ 48126 w 19034335"/>
              <a:gd name="connsiteY1" fmla="*/ 7517577 h 13716000"/>
              <a:gd name="connsiteX2" fmla="*/ 658960 w 19034335"/>
              <a:gd name="connsiteY2" fmla="*/ 7918013 h 13716000"/>
              <a:gd name="connsiteX3" fmla="*/ 8677545 w 19034335"/>
              <a:gd name="connsiteY3" fmla="*/ 7932821 h 13716000"/>
              <a:gd name="connsiteX4" fmla="*/ 9432758 w 19034335"/>
              <a:gd name="connsiteY4" fmla="*/ 6906126 h 13716000"/>
              <a:gd name="connsiteX5" fmla="*/ 10281602 w 19034335"/>
              <a:gd name="connsiteY5" fmla="*/ 5785351 h 13716000"/>
              <a:gd name="connsiteX6" fmla="*/ 18064027 w 19034335"/>
              <a:gd name="connsiteY6" fmla="*/ 5806009 h 13716000"/>
              <a:gd name="connsiteX7" fmla="*/ 18880323 w 19034335"/>
              <a:gd name="connsiteY7" fmla="*/ 6672282 h 13716000"/>
              <a:gd name="connsiteX8" fmla="*/ 19033958 w 19034335"/>
              <a:gd name="connsiteY8" fmla="*/ 13716000 h 13716000"/>
              <a:gd name="connsiteX0" fmla="*/ 0 w 19034335"/>
              <a:gd name="connsiteY0" fmla="*/ 0 h 13716000"/>
              <a:gd name="connsiteX1" fmla="*/ 48126 w 19034335"/>
              <a:gd name="connsiteY1" fmla="*/ 7517577 h 13716000"/>
              <a:gd name="connsiteX2" fmla="*/ 658960 w 19034335"/>
              <a:gd name="connsiteY2" fmla="*/ 7918013 h 13716000"/>
              <a:gd name="connsiteX3" fmla="*/ 8677545 w 19034335"/>
              <a:gd name="connsiteY3" fmla="*/ 7932821 h 13716000"/>
              <a:gd name="connsiteX4" fmla="*/ 9432758 w 19034335"/>
              <a:gd name="connsiteY4" fmla="*/ 6906126 h 13716000"/>
              <a:gd name="connsiteX5" fmla="*/ 10281602 w 19034335"/>
              <a:gd name="connsiteY5" fmla="*/ 5785351 h 13716000"/>
              <a:gd name="connsiteX6" fmla="*/ 18064027 w 19034335"/>
              <a:gd name="connsiteY6" fmla="*/ 5806009 h 13716000"/>
              <a:gd name="connsiteX7" fmla="*/ 18880323 w 19034335"/>
              <a:gd name="connsiteY7" fmla="*/ 6672282 h 13716000"/>
              <a:gd name="connsiteX8" fmla="*/ 19033958 w 19034335"/>
              <a:gd name="connsiteY8" fmla="*/ 13716000 h 13716000"/>
              <a:gd name="connsiteX0" fmla="*/ 43781 w 19028689"/>
              <a:gd name="connsiteY0" fmla="*/ 0 h 15344778"/>
              <a:gd name="connsiteX1" fmla="*/ 42480 w 19028689"/>
              <a:gd name="connsiteY1" fmla="*/ 9146355 h 15344778"/>
              <a:gd name="connsiteX2" fmla="*/ 653314 w 19028689"/>
              <a:gd name="connsiteY2" fmla="*/ 9546791 h 15344778"/>
              <a:gd name="connsiteX3" fmla="*/ 8671899 w 19028689"/>
              <a:gd name="connsiteY3" fmla="*/ 9561599 h 15344778"/>
              <a:gd name="connsiteX4" fmla="*/ 9427112 w 19028689"/>
              <a:gd name="connsiteY4" fmla="*/ 8534904 h 15344778"/>
              <a:gd name="connsiteX5" fmla="*/ 10275956 w 19028689"/>
              <a:gd name="connsiteY5" fmla="*/ 7414129 h 15344778"/>
              <a:gd name="connsiteX6" fmla="*/ 18058381 w 19028689"/>
              <a:gd name="connsiteY6" fmla="*/ 7434787 h 15344778"/>
              <a:gd name="connsiteX7" fmla="*/ 18874677 w 19028689"/>
              <a:gd name="connsiteY7" fmla="*/ 8301060 h 15344778"/>
              <a:gd name="connsiteX8" fmla="*/ 19028312 w 19028689"/>
              <a:gd name="connsiteY8" fmla="*/ 15344778 h 15344778"/>
              <a:gd name="connsiteX0" fmla="*/ 5468 w 18990376"/>
              <a:gd name="connsiteY0" fmla="*/ 0 h 15344778"/>
              <a:gd name="connsiteX1" fmla="*/ 4167 w 18990376"/>
              <a:gd name="connsiteY1" fmla="*/ 9146355 h 15344778"/>
              <a:gd name="connsiteX2" fmla="*/ 615001 w 18990376"/>
              <a:gd name="connsiteY2" fmla="*/ 9546791 h 15344778"/>
              <a:gd name="connsiteX3" fmla="*/ 8633586 w 18990376"/>
              <a:gd name="connsiteY3" fmla="*/ 9561599 h 15344778"/>
              <a:gd name="connsiteX4" fmla="*/ 9388799 w 18990376"/>
              <a:gd name="connsiteY4" fmla="*/ 8534904 h 15344778"/>
              <a:gd name="connsiteX5" fmla="*/ 10237643 w 18990376"/>
              <a:gd name="connsiteY5" fmla="*/ 7414129 h 15344778"/>
              <a:gd name="connsiteX6" fmla="*/ 18020068 w 18990376"/>
              <a:gd name="connsiteY6" fmla="*/ 7434787 h 15344778"/>
              <a:gd name="connsiteX7" fmla="*/ 18836364 w 18990376"/>
              <a:gd name="connsiteY7" fmla="*/ 8301060 h 15344778"/>
              <a:gd name="connsiteX8" fmla="*/ 18989999 w 18990376"/>
              <a:gd name="connsiteY8" fmla="*/ 15344778 h 15344778"/>
              <a:gd name="connsiteX0" fmla="*/ 5468 w 18903154"/>
              <a:gd name="connsiteY0" fmla="*/ 0 h 15344778"/>
              <a:gd name="connsiteX1" fmla="*/ 4167 w 18903154"/>
              <a:gd name="connsiteY1" fmla="*/ 9146355 h 15344778"/>
              <a:gd name="connsiteX2" fmla="*/ 615001 w 18903154"/>
              <a:gd name="connsiteY2" fmla="*/ 9546791 h 15344778"/>
              <a:gd name="connsiteX3" fmla="*/ 8633586 w 18903154"/>
              <a:gd name="connsiteY3" fmla="*/ 9561599 h 15344778"/>
              <a:gd name="connsiteX4" fmla="*/ 9388799 w 18903154"/>
              <a:gd name="connsiteY4" fmla="*/ 8534904 h 15344778"/>
              <a:gd name="connsiteX5" fmla="*/ 10237643 w 18903154"/>
              <a:gd name="connsiteY5" fmla="*/ 7414129 h 15344778"/>
              <a:gd name="connsiteX6" fmla="*/ 18020068 w 18903154"/>
              <a:gd name="connsiteY6" fmla="*/ 7434787 h 15344778"/>
              <a:gd name="connsiteX7" fmla="*/ 18836364 w 18903154"/>
              <a:gd name="connsiteY7" fmla="*/ 8301060 h 15344778"/>
              <a:gd name="connsiteX8" fmla="*/ 18902317 w 18903154"/>
              <a:gd name="connsiteY8" fmla="*/ 15344778 h 15344778"/>
              <a:gd name="connsiteX0" fmla="*/ 5468 w 18903154"/>
              <a:gd name="connsiteY0" fmla="*/ 0 h 15344778"/>
              <a:gd name="connsiteX1" fmla="*/ 4167 w 18903154"/>
              <a:gd name="connsiteY1" fmla="*/ 9146355 h 15344778"/>
              <a:gd name="connsiteX2" fmla="*/ 615001 w 18903154"/>
              <a:gd name="connsiteY2" fmla="*/ 9546791 h 15344778"/>
              <a:gd name="connsiteX3" fmla="*/ 8633586 w 18903154"/>
              <a:gd name="connsiteY3" fmla="*/ 9561599 h 15344778"/>
              <a:gd name="connsiteX4" fmla="*/ 9388799 w 18903154"/>
              <a:gd name="connsiteY4" fmla="*/ 8534904 h 15344778"/>
              <a:gd name="connsiteX5" fmla="*/ 10237643 w 18903154"/>
              <a:gd name="connsiteY5" fmla="*/ 7414129 h 15344778"/>
              <a:gd name="connsiteX6" fmla="*/ 18020068 w 18903154"/>
              <a:gd name="connsiteY6" fmla="*/ 7434787 h 15344778"/>
              <a:gd name="connsiteX7" fmla="*/ 18836364 w 18903154"/>
              <a:gd name="connsiteY7" fmla="*/ 8301060 h 15344778"/>
              <a:gd name="connsiteX8" fmla="*/ 18902317 w 18903154"/>
              <a:gd name="connsiteY8" fmla="*/ 15344778 h 15344778"/>
              <a:gd name="connsiteX0" fmla="*/ 5468 w 18903154"/>
              <a:gd name="connsiteY0" fmla="*/ 0 h 15344778"/>
              <a:gd name="connsiteX1" fmla="*/ 4167 w 18903154"/>
              <a:gd name="connsiteY1" fmla="*/ 9146355 h 15344778"/>
              <a:gd name="connsiteX2" fmla="*/ 615001 w 18903154"/>
              <a:gd name="connsiteY2" fmla="*/ 9546791 h 15344778"/>
              <a:gd name="connsiteX3" fmla="*/ 8633586 w 18903154"/>
              <a:gd name="connsiteY3" fmla="*/ 9561599 h 15344778"/>
              <a:gd name="connsiteX4" fmla="*/ 9388799 w 18903154"/>
              <a:gd name="connsiteY4" fmla="*/ 8534904 h 15344778"/>
              <a:gd name="connsiteX5" fmla="*/ 10237643 w 18903154"/>
              <a:gd name="connsiteY5" fmla="*/ 7414129 h 15344778"/>
              <a:gd name="connsiteX6" fmla="*/ 18020068 w 18903154"/>
              <a:gd name="connsiteY6" fmla="*/ 7434787 h 15344778"/>
              <a:gd name="connsiteX7" fmla="*/ 18836364 w 18903154"/>
              <a:gd name="connsiteY7" fmla="*/ 8301060 h 15344778"/>
              <a:gd name="connsiteX8" fmla="*/ 18902317 w 18903154"/>
              <a:gd name="connsiteY8" fmla="*/ 15344778 h 15344778"/>
              <a:gd name="connsiteX0" fmla="*/ 5468 w 18903154"/>
              <a:gd name="connsiteY0" fmla="*/ 0 h 15344778"/>
              <a:gd name="connsiteX1" fmla="*/ 4167 w 18903154"/>
              <a:gd name="connsiteY1" fmla="*/ 9146355 h 15344778"/>
              <a:gd name="connsiteX2" fmla="*/ 615001 w 18903154"/>
              <a:gd name="connsiteY2" fmla="*/ 9546791 h 15344778"/>
              <a:gd name="connsiteX3" fmla="*/ 8633586 w 18903154"/>
              <a:gd name="connsiteY3" fmla="*/ 9561599 h 15344778"/>
              <a:gd name="connsiteX4" fmla="*/ 9388799 w 18903154"/>
              <a:gd name="connsiteY4" fmla="*/ 8534904 h 15344778"/>
              <a:gd name="connsiteX5" fmla="*/ 10237643 w 18903154"/>
              <a:gd name="connsiteY5" fmla="*/ 7414129 h 15344778"/>
              <a:gd name="connsiteX6" fmla="*/ 18020068 w 18903154"/>
              <a:gd name="connsiteY6" fmla="*/ 7434787 h 15344778"/>
              <a:gd name="connsiteX7" fmla="*/ 18836364 w 18903154"/>
              <a:gd name="connsiteY7" fmla="*/ 8301060 h 15344778"/>
              <a:gd name="connsiteX8" fmla="*/ 18902317 w 18903154"/>
              <a:gd name="connsiteY8" fmla="*/ 15344778 h 15344778"/>
              <a:gd name="connsiteX0" fmla="*/ 5468 w 18903154"/>
              <a:gd name="connsiteY0" fmla="*/ 0 h 15344778"/>
              <a:gd name="connsiteX1" fmla="*/ 4167 w 18903154"/>
              <a:gd name="connsiteY1" fmla="*/ 9146355 h 15344778"/>
              <a:gd name="connsiteX2" fmla="*/ 615001 w 18903154"/>
              <a:gd name="connsiteY2" fmla="*/ 9546791 h 15344778"/>
              <a:gd name="connsiteX3" fmla="*/ 8633586 w 18903154"/>
              <a:gd name="connsiteY3" fmla="*/ 9561599 h 15344778"/>
              <a:gd name="connsiteX4" fmla="*/ 9388799 w 18903154"/>
              <a:gd name="connsiteY4" fmla="*/ 8534904 h 15344778"/>
              <a:gd name="connsiteX5" fmla="*/ 10237643 w 18903154"/>
              <a:gd name="connsiteY5" fmla="*/ 7414129 h 15344778"/>
              <a:gd name="connsiteX6" fmla="*/ 18020068 w 18903154"/>
              <a:gd name="connsiteY6" fmla="*/ 7434787 h 15344778"/>
              <a:gd name="connsiteX7" fmla="*/ 18836364 w 18903154"/>
              <a:gd name="connsiteY7" fmla="*/ 8301060 h 15344778"/>
              <a:gd name="connsiteX8" fmla="*/ 18902317 w 18903154"/>
              <a:gd name="connsiteY8" fmla="*/ 15344778 h 15344778"/>
              <a:gd name="connsiteX0" fmla="*/ 5468 w 18903154"/>
              <a:gd name="connsiteY0" fmla="*/ 0 h 15344778"/>
              <a:gd name="connsiteX1" fmla="*/ 4167 w 18903154"/>
              <a:gd name="connsiteY1" fmla="*/ 9146355 h 15344778"/>
              <a:gd name="connsiteX2" fmla="*/ 615001 w 18903154"/>
              <a:gd name="connsiteY2" fmla="*/ 9546791 h 15344778"/>
              <a:gd name="connsiteX3" fmla="*/ 8633586 w 18903154"/>
              <a:gd name="connsiteY3" fmla="*/ 9561599 h 15344778"/>
              <a:gd name="connsiteX4" fmla="*/ 9388799 w 18903154"/>
              <a:gd name="connsiteY4" fmla="*/ 8534904 h 15344778"/>
              <a:gd name="connsiteX5" fmla="*/ 10237643 w 18903154"/>
              <a:gd name="connsiteY5" fmla="*/ 7414129 h 15344778"/>
              <a:gd name="connsiteX6" fmla="*/ 18020068 w 18903154"/>
              <a:gd name="connsiteY6" fmla="*/ 7434787 h 15344778"/>
              <a:gd name="connsiteX7" fmla="*/ 18836364 w 18903154"/>
              <a:gd name="connsiteY7" fmla="*/ 8301060 h 15344778"/>
              <a:gd name="connsiteX8" fmla="*/ 18902317 w 18903154"/>
              <a:gd name="connsiteY8" fmla="*/ 15344778 h 15344778"/>
              <a:gd name="connsiteX0" fmla="*/ 1643 w 18899329"/>
              <a:gd name="connsiteY0" fmla="*/ 0 h 15344778"/>
              <a:gd name="connsiteX1" fmla="*/ 342 w 18899329"/>
              <a:gd name="connsiteY1" fmla="*/ 9146355 h 15344778"/>
              <a:gd name="connsiteX2" fmla="*/ 611176 w 18899329"/>
              <a:gd name="connsiteY2" fmla="*/ 9546791 h 15344778"/>
              <a:gd name="connsiteX3" fmla="*/ 8629761 w 18899329"/>
              <a:gd name="connsiteY3" fmla="*/ 9561599 h 15344778"/>
              <a:gd name="connsiteX4" fmla="*/ 9384974 w 18899329"/>
              <a:gd name="connsiteY4" fmla="*/ 8534904 h 15344778"/>
              <a:gd name="connsiteX5" fmla="*/ 10233818 w 18899329"/>
              <a:gd name="connsiteY5" fmla="*/ 7414129 h 15344778"/>
              <a:gd name="connsiteX6" fmla="*/ 18016243 w 18899329"/>
              <a:gd name="connsiteY6" fmla="*/ 7434787 h 15344778"/>
              <a:gd name="connsiteX7" fmla="*/ 18832539 w 18899329"/>
              <a:gd name="connsiteY7" fmla="*/ 8301060 h 15344778"/>
              <a:gd name="connsiteX8" fmla="*/ 18898492 w 18899329"/>
              <a:gd name="connsiteY8" fmla="*/ 15344778 h 15344778"/>
              <a:gd name="connsiteX0" fmla="*/ 1643 w 18899329"/>
              <a:gd name="connsiteY0" fmla="*/ 0 h 15344778"/>
              <a:gd name="connsiteX1" fmla="*/ 342 w 18899329"/>
              <a:gd name="connsiteY1" fmla="*/ 9146355 h 15344778"/>
              <a:gd name="connsiteX2" fmla="*/ 611176 w 18899329"/>
              <a:gd name="connsiteY2" fmla="*/ 9546791 h 15344778"/>
              <a:gd name="connsiteX3" fmla="*/ 8629761 w 18899329"/>
              <a:gd name="connsiteY3" fmla="*/ 9561599 h 15344778"/>
              <a:gd name="connsiteX4" fmla="*/ 9384974 w 18899329"/>
              <a:gd name="connsiteY4" fmla="*/ 8534904 h 15344778"/>
              <a:gd name="connsiteX5" fmla="*/ 10233818 w 18899329"/>
              <a:gd name="connsiteY5" fmla="*/ 7414129 h 15344778"/>
              <a:gd name="connsiteX6" fmla="*/ 18016243 w 18899329"/>
              <a:gd name="connsiteY6" fmla="*/ 7434787 h 15344778"/>
              <a:gd name="connsiteX7" fmla="*/ 18832539 w 18899329"/>
              <a:gd name="connsiteY7" fmla="*/ 8301060 h 15344778"/>
              <a:gd name="connsiteX8" fmla="*/ 18898492 w 18899329"/>
              <a:gd name="connsiteY8" fmla="*/ 15344778 h 15344778"/>
              <a:gd name="connsiteX0" fmla="*/ 1643 w 18899329"/>
              <a:gd name="connsiteY0" fmla="*/ 0 h 15344778"/>
              <a:gd name="connsiteX1" fmla="*/ 342 w 18899329"/>
              <a:gd name="connsiteY1" fmla="*/ 9146355 h 15344778"/>
              <a:gd name="connsiteX2" fmla="*/ 611176 w 18899329"/>
              <a:gd name="connsiteY2" fmla="*/ 9546791 h 15344778"/>
              <a:gd name="connsiteX3" fmla="*/ 8629761 w 18899329"/>
              <a:gd name="connsiteY3" fmla="*/ 9561599 h 15344778"/>
              <a:gd name="connsiteX4" fmla="*/ 9384974 w 18899329"/>
              <a:gd name="connsiteY4" fmla="*/ 8534904 h 15344778"/>
              <a:gd name="connsiteX5" fmla="*/ 10233818 w 18899329"/>
              <a:gd name="connsiteY5" fmla="*/ 7414129 h 15344778"/>
              <a:gd name="connsiteX6" fmla="*/ 18016243 w 18899329"/>
              <a:gd name="connsiteY6" fmla="*/ 7434787 h 15344778"/>
              <a:gd name="connsiteX7" fmla="*/ 18832539 w 18899329"/>
              <a:gd name="connsiteY7" fmla="*/ 8301060 h 15344778"/>
              <a:gd name="connsiteX8" fmla="*/ 18898492 w 18899329"/>
              <a:gd name="connsiteY8" fmla="*/ 15344778 h 15344778"/>
              <a:gd name="connsiteX0" fmla="*/ 1643 w 18899329"/>
              <a:gd name="connsiteY0" fmla="*/ 0 h 15344778"/>
              <a:gd name="connsiteX1" fmla="*/ 342 w 18899329"/>
              <a:gd name="connsiteY1" fmla="*/ 9146355 h 15344778"/>
              <a:gd name="connsiteX2" fmla="*/ 611176 w 18899329"/>
              <a:gd name="connsiteY2" fmla="*/ 9546791 h 15344778"/>
              <a:gd name="connsiteX3" fmla="*/ 8629761 w 18899329"/>
              <a:gd name="connsiteY3" fmla="*/ 9561599 h 15344778"/>
              <a:gd name="connsiteX4" fmla="*/ 9384974 w 18899329"/>
              <a:gd name="connsiteY4" fmla="*/ 8534904 h 15344778"/>
              <a:gd name="connsiteX5" fmla="*/ 10233818 w 18899329"/>
              <a:gd name="connsiteY5" fmla="*/ 7414129 h 15344778"/>
              <a:gd name="connsiteX6" fmla="*/ 18016243 w 18899329"/>
              <a:gd name="connsiteY6" fmla="*/ 7434787 h 15344778"/>
              <a:gd name="connsiteX7" fmla="*/ 18832539 w 18899329"/>
              <a:gd name="connsiteY7" fmla="*/ 8301060 h 15344778"/>
              <a:gd name="connsiteX8" fmla="*/ 18898492 w 18899329"/>
              <a:gd name="connsiteY8" fmla="*/ 15344778 h 15344778"/>
              <a:gd name="connsiteX0" fmla="*/ 5467 w 18903153"/>
              <a:gd name="connsiteY0" fmla="*/ 0 h 15344778"/>
              <a:gd name="connsiteX1" fmla="*/ 4166 w 18903153"/>
              <a:gd name="connsiteY1" fmla="*/ 9146355 h 15344778"/>
              <a:gd name="connsiteX2" fmla="*/ 615000 w 18903153"/>
              <a:gd name="connsiteY2" fmla="*/ 9546791 h 15344778"/>
              <a:gd name="connsiteX3" fmla="*/ 8633585 w 18903153"/>
              <a:gd name="connsiteY3" fmla="*/ 9561599 h 15344778"/>
              <a:gd name="connsiteX4" fmla="*/ 9388798 w 18903153"/>
              <a:gd name="connsiteY4" fmla="*/ 8534904 h 15344778"/>
              <a:gd name="connsiteX5" fmla="*/ 10237642 w 18903153"/>
              <a:gd name="connsiteY5" fmla="*/ 7414129 h 15344778"/>
              <a:gd name="connsiteX6" fmla="*/ 18020067 w 18903153"/>
              <a:gd name="connsiteY6" fmla="*/ 7434787 h 15344778"/>
              <a:gd name="connsiteX7" fmla="*/ 18836363 w 18903153"/>
              <a:gd name="connsiteY7" fmla="*/ 8301060 h 15344778"/>
              <a:gd name="connsiteX8" fmla="*/ 18902316 w 18903153"/>
              <a:gd name="connsiteY8" fmla="*/ 15344778 h 15344778"/>
              <a:gd name="connsiteX0" fmla="*/ 5467 w 18903153"/>
              <a:gd name="connsiteY0" fmla="*/ 0 h 15344778"/>
              <a:gd name="connsiteX1" fmla="*/ 4166 w 18903153"/>
              <a:gd name="connsiteY1" fmla="*/ 9146355 h 15344778"/>
              <a:gd name="connsiteX2" fmla="*/ 615000 w 18903153"/>
              <a:gd name="connsiteY2" fmla="*/ 9546791 h 15344778"/>
              <a:gd name="connsiteX3" fmla="*/ 8633585 w 18903153"/>
              <a:gd name="connsiteY3" fmla="*/ 9561599 h 15344778"/>
              <a:gd name="connsiteX4" fmla="*/ 9388798 w 18903153"/>
              <a:gd name="connsiteY4" fmla="*/ 8534904 h 15344778"/>
              <a:gd name="connsiteX5" fmla="*/ 10237642 w 18903153"/>
              <a:gd name="connsiteY5" fmla="*/ 7414129 h 15344778"/>
              <a:gd name="connsiteX6" fmla="*/ 18020067 w 18903153"/>
              <a:gd name="connsiteY6" fmla="*/ 7434787 h 15344778"/>
              <a:gd name="connsiteX7" fmla="*/ 18836363 w 18903153"/>
              <a:gd name="connsiteY7" fmla="*/ 8301060 h 15344778"/>
              <a:gd name="connsiteX8" fmla="*/ 18902316 w 18903153"/>
              <a:gd name="connsiteY8" fmla="*/ 15344778 h 15344778"/>
              <a:gd name="connsiteX0" fmla="*/ 233319 w 19131005"/>
              <a:gd name="connsiteY0" fmla="*/ 0 h 15344778"/>
              <a:gd name="connsiteX1" fmla="*/ 232018 w 19131005"/>
              <a:gd name="connsiteY1" fmla="*/ 8707137 h 15344778"/>
              <a:gd name="connsiteX2" fmla="*/ 842852 w 19131005"/>
              <a:gd name="connsiteY2" fmla="*/ 9546791 h 15344778"/>
              <a:gd name="connsiteX3" fmla="*/ 8861437 w 19131005"/>
              <a:gd name="connsiteY3" fmla="*/ 9561599 h 15344778"/>
              <a:gd name="connsiteX4" fmla="*/ 9616650 w 19131005"/>
              <a:gd name="connsiteY4" fmla="*/ 8534904 h 15344778"/>
              <a:gd name="connsiteX5" fmla="*/ 10465494 w 19131005"/>
              <a:gd name="connsiteY5" fmla="*/ 7414129 h 15344778"/>
              <a:gd name="connsiteX6" fmla="*/ 18247919 w 19131005"/>
              <a:gd name="connsiteY6" fmla="*/ 7434787 h 15344778"/>
              <a:gd name="connsiteX7" fmla="*/ 19064215 w 19131005"/>
              <a:gd name="connsiteY7" fmla="*/ 8301060 h 15344778"/>
              <a:gd name="connsiteX8" fmla="*/ 19130168 w 19131005"/>
              <a:gd name="connsiteY8" fmla="*/ 15344778 h 15344778"/>
              <a:gd name="connsiteX0" fmla="*/ 62032 w 18959718"/>
              <a:gd name="connsiteY0" fmla="*/ 0 h 15344778"/>
              <a:gd name="connsiteX1" fmla="*/ 60731 w 18959718"/>
              <a:gd name="connsiteY1" fmla="*/ 8707137 h 15344778"/>
              <a:gd name="connsiteX2" fmla="*/ 918453 w 18959718"/>
              <a:gd name="connsiteY2" fmla="*/ 9597863 h 15344778"/>
              <a:gd name="connsiteX3" fmla="*/ 8690150 w 18959718"/>
              <a:gd name="connsiteY3" fmla="*/ 9561599 h 15344778"/>
              <a:gd name="connsiteX4" fmla="*/ 9445363 w 18959718"/>
              <a:gd name="connsiteY4" fmla="*/ 8534904 h 15344778"/>
              <a:gd name="connsiteX5" fmla="*/ 10294207 w 18959718"/>
              <a:gd name="connsiteY5" fmla="*/ 7414129 h 15344778"/>
              <a:gd name="connsiteX6" fmla="*/ 18076632 w 18959718"/>
              <a:gd name="connsiteY6" fmla="*/ 7434787 h 15344778"/>
              <a:gd name="connsiteX7" fmla="*/ 18892928 w 18959718"/>
              <a:gd name="connsiteY7" fmla="*/ 8301060 h 15344778"/>
              <a:gd name="connsiteX8" fmla="*/ 18958881 w 18959718"/>
              <a:gd name="connsiteY8" fmla="*/ 15344778 h 15344778"/>
              <a:gd name="connsiteX0" fmla="*/ 62032 w 18959718"/>
              <a:gd name="connsiteY0" fmla="*/ 0 h 15344778"/>
              <a:gd name="connsiteX1" fmla="*/ 60731 w 18959718"/>
              <a:gd name="connsiteY1" fmla="*/ 8707137 h 15344778"/>
              <a:gd name="connsiteX2" fmla="*/ 918453 w 18959718"/>
              <a:gd name="connsiteY2" fmla="*/ 9597863 h 15344778"/>
              <a:gd name="connsiteX3" fmla="*/ 8690150 w 18959718"/>
              <a:gd name="connsiteY3" fmla="*/ 9561599 h 15344778"/>
              <a:gd name="connsiteX4" fmla="*/ 9445363 w 18959718"/>
              <a:gd name="connsiteY4" fmla="*/ 8534904 h 15344778"/>
              <a:gd name="connsiteX5" fmla="*/ 10294207 w 18959718"/>
              <a:gd name="connsiteY5" fmla="*/ 7414129 h 15344778"/>
              <a:gd name="connsiteX6" fmla="*/ 18076632 w 18959718"/>
              <a:gd name="connsiteY6" fmla="*/ 7434787 h 15344778"/>
              <a:gd name="connsiteX7" fmla="*/ 18892928 w 18959718"/>
              <a:gd name="connsiteY7" fmla="*/ 8301060 h 15344778"/>
              <a:gd name="connsiteX8" fmla="*/ 18958881 w 18959718"/>
              <a:gd name="connsiteY8" fmla="*/ 15344778 h 15344778"/>
              <a:gd name="connsiteX0" fmla="*/ 62032 w 18959718"/>
              <a:gd name="connsiteY0" fmla="*/ 0 h 15344778"/>
              <a:gd name="connsiteX1" fmla="*/ 60731 w 18959718"/>
              <a:gd name="connsiteY1" fmla="*/ 8707137 h 15344778"/>
              <a:gd name="connsiteX2" fmla="*/ 918453 w 18959718"/>
              <a:gd name="connsiteY2" fmla="*/ 9597863 h 15344778"/>
              <a:gd name="connsiteX3" fmla="*/ 8690150 w 18959718"/>
              <a:gd name="connsiteY3" fmla="*/ 9561599 h 15344778"/>
              <a:gd name="connsiteX4" fmla="*/ 9445363 w 18959718"/>
              <a:gd name="connsiteY4" fmla="*/ 8534904 h 15344778"/>
              <a:gd name="connsiteX5" fmla="*/ 10294207 w 18959718"/>
              <a:gd name="connsiteY5" fmla="*/ 7414129 h 15344778"/>
              <a:gd name="connsiteX6" fmla="*/ 18076632 w 18959718"/>
              <a:gd name="connsiteY6" fmla="*/ 7434787 h 15344778"/>
              <a:gd name="connsiteX7" fmla="*/ 18892928 w 18959718"/>
              <a:gd name="connsiteY7" fmla="*/ 8301060 h 15344778"/>
              <a:gd name="connsiteX8" fmla="*/ 18958881 w 18959718"/>
              <a:gd name="connsiteY8" fmla="*/ 15344778 h 15344778"/>
              <a:gd name="connsiteX0" fmla="*/ 1324 w 18899010"/>
              <a:gd name="connsiteY0" fmla="*/ 0 h 15344778"/>
              <a:gd name="connsiteX1" fmla="*/ 23 w 18899010"/>
              <a:gd name="connsiteY1" fmla="*/ 8707137 h 15344778"/>
              <a:gd name="connsiteX2" fmla="*/ 857745 w 18899010"/>
              <a:gd name="connsiteY2" fmla="*/ 9597863 h 15344778"/>
              <a:gd name="connsiteX3" fmla="*/ 8629442 w 18899010"/>
              <a:gd name="connsiteY3" fmla="*/ 9561599 h 15344778"/>
              <a:gd name="connsiteX4" fmla="*/ 9384655 w 18899010"/>
              <a:gd name="connsiteY4" fmla="*/ 8534904 h 15344778"/>
              <a:gd name="connsiteX5" fmla="*/ 10233499 w 18899010"/>
              <a:gd name="connsiteY5" fmla="*/ 7414129 h 15344778"/>
              <a:gd name="connsiteX6" fmla="*/ 18015924 w 18899010"/>
              <a:gd name="connsiteY6" fmla="*/ 7434787 h 15344778"/>
              <a:gd name="connsiteX7" fmla="*/ 18832220 w 18899010"/>
              <a:gd name="connsiteY7" fmla="*/ 8301060 h 15344778"/>
              <a:gd name="connsiteX8" fmla="*/ 18898173 w 18899010"/>
              <a:gd name="connsiteY8" fmla="*/ 15344778 h 1534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899010" h="15344778">
                <a:moveTo>
                  <a:pt x="1324" y="0"/>
                </a:moveTo>
                <a:cubicBezTo>
                  <a:pt x="12418" y="46590"/>
                  <a:pt x="3590" y="8006357"/>
                  <a:pt x="23" y="8707137"/>
                </a:cubicBezTo>
                <a:cubicBezTo>
                  <a:pt x="-3544" y="9407917"/>
                  <a:pt x="425349" y="9598454"/>
                  <a:pt x="857745" y="9597863"/>
                </a:cubicBezTo>
                <a:lnTo>
                  <a:pt x="8629442" y="9561599"/>
                </a:lnTo>
                <a:cubicBezTo>
                  <a:pt x="9346506" y="9578512"/>
                  <a:pt x="9387746" y="9074716"/>
                  <a:pt x="9384655" y="8534904"/>
                </a:cubicBezTo>
                <a:cubicBezTo>
                  <a:pt x="9381564" y="7995092"/>
                  <a:pt x="9369385" y="7456806"/>
                  <a:pt x="10233499" y="7414129"/>
                </a:cubicBezTo>
                <a:cubicBezTo>
                  <a:pt x="11097613" y="7371452"/>
                  <a:pt x="17567544" y="7427642"/>
                  <a:pt x="18015924" y="7434787"/>
                </a:cubicBezTo>
                <a:cubicBezTo>
                  <a:pt x="18464304" y="7441932"/>
                  <a:pt x="18822964" y="7885405"/>
                  <a:pt x="18832220" y="8301060"/>
                </a:cubicBezTo>
                <a:cubicBezTo>
                  <a:pt x="18841476" y="8716715"/>
                  <a:pt x="18907131" y="15347095"/>
                  <a:pt x="18898173" y="15344778"/>
                </a:cubicBezTo>
              </a:path>
            </a:pathLst>
          </a:cu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 name="TextBox 1">
            <a:extLst>
              <a:ext uri="{FF2B5EF4-FFF2-40B4-BE49-F238E27FC236}">
                <a16:creationId xmlns:a16="http://schemas.microsoft.com/office/drawing/2014/main" id="{43C8100A-2115-0646-866E-3B94F274E40B}"/>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3A0AC960-D14F-E04D-8479-560E97DA630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Freeform 216">
            <a:extLst>
              <a:ext uri="{FF2B5EF4-FFF2-40B4-BE49-F238E27FC236}">
                <a16:creationId xmlns:a16="http://schemas.microsoft.com/office/drawing/2014/main" id="{61973287-56E7-7940-9FE8-79B52C9602E6}"/>
              </a:ext>
            </a:extLst>
          </p:cNvPr>
          <p:cNvSpPr>
            <a:spLocks noChangeArrowheads="1"/>
          </p:cNvSpPr>
          <p:nvPr/>
        </p:nvSpPr>
        <p:spPr bwMode="auto">
          <a:xfrm>
            <a:off x="3317589" y="4388488"/>
            <a:ext cx="986702" cy="986702"/>
          </a:xfrm>
          <a:custGeom>
            <a:avLst/>
            <a:gdLst>
              <a:gd name="T0" fmla="*/ 801 w 1314"/>
              <a:gd name="T1" fmla="*/ 79 h 1313"/>
              <a:gd name="T2" fmla="*/ 1233 w 1314"/>
              <a:gd name="T3" fmla="*/ 512 h 1313"/>
              <a:gd name="T4" fmla="*/ 1233 w 1314"/>
              <a:gd name="T5" fmla="*/ 512 h 1313"/>
              <a:gd name="T6" fmla="*/ 1233 w 1314"/>
              <a:gd name="T7" fmla="*/ 800 h 1313"/>
              <a:gd name="T8" fmla="*/ 801 w 1314"/>
              <a:gd name="T9" fmla="*/ 1232 h 1313"/>
              <a:gd name="T10" fmla="*/ 801 w 1314"/>
              <a:gd name="T11" fmla="*/ 1232 h 1313"/>
              <a:gd name="T12" fmla="*/ 512 w 1314"/>
              <a:gd name="T13" fmla="*/ 1232 h 1313"/>
              <a:gd name="T14" fmla="*/ 80 w 1314"/>
              <a:gd name="T15" fmla="*/ 800 h 1313"/>
              <a:gd name="T16" fmla="*/ 80 w 1314"/>
              <a:gd name="T17" fmla="*/ 800 h 1313"/>
              <a:gd name="T18" fmla="*/ 80 w 1314"/>
              <a:gd name="T19" fmla="*/ 512 h 1313"/>
              <a:gd name="T20" fmla="*/ 512 w 1314"/>
              <a:gd name="T21" fmla="*/ 79 h 1313"/>
              <a:gd name="T22" fmla="*/ 512 w 1314"/>
              <a:gd name="T23" fmla="*/ 79 h 1313"/>
              <a:gd name="T24" fmla="*/ 801 w 1314"/>
              <a:gd name="T25" fmla="*/ 79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3">
                <a:moveTo>
                  <a:pt x="801" y="79"/>
                </a:moveTo>
                <a:lnTo>
                  <a:pt x="1233" y="512"/>
                </a:lnTo>
                <a:lnTo>
                  <a:pt x="1233" y="512"/>
                </a:lnTo>
                <a:cubicBezTo>
                  <a:pt x="1313" y="591"/>
                  <a:pt x="1313" y="720"/>
                  <a:pt x="1233" y="800"/>
                </a:cubicBezTo>
                <a:lnTo>
                  <a:pt x="801" y="1232"/>
                </a:lnTo>
                <a:lnTo>
                  <a:pt x="801" y="1232"/>
                </a:lnTo>
                <a:cubicBezTo>
                  <a:pt x="721" y="1312"/>
                  <a:pt x="592" y="1312"/>
                  <a:pt x="512" y="1232"/>
                </a:cubicBezTo>
                <a:lnTo>
                  <a:pt x="80" y="800"/>
                </a:lnTo>
                <a:lnTo>
                  <a:pt x="80" y="800"/>
                </a:lnTo>
                <a:cubicBezTo>
                  <a:pt x="0" y="720"/>
                  <a:pt x="0" y="591"/>
                  <a:pt x="80" y="512"/>
                </a:cubicBezTo>
                <a:lnTo>
                  <a:pt x="512" y="79"/>
                </a:lnTo>
                <a:lnTo>
                  <a:pt x="512" y="79"/>
                </a:lnTo>
                <a:cubicBezTo>
                  <a:pt x="592" y="0"/>
                  <a:pt x="721" y="0"/>
                  <a:pt x="801" y="79"/>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6" name="Freeform 217">
            <a:extLst>
              <a:ext uri="{FF2B5EF4-FFF2-40B4-BE49-F238E27FC236}">
                <a16:creationId xmlns:a16="http://schemas.microsoft.com/office/drawing/2014/main" id="{44661192-14DC-8B4E-8F3A-F3BFE491D377}"/>
              </a:ext>
            </a:extLst>
          </p:cNvPr>
          <p:cNvSpPr>
            <a:spLocks noChangeArrowheads="1"/>
          </p:cNvSpPr>
          <p:nvPr/>
        </p:nvSpPr>
        <p:spPr bwMode="auto">
          <a:xfrm>
            <a:off x="3317589" y="3125113"/>
            <a:ext cx="986702" cy="986702"/>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7" name="Freeform 218">
            <a:extLst>
              <a:ext uri="{FF2B5EF4-FFF2-40B4-BE49-F238E27FC236}">
                <a16:creationId xmlns:a16="http://schemas.microsoft.com/office/drawing/2014/main" id="{CB70674B-AF41-1248-8A0F-0EFFA25EA412}"/>
              </a:ext>
            </a:extLst>
          </p:cNvPr>
          <p:cNvSpPr>
            <a:spLocks noChangeArrowheads="1"/>
          </p:cNvSpPr>
          <p:nvPr/>
        </p:nvSpPr>
        <p:spPr bwMode="auto">
          <a:xfrm>
            <a:off x="8014050" y="3443668"/>
            <a:ext cx="986702" cy="986702"/>
          </a:xfrm>
          <a:custGeom>
            <a:avLst/>
            <a:gdLst>
              <a:gd name="T0" fmla="*/ 799 w 1312"/>
              <a:gd name="T1" fmla="*/ 79 h 1312"/>
              <a:gd name="T2" fmla="*/ 1232 w 1312"/>
              <a:gd name="T3" fmla="*/ 512 h 1312"/>
              <a:gd name="T4" fmla="*/ 1232 w 1312"/>
              <a:gd name="T5" fmla="*/ 512 h 1312"/>
              <a:gd name="T6" fmla="*/ 1232 w 1312"/>
              <a:gd name="T7" fmla="*/ 800 h 1312"/>
              <a:gd name="T8" fmla="*/ 799 w 1312"/>
              <a:gd name="T9" fmla="*/ 1232 h 1312"/>
              <a:gd name="T10" fmla="*/ 799 w 1312"/>
              <a:gd name="T11" fmla="*/ 1232 h 1312"/>
              <a:gd name="T12" fmla="*/ 511 w 1312"/>
              <a:gd name="T13" fmla="*/ 1232 h 1312"/>
              <a:gd name="T14" fmla="*/ 79 w 1312"/>
              <a:gd name="T15" fmla="*/ 800 h 1312"/>
              <a:gd name="T16" fmla="*/ 79 w 1312"/>
              <a:gd name="T17" fmla="*/ 800 h 1312"/>
              <a:gd name="T18" fmla="*/ 79 w 1312"/>
              <a:gd name="T19" fmla="*/ 512 h 1312"/>
              <a:gd name="T20" fmla="*/ 511 w 1312"/>
              <a:gd name="T21" fmla="*/ 79 h 1312"/>
              <a:gd name="T22" fmla="*/ 511 w 1312"/>
              <a:gd name="T23" fmla="*/ 79 h 1312"/>
              <a:gd name="T24" fmla="*/ 799 w 1312"/>
              <a:gd name="T25" fmla="*/ 79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2" h="1312">
                <a:moveTo>
                  <a:pt x="799" y="79"/>
                </a:moveTo>
                <a:lnTo>
                  <a:pt x="1232" y="512"/>
                </a:lnTo>
                <a:lnTo>
                  <a:pt x="1232" y="512"/>
                </a:lnTo>
                <a:cubicBezTo>
                  <a:pt x="1311" y="590"/>
                  <a:pt x="1311" y="719"/>
                  <a:pt x="1232" y="800"/>
                </a:cubicBezTo>
                <a:lnTo>
                  <a:pt x="799" y="1232"/>
                </a:lnTo>
                <a:lnTo>
                  <a:pt x="799" y="1232"/>
                </a:lnTo>
                <a:cubicBezTo>
                  <a:pt x="720" y="1311"/>
                  <a:pt x="591" y="1311"/>
                  <a:pt x="511" y="1232"/>
                </a:cubicBezTo>
                <a:lnTo>
                  <a:pt x="79" y="800"/>
                </a:lnTo>
                <a:lnTo>
                  <a:pt x="79" y="800"/>
                </a:lnTo>
                <a:cubicBezTo>
                  <a:pt x="0" y="719"/>
                  <a:pt x="0" y="590"/>
                  <a:pt x="79" y="512"/>
                </a:cubicBezTo>
                <a:lnTo>
                  <a:pt x="511" y="79"/>
                </a:lnTo>
                <a:lnTo>
                  <a:pt x="511" y="79"/>
                </a:lnTo>
                <a:cubicBezTo>
                  <a:pt x="591" y="0"/>
                  <a:pt x="720" y="0"/>
                  <a:pt x="799" y="79"/>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8" name="Freeform 219">
            <a:extLst>
              <a:ext uri="{FF2B5EF4-FFF2-40B4-BE49-F238E27FC236}">
                <a16:creationId xmlns:a16="http://schemas.microsoft.com/office/drawing/2014/main" id="{13D49C4D-C164-F340-A380-CFF4A25B4762}"/>
              </a:ext>
            </a:extLst>
          </p:cNvPr>
          <p:cNvSpPr>
            <a:spLocks noChangeArrowheads="1"/>
          </p:cNvSpPr>
          <p:nvPr/>
        </p:nvSpPr>
        <p:spPr bwMode="auto">
          <a:xfrm>
            <a:off x="8008557" y="2180292"/>
            <a:ext cx="986702" cy="986702"/>
          </a:xfrm>
          <a:custGeom>
            <a:avLst/>
            <a:gdLst>
              <a:gd name="T0" fmla="*/ 800 w 1313"/>
              <a:gd name="T1" fmla="*/ 80 h 1314"/>
              <a:gd name="T2" fmla="*/ 1232 w 1313"/>
              <a:gd name="T3" fmla="*/ 512 h 1314"/>
              <a:gd name="T4" fmla="*/ 1232 w 1313"/>
              <a:gd name="T5" fmla="*/ 512 h 1314"/>
              <a:gd name="T6" fmla="*/ 1232 w 1313"/>
              <a:gd name="T7" fmla="*/ 801 h 1314"/>
              <a:gd name="T8" fmla="*/ 800 w 1313"/>
              <a:gd name="T9" fmla="*/ 1233 h 1314"/>
              <a:gd name="T10" fmla="*/ 800 w 1313"/>
              <a:gd name="T11" fmla="*/ 1233 h 1314"/>
              <a:gd name="T12" fmla="*/ 512 w 1313"/>
              <a:gd name="T13" fmla="*/ 1233 h 1314"/>
              <a:gd name="T14" fmla="*/ 80 w 1313"/>
              <a:gd name="T15" fmla="*/ 801 h 1314"/>
              <a:gd name="T16" fmla="*/ 80 w 1313"/>
              <a:gd name="T17" fmla="*/ 801 h 1314"/>
              <a:gd name="T18" fmla="*/ 80 w 1313"/>
              <a:gd name="T19" fmla="*/ 512 h 1314"/>
              <a:gd name="T20" fmla="*/ 512 w 1313"/>
              <a:gd name="T21" fmla="*/ 80 h 1314"/>
              <a:gd name="T22" fmla="*/ 512 w 1313"/>
              <a:gd name="T23" fmla="*/ 80 h 1314"/>
              <a:gd name="T24" fmla="*/ 800 w 1313"/>
              <a:gd name="T25" fmla="*/ 80 h 1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3" h="1314">
                <a:moveTo>
                  <a:pt x="800" y="80"/>
                </a:moveTo>
                <a:lnTo>
                  <a:pt x="1232" y="512"/>
                </a:lnTo>
                <a:lnTo>
                  <a:pt x="1232" y="512"/>
                </a:lnTo>
                <a:cubicBezTo>
                  <a:pt x="1312" y="592"/>
                  <a:pt x="1312" y="721"/>
                  <a:pt x="1232" y="801"/>
                </a:cubicBezTo>
                <a:lnTo>
                  <a:pt x="800" y="1233"/>
                </a:lnTo>
                <a:lnTo>
                  <a:pt x="800" y="1233"/>
                </a:lnTo>
                <a:cubicBezTo>
                  <a:pt x="721" y="1313"/>
                  <a:pt x="592" y="1313"/>
                  <a:pt x="512" y="1233"/>
                </a:cubicBezTo>
                <a:lnTo>
                  <a:pt x="80" y="801"/>
                </a:lnTo>
                <a:lnTo>
                  <a:pt x="80" y="801"/>
                </a:lnTo>
                <a:cubicBezTo>
                  <a:pt x="0" y="721"/>
                  <a:pt x="0" y="592"/>
                  <a:pt x="80" y="512"/>
                </a:cubicBezTo>
                <a:lnTo>
                  <a:pt x="512" y="80"/>
                </a:lnTo>
                <a:lnTo>
                  <a:pt x="512" y="80"/>
                </a:lnTo>
                <a:cubicBezTo>
                  <a:pt x="592" y="0"/>
                  <a:pt x="721" y="0"/>
                  <a:pt x="800" y="8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22" name="Subtitle 2">
            <a:extLst>
              <a:ext uri="{FF2B5EF4-FFF2-40B4-BE49-F238E27FC236}">
                <a16:creationId xmlns:a16="http://schemas.microsoft.com/office/drawing/2014/main" id="{67B69951-B85B-4843-AD4E-3841842A3129}"/>
              </a:ext>
            </a:extLst>
          </p:cNvPr>
          <p:cNvSpPr txBox="1">
            <a:spLocks/>
          </p:cNvSpPr>
          <p:nvPr/>
        </p:nvSpPr>
        <p:spPr>
          <a:xfrm>
            <a:off x="2390112" y="5840678"/>
            <a:ext cx="28416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3" name="TextBox 22">
            <a:extLst>
              <a:ext uri="{FF2B5EF4-FFF2-40B4-BE49-F238E27FC236}">
                <a16:creationId xmlns:a16="http://schemas.microsoft.com/office/drawing/2014/main" id="{BB807D34-1781-9C4C-A9C7-C69D18906E20}"/>
              </a:ext>
            </a:extLst>
          </p:cNvPr>
          <p:cNvSpPr txBox="1"/>
          <p:nvPr/>
        </p:nvSpPr>
        <p:spPr>
          <a:xfrm>
            <a:off x="3005270" y="5503546"/>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28" name="Subtitle 2">
            <a:extLst>
              <a:ext uri="{FF2B5EF4-FFF2-40B4-BE49-F238E27FC236}">
                <a16:creationId xmlns:a16="http://schemas.microsoft.com/office/drawing/2014/main" id="{B7F9F64F-1C1F-AC4D-AE65-A836AAF83327}"/>
              </a:ext>
            </a:extLst>
          </p:cNvPr>
          <p:cNvSpPr txBox="1">
            <a:spLocks/>
          </p:cNvSpPr>
          <p:nvPr/>
        </p:nvSpPr>
        <p:spPr>
          <a:xfrm>
            <a:off x="7086573" y="4923867"/>
            <a:ext cx="28416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9" name="TextBox 28">
            <a:extLst>
              <a:ext uri="{FF2B5EF4-FFF2-40B4-BE49-F238E27FC236}">
                <a16:creationId xmlns:a16="http://schemas.microsoft.com/office/drawing/2014/main" id="{5F8A0015-4C3A-E746-90D1-8AC16F24ED74}"/>
              </a:ext>
            </a:extLst>
          </p:cNvPr>
          <p:cNvSpPr txBox="1"/>
          <p:nvPr/>
        </p:nvSpPr>
        <p:spPr>
          <a:xfrm>
            <a:off x="7690511" y="4586735"/>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31" name="Subtitle 2">
            <a:extLst>
              <a:ext uri="{FF2B5EF4-FFF2-40B4-BE49-F238E27FC236}">
                <a16:creationId xmlns:a16="http://schemas.microsoft.com/office/drawing/2014/main" id="{655C0685-5D31-3F4A-B20B-4760FEE00964}"/>
              </a:ext>
            </a:extLst>
          </p:cNvPr>
          <p:cNvSpPr txBox="1">
            <a:spLocks/>
          </p:cNvSpPr>
          <p:nvPr/>
        </p:nvSpPr>
        <p:spPr>
          <a:xfrm>
            <a:off x="2390112" y="2451324"/>
            <a:ext cx="28416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2" name="TextBox 31">
            <a:extLst>
              <a:ext uri="{FF2B5EF4-FFF2-40B4-BE49-F238E27FC236}">
                <a16:creationId xmlns:a16="http://schemas.microsoft.com/office/drawing/2014/main" id="{F7BADA09-6B18-A74E-843D-5757151E7FF6}"/>
              </a:ext>
            </a:extLst>
          </p:cNvPr>
          <p:cNvSpPr txBox="1"/>
          <p:nvPr/>
        </p:nvSpPr>
        <p:spPr>
          <a:xfrm>
            <a:off x="3025308" y="2114192"/>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34" name="Subtitle 2">
            <a:extLst>
              <a:ext uri="{FF2B5EF4-FFF2-40B4-BE49-F238E27FC236}">
                <a16:creationId xmlns:a16="http://schemas.microsoft.com/office/drawing/2014/main" id="{0557B0C1-1FC1-BF42-B4E2-122E9B28F572}"/>
              </a:ext>
            </a:extLst>
          </p:cNvPr>
          <p:cNvSpPr txBox="1">
            <a:spLocks/>
          </p:cNvSpPr>
          <p:nvPr/>
        </p:nvSpPr>
        <p:spPr>
          <a:xfrm>
            <a:off x="7086573" y="1534513"/>
            <a:ext cx="28416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5" name="TextBox 34">
            <a:extLst>
              <a:ext uri="{FF2B5EF4-FFF2-40B4-BE49-F238E27FC236}">
                <a16:creationId xmlns:a16="http://schemas.microsoft.com/office/drawing/2014/main" id="{30A0A686-AB6B-2942-B254-C2FB06EF1962}"/>
              </a:ext>
            </a:extLst>
          </p:cNvPr>
          <p:cNvSpPr txBox="1"/>
          <p:nvPr/>
        </p:nvSpPr>
        <p:spPr>
          <a:xfrm>
            <a:off x="7698526" y="1197381"/>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36" name="Freeform 933">
            <a:extLst>
              <a:ext uri="{FF2B5EF4-FFF2-40B4-BE49-F238E27FC236}">
                <a16:creationId xmlns:a16="http://schemas.microsoft.com/office/drawing/2014/main" id="{2024B3DB-37AD-AC4E-91EB-8F5B22BBADE7}"/>
              </a:ext>
            </a:extLst>
          </p:cNvPr>
          <p:cNvSpPr>
            <a:spLocks noChangeAspect="1" noChangeArrowheads="1"/>
          </p:cNvSpPr>
          <p:nvPr/>
        </p:nvSpPr>
        <p:spPr bwMode="auto">
          <a:xfrm>
            <a:off x="3625873" y="4708964"/>
            <a:ext cx="370131" cy="345750"/>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7" name="Freeform 10">
            <a:extLst>
              <a:ext uri="{FF2B5EF4-FFF2-40B4-BE49-F238E27FC236}">
                <a16:creationId xmlns:a16="http://schemas.microsoft.com/office/drawing/2014/main" id="{67AFA824-102A-0C4F-ABF9-99622C52015F}"/>
              </a:ext>
            </a:extLst>
          </p:cNvPr>
          <p:cNvSpPr>
            <a:spLocks noChangeAspect="1" noChangeArrowheads="1"/>
          </p:cNvSpPr>
          <p:nvPr/>
        </p:nvSpPr>
        <p:spPr bwMode="auto">
          <a:xfrm>
            <a:off x="3625874" y="3435942"/>
            <a:ext cx="370130" cy="370130"/>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8" name="Freeform 11">
            <a:extLst>
              <a:ext uri="{FF2B5EF4-FFF2-40B4-BE49-F238E27FC236}">
                <a16:creationId xmlns:a16="http://schemas.microsoft.com/office/drawing/2014/main" id="{89BD288D-C0D5-B345-BE2D-0DAE52DC41E4}"/>
              </a:ext>
            </a:extLst>
          </p:cNvPr>
          <p:cNvSpPr>
            <a:spLocks noChangeAspect="1" noChangeArrowheads="1"/>
          </p:cNvSpPr>
          <p:nvPr/>
        </p:nvSpPr>
        <p:spPr bwMode="auto">
          <a:xfrm>
            <a:off x="8362278" y="2488578"/>
            <a:ext cx="279259" cy="370130"/>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9" name="Freeform 45">
            <a:extLst>
              <a:ext uri="{FF2B5EF4-FFF2-40B4-BE49-F238E27FC236}">
                <a16:creationId xmlns:a16="http://schemas.microsoft.com/office/drawing/2014/main" id="{60BE939D-20A5-B147-BACB-D3AAA64EF59F}"/>
              </a:ext>
            </a:extLst>
          </p:cNvPr>
          <p:cNvSpPr>
            <a:spLocks noChangeAspect="1" noChangeArrowheads="1"/>
          </p:cNvSpPr>
          <p:nvPr/>
        </p:nvSpPr>
        <p:spPr bwMode="auto">
          <a:xfrm>
            <a:off x="8322890" y="3751954"/>
            <a:ext cx="369021" cy="370130"/>
          </a:xfrm>
          <a:custGeom>
            <a:avLst/>
            <a:gdLst>
              <a:gd name="T0" fmla="*/ 2147483646 w 811"/>
              <a:gd name="T1" fmla="*/ 2147483646 h 811"/>
              <a:gd name="T2" fmla="*/ 2147483646 w 811"/>
              <a:gd name="T3" fmla="*/ 2147483646 h 811"/>
              <a:gd name="T4" fmla="*/ 2147483646 w 811"/>
              <a:gd name="T5" fmla="*/ 2147483646 h 811"/>
              <a:gd name="T6" fmla="*/ 2147483646 w 811"/>
              <a:gd name="T7" fmla="*/ 2147483646 h 811"/>
              <a:gd name="T8" fmla="*/ 2147483646 w 811"/>
              <a:gd name="T9" fmla="*/ 2147483646 h 811"/>
              <a:gd name="T10" fmla="*/ 2147483646 w 811"/>
              <a:gd name="T11" fmla="*/ 2147483646 h 811"/>
              <a:gd name="T12" fmla="*/ 2147483646 w 811"/>
              <a:gd name="T13" fmla="*/ 2147483646 h 811"/>
              <a:gd name="T14" fmla="*/ 2147483646 w 811"/>
              <a:gd name="T15" fmla="*/ 2147483646 h 811"/>
              <a:gd name="T16" fmla="*/ 2147483646 w 811"/>
              <a:gd name="T17" fmla="*/ 2147483646 h 811"/>
              <a:gd name="T18" fmla="*/ 2147483646 w 811"/>
              <a:gd name="T19" fmla="*/ 2147483646 h 811"/>
              <a:gd name="T20" fmla="*/ 2147483646 w 811"/>
              <a:gd name="T21" fmla="*/ 2147483646 h 811"/>
              <a:gd name="T22" fmla="*/ 2147483646 w 811"/>
              <a:gd name="T23" fmla="*/ 2147483646 h 811"/>
              <a:gd name="T24" fmla="*/ 2147483646 w 811"/>
              <a:gd name="T25" fmla="*/ 2147483646 h 811"/>
              <a:gd name="T26" fmla="*/ 2147483646 w 811"/>
              <a:gd name="T27" fmla="*/ 2147483646 h 811"/>
              <a:gd name="T28" fmla="*/ 2147483646 w 811"/>
              <a:gd name="T29" fmla="*/ 2147483646 h 811"/>
              <a:gd name="T30" fmla="*/ 2147483646 w 811"/>
              <a:gd name="T31" fmla="*/ 2147483646 h 811"/>
              <a:gd name="T32" fmla="*/ 2147483646 w 811"/>
              <a:gd name="T33" fmla="*/ 2147483646 h 811"/>
              <a:gd name="T34" fmla="*/ 2147483646 w 811"/>
              <a:gd name="T35" fmla="*/ 2147483646 h 811"/>
              <a:gd name="T36" fmla="*/ 2147483646 w 811"/>
              <a:gd name="T37" fmla="*/ 2147483646 h 811"/>
              <a:gd name="T38" fmla="*/ 2147483646 w 811"/>
              <a:gd name="T39" fmla="*/ 2147483646 h 811"/>
              <a:gd name="T40" fmla="*/ 2147483646 w 811"/>
              <a:gd name="T41" fmla="*/ 2147483646 h 811"/>
              <a:gd name="T42" fmla="*/ 2147483646 w 811"/>
              <a:gd name="T43" fmla="*/ 2147483646 h 811"/>
              <a:gd name="T44" fmla="*/ 2147483646 w 811"/>
              <a:gd name="T45" fmla="*/ 2147483646 h 811"/>
              <a:gd name="T46" fmla="*/ 2147483646 w 811"/>
              <a:gd name="T47" fmla="*/ 2147483646 h 811"/>
              <a:gd name="T48" fmla="*/ 2147483646 w 811"/>
              <a:gd name="T49" fmla="*/ 2147483646 h 811"/>
              <a:gd name="T50" fmla="*/ 2147483646 w 811"/>
              <a:gd name="T51" fmla="*/ 2147483646 h 811"/>
              <a:gd name="T52" fmla="*/ 2147483646 w 811"/>
              <a:gd name="T53" fmla="*/ 2147483646 h 811"/>
              <a:gd name="T54" fmla="*/ 2147483646 w 811"/>
              <a:gd name="T55" fmla="*/ 2147483646 h 811"/>
              <a:gd name="T56" fmla="*/ 2147483646 w 811"/>
              <a:gd name="T57" fmla="*/ 2147483646 h 811"/>
              <a:gd name="T58" fmla="*/ 2147483646 w 811"/>
              <a:gd name="T59" fmla="*/ 2147483646 h 811"/>
              <a:gd name="T60" fmla="*/ 2147483646 w 811"/>
              <a:gd name="T61" fmla="*/ 2147483646 h 811"/>
              <a:gd name="T62" fmla="*/ 2147483646 w 811"/>
              <a:gd name="T63" fmla="*/ 2147483646 h 811"/>
              <a:gd name="T64" fmla="*/ 2147483646 w 811"/>
              <a:gd name="T65" fmla="*/ 2147483646 h 811"/>
              <a:gd name="T66" fmla="*/ 2147483646 w 811"/>
              <a:gd name="T67" fmla="*/ 2147483646 h 811"/>
              <a:gd name="T68" fmla="*/ 2147483646 w 811"/>
              <a:gd name="T69" fmla="*/ 2147483646 h 811"/>
              <a:gd name="T70" fmla="*/ 2147483646 w 811"/>
              <a:gd name="T71" fmla="*/ 2147483646 h 811"/>
              <a:gd name="T72" fmla="*/ 2147483646 w 811"/>
              <a:gd name="T73" fmla="*/ 2147483646 h 811"/>
              <a:gd name="T74" fmla="*/ 2147483646 w 811"/>
              <a:gd name="T75" fmla="*/ 2147483646 h 811"/>
              <a:gd name="T76" fmla="*/ 2147483646 w 811"/>
              <a:gd name="T77" fmla="*/ 2147483646 h 811"/>
              <a:gd name="T78" fmla="*/ 2147483646 w 811"/>
              <a:gd name="T79" fmla="*/ 2147483646 h 811"/>
              <a:gd name="T80" fmla="*/ 2147483646 w 811"/>
              <a:gd name="T81" fmla="*/ 2147483646 h 811"/>
              <a:gd name="T82" fmla="*/ 2147483646 w 811"/>
              <a:gd name="T83" fmla="*/ 2147483646 h 811"/>
              <a:gd name="T84" fmla="*/ 2147483646 w 811"/>
              <a:gd name="T85" fmla="*/ 2147483646 h 811"/>
              <a:gd name="T86" fmla="*/ 2147483646 w 811"/>
              <a:gd name="T87" fmla="*/ 2147483646 h 811"/>
              <a:gd name="T88" fmla="*/ 2147483646 w 811"/>
              <a:gd name="T89" fmla="*/ 2147483646 h 811"/>
              <a:gd name="T90" fmla="*/ 2147483646 w 811"/>
              <a:gd name="T91" fmla="*/ 2147483646 h 811"/>
              <a:gd name="T92" fmla="*/ 2147483646 w 811"/>
              <a:gd name="T93" fmla="*/ 2147483646 h 811"/>
              <a:gd name="T94" fmla="*/ 2147483646 w 811"/>
              <a:gd name="T95" fmla="*/ 2147483646 h 811"/>
              <a:gd name="T96" fmla="*/ 2147483646 w 811"/>
              <a:gd name="T97" fmla="*/ 2147483646 h 811"/>
              <a:gd name="T98" fmla="*/ 2147483646 w 811"/>
              <a:gd name="T99" fmla="*/ 2147483646 h 811"/>
              <a:gd name="T100" fmla="*/ 0 w 811"/>
              <a:gd name="T101" fmla="*/ 2147483646 h 811"/>
              <a:gd name="T102" fmla="*/ 2147483646 w 811"/>
              <a:gd name="T103" fmla="*/ 2147483646 h 811"/>
              <a:gd name="T104" fmla="*/ 2147483646 w 811"/>
              <a:gd name="T105" fmla="*/ 2147483646 h 8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11" h="811">
                <a:moveTo>
                  <a:pt x="784" y="393"/>
                </a:moveTo>
                <a:lnTo>
                  <a:pt x="686" y="393"/>
                </a:lnTo>
                <a:cubicBezTo>
                  <a:pt x="684" y="342"/>
                  <a:pt x="668" y="295"/>
                  <a:pt x="642" y="254"/>
                </a:cubicBezTo>
                <a:lnTo>
                  <a:pt x="666" y="254"/>
                </a:lnTo>
                <a:cubicBezTo>
                  <a:pt x="669" y="254"/>
                  <a:pt x="673" y="253"/>
                  <a:pt x="675" y="251"/>
                </a:cubicBezTo>
                <a:lnTo>
                  <a:pt x="724" y="201"/>
                </a:lnTo>
                <a:cubicBezTo>
                  <a:pt x="760" y="257"/>
                  <a:pt x="782" y="323"/>
                  <a:pt x="784" y="393"/>
                </a:cubicBezTo>
                <a:close/>
                <a:moveTo>
                  <a:pt x="417" y="785"/>
                </a:moveTo>
                <a:lnTo>
                  <a:pt x="417" y="686"/>
                </a:lnTo>
                <a:cubicBezTo>
                  <a:pt x="563" y="681"/>
                  <a:pt x="680" y="563"/>
                  <a:pt x="686" y="418"/>
                </a:cubicBezTo>
                <a:lnTo>
                  <a:pt x="784" y="418"/>
                </a:lnTo>
                <a:cubicBezTo>
                  <a:pt x="778" y="618"/>
                  <a:pt x="617" y="779"/>
                  <a:pt x="417" y="785"/>
                </a:cubicBezTo>
                <a:close/>
                <a:moveTo>
                  <a:pt x="25" y="418"/>
                </a:moveTo>
                <a:lnTo>
                  <a:pt x="123" y="418"/>
                </a:lnTo>
                <a:cubicBezTo>
                  <a:pt x="130" y="563"/>
                  <a:pt x="247" y="681"/>
                  <a:pt x="393" y="686"/>
                </a:cubicBezTo>
                <a:lnTo>
                  <a:pt x="393" y="785"/>
                </a:lnTo>
                <a:cubicBezTo>
                  <a:pt x="193" y="779"/>
                  <a:pt x="31" y="618"/>
                  <a:pt x="25" y="418"/>
                </a:cubicBezTo>
                <a:close/>
                <a:moveTo>
                  <a:pt x="393" y="26"/>
                </a:moveTo>
                <a:lnTo>
                  <a:pt x="393" y="124"/>
                </a:lnTo>
                <a:cubicBezTo>
                  <a:pt x="247" y="131"/>
                  <a:pt x="130" y="248"/>
                  <a:pt x="123" y="393"/>
                </a:cubicBezTo>
                <a:lnTo>
                  <a:pt x="25" y="393"/>
                </a:lnTo>
                <a:cubicBezTo>
                  <a:pt x="31" y="194"/>
                  <a:pt x="193" y="32"/>
                  <a:pt x="393" y="26"/>
                </a:cubicBezTo>
                <a:close/>
                <a:moveTo>
                  <a:pt x="559" y="135"/>
                </a:moveTo>
                <a:lnTo>
                  <a:pt x="559" y="135"/>
                </a:lnTo>
                <a:cubicBezTo>
                  <a:pt x="557" y="138"/>
                  <a:pt x="556" y="141"/>
                  <a:pt x="556" y="144"/>
                </a:cubicBezTo>
                <a:lnTo>
                  <a:pt x="556" y="168"/>
                </a:lnTo>
                <a:cubicBezTo>
                  <a:pt x="515" y="143"/>
                  <a:pt x="468" y="126"/>
                  <a:pt x="417" y="124"/>
                </a:cubicBezTo>
                <a:lnTo>
                  <a:pt x="417" y="26"/>
                </a:lnTo>
                <a:cubicBezTo>
                  <a:pt x="488" y="29"/>
                  <a:pt x="553" y="50"/>
                  <a:pt x="609" y="85"/>
                </a:cubicBezTo>
                <a:lnTo>
                  <a:pt x="559" y="135"/>
                </a:lnTo>
                <a:close/>
                <a:moveTo>
                  <a:pt x="563" y="393"/>
                </a:moveTo>
                <a:lnTo>
                  <a:pt x="563" y="393"/>
                </a:lnTo>
                <a:cubicBezTo>
                  <a:pt x="560" y="359"/>
                  <a:pt x="547" y="327"/>
                  <a:pt x="525" y="302"/>
                </a:cubicBezTo>
                <a:lnTo>
                  <a:pt x="573" y="254"/>
                </a:lnTo>
                <a:lnTo>
                  <a:pt x="612" y="254"/>
                </a:lnTo>
                <a:cubicBezTo>
                  <a:pt x="641" y="294"/>
                  <a:pt x="659" y="342"/>
                  <a:pt x="661" y="393"/>
                </a:cubicBezTo>
                <a:lnTo>
                  <a:pt x="563" y="393"/>
                </a:lnTo>
                <a:close/>
                <a:moveTo>
                  <a:pt x="417" y="564"/>
                </a:moveTo>
                <a:lnTo>
                  <a:pt x="417" y="564"/>
                </a:lnTo>
                <a:cubicBezTo>
                  <a:pt x="495" y="558"/>
                  <a:pt x="558" y="496"/>
                  <a:pt x="563" y="418"/>
                </a:cubicBezTo>
                <a:lnTo>
                  <a:pt x="661" y="418"/>
                </a:lnTo>
                <a:cubicBezTo>
                  <a:pt x="655" y="550"/>
                  <a:pt x="549" y="656"/>
                  <a:pt x="417" y="662"/>
                </a:cubicBezTo>
                <a:lnTo>
                  <a:pt x="417" y="564"/>
                </a:lnTo>
                <a:close/>
                <a:moveTo>
                  <a:pt x="246" y="418"/>
                </a:moveTo>
                <a:lnTo>
                  <a:pt x="246" y="418"/>
                </a:lnTo>
                <a:cubicBezTo>
                  <a:pt x="252" y="496"/>
                  <a:pt x="314" y="558"/>
                  <a:pt x="393" y="564"/>
                </a:cubicBezTo>
                <a:lnTo>
                  <a:pt x="393" y="662"/>
                </a:lnTo>
                <a:cubicBezTo>
                  <a:pt x="260" y="656"/>
                  <a:pt x="154" y="550"/>
                  <a:pt x="148" y="418"/>
                </a:cubicBezTo>
                <a:lnTo>
                  <a:pt x="246" y="418"/>
                </a:lnTo>
                <a:close/>
                <a:moveTo>
                  <a:pt x="393" y="246"/>
                </a:moveTo>
                <a:lnTo>
                  <a:pt x="393" y="246"/>
                </a:lnTo>
                <a:cubicBezTo>
                  <a:pt x="314" y="253"/>
                  <a:pt x="252" y="315"/>
                  <a:pt x="246" y="393"/>
                </a:cubicBezTo>
                <a:lnTo>
                  <a:pt x="148" y="393"/>
                </a:lnTo>
                <a:cubicBezTo>
                  <a:pt x="154" y="261"/>
                  <a:pt x="260" y="155"/>
                  <a:pt x="393" y="149"/>
                </a:cubicBezTo>
                <a:lnTo>
                  <a:pt x="393" y="246"/>
                </a:lnTo>
                <a:close/>
                <a:moveTo>
                  <a:pt x="508" y="285"/>
                </a:moveTo>
                <a:lnTo>
                  <a:pt x="508" y="285"/>
                </a:lnTo>
                <a:cubicBezTo>
                  <a:pt x="483" y="263"/>
                  <a:pt x="452" y="249"/>
                  <a:pt x="417" y="246"/>
                </a:cubicBezTo>
                <a:lnTo>
                  <a:pt x="417" y="148"/>
                </a:lnTo>
                <a:cubicBezTo>
                  <a:pt x="469" y="151"/>
                  <a:pt x="516" y="169"/>
                  <a:pt x="556" y="198"/>
                </a:cubicBezTo>
                <a:lnTo>
                  <a:pt x="556" y="237"/>
                </a:lnTo>
                <a:lnTo>
                  <a:pt x="508" y="285"/>
                </a:lnTo>
                <a:close/>
                <a:moveTo>
                  <a:pt x="503" y="418"/>
                </a:moveTo>
                <a:lnTo>
                  <a:pt x="539" y="418"/>
                </a:lnTo>
                <a:cubicBezTo>
                  <a:pt x="533" y="482"/>
                  <a:pt x="481" y="534"/>
                  <a:pt x="417" y="540"/>
                </a:cubicBezTo>
                <a:lnTo>
                  <a:pt x="417" y="504"/>
                </a:lnTo>
                <a:cubicBezTo>
                  <a:pt x="417" y="497"/>
                  <a:pt x="411" y="491"/>
                  <a:pt x="405" y="491"/>
                </a:cubicBezTo>
                <a:cubicBezTo>
                  <a:pt x="398" y="491"/>
                  <a:pt x="393" y="497"/>
                  <a:pt x="393" y="504"/>
                </a:cubicBezTo>
                <a:lnTo>
                  <a:pt x="393" y="540"/>
                </a:lnTo>
                <a:cubicBezTo>
                  <a:pt x="328" y="534"/>
                  <a:pt x="276" y="482"/>
                  <a:pt x="270" y="418"/>
                </a:cubicBezTo>
                <a:lnTo>
                  <a:pt x="307" y="418"/>
                </a:lnTo>
                <a:cubicBezTo>
                  <a:pt x="313" y="418"/>
                  <a:pt x="319" y="412"/>
                  <a:pt x="319" y="406"/>
                </a:cubicBezTo>
                <a:cubicBezTo>
                  <a:pt x="319" y="399"/>
                  <a:pt x="313" y="393"/>
                  <a:pt x="307" y="393"/>
                </a:cubicBezTo>
                <a:lnTo>
                  <a:pt x="270" y="393"/>
                </a:lnTo>
                <a:cubicBezTo>
                  <a:pt x="276" y="329"/>
                  <a:pt x="328" y="277"/>
                  <a:pt x="393" y="271"/>
                </a:cubicBezTo>
                <a:lnTo>
                  <a:pt x="393" y="308"/>
                </a:lnTo>
                <a:cubicBezTo>
                  <a:pt x="393" y="314"/>
                  <a:pt x="398" y="320"/>
                  <a:pt x="405" y="320"/>
                </a:cubicBezTo>
                <a:cubicBezTo>
                  <a:pt x="411" y="320"/>
                  <a:pt x="417" y="314"/>
                  <a:pt x="417" y="308"/>
                </a:cubicBezTo>
                <a:lnTo>
                  <a:pt x="417" y="271"/>
                </a:lnTo>
                <a:cubicBezTo>
                  <a:pt x="445" y="274"/>
                  <a:pt x="471" y="285"/>
                  <a:pt x="490" y="302"/>
                </a:cubicBezTo>
                <a:lnTo>
                  <a:pt x="396" y="397"/>
                </a:lnTo>
                <a:cubicBezTo>
                  <a:pt x="391" y="401"/>
                  <a:pt x="391" y="409"/>
                  <a:pt x="396" y="414"/>
                </a:cubicBezTo>
                <a:cubicBezTo>
                  <a:pt x="398" y="416"/>
                  <a:pt x="401" y="418"/>
                  <a:pt x="405" y="418"/>
                </a:cubicBezTo>
                <a:cubicBezTo>
                  <a:pt x="408" y="418"/>
                  <a:pt x="411" y="416"/>
                  <a:pt x="413" y="414"/>
                </a:cubicBezTo>
                <a:lnTo>
                  <a:pt x="508" y="319"/>
                </a:lnTo>
                <a:cubicBezTo>
                  <a:pt x="525" y="340"/>
                  <a:pt x="536" y="365"/>
                  <a:pt x="539" y="393"/>
                </a:cubicBezTo>
                <a:lnTo>
                  <a:pt x="503" y="393"/>
                </a:lnTo>
                <a:cubicBezTo>
                  <a:pt x="496" y="393"/>
                  <a:pt x="490" y="399"/>
                  <a:pt x="490" y="406"/>
                </a:cubicBezTo>
                <a:cubicBezTo>
                  <a:pt x="490" y="412"/>
                  <a:pt x="496" y="418"/>
                  <a:pt x="503" y="418"/>
                </a:cubicBezTo>
                <a:close/>
                <a:moveTo>
                  <a:pt x="687" y="43"/>
                </a:moveTo>
                <a:lnTo>
                  <a:pt x="687" y="112"/>
                </a:lnTo>
                <a:cubicBezTo>
                  <a:pt x="687" y="118"/>
                  <a:pt x="692" y="124"/>
                  <a:pt x="699" y="124"/>
                </a:cubicBezTo>
                <a:lnTo>
                  <a:pt x="767" y="124"/>
                </a:lnTo>
                <a:lnTo>
                  <a:pt x="661" y="230"/>
                </a:lnTo>
                <a:lnTo>
                  <a:pt x="580" y="230"/>
                </a:lnTo>
                <a:lnTo>
                  <a:pt x="580" y="149"/>
                </a:lnTo>
                <a:lnTo>
                  <a:pt x="687" y="43"/>
                </a:lnTo>
                <a:close/>
                <a:moveTo>
                  <a:pt x="805" y="120"/>
                </a:moveTo>
                <a:lnTo>
                  <a:pt x="805" y="120"/>
                </a:lnTo>
                <a:cubicBezTo>
                  <a:pt x="809" y="117"/>
                  <a:pt x="810" y="112"/>
                  <a:pt x="808" y="107"/>
                </a:cubicBezTo>
                <a:cubicBezTo>
                  <a:pt x="806" y="102"/>
                  <a:pt x="802" y="99"/>
                  <a:pt x="797" y="99"/>
                </a:cubicBezTo>
                <a:lnTo>
                  <a:pt x="729" y="99"/>
                </a:lnTo>
                <a:lnTo>
                  <a:pt x="805" y="22"/>
                </a:lnTo>
                <a:cubicBezTo>
                  <a:pt x="810" y="17"/>
                  <a:pt x="810" y="9"/>
                  <a:pt x="805" y="4"/>
                </a:cubicBezTo>
                <a:cubicBezTo>
                  <a:pt x="801" y="0"/>
                  <a:pt x="793" y="0"/>
                  <a:pt x="788" y="4"/>
                </a:cubicBezTo>
                <a:lnTo>
                  <a:pt x="711" y="82"/>
                </a:lnTo>
                <a:lnTo>
                  <a:pt x="711" y="13"/>
                </a:lnTo>
                <a:cubicBezTo>
                  <a:pt x="711" y="9"/>
                  <a:pt x="708" y="4"/>
                  <a:pt x="703" y="2"/>
                </a:cubicBezTo>
                <a:cubicBezTo>
                  <a:pt x="699" y="0"/>
                  <a:pt x="694" y="1"/>
                  <a:pt x="690" y="4"/>
                </a:cubicBezTo>
                <a:lnTo>
                  <a:pt x="627" y="68"/>
                </a:lnTo>
                <a:cubicBezTo>
                  <a:pt x="563" y="26"/>
                  <a:pt x="486" y="1"/>
                  <a:pt x="405" y="1"/>
                </a:cubicBezTo>
                <a:cubicBezTo>
                  <a:pt x="182" y="1"/>
                  <a:pt x="0" y="183"/>
                  <a:pt x="0" y="406"/>
                </a:cubicBezTo>
                <a:cubicBezTo>
                  <a:pt x="0" y="628"/>
                  <a:pt x="182" y="810"/>
                  <a:pt x="405" y="810"/>
                </a:cubicBezTo>
                <a:cubicBezTo>
                  <a:pt x="627" y="810"/>
                  <a:pt x="809" y="628"/>
                  <a:pt x="809" y="406"/>
                </a:cubicBezTo>
                <a:cubicBezTo>
                  <a:pt x="809" y="323"/>
                  <a:pt x="784" y="247"/>
                  <a:pt x="742" y="184"/>
                </a:cubicBezTo>
                <a:lnTo>
                  <a:pt x="805" y="12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3038614952"/>
      </p:ext>
    </p:extLst>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40BF0F84-B30B-0C45-97FE-37DE95D7A814}"/>
              </a:ext>
            </a:extLst>
          </p:cNvPr>
          <p:cNvSpPr/>
          <p:nvPr/>
        </p:nvSpPr>
        <p:spPr>
          <a:xfrm>
            <a:off x="10140670" y="3285241"/>
            <a:ext cx="2049743" cy="122858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Rectangle 24">
            <a:extLst>
              <a:ext uri="{FF2B5EF4-FFF2-40B4-BE49-F238E27FC236}">
                <a16:creationId xmlns:a16="http://schemas.microsoft.com/office/drawing/2014/main" id="{F8C3B3A2-3744-8C48-83D5-8766FAAE4C23}"/>
              </a:ext>
            </a:extLst>
          </p:cNvPr>
          <p:cNvSpPr/>
          <p:nvPr/>
        </p:nvSpPr>
        <p:spPr>
          <a:xfrm>
            <a:off x="10150001" y="3449644"/>
            <a:ext cx="2049743" cy="378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Rectangle 25">
            <a:extLst>
              <a:ext uri="{FF2B5EF4-FFF2-40B4-BE49-F238E27FC236}">
                <a16:creationId xmlns:a16="http://schemas.microsoft.com/office/drawing/2014/main" id="{A1C0A9B6-FA1A-4E48-AB51-5DFEAB8A7319}"/>
              </a:ext>
            </a:extLst>
          </p:cNvPr>
          <p:cNvSpPr/>
          <p:nvPr/>
        </p:nvSpPr>
        <p:spPr>
          <a:xfrm>
            <a:off x="10150001" y="4318315"/>
            <a:ext cx="2049743" cy="3789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28" name="Straight Connector 27">
            <a:extLst>
              <a:ext uri="{FF2B5EF4-FFF2-40B4-BE49-F238E27FC236}">
                <a16:creationId xmlns:a16="http://schemas.microsoft.com/office/drawing/2014/main" id="{7CE9060B-1739-364D-A5D7-FF054BE94CC6}"/>
              </a:ext>
            </a:extLst>
          </p:cNvPr>
          <p:cNvCxnSpPr>
            <a:cxnSpLocks/>
          </p:cNvCxnSpPr>
          <p:nvPr/>
        </p:nvCxnSpPr>
        <p:spPr>
          <a:xfrm flipH="1">
            <a:off x="10319225" y="3904246"/>
            <a:ext cx="1871189" cy="0"/>
          </a:xfrm>
          <a:prstGeom prst="line">
            <a:avLst/>
          </a:prstGeom>
          <a:ln w="76200">
            <a:solidFill>
              <a:schemeClr val="bg1"/>
            </a:solidFill>
            <a:prstDash val="lgDash"/>
          </a:ln>
        </p:spPr>
        <p:style>
          <a:lnRef idx="1">
            <a:schemeClr val="accent1"/>
          </a:lnRef>
          <a:fillRef idx="0">
            <a:schemeClr val="accent1"/>
          </a:fillRef>
          <a:effectRef idx="0">
            <a:schemeClr val="accent1"/>
          </a:effectRef>
          <a:fontRef idx="minor">
            <a:schemeClr val="tx1"/>
          </a:fontRef>
        </p:style>
      </p:cxnSp>
      <p:sp>
        <p:nvSpPr>
          <p:cNvPr id="2" name="Freeform 2">
            <a:extLst>
              <a:ext uri="{FF2B5EF4-FFF2-40B4-BE49-F238E27FC236}">
                <a16:creationId xmlns:a16="http://schemas.microsoft.com/office/drawing/2014/main" id="{B5CE2D97-9B6A-7C46-B893-1F4B38E2C458}"/>
              </a:ext>
            </a:extLst>
          </p:cNvPr>
          <p:cNvSpPr>
            <a:spLocks noChangeArrowheads="1"/>
          </p:cNvSpPr>
          <p:nvPr/>
        </p:nvSpPr>
        <p:spPr bwMode="auto">
          <a:xfrm>
            <a:off x="4048884" y="983"/>
            <a:ext cx="1079495" cy="6856035"/>
          </a:xfrm>
          <a:custGeom>
            <a:avLst/>
            <a:gdLst>
              <a:gd name="T0" fmla="*/ 0 w 1733"/>
              <a:gd name="T1" fmla="*/ 11007 h 11008"/>
              <a:gd name="T2" fmla="*/ 1732 w 1733"/>
              <a:gd name="T3" fmla="*/ 11007 h 11008"/>
              <a:gd name="T4" fmla="*/ 1732 w 1733"/>
              <a:gd name="T5" fmla="*/ 0 h 11008"/>
              <a:gd name="T6" fmla="*/ 0 w 1733"/>
              <a:gd name="T7" fmla="*/ 0 h 11008"/>
              <a:gd name="T8" fmla="*/ 0 w 1733"/>
              <a:gd name="T9" fmla="*/ 11007 h 11008"/>
            </a:gdLst>
            <a:ahLst/>
            <a:cxnLst>
              <a:cxn ang="0">
                <a:pos x="T0" y="T1"/>
              </a:cxn>
              <a:cxn ang="0">
                <a:pos x="T2" y="T3"/>
              </a:cxn>
              <a:cxn ang="0">
                <a:pos x="T4" y="T5"/>
              </a:cxn>
              <a:cxn ang="0">
                <a:pos x="T6" y="T7"/>
              </a:cxn>
              <a:cxn ang="0">
                <a:pos x="T8" y="T9"/>
              </a:cxn>
            </a:cxnLst>
            <a:rect l="0" t="0" r="r" b="b"/>
            <a:pathLst>
              <a:path w="1733" h="11008">
                <a:moveTo>
                  <a:pt x="0" y="11007"/>
                </a:moveTo>
                <a:lnTo>
                  <a:pt x="1732" y="11007"/>
                </a:lnTo>
                <a:lnTo>
                  <a:pt x="1732" y="0"/>
                </a:lnTo>
                <a:lnTo>
                  <a:pt x="0" y="0"/>
                </a:lnTo>
                <a:lnTo>
                  <a:pt x="0" y="11007"/>
                </a:ln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3" name="Freeform 2">
            <a:extLst>
              <a:ext uri="{FF2B5EF4-FFF2-40B4-BE49-F238E27FC236}">
                <a16:creationId xmlns:a16="http://schemas.microsoft.com/office/drawing/2014/main" id="{7D90A8B8-C532-334C-BFAC-F4A76DB12BDF}"/>
              </a:ext>
            </a:extLst>
          </p:cNvPr>
          <p:cNvSpPr>
            <a:spLocks noChangeArrowheads="1"/>
          </p:cNvSpPr>
          <p:nvPr/>
        </p:nvSpPr>
        <p:spPr bwMode="auto">
          <a:xfrm>
            <a:off x="4191716" y="983"/>
            <a:ext cx="793193" cy="6849919"/>
          </a:xfrm>
          <a:custGeom>
            <a:avLst/>
            <a:gdLst>
              <a:gd name="connsiteX0" fmla="*/ 763611 w 1586385"/>
              <a:gd name="connsiteY0" fmla="*/ 13165387 h 13699837"/>
              <a:gd name="connsiteX1" fmla="*/ 828266 w 1586385"/>
              <a:gd name="connsiteY1" fmla="*/ 13165387 h 13699837"/>
              <a:gd name="connsiteX2" fmla="*/ 828266 w 1586385"/>
              <a:gd name="connsiteY2" fmla="*/ 13672370 h 13699837"/>
              <a:gd name="connsiteX3" fmla="*/ 763611 w 1586385"/>
              <a:gd name="connsiteY3" fmla="*/ 13672370 h 13699837"/>
              <a:gd name="connsiteX4" fmla="*/ 763611 w 1586385"/>
              <a:gd name="connsiteY4" fmla="*/ 12148928 h 13699837"/>
              <a:gd name="connsiteX5" fmla="*/ 828266 w 1586385"/>
              <a:gd name="connsiteY5" fmla="*/ 12148928 h 13699837"/>
              <a:gd name="connsiteX6" fmla="*/ 828266 w 1586385"/>
              <a:gd name="connsiteY6" fmla="*/ 12657157 h 13699837"/>
              <a:gd name="connsiteX7" fmla="*/ 763611 w 1586385"/>
              <a:gd name="connsiteY7" fmla="*/ 12657157 h 13699837"/>
              <a:gd name="connsiteX8" fmla="*/ 763611 w 1586385"/>
              <a:gd name="connsiteY8" fmla="*/ 11133715 h 13699837"/>
              <a:gd name="connsiteX9" fmla="*/ 828266 w 1586385"/>
              <a:gd name="connsiteY9" fmla="*/ 11133715 h 13699837"/>
              <a:gd name="connsiteX10" fmla="*/ 828266 w 1586385"/>
              <a:gd name="connsiteY10" fmla="*/ 11640698 h 13699837"/>
              <a:gd name="connsiteX11" fmla="*/ 763611 w 1586385"/>
              <a:gd name="connsiteY11" fmla="*/ 11640698 h 13699837"/>
              <a:gd name="connsiteX12" fmla="*/ 763611 w 1586385"/>
              <a:gd name="connsiteY12" fmla="*/ 10117256 h 13699837"/>
              <a:gd name="connsiteX13" fmla="*/ 828266 w 1586385"/>
              <a:gd name="connsiteY13" fmla="*/ 10117256 h 13699837"/>
              <a:gd name="connsiteX14" fmla="*/ 828266 w 1586385"/>
              <a:gd name="connsiteY14" fmla="*/ 10625485 h 13699837"/>
              <a:gd name="connsiteX15" fmla="*/ 763611 w 1586385"/>
              <a:gd name="connsiteY15" fmla="*/ 10625485 h 13699837"/>
              <a:gd name="connsiteX16" fmla="*/ 763611 w 1586385"/>
              <a:gd name="connsiteY16" fmla="*/ 9102043 h 13699837"/>
              <a:gd name="connsiteX17" fmla="*/ 828266 w 1586385"/>
              <a:gd name="connsiteY17" fmla="*/ 9102043 h 13699837"/>
              <a:gd name="connsiteX18" fmla="*/ 828266 w 1586385"/>
              <a:gd name="connsiteY18" fmla="*/ 9610272 h 13699837"/>
              <a:gd name="connsiteX19" fmla="*/ 763611 w 1586385"/>
              <a:gd name="connsiteY19" fmla="*/ 9610272 h 13699837"/>
              <a:gd name="connsiteX20" fmla="*/ 763611 w 1586385"/>
              <a:gd name="connsiteY20" fmla="*/ 8086830 h 13699837"/>
              <a:gd name="connsiteX21" fmla="*/ 828266 w 1586385"/>
              <a:gd name="connsiteY21" fmla="*/ 8086830 h 13699837"/>
              <a:gd name="connsiteX22" fmla="*/ 828266 w 1586385"/>
              <a:gd name="connsiteY22" fmla="*/ 8593813 h 13699837"/>
              <a:gd name="connsiteX23" fmla="*/ 763611 w 1586385"/>
              <a:gd name="connsiteY23" fmla="*/ 8593813 h 13699837"/>
              <a:gd name="connsiteX24" fmla="*/ 763611 w 1586385"/>
              <a:gd name="connsiteY24" fmla="*/ 7070371 h 13699837"/>
              <a:gd name="connsiteX25" fmla="*/ 828266 w 1586385"/>
              <a:gd name="connsiteY25" fmla="*/ 7070371 h 13699837"/>
              <a:gd name="connsiteX26" fmla="*/ 828266 w 1586385"/>
              <a:gd name="connsiteY26" fmla="*/ 7578600 h 13699837"/>
              <a:gd name="connsiteX27" fmla="*/ 763611 w 1586385"/>
              <a:gd name="connsiteY27" fmla="*/ 7578600 h 13699837"/>
              <a:gd name="connsiteX28" fmla="*/ 763611 w 1586385"/>
              <a:gd name="connsiteY28" fmla="*/ 6056404 h 13699837"/>
              <a:gd name="connsiteX29" fmla="*/ 828266 w 1586385"/>
              <a:gd name="connsiteY29" fmla="*/ 6056404 h 13699837"/>
              <a:gd name="connsiteX30" fmla="*/ 828266 w 1586385"/>
              <a:gd name="connsiteY30" fmla="*/ 6564633 h 13699837"/>
              <a:gd name="connsiteX31" fmla="*/ 763611 w 1586385"/>
              <a:gd name="connsiteY31" fmla="*/ 6564633 h 13699837"/>
              <a:gd name="connsiteX32" fmla="*/ 763611 w 1586385"/>
              <a:gd name="connsiteY32" fmla="*/ 5041190 h 13699837"/>
              <a:gd name="connsiteX33" fmla="*/ 828266 w 1586385"/>
              <a:gd name="connsiteY33" fmla="*/ 5041190 h 13699837"/>
              <a:gd name="connsiteX34" fmla="*/ 828266 w 1586385"/>
              <a:gd name="connsiteY34" fmla="*/ 5548174 h 13699837"/>
              <a:gd name="connsiteX35" fmla="*/ 763611 w 1586385"/>
              <a:gd name="connsiteY35" fmla="*/ 5548174 h 13699837"/>
              <a:gd name="connsiteX36" fmla="*/ 763611 w 1586385"/>
              <a:gd name="connsiteY36" fmla="*/ 4024732 h 13699837"/>
              <a:gd name="connsiteX37" fmla="*/ 828266 w 1586385"/>
              <a:gd name="connsiteY37" fmla="*/ 4024732 h 13699837"/>
              <a:gd name="connsiteX38" fmla="*/ 828266 w 1586385"/>
              <a:gd name="connsiteY38" fmla="*/ 4532961 h 13699837"/>
              <a:gd name="connsiteX39" fmla="*/ 763611 w 1586385"/>
              <a:gd name="connsiteY39" fmla="*/ 4532961 h 13699837"/>
              <a:gd name="connsiteX40" fmla="*/ 763611 w 1586385"/>
              <a:gd name="connsiteY40" fmla="*/ 3009519 h 13699837"/>
              <a:gd name="connsiteX41" fmla="*/ 828266 w 1586385"/>
              <a:gd name="connsiteY41" fmla="*/ 3009519 h 13699837"/>
              <a:gd name="connsiteX42" fmla="*/ 828266 w 1586385"/>
              <a:gd name="connsiteY42" fmla="*/ 3517748 h 13699837"/>
              <a:gd name="connsiteX43" fmla="*/ 763611 w 1586385"/>
              <a:gd name="connsiteY43" fmla="*/ 3517748 h 13699837"/>
              <a:gd name="connsiteX44" fmla="*/ 763611 w 1586385"/>
              <a:gd name="connsiteY44" fmla="*/ 1993060 h 13699837"/>
              <a:gd name="connsiteX45" fmla="*/ 828266 w 1586385"/>
              <a:gd name="connsiteY45" fmla="*/ 1993060 h 13699837"/>
              <a:gd name="connsiteX46" fmla="*/ 828266 w 1586385"/>
              <a:gd name="connsiteY46" fmla="*/ 2501289 h 13699837"/>
              <a:gd name="connsiteX47" fmla="*/ 763611 w 1586385"/>
              <a:gd name="connsiteY47" fmla="*/ 2501289 h 13699837"/>
              <a:gd name="connsiteX48" fmla="*/ 763611 w 1586385"/>
              <a:gd name="connsiteY48" fmla="*/ 977847 h 13699837"/>
              <a:gd name="connsiteX49" fmla="*/ 828266 w 1586385"/>
              <a:gd name="connsiteY49" fmla="*/ 977847 h 13699837"/>
              <a:gd name="connsiteX50" fmla="*/ 828266 w 1586385"/>
              <a:gd name="connsiteY50" fmla="*/ 1486076 h 13699837"/>
              <a:gd name="connsiteX51" fmla="*/ 763611 w 1586385"/>
              <a:gd name="connsiteY51" fmla="*/ 1486076 h 13699837"/>
              <a:gd name="connsiteX52" fmla="*/ 1521730 w 1586385"/>
              <a:gd name="connsiteY52" fmla="*/ 10987 h 13699837"/>
              <a:gd name="connsiteX53" fmla="*/ 1586385 w 1586385"/>
              <a:gd name="connsiteY53" fmla="*/ 10987 h 13699837"/>
              <a:gd name="connsiteX54" fmla="*/ 1586385 w 1586385"/>
              <a:gd name="connsiteY54" fmla="*/ 13699837 h 13699837"/>
              <a:gd name="connsiteX55" fmla="*/ 1521730 w 1586385"/>
              <a:gd name="connsiteY55" fmla="*/ 13699837 h 13699837"/>
              <a:gd name="connsiteX56" fmla="*/ 763611 w 1586385"/>
              <a:gd name="connsiteY56" fmla="*/ 3 h 13699837"/>
              <a:gd name="connsiteX57" fmla="*/ 828266 w 1586385"/>
              <a:gd name="connsiteY57" fmla="*/ 3 h 13699837"/>
              <a:gd name="connsiteX58" fmla="*/ 828266 w 1586385"/>
              <a:gd name="connsiteY58" fmla="*/ 469617 h 13699837"/>
              <a:gd name="connsiteX59" fmla="*/ 763611 w 1586385"/>
              <a:gd name="connsiteY59" fmla="*/ 469617 h 13699837"/>
              <a:gd name="connsiteX60" fmla="*/ 0 w 1586385"/>
              <a:gd name="connsiteY60" fmla="*/ 0 h 13699837"/>
              <a:gd name="connsiteX61" fmla="*/ 64630 w 1586385"/>
              <a:gd name="connsiteY61" fmla="*/ 0 h 13699837"/>
              <a:gd name="connsiteX62" fmla="*/ 64630 w 1586385"/>
              <a:gd name="connsiteY62" fmla="*/ 13688850 h 13699837"/>
              <a:gd name="connsiteX63" fmla="*/ 0 w 1586385"/>
              <a:gd name="connsiteY63" fmla="*/ 13688850 h 1369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586385" h="13699837">
                <a:moveTo>
                  <a:pt x="763611" y="13165387"/>
                </a:moveTo>
                <a:lnTo>
                  <a:pt x="828266" y="13165387"/>
                </a:lnTo>
                <a:lnTo>
                  <a:pt x="828266" y="13672370"/>
                </a:lnTo>
                <a:lnTo>
                  <a:pt x="763611" y="13672370"/>
                </a:lnTo>
                <a:close/>
                <a:moveTo>
                  <a:pt x="763611" y="12148928"/>
                </a:moveTo>
                <a:lnTo>
                  <a:pt x="828266" y="12148928"/>
                </a:lnTo>
                <a:lnTo>
                  <a:pt x="828266" y="12657157"/>
                </a:lnTo>
                <a:lnTo>
                  <a:pt x="763611" y="12657157"/>
                </a:lnTo>
                <a:close/>
                <a:moveTo>
                  <a:pt x="763611" y="11133715"/>
                </a:moveTo>
                <a:lnTo>
                  <a:pt x="828266" y="11133715"/>
                </a:lnTo>
                <a:lnTo>
                  <a:pt x="828266" y="11640698"/>
                </a:lnTo>
                <a:lnTo>
                  <a:pt x="763611" y="11640698"/>
                </a:lnTo>
                <a:close/>
                <a:moveTo>
                  <a:pt x="763611" y="10117256"/>
                </a:moveTo>
                <a:lnTo>
                  <a:pt x="828266" y="10117256"/>
                </a:lnTo>
                <a:lnTo>
                  <a:pt x="828266" y="10625485"/>
                </a:lnTo>
                <a:lnTo>
                  <a:pt x="763611" y="10625485"/>
                </a:lnTo>
                <a:close/>
                <a:moveTo>
                  <a:pt x="763611" y="9102043"/>
                </a:moveTo>
                <a:lnTo>
                  <a:pt x="828266" y="9102043"/>
                </a:lnTo>
                <a:lnTo>
                  <a:pt x="828266" y="9610272"/>
                </a:lnTo>
                <a:lnTo>
                  <a:pt x="763611" y="9610272"/>
                </a:lnTo>
                <a:close/>
                <a:moveTo>
                  <a:pt x="763611" y="8086830"/>
                </a:moveTo>
                <a:lnTo>
                  <a:pt x="828266" y="8086830"/>
                </a:lnTo>
                <a:lnTo>
                  <a:pt x="828266" y="8593813"/>
                </a:lnTo>
                <a:lnTo>
                  <a:pt x="763611" y="8593813"/>
                </a:lnTo>
                <a:close/>
                <a:moveTo>
                  <a:pt x="763611" y="7070371"/>
                </a:moveTo>
                <a:lnTo>
                  <a:pt x="828266" y="7070371"/>
                </a:lnTo>
                <a:lnTo>
                  <a:pt x="828266" y="7578600"/>
                </a:lnTo>
                <a:lnTo>
                  <a:pt x="763611" y="7578600"/>
                </a:lnTo>
                <a:close/>
                <a:moveTo>
                  <a:pt x="763611" y="6056404"/>
                </a:moveTo>
                <a:lnTo>
                  <a:pt x="828266" y="6056404"/>
                </a:lnTo>
                <a:lnTo>
                  <a:pt x="828266" y="6564633"/>
                </a:lnTo>
                <a:lnTo>
                  <a:pt x="763611" y="6564633"/>
                </a:lnTo>
                <a:close/>
                <a:moveTo>
                  <a:pt x="763611" y="5041190"/>
                </a:moveTo>
                <a:lnTo>
                  <a:pt x="828266" y="5041190"/>
                </a:lnTo>
                <a:lnTo>
                  <a:pt x="828266" y="5548174"/>
                </a:lnTo>
                <a:lnTo>
                  <a:pt x="763611" y="5548174"/>
                </a:lnTo>
                <a:close/>
                <a:moveTo>
                  <a:pt x="763611" y="4024732"/>
                </a:moveTo>
                <a:lnTo>
                  <a:pt x="828266" y="4024732"/>
                </a:lnTo>
                <a:lnTo>
                  <a:pt x="828266" y="4532961"/>
                </a:lnTo>
                <a:lnTo>
                  <a:pt x="763611" y="4532961"/>
                </a:lnTo>
                <a:close/>
                <a:moveTo>
                  <a:pt x="763611" y="3009519"/>
                </a:moveTo>
                <a:lnTo>
                  <a:pt x="828266" y="3009519"/>
                </a:lnTo>
                <a:lnTo>
                  <a:pt x="828266" y="3517748"/>
                </a:lnTo>
                <a:lnTo>
                  <a:pt x="763611" y="3517748"/>
                </a:lnTo>
                <a:close/>
                <a:moveTo>
                  <a:pt x="763611" y="1993060"/>
                </a:moveTo>
                <a:lnTo>
                  <a:pt x="828266" y="1993060"/>
                </a:lnTo>
                <a:lnTo>
                  <a:pt x="828266" y="2501289"/>
                </a:lnTo>
                <a:lnTo>
                  <a:pt x="763611" y="2501289"/>
                </a:lnTo>
                <a:close/>
                <a:moveTo>
                  <a:pt x="763611" y="977847"/>
                </a:moveTo>
                <a:lnTo>
                  <a:pt x="828266" y="977847"/>
                </a:lnTo>
                <a:lnTo>
                  <a:pt x="828266" y="1486076"/>
                </a:lnTo>
                <a:lnTo>
                  <a:pt x="763611" y="1486076"/>
                </a:lnTo>
                <a:close/>
                <a:moveTo>
                  <a:pt x="1521730" y="10987"/>
                </a:moveTo>
                <a:lnTo>
                  <a:pt x="1586385" y="10987"/>
                </a:lnTo>
                <a:lnTo>
                  <a:pt x="1586385" y="13699837"/>
                </a:lnTo>
                <a:lnTo>
                  <a:pt x="1521730" y="13699837"/>
                </a:lnTo>
                <a:close/>
                <a:moveTo>
                  <a:pt x="763611" y="3"/>
                </a:moveTo>
                <a:lnTo>
                  <a:pt x="828266" y="3"/>
                </a:lnTo>
                <a:lnTo>
                  <a:pt x="828266" y="469617"/>
                </a:lnTo>
                <a:lnTo>
                  <a:pt x="763611" y="469617"/>
                </a:lnTo>
                <a:close/>
                <a:moveTo>
                  <a:pt x="0" y="0"/>
                </a:moveTo>
                <a:lnTo>
                  <a:pt x="64630" y="0"/>
                </a:lnTo>
                <a:lnTo>
                  <a:pt x="64630" y="13688850"/>
                </a:lnTo>
                <a:lnTo>
                  <a:pt x="0" y="13688850"/>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4" name="Freeform 23">
            <a:extLst>
              <a:ext uri="{FF2B5EF4-FFF2-40B4-BE49-F238E27FC236}">
                <a16:creationId xmlns:a16="http://schemas.microsoft.com/office/drawing/2014/main" id="{0F15F13C-AB4B-DA48-AC5E-43990A948FB1}"/>
              </a:ext>
            </a:extLst>
          </p:cNvPr>
          <p:cNvSpPr>
            <a:spLocks noChangeArrowheads="1"/>
          </p:cNvSpPr>
          <p:nvPr/>
        </p:nvSpPr>
        <p:spPr bwMode="auto">
          <a:xfrm>
            <a:off x="2431010" y="-5134"/>
            <a:ext cx="7746003" cy="4518957"/>
          </a:xfrm>
          <a:custGeom>
            <a:avLst/>
            <a:gdLst>
              <a:gd name="T0" fmla="*/ 1733 w 12435"/>
              <a:gd name="T1" fmla="*/ 4261 h 6370"/>
              <a:gd name="T2" fmla="*/ 1733 w 12435"/>
              <a:gd name="T3" fmla="*/ 4261 h 6370"/>
              <a:gd name="T4" fmla="*/ 2110 w 12435"/>
              <a:gd name="T5" fmla="*/ 4638 h 6370"/>
              <a:gd name="T6" fmla="*/ 12434 w 12435"/>
              <a:gd name="T7" fmla="*/ 4638 h 6370"/>
              <a:gd name="T8" fmla="*/ 12434 w 12435"/>
              <a:gd name="T9" fmla="*/ 6369 h 6370"/>
              <a:gd name="T10" fmla="*/ 1733 w 12435"/>
              <a:gd name="T11" fmla="*/ 6369 h 6370"/>
              <a:gd name="T12" fmla="*/ 1733 w 12435"/>
              <a:gd name="T13" fmla="*/ 6369 h 6370"/>
              <a:gd name="T14" fmla="*/ 0 w 12435"/>
              <a:gd name="T15" fmla="*/ 4638 h 6370"/>
              <a:gd name="T16" fmla="*/ 0 w 12435"/>
              <a:gd name="T17" fmla="*/ 0 h 6370"/>
              <a:gd name="T18" fmla="*/ 1733 w 12435"/>
              <a:gd name="T19" fmla="*/ 0 h 6370"/>
              <a:gd name="T20" fmla="*/ 1733 w 12435"/>
              <a:gd name="T21" fmla="*/ 4261 h 6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435" h="6370">
                <a:moveTo>
                  <a:pt x="1733" y="4261"/>
                </a:moveTo>
                <a:lnTo>
                  <a:pt x="1733" y="4261"/>
                </a:lnTo>
                <a:cubicBezTo>
                  <a:pt x="1733" y="4469"/>
                  <a:pt x="1902" y="4638"/>
                  <a:pt x="2110" y="4638"/>
                </a:cubicBezTo>
                <a:lnTo>
                  <a:pt x="12434" y="4638"/>
                </a:lnTo>
                <a:lnTo>
                  <a:pt x="12434" y="6369"/>
                </a:lnTo>
                <a:lnTo>
                  <a:pt x="1733" y="6369"/>
                </a:lnTo>
                <a:lnTo>
                  <a:pt x="1733" y="6369"/>
                </a:lnTo>
                <a:cubicBezTo>
                  <a:pt x="776" y="6369"/>
                  <a:pt x="0" y="5593"/>
                  <a:pt x="0" y="4638"/>
                </a:cubicBezTo>
                <a:lnTo>
                  <a:pt x="0" y="0"/>
                </a:lnTo>
                <a:lnTo>
                  <a:pt x="1733" y="0"/>
                </a:lnTo>
                <a:lnTo>
                  <a:pt x="1733" y="4261"/>
                </a:ln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5" name="Freeform 4">
            <a:extLst>
              <a:ext uri="{FF2B5EF4-FFF2-40B4-BE49-F238E27FC236}">
                <a16:creationId xmlns:a16="http://schemas.microsoft.com/office/drawing/2014/main" id="{5272E8C6-4F62-7B4D-BF96-FDB8542A0157}"/>
              </a:ext>
            </a:extLst>
          </p:cNvPr>
          <p:cNvSpPr>
            <a:spLocks noChangeArrowheads="1"/>
          </p:cNvSpPr>
          <p:nvPr/>
        </p:nvSpPr>
        <p:spPr bwMode="auto">
          <a:xfrm>
            <a:off x="2573844" y="1121"/>
            <a:ext cx="7602548" cy="4355626"/>
          </a:xfrm>
          <a:custGeom>
            <a:avLst/>
            <a:gdLst>
              <a:gd name="connsiteX0" fmla="*/ 14696847 w 15205095"/>
              <a:gd name="connsiteY0" fmla="*/ 6825464 h 7651358"/>
              <a:gd name="connsiteX1" fmla="*/ 15205095 w 15205095"/>
              <a:gd name="connsiteY1" fmla="*/ 6825464 h 7651358"/>
              <a:gd name="connsiteX2" fmla="*/ 15205095 w 15205095"/>
              <a:gd name="connsiteY2" fmla="*/ 6887752 h 7651358"/>
              <a:gd name="connsiteX3" fmla="*/ 14696847 w 15205095"/>
              <a:gd name="connsiteY3" fmla="*/ 6887752 h 7651358"/>
              <a:gd name="connsiteX4" fmla="*/ 13681595 w 15205095"/>
              <a:gd name="connsiteY4" fmla="*/ 6825464 h 7651358"/>
              <a:gd name="connsiteX5" fmla="*/ 14189843 w 15205095"/>
              <a:gd name="connsiteY5" fmla="*/ 6825464 h 7651358"/>
              <a:gd name="connsiteX6" fmla="*/ 14189843 w 15205095"/>
              <a:gd name="connsiteY6" fmla="*/ 6887752 h 7651358"/>
              <a:gd name="connsiteX7" fmla="*/ 13681595 w 15205095"/>
              <a:gd name="connsiteY7" fmla="*/ 6887752 h 7651358"/>
              <a:gd name="connsiteX8" fmla="*/ 12666345 w 15205095"/>
              <a:gd name="connsiteY8" fmla="*/ 6825464 h 7651358"/>
              <a:gd name="connsiteX9" fmla="*/ 13173347 w 15205095"/>
              <a:gd name="connsiteY9" fmla="*/ 6825464 h 7651358"/>
              <a:gd name="connsiteX10" fmla="*/ 13173347 w 15205095"/>
              <a:gd name="connsiteY10" fmla="*/ 6887752 h 7651358"/>
              <a:gd name="connsiteX11" fmla="*/ 12666345 w 15205095"/>
              <a:gd name="connsiteY11" fmla="*/ 6887752 h 7651358"/>
              <a:gd name="connsiteX12" fmla="*/ 11649849 w 15205095"/>
              <a:gd name="connsiteY12" fmla="*/ 6825464 h 7651358"/>
              <a:gd name="connsiteX13" fmla="*/ 12158097 w 15205095"/>
              <a:gd name="connsiteY13" fmla="*/ 6825464 h 7651358"/>
              <a:gd name="connsiteX14" fmla="*/ 12158097 w 15205095"/>
              <a:gd name="connsiteY14" fmla="*/ 6887752 h 7651358"/>
              <a:gd name="connsiteX15" fmla="*/ 11649849 w 15205095"/>
              <a:gd name="connsiteY15" fmla="*/ 6887752 h 7651358"/>
              <a:gd name="connsiteX16" fmla="*/ 10634599 w 15205095"/>
              <a:gd name="connsiteY16" fmla="*/ 6825464 h 7651358"/>
              <a:gd name="connsiteX17" fmla="*/ 11142847 w 15205095"/>
              <a:gd name="connsiteY17" fmla="*/ 6825464 h 7651358"/>
              <a:gd name="connsiteX18" fmla="*/ 11142847 w 15205095"/>
              <a:gd name="connsiteY18" fmla="*/ 6887752 h 7651358"/>
              <a:gd name="connsiteX19" fmla="*/ 10634599 w 15205095"/>
              <a:gd name="connsiteY19" fmla="*/ 6887752 h 7651358"/>
              <a:gd name="connsiteX20" fmla="*/ 9618101 w 15205095"/>
              <a:gd name="connsiteY20" fmla="*/ 6825464 h 7651358"/>
              <a:gd name="connsiteX21" fmla="*/ 10126351 w 15205095"/>
              <a:gd name="connsiteY21" fmla="*/ 6825464 h 7651358"/>
              <a:gd name="connsiteX22" fmla="*/ 10126351 w 15205095"/>
              <a:gd name="connsiteY22" fmla="*/ 6887752 h 7651358"/>
              <a:gd name="connsiteX23" fmla="*/ 9618101 w 15205095"/>
              <a:gd name="connsiteY23" fmla="*/ 6887752 h 7651358"/>
              <a:gd name="connsiteX24" fmla="*/ 8602851 w 15205095"/>
              <a:gd name="connsiteY24" fmla="*/ 6825464 h 7651358"/>
              <a:gd name="connsiteX25" fmla="*/ 9111099 w 15205095"/>
              <a:gd name="connsiteY25" fmla="*/ 6825464 h 7651358"/>
              <a:gd name="connsiteX26" fmla="*/ 9111099 w 15205095"/>
              <a:gd name="connsiteY26" fmla="*/ 6887752 h 7651358"/>
              <a:gd name="connsiteX27" fmla="*/ 8602851 w 15205095"/>
              <a:gd name="connsiteY27" fmla="*/ 6887752 h 7651358"/>
              <a:gd name="connsiteX28" fmla="*/ 7586354 w 15205095"/>
              <a:gd name="connsiteY28" fmla="*/ 6825464 h 7651358"/>
              <a:gd name="connsiteX29" fmla="*/ 8094603 w 15205095"/>
              <a:gd name="connsiteY29" fmla="*/ 6825464 h 7651358"/>
              <a:gd name="connsiteX30" fmla="*/ 8094603 w 15205095"/>
              <a:gd name="connsiteY30" fmla="*/ 6887752 h 7651358"/>
              <a:gd name="connsiteX31" fmla="*/ 7586354 w 15205095"/>
              <a:gd name="connsiteY31" fmla="*/ 6887752 h 7651358"/>
              <a:gd name="connsiteX32" fmla="*/ 6571103 w 15205095"/>
              <a:gd name="connsiteY32" fmla="*/ 6825464 h 7651358"/>
              <a:gd name="connsiteX33" fmla="*/ 7079351 w 15205095"/>
              <a:gd name="connsiteY33" fmla="*/ 6825464 h 7651358"/>
              <a:gd name="connsiteX34" fmla="*/ 7079351 w 15205095"/>
              <a:gd name="connsiteY34" fmla="*/ 6887752 h 7651358"/>
              <a:gd name="connsiteX35" fmla="*/ 6571103 w 15205095"/>
              <a:gd name="connsiteY35" fmla="*/ 6887752 h 7651358"/>
              <a:gd name="connsiteX36" fmla="*/ 5554607 w 15205095"/>
              <a:gd name="connsiteY36" fmla="*/ 6825464 h 7651358"/>
              <a:gd name="connsiteX37" fmla="*/ 6062855 w 15205095"/>
              <a:gd name="connsiteY37" fmla="*/ 6825464 h 7651358"/>
              <a:gd name="connsiteX38" fmla="*/ 6062855 w 15205095"/>
              <a:gd name="connsiteY38" fmla="*/ 6887752 h 7651358"/>
              <a:gd name="connsiteX39" fmla="*/ 5554607 w 15205095"/>
              <a:gd name="connsiteY39" fmla="*/ 6887752 h 7651358"/>
              <a:gd name="connsiteX40" fmla="*/ 4539355 w 15205095"/>
              <a:gd name="connsiteY40" fmla="*/ 6825464 h 7651358"/>
              <a:gd name="connsiteX41" fmla="*/ 5047604 w 15205095"/>
              <a:gd name="connsiteY41" fmla="*/ 6825464 h 7651358"/>
              <a:gd name="connsiteX42" fmla="*/ 5047604 w 15205095"/>
              <a:gd name="connsiteY42" fmla="*/ 6887752 h 7651358"/>
              <a:gd name="connsiteX43" fmla="*/ 4539355 w 15205095"/>
              <a:gd name="connsiteY43" fmla="*/ 6887752 h 7651358"/>
              <a:gd name="connsiteX44" fmla="*/ 3524105 w 15205095"/>
              <a:gd name="connsiteY44" fmla="*/ 6825464 h 7651358"/>
              <a:gd name="connsiteX45" fmla="*/ 4031107 w 15205095"/>
              <a:gd name="connsiteY45" fmla="*/ 6825464 h 7651358"/>
              <a:gd name="connsiteX46" fmla="*/ 4031107 w 15205095"/>
              <a:gd name="connsiteY46" fmla="*/ 6887752 h 7651358"/>
              <a:gd name="connsiteX47" fmla="*/ 3524105 w 15205095"/>
              <a:gd name="connsiteY47" fmla="*/ 6887752 h 7651358"/>
              <a:gd name="connsiteX48" fmla="*/ 2508854 w 15205095"/>
              <a:gd name="connsiteY48" fmla="*/ 6825464 h 7651358"/>
              <a:gd name="connsiteX49" fmla="*/ 3017102 w 15205095"/>
              <a:gd name="connsiteY49" fmla="*/ 6825464 h 7651358"/>
              <a:gd name="connsiteX50" fmla="*/ 3017102 w 15205095"/>
              <a:gd name="connsiteY50" fmla="*/ 6887752 h 7651358"/>
              <a:gd name="connsiteX51" fmla="*/ 2508854 w 15205095"/>
              <a:gd name="connsiteY51" fmla="*/ 6887752 h 7651358"/>
              <a:gd name="connsiteX52" fmla="*/ 1522254 w 15205095"/>
              <a:gd name="connsiteY52" fmla="*/ 6723313 h 7651358"/>
              <a:gd name="connsiteX53" fmla="*/ 2001851 w 15205095"/>
              <a:gd name="connsiteY53" fmla="*/ 6825464 h 7651358"/>
              <a:gd name="connsiteX54" fmla="*/ 2001851 w 15205095"/>
              <a:gd name="connsiteY54" fmla="*/ 6887752 h 7651358"/>
              <a:gd name="connsiteX55" fmla="*/ 1496094 w 15205095"/>
              <a:gd name="connsiteY55" fmla="*/ 6780617 h 7651358"/>
              <a:gd name="connsiteX56" fmla="*/ 881961 w 15205095"/>
              <a:gd name="connsiteY56" fmla="*/ 6007006 h 7651358"/>
              <a:gd name="connsiteX57" fmla="*/ 1126120 w 15205095"/>
              <a:gd name="connsiteY57" fmla="*/ 6433053 h 7651358"/>
              <a:gd name="connsiteX58" fmla="*/ 1078783 w 15205095"/>
              <a:gd name="connsiteY58" fmla="*/ 6475408 h 7651358"/>
              <a:gd name="connsiteX59" fmla="*/ 822167 w 15205095"/>
              <a:gd name="connsiteY59" fmla="*/ 6025693 h 7651358"/>
              <a:gd name="connsiteX60" fmla="*/ 763619 w 15205095"/>
              <a:gd name="connsiteY60" fmla="*/ 5006669 h 7651358"/>
              <a:gd name="connsiteX61" fmla="*/ 827150 w 15205095"/>
              <a:gd name="connsiteY61" fmla="*/ 5006669 h 7651358"/>
              <a:gd name="connsiteX62" fmla="*/ 827150 w 15205095"/>
              <a:gd name="connsiteY62" fmla="*/ 5514935 h 7651358"/>
              <a:gd name="connsiteX63" fmla="*/ 763619 w 15205095"/>
              <a:gd name="connsiteY63" fmla="*/ 5514935 h 7651358"/>
              <a:gd name="connsiteX64" fmla="*/ 763619 w 15205095"/>
              <a:gd name="connsiteY64" fmla="*/ 3991383 h 7651358"/>
              <a:gd name="connsiteX65" fmla="*/ 827150 w 15205095"/>
              <a:gd name="connsiteY65" fmla="*/ 3991383 h 7651358"/>
              <a:gd name="connsiteX66" fmla="*/ 827150 w 15205095"/>
              <a:gd name="connsiteY66" fmla="*/ 4498403 h 7651358"/>
              <a:gd name="connsiteX67" fmla="*/ 763619 w 15205095"/>
              <a:gd name="connsiteY67" fmla="*/ 4498403 h 7651358"/>
              <a:gd name="connsiteX68" fmla="*/ 763619 w 15205095"/>
              <a:gd name="connsiteY68" fmla="*/ 2974851 h 7651358"/>
              <a:gd name="connsiteX69" fmla="*/ 827150 w 15205095"/>
              <a:gd name="connsiteY69" fmla="*/ 2974851 h 7651358"/>
              <a:gd name="connsiteX70" fmla="*/ 827150 w 15205095"/>
              <a:gd name="connsiteY70" fmla="*/ 3483117 h 7651358"/>
              <a:gd name="connsiteX71" fmla="*/ 763619 w 15205095"/>
              <a:gd name="connsiteY71" fmla="*/ 3483117 h 7651358"/>
              <a:gd name="connsiteX72" fmla="*/ 763619 w 15205095"/>
              <a:gd name="connsiteY72" fmla="*/ 1959565 h 7651358"/>
              <a:gd name="connsiteX73" fmla="*/ 827150 w 15205095"/>
              <a:gd name="connsiteY73" fmla="*/ 1959565 h 7651358"/>
              <a:gd name="connsiteX74" fmla="*/ 827150 w 15205095"/>
              <a:gd name="connsiteY74" fmla="*/ 2467831 h 7651358"/>
              <a:gd name="connsiteX75" fmla="*/ 763619 w 15205095"/>
              <a:gd name="connsiteY75" fmla="*/ 2467831 h 7651358"/>
              <a:gd name="connsiteX76" fmla="*/ 763619 w 15205095"/>
              <a:gd name="connsiteY76" fmla="*/ 943033 h 7651358"/>
              <a:gd name="connsiteX77" fmla="*/ 827150 w 15205095"/>
              <a:gd name="connsiteY77" fmla="*/ 943033 h 7651358"/>
              <a:gd name="connsiteX78" fmla="*/ 827150 w 15205095"/>
              <a:gd name="connsiteY78" fmla="*/ 1451299 h 7651358"/>
              <a:gd name="connsiteX79" fmla="*/ 763619 w 15205095"/>
              <a:gd name="connsiteY79" fmla="*/ 1451299 h 7651358"/>
              <a:gd name="connsiteX80" fmla="*/ 1499760 w 15205095"/>
              <a:gd name="connsiteY80" fmla="*/ 27466 h 7651358"/>
              <a:gd name="connsiteX81" fmla="*/ 1563291 w 15205095"/>
              <a:gd name="connsiteY81" fmla="*/ 27466 h 7651358"/>
              <a:gd name="connsiteX82" fmla="*/ 1563291 w 15205095"/>
              <a:gd name="connsiteY82" fmla="*/ 5424337 h 7651358"/>
              <a:gd name="connsiteX83" fmla="*/ 2203588 w 15205095"/>
              <a:gd name="connsiteY83" fmla="*/ 6066080 h 7651358"/>
              <a:gd name="connsiteX84" fmla="*/ 15205091 w 15205095"/>
              <a:gd name="connsiteY84" fmla="*/ 6066080 h 7651358"/>
              <a:gd name="connsiteX85" fmla="*/ 15205091 w 15205095"/>
              <a:gd name="connsiteY85" fmla="*/ 6129631 h 7651358"/>
              <a:gd name="connsiteX86" fmla="*/ 2203588 w 15205095"/>
              <a:gd name="connsiteY86" fmla="*/ 6129631 h 7651358"/>
              <a:gd name="connsiteX87" fmla="*/ 1499760 w 15205095"/>
              <a:gd name="connsiteY87" fmla="*/ 5424337 h 7651358"/>
              <a:gd name="connsiteX88" fmla="*/ 0 w 15205095"/>
              <a:gd name="connsiteY88" fmla="*/ 27463 h 7651358"/>
              <a:gd name="connsiteX89" fmla="*/ 63536 w 15205095"/>
              <a:gd name="connsiteY89" fmla="*/ 27463 h 7651358"/>
              <a:gd name="connsiteX90" fmla="*/ 63536 w 15205095"/>
              <a:gd name="connsiteY90" fmla="*/ 5614250 h 7651358"/>
              <a:gd name="connsiteX91" fmla="*/ 2038143 w 15205095"/>
              <a:gd name="connsiteY91" fmla="*/ 7587815 h 7651358"/>
              <a:gd name="connsiteX92" fmla="*/ 15205091 w 15205095"/>
              <a:gd name="connsiteY92" fmla="*/ 7587815 h 7651358"/>
              <a:gd name="connsiteX93" fmla="*/ 15205091 w 15205095"/>
              <a:gd name="connsiteY93" fmla="*/ 7651358 h 7651358"/>
              <a:gd name="connsiteX94" fmla="*/ 2038143 w 15205095"/>
              <a:gd name="connsiteY94" fmla="*/ 7651358 h 7651358"/>
              <a:gd name="connsiteX95" fmla="*/ 0 w 15205095"/>
              <a:gd name="connsiteY95" fmla="*/ 5614250 h 7651358"/>
              <a:gd name="connsiteX96" fmla="*/ 763619 w 15205095"/>
              <a:gd name="connsiteY96" fmla="*/ 0 h 7651358"/>
              <a:gd name="connsiteX97" fmla="*/ 827150 w 15205095"/>
              <a:gd name="connsiteY97" fmla="*/ 0 h 7651358"/>
              <a:gd name="connsiteX98" fmla="*/ 827150 w 15205095"/>
              <a:gd name="connsiteY98" fmla="*/ 436013 h 7651358"/>
              <a:gd name="connsiteX99" fmla="*/ 763619 w 15205095"/>
              <a:gd name="connsiteY99" fmla="*/ 436013 h 7651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5205095" h="7651358">
                <a:moveTo>
                  <a:pt x="14696847" y="6825464"/>
                </a:moveTo>
                <a:lnTo>
                  <a:pt x="15205095" y="6825464"/>
                </a:lnTo>
                <a:lnTo>
                  <a:pt x="15205095" y="6887752"/>
                </a:lnTo>
                <a:lnTo>
                  <a:pt x="14696847" y="6887752"/>
                </a:lnTo>
                <a:close/>
                <a:moveTo>
                  <a:pt x="13681595" y="6825464"/>
                </a:moveTo>
                <a:lnTo>
                  <a:pt x="14189843" y="6825464"/>
                </a:lnTo>
                <a:lnTo>
                  <a:pt x="14189843" y="6887752"/>
                </a:lnTo>
                <a:lnTo>
                  <a:pt x="13681595" y="6887752"/>
                </a:lnTo>
                <a:close/>
                <a:moveTo>
                  <a:pt x="12666345" y="6825464"/>
                </a:moveTo>
                <a:lnTo>
                  <a:pt x="13173347" y="6825464"/>
                </a:lnTo>
                <a:lnTo>
                  <a:pt x="13173347" y="6887752"/>
                </a:lnTo>
                <a:lnTo>
                  <a:pt x="12666345" y="6887752"/>
                </a:lnTo>
                <a:close/>
                <a:moveTo>
                  <a:pt x="11649849" y="6825464"/>
                </a:moveTo>
                <a:lnTo>
                  <a:pt x="12158097" y="6825464"/>
                </a:lnTo>
                <a:lnTo>
                  <a:pt x="12158097" y="6887752"/>
                </a:lnTo>
                <a:lnTo>
                  <a:pt x="11649849" y="6887752"/>
                </a:lnTo>
                <a:close/>
                <a:moveTo>
                  <a:pt x="10634599" y="6825464"/>
                </a:moveTo>
                <a:lnTo>
                  <a:pt x="11142847" y="6825464"/>
                </a:lnTo>
                <a:lnTo>
                  <a:pt x="11142847" y="6887752"/>
                </a:lnTo>
                <a:lnTo>
                  <a:pt x="10634599" y="6887752"/>
                </a:lnTo>
                <a:close/>
                <a:moveTo>
                  <a:pt x="9618101" y="6825464"/>
                </a:moveTo>
                <a:lnTo>
                  <a:pt x="10126351" y="6825464"/>
                </a:lnTo>
                <a:lnTo>
                  <a:pt x="10126351" y="6887752"/>
                </a:lnTo>
                <a:lnTo>
                  <a:pt x="9618101" y="6887752"/>
                </a:lnTo>
                <a:close/>
                <a:moveTo>
                  <a:pt x="8602851" y="6825464"/>
                </a:moveTo>
                <a:lnTo>
                  <a:pt x="9111099" y="6825464"/>
                </a:lnTo>
                <a:lnTo>
                  <a:pt x="9111099" y="6887752"/>
                </a:lnTo>
                <a:lnTo>
                  <a:pt x="8602851" y="6887752"/>
                </a:lnTo>
                <a:close/>
                <a:moveTo>
                  <a:pt x="7586354" y="6825464"/>
                </a:moveTo>
                <a:lnTo>
                  <a:pt x="8094603" y="6825464"/>
                </a:lnTo>
                <a:lnTo>
                  <a:pt x="8094603" y="6887752"/>
                </a:lnTo>
                <a:lnTo>
                  <a:pt x="7586354" y="6887752"/>
                </a:lnTo>
                <a:close/>
                <a:moveTo>
                  <a:pt x="6571103" y="6825464"/>
                </a:moveTo>
                <a:lnTo>
                  <a:pt x="7079351" y="6825464"/>
                </a:lnTo>
                <a:lnTo>
                  <a:pt x="7079351" y="6887752"/>
                </a:lnTo>
                <a:lnTo>
                  <a:pt x="6571103" y="6887752"/>
                </a:lnTo>
                <a:close/>
                <a:moveTo>
                  <a:pt x="5554607" y="6825464"/>
                </a:moveTo>
                <a:lnTo>
                  <a:pt x="6062855" y="6825464"/>
                </a:lnTo>
                <a:lnTo>
                  <a:pt x="6062855" y="6887752"/>
                </a:lnTo>
                <a:lnTo>
                  <a:pt x="5554607" y="6887752"/>
                </a:lnTo>
                <a:close/>
                <a:moveTo>
                  <a:pt x="4539355" y="6825464"/>
                </a:moveTo>
                <a:lnTo>
                  <a:pt x="5047604" y="6825464"/>
                </a:lnTo>
                <a:lnTo>
                  <a:pt x="5047604" y="6887752"/>
                </a:lnTo>
                <a:lnTo>
                  <a:pt x="4539355" y="6887752"/>
                </a:lnTo>
                <a:close/>
                <a:moveTo>
                  <a:pt x="3524105" y="6825464"/>
                </a:moveTo>
                <a:lnTo>
                  <a:pt x="4031107" y="6825464"/>
                </a:lnTo>
                <a:lnTo>
                  <a:pt x="4031107" y="6887752"/>
                </a:lnTo>
                <a:lnTo>
                  <a:pt x="3524105" y="6887752"/>
                </a:lnTo>
                <a:close/>
                <a:moveTo>
                  <a:pt x="2508854" y="6825464"/>
                </a:moveTo>
                <a:lnTo>
                  <a:pt x="3017102" y="6825464"/>
                </a:lnTo>
                <a:lnTo>
                  <a:pt x="3017102" y="6887752"/>
                </a:lnTo>
                <a:lnTo>
                  <a:pt x="2508854" y="6887752"/>
                </a:lnTo>
                <a:close/>
                <a:moveTo>
                  <a:pt x="1522254" y="6723313"/>
                </a:moveTo>
                <a:cubicBezTo>
                  <a:pt x="1672985" y="6790583"/>
                  <a:pt x="1833681" y="6825464"/>
                  <a:pt x="2001851" y="6825464"/>
                </a:cubicBezTo>
                <a:lnTo>
                  <a:pt x="2001851" y="6887752"/>
                </a:lnTo>
                <a:cubicBezTo>
                  <a:pt x="1824961" y="6887752"/>
                  <a:pt x="1655545" y="6851625"/>
                  <a:pt x="1496094" y="6780617"/>
                </a:cubicBezTo>
                <a:close/>
                <a:moveTo>
                  <a:pt x="881961" y="6007006"/>
                </a:moveTo>
                <a:cubicBezTo>
                  <a:pt x="931789" y="6165217"/>
                  <a:pt x="1014006" y="6308478"/>
                  <a:pt x="1126120" y="6433053"/>
                </a:cubicBezTo>
                <a:lnTo>
                  <a:pt x="1078783" y="6475408"/>
                </a:lnTo>
                <a:cubicBezTo>
                  <a:pt x="960441" y="6344605"/>
                  <a:pt x="874487" y="6192623"/>
                  <a:pt x="822167" y="6025693"/>
                </a:cubicBezTo>
                <a:close/>
                <a:moveTo>
                  <a:pt x="763619" y="5006669"/>
                </a:moveTo>
                <a:lnTo>
                  <a:pt x="827150" y="5006669"/>
                </a:lnTo>
                <a:lnTo>
                  <a:pt x="827150" y="5514935"/>
                </a:lnTo>
                <a:lnTo>
                  <a:pt x="763619" y="5514935"/>
                </a:lnTo>
                <a:close/>
                <a:moveTo>
                  <a:pt x="763619" y="3991383"/>
                </a:moveTo>
                <a:lnTo>
                  <a:pt x="827150" y="3991383"/>
                </a:lnTo>
                <a:lnTo>
                  <a:pt x="827150" y="4498403"/>
                </a:lnTo>
                <a:lnTo>
                  <a:pt x="763619" y="4498403"/>
                </a:lnTo>
                <a:close/>
                <a:moveTo>
                  <a:pt x="763619" y="2974851"/>
                </a:moveTo>
                <a:lnTo>
                  <a:pt x="827150" y="2974851"/>
                </a:lnTo>
                <a:lnTo>
                  <a:pt x="827150" y="3483117"/>
                </a:lnTo>
                <a:lnTo>
                  <a:pt x="763619" y="3483117"/>
                </a:lnTo>
                <a:close/>
                <a:moveTo>
                  <a:pt x="763619" y="1959565"/>
                </a:moveTo>
                <a:lnTo>
                  <a:pt x="827150" y="1959565"/>
                </a:lnTo>
                <a:lnTo>
                  <a:pt x="827150" y="2467831"/>
                </a:lnTo>
                <a:lnTo>
                  <a:pt x="763619" y="2467831"/>
                </a:lnTo>
                <a:close/>
                <a:moveTo>
                  <a:pt x="763619" y="943033"/>
                </a:moveTo>
                <a:lnTo>
                  <a:pt x="827150" y="943033"/>
                </a:lnTo>
                <a:lnTo>
                  <a:pt x="827150" y="1451299"/>
                </a:lnTo>
                <a:lnTo>
                  <a:pt x="763619" y="1451299"/>
                </a:lnTo>
                <a:close/>
                <a:moveTo>
                  <a:pt x="1499760" y="27466"/>
                </a:moveTo>
                <a:lnTo>
                  <a:pt x="1563291" y="27466"/>
                </a:lnTo>
                <a:lnTo>
                  <a:pt x="1563291" y="5424337"/>
                </a:lnTo>
                <a:cubicBezTo>
                  <a:pt x="1563291" y="5778230"/>
                  <a:pt x="1851051" y="6066080"/>
                  <a:pt x="2203588" y="6066080"/>
                </a:cubicBezTo>
                <a:lnTo>
                  <a:pt x="15205091" y="6066080"/>
                </a:lnTo>
                <a:lnTo>
                  <a:pt x="15205091" y="6129631"/>
                </a:lnTo>
                <a:lnTo>
                  <a:pt x="2203588" y="6129631"/>
                </a:lnTo>
                <a:cubicBezTo>
                  <a:pt x="1816171" y="6129631"/>
                  <a:pt x="1499760" y="5813121"/>
                  <a:pt x="1499760" y="5424337"/>
                </a:cubicBezTo>
                <a:close/>
                <a:moveTo>
                  <a:pt x="0" y="27463"/>
                </a:moveTo>
                <a:lnTo>
                  <a:pt x="63536" y="27463"/>
                </a:lnTo>
                <a:lnTo>
                  <a:pt x="63536" y="5614250"/>
                </a:lnTo>
                <a:cubicBezTo>
                  <a:pt x="63536" y="6703199"/>
                  <a:pt x="950552" y="7587815"/>
                  <a:pt x="2038143" y="7587815"/>
                </a:cubicBezTo>
                <a:lnTo>
                  <a:pt x="15205091" y="7587815"/>
                </a:lnTo>
                <a:lnTo>
                  <a:pt x="15205091" y="7651358"/>
                </a:lnTo>
                <a:lnTo>
                  <a:pt x="2038143" y="7651358"/>
                </a:lnTo>
                <a:cubicBezTo>
                  <a:pt x="914423" y="7651358"/>
                  <a:pt x="0" y="6738086"/>
                  <a:pt x="0" y="5614250"/>
                </a:cubicBezTo>
                <a:close/>
                <a:moveTo>
                  <a:pt x="763619" y="0"/>
                </a:moveTo>
                <a:lnTo>
                  <a:pt x="827150" y="0"/>
                </a:lnTo>
                <a:lnTo>
                  <a:pt x="827150" y="436013"/>
                </a:lnTo>
                <a:lnTo>
                  <a:pt x="763619" y="436013"/>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21" name="TextBox 20">
            <a:extLst>
              <a:ext uri="{FF2B5EF4-FFF2-40B4-BE49-F238E27FC236}">
                <a16:creationId xmlns:a16="http://schemas.microsoft.com/office/drawing/2014/main" id="{38B997CD-9622-C245-8E5A-0F30E3F63DDD}"/>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22" name="TextBox 21">
            <a:extLst>
              <a:ext uri="{FF2B5EF4-FFF2-40B4-BE49-F238E27FC236}">
                <a16:creationId xmlns:a16="http://schemas.microsoft.com/office/drawing/2014/main" id="{2F9AD384-585F-634D-870F-8954B4648A0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 name="Freeform 35">
            <a:extLst>
              <a:ext uri="{FF2B5EF4-FFF2-40B4-BE49-F238E27FC236}">
                <a16:creationId xmlns:a16="http://schemas.microsoft.com/office/drawing/2014/main" id="{A012EF17-83F2-5043-ADE3-A690A8798F88}"/>
              </a:ext>
            </a:extLst>
          </p:cNvPr>
          <p:cNvSpPr>
            <a:spLocks noChangeArrowheads="1"/>
          </p:cNvSpPr>
          <p:nvPr/>
        </p:nvSpPr>
        <p:spPr bwMode="auto">
          <a:xfrm>
            <a:off x="5850791" y="1372822"/>
            <a:ext cx="796575" cy="697690"/>
          </a:xfrm>
          <a:custGeom>
            <a:avLst/>
            <a:gdLst>
              <a:gd name="T0" fmla="*/ 200 w 1281"/>
              <a:gd name="T1" fmla="*/ 920 h 1120"/>
              <a:gd name="T2" fmla="*/ 200 w 1281"/>
              <a:gd name="T3" fmla="*/ 920 h 1120"/>
              <a:gd name="T4" fmla="*/ 200 w 1281"/>
              <a:gd name="T5" fmla="*/ 199 h 1120"/>
              <a:gd name="T6" fmla="*/ 200 w 1281"/>
              <a:gd name="T7" fmla="*/ 199 h 1120"/>
              <a:gd name="T8" fmla="*/ 920 w 1281"/>
              <a:gd name="T9" fmla="*/ 199 h 1120"/>
              <a:gd name="T10" fmla="*/ 1280 w 1281"/>
              <a:gd name="T11" fmla="*/ 559 h 1120"/>
              <a:gd name="T12" fmla="*/ 920 w 1281"/>
              <a:gd name="T13" fmla="*/ 920 h 1120"/>
              <a:gd name="T14" fmla="*/ 920 w 1281"/>
              <a:gd name="T15" fmla="*/ 920 h 1120"/>
              <a:gd name="T16" fmla="*/ 200 w 1281"/>
              <a:gd name="T17" fmla="*/ 920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1" h="1120">
                <a:moveTo>
                  <a:pt x="200" y="920"/>
                </a:moveTo>
                <a:lnTo>
                  <a:pt x="200" y="920"/>
                </a:lnTo>
                <a:cubicBezTo>
                  <a:pt x="0" y="721"/>
                  <a:pt x="0" y="398"/>
                  <a:pt x="200" y="199"/>
                </a:cubicBezTo>
                <a:lnTo>
                  <a:pt x="200" y="199"/>
                </a:lnTo>
                <a:cubicBezTo>
                  <a:pt x="398" y="0"/>
                  <a:pt x="721" y="0"/>
                  <a:pt x="920" y="199"/>
                </a:cubicBezTo>
                <a:lnTo>
                  <a:pt x="1280" y="559"/>
                </a:lnTo>
                <a:lnTo>
                  <a:pt x="920" y="920"/>
                </a:lnTo>
                <a:lnTo>
                  <a:pt x="920" y="920"/>
                </a:lnTo>
                <a:cubicBezTo>
                  <a:pt x="721" y="1119"/>
                  <a:pt x="398" y="1119"/>
                  <a:pt x="200" y="920"/>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30" name="Subtitle 2">
            <a:extLst>
              <a:ext uri="{FF2B5EF4-FFF2-40B4-BE49-F238E27FC236}">
                <a16:creationId xmlns:a16="http://schemas.microsoft.com/office/drawing/2014/main" id="{9CC37930-4A2C-B64F-9818-43C393760EC1}"/>
              </a:ext>
            </a:extLst>
          </p:cNvPr>
          <p:cNvSpPr txBox="1">
            <a:spLocks/>
          </p:cNvSpPr>
          <p:nvPr/>
        </p:nvSpPr>
        <p:spPr>
          <a:xfrm>
            <a:off x="6870661" y="1631316"/>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1" name="TextBox 30">
            <a:extLst>
              <a:ext uri="{FF2B5EF4-FFF2-40B4-BE49-F238E27FC236}">
                <a16:creationId xmlns:a16="http://schemas.microsoft.com/office/drawing/2014/main" id="{7AED7C82-E562-8648-AE9C-C68FB4D45E24}"/>
              </a:ext>
            </a:extLst>
          </p:cNvPr>
          <p:cNvSpPr txBox="1"/>
          <p:nvPr/>
        </p:nvSpPr>
        <p:spPr>
          <a:xfrm>
            <a:off x="6870662" y="1294184"/>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8" name="Freeform 44">
            <a:extLst>
              <a:ext uri="{FF2B5EF4-FFF2-40B4-BE49-F238E27FC236}">
                <a16:creationId xmlns:a16="http://schemas.microsoft.com/office/drawing/2014/main" id="{21239826-96C6-B14E-A5F7-113B32AD80DC}"/>
              </a:ext>
            </a:extLst>
          </p:cNvPr>
          <p:cNvSpPr>
            <a:spLocks noChangeArrowheads="1"/>
          </p:cNvSpPr>
          <p:nvPr/>
        </p:nvSpPr>
        <p:spPr bwMode="auto">
          <a:xfrm>
            <a:off x="5850791" y="2393302"/>
            <a:ext cx="796575" cy="697690"/>
          </a:xfrm>
          <a:custGeom>
            <a:avLst/>
            <a:gdLst>
              <a:gd name="T0" fmla="*/ 200 w 1281"/>
              <a:gd name="T1" fmla="*/ 919 h 1120"/>
              <a:gd name="T2" fmla="*/ 200 w 1281"/>
              <a:gd name="T3" fmla="*/ 919 h 1120"/>
              <a:gd name="T4" fmla="*/ 200 w 1281"/>
              <a:gd name="T5" fmla="*/ 199 h 1120"/>
              <a:gd name="T6" fmla="*/ 200 w 1281"/>
              <a:gd name="T7" fmla="*/ 199 h 1120"/>
              <a:gd name="T8" fmla="*/ 920 w 1281"/>
              <a:gd name="T9" fmla="*/ 199 h 1120"/>
              <a:gd name="T10" fmla="*/ 1280 w 1281"/>
              <a:gd name="T11" fmla="*/ 559 h 1120"/>
              <a:gd name="T12" fmla="*/ 920 w 1281"/>
              <a:gd name="T13" fmla="*/ 919 h 1120"/>
              <a:gd name="T14" fmla="*/ 920 w 1281"/>
              <a:gd name="T15" fmla="*/ 919 h 1120"/>
              <a:gd name="T16" fmla="*/ 200 w 1281"/>
              <a:gd name="T17" fmla="*/ 919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1" h="1120">
                <a:moveTo>
                  <a:pt x="200" y="919"/>
                </a:moveTo>
                <a:lnTo>
                  <a:pt x="200" y="919"/>
                </a:lnTo>
                <a:cubicBezTo>
                  <a:pt x="0" y="721"/>
                  <a:pt x="0" y="398"/>
                  <a:pt x="200" y="199"/>
                </a:cubicBezTo>
                <a:lnTo>
                  <a:pt x="200" y="199"/>
                </a:lnTo>
                <a:cubicBezTo>
                  <a:pt x="398" y="0"/>
                  <a:pt x="721" y="0"/>
                  <a:pt x="920" y="199"/>
                </a:cubicBezTo>
                <a:lnTo>
                  <a:pt x="1280" y="559"/>
                </a:lnTo>
                <a:lnTo>
                  <a:pt x="920" y="919"/>
                </a:lnTo>
                <a:lnTo>
                  <a:pt x="920" y="919"/>
                </a:lnTo>
                <a:cubicBezTo>
                  <a:pt x="721" y="1119"/>
                  <a:pt x="398" y="1119"/>
                  <a:pt x="200" y="919"/>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33" name="Subtitle 2">
            <a:extLst>
              <a:ext uri="{FF2B5EF4-FFF2-40B4-BE49-F238E27FC236}">
                <a16:creationId xmlns:a16="http://schemas.microsoft.com/office/drawing/2014/main" id="{6DA8A225-7B6C-8A4F-9682-D10CE4AFF6ED}"/>
              </a:ext>
            </a:extLst>
          </p:cNvPr>
          <p:cNvSpPr txBox="1">
            <a:spLocks/>
          </p:cNvSpPr>
          <p:nvPr/>
        </p:nvSpPr>
        <p:spPr>
          <a:xfrm>
            <a:off x="6870661" y="2651772"/>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4" name="TextBox 33">
            <a:extLst>
              <a:ext uri="{FF2B5EF4-FFF2-40B4-BE49-F238E27FC236}">
                <a16:creationId xmlns:a16="http://schemas.microsoft.com/office/drawing/2014/main" id="{D32BF3B1-267E-4444-B201-BFFBA620776B}"/>
              </a:ext>
            </a:extLst>
          </p:cNvPr>
          <p:cNvSpPr txBox="1"/>
          <p:nvPr/>
        </p:nvSpPr>
        <p:spPr>
          <a:xfrm>
            <a:off x="6870662" y="2314640"/>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12" name="Freeform 61">
            <a:extLst>
              <a:ext uri="{FF2B5EF4-FFF2-40B4-BE49-F238E27FC236}">
                <a16:creationId xmlns:a16="http://schemas.microsoft.com/office/drawing/2014/main" id="{B8BC0F32-91BE-5B45-BA43-DF916BF17F5E}"/>
              </a:ext>
            </a:extLst>
          </p:cNvPr>
          <p:cNvSpPr>
            <a:spLocks noChangeArrowheads="1"/>
          </p:cNvSpPr>
          <p:nvPr/>
        </p:nvSpPr>
        <p:spPr bwMode="auto">
          <a:xfrm>
            <a:off x="5850791" y="4702799"/>
            <a:ext cx="796575" cy="697690"/>
          </a:xfrm>
          <a:custGeom>
            <a:avLst/>
            <a:gdLst>
              <a:gd name="T0" fmla="*/ 200 w 1281"/>
              <a:gd name="T1" fmla="*/ 920 h 1120"/>
              <a:gd name="T2" fmla="*/ 200 w 1281"/>
              <a:gd name="T3" fmla="*/ 920 h 1120"/>
              <a:gd name="T4" fmla="*/ 200 w 1281"/>
              <a:gd name="T5" fmla="*/ 200 h 1120"/>
              <a:gd name="T6" fmla="*/ 200 w 1281"/>
              <a:gd name="T7" fmla="*/ 200 h 1120"/>
              <a:gd name="T8" fmla="*/ 920 w 1281"/>
              <a:gd name="T9" fmla="*/ 200 h 1120"/>
              <a:gd name="T10" fmla="*/ 1280 w 1281"/>
              <a:gd name="T11" fmla="*/ 560 h 1120"/>
              <a:gd name="T12" fmla="*/ 920 w 1281"/>
              <a:gd name="T13" fmla="*/ 920 h 1120"/>
              <a:gd name="T14" fmla="*/ 920 w 1281"/>
              <a:gd name="T15" fmla="*/ 920 h 1120"/>
              <a:gd name="T16" fmla="*/ 200 w 1281"/>
              <a:gd name="T17" fmla="*/ 920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1" h="1120">
                <a:moveTo>
                  <a:pt x="200" y="920"/>
                </a:moveTo>
                <a:lnTo>
                  <a:pt x="200" y="920"/>
                </a:lnTo>
                <a:cubicBezTo>
                  <a:pt x="0" y="721"/>
                  <a:pt x="0" y="398"/>
                  <a:pt x="200" y="200"/>
                </a:cubicBezTo>
                <a:lnTo>
                  <a:pt x="200" y="200"/>
                </a:lnTo>
                <a:cubicBezTo>
                  <a:pt x="398" y="0"/>
                  <a:pt x="721" y="0"/>
                  <a:pt x="920" y="200"/>
                </a:cubicBezTo>
                <a:lnTo>
                  <a:pt x="1280" y="560"/>
                </a:lnTo>
                <a:lnTo>
                  <a:pt x="920" y="920"/>
                </a:lnTo>
                <a:lnTo>
                  <a:pt x="920" y="920"/>
                </a:lnTo>
                <a:cubicBezTo>
                  <a:pt x="721" y="1119"/>
                  <a:pt x="398" y="1119"/>
                  <a:pt x="200" y="920"/>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36" name="Subtitle 2">
            <a:extLst>
              <a:ext uri="{FF2B5EF4-FFF2-40B4-BE49-F238E27FC236}">
                <a16:creationId xmlns:a16="http://schemas.microsoft.com/office/drawing/2014/main" id="{A2211A0E-8A6A-DB46-9ADC-1984DD415A94}"/>
              </a:ext>
            </a:extLst>
          </p:cNvPr>
          <p:cNvSpPr txBox="1">
            <a:spLocks/>
          </p:cNvSpPr>
          <p:nvPr/>
        </p:nvSpPr>
        <p:spPr>
          <a:xfrm>
            <a:off x="6870661" y="4959829"/>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7" name="TextBox 36">
            <a:extLst>
              <a:ext uri="{FF2B5EF4-FFF2-40B4-BE49-F238E27FC236}">
                <a16:creationId xmlns:a16="http://schemas.microsoft.com/office/drawing/2014/main" id="{160DB8A4-0414-2D42-8FC6-D22DAD47061A}"/>
              </a:ext>
            </a:extLst>
          </p:cNvPr>
          <p:cNvSpPr txBox="1"/>
          <p:nvPr/>
        </p:nvSpPr>
        <p:spPr>
          <a:xfrm>
            <a:off x="6870662" y="4622697"/>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10" name="Freeform 53">
            <a:extLst>
              <a:ext uri="{FF2B5EF4-FFF2-40B4-BE49-F238E27FC236}">
                <a16:creationId xmlns:a16="http://schemas.microsoft.com/office/drawing/2014/main" id="{950C84AF-1B18-6146-883E-887801627EE4}"/>
              </a:ext>
            </a:extLst>
          </p:cNvPr>
          <p:cNvSpPr>
            <a:spLocks noChangeArrowheads="1"/>
          </p:cNvSpPr>
          <p:nvPr/>
        </p:nvSpPr>
        <p:spPr bwMode="auto">
          <a:xfrm>
            <a:off x="5850791" y="5723865"/>
            <a:ext cx="796575" cy="697690"/>
          </a:xfrm>
          <a:custGeom>
            <a:avLst/>
            <a:gdLst>
              <a:gd name="T0" fmla="*/ 200 w 1281"/>
              <a:gd name="T1" fmla="*/ 919 h 1119"/>
              <a:gd name="T2" fmla="*/ 200 w 1281"/>
              <a:gd name="T3" fmla="*/ 919 h 1119"/>
              <a:gd name="T4" fmla="*/ 200 w 1281"/>
              <a:gd name="T5" fmla="*/ 198 h 1119"/>
              <a:gd name="T6" fmla="*/ 200 w 1281"/>
              <a:gd name="T7" fmla="*/ 198 h 1119"/>
              <a:gd name="T8" fmla="*/ 920 w 1281"/>
              <a:gd name="T9" fmla="*/ 198 h 1119"/>
              <a:gd name="T10" fmla="*/ 1280 w 1281"/>
              <a:gd name="T11" fmla="*/ 559 h 1119"/>
              <a:gd name="T12" fmla="*/ 920 w 1281"/>
              <a:gd name="T13" fmla="*/ 919 h 1119"/>
              <a:gd name="T14" fmla="*/ 920 w 1281"/>
              <a:gd name="T15" fmla="*/ 919 h 1119"/>
              <a:gd name="T16" fmla="*/ 200 w 1281"/>
              <a:gd name="T17" fmla="*/ 919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1" h="1119">
                <a:moveTo>
                  <a:pt x="200" y="919"/>
                </a:moveTo>
                <a:lnTo>
                  <a:pt x="200" y="919"/>
                </a:lnTo>
                <a:cubicBezTo>
                  <a:pt x="0" y="720"/>
                  <a:pt x="0" y="398"/>
                  <a:pt x="200" y="198"/>
                </a:cubicBezTo>
                <a:lnTo>
                  <a:pt x="200" y="198"/>
                </a:lnTo>
                <a:cubicBezTo>
                  <a:pt x="398" y="0"/>
                  <a:pt x="721" y="0"/>
                  <a:pt x="920" y="198"/>
                </a:cubicBezTo>
                <a:lnTo>
                  <a:pt x="1280" y="559"/>
                </a:lnTo>
                <a:lnTo>
                  <a:pt x="920" y="919"/>
                </a:lnTo>
                <a:lnTo>
                  <a:pt x="920" y="919"/>
                </a:lnTo>
                <a:cubicBezTo>
                  <a:pt x="721" y="1118"/>
                  <a:pt x="398" y="1118"/>
                  <a:pt x="200" y="919"/>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39" name="Subtitle 2">
            <a:extLst>
              <a:ext uri="{FF2B5EF4-FFF2-40B4-BE49-F238E27FC236}">
                <a16:creationId xmlns:a16="http://schemas.microsoft.com/office/drawing/2014/main" id="{445AE6AD-F92F-3D40-9201-BE6A97BD63CB}"/>
              </a:ext>
            </a:extLst>
          </p:cNvPr>
          <p:cNvSpPr txBox="1">
            <a:spLocks/>
          </p:cNvSpPr>
          <p:nvPr/>
        </p:nvSpPr>
        <p:spPr>
          <a:xfrm>
            <a:off x="6870661" y="5982358"/>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0" name="TextBox 39">
            <a:extLst>
              <a:ext uri="{FF2B5EF4-FFF2-40B4-BE49-F238E27FC236}">
                <a16:creationId xmlns:a16="http://schemas.microsoft.com/office/drawing/2014/main" id="{E1C30262-A04E-F049-8B01-EDA07456552B}"/>
              </a:ext>
            </a:extLst>
          </p:cNvPr>
          <p:cNvSpPr txBox="1"/>
          <p:nvPr/>
        </p:nvSpPr>
        <p:spPr>
          <a:xfrm>
            <a:off x="6870662" y="5645226"/>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47" name="Freeform 932">
            <a:extLst>
              <a:ext uri="{FF2B5EF4-FFF2-40B4-BE49-F238E27FC236}">
                <a16:creationId xmlns:a16="http://schemas.microsoft.com/office/drawing/2014/main" id="{352D0F0A-9708-794C-A6DE-2BAF349C4F5E}"/>
              </a:ext>
            </a:extLst>
          </p:cNvPr>
          <p:cNvSpPr>
            <a:spLocks noChangeAspect="1" noChangeArrowheads="1"/>
          </p:cNvSpPr>
          <p:nvPr/>
        </p:nvSpPr>
        <p:spPr bwMode="auto">
          <a:xfrm>
            <a:off x="6027162" y="4891032"/>
            <a:ext cx="320261" cy="321223"/>
          </a:xfrm>
          <a:custGeom>
            <a:avLst/>
            <a:gdLst>
              <a:gd name="T0" fmla="*/ 35894090 w 291035"/>
              <a:gd name="T1" fmla="*/ 51968242 h 291380"/>
              <a:gd name="T2" fmla="*/ 33874315 w 291035"/>
              <a:gd name="T3" fmla="*/ 51968242 h 291380"/>
              <a:gd name="T4" fmla="*/ 44795257 w 291035"/>
              <a:gd name="T5" fmla="*/ 46229133 h 291380"/>
              <a:gd name="T6" fmla="*/ 50606713 w 291035"/>
              <a:gd name="T7" fmla="*/ 52079022 h 291380"/>
              <a:gd name="T8" fmla="*/ 44795257 w 291035"/>
              <a:gd name="T9" fmla="*/ 46229133 h 291380"/>
              <a:gd name="T10" fmla="*/ 13641686 w 291035"/>
              <a:gd name="T11" fmla="*/ 52079022 h 291380"/>
              <a:gd name="T12" fmla="*/ 19374841 w 291035"/>
              <a:gd name="T13" fmla="*/ 46229133 h 291380"/>
              <a:gd name="T14" fmla="*/ 27920022 w 291035"/>
              <a:gd name="T15" fmla="*/ 41155155 h 291380"/>
              <a:gd name="T16" fmla="*/ 36328334 w 291035"/>
              <a:gd name="T17" fmla="*/ 62651843 h 291380"/>
              <a:gd name="T18" fmla="*/ 27920022 w 291035"/>
              <a:gd name="T19" fmla="*/ 41155155 h 291380"/>
              <a:gd name="T20" fmla="*/ 44795257 w 291035"/>
              <a:gd name="T21" fmla="*/ 44226020 h 291380"/>
              <a:gd name="T22" fmla="*/ 50606713 w 291035"/>
              <a:gd name="T23" fmla="*/ 41020532 h 291380"/>
              <a:gd name="T24" fmla="*/ 13641686 w 291035"/>
              <a:gd name="T25" fmla="*/ 41020532 h 291380"/>
              <a:gd name="T26" fmla="*/ 19374841 w 291035"/>
              <a:gd name="T27" fmla="*/ 44226020 h 291380"/>
              <a:gd name="T28" fmla="*/ 13641686 w 291035"/>
              <a:gd name="T29" fmla="*/ 41020532 h 291380"/>
              <a:gd name="T30" fmla="*/ 51549292 w 291035"/>
              <a:gd name="T31" fmla="*/ 39017267 h 291380"/>
              <a:gd name="T32" fmla="*/ 52491555 w 291035"/>
              <a:gd name="T33" fmla="*/ 52079022 h 291380"/>
              <a:gd name="T34" fmla="*/ 53748071 w 291035"/>
              <a:gd name="T35" fmla="*/ 53121208 h 291380"/>
              <a:gd name="T36" fmla="*/ 42596481 w 291035"/>
              <a:gd name="T37" fmla="*/ 54082639 h 291380"/>
              <a:gd name="T38" fmla="*/ 42596481 w 291035"/>
              <a:gd name="T39" fmla="*/ 52079022 h 291380"/>
              <a:gd name="T40" fmla="*/ 42910444 w 291035"/>
              <a:gd name="T41" fmla="*/ 39978668 h 291380"/>
              <a:gd name="T42" fmla="*/ 12699518 w 291035"/>
              <a:gd name="T43" fmla="*/ 39017267 h 291380"/>
              <a:gd name="T44" fmla="*/ 21338133 w 291035"/>
              <a:gd name="T45" fmla="*/ 39978668 h 291380"/>
              <a:gd name="T46" fmla="*/ 21652420 w 291035"/>
              <a:gd name="T47" fmla="*/ 52079022 h 291380"/>
              <a:gd name="T48" fmla="*/ 21652420 w 291035"/>
              <a:gd name="T49" fmla="*/ 54082639 h 291380"/>
              <a:gd name="T50" fmla="*/ 10421953 w 291035"/>
              <a:gd name="T51" fmla="*/ 53121208 h 291380"/>
              <a:gd name="T52" fmla="*/ 11678470 w 291035"/>
              <a:gd name="T53" fmla="*/ 52079022 h 291380"/>
              <a:gd name="T54" fmla="*/ 12699518 w 291035"/>
              <a:gd name="T55" fmla="*/ 39017267 h 291380"/>
              <a:gd name="T56" fmla="*/ 7138508 w 291035"/>
              <a:gd name="T57" fmla="*/ 62651843 h 291380"/>
              <a:gd name="T58" fmla="*/ 25937200 w 291035"/>
              <a:gd name="T59" fmla="*/ 41155155 h 291380"/>
              <a:gd name="T60" fmla="*/ 24667957 w 291035"/>
              <a:gd name="T61" fmla="*/ 40116287 h 291380"/>
              <a:gd name="T62" fmla="*/ 38628578 w 291035"/>
              <a:gd name="T63" fmla="*/ 39157213 h 291380"/>
              <a:gd name="T64" fmla="*/ 38628578 w 291035"/>
              <a:gd name="T65" fmla="*/ 41155155 h 291380"/>
              <a:gd name="T66" fmla="*/ 38311187 w 291035"/>
              <a:gd name="T67" fmla="*/ 62651843 h 291380"/>
              <a:gd name="T68" fmla="*/ 57030284 w 291035"/>
              <a:gd name="T69" fmla="*/ 31965371 h 291380"/>
              <a:gd name="T70" fmla="*/ 32299373 w 291035"/>
              <a:gd name="T71" fmla="*/ 13880993 h 291380"/>
              <a:gd name="T72" fmla="*/ 28056000 w 291035"/>
              <a:gd name="T73" fmla="*/ 23567844 h 291380"/>
              <a:gd name="T74" fmla="*/ 36542575 w 291035"/>
              <a:gd name="T75" fmla="*/ 18088934 h 291380"/>
              <a:gd name="T76" fmla="*/ 32299373 w 291035"/>
              <a:gd name="T77" fmla="*/ 11895534 h 291380"/>
              <a:gd name="T78" fmla="*/ 38544148 w 291035"/>
              <a:gd name="T79" fmla="*/ 23567844 h 291380"/>
              <a:gd name="T80" fmla="*/ 39745129 w 291035"/>
              <a:gd name="T81" fmla="*/ 24520788 h 291380"/>
              <a:gd name="T82" fmla="*/ 25734175 w 291035"/>
              <a:gd name="T83" fmla="*/ 25553062 h 291380"/>
              <a:gd name="T84" fmla="*/ 25734175 w 291035"/>
              <a:gd name="T85" fmla="*/ 23567844 h 291380"/>
              <a:gd name="T86" fmla="*/ 26054599 w 291035"/>
              <a:gd name="T87" fmla="*/ 18088934 h 291380"/>
              <a:gd name="T88" fmla="*/ 32124206 w 291035"/>
              <a:gd name="T89" fmla="*/ 2317548 h 291380"/>
              <a:gd name="T90" fmla="*/ 60758389 w 291035"/>
              <a:gd name="T91" fmla="*/ 30047236 h 291380"/>
              <a:gd name="T92" fmla="*/ 12691115 w 291035"/>
              <a:gd name="T93" fmla="*/ 1917856 h 291380"/>
              <a:gd name="T94" fmla="*/ 18560503 w 291035"/>
              <a:gd name="T95" fmla="*/ 12706479 h 291380"/>
              <a:gd name="T96" fmla="*/ 12691115 w 291035"/>
              <a:gd name="T97" fmla="*/ 1917856 h 291380"/>
              <a:gd name="T98" fmla="*/ 21495405 w 291035"/>
              <a:gd name="T99" fmla="*/ 0 h 291380"/>
              <a:gd name="T100" fmla="*/ 21495405 w 291035"/>
              <a:gd name="T101" fmla="*/ 1917856 h 291380"/>
              <a:gd name="T102" fmla="*/ 20464499 w 291035"/>
              <a:gd name="T103" fmla="*/ 10868317 h 291380"/>
              <a:gd name="T104" fmla="*/ 32759299 w 291035"/>
              <a:gd name="T105" fmla="*/ 240206 h 291380"/>
              <a:gd name="T106" fmla="*/ 64089860 w 291035"/>
              <a:gd name="T107" fmla="*/ 31405692 h 291380"/>
              <a:gd name="T108" fmla="*/ 59013408 w 291035"/>
              <a:gd name="T109" fmla="*/ 31965371 h 291380"/>
              <a:gd name="T110" fmla="*/ 63217463 w 291035"/>
              <a:gd name="T111" fmla="*/ 62651843 h 291380"/>
              <a:gd name="T112" fmla="*/ 63217463 w 291035"/>
              <a:gd name="T113" fmla="*/ 64649660 h 291380"/>
              <a:gd name="T114" fmla="*/ 0 w 291035"/>
              <a:gd name="T115" fmla="*/ 63690588 h 291380"/>
              <a:gd name="T116" fmla="*/ 5234991 w 291035"/>
              <a:gd name="T117" fmla="*/ 62651843 h 291380"/>
              <a:gd name="T118" fmla="*/ 1030642 w 291035"/>
              <a:gd name="T119" fmla="*/ 31965371 h 291380"/>
              <a:gd name="T120" fmla="*/ 316833 w 291035"/>
              <a:gd name="T121" fmla="*/ 30287062 h 291380"/>
              <a:gd name="T122" fmla="*/ 10787381 w 291035"/>
              <a:gd name="T123" fmla="*/ 1917856 h 291380"/>
              <a:gd name="T124" fmla="*/ 8804495 w 291035"/>
              <a:gd name="T125" fmla="*/ 959273 h 291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1035" h="291380">
                <a:moveTo>
                  <a:pt x="158024" y="229827"/>
                </a:moveTo>
                <a:cubicBezTo>
                  <a:pt x="160955" y="229827"/>
                  <a:pt x="162787" y="232025"/>
                  <a:pt x="162787" y="234223"/>
                </a:cubicBezTo>
                <a:cubicBezTo>
                  <a:pt x="162787" y="236788"/>
                  <a:pt x="160955" y="238986"/>
                  <a:pt x="158024" y="238986"/>
                </a:cubicBezTo>
                <a:cubicBezTo>
                  <a:pt x="155826" y="238986"/>
                  <a:pt x="153628" y="236788"/>
                  <a:pt x="153628" y="234223"/>
                </a:cubicBezTo>
                <a:cubicBezTo>
                  <a:pt x="153628" y="232025"/>
                  <a:pt x="155826" y="229827"/>
                  <a:pt x="158024" y="229827"/>
                </a:cubicBezTo>
                <a:close/>
                <a:moveTo>
                  <a:pt x="203156" y="208358"/>
                </a:moveTo>
                <a:lnTo>
                  <a:pt x="203156" y="234724"/>
                </a:lnTo>
                <a:lnTo>
                  <a:pt x="229512" y="234724"/>
                </a:lnTo>
                <a:lnTo>
                  <a:pt x="229512" y="208358"/>
                </a:lnTo>
                <a:lnTo>
                  <a:pt x="203156" y="208358"/>
                </a:lnTo>
                <a:close/>
                <a:moveTo>
                  <a:pt x="61868" y="208358"/>
                </a:moveTo>
                <a:lnTo>
                  <a:pt x="61868" y="234724"/>
                </a:lnTo>
                <a:lnTo>
                  <a:pt x="87869" y="234724"/>
                </a:lnTo>
                <a:lnTo>
                  <a:pt x="87869" y="208358"/>
                </a:lnTo>
                <a:lnTo>
                  <a:pt x="61868" y="208358"/>
                </a:lnTo>
                <a:close/>
                <a:moveTo>
                  <a:pt x="126624" y="185489"/>
                </a:moveTo>
                <a:lnTo>
                  <a:pt x="126624" y="282376"/>
                </a:lnTo>
                <a:lnTo>
                  <a:pt x="164756" y="282376"/>
                </a:lnTo>
                <a:lnTo>
                  <a:pt x="164756" y="185489"/>
                </a:lnTo>
                <a:lnTo>
                  <a:pt x="126624" y="185489"/>
                </a:lnTo>
                <a:close/>
                <a:moveTo>
                  <a:pt x="203156" y="184882"/>
                </a:moveTo>
                <a:lnTo>
                  <a:pt x="203156" y="199329"/>
                </a:lnTo>
                <a:lnTo>
                  <a:pt x="229512" y="199329"/>
                </a:lnTo>
                <a:lnTo>
                  <a:pt x="229512" y="184882"/>
                </a:lnTo>
                <a:lnTo>
                  <a:pt x="203156" y="184882"/>
                </a:lnTo>
                <a:close/>
                <a:moveTo>
                  <a:pt x="61868" y="184882"/>
                </a:moveTo>
                <a:lnTo>
                  <a:pt x="61868" y="199329"/>
                </a:lnTo>
                <a:lnTo>
                  <a:pt x="87869" y="199329"/>
                </a:lnTo>
                <a:lnTo>
                  <a:pt x="87869" y="184882"/>
                </a:lnTo>
                <a:lnTo>
                  <a:pt x="61868" y="184882"/>
                </a:lnTo>
                <a:close/>
                <a:moveTo>
                  <a:pt x="198882" y="175852"/>
                </a:moveTo>
                <a:lnTo>
                  <a:pt x="233786" y="175852"/>
                </a:lnTo>
                <a:cubicBezTo>
                  <a:pt x="236279" y="175852"/>
                  <a:pt x="238060" y="177658"/>
                  <a:pt x="238060" y="180186"/>
                </a:cubicBezTo>
                <a:lnTo>
                  <a:pt x="238060" y="234724"/>
                </a:lnTo>
                <a:lnTo>
                  <a:pt x="239841" y="234724"/>
                </a:lnTo>
                <a:cubicBezTo>
                  <a:pt x="241978" y="234724"/>
                  <a:pt x="243759" y="236891"/>
                  <a:pt x="243759" y="239420"/>
                </a:cubicBezTo>
                <a:cubicBezTo>
                  <a:pt x="243759" y="241948"/>
                  <a:pt x="241978" y="243754"/>
                  <a:pt x="239841" y="243754"/>
                </a:cubicBezTo>
                <a:lnTo>
                  <a:pt x="193183" y="243754"/>
                </a:lnTo>
                <a:cubicBezTo>
                  <a:pt x="190690" y="243754"/>
                  <a:pt x="188553" y="241948"/>
                  <a:pt x="188553" y="239420"/>
                </a:cubicBezTo>
                <a:cubicBezTo>
                  <a:pt x="188553" y="236891"/>
                  <a:pt x="190690" y="234724"/>
                  <a:pt x="193183" y="234724"/>
                </a:cubicBezTo>
                <a:lnTo>
                  <a:pt x="194608" y="234724"/>
                </a:lnTo>
                <a:lnTo>
                  <a:pt x="194608" y="180186"/>
                </a:lnTo>
                <a:cubicBezTo>
                  <a:pt x="194608" y="177658"/>
                  <a:pt x="196389" y="175852"/>
                  <a:pt x="198882" y="175852"/>
                </a:cubicBezTo>
                <a:close/>
                <a:moveTo>
                  <a:pt x="57594" y="175852"/>
                </a:moveTo>
                <a:lnTo>
                  <a:pt x="92499" y="175852"/>
                </a:lnTo>
                <a:cubicBezTo>
                  <a:pt x="94992" y="175852"/>
                  <a:pt x="96773" y="177658"/>
                  <a:pt x="96773" y="180186"/>
                </a:cubicBezTo>
                <a:lnTo>
                  <a:pt x="96773" y="234724"/>
                </a:lnTo>
                <a:lnTo>
                  <a:pt x="98198" y="234724"/>
                </a:lnTo>
                <a:cubicBezTo>
                  <a:pt x="100691" y="234724"/>
                  <a:pt x="102472" y="236891"/>
                  <a:pt x="102472" y="239420"/>
                </a:cubicBezTo>
                <a:cubicBezTo>
                  <a:pt x="102472" y="241948"/>
                  <a:pt x="100691" y="243754"/>
                  <a:pt x="98198" y="243754"/>
                </a:cubicBezTo>
                <a:lnTo>
                  <a:pt x="51539" y="243754"/>
                </a:lnTo>
                <a:cubicBezTo>
                  <a:pt x="49402" y="243754"/>
                  <a:pt x="47265" y="241948"/>
                  <a:pt x="47265" y="239420"/>
                </a:cubicBezTo>
                <a:cubicBezTo>
                  <a:pt x="47265" y="236891"/>
                  <a:pt x="49402" y="234724"/>
                  <a:pt x="51539" y="234724"/>
                </a:cubicBezTo>
                <a:lnTo>
                  <a:pt x="52964" y="234724"/>
                </a:lnTo>
                <a:lnTo>
                  <a:pt x="52964" y="180186"/>
                </a:lnTo>
                <a:cubicBezTo>
                  <a:pt x="52964" y="177658"/>
                  <a:pt x="55101" y="175852"/>
                  <a:pt x="57594" y="175852"/>
                </a:cubicBezTo>
                <a:close/>
                <a:moveTo>
                  <a:pt x="32375" y="144069"/>
                </a:moveTo>
                <a:lnTo>
                  <a:pt x="32375" y="282376"/>
                </a:lnTo>
                <a:lnTo>
                  <a:pt x="117631" y="282376"/>
                </a:lnTo>
                <a:lnTo>
                  <a:pt x="117631" y="185489"/>
                </a:lnTo>
                <a:lnTo>
                  <a:pt x="116192" y="185489"/>
                </a:lnTo>
                <a:cubicBezTo>
                  <a:pt x="113674" y="185489"/>
                  <a:pt x="111875" y="183688"/>
                  <a:pt x="111875" y="180807"/>
                </a:cubicBezTo>
                <a:cubicBezTo>
                  <a:pt x="111875" y="178286"/>
                  <a:pt x="113674" y="176485"/>
                  <a:pt x="116192" y="176485"/>
                </a:cubicBezTo>
                <a:lnTo>
                  <a:pt x="175188" y="176485"/>
                </a:lnTo>
                <a:cubicBezTo>
                  <a:pt x="177346" y="176485"/>
                  <a:pt x="179145" y="178286"/>
                  <a:pt x="179145" y="180807"/>
                </a:cubicBezTo>
                <a:cubicBezTo>
                  <a:pt x="179145" y="183688"/>
                  <a:pt x="177346" y="185489"/>
                  <a:pt x="175188" y="185489"/>
                </a:cubicBezTo>
                <a:lnTo>
                  <a:pt x="173749" y="185489"/>
                </a:lnTo>
                <a:lnTo>
                  <a:pt x="173749" y="282376"/>
                </a:lnTo>
                <a:lnTo>
                  <a:pt x="258645" y="282376"/>
                </a:lnTo>
                <a:lnTo>
                  <a:pt x="258645" y="144069"/>
                </a:lnTo>
                <a:lnTo>
                  <a:pt x="32375" y="144069"/>
                </a:lnTo>
                <a:close/>
                <a:moveTo>
                  <a:pt x="146484" y="62562"/>
                </a:moveTo>
                <a:cubicBezTo>
                  <a:pt x="135954" y="62562"/>
                  <a:pt x="127240" y="70793"/>
                  <a:pt x="127240" y="81529"/>
                </a:cubicBezTo>
                <a:lnTo>
                  <a:pt x="127240" y="106222"/>
                </a:lnTo>
                <a:lnTo>
                  <a:pt x="165728" y="106222"/>
                </a:lnTo>
                <a:lnTo>
                  <a:pt x="165728" y="81529"/>
                </a:lnTo>
                <a:cubicBezTo>
                  <a:pt x="165728" y="70793"/>
                  <a:pt x="157014" y="62562"/>
                  <a:pt x="146484" y="62562"/>
                </a:cubicBezTo>
                <a:close/>
                <a:moveTo>
                  <a:pt x="146484" y="53615"/>
                </a:moveTo>
                <a:cubicBezTo>
                  <a:pt x="161734" y="53615"/>
                  <a:pt x="174806" y="66141"/>
                  <a:pt x="174806" y="81529"/>
                </a:cubicBezTo>
                <a:lnTo>
                  <a:pt x="174806" y="106222"/>
                </a:lnTo>
                <a:lnTo>
                  <a:pt x="176258" y="106222"/>
                </a:lnTo>
                <a:cubicBezTo>
                  <a:pt x="178437" y="106222"/>
                  <a:pt x="180252" y="108370"/>
                  <a:pt x="180252" y="110517"/>
                </a:cubicBezTo>
                <a:cubicBezTo>
                  <a:pt x="180252" y="113022"/>
                  <a:pt x="178437" y="115169"/>
                  <a:pt x="176258" y="115169"/>
                </a:cubicBezTo>
                <a:lnTo>
                  <a:pt x="116710" y="115169"/>
                </a:lnTo>
                <a:cubicBezTo>
                  <a:pt x="114169" y="115169"/>
                  <a:pt x="112353" y="113022"/>
                  <a:pt x="112353" y="110517"/>
                </a:cubicBezTo>
                <a:cubicBezTo>
                  <a:pt x="112353" y="108370"/>
                  <a:pt x="114169" y="106222"/>
                  <a:pt x="116710" y="106222"/>
                </a:cubicBezTo>
                <a:lnTo>
                  <a:pt x="118163" y="106222"/>
                </a:lnTo>
                <a:lnTo>
                  <a:pt x="118163" y="81529"/>
                </a:lnTo>
                <a:cubicBezTo>
                  <a:pt x="118163" y="66141"/>
                  <a:pt x="130871" y="53615"/>
                  <a:pt x="146484" y="53615"/>
                </a:cubicBezTo>
                <a:close/>
                <a:moveTo>
                  <a:pt x="145690" y="10445"/>
                </a:moveTo>
                <a:lnTo>
                  <a:pt x="15468" y="135425"/>
                </a:lnTo>
                <a:lnTo>
                  <a:pt x="275552" y="135425"/>
                </a:lnTo>
                <a:lnTo>
                  <a:pt x="145690" y="10445"/>
                </a:lnTo>
                <a:close/>
                <a:moveTo>
                  <a:pt x="57556" y="8644"/>
                </a:moveTo>
                <a:lnTo>
                  <a:pt x="57556" y="82840"/>
                </a:lnTo>
                <a:lnTo>
                  <a:pt x="84176" y="57268"/>
                </a:lnTo>
                <a:lnTo>
                  <a:pt x="84176" y="8644"/>
                </a:lnTo>
                <a:lnTo>
                  <a:pt x="57556" y="8644"/>
                </a:lnTo>
                <a:close/>
                <a:moveTo>
                  <a:pt x="44246" y="0"/>
                </a:moveTo>
                <a:lnTo>
                  <a:pt x="97486" y="0"/>
                </a:lnTo>
                <a:cubicBezTo>
                  <a:pt x="99645" y="0"/>
                  <a:pt x="101803" y="1801"/>
                  <a:pt x="101803" y="4322"/>
                </a:cubicBezTo>
                <a:cubicBezTo>
                  <a:pt x="101803" y="6843"/>
                  <a:pt x="99645" y="8644"/>
                  <a:pt x="97486" y="8644"/>
                </a:cubicBezTo>
                <a:lnTo>
                  <a:pt x="92810" y="8644"/>
                </a:lnTo>
                <a:lnTo>
                  <a:pt x="92810" y="48984"/>
                </a:lnTo>
                <a:lnTo>
                  <a:pt x="142453" y="1081"/>
                </a:lnTo>
                <a:cubicBezTo>
                  <a:pt x="144251" y="-360"/>
                  <a:pt x="147129" y="-360"/>
                  <a:pt x="148568" y="1081"/>
                </a:cubicBezTo>
                <a:lnTo>
                  <a:pt x="289941" y="136506"/>
                </a:lnTo>
                <a:cubicBezTo>
                  <a:pt x="291021" y="137946"/>
                  <a:pt x="291380" y="139747"/>
                  <a:pt x="290661" y="141548"/>
                </a:cubicBezTo>
                <a:cubicBezTo>
                  <a:pt x="289941" y="142989"/>
                  <a:pt x="288503" y="144069"/>
                  <a:pt x="286704" y="144069"/>
                </a:cubicBezTo>
                <a:lnTo>
                  <a:pt x="267638" y="144069"/>
                </a:lnTo>
                <a:lnTo>
                  <a:pt x="267638" y="282376"/>
                </a:lnTo>
                <a:lnTo>
                  <a:pt x="286704" y="282376"/>
                </a:lnTo>
                <a:cubicBezTo>
                  <a:pt x="289222" y="282376"/>
                  <a:pt x="291021" y="284537"/>
                  <a:pt x="291021" y="287058"/>
                </a:cubicBezTo>
                <a:cubicBezTo>
                  <a:pt x="291021" y="289219"/>
                  <a:pt x="289222" y="291380"/>
                  <a:pt x="286704" y="291380"/>
                </a:cubicBezTo>
                <a:lnTo>
                  <a:pt x="4676" y="291380"/>
                </a:lnTo>
                <a:cubicBezTo>
                  <a:pt x="2158" y="291380"/>
                  <a:pt x="0" y="289219"/>
                  <a:pt x="0" y="287058"/>
                </a:cubicBezTo>
                <a:cubicBezTo>
                  <a:pt x="0" y="284537"/>
                  <a:pt x="2158" y="282376"/>
                  <a:pt x="4676" y="282376"/>
                </a:cubicBezTo>
                <a:lnTo>
                  <a:pt x="23742" y="282376"/>
                </a:lnTo>
                <a:lnTo>
                  <a:pt x="23742" y="144069"/>
                </a:lnTo>
                <a:lnTo>
                  <a:pt x="4676" y="144069"/>
                </a:lnTo>
                <a:cubicBezTo>
                  <a:pt x="2877" y="144069"/>
                  <a:pt x="1079" y="142989"/>
                  <a:pt x="359" y="141548"/>
                </a:cubicBezTo>
                <a:cubicBezTo>
                  <a:pt x="-360" y="139747"/>
                  <a:pt x="0" y="137946"/>
                  <a:pt x="1439" y="136506"/>
                </a:cubicBezTo>
                <a:lnTo>
                  <a:pt x="48923" y="91124"/>
                </a:lnTo>
                <a:lnTo>
                  <a:pt x="48923" y="8644"/>
                </a:lnTo>
                <a:lnTo>
                  <a:pt x="44246" y="8644"/>
                </a:lnTo>
                <a:cubicBezTo>
                  <a:pt x="42088" y="8644"/>
                  <a:pt x="39930" y="6843"/>
                  <a:pt x="39930" y="4322"/>
                </a:cubicBezTo>
                <a:cubicBezTo>
                  <a:pt x="39930" y="1801"/>
                  <a:pt x="42088" y="0"/>
                  <a:pt x="4424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8" name="Freeform 933">
            <a:extLst>
              <a:ext uri="{FF2B5EF4-FFF2-40B4-BE49-F238E27FC236}">
                <a16:creationId xmlns:a16="http://schemas.microsoft.com/office/drawing/2014/main" id="{F59DC46D-BD60-D144-94AE-3F7C9E19575D}"/>
              </a:ext>
            </a:extLst>
          </p:cNvPr>
          <p:cNvSpPr>
            <a:spLocks noChangeAspect="1" noChangeArrowheads="1"/>
          </p:cNvSpPr>
          <p:nvPr/>
        </p:nvSpPr>
        <p:spPr bwMode="auto">
          <a:xfrm>
            <a:off x="6026681" y="5923401"/>
            <a:ext cx="321224" cy="300065"/>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9" name="Freeform 10">
            <a:extLst>
              <a:ext uri="{FF2B5EF4-FFF2-40B4-BE49-F238E27FC236}">
                <a16:creationId xmlns:a16="http://schemas.microsoft.com/office/drawing/2014/main" id="{185527B8-99C6-3947-9FD7-84C95A3B702C}"/>
              </a:ext>
            </a:extLst>
          </p:cNvPr>
          <p:cNvSpPr>
            <a:spLocks noChangeAspect="1" noChangeArrowheads="1"/>
          </p:cNvSpPr>
          <p:nvPr/>
        </p:nvSpPr>
        <p:spPr bwMode="auto">
          <a:xfrm>
            <a:off x="6026681" y="2581535"/>
            <a:ext cx="321223" cy="321223"/>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50" name="Freeform 11">
            <a:extLst>
              <a:ext uri="{FF2B5EF4-FFF2-40B4-BE49-F238E27FC236}">
                <a16:creationId xmlns:a16="http://schemas.microsoft.com/office/drawing/2014/main" id="{19981242-BF8E-F043-A0B2-65FDE3C49FD2}"/>
              </a:ext>
            </a:extLst>
          </p:cNvPr>
          <p:cNvSpPr>
            <a:spLocks noChangeAspect="1" noChangeArrowheads="1"/>
          </p:cNvSpPr>
          <p:nvPr/>
        </p:nvSpPr>
        <p:spPr bwMode="auto">
          <a:xfrm>
            <a:off x="6066113" y="1561055"/>
            <a:ext cx="242360" cy="321224"/>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680890959"/>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1A54A9C-FB60-DE43-A7E7-C3A20BDFDEB3}"/>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7EA3BB0D-F541-7349-B905-CF75E890EC65}"/>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1" name="Freeform 19">
            <a:extLst>
              <a:ext uri="{FF2B5EF4-FFF2-40B4-BE49-F238E27FC236}">
                <a16:creationId xmlns:a16="http://schemas.microsoft.com/office/drawing/2014/main" id="{4E63E6D8-F328-2348-A740-E36236D1F783}"/>
              </a:ext>
            </a:extLst>
          </p:cNvPr>
          <p:cNvSpPr>
            <a:spLocks noChangeArrowheads="1"/>
          </p:cNvSpPr>
          <p:nvPr/>
        </p:nvSpPr>
        <p:spPr bwMode="auto">
          <a:xfrm>
            <a:off x="794658" y="983"/>
            <a:ext cx="1271774" cy="6856035"/>
          </a:xfrm>
          <a:custGeom>
            <a:avLst/>
            <a:gdLst>
              <a:gd name="T0" fmla="*/ 0 w 2040"/>
              <a:gd name="T1" fmla="*/ 0 h 11008"/>
              <a:gd name="T2" fmla="*/ 2039 w 2040"/>
              <a:gd name="T3" fmla="*/ 0 h 11008"/>
              <a:gd name="T4" fmla="*/ 2039 w 2040"/>
              <a:gd name="T5" fmla="*/ 11007 h 11008"/>
              <a:gd name="T6" fmla="*/ 0 w 2040"/>
              <a:gd name="T7" fmla="*/ 11007 h 11008"/>
              <a:gd name="T8" fmla="*/ 0 w 2040"/>
              <a:gd name="T9" fmla="*/ 0 h 11008"/>
            </a:gdLst>
            <a:ahLst/>
            <a:cxnLst>
              <a:cxn ang="0">
                <a:pos x="T0" y="T1"/>
              </a:cxn>
              <a:cxn ang="0">
                <a:pos x="T2" y="T3"/>
              </a:cxn>
              <a:cxn ang="0">
                <a:pos x="T4" y="T5"/>
              </a:cxn>
              <a:cxn ang="0">
                <a:pos x="T6" y="T7"/>
              </a:cxn>
              <a:cxn ang="0">
                <a:pos x="T8" y="T9"/>
              </a:cxn>
            </a:cxnLst>
            <a:rect l="0" t="0" r="r" b="b"/>
            <a:pathLst>
              <a:path w="2040" h="11008">
                <a:moveTo>
                  <a:pt x="0" y="0"/>
                </a:moveTo>
                <a:lnTo>
                  <a:pt x="2039" y="0"/>
                </a:lnTo>
                <a:lnTo>
                  <a:pt x="2039" y="11007"/>
                </a:lnTo>
                <a:lnTo>
                  <a:pt x="0" y="11007"/>
                </a:lnTo>
                <a:lnTo>
                  <a:pt x="0" y="0"/>
                </a:lnTo>
              </a:path>
            </a:pathLst>
          </a:custGeom>
          <a:solidFill>
            <a:schemeClr val="accent6"/>
          </a:solidFill>
          <a:ln>
            <a:noFill/>
          </a:ln>
          <a:effectLst/>
          <a:extLst>
            <a:ext uri="{91240B29-F687-4F45-9708-019B960494DF}">
              <a14:hiddenLine xmlns:a14="http://schemas.microsoft.com/office/drawing/2010/main" w="9525" cap="flat">
                <a:solidFill>
                  <a:srgbClr val="00000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22" name="Freeform 21">
            <a:extLst>
              <a:ext uri="{FF2B5EF4-FFF2-40B4-BE49-F238E27FC236}">
                <a16:creationId xmlns:a16="http://schemas.microsoft.com/office/drawing/2014/main" id="{43FE7690-6364-8F4E-9915-D67D126CA4D7}"/>
              </a:ext>
            </a:extLst>
          </p:cNvPr>
          <p:cNvSpPr>
            <a:spLocks noChangeArrowheads="1"/>
          </p:cNvSpPr>
          <p:nvPr/>
        </p:nvSpPr>
        <p:spPr bwMode="auto">
          <a:xfrm>
            <a:off x="904528" y="6476"/>
            <a:ext cx="1051383" cy="6844425"/>
          </a:xfrm>
          <a:custGeom>
            <a:avLst/>
            <a:gdLst>
              <a:gd name="connsiteX0" fmla="*/ 1032801 w 2102766"/>
              <a:gd name="connsiteY0" fmla="*/ 13205436 h 13688850"/>
              <a:gd name="connsiteX1" fmla="*/ 1097456 w 2102766"/>
              <a:gd name="connsiteY1" fmla="*/ 13205436 h 13688850"/>
              <a:gd name="connsiteX2" fmla="*/ 1097456 w 2102766"/>
              <a:gd name="connsiteY2" fmla="*/ 13688850 h 13688850"/>
              <a:gd name="connsiteX3" fmla="*/ 1032801 w 2102766"/>
              <a:gd name="connsiteY3" fmla="*/ 13688850 h 13688850"/>
              <a:gd name="connsiteX4" fmla="*/ 1032801 w 2102766"/>
              <a:gd name="connsiteY4" fmla="*/ 12190016 h 13688850"/>
              <a:gd name="connsiteX5" fmla="*/ 1097456 w 2102766"/>
              <a:gd name="connsiteY5" fmla="*/ 12190016 h 13688850"/>
              <a:gd name="connsiteX6" fmla="*/ 1097456 w 2102766"/>
              <a:gd name="connsiteY6" fmla="*/ 12698349 h 13688850"/>
              <a:gd name="connsiteX7" fmla="*/ 1032801 w 2102766"/>
              <a:gd name="connsiteY7" fmla="*/ 12698349 h 13688850"/>
              <a:gd name="connsiteX8" fmla="*/ 1032801 w 2102766"/>
              <a:gd name="connsiteY8" fmla="*/ 11173351 h 13688850"/>
              <a:gd name="connsiteX9" fmla="*/ 1097456 w 2102766"/>
              <a:gd name="connsiteY9" fmla="*/ 11173351 h 13688850"/>
              <a:gd name="connsiteX10" fmla="*/ 1097456 w 2102766"/>
              <a:gd name="connsiteY10" fmla="*/ 11681684 h 13688850"/>
              <a:gd name="connsiteX11" fmla="*/ 1032801 w 2102766"/>
              <a:gd name="connsiteY11" fmla="*/ 11681684 h 13688850"/>
              <a:gd name="connsiteX12" fmla="*/ 1032801 w 2102766"/>
              <a:gd name="connsiteY12" fmla="*/ 10157932 h 13688850"/>
              <a:gd name="connsiteX13" fmla="*/ 1097456 w 2102766"/>
              <a:gd name="connsiteY13" fmla="*/ 10157932 h 13688850"/>
              <a:gd name="connsiteX14" fmla="*/ 1097456 w 2102766"/>
              <a:gd name="connsiteY14" fmla="*/ 10666264 h 13688850"/>
              <a:gd name="connsiteX15" fmla="*/ 1032801 w 2102766"/>
              <a:gd name="connsiteY15" fmla="*/ 10666264 h 13688850"/>
              <a:gd name="connsiteX16" fmla="*/ 1032801 w 2102766"/>
              <a:gd name="connsiteY16" fmla="*/ 9142512 h 13688850"/>
              <a:gd name="connsiteX17" fmla="*/ 1097456 w 2102766"/>
              <a:gd name="connsiteY17" fmla="*/ 9142512 h 13688850"/>
              <a:gd name="connsiteX18" fmla="*/ 1097456 w 2102766"/>
              <a:gd name="connsiteY18" fmla="*/ 9649599 h 13688850"/>
              <a:gd name="connsiteX19" fmla="*/ 1032801 w 2102766"/>
              <a:gd name="connsiteY19" fmla="*/ 9649599 h 13688850"/>
              <a:gd name="connsiteX20" fmla="*/ 1032801 w 2102766"/>
              <a:gd name="connsiteY20" fmla="*/ 8125847 h 13688850"/>
              <a:gd name="connsiteX21" fmla="*/ 1097456 w 2102766"/>
              <a:gd name="connsiteY21" fmla="*/ 8125847 h 13688850"/>
              <a:gd name="connsiteX22" fmla="*/ 1097456 w 2102766"/>
              <a:gd name="connsiteY22" fmla="*/ 8634180 h 13688850"/>
              <a:gd name="connsiteX23" fmla="*/ 1032801 w 2102766"/>
              <a:gd name="connsiteY23" fmla="*/ 8634180 h 13688850"/>
              <a:gd name="connsiteX24" fmla="*/ 1032801 w 2102766"/>
              <a:gd name="connsiteY24" fmla="*/ 7110428 h 13688850"/>
              <a:gd name="connsiteX25" fmla="*/ 1097456 w 2102766"/>
              <a:gd name="connsiteY25" fmla="*/ 7110428 h 13688850"/>
              <a:gd name="connsiteX26" fmla="*/ 1097456 w 2102766"/>
              <a:gd name="connsiteY26" fmla="*/ 7618760 h 13688850"/>
              <a:gd name="connsiteX27" fmla="*/ 1032801 w 2102766"/>
              <a:gd name="connsiteY27" fmla="*/ 7618760 h 13688850"/>
              <a:gd name="connsiteX28" fmla="*/ 1032801 w 2102766"/>
              <a:gd name="connsiteY28" fmla="*/ 6096255 h 13688850"/>
              <a:gd name="connsiteX29" fmla="*/ 1097456 w 2102766"/>
              <a:gd name="connsiteY29" fmla="*/ 6096255 h 13688850"/>
              <a:gd name="connsiteX30" fmla="*/ 1097456 w 2102766"/>
              <a:gd name="connsiteY30" fmla="*/ 6603341 h 13688850"/>
              <a:gd name="connsiteX31" fmla="*/ 1032801 w 2102766"/>
              <a:gd name="connsiteY31" fmla="*/ 6603341 h 13688850"/>
              <a:gd name="connsiteX32" fmla="*/ 1032801 w 2102766"/>
              <a:gd name="connsiteY32" fmla="*/ 5079589 h 13688850"/>
              <a:gd name="connsiteX33" fmla="*/ 1097456 w 2102766"/>
              <a:gd name="connsiteY33" fmla="*/ 5079589 h 13688850"/>
              <a:gd name="connsiteX34" fmla="*/ 1097456 w 2102766"/>
              <a:gd name="connsiteY34" fmla="*/ 5587922 h 13688850"/>
              <a:gd name="connsiteX35" fmla="*/ 1032801 w 2102766"/>
              <a:gd name="connsiteY35" fmla="*/ 5587922 h 13688850"/>
              <a:gd name="connsiteX36" fmla="*/ 1032801 w 2102766"/>
              <a:gd name="connsiteY36" fmla="*/ 4064170 h 13688850"/>
              <a:gd name="connsiteX37" fmla="*/ 1097456 w 2102766"/>
              <a:gd name="connsiteY37" fmla="*/ 4064170 h 13688850"/>
              <a:gd name="connsiteX38" fmla="*/ 1097456 w 2102766"/>
              <a:gd name="connsiteY38" fmla="*/ 4572502 h 13688850"/>
              <a:gd name="connsiteX39" fmla="*/ 1032801 w 2102766"/>
              <a:gd name="connsiteY39" fmla="*/ 4572502 h 13688850"/>
              <a:gd name="connsiteX40" fmla="*/ 1032801 w 2102766"/>
              <a:gd name="connsiteY40" fmla="*/ 3048751 h 13688850"/>
              <a:gd name="connsiteX41" fmla="*/ 1097456 w 2102766"/>
              <a:gd name="connsiteY41" fmla="*/ 3048751 h 13688850"/>
              <a:gd name="connsiteX42" fmla="*/ 1097456 w 2102766"/>
              <a:gd name="connsiteY42" fmla="*/ 3555837 h 13688850"/>
              <a:gd name="connsiteX43" fmla="*/ 1032801 w 2102766"/>
              <a:gd name="connsiteY43" fmla="*/ 3555837 h 13688850"/>
              <a:gd name="connsiteX44" fmla="*/ 1032801 w 2102766"/>
              <a:gd name="connsiteY44" fmla="*/ 2032085 h 13688850"/>
              <a:gd name="connsiteX45" fmla="*/ 1097456 w 2102766"/>
              <a:gd name="connsiteY45" fmla="*/ 2032085 h 13688850"/>
              <a:gd name="connsiteX46" fmla="*/ 1097456 w 2102766"/>
              <a:gd name="connsiteY46" fmla="*/ 2540418 h 13688850"/>
              <a:gd name="connsiteX47" fmla="*/ 1032801 w 2102766"/>
              <a:gd name="connsiteY47" fmla="*/ 2540418 h 13688850"/>
              <a:gd name="connsiteX48" fmla="*/ 1032801 w 2102766"/>
              <a:gd name="connsiteY48" fmla="*/ 1016666 h 13688850"/>
              <a:gd name="connsiteX49" fmla="*/ 1097456 w 2102766"/>
              <a:gd name="connsiteY49" fmla="*/ 1016666 h 13688850"/>
              <a:gd name="connsiteX50" fmla="*/ 1097456 w 2102766"/>
              <a:gd name="connsiteY50" fmla="*/ 1523752 h 13688850"/>
              <a:gd name="connsiteX51" fmla="*/ 1032801 w 2102766"/>
              <a:gd name="connsiteY51" fmla="*/ 1523752 h 13688850"/>
              <a:gd name="connsiteX52" fmla="*/ 1032801 w 2102766"/>
              <a:gd name="connsiteY52" fmla="*/ 0 h 13688850"/>
              <a:gd name="connsiteX53" fmla="*/ 1097456 w 2102766"/>
              <a:gd name="connsiteY53" fmla="*/ 0 h 13688850"/>
              <a:gd name="connsiteX54" fmla="*/ 1097456 w 2102766"/>
              <a:gd name="connsiteY54" fmla="*/ 508333 h 13688850"/>
              <a:gd name="connsiteX55" fmla="*/ 1032801 w 2102766"/>
              <a:gd name="connsiteY55" fmla="*/ 508333 h 13688850"/>
              <a:gd name="connsiteX56" fmla="*/ 0 w 2102766"/>
              <a:gd name="connsiteY56" fmla="*/ 0 h 13688850"/>
              <a:gd name="connsiteX57" fmla="*/ 64655 w 2102766"/>
              <a:gd name="connsiteY57" fmla="*/ 0 h 13688850"/>
              <a:gd name="connsiteX58" fmla="*/ 64655 w 2102766"/>
              <a:gd name="connsiteY58" fmla="*/ 13688850 h 13688850"/>
              <a:gd name="connsiteX59" fmla="*/ 0 w 2102766"/>
              <a:gd name="connsiteY59" fmla="*/ 13688850 h 13688850"/>
              <a:gd name="connsiteX60" fmla="*/ 2038135 w 2102766"/>
              <a:gd name="connsiteY60" fmla="*/ 0 h 13688850"/>
              <a:gd name="connsiteX61" fmla="*/ 2102766 w 2102766"/>
              <a:gd name="connsiteY61" fmla="*/ 0 h 13688850"/>
              <a:gd name="connsiteX62" fmla="*/ 2102766 w 2102766"/>
              <a:gd name="connsiteY62" fmla="*/ 13688850 h 13688850"/>
              <a:gd name="connsiteX63" fmla="*/ 2038135 w 2102766"/>
              <a:gd name="connsiteY63" fmla="*/ 13688850 h 1368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102766" h="13688850">
                <a:moveTo>
                  <a:pt x="1032801" y="13205436"/>
                </a:moveTo>
                <a:lnTo>
                  <a:pt x="1097456" y="13205436"/>
                </a:lnTo>
                <a:lnTo>
                  <a:pt x="1097456" y="13688850"/>
                </a:lnTo>
                <a:lnTo>
                  <a:pt x="1032801" y="13688850"/>
                </a:lnTo>
                <a:close/>
                <a:moveTo>
                  <a:pt x="1032801" y="12190016"/>
                </a:moveTo>
                <a:lnTo>
                  <a:pt x="1097456" y="12190016"/>
                </a:lnTo>
                <a:lnTo>
                  <a:pt x="1097456" y="12698349"/>
                </a:lnTo>
                <a:lnTo>
                  <a:pt x="1032801" y="12698349"/>
                </a:lnTo>
                <a:close/>
                <a:moveTo>
                  <a:pt x="1032801" y="11173351"/>
                </a:moveTo>
                <a:lnTo>
                  <a:pt x="1097456" y="11173351"/>
                </a:lnTo>
                <a:lnTo>
                  <a:pt x="1097456" y="11681684"/>
                </a:lnTo>
                <a:lnTo>
                  <a:pt x="1032801" y="11681684"/>
                </a:lnTo>
                <a:close/>
                <a:moveTo>
                  <a:pt x="1032801" y="10157932"/>
                </a:moveTo>
                <a:lnTo>
                  <a:pt x="1097456" y="10157932"/>
                </a:lnTo>
                <a:lnTo>
                  <a:pt x="1097456" y="10666264"/>
                </a:lnTo>
                <a:lnTo>
                  <a:pt x="1032801" y="10666264"/>
                </a:lnTo>
                <a:close/>
                <a:moveTo>
                  <a:pt x="1032801" y="9142512"/>
                </a:moveTo>
                <a:lnTo>
                  <a:pt x="1097456" y="9142512"/>
                </a:lnTo>
                <a:lnTo>
                  <a:pt x="1097456" y="9649599"/>
                </a:lnTo>
                <a:lnTo>
                  <a:pt x="1032801" y="9649599"/>
                </a:lnTo>
                <a:close/>
                <a:moveTo>
                  <a:pt x="1032801" y="8125847"/>
                </a:moveTo>
                <a:lnTo>
                  <a:pt x="1097456" y="8125847"/>
                </a:lnTo>
                <a:lnTo>
                  <a:pt x="1097456" y="8634180"/>
                </a:lnTo>
                <a:lnTo>
                  <a:pt x="1032801" y="8634180"/>
                </a:lnTo>
                <a:close/>
                <a:moveTo>
                  <a:pt x="1032801" y="7110428"/>
                </a:moveTo>
                <a:lnTo>
                  <a:pt x="1097456" y="7110428"/>
                </a:lnTo>
                <a:lnTo>
                  <a:pt x="1097456" y="7618760"/>
                </a:lnTo>
                <a:lnTo>
                  <a:pt x="1032801" y="7618760"/>
                </a:lnTo>
                <a:close/>
                <a:moveTo>
                  <a:pt x="1032801" y="6096255"/>
                </a:moveTo>
                <a:lnTo>
                  <a:pt x="1097456" y="6096255"/>
                </a:lnTo>
                <a:lnTo>
                  <a:pt x="1097456" y="6603341"/>
                </a:lnTo>
                <a:lnTo>
                  <a:pt x="1032801" y="6603341"/>
                </a:lnTo>
                <a:close/>
                <a:moveTo>
                  <a:pt x="1032801" y="5079589"/>
                </a:moveTo>
                <a:lnTo>
                  <a:pt x="1097456" y="5079589"/>
                </a:lnTo>
                <a:lnTo>
                  <a:pt x="1097456" y="5587922"/>
                </a:lnTo>
                <a:lnTo>
                  <a:pt x="1032801" y="5587922"/>
                </a:lnTo>
                <a:close/>
                <a:moveTo>
                  <a:pt x="1032801" y="4064170"/>
                </a:moveTo>
                <a:lnTo>
                  <a:pt x="1097456" y="4064170"/>
                </a:lnTo>
                <a:lnTo>
                  <a:pt x="1097456" y="4572502"/>
                </a:lnTo>
                <a:lnTo>
                  <a:pt x="1032801" y="4572502"/>
                </a:lnTo>
                <a:close/>
                <a:moveTo>
                  <a:pt x="1032801" y="3048751"/>
                </a:moveTo>
                <a:lnTo>
                  <a:pt x="1097456" y="3048751"/>
                </a:lnTo>
                <a:lnTo>
                  <a:pt x="1097456" y="3555837"/>
                </a:lnTo>
                <a:lnTo>
                  <a:pt x="1032801" y="3555837"/>
                </a:lnTo>
                <a:close/>
                <a:moveTo>
                  <a:pt x="1032801" y="2032085"/>
                </a:moveTo>
                <a:lnTo>
                  <a:pt x="1097456" y="2032085"/>
                </a:lnTo>
                <a:lnTo>
                  <a:pt x="1097456" y="2540418"/>
                </a:lnTo>
                <a:lnTo>
                  <a:pt x="1032801" y="2540418"/>
                </a:lnTo>
                <a:close/>
                <a:moveTo>
                  <a:pt x="1032801" y="1016666"/>
                </a:moveTo>
                <a:lnTo>
                  <a:pt x="1097456" y="1016666"/>
                </a:lnTo>
                <a:lnTo>
                  <a:pt x="1097456" y="1523752"/>
                </a:lnTo>
                <a:lnTo>
                  <a:pt x="1032801" y="1523752"/>
                </a:lnTo>
                <a:close/>
                <a:moveTo>
                  <a:pt x="1032801" y="0"/>
                </a:moveTo>
                <a:lnTo>
                  <a:pt x="1097456" y="0"/>
                </a:lnTo>
                <a:lnTo>
                  <a:pt x="1097456" y="508333"/>
                </a:lnTo>
                <a:lnTo>
                  <a:pt x="1032801" y="508333"/>
                </a:lnTo>
                <a:close/>
                <a:moveTo>
                  <a:pt x="0" y="0"/>
                </a:moveTo>
                <a:lnTo>
                  <a:pt x="64655" y="0"/>
                </a:lnTo>
                <a:lnTo>
                  <a:pt x="64655" y="13688850"/>
                </a:lnTo>
                <a:lnTo>
                  <a:pt x="0" y="13688850"/>
                </a:lnTo>
                <a:close/>
                <a:moveTo>
                  <a:pt x="2038135" y="0"/>
                </a:moveTo>
                <a:lnTo>
                  <a:pt x="2102766" y="0"/>
                </a:lnTo>
                <a:lnTo>
                  <a:pt x="2102766" y="13688850"/>
                </a:lnTo>
                <a:lnTo>
                  <a:pt x="2038135" y="13688850"/>
                </a:lnTo>
                <a:close/>
              </a:path>
            </a:pathLst>
          </a:custGeom>
          <a:solidFill>
            <a:schemeClr val="bg1"/>
          </a:solidFill>
          <a:ln>
            <a:noFill/>
          </a:ln>
          <a:effectLst/>
          <a:extLst>
            <a:ext uri="{91240B29-F687-4F45-9708-019B960494DF}">
              <a14:hiddenLine xmlns:a14="http://schemas.microsoft.com/office/drawing/2010/main" w="9525" cap="flat">
                <a:solidFill>
                  <a:srgbClr val="00000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23" name="Freeform 23">
            <a:extLst>
              <a:ext uri="{FF2B5EF4-FFF2-40B4-BE49-F238E27FC236}">
                <a16:creationId xmlns:a16="http://schemas.microsoft.com/office/drawing/2014/main" id="{BEEB54EB-313F-6C47-86A7-83CBC1B08341}"/>
              </a:ext>
            </a:extLst>
          </p:cNvPr>
          <p:cNvSpPr>
            <a:spLocks noChangeArrowheads="1"/>
          </p:cNvSpPr>
          <p:nvPr/>
        </p:nvSpPr>
        <p:spPr bwMode="auto">
          <a:xfrm>
            <a:off x="10128317" y="983"/>
            <a:ext cx="1271774" cy="6856035"/>
          </a:xfrm>
          <a:custGeom>
            <a:avLst/>
            <a:gdLst>
              <a:gd name="T0" fmla="*/ 0 w 2040"/>
              <a:gd name="T1" fmla="*/ 0 h 11008"/>
              <a:gd name="T2" fmla="*/ 2039 w 2040"/>
              <a:gd name="T3" fmla="*/ 0 h 11008"/>
              <a:gd name="T4" fmla="*/ 2039 w 2040"/>
              <a:gd name="T5" fmla="*/ 11007 h 11008"/>
              <a:gd name="T6" fmla="*/ 0 w 2040"/>
              <a:gd name="T7" fmla="*/ 11007 h 11008"/>
              <a:gd name="T8" fmla="*/ 0 w 2040"/>
              <a:gd name="T9" fmla="*/ 0 h 11008"/>
            </a:gdLst>
            <a:ahLst/>
            <a:cxnLst>
              <a:cxn ang="0">
                <a:pos x="T0" y="T1"/>
              </a:cxn>
              <a:cxn ang="0">
                <a:pos x="T2" y="T3"/>
              </a:cxn>
              <a:cxn ang="0">
                <a:pos x="T4" y="T5"/>
              </a:cxn>
              <a:cxn ang="0">
                <a:pos x="T6" y="T7"/>
              </a:cxn>
              <a:cxn ang="0">
                <a:pos x="T8" y="T9"/>
              </a:cxn>
            </a:cxnLst>
            <a:rect l="0" t="0" r="r" b="b"/>
            <a:pathLst>
              <a:path w="2040" h="11008">
                <a:moveTo>
                  <a:pt x="0" y="0"/>
                </a:moveTo>
                <a:lnTo>
                  <a:pt x="2039" y="0"/>
                </a:lnTo>
                <a:lnTo>
                  <a:pt x="2039" y="11007"/>
                </a:lnTo>
                <a:lnTo>
                  <a:pt x="0" y="11007"/>
                </a:lnTo>
                <a:lnTo>
                  <a:pt x="0" y="0"/>
                </a:lnTo>
              </a:path>
            </a:pathLst>
          </a:custGeom>
          <a:solidFill>
            <a:schemeClr val="accent6"/>
          </a:solidFill>
          <a:ln>
            <a:noFill/>
          </a:ln>
          <a:effectLst/>
          <a:extLst>
            <a:ext uri="{91240B29-F687-4F45-9708-019B960494DF}">
              <a14:hiddenLine xmlns:a14="http://schemas.microsoft.com/office/drawing/2010/main" w="9525" cap="flat">
                <a:solidFill>
                  <a:srgbClr val="00000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24" name="Freeform 23">
            <a:extLst>
              <a:ext uri="{FF2B5EF4-FFF2-40B4-BE49-F238E27FC236}">
                <a16:creationId xmlns:a16="http://schemas.microsoft.com/office/drawing/2014/main" id="{E7078DFE-98F9-FA4D-B225-757B1E938AC3}"/>
              </a:ext>
            </a:extLst>
          </p:cNvPr>
          <p:cNvSpPr>
            <a:spLocks noChangeArrowheads="1"/>
          </p:cNvSpPr>
          <p:nvPr/>
        </p:nvSpPr>
        <p:spPr bwMode="auto">
          <a:xfrm>
            <a:off x="10238187" y="6476"/>
            <a:ext cx="1048647" cy="6844425"/>
          </a:xfrm>
          <a:custGeom>
            <a:avLst/>
            <a:gdLst>
              <a:gd name="connsiteX0" fmla="*/ 1027308 w 2097294"/>
              <a:gd name="connsiteY0" fmla="*/ 13205436 h 13688850"/>
              <a:gd name="connsiteX1" fmla="*/ 1091962 w 2097294"/>
              <a:gd name="connsiteY1" fmla="*/ 13205436 h 13688850"/>
              <a:gd name="connsiteX2" fmla="*/ 1091962 w 2097294"/>
              <a:gd name="connsiteY2" fmla="*/ 13688850 h 13688850"/>
              <a:gd name="connsiteX3" fmla="*/ 1027308 w 2097294"/>
              <a:gd name="connsiteY3" fmla="*/ 13688850 h 13688850"/>
              <a:gd name="connsiteX4" fmla="*/ 1027308 w 2097294"/>
              <a:gd name="connsiteY4" fmla="*/ 12190016 h 13688850"/>
              <a:gd name="connsiteX5" fmla="*/ 1091962 w 2097294"/>
              <a:gd name="connsiteY5" fmla="*/ 12190016 h 13688850"/>
              <a:gd name="connsiteX6" fmla="*/ 1091962 w 2097294"/>
              <a:gd name="connsiteY6" fmla="*/ 12698349 h 13688850"/>
              <a:gd name="connsiteX7" fmla="*/ 1027308 w 2097294"/>
              <a:gd name="connsiteY7" fmla="*/ 12698349 h 13688850"/>
              <a:gd name="connsiteX8" fmla="*/ 1027308 w 2097294"/>
              <a:gd name="connsiteY8" fmla="*/ 11173351 h 13688850"/>
              <a:gd name="connsiteX9" fmla="*/ 1091962 w 2097294"/>
              <a:gd name="connsiteY9" fmla="*/ 11173351 h 13688850"/>
              <a:gd name="connsiteX10" fmla="*/ 1091962 w 2097294"/>
              <a:gd name="connsiteY10" fmla="*/ 11681684 h 13688850"/>
              <a:gd name="connsiteX11" fmla="*/ 1027308 w 2097294"/>
              <a:gd name="connsiteY11" fmla="*/ 11681684 h 13688850"/>
              <a:gd name="connsiteX12" fmla="*/ 1027308 w 2097294"/>
              <a:gd name="connsiteY12" fmla="*/ 10157932 h 13688850"/>
              <a:gd name="connsiteX13" fmla="*/ 1091962 w 2097294"/>
              <a:gd name="connsiteY13" fmla="*/ 10157932 h 13688850"/>
              <a:gd name="connsiteX14" fmla="*/ 1091962 w 2097294"/>
              <a:gd name="connsiteY14" fmla="*/ 10666264 h 13688850"/>
              <a:gd name="connsiteX15" fmla="*/ 1027308 w 2097294"/>
              <a:gd name="connsiteY15" fmla="*/ 10666264 h 13688850"/>
              <a:gd name="connsiteX16" fmla="*/ 1027308 w 2097294"/>
              <a:gd name="connsiteY16" fmla="*/ 9142512 h 13688850"/>
              <a:gd name="connsiteX17" fmla="*/ 1091962 w 2097294"/>
              <a:gd name="connsiteY17" fmla="*/ 9142512 h 13688850"/>
              <a:gd name="connsiteX18" fmla="*/ 1091962 w 2097294"/>
              <a:gd name="connsiteY18" fmla="*/ 9649599 h 13688850"/>
              <a:gd name="connsiteX19" fmla="*/ 1027308 w 2097294"/>
              <a:gd name="connsiteY19" fmla="*/ 9649599 h 13688850"/>
              <a:gd name="connsiteX20" fmla="*/ 1027308 w 2097294"/>
              <a:gd name="connsiteY20" fmla="*/ 8125847 h 13688850"/>
              <a:gd name="connsiteX21" fmla="*/ 1091962 w 2097294"/>
              <a:gd name="connsiteY21" fmla="*/ 8125847 h 13688850"/>
              <a:gd name="connsiteX22" fmla="*/ 1091962 w 2097294"/>
              <a:gd name="connsiteY22" fmla="*/ 8634180 h 13688850"/>
              <a:gd name="connsiteX23" fmla="*/ 1027308 w 2097294"/>
              <a:gd name="connsiteY23" fmla="*/ 8634180 h 13688850"/>
              <a:gd name="connsiteX24" fmla="*/ 1027308 w 2097294"/>
              <a:gd name="connsiteY24" fmla="*/ 7110428 h 13688850"/>
              <a:gd name="connsiteX25" fmla="*/ 1091962 w 2097294"/>
              <a:gd name="connsiteY25" fmla="*/ 7110428 h 13688850"/>
              <a:gd name="connsiteX26" fmla="*/ 1091962 w 2097294"/>
              <a:gd name="connsiteY26" fmla="*/ 7618760 h 13688850"/>
              <a:gd name="connsiteX27" fmla="*/ 1027308 w 2097294"/>
              <a:gd name="connsiteY27" fmla="*/ 7618760 h 13688850"/>
              <a:gd name="connsiteX28" fmla="*/ 1027308 w 2097294"/>
              <a:gd name="connsiteY28" fmla="*/ 6096255 h 13688850"/>
              <a:gd name="connsiteX29" fmla="*/ 1091962 w 2097294"/>
              <a:gd name="connsiteY29" fmla="*/ 6096255 h 13688850"/>
              <a:gd name="connsiteX30" fmla="*/ 1091962 w 2097294"/>
              <a:gd name="connsiteY30" fmla="*/ 6603341 h 13688850"/>
              <a:gd name="connsiteX31" fmla="*/ 1027308 w 2097294"/>
              <a:gd name="connsiteY31" fmla="*/ 6603341 h 13688850"/>
              <a:gd name="connsiteX32" fmla="*/ 1027308 w 2097294"/>
              <a:gd name="connsiteY32" fmla="*/ 5079589 h 13688850"/>
              <a:gd name="connsiteX33" fmla="*/ 1091962 w 2097294"/>
              <a:gd name="connsiteY33" fmla="*/ 5079589 h 13688850"/>
              <a:gd name="connsiteX34" fmla="*/ 1091962 w 2097294"/>
              <a:gd name="connsiteY34" fmla="*/ 5587922 h 13688850"/>
              <a:gd name="connsiteX35" fmla="*/ 1027308 w 2097294"/>
              <a:gd name="connsiteY35" fmla="*/ 5587922 h 13688850"/>
              <a:gd name="connsiteX36" fmla="*/ 1027308 w 2097294"/>
              <a:gd name="connsiteY36" fmla="*/ 4064170 h 13688850"/>
              <a:gd name="connsiteX37" fmla="*/ 1091962 w 2097294"/>
              <a:gd name="connsiteY37" fmla="*/ 4064170 h 13688850"/>
              <a:gd name="connsiteX38" fmla="*/ 1091962 w 2097294"/>
              <a:gd name="connsiteY38" fmla="*/ 4572502 h 13688850"/>
              <a:gd name="connsiteX39" fmla="*/ 1027308 w 2097294"/>
              <a:gd name="connsiteY39" fmla="*/ 4572502 h 13688850"/>
              <a:gd name="connsiteX40" fmla="*/ 1027308 w 2097294"/>
              <a:gd name="connsiteY40" fmla="*/ 3048751 h 13688850"/>
              <a:gd name="connsiteX41" fmla="*/ 1091962 w 2097294"/>
              <a:gd name="connsiteY41" fmla="*/ 3048751 h 13688850"/>
              <a:gd name="connsiteX42" fmla="*/ 1091962 w 2097294"/>
              <a:gd name="connsiteY42" fmla="*/ 3555837 h 13688850"/>
              <a:gd name="connsiteX43" fmla="*/ 1027308 w 2097294"/>
              <a:gd name="connsiteY43" fmla="*/ 3555837 h 13688850"/>
              <a:gd name="connsiteX44" fmla="*/ 1027308 w 2097294"/>
              <a:gd name="connsiteY44" fmla="*/ 2032085 h 13688850"/>
              <a:gd name="connsiteX45" fmla="*/ 1091962 w 2097294"/>
              <a:gd name="connsiteY45" fmla="*/ 2032085 h 13688850"/>
              <a:gd name="connsiteX46" fmla="*/ 1091962 w 2097294"/>
              <a:gd name="connsiteY46" fmla="*/ 2540418 h 13688850"/>
              <a:gd name="connsiteX47" fmla="*/ 1027308 w 2097294"/>
              <a:gd name="connsiteY47" fmla="*/ 2540418 h 13688850"/>
              <a:gd name="connsiteX48" fmla="*/ 1027308 w 2097294"/>
              <a:gd name="connsiteY48" fmla="*/ 1016666 h 13688850"/>
              <a:gd name="connsiteX49" fmla="*/ 1091962 w 2097294"/>
              <a:gd name="connsiteY49" fmla="*/ 1016666 h 13688850"/>
              <a:gd name="connsiteX50" fmla="*/ 1091962 w 2097294"/>
              <a:gd name="connsiteY50" fmla="*/ 1523752 h 13688850"/>
              <a:gd name="connsiteX51" fmla="*/ 1027308 w 2097294"/>
              <a:gd name="connsiteY51" fmla="*/ 1523752 h 13688850"/>
              <a:gd name="connsiteX52" fmla="*/ 1027308 w 2097294"/>
              <a:gd name="connsiteY52" fmla="*/ 0 h 13688850"/>
              <a:gd name="connsiteX53" fmla="*/ 1091962 w 2097294"/>
              <a:gd name="connsiteY53" fmla="*/ 0 h 13688850"/>
              <a:gd name="connsiteX54" fmla="*/ 1091962 w 2097294"/>
              <a:gd name="connsiteY54" fmla="*/ 508333 h 13688850"/>
              <a:gd name="connsiteX55" fmla="*/ 1027308 w 2097294"/>
              <a:gd name="connsiteY55" fmla="*/ 508333 h 13688850"/>
              <a:gd name="connsiteX56" fmla="*/ 0 w 2097294"/>
              <a:gd name="connsiteY56" fmla="*/ 0 h 13688850"/>
              <a:gd name="connsiteX57" fmla="*/ 64654 w 2097294"/>
              <a:gd name="connsiteY57" fmla="*/ 0 h 13688850"/>
              <a:gd name="connsiteX58" fmla="*/ 64654 w 2097294"/>
              <a:gd name="connsiteY58" fmla="*/ 13688850 h 13688850"/>
              <a:gd name="connsiteX59" fmla="*/ 0 w 2097294"/>
              <a:gd name="connsiteY59" fmla="*/ 13688850 h 13688850"/>
              <a:gd name="connsiteX60" fmla="*/ 2032638 w 2097294"/>
              <a:gd name="connsiteY60" fmla="*/ 0 h 13688850"/>
              <a:gd name="connsiteX61" fmla="*/ 2097294 w 2097294"/>
              <a:gd name="connsiteY61" fmla="*/ 0 h 13688850"/>
              <a:gd name="connsiteX62" fmla="*/ 2097294 w 2097294"/>
              <a:gd name="connsiteY62" fmla="*/ 13688850 h 13688850"/>
              <a:gd name="connsiteX63" fmla="*/ 2032638 w 2097294"/>
              <a:gd name="connsiteY63" fmla="*/ 13688850 h 13688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097294" h="13688850">
                <a:moveTo>
                  <a:pt x="1027308" y="13205436"/>
                </a:moveTo>
                <a:lnTo>
                  <a:pt x="1091962" y="13205436"/>
                </a:lnTo>
                <a:lnTo>
                  <a:pt x="1091962" y="13688850"/>
                </a:lnTo>
                <a:lnTo>
                  <a:pt x="1027308" y="13688850"/>
                </a:lnTo>
                <a:close/>
                <a:moveTo>
                  <a:pt x="1027308" y="12190016"/>
                </a:moveTo>
                <a:lnTo>
                  <a:pt x="1091962" y="12190016"/>
                </a:lnTo>
                <a:lnTo>
                  <a:pt x="1091962" y="12698349"/>
                </a:lnTo>
                <a:lnTo>
                  <a:pt x="1027308" y="12698349"/>
                </a:lnTo>
                <a:close/>
                <a:moveTo>
                  <a:pt x="1027308" y="11173351"/>
                </a:moveTo>
                <a:lnTo>
                  <a:pt x="1091962" y="11173351"/>
                </a:lnTo>
                <a:lnTo>
                  <a:pt x="1091962" y="11681684"/>
                </a:lnTo>
                <a:lnTo>
                  <a:pt x="1027308" y="11681684"/>
                </a:lnTo>
                <a:close/>
                <a:moveTo>
                  <a:pt x="1027308" y="10157932"/>
                </a:moveTo>
                <a:lnTo>
                  <a:pt x="1091962" y="10157932"/>
                </a:lnTo>
                <a:lnTo>
                  <a:pt x="1091962" y="10666264"/>
                </a:lnTo>
                <a:lnTo>
                  <a:pt x="1027308" y="10666264"/>
                </a:lnTo>
                <a:close/>
                <a:moveTo>
                  <a:pt x="1027308" y="9142512"/>
                </a:moveTo>
                <a:lnTo>
                  <a:pt x="1091962" y="9142512"/>
                </a:lnTo>
                <a:lnTo>
                  <a:pt x="1091962" y="9649599"/>
                </a:lnTo>
                <a:lnTo>
                  <a:pt x="1027308" y="9649599"/>
                </a:lnTo>
                <a:close/>
                <a:moveTo>
                  <a:pt x="1027308" y="8125847"/>
                </a:moveTo>
                <a:lnTo>
                  <a:pt x="1091962" y="8125847"/>
                </a:lnTo>
                <a:lnTo>
                  <a:pt x="1091962" y="8634180"/>
                </a:lnTo>
                <a:lnTo>
                  <a:pt x="1027308" y="8634180"/>
                </a:lnTo>
                <a:close/>
                <a:moveTo>
                  <a:pt x="1027308" y="7110428"/>
                </a:moveTo>
                <a:lnTo>
                  <a:pt x="1091962" y="7110428"/>
                </a:lnTo>
                <a:lnTo>
                  <a:pt x="1091962" y="7618760"/>
                </a:lnTo>
                <a:lnTo>
                  <a:pt x="1027308" y="7618760"/>
                </a:lnTo>
                <a:close/>
                <a:moveTo>
                  <a:pt x="1027308" y="6096255"/>
                </a:moveTo>
                <a:lnTo>
                  <a:pt x="1091962" y="6096255"/>
                </a:lnTo>
                <a:lnTo>
                  <a:pt x="1091962" y="6603341"/>
                </a:lnTo>
                <a:lnTo>
                  <a:pt x="1027308" y="6603341"/>
                </a:lnTo>
                <a:close/>
                <a:moveTo>
                  <a:pt x="1027308" y="5079589"/>
                </a:moveTo>
                <a:lnTo>
                  <a:pt x="1091962" y="5079589"/>
                </a:lnTo>
                <a:lnTo>
                  <a:pt x="1091962" y="5587922"/>
                </a:lnTo>
                <a:lnTo>
                  <a:pt x="1027308" y="5587922"/>
                </a:lnTo>
                <a:close/>
                <a:moveTo>
                  <a:pt x="1027308" y="4064170"/>
                </a:moveTo>
                <a:lnTo>
                  <a:pt x="1091962" y="4064170"/>
                </a:lnTo>
                <a:lnTo>
                  <a:pt x="1091962" y="4572502"/>
                </a:lnTo>
                <a:lnTo>
                  <a:pt x="1027308" y="4572502"/>
                </a:lnTo>
                <a:close/>
                <a:moveTo>
                  <a:pt x="1027308" y="3048751"/>
                </a:moveTo>
                <a:lnTo>
                  <a:pt x="1091962" y="3048751"/>
                </a:lnTo>
                <a:lnTo>
                  <a:pt x="1091962" y="3555837"/>
                </a:lnTo>
                <a:lnTo>
                  <a:pt x="1027308" y="3555837"/>
                </a:lnTo>
                <a:close/>
                <a:moveTo>
                  <a:pt x="1027308" y="2032085"/>
                </a:moveTo>
                <a:lnTo>
                  <a:pt x="1091962" y="2032085"/>
                </a:lnTo>
                <a:lnTo>
                  <a:pt x="1091962" y="2540418"/>
                </a:lnTo>
                <a:lnTo>
                  <a:pt x="1027308" y="2540418"/>
                </a:lnTo>
                <a:close/>
                <a:moveTo>
                  <a:pt x="1027308" y="1016666"/>
                </a:moveTo>
                <a:lnTo>
                  <a:pt x="1091962" y="1016666"/>
                </a:lnTo>
                <a:lnTo>
                  <a:pt x="1091962" y="1523752"/>
                </a:lnTo>
                <a:lnTo>
                  <a:pt x="1027308" y="1523752"/>
                </a:lnTo>
                <a:close/>
                <a:moveTo>
                  <a:pt x="1027308" y="0"/>
                </a:moveTo>
                <a:lnTo>
                  <a:pt x="1091962" y="0"/>
                </a:lnTo>
                <a:lnTo>
                  <a:pt x="1091962" y="508333"/>
                </a:lnTo>
                <a:lnTo>
                  <a:pt x="1027308" y="508333"/>
                </a:lnTo>
                <a:close/>
                <a:moveTo>
                  <a:pt x="0" y="0"/>
                </a:moveTo>
                <a:lnTo>
                  <a:pt x="64654" y="0"/>
                </a:lnTo>
                <a:lnTo>
                  <a:pt x="64654" y="13688850"/>
                </a:lnTo>
                <a:lnTo>
                  <a:pt x="0" y="13688850"/>
                </a:lnTo>
                <a:close/>
                <a:moveTo>
                  <a:pt x="2032638" y="0"/>
                </a:moveTo>
                <a:lnTo>
                  <a:pt x="2097294" y="0"/>
                </a:lnTo>
                <a:lnTo>
                  <a:pt x="2097294" y="13688850"/>
                </a:lnTo>
                <a:lnTo>
                  <a:pt x="2032638" y="13688850"/>
                </a:lnTo>
                <a:close/>
              </a:path>
            </a:pathLst>
          </a:custGeom>
          <a:solidFill>
            <a:schemeClr val="bg1"/>
          </a:solidFill>
          <a:ln>
            <a:noFill/>
          </a:ln>
          <a:effectLst/>
          <a:extLst>
            <a:ext uri="{91240B29-F687-4F45-9708-019B960494DF}">
              <a14:hiddenLine xmlns:a14="http://schemas.microsoft.com/office/drawing/2010/main" w="9525" cap="flat">
                <a:solidFill>
                  <a:srgbClr val="00000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25" name="Freeform 76">
            <a:extLst>
              <a:ext uri="{FF2B5EF4-FFF2-40B4-BE49-F238E27FC236}">
                <a16:creationId xmlns:a16="http://schemas.microsoft.com/office/drawing/2014/main" id="{452A73EE-7C73-7B4D-A731-DABE1C091651}"/>
              </a:ext>
            </a:extLst>
          </p:cNvPr>
          <p:cNvSpPr>
            <a:spLocks noChangeArrowheads="1"/>
          </p:cNvSpPr>
          <p:nvPr/>
        </p:nvSpPr>
        <p:spPr bwMode="auto">
          <a:xfrm>
            <a:off x="2475886" y="1658997"/>
            <a:ext cx="833810" cy="833810"/>
          </a:xfrm>
          <a:custGeom>
            <a:avLst/>
            <a:gdLst>
              <a:gd name="T0" fmla="*/ 764 w 1530"/>
              <a:gd name="T1" fmla="*/ 0 h 1529"/>
              <a:gd name="T2" fmla="*/ 764 w 1530"/>
              <a:gd name="T3" fmla="*/ 0 h 1529"/>
              <a:gd name="T4" fmla="*/ 1529 w 1530"/>
              <a:gd name="T5" fmla="*/ 764 h 1529"/>
              <a:gd name="T6" fmla="*/ 1529 w 1530"/>
              <a:gd name="T7" fmla="*/ 764 h 1529"/>
              <a:gd name="T8" fmla="*/ 764 w 1530"/>
              <a:gd name="T9" fmla="*/ 1528 h 1529"/>
              <a:gd name="T10" fmla="*/ 764 w 1530"/>
              <a:gd name="T11" fmla="*/ 1528 h 1529"/>
              <a:gd name="T12" fmla="*/ 0 w 1530"/>
              <a:gd name="T13" fmla="*/ 764 h 1529"/>
              <a:gd name="T14" fmla="*/ 0 w 1530"/>
              <a:gd name="T15" fmla="*/ 764 h 1529"/>
              <a:gd name="T16" fmla="*/ 764 w 1530"/>
              <a:gd name="T17" fmla="*/ 0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0" h="1529">
                <a:moveTo>
                  <a:pt x="764" y="0"/>
                </a:moveTo>
                <a:lnTo>
                  <a:pt x="764" y="0"/>
                </a:lnTo>
                <a:cubicBezTo>
                  <a:pt x="1187" y="0"/>
                  <a:pt x="1529" y="341"/>
                  <a:pt x="1529" y="764"/>
                </a:cubicBezTo>
                <a:lnTo>
                  <a:pt x="1529" y="764"/>
                </a:lnTo>
                <a:cubicBezTo>
                  <a:pt x="1529" y="1186"/>
                  <a:pt x="1187" y="1528"/>
                  <a:pt x="764" y="1528"/>
                </a:cubicBezTo>
                <a:lnTo>
                  <a:pt x="764" y="1528"/>
                </a:lnTo>
                <a:cubicBezTo>
                  <a:pt x="342" y="1528"/>
                  <a:pt x="0" y="1186"/>
                  <a:pt x="0" y="764"/>
                </a:cubicBezTo>
                <a:lnTo>
                  <a:pt x="0" y="764"/>
                </a:lnTo>
                <a:cubicBezTo>
                  <a:pt x="0" y="341"/>
                  <a:pt x="342" y="0"/>
                  <a:pt x="764" y="0"/>
                </a:cubicBezTo>
              </a:path>
            </a:pathLst>
          </a:custGeom>
          <a:solidFill>
            <a:schemeClr val="accent1"/>
          </a:solidFill>
          <a:ln>
            <a:noFill/>
          </a:ln>
          <a:effectLst/>
          <a:extLst>
            <a:ext uri="{91240B29-F687-4F45-9708-019B960494DF}">
              <a14:hiddenLine xmlns:a14="http://schemas.microsoft.com/office/drawing/2010/main" w="9525" cap="flat">
                <a:solidFill>
                  <a:srgbClr val="00000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27" name="Freeform 130">
            <a:extLst>
              <a:ext uri="{FF2B5EF4-FFF2-40B4-BE49-F238E27FC236}">
                <a16:creationId xmlns:a16="http://schemas.microsoft.com/office/drawing/2014/main" id="{7A4759F6-E1EA-F24A-B29A-2000FE80C42E}"/>
              </a:ext>
            </a:extLst>
          </p:cNvPr>
          <p:cNvSpPr>
            <a:spLocks noChangeArrowheads="1"/>
          </p:cNvSpPr>
          <p:nvPr/>
        </p:nvSpPr>
        <p:spPr bwMode="auto">
          <a:xfrm>
            <a:off x="2475886" y="4228830"/>
            <a:ext cx="833810" cy="833808"/>
          </a:xfrm>
          <a:custGeom>
            <a:avLst/>
            <a:gdLst>
              <a:gd name="T0" fmla="*/ 764 w 1530"/>
              <a:gd name="T1" fmla="*/ 0 h 1529"/>
              <a:gd name="T2" fmla="*/ 764 w 1530"/>
              <a:gd name="T3" fmla="*/ 0 h 1529"/>
              <a:gd name="T4" fmla="*/ 1529 w 1530"/>
              <a:gd name="T5" fmla="*/ 764 h 1529"/>
              <a:gd name="T6" fmla="*/ 1529 w 1530"/>
              <a:gd name="T7" fmla="*/ 764 h 1529"/>
              <a:gd name="T8" fmla="*/ 764 w 1530"/>
              <a:gd name="T9" fmla="*/ 1528 h 1529"/>
              <a:gd name="T10" fmla="*/ 764 w 1530"/>
              <a:gd name="T11" fmla="*/ 1528 h 1529"/>
              <a:gd name="T12" fmla="*/ 0 w 1530"/>
              <a:gd name="T13" fmla="*/ 764 h 1529"/>
              <a:gd name="T14" fmla="*/ 0 w 1530"/>
              <a:gd name="T15" fmla="*/ 764 h 1529"/>
              <a:gd name="T16" fmla="*/ 764 w 1530"/>
              <a:gd name="T17" fmla="*/ 0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0" h="1529">
                <a:moveTo>
                  <a:pt x="764" y="0"/>
                </a:moveTo>
                <a:lnTo>
                  <a:pt x="764" y="0"/>
                </a:lnTo>
                <a:cubicBezTo>
                  <a:pt x="1186" y="0"/>
                  <a:pt x="1529" y="341"/>
                  <a:pt x="1529" y="764"/>
                </a:cubicBezTo>
                <a:lnTo>
                  <a:pt x="1529" y="764"/>
                </a:lnTo>
                <a:cubicBezTo>
                  <a:pt x="1529" y="1186"/>
                  <a:pt x="1186" y="1528"/>
                  <a:pt x="764" y="1528"/>
                </a:cubicBezTo>
                <a:lnTo>
                  <a:pt x="764" y="1528"/>
                </a:lnTo>
                <a:cubicBezTo>
                  <a:pt x="342" y="1528"/>
                  <a:pt x="0" y="1186"/>
                  <a:pt x="0" y="764"/>
                </a:cubicBezTo>
                <a:lnTo>
                  <a:pt x="0" y="764"/>
                </a:lnTo>
                <a:cubicBezTo>
                  <a:pt x="0" y="341"/>
                  <a:pt x="342" y="0"/>
                  <a:pt x="764" y="0"/>
                </a:cubicBezTo>
              </a:path>
            </a:pathLst>
          </a:custGeom>
          <a:solidFill>
            <a:schemeClr val="accent3"/>
          </a:solidFill>
          <a:ln>
            <a:noFill/>
          </a:ln>
          <a:effectLst/>
          <a:extLst>
            <a:ext uri="{91240B29-F687-4F45-9708-019B960494DF}">
              <a14:hiddenLine xmlns:a14="http://schemas.microsoft.com/office/drawing/2010/main" w="9525" cap="flat">
                <a:solidFill>
                  <a:srgbClr val="00000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29" name="Freeform 188">
            <a:extLst>
              <a:ext uri="{FF2B5EF4-FFF2-40B4-BE49-F238E27FC236}">
                <a16:creationId xmlns:a16="http://schemas.microsoft.com/office/drawing/2014/main" id="{58A50D0D-DE30-4A45-A212-146AC0ECBAC8}"/>
              </a:ext>
            </a:extLst>
          </p:cNvPr>
          <p:cNvSpPr>
            <a:spLocks noChangeArrowheads="1"/>
          </p:cNvSpPr>
          <p:nvPr/>
        </p:nvSpPr>
        <p:spPr bwMode="auto">
          <a:xfrm>
            <a:off x="8882304" y="1658997"/>
            <a:ext cx="833810" cy="833810"/>
          </a:xfrm>
          <a:custGeom>
            <a:avLst/>
            <a:gdLst>
              <a:gd name="T0" fmla="*/ 764 w 1530"/>
              <a:gd name="T1" fmla="*/ 0 h 1529"/>
              <a:gd name="T2" fmla="*/ 764 w 1530"/>
              <a:gd name="T3" fmla="*/ 0 h 1529"/>
              <a:gd name="T4" fmla="*/ 1529 w 1530"/>
              <a:gd name="T5" fmla="*/ 764 h 1529"/>
              <a:gd name="T6" fmla="*/ 1529 w 1530"/>
              <a:gd name="T7" fmla="*/ 764 h 1529"/>
              <a:gd name="T8" fmla="*/ 764 w 1530"/>
              <a:gd name="T9" fmla="*/ 1528 h 1529"/>
              <a:gd name="T10" fmla="*/ 764 w 1530"/>
              <a:gd name="T11" fmla="*/ 1528 h 1529"/>
              <a:gd name="T12" fmla="*/ 0 w 1530"/>
              <a:gd name="T13" fmla="*/ 764 h 1529"/>
              <a:gd name="T14" fmla="*/ 0 w 1530"/>
              <a:gd name="T15" fmla="*/ 764 h 1529"/>
              <a:gd name="T16" fmla="*/ 764 w 1530"/>
              <a:gd name="T17" fmla="*/ 0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0" h="1529">
                <a:moveTo>
                  <a:pt x="764" y="0"/>
                </a:moveTo>
                <a:lnTo>
                  <a:pt x="764" y="0"/>
                </a:lnTo>
                <a:cubicBezTo>
                  <a:pt x="1186" y="0"/>
                  <a:pt x="1529" y="341"/>
                  <a:pt x="1529" y="764"/>
                </a:cubicBezTo>
                <a:lnTo>
                  <a:pt x="1529" y="764"/>
                </a:lnTo>
                <a:cubicBezTo>
                  <a:pt x="1529" y="1186"/>
                  <a:pt x="1186" y="1528"/>
                  <a:pt x="764" y="1528"/>
                </a:cubicBezTo>
                <a:lnTo>
                  <a:pt x="764" y="1528"/>
                </a:lnTo>
                <a:cubicBezTo>
                  <a:pt x="342" y="1528"/>
                  <a:pt x="0" y="1186"/>
                  <a:pt x="0" y="764"/>
                </a:cubicBezTo>
                <a:lnTo>
                  <a:pt x="0" y="764"/>
                </a:lnTo>
                <a:cubicBezTo>
                  <a:pt x="0" y="341"/>
                  <a:pt x="342" y="0"/>
                  <a:pt x="764" y="0"/>
                </a:cubicBezTo>
              </a:path>
            </a:pathLst>
          </a:custGeom>
          <a:solidFill>
            <a:schemeClr val="accent2"/>
          </a:solidFill>
          <a:ln>
            <a:noFill/>
          </a:ln>
          <a:effectLst/>
          <a:extLst>
            <a:ext uri="{91240B29-F687-4F45-9708-019B960494DF}">
              <a14:hiddenLine xmlns:a14="http://schemas.microsoft.com/office/drawing/2010/main" w="9525" cap="flat">
                <a:solidFill>
                  <a:srgbClr val="00000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31" name="Freeform 247">
            <a:extLst>
              <a:ext uri="{FF2B5EF4-FFF2-40B4-BE49-F238E27FC236}">
                <a16:creationId xmlns:a16="http://schemas.microsoft.com/office/drawing/2014/main" id="{CBED40A2-FFB7-8B4E-A851-6BB2CCC8EC27}"/>
              </a:ext>
            </a:extLst>
          </p:cNvPr>
          <p:cNvSpPr>
            <a:spLocks noChangeArrowheads="1"/>
          </p:cNvSpPr>
          <p:nvPr/>
        </p:nvSpPr>
        <p:spPr bwMode="auto">
          <a:xfrm>
            <a:off x="8882306" y="4228830"/>
            <a:ext cx="833808" cy="833808"/>
          </a:xfrm>
          <a:custGeom>
            <a:avLst/>
            <a:gdLst>
              <a:gd name="T0" fmla="*/ 765 w 1530"/>
              <a:gd name="T1" fmla="*/ 0 h 1529"/>
              <a:gd name="T2" fmla="*/ 765 w 1530"/>
              <a:gd name="T3" fmla="*/ 0 h 1529"/>
              <a:gd name="T4" fmla="*/ 1529 w 1530"/>
              <a:gd name="T5" fmla="*/ 764 h 1529"/>
              <a:gd name="T6" fmla="*/ 1529 w 1530"/>
              <a:gd name="T7" fmla="*/ 764 h 1529"/>
              <a:gd name="T8" fmla="*/ 765 w 1530"/>
              <a:gd name="T9" fmla="*/ 1528 h 1529"/>
              <a:gd name="T10" fmla="*/ 765 w 1530"/>
              <a:gd name="T11" fmla="*/ 1528 h 1529"/>
              <a:gd name="T12" fmla="*/ 0 w 1530"/>
              <a:gd name="T13" fmla="*/ 764 h 1529"/>
              <a:gd name="T14" fmla="*/ 0 w 1530"/>
              <a:gd name="T15" fmla="*/ 764 h 1529"/>
              <a:gd name="T16" fmla="*/ 765 w 1530"/>
              <a:gd name="T17" fmla="*/ 0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30" h="1529">
                <a:moveTo>
                  <a:pt x="765" y="0"/>
                </a:moveTo>
                <a:lnTo>
                  <a:pt x="765" y="0"/>
                </a:lnTo>
                <a:cubicBezTo>
                  <a:pt x="1187" y="0"/>
                  <a:pt x="1529" y="341"/>
                  <a:pt x="1529" y="764"/>
                </a:cubicBezTo>
                <a:lnTo>
                  <a:pt x="1529" y="764"/>
                </a:lnTo>
                <a:cubicBezTo>
                  <a:pt x="1529" y="1186"/>
                  <a:pt x="1187" y="1528"/>
                  <a:pt x="765" y="1528"/>
                </a:cubicBezTo>
                <a:lnTo>
                  <a:pt x="765" y="1528"/>
                </a:lnTo>
                <a:cubicBezTo>
                  <a:pt x="343" y="1528"/>
                  <a:pt x="0" y="1186"/>
                  <a:pt x="0" y="764"/>
                </a:cubicBezTo>
                <a:lnTo>
                  <a:pt x="0" y="764"/>
                </a:lnTo>
                <a:cubicBezTo>
                  <a:pt x="0" y="341"/>
                  <a:pt x="343" y="0"/>
                  <a:pt x="765" y="0"/>
                </a:cubicBezTo>
              </a:path>
            </a:pathLst>
          </a:custGeom>
          <a:solidFill>
            <a:schemeClr val="accent4"/>
          </a:solidFill>
          <a:ln>
            <a:noFill/>
          </a:ln>
          <a:effectLst/>
          <a:extLst>
            <a:ext uri="{91240B29-F687-4F45-9708-019B960494DF}">
              <a14:hiddenLine xmlns:a14="http://schemas.microsoft.com/office/drawing/2010/main" w="9525" cap="flat">
                <a:solidFill>
                  <a:srgbClr val="00000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49" name="Subtitle 2">
            <a:extLst>
              <a:ext uri="{FF2B5EF4-FFF2-40B4-BE49-F238E27FC236}">
                <a16:creationId xmlns:a16="http://schemas.microsoft.com/office/drawing/2014/main" id="{066418E0-0BCB-5E46-9222-7A56D462C51A}"/>
              </a:ext>
            </a:extLst>
          </p:cNvPr>
          <p:cNvSpPr txBox="1">
            <a:spLocks/>
          </p:cNvSpPr>
          <p:nvPr/>
        </p:nvSpPr>
        <p:spPr>
          <a:xfrm>
            <a:off x="2475886" y="3027716"/>
            <a:ext cx="221344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0" name="TextBox 49">
            <a:extLst>
              <a:ext uri="{FF2B5EF4-FFF2-40B4-BE49-F238E27FC236}">
                <a16:creationId xmlns:a16="http://schemas.microsoft.com/office/drawing/2014/main" id="{4A43EF75-ADA8-C345-8C06-82F8E77077CF}"/>
              </a:ext>
            </a:extLst>
          </p:cNvPr>
          <p:cNvSpPr txBox="1"/>
          <p:nvPr/>
        </p:nvSpPr>
        <p:spPr>
          <a:xfrm>
            <a:off x="2475886" y="2690584"/>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53" name="Subtitle 2">
            <a:extLst>
              <a:ext uri="{FF2B5EF4-FFF2-40B4-BE49-F238E27FC236}">
                <a16:creationId xmlns:a16="http://schemas.microsoft.com/office/drawing/2014/main" id="{5763414D-E37A-5140-A075-E15D658A8ABD}"/>
              </a:ext>
            </a:extLst>
          </p:cNvPr>
          <p:cNvSpPr txBox="1">
            <a:spLocks/>
          </p:cNvSpPr>
          <p:nvPr/>
        </p:nvSpPr>
        <p:spPr>
          <a:xfrm>
            <a:off x="7502665" y="3027716"/>
            <a:ext cx="221344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4" name="TextBox 53">
            <a:extLst>
              <a:ext uri="{FF2B5EF4-FFF2-40B4-BE49-F238E27FC236}">
                <a16:creationId xmlns:a16="http://schemas.microsoft.com/office/drawing/2014/main" id="{88464B4D-8C86-DB46-8937-F996FE21205F}"/>
              </a:ext>
            </a:extLst>
          </p:cNvPr>
          <p:cNvSpPr txBox="1"/>
          <p:nvPr/>
        </p:nvSpPr>
        <p:spPr>
          <a:xfrm>
            <a:off x="8104776" y="2690584"/>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56" name="Subtitle 2">
            <a:extLst>
              <a:ext uri="{FF2B5EF4-FFF2-40B4-BE49-F238E27FC236}">
                <a16:creationId xmlns:a16="http://schemas.microsoft.com/office/drawing/2014/main" id="{90AF9204-F053-A14D-94BD-BD3521FB18A7}"/>
              </a:ext>
            </a:extLst>
          </p:cNvPr>
          <p:cNvSpPr txBox="1">
            <a:spLocks/>
          </p:cNvSpPr>
          <p:nvPr/>
        </p:nvSpPr>
        <p:spPr>
          <a:xfrm>
            <a:off x="2475886" y="5575169"/>
            <a:ext cx="221344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7" name="TextBox 56">
            <a:extLst>
              <a:ext uri="{FF2B5EF4-FFF2-40B4-BE49-F238E27FC236}">
                <a16:creationId xmlns:a16="http://schemas.microsoft.com/office/drawing/2014/main" id="{9B34C0A2-1D75-F042-B8A6-5CA5DACCDCD9}"/>
              </a:ext>
            </a:extLst>
          </p:cNvPr>
          <p:cNvSpPr txBox="1"/>
          <p:nvPr/>
        </p:nvSpPr>
        <p:spPr>
          <a:xfrm>
            <a:off x="2475886" y="5238037"/>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59" name="Subtitle 2">
            <a:extLst>
              <a:ext uri="{FF2B5EF4-FFF2-40B4-BE49-F238E27FC236}">
                <a16:creationId xmlns:a16="http://schemas.microsoft.com/office/drawing/2014/main" id="{2AF2029F-1FCF-7A45-A8FD-2942F402C46C}"/>
              </a:ext>
            </a:extLst>
          </p:cNvPr>
          <p:cNvSpPr txBox="1">
            <a:spLocks/>
          </p:cNvSpPr>
          <p:nvPr/>
        </p:nvSpPr>
        <p:spPr>
          <a:xfrm>
            <a:off x="7502665" y="5575169"/>
            <a:ext cx="221344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0" name="TextBox 59">
            <a:extLst>
              <a:ext uri="{FF2B5EF4-FFF2-40B4-BE49-F238E27FC236}">
                <a16:creationId xmlns:a16="http://schemas.microsoft.com/office/drawing/2014/main" id="{7EE43967-661C-7745-ABBF-45A194C494F2}"/>
              </a:ext>
            </a:extLst>
          </p:cNvPr>
          <p:cNvSpPr txBox="1"/>
          <p:nvPr/>
        </p:nvSpPr>
        <p:spPr>
          <a:xfrm>
            <a:off x="8082333" y="5238037"/>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61" name="Freeform 932">
            <a:extLst>
              <a:ext uri="{FF2B5EF4-FFF2-40B4-BE49-F238E27FC236}">
                <a16:creationId xmlns:a16="http://schemas.microsoft.com/office/drawing/2014/main" id="{D5D41BCF-2486-D147-871B-3F8E390650B6}"/>
              </a:ext>
            </a:extLst>
          </p:cNvPr>
          <p:cNvSpPr>
            <a:spLocks noChangeAspect="1" noChangeArrowheads="1"/>
          </p:cNvSpPr>
          <p:nvPr/>
        </p:nvSpPr>
        <p:spPr bwMode="auto">
          <a:xfrm>
            <a:off x="2708281" y="4460669"/>
            <a:ext cx="369021" cy="370130"/>
          </a:xfrm>
          <a:custGeom>
            <a:avLst/>
            <a:gdLst>
              <a:gd name="T0" fmla="*/ 35894090 w 291035"/>
              <a:gd name="T1" fmla="*/ 51968242 h 291380"/>
              <a:gd name="T2" fmla="*/ 33874315 w 291035"/>
              <a:gd name="T3" fmla="*/ 51968242 h 291380"/>
              <a:gd name="T4" fmla="*/ 44795257 w 291035"/>
              <a:gd name="T5" fmla="*/ 46229133 h 291380"/>
              <a:gd name="T6" fmla="*/ 50606713 w 291035"/>
              <a:gd name="T7" fmla="*/ 52079022 h 291380"/>
              <a:gd name="T8" fmla="*/ 44795257 w 291035"/>
              <a:gd name="T9" fmla="*/ 46229133 h 291380"/>
              <a:gd name="T10" fmla="*/ 13641686 w 291035"/>
              <a:gd name="T11" fmla="*/ 52079022 h 291380"/>
              <a:gd name="T12" fmla="*/ 19374841 w 291035"/>
              <a:gd name="T13" fmla="*/ 46229133 h 291380"/>
              <a:gd name="T14" fmla="*/ 27920022 w 291035"/>
              <a:gd name="T15" fmla="*/ 41155155 h 291380"/>
              <a:gd name="T16" fmla="*/ 36328334 w 291035"/>
              <a:gd name="T17" fmla="*/ 62651843 h 291380"/>
              <a:gd name="T18" fmla="*/ 27920022 w 291035"/>
              <a:gd name="T19" fmla="*/ 41155155 h 291380"/>
              <a:gd name="T20" fmla="*/ 44795257 w 291035"/>
              <a:gd name="T21" fmla="*/ 44226020 h 291380"/>
              <a:gd name="T22" fmla="*/ 50606713 w 291035"/>
              <a:gd name="T23" fmla="*/ 41020532 h 291380"/>
              <a:gd name="T24" fmla="*/ 13641686 w 291035"/>
              <a:gd name="T25" fmla="*/ 41020532 h 291380"/>
              <a:gd name="T26" fmla="*/ 19374841 w 291035"/>
              <a:gd name="T27" fmla="*/ 44226020 h 291380"/>
              <a:gd name="T28" fmla="*/ 13641686 w 291035"/>
              <a:gd name="T29" fmla="*/ 41020532 h 291380"/>
              <a:gd name="T30" fmla="*/ 51549292 w 291035"/>
              <a:gd name="T31" fmla="*/ 39017267 h 291380"/>
              <a:gd name="T32" fmla="*/ 52491555 w 291035"/>
              <a:gd name="T33" fmla="*/ 52079022 h 291380"/>
              <a:gd name="T34" fmla="*/ 53748071 w 291035"/>
              <a:gd name="T35" fmla="*/ 53121208 h 291380"/>
              <a:gd name="T36" fmla="*/ 42596481 w 291035"/>
              <a:gd name="T37" fmla="*/ 54082639 h 291380"/>
              <a:gd name="T38" fmla="*/ 42596481 w 291035"/>
              <a:gd name="T39" fmla="*/ 52079022 h 291380"/>
              <a:gd name="T40" fmla="*/ 42910444 w 291035"/>
              <a:gd name="T41" fmla="*/ 39978668 h 291380"/>
              <a:gd name="T42" fmla="*/ 12699518 w 291035"/>
              <a:gd name="T43" fmla="*/ 39017267 h 291380"/>
              <a:gd name="T44" fmla="*/ 21338133 w 291035"/>
              <a:gd name="T45" fmla="*/ 39978668 h 291380"/>
              <a:gd name="T46" fmla="*/ 21652420 w 291035"/>
              <a:gd name="T47" fmla="*/ 52079022 h 291380"/>
              <a:gd name="T48" fmla="*/ 21652420 w 291035"/>
              <a:gd name="T49" fmla="*/ 54082639 h 291380"/>
              <a:gd name="T50" fmla="*/ 10421953 w 291035"/>
              <a:gd name="T51" fmla="*/ 53121208 h 291380"/>
              <a:gd name="T52" fmla="*/ 11678470 w 291035"/>
              <a:gd name="T53" fmla="*/ 52079022 h 291380"/>
              <a:gd name="T54" fmla="*/ 12699518 w 291035"/>
              <a:gd name="T55" fmla="*/ 39017267 h 291380"/>
              <a:gd name="T56" fmla="*/ 7138508 w 291035"/>
              <a:gd name="T57" fmla="*/ 62651843 h 291380"/>
              <a:gd name="T58" fmla="*/ 25937200 w 291035"/>
              <a:gd name="T59" fmla="*/ 41155155 h 291380"/>
              <a:gd name="T60" fmla="*/ 24667957 w 291035"/>
              <a:gd name="T61" fmla="*/ 40116287 h 291380"/>
              <a:gd name="T62" fmla="*/ 38628578 w 291035"/>
              <a:gd name="T63" fmla="*/ 39157213 h 291380"/>
              <a:gd name="T64" fmla="*/ 38628578 w 291035"/>
              <a:gd name="T65" fmla="*/ 41155155 h 291380"/>
              <a:gd name="T66" fmla="*/ 38311187 w 291035"/>
              <a:gd name="T67" fmla="*/ 62651843 h 291380"/>
              <a:gd name="T68" fmla="*/ 57030284 w 291035"/>
              <a:gd name="T69" fmla="*/ 31965371 h 291380"/>
              <a:gd name="T70" fmla="*/ 32299373 w 291035"/>
              <a:gd name="T71" fmla="*/ 13880993 h 291380"/>
              <a:gd name="T72" fmla="*/ 28056000 w 291035"/>
              <a:gd name="T73" fmla="*/ 23567844 h 291380"/>
              <a:gd name="T74" fmla="*/ 36542575 w 291035"/>
              <a:gd name="T75" fmla="*/ 18088934 h 291380"/>
              <a:gd name="T76" fmla="*/ 32299373 w 291035"/>
              <a:gd name="T77" fmla="*/ 11895534 h 291380"/>
              <a:gd name="T78" fmla="*/ 38544148 w 291035"/>
              <a:gd name="T79" fmla="*/ 23567844 h 291380"/>
              <a:gd name="T80" fmla="*/ 39745129 w 291035"/>
              <a:gd name="T81" fmla="*/ 24520788 h 291380"/>
              <a:gd name="T82" fmla="*/ 25734175 w 291035"/>
              <a:gd name="T83" fmla="*/ 25553062 h 291380"/>
              <a:gd name="T84" fmla="*/ 25734175 w 291035"/>
              <a:gd name="T85" fmla="*/ 23567844 h 291380"/>
              <a:gd name="T86" fmla="*/ 26054599 w 291035"/>
              <a:gd name="T87" fmla="*/ 18088934 h 291380"/>
              <a:gd name="T88" fmla="*/ 32124206 w 291035"/>
              <a:gd name="T89" fmla="*/ 2317548 h 291380"/>
              <a:gd name="T90" fmla="*/ 60758389 w 291035"/>
              <a:gd name="T91" fmla="*/ 30047236 h 291380"/>
              <a:gd name="T92" fmla="*/ 12691115 w 291035"/>
              <a:gd name="T93" fmla="*/ 1917856 h 291380"/>
              <a:gd name="T94" fmla="*/ 18560503 w 291035"/>
              <a:gd name="T95" fmla="*/ 12706479 h 291380"/>
              <a:gd name="T96" fmla="*/ 12691115 w 291035"/>
              <a:gd name="T97" fmla="*/ 1917856 h 291380"/>
              <a:gd name="T98" fmla="*/ 21495405 w 291035"/>
              <a:gd name="T99" fmla="*/ 0 h 291380"/>
              <a:gd name="T100" fmla="*/ 21495405 w 291035"/>
              <a:gd name="T101" fmla="*/ 1917856 h 291380"/>
              <a:gd name="T102" fmla="*/ 20464499 w 291035"/>
              <a:gd name="T103" fmla="*/ 10868317 h 291380"/>
              <a:gd name="T104" fmla="*/ 32759299 w 291035"/>
              <a:gd name="T105" fmla="*/ 240206 h 291380"/>
              <a:gd name="T106" fmla="*/ 64089860 w 291035"/>
              <a:gd name="T107" fmla="*/ 31405692 h 291380"/>
              <a:gd name="T108" fmla="*/ 59013408 w 291035"/>
              <a:gd name="T109" fmla="*/ 31965371 h 291380"/>
              <a:gd name="T110" fmla="*/ 63217463 w 291035"/>
              <a:gd name="T111" fmla="*/ 62651843 h 291380"/>
              <a:gd name="T112" fmla="*/ 63217463 w 291035"/>
              <a:gd name="T113" fmla="*/ 64649660 h 291380"/>
              <a:gd name="T114" fmla="*/ 0 w 291035"/>
              <a:gd name="T115" fmla="*/ 63690588 h 291380"/>
              <a:gd name="T116" fmla="*/ 5234991 w 291035"/>
              <a:gd name="T117" fmla="*/ 62651843 h 291380"/>
              <a:gd name="T118" fmla="*/ 1030642 w 291035"/>
              <a:gd name="T119" fmla="*/ 31965371 h 291380"/>
              <a:gd name="T120" fmla="*/ 316833 w 291035"/>
              <a:gd name="T121" fmla="*/ 30287062 h 291380"/>
              <a:gd name="T122" fmla="*/ 10787381 w 291035"/>
              <a:gd name="T123" fmla="*/ 1917856 h 291380"/>
              <a:gd name="T124" fmla="*/ 8804495 w 291035"/>
              <a:gd name="T125" fmla="*/ 959273 h 291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1035" h="291380">
                <a:moveTo>
                  <a:pt x="158024" y="229827"/>
                </a:moveTo>
                <a:cubicBezTo>
                  <a:pt x="160955" y="229827"/>
                  <a:pt x="162787" y="232025"/>
                  <a:pt x="162787" y="234223"/>
                </a:cubicBezTo>
                <a:cubicBezTo>
                  <a:pt x="162787" y="236788"/>
                  <a:pt x="160955" y="238986"/>
                  <a:pt x="158024" y="238986"/>
                </a:cubicBezTo>
                <a:cubicBezTo>
                  <a:pt x="155826" y="238986"/>
                  <a:pt x="153628" y="236788"/>
                  <a:pt x="153628" y="234223"/>
                </a:cubicBezTo>
                <a:cubicBezTo>
                  <a:pt x="153628" y="232025"/>
                  <a:pt x="155826" y="229827"/>
                  <a:pt x="158024" y="229827"/>
                </a:cubicBezTo>
                <a:close/>
                <a:moveTo>
                  <a:pt x="203156" y="208358"/>
                </a:moveTo>
                <a:lnTo>
                  <a:pt x="203156" y="234724"/>
                </a:lnTo>
                <a:lnTo>
                  <a:pt x="229512" y="234724"/>
                </a:lnTo>
                <a:lnTo>
                  <a:pt x="229512" y="208358"/>
                </a:lnTo>
                <a:lnTo>
                  <a:pt x="203156" y="208358"/>
                </a:lnTo>
                <a:close/>
                <a:moveTo>
                  <a:pt x="61868" y="208358"/>
                </a:moveTo>
                <a:lnTo>
                  <a:pt x="61868" y="234724"/>
                </a:lnTo>
                <a:lnTo>
                  <a:pt x="87869" y="234724"/>
                </a:lnTo>
                <a:lnTo>
                  <a:pt x="87869" y="208358"/>
                </a:lnTo>
                <a:lnTo>
                  <a:pt x="61868" y="208358"/>
                </a:lnTo>
                <a:close/>
                <a:moveTo>
                  <a:pt x="126624" y="185489"/>
                </a:moveTo>
                <a:lnTo>
                  <a:pt x="126624" y="282376"/>
                </a:lnTo>
                <a:lnTo>
                  <a:pt x="164756" y="282376"/>
                </a:lnTo>
                <a:lnTo>
                  <a:pt x="164756" y="185489"/>
                </a:lnTo>
                <a:lnTo>
                  <a:pt x="126624" y="185489"/>
                </a:lnTo>
                <a:close/>
                <a:moveTo>
                  <a:pt x="203156" y="184882"/>
                </a:moveTo>
                <a:lnTo>
                  <a:pt x="203156" y="199329"/>
                </a:lnTo>
                <a:lnTo>
                  <a:pt x="229512" y="199329"/>
                </a:lnTo>
                <a:lnTo>
                  <a:pt x="229512" y="184882"/>
                </a:lnTo>
                <a:lnTo>
                  <a:pt x="203156" y="184882"/>
                </a:lnTo>
                <a:close/>
                <a:moveTo>
                  <a:pt x="61868" y="184882"/>
                </a:moveTo>
                <a:lnTo>
                  <a:pt x="61868" y="199329"/>
                </a:lnTo>
                <a:lnTo>
                  <a:pt x="87869" y="199329"/>
                </a:lnTo>
                <a:lnTo>
                  <a:pt x="87869" y="184882"/>
                </a:lnTo>
                <a:lnTo>
                  <a:pt x="61868" y="184882"/>
                </a:lnTo>
                <a:close/>
                <a:moveTo>
                  <a:pt x="198882" y="175852"/>
                </a:moveTo>
                <a:lnTo>
                  <a:pt x="233786" y="175852"/>
                </a:lnTo>
                <a:cubicBezTo>
                  <a:pt x="236279" y="175852"/>
                  <a:pt x="238060" y="177658"/>
                  <a:pt x="238060" y="180186"/>
                </a:cubicBezTo>
                <a:lnTo>
                  <a:pt x="238060" y="234724"/>
                </a:lnTo>
                <a:lnTo>
                  <a:pt x="239841" y="234724"/>
                </a:lnTo>
                <a:cubicBezTo>
                  <a:pt x="241978" y="234724"/>
                  <a:pt x="243759" y="236891"/>
                  <a:pt x="243759" y="239420"/>
                </a:cubicBezTo>
                <a:cubicBezTo>
                  <a:pt x="243759" y="241948"/>
                  <a:pt x="241978" y="243754"/>
                  <a:pt x="239841" y="243754"/>
                </a:cubicBezTo>
                <a:lnTo>
                  <a:pt x="193183" y="243754"/>
                </a:lnTo>
                <a:cubicBezTo>
                  <a:pt x="190690" y="243754"/>
                  <a:pt x="188553" y="241948"/>
                  <a:pt x="188553" y="239420"/>
                </a:cubicBezTo>
                <a:cubicBezTo>
                  <a:pt x="188553" y="236891"/>
                  <a:pt x="190690" y="234724"/>
                  <a:pt x="193183" y="234724"/>
                </a:cubicBezTo>
                <a:lnTo>
                  <a:pt x="194608" y="234724"/>
                </a:lnTo>
                <a:lnTo>
                  <a:pt x="194608" y="180186"/>
                </a:lnTo>
                <a:cubicBezTo>
                  <a:pt x="194608" y="177658"/>
                  <a:pt x="196389" y="175852"/>
                  <a:pt x="198882" y="175852"/>
                </a:cubicBezTo>
                <a:close/>
                <a:moveTo>
                  <a:pt x="57594" y="175852"/>
                </a:moveTo>
                <a:lnTo>
                  <a:pt x="92499" y="175852"/>
                </a:lnTo>
                <a:cubicBezTo>
                  <a:pt x="94992" y="175852"/>
                  <a:pt x="96773" y="177658"/>
                  <a:pt x="96773" y="180186"/>
                </a:cubicBezTo>
                <a:lnTo>
                  <a:pt x="96773" y="234724"/>
                </a:lnTo>
                <a:lnTo>
                  <a:pt x="98198" y="234724"/>
                </a:lnTo>
                <a:cubicBezTo>
                  <a:pt x="100691" y="234724"/>
                  <a:pt x="102472" y="236891"/>
                  <a:pt x="102472" y="239420"/>
                </a:cubicBezTo>
                <a:cubicBezTo>
                  <a:pt x="102472" y="241948"/>
                  <a:pt x="100691" y="243754"/>
                  <a:pt x="98198" y="243754"/>
                </a:cubicBezTo>
                <a:lnTo>
                  <a:pt x="51539" y="243754"/>
                </a:lnTo>
                <a:cubicBezTo>
                  <a:pt x="49402" y="243754"/>
                  <a:pt x="47265" y="241948"/>
                  <a:pt x="47265" y="239420"/>
                </a:cubicBezTo>
                <a:cubicBezTo>
                  <a:pt x="47265" y="236891"/>
                  <a:pt x="49402" y="234724"/>
                  <a:pt x="51539" y="234724"/>
                </a:cubicBezTo>
                <a:lnTo>
                  <a:pt x="52964" y="234724"/>
                </a:lnTo>
                <a:lnTo>
                  <a:pt x="52964" y="180186"/>
                </a:lnTo>
                <a:cubicBezTo>
                  <a:pt x="52964" y="177658"/>
                  <a:pt x="55101" y="175852"/>
                  <a:pt x="57594" y="175852"/>
                </a:cubicBezTo>
                <a:close/>
                <a:moveTo>
                  <a:pt x="32375" y="144069"/>
                </a:moveTo>
                <a:lnTo>
                  <a:pt x="32375" y="282376"/>
                </a:lnTo>
                <a:lnTo>
                  <a:pt x="117631" y="282376"/>
                </a:lnTo>
                <a:lnTo>
                  <a:pt x="117631" y="185489"/>
                </a:lnTo>
                <a:lnTo>
                  <a:pt x="116192" y="185489"/>
                </a:lnTo>
                <a:cubicBezTo>
                  <a:pt x="113674" y="185489"/>
                  <a:pt x="111875" y="183688"/>
                  <a:pt x="111875" y="180807"/>
                </a:cubicBezTo>
                <a:cubicBezTo>
                  <a:pt x="111875" y="178286"/>
                  <a:pt x="113674" y="176485"/>
                  <a:pt x="116192" y="176485"/>
                </a:cubicBezTo>
                <a:lnTo>
                  <a:pt x="175188" y="176485"/>
                </a:lnTo>
                <a:cubicBezTo>
                  <a:pt x="177346" y="176485"/>
                  <a:pt x="179145" y="178286"/>
                  <a:pt x="179145" y="180807"/>
                </a:cubicBezTo>
                <a:cubicBezTo>
                  <a:pt x="179145" y="183688"/>
                  <a:pt x="177346" y="185489"/>
                  <a:pt x="175188" y="185489"/>
                </a:cubicBezTo>
                <a:lnTo>
                  <a:pt x="173749" y="185489"/>
                </a:lnTo>
                <a:lnTo>
                  <a:pt x="173749" y="282376"/>
                </a:lnTo>
                <a:lnTo>
                  <a:pt x="258645" y="282376"/>
                </a:lnTo>
                <a:lnTo>
                  <a:pt x="258645" y="144069"/>
                </a:lnTo>
                <a:lnTo>
                  <a:pt x="32375" y="144069"/>
                </a:lnTo>
                <a:close/>
                <a:moveTo>
                  <a:pt x="146484" y="62562"/>
                </a:moveTo>
                <a:cubicBezTo>
                  <a:pt x="135954" y="62562"/>
                  <a:pt x="127240" y="70793"/>
                  <a:pt x="127240" y="81529"/>
                </a:cubicBezTo>
                <a:lnTo>
                  <a:pt x="127240" y="106222"/>
                </a:lnTo>
                <a:lnTo>
                  <a:pt x="165728" y="106222"/>
                </a:lnTo>
                <a:lnTo>
                  <a:pt x="165728" y="81529"/>
                </a:lnTo>
                <a:cubicBezTo>
                  <a:pt x="165728" y="70793"/>
                  <a:pt x="157014" y="62562"/>
                  <a:pt x="146484" y="62562"/>
                </a:cubicBezTo>
                <a:close/>
                <a:moveTo>
                  <a:pt x="146484" y="53615"/>
                </a:moveTo>
                <a:cubicBezTo>
                  <a:pt x="161734" y="53615"/>
                  <a:pt x="174806" y="66141"/>
                  <a:pt x="174806" y="81529"/>
                </a:cubicBezTo>
                <a:lnTo>
                  <a:pt x="174806" y="106222"/>
                </a:lnTo>
                <a:lnTo>
                  <a:pt x="176258" y="106222"/>
                </a:lnTo>
                <a:cubicBezTo>
                  <a:pt x="178437" y="106222"/>
                  <a:pt x="180252" y="108370"/>
                  <a:pt x="180252" y="110517"/>
                </a:cubicBezTo>
                <a:cubicBezTo>
                  <a:pt x="180252" y="113022"/>
                  <a:pt x="178437" y="115169"/>
                  <a:pt x="176258" y="115169"/>
                </a:cubicBezTo>
                <a:lnTo>
                  <a:pt x="116710" y="115169"/>
                </a:lnTo>
                <a:cubicBezTo>
                  <a:pt x="114169" y="115169"/>
                  <a:pt x="112353" y="113022"/>
                  <a:pt x="112353" y="110517"/>
                </a:cubicBezTo>
                <a:cubicBezTo>
                  <a:pt x="112353" y="108370"/>
                  <a:pt x="114169" y="106222"/>
                  <a:pt x="116710" y="106222"/>
                </a:cubicBezTo>
                <a:lnTo>
                  <a:pt x="118163" y="106222"/>
                </a:lnTo>
                <a:lnTo>
                  <a:pt x="118163" y="81529"/>
                </a:lnTo>
                <a:cubicBezTo>
                  <a:pt x="118163" y="66141"/>
                  <a:pt x="130871" y="53615"/>
                  <a:pt x="146484" y="53615"/>
                </a:cubicBezTo>
                <a:close/>
                <a:moveTo>
                  <a:pt x="145690" y="10445"/>
                </a:moveTo>
                <a:lnTo>
                  <a:pt x="15468" y="135425"/>
                </a:lnTo>
                <a:lnTo>
                  <a:pt x="275552" y="135425"/>
                </a:lnTo>
                <a:lnTo>
                  <a:pt x="145690" y="10445"/>
                </a:lnTo>
                <a:close/>
                <a:moveTo>
                  <a:pt x="57556" y="8644"/>
                </a:moveTo>
                <a:lnTo>
                  <a:pt x="57556" y="82840"/>
                </a:lnTo>
                <a:lnTo>
                  <a:pt x="84176" y="57268"/>
                </a:lnTo>
                <a:lnTo>
                  <a:pt x="84176" y="8644"/>
                </a:lnTo>
                <a:lnTo>
                  <a:pt x="57556" y="8644"/>
                </a:lnTo>
                <a:close/>
                <a:moveTo>
                  <a:pt x="44246" y="0"/>
                </a:moveTo>
                <a:lnTo>
                  <a:pt x="97486" y="0"/>
                </a:lnTo>
                <a:cubicBezTo>
                  <a:pt x="99645" y="0"/>
                  <a:pt x="101803" y="1801"/>
                  <a:pt x="101803" y="4322"/>
                </a:cubicBezTo>
                <a:cubicBezTo>
                  <a:pt x="101803" y="6843"/>
                  <a:pt x="99645" y="8644"/>
                  <a:pt x="97486" y="8644"/>
                </a:cubicBezTo>
                <a:lnTo>
                  <a:pt x="92810" y="8644"/>
                </a:lnTo>
                <a:lnTo>
                  <a:pt x="92810" y="48984"/>
                </a:lnTo>
                <a:lnTo>
                  <a:pt x="142453" y="1081"/>
                </a:lnTo>
                <a:cubicBezTo>
                  <a:pt x="144251" y="-360"/>
                  <a:pt x="147129" y="-360"/>
                  <a:pt x="148568" y="1081"/>
                </a:cubicBezTo>
                <a:lnTo>
                  <a:pt x="289941" y="136506"/>
                </a:lnTo>
                <a:cubicBezTo>
                  <a:pt x="291021" y="137946"/>
                  <a:pt x="291380" y="139747"/>
                  <a:pt x="290661" y="141548"/>
                </a:cubicBezTo>
                <a:cubicBezTo>
                  <a:pt x="289941" y="142989"/>
                  <a:pt x="288503" y="144069"/>
                  <a:pt x="286704" y="144069"/>
                </a:cubicBezTo>
                <a:lnTo>
                  <a:pt x="267638" y="144069"/>
                </a:lnTo>
                <a:lnTo>
                  <a:pt x="267638" y="282376"/>
                </a:lnTo>
                <a:lnTo>
                  <a:pt x="286704" y="282376"/>
                </a:lnTo>
                <a:cubicBezTo>
                  <a:pt x="289222" y="282376"/>
                  <a:pt x="291021" y="284537"/>
                  <a:pt x="291021" y="287058"/>
                </a:cubicBezTo>
                <a:cubicBezTo>
                  <a:pt x="291021" y="289219"/>
                  <a:pt x="289222" y="291380"/>
                  <a:pt x="286704" y="291380"/>
                </a:cubicBezTo>
                <a:lnTo>
                  <a:pt x="4676" y="291380"/>
                </a:lnTo>
                <a:cubicBezTo>
                  <a:pt x="2158" y="291380"/>
                  <a:pt x="0" y="289219"/>
                  <a:pt x="0" y="287058"/>
                </a:cubicBezTo>
                <a:cubicBezTo>
                  <a:pt x="0" y="284537"/>
                  <a:pt x="2158" y="282376"/>
                  <a:pt x="4676" y="282376"/>
                </a:cubicBezTo>
                <a:lnTo>
                  <a:pt x="23742" y="282376"/>
                </a:lnTo>
                <a:lnTo>
                  <a:pt x="23742" y="144069"/>
                </a:lnTo>
                <a:lnTo>
                  <a:pt x="4676" y="144069"/>
                </a:lnTo>
                <a:cubicBezTo>
                  <a:pt x="2877" y="144069"/>
                  <a:pt x="1079" y="142989"/>
                  <a:pt x="359" y="141548"/>
                </a:cubicBezTo>
                <a:cubicBezTo>
                  <a:pt x="-360" y="139747"/>
                  <a:pt x="0" y="137946"/>
                  <a:pt x="1439" y="136506"/>
                </a:cubicBezTo>
                <a:lnTo>
                  <a:pt x="48923" y="91124"/>
                </a:lnTo>
                <a:lnTo>
                  <a:pt x="48923" y="8644"/>
                </a:lnTo>
                <a:lnTo>
                  <a:pt x="44246" y="8644"/>
                </a:lnTo>
                <a:cubicBezTo>
                  <a:pt x="42088" y="8644"/>
                  <a:pt x="39930" y="6843"/>
                  <a:pt x="39930" y="4322"/>
                </a:cubicBezTo>
                <a:cubicBezTo>
                  <a:pt x="39930" y="1801"/>
                  <a:pt x="42088" y="0"/>
                  <a:pt x="4424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2" name="Freeform 933">
            <a:extLst>
              <a:ext uri="{FF2B5EF4-FFF2-40B4-BE49-F238E27FC236}">
                <a16:creationId xmlns:a16="http://schemas.microsoft.com/office/drawing/2014/main" id="{23CD1E04-9DAD-B54D-9762-DA59ED5A8360}"/>
              </a:ext>
            </a:extLst>
          </p:cNvPr>
          <p:cNvSpPr>
            <a:spLocks noChangeAspect="1" noChangeArrowheads="1"/>
          </p:cNvSpPr>
          <p:nvPr/>
        </p:nvSpPr>
        <p:spPr bwMode="auto">
          <a:xfrm>
            <a:off x="9114145" y="4472859"/>
            <a:ext cx="370131" cy="345750"/>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3" name="Freeform 10">
            <a:extLst>
              <a:ext uri="{FF2B5EF4-FFF2-40B4-BE49-F238E27FC236}">
                <a16:creationId xmlns:a16="http://schemas.microsoft.com/office/drawing/2014/main" id="{B722EDDD-E9DE-7248-87ED-B9F8C3C00804}"/>
              </a:ext>
            </a:extLst>
          </p:cNvPr>
          <p:cNvSpPr>
            <a:spLocks noChangeAspect="1" noChangeArrowheads="1"/>
          </p:cNvSpPr>
          <p:nvPr/>
        </p:nvSpPr>
        <p:spPr bwMode="auto">
          <a:xfrm>
            <a:off x="2707726" y="1890837"/>
            <a:ext cx="370130" cy="370130"/>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64" name="Freeform 11">
            <a:extLst>
              <a:ext uri="{FF2B5EF4-FFF2-40B4-BE49-F238E27FC236}">
                <a16:creationId xmlns:a16="http://schemas.microsoft.com/office/drawing/2014/main" id="{AC08EBFE-D4E8-7B4F-9F2D-8C0B501B97C0}"/>
              </a:ext>
            </a:extLst>
          </p:cNvPr>
          <p:cNvSpPr>
            <a:spLocks noChangeAspect="1" noChangeArrowheads="1"/>
          </p:cNvSpPr>
          <p:nvPr/>
        </p:nvSpPr>
        <p:spPr bwMode="auto">
          <a:xfrm>
            <a:off x="9159581" y="1890837"/>
            <a:ext cx="279259" cy="370130"/>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58352290"/>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D69A331-FE53-4541-B62D-453A10CF6D07}"/>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5A3CB42A-ED12-D140-A301-2FABB045899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
            <a:extLst>
              <a:ext uri="{FF2B5EF4-FFF2-40B4-BE49-F238E27FC236}">
                <a16:creationId xmlns:a16="http://schemas.microsoft.com/office/drawing/2014/main" id="{42494010-94CB-7047-8856-89C4EDFAD809}"/>
              </a:ext>
            </a:extLst>
          </p:cNvPr>
          <p:cNvSpPr>
            <a:spLocks noChangeArrowheads="1"/>
          </p:cNvSpPr>
          <p:nvPr/>
        </p:nvSpPr>
        <p:spPr bwMode="auto">
          <a:xfrm>
            <a:off x="832" y="983"/>
            <a:ext cx="4683258" cy="6855412"/>
          </a:xfrm>
          <a:custGeom>
            <a:avLst/>
            <a:gdLst>
              <a:gd name="connsiteX0" fmla="*/ 1986271 w 2706657"/>
              <a:gd name="connsiteY0" fmla="*/ 0 h 3962040"/>
              <a:gd name="connsiteX1" fmla="*/ 2706657 w 2706657"/>
              <a:gd name="connsiteY1" fmla="*/ 0 h 3962040"/>
              <a:gd name="connsiteX2" fmla="*/ 418482 w 2706657"/>
              <a:gd name="connsiteY2" fmla="*/ 3962040 h 3962040"/>
              <a:gd name="connsiteX3" fmla="*/ 22448 w 2706657"/>
              <a:gd name="connsiteY3" fmla="*/ 3962040 h 3962040"/>
              <a:gd name="connsiteX4" fmla="*/ 0 w 2706657"/>
              <a:gd name="connsiteY4" fmla="*/ 3949082 h 3962040"/>
              <a:gd name="connsiteX5" fmla="*/ 0 w 2706657"/>
              <a:gd name="connsiteY5" fmla="*/ 3439586 h 396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6657" h="3962040">
                <a:moveTo>
                  <a:pt x="1986271" y="0"/>
                </a:moveTo>
                <a:lnTo>
                  <a:pt x="2706657" y="0"/>
                </a:lnTo>
                <a:lnTo>
                  <a:pt x="418482" y="3962040"/>
                </a:lnTo>
                <a:lnTo>
                  <a:pt x="22448" y="3962040"/>
                </a:lnTo>
                <a:lnTo>
                  <a:pt x="0" y="3949082"/>
                </a:lnTo>
                <a:lnTo>
                  <a:pt x="0" y="3439586"/>
                </a:lnTo>
                <a:close/>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5" name="Freeform 4">
            <a:extLst>
              <a:ext uri="{FF2B5EF4-FFF2-40B4-BE49-F238E27FC236}">
                <a16:creationId xmlns:a16="http://schemas.microsoft.com/office/drawing/2014/main" id="{CF1CFFDA-A66F-A941-A822-2DE172E90AF5}"/>
              </a:ext>
            </a:extLst>
          </p:cNvPr>
          <p:cNvSpPr>
            <a:spLocks noChangeArrowheads="1"/>
          </p:cNvSpPr>
          <p:nvPr/>
        </p:nvSpPr>
        <p:spPr bwMode="auto">
          <a:xfrm>
            <a:off x="831" y="982"/>
            <a:ext cx="4519249" cy="6855412"/>
          </a:xfrm>
          <a:custGeom>
            <a:avLst/>
            <a:gdLst>
              <a:gd name="connsiteX0" fmla="*/ 419007 w 9038497"/>
              <a:gd name="connsiteY0" fmla="*/ 13266192 h 13710824"/>
              <a:gd name="connsiteX1" fmla="*/ 473832 w 9038497"/>
              <a:gd name="connsiteY1" fmla="*/ 13298579 h 13710824"/>
              <a:gd name="connsiteX2" fmla="*/ 235515 w 9038497"/>
              <a:gd name="connsiteY2" fmla="*/ 13710824 h 13710824"/>
              <a:gd name="connsiteX3" fmla="*/ 171263 w 9038497"/>
              <a:gd name="connsiteY3" fmla="*/ 13710824 h 13710824"/>
              <a:gd name="connsiteX4" fmla="*/ 164805 w 9038497"/>
              <a:gd name="connsiteY4" fmla="*/ 13707156 h 13710824"/>
              <a:gd name="connsiteX5" fmla="*/ 927406 w 9038497"/>
              <a:gd name="connsiteY5" fmla="*/ 12386757 h 13710824"/>
              <a:gd name="connsiteX6" fmla="*/ 982232 w 9038497"/>
              <a:gd name="connsiteY6" fmla="*/ 12419144 h 13710824"/>
              <a:gd name="connsiteX7" fmla="*/ 728034 w 9038497"/>
              <a:gd name="connsiteY7" fmla="*/ 12857616 h 13710824"/>
              <a:gd name="connsiteX8" fmla="*/ 673205 w 9038497"/>
              <a:gd name="connsiteY8" fmla="*/ 12826474 h 13710824"/>
              <a:gd name="connsiteX9" fmla="*/ 1434560 w 9038497"/>
              <a:gd name="connsiteY9" fmla="*/ 11507321 h 13710824"/>
              <a:gd name="connsiteX10" fmla="*/ 1490634 w 9038497"/>
              <a:gd name="connsiteY10" fmla="*/ 11538462 h 13710824"/>
              <a:gd name="connsiteX11" fmla="*/ 1236433 w 9038497"/>
              <a:gd name="connsiteY11" fmla="*/ 11979426 h 13710824"/>
              <a:gd name="connsiteX12" fmla="*/ 1181604 w 9038497"/>
              <a:gd name="connsiteY12" fmla="*/ 11947039 h 13710824"/>
              <a:gd name="connsiteX13" fmla="*/ 1942959 w 9038497"/>
              <a:gd name="connsiteY13" fmla="*/ 10627885 h 13710824"/>
              <a:gd name="connsiteX14" fmla="*/ 1997788 w 9038497"/>
              <a:gd name="connsiteY14" fmla="*/ 10659027 h 13710824"/>
              <a:gd name="connsiteX15" fmla="*/ 1743587 w 9038497"/>
              <a:gd name="connsiteY15" fmla="*/ 11098745 h 13710824"/>
              <a:gd name="connsiteX16" fmla="*/ 1690004 w 9038497"/>
              <a:gd name="connsiteY16" fmla="*/ 11067603 h 13710824"/>
              <a:gd name="connsiteX17" fmla="*/ 2451359 w 9038497"/>
              <a:gd name="connsiteY17" fmla="*/ 9747204 h 13710824"/>
              <a:gd name="connsiteX18" fmla="*/ 2506184 w 9038497"/>
              <a:gd name="connsiteY18" fmla="*/ 9779591 h 13710824"/>
              <a:gd name="connsiteX19" fmla="*/ 2251986 w 9038497"/>
              <a:gd name="connsiteY19" fmla="*/ 10219309 h 13710824"/>
              <a:gd name="connsiteX20" fmla="*/ 2197157 w 9038497"/>
              <a:gd name="connsiteY20" fmla="*/ 10188168 h 13710824"/>
              <a:gd name="connsiteX21" fmla="*/ 2958512 w 9038497"/>
              <a:gd name="connsiteY21" fmla="*/ 8869014 h 13710824"/>
              <a:gd name="connsiteX22" fmla="*/ 3014587 w 9038497"/>
              <a:gd name="connsiteY22" fmla="*/ 8900156 h 13710824"/>
              <a:gd name="connsiteX23" fmla="*/ 2760385 w 9038497"/>
              <a:gd name="connsiteY23" fmla="*/ 9339873 h 13710824"/>
              <a:gd name="connsiteX24" fmla="*/ 2705560 w 9038497"/>
              <a:gd name="connsiteY24" fmla="*/ 9308732 h 13710824"/>
              <a:gd name="connsiteX25" fmla="*/ 3466912 w 9038497"/>
              <a:gd name="connsiteY25" fmla="*/ 7988333 h 13710824"/>
              <a:gd name="connsiteX26" fmla="*/ 3521737 w 9038497"/>
              <a:gd name="connsiteY26" fmla="*/ 8020720 h 13710824"/>
              <a:gd name="connsiteX27" fmla="*/ 3268785 w 9038497"/>
              <a:gd name="connsiteY27" fmla="*/ 8460438 h 13710824"/>
              <a:gd name="connsiteX28" fmla="*/ 3213956 w 9038497"/>
              <a:gd name="connsiteY28" fmla="*/ 8428051 h 13710824"/>
              <a:gd name="connsiteX29" fmla="*/ 3975311 w 9038497"/>
              <a:gd name="connsiteY29" fmla="*/ 7108897 h 13710824"/>
              <a:gd name="connsiteX30" fmla="*/ 4030136 w 9038497"/>
              <a:gd name="connsiteY30" fmla="*/ 7141285 h 13710824"/>
              <a:gd name="connsiteX31" fmla="*/ 3777184 w 9038497"/>
              <a:gd name="connsiteY31" fmla="*/ 7581003 h 13710824"/>
              <a:gd name="connsiteX32" fmla="*/ 3721110 w 9038497"/>
              <a:gd name="connsiteY32" fmla="*/ 7549861 h 13710824"/>
              <a:gd name="connsiteX33" fmla="*/ 4482464 w 9038497"/>
              <a:gd name="connsiteY33" fmla="*/ 6230708 h 13710824"/>
              <a:gd name="connsiteX34" fmla="*/ 4538539 w 9038497"/>
              <a:gd name="connsiteY34" fmla="*/ 6261849 h 13710824"/>
              <a:gd name="connsiteX35" fmla="*/ 4284338 w 9038497"/>
              <a:gd name="connsiteY35" fmla="*/ 6702813 h 13710824"/>
              <a:gd name="connsiteX36" fmla="*/ 4229509 w 9038497"/>
              <a:gd name="connsiteY36" fmla="*/ 6670425 h 13710824"/>
              <a:gd name="connsiteX37" fmla="*/ 4990864 w 9038497"/>
              <a:gd name="connsiteY37" fmla="*/ 5351272 h 13710824"/>
              <a:gd name="connsiteX38" fmla="*/ 5045689 w 9038497"/>
              <a:gd name="connsiteY38" fmla="*/ 5383659 h 13710824"/>
              <a:gd name="connsiteX39" fmla="*/ 4792737 w 9038497"/>
              <a:gd name="connsiteY39" fmla="*/ 5822131 h 13710824"/>
              <a:gd name="connsiteX40" fmla="*/ 4737908 w 9038497"/>
              <a:gd name="connsiteY40" fmla="*/ 5790990 h 13710824"/>
              <a:gd name="connsiteX41" fmla="*/ 5499263 w 9038497"/>
              <a:gd name="connsiteY41" fmla="*/ 4471836 h 13710824"/>
              <a:gd name="connsiteX42" fmla="*/ 5554092 w 9038497"/>
              <a:gd name="connsiteY42" fmla="*/ 4502978 h 13710824"/>
              <a:gd name="connsiteX43" fmla="*/ 5301136 w 9038497"/>
              <a:gd name="connsiteY43" fmla="*/ 4942696 h 13710824"/>
              <a:gd name="connsiteX44" fmla="*/ 5245062 w 9038497"/>
              <a:gd name="connsiteY44" fmla="*/ 4911555 h 13710824"/>
              <a:gd name="connsiteX45" fmla="*/ 6007663 w 9038497"/>
              <a:gd name="connsiteY45" fmla="*/ 3591155 h 13710824"/>
              <a:gd name="connsiteX46" fmla="*/ 6062491 w 9038497"/>
              <a:gd name="connsiteY46" fmla="*/ 3623543 h 13710824"/>
              <a:gd name="connsiteX47" fmla="*/ 5808290 w 9038497"/>
              <a:gd name="connsiteY47" fmla="*/ 4063260 h 13710824"/>
              <a:gd name="connsiteX48" fmla="*/ 5753465 w 9038497"/>
              <a:gd name="connsiteY48" fmla="*/ 4032119 h 13710824"/>
              <a:gd name="connsiteX49" fmla="*/ 6514816 w 9038497"/>
              <a:gd name="connsiteY49" fmla="*/ 2712966 h 13710824"/>
              <a:gd name="connsiteX50" fmla="*/ 6570891 w 9038497"/>
              <a:gd name="connsiteY50" fmla="*/ 2742861 h 13710824"/>
              <a:gd name="connsiteX51" fmla="*/ 6316689 w 9038497"/>
              <a:gd name="connsiteY51" fmla="*/ 3183825 h 13710824"/>
              <a:gd name="connsiteX52" fmla="*/ 6261864 w 9038497"/>
              <a:gd name="connsiteY52" fmla="*/ 3151438 h 13710824"/>
              <a:gd name="connsiteX53" fmla="*/ 7023216 w 9038497"/>
              <a:gd name="connsiteY53" fmla="*/ 1832284 h 13710824"/>
              <a:gd name="connsiteX54" fmla="*/ 7078044 w 9038497"/>
              <a:gd name="connsiteY54" fmla="*/ 1864671 h 13710824"/>
              <a:gd name="connsiteX55" fmla="*/ 6825089 w 9038497"/>
              <a:gd name="connsiteY55" fmla="*/ 2304389 h 13710824"/>
              <a:gd name="connsiteX56" fmla="*/ 6769018 w 9038497"/>
              <a:gd name="connsiteY56" fmla="*/ 2272002 h 13710824"/>
              <a:gd name="connsiteX57" fmla="*/ 7531615 w 9038497"/>
              <a:gd name="connsiteY57" fmla="*/ 952849 h 13710824"/>
              <a:gd name="connsiteX58" fmla="*/ 7586444 w 9038497"/>
              <a:gd name="connsiteY58" fmla="*/ 983990 h 13710824"/>
              <a:gd name="connsiteX59" fmla="*/ 7332242 w 9038497"/>
              <a:gd name="connsiteY59" fmla="*/ 1423708 h 13710824"/>
              <a:gd name="connsiteX60" fmla="*/ 7277417 w 9038497"/>
              <a:gd name="connsiteY60" fmla="*/ 1392566 h 13710824"/>
              <a:gd name="connsiteX61" fmla="*/ 8040014 w 9038497"/>
              <a:gd name="connsiteY61" fmla="*/ 73409 h 13710824"/>
              <a:gd name="connsiteX62" fmla="*/ 8094843 w 9038497"/>
              <a:gd name="connsiteY62" fmla="*/ 104554 h 13710824"/>
              <a:gd name="connsiteX63" fmla="*/ 7840642 w 9038497"/>
              <a:gd name="connsiteY63" fmla="*/ 545518 h 13710824"/>
              <a:gd name="connsiteX64" fmla="*/ 7785816 w 9038497"/>
              <a:gd name="connsiteY64" fmla="*/ 513127 h 13710824"/>
              <a:gd name="connsiteX65" fmla="*/ 7200611 w 9038497"/>
              <a:gd name="connsiteY65" fmla="*/ 0 h 13710824"/>
              <a:gd name="connsiteX66" fmla="*/ 7272268 w 9038497"/>
              <a:gd name="connsiteY66" fmla="*/ 0 h 13710824"/>
              <a:gd name="connsiteX67" fmla="*/ 0 w 9038497"/>
              <a:gd name="connsiteY67" fmla="*/ 12599061 h 13710824"/>
              <a:gd name="connsiteX68" fmla="*/ 0 w 9038497"/>
              <a:gd name="connsiteY68" fmla="*/ 12471938 h 13710824"/>
              <a:gd name="connsiteX69" fmla="*/ 8963728 w 9038497"/>
              <a:gd name="connsiteY69" fmla="*/ 0 h 13710824"/>
              <a:gd name="connsiteX70" fmla="*/ 9038497 w 9038497"/>
              <a:gd name="connsiteY70" fmla="*/ 0 h 13710824"/>
              <a:gd name="connsiteX71" fmla="*/ 1118577 w 9038497"/>
              <a:gd name="connsiteY71" fmla="*/ 13710824 h 13710824"/>
              <a:gd name="connsiteX72" fmla="*/ 1045006 w 9038497"/>
              <a:gd name="connsiteY72" fmla="*/ 13710824 h 1371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9038497" h="13710824">
                <a:moveTo>
                  <a:pt x="419007" y="13266192"/>
                </a:moveTo>
                <a:lnTo>
                  <a:pt x="473832" y="13298579"/>
                </a:lnTo>
                <a:lnTo>
                  <a:pt x="235515" y="13710824"/>
                </a:lnTo>
                <a:lnTo>
                  <a:pt x="171263" y="13710824"/>
                </a:lnTo>
                <a:lnTo>
                  <a:pt x="164805" y="13707156"/>
                </a:lnTo>
                <a:close/>
                <a:moveTo>
                  <a:pt x="927406" y="12386757"/>
                </a:moveTo>
                <a:lnTo>
                  <a:pt x="982232" y="12419144"/>
                </a:lnTo>
                <a:lnTo>
                  <a:pt x="728034" y="12857616"/>
                </a:lnTo>
                <a:lnTo>
                  <a:pt x="673205" y="12826474"/>
                </a:lnTo>
                <a:close/>
                <a:moveTo>
                  <a:pt x="1434560" y="11507321"/>
                </a:moveTo>
                <a:lnTo>
                  <a:pt x="1490634" y="11538462"/>
                </a:lnTo>
                <a:lnTo>
                  <a:pt x="1236433" y="11979426"/>
                </a:lnTo>
                <a:lnTo>
                  <a:pt x="1181604" y="11947039"/>
                </a:lnTo>
                <a:close/>
                <a:moveTo>
                  <a:pt x="1942959" y="10627885"/>
                </a:moveTo>
                <a:lnTo>
                  <a:pt x="1997788" y="10659027"/>
                </a:lnTo>
                <a:lnTo>
                  <a:pt x="1743587" y="11098745"/>
                </a:lnTo>
                <a:lnTo>
                  <a:pt x="1690004" y="11067603"/>
                </a:lnTo>
                <a:close/>
                <a:moveTo>
                  <a:pt x="2451359" y="9747204"/>
                </a:moveTo>
                <a:lnTo>
                  <a:pt x="2506184" y="9779591"/>
                </a:lnTo>
                <a:lnTo>
                  <a:pt x="2251986" y="10219309"/>
                </a:lnTo>
                <a:lnTo>
                  <a:pt x="2197157" y="10188168"/>
                </a:lnTo>
                <a:close/>
                <a:moveTo>
                  <a:pt x="2958512" y="8869014"/>
                </a:moveTo>
                <a:lnTo>
                  <a:pt x="3014587" y="8900156"/>
                </a:lnTo>
                <a:lnTo>
                  <a:pt x="2760385" y="9339873"/>
                </a:lnTo>
                <a:lnTo>
                  <a:pt x="2705560" y="9308732"/>
                </a:lnTo>
                <a:close/>
                <a:moveTo>
                  <a:pt x="3466912" y="7988333"/>
                </a:moveTo>
                <a:lnTo>
                  <a:pt x="3521737" y="8020720"/>
                </a:lnTo>
                <a:lnTo>
                  <a:pt x="3268785" y="8460438"/>
                </a:lnTo>
                <a:lnTo>
                  <a:pt x="3213956" y="8428051"/>
                </a:lnTo>
                <a:close/>
                <a:moveTo>
                  <a:pt x="3975311" y="7108897"/>
                </a:moveTo>
                <a:lnTo>
                  <a:pt x="4030136" y="7141285"/>
                </a:lnTo>
                <a:lnTo>
                  <a:pt x="3777184" y="7581003"/>
                </a:lnTo>
                <a:lnTo>
                  <a:pt x="3721110" y="7549861"/>
                </a:lnTo>
                <a:close/>
                <a:moveTo>
                  <a:pt x="4482464" y="6230708"/>
                </a:moveTo>
                <a:lnTo>
                  <a:pt x="4538539" y="6261849"/>
                </a:lnTo>
                <a:lnTo>
                  <a:pt x="4284338" y="6702813"/>
                </a:lnTo>
                <a:lnTo>
                  <a:pt x="4229509" y="6670425"/>
                </a:lnTo>
                <a:close/>
                <a:moveTo>
                  <a:pt x="4990864" y="5351272"/>
                </a:moveTo>
                <a:lnTo>
                  <a:pt x="5045689" y="5383659"/>
                </a:lnTo>
                <a:lnTo>
                  <a:pt x="4792737" y="5822131"/>
                </a:lnTo>
                <a:lnTo>
                  <a:pt x="4737908" y="5790990"/>
                </a:lnTo>
                <a:close/>
                <a:moveTo>
                  <a:pt x="5499263" y="4471836"/>
                </a:moveTo>
                <a:lnTo>
                  <a:pt x="5554092" y="4502978"/>
                </a:lnTo>
                <a:lnTo>
                  <a:pt x="5301136" y="4942696"/>
                </a:lnTo>
                <a:lnTo>
                  <a:pt x="5245062" y="4911555"/>
                </a:lnTo>
                <a:close/>
                <a:moveTo>
                  <a:pt x="6007663" y="3591155"/>
                </a:moveTo>
                <a:lnTo>
                  <a:pt x="6062491" y="3623543"/>
                </a:lnTo>
                <a:lnTo>
                  <a:pt x="5808290" y="4063260"/>
                </a:lnTo>
                <a:lnTo>
                  <a:pt x="5753465" y="4032119"/>
                </a:lnTo>
                <a:close/>
                <a:moveTo>
                  <a:pt x="6514816" y="2712966"/>
                </a:moveTo>
                <a:lnTo>
                  <a:pt x="6570891" y="2742861"/>
                </a:lnTo>
                <a:lnTo>
                  <a:pt x="6316689" y="3183825"/>
                </a:lnTo>
                <a:lnTo>
                  <a:pt x="6261864" y="3151438"/>
                </a:lnTo>
                <a:close/>
                <a:moveTo>
                  <a:pt x="7023216" y="1832284"/>
                </a:moveTo>
                <a:lnTo>
                  <a:pt x="7078044" y="1864671"/>
                </a:lnTo>
                <a:lnTo>
                  <a:pt x="6825089" y="2304389"/>
                </a:lnTo>
                <a:lnTo>
                  <a:pt x="6769018" y="2272002"/>
                </a:lnTo>
                <a:close/>
                <a:moveTo>
                  <a:pt x="7531615" y="952849"/>
                </a:moveTo>
                <a:lnTo>
                  <a:pt x="7586444" y="983990"/>
                </a:lnTo>
                <a:lnTo>
                  <a:pt x="7332242" y="1423708"/>
                </a:lnTo>
                <a:lnTo>
                  <a:pt x="7277417" y="1392566"/>
                </a:lnTo>
                <a:close/>
                <a:moveTo>
                  <a:pt x="8040014" y="73409"/>
                </a:moveTo>
                <a:lnTo>
                  <a:pt x="8094843" y="104554"/>
                </a:lnTo>
                <a:lnTo>
                  <a:pt x="7840642" y="545518"/>
                </a:lnTo>
                <a:lnTo>
                  <a:pt x="7785816" y="513127"/>
                </a:lnTo>
                <a:close/>
                <a:moveTo>
                  <a:pt x="7200611" y="0"/>
                </a:moveTo>
                <a:lnTo>
                  <a:pt x="7272268" y="0"/>
                </a:lnTo>
                <a:lnTo>
                  <a:pt x="0" y="12599061"/>
                </a:lnTo>
                <a:lnTo>
                  <a:pt x="0" y="12471938"/>
                </a:lnTo>
                <a:close/>
                <a:moveTo>
                  <a:pt x="8963728" y="0"/>
                </a:moveTo>
                <a:lnTo>
                  <a:pt x="9038497" y="0"/>
                </a:lnTo>
                <a:lnTo>
                  <a:pt x="1118577" y="13710824"/>
                </a:lnTo>
                <a:lnTo>
                  <a:pt x="1045006" y="13710824"/>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6" name="Freeform 5">
            <a:extLst>
              <a:ext uri="{FF2B5EF4-FFF2-40B4-BE49-F238E27FC236}">
                <a16:creationId xmlns:a16="http://schemas.microsoft.com/office/drawing/2014/main" id="{608E7AB8-0789-EE4E-96D5-DAD902188354}"/>
              </a:ext>
            </a:extLst>
          </p:cNvPr>
          <p:cNvSpPr>
            <a:spLocks noChangeArrowheads="1"/>
          </p:cNvSpPr>
          <p:nvPr/>
        </p:nvSpPr>
        <p:spPr bwMode="auto">
          <a:xfrm>
            <a:off x="7512785" y="983"/>
            <a:ext cx="4677764" cy="6855412"/>
          </a:xfrm>
          <a:custGeom>
            <a:avLst/>
            <a:gdLst>
              <a:gd name="connsiteX0" fmla="*/ 0 w 2703482"/>
              <a:gd name="connsiteY0" fmla="*/ 0 h 3962040"/>
              <a:gd name="connsiteX1" fmla="*/ 720656 w 2703482"/>
              <a:gd name="connsiteY1" fmla="*/ 0 h 3962040"/>
              <a:gd name="connsiteX2" fmla="*/ 2703482 w 2703482"/>
              <a:gd name="connsiteY2" fmla="*/ 3434044 h 3962040"/>
              <a:gd name="connsiteX3" fmla="*/ 2703482 w 2703482"/>
              <a:gd name="connsiteY3" fmla="*/ 3950844 h 3962040"/>
              <a:gd name="connsiteX4" fmla="*/ 2684075 w 2703482"/>
              <a:gd name="connsiteY4" fmla="*/ 3962040 h 3962040"/>
              <a:gd name="connsiteX5" fmla="*/ 2287892 w 2703482"/>
              <a:gd name="connsiteY5" fmla="*/ 3962040 h 3962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03482" h="3962040">
                <a:moveTo>
                  <a:pt x="0" y="0"/>
                </a:moveTo>
                <a:lnTo>
                  <a:pt x="720656" y="0"/>
                </a:lnTo>
                <a:lnTo>
                  <a:pt x="2703482" y="3434044"/>
                </a:lnTo>
                <a:lnTo>
                  <a:pt x="2703482" y="3950844"/>
                </a:lnTo>
                <a:lnTo>
                  <a:pt x="2684075" y="3962040"/>
                </a:lnTo>
                <a:lnTo>
                  <a:pt x="2287892" y="3962040"/>
                </a:lnTo>
                <a:close/>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7" name="Freeform 6">
            <a:extLst>
              <a:ext uri="{FF2B5EF4-FFF2-40B4-BE49-F238E27FC236}">
                <a16:creationId xmlns:a16="http://schemas.microsoft.com/office/drawing/2014/main" id="{5E3ECDB1-D55C-E84B-8F45-6CA63B25C481}"/>
              </a:ext>
            </a:extLst>
          </p:cNvPr>
          <p:cNvSpPr>
            <a:spLocks noChangeArrowheads="1"/>
          </p:cNvSpPr>
          <p:nvPr/>
        </p:nvSpPr>
        <p:spPr bwMode="auto">
          <a:xfrm>
            <a:off x="7678785" y="983"/>
            <a:ext cx="4511763" cy="6855412"/>
          </a:xfrm>
          <a:custGeom>
            <a:avLst/>
            <a:gdLst>
              <a:gd name="connsiteX0" fmla="*/ 8610013 w 9023525"/>
              <a:gd name="connsiteY0" fmla="*/ 13266192 h 13710824"/>
              <a:gd name="connsiteX1" fmla="*/ 8864209 w 9023525"/>
              <a:gd name="connsiteY1" fmla="*/ 13707156 h 13710824"/>
              <a:gd name="connsiteX2" fmla="*/ 8857753 w 9023525"/>
              <a:gd name="connsiteY2" fmla="*/ 13710824 h 13710824"/>
              <a:gd name="connsiteX3" fmla="*/ 8793577 w 9023525"/>
              <a:gd name="connsiteY3" fmla="*/ 13710824 h 13710824"/>
              <a:gd name="connsiteX4" fmla="*/ 8556429 w 9023525"/>
              <a:gd name="connsiteY4" fmla="*/ 13298579 h 13710824"/>
              <a:gd name="connsiteX5" fmla="*/ 8102855 w 9023525"/>
              <a:gd name="connsiteY5" fmla="*/ 12386757 h 13710824"/>
              <a:gd name="connsiteX6" fmla="*/ 8355811 w 9023525"/>
              <a:gd name="connsiteY6" fmla="*/ 12826474 h 13710824"/>
              <a:gd name="connsiteX7" fmla="*/ 8300981 w 9023525"/>
              <a:gd name="connsiteY7" fmla="*/ 12857616 h 13710824"/>
              <a:gd name="connsiteX8" fmla="*/ 8048029 w 9023525"/>
              <a:gd name="connsiteY8" fmla="*/ 12419144 h 13710824"/>
              <a:gd name="connsiteX9" fmla="*/ 7594455 w 9023525"/>
              <a:gd name="connsiteY9" fmla="*/ 11507321 h 13710824"/>
              <a:gd name="connsiteX10" fmla="*/ 7848657 w 9023525"/>
              <a:gd name="connsiteY10" fmla="*/ 11947039 h 13710824"/>
              <a:gd name="connsiteX11" fmla="*/ 7793829 w 9023525"/>
              <a:gd name="connsiteY11" fmla="*/ 11979426 h 13710824"/>
              <a:gd name="connsiteX12" fmla="*/ 7539629 w 9023525"/>
              <a:gd name="connsiteY12" fmla="*/ 11538462 h 13710824"/>
              <a:gd name="connsiteX13" fmla="*/ 7086057 w 9023525"/>
              <a:gd name="connsiteY13" fmla="*/ 10627885 h 13710824"/>
              <a:gd name="connsiteX14" fmla="*/ 7340257 w 9023525"/>
              <a:gd name="connsiteY14" fmla="*/ 11067603 h 13710824"/>
              <a:gd name="connsiteX15" fmla="*/ 7285429 w 9023525"/>
              <a:gd name="connsiteY15" fmla="*/ 11098745 h 13710824"/>
              <a:gd name="connsiteX16" fmla="*/ 7031231 w 9023525"/>
              <a:gd name="connsiteY16" fmla="*/ 10659027 h 13710824"/>
              <a:gd name="connsiteX17" fmla="*/ 6577657 w 9023525"/>
              <a:gd name="connsiteY17" fmla="*/ 9747204 h 13710824"/>
              <a:gd name="connsiteX18" fmla="*/ 6831857 w 9023525"/>
              <a:gd name="connsiteY18" fmla="*/ 10188168 h 13710824"/>
              <a:gd name="connsiteX19" fmla="*/ 6777029 w 9023525"/>
              <a:gd name="connsiteY19" fmla="*/ 10219309 h 13710824"/>
              <a:gd name="connsiteX20" fmla="*/ 6524077 w 9023525"/>
              <a:gd name="connsiteY20" fmla="*/ 9779591 h 13710824"/>
              <a:gd name="connsiteX21" fmla="*/ 6069257 w 9023525"/>
              <a:gd name="connsiteY21" fmla="*/ 8869014 h 13710824"/>
              <a:gd name="connsiteX22" fmla="*/ 6324705 w 9023525"/>
              <a:gd name="connsiteY22" fmla="*/ 9308732 h 13710824"/>
              <a:gd name="connsiteX23" fmla="*/ 6269875 w 9023525"/>
              <a:gd name="connsiteY23" fmla="*/ 9339873 h 13710824"/>
              <a:gd name="connsiteX24" fmla="*/ 6015677 w 9023525"/>
              <a:gd name="connsiteY24" fmla="*/ 8900156 h 13710824"/>
              <a:gd name="connsiteX25" fmla="*/ 5562103 w 9023525"/>
              <a:gd name="connsiteY25" fmla="*/ 7988333 h 13710824"/>
              <a:gd name="connsiteX26" fmla="*/ 5816305 w 9023525"/>
              <a:gd name="connsiteY26" fmla="*/ 8428051 h 13710824"/>
              <a:gd name="connsiteX27" fmla="*/ 5761477 w 9023525"/>
              <a:gd name="connsiteY27" fmla="*/ 8460438 h 13710824"/>
              <a:gd name="connsiteX28" fmla="*/ 5507277 w 9023525"/>
              <a:gd name="connsiteY28" fmla="*/ 8020720 h 13710824"/>
              <a:gd name="connsiteX29" fmla="*/ 5053705 w 9023525"/>
              <a:gd name="connsiteY29" fmla="*/ 7108897 h 13710824"/>
              <a:gd name="connsiteX30" fmla="*/ 5307905 w 9023525"/>
              <a:gd name="connsiteY30" fmla="*/ 7549861 h 13710824"/>
              <a:gd name="connsiteX31" fmla="*/ 5253077 w 9023525"/>
              <a:gd name="connsiteY31" fmla="*/ 7581003 h 13710824"/>
              <a:gd name="connsiteX32" fmla="*/ 4998879 w 9023525"/>
              <a:gd name="connsiteY32" fmla="*/ 7141285 h 13710824"/>
              <a:gd name="connsiteX33" fmla="*/ 4545305 w 9023525"/>
              <a:gd name="connsiteY33" fmla="*/ 6230708 h 13710824"/>
              <a:gd name="connsiteX34" fmla="*/ 4800753 w 9023525"/>
              <a:gd name="connsiteY34" fmla="*/ 6670425 h 13710824"/>
              <a:gd name="connsiteX35" fmla="*/ 4745923 w 9023525"/>
              <a:gd name="connsiteY35" fmla="*/ 6702813 h 13710824"/>
              <a:gd name="connsiteX36" fmla="*/ 4490479 w 9023525"/>
              <a:gd name="connsiteY36" fmla="*/ 6261849 h 13710824"/>
              <a:gd name="connsiteX37" fmla="*/ 4038151 w 9023525"/>
              <a:gd name="connsiteY37" fmla="*/ 5351272 h 13710824"/>
              <a:gd name="connsiteX38" fmla="*/ 4292353 w 9023525"/>
              <a:gd name="connsiteY38" fmla="*/ 5790990 h 13710824"/>
              <a:gd name="connsiteX39" fmla="*/ 4237523 w 9023525"/>
              <a:gd name="connsiteY39" fmla="*/ 5822131 h 13710824"/>
              <a:gd name="connsiteX40" fmla="*/ 3983325 w 9023525"/>
              <a:gd name="connsiteY40" fmla="*/ 5383659 h 13710824"/>
              <a:gd name="connsiteX41" fmla="*/ 3529751 w 9023525"/>
              <a:gd name="connsiteY41" fmla="*/ 4471836 h 13710824"/>
              <a:gd name="connsiteX42" fmla="*/ 3783953 w 9023525"/>
              <a:gd name="connsiteY42" fmla="*/ 4911555 h 13710824"/>
              <a:gd name="connsiteX43" fmla="*/ 3729125 w 9023525"/>
              <a:gd name="connsiteY43" fmla="*/ 4942696 h 13710824"/>
              <a:gd name="connsiteX44" fmla="*/ 3474927 w 9023525"/>
              <a:gd name="connsiteY44" fmla="*/ 4502978 h 13710824"/>
              <a:gd name="connsiteX45" fmla="*/ 3021353 w 9023525"/>
              <a:gd name="connsiteY45" fmla="*/ 3591155 h 13710824"/>
              <a:gd name="connsiteX46" fmla="*/ 3276799 w 9023525"/>
              <a:gd name="connsiteY46" fmla="*/ 4032119 h 13710824"/>
              <a:gd name="connsiteX47" fmla="*/ 3220725 w 9023525"/>
              <a:gd name="connsiteY47" fmla="*/ 4063260 h 13710824"/>
              <a:gd name="connsiteX48" fmla="*/ 2966523 w 9023525"/>
              <a:gd name="connsiteY48" fmla="*/ 3623543 h 13710824"/>
              <a:gd name="connsiteX49" fmla="*/ 2514199 w 9023525"/>
              <a:gd name="connsiteY49" fmla="*/ 2712966 h 13710824"/>
              <a:gd name="connsiteX50" fmla="*/ 2768401 w 9023525"/>
              <a:gd name="connsiteY50" fmla="*/ 3151438 h 13710824"/>
              <a:gd name="connsiteX51" fmla="*/ 2713571 w 9023525"/>
              <a:gd name="connsiteY51" fmla="*/ 3183825 h 13710824"/>
              <a:gd name="connsiteX52" fmla="*/ 2459373 w 9023525"/>
              <a:gd name="connsiteY52" fmla="*/ 2742861 h 13710824"/>
              <a:gd name="connsiteX53" fmla="*/ 2005799 w 9023525"/>
              <a:gd name="connsiteY53" fmla="*/ 1832284 h 13710824"/>
              <a:gd name="connsiteX54" fmla="*/ 2260001 w 9023525"/>
              <a:gd name="connsiteY54" fmla="*/ 2272002 h 13710824"/>
              <a:gd name="connsiteX55" fmla="*/ 2205171 w 9023525"/>
              <a:gd name="connsiteY55" fmla="*/ 2304389 h 13710824"/>
              <a:gd name="connsiteX56" fmla="*/ 1950973 w 9023525"/>
              <a:gd name="connsiteY56" fmla="*/ 1864671 h 13710824"/>
              <a:gd name="connsiteX57" fmla="*/ 1497399 w 9023525"/>
              <a:gd name="connsiteY57" fmla="*/ 952849 h 13710824"/>
              <a:gd name="connsiteX58" fmla="*/ 1752847 w 9023525"/>
              <a:gd name="connsiteY58" fmla="*/ 1392566 h 13710824"/>
              <a:gd name="connsiteX59" fmla="*/ 1696773 w 9023525"/>
              <a:gd name="connsiteY59" fmla="*/ 1423708 h 13710824"/>
              <a:gd name="connsiteX60" fmla="*/ 1442575 w 9023525"/>
              <a:gd name="connsiteY60" fmla="*/ 983990 h 13710824"/>
              <a:gd name="connsiteX61" fmla="*/ 990246 w 9023525"/>
              <a:gd name="connsiteY61" fmla="*/ 73409 h 13710824"/>
              <a:gd name="connsiteX62" fmla="*/ 1244448 w 9023525"/>
              <a:gd name="connsiteY62" fmla="*/ 513127 h 13710824"/>
              <a:gd name="connsiteX63" fmla="*/ 1188373 w 9023525"/>
              <a:gd name="connsiteY63" fmla="*/ 545518 h 13710824"/>
              <a:gd name="connsiteX64" fmla="*/ 934175 w 9023525"/>
              <a:gd name="connsiteY64" fmla="*/ 104554 h 13710824"/>
              <a:gd name="connsiteX65" fmla="*/ 1756245 w 9023525"/>
              <a:gd name="connsiteY65" fmla="*/ 0 h 13710824"/>
              <a:gd name="connsiteX66" fmla="*/ 1829061 w 9023525"/>
              <a:gd name="connsiteY66" fmla="*/ 0 h 13710824"/>
              <a:gd name="connsiteX67" fmla="*/ 9023525 w 9023525"/>
              <a:gd name="connsiteY67" fmla="*/ 12456013 h 13710824"/>
              <a:gd name="connsiteX68" fmla="*/ 9023525 w 9023525"/>
              <a:gd name="connsiteY68" fmla="*/ 12582084 h 13710824"/>
              <a:gd name="connsiteX69" fmla="*/ 0 w 9023525"/>
              <a:gd name="connsiteY69" fmla="*/ 0 h 13710824"/>
              <a:gd name="connsiteX70" fmla="*/ 73533 w 9023525"/>
              <a:gd name="connsiteY70" fmla="*/ 0 h 13710824"/>
              <a:gd name="connsiteX71" fmla="*/ 7990413 w 9023525"/>
              <a:gd name="connsiteY71" fmla="*/ 13710824 h 13710824"/>
              <a:gd name="connsiteX72" fmla="*/ 7916877 w 9023525"/>
              <a:gd name="connsiteY72" fmla="*/ 13710824 h 1371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9023525" h="13710824">
                <a:moveTo>
                  <a:pt x="8610013" y="13266192"/>
                </a:moveTo>
                <a:lnTo>
                  <a:pt x="8864209" y="13707156"/>
                </a:lnTo>
                <a:lnTo>
                  <a:pt x="8857753" y="13710824"/>
                </a:lnTo>
                <a:lnTo>
                  <a:pt x="8793577" y="13710824"/>
                </a:lnTo>
                <a:lnTo>
                  <a:pt x="8556429" y="13298579"/>
                </a:lnTo>
                <a:close/>
                <a:moveTo>
                  <a:pt x="8102855" y="12386757"/>
                </a:moveTo>
                <a:lnTo>
                  <a:pt x="8355811" y="12826474"/>
                </a:lnTo>
                <a:lnTo>
                  <a:pt x="8300981" y="12857616"/>
                </a:lnTo>
                <a:lnTo>
                  <a:pt x="8048029" y="12419144"/>
                </a:lnTo>
                <a:close/>
                <a:moveTo>
                  <a:pt x="7594455" y="11507321"/>
                </a:moveTo>
                <a:lnTo>
                  <a:pt x="7848657" y="11947039"/>
                </a:lnTo>
                <a:lnTo>
                  <a:pt x="7793829" y="11979426"/>
                </a:lnTo>
                <a:lnTo>
                  <a:pt x="7539629" y="11538462"/>
                </a:lnTo>
                <a:close/>
                <a:moveTo>
                  <a:pt x="7086057" y="10627885"/>
                </a:moveTo>
                <a:lnTo>
                  <a:pt x="7340257" y="11067603"/>
                </a:lnTo>
                <a:lnTo>
                  <a:pt x="7285429" y="11098745"/>
                </a:lnTo>
                <a:lnTo>
                  <a:pt x="7031231" y="10659027"/>
                </a:lnTo>
                <a:close/>
                <a:moveTo>
                  <a:pt x="6577657" y="9747204"/>
                </a:moveTo>
                <a:lnTo>
                  <a:pt x="6831857" y="10188168"/>
                </a:lnTo>
                <a:lnTo>
                  <a:pt x="6777029" y="10219309"/>
                </a:lnTo>
                <a:lnTo>
                  <a:pt x="6524077" y="9779591"/>
                </a:lnTo>
                <a:close/>
                <a:moveTo>
                  <a:pt x="6069257" y="8869014"/>
                </a:moveTo>
                <a:lnTo>
                  <a:pt x="6324705" y="9308732"/>
                </a:lnTo>
                <a:lnTo>
                  <a:pt x="6269875" y="9339873"/>
                </a:lnTo>
                <a:lnTo>
                  <a:pt x="6015677" y="8900156"/>
                </a:lnTo>
                <a:close/>
                <a:moveTo>
                  <a:pt x="5562103" y="7988333"/>
                </a:moveTo>
                <a:lnTo>
                  <a:pt x="5816305" y="8428051"/>
                </a:lnTo>
                <a:lnTo>
                  <a:pt x="5761477" y="8460438"/>
                </a:lnTo>
                <a:lnTo>
                  <a:pt x="5507277" y="8020720"/>
                </a:lnTo>
                <a:close/>
                <a:moveTo>
                  <a:pt x="5053705" y="7108897"/>
                </a:moveTo>
                <a:lnTo>
                  <a:pt x="5307905" y="7549861"/>
                </a:lnTo>
                <a:lnTo>
                  <a:pt x="5253077" y="7581003"/>
                </a:lnTo>
                <a:lnTo>
                  <a:pt x="4998879" y="7141285"/>
                </a:lnTo>
                <a:close/>
                <a:moveTo>
                  <a:pt x="4545305" y="6230708"/>
                </a:moveTo>
                <a:lnTo>
                  <a:pt x="4800753" y="6670425"/>
                </a:lnTo>
                <a:lnTo>
                  <a:pt x="4745923" y="6702813"/>
                </a:lnTo>
                <a:lnTo>
                  <a:pt x="4490479" y="6261849"/>
                </a:lnTo>
                <a:close/>
                <a:moveTo>
                  <a:pt x="4038151" y="5351272"/>
                </a:moveTo>
                <a:lnTo>
                  <a:pt x="4292353" y="5790990"/>
                </a:lnTo>
                <a:lnTo>
                  <a:pt x="4237523" y="5822131"/>
                </a:lnTo>
                <a:lnTo>
                  <a:pt x="3983325" y="5383659"/>
                </a:lnTo>
                <a:close/>
                <a:moveTo>
                  <a:pt x="3529751" y="4471836"/>
                </a:moveTo>
                <a:lnTo>
                  <a:pt x="3783953" y="4911555"/>
                </a:lnTo>
                <a:lnTo>
                  <a:pt x="3729125" y="4942696"/>
                </a:lnTo>
                <a:lnTo>
                  <a:pt x="3474927" y="4502978"/>
                </a:lnTo>
                <a:close/>
                <a:moveTo>
                  <a:pt x="3021353" y="3591155"/>
                </a:moveTo>
                <a:lnTo>
                  <a:pt x="3276799" y="4032119"/>
                </a:lnTo>
                <a:lnTo>
                  <a:pt x="3220725" y="4063260"/>
                </a:lnTo>
                <a:lnTo>
                  <a:pt x="2966523" y="3623543"/>
                </a:lnTo>
                <a:close/>
                <a:moveTo>
                  <a:pt x="2514199" y="2712966"/>
                </a:moveTo>
                <a:lnTo>
                  <a:pt x="2768401" y="3151438"/>
                </a:lnTo>
                <a:lnTo>
                  <a:pt x="2713571" y="3183825"/>
                </a:lnTo>
                <a:lnTo>
                  <a:pt x="2459373" y="2742861"/>
                </a:lnTo>
                <a:close/>
                <a:moveTo>
                  <a:pt x="2005799" y="1832284"/>
                </a:moveTo>
                <a:lnTo>
                  <a:pt x="2260001" y="2272002"/>
                </a:lnTo>
                <a:lnTo>
                  <a:pt x="2205171" y="2304389"/>
                </a:lnTo>
                <a:lnTo>
                  <a:pt x="1950973" y="1864671"/>
                </a:lnTo>
                <a:close/>
                <a:moveTo>
                  <a:pt x="1497399" y="952849"/>
                </a:moveTo>
                <a:lnTo>
                  <a:pt x="1752847" y="1392566"/>
                </a:lnTo>
                <a:lnTo>
                  <a:pt x="1696773" y="1423708"/>
                </a:lnTo>
                <a:lnTo>
                  <a:pt x="1442575" y="983990"/>
                </a:lnTo>
                <a:close/>
                <a:moveTo>
                  <a:pt x="990246" y="73409"/>
                </a:moveTo>
                <a:lnTo>
                  <a:pt x="1244448" y="513127"/>
                </a:lnTo>
                <a:lnTo>
                  <a:pt x="1188373" y="545518"/>
                </a:lnTo>
                <a:lnTo>
                  <a:pt x="934175" y="104554"/>
                </a:lnTo>
                <a:close/>
                <a:moveTo>
                  <a:pt x="1756245" y="0"/>
                </a:moveTo>
                <a:lnTo>
                  <a:pt x="1829061" y="0"/>
                </a:lnTo>
                <a:lnTo>
                  <a:pt x="9023525" y="12456013"/>
                </a:lnTo>
                <a:lnTo>
                  <a:pt x="9023525" y="12582084"/>
                </a:lnTo>
                <a:close/>
                <a:moveTo>
                  <a:pt x="0" y="0"/>
                </a:moveTo>
                <a:lnTo>
                  <a:pt x="73533" y="0"/>
                </a:lnTo>
                <a:lnTo>
                  <a:pt x="7990413" y="13710824"/>
                </a:lnTo>
                <a:lnTo>
                  <a:pt x="7916877" y="13710824"/>
                </a:ln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8" name="Freeform 33">
            <a:extLst>
              <a:ext uri="{FF2B5EF4-FFF2-40B4-BE49-F238E27FC236}">
                <a16:creationId xmlns:a16="http://schemas.microsoft.com/office/drawing/2014/main" id="{44D0999A-7B39-6B4A-936D-59E2A0C9B25D}"/>
              </a:ext>
            </a:extLst>
          </p:cNvPr>
          <p:cNvSpPr>
            <a:spLocks noChangeArrowheads="1"/>
          </p:cNvSpPr>
          <p:nvPr/>
        </p:nvSpPr>
        <p:spPr bwMode="auto">
          <a:xfrm>
            <a:off x="10597980" y="4586644"/>
            <a:ext cx="705931" cy="741639"/>
          </a:xfrm>
          <a:custGeom>
            <a:avLst/>
            <a:gdLst>
              <a:gd name="T0" fmla="*/ 73 w 1132"/>
              <a:gd name="T1" fmla="*/ 433 h 1190"/>
              <a:gd name="T2" fmla="*/ 73 w 1132"/>
              <a:gd name="T3" fmla="*/ 433 h 1190"/>
              <a:gd name="T4" fmla="*/ 697 w 1132"/>
              <a:gd name="T5" fmla="*/ 73 h 1190"/>
              <a:gd name="T6" fmla="*/ 697 w 1132"/>
              <a:gd name="T7" fmla="*/ 73 h 1190"/>
              <a:gd name="T8" fmla="*/ 1058 w 1132"/>
              <a:gd name="T9" fmla="*/ 696 h 1190"/>
              <a:gd name="T10" fmla="*/ 926 w 1132"/>
              <a:gd name="T11" fmla="*/ 1189 h 1190"/>
              <a:gd name="T12" fmla="*/ 433 w 1132"/>
              <a:gd name="T13" fmla="*/ 1057 h 1190"/>
              <a:gd name="T14" fmla="*/ 433 w 1132"/>
              <a:gd name="T15" fmla="*/ 1057 h 1190"/>
              <a:gd name="T16" fmla="*/ 73 w 1132"/>
              <a:gd name="T17" fmla="*/ 433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2" h="1190">
                <a:moveTo>
                  <a:pt x="73" y="433"/>
                </a:moveTo>
                <a:lnTo>
                  <a:pt x="73" y="433"/>
                </a:lnTo>
                <a:cubicBezTo>
                  <a:pt x="146" y="161"/>
                  <a:pt x="425" y="0"/>
                  <a:pt x="697" y="73"/>
                </a:cubicBezTo>
                <a:lnTo>
                  <a:pt x="697" y="73"/>
                </a:lnTo>
                <a:cubicBezTo>
                  <a:pt x="969" y="145"/>
                  <a:pt x="1131" y="425"/>
                  <a:pt x="1058" y="696"/>
                </a:cubicBezTo>
                <a:lnTo>
                  <a:pt x="926" y="1189"/>
                </a:lnTo>
                <a:lnTo>
                  <a:pt x="433" y="1057"/>
                </a:lnTo>
                <a:lnTo>
                  <a:pt x="433" y="1057"/>
                </a:lnTo>
                <a:cubicBezTo>
                  <a:pt x="161" y="984"/>
                  <a:pt x="0" y="704"/>
                  <a:pt x="73" y="433"/>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10" name="Freeform 42">
            <a:extLst>
              <a:ext uri="{FF2B5EF4-FFF2-40B4-BE49-F238E27FC236}">
                <a16:creationId xmlns:a16="http://schemas.microsoft.com/office/drawing/2014/main" id="{BE2ECB97-8956-4B47-B31F-A3779809D817}"/>
              </a:ext>
            </a:extLst>
          </p:cNvPr>
          <p:cNvSpPr>
            <a:spLocks noChangeArrowheads="1"/>
          </p:cNvSpPr>
          <p:nvPr/>
        </p:nvSpPr>
        <p:spPr bwMode="auto">
          <a:xfrm>
            <a:off x="844203" y="4586644"/>
            <a:ext cx="703183" cy="741639"/>
          </a:xfrm>
          <a:custGeom>
            <a:avLst/>
            <a:gdLst>
              <a:gd name="T0" fmla="*/ 697 w 1131"/>
              <a:gd name="T1" fmla="*/ 1117 h 1191"/>
              <a:gd name="T2" fmla="*/ 697 w 1131"/>
              <a:gd name="T3" fmla="*/ 1117 h 1191"/>
              <a:gd name="T4" fmla="*/ 72 w 1131"/>
              <a:gd name="T5" fmla="*/ 756 h 1191"/>
              <a:gd name="T6" fmla="*/ 72 w 1131"/>
              <a:gd name="T7" fmla="*/ 756 h 1191"/>
              <a:gd name="T8" fmla="*/ 433 w 1131"/>
              <a:gd name="T9" fmla="*/ 132 h 1191"/>
              <a:gd name="T10" fmla="*/ 925 w 1131"/>
              <a:gd name="T11" fmla="*/ 0 h 1191"/>
              <a:gd name="T12" fmla="*/ 1057 w 1131"/>
              <a:gd name="T13" fmla="*/ 492 h 1191"/>
              <a:gd name="T14" fmla="*/ 1057 w 1131"/>
              <a:gd name="T15" fmla="*/ 492 h 1191"/>
              <a:gd name="T16" fmla="*/ 697 w 1131"/>
              <a:gd name="T17" fmla="*/ 1117 h 1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1" h="1191">
                <a:moveTo>
                  <a:pt x="697" y="1117"/>
                </a:moveTo>
                <a:lnTo>
                  <a:pt x="697" y="1117"/>
                </a:lnTo>
                <a:cubicBezTo>
                  <a:pt x="425" y="1190"/>
                  <a:pt x="145" y="1028"/>
                  <a:pt x="72" y="756"/>
                </a:cubicBezTo>
                <a:lnTo>
                  <a:pt x="72" y="756"/>
                </a:lnTo>
                <a:cubicBezTo>
                  <a:pt x="0" y="484"/>
                  <a:pt x="161" y="205"/>
                  <a:pt x="433" y="132"/>
                </a:cubicBezTo>
                <a:lnTo>
                  <a:pt x="925" y="0"/>
                </a:lnTo>
                <a:lnTo>
                  <a:pt x="1057" y="492"/>
                </a:lnTo>
                <a:lnTo>
                  <a:pt x="1057" y="492"/>
                </a:lnTo>
                <a:cubicBezTo>
                  <a:pt x="1130" y="765"/>
                  <a:pt x="968" y="1044"/>
                  <a:pt x="697" y="1117"/>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2" name="Freeform 51">
            <a:extLst>
              <a:ext uri="{FF2B5EF4-FFF2-40B4-BE49-F238E27FC236}">
                <a16:creationId xmlns:a16="http://schemas.microsoft.com/office/drawing/2014/main" id="{120D4715-BB42-6149-B59C-C71EDE57CE07}"/>
              </a:ext>
            </a:extLst>
          </p:cNvPr>
          <p:cNvSpPr>
            <a:spLocks noChangeArrowheads="1"/>
          </p:cNvSpPr>
          <p:nvPr/>
        </p:nvSpPr>
        <p:spPr bwMode="auto">
          <a:xfrm>
            <a:off x="9425066" y="2543071"/>
            <a:ext cx="705929" cy="741639"/>
          </a:xfrm>
          <a:custGeom>
            <a:avLst/>
            <a:gdLst>
              <a:gd name="T0" fmla="*/ 73 w 1132"/>
              <a:gd name="T1" fmla="*/ 434 h 1190"/>
              <a:gd name="T2" fmla="*/ 73 w 1132"/>
              <a:gd name="T3" fmla="*/ 434 h 1190"/>
              <a:gd name="T4" fmla="*/ 697 w 1132"/>
              <a:gd name="T5" fmla="*/ 73 h 1190"/>
              <a:gd name="T6" fmla="*/ 697 w 1132"/>
              <a:gd name="T7" fmla="*/ 73 h 1190"/>
              <a:gd name="T8" fmla="*/ 1058 w 1132"/>
              <a:gd name="T9" fmla="*/ 697 h 1190"/>
              <a:gd name="T10" fmla="*/ 926 w 1132"/>
              <a:gd name="T11" fmla="*/ 1189 h 1190"/>
              <a:gd name="T12" fmla="*/ 433 w 1132"/>
              <a:gd name="T13" fmla="*/ 1057 h 1190"/>
              <a:gd name="T14" fmla="*/ 433 w 1132"/>
              <a:gd name="T15" fmla="*/ 1057 h 1190"/>
              <a:gd name="T16" fmla="*/ 73 w 1132"/>
              <a:gd name="T17" fmla="*/ 434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2" h="1190">
                <a:moveTo>
                  <a:pt x="73" y="434"/>
                </a:moveTo>
                <a:lnTo>
                  <a:pt x="73" y="434"/>
                </a:lnTo>
                <a:cubicBezTo>
                  <a:pt x="146" y="161"/>
                  <a:pt x="426" y="0"/>
                  <a:pt x="697" y="73"/>
                </a:cubicBezTo>
                <a:lnTo>
                  <a:pt x="697" y="73"/>
                </a:lnTo>
                <a:cubicBezTo>
                  <a:pt x="969" y="146"/>
                  <a:pt x="1131" y="426"/>
                  <a:pt x="1058" y="697"/>
                </a:cubicBezTo>
                <a:lnTo>
                  <a:pt x="926" y="1189"/>
                </a:lnTo>
                <a:lnTo>
                  <a:pt x="433" y="1057"/>
                </a:lnTo>
                <a:lnTo>
                  <a:pt x="433" y="1057"/>
                </a:lnTo>
                <a:cubicBezTo>
                  <a:pt x="161" y="985"/>
                  <a:pt x="0" y="705"/>
                  <a:pt x="73" y="434"/>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4" name="Freeform 59">
            <a:extLst>
              <a:ext uri="{FF2B5EF4-FFF2-40B4-BE49-F238E27FC236}">
                <a16:creationId xmlns:a16="http://schemas.microsoft.com/office/drawing/2014/main" id="{7116A714-F1A4-164C-A4B0-C327FAEEF767}"/>
              </a:ext>
            </a:extLst>
          </p:cNvPr>
          <p:cNvSpPr>
            <a:spLocks noChangeArrowheads="1"/>
          </p:cNvSpPr>
          <p:nvPr/>
        </p:nvSpPr>
        <p:spPr bwMode="auto">
          <a:xfrm>
            <a:off x="2030734" y="2543071"/>
            <a:ext cx="703183" cy="741639"/>
          </a:xfrm>
          <a:custGeom>
            <a:avLst/>
            <a:gdLst>
              <a:gd name="T0" fmla="*/ 697 w 1131"/>
              <a:gd name="T1" fmla="*/ 1116 h 1190"/>
              <a:gd name="T2" fmla="*/ 697 w 1131"/>
              <a:gd name="T3" fmla="*/ 1116 h 1190"/>
              <a:gd name="T4" fmla="*/ 73 w 1131"/>
              <a:gd name="T5" fmla="*/ 756 h 1190"/>
              <a:gd name="T6" fmla="*/ 73 w 1131"/>
              <a:gd name="T7" fmla="*/ 756 h 1190"/>
              <a:gd name="T8" fmla="*/ 433 w 1131"/>
              <a:gd name="T9" fmla="*/ 132 h 1190"/>
              <a:gd name="T10" fmla="*/ 926 w 1131"/>
              <a:gd name="T11" fmla="*/ 0 h 1190"/>
              <a:gd name="T12" fmla="*/ 1057 w 1131"/>
              <a:gd name="T13" fmla="*/ 492 h 1190"/>
              <a:gd name="T14" fmla="*/ 1057 w 1131"/>
              <a:gd name="T15" fmla="*/ 492 h 1190"/>
              <a:gd name="T16" fmla="*/ 697 w 1131"/>
              <a:gd name="T17" fmla="*/ 1116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1" h="1190">
                <a:moveTo>
                  <a:pt x="697" y="1116"/>
                </a:moveTo>
                <a:lnTo>
                  <a:pt x="697" y="1116"/>
                </a:lnTo>
                <a:cubicBezTo>
                  <a:pt x="425" y="1189"/>
                  <a:pt x="146" y="1028"/>
                  <a:pt x="73" y="756"/>
                </a:cubicBezTo>
                <a:lnTo>
                  <a:pt x="73" y="756"/>
                </a:lnTo>
                <a:cubicBezTo>
                  <a:pt x="0" y="484"/>
                  <a:pt x="161" y="205"/>
                  <a:pt x="433" y="132"/>
                </a:cubicBezTo>
                <a:lnTo>
                  <a:pt x="926" y="0"/>
                </a:lnTo>
                <a:lnTo>
                  <a:pt x="1057" y="492"/>
                </a:lnTo>
                <a:lnTo>
                  <a:pt x="1057" y="492"/>
                </a:lnTo>
                <a:cubicBezTo>
                  <a:pt x="1130" y="764"/>
                  <a:pt x="969" y="1043"/>
                  <a:pt x="697" y="1116"/>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30" name="Subtitle 2">
            <a:extLst>
              <a:ext uri="{FF2B5EF4-FFF2-40B4-BE49-F238E27FC236}">
                <a16:creationId xmlns:a16="http://schemas.microsoft.com/office/drawing/2014/main" id="{6827DE70-8A15-2B40-B195-A764F0D8E1F5}"/>
              </a:ext>
            </a:extLst>
          </p:cNvPr>
          <p:cNvSpPr txBox="1">
            <a:spLocks/>
          </p:cNvSpPr>
          <p:nvPr/>
        </p:nvSpPr>
        <p:spPr>
          <a:xfrm>
            <a:off x="3349163" y="2711328"/>
            <a:ext cx="221344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1" name="TextBox 30">
            <a:extLst>
              <a:ext uri="{FF2B5EF4-FFF2-40B4-BE49-F238E27FC236}">
                <a16:creationId xmlns:a16="http://schemas.microsoft.com/office/drawing/2014/main" id="{F0C9670E-0CB5-2549-A6C8-52A6A263A7BE}"/>
              </a:ext>
            </a:extLst>
          </p:cNvPr>
          <p:cNvSpPr txBox="1"/>
          <p:nvPr/>
        </p:nvSpPr>
        <p:spPr>
          <a:xfrm>
            <a:off x="3349163" y="2374196"/>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32" name="Subtitle 2">
            <a:extLst>
              <a:ext uri="{FF2B5EF4-FFF2-40B4-BE49-F238E27FC236}">
                <a16:creationId xmlns:a16="http://schemas.microsoft.com/office/drawing/2014/main" id="{88443B76-CF17-CA47-B87A-9DABEC8ABCD9}"/>
              </a:ext>
            </a:extLst>
          </p:cNvPr>
          <p:cNvSpPr txBox="1">
            <a:spLocks/>
          </p:cNvSpPr>
          <p:nvPr/>
        </p:nvSpPr>
        <p:spPr>
          <a:xfrm>
            <a:off x="6604675" y="2711328"/>
            <a:ext cx="221344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3" name="TextBox 32">
            <a:extLst>
              <a:ext uri="{FF2B5EF4-FFF2-40B4-BE49-F238E27FC236}">
                <a16:creationId xmlns:a16="http://schemas.microsoft.com/office/drawing/2014/main" id="{5715EB95-7DB4-4648-A48C-9012A4058B60}"/>
              </a:ext>
            </a:extLst>
          </p:cNvPr>
          <p:cNvSpPr txBox="1"/>
          <p:nvPr/>
        </p:nvSpPr>
        <p:spPr>
          <a:xfrm>
            <a:off x="7206785" y="2374196"/>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34" name="Subtitle 2">
            <a:extLst>
              <a:ext uri="{FF2B5EF4-FFF2-40B4-BE49-F238E27FC236}">
                <a16:creationId xmlns:a16="http://schemas.microsoft.com/office/drawing/2014/main" id="{20DB7375-95AF-344F-8AC4-E9640AB7A8CB}"/>
              </a:ext>
            </a:extLst>
          </p:cNvPr>
          <p:cNvSpPr txBox="1">
            <a:spLocks/>
          </p:cNvSpPr>
          <p:nvPr/>
        </p:nvSpPr>
        <p:spPr>
          <a:xfrm>
            <a:off x="2218629" y="4756007"/>
            <a:ext cx="221344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5" name="TextBox 34">
            <a:extLst>
              <a:ext uri="{FF2B5EF4-FFF2-40B4-BE49-F238E27FC236}">
                <a16:creationId xmlns:a16="http://schemas.microsoft.com/office/drawing/2014/main" id="{4C7FD7A9-7A86-3044-8A07-E70DC07498E9}"/>
              </a:ext>
            </a:extLst>
          </p:cNvPr>
          <p:cNvSpPr txBox="1"/>
          <p:nvPr/>
        </p:nvSpPr>
        <p:spPr>
          <a:xfrm>
            <a:off x="2218629" y="4418875"/>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36" name="Subtitle 2">
            <a:extLst>
              <a:ext uri="{FF2B5EF4-FFF2-40B4-BE49-F238E27FC236}">
                <a16:creationId xmlns:a16="http://schemas.microsoft.com/office/drawing/2014/main" id="{61A6B54F-0A7F-FC40-AFAB-6FA5BC2DCFF8}"/>
              </a:ext>
            </a:extLst>
          </p:cNvPr>
          <p:cNvSpPr txBox="1">
            <a:spLocks/>
          </p:cNvSpPr>
          <p:nvPr/>
        </p:nvSpPr>
        <p:spPr>
          <a:xfrm>
            <a:off x="7735208" y="4756007"/>
            <a:ext cx="2213449"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7" name="TextBox 36">
            <a:extLst>
              <a:ext uri="{FF2B5EF4-FFF2-40B4-BE49-F238E27FC236}">
                <a16:creationId xmlns:a16="http://schemas.microsoft.com/office/drawing/2014/main" id="{B2D10FE7-41A5-C846-A63E-988AD57A3A16}"/>
              </a:ext>
            </a:extLst>
          </p:cNvPr>
          <p:cNvSpPr txBox="1"/>
          <p:nvPr/>
        </p:nvSpPr>
        <p:spPr>
          <a:xfrm>
            <a:off x="8314875" y="4418875"/>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42" name="Freeform 932">
            <a:extLst>
              <a:ext uri="{FF2B5EF4-FFF2-40B4-BE49-F238E27FC236}">
                <a16:creationId xmlns:a16="http://schemas.microsoft.com/office/drawing/2014/main" id="{EB53D24A-EF62-2348-BADC-1A9E7198F6E1}"/>
              </a:ext>
            </a:extLst>
          </p:cNvPr>
          <p:cNvSpPr>
            <a:spLocks noChangeAspect="1" noChangeArrowheads="1"/>
          </p:cNvSpPr>
          <p:nvPr/>
        </p:nvSpPr>
        <p:spPr bwMode="auto">
          <a:xfrm>
            <a:off x="10790815" y="4784662"/>
            <a:ext cx="320261" cy="321223"/>
          </a:xfrm>
          <a:custGeom>
            <a:avLst/>
            <a:gdLst>
              <a:gd name="T0" fmla="*/ 35894090 w 291035"/>
              <a:gd name="T1" fmla="*/ 51968242 h 291380"/>
              <a:gd name="T2" fmla="*/ 33874315 w 291035"/>
              <a:gd name="T3" fmla="*/ 51968242 h 291380"/>
              <a:gd name="T4" fmla="*/ 44795257 w 291035"/>
              <a:gd name="T5" fmla="*/ 46229133 h 291380"/>
              <a:gd name="T6" fmla="*/ 50606713 w 291035"/>
              <a:gd name="T7" fmla="*/ 52079022 h 291380"/>
              <a:gd name="T8" fmla="*/ 44795257 w 291035"/>
              <a:gd name="T9" fmla="*/ 46229133 h 291380"/>
              <a:gd name="T10" fmla="*/ 13641686 w 291035"/>
              <a:gd name="T11" fmla="*/ 52079022 h 291380"/>
              <a:gd name="T12" fmla="*/ 19374841 w 291035"/>
              <a:gd name="T13" fmla="*/ 46229133 h 291380"/>
              <a:gd name="T14" fmla="*/ 27920022 w 291035"/>
              <a:gd name="T15" fmla="*/ 41155155 h 291380"/>
              <a:gd name="T16" fmla="*/ 36328334 w 291035"/>
              <a:gd name="T17" fmla="*/ 62651843 h 291380"/>
              <a:gd name="T18" fmla="*/ 27920022 w 291035"/>
              <a:gd name="T19" fmla="*/ 41155155 h 291380"/>
              <a:gd name="T20" fmla="*/ 44795257 w 291035"/>
              <a:gd name="T21" fmla="*/ 44226020 h 291380"/>
              <a:gd name="T22" fmla="*/ 50606713 w 291035"/>
              <a:gd name="T23" fmla="*/ 41020532 h 291380"/>
              <a:gd name="T24" fmla="*/ 13641686 w 291035"/>
              <a:gd name="T25" fmla="*/ 41020532 h 291380"/>
              <a:gd name="T26" fmla="*/ 19374841 w 291035"/>
              <a:gd name="T27" fmla="*/ 44226020 h 291380"/>
              <a:gd name="T28" fmla="*/ 13641686 w 291035"/>
              <a:gd name="T29" fmla="*/ 41020532 h 291380"/>
              <a:gd name="T30" fmla="*/ 51549292 w 291035"/>
              <a:gd name="T31" fmla="*/ 39017267 h 291380"/>
              <a:gd name="T32" fmla="*/ 52491555 w 291035"/>
              <a:gd name="T33" fmla="*/ 52079022 h 291380"/>
              <a:gd name="T34" fmla="*/ 53748071 w 291035"/>
              <a:gd name="T35" fmla="*/ 53121208 h 291380"/>
              <a:gd name="T36" fmla="*/ 42596481 w 291035"/>
              <a:gd name="T37" fmla="*/ 54082639 h 291380"/>
              <a:gd name="T38" fmla="*/ 42596481 w 291035"/>
              <a:gd name="T39" fmla="*/ 52079022 h 291380"/>
              <a:gd name="T40" fmla="*/ 42910444 w 291035"/>
              <a:gd name="T41" fmla="*/ 39978668 h 291380"/>
              <a:gd name="T42" fmla="*/ 12699518 w 291035"/>
              <a:gd name="T43" fmla="*/ 39017267 h 291380"/>
              <a:gd name="T44" fmla="*/ 21338133 w 291035"/>
              <a:gd name="T45" fmla="*/ 39978668 h 291380"/>
              <a:gd name="T46" fmla="*/ 21652420 w 291035"/>
              <a:gd name="T47" fmla="*/ 52079022 h 291380"/>
              <a:gd name="T48" fmla="*/ 21652420 w 291035"/>
              <a:gd name="T49" fmla="*/ 54082639 h 291380"/>
              <a:gd name="T50" fmla="*/ 10421953 w 291035"/>
              <a:gd name="T51" fmla="*/ 53121208 h 291380"/>
              <a:gd name="T52" fmla="*/ 11678470 w 291035"/>
              <a:gd name="T53" fmla="*/ 52079022 h 291380"/>
              <a:gd name="T54" fmla="*/ 12699518 w 291035"/>
              <a:gd name="T55" fmla="*/ 39017267 h 291380"/>
              <a:gd name="T56" fmla="*/ 7138508 w 291035"/>
              <a:gd name="T57" fmla="*/ 62651843 h 291380"/>
              <a:gd name="T58" fmla="*/ 25937200 w 291035"/>
              <a:gd name="T59" fmla="*/ 41155155 h 291380"/>
              <a:gd name="T60" fmla="*/ 24667957 w 291035"/>
              <a:gd name="T61" fmla="*/ 40116287 h 291380"/>
              <a:gd name="T62" fmla="*/ 38628578 w 291035"/>
              <a:gd name="T63" fmla="*/ 39157213 h 291380"/>
              <a:gd name="T64" fmla="*/ 38628578 w 291035"/>
              <a:gd name="T65" fmla="*/ 41155155 h 291380"/>
              <a:gd name="T66" fmla="*/ 38311187 w 291035"/>
              <a:gd name="T67" fmla="*/ 62651843 h 291380"/>
              <a:gd name="T68" fmla="*/ 57030284 w 291035"/>
              <a:gd name="T69" fmla="*/ 31965371 h 291380"/>
              <a:gd name="T70" fmla="*/ 32299373 w 291035"/>
              <a:gd name="T71" fmla="*/ 13880993 h 291380"/>
              <a:gd name="T72" fmla="*/ 28056000 w 291035"/>
              <a:gd name="T73" fmla="*/ 23567844 h 291380"/>
              <a:gd name="T74" fmla="*/ 36542575 w 291035"/>
              <a:gd name="T75" fmla="*/ 18088934 h 291380"/>
              <a:gd name="T76" fmla="*/ 32299373 w 291035"/>
              <a:gd name="T77" fmla="*/ 11895534 h 291380"/>
              <a:gd name="T78" fmla="*/ 38544148 w 291035"/>
              <a:gd name="T79" fmla="*/ 23567844 h 291380"/>
              <a:gd name="T80" fmla="*/ 39745129 w 291035"/>
              <a:gd name="T81" fmla="*/ 24520788 h 291380"/>
              <a:gd name="T82" fmla="*/ 25734175 w 291035"/>
              <a:gd name="T83" fmla="*/ 25553062 h 291380"/>
              <a:gd name="T84" fmla="*/ 25734175 w 291035"/>
              <a:gd name="T85" fmla="*/ 23567844 h 291380"/>
              <a:gd name="T86" fmla="*/ 26054599 w 291035"/>
              <a:gd name="T87" fmla="*/ 18088934 h 291380"/>
              <a:gd name="T88" fmla="*/ 32124206 w 291035"/>
              <a:gd name="T89" fmla="*/ 2317548 h 291380"/>
              <a:gd name="T90" fmla="*/ 60758389 w 291035"/>
              <a:gd name="T91" fmla="*/ 30047236 h 291380"/>
              <a:gd name="T92" fmla="*/ 12691115 w 291035"/>
              <a:gd name="T93" fmla="*/ 1917856 h 291380"/>
              <a:gd name="T94" fmla="*/ 18560503 w 291035"/>
              <a:gd name="T95" fmla="*/ 12706479 h 291380"/>
              <a:gd name="T96" fmla="*/ 12691115 w 291035"/>
              <a:gd name="T97" fmla="*/ 1917856 h 291380"/>
              <a:gd name="T98" fmla="*/ 21495405 w 291035"/>
              <a:gd name="T99" fmla="*/ 0 h 291380"/>
              <a:gd name="T100" fmla="*/ 21495405 w 291035"/>
              <a:gd name="T101" fmla="*/ 1917856 h 291380"/>
              <a:gd name="T102" fmla="*/ 20464499 w 291035"/>
              <a:gd name="T103" fmla="*/ 10868317 h 291380"/>
              <a:gd name="T104" fmla="*/ 32759299 w 291035"/>
              <a:gd name="T105" fmla="*/ 240206 h 291380"/>
              <a:gd name="T106" fmla="*/ 64089860 w 291035"/>
              <a:gd name="T107" fmla="*/ 31405692 h 291380"/>
              <a:gd name="T108" fmla="*/ 59013408 w 291035"/>
              <a:gd name="T109" fmla="*/ 31965371 h 291380"/>
              <a:gd name="T110" fmla="*/ 63217463 w 291035"/>
              <a:gd name="T111" fmla="*/ 62651843 h 291380"/>
              <a:gd name="T112" fmla="*/ 63217463 w 291035"/>
              <a:gd name="T113" fmla="*/ 64649660 h 291380"/>
              <a:gd name="T114" fmla="*/ 0 w 291035"/>
              <a:gd name="T115" fmla="*/ 63690588 h 291380"/>
              <a:gd name="T116" fmla="*/ 5234991 w 291035"/>
              <a:gd name="T117" fmla="*/ 62651843 h 291380"/>
              <a:gd name="T118" fmla="*/ 1030642 w 291035"/>
              <a:gd name="T119" fmla="*/ 31965371 h 291380"/>
              <a:gd name="T120" fmla="*/ 316833 w 291035"/>
              <a:gd name="T121" fmla="*/ 30287062 h 291380"/>
              <a:gd name="T122" fmla="*/ 10787381 w 291035"/>
              <a:gd name="T123" fmla="*/ 1917856 h 291380"/>
              <a:gd name="T124" fmla="*/ 8804495 w 291035"/>
              <a:gd name="T125" fmla="*/ 959273 h 291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1035" h="291380">
                <a:moveTo>
                  <a:pt x="158024" y="229827"/>
                </a:moveTo>
                <a:cubicBezTo>
                  <a:pt x="160955" y="229827"/>
                  <a:pt x="162787" y="232025"/>
                  <a:pt x="162787" y="234223"/>
                </a:cubicBezTo>
                <a:cubicBezTo>
                  <a:pt x="162787" y="236788"/>
                  <a:pt x="160955" y="238986"/>
                  <a:pt x="158024" y="238986"/>
                </a:cubicBezTo>
                <a:cubicBezTo>
                  <a:pt x="155826" y="238986"/>
                  <a:pt x="153628" y="236788"/>
                  <a:pt x="153628" y="234223"/>
                </a:cubicBezTo>
                <a:cubicBezTo>
                  <a:pt x="153628" y="232025"/>
                  <a:pt x="155826" y="229827"/>
                  <a:pt x="158024" y="229827"/>
                </a:cubicBezTo>
                <a:close/>
                <a:moveTo>
                  <a:pt x="203156" y="208358"/>
                </a:moveTo>
                <a:lnTo>
                  <a:pt x="203156" y="234724"/>
                </a:lnTo>
                <a:lnTo>
                  <a:pt x="229512" y="234724"/>
                </a:lnTo>
                <a:lnTo>
                  <a:pt x="229512" y="208358"/>
                </a:lnTo>
                <a:lnTo>
                  <a:pt x="203156" y="208358"/>
                </a:lnTo>
                <a:close/>
                <a:moveTo>
                  <a:pt x="61868" y="208358"/>
                </a:moveTo>
                <a:lnTo>
                  <a:pt x="61868" y="234724"/>
                </a:lnTo>
                <a:lnTo>
                  <a:pt x="87869" y="234724"/>
                </a:lnTo>
                <a:lnTo>
                  <a:pt x="87869" y="208358"/>
                </a:lnTo>
                <a:lnTo>
                  <a:pt x="61868" y="208358"/>
                </a:lnTo>
                <a:close/>
                <a:moveTo>
                  <a:pt x="126624" y="185489"/>
                </a:moveTo>
                <a:lnTo>
                  <a:pt x="126624" y="282376"/>
                </a:lnTo>
                <a:lnTo>
                  <a:pt x="164756" y="282376"/>
                </a:lnTo>
                <a:lnTo>
                  <a:pt x="164756" y="185489"/>
                </a:lnTo>
                <a:lnTo>
                  <a:pt x="126624" y="185489"/>
                </a:lnTo>
                <a:close/>
                <a:moveTo>
                  <a:pt x="203156" y="184882"/>
                </a:moveTo>
                <a:lnTo>
                  <a:pt x="203156" y="199329"/>
                </a:lnTo>
                <a:lnTo>
                  <a:pt x="229512" y="199329"/>
                </a:lnTo>
                <a:lnTo>
                  <a:pt x="229512" y="184882"/>
                </a:lnTo>
                <a:lnTo>
                  <a:pt x="203156" y="184882"/>
                </a:lnTo>
                <a:close/>
                <a:moveTo>
                  <a:pt x="61868" y="184882"/>
                </a:moveTo>
                <a:lnTo>
                  <a:pt x="61868" y="199329"/>
                </a:lnTo>
                <a:lnTo>
                  <a:pt x="87869" y="199329"/>
                </a:lnTo>
                <a:lnTo>
                  <a:pt x="87869" y="184882"/>
                </a:lnTo>
                <a:lnTo>
                  <a:pt x="61868" y="184882"/>
                </a:lnTo>
                <a:close/>
                <a:moveTo>
                  <a:pt x="198882" y="175852"/>
                </a:moveTo>
                <a:lnTo>
                  <a:pt x="233786" y="175852"/>
                </a:lnTo>
                <a:cubicBezTo>
                  <a:pt x="236279" y="175852"/>
                  <a:pt x="238060" y="177658"/>
                  <a:pt x="238060" y="180186"/>
                </a:cubicBezTo>
                <a:lnTo>
                  <a:pt x="238060" y="234724"/>
                </a:lnTo>
                <a:lnTo>
                  <a:pt x="239841" y="234724"/>
                </a:lnTo>
                <a:cubicBezTo>
                  <a:pt x="241978" y="234724"/>
                  <a:pt x="243759" y="236891"/>
                  <a:pt x="243759" y="239420"/>
                </a:cubicBezTo>
                <a:cubicBezTo>
                  <a:pt x="243759" y="241948"/>
                  <a:pt x="241978" y="243754"/>
                  <a:pt x="239841" y="243754"/>
                </a:cubicBezTo>
                <a:lnTo>
                  <a:pt x="193183" y="243754"/>
                </a:lnTo>
                <a:cubicBezTo>
                  <a:pt x="190690" y="243754"/>
                  <a:pt x="188553" y="241948"/>
                  <a:pt x="188553" y="239420"/>
                </a:cubicBezTo>
                <a:cubicBezTo>
                  <a:pt x="188553" y="236891"/>
                  <a:pt x="190690" y="234724"/>
                  <a:pt x="193183" y="234724"/>
                </a:cubicBezTo>
                <a:lnTo>
                  <a:pt x="194608" y="234724"/>
                </a:lnTo>
                <a:lnTo>
                  <a:pt x="194608" y="180186"/>
                </a:lnTo>
                <a:cubicBezTo>
                  <a:pt x="194608" y="177658"/>
                  <a:pt x="196389" y="175852"/>
                  <a:pt x="198882" y="175852"/>
                </a:cubicBezTo>
                <a:close/>
                <a:moveTo>
                  <a:pt x="57594" y="175852"/>
                </a:moveTo>
                <a:lnTo>
                  <a:pt x="92499" y="175852"/>
                </a:lnTo>
                <a:cubicBezTo>
                  <a:pt x="94992" y="175852"/>
                  <a:pt x="96773" y="177658"/>
                  <a:pt x="96773" y="180186"/>
                </a:cubicBezTo>
                <a:lnTo>
                  <a:pt x="96773" y="234724"/>
                </a:lnTo>
                <a:lnTo>
                  <a:pt x="98198" y="234724"/>
                </a:lnTo>
                <a:cubicBezTo>
                  <a:pt x="100691" y="234724"/>
                  <a:pt x="102472" y="236891"/>
                  <a:pt x="102472" y="239420"/>
                </a:cubicBezTo>
                <a:cubicBezTo>
                  <a:pt x="102472" y="241948"/>
                  <a:pt x="100691" y="243754"/>
                  <a:pt x="98198" y="243754"/>
                </a:cubicBezTo>
                <a:lnTo>
                  <a:pt x="51539" y="243754"/>
                </a:lnTo>
                <a:cubicBezTo>
                  <a:pt x="49402" y="243754"/>
                  <a:pt x="47265" y="241948"/>
                  <a:pt x="47265" y="239420"/>
                </a:cubicBezTo>
                <a:cubicBezTo>
                  <a:pt x="47265" y="236891"/>
                  <a:pt x="49402" y="234724"/>
                  <a:pt x="51539" y="234724"/>
                </a:cubicBezTo>
                <a:lnTo>
                  <a:pt x="52964" y="234724"/>
                </a:lnTo>
                <a:lnTo>
                  <a:pt x="52964" y="180186"/>
                </a:lnTo>
                <a:cubicBezTo>
                  <a:pt x="52964" y="177658"/>
                  <a:pt x="55101" y="175852"/>
                  <a:pt x="57594" y="175852"/>
                </a:cubicBezTo>
                <a:close/>
                <a:moveTo>
                  <a:pt x="32375" y="144069"/>
                </a:moveTo>
                <a:lnTo>
                  <a:pt x="32375" y="282376"/>
                </a:lnTo>
                <a:lnTo>
                  <a:pt x="117631" y="282376"/>
                </a:lnTo>
                <a:lnTo>
                  <a:pt x="117631" y="185489"/>
                </a:lnTo>
                <a:lnTo>
                  <a:pt x="116192" y="185489"/>
                </a:lnTo>
                <a:cubicBezTo>
                  <a:pt x="113674" y="185489"/>
                  <a:pt x="111875" y="183688"/>
                  <a:pt x="111875" y="180807"/>
                </a:cubicBezTo>
                <a:cubicBezTo>
                  <a:pt x="111875" y="178286"/>
                  <a:pt x="113674" y="176485"/>
                  <a:pt x="116192" y="176485"/>
                </a:cubicBezTo>
                <a:lnTo>
                  <a:pt x="175188" y="176485"/>
                </a:lnTo>
                <a:cubicBezTo>
                  <a:pt x="177346" y="176485"/>
                  <a:pt x="179145" y="178286"/>
                  <a:pt x="179145" y="180807"/>
                </a:cubicBezTo>
                <a:cubicBezTo>
                  <a:pt x="179145" y="183688"/>
                  <a:pt x="177346" y="185489"/>
                  <a:pt x="175188" y="185489"/>
                </a:cubicBezTo>
                <a:lnTo>
                  <a:pt x="173749" y="185489"/>
                </a:lnTo>
                <a:lnTo>
                  <a:pt x="173749" y="282376"/>
                </a:lnTo>
                <a:lnTo>
                  <a:pt x="258645" y="282376"/>
                </a:lnTo>
                <a:lnTo>
                  <a:pt x="258645" y="144069"/>
                </a:lnTo>
                <a:lnTo>
                  <a:pt x="32375" y="144069"/>
                </a:lnTo>
                <a:close/>
                <a:moveTo>
                  <a:pt x="146484" y="62562"/>
                </a:moveTo>
                <a:cubicBezTo>
                  <a:pt x="135954" y="62562"/>
                  <a:pt x="127240" y="70793"/>
                  <a:pt x="127240" y="81529"/>
                </a:cubicBezTo>
                <a:lnTo>
                  <a:pt x="127240" y="106222"/>
                </a:lnTo>
                <a:lnTo>
                  <a:pt x="165728" y="106222"/>
                </a:lnTo>
                <a:lnTo>
                  <a:pt x="165728" y="81529"/>
                </a:lnTo>
                <a:cubicBezTo>
                  <a:pt x="165728" y="70793"/>
                  <a:pt x="157014" y="62562"/>
                  <a:pt x="146484" y="62562"/>
                </a:cubicBezTo>
                <a:close/>
                <a:moveTo>
                  <a:pt x="146484" y="53615"/>
                </a:moveTo>
                <a:cubicBezTo>
                  <a:pt x="161734" y="53615"/>
                  <a:pt x="174806" y="66141"/>
                  <a:pt x="174806" y="81529"/>
                </a:cubicBezTo>
                <a:lnTo>
                  <a:pt x="174806" y="106222"/>
                </a:lnTo>
                <a:lnTo>
                  <a:pt x="176258" y="106222"/>
                </a:lnTo>
                <a:cubicBezTo>
                  <a:pt x="178437" y="106222"/>
                  <a:pt x="180252" y="108370"/>
                  <a:pt x="180252" y="110517"/>
                </a:cubicBezTo>
                <a:cubicBezTo>
                  <a:pt x="180252" y="113022"/>
                  <a:pt x="178437" y="115169"/>
                  <a:pt x="176258" y="115169"/>
                </a:cubicBezTo>
                <a:lnTo>
                  <a:pt x="116710" y="115169"/>
                </a:lnTo>
                <a:cubicBezTo>
                  <a:pt x="114169" y="115169"/>
                  <a:pt x="112353" y="113022"/>
                  <a:pt x="112353" y="110517"/>
                </a:cubicBezTo>
                <a:cubicBezTo>
                  <a:pt x="112353" y="108370"/>
                  <a:pt x="114169" y="106222"/>
                  <a:pt x="116710" y="106222"/>
                </a:cubicBezTo>
                <a:lnTo>
                  <a:pt x="118163" y="106222"/>
                </a:lnTo>
                <a:lnTo>
                  <a:pt x="118163" y="81529"/>
                </a:lnTo>
                <a:cubicBezTo>
                  <a:pt x="118163" y="66141"/>
                  <a:pt x="130871" y="53615"/>
                  <a:pt x="146484" y="53615"/>
                </a:cubicBezTo>
                <a:close/>
                <a:moveTo>
                  <a:pt x="145690" y="10445"/>
                </a:moveTo>
                <a:lnTo>
                  <a:pt x="15468" y="135425"/>
                </a:lnTo>
                <a:lnTo>
                  <a:pt x="275552" y="135425"/>
                </a:lnTo>
                <a:lnTo>
                  <a:pt x="145690" y="10445"/>
                </a:lnTo>
                <a:close/>
                <a:moveTo>
                  <a:pt x="57556" y="8644"/>
                </a:moveTo>
                <a:lnTo>
                  <a:pt x="57556" y="82840"/>
                </a:lnTo>
                <a:lnTo>
                  <a:pt x="84176" y="57268"/>
                </a:lnTo>
                <a:lnTo>
                  <a:pt x="84176" y="8644"/>
                </a:lnTo>
                <a:lnTo>
                  <a:pt x="57556" y="8644"/>
                </a:lnTo>
                <a:close/>
                <a:moveTo>
                  <a:pt x="44246" y="0"/>
                </a:moveTo>
                <a:lnTo>
                  <a:pt x="97486" y="0"/>
                </a:lnTo>
                <a:cubicBezTo>
                  <a:pt x="99645" y="0"/>
                  <a:pt x="101803" y="1801"/>
                  <a:pt x="101803" y="4322"/>
                </a:cubicBezTo>
                <a:cubicBezTo>
                  <a:pt x="101803" y="6843"/>
                  <a:pt x="99645" y="8644"/>
                  <a:pt x="97486" y="8644"/>
                </a:cubicBezTo>
                <a:lnTo>
                  <a:pt x="92810" y="8644"/>
                </a:lnTo>
                <a:lnTo>
                  <a:pt x="92810" y="48984"/>
                </a:lnTo>
                <a:lnTo>
                  <a:pt x="142453" y="1081"/>
                </a:lnTo>
                <a:cubicBezTo>
                  <a:pt x="144251" y="-360"/>
                  <a:pt x="147129" y="-360"/>
                  <a:pt x="148568" y="1081"/>
                </a:cubicBezTo>
                <a:lnTo>
                  <a:pt x="289941" y="136506"/>
                </a:lnTo>
                <a:cubicBezTo>
                  <a:pt x="291021" y="137946"/>
                  <a:pt x="291380" y="139747"/>
                  <a:pt x="290661" y="141548"/>
                </a:cubicBezTo>
                <a:cubicBezTo>
                  <a:pt x="289941" y="142989"/>
                  <a:pt x="288503" y="144069"/>
                  <a:pt x="286704" y="144069"/>
                </a:cubicBezTo>
                <a:lnTo>
                  <a:pt x="267638" y="144069"/>
                </a:lnTo>
                <a:lnTo>
                  <a:pt x="267638" y="282376"/>
                </a:lnTo>
                <a:lnTo>
                  <a:pt x="286704" y="282376"/>
                </a:lnTo>
                <a:cubicBezTo>
                  <a:pt x="289222" y="282376"/>
                  <a:pt x="291021" y="284537"/>
                  <a:pt x="291021" y="287058"/>
                </a:cubicBezTo>
                <a:cubicBezTo>
                  <a:pt x="291021" y="289219"/>
                  <a:pt x="289222" y="291380"/>
                  <a:pt x="286704" y="291380"/>
                </a:cubicBezTo>
                <a:lnTo>
                  <a:pt x="4676" y="291380"/>
                </a:lnTo>
                <a:cubicBezTo>
                  <a:pt x="2158" y="291380"/>
                  <a:pt x="0" y="289219"/>
                  <a:pt x="0" y="287058"/>
                </a:cubicBezTo>
                <a:cubicBezTo>
                  <a:pt x="0" y="284537"/>
                  <a:pt x="2158" y="282376"/>
                  <a:pt x="4676" y="282376"/>
                </a:cubicBezTo>
                <a:lnTo>
                  <a:pt x="23742" y="282376"/>
                </a:lnTo>
                <a:lnTo>
                  <a:pt x="23742" y="144069"/>
                </a:lnTo>
                <a:lnTo>
                  <a:pt x="4676" y="144069"/>
                </a:lnTo>
                <a:cubicBezTo>
                  <a:pt x="2877" y="144069"/>
                  <a:pt x="1079" y="142989"/>
                  <a:pt x="359" y="141548"/>
                </a:cubicBezTo>
                <a:cubicBezTo>
                  <a:pt x="-360" y="139747"/>
                  <a:pt x="0" y="137946"/>
                  <a:pt x="1439" y="136506"/>
                </a:cubicBezTo>
                <a:lnTo>
                  <a:pt x="48923" y="91124"/>
                </a:lnTo>
                <a:lnTo>
                  <a:pt x="48923" y="8644"/>
                </a:lnTo>
                <a:lnTo>
                  <a:pt x="44246" y="8644"/>
                </a:lnTo>
                <a:cubicBezTo>
                  <a:pt x="42088" y="8644"/>
                  <a:pt x="39930" y="6843"/>
                  <a:pt x="39930" y="4322"/>
                </a:cubicBezTo>
                <a:cubicBezTo>
                  <a:pt x="39930" y="1801"/>
                  <a:pt x="42088" y="0"/>
                  <a:pt x="4424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3" name="Freeform 933">
            <a:extLst>
              <a:ext uri="{FF2B5EF4-FFF2-40B4-BE49-F238E27FC236}">
                <a16:creationId xmlns:a16="http://schemas.microsoft.com/office/drawing/2014/main" id="{A7F8B14F-59EA-2C47-A4EB-A8AC1AA11F30}"/>
              </a:ext>
            </a:extLst>
          </p:cNvPr>
          <p:cNvSpPr>
            <a:spLocks noChangeAspect="1" noChangeArrowheads="1"/>
          </p:cNvSpPr>
          <p:nvPr/>
        </p:nvSpPr>
        <p:spPr bwMode="auto">
          <a:xfrm>
            <a:off x="1035182" y="4807431"/>
            <a:ext cx="321224" cy="300065"/>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4" name="Freeform 10">
            <a:extLst>
              <a:ext uri="{FF2B5EF4-FFF2-40B4-BE49-F238E27FC236}">
                <a16:creationId xmlns:a16="http://schemas.microsoft.com/office/drawing/2014/main" id="{40B452E2-03DF-5A4C-9812-EB48734DE3A4}"/>
              </a:ext>
            </a:extLst>
          </p:cNvPr>
          <p:cNvSpPr>
            <a:spLocks noChangeAspect="1" noChangeArrowheads="1"/>
          </p:cNvSpPr>
          <p:nvPr/>
        </p:nvSpPr>
        <p:spPr bwMode="auto">
          <a:xfrm>
            <a:off x="2221714" y="2753968"/>
            <a:ext cx="321223" cy="321223"/>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5" name="Freeform 11">
            <a:extLst>
              <a:ext uri="{FF2B5EF4-FFF2-40B4-BE49-F238E27FC236}">
                <a16:creationId xmlns:a16="http://schemas.microsoft.com/office/drawing/2014/main" id="{9A2F712C-978C-F940-BA4A-FB056B3A460F}"/>
              </a:ext>
            </a:extLst>
          </p:cNvPr>
          <p:cNvSpPr>
            <a:spLocks noChangeAspect="1" noChangeArrowheads="1"/>
          </p:cNvSpPr>
          <p:nvPr/>
        </p:nvSpPr>
        <p:spPr bwMode="auto">
          <a:xfrm>
            <a:off x="9656850" y="2753278"/>
            <a:ext cx="242360" cy="321224"/>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1363497052"/>
      </p:ext>
    </p:extLst>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7">
            <a:extLst>
              <a:ext uri="{FF2B5EF4-FFF2-40B4-BE49-F238E27FC236}">
                <a16:creationId xmlns:a16="http://schemas.microsoft.com/office/drawing/2014/main" id="{2AD91079-658F-8A4F-8400-20B891805A12}"/>
              </a:ext>
            </a:extLst>
          </p:cNvPr>
          <p:cNvSpPr>
            <a:spLocks noChangeArrowheads="1"/>
          </p:cNvSpPr>
          <p:nvPr/>
        </p:nvSpPr>
        <p:spPr bwMode="auto">
          <a:xfrm>
            <a:off x="6160552" y="5615272"/>
            <a:ext cx="3246729" cy="865244"/>
          </a:xfrm>
          <a:custGeom>
            <a:avLst/>
            <a:gdLst>
              <a:gd name="T0" fmla="*/ 687 w 5212"/>
              <a:gd name="T1" fmla="*/ 645 h 1387"/>
              <a:gd name="T2" fmla="*/ 38 w 5212"/>
              <a:gd name="T3" fmla="*/ 89 h 1387"/>
              <a:gd name="T4" fmla="*/ 38 w 5212"/>
              <a:gd name="T5" fmla="*/ 89 h 1387"/>
              <a:gd name="T6" fmla="*/ 71 w 5212"/>
              <a:gd name="T7" fmla="*/ 0 h 1387"/>
              <a:gd name="T8" fmla="*/ 4401 w 5212"/>
              <a:gd name="T9" fmla="*/ 0 h 1387"/>
              <a:gd name="T10" fmla="*/ 4401 w 5212"/>
              <a:gd name="T11" fmla="*/ 0 h 1387"/>
              <a:gd name="T12" fmla="*/ 4435 w 5212"/>
              <a:gd name="T13" fmla="*/ 12 h 1387"/>
              <a:gd name="T14" fmla="*/ 5187 w 5212"/>
              <a:gd name="T15" fmla="*/ 645 h 1387"/>
              <a:gd name="T16" fmla="*/ 5187 w 5212"/>
              <a:gd name="T17" fmla="*/ 645 h 1387"/>
              <a:gd name="T18" fmla="*/ 5187 w 5212"/>
              <a:gd name="T19" fmla="*/ 722 h 1387"/>
              <a:gd name="T20" fmla="*/ 4435 w 5212"/>
              <a:gd name="T21" fmla="*/ 1374 h 1387"/>
              <a:gd name="T22" fmla="*/ 4435 w 5212"/>
              <a:gd name="T23" fmla="*/ 1374 h 1387"/>
              <a:gd name="T24" fmla="*/ 4401 w 5212"/>
              <a:gd name="T25" fmla="*/ 1386 h 1387"/>
              <a:gd name="T26" fmla="*/ 68 w 5212"/>
              <a:gd name="T27" fmla="*/ 1386 h 1387"/>
              <a:gd name="T28" fmla="*/ 68 w 5212"/>
              <a:gd name="T29" fmla="*/ 1386 h 1387"/>
              <a:gd name="T30" fmla="*/ 34 w 5212"/>
              <a:gd name="T31" fmla="*/ 1296 h 1387"/>
              <a:gd name="T32" fmla="*/ 688 w 5212"/>
              <a:gd name="T33" fmla="*/ 722 h 1387"/>
              <a:gd name="T34" fmla="*/ 688 w 5212"/>
              <a:gd name="T35" fmla="*/ 722 h 1387"/>
              <a:gd name="T36" fmla="*/ 687 w 5212"/>
              <a:gd name="T37" fmla="*/ 645 h 1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12" h="1387">
                <a:moveTo>
                  <a:pt x="687" y="645"/>
                </a:moveTo>
                <a:lnTo>
                  <a:pt x="38" y="89"/>
                </a:lnTo>
                <a:lnTo>
                  <a:pt x="38" y="89"/>
                </a:lnTo>
                <a:cubicBezTo>
                  <a:pt x="2" y="59"/>
                  <a:pt x="24" y="0"/>
                  <a:pt x="71" y="0"/>
                </a:cubicBezTo>
                <a:lnTo>
                  <a:pt x="4401" y="0"/>
                </a:lnTo>
                <a:lnTo>
                  <a:pt x="4401" y="0"/>
                </a:lnTo>
                <a:cubicBezTo>
                  <a:pt x="4414" y="0"/>
                  <a:pt x="4425" y="4"/>
                  <a:pt x="4435" y="12"/>
                </a:cubicBezTo>
                <a:lnTo>
                  <a:pt x="5187" y="645"/>
                </a:lnTo>
                <a:lnTo>
                  <a:pt x="5187" y="645"/>
                </a:lnTo>
                <a:cubicBezTo>
                  <a:pt x="5211" y="665"/>
                  <a:pt x="5211" y="702"/>
                  <a:pt x="5187" y="722"/>
                </a:cubicBezTo>
                <a:lnTo>
                  <a:pt x="4435" y="1374"/>
                </a:lnTo>
                <a:lnTo>
                  <a:pt x="4435" y="1374"/>
                </a:lnTo>
                <a:cubicBezTo>
                  <a:pt x="4425" y="1381"/>
                  <a:pt x="4413" y="1386"/>
                  <a:pt x="4401" y="1386"/>
                </a:cubicBezTo>
                <a:lnTo>
                  <a:pt x="68" y="1386"/>
                </a:lnTo>
                <a:lnTo>
                  <a:pt x="68" y="1386"/>
                </a:lnTo>
                <a:cubicBezTo>
                  <a:pt x="22" y="1386"/>
                  <a:pt x="0" y="1328"/>
                  <a:pt x="34" y="1296"/>
                </a:cubicBezTo>
                <a:lnTo>
                  <a:pt x="688" y="722"/>
                </a:lnTo>
                <a:lnTo>
                  <a:pt x="688" y="722"/>
                </a:lnTo>
                <a:cubicBezTo>
                  <a:pt x="711" y="701"/>
                  <a:pt x="711" y="665"/>
                  <a:pt x="687" y="645"/>
                </a:cubicBezTo>
              </a:path>
            </a:pathLst>
          </a:custGeom>
          <a:solidFill>
            <a:schemeClr val="tx1"/>
          </a:solidFill>
          <a:ln>
            <a:noFill/>
          </a:ln>
          <a:effectLst/>
        </p:spPr>
        <p:txBody>
          <a:bodyPr wrap="none" anchor="ctr"/>
          <a:lstStyle/>
          <a:p>
            <a:endParaRPr lang="en-US" sz="3265" dirty="0">
              <a:latin typeface="Lato Light" panose="020F0502020204030203" pitchFamily="34" charset="0"/>
            </a:endParaRPr>
          </a:p>
        </p:txBody>
      </p:sp>
      <p:sp>
        <p:nvSpPr>
          <p:cNvPr id="3" name="Freeform 24">
            <a:extLst>
              <a:ext uri="{FF2B5EF4-FFF2-40B4-BE49-F238E27FC236}">
                <a16:creationId xmlns:a16="http://schemas.microsoft.com/office/drawing/2014/main" id="{07119171-E697-684F-9763-C4B587B19797}"/>
              </a:ext>
            </a:extLst>
          </p:cNvPr>
          <p:cNvSpPr>
            <a:spLocks noChangeArrowheads="1"/>
          </p:cNvSpPr>
          <p:nvPr/>
        </p:nvSpPr>
        <p:spPr bwMode="auto">
          <a:xfrm>
            <a:off x="8778260" y="2096611"/>
            <a:ext cx="2216676" cy="2623204"/>
          </a:xfrm>
          <a:custGeom>
            <a:avLst/>
            <a:gdLst>
              <a:gd name="T0" fmla="*/ 625 w 3558"/>
              <a:gd name="T1" fmla="*/ 90 h 4210"/>
              <a:gd name="T2" fmla="*/ 1275 w 3558"/>
              <a:gd name="T3" fmla="*/ 645 h 4210"/>
              <a:gd name="T4" fmla="*/ 1275 w 3558"/>
              <a:gd name="T5" fmla="*/ 645 h 4210"/>
              <a:gd name="T6" fmla="*/ 1276 w 3558"/>
              <a:gd name="T7" fmla="*/ 723 h 4210"/>
              <a:gd name="T8" fmla="*/ 622 w 3558"/>
              <a:gd name="T9" fmla="*/ 1297 h 4210"/>
              <a:gd name="T10" fmla="*/ 622 w 3558"/>
              <a:gd name="T11" fmla="*/ 1297 h 4210"/>
              <a:gd name="T12" fmla="*/ 655 w 3558"/>
              <a:gd name="T13" fmla="*/ 1386 h 4210"/>
              <a:gd name="T14" fmla="*/ 1499 w 3558"/>
              <a:gd name="T15" fmla="*/ 1386 h 4210"/>
              <a:gd name="T16" fmla="*/ 1499 w 3558"/>
              <a:gd name="T17" fmla="*/ 1386 h 4210"/>
              <a:gd name="T18" fmla="*/ 1961 w 3558"/>
              <a:gd name="T19" fmla="*/ 1595 h 4210"/>
              <a:gd name="T20" fmla="*/ 1961 w 3558"/>
              <a:gd name="T21" fmla="*/ 1595 h 4210"/>
              <a:gd name="T22" fmla="*/ 2173 w 3558"/>
              <a:gd name="T23" fmla="*/ 2105 h 4210"/>
              <a:gd name="T24" fmla="*/ 2173 w 3558"/>
              <a:gd name="T25" fmla="*/ 2105 h 4210"/>
              <a:gd name="T26" fmla="*/ 1961 w 3558"/>
              <a:gd name="T27" fmla="*/ 2614 h 4210"/>
              <a:gd name="T28" fmla="*/ 1961 w 3558"/>
              <a:gd name="T29" fmla="*/ 2614 h 4210"/>
              <a:gd name="T30" fmla="*/ 1468 w 3558"/>
              <a:gd name="T31" fmla="*/ 2824 h 4210"/>
              <a:gd name="T32" fmla="*/ 1468 w 3558"/>
              <a:gd name="T33" fmla="*/ 2823 h 4210"/>
              <a:gd name="T34" fmla="*/ 792 w 3558"/>
              <a:gd name="T35" fmla="*/ 2823 h 4210"/>
              <a:gd name="T36" fmla="*/ 792 w 3558"/>
              <a:gd name="T37" fmla="*/ 2823 h 4210"/>
              <a:gd name="T38" fmla="*/ 758 w 3558"/>
              <a:gd name="T39" fmla="*/ 2835 h 4210"/>
              <a:gd name="T40" fmla="*/ 24 w 3558"/>
              <a:gd name="T41" fmla="*/ 3468 h 4210"/>
              <a:gd name="T42" fmla="*/ 24 w 3558"/>
              <a:gd name="T43" fmla="*/ 3468 h 4210"/>
              <a:gd name="T44" fmla="*/ 24 w 3558"/>
              <a:gd name="T45" fmla="*/ 3545 h 4210"/>
              <a:gd name="T46" fmla="*/ 758 w 3558"/>
              <a:gd name="T47" fmla="*/ 4196 h 4210"/>
              <a:gd name="T48" fmla="*/ 758 w 3558"/>
              <a:gd name="T49" fmla="*/ 4196 h 4210"/>
              <a:gd name="T50" fmla="*/ 792 w 3558"/>
              <a:gd name="T51" fmla="*/ 4209 h 4210"/>
              <a:gd name="T52" fmla="*/ 1468 w 3558"/>
              <a:gd name="T53" fmla="*/ 4209 h 4210"/>
              <a:gd name="T54" fmla="*/ 1468 w 3558"/>
              <a:gd name="T55" fmla="*/ 4209 h 4210"/>
              <a:gd name="T56" fmla="*/ 1468 w 3558"/>
              <a:gd name="T57" fmla="*/ 4209 h 4210"/>
              <a:gd name="T58" fmla="*/ 2941 w 3558"/>
              <a:gd name="T59" fmla="*/ 3592 h 4210"/>
              <a:gd name="T60" fmla="*/ 2941 w 3558"/>
              <a:gd name="T61" fmla="*/ 3592 h 4210"/>
              <a:gd name="T62" fmla="*/ 3557 w 3558"/>
              <a:gd name="T63" fmla="*/ 2105 h 4210"/>
              <a:gd name="T64" fmla="*/ 3557 w 3558"/>
              <a:gd name="T65" fmla="*/ 2105 h 4210"/>
              <a:gd name="T66" fmla="*/ 2941 w 3558"/>
              <a:gd name="T67" fmla="*/ 616 h 4210"/>
              <a:gd name="T68" fmla="*/ 2941 w 3558"/>
              <a:gd name="T69" fmla="*/ 616 h 4210"/>
              <a:gd name="T70" fmla="*/ 1513 w 3558"/>
              <a:gd name="T71" fmla="*/ 1 h 4210"/>
              <a:gd name="T72" fmla="*/ 1512 w 3558"/>
              <a:gd name="T73" fmla="*/ 0 h 4210"/>
              <a:gd name="T74" fmla="*/ 658 w 3558"/>
              <a:gd name="T75" fmla="*/ 0 h 4210"/>
              <a:gd name="T76" fmla="*/ 658 w 3558"/>
              <a:gd name="T77" fmla="*/ 0 h 4210"/>
              <a:gd name="T78" fmla="*/ 625 w 3558"/>
              <a:gd name="T79" fmla="*/ 90 h 4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58" h="4210">
                <a:moveTo>
                  <a:pt x="625" y="90"/>
                </a:moveTo>
                <a:lnTo>
                  <a:pt x="1275" y="645"/>
                </a:lnTo>
                <a:lnTo>
                  <a:pt x="1275" y="645"/>
                </a:lnTo>
                <a:cubicBezTo>
                  <a:pt x="1299" y="666"/>
                  <a:pt x="1299" y="702"/>
                  <a:pt x="1276" y="723"/>
                </a:cubicBezTo>
                <a:lnTo>
                  <a:pt x="622" y="1297"/>
                </a:lnTo>
                <a:lnTo>
                  <a:pt x="622" y="1297"/>
                </a:lnTo>
                <a:cubicBezTo>
                  <a:pt x="586" y="1328"/>
                  <a:pt x="608" y="1386"/>
                  <a:pt x="655" y="1386"/>
                </a:cubicBezTo>
                <a:lnTo>
                  <a:pt x="1499" y="1386"/>
                </a:lnTo>
                <a:lnTo>
                  <a:pt x="1499" y="1386"/>
                </a:lnTo>
                <a:cubicBezTo>
                  <a:pt x="1673" y="1397"/>
                  <a:pt x="1837" y="1471"/>
                  <a:pt x="1961" y="1595"/>
                </a:cubicBezTo>
                <a:lnTo>
                  <a:pt x="1961" y="1595"/>
                </a:lnTo>
                <a:cubicBezTo>
                  <a:pt x="2097" y="1730"/>
                  <a:pt x="2173" y="1914"/>
                  <a:pt x="2173" y="2105"/>
                </a:cubicBezTo>
                <a:lnTo>
                  <a:pt x="2173" y="2105"/>
                </a:lnTo>
                <a:cubicBezTo>
                  <a:pt x="2173" y="2295"/>
                  <a:pt x="2097" y="2479"/>
                  <a:pt x="1961" y="2614"/>
                </a:cubicBezTo>
                <a:lnTo>
                  <a:pt x="1961" y="2614"/>
                </a:lnTo>
                <a:cubicBezTo>
                  <a:pt x="1830" y="2745"/>
                  <a:pt x="1653" y="2821"/>
                  <a:pt x="1468" y="2824"/>
                </a:cubicBezTo>
                <a:lnTo>
                  <a:pt x="1468" y="2823"/>
                </a:lnTo>
                <a:lnTo>
                  <a:pt x="792" y="2823"/>
                </a:lnTo>
                <a:lnTo>
                  <a:pt x="792" y="2823"/>
                </a:lnTo>
                <a:cubicBezTo>
                  <a:pt x="779" y="2823"/>
                  <a:pt x="767" y="2828"/>
                  <a:pt x="758" y="2835"/>
                </a:cubicBezTo>
                <a:lnTo>
                  <a:pt x="24" y="3468"/>
                </a:lnTo>
                <a:lnTo>
                  <a:pt x="24" y="3468"/>
                </a:lnTo>
                <a:cubicBezTo>
                  <a:pt x="0" y="3488"/>
                  <a:pt x="0" y="3524"/>
                  <a:pt x="24" y="3545"/>
                </a:cubicBezTo>
                <a:lnTo>
                  <a:pt x="758" y="4196"/>
                </a:lnTo>
                <a:lnTo>
                  <a:pt x="758" y="4196"/>
                </a:lnTo>
                <a:cubicBezTo>
                  <a:pt x="767" y="4204"/>
                  <a:pt x="779" y="4209"/>
                  <a:pt x="792" y="4209"/>
                </a:cubicBezTo>
                <a:lnTo>
                  <a:pt x="1468" y="4209"/>
                </a:lnTo>
                <a:lnTo>
                  <a:pt x="1468" y="4209"/>
                </a:lnTo>
                <a:lnTo>
                  <a:pt x="1468" y="4209"/>
                </a:lnTo>
                <a:cubicBezTo>
                  <a:pt x="2021" y="4205"/>
                  <a:pt x="2550" y="3983"/>
                  <a:pt x="2941" y="3592"/>
                </a:cubicBezTo>
                <a:lnTo>
                  <a:pt x="2941" y="3592"/>
                </a:lnTo>
                <a:cubicBezTo>
                  <a:pt x="3336" y="3197"/>
                  <a:pt x="3557" y="2663"/>
                  <a:pt x="3557" y="2105"/>
                </a:cubicBezTo>
                <a:lnTo>
                  <a:pt x="3557" y="2105"/>
                </a:lnTo>
                <a:cubicBezTo>
                  <a:pt x="3557" y="1546"/>
                  <a:pt x="3336" y="1011"/>
                  <a:pt x="2941" y="616"/>
                </a:cubicBezTo>
                <a:lnTo>
                  <a:pt x="2941" y="616"/>
                </a:lnTo>
                <a:cubicBezTo>
                  <a:pt x="2560" y="236"/>
                  <a:pt x="2049" y="16"/>
                  <a:pt x="1513" y="1"/>
                </a:cubicBezTo>
                <a:lnTo>
                  <a:pt x="1512" y="0"/>
                </a:lnTo>
                <a:lnTo>
                  <a:pt x="658" y="0"/>
                </a:lnTo>
                <a:lnTo>
                  <a:pt x="658" y="0"/>
                </a:lnTo>
                <a:cubicBezTo>
                  <a:pt x="611" y="0"/>
                  <a:pt x="589" y="59"/>
                  <a:pt x="625" y="90"/>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4" name="Freeform 25">
            <a:extLst>
              <a:ext uri="{FF2B5EF4-FFF2-40B4-BE49-F238E27FC236}">
                <a16:creationId xmlns:a16="http://schemas.microsoft.com/office/drawing/2014/main" id="{A8EBC4E8-2CA5-A44A-A12F-D4DF5975E94B}"/>
              </a:ext>
            </a:extLst>
          </p:cNvPr>
          <p:cNvSpPr>
            <a:spLocks noChangeArrowheads="1"/>
          </p:cNvSpPr>
          <p:nvPr/>
        </p:nvSpPr>
        <p:spPr bwMode="auto">
          <a:xfrm>
            <a:off x="1197065" y="3854568"/>
            <a:ext cx="2222170" cy="2623204"/>
          </a:xfrm>
          <a:custGeom>
            <a:avLst/>
            <a:gdLst>
              <a:gd name="T0" fmla="*/ 2932 w 3568"/>
              <a:gd name="T1" fmla="*/ 90 h 4210"/>
              <a:gd name="T2" fmla="*/ 2282 w 3568"/>
              <a:gd name="T3" fmla="*/ 644 h 4210"/>
              <a:gd name="T4" fmla="*/ 2282 w 3568"/>
              <a:gd name="T5" fmla="*/ 644 h 4210"/>
              <a:gd name="T6" fmla="*/ 2281 w 3568"/>
              <a:gd name="T7" fmla="*/ 722 h 4210"/>
              <a:gd name="T8" fmla="*/ 2936 w 3568"/>
              <a:gd name="T9" fmla="*/ 1296 h 4210"/>
              <a:gd name="T10" fmla="*/ 2936 w 3568"/>
              <a:gd name="T11" fmla="*/ 1296 h 4210"/>
              <a:gd name="T12" fmla="*/ 2902 w 3568"/>
              <a:gd name="T13" fmla="*/ 1386 h 4210"/>
              <a:gd name="T14" fmla="*/ 2059 w 3568"/>
              <a:gd name="T15" fmla="*/ 1386 h 4210"/>
              <a:gd name="T16" fmla="*/ 2059 w 3568"/>
              <a:gd name="T17" fmla="*/ 1386 h 4210"/>
              <a:gd name="T18" fmla="*/ 1596 w 3568"/>
              <a:gd name="T19" fmla="*/ 1595 h 4210"/>
              <a:gd name="T20" fmla="*/ 1596 w 3568"/>
              <a:gd name="T21" fmla="*/ 1595 h 4210"/>
              <a:gd name="T22" fmla="*/ 1385 w 3568"/>
              <a:gd name="T23" fmla="*/ 2104 h 4210"/>
              <a:gd name="T24" fmla="*/ 1385 w 3568"/>
              <a:gd name="T25" fmla="*/ 2104 h 4210"/>
              <a:gd name="T26" fmla="*/ 1596 w 3568"/>
              <a:gd name="T27" fmla="*/ 2613 h 4210"/>
              <a:gd name="T28" fmla="*/ 1596 w 3568"/>
              <a:gd name="T29" fmla="*/ 2613 h 4210"/>
              <a:gd name="T30" fmla="*/ 2099 w 3568"/>
              <a:gd name="T31" fmla="*/ 2824 h 4210"/>
              <a:gd name="T32" fmla="*/ 2099 w 3568"/>
              <a:gd name="T33" fmla="*/ 2823 h 4210"/>
              <a:gd name="T34" fmla="*/ 2776 w 3568"/>
              <a:gd name="T35" fmla="*/ 2823 h 4210"/>
              <a:gd name="T36" fmla="*/ 2776 w 3568"/>
              <a:gd name="T37" fmla="*/ 2823 h 4210"/>
              <a:gd name="T38" fmla="*/ 2809 w 3568"/>
              <a:gd name="T39" fmla="*/ 2835 h 4210"/>
              <a:gd name="T40" fmla="*/ 3544 w 3568"/>
              <a:gd name="T41" fmla="*/ 3468 h 4210"/>
              <a:gd name="T42" fmla="*/ 3544 w 3568"/>
              <a:gd name="T43" fmla="*/ 3468 h 4210"/>
              <a:gd name="T44" fmla="*/ 3544 w 3568"/>
              <a:gd name="T45" fmla="*/ 3545 h 4210"/>
              <a:gd name="T46" fmla="*/ 2810 w 3568"/>
              <a:gd name="T47" fmla="*/ 4196 h 4210"/>
              <a:gd name="T48" fmla="*/ 2810 w 3568"/>
              <a:gd name="T49" fmla="*/ 4196 h 4210"/>
              <a:gd name="T50" fmla="*/ 2775 w 3568"/>
              <a:gd name="T51" fmla="*/ 4209 h 4210"/>
              <a:gd name="T52" fmla="*/ 2099 w 3568"/>
              <a:gd name="T53" fmla="*/ 4209 h 4210"/>
              <a:gd name="T54" fmla="*/ 2099 w 3568"/>
              <a:gd name="T55" fmla="*/ 4209 h 4210"/>
              <a:gd name="T56" fmla="*/ 617 w 3568"/>
              <a:gd name="T57" fmla="*/ 3592 h 4210"/>
              <a:gd name="T58" fmla="*/ 617 w 3568"/>
              <a:gd name="T59" fmla="*/ 3592 h 4210"/>
              <a:gd name="T60" fmla="*/ 0 w 3568"/>
              <a:gd name="T61" fmla="*/ 2104 h 4210"/>
              <a:gd name="T62" fmla="*/ 0 w 3568"/>
              <a:gd name="T63" fmla="*/ 2104 h 4210"/>
              <a:gd name="T64" fmla="*/ 617 w 3568"/>
              <a:gd name="T65" fmla="*/ 616 h 4210"/>
              <a:gd name="T66" fmla="*/ 617 w 3568"/>
              <a:gd name="T67" fmla="*/ 616 h 4210"/>
              <a:gd name="T68" fmla="*/ 2045 w 3568"/>
              <a:gd name="T69" fmla="*/ 1 h 4210"/>
              <a:gd name="T70" fmla="*/ 2045 w 3568"/>
              <a:gd name="T71" fmla="*/ 0 h 4210"/>
              <a:gd name="T72" fmla="*/ 2900 w 3568"/>
              <a:gd name="T73" fmla="*/ 0 h 4210"/>
              <a:gd name="T74" fmla="*/ 2900 w 3568"/>
              <a:gd name="T75" fmla="*/ 0 h 4210"/>
              <a:gd name="T76" fmla="*/ 2932 w 3568"/>
              <a:gd name="T77" fmla="*/ 90 h 4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568" h="4210">
                <a:moveTo>
                  <a:pt x="2932" y="90"/>
                </a:moveTo>
                <a:lnTo>
                  <a:pt x="2282" y="644"/>
                </a:lnTo>
                <a:lnTo>
                  <a:pt x="2282" y="644"/>
                </a:lnTo>
                <a:cubicBezTo>
                  <a:pt x="2259" y="665"/>
                  <a:pt x="2258" y="701"/>
                  <a:pt x="2281" y="722"/>
                </a:cubicBezTo>
                <a:lnTo>
                  <a:pt x="2936" y="1296"/>
                </a:lnTo>
                <a:lnTo>
                  <a:pt x="2936" y="1296"/>
                </a:lnTo>
                <a:cubicBezTo>
                  <a:pt x="2971" y="1327"/>
                  <a:pt x="2949" y="1386"/>
                  <a:pt x="2902" y="1386"/>
                </a:cubicBezTo>
                <a:lnTo>
                  <a:pt x="2059" y="1386"/>
                </a:lnTo>
                <a:lnTo>
                  <a:pt x="2059" y="1386"/>
                </a:lnTo>
                <a:cubicBezTo>
                  <a:pt x="1884" y="1397"/>
                  <a:pt x="1720" y="1471"/>
                  <a:pt x="1596" y="1595"/>
                </a:cubicBezTo>
                <a:lnTo>
                  <a:pt x="1596" y="1595"/>
                </a:lnTo>
                <a:cubicBezTo>
                  <a:pt x="1460" y="1730"/>
                  <a:pt x="1385" y="1913"/>
                  <a:pt x="1385" y="2104"/>
                </a:cubicBezTo>
                <a:lnTo>
                  <a:pt x="1385" y="2104"/>
                </a:lnTo>
                <a:cubicBezTo>
                  <a:pt x="1385" y="2295"/>
                  <a:pt x="1460" y="2478"/>
                  <a:pt x="1596" y="2613"/>
                </a:cubicBezTo>
                <a:lnTo>
                  <a:pt x="1596" y="2613"/>
                </a:lnTo>
                <a:cubicBezTo>
                  <a:pt x="1730" y="2747"/>
                  <a:pt x="1911" y="2823"/>
                  <a:pt x="2099" y="2824"/>
                </a:cubicBezTo>
                <a:lnTo>
                  <a:pt x="2099" y="2823"/>
                </a:lnTo>
                <a:lnTo>
                  <a:pt x="2776" y="2823"/>
                </a:lnTo>
                <a:lnTo>
                  <a:pt x="2776" y="2823"/>
                </a:lnTo>
                <a:cubicBezTo>
                  <a:pt x="2788" y="2823"/>
                  <a:pt x="2800" y="2827"/>
                  <a:pt x="2809" y="2835"/>
                </a:cubicBezTo>
                <a:lnTo>
                  <a:pt x="3544" y="3468"/>
                </a:lnTo>
                <a:lnTo>
                  <a:pt x="3544" y="3468"/>
                </a:lnTo>
                <a:cubicBezTo>
                  <a:pt x="3567" y="3488"/>
                  <a:pt x="3567" y="3524"/>
                  <a:pt x="3544" y="3545"/>
                </a:cubicBezTo>
                <a:lnTo>
                  <a:pt x="2810" y="4196"/>
                </a:lnTo>
                <a:lnTo>
                  <a:pt x="2810" y="4196"/>
                </a:lnTo>
                <a:cubicBezTo>
                  <a:pt x="2800" y="4204"/>
                  <a:pt x="2788" y="4209"/>
                  <a:pt x="2775" y="4209"/>
                </a:cubicBezTo>
                <a:lnTo>
                  <a:pt x="2099" y="4209"/>
                </a:lnTo>
                <a:lnTo>
                  <a:pt x="2099" y="4209"/>
                </a:lnTo>
                <a:cubicBezTo>
                  <a:pt x="1543" y="4207"/>
                  <a:pt x="1010" y="3986"/>
                  <a:pt x="617" y="3592"/>
                </a:cubicBezTo>
                <a:lnTo>
                  <a:pt x="617" y="3592"/>
                </a:lnTo>
                <a:cubicBezTo>
                  <a:pt x="221" y="3198"/>
                  <a:pt x="0" y="2662"/>
                  <a:pt x="0" y="2104"/>
                </a:cubicBezTo>
                <a:lnTo>
                  <a:pt x="0" y="2104"/>
                </a:lnTo>
                <a:cubicBezTo>
                  <a:pt x="0" y="1546"/>
                  <a:pt x="221" y="1010"/>
                  <a:pt x="617" y="616"/>
                </a:cubicBezTo>
                <a:lnTo>
                  <a:pt x="617" y="616"/>
                </a:lnTo>
                <a:cubicBezTo>
                  <a:pt x="997" y="236"/>
                  <a:pt x="1508" y="16"/>
                  <a:pt x="2045" y="1"/>
                </a:cubicBezTo>
                <a:lnTo>
                  <a:pt x="2045" y="0"/>
                </a:lnTo>
                <a:lnTo>
                  <a:pt x="2900" y="0"/>
                </a:lnTo>
                <a:lnTo>
                  <a:pt x="2900" y="0"/>
                </a:lnTo>
                <a:cubicBezTo>
                  <a:pt x="2947" y="0"/>
                  <a:pt x="2969" y="59"/>
                  <a:pt x="2932" y="90"/>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5" name="Freeform 26">
            <a:extLst>
              <a:ext uri="{FF2B5EF4-FFF2-40B4-BE49-F238E27FC236}">
                <a16:creationId xmlns:a16="http://schemas.microsoft.com/office/drawing/2014/main" id="{582AF438-44D4-6149-8175-857413246BC6}"/>
              </a:ext>
            </a:extLst>
          </p:cNvPr>
          <p:cNvSpPr>
            <a:spLocks noChangeArrowheads="1"/>
          </p:cNvSpPr>
          <p:nvPr/>
        </p:nvSpPr>
        <p:spPr bwMode="auto">
          <a:xfrm>
            <a:off x="5781492" y="3854568"/>
            <a:ext cx="3246729" cy="865246"/>
          </a:xfrm>
          <a:custGeom>
            <a:avLst/>
            <a:gdLst>
              <a:gd name="T0" fmla="*/ 4523 w 5213"/>
              <a:gd name="T1" fmla="*/ 644 h 1387"/>
              <a:gd name="T2" fmla="*/ 5173 w 5213"/>
              <a:gd name="T3" fmla="*/ 90 h 1387"/>
              <a:gd name="T4" fmla="*/ 5173 w 5213"/>
              <a:gd name="T5" fmla="*/ 90 h 1387"/>
              <a:gd name="T6" fmla="*/ 5140 w 5213"/>
              <a:gd name="T7" fmla="*/ 0 h 1387"/>
              <a:gd name="T8" fmla="*/ 809 w 5213"/>
              <a:gd name="T9" fmla="*/ 0 h 1387"/>
              <a:gd name="T10" fmla="*/ 809 w 5213"/>
              <a:gd name="T11" fmla="*/ 0 h 1387"/>
              <a:gd name="T12" fmla="*/ 777 w 5213"/>
              <a:gd name="T13" fmla="*/ 12 h 1387"/>
              <a:gd name="T14" fmla="*/ 24 w 5213"/>
              <a:gd name="T15" fmla="*/ 644 h 1387"/>
              <a:gd name="T16" fmla="*/ 24 w 5213"/>
              <a:gd name="T17" fmla="*/ 644 h 1387"/>
              <a:gd name="T18" fmla="*/ 24 w 5213"/>
              <a:gd name="T19" fmla="*/ 722 h 1387"/>
              <a:gd name="T20" fmla="*/ 777 w 5213"/>
              <a:gd name="T21" fmla="*/ 1373 h 1387"/>
              <a:gd name="T22" fmla="*/ 777 w 5213"/>
              <a:gd name="T23" fmla="*/ 1373 h 1387"/>
              <a:gd name="T24" fmla="*/ 809 w 5213"/>
              <a:gd name="T25" fmla="*/ 1386 h 1387"/>
              <a:gd name="T26" fmla="*/ 5143 w 5213"/>
              <a:gd name="T27" fmla="*/ 1386 h 1387"/>
              <a:gd name="T28" fmla="*/ 5143 w 5213"/>
              <a:gd name="T29" fmla="*/ 1386 h 1387"/>
              <a:gd name="T30" fmla="*/ 5176 w 5213"/>
              <a:gd name="T31" fmla="*/ 1296 h 1387"/>
              <a:gd name="T32" fmla="*/ 4522 w 5213"/>
              <a:gd name="T33" fmla="*/ 722 h 1387"/>
              <a:gd name="T34" fmla="*/ 4522 w 5213"/>
              <a:gd name="T35" fmla="*/ 722 h 1387"/>
              <a:gd name="T36" fmla="*/ 4523 w 5213"/>
              <a:gd name="T37" fmla="*/ 644 h 1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13" h="1387">
                <a:moveTo>
                  <a:pt x="4523" y="644"/>
                </a:moveTo>
                <a:lnTo>
                  <a:pt x="5173" y="90"/>
                </a:lnTo>
                <a:lnTo>
                  <a:pt x="5173" y="90"/>
                </a:lnTo>
                <a:cubicBezTo>
                  <a:pt x="5209" y="59"/>
                  <a:pt x="5187" y="0"/>
                  <a:pt x="5140" y="0"/>
                </a:cubicBezTo>
                <a:lnTo>
                  <a:pt x="809" y="0"/>
                </a:lnTo>
                <a:lnTo>
                  <a:pt x="809" y="0"/>
                </a:lnTo>
                <a:cubicBezTo>
                  <a:pt x="798" y="0"/>
                  <a:pt x="786" y="5"/>
                  <a:pt x="777" y="12"/>
                </a:cubicBezTo>
                <a:lnTo>
                  <a:pt x="24" y="644"/>
                </a:lnTo>
                <a:lnTo>
                  <a:pt x="24" y="644"/>
                </a:lnTo>
                <a:cubicBezTo>
                  <a:pt x="0" y="665"/>
                  <a:pt x="0" y="701"/>
                  <a:pt x="24" y="722"/>
                </a:cubicBezTo>
                <a:lnTo>
                  <a:pt x="777" y="1373"/>
                </a:lnTo>
                <a:lnTo>
                  <a:pt x="777" y="1373"/>
                </a:lnTo>
                <a:cubicBezTo>
                  <a:pt x="786" y="1381"/>
                  <a:pt x="798" y="1386"/>
                  <a:pt x="809" y="1386"/>
                </a:cubicBezTo>
                <a:lnTo>
                  <a:pt x="5143" y="1386"/>
                </a:lnTo>
                <a:lnTo>
                  <a:pt x="5143" y="1386"/>
                </a:lnTo>
                <a:cubicBezTo>
                  <a:pt x="5190" y="1386"/>
                  <a:pt x="5212" y="1327"/>
                  <a:pt x="5176" y="1296"/>
                </a:cubicBezTo>
                <a:lnTo>
                  <a:pt x="4522" y="722"/>
                </a:lnTo>
                <a:lnTo>
                  <a:pt x="4522" y="722"/>
                </a:lnTo>
                <a:cubicBezTo>
                  <a:pt x="4499" y="701"/>
                  <a:pt x="4499" y="665"/>
                  <a:pt x="4523" y="644"/>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6" name="Freeform 34">
            <a:extLst>
              <a:ext uri="{FF2B5EF4-FFF2-40B4-BE49-F238E27FC236}">
                <a16:creationId xmlns:a16="http://schemas.microsoft.com/office/drawing/2014/main" id="{B9C51530-8C83-0241-A876-5FEB126CE395}"/>
              </a:ext>
            </a:extLst>
          </p:cNvPr>
          <p:cNvSpPr>
            <a:spLocks noChangeArrowheads="1"/>
          </p:cNvSpPr>
          <p:nvPr/>
        </p:nvSpPr>
        <p:spPr bwMode="auto">
          <a:xfrm>
            <a:off x="3161036" y="2096611"/>
            <a:ext cx="3246729" cy="865246"/>
          </a:xfrm>
          <a:custGeom>
            <a:avLst/>
            <a:gdLst>
              <a:gd name="T0" fmla="*/ 689 w 5213"/>
              <a:gd name="T1" fmla="*/ 645 h 1387"/>
              <a:gd name="T2" fmla="*/ 39 w 5213"/>
              <a:gd name="T3" fmla="*/ 90 h 1387"/>
              <a:gd name="T4" fmla="*/ 39 w 5213"/>
              <a:gd name="T5" fmla="*/ 90 h 1387"/>
              <a:gd name="T6" fmla="*/ 72 w 5213"/>
              <a:gd name="T7" fmla="*/ 0 h 1387"/>
              <a:gd name="T8" fmla="*/ 4403 w 5213"/>
              <a:gd name="T9" fmla="*/ 0 h 1387"/>
              <a:gd name="T10" fmla="*/ 4403 w 5213"/>
              <a:gd name="T11" fmla="*/ 0 h 1387"/>
              <a:gd name="T12" fmla="*/ 4436 w 5213"/>
              <a:gd name="T13" fmla="*/ 12 h 1387"/>
              <a:gd name="T14" fmla="*/ 5188 w 5213"/>
              <a:gd name="T15" fmla="*/ 645 h 1387"/>
              <a:gd name="T16" fmla="*/ 5188 w 5213"/>
              <a:gd name="T17" fmla="*/ 645 h 1387"/>
              <a:gd name="T18" fmla="*/ 5188 w 5213"/>
              <a:gd name="T19" fmla="*/ 723 h 1387"/>
              <a:gd name="T20" fmla="*/ 4436 w 5213"/>
              <a:gd name="T21" fmla="*/ 1374 h 1387"/>
              <a:gd name="T22" fmla="*/ 4436 w 5213"/>
              <a:gd name="T23" fmla="*/ 1374 h 1387"/>
              <a:gd name="T24" fmla="*/ 4403 w 5213"/>
              <a:gd name="T25" fmla="*/ 1386 h 1387"/>
              <a:gd name="T26" fmla="*/ 70 w 5213"/>
              <a:gd name="T27" fmla="*/ 1386 h 1387"/>
              <a:gd name="T28" fmla="*/ 70 w 5213"/>
              <a:gd name="T29" fmla="*/ 1386 h 1387"/>
              <a:gd name="T30" fmla="*/ 36 w 5213"/>
              <a:gd name="T31" fmla="*/ 1297 h 1387"/>
              <a:gd name="T32" fmla="*/ 690 w 5213"/>
              <a:gd name="T33" fmla="*/ 723 h 1387"/>
              <a:gd name="T34" fmla="*/ 690 w 5213"/>
              <a:gd name="T35" fmla="*/ 723 h 1387"/>
              <a:gd name="T36" fmla="*/ 689 w 5213"/>
              <a:gd name="T37" fmla="*/ 645 h 1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13" h="1387">
                <a:moveTo>
                  <a:pt x="689" y="645"/>
                </a:moveTo>
                <a:lnTo>
                  <a:pt x="39" y="90"/>
                </a:lnTo>
                <a:lnTo>
                  <a:pt x="39" y="90"/>
                </a:lnTo>
                <a:cubicBezTo>
                  <a:pt x="3" y="59"/>
                  <a:pt x="25" y="0"/>
                  <a:pt x="72" y="0"/>
                </a:cubicBezTo>
                <a:lnTo>
                  <a:pt x="4403" y="0"/>
                </a:lnTo>
                <a:lnTo>
                  <a:pt x="4403" y="0"/>
                </a:lnTo>
                <a:cubicBezTo>
                  <a:pt x="4415" y="0"/>
                  <a:pt x="4427" y="4"/>
                  <a:pt x="4436" y="12"/>
                </a:cubicBezTo>
                <a:lnTo>
                  <a:pt x="5188" y="645"/>
                </a:lnTo>
                <a:lnTo>
                  <a:pt x="5188" y="645"/>
                </a:lnTo>
                <a:cubicBezTo>
                  <a:pt x="5212" y="665"/>
                  <a:pt x="5212" y="702"/>
                  <a:pt x="5188" y="723"/>
                </a:cubicBezTo>
                <a:lnTo>
                  <a:pt x="4436" y="1374"/>
                </a:lnTo>
                <a:lnTo>
                  <a:pt x="4436" y="1374"/>
                </a:lnTo>
                <a:cubicBezTo>
                  <a:pt x="4427" y="1382"/>
                  <a:pt x="4415" y="1386"/>
                  <a:pt x="4403" y="1386"/>
                </a:cubicBezTo>
                <a:lnTo>
                  <a:pt x="70" y="1386"/>
                </a:lnTo>
                <a:lnTo>
                  <a:pt x="70" y="1386"/>
                </a:lnTo>
                <a:cubicBezTo>
                  <a:pt x="23" y="1386"/>
                  <a:pt x="0" y="1328"/>
                  <a:pt x="36" y="1297"/>
                </a:cubicBezTo>
                <a:lnTo>
                  <a:pt x="690" y="723"/>
                </a:lnTo>
                <a:lnTo>
                  <a:pt x="690" y="723"/>
                </a:lnTo>
                <a:cubicBezTo>
                  <a:pt x="713" y="702"/>
                  <a:pt x="713" y="666"/>
                  <a:pt x="689" y="645"/>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13" name="Freeform 50">
            <a:extLst>
              <a:ext uri="{FF2B5EF4-FFF2-40B4-BE49-F238E27FC236}">
                <a16:creationId xmlns:a16="http://schemas.microsoft.com/office/drawing/2014/main" id="{39498FEE-A790-404C-8A82-BAA38D771C95}"/>
              </a:ext>
            </a:extLst>
          </p:cNvPr>
          <p:cNvSpPr>
            <a:spLocks noChangeArrowheads="1"/>
          </p:cNvSpPr>
          <p:nvPr/>
        </p:nvSpPr>
        <p:spPr bwMode="auto">
          <a:xfrm>
            <a:off x="6152311" y="2096611"/>
            <a:ext cx="3246729" cy="865246"/>
          </a:xfrm>
          <a:custGeom>
            <a:avLst/>
            <a:gdLst>
              <a:gd name="T0" fmla="*/ 688 w 5213"/>
              <a:gd name="T1" fmla="*/ 645 h 1387"/>
              <a:gd name="T2" fmla="*/ 39 w 5213"/>
              <a:gd name="T3" fmla="*/ 90 h 1387"/>
              <a:gd name="T4" fmla="*/ 39 w 5213"/>
              <a:gd name="T5" fmla="*/ 90 h 1387"/>
              <a:gd name="T6" fmla="*/ 72 w 5213"/>
              <a:gd name="T7" fmla="*/ 0 h 1387"/>
              <a:gd name="T8" fmla="*/ 4402 w 5213"/>
              <a:gd name="T9" fmla="*/ 0 h 1387"/>
              <a:gd name="T10" fmla="*/ 4402 w 5213"/>
              <a:gd name="T11" fmla="*/ 0 h 1387"/>
              <a:gd name="T12" fmla="*/ 4435 w 5213"/>
              <a:gd name="T13" fmla="*/ 12 h 1387"/>
              <a:gd name="T14" fmla="*/ 5188 w 5213"/>
              <a:gd name="T15" fmla="*/ 645 h 1387"/>
              <a:gd name="T16" fmla="*/ 5188 w 5213"/>
              <a:gd name="T17" fmla="*/ 645 h 1387"/>
              <a:gd name="T18" fmla="*/ 5188 w 5213"/>
              <a:gd name="T19" fmla="*/ 723 h 1387"/>
              <a:gd name="T20" fmla="*/ 4435 w 5213"/>
              <a:gd name="T21" fmla="*/ 1374 h 1387"/>
              <a:gd name="T22" fmla="*/ 4435 w 5213"/>
              <a:gd name="T23" fmla="*/ 1374 h 1387"/>
              <a:gd name="T24" fmla="*/ 4402 w 5213"/>
              <a:gd name="T25" fmla="*/ 1386 h 1387"/>
              <a:gd name="T26" fmla="*/ 69 w 5213"/>
              <a:gd name="T27" fmla="*/ 1386 h 1387"/>
              <a:gd name="T28" fmla="*/ 69 w 5213"/>
              <a:gd name="T29" fmla="*/ 1386 h 1387"/>
              <a:gd name="T30" fmla="*/ 36 w 5213"/>
              <a:gd name="T31" fmla="*/ 1297 h 1387"/>
              <a:gd name="T32" fmla="*/ 689 w 5213"/>
              <a:gd name="T33" fmla="*/ 723 h 1387"/>
              <a:gd name="T34" fmla="*/ 689 w 5213"/>
              <a:gd name="T35" fmla="*/ 723 h 1387"/>
              <a:gd name="T36" fmla="*/ 688 w 5213"/>
              <a:gd name="T37" fmla="*/ 645 h 1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13" h="1387">
                <a:moveTo>
                  <a:pt x="688" y="645"/>
                </a:moveTo>
                <a:lnTo>
                  <a:pt x="39" y="90"/>
                </a:lnTo>
                <a:lnTo>
                  <a:pt x="39" y="90"/>
                </a:lnTo>
                <a:cubicBezTo>
                  <a:pt x="3" y="59"/>
                  <a:pt x="25" y="0"/>
                  <a:pt x="72" y="0"/>
                </a:cubicBezTo>
                <a:lnTo>
                  <a:pt x="4402" y="0"/>
                </a:lnTo>
                <a:lnTo>
                  <a:pt x="4402" y="0"/>
                </a:lnTo>
                <a:cubicBezTo>
                  <a:pt x="4414" y="0"/>
                  <a:pt x="4426" y="4"/>
                  <a:pt x="4435" y="12"/>
                </a:cubicBezTo>
                <a:lnTo>
                  <a:pt x="5188" y="645"/>
                </a:lnTo>
                <a:lnTo>
                  <a:pt x="5188" y="645"/>
                </a:lnTo>
                <a:cubicBezTo>
                  <a:pt x="5212" y="665"/>
                  <a:pt x="5212" y="702"/>
                  <a:pt x="5188" y="723"/>
                </a:cubicBezTo>
                <a:lnTo>
                  <a:pt x="4435" y="1374"/>
                </a:lnTo>
                <a:lnTo>
                  <a:pt x="4435" y="1374"/>
                </a:lnTo>
                <a:cubicBezTo>
                  <a:pt x="4426" y="1382"/>
                  <a:pt x="4414" y="1386"/>
                  <a:pt x="4402" y="1386"/>
                </a:cubicBezTo>
                <a:lnTo>
                  <a:pt x="69" y="1386"/>
                </a:lnTo>
                <a:lnTo>
                  <a:pt x="69" y="1386"/>
                </a:lnTo>
                <a:cubicBezTo>
                  <a:pt x="22" y="1386"/>
                  <a:pt x="0" y="1328"/>
                  <a:pt x="36" y="1297"/>
                </a:cubicBezTo>
                <a:lnTo>
                  <a:pt x="689" y="723"/>
                </a:lnTo>
                <a:lnTo>
                  <a:pt x="689" y="723"/>
                </a:lnTo>
                <a:cubicBezTo>
                  <a:pt x="712" y="702"/>
                  <a:pt x="712" y="666"/>
                  <a:pt x="688" y="645"/>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4" name="Freeform 60">
            <a:extLst>
              <a:ext uri="{FF2B5EF4-FFF2-40B4-BE49-F238E27FC236}">
                <a16:creationId xmlns:a16="http://schemas.microsoft.com/office/drawing/2014/main" id="{2B2AA013-6C49-944D-9960-34F62CE6923C}"/>
              </a:ext>
            </a:extLst>
          </p:cNvPr>
          <p:cNvSpPr>
            <a:spLocks noChangeArrowheads="1"/>
          </p:cNvSpPr>
          <p:nvPr/>
        </p:nvSpPr>
        <p:spPr bwMode="auto">
          <a:xfrm>
            <a:off x="2790216" y="3854568"/>
            <a:ext cx="3246729" cy="865246"/>
          </a:xfrm>
          <a:custGeom>
            <a:avLst/>
            <a:gdLst>
              <a:gd name="T0" fmla="*/ 4524 w 5214"/>
              <a:gd name="T1" fmla="*/ 644 h 1387"/>
              <a:gd name="T2" fmla="*/ 5174 w 5214"/>
              <a:gd name="T3" fmla="*/ 90 h 1387"/>
              <a:gd name="T4" fmla="*/ 5174 w 5214"/>
              <a:gd name="T5" fmla="*/ 90 h 1387"/>
              <a:gd name="T6" fmla="*/ 5141 w 5214"/>
              <a:gd name="T7" fmla="*/ 0 h 1387"/>
              <a:gd name="T8" fmla="*/ 810 w 5214"/>
              <a:gd name="T9" fmla="*/ 0 h 1387"/>
              <a:gd name="T10" fmla="*/ 810 w 5214"/>
              <a:gd name="T11" fmla="*/ 0 h 1387"/>
              <a:gd name="T12" fmla="*/ 777 w 5214"/>
              <a:gd name="T13" fmla="*/ 12 h 1387"/>
              <a:gd name="T14" fmla="*/ 24 w 5214"/>
              <a:gd name="T15" fmla="*/ 644 h 1387"/>
              <a:gd name="T16" fmla="*/ 24 w 5214"/>
              <a:gd name="T17" fmla="*/ 644 h 1387"/>
              <a:gd name="T18" fmla="*/ 24 w 5214"/>
              <a:gd name="T19" fmla="*/ 722 h 1387"/>
              <a:gd name="T20" fmla="*/ 777 w 5214"/>
              <a:gd name="T21" fmla="*/ 1373 h 1387"/>
              <a:gd name="T22" fmla="*/ 777 w 5214"/>
              <a:gd name="T23" fmla="*/ 1373 h 1387"/>
              <a:gd name="T24" fmla="*/ 810 w 5214"/>
              <a:gd name="T25" fmla="*/ 1386 h 1387"/>
              <a:gd name="T26" fmla="*/ 5144 w 5214"/>
              <a:gd name="T27" fmla="*/ 1386 h 1387"/>
              <a:gd name="T28" fmla="*/ 5144 w 5214"/>
              <a:gd name="T29" fmla="*/ 1386 h 1387"/>
              <a:gd name="T30" fmla="*/ 5177 w 5214"/>
              <a:gd name="T31" fmla="*/ 1296 h 1387"/>
              <a:gd name="T32" fmla="*/ 4524 w 5214"/>
              <a:gd name="T33" fmla="*/ 722 h 1387"/>
              <a:gd name="T34" fmla="*/ 4524 w 5214"/>
              <a:gd name="T35" fmla="*/ 722 h 1387"/>
              <a:gd name="T36" fmla="*/ 4524 w 5214"/>
              <a:gd name="T37" fmla="*/ 644 h 1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14" h="1387">
                <a:moveTo>
                  <a:pt x="4524" y="644"/>
                </a:moveTo>
                <a:lnTo>
                  <a:pt x="5174" y="90"/>
                </a:lnTo>
                <a:lnTo>
                  <a:pt x="5174" y="90"/>
                </a:lnTo>
                <a:cubicBezTo>
                  <a:pt x="5210" y="59"/>
                  <a:pt x="5188" y="0"/>
                  <a:pt x="5141" y="0"/>
                </a:cubicBezTo>
                <a:lnTo>
                  <a:pt x="810" y="0"/>
                </a:lnTo>
                <a:lnTo>
                  <a:pt x="810" y="0"/>
                </a:lnTo>
                <a:cubicBezTo>
                  <a:pt x="798" y="0"/>
                  <a:pt x="786" y="5"/>
                  <a:pt x="777" y="12"/>
                </a:cubicBezTo>
                <a:lnTo>
                  <a:pt x="24" y="644"/>
                </a:lnTo>
                <a:lnTo>
                  <a:pt x="24" y="644"/>
                </a:lnTo>
                <a:cubicBezTo>
                  <a:pt x="0" y="665"/>
                  <a:pt x="0" y="701"/>
                  <a:pt x="24" y="722"/>
                </a:cubicBezTo>
                <a:lnTo>
                  <a:pt x="777" y="1373"/>
                </a:lnTo>
                <a:lnTo>
                  <a:pt x="777" y="1373"/>
                </a:lnTo>
                <a:cubicBezTo>
                  <a:pt x="786" y="1381"/>
                  <a:pt x="798" y="1386"/>
                  <a:pt x="810" y="1386"/>
                </a:cubicBezTo>
                <a:lnTo>
                  <a:pt x="5144" y="1386"/>
                </a:lnTo>
                <a:lnTo>
                  <a:pt x="5144" y="1386"/>
                </a:lnTo>
                <a:cubicBezTo>
                  <a:pt x="5191" y="1386"/>
                  <a:pt x="5213" y="1327"/>
                  <a:pt x="5177" y="1296"/>
                </a:cubicBezTo>
                <a:lnTo>
                  <a:pt x="4524" y="722"/>
                </a:lnTo>
                <a:lnTo>
                  <a:pt x="4524" y="722"/>
                </a:lnTo>
                <a:cubicBezTo>
                  <a:pt x="4500" y="701"/>
                  <a:pt x="4500" y="665"/>
                  <a:pt x="4524" y="644"/>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15" name="Freeform 70">
            <a:extLst>
              <a:ext uri="{FF2B5EF4-FFF2-40B4-BE49-F238E27FC236}">
                <a16:creationId xmlns:a16="http://schemas.microsoft.com/office/drawing/2014/main" id="{2C34EC64-E32E-214A-B56F-F85F2C6EB417}"/>
              </a:ext>
            </a:extLst>
          </p:cNvPr>
          <p:cNvSpPr>
            <a:spLocks noChangeArrowheads="1"/>
          </p:cNvSpPr>
          <p:nvPr/>
        </p:nvSpPr>
        <p:spPr bwMode="auto">
          <a:xfrm>
            <a:off x="3169275" y="5615272"/>
            <a:ext cx="3246729" cy="865244"/>
          </a:xfrm>
          <a:custGeom>
            <a:avLst/>
            <a:gdLst>
              <a:gd name="T0" fmla="*/ 689 w 5212"/>
              <a:gd name="T1" fmla="*/ 645 h 1387"/>
              <a:gd name="T2" fmla="*/ 39 w 5212"/>
              <a:gd name="T3" fmla="*/ 89 h 1387"/>
              <a:gd name="T4" fmla="*/ 39 w 5212"/>
              <a:gd name="T5" fmla="*/ 89 h 1387"/>
              <a:gd name="T6" fmla="*/ 71 w 5212"/>
              <a:gd name="T7" fmla="*/ 0 h 1387"/>
              <a:gd name="T8" fmla="*/ 4403 w 5212"/>
              <a:gd name="T9" fmla="*/ 0 h 1387"/>
              <a:gd name="T10" fmla="*/ 4403 w 5212"/>
              <a:gd name="T11" fmla="*/ 0 h 1387"/>
              <a:gd name="T12" fmla="*/ 4436 w 5212"/>
              <a:gd name="T13" fmla="*/ 12 h 1387"/>
              <a:gd name="T14" fmla="*/ 5187 w 5212"/>
              <a:gd name="T15" fmla="*/ 645 h 1387"/>
              <a:gd name="T16" fmla="*/ 5187 w 5212"/>
              <a:gd name="T17" fmla="*/ 645 h 1387"/>
              <a:gd name="T18" fmla="*/ 5188 w 5212"/>
              <a:gd name="T19" fmla="*/ 722 h 1387"/>
              <a:gd name="T20" fmla="*/ 4436 w 5212"/>
              <a:gd name="T21" fmla="*/ 1374 h 1387"/>
              <a:gd name="T22" fmla="*/ 4436 w 5212"/>
              <a:gd name="T23" fmla="*/ 1374 h 1387"/>
              <a:gd name="T24" fmla="*/ 4403 w 5212"/>
              <a:gd name="T25" fmla="*/ 1386 h 1387"/>
              <a:gd name="T26" fmla="*/ 69 w 5212"/>
              <a:gd name="T27" fmla="*/ 1386 h 1387"/>
              <a:gd name="T28" fmla="*/ 69 w 5212"/>
              <a:gd name="T29" fmla="*/ 1386 h 1387"/>
              <a:gd name="T30" fmla="*/ 35 w 5212"/>
              <a:gd name="T31" fmla="*/ 1296 h 1387"/>
              <a:gd name="T32" fmla="*/ 689 w 5212"/>
              <a:gd name="T33" fmla="*/ 722 h 1387"/>
              <a:gd name="T34" fmla="*/ 689 w 5212"/>
              <a:gd name="T35" fmla="*/ 722 h 1387"/>
              <a:gd name="T36" fmla="*/ 689 w 5212"/>
              <a:gd name="T37" fmla="*/ 645 h 1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12" h="1387">
                <a:moveTo>
                  <a:pt x="689" y="645"/>
                </a:moveTo>
                <a:lnTo>
                  <a:pt x="39" y="89"/>
                </a:lnTo>
                <a:lnTo>
                  <a:pt x="39" y="89"/>
                </a:lnTo>
                <a:cubicBezTo>
                  <a:pt x="2" y="59"/>
                  <a:pt x="24" y="0"/>
                  <a:pt x="71" y="0"/>
                </a:cubicBezTo>
                <a:lnTo>
                  <a:pt x="4403" y="0"/>
                </a:lnTo>
                <a:lnTo>
                  <a:pt x="4403" y="0"/>
                </a:lnTo>
                <a:cubicBezTo>
                  <a:pt x="4415" y="0"/>
                  <a:pt x="4426" y="4"/>
                  <a:pt x="4436" y="12"/>
                </a:cubicBezTo>
                <a:lnTo>
                  <a:pt x="5187" y="645"/>
                </a:lnTo>
                <a:lnTo>
                  <a:pt x="5187" y="645"/>
                </a:lnTo>
                <a:cubicBezTo>
                  <a:pt x="5211" y="665"/>
                  <a:pt x="5211" y="702"/>
                  <a:pt x="5188" y="722"/>
                </a:cubicBezTo>
                <a:lnTo>
                  <a:pt x="4436" y="1374"/>
                </a:lnTo>
                <a:lnTo>
                  <a:pt x="4436" y="1374"/>
                </a:lnTo>
                <a:cubicBezTo>
                  <a:pt x="4426" y="1381"/>
                  <a:pt x="4415" y="1386"/>
                  <a:pt x="4403" y="1386"/>
                </a:cubicBezTo>
                <a:lnTo>
                  <a:pt x="69" y="1386"/>
                </a:lnTo>
                <a:lnTo>
                  <a:pt x="69" y="1386"/>
                </a:lnTo>
                <a:cubicBezTo>
                  <a:pt x="22" y="1386"/>
                  <a:pt x="0" y="1328"/>
                  <a:pt x="35" y="1296"/>
                </a:cubicBezTo>
                <a:lnTo>
                  <a:pt x="689" y="722"/>
                </a:lnTo>
                <a:lnTo>
                  <a:pt x="689" y="722"/>
                </a:lnTo>
                <a:cubicBezTo>
                  <a:pt x="712" y="701"/>
                  <a:pt x="712" y="665"/>
                  <a:pt x="689" y="645"/>
                </a:cubicBezTo>
              </a:path>
            </a:pathLst>
          </a:custGeom>
          <a:solidFill>
            <a:schemeClr val="accent5"/>
          </a:solidFill>
          <a:ln>
            <a:noFill/>
          </a:ln>
          <a:effectLst/>
        </p:spPr>
        <p:txBody>
          <a:bodyPr wrap="none" anchor="ctr"/>
          <a:lstStyle/>
          <a:p>
            <a:endParaRPr lang="en-US" sz="3265" dirty="0">
              <a:latin typeface="Lato Light" panose="020F0502020204030203" pitchFamily="34" charset="0"/>
            </a:endParaRPr>
          </a:p>
        </p:txBody>
      </p:sp>
      <p:sp>
        <p:nvSpPr>
          <p:cNvPr id="16" name="Freeform 78">
            <a:extLst>
              <a:ext uri="{FF2B5EF4-FFF2-40B4-BE49-F238E27FC236}">
                <a16:creationId xmlns:a16="http://schemas.microsoft.com/office/drawing/2014/main" id="{BDF946CA-3E0D-4746-8B97-6C4285CB8B5E}"/>
              </a:ext>
            </a:extLst>
          </p:cNvPr>
          <p:cNvSpPr>
            <a:spLocks noChangeArrowheads="1"/>
          </p:cNvSpPr>
          <p:nvPr/>
        </p:nvSpPr>
        <p:spPr bwMode="auto">
          <a:xfrm>
            <a:off x="9467709" y="2544340"/>
            <a:ext cx="1271772" cy="1845856"/>
          </a:xfrm>
          <a:custGeom>
            <a:avLst/>
            <a:gdLst>
              <a:gd name="T0" fmla="*/ 539 w 2041"/>
              <a:gd name="T1" fmla="*/ 26 h 2964"/>
              <a:gd name="T2" fmla="*/ 539 w 2041"/>
              <a:gd name="T3" fmla="*/ 26 h 2964"/>
              <a:gd name="T4" fmla="*/ 570 w 2041"/>
              <a:gd name="T5" fmla="*/ 2 h 2964"/>
              <a:gd name="T6" fmla="*/ 570 w 2041"/>
              <a:gd name="T7" fmla="*/ 2 h 2964"/>
              <a:gd name="T8" fmla="*/ 1656 w 2041"/>
              <a:gd name="T9" fmla="*/ 553 h 2964"/>
              <a:gd name="T10" fmla="*/ 1656 w 2041"/>
              <a:gd name="T11" fmla="*/ 553 h 2964"/>
              <a:gd name="T12" fmla="*/ 1975 w 2041"/>
              <a:gd name="T13" fmla="*/ 1604 h 2964"/>
              <a:gd name="T14" fmla="*/ 1975 w 2041"/>
              <a:gd name="T15" fmla="*/ 1604 h 2964"/>
              <a:gd name="T16" fmla="*/ 1313 w 2041"/>
              <a:gd name="T17" fmla="*/ 2535 h 2964"/>
              <a:gd name="T18" fmla="*/ 1313 w 2041"/>
              <a:gd name="T19" fmla="*/ 2535 h 2964"/>
              <a:gd name="T20" fmla="*/ 93 w 2041"/>
              <a:gd name="T21" fmla="*/ 2806 h 2964"/>
              <a:gd name="T22" fmla="*/ 206 w 2041"/>
              <a:gd name="T23" fmla="*/ 2917 h 2964"/>
              <a:gd name="T24" fmla="*/ 206 w 2041"/>
              <a:gd name="T25" fmla="*/ 2917 h 2964"/>
              <a:gd name="T26" fmla="*/ 207 w 2041"/>
              <a:gd name="T27" fmla="*/ 2953 h 2964"/>
              <a:gd name="T28" fmla="*/ 207 w 2041"/>
              <a:gd name="T29" fmla="*/ 2953 h 2964"/>
              <a:gd name="T30" fmla="*/ 171 w 2041"/>
              <a:gd name="T31" fmla="*/ 2953 h 2964"/>
              <a:gd name="T32" fmla="*/ 11 w 2041"/>
              <a:gd name="T33" fmla="*/ 2797 h 2964"/>
              <a:gd name="T34" fmla="*/ 11 w 2041"/>
              <a:gd name="T35" fmla="*/ 2797 h 2964"/>
              <a:gd name="T36" fmla="*/ 10 w 2041"/>
              <a:gd name="T37" fmla="*/ 2761 h 2964"/>
              <a:gd name="T38" fmla="*/ 166 w 2041"/>
              <a:gd name="T39" fmla="*/ 2602 h 2964"/>
              <a:gd name="T40" fmla="*/ 166 w 2041"/>
              <a:gd name="T41" fmla="*/ 2602 h 2964"/>
              <a:gd name="T42" fmla="*/ 202 w 2041"/>
              <a:gd name="T43" fmla="*/ 2602 h 2964"/>
              <a:gd name="T44" fmla="*/ 202 w 2041"/>
              <a:gd name="T45" fmla="*/ 2602 h 2964"/>
              <a:gd name="T46" fmla="*/ 202 w 2041"/>
              <a:gd name="T47" fmla="*/ 2637 h 2964"/>
              <a:gd name="T48" fmla="*/ 94 w 2041"/>
              <a:gd name="T49" fmla="*/ 2749 h 2964"/>
              <a:gd name="T50" fmla="*/ 94 w 2041"/>
              <a:gd name="T51" fmla="*/ 2749 h 2964"/>
              <a:gd name="T52" fmla="*/ 95 w 2041"/>
              <a:gd name="T53" fmla="*/ 2749 h 2964"/>
              <a:gd name="T54" fmla="*/ 95 w 2041"/>
              <a:gd name="T55" fmla="*/ 2749 h 2964"/>
              <a:gd name="T56" fmla="*/ 1273 w 2041"/>
              <a:gd name="T57" fmla="*/ 2490 h 2964"/>
              <a:gd name="T58" fmla="*/ 1273 w 2041"/>
              <a:gd name="T59" fmla="*/ 2490 h 2964"/>
              <a:gd name="T60" fmla="*/ 1908 w 2041"/>
              <a:gd name="T61" fmla="*/ 1596 h 2964"/>
              <a:gd name="T62" fmla="*/ 1908 w 2041"/>
              <a:gd name="T63" fmla="*/ 1596 h 2964"/>
              <a:gd name="T64" fmla="*/ 1602 w 2041"/>
              <a:gd name="T65" fmla="*/ 587 h 2964"/>
              <a:gd name="T66" fmla="*/ 1602 w 2041"/>
              <a:gd name="T67" fmla="*/ 587 h 2964"/>
              <a:gd name="T68" fmla="*/ 563 w 2041"/>
              <a:gd name="T69" fmla="*/ 59 h 2964"/>
              <a:gd name="T70" fmla="*/ 563 w 2041"/>
              <a:gd name="T71" fmla="*/ 59 h 2964"/>
              <a:gd name="T72" fmla="*/ 539 w 2041"/>
              <a:gd name="T73" fmla="*/ 26 h 2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1" h="2964">
                <a:moveTo>
                  <a:pt x="539" y="26"/>
                </a:moveTo>
                <a:lnTo>
                  <a:pt x="539" y="26"/>
                </a:lnTo>
                <a:cubicBezTo>
                  <a:pt x="541" y="10"/>
                  <a:pt x="555" y="0"/>
                  <a:pt x="570" y="2"/>
                </a:cubicBezTo>
                <a:lnTo>
                  <a:pt x="570" y="2"/>
                </a:lnTo>
                <a:cubicBezTo>
                  <a:pt x="1004" y="61"/>
                  <a:pt x="1393" y="258"/>
                  <a:pt x="1656" y="553"/>
                </a:cubicBezTo>
                <a:lnTo>
                  <a:pt x="1656" y="553"/>
                </a:lnTo>
                <a:cubicBezTo>
                  <a:pt x="1925" y="854"/>
                  <a:pt x="2040" y="1232"/>
                  <a:pt x="1975" y="1604"/>
                </a:cubicBezTo>
                <a:lnTo>
                  <a:pt x="1975" y="1604"/>
                </a:lnTo>
                <a:cubicBezTo>
                  <a:pt x="1911" y="1976"/>
                  <a:pt x="1673" y="2311"/>
                  <a:pt x="1313" y="2535"/>
                </a:cubicBezTo>
                <a:lnTo>
                  <a:pt x="1313" y="2535"/>
                </a:lnTo>
                <a:cubicBezTo>
                  <a:pt x="963" y="2754"/>
                  <a:pt x="525" y="2851"/>
                  <a:pt x="93" y="2806"/>
                </a:cubicBezTo>
                <a:lnTo>
                  <a:pt x="206" y="2917"/>
                </a:lnTo>
                <a:lnTo>
                  <a:pt x="206" y="2917"/>
                </a:lnTo>
                <a:cubicBezTo>
                  <a:pt x="217" y="2926"/>
                  <a:pt x="217" y="2942"/>
                  <a:pt x="207" y="2953"/>
                </a:cubicBezTo>
                <a:lnTo>
                  <a:pt x="207" y="2953"/>
                </a:lnTo>
                <a:cubicBezTo>
                  <a:pt x="197" y="2963"/>
                  <a:pt x="181" y="2963"/>
                  <a:pt x="171" y="2953"/>
                </a:cubicBezTo>
                <a:lnTo>
                  <a:pt x="11" y="2797"/>
                </a:lnTo>
                <a:lnTo>
                  <a:pt x="11" y="2797"/>
                </a:lnTo>
                <a:cubicBezTo>
                  <a:pt x="0" y="2787"/>
                  <a:pt x="0" y="2772"/>
                  <a:pt x="10" y="2761"/>
                </a:cubicBezTo>
                <a:lnTo>
                  <a:pt x="166" y="2602"/>
                </a:lnTo>
                <a:lnTo>
                  <a:pt x="166" y="2602"/>
                </a:lnTo>
                <a:cubicBezTo>
                  <a:pt x="176" y="2592"/>
                  <a:pt x="192" y="2591"/>
                  <a:pt x="202" y="2602"/>
                </a:cubicBezTo>
                <a:lnTo>
                  <a:pt x="202" y="2602"/>
                </a:lnTo>
                <a:cubicBezTo>
                  <a:pt x="212" y="2612"/>
                  <a:pt x="212" y="2627"/>
                  <a:pt x="202" y="2637"/>
                </a:cubicBezTo>
                <a:lnTo>
                  <a:pt x="94" y="2749"/>
                </a:lnTo>
                <a:lnTo>
                  <a:pt x="94" y="2749"/>
                </a:lnTo>
                <a:cubicBezTo>
                  <a:pt x="94" y="2749"/>
                  <a:pt x="94" y="2749"/>
                  <a:pt x="95" y="2749"/>
                </a:cubicBezTo>
                <a:lnTo>
                  <a:pt x="95" y="2749"/>
                </a:lnTo>
                <a:cubicBezTo>
                  <a:pt x="512" y="2794"/>
                  <a:pt x="935" y="2701"/>
                  <a:pt x="1273" y="2490"/>
                </a:cubicBezTo>
                <a:lnTo>
                  <a:pt x="1273" y="2490"/>
                </a:lnTo>
                <a:cubicBezTo>
                  <a:pt x="1618" y="2275"/>
                  <a:pt x="1846" y="1953"/>
                  <a:pt x="1908" y="1596"/>
                </a:cubicBezTo>
                <a:lnTo>
                  <a:pt x="1908" y="1596"/>
                </a:lnTo>
                <a:cubicBezTo>
                  <a:pt x="1970" y="1239"/>
                  <a:pt x="1860" y="876"/>
                  <a:pt x="1602" y="587"/>
                </a:cubicBezTo>
                <a:lnTo>
                  <a:pt x="1602" y="587"/>
                </a:lnTo>
                <a:cubicBezTo>
                  <a:pt x="1350" y="304"/>
                  <a:pt x="978" y="115"/>
                  <a:pt x="563" y="59"/>
                </a:cubicBezTo>
                <a:lnTo>
                  <a:pt x="563" y="59"/>
                </a:lnTo>
                <a:cubicBezTo>
                  <a:pt x="547" y="57"/>
                  <a:pt x="536" y="41"/>
                  <a:pt x="539" y="26"/>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17" name="Freeform 79">
            <a:extLst>
              <a:ext uri="{FF2B5EF4-FFF2-40B4-BE49-F238E27FC236}">
                <a16:creationId xmlns:a16="http://schemas.microsoft.com/office/drawing/2014/main" id="{222771BB-9C3C-2345-857F-B830923F20B2}"/>
              </a:ext>
            </a:extLst>
          </p:cNvPr>
          <p:cNvSpPr>
            <a:spLocks noChangeArrowheads="1"/>
          </p:cNvSpPr>
          <p:nvPr/>
        </p:nvSpPr>
        <p:spPr bwMode="auto">
          <a:xfrm>
            <a:off x="1548658" y="4285818"/>
            <a:ext cx="1269026" cy="1848602"/>
          </a:xfrm>
          <a:custGeom>
            <a:avLst/>
            <a:gdLst>
              <a:gd name="T0" fmla="*/ 1500 w 2039"/>
              <a:gd name="T1" fmla="*/ 26 h 2966"/>
              <a:gd name="T2" fmla="*/ 1500 w 2039"/>
              <a:gd name="T3" fmla="*/ 26 h 2966"/>
              <a:gd name="T4" fmla="*/ 1469 w 2039"/>
              <a:gd name="T5" fmla="*/ 3 h 2966"/>
              <a:gd name="T6" fmla="*/ 1469 w 2039"/>
              <a:gd name="T7" fmla="*/ 3 h 2966"/>
              <a:gd name="T8" fmla="*/ 383 w 2039"/>
              <a:gd name="T9" fmla="*/ 553 h 2966"/>
              <a:gd name="T10" fmla="*/ 383 w 2039"/>
              <a:gd name="T11" fmla="*/ 553 h 2966"/>
              <a:gd name="T12" fmla="*/ 64 w 2039"/>
              <a:gd name="T13" fmla="*/ 1605 h 2966"/>
              <a:gd name="T14" fmla="*/ 64 w 2039"/>
              <a:gd name="T15" fmla="*/ 1605 h 2966"/>
              <a:gd name="T16" fmla="*/ 726 w 2039"/>
              <a:gd name="T17" fmla="*/ 2537 h 2966"/>
              <a:gd name="T18" fmla="*/ 726 w 2039"/>
              <a:gd name="T19" fmla="*/ 2537 h 2966"/>
              <a:gd name="T20" fmla="*/ 1946 w 2039"/>
              <a:gd name="T21" fmla="*/ 2807 h 2966"/>
              <a:gd name="T22" fmla="*/ 1834 w 2039"/>
              <a:gd name="T23" fmla="*/ 2919 h 2966"/>
              <a:gd name="T24" fmla="*/ 1834 w 2039"/>
              <a:gd name="T25" fmla="*/ 2919 h 2966"/>
              <a:gd name="T26" fmla="*/ 1834 w 2039"/>
              <a:gd name="T27" fmla="*/ 2955 h 2966"/>
              <a:gd name="T28" fmla="*/ 1834 w 2039"/>
              <a:gd name="T29" fmla="*/ 2955 h 2966"/>
              <a:gd name="T30" fmla="*/ 1870 w 2039"/>
              <a:gd name="T31" fmla="*/ 2955 h 2966"/>
              <a:gd name="T32" fmla="*/ 2028 w 2039"/>
              <a:gd name="T33" fmla="*/ 2797 h 2966"/>
              <a:gd name="T34" fmla="*/ 2028 w 2039"/>
              <a:gd name="T35" fmla="*/ 2797 h 2966"/>
              <a:gd name="T36" fmla="*/ 2028 w 2039"/>
              <a:gd name="T37" fmla="*/ 2761 h 2966"/>
              <a:gd name="T38" fmla="*/ 1870 w 2039"/>
              <a:gd name="T39" fmla="*/ 2604 h 2966"/>
              <a:gd name="T40" fmla="*/ 1870 w 2039"/>
              <a:gd name="T41" fmla="*/ 2604 h 2966"/>
              <a:gd name="T42" fmla="*/ 1834 w 2039"/>
              <a:gd name="T43" fmla="*/ 2604 h 2966"/>
              <a:gd name="T44" fmla="*/ 1834 w 2039"/>
              <a:gd name="T45" fmla="*/ 2604 h 2966"/>
              <a:gd name="T46" fmla="*/ 1834 w 2039"/>
              <a:gd name="T47" fmla="*/ 2640 h 2966"/>
              <a:gd name="T48" fmla="*/ 1945 w 2039"/>
              <a:gd name="T49" fmla="*/ 2750 h 2966"/>
              <a:gd name="T50" fmla="*/ 1945 w 2039"/>
              <a:gd name="T51" fmla="*/ 2750 h 2966"/>
              <a:gd name="T52" fmla="*/ 1944 w 2039"/>
              <a:gd name="T53" fmla="*/ 2750 h 2966"/>
              <a:gd name="T54" fmla="*/ 1944 w 2039"/>
              <a:gd name="T55" fmla="*/ 2750 h 2966"/>
              <a:gd name="T56" fmla="*/ 766 w 2039"/>
              <a:gd name="T57" fmla="*/ 2491 h 2966"/>
              <a:gd name="T58" fmla="*/ 766 w 2039"/>
              <a:gd name="T59" fmla="*/ 2491 h 2966"/>
              <a:gd name="T60" fmla="*/ 131 w 2039"/>
              <a:gd name="T61" fmla="*/ 1596 h 2966"/>
              <a:gd name="T62" fmla="*/ 131 w 2039"/>
              <a:gd name="T63" fmla="*/ 1596 h 2966"/>
              <a:gd name="T64" fmla="*/ 437 w 2039"/>
              <a:gd name="T65" fmla="*/ 588 h 2966"/>
              <a:gd name="T66" fmla="*/ 437 w 2039"/>
              <a:gd name="T67" fmla="*/ 588 h 2966"/>
              <a:gd name="T68" fmla="*/ 1476 w 2039"/>
              <a:gd name="T69" fmla="*/ 59 h 2966"/>
              <a:gd name="T70" fmla="*/ 1476 w 2039"/>
              <a:gd name="T71" fmla="*/ 59 h 2966"/>
              <a:gd name="T72" fmla="*/ 1500 w 2039"/>
              <a:gd name="T73" fmla="*/ 26 h 2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39" h="2966">
                <a:moveTo>
                  <a:pt x="1500" y="26"/>
                </a:moveTo>
                <a:lnTo>
                  <a:pt x="1500" y="26"/>
                </a:lnTo>
                <a:cubicBezTo>
                  <a:pt x="1498" y="11"/>
                  <a:pt x="1484" y="0"/>
                  <a:pt x="1469" y="3"/>
                </a:cubicBezTo>
                <a:lnTo>
                  <a:pt x="1469" y="3"/>
                </a:lnTo>
                <a:cubicBezTo>
                  <a:pt x="1035" y="61"/>
                  <a:pt x="646" y="258"/>
                  <a:pt x="383" y="553"/>
                </a:cubicBezTo>
                <a:lnTo>
                  <a:pt x="383" y="553"/>
                </a:lnTo>
                <a:cubicBezTo>
                  <a:pt x="115" y="855"/>
                  <a:pt x="0" y="1233"/>
                  <a:pt x="64" y="1605"/>
                </a:cubicBezTo>
                <a:lnTo>
                  <a:pt x="64" y="1605"/>
                </a:lnTo>
                <a:cubicBezTo>
                  <a:pt x="128" y="1976"/>
                  <a:pt x="367" y="2312"/>
                  <a:pt x="726" y="2537"/>
                </a:cubicBezTo>
                <a:lnTo>
                  <a:pt x="726" y="2537"/>
                </a:lnTo>
                <a:cubicBezTo>
                  <a:pt x="1076" y="2755"/>
                  <a:pt x="1514" y="2852"/>
                  <a:pt x="1946" y="2807"/>
                </a:cubicBezTo>
                <a:lnTo>
                  <a:pt x="1834" y="2919"/>
                </a:lnTo>
                <a:lnTo>
                  <a:pt x="1834" y="2919"/>
                </a:lnTo>
                <a:cubicBezTo>
                  <a:pt x="1825" y="2929"/>
                  <a:pt x="1825" y="2946"/>
                  <a:pt x="1834" y="2955"/>
                </a:cubicBezTo>
                <a:lnTo>
                  <a:pt x="1834" y="2955"/>
                </a:lnTo>
                <a:cubicBezTo>
                  <a:pt x="1845" y="2965"/>
                  <a:pt x="1860" y="2965"/>
                  <a:pt x="1870" y="2955"/>
                </a:cubicBezTo>
                <a:lnTo>
                  <a:pt x="2028" y="2797"/>
                </a:lnTo>
                <a:lnTo>
                  <a:pt x="2028" y="2797"/>
                </a:lnTo>
                <a:cubicBezTo>
                  <a:pt x="2038" y="2788"/>
                  <a:pt x="2038" y="2771"/>
                  <a:pt x="2028" y="2761"/>
                </a:cubicBezTo>
                <a:lnTo>
                  <a:pt x="1870" y="2604"/>
                </a:lnTo>
                <a:lnTo>
                  <a:pt x="1870" y="2604"/>
                </a:lnTo>
                <a:cubicBezTo>
                  <a:pt x="1860" y="2594"/>
                  <a:pt x="1845" y="2594"/>
                  <a:pt x="1834" y="2604"/>
                </a:cubicBezTo>
                <a:lnTo>
                  <a:pt x="1834" y="2604"/>
                </a:lnTo>
                <a:cubicBezTo>
                  <a:pt x="1825" y="2614"/>
                  <a:pt x="1825" y="2630"/>
                  <a:pt x="1834" y="2640"/>
                </a:cubicBezTo>
                <a:lnTo>
                  <a:pt x="1945" y="2750"/>
                </a:lnTo>
                <a:lnTo>
                  <a:pt x="1945" y="2750"/>
                </a:lnTo>
                <a:lnTo>
                  <a:pt x="1944" y="2750"/>
                </a:lnTo>
                <a:lnTo>
                  <a:pt x="1944" y="2750"/>
                </a:lnTo>
                <a:cubicBezTo>
                  <a:pt x="1527" y="2795"/>
                  <a:pt x="1104" y="2702"/>
                  <a:pt x="766" y="2491"/>
                </a:cubicBezTo>
                <a:lnTo>
                  <a:pt x="766" y="2491"/>
                </a:lnTo>
                <a:cubicBezTo>
                  <a:pt x="421" y="2275"/>
                  <a:pt x="193" y="1953"/>
                  <a:pt x="131" y="1596"/>
                </a:cubicBezTo>
                <a:lnTo>
                  <a:pt x="131" y="1596"/>
                </a:lnTo>
                <a:cubicBezTo>
                  <a:pt x="69" y="1239"/>
                  <a:pt x="179" y="876"/>
                  <a:pt x="437" y="588"/>
                </a:cubicBezTo>
                <a:lnTo>
                  <a:pt x="437" y="588"/>
                </a:lnTo>
                <a:cubicBezTo>
                  <a:pt x="689" y="305"/>
                  <a:pt x="1061" y="116"/>
                  <a:pt x="1476" y="59"/>
                </a:cubicBezTo>
                <a:lnTo>
                  <a:pt x="1476" y="59"/>
                </a:lnTo>
                <a:cubicBezTo>
                  <a:pt x="1492" y="56"/>
                  <a:pt x="1503" y="42"/>
                  <a:pt x="1500" y="26"/>
                </a:cubicBezTo>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27" name="TextBox 26">
            <a:extLst>
              <a:ext uri="{FF2B5EF4-FFF2-40B4-BE49-F238E27FC236}">
                <a16:creationId xmlns:a16="http://schemas.microsoft.com/office/drawing/2014/main" id="{D1385AE8-BA99-884E-BD99-187230477A6C}"/>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28" name="TextBox 27">
            <a:extLst>
              <a:ext uri="{FF2B5EF4-FFF2-40B4-BE49-F238E27FC236}">
                <a16:creationId xmlns:a16="http://schemas.microsoft.com/office/drawing/2014/main" id="{EBC911AB-EB09-3041-9A13-357DD5407E2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9" name="TextBox 28">
            <a:extLst>
              <a:ext uri="{FF2B5EF4-FFF2-40B4-BE49-F238E27FC236}">
                <a16:creationId xmlns:a16="http://schemas.microsoft.com/office/drawing/2014/main" id="{B5E2AF79-750C-4A48-8A1B-806153197467}"/>
              </a:ext>
            </a:extLst>
          </p:cNvPr>
          <p:cNvSpPr txBox="1"/>
          <p:nvPr/>
        </p:nvSpPr>
        <p:spPr>
          <a:xfrm>
            <a:off x="3998769" y="2336873"/>
            <a:ext cx="1571264"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01</a:t>
            </a:r>
          </a:p>
        </p:txBody>
      </p:sp>
      <p:sp>
        <p:nvSpPr>
          <p:cNvPr id="30" name="TextBox 29">
            <a:extLst>
              <a:ext uri="{FF2B5EF4-FFF2-40B4-BE49-F238E27FC236}">
                <a16:creationId xmlns:a16="http://schemas.microsoft.com/office/drawing/2014/main" id="{3DE8BA06-E2A4-C942-A987-1D4568B2511B}"/>
              </a:ext>
            </a:extLst>
          </p:cNvPr>
          <p:cNvSpPr txBox="1"/>
          <p:nvPr/>
        </p:nvSpPr>
        <p:spPr>
          <a:xfrm>
            <a:off x="6970005" y="2336873"/>
            <a:ext cx="161134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02</a:t>
            </a:r>
          </a:p>
        </p:txBody>
      </p:sp>
      <p:sp>
        <p:nvSpPr>
          <p:cNvPr id="31" name="TextBox 30">
            <a:extLst>
              <a:ext uri="{FF2B5EF4-FFF2-40B4-BE49-F238E27FC236}">
                <a16:creationId xmlns:a16="http://schemas.microsoft.com/office/drawing/2014/main" id="{4A4119EF-0361-5049-B442-70A99595896C}"/>
              </a:ext>
            </a:extLst>
          </p:cNvPr>
          <p:cNvSpPr txBox="1"/>
          <p:nvPr/>
        </p:nvSpPr>
        <p:spPr>
          <a:xfrm>
            <a:off x="3599436" y="4093458"/>
            <a:ext cx="163378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04</a:t>
            </a:r>
          </a:p>
        </p:txBody>
      </p:sp>
      <p:sp>
        <p:nvSpPr>
          <p:cNvPr id="32" name="TextBox 31">
            <a:extLst>
              <a:ext uri="{FF2B5EF4-FFF2-40B4-BE49-F238E27FC236}">
                <a16:creationId xmlns:a16="http://schemas.microsoft.com/office/drawing/2014/main" id="{C1E1F83E-EE0D-3848-A980-08E7CBDCE043}"/>
              </a:ext>
            </a:extLst>
          </p:cNvPr>
          <p:cNvSpPr txBox="1"/>
          <p:nvPr/>
        </p:nvSpPr>
        <p:spPr>
          <a:xfrm>
            <a:off x="6593236" y="4093458"/>
            <a:ext cx="161775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03</a:t>
            </a:r>
          </a:p>
        </p:txBody>
      </p:sp>
      <p:sp>
        <p:nvSpPr>
          <p:cNvPr id="33" name="TextBox 32">
            <a:extLst>
              <a:ext uri="{FF2B5EF4-FFF2-40B4-BE49-F238E27FC236}">
                <a16:creationId xmlns:a16="http://schemas.microsoft.com/office/drawing/2014/main" id="{12E49B98-8AA7-734E-9E38-4144E7946617}"/>
              </a:ext>
            </a:extLst>
          </p:cNvPr>
          <p:cNvSpPr txBox="1"/>
          <p:nvPr/>
        </p:nvSpPr>
        <p:spPr>
          <a:xfrm>
            <a:off x="3976210" y="5855534"/>
            <a:ext cx="162737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05</a:t>
            </a:r>
          </a:p>
        </p:txBody>
      </p:sp>
      <p:sp>
        <p:nvSpPr>
          <p:cNvPr id="34" name="TextBox 33">
            <a:extLst>
              <a:ext uri="{FF2B5EF4-FFF2-40B4-BE49-F238E27FC236}">
                <a16:creationId xmlns:a16="http://schemas.microsoft.com/office/drawing/2014/main" id="{A82D5512-1082-D149-8887-8897E702CA7B}"/>
              </a:ext>
            </a:extLst>
          </p:cNvPr>
          <p:cNvSpPr txBox="1"/>
          <p:nvPr/>
        </p:nvSpPr>
        <p:spPr>
          <a:xfrm>
            <a:off x="7098760" y="5855534"/>
            <a:ext cx="1625766"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06</a:t>
            </a:r>
          </a:p>
        </p:txBody>
      </p:sp>
      <p:sp>
        <p:nvSpPr>
          <p:cNvPr id="35" name="Freeform 932">
            <a:extLst>
              <a:ext uri="{FF2B5EF4-FFF2-40B4-BE49-F238E27FC236}">
                <a16:creationId xmlns:a16="http://schemas.microsoft.com/office/drawing/2014/main" id="{1EAFCC85-5303-CB44-AAFF-5C511495EBE9}"/>
              </a:ext>
            </a:extLst>
          </p:cNvPr>
          <p:cNvSpPr>
            <a:spLocks noChangeAspect="1" noChangeArrowheads="1"/>
          </p:cNvSpPr>
          <p:nvPr/>
        </p:nvSpPr>
        <p:spPr bwMode="auto">
          <a:xfrm>
            <a:off x="4594154" y="1515770"/>
            <a:ext cx="380492" cy="381635"/>
          </a:xfrm>
          <a:custGeom>
            <a:avLst/>
            <a:gdLst>
              <a:gd name="T0" fmla="*/ 35894090 w 291035"/>
              <a:gd name="T1" fmla="*/ 51968242 h 291380"/>
              <a:gd name="T2" fmla="*/ 33874315 w 291035"/>
              <a:gd name="T3" fmla="*/ 51968242 h 291380"/>
              <a:gd name="T4" fmla="*/ 44795257 w 291035"/>
              <a:gd name="T5" fmla="*/ 46229133 h 291380"/>
              <a:gd name="T6" fmla="*/ 50606713 w 291035"/>
              <a:gd name="T7" fmla="*/ 52079022 h 291380"/>
              <a:gd name="T8" fmla="*/ 44795257 w 291035"/>
              <a:gd name="T9" fmla="*/ 46229133 h 291380"/>
              <a:gd name="T10" fmla="*/ 13641686 w 291035"/>
              <a:gd name="T11" fmla="*/ 52079022 h 291380"/>
              <a:gd name="T12" fmla="*/ 19374841 w 291035"/>
              <a:gd name="T13" fmla="*/ 46229133 h 291380"/>
              <a:gd name="T14" fmla="*/ 27920022 w 291035"/>
              <a:gd name="T15" fmla="*/ 41155155 h 291380"/>
              <a:gd name="T16" fmla="*/ 36328334 w 291035"/>
              <a:gd name="T17" fmla="*/ 62651843 h 291380"/>
              <a:gd name="T18" fmla="*/ 27920022 w 291035"/>
              <a:gd name="T19" fmla="*/ 41155155 h 291380"/>
              <a:gd name="T20" fmla="*/ 44795257 w 291035"/>
              <a:gd name="T21" fmla="*/ 44226020 h 291380"/>
              <a:gd name="T22" fmla="*/ 50606713 w 291035"/>
              <a:gd name="T23" fmla="*/ 41020532 h 291380"/>
              <a:gd name="T24" fmla="*/ 13641686 w 291035"/>
              <a:gd name="T25" fmla="*/ 41020532 h 291380"/>
              <a:gd name="T26" fmla="*/ 19374841 w 291035"/>
              <a:gd name="T27" fmla="*/ 44226020 h 291380"/>
              <a:gd name="T28" fmla="*/ 13641686 w 291035"/>
              <a:gd name="T29" fmla="*/ 41020532 h 291380"/>
              <a:gd name="T30" fmla="*/ 51549292 w 291035"/>
              <a:gd name="T31" fmla="*/ 39017267 h 291380"/>
              <a:gd name="T32" fmla="*/ 52491555 w 291035"/>
              <a:gd name="T33" fmla="*/ 52079022 h 291380"/>
              <a:gd name="T34" fmla="*/ 53748071 w 291035"/>
              <a:gd name="T35" fmla="*/ 53121208 h 291380"/>
              <a:gd name="T36" fmla="*/ 42596481 w 291035"/>
              <a:gd name="T37" fmla="*/ 54082639 h 291380"/>
              <a:gd name="T38" fmla="*/ 42596481 w 291035"/>
              <a:gd name="T39" fmla="*/ 52079022 h 291380"/>
              <a:gd name="T40" fmla="*/ 42910444 w 291035"/>
              <a:gd name="T41" fmla="*/ 39978668 h 291380"/>
              <a:gd name="T42" fmla="*/ 12699518 w 291035"/>
              <a:gd name="T43" fmla="*/ 39017267 h 291380"/>
              <a:gd name="T44" fmla="*/ 21338133 w 291035"/>
              <a:gd name="T45" fmla="*/ 39978668 h 291380"/>
              <a:gd name="T46" fmla="*/ 21652420 w 291035"/>
              <a:gd name="T47" fmla="*/ 52079022 h 291380"/>
              <a:gd name="T48" fmla="*/ 21652420 w 291035"/>
              <a:gd name="T49" fmla="*/ 54082639 h 291380"/>
              <a:gd name="T50" fmla="*/ 10421953 w 291035"/>
              <a:gd name="T51" fmla="*/ 53121208 h 291380"/>
              <a:gd name="T52" fmla="*/ 11678470 w 291035"/>
              <a:gd name="T53" fmla="*/ 52079022 h 291380"/>
              <a:gd name="T54" fmla="*/ 12699518 w 291035"/>
              <a:gd name="T55" fmla="*/ 39017267 h 291380"/>
              <a:gd name="T56" fmla="*/ 7138508 w 291035"/>
              <a:gd name="T57" fmla="*/ 62651843 h 291380"/>
              <a:gd name="T58" fmla="*/ 25937200 w 291035"/>
              <a:gd name="T59" fmla="*/ 41155155 h 291380"/>
              <a:gd name="T60" fmla="*/ 24667957 w 291035"/>
              <a:gd name="T61" fmla="*/ 40116287 h 291380"/>
              <a:gd name="T62" fmla="*/ 38628578 w 291035"/>
              <a:gd name="T63" fmla="*/ 39157213 h 291380"/>
              <a:gd name="T64" fmla="*/ 38628578 w 291035"/>
              <a:gd name="T65" fmla="*/ 41155155 h 291380"/>
              <a:gd name="T66" fmla="*/ 38311187 w 291035"/>
              <a:gd name="T67" fmla="*/ 62651843 h 291380"/>
              <a:gd name="T68" fmla="*/ 57030284 w 291035"/>
              <a:gd name="T69" fmla="*/ 31965371 h 291380"/>
              <a:gd name="T70" fmla="*/ 32299373 w 291035"/>
              <a:gd name="T71" fmla="*/ 13880993 h 291380"/>
              <a:gd name="T72" fmla="*/ 28056000 w 291035"/>
              <a:gd name="T73" fmla="*/ 23567844 h 291380"/>
              <a:gd name="T74" fmla="*/ 36542575 w 291035"/>
              <a:gd name="T75" fmla="*/ 18088934 h 291380"/>
              <a:gd name="T76" fmla="*/ 32299373 w 291035"/>
              <a:gd name="T77" fmla="*/ 11895534 h 291380"/>
              <a:gd name="T78" fmla="*/ 38544148 w 291035"/>
              <a:gd name="T79" fmla="*/ 23567844 h 291380"/>
              <a:gd name="T80" fmla="*/ 39745129 w 291035"/>
              <a:gd name="T81" fmla="*/ 24520788 h 291380"/>
              <a:gd name="T82" fmla="*/ 25734175 w 291035"/>
              <a:gd name="T83" fmla="*/ 25553062 h 291380"/>
              <a:gd name="T84" fmla="*/ 25734175 w 291035"/>
              <a:gd name="T85" fmla="*/ 23567844 h 291380"/>
              <a:gd name="T86" fmla="*/ 26054599 w 291035"/>
              <a:gd name="T87" fmla="*/ 18088934 h 291380"/>
              <a:gd name="T88" fmla="*/ 32124206 w 291035"/>
              <a:gd name="T89" fmla="*/ 2317548 h 291380"/>
              <a:gd name="T90" fmla="*/ 60758389 w 291035"/>
              <a:gd name="T91" fmla="*/ 30047236 h 291380"/>
              <a:gd name="T92" fmla="*/ 12691115 w 291035"/>
              <a:gd name="T93" fmla="*/ 1917856 h 291380"/>
              <a:gd name="T94" fmla="*/ 18560503 w 291035"/>
              <a:gd name="T95" fmla="*/ 12706479 h 291380"/>
              <a:gd name="T96" fmla="*/ 12691115 w 291035"/>
              <a:gd name="T97" fmla="*/ 1917856 h 291380"/>
              <a:gd name="T98" fmla="*/ 21495405 w 291035"/>
              <a:gd name="T99" fmla="*/ 0 h 291380"/>
              <a:gd name="T100" fmla="*/ 21495405 w 291035"/>
              <a:gd name="T101" fmla="*/ 1917856 h 291380"/>
              <a:gd name="T102" fmla="*/ 20464499 w 291035"/>
              <a:gd name="T103" fmla="*/ 10868317 h 291380"/>
              <a:gd name="T104" fmla="*/ 32759299 w 291035"/>
              <a:gd name="T105" fmla="*/ 240206 h 291380"/>
              <a:gd name="T106" fmla="*/ 64089860 w 291035"/>
              <a:gd name="T107" fmla="*/ 31405692 h 291380"/>
              <a:gd name="T108" fmla="*/ 59013408 w 291035"/>
              <a:gd name="T109" fmla="*/ 31965371 h 291380"/>
              <a:gd name="T110" fmla="*/ 63217463 w 291035"/>
              <a:gd name="T111" fmla="*/ 62651843 h 291380"/>
              <a:gd name="T112" fmla="*/ 63217463 w 291035"/>
              <a:gd name="T113" fmla="*/ 64649660 h 291380"/>
              <a:gd name="T114" fmla="*/ 0 w 291035"/>
              <a:gd name="T115" fmla="*/ 63690588 h 291380"/>
              <a:gd name="T116" fmla="*/ 5234991 w 291035"/>
              <a:gd name="T117" fmla="*/ 62651843 h 291380"/>
              <a:gd name="T118" fmla="*/ 1030642 w 291035"/>
              <a:gd name="T119" fmla="*/ 31965371 h 291380"/>
              <a:gd name="T120" fmla="*/ 316833 w 291035"/>
              <a:gd name="T121" fmla="*/ 30287062 h 291380"/>
              <a:gd name="T122" fmla="*/ 10787381 w 291035"/>
              <a:gd name="T123" fmla="*/ 1917856 h 291380"/>
              <a:gd name="T124" fmla="*/ 8804495 w 291035"/>
              <a:gd name="T125" fmla="*/ 959273 h 291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1035" h="291380">
                <a:moveTo>
                  <a:pt x="158024" y="229827"/>
                </a:moveTo>
                <a:cubicBezTo>
                  <a:pt x="160955" y="229827"/>
                  <a:pt x="162787" y="232025"/>
                  <a:pt x="162787" y="234223"/>
                </a:cubicBezTo>
                <a:cubicBezTo>
                  <a:pt x="162787" y="236788"/>
                  <a:pt x="160955" y="238986"/>
                  <a:pt x="158024" y="238986"/>
                </a:cubicBezTo>
                <a:cubicBezTo>
                  <a:pt x="155826" y="238986"/>
                  <a:pt x="153628" y="236788"/>
                  <a:pt x="153628" y="234223"/>
                </a:cubicBezTo>
                <a:cubicBezTo>
                  <a:pt x="153628" y="232025"/>
                  <a:pt x="155826" y="229827"/>
                  <a:pt x="158024" y="229827"/>
                </a:cubicBezTo>
                <a:close/>
                <a:moveTo>
                  <a:pt x="203156" y="208358"/>
                </a:moveTo>
                <a:lnTo>
                  <a:pt x="203156" y="234724"/>
                </a:lnTo>
                <a:lnTo>
                  <a:pt x="229512" y="234724"/>
                </a:lnTo>
                <a:lnTo>
                  <a:pt x="229512" y="208358"/>
                </a:lnTo>
                <a:lnTo>
                  <a:pt x="203156" y="208358"/>
                </a:lnTo>
                <a:close/>
                <a:moveTo>
                  <a:pt x="61868" y="208358"/>
                </a:moveTo>
                <a:lnTo>
                  <a:pt x="61868" y="234724"/>
                </a:lnTo>
                <a:lnTo>
                  <a:pt x="87869" y="234724"/>
                </a:lnTo>
                <a:lnTo>
                  <a:pt x="87869" y="208358"/>
                </a:lnTo>
                <a:lnTo>
                  <a:pt x="61868" y="208358"/>
                </a:lnTo>
                <a:close/>
                <a:moveTo>
                  <a:pt x="126624" y="185489"/>
                </a:moveTo>
                <a:lnTo>
                  <a:pt x="126624" y="282376"/>
                </a:lnTo>
                <a:lnTo>
                  <a:pt x="164756" y="282376"/>
                </a:lnTo>
                <a:lnTo>
                  <a:pt x="164756" y="185489"/>
                </a:lnTo>
                <a:lnTo>
                  <a:pt x="126624" y="185489"/>
                </a:lnTo>
                <a:close/>
                <a:moveTo>
                  <a:pt x="203156" y="184882"/>
                </a:moveTo>
                <a:lnTo>
                  <a:pt x="203156" y="199329"/>
                </a:lnTo>
                <a:lnTo>
                  <a:pt x="229512" y="199329"/>
                </a:lnTo>
                <a:lnTo>
                  <a:pt x="229512" y="184882"/>
                </a:lnTo>
                <a:lnTo>
                  <a:pt x="203156" y="184882"/>
                </a:lnTo>
                <a:close/>
                <a:moveTo>
                  <a:pt x="61868" y="184882"/>
                </a:moveTo>
                <a:lnTo>
                  <a:pt x="61868" y="199329"/>
                </a:lnTo>
                <a:lnTo>
                  <a:pt x="87869" y="199329"/>
                </a:lnTo>
                <a:lnTo>
                  <a:pt x="87869" y="184882"/>
                </a:lnTo>
                <a:lnTo>
                  <a:pt x="61868" y="184882"/>
                </a:lnTo>
                <a:close/>
                <a:moveTo>
                  <a:pt x="198882" y="175852"/>
                </a:moveTo>
                <a:lnTo>
                  <a:pt x="233786" y="175852"/>
                </a:lnTo>
                <a:cubicBezTo>
                  <a:pt x="236279" y="175852"/>
                  <a:pt x="238060" y="177658"/>
                  <a:pt x="238060" y="180186"/>
                </a:cubicBezTo>
                <a:lnTo>
                  <a:pt x="238060" y="234724"/>
                </a:lnTo>
                <a:lnTo>
                  <a:pt x="239841" y="234724"/>
                </a:lnTo>
                <a:cubicBezTo>
                  <a:pt x="241978" y="234724"/>
                  <a:pt x="243759" y="236891"/>
                  <a:pt x="243759" y="239420"/>
                </a:cubicBezTo>
                <a:cubicBezTo>
                  <a:pt x="243759" y="241948"/>
                  <a:pt x="241978" y="243754"/>
                  <a:pt x="239841" y="243754"/>
                </a:cubicBezTo>
                <a:lnTo>
                  <a:pt x="193183" y="243754"/>
                </a:lnTo>
                <a:cubicBezTo>
                  <a:pt x="190690" y="243754"/>
                  <a:pt x="188553" y="241948"/>
                  <a:pt x="188553" y="239420"/>
                </a:cubicBezTo>
                <a:cubicBezTo>
                  <a:pt x="188553" y="236891"/>
                  <a:pt x="190690" y="234724"/>
                  <a:pt x="193183" y="234724"/>
                </a:cubicBezTo>
                <a:lnTo>
                  <a:pt x="194608" y="234724"/>
                </a:lnTo>
                <a:lnTo>
                  <a:pt x="194608" y="180186"/>
                </a:lnTo>
                <a:cubicBezTo>
                  <a:pt x="194608" y="177658"/>
                  <a:pt x="196389" y="175852"/>
                  <a:pt x="198882" y="175852"/>
                </a:cubicBezTo>
                <a:close/>
                <a:moveTo>
                  <a:pt x="57594" y="175852"/>
                </a:moveTo>
                <a:lnTo>
                  <a:pt x="92499" y="175852"/>
                </a:lnTo>
                <a:cubicBezTo>
                  <a:pt x="94992" y="175852"/>
                  <a:pt x="96773" y="177658"/>
                  <a:pt x="96773" y="180186"/>
                </a:cubicBezTo>
                <a:lnTo>
                  <a:pt x="96773" y="234724"/>
                </a:lnTo>
                <a:lnTo>
                  <a:pt x="98198" y="234724"/>
                </a:lnTo>
                <a:cubicBezTo>
                  <a:pt x="100691" y="234724"/>
                  <a:pt x="102472" y="236891"/>
                  <a:pt x="102472" y="239420"/>
                </a:cubicBezTo>
                <a:cubicBezTo>
                  <a:pt x="102472" y="241948"/>
                  <a:pt x="100691" y="243754"/>
                  <a:pt x="98198" y="243754"/>
                </a:cubicBezTo>
                <a:lnTo>
                  <a:pt x="51539" y="243754"/>
                </a:lnTo>
                <a:cubicBezTo>
                  <a:pt x="49402" y="243754"/>
                  <a:pt x="47265" y="241948"/>
                  <a:pt x="47265" y="239420"/>
                </a:cubicBezTo>
                <a:cubicBezTo>
                  <a:pt x="47265" y="236891"/>
                  <a:pt x="49402" y="234724"/>
                  <a:pt x="51539" y="234724"/>
                </a:cubicBezTo>
                <a:lnTo>
                  <a:pt x="52964" y="234724"/>
                </a:lnTo>
                <a:lnTo>
                  <a:pt x="52964" y="180186"/>
                </a:lnTo>
                <a:cubicBezTo>
                  <a:pt x="52964" y="177658"/>
                  <a:pt x="55101" y="175852"/>
                  <a:pt x="57594" y="175852"/>
                </a:cubicBezTo>
                <a:close/>
                <a:moveTo>
                  <a:pt x="32375" y="144069"/>
                </a:moveTo>
                <a:lnTo>
                  <a:pt x="32375" y="282376"/>
                </a:lnTo>
                <a:lnTo>
                  <a:pt x="117631" y="282376"/>
                </a:lnTo>
                <a:lnTo>
                  <a:pt x="117631" y="185489"/>
                </a:lnTo>
                <a:lnTo>
                  <a:pt x="116192" y="185489"/>
                </a:lnTo>
                <a:cubicBezTo>
                  <a:pt x="113674" y="185489"/>
                  <a:pt x="111875" y="183688"/>
                  <a:pt x="111875" y="180807"/>
                </a:cubicBezTo>
                <a:cubicBezTo>
                  <a:pt x="111875" y="178286"/>
                  <a:pt x="113674" y="176485"/>
                  <a:pt x="116192" y="176485"/>
                </a:cubicBezTo>
                <a:lnTo>
                  <a:pt x="175188" y="176485"/>
                </a:lnTo>
                <a:cubicBezTo>
                  <a:pt x="177346" y="176485"/>
                  <a:pt x="179145" y="178286"/>
                  <a:pt x="179145" y="180807"/>
                </a:cubicBezTo>
                <a:cubicBezTo>
                  <a:pt x="179145" y="183688"/>
                  <a:pt x="177346" y="185489"/>
                  <a:pt x="175188" y="185489"/>
                </a:cubicBezTo>
                <a:lnTo>
                  <a:pt x="173749" y="185489"/>
                </a:lnTo>
                <a:lnTo>
                  <a:pt x="173749" y="282376"/>
                </a:lnTo>
                <a:lnTo>
                  <a:pt x="258645" y="282376"/>
                </a:lnTo>
                <a:lnTo>
                  <a:pt x="258645" y="144069"/>
                </a:lnTo>
                <a:lnTo>
                  <a:pt x="32375" y="144069"/>
                </a:lnTo>
                <a:close/>
                <a:moveTo>
                  <a:pt x="146484" y="62562"/>
                </a:moveTo>
                <a:cubicBezTo>
                  <a:pt x="135954" y="62562"/>
                  <a:pt x="127240" y="70793"/>
                  <a:pt x="127240" y="81529"/>
                </a:cubicBezTo>
                <a:lnTo>
                  <a:pt x="127240" y="106222"/>
                </a:lnTo>
                <a:lnTo>
                  <a:pt x="165728" y="106222"/>
                </a:lnTo>
                <a:lnTo>
                  <a:pt x="165728" y="81529"/>
                </a:lnTo>
                <a:cubicBezTo>
                  <a:pt x="165728" y="70793"/>
                  <a:pt x="157014" y="62562"/>
                  <a:pt x="146484" y="62562"/>
                </a:cubicBezTo>
                <a:close/>
                <a:moveTo>
                  <a:pt x="146484" y="53615"/>
                </a:moveTo>
                <a:cubicBezTo>
                  <a:pt x="161734" y="53615"/>
                  <a:pt x="174806" y="66141"/>
                  <a:pt x="174806" y="81529"/>
                </a:cubicBezTo>
                <a:lnTo>
                  <a:pt x="174806" y="106222"/>
                </a:lnTo>
                <a:lnTo>
                  <a:pt x="176258" y="106222"/>
                </a:lnTo>
                <a:cubicBezTo>
                  <a:pt x="178437" y="106222"/>
                  <a:pt x="180252" y="108370"/>
                  <a:pt x="180252" y="110517"/>
                </a:cubicBezTo>
                <a:cubicBezTo>
                  <a:pt x="180252" y="113022"/>
                  <a:pt x="178437" y="115169"/>
                  <a:pt x="176258" y="115169"/>
                </a:cubicBezTo>
                <a:lnTo>
                  <a:pt x="116710" y="115169"/>
                </a:lnTo>
                <a:cubicBezTo>
                  <a:pt x="114169" y="115169"/>
                  <a:pt x="112353" y="113022"/>
                  <a:pt x="112353" y="110517"/>
                </a:cubicBezTo>
                <a:cubicBezTo>
                  <a:pt x="112353" y="108370"/>
                  <a:pt x="114169" y="106222"/>
                  <a:pt x="116710" y="106222"/>
                </a:cubicBezTo>
                <a:lnTo>
                  <a:pt x="118163" y="106222"/>
                </a:lnTo>
                <a:lnTo>
                  <a:pt x="118163" y="81529"/>
                </a:lnTo>
                <a:cubicBezTo>
                  <a:pt x="118163" y="66141"/>
                  <a:pt x="130871" y="53615"/>
                  <a:pt x="146484" y="53615"/>
                </a:cubicBezTo>
                <a:close/>
                <a:moveTo>
                  <a:pt x="145690" y="10445"/>
                </a:moveTo>
                <a:lnTo>
                  <a:pt x="15468" y="135425"/>
                </a:lnTo>
                <a:lnTo>
                  <a:pt x="275552" y="135425"/>
                </a:lnTo>
                <a:lnTo>
                  <a:pt x="145690" y="10445"/>
                </a:lnTo>
                <a:close/>
                <a:moveTo>
                  <a:pt x="57556" y="8644"/>
                </a:moveTo>
                <a:lnTo>
                  <a:pt x="57556" y="82840"/>
                </a:lnTo>
                <a:lnTo>
                  <a:pt x="84176" y="57268"/>
                </a:lnTo>
                <a:lnTo>
                  <a:pt x="84176" y="8644"/>
                </a:lnTo>
                <a:lnTo>
                  <a:pt x="57556" y="8644"/>
                </a:lnTo>
                <a:close/>
                <a:moveTo>
                  <a:pt x="44246" y="0"/>
                </a:moveTo>
                <a:lnTo>
                  <a:pt x="97486" y="0"/>
                </a:lnTo>
                <a:cubicBezTo>
                  <a:pt x="99645" y="0"/>
                  <a:pt x="101803" y="1801"/>
                  <a:pt x="101803" y="4322"/>
                </a:cubicBezTo>
                <a:cubicBezTo>
                  <a:pt x="101803" y="6843"/>
                  <a:pt x="99645" y="8644"/>
                  <a:pt x="97486" y="8644"/>
                </a:cubicBezTo>
                <a:lnTo>
                  <a:pt x="92810" y="8644"/>
                </a:lnTo>
                <a:lnTo>
                  <a:pt x="92810" y="48984"/>
                </a:lnTo>
                <a:lnTo>
                  <a:pt x="142453" y="1081"/>
                </a:lnTo>
                <a:cubicBezTo>
                  <a:pt x="144251" y="-360"/>
                  <a:pt x="147129" y="-360"/>
                  <a:pt x="148568" y="1081"/>
                </a:cubicBezTo>
                <a:lnTo>
                  <a:pt x="289941" y="136506"/>
                </a:lnTo>
                <a:cubicBezTo>
                  <a:pt x="291021" y="137946"/>
                  <a:pt x="291380" y="139747"/>
                  <a:pt x="290661" y="141548"/>
                </a:cubicBezTo>
                <a:cubicBezTo>
                  <a:pt x="289941" y="142989"/>
                  <a:pt x="288503" y="144069"/>
                  <a:pt x="286704" y="144069"/>
                </a:cubicBezTo>
                <a:lnTo>
                  <a:pt x="267638" y="144069"/>
                </a:lnTo>
                <a:lnTo>
                  <a:pt x="267638" y="282376"/>
                </a:lnTo>
                <a:lnTo>
                  <a:pt x="286704" y="282376"/>
                </a:lnTo>
                <a:cubicBezTo>
                  <a:pt x="289222" y="282376"/>
                  <a:pt x="291021" y="284537"/>
                  <a:pt x="291021" y="287058"/>
                </a:cubicBezTo>
                <a:cubicBezTo>
                  <a:pt x="291021" y="289219"/>
                  <a:pt x="289222" y="291380"/>
                  <a:pt x="286704" y="291380"/>
                </a:cubicBezTo>
                <a:lnTo>
                  <a:pt x="4676" y="291380"/>
                </a:lnTo>
                <a:cubicBezTo>
                  <a:pt x="2158" y="291380"/>
                  <a:pt x="0" y="289219"/>
                  <a:pt x="0" y="287058"/>
                </a:cubicBezTo>
                <a:cubicBezTo>
                  <a:pt x="0" y="284537"/>
                  <a:pt x="2158" y="282376"/>
                  <a:pt x="4676" y="282376"/>
                </a:cubicBezTo>
                <a:lnTo>
                  <a:pt x="23742" y="282376"/>
                </a:lnTo>
                <a:lnTo>
                  <a:pt x="23742" y="144069"/>
                </a:lnTo>
                <a:lnTo>
                  <a:pt x="4676" y="144069"/>
                </a:lnTo>
                <a:cubicBezTo>
                  <a:pt x="2877" y="144069"/>
                  <a:pt x="1079" y="142989"/>
                  <a:pt x="359" y="141548"/>
                </a:cubicBezTo>
                <a:cubicBezTo>
                  <a:pt x="-360" y="139747"/>
                  <a:pt x="0" y="137946"/>
                  <a:pt x="1439" y="136506"/>
                </a:cubicBezTo>
                <a:lnTo>
                  <a:pt x="48923" y="91124"/>
                </a:lnTo>
                <a:lnTo>
                  <a:pt x="48923" y="8644"/>
                </a:lnTo>
                <a:lnTo>
                  <a:pt x="44246" y="8644"/>
                </a:lnTo>
                <a:cubicBezTo>
                  <a:pt x="42088" y="8644"/>
                  <a:pt x="39930" y="6843"/>
                  <a:pt x="39930" y="4322"/>
                </a:cubicBezTo>
                <a:cubicBezTo>
                  <a:pt x="39930" y="1801"/>
                  <a:pt x="42088" y="0"/>
                  <a:pt x="44246"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36" name="Freeform 933">
            <a:extLst>
              <a:ext uri="{FF2B5EF4-FFF2-40B4-BE49-F238E27FC236}">
                <a16:creationId xmlns:a16="http://schemas.microsoft.com/office/drawing/2014/main" id="{904935F3-00C0-CA49-BFDB-783562A70B84}"/>
              </a:ext>
            </a:extLst>
          </p:cNvPr>
          <p:cNvSpPr>
            <a:spLocks noChangeAspect="1" noChangeArrowheads="1"/>
          </p:cNvSpPr>
          <p:nvPr/>
        </p:nvSpPr>
        <p:spPr bwMode="auto">
          <a:xfrm>
            <a:off x="7584857" y="1529760"/>
            <a:ext cx="381635" cy="356497"/>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accent2"/>
          </a:solidFill>
          <a:ln>
            <a:noFill/>
          </a:ln>
          <a:effectLst/>
        </p:spPr>
        <p:txBody>
          <a:bodyPr anchor="ctr"/>
          <a:lstStyle/>
          <a:p>
            <a:endParaRPr lang="en-US" sz="900" dirty="0">
              <a:latin typeface="Lato Light" panose="020F0502020204030203" pitchFamily="34" charset="0"/>
            </a:endParaRPr>
          </a:p>
        </p:txBody>
      </p:sp>
      <p:sp>
        <p:nvSpPr>
          <p:cNvPr id="37" name="Freeform 10">
            <a:extLst>
              <a:ext uri="{FF2B5EF4-FFF2-40B4-BE49-F238E27FC236}">
                <a16:creationId xmlns:a16="http://schemas.microsoft.com/office/drawing/2014/main" id="{B5529FAE-1E0A-5D4F-BEAF-B7933097B4FC}"/>
              </a:ext>
            </a:extLst>
          </p:cNvPr>
          <p:cNvSpPr>
            <a:spLocks noChangeAspect="1" noChangeArrowheads="1"/>
          </p:cNvSpPr>
          <p:nvPr/>
        </p:nvSpPr>
        <p:spPr bwMode="auto">
          <a:xfrm>
            <a:off x="4222763" y="3268383"/>
            <a:ext cx="381635" cy="381635"/>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accent4"/>
          </a:solidFill>
          <a:ln>
            <a:noFill/>
          </a:ln>
          <a:effectLst/>
        </p:spPr>
        <p:txBody>
          <a:bodyPr wrap="none" anchor="ctr"/>
          <a:lstStyle/>
          <a:p>
            <a:endParaRPr lang="en-US" sz="900" dirty="0">
              <a:latin typeface="Lato Light" panose="020F0502020204030203" pitchFamily="34" charset="0"/>
            </a:endParaRPr>
          </a:p>
        </p:txBody>
      </p:sp>
      <p:sp>
        <p:nvSpPr>
          <p:cNvPr id="38" name="Freeform 11">
            <a:extLst>
              <a:ext uri="{FF2B5EF4-FFF2-40B4-BE49-F238E27FC236}">
                <a16:creationId xmlns:a16="http://schemas.microsoft.com/office/drawing/2014/main" id="{466B9D4C-7FD2-084A-965C-998333F9162A}"/>
              </a:ext>
            </a:extLst>
          </p:cNvPr>
          <p:cNvSpPr>
            <a:spLocks noChangeAspect="1" noChangeArrowheads="1"/>
          </p:cNvSpPr>
          <p:nvPr/>
        </p:nvSpPr>
        <p:spPr bwMode="auto">
          <a:xfrm>
            <a:off x="7263633" y="3268383"/>
            <a:ext cx="287940" cy="381635"/>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accent3"/>
          </a:solidFill>
          <a:ln>
            <a:noFill/>
          </a:ln>
          <a:effectLst/>
        </p:spPr>
        <p:txBody>
          <a:bodyPr wrap="none" anchor="ctr"/>
          <a:lstStyle/>
          <a:p>
            <a:endParaRPr lang="en-US" sz="900" dirty="0">
              <a:latin typeface="Lato Light" panose="020F0502020204030203" pitchFamily="34" charset="0"/>
            </a:endParaRPr>
          </a:p>
        </p:txBody>
      </p:sp>
      <p:sp>
        <p:nvSpPr>
          <p:cNvPr id="39" name="Freeform 45">
            <a:extLst>
              <a:ext uri="{FF2B5EF4-FFF2-40B4-BE49-F238E27FC236}">
                <a16:creationId xmlns:a16="http://schemas.microsoft.com/office/drawing/2014/main" id="{46A63594-275B-AF4F-9A10-73B443A2BB82}"/>
              </a:ext>
            </a:extLst>
          </p:cNvPr>
          <p:cNvSpPr>
            <a:spLocks noChangeAspect="1" noChangeArrowheads="1"/>
          </p:cNvSpPr>
          <p:nvPr/>
        </p:nvSpPr>
        <p:spPr bwMode="auto">
          <a:xfrm>
            <a:off x="4599648" y="5023283"/>
            <a:ext cx="380492" cy="381635"/>
          </a:xfrm>
          <a:custGeom>
            <a:avLst/>
            <a:gdLst>
              <a:gd name="T0" fmla="*/ 2147483646 w 811"/>
              <a:gd name="T1" fmla="*/ 2147483646 h 811"/>
              <a:gd name="T2" fmla="*/ 2147483646 w 811"/>
              <a:gd name="T3" fmla="*/ 2147483646 h 811"/>
              <a:gd name="T4" fmla="*/ 2147483646 w 811"/>
              <a:gd name="T5" fmla="*/ 2147483646 h 811"/>
              <a:gd name="T6" fmla="*/ 2147483646 w 811"/>
              <a:gd name="T7" fmla="*/ 2147483646 h 811"/>
              <a:gd name="T8" fmla="*/ 2147483646 w 811"/>
              <a:gd name="T9" fmla="*/ 2147483646 h 811"/>
              <a:gd name="T10" fmla="*/ 2147483646 w 811"/>
              <a:gd name="T11" fmla="*/ 2147483646 h 811"/>
              <a:gd name="T12" fmla="*/ 2147483646 w 811"/>
              <a:gd name="T13" fmla="*/ 2147483646 h 811"/>
              <a:gd name="T14" fmla="*/ 2147483646 w 811"/>
              <a:gd name="T15" fmla="*/ 2147483646 h 811"/>
              <a:gd name="T16" fmla="*/ 2147483646 w 811"/>
              <a:gd name="T17" fmla="*/ 2147483646 h 811"/>
              <a:gd name="T18" fmla="*/ 2147483646 w 811"/>
              <a:gd name="T19" fmla="*/ 2147483646 h 811"/>
              <a:gd name="T20" fmla="*/ 2147483646 w 811"/>
              <a:gd name="T21" fmla="*/ 2147483646 h 811"/>
              <a:gd name="T22" fmla="*/ 2147483646 w 811"/>
              <a:gd name="T23" fmla="*/ 2147483646 h 811"/>
              <a:gd name="T24" fmla="*/ 2147483646 w 811"/>
              <a:gd name="T25" fmla="*/ 2147483646 h 811"/>
              <a:gd name="T26" fmla="*/ 2147483646 w 811"/>
              <a:gd name="T27" fmla="*/ 2147483646 h 811"/>
              <a:gd name="T28" fmla="*/ 2147483646 w 811"/>
              <a:gd name="T29" fmla="*/ 2147483646 h 811"/>
              <a:gd name="T30" fmla="*/ 2147483646 w 811"/>
              <a:gd name="T31" fmla="*/ 2147483646 h 811"/>
              <a:gd name="T32" fmla="*/ 2147483646 w 811"/>
              <a:gd name="T33" fmla="*/ 2147483646 h 811"/>
              <a:gd name="T34" fmla="*/ 2147483646 w 811"/>
              <a:gd name="T35" fmla="*/ 2147483646 h 811"/>
              <a:gd name="T36" fmla="*/ 2147483646 w 811"/>
              <a:gd name="T37" fmla="*/ 2147483646 h 811"/>
              <a:gd name="T38" fmla="*/ 2147483646 w 811"/>
              <a:gd name="T39" fmla="*/ 2147483646 h 811"/>
              <a:gd name="T40" fmla="*/ 2147483646 w 811"/>
              <a:gd name="T41" fmla="*/ 2147483646 h 811"/>
              <a:gd name="T42" fmla="*/ 2147483646 w 811"/>
              <a:gd name="T43" fmla="*/ 2147483646 h 811"/>
              <a:gd name="T44" fmla="*/ 2147483646 w 811"/>
              <a:gd name="T45" fmla="*/ 2147483646 h 811"/>
              <a:gd name="T46" fmla="*/ 2147483646 w 811"/>
              <a:gd name="T47" fmla="*/ 2147483646 h 811"/>
              <a:gd name="T48" fmla="*/ 2147483646 w 811"/>
              <a:gd name="T49" fmla="*/ 2147483646 h 811"/>
              <a:gd name="T50" fmla="*/ 2147483646 w 811"/>
              <a:gd name="T51" fmla="*/ 2147483646 h 811"/>
              <a:gd name="T52" fmla="*/ 2147483646 w 811"/>
              <a:gd name="T53" fmla="*/ 2147483646 h 811"/>
              <a:gd name="T54" fmla="*/ 2147483646 w 811"/>
              <a:gd name="T55" fmla="*/ 2147483646 h 811"/>
              <a:gd name="T56" fmla="*/ 2147483646 w 811"/>
              <a:gd name="T57" fmla="*/ 2147483646 h 811"/>
              <a:gd name="T58" fmla="*/ 2147483646 w 811"/>
              <a:gd name="T59" fmla="*/ 2147483646 h 811"/>
              <a:gd name="T60" fmla="*/ 2147483646 w 811"/>
              <a:gd name="T61" fmla="*/ 2147483646 h 811"/>
              <a:gd name="T62" fmla="*/ 2147483646 w 811"/>
              <a:gd name="T63" fmla="*/ 2147483646 h 811"/>
              <a:gd name="T64" fmla="*/ 2147483646 w 811"/>
              <a:gd name="T65" fmla="*/ 2147483646 h 811"/>
              <a:gd name="T66" fmla="*/ 2147483646 w 811"/>
              <a:gd name="T67" fmla="*/ 2147483646 h 811"/>
              <a:gd name="T68" fmla="*/ 2147483646 w 811"/>
              <a:gd name="T69" fmla="*/ 2147483646 h 811"/>
              <a:gd name="T70" fmla="*/ 2147483646 w 811"/>
              <a:gd name="T71" fmla="*/ 2147483646 h 811"/>
              <a:gd name="T72" fmla="*/ 2147483646 w 811"/>
              <a:gd name="T73" fmla="*/ 2147483646 h 811"/>
              <a:gd name="T74" fmla="*/ 2147483646 w 811"/>
              <a:gd name="T75" fmla="*/ 2147483646 h 811"/>
              <a:gd name="T76" fmla="*/ 2147483646 w 811"/>
              <a:gd name="T77" fmla="*/ 2147483646 h 811"/>
              <a:gd name="T78" fmla="*/ 2147483646 w 811"/>
              <a:gd name="T79" fmla="*/ 2147483646 h 811"/>
              <a:gd name="T80" fmla="*/ 2147483646 w 811"/>
              <a:gd name="T81" fmla="*/ 2147483646 h 811"/>
              <a:gd name="T82" fmla="*/ 2147483646 w 811"/>
              <a:gd name="T83" fmla="*/ 2147483646 h 811"/>
              <a:gd name="T84" fmla="*/ 2147483646 w 811"/>
              <a:gd name="T85" fmla="*/ 2147483646 h 811"/>
              <a:gd name="T86" fmla="*/ 2147483646 w 811"/>
              <a:gd name="T87" fmla="*/ 2147483646 h 811"/>
              <a:gd name="T88" fmla="*/ 2147483646 w 811"/>
              <a:gd name="T89" fmla="*/ 2147483646 h 811"/>
              <a:gd name="T90" fmla="*/ 2147483646 w 811"/>
              <a:gd name="T91" fmla="*/ 2147483646 h 811"/>
              <a:gd name="T92" fmla="*/ 2147483646 w 811"/>
              <a:gd name="T93" fmla="*/ 2147483646 h 811"/>
              <a:gd name="T94" fmla="*/ 2147483646 w 811"/>
              <a:gd name="T95" fmla="*/ 2147483646 h 811"/>
              <a:gd name="T96" fmla="*/ 2147483646 w 811"/>
              <a:gd name="T97" fmla="*/ 2147483646 h 811"/>
              <a:gd name="T98" fmla="*/ 2147483646 w 811"/>
              <a:gd name="T99" fmla="*/ 2147483646 h 811"/>
              <a:gd name="T100" fmla="*/ 0 w 811"/>
              <a:gd name="T101" fmla="*/ 2147483646 h 811"/>
              <a:gd name="T102" fmla="*/ 2147483646 w 811"/>
              <a:gd name="T103" fmla="*/ 2147483646 h 811"/>
              <a:gd name="T104" fmla="*/ 2147483646 w 811"/>
              <a:gd name="T105" fmla="*/ 2147483646 h 8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11" h="811">
                <a:moveTo>
                  <a:pt x="784" y="393"/>
                </a:moveTo>
                <a:lnTo>
                  <a:pt x="686" y="393"/>
                </a:lnTo>
                <a:cubicBezTo>
                  <a:pt x="684" y="342"/>
                  <a:pt x="668" y="295"/>
                  <a:pt x="642" y="254"/>
                </a:cubicBezTo>
                <a:lnTo>
                  <a:pt x="666" y="254"/>
                </a:lnTo>
                <a:cubicBezTo>
                  <a:pt x="669" y="254"/>
                  <a:pt x="673" y="253"/>
                  <a:pt x="675" y="251"/>
                </a:cubicBezTo>
                <a:lnTo>
                  <a:pt x="724" y="201"/>
                </a:lnTo>
                <a:cubicBezTo>
                  <a:pt x="760" y="257"/>
                  <a:pt x="782" y="323"/>
                  <a:pt x="784" y="393"/>
                </a:cubicBezTo>
                <a:close/>
                <a:moveTo>
                  <a:pt x="417" y="785"/>
                </a:moveTo>
                <a:lnTo>
                  <a:pt x="417" y="686"/>
                </a:lnTo>
                <a:cubicBezTo>
                  <a:pt x="563" y="681"/>
                  <a:pt x="680" y="563"/>
                  <a:pt x="686" y="418"/>
                </a:cubicBezTo>
                <a:lnTo>
                  <a:pt x="784" y="418"/>
                </a:lnTo>
                <a:cubicBezTo>
                  <a:pt x="778" y="618"/>
                  <a:pt x="617" y="779"/>
                  <a:pt x="417" y="785"/>
                </a:cubicBezTo>
                <a:close/>
                <a:moveTo>
                  <a:pt x="25" y="418"/>
                </a:moveTo>
                <a:lnTo>
                  <a:pt x="123" y="418"/>
                </a:lnTo>
                <a:cubicBezTo>
                  <a:pt x="130" y="563"/>
                  <a:pt x="247" y="681"/>
                  <a:pt x="393" y="686"/>
                </a:cubicBezTo>
                <a:lnTo>
                  <a:pt x="393" y="785"/>
                </a:lnTo>
                <a:cubicBezTo>
                  <a:pt x="193" y="779"/>
                  <a:pt x="31" y="618"/>
                  <a:pt x="25" y="418"/>
                </a:cubicBezTo>
                <a:close/>
                <a:moveTo>
                  <a:pt x="393" y="26"/>
                </a:moveTo>
                <a:lnTo>
                  <a:pt x="393" y="124"/>
                </a:lnTo>
                <a:cubicBezTo>
                  <a:pt x="247" y="131"/>
                  <a:pt x="130" y="248"/>
                  <a:pt x="123" y="393"/>
                </a:cubicBezTo>
                <a:lnTo>
                  <a:pt x="25" y="393"/>
                </a:lnTo>
                <a:cubicBezTo>
                  <a:pt x="31" y="194"/>
                  <a:pt x="193" y="32"/>
                  <a:pt x="393" y="26"/>
                </a:cubicBezTo>
                <a:close/>
                <a:moveTo>
                  <a:pt x="559" y="135"/>
                </a:moveTo>
                <a:lnTo>
                  <a:pt x="559" y="135"/>
                </a:lnTo>
                <a:cubicBezTo>
                  <a:pt x="557" y="138"/>
                  <a:pt x="556" y="141"/>
                  <a:pt x="556" y="144"/>
                </a:cubicBezTo>
                <a:lnTo>
                  <a:pt x="556" y="168"/>
                </a:lnTo>
                <a:cubicBezTo>
                  <a:pt x="515" y="143"/>
                  <a:pt x="468" y="126"/>
                  <a:pt x="417" y="124"/>
                </a:cubicBezTo>
                <a:lnTo>
                  <a:pt x="417" y="26"/>
                </a:lnTo>
                <a:cubicBezTo>
                  <a:pt x="488" y="29"/>
                  <a:pt x="553" y="50"/>
                  <a:pt x="609" y="85"/>
                </a:cubicBezTo>
                <a:lnTo>
                  <a:pt x="559" y="135"/>
                </a:lnTo>
                <a:close/>
                <a:moveTo>
                  <a:pt x="563" y="393"/>
                </a:moveTo>
                <a:lnTo>
                  <a:pt x="563" y="393"/>
                </a:lnTo>
                <a:cubicBezTo>
                  <a:pt x="560" y="359"/>
                  <a:pt x="547" y="327"/>
                  <a:pt x="525" y="302"/>
                </a:cubicBezTo>
                <a:lnTo>
                  <a:pt x="573" y="254"/>
                </a:lnTo>
                <a:lnTo>
                  <a:pt x="612" y="254"/>
                </a:lnTo>
                <a:cubicBezTo>
                  <a:pt x="641" y="294"/>
                  <a:pt x="659" y="342"/>
                  <a:pt x="661" y="393"/>
                </a:cubicBezTo>
                <a:lnTo>
                  <a:pt x="563" y="393"/>
                </a:lnTo>
                <a:close/>
                <a:moveTo>
                  <a:pt x="417" y="564"/>
                </a:moveTo>
                <a:lnTo>
                  <a:pt x="417" y="564"/>
                </a:lnTo>
                <a:cubicBezTo>
                  <a:pt x="495" y="558"/>
                  <a:pt x="558" y="496"/>
                  <a:pt x="563" y="418"/>
                </a:cubicBezTo>
                <a:lnTo>
                  <a:pt x="661" y="418"/>
                </a:lnTo>
                <a:cubicBezTo>
                  <a:pt x="655" y="550"/>
                  <a:pt x="549" y="656"/>
                  <a:pt x="417" y="662"/>
                </a:cubicBezTo>
                <a:lnTo>
                  <a:pt x="417" y="564"/>
                </a:lnTo>
                <a:close/>
                <a:moveTo>
                  <a:pt x="246" y="418"/>
                </a:moveTo>
                <a:lnTo>
                  <a:pt x="246" y="418"/>
                </a:lnTo>
                <a:cubicBezTo>
                  <a:pt x="252" y="496"/>
                  <a:pt x="314" y="558"/>
                  <a:pt x="393" y="564"/>
                </a:cubicBezTo>
                <a:lnTo>
                  <a:pt x="393" y="662"/>
                </a:lnTo>
                <a:cubicBezTo>
                  <a:pt x="260" y="656"/>
                  <a:pt x="154" y="550"/>
                  <a:pt x="148" y="418"/>
                </a:cubicBezTo>
                <a:lnTo>
                  <a:pt x="246" y="418"/>
                </a:lnTo>
                <a:close/>
                <a:moveTo>
                  <a:pt x="393" y="246"/>
                </a:moveTo>
                <a:lnTo>
                  <a:pt x="393" y="246"/>
                </a:lnTo>
                <a:cubicBezTo>
                  <a:pt x="314" y="253"/>
                  <a:pt x="252" y="315"/>
                  <a:pt x="246" y="393"/>
                </a:cubicBezTo>
                <a:lnTo>
                  <a:pt x="148" y="393"/>
                </a:lnTo>
                <a:cubicBezTo>
                  <a:pt x="154" y="261"/>
                  <a:pt x="260" y="155"/>
                  <a:pt x="393" y="149"/>
                </a:cubicBezTo>
                <a:lnTo>
                  <a:pt x="393" y="246"/>
                </a:lnTo>
                <a:close/>
                <a:moveTo>
                  <a:pt x="508" y="285"/>
                </a:moveTo>
                <a:lnTo>
                  <a:pt x="508" y="285"/>
                </a:lnTo>
                <a:cubicBezTo>
                  <a:pt x="483" y="263"/>
                  <a:pt x="452" y="249"/>
                  <a:pt x="417" y="246"/>
                </a:cubicBezTo>
                <a:lnTo>
                  <a:pt x="417" y="148"/>
                </a:lnTo>
                <a:cubicBezTo>
                  <a:pt x="469" y="151"/>
                  <a:pt x="516" y="169"/>
                  <a:pt x="556" y="198"/>
                </a:cubicBezTo>
                <a:lnTo>
                  <a:pt x="556" y="237"/>
                </a:lnTo>
                <a:lnTo>
                  <a:pt x="508" y="285"/>
                </a:lnTo>
                <a:close/>
                <a:moveTo>
                  <a:pt x="503" y="418"/>
                </a:moveTo>
                <a:lnTo>
                  <a:pt x="539" y="418"/>
                </a:lnTo>
                <a:cubicBezTo>
                  <a:pt x="533" y="482"/>
                  <a:pt x="481" y="534"/>
                  <a:pt x="417" y="540"/>
                </a:cubicBezTo>
                <a:lnTo>
                  <a:pt x="417" y="504"/>
                </a:lnTo>
                <a:cubicBezTo>
                  <a:pt x="417" y="497"/>
                  <a:pt x="411" y="491"/>
                  <a:pt x="405" y="491"/>
                </a:cubicBezTo>
                <a:cubicBezTo>
                  <a:pt x="398" y="491"/>
                  <a:pt x="393" y="497"/>
                  <a:pt x="393" y="504"/>
                </a:cubicBezTo>
                <a:lnTo>
                  <a:pt x="393" y="540"/>
                </a:lnTo>
                <a:cubicBezTo>
                  <a:pt x="328" y="534"/>
                  <a:pt x="276" y="482"/>
                  <a:pt x="270" y="418"/>
                </a:cubicBezTo>
                <a:lnTo>
                  <a:pt x="307" y="418"/>
                </a:lnTo>
                <a:cubicBezTo>
                  <a:pt x="313" y="418"/>
                  <a:pt x="319" y="412"/>
                  <a:pt x="319" y="406"/>
                </a:cubicBezTo>
                <a:cubicBezTo>
                  <a:pt x="319" y="399"/>
                  <a:pt x="313" y="393"/>
                  <a:pt x="307" y="393"/>
                </a:cubicBezTo>
                <a:lnTo>
                  <a:pt x="270" y="393"/>
                </a:lnTo>
                <a:cubicBezTo>
                  <a:pt x="276" y="329"/>
                  <a:pt x="328" y="277"/>
                  <a:pt x="393" y="271"/>
                </a:cubicBezTo>
                <a:lnTo>
                  <a:pt x="393" y="308"/>
                </a:lnTo>
                <a:cubicBezTo>
                  <a:pt x="393" y="314"/>
                  <a:pt x="398" y="320"/>
                  <a:pt x="405" y="320"/>
                </a:cubicBezTo>
                <a:cubicBezTo>
                  <a:pt x="411" y="320"/>
                  <a:pt x="417" y="314"/>
                  <a:pt x="417" y="308"/>
                </a:cubicBezTo>
                <a:lnTo>
                  <a:pt x="417" y="271"/>
                </a:lnTo>
                <a:cubicBezTo>
                  <a:pt x="445" y="274"/>
                  <a:pt x="471" y="285"/>
                  <a:pt x="490" y="302"/>
                </a:cubicBezTo>
                <a:lnTo>
                  <a:pt x="396" y="397"/>
                </a:lnTo>
                <a:cubicBezTo>
                  <a:pt x="391" y="401"/>
                  <a:pt x="391" y="409"/>
                  <a:pt x="396" y="414"/>
                </a:cubicBezTo>
                <a:cubicBezTo>
                  <a:pt x="398" y="416"/>
                  <a:pt x="401" y="418"/>
                  <a:pt x="405" y="418"/>
                </a:cubicBezTo>
                <a:cubicBezTo>
                  <a:pt x="408" y="418"/>
                  <a:pt x="411" y="416"/>
                  <a:pt x="413" y="414"/>
                </a:cubicBezTo>
                <a:lnTo>
                  <a:pt x="508" y="319"/>
                </a:lnTo>
                <a:cubicBezTo>
                  <a:pt x="525" y="340"/>
                  <a:pt x="536" y="365"/>
                  <a:pt x="539" y="393"/>
                </a:cubicBezTo>
                <a:lnTo>
                  <a:pt x="503" y="393"/>
                </a:lnTo>
                <a:cubicBezTo>
                  <a:pt x="496" y="393"/>
                  <a:pt x="490" y="399"/>
                  <a:pt x="490" y="406"/>
                </a:cubicBezTo>
                <a:cubicBezTo>
                  <a:pt x="490" y="412"/>
                  <a:pt x="496" y="418"/>
                  <a:pt x="503" y="418"/>
                </a:cubicBezTo>
                <a:close/>
                <a:moveTo>
                  <a:pt x="687" y="43"/>
                </a:moveTo>
                <a:lnTo>
                  <a:pt x="687" y="112"/>
                </a:lnTo>
                <a:cubicBezTo>
                  <a:pt x="687" y="118"/>
                  <a:pt x="692" y="124"/>
                  <a:pt x="699" y="124"/>
                </a:cubicBezTo>
                <a:lnTo>
                  <a:pt x="767" y="124"/>
                </a:lnTo>
                <a:lnTo>
                  <a:pt x="661" y="230"/>
                </a:lnTo>
                <a:lnTo>
                  <a:pt x="580" y="230"/>
                </a:lnTo>
                <a:lnTo>
                  <a:pt x="580" y="149"/>
                </a:lnTo>
                <a:lnTo>
                  <a:pt x="687" y="43"/>
                </a:lnTo>
                <a:close/>
                <a:moveTo>
                  <a:pt x="805" y="120"/>
                </a:moveTo>
                <a:lnTo>
                  <a:pt x="805" y="120"/>
                </a:lnTo>
                <a:cubicBezTo>
                  <a:pt x="809" y="117"/>
                  <a:pt x="810" y="112"/>
                  <a:pt x="808" y="107"/>
                </a:cubicBezTo>
                <a:cubicBezTo>
                  <a:pt x="806" y="102"/>
                  <a:pt x="802" y="99"/>
                  <a:pt x="797" y="99"/>
                </a:cubicBezTo>
                <a:lnTo>
                  <a:pt x="729" y="99"/>
                </a:lnTo>
                <a:lnTo>
                  <a:pt x="805" y="22"/>
                </a:lnTo>
                <a:cubicBezTo>
                  <a:pt x="810" y="17"/>
                  <a:pt x="810" y="9"/>
                  <a:pt x="805" y="4"/>
                </a:cubicBezTo>
                <a:cubicBezTo>
                  <a:pt x="801" y="0"/>
                  <a:pt x="793" y="0"/>
                  <a:pt x="788" y="4"/>
                </a:cubicBezTo>
                <a:lnTo>
                  <a:pt x="711" y="82"/>
                </a:lnTo>
                <a:lnTo>
                  <a:pt x="711" y="13"/>
                </a:lnTo>
                <a:cubicBezTo>
                  <a:pt x="711" y="9"/>
                  <a:pt x="708" y="4"/>
                  <a:pt x="703" y="2"/>
                </a:cubicBezTo>
                <a:cubicBezTo>
                  <a:pt x="699" y="0"/>
                  <a:pt x="694" y="1"/>
                  <a:pt x="690" y="4"/>
                </a:cubicBezTo>
                <a:lnTo>
                  <a:pt x="627" y="68"/>
                </a:lnTo>
                <a:cubicBezTo>
                  <a:pt x="563" y="26"/>
                  <a:pt x="486" y="1"/>
                  <a:pt x="405" y="1"/>
                </a:cubicBezTo>
                <a:cubicBezTo>
                  <a:pt x="182" y="1"/>
                  <a:pt x="0" y="183"/>
                  <a:pt x="0" y="406"/>
                </a:cubicBezTo>
                <a:cubicBezTo>
                  <a:pt x="0" y="628"/>
                  <a:pt x="182" y="810"/>
                  <a:pt x="405" y="810"/>
                </a:cubicBezTo>
                <a:cubicBezTo>
                  <a:pt x="627" y="810"/>
                  <a:pt x="809" y="628"/>
                  <a:pt x="809" y="406"/>
                </a:cubicBezTo>
                <a:cubicBezTo>
                  <a:pt x="809" y="323"/>
                  <a:pt x="784" y="247"/>
                  <a:pt x="742" y="184"/>
                </a:cubicBezTo>
                <a:lnTo>
                  <a:pt x="805" y="120"/>
                </a:lnTo>
                <a:close/>
              </a:path>
            </a:pathLst>
          </a:custGeom>
          <a:solidFill>
            <a:schemeClr val="accent5"/>
          </a:solidFill>
          <a:ln>
            <a:noFill/>
          </a:ln>
          <a:effectLst/>
        </p:spPr>
        <p:txBody>
          <a:bodyPr wrap="none" anchor="ctr"/>
          <a:lstStyle/>
          <a:p>
            <a:endParaRPr lang="en-US" sz="900" dirty="0">
              <a:latin typeface="Lato Light" panose="020F0502020204030203" pitchFamily="34" charset="0"/>
            </a:endParaRPr>
          </a:p>
        </p:txBody>
      </p:sp>
      <p:sp>
        <p:nvSpPr>
          <p:cNvPr id="40" name="Freeform 946">
            <a:extLst>
              <a:ext uri="{FF2B5EF4-FFF2-40B4-BE49-F238E27FC236}">
                <a16:creationId xmlns:a16="http://schemas.microsoft.com/office/drawing/2014/main" id="{64D7593C-E11A-814D-895C-97BCD48BB6E3}"/>
              </a:ext>
            </a:extLst>
          </p:cNvPr>
          <p:cNvSpPr>
            <a:spLocks noChangeAspect="1" noChangeArrowheads="1"/>
          </p:cNvSpPr>
          <p:nvPr/>
        </p:nvSpPr>
        <p:spPr bwMode="auto">
          <a:xfrm>
            <a:off x="7593670" y="5023283"/>
            <a:ext cx="380492" cy="381635"/>
          </a:xfrm>
          <a:custGeom>
            <a:avLst/>
            <a:gdLst>
              <a:gd name="T0" fmla="*/ 48232487 w 291740"/>
              <a:gd name="T1" fmla="*/ 53883607 h 291739"/>
              <a:gd name="T2" fmla="*/ 53906848 w 291740"/>
              <a:gd name="T3" fmla="*/ 43279401 h 291739"/>
              <a:gd name="T4" fmla="*/ 48232487 w 291740"/>
              <a:gd name="T5" fmla="*/ 40373170 h 291739"/>
              <a:gd name="T6" fmla="*/ 15719770 w 291740"/>
              <a:gd name="T7" fmla="*/ 61581307 h 291739"/>
              <a:gd name="T8" fmla="*/ 46392302 w 291740"/>
              <a:gd name="T9" fmla="*/ 40373170 h 291739"/>
              <a:gd name="T10" fmla="*/ 10965585 w 291740"/>
              <a:gd name="T11" fmla="*/ 40373170 h 291739"/>
              <a:gd name="T12" fmla="*/ 8205148 w 291740"/>
              <a:gd name="T13" fmla="*/ 53883607 h 291739"/>
              <a:gd name="T14" fmla="*/ 13802291 w 291740"/>
              <a:gd name="T15" fmla="*/ 40373170 h 291739"/>
              <a:gd name="T16" fmla="*/ 1916774 w 291740"/>
              <a:gd name="T17" fmla="*/ 32675959 h 291739"/>
              <a:gd name="T18" fmla="*/ 3527410 w 291740"/>
              <a:gd name="T19" fmla="*/ 53883607 h 291739"/>
              <a:gd name="T20" fmla="*/ 6288253 w 291740"/>
              <a:gd name="T21" fmla="*/ 43279401 h 291739"/>
              <a:gd name="T22" fmla="*/ 51146432 w 291740"/>
              <a:gd name="T23" fmla="*/ 38488293 h 291739"/>
              <a:gd name="T24" fmla="*/ 55824074 w 291740"/>
              <a:gd name="T25" fmla="*/ 53883607 h 291739"/>
              <a:gd name="T26" fmla="*/ 60194638 w 291740"/>
              <a:gd name="T27" fmla="*/ 52312661 h 291739"/>
              <a:gd name="T28" fmla="*/ 1916774 w 291740"/>
              <a:gd name="T29" fmla="*/ 32675959 h 291739"/>
              <a:gd name="T30" fmla="*/ 17134884 w 291740"/>
              <a:gd name="T31" fmla="*/ 26625070 h 291739"/>
              <a:gd name="T32" fmla="*/ 15190343 w 291740"/>
              <a:gd name="T33" fmla="*/ 26625070 h 291739"/>
              <a:gd name="T34" fmla="*/ 11099235 w 291740"/>
              <a:gd name="T35" fmla="*/ 25587711 h 291739"/>
              <a:gd name="T36" fmla="*/ 11099235 w 291740"/>
              <a:gd name="T37" fmla="*/ 27582594 h 291739"/>
              <a:gd name="T38" fmla="*/ 11099235 w 291740"/>
              <a:gd name="T39" fmla="*/ 25587711 h 291739"/>
              <a:gd name="T40" fmla="*/ 7008157 w 291740"/>
              <a:gd name="T41" fmla="*/ 26625070 h 291739"/>
              <a:gd name="T42" fmla="*/ 5063367 w 291740"/>
              <a:gd name="T43" fmla="*/ 26625070 h 291739"/>
              <a:gd name="T44" fmla="*/ 3527410 w 291740"/>
              <a:gd name="T45" fmla="*/ 22464438 h 291739"/>
              <a:gd name="T46" fmla="*/ 1916774 w 291740"/>
              <a:gd name="T47" fmla="*/ 30790581 h 291739"/>
              <a:gd name="T48" fmla="*/ 60194638 w 291740"/>
              <a:gd name="T49" fmla="*/ 24035527 h 291739"/>
              <a:gd name="T50" fmla="*/ 3527410 w 291740"/>
              <a:gd name="T51" fmla="*/ 22464438 h 291739"/>
              <a:gd name="T52" fmla="*/ 48232487 w 291740"/>
              <a:gd name="T53" fmla="*/ 20500782 h 291739"/>
              <a:gd name="T54" fmla="*/ 53906848 w 291740"/>
              <a:gd name="T55" fmla="*/ 12174874 h 291739"/>
              <a:gd name="T56" fmla="*/ 8205148 w 291740"/>
              <a:gd name="T57" fmla="*/ 12174874 h 291739"/>
              <a:gd name="T58" fmla="*/ 13802291 w 291740"/>
              <a:gd name="T59" fmla="*/ 20500782 h 291739"/>
              <a:gd name="T60" fmla="*/ 8205148 w 291740"/>
              <a:gd name="T61" fmla="*/ 12174874 h 291739"/>
              <a:gd name="T62" fmla="*/ 15719770 w 291740"/>
              <a:gd name="T63" fmla="*/ 20500782 h 291739"/>
              <a:gd name="T64" fmla="*/ 46392302 w 291740"/>
              <a:gd name="T65" fmla="*/ 1885498 h 291739"/>
              <a:gd name="T66" fmla="*/ 14799270 w 291740"/>
              <a:gd name="T67" fmla="*/ 0 h 291739"/>
              <a:gd name="T68" fmla="*/ 48232487 w 291740"/>
              <a:gd name="T69" fmla="*/ 942071 h 291739"/>
              <a:gd name="T70" fmla="*/ 54826858 w 291740"/>
              <a:gd name="T71" fmla="*/ 10289961 h 291739"/>
              <a:gd name="T72" fmla="*/ 55824074 w 291740"/>
              <a:gd name="T73" fmla="*/ 20500782 h 291739"/>
              <a:gd name="T74" fmla="*/ 62035026 w 291740"/>
              <a:gd name="T75" fmla="*/ 24035527 h 291739"/>
              <a:gd name="T76" fmla="*/ 58584350 w 291740"/>
              <a:gd name="T77" fmla="*/ 55768638 h 291739"/>
              <a:gd name="T78" fmla="*/ 48232487 w 291740"/>
              <a:gd name="T79" fmla="*/ 62523656 h 291739"/>
              <a:gd name="T80" fmla="*/ 14799270 w 291740"/>
              <a:gd name="T81" fmla="*/ 63544660 h 291739"/>
              <a:gd name="T82" fmla="*/ 13802291 w 291740"/>
              <a:gd name="T83" fmla="*/ 55768638 h 291739"/>
              <a:gd name="T84" fmla="*/ 0 w 291740"/>
              <a:gd name="T85" fmla="*/ 52312661 h 291739"/>
              <a:gd name="T86" fmla="*/ 3527410 w 291740"/>
              <a:gd name="T87" fmla="*/ 20500782 h 291739"/>
              <a:gd name="T88" fmla="*/ 6288253 w 291740"/>
              <a:gd name="T89" fmla="*/ 11153936 h 291739"/>
              <a:gd name="T90" fmla="*/ 13802291 w 291740"/>
              <a:gd name="T91" fmla="*/ 10289961 h 291739"/>
              <a:gd name="T92" fmla="*/ 14799270 w 291740"/>
              <a:gd name="T93" fmla="*/ 0 h 2917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1740" h="291739">
                <a:moveTo>
                  <a:pt x="226828" y="185357"/>
                </a:moveTo>
                <a:lnTo>
                  <a:pt x="226828" y="247384"/>
                </a:lnTo>
                <a:lnTo>
                  <a:pt x="253514" y="247384"/>
                </a:lnTo>
                <a:lnTo>
                  <a:pt x="253514" y="198700"/>
                </a:lnTo>
                <a:cubicBezTo>
                  <a:pt x="253514" y="191488"/>
                  <a:pt x="247744" y="185357"/>
                  <a:pt x="240532" y="185357"/>
                </a:cubicBezTo>
                <a:lnTo>
                  <a:pt x="226828" y="185357"/>
                </a:lnTo>
                <a:close/>
                <a:moveTo>
                  <a:pt x="73927" y="185357"/>
                </a:moveTo>
                <a:lnTo>
                  <a:pt x="73927" y="282724"/>
                </a:lnTo>
                <a:lnTo>
                  <a:pt x="218174" y="282724"/>
                </a:lnTo>
                <a:lnTo>
                  <a:pt x="218174" y="185357"/>
                </a:lnTo>
                <a:lnTo>
                  <a:pt x="73927" y="185357"/>
                </a:lnTo>
                <a:close/>
                <a:moveTo>
                  <a:pt x="51568" y="185357"/>
                </a:moveTo>
                <a:cubicBezTo>
                  <a:pt x="44356" y="185357"/>
                  <a:pt x="38586" y="191488"/>
                  <a:pt x="38586" y="198700"/>
                </a:cubicBezTo>
                <a:lnTo>
                  <a:pt x="38586" y="247384"/>
                </a:lnTo>
                <a:lnTo>
                  <a:pt x="64911" y="247384"/>
                </a:lnTo>
                <a:lnTo>
                  <a:pt x="64911" y="185357"/>
                </a:lnTo>
                <a:lnTo>
                  <a:pt x="51568" y="185357"/>
                </a:lnTo>
                <a:close/>
                <a:moveTo>
                  <a:pt x="9015" y="150017"/>
                </a:moveTo>
                <a:lnTo>
                  <a:pt x="9015" y="240171"/>
                </a:lnTo>
                <a:cubicBezTo>
                  <a:pt x="9015" y="244138"/>
                  <a:pt x="12261" y="247384"/>
                  <a:pt x="16588" y="247384"/>
                </a:cubicBezTo>
                <a:lnTo>
                  <a:pt x="29571" y="247384"/>
                </a:lnTo>
                <a:lnTo>
                  <a:pt x="29571" y="198700"/>
                </a:lnTo>
                <a:cubicBezTo>
                  <a:pt x="29571" y="186439"/>
                  <a:pt x="39668" y="176703"/>
                  <a:pt x="51568" y="176703"/>
                </a:cubicBezTo>
                <a:lnTo>
                  <a:pt x="240532" y="176703"/>
                </a:lnTo>
                <a:cubicBezTo>
                  <a:pt x="252432" y="176703"/>
                  <a:pt x="262530" y="186439"/>
                  <a:pt x="262530" y="198700"/>
                </a:cubicBezTo>
                <a:lnTo>
                  <a:pt x="262530" y="247384"/>
                </a:lnTo>
                <a:lnTo>
                  <a:pt x="275512" y="247384"/>
                </a:lnTo>
                <a:cubicBezTo>
                  <a:pt x="279839" y="247384"/>
                  <a:pt x="283085" y="244138"/>
                  <a:pt x="283085" y="240171"/>
                </a:cubicBezTo>
                <a:lnTo>
                  <a:pt x="283085" y="150017"/>
                </a:lnTo>
                <a:lnTo>
                  <a:pt x="9015" y="150017"/>
                </a:lnTo>
                <a:close/>
                <a:moveTo>
                  <a:pt x="76010" y="117475"/>
                </a:moveTo>
                <a:cubicBezTo>
                  <a:pt x="78296" y="117475"/>
                  <a:pt x="80582" y="119673"/>
                  <a:pt x="80582" y="122238"/>
                </a:cubicBezTo>
                <a:cubicBezTo>
                  <a:pt x="80582" y="124802"/>
                  <a:pt x="78296" y="126634"/>
                  <a:pt x="76010" y="126634"/>
                </a:cubicBezTo>
                <a:cubicBezTo>
                  <a:pt x="73343" y="126634"/>
                  <a:pt x="71438" y="124802"/>
                  <a:pt x="71438" y="122238"/>
                </a:cubicBezTo>
                <a:cubicBezTo>
                  <a:pt x="71438" y="119673"/>
                  <a:pt x="73343" y="117475"/>
                  <a:pt x="76010" y="117475"/>
                </a:cubicBezTo>
                <a:close/>
                <a:moveTo>
                  <a:pt x="52197" y="117475"/>
                </a:moveTo>
                <a:cubicBezTo>
                  <a:pt x="54864" y="117475"/>
                  <a:pt x="56769" y="119673"/>
                  <a:pt x="56769" y="122238"/>
                </a:cubicBezTo>
                <a:cubicBezTo>
                  <a:pt x="56769" y="124802"/>
                  <a:pt x="54864" y="126634"/>
                  <a:pt x="52197" y="126634"/>
                </a:cubicBezTo>
                <a:cubicBezTo>
                  <a:pt x="49911" y="126634"/>
                  <a:pt x="47625" y="124802"/>
                  <a:pt x="47625" y="122238"/>
                </a:cubicBezTo>
                <a:cubicBezTo>
                  <a:pt x="47625" y="119673"/>
                  <a:pt x="49911" y="117475"/>
                  <a:pt x="52197" y="117475"/>
                </a:cubicBezTo>
                <a:close/>
                <a:moveTo>
                  <a:pt x="28385" y="117475"/>
                </a:moveTo>
                <a:cubicBezTo>
                  <a:pt x="31052" y="117475"/>
                  <a:pt x="32957" y="119673"/>
                  <a:pt x="32957" y="122238"/>
                </a:cubicBezTo>
                <a:cubicBezTo>
                  <a:pt x="32957" y="124802"/>
                  <a:pt x="31052" y="126634"/>
                  <a:pt x="28385" y="126634"/>
                </a:cubicBezTo>
                <a:cubicBezTo>
                  <a:pt x="25718" y="126634"/>
                  <a:pt x="23813" y="124802"/>
                  <a:pt x="23813" y="122238"/>
                </a:cubicBezTo>
                <a:cubicBezTo>
                  <a:pt x="23813" y="119673"/>
                  <a:pt x="25718" y="117475"/>
                  <a:pt x="28385" y="117475"/>
                </a:cubicBezTo>
                <a:close/>
                <a:moveTo>
                  <a:pt x="16588" y="103136"/>
                </a:moveTo>
                <a:cubicBezTo>
                  <a:pt x="12261" y="103136"/>
                  <a:pt x="9015" y="106382"/>
                  <a:pt x="9015" y="110349"/>
                </a:cubicBezTo>
                <a:lnTo>
                  <a:pt x="9015" y="141362"/>
                </a:lnTo>
                <a:lnTo>
                  <a:pt x="283085" y="141362"/>
                </a:lnTo>
                <a:lnTo>
                  <a:pt x="283085" y="110349"/>
                </a:lnTo>
                <a:cubicBezTo>
                  <a:pt x="283085" y="106382"/>
                  <a:pt x="279839" y="103136"/>
                  <a:pt x="275512" y="103136"/>
                </a:cubicBezTo>
                <a:lnTo>
                  <a:pt x="16588" y="103136"/>
                </a:lnTo>
                <a:close/>
                <a:moveTo>
                  <a:pt x="226828" y="55896"/>
                </a:moveTo>
                <a:lnTo>
                  <a:pt x="226828" y="94121"/>
                </a:lnTo>
                <a:lnTo>
                  <a:pt x="253514" y="94121"/>
                </a:lnTo>
                <a:lnTo>
                  <a:pt x="253514" y="55896"/>
                </a:lnTo>
                <a:lnTo>
                  <a:pt x="226828" y="55896"/>
                </a:lnTo>
                <a:close/>
                <a:moveTo>
                  <a:pt x="38586" y="55896"/>
                </a:moveTo>
                <a:lnTo>
                  <a:pt x="38586" y="94121"/>
                </a:lnTo>
                <a:lnTo>
                  <a:pt x="64911" y="94121"/>
                </a:lnTo>
                <a:lnTo>
                  <a:pt x="64911" y="55896"/>
                </a:lnTo>
                <a:lnTo>
                  <a:pt x="38586" y="55896"/>
                </a:lnTo>
                <a:close/>
                <a:moveTo>
                  <a:pt x="73927" y="8655"/>
                </a:moveTo>
                <a:lnTo>
                  <a:pt x="73927" y="94121"/>
                </a:lnTo>
                <a:lnTo>
                  <a:pt x="218174" y="94121"/>
                </a:lnTo>
                <a:lnTo>
                  <a:pt x="218174" y="8655"/>
                </a:lnTo>
                <a:lnTo>
                  <a:pt x="73927" y="8655"/>
                </a:lnTo>
                <a:close/>
                <a:moveTo>
                  <a:pt x="69599" y="0"/>
                </a:moveTo>
                <a:lnTo>
                  <a:pt x="222501" y="0"/>
                </a:lnTo>
                <a:cubicBezTo>
                  <a:pt x="225025" y="0"/>
                  <a:pt x="226828" y="1803"/>
                  <a:pt x="226828" y="4327"/>
                </a:cubicBezTo>
                <a:lnTo>
                  <a:pt x="226828" y="47241"/>
                </a:lnTo>
                <a:lnTo>
                  <a:pt x="257841" y="47241"/>
                </a:lnTo>
                <a:cubicBezTo>
                  <a:pt x="260366" y="47241"/>
                  <a:pt x="262530" y="49044"/>
                  <a:pt x="262530" y="51208"/>
                </a:cubicBezTo>
                <a:lnTo>
                  <a:pt x="262530" y="94121"/>
                </a:lnTo>
                <a:lnTo>
                  <a:pt x="275512" y="94121"/>
                </a:lnTo>
                <a:cubicBezTo>
                  <a:pt x="284527" y="94121"/>
                  <a:pt x="291740" y="101333"/>
                  <a:pt x="291740" y="110349"/>
                </a:cubicBezTo>
                <a:lnTo>
                  <a:pt x="291740" y="240171"/>
                </a:lnTo>
                <a:cubicBezTo>
                  <a:pt x="291740" y="248826"/>
                  <a:pt x="284527" y="256038"/>
                  <a:pt x="275512" y="256038"/>
                </a:cubicBezTo>
                <a:lnTo>
                  <a:pt x="226828" y="256038"/>
                </a:lnTo>
                <a:lnTo>
                  <a:pt x="226828" y="287051"/>
                </a:lnTo>
                <a:cubicBezTo>
                  <a:pt x="226828" y="289576"/>
                  <a:pt x="225025" y="291739"/>
                  <a:pt x="222501" y="291739"/>
                </a:cubicBezTo>
                <a:lnTo>
                  <a:pt x="69599" y="291739"/>
                </a:lnTo>
                <a:cubicBezTo>
                  <a:pt x="66714" y="291739"/>
                  <a:pt x="64911" y="289576"/>
                  <a:pt x="64911" y="287051"/>
                </a:cubicBezTo>
                <a:lnTo>
                  <a:pt x="64911" y="256038"/>
                </a:lnTo>
                <a:lnTo>
                  <a:pt x="16588" y="256038"/>
                </a:lnTo>
                <a:cubicBezTo>
                  <a:pt x="7212" y="256038"/>
                  <a:pt x="0" y="248826"/>
                  <a:pt x="0" y="240171"/>
                </a:cubicBezTo>
                <a:lnTo>
                  <a:pt x="0" y="110349"/>
                </a:lnTo>
                <a:cubicBezTo>
                  <a:pt x="0" y="101333"/>
                  <a:pt x="7212" y="94121"/>
                  <a:pt x="16588" y="94121"/>
                </a:cubicBezTo>
                <a:lnTo>
                  <a:pt x="29571" y="94121"/>
                </a:lnTo>
                <a:lnTo>
                  <a:pt x="29571" y="51208"/>
                </a:lnTo>
                <a:cubicBezTo>
                  <a:pt x="29571" y="49044"/>
                  <a:pt x="31734" y="47241"/>
                  <a:pt x="33898" y="47241"/>
                </a:cubicBezTo>
                <a:lnTo>
                  <a:pt x="64911" y="47241"/>
                </a:lnTo>
                <a:lnTo>
                  <a:pt x="64911" y="4327"/>
                </a:lnTo>
                <a:cubicBezTo>
                  <a:pt x="64911" y="1803"/>
                  <a:pt x="66714" y="0"/>
                  <a:pt x="69599" y="0"/>
                </a:cubicBezTo>
                <a:close/>
              </a:path>
            </a:pathLst>
          </a:custGeom>
          <a:solidFill>
            <a:schemeClr val="tx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3230056259"/>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48D5649-EF4F-464B-8C36-6F9486D36399}"/>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EC479C8E-70B5-1547-8BCC-AF1436E5138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
            <a:extLst>
              <a:ext uri="{FF2B5EF4-FFF2-40B4-BE49-F238E27FC236}">
                <a16:creationId xmlns:a16="http://schemas.microsoft.com/office/drawing/2014/main" id="{F9CAF6C8-A7A5-C347-801C-E2E0D7CAFF4C}"/>
              </a:ext>
            </a:extLst>
          </p:cNvPr>
          <p:cNvSpPr>
            <a:spLocks noChangeArrowheads="1"/>
          </p:cNvSpPr>
          <p:nvPr/>
        </p:nvSpPr>
        <p:spPr bwMode="auto">
          <a:xfrm>
            <a:off x="1303276" y="2307552"/>
            <a:ext cx="9582083" cy="3794538"/>
          </a:xfrm>
          <a:custGeom>
            <a:avLst/>
            <a:gdLst>
              <a:gd name="connsiteX0" fmla="*/ 13991596 w 24373939"/>
              <a:gd name="connsiteY0" fmla="*/ 154176 h 9652165"/>
              <a:gd name="connsiteX1" fmla="*/ 14801202 w 24373939"/>
              <a:gd name="connsiteY1" fmla="*/ 282616 h 9652165"/>
              <a:gd name="connsiteX2" fmla="*/ 15758450 w 24373939"/>
              <a:gd name="connsiteY2" fmla="*/ 804711 h 9652165"/>
              <a:gd name="connsiteX3" fmla="*/ 16442733 w 24373939"/>
              <a:gd name="connsiteY3" fmla="*/ 1653272 h 9652165"/>
              <a:gd name="connsiteX4" fmla="*/ 16749351 w 24373939"/>
              <a:gd name="connsiteY4" fmla="*/ 2699954 h 9652165"/>
              <a:gd name="connsiteX5" fmla="*/ 16632189 w 24373939"/>
              <a:gd name="connsiteY5" fmla="*/ 3784019 h 9652165"/>
              <a:gd name="connsiteX6" fmla="*/ 16274448 w 24373939"/>
              <a:gd name="connsiteY6" fmla="*/ 4520669 h 9652165"/>
              <a:gd name="connsiteX7" fmla="*/ 16116038 w 24373939"/>
              <a:gd name="connsiteY7" fmla="*/ 4730033 h 9652165"/>
              <a:gd name="connsiteX8" fmla="*/ 16117122 w 24373939"/>
              <a:gd name="connsiteY8" fmla="*/ 4730942 h 9652165"/>
              <a:gd name="connsiteX9" fmla="*/ 15829461 w 24373939"/>
              <a:gd name="connsiteY9" fmla="*/ 5382233 h 9652165"/>
              <a:gd name="connsiteX10" fmla="*/ 15939046 w 24373939"/>
              <a:gd name="connsiteY10" fmla="*/ 6085827 h 9652165"/>
              <a:gd name="connsiteX11" fmla="*/ 16411009 w 24373939"/>
              <a:gd name="connsiteY11" fmla="*/ 6620060 h 9652165"/>
              <a:gd name="connsiteX12" fmla="*/ 17095915 w 24373939"/>
              <a:gd name="connsiteY12" fmla="*/ 6815572 h 9652165"/>
              <a:gd name="connsiteX13" fmla="*/ 17095929 w 24373939"/>
              <a:gd name="connsiteY13" fmla="*/ 6817578 h 9652165"/>
              <a:gd name="connsiteX14" fmla="*/ 24373939 w 24373939"/>
              <a:gd name="connsiteY14" fmla="*/ 6817578 h 9652165"/>
              <a:gd name="connsiteX15" fmla="*/ 24373939 w 24373939"/>
              <a:gd name="connsiteY15" fmla="*/ 8343556 h 9652165"/>
              <a:gd name="connsiteX16" fmla="*/ 17085151 w 24373939"/>
              <a:gd name="connsiteY16" fmla="*/ 8343556 h 9652165"/>
              <a:gd name="connsiteX17" fmla="*/ 17085151 w 24373939"/>
              <a:gd name="connsiteY17" fmla="*/ 8339223 h 9652165"/>
              <a:gd name="connsiteX18" fmla="*/ 16906187 w 24373939"/>
              <a:gd name="connsiteY18" fmla="*/ 8334074 h 9652165"/>
              <a:gd name="connsiteX19" fmla="*/ 15597839 w 24373939"/>
              <a:gd name="connsiteY19" fmla="*/ 7908945 h 9652165"/>
              <a:gd name="connsiteX20" fmla="*/ 14560517 w 24373939"/>
              <a:gd name="connsiteY20" fmla="*/ 6734628 h 9652165"/>
              <a:gd name="connsiteX21" fmla="*/ 14318932 w 24373939"/>
              <a:gd name="connsiteY21" fmla="*/ 5185476 h 9652165"/>
              <a:gd name="connsiteX22" fmla="*/ 14827292 w 24373939"/>
              <a:gd name="connsiteY22" fmla="*/ 3908932 h 9652165"/>
              <a:gd name="connsiteX23" fmla="*/ 14940970 w 24373939"/>
              <a:gd name="connsiteY23" fmla="*/ 3764019 h 9652165"/>
              <a:gd name="connsiteX24" fmla="*/ 14939555 w 24373939"/>
              <a:gd name="connsiteY24" fmla="*/ 3762836 h 9652165"/>
              <a:gd name="connsiteX25" fmla="*/ 15177620 w 24373939"/>
              <a:gd name="connsiteY25" fmla="*/ 3327964 h 9652165"/>
              <a:gd name="connsiteX26" fmla="*/ 15229969 w 24373939"/>
              <a:gd name="connsiteY26" fmla="*/ 2835774 h 9652165"/>
              <a:gd name="connsiteX27" fmla="*/ 15090371 w 24373939"/>
              <a:gd name="connsiteY27" fmla="*/ 2359782 h 9652165"/>
              <a:gd name="connsiteX28" fmla="*/ 14780013 w 24373939"/>
              <a:gd name="connsiteY28" fmla="*/ 1973507 h 9652165"/>
              <a:gd name="connsiteX29" fmla="*/ 14345014 w 24373939"/>
              <a:gd name="connsiteY29" fmla="*/ 1735511 h 9652165"/>
              <a:gd name="connsiteX30" fmla="*/ 13852679 w 24373939"/>
              <a:gd name="connsiteY30" fmla="*/ 1683177 h 9652165"/>
              <a:gd name="connsiteX31" fmla="*/ 13376548 w 24373939"/>
              <a:gd name="connsiteY31" fmla="*/ 1822735 h 9652165"/>
              <a:gd name="connsiteX32" fmla="*/ 12990159 w 24373939"/>
              <a:gd name="connsiteY32" fmla="*/ 2133001 h 9652165"/>
              <a:gd name="connsiteX33" fmla="*/ 12990052 w 24373939"/>
              <a:gd name="connsiteY33" fmla="*/ 2132912 h 9652165"/>
              <a:gd name="connsiteX34" fmla="*/ 7529932 w 24373939"/>
              <a:gd name="connsiteY34" fmla="*/ 8667679 h 9652165"/>
              <a:gd name="connsiteX35" fmla="*/ 7523962 w 24373939"/>
              <a:gd name="connsiteY35" fmla="*/ 8662688 h 9652165"/>
              <a:gd name="connsiteX36" fmla="*/ 7413481 w 24373939"/>
              <a:gd name="connsiteY36" fmla="*/ 8786478 h 9652165"/>
              <a:gd name="connsiteX37" fmla="*/ 6403468 w 24373939"/>
              <a:gd name="connsiteY37" fmla="*/ 9462729 h 9652165"/>
              <a:gd name="connsiteX38" fmla="*/ 5027356 w 24373939"/>
              <a:gd name="connsiteY38" fmla="*/ 9628440 h 9652165"/>
              <a:gd name="connsiteX39" fmla="*/ 3740911 w 24373939"/>
              <a:gd name="connsiteY39" fmla="*/ 9110126 h 9652165"/>
              <a:gd name="connsiteX40" fmla="*/ 2861694 w 24373939"/>
              <a:gd name="connsiteY40" fmla="*/ 8037362 h 9652165"/>
              <a:gd name="connsiteX41" fmla="*/ 2607643 w 24373939"/>
              <a:gd name="connsiteY41" fmla="*/ 6674293 h 9652165"/>
              <a:gd name="connsiteX42" fmla="*/ 3038534 w 24373939"/>
              <a:gd name="connsiteY42" fmla="*/ 5356078 h 9652165"/>
              <a:gd name="connsiteX43" fmla="*/ 4049757 w 24373939"/>
              <a:gd name="connsiteY43" fmla="*/ 4409156 h 9652165"/>
              <a:gd name="connsiteX44" fmla="*/ 5393489 w 24373939"/>
              <a:gd name="connsiteY44" fmla="*/ 4065274 h 9652165"/>
              <a:gd name="connsiteX45" fmla="*/ 5393489 w 24373939"/>
              <a:gd name="connsiteY45" fmla="*/ 5587825 h 9652165"/>
              <a:gd name="connsiteX46" fmla="*/ 4783268 w 24373939"/>
              <a:gd name="connsiteY46" fmla="*/ 5744814 h 9652165"/>
              <a:gd name="connsiteX47" fmla="*/ 4322489 w 24373939"/>
              <a:gd name="connsiteY47" fmla="*/ 6175913 h 9652165"/>
              <a:gd name="connsiteX48" fmla="*/ 4126969 w 24373939"/>
              <a:gd name="connsiteY48" fmla="*/ 6773969 h 9652165"/>
              <a:gd name="connsiteX49" fmla="*/ 4242786 w 24373939"/>
              <a:gd name="connsiteY49" fmla="*/ 7394452 h 9652165"/>
              <a:gd name="connsiteX50" fmla="*/ 4642544 w 24373939"/>
              <a:gd name="connsiteY50" fmla="*/ 7881619 h 9652165"/>
              <a:gd name="connsiteX51" fmla="*/ 5227857 w 24373939"/>
              <a:gd name="connsiteY51" fmla="*/ 8117103 h 9652165"/>
              <a:gd name="connsiteX52" fmla="*/ 5851777 w 24373939"/>
              <a:gd name="connsiteY52" fmla="*/ 8041100 h 9652165"/>
              <a:gd name="connsiteX53" fmla="*/ 6364862 w 24373939"/>
              <a:gd name="connsiteY53" fmla="*/ 7674791 h 9652165"/>
              <a:gd name="connsiteX54" fmla="*/ 6370820 w 24373939"/>
              <a:gd name="connsiteY54" fmla="*/ 7679803 h 9652165"/>
              <a:gd name="connsiteX55" fmla="*/ 11822661 w 24373939"/>
              <a:gd name="connsiteY55" fmla="*/ 1156428 h 9652165"/>
              <a:gd name="connsiteX56" fmla="*/ 11822266 w 24373939"/>
              <a:gd name="connsiteY56" fmla="*/ 1156097 h 9652165"/>
              <a:gd name="connsiteX57" fmla="*/ 12671076 w 24373939"/>
              <a:gd name="connsiteY57" fmla="*/ 470769 h 9652165"/>
              <a:gd name="connsiteX58" fmla="*/ 13716820 w 24373939"/>
              <a:gd name="connsiteY58" fmla="*/ 165487 h 9652165"/>
              <a:gd name="connsiteX59" fmla="*/ 13991596 w 24373939"/>
              <a:gd name="connsiteY59" fmla="*/ 154176 h 9652165"/>
              <a:gd name="connsiteX60" fmla="*/ 0 w 24373939"/>
              <a:gd name="connsiteY60" fmla="*/ 0 h 9652165"/>
              <a:gd name="connsiteX61" fmla="*/ 5394730 w 24373939"/>
              <a:gd name="connsiteY61" fmla="*/ 0 h 9652165"/>
              <a:gd name="connsiteX62" fmla="*/ 5398982 w 24373939"/>
              <a:gd name="connsiteY62" fmla="*/ 0 h 9652165"/>
              <a:gd name="connsiteX63" fmla="*/ 5398982 w 24373939"/>
              <a:gd name="connsiteY63" fmla="*/ 211 h 9652165"/>
              <a:gd name="connsiteX64" fmla="*/ 5671126 w 24373939"/>
              <a:gd name="connsiteY64" fmla="*/ 13657 h 9652165"/>
              <a:gd name="connsiteX65" fmla="*/ 7370682 w 24373939"/>
              <a:gd name="connsiteY65" fmla="*/ 817368 h 9652165"/>
              <a:gd name="connsiteX66" fmla="*/ 8189736 w 24373939"/>
              <a:gd name="connsiteY66" fmla="*/ 2793504 h 9652165"/>
              <a:gd name="connsiteX67" fmla="*/ 7370682 w 24373939"/>
              <a:gd name="connsiteY67" fmla="*/ 4767148 h 9652165"/>
              <a:gd name="connsiteX68" fmla="*/ 5394730 w 24373939"/>
              <a:gd name="connsiteY68" fmla="*/ 5585761 h 9652165"/>
              <a:gd name="connsiteX69" fmla="*/ 5394730 w 24373939"/>
              <a:gd name="connsiteY69" fmla="*/ 4063165 h 9652165"/>
              <a:gd name="connsiteX70" fmla="*/ 6293571 w 24373939"/>
              <a:gd name="connsiteY70" fmla="*/ 3691860 h 9652165"/>
              <a:gd name="connsiteX71" fmla="*/ 6665074 w 24373939"/>
              <a:gd name="connsiteY71" fmla="*/ 2793504 h 9652165"/>
              <a:gd name="connsiteX72" fmla="*/ 6293571 w 24373939"/>
              <a:gd name="connsiteY72" fmla="*/ 1895147 h 9652165"/>
              <a:gd name="connsiteX73" fmla="*/ 5520176 w 24373939"/>
              <a:gd name="connsiteY73" fmla="*/ 1530036 h 9652165"/>
              <a:gd name="connsiteX74" fmla="*/ 5398982 w 24373939"/>
              <a:gd name="connsiteY74" fmla="*/ 1524053 h 9652165"/>
              <a:gd name="connsiteX75" fmla="*/ 5398982 w 24373939"/>
              <a:gd name="connsiteY75" fmla="*/ 1525978 h 9652165"/>
              <a:gd name="connsiteX76" fmla="*/ 0 w 24373939"/>
              <a:gd name="connsiteY76" fmla="*/ 1525978 h 965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4373939" h="9652165">
                <a:moveTo>
                  <a:pt x="13991596" y="154176"/>
                </a:moveTo>
                <a:cubicBezTo>
                  <a:pt x="14266022" y="156687"/>
                  <a:pt x="14538520" y="200376"/>
                  <a:pt x="14801202" y="282616"/>
                </a:cubicBezTo>
                <a:cubicBezTo>
                  <a:pt x="15151445" y="392268"/>
                  <a:pt x="15476760" y="569207"/>
                  <a:pt x="15758450" y="804711"/>
                </a:cubicBezTo>
                <a:cubicBezTo>
                  <a:pt x="16040141" y="1040214"/>
                  <a:pt x="16271974" y="1329298"/>
                  <a:pt x="16442733" y="1653272"/>
                </a:cubicBezTo>
                <a:cubicBezTo>
                  <a:pt x="16612246" y="1979737"/>
                  <a:pt x="16716945" y="2334861"/>
                  <a:pt x="16749351" y="2699954"/>
                </a:cubicBezTo>
                <a:cubicBezTo>
                  <a:pt x="16781759" y="3066293"/>
                  <a:pt x="16741873" y="3433879"/>
                  <a:pt x="16632189" y="3784019"/>
                </a:cubicBezTo>
                <a:cubicBezTo>
                  <a:pt x="16549925" y="4045690"/>
                  <a:pt x="16429101" y="4294043"/>
                  <a:pt x="16274448" y="4520669"/>
                </a:cubicBezTo>
                <a:lnTo>
                  <a:pt x="16116038" y="4730033"/>
                </a:lnTo>
                <a:lnTo>
                  <a:pt x="16117122" y="4730942"/>
                </a:lnTo>
                <a:cubicBezTo>
                  <a:pt x="15960216" y="4916491"/>
                  <a:pt x="15860593" y="5141890"/>
                  <a:pt x="15829461" y="5382233"/>
                </a:cubicBezTo>
                <a:cubicBezTo>
                  <a:pt x="15798329" y="5623821"/>
                  <a:pt x="15835688" y="5867900"/>
                  <a:pt x="15939046" y="6085827"/>
                </a:cubicBezTo>
                <a:cubicBezTo>
                  <a:pt x="16042405" y="6306245"/>
                  <a:pt x="16205537" y="6491794"/>
                  <a:pt x="16411009" y="6620060"/>
                </a:cubicBezTo>
                <a:cubicBezTo>
                  <a:pt x="16615236" y="6749572"/>
                  <a:pt x="16853085" y="6818063"/>
                  <a:pt x="17095915" y="6815572"/>
                </a:cubicBezTo>
                <a:lnTo>
                  <a:pt x="17095929" y="6817578"/>
                </a:lnTo>
                <a:lnTo>
                  <a:pt x="24373939" y="6817578"/>
                </a:lnTo>
                <a:lnTo>
                  <a:pt x="24373939" y="8343556"/>
                </a:lnTo>
                <a:lnTo>
                  <a:pt x="17085151" y="8343556"/>
                </a:lnTo>
                <a:lnTo>
                  <a:pt x="17085151" y="8339223"/>
                </a:lnTo>
                <a:lnTo>
                  <a:pt x="16906187" y="8334074"/>
                </a:lnTo>
                <a:cubicBezTo>
                  <a:pt x="16442025" y="8304074"/>
                  <a:pt x="15992282" y="8158472"/>
                  <a:pt x="15597839" y="7908945"/>
                </a:cubicBezTo>
                <a:cubicBezTo>
                  <a:pt x="15147046" y="7625017"/>
                  <a:pt x="14787159" y="7216559"/>
                  <a:pt x="14560517" y="6734628"/>
                </a:cubicBezTo>
                <a:cubicBezTo>
                  <a:pt x="14333875" y="6251452"/>
                  <a:pt x="14250441" y="5713482"/>
                  <a:pt x="14318932" y="5185476"/>
                </a:cubicBezTo>
                <a:cubicBezTo>
                  <a:pt x="14378861" y="4722380"/>
                  <a:pt x="14554154" y="4284074"/>
                  <a:pt x="14827292" y="3908932"/>
                </a:cubicBezTo>
                <a:lnTo>
                  <a:pt x="14940970" y="3764019"/>
                </a:lnTo>
                <a:lnTo>
                  <a:pt x="14939555" y="3762836"/>
                </a:lnTo>
                <a:cubicBezTo>
                  <a:pt x="15046746" y="3634493"/>
                  <a:pt x="15127763" y="3487459"/>
                  <a:pt x="15177620" y="3327964"/>
                </a:cubicBezTo>
                <a:cubicBezTo>
                  <a:pt x="15227477" y="3168470"/>
                  <a:pt x="15244927" y="3001499"/>
                  <a:pt x="15229969" y="2835774"/>
                </a:cubicBezTo>
                <a:cubicBezTo>
                  <a:pt x="15215013" y="2670049"/>
                  <a:pt x="15168895" y="2508063"/>
                  <a:pt x="15090371" y="2359782"/>
                </a:cubicBezTo>
                <a:cubicBezTo>
                  <a:pt x="15013093" y="2212749"/>
                  <a:pt x="14908394" y="2080667"/>
                  <a:pt x="14780013" y="1973507"/>
                </a:cubicBezTo>
                <a:cubicBezTo>
                  <a:pt x="14652879" y="1867592"/>
                  <a:pt x="14504555" y="1786599"/>
                  <a:pt x="14345014" y="1735511"/>
                </a:cubicBezTo>
                <a:cubicBezTo>
                  <a:pt x="14185472" y="1686915"/>
                  <a:pt x="14018453" y="1668224"/>
                  <a:pt x="13852679" y="1683177"/>
                </a:cubicBezTo>
                <a:cubicBezTo>
                  <a:pt x="13686906" y="1698129"/>
                  <a:pt x="13524871" y="1745479"/>
                  <a:pt x="13376548" y="1822735"/>
                </a:cubicBezTo>
                <a:cubicBezTo>
                  <a:pt x="13229471" y="1899990"/>
                  <a:pt x="13097350" y="2004658"/>
                  <a:pt x="12990159" y="2133001"/>
                </a:cubicBezTo>
                <a:lnTo>
                  <a:pt x="12990052" y="2132912"/>
                </a:lnTo>
                <a:lnTo>
                  <a:pt x="7529932" y="8667679"/>
                </a:lnTo>
                <a:lnTo>
                  <a:pt x="7523962" y="8662688"/>
                </a:lnTo>
                <a:lnTo>
                  <a:pt x="7413481" y="8786478"/>
                </a:lnTo>
                <a:cubicBezTo>
                  <a:pt x="7131236" y="9083201"/>
                  <a:pt x="6785945" y="9314461"/>
                  <a:pt x="6403468" y="9462729"/>
                </a:cubicBezTo>
                <a:cubicBezTo>
                  <a:pt x="5965105" y="9632178"/>
                  <a:pt x="5491870" y="9689492"/>
                  <a:pt x="5027356" y="9628440"/>
                </a:cubicBezTo>
                <a:cubicBezTo>
                  <a:pt x="4561595" y="9566143"/>
                  <a:pt x="4119497" y="9387972"/>
                  <a:pt x="3740911" y="9110126"/>
                </a:cubicBezTo>
                <a:cubicBezTo>
                  <a:pt x="3362325" y="8832278"/>
                  <a:pt x="3060950" y="8463478"/>
                  <a:pt x="2861694" y="8037362"/>
                </a:cubicBezTo>
                <a:cubicBezTo>
                  <a:pt x="2663684" y="7611248"/>
                  <a:pt x="2576509" y="7142770"/>
                  <a:pt x="2607643" y="6674293"/>
                </a:cubicBezTo>
                <a:cubicBezTo>
                  <a:pt x="2637531" y="6205816"/>
                  <a:pt x="2785728" y="5752290"/>
                  <a:pt x="3038534" y="5356078"/>
                </a:cubicBezTo>
                <a:cubicBezTo>
                  <a:pt x="3291340" y="4959866"/>
                  <a:pt x="3638792" y="4633427"/>
                  <a:pt x="4049757" y="4409156"/>
                </a:cubicBezTo>
                <a:cubicBezTo>
                  <a:pt x="4461967" y="4182394"/>
                  <a:pt x="4923993" y="4065274"/>
                  <a:pt x="5393489" y="4065274"/>
                </a:cubicBezTo>
                <a:lnTo>
                  <a:pt x="5393489" y="5587825"/>
                </a:lnTo>
                <a:cubicBezTo>
                  <a:pt x="5179289" y="5587825"/>
                  <a:pt x="4970070" y="5642647"/>
                  <a:pt x="4783268" y="5744814"/>
                </a:cubicBezTo>
                <a:cubicBezTo>
                  <a:pt x="4595220" y="5846982"/>
                  <a:pt x="4438306" y="5995250"/>
                  <a:pt x="4322489" y="6175913"/>
                </a:cubicBezTo>
                <a:cubicBezTo>
                  <a:pt x="4207916" y="6355330"/>
                  <a:pt x="4140668" y="6562158"/>
                  <a:pt x="4126969" y="6773969"/>
                </a:cubicBezTo>
                <a:cubicBezTo>
                  <a:pt x="4113270" y="6988272"/>
                  <a:pt x="4153121" y="7200084"/>
                  <a:pt x="4242786" y="7394452"/>
                </a:cubicBezTo>
                <a:cubicBezTo>
                  <a:pt x="4333697" y="7587574"/>
                  <a:pt x="4470686" y="7754532"/>
                  <a:pt x="4642544" y="7881619"/>
                </a:cubicBezTo>
                <a:cubicBezTo>
                  <a:pt x="4814401" y="8007460"/>
                  <a:pt x="5014904" y="8088446"/>
                  <a:pt x="5227857" y="8117103"/>
                </a:cubicBezTo>
                <a:cubicBezTo>
                  <a:pt x="5438322" y="8145760"/>
                  <a:pt x="5653767" y="8119595"/>
                  <a:pt x="5851777" y="8041100"/>
                </a:cubicBezTo>
                <a:cubicBezTo>
                  <a:pt x="6051034" y="7963852"/>
                  <a:pt x="6227873" y="7839256"/>
                  <a:pt x="6364862" y="7674791"/>
                </a:cubicBezTo>
                <a:lnTo>
                  <a:pt x="6370820" y="7679803"/>
                </a:lnTo>
                <a:lnTo>
                  <a:pt x="11822661" y="1156428"/>
                </a:lnTo>
                <a:lnTo>
                  <a:pt x="11822266" y="1156097"/>
                </a:lnTo>
                <a:cubicBezTo>
                  <a:pt x="12057839" y="873244"/>
                  <a:pt x="12345761" y="641478"/>
                  <a:pt x="12671076" y="470769"/>
                </a:cubicBezTo>
                <a:cubicBezTo>
                  <a:pt x="12996391" y="302552"/>
                  <a:pt x="13351619" y="197884"/>
                  <a:pt x="13716820" y="165487"/>
                </a:cubicBezTo>
                <a:cubicBezTo>
                  <a:pt x="13808431" y="157076"/>
                  <a:pt x="13900121" y="153338"/>
                  <a:pt x="13991596" y="154176"/>
                </a:cubicBezTo>
                <a:close/>
                <a:moveTo>
                  <a:pt x="0" y="0"/>
                </a:moveTo>
                <a:lnTo>
                  <a:pt x="5394730" y="0"/>
                </a:lnTo>
                <a:lnTo>
                  <a:pt x="5398982" y="0"/>
                </a:lnTo>
                <a:lnTo>
                  <a:pt x="5398982" y="211"/>
                </a:lnTo>
                <a:lnTo>
                  <a:pt x="5671126" y="13657"/>
                </a:lnTo>
                <a:cubicBezTo>
                  <a:pt x="6311219" y="77096"/>
                  <a:pt x="6912536" y="359468"/>
                  <a:pt x="7370682" y="817368"/>
                </a:cubicBezTo>
                <a:cubicBezTo>
                  <a:pt x="7895525" y="1340683"/>
                  <a:pt x="8189736" y="2052141"/>
                  <a:pt x="8189736" y="2793504"/>
                </a:cubicBezTo>
                <a:cubicBezTo>
                  <a:pt x="8189736" y="3534866"/>
                  <a:pt x="7895525" y="4243833"/>
                  <a:pt x="7370682" y="4767148"/>
                </a:cubicBezTo>
                <a:cubicBezTo>
                  <a:pt x="6847085" y="5291708"/>
                  <a:pt x="6136491" y="5585761"/>
                  <a:pt x="5394730" y="5585761"/>
                </a:cubicBezTo>
                <a:lnTo>
                  <a:pt x="5394730" y="4063165"/>
                </a:lnTo>
                <a:cubicBezTo>
                  <a:pt x="5731327" y="4063165"/>
                  <a:pt x="6054212" y="3929844"/>
                  <a:pt x="6293571" y="3691860"/>
                </a:cubicBezTo>
                <a:cubicBezTo>
                  <a:pt x="6531682" y="3452631"/>
                  <a:pt x="6665074" y="3129920"/>
                  <a:pt x="6665074" y="2793504"/>
                </a:cubicBezTo>
                <a:cubicBezTo>
                  <a:pt x="6665074" y="2455841"/>
                  <a:pt x="6531682" y="2133130"/>
                  <a:pt x="6293571" y="1895147"/>
                </a:cubicBezTo>
                <a:cubicBezTo>
                  <a:pt x="6084133" y="1686911"/>
                  <a:pt x="5810744" y="1558808"/>
                  <a:pt x="5520176" y="1530036"/>
                </a:cubicBezTo>
                <a:lnTo>
                  <a:pt x="5398982" y="1524053"/>
                </a:lnTo>
                <a:lnTo>
                  <a:pt x="5398982" y="1525978"/>
                </a:lnTo>
                <a:lnTo>
                  <a:pt x="0" y="1525978"/>
                </a:lnTo>
                <a:close/>
              </a:path>
            </a:pathLst>
          </a:custGeom>
          <a:solidFill>
            <a:schemeClr val="accent6"/>
          </a:solidFill>
          <a:ln>
            <a:noFill/>
          </a:ln>
          <a:effectLst/>
        </p:spPr>
        <p:txBody>
          <a:bodyPr wrap="square" anchor="ctr">
            <a:noAutofit/>
          </a:bodyPr>
          <a:lstStyle/>
          <a:p>
            <a:endParaRPr lang="en-US" sz="3265" dirty="0">
              <a:latin typeface="Lato Light" panose="020F0502020204030203" pitchFamily="34" charset="0"/>
            </a:endParaRPr>
          </a:p>
        </p:txBody>
      </p:sp>
      <p:sp>
        <p:nvSpPr>
          <p:cNvPr id="5" name="Freeform 4">
            <a:extLst>
              <a:ext uri="{FF2B5EF4-FFF2-40B4-BE49-F238E27FC236}">
                <a16:creationId xmlns:a16="http://schemas.microsoft.com/office/drawing/2014/main" id="{1866A304-1D97-BE40-A2F8-C9231F73EB83}"/>
              </a:ext>
            </a:extLst>
          </p:cNvPr>
          <p:cNvSpPr/>
          <p:nvPr/>
        </p:nvSpPr>
        <p:spPr>
          <a:xfrm>
            <a:off x="1303870" y="2580375"/>
            <a:ext cx="9573425" cy="3225649"/>
          </a:xfrm>
          <a:custGeom>
            <a:avLst/>
            <a:gdLst>
              <a:gd name="connsiteX0" fmla="*/ 0 w 24351916"/>
              <a:gd name="connsiteY0" fmla="*/ 176147 h 8745835"/>
              <a:gd name="connsiteX1" fmla="*/ 5390147 w 24351916"/>
              <a:gd name="connsiteY1" fmla="*/ 200210 h 8745835"/>
              <a:gd name="connsiteX2" fmla="*/ 7435516 w 24351916"/>
              <a:gd name="connsiteY2" fmla="*/ 2197452 h 8745835"/>
              <a:gd name="connsiteX3" fmla="*/ 5486400 w 24351916"/>
              <a:gd name="connsiteY3" fmla="*/ 4363136 h 8745835"/>
              <a:gd name="connsiteX4" fmla="*/ 3729789 w 24351916"/>
              <a:gd name="connsiteY4" fmla="*/ 7683852 h 8745835"/>
              <a:gd name="connsiteX5" fmla="*/ 6184232 w 24351916"/>
              <a:gd name="connsiteY5" fmla="*/ 8237305 h 8745835"/>
              <a:gd name="connsiteX6" fmla="*/ 12633158 w 24351916"/>
              <a:gd name="connsiteY6" fmla="*/ 825852 h 8745835"/>
              <a:gd name="connsiteX7" fmla="*/ 15111663 w 24351916"/>
              <a:gd name="connsiteY7" fmla="*/ 753663 h 8745835"/>
              <a:gd name="connsiteX8" fmla="*/ 16050126 w 24351916"/>
              <a:gd name="connsiteY8" fmla="*/ 2799031 h 8745835"/>
              <a:gd name="connsiteX9" fmla="*/ 15207916 w 24351916"/>
              <a:gd name="connsiteY9" fmla="*/ 6360378 h 8745835"/>
              <a:gd name="connsiteX10" fmla="*/ 17229221 w 24351916"/>
              <a:gd name="connsiteY10" fmla="*/ 7082273 h 8745835"/>
              <a:gd name="connsiteX11" fmla="*/ 24351916 w 24351916"/>
              <a:gd name="connsiteY11" fmla="*/ 7034147 h 8745835"/>
              <a:gd name="connsiteX0" fmla="*/ 0 w 24351916"/>
              <a:gd name="connsiteY0" fmla="*/ 176147 h 8742469"/>
              <a:gd name="connsiteX1" fmla="*/ 5390147 w 24351916"/>
              <a:gd name="connsiteY1" fmla="*/ 200210 h 8742469"/>
              <a:gd name="connsiteX2" fmla="*/ 7435516 w 24351916"/>
              <a:gd name="connsiteY2" fmla="*/ 2197452 h 8742469"/>
              <a:gd name="connsiteX3" fmla="*/ 4788568 w 24351916"/>
              <a:gd name="connsiteY3" fmla="*/ 4459389 h 8742469"/>
              <a:gd name="connsiteX4" fmla="*/ 3729789 w 24351916"/>
              <a:gd name="connsiteY4" fmla="*/ 7683852 h 8742469"/>
              <a:gd name="connsiteX5" fmla="*/ 6184232 w 24351916"/>
              <a:gd name="connsiteY5" fmla="*/ 8237305 h 8742469"/>
              <a:gd name="connsiteX6" fmla="*/ 12633158 w 24351916"/>
              <a:gd name="connsiteY6" fmla="*/ 825852 h 8742469"/>
              <a:gd name="connsiteX7" fmla="*/ 15111663 w 24351916"/>
              <a:gd name="connsiteY7" fmla="*/ 753663 h 8742469"/>
              <a:gd name="connsiteX8" fmla="*/ 16050126 w 24351916"/>
              <a:gd name="connsiteY8" fmla="*/ 2799031 h 8742469"/>
              <a:gd name="connsiteX9" fmla="*/ 15207916 w 24351916"/>
              <a:gd name="connsiteY9" fmla="*/ 6360378 h 8742469"/>
              <a:gd name="connsiteX10" fmla="*/ 17229221 w 24351916"/>
              <a:gd name="connsiteY10" fmla="*/ 7082273 h 8742469"/>
              <a:gd name="connsiteX11" fmla="*/ 24351916 w 24351916"/>
              <a:gd name="connsiteY11" fmla="*/ 7034147 h 8742469"/>
              <a:gd name="connsiteX0" fmla="*/ 0 w 24351916"/>
              <a:gd name="connsiteY0" fmla="*/ 176147 h 8742469"/>
              <a:gd name="connsiteX1" fmla="*/ 5390147 w 24351916"/>
              <a:gd name="connsiteY1" fmla="*/ 200210 h 8742469"/>
              <a:gd name="connsiteX2" fmla="*/ 7435516 w 24351916"/>
              <a:gd name="connsiteY2" fmla="*/ 2197452 h 8742469"/>
              <a:gd name="connsiteX3" fmla="*/ 4788568 w 24351916"/>
              <a:gd name="connsiteY3" fmla="*/ 4459389 h 8742469"/>
              <a:gd name="connsiteX4" fmla="*/ 3729789 w 24351916"/>
              <a:gd name="connsiteY4" fmla="*/ 7683852 h 8742469"/>
              <a:gd name="connsiteX5" fmla="*/ 6184232 w 24351916"/>
              <a:gd name="connsiteY5" fmla="*/ 8237305 h 8742469"/>
              <a:gd name="connsiteX6" fmla="*/ 12633158 w 24351916"/>
              <a:gd name="connsiteY6" fmla="*/ 825852 h 8742469"/>
              <a:gd name="connsiteX7" fmla="*/ 15111663 w 24351916"/>
              <a:gd name="connsiteY7" fmla="*/ 753663 h 8742469"/>
              <a:gd name="connsiteX8" fmla="*/ 16050126 w 24351916"/>
              <a:gd name="connsiteY8" fmla="*/ 2799031 h 8742469"/>
              <a:gd name="connsiteX9" fmla="*/ 15207916 w 24351916"/>
              <a:gd name="connsiteY9" fmla="*/ 6360378 h 8742469"/>
              <a:gd name="connsiteX10" fmla="*/ 17229221 w 24351916"/>
              <a:gd name="connsiteY10" fmla="*/ 7082273 h 8742469"/>
              <a:gd name="connsiteX11" fmla="*/ 24351916 w 24351916"/>
              <a:gd name="connsiteY11" fmla="*/ 7034147 h 8742469"/>
              <a:gd name="connsiteX0" fmla="*/ 0 w 24351916"/>
              <a:gd name="connsiteY0" fmla="*/ 176147 h 8742469"/>
              <a:gd name="connsiteX1" fmla="*/ 5390147 w 24351916"/>
              <a:gd name="connsiteY1" fmla="*/ 200210 h 8742469"/>
              <a:gd name="connsiteX2" fmla="*/ 7435516 w 24351916"/>
              <a:gd name="connsiteY2" fmla="*/ 2197452 h 8742469"/>
              <a:gd name="connsiteX3" fmla="*/ 4788568 w 24351916"/>
              <a:gd name="connsiteY3" fmla="*/ 4459389 h 8742469"/>
              <a:gd name="connsiteX4" fmla="*/ 3729789 w 24351916"/>
              <a:gd name="connsiteY4" fmla="*/ 7683852 h 8742469"/>
              <a:gd name="connsiteX5" fmla="*/ 6184232 w 24351916"/>
              <a:gd name="connsiteY5" fmla="*/ 8237305 h 8742469"/>
              <a:gd name="connsiteX6" fmla="*/ 12633158 w 24351916"/>
              <a:gd name="connsiteY6" fmla="*/ 825852 h 8742469"/>
              <a:gd name="connsiteX7" fmla="*/ 15111663 w 24351916"/>
              <a:gd name="connsiteY7" fmla="*/ 753663 h 8742469"/>
              <a:gd name="connsiteX8" fmla="*/ 16050126 w 24351916"/>
              <a:gd name="connsiteY8" fmla="*/ 2799031 h 8742469"/>
              <a:gd name="connsiteX9" fmla="*/ 15207916 w 24351916"/>
              <a:gd name="connsiteY9" fmla="*/ 6360378 h 8742469"/>
              <a:gd name="connsiteX10" fmla="*/ 17229221 w 24351916"/>
              <a:gd name="connsiteY10" fmla="*/ 7082273 h 8742469"/>
              <a:gd name="connsiteX11" fmla="*/ 24351916 w 24351916"/>
              <a:gd name="connsiteY11" fmla="*/ 7034147 h 8742469"/>
              <a:gd name="connsiteX0" fmla="*/ 0 w 24351916"/>
              <a:gd name="connsiteY0" fmla="*/ 176147 h 8742469"/>
              <a:gd name="connsiteX1" fmla="*/ 5390147 w 24351916"/>
              <a:gd name="connsiteY1" fmla="*/ 200210 h 8742469"/>
              <a:gd name="connsiteX2" fmla="*/ 7435516 w 24351916"/>
              <a:gd name="connsiteY2" fmla="*/ 2197452 h 8742469"/>
              <a:gd name="connsiteX3" fmla="*/ 4788568 w 24351916"/>
              <a:gd name="connsiteY3" fmla="*/ 4459389 h 8742469"/>
              <a:gd name="connsiteX4" fmla="*/ 3729789 w 24351916"/>
              <a:gd name="connsiteY4" fmla="*/ 7683852 h 8742469"/>
              <a:gd name="connsiteX5" fmla="*/ 6184232 w 24351916"/>
              <a:gd name="connsiteY5" fmla="*/ 8237305 h 8742469"/>
              <a:gd name="connsiteX6" fmla="*/ 12633158 w 24351916"/>
              <a:gd name="connsiteY6" fmla="*/ 825852 h 8742469"/>
              <a:gd name="connsiteX7" fmla="*/ 15111663 w 24351916"/>
              <a:gd name="connsiteY7" fmla="*/ 753663 h 8742469"/>
              <a:gd name="connsiteX8" fmla="*/ 16050126 w 24351916"/>
              <a:gd name="connsiteY8" fmla="*/ 2799031 h 8742469"/>
              <a:gd name="connsiteX9" fmla="*/ 14943221 w 24351916"/>
              <a:gd name="connsiteY9" fmla="*/ 4627831 h 8742469"/>
              <a:gd name="connsiteX10" fmla="*/ 15207916 w 24351916"/>
              <a:gd name="connsiteY10" fmla="*/ 6360378 h 8742469"/>
              <a:gd name="connsiteX11" fmla="*/ 17229221 w 24351916"/>
              <a:gd name="connsiteY11" fmla="*/ 7082273 h 8742469"/>
              <a:gd name="connsiteX12" fmla="*/ 24351916 w 24351916"/>
              <a:gd name="connsiteY12" fmla="*/ 7034147 h 8742469"/>
              <a:gd name="connsiteX0" fmla="*/ 0 w 24351916"/>
              <a:gd name="connsiteY0" fmla="*/ 176147 h 8742469"/>
              <a:gd name="connsiteX1" fmla="*/ 5390147 w 24351916"/>
              <a:gd name="connsiteY1" fmla="*/ 200210 h 8742469"/>
              <a:gd name="connsiteX2" fmla="*/ 7435516 w 24351916"/>
              <a:gd name="connsiteY2" fmla="*/ 2197452 h 8742469"/>
              <a:gd name="connsiteX3" fmla="*/ 4788568 w 24351916"/>
              <a:gd name="connsiteY3" fmla="*/ 4459389 h 8742469"/>
              <a:gd name="connsiteX4" fmla="*/ 3729789 w 24351916"/>
              <a:gd name="connsiteY4" fmla="*/ 7683852 h 8742469"/>
              <a:gd name="connsiteX5" fmla="*/ 6184232 w 24351916"/>
              <a:gd name="connsiteY5" fmla="*/ 8237305 h 8742469"/>
              <a:gd name="connsiteX6" fmla="*/ 12633158 w 24351916"/>
              <a:gd name="connsiteY6" fmla="*/ 825852 h 8742469"/>
              <a:gd name="connsiteX7" fmla="*/ 15111663 w 24351916"/>
              <a:gd name="connsiteY7" fmla="*/ 753663 h 8742469"/>
              <a:gd name="connsiteX8" fmla="*/ 16050126 w 24351916"/>
              <a:gd name="connsiteY8" fmla="*/ 2799031 h 8742469"/>
              <a:gd name="connsiteX9" fmla="*/ 14943221 w 24351916"/>
              <a:gd name="connsiteY9" fmla="*/ 4627831 h 8742469"/>
              <a:gd name="connsiteX10" fmla="*/ 15207916 w 24351916"/>
              <a:gd name="connsiteY10" fmla="*/ 6360378 h 8742469"/>
              <a:gd name="connsiteX11" fmla="*/ 17229221 w 24351916"/>
              <a:gd name="connsiteY11" fmla="*/ 7082273 h 8742469"/>
              <a:gd name="connsiteX12" fmla="*/ 24351916 w 24351916"/>
              <a:gd name="connsiteY12" fmla="*/ 7034147 h 8742469"/>
              <a:gd name="connsiteX0" fmla="*/ 0 w 24351916"/>
              <a:gd name="connsiteY0" fmla="*/ 176147 h 8742469"/>
              <a:gd name="connsiteX1" fmla="*/ 5390147 w 24351916"/>
              <a:gd name="connsiteY1" fmla="*/ 200210 h 8742469"/>
              <a:gd name="connsiteX2" fmla="*/ 7435516 w 24351916"/>
              <a:gd name="connsiteY2" fmla="*/ 2197452 h 8742469"/>
              <a:gd name="connsiteX3" fmla="*/ 4788568 w 24351916"/>
              <a:gd name="connsiteY3" fmla="*/ 4459389 h 8742469"/>
              <a:gd name="connsiteX4" fmla="*/ 3729789 w 24351916"/>
              <a:gd name="connsiteY4" fmla="*/ 7683852 h 8742469"/>
              <a:gd name="connsiteX5" fmla="*/ 6184232 w 24351916"/>
              <a:gd name="connsiteY5" fmla="*/ 8237305 h 8742469"/>
              <a:gd name="connsiteX6" fmla="*/ 12633158 w 24351916"/>
              <a:gd name="connsiteY6" fmla="*/ 825852 h 8742469"/>
              <a:gd name="connsiteX7" fmla="*/ 15111663 w 24351916"/>
              <a:gd name="connsiteY7" fmla="*/ 753663 h 8742469"/>
              <a:gd name="connsiteX8" fmla="*/ 16050126 w 24351916"/>
              <a:gd name="connsiteY8" fmla="*/ 2799031 h 8742469"/>
              <a:gd name="connsiteX9" fmla="*/ 14943221 w 24351916"/>
              <a:gd name="connsiteY9" fmla="*/ 4627831 h 8742469"/>
              <a:gd name="connsiteX10" fmla="*/ 15207916 w 24351916"/>
              <a:gd name="connsiteY10" fmla="*/ 6360378 h 8742469"/>
              <a:gd name="connsiteX11" fmla="*/ 17229221 w 24351916"/>
              <a:gd name="connsiteY11" fmla="*/ 7082273 h 8742469"/>
              <a:gd name="connsiteX12" fmla="*/ 24351916 w 24351916"/>
              <a:gd name="connsiteY12" fmla="*/ 7034147 h 8742469"/>
              <a:gd name="connsiteX0" fmla="*/ 0 w 24351916"/>
              <a:gd name="connsiteY0" fmla="*/ 176147 h 8742469"/>
              <a:gd name="connsiteX1" fmla="*/ 5390147 w 24351916"/>
              <a:gd name="connsiteY1" fmla="*/ 200210 h 8742469"/>
              <a:gd name="connsiteX2" fmla="*/ 7435516 w 24351916"/>
              <a:gd name="connsiteY2" fmla="*/ 2197452 h 8742469"/>
              <a:gd name="connsiteX3" fmla="*/ 4788568 w 24351916"/>
              <a:gd name="connsiteY3" fmla="*/ 4459389 h 8742469"/>
              <a:gd name="connsiteX4" fmla="*/ 3729789 w 24351916"/>
              <a:gd name="connsiteY4" fmla="*/ 7683852 h 8742469"/>
              <a:gd name="connsiteX5" fmla="*/ 6184232 w 24351916"/>
              <a:gd name="connsiteY5" fmla="*/ 8237305 h 8742469"/>
              <a:gd name="connsiteX6" fmla="*/ 12633158 w 24351916"/>
              <a:gd name="connsiteY6" fmla="*/ 825852 h 8742469"/>
              <a:gd name="connsiteX7" fmla="*/ 15111663 w 24351916"/>
              <a:gd name="connsiteY7" fmla="*/ 753663 h 8742469"/>
              <a:gd name="connsiteX8" fmla="*/ 16050126 w 24351916"/>
              <a:gd name="connsiteY8" fmla="*/ 2799031 h 8742469"/>
              <a:gd name="connsiteX9" fmla="*/ 14943221 w 24351916"/>
              <a:gd name="connsiteY9" fmla="*/ 4627831 h 8742469"/>
              <a:gd name="connsiteX10" fmla="*/ 15207916 w 24351916"/>
              <a:gd name="connsiteY10" fmla="*/ 6360378 h 8742469"/>
              <a:gd name="connsiteX11" fmla="*/ 17229221 w 24351916"/>
              <a:gd name="connsiteY11" fmla="*/ 7082273 h 8742469"/>
              <a:gd name="connsiteX12" fmla="*/ 24351916 w 24351916"/>
              <a:gd name="connsiteY12" fmla="*/ 7034147 h 8742469"/>
              <a:gd name="connsiteX0" fmla="*/ 0 w 24351916"/>
              <a:gd name="connsiteY0" fmla="*/ 176147 h 8742469"/>
              <a:gd name="connsiteX1" fmla="*/ 5390147 w 24351916"/>
              <a:gd name="connsiteY1" fmla="*/ 200210 h 8742469"/>
              <a:gd name="connsiteX2" fmla="*/ 7435516 w 24351916"/>
              <a:gd name="connsiteY2" fmla="*/ 2197452 h 8742469"/>
              <a:gd name="connsiteX3" fmla="*/ 4788568 w 24351916"/>
              <a:gd name="connsiteY3" fmla="*/ 4459389 h 8742469"/>
              <a:gd name="connsiteX4" fmla="*/ 3729789 w 24351916"/>
              <a:gd name="connsiteY4" fmla="*/ 7683852 h 8742469"/>
              <a:gd name="connsiteX5" fmla="*/ 6184232 w 24351916"/>
              <a:gd name="connsiteY5" fmla="*/ 8237305 h 8742469"/>
              <a:gd name="connsiteX6" fmla="*/ 12633158 w 24351916"/>
              <a:gd name="connsiteY6" fmla="*/ 825852 h 8742469"/>
              <a:gd name="connsiteX7" fmla="*/ 15111663 w 24351916"/>
              <a:gd name="connsiteY7" fmla="*/ 753663 h 8742469"/>
              <a:gd name="connsiteX8" fmla="*/ 16050126 w 24351916"/>
              <a:gd name="connsiteY8" fmla="*/ 2799031 h 8742469"/>
              <a:gd name="connsiteX9" fmla="*/ 14943221 w 24351916"/>
              <a:gd name="connsiteY9" fmla="*/ 4627831 h 8742469"/>
              <a:gd name="connsiteX10" fmla="*/ 15207916 w 24351916"/>
              <a:gd name="connsiteY10" fmla="*/ 6360378 h 8742469"/>
              <a:gd name="connsiteX11" fmla="*/ 17229221 w 24351916"/>
              <a:gd name="connsiteY11" fmla="*/ 7082273 h 8742469"/>
              <a:gd name="connsiteX12" fmla="*/ 24351916 w 24351916"/>
              <a:gd name="connsiteY12" fmla="*/ 7034147 h 8742469"/>
              <a:gd name="connsiteX0" fmla="*/ 0 w 24351916"/>
              <a:gd name="connsiteY0" fmla="*/ 176147 h 8698561"/>
              <a:gd name="connsiteX1" fmla="*/ 5390147 w 24351916"/>
              <a:gd name="connsiteY1" fmla="*/ 200210 h 8698561"/>
              <a:gd name="connsiteX2" fmla="*/ 7435516 w 24351916"/>
              <a:gd name="connsiteY2" fmla="*/ 2197452 h 8698561"/>
              <a:gd name="connsiteX3" fmla="*/ 4788568 w 24351916"/>
              <a:gd name="connsiteY3" fmla="*/ 4459389 h 8698561"/>
              <a:gd name="connsiteX4" fmla="*/ 4090737 w 24351916"/>
              <a:gd name="connsiteY4" fmla="*/ 5806926 h 8698561"/>
              <a:gd name="connsiteX5" fmla="*/ 3729789 w 24351916"/>
              <a:gd name="connsiteY5" fmla="*/ 7683852 h 8698561"/>
              <a:gd name="connsiteX6" fmla="*/ 6184232 w 24351916"/>
              <a:gd name="connsiteY6" fmla="*/ 8237305 h 8698561"/>
              <a:gd name="connsiteX7" fmla="*/ 12633158 w 24351916"/>
              <a:gd name="connsiteY7" fmla="*/ 825852 h 8698561"/>
              <a:gd name="connsiteX8" fmla="*/ 15111663 w 24351916"/>
              <a:gd name="connsiteY8" fmla="*/ 753663 h 8698561"/>
              <a:gd name="connsiteX9" fmla="*/ 16050126 w 24351916"/>
              <a:gd name="connsiteY9" fmla="*/ 2799031 h 8698561"/>
              <a:gd name="connsiteX10" fmla="*/ 14943221 w 24351916"/>
              <a:gd name="connsiteY10" fmla="*/ 4627831 h 8698561"/>
              <a:gd name="connsiteX11" fmla="*/ 15207916 w 24351916"/>
              <a:gd name="connsiteY11" fmla="*/ 6360378 h 8698561"/>
              <a:gd name="connsiteX12" fmla="*/ 17229221 w 24351916"/>
              <a:gd name="connsiteY12" fmla="*/ 7082273 h 8698561"/>
              <a:gd name="connsiteX13" fmla="*/ 24351916 w 24351916"/>
              <a:gd name="connsiteY13" fmla="*/ 7034147 h 8698561"/>
              <a:gd name="connsiteX0" fmla="*/ 0 w 24351916"/>
              <a:gd name="connsiteY0" fmla="*/ 176147 h 8706726"/>
              <a:gd name="connsiteX1" fmla="*/ 5390147 w 24351916"/>
              <a:gd name="connsiteY1" fmla="*/ 200210 h 8706726"/>
              <a:gd name="connsiteX2" fmla="*/ 7435516 w 24351916"/>
              <a:gd name="connsiteY2" fmla="*/ 2197452 h 8706726"/>
              <a:gd name="connsiteX3" fmla="*/ 4788568 w 24351916"/>
              <a:gd name="connsiteY3" fmla="*/ 4459389 h 8706726"/>
              <a:gd name="connsiteX4" fmla="*/ 3609474 w 24351916"/>
              <a:gd name="connsiteY4" fmla="*/ 5542231 h 8706726"/>
              <a:gd name="connsiteX5" fmla="*/ 3729789 w 24351916"/>
              <a:gd name="connsiteY5" fmla="*/ 7683852 h 8706726"/>
              <a:gd name="connsiteX6" fmla="*/ 6184232 w 24351916"/>
              <a:gd name="connsiteY6" fmla="*/ 8237305 h 8706726"/>
              <a:gd name="connsiteX7" fmla="*/ 12633158 w 24351916"/>
              <a:gd name="connsiteY7" fmla="*/ 825852 h 8706726"/>
              <a:gd name="connsiteX8" fmla="*/ 15111663 w 24351916"/>
              <a:gd name="connsiteY8" fmla="*/ 753663 h 8706726"/>
              <a:gd name="connsiteX9" fmla="*/ 16050126 w 24351916"/>
              <a:gd name="connsiteY9" fmla="*/ 2799031 h 8706726"/>
              <a:gd name="connsiteX10" fmla="*/ 14943221 w 24351916"/>
              <a:gd name="connsiteY10" fmla="*/ 4627831 h 8706726"/>
              <a:gd name="connsiteX11" fmla="*/ 15207916 w 24351916"/>
              <a:gd name="connsiteY11" fmla="*/ 6360378 h 8706726"/>
              <a:gd name="connsiteX12" fmla="*/ 17229221 w 24351916"/>
              <a:gd name="connsiteY12" fmla="*/ 7082273 h 8706726"/>
              <a:gd name="connsiteX13" fmla="*/ 24351916 w 24351916"/>
              <a:gd name="connsiteY13" fmla="*/ 7034147 h 8706726"/>
              <a:gd name="connsiteX0" fmla="*/ 0 w 24351916"/>
              <a:gd name="connsiteY0" fmla="*/ 176147 h 8706726"/>
              <a:gd name="connsiteX1" fmla="*/ 5390147 w 24351916"/>
              <a:gd name="connsiteY1" fmla="*/ 200210 h 8706726"/>
              <a:gd name="connsiteX2" fmla="*/ 7435516 w 24351916"/>
              <a:gd name="connsiteY2" fmla="*/ 2197452 h 8706726"/>
              <a:gd name="connsiteX3" fmla="*/ 6424862 w 24351916"/>
              <a:gd name="connsiteY3" fmla="*/ 3905936 h 8706726"/>
              <a:gd name="connsiteX4" fmla="*/ 3609474 w 24351916"/>
              <a:gd name="connsiteY4" fmla="*/ 5542231 h 8706726"/>
              <a:gd name="connsiteX5" fmla="*/ 3729789 w 24351916"/>
              <a:gd name="connsiteY5" fmla="*/ 7683852 h 8706726"/>
              <a:gd name="connsiteX6" fmla="*/ 6184232 w 24351916"/>
              <a:gd name="connsiteY6" fmla="*/ 8237305 h 8706726"/>
              <a:gd name="connsiteX7" fmla="*/ 12633158 w 24351916"/>
              <a:gd name="connsiteY7" fmla="*/ 825852 h 8706726"/>
              <a:gd name="connsiteX8" fmla="*/ 15111663 w 24351916"/>
              <a:gd name="connsiteY8" fmla="*/ 753663 h 8706726"/>
              <a:gd name="connsiteX9" fmla="*/ 16050126 w 24351916"/>
              <a:gd name="connsiteY9" fmla="*/ 2799031 h 8706726"/>
              <a:gd name="connsiteX10" fmla="*/ 14943221 w 24351916"/>
              <a:gd name="connsiteY10" fmla="*/ 4627831 h 8706726"/>
              <a:gd name="connsiteX11" fmla="*/ 15207916 w 24351916"/>
              <a:gd name="connsiteY11" fmla="*/ 6360378 h 8706726"/>
              <a:gd name="connsiteX12" fmla="*/ 17229221 w 24351916"/>
              <a:gd name="connsiteY12" fmla="*/ 7082273 h 8706726"/>
              <a:gd name="connsiteX13" fmla="*/ 24351916 w 24351916"/>
              <a:gd name="connsiteY13" fmla="*/ 7034147 h 8706726"/>
              <a:gd name="connsiteX0" fmla="*/ 0 w 24351916"/>
              <a:gd name="connsiteY0" fmla="*/ 135080 h 8665659"/>
              <a:gd name="connsiteX1" fmla="*/ 5390147 w 24351916"/>
              <a:gd name="connsiteY1" fmla="*/ 159143 h 8665659"/>
              <a:gd name="connsiteX2" fmla="*/ 7435516 w 24351916"/>
              <a:gd name="connsiteY2" fmla="*/ 2156385 h 8665659"/>
              <a:gd name="connsiteX3" fmla="*/ 6424862 w 24351916"/>
              <a:gd name="connsiteY3" fmla="*/ 3864869 h 8665659"/>
              <a:gd name="connsiteX4" fmla="*/ 3609474 w 24351916"/>
              <a:gd name="connsiteY4" fmla="*/ 5501164 h 8665659"/>
              <a:gd name="connsiteX5" fmla="*/ 3729789 w 24351916"/>
              <a:gd name="connsiteY5" fmla="*/ 7642785 h 8665659"/>
              <a:gd name="connsiteX6" fmla="*/ 6184232 w 24351916"/>
              <a:gd name="connsiteY6" fmla="*/ 8196238 h 8665659"/>
              <a:gd name="connsiteX7" fmla="*/ 12633158 w 24351916"/>
              <a:gd name="connsiteY7" fmla="*/ 784785 h 8665659"/>
              <a:gd name="connsiteX8" fmla="*/ 15111663 w 24351916"/>
              <a:gd name="connsiteY8" fmla="*/ 712596 h 8665659"/>
              <a:gd name="connsiteX9" fmla="*/ 16050126 w 24351916"/>
              <a:gd name="connsiteY9" fmla="*/ 2757964 h 8665659"/>
              <a:gd name="connsiteX10" fmla="*/ 14943221 w 24351916"/>
              <a:gd name="connsiteY10" fmla="*/ 4586764 h 8665659"/>
              <a:gd name="connsiteX11" fmla="*/ 15207916 w 24351916"/>
              <a:gd name="connsiteY11" fmla="*/ 6319311 h 8665659"/>
              <a:gd name="connsiteX12" fmla="*/ 17229221 w 24351916"/>
              <a:gd name="connsiteY12" fmla="*/ 7041206 h 8665659"/>
              <a:gd name="connsiteX13" fmla="*/ 24351916 w 24351916"/>
              <a:gd name="connsiteY13" fmla="*/ 6993080 h 8665659"/>
              <a:gd name="connsiteX0" fmla="*/ 0 w 24351916"/>
              <a:gd name="connsiteY0" fmla="*/ 2456 h 8533035"/>
              <a:gd name="connsiteX1" fmla="*/ 5390147 w 24351916"/>
              <a:gd name="connsiteY1" fmla="*/ 26519 h 8533035"/>
              <a:gd name="connsiteX2" fmla="*/ 7435516 w 24351916"/>
              <a:gd name="connsiteY2" fmla="*/ 2023761 h 8533035"/>
              <a:gd name="connsiteX3" fmla="*/ 6424862 w 24351916"/>
              <a:gd name="connsiteY3" fmla="*/ 3732245 h 8533035"/>
              <a:gd name="connsiteX4" fmla="*/ 3609474 w 24351916"/>
              <a:gd name="connsiteY4" fmla="*/ 5368540 h 8533035"/>
              <a:gd name="connsiteX5" fmla="*/ 3729789 w 24351916"/>
              <a:gd name="connsiteY5" fmla="*/ 7510161 h 8533035"/>
              <a:gd name="connsiteX6" fmla="*/ 6184232 w 24351916"/>
              <a:gd name="connsiteY6" fmla="*/ 8063614 h 8533035"/>
              <a:gd name="connsiteX7" fmla="*/ 12633158 w 24351916"/>
              <a:gd name="connsiteY7" fmla="*/ 652161 h 8533035"/>
              <a:gd name="connsiteX8" fmla="*/ 15111663 w 24351916"/>
              <a:gd name="connsiteY8" fmla="*/ 579972 h 8533035"/>
              <a:gd name="connsiteX9" fmla="*/ 16050126 w 24351916"/>
              <a:gd name="connsiteY9" fmla="*/ 2625340 h 8533035"/>
              <a:gd name="connsiteX10" fmla="*/ 14943221 w 24351916"/>
              <a:gd name="connsiteY10" fmla="*/ 4454140 h 8533035"/>
              <a:gd name="connsiteX11" fmla="*/ 15207916 w 24351916"/>
              <a:gd name="connsiteY11" fmla="*/ 6186687 h 8533035"/>
              <a:gd name="connsiteX12" fmla="*/ 17229221 w 24351916"/>
              <a:gd name="connsiteY12" fmla="*/ 6908582 h 8533035"/>
              <a:gd name="connsiteX13" fmla="*/ 24351916 w 24351916"/>
              <a:gd name="connsiteY13" fmla="*/ 6860456 h 8533035"/>
              <a:gd name="connsiteX0" fmla="*/ 0 w 24351916"/>
              <a:gd name="connsiteY0" fmla="*/ 2456 h 8533035"/>
              <a:gd name="connsiteX1" fmla="*/ 5390147 w 24351916"/>
              <a:gd name="connsiteY1" fmla="*/ 26519 h 8533035"/>
              <a:gd name="connsiteX2" fmla="*/ 7435516 w 24351916"/>
              <a:gd name="connsiteY2" fmla="*/ 2023761 h 8533035"/>
              <a:gd name="connsiteX3" fmla="*/ 6424862 w 24351916"/>
              <a:gd name="connsiteY3" fmla="*/ 3732245 h 8533035"/>
              <a:gd name="connsiteX4" fmla="*/ 3609474 w 24351916"/>
              <a:gd name="connsiteY4" fmla="*/ 5368540 h 8533035"/>
              <a:gd name="connsiteX5" fmla="*/ 3729789 w 24351916"/>
              <a:gd name="connsiteY5" fmla="*/ 7510161 h 8533035"/>
              <a:gd name="connsiteX6" fmla="*/ 6184232 w 24351916"/>
              <a:gd name="connsiteY6" fmla="*/ 8063614 h 8533035"/>
              <a:gd name="connsiteX7" fmla="*/ 12633158 w 24351916"/>
              <a:gd name="connsiteY7" fmla="*/ 652161 h 8533035"/>
              <a:gd name="connsiteX8" fmla="*/ 15111663 w 24351916"/>
              <a:gd name="connsiteY8" fmla="*/ 579972 h 8533035"/>
              <a:gd name="connsiteX9" fmla="*/ 16050126 w 24351916"/>
              <a:gd name="connsiteY9" fmla="*/ 2625340 h 8533035"/>
              <a:gd name="connsiteX10" fmla="*/ 14943221 w 24351916"/>
              <a:gd name="connsiteY10" fmla="*/ 4454140 h 8533035"/>
              <a:gd name="connsiteX11" fmla="*/ 15207916 w 24351916"/>
              <a:gd name="connsiteY11" fmla="*/ 6186687 h 8533035"/>
              <a:gd name="connsiteX12" fmla="*/ 17229221 w 24351916"/>
              <a:gd name="connsiteY12" fmla="*/ 6908582 h 8533035"/>
              <a:gd name="connsiteX13" fmla="*/ 24351916 w 24351916"/>
              <a:gd name="connsiteY13" fmla="*/ 6860456 h 8533035"/>
              <a:gd name="connsiteX0" fmla="*/ 0 w 24351916"/>
              <a:gd name="connsiteY0" fmla="*/ 2456 h 8533035"/>
              <a:gd name="connsiteX1" fmla="*/ 5390147 w 24351916"/>
              <a:gd name="connsiteY1" fmla="*/ 26519 h 8533035"/>
              <a:gd name="connsiteX2" fmla="*/ 7435516 w 24351916"/>
              <a:gd name="connsiteY2" fmla="*/ 2023761 h 8533035"/>
              <a:gd name="connsiteX3" fmla="*/ 6424862 w 24351916"/>
              <a:gd name="connsiteY3" fmla="*/ 3732245 h 8533035"/>
              <a:gd name="connsiteX4" fmla="*/ 3609474 w 24351916"/>
              <a:gd name="connsiteY4" fmla="*/ 5368540 h 8533035"/>
              <a:gd name="connsiteX5" fmla="*/ 3729789 w 24351916"/>
              <a:gd name="connsiteY5" fmla="*/ 7510161 h 8533035"/>
              <a:gd name="connsiteX6" fmla="*/ 6184232 w 24351916"/>
              <a:gd name="connsiteY6" fmla="*/ 8063614 h 8533035"/>
              <a:gd name="connsiteX7" fmla="*/ 12633158 w 24351916"/>
              <a:gd name="connsiteY7" fmla="*/ 652161 h 8533035"/>
              <a:gd name="connsiteX8" fmla="*/ 15111663 w 24351916"/>
              <a:gd name="connsiteY8" fmla="*/ 579972 h 8533035"/>
              <a:gd name="connsiteX9" fmla="*/ 16050126 w 24351916"/>
              <a:gd name="connsiteY9" fmla="*/ 2625340 h 8533035"/>
              <a:gd name="connsiteX10" fmla="*/ 14943221 w 24351916"/>
              <a:gd name="connsiteY10" fmla="*/ 4454140 h 8533035"/>
              <a:gd name="connsiteX11" fmla="*/ 15207916 w 24351916"/>
              <a:gd name="connsiteY11" fmla="*/ 6186687 h 8533035"/>
              <a:gd name="connsiteX12" fmla="*/ 17229221 w 24351916"/>
              <a:gd name="connsiteY12" fmla="*/ 6908582 h 8533035"/>
              <a:gd name="connsiteX13" fmla="*/ 24351916 w 24351916"/>
              <a:gd name="connsiteY13" fmla="*/ 6860456 h 8533035"/>
              <a:gd name="connsiteX0" fmla="*/ 0 w 24351916"/>
              <a:gd name="connsiteY0" fmla="*/ 2456 h 8533035"/>
              <a:gd name="connsiteX1" fmla="*/ 5390147 w 24351916"/>
              <a:gd name="connsiteY1" fmla="*/ 26519 h 8533035"/>
              <a:gd name="connsiteX2" fmla="*/ 7435516 w 24351916"/>
              <a:gd name="connsiteY2" fmla="*/ 2023761 h 8533035"/>
              <a:gd name="connsiteX3" fmla="*/ 6424862 w 24351916"/>
              <a:gd name="connsiteY3" fmla="*/ 3732245 h 8533035"/>
              <a:gd name="connsiteX4" fmla="*/ 3609474 w 24351916"/>
              <a:gd name="connsiteY4" fmla="*/ 5368540 h 8533035"/>
              <a:gd name="connsiteX5" fmla="*/ 3729789 w 24351916"/>
              <a:gd name="connsiteY5" fmla="*/ 7510161 h 8533035"/>
              <a:gd name="connsiteX6" fmla="*/ 6184232 w 24351916"/>
              <a:gd name="connsiteY6" fmla="*/ 8063614 h 8533035"/>
              <a:gd name="connsiteX7" fmla="*/ 12633158 w 24351916"/>
              <a:gd name="connsiteY7" fmla="*/ 652161 h 8533035"/>
              <a:gd name="connsiteX8" fmla="*/ 15111663 w 24351916"/>
              <a:gd name="connsiteY8" fmla="*/ 579972 h 8533035"/>
              <a:gd name="connsiteX9" fmla="*/ 16050126 w 24351916"/>
              <a:gd name="connsiteY9" fmla="*/ 2625340 h 8533035"/>
              <a:gd name="connsiteX10" fmla="*/ 14943221 w 24351916"/>
              <a:gd name="connsiteY10" fmla="*/ 4454140 h 8533035"/>
              <a:gd name="connsiteX11" fmla="*/ 15207916 w 24351916"/>
              <a:gd name="connsiteY11" fmla="*/ 6186687 h 8533035"/>
              <a:gd name="connsiteX12" fmla="*/ 17229221 w 24351916"/>
              <a:gd name="connsiteY12" fmla="*/ 6908582 h 8533035"/>
              <a:gd name="connsiteX13" fmla="*/ 24351916 w 24351916"/>
              <a:gd name="connsiteY13" fmla="*/ 6860456 h 8533035"/>
              <a:gd name="connsiteX0" fmla="*/ 0 w 24351916"/>
              <a:gd name="connsiteY0" fmla="*/ 2456 h 8551421"/>
              <a:gd name="connsiteX1" fmla="*/ 5390147 w 24351916"/>
              <a:gd name="connsiteY1" fmla="*/ 26519 h 8551421"/>
              <a:gd name="connsiteX2" fmla="*/ 7435516 w 24351916"/>
              <a:gd name="connsiteY2" fmla="*/ 2023761 h 8551421"/>
              <a:gd name="connsiteX3" fmla="*/ 6424862 w 24351916"/>
              <a:gd name="connsiteY3" fmla="*/ 3732245 h 8551421"/>
              <a:gd name="connsiteX4" fmla="*/ 3903389 w 24351916"/>
              <a:gd name="connsiteY4" fmla="*/ 4797040 h 8551421"/>
              <a:gd name="connsiteX5" fmla="*/ 3729789 w 24351916"/>
              <a:gd name="connsiteY5" fmla="*/ 7510161 h 8551421"/>
              <a:gd name="connsiteX6" fmla="*/ 6184232 w 24351916"/>
              <a:gd name="connsiteY6" fmla="*/ 8063614 h 8551421"/>
              <a:gd name="connsiteX7" fmla="*/ 12633158 w 24351916"/>
              <a:gd name="connsiteY7" fmla="*/ 652161 h 8551421"/>
              <a:gd name="connsiteX8" fmla="*/ 15111663 w 24351916"/>
              <a:gd name="connsiteY8" fmla="*/ 579972 h 8551421"/>
              <a:gd name="connsiteX9" fmla="*/ 16050126 w 24351916"/>
              <a:gd name="connsiteY9" fmla="*/ 2625340 h 8551421"/>
              <a:gd name="connsiteX10" fmla="*/ 14943221 w 24351916"/>
              <a:gd name="connsiteY10" fmla="*/ 4454140 h 8551421"/>
              <a:gd name="connsiteX11" fmla="*/ 15207916 w 24351916"/>
              <a:gd name="connsiteY11" fmla="*/ 6186687 h 8551421"/>
              <a:gd name="connsiteX12" fmla="*/ 17229221 w 24351916"/>
              <a:gd name="connsiteY12" fmla="*/ 6908582 h 8551421"/>
              <a:gd name="connsiteX13" fmla="*/ 24351916 w 24351916"/>
              <a:gd name="connsiteY13" fmla="*/ 6860456 h 8551421"/>
              <a:gd name="connsiteX0" fmla="*/ 0 w 24351916"/>
              <a:gd name="connsiteY0" fmla="*/ 2456 h 8551421"/>
              <a:gd name="connsiteX1" fmla="*/ 5390147 w 24351916"/>
              <a:gd name="connsiteY1" fmla="*/ 26519 h 8551421"/>
              <a:gd name="connsiteX2" fmla="*/ 7435516 w 24351916"/>
              <a:gd name="connsiteY2" fmla="*/ 2023761 h 8551421"/>
              <a:gd name="connsiteX3" fmla="*/ 6424862 w 24351916"/>
              <a:gd name="connsiteY3" fmla="*/ 3732245 h 8551421"/>
              <a:gd name="connsiteX4" fmla="*/ 3903389 w 24351916"/>
              <a:gd name="connsiteY4" fmla="*/ 4797040 h 8551421"/>
              <a:gd name="connsiteX5" fmla="*/ 3729789 w 24351916"/>
              <a:gd name="connsiteY5" fmla="*/ 7510161 h 8551421"/>
              <a:gd name="connsiteX6" fmla="*/ 6184232 w 24351916"/>
              <a:gd name="connsiteY6" fmla="*/ 8063614 h 8551421"/>
              <a:gd name="connsiteX7" fmla="*/ 12633158 w 24351916"/>
              <a:gd name="connsiteY7" fmla="*/ 652161 h 8551421"/>
              <a:gd name="connsiteX8" fmla="*/ 15111663 w 24351916"/>
              <a:gd name="connsiteY8" fmla="*/ 579972 h 8551421"/>
              <a:gd name="connsiteX9" fmla="*/ 16050126 w 24351916"/>
              <a:gd name="connsiteY9" fmla="*/ 2625340 h 8551421"/>
              <a:gd name="connsiteX10" fmla="*/ 14943221 w 24351916"/>
              <a:gd name="connsiteY10" fmla="*/ 4454140 h 8551421"/>
              <a:gd name="connsiteX11" fmla="*/ 15207916 w 24351916"/>
              <a:gd name="connsiteY11" fmla="*/ 6186687 h 8551421"/>
              <a:gd name="connsiteX12" fmla="*/ 17229221 w 24351916"/>
              <a:gd name="connsiteY12" fmla="*/ 6908582 h 8551421"/>
              <a:gd name="connsiteX13" fmla="*/ 24351916 w 24351916"/>
              <a:gd name="connsiteY13" fmla="*/ 6860456 h 8551421"/>
              <a:gd name="connsiteX0" fmla="*/ 0 w 24351916"/>
              <a:gd name="connsiteY0" fmla="*/ 2456 h 8551421"/>
              <a:gd name="connsiteX1" fmla="*/ 5390147 w 24351916"/>
              <a:gd name="connsiteY1" fmla="*/ 26519 h 8551421"/>
              <a:gd name="connsiteX2" fmla="*/ 7435516 w 24351916"/>
              <a:gd name="connsiteY2" fmla="*/ 2023761 h 8551421"/>
              <a:gd name="connsiteX3" fmla="*/ 6424862 w 24351916"/>
              <a:gd name="connsiteY3" fmla="*/ 3732245 h 8551421"/>
              <a:gd name="connsiteX4" fmla="*/ 3903389 w 24351916"/>
              <a:gd name="connsiteY4" fmla="*/ 4797040 h 8551421"/>
              <a:gd name="connsiteX5" fmla="*/ 3729789 w 24351916"/>
              <a:gd name="connsiteY5" fmla="*/ 7510161 h 8551421"/>
              <a:gd name="connsiteX6" fmla="*/ 6184232 w 24351916"/>
              <a:gd name="connsiteY6" fmla="*/ 8063614 h 8551421"/>
              <a:gd name="connsiteX7" fmla="*/ 12633158 w 24351916"/>
              <a:gd name="connsiteY7" fmla="*/ 652161 h 8551421"/>
              <a:gd name="connsiteX8" fmla="*/ 15111663 w 24351916"/>
              <a:gd name="connsiteY8" fmla="*/ 579972 h 8551421"/>
              <a:gd name="connsiteX9" fmla="*/ 16050126 w 24351916"/>
              <a:gd name="connsiteY9" fmla="*/ 2625340 h 8551421"/>
              <a:gd name="connsiteX10" fmla="*/ 14943221 w 24351916"/>
              <a:gd name="connsiteY10" fmla="*/ 4454140 h 8551421"/>
              <a:gd name="connsiteX11" fmla="*/ 15207916 w 24351916"/>
              <a:gd name="connsiteY11" fmla="*/ 6186687 h 8551421"/>
              <a:gd name="connsiteX12" fmla="*/ 17229221 w 24351916"/>
              <a:gd name="connsiteY12" fmla="*/ 6908582 h 8551421"/>
              <a:gd name="connsiteX13" fmla="*/ 24351916 w 24351916"/>
              <a:gd name="connsiteY13" fmla="*/ 6860456 h 8551421"/>
              <a:gd name="connsiteX0" fmla="*/ 0 w 24351916"/>
              <a:gd name="connsiteY0" fmla="*/ 2456 h 8551421"/>
              <a:gd name="connsiteX1" fmla="*/ 5390147 w 24351916"/>
              <a:gd name="connsiteY1" fmla="*/ 26519 h 8551421"/>
              <a:gd name="connsiteX2" fmla="*/ 7435516 w 24351916"/>
              <a:gd name="connsiteY2" fmla="*/ 2023761 h 8551421"/>
              <a:gd name="connsiteX3" fmla="*/ 6424862 w 24351916"/>
              <a:gd name="connsiteY3" fmla="*/ 3732245 h 8551421"/>
              <a:gd name="connsiteX4" fmla="*/ 3903389 w 24351916"/>
              <a:gd name="connsiteY4" fmla="*/ 4797040 h 8551421"/>
              <a:gd name="connsiteX5" fmla="*/ 3729789 w 24351916"/>
              <a:gd name="connsiteY5" fmla="*/ 7510161 h 8551421"/>
              <a:gd name="connsiteX6" fmla="*/ 6184232 w 24351916"/>
              <a:gd name="connsiteY6" fmla="*/ 8063614 h 8551421"/>
              <a:gd name="connsiteX7" fmla="*/ 12633158 w 24351916"/>
              <a:gd name="connsiteY7" fmla="*/ 652161 h 8551421"/>
              <a:gd name="connsiteX8" fmla="*/ 15111663 w 24351916"/>
              <a:gd name="connsiteY8" fmla="*/ 579972 h 8551421"/>
              <a:gd name="connsiteX9" fmla="*/ 16050126 w 24351916"/>
              <a:gd name="connsiteY9" fmla="*/ 2625340 h 8551421"/>
              <a:gd name="connsiteX10" fmla="*/ 14943221 w 24351916"/>
              <a:gd name="connsiteY10" fmla="*/ 4454140 h 8551421"/>
              <a:gd name="connsiteX11" fmla="*/ 15207916 w 24351916"/>
              <a:gd name="connsiteY11" fmla="*/ 6186687 h 8551421"/>
              <a:gd name="connsiteX12" fmla="*/ 17229221 w 24351916"/>
              <a:gd name="connsiteY12" fmla="*/ 6908582 h 8551421"/>
              <a:gd name="connsiteX13" fmla="*/ 24351916 w 24351916"/>
              <a:gd name="connsiteY13" fmla="*/ 6860456 h 8551421"/>
              <a:gd name="connsiteX0" fmla="*/ 0 w 24351916"/>
              <a:gd name="connsiteY0" fmla="*/ 2456 h 8551421"/>
              <a:gd name="connsiteX1" fmla="*/ 5390147 w 24351916"/>
              <a:gd name="connsiteY1" fmla="*/ 26519 h 8551421"/>
              <a:gd name="connsiteX2" fmla="*/ 7435516 w 24351916"/>
              <a:gd name="connsiteY2" fmla="*/ 2023761 h 8551421"/>
              <a:gd name="connsiteX3" fmla="*/ 6424862 w 24351916"/>
              <a:gd name="connsiteY3" fmla="*/ 3732245 h 8551421"/>
              <a:gd name="connsiteX4" fmla="*/ 3903389 w 24351916"/>
              <a:gd name="connsiteY4" fmla="*/ 4797040 h 8551421"/>
              <a:gd name="connsiteX5" fmla="*/ 3729789 w 24351916"/>
              <a:gd name="connsiteY5" fmla="*/ 7510161 h 8551421"/>
              <a:gd name="connsiteX6" fmla="*/ 6184232 w 24351916"/>
              <a:gd name="connsiteY6" fmla="*/ 8063614 h 8551421"/>
              <a:gd name="connsiteX7" fmla="*/ 12633158 w 24351916"/>
              <a:gd name="connsiteY7" fmla="*/ 652161 h 8551421"/>
              <a:gd name="connsiteX8" fmla="*/ 15111663 w 24351916"/>
              <a:gd name="connsiteY8" fmla="*/ 579972 h 8551421"/>
              <a:gd name="connsiteX9" fmla="*/ 16050126 w 24351916"/>
              <a:gd name="connsiteY9" fmla="*/ 2625340 h 8551421"/>
              <a:gd name="connsiteX10" fmla="*/ 14943221 w 24351916"/>
              <a:gd name="connsiteY10" fmla="*/ 4454140 h 8551421"/>
              <a:gd name="connsiteX11" fmla="*/ 15207916 w 24351916"/>
              <a:gd name="connsiteY11" fmla="*/ 6186687 h 8551421"/>
              <a:gd name="connsiteX12" fmla="*/ 17229221 w 24351916"/>
              <a:gd name="connsiteY12" fmla="*/ 6908582 h 8551421"/>
              <a:gd name="connsiteX13" fmla="*/ 24351916 w 24351916"/>
              <a:gd name="connsiteY13" fmla="*/ 6860456 h 8551421"/>
              <a:gd name="connsiteX0" fmla="*/ 0 w 24351916"/>
              <a:gd name="connsiteY0" fmla="*/ 2456 h 8575480"/>
              <a:gd name="connsiteX1" fmla="*/ 5390147 w 24351916"/>
              <a:gd name="connsiteY1" fmla="*/ 26519 h 8575480"/>
              <a:gd name="connsiteX2" fmla="*/ 7435516 w 24351916"/>
              <a:gd name="connsiteY2" fmla="*/ 2023761 h 8575480"/>
              <a:gd name="connsiteX3" fmla="*/ 6424862 w 24351916"/>
              <a:gd name="connsiteY3" fmla="*/ 3732245 h 8575480"/>
              <a:gd name="connsiteX4" fmla="*/ 5030060 w 24351916"/>
              <a:gd name="connsiteY4" fmla="*/ 4094912 h 8575480"/>
              <a:gd name="connsiteX5" fmla="*/ 3729789 w 24351916"/>
              <a:gd name="connsiteY5" fmla="*/ 7510161 h 8575480"/>
              <a:gd name="connsiteX6" fmla="*/ 6184232 w 24351916"/>
              <a:gd name="connsiteY6" fmla="*/ 8063614 h 8575480"/>
              <a:gd name="connsiteX7" fmla="*/ 12633158 w 24351916"/>
              <a:gd name="connsiteY7" fmla="*/ 652161 h 8575480"/>
              <a:gd name="connsiteX8" fmla="*/ 15111663 w 24351916"/>
              <a:gd name="connsiteY8" fmla="*/ 579972 h 8575480"/>
              <a:gd name="connsiteX9" fmla="*/ 16050126 w 24351916"/>
              <a:gd name="connsiteY9" fmla="*/ 2625340 h 8575480"/>
              <a:gd name="connsiteX10" fmla="*/ 14943221 w 24351916"/>
              <a:gd name="connsiteY10" fmla="*/ 4454140 h 8575480"/>
              <a:gd name="connsiteX11" fmla="*/ 15207916 w 24351916"/>
              <a:gd name="connsiteY11" fmla="*/ 6186687 h 8575480"/>
              <a:gd name="connsiteX12" fmla="*/ 17229221 w 24351916"/>
              <a:gd name="connsiteY12" fmla="*/ 6908582 h 8575480"/>
              <a:gd name="connsiteX13" fmla="*/ 24351916 w 24351916"/>
              <a:gd name="connsiteY13" fmla="*/ 6860456 h 8575480"/>
              <a:gd name="connsiteX0" fmla="*/ 0 w 24351916"/>
              <a:gd name="connsiteY0" fmla="*/ 2456 h 8395464"/>
              <a:gd name="connsiteX1" fmla="*/ 5390147 w 24351916"/>
              <a:gd name="connsiteY1" fmla="*/ 26519 h 8395464"/>
              <a:gd name="connsiteX2" fmla="*/ 7435516 w 24351916"/>
              <a:gd name="connsiteY2" fmla="*/ 2023761 h 8395464"/>
              <a:gd name="connsiteX3" fmla="*/ 6424862 w 24351916"/>
              <a:gd name="connsiteY3" fmla="*/ 3732245 h 8395464"/>
              <a:gd name="connsiteX4" fmla="*/ 5030060 w 24351916"/>
              <a:gd name="connsiteY4" fmla="*/ 4094912 h 8395464"/>
              <a:gd name="connsiteX5" fmla="*/ 3517518 w 24351916"/>
              <a:gd name="connsiteY5" fmla="*/ 6808032 h 8395464"/>
              <a:gd name="connsiteX6" fmla="*/ 6184232 w 24351916"/>
              <a:gd name="connsiteY6" fmla="*/ 8063614 h 8395464"/>
              <a:gd name="connsiteX7" fmla="*/ 12633158 w 24351916"/>
              <a:gd name="connsiteY7" fmla="*/ 652161 h 8395464"/>
              <a:gd name="connsiteX8" fmla="*/ 15111663 w 24351916"/>
              <a:gd name="connsiteY8" fmla="*/ 579972 h 8395464"/>
              <a:gd name="connsiteX9" fmla="*/ 16050126 w 24351916"/>
              <a:gd name="connsiteY9" fmla="*/ 2625340 h 8395464"/>
              <a:gd name="connsiteX10" fmla="*/ 14943221 w 24351916"/>
              <a:gd name="connsiteY10" fmla="*/ 4454140 h 8395464"/>
              <a:gd name="connsiteX11" fmla="*/ 15207916 w 24351916"/>
              <a:gd name="connsiteY11" fmla="*/ 6186687 h 8395464"/>
              <a:gd name="connsiteX12" fmla="*/ 17229221 w 24351916"/>
              <a:gd name="connsiteY12" fmla="*/ 6908582 h 8395464"/>
              <a:gd name="connsiteX13" fmla="*/ 24351916 w 24351916"/>
              <a:gd name="connsiteY13" fmla="*/ 6860456 h 8395464"/>
              <a:gd name="connsiteX0" fmla="*/ 0 w 24351916"/>
              <a:gd name="connsiteY0" fmla="*/ 2456 h 8515055"/>
              <a:gd name="connsiteX1" fmla="*/ 5390147 w 24351916"/>
              <a:gd name="connsiteY1" fmla="*/ 26519 h 8515055"/>
              <a:gd name="connsiteX2" fmla="*/ 7435516 w 24351916"/>
              <a:gd name="connsiteY2" fmla="*/ 2023761 h 8515055"/>
              <a:gd name="connsiteX3" fmla="*/ 6424862 w 24351916"/>
              <a:gd name="connsiteY3" fmla="*/ 3732245 h 8515055"/>
              <a:gd name="connsiteX4" fmla="*/ 5030060 w 24351916"/>
              <a:gd name="connsiteY4" fmla="*/ 4094912 h 8515055"/>
              <a:gd name="connsiteX5" fmla="*/ 3517518 w 24351916"/>
              <a:gd name="connsiteY5" fmla="*/ 6808032 h 8515055"/>
              <a:gd name="connsiteX6" fmla="*/ 6184232 w 24351916"/>
              <a:gd name="connsiteY6" fmla="*/ 8063614 h 8515055"/>
              <a:gd name="connsiteX7" fmla="*/ 12633158 w 24351916"/>
              <a:gd name="connsiteY7" fmla="*/ 652161 h 8515055"/>
              <a:gd name="connsiteX8" fmla="*/ 15111663 w 24351916"/>
              <a:gd name="connsiteY8" fmla="*/ 579972 h 8515055"/>
              <a:gd name="connsiteX9" fmla="*/ 16050126 w 24351916"/>
              <a:gd name="connsiteY9" fmla="*/ 2625340 h 8515055"/>
              <a:gd name="connsiteX10" fmla="*/ 14943221 w 24351916"/>
              <a:gd name="connsiteY10" fmla="*/ 4454140 h 8515055"/>
              <a:gd name="connsiteX11" fmla="*/ 15207916 w 24351916"/>
              <a:gd name="connsiteY11" fmla="*/ 6186687 h 8515055"/>
              <a:gd name="connsiteX12" fmla="*/ 17229221 w 24351916"/>
              <a:gd name="connsiteY12" fmla="*/ 6908582 h 8515055"/>
              <a:gd name="connsiteX13" fmla="*/ 24351916 w 24351916"/>
              <a:gd name="connsiteY13" fmla="*/ 6860456 h 8515055"/>
              <a:gd name="connsiteX0" fmla="*/ 0 w 24351916"/>
              <a:gd name="connsiteY0" fmla="*/ 2456 h 8185220"/>
              <a:gd name="connsiteX1" fmla="*/ 5390147 w 24351916"/>
              <a:gd name="connsiteY1" fmla="*/ 26519 h 8185220"/>
              <a:gd name="connsiteX2" fmla="*/ 7435516 w 24351916"/>
              <a:gd name="connsiteY2" fmla="*/ 2023761 h 8185220"/>
              <a:gd name="connsiteX3" fmla="*/ 6424862 w 24351916"/>
              <a:gd name="connsiteY3" fmla="*/ 3732245 h 8185220"/>
              <a:gd name="connsiteX4" fmla="*/ 5030060 w 24351916"/>
              <a:gd name="connsiteY4" fmla="*/ 4094912 h 8185220"/>
              <a:gd name="connsiteX5" fmla="*/ 3517518 w 24351916"/>
              <a:gd name="connsiteY5" fmla="*/ 6808032 h 8185220"/>
              <a:gd name="connsiteX6" fmla="*/ 6184232 w 24351916"/>
              <a:gd name="connsiteY6" fmla="*/ 8063614 h 8185220"/>
              <a:gd name="connsiteX7" fmla="*/ 12633158 w 24351916"/>
              <a:gd name="connsiteY7" fmla="*/ 652161 h 8185220"/>
              <a:gd name="connsiteX8" fmla="*/ 15111663 w 24351916"/>
              <a:gd name="connsiteY8" fmla="*/ 579972 h 8185220"/>
              <a:gd name="connsiteX9" fmla="*/ 16050126 w 24351916"/>
              <a:gd name="connsiteY9" fmla="*/ 2625340 h 8185220"/>
              <a:gd name="connsiteX10" fmla="*/ 14943221 w 24351916"/>
              <a:gd name="connsiteY10" fmla="*/ 4454140 h 8185220"/>
              <a:gd name="connsiteX11" fmla="*/ 15207916 w 24351916"/>
              <a:gd name="connsiteY11" fmla="*/ 6186687 h 8185220"/>
              <a:gd name="connsiteX12" fmla="*/ 17229221 w 24351916"/>
              <a:gd name="connsiteY12" fmla="*/ 6908582 h 8185220"/>
              <a:gd name="connsiteX13" fmla="*/ 24351916 w 24351916"/>
              <a:gd name="connsiteY13" fmla="*/ 6860456 h 8185220"/>
              <a:gd name="connsiteX0" fmla="*/ 0 w 24351916"/>
              <a:gd name="connsiteY0" fmla="*/ 2456 h 8185220"/>
              <a:gd name="connsiteX1" fmla="*/ 5390147 w 24351916"/>
              <a:gd name="connsiteY1" fmla="*/ 26519 h 8185220"/>
              <a:gd name="connsiteX2" fmla="*/ 7435516 w 24351916"/>
              <a:gd name="connsiteY2" fmla="*/ 2023761 h 8185220"/>
              <a:gd name="connsiteX3" fmla="*/ 6424862 w 24351916"/>
              <a:gd name="connsiteY3" fmla="*/ 3732245 h 8185220"/>
              <a:gd name="connsiteX4" fmla="*/ 5030060 w 24351916"/>
              <a:gd name="connsiteY4" fmla="*/ 4094912 h 8185220"/>
              <a:gd name="connsiteX5" fmla="*/ 3517518 w 24351916"/>
              <a:gd name="connsiteY5" fmla="*/ 6808032 h 8185220"/>
              <a:gd name="connsiteX6" fmla="*/ 6184232 w 24351916"/>
              <a:gd name="connsiteY6" fmla="*/ 8063614 h 8185220"/>
              <a:gd name="connsiteX7" fmla="*/ 12633158 w 24351916"/>
              <a:gd name="connsiteY7" fmla="*/ 652161 h 8185220"/>
              <a:gd name="connsiteX8" fmla="*/ 15111663 w 24351916"/>
              <a:gd name="connsiteY8" fmla="*/ 579972 h 8185220"/>
              <a:gd name="connsiteX9" fmla="*/ 16050126 w 24351916"/>
              <a:gd name="connsiteY9" fmla="*/ 2625340 h 8185220"/>
              <a:gd name="connsiteX10" fmla="*/ 14943221 w 24351916"/>
              <a:gd name="connsiteY10" fmla="*/ 4454140 h 8185220"/>
              <a:gd name="connsiteX11" fmla="*/ 15207916 w 24351916"/>
              <a:gd name="connsiteY11" fmla="*/ 6186687 h 8185220"/>
              <a:gd name="connsiteX12" fmla="*/ 17229221 w 24351916"/>
              <a:gd name="connsiteY12" fmla="*/ 6908582 h 8185220"/>
              <a:gd name="connsiteX13" fmla="*/ 24351916 w 24351916"/>
              <a:gd name="connsiteY13" fmla="*/ 6860456 h 8185220"/>
              <a:gd name="connsiteX0" fmla="*/ 0 w 24351916"/>
              <a:gd name="connsiteY0" fmla="*/ 2456 h 8185220"/>
              <a:gd name="connsiteX1" fmla="*/ 5390147 w 24351916"/>
              <a:gd name="connsiteY1" fmla="*/ 26519 h 8185220"/>
              <a:gd name="connsiteX2" fmla="*/ 7435516 w 24351916"/>
              <a:gd name="connsiteY2" fmla="*/ 2023761 h 8185220"/>
              <a:gd name="connsiteX3" fmla="*/ 6833077 w 24351916"/>
              <a:gd name="connsiteY3" fmla="*/ 3650602 h 8185220"/>
              <a:gd name="connsiteX4" fmla="*/ 5030060 w 24351916"/>
              <a:gd name="connsiteY4" fmla="*/ 4094912 h 8185220"/>
              <a:gd name="connsiteX5" fmla="*/ 3517518 w 24351916"/>
              <a:gd name="connsiteY5" fmla="*/ 6808032 h 8185220"/>
              <a:gd name="connsiteX6" fmla="*/ 6184232 w 24351916"/>
              <a:gd name="connsiteY6" fmla="*/ 8063614 h 8185220"/>
              <a:gd name="connsiteX7" fmla="*/ 12633158 w 24351916"/>
              <a:gd name="connsiteY7" fmla="*/ 652161 h 8185220"/>
              <a:gd name="connsiteX8" fmla="*/ 15111663 w 24351916"/>
              <a:gd name="connsiteY8" fmla="*/ 579972 h 8185220"/>
              <a:gd name="connsiteX9" fmla="*/ 16050126 w 24351916"/>
              <a:gd name="connsiteY9" fmla="*/ 2625340 h 8185220"/>
              <a:gd name="connsiteX10" fmla="*/ 14943221 w 24351916"/>
              <a:gd name="connsiteY10" fmla="*/ 4454140 h 8185220"/>
              <a:gd name="connsiteX11" fmla="*/ 15207916 w 24351916"/>
              <a:gd name="connsiteY11" fmla="*/ 6186687 h 8185220"/>
              <a:gd name="connsiteX12" fmla="*/ 17229221 w 24351916"/>
              <a:gd name="connsiteY12" fmla="*/ 6908582 h 8185220"/>
              <a:gd name="connsiteX13" fmla="*/ 24351916 w 24351916"/>
              <a:gd name="connsiteY13" fmla="*/ 6860456 h 8185220"/>
              <a:gd name="connsiteX0" fmla="*/ 0 w 24351916"/>
              <a:gd name="connsiteY0" fmla="*/ 2456 h 8185220"/>
              <a:gd name="connsiteX1" fmla="*/ 5390147 w 24351916"/>
              <a:gd name="connsiteY1" fmla="*/ 26519 h 8185220"/>
              <a:gd name="connsiteX2" fmla="*/ 7435516 w 24351916"/>
              <a:gd name="connsiteY2" fmla="*/ 2023761 h 8185220"/>
              <a:gd name="connsiteX3" fmla="*/ 6539163 w 24351916"/>
              <a:gd name="connsiteY3" fmla="*/ 3764902 h 8185220"/>
              <a:gd name="connsiteX4" fmla="*/ 5030060 w 24351916"/>
              <a:gd name="connsiteY4" fmla="*/ 4094912 h 8185220"/>
              <a:gd name="connsiteX5" fmla="*/ 3517518 w 24351916"/>
              <a:gd name="connsiteY5" fmla="*/ 6808032 h 8185220"/>
              <a:gd name="connsiteX6" fmla="*/ 6184232 w 24351916"/>
              <a:gd name="connsiteY6" fmla="*/ 8063614 h 8185220"/>
              <a:gd name="connsiteX7" fmla="*/ 12633158 w 24351916"/>
              <a:gd name="connsiteY7" fmla="*/ 652161 h 8185220"/>
              <a:gd name="connsiteX8" fmla="*/ 15111663 w 24351916"/>
              <a:gd name="connsiteY8" fmla="*/ 579972 h 8185220"/>
              <a:gd name="connsiteX9" fmla="*/ 16050126 w 24351916"/>
              <a:gd name="connsiteY9" fmla="*/ 2625340 h 8185220"/>
              <a:gd name="connsiteX10" fmla="*/ 14943221 w 24351916"/>
              <a:gd name="connsiteY10" fmla="*/ 4454140 h 8185220"/>
              <a:gd name="connsiteX11" fmla="*/ 15207916 w 24351916"/>
              <a:gd name="connsiteY11" fmla="*/ 6186687 h 8185220"/>
              <a:gd name="connsiteX12" fmla="*/ 17229221 w 24351916"/>
              <a:gd name="connsiteY12" fmla="*/ 6908582 h 8185220"/>
              <a:gd name="connsiteX13" fmla="*/ 24351916 w 24351916"/>
              <a:gd name="connsiteY13" fmla="*/ 6860456 h 8185220"/>
              <a:gd name="connsiteX0" fmla="*/ 0 w 24351916"/>
              <a:gd name="connsiteY0" fmla="*/ 2456 h 8185220"/>
              <a:gd name="connsiteX1" fmla="*/ 5390147 w 24351916"/>
              <a:gd name="connsiteY1" fmla="*/ 26519 h 8185220"/>
              <a:gd name="connsiteX2" fmla="*/ 7435516 w 24351916"/>
              <a:gd name="connsiteY2" fmla="*/ 2023761 h 8185220"/>
              <a:gd name="connsiteX3" fmla="*/ 6539163 w 24351916"/>
              <a:gd name="connsiteY3" fmla="*/ 3764902 h 8185220"/>
              <a:gd name="connsiteX4" fmla="*/ 5030060 w 24351916"/>
              <a:gd name="connsiteY4" fmla="*/ 4094912 h 8185220"/>
              <a:gd name="connsiteX5" fmla="*/ 3517518 w 24351916"/>
              <a:gd name="connsiteY5" fmla="*/ 6808032 h 8185220"/>
              <a:gd name="connsiteX6" fmla="*/ 6184232 w 24351916"/>
              <a:gd name="connsiteY6" fmla="*/ 8063614 h 8185220"/>
              <a:gd name="connsiteX7" fmla="*/ 12633158 w 24351916"/>
              <a:gd name="connsiteY7" fmla="*/ 652161 h 8185220"/>
              <a:gd name="connsiteX8" fmla="*/ 15111663 w 24351916"/>
              <a:gd name="connsiteY8" fmla="*/ 579972 h 8185220"/>
              <a:gd name="connsiteX9" fmla="*/ 16050126 w 24351916"/>
              <a:gd name="connsiteY9" fmla="*/ 2625340 h 8185220"/>
              <a:gd name="connsiteX10" fmla="*/ 14943221 w 24351916"/>
              <a:gd name="connsiteY10" fmla="*/ 4454140 h 8185220"/>
              <a:gd name="connsiteX11" fmla="*/ 15207916 w 24351916"/>
              <a:gd name="connsiteY11" fmla="*/ 6186687 h 8185220"/>
              <a:gd name="connsiteX12" fmla="*/ 17229221 w 24351916"/>
              <a:gd name="connsiteY12" fmla="*/ 6908582 h 8185220"/>
              <a:gd name="connsiteX13" fmla="*/ 24351916 w 24351916"/>
              <a:gd name="connsiteY13" fmla="*/ 6860456 h 8185220"/>
              <a:gd name="connsiteX0" fmla="*/ 0 w 24351916"/>
              <a:gd name="connsiteY0" fmla="*/ 2456 h 8185220"/>
              <a:gd name="connsiteX1" fmla="*/ 5390147 w 24351916"/>
              <a:gd name="connsiteY1" fmla="*/ 26519 h 8185220"/>
              <a:gd name="connsiteX2" fmla="*/ 7435516 w 24351916"/>
              <a:gd name="connsiteY2" fmla="*/ 2023761 h 8185220"/>
              <a:gd name="connsiteX3" fmla="*/ 6539163 w 24351916"/>
              <a:gd name="connsiteY3" fmla="*/ 3764902 h 8185220"/>
              <a:gd name="connsiteX4" fmla="*/ 5030060 w 24351916"/>
              <a:gd name="connsiteY4" fmla="*/ 4094912 h 8185220"/>
              <a:gd name="connsiteX5" fmla="*/ 3517518 w 24351916"/>
              <a:gd name="connsiteY5" fmla="*/ 6808032 h 8185220"/>
              <a:gd name="connsiteX6" fmla="*/ 6184232 w 24351916"/>
              <a:gd name="connsiteY6" fmla="*/ 8063614 h 8185220"/>
              <a:gd name="connsiteX7" fmla="*/ 12633158 w 24351916"/>
              <a:gd name="connsiteY7" fmla="*/ 652161 h 8185220"/>
              <a:gd name="connsiteX8" fmla="*/ 15111663 w 24351916"/>
              <a:gd name="connsiteY8" fmla="*/ 579972 h 8185220"/>
              <a:gd name="connsiteX9" fmla="*/ 16050126 w 24351916"/>
              <a:gd name="connsiteY9" fmla="*/ 2625340 h 8185220"/>
              <a:gd name="connsiteX10" fmla="*/ 14943221 w 24351916"/>
              <a:gd name="connsiteY10" fmla="*/ 4454140 h 8185220"/>
              <a:gd name="connsiteX11" fmla="*/ 15207916 w 24351916"/>
              <a:gd name="connsiteY11" fmla="*/ 6186687 h 8185220"/>
              <a:gd name="connsiteX12" fmla="*/ 17229221 w 24351916"/>
              <a:gd name="connsiteY12" fmla="*/ 6908582 h 8185220"/>
              <a:gd name="connsiteX13" fmla="*/ 24351916 w 24351916"/>
              <a:gd name="connsiteY13" fmla="*/ 6860456 h 8185220"/>
              <a:gd name="connsiteX0" fmla="*/ 0 w 24351916"/>
              <a:gd name="connsiteY0" fmla="*/ 2456 h 8114378"/>
              <a:gd name="connsiteX1" fmla="*/ 5390147 w 24351916"/>
              <a:gd name="connsiteY1" fmla="*/ 26519 h 8114378"/>
              <a:gd name="connsiteX2" fmla="*/ 7435516 w 24351916"/>
              <a:gd name="connsiteY2" fmla="*/ 2023761 h 8114378"/>
              <a:gd name="connsiteX3" fmla="*/ 6539163 w 24351916"/>
              <a:gd name="connsiteY3" fmla="*/ 3764902 h 8114378"/>
              <a:gd name="connsiteX4" fmla="*/ 4589189 w 24351916"/>
              <a:gd name="connsiteY4" fmla="*/ 4290855 h 8114378"/>
              <a:gd name="connsiteX5" fmla="*/ 3517518 w 24351916"/>
              <a:gd name="connsiteY5" fmla="*/ 6808032 h 8114378"/>
              <a:gd name="connsiteX6" fmla="*/ 6184232 w 24351916"/>
              <a:gd name="connsiteY6" fmla="*/ 8063614 h 8114378"/>
              <a:gd name="connsiteX7" fmla="*/ 12633158 w 24351916"/>
              <a:gd name="connsiteY7" fmla="*/ 652161 h 8114378"/>
              <a:gd name="connsiteX8" fmla="*/ 15111663 w 24351916"/>
              <a:gd name="connsiteY8" fmla="*/ 579972 h 8114378"/>
              <a:gd name="connsiteX9" fmla="*/ 16050126 w 24351916"/>
              <a:gd name="connsiteY9" fmla="*/ 2625340 h 8114378"/>
              <a:gd name="connsiteX10" fmla="*/ 14943221 w 24351916"/>
              <a:gd name="connsiteY10" fmla="*/ 4454140 h 8114378"/>
              <a:gd name="connsiteX11" fmla="*/ 15207916 w 24351916"/>
              <a:gd name="connsiteY11" fmla="*/ 6186687 h 8114378"/>
              <a:gd name="connsiteX12" fmla="*/ 17229221 w 24351916"/>
              <a:gd name="connsiteY12" fmla="*/ 6908582 h 8114378"/>
              <a:gd name="connsiteX13" fmla="*/ 24351916 w 24351916"/>
              <a:gd name="connsiteY13" fmla="*/ 6860456 h 811437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207916 w 24351916"/>
              <a:gd name="connsiteY11" fmla="*/ 6186687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207916 w 24351916"/>
              <a:gd name="connsiteY11" fmla="*/ 6186687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207916 w 24351916"/>
              <a:gd name="connsiteY11" fmla="*/ 6186687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207916 w 24351916"/>
              <a:gd name="connsiteY11" fmla="*/ 6186687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207916 w 24351916"/>
              <a:gd name="connsiteY11" fmla="*/ 6186687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207916 w 24351916"/>
              <a:gd name="connsiteY11" fmla="*/ 6186687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429589 w 24351916"/>
              <a:gd name="connsiteY11" fmla="*/ 6200542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429589 w 24351916"/>
              <a:gd name="connsiteY11" fmla="*/ 6200542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429589 w 24351916"/>
              <a:gd name="connsiteY11" fmla="*/ 6200542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429589 w 24351916"/>
              <a:gd name="connsiteY11" fmla="*/ 6200542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429589 w 24351916"/>
              <a:gd name="connsiteY11" fmla="*/ 6200542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429589 w 24351916"/>
              <a:gd name="connsiteY11" fmla="*/ 6200542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429589 w 24351916"/>
              <a:gd name="connsiteY11" fmla="*/ 6200542 h 8187888"/>
              <a:gd name="connsiteX12" fmla="*/ 17229221 w 24351916"/>
              <a:gd name="connsiteY12" fmla="*/ 6908582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43221 w 24351916"/>
              <a:gd name="connsiteY10" fmla="*/ 4454140 h 8187888"/>
              <a:gd name="connsiteX11" fmla="*/ 15429589 w 24351916"/>
              <a:gd name="connsiteY11" fmla="*/ 6200542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57075 w 24351916"/>
              <a:gd name="connsiteY10" fmla="*/ 4745086 h 8187888"/>
              <a:gd name="connsiteX11" fmla="*/ 15429589 w 24351916"/>
              <a:gd name="connsiteY11" fmla="*/ 6200542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4957075 w 24351916"/>
              <a:gd name="connsiteY10" fmla="*/ 4745086 h 8187888"/>
              <a:gd name="connsiteX11" fmla="*/ 15429589 w 24351916"/>
              <a:gd name="connsiteY11" fmla="*/ 6200542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220311 w 24351916"/>
              <a:gd name="connsiteY10" fmla="*/ 4343305 h 8187888"/>
              <a:gd name="connsiteX11" fmla="*/ 15429589 w 24351916"/>
              <a:gd name="connsiteY11" fmla="*/ 6200542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220311 w 24351916"/>
              <a:gd name="connsiteY10" fmla="*/ 4343305 h 8187888"/>
              <a:gd name="connsiteX11" fmla="*/ 15221771 w 24351916"/>
              <a:gd name="connsiteY11" fmla="*/ 5840324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220311 w 24351916"/>
              <a:gd name="connsiteY10" fmla="*/ 4343305 h 8187888"/>
              <a:gd name="connsiteX11" fmla="*/ 15221771 w 24351916"/>
              <a:gd name="connsiteY11" fmla="*/ 5840324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220311 w 24351916"/>
              <a:gd name="connsiteY10" fmla="*/ 4343305 h 8187888"/>
              <a:gd name="connsiteX11" fmla="*/ 15221771 w 24351916"/>
              <a:gd name="connsiteY11" fmla="*/ 5840324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220311 w 24351916"/>
              <a:gd name="connsiteY10" fmla="*/ 4343305 h 8187888"/>
              <a:gd name="connsiteX11" fmla="*/ 15221771 w 24351916"/>
              <a:gd name="connsiteY11" fmla="*/ 5840324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220311 w 24351916"/>
              <a:gd name="connsiteY10" fmla="*/ 4343305 h 8187888"/>
              <a:gd name="connsiteX11" fmla="*/ 15221771 w 24351916"/>
              <a:gd name="connsiteY11" fmla="*/ 5840324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220311 w 24351916"/>
              <a:gd name="connsiteY10" fmla="*/ 4343305 h 8187888"/>
              <a:gd name="connsiteX11" fmla="*/ 15221771 w 24351916"/>
              <a:gd name="connsiteY11" fmla="*/ 5840324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220311 w 24351916"/>
              <a:gd name="connsiteY10" fmla="*/ 4343305 h 8187888"/>
              <a:gd name="connsiteX11" fmla="*/ 15221771 w 24351916"/>
              <a:gd name="connsiteY11" fmla="*/ 5840324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220311 w 24351916"/>
              <a:gd name="connsiteY10" fmla="*/ 4343305 h 8187888"/>
              <a:gd name="connsiteX11" fmla="*/ 15221771 w 24351916"/>
              <a:gd name="connsiteY11" fmla="*/ 5840324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193806 w 24351916"/>
              <a:gd name="connsiteY10" fmla="*/ 4303548 h 8187888"/>
              <a:gd name="connsiteX11" fmla="*/ 15221771 w 24351916"/>
              <a:gd name="connsiteY11" fmla="*/ 5840324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193806 w 24351916"/>
              <a:gd name="connsiteY10" fmla="*/ 4303548 h 8187888"/>
              <a:gd name="connsiteX11" fmla="*/ 15221771 w 24351916"/>
              <a:gd name="connsiteY11" fmla="*/ 5840324 h 8187888"/>
              <a:gd name="connsiteX12" fmla="*/ 16342529 w 24351916"/>
              <a:gd name="connsiteY12" fmla="*/ 6894727 h 8187888"/>
              <a:gd name="connsiteX13" fmla="*/ 24351916 w 24351916"/>
              <a:gd name="connsiteY13" fmla="*/ 6860456 h 8187888"/>
              <a:gd name="connsiteX0" fmla="*/ 0 w 24351916"/>
              <a:gd name="connsiteY0" fmla="*/ 2456 h 8187888"/>
              <a:gd name="connsiteX1" fmla="*/ 5390147 w 24351916"/>
              <a:gd name="connsiteY1" fmla="*/ 26519 h 8187888"/>
              <a:gd name="connsiteX2" fmla="*/ 7435516 w 24351916"/>
              <a:gd name="connsiteY2" fmla="*/ 2023761 h 8187888"/>
              <a:gd name="connsiteX3" fmla="*/ 6539163 w 24351916"/>
              <a:gd name="connsiteY3" fmla="*/ 3764902 h 8187888"/>
              <a:gd name="connsiteX4" fmla="*/ 4589189 w 24351916"/>
              <a:gd name="connsiteY4" fmla="*/ 4290855 h 8187888"/>
              <a:gd name="connsiteX5" fmla="*/ 3517518 w 24351916"/>
              <a:gd name="connsiteY5" fmla="*/ 6808032 h 8187888"/>
              <a:gd name="connsiteX6" fmla="*/ 6184232 w 24351916"/>
              <a:gd name="connsiteY6" fmla="*/ 8063614 h 8187888"/>
              <a:gd name="connsiteX7" fmla="*/ 12633158 w 24351916"/>
              <a:gd name="connsiteY7" fmla="*/ 652161 h 8187888"/>
              <a:gd name="connsiteX8" fmla="*/ 15111663 w 24351916"/>
              <a:gd name="connsiteY8" fmla="*/ 579972 h 8187888"/>
              <a:gd name="connsiteX9" fmla="*/ 16050126 w 24351916"/>
              <a:gd name="connsiteY9" fmla="*/ 2625340 h 8187888"/>
              <a:gd name="connsiteX10" fmla="*/ 15193806 w 24351916"/>
              <a:gd name="connsiteY10" fmla="*/ 4303548 h 8187888"/>
              <a:gd name="connsiteX11" fmla="*/ 15221771 w 24351916"/>
              <a:gd name="connsiteY11" fmla="*/ 5840324 h 8187888"/>
              <a:gd name="connsiteX12" fmla="*/ 16342529 w 24351916"/>
              <a:gd name="connsiteY12" fmla="*/ 6894727 h 8187888"/>
              <a:gd name="connsiteX13" fmla="*/ 24351916 w 24351916"/>
              <a:gd name="connsiteY13" fmla="*/ 6860456 h 8187888"/>
              <a:gd name="connsiteX0" fmla="*/ 0 w 24351916"/>
              <a:gd name="connsiteY0" fmla="*/ 2456 h 8115467"/>
              <a:gd name="connsiteX1" fmla="*/ 5390147 w 24351916"/>
              <a:gd name="connsiteY1" fmla="*/ 26519 h 8115467"/>
              <a:gd name="connsiteX2" fmla="*/ 7435516 w 24351916"/>
              <a:gd name="connsiteY2" fmla="*/ 2023761 h 8115467"/>
              <a:gd name="connsiteX3" fmla="*/ 6539163 w 24351916"/>
              <a:gd name="connsiteY3" fmla="*/ 3764902 h 8115467"/>
              <a:gd name="connsiteX4" fmla="*/ 4696766 w 24351916"/>
              <a:gd name="connsiteY4" fmla="*/ 4138455 h 8115467"/>
              <a:gd name="connsiteX5" fmla="*/ 3517518 w 24351916"/>
              <a:gd name="connsiteY5" fmla="*/ 6808032 h 8115467"/>
              <a:gd name="connsiteX6" fmla="*/ 6184232 w 24351916"/>
              <a:gd name="connsiteY6" fmla="*/ 8063614 h 8115467"/>
              <a:gd name="connsiteX7" fmla="*/ 12633158 w 24351916"/>
              <a:gd name="connsiteY7" fmla="*/ 652161 h 8115467"/>
              <a:gd name="connsiteX8" fmla="*/ 15111663 w 24351916"/>
              <a:gd name="connsiteY8" fmla="*/ 579972 h 8115467"/>
              <a:gd name="connsiteX9" fmla="*/ 16050126 w 24351916"/>
              <a:gd name="connsiteY9" fmla="*/ 2625340 h 8115467"/>
              <a:gd name="connsiteX10" fmla="*/ 15193806 w 24351916"/>
              <a:gd name="connsiteY10" fmla="*/ 4303548 h 8115467"/>
              <a:gd name="connsiteX11" fmla="*/ 15221771 w 24351916"/>
              <a:gd name="connsiteY11" fmla="*/ 5840324 h 8115467"/>
              <a:gd name="connsiteX12" fmla="*/ 16342529 w 24351916"/>
              <a:gd name="connsiteY12" fmla="*/ 6894727 h 8115467"/>
              <a:gd name="connsiteX13" fmla="*/ 24351916 w 24351916"/>
              <a:gd name="connsiteY13" fmla="*/ 6860456 h 8115467"/>
              <a:gd name="connsiteX0" fmla="*/ 0 w 24351916"/>
              <a:gd name="connsiteY0" fmla="*/ 2456 h 8115467"/>
              <a:gd name="connsiteX1" fmla="*/ 5390147 w 24351916"/>
              <a:gd name="connsiteY1" fmla="*/ 26519 h 8115467"/>
              <a:gd name="connsiteX2" fmla="*/ 7435516 w 24351916"/>
              <a:gd name="connsiteY2" fmla="*/ 2023761 h 8115467"/>
              <a:gd name="connsiteX3" fmla="*/ 6539163 w 24351916"/>
              <a:gd name="connsiteY3" fmla="*/ 3764902 h 8115467"/>
              <a:gd name="connsiteX4" fmla="*/ 4696766 w 24351916"/>
              <a:gd name="connsiteY4" fmla="*/ 4138455 h 8115467"/>
              <a:gd name="connsiteX5" fmla="*/ 3517518 w 24351916"/>
              <a:gd name="connsiteY5" fmla="*/ 6808032 h 8115467"/>
              <a:gd name="connsiteX6" fmla="*/ 6184232 w 24351916"/>
              <a:gd name="connsiteY6" fmla="*/ 8063614 h 8115467"/>
              <a:gd name="connsiteX7" fmla="*/ 12633158 w 24351916"/>
              <a:gd name="connsiteY7" fmla="*/ 652161 h 8115467"/>
              <a:gd name="connsiteX8" fmla="*/ 15111663 w 24351916"/>
              <a:gd name="connsiteY8" fmla="*/ 579972 h 8115467"/>
              <a:gd name="connsiteX9" fmla="*/ 16050126 w 24351916"/>
              <a:gd name="connsiteY9" fmla="*/ 2625340 h 8115467"/>
              <a:gd name="connsiteX10" fmla="*/ 15193806 w 24351916"/>
              <a:gd name="connsiteY10" fmla="*/ 4303548 h 8115467"/>
              <a:gd name="connsiteX11" fmla="*/ 15221771 w 24351916"/>
              <a:gd name="connsiteY11" fmla="*/ 5840324 h 8115467"/>
              <a:gd name="connsiteX12" fmla="*/ 16342529 w 24351916"/>
              <a:gd name="connsiteY12" fmla="*/ 6894727 h 8115467"/>
              <a:gd name="connsiteX13" fmla="*/ 24351916 w 24351916"/>
              <a:gd name="connsiteY13" fmla="*/ 6860456 h 8115467"/>
              <a:gd name="connsiteX0" fmla="*/ 0 w 24351916"/>
              <a:gd name="connsiteY0" fmla="*/ 2456 h 8115467"/>
              <a:gd name="connsiteX1" fmla="*/ 5390147 w 24351916"/>
              <a:gd name="connsiteY1" fmla="*/ 26519 h 8115467"/>
              <a:gd name="connsiteX2" fmla="*/ 7435516 w 24351916"/>
              <a:gd name="connsiteY2" fmla="*/ 2023761 h 8115467"/>
              <a:gd name="connsiteX3" fmla="*/ 6539163 w 24351916"/>
              <a:gd name="connsiteY3" fmla="*/ 3764902 h 8115467"/>
              <a:gd name="connsiteX4" fmla="*/ 4696766 w 24351916"/>
              <a:gd name="connsiteY4" fmla="*/ 4138455 h 8115467"/>
              <a:gd name="connsiteX5" fmla="*/ 3517518 w 24351916"/>
              <a:gd name="connsiteY5" fmla="*/ 6808032 h 8115467"/>
              <a:gd name="connsiteX6" fmla="*/ 6184232 w 24351916"/>
              <a:gd name="connsiteY6" fmla="*/ 8063614 h 8115467"/>
              <a:gd name="connsiteX7" fmla="*/ 12633158 w 24351916"/>
              <a:gd name="connsiteY7" fmla="*/ 652161 h 8115467"/>
              <a:gd name="connsiteX8" fmla="*/ 15111663 w 24351916"/>
              <a:gd name="connsiteY8" fmla="*/ 579972 h 8115467"/>
              <a:gd name="connsiteX9" fmla="*/ 16050126 w 24351916"/>
              <a:gd name="connsiteY9" fmla="*/ 2625340 h 8115467"/>
              <a:gd name="connsiteX10" fmla="*/ 15193806 w 24351916"/>
              <a:gd name="connsiteY10" fmla="*/ 4303548 h 8115467"/>
              <a:gd name="connsiteX11" fmla="*/ 15221771 w 24351916"/>
              <a:gd name="connsiteY11" fmla="*/ 5840324 h 8115467"/>
              <a:gd name="connsiteX12" fmla="*/ 16342529 w 24351916"/>
              <a:gd name="connsiteY12" fmla="*/ 6894727 h 8115467"/>
              <a:gd name="connsiteX13" fmla="*/ 24351916 w 24351916"/>
              <a:gd name="connsiteY13" fmla="*/ 6860456 h 8115467"/>
              <a:gd name="connsiteX0" fmla="*/ 0 w 24351916"/>
              <a:gd name="connsiteY0" fmla="*/ 2456 h 8115467"/>
              <a:gd name="connsiteX1" fmla="*/ 5390147 w 24351916"/>
              <a:gd name="connsiteY1" fmla="*/ 26519 h 8115467"/>
              <a:gd name="connsiteX2" fmla="*/ 7435516 w 24351916"/>
              <a:gd name="connsiteY2" fmla="*/ 2023761 h 8115467"/>
              <a:gd name="connsiteX3" fmla="*/ 6261257 w 24351916"/>
              <a:gd name="connsiteY3" fmla="*/ 4006949 h 8115467"/>
              <a:gd name="connsiteX4" fmla="*/ 4696766 w 24351916"/>
              <a:gd name="connsiteY4" fmla="*/ 4138455 h 8115467"/>
              <a:gd name="connsiteX5" fmla="*/ 3517518 w 24351916"/>
              <a:gd name="connsiteY5" fmla="*/ 6808032 h 8115467"/>
              <a:gd name="connsiteX6" fmla="*/ 6184232 w 24351916"/>
              <a:gd name="connsiteY6" fmla="*/ 8063614 h 8115467"/>
              <a:gd name="connsiteX7" fmla="*/ 12633158 w 24351916"/>
              <a:gd name="connsiteY7" fmla="*/ 652161 h 8115467"/>
              <a:gd name="connsiteX8" fmla="*/ 15111663 w 24351916"/>
              <a:gd name="connsiteY8" fmla="*/ 579972 h 8115467"/>
              <a:gd name="connsiteX9" fmla="*/ 16050126 w 24351916"/>
              <a:gd name="connsiteY9" fmla="*/ 2625340 h 8115467"/>
              <a:gd name="connsiteX10" fmla="*/ 15193806 w 24351916"/>
              <a:gd name="connsiteY10" fmla="*/ 4303548 h 8115467"/>
              <a:gd name="connsiteX11" fmla="*/ 15221771 w 24351916"/>
              <a:gd name="connsiteY11" fmla="*/ 5840324 h 8115467"/>
              <a:gd name="connsiteX12" fmla="*/ 16342529 w 24351916"/>
              <a:gd name="connsiteY12" fmla="*/ 6894727 h 8115467"/>
              <a:gd name="connsiteX13" fmla="*/ 24351916 w 24351916"/>
              <a:gd name="connsiteY13" fmla="*/ 6860456 h 8115467"/>
              <a:gd name="connsiteX0" fmla="*/ 0 w 24351916"/>
              <a:gd name="connsiteY0" fmla="*/ 2456 h 8115467"/>
              <a:gd name="connsiteX1" fmla="*/ 5390147 w 24351916"/>
              <a:gd name="connsiteY1" fmla="*/ 26519 h 8115467"/>
              <a:gd name="connsiteX2" fmla="*/ 7435516 w 24351916"/>
              <a:gd name="connsiteY2" fmla="*/ 2023761 h 8115467"/>
              <a:gd name="connsiteX3" fmla="*/ 6261257 w 24351916"/>
              <a:gd name="connsiteY3" fmla="*/ 4006949 h 8115467"/>
              <a:gd name="connsiteX4" fmla="*/ 4696766 w 24351916"/>
              <a:gd name="connsiteY4" fmla="*/ 4138455 h 8115467"/>
              <a:gd name="connsiteX5" fmla="*/ 3517518 w 24351916"/>
              <a:gd name="connsiteY5" fmla="*/ 6808032 h 8115467"/>
              <a:gd name="connsiteX6" fmla="*/ 6184232 w 24351916"/>
              <a:gd name="connsiteY6" fmla="*/ 8063614 h 8115467"/>
              <a:gd name="connsiteX7" fmla="*/ 12633158 w 24351916"/>
              <a:gd name="connsiteY7" fmla="*/ 652161 h 8115467"/>
              <a:gd name="connsiteX8" fmla="*/ 15111663 w 24351916"/>
              <a:gd name="connsiteY8" fmla="*/ 579972 h 8115467"/>
              <a:gd name="connsiteX9" fmla="*/ 16050126 w 24351916"/>
              <a:gd name="connsiteY9" fmla="*/ 2625340 h 8115467"/>
              <a:gd name="connsiteX10" fmla="*/ 15193806 w 24351916"/>
              <a:gd name="connsiteY10" fmla="*/ 4303548 h 8115467"/>
              <a:gd name="connsiteX11" fmla="*/ 15221771 w 24351916"/>
              <a:gd name="connsiteY11" fmla="*/ 5840324 h 8115467"/>
              <a:gd name="connsiteX12" fmla="*/ 16342529 w 24351916"/>
              <a:gd name="connsiteY12" fmla="*/ 6894727 h 8115467"/>
              <a:gd name="connsiteX13" fmla="*/ 24351916 w 24351916"/>
              <a:gd name="connsiteY13" fmla="*/ 6860456 h 8115467"/>
              <a:gd name="connsiteX0" fmla="*/ 0 w 24351916"/>
              <a:gd name="connsiteY0" fmla="*/ 2456 h 8115467"/>
              <a:gd name="connsiteX1" fmla="*/ 5390147 w 24351916"/>
              <a:gd name="connsiteY1" fmla="*/ 26519 h 8115467"/>
              <a:gd name="connsiteX2" fmla="*/ 7435516 w 24351916"/>
              <a:gd name="connsiteY2" fmla="*/ 2023761 h 8115467"/>
              <a:gd name="connsiteX3" fmla="*/ 6261257 w 24351916"/>
              <a:gd name="connsiteY3" fmla="*/ 4006949 h 8115467"/>
              <a:gd name="connsiteX4" fmla="*/ 4696766 w 24351916"/>
              <a:gd name="connsiteY4" fmla="*/ 4138455 h 8115467"/>
              <a:gd name="connsiteX5" fmla="*/ 3517518 w 24351916"/>
              <a:gd name="connsiteY5" fmla="*/ 6808032 h 8115467"/>
              <a:gd name="connsiteX6" fmla="*/ 6184232 w 24351916"/>
              <a:gd name="connsiteY6" fmla="*/ 8063614 h 8115467"/>
              <a:gd name="connsiteX7" fmla="*/ 12633158 w 24351916"/>
              <a:gd name="connsiteY7" fmla="*/ 652161 h 8115467"/>
              <a:gd name="connsiteX8" fmla="*/ 15111663 w 24351916"/>
              <a:gd name="connsiteY8" fmla="*/ 579972 h 8115467"/>
              <a:gd name="connsiteX9" fmla="*/ 16050126 w 24351916"/>
              <a:gd name="connsiteY9" fmla="*/ 2625340 h 8115467"/>
              <a:gd name="connsiteX10" fmla="*/ 15193806 w 24351916"/>
              <a:gd name="connsiteY10" fmla="*/ 4303548 h 8115467"/>
              <a:gd name="connsiteX11" fmla="*/ 15221771 w 24351916"/>
              <a:gd name="connsiteY11" fmla="*/ 5840324 h 8115467"/>
              <a:gd name="connsiteX12" fmla="*/ 16342529 w 24351916"/>
              <a:gd name="connsiteY12" fmla="*/ 6894727 h 8115467"/>
              <a:gd name="connsiteX13" fmla="*/ 24351916 w 24351916"/>
              <a:gd name="connsiteY13" fmla="*/ 6860456 h 8115467"/>
              <a:gd name="connsiteX0" fmla="*/ 0 w 24351916"/>
              <a:gd name="connsiteY0" fmla="*/ 2456 h 8222997"/>
              <a:gd name="connsiteX1" fmla="*/ 5390147 w 24351916"/>
              <a:gd name="connsiteY1" fmla="*/ 26519 h 8222997"/>
              <a:gd name="connsiteX2" fmla="*/ 7435516 w 24351916"/>
              <a:gd name="connsiteY2" fmla="*/ 2023761 h 8222997"/>
              <a:gd name="connsiteX3" fmla="*/ 6261257 w 24351916"/>
              <a:gd name="connsiteY3" fmla="*/ 4006949 h 8222997"/>
              <a:gd name="connsiteX4" fmla="*/ 4696766 w 24351916"/>
              <a:gd name="connsiteY4" fmla="*/ 4138455 h 8222997"/>
              <a:gd name="connsiteX5" fmla="*/ 3517518 w 24351916"/>
              <a:gd name="connsiteY5" fmla="*/ 6808032 h 8222997"/>
              <a:gd name="connsiteX6" fmla="*/ 6184232 w 24351916"/>
              <a:gd name="connsiteY6" fmla="*/ 8063614 h 8222997"/>
              <a:gd name="connsiteX7" fmla="*/ 12633158 w 24351916"/>
              <a:gd name="connsiteY7" fmla="*/ 652161 h 8222997"/>
              <a:gd name="connsiteX8" fmla="*/ 15111663 w 24351916"/>
              <a:gd name="connsiteY8" fmla="*/ 579972 h 8222997"/>
              <a:gd name="connsiteX9" fmla="*/ 16050126 w 24351916"/>
              <a:gd name="connsiteY9" fmla="*/ 2625340 h 8222997"/>
              <a:gd name="connsiteX10" fmla="*/ 15193806 w 24351916"/>
              <a:gd name="connsiteY10" fmla="*/ 4303548 h 8222997"/>
              <a:gd name="connsiteX11" fmla="*/ 15221771 w 24351916"/>
              <a:gd name="connsiteY11" fmla="*/ 5840324 h 8222997"/>
              <a:gd name="connsiteX12" fmla="*/ 16342529 w 24351916"/>
              <a:gd name="connsiteY12" fmla="*/ 6894727 h 8222997"/>
              <a:gd name="connsiteX13" fmla="*/ 24351916 w 24351916"/>
              <a:gd name="connsiteY13" fmla="*/ 6860456 h 8222997"/>
              <a:gd name="connsiteX0" fmla="*/ 0 w 24351916"/>
              <a:gd name="connsiteY0" fmla="*/ 2456 h 8717167"/>
              <a:gd name="connsiteX1" fmla="*/ 5390147 w 24351916"/>
              <a:gd name="connsiteY1" fmla="*/ 26519 h 8717167"/>
              <a:gd name="connsiteX2" fmla="*/ 7435516 w 24351916"/>
              <a:gd name="connsiteY2" fmla="*/ 2023761 h 8717167"/>
              <a:gd name="connsiteX3" fmla="*/ 6261257 w 24351916"/>
              <a:gd name="connsiteY3" fmla="*/ 4006949 h 8717167"/>
              <a:gd name="connsiteX4" fmla="*/ 4696766 w 24351916"/>
              <a:gd name="connsiteY4" fmla="*/ 4138455 h 8717167"/>
              <a:gd name="connsiteX5" fmla="*/ 3643024 w 24351916"/>
              <a:gd name="connsiteY5" fmla="*/ 7238338 h 8717167"/>
              <a:gd name="connsiteX6" fmla="*/ 6184232 w 24351916"/>
              <a:gd name="connsiteY6" fmla="*/ 8063614 h 8717167"/>
              <a:gd name="connsiteX7" fmla="*/ 12633158 w 24351916"/>
              <a:gd name="connsiteY7" fmla="*/ 652161 h 8717167"/>
              <a:gd name="connsiteX8" fmla="*/ 15111663 w 24351916"/>
              <a:gd name="connsiteY8" fmla="*/ 579972 h 8717167"/>
              <a:gd name="connsiteX9" fmla="*/ 16050126 w 24351916"/>
              <a:gd name="connsiteY9" fmla="*/ 2625340 h 8717167"/>
              <a:gd name="connsiteX10" fmla="*/ 15193806 w 24351916"/>
              <a:gd name="connsiteY10" fmla="*/ 4303548 h 8717167"/>
              <a:gd name="connsiteX11" fmla="*/ 15221771 w 24351916"/>
              <a:gd name="connsiteY11" fmla="*/ 5840324 h 8717167"/>
              <a:gd name="connsiteX12" fmla="*/ 16342529 w 24351916"/>
              <a:gd name="connsiteY12" fmla="*/ 6894727 h 8717167"/>
              <a:gd name="connsiteX13" fmla="*/ 24351916 w 24351916"/>
              <a:gd name="connsiteY13" fmla="*/ 6860456 h 8717167"/>
              <a:gd name="connsiteX0" fmla="*/ 0 w 24351916"/>
              <a:gd name="connsiteY0" fmla="*/ 2456 h 8260881"/>
              <a:gd name="connsiteX1" fmla="*/ 5390147 w 24351916"/>
              <a:gd name="connsiteY1" fmla="*/ 26519 h 8260881"/>
              <a:gd name="connsiteX2" fmla="*/ 7435516 w 24351916"/>
              <a:gd name="connsiteY2" fmla="*/ 2023761 h 8260881"/>
              <a:gd name="connsiteX3" fmla="*/ 6261257 w 24351916"/>
              <a:gd name="connsiteY3" fmla="*/ 4006949 h 8260881"/>
              <a:gd name="connsiteX4" fmla="*/ 4696766 w 24351916"/>
              <a:gd name="connsiteY4" fmla="*/ 4138455 h 8260881"/>
              <a:gd name="connsiteX5" fmla="*/ 3643024 w 24351916"/>
              <a:gd name="connsiteY5" fmla="*/ 7238338 h 8260881"/>
              <a:gd name="connsiteX6" fmla="*/ 6184232 w 24351916"/>
              <a:gd name="connsiteY6" fmla="*/ 8063614 h 8260881"/>
              <a:gd name="connsiteX7" fmla="*/ 12633158 w 24351916"/>
              <a:gd name="connsiteY7" fmla="*/ 652161 h 8260881"/>
              <a:gd name="connsiteX8" fmla="*/ 15111663 w 24351916"/>
              <a:gd name="connsiteY8" fmla="*/ 579972 h 8260881"/>
              <a:gd name="connsiteX9" fmla="*/ 16050126 w 24351916"/>
              <a:gd name="connsiteY9" fmla="*/ 2625340 h 8260881"/>
              <a:gd name="connsiteX10" fmla="*/ 15193806 w 24351916"/>
              <a:gd name="connsiteY10" fmla="*/ 4303548 h 8260881"/>
              <a:gd name="connsiteX11" fmla="*/ 15221771 w 24351916"/>
              <a:gd name="connsiteY11" fmla="*/ 5840324 h 8260881"/>
              <a:gd name="connsiteX12" fmla="*/ 16342529 w 24351916"/>
              <a:gd name="connsiteY12" fmla="*/ 6894727 h 8260881"/>
              <a:gd name="connsiteX13" fmla="*/ 24351916 w 24351916"/>
              <a:gd name="connsiteY13" fmla="*/ 6860456 h 8260881"/>
              <a:gd name="connsiteX0" fmla="*/ 0 w 24351916"/>
              <a:gd name="connsiteY0" fmla="*/ 2456 h 8230877"/>
              <a:gd name="connsiteX1" fmla="*/ 5390147 w 24351916"/>
              <a:gd name="connsiteY1" fmla="*/ 26519 h 8230877"/>
              <a:gd name="connsiteX2" fmla="*/ 7435516 w 24351916"/>
              <a:gd name="connsiteY2" fmla="*/ 2023761 h 8230877"/>
              <a:gd name="connsiteX3" fmla="*/ 6261257 w 24351916"/>
              <a:gd name="connsiteY3" fmla="*/ 4006949 h 8230877"/>
              <a:gd name="connsiteX4" fmla="*/ 4696766 w 24351916"/>
              <a:gd name="connsiteY4" fmla="*/ 4138455 h 8230877"/>
              <a:gd name="connsiteX5" fmla="*/ 3643024 w 24351916"/>
              <a:gd name="connsiteY5" fmla="*/ 7238338 h 8230877"/>
              <a:gd name="connsiteX6" fmla="*/ 6184232 w 24351916"/>
              <a:gd name="connsiteY6" fmla="*/ 8063614 h 8230877"/>
              <a:gd name="connsiteX7" fmla="*/ 12633158 w 24351916"/>
              <a:gd name="connsiteY7" fmla="*/ 652161 h 8230877"/>
              <a:gd name="connsiteX8" fmla="*/ 15111663 w 24351916"/>
              <a:gd name="connsiteY8" fmla="*/ 579972 h 8230877"/>
              <a:gd name="connsiteX9" fmla="*/ 16050126 w 24351916"/>
              <a:gd name="connsiteY9" fmla="*/ 2625340 h 8230877"/>
              <a:gd name="connsiteX10" fmla="*/ 15193806 w 24351916"/>
              <a:gd name="connsiteY10" fmla="*/ 4303548 h 8230877"/>
              <a:gd name="connsiteX11" fmla="*/ 15221771 w 24351916"/>
              <a:gd name="connsiteY11" fmla="*/ 5840324 h 8230877"/>
              <a:gd name="connsiteX12" fmla="*/ 16342529 w 24351916"/>
              <a:gd name="connsiteY12" fmla="*/ 6894727 h 8230877"/>
              <a:gd name="connsiteX13" fmla="*/ 24351916 w 24351916"/>
              <a:gd name="connsiteY13" fmla="*/ 6860456 h 8230877"/>
              <a:gd name="connsiteX0" fmla="*/ 0 w 24351916"/>
              <a:gd name="connsiteY0" fmla="*/ 2456 h 8267652"/>
              <a:gd name="connsiteX1" fmla="*/ 5390147 w 24351916"/>
              <a:gd name="connsiteY1" fmla="*/ 26519 h 8267652"/>
              <a:gd name="connsiteX2" fmla="*/ 7435516 w 24351916"/>
              <a:gd name="connsiteY2" fmla="*/ 2023761 h 8267652"/>
              <a:gd name="connsiteX3" fmla="*/ 6261257 w 24351916"/>
              <a:gd name="connsiteY3" fmla="*/ 4006949 h 8267652"/>
              <a:gd name="connsiteX4" fmla="*/ 4696766 w 24351916"/>
              <a:gd name="connsiteY4" fmla="*/ 4138455 h 8267652"/>
              <a:gd name="connsiteX5" fmla="*/ 3643024 w 24351916"/>
              <a:gd name="connsiteY5" fmla="*/ 7238338 h 8267652"/>
              <a:gd name="connsiteX6" fmla="*/ 6184232 w 24351916"/>
              <a:gd name="connsiteY6" fmla="*/ 8063614 h 8267652"/>
              <a:gd name="connsiteX7" fmla="*/ 12633158 w 24351916"/>
              <a:gd name="connsiteY7" fmla="*/ 652161 h 8267652"/>
              <a:gd name="connsiteX8" fmla="*/ 15111663 w 24351916"/>
              <a:gd name="connsiteY8" fmla="*/ 579972 h 8267652"/>
              <a:gd name="connsiteX9" fmla="*/ 16050126 w 24351916"/>
              <a:gd name="connsiteY9" fmla="*/ 2625340 h 8267652"/>
              <a:gd name="connsiteX10" fmla="*/ 15193806 w 24351916"/>
              <a:gd name="connsiteY10" fmla="*/ 4303548 h 8267652"/>
              <a:gd name="connsiteX11" fmla="*/ 15221771 w 24351916"/>
              <a:gd name="connsiteY11" fmla="*/ 5840324 h 8267652"/>
              <a:gd name="connsiteX12" fmla="*/ 16342529 w 24351916"/>
              <a:gd name="connsiteY12" fmla="*/ 6894727 h 8267652"/>
              <a:gd name="connsiteX13" fmla="*/ 24351916 w 24351916"/>
              <a:gd name="connsiteY13" fmla="*/ 6860456 h 8267652"/>
              <a:gd name="connsiteX0" fmla="*/ 0 w 24351916"/>
              <a:gd name="connsiteY0" fmla="*/ 217400 h 8074960"/>
              <a:gd name="connsiteX1" fmla="*/ 5390147 w 24351916"/>
              <a:gd name="connsiteY1" fmla="*/ 241463 h 8074960"/>
              <a:gd name="connsiteX2" fmla="*/ 7435516 w 24351916"/>
              <a:gd name="connsiteY2" fmla="*/ 2238705 h 8074960"/>
              <a:gd name="connsiteX3" fmla="*/ 6261257 w 24351916"/>
              <a:gd name="connsiteY3" fmla="*/ 4221893 h 8074960"/>
              <a:gd name="connsiteX4" fmla="*/ 4696766 w 24351916"/>
              <a:gd name="connsiteY4" fmla="*/ 4353399 h 8074960"/>
              <a:gd name="connsiteX5" fmla="*/ 3643024 w 24351916"/>
              <a:gd name="connsiteY5" fmla="*/ 7453282 h 8074960"/>
              <a:gd name="connsiteX6" fmla="*/ 6560750 w 24351916"/>
              <a:gd name="connsiteY6" fmla="*/ 8072370 h 8074960"/>
              <a:gd name="connsiteX7" fmla="*/ 12633158 w 24351916"/>
              <a:gd name="connsiteY7" fmla="*/ 867105 h 8074960"/>
              <a:gd name="connsiteX8" fmla="*/ 15111663 w 24351916"/>
              <a:gd name="connsiteY8" fmla="*/ 794916 h 8074960"/>
              <a:gd name="connsiteX9" fmla="*/ 16050126 w 24351916"/>
              <a:gd name="connsiteY9" fmla="*/ 2840284 h 8074960"/>
              <a:gd name="connsiteX10" fmla="*/ 15193806 w 24351916"/>
              <a:gd name="connsiteY10" fmla="*/ 4518492 h 8074960"/>
              <a:gd name="connsiteX11" fmla="*/ 15221771 w 24351916"/>
              <a:gd name="connsiteY11" fmla="*/ 6055268 h 8074960"/>
              <a:gd name="connsiteX12" fmla="*/ 16342529 w 24351916"/>
              <a:gd name="connsiteY12" fmla="*/ 7109671 h 8074960"/>
              <a:gd name="connsiteX13" fmla="*/ 24351916 w 24351916"/>
              <a:gd name="connsiteY13" fmla="*/ 7075400 h 8074960"/>
              <a:gd name="connsiteX0" fmla="*/ 0 w 24351916"/>
              <a:gd name="connsiteY0" fmla="*/ 217400 h 8074338"/>
              <a:gd name="connsiteX1" fmla="*/ 5390147 w 24351916"/>
              <a:gd name="connsiteY1" fmla="*/ 241463 h 8074338"/>
              <a:gd name="connsiteX2" fmla="*/ 7435516 w 24351916"/>
              <a:gd name="connsiteY2" fmla="*/ 2238705 h 8074338"/>
              <a:gd name="connsiteX3" fmla="*/ 6261257 w 24351916"/>
              <a:gd name="connsiteY3" fmla="*/ 4221893 h 8074338"/>
              <a:gd name="connsiteX4" fmla="*/ 4562295 w 24351916"/>
              <a:gd name="connsiteY4" fmla="*/ 4487869 h 8074338"/>
              <a:gd name="connsiteX5" fmla="*/ 3643024 w 24351916"/>
              <a:gd name="connsiteY5" fmla="*/ 7453282 h 8074338"/>
              <a:gd name="connsiteX6" fmla="*/ 6560750 w 24351916"/>
              <a:gd name="connsiteY6" fmla="*/ 8072370 h 8074338"/>
              <a:gd name="connsiteX7" fmla="*/ 12633158 w 24351916"/>
              <a:gd name="connsiteY7" fmla="*/ 867105 h 8074338"/>
              <a:gd name="connsiteX8" fmla="*/ 15111663 w 24351916"/>
              <a:gd name="connsiteY8" fmla="*/ 794916 h 8074338"/>
              <a:gd name="connsiteX9" fmla="*/ 16050126 w 24351916"/>
              <a:gd name="connsiteY9" fmla="*/ 2840284 h 8074338"/>
              <a:gd name="connsiteX10" fmla="*/ 15193806 w 24351916"/>
              <a:gd name="connsiteY10" fmla="*/ 4518492 h 8074338"/>
              <a:gd name="connsiteX11" fmla="*/ 15221771 w 24351916"/>
              <a:gd name="connsiteY11" fmla="*/ 6055268 h 8074338"/>
              <a:gd name="connsiteX12" fmla="*/ 16342529 w 24351916"/>
              <a:gd name="connsiteY12" fmla="*/ 7109671 h 8074338"/>
              <a:gd name="connsiteX13" fmla="*/ 24351916 w 24351916"/>
              <a:gd name="connsiteY13" fmla="*/ 7075400 h 8074338"/>
              <a:gd name="connsiteX0" fmla="*/ 0 w 24351916"/>
              <a:gd name="connsiteY0" fmla="*/ 217400 h 8074338"/>
              <a:gd name="connsiteX1" fmla="*/ 5390147 w 24351916"/>
              <a:gd name="connsiteY1" fmla="*/ 241463 h 8074338"/>
              <a:gd name="connsiteX2" fmla="*/ 7435516 w 24351916"/>
              <a:gd name="connsiteY2" fmla="*/ 2238705 h 8074338"/>
              <a:gd name="connsiteX3" fmla="*/ 6261257 w 24351916"/>
              <a:gd name="connsiteY3" fmla="*/ 4221893 h 8074338"/>
              <a:gd name="connsiteX4" fmla="*/ 4562295 w 24351916"/>
              <a:gd name="connsiteY4" fmla="*/ 4487869 h 8074338"/>
              <a:gd name="connsiteX5" fmla="*/ 3643024 w 24351916"/>
              <a:gd name="connsiteY5" fmla="*/ 7453282 h 8074338"/>
              <a:gd name="connsiteX6" fmla="*/ 6560750 w 24351916"/>
              <a:gd name="connsiteY6" fmla="*/ 8072370 h 8074338"/>
              <a:gd name="connsiteX7" fmla="*/ 12633158 w 24351916"/>
              <a:gd name="connsiteY7" fmla="*/ 867105 h 8074338"/>
              <a:gd name="connsiteX8" fmla="*/ 15111663 w 24351916"/>
              <a:gd name="connsiteY8" fmla="*/ 794916 h 8074338"/>
              <a:gd name="connsiteX9" fmla="*/ 16050126 w 24351916"/>
              <a:gd name="connsiteY9" fmla="*/ 2840284 h 8074338"/>
              <a:gd name="connsiteX10" fmla="*/ 15193806 w 24351916"/>
              <a:gd name="connsiteY10" fmla="*/ 4518492 h 8074338"/>
              <a:gd name="connsiteX11" fmla="*/ 15221771 w 24351916"/>
              <a:gd name="connsiteY11" fmla="*/ 6055268 h 8074338"/>
              <a:gd name="connsiteX12" fmla="*/ 16342529 w 24351916"/>
              <a:gd name="connsiteY12" fmla="*/ 7109671 h 8074338"/>
              <a:gd name="connsiteX13" fmla="*/ 24351916 w 24351916"/>
              <a:gd name="connsiteY13" fmla="*/ 7075400 h 8074338"/>
              <a:gd name="connsiteX0" fmla="*/ 0 w 24351916"/>
              <a:gd name="connsiteY0" fmla="*/ 217400 h 8486273"/>
              <a:gd name="connsiteX1" fmla="*/ 5390147 w 24351916"/>
              <a:gd name="connsiteY1" fmla="*/ 241463 h 8486273"/>
              <a:gd name="connsiteX2" fmla="*/ 7435516 w 24351916"/>
              <a:gd name="connsiteY2" fmla="*/ 2238705 h 8486273"/>
              <a:gd name="connsiteX3" fmla="*/ 6261257 w 24351916"/>
              <a:gd name="connsiteY3" fmla="*/ 4221893 h 8486273"/>
              <a:gd name="connsiteX4" fmla="*/ 4562295 w 24351916"/>
              <a:gd name="connsiteY4" fmla="*/ 4487869 h 8486273"/>
              <a:gd name="connsiteX5" fmla="*/ 3643024 w 24351916"/>
              <a:gd name="connsiteY5" fmla="*/ 7453282 h 8486273"/>
              <a:gd name="connsiteX6" fmla="*/ 6560750 w 24351916"/>
              <a:gd name="connsiteY6" fmla="*/ 8072370 h 8486273"/>
              <a:gd name="connsiteX7" fmla="*/ 12633158 w 24351916"/>
              <a:gd name="connsiteY7" fmla="*/ 867105 h 8486273"/>
              <a:gd name="connsiteX8" fmla="*/ 15111663 w 24351916"/>
              <a:gd name="connsiteY8" fmla="*/ 794916 h 8486273"/>
              <a:gd name="connsiteX9" fmla="*/ 16050126 w 24351916"/>
              <a:gd name="connsiteY9" fmla="*/ 2840284 h 8486273"/>
              <a:gd name="connsiteX10" fmla="*/ 15193806 w 24351916"/>
              <a:gd name="connsiteY10" fmla="*/ 4518492 h 8486273"/>
              <a:gd name="connsiteX11" fmla="*/ 15221771 w 24351916"/>
              <a:gd name="connsiteY11" fmla="*/ 6055268 h 8486273"/>
              <a:gd name="connsiteX12" fmla="*/ 16342529 w 24351916"/>
              <a:gd name="connsiteY12" fmla="*/ 7109671 h 8486273"/>
              <a:gd name="connsiteX13" fmla="*/ 24351916 w 24351916"/>
              <a:gd name="connsiteY13" fmla="*/ 7075400 h 8486273"/>
              <a:gd name="connsiteX0" fmla="*/ 0 w 24351916"/>
              <a:gd name="connsiteY0" fmla="*/ 217400 h 8486273"/>
              <a:gd name="connsiteX1" fmla="*/ 5390147 w 24351916"/>
              <a:gd name="connsiteY1" fmla="*/ 241463 h 8486273"/>
              <a:gd name="connsiteX2" fmla="*/ 7435516 w 24351916"/>
              <a:gd name="connsiteY2" fmla="*/ 2238705 h 8486273"/>
              <a:gd name="connsiteX3" fmla="*/ 6261257 w 24351916"/>
              <a:gd name="connsiteY3" fmla="*/ 4221893 h 8486273"/>
              <a:gd name="connsiteX4" fmla="*/ 4562295 w 24351916"/>
              <a:gd name="connsiteY4" fmla="*/ 4487869 h 8486273"/>
              <a:gd name="connsiteX5" fmla="*/ 3643024 w 24351916"/>
              <a:gd name="connsiteY5" fmla="*/ 7453282 h 8486273"/>
              <a:gd name="connsiteX6" fmla="*/ 6560750 w 24351916"/>
              <a:gd name="connsiteY6" fmla="*/ 8072370 h 8486273"/>
              <a:gd name="connsiteX7" fmla="*/ 12633158 w 24351916"/>
              <a:gd name="connsiteY7" fmla="*/ 867105 h 8486273"/>
              <a:gd name="connsiteX8" fmla="*/ 15111663 w 24351916"/>
              <a:gd name="connsiteY8" fmla="*/ 794916 h 8486273"/>
              <a:gd name="connsiteX9" fmla="*/ 16050126 w 24351916"/>
              <a:gd name="connsiteY9" fmla="*/ 2840284 h 8486273"/>
              <a:gd name="connsiteX10" fmla="*/ 15193806 w 24351916"/>
              <a:gd name="connsiteY10" fmla="*/ 4518492 h 8486273"/>
              <a:gd name="connsiteX11" fmla="*/ 15221771 w 24351916"/>
              <a:gd name="connsiteY11" fmla="*/ 6055268 h 8486273"/>
              <a:gd name="connsiteX12" fmla="*/ 16342529 w 24351916"/>
              <a:gd name="connsiteY12" fmla="*/ 7109671 h 8486273"/>
              <a:gd name="connsiteX13" fmla="*/ 24351916 w 24351916"/>
              <a:gd name="connsiteY13" fmla="*/ 7075400 h 8486273"/>
              <a:gd name="connsiteX0" fmla="*/ 0 w 24351916"/>
              <a:gd name="connsiteY0" fmla="*/ 2456 h 8271329"/>
              <a:gd name="connsiteX1" fmla="*/ 5390147 w 24351916"/>
              <a:gd name="connsiteY1" fmla="*/ 26519 h 8271329"/>
              <a:gd name="connsiteX2" fmla="*/ 7435516 w 24351916"/>
              <a:gd name="connsiteY2" fmla="*/ 2023761 h 8271329"/>
              <a:gd name="connsiteX3" fmla="*/ 6261257 w 24351916"/>
              <a:gd name="connsiteY3" fmla="*/ 4006949 h 8271329"/>
              <a:gd name="connsiteX4" fmla="*/ 4562295 w 24351916"/>
              <a:gd name="connsiteY4" fmla="*/ 4272925 h 8271329"/>
              <a:gd name="connsiteX5" fmla="*/ 3643024 w 24351916"/>
              <a:gd name="connsiteY5" fmla="*/ 7238338 h 8271329"/>
              <a:gd name="connsiteX6" fmla="*/ 6560750 w 24351916"/>
              <a:gd name="connsiteY6" fmla="*/ 7857426 h 8271329"/>
              <a:gd name="connsiteX7" fmla="*/ 12633158 w 24351916"/>
              <a:gd name="connsiteY7" fmla="*/ 652161 h 8271329"/>
              <a:gd name="connsiteX8" fmla="*/ 15111663 w 24351916"/>
              <a:gd name="connsiteY8" fmla="*/ 579972 h 8271329"/>
              <a:gd name="connsiteX9" fmla="*/ 16050126 w 24351916"/>
              <a:gd name="connsiteY9" fmla="*/ 2625340 h 8271329"/>
              <a:gd name="connsiteX10" fmla="*/ 15193806 w 24351916"/>
              <a:gd name="connsiteY10" fmla="*/ 4303548 h 8271329"/>
              <a:gd name="connsiteX11" fmla="*/ 15221771 w 24351916"/>
              <a:gd name="connsiteY11" fmla="*/ 5840324 h 8271329"/>
              <a:gd name="connsiteX12" fmla="*/ 16342529 w 24351916"/>
              <a:gd name="connsiteY12" fmla="*/ 6894727 h 8271329"/>
              <a:gd name="connsiteX13" fmla="*/ 24351916 w 24351916"/>
              <a:gd name="connsiteY13" fmla="*/ 6860456 h 8271329"/>
              <a:gd name="connsiteX0" fmla="*/ 0 w 24351916"/>
              <a:gd name="connsiteY0" fmla="*/ 2456 h 8271329"/>
              <a:gd name="connsiteX1" fmla="*/ 5390147 w 24351916"/>
              <a:gd name="connsiteY1" fmla="*/ 26519 h 8271329"/>
              <a:gd name="connsiteX2" fmla="*/ 7435516 w 24351916"/>
              <a:gd name="connsiteY2" fmla="*/ 2023761 h 8271329"/>
              <a:gd name="connsiteX3" fmla="*/ 6261257 w 24351916"/>
              <a:gd name="connsiteY3" fmla="*/ 4006949 h 8271329"/>
              <a:gd name="connsiteX4" fmla="*/ 4562295 w 24351916"/>
              <a:gd name="connsiteY4" fmla="*/ 4272925 h 8271329"/>
              <a:gd name="connsiteX5" fmla="*/ 3643024 w 24351916"/>
              <a:gd name="connsiteY5" fmla="*/ 7238338 h 8271329"/>
              <a:gd name="connsiteX6" fmla="*/ 6560750 w 24351916"/>
              <a:gd name="connsiteY6" fmla="*/ 7857426 h 8271329"/>
              <a:gd name="connsiteX7" fmla="*/ 12633158 w 24351916"/>
              <a:gd name="connsiteY7" fmla="*/ 652161 h 8271329"/>
              <a:gd name="connsiteX8" fmla="*/ 15111663 w 24351916"/>
              <a:gd name="connsiteY8" fmla="*/ 579972 h 8271329"/>
              <a:gd name="connsiteX9" fmla="*/ 16050126 w 24351916"/>
              <a:gd name="connsiteY9" fmla="*/ 2625340 h 8271329"/>
              <a:gd name="connsiteX10" fmla="*/ 15193806 w 24351916"/>
              <a:gd name="connsiteY10" fmla="*/ 4303548 h 8271329"/>
              <a:gd name="connsiteX11" fmla="*/ 15221771 w 24351916"/>
              <a:gd name="connsiteY11" fmla="*/ 5840324 h 8271329"/>
              <a:gd name="connsiteX12" fmla="*/ 16342529 w 24351916"/>
              <a:gd name="connsiteY12" fmla="*/ 6894727 h 8271329"/>
              <a:gd name="connsiteX13" fmla="*/ 24351916 w 24351916"/>
              <a:gd name="connsiteY13" fmla="*/ 6860456 h 8271329"/>
              <a:gd name="connsiteX0" fmla="*/ 0 w 24351916"/>
              <a:gd name="connsiteY0" fmla="*/ 2456 h 8271329"/>
              <a:gd name="connsiteX1" fmla="*/ 5390147 w 24351916"/>
              <a:gd name="connsiteY1" fmla="*/ 26519 h 8271329"/>
              <a:gd name="connsiteX2" fmla="*/ 7435516 w 24351916"/>
              <a:gd name="connsiteY2" fmla="*/ 2023761 h 8271329"/>
              <a:gd name="connsiteX3" fmla="*/ 6261257 w 24351916"/>
              <a:gd name="connsiteY3" fmla="*/ 4006949 h 8271329"/>
              <a:gd name="connsiteX4" fmla="*/ 4562295 w 24351916"/>
              <a:gd name="connsiteY4" fmla="*/ 4272925 h 8271329"/>
              <a:gd name="connsiteX5" fmla="*/ 3643024 w 24351916"/>
              <a:gd name="connsiteY5" fmla="*/ 7238338 h 8271329"/>
              <a:gd name="connsiteX6" fmla="*/ 6560750 w 24351916"/>
              <a:gd name="connsiteY6" fmla="*/ 7857426 h 8271329"/>
              <a:gd name="connsiteX7" fmla="*/ 12633158 w 24351916"/>
              <a:gd name="connsiteY7" fmla="*/ 652161 h 8271329"/>
              <a:gd name="connsiteX8" fmla="*/ 15111663 w 24351916"/>
              <a:gd name="connsiteY8" fmla="*/ 579972 h 8271329"/>
              <a:gd name="connsiteX9" fmla="*/ 16050126 w 24351916"/>
              <a:gd name="connsiteY9" fmla="*/ 2625340 h 8271329"/>
              <a:gd name="connsiteX10" fmla="*/ 15193806 w 24351916"/>
              <a:gd name="connsiteY10" fmla="*/ 4303548 h 8271329"/>
              <a:gd name="connsiteX11" fmla="*/ 15221771 w 24351916"/>
              <a:gd name="connsiteY11" fmla="*/ 5840324 h 8271329"/>
              <a:gd name="connsiteX12" fmla="*/ 16342529 w 24351916"/>
              <a:gd name="connsiteY12" fmla="*/ 6894727 h 8271329"/>
              <a:gd name="connsiteX13" fmla="*/ 24351916 w 24351916"/>
              <a:gd name="connsiteY13" fmla="*/ 6860456 h 8271329"/>
              <a:gd name="connsiteX0" fmla="*/ 0 w 24351916"/>
              <a:gd name="connsiteY0" fmla="*/ 2456 h 8271329"/>
              <a:gd name="connsiteX1" fmla="*/ 5390147 w 24351916"/>
              <a:gd name="connsiteY1" fmla="*/ 26519 h 8271329"/>
              <a:gd name="connsiteX2" fmla="*/ 7435516 w 24351916"/>
              <a:gd name="connsiteY2" fmla="*/ 2023761 h 8271329"/>
              <a:gd name="connsiteX3" fmla="*/ 6261257 w 24351916"/>
              <a:gd name="connsiteY3" fmla="*/ 4006949 h 8271329"/>
              <a:gd name="connsiteX4" fmla="*/ 4562295 w 24351916"/>
              <a:gd name="connsiteY4" fmla="*/ 4272925 h 8271329"/>
              <a:gd name="connsiteX5" fmla="*/ 3643024 w 24351916"/>
              <a:gd name="connsiteY5" fmla="*/ 7238338 h 8271329"/>
              <a:gd name="connsiteX6" fmla="*/ 6560750 w 24351916"/>
              <a:gd name="connsiteY6" fmla="*/ 7857426 h 8271329"/>
              <a:gd name="connsiteX7" fmla="*/ 12633158 w 24351916"/>
              <a:gd name="connsiteY7" fmla="*/ 652161 h 8271329"/>
              <a:gd name="connsiteX8" fmla="*/ 15111663 w 24351916"/>
              <a:gd name="connsiteY8" fmla="*/ 579972 h 8271329"/>
              <a:gd name="connsiteX9" fmla="*/ 16050126 w 24351916"/>
              <a:gd name="connsiteY9" fmla="*/ 2625340 h 8271329"/>
              <a:gd name="connsiteX10" fmla="*/ 15193806 w 24351916"/>
              <a:gd name="connsiteY10" fmla="*/ 4303548 h 8271329"/>
              <a:gd name="connsiteX11" fmla="*/ 15221771 w 24351916"/>
              <a:gd name="connsiteY11" fmla="*/ 5840324 h 8271329"/>
              <a:gd name="connsiteX12" fmla="*/ 16342529 w 24351916"/>
              <a:gd name="connsiteY12" fmla="*/ 6894727 h 8271329"/>
              <a:gd name="connsiteX13" fmla="*/ 24351916 w 24351916"/>
              <a:gd name="connsiteY13" fmla="*/ 6860456 h 8271329"/>
              <a:gd name="connsiteX0" fmla="*/ 0 w 24351916"/>
              <a:gd name="connsiteY0" fmla="*/ 2456 h 8271329"/>
              <a:gd name="connsiteX1" fmla="*/ 5390147 w 24351916"/>
              <a:gd name="connsiteY1" fmla="*/ 26519 h 8271329"/>
              <a:gd name="connsiteX2" fmla="*/ 7435516 w 24351916"/>
              <a:gd name="connsiteY2" fmla="*/ 2023761 h 8271329"/>
              <a:gd name="connsiteX3" fmla="*/ 6261257 w 24351916"/>
              <a:gd name="connsiteY3" fmla="*/ 4006949 h 8271329"/>
              <a:gd name="connsiteX4" fmla="*/ 4562295 w 24351916"/>
              <a:gd name="connsiteY4" fmla="*/ 4272925 h 8271329"/>
              <a:gd name="connsiteX5" fmla="*/ 3643024 w 24351916"/>
              <a:gd name="connsiteY5" fmla="*/ 7238338 h 8271329"/>
              <a:gd name="connsiteX6" fmla="*/ 6560750 w 24351916"/>
              <a:gd name="connsiteY6" fmla="*/ 7857426 h 8271329"/>
              <a:gd name="connsiteX7" fmla="*/ 12633158 w 24351916"/>
              <a:gd name="connsiteY7" fmla="*/ 652161 h 8271329"/>
              <a:gd name="connsiteX8" fmla="*/ 15111663 w 24351916"/>
              <a:gd name="connsiteY8" fmla="*/ 579972 h 8271329"/>
              <a:gd name="connsiteX9" fmla="*/ 16050126 w 24351916"/>
              <a:gd name="connsiteY9" fmla="*/ 2625340 h 8271329"/>
              <a:gd name="connsiteX10" fmla="*/ 15193806 w 24351916"/>
              <a:gd name="connsiteY10" fmla="*/ 4303548 h 8271329"/>
              <a:gd name="connsiteX11" fmla="*/ 15221771 w 24351916"/>
              <a:gd name="connsiteY11" fmla="*/ 5840324 h 8271329"/>
              <a:gd name="connsiteX12" fmla="*/ 16600947 w 24351916"/>
              <a:gd name="connsiteY12" fmla="*/ 6894727 h 8271329"/>
              <a:gd name="connsiteX13" fmla="*/ 24351916 w 24351916"/>
              <a:gd name="connsiteY13" fmla="*/ 6860456 h 8271329"/>
              <a:gd name="connsiteX0" fmla="*/ 0 w 24351916"/>
              <a:gd name="connsiteY0" fmla="*/ 2456 h 8271329"/>
              <a:gd name="connsiteX1" fmla="*/ 5390147 w 24351916"/>
              <a:gd name="connsiteY1" fmla="*/ 26519 h 8271329"/>
              <a:gd name="connsiteX2" fmla="*/ 7435516 w 24351916"/>
              <a:gd name="connsiteY2" fmla="*/ 2023761 h 8271329"/>
              <a:gd name="connsiteX3" fmla="*/ 6261257 w 24351916"/>
              <a:gd name="connsiteY3" fmla="*/ 4006949 h 8271329"/>
              <a:gd name="connsiteX4" fmla="*/ 4562295 w 24351916"/>
              <a:gd name="connsiteY4" fmla="*/ 4272925 h 8271329"/>
              <a:gd name="connsiteX5" fmla="*/ 3643024 w 24351916"/>
              <a:gd name="connsiteY5" fmla="*/ 7238338 h 8271329"/>
              <a:gd name="connsiteX6" fmla="*/ 6560750 w 24351916"/>
              <a:gd name="connsiteY6" fmla="*/ 7857426 h 8271329"/>
              <a:gd name="connsiteX7" fmla="*/ 12633158 w 24351916"/>
              <a:gd name="connsiteY7" fmla="*/ 652161 h 8271329"/>
              <a:gd name="connsiteX8" fmla="*/ 15111663 w 24351916"/>
              <a:gd name="connsiteY8" fmla="*/ 579972 h 8271329"/>
              <a:gd name="connsiteX9" fmla="*/ 16050126 w 24351916"/>
              <a:gd name="connsiteY9" fmla="*/ 2625340 h 8271329"/>
              <a:gd name="connsiteX10" fmla="*/ 15193806 w 24351916"/>
              <a:gd name="connsiteY10" fmla="*/ 4303548 h 8271329"/>
              <a:gd name="connsiteX11" fmla="*/ 15221771 w 24351916"/>
              <a:gd name="connsiteY11" fmla="*/ 5840324 h 8271329"/>
              <a:gd name="connsiteX12" fmla="*/ 16600947 w 24351916"/>
              <a:gd name="connsiteY12" fmla="*/ 6894727 h 8271329"/>
              <a:gd name="connsiteX13" fmla="*/ 24351916 w 24351916"/>
              <a:gd name="connsiteY13" fmla="*/ 6860456 h 8271329"/>
              <a:gd name="connsiteX0" fmla="*/ 0 w 24351916"/>
              <a:gd name="connsiteY0" fmla="*/ 2456 h 8271329"/>
              <a:gd name="connsiteX1" fmla="*/ 5390147 w 24351916"/>
              <a:gd name="connsiteY1" fmla="*/ 26519 h 8271329"/>
              <a:gd name="connsiteX2" fmla="*/ 7435516 w 24351916"/>
              <a:gd name="connsiteY2" fmla="*/ 2023761 h 8271329"/>
              <a:gd name="connsiteX3" fmla="*/ 6261257 w 24351916"/>
              <a:gd name="connsiteY3" fmla="*/ 4006949 h 8271329"/>
              <a:gd name="connsiteX4" fmla="*/ 4562295 w 24351916"/>
              <a:gd name="connsiteY4" fmla="*/ 4272925 h 8271329"/>
              <a:gd name="connsiteX5" fmla="*/ 3643024 w 24351916"/>
              <a:gd name="connsiteY5" fmla="*/ 7238338 h 8271329"/>
              <a:gd name="connsiteX6" fmla="*/ 6560750 w 24351916"/>
              <a:gd name="connsiteY6" fmla="*/ 7857426 h 8271329"/>
              <a:gd name="connsiteX7" fmla="*/ 12633158 w 24351916"/>
              <a:gd name="connsiteY7" fmla="*/ 652161 h 8271329"/>
              <a:gd name="connsiteX8" fmla="*/ 15111663 w 24351916"/>
              <a:gd name="connsiteY8" fmla="*/ 579972 h 8271329"/>
              <a:gd name="connsiteX9" fmla="*/ 16050126 w 24351916"/>
              <a:gd name="connsiteY9" fmla="*/ 2625340 h 8271329"/>
              <a:gd name="connsiteX10" fmla="*/ 15193806 w 24351916"/>
              <a:gd name="connsiteY10" fmla="*/ 4303548 h 8271329"/>
              <a:gd name="connsiteX11" fmla="*/ 15221771 w 24351916"/>
              <a:gd name="connsiteY11" fmla="*/ 5840324 h 8271329"/>
              <a:gd name="connsiteX12" fmla="*/ 16600947 w 24351916"/>
              <a:gd name="connsiteY12" fmla="*/ 6894727 h 8271329"/>
              <a:gd name="connsiteX13" fmla="*/ 24351916 w 24351916"/>
              <a:gd name="connsiteY13" fmla="*/ 6860456 h 8271329"/>
              <a:gd name="connsiteX0" fmla="*/ 0 w 24351916"/>
              <a:gd name="connsiteY0" fmla="*/ 2456 h 8271329"/>
              <a:gd name="connsiteX1" fmla="*/ 5390147 w 24351916"/>
              <a:gd name="connsiteY1" fmla="*/ 26519 h 8271329"/>
              <a:gd name="connsiteX2" fmla="*/ 7435516 w 24351916"/>
              <a:gd name="connsiteY2" fmla="*/ 2023761 h 8271329"/>
              <a:gd name="connsiteX3" fmla="*/ 6261257 w 24351916"/>
              <a:gd name="connsiteY3" fmla="*/ 4006949 h 8271329"/>
              <a:gd name="connsiteX4" fmla="*/ 4562295 w 24351916"/>
              <a:gd name="connsiteY4" fmla="*/ 4272925 h 8271329"/>
              <a:gd name="connsiteX5" fmla="*/ 3643024 w 24351916"/>
              <a:gd name="connsiteY5" fmla="*/ 7238338 h 8271329"/>
              <a:gd name="connsiteX6" fmla="*/ 6560750 w 24351916"/>
              <a:gd name="connsiteY6" fmla="*/ 7857426 h 8271329"/>
              <a:gd name="connsiteX7" fmla="*/ 12633158 w 24351916"/>
              <a:gd name="connsiteY7" fmla="*/ 652161 h 8271329"/>
              <a:gd name="connsiteX8" fmla="*/ 15111663 w 24351916"/>
              <a:gd name="connsiteY8" fmla="*/ 579972 h 8271329"/>
              <a:gd name="connsiteX9" fmla="*/ 16050126 w 24351916"/>
              <a:gd name="connsiteY9" fmla="*/ 2625340 h 8271329"/>
              <a:gd name="connsiteX10" fmla="*/ 15193806 w 24351916"/>
              <a:gd name="connsiteY10" fmla="*/ 4303548 h 8271329"/>
              <a:gd name="connsiteX11" fmla="*/ 15221771 w 24351916"/>
              <a:gd name="connsiteY11" fmla="*/ 5840324 h 8271329"/>
              <a:gd name="connsiteX12" fmla="*/ 16600947 w 24351916"/>
              <a:gd name="connsiteY12" fmla="*/ 6894727 h 8271329"/>
              <a:gd name="connsiteX13" fmla="*/ 24351916 w 24351916"/>
              <a:gd name="connsiteY13" fmla="*/ 6860456 h 8271329"/>
              <a:gd name="connsiteX0" fmla="*/ 0 w 24351916"/>
              <a:gd name="connsiteY0" fmla="*/ 2456 h 8205081"/>
              <a:gd name="connsiteX1" fmla="*/ 5390147 w 24351916"/>
              <a:gd name="connsiteY1" fmla="*/ 26519 h 8205081"/>
              <a:gd name="connsiteX2" fmla="*/ 7435516 w 24351916"/>
              <a:gd name="connsiteY2" fmla="*/ 2023761 h 8205081"/>
              <a:gd name="connsiteX3" fmla="*/ 6261257 w 24351916"/>
              <a:gd name="connsiteY3" fmla="*/ 4006949 h 8205081"/>
              <a:gd name="connsiteX4" fmla="*/ 4562295 w 24351916"/>
              <a:gd name="connsiteY4" fmla="*/ 4272925 h 8205081"/>
              <a:gd name="connsiteX5" fmla="*/ 3643024 w 24351916"/>
              <a:gd name="connsiteY5" fmla="*/ 7238338 h 8205081"/>
              <a:gd name="connsiteX6" fmla="*/ 6560750 w 24351916"/>
              <a:gd name="connsiteY6" fmla="*/ 7857426 h 8205081"/>
              <a:gd name="connsiteX7" fmla="*/ 12633158 w 24351916"/>
              <a:gd name="connsiteY7" fmla="*/ 652161 h 8205081"/>
              <a:gd name="connsiteX8" fmla="*/ 15111663 w 24351916"/>
              <a:gd name="connsiteY8" fmla="*/ 579972 h 8205081"/>
              <a:gd name="connsiteX9" fmla="*/ 16050126 w 24351916"/>
              <a:gd name="connsiteY9" fmla="*/ 2625340 h 8205081"/>
              <a:gd name="connsiteX10" fmla="*/ 15193806 w 24351916"/>
              <a:gd name="connsiteY10" fmla="*/ 4303548 h 8205081"/>
              <a:gd name="connsiteX11" fmla="*/ 15221771 w 24351916"/>
              <a:gd name="connsiteY11" fmla="*/ 5840324 h 8205081"/>
              <a:gd name="connsiteX12" fmla="*/ 16600947 w 24351916"/>
              <a:gd name="connsiteY12" fmla="*/ 6894727 h 8205081"/>
              <a:gd name="connsiteX13" fmla="*/ 24351916 w 24351916"/>
              <a:gd name="connsiteY13" fmla="*/ 6860456 h 8205081"/>
              <a:gd name="connsiteX0" fmla="*/ 0 w 24351916"/>
              <a:gd name="connsiteY0" fmla="*/ 2456 h 8205081"/>
              <a:gd name="connsiteX1" fmla="*/ 5390147 w 24351916"/>
              <a:gd name="connsiteY1" fmla="*/ 26519 h 8205081"/>
              <a:gd name="connsiteX2" fmla="*/ 7435516 w 24351916"/>
              <a:gd name="connsiteY2" fmla="*/ 2023761 h 8205081"/>
              <a:gd name="connsiteX3" fmla="*/ 6261257 w 24351916"/>
              <a:gd name="connsiteY3" fmla="*/ 4026827 h 8205081"/>
              <a:gd name="connsiteX4" fmla="*/ 4562295 w 24351916"/>
              <a:gd name="connsiteY4" fmla="*/ 4272925 h 8205081"/>
              <a:gd name="connsiteX5" fmla="*/ 3643024 w 24351916"/>
              <a:gd name="connsiteY5" fmla="*/ 7238338 h 8205081"/>
              <a:gd name="connsiteX6" fmla="*/ 6560750 w 24351916"/>
              <a:gd name="connsiteY6" fmla="*/ 7857426 h 8205081"/>
              <a:gd name="connsiteX7" fmla="*/ 12633158 w 24351916"/>
              <a:gd name="connsiteY7" fmla="*/ 652161 h 8205081"/>
              <a:gd name="connsiteX8" fmla="*/ 15111663 w 24351916"/>
              <a:gd name="connsiteY8" fmla="*/ 579972 h 8205081"/>
              <a:gd name="connsiteX9" fmla="*/ 16050126 w 24351916"/>
              <a:gd name="connsiteY9" fmla="*/ 2625340 h 8205081"/>
              <a:gd name="connsiteX10" fmla="*/ 15193806 w 24351916"/>
              <a:gd name="connsiteY10" fmla="*/ 4303548 h 8205081"/>
              <a:gd name="connsiteX11" fmla="*/ 15221771 w 24351916"/>
              <a:gd name="connsiteY11" fmla="*/ 5840324 h 8205081"/>
              <a:gd name="connsiteX12" fmla="*/ 16600947 w 24351916"/>
              <a:gd name="connsiteY12" fmla="*/ 6894727 h 8205081"/>
              <a:gd name="connsiteX13" fmla="*/ 24351916 w 24351916"/>
              <a:gd name="connsiteY13" fmla="*/ 6860456 h 8205081"/>
              <a:gd name="connsiteX0" fmla="*/ 0 w 24351916"/>
              <a:gd name="connsiteY0" fmla="*/ 2456 h 8205081"/>
              <a:gd name="connsiteX1" fmla="*/ 5390147 w 24351916"/>
              <a:gd name="connsiteY1" fmla="*/ 26519 h 8205081"/>
              <a:gd name="connsiteX2" fmla="*/ 7435516 w 24351916"/>
              <a:gd name="connsiteY2" fmla="*/ 2023761 h 8205081"/>
              <a:gd name="connsiteX3" fmla="*/ 6261257 w 24351916"/>
              <a:gd name="connsiteY3" fmla="*/ 4026827 h 8205081"/>
              <a:gd name="connsiteX4" fmla="*/ 4562295 w 24351916"/>
              <a:gd name="connsiteY4" fmla="*/ 4272925 h 8205081"/>
              <a:gd name="connsiteX5" fmla="*/ 3643024 w 24351916"/>
              <a:gd name="connsiteY5" fmla="*/ 7238338 h 8205081"/>
              <a:gd name="connsiteX6" fmla="*/ 6560750 w 24351916"/>
              <a:gd name="connsiteY6" fmla="*/ 7857426 h 8205081"/>
              <a:gd name="connsiteX7" fmla="*/ 12633158 w 24351916"/>
              <a:gd name="connsiteY7" fmla="*/ 652161 h 8205081"/>
              <a:gd name="connsiteX8" fmla="*/ 15111663 w 24351916"/>
              <a:gd name="connsiteY8" fmla="*/ 579972 h 8205081"/>
              <a:gd name="connsiteX9" fmla="*/ 16050126 w 24351916"/>
              <a:gd name="connsiteY9" fmla="*/ 2625340 h 8205081"/>
              <a:gd name="connsiteX10" fmla="*/ 15193806 w 24351916"/>
              <a:gd name="connsiteY10" fmla="*/ 4303548 h 8205081"/>
              <a:gd name="connsiteX11" fmla="*/ 15221771 w 24351916"/>
              <a:gd name="connsiteY11" fmla="*/ 5840324 h 8205081"/>
              <a:gd name="connsiteX12" fmla="*/ 16600947 w 24351916"/>
              <a:gd name="connsiteY12" fmla="*/ 6894727 h 8205081"/>
              <a:gd name="connsiteX13" fmla="*/ 24351916 w 24351916"/>
              <a:gd name="connsiteY13" fmla="*/ 6860456 h 8205081"/>
              <a:gd name="connsiteX0" fmla="*/ 0 w 24351916"/>
              <a:gd name="connsiteY0" fmla="*/ 2456 h 8205081"/>
              <a:gd name="connsiteX1" fmla="*/ 5390147 w 24351916"/>
              <a:gd name="connsiteY1" fmla="*/ 26519 h 8205081"/>
              <a:gd name="connsiteX2" fmla="*/ 7435516 w 24351916"/>
              <a:gd name="connsiteY2" fmla="*/ 2023761 h 8205081"/>
              <a:gd name="connsiteX3" fmla="*/ 6261257 w 24351916"/>
              <a:gd name="connsiteY3" fmla="*/ 4026827 h 8205081"/>
              <a:gd name="connsiteX4" fmla="*/ 4562295 w 24351916"/>
              <a:gd name="connsiteY4" fmla="*/ 4272925 h 8205081"/>
              <a:gd name="connsiteX5" fmla="*/ 3643024 w 24351916"/>
              <a:gd name="connsiteY5" fmla="*/ 7238338 h 8205081"/>
              <a:gd name="connsiteX6" fmla="*/ 6560750 w 24351916"/>
              <a:gd name="connsiteY6" fmla="*/ 7857426 h 8205081"/>
              <a:gd name="connsiteX7" fmla="*/ 12633158 w 24351916"/>
              <a:gd name="connsiteY7" fmla="*/ 652161 h 8205081"/>
              <a:gd name="connsiteX8" fmla="*/ 15111663 w 24351916"/>
              <a:gd name="connsiteY8" fmla="*/ 579972 h 8205081"/>
              <a:gd name="connsiteX9" fmla="*/ 16050126 w 24351916"/>
              <a:gd name="connsiteY9" fmla="*/ 2625340 h 8205081"/>
              <a:gd name="connsiteX10" fmla="*/ 15193806 w 24351916"/>
              <a:gd name="connsiteY10" fmla="*/ 4303548 h 8205081"/>
              <a:gd name="connsiteX11" fmla="*/ 15221771 w 24351916"/>
              <a:gd name="connsiteY11" fmla="*/ 5840324 h 8205081"/>
              <a:gd name="connsiteX12" fmla="*/ 16600947 w 24351916"/>
              <a:gd name="connsiteY12" fmla="*/ 6894727 h 8205081"/>
              <a:gd name="connsiteX13" fmla="*/ 24351916 w 24351916"/>
              <a:gd name="connsiteY13" fmla="*/ 6860456 h 8205081"/>
              <a:gd name="connsiteX0" fmla="*/ 0 w 24351916"/>
              <a:gd name="connsiteY0" fmla="*/ 2456 h 8205081"/>
              <a:gd name="connsiteX1" fmla="*/ 5390147 w 24351916"/>
              <a:gd name="connsiteY1" fmla="*/ 26519 h 8205081"/>
              <a:gd name="connsiteX2" fmla="*/ 7435516 w 24351916"/>
              <a:gd name="connsiteY2" fmla="*/ 2023761 h 8205081"/>
              <a:gd name="connsiteX3" fmla="*/ 6261257 w 24351916"/>
              <a:gd name="connsiteY3" fmla="*/ 4026827 h 8205081"/>
              <a:gd name="connsiteX4" fmla="*/ 4562295 w 24351916"/>
              <a:gd name="connsiteY4" fmla="*/ 4272925 h 8205081"/>
              <a:gd name="connsiteX5" fmla="*/ 3643024 w 24351916"/>
              <a:gd name="connsiteY5" fmla="*/ 7238338 h 8205081"/>
              <a:gd name="connsiteX6" fmla="*/ 6560750 w 24351916"/>
              <a:gd name="connsiteY6" fmla="*/ 7857426 h 8205081"/>
              <a:gd name="connsiteX7" fmla="*/ 12633158 w 24351916"/>
              <a:gd name="connsiteY7" fmla="*/ 652161 h 8205081"/>
              <a:gd name="connsiteX8" fmla="*/ 15111663 w 24351916"/>
              <a:gd name="connsiteY8" fmla="*/ 579972 h 8205081"/>
              <a:gd name="connsiteX9" fmla="*/ 16050126 w 24351916"/>
              <a:gd name="connsiteY9" fmla="*/ 2625340 h 8205081"/>
              <a:gd name="connsiteX10" fmla="*/ 15193806 w 24351916"/>
              <a:gd name="connsiteY10" fmla="*/ 4303548 h 8205081"/>
              <a:gd name="connsiteX11" fmla="*/ 15221771 w 24351916"/>
              <a:gd name="connsiteY11" fmla="*/ 5840324 h 8205081"/>
              <a:gd name="connsiteX12" fmla="*/ 16600947 w 24351916"/>
              <a:gd name="connsiteY12" fmla="*/ 6894727 h 8205081"/>
              <a:gd name="connsiteX13" fmla="*/ 24351916 w 24351916"/>
              <a:gd name="connsiteY13" fmla="*/ 6860456 h 8205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351916" h="8205081">
                <a:moveTo>
                  <a:pt x="0" y="2456"/>
                </a:moveTo>
                <a:cubicBezTo>
                  <a:pt x="30078" y="-9576"/>
                  <a:pt x="5402178" y="26519"/>
                  <a:pt x="5390147" y="26519"/>
                </a:cubicBezTo>
                <a:cubicBezTo>
                  <a:pt x="5378116" y="26519"/>
                  <a:pt x="7469235" y="223982"/>
                  <a:pt x="7435516" y="2023761"/>
                </a:cubicBezTo>
                <a:cubicBezTo>
                  <a:pt x="7401797" y="3823540"/>
                  <a:pt x="6264997" y="4019519"/>
                  <a:pt x="6261257" y="4026827"/>
                </a:cubicBezTo>
                <a:cubicBezTo>
                  <a:pt x="6257517" y="4034135"/>
                  <a:pt x="4574088" y="4266231"/>
                  <a:pt x="4562295" y="4272925"/>
                </a:cubicBezTo>
                <a:cubicBezTo>
                  <a:pt x="4550502" y="4279619"/>
                  <a:pt x="2490652" y="5526959"/>
                  <a:pt x="3643024" y="7238338"/>
                </a:cubicBezTo>
                <a:cubicBezTo>
                  <a:pt x="4795396" y="8949717"/>
                  <a:pt x="6586393" y="7870392"/>
                  <a:pt x="6560750" y="7857426"/>
                </a:cubicBezTo>
                <a:cubicBezTo>
                  <a:pt x="6535107" y="7844460"/>
                  <a:pt x="12647582" y="647365"/>
                  <a:pt x="12633158" y="652161"/>
                </a:cubicBezTo>
                <a:cubicBezTo>
                  <a:pt x="12618734" y="656957"/>
                  <a:pt x="13724022" y="-422660"/>
                  <a:pt x="15111663" y="579972"/>
                </a:cubicBezTo>
                <a:cubicBezTo>
                  <a:pt x="16499304" y="1582604"/>
                  <a:pt x="16046374" y="2591152"/>
                  <a:pt x="16050126" y="2625340"/>
                </a:cubicBezTo>
                <a:cubicBezTo>
                  <a:pt x="16053878" y="2659528"/>
                  <a:pt x="15192717" y="4297804"/>
                  <a:pt x="15193806" y="4303548"/>
                </a:cubicBezTo>
                <a:cubicBezTo>
                  <a:pt x="15194895" y="4309292"/>
                  <a:pt x="14808343" y="4931383"/>
                  <a:pt x="15221771" y="5840324"/>
                </a:cubicBezTo>
                <a:cubicBezTo>
                  <a:pt x="15635199" y="6749265"/>
                  <a:pt x="16601450" y="6890959"/>
                  <a:pt x="16600947" y="6894727"/>
                </a:cubicBezTo>
                <a:cubicBezTo>
                  <a:pt x="16600444" y="6898495"/>
                  <a:pt x="24354468" y="6870301"/>
                  <a:pt x="24351916" y="6860456"/>
                </a:cubicBezTo>
              </a:path>
            </a:pathLst>
          </a:cu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Freeform 68">
            <a:extLst>
              <a:ext uri="{FF2B5EF4-FFF2-40B4-BE49-F238E27FC236}">
                <a16:creationId xmlns:a16="http://schemas.microsoft.com/office/drawing/2014/main" id="{3081BEB0-4921-BA41-9A40-60452529A0FA}"/>
              </a:ext>
            </a:extLst>
          </p:cNvPr>
          <p:cNvSpPr>
            <a:spLocks noChangeArrowheads="1"/>
          </p:cNvSpPr>
          <p:nvPr/>
        </p:nvSpPr>
        <p:spPr bwMode="auto">
          <a:xfrm>
            <a:off x="8255168" y="2307552"/>
            <a:ext cx="752626" cy="571336"/>
          </a:xfrm>
          <a:custGeom>
            <a:avLst/>
            <a:gdLst>
              <a:gd name="T0" fmla="*/ 839 w 1207"/>
              <a:gd name="T1" fmla="*/ 0 h 919"/>
              <a:gd name="T2" fmla="*/ 102 w 1207"/>
              <a:gd name="T3" fmla="*/ 0 h 919"/>
              <a:gd name="T4" fmla="*/ 102 w 1207"/>
              <a:gd name="T5" fmla="*/ 0 h 919"/>
              <a:gd name="T6" fmla="*/ 0 w 1207"/>
              <a:gd name="T7" fmla="*/ 102 h 919"/>
              <a:gd name="T8" fmla="*/ 0 w 1207"/>
              <a:gd name="T9" fmla="*/ 816 h 919"/>
              <a:gd name="T10" fmla="*/ 0 w 1207"/>
              <a:gd name="T11" fmla="*/ 816 h 919"/>
              <a:gd name="T12" fmla="*/ 102 w 1207"/>
              <a:gd name="T13" fmla="*/ 918 h 919"/>
              <a:gd name="T14" fmla="*/ 839 w 1207"/>
              <a:gd name="T15" fmla="*/ 918 h 919"/>
              <a:gd name="T16" fmla="*/ 839 w 1207"/>
              <a:gd name="T17" fmla="*/ 918 h 919"/>
              <a:gd name="T18" fmla="*/ 922 w 1207"/>
              <a:gd name="T19" fmla="*/ 876 h 919"/>
              <a:gd name="T20" fmla="*/ 1179 w 1207"/>
              <a:gd name="T21" fmla="*/ 519 h 919"/>
              <a:gd name="T22" fmla="*/ 1179 w 1207"/>
              <a:gd name="T23" fmla="*/ 519 h 919"/>
              <a:gd name="T24" fmla="*/ 1179 w 1207"/>
              <a:gd name="T25" fmla="*/ 399 h 919"/>
              <a:gd name="T26" fmla="*/ 922 w 1207"/>
              <a:gd name="T27" fmla="*/ 43 h 919"/>
              <a:gd name="T28" fmla="*/ 922 w 1207"/>
              <a:gd name="T29" fmla="*/ 43 h 919"/>
              <a:gd name="T30" fmla="*/ 839 w 1207"/>
              <a:gd name="T31" fmla="*/ 0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7" h="919">
                <a:moveTo>
                  <a:pt x="839" y="0"/>
                </a:moveTo>
                <a:lnTo>
                  <a:pt x="102" y="0"/>
                </a:lnTo>
                <a:lnTo>
                  <a:pt x="102" y="0"/>
                </a:lnTo>
                <a:cubicBezTo>
                  <a:pt x="45" y="0"/>
                  <a:pt x="0" y="46"/>
                  <a:pt x="0" y="102"/>
                </a:cubicBezTo>
                <a:lnTo>
                  <a:pt x="0" y="816"/>
                </a:lnTo>
                <a:lnTo>
                  <a:pt x="0" y="816"/>
                </a:lnTo>
                <a:cubicBezTo>
                  <a:pt x="0" y="872"/>
                  <a:pt x="45" y="918"/>
                  <a:pt x="102" y="918"/>
                </a:cubicBezTo>
                <a:lnTo>
                  <a:pt x="839" y="918"/>
                </a:lnTo>
                <a:lnTo>
                  <a:pt x="839" y="918"/>
                </a:lnTo>
                <a:cubicBezTo>
                  <a:pt x="872" y="918"/>
                  <a:pt x="903" y="902"/>
                  <a:pt x="922" y="876"/>
                </a:cubicBezTo>
                <a:lnTo>
                  <a:pt x="1179" y="519"/>
                </a:lnTo>
                <a:lnTo>
                  <a:pt x="1179" y="519"/>
                </a:lnTo>
                <a:cubicBezTo>
                  <a:pt x="1206" y="483"/>
                  <a:pt x="1206" y="435"/>
                  <a:pt x="1179" y="399"/>
                </a:cubicBezTo>
                <a:lnTo>
                  <a:pt x="922" y="43"/>
                </a:lnTo>
                <a:lnTo>
                  <a:pt x="922" y="43"/>
                </a:lnTo>
                <a:cubicBezTo>
                  <a:pt x="903" y="16"/>
                  <a:pt x="872" y="0"/>
                  <a:pt x="839" y="0"/>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24" name="Subtitle 2">
            <a:extLst>
              <a:ext uri="{FF2B5EF4-FFF2-40B4-BE49-F238E27FC236}">
                <a16:creationId xmlns:a16="http://schemas.microsoft.com/office/drawing/2014/main" id="{338695D6-2844-3C4A-8F61-B19FF3BAC342}"/>
              </a:ext>
            </a:extLst>
          </p:cNvPr>
          <p:cNvSpPr txBox="1">
            <a:spLocks/>
          </p:cNvSpPr>
          <p:nvPr/>
        </p:nvSpPr>
        <p:spPr>
          <a:xfrm>
            <a:off x="9216551" y="2502869"/>
            <a:ext cx="221344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25" name="TextBox 24">
            <a:extLst>
              <a:ext uri="{FF2B5EF4-FFF2-40B4-BE49-F238E27FC236}">
                <a16:creationId xmlns:a16="http://schemas.microsoft.com/office/drawing/2014/main" id="{66F1CF8A-E2B9-134E-85AE-A016282BDFD9}"/>
              </a:ext>
            </a:extLst>
          </p:cNvPr>
          <p:cNvSpPr txBox="1"/>
          <p:nvPr/>
        </p:nvSpPr>
        <p:spPr>
          <a:xfrm>
            <a:off x="9216551" y="2165737"/>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28" name="Rectangle 27">
            <a:extLst>
              <a:ext uri="{FF2B5EF4-FFF2-40B4-BE49-F238E27FC236}">
                <a16:creationId xmlns:a16="http://schemas.microsoft.com/office/drawing/2014/main" id="{7B3C00B4-64F3-DB41-A316-E70AE15E7FFC}"/>
              </a:ext>
            </a:extLst>
          </p:cNvPr>
          <p:cNvSpPr/>
          <p:nvPr/>
        </p:nvSpPr>
        <p:spPr>
          <a:xfrm>
            <a:off x="10885359" y="4986395"/>
            <a:ext cx="1305054" cy="60267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ectangle 28">
            <a:extLst>
              <a:ext uri="{FF2B5EF4-FFF2-40B4-BE49-F238E27FC236}">
                <a16:creationId xmlns:a16="http://schemas.microsoft.com/office/drawing/2014/main" id="{9CBA5377-62F8-E740-9E07-BA9938ED8DDB}"/>
              </a:ext>
            </a:extLst>
          </p:cNvPr>
          <p:cNvSpPr/>
          <p:nvPr/>
        </p:nvSpPr>
        <p:spPr>
          <a:xfrm>
            <a:off x="1588" y="2307552"/>
            <a:ext cx="1305054" cy="59918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32" name="Straight Connector 31">
            <a:extLst>
              <a:ext uri="{FF2B5EF4-FFF2-40B4-BE49-F238E27FC236}">
                <a16:creationId xmlns:a16="http://schemas.microsoft.com/office/drawing/2014/main" id="{4423FED2-CFE7-F844-A1EF-C1EB9439597D}"/>
              </a:ext>
            </a:extLst>
          </p:cNvPr>
          <p:cNvCxnSpPr>
            <a:cxnSpLocks/>
          </p:cNvCxnSpPr>
          <p:nvPr/>
        </p:nvCxnSpPr>
        <p:spPr>
          <a:xfrm>
            <a:off x="10799410" y="5270798"/>
            <a:ext cx="1391003" cy="0"/>
          </a:xfrm>
          <a:prstGeom prst="line">
            <a:avLst/>
          </a:prstGeom>
          <a:ln w="76200">
            <a:solidFill>
              <a:schemeClr val="bg1"/>
            </a:solidFill>
            <a:prstDash val="lgDash"/>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B0FCC650-8498-9F45-980B-D560404E0B8E}"/>
              </a:ext>
            </a:extLst>
          </p:cNvPr>
          <p:cNvCxnSpPr>
            <a:cxnSpLocks/>
          </p:cNvCxnSpPr>
          <p:nvPr/>
        </p:nvCxnSpPr>
        <p:spPr>
          <a:xfrm>
            <a:off x="1588" y="2580375"/>
            <a:ext cx="1391003" cy="0"/>
          </a:xfrm>
          <a:prstGeom prst="line">
            <a:avLst/>
          </a:prstGeom>
          <a:ln w="76200">
            <a:solidFill>
              <a:schemeClr val="bg1"/>
            </a:solidFill>
            <a:prstDash val="lgDash"/>
          </a:ln>
        </p:spPr>
        <p:style>
          <a:lnRef idx="1">
            <a:schemeClr val="accent1"/>
          </a:lnRef>
          <a:fillRef idx="0">
            <a:schemeClr val="accent1"/>
          </a:fillRef>
          <a:effectRef idx="0">
            <a:schemeClr val="accent1"/>
          </a:effectRef>
          <a:fontRef idx="minor">
            <a:schemeClr val="tx1"/>
          </a:fontRef>
        </p:style>
      </p:cxnSp>
      <p:sp>
        <p:nvSpPr>
          <p:cNvPr id="36" name="Freeform 68">
            <a:extLst>
              <a:ext uri="{FF2B5EF4-FFF2-40B4-BE49-F238E27FC236}">
                <a16:creationId xmlns:a16="http://schemas.microsoft.com/office/drawing/2014/main" id="{A4D20542-4554-EA43-B378-B08989A5CBF6}"/>
              </a:ext>
            </a:extLst>
          </p:cNvPr>
          <p:cNvSpPr>
            <a:spLocks noChangeArrowheads="1"/>
          </p:cNvSpPr>
          <p:nvPr/>
        </p:nvSpPr>
        <p:spPr bwMode="auto">
          <a:xfrm>
            <a:off x="4597568" y="5680946"/>
            <a:ext cx="752626" cy="571336"/>
          </a:xfrm>
          <a:custGeom>
            <a:avLst/>
            <a:gdLst>
              <a:gd name="T0" fmla="*/ 839 w 1207"/>
              <a:gd name="T1" fmla="*/ 0 h 919"/>
              <a:gd name="T2" fmla="*/ 102 w 1207"/>
              <a:gd name="T3" fmla="*/ 0 h 919"/>
              <a:gd name="T4" fmla="*/ 102 w 1207"/>
              <a:gd name="T5" fmla="*/ 0 h 919"/>
              <a:gd name="T6" fmla="*/ 0 w 1207"/>
              <a:gd name="T7" fmla="*/ 102 h 919"/>
              <a:gd name="T8" fmla="*/ 0 w 1207"/>
              <a:gd name="T9" fmla="*/ 816 h 919"/>
              <a:gd name="T10" fmla="*/ 0 w 1207"/>
              <a:gd name="T11" fmla="*/ 816 h 919"/>
              <a:gd name="T12" fmla="*/ 102 w 1207"/>
              <a:gd name="T13" fmla="*/ 918 h 919"/>
              <a:gd name="T14" fmla="*/ 839 w 1207"/>
              <a:gd name="T15" fmla="*/ 918 h 919"/>
              <a:gd name="T16" fmla="*/ 839 w 1207"/>
              <a:gd name="T17" fmla="*/ 918 h 919"/>
              <a:gd name="T18" fmla="*/ 922 w 1207"/>
              <a:gd name="T19" fmla="*/ 876 h 919"/>
              <a:gd name="T20" fmla="*/ 1179 w 1207"/>
              <a:gd name="T21" fmla="*/ 519 h 919"/>
              <a:gd name="T22" fmla="*/ 1179 w 1207"/>
              <a:gd name="T23" fmla="*/ 519 h 919"/>
              <a:gd name="T24" fmla="*/ 1179 w 1207"/>
              <a:gd name="T25" fmla="*/ 399 h 919"/>
              <a:gd name="T26" fmla="*/ 922 w 1207"/>
              <a:gd name="T27" fmla="*/ 43 h 919"/>
              <a:gd name="T28" fmla="*/ 922 w 1207"/>
              <a:gd name="T29" fmla="*/ 43 h 919"/>
              <a:gd name="T30" fmla="*/ 839 w 1207"/>
              <a:gd name="T31" fmla="*/ 0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7" h="919">
                <a:moveTo>
                  <a:pt x="839" y="0"/>
                </a:moveTo>
                <a:lnTo>
                  <a:pt x="102" y="0"/>
                </a:lnTo>
                <a:lnTo>
                  <a:pt x="102" y="0"/>
                </a:lnTo>
                <a:cubicBezTo>
                  <a:pt x="45" y="0"/>
                  <a:pt x="0" y="46"/>
                  <a:pt x="0" y="102"/>
                </a:cubicBezTo>
                <a:lnTo>
                  <a:pt x="0" y="816"/>
                </a:lnTo>
                <a:lnTo>
                  <a:pt x="0" y="816"/>
                </a:lnTo>
                <a:cubicBezTo>
                  <a:pt x="0" y="872"/>
                  <a:pt x="45" y="918"/>
                  <a:pt x="102" y="918"/>
                </a:cubicBezTo>
                <a:lnTo>
                  <a:pt x="839" y="918"/>
                </a:lnTo>
                <a:lnTo>
                  <a:pt x="839" y="918"/>
                </a:lnTo>
                <a:cubicBezTo>
                  <a:pt x="872" y="918"/>
                  <a:pt x="903" y="902"/>
                  <a:pt x="922" y="876"/>
                </a:cubicBezTo>
                <a:lnTo>
                  <a:pt x="1179" y="519"/>
                </a:lnTo>
                <a:lnTo>
                  <a:pt x="1179" y="519"/>
                </a:lnTo>
                <a:cubicBezTo>
                  <a:pt x="1206" y="483"/>
                  <a:pt x="1206" y="435"/>
                  <a:pt x="1179" y="399"/>
                </a:cubicBezTo>
                <a:lnTo>
                  <a:pt x="922" y="43"/>
                </a:lnTo>
                <a:lnTo>
                  <a:pt x="922" y="43"/>
                </a:lnTo>
                <a:cubicBezTo>
                  <a:pt x="903" y="16"/>
                  <a:pt x="872" y="0"/>
                  <a:pt x="839" y="0"/>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38" name="Subtitle 2">
            <a:extLst>
              <a:ext uri="{FF2B5EF4-FFF2-40B4-BE49-F238E27FC236}">
                <a16:creationId xmlns:a16="http://schemas.microsoft.com/office/drawing/2014/main" id="{54434F0F-A49A-1440-A44E-D9F7F14369D2}"/>
              </a:ext>
            </a:extLst>
          </p:cNvPr>
          <p:cNvSpPr txBox="1">
            <a:spLocks/>
          </p:cNvSpPr>
          <p:nvPr/>
        </p:nvSpPr>
        <p:spPr>
          <a:xfrm>
            <a:off x="5558951" y="5873815"/>
            <a:ext cx="221344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9" name="TextBox 38">
            <a:extLst>
              <a:ext uri="{FF2B5EF4-FFF2-40B4-BE49-F238E27FC236}">
                <a16:creationId xmlns:a16="http://schemas.microsoft.com/office/drawing/2014/main" id="{BECD1BDD-B20C-1B4C-B9EA-568D0171BFD0}"/>
              </a:ext>
            </a:extLst>
          </p:cNvPr>
          <p:cNvSpPr txBox="1"/>
          <p:nvPr/>
        </p:nvSpPr>
        <p:spPr>
          <a:xfrm>
            <a:off x="5558951" y="5536683"/>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40" name="Freeform 933">
            <a:extLst>
              <a:ext uri="{FF2B5EF4-FFF2-40B4-BE49-F238E27FC236}">
                <a16:creationId xmlns:a16="http://schemas.microsoft.com/office/drawing/2014/main" id="{8AB44297-2095-6546-A911-34925A329FE7}"/>
              </a:ext>
            </a:extLst>
          </p:cNvPr>
          <p:cNvSpPr>
            <a:spLocks noChangeAspect="1" noChangeArrowheads="1"/>
          </p:cNvSpPr>
          <p:nvPr/>
        </p:nvSpPr>
        <p:spPr bwMode="auto">
          <a:xfrm>
            <a:off x="4739387" y="5793739"/>
            <a:ext cx="370131" cy="345750"/>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1" name="Freeform 10">
            <a:extLst>
              <a:ext uri="{FF2B5EF4-FFF2-40B4-BE49-F238E27FC236}">
                <a16:creationId xmlns:a16="http://schemas.microsoft.com/office/drawing/2014/main" id="{D8784659-7ACB-A141-BD8C-6E714EEE093E}"/>
              </a:ext>
            </a:extLst>
          </p:cNvPr>
          <p:cNvSpPr>
            <a:spLocks noChangeAspect="1" noChangeArrowheads="1"/>
          </p:cNvSpPr>
          <p:nvPr/>
        </p:nvSpPr>
        <p:spPr bwMode="auto">
          <a:xfrm>
            <a:off x="8398539" y="2422232"/>
            <a:ext cx="349484" cy="349484"/>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3" name="Freeform 68">
            <a:extLst>
              <a:ext uri="{FF2B5EF4-FFF2-40B4-BE49-F238E27FC236}">
                <a16:creationId xmlns:a16="http://schemas.microsoft.com/office/drawing/2014/main" id="{7A7BB757-7110-E04D-A6F0-AFCD8C93E571}"/>
              </a:ext>
            </a:extLst>
          </p:cNvPr>
          <p:cNvSpPr>
            <a:spLocks noChangeArrowheads="1"/>
          </p:cNvSpPr>
          <p:nvPr/>
        </p:nvSpPr>
        <p:spPr bwMode="auto">
          <a:xfrm>
            <a:off x="8255168" y="3770524"/>
            <a:ext cx="752626" cy="571336"/>
          </a:xfrm>
          <a:custGeom>
            <a:avLst/>
            <a:gdLst>
              <a:gd name="T0" fmla="*/ 839 w 1207"/>
              <a:gd name="T1" fmla="*/ 0 h 919"/>
              <a:gd name="T2" fmla="*/ 102 w 1207"/>
              <a:gd name="T3" fmla="*/ 0 h 919"/>
              <a:gd name="T4" fmla="*/ 102 w 1207"/>
              <a:gd name="T5" fmla="*/ 0 h 919"/>
              <a:gd name="T6" fmla="*/ 0 w 1207"/>
              <a:gd name="T7" fmla="*/ 102 h 919"/>
              <a:gd name="T8" fmla="*/ 0 w 1207"/>
              <a:gd name="T9" fmla="*/ 816 h 919"/>
              <a:gd name="T10" fmla="*/ 0 w 1207"/>
              <a:gd name="T11" fmla="*/ 816 h 919"/>
              <a:gd name="T12" fmla="*/ 102 w 1207"/>
              <a:gd name="T13" fmla="*/ 918 h 919"/>
              <a:gd name="T14" fmla="*/ 839 w 1207"/>
              <a:gd name="T15" fmla="*/ 918 h 919"/>
              <a:gd name="T16" fmla="*/ 839 w 1207"/>
              <a:gd name="T17" fmla="*/ 918 h 919"/>
              <a:gd name="T18" fmla="*/ 922 w 1207"/>
              <a:gd name="T19" fmla="*/ 876 h 919"/>
              <a:gd name="T20" fmla="*/ 1179 w 1207"/>
              <a:gd name="T21" fmla="*/ 519 h 919"/>
              <a:gd name="T22" fmla="*/ 1179 w 1207"/>
              <a:gd name="T23" fmla="*/ 519 h 919"/>
              <a:gd name="T24" fmla="*/ 1179 w 1207"/>
              <a:gd name="T25" fmla="*/ 399 h 919"/>
              <a:gd name="T26" fmla="*/ 922 w 1207"/>
              <a:gd name="T27" fmla="*/ 43 h 919"/>
              <a:gd name="T28" fmla="*/ 922 w 1207"/>
              <a:gd name="T29" fmla="*/ 43 h 919"/>
              <a:gd name="T30" fmla="*/ 839 w 1207"/>
              <a:gd name="T31" fmla="*/ 0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7" h="919">
                <a:moveTo>
                  <a:pt x="839" y="0"/>
                </a:moveTo>
                <a:lnTo>
                  <a:pt x="102" y="0"/>
                </a:lnTo>
                <a:lnTo>
                  <a:pt x="102" y="0"/>
                </a:lnTo>
                <a:cubicBezTo>
                  <a:pt x="45" y="0"/>
                  <a:pt x="0" y="46"/>
                  <a:pt x="0" y="102"/>
                </a:cubicBezTo>
                <a:lnTo>
                  <a:pt x="0" y="816"/>
                </a:lnTo>
                <a:lnTo>
                  <a:pt x="0" y="816"/>
                </a:lnTo>
                <a:cubicBezTo>
                  <a:pt x="0" y="872"/>
                  <a:pt x="45" y="918"/>
                  <a:pt x="102" y="918"/>
                </a:cubicBezTo>
                <a:lnTo>
                  <a:pt x="839" y="918"/>
                </a:lnTo>
                <a:lnTo>
                  <a:pt x="839" y="918"/>
                </a:lnTo>
                <a:cubicBezTo>
                  <a:pt x="872" y="918"/>
                  <a:pt x="903" y="902"/>
                  <a:pt x="922" y="876"/>
                </a:cubicBezTo>
                <a:lnTo>
                  <a:pt x="1179" y="519"/>
                </a:lnTo>
                <a:lnTo>
                  <a:pt x="1179" y="519"/>
                </a:lnTo>
                <a:cubicBezTo>
                  <a:pt x="1206" y="483"/>
                  <a:pt x="1206" y="435"/>
                  <a:pt x="1179" y="399"/>
                </a:cubicBezTo>
                <a:lnTo>
                  <a:pt x="922" y="43"/>
                </a:lnTo>
                <a:lnTo>
                  <a:pt x="922" y="43"/>
                </a:lnTo>
                <a:cubicBezTo>
                  <a:pt x="903" y="16"/>
                  <a:pt x="872" y="0"/>
                  <a:pt x="839" y="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45" name="Subtitle 2">
            <a:extLst>
              <a:ext uri="{FF2B5EF4-FFF2-40B4-BE49-F238E27FC236}">
                <a16:creationId xmlns:a16="http://schemas.microsoft.com/office/drawing/2014/main" id="{15B4BA5E-DE47-6A43-9014-A16F47582231}"/>
              </a:ext>
            </a:extLst>
          </p:cNvPr>
          <p:cNvSpPr txBox="1">
            <a:spLocks/>
          </p:cNvSpPr>
          <p:nvPr/>
        </p:nvSpPr>
        <p:spPr>
          <a:xfrm>
            <a:off x="9216551" y="3965338"/>
            <a:ext cx="221344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46" name="TextBox 45">
            <a:extLst>
              <a:ext uri="{FF2B5EF4-FFF2-40B4-BE49-F238E27FC236}">
                <a16:creationId xmlns:a16="http://schemas.microsoft.com/office/drawing/2014/main" id="{1A027B9F-7B16-6A41-B2C9-7492EF439AF9}"/>
              </a:ext>
            </a:extLst>
          </p:cNvPr>
          <p:cNvSpPr txBox="1"/>
          <p:nvPr/>
        </p:nvSpPr>
        <p:spPr>
          <a:xfrm>
            <a:off x="9216551" y="3628206"/>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48" name="Freeform 11">
            <a:extLst>
              <a:ext uri="{FF2B5EF4-FFF2-40B4-BE49-F238E27FC236}">
                <a16:creationId xmlns:a16="http://schemas.microsoft.com/office/drawing/2014/main" id="{26F2FF8F-5725-E948-B6CC-E89157CCBDD9}"/>
              </a:ext>
            </a:extLst>
          </p:cNvPr>
          <p:cNvSpPr>
            <a:spLocks noChangeAspect="1" noChangeArrowheads="1"/>
          </p:cNvSpPr>
          <p:nvPr/>
        </p:nvSpPr>
        <p:spPr bwMode="auto">
          <a:xfrm>
            <a:off x="8429311" y="3865374"/>
            <a:ext cx="287940" cy="381635"/>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9" name="Freeform 68">
            <a:extLst>
              <a:ext uri="{FF2B5EF4-FFF2-40B4-BE49-F238E27FC236}">
                <a16:creationId xmlns:a16="http://schemas.microsoft.com/office/drawing/2014/main" id="{32BC4BFF-1491-9B41-90DD-11506EE776F2}"/>
              </a:ext>
            </a:extLst>
          </p:cNvPr>
          <p:cNvSpPr>
            <a:spLocks noChangeArrowheads="1"/>
          </p:cNvSpPr>
          <p:nvPr/>
        </p:nvSpPr>
        <p:spPr bwMode="auto">
          <a:xfrm>
            <a:off x="779331" y="1430222"/>
            <a:ext cx="752626" cy="571336"/>
          </a:xfrm>
          <a:custGeom>
            <a:avLst/>
            <a:gdLst>
              <a:gd name="T0" fmla="*/ 839 w 1207"/>
              <a:gd name="T1" fmla="*/ 0 h 919"/>
              <a:gd name="T2" fmla="*/ 102 w 1207"/>
              <a:gd name="T3" fmla="*/ 0 h 919"/>
              <a:gd name="T4" fmla="*/ 102 w 1207"/>
              <a:gd name="T5" fmla="*/ 0 h 919"/>
              <a:gd name="T6" fmla="*/ 0 w 1207"/>
              <a:gd name="T7" fmla="*/ 102 h 919"/>
              <a:gd name="T8" fmla="*/ 0 w 1207"/>
              <a:gd name="T9" fmla="*/ 816 h 919"/>
              <a:gd name="T10" fmla="*/ 0 w 1207"/>
              <a:gd name="T11" fmla="*/ 816 h 919"/>
              <a:gd name="T12" fmla="*/ 102 w 1207"/>
              <a:gd name="T13" fmla="*/ 918 h 919"/>
              <a:gd name="T14" fmla="*/ 839 w 1207"/>
              <a:gd name="T15" fmla="*/ 918 h 919"/>
              <a:gd name="T16" fmla="*/ 839 w 1207"/>
              <a:gd name="T17" fmla="*/ 918 h 919"/>
              <a:gd name="T18" fmla="*/ 922 w 1207"/>
              <a:gd name="T19" fmla="*/ 876 h 919"/>
              <a:gd name="T20" fmla="*/ 1179 w 1207"/>
              <a:gd name="T21" fmla="*/ 519 h 919"/>
              <a:gd name="T22" fmla="*/ 1179 w 1207"/>
              <a:gd name="T23" fmla="*/ 519 h 919"/>
              <a:gd name="T24" fmla="*/ 1179 w 1207"/>
              <a:gd name="T25" fmla="*/ 399 h 919"/>
              <a:gd name="T26" fmla="*/ 922 w 1207"/>
              <a:gd name="T27" fmla="*/ 43 h 919"/>
              <a:gd name="T28" fmla="*/ 922 w 1207"/>
              <a:gd name="T29" fmla="*/ 43 h 919"/>
              <a:gd name="T30" fmla="*/ 839 w 1207"/>
              <a:gd name="T31" fmla="*/ 0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07" h="919">
                <a:moveTo>
                  <a:pt x="839" y="0"/>
                </a:moveTo>
                <a:lnTo>
                  <a:pt x="102" y="0"/>
                </a:lnTo>
                <a:lnTo>
                  <a:pt x="102" y="0"/>
                </a:lnTo>
                <a:cubicBezTo>
                  <a:pt x="45" y="0"/>
                  <a:pt x="0" y="46"/>
                  <a:pt x="0" y="102"/>
                </a:cubicBezTo>
                <a:lnTo>
                  <a:pt x="0" y="816"/>
                </a:lnTo>
                <a:lnTo>
                  <a:pt x="0" y="816"/>
                </a:lnTo>
                <a:cubicBezTo>
                  <a:pt x="0" y="872"/>
                  <a:pt x="45" y="918"/>
                  <a:pt x="102" y="918"/>
                </a:cubicBezTo>
                <a:lnTo>
                  <a:pt x="839" y="918"/>
                </a:lnTo>
                <a:lnTo>
                  <a:pt x="839" y="918"/>
                </a:lnTo>
                <a:cubicBezTo>
                  <a:pt x="872" y="918"/>
                  <a:pt x="903" y="902"/>
                  <a:pt x="922" y="876"/>
                </a:cubicBezTo>
                <a:lnTo>
                  <a:pt x="1179" y="519"/>
                </a:lnTo>
                <a:lnTo>
                  <a:pt x="1179" y="519"/>
                </a:lnTo>
                <a:cubicBezTo>
                  <a:pt x="1206" y="483"/>
                  <a:pt x="1206" y="435"/>
                  <a:pt x="1179" y="399"/>
                </a:cubicBezTo>
                <a:lnTo>
                  <a:pt x="922" y="43"/>
                </a:lnTo>
                <a:lnTo>
                  <a:pt x="922" y="43"/>
                </a:lnTo>
                <a:cubicBezTo>
                  <a:pt x="903" y="16"/>
                  <a:pt x="872" y="0"/>
                  <a:pt x="839" y="0"/>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50" name="Subtitle 2">
            <a:extLst>
              <a:ext uri="{FF2B5EF4-FFF2-40B4-BE49-F238E27FC236}">
                <a16:creationId xmlns:a16="http://schemas.microsoft.com/office/drawing/2014/main" id="{BBB7F88E-1D4C-6B48-8D2C-5CB175AA27E1}"/>
              </a:ext>
            </a:extLst>
          </p:cNvPr>
          <p:cNvSpPr txBox="1">
            <a:spLocks/>
          </p:cNvSpPr>
          <p:nvPr/>
        </p:nvSpPr>
        <p:spPr>
          <a:xfrm>
            <a:off x="1740714" y="1625539"/>
            <a:ext cx="2213449"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51" name="TextBox 50">
            <a:extLst>
              <a:ext uri="{FF2B5EF4-FFF2-40B4-BE49-F238E27FC236}">
                <a16:creationId xmlns:a16="http://schemas.microsoft.com/office/drawing/2014/main" id="{8655193B-1C02-5546-ACA1-F02149314317}"/>
              </a:ext>
            </a:extLst>
          </p:cNvPr>
          <p:cNvSpPr txBox="1"/>
          <p:nvPr/>
        </p:nvSpPr>
        <p:spPr>
          <a:xfrm>
            <a:off x="1740714" y="1288407"/>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53" name="Freeform 45">
            <a:extLst>
              <a:ext uri="{FF2B5EF4-FFF2-40B4-BE49-F238E27FC236}">
                <a16:creationId xmlns:a16="http://schemas.microsoft.com/office/drawing/2014/main" id="{D32291D3-6CA2-9B4B-82E1-DC60B758B54F}"/>
              </a:ext>
            </a:extLst>
          </p:cNvPr>
          <p:cNvSpPr>
            <a:spLocks noChangeAspect="1" noChangeArrowheads="1"/>
          </p:cNvSpPr>
          <p:nvPr/>
        </p:nvSpPr>
        <p:spPr bwMode="auto">
          <a:xfrm>
            <a:off x="945297" y="1549292"/>
            <a:ext cx="332198" cy="333196"/>
          </a:xfrm>
          <a:custGeom>
            <a:avLst/>
            <a:gdLst>
              <a:gd name="T0" fmla="*/ 2147483646 w 811"/>
              <a:gd name="T1" fmla="*/ 2147483646 h 811"/>
              <a:gd name="T2" fmla="*/ 2147483646 w 811"/>
              <a:gd name="T3" fmla="*/ 2147483646 h 811"/>
              <a:gd name="T4" fmla="*/ 2147483646 w 811"/>
              <a:gd name="T5" fmla="*/ 2147483646 h 811"/>
              <a:gd name="T6" fmla="*/ 2147483646 w 811"/>
              <a:gd name="T7" fmla="*/ 2147483646 h 811"/>
              <a:gd name="T8" fmla="*/ 2147483646 w 811"/>
              <a:gd name="T9" fmla="*/ 2147483646 h 811"/>
              <a:gd name="T10" fmla="*/ 2147483646 w 811"/>
              <a:gd name="T11" fmla="*/ 2147483646 h 811"/>
              <a:gd name="T12" fmla="*/ 2147483646 w 811"/>
              <a:gd name="T13" fmla="*/ 2147483646 h 811"/>
              <a:gd name="T14" fmla="*/ 2147483646 w 811"/>
              <a:gd name="T15" fmla="*/ 2147483646 h 811"/>
              <a:gd name="T16" fmla="*/ 2147483646 w 811"/>
              <a:gd name="T17" fmla="*/ 2147483646 h 811"/>
              <a:gd name="T18" fmla="*/ 2147483646 w 811"/>
              <a:gd name="T19" fmla="*/ 2147483646 h 811"/>
              <a:gd name="T20" fmla="*/ 2147483646 w 811"/>
              <a:gd name="T21" fmla="*/ 2147483646 h 811"/>
              <a:gd name="T22" fmla="*/ 2147483646 w 811"/>
              <a:gd name="T23" fmla="*/ 2147483646 h 811"/>
              <a:gd name="T24" fmla="*/ 2147483646 w 811"/>
              <a:gd name="T25" fmla="*/ 2147483646 h 811"/>
              <a:gd name="T26" fmla="*/ 2147483646 w 811"/>
              <a:gd name="T27" fmla="*/ 2147483646 h 811"/>
              <a:gd name="T28" fmla="*/ 2147483646 w 811"/>
              <a:gd name="T29" fmla="*/ 2147483646 h 811"/>
              <a:gd name="T30" fmla="*/ 2147483646 w 811"/>
              <a:gd name="T31" fmla="*/ 2147483646 h 811"/>
              <a:gd name="T32" fmla="*/ 2147483646 w 811"/>
              <a:gd name="T33" fmla="*/ 2147483646 h 811"/>
              <a:gd name="T34" fmla="*/ 2147483646 w 811"/>
              <a:gd name="T35" fmla="*/ 2147483646 h 811"/>
              <a:gd name="T36" fmla="*/ 2147483646 w 811"/>
              <a:gd name="T37" fmla="*/ 2147483646 h 811"/>
              <a:gd name="T38" fmla="*/ 2147483646 w 811"/>
              <a:gd name="T39" fmla="*/ 2147483646 h 811"/>
              <a:gd name="T40" fmla="*/ 2147483646 w 811"/>
              <a:gd name="T41" fmla="*/ 2147483646 h 811"/>
              <a:gd name="T42" fmla="*/ 2147483646 w 811"/>
              <a:gd name="T43" fmla="*/ 2147483646 h 811"/>
              <a:gd name="T44" fmla="*/ 2147483646 w 811"/>
              <a:gd name="T45" fmla="*/ 2147483646 h 811"/>
              <a:gd name="T46" fmla="*/ 2147483646 w 811"/>
              <a:gd name="T47" fmla="*/ 2147483646 h 811"/>
              <a:gd name="T48" fmla="*/ 2147483646 w 811"/>
              <a:gd name="T49" fmla="*/ 2147483646 h 811"/>
              <a:gd name="T50" fmla="*/ 2147483646 w 811"/>
              <a:gd name="T51" fmla="*/ 2147483646 h 811"/>
              <a:gd name="T52" fmla="*/ 2147483646 w 811"/>
              <a:gd name="T53" fmla="*/ 2147483646 h 811"/>
              <a:gd name="T54" fmla="*/ 2147483646 w 811"/>
              <a:gd name="T55" fmla="*/ 2147483646 h 811"/>
              <a:gd name="T56" fmla="*/ 2147483646 w 811"/>
              <a:gd name="T57" fmla="*/ 2147483646 h 811"/>
              <a:gd name="T58" fmla="*/ 2147483646 w 811"/>
              <a:gd name="T59" fmla="*/ 2147483646 h 811"/>
              <a:gd name="T60" fmla="*/ 2147483646 w 811"/>
              <a:gd name="T61" fmla="*/ 2147483646 h 811"/>
              <a:gd name="T62" fmla="*/ 2147483646 w 811"/>
              <a:gd name="T63" fmla="*/ 2147483646 h 811"/>
              <a:gd name="T64" fmla="*/ 2147483646 w 811"/>
              <a:gd name="T65" fmla="*/ 2147483646 h 811"/>
              <a:gd name="T66" fmla="*/ 2147483646 w 811"/>
              <a:gd name="T67" fmla="*/ 2147483646 h 811"/>
              <a:gd name="T68" fmla="*/ 2147483646 w 811"/>
              <a:gd name="T69" fmla="*/ 2147483646 h 811"/>
              <a:gd name="T70" fmla="*/ 2147483646 w 811"/>
              <a:gd name="T71" fmla="*/ 2147483646 h 811"/>
              <a:gd name="T72" fmla="*/ 2147483646 w 811"/>
              <a:gd name="T73" fmla="*/ 2147483646 h 811"/>
              <a:gd name="T74" fmla="*/ 2147483646 w 811"/>
              <a:gd name="T75" fmla="*/ 2147483646 h 811"/>
              <a:gd name="T76" fmla="*/ 2147483646 w 811"/>
              <a:gd name="T77" fmla="*/ 2147483646 h 811"/>
              <a:gd name="T78" fmla="*/ 2147483646 w 811"/>
              <a:gd name="T79" fmla="*/ 2147483646 h 811"/>
              <a:gd name="T80" fmla="*/ 2147483646 w 811"/>
              <a:gd name="T81" fmla="*/ 2147483646 h 811"/>
              <a:gd name="T82" fmla="*/ 2147483646 w 811"/>
              <a:gd name="T83" fmla="*/ 2147483646 h 811"/>
              <a:gd name="T84" fmla="*/ 2147483646 w 811"/>
              <a:gd name="T85" fmla="*/ 2147483646 h 811"/>
              <a:gd name="T86" fmla="*/ 2147483646 w 811"/>
              <a:gd name="T87" fmla="*/ 2147483646 h 811"/>
              <a:gd name="T88" fmla="*/ 2147483646 w 811"/>
              <a:gd name="T89" fmla="*/ 2147483646 h 811"/>
              <a:gd name="T90" fmla="*/ 2147483646 w 811"/>
              <a:gd name="T91" fmla="*/ 2147483646 h 811"/>
              <a:gd name="T92" fmla="*/ 2147483646 w 811"/>
              <a:gd name="T93" fmla="*/ 2147483646 h 811"/>
              <a:gd name="T94" fmla="*/ 2147483646 w 811"/>
              <a:gd name="T95" fmla="*/ 2147483646 h 811"/>
              <a:gd name="T96" fmla="*/ 2147483646 w 811"/>
              <a:gd name="T97" fmla="*/ 2147483646 h 811"/>
              <a:gd name="T98" fmla="*/ 2147483646 w 811"/>
              <a:gd name="T99" fmla="*/ 2147483646 h 811"/>
              <a:gd name="T100" fmla="*/ 0 w 811"/>
              <a:gd name="T101" fmla="*/ 2147483646 h 811"/>
              <a:gd name="T102" fmla="*/ 2147483646 w 811"/>
              <a:gd name="T103" fmla="*/ 2147483646 h 811"/>
              <a:gd name="T104" fmla="*/ 2147483646 w 811"/>
              <a:gd name="T105" fmla="*/ 2147483646 h 8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11" h="811">
                <a:moveTo>
                  <a:pt x="784" y="393"/>
                </a:moveTo>
                <a:lnTo>
                  <a:pt x="686" y="393"/>
                </a:lnTo>
                <a:cubicBezTo>
                  <a:pt x="684" y="342"/>
                  <a:pt x="668" y="295"/>
                  <a:pt x="642" y="254"/>
                </a:cubicBezTo>
                <a:lnTo>
                  <a:pt x="666" y="254"/>
                </a:lnTo>
                <a:cubicBezTo>
                  <a:pt x="669" y="254"/>
                  <a:pt x="673" y="253"/>
                  <a:pt x="675" y="251"/>
                </a:cubicBezTo>
                <a:lnTo>
                  <a:pt x="724" y="201"/>
                </a:lnTo>
                <a:cubicBezTo>
                  <a:pt x="760" y="257"/>
                  <a:pt x="782" y="323"/>
                  <a:pt x="784" y="393"/>
                </a:cubicBezTo>
                <a:close/>
                <a:moveTo>
                  <a:pt x="417" y="785"/>
                </a:moveTo>
                <a:lnTo>
                  <a:pt x="417" y="686"/>
                </a:lnTo>
                <a:cubicBezTo>
                  <a:pt x="563" y="681"/>
                  <a:pt x="680" y="563"/>
                  <a:pt x="686" y="418"/>
                </a:cubicBezTo>
                <a:lnTo>
                  <a:pt x="784" y="418"/>
                </a:lnTo>
                <a:cubicBezTo>
                  <a:pt x="778" y="618"/>
                  <a:pt x="617" y="779"/>
                  <a:pt x="417" y="785"/>
                </a:cubicBezTo>
                <a:close/>
                <a:moveTo>
                  <a:pt x="25" y="418"/>
                </a:moveTo>
                <a:lnTo>
                  <a:pt x="123" y="418"/>
                </a:lnTo>
                <a:cubicBezTo>
                  <a:pt x="130" y="563"/>
                  <a:pt x="247" y="681"/>
                  <a:pt x="393" y="686"/>
                </a:cubicBezTo>
                <a:lnTo>
                  <a:pt x="393" y="785"/>
                </a:lnTo>
                <a:cubicBezTo>
                  <a:pt x="193" y="779"/>
                  <a:pt x="31" y="618"/>
                  <a:pt x="25" y="418"/>
                </a:cubicBezTo>
                <a:close/>
                <a:moveTo>
                  <a:pt x="393" y="26"/>
                </a:moveTo>
                <a:lnTo>
                  <a:pt x="393" y="124"/>
                </a:lnTo>
                <a:cubicBezTo>
                  <a:pt x="247" y="131"/>
                  <a:pt x="130" y="248"/>
                  <a:pt x="123" y="393"/>
                </a:cubicBezTo>
                <a:lnTo>
                  <a:pt x="25" y="393"/>
                </a:lnTo>
                <a:cubicBezTo>
                  <a:pt x="31" y="194"/>
                  <a:pt x="193" y="32"/>
                  <a:pt x="393" y="26"/>
                </a:cubicBezTo>
                <a:close/>
                <a:moveTo>
                  <a:pt x="559" y="135"/>
                </a:moveTo>
                <a:lnTo>
                  <a:pt x="559" y="135"/>
                </a:lnTo>
                <a:cubicBezTo>
                  <a:pt x="557" y="138"/>
                  <a:pt x="556" y="141"/>
                  <a:pt x="556" y="144"/>
                </a:cubicBezTo>
                <a:lnTo>
                  <a:pt x="556" y="168"/>
                </a:lnTo>
                <a:cubicBezTo>
                  <a:pt x="515" y="143"/>
                  <a:pt x="468" y="126"/>
                  <a:pt x="417" y="124"/>
                </a:cubicBezTo>
                <a:lnTo>
                  <a:pt x="417" y="26"/>
                </a:lnTo>
                <a:cubicBezTo>
                  <a:pt x="488" y="29"/>
                  <a:pt x="553" y="50"/>
                  <a:pt x="609" y="85"/>
                </a:cubicBezTo>
                <a:lnTo>
                  <a:pt x="559" y="135"/>
                </a:lnTo>
                <a:close/>
                <a:moveTo>
                  <a:pt x="563" y="393"/>
                </a:moveTo>
                <a:lnTo>
                  <a:pt x="563" y="393"/>
                </a:lnTo>
                <a:cubicBezTo>
                  <a:pt x="560" y="359"/>
                  <a:pt x="547" y="327"/>
                  <a:pt x="525" y="302"/>
                </a:cubicBezTo>
                <a:lnTo>
                  <a:pt x="573" y="254"/>
                </a:lnTo>
                <a:lnTo>
                  <a:pt x="612" y="254"/>
                </a:lnTo>
                <a:cubicBezTo>
                  <a:pt x="641" y="294"/>
                  <a:pt x="659" y="342"/>
                  <a:pt x="661" y="393"/>
                </a:cubicBezTo>
                <a:lnTo>
                  <a:pt x="563" y="393"/>
                </a:lnTo>
                <a:close/>
                <a:moveTo>
                  <a:pt x="417" y="564"/>
                </a:moveTo>
                <a:lnTo>
                  <a:pt x="417" y="564"/>
                </a:lnTo>
                <a:cubicBezTo>
                  <a:pt x="495" y="558"/>
                  <a:pt x="558" y="496"/>
                  <a:pt x="563" y="418"/>
                </a:cubicBezTo>
                <a:lnTo>
                  <a:pt x="661" y="418"/>
                </a:lnTo>
                <a:cubicBezTo>
                  <a:pt x="655" y="550"/>
                  <a:pt x="549" y="656"/>
                  <a:pt x="417" y="662"/>
                </a:cubicBezTo>
                <a:lnTo>
                  <a:pt x="417" y="564"/>
                </a:lnTo>
                <a:close/>
                <a:moveTo>
                  <a:pt x="246" y="418"/>
                </a:moveTo>
                <a:lnTo>
                  <a:pt x="246" y="418"/>
                </a:lnTo>
                <a:cubicBezTo>
                  <a:pt x="252" y="496"/>
                  <a:pt x="314" y="558"/>
                  <a:pt x="393" y="564"/>
                </a:cubicBezTo>
                <a:lnTo>
                  <a:pt x="393" y="662"/>
                </a:lnTo>
                <a:cubicBezTo>
                  <a:pt x="260" y="656"/>
                  <a:pt x="154" y="550"/>
                  <a:pt x="148" y="418"/>
                </a:cubicBezTo>
                <a:lnTo>
                  <a:pt x="246" y="418"/>
                </a:lnTo>
                <a:close/>
                <a:moveTo>
                  <a:pt x="393" y="246"/>
                </a:moveTo>
                <a:lnTo>
                  <a:pt x="393" y="246"/>
                </a:lnTo>
                <a:cubicBezTo>
                  <a:pt x="314" y="253"/>
                  <a:pt x="252" y="315"/>
                  <a:pt x="246" y="393"/>
                </a:cubicBezTo>
                <a:lnTo>
                  <a:pt x="148" y="393"/>
                </a:lnTo>
                <a:cubicBezTo>
                  <a:pt x="154" y="261"/>
                  <a:pt x="260" y="155"/>
                  <a:pt x="393" y="149"/>
                </a:cubicBezTo>
                <a:lnTo>
                  <a:pt x="393" y="246"/>
                </a:lnTo>
                <a:close/>
                <a:moveTo>
                  <a:pt x="508" y="285"/>
                </a:moveTo>
                <a:lnTo>
                  <a:pt x="508" y="285"/>
                </a:lnTo>
                <a:cubicBezTo>
                  <a:pt x="483" y="263"/>
                  <a:pt x="452" y="249"/>
                  <a:pt x="417" y="246"/>
                </a:cubicBezTo>
                <a:lnTo>
                  <a:pt x="417" y="148"/>
                </a:lnTo>
                <a:cubicBezTo>
                  <a:pt x="469" y="151"/>
                  <a:pt x="516" y="169"/>
                  <a:pt x="556" y="198"/>
                </a:cubicBezTo>
                <a:lnTo>
                  <a:pt x="556" y="237"/>
                </a:lnTo>
                <a:lnTo>
                  <a:pt x="508" y="285"/>
                </a:lnTo>
                <a:close/>
                <a:moveTo>
                  <a:pt x="503" y="418"/>
                </a:moveTo>
                <a:lnTo>
                  <a:pt x="539" y="418"/>
                </a:lnTo>
                <a:cubicBezTo>
                  <a:pt x="533" y="482"/>
                  <a:pt x="481" y="534"/>
                  <a:pt x="417" y="540"/>
                </a:cubicBezTo>
                <a:lnTo>
                  <a:pt x="417" y="504"/>
                </a:lnTo>
                <a:cubicBezTo>
                  <a:pt x="417" y="497"/>
                  <a:pt x="411" y="491"/>
                  <a:pt x="405" y="491"/>
                </a:cubicBezTo>
                <a:cubicBezTo>
                  <a:pt x="398" y="491"/>
                  <a:pt x="393" y="497"/>
                  <a:pt x="393" y="504"/>
                </a:cubicBezTo>
                <a:lnTo>
                  <a:pt x="393" y="540"/>
                </a:lnTo>
                <a:cubicBezTo>
                  <a:pt x="328" y="534"/>
                  <a:pt x="276" y="482"/>
                  <a:pt x="270" y="418"/>
                </a:cubicBezTo>
                <a:lnTo>
                  <a:pt x="307" y="418"/>
                </a:lnTo>
                <a:cubicBezTo>
                  <a:pt x="313" y="418"/>
                  <a:pt x="319" y="412"/>
                  <a:pt x="319" y="406"/>
                </a:cubicBezTo>
                <a:cubicBezTo>
                  <a:pt x="319" y="399"/>
                  <a:pt x="313" y="393"/>
                  <a:pt x="307" y="393"/>
                </a:cubicBezTo>
                <a:lnTo>
                  <a:pt x="270" y="393"/>
                </a:lnTo>
                <a:cubicBezTo>
                  <a:pt x="276" y="329"/>
                  <a:pt x="328" y="277"/>
                  <a:pt x="393" y="271"/>
                </a:cubicBezTo>
                <a:lnTo>
                  <a:pt x="393" y="308"/>
                </a:lnTo>
                <a:cubicBezTo>
                  <a:pt x="393" y="314"/>
                  <a:pt x="398" y="320"/>
                  <a:pt x="405" y="320"/>
                </a:cubicBezTo>
                <a:cubicBezTo>
                  <a:pt x="411" y="320"/>
                  <a:pt x="417" y="314"/>
                  <a:pt x="417" y="308"/>
                </a:cubicBezTo>
                <a:lnTo>
                  <a:pt x="417" y="271"/>
                </a:lnTo>
                <a:cubicBezTo>
                  <a:pt x="445" y="274"/>
                  <a:pt x="471" y="285"/>
                  <a:pt x="490" y="302"/>
                </a:cubicBezTo>
                <a:lnTo>
                  <a:pt x="396" y="397"/>
                </a:lnTo>
                <a:cubicBezTo>
                  <a:pt x="391" y="401"/>
                  <a:pt x="391" y="409"/>
                  <a:pt x="396" y="414"/>
                </a:cubicBezTo>
                <a:cubicBezTo>
                  <a:pt x="398" y="416"/>
                  <a:pt x="401" y="418"/>
                  <a:pt x="405" y="418"/>
                </a:cubicBezTo>
                <a:cubicBezTo>
                  <a:pt x="408" y="418"/>
                  <a:pt x="411" y="416"/>
                  <a:pt x="413" y="414"/>
                </a:cubicBezTo>
                <a:lnTo>
                  <a:pt x="508" y="319"/>
                </a:lnTo>
                <a:cubicBezTo>
                  <a:pt x="525" y="340"/>
                  <a:pt x="536" y="365"/>
                  <a:pt x="539" y="393"/>
                </a:cubicBezTo>
                <a:lnTo>
                  <a:pt x="503" y="393"/>
                </a:lnTo>
                <a:cubicBezTo>
                  <a:pt x="496" y="393"/>
                  <a:pt x="490" y="399"/>
                  <a:pt x="490" y="406"/>
                </a:cubicBezTo>
                <a:cubicBezTo>
                  <a:pt x="490" y="412"/>
                  <a:pt x="496" y="418"/>
                  <a:pt x="503" y="418"/>
                </a:cubicBezTo>
                <a:close/>
                <a:moveTo>
                  <a:pt x="687" y="43"/>
                </a:moveTo>
                <a:lnTo>
                  <a:pt x="687" y="112"/>
                </a:lnTo>
                <a:cubicBezTo>
                  <a:pt x="687" y="118"/>
                  <a:pt x="692" y="124"/>
                  <a:pt x="699" y="124"/>
                </a:cubicBezTo>
                <a:lnTo>
                  <a:pt x="767" y="124"/>
                </a:lnTo>
                <a:lnTo>
                  <a:pt x="661" y="230"/>
                </a:lnTo>
                <a:lnTo>
                  <a:pt x="580" y="230"/>
                </a:lnTo>
                <a:lnTo>
                  <a:pt x="580" y="149"/>
                </a:lnTo>
                <a:lnTo>
                  <a:pt x="687" y="43"/>
                </a:lnTo>
                <a:close/>
                <a:moveTo>
                  <a:pt x="805" y="120"/>
                </a:moveTo>
                <a:lnTo>
                  <a:pt x="805" y="120"/>
                </a:lnTo>
                <a:cubicBezTo>
                  <a:pt x="809" y="117"/>
                  <a:pt x="810" y="112"/>
                  <a:pt x="808" y="107"/>
                </a:cubicBezTo>
                <a:cubicBezTo>
                  <a:pt x="806" y="102"/>
                  <a:pt x="802" y="99"/>
                  <a:pt x="797" y="99"/>
                </a:cubicBezTo>
                <a:lnTo>
                  <a:pt x="729" y="99"/>
                </a:lnTo>
                <a:lnTo>
                  <a:pt x="805" y="22"/>
                </a:lnTo>
                <a:cubicBezTo>
                  <a:pt x="810" y="17"/>
                  <a:pt x="810" y="9"/>
                  <a:pt x="805" y="4"/>
                </a:cubicBezTo>
                <a:cubicBezTo>
                  <a:pt x="801" y="0"/>
                  <a:pt x="793" y="0"/>
                  <a:pt x="788" y="4"/>
                </a:cubicBezTo>
                <a:lnTo>
                  <a:pt x="711" y="82"/>
                </a:lnTo>
                <a:lnTo>
                  <a:pt x="711" y="13"/>
                </a:lnTo>
                <a:cubicBezTo>
                  <a:pt x="711" y="9"/>
                  <a:pt x="708" y="4"/>
                  <a:pt x="703" y="2"/>
                </a:cubicBezTo>
                <a:cubicBezTo>
                  <a:pt x="699" y="0"/>
                  <a:pt x="694" y="1"/>
                  <a:pt x="690" y="4"/>
                </a:cubicBezTo>
                <a:lnTo>
                  <a:pt x="627" y="68"/>
                </a:lnTo>
                <a:cubicBezTo>
                  <a:pt x="563" y="26"/>
                  <a:pt x="486" y="1"/>
                  <a:pt x="405" y="1"/>
                </a:cubicBezTo>
                <a:cubicBezTo>
                  <a:pt x="182" y="1"/>
                  <a:pt x="0" y="183"/>
                  <a:pt x="0" y="406"/>
                </a:cubicBezTo>
                <a:cubicBezTo>
                  <a:pt x="0" y="628"/>
                  <a:pt x="182" y="810"/>
                  <a:pt x="405" y="810"/>
                </a:cubicBezTo>
                <a:cubicBezTo>
                  <a:pt x="627" y="810"/>
                  <a:pt x="809" y="628"/>
                  <a:pt x="809" y="406"/>
                </a:cubicBezTo>
                <a:cubicBezTo>
                  <a:pt x="809" y="323"/>
                  <a:pt x="784" y="247"/>
                  <a:pt x="742" y="184"/>
                </a:cubicBezTo>
                <a:lnTo>
                  <a:pt x="805" y="12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876685003"/>
      </p:ext>
    </p:extLst>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Rectangle 48">
            <a:extLst>
              <a:ext uri="{FF2B5EF4-FFF2-40B4-BE49-F238E27FC236}">
                <a16:creationId xmlns:a16="http://schemas.microsoft.com/office/drawing/2014/main" id="{BEA03B01-E55A-514F-B8D5-F5A5C95E6299}"/>
              </a:ext>
            </a:extLst>
          </p:cNvPr>
          <p:cNvSpPr/>
          <p:nvPr/>
        </p:nvSpPr>
        <p:spPr>
          <a:xfrm>
            <a:off x="1588" y="5167236"/>
            <a:ext cx="1143000" cy="87066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Rectangle 49">
            <a:extLst>
              <a:ext uri="{FF2B5EF4-FFF2-40B4-BE49-F238E27FC236}">
                <a16:creationId xmlns:a16="http://schemas.microsoft.com/office/drawing/2014/main" id="{D73E4A4F-143C-3F40-9ADC-56E52F78AEE8}"/>
              </a:ext>
            </a:extLst>
          </p:cNvPr>
          <p:cNvSpPr/>
          <p:nvPr/>
        </p:nvSpPr>
        <p:spPr>
          <a:xfrm>
            <a:off x="10683172" y="5167236"/>
            <a:ext cx="1507241" cy="87066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 name="TextBox 1">
            <a:extLst>
              <a:ext uri="{FF2B5EF4-FFF2-40B4-BE49-F238E27FC236}">
                <a16:creationId xmlns:a16="http://schemas.microsoft.com/office/drawing/2014/main" id="{B6CF6147-FBF0-FD44-AF9B-86CE69C41D52}"/>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B968BA04-0767-8B46-814D-34DD8091E26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2">
            <a:extLst>
              <a:ext uri="{FF2B5EF4-FFF2-40B4-BE49-F238E27FC236}">
                <a16:creationId xmlns:a16="http://schemas.microsoft.com/office/drawing/2014/main" id="{D1F210E0-6ECF-2D40-819A-C4411382C062}"/>
              </a:ext>
            </a:extLst>
          </p:cNvPr>
          <p:cNvSpPr>
            <a:spLocks noChangeArrowheads="1"/>
          </p:cNvSpPr>
          <p:nvPr/>
        </p:nvSpPr>
        <p:spPr bwMode="auto">
          <a:xfrm>
            <a:off x="1074238" y="1660057"/>
            <a:ext cx="9651706" cy="4377845"/>
          </a:xfrm>
          <a:custGeom>
            <a:avLst/>
            <a:gdLst>
              <a:gd name="T0" fmla="*/ 5258 w 19570"/>
              <a:gd name="T1" fmla="*/ 2080 h 8878"/>
              <a:gd name="T2" fmla="*/ 5258 w 19570"/>
              <a:gd name="T3" fmla="*/ 2080 h 8878"/>
              <a:gd name="T4" fmla="*/ 3183 w 19570"/>
              <a:gd name="T5" fmla="*/ 6892 h 8878"/>
              <a:gd name="T6" fmla="*/ 3183 w 19570"/>
              <a:gd name="T7" fmla="*/ 6892 h 8878"/>
              <a:gd name="T8" fmla="*/ 2971 w 19570"/>
              <a:gd name="T9" fmla="*/ 7101 h 8878"/>
              <a:gd name="T10" fmla="*/ 0 w 19570"/>
              <a:gd name="T11" fmla="*/ 7103 h 8878"/>
              <a:gd name="T12" fmla="*/ 0 w 19570"/>
              <a:gd name="T13" fmla="*/ 8877 h 8878"/>
              <a:gd name="T14" fmla="*/ 4239 w 19570"/>
              <a:gd name="T15" fmla="*/ 8877 h 8878"/>
              <a:gd name="T16" fmla="*/ 4239 w 19570"/>
              <a:gd name="T17" fmla="*/ 8877 h 8878"/>
              <a:gd name="T18" fmla="*/ 4952 w 19570"/>
              <a:gd name="T19" fmla="*/ 8164 h 8878"/>
              <a:gd name="T20" fmla="*/ 4952 w 19570"/>
              <a:gd name="T21" fmla="*/ 7101 h 8878"/>
              <a:gd name="T22" fmla="*/ 4952 w 19570"/>
              <a:gd name="T23" fmla="*/ 7101 h 8878"/>
              <a:gd name="T24" fmla="*/ 6513 w 19570"/>
              <a:gd name="T25" fmla="*/ 3336 h 8878"/>
              <a:gd name="T26" fmla="*/ 6513 w 19570"/>
              <a:gd name="T27" fmla="*/ 3336 h 8878"/>
              <a:gd name="T28" fmla="*/ 10278 w 19570"/>
              <a:gd name="T29" fmla="*/ 1776 h 8878"/>
              <a:gd name="T30" fmla="*/ 10278 w 19570"/>
              <a:gd name="T31" fmla="*/ 1776 h 8878"/>
              <a:gd name="T32" fmla="*/ 14045 w 19570"/>
              <a:gd name="T33" fmla="*/ 3336 h 8878"/>
              <a:gd name="T34" fmla="*/ 14045 w 19570"/>
              <a:gd name="T35" fmla="*/ 3336 h 8878"/>
              <a:gd name="T36" fmla="*/ 15605 w 19570"/>
              <a:gd name="T37" fmla="*/ 7101 h 8878"/>
              <a:gd name="T38" fmla="*/ 15605 w 19570"/>
              <a:gd name="T39" fmla="*/ 8164 h 8878"/>
              <a:gd name="T40" fmla="*/ 15605 w 19570"/>
              <a:gd name="T41" fmla="*/ 8164 h 8878"/>
              <a:gd name="T42" fmla="*/ 16319 w 19570"/>
              <a:gd name="T43" fmla="*/ 8877 h 8878"/>
              <a:gd name="T44" fmla="*/ 19569 w 19570"/>
              <a:gd name="T45" fmla="*/ 8877 h 8878"/>
              <a:gd name="T46" fmla="*/ 19569 w 19570"/>
              <a:gd name="T47" fmla="*/ 7103 h 8878"/>
              <a:gd name="T48" fmla="*/ 17546 w 19570"/>
              <a:gd name="T49" fmla="*/ 7103 h 8878"/>
              <a:gd name="T50" fmla="*/ 17546 w 19570"/>
              <a:gd name="T51" fmla="*/ 7103 h 8878"/>
              <a:gd name="T52" fmla="*/ 17546 w 19570"/>
              <a:gd name="T53" fmla="*/ 7103 h 8878"/>
              <a:gd name="T54" fmla="*/ 17546 w 19570"/>
              <a:gd name="T55" fmla="*/ 7103 h 8878"/>
              <a:gd name="T56" fmla="*/ 17369 w 19570"/>
              <a:gd name="T57" fmla="*/ 6696 h 8878"/>
              <a:gd name="T58" fmla="*/ 17369 w 19570"/>
              <a:gd name="T59" fmla="*/ 6696 h 8878"/>
              <a:gd name="T60" fmla="*/ 15301 w 19570"/>
              <a:gd name="T61" fmla="*/ 2080 h 8878"/>
              <a:gd name="T62" fmla="*/ 15301 w 19570"/>
              <a:gd name="T63" fmla="*/ 2080 h 8878"/>
              <a:gd name="T64" fmla="*/ 10278 w 19570"/>
              <a:gd name="T65" fmla="*/ 0 h 8878"/>
              <a:gd name="T66" fmla="*/ 10278 w 19570"/>
              <a:gd name="T67" fmla="*/ 0 h 8878"/>
              <a:gd name="T68" fmla="*/ 5258 w 19570"/>
              <a:gd name="T69" fmla="*/ 2080 h 8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570" h="8878">
                <a:moveTo>
                  <a:pt x="5258" y="2080"/>
                </a:moveTo>
                <a:lnTo>
                  <a:pt x="5258" y="2080"/>
                </a:lnTo>
                <a:cubicBezTo>
                  <a:pt x="3975" y="3363"/>
                  <a:pt x="3236" y="5084"/>
                  <a:pt x="3183" y="6892"/>
                </a:cubicBezTo>
                <a:lnTo>
                  <a:pt x="3183" y="6892"/>
                </a:lnTo>
                <a:cubicBezTo>
                  <a:pt x="3179" y="7008"/>
                  <a:pt x="3087" y="7101"/>
                  <a:pt x="2971" y="7101"/>
                </a:cubicBezTo>
                <a:lnTo>
                  <a:pt x="0" y="7103"/>
                </a:lnTo>
                <a:lnTo>
                  <a:pt x="0" y="8877"/>
                </a:lnTo>
                <a:lnTo>
                  <a:pt x="4239" y="8877"/>
                </a:lnTo>
                <a:lnTo>
                  <a:pt x="4239" y="8877"/>
                </a:lnTo>
                <a:cubicBezTo>
                  <a:pt x="4633" y="8877"/>
                  <a:pt x="4952" y="8557"/>
                  <a:pt x="4952" y="8164"/>
                </a:cubicBezTo>
                <a:lnTo>
                  <a:pt x="4952" y="7101"/>
                </a:lnTo>
                <a:lnTo>
                  <a:pt x="4952" y="7101"/>
                </a:lnTo>
                <a:cubicBezTo>
                  <a:pt x="4952" y="5689"/>
                  <a:pt x="5514" y="4335"/>
                  <a:pt x="6513" y="3336"/>
                </a:cubicBezTo>
                <a:lnTo>
                  <a:pt x="6513" y="3336"/>
                </a:lnTo>
                <a:cubicBezTo>
                  <a:pt x="7512" y="2337"/>
                  <a:pt x="8867" y="1776"/>
                  <a:pt x="10278" y="1776"/>
                </a:cubicBezTo>
                <a:lnTo>
                  <a:pt x="10278" y="1776"/>
                </a:lnTo>
                <a:cubicBezTo>
                  <a:pt x="11691" y="1776"/>
                  <a:pt x="13046" y="2337"/>
                  <a:pt x="14045" y="3336"/>
                </a:cubicBezTo>
                <a:lnTo>
                  <a:pt x="14045" y="3336"/>
                </a:lnTo>
                <a:cubicBezTo>
                  <a:pt x="15044" y="4335"/>
                  <a:pt x="15605" y="5689"/>
                  <a:pt x="15605" y="7101"/>
                </a:cubicBezTo>
                <a:lnTo>
                  <a:pt x="15605" y="8164"/>
                </a:lnTo>
                <a:lnTo>
                  <a:pt x="15605" y="8164"/>
                </a:lnTo>
                <a:cubicBezTo>
                  <a:pt x="15605" y="8557"/>
                  <a:pt x="15924" y="8877"/>
                  <a:pt x="16319" y="8877"/>
                </a:cubicBezTo>
                <a:lnTo>
                  <a:pt x="19569" y="8877"/>
                </a:lnTo>
                <a:lnTo>
                  <a:pt x="19569" y="7103"/>
                </a:lnTo>
                <a:lnTo>
                  <a:pt x="17546" y="7103"/>
                </a:lnTo>
                <a:lnTo>
                  <a:pt x="17546" y="7103"/>
                </a:lnTo>
                <a:cubicBezTo>
                  <a:pt x="17568" y="7103"/>
                  <a:pt x="17564" y="7103"/>
                  <a:pt x="17546" y="7103"/>
                </a:cubicBezTo>
                <a:lnTo>
                  <a:pt x="17546" y="7103"/>
                </a:lnTo>
                <a:cubicBezTo>
                  <a:pt x="17322" y="7103"/>
                  <a:pt x="17382" y="6920"/>
                  <a:pt x="17369" y="6696"/>
                </a:cubicBezTo>
                <a:lnTo>
                  <a:pt x="17369" y="6696"/>
                </a:lnTo>
                <a:cubicBezTo>
                  <a:pt x="17270" y="4960"/>
                  <a:pt x="16536" y="3316"/>
                  <a:pt x="15301" y="2080"/>
                </a:cubicBezTo>
                <a:lnTo>
                  <a:pt x="15301" y="2080"/>
                </a:lnTo>
                <a:cubicBezTo>
                  <a:pt x="13969" y="748"/>
                  <a:pt x="12162" y="0"/>
                  <a:pt x="10278" y="0"/>
                </a:cubicBezTo>
                <a:lnTo>
                  <a:pt x="10278" y="0"/>
                </a:lnTo>
                <a:cubicBezTo>
                  <a:pt x="8396" y="0"/>
                  <a:pt x="6589" y="748"/>
                  <a:pt x="5258" y="2080"/>
                </a:cubicBez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5" name="Freeform 4">
            <a:extLst>
              <a:ext uri="{FF2B5EF4-FFF2-40B4-BE49-F238E27FC236}">
                <a16:creationId xmlns:a16="http://schemas.microsoft.com/office/drawing/2014/main" id="{00FFF2F3-0D01-F741-82FA-7F4AA88595FF}"/>
              </a:ext>
            </a:extLst>
          </p:cNvPr>
          <p:cNvSpPr/>
          <p:nvPr/>
        </p:nvSpPr>
        <p:spPr>
          <a:xfrm>
            <a:off x="5248" y="2105622"/>
            <a:ext cx="11996780" cy="3497191"/>
          </a:xfrm>
          <a:custGeom>
            <a:avLst/>
            <a:gdLst>
              <a:gd name="connsiteX0" fmla="*/ 0 w 24375979"/>
              <a:gd name="connsiteY0" fmla="*/ 8951501 h 9812859"/>
              <a:gd name="connsiteX1" fmla="*/ 4764505 w 24375979"/>
              <a:gd name="connsiteY1" fmla="*/ 8951501 h 9812859"/>
              <a:gd name="connsiteX2" fmla="*/ 12897853 w 24375979"/>
              <a:gd name="connsiteY2" fmla="*/ 6 h 9812859"/>
              <a:gd name="connsiteX3" fmla="*/ 20766505 w 24375979"/>
              <a:gd name="connsiteY3" fmla="*/ 8903375 h 9812859"/>
              <a:gd name="connsiteX4" fmla="*/ 24375979 w 24375979"/>
              <a:gd name="connsiteY4" fmla="*/ 8975564 h 9812859"/>
              <a:gd name="connsiteX0" fmla="*/ 0 w 24375979"/>
              <a:gd name="connsiteY0" fmla="*/ 8951501 h 9784008"/>
              <a:gd name="connsiteX1" fmla="*/ 4764505 w 24375979"/>
              <a:gd name="connsiteY1" fmla="*/ 8951501 h 9784008"/>
              <a:gd name="connsiteX2" fmla="*/ 12897853 w 24375979"/>
              <a:gd name="connsiteY2" fmla="*/ 6 h 9784008"/>
              <a:gd name="connsiteX3" fmla="*/ 20766505 w 24375979"/>
              <a:gd name="connsiteY3" fmla="*/ 8903375 h 9784008"/>
              <a:gd name="connsiteX4" fmla="*/ 24375979 w 24375979"/>
              <a:gd name="connsiteY4" fmla="*/ 8975564 h 9784008"/>
              <a:gd name="connsiteX0" fmla="*/ 0 w 24375979"/>
              <a:gd name="connsiteY0" fmla="*/ 8951501 h 9784008"/>
              <a:gd name="connsiteX1" fmla="*/ 4764505 w 24375979"/>
              <a:gd name="connsiteY1" fmla="*/ 8951501 h 9784008"/>
              <a:gd name="connsiteX2" fmla="*/ 12897853 w 24375979"/>
              <a:gd name="connsiteY2" fmla="*/ 6 h 9784008"/>
              <a:gd name="connsiteX3" fmla="*/ 20766505 w 24375979"/>
              <a:gd name="connsiteY3" fmla="*/ 8903375 h 9784008"/>
              <a:gd name="connsiteX4" fmla="*/ 24375979 w 24375979"/>
              <a:gd name="connsiteY4" fmla="*/ 8975564 h 9784008"/>
              <a:gd name="connsiteX0" fmla="*/ 0 w 24375979"/>
              <a:gd name="connsiteY0" fmla="*/ 8951501 h 9589754"/>
              <a:gd name="connsiteX1" fmla="*/ 4764505 w 24375979"/>
              <a:gd name="connsiteY1" fmla="*/ 8951501 h 9589754"/>
              <a:gd name="connsiteX2" fmla="*/ 12897853 w 24375979"/>
              <a:gd name="connsiteY2" fmla="*/ 6 h 9589754"/>
              <a:gd name="connsiteX3" fmla="*/ 20766505 w 24375979"/>
              <a:gd name="connsiteY3" fmla="*/ 8903375 h 9589754"/>
              <a:gd name="connsiteX4" fmla="*/ 24375979 w 24375979"/>
              <a:gd name="connsiteY4" fmla="*/ 8975564 h 9589754"/>
              <a:gd name="connsiteX0" fmla="*/ 0 w 24375979"/>
              <a:gd name="connsiteY0" fmla="*/ 8951501 h 8976315"/>
              <a:gd name="connsiteX1" fmla="*/ 4764505 w 24375979"/>
              <a:gd name="connsiteY1" fmla="*/ 8951501 h 8976315"/>
              <a:gd name="connsiteX2" fmla="*/ 12897853 w 24375979"/>
              <a:gd name="connsiteY2" fmla="*/ 6 h 8976315"/>
              <a:gd name="connsiteX3" fmla="*/ 20766505 w 24375979"/>
              <a:gd name="connsiteY3" fmla="*/ 8903375 h 8976315"/>
              <a:gd name="connsiteX4" fmla="*/ 24375979 w 24375979"/>
              <a:gd name="connsiteY4" fmla="*/ 8975564 h 8976315"/>
              <a:gd name="connsiteX0" fmla="*/ 0 w 24375979"/>
              <a:gd name="connsiteY0" fmla="*/ 8951537 h 8976351"/>
              <a:gd name="connsiteX1" fmla="*/ 4764505 w 24375979"/>
              <a:gd name="connsiteY1" fmla="*/ 8951537 h 8976351"/>
              <a:gd name="connsiteX2" fmla="*/ 12897853 w 24375979"/>
              <a:gd name="connsiteY2" fmla="*/ 42 h 8976351"/>
              <a:gd name="connsiteX3" fmla="*/ 20766505 w 24375979"/>
              <a:gd name="connsiteY3" fmla="*/ 8903411 h 8976351"/>
              <a:gd name="connsiteX4" fmla="*/ 24375979 w 24375979"/>
              <a:gd name="connsiteY4" fmla="*/ 8975600 h 8976351"/>
              <a:gd name="connsiteX0" fmla="*/ 0 w 24375979"/>
              <a:gd name="connsiteY0" fmla="*/ 8773747 h 9422506"/>
              <a:gd name="connsiteX1" fmla="*/ 4764505 w 24375979"/>
              <a:gd name="connsiteY1" fmla="*/ 8773747 h 9422506"/>
              <a:gd name="connsiteX2" fmla="*/ 12948653 w 24375979"/>
              <a:gd name="connsiteY2" fmla="*/ 52 h 9422506"/>
              <a:gd name="connsiteX3" fmla="*/ 20766505 w 24375979"/>
              <a:gd name="connsiteY3" fmla="*/ 8725621 h 9422506"/>
              <a:gd name="connsiteX4" fmla="*/ 24375979 w 24375979"/>
              <a:gd name="connsiteY4" fmla="*/ 8797810 h 9422506"/>
              <a:gd name="connsiteX0" fmla="*/ 0 w 24375979"/>
              <a:gd name="connsiteY0" fmla="*/ 8773738 h 9398834"/>
              <a:gd name="connsiteX1" fmla="*/ 4764505 w 24375979"/>
              <a:gd name="connsiteY1" fmla="*/ 8773738 h 9398834"/>
              <a:gd name="connsiteX2" fmla="*/ 12948653 w 24375979"/>
              <a:gd name="connsiteY2" fmla="*/ 43 h 9398834"/>
              <a:gd name="connsiteX3" fmla="*/ 20766505 w 24375979"/>
              <a:gd name="connsiteY3" fmla="*/ 8725612 h 9398834"/>
              <a:gd name="connsiteX4" fmla="*/ 24375979 w 24375979"/>
              <a:gd name="connsiteY4" fmla="*/ 8797801 h 9398834"/>
              <a:gd name="connsiteX0" fmla="*/ 0 w 24375979"/>
              <a:gd name="connsiteY0" fmla="*/ 8773738 h 8798685"/>
              <a:gd name="connsiteX1" fmla="*/ 4764505 w 24375979"/>
              <a:gd name="connsiteY1" fmla="*/ 8773738 h 8798685"/>
              <a:gd name="connsiteX2" fmla="*/ 12948653 w 24375979"/>
              <a:gd name="connsiteY2" fmla="*/ 43 h 8798685"/>
              <a:gd name="connsiteX3" fmla="*/ 20766505 w 24375979"/>
              <a:gd name="connsiteY3" fmla="*/ 8725612 h 8798685"/>
              <a:gd name="connsiteX4" fmla="*/ 24375979 w 24375979"/>
              <a:gd name="connsiteY4" fmla="*/ 8797801 h 8798685"/>
              <a:gd name="connsiteX0" fmla="*/ 0 w 24375979"/>
              <a:gd name="connsiteY0" fmla="*/ 8773738 h 8798685"/>
              <a:gd name="connsiteX1" fmla="*/ 4764505 w 24375979"/>
              <a:gd name="connsiteY1" fmla="*/ 8773738 h 8798685"/>
              <a:gd name="connsiteX2" fmla="*/ 12948653 w 24375979"/>
              <a:gd name="connsiteY2" fmla="*/ 43 h 8798685"/>
              <a:gd name="connsiteX3" fmla="*/ 20766505 w 24375979"/>
              <a:gd name="connsiteY3" fmla="*/ 8725612 h 8798685"/>
              <a:gd name="connsiteX4" fmla="*/ 24375979 w 24375979"/>
              <a:gd name="connsiteY4" fmla="*/ 8797801 h 8798685"/>
              <a:gd name="connsiteX0" fmla="*/ 0 w 24375979"/>
              <a:gd name="connsiteY0" fmla="*/ 8773697 h 8806708"/>
              <a:gd name="connsiteX1" fmla="*/ 4764505 w 24375979"/>
              <a:gd name="connsiteY1" fmla="*/ 8773697 h 8806708"/>
              <a:gd name="connsiteX2" fmla="*/ 12948653 w 24375979"/>
              <a:gd name="connsiteY2" fmla="*/ 2 h 8806708"/>
              <a:gd name="connsiteX3" fmla="*/ 20766504 w 24375979"/>
              <a:gd name="connsiteY3" fmla="*/ 8801771 h 8806708"/>
              <a:gd name="connsiteX4" fmla="*/ 24375979 w 24375979"/>
              <a:gd name="connsiteY4" fmla="*/ 8797760 h 8806708"/>
              <a:gd name="connsiteX0" fmla="*/ 0 w 24375979"/>
              <a:gd name="connsiteY0" fmla="*/ 8773696 h 8801729"/>
              <a:gd name="connsiteX1" fmla="*/ 4764505 w 24375979"/>
              <a:gd name="connsiteY1" fmla="*/ 8773696 h 8801729"/>
              <a:gd name="connsiteX2" fmla="*/ 12948653 w 24375979"/>
              <a:gd name="connsiteY2" fmla="*/ 1 h 8801729"/>
              <a:gd name="connsiteX3" fmla="*/ 20804604 w 24375979"/>
              <a:gd name="connsiteY3" fmla="*/ 8789070 h 8801729"/>
              <a:gd name="connsiteX4" fmla="*/ 24375979 w 24375979"/>
              <a:gd name="connsiteY4" fmla="*/ 8797759 h 8801729"/>
              <a:gd name="connsiteX0" fmla="*/ 0 w 24413687"/>
              <a:gd name="connsiteY0" fmla="*/ 8773696 h 9432651"/>
              <a:gd name="connsiteX1" fmla="*/ 4764505 w 24413687"/>
              <a:gd name="connsiteY1" fmla="*/ 8773696 h 9432651"/>
              <a:gd name="connsiteX2" fmla="*/ 12948653 w 24413687"/>
              <a:gd name="connsiteY2" fmla="*/ 1 h 9432651"/>
              <a:gd name="connsiteX3" fmla="*/ 20804604 w 24413687"/>
              <a:gd name="connsiteY3" fmla="*/ 8789070 h 9432651"/>
              <a:gd name="connsiteX4" fmla="*/ 24413687 w 24413687"/>
              <a:gd name="connsiteY4" fmla="*/ 8760052 h 9432651"/>
              <a:gd name="connsiteX0" fmla="*/ 0 w 24413687"/>
              <a:gd name="connsiteY0" fmla="*/ 8773696 h 9411660"/>
              <a:gd name="connsiteX1" fmla="*/ 4764505 w 24413687"/>
              <a:gd name="connsiteY1" fmla="*/ 8773696 h 9411660"/>
              <a:gd name="connsiteX2" fmla="*/ 12948653 w 24413687"/>
              <a:gd name="connsiteY2" fmla="*/ 1 h 9411660"/>
              <a:gd name="connsiteX3" fmla="*/ 20814031 w 24413687"/>
              <a:gd name="connsiteY3" fmla="*/ 8760790 h 9411660"/>
              <a:gd name="connsiteX4" fmla="*/ 24413687 w 24413687"/>
              <a:gd name="connsiteY4" fmla="*/ 8760052 h 9411660"/>
              <a:gd name="connsiteX0" fmla="*/ 0 w 24413687"/>
              <a:gd name="connsiteY0" fmla="*/ 8773696 h 8774808"/>
              <a:gd name="connsiteX1" fmla="*/ 4764505 w 24413687"/>
              <a:gd name="connsiteY1" fmla="*/ 8773696 h 8774808"/>
              <a:gd name="connsiteX2" fmla="*/ 12948653 w 24413687"/>
              <a:gd name="connsiteY2" fmla="*/ 1 h 8774808"/>
              <a:gd name="connsiteX3" fmla="*/ 20814031 w 24413687"/>
              <a:gd name="connsiteY3" fmla="*/ 8760790 h 8774808"/>
              <a:gd name="connsiteX4" fmla="*/ 24413687 w 24413687"/>
              <a:gd name="connsiteY4" fmla="*/ 8760052 h 8774808"/>
              <a:gd name="connsiteX0" fmla="*/ 0 w 24413687"/>
              <a:gd name="connsiteY0" fmla="*/ 8773774 h 8774886"/>
              <a:gd name="connsiteX1" fmla="*/ 4764505 w 24413687"/>
              <a:gd name="connsiteY1" fmla="*/ 8773774 h 8774886"/>
              <a:gd name="connsiteX2" fmla="*/ 12948653 w 24413687"/>
              <a:gd name="connsiteY2" fmla="*/ 79 h 8774886"/>
              <a:gd name="connsiteX3" fmla="*/ 20814031 w 24413687"/>
              <a:gd name="connsiteY3" fmla="*/ 8760868 h 8774886"/>
              <a:gd name="connsiteX4" fmla="*/ 24413687 w 24413687"/>
              <a:gd name="connsiteY4" fmla="*/ 8760130 h 8774886"/>
              <a:gd name="connsiteX0" fmla="*/ 0 w 24413687"/>
              <a:gd name="connsiteY0" fmla="*/ 8774461 h 9047098"/>
              <a:gd name="connsiteX1" fmla="*/ 4764505 w 24413687"/>
              <a:gd name="connsiteY1" fmla="*/ 8774461 h 9047098"/>
              <a:gd name="connsiteX2" fmla="*/ 4795935 w 24413687"/>
              <a:gd name="connsiteY2" fmla="*/ 8256367 h 9047098"/>
              <a:gd name="connsiteX3" fmla="*/ 12948653 w 24413687"/>
              <a:gd name="connsiteY3" fmla="*/ 766 h 9047098"/>
              <a:gd name="connsiteX4" fmla="*/ 20814031 w 24413687"/>
              <a:gd name="connsiteY4" fmla="*/ 8761555 h 9047098"/>
              <a:gd name="connsiteX5" fmla="*/ 24413687 w 24413687"/>
              <a:gd name="connsiteY5" fmla="*/ 8760817 h 9047098"/>
              <a:gd name="connsiteX0" fmla="*/ 0 w 24413687"/>
              <a:gd name="connsiteY0" fmla="*/ 8773713 h 9046350"/>
              <a:gd name="connsiteX1" fmla="*/ 4764505 w 24413687"/>
              <a:gd name="connsiteY1" fmla="*/ 8773713 h 9046350"/>
              <a:gd name="connsiteX2" fmla="*/ 4795935 w 24413687"/>
              <a:gd name="connsiteY2" fmla="*/ 8255619 h 9046350"/>
              <a:gd name="connsiteX3" fmla="*/ 12948653 w 24413687"/>
              <a:gd name="connsiteY3" fmla="*/ 18 h 9046350"/>
              <a:gd name="connsiteX4" fmla="*/ 20452702 w 24413687"/>
              <a:gd name="connsiteY4" fmla="*/ 8180974 h 9046350"/>
              <a:gd name="connsiteX5" fmla="*/ 20814031 w 24413687"/>
              <a:gd name="connsiteY5" fmla="*/ 8760807 h 9046350"/>
              <a:gd name="connsiteX6" fmla="*/ 24413687 w 24413687"/>
              <a:gd name="connsiteY6" fmla="*/ 8760069 h 9046350"/>
              <a:gd name="connsiteX0" fmla="*/ 0 w 24413687"/>
              <a:gd name="connsiteY0" fmla="*/ 8773713 h 9050369"/>
              <a:gd name="connsiteX1" fmla="*/ 4130660 w 24413687"/>
              <a:gd name="connsiteY1" fmla="*/ 8784104 h 9050369"/>
              <a:gd name="connsiteX2" fmla="*/ 4795935 w 24413687"/>
              <a:gd name="connsiteY2" fmla="*/ 8255619 h 9050369"/>
              <a:gd name="connsiteX3" fmla="*/ 12948653 w 24413687"/>
              <a:gd name="connsiteY3" fmla="*/ 18 h 9050369"/>
              <a:gd name="connsiteX4" fmla="*/ 20452702 w 24413687"/>
              <a:gd name="connsiteY4" fmla="*/ 8180974 h 9050369"/>
              <a:gd name="connsiteX5" fmla="*/ 20814031 w 24413687"/>
              <a:gd name="connsiteY5" fmla="*/ 8760807 h 9050369"/>
              <a:gd name="connsiteX6" fmla="*/ 24413687 w 24413687"/>
              <a:gd name="connsiteY6" fmla="*/ 8760069 h 9050369"/>
              <a:gd name="connsiteX0" fmla="*/ 0 w 24413687"/>
              <a:gd name="connsiteY0" fmla="*/ 8773696 h 9009603"/>
              <a:gd name="connsiteX1" fmla="*/ 4130660 w 24413687"/>
              <a:gd name="connsiteY1" fmla="*/ 8784087 h 9009603"/>
              <a:gd name="connsiteX2" fmla="*/ 4920626 w 24413687"/>
              <a:gd name="connsiteY2" fmla="*/ 8193257 h 9009603"/>
              <a:gd name="connsiteX3" fmla="*/ 12948653 w 24413687"/>
              <a:gd name="connsiteY3" fmla="*/ 1 h 9009603"/>
              <a:gd name="connsiteX4" fmla="*/ 20452702 w 24413687"/>
              <a:gd name="connsiteY4" fmla="*/ 8180957 h 9009603"/>
              <a:gd name="connsiteX5" fmla="*/ 20814031 w 24413687"/>
              <a:gd name="connsiteY5" fmla="*/ 8760790 h 9009603"/>
              <a:gd name="connsiteX6" fmla="*/ 24413687 w 24413687"/>
              <a:gd name="connsiteY6" fmla="*/ 8760052 h 9009603"/>
              <a:gd name="connsiteX0" fmla="*/ 0 w 24413687"/>
              <a:gd name="connsiteY0" fmla="*/ 8773696 h 9009603"/>
              <a:gd name="connsiteX1" fmla="*/ 4130660 w 24413687"/>
              <a:gd name="connsiteY1" fmla="*/ 8784087 h 9009603"/>
              <a:gd name="connsiteX2" fmla="*/ 4920626 w 24413687"/>
              <a:gd name="connsiteY2" fmla="*/ 8193257 h 9009603"/>
              <a:gd name="connsiteX3" fmla="*/ 12948653 w 24413687"/>
              <a:gd name="connsiteY3" fmla="*/ 1 h 9009603"/>
              <a:gd name="connsiteX4" fmla="*/ 20452702 w 24413687"/>
              <a:gd name="connsiteY4" fmla="*/ 8180957 h 9009603"/>
              <a:gd name="connsiteX5" fmla="*/ 21395923 w 24413687"/>
              <a:gd name="connsiteY5" fmla="*/ 8781571 h 9009603"/>
              <a:gd name="connsiteX6" fmla="*/ 24413687 w 24413687"/>
              <a:gd name="connsiteY6" fmla="*/ 8760052 h 9009603"/>
              <a:gd name="connsiteX0" fmla="*/ 0 w 24413687"/>
              <a:gd name="connsiteY0" fmla="*/ 8773737 h 9009644"/>
              <a:gd name="connsiteX1" fmla="*/ 4130660 w 24413687"/>
              <a:gd name="connsiteY1" fmla="*/ 8784128 h 9009644"/>
              <a:gd name="connsiteX2" fmla="*/ 4920626 w 24413687"/>
              <a:gd name="connsiteY2" fmla="*/ 8193298 h 9009644"/>
              <a:gd name="connsiteX3" fmla="*/ 12948653 w 24413687"/>
              <a:gd name="connsiteY3" fmla="*/ 42 h 9009644"/>
              <a:gd name="connsiteX4" fmla="*/ 20660520 w 24413687"/>
              <a:gd name="connsiteY4" fmla="*/ 8077089 h 9009644"/>
              <a:gd name="connsiteX5" fmla="*/ 21395923 w 24413687"/>
              <a:gd name="connsiteY5" fmla="*/ 8781612 h 9009644"/>
              <a:gd name="connsiteX6" fmla="*/ 24413687 w 24413687"/>
              <a:gd name="connsiteY6" fmla="*/ 8760093 h 9009644"/>
              <a:gd name="connsiteX0" fmla="*/ 0 w 24413687"/>
              <a:gd name="connsiteY0" fmla="*/ 8773737 h 9009644"/>
              <a:gd name="connsiteX1" fmla="*/ 4130660 w 24413687"/>
              <a:gd name="connsiteY1" fmla="*/ 8784128 h 9009644"/>
              <a:gd name="connsiteX2" fmla="*/ 4920626 w 24413687"/>
              <a:gd name="connsiteY2" fmla="*/ 8193298 h 9009644"/>
              <a:gd name="connsiteX3" fmla="*/ 12948653 w 24413687"/>
              <a:gd name="connsiteY3" fmla="*/ 42 h 9009644"/>
              <a:gd name="connsiteX4" fmla="*/ 20660520 w 24413687"/>
              <a:gd name="connsiteY4" fmla="*/ 8077089 h 9009644"/>
              <a:gd name="connsiteX5" fmla="*/ 21395923 w 24413687"/>
              <a:gd name="connsiteY5" fmla="*/ 8781612 h 9009644"/>
              <a:gd name="connsiteX6" fmla="*/ 24413687 w 24413687"/>
              <a:gd name="connsiteY6" fmla="*/ 8760093 h 9009644"/>
              <a:gd name="connsiteX0" fmla="*/ 0 w 24413687"/>
              <a:gd name="connsiteY0" fmla="*/ 8773730 h 9009637"/>
              <a:gd name="connsiteX1" fmla="*/ 4130660 w 24413687"/>
              <a:gd name="connsiteY1" fmla="*/ 8784121 h 9009637"/>
              <a:gd name="connsiteX2" fmla="*/ 4920626 w 24413687"/>
              <a:gd name="connsiteY2" fmla="*/ 8193291 h 9009637"/>
              <a:gd name="connsiteX3" fmla="*/ 12948653 w 24413687"/>
              <a:gd name="connsiteY3" fmla="*/ 35 h 9009637"/>
              <a:gd name="connsiteX4" fmla="*/ 20660520 w 24413687"/>
              <a:gd name="connsiteY4" fmla="*/ 8077082 h 9009637"/>
              <a:gd name="connsiteX5" fmla="*/ 21395923 w 24413687"/>
              <a:gd name="connsiteY5" fmla="*/ 8781605 h 9009637"/>
              <a:gd name="connsiteX6" fmla="*/ 24413687 w 24413687"/>
              <a:gd name="connsiteY6" fmla="*/ 8760086 h 9009637"/>
              <a:gd name="connsiteX0" fmla="*/ 0 w 24413687"/>
              <a:gd name="connsiteY0" fmla="*/ 8773730 h 9009637"/>
              <a:gd name="connsiteX1" fmla="*/ 4130660 w 24413687"/>
              <a:gd name="connsiteY1" fmla="*/ 8784121 h 9009637"/>
              <a:gd name="connsiteX2" fmla="*/ 4920626 w 24413687"/>
              <a:gd name="connsiteY2" fmla="*/ 8193291 h 9009637"/>
              <a:gd name="connsiteX3" fmla="*/ 12948653 w 24413687"/>
              <a:gd name="connsiteY3" fmla="*/ 35 h 9009637"/>
              <a:gd name="connsiteX4" fmla="*/ 20660520 w 24413687"/>
              <a:gd name="connsiteY4" fmla="*/ 8077082 h 9009637"/>
              <a:gd name="connsiteX5" fmla="*/ 21395923 w 24413687"/>
              <a:gd name="connsiteY5" fmla="*/ 8781605 h 9009637"/>
              <a:gd name="connsiteX6" fmla="*/ 24413687 w 24413687"/>
              <a:gd name="connsiteY6" fmla="*/ 8760086 h 9009637"/>
              <a:gd name="connsiteX0" fmla="*/ 0 w 24413687"/>
              <a:gd name="connsiteY0" fmla="*/ 8773730 h 9009637"/>
              <a:gd name="connsiteX1" fmla="*/ 4130660 w 24413687"/>
              <a:gd name="connsiteY1" fmla="*/ 8784121 h 9009637"/>
              <a:gd name="connsiteX2" fmla="*/ 4920626 w 24413687"/>
              <a:gd name="connsiteY2" fmla="*/ 8193291 h 9009637"/>
              <a:gd name="connsiteX3" fmla="*/ 12948653 w 24413687"/>
              <a:gd name="connsiteY3" fmla="*/ 35 h 9009637"/>
              <a:gd name="connsiteX4" fmla="*/ 20660520 w 24413687"/>
              <a:gd name="connsiteY4" fmla="*/ 8077082 h 9009637"/>
              <a:gd name="connsiteX5" fmla="*/ 21395923 w 24413687"/>
              <a:gd name="connsiteY5" fmla="*/ 8781605 h 9009637"/>
              <a:gd name="connsiteX6" fmla="*/ 24413687 w 24413687"/>
              <a:gd name="connsiteY6" fmla="*/ 8760086 h 9009637"/>
              <a:gd name="connsiteX0" fmla="*/ 0 w 24413687"/>
              <a:gd name="connsiteY0" fmla="*/ 8773730 h 9009637"/>
              <a:gd name="connsiteX1" fmla="*/ 4130660 w 24413687"/>
              <a:gd name="connsiteY1" fmla="*/ 8784121 h 9009637"/>
              <a:gd name="connsiteX2" fmla="*/ 4920626 w 24413687"/>
              <a:gd name="connsiteY2" fmla="*/ 8193291 h 9009637"/>
              <a:gd name="connsiteX3" fmla="*/ 12948653 w 24413687"/>
              <a:gd name="connsiteY3" fmla="*/ 35 h 9009637"/>
              <a:gd name="connsiteX4" fmla="*/ 20660520 w 24413687"/>
              <a:gd name="connsiteY4" fmla="*/ 8077082 h 9009637"/>
              <a:gd name="connsiteX5" fmla="*/ 21395923 w 24413687"/>
              <a:gd name="connsiteY5" fmla="*/ 8781605 h 9009637"/>
              <a:gd name="connsiteX6" fmla="*/ 24413687 w 24413687"/>
              <a:gd name="connsiteY6" fmla="*/ 8760086 h 9009637"/>
              <a:gd name="connsiteX0" fmla="*/ 0 w 24413687"/>
              <a:gd name="connsiteY0" fmla="*/ 8773730 h 9009637"/>
              <a:gd name="connsiteX1" fmla="*/ 4130660 w 24413687"/>
              <a:gd name="connsiteY1" fmla="*/ 8784121 h 9009637"/>
              <a:gd name="connsiteX2" fmla="*/ 4920626 w 24413687"/>
              <a:gd name="connsiteY2" fmla="*/ 8193291 h 9009637"/>
              <a:gd name="connsiteX3" fmla="*/ 12948653 w 24413687"/>
              <a:gd name="connsiteY3" fmla="*/ 35 h 9009637"/>
              <a:gd name="connsiteX4" fmla="*/ 20660520 w 24413687"/>
              <a:gd name="connsiteY4" fmla="*/ 8077082 h 9009637"/>
              <a:gd name="connsiteX5" fmla="*/ 21395923 w 24413687"/>
              <a:gd name="connsiteY5" fmla="*/ 8781605 h 9009637"/>
              <a:gd name="connsiteX6" fmla="*/ 24413687 w 24413687"/>
              <a:gd name="connsiteY6" fmla="*/ 8760086 h 9009637"/>
              <a:gd name="connsiteX0" fmla="*/ 0 w 24413687"/>
              <a:gd name="connsiteY0" fmla="*/ 8773730 h 9037194"/>
              <a:gd name="connsiteX1" fmla="*/ 4130660 w 24413687"/>
              <a:gd name="connsiteY1" fmla="*/ 8784121 h 9037194"/>
              <a:gd name="connsiteX2" fmla="*/ 4920626 w 24413687"/>
              <a:gd name="connsiteY2" fmla="*/ 8193291 h 9037194"/>
              <a:gd name="connsiteX3" fmla="*/ 12948653 w 24413687"/>
              <a:gd name="connsiteY3" fmla="*/ 35 h 9037194"/>
              <a:gd name="connsiteX4" fmla="*/ 20660520 w 24413687"/>
              <a:gd name="connsiteY4" fmla="*/ 8077082 h 9037194"/>
              <a:gd name="connsiteX5" fmla="*/ 21395923 w 24413687"/>
              <a:gd name="connsiteY5" fmla="*/ 8781605 h 9037194"/>
              <a:gd name="connsiteX6" fmla="*/ 24413687 w 24413687"/>
              <a:gd name="connsiteY6" fmla="*/ 8760086 h 9037194"/>
              <a:gd name="connsiteX0" fmla="*/ 0 w 24413687"/>
              <a:gd name="connsiteY0" fmla="*/ 8773730 h 9037194"/>
              <a:gd name="connsiteX1" fmla="*/ 4130660 w 24413687"/>
              <a:gd name="connsiteY1" fmla="*/ 8784121 h 9037194"/>
              <a:gd name="connsiteX2" fmla="*/ 4920626 w 24413687"/>
              <a:gd name="connsiteY2" fmla="*/ 8193291 h 9037194"/>
              <a:gd name="connsiteX3" fmla="*/ 12948653 w 24413687"/>
              <a:gd name="connsiteY3" fmla="*/ 35 h 9037194"/>
              <a:gd name="connsiteX4" fmla="*/ 20660520 w 24413687"/>
              <a:gd name="connsiteY4" fmla="*/ 8077082 h 9037194"/>
              <a:gd name="connsiteX5" fmla="*/ 21395923 w 24413687"/>
              <a:gd name="connsiteY5" fmla="*/ 8781605 h 9037194"/>
              <a:gd name="connsiteX6" fmla="*/ 24413687 w 24413687"/>
              <a:gd name="connsiteY6" fmla="*/ 8760086 h 9037194"/>
              <a:gd name="connsiteX0" fmla="*/ 0 w 24413687"/>
              <a:gd name="connsiteY0" fmla="*/ 8773730 h 8787777"/>
              <a:gd name="connsiteX1" fmla="*/ 4130660 w 24413687"/>
              <a:gd name="connsiteY1" fmla="*/ 8784121 h 8787777"/>
              <a:gd name="connsiteX2" fmla="*/ 4920626 w 24413687"/>
              <a:gd name="connsiteY2" fmla="*/ 8193291 h 8787777"/>
              <a:gd name="connsiteX3" fmla="*/ 12948653 w 24413687"/>
              <a:gd name="connsiteY3" fmla="*/ 35 h 8787777"/>
              <a:gd name="connsiteX4" fmla="*/ 20660520 w 24413687"/>
              <a:gd name="connsiteY4" fmla="*/ 8077082 h 8787777"/>
              <a:gd name="connsiteX5" fmla="*/ 21395923 w 24413687"/>
              <a:gd name="connsiteY5" fmla="*/ 8781605 h 8787777"/>
              <a:gd name="connsiteX6" fmla="*/ 24413687 w 24413687"/>
              <a:gd name="connsiteY6" fmla="*/ 8760086 h 8787777"/>
              <a:gd name="connsiteX0" fmla="*/ 0 w 24413687"/>
              <a:gd name="connsiteY0" fmla="*/ 8774956 h 8789003"/>
              <a:gd name="connsiteX1" fmla="*/ 4130660 w 24413687"/>
              <a:gd name="connsiteY1" fmla="*/ 8785347 h 8789003"/>
              <a:gd name="connsiteX2" fmla="*/ 4920626 w 24413687"/>
              <a:gd name="connsiteY2" fmla="*/ 8194517 h 8789003"/>
              <a:gd name="connsiteX3" fmla="*/ 12948653 w 24413687"/>
              <a:gd name="connsiteY3" fmla="*/ 1261 h 8789003"/>
              <a:gd name="connsiteX4" fmla="*/ 20660520 w 24413687"/>
              <a:gd name="connsiteY4" fmla="*/ 8078308 h 8789003"/>
              <a:gd name="connsiteX5" fmla="*/ 21395923 w 24413687"/>
              <a:gd name="connsiteY5" fmla="*/ 8782831 h 8789003"/>
              <a:gd name="connsiteX6" fmla="*/ 24413687 w 24413687"/>
              <a:gd name="connsiteY6" fmla="*/ 8761312 h 8789003"/>
              <a:gd name="connsiteX0" fmla="*/ 0 w 24413687"/>
              <a:gd name="connsiteY0" fmla="*/ 8773696 h 8832638"/>
              <a:gd name="connsiteX1" fmla="*/ 4130660 w 24413687"/>
              <a:gd name="connsiteY1" fmla="*/ 8784087 h 8832638"/>
              <a:gd name="connsiteX2" fmla="*/ 4945340 w 24413687"/>
              <a:gd name="connsiteY2" fmla="*/ 8069690 h 8832638"/>
              <a:gd name="connsiteX3" fmla="*/ 12948653 w 24413687"/>
              <a:gd name="connsiteY3" fmla="*/ 1 h 8832638"/>
              <a:gd name="connsiteX4" fmla="*/ 20660520 w 24413687"/>
              <a:gd name="connsiteY4" fmla="*/ 8077048 h 8832638"/>
              <a:gd name="connsiteX5" fmla="*/ 21395923 w 24413687"/>
              <a:gd name="connsiteY5" fmla="*/ 8781571 h 8832638"/>
              <a:gd name="connsiteX6" fmla="*/ 24413687 w 24413687"/>
              <a:gd name="connsiteY6" fmla="*/ 8760052 h 8832638"/>
              <a:gd name="connsiteX0" fmla="*/ 0 w 24413687"/>
              <a:gd name="connsiteY0" fmla="*/ 8773745 h 8832687"/>
              <a:gd name="connsiteX1" fmla="*/ 4130660 w 24413687"/>
              <a:gd name="connsiteY1" fmla="*/ 8784136 h 8832687"/>
              <a:gd name="connsiteX2" fmla="*/ 4945340 w 24413687"/>
              <a:gd name="connsiteY2" fmla="*/ 8069739 h 8832687"/>
              <a:gd name="connsiteX3" fmla="*/ 12948653 w 24413687"/>
              <a:gd name="connsiteY3" fmla="*/ 50 h 8832687"/>
              <a:gd name="connsiteX4" fmla="*/ 20660520 w 24413687"/>
              <a:gd name="connsiteY4" fmla="*/ 8077097 h 8832687"/>
              <a:gd name="connsiteX5" fmla="*/ 21395923 w 24413687"/>
              <a:gd name="connsiteY5" fmla="*/ 8781620 h 8832687"/>
              <a:gd name="connsiteX6" fmla="*/ 24413687 w 24413687"/>
              <a:gd name="connsiteY6" fmla="*/ 8760101 h 8832687"/>
              <a:gd name="connsiteX0" fmla="*/ 0 w 24413687"/>
              <a:gd name="connsiteY0" fmla="*/ 8773745 h 8784473"/>
              <a:gd name="connsiteX1" fmla="*/ 4130660 w 24413687"/>
              <a:gd name="connsiteY1" fmla="*/ 8784136 h 8784473"/>
              <a:gd name="connsiteX2" fmla="*/ 4945340 w 24413687"/>
              <a:gd name="connsiteY2" fmla="*/ 8069739 h 8784473"/>
              <a:gd name="connsiteX3" fmla="*/ 12948653 w 24413687"/>
              <a:gd name="connsiteY3" fmla="*/ 50 h 8784473"/>
              <a:gd name="connsiteX4" fmla="*/ 20660520 w 24413687"/>
              <a:gd name="connsiteY4" fmla="*/ 8077097 h 8784473"/>
              <a:gd name="connsiteX5" fmla="*/ 21395923 w 24413687"/>
              <a:gd name="connsiteY5" fmla="*/ 8781620 h 8784473"/>
              <a:gd name="connsiteX6" fmla="*/ 24413687 w 24413687"/>
              <a:gd name="connsiteY6" fmla="*/ 8760101 h 8784473"/>
              <a:gd name="connsiteX0" fmla="*/ 0 w 24413687"/>
              <a:gd name="connsiteY0" fmla="*/ 8773745 h 8784473"/>
              <a:gd name="connsiteX1" fmla="*/ 4130660 w 24413687"/>
              <a:gd name="connsiteY1" fmla="*/ 8784136 h 8784473"/>
              <a:gd name="connsiteX2" fmla="*/ 4945340 w 24413687"/>
              <a:gd name="connsiteY2" fmla="*/ 8069739 h 8784473"/>
              <a:gd name="connsiteX3" fmla="*/ 12948653 w 24413687"/>
              <a:gd name="connsiteY3" fmla="*/ 50 h 8784473"/>
              <a:gd name="connsiteX4" fmla="*/ 20660520 w 24413687"/>
              <a:gd name="connsiteY4" fmla="*/ 8077097 h 8784473"/>
              <a:gd name="connsiteX5" fmla="*/ 21395923 w 24413687"/>
              <a:gd name="connsiteY5" fmla="*/ 8781620 h 8784473"/>
              <a:gd name="connsiteX6" fmla="*/ 24413687 w 24413687"/>
              <a:gd name="connsiteY6" fmla="*/ 8760101 h 8784473"/>
              <a:gd name="connsiteX0" fmla="*/ 0 w 24413687"/>
              <a:gd name="connsiteY0" fmla="*/ 8773745 h 8784473"/>
              <a:gd name="connsiteX1" fmla="*/ 4130660 w 24413687"/>
              <a:gd name="connsiteY1" fmla="*/ 8784136 h 8784473"/>
              <a:gd name="connsiteX2" fmla="*/ 4945340 w 24413687"/>
              <a:gd name="connsiteY2" fmla="*/ 8069739 h 8784473"/>
              <a:gd name="connsiteX3" fmla="*/ 12948653 w 24413687"/>
              <a:gd name="connsiteY3" fmla="*/ 50 h 8784473"/>
              <a:gd name="connsiteX4" fmla="*/ 20660520 w 24413687"/>
              <a:gd name="connsiteY4" fmla="*/ 8077097 h 8784473"/>
              <a:gd name="connsiteX5" fmla="*/ 21395923 w 24413687"/>
              <a:gd name="connsiteY5" fmla="*/ 8781620 h 8784473"/>
              <a:gd name="connsiteX6" fmla="*/ 24413687 w 24413687"/>
              <a:gd name="connsiteY6" fmla="*/ 8760101 h 8784473"/>
              <a:gd name="connsiteX0" fmla="*/ 0 w 24413687"/>
              <a:gd name="connsiteY0" fmla="*/ 8773745 h 8784473"/>
              <a:gd name="connsiteX1" fmla="*/ 4130660 w 24413687"/>
              <a:gd name="connsiteY1" fmla="*/ 8784136 h 8784473"/>
              <a:gd name="connsiteX2" fmla="*/ 4945340 w 24413687"/>
              <a:gd name="connsiteY2" fmla="*/ 8069739 h 8784473"/>
              <a:gd name="connsiteX3" fmla="*/ 12948653 w 24413687"/>
              <a:gd name="connsiteY3" fmla="*/ 50 h 8784473"/>
              <a:gd name="connsiteX4" fmla="*/ 20660520 w 24413687"/>
              <a:gd name="connsiteY4" fmla="*/ 8077097 h 8784473"/>
              <a:gd name="connsiteX5" fmla="*/ 21395923 w 24413687"/>
              <a:gd name="connsiteY5" fmla="*/ 8781620 h 8784473"/>
              <a:gd name="connsiteX6" fmla="*/ 24413687 w 24413687"/>
              <a:gd name="connsiteY6" fmla="*/ 8760101 h 8784473"/>
              <a:gd name="connsiteX0" fmla="*/ 0 w 27637092"/>
              <a:gd name="connsiteY0" fmla="*/ 8834076 h 8855689"/>
              <a:gd name="connsiteX1" fmla="*/ 7354065 w 27637092"/>
              <a:gd name="connsiteY1" fmla="*/ 8784136 h 8855689"/>
              <a:gd name="connsiteX2" fmla="*/ 8168745 w 27637092"/>
              <a:gd name="connsiteY2" fmla="*/ 8069739 h 8855689"/>
              <a:gd name="connsiteX3" fmla="*/ 16172058 w 27637092"/>
              <a:gd name="connsiteY3" fmla="*/ 50 h 8855689"/>
              <a:gd name="connsiteX4" fmla="*/ 23883925 w 27637092"/>
              <a:gd name="connsiteY4" fmla="*/ 8077097 h 8855689"/>
              <a:gd name="connsiteX5" fmla="*/ 24619328 w 27637092"/>
              <a:gd name="connsiteY5" fmla="*/ 8781620 h 8855689"/>
              <a:gd name="connsiteX6" fmla="*/ 27637092 w 27637092"/>
              <a:gd name="connsiteY6" fmla="*/ 8760101 h 8855689"/>
              <a:gd name="connsiteX0" fmla="*/ 0 w 27637092"/>
              <a:gd name="connsiteY0" fmla="*/ 8834076 h 8834076"/>
              <a:gd name="connsiteX1" fmla="*/ 7354065 w 27637092"/>
              <a:gd name="connsiteY1" fmla="*/ 8784136 h 8834076"/>
              <a:gd name="connsiteX2" fmla="*/ 8168745 w 27637092"/>
              <a:gd name="connsiteY2" fmla="*/ 8069739 h 8834076"/>
              <a:gd name="connsiteX3" fmla="*/ 16172058 w 27637092"/>
              <a:gd name="connsiteY3" fmla="*/ 50 h 8834076"/>
              <a:gd name="connsiteX4" fmla="*/ 23883925 w 27637092"/>
              <a:gd name="connsiteY4" fmla="*/ 8077097 h 8834076"/>
              <a:gd name="connsiteX5" fmla="*/ 24619328 w 27637092"/>
              <a:gd name="connsiteY5" fmla="*/ 8781620 h 8834076"/>
              <a:gd name="connsiteX6" fmla="*/ 27637092 w 27637092"/>
              <a:gd name="connsiteY6" fmla="*/ 8760101 h 8834076"/>
              <a:gd name="connsiteX0" fmla="*/ 0 w 30826021"/>
              <a:gd name="connsiteY0" fmla="*/ 8834076 h 8834076"/>
              <a:gd name="connsiteX1" fmla="*/ 7354065 w 30826021"/>
              <a:gd name="connsiteY1" fmla="*/ 8784136 h 8834076"/>
              <a:gd name="connsiteX2" fmla="*/ 8168745 w 30826021"/>
              <a:gd name="connsiteY2" fmla="*/ 8069739 h 8834076"/>
              <a:gd name="connsiteX3" fmla="*/ 16172058 w 30826021"/>
              <a:gd name="connsiteY3" fmla="*/ 50 h 8834076"/>
              <a:gd name="connsiteX4" fmla="*/ 23883925 w 30826021"/>
              <a:gd name="connsiteY4" fmla="*/ 8077097 h 8834076"/>
              <a:gd name="connsiteX5" fmla="*/ 24619328 w 30826021"/>
              <a:gd name="connsiteY5" fmla="*/ 8781620 h 8834076"/>
              <a:gd name="connsiteX6" fmla="*/ 30826021 w 30826021"/>
              <a:gd name="connsiteY6" fmla="*/ 8760102 h 8834076"/>
              <a:gd name="connsiteX0" fmla="*/ 0 w 30826021"/>
              <a:gd name="connsiteY0" fmla="*/ 8834073 h 8834073"/>
              <a:gd name="connsiteX1" fmla="*/ 7354065 w 30826021"/>
              <a:gd name="connsiteY1" fmla="*/ 8784133 h 8834073"/>
              <a:gd name="connsiteX2" fmla="*/ 8168745 w 30826021"/>
              <a:gd name="connsiteY2" fmla="*/ 8069736 h 8834073"/>
              <a:gd name="connsiteX3" fmla="*/ 16172058 w 30826021"/>
              <a:gd name="connsiteY3" fmla="*/ 47 h 8834073"/>
              <a:gd name="connsiteX4" fmla="*/ 23883925 w 30826021"/>
              <a:gd name="connsiteY4" fmla="*/ 8077094 h 8834073"/>
              <a:gd name="connsiteX5" fmla="*/ 24619328 w 30826021"/>
              <a:gd name="connsiteY5" fmla="*/ 8781617 h 8834073"/>
              <a:gd name="connsiteX6" fmla="*/ 30826021 w 30826021"/>
              <a:gd name="connsiteY6" fmla="*/ 8760099 h 8834073"/>
              <a:gd name="connsiteX0" fmla="*/ 0 w 30826021"/>
              <a:gd name="connsiteY0" fmla="*/ 8834073 h 8834073"/>
              <a:gd name="connsiteX1" fmla="*/ 7354065 w 30826021"/>
              <a:gd name="connsiteY1" fmla="*/ 8784133 h 8834073"/>
              <a:gd name="connsiteX2" fmla="*/ 8168745 w 30826021"/>
              <a:gd name="connsiteY2" fmla="*/ 8069736 h 8834073"/>
              <a:gd name="connsiteX3" fmla="*/ 16172058 w 30826021"/>
              <a:gd name="connsiteY3" fmla="*/ 47 h 8834073"/>
              <a:gd name="connsiteX4" fmla="*/ 23883925 w 30826021"/>
              <a:gd name="connsiteY4" fmla="*/ 8077094 h 8834073"/>
              <a:gd name="connsiteX5" fmla="*/ 24619328 w 30826021"/>
              <a:gd name="connsiteY5" fmla="*/ 8781617 h 8834073"/>
              <a:gd name="connsiteX6" fmla="*/ 30826021 w 30826021"/>
              <a:gd name="connsiteY6" fmla="*/ 8760099 h 8834073"/>
              <a:gd name="connsiteX0" fmla="*/ 0 w 30304449"/>
              <a:gd name="connsiteY0" fmla="*/ 8834073 h 8855686"/>
              <a:gd name="connsiteX1" fmla="*/ 6832493 w 30304449"/>
              <a:gd name="connsiteY1" fmla="*/ 8784133 h 8855686"/>
              <a:gd name="connsiteX2" fmla="*/ 7647173 w 30304449"/>
              <a:gd name="connsiteY2" fmla="*/ 8069736 h 8855686"/>
              <a:gd name="connsiteX3" fmla="*/ 15650486 w 30304449"/>
              <a:gd name="connsiteY3" fmla="*/ 47 h 8855686"/>
              <a:gd name="connsiteX4" fmla="*/ 23362353 w 30304449"/>
              <a:gd name="connsiteY4" fmla="*/ 8077094 h 8855686"/>
              <a:gd name="connsiteX5" fmla="*/ 24097756 w 30304449"/>
              <a:gd name="connsiteY5" fmla="*/ 8781617 h 8855686"/>
              <a:gd name="connsiteX6" fmla="*/ 30304449 w 30304449"/>
              <a:gd name="connsiteY6" fmla="*/ 8760099 h 8855686"/>
              <a:gd name="connsiteX0" fmla="*/ 0 w 30304449"/>
              <a:gd name="connsiteY0" fmla="*/ 8834073 h 8834073"/>
              <a:gd name="connsiteX1" fmla="*/ 6832493 w 30304449"/>
              <a:gd name="connsiteY1" fmla="*/ 8784133 h 8834073"/>
              <a:gd name="connsiteX2" fmla="*/ 7647173 w 30304449"/>
              <a:gd name="connsiteY2" fmla="*/ 8069736 h 8834073"/>
              <a:gd name="connsiteX3" fmla="*/ 15650486 w 30304449"/>
              <a:gd name="connsiteY3" fmla="*/ 47 h 8834073"/>
              <a:gd name="connsiteX4" fmla="*/ 23362353 w 30304449"/>
              <a:gd name="connsiteY4" fmla="*/ 8077094 h 8834073"/>
              <a:gd name="connsiteX5" fmla="*/ 24097756 w 30304449"/>
              <a:gd name="connsiteY5" fmla="*/ 8781617 h 8834073"/>
              <a:gd name="connsiteX6" fmla="*/ 30304449 w 30304449"/>
              <a:gd name="connsiteY6" fmla="*/ 8760099 h 8834073"/>
              <a:gd name="connsiteX0" fmla="*/ 0 w 30304449"/>
              <a:gd name="connsiteY0" fmla="*/ 8834073 h 8834073"/>
              <a:gd name="connsiteX1" fmla="*/ 6832493 w 30304449"/>
              <a:gd name="connsiteY1" fmla="*/ 8784133 h 8834073"/>
              <a:gd name="connsiteX2" fmla="*/ 7647173 w 30304449"/>
              <a:gd name="connsiteY2" fmla="*/ 8069736 h 8834073"/>
              <a:gd name="connsiteX3" fmla="*/ 15650486 w 30304449"/>
              <a:gd name="connsiteY3" fmla="*/ 47 h 8834073"/>
              <a:gd name="connsiteX4" fmla="*/ 23362353 w 30304449"/>
              <a:gd name="connsiteY4" fmla="*/ 8077094 h 8834073"/>
              <a:gd name="connsiteX5" fmla="*/ 24097756 w 30304449"/>
              <a:gd name="connsiteY5" fmla="*/ 8781617 h 8834073"/>
              <a:gd name="connsiteX6" fmla="*/ 30304449 w 30304449"/>
              <a:gd name="connsiteY6" fmla="*/ 8760099 h 883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304449" h="8834073">
                <a:moveTo>
                  <a:pt x="0" y="8834073"/>
                </a:moveTo>
                <a:cubicBezTo>
                  <a:pt x="17474" y="8828916"/>
                  <a:pt x="6154046" y="8781129"/>
                  <a:pt x="6832493" y="8784133"/>
                </a:cubicBezTo>
                <a:cubicBezTo>
                  <a:pt x="7510940" y="8787137"/>
                  <a:pt x="7497801" y="8774638"/>
                  <a:pt x="7647173" y="8069736"/>
                </a:cubicBezTo>
                <a:cubicBezTo>
                  <a:pt x="7715798" y="7693881"/>
                  <a:pt x="8212154" y="23534"/>
                  <a:pt x="15650486" y="47"/>
                </a:cubicBezTo>
                <a:cubicBezTo>
                  <a:pt x="23088818" y="-23440"/>
                  <a:pt x="23393656" y="8604522"/>
                  <a:pt x="23362353" y="8077094"/>
                </a:cubicBezTo>
                <a:cubicBezTo>
                  <a:pt x="23374385" y="8082497"/>
                  <a:pt x="23353917" y="8786480"/>
                  <a:pt x="24097756" y="8781617"/>
                </a:cubicBezTo>
                <a:cubicBezTo>
                  <a:pt x="24649758" y="8791682"/>
                  <a:pt x="28235551" y="8767272"/>
                  <a:pt x="30304449" y="8760099"/>
                </a:cubicBezTo>
              </a:path>
            </a:pathLst>
          </a:cu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Freeform 228">
            <a:extLst>
              <a:ext uri="{FF2B5EF4-FFF2-40B4-BE49-F238E27FC236}">
                <a16:creationId xmlns:a16="http://schemas.microsoft.com/office/drawing/2014/main" id="{396EA62B-5FEF-F643-A8C3-8FDCC200F6DF}"/>
              </a:ext>
            </a:extLst>
          </p:cNvPr>
          <p:cNvSpPr>
            <a:spLocks noChangeArrowheads="1"/>
          </p:cNvSpPr>
          <p:nvPr/>
        </p:nvSpPr>
        <p:spPr bwMode="auto">
          <a:xfrm>
            <a:off x="4387574" y="3863287"/>
            <a:ext cx="867402" cy="867402"/>
          </a:xfrm>
          <a:custGeom>
            <a:avLst/>
            <a:gdLst>
              <a:gd name="T0" fmla="*/ 465 w 1009"/>
              <a:gd name="T1" fmla="*/ 11 h 1009"/>
              <a:gd name="T2" fmla="*/ 465 w 1009"/>
              <a:gd name="T3" fmla="*/ 11 h 1009"/>
              <a:gd name="T4" fmla="*/ 543 w 1009"/>
              <a:gd name="T5" fmla="*/ 11 h 1009"/>
              <a:gd name="T6" fmla="*/ 825 w 1009"/>
              <a:gd name="T7" fmla="*/ 127 h 1009"/>
              <a:gd name="T8" fmla="*/ 825 w 1009"/>
              <a:gd name="T9" fmla="*/ 127 h 1009"/>
              <a:gd name="T10" fmla="*/ 880 w 1009"/>
              <a:gd name="T11" fmla="*/ 183 h 1009"/>
              <a:gd name="T12" fmla="*/ 997 w 1009"/>
              <a:gd name="T13" fmla="*/ 465 h 1009"/>
              <a:gd name="T14" fmla="*/ 997 w 1009"/>
              <a:gd name="T15" fmla="*/ 465 h 1009"/>
              <a:gd name="T16" fmla="*/ 997 w 1009"/>
              <a:gd name="T17" fmla="*/ 543 h 1009"/>
              <a:gd name="T18" fmla="*/ 880 w 1009"/>
              <a:gd name="T19" fmla="*/ 825 h 1009"/>
              <a:gd name="T20" fmla="*/ 880 w 1009"/>
              <a:gd name="T21" fmla="*/ 825 h 1009"/>
              <a:gd name="T22" fmla="*/ 825 w 1009"/>
              <a:gd name="T23" fmla="*/ 881 h 1009"/>
              <a:gd name="T24" fmla="*/ 543 w 1009"/>
              <a:gd name="T25" fmla="*/ 998 h 1009"/>
              <a:gd name="T26" fmla="*/ 543 w 1009"/>
              <a:gd name="T27" fmla="*/ 998 h 1009"/>
              <a:gd name="T28" fmla="*/ 465 w 1009"/>
              <a:gd name="T29" fmla="*/ 998 h 1009"/>
              <a:gd name="T30" fmla="*/ 183 w 1009"/>
              <a:gd name="T31" fmla="*/ 881 h 1009"/>
              <a:gd name="T32" fmla="*/ 183 w 1009"/>
              <a:gd name="T33" fmla="*/ 881 h 1009"/>
              <a:gd name="T34" fmla="*/ 127 w 1009"/>
              <a:gd name="T35" fmla="*/ 825 h 1009"/>
              <a:gd name="T36" fmla="*/ 10 w 1009"/>
              <a:gd name="T37" fmla="*/ 543 h 1009"/>
              <a:gd name="T38" fmla="*/ 10 w 1009"/>
              <a:gd name="T39" fmla="*/ 543 h 1009"/>
              <a:gd name="T40" fmla="*/ 10 w 1009"/>
              <a:gd name="T41" fmla="*/ 465 h 1009"/>
              <a:gd name="T42" fmla="*/ 127 w 1009"/>
              <a:gd name="T43" fmla="*/ 183 h 1009"/>
              <a:gd name="T44" fmla="*/ 127 w 1009"/>
              <a:gd name="T45" fmla="*/ 183 h 1009"/>
              <a:gd name="T46" fmla="*/ 183 w 1009"/>
              <a:gd name="T47" fmla="*/ 127 h 1009"/>
              <a:gd name="T48" fmla="*/ 465 w 1009"/>
              <a:gd name="T49" fmla="*/ 11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9" h="1009">
                <a:moveTo>
                  <a:pt x="465" y="11"/>
                </a:moveTo>
                <a:lnTo>
                  <a:pt x="465" y="11"/>
                </a:lnTo>
                <a:cubicBezTo>
                  <a:pt x="490" y="0"/>
                  <a:pt x="518" y="0"/>
                  <a:pt x="543" y="11"/>
                </a:cubicBezTo>
                <a:lnTo>
                  <a:pt x="825" y="127"/>
                </a:lnTo>
                <a:lnTo>
                  <a:pt x="825" y="127"/>
                </a:lnTo>
                <a:cubicBezTo>
                  <a:pt x="850" y="138"/>
                  <a:pt x="870" y="158"/>
                  <a:pt x="880" y="183"/>
                </a:cubicBezTo>
                <a:lnTo>
                  <a:pt x="997" y="465"/>
                </a:lnTo>
                <a:lnTo>
                  <a:pt x="997" y="465"/>
                </a:lnTo>
                <a:cubicBezTo>
                  <a:pt x="1008" y="490"/>
                  <a:pt x="1008" y="518"/>
                  <a:pt x="997" y="543"/>
                </a:cubicBezTo>
                <a:lnTo>
                  <a:pt x="880" y="825"/>
                </a:lnTo>
                <a:lnTo>
                  <a:pt x="880" y="825"/>
                </a:lnTo>
                <a:cubicBezTo>
                  <a:pt x="870" y="850"/>
                  <a:pt x="850" y="870"/>
                  <a:pt x="825" y="881"/>
                </a:cubicBezTo>
                <a:lnTo>
                  <a:pt x="543" y="998"/>
                </a:lnTo>
                <a:lnTo>
                  <a:pt x="543" y="998"/>
                </a:lnTo>
                <a:cubicBezTo>
                  <a:pt x="518" y="1008"/>
                  <a:pt x="490" y="1008"/>
                  <a:pt x="465" y="998"/>
                </a:cubicBezTo>
                <a:lnTo>
                  <a:pt x="183" y="881"/>
                </a:lnTo>
                <a:lnTo>
                  <a:pt x="183" y="881"/>
                </a:lnTo>
                <a:cubicBezTo>
                  <a:pt x="157" y="870"/>
                  <a:pt x="138" y="850"/>
                  <a:pt x="127" y="825"/>
                </a:cubicBezTo>
                <a:lnTo>
                  <a:pt x="10" y="543"/>
                </a:lnTo>
                <a:lnTo>
                  <a:pt x="10" y="543"/>
                </a:lnTo>
                <a:cubicBezTo>
                  <a:pt x="0" y="518"/>
                  <a:pt x="0" y="490"/>
                  <a:pt x="10" y="465"/>
                </a:cubicBezTo>
                <a:lnTo>
                  <a:pt x="127" y="183"/>
                </a:lnTo>
                <a:lnTo>
                  <a:pt x="127" y="183"/>
                </a:lnTo>
                <a:cubicBezTo>
                  <a:pt x="138" y="158"/>
                  <a:pt x="157" y="138"/>
                  <a:pt x="183" y="127"/>
                </a:cubicBezTo>
                <a:lnTo>
                  <a:pt x="465" y="11"/>
                </a:ln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31" name="Freeform 230">
            <a:extLst>
              <a:ext uri="{FF2B5EF4-FFF2-40B4-BE49-F238E27FC236}">
                <a16:creationId xmlns:a16="http://schemas.microsoft.com/office/drawing/2014/main" id="{C78FE89E-35A8-0849-B2B1-1D6A4CA7E9EF}"/>
              </a:ext>
            </a:extLst>
          </p:cNvPr>
          <p:cNvSpPr>
            <a:spLocks noChangeArrowheads="1"/>
          </p:cNvSpPr>
          <p:nvPr/>
        </p:nvSpPr>
        <p:spPr bwMode="auto">
          <a:xfrm>
            <a:off x="6937026" y="3863287"/>
            <a:ext cx="867401" cy="867402"/>
          </a:xfrm>
          <a:custGeom>
            <a:avLst/>
            <a:gdLst>
              <a:gd name="T0" fmla="*/ 465 w 1009"/>
              <a:gd name="T1" fmla="*/ 11 h 1009"/>
              <a:gd name="T2" fmla="*/ 465 w 1009"/>
              <a:gd name="T3" fmla="*/ 11 h 1009"/>
              <a:gd name="T4" fmla="*/ 543 w 1009"/>
              <a:gd name="T5" fmla="*/ 11 h 1009"/>
              <a:gd name="T6" fmla="*/ 825 w 1009"/>
              <a:gd name="T7" fmla="*/ 127 h 1009"/>
              <a:gd name="T8" fmla="*/ 825 w 1009"/>
              <a:gd name="T9" fmla="*/ 127 h 1009"/>
              <a:gd name="T10" fmla="*/ 881 w 1009"/>
              <a:gd name="T11" fmla="*/ 183 h 1009"/>
              <a:gd name="T12" fmla="*/ 997 w 1009"/>
              <a:gd name="T13" fmla="*/ 465 h 1009"/>
              <a:gd name="T14" fmla="*/ 997 w 1009"/>
              <a:gd name="T15" fmla="*/ 465 h 1009"/>
              <a:gd name="T16" fmla="*/ 997 w 1009"/>
              <a:gd name="T17" fmla="*/ 543 h 1009"/>
              <a:gd name="T18" fmla="*/ 881 w 1009"/>
              <a:gd name="T19" fmla="*/ 825 h 1009"/>
              <a:gd name="T20" fmla="*/ 881 w 1009"/>
              <a:gd name="T21" fmla="*/ 825 h 1009"/>
              <a:gd name="T22" fmla="*/ 825 w 1009"/>
              <a:gd name="T23" fmla="*/ 881 h 1009"/>
              <a:gd name="T24" fmla="*/ 543 w 1009"/>
              <a:gd name="T25" fmla="*/ 998 h 1009"/>
              <a:gd name="T26" fmla="*/ 543 w 1009"/>
              <a:gd name="T27" fmla="*/ 998 h 1009"/>
              <a:gd name="T28" fmla="*/ 465 w 1009"/>
              <a:gd name="T29" fmla="*/ 998 h 1009"/>
              <a:gd name="T30" fmla="*/ 183 w 1009"/>
              <a:gd name="T31" fmla="*/ 881 h 1009"/>
              <a:gd name="T32" fmla="*/ 183 w 1009"/>
              <a:gd name="T33" fmla="*/ 881 h 1009"/>
              <a:gd name="T34" fmla="*/ 128 w 1009"/>
              <a:gd name="T35" fmla="*/ 825 h 1009"/>
              <a:gd name="T36" fmla="*/ 10 w 1009"/>
              <a:gd name="T37" fmla="*/ 543 h 1009"/>
              <a:gd name="T38" fmla="*/ 10 w 1009"/>
              <a:gd name="T39" fmla="*/ 543 h 1009"/>
              <a:gd name="T40" fmla="*/ 10 w 1009"/>
              <a:gd name="T41" fmla="*/ 465 h 1009"/>
              <a:gd name="T42" fmla="*/ 128 w 1009"/>
              <a:gd name="T43" fmla="*/ 183 h 1009"/>
              <a:gd name="T44" fmla="*/ 128 w 1009"/>
              <a:gd name="T45" fmla="*/ 183 h 1009"/>
              <a:gd name="T46" fmla="*/ 183 w 1009"/>
              <a:gd name="T47" fmla="*/ 127 h 1009"/>
              <a:gd name="T48" fmla="*/ 465 w 1009"/>
              <a:gd name="T49" fmla="*/ 11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9" h="1009">
                <a:moveTo>
                  <a:pt x="465" y="11"/>
                </a:moveTo>
                <a:lnTo>
                  <a:pt x="465" y="11"/>
                </a:lnTo>
                <a:cubicBezTo>
                  <a:pt x="490" y="0"/>
                  <a:pt x="518" y="0"/>
                  <a:pt x="543" y="11"/>
                </a:cubicBezTo>
                <a:lnTo>
                  <a:pt x="825" y="127"/>
                </a:lnTo>
                <a:lnTo>
                  <a:pt x="825" y="127"/>
                </a:lnTo>
                <a:cubicBezTo>
                  <a:pt x="851" y="138"/>
                  <a:pt x="870" y="158"/>
                  <a:pt x="881" y="183"/>
                </a:cubicBezTo>
                <a:lnTo>
                  <a:pt x="997" y="465"/>
                </a:lnTo>
                <a:lnTo>
                  <a:pt x="997" y="465"/>
                </a:lnTo>
                <a:cubicBezTo>
                  <a:pt x="1008" y="490"/>
                  <a:pt x="1008" y="518"/>
                  <a:pt x="997" y="543"/>
                </a:cubicBezTo>
                <a:lnTo>
                  <a:pt x="881" y="825"/>
                </a:lnTo>
                <a:lnTo>
                  <a:pt x="881" y="825"/>
                </a:lnTo>
                <a:cubicBezTo>
                  <a:pt x="870" y="850"/>
                  <a:pt x="851" y="870"/>
                  <a:pt x="825" y="881"/>
                </a:cubicBezTo>
                <a:lnTo>
                  <a:pt x="543" y="998"/>
                </a:lnTo>
                <a:lnTo>
                  <a:pt x="543" y="998"/>
                </a:lnTo>
                <a:cubicBezTo>
                  <a:pt x="518" y="1008"/>
                  <a:pt x="490" y="1008"/>
                  <a:pt x="465" y="998"/>
                </a:cubicBezTo>
                <a:lnTo>
                  <a:pt x="183" y="881"/>
                </a:lnTo>
                <a:lnTo>
                  <a:pt x="183" y="881"/>
                </a:lnTo>
                <a:cubicBezTo>
                  <a:pt x="158" y="870"/>
                  <a:pt x="137" y="850"/>
                  <a:pt x="128" y="825"/>
                </a:cubicBezTo>
                <a:lnTo>
                  <a:pt x="10" y="543"/>
                </a:lnTo>
                <a:lnTo>
                  <a:pt x="10" y="543"/>
                </a:lnTo>
                <a:cubicBezTo>
                  <a:pt x="0" y="518"/>
                  <a:pt x="0" y="490"/>
                  <a:pt x="10" y="465"/>
                </a:cubicBezTo>
                <a:lnTo>
                  <a:pt x="128" y="183"/>
                </a:lnTo>
                <a:lnTo>
                  <a:pt x="128" y="183"/>
                </a:lnTo>
                <a:cubicBezTo>
                  <a:pt x="137" y="158"/>
                  <a:pt x="158" y="138"/>
                  <a:pt x="183" y="127"/>
                </a:cubicBezTo>
                <a:lnTo>
                  <a:pt x="465" y="11"/>
                </a:ln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27" name="Freeform 226">
            <a:extLst>
              <a:ext uri="{FF2B5EF4-FFF2-40B4-BE49-F238E27FC236}">
                <a16:creationId xmlns:a16="http://schemas.microsoft.com/office/drawing/2014/main" id="{ECC5A96B-82F4-0943-B86A-24D27A0A5858}"/>
              </a:ext>
            </a:extLst>
          </p:cNvPr>
          <p:cNvSpPr>
            <a:spLocks noChangeArrowheads="1"/>
          </p:cNvSpPr>
          <p:nvPr/>
        </p:nvSpPr>
        <p:spPr bwMode="auto">
          <a:xfrm>
            <a:off x="1421815" y="1553223"/>
            <a:ext cx="867400" cy="867400"/>
          </a:xfrm>
          <a:custGeom>
            <a:avLst/>
            <a:gdLst>
              <a:gd name="T0" fmla="*/ 465 w 1009"/>
              <a:gd name="T1" fmla="*/ 10 h 1009"/>
              <a:gd name="T2" fmla="*/ 465 w 1009"/>
              <a:gd name="T3" fmla="*/ 10 h 1009"/>
              <a:gd name="T4" fmla="*/ 543 w 1009"/>
              <a:gd name="T5" fmla="*/ 10 h 1009"/>
              <a:gd name="T6" fmla="*/ 825 w 1009"/>
              <a:gd name="T7" fmla="*/ 128 h 1009"/>
              <a:gd name="T8" fmla="*/ 825 w 1009"/>
              <a:gd name="T9" fmla="*/ 128 h 1009"/>
              <a:gd name="T10" fmla="*/ 881 w 1009"/>
              <a:gd name="T11" fmla="*/ 183 h 1009"/>
              <a:gd name="T12" fmla="*/ 998 w 1009"/>
              <a:gd name="T13" fmla="*/ 465 h 1009"/>
              <a:gd name="T14" fmla="*/ 998 w 1009"/>
              <a:gd name="T15" fmla="*/ 465 h 1009"/>
              <a:gd name="T16" fmla="*/ 998 w 1009"/>
              <a:gd name="T17" fmla="*/ 543 h 1009"/>
              <a:gd name="T18" fmla="*/ 881 w 1009"/>
              <a:gd name="T19" fmla="*/ 825 h 1009"/>
              <a:gd name="T20" fmla="*/ 881 w 1009"/>
              <a:gd name="T21" fmla="*/ 825 h 1009"/>
              <a:gd name="T22" fmla="*/ 825 w 1009"/>
              <a:gd name="T23" fmla="*/ 881 h 1009"/>
              <a:gd name="T24" fmla="*/ 543 w 1009"/>
              <a:gd name="T25" fmla="*/ 997 h 1009"/>
              <a:gd name="T26" fmla="*/ 543 w 1009"/>
              <a:gd name="T27" fmla="*/ 997 h 1009"/>
              <a:gd name="T28" fmla="*/ 465 w 1009"/>
              <a:gd name="T29" fmla="*/ 997 h 1009"/>
              <a:gd name="T30" fmla="*/ 183 w 1009"/>
              <a:gd name="T31" fmla="*/ 881 h 1009"/>
              <a:gd name="T32" fmla="*/ 183 w 1009"/>
              <a:gd name="T33" fmla="*/ 881 h 1009"/>
              <a:gd name="T34" fmla="*/ 127 w 1009"/>
              <a:gd name="T35" fmla="*/ 825 h 1009"/>
              <a:gd name="T36" fmla="*/ 11 w 1009"/>
              <a:gd name="T37" fmla="*/ 543 h 1009"/>
              <a:gd name="T38" fmla="*/ 11 w 1009"/>
              <a:gd name="T39" fmla="*/ 543 h 1009"/>
              <a:gd name="T40" fmla="*/ 11 w 1009"/>
              <a:gd name="T41" fmla="*/ 465 h 1009"/>
              <a:gd name="T42" fmla="*/ 127 w 1009"/>
              <a:gd name="T43" fmla="*/ 183 h 1009"/>
              <a:gd name="T44" fmla="*/ 127 w 1009"/>
              <a:gd name="T45" fmla="*/ 183 h 1009"/>
              <a:gd name="T46" fmla="*/ 183 w 1009"/>
              <a:gd name="T47" fmla="*/ 128 h 1009"/>
              <a:gd name="T48" fmla="*/ 465 w 1009"/>
              <a:gd name="T49" fmla="*/ 10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9" h="1009">
                <a:moveTo>
                  <a:pt x="465" y="10"/>
                </a:moveTo>
                <a:lnTo>
                  <a:pt x="465" y="10"/>
                </a:lnTo>
                <a:cubicBezTo>
                  <a:pt x="490" y="0"/>
                  <a:pt x="518" y="0"/>
                  <a:pt x="543" y="10"/>
                </a:cubicBezTo>
                <a:lnTo>
                  <a:pt x="825" y="128"/>
                </a:lnTo>
                <a:lnTo>
                  <a:pt x="825" y="128"/>
                </a:lnTo>
                <a:cubicBezTo>
                  <a:pt x="850" y="138"/>
                  <a:pt x="871" y="158"/>
                  <a:pt x="881" y="183"/>
                </a:cubicBezTo>
                <a:lnTo>
                  <a:pt x="998" y="465"/>
                </a:lnTo>
                <a:lnTo>
                  <a:pt x="998" y="465"/>
                </a:lnTo>
                <a:cubicBezTo>
                  <a:pt x="1008" y="490"/>
                  <a:pt x="1008" y="518"/>
                  <a:pt x="998" y="543"/>
                </a:cubicBezTo>
                <a:lnTo>
                  <a:pt x="881" y="825"/>
                </a:lnTo>
                <a:lnTo>
                  <a:pt x="881" y="825"/>
                </a:lnTo>
                <a:cubicBezTo>
                  <a:pt x="871" y="850"/>
                  <a:pt x="850" y="870"/>
                  <a:pt x="825" y="881"/>
                </a:cubicBezTo>
                <a:lnTo>
                  <a:pt x="543" y="997"/>
                </a:lnTo>
                <a:lnTo>
                  <a:pt x="543" y="997"/>
                </a:lnTo>
                <a:cubicBezTo>
                  <a:pt x="518" y="1008"/>
                  <a:pt x="490" y="1008"/>
                  <a:pt x="465" y="997"/>
                </a:cubicBezTo>
                <a:lnTo>
                  <a:pt x="183" y="881"/>
                </a:lnTo>
                <a:lnTo>
                  <a:pt x="183" y="881"/>
                </a:lnTo>
                <a:cubicBezTo>
                  <a:pt x="158" y="870"/>
                  <a:pt x="138" y="850"/>
                  <a:pt x="127" y="825"/>
                </a:cubicBezTo>
                <a:lnTo>
                  <a:pt x="11" y="543"/>
                </a:lnTo>
                <a:lnTo>
                  <a:pt x="11" y="543"/>
                </a:lnTo>
                <a:cubicBezTo>
                  <a:pt x="0" y="518"/>
                  <a:pt x="0" y="490"/>
                  <a:pt x="11" y="465"/>
                </a:cubicBezTo>
                <a:lnTo>
                  <a:pt x="127" y="183"/>
                </a:lnTo>
                <a:lnTo>
                  <a:pt x="127" y="183"/>
                </a:lnTo>
                <a:cubicBezTo>
                  <a:pt x="138" y="158"/>
                  <a:pt x="158" y="138"/>
                  <a:pt x="183" y="128"/>
                </a:cubicBezTo>
                <a:lnTo>
                  <a:pt x="465" y="10"/>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33" name="Freeform 232">
            <a:extLst>
              <a:ext uri="{FF2B5EF4-FFF2-40B4-BE49-F238E27FC236}">
                <a16:creationId xmlns:a16="http://schemas.microsoft.com/office/drawing/2014/main" id="{8AECE07E-3BF6-FE44-A0DC-B1DD2F9690EA}"/>
              </a:ext>
            </a:extLst>
          </p:cNvPr>
          <p:cNvSpPr>
            <a:spLocks noChangeArrowheads="1"/>
          </p:cNvSpPr>
          <p:nvPr/>
        </p:nvSpPr>
        <p:spPr bwMode="auto">
          <a:xfrm>
            <a:off x="9902787" y="1514768"/>
            <a:ext cx="867400" cy="867400"/>
          </a:xfrm>
          <a:custGeom>
            <a:avLst/>
            <a:gdLst>
              <a:gd name="T0" fmla="*/ 465 w 1008"/>
              <a:gd name="T1" fmla="*/ 10 h 1008"/>
              <a:gd name="T2" fmla="*/ 465 w 1008"/>
              <a:gd name="T3" fmla="*/ 10 h 1008"/>
              <a:gd name="T4" fmla="*/ 543 w 1008"/>
              <a:gd name="T5" fmla="*/ 10 h 1008"/>
              <a:gd name="T6" fmla="*/ 825 w 1008"/>
              <a:gd name="T7" fmla="*/ 127 h 1008"/>
              <a:gd name="T8" fmla="*/ 825 w 1008"/>
              <a:gd name="T9" fmla="*/ 127 h 1008"/>
              <a:gd name="T10" fmla="*/ 880 w 1008"/>
              <a:gd name="T11" fmla="*/ 183 h 1008"/>
              <a:gd name="T12" fmla="*/ 997 w 1008"/>
              <a:gd name="T13" fmla="*/ 465 h 1008"/>
              <a:gd name="T14" fmla="*/ 997 w 1008"/>
              <a:gd name="T15" fmla="*/ 465 h 1008"/>
              <a:gd name="T16" fmla="*/ 997 w 1008"/>
              <a:gd name="T17" fmla="*/ 543 h 1008"/>
              <a:gd name="T18" fmla="*/ 880 w 1008"/>
              <a:gd name="T19" fmla="*/ 825 h 1008"/>
              <a:gd name="T20" fmla="*/ 880 w 1008"/>
              <a:gd name="T21" fmla="*/ 825 h 1008"/>
              <a:gd name="T22" fmla="*/ 825 w 1008"/>
              <a:gd name="T23" fmla="*/ 880 h 1008"/>
              <a:gd name="T24" fmla="*/ 543 w 1008"/>
              <a:gd name="T25" fmla="*/ 997 h 1008"/>
              <a:gd name="T26" fmla="*/ 543 w 1008"/>
              <a:gd name="T27" fmla="*/ 997 h 1008"/>
              <a:gd name="T28" fmla="*/ 465 w 1008"/>
              <a:gd name="T29" fmla="*/ 997 h 1008"/>
              <a:gd name="T30" fmla="*/ 182 w 1008"/>
              <a:gd name="T31" fmla="*/ 880 h 1008"/>
              <a:gd name="T32" fmla="*/ 182 w 1008"/>
              <a:gd name="T33" fmla="*/ 880 h 1008"/>
              <a:gd name="T34" fmla="*/ 127 w 1008"/>
              <a:gd name="T35" fmla="*/ 825 h 1008"/>
              <a:gd name="T36" fmla="*/ 11 w 1008"/>
              <a:gd name="T37" fmla="*/ 543 h 1008"/>
              <a:gd name="T38" fmla="*/ 11 w 1008"/>
              <a:gd name="T39" fmla="*/ 543 h 1008"/>
              <a:gd name="T40" fmla="*/ 11 w 1008"/>
              <a:gd name="T41" fmla="*/ 465 h 1008"/>
              <a:gd name="T42" fmla="*/ 127 w 1008"/>
              <a:gd name="T43" fmla="*/ 183 h 1008"/>
              <a:gd name="T44" fmla="*/ 127 w 1008"/>
              <a:gd name="T45" fmla="*/ 183 h 1008"/>
              <a:gd name="T46" fmla="*/ 182 w 1008"/>
              <a:gd name="T47" fmla="*/ 127 h 1008"/>
              <a:gd name="T48" fmla="*/ 465 w 1008"/>
              <a:gd name="T49" fmla="*/ 10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8" h="1008">
                <a:moveTo>
                  <a:pt x="465" y="10"/>
                </a:moveTo>
                <a:lnTo>
                  <a:pt x="465" y="10"/>
                </a:lnTo>
                <a:cubicBezTo>
                  <a:pt x="490" y="0"/>
                  <a:pt x="518" y="0"/>
                  <a:pt x="543" y="10"/>
                </a:cubicBezTo>
                <a:lnTo>
                  <a:pt x="825" y="127"/>
                </a:lnTo>
                <a:lnTo>
                  <a:pt x="825" y="127"/>
                </a:lnTo>
                <a:cubicBezTo>
                  <a:pt x="850" y="138"/>
                  <a:pt x="870" y="157"/>
                  <a:pt x="880" y="183"/>
                </a:cubicBezTo>
                <a:lnTo>
                  <a:pt x="997" y="465"/>
                </a:lnTo>
                <a:lnTo>
                  <a:pt x="997" y="465"/>
                </a:lnTo>
                <a:cubicBezTo>
                  <a:pt x="1007" y="489"/>
                  <a:pt x="1007" y="518"/>
                  <a:pt x="997" y="543"/>
                </a:cubicBezTo>
                <a:lnTo>
                  <a:pt x="880" y="825"/>
                </a:lnTo>
                <a:lnTo>
                  <a:pt x="880" y="825"/>
                </a:lnTo>
                <a:cubicBezTo>
                  <a:pt x="870" y="850"/>
                  <a:pt x="850" y="870"/>
                  <a:pt x="825" y="880"/>
                </a:cubicBezTo>
                <a:lnTo>
                  <a:pt x="543" y="997"/>
                </a:lnTo>
                <a:lnTo>
                  <a:pt x="543" y="997"/>
                </a:lnTo>
                <a:cubicBezTo>
                  <a:pt x="518" y="1007"/>
                  <a:pt x="490" y="1007"/>
                  <a:pt x="465" y="997"/>
                </a:cubicBezTo>
                <a:lnTo>
                  <a:pt x="182" y="880"/>
                </a:lnTo>
                <a:lnTo>
                  <a:pt x="182" y="880"/>
                </a:lnTo>
                <a:cubicBezTo>
                  <a:pt x="157" y="870"/>
                  <a:pt x="138" y="850"/>
                  <a:pt x="127" y="825"/>
                </a:cubicBezTo>
                <a:lnTo>
                  <a:pt x="11" y="543"/>
                </a:lnTo>
                <a:lnTo>
                  <a:pt x="11" y="543"/>
                </a:lnTo>
                <a:cubicBezTo>
                  <a:pt x="0" y="518"/>
                  <a:pt x="0" y="489"/>
                  <a:pt x="11" y="465"/>
                </a:cubicBezTo>
                <a:lnTo>
                  <a:pt x="127" y="183"/>
                </a:lnTo>
                <a:lnTo>
                  <a:pt x="127" y="183"/>
                </a:lnTo>
                <a:cubicBezTo>
                  <a:pt x="138" y="157"/>
                  <a:pt x="157" y="138"/>
                  <a:pt x="182" y="127"/>
                </a:cubicBezTo>
                <a:lnTo>
                  <a:pt x="465" y="10"/>
                </a:ln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60" name="Subtitle 2">
            <a:extLst>
              <a:ext uri="{FF2B5EF4-FFF2-40B4-BE49-F238E27FC236}">
                <a16:creationId xmlns:a16="http://schemas.microsoft.com/office/drawing/2014/main" id="{38694DAD-0B23-594C-855E-C93D405F8B23}"/>
              </a:ext>
            </a:extLst>
          </p:cNvPr>
          <p:cNvSpPr txBox="1">
            <a:spLocks/>
          </p:cNvSpPr>
          <p:nvPr/>
        </p:nvSpPr>
        <p:spPr>
          <a:xfrm>
            <a:off x="3885098" y="5242618"/>
            <a:ext cx="1870533"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a:t>
            </a:r>
          </a:p>
        </p:txBody>
      </p:sp>
      <p:sp>
        <p:nvSpPr>
          <p:cNvPr id="61" name="TextBox 60">
            <a:extLst>
              <a:ext uri="{FF2B5EF4-FFF2-40B4-BE49-F238E27FC236}">
                <a16:creationId xmlns:a16="http://schemas.microsoft.com/office/drawing/2014/main" id="{51BE388B-DA85-0743-B17D-616FFF81E2CD}"/>
              </a:ext>
            </a:extLst>
          </p:cNvPr>
          <p:cNvSpPr txBox="1"/>
          <p:nvPr/>
        </p:nvSpPr>
        <p:spPr>
          <a:xfrm>
            <a:off x="4014695" y="4905486"/>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63" name="Subtitle 2">
            <a:extLst>
              <a:ext uri="{FF2B5EF4-FFF2-40B4-BE49-F238E27FC236}">
                <a16:creationId xmlns:a16="http://schemas.microsoft.com/office/drawing/2014/main" id="{B37DE8A4-350D-DF4D-A437-00DBA4CE8002}"/>
              </a:ext>
            </a:extLst>
          </p:cNvPr>
          <p:cNvSpPr txBox="1">
            <a:spLocks/>
          </p:cNvSpPr>
          <p:nvPr/>
        </p:nvSpPr>
        <p:spPr>
          <a:xfrm>
            <a:off x="6435459" y="5242618"/>
            <a:ext cx="1870533"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a:t>
            </a:r>
          </a:p>
        </p:txBody>
      </p:sp>
      <p:sp>
        <p:nvSpPr>
          <p:cNvPr id="64" name="TextBox 63">
            <a:extLst>
              <a:ext uri="{FF2B5EF4-FFF2-40B4-BE49-F238E27FC236}">
                <a16:creationId xmlns:a16="http://schemas.microsoft.com/office/drawing/2014/main" id="{F21DDA95-ADD7-E44F-BC38-DFF81F3D1C1E}"/>
              </a:ext>
            </a:extLst>
          </p:cNvPr>
          <p:cNvSpPr txBox="1"/>
          <p:nvPr/>
        </p:nvSpPr>
        <p:spPr>
          <a:xfrm>
            <a:off x="6561851" y="4905486"/>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66" name="Subtitle 2">
            <a:extLst>
              <a:ext uri="{FF2B5EF4-FFF2-40B4-BE49-F238E27FC236}">
                <a16:creationId xmlns:a16="http://schemas.microsoft.com/office/drawing/2014/main" id="{7CDA67C8-69B4-7B47-A4C5-C12EAF150D05}"/>
              </a:ext>
            </a:extLst>
          </p:cNvPr>
          <p:cNvSpPr txBox="1">
            <a:spLocks/>
          </p:cNvSpPr>
          <p:nvPr/>
        </p:nvSpPr>
        <p:spPr>
          <a:xfrm>
            <a:off x="920248" y="2928471"/>
            <a:ext cx="1870533"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a:t>
            </a:r>
          </a:p>
        </p:txBody>
      </p:sp>
      <p:sp>
        <p:nvSpPr>
          <p:cNvPr id="67" name="TextBox 66">
            <a:extLst>
              <a:ext uri="{FF2B5EF4-FFF2-40B4-BE49-F238E27FC236}">
                <a16:creationId xmlns:a16="http://schemas.microsoft.com/office/drawing/2014/main" id="{15F71910-B051-6F47-ADED-830AFF8BE81E}"/>
              </a:ext>
            </a:extLst>
          </p:cNvPr>
          <p:cNvSpPr txBox="1"/>
          <p:nvPr/>
        </p:nvSpPr>
        <p:spPr>
          <a:xfrm>
            <a:off x="1069883" y="2591339"/>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69" name="Subtitle 2">
            <a:extLst>
              <a:ext uri="{FF2B5EF4-FFF2-40B4-BE49-F238E27FC236}">
                <a16:creationId xmlns:a16="http://schemas.microsoft.com/office/drawing/2014/main" id="{32F6F504-2B3A-0549-9200-014005B3F50C}"/>
              </a:ext>
            </a:extLst>
          </p:cNvPr>
          <p:cNvSpPr txBox="1">
            <a:spLocks/>
          </p:cNvSpPr>
          <p:nvPr/>
        </p:nvSpPr>
        <p:spPr>
          <a:xfrm>
            <a:off x="9401220" y="2928471"/>
            <a:ext cx="1870533"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a:t>
            </a:r>
          </a:p>
        </p:txBody>
      </p:sp>
      <p:sp>
        <p:nvSpPr>
          <p:cNvPr id="70" name="TextBox 69">
            <a:extLst>
              <a:ext uri="{FF2B5EF4-FFF2-40B4-BE49-F238E27FC236}">
                <a16:creationId xmlns:a16="http://schemas.microsoft.com/office/drawing/2014/main" id="{117420D7-541A-E746-9C41-470AC673B75B}"/>
              </a:ext>
            </a:extLst>
          </p:cNvPr>
          <p:cNvSpPr txBox="1"/>
          <p:nvPr/>
        </p:nvSpPr>
        <p:spPr>
          <a:xfrm>
            <a:off x="9519596" y="2591339"/>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71" name="Freeform 945">
            <a:extLst>
              <a:ext uri="{FF2B5EF4-FFF2-40B4-BE49-F238E27FC236}">
                <a16:creationId xmlns:a16="http://schemas.microsoft.com/office/drawing/2014/main" id="{22913E31-6121-2C45-A64B-8ADE3D27C1B1}"/>
              </a:ext>
            </a:extLst>
          </p:cNvPr>
          <p:cNvSpPr>
            <a:spLocks noChangeAspect="1" noChangeArrowheads="1"/>
          </p:cNvSpPr>
          <p:nvPr/>
        </p:nvSpPr>
        <p:spPr bwMode="auto">
          <a:xfrm>
            <a:off x="1721389" y="1820146"/>
            <a:ext cx="268250" cy="333555"/>
          </a:xfrm>
          <a:custGeom>
            <a:avLst/>
            <a:gdLst>
              <a:gd name="T0" fmla="*/ 12742299 w 232462"/>
              <a:gd name="T1" fmla="*/ 61028976 h 289974"/>
              <a:gd name="T2" fmla="*/ 40185951 w 232462"/>
              <a:gd name="T3" fmla="*/ 61028976 h 289974"/>
              <a:gd name="T4" fmla="*/ 42145969 w 232462"/>
              <a:gd name="T5" fmla="*/ 47115244 h 289974"/>
              <a:gd name="T6" fmla="*/ 41084436 w 232462"/>
              <a:gd name="T7" fmla="*/ 63466025 h 289974"/>
              <a:gd name="T8" fmla="*/ 12170394 w 232462"/>
              <a:gd name="T9" fmla="*/ 63387057 h 289974"/>
              <a:gd name="T10" fmla="*/ 10781774 w 232462"/>
              <a:gd name="T11" fmla="*/ 47115244 h 289974"/>
              <a:gd name="T12" fmla="*/ 24057699 w 232462"/>
              <a:gd name="T13" fmla="*/ 21521695 h 289974"/>
              <a:gd name="T14" fmla="*/ 21855330 w 232462"/>
              <a:gd name="T15" fmla="*/ 26438946 h 289974"/>
              <a:gd name="T16" fmla="*/ 26015565 w 232462"/>
              <a:gd name="T17" fmla="*/ 30087106 h 289974"/>
              <a:gd name="T18" fmla="*/ 30828362 w 232462"/>
              <a:gd name="T19" fmla="*/ 27311168 h 289974"/>
              <a:gd name="T20" fmla="*/ 29604717 w 232462"/>
              <a:gd name="T21" fmla="*/ 21997650 h 289974"/>
              <a:gd name="T22" fmla="*/ 25607662 w 232462"/>
              <a:gd name="T23" fmla="*/ 14145922 h 289974"/>
              <a:gd name="T24" fmla="*/ 37273175 w 232462"/>
              <a:gd name="T25" fmla="*/ 21124935 h 289974"/>
              <a:gd name="T26" fmla="*/ 32867726 w 232462"/>
              <a:gd name="T27" fmla="*/ 27470101 h 289974"/>
              <a:gd name="T28" fmla="*/ 32623216 w 232462"/>
              <a:gd name="T29" fmla="*/ 35162892 h 289974"/>
              <a:gd name="T30" fmla="*/ 19897238 w 232462"/>
              <a:gd name="T31" fmla="*/ 35242135 h 289974"/>
              <a:gd name="T32" fmla="*/ 20060325 w 232462"/>
              <a:gd name="T33" fmla="*/ 27470101 h 289974"/>
              <a:gd name="T34" fmla="*/ 15655077 w 232462"/>
              <a:gd name="T35" fmla="*/ 21124935 h 289974"/>
              <a:gd name="T36" fmla="*/ 26324410 w 232462"/>
              <a:gd name="T37" fmla="*/ 9573566 h 289974"/>
              <a:gd name="T38" fmla="*/ 42709675 w 232462"/>
              <a:gd name="T39" fmla="*/ 25324649 h 289974"/>
              <a:gd name="T40" fmla="*/ 44676370 w 232462"/>
              <a:gd name="T41" fmla="*/ 25324649 h 289974"/>
              <a:gd name="T42" fmla="*/ 26324410 w 232462"/>
              <a:gd name="T43" fmla="*/ 7604856 h 289974"/>
              <a:gd name="T44" fmla="*/ 21831318 w 232462"/>
              <a:gd name="T45" fmla="*/ 4986478 h 289974"/>
              <a:gd name="T46" fmla="*/ 14123580 w 232462"/>
              <a:gd name="T47" fmla="*/ 8284473 h 289974"/>
              <a:gd name="T48" fmla="*/ 8220037 w 232462"/>
              <a:gd name="T49" fmla="*/ 14095262 h 289974"/>
              <a:gd name="T50" fmla="*/ 5104162 w 232462"/>
              <a:gd name="T51" fmla="*/ 21634136 h 289974"/>
              <a:gd name="T52" fmla="*/ 5268133 w 232462"/>
              <a:gd name="T53" fmla="*/ 29721933 h 289974"/>
              <a:gd name="T54" fmla="*/ 8629793 w 232462"/>
              <a:gd name="T55" fmla="*/ 37182357 h 289974"/>
              <a:gd name="T56" fmla="*/ 14779720 w 232462"/>
              <a:gd name="T57" fmla="*/ 42836342 h 289974"/>
              <a:gd name="T58" fmla="*/ 22077160 w 232462"/>
              <a:gd name="T59" fmla="*/ 45584541 h 289974"/>
              <a:gd name="T60" fmla="*/ 30358653 w 232462"/>
              <a:gd name="T61" fmla="*/ 45819985 h 289974"/>
              <a:gd name="T62" fmla="*/ 38230381 w 232462"/>
              <a:gd name="T63" fmla="*/ 42836342 h 289974"/>
              <a:gd name="T64" fmla="*/ 44297986 w 232462"/>
              <a:gd name="T65" fmla="*/ 37182357 h 289974"/>
              <a:gd name="T66" fmla="*/ 47741725 w 232462"/>
              <a:gd name="T67" fmla="*/ 29721933 h 289974"/>
              <a:gd name="T68" fmla="*/ 47823774 w 232462"/>
              <a:gd name="T69" fmla="*/ 21634136 h 289974"/>
              <a:gd name="T70" fmla="*/ 44789996 w 232462"/>
              <a:gd name="T71" fmla="*/ 14095262 h 289974"/>
              <a:gd name="T72" fmla="*/ 38886050 w 232462"/>
              <a:gd name="T73" fmla="*/ 8284473 h 289974"/>
              <a:gd name="T74" fmla="*/ 31178223 w 232462"/>
              <a:gd name="T75" fmla="*/ 4986478 h 289974"/>
              <a:gd name="T76" fmla="*/ 25849136 w 232462"/>
              <a:gd name="T77" fmla="*/ 117826 h 289974"/>
              <a:gd name="T78" fmla="*/ 36016500 w 232462"/>
              <a:gd name="T79" fmla="*/ 1845544 h 289974"/>
              <a:gd name="T80" fmla="*/ 44626251 w 232462"/>
              <a:gd name="T81" fmla="*/ 7106465 h 289974"/>
              <a:gd name="T82" fmla="*/ 50529574 w 232462"/>
              <a:gd name="T83" fmla="*/ 15116235 h 289974"/>
              <a:gd name="T84" fmla="*/ 52743438 w 232462"/>
              <a:gd name="T85" fmla="*/ 24696493 h 289974"/>
              <a:gd name="T86" fmla="*/ 51021494 w 232462"/>
              <a:gd name="T87" fmla="*/ 34433975 h 289974"/>
              <a:gd name="T88" fmla="*/ 45527536 w 232462"/>
              <a:gd name="T89" fmla="*/ 42678756 h 289974"/>
              <a:gd name="T90" fmla="*/ 37082344 w 232462"/>
              <a:gd name="T91" fmla="*/ 48332939 h 289974"/>
              <a:gd name="T92" fmla="*/ 27078776 w 232462"/>
              <a:gd name="T93" fmla="*/ 50453222 h 289974"/>
              <a:gd name="T94" fmla="*/ 21831318 w 232462"/>
              <a:gd name="T95" fmla="*/ 47626047 h 289974"/>
              <a:gd name="T96" fmla="*/ 13303768 w 232462"/>
              <a:gd name="T97" fmla="*/ 44171115 h 289974"/>
              <a:gd name="T98" fmla="*/ 6744271 w 232462"/>
              <a:gd name="T99" fmla="*/ 37889047 h 289974"/>
              <a:gd name="T100" fmla="*/ 3218444 w 232462"/>
              <a:gd name="T101" fmla="*/ 29721933 h 289974"/>
              <a:gd name="T102" fmla="*/ 3218444 w 232462"/>
              <a:gd name="T103" fmla="*/ 20848612 h 289974"/>
              <a:gd name="T104" fmla="*/ 6744271 w 232462"/>
              <a:gd name="T105" fmla="*/ 12681971 h 289974"/>
              <a:gd name="T106" fmla="*/ 13303768 w 232462"/>
              <a:gd name="T107" fmla="*/ 6399808 h 289974"/>
              <a:gd name="T108" fmla="*/ 21831318 w 232462"/>
              <a:gd name="T109" fmla="*/ 3023546 h 2899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32462" h="289974">
                <a:moveTo>
                  <a:pt x="51660" y="210958"/>
                </a:moveTo>
                <a:cubicBezTo>
                  <a:pt x="54171" y="210958"/>
                  <a:pt x="55965" y="212754"/>
                  <a:pt x="55965" y="215268"/>
                </a:cubicBezTo>
                <a:lnTo>
                  <a:pt x="55965" y="278840"/>
                </a:lnTo>
                <a:lnTo>
                  <a:pt x="114438" y="251903"/>
                </a:lnTo>
                <a:cubicBezTo>
                  <a:pt x="115514" y="251543"/>
                  <a:pt x="116949" y="251543"/>
                  <a:pt x="118025" y="251903"/>
                </a:cubicBezTo>
                <a:lnTo>
                  <a:pt x="176499" y="278840"/>
                </a:lnTo>
                <a:lnTo>
                  <a:pt x="176499" y="215268"/>
                </a:lnTo>
                <a:cubicBezTo>
                  <a:pt x="176499" y="212754"/>
                  <a:pt x="178292" y="210958"/>
                  <a:pt x="180445" y="210958"/>
                </a:cubicBezTo>
                <a:cubicBezTo>
                  <a:pt x="182956" y="210958"/>
                  <a:pt x="185108" y="212754"/>
                  <a:pt x="185108" y="215268"/>
                </a:cubicBezTo>
                <a:lnTo>
                  <a:pt x="185108" y="285305"/>
                </a:lnTo>
                <a:cubicBezTo>
                  <a:pt x="185108" y="287101"/>
                  <a:pt x="184391" y="288537"/>
                  <a:pt x="182956" y="289256"/>
                </a:cubicBezTo>
                <a:cubicBezTo>
                  <a:pt x="182239" y="289615"/>
                  <a:pt x="181521" y="289974"/>
                  <a:pt x="180445" y="289974"/>
                </a:cubicBezTo>
                <a:cubicBezTo>
                  <a:pt x="180086" y="289974"/>
                  <a:pt x="179369" y="289974"/>
                  <a:pt x="178651" y="289615"/>
                </a:cubicBezTo>
                <a:lnTo>
                  <a:pt x="116232" y="260882"/>
                </a:lnTo>
                <a:lnTo>
                  <a:pt x="53453" y="289615"/>
                </a:lnTo>
                <a:cubicBezTo>
                  <a:pt x="52377" y="289974"/>
                  <a:pt x="50584" y="289974"/>
                  <a:pt x="49149" y="289256"/>
                </a:cubicBezTo>
                <a:cubicBezTo>
                  <a:pt x="48072" y="288537"/>
                  <a:pt x="47355" y="287101"/>
                  <a:pt x="47355" y="285305"/>
                </a:cubicBezTo>
                <a:lnTo>
                  <a:pt x="47355" y="215268"/>
                </a:lnTo>
                <a:cubicBezTo>
                  <a:pt x="47355" y="212754"/>
                  <a:pt x="49149" y="210958"/>
                  <a:pt x="51660" y="210958"/>
                </a:cubicBezTo>
                <a:close/>
                <a:moveTo>
                  <a:pt x="116411" y="76590"/>
                </a:moveTo>
                <a:lnTo>
                  <a:pt x="105662" y="98332"/>
                </a:lnTo>
                <a:cubicBezTo>
                  <a:pt x="104946" y="99419"/>
                  <a:pt x="104229" y="100143"/>
                  <a:pt x="102438" y="100506"/>
                </a:cubicBezTo>
                <a:lnTo>
                  <a:pt x="79149" y="103767"/>
                </a:lnTo>
                <a:lnTo>
                  <a:pt x="95989" y="120798"/>
                </a:lnTo>
                <a:cubicBezTo>
                  <a:pt x="97063" y="121885"/>
                  <a:pt x="97422" y="123335"/>
                  <a:pt x="97422" y="124784"/>
                </a:cubicBezTo>
                <a:lnTo>
                  <a:pt x="93480" y="148338"/>
                </a:lnTo>
                <a:lnTo>
                  <a:pt x="114261" y="137467"/>
                </a:lnTo>
                <a:cubicBezTo>
                  <a:pt x="115695" y="136380"/>
                  <a:pt x="117128" y="136380"/>
                  <a:pt x="118203" y="137467"/>
                </a:cubicBezTo>
                <a:lnTo>
                  <a:pt x="139342" y="148338"/>
                </a:lnTo>
                <a:lnTo>
                  <a:pt x="135401" y="124784"/>
                </a:lnTo>
                <a:cubicBezTo>
                  <a:pt x="135042" y="123335"/>
                  <a:pt x="135401" y="121885"/>
                  <a:pt x="136834" y="120798"/>
                </a:cubicBezTo>
                <a:lnTo>
                  <a:pt x="153673" y="103767"/>
                </a:lnTo>
                <a:lnTo>
                  <a:pt x="130026" y="100506"/>
                </a:lnTo>
                <a:cubicBezTo>
                  <a:pt x="128593" y="100143"/>
                  <a:pt x="127518" y="99419"/>
                  <a:pt x="127160" y="98332"/>
                </a:cubicBezTo>
                <a:lnTo>
                  <a:pt x="116411" y="76590"/>
                </a:lnTo>
                <a:close/>
                <a:moveTo>
                  <a:pt x="112470" y="64632"/>
                </a:moveTo>
                <a:cubicBezTo>
                  <a:pt x="113903" y="61733"/>
                  <a:pt x="118919" y="61733"/>
                  <a:pt x="120352" y="64632"/>
                </a:cubicBezTo>
                <a:lnTo>
                  <a:pt x="133609" y="92171"/>
                </a:lnTo>
                <a:lnTo>
                  <a:pt x="163706" y="96520"/>
                </a:lnTo>
                <a:cubicBezTo>
                  <a:pt x="165497" y="96520"/>
                  <a:pt x="166930" y="97969"/>
                  <a:pt x="167289" y="99419"/>
                </a:cubicBezTo>
                <a:cubicBezTo>
                  <a:pt x="167647" y="101231"/>
                  <a:pt x="167289" y="103042"/>
                  <a:pt x="166214" y="104129"/>
                </a:cubicBezTo>
                <a:lnTo>
                  <a:pt x="144358" y="125509"/>
                </a:lnTo>
                <a:lnTo>
                  <a:pt x="149732" y="155947"/>
                </a:lnTo>
                <a:cubicBezTo>
                  <a:pt x="149732" y="157759"/>
                  <a:pt x="149374" y="159208"/>
                  <a:pt x="147941" y="160296"/>
                </a:cubicBezTo>
                <a:cubicBezTo>
                  <a:pt x="146508" y="161383"/>
                  <a:pt x="144716" y="161383"/>
                  <a:pt x="143283" y="160658"/>
                </a:cubicBezTo>
                <a:lnTo>
                  <a:pt x="116411" y="146163"/>
                </a:lnTo>
                <a:lnTo>
                  <a:pt x="89539" y="160658"/>
                </a:lnTo>
                <a:cubicBezTo>
                  <a:pt x="88823" y="160658"/>
                  <a:pt x="88106" y="161020"/>
                  <a:pt x="87390" y="161020"/>
                </a:cubicBezTo>
                <a:cubicBezTo>
                  <a:pt x="86673" y="161020"/>
                  <a:pt x="85598" y="160658"/>
                  <a:pt x="84881" y="160296"/>
                </a:cubicBezTo>
                <a:cubicBezTo>
                  <a:pt x="83448" y="159208"/>
                  <a:pt x="82732" y="157759"/>
                  <a:pt x="83090" y="155947"/>
                </a:cubicBezTo>
                <a:lnTo>
                  <a:pt x="88106" y="125509"/>
                </a:lnTo>
                <a:lnTo>
                  <a:pt x="66250" y="104129"/>
                </a:lnTo>
                <a:cubicBezTo>
                  <a:pt x="65175" y="103042"/>
                  <a:pt x="64817" y="101231"/>
                  <a:pt x="65175" y="99419"/>
                </a:cubicBezTo>
                <a:cubicBezTo>
                  <a:pt x="65892" y="97969"/>
                  <a:pt x="67325" y="96520"/>
                  <a:pt x="68758" y="96520"/>
                </a:cubicBezTo>
                <a:lnTo>
                  <a:pt x="98855" y="92171"/>
                </a:lnTo>
                <a:lnTo>
                  <a:pt x="112470" y="64632"/>
                </a:lnTo>
                <a:close/>
                <a:moveTo>
                  <a:pt x="115618" y="43741"/>
                </a:moveTo>
                <a:cubicBezTo>
                  <a:pt x="76036" y="43741"/>
                  <a:pt x="43651" y="76126"/>
                  <a:pt x="43651" y="115708"/>
                </a:cubicBezTo>
                <a:cubicBezTo>
                  <a:pt x="43651" y="155289"/>
                  <a:pt x="76036" y="187674"/>
                  <a:pt x="115618" y="187674"/>
                </a:cubicBezTo>
                <a:cubicBezTo>
                  <a:pt x="155199" y="187674"/>
                  <a:pt x="187584" y="155289"/>
                  <a:pt x="187584" y="115708"/>
                </a:cubicBezTo>
                <a:cubicBezTo>
                  <a:pt x="187584" y="76126"/>
                  <a:pt x="155199" y="43741"/>
                  <a:pt x="115618" y="43741"/>
                </a:cubicBezTo>
                <a:close/>
                <a:moveTo>
                  <a:pt x="115618" y="34745"/>
                </a:moveTo>
                <a:cubicBezTo>
                  <a:pt x="159877" y="34745"/>
                  <a:pt x="196220" y="71088"/>
                  <a:pt x="196220" y="115708"/>
                </a:cubicBezTo>
                <a:cubicBezTo>
                  <a:pt x="196220" y="159967"/>
                  <a:pt x="159877" y="196310"/>
                  <a:pt x="115618" y="196310"/>
                </a:cubicBezTo>
                <a:cubicBezTo>
                  <a:pt x="70998" y="196310"/>
                  <a:pt x="34655" y="159967"/>
                  <a:pt x="34655" y="115708"/>
                </a:cubicBezTo>
                <a:cubicBezTo>
                  <a:pt x="34655" y="71088"/>
                  <a:pt x="70998" y="34745"/>
                  <a:pt x="115618" y="34745"/>
                </a:cubicBezTo>
                <a:close/>
                <a:moveTo>
                  <a:pt x="116411" y="9866"/>
                </a:moveTo>
                <a:lnTo>
                  <a:pt x="99485" y="22065"/>
                </a:lnTo>
                <a:cubicBezTo>
                  <a:pt x="98405" y="22782"/>
                  <a:pt x="97324" y="23141"/>
                  <a:pt x="95884" y="22782"/>
                </a:cubicBezTo>
                <a:lnTo>
                  <a:pt x="75717" y="17759"/>
                </a:lnTo>
                <a:lnTo>
                  <a:pt x="64913" y="35698"/>
                </a:lnTo>
                <a:cubicBezTo>
                  <a:pt x="64193" y="36775"/>
                  <a:pt x="63112" y="37492"/>
                  <a:pt x="62032" y="37851"/>
                </a:cubicBezTo>
                <a:lnTo>
                  <a:pt x="41144" y="40721"/>
                </a:lnTo>
                <a:lnTo>
                  <a:pt x="37903" y="61531"/>
                </a:lnTo>
                <a:cubicBezTo>
                  <a:pt x="37903" y="62607"/>
                  <a:pt x="37183" y="63684"/>
                  <a:pt x="36103" y="64401"/>
                </a:cubicBezTo>
                <a:lnTo>
                  <a:pt x="18096" y="75165"/>
                </a:lnTo>
                <a:lnTo>
                  <a:pt x="23138" y="95257"/>
                </a:lnTo>
                <a:cubicBezTo>
                  <a:pt x="23498" y="96333"/>
                  <a:pt x="23138" y="97768"/>
                  <a:pt x="22418" y="98845"/>
                </a:cubicBezTo>
                <a:lnTo>
                  <a:pt x="10174" y="115708"/>
                </a:lnTo>
                <a:lnTo>
                  <a:pt x="22418" y="132212"/>
                </a:lnTo>
                <a:cubicBezTo>
                  <a:pt x="23138" y="133288"/>
                  <a:pt x="23498" y="134723"/>
                  <a:pt x="23138" y="135799"/>
                </a:cubicBezTo>
                <a:lnTo>
                  <a:pt x="18096" y="156250"/>
                </a:lnTo>
                <a:lnTo>
                  <a:pt x="36103" y="167014"/>
                </a:lnTo>
                <a:cubicBezTo>
                  <a:pt x="37183" y="167731"/>
                  <a:pt x="37903" y="168449"/>
                  <a:pt x="37903" y="169884"/>
                </a:cubicBezTo>
                <a:lnTo>
                  <a:pt x="41144" y="190335"/>
                </a:lnTo>
                <a:lnTo>
                  <a:pt x="62032" y="193564"/>
                </a:lnTo>
                <a:cubicBezTo>
                  <a:pt x="63112" y="193564"/>
                  <a:pt x="64193" y="194640"/>
                  <a:pt x="64913" y="195717"/>
                </a:cubicBezTo>
                <a:lnTo>
                  <a:pt x="75717" y="213656"/>
                </a:lnTo>
                <a:lnTo>
                  <a:pt x="95884" y="208274"/>
                </a:lnTo>
                <a:cubicBezTo>
                  <a:pt x="96244" y="208274"/>
                  <a:pt x="96604" y="208274"/>
                  <a:pt x="96964" y="208274"/>
                </a:cubicBezTo>
                <a:cubicBezTo>
                  <a:pt x="97685" y="208274"/>
                  <a:pt x="98765" y="208633"/>
                  <a:pt x="99485" y="209350"/>
                </a:cubicBezTo>
                <a:lnTo>
                  <a:pt x="116411" y="221549"/>
                </a:lnTo>
                <a:lnTo>
                  <a:pt x="133337" y="209350"/>
                </a:lnTo>
                <a:cubicBezTo>
                  <a:pt x="134417" y="208274"/>
                  <a:pt x="135498" y="208274"/>
                  <a:pt x="136938" y="208274"/>
                </a:cubicBezTo>
                <a:lnTo>
                  <a:pt x="157105" y="213656"/>
                </a:lnTo>
                <a:lnTo>
                  <a:pt x="167909" y="195717"/>
                </a:lnTo>
                <a:cubicBezTo>
                  <a:pt x="168629" y="194640"/>
                  <a:pt x="169710" y="193564"/>
                  <a:pt x="170790" y="193564"/>
                </a:cubicBezTo>
                <a:lnTo>
                  <a:pt x="191678" y="190335"/>
                </a:lnTo>
                <a:lnTo>
                  <a:pt x="194559" y="169884"/>
                </a:lnTo>
                <a:cubicBezTo>
                  <a:pt x="194559" y="168449"/>
                  <a:pt x="195639" y="167731"/>
                  <a:pt x="196719" y="167014"/>
                </a:cubicBezTo>
                <a:lnTo>
                  <a:pt x="214726" y="156250"/>
                </a:lnTo>
                <a:lnTo>
                  <a:pt x="209684" y="135799"/>
                </a:lnTo>
                <a:cubicBezTo>
                  <a:pt x="209324" y="134723"/>
                  <a:pt x="209684" y="133288"/>
                  <a:pt x="210044" y="132212"/>
                </a:cubicBezTo>
                <a:lnTo>
                  <a:pt x="222648" y="115708"/>
                </a:lnTo>
                <a:lnTo>
                  <a:pt x="210044" y="98845"/>
                </a:lnTo>
                <a:cubicBezTo>
                  <a:pt x="209684" y="97768"/>
                  <a:pt x="209324" y="96333"/>
                  <a:pt x="209684" y="95257"/>
                </a:cubicBezTo>
                <a:lnTo>
                  <a:pt x="214726" y="75165"/>
                </a:lnTo>
                <a:lnTo>
                  <a:pt x="196719" y="64401"/>
                </a:lnTo>
                <a:cubicBezTo>
                  <a:pt x="195639" y="63684"/>
                  <a:pt x="194559" y="62607"/>
                  <a:pt x="194559" y="61531"/>
                </a:cubicBezTo>
                <a:lnTo>
                  <a:pt x="191678" y="40721"/>
                </a:lnTo>
                <a:lnTo>
                  <a:pt x="170790" y="37851"/>
                </a:lnTo>
                <a:cubicBezTo>
                  <a:pt x="169710" y="37492"/>
                  <a:pt x="168629" y="36775"/>
                  <a:pt x="167909" y="35698"/>
                </a:cubicBezTo>
                <a:lnTo>
                  <a:pt x="157105" y="17759"/>
                </a:lnTo>
                <a:lnTo>
                  <a:pt x="136938" y="22782"/>
                </a:lnTo>
                <a:cubicBezTo>
                  <a:pt x="135498" y="23141"/>
                  <a:pt x="134417" y="22782"/>
                  <a:pt x="133337" y="22065"/>
                </a:cubicBezTo>
                <a:lnTo>
                  <a:pt x="116411" y="9866"/>
                </a:lnTo>
                <a:close/>
                <a:moveTo>
                  <a:pt x="113530" y="538"/>
                </a:moveTo>
                <a:cubicBezTo>
                  <a:pt x="115331" y="-180"/>
                  <a:pt x="117492" y="-180"/>
                  <a:pt x="118932" y="538"/>
                </a:cubicBezTo>
                <a:lnTo>
                  <a:pt x="136938" y="13813"/>
                </a:lnTo>
                <a:lnTo>
                  <a:pt x="158186" y="8431"/>
                </a:lnTo>
                <a:cubicBezTo>
                  <a:pt x="159986" y="8072"/>
                  <a:pt x="161787" y="8790"/>
                  <a:pt x="162867" y="10225"/>
                </a:cubicBezTo>
                <a:lnTo>
                  <a:pt x="174392" y="29240"/>
                </a:lnTo>
                <a:lnTo>
                  <a:pt x="195999" y="32469"/>
                </a:lnTo>
                <a:cubicBezTo>
                  <a:pt x="197800" y="32828"/>
                  <a:pt x="199240" y="34263"/>
                  <a:pt x="199960" y="36416"/>
                </a:cubicBezTo>
                <a:lnTo>
                  <a:pt x="202842" y="57943"/>
                </a:lnTo>
                <a:lnTo>
                  <a:pt x="221928" y="69066"/>
                </a:lnTo>
                <a:cubicBezTo>
                  <a:pt x="223369" y="70142"/>
                  <a:pt x="224449" y="72295"/>
                  <a:pt x="224089" y="74088"/>
                </a:cubicBezTo>
                <a:lnTo>
                  <a:pt x="218687" y="95257"/>
                </a:lnTo>
                <a:lnTo>
                  <a:pt x="231652" y="112837"/>
                </a:lnTo>
                <a:cubicBezTo>
                  <a:pt x="232732" y="114631"/>
                  <a:pt x="232732" y="116784"/>
                  <a:pt x="231652" y="118219"/>
                </a:cubicBezTo>
                <a:lnTo>
                  <a:pt x="218687" y="135799"/>
                </a:lnTo>
                <a:lnTo>
                  <a:pt x="224089" y="157327"/>
                </a:lnTo>
                <a:cubicBezTo>
                  <a:pt x="224449" y="159121"/>
                  <a:pt x="223369" y="160914"/>
                  <a:pt x="221928" y="161991"/>
                </a:cubicBezTo>
                <a:lnTo>
                  <a:pt x="202842" y="173113"/>
                </a:lnTo>
                <a:lnTo>
                  <a:pt x="199960" y="194999"/>
                </a:lnTo>
                <a:cubicBezTo>
                  <a:pt x="199240" y="196793"/>
                  <a:pt x="197800" y="198587"/>
                  <a:pt x="195999" y="198587"/>
                </a:cubicBezTo>
                <a:lnTo>
                  <a:pt x="174392" y="201816"/>
                </a:lnTo>
                <a:lnTo>
                  <a:pt x="162867" y="220831"/>
                </a:lnTo>
                <a:cubicBezTo>
                  <a:pt x="161787" y="222267"/>
                  <a:pt x="159986" y="222984"/>
                  <a:pt x="158186" y="222625"/>
                </a:cubicBezTo>
                <a:lnTo>
                  <a:pt x="136938" y="217602"/>
                </a:lnTo>
                <a:lnTo>
                  <a:pt x="118932" y="230519"/>
                </a:lnTo>
                <a:cubicBezTo>
                  <a:pt x="118212" y="231236"/>
                  <a:pt x="117131" y="231236"/>
                  <a:pt x="116411" y="231236"/>
                </a:cubicBezTo>
                <a:cubicBezTo>
                  <a:pt x="115331" y="231236"/>
                  <a:pt x="114610" y="231236"/>
                  <a:pt x="113530" y="230519"/>
                </a:cubicBezTo>
                <a:lnTo>
                  <a:pt x="95884" y="217602"/>
                </a:lnTo>
                <a:lnTo>
                  <a:pt x="74636" y="222625"/>
                </a:lnTo>
                <a:cubicBezTo>
                  <a:pt x="72836" y="222984"/>
                  <a:pt x="70675" y="222267"/>
                  <a:pt x="69595" y="220831"/>
                </a:cubicBezTo>
                <a:lnTo>
                  <a:pt x="58431" y="201816"/>
                </a:lnTo>
                <a:lnTo>
                  <a:pt x="36823" y="198587"/>
                </a:lnTo>
                <a:cubicBezTo>
                  <a:pt x="35022" y="198587"/>
                  <a:pt x="33222" y="196793"/>
                  <a:pt x="32862" y="194999"/>
                </a:cubicBezTo>
                <a:lnTo>
                  <a:pt x="29620" y="173113"/>
                </a:lnTo>
                <a:lnTo>
                  <a:pt x="10534" y="161991"/>
                </a:lnTo>
                <a:cubicBezTo>
                  <a:pt x="9093" y="160914"/>
                  <a:pt x="8373" y="159121"/>
                  <a:pt x="8733" y="157327"/>
                </a:cubicBezTo>
                <a:lnTo>
                  <a:pt x="14135" y="135799"/>
                </a:lnTo>
                <a:lnTo>
                  <a:pt x="810" y="118219"/>
                </a:lnTo>
                <a:cubicBezTo>
                  <a:pt x="-270" y="116784"/>
                  <a:pt x="-270" y="114631"/>
                  <a:pt x="810" y="112837"/>
                </a:cubicBezTo>
                <a:lnTo>
                  <a:pt x="14135" y="95257"/>
                </a:lnTo>
                <a:lnTo>
                  <a:pt x="8733" y="74088"/>
                </a:lnTo>
                <a:cubicBezTo>
                  <a:pt x="8373" y="72295"/>
                  <a:pt x="9093" y="70142"/>
                  <a:pt x="10534" y="69066"/>
                </a:cubicBezTo>
                <a:lnTo>
                  <a:pt x="29620" y="57943"/>
                </a:lnTo>
                <a:lnTo>
                  <a:pt x="32862" y="36416"/>
                </a:lnTo>
                <a:cubicBezTo>
                  <a:pt x="33222" y="34263"/>
                  <a:pt x="35022" y="32828"/>
                  <a:pt x="36823" y="32469"/>
                </a:cubicBezTo>
                <a:lnTo>
                  <a:pt x="58431" y="29240"/>
                </a:lnTo>
                <a:lnTo>
                  <a:pt x="69595" y="10225"/>
                </a:lnTo>
                <a:cubicBezTo>
                  <a:pt x="70675" y="8790"/>
                  <a:pt x="72836" y="8072"/>
                  <a:pt x="74636" y="8431"/>
                </a:cubicBezTo>
                <a:lnTo>
                  <a:pt x="95884" y="13813"/>
                </a:lnTo>
                <a:lnTo>
                  <a:pt x="113530" y="538"/>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2" name="Freeform 946">
            <a:extLst>
              <a:ext uri="{FF2B5EF4-FFF2-40B4-BE49-F238E27FC236}">
                <a16:creationId xmlns:a16="http://schemas.microsoft.com/office/drawing/2014/main" id="{02AF3764-C3C9-3148-9521-720591959F14}"/>
              </a:ext>
            </a:extLst>
          </p:cNvPr>
          <p:cNvSpPr>
            <a:spLocks noChangeAspect="1" noChangeArrowheads="1"/>
          </p:cNvSpPr>
          <p:nvPr/>
        </p:nvSpPr>
        <p:spPr bwMode="auto">
          <a:xfrm>
            <a:off x="4653085" y="4132218"/>
            <a:ext cx="334560" cy="335565"/>
          </a:xfrm>
          <a:custGeom>
            <a:avLst/>
            <a:gdLst>
              <a:gd name="T0" fmla="*/ 48232487 w 291740"/>
              <a:gd name="T1" fmla="*/ 53883607 h 291739"/>
              <a:gd name="T2" fmla="*/ 53906848 w 291740"/>
              <a:gd name="T3" fmla="*/ 43279401 h 291739"/>
              <a:gd name="T4" fmla="*/ 48232487 w 291740"/>
              <a:gd name="T5" fmla="*/ 40373170 h 291739"/>
              <a:gd name="T6" fmla="*/ 15719770 w 291740"/>
              <a:gd name="T7" fmla="*/ 61581307 h 291739"/>
              <a:gd name="T8" fmla="*/ 46392302 w 291740"/>
              <a:gd name="T9" fmla="*/ 40373170 h 291739"/>
              <a:gd name="T10" fmla="*/ 10965585 w 291740"/>
              <a:gd name="T11" fmla="*/ 40373170 h 291739"/>
              <a:gd name="T12" fmla="*/ 8205148 w 291740"/>
              <a:gd name="T13" fmla="*/ 53883607 h 291739"/>
              <a:gd name="T14" fmla="*/ 13802291 w 291740"/>
              <a:gd name="T15" fmla="*/ 40373170 h 291739"/>
              <a:gd name="T16" fmla="*/ 1916774 w 291740"/>
              <a:gd name="T17" fmla="*/ 32675959 h 291739"/>
              <a:gd name="T18" fmla="*/ 3527410 w 291740"/>
              <a:gd name="T19" fmla="*/ 53883607 h 291739"/>
              <a:gd name="T20" fmla="*/ 6288253 w 291740"/>
              <a:gd name="T21" fmla="*/ 43279401 h 291739"/>
              <a:gd name="T22" fmla="*/ 51146432 w 291740"/>
              <a:gd name="T23" fmla="*/ 38488293 h 291739"/>
              <a:gd name="T24" fmla="*/ 55824074 w 291740"/>
              <a:gd name="T25" fmla="*/ 53883607 h 291739"/>
              <a:gd name="T26" fmla="*/ 60194638 w 291740"/>
              <a:gd name="T27" fmla="*/ 52312661 h 291739"/>
              <a:gd name="T28" fmla="*/ 1916774 w 291740"/>
              <a:gd name="T29" fmla="*/ 32675959 h 291739"/>
              <a:gd name="T30" fmla="*/ 17134884 w 291740"/>
              <a:gd name="T31" fmla="*/ 26625070 h 291739"/>
              <a:gd name="T32" fmla="*/ 15190343 w 291740"/>
              <a:gd name="T33" fmla="*/ 26625070 h 291739"/>
              <a:gd name="T34" fmla="*/ 11099235 w 291740"/>
              <a:gd name="T35" fmla="*/ 25587711 h 291739"/>
              <a:gd name="T36" fmla="*/ 11099235 w 291740"/>
              <a:gd name="T37" fmla="*/ 27582594 h 291739"/>
              <a:gd name="T38" fmla="*/ 11099235 w 291740"/>
              <a:gd name="T39" fmla="*/ 25587711 h 291739"/>
              <a:gd name="T40" fmla="*/ 7008157 w 291740"/>
              <a:gd name="T41" fmla="*/ 26625070 h 291739"/>
              <a:gd name="T42" fmla="*/ 5063367 w 291740"/>
              <a:gd name="T43" fmla="*/ 26625070 h 291739"/>
              <a:gd name="T44" fmla="*/ 3527410 w 291740"/>
              <a:gd name="T45" fmla="*/ 22464438 h 291739"/>
              <a:gd name="T46" fmla="*/ 1916774 w 291740"/>
              <a:gd name="T47" fmla="*/ 30790581 h 291739"/>
              <a:gd name="T48" fmla="*/ 60194638 w 291740"/>
              <a:gd name="T49" fmla="*/ 24035527 h 291739"/>
              <a:gd name="T50" fmla="*/ 3527410 w 291740"/>
              <a:gd name="T51" fmla="*/ 22464438 h 291739"/>
              <a:gd name="T52" fmla="*/ 48232487 w 291740"/>
              <a:gd name="T53" fmla="*/ 20500782 h 291739"/>
              <a:gd name="T54" fmla="*/ 53906848 w 291740"/>
              <a:gd name="T55" fmla="*/ 12174874 h 291739"/>
              <a:gd name="T56" fmla="*/ 8205148 w 291740"/>
              <a:gd name="T57" fmla="*/ 12174874 h 291739"/>
              <a:gd name="T58" fmla="*/ 13802291 w 291740"/>
              <a:gd name="T59" fmla="*/ 20500782 h 291739"/>
              <a:gd name="T60" fmla="*/ 8205148 w 291740"/>
              <a:gd name="T61" fmla="*/ 12174874 h 291739"/>
              <a:gd name="T62" fmla="*/ 15719770 w 291740"/>
              <a:gd name="T63" fmla="*/ 20500782 h 291739"/>
              <a:gd name="T64" fmla="*/ 46392302 w 291740"/>
              <a:gd name="T65" fmla="*/ 1885498 h 291739"/>
              <a:gd name="T66" fmla="*/ 14799270 w 291740"/>
              <a:gd name="T67" fmla="*/ 0 h 291739"/>
              <a:gd name="T68" fmla="*/ 48232487 w 291740"/>
              <a:gd name="T69" fmla="*/ 942071 h 291739"/>
              <a:gd name="T70" fmla="*/ 54826858 w 291740"/>
              <a:gd name="T71" fmla="*/ 10289961 h 291739"/>
              <a:gd name="T72" fmla="*/ 55824074 w 291740"/>
              <a:gd name="T73" fmla="*/ 20500782 h 291739"/>
              <a:gd name="T74" fmla="*/ 62035026 w 291740"/>
              <a:gd name="T75" fmla="*/ 24035527 h 291739"/>
              <a:gd name="T76" fmla="*/ 58584350 w 291740"/>
              <a:gd name="T77" fmla="*/ 55768638 h 291739"/>
              <a:gd name="T78" fmla="*/ 48232487 w 291740"/>
              <a:gd name="T79" fmla="*/ 62523656 h 291739"/>
              <a:gd name="T80" fmla="*/ 14799270 w 291740"/>
              <a:gd name="T81" fmla="*/ 63544660 h 291739"/>
              <a:gd name="T82" fmla="*/ 13802291 w 291740"/>
              <a:gd name="T83" fmla="*/ 55768638 h 291739"/>
              <a:gd name="T84" fmla="*/ 0 w 291740"/>
              <a:gd name="T85" fmla="*/ 52312661 h 291739"/>
              <a:gd name="T86" fmla="*/ 3527410 w 291740"/>
              <a:gd name="T87" fmla="*/ 20500782 h 291739"/>
              <a:gd name="T88" fmla="*/ 6288253 w 291740"/>
              <a:gd name="T89" fmla="*/ 11153936 h 291739"/>
              <a:gd name="T90" fmla="*/ 13802291 w 291740"/>
              <a:gd name="T91" fmla="*/ 10289961 h 291739"/>
              <a:gd name="T92" fmla="*/ 14799270 w 291740"/>
              <a:gd name="T93" fmla="*/ 0 h 2917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1740" h="291739">
                <a:moveTo>
                  <a:pt x="226828" y="185357"/>
                </a:moveTo>
                <a:lnTo>
                  <a:pt x="226828" y="247384"/>
                </a:lnTo>
                <a:lnTo>
                  <a:pt x="253514" y="247384"/>
                </a:lnTo>
                <a:lnTo>
                  <a:pt x="253514" y="198700"/>
                </a:lnTo>
                <a:cubicBezTo>
                  <a:pt x="253514" y="191488"/>
                  <a:pt x="247744" y="185357"/>
                  <a:pt x="240532" y="185357"/>
                </a:cubicBezTo>
                <a:lnTo>
                  <a:pt x="226828" y="185357"/>
                </a:lnTo>
                <a:close/>
                <a:moveTo>
                  <a:pt x="73927" y="185357"/>
                </a:moveTo>
                <a:lnTo>
                  <a:pt x="73927" y="282724"/>
                </a:lnTo>
                <a:lnTo>
                  <a:pt x="218174" y="282724"/>
                </a:lnTo>
                <a:lnTo>
                  <a:pt x="218174" y="185357"/>
                </a:lnTo>
                <a:lnTo>
                  <a:pt x="73927" y="185357"/>
                </a:lnTo>
                <a:close/>
                <a:moveTo>
                  <a:pt x="51568" y="185357"/>
                </a:moveTo>
                <a:cubicBezTo>
                  <a:pt x="44356" y="185357"/>
                  <a:pt x="38586" y="191488"/>
                  <a:pt x="38586" y="198700"/>
                </a:cubicBezTo>
                <a:lnTo>
                  <a:pt x="38586" y="247384"/>
                </a:lnTo>
                <a:lnTo>
                  <a:pt x="64911" y="247384"/>
                </a:lnTo>
                <a:lnTo>
                  <a:pt x="64911" y="185357"/>
                </a:lnTo>
                <a:lnTo>
                  <a:pt x="51568" y="185357"/>
                </a:lnTo>
                <a:close/>
                <a:moveTo>
                  <a:pt x="9015" y="150017"/>
                </a:moveTo>
                <a:lnTo>
                  <a:pt x="9015" y="240171"/>
                </a:lnTo>
                <a:cubicBezTo>
                  <a:pt x="9015" y="244138"/>
                  <a:pt x="12261" y="247384"/>
                  <a:pt x="16588" y="247384"/>
                </a:cubicBezTo>
                <a:lnTo>
                  <a:pt x="29571" y="247384"/>
                </a:lnTo>
                <a:lnTo>
                  <a:pt x="29571" y="198700"/>
                </a:lnTo>
                <a:cubicBezTo>
                  <a:pt x="29571" y="186439"/>
                  <a:pt x="39668" y="176703"/>
                  <a:pt x="51568" y="176703"/>
                </a:cubicBezTo>
                <a:lnTo>
                  <a:pt x="240532" y="176703"/>
                </a:lnTo>
                <a:cubicBezTo>
                  <a:pt x="252432" y="176703"/>
                  <a:pt x="262530" y="186439"/>
                  <a:pt x="262530" y="198700"/>
                </a:cubicBezTo>
                <a:lnTo>
                  <a:pt x="262530" y="247384"/>
                </a:lnTo>
                <a:lnTo>
                  <a:pt x="275512" y="247384"/>
                </a:lnTo>
                <a:cubicBezTo>
                  <a:pt x="279839" y="247384"/>
                  <a:pt x="283085" y="244138"/>
                  <a:pt x="283085" y="240171"/>
                </a:cubicBezTo>
                <a:lnTo>
                  <a:pt x="283085" y="150017"/>
                </a:lnTo>
                <a:lnTo>
                  <a:pt x="9015" y="150017"/>
                </a:lnTo>
                <a:close/>
                <a:moveTo>
                  <a:pt x="76010" y="117475"/>
                </a:moveTo>
                <a:cubicBezTo>
                  <a:pt x="78296" y="117475"/>
                  <a:pt x="80582" y="119673"/>
                  <a:pt x="80582" y="122238"/>
                </a:cubicBezTo>
                <a:cubicBezTo>
                  <a:pt x="80582" y="124802"/>
                  <a:pt x="78296" y="126634"/>
                  <a:pt x="76010" y="126634"/>
                </a:cubicBezTo>
                <a:cubicBezTo>
                  <a:pt x="73343" y="126634"/>
                  <a:pt x="71438" y="124802"/>
                  <a:pt x="71438" y="122238"/>
                </a:cubicBezTo>
                <a:cubicBezTo>
                  <a:pt x="71438" y="119673"/>
                  <a:pt x="73343" y="117475"/>
                  <a:pt x="76010" y="117475"/>
                </a:cubicBezTo>
                <a:close/>
                <a:moveTo>
                  <a:pt x="52197" y="117475"/>
                </a:moveTo>
                <a:cubicBezTo>
                  <a:pt x="54864" y="117475"/>
                  <a:pt x="56769" y="119673"/>
                  <a:pt x="56769" y="122238"/>
                </a:cubicBezTo>
                <a:cubicBezTo>
                  <a:pt x="56769" y="124802"/>
                  <a:pt x="54864" y="126634"/>
                  <a:pt x="52197" y="126634"/>
                </a:cubicBezTo>
                <a:cubicBezTo>
                  <a:pt x="49911" y="126634"/>
                  <a:pt x="47625" y="124802"/>
                  <a:pt x="47625" y="122238"/>
                </a:cubicBezTo>
                <a:cubicBezTo>
                  <a:pt x="47625" y="119673"/>
                  <a:pt x="49911" y="117475"/>
                  <a:pt x="52197" y="117475"/>
                </a:cubicBezTo>
                <a:close/>
                <a:moveTo>
                  <a:pt x="28385" y="117475"/>
                </a:moveTo>
                <a:cubicBezTo>
                  <a:pt x="31052" y="117475"/>
                  <a:pt x="32957" y="119673"/>
                  <a:pt x="32957" y="122238"/>
                </a:cubicBezTo>
                <a:cubicBezTo>
                  <a:pt x="32957" y="124802"/>
                  <a:pt x="31052" y="126634"/>
                  <a:pt x="28385" y="126634"/>
                </a:cubicBezTo>
                <a:cubicBezTo>
                  <a:pt x="25718" y="126634"/>
                  <a:pt x="23813" y="124802"/>
                  <a:pt x="23813" y="122238"/>
                </a:cubicBezTo>
                <a:cubicBezTo>
                  <a:pt x="23813" y="119673"/>
                  <a:pt x="25718" y="117475"/>
                  <a:pt x="28385" y="117475"/>
                </a:cubicBezTo>
                <a:close/>
                <a:moveTo>
                  <a:pt x="16588" y="103136"/>
                </a:moveTo>
                <a:cubicBezTo>
                  <a:pt x="12261" y="103136"/>
                  <a:pt x="9015" y="106382"/>
                  <a:pt x="9015" y="110349"/>
                </a:cubicBezTo>
                <a:lnTo>
                  <a:pt x="9015" y="141362"/>
                </a:lnTo>
                <a:lnTo>
                  <a:pt x="283085" y="141362"/>
                </a:lnTo>
                <a:lnTo>
                  <a:pt x="283085" y="110349"/>
                </a:lnTo>
                <a:cubicBezTo>
                  <a:pt x="283085" y="106382"/>
                  <a:pt x="279839" y="103136"/>
                  <a:pt x="275512" y="103136"/>
                </a:cubicBezTo>
                <a:lnTo>
                  <a:pt x="16588" y="103136"/>
                </a:lnTo>
                <a:close/>
                <a:moveTo>
                  <a:pt x="226828" y="55896"/>
                </a:moveTo>
                <a:lnTo>
                  <a:pt x="226828" y="94121"/>
                </a:lnTo>
                <a:lnTo>
                  <a:pt x="253514" y="94121"/>
                </a:lnTo>
                <a:lnTo>
                  <a:pt x="253514" y="55896"/>
                </a:lnTo>
                <a:lnTo>
                  <a:pt x="226828" y="55896"/>
                </a:lnTo>
                <a:close/>
                <a:moveTo>
                  <a:pt x="38586" y="55896"/>
                </a:moveTo>
                <a:lnTo>
                  <a:pt x="38586" y="94121"/>
                </a:lnTo>
                <a:lnTo>
                  <a:pt x="64911" y="94121"/>
                </a:lnTo>
                <a:lnTo>
                  <a:pt x="64911" y="55896"/>
                </a:lnTo>
                <a:lnTo>
                  <a:pt x="38586" y="55896"/>
                </a:lnTo>
                <a:close/>
                <a:moveTo>
                  <a:pt x="73927" y="8655"/>
                </a:moveTo>
                <a:lnTo>
                  <a:pt x="73927" y="94121"/>
                </a:lnTo>
                <a:lnTo>
                  <a:pt x="218174" y="94121"/>
                </a:lnTo>
                <a:lnTo>
                  <a:pt x="218174" y="8655"/>
                </a:lnTo>
                <a:lnTo>
                  <a:pt x="73927" y="8655"/>
                </a:lnTo>
                <a:close/>
                <a:moveTo>
                  <a:pt x="69599" y="0"/>
                </a:moveTo>
                <a:lnTo>
                  <a:pt x="222501" y="0"/>
                </a:lnTo>
                <a:cubicBezTo>
                  <a:pt x="225025" y="0"/>
                  <a:pt x="226828" y="1803"/>
                  <a:pt x="226828" y="4327"/>
                </a:cubicBezTo>
                <a:lnTo>
                  <a:pt x="226828" y="47241"/>
                </a:lnTo>
                <a:lnTo>
                  <a:pt x="257841" y="47241"/>
                </a:lnTo>
                <a:cubicBezTo>
                  <a:pt x="260366" y="47241"/>
                  <a:pt x="262530" y="49044"/>
                  <a:pt x="262530" y="51208"/>
                </a:cubicBezTo>
                <a:lnTo>
                  <a:pt x="262530" y="94121"/>
                </a:lnTo>
                <a:lnTo>
                  <a:pt x="275512" y="94121"/>
                </a:lnTo>
                <a:cubicBezTo>
                  <a:pt x="284527" y="94121"/>
                  <a:pt x="291740" y="101333"/>
                  <a:pt x="291740" y="110349"/>
                </a:cubicBezTo>
                <a:lnTo>
                  <a:pt x="291740" y="240171"/>
                </a:lnTo>
                <a:cubicBezTo>
                  <a:pt x="291740" y="248826"/>
                  <a:pt x="284527" y="256038"/>
                  <a:pt x="275512" y="256038"/>
                </a:cubicBezTo>
                <a:lnTo>
                  <a:pt x="226828" y="256038"/>
                </a:lnTo>
                <a:lnTo>
                  <a:pt x="226828" y="287051"/>
                </a:lnTo>
                <a:cubicBezTo>
                  <a:pt x="226828" y="289576"/>
                  <a:pt x="225025" y="291739"/>
                  <a:pt x="222501" y="291739"/>
                </a:cubicBezTo>
                <a:lnTo>
                  <a:pt x="69599" y="291739"/>
                </a:lnTo>
                <a:cubicBezTo>
                  <a:pt x="66714" y="291739"/>
                  <a:pt x="64911" y="289576"/>
                  <a:pt x="64911" y="287051"/>
                </a:cubicBezTo>
                <a:lnTo>
                  <a:pt x="64911" y="256038"/>
                </a:lnTo>
                <a:lnTo>
                  <a:pt x="16588" y="256038"/>
                </a:lnTo>
                <a:cubicBezTo>
                  <a:pt x="7212" y="256038"/>
                  <a:pt x="0" y="248826"/>
                  <a:pt x="0" y="240171"/>
                </a:cubicBezTo>
                <a:lnTo>
                  <a:pt x="0" y="110349"/>
                </a:lnTo>
                <a:cubicBezTo>
                  <a:pt x="0" y="101333"/>
                  <a:pt x="7212" y="94121"/>
                  <a:pt x="16588" y="94121"/>
                </a:cubicBezTo>
                <a:lnTo>
                  <a:pt x="29571" y="94121"/>
                </a:lnTo>
                <a:lnTo>
                  <a:pt x="29571" y="51208"/>
                </a:lnTo>
                <a:cubicBezTo>
                  <a:pt x="29571" y="49044"/>
                  <a:pt x="31734" y="47241"/>
                  <a:pt x="33898" y="47241"/>
                </a:cubicBezTo>
                <a:lnTo>
                  <a:pt x="64911" y="47241"/>
                </a:lnTo>
                <a:lnTo>
                  <a:pt x="64911" y="4327"/>
                </a:lnTo>
                <a:cubicBezTo>
                  <a:pt x="64911" y="1803"/>
                  <a:pt x="66714" y="0"/>
                  <a:pt x="6959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3" name="Freeform 960">
            <a:extLst>
              <a:ext uri="{FF2B5EF4-FFF2-40B4-BE49-F238E27FC236}">
                <a16:creationId xmlns:a16="http://schemas.microsoft.com/office/drawing/2014/main" id="{90004375-2F29-E24C-B058-0858EA2125E3}"/>
              </a:ext>
            </a:extLst>
          </p:cNvPr>
          <p:cNvSpPr>
            <a:spLocks noChangeAspect="1" noChangeArrowheads="1"/>
          </p:cNvSpPr>
          <p:nvPr/>
        </p:nvSpPr>
        <p:spPr bwMode="auto">
          <a:xfrm>
            <a:off x="7203446" y="4127490"/>
            <a:ext cx="334560" cy="335565"/>
          </a:xfrm>
          <a:custGeom>
            <a:avLst/>
            <a:gdLst>
              <a:gd name="T0" fmla="*/ 27892399 w 291740"/>
              <a:gd name="T1" fmla="*/ 54006630 h 291740"/>
              <a:gd name="T2" fmla="*/ 34219508 w 291740"/>
              <a:gd name="T3" fmla="*/ 49221686 h 291740"/>
              <a:gd name="T4" fmla="*/ 10628760 w 291740"/>
              <a:gd name="T5" fmla="*/ 53697934 h 291740"/>
              <a:gd name="T6" fmla="*/ 17649983 w 291740"/>
              <a:gd name="T7" fmla="*/ 49530256 h 291740"/>
              <a:gd name="T8" fmla="*/ 34219508 w 291740"/>
              <a:gd name="T9" fmla="*/ 47369139 h 291740"/>
              <a:gd name="T10" fmla="*/ 27892399 w 291740"/>
              <a:gd name="T11" fmla="*/ 55936097 h 291740"/>
              <a:gd name="T12" fmla="*/ 10937252 w 291740"/>
              <a:gd name="T13" fmla="*/ 47369139 h 291740"/>
              <a:gd name="T14" fmla="*/ 17263876 w 291740"/>
              <a:gd name="T15" fmla="*/ 55936097 h 291740"/>
              <a:gd name="T16" fmla="*/ 10937252 w 291740"/>
              <a:gd name="T17" fmla="*/ 47369139 h 291740"/>
              <a:gd name="T18" fmla="*/ 45031102 w 291740"/>
              <a:gd name="T19" fmla="*/ 40460162 h 291740"/>
              <a:gd name="T20" fmla="*/ 51434996 w 291740"/>
              <a:gd name="T21" fmla="*/ 35527870 h 291740"/>
              <a:gd name="T22" fmla="*/ 27583599 w 291740"/>
              <a:gd name="T23" fmla="*/ 40141973 h 291740"/>
              <a:gd name="T24" fmla="*/ 34527817 w 291740"/>
              <a:gd name="T25" fmla="*/ 35845909 h 291740"/>
              <a:gd name="T26" fmla="*/ 10628760 w 291740"/>
              <a:gd name="T27" fmla="*/ 35845909 h 291740"/>
              <a:gd name="T28" fmla="*/ 17649983 w 291740"/>
              <a:gd name="T29" fmla="*/ 40141973 h 291740"/>
              <a:gd name="T30" fmla="*/ 45031102 w 291740"/>
              <a:gd name="T31" fmla="*/ 33538611 h 291740"/>
              <a:gd name="T32" fmla="*/ 51434996 w 291740"/>
              <a:gd name="T33" fmla="*/ 42448931 h 291740"/>
              <a:gd name="T34" fmla="*/ 45031102 w 291740"/>
              <a:gd name="T35" fmla="*/ 33538611 h 291740"/>
              <a:gd name="T36" fmla="*/ 36379621 w 291740"/>
              <a:gd name="T37" fmla="*/ 40141973 h 291740"/>
              <a:gd name="T38" fmla="*/ 25654835 w 291740"/>
              <a:gd name="T39" fmla="*/ 35845909 h 291740"/>
              <a:gd name="T40" fmla="*/ 19501403 w 291740"/>
              <a:gd name="T41" fmla="*/ 35845909 h 291740"/>
              <a:gd name="T42" fmla="*/ 8776574 w 291740"/>
              <a:gd name="T43" fmla="*/ 40141973 h 291740"/>
              <a:gd name="T44" fmla="*/ 44722545 w 291740"/>
              <a:gd name="T45" fmla="*/ 21935712 h 291740"/>
              <a:gd name="T46" fmla="*/ 51666738 w 291740"/>
              <a:gd name="T47" fmla="*/ 26311406 h 291740"/>
              <a:gd name="T48" fmla="*/ 27892399 w 291740"/>
              <a:gd name="T49" fmla="*/ 21697287 h 291740"/>
              <a:gd name="T50" fmla="*/ 34219508 w 291740"/>
              <a:gd name="T51" fmla="*/ 26629592 h 291740"/>
              <a:gd name="T52" fmla="*/ 27892399 w 291740"/>
              <a:gd name="T53" fmla="*/ 21697287 h 291740"/>
              <a:gd name="T54" fmla="*/ 53595504 w 291740"/>
              <a:gd name="T55" fmla="*/ 26311406 h 291740"/>
              <a:gd name="T56" fmla="*/ 42870674 w 291740"/>
              <a:gd name="T57" fmla="*/ 21935712 h 291740"/>
              <a:gd name="T58" fmla="*/ 36379621 w 291740"/>
              <a:gd name="T59" fmla="*/ 21935712 h 291740"/>
              <a:gd name="T60" fmla="*/ 25654835 w 291740"/>
              <a:gd name="T61" fmla="*/ 26311406 h 291740"/>
              <a:gd name="T62" fmla="*/ 1916774 w 291740"/>
              <a:gd name="T63" fmla="*/ 58671681 h 291740"/>
              <a:gd name="T64" fmla="*/ 60194638 w 291740"/>
              <a:gd name="T65" fmla="*/ 14766219 h 291740"/>
              <a:gd name="T66" fmla="*/ 1916774 w 291740"/>
              <a:gd name="T67" fmla="*/ 12880740 h 291740"/>
              <a:gd name="T68" fmla="*/ 53830004 w 291740"/>
              <a:gd name="T69" fmla="*/ 4476603 h 291740"/>
              <a:gd name="T70" fmla="*/ 51989883 w 291740"/>
              <a:gd name="T71" fmla="*/ 4476603 h 291740"/>
              <a:gd name="T72" fmla="*/ 43171548 w 291740"/>
              <a:gd name="T73" fmla="*/ 6126592 h 291740"/>
              <a:gd name="T74" fmla="*/ 35196676 w 291740"/>
              <a:gd name="T75" fmla="*/ 7068582 h 291740"/>
              <a:gd name="T76" fmla="*/ 27298355 w 291740"/>
              <a:gd name="T77" fmla="*/ 6126592 h 291740"/>
              <a:gd name="T78" fmla="*/ 18480304 w 291740"/>
              <a:gd name="T79" fmla="*/ 4476603 h 291740"/>
              <a:gd name="T80" fmla="*/ 16639997 w 291740"/>
              <a:gd name="T81" fmla="*/ 4476603 h 291740"/>
              <a:gd name="T82" fmla="*/ 7744630 w 291740"/>
              <a:gd name="T83" fmla="*/ 6126592 h 291740"/>
              <a:gd name="T84" fmla="*/ 9661498 w 291740"/>
              <a:gd name="T85" fmla="*/ 942063 h 291740"/>
              <a:gd name="T86" fmla="*/ 17559825 w 291740"/>
              <a:gd name="T87" fmla="*/ 0 h 291740"/>
              <a:gd name="T88" fmla="*/ 25458119 w 291740"/>
              <a:gd name="T89" fmla="*/ 942063 h 291740"/>
              <a:gd name="T90" fmla="*/ 34276400 w 291740"/>
              <a:gd name="T91" fmla="*/ 2592210 h 291740"/>
              <a:gd name="T92" fmla="*/ 36193393 w 291740"/>
              <a:gd name="T93" fmla="*/ 2592210 h 291740"/>
              <a:gd name="T94" fmla="*/ 45011957 w 291740"/>
              <a:gd name="T95" fmla="*/ 942063 h 291740"/>
              <a:gd name="T96" fmla="*/ 52909990 w 291740"/>
              <a:gd name="T97" fmla="*/ 0 h 291740"/>
              <a:gd name="T98" fmla="*/ 62035026 w 291740"/>
              <a:gd name="T99" fmla="*/ 7383101 h 291740"/>
              <a:gd name="T100" fmla="*/ 0 w 291740"/>
              <a:gd name="T101" fmla="*/ 58671681 h 291740"/>
              <a:gd name="T102" fmla="*/ 7744630 w 291740"/>
              <a:gd name="T103" fmla="*/ 942063 h 2917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1740" h="291740">
                <a:moveTo>
                  <a:pt x="131173" y="225992"/>
                </a:moveTo>
                <a:cubicBezTo>
                  <a:pt x="130447" y="225992"/>
                  <a:pt x="129721" y="226700"/>
                  <a:pt x="129721" y="227409"/>
                </a:cubicBezTo>
                <a:lnTo>
                  <a:pt x="129721" y="246544"/>
                </a:lnTo>
                <a:cubicBezTo>
                  <a:pt x="129721" y="247607"/>
                  <a:pt x="130447" y="247962"/>
                  <a:pt x="131173" y="247962"/>
                </a:cubicBezTo>
                <a:lnTo>
                  <a:pt x="160927" y="247962"/>
                </a:lnTo>
                <a:cubicBezTo>
                  <a:pt x="161653" y="247962"/>
                  <a:pt x="162378" y="247607"/>
                  <a:pt x="162378" y="246544"/>
                </a:cubicBezTo>
                <a:lnTo>
                  <a:pt x="162378" y="227409"/>
                </a:lnTo>
                <a:cubicBezTo>
                  <a:pt x="162378" y="226700"/>
                  <a:pt x="161653" y="225992"/>
                  <a:pt x="160927" y="225992"/>
                </a:cubicBezTo>
                <a:lnTo>
                  <a:pt x="131173" y="225992"/>
                </a:lnTo>
                <a:close/>
                <a:moveTo>
                  <a:pt x="51435" y="225992"/>
                </a:moveTo>
                <a:cubicBezTo>
                  <a:pt x="50709" y="225992"/>
                  <a:pt x="49984" y="226700"/>
                  <a:pt x="49984" y="227409"/>
                </a:cubicBezTo>
                <a:lnTo>
                  <a:pt x="49984" y="246544"/>
                </a:lnTo>
                <a:cubicBezTo>
                  <a:pt x="49984" y="247607"/>
                  <a:pt x="50709" y="247962"/>
                  <a:pt x="51435" y="247962"/>
                </a:cubicBezTo>
                <a:lnTo>
                  <a:pt x="81189" y="247962"/>
                </a:lnTo>
                <a:cubicBezTo>
                  <a:pt x="82278" y="247962"/>
                  <a:pt x="83004" y="247607"/>
                  <a:pt x="83004" y="246544"/>
                </a:cubicBezTo>
                <a:lnTo>
                  <a:pt x="83004" y="227409"/>
                </a:lnTo>
                <a:cubicBezTo>
                  <a:pt x="83004" y="226700"/>
                  <a:pt x="82278" y="225992"/>
                  <a:pt x="81189" y="225992"/>
                </a:cubicBezTo>
                <a:lnTo>
                  <a:pt x="51435" y="225992"/>
                </a:lnTo>
                <a:close/>
                <a:moveTo>
                  <a:pt x="131173" y="217487"/>
                </a:moveTo>
                <a:lnTo>
                  <a:pt x="160927" y="217487"/>
                </a:lnTo>
                <a:cubicBezTo>
                  <a:pt x="166733" y="217487"/>
                  <a:pt x="171087" y="221739"/>
                  <a:pt x="171087" y="227409"/>
                </a:cubicBezTo>
                <a:lnTo>
                  <a:pt x="171087" y="246544"/>
                </a:lnTo>
                <a:cubicBezTo>
                  <a:pt x="171087" y="252214"/>
                  <a:pt x="166733" y="256821"/>
                  <a:pt x="160927" y="256821"/>
                </a:cubicBezTo>
                <a:lnTo>
                  <a:pt x="131173" y="256821"/>
                </a:lnTo>
                <a:cubicBezTo>
                  <a:pt x="125367" y="256821"/>
                  <a:pt x="120650" y="252214"/>
                  <a:pt x="120650" y="246544"/>
                </a:cubicBezTo>
                <a:lnTo>
                  <a:pt x="120650" y="227409"/>
                </a:lnTo>
                <a:cubicBezTo>
                  <a:pt x="120650" y="221739"/>
                  <a:pt x="125367" y="217487"/>
                  <a:pt x="131173" y="217487"/>
                </a:cubicBezTo>
                <a:close/>
                <a:moveTo>
                  <a:pt x="51435" y="217487"/>
                </a:moveTo>
                <a:lnTo>
                  <a:pt x="81189" y="217487"/>
                </a:lnTo>
                <a:cubicBezTo>
                  <a:pt x="86995" y="217487"/>
                  <a:pt x="91712" y="221739"/>
                  <a:pt x="91712" y="227409"/>
                </a:cubicBezTo>
                <a:lnTo>
                  <a:pt x="91712" y="246544"/>
                </a:lnTo>
                <a:cubicBezTo>
                  <a:pt x="91712" y="252214"/>
                  <a:pt x="86995" y="256821"/>
                  <a:pt x="81189" y="256821"/>
                </a:cubicBezTo>
                <a:lnTo>
                  <a:pt x="51435" y="256821"/>
                </a:lnTo>
                <a:cubicBezTo>
                  <a:pt x="45992" y="256821"/>
                  <a:pt x="41275" y="252214"/>
                  <a:pt x="41275" y="246544"/>
                </a:cubicBezTo>
                <a:lnTo>
                  <a:pt x="41275" y="227409"/>
                </a:lnTo>
                <a:cubicBezTo>
                  <a:pt x="41275" y="221739"/>
                  <a:pt x="45992" y="217487"/>
                  <a:pt x="51435" y="217487"/>
                </a:cubicBezTo>
                <a:close/>
                <a:moveTo>
                  <a:pt x="211773" y="163119"/>
                </a:moveTo>
                <a:cubicBezTo>
                  <a:pt x="211047" y="163119"/>
                  <a:pt x="210322" y="163849"/>
                  <a:pt x="210322" y="164580"/>
                </a:cubicBezTo>
                <a:lnTo>
                  <a:pt x="210322" y="184304"/>
                </a:lnTo>
                <a:cubicBezTo>
                  <a:pt x="210322" y="185035"/>
                  <a:pt x="211047" y="185765"/>
                  <a:pt x="211773" y="185765"/>
                </a:cubicBezTo>
                <a:lnTo>
                  <a:pt x="241890" y="185765"/>
                </a:lnTo>
                <a:cubicBezTo>
                  <a:pt x="242253" y="185765"/>
                  <a:pt x="242979" y="185035"/>
                  <a:pt x="242979" y="184304"/>
                </a:cubicBezTo>
                <a:lnTo>
                  <a:pt x="242979" y="164580"/>
                </a:lnTo>
                <a:cubicBezTo>
                  <a:pt x="242979" y="163849"/>
                  <a:pt x="242253" y="163119"/>
                  <a:pt x="241890" y="163119"/>
                </a:cubicBezTo>
                <a:lnTo>
                  <a:pt x="211773" y="163119"/>
                </a:lnTo>
                <a:close/>
                <a:moveTo>
                  <a:pt x="131173" y="163119"/>
                </a:moveTo>
                <a:cubicBezTo>
                  <a:pt x="130447" y="163119"/>
                  <a:pt x="129721" y="163849"/>
                  <a:pt x="129721" y="164580"/>
                </a:cubicBezTo>
                <a:lnTo>
                  <a:pt x="129721" y="184304"/>
                </a:lnTo>
                <a:cubicBezTo>
                  <a:pt x="129721" y="185035"/>
                  <a:pt x="130447" y="185765"/>
                  <a:pt x="131173" y="185765"/>
                </a:cubicBezTo>
                <a:lnTo>
                  <a:pt x="160927" y="185765"/>
                </a:lnTo>
                <a:cubicBezTo>
                  <a:pt x="161653" y="185765"/>
                  <a:pt x="162378" y="185035"/>
                  <a:pt x="162378" y="184304"/>
                </a:cubicBezTo>
                <a:lnTo>
                  <a:pt x="162378" y="164580"/>
                </a:lnTo>
                <a:cubicBezTo>
                  <a:pt x="162378" y="163849"/>
                  <a:pt x="161653" y="163119"/>
                  <a:pt x="160927" y="163119"/>
                </a:cubicBezTo>
                <a:lnTo>
                  <a:pt x="131173" y="163119"/>
                </a:lnTo>
                <a:close/>
                <a:moveTo>
                  <a:pt x="51435" y="163119"/>
                </a:moveTo>
                <a:cubicBezTo>
                  <a:pt x="50709" y="163119"/>
                  <a:pt x="49984" y="163849"/>
                  <a:pt x="49984" y="164580"/>
                </a:cubicBezTo>
                <a:lnTo>
                  <a:pt x="49984" y="184304"/>
                </a:lnTo>
                <a:cubicBezTo>
                  <a:pt x="49984" y="185035"/>
                  <a:pt x="50709" y="185765"/>
                  <a:pt x="51435" y="185765"/>
                </a:cubicBezTo>
                <a:lnTo>
                  <a:pt x="81189" y="185765"/>
                </a:lnTo>
                <a:cubicBezTo>
                  <a:pt x="82278" y="185765"/>
                  <a:pt x="83004" y="185035"/>
                  <a:pt x="83004" y="184304"/>
                </a:cubicBezTo>
                <a:lnTo>
                  <a:pt x="83004" y="164580"/>
                </a:lnTo>
                <a:cubicBezTo>
                  <a:pt x="83004" y="163849"/>
                  <a:pt x="82278" y="163119"/>
                  <a:pt x="81189" y="163119"/>
                </a:cubicBezTo>
                <a:lnTo>
                  <a:pt x="51435" y="163119"/>
                </a:lnTo>
                <a:close/>
                <a:moveTo>
                  <a:pt x="211773" y="153987"/>
                </a:moveTo>
                <a:lnTo>
                  <a:pt x="241890" y="153987"/>
                </a:lnTo>
                <a:cubicBezTo>
                  <a:pt x="247333" y="153987"/>
                  <a:pt x="252050" y="158736"/>
                  <a:pt x="252050" y="164580"/>
                </a:cubicBezTo>
                <a:lnTo>
                  <a:pt x="252050" y="184304"/>
                </a:lnTo>
                <a:cubicBezTo>
                  <a:pt x="252050" y="190148"/>
                  <a:pt x="247333" y="194897"/>
                  <a:pt x="241890" y="194897"/>
                </a:cubicBezTo>
                <a:lnTo>
                  <a:pt x="211773" y="194897"/>
                </a:lnTo>
                <a:cubicBezTo>
                  <a:pt x="205967" y="194897"/>
                  <a:pt x="201613" y="190148"/>
                  <a:pt x="201613" y="184304"/>
                </a:cubicBezTo>
                <a:lnTo>
                  <a:pt x="201613" y="164580"/>
                </a:lnTo>
                <a:cubicBezTo>
                  <a:pt x="201613" y="158736"/>
                  <a:pt x="205967" y="153987"/>
                  <a:pt x="211773" y="153987"/>
                </a:cubicBezTo>
                <a:close/>
                <a:moveTo>
                  <a:pt x="131173" y="153987"/>
                </a:moveTo>
                <a:lnTo>
                  <a:pt x="160927" y="153987"/>
                </a:lnTo>
                <a:cubicBezTo>
                  <a:pt x="166733" y="153987"/>
                  <a:pt x="171087" y="158736"/>
                  <a:pt x="171087" y="164580"/>
                </a:cubicBezTo>
                <a:lnTo>
                  <a:pt x="171087" y="184304"/>
                </a:lnTo>
                <a:cubicBezTo>
                  <a:pt x="171087" y="190148"/>
                  <a:pt x="166733" y="194897"/>
                  <a:pt x="160927" y="194897"/>
                </a:cubicBezTo>
                <a:lnTo>
                  <a:pt x="131173" y="194897"/>
                </a:lnTo>
                <a:cubicBezTo>
                  <a:pt x="125367" y="194897"/>
                  <a:pt x="120650" y="190148"/>
                  <a:pt x="120650" y="184304"/>
                </a:cubicBezTo>
                <a:lnTo>
                  <a:pt x="120650" y="164580"/>
                </a:lnTo>
                <a:cubicBezTo>
                  <a:pt x="120650" y="158736"/>
                  <a:pt x="125367" y="153987"/>
                  <a:pt x="131173" y="153987"/>
                </a:cubicBezTo>
                <a:close/>
                <a:moveTo>
                  <a:pt x="51435" y="153987"/>
                </a:moveTo>
                <a:lnTo>
                  <a:pt x="81189" y="153987"/>
                </a:lnTo>
                <a:cubicBezTo>
                  <a:pt x="86995" y="153987"/>
                  <a:pt x="91712" y="158736"/>
                  <a:pt x="91712" y="164580"/>
                </a:cubicBezTo>
                <a:lnTo>
                  <a:pt x="91712" y="184304"/>
                </a:lnTo>
                <a:cubicBezTo>
                  <a:pt x="91712" y="190148"/>
                  <a:pt x="86995" y="194897"/>
                  <a:pt x="81189" y="194897"/>
                </a:cubicBezTo>
                <a:lnTo>
                  <a:pt x="51435" y="194897"/>
                </a:lnTo>
                <a:cubicBezTo>
                  <a:pt x="45992" y="194897"/>
                  <a:pt x="41275" y="190148"/>
                  <a:pt x="41275" y="184304"/>
                </a:cubicBezTo>
                <a:lnTo>
                  <a:pt x="41275" y="164580"/>
                </a:lnTo>
                <a:cubicBezTo>
                  <a:pt x="41275" y="158736"/>
                  <a:pt x="45992" y="153987"/>
                  <a:pt x="51435" y="153987"/>
                </a:cubicBezTo>
                <a:close/>
                <a:moveTo>
                  <a:pt x="211773" y="99619"/>
                </a:moveTo>
                <a:cubicBezTo>
                  <a:pt x="211047" y="99619"/>
                  <a:pt x="210322" y="100349"/>
                  <a:pt x="210322" y="100714"/>
                </a:cubicBezTo>
                <a:lnTo>
                  <a:pt x="210322" y="120804"/>
                </a:lnTo>
                <a:cubicBezTo>
                  <a:pt x="210322" y="121535"/>
                  <a:pt x="211047" y="122265"/>
                  <a:pt x="211773" y="122265"/>
                </a:cubicBezTo>
                <a:lnTo>
                  <a:pt x="241890" y="122265"/>
                </a:lnTo>
                <a:cubicBezTo>
                  <a:pt x="242253" y="122265"/>
                  <a:pt x="242979" y="121535"/>
                  <a:pt x="242979" y="120804"/>
                </a:cubicBezTo>
                <a:lnTo>
                  <a:pt x="242979" y="100714"/>
                </a:lnTo>
                <a:cubicBezTo>
                  <a:pt x="242979" y="100349"/>
                  <a:pt x="242253" y="99619"/>
                  <a:pt x="241890" y="99619"/>
                </a:cubicBezTo>
                <a:lnTo>
                  <a:pt x="211773" y="99619"/>
                </a:lnTo>
                <a:close/>
                <a:moveTo>
                  <a:pt x="131173" y="99619"/>
                </a:moveTo>
                <a:cubicBezTo>
                  <a:pt x="130447" y="99619"/>
                  <a:pt x="129721" y="100349"/>
                  <a:pt x="129721" y="100714"/>
                </a:cubicBezTo>
                <a:lnTo>
                  <a:pt x="129721" y="120804"/>
                </a:lnTo>
                <a:cubicBezTo>
                  <a:pt x="129721" y="121535"/>
                  <a:pt x="130447" y="122265"/>
                  <a:pt x="131173" y="122265"/>
                </a:cubicBezTo>
                <a:lnTo>
                  <a:pt x="160927" y="122265"/>
                </a:lnTo>
                <a:cubicBezTo>
                  <a:pt x="161653" y="122265"/>
                  <a:pt x="162378" y="121535"/>
                  <a:pt x="162378" y="120804"/>
                </a:cubicBezTo>
                <a:lnTo>
                  <a:pt x="162378" y="100714"/>
                </a:lnTo>
                <a:cubicBezTo>
                  <a:pt x="162378" y="100349"/>
                  <a:pt x="161653" y="99619"/>
                  <a:pt x="160927" y="99619"/>
                </a:cubicBezTo>
                <a:lnTo>
                  <a:pt x="131173" y="99619"/>
                </a:lnTo>
                <a:close/>
                <a:moveTo>
                  <a:pt x="211773" y="90487"/>
                </a:moveTo>
                <a:lnTo>
                  <a:pt x="241890" y="90487"/>
                </a:lnTo>
                <a:cubicBezTo>
                  <a:pt x="247333" y="90487"/>
                  <a:pt x="252050" y="95236"/>
                  <a:pt x="252050" y="100714"/>
                </a:cubicBezTo>
                <a:lnTo>
                  <a:pt x="252050" y="120804"/>
                </a:lnTo>
                <a:cubicBezTo>
                  <a:pt x="252050" y="126648"/>
                  <a:pt x="247333" y="131397"/>
                  <a:pt x="241890" y="131397"/>
                </a:cubicBezTo>
                <a:lnTo>
                  <a:pt x="211773" y="131397"/>
                </a:lnTo>
                <a:cubicBezTo>
                  <a:pt x="205967" y="131397"/>
                  <a:pt x="201613" y="126648"/>
                  <a:pt x="201613" y="120804"/>
                </a:cubicBezTo>
                <a:lnTo>
                  <a:pt x="201613" y="100714"/>
                </a:lnTo>
                <a:cubicBezTo>
                  <a:pt x="201613" y="95236"/>
                  <a:pt x="205967" y="90487"/>
                  <a:pt x="211773" y="90487"/>
                </a:cubicBezTo>
                <a:close/>
                <a:moveTo>
                  <a:pt x="131173" y="90487"/>
                </a:moveTo>
                <a:lnTo>
                  <a:pt x="160927" y="90487"/>
                </a:lnTo>
                <a:cubicBezTo>
                  <a:pt x="166733" y="90487"/>
                  <a:pt x="171087" y="95236"/>
                  <a:pt x="171087" y="100714"/>
                </a:cubicBezTo>
                <a:lnTo>
                  <a:pt x="171087" y="120804"/>
                </a:lnTo>
                <a:cubicBezTo>
                  <a:pt x="171087" y="126648"/>
                  <a:pt x="166733" y="131397"/>
                  <a:pt x="160927" y="131397"/>
                </a:cubicBezTo>
                <a:lnTo>
                  <a:pt x="131173" y="131397"/>
                </a:lnTo>
                <a:cubicBezTo>
                  <a:pt x="125367" y="131397"/>
                  <a:pt x="120650" y="126648"/>
                  <a:pt x="120650" y="120804"/>
                </a:cubicBezTo>
                <a:lnTo>
                  <a:pt x="120650" y="100714"/>
                </a:lnTo>
                <a:cubicBezTo>
                  <a:pt x="120650" y="95236"/>
                  <a:pt x="125367" y="90487"/>
                  <a:pt x="131173" y="90487"/>
                </a:cubicBezTo>
                <a:close/>
                <a:moveTo>
                  <a:pt x="9015" y="67796"/>
                </a:moveTo>
                <a:lnTo>
                  <a:pt x="9015" y="269381"/>
                </a:lnTo>
                <a:cubicBezTo>
                  <a:pt x="9015" y="276954"/>
                  <a:pt x="15146" y="282724"/>
                  <a:pt x="22358" y="282724"/>
                </a:cubicBezTo>
                <a:lnTo>
                  <a:pt x="269742" y="282724"/>
                </a:lnTo>
                <a:cubicBezTo>
                  <a:pt x="276954" y="282724"/>
                  <a:pt x="283085" y="276954"/>
                  <a:pt x="283085" y="269381"/>
                </a:cubicBezTo>
                <a:lnTo>
                  <a:pt x="283085" y="67796"/>
                </a:lnTo>
                <a:lnTo>
                  <a:pt x="9015" y="67796"/>
                </a:lnTo>
                <a:close/>
                <a:moveTo>
                  <a:pt x="22358" y="20555"/>
                </a:moveTo>
                <a:cubicBezTo>
                  <a:pt x="15146" y="20555"/>
                  <a:pt x="9015" y="26686"/>
                  <a:pt x="9015" y="33898"/>
                </a:cubicBezTo>
                <a:lnTo>
                  <a:pt x="9015" y="59141"/>
                </a:lnTo>
                <a:lnTo>
                  <a:pt x="283085" y="59141"/>
                </a:lnTo>
                <a:lnTo>
                  <a:pt x="283085" y="33898"/>
                </a:lnTo>
                <a:cubicBezTo>
                  <a:pt x="283085" y="26686"/>
                  <a:pt x="276954" y="20555"/>
                  <a:pt x="269742" y="20555"/>
                </a:cubicBezTo>
                <a:lnTo>
                  <a:pt x="253153" y="20555"/>
                </a:lnTo>
                <a:lnTo>
                  <a:pt x="253153" y="28128"/>
                </a:lnTo>
                <a:cubicBezTo>
                  <a:pt x="253153" y="30292"/>
                  <a:pt x="251350" y="32455"/>
                  <a:pt x="248826" y="32455"/>
                </a:cubicBezTo>
                <a:cubicBezTo>
                  <a:pt x="246302" y="32455"/>
                  <a:pt x="244499" y="30292"/>
                  <a:pt x="244499" y="28128"/>
                </a:cubicBezTo>
                <a:lnTo>
                  <a:pt x="244499" y="20555"/>
                </a:lnTo>
                <a:lnTo>
                  <a:pt x="211682" y="20555"/>
                </a:lnTo>
                <a:lnTo>
                  <a:pt x="211682" y="28128"/>
                </a:lnTo>
                <a:cubicBezTo>
                  <a:pt x="211682" y="30292"/>
                  <a:pt x="209519" y="32455"/>
                  <a:pt x="206994" y="32455"/>
                </a:cubicBezTo>
                <a:cubicBezTo>
                  <a:pt x="204831" y="32455"/>
                  <a:pt x="203028" y="30292"/>
                  <a:pt x="203028" y="28128"/>
                </a:cubicBezTo>
                <a:lnTo>
                  <a:pt x="203028" y="20555"/>
                </a:lnTo>
                <a:lnTo>
                  <a:pt x="170211" y="20555"/>
                </a:lnTo>
                <a:lnTo>
                  <a:pt x="170211" y="28128"/>
                </a:lnTo>
                <a:cubicBezTo>
                  <a:pt x="170211" y="30292"/>
                  <a:pt x="168048" y="32455"/>
                  <a:pt x="165523" y="32455"/>
                </a:cubicBezTo>
                <a:cubicBezTo>
                  <a:pt x="163359" y="32455"/>
                  <a:pt x="161196" y="30292"/>
                  <a:pt x="161196" y="28128"/>
                </a:cubicBezTo>
                <a:lnTo>
                  <a:pt x="161196" y="20555"/>
                </a:lnTo>
                <a:lnTo>
                  <a:pt x="128380" y="20555"/>
                </a:lnTo>
                <a:lnTo>
                  <a:pt x="128380" y="28128"/>
                </a:lnTo>
                <a:cubicBezTo>
                  <a:pt x="128380" y="30292"/>
                  <a:pt x="126577" y="32455"/>
                  <a:pt x="124052" y="32455"/>
                </a:cubicBezTo>
                <a:cubicBezTo>
                  <a:pt x="121889" y="32455"/>
                  <a:pt x="119725" y="30292"/>
                  <a:pt x="119725" y="28128"/>
                </a:cubicBezTo>
                <a:lnTo>
                  <a:pt x="119725" y="20555"/>
                </a:lnTo>
                <a:lnTo>
                  <a:pt x="86909" y="20555"/>
                </a:lnTo>
                <a:lnTo>
                  <a:pt x="86909" y="28128"/>
                </a:lnTo>
                <a:cubicBezTo>
                  <a:pt x="86909" y="30292"/>
                  <a:pt x="85106" y="32455"/>
                  <a:pt x="82581" y="32455"/>
                </a:cubicBezTo>
                <a:cubicBezTo>
                  <a:pt x="80057" y="32455"/>
                  <a:pt x="78254" y="30292"/>
                  <a:pt x="78254" y="28128"/>
                </a:cubicBezTo>
                <a:lnTo>
                  <a:pt x="78254" y="20555"/>
                </a:lnTo>
                <a:lnTo>
                  <a:pt x="45438" y="20555"/>
                </a:lnTo>
                <a:lnTo>
                  <a:pt x="45438" y="28128"/>
                </a:lnTo>
                <a:cubicBezTo>
                  <a:pt x="45438" y="30292"/>
                  <a:pt x="43635" y="32455"/>
                  <a:pt x="41110" y="32455"/>
                </a:cubicBezTo>
                <a:cubicBezTo>
                  <a:pt x="38586" y="32455"/>
                  <a:pt x="36422" y="30292"/>
                  <a:pt x="36422" y="28128"/>
                </a:cubicBezTo>
                <a:lnTo>
                  <a:pt x="36422" y="20555"/>
                </a:lnTo>
                <a:lnTo>
                  <a:pt x="22358" y="20555"/>
                </a:lnTo>
                <a:close/>
                <a:moveTo>
                  <a:pt x="41110" y="0"/>
                </a:moveTo>
                <a:cubicBezTo>
                  <a:pt x="43635" y="0"/>
                  <a:pt x="45438" y="1803"/>
                  <a:pt x="45438" y="4327"/>
                </a:cubicBezTo>
                <a:lnTo>
                  <a:pt x="45438" y="11900"/>
                </a:lnTo>
                <a:lnTo>
                  <a:pt x="78254" y="11900"/>
                </a:lnTo>
                <a:lnTo>
                  <a:pt x="78254" y="4327"/>
                </a:lnTo>
                <a:cubicBezTo>
                  <a:pt x="78254" y="1803"/>
                  <a:pt x="80057" y="0"/>
                  <a:pt x="82581" y="0"/>
                </a:cubicBezTo>
                <a:cubicBezTo>
                  <a:pt x="85106" y="0"/>
                  <a:pt x="86909" y="1803"/>
                  <a:pt x="86909" y="4327"/>
                </a:cubicBezTo>
                <a:lnTo>
                  <a:pt x="86909" y="11900"/>
                </a:lnTo>
                <a:lnTo>
                  <a:pt x="119725" y="11900"/>
                </a:lnTo>
                <a:lnTo>
                  <a:pt x="119725" y="4327"/>
                </a:lnTo>
                <a:cubicBezTo>
                  <a:pt x="119725" y="1803"/>
                  <a:pt x="121889" y="0"/>
                  <a:pt x="124052" y="0"/>
                </a:cubicBezTo>
                <a:cubicBezTo>
                  <a:pt x="126577" y="0"/>
                  <a:pt x="128380" y="1803"/>
                  <a:pt x="128380" y="4327"/>
                </a:cubicBezTo>
                <a:lnTo>
                  <a:pt x="128380" y="11900"/>
                </a:lnTo>
                <a:lnTo>
                  <a:pt x="161196" y="11900"/>
                </a:lnTo>
                <a:lnTo>
                  <a:pt x="161196" y="4327"/>
                </a:lnTo>
                <a:cubicBezTo>
                  <a:pt x="161196" y="1803"/>
                  <a:pt x="163359" y="0"/>
                  <a:pt x="165523" y="0"/>
                </a:cubicBezTo>
                <a:cubicBezTo>
                  <a:pt x="168048" y="0"/>
                  <a:pt x="170211" y="1803"/>
                  <a:pt x="170211" y="4327"/>
                </a:cubicBezTo>
                <a:lnTo>
                  <a:pt x="170211" y="11900"/>
                </a:lnTo>
                <a:lnTo>
                  <a:pt x="203028" y="11900"/>
                </a:lnTo>
                <a:lnTo>
                  <a:pt x="203028" y="4327"/>
                </a:lnTo>
                <a:cubicBezTo>
                  <a:pt x="203028" y="1803"/>
                  <a:pt x="204831" y="0"/>
                  <a:pt x="206994" y="0"/>
                </a:cubicBezTo>
                <a:cubicBezTo>
                  <a:pt x="209519" y="0"/>
                  <a:pt x="211682" y="1803"/>
                  <a:pt x="211682" y="4327"/>
                </a:cubicBezTo>
                <a:lnTo>
                  <a:pt x="211682" y="11900"/>
                </a:lnTo>
                <a:lnTo>
                  <a:pt x="244499" y="11900"/>
                </a:lnTo>
                <a:lnTo>
                  <a:pt x="244499" y="4327"/>
                </a:lnTo>
                <a:cubicBezTo>
                  <a:pt x="244499" y="1803"/>
                  <a:pt x="246302" y="0"/>
                  <a:pt x="248826" y="0"/>
                </a:cubicBezTo>
                <a:cubicBezTo>
                  <a:pt x="251350" y="0"/>
                  <a:pt x="253153" y="1803"/>
                  <a:pt x="253153" y="4327"/>
                </a:cubicBezTo>
                <a:lnTo>
                  <a:pt x="253153" y="11900"/>
                </a:lnTo>
                <a:lnTo>
                  <a:pt x="269742" y="11900"/>
                </a:lnTo>
                <a:cubicBezTo>
                  <a:pt x="281642" y="11900"/>
                  <a:pt x="291740" y="21637"/>
                  <a:pt x="291740" y="33898"/>
                </a:cubicBezTo>
                <a:lnTo>
                  <a:pt x="291740" y="269381"/>
                </a:lnTo>
                <a:cubicBezTo>
                  <a:pt x="291740" y="281642"/>
                  <a:pt x="281642" y="291740"/>
                  <a:pt x="269742" y="291740"/>
                </a:cubicBezTo>
                <a:lnTo>
                  <a:pt x="22358" y="291740"/>
                </a:lnTo>
                <a:cubicBezTo>
                  <a:pt x="10097" y="291740"/>
                  <a:pt x="0" y="281642"/>
                  <a:pt x="0" y="269381"/>
                </a:cubicBezTo>
                <a:lnTo>
                  <a:pt x="0" y="33898"/>
                </a:lnTo>
                <a:cubicBezTo>
                  <a:pt x="0" y="21637"/>
                  <a:pt x="10097" y="11900"/>
                  <a:pt x="22358" y="11900"/>
                </a:cubicBezTo>
                <a:lnTo>
                  <a:pt x="36422" y="11900"/>
                </a:lnTo>
                <a:lnTo>
                  <a:pt x="36422" y="4327"/>
                </a:lnTo>
                <a:cubicBezTo>
                  <a:pt x="36422" y="1803"/>
                  <a:pt x="38586" y="0"/>
                  <a:pt x="4111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74" name="Freeform 961">
            <a:extLst>
              <a:ext uri="{FF2B5EF4-FFF2-40B4-BE49-F238E27FC236}">
                <a16:creationId xmlns:a16="http://schemas.microsoft.com/office/drawing/2014/main" id="{273B88FC-0667-1F4A-B5AC-8443BD18B5F2}"/>
              </a:ext>
            </a:extLst>
          </p:cNvPr>
          <p:cNvSpPr>
            <a:spLocks noChangeAspect="1" noChangeArrowheads="1"/>
          </p:cNvSpPr>
          <p:nvPr/>
        </p:nvSpPr>
        <p:spPr bwMode="auto">
          <a:xfrm>
            <a:off x="10197337" y="1781188"/>
            <a:ext cx="278298" cy="334560"/>
          </a:xfrm>
          <a:custGeom>
            <a:avLst/>
            <a:gdLst>
              <a:gd name="T0" fmla="*/ 23700985 w 242585"/>
              <a:gd name="T1" fmla="*/ 33643111 h 291073"/>
              <a:gd name="T2" fmla="*/ 23700985 w 242585"/>
              <a:gd name="T3" fmla="*/ 38125521 h 291073"/>
              <a:gd name="T4" fmla="*/ 28036003 w 242585"/>
              <a:gd name="T5" fmla="*/ 38125521 h 291073"/>
              <a:gd name="T6" fmla="*/ 28036003 w 242585"/>
              <a:gd name="T7" fmla="*/ 33643111 h 291073"/>
              <a:gd name="T8" fmla="*/ 22788315 w 242585"/>
              <a:gd name="T9" fmla="*/ 31755951 h 291073"/>
              <a:gd name="T10" fmla="*/ 29024825 w 242585"/>
              <a:gd name="T11" fmla="*/ 31755951 h 291073"/>
              <a:gd name="T12" fmla="*/ 29937159 w 242585"/>
              <a:gd name="T13" fmla="*/ 32699689 h 291073"/>
              <a:gd name="T14" fmla="*/ 29937159 w 242585"/>
              <a:gd name="T15" fmla="*/ 39069261 h 291073"/>
              <a:gd name="T16" fmla="*/ 29024825 w 242585"/>
              <a:gd name="T17" fmla="*/ 40091595 h 291073"/>
              <a:gd name="T18" fmla="*/ 22788315 w 242585"/>
              <a:gd name="T19" fmla="*/ 40091595 h 291073"/>
              <a:gd name="T20" fmla="*/ 21876127 w 242585"/>
              <a:gd name="T21" fmla="*/ 39069261 h 291073"/>
              <a:gd name="T22" fmla="*/ 21876127 w 242585"/>
              <a:gd name="T23" fmla="*/ 32699689 h 291073"/>
              <a:gd name="T24" fmla="*/ 22788315 w 242585"/>
              <a:gd name="T25" fmla="*/ 31755951 h 291073"/>
              <a:gd name="T26" fmla="*/ 18298376 w 242585"/>
              <a:gd name="T27" fmla="*/ 27936070 h 291073"/>
              <a:gd name="T28" fmla="*/ 18298376 w 242585"/>
              <a:gd name="T29" fmla="*/ 42861874 h 291073"/>
              <a:gd name="T30" fmla="*/ 26114363 w 242585"/>
              <a:gd name="T31" fmla="*/ 44846889 h 291073"/>
              <a:gd name="T32" fmla="*/ 33930585 w 242585"/>
              <a:gd name="T33" fmla="*/ 42861874 h 291073"/>
              <a:gd name="T34" fmla="*/ 33930585 w 242585"/>
              <a:gd name="T35" fmla="*/ 27936070 h 291073"/>
              <a:gd name="T36" fmla="*/ 26114363 w 242585"/>
              <a:gd name="T37" fmla="*/ 15392355 h 291073"/>
              <a:gd name="T38" fmla="*/ 15845922 w 242585"/>
              <a:gd name="T39" fmla="*/ 25951554 h 291073"/>
              <a:gd name="T40" fmla="*/ 36306053 w 242585"/>
              <a:gd name="T41" fmla="*/ 25951554 h 291073"/>
              <a:gd name="T42" fmla="*/ 26114363 w 242585"/>
              <a:gd name="T43" fmla="*/ 9200134 h 291073"/>
              <a:gd name="T44" fmla="*/ 8872807 w 242585"/>
              <a:gd name="T45" fmla="*/ 26983373 h 291073"/>
              <a:gd name="T46" fmla="*/ 16382548 w 242585"/>
              <a:gd name="T47" fmla="*/ 41670986 h 291073"/>
              <a:gd name="T48" fmla="*/ 16382548 w 242585"/>
              <a:gd name="T49" fmla="*/ 27936070 h 291073"/>
              <a:gd name="T50" fmla="*/ 13547112 w 242585"/>
              <a:gd name="T51" fmla="*/ 27936070 h 291073"/>
              <a:gd name="T52" fmla="*/ 12703935 w 242585"/>
              <a:gd name="T53" fmla="*/ 27300831 h 291073"/>
              <a:gd name="T54" fmla="*/ 12857529 w 242585"/>
              <a:gd name="T55" fmla="*/ 26348105 h 291073"/>
              <a:gd name="T56" fmla="*/ 25424720 w 242585"/>
              <a:gd name="T57" fmla="*/ 13327966 h 291073"/>
              <a:gd name="T58" fmla="*/ 26727058 w 242585"/>
              <a:gd name="T59" fmla="*/ 13327966 h 291073"/>
              <a:gd name="T60" fmla="*/ 39294542 w 242585"/>
              <a:gd name="T61" fmla="*/ 26348105 h 291073"/>
              <a:gd name="T62" fmla="*/ 39447636 w 242585"/>
              <a:gd name="T63" fmla="*/ 27300831 h 291073"/>
              <a:gd name="T64" fmla="*/ 38604727 w 242585"/>
              <a:gd name="T65" fmla="*/ 27936070 h 291073"/>
              <a:gd name="T66" fmla="*/ 35769464 w 242585"/>
              <a:gd name="T67" fmla="*/ 27936070 h 291073"/>
              <a:gd name="T68" fmla="*/ 35769464 w 242585"/>
              <a:gd name="T69" fmla="*/ 41670986 h 291073"/>
              <a:gd name="T70" fmla="*/ 43279301 w 242585"/>
              <a:gd name="T71" fmla="*/ 26983373 h 291073"/>
              <a:gd name="T72" fmla="*/ 26114363 w 242585"/>
              <a:gd name="T73" fmla="*/ 9200134 h 291073"/>
              <a:gd name="T74" fmla="*/ 26114363 w 242585"/>
              <a:gd name="T75" fmla="*/ 7214801 h 291073"/>
              <a:gd name="T76" fmla="*/ 45194645 w 242585"/>
              <a:gd name="T77" fmla="*/ 26983373 h 291073"/>
              <a:gd name="T78" fmla="*/ 26114363 w 242585"/>
              <a:gd name="T79" fmla="*/ 46752222 h 291073"/>
              <a:gd name="T80" fmla="*/ 6957437 w 242585"/>
              <a:gd name="T81" fmla="*/ 26983373 h 291073"/>
              <a:gd name="T82" fmla="*/ 26114363 w 242585"/>
              <a:gd name="T83" fmla="*/ 7214801 h 291073"/>
              <a:gd name="T84" fmla="*/ 25906241 w 242585"/>
              <a:gd name="T85" fmla="*/ 1926046 h 291073"/>
              <a:gd name="T86" fmla="*/ 8917151 w 242585"/>
              <a:gd name="T87" fmla="*/ 9234372 h 291073"/>
              <a:gd name="T88" fmla="*/ 8917151 w 242585"/>
              <a:gd name="T89" fmla="*/ 44343511 h 291073"/>
              <a:gd name="T90" fmla="*/ 25906241 w 242585"/>
              <a:gd name="T91" fmla="*/ 61898033 h 291073"/>
              <a:gd name="T92" fmla="*/ 42895030 w 242585"/>
              <a:gd name="T93" fmla="*/ 44343511 h 291073"/>
              <a:gd name="T94" fmla="*/ 42895030 w 242585"/>
              <a:gd name="T95" fmla="*/ 9234372 h 291073"/>
              <a:gd name="T96" fmla="*/ 25906241 w 242585"/>
              <a:gd name="T97" fmla="*/ 1926046 h 291073"/>
              <a:gd name="T98" fmla="*/ 25906241 w 242585"/>
              <a:gd name="T99" fmla="*/ 0 h 291073"/>
              <a:gd name="T100" fmla="*/ 44202037 w 242585"/>
              <a:gd name="T101" fmla="*/ 7804325 h 291073"/>
              <a:gd name="T102" fmla="*/ 44202037 w 242585"/>
              <a:gd name="T103" fmla="*/ 45694174 h 291073"/>
              <a:gd name="T104" fmla="*/ 26521350 w 242585"/>
              <a:gd name="T105" fmla="*/ 63963704 h 291073"/>
              <a:gd name="T106" fmla="*/ 25906241 w 242585"/>
              <a:gd name="T107" fmla="*/ 64281339 h 291073"/>
              <a:gd name="T108" fmla="*/ 25214528 w 242585"/>
              <a:gd name="T109" fmla="*/ 63963704 h 291073"/>
              <a:gd name="T110" fmla="*/ 7610448 w 242585"/>
              <a:gd name="T111" fmla="*/ 45694174 h 291073"/>
              <a:gd name="T112" fmla="*/ 7610448 w 242585"/>
              <a:gd name="T113" fmla="*/ 7804325 h 291073"/>
              <a:gd name="T114" fmla="*/ 25906241 w 242585"/>
              <a:gd name="T115" fmla="*/ 0 h 2910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42585" h="291073">
                <a:moveTo>
                  <a:pt x="110969" y="152341"/>
                </a:moveTo>
                <a:lnTo>
                  <a:pt x="110969" y="172637"/>
                </a:lnTo>
                <a:lnTo>
                  <a:pt x="131265" y="172637"/>
                </a:lnTo>
                <a:lnTo>
                  <a:pt x="131265" y="152341"/>
                </a:lnTo>
                <a:lnTo>
                  <a:pt x="110969" y="152341"/>
                </a:lnTo>
                <a:close/>
                <a:moveTo>
                  <a:pt x="106696" y="143795"/>
                </a:moveTo>
                <a:lnTo>
                  <a:pt x="135894" y="143795"/>
                </a:lnTo>
                <a:cubicBezTo>
                  <a:pt x="138387" y="143795"/>
                  <a:pt x="140167" y="145575"/>
                  <a:pt x="140167" y="148068"/>
                </a:cubicBezTo>
                <a:lnTo>
                  <a:pt x="140167" y="176910"/>
                </a:lnTo>
                <a:cubicBezTo>
                  <a:pt x="140167" y="179403"/>
                  <a:pt x="138387" y="181539"/>
                  <a:pt x="135894" y="181539"/>
                </a:cubicBezTo>
                <a:lnTo>
                  <a:pt x="106696" y="181539"/>
                </a:lnTo>
                <a:cubicBezTo>
                  <a:pt x="104203" y="181539"/>
                  <a:pt x="102423" y="179403"/>
                  <a:pt x="102423" y="176910"/>
                </a:cubicBezTo>
                <a:lnTo>
                  <a:pt x="102423" y="148068"/>
                </a:lnTo>
                <a:cubicBezTo>
                  <a:pt x="102423" y="145575"/>
                  <a:pt x="104203" y="143795"/>
                  <a:pt x="106696" y="143795"/>
                </a:cubicBezTo>
                <a:close/>
                <a:moveTo>
                  <a:pt x="85672" y="126498"/>
                </a:moveTo>
                <a:lnTo>
                  <a:pt x="85672" y="194083"/>
                </a:lnTo>
                <a:cubicBezTo>
                  <a:pt x="96435" y="199835"/>
                  <a:pt x="108992" y="203071"/>
                  <a:pt x="122267" y="203071"/>
                </a:cubicBezTo>
                <a:cubicBezTo>
                  <a:pt x="135542" y="203071"/>
                  <a:pt x="147740" y="199835"/>
                  <a:pt x="158862" y="194083"/>
                </a:cubicBezTo>
                <a:lnTo>
                  <a:pt x="158862" y="126498"/>
                </a:lnTo>
                <a:lnTo>
                  <a:pt x="85672" y="126498"/>
                </a:lnTo>
                <a:close/>
                <a:moveTo>
                  <a:pt x="122267" y="69698"/>
                </a:moveTo>
                <a:lnTo>
                  <a:pt x="74191" y="117511"/>
                </a:lnTo>
                <a:lnTo>
                  <a:pt x="169984" y="117511"/>
                </a:lnTo>
                <a:lnTo>
                  <a:pt x="122267" y="69698"/>
                </a:lnTo>
                <a:close/>
                <a:moveTo>
                  <a:pt x="122267" y="41658"/>
                </a:moveTo>
                <a:cubicBezTo>
                  <a:pt x="77779" y="41658"/>
                  <a:pt x="41542" y="77607"/>
                  <a:pt x="41542" y="122184"/>
                </a:cubicBezTo>
                <a:cubicBezTo>
                  <a:pt x="41542" y="149865"/>
                  <a:pt x="55535" y="174311"/>
                  <a:pt x="76703" y="188691"/>
                </a:cubicBezTo>
                <a:lnTo>
                  <a:pt x="76703" y="126498"/>
                </a:lnTo>
                <a:lnTo>
                  <a:pt x="63428" y="126498"/>
                </a:lnTo>
                <a:cubicBezTo>
                  <a:pt x="61993" y="126498"/>
                  <a:pt x="60199" y="125420"/>
                  <a:pt x="59481" y="123622"/>
                </a:cubicBezTo>
                <a:cubicBezTo>
                  <a:pt x="58764" y="122544"/>
                  <a:pt x="59481" y="120387"/>
                  <a:pt x="60199" y="119308"/>
                </a:cubicBezTo>
                <a:lnTo>
                  <a:pt x="119038" y="60351"/>
                </a:lnTo>
                <a:cubicBezTo>
                  <a:pt x="120832" y="58913"/>
                  <a:pt x="123702" y="58913"/>
                  <a:pt x="125137" y="60351"/>
                </a:cubicBezTo>
                <a:lnTo>
                  <a:pt x="183977" y="119308"/>
                </a:lnTo>
                <a:cubicBezTo>
                  <a:pt x="185053" y="120387"/>
                  <a:pt x="185412" y="122544"/>
                  <a:pt x="184694" y="123622"/>
                </a:cubicBezTo>
                <a:cubicBezTo>
                  <a:pt x="184335" y="125420"/>
                  <a:pt x="182542" y="126498"/>
                  <a:pt x="180748" y="126498"/>
                </a:cubicBezTo>
                <a:lnTo>
                  <a:pt x="167473" y="126498"/>
                </a:lnTo>
                <a:lnTo>
                  <a:pt x="167473" y="188691"/>
                </a:lnTo>
                <a:cubicBezTo>
                  <a:pt x="188999" y="174311"/>
                  <a:pt x="202633" y="149865"/>
                  <a:pt x="202633" y="122184"/>
                </a:cubicBezTo>
                <a:cubicBezTo>
                  <a:pt x="202633" y="77607"/>
                  <a:pt x="166397" y="41658"/>
                  <a:pt x="122267" y="41658"/>
                </a:cubicBezTo>
                <a:close/>
                <a:moveTo>
                  <a:pt x="122267" y="32670"/>
                </a:moveTo>
                <a:cubicBezTo>
                  <a:pt x="171419" y="32670"/>
                  <a:pt x="211602" y="72574"/>
                  <a:pt x="211602" y="122184"/>
                </a:cubicBezTo>
                <a:cubicBezTo>
                  <a:pt x="211602" y="171435"/>
                  <a:pt x="171419" y="211699"/>
                  <a:pt x="122267" y="211699"/>
                </a:cubicBezTo>
                <a:cubicBezTo>
                  <a:pt x="72756" y="211699"/>
                  <a:pt x="32573" y="171435"/>
                  <a:pt x="32573" y="122184"/>
                </a:cubicBezTo>
                <a:cubicBezTo>
                  <a:pt x="32573" y="72574"/>
                  <a:pt x="72756" y="32670"/>
                  <a:pt x="122267" y="32670"/>
                </a:cubicBezTo>
                <a:close/>
                <a:moveTo>
                  <a:pt x="121293" y="8722"/>
                </a:moveTo>
                <a:cubicBezTo>
                  <a:pt x="92500" y="8722"/>
                  <a:pt x="63706" y="19872"/>
                  <a:pt x="41751" y="41813"/>
                </a:cubicBezTo>
                <a:cubicBezTo>
                  <a:pt x="-2159" y="85694"/>
                  <a:pt x="-2159" y="156912"/>
                  <a:pt x="41751" y="200793"/>
                </a:cubicBezTo>
                <a:lnTo>
                  <a:pt x="121293" y="280283"/>
                </a:lnTo>
                <a:lnTo>
                  <a:pt x="200835" y="200793"/>
                </a:lnTo>
                <a:cubicBezTo>
                  <a:pt x="244745" y="156912"/>
                  <a:pt x="244745" y="85694"/>
                  <a:pt x="200835" y="41813"/>
                </a:cubicBezTo>
                <a:cubicBezTo>
                  <a:pt x="178880" y="19872"/>
                  <a:pt x="150087" y="8722"/>
                  <a:pt x="121293" y="8722"/>
                </a:cubicBezTo>
                <a:close/>
                <a:moveTo>
                  <a:pt x="121293" y="0"/>
                </a:moveTo>
                <a:cubicBezTo>
                  <a:pt x="152336" y="0"/>
                  <a:pt x="183379" y="11779"/>
                  <a:pt x="206954" y="35339"/>
                </a:cubicBezTo>
                <a:cubicBezTo>
                  <a:pt x="254463" y="82817"/>
                  <a:pt x="254463" y="159789"/>
                  <a:pt x="206954" y="206908"/>
                </a:cubicBezTo>
                <a:lnTo>
                  <a:pt x="124173" y="289635"/>
                </a:lnTo>
                <a:cubicBezTo>
                  <a:pt x="123453" y="290714"/>
                  <a:pt x="122373" y="291073"/>
                  <a:pt x="121293" y="291073"/>
                </a:cubicBezTo>
                <a:cubicBezTo>
                  <a:pt x="120213" y="291073"/>
                  <a:pt x="119134" y="290714"/>
                  <a:pt x="118054" y="289635"/>
                </a:cubicBezTo>
                <a:lnTo>
                  <a:pt x="35632" y="206908"/>
                </a:lnTo>
                <a:cubicBezTo>
                  <a:pt x="-11877" y="159789"/>
                  <a:pt x="-11877" y="82817"/>
                  <a:pt x="35632" y="35339"/>
                </a:cubicBezTo>
                <a:cubicBezTo>
                  <a:pt x="59207" y="11779"/>
                  <a:pt x="90250" y="0"/>
                  <a:pt x="12129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2843083719"/>
      </p:ext>
    </p:extLst>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2">
            <a:extLst>
              <a:ext uri="{FF2B5EF4-FFF2-40B4-BE49-F238E27FC236}">
                <a16:creationId xmlns:a16="http://schemas.microsoft.com/office/drawing/2014/main" id="{F8FD6B9A-00DB-C04F-8171-B89D53DE7ACE}"/>
              </a:ext>
            </a:extLst>
          </p:cNvPr>
          <p:cNvSpPr>
            <a:spLocks noChangeArrowheads="1"/>
          </p:cNvSpPr>
          <p:nvPr/>
        </p:nvSpPr>
        <p:spPr bwMode="auto">
          <a:xfrm>
            <a:off x="3365349" y="578"/>
            <a:ext cx="5461303" cy="6856845"/>
          </a:xfrm>
          <a:custGeom>
            <a:avLst/>
            <a:gdLst>
              <a:gd name="T0" fmla="*/ 7541 w 8765"/>
              <a:gd name="T1" fmla="*/ 0 h 11008"/>
              <a:gd name="T2" fmla="*/ 8764 w 8765"/>
              <a:gd name="T3" fmla="*/ 0 h 11008"/>
              <a:gd name="T4" fmla="*/ 8764 w 8765"/>
              <a:gd name="T5" fmla="*/ 3058 h 11008"/>
              <a:gd name="T6" fmla="*/ 8764 w 8765"/>
              <a:gd name="T7" fmla="*/ 3058 h 11008"/>
              <a:gd name="T8" fmla="*/ 8051 w 8765"/>
              <a:gd name="T9" fmla="*/ 3772 h 11008"/>
              <a:gd name="T10" fmla="*/ 5401 w 8765"/>
              <a:gd name="T11" fmla="*/ 3772 h 11008"/>
              <a:gd name="T12" fmla="*/ 5401 w 8765"/>
              <a:gd name="T13" fmla="*/ 3772 h 11008"/>
              <a:gd name="T14" fmla="*/ 4994 w 8765"/>
              <a:gd name="T15" fmla="*/ 4179 h 11008"/>
              <a:gd name="T16" fmla="*/ 4994 w 8765"/>
              <a:gd name="T17" fmla="*/ 7746 h 11008"/>
              <a:gd name="T18" fmla="*/ 4994 w 8765"/>
              <a:gd name="T19" fmla="*/ 7746 h 11008"/>
              <a:gd name="T20" fmla="*/ 4281 w 8765"/>
              <a:gd name="T21" fmla="*/ 8459 h 11008"/>
              <a:gd name="T22" fmla="*/ 1631 w 8765"/>
              <a:gd name="T23" fmla="*/ 8459 h 11008"/>
              <a:gd name="T24" fmla="*/ 1631 w 8765"/>
              <a:gd name="T25" fmla="*/ 8459 h 11008"/>
              <a:gd name="T26" fmla="*/ 1223 w 8765"/>
              <a:gd name="T27" fmla="*/ 8867 h 11008"/>
              <a:gd name="T28" fmla="*/ 1223 w 8765"/>
              <a:gd name="T29" fmla="*/ 11007 h 11008"/>
              <a:gd name="T30" fmla="*/ 0 w 8765"/>
              <a:gd name="T31" fmla="*/ 11007 h 11008"/>
              <a:gd name="T32" fmla="*/ 0 w 8765"/>
              <a:gd name="T33" fmla="*/ 7949 h 11008"/>
              <a:gd name="T34" fmla="*/ 0 w 8765"/>
              <a:gd name="T35" fmla="*/ 7949 h 11008"/>
              <a:gd name="T36" fmla="*/ 714 w 8765"/>
              <a:gd name="T37" fmla="*/ 7236 h 11008"/>
              <a:gd name="T38" fmla="*/ 3363 w 8765"/>
              <a:gd name="T39" fmla="*/ 7236 h 11008"/>
              <a:gd name="T40" fmla="*/ 3363 w 8765"/>
              <a:gd name="T41" fmla="*/ 7236 h 11008"/>
              <a:gd name="T42" fmla="*/ 3771 w 8765"/>
              <a:gd name="T43" fmla="*/ 6828 h 11008"/>
              <a:gd name="T44" fmla="*/ 3771 w 8765"/>
              <a:gd name="T45" fmla="*/ 3261 h 11008"/>
              <a:gd name="T46" fmla="*/ 3771 w 8765"/>
              <a:gd name="T47" fmla="*/ 3261 h 11008"/>
              <a:gd name="T48" fmla="*/ 4484 w 8765"/>
              <a:gd name="T49" fmla="*/ 2548 h 11008"/>
              <a:gd name="T50" fmla="*/ 7134 w 8765"/>
              <a:gd name="T51" fmla="*/ 2548 h 11008"/>
              <a:gd name="T52" fmla="*/ 7134 w 8765"/>
              <a:gd name="T53" fmla="*/ 2548 h 11008"/>
              <a:gd name="T54" fmla="*/ 7541 w 8765"/>
              <a:gd name="T55" fmla="*/ 2140 h 11008"/>
              <a:gd name="T56" fmla="*/ 7541 w 8765"/>
              <a:gd name="T57" fmla="*/ 0 h 1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65" h="11008">
                <a:moveTo>
                  <a:pt x="7541" y="0"/>
                </a:moveTo>
                <a:lnTo>
                  <a:pt x="8764" y="0"/>
                </a:lnTo>
                <a:lnTo>
                  <a:pt x="8764" y="3058"/>
                </a:lnTo>
                <a:lnTo>
                  <a:pt x="8764" y="3058"/>
                </a:lnTo>
                <a:cubicBezTo>
                  <a:pt x="8764" y="3452"/>
                  <a:pt x="8445" y="3772"/>
                  <a:pt x="8051" y="3772"/>
                </a:cubicBezTo>
                <a:lnTo>
                  <a:pt x="5401" y="3772"/>
                </a:lnTo>
                <a:lnTo>
                  <a:pt x="5401" y="3772"/>
                </a:lnTo>
                <a:cubicBezTo>
                  <a:pt x="5177" y="3772"/>
                  <a:pt x="4994" y="3954"/>
                  <a:pt x="4994" y="4179"/>
                </a:cubicBezTo>
                <a:lnTo>
                  <a:pt x="4994" y="7746"/>
                </a:lnTo>
                <a:lnTo>
                  <a:pt x="4994" y="7746"/>
                </a:lnTo>
                <a:cubicBezTo>
                  <a:pt x="4994" y="8139"/>
                  <a:pt x="4675" y="8459"/>
                  <a:pt x="4281" y="8459"/>
                </a:cubicBezTo>
                <a:lnTo>
                  <a:pt x="1631" y="8459"/>
                </a:lnTo>
                <a:lnTo>
                  <a:pt x="1631" y="8459"/>
                </a:lnTo>
                <a:cubicBezTo>
                  <a:pt x="1405" y="8459"/>
                  <a:pt x="1223" y="8642"/>
                  <a:pt x="1223" y="8867"/>
                </a:cubicBezTo>
                <a:lnTo>
                  <a:pt x="1223" y="11007"/>
                </a:lnTo>
                <a:lnTo>
                  <a:pt x="0" y="11007"/>
                </a:lnTo>
                <a:lnTo>
                  <a:pt x="0" y="7949"/>
                </a:lnTo>
                <a:lnTo>
                  <a:pt x="0" y="7949"/>
                </a:lnTo>
                <a:cubicBezTo>
                  <a:pt x="0" y="7556"/>
                  <a:pt x="319" y="7236"/>
                  <a:pt x="714" y="7236"/>
                </a:cubicBezTo>
                <a:lnTo>
                  <a:pt x="3363" y="7236"/>
                </a:lnTo>
                <a:lnTo>
                  <a:pt x="3363" y="7236"/>
                </a:lnTo>
                <a:cubicBezTo>
                  <a:pt x="3589" y="7236"/>
                  <a:pt x="3771" y="7053"/>
                  <a:pt x="3771" y="6828"/>
                </a:cubicBezTo>
                <a:lnTo>
                  <a:pt x="3771" y="3261"/>
                </a:lnTo>
                <a:lnTo>
                  <a:pt x="3771" y="3261"/>
                </a:lnTo>
                <a:cubicBezTo>
                  <a:pt x="3771" y="2868"/>
                  <a:pt x="4091" y="2548"/>
                  <a:pt x="4484" y="2548"/>
                </a:cubicBezTo>
                <a:lnTo>
                  <a:pt x="7134" y="2548"/>
                </a:lnTo>
                <a:lnTo>
                  <a:pt x="7134" y="2548"/>
                </a:lnTo>
                <a:cubicBezTo>
                  <a:pt x="7359" y="2548"/>
                  <a:pt x="7541" y="2365"/>
                  <a:pt x="7541" y="2140"/>
                </a:cubicBezTo>
                <a:lnTo>
                  <a:pt x="7541" y="0"/>
                </a:ln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3" name="Freeform 3">
            <a:extLst>
              <a:ext uri="{FF2B5EF4-FFF2-40B4-BE49-F238E27FC236}">
                <a16:creationId xmlns:a16="http://schemas.microsoft.com/office/drawing/2014/main" id="{B4CFB631-07E3-3F4B-9B86-E0EE99BF6A13}"/>
              </a:ext>
            </a:extLst>
          </p:cNvPr>
          <p:cNvSpPr>
            <a:spLocks noChangeArrowheads="1"/>
          </p:cNvSpPr>
          <p:nvPr/>
        </p:nvSpPr>
        <p:spPr bwMode="auto">
          <a:xfrm>
            <a:off x="3744454" y="3324"/>
            <a:ext cx="4694851" cy="6848605"/>
          </a:xfrm>
          <a:custGeom>
            <a:avLst/>
            <a:gdLst>
              <a:gd name="T0" fmla="*/ 0 w 7538"/>
              <a:gd name="T1" fmla="*/ 10992 h 10993"/>
              <a:gd name="T2" fmla="*/ 0 w 7538"/>
              <a:gd name="T3" fmla="*/ 8255 h 10993"/>
              <a:gd name="T4" fmla="*/ 0 w 7538"/>
              <a:gd name="T5" fmla="*/ 8255 h 10993"/>
              <a:gd name="T6" fmla="*/ 408 w 7538"/>
              <a:gd name="T7" fmla="*/ 7848 h 10993"/>
              <a:gd name="T8" fmla="*/ 3359 w 7538"/>
              <a:gd name="T9" fmla="*/ 7848 h 10993"/>
              <a:gd name="T10" fmla="*/ 3359 w 7538"/>
              <a:gd name="T11" fmla="*/ 7848 h 10993"/>
              <a:gd name="T12" fmla="*/ 3766 w 7538"/>
              <a:gd name="T13" fmla="*/ 7440 h 10993"/>
              <a:gd name="T14" fmla="*/ 3766 w 7538"/>
              <a:gd name="T15" fmla="*/ 3562 h 10993"/>
              <a:gd name="T16" fmla="*/ 3766 w 7538"/>
              <a:gd name="T17" fmla="*/ 3562 h 10993"/>
              <a:gd name="T18" fmla="*/ 4174 w 7538"/>
              <a:gd name="T19" fmla="*/ 3155 h 10993"/>
              <a:gd name="T20" fmla="*/ 7129 w 7538"/>
              <a:gd name="T21" fmla="*/ 3155 h 10993"/>
              <a:gd name="T22" fmla="*/ 7129 w 7538"/>
              <a:gd name="T23" fmla="*/ 3155 h 10993"/>
              <a:gd name="T24" fmla="*/ 7537 w 7538"/>
              <a:gd name="T25" fmla="*/ 2747 h 10993"/>
              <a:gd name="T26" fmla="*/ 7537 w 7538"/>
              <a:gd name="T27" fmla="*/ 0 h 10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38" h="10993">
                <a:moveTo>
                  <a:pt x="0" y="10992"/>
                </a:moveTo>
                <a:lnTo>
                  <a:pt x="0" y="8255"/>
                </a:lnTo>
                <a:lnTo>
                  <a:pt x="0" y="8255"/>
                </a:lnTo>
                <a:cubicBezTo>
                  <a:pt x="0" y="8030"/>
                  <a:pt x="183" y="7848"/>
                  <a:pt x="408" y="7848"/>
                </a:cubicBezTo>
                <a:lnTo>
                  <a:pt x="3359" y="7848"/>
                </a:lnTo>
                <a:lnTo>
                  <a:pt x="3359" y="7848"/>
                </a:lnTo>
                <a:cubicBezTo>
                  <a:pt x="3584" y="7848"/>
                  <a:pt x="3766" y="7665"/>
                  <a:pt x="3766" y="7440"/>
                </a:cubicBezTo>
                <a:lnTo>
                  <a:pt x="3766" y="3562"/>
                </a:lnTo>
                <a:lnTo>
                  <a:pt x="3766" y="3562"/>
                </a:lnTo>
                <a:cubicBezTo>
                  <a:pt x="3766" y="3337"/>
                  <a:pt x="3949" y="3155"/>
                  <a:pt x="4174" y="3155"/>
                </a:cubicBezTo>
                <a:lnTo>
                  <a:pt x="7129" y="3155"/>
                </a:lnTo>
                <a:lnTo>
                  <a:pt x="7129" y="3155"/>
                </a:lnTo>
                <a:cubicBezTo>
                  <a:pt x="7354" y="3155"/>
                  <a:pt x="7537" y="2972"/>
                  <a:pt x="7537" y="2747"/>
                </a:cubicBezTo>
                <a:lnTo>
                  <a:pt x="7537" y="0"/>
                </a:lnTo>
              </a:path>
            </a:pathLst>
          </a:custGeom>
          <a:noFill/>
          <a:ln w="88900" cap="flat">
            <a:solidFill>
              <a:schemeClr val="bg1"/>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sz="3266" dirty="0">
              <a:latin typeface="Lato Light" panose="020F0502020204030203" pitchFamily="34" charset="0"/>
            </a:endParaRPr>
          </a:p>
        </p:txBody>
      </p:sp>
      <p:sp>
        <p:nvSpPr>
          <p:cNvPr id="4" name="Freeform 4">
            <a:extLst>
              <a:ext uri="{FF2B5EF4-FFF2-40B4-BE49-F238E27FC236}">
                <a16:creationId xmlns:a16="http://schemas.microsoft.com/office/drawing/2014/main" id="{79975BE7-6F68-1F47-BA92-CBC0DC824CE4}"/>
              </a:ext>
            </a:extLst>
          </p:cNvPr>
          <p:cNvSpPr>
            <a:spLocks noChangeArrowheads="1"/>
          </p:cNvSpPr>
          <p:nvPr/>
        </p:nvSpPr>
        <p:spPr bwMode="auto">
          <a:xfrm>
            <a:off x="4178501" y="1739512"/>
            <a:ext cx="1277417" cy="483496"/>
          </a:xfrm>
          <a:custGeom>
            <a:avLst/>
            <a:gdLst>
              <a:gd name="T0" fmla="*/ 262 w 2049"/>
              <a:gd name="T1" fmla="*/ 356 h 775"/>
              <a:gd name="T2" fmla="*/ 23 w 2049"/>
              <a:gd name="T3" fmla="*/ 67 h 775"/>
              <a:gd name="T4" fmla="*/ 23 w 2049"/>
              <a:gd name="T5" fmla="*/ 67 h 775"/>
              <a:gd name="T6" fmla="*/ 55 w 2049"/>
              <a:gd name="T7" fmla="*/ 0 h 775"/>
              <a:gd name="T8" fmla="*/ 1718 w 2049"/>
              <a:gd name="T9" fmla="*/ 0 h 775"/>
              <a:gd name="T10" fmla="*/ 1718 w 2049"/>
              <a:gd name="T11" fmla="*/ 0 h 775"/>
              <a:gd name="T12" fmla="*/ 1749 w 2049"/>
              <a:gd name="T13" fmla="*/ 14 h 775"/>
              <a:gd name="T14" fmla="*/ 2036 w 2049"/>
              <a:gd name="T15" fmla="*/ 356 h 775"/>
              <a:gd name="T16" fmla="*/ 2036 w 2049"/>
              <a:gd name="T17" fmla="*/ 356 h 775"/>
              <a:gd name="T18" fmla="*/ 2036 w 2049"/>
              <a:gd name="T19" fmla="*/ 408 h 775"/>
              <a:gd name="T20" fmla="*/ 1749 w 2049"/>
              <a:gd name="T21" fmla="*/ 760 h 775"/>
              <a:gd name="T22" fmla="*/ 1749 w 2049"/>
              <a:gd name="T23" fmla="*/ 760 h 775"/>
              <a:gd name="T24" fmla="*/ 1718 w 2049"/>
              <a:gd name="T25" fmla="*/ 774 h 775"/>
              <a:gd name="T26" fmla="*/ 53 w 2049"/>
              <a:gd name="T27" fmla="*/ 774 h 775"/>
              <a:gd name="T28" fmla="*/ 53 w 2049"/>
              <a:gd name="T29" fmla="*/ 774 h 775"/>
              <a:gd name="T30" fmla="*/ 21 w 2049"/>
              <a:gd name="T31" fmla="*/ 708 h 775"/>
              <a:gd name="T32" fmla="*/ 263 w 2049"/>
              <a:gd name="T33" fmla="*/ 408 h 775"/>
              <a:gd name="T34" fmla="*/ 263 w 2049"/>
              <a:gd name="T35" fmla="*/ 408 h 775"/>
              <a:gd name="T36" fmla="*/ 262 w 2049"/>
              <a:gd name="T37" fmla="*/ 356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49" h="775">
                <a:moveTo>
                  <a:pt x="262" y="356"/>
                </a:moveTo>
                <a:lnTo>
                  <a:pt x="23" y="67"/>
                </a:lnTo>
                <a:lnTo>
                  <a:pt x="23" y="67"/>
                </a:lnTo>
                <a:cubicBezTo>
                  <a:pt x="1" y="40"/>
                  <a:pt x="20" y="0"/>
                  <a:pt x="55" y="0"/>
                </a:cubicBezTo>
                <a:lnTo>
                  <a:pt x="1718" y="0"/>
                </a:lnTo>
                <a:lnTo>
                  <a:pt x="1718" y="0"/>
                </a:lnTo>
                <a:cubicBezTo>
                  <a:pt x="1730" y="0"/>
                  <a:pt x="1742" y="5"/>
                  <a:pt x="1749" y="14"/>
                </a:cubicBezTo>
                <a:lnTo>
                  <a:pt x="2036" y="356"/>
                </a:lnTo>
                <a:lnTo>
                  <a:pt x="2036" y="356"/>
                </a:lnTo>
                <a:cubicBezTo>
                  <a:pt x="2048" y="371"/>
                  <a:pt x="2048" y="393"/>
                  <a:pt x="2036" y="408"/>
                </a:cubicBezTo>
                <a:lnTo>
                  <a:pt x="1749" y="760"/>
                </a:lnTo>
                <a:lnTo>
                  <a:pt x="1749" y="760"/>
                </a:lnTo>
                <a:cubicBezTo>
                  <a:pt x="1742" y="769"/>
                  <a:pt x="1730" y="774"/>
                  <a:pt x="1718" y="774"/>
                </a:cubicBezTo>
                <a:lnTo>
                  <a:pt x="53" y="774"/>
                </a:lnTo>
                <a:lnTo>
                  <a:pt x="53" y="774"/>
                </a:lnTo>
                <a:cubicBezTo>
                  <a:pt x="18" y="774"/>
                  <a:pt x="0" y="735"/>
                  <a:pt x="21" y="708"/>
                </a:cubicBezTo>
                <a:lnTo>
                  <a:pt x="263" y="408"/>
                </a:lnTo>
                <a:lnTo>
                  <a:pt x="263" y="408"/>
                </a:lnTo>
                <a:cubicBezTo>
                  <a:pt x="275" y="393"/>
                  <a:pt x="274" y="371"/>
                  <a:pt x="262" y="356"/>
                </a:cubicBezTo>
              </a:path>
            </a:pathLst>
          </a:custGeom>
          <a:solidFill>
            <a:schemeClr val="accent1"/>
          </a:solidFill>
          <a:ln>
            <a:noFill/>
          </a:ln>
          <a:effectLst/>
          <a:extLst>
            <a:ext uri="{91240B29-F687-4F45-9708-019B960494DF}">
              <a14:hiddenLine xmlns:a14="http://schemas.microsoft.com/office/drawing/2010/main" w="9525" cap="flat">
                <a:solidFill>
                  <a:srgbClr val="FDFFFC"/>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6" name="Freeform 6">
            <a:extLst>
              <a:ext uri="{FF2B5EF4-FFF2-40B4-BE49-F238E27FC236}">
                <a16:creationId xmlns:a16="http://schemas.microsoft.com/office/drawing/2014/main" id="{40D38486-815C-214E-86CC-025E853ADA10}"/>
              </a:ext>
            </a:extLst>
          </p:cNvPr>
          <p:cNvSpPr>
            <a:spLocks noChangeArrowheads="1"/>
          </p:cNvSpPr>
          <p:nvPr/>
        </p:nvSpPr>
        <p:spPr bwMode="auto">
          <a:xfrm>
            <a:off x="3925765" y="3516909"/>
            <a:ext cx="1277417" cy="483496"/>
          </a:xfrm>
          <a:custGeom>
            <a:avLst/>
            <a:gdLst>
              <a:gd name="T0" fmla="*/ 263 w 2050"/>
              <a:gd name="T1" fmla="*/ 357 h 776"/>
              <a:gd name="T2" fmla="*/ 23 w 2050"/>
              <a:gd name="T3" fmla="*/ 67 h 776"/>
              <a:gd name="T4" fmla="*/ 23 w 2050"/>
              <a:gd name="T5" fmla="*/ 67 h 776"/>
              <a:gd name="T6" fmla="*/ 55 w 2050"/>
              <a:gd name="T7" fmla="*/ 0 h 776"/>
              <a:gd name="T8" fmla="*/ 1718 w 2050"/>
              <a:gd name="T9" fmla="*/ 0 h 776"/>
              <a:gd name="T10" fmla="*/ 1718 w 2050"/>
              <a:gd name="T11" fmla="*/ 0 h 776"/>
              <a:gd name="T12" fmla="*/ 1750 w 2050"/>
              <a:gd name="T13" fmla="*/ 15 h 776"/>
              <a:gd name="T14" fmla="*/ 2036 w 2050"/>
              <a:gd name="T15" fmla="*/ 357 h 776"/>
              <a:gd name="T16" fmla="*/ 2036 w 2050"/>
              <a:gd name="T17" fmla="*/ 357 h 776"/>
              <a:gd name="T18" fmla="*/ 2036 w 2050"/>
              <a:gd name="T19" fmla="*/ 409 h 776"/>
              <a:gd name="T20" fmla="*/ 1750 w 2050"/>
              <a:gd name="T21" fmla="*/ 760 h 776"/>
              <a:gd name="T22" fmla="*/ 1750 w 2050"/>
              <a:gd name="T23" fmla="*/ 760 h 776"/>
              <a:gd name="T24" fmla="*/ 1718 w 2050"/>
              <a:gd name="T25" fmla="*/ 775 h 776"/>
              <a:gd name="T26" fmla="*/ 53 w 2050"/>
              <a:gd name="T27" fmla="*/ 775 h 776"/>
              <a:gd name="T28" fmla="*/ 53 w 2050"/>
              <a:gd name="T29" fmla="*/ 775 h 776"/>
              <a:gd name="T30" fmla="*/ 22 w 2050"/>
              <a:gd name="T31" fmla="*/ 709 h 776"/>
              <a:gd name="T32" fmla="*/ 263 w 2050"/>
              <a:gd name="T33" fmla="*/ 408 h 776"/>
              <a:gd name="T34" fmla="*/ 263 w 2050"/>
              <a:gd name="T35" fmla="*/ 408 h 776"/>
              <a:gd name="T36" fmla="*/ 263 w 2050"/>
              <a:gd name="T37" fmla="*/ 357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0" h="776">
                <a:moveTo>
                  <a:pt x="263" y="357"/>
                </a:moveTo>
                <a:lnTo>
                  <a:pt x="23" y="67"/>
                </a:lnTo>
                <a:lnTo>
                  <a:pt x="23" y="67"/>
                </a:lnTo>
                <a:cubicBezTo>
                  <a:pt x="1" y="41"/>
                  <a:pt x="20" y="0"/>
                  <a:pt x="55" y="0"/>
                </a:cubicBezTo>
                <a:lnTo>
                  <a:pt x="1718" y="0"/>
                </a:lnTo>
                <a:lnTo>
                  <a:pt x="1718" y="0"/>
                </a:lnTo>
                <a:cubicBezTo>
                  <a:pt x="1730" y="0"/>
                  <a:pt x="1742" y="6"/>
                  <a:pt x="1750" y="15"/>
                </a:cubicBezTo>
                <a:lnTo>
                  <a:pt x="2036" y="357"/>
                </a:lnTo>
                <a:lnTo>
                  <a:pt x="2036" y="357"/>
                </a:lnTo>
                <a:cubicBezTo>
                  <a:pt x="2048" y="372"/>
                  <a:pt x="2049" y="394"/>
                  <a:pt x="2036" y="409"/>
                </a:cubicBezTo>
                <a:lnTo>
                  <a:pt x="1750" y="760"/>
                </a:lnTo>
                <a:lnTo>
                  <a:pt x="1750" y="760"/>
                </a:lnTo>
                <a:cubicBezTo>
                  <a:pt x="1742" y="770"/>
                  <a:pt x="1730" y="775"/>
                  <a:pt x="1718" y="775"/>
                </a:cubicBezTo>
                <a:lnTo>
                  <a:pt x="53" y="775"/>
                </a:lnTo>
                <a:lnTo>
                  <a:pt x="53" y="775"/>
                </a:lnTo>
                <a:cubicBezTo>
                  <a:pt x="19" y="775"/>
                  <a:pt x="0" y="736"/>
                  <a:pt x="22" y="709"/>
                </a:cubicBezTo>
                <a:lnTo>
                  <a:pt x="263" y="408"/>
                </a:lnTo>
                <a:lnTo>
                  <a:pt x="263" y="408"/>
                </a:lnTo>
                <a:cubicBezTo>
                  <a:pt x="275" y="394"/>
                  <a:pt x="275" y="372"/>
                  <a:pt x="263" y="357"/>
                </a:cubicBezTo>
              </a:path>
            </a:pathLst>
          </a:custGeom>
          <a:solidFill>
            <a:schemeClr val="accent3"/>
          </a:solidFill>
          <a:ln>
            <a:noFill/>
          </a:ln>
          <a:effectLst/>
          <a:extLst>
            <a:ext uri="{91240B29-F687-4F45-9708-019B960494DF}">
              <a14:hiddenLine xmlns:a14="http://schemas.microsoft.com/office/drawing/2010/main" w="9525" cap="flat">
                <a:solidFill>
                  <a:srgbClr val="FDFFFC"/>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8" name="Freeform 8">
            <a:extLst>
              <a:ext uri="{FF2B5EF4-FFF2-40B4-BE49-F238E27FC236}">
                <a16:creationId xmlns:a16="http://schemas.microsoft.com/office/drawing/2014/main" id="{009938C9-036F-5544-B553-DFE9DFE1EF1F}"/>
              </a:ext>
            </a:extLst>
          </p:cNvPr>
          <p:cNvSpPr>
            <a:spLocks noChangeArrowheads="1"/>
          </p:cNvSpPr>
          <p:nvPr/>
        </p:nvSpPr>
        <p:spPr bwMode="auto">
          <a:xfrm>
            <a:off x="6988818" y="4634991"/>
            <a:ext cx="1277418" cy="483496"/>
          </a:xfrm>
          <a:custGeom>
            <a:avLst/>
            <a:gdLst>
              <a:gd name="T0" fmla="*/ 1786 w 2050"/>
              <a:gd name="T1" fmla="*/ 356 h 775"/>
              <a:gd name="T2" fmla="*/ 2025 w 2050"/>
              <a:gd name="T3" fmla="*/ 66 h 775"/>
              <a:gd name="T4" fmla="*/ 2025 w 2050"/>
              <a:gd name="T5" fmla="*/ 66 h 775"/>
              <a:gd name="T6" fmla="*/ 1993 w 2050"/>
              <a:gd name="T7" fmla="*/ 0 h 775"/>
              <a:gd name="T8" fmla="*/ 330 w 2050"/>
              <a:gd name="T9" fmla="*/ 0 h 775"/>
              <a:gd name="T10" fmla="*/ 330 w 2050"/>
              <a:gd name="T11" fmla="*/ 0 h 775"/>
              <a:gd name="T12" fmla="*/ 299 w 2050"/>
              <a:gd name="T13" fmla="*/ 14 h 775"/>
              <a:gd name="T14" fmla="*/ 12 w 2050"/>
              <a:gd name="T15" fmla="*/ 356 h 775"/>
              <a:gd name="T16" fmla="*/ 12 w 2050"/>
              <a:gd name="T17" fmla="*/ 356 h 775"/>
              <a:gd name="T18" fmla="*/ 12 w 2050"/>
              <a:gd name="T19" fmla="*/ 408 h 775"/>
              <a:gd name="T20" fmla="*/ 299 w 2050"/>
              <a:gd name="T21" fmla="*/ 760 h 775"/>
              <a:gd name="T22" fmla="*/ 299 w 2050"/>
              <a:gd name="T23" fmla="*/ 760 h 775"/>
              <a:gd name="T24" fmla="*/ 330 w 2050"/>
              <a:gd name="T25" fmla="*/ 774 h 775"/>
              <a:gd name="T26" fmla="*/ 1996 w 2050"/>
              <a:gd name="T27" fmla="*/ 774 h 775"/>
              <a:gd name="T28" fmla="*/ 1996 w 2050"/>
              <a:gd name="T29" fmla="*/ 774 h 775"/>
              <a:gd name="T30" fmla="*/ 2027 w 2050"/>
              <a:gd name="T31" fmla="*/ 708 h 775"/>
              <a:gd name="T32" fmla="*/ 1786 w 2050"/>
              <a:gd name="T33" fmla="*/ 408 h 775"/>
              <a:gd name="T34" fmla="*/ 1786 w 2050"/>
              <a:gd name="T35" fmla="*/ 408 h 775"/>
              <a:gd name="T36" fmla="*/ 1786 w 2050"/>
              <a:gd name="T37" fmla="*/ 356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0" h="775">
                <a:moveTo>
                  <a:pt x="1786" y="356"/>
                </a:moveTo>
                <a:lnTo>
                  <a:pt x="2025" y="66"/>
                </a:lnTo>
                <a:lnTo>
                  <a:pt x="2025" y="66"/>
                </a:lnTo>
                <a:cubicBezTo>
                  <a:pt x="2048" y="40"/>
                  <a:pt x="2028" y="0"/>
                  <a:pt x="1993" y="0"/>
                </a:cubicBezTo>
                <a:lnTo>
                  <a:pt x="330" y="0"/>
                </a:lnTo>
                <a:lnTo>
                  <a:pt x="330" y="0"/>
                </a:lnTo>
                <a:cubicBezTo>
                  <a:pt x="318" y="0"/>
                  <a:pt x="306" y="5"/>
                  <a:pt x="299" y="14"/>
                </a:cubicBezTo>
                <a:lnTo>
                  <a:pt x="12" y="356"/>
                </a:lnTo>
                <a:lnTo>
                  <a:pt x="12" y="356"/>
                </a:lnTo>
                <a:cubicBezTo>
                  <a:pt x="0" y="371"/>
                  <a:pt x="0" y="393"/>
                  <a:pt x="12" y="408"/>
                </a:cubicBezTo>
                <a:lnTo>
                  <a:pt x="299" y="760"/>
                </a:lnTo>
                <a:lnTo>
                  <a:pt x="299" y="760"/>
                </a:lnTo>
                <a:cubicBezTo>
                  <a:pt x="306" y="768"/>
                  <a:pt x="318" y="774"/>
                  <a:pt x="330" y="774"/>
                </a:cubicBezTo>
                <a:lnTo>
                  <a:pt x="1996" y="774"/>
                </a:lnTo>
                <a:lnTo>
                  <a:pt x="1996" y="774"/>
                </a:lnTo>
                <a:cubicBezTo>
                  <a:pt x="2030" y="774"/>
                  <a:pt x="2049" y="735"/>
                  <a:pt x="2027" y="708"/>
                </a:cubicBezTo>
                <a:lnTo>
                  <a:pt x="1786" y="408"/>
                </a:lnTo>
                <a:lnTo>
                  <a:pt x="1786" y="408"/>
                </a:lnTo>
                <a:cubicBezTo>
                  <a:pt x="1773" y="393"/>
                  <a:pt x="1774" y="371"/>
                  <a:pt x="1786" y="356"/>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10" name="Freeform 10">
            <a:extLst>
              <a:ext uri="{FF2B5EF4-FFF2-40B4-BE49-F238E27FC236}">
                <a16:creationId xmlns:a16="http://schemas.microsoft.com/office/drawing/2014/main" id="{134207AD-E10A-FC4C-94E0-D6ECDCA3DF2B}"/>
              </a:ext>
            </a:extLst>
          </p:cNvPr>
          <p:cNvSpPr>
            <a:spLocks noChangeArrowheads="1"/>
          </p:cNvSpPr>
          <p:nvPr/>
        </p:nvSpPr>
        <p:spPr bwMode="auto">
          <a:xfrm>
            <a:off x="6736082" y="2857596"/>
            <a:ext cx="1277418" cy="483496"/>
          </a:xfrm>
          <a:custGeom>
            <a:avLst/>
            <a:gdLst>
              <a:gd name="T0" fmla="*/ 1786 w 2050"/>
              <a:gd name="T1" fmla="*/ 356 h 776"/>
              <a:gd name="T2" fmla="*/ 2026 w 2050"/>
              <a:gd name="T3" fmla="*/ 66 h 776"/>
              <a:gd name="T4" fmla="*/ 2026 w 2050"/>
              <a:gd name="T5" fmla="*/ 66 h 776"/>
              <a:gd name="T6" fmla="*/ 1994 w 2050"/>
              <a:gd name="T7" fmla="*/ 0 h 776"/>
              <a:gd name="T8" fmla="*/ 330 w 2050"/>
              <a:gd name="T9" fmla="*/ 0 h 776"/>
              <a:gd name="T10" fmla="*/ 330 w 2050"/>
              <a:gd name="T11" fmla="*/ 0 h 776"/>
              <a:gd name="T12" fmla="*/ 299 w 2050"/>
              <a:gd name="T13" fmla="*/ 14 h 776"/>
              <a:gd name="T14" fmla="*/ 13 w 2050"/>
              <a:gd name="T15" fmla="*/ 356 h 776"/>
              <a:gd name="T16" fmla="*/ 13 w 2050"/>
              <a:gd name="T17" fmla="*/ 356 h 776"/>
              <a:gd name="T18" fmla="*/ 12 w 2050"/>
              <a:gd name="T19" fmla="*/ 408 h 776"/>
              <a:gd name="T20" fmla="*/ 299 w 2050"/>
              <a:gd name="T21" fmla="*/ 759 h 776"/>
              <a:gd name="T22" fmla="*/ 299 w 2050"/>
              <a:gd name="T23" fmla="*/ 759 h 776"/>
              <a:gd name="T24" fmla="*/ 331 w 2050"/>
              <a:gd name="T25" fmla="*/ 775 h 776"/>
              <a:gd name="T26" fmla="*/ 1996 w 2050"/>
              <a:gd name="T27" fmla="*/ 775 h 776"/>
              <a:gd name="T28" fmla="*/ 1996 w 2050"/>
              <a:gd name="T29" fmla="*/ 775 h 776"/>
              <a:gd name="T30" fmla="*/ 2027 w 2050"/>
              <a:gd name="T31" fmla="*/ 708 h 776"/>
              <a:gd name="T32" fmla="*/ 1786 w 2050"/>
              <a:gd name="T33" fmla="*/ 408 h 776"/>
              <a:gd name="T34" fmla="*/ 1786 w 2050"/>
              <a:gd name="T35" fmla="*/ 408 h 776"/>
              <a:gd name="T36" fmla="*/ 1786 w 2050"/>
              <a:gd name="T37" fmla="*/ 356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0" h="776">
                <a:moveTo>
                  <a:pt x="1786" y="356"/>
                </a:moveTo>
                <a:lnTo>
                  <a:pt x="2026" y="66"/>
                </a:lnTo>
                <a:lnTo>
                  <a:pt x="2026" y="66"/>
                </a:lnTo>
                <a:cubicBezTo>
                  <a:pt x="2048" y="40"/>
                  <a:pt x="2028" y="0"/>
                  <a:pt x="1994" y="0"/>
                </a:cubicBezTo>
                <a:lnTo>
                  <a:pt x="330" y="0"/>
                </a:lnTo>
                <a:lnTo>
                  <a:pt x="330" y="0"/>
                </a:lnTo>
                <a:cubicBezTo>
                  <a:pt x="319" y="0"/>
                  <a:pt x="307" y="5"/>
                  <a:pt x="299" y="14"/>
                </a:cubicBezTo>
                <a:lnTo>
                  <a:pt x="13" y="356"/>
                </a:lnTo>
                <a:lnTo>
                  <a:pt x="13" y="356"/>
                </a:lnTo>
                <a:cubicBezTo>
                  <a:pt x="0" y="371"/>
                  <a:pt x="0" y="393"/>
                  <a:pt x="12" y="408"/>
                </a:cubicBezTo>
                <a:lnTo>
                  <a:pt x="299" y="759"/>
                </a:lnTo>
                <a:lnTo>
                  <a:pt x="299" y="759"/>
                </a:lnTo>
                <a:cubicBezTo>
                  <a:pt x="307" y="769"/>
                  <a:pt x="319" y="775"/>
                  <a:pt x="331" y="775"/>
                </a:cubicBezTo>
                <a:lnTo>
                  <a:pt x="1996" y="775"/>
                </a:lnTo>
                <a:lnTo>
                  <a:pt x="1996" y="775"/>
                </a:lnTo>
                <a:cubicBezTo>
                  <a:pt x="2030" y="775"/>
                  <a:pt x="2049" y="735"/>
                  <a:pt x="2027" y="708"/>
                </a:cubicBezTo>
                <a:lnTo>
                  <a:pt x="1786" y="408"/>
                </a:lnTo>
                <a:lnTo>
                  <a:pt x="1786" y="408"/>
                </a:lnTo>
                <a:cubicBezTo>
                  <a:pt x="1774" y="392"/>
                  <a:pt x="1774" y="371"/>
                  <a:pt x="1786" y="356"/>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14" name="TextBox 13">
            <a:extLst>
              <a:ext uri="{FF2B5EF4-FFF2-40B4-BE49-F238E27FC236}">
                <a16:creationId xmlns:a16="http://schemas.microsoft.com/office/drawing/2014/main" id="{81166EFB-784A-8B47-B282-25AD3D8275B0}"/>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15" name="TextBox 14">
            <a:extLst>
              <a:ext uri="{FF2B5EF4-FFF2-40B4-BE49-F238E27FC236}">
                <a16:creationId xmlns:a16="http://schemas.microsoft.com/office/drawing/2014/main" id="{EB1818DC-D50B-DC40-ADB7-F126C7E6D46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6" name="Subtitle 2">
            <a:extLst>
              <a:ext uri="{FF2B5EF4-FFF2-40B4-BE49-F238E27FC236}">
                <a16:creationId xmlns:a16="http://schemas.microsoft.com/office/drawing/2014/main" id="{51D3DFA9-1F8F-0948-ABB0-D7117162A87B}"/>
              </a:ext>
            </a:extLst>
          </p:cNvPr>
          <p:cNvSpPr txBox="1">
            <a:spLocks/>
          </p:cNvSpPr>
          <p:nvPr/>
        </p:nvSpPr>
        <p:spPr>
          <a:xfrm>
            <a:off x="8268504" y="3008993"/>
            <a:ext cx="2881072"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7" name="TextBox 16">
            <a:extLst>
              <a:ext uri="{FF2B5EF4-FFF2-40B4-BE49-F238E27FC236}">
                <a16:creationId xmlns:a16="http://schemas.microsoft.com/office/drawing/2014/main" id="{12A7C3B1-B3D3-514F-82A8-7B0FA6B91F0D}"/>
              </a:ext>
            </a:extLst>
          </p:cNvPr>
          <p:cNvSpPr txBox="1"/>
          <p:nvPr/>
        </p:nvSpPr>
        <p:spPr>
          <a:xfrm>
            <a:off x="8268504" y="2671861"/>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20" name="Subtitle 2">
            <a:extLst>
              <a:ext uri="{FF2B5EF4-FFF2-40B4-BE49-F238E27FC236}">
                <a16:creationId xmlns:a16="http://schemas.microsoft.com/office/drawing/2014/main" id="{EEDFFFE5-486D-8A4C-A101-0EB3BCF0773A}"/>
              </a:ext>
            </a:extLst>
          </p:cNvPr>
          <p:cNvSpPr txBox="1">
            <a:spLocks/>
          </p:cNvSpPr>
          <p:nvPr/>
        </p:nvSpPr>
        <p:spPr>
          <a:xfrm>
            <a:off x="8513447" y="4786387"/>
            <a:ext cx="2881072"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1" name="TextBox 20">
            <a:extLst>
              <a:ext uri="{FF2B5EF4-FFF2-40B4-BE49-F238E27FC236}">
                <a16:creationId xmlns:a16="http://schemas.microsoft.com/office/drawing/2014/main" id="{2F9D55AA-A293-584D-8D34-8D79EC28CEC9}"/>
              </a:ext>
            </a:extLst>
          </p:cNvPr>
          <p:cNvSpPr txBox="1"/>
          <p:nvPr/>
        </p:nvSpPr>
        <p:spPr>
          <a:xfrm>
            <a:off x="8513447" y="4449255"/>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3" name="Subtitle 2">
            <a:extLst>
              <a:ext uri="{FF2B5EF4-FFF2-40B4-BE49-F238E27FC236}">
                <a16:creationId xmlns:a16="http://schemas.microsoft.com/office/drawing/2014/main" id="{556B9986-B360-B54E-ACE3-4C5DFB26572D}"/>
              </a:ext>
            </a:extLst>
          </p:cNvPr>
          <p:cNvSpPr txBox="1">
            <a:spLocks/>
          </p:cNvSpPr>
          <p:nvPr/>
        </p:nvSpPr>
        <p:spPr>
          <a:xfrm>
            <a:off x="842365" y="3668305"/>
            <a:ext cx="2881072"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4" name="TextBox 23">
            <a:extLst>
              <a:ext uri="{FF2B5EF4-FFF2-40B4-BE49-F238E27FC236}">
                <a16:creationId xmlns:a16="http://schemas.microsoft.com/office/drawing/2014/main" id="{D28FDDA8-B675-E049-A87D-CAB0E42E6821}"/>
              </a:ext>
            </a:extLst>
          </p:cNvPr>
          <p:cNvSpPr txBox="1"/>
          <p:nvPr/>
        </p:nvSpPr>
        <p:spPr>
          <a:xfrm>
            <a:off x="2105686" y="3331173"/>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26" name="Subtitle 2">
            <a:extLst>
              <a:ext uri="{FF2B5EF4-FFF2-40B4-BE49-F238E27FC236}">
                <a16:creationId xmlns:a16="http://schemas.microsoft.com/office/drawing/2014/main" id="{38476F4E-C2CA-C741-8452-C1F8AA318A2D}"/>
              </a:ext>
            </a:extLst>
          </p:cNvPr>
          <p:cNvSpPr txBox="1">
            <a:spLocks/>
          </p:cNvSpPr>
          <p:nvPr/>
        </p:nvSpPr>
        <p:spPr>
          <a:xfrm>
            <a:off x="1042426" y="1890909"/>
            <a:ext cx="2881072"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7" name="TextBox 26">
            <a:extLst>
              <a:ext uri="{FF2B5EF4-FFF2-40B4-BE49-F238E27FC236}">
                <a16:creationId xmlns:a16="http://schemas.microsoft.com/office/drawing/2014/main" id="{6777CA87-A17F-8442-87DE-9A1F672C9098}"/>
              </a:ext>
            </a:extLst>
          </p:cNvPr>
          <p:cNvSpPr txBox="1"/>
          <p:nvPr/>
        </p:nvSpPr>
        <p:spPr>
          <a:xfrm>
            <a:off x="2352233" y="1553777"/>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29" name="TextBox 28">
            <a:extLst>
              <a:ext uri="{FF2B5EF4-FFF2-40B4-BE49-F238E27FC236}">
                <a16:creationId xmlns:a16="http://schemas.microsoft.com/office/drawing/2014/main" id="{ABF34E87-97CD-1347-9134-ADB603E049FE}"/>
              </a:ext>
            </a:extLst>
          </p:cNvPr>
          <p:cNvSpPr txBox="1"/>
          <p:nvPr/>
        </p:nvSpPr>
        <p:spPr>
          <a:xfrm>
            <a:off x="4619879" y="1811983"/>
            <a:ext cx="39466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01</a:t>
            </a:r>
          </a:p>
        </p:txBody>
      </p:sp>
      <p:sp>
        <p:nvSpPr>
          <p:cNvPr id="30" name="TextBox 29">
            <a:extLst>
              <a:ext uri="{FF2B5EF4-FFF2-40B4-BE49-F238E27FC236}">
                <a16:creationId xmlns:a16="http://schemas.microsoft.com/office/drawing/2014/main" id="{1B13B601-2951-0848-BDEA-72CAA0C7A4CC}"/>
              </a:ext>
            </a:extLst>
          </p:cNvPr>
          <p:cNvSpPr txBox="1"/>
          <p:nvPr/>
        </p:nvSpPr>
        <p:spPr>
          <a:xfrm>
            <a:off x="7157423" y="2932838"/>
            <a:ext cx="43473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02</a:t>
            </a:r>
          </a:p>
        </p:txBody>
      </p:sp>
      <p:sp>
        <p:nvSpPr>
          <p:cNvPr id="31" name="TextBox 30">
            <a:extLst>
              <a:ext uri="{FF2B5EF4-FFF2-40B4-BE49-F238E27FC236}">
                <a16:creationId xmlns:a16="http://schemas.microsoft.com/office/drawing/2014/main" id="{004BCEE7-81CF-F148-B8A5-6DB51C71BB23}"/>
              </a:ext>
            </a:extLst>
          </p:cNvPr>
          <p:cNvSpPr txBox="1"/>
          <p:nvPr/>
        </p:nvSpPr>
        <p:spPr>
          <a:xfrm>
            <a:off x="4343900" y="3588668"/>
            <a:ext cx="44114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03</a:t>
            </a:r>
          </a:p>
        </p:txBody>
      </p:sp>
      <p:sp>
        <p:nvSpPr>
          <p:cNvPr id="32" name="TextBox 31">
            <a:extLst>
              <a:ext uri="{FF2B5EF4-FFF2-40B4-BE49-F238E27FC236}">
                <a16:creationId xmlns:a16="http://schemas.microsoft.com/office/drawing/2014/main" id="{D99BB390-B615-4044-8C55-68CF88B659C2}"/>
              </a:ext>
            </a:extLst>
          </p:cNvPr>
          <p:cNvSpPr txBox="1"/>
          <p:nvPr/>
        </p:nvSpPr>
        <p:spPr>
          <a:xfrm>
            <a:off x="7398939" y="4707461"/>
            <a:ext cx="45717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04</a:t>
            </a:r>
          </a:p>
        </p:txBody>
      </p:sp>
    </p:spTree>
    <p:extLst>
      <p:ext uri="{BB962C8B-B14F-4D97-AF65-F5344CB8AC3E}">
        <p14:creationId xmlns:p14="http://schemas.microsoft.com/office/powerpoint/2010/main" val="555853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a:extLst>
              <a:ext uri="{FF2B5EF4-FFF2-40B4-BE49-F238E27FC236}">
                <a16:creationId xmlns:a16="http://schemas.microsoft.com/office/drawing/2014/main" id="{AACB1C30-0DC2-2746-8B97-FDE640687485}"/>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rgbClr val="111340"/>
                </a:solidFill>
                <a:latin typeface="Poppins" pitchFamily="2" charset="77"/>
                <a:cs typeface="Poppins" pitchFamily="2" charset="77"/>
              </a:rPr>
              <a:t>BUSINESS MODEL CANVAS</a:t>
            </a:r>
          </a:p>
        </p:txBody>
      </p:sp>
      <p:sp>
        <p:nvSpPr>
          <p:cNvPr id="11" name="TextBox 10">
            <a:extLst>
              <a:ext uri="{FF2B5EF4-FFF2-40B4-BE49-F238E27FC236}">
                <a16:creationId xmlns:a16="http://schemas.microsoft.com/office/drawing/2014/main" id="{BDDEF898-A846-1244-9FDC-F0611B36F3BC}"/>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solidFill>
                  <a:srgbClr val="747993"/>
                </a:solidFill>
                <a:latin typeface="Poppins" pitchFamily="2" charset="77"/>
                <a:cs typeface="Poppins" pitchFamily="2" charset="77"/>
              </a:rPr>
              <a:t>Make a big impact with our professional slides and charts</a:t>
            </a:r>
          </a:p>
        </p:txBody>
      </p:sp>
      <p:sp>
        <p:nvSpPr>
          <p:cNvPr id="754" name="Freeform: Shape 753">
            <a:extLst>
              <a:ext uri="{FF2B5EF4-FFF2-40B4-BE49-F238E27FC236}">
                <a16:creationId xmlns:a16="http://schemas.microsoft.com/office/drawing/2014/main" id="{A67798E4-32C4-48D8-94BC-38271D4BF135}"/>
              </a:ext>
            </a:extLst>
          </p:cNvPr>
          <p:cNvSpPr/>
          <p:nvPr/>
        </p:nvSpPr>
        <p:spPr>
          <a:xfrm>
            <a:off x="5049538" y="1643158"/>
            <a:ext cx="2091683" cy="3210403"/>
          </a:xfrm>
          <a:custGeom>
            <a:avLst/>
            <a:gdLst/>
            <a:ahLst/>
            <a:cxnLst>
              <a:cxn ang="3cd4">
                <a:pos x="hc" y="t"/>
              </a:cxn>
              <a:cxn ang="cd2">
                <a:pos x="l" y="vc"/>
              </a:cxn>
              <a:cxn ang="cd4">
                <a:pos x="hc" y="b"/>
              </a:cxn>
              <a:cxn ang="0">
                <a:pos x="r" y="vc"/>
              </a:cxn>
            </a:cxnLst>
            <a:rect l="l" t="t" r="r" b="b"/>
            <a:pathLst>
              <a:path w="3359" h="5155">
                <a:moveTo>
                  <a:pt x="3359" y="5155"/>
                </a:moveTo>
                <a:lnTo>
                  <a:pt x="0" y="5155"/>
                </a:lnTo>
                <a:lnTo>
                  <a:pt x="0" y="0"/>
                </a:lnTo>
                <a:lnTo>
                  <a:pt x="3359" y="0"/>
                </a:lnTo>
                <a:close/>
              </a:path>
            </a:pathLst>
          </a:custGeom>
          <a:solidFill>
            <a:srgbClr val="14DB93"/>
          </a:solidFill>
          <a:ln cap="flat">
            <a:noFill/>
            <a:prstDash val="solid"/>
          </a:ln>
        </p:spPr>
        <p:txBody>
          <a:bodyPr vert="horz" wrap="none" lIns="45000" tIns="22500" rIns="45000" bIns="22500" anchor="ctr" anchorCtr="1" compatLnSpc="0"/>
          <a:lstStyle/>
          <a:p>
            <a:pPr hangingPunct="0"/>
            <a:endParaRPr lang="en-US" sz="900">
              <a:latin typeface="Arial" pitchFamily="18"/>
              <a:ea typeface="Microsoft YaHei" pitchFamily="2"/>
              <a:cs typeface="Lucida Sans" pitchFamily="2"/>
            </a:endParaRPr>
          </a:p>
        </p:txBody>
      </p:sp>
      <p:sp>
        <p:nvSpPr>
          <p:cNvPr id="755" name="Freeform: Shape 754">
            <a:extLst>
              <a:ext uri="{FF2B5EF4-FFF2-40B4-BE49-F238E27FC236}">
                <a16:creationId xmlns:a16="http://schemas.microsoft.com/office/drawing/2014/main" id="{C67AAF4B-8AA7-4398-BC06-1DB18393A43E}"/>
              </a:ext>
            </a:extLst>
          </p:cNvPr>
          <p:cNvSpPr/>
          <p:nvPr/>
        </p:nvSpPr>
        <p:spPr>
          <a:xfrm>
            <a:off x="753425" y="1643158"/>
            <a:ext cx="2091683" cy="3210403"/>
          </a:xfrm>
          <a:custGeom>
            <a:avLst/>
            <a:gdLst/>
            <a:ahLst/>
            <a:cxnLst>
              <a:cxn ang="3cd4">
                <a:pos x="hc" y="t"/>
              </a:cxn>
              <a:cxn ang="cd2">
                <a:pos x="l" y="vc"/>
              </a:cxn>
              <a:cxn ang="cd4">
                <a:pos x="hc" y="b"/>
              </a:cxn>
              <a:cxn ang="0">
                <a:pos x="r" y="vc"/>
              </a:cxn>
            </a:cxnLst>
            <a:rect l="l" t="t" r="r" b="b"/>
            <a:pathLst>
              <a:path w="3359" h="5155">
                <a:moveTo>
                  <a:pt x="3359" y="2542"/>
                </a:moveTo>
                <a:lnTo>
                  <a:pt x="3359" y="0"/>
                </a:lnTo>
                <a:lnTo>
                  <a:pt x="0" y="0"/>
                </a:lnTo>
                <a:lnTo>
                  <a:pt x="0" y="5155"/>
                </a:lnTo>
                <a:lnTo>
                  <a:pt x="3359" y="5155"/>
                </a:lnTo>
                <a:lnTo>
                  <a:pt x="3359" y="2614"/>
                </a:lnTo>
                <a:close/>
              </a:path>
            </a:pathLst>
          </a:custGeom>
          <a:solidFill>
            <a:srgbClr val="54478C"/>
          </a:solidFill>
          <a:ln cap="flat">
            <a:noFill/>
            <a:prstDash val="solid"/>
          </a:ln>
        </p:spPr>
        <p:txBody>
          <a:bodyPr vert="horz" wrap="none" lIns="45000" tIns="22500" rIns="45000" bIns="22500" anchor="ctr" anchorCtr="1" compatLnSpc="0"/>
          <a:lstStyle/>
          <a:p>
            <a:pPr hangingPunct="0"/>
            <a:endParaRPr lang="en-US" sz="900">
              <a:latin typeface="Arial" pitchFamily="18"/>
              <a:ea typeface="Microsoft YaHei" pitchFamily="2"/>
              <a:cs typeface="Lucida Sans" pitchFamily="2"/>
            </a:endParaRPr>
          </a:p>
        </p:txBody>
      </p:sp>
      <p:sp>
        <p:nvSpPr>
          <p:cNvPr id="756" name="Freeform: Shape 755">
            <a:extLst>
              <a:ext uri="{FF2B5EF4-FFF2-40B4-BE49-F238E27FC236}">
                <a16:creationId xmlns:a16="http://schemas.microsoft.com/office/drawing/2014/main" id="{4152C9F4-3C95-4798-8522-7CC30779C14E}"/>
              </a:ext>
            </a:extLst>
          </p:cNvPr>
          <p:cNvSpPr/>
          <p:nvPr/>
        </p:nvSpPr>
        <p:spPr>
          <a:xfrm>
            <a:off x="2901792" y="1643158"/>
            <a:ext cx="2091683" cy="1582778"/>
          </a:xfrm>
          <a:custGeom>
            <a:avLst/>
            <a:gdLst/>
            <a:ahLst/>
            <a:cxnLst>
              <a:cxn ang="3cd4">
                <a:pos x="hc" y="t"/>
              </a:cxn>
              <a:cxn ang="cd2">
                <a:pos x="l" y="vc"/>
              </a:cxn>
              <a:cxn ang="cd4">
                <a:pos x="hc" y="b"/>
              </a:cxn>
              <a:cxn ang="0">
                <a:pos x="r" y="vc"/>
              </a:cxn>
            </a:cxnLst>
            <a:rect l="l" t="t" r="r" b="b"/>
            <a:pathLst>
              <a:path w="3359" h="2542">
                <a:moveTo>
                  <a:pt x="3359" y="0"/>
                </a:moveTo>
                <a:lnTo>
                  <a:pt x="0" y="0"/>
                </a:lnTo>
                <a:lnTo>
                  <a:pt x="0" y="2542"/>
                </a:lnTo>
                <a:lnTo>
                  <a:pt x="3359" y="2542"/>
                </a:lnTo>
                <a:close/>
              </a:path>
            </a:pathLst>
          </a:custGeom>
          <a:solidFill>
            <a:srgbClr val="0FB39E"/>
          </a:solidFill>
          <a:ln cap="flat">
            <a:noFill/>
            <a:prstDash val="solid"/>
          </a:ln>
        </p:spPr>
        <p:txBody>
          <a:bodyPr vert="horz" wrap="none" lIns="45000" tIns="22500" rIns="45000" bIns="22500" anchor="ctr" anchorCtr="1" compatLnSpc="0"/>
          <a:lstStyle/>
          <a:p>
            <a:pPr hangingPunct="0"/>
            <a:endParaRPr lang="en-US" sz="900">
              <a:latin typeface="Arial" pitchFamily="18"/>
              <a:ea typeface="Microsoft YaHei" pitchFamily="2"/>
              <a:cs typeface="Lucida Sans" pitchFamily="2"/>
            </a:endParaRPr>
          </a:p>
        </p:txBody>
      </p:sp>
      <p:sp>
        <p:nvSpPr>
          <p:cNvPr id="757" name="Freeform: Shape 756">
            <a:extLst>
              <a:ext uri="{FF2B5EF4-FFF2-40B4-BE49-F238E27FC236}">
                <a16:creationId xmlns:a16="http://schemas.microsoft.com/office/drawing/2014/main" id="{CEB0F7CE-122F-4B0D-BE9C-2925F6BB4D1D}"/>
              </a:ext>
            </a:extLst>
          </p:cNvPr>
          <p:cNvSpPr/>
          <p:nvPr/>
        </p:nvSpPr>
        <p:spPr>
          <a:xfrm>
            <a:off x="2901792" y="3271408"/>
            <a:ext cx="2091683" cy="1582156"/>
          </a:xfrm>
          <a:custGeom>
            <a:avLst/>
            <a:gdLst/>
            <a:ahLst/>
            <a:cxnLst>
              <a:cxn ang="3cd4">
                <a:pos x="hc" y="t"/>
              </a:cxn>
              <a:cxn ang="cd2">
                <a:pos x="l" y="vc"/>
              </a:cxn>
              <a:cxn ang="cd4">
                <a:pos x="hc" y="b"/>
              </a:cxn>
              <a:cxn ang="0">
                <a:pos x="r" y="vc"/>
              </a:cxn>
            </a:cxnLst>
            <a:rect l="l" t="t" r="r" b="b"/>
            <a:pathLst>
              <a:path w="3359" h="2541">
                <a:moveTo>
                  <a:pt x="3359" y="0"/>
                </a:moveTo>
                <a:lnTo>
                  <a:pt x="0" y="0"/>
                </a:lnTo>
                <a:lnTo>
                  <a:pt x="0" y="2541"/>
                </a:lnTo>
                <a:lnTo>
                  <a:pt x="3359" y="2541"/>
                </a:lnTo>
                <a:close/>
              </a:path>
            </a:pathLst>
          </a:custGeom>
          <a:solidFill>
            <a:srgbClr val="078BA8"/>
          </a:solidFill>
          <a:ln cap="flat">
            <a:noFill/>
            <a:prstDash val="solid"/>
          </a:ln>
        </p:spPr>
        <p:txBody>
          <a:bodyPr vert="horz" wrap="none" lIns="45000" tIns="22500" rIns="45000" bIns="22500" anchor="ctr" anchorCtr="1" compatLnSpc="0"/>
          <a:lstStyle/>
          <a:p>
            <a:pPr hangingPunct="0"/>
            <a:endParaRPr lang="en-US" sz="900">
              <a:latin typeface="Arial" pitchFamily="18"/>
              <a:ea typeface="Microsoft YaHei" pitchFamily="2"/>
              <a:cs typeface="Lucida Sans" pitchFamily="2"/>
            </a:endParaRPr>
          </a:p>
        </p:txBody>
      </p:sp>
      <p:sp>
        <p:nvSpPr>
          <p:cNvPr id="758" name="Freeform: Shape 757">
            <a:extLst>
              <a:ext uri="{FF2B5EF4-FFF2-40B4-BE49-F238E27FC236}">
                <a16:creationId xmlns:a16="http://schemas.microsoft.com/office/drawing/2014/main" id="{1A57664E-6F0D-4B93-AF0A-34F8AE1A61D5}"/>
              </a:ext>
            </a:extLst>
          </p:cNvPr>
          <p:cNvSpPr/>
          <p:nvPr/>
        </p:nvSpPr>
        <p:spPr>
          <a:xfrm>
            <a:off x="753425" y="4898411"/>
            <a:ext cx="5313923" cy="1582156"/>
          </a:xfrm>
          <a:custGeom>
            <a:avLst/>
            <a:gdLst/>
            <a:ahLst/>
            <a:cxnLst>
              <a:cxn ang="3cd4">
                <a:pos x="hc" y="t"/>
              </a:cxn>
              <a:cxn ang="cd2">
                <a:pos x="l" y="vc"/>
              </a:cxn>
              <a:cxn ang="cd4">
                <a:pos x="hc" y="b"/>
              </a:cxn>
              <a:cxn ang="0">
                <a:pos x="r" y="vc"/>
              </a:cxn>
            </a:cxnLst>
            <a:rect l="l" t="t" r="r" b="b"/>
            <a:pathLst>
              <a:path w="8532" h="2541">
                <a:moveTo>
                  <a:pt x="6808" y="0"/>
                </a:moveTo>
                <a:lnTo>
                  <a:pt x="3449" y="0"/>
                </a:lnTo>
                <a:lnTo>
                  <a:pt x="3359" y="0"/>
                </a:lnTo>
                <a:lnTo>
                  <a:pt x="0" y="0"/>
                </a:lnTo>
                <a:lnTo>
                  <a:pt x="0" y="2541"/>
                </a:lnTo>
                <a:lnTo>
                  <a:pt x="8532" y="2541"/>
                </a:lnTo>
                <a:lnTo>
                  <a:pt x="8532" y="0"/>
                </a:lnTo>
                <a:lnTo>
                  <a:pt x="6897" y="0"/>
                </a:lnTo>
                <a:close/>
              </a:path>
            </a:pathLst>
          </a:custGeom>
          <a:solidFill>
            <a:srgbClr val="2B699A"/>
          </a:solidFill>
          <a:ln cap="flat">
            <a:noFill/>
            <a:prstDash val="solid"/>
          </a:ln>
        </p:spPr>
        <p:txBody>
          <a:bodyPr vert="horz" wrap="none" lIns="45000" tIns="22500" rIns="45000" bIns="22500" anchor="ctr" anchorCtr="1" compatLnSpc="0"/>
          <a:lstStyle/>
          <a:p>
            <a:pPr hangingPunct="0"/>
            <a:endParaRPr lang="en-US" sz="900">
              <a:latin typeface="Arial" pitchFamily="18"/>
              <a:ea typeface="Microsoft YaHei" pitchFamily="2"/>
              <a:cs typeface="Lucida Sans" pitchFamily="2"/>
            </a:endParaRPr>
          </a:p>
        </p:txBody>
      </p:sp>
      <p:sp>
        <p:nvSpPr>
          <p:cNvPr id="759" name="Freeform: Shape 758">
            <a:extLst>
              <a:ext uri="{FF2B5EF4-FFF2-40B4-BE49-F238E27FC236}">
                <a16:creationId xmlns:a16="http://schemas.microsoft.com/office/drawing/2014/main" id="{631FEB72-B18E-41C4-8D39-DB7F39E4033C}"/>
              </a:ext>
            </a:extLst>
          </p:cNvPr>
          <p:cNvSpPr/>
          <p:nvPr/>
        </p:nvSpPr>
        <p:spPr>
          <a:xfrm>
            <a:off x="6123411" y="4898411"/>
            <a:ext cx="5313302" cy="1582156"/>
          </a:xfrm>
          <a:custGeom>
            <a:avLst/>
            <a:gdLst/>
            <a:ahLst/>
            <a:cxnLst>
              <a:cxn ang="3cd4">
                <a:pos x="hc" y="t"/>
              </a:cxn>
              <a:cxn ang="cd2">
                <a:pos x="l" y="vc"/>
              </a:cxn>
              <a:cxn ang="cd4">
                <a:pos x="hc" y="b"/>
              </a:cxn>
              <a:cxn ang="0">
                <a:pos x="r" y="vc"/>
              </a:cxn>
            </a:cxnLst>
            <a:rect l="l" t="t" r="r" b="b"/>
            <a:pathLst>
              <a:path w="8531" h="2541">
                <a:moveTo>
                  <a:pt x="1724" y="0"/>
                </a:moveTo>
                <a:lnTo>
                  <a:pt x="1634" y="0"/>
                </a:lnTo>
                <a:lnTo>
                  <a:pt x="0" y="0"/>
                </a:lnTo>
                <a:lnTo>
                  <a:pt x="0" y="2541"/>
                </a:lnTo>
                <a:lnTo>
                  <a:pt x="8531" y="2541"/>
                </a:lnTo>
                <a:lnTo>
                  <a:pt x="8531" y="0"/>
                </a:lnTo>
                <a:lnTo>
                  <a:pt x="5172" y="0"/>
                </a:lnTo>
                <a:lnTo>
                  <a:pt x="5082" y="0"/>
                </a:lnTo>
                <a:close/>
              </a:path>
            </a:pathLst>
          </a:custGeom>
          <a:solidFill>
            <a:srgbClr val="EFEA5A"/>
          </a:solidFill>
          <a:ln cap="flat">
            <a:noFill/>
            <a:prstDash val="solid"/>
          </a:ln>
        </p:spPr>
        <p:txBody>
          <a:bodyPr vert="horz" wrap="none" lIns="45000" tIns="22500" rIns="45000" bIns="22500" anchor="ctr" anchorCtr="1" compatLnSpc="0"/>
          <a:lstStyle/>
          <a:p>
            <a:pPr hangingPunct="0"/>
            <a:endParaRPr lang="en-US" sz="900">
              <a:latin typeface="Arial" pitchFamily="18"/>
              <a:ea typeface="Microsoft YaHei" pitchFamily="2"/>
              <a:cs typeface="Lucida Sans" pitchFamily="2"/>
            </a:endParaRPr>
          </a:p>
        </p:txBody>
      </p:sp>
      <p:sp>
        <p:nvSpPr>
          <p:cNvPr id="760" name="Freeform: Shape 759">
            <a:extLst>
              <a:ext uri="{FF2B5EF4-FFF2-40B4-BE49-F238E27FC236}">
                <a16:creationId xmlns:a16="http://schemas.microsoft.com/office/drawing/2014/main" id="{6ADAEDF2-8797-4664-BE9F-40485CE71C9F}"/>
              </a:ext>
            </a:extLst>
          </p:cNvPr>
          <p:cNvSpPr/>
          <p:nvPr/>
        </p:nvSpPr>
        <p:spPr>
          <a:xfrm>
            <a:off x="7197283" y="1643158"/>
            <a:ext cx="2091062" cy="1582778"/>
          </a:xfrm>
          <a:custGeom>
            <a:avLst/>
            <a:gdLst/>
            <a:ahLst/>
            <a:cxnLst>
              <a:cxn ang="3cd4">
                <a:pos x="hc" y="t"/>
              </a:cxn>
              <a:cxn ang="cd2">
                <a:pos x="l" y="vc"/>
              </a:cxn>
              <a:cxn ang="cd4">
                <a:pos x="hc" y="b"/>
              </a:cxn>
              <a:cxn ang="0">
                <a:pos x="r" y="vc"/>
              </a:cxn>
            </a:cxnLst>
            <a:rect l="l" t="t" r="r" b="b"/>
            <a:pathLst>
              <a:path w="3358" h="2542">
                <a:moveTo>
                  <a:pt x="3358" y="0"/>
                </a:moveTo>
                <a:lnTo>
                  <a:pt x="0" y="0"/>
                </a:lnTo>
                <a:lnTo>
                  <a:pt x="0" y="2542"/>
                </a:lnTo>
                <a:lnTo>
                  <a:pt x="3358" y="2542"/>
                </a:lnTo>
                <a:close/>
              </a:path>
            </a:pathLst>
          </a:custGeom>
          <a:solidFill>
            <a:srgbClr val="83E277"/>
          </a:solidFill>
          <a:ln cap="flat">
            <a:noFill/>
            <a:prstDash val="solid"/>
          </a:ln>
        </p:spPr>
        <p:txBody>
          <a:bodyPr vert="horz" wrap="none" lIns="45000" tIns="22500" rIns="45000" bIns="22500" anchor="ctr" anchorCtr="1" compatLnSpc="0"/>
          <a:lstStyle/>
          <a:p>
            <a:pPr hangingPunct="0"/>
            <a:endParaRPr lang="en-US" sz="900">
              <a:latin typeface="Arial" pitchFamily="18"/>
              <a:ea typeface="Microsoft YaHei" pitchFamily="2"/>
              <a:cs typeface="Lucida Sans" pitchFamily="2"/>
            </a:endParaRPr>
          </a:p>
        </p:txBody>
      </p:sp>
      <p:sp>
        <p:nvSpPr>
          <p:cNvPr id="761" name="Freeform: Shape 760">
            <a:extLst>
              <a:ext uri="{FF2B5EF4-FFF2-40B4-BE49-F238E27FC236}">
                <a16:creationId xmlns:a16="http://schemas.microsoft.com/office/drawing/2014/main" id="{F8A1E72F-04D6-46CE-BB2E-2E78B62CDA78}"/>
              </a:ext>
            </a:extLst>
          </p:cNvPr>
          <p:cNvSpPr/>
          <p:nvPr/>
        </p:nvSpPr>
        <p:spPr>
          <a:xfrm>
            <a:off x="7197283" y="3271408"/>
            <a:ext cx="2091062" cy="1582156"/>
          </a:xfrm>
          <a:custGeom>
            <a:avLst/>
            <a:gdLst/>
            <a:ahLst/>
            <a:cxnLst>
              <a:cxn ang="3cd4">
                <a:pos x="hc" y="t"/>
              </a:cxn>
              <a:cxn ang="cd2">
                <a:pos x="l" y="vc"/>
              </a:cxn>
              <a:cxn ang="cd4">
                <a:pos x="hc" y="b"/>
              </a:cxn>
              <a:cxn ang="0">
                <a:pos x="r" y="vc"/>
              </a:cxn>
            </a:cxnLst>
            <a:rect l="l" t="t" r="r" b="b"/>
            <a:pathLst>
              <a:path w="3358" h="2541">
                <a:moveTo>
                  <a:pt x="3358" y="0"/>
                </a:moveTo>
                <a:lnTo>
                  <a:pt x="0" y="0"/>
                </a:lnTo>
                <a:lnTo>
                  <a:pt x="0" y="2541"/>
                </a:lnTo>
                <a:lnTo>
                  <a:pt x="3358" y="2541"/>
                </a:lnTo>
                <a:close/>
              </a:path>
            </a:pathLst>
          </a:custGeom>
          <a:solidFill>
            <a:srgbClr val="BAE769"/>
          </a:solidFill>
          <a:ln cap="flat">
            <a:noFill/>
            <a:prstDash val="solid"/>
          </a:ln>
        </p:spPr>
        <p:txBody>
          <a:bodyPr vert="horz" wrap="none" lIns="45000" tIns="22500" rIns="45000" bIns="22500" anchor="ctr" anchorCtr="1" compatLnSpc="0"/>
          <a:lstStyle/>
          <a:p>
            <a:pPr hangingPunct="0"/>
            <a:endParaRPr lang="en-US" sz="900">
              <a:latin typeface="Arial" pitchFamily="18"/>
              <a:ea typeface="Microsoft YaHei" pitchFamily="2"/>
              <a:cs typeface="Lucida Sans" pitchFamily="2"/>
            </a:endParaRPr>
          </a:p>
        </p:txBody>
      </p:sp>
      <p:sp>
        <p:nvSpPr>
          <p:cNvPr id="762" name="Freeform: Shape 761">
            <a:extLst>
              <a:ext uri="{FF2B5EF4-FFF2-40B4-BE49-F238E27FC236}">
                <a16:creationId xmlns:a16="http://schemas.microsoft.com/office/drawing/2014/main" id="{D58E691E-B3D9-4650-8697-25AA821E2117}"/>
              </a:ext>
            </a:extLst>
          </p:cNvPr>
          <p:cNvSpPr/>
          <p:nvPr/>
        </p:nvSpPr>
        <p:spPr>
          <a:xfrm>
            <a:off x="9345028" y="1643158"/>
            <a:ext cx="2091683" cy="3210403"/>
          </a:xfrm>
          <a:custGeom>
            <a:avLst/>
            <a:gdLst/>
            <a:ahLst/>
            <a:cxnLst>
              <a:cxn ang="3cd4">
                <a:pos x="hc" y="t"/>
              </a:cxn>
              <a:cxn ang="cd2">
                <a:pos x="l" y="vc"/>
              </a:cxn>
              <a:cxn ang="cd4">
                <a:pos x="hc" y="b"/>
              </a:cxn>
              <a:cxn ang="0">
                <a:pos x="r" y="vc"/>
              </a:cxn>
            </a:cxnLst>
            <a:rect l="l" t="t" r="r" b="b"/>
            <a:pathLst>
              <a:path w="3359" h="5155">
                <a:moveTo>
                  <a:pt x="0" y="5155"/>
                </a:moveTo>
                <a:lnTo>
                  <a:pt x="3359" y="5155"/>
                </a:lnTo>
                <a:lnTo>
                  <a:pt x="3359" y="0"/>
                </a:lnTo>
                <a:lnTo>
                  <a:pt x="0" y="0"/>
                </a:lnTo>
                <a:lnTo>
                  <a:pt x="0" y="2542"/>
                </a:lnTo>
                <a:lnTo>
                  <a:pt x="0" y="2614"/>
                </a:lnTo>
                <a:close/>
              </a:path>
            </a:pathLst>
          </a:custGeom>
          <a:solidFill>
            <a:srgbClr val="F0C452"/>
          </a:solidFill>
          <a:ln cap="flat">
            <a:noFill/>
            <a:prstDash val="solid"/>
          </a:ln>
        </p:spPr>
        <p:txBody>
          <a:bodyPr vert="horz" wrap="none" lIns="45000" tIns="22500" rIns="45000" bIns="22500" anchor="ctr" anchorCtr="1" compatLnSpc="0"/>
          <a:lstStyle/>
          <a:p>
            <a:pPr hangingPunct="0"/>
            <a:endParaRPr lang="en-US" sz="900">
              <a:latin typeface="Arial" pitchFamily="18"/>
              <a:ea typeface="Microsoft YaHei" pitchFamily="2"/>
              <a:cs typeface="Lucida Sans" pitchFamily="2"/>
            </a:endParaRPr>
          </a:p>
        </p:txBody>
      </p:sp>
      <p:sp>
        <p:nvSpPr>
          <p:cNvPr id="817" name="Freeform: Shape 816">
            <a:extLst>
              <a:ext uri="{FF2B5EF4-FFF2-40B4-BE49-F238E27FC236}">
                <a16:creationId xmlns:a16="http://schemas.microsoft.com/office/drawing/2014/main" id="{4E38F8F8-A482-462B-ACAE-62F30EA78A19}"/>
              </a:ext>
            </a:extLst>
          </p:cNvPr>
          <p:cNvSpPr/>
          <p:nvPr/>
        </p:nvSpPr>
        <p:spPr>
          <a:xfrm>
            <a:off x="1348290" y="2865012"/>
            <a:ext cx="902633" cy="772034"/>
          </a:xfrm>
          <a:custGeom>
            <a:avLst/>
            <a:gdLst>
              <a:gd name="connsiteX0" fmla="*/ 777070 w 1805266"/>
              <a:gd name="connsiteY0" fmla="*/ 1429458 h 1544067"/>
              <a:gd name="connsiteX1" fmla="*/ 769762 w 1805266"/>
              <a:gd name="connsiteY1" fmla="*/ 1434331 h 1544067"/>
              <a:gd name="connsiteX2" fmla="*/ 768544 w 1805266"/>
              <a:gd name="connsiteY2" fmla="*/ 1466002 h 1544067"/>
              <a:gd name="connsiteX3" fmla="*/ 773416 w 1805266"/>
              <a:gd name="connsiteY3" fmla="*/ 1473310 h 1544067"/>
              <a:gd name="connsiteX4" fmla="*/ 805087 w 1805266"/>
              <a:gd name="connsiteY4" fmla="*/ 1480619 h 1544067"/>
              <a:gd name="connsiteX5" fmla="*/ 818486 w 1805266"/>
              <a:gd name="connsiteY5" fmla="*/ 1470874 h 1544067"/>
              <a:gd name="connsiteX6" fmla="*/ 781943 w 1805266"/>
              <a:gd name="connsiteY6" fmla="*/ 1433113 h 1544067"/>
              <a:gd name="connsiteX7" fmla="*/ 703411 w 1805266"/>
              <a:gd name="connsiteY7" fmla="*/ 1354710 h 1544067"/>
              <a:gd name="connsiteX8" fmla="*/ 685070 w 1805266"/>
              <a:gd name="connsiteY8" fmla="*/ 1368150 h 1544067"/>
              <a:gd name="connsiteX9" fmla="*/ 678957 w 1805266"/>
              <a:gd name="connsiteY9" fmla="*/ 1381590 h 1544067"/>
              <a:gd name="connsiteX10" fmla="*/ 685070 w 1805266"/>
              <a:gd name="connsiteY10" fmla="*/ 1401139 h 1544067"/>
              <a:gd name="connsiteX11" fmla="*/ 688739 w 1805266"/>
              <a:gd name="connsiteY11" fmla="*/ 1406026 h 1544067"/>
              <a:gd name="connsiteX12" fmla="*/ 705857 w 1805266"/>
              <a:gd name="connsiteY12" fmla="*/ 1417023 h 1544067"/>
              <a:gd name="connsiteX13" fmla="*/ 721752 w 1805266"/>
              <a:gd name="connsiteY13" fmla="*/ 1414579 h 1544067"/>
              <a:gd name="connsiteX14" fmla="*/ 742538 w 1805266"/>
              <a:gd name="connsiteY14" fmla="*/ 1398696 h 1544067"/>
              <a:gd name="connsiteX15" fmla="*/ 742538 w 1805266"/>
              <a:gd name="connsiteY15" fmla="*/ 1397474 h 1544067"/>
              <a:gd name="connsiteX16" fmla="*/ 744984 w 1805266"/>
              <a:gd name="connsiteY16" fmla="*/ 1396252 h 1544067"/>
              <a:gd name="connsiteX17" fmla="*/ 629822 w 1805266"/>
              <a:gd name="connsiteY17" fmla="*/ 1279963 h 1544067"/>
              <a:gd name="connsiteX18" fmla="*/ 606553 w 1805266"/>
              <a:gd name="connsiteY18" fmla="*/ 1297093 h 1544067"/>
              <a:gd name="connsiteX19" fmla="*/ 597980 w 1805266"/>
              <a:gd name="connsiteY19" fmla="*/ 1312999 h 1544067"/>
              <a:gd name="connsiteX20" fmla="*/ 602879 w 1805266"/>
              <a:gd name="connsiteY20" fmla="*/ 1332576 h 1544067"/>
              <a:gd name="connsiteX21" fmla="*/ 606553 w 1805266"/>
              <a:gd name="connsiteY21" fmla="*/ 1337470 h 1544067"/>
              <a:gd name="connsiteX22" fmla="*/ 623698 w 1805266"/>
              <a:gd name="connsiteY22" fmla="*/ 1347258 h 1544067"/>
              <a:gd name="connsiteX23" fmla="*/ 642068 w 1805266"/>
              <a:gd name="connsiteY23" fmla="*/ 1343588 h 1544067"/>
              <a:gd name="connsiteX24" fmla="*/ 670236 w 1805266"/>
              <a:gd name="connsiteY24" fmla="*/ 1321564 h 1544067"/>
              <a:gd name="connsiteX25" fmla="*/ 573064 w 1805266"/>
              <a:gd name="connsiteY25" fmla="*/ 1223902 h 1544067"/>
              <a:gd name="connsiteX26" fmla="*/ 574214 w 1805266"/>
              <a:gd name="connsiteY26" fmla="*/ 1225044 h 1544067"/>
              <a:gd name="connsiteX27" fmla="*/ 577664 w 1805266"/>
              <a:gd name="connsiteY27" fmla="*/ 1228470 h 1544067"/>
              <a:gd name="connsiteX28" fmla="*/ 588014 w 1805266"/>
              <a:gd name="connsiteY28" fmla="*/ 1237606 h 1544067"/>
              <a:gd name="connsiteX29" fmla="*/ 681090 w 1805266"/>
              <a:gd name="connsiteY29" fmla="*/ 742403 h 1544067"/>
              <a:gd name="connsiteX30" fmla="*/ 641284 w 1805266"/>
              <a:gd name="connsiteY30" fmla="*/ 754219 h 1544067"/>
              <a:gd name="connsiteX31" fmla="*/ 459674 w 1805266"/>
              <a:gd name="connsiteY31" fmla="*/ 934562 h 1544067"/>
              <a:gd name="connsiteX32" fmla="*/ 470869 w 1805266"/>
              <a:gd name="connsiteY32" fmla="*/ 1058937 h 1544067"/>
              <a:gd name="connsiteX33" fmla="*/ 728358 w 1805266"/>
              <a:gd name="connsiteY33" fmla="*/ 1315150 h 1544067"/>
              <a:gd name="connsiteX34" fmla="*/ 814188 w 1805266"/>
              <a:gd name="connsiteY34" fmla="*/ 1400968 h 1544067"/>
              <a:gd name="connsiteX35" fmla="*/ 903749 w 1805266"/>
              <a:gd name="connsiteY35" fmla="*/ 1490518 h 1544067"/>
              <a:gd name="connsiteX36" fmla="*/ 949774 w 1805266"/>
              <a:gd name="connsiteY36" fmla="*/ 1490518 h 1544067"/>
              <a:gd name="connsiteX37" fmla="*/ 957237 w 1805266"/>
              <a:gd name="connsiteY37" fmla="*/ 1483056 h 1544067"/>
              <a:gd name="connsiteX38" fmla="*/ 967188 w 1805266"/>
              <a:gd name="connsiteY38" fmla="*/ 1459424 h 1544067"/>
              <a:gd name="connsiteX39" fmla="*/ 957237 w 1805266"/>
              <a:gd name="connsiteY39" fmla="*/ 1435793 h 1544067"/>
              <a:gd name="connsiteX40" fmla="*/ 783090 w 1805266"/>
              <a:gd name="connsiteY40" fmla="*/ 1261668 h 1544067"/>
              <a:gd name="connsiteX41" fmla="*/ 783090 w 1805266"/>
              <a:gd name="connsiteY41" fmla="*/ 1230575 h 1544067"/>
              <a:gd name="connsiteX42" fmla="*/ 814188 w 1805266"/>
              <a:gd name="connsiteY42" fmla="*/ 1230575 h 1544067"/>
              <a:gd name="connsiteX43" fmla="*/ 1030628 w 1805266"/>
              <a:gd name="connsiteY43" fmla="*/ 1445743 h 1544067"/>
              <a:gd name="connsiteX44" fmla="*/ 1080384 w 1805266"/>
              <a:gd name="connsiteY44" fmla="*/ 1445743 h 1544067"/>
              <a:gd name="connsiteX45" fmla="*/ 1084116 w 1805266"/>
              <a:gd name="connsiteY45" fmla="*/ 1442012 h 1544067"/>
              <a:gd name="connsiteX46" fmla="*/ 1094067 w 1805266"/>
              <a:gd name="connsiteY46" fmla="*/ 1415893 h 1544067"/>
              <a:gd name="connsiteX47" fmla="*/ 1084116 w 1805266"/>
              <a:gd name="connsiteY47" fmla="*/ 1392262 h 1544067"/>
              <a:gd name="connsiteX48" fmla="*/ 868920 w 1805266"/>
              <a:gd name="connsiteY48" fmla="*/ 1175850 h 1544067"/>
              <a:gd name="connsiteX49" fmla="*/ 868920 w 1805266"/>
              <a:gd name="connsiteY49" fmla="*/ 1144756 h 1544067"/>
              <a:gd name="connsiteX50" fmla="*/ 900017 w 1805266"/>
              <a:gd name="connsiteY50" fmla="*/ 1144756 h 1544067"/>
              <a:gd name="connsiteX51" fmla="*/ 1115213 w 1805266"/>
              <a:gd name="connsiteY51" fmla="*/ 1359925 h 1544067"/>
              <a:gd name="connsiteX52" fmla="*/ 1151287 w 1805266"/>
              <a:gd name="connsiteY52" fmla="*/ 1395993 h 1544067"/>
              <a:gd name="connsiteX53" fmla="*/ 1207262 w 1805266"/>
              <a:gd name="connsiteY53" fmla="*/ 1403456 h 1544067"/>
              <a:gd name="connsiteX54" fmla="*/ 1212238 w 1805266"/>
              <a:gd name="connsiteY54" fmla="*/ 1398481 h 1544067"/>
              <a:gd name="connsiteX55" fmla="*/ 1206019 w 1805266"/>
              <a:gd name="connsiteY55" fmla="*/ 1342512 h 1544067"/>
              <a:gd name="connsiteX56" fmla="*/ 953505 w 1805266"/>
              <a:gd name="connsiteY56" fmla="*/ 1091275 h 1544067"/>
              <a:gd name="connsiteX57" fmla="*/ 953505 w 1805266"/>
              <a:gd name="connsiteY57" fmla="*/ 1058937 h 1544067"/>
              <a:gd name="connsiteX58" fmla="*/ 984603 w 1805266"/>
              <a:gd name="connsiteY58" fmla="*/ 1058937 h 1544067"/>
              <a:gd name="connsiteX59" fmla="*/ 1201043 w 1805266"/>
              <a:gd name="connsiteY59" fmla="*/ 1275350 h 1544067"/>
              <a:gd name="connsiteX60" fmla="*/ 1250799 w 1805266"/>
              <a:gd name="connsiteY60" fmla="*/ 1275350 h 1544067"/>
              <a:gd name="connsiteX61" fmla="*/ 1255775 w 1805266"/>
              <a:gd name="connsiteY61" fmla="*/ 1270375 h 1544067"/>
              <a:gd name="connsiteX62" fmla="*/ 1265726 w 1805266"/>
              <a:gd name="connsiteY62" fmla="*/ 1245500 h 1544067"/>
              <a:gd name="connsiteX63" fmla="*/ 1255775 w 1805266"/>
              <a:gd name="connsiteY63" fmla="*/ 1220625 h 1544067"/>
              <a:gd name="connsiteX64" fmla="*/ 1125165 w 1805266"/>
              <a:gd name="connsiteY64" fmla="*/ 1091275 h 1544067"/>
              <a:gd name="connsiteX65" fmla="*/ 1101530 w 1805266"/>
              <a:gd name="connsiteY65" fmla="*/ 1067644 h 1544067"/>
              <a:gd name="connsiteX66" fmla="*/ 1086603 w 1805266"/>
              <a:gd name="connsiteY66" fmla="*/ 1052719 h 1544067"/>
              <a:gd name="connsiteX67" fmla="*/ 880115 w 1805266"/>
              <a:gd name="connsiteY67" fmla="*/ 965656 h 1544067"/>
              <a:gd name="connsiteX68" fmla="*/ 875139 w 1805266"/>
              <a:gd name="connsiteY68" fmla="*/ 965656 h 1544067"/>
              <a:gd name="connsiteX69" fmla="*/ 815432 w 1805266"/>
              <a:gd name="connsiteY69" fmla="*/ 1036550 h 1544067"/>
              <a:gd name="connsiteX70" fmla="*/ 724626 w 1805266"/>
              <a:gd name="connsiteY70" fmla="*/ 1099981 h 1544067"/>
              <a:gd name="connsiteX71" fmla="*/ 692285 w 1805266"/>
              <a:gd name="connsiteY71" fmla="*/ 1095006 h 1544067"/>
              <a:gd name="connsiteX72" fmla="*/ 647504 w 1805266"/>
              <a:gd name="connsiteY72" fmla="*/ 1061425 h 1544067"/>
              <a:gd name="connsiteX73" fmla="*/ 633821 w 1805266"/>
              <a:gd name="connsiteY73" fmla="*/ 971875 h 1544067"/>
              <a:gd name="connsiteX74" fmla="*/ 766919 w 1805266"/>
              <a:gd name="connsiteY74" fmla="*/ 789044 h 1544067"/>
              <a:gd name="connsiteX75" fmla="*/ 720895 w 1805266"/>
              <a:gd name="connsiteY75" fmla="*/ 756706 h 1544067"/>
              <a:gd name="connsiteX76" fmla="*/ 681090 w 1805266"/>
              <a:gd name="connsiteY76" fmla="*/ 742403 h 1544067"/>
              <a:gd name="connsiteX77" fmla="*/ 993558 w 1805266"/>
              <a:gd name="connsiteY77" fmla="*/ 708775 h 1544067"/>
              <a:gd name="connsiteX78" fmla="*/ 871694 w 1805266"/>
              <a:gd name="connsiteY78" fmla="*/ 754108 h 1544067"/>
              <a:gd name="connsiteX79" fmla="*/ 869207 w 1805266"/>
              <a:gd name="connsiteY79" fmla="*/ 755350 h 1544067"/>
              <a:gd name="connsiteX80" fmla="*/ 867963 w 1805266"/>
              <a:gd name="connsiteY80" fmla="*/ 757835 h 1544067"/>
              <a:gd name="connsiteX81" fmla="*/ 675215 w 1805266"/>
              <a:gd name="connsiteY81" fmla="*/ 987654 h 1544067"/>
              <a:gd name="connsiteX82" fmla="*/ 683920 w 1805266"/>
              <a:gd name="connsiteY82" fmla="*/ 1036102 h 1544067"/>
              <a:gd name="connsiteX83" fmla="*/ 707547 w 1805266"/>
              <a:gd name="connsiteY83" fmla="*/ 1053493 h 1544067"/>
              <a:gd name="connsiteX84" fmla="*/ 773454 w 1805266"/>
              <a:gd name="connsiteY84" fmla="*/ 1021195 h 1544067"/>
              <a:gd name="connsiteX85" fmla="*/ 849310 w 1805266"/>
              <a:gd name="connsiteY85" fmla="*/ 930509 h 1544067"/>
              <a:gd name="connsiteX86" fmla="*/ 913974 w 1805266"/>
              <a:gd name="connsiteY86" fmla="*/ 936721 h 1544067"/>
              <a:gd name="connsiteX87" fmla="*/ 1211179 w 1805266"/>
              <a:gd name="connsiteY87" fmla="*/ 962808 h 1544067"/>
              <a:gd name="connsiteX88" fmla="*/ 1242267 w 1805266"/>
              <a:gd name="connsiteY88" fmla="*/ 966535 h 1544067"/>
              <a:gd name="connsiteX89" fmla="*/ 1238536 w 1805266"/>
              <a:gd name="connsiteY89" fmla="*/ 997592 h 1544067"/>
              <a:gd name="connsiteX90" fmla="*/ 1141541 w 1805266"/>
              <a:gd name="connsiteY90" fmla="*/ 1044798 h 1544067"/>
              <a:gd name="connsiteX91" fmla="*/ 1243510 w 1805266"/>
              <a:gd name="connsiteY91" fmla="*/ 1146663 h 1544067"/>
              <a:gd name="connsiteX92" fmla="*/ 1344237 w 1805266"/>
              <a:gd name="connsiteY92" fmla="*/ 1069643 h 1544067"/>
              <a:gd name="connsiteX93" fmla="*/ 1359159 w 1805266"/>
              <a:gd name="connsiteY93" fmla="*/ 1044798 h 1544067"/>
              <a:gd name="connsiteX94" fmla="*/ 1351698 w 1805266"/>
              <a:gd name="connsiteY94" fmla="*/ 1016226 h 1544067"/>
              <a:gd name="connsiteX95" fmla="*/ 1196256 w 1805266"/>
              <a:gd name="connsiteY95" fmla="*/ 812494 h 1544067"/>
              <a:gd name="connsiteX96" fmla="*/ 1191282 w 1805266"/>
              <a:gd name="connsiteY96" fmla="*/ 806283 h 1544067"/>
              <a:gd name="connsiteX97" fmla="*/ 1183821 w 1805266"/>
              <a:gd name="connsiteY97" fmla="*/ 796345 h 1544067"/>
              <a:gd name="connsiteX98" fmla="*/ 1182577 w 1805266"/>
              <a:gd name="connsiteY98" fmla="*/ 795103 h 1544067"/>
              <a:gd name="connsiteX99" fmla="*/ 993558 w 1805266"/>
              <a:gd name="connsiteY99" fmla="*/ 708775 h 1544067"/>
              <a:gd name="connsiteX100" fmla="*/ 1321173 w 1805266"/>
              <a:gd name="connsiteY100" fmla="*/ 703776 h 1544067"/>
              <a:gd name="connsiteX101" fmla="*/ 1328696 w 1805266"/>
              <a:gd name="connsiteY101" fmla="*/ 708079 h 1544067"/>
              <a:gd name="connsiteX102" fmla="*/ 1374141 w 1805266"/>
              <a:gd name="connsiteY102" fmla="*/ 762172 h 1544067"/>
              <a:gd name="connsiteX103" fmla="*/ 1371684 w 1805266"/>
              <a:gd name="connsiteY103" fmla="*/ 778154 h 1544067"/>
              <a:gd name="connsiteX104" fmla="*/ 1353261 w 1805266"/>
              <a:gd name="connsiteY104" fmla="*/ 794136 h 1544067"/>
              <a:gd name="connsiteX105" fmla="*/ 1337293 w 1805266"/>
              <a:gd name="connsiteY105" fmla="*/ 792907 h 1544067"/>
              <a:gd name="connsiteX106" fmla="*/ 1293077 w 1805266"/>
              <a:gd name="connsiteY106" fmla="*/ 737584 h 1544067"/>
              <a:gd name="connsiteX107" fmla="*/ 1294305 w 1805266"/>
              <a:gd name="connsiteY107" fmla="*/ 721602 h 1544067"/>
              <a:gd name="connsiteX108" fmla="*/ 1312729 w 1805266"/>
              <a:gd name="connsiteY108" fmla="*/ 706849 h 1544067"/>
              <a:gd name="connsiteX109" fmla="*/ 1321173 w 1805266"/>
              <a:gd name="connsiteY109" fmla="*/ 703776 h 1544067"/>
              <a:gd name="connsiteX110" fmla="*/ 557375 w 1805266"/>
              <a:gd name="connsiteY110" fmla="*/ 638330 h 1544067"/>
              <a:gd name="connsiteX111" fmla="*/ 573352 w 1805266"/>
              <a:gd name="connsiteY111" fmla="*/ 638330 h 1544067"/>
              <a:gd name="connsiteX112" fmla="*/ 590557 w 1805266"/>
              <a:gd name="connsiteY112" fmla="*/ 655535 h 1544067"/>
              <a:gd name="connsiteX113" fmla="*/ 590557 w 1805266"/>
              <a:gd name="connsiteY113" fmla="*/ 670283 h 1544067"/>
              <a:gd name="connsiteX114" fmla="*/ 540170 w 1805266"/>
              <a:gd name="connsiteY114" fmla="*/ 721899 h 1544067"/>
              <a:gd name="connsiteX115" fmla="*/ 524193 w 1805266"/>
              <a:gd name="connsiteY115" fmla="*/ 721899 h 1544067"/>
              <a:gd name="connsiteX116" fmla="*/ 506988 w 1805266"/>
              <a:gd name="connsiteY116" fmla="*/ 704694 h 1544067"/>
              <a:gd name="connsiteX117" fmla="*/ 506988 w 1805266"/>
              <a:gd name="connsiteY117" fmla="*/ 688717 h 1544067"/>
              <a:gd name="connsiteX118" fmla="*/ 1253954 w 1805266"/>
              <a:gd name="connsiteY118" fmla="*/ 629634 h 1544067"/>
              <a:gd name="connsiteX119" fmla="*/ 1263717 w 1805266"/>
              <a:gd name="connsiteY119" fmla="*/ 630853 h 1544067"/>
              <a:gd name="connsiteX120" fmla="*/ 1284463 w 1805266"/>
              <a:gd name="connsiteY120" fmla="*/ 654030 h 1544067"/>
              <a:gd name="connsiteX121" fmla="*/ 1283243 w 1805266"/>
              <a:gd name="connsiteY121" fmla="*/ 665009 h 1544067"/>
              <a:gd name="connsiteX122" fmla="*/ 1258835 w 1805266"/>
              <a:gd name="connsiteY122" fmla="*/ 684526 h 1544067"/>
              <a:gd name="connsiteX123" fmla="*/ 1249072 w 1805266"/>
              <a:gd name="connsiteY123" fmla="*/ 684526 h 1544067"/>
              <a:gd name="connsiteX124" fmla="*/ 1228326 w 1805266"/>
              <a:gd name="connsiteY124" fmla="*/ 660129 h 1544067"/>
              <a:gd name="connsiteX125" fmla="*/ 1229547 w 1805266"/>
              <a:gd name="connsiteY125" fmla="*/ 649151 h 1544067"/>
              <a:gd name="connsiteX126" fmla="*/ 564625 w 1805266"/>
              <a:gd name="connsiteY126" fmla="*/ 561141 h 1544067"/>
              <a:gd name="connsiteX127" fmla="*/ 226735 w 1805266"/>
              <a:gd name="connsiteY127" fmla="*/ 897746 h 1544067"/>
              <a:gd name="connsiteX128" fmla="*/ 292574 w 1805266"/>
              <a:gd name="connsiteY128" fmla="*/ 963576 h 1544067"/>
              <a:gd name="connsiteX129" fmla="*/ 368351 w 1805266"/>
              <a:gd name="connsiteY129" fmla="*/ 963576 h 1544067"/>
              <a:gd name="connsiteX130" fmla="*/ 426736 w 1805266"/>
              <a:gd name="connsiteY130" fmla="*/ 905198 h 1544067"/>
              <a:gd name="connsiteX131" fmla="*/ 439159 w 1805266"/>
              <a:gd name="connsiteY131" fmla="*/ 890293 h 1544067"/>
              <a:gd name="connsiteX132" fmla="*/ 598166 w 1805266"/>
              <a:gd name="connsiteY132" fmla="*/ 731307 h 1544067"/>
              <a:gd name="connsiteX133" fmla="*/ 611830 w 1805266"/>
              <a:gd name="connsiteY133" fmla="*/ 718886 h 1544067"/>
              <a:gd name="connsiteX134" fmla="*/ 659035 w 1805266"/>
              <a:gd name="connsiteY134" fmla="*/ 671687 h 1544067"/>
              <a:gd name="connsiteX135" fmla="*/ 659035 w 1805266"/>
              <a:gd name="connsiteY135" fmla="*/ 655540 h 1544067"/>
              <a:gd name="connsiteX136" fmla="*/ 1266644 w 1805266"/>
              <a:gd name="connsiteY136" fmla="*/ 556158 h 1544067"/>
              <a:gd name="connsiteX137" fmla="*/ 1164797 w 1805266"/>
              <a:gd name="connsiteY137" fmla="*/ 641874 h 1544067"/>
              <a:gd name="connsiteX138" fmla="*/ 1159829 w 1805266"/>
              <a:gd name="connsiteY138" fmla="*/ 649328 h 1544067"/>
              <a:gd name="connsiteX139" fmla="*/ 1163555 w 1805266"/>
              <a:gd name="connsiteY139" fmla="*/ 658024 h 1544067"/>
              <a:gd name="connsiteX140" fmla="*/ 1425626 w 1805266"/>
              <a:gd name="connsiteY140" fmla="*/ 976046 h 1544067"/>
              <a:gd name="connsiteX141" fmla="*/ 1461645 w 1805266"/>
              <a:gd name="connsiteY141" fmla="*/ 995922 h 1544067"/>
              <a:gd name="connsiteX142" fmla="*/ 1501390 w 1805266"/>
              <a:gd name="connsiteY142" fmla="*/ 983500 h 1544067"/>
              <a:gd name="connsiteX143" fmla="*/ 1572186 w 1805266"/>
              <a:gd name="connsiteY143" fmla="*/ 925113 h 1544067"/>
              <a:gd name="connsiteX144" fmla="*/ 1760304 w 1805266"/>
              <a:gd name="connsiteY144" fmla="*/ 52858 h 1544067"/>
              <a:gd name="connsiteX145" fmla="*/ 1281907 w 1805266"/>
              <a:gd name="connsiteY145" fmla="*/ 482045 h 1544067"/>
              <a:gd name="connsiteX146" fmla="*/ 1279422 w 1805266"/>
              <a:gd name="connsiteY146" fmla="*/ 500705 h 1544067"/>
              <a:gd name="connsiteX147" fmla="*/ 1454627 w 1805266"/>
              <a:gd name="connsiteY147" fmla="*/ 710945 h 1544067"/>
              <a:gd name="connsiteX148" fmla="*/ 1629832 w 1805266"/>
              <a:gd name="connsiteY148" fmla="*/ 923672 h 1544067"/>
              <a:gd name="connsiteX149" fmla="*/ 1637288 w 1805266"/>
              <a:gd name="connsiteY149" fmla="*/ 927404 h 1544067"/>
              <a:gd name="connsiteX150" fmla="*/ 1644743 w 1805266"/>
              <a:gd name="connsiteY150" fmla="*/ 926160 h 1544067"/>
              <a:gd name="connsiteX151" fmla="*/ 1723027 w 1805266"/>
              <a:gd name="connsiteY151" fmla="*/ 834103 h 1544067"/>
              <a:gd name="connsiteX152" fmla="*/ 1760304 w 1805266"/>
              <a:gd name="connsiteY152" fmla="*/ 756973 h 1544067"/>
              <a:gd name="connsiteX153" fmla="*/ 43603 w 1805266"/>
              <a:gd name="connsiteY153" fmla="*/ 46629 h 1544067"/>
              <a:gd name="connsiteX154" fmla="*/ 43603 w 1805266"/>
              <a:gd name="connsiteY154" fmla="*/ 709662 h 1544067"/>
              <a:gd name="connsiteX155" fmla="*/ 72188 w 1805266"/>
              <a:gd name="connsiteY155" fmla="*/ 791764 h 1544067"/>
              <a:gd name="connsiteX156" fmla="*/ 154213 w 1805266"/>
              <a:gd name="connsiteY156" fmla="*/ 891281 h 1544067"/>
              <a:gd name="connsiteX157" fmla="*/ 170369 w 1805266"/>
              <a:gd name="connsiteY157" fmla="*/ 891281 h 1544067"/>
              <a:gd name="connsiteX158" fmla="*/ 558124 w 1805266"/>
              <a:gd name="connsiteY158" fmla="*/ 503164 h 1544067"/>
              <a:gd name="connsiteX159" fmla="*/ 561852 w 1805266"/>
              <a:gd name="connsiteY159" fmla="*/ 494457 h 1544067"/>
              <a:gd name="connsiteX160" fmla="*/ 558124 w 1805266"/>
              <a:gd name="connsiteY160" fmla="*/ 486993 h 1544067"/>
              <a:gd name="connsiteX161" fmla="*/ 49953 w 1805266"/>
              <a:gd name="connsiteY161" fmla="*/ 379 h 1544067"/>
              <a:gd name="connsiteX162" fmla="*/ 72206 w 1805266"/>
              <a:gd name="connsiteY162" fmla="*/ 10494 h 1544067"/>
              <a:gd name="connsiteX163" fmla="*/ 591342 w 1805266"/>
              <a:gd name="connsiteY163" fmla="*/ 453637 h 1544067"/>
              <a:gd name="connsiteX164" fmla="*/ 607526 w 1805266"/>
              <a:gd name="connsiteY164" fmla="*/ 493470 h 1544067"/>
              <a:gd name="connsiteX165" fmla="*/ 596322 w 1805266"/>
              <a:gd name="connsiteY165" fmla="*/ 525834 h 1544067"/>
              <a:gd name="connsiteX166" fmla="*/ 692181 w 1805266"/>
              <a:gd name="connsiteY166" fmla="*/ 621682 h 1544067"/>
              <a:gd name="connsiteX167" fmla="*/ 695916 w 1805266"/>
              <a:gd name="connsiteY167" fmla="*/ 697614 h 1544067"/>
              <a:gd name="connsiteX168" fmla="*/ 748203 w 1805266"/>
              <a:gd name="connsiteY168" fmla="*/ 717531 h 1544067"/>
              <a:gd name="connsiteX169" fmla="*/ 799245 w 1805266"/>
              <a:gd name="connsiteY169" fmla="*/ 756119 h 1544067"/>
              <a:gd name="connsiteX170" fmla="*/ 839083 w 1805266"/>
              <a:gd name="connsiteY170" fmla="*/ 721265 h 1544067"/>
              <a:gd name="connsiteX171" fmla="*/ 842818 w 1805266"/>
              <a:gd name="connsiteY171" fmla="*/ 718776 h 1544067"/>
              <a:gd name="connsiteX172" fmla="*/ 845308 w 1805266"/>
              <a:gd name="connsiteY172" fmla="*/ 716286 h 1544067"/>
              <a:gd name="connsiteX173" fmla="*/ 1137867 w 1805266"/>
              <a:gd name="connsiteY173" fmla="*/ 696369 h 1544067"/>
              <a:gd name="connsiteX174" fmla="*/ 1127907 w 1805266"/>
              <a:gd name="connsiteY174" fmla="*/ 685166 h 1544067"/>
              <a:gd name="connsiteX175" fmla="*/ 1115458 w 1805266"/>
              <a:gd name="connsiteY175" fmla="*/ 644088 h 1544067"/>
              <a:gd name="connsiteX176" fmla="*/ 1135377 w 1805266"/>
              <a:gd name="connsiteY176" fmla="*/ 605500 h 1544067"/>
              <a:gd name="connsiteX177" fmla="*/ 1239951 w 1805266"/>
              <a:gd name="connsiteY177" fmla="*/ 519610 h 1544067"/>
              <a:gd name="connsiteX178" fmla="*/ 1252400 w 1805266"/>
              <a:gd name="connsiteY178" fmla="*/ 447413 h 1544067"/>
              <a:gd name="connsiteX179" fmla="*/ 1735433 w 1805266"/>
              <a:gd name="connsiteY179" fmla="*/ 12983 h 1544067"/>
              <a:gd name="connsiteX180" fmla="*/ 1782740 w 1805266"/>
              <a:gd name="connsiteY180" fmla="*/ 11738 h 1544067"/>
              <a:gd name="connsiteX181" fmla="*/ 1805149 w 1805266"/>
              <a:gd name="connsiteY181" fmla="*/ 52816 h 1544067"/>
              <a:gd name="connsiteX182" fmla="*/ 1805149 w 1805266"/>
              <a:gd name="connsiteY182" fmla="*/ 758609 h 1544067"/>
              <a:gd name="connsiteX183" fmla="*/ 1756597 w 1805266"/>
              <a:gd name="connsiteY183" fmla="*/ 863170 h 1544067"/>
              <a:gd name="connsiteX184" fmla="*/ 1674432 w 1805266"/>
              <a:gd name="connsiteY184" fmla="*/ 959019 h 1544067"/>
              <a:gd name="connsiteX185" fmla="*/ 1638329 w 1805266"/>
              <a:gd name="connsiteY185" fmla="*/ 971467 h 1544067"/>
              <a:gd name="connsiteX186" fmla="*/ 1633349 w 1805266"/>
              <a:gd name="connsiteY186" fmla="*/ 971467 h 1544067"/>
              <a:gd name="connsiteX187" fmla="*/ 1600981 w 1805266"/>
              <a:gd name="connsiteY187" fmla="*/ 957774 h 1544067"/>
              <a:gd name="connsiteX188" fmla="*/ 1528775 w 1805266"/>
              <a:gd name="connsiteY188" fmla="*/ 1016279 h 1544067"/>
              <a:gd name="connsiteX189" fmla="*/ 1466528 w 1805266"/>
              <a:gd name="connsiteY189" fmla="*/ 1039930 h 1544067"/>
              <a:gd name="connsiteX190" fmla="*/ 1456569 w 1805266"/>
              <a:gd name="connsiteY190" fmla="*/ 1038685 h 1544067"/>
              <a:gd name="connsiteX191" fmla="*/ 1400547 w 1805266"/>
              <a:gd name="connsiteY191" fmla="*/ 1013789 h 1544067"/>
              <a:gd name="connsiteX192" fmla="*/ 1404282 w 1805266"/>
              <a:gd name="connsiteY192" fmla="*/ 1049888 h 1544067"/>
              <a:gd name="connsiteX193" fmla="*/ 1371913 w 1805266"/>
              <a:gd name="connsiteY193" fmla="*/ 1104658 h 1544067"/>
              <a:gd name="connsiteX194" fmla="*/ 1276054 w 1805266"/>
              <a:gd name="connsiteY194" fmla="*/ 1178101 h 1544067"/>
              <a:gd name="connsiteX195" fmla="*/ 1287258 w 1805266"/>
              <a:gd name="connsiteY195" fmla="*/ 1189304 h 1544067"/>
              <a:gd name="connsiteX196" fmla="*/ 1287258 w 1805266"/>
              <a:gd name="connsiteY196" fmla="*/ 1302579 h 1544067"/>
              <a:gd name="connsiteX197" fmla="*/ 1282278 w 1805266"/>
              <a:gd name="connsiteY197" fmla="*/ 1306313 h 1544067"/>
              <a:gd name="connsiteX198" fmla="*/ 1249910 w 1805266"/>
              <a:gd name="connsiteY198" fmla="*/ 1326230 h 1544067"/>
              <a:gd name="connsiteX199" fmla="*/ 1264849 w 1805266"/>
              <a:gd name="connsiteY199" fmla="*/ 1369797 h 1544067"/>
              <a:gd name="connsiteX200" fmla="*/ 1243686 w 1805266"/>
              <a:gd name="connsiteY200" fmla="*/ 1430792 h 1544067"/>
              <a:gd name="connsiteX201" fmla="*/ 1239951 w 1805266"/>
              <a:gd name="connsiteY201" fmla="*/ 1434526 h 1544067"/>
              <a:gd name="connsiteX202" fmla="*/ 1186419 w 1805266"/>
              <a:gd name="connsiteY202" fmla="*/ 1455688 h 1544067"/>
              <a:gd name="connsiteX203" fmla="*/ 1180194 w 1805266"/>
              <a:gd name="connsiteY203" fmla="*/ 1455688 h 1544067"/>
              <a:gd name="connsiteX204" fmla="*/ 1135377 w 1805266"/>
              <a:gd name="connsiteY204" fmla="*/ 1439505 h 1544067"/>
              <a:gd name="connsiteX205" fmla="*/ 1115458 w 1805266"/>
              <a:gd name="connsiteY205" fmla="*/ 1473115 h 1544067"/>
              <a:gd name="connsiteX206" fmla="*/ 1111723 w 1805266"/>
              <a:gd name="connsiteY206" fmla="*/ 1476849 h 1544067"/>
              <a:gd name="connsiteX207" fmla="*/ 1055701 w 1805266"/>
              <a:gd name="connsiteY207" fmla="*/ 1500500 h 1544067"/>
              <a:gd name="connsiteX208" fmla="*/ 1008394 w 1805266"/>
              <a:gd name="connsiteY208" fmla="*/ 1484318 h 1544067"/>
              <a:gd name="connsiteX209" fmla="*/ 989720 w 1805266"/>
              <a:gd name="connsiteY209" fmla="*/ 1514192 h 1544067"/>
              <a:gd name="connsiteX210" fmla="*/ 981005 w 1805266"/>
              <a:gd name="connsiteY210" fmla="*/ 1522906 h 1544067"/>
              <a:gd name="connsiteX211" fmla="*/ 927473 w 1805266"/>
              <a:gd name="connsiteY211" fmla="*/ 1544067 h 1544067"/>
              <a:gd name="connsiteX212" fmla="*/ 872696 w 1805266"/>
              <a:gd name="connsiteY212" fmla="*/ 1522906 h 1544067"/>
              <a:gd name="connsiteX213" fmla="*/ 852777 w 1805266"/>
              <a:gd name="connsiteY213" fmla="*/ 1501745 h 1544067"/>
              <a:gd name="connsiteX214" fmla="*/ 834103 w 1805266"/>
              <a:gd name="connsiteY214" fmla="*/ 1516682 h 1544067"/>
              <a:gd name="connsiteX215" fmla="*/ 795511 w 1805266"/>
              <a:gd name="connsiteY215" fmla="*/ 1529130 h 1544067"/>
              <a:gd name="connsiteX216" fmla="*/ 739489 w 1805266"/>
              <a:gd name="connsiteY216" fmla="*/ 1500500 h 1544067"/>
              <a:gd name="connsiteX217" fmla="*/ 734509 w 1805266"/>
              <a:gd name="connsiteY217" fmla="*/ 1493031 h 1544067"/>
              <a:gd name="connsiteX218" fmla="*/ 720815 w 1805266"/>
              <a:gd name="connsiteY218" fmla="*/ 1461911 h 1544067"/>
              <a:gd name="connsiteX219" fmla="*/ 710855 w 1805266"/>
              <a:gd name="connsiteY219" fmla="*/ 1463156 h 1544067"/>
              <a:gd name="connsiteX220" fmla="*/ 697161 w 1805266"/>
              <a:gd name="connsiteY220" fmla="*/ 1460667 h 1544067"/>
              <a:gd name="connsiteX221" fmla="*/ 653589 w 1805266"/>
              <a:gd name="connsiteY221" fmla="*/ 1433281 h 1544067"/>
              <a:gd name="connsiteX222" fmla="*/ 649854 w 1805266"/>
              <a:gd name="connsiteY222" fmla="*/ 1428302 h 1544067"/>
              <a:gd name="connsiteX223" fmla="*/ 634915 w 1805266"/>
              <a:gd name="connsiteY223" fmla="*/ 1393448 h 1544067"/>
              <a:gd name="connsiteX224" fmla="*/ 627445 w 1805266"/>
              <a:gd name="connsiteY224" fmla="*/ 1393448 h 1544067"/>
              <a:gd name="connsiteX225" fmla="*/ 617486 w 1805266"/>
              <a:gd name="connsiteY225" fmla="*/ 1392204 h 1544067"/>
              <a:gd name="connsiteX226" fmla="*/ 571423 w 1805266"/>
              <a:gd name="connsiteY226" fmla="*/ 1364818 h 1544067"/>
              <a:gd name="connsiteX227" fmla="*/ 567688 w 1805266"/>
              <a:gd name="connsiteY227" fmla="*/ 1359839 h 1544067"/>
              <a:gd name="connsiteX228" fmla="*/ 552749 w 1805266"/>
              <a:gd name="connsiteY228" fmla="*/ 1307558 h 1544067"/>
              <a:gd name="connsiteX229" fmla="*/ 565199 w 1805266"/>
              <a:gd name="connsiteY229" fmla="*/ 1276439 h 1544067"/>
              <a:gd name="connsiteX230" fmla="*/ 541545 w 1805266"/>
              <a:gd name="connsiteY230" fmla="*/ 1255277 h 1544067"/>
              <a:gd name="connsiteX231" fmla="*/ 537810 w 1805266"/>
              <a:gd name="connsiteY231" fmla="*/ 1251543 h 1544067"/>
              <a:gd name="connsiteX232" fmla="*/ 521626 w 1805266"/>
              <a:gd name="connsiteY232" fmla="*/ 1201752 h 1544067"/>
              <a:gd name="connsiteX233" fmla="*/ 527851 w 1805266"/>
              <a:gd name="connsiteY233" fmla="*/ 1176856 h 1544067"/>
              <a:gd name="connsiteX234" fmla="*/ 439461 w 1805266"/>
              <a:gd name="connsiteY234" fmla="*/ 1088476 h 1544067"/>
              <a:gd name="connsiteX235" fmla="*/ 398378 w 1805266"/>
              <a:gd name="connsiteY235" fmla="*/ 995118 h 1544067"/>
              <a:gd name="connsiteX236" fmla="*/ 329907 w 1805266"/>
              <a:gd name="connsiteY236" fmla="*/ 1022503 h 1544067"/>
              <a:gd name="connsiteX237" fmla="*/ 260191 w 1805266"/>
              <a:gd name="connsiteY237" fmla="*/ 993873 h 1544067"/>
              <a:gd name="connsiteX238" fmla="*/ 194209 w 1805266"/>
              <a:gd name="connsiteY238" fmla="*/ 929144 h 1544067"/>
              <a:gd name="connsiteX239" fmla="*/ 161841 w 1805266"/>
              <a:gd name="connsiteY239" fmla="*/ 939102 h 1544067"/>
              <a:gd name="connsiteX240" fmla="*/ 122003 w 1805266"/>
              <a:gd name="connsiteY240" fmla="*/ 922920 h 1544067"/>
              <a:gd name="connsiteX241" fmla="*/ 120758 w 1805266"/>
              <a:gd name="connsiteY241" fmla="*/ 920430 h 1544067"/>
              <a:gd name="connsiteX242" fmla="*/ 37348 w 1805266"/>
              <a:gd name="connsiteY242" fmla="*/ 818358 h 1544067"/>
              <a:gd name="connsiteX243" fmla="*/ 0 w 1805266"/>
              <a:gd name="connsiteY243" fmla="*/ 708817 h 1544067"/>
              <a:gd name="connsiteX244" fmla="*/ 0 w 1805266"/>
              <a:gd name="connsiteY244" fmla="*/ 44103 h 1544067"/>
              <a:gd name="connsiteX245" fmla="*/ 24899 w 1805266"/>
              <a:gd name="connsiteY245" fmla="*/ 4270 h 1544067"/>
              <a:gd name="connsiteX246" fmla="*/ 49953 w 1805266"/>
              <a:gd name="connsiteY246" fmla="*/ 379 h 154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1805266" h="1544067">
                <a:moveTo>
                  <a:pt x="777070" y="1429458"/>
                </a:moveTo>
                <a:lnTo>
                  <a:pt x="769762" y="1434331"/>
                </a:lnTo>
                <a:cubicBezTo>
                  <a:pt x="761235" y="1440421"/>
                  <a:pt x="761235" y="1455039"/>
                  <a:pt x="768544" y="1466002"/>
                </a:cubicBezTo>
                <a:lnTo>
                  <a:pt x="773416" y="1473310"/>
                </a:lnTo>
                <a:cubicBezTo>
                  <a:pt x="781943" y="1484273"/>
                  <a:pt x="796560" y="1486709"/>
                  <a:pt x="805087" y="1480619"/>
                </a:cubicBezTo>
                <a:lnTo>
                  <a:pt x="818486" y="1470874"/>
                </a:lnTo>
                <a:lnTo>
                  <a:pt x="781943" y="1433113"/>
                </a:lnTo>
                <a:close/>
                <a:moveTo>
                  <a:pt x="703411" y="1354710"/>
                </a:moveTo>
                <a:lnTo>
                  <a:pt x="685070" y="1368150"/>
                </a:lnTo>
                <a:cubicBezTo>
                  <a:pt x="680180" y="1371815"/>
                  <a:pt x="678957" y="1377924"/>
                  <a:pt x="678957" y="1381590"/>
                </a:cubicBezTo>
                <a:cubicBezTo>
                  <a:pt x="678957" y="1387699"/>
                  <a:pt x="681402" y="1395030"/>
                  <a:pt x="685070" y="1401139"/>
                </a:cubicBezTo>
                <a:lnTo>
                  <a:pt x="688739" y="1406026"/>
                </a:lnTo>
                <a:cubicBezTo>
                  <a:pt x="693630" y="1412136"/>
                  <a:pt x="699743" y="1415801"/>
                  <a:pt x="705857" y="1417023"/>
                </a:cubicBezTo>
                <a:cubicBezTo>
                  <a:pt x="709525" y="1418245"/>
                  <a:pt x="715639" y="1418245"/>
                  <a:pt x="721752" y="1414579"/>
                </a:cubicBezTo>
                <a:lnTo>
                  <a:pt x="742538" y="1398696"/>
                </a:lnTo>
                <a:cubicBezTo>
                  <a:pt x="742538" y="1398696"/>
                  <a:pt x="742538" y="1398696"/>
                  <a:pt x="742538" y="1397474"/>
                </a:cubicBezTo>
                <a:lnTo>
                  <a:pt x="744984" y="1396252"/>
                </a:lnTo>
                <a:close/>
                <a:moveTo>
                  <a:pt x="629822" y="1279963"/>
                </a:moveTo>
                <a:lnTo>
                  <a:pt x="606553" y="1297093"/>
                </a:lnTo>
                <a:cubicBezTo>
                  <a:pt x="601654" y="1300763"/>
                  <a:pt x="599205" y="1306881"/>
                  <a:pt x="597980" y="1312999"/>
                </a:cubicBezTo>
                <a:cubicBezTo>
                  <a:pt x="596755" y="1320340"/>
                  <a:pt x="599205" y="1327681"/>
                  <a:pt x="602879" y="1332576"/>
                </a:cubicBezTo>
                <a:lnTo>
                  <a:pt x="606553" y="1337470"/>
                </a:lnTo>
                <a:cubicBezTo>
                  <a:pt x="610227" y="1343588"/>
                  <a:pt x="617575" y="1347258"/>
                  <a:pt x="623698" y="1347258"/>
                </a:cubicBezTo>
                <a:cubicBezTo>
                  <a:pt x="631046" y="1349705"/>
                  <a:pt x="637170" y="1347258"/>
                  <a:pt x="642068" y="1343588"/>
                </a:cubicBezTo>
                <a:lnTo>
                  <a:pt x="670236" y="1321564"/>
                </a:lnTo>
                <a:close/>
                <a:moveTo>
                  <a:pt x="573064" y="1223902"/>
                </a:moveTo>
                <a:cubicBezTo>
                  <a:pt x="573064" y="1223902"/>
                  <a:pt x="573064" y="1225044"/>
                  <a:pt x="574214" y="1225044"/>
                </a:cubicBezTo>
                <a:lnTo>
                  <a:pt x="577664" y="1228470"/>
                </a:lnTo>
                <a:cubicBezTo>
                  <a:pt x="579964" y="1231896"/>
                  <a:pt x="583414" y="1236464"/>
                  <a:pt x="588014" y="1237606"/>
                </a:cubicBezTo>
                <a:close/>
                <a:moveTo>
                  <a:pt x="681090" y="742403"/>
                </a:moveTo>
                <a:cubicBezTo>
                  <a:pt x="667096" y="742092"/>
                  <a:pt x="653102" y="746135"/>
                  <a:pt x="641284" y="754219"/>
                </a:cubicBezTo>
                <a:lnTo>
                  <a:pt x="459674" y="934562"/>
                </a:lnTo>
                <a:cubicBezTo>
                  <a:pt x="434796" y="971875"/>
                  <a:pt x="437284" y="1024112"/>
                  <a:pt x="470869" y="1058937"/>
                </a:cubicBezTo>
                <a:lnTo>
                  <a:pt x="728358" y="1315150"/>
                </a:lnTo>
                <a:lnTo>
                  <a:pt x="814188" y="1400968"/>
                </a:lnTo>
                <a:lnTo>
                  <a:pt x="903749" y="1490518"/>
                </a:lnTo>
                <a:cubicBezTo>
                  <a:pt x="916188" y="1502956"/>
                  <a:pt x="937335" y="1502956"/>
                  <a:pt x="949774" y="1490518"/>
                </a:cubicBezTo>
                <a:lnTo>
                  <a:pt x="957237" y="1483056"/>
                </a:lnTo>
                <a:cubicBezTo>
                  <a:pt x="963457" y="1476837"/>
                  <a:pt x="967188" y="1468131"/>
                  <a:pt x="967188" y="1459424"/>
                </a:cubicBezTo>
                <a:cubicBezTo>
                  <a:pt x="967188" y="1450718"/>
                  <a:pt x="963457" y="1442012"/>
                  <a:pt x="957237" y="1435793"/>
                </a:cubicBezTo>
                <a:lnTo>
                  <a:pt x="783090" y="1261668"/>
                </a:lnTo>
                <a:cubicBezTo>
                  <a:pt x="774383" y="1252962"/>
                  <a:pt x="774383" y="1238037"/>
                  <a:pt x="783090" y="1230575"/>
                </a:cubicBezTo>
                <a:cubicBezTo>
                  <a:pt x="791797" y="1221868"/>
                  <a:pt x="805480" y="1221868"/>
                  <a:pt x="814188" y="1230575"/>
                </a:cubicBezTo>
                <a:lnTo>
                  <a:pt x="1030628" y="1445743"/>
                </a:lnTo>
                <a:cubicBezTo>
                  <a:pt x="1043067" y="1459424"/>
                  <a:pt x="1066701" y="1459424"/>
                  <a:pt x="1080384" y="1445743"/>
                </a:cubicBezTo>
                <a:lnTo>
                  <a:pt x="1084116" y="1442012"/>
                </a:lnTo>
                <a:cubicBezTo>
                  <a:pt x="1090335" y="1434550"/>
                  <a:pt x="1094067" y="1425843"/>
                  <a:pt x="1094067" y="1415893"/>
                </a:cubicBezTo>
                <a:cubicBezTo>
                  <a:pt x="1094067" y="1407187"/>
                  <a:pt x="1090335" y="1398481"/>
                  <a:pt x="1084116" y="1392262"/>
                </a:cubicBezTo>
                <a:lnTo>
                  <a:pt x="868920" y="1175850"/>
                </a:lnTo>
                <a:cubicBezTo>
                  <a:pt x="858968" y="1167143"/>
                  <a:pt x="858968" y="1153462"/>
                  <a:pt x="868920" y="1144756"/>
                </a:cubicBezTo>
                <a:cubicBezTo>
                  <a:pt x="877627" y="1136050"/>
                  <a:pt x="891310" y="1136050"/>
                  <a:pt x="900017" y="1144756"/>
                </a:cubicBezTo>
                <a:lnTo>
                  <a:pt x="1115213" y="1359925"/>
                </a:lnTo>
                <a:lnTo>
                  <a:pt x="1151287" y="1395993"/>
                </a:lnTo>
                <a:cubicBezTo>
                  <a:pt x="1168701" y="1414650"/>
                  <a:pt x="1193580" y="1417137"/>
                  <a:pt x="1207262" y="1403456"/>
                </a:cubicBezTo>
                <a:lnTo>
                  <a:pt x="1212238" y="1398481"/>
                </a:lnTo>
                <a:cubicBezTo>
                  <a:pt x="1225921" y="1384800"/>
                  <a:pt x="1223433" y="1359925"/>
                  <a:pt x="1206019" y="1342512"/>
                </a:cubicBezTo>
                <a:lnTo>
                  <a:pt x="953505" y="1091275"/>
                </a:lnTo>
                <a:cubicBezTo>
                  <a:pt x="944798" y="1081325"/>
                  <a:pt x="944798" y="1067644"/>
                  <a:pt x="953505" y="1058937"/>
                </a:cubicBezTo>
                <a:cubicBezTo>
                  <a:pt x="962213" y="1050231"/>
                  <a:pt x="977140" y="1050231"/>
                  <a:pt x="984603" y="1058937"/>
                </a:cubicBezTo>
                <a:lnTo>
                  <a:pt x="1201043" y="1275350"/>
                </a:lnTo>
                <a:cubicBezTo>
                  <a:pt x="1214726" y="1287787"/>
                  <a:pt x="1237116" y="1287787"/>
                  <a:pt x="1250799" y="1275350"/>
                </a:cubicBezTo>
                <a:lnTo>
                  <a:pt x="1255775" y="1270375"/>
                </a:lnTo>
                <a:cubicBezTo>
                  <a:pt x="1261994" y="1264156"/>
                  <a:pt x="1265726" y="1255450"/>
                  <a:pt x="1265726" y="1245500"/>
                </a:cubicBezTo>
                <a:cubicBezTo>
                  <a:pt x="1265726" y="1236793"/>
                  <a:pt x="1261994" y="1228087"/>
                  <a:pt x="1255775" y="1220625"/>
                </a:cubicBezTo>
                <a:lnTo>
                  <a:pt x="1125165" y="1091275"/>
                </a:lnTo>
                <a:lnTo>
                  <a:pt x="1101530" y="1067644"/>
                </a:lnTo>
                <a:lnTo>
                  <a:pt x="1086603" y="1052719"/>
                </a:lnTo>
                <a:cubicBezTo>
                  <a:pt x="1010725" y="1055206"/>
                  <a:pt x="936091" y="1025356"/>
                  <a:pt x="880115" y="965656"/>
                </a:cubicBezTo>
                <a:cubicBezTo>
                  <a:pt x="878871" y="964412"/>
                  <a:pt x="877627" y="964412"/>
                  <a:pt x="875139" y="965656"/>
                </a:cubicBezTo>
                <a:cubicBezTo>
                  <a:pt x="858968" y="978094"/>
                  <a:pt x="827871" y="1002969"/>
                  <a:pt x="815432" y="1036550"/>
                </a:cubicBezTo>
                <a:cubicBezTo>
                  <a:pt x="801749" y="1075106"/>
                  <a:pt x="764431" y="1099981"/>
                  <a:pt x="724626" y="1099981"/>
                </a:cubicBezTo>
                <a:cubicBezTo>
                  <a:pt x="714675" y="1099981"/>
                  <a:pt x="702236" y="1098737"/>
                  <a:pt x="692285" y="1095006"/>
                </a:cubicBezTo>
                <a:cubicBezTo>
                  <a:pt x="674870" y="1088787"/>
                  <a:pt x="658699" y="1077594"/>
                  <a:pt x="647504" y="1061425"/>
                </a:cubicBezTo>
                <a:cubicBezTo>
                  <a:pt x="627601" y="1036550"/>
                  <a:pt x="622626" y="1002969"/>
                  <a:pt x="633821" y="971875"/>
                </a:cubicBezTo>
                <a:cubicBezTo>
                  <a:pt x="656211" y="908444"/>
                  <a:pt x="715919" y="840037"/>
                  <a:pt x="766919" y="789044"/>
                </a:cubicBezTo>
                <a:lnTo>
                  <a:pt x="720895" y="756706"/>
                </a:lnTo>
                <a:cubicBezTo>
                  <a:pt x="709078" y="747378"/>
                  <a:pt x="695084" y="742714"/>
                  <a:pt x="681090" y="742403"/>
                </a:cubicBezTo>
                <a:close/>
                <a:moveTo>
                  <a:pt x="993558" y="708775"/>
                </a:moveTo>
                <a:cubicBezTo>
                  <a:pt x="950969" y="711308"/>
                  <a:pt x="908533" y="726157"/>
                  <a:pt x="871694" y="754108"/>
                </a:cubicBezTo>
                <a:cubicBezTo>
                  <a:pt x="871694" y="755350"/>
                  <a:pt x="870450" y="755350"/>
                  <a:pt x="869207" y="755350"/>
                </a:cubicBezTo>
                <a:cubicBezTo>
                  <a:pt x="869207" y="756593"/>
                  <a:pt x="867963" y="757835"/>
                  <a:pt x="867963" y="757835"/>
                </a:cubicBezTo>
                <a:cubicBezTo>
                  <a:pt x="841849" y="778953"/>
                  <a:pt x="708791" y="891999"/>
                  <a:pt x="675215" y="987654"/>
                </a:cubicBezTo>
                <a:cubicBezTo>
                  <a:pt x="670241" y="1003803"/>
                  <a:pt x="672728" y="1021195"/>
                  <a:pt x="683920" y="1036102"/>
                </a:cubicBezTo>
                <a:cubicBezTo>
                  <a:pt x="688894" y="1043555"/>
                  <a:pt x="697599" y="1049767"/>
                  <a:pt x="707547" y="1053493"/>
                </a:cubicBezTo>
                <a:cubicBezTo>
                  <a:pt x="734905" y="1062189"/>
                  <a:pt x="764750" y="1048524"/>
                  <a:pt x="773454" y="1021195"/>
                </a:cubicBezTo>
                <a:cubicBezTo>
                  <a:pt x="790864" y="978958"/>
                  <a:pt x="824439" y="947901"/>
                  <a:pt x="849310" y="930509"/>
                </a:cubicBezTo>
                <a:cubicBezTo>
                  <a:pt x="869207" y="915602"/>
                  <a:pt x="896564" y="918087"/>
                  <a:pt x="913974" y="936721"/>
                </a:cubicBezTo>
                <a:cubicBezTo>
                  <a:pt x="991073" y="1019952"/>
                  <a:pt x="1121644" y="1031133"/>
                  <a:pt x="1211179" y="962808"/>
                </a:cubicBezTo>
                <a:cubicBezTo>
                  <a:pt x="1221127" y="955355"/>
                  <a:pt x="1234806" y="956597"/>
                  <a:pt x="1242267" y="966535"/>
                </a:cubicBezTo>
                <a:cubicBezTo>
                  <a:pt x="1249728" y="976473"/>
                  <a:pt x="1248485" y="990138"/>
                  <a:pt x="1238536" y="997592"/>
                </a:cubicBezTo>
                <a:cubicBezTo>
                  <a:pt x="1208691" y="1021195"/>
                  <a:pt x="1175116" y="1036102"/>
                  <a:pt x="1141541" y="1044798"/>
                </a:cubicBezTo>
                <a:lnTo>
                  <a:pt x="1243510" y="1146663"/>
                </a:lnTo>
                <a:lnTo>
                  <a:pt x="1344237" y="1069643"/>
                </a:lnTo>
                <a:cubicBezTo>
                  <a:pt x="1352941" y="1063432"/>
                  <a:pt x="1357916" y="1054736"/>
                  <a:pt x="1359159" y="1044798"/>
                </a:cubicBezTo>
                <a:cubicBezTo>
                  <a:pt x="1360403" y="1034860"/>
                  <a:pt x="1357916" y="1024921"/>
                  <a:pt x="1351698" y="1016226"/>
                </a:cubicBezTo>
                <a:lnTo>
                  <a:pt x="1196256" y="812494"/>
                </a:lnTo>
                <a:cubicBezTo>
                  <a:pt x="1193769" y="810010"/>
                  <a:pt x="1192526" y="808768"/>
                  <a:pt x="1191282" y="806283"/>
                </a:cubicBezTo>
                <a:cubicBezTo>
                  <a:pt x="1187551" y="803799"/>
                  <a:pt x="1186308" y="801314"/>
                  <a:pt x="1183821" y="796345"/>
                </a:cubicBezTo>
                <a:cubicBezTo>
                  <a:pt x="1183821" y="796345"/>
                  <a:pt x="1182577" y="796345"/>
                  <a:pt x="1182577" y="795103"/>
                </a:cubicBezTo>
                <a:cubicBezTo>
                  <a:pt x="1135945" y="734542"/>
                  <a:pt x="1064539" y="704553"/>
                  <a:pt x="993558" y="708775"/>
                </a:cubicBezTo>
                <a:close/>
                <a:moveTo>
                  <a:pt x="1321173" y="703776"/>
                </a:moveTo>
                <a:cubicBezTo>
                  <a:pt x="1324090" y="704083"/>
                  <a:pt x="1326853" y="705620"/>
                  <a:pt x="1328696" y="708079"/>
                </a:cubicBezTo>
                <a:lnTo>
                  <a:pt x="1374141" y="762172"/>
                </a:lnTo>
                <a:cubicBezTo>
                  <a:pt x="1377825" y="767090"/>
                  <a:pt x="1377825" y="774466"/>
                  <a:pt x="1371684" y="778154"/>
                </a:cubicBezTo>
                <a:lnTo>
                  <a:pt x="1353261" y="794136"/>
                </a:lnTo>
                <a:cubicBezTo>
                  <a:pt x="1349576" y="797825"/>
                  <a:pt x="1342206" y="797825"/>
                  <a:pt x="1337293" y="792907"/>
                </a:cubicBezTo>
                <a:lnTo>
                  <a:pt x="1293077" y="737584"/>
                </a:lnTo>
                <a:cubicBezTo>
                  <a:pt x="1288164" y="732667"/>
                  <a:pt x="1289392" y="725290"/>
                  <a:pt x="1294305" y="721602"/>
                </a:cubicBezTo>
                <a:lnTo>
                  <a:pt x="1312729" y="706849"/>
                </a:lnTo>
                <a:cubicBezTo>
                  <a:pt x="1315185" y="704391"/>
                  <a:pt x="1318256" y="703469"/>
                  <a:pt x="1321173" y="703776"/>
                </a:cubicBezTo>
                <a:close/>
                <a:moveTo>
                  <a:pt x="557375" y="638330"/>
                </a:moveTo>
                <a:cubicBezTo>
                  <a:pt x="561062" y="633414"/>
                  <a:pt x="568436" y="633414"/>
                  <a:pt x="573352" y="638330"/>
                </a:cubicBezTo>
                <a:lnTo>
                  <a:pt x="590557" y="655535"/>
                </a:lnTo>
                <a:cubicBezTo>
                  <a:pt x="595473" y="659222"/>
                  <a:pt x="595473" y="666596"/>
                  <a:pt x="590557" y="670283"/>
                </a:cubicBezTo>
                <a:lnTo>
                  <a:pt x="540170" y="721899"/>
                </a:lnTo>
                <a:cubicBezTo>
                  <a:pt x="535254" y="726815"/>
                  <a:pt x="527880" y="726815"/>
                  <a:pt x="524193" y="721899"/>
                </a:cubicBezTo>
                <a:lnTo>
                  <a:pt x="506988" y="704694"/>
                </a:lnTo>
                <a:cubicBezTo>
                  <a:pt x="502072" y="699778"/>
                  <a:pt x="502072" y="692404"/>
                  <a:pt x="506988" y="688717"/>
                </a:cubicBezTo>
                <a:close/>
                <a:moveTo>
                  <a:pt x="1253954" y="629634"/>
                </a:moveTo>
                <a:cubicBezTo>
                  <a:pt x="1256395" y="627194"/>
                  <a:pt x="1262497" y="627194"/>
                  <a:pt x="1263717" y="630853"/>
                </a:cubicBezTo>
                <a:lnTo>
                  <a:pt x="1284463" y="654030"/>
                </a:lnTo>
                <a:cubicBezTo>
                  <a:pt x="1286904" y="657690"/>
                  <a:pt x="1286904" y="662569"/>
                  <a:pt x="1283243" y="665009"/>
                </a:cubicBezTo>
                <a:lnTo>
                  <a:pt x="1258835" y="684526"/>
                </a:lnTo>
                <a:cubicBezTo>
                  <a:pt x="1256395" y="688186"/>
                  <a:pt x="1250293" y="686966"/>
                  <a:pt x="1249072" y="684526"/>
                </a:cubicBezTo>
                <a:lnTo>
                  <a:pt x="1228326" y="660129"/>
                </a:lnTo>
                <a:cubicBezTo>
                  <a:pt x="1225886" y="656470"/>
                  <a:pt x="1225886" y="651591"/>
                  <a:pt x="1229547" y="649151"/>
                </a:cubicBezTo>
                <a:close/>
                <a:moveTo>
                  <a:pt x="564625" y="561141"/>
                </a:moveTo>
                <a:lnTo>
                  <a:pt x="226735" y="897746"/>
                </a:lnTo>
                <a:lnTo>
                  <a:pt x="292574" y="963576"/>
                </a:lnTo>
                <a:cubicBezTo>
                  <a:pt x="312450" y="983450"/>
                  <a:pt x="347233" y="983450"/>
                  <a:pt x="368351" y="963576"/>
                </a:cubicBezTo>
                <a:lnTo>
                  <a:pt x="426736" y="905198"/>
                </a:lnTo>
                <a:cubicBezTo>
                  <a:pt x="429221" y="900230"/>
                  <a:pt x="434190" y="895262"/>
                  <a:pt x="439159" y="890293"/>
                </a:cubicBezTo>
                <a:lnTo>
                  <a:pt x="598166" y="731307"/>
                </a:lnTo>
                <a:cubicBezTo>
                  <a:pt x="601892" y="727580"/>
                  <a:pt x="606861" y="722612"/>
                  <a:pt x="611830" y="718886"/>
                </a:cubicBezTo>
                <a:lnTo>
                  <a:pt x="659035" y="671687"/>
                </a:lnTo>
                <a:cubicBezTo>
                  <a:pt x="664004" y="666718"/>
                  <a:pt x="664004" y="659266"/>
                  <a:pt x="659035" y="655540"/>
                </a:cubicBezTo>
                <a:close/>
                <a:moveTo>
                  <a:pt x="1266644" y="556158"/>
                </a:moveTo>
                <a:lnTo>
                  <a:pt x="1164797" y="641874"/>
                </a:lnTo>
                <a:cubicBezTo>
                  <a:pt x="1162313" y="643117"/>
                  <a:pt x="1161071" y="645601"/>
                  <a:pt x="1159829" y="649328"/>
                </a:cubicBezTo>
                <a:cubicBezTo>
                  <a:pt x="1159829" y="653055"/>
                  <a:pt x="1161071" y="655539"/>
                  <a:pt x="1163555" y="658024"/>
                </a:cubicBezTo>
                <a:lnTo>
                  <a:pt x="1425626" y="976046"/>
                </a:lnTo>
                <a:cubicBezTo>
                  <a:pt x="1434320" y="987226"/>
                  <a:pt x="1447982" y="994680"/>
                  <a:pt x="1461645" y="995922"/>
                </a:cubicBezTo>
                <a:cubicBezTo>
                  <a:pt x="1476549" y="995922"/>
                  <a:pt x="1490212" y="992195"/>
                  <a:pt x="1501390" y="983500"/>
                </a:cubicBezTo>
                <a:lnTo>
                  <a:pt x="1572186" y="925113"/>
                </a:lnTo>
                <a:close/>
                <a:moveTo>
                  <a:pt x="1760304" y="52858"/>
                </a:moveTo>
                <a:lnTo>
                  <a:pt x="1281907" y="482045"/>
                </a:lnTo>
                <a:cubicBezTo>
                  <a:pt x="1275695" y="487021"/>
                  <a:pt x="1275695" y="494485"/>
                  <a:pt x="1279422" y="500705"/>
                </a:cubicBezTo>
                <a:lnTo>
                  <a:pt x="1454627" y="710945"/>
                </a:lnTo>
                <a:lnTo>
                  <a:pt x="1629832" y="923672"/>
                </a:lnTo>
                <a:cubicBezTo>
                  <a:pt x="1631075" y="926160"/>
                  <a:pt x="1633560" y="927404"/>
                  <a:pt x="1637288" y="927404"/>
                </a:cubicBezTo>
                <a:cubicBezTo>
                  <a:pt x="1639773" y="928648"/>
                  <a:pt x="1643501" y="927404"/>
                  <a:pt x="1644743" y="926160"/>
                </a:cubicBezTo>
                <a:lnTo>
                  <a:pt x="1723027" y="834103"/>
                </a:lnTo>
                <a:cubicBezTo>
                  <a:pt x="1744151" y="811710"/>
                  <a:pt x="1756576" y="785586"/>
                  <a:pt x="1760304" y="756973"/>
                </a:cubicBezTo>
                <a:close/>
                <a:moveTo>
                  <a:pt x="43603" y="46629"/>
                </a:moveTo>
                <a:lnTo>
                  <a:pt x="43603" y="709662"/>
                </a:lnTo>
                <a:cubicBezTo>
                  <a:pt x="43603" y="739518"/>
                  <a:pt x="54788" y="768129"/>
                  <a:pt x="72188" y="791764"/>
                </a:cubicBezTo>
                <a:lnTo>
                  <a:pt x="154213" y="891281"/>
                </a:lnTo>
                <a:cubicBezTo>
                  <a:pt x="159184" y="896257"/>
                  <a:pt x="165398" y="896257"/>
                  <a:pt x="170369" y="891281"/>
                </a:cubicBezTo>
                <a:lnTo>
                  <a:pt x="558124" y="503164"/>
                </a:lnTo>
                <a:cubicBezTo>
                  <a:pt x="560609" y="500676"/>
                  <a:pt x="561852" y="498188"/>
                  <a:pt x="561852" y="494457"/>
                </a:cubicBezTo>
                <a:cubicBezTo>
                  <a:pt x="561852" y="491969"/>
                  <a:pt x="560609" y="488237"/>
                  <a:pt x="558124" y="486993"/>
                </a:cubicBezTo>
                <a:close/>
                <a:moveTo>
                  <a:pt x="49953" y="379"/>
                </a:moveTo>
                <a:cubicBezTo>
                  <a:pt x="58201" y="1469"/>
                  <a:pt x="65982" y="4892"/>
                  <a:pt x="72206" y="10494"/>
                </a:cubicBezTo>
                <a:lnTo>
                  <a:pt x="591342" y="453637"/>
                </a:lnTo>
                <a:cubicBezTo>
                  <a:pt x="601302" y="464840"/>
                  <a:pt x="607526" y="478532"/>
                  <a:pt x="607526" y="493470"/>
                </a:cubicBezTo>
                <a:cubicBezTo>
                  <a:pt x="607526" y="504673"/>
                  <a:pt x="603791" y="517121"/>
                  <a:pt x="596322" y="525834"/>
                </a:cubicBezTo>
                <a:lnTo>
                  <a:pt x="692181" y="621682"/>
                </a:lnTo>
                <a:cubicBezTo>
                  <a:pt x="712100" y="642844"/>
                  <a:pt x="713345" y="675208"/>
                  <a:pt x="695916" y="697614"/>
                </a:cubicBezTo>
                <a:cubicBezTo>
                  <a:pt x="714590" y="700104"/>
                  <a:pt x="732019" y="707572"/>
                  <a:pt x="748203" y="717531"/>
                </a:cubicBezTo>
                <a:lnTo>
                  <a:pt x="799245" y="756119"/>
                </a:lnTo>
                <a:cubicBezTo>
                  <a:pt x="817919" y="739937"/>
                  <a:pt x="831614" y="727489"/>
                  <a:pt x="839083" y="721265"/>
                </a:cubicBezTo>
                <a:cubicBezTo>
                  <a:pt x="840328" y="721265"/>
                  <a:pt x="841573" y="720020"/>
                  <a:pt x="842818" y="718776"/>
                </a:cubicBezTo>
                <a:cubicBezTo>
                  <a:pt x="842818" y="717531"/>
                  <a:pt x="844063" y="717531"/>
                  <a:pt x="845308" y="716286"/>
                </a:cubicBezTo>
                <a:cubicBezTo>
                  <a:pt x="931208" y="650312"/>
                  <a:pt x="1048232" y="645333"/>
                  <a:pt x="1137867" y="696369"/>
                </a:cubicBezTo>
                <a:lnTo>
                  <a:pt x="1127907" y="685166"/>
                </a:lnTo>
                <a:cubicBezTo>
                  <a:pt x="1117948" y="673963"/>
                  <a:pt x="1114213" y="659026"/>
                  <a:pt x="1115458" y="644088"/>
                </a:cubicBezTo>
                <a:cubicBezTo>
                  <a:pt x="1116703" y="629151"/>
                  <a:pt x="1122927" y="615458"/>
                  <a:pt x="1135377" y="605500"/>
                </a:cubicBezTo>
                <a:lnTo>
                  <a:pt x="1239951" y="519610"/>
                </a:lnTo>
                <a:cubicBezTo>
                  <a:pt x="1226257" y="495959"/>
                  <a:pt x="1229991" y="466084"/>
                  <a:pt x="1252400" y="447413"/>
                </a:cubicBezTo>
                <a:lnTo>
                  <a:pt x="1735433" y="12983"/>
                </a:lnTo>
                <a:cubicBezTo>
                  <a:pt x="1749127" y="3025"/>
                  <a:pt x="1767801" y="3025"/>
                  <a:pt x="1782740" y="11738"/>
                </a:cubicBezTo>
                <a:cubicBezTo>
                  <a:pt x="1797680" y="20452"/>
                  <a:pt x="1806394" y="35389"/>
                  <a:pt x="1805149" y="52816"/>
                </a:cubicBezTo>
                <a:lnTo>
                  <a:pt x="1805149" y="758609"/>
                </a:lnTo>
                <a:cubicBezTo>
                  <a:pt x="1801414" y="798442"/>
                  <a:pt x="1783985" y="834540"/>
                  <a:pt x="1756597" y="863170"/>
                </a:cubicBezTo>
                <a:lnTo>
                  <a:pt x="1674432" y="959019"/>
                </a:lnTo>
                <a:cubicBezTo>
                  <a:pt x="1664472" y="967732"/>
                  <a:pt x="1650778" y="971467"/>
                  <a:pt x="1638329" y="971467"/>
                </a:cubicBezTo>
                <a:cubicBezTo>
                  <a:pt x="1637084" y="971467"/>
                  <a:pt x="1634594" y="971467"/>
                  <a:pt x="1633349" y="971467"/>
                </a:cubicBezTo>
                <a:cubicBezTo>
                  <a:pt x="1620899" y="970222"/>
                  <a:pt x="1609695" y="965243"/>
                  <a:pt x="1600981" y="957774"/>
                </a:cubicBezTo>
                <a:lnTo>
                  <a:pt x="1528775" y="1016279"/>
                </a:lnTo>
                <a:cubicBezTo>
                  <a:pt x="1512591" y="1031216"/>
                  <a:pt x="1490182" y="1039930"/>
                  <a:pt x="1466528" y="1039930"/>
                </a:cubicBezTo>
                <a:cubicBezTo>
                  <a:pt x="1464038" y="1039930"/>
                  <a:pt x="1461548" y="1038685"/>
                  <a:pt x="1456569" y="1038685"/>
                </a:cubicBezTo>
                <a:cubicBezTo>
                  <a:pt x="1435405" y="1036195"/>
                  <a:pt x="1415486" y="1028727"/>
                  <a:pt x="1400547" y="1013789"/>
                </a:cubicBezTo>
                <a:cubicBezTo>
                  <a:pt x="1404282" y="1024992"/>
                  <a:pt x="1405527" y="1037440"/>
                  <a:pt x="1404282" y="1049888"/>
                </a:cubicBezTo>
                <a:cubicBezTo>
                  <a:pt x="1400547" y="1072294"/>
                  <a:pt x="1390587" y="1090966"/>
                  <a:pt x="1371913" y="1104658"/>
                </a:cubicBezTo>
                <a:lnTo>
                  <a:pt x="1276054" y="1178101"/>
                </a:lnTo>
                <a:lnTo>
                  <a:pt x="1287258" y="1189304"/>
                </a:lnTo>
                <a:cubicBezTo>
                  <a:pt x="1318381" y="1220423"/>
                  <a:pt x="1318381" y="1271460"/>
                  <a:pt x="1287258" y="1302579"/>
                </a:cubicBezTo>
                <a:lnTo>
                  <a:pt x="1282278" y="1306313"/>
                </a:lnTo>
                <a:cubicBezTo>
                  <a:pt x="1272319" y="1316272"/>
                  <a:pt x="1261115" y="1322496"/>
                  <a:pt x="1249910" y="1326230"/>
                </a:cubicBezTo>
                <a:cubicBezTo>
                  <a:pt x="1258625" y="1339923"/>
                  <a:pt x="1264849" y="1354860"/>
                  <a:pt x="1264849" y="1369797"/>
                </a:cubicBezTo>
                <a:cubicBezTo>
                  <a:pt x="1267339" y="1393448"/>
                  <a:pt x="1259870" y="1414610"/>
                  <a:pt x="1243686" y="1430792"/>
                </a:cubicBezTo>
                <a:lnTo>
                  <a:pt x="1239951" y="1434526"/>
                </a:lnTo>
                <a:cubicBezTo>
                  <a:pt x="1226257" y="1448219"/>
                  <a:pt x="1206338" y="1455688"/>
                  <a:pt x="1186419" y="1455688"/>
                </a:cubicBezTo>
                <a:cubicBezTo>
                  <a:pt x="1185174" y="1455688"/>
                  <a:pt x="1182684" y="1455688"/>
                  <a:pt x="1180194" y="1455688"/>
                </a:cubicBezTo>
                <a:cubicBezTo>
                  <a:pt x="1164010" y="1454443"/>
                  <a:pt x="1149071" y="1449464"/>
                  <a:pt x="1135377" y="1439505"/>
                </a:cubicBezTo>
                <a:cubicBezTo>
                  <a:pt x="1131642" y="1451953"/>
                  <a:pt x="1125417" y="1463156"/>
                  <a:pt x="1115458" y="1473115"/>
                </a:cubicBezTo>
                <a:lnTo>
                  <a:pt x="1111723" y="1476849"/>
                </a:lnTo>
                <a:cubicBezTo>
                  <a:pt x="1096784" y="1493031"/>
                  <a:pt x="1075620" y="1500500"/>
                  <a:pt x="1055701" y="1500500"/>
                </a:cubicBezTo>
                <a:cubicBezTo>
                  <a:pt x="1038272" y="1500500"/>
                  <a:pt x="1022088" y="1495521"/>
                  <a:pt x="1008394" y="1484318"/>
                </a:cubicBezTo>
                <a:cubicBezTo>
                  <a:pt x="1004659" y="1495521"/>
                  <a:pt x="998434" y="1505479"/>
                  <a:pt x="989720" y="1514192"/>
                </a:cubicBezTo>
                <a:lnTo>
                  <a:pt x="981005" y="1522906"/>
                </a:lnTo>
                <a:cubicBezTo>
                  <a:pt x="966066" y="1536598"/>
                  <a:pt x="947392" y="1544067"/>
                  <a:pt x="927473" y="1544067"/>
                </a:cubicBezTo>
                <a:cubicBezTo>
                  <a:pt x="907554" y="1544067"/>
                  <a:pt x="887635" y="1536598"/>
                  <a:pt x="872696" y="1522906"/>
                </a:cubicBezTo>
                <a:lnTo>
                  <a:pt x="852777" y="1501745"/>
                </a:lnTo>
                <a:lnTo>
                  <a:pt x="834103" y="1516682"/>
                </a:lnTo>
                <a:cubicBezTo>
                  <a:pt x="822899" y="1524151"/>
                  <a:pt x="809205" y="1529130"/>
                  <a:pt x="795511" y="1529130"/>
                </a:cubicBezTo>
                <a:cubicBezTo>
                  <a:pt x="774347" y="1529130"/>
                  <a:pt x="753183" y="1519172"/>
                  <a:pt x="739489" y="1500500"/>
                </a:cubicBezTo>
                <a:lnTo>
                  <a:pt x="734509" y="1493031"/>
                </a:lnTo>
                <a:cubicBezTo>
                  <a:pt x="725795" y="1483073"/>
                  <a:pt x="722060" y="1473115"/>
                  <a:pt x="720815" y="1461911"/>
                </a:cubicBezTo>
                <a:cubicBezTo>
                  <a:pt x="717080" y="1461911"/>
                  <a:pt x="714590" y="1463156"/>
                  <a:pt x="710855" y="1463156"/>
                </a:cubicBezTo>
                <a:cubicBezTo>
                  <a:pt x="705876" y="1463156"/>
                  <a:pt x="702141" y="1461911"/>
                  <a:pt x="697161" y="1460667"/>
                </a:cubicBezTo>
                <a:cubicBezTo>
                  <a:pt x="679732" y="1458177"/>
                  <a:pt x="664793" y="1446974"/>
                  <a:pt x="653589" y="1433281"/>
                </a:cubicBezTo>
                <a:lnTo>
                  <a:pt x="649854" y="1428302"/>
                </a:lnTo>
                <a:cubicBezTo>
                  <a:pt x="642384" y="1418344"/>
                  <a:pt x="636160" y="1404651"/>
                  <a:pt x="634915" y="1393448"/>
                </a:cubicBezTo>
                <a:cubicBezTo>
                  <a:pt x="632425" y="1393448"/>
                  <a:pt x="629935" y="1393448"/>
                  <a:pt x="627445" y="1393448"/>
                </a:cubicBezTo>
                <a:cubicBezTo>
                  <a:pt x="624955" y="1393448"/>
                  <a:pt x="621220" y="1393448"/>
                  <a:pt x="617486" y="1392204"/>
                </a:cubicBezTo>
                <a:cubicBezTo>
                  <a:pt x="598812" y="1389714"/>
                  <a:pt x="582628" y="1379756"/>
                  <a:pt x="571423" y="1364818"/>
                </a:cubicBezTo>
                <a:lnTo>
                  <a:pt x="567688" y="1359839"/>
                </a:lnTo>
                <a:cubicBezTo>
                  <a:pt x="555239" y="1344902"/>
                  <a:pt x="551504" y="1326230"/>
                  <a:pt x="552749" y="1307558"/>
                </a:cubicBezTo>
                <a:cubicBezTo>
                  <a:pt x="553994" y="1296355"/>
                  <a:pt x="558974" y="1285152"/>
                  <a:pt x="565199" y="1276439"/>
                </a:cubicBezTo>
                <a:cubicBezTo>
                  <a:pt x="556484" y="1271460"/>
                  <a:pt x="547770" y="1263991"/>
                  <a:pt x="541545" y="1255277"/>
                </a:cubicBezTo>
                <a:lnTo>
                  <a:pt x="537810" y="1251543"/>
                </a:lnTo>
                <a:cubicBezTo>
                  <a:pt x="527851" y="1236606"/>
                  <a:pt x="521626" y="1219179"/>
                  <a:pt x="521626" y="1201752"/>
                </a:cubicBezTo>
                <a:cubicBezTo>
                  <a:pt x="521626" y="1193038"/>
                  <a:pt x="524116" y="1185569"/>
                  <a:pt x="527851" y="1176856"/>
                </a:cubicBezTo>
                <a:lnTo>
                  <a:pt x="439461" y="1088476"/>
                </a:lnTo>
                <a:cubicBezTo>
                  <a:pt x="413317" y="1063581"/>
                  <a:pt x="399623" y="1029971"/>
                  <a:pt x="398378" y="995118"/>
                </a:cubicBezTo>
                <a:cubicBezTo>
                  <a:pt x="379704" y="1012545"/>
                  <a:pt x="356050" y="1022503"/>
                  <a:pt x="329907" y="1022503"/>
                </a:cubicBezTo>
                <a:cubicBezTo>
                  <a:pt x="303763" y="1022503"/>
                  <a:pt x="278865" y="1012545"/>
                  <a:pt x="260191" y="993873"/>
                </a:cubicBezTo>
                <a:lnTo>
                  <a:pt x="194209" y="929144"/>
                </a:lnTo>
                <a:cubicBezTo>
                  <a:pt x="185495" y="935368"/>
                  <a:pt x="173045" y="939102"/>
                  <a:pt x="161841" y="939102"/>
                </a:cubicBezTo>
                <a:cubicBezTo>
                  <a:pt x="148147" y="939102"/>
                  <a:pt x="133208" y="932878"/>
                  <a:pt x="122003" y="922920"/>
                </a:cubicBezTo>
                <a:lnTo>
                  <a:pt x="120758" y="920430"/>
                </a:lnTo>
                <a:lnTo>
                  <a:pt x="37348" y="818358"/>
                </a:lnTo>
                <a:cubicBezTo>
                  <a:pt x="13694" y="787239"/>
                  <a:pt x="0" y="748650"/>
                  <a:pt x="0" y="708817"/>
                </a:cubicBezTo>
                <a:lnTo>
                  <a:pt x="0" y="44103"/>
                </a:lnTo>
                <a:cubicBezTo>
                  <a:pt x="0" y="26676"/>
                  <a:pt x="9960" y="11738"/>
                  <a:pt x="24899" y="4270"/>
                </a:cubicBezTo>
                <a:cubicBezTo>
                  <a:pt x="32991" y="535"/>
                  <a:pt x="41705" y="-710"/>
                  <a:pt x="49953" y="379"/>
                </a:cubicBezTo>
                <a:close/>
              </a:path>
            </a:pathLst>
          </a:custGeom>
          <a:solidFill>
            <a:srgbClr val="111340">
              <a:alpha val="10000"/>
            </a:srgbClr>
          </a:solidFill>
          <a:ln cap="flat">
            <a:noFill/>
            <a:prstDash val="solid"/>
          </a:ln>
        </p:spPr>
        <p:txBody>
          <a:bodyPr vert="horz" wrap="square" lIns="45000" tIns="22500" rIns="45000" bIns="22500" anchor="ctr" anchorCtr="1" compatLnSpc="0">
            <a:noAutofit/>
          </a:bodyPr>
          <a:lstStyle/>
          <a:p>
            <a:pPr hangingPunct="0"/>
            <a:endParaRPr lang="en-US" sz="900">
              <a:latin typeface="Arial" pitchFamily="18"/>
              <a:ea typeface="Microsoft YaHei" pitchFamily="2"/>
              <a:cs typeface="Lucida Sans" pitchFamily="2"/>
            </a:endParaRPr>
          </a:p>
        </p:txBody>
      </p:sp>
      <p:sp>
        <p:nvSpPr>
          <p:cNvPr id="818" name="Freeform: Shape 817">
            <a:extLst>
              <a:ext uri="{FF2B5EF4-FFF2-40B4-BE49-F238E27FC236}">
                <a16:creationId xmlns:a16="http://schemas.microsoft.com/office/drawing/2014/main" id="{EFE2D18F-0D54-479F-B743-87FFAA22EB66}"/>
              </a:ext>
            </a:extLst>
          </p:cNvPr>
          <p:cNvSpPr/>
          <p:nvPr/>
        </p:nvSpPr>
        <p:spPr>
          <a:xfrm>
            <a:off x="3592584" y="2026838"/>
            <a:ext cx="764940" cy="762448"/>
          </a:xfrm>
          <a:custGeom>
            <a:avLst/>
            <a:gdLst>
              <a:gd name="connsiteX0" fmla="*/ 709497 w 1529880"/>
              <a:gd name="connsiteY0" fmla="*/ 1316849 h 1524896"/>
              <a:gd name="connsiteX1" fmla="*/ 731280 w 1529880"/>
              <a:gd name="connsiteY1" fmla="*/ 1340310 h 1524896"/>
              <a:gd name="connsiteX2" fmla="*/ 731280 w 1529880"/>
              <a:gd name="connsiteY2" fmla="*/ 1434152 h 1524896"/>
              <a:gd name="connsiteX3" fmla="*/ 709497 w 1529880"/>
              <a:gd name="connsiteY3" fmla="*/ 1456378 h 1524896"/>
              <a:gd name="connsiteX4" fmla="*/ 688923 w 1529880"/>
              <a:gd name="connsiteY4" fmla="*/ 1434152 h 1524896"/>
              <a:gd name="connsiteX5" fmla="*/ 688923 w 1529880"/>
              <a:gd name="connsiteY5" fmla="*/ 1340310 h 1524896"/>
              <a:gd name="connsiteX6" fmla="*/ 709497 w 1529880"/>
              <a:gd name="connsiteY6" fmla="*/ 1316849 h 1524896"/>
              <a:gd name="connsiteX7" fmla="*/ 1318220 w 1529880"/>
              <a:gd name="connsiteY7" fmla="*/ 904998 h 1524896"/>
              <a:gd name="connsiteX8" fmla="*/ 1283366 w 1529880"/>
              <a:gd name="connsiteY8" fmla="*/ 927404 h 1524896"/>
              <a:gd name="connsiteX9" fmla="*/ 1282121 w 1529880"/>
              <a:gd name="connsiteY9" fmla="*/ 931138 h 1524896"/>
              <a:gd name="connsiteX10" fmla="*/ 1279632 w 1529880"/>
              <a:gd name="connsiteY10" fmla="*/ 932383 h 1524896"/>
              <a:gd name="connsiteX11" fmla="*/ 1278387 w 1529880"/>
              <a:gd name="connsiteY11" fmla="*/ 942341 h 1524896"/>
              <a:gd name="connsiteX12" fmla="*/ 1278387 w 1529880"/>
              <a:gd name="connsiteY12" fmla="*/ 944831 h 1524896"/>
              <a:gd name="connsiteX13" fmla="*/ 1279632 w 1529880"/>
              <a:gd name="connsiteY13" fmla="*/ 947320 h 1524896"/>
              <a:gd name="connsiteX14" fmla="*/ 1310751 w 1529880"/>
              <a:gd name="connsiteY14" fmla="*/ 984664 h 1524896"/>
              <a:gd name="connsiteX15" fmla="*/ 1433984 w 1529880"/>
              <a:gd name="connsiteY15" fmla="*/ 1009559 h 1524896"/>
              <a:gd name="connsiteX16" fmla="*/ 1424026 w 1529880"/>
              <a:gd name="connsiteY16" fmla="*/ 993377 h 1524896"/>
              <a:gd name="connsiteX17" fmla="*/ 1435229 w 1529880"/>
              <a:gd name="connsiteY17" fmla="*/ 941096 h 1524896"/>
              <a:gd name="connsiteX18" fmla="*/ 1450166 w 1529880"/>
              <a:gd name="connsiteY18" fmla="*/ 931138 h 1524896"/>
              <a:gd name="connsiteX19" fmla="*/ 1325688 w 1529880"/>
              <a:gd name="connsiteY19" fmla="*/ 906243 h 1524896"/>
              <a:gd name="connsiteX20" fmla="*/ 1318220 w 1529880"/>
              <a:gd name="connsiteY20" fmla="*/ 904998 h 1524896"/>
              <a:gd name="connsiteX21" fmla="*/ 860142 w 1529880"/>
              <a:gd name="connsiteY21" fmla="*/ 695876 h 1524896"/>
              <a:gd name="connsiteX22" fmla="*/ 766783 w 1529880"/>
              <a:gd name="connsiteY22" fmla="*/ 790479 h 1524896"/>
              <a:gd name="connsiteX23" fmla="*/ 770518 w 1529880"/>
              <a:gd name="connsiteY23" fmla="*/ 805416 h 1524896"/>
              <a:gd name="connsiteX24" fmla="*/ 901219 w 1529880"/>
              <a:gd name="connsiteY24" fmla="*/ 832801 h 1524896"/>
              <a:gd name="connsiteX25" fmla="*/ 901219 w 1529880"/>
              <a:gd name="connsiteY25" fmla="*/ 815374 h 1524896"/>
              <a:gd name="connsiteX26" fmla="*/ 860142 w 1529880"/>
              <a:gd name="connsiteY26" fmla="*/ 695876 h 1524896"/>
              <a:gd name="connsiteX27" fmla="*/ 709524 w 1529880"/>
              <a:gd name="connsiteY27" fmla="*/ 623679 h 1524896"/>
              <a:gd name="connsiteX28" fmla="*/ 517827 w 1529880"/>
              <a:gd name="connsiteY28" fmla="*/ 815374 h 1524896"/>
              <a:gd name="connsiteX29" fmla="*/ 709524 w 1529880"/>
              <a:gd name="connsiteY29" fmla="*/ 1007070 h 1524896"/>
              <a:gd name="connsiteX30" fmla="*/ 891261 w 1529880"/>
              <a:gd name="connsiteY30" fmla="*/ 876368 h 1524896"/>
              <a:gd name="connsiteX31" fmla="*/ 761804 w 1529880"/>
              <a:gd name="connsiteY31" fmla="*/ 848983 h 1524896"/>
              <a:gd name="connsiteX32" fmla="*/ 709524 w 1529880"/>
              <a:gd name="connsiteY32" fmla="*/ 876368 h 1524896"/>
              <a:gd name="connsiteX33" fmla="*/ 648529 w 1529880"/>
              <a:gd name="connsiteY33" fmla="*/ 815374 h 1524896"/>
              <a:gd name="connsiteX34" fmla="*/ 709524 w 1529880"/>
              <a:gd name="connsiteY34" fmla="*/ 753135 h 1524896"/>
              <a:gd name="connsiteX35" fmla="*/ 734419 w 1529880"/>
              <a:gd name="connsiteY35" fmla="*/ 758115 h 1524896"/>
              <a:gd name="connsiteX36" fmla="*/ 829022 w 1529880"/>
              <a:gd name="connsiteY36" fmla="*/ 664756 h 1524896"/>
              <a:gd name="connsiteX37" fmla="*/ 796658 w 1529880"/>
              <a:gd name="connsiteY37" fmla="*/ 644840 h 1524896"/>
              <a:gd name="connsiteX38" fmla="*/ 709524 w 1529880"/>
              <a:gd name="connsiteY38" fmla="*/ 623679 h 1524896"/>
              <a:gd name="connsiteX39" fmla="*/ 1029432 w 1529880"/>
              <a:gd name="connsiteY39" fmla="*/ 527831 h 1524896"/>
              <a:gd name="connsiteX40" fmla="*/ 891261 w 1529880"/>
              <a:gd name="connsiteY40" fmla="*/ 663512 h 1524896"/>
              <a:gd name="connsiteX41" fmla="*/ 946031 w 1529880"/>
              <a:gd name="connsiteY41" fmla="*/ 815374 h 1524896"/>
              <a:gd name="connsiteX42" fmla="*/ 944787 w 1529880"/>
              <a:gd name="connsiteY42" fmla="*/ 842759 h 1524896"/>
              <a:gd name="connsiteX43" fmla="*/ 1133993 w 1529880"/>
              <a:gd name="connsiteY43" fmla="*/ 883837 h 1524896"/>
              <a:gd name="connsiteX44" fmla="*/ 1138972 w 1529880"/>
              <a:gd name="connsiteY44" fmla="*/ 815374 h 1524896"/>
              <a:gd name="connsiteX45" fmla="*/ 1029432 w 1529880"/>
              <a:gd name="connsiteY45" fmla="*/ 527831 h 1524896"/>
              <a:gd name="connsiteX46" fmla="*/ 709524 w 1529880"/>
              <a:gd name="connsiteY46" fmla="*/ 385927 h 1524896"/>
              <a:gd name="connsiteX47" fmla="*/ 280075 w 1529880"/>
              <a:gd name="connsiteY47" fmla="*/ 815374 h 1524896"/>
              <a:gd name="connsiteX48" fmla="*/ 709524 w 1529880"/>
              <a:gd name="connsiteY48" fmla="*/ 1244822 h 1524896"/>
              <a:gd name="connsiteX49" fmla="*/ 1125279 w 1529880"/>
              <a:gd name="connsiteY49" fmla="*/ 927404 h 1524896"/>
              <a:gd name="connsiteX50" fmla="*/ 934828 w 1529880"/>
              <a:gd name="connsiteY50" fmla="*/ 886326 h 1524896"/>
              <a:gd name="connsiteX51" fmla="*/ 709524 w 1529880"/>
              <a:gd name="connsiteY51" fmla="*/ 1051881 h 1524896"/>
              <a:gd name="connsiteX52" fmla="*/ 473015 w 1529880"/>
              <a:gd name="connsiteY52" fmla="*/ 815374 h 1524896"/>
              <a:gd name="connsiteX53" fmla="*/ 709524 w 1529880"/>
              <a:gd name="connsiteY53" fmla="*/ 578867 h 1524896"/>
              <a:gd name="connsiteX54" fmla="*/ 817819 w 1529880"/>
              <a:gd name="connsiteY54" fmla="*/ 605007 h 1524896"/>
              <a:gd name="connsiteX55" fmla="*/ 860142 w 1529880"/>
              <a:gd name="connsiteY55" fmla="*/ 632392 h 1524896"/>
              <a:gd name="connsiteX56" fmla="*/ 997067 w 1529880"/>
              <a:gd name="connsiteY56" fmla="*/ 495467 h 1524896"/>
              <a:gd name="connsiteX57" fmla="*/ 709524 w 1529880"/>
              <a:gd name="connsiteY57" fmla="*/ 385927 h 1524896"/>
              <a:gd name="connsiteX58" fmla="*/ 1194987 w 1529880"/>
              <a:gd name="connsiteY58" fmla="*/ 361031 h 1524896"/>
              <a:gd name="connsiteX59" fmla="*/ 1060551 w 1529880"/>
              <a:gd name="connsiteY59" fmla="*/ 495467 h 1524896"/>
              <a:gd name="connsiteX60" fmla="*/ 1183784 w 1529880"/>
              <a:gd name="connsiteY60" fmla="*/ 815374 h 1524896"/>
              <a:gd name="connsiteX61" fmla="*/ 1177560 w 1529880"/>
              <a:gd name="connsiteY61" fmla="*/ 892550 h 1524896"/>
              <a:gd name="connsiteX62" fmla="*/ 1243533 w 1529880"/>
              <a:gd name="connsiteY62" fmla="*/ 907488 h 1524896"/>
              <a:gd name="connsiteX63" fmla="*/ 1335647 w 1529880"/>
              <a:gd name="connsiteY63" fmla="*/ 862676 h 1524896"/>
              <a:gd name="connsiteX64" fmla="*/ 1371745 w 1529880"/>
              <a:gd name="connsiteY64" fmla="*/ 870144 h 1524896"/>
              <a:gd name="connsiteX65" fmla="*/ 1374235 w 1529880"/>
              <a:gd name="connsiteY65" fmla="*/ 815374 h 1524896"/>
              <a:gd name="connsiteX66" fmla="*/ 1194987 w 1529880"/>
              <a:gd name="connsiteY66" fmla="*/ 361031 h 1524896"/>
              <a:gd name="connsiteX67" fmla="*/ 709497 w 1529880"/>
              <a:gd name="connsiteY67" fmla="*/ 174458 h 1524896"/>
              <a:gd name="connsiteX68" fmla="*/ 731280 w 1529880"/>
              <a:gd name="connsiteY68" fmla="*/ 196682 h 1524896"/>
              <a:gd name="connsiteX69" fmla="*/ 731280 w 1529880"/>
              <a:gd name="connsiteY69" fmla="*/ 290517 h 1524896"/>
              <a:gd name="connsiteX70" fmla="*/ 709497 w 1529880"/>
              <a:gd name="connsiteY70" fmla="*/ 312741 h 1524896"/>
              <a:gd name="connsiteX71" fmla="*/ 688923 w 1529880"/>
              <a:gd name="connsiteY71" fmla="*/ 290517 h 1524896"/>
              <a:gd name="connsiteX72" fmla="*/ 688923 w 1529880"/>
              <a:gd name="connsiteY72" fmla="*/ 196682 h 1524896"/>
              <a:gd name="connsiteX73" fmla="*/ 709497 w 1529880"/>
              <a:gd name="connsiteY73" fmla="*/ 174458 h 1524896"/>
              <a:gd name="connsiteX74" fmla="*/ 709524 w 1529880"/>
              <a:gd name="connsiteY74" fmla="*/ 150664 h 1524896"/>
              <a:gd name="connsiteX75" fmla="*/ 44812 w 1529880"/>
              <a:gd name="connsiteY75" fmla="*/ 815374 h 1524896"/>
              <a:gd name="connsiteX76" fmla="*/ 709524 w 1529880"/>
              <a:gd name="connsiteY76" fmla="*/ 1478840 h 1524896"/>
              <a:gd name="connsiteX77" fmla="*/ 1336891 w 1529880"/>
              <a:gd name="connsiteY77" fmla="*/ 1035699 h 1524896"/>
              <a:gd name="connsiteX78" fmla="*/ 1302038 w 1529880"/>
              <a:gd name="connsiteY78" fmla="*/ 1028231 h 1524896"/>
              <a:gd name="connsiteX79" fmla="*/ 1234820 w 1529880"/>
              <a:gd name="connsiteY79" fmla="*/ 952299 h 1524896"/>
              <a:gd name="connsiteX80" fmla="*/ 1234820 w 1529880"/>
              <a:gd name="connsiteY80" fmla="*/ 949810 h 1524896"/>
              <a:gd name="connsiteX81" fmla="*/ 1167602 w 1529880"/>
              <a:gd name="connsiteY81" fmla="*/ 936117 h 1524896"/>
              <a:gd name="connsiteX82" fmla="*/ 709524 w 1529880"/>
              <a:gd name="connsiteY82" fmla="*/ 1289633 h 1524896"/>
              <a:gd name="connsiteX83" fmla="*/ 235263 w 1529880"/>
              <a:gd name="connsiteY83" fmla="*/ 815374 h 1524896"/>
              <a:gd name="connsiteX84" fmla="*/ 709524 w 1529880"/>
              <a:gd name="connsiteY84" fmla="*/ 341115 h 1524896"/>
              <a:gd name="connsiteX85" fmla="*/ 1029432 w 1529880"/>
              <a:gd name="connsiteY85" fmla="*/ 464348 h 1524896"/>
              <a:gd name="connsiteX86" fmla="*/ 1163867 w 1529880"/>
              <a:gd name="connsiteY86" fmla="*/ 329912 h 1524896"/>
              <a:gd name="connsiteX87" fmla="*/ 709524 w 1529880"/>
              <a:gd name="connsiteY87" fmla="*/ 150664 h 1524896"/>
              <a:gd name="connsiteX88" fmla="*/ 1409088 w 1529880"/>
              <a:gd name="connsiteY88" fmla="*/ 64775 h 1524896"/>
              <a:gd name="connsiteX89" fmla="*/ 1319464 w 1529880"/>
              <a:gd name="connsiteY89" fmla="*/ 153154 h 1524896"/>
              <a:gd name="connsiteX90" fmla="*/ 1313241 w 1529880"/>
              <a:gd name="connsiteY90" fmla="*/ 201700 h 1524896"/>
              <a:gd name="connsiteX91" fmla="*/ 1315730 w 1529880"/>
              <a:gd name="connsiteY91" fmla="*/ 205435 h 1524896"/>
              <a:gd name="connsiteX92" fmla="*/ 1316975 w 1529880"/>
              <a:gd name="connsiteY92" fmla="*/ 206679 h 1524896"/>
              <a:gd name="connsiteX93" fmla="*/ 1323199 w 1529880"/>
              <a:gd name="connsiteY93" fmla="*/ 212903 h 1524896"/>
              <a:gd name="connsiteX94" fmla="*/ 1324444 w 1529880"/>
              <a:gd name="connsiteY94" fmla="*/ 215393 h 1524896"/>
              <a:gd name="connsiteX95" fmla="*/ 1328178 w 1529880"/>
              <a:gd name="connsiteY95" fmla="*/ 216638 h 1524896"/>
              <a:gd name="connsiteX96" fmla="*/ 1376724 w 1529880"/>
              <a:gd name="connsiteY96" fmla="*/ 210414 h 1524896"/>
              <a:gd name="connsiteX97" fmla="*/ 1466348 w 1529880"/>
              <a:gd name="connsiteY97" fmla="*/ 120790 h 1524896"/>
              <a:gd name="connsiteX98" fmla="*/ 1446432 w 1529880"/>
              <a:gd name="connsiteY98" fmla="*/ 120790 h 1524896"/>
              <a:gd name="connsiteX99" fmla="*/ 1409088 w 1529880"/>
              <a:gd name="connsiteY99" fmla="*/ 83447 h 1524896"/>
              <a:gd name="connsiteX100" fmla="*/ 1416868 w 1529880"/>
              <a:gd name="connsiteY100" fmla="*/ 514 h 1524896"/>
              <a:gd name="connsiteX101" fmla="*/ 1433984 w 1529880"/>
              <a:gd name="connsiteY101" fmla="*/ 2536 h 1524896"/>
              <a:gd name="connsiteX102" fmla="*/ 1453900 w 1529880"/>
              <a:gd name="connsiteY102" fmla="*/ 31166 h 1524896"/>
              <a:gd name="connsiteX103" fmla="*/ 1453900 w 1529880"/>
              <a:gd name="connsiteY103" fmla="*/ 75978 h 1524896"/>
              <a:gd name="connsiteX104" fmla="*/ 1498712 w 1529880"/>
              <a:gd name="connsiteY104" fmla="*/ 75978 h 1524896"/>
              <a:gd name="connsiteX105" fmla="*/ 1527342 w 1529880"/>
              <a:gd name="connsiteY105" fmla="*/ 94650 h 1524896"/>
              <a:gd name="connsiteX106" fmla="*/ 1521118 w 1529880"/>
              <a:gd name="connsiteY106" fmla="*/ 128259 h 1524896"/>
              <a:gd name="connsiteX107" fmla="*/ 1407844 w 1529880"/>
              <a:gd name="connsiteY107" fmla="*/ 241533 h 1524896"/>
              <a:gd name="connsiteX108" fmla="*/ 1348094 w 1529880"/>
              <a:gd name="connsiteY108" fmla="*/ 266429 h 1524896"/>
              <a:gd name="connsiteX109" fmla="*/ 1307017 w 1529880"/>
              <a:gd name="connsiteY109" fmla="*/ 255226 h 1524896"/>
              <a:gd name="connsiteX110" fmla="*/ 1303282 w 1529880"/>
              <a:gd name="connsiteY110" fmla="*/ 252736 h 1524896"/>
              <a:gd name="connsiteX111" fmla="*/ 1226106 w 1529880"/>
              <a:gd name="connsiteY111" fmla="*/ 329912 h 1524896"/>
              <a:gd name="connsiteX112" fmla="*/ 1419047 w 1529880"/>
              <a:gd name="connsiteY112" fmla="*/ 815374 h 1524896"/>
              <a:gd name="connsiteX113" fmla="*/ 1416557 w 1529880"/>
              <a:gd name="connsiteY113" fmla="*/ 877613 h 1524896"/>
              <a:gd name="connsiteX114" fmla="*/ 1492489 w 1529880"/>
              <a:gd name="connsiteY114" fmla="*/ 893795 h 1524896"/>
              <a:gd name="connsiteX115" fmla="*/ 1516140 w 1529880"/>
              <a:gd name="connsiteY115" fmla="*/ 917446 h 1524896"/>
              <a:gd name="connsiteX116" fmla="*/ 1502447 w 1529880"/>
              <a:gd name="connsiteY116" fmla="*/ 948565 h 1524896"/>
              <a:gd name="connsiteX117" fmla="*/ 1465104 w 1529880"/>
              <a:gd name="connsiteY117" fmla="*/ 974705 h 1524896"/>
              <a:gd name="connsiteX118" fmla="*/ 1491244 w 1529880"/>
              <a:gd name="connsiteY118" fmla="*/ 1013293 h 1524896"/>
              <a:gd name="connsiteX119" fmla="*/ 1491244 w 1529880"/>
              <a:gd name="connsiteY119" fmla="*/ 1046902 h 1524896"/>
              <a:gd name="connsiteX120" fmla="*/ 1465104 w 1529880"/>
              <a:gd name="connsiteY120" fmla="*/ 1060595 h 1524896"/>
              <a:gd name="connsiteX121" fmla="*/ 1458880 w 1529880"/>
              <a:gd name="connsiteY121" fmla="*/ 1060595 h 1524896"/>
              <a:gd name="connsiteX122" fmla="*/ 1381703 w 1529880"/>
              <a:gd name="connsiteY122" fmla="*/ 1044413 h 1524896"/>
              <a:gd name="connsiteX123" fmla="*/ 709524 w 1529880"/>
              <a:gd name="connsiteY123" fmla="*/ 1524896 h 1524896"/>
              <a:gd name="connsiteX124" fmla="*/ 0 w 1529880"/>
              <a:gd name="connsiteY124" fmla="*/ 815374 h 1524896"/>
              <a:gd name="connsiteX125" fmla="*/ 709524 w 1529880"/>
              <a:gd name="connsiteY125" fmla="*/ 105853 h 1524896"/>
              <a:gd name="connsiteX126" fmla="*/ 1194987 w 1529880"/>
              <a:gd name="connsiteY126" fmla="*/ 298793 h 1524896"/>
              <a:gd name="connsiteX127" fmla="*/ 1273408 w 1529880"/>
              <a:gd name="connsiteY127" fmla="*/ 220372 h 1524896"/>
              <a:gd name="connsiteX128" fmla="*/ 1288345 w 1529880"/>
              <a:gd name="connsiteY128" fmla="*/ 122035 h 1524896"/>
              <a:gd name="connsiteX129" fmla="*/ 1401620 w 1529880"/>
              <a:gd name="connsiteY129" fmla="*/ 8760 h 1524896"/>
              <a:gd name="connsiteX130" fmla="*/ 1416868 w 1529880"/>
              <a:gd name="connsiteY130" fmla="*/ 514 h 1524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529880" h="1524896">
                <a:moveTo>
                  <a:pt x="709497" y="1316849"/>
                </a:moveTo>
                <a:cubicBezTo>
                  <a:pt x="721599" y="1316849"/>
                  <a:pt x="731280" y="1327962"/>
                  <a:pt x="731280" y="1340310"/>
                </a:cubicBezTo>
                <a:lnTo>
                  <a:pt x="731280" y="1434152"/>
                </a:lnTo>
                <a:cubicBezTo>
                  <a:pt x="731280" y="1446500"/>
                  <a:pt x="721599" y="1456378"/>
                  <a:pt x="709497" y="1456378"/>
                </a:cubicBezTo>
                <a:cubicBezTo>
                  <a:pt x="697395" y="1456378"/>
                  <a:pt x="688923" y="1446500"/>
                  <a:pt x="688923" y="1434152"/>
                </a:cubicBezTo>
                <a:lnTo>
                  <a:pt x="688923" y="1340310"/>
                </a:lnTo>
                <a:cubicBezTo>
                  <a:pt x="688923" y="1327962"/>
                  <a:pt x="697395" y="1316849"/>
                  <a:pt x="709497" y="1316849"/>
                </a:cubicBezTo>
                <a:close/>
                <a:moveTo>
                  <a:pt x="1318220" y="904998"/>
                </a:moveTo>
                <a:cubicBezTo>
                  <a:pt x="1303282" y="904998"/>
                  <a:pt x="1289590" y="913711"/>
                  <a:pt x="1283366" y="927404"/>
                </a:cubicBezTo>
                <a:lnTo>
                  <a:pt x="1282121" y="931138"/>
                </a:lnTo>
                <a:cubicBezTo>
                  <a:pt x="1280876" y="931138"/>
                  <a:pt x="1280876" y="932383"/>
                  <a:pt x="1279632" y="932383"/>
                </a:cubicBezTo>
                <a:lnTo>
                  <a:pt x="1278387" y="942341"/>
                </a:lnTo>
                <a:cubicBezTo>
                  <a:pt x="1278387" y="942341"/>
                  <a:pt x="1278387" y="943586"/>
                  <a:pt x="1278387" y="944831"/>
                </a:cubicBezTo>
                <a:lnTo>
                  <a:pt x="1279632" y="947320"/>
                </a:lnTo>
                <a:cubicBezTo>
                  <a:pt x="1279632" y="965992"/>
                  <a:pt x="1293324" y="980929"/>
                  <a:pt x="1310751" y="984664"/>
                </a:cubicBezTo>
                <a:lnTo>
                  <a:pt x="1433984" y="1009559"/>
                </a:lnTo>
                <a:lnTo>
                  <a:pt x="1424026" y="993377"/>
                </a:lnTo>
                <a:cubicBezTo>
                  <a:pt x="1412823" y="975950"/>
                  <a:pt x="1417802" y="952299"/>
                  <a:pt x="1435229" y="941096"/>
                </a:cubicBezTo>
                <a:lnTo>
                  <a:pt x="1450166" y="931138"/>
                </a:lnTo>
                <a:lnTo>
                  <a:pt x="1325688" y="906243"/>
                </a:lnTo>
                <a:cubicBezTo>
                  <a:pt x="1324444" y="904998"/>
                  <a:pt x="1320709" y="904998"/>
                  <a:pt x="1318220" y="904998"/>
                </a:cubicBezTo>
                <a:close/>
                <a:moveTo>
                  <a:pt x="860142" y="695876"/>
                </a:moveTo>
                <a:lnTo>
                  <a:pt x="766783" y="790479"/>
                </a:lnTo>
                <a:cubicBezTo>
                  <a:pt x="768028" y="795458"/>
                  <a:pt x="770518" y="799192"/>
                  <a:pt x="770518" y="805416"/>
                </a:cubicBezTo>
                <a:lnTo>
                  <a:pt x="901219" y="832801"/>
                </a:lnTo>
                <a:cubicBezTo>
                  <a:pt x="901219" y="826577"/>
                  <a:pt x="901219" y="820353"/>
                  <a:pt x="901219" y="815374"/>
                </a:cubicBezTo>
                <a:cubicBezTo>
                  <a:pt x="901219" y="770562"/>
                  <a:pt x="886282" y="729485"/>
                  <a:pt x="860142" y="695876"/>
                </a:cubicBezTo>
                <a:close/>
                <a:moveTo>
                  <a:pt x="709524" y="623679"/>
                </a:moveTo>
                <a:cubicBezTo>
                  <a:pt x="603717" y="623679"/>
                  <a:pt x="517827" y="709568"/>
                  <a:pt x="517827" y="815374"/>
                </a:cubicBezTo>
                <a:cubicBezTo>
                  <a:pt x="517827" y="921180"/>
                  <a:pt x="603717" y="1007070"/>
                  <a:pt x="709524" y="1007070"/>
                </a:cubicBezTo>
                <a:cubicBezTo>
                  <a:pt x="794168" y="1007070"/>
                  <a:pt x="865121" y="952299"/>
                  <a:pt x="891261" y="876368"/>
                </a:cubicBezTo>
                <a:lnTo>
                  <a:pt x="761804" y="848983"/>
                </a:lnTo>
                <a:cubicBezTo>
                  <a:pt x="750601" y="866410"/>
                  <a:pt x="730685" y="876368"/>
                  <a:pt x="709524" y="876368"/>
                </a:cubicBezTo>
                <a:cubicBezTo>
                  <a:pt x="675914" y="876368"/>
                  <a:pt x="648529" y="848983"/>
                  <a:pt x="648529" y="815374"/>
                </a:cubicBezTo>
                <a:cubicBezTo>
                  <a:pt x="648529" y="780521"/>
                  <a:pt x="675914" y="753135"/>
                  <a:pt x="709524" y="753135"/>
                </a:cubicBezTo>
                <a:cubicBezTo>
                  <a:pt x="718237" y="753135"/>
                  <a:pt x="726950" y="755625"/>
                  <a:pt x="734419" y="758115"/>
                </a:cubicBezTo>
                <a:lnTo>
                  <a:pt x="829022" y="664756"/>
                </a:lnTo>
                <a:cubicBezTo>
                  <a:pt x="819064" y="657288"/>
                  <a:pt x="809106" y="651064"/>
                  <a:pt x="796658" y="644840"/>
                </a:cubicBezTo>
                <a:cubicBezTo>
                  <a:pt x="770518" y="631148"/>
                  <a:pt x="740643" y="623679"/>
                  <a:pt x="709524" y="623679"/>
                </a:cubicBezTo>
                <a:close/>
                <a:moveTo>
                  <a:pt x="1029432" y="527831"/>
                </a:moveTo>
                <a:lnTo>
                  <a:pt x="891261" y="663512"/>
                </a:lnTo>
                <a:cubicBezTo>
                  <a:pt x="926115" y="705834"/>
                  <a:pt x="946031" y="758115"/>
                  <a:pt x="946031" y="815374"/>
                </a:cubicBezTo>
                <a:cubicBezTo>
                  <a:pt x="946031" y="824088"/>
                  <a:pt x="946031" y="832801"/>
                  <a:pt x="944787" y="842759"/>
                </a:cubicBezTo>
                <a:lnTo>
                  <a:pt x="1133993" y="883837"/>
                </a:lnTo>
                <a:cubicBezTo>
                  <a:pt x="1137727" y="861431"/>
                  <a:pt x="1138972" y="839025"/>
                  <a:pt x="1138972" y="815374"/>
                </a:cubicBezTo>
                <a:cubicBezTo>
                  <a:pt x="1138972" y="704589"/>
                  <a:pt x="1096649" y="603763"/>
                  <a:pt x="1029432" y="527831"/>
                </a:cubicBezTo>
                <a:close/>
                <a:moveTo>
                  <a:pt x="709524" y="385927"/>
                </a:moveTo>
                <a:cubicBezTo>
                  <a:pt x="473015" y="385927"/>
                  <a:pt x="280075" y="577622"/>
                  <a:pt x="280075" y="815374"/>
                </a:cubicBezTo>
                <a:cubicBezTo>
                  <a:pt x="280075" y="1051881"/>
                  <a:pt x="473015" y="1244822"/>
                  <a:pt x="709524" y="1244822"/>
                </a:cubicBezTo>
                <a:cubicBezTo>
                  <a:pt x="907443" y="1244822"/>
                  <a:pt x="1075488" y="1109141"/>
                  <a:pt x="1125279" y="927404"/>
                </a:cubicBezTo>
                <a:lnTo>
                  <a:pt x="934828" y="886326"/>
                </a:lnTo>
                <a:cubicBezTo>
                  <a:pt x="904954" y="982174"/>
                  <a:pt x="815330" y="1051881"/>
                  <a:pt x="709524" y="1051881"/>
                </a:cubicBezTo>
                <a:cubicBezTo>
                  <a:pt x="580066" y="1051881"/>
                  <a:pt x="473015" y="944831"/>
                  <a:pt x="473015" y="815374"/>
                </a:cubicBezTo>
                <a:cubicBezTo>
                  <a:pt x="473015" y="684673"/>
                  <a:pt x="580066" y="578867"/>
                  <a:pt x="709524" y="578867"/>
                </a:cubicBezTo>
                <a:cubicBezTo>
                  <a:pt x="746867" y="578867"/>
                  <a:pt x="785455" y="588825"/>
                  <a:pt x="817819" y="605007"/>
                </a:cubicBezTo>
                <a:cubicBezTo>
                  <a:pt x="832757" y="612476"/>
                  <a:pt x="847694" y="622434"/>
                  <a:pt x="860142" y="632392"/>
                </a:cubicBezTo>
                <a:lnTo>
                  <a:pt x="997067" y="495467"/>
                </a:lnTo>
                <a:cubicBezTo>
                  <a:pt x="921136" y="427004"/>
                  <a:pt x="820309" y="385927"/>
                  <a:pt x="709524" y="385927"/>
                </a:cubicBezTo>
                <a:close/>
                <a:moveTo>
                  <a:pt x="1194987" y="361031"/>
                </a:moveTo>
                <a:lnTo>
                  <a:pt x="1060551" y="495467"/>
                </a:lnTo>
                <a:cubicBezTo>
                  <a:pt x="1136482" y="580112"/>
                  <a:pt x="1183784" y="692142"/>
                  <a:pt x="1183784" y="815374"/>
                </a:cubicBezTo>
                <a:cubicBezTo>
                  <a:pt x="1183784" y="841514"/>
                  <a:pt x="1181294" y="867655"/>
                  <a:pt x="1177560" y="892550"/>
                </a:cubicBezTo>
                <a:lnTo>
                  <a:pt x="1243533" y="907488"/>
                </a:lnTo>
                <a:cubicBezTo>
                  <a:pt x="1260960" y="872634"/>
                  <a:pt x="1298303" y="853962"/>
                  <a:pt x="1335647" y="862676"/>
                </a:cubicBezTo>
                <a:lnTo>
                  <a:pt x="1371745" y="870144"/>
                </a:lnTo>
                <a:cubicBezTo>
                  <a:pt x="1374235" y="851473"/>
                  <a:pt x="1374235" y="832801"/>
                  <a:pt x="1374235" y="815374"/>
                </a:cubicBezTo>
                <a:cubicBezTo>
                  <a:pt x="1374235" y="639861"/>
                  <a:pt x="1305772" y="480530"/>
                  <a:pt x="1194987" y="361031"/>
                </a:cubicBezTo>
                <a:close/>
                <a:moveTo>
                  <a:pt x="709497" y="174458"/>
                </a:moveTo>
                <a:cubicBezTo>
                  <a:pt x="721599" y="174458"/>
                  <a:pt x="731280" y="184335"/>
                  <a:pt x="731280" y="196682"/>
                </a:cubicBezTo>
                <a:lnTo>
                  <a:pt x="731280" y="290517"/>
                </a:lnTo>
                <a:cubicBezTo>
                  <a:pt x="731280" y="302863"/>
                  <a:pt x="721599" y="312741"/>
                  <a:pt x="709497" y="312741"/>
                </a:cubicBezTo>
                <a:cubicBezTo>
                  <a:pt x="697395" y="312741"/>
                  <a:pt x="688923" y="302863"/>
                  <a:pt x="688923" y="290517"/>
                </a:cubicBezTo>
                <a:lnTo>
                  <a:pt x="688923" y="196682"/>
                </a:lnTo>
                <a:cubicBezTo>
                  <a:pt x="688923" y="184335"/>
                  <a:pt x="697395" y="174458"/>
                  <a:pt x="709497" y="174458"/>
                </a:cubicBezTo>
                <a:close/>
                <a:moveTo>
                  <a:pt x="709524" y="150664"/>
                </a:moveTo>
                <a:cubicBezTo>
                  <a:pt x="343558" y="150664"/>
                  <a:pt x="44812" y="448166"/>
                  <a:pt x="44812" y="815374"/>
                </a:cubicBezTo>
                <a:cubicBezTo>
                  <a:pt x="44812" y="1182583"/>
                  <a:pt x="343558" y="1478840"/>
                  <a:pt x="709524" y="1478840"/>
                </a:cubicBezTo>
                <a:cubicBezTo>
                  <a:pt x="993333" y="1478840"/>
                  <a:pt x="1243533" y="1300836"/>
                  <a:pt x="1336891" y="1035699"/>
                </a:cubicBezTo>
                <a:lnTo>
                  <a:pt x="1302038" y="1028231"/>
                </a:lnTo>
                <a:cubicBezTo>
                  <a:pt x="1264694" y="1020762"/>
                  <a:pt x="1237309" y="989643"/>
                  <a:pt x="1234820" y="952299"/>
                </a:cubicBezTo>
                <a:cubicBezTo>
                  <a:pt x="1234820" y="951055"/>
                  <a:pt x="1234820" y="951055"/>
                  <a:pt x="1234820" y="949810"/>
                </a:cubicBezTo>
                <a:lnTo>
                  <a:pt x="1167602" y="936117"/>
                </a:lnTo>
                <a:cubicBezTo>
                  <a:pt x="1115321" y="1139016"/>
                  <a:pt x="929849" y="1289633"/>
                  <a:pt x="709524" y="1289633"/>
                </a:cubicBezTo>
                <a:cubicBezTo>
                  <a:pt x="448120" y="1289633"/>
                  <a:pt x="235263" y="1076777"/>
                  <a:pt x="235263" y="815374"/>
                </a:cubicBezTo>
                <a:cubicBezTo>
                  <a:pt x="235263" y="553972"/>
                  <a:pt x="448120" y="341115"/>
                  <a:pt x="709524" y="341115"/>
                </a:cubicBezTo>
                <a:cubicBezTo>
                  <a:pt x="832757" y="341115"/>
                  <a:pt x="944787" y="388416"/>
                  <a:pt x="1029432" y="464348"/>
                </a:cubicBezTo>
                <a:lnTo>
                  <a:pt x="1163867" y="329912"/>
                </a:lnTo>
                <a:cubicBezTo>
                  <a:pt x="1044369" y="219127"/>
                  <a:pt x="885037" y="150664"/>
                  <a:pt x="709524" y="150664"/>
                </a:cubicBezTo>
                <a:close/>
                <a:moveTo>
                  <a:pt x="1409088" y="64775"/>
                </a:moveTo>
                <a:lnTo>
                  <a:pt x="1319464" y="153154"/>
                </a:lnTo>
                <a:cubicBezTo>
                  <a:pt x="1307017" y="166847"/>
                  <a:pt x="1304527" y="186763"/>
                  <a:pt x="1313241" y="201700"/>
                </a:cubicBezTo>
                <a:lnTo>
                  <a:pt x="1315730" y="205435"/>
                </a:lnTo>
                <a:cubicBezTo>
                  <a:pt x="1315730" y="205435"/>
                  <a:pt x="1315730" y="205435"/>
                  <a:pt x="1316975" y="206679"/>
                </a:cubicBezTo>
                <a:lnTo>
                  <a:pt x="1323199" y="212903"/>
                </a:lnTo>
                <a:cubicBezTo>
                  <a:pt x="1323199" y="214148"/>
                  <a:pt x="1324444" y="214148"/>
                  <a:pt x="1324444" y="215393"/>
                </a:cubicBezTo>
                <a:lnTo>
                  <a:pt x="1328178" y="216638"/>
                </a:lnTo>
                <a:cubicBezTo>
                  <a:pt x="1344360" y="225351"/>
                  <a:pt x="1364276" y="222861"/>
                  <a:pt x="1376724" y="210414"/>
                </a:cubicBezTo>
                <a:lnTo>
                  <a:pt x="1466348" y="120790"/>
                </a:lnTo>
                <a:lnTo>
                  <a:pt x="1446432" y="120790"/>
                </a:lnTo>
                <a:cubicBezTo>
                  <a:pt x="1426515" y="120790"/>
                  <a:pt x="1409088" y="103363"/>
                  <a:pt x="1409088" y="83447"/>
                </a:cubicBezTo>
                <a:close/>
                <a:moveTo>
                  <a:pt x="1416868" y="514"/>
                </a:moveTo>
                <a:cubicBezTo>
                  <a:pt x="1422470" y="-575"/>
                  <a:pt x="1428383" y="47"/>
                  <a:pt x="1433984" y="2536"/>
                </a:cubicBezTo>
                <a:cubicBezTo>
                  <a:pt x="1446432" y="7516"/>
                  <a:pt x="1453900" y="17474"/>
                  <a:pt x="1453900" y="31166"/>
                </a:cubicBezTo>
                <a:lnTo>
                  <a:pt x="1453900" y="75978"/>
                </a:lnTo>
                <a:lnTo>
                  <a:pt x="1498712" y="75978"/>
                </a:lnTo>
                <a:cubicBezTo>
                  <a:pt x="1511160" y="75978"/>
                  <a:pt x="1522363" y="83447"/>
                  <a:pt x="1527342" y="94650"/>
                </a:cubicBezTo>
                <a:cubicBezTo>
                  <a:pt x="1532322" y="107097"/>
                  <a:pt x="1529832" y="119545"/>
                  <a:pt x="1521118" y="128259"/>
                </a:cubicBezTo>
                <a:lnTo>
                  <a:pt x="1407844" y="241533"/>
                </a:lnTo>
                <a:cubicBezTo>
                  <a:pt x="1391662" y="257715"/>
                  <a:pt x="1369256" y="266429"/>
                  <a:pt x="1348094" y="266429"/>
                </a:cubicBezTo>
                <a:cubicBezTo>
                  <a:pt x="1334402" y="266429"/>
                  <a:pt x="1319464" y="262694"/>
                  <a:pt x="1307017" y="255226"/>
                </a:cubicBezTo>
                <a:cubicBezTo>
                  <a:pt x="1304527" y="253981"/>
                  <a:pt x="1304527" y="253981"/>
                  <a:pt x="1303282" y="252736"/>
                </a:cubicBezTo>
                <a:lnTo>
                  <a:pt x="1226106" y="329912"/>
                </a:lnTo>
                <a:cubicBezTo>
                  <a:pt x="1345605" y="456879"/>
                  <a:pt x="1419047" y="627413"/>
                  <a:pt x="1419047" y="815374"/>
                </a:cubicBezTo>
                <a:cubicBezTo>
                  <a:pt x="1419047" y="836535"/>
                  <a:pt x="1417802" y="857697"/>
                  <a:pt x="1416557" y="877613"/>
                </a:cubicBezTo>
                <a:lnTo>
                  <a:pt x="1492489" y="893795"/>
                </a:lnTo>
                <a:cubicBezTo>
                  <a:pt x="1504936" y="896285"/>
                  <a:pt x="1513650" y="904998"/>
                  <a:pt x="1516140" y="917446"/>
                </a:cubicBezTo>
                <a:cubicBezTo>
                  <a:pt x="1518629" y="929893"/>
                  <a:pt x="1513650" y="942341"/>
                  <a:pt x="1502447" y="948565"/>
                </a:cubicBezTo>
                <a:lnTo>
                  <a:pt x="1465104" y="974705"/>
                </a:lnTo>
                <a:lnTo>
                  <a:pt x="1491244" y="1013293"/>
                </a:lnTo>
                <a:cubicBezTo>
                  <a:pt x="1497468" y="1023252"/>
                  <a:pt x="1497468" y="1036944"/>
                  <a:pt x="1491244" y="1046902"/>
                </a:cubicBezTo>
                <a:cubicBezTo>
                  <a:pt x="1485020" y="1055616"/>
                  <a:pt x="1475062" y="1060595"/>
                  <a:pt x="1465104" y="1060595"/>
                </a:cubicBezTo>
                <a:cubicBezTo>
                  <a:pt x="1462614" y="1060595"/>
                  <a:pt x="1461369" y="1060595"/>
                  <a:pt x="1458880" y="1060595"/>
                </a:cubicBezTo>
                <a:lnTo>
                  <a:pt x="1381703" y="1044413"/>
                </a:lnTo>
                <a:cubicBezTo>
                  <a:pt x="1283366" y="1331956"/>
                  <a:pt x="1014494" y="1524896"/>
                  <a:pt x="709524" y="1524896"/>
                </a:cubicBezTo>
                <a:cubicBezTo>
                  <a:pt x="318663" y="1524896"/>
                  <a:pt x="0" y="1206233"/>
                  <a:pt x="0" y="815374"/>
                </a:cubicBezTo>
                <a:cubicBezTo>
                  <a:pt x="0" y="424515"/>
                  <a:pt x="318663" y="105853"/>
                  <a:pt x="709524" y="105853"/>
                </a:cubicBezTo>
                <a:cubicBezTo>
                  <a:pt x="897485" y="105853"/>
                  <a:pt x="1068020" y="179294"/>
                  <a:pt x="1194987" y="298793"/>
                </a:cubicBezTo>
                <a:lnTo>
                  <a:pt x="1273408" y="220372"/>
                </a:lnTo>
                <a:cubicBezTo>
                  <a:pt x="1255981" y="188008"/>
                  <a:pt x="1260960" y="148175"/>
                  <a:pt x="1288345" y="122035"/>
                </a:cubicBezTo>
                <a:lnTo>
                  <a:pt x="1401620" y="8760"/>
                </a:lnTo>
                <a:cubicBezTo>
                  <a:pt x="1405977" y="4404"/>
                  <a:pt x="1411267" y="1603"/>
                  <a:pt x="1416868" y="514"/>
                </a:cubicBezTo>
                <a:close/>
              </a:path>
            </a:pathLst>
          </a:custGeom>
          <a:solidFill>
            <a:srgbClr val="111340">
              <a:alpha val="10000"/>
            </a:srgbClr>
          </a:solidFill>
          <a:ln cap="flat">
            <a:noFill/>
            <a:prstDash val="solid"/>
          </a:ln>
        </p:spPr>
        <p:txBody>
          <a:bodyPr vert="horz" wrap="square" lIns="45000" tIns="22500" rIns="45000" bIns="22500" anchor="ctr" anchorCtr="1" compatLnSpc="0">
            <a:noAutofit/>
          </a:bodyPr>
          <a:lstStyle/>
          <a:p>
            <a:pPr hangingPunct="0"/>
            <a:endParaRPr lang="en-US" sz="900">
              <a:latin typeface="Arial" pitchFamily="18"/>
              <a:ea typeface="Microsoft YaHei" pitchFamily="2"/>
              <a:cs typeface="Lucida Sans" pitchFamily="2"/>
            </a:endParaRPr>
          </a:p>
        </p:txBody>
      </p:sp>
      <p:sp>
        <p:nvSpPr>
          <p:cNvPr id="819" name="Freeform: Shape 818">
            <a:extLst>
              <a:ext uri="{FF2B5EF4-FFF2-40B4-BE49-F238E27FC236}">
                <a16:creationId xmlns:a16="http://schemas.microsoft.com/office/drawing/2014/main" id="{2E3B7799-6479-4E8C-8EE1-65B558F5D623}"/>
              </a:ext>
            </a:extLst>
          </p:cNvPr>
          <p:cNvSpPr/>
          <p:nvPr/>
        </p:nvSpPr>
        <p:spPr>
          <a:xfrm>
            <a:off x="3524687" y="3638916"/>
            <a:ext cx="845737" cy="845893"/>
          </a:xfrm>
          <a:custGeom>
            <a:avLst/>
            <a:gdLst>
              <a:gd name="connsiteX0" fmla="*/ 1232426 w 1691473"/>
              <a:gd name="connsiteY0" fmla="*/ 1058144 h 1691785"/>
              <a:gd name="connsiteX1" fmla="*/ 1056899 w 1691473"/>
              <a:gd name="connsiteY1" fmla="*/ 1232426 h 1691785"/>
              <a:gd name="connsiteX2" fmla="*/ 1435341 w 1691473"/>
              <a:gd name="connsiteY2" fmla="*/ 1609623 h 1691785"/>
              <a:gd name="connsiteX3" fmla="*/ 1610868 w 1691473"/>
              <a:gd name="connsiteY3" fmla="*/ 1609623 h 1691785"/>
              <a:gd name="connsiteX4" fmla="*/ 1610868 w 1691473"/>
              <a:gd name="connsiteY4" fmla="*/ 1435341 h 1691785"/>
              <a:gd name="connsiteX5" fmla="*/ 1107939 w 1691473"/>
              <a:gd name="connsiteY5" fmla="*/ 932412 h 1691785"/>
              <a:gd name="connsiteX6" fmla="*/ 932412 w 1691473"/>
              <a:gd name="connsiteY6" fmla="*/ 1107939 h 1691785"/>
              <a:gd name="connsiteX7" fmla="*/ 1024532 w 1691473"/>
              <a:gd name="connsiteY7" fmla="*/ 1201304 h 1691785"/>
              <a:gd name="connsiteX8" fmla="*/ 1201304 w 1691473"/>
              <a:gd name="connsiteY8" fmla="*/ 1025777 h 1691785"/>
              <a:gd name="connsiteX9" fmla="*/ 1015818 w 1691473"/>
              <a:gd name="connsiteY9" fmla="*/ 840291 h 1691785"/>
              <a:gd name="connsiteX10" fmla="*/ 937391 w 1691473"/>
              <a:gd name="connsiteY10" fmla="*/ 937391 h 1691785"/>
              <a:gd name="connsiteX11" fmla="*/ 840291 w 1691473"/>
              <a:gd name="connsiteY11" fmla="*/ 1015818 h 1691785"/>
              <a:gd name="connsiteX12" fmla="*/ 901290 w 1691473"/>
              <a:gd name="connsiteY12" fmla="*/ 1076817 h 1691785"/>
              <a:gd name="connsiteX13" fmla="*/ 1076817 w 1691473"/>
              <a:gd name="connsiteY13" fmla="*/ 901290 h 1691785"/>
              <a:gd name="connsiteX14" fmla="*/ 548776 w 1691473"/>
              <a:gd name="connsiteY14" fmla="*/ 464461 h 1691785"/>
              <a:gd name="connsiteX15" fmla="*/ 489265 w 1691473"/>
              <a:gd name="connsiteY15" fmla="*/ 489257 h 1691785"/>
              <a:gd name="connsiteX16" fmla="*/ 489265 w 1691473"/>
              <a:gd name="connsiteY16" fmla="*/ 608278 h 1691785"/>
              <a:gd name="connsiteX17" fmla="*/ 548776 w 1691473"/>
              <a:gd name="connsiteY17" fmla="*/ 634314 h 1691785"/>
              <a:gd name="connsiteX18" fmla="*/ 608286 w 1691473"/>
              <a:gd name="connsiteY18" fmla="*/ 608278 h 1691785"/>
              <a:gd name="connsiteX19" fmla="*/ 633082 w 1691473"/>
              <a:gd name="connsiteY19" fmla="*/ 548768 h 1691785"/>
              <a:gd name="connsiteX20" fmla="*/ 608286 w 1691473"/>
              <a:gd name="connsiteY20" fmla="*/ 489257 h 1691785"/>
              <a:gd name="connsiteX21" fmla="*/ 548776 w 1691473"/>
              <a:gd name="connsiteY21" fmla="*/ 464461 h 1691785"/>
              <a:gd name="connsiteX22" fmla="*/ 548776 w 1691473"/>
              <a:gd name="connsiteY22" fmla="*/ 419828 h 1691785"/>
              <a:gd name="connsiteX23" fmla="*/ 640521 w 1691473"/>
              <a:gd name="connsiteY23" fmla="*/ 458262 h 1691785"/>
              <a:gd name="connsiteX24" fmla="*/ 677715 w 1691473"/>
              <a:gd name="connsiteY24" fmla="*/ 548768 h 1691785"/>
              <a:gd name="connsiteX25" fmla="*/ 640521 w 1691473"/>
              <a:gd name="connsiteY25" fmla="*/ 639273 h 1691785"/>
              <a:gd name="connsiteX26" fmla="*/ 548776 w 1691473"/>
              <a:gd name="connsiteY26" fmla="*/ 677707 h 1691785"/>
              <a:gd name="connsiteX27" fmla="*/ 458270 w 1691473"/>
              <a:gd name="connsiteY27" fmla="*/ 639273 h 1691785"/>
              <a:gd name="connsiteX28" fmla="*/ 458270 w 1691473"/>
              <a:gd name="connsiteY28" fmla="*/ 458262 h 1691785"/>
              <a:gd name="connsiteX29" fmla="*/ 548776 w 1691473"/>
              <a:gd name="connsiteY29" fmla="*/ 419828 h 1691785"/>
              <a:gd name="connsiteX30" fmla="*/ 531372 w 1691473"/>
              <a:gd name="connsiteY30" fmla="*/ 307616 h 1691785"/>
              <a:gd name="connsiteX31" fmla="*/ 525157 w 1691473"/>
              <a:gd name="connsiteY31" fmla="*/ 311345 h 1691785"/>
              <a:gd name="connsiteX32" fmla="*/ 515212 w 1691473"/>
              <a:gd name="connsiteY32" fmla="*/ 339936 h 1691785"/>
              <a:gd name="connsiteX33" fmla="*/ 484135 w 1691473"/>
              <a:gd name="connsiteY33" fmla="*/ 371013 h 1691785"/>
              <a:gd name="connsiteX34" fmla="*/ 469218 w 1691473"/>
              <a:gd name="connsiteY34" fmla="*/ 377228 h 1691785"/>
              <a:gd name="connsiteX35" fmla="*/ 425710 w 1691473"/>
              <a:gd name="connsiteY35" fmla="*/ 377228 h 1691785"/>
              <a:gd name="connsiteX36" fmla="*/ 398362 w 1691473"/>
              <a:gd name="connsiteY36" fmla="*/ 364798 h 1691785"/>
              <a:gd name="connsiteX37" fmla="*/ 392147 w 1691473"/>
              <a:gd name="connsiteY37" fmla="*/ 364798 h 1691785"/>
              <a:gd name="connsiteX38" fmla="*/ 366042 w 1691473"/>
              <a:gd name="connsiteY38" fmla="*/ 390902 h 1691785"/>
              <a:gd name="connsiteX39" fmla="*/ 364799 w 1691473"/>
              <a:gd name="connsiteY39" fmla="*/ 398361 h 1691785"/>
              <a:gd name="connsiteX40" fmla="*/ 377230 w 1691473"/>
              <a:gd name="connsiteY40" fmla="*/ 425708 h 1691785"/>
              <a:gd name="connsiteX41" fmla="*/ 377230 w 1691473"/>
              <a:gd name="connsiteY41" fmla="*/ 469216 h 1691785"/>
              <a:gd name="connsiteX42" fmla="*/ 371014 w 1691473"/>
              <a:gd name="connsiteY42" fmla="*/ 484133 h 1691785"/>
              <a:gd name="connsiteX43" fmla="*/ 341180 w 1691473"/>
              <a:gd name="connsiteY43" fmla="*/ 515210 h 1691785"/>
              <a:gd name="connsiteX44" fmla="*/ 311346 w 1691473"/>
              <a:gd name="connsiteY44" fmla="*/ 525155 h 1691785"/>
              <a:gd name="connsiteX45" fmla="*/ 308860 w 1691473"/>
              <a:gd name="connsiteY45" fmla="*/ 530127 h 1691785"/>
              <a:gd name="connsiteX46" fmla="*/ 308860 w 1691473"/>
              <a:gd name="connsiteY46" fmla="*/ 567419 h 1691785"/>
              <a:gd name="connsiteX47" fmla="*/ 311346 w 1691473"/>
              <a:gd name="connsiteY47" fmla="*/ 572392 h 1691785"/>
              <a:gd name="connsiteX48" fmla="*/ 341180 w 1691473"/>
              <a:gd name="connsiteY48" fmla="*/ 583579 h 1691785"/>
              <a:gd name="connsiteX49" fmla="*/ 371014 w 1691473"/>
              <a:gd name="connsiteY49" fmla="*/ 613413 h 1691785"/>
              <a:gd name="connsiteX50" fmla="*/ 377230 w 1691473"/>
              <a:gd name="connsiteY50" fmla="*/ 628330 h 1691785"/>
              <a:gd name="connsiteX51" fmla="*/ 377230 w 1691473"/>
              <a:gd name="connsiteY51" fmla="*/ 673081 h 1691785"/>
              <a:gd name="connsiteX52" fmla="*/ 364799 w 1691473"/>
              <a:gd name="connsiteY52" fmla="*/ 700429 h 1691785"/>
              <a:gd name="connsiteX53" fmla="*/ 366042 w 1691473"/>
              <a:gd name="connsiteY53" fmla="*/ 706644 h 1691785"/>
              <a:gd name="connsiteX54" fmla="*/ 392147 w 1691473"/>
              <a:gd name="connsiteY54" fmla="*/ 731506 h 1691785"/>
              <a:gd name="connsiteX55" fmla="*/ 398362 w 1691473"/>
              <a:gd name="connsiteY55" fmla="*/ 733992 h 1691785"/>
              <a:gd name="connsiteX56" fmla="*/ 425710 w 1691473"/>
              <a:gd name="connsiteY56" fmla="*/ 720318 h 1691785"/>
              <a:gd name="connsiteX57" fmla="*/ 446842 w 1691473"/>
              <a:gd name="connsiteY57" fmla="*/ 715346 h 1691785"/>
              <a:gd name="connsiteX58" fmla="*/ 469218 w 1691473"/>
              <a:gd name="connsiteY58" fmla="*/ 720318 h 1691785"/>
              <a:gd name="connsiteX59" fmla="*/ 484135 w 1691473"/>
              <a:gd name="connsiteY59" fmla="*/ 726533 h 1691785"/>
              <a:gd name="connsiteX60" fmla="*/ 515212 w 1691473"/>
              <a:gd name="connsiteY60" fmla="*/ 757610 h 1691785"/>
              <a:gd name="connsiteX61" fmla="*/ 525157 w 1691473"/>
              <a:gd name="connsiteY61" fmla="*/ 786201 h 1691785"/>
              <a:gd name="connsiteX62" fmla="*/ 531372 w 1691473"/>
              <a:gd name="connsiteY62" fmla="*/ 789930 h 1691785"/>
              <a:gd name="connsiteX63" fmla="*/ 567421 w 1691473"/>
              <a:gd name="connsiteY63" fmla="*/ 789930 h 1691785"/>
              <a:gd name="connsiteX64" fmla="*/ 572394 w 1691473"/>
              <a:gd name="connsiteY64" fmla="*/ 786201 h 1691785"/>
              <a:gd name="connsiteX65" fmla="*/ 582338 w 1691473"/>
              <a:gd name="connsiteY65" fmla="*/ 757610 h 1691785"/>
              <a:gd name="connsiteX66" fmla="*/ 613416 w 1691473"/>
              <a:gd name="connsiteY66" fmla="*/ 726533 h 1691785"/>
              <a:gd name="connsiteX67" fmla="*/ 629576 w 1691473"/>
              <a:gd name="connsiteY67" fmla="*/ 720318 h 1691785"/>
              <a:gd name="connsiteX68" fmla="*/ 671840 w 1691473"/>
              <a:gd name="connsiteY68" fmla="*/ 720318 h 1691785"/>
              <a:gd name="connsiteX69" fmla="*/ 700431 w 1691473"/>
              <a:gd name="connsiteY69" fmla="*/ 733992 h 1691785"/>
              <a:gd name="connsiteX70" fmla="*/ 706647 w 1691473"/>
              <a:gd name="connsiteY70" fmla="*/ 731506 h 1691785"/>
              <a:gd name="connsiteX71" fmla="*/ 732751 w 1691473"/>
              <a:gd name="connsiteY71" fmla="*/ 706644 h 1691785"/>
              <a:gd name="connsiteX72" fmla="*/ 732751 w 1691473"/>
              <a:gd name="connsiteY72" fmla="*/ 700429 h 1691785"/>
              <a:gd name="connsiteX73" fmla="*/ 720321 w 1691473"/>
              <a:gd name="connsiteY73" fmla="*/ 673081 h 1691785"/>
              <a:gd name="connsiteX74" fmla="*/ 720321 w 1691473"/>
              <a:gd name="connsiteY74" fmla="*/ 629573 h 1691785"/>
              <a:gd name="connsiteX75" fmla="*/ 726536 w 1691473"/>
              <a:gd name="connsiteY75" fmla="*/ 613413 h 1691785"/>
              <a:gd name="connsiteX76" fmla="*/ 757613 w 1691473"/>
              <a:gd name="connsiteY76" fmla="*/ 583579 h 1691785"/>
              <a:gd name="connsiteX77" fmla="*/ 786204 w 1691473"/>
              <a:gd name="connsiteY77" fmla="*/ 572392 h 1691785"/>
              <a:gd name="connsiteX78" fmla="*/ 789933 w 1691473"/>
              <a:gd name="connsiteY78" fmla="*/ 567419 h 1691785"/>
              <a:gd name="connsiteX79" fmla="*/ 789933 w 1691473"/>
              <a:gd name="connsiteY79" fmla="*/ 530127 h 1691785"/>
              <a:gd name="connsiteX80" fmla="*/ 786204 w 1691473"/>
              <a:gd name="connsiteY80" fmla="*/ 525155 h 1691785"/>
              <a:gd name="connsiteX81" fmla="*/ 757613 w 1691473"/>
              <a:gd name="connsiteY81" fmla="*/ 515210 h 1691785"/>
              <a:gd name="connsiteX82" fmla="*/ 726536 w 1691473"/>
              <a:gd name="connsiteY82" fmla="*/ 484133 h 1691785"/>
              <a:gd name="connsiteX83" fmla="*/ 720321 w 1691473"/>
              <a:gd name="connsiteY83" fmla="*/ 469216 h 1691785"/>
              <a:gd name="connsiteX84" fmla="*/ 720321 w 1691473"/>
              <a:gd name="connsiteY84" fmla="*/ 425708 h 1691785"/>
              <a:gd name="connsiteX85" fmla="*/ 732751 w 1691473"/>
              <a:gd name="connsiteY85" fmla="*/ 398361 h 1691785"/>
              <a:gd name="connsiteX86" fmla="*/ 732751 w 1691473"/>
              <a:gd name="connsiteY86" fmla="*/ 390902 h 1691785"/>
              <a:gd name="connsiteX87" fmla="*/ 706647 w 1691473"/>
              <a:gd name="connsiteY87" fmla="*/ 364798 h 1691785"/>
              <a:gd name="connsiteX88" fmla="*/ 700431 w 1691473"/>
              <a:gd name="connsiteY88" fmla="*/ 364798 h 1691785"/>
              <a:gd name="connsiteX89" fmla="*/ 671840 w 1691473"/>
              <a:gd name="connsiteY89" fmla="*/ 377228 h 1691785"/>
              <a:gd name="connsiteX90" fmla="*/ 629576 w 1691473"/>
              <a:gd name="connsiteY90" fmla="*/ 377228 h 1691785"/>
              <a:gd name="connsiteX91" fmla="*/ 613416 w 1691473"/>
              <a:gd name="connsiteY91" fmla="*/ 371013 h 1691785"/>
              <a:gd name="connsiteX92" fmla="*/ 582338 w 1691473"/>
              <a:gd name="connsiteY92" fmla="*/ 339936 h 1691785"/>
              <a:gd name="connsiteX93" fmla="*/ 572394 w 1691473"/>
              <a:gd name="connsiteY93" fmla="*/ 311345 h 1691785"/>
              <a:gd name="connsiteX94" fmla="*/ 567421 w 1691473"/>
              <a:gd name="connsiteY94" fmla="*/ 307616 h 1691785"/>
              <a:gd name="connsiteX95" fmla="*/ 531372 w 1691473"/>
              <a:gd name="connsiteY95" fmla="*/ 264108 h 1691785"/>
              <a:gd name="connsiteX96" fmla="*/ 567421 w 1691473"/>
              <a:gd name="connsiteY96" fmla="*/ 264108 h 1691785"/>
              <a:gd name="connsiteX97" fmla="*/ 614659 w 1691473"/>
              <a:gd name="connsiteY97" fmla="*/ 297671 h 1691785"/>
              <a:gd name="connsiteX98" fmla="*/ 624603 w 1691473"/>
              <a:gd name="connsiteY98" fmla="*/ 326262 h 1691785"/>
              <a:gd name="connsiteX99" fmla="*/ 629576 w 1691473"/>
              <a:gd name="connsiteY99" fmla="*/ 328748 h 1691785"/>
              <a:gd name="connsiteX100" fmla="*/ 648222 w 1691473"/>
              <a:gd name="connsiteY100" fmla="*/ 337450 h 1691785"/>
              <a:gd name="connsiteX101" fmla="*/ 653194 w 1691473"/>
              <a:gd name="connsiteY101" fmla="*/ 337450 h 1691785"/>
              <a:gd name="connsiteX102" fmla="*/ 680542 w 1691473"/>
              <a:gd name="connsiteY102" fmla="*/ 323776 h 1691785"/>
              <a:gd name="connsiteX103" fmla="*/ 737724 w 1691473"/>
              <a:gd name="connsiteY103" fmla="*/ 334964 h 1691785"/>
              <a:gd name="connsiteX104" fmla="*/ 763829 w 1691473"/>
              <a:gd name="connsiteY104" fmla="*/ 359825 h 1691785"/>
              <a:gd name="connsiteX105" fmla="*/ 773773 w 1691473"/>
              <a:gd name="connsiteY105" fmla="*/ 417007 h 1691785"/>
              <a:gd name="connsiteX106" fmla="*/ 760099 w 1691473"/>
              <a:gd name="connsiteY106" fmla="*/ 444355 h 1691785"/>
              <a:gd name="connsiteX107" fmla="*/ 761342 w 1691473"/>
              <a:gd name="connsiteY107" fmla="*/ 449327 h 1691785"/>
              <a:gd name="connsiteX108" fmla="*/ 768801 w 1691473"/>
              <a:gd name="connsiteY108" fmla="*/ 469216 h 1691785"/>
              <a:gd name="connsiteX109" fmla="*/ 772530 w 1691473"/>
              <a:gd name="connsiteY109" fmla="*/ 472945 h 1691785"/>
              <a:gd name="connsiteX110" fmla="*/ 801121 w 1691473"/>
              <a:gd name="connsiteY110" fmla="*/ 482890 h 1691785"/>
              <a:gd name="connsiteX111" fmla="*/ 834684 w 1691473"/>
              <a:gd name="connsiteY111" fmla="*/ 530127 h 1691785"/>
              <a:gd name="connsiteX112" fmla="*/ 834684 w 1691473"/>
              <a:gd name="connsiteY112" fmla="*/ 567419 h 1691785"/>
              <a:gd name="connsiteX113" fmla="*/ 801121 w 1691473"/>
              <a:gd name="connsiteY113" fmla="*/ 614656 h 1691785"/>
              <a:gd name="connsiteX114" fmla="*/ 772530 w 1691473"/>
              <a:gd name="connsiteY114" fmla="*/ 624601 h 1691785"/>
              <a:gd name="connsiteX115" fmla="*/ 768801 w 1691473"/>
              <a:gd name="connsiteY115" fmla="*/ 629573 h 1691785"/>
              <a:gd name="connsiteX116" fmla="*/ 760099 w 1691473"/>
              <a:gd name="connsiteY116" fmla="*/ 648219 h 1691785"/>
              <a:gd name="connsiteX117" fmla="*/ 760099 w 1691473"/>
              <a:gd name="connsiteY117" fmla="*/ 653192 h 1691785"/>
              <a:gd name="connsiteX118" fmla="*/ 773773 w 1691473"/>
              <a:gd name="connsiteY118" fmla="*/ 680540 h 1691785"/>
              <a:gd name="connsiteX119" fmla="*/ 763829 w 1691473"/>
              <a:gd name="connsiteY119" fmla="*/ 737721 h 1691785"/>
              <a:gd name="connsiteX120" fmla="*/ 737724 w 1691473"/>
              <a:gd name="connsiteY120" fmla="*/ 763826 h 1691785"/>
              <a:gd name="connsiteX121" fmla="*/ 680542 w 1691473"/>
              <a:gd name="connsiteY121" fmla="*/ 773770 h 1691785"/>
              <a:gd name="connsiteX122" fmla="*/ 653194 w 1691473"/>
              <a:gd name="connsiteY122" fmla="*/ 761340 h 1691785"/>
              <a:gd name="connsiteX123" fmla="*/ 648222 w 1691473"/>
              <a:gd name="connsiteY123" fmla="*/ 761340 h 1691785"/>
              <a:gd name="connsiteX124" fmla="*/ 629576 w 1691473"/>
              <a:gd name="connsiteY124" fmla="*/ 768798 h 1691785"/>
              <a:gd name="connsiteX125" fmla="*/ 624603 w 1691473"/>
              <a:gd name="connsiteY125" fmla="*/ 772527 h 1691785"/>
              <a:gd name="connsiteX126" fmla="*/ 614659 w 1691473"/>
              <a:gd name="connsiteY126" fmla="*/ 801118 h 1691785"/>
              <a:gd name="connsiteX127" fmla="*/ 567421 w 1691473"/>
              <a:gd name="connsiteY127" fmla="*/ 834681 h 1691785"/>
              <a:gd name="connsiteX128" fmla="*/ 531372 w 1691473"/>
              <a:gd name="connsiteY128" fmla="*/ 834681 h 1691785"/>
              <a:gd name="connsiteX129" fmla="*/ 484135 w 1691473"/>
              <a:gd name="connsiteY129" fmla="*/ 801118 h 1691785"/>
              <a:gd name="connsiteX130" fmla="*/ 472947 w 1691473"/>
              <a:gd name="connsiteY130" fmla="*/ 772527 h 1691785"/>
              <a:gd name="connsiteX131" fmla="*/ 469218 w 1691473"/>
              <a:gd name="connsiteY131" fmla="*/ 768798 h 1691785"/>
              <a:gd name="connsiteX132" fmla="*/ 450572 w 1691473"/>
              <a:gd name="connsiteY132" fmla="*/ 761340 h 1691785"/>
              <a:gd name="connsiteX133" fmla="*/ 445599 w 1691473"/>
              <a:gd name="connsiteY133" fmla="*/ 761340 h 1691785"/>
              <a:gd name="connsiteX134" fmla="*/ 417008 w 1691473"/>
              <a:gd name="connsiteY134" fmla="*/ 773770 h 1691785"/>
              <a:gd name="connsiteX135" fmla="*/ 359827 w 1691473"/>
              <a:gd name="connsiteY135" fmla="*/ 763826 h 1691785"/>
              <a:gd name="connsiteX136" fmla="*/ 333722 w 1691473"/>
              <a:gd name="connsiteY136" fmla="*/ 737721 h 1691785"/>
              <a:gd name="connsiteX137" fmla="*/ 323777 w 1691473"/>
              <a:gd name="connsiteY137" fmla="*/ 680540 h 1691785"/>
              <a:gd name="connsiteX138" fmla="*/ 337451 w 1691473"/>
              <a:gd name="connsiteY138" fmla="*/ 653192 h 1691785"/>
              <a:gd name="connsiteX139" fmla="*/ 337451 w 1691473"/>
              <a:gd name="connsiteY139" fmla="*/ 648219 h 1691785"/>
              <a:gd name="connsiteX140" fmla="*/ 329993 w 1691473"/>
              <a:gd name="connsiteY140" fmla="*/ 629573 h 1691785"/>
              <a:gd name="connsiteX141" fmla="*/ 325020 w 1691473"/>
              <a:gd name="connsiteY141" fmla="*/ 624601 h 1691785"/>
              <a:gd name="connsiteX142" fmla="*/ 296429 w 1691473"/>
              <a:gd name="connsiteY142" fmla="*/ 614656 h 1691785"/>
              <a:gd name="connsiteX143" fmla="*/ 262866 w 1691473"/>
              <a:gd name="connsiteY143" fmla="*/ 567419 h 1691785"/>
              <a:gd name="connsiteX144" fmla="*/ 262866 w 1691473"/>
              <a:gd name="connsiteY144" fmla="*/ 530127 h 1691785"/>
              <a:gd name="connsiteX145" fmla="*/ 296429 w 1691473"/>
              <a:gd name="connsiteY145" fmla="*/ 482890 h 1691785"/>
              <a:gd name="connsiteX146" fmla="*/ 325020 w 1691473"/>
              <a:gd name="connsiteY146" fmla="*/ 472945 h 1691785"/>
              <a:gd name="connsiteX147" fmla="*/ 329993 w 1691473"/>
              <a:gd name="connsiteY147" fmla="*/ 469216 h 1691785"/>
              <a:gd name="connsiteX148" fmla="*/ 337451 w 1691473"/>
              <a:gd name="connsiteY148" fmla="*/ 449327 h 1691785"/>
              <a:gd name="connsiteX149" fmla="*/ 337451 w 1691473"/>
              <a:gd name="connsiteY149" fmla="*/ 444355 h 1691785"/>
              <a:gd name="connsiteX150" fmla="*/ 323777 w 1691473"/>
              <a:gd name="connsiteY150" fmla="*/ 417007 h 1691785"/>
              <a:gd name="connsiteX151" fmla="*/ 333722 w 1691473"/>
              <a:gd name="connsiteY151" fmla="*/ 359825 h 1691785"/>
              <a:gd name="connsiteX152" fmla="*/ 359827 w 1691473"/>
              <a:gd name="connsiteY152" fmla="*/ 334964 h 1691785"/>
              <a:gd name="connsiteX153" fmla="*/ 417008 w 1691473"/>
              <a:gd name="connsiteY153" fmla="*/ 323776 h 1691785"/>
              <a:gd name="connsiteX154" fmla="*/ 445599 w 1691473"/>
              <a:gd name="connsiteY154" fmla="*/ 337450 h 1691785"/>
              <a:gd name="connsiteX155" fmla="*/ 450572 w 1691473"/>
              <a:gd name="connsiteY155" fmla="*/ 337450 h 1691785"/>
              <a:gd name="connsiteX156" fmla="*/ 469218 w 1691473"/>
              <a:gd name="connsiteY156" fmla="*/ 328748 h 1691785"/>
              <a:gd name="connsiteX157" fmla="*/ 472947 w 1691473"/>
              <a:gd name="connsiteY157" fmla="*/ 326262 h 1691785"/>
              <a:gd name="connsiteX158" fmla="*/ 484135 w 1691473"/>
              <a:gd name="connsiteY158" fmla="*/ 297671 h 1691785"/>
              <a:gd name="connsiteX159" fmla="*/ 531372 w 1691473"/>
              <a:gd name="connsiteY159" fmla="*/ 264108 h 1691785"/>
              <a:gd name="connsiteX160" fmla="*/ 547531 w 1691473"/>
              <a:gd name="connsiteY160" fmla="*/ 146942 h 1691785"/>
              <a:gd name="connsiteX161" fmla="*/ 263886 w 1691473"/>
              <a:gd name="connsiteY161" fmla="*/ 265127 h 1691785"/>
              <a:gd name="connsiteX162" fmla="*/ 263886 w 1691473"/>
              <a:gd name="connsiteY162" fmla="*/ 833660 h 1691785"/>
              <a:gd name="connsiteX163" fmla="*/ 547531 w 1691473"/>
              <a:gd name="connsiteY163" fmla="*/ 950601 h 1691785"/>
              <a:gd name="connsiteX164" fmla="*/ 831175 w 1691473"/>
              <a:gd name="connsiteY164" fmla="*/ 833660 h 1691785"/>
              <a:gd name="connsiteX165" fmla="*/ 949360 w 1691473"/>
              <a:gd name="connsiteY165" fmla="*/ 548772 h 1691785"/>
              <a:gd name="connsiteX166" fmla="*/ 831175 w 1691473"/>
              <a:gd name="connsiteY166" fmla="*/ 265127 h 1691785"/>
              <a:gd name="connsiteX167" fmla="*/ 547531 w 1691473"/>
              <a:gd name="connsiteY167" fmla="*/ 146942 h 1691785"/>
              <a:gd name="connsiteX168" fmla="*/ 547531 w 1691473"/>
              <a:gd name="connsiteY168" fmla="*/ 103400 h 1691785"/>
              <a:gd name="connsiteX169" fmla="*/ 863521 w 1691473"/>
              <a:gd name="connsiteY169" fmla="*/ 232782 h 1691785"/>
              <a:gd name="connsiteX170" fmla="*/ 994146 w 1691473"/>
              <a:gd name="connsiteY170" fmla="*/ 548772 h 1691785"/>
              <a:gd name="connsiteX171" fmla="*/ 863521 w 1691473"/>
              <a:gd name="connsiteY171" fmla="*/ 864762 h 1691785"/>
              <a:gd name="connsiteX172" fmla="*/ 547531 w 1691473"/>
              <a:gd name="connsiteY172" fmla="*/ 995387 h 1691785"/>
              <a:gd name="connsiteX173" fmla="*/ 231541 w 1691473"/>
              <a:gd name="connsiteY173" fmla="*/ 864762 h 1691785"/>
              <a:gd name="connsiteX174" fmla="*/ 231541 w 1691473"/>
              <a:gd name="connsiteY174" fmla="*/ 232782 h 1691785"/>
              <a:gd name="connsiteX175" fmla="*/ 547531 w 1691473"/>
              <a:gd name="connsiteY175" fmla="*/ 103400 h 1691785"/>
              <a:gd name="connsiteX176" fmla="*/ 548990 w 1691473"/>
              <a:gd name="connsiteY176" fmla="*/ 43571 h 1691785"/>
              <a:gd name="connsiteX177" fmla="*/ 192956 w 1691473"/>
              <a:gd name="connsiteY177" fmla="*/ 191711 h 1691785"/>
              <a:gd name="connsiteX178" fmla="*/ 44816 w 1691473"/>
              <a:gd name="connsiteY178" fmla="*/ 548990 h 1691785"/>
              <a:gd name="connsiteX179" fmla="*/ 192956 w 1691473"/>
              <a:gd name="connsiteY179" fmla="*/ 906269 h 1691785"/>
              <a:gd name="connsiteX180" fmla="*/ 548990 w 1691473"/>
              <a:gd name="connsiteY180" fmla="*/ 1054409 h 1691785"/>
              <a:gd name="connsiteX181" fmla="*/ 906269 w 1691473"/>
              <a:gd name="connsiteY181" fmla="*/ 906269 h 1691785"/>
              <a:gd name="connsiteX182" fmla="*/ 1054409 w 1691473"/>
              <a:gd name="connsiteY182" fmla="*/ 548990 h 1691785"/>
              <a:gd name="connsiteX183" fmla="*/ 906269 w 1691473"/>
              <a:gd name="connsiteY183" fmla="*/ 191711 h 1691785"/>
              <a:gd name="connsiteX184" fmla="*/ 548990 w 1691473"/>
              <a:gd name="connsiteY184" fmla="*/ 43571 h 1691785"/>
              <a:gd name="connsiteX185" fmla="*/ 548990 w 1691473"/>
              <a:gd name="connsiteY185" fmla="*/ 0 h 1691785"/>
              <a:gd name="connsiteX186" fmla="*/ 937391 w 1691473"/>
              <a:gd name="connsiteY186" fmla="*/ 160589 h 1691785"/>
              <a:gd name="connsiteX187" fmla="*/ 1099225 w 1691473"/>
              <a:gd name="connsiteY187" fmla="*/ 548990 h 1691785"/>
              <a:gd name="connsiteX188" fmla="*/ 1038226 w 1691473"/>
              <a:gd name="connsiteY188" fmla="*/ 799210 h 1691785"/>
              <a:gd name="connsiteX189" fmla="*/ 1641990 w 1691473"/>
              <a:gd name="connsiteY189" fmla="*/ 1402974 h 1691785"/>
              <a:gd name="connsiteX190" fmla="*/ 1641990 w 1691473"/>
              <a:gd name="connsiteY190" fmla="*/ 1641990 h 1691785"/>
              <a:gd name="connsiteX191" fmla="*/ 1522482 w 1691473"/>
              <a:gd name="connsiteY191" fmla="*/ 1691785 h 1691785"/>
              <a:gd name="connsiteX192" fmla="*/ 1402974 w 1691473"/>
              <a:gd name="connsiteY192" fmla="*/ 1641990 h 1691785"/>
              <a:gd name="connsiteX193" fmla="*/ 800455 w 1691473"/>
              <a:gd name="connsiteY193" fmla="*/ 1038226 h 1691785"/>
              <a:gd name="connsiteX194" fmla="*/ 548990 w 1691473"/>
              <a:gd name="connsiteY194" fmla="*/ 1099225 h 1691785"/>
              <a:gd name="connsiteX195" fmla="*/ 160589 w 1691473"/>
              <a:gd name="connsiteY195" fmla="*/ 937391 h 1691785"/>
              <a:gd name="connsiteX196" fmla="*/ 0 w 1691473"/>
              <a:gd name="connsiteY196" fmla="*/ 548990 h 1691785"/>
              <a:gd name="connsiteX197" fmla="*/ 160589 w 1691473"/>
              <a:gd name="connsiteY197" fmla="*/ 160589 h 1691785"/>
              <a:gd name="connsiteX198" fmla="*/ 548990 w 1691473"/>
              <a:gd name="connsiteY198" fmla="*/ 0 h 169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691473" h="1691785">
                <a:moveTo>
                  <a:pt x="1232426" y="1058144"/>
                </a:moveTo>
                <a:lnTo>
                  <a:pt x="1056899" y="1232426"/>
                </a:lnTo>
                <a:lnTo>
                  <a:pt x="1435341" y="1609623"/>
                </a:lnTo>
                <a:cubicBezTo>
                  <a:pt x="1483891" y="1659418"/>
                  <a:pt x="1562318" y="1659418"/>
                  <a:pt x="1610868" y="1609623"/>
                </a:cubicBezTo>
                <a:cubicBezTo>
                  <a:pt x="1658173" y="1562318"/>
                  <a:pt x="1658173" y="1482646"/>
                  <a:pt x="1610868" y="1435341"/>
                </a:cubicBezTo>
                <a:close/>
                <a:moveTo>
                  <a:pt x="1107939" y="932412"/>
                </a:moveTo>
                <a:lnTo>
                  <a:pt x="932412" y="1107939"/>
                </a:lnTo>
                <a:lnTo>
                  <a:pt x="1024532" y="1201304"/>
                </a:lnTo>
                <a:lnTo>
                  <a:pt x="1201304" y="1025777"/>
                </a:lnTo>
                <a:close/>
                <a:moveTo>
                  <a:pt x="1015818" y="840291"/>
                </a:moveTo>
                <a:cubicBezTo>
                  <a:pt x="993410" y="875147"/>
                  <a:pt x="967268" y="907514"/>
                  <a:pt x="937391" y="937391"/>
                </a:cubicBezTo>
                <a:cubicBezTo>
                  <a:pt x="908759" y="967268"/>
                  <a:pt x="875147" y="993410"/>
                  <a:pt x="840291" y="1015818"/>
                </a:cubicBezTo>
                <a:lnTo>
                  <a:pt x="901290" y="1076817"/>
                </a:lnTo>
                <a:lnTo>
                  <a:pt x="1076817" y="901290"/>
                </a:lnTo>
                <a:close/>
                <a:moveTo>
                  <a:pt x="548776" y="464461"/>
                </a:moveTo>
                <a:cubicBezTo>
                  <a:pt x="526459" y="464461"/>
                  <a:pt x="505383" y="473140"/>
                  <a:pt x="489265" y="489257"/>
                </a:cubicBezTo>
                <a:cubicBezTo>
                  <a:pt x="457030" y="521492"/>
                  <a:pt x="457030" y="576043"/>
                  <a:pt x="489265" y="608278"/>
                </a:cubicBezTo>
                <a:cubicBezTo>
                  <a:pt x="505383" y="624396"/>
                  <a:pt x="526459" y="634314"/>
                  <a:pt x="548776" y="634314"/>
                </a:cubicBezTo>
                <a:cubicBezTo>
                  <a:pt x="571092" y="634314"/>
                  <a:pt x="592169" y="624396"/>
                  <a:pt x="608286" y="608278"/>
                </a:cubicBezTo>
                <a:cubicBezTo>
                  <a:pt x="624404" y="592161"/>
                  <a:pt x="633082" y="571084"/>
                  <a:pt x="633082" y="548768"/>
                </a:cubicBezTo>
                <a:cubicBezTo>
                  <a:pt x="633082" y="526451"/>
                  <a:pt x="624404" y="505375"/>
                  <a:pt x="608286" y="489257"/>
                </a:cubicBezTo>
                <a:cubicBezTo>
                  <a:pt x="592169" y="473140"/>
                  <a:pt x="571092" y="464461"/>
                  <a:pt x="548776" y="464461"/>
                </a:cubicBezTo>
                <a:close/>
                <a:moveTo>
                  <a:pt x="548776" y="419828"/>
                </a:moveTo>
                <a:cubicBezTo>
                  <a:pt x="583490" y="419828"/>
                  <a:pt x="615725" y="433466"/>
                  <a:pt x="640521" y="458262"/>
                </a:cubicBezTo>
                <a:cubicBezTo>
                  <a:pt x="664077" y="481818"/>
                  <a:pt x="677715" y="514053"/>
                  <a:pt x="677715" y="548768"/>
                </a:cubicBezTo>
                <a:cubicBezTo>
                  <a:pt x="677715" y="583482"/>
                  <a:pt x="664077" y="615717"/>
                  <a:pt x="640521" y="639273"/>
                </a:cubicBezTo>
                <a:cubicBezTo>
                  <a:pt x="615725" y="664069"/>
                  <a:pt x="583490" y="677707"/>
                  <a:pt x="548776" y="677707"/>
                </a:cubicBezTo>
                <a:cubicBezTo>
                  <a:pt x="514061" y="677707"/>
                  <a:pt x="481826" y="664069"/>
                  <a:pt x="458270" y="639273"/>
                </a:cubicBezTo>
                <a:cubicBezTo>
                  <a:pt x="407438" y="589681"/>
                  <a:pt x="407438" y="507854"/>
                  <a:pt x="458270" y="458262"/>
                </a:cubicBezTo>
                <a:cubicBezTo>
                  <a:pt x="481826" y="433466"/>
                  <a:pt x="514061" y="419828"/>
                  <a:pt x="548776" y="419828"/>
                </a:cubicBezTo>
                <a:close/>
                <a:moveTo>
                  <a:pt x="531372" y="307616"/>
                </a:moveTo>
                <a:cubicBezTo>
                  <a:pt x="528886" y="307616"/>
                  <a:pt x="526400" y="308859"/>
                  <a:pt x="525157" y="311345"/>
                </a:cubicBezTo>
                <a:lnTo>
                  <a:pt x="515212" y="339936"/>
                </a:lnTo>
                <a:cubicBezTo>
                  <a:pt x="510240" y="354853"/>
                  <a:pt x="499052" y="364798"/>
                  <a:pt x="484135" y="371013"/>
                </a:cubicBezTo>
                <a:cubicBezTo>
                  <a:pt x="479163" y="373499"/>
                  <a:pt x="474190" y="375985"/>
                  <a:pt x="469218" y="377228"/>
                </a:cubicBezTo>
                <a:cubicBezTo>
                  <a:pt x="454301" y="383444"/>
                  <a:pt x="439384" y="384687"/>
                  <a:pt x="425710" y="377228"/>
                </a:cubicBezTo>
                <a:lnTo>
                  <a:pt x="398362" y="364798"/>
                </a:lnTo>
                <a:cubicBezTo>
                  <a:pt x="395876" y="363555"/>
                  <a:pt x="393390" y="363555"/>
                  <a:pt x="392147" y="364798"/>
                </a:cubicBezTo>
                <a:lnTo>
                  <a:pt x="366042" y="390902"/>
                </a:lnTo>
                <a:cubicBezTo>
                  <a:pt x="363556" y="393388"/>
                  <a:pt x="363556" y="395875"/>
                  <a:pt x="364799" y="398361"/>
                </a:cubicBezTo>
                <a:lnTo>
                  <a:pt x="377230" y="425708"/>
                </a:lnTo>
                <a:cubicBezTo>
                  <a:pt x="384688" y="439382"/>
                  <a:pt x="384688" y="455542"/>
                  <a:pt x="377230" y="469216"/>
                </a:cubicBezTo>
                <a:cubicBezTo>
                  <a:pt x="374744" y="474188"/>
                  <a:pt x="373501" y="479161"/>
                  <a:pt x="371014" y="484133"/>
                </a:cubicBezTo>
                <a:cubicBezTo>
                  <a:pt x="366042" y="499050"/>
                  <a:pt x="354854" y="510238"/>
                  <a:pt x="341180" y="515210"/>
                </a:cubicBezTo>
                <a:lnTo>
                  <a:pt x="311346" y="525155"/>
                </a:lnTo>
                <a:cubicBezTo>
                  <a:pt x="310103" y="526398"/>
                  <a:pt x="308860" y="527641"/>
                  <a:pt x="308860" y="530127"/>
                </a:cubicBezTo>
                <a:lnTo>
                  <a:pt x="308860" y="567419"/>
                </a:lnTo>
                <a:cubicBezTo>
                  <a:pt x="308860" y="569906"/>
                  <a:pt x="310103" y="571149"/>
                  <a:pt x="311346" y="572392"/>
                </a:cubicBezTo>
                <a:lnTo>
                  <a:pt x="341180" y="583579"/>
                </a:lnTo>
                <a:cubicBezTo>
                  <a:pt x="354854" y="588552"/>
                  <a:pt x="366042" y="598496"/>
                  <a:pt x="371014" y="613413"/>
                </a:cubicBezTo>
                <a:cubicBezTo>
                  <a:pt x="373501" y="618386"/>
                  <a:pt x="374744" y="623358"/>
                  <a:pt x="377230" y="628330"/>
                </a:cubicBezTo>
                <a:cubicBezTo>
                  <a:pt x="384688" y="643247"/>
                  <a:pt x="384688" y="658164"/>
                  <a:pt x="377230" y="673081"/>
                </a:cubicBezTo>
                <a:lnTo>
                  <a:pt x="364799" y="700429"/>
                </a:lnTo>
                <a:cubicBezTo>
                  <a:pt x="363556" y="701672"/>
                  <a:pt x="363556" y="704158"/>
                  <a:pt x="366042" y="706644"/>
                </a:cubicBezTo>
                <a:lnTo>
                  <a:pt x="392147" y="731506"/>
                </a:lnTo>
                <a:cubicBezTo>
                  <a:pt x="393390" y="733992"/>
                  <a:pt x="395876" y="733992"/>
                  <a:pt x="398362" y="733992"/>
                </a:cubicBezTo>
                <a:lnTo>
                  <a:pt x="425710" y="720318"/>
                </a:lnTo>
                <a:cubicBezTo>
                  <a:pt x="431925" y="717832"/>
                  <a:pt x="439384" y="715346"/>
                  <a:pt x="446842" y="715346"/>
                </a:cubicBezTo>
                <a:cubicBezTo>
                  <a:pt x="454301" y="715346"/>
                  <a:pt x="461759" y="717832"/>
                  <a:pt x="469218" y="720318"/>
                </a:cubicBezTo>
                <a:cubicBezTo>
                  <a:pt x="474190" y="722804"/>
                  <a:pt x="479163" y="725290"/>
                  <a:pt x="484135" y="726533"/>
                </a:cubicBezTo>
                <a:cubicBezTo>
                  <a:pt x="499052" y="731506"/>
                  <a:pt x="510240" y="742693"/>
                  <a:pt x="515212" y="757610"/>
                </a:cubicBezTo>
                <a:lnTo>
                  <a:pt x="525157" y="786201"/>
                </a:lnTo>
                <a:cubicBezTo>
                  <a:pt x="526400" y="787444"/>
                  <a:pt x="528886" y="789930"/>
                  <a:pt x="531372" y="789930"/>
                </a:cubicBezTo>
                <a:lnTo>
                  <a:pt x="567421" y="789930"/>
                </a:lnTo>
                <a:cubicBezTo>
                  <a:pt x="569908" y="789930"/>
                  <a:pt x="572394" y="787444"/>
                  <a:pt x="572394" y="786201"/>
                </a:cubicBezTo>
                <a:lnTo>
                  <a:pt x="582338" y="757610"/>
                </a:lnTo>
                <a:cubicBezTo>
                  <a:pt x="588554" y="742693"/>
                  <a:pt x="599742" y="731506"/>
                  <a:pt x="613416" y="726533"/>
                </a:cubicBezTo>
                <a:cubicBezTo>
                  <a:pt x="619631" y="725290"/>
                  <a:pt x="623360" y="722804"/>
                  <a:pt x="629576" y="720318"/>
                </a:cubicBezTo>
                <a:cubicBezTo>
                  <a:pt x="643250" y="714103"/>
                  <a:pt x="658167" y="714103"/>
                  <a:pt x="671840" y="720318"/>
                </a:cubicBezTo>
                <a:lnTo>
                  <a:pt x="700431" y="733992"/>
                </a:lnTo>
                <a:cubicBezTo>
                  <a:pt x="701674" y="733992"/>
                  <a:pt x="705404" y="733992"/>
                  <a:pt x="706647" y="731506"/>
                </a:cubicBezTo>
                <a:lnTo>
                  <a:pt x="732751" y="706644"/>
                </a:lnTo>
                <a:cubicBezTo>
                  <a:pt x="733995" y="704158"/>
                  <a:pt x="735238" y="701672"/>
                  <a:pt x="732751" y="700429"/>
                </a:cubicBezTo>
                <a:lnTo>
                  <a:pt x="720321" y="673081"/>
                </a:lnTo>
                <a:cubicBezTo>
                  <a:pt x="714105" y="658164"/>
                  <a:pt x="714105" y="643247"/>
                  <a:pt x="720321" y="629573"/>
                </a:cubicBezTo>
                <a:cubicBezTo>
                  <a:pt x="722807" y="623358"/>
                  <a:pt x="725293" y="618386"/>
                  <a:pt x="726536" y="613413"/>
                </a:cubicBezTo>
                <a:cubicBezTo>
                  <a:pt x="732751" y="598496"/>
                  <a:pt x="742696" y="588552"/>
                  <a:pt x="757613" y="583579"/>
                </a:cubicBezTo>
                <a:lnTo>
                  <a:pt x="786204" y="572392"/>
                </a:lnTo>
                <a:cubicBezTo>
                  <a:pt x="788690" y="571149"/>
                  <a:pt x="789933" y="569906"/>
                  <a:pt x="789933" y="567419"/>
                </a:cubicBezTo>
                <a:lnTo>
                  <a:pt x="789933" y="530127"/>
                </a:lnTo>
                <a:cubicBezTo>
                  <a:pt x="789933" y="527641"/>
                  <a:pt x="788690" y="526398"/>
                  <a:pt x="786204" y="525155"/>
                </a:cubicBezTo>
                <a:lnTo>
                  <a:pt x="757613" y="515210"/>
                </a:lnTo>
                <a:cubicBezTo>
                  <a:pt x="742696" y="510238"/>
                  <a:pt x="732751" y="499050"/>
                  <a:pt x="726536" y="484133"/>
                </a:cubicBezTo>
                <a:cubicBezTo>
                  <a:pt x="725293" y="479161"/>
                  <a:pt x="722807" y="474188"/>
                  <a:pt x="720321" y="469216"/>
                </a:cubicBezTo>
                <a:cubicBezTo>
                  <a:pt x="714105" y="455542"/>
                  <a:pt x="714105" y="439382"/>
                  <a:pt x="720321" y="425708"/>
                </a:cubicBezTo>
                <a:lnTo>
                  <a:pt x="732751" y="398361"/>
                </a:lnTo>
                <a:cubicBezTo>
                  <a:pt x="735238" y="395875"/>
                  <a:pt x="733995" y="393388"/>
                  <a:pt x="732751" y="390902"/>
                </a:cubicBezTo>
                <a:lnTo>
                  <a:pt x="706647" y="364798"/>
                </a:lnTo>
                <a:cubicBezTo>
                  <a:pt x="705404" y="363555"/>
                  <a:pt x="701674" y="363555"/>
                  <a:pt x="700431" y="364798"/>
                </a:cubicBezTo>
                <a:lnTo>
                  <a:pt x="671840" y="377228"/>
                </a:lnTo>
                <a:cubicBezTo>
                  <a:pt x="658167" y="384687"/>
                  <a:pt x="643250" y="383444"/>
                  <a:pt x="629576" y="377228"/>
                </a:cubicBezTo>
                <a:cubicBezTo>
                  <a:pt x="623360" y="375985"/>
                  <a:pt x="619631" y="373499"/>
                  <a:pt x="613416" y="371013"/>
                </a:cubicBezTo>
                <a:cubicBezTo>
                  <a:pt x="599742" y="364798"/>
                  <a:pt x="588554" y="354853"/>
                  <a:pt x="582338" y="339936"/>
                </a:cubicBezTo>
                <a:lnTo>
                  <a:pt x="572394" y="311345"/>
                </a:lnTo>
                <a:cubicBezTo>
                  <a:pt x="572394" y="308859"/>
                  <a:pt x="569908" y="307616"/>
                  <a:pt x="567421" y="307616"/>
                </a:cubicBezTo>
                <a:close/>
                <a:moveTo>
                  <a:pt x="531372" y="264108"/>
                </a:moveTo>
                <a:lnTo>
                  <a:pt x="567421" y="264108"/>
                </a:lnTo>
                <a:cubicBezTo>
                  <a:pt x="588554" y="264108"/>
                  <a:pt x="608443" y="276539"/>
                  <a:pt x="614659" y="297671"/>
                </a:cubicBezTo>
                <a:lnTo>
                  <a:pt x="624603" y="326262"/>
                </a:lnTo>
                <a:cubicBezTo>
                  <a:pt x="624603" y="327505"/>
                  <a:pt x="628333" y="328748"/>
                  <a:pt x="629576" y="328748"/>
                </a:cubicBezTo>
                <a:cubicBezTo>
                  <a:pt x="635791" y="331234"/>
                  <a:pt x="642006" y="334964"/>
                  <a:pt x="648222" y="337450"/>
                </a:cubicBezTo>
                <a:cubicBezTo>
                  <a:pt x="648222" y="337450"/>
                  <a:pt x="650708" y="337450"/>
                  <a:pt x="653194" y="337450"/>
                </a:cubicBezTo>
                <a:lnTo>
                  <a:pt x="680542" y="323776"/>
                </a:lnTo>
                <a:cubicBezTo>
                  <a:pt x="700431" y="315074"/>
                  <a:pt x="722807" y="318804"/>
                  <a:pt x="737724" y="334964"/>
                </a:cubicBezTo>
                <a:lnTo>
                  <a:pt x="763829" y="359825"/>
                </a:lnTo>
                <a:cubicBezTo>
                  <a:pt x="778746" y="374742"/>
                  <a:pt x="782475" y="398361"/>
                  <a:pt x="773773" y="417007"/>
                </a:cubicBezTo>
                <a:lnTo>
                  <a:pt x="760099" y="444355"/>
                </a:lnTo>
                <a:cubicBezTo>
                  <a:pt x="760099" y="446841"/>
                  <a:pt x="760099" y="449327"/>
                  <a:pt x="761342" y="449327"/>
                </a:cubicBezTo>
                <a:cubicBezTo>
                  <a:pt x="763829" y="456785"/>
                  <a:pt x="766315" y="463001"/>
                  <a:pt x="768801" y="469216"/>
                </a:cubicBezTo>
                <a:cubicBezTo>
                  <a:pt x="768801" y="469216"/>
                  <a:pt x="770044" y="472945"/>
                  <a:pt x="772530" y="472945"/>
                </a:cubicBezTo>
                <a:lnTo>
                  <a:pt x="801121" y="482890"/>
                </a:lnTo>
                <a:cubicBezTo>
                  <a:pt x="821010" y="491592"/>
                  <a:pt x="834684" y="510238"/>
                  <a:pt x="834684" y="530127"/>
                </a:cubicBezTo>
                <a:lnTo>
                  <a:pt x="834684" y="567419"/>
                </a:lnTo>
                <a:cubicBezTo>
                  <a:pt x="834684" y="588552"/>
                  <a:pt x="821010" y="607198"/>
                  <a:pt x="801121" y="614656"/>
                </a:cubicBezTo>
                <a:lnTo>
                  <a:pt x="772530" y="624601"/>
                </a:lnTo>
                <a:cubicBezTo>
                  <a:pt x="770044" y="625844"/>
                  <a:pt x="768801" y="628330"/>
                  <a:pt x="768801" y="629573"/>
                </a:cubicBezTo>
                <a:cubicBezTo>
                  <a:pt x="766315" y="635789"/>
                  <a:pt x="763829" y="642004"/>
                  <a:pt x="760099" y="648219"/>
                </a:cubicBezTo>
                <a:cubicBezTo>
                  <a:pt x="760099" y="649463"/>
                  <a:pt x="760099" y="650706"/>
                  <a:pt x="760099" y="653192"/>
                </a:cubicBezTo>
                <a:lnTo>
                  <a:pt x="773773" y="680540"/>
                </a:lnTo>
                <a:cubicBezTo>
                  <a:pt x="782475" y="700429"/>
                  <a:pt x="778746" y="722804"/>
                  <a:pt x="763829" y="737721"/>
                </a:cubicBezTo>
                <a:lnTo>
                  <a:pt x="737724" y="763826"/>
                </a:lnTo>
                <a:cubicBezTo>
                  <a:pt x="722807" y="778743"/>
                  <a:pt x="700431" y="782472"/>
                  <a:pt x="680542" y="773770"/>
                </a:cubicBezTo>
                <a:lnTo>
                  <a:pt x="653194" y="761340"/>
                </a:lnTo>
                <a:cubicBezTo>
                  <a:pt x="650708" y="758853"/>
                  <a:pt x="648222" y="761340"/>
                  <a:pt x="648222" y="761340"/>
                </a:cubicBezTo>
                <a:cubicBezTo>
                  <a:pt x="642006" y="763826"/>
                  <a:pt x="635791" y="766312"/>
                  <a:pt x="629576" y="768798"/>
                </a:cubicBezTo>
                <a:cubicBezTo>
                  <a:pt x="628333" y="768798"/>
                  <a:pt x="624603" y="770041"/>
                  <a:pt x="624603" y="772527"/>
                </a:cubicBezTo>
                <a:lnTo>
                  <a:pt x="614659" y="801118"/>
                </a:lnTo>
                <a:cubicBezTo>
                  <a:pt x="608443" y="821007"/>
                  <a:pt x="588554" y="834681"/>
                  <a:pt x="567421" y="834681"/>
                </a:cubicBezTo>
                <a:lnTo>
                  <a:pt x="531372" y="834681"/>
                </a:lnTo>
                <a:cubicBezTo>
                  <a:pt x="510240" y="834681"/>
                  <a:pt x="490350" y="821007"/>
                  <a:pt x="484135" y="801118"/>
                </a:cubicBezTo>
                <a:lnTo>
                  <a:pt x="472947" y="772527"/>
                </a:lnTo>
                <a:cubicBezTo>
                  <a:pt x="472947" y="770041"/>
                  <a:pt x="470461" y="768798"/>
                  <a:pt x="469218" y="768798"/>
                </a:cubicBezTo>
                <a:cubicBezTo>
                  <a:pt x="463003" y="766312"/>
                  <a:pt x="456787" y="763826"/>
                  <a:pt x="450572" y="761340"/>
                </a:cubicBezTo>
                <a:cubicBezTo>
                  <a:pt x="449329" y="761340"/>
                  <a:pt x="446842" y="758853"/>
                  <a:pt x="445599" y="761340"/>
                </a:cubicBezTo>
                <a:lnTo>
                  <a:pt x="417008" y="773770"/>
                </a:lnTo>
                <a:cubicBezTo>
                  <a:pt x="398362" y="782472"/>
                  <a:pt x="374744" y="778743"/>
                  <a:pt x="359827" y="763826"/>
                </a:cubicBezTo>
                <a:lnTo>
                  <a:pt x="333722" y="737721"/>
                </a:lnTo>
                <a:cubicBezTo>
                  <a:pt x="320048" y="722804"/>
                  <a:pt x="315076" y="700429"/>
                  <a:pt x="323777" y="680540"/>
                </a:cubicBezTo>
                <a:lnTo>
                  <a:pt x="337451" y="653192"/>
                </a:lnTo>
                <a:cubicBezTo>
                  <a:pt x="338694" y="650706"/>
                  <a:pt x="337451" y="649463"/>
                  <a:pt x="337451" y="648219"/>
                </a:cubicBezTo>
                <a:cubicBezTo>
                  <a:pt x="333722" y="642004"/>
                  <a:pt x="331236" y="635789"/>
                  <a:pt x="329993" y="629573"/>
                </a:cubicBezTo>
                <a:cubicBezTo>
                  <a:pt x="328750" y="628330"/>
                  <a:pt x="327507" y="625844"/>
                  <a:pt x="325020" y="624601"/>
                </a:cubicBezTo>
                <a:lnTo>
                  <a:pt x="296429" y="614656"/>
                </a:lnTo>
                <a:cubicBezTo>
                  <a:pt x="276540" y="607198"/>
                  <a:pt x="262866" y="588552"/>
                  <a:pt x="262866" y="567419"/>
                </a:cubicBezTo>
                <a:lnTo>
                  <a:pt x="262866" y="530127"/>
                </a:lnTo>
                <a:cubicBezTo>
                  <a:pt x="262866" y="510238"/>
                  <a:pt x="276540" y="491592"/>
                  <a:pt x="296429" y="482890"/>
                </a:cubicBezTo>
                <a:lnTo>
                  <a:pt x="325020" y="472945"/>
                </a:lnTo>
                <a:cubicBezTo>
                  <a:pt x="327507" y="472945"/>
                  <a:pt x="328750" y="469216"/>
                  <a:pt x="329993" y="469216"/>
                </a:cubicBezTo>
                <a:cubicBezTo>
                  <a:pt x="331236" y="463001"/>
                  <a:pt x="333722" y="456785"/>
                  <a:pt x="337451" y="449327"/>
                </a:cubicBezTo>
                <a:cubicBezTo>
                  <a:pt x="337451" y="449327"/>
                  <a:pt x="338694" y="446841"/>
                  <a:pt x="337451" y="444355"/>
                </a:cubicBezTo>
                <a:lnTo>
                  <a:pt x="323777" y="417007"/>
                </a:lnTo>
                <a:cubicBezTo>
                  <a:pt x="315076" y="398361"/>
                  <a:pt x="320048" y="374742"/>
                  <a:pt x="333722" y="359825"/>
                </a:cubicBezTo>
                <a:lnTo>
                  <a:pt x="359827" y="334964"/>
                </a:lnTo>
                <a:cubicBezTo>
                  <a:pt x="374744" y="318804"/>
                  <a:pt x="398362" y="315074"/>
                  <a:pt x="417008" y="323776"/>
                </a:cubicBezTo>
                <a:lnTo>
                  <a:pt x="445599" y="337450"/>
                </a:lnTo>
                <a:cubicBezTo>
                  <a:pt x="446842" y="337450"/>
                  <a:pt x="449329" y="337450"/>
                  <a:pt x="450572" y="337450"/>
                </a:cubicBezTo>
                <a:cubicBezTo>
                  <a:pt x="456787" y="334964"/>
                  <a:pt x="463003" y="331234"/>
                  <a:pt x="469218" y="328748"/>
                </a:cubicBezTo>
                <a:cubicBezTo>
                  <a:pt x="470461" y="328748"/>
                  <a:pt x="472947" y="327505"/>
                  <a:pt x="472947" y="326262"/>
                </a:cubicBezTo>
                <a:lnTo>
                  <a:pt x="484135" y="297671"/>
                </a:lnTo>
                <a:cubicBezTo>
                  <a:pt x="490350" y="276539"/>
                  <a:pt x="510240" y="264108"/>
                  <a:pt x="531372" y="264108"/>
                </a:cubicBezTo>
                <a:close/>
                <a:moveTo>
                  <a:pt x="547531" y="146942"/>
                </a:moveTo>
                <a:cubicBezTo>
                  <a:pt x="440542" y="146942"/>
                  <a:pt x="339774" y="189240"/>
                  <a:pt x="263886" y="265127"/>
                </a:cubicBezTo>
                <a:cubicBezTo>
                  <a:pt x="107135" y="421878"/>
                  <a:pt x="107135" y="676909"/>
                  <a:pt x="263886" y="833660"/>
                </a:cubicBezTo>
                <a:cubicBezTo>
                  <a:pt x="339774" y="909547"/>
                  <a:pt x="440542" y="950601"/>
                  <a:pt x="547531" y="950601"/>
                </a:cubicBezTo>
                <a:cubicBezTo>
                  <a:pt x="655763" y="950601"/>
                  <a:pt x="755288" y="909547"/>
                  <a:pt x="831175" y="833660"/>
                </a:cubicBezTo>
                <a:cubicBezTo>
                  <a:pt x="908306" y="757773"/>
                  <a:pt x="949360" y="655760"/>
                  <a:pt x="949360" y="548772"/>
                </a:cubicBezTo>
                <a:cubicBezTo>
                  <a:pt x="949360" y="441783"/>
                  <a:pt x="908306" y="341015"/>
                  <a:pt x="831175" y="265127"/>
                </a:cubicBezTo>
                <a:cubicBezTo>
                  <a:pt x="755288" y="189240"/>
                  <a:pt x="655763" y="146942"/>
                  <a:pt x="547531" y="146942"/>
                </a:cubicBezTo>
                <a:close/>
                <a:moveTo>
                  <a:pt x="547531" y="103400"/>
                </a:moveTo>
                <a:cubicBezTo>
                  <a:pt x="666960" y="103400"/>
                  <a:pt x="778925" y="149430"/>
                  <a:pt x="863521" y="232782"/>
                </a:cubicBezTo>
                <a:cubicBezTo>
                  <a:pt x="948116" y="317378"/>
                  <a:pt x="994146" y="429342"/>
                  <a:pt x="994146" y="548772"/>
                </a:cubicBezTo>
                <a:cubicBezTo>
                  <a:pt x="994146" y="668201"/>
                  <a:pt x="948116" y="780166"/>
                  <a:pt x="863521" y="864762"/>
                </a:cubicBezTo>
                <a:cubicBezTo>
                  <a:pt x="778925" y="949357"/>
                  <a:pt x="666960" y="995387"/>
                  <a:pt x="547531" y="995387"/>
                </a:cubicBezTo>
                <a:cubicBezTo>
                  <a:pt x="428101" y="995387"/>
                  <a:pt x="316137" y="949357"/>
                  <a:pt x="231541" y="864762"/>
                </a:cubicBezTo>
                <a:cubicBezTo>
                  <a:pt x="58617" y="690594"/>
                  <a:pt x="58617" y="406950"/>
                  <a:pt x="231541" y="232782"/>
                </a:cubicBezTo>
                <a:cubicBezTo>
                  <a:pt x="316137" y="149430"/>
                  <a:pt x="428101" y="103400"/>
                  <a:pt x="547531" y="103400"/>
                </a:cubicBezTo>
                <a:close/>
                <a:moveTo>
                  <a:pt x="548990" y="43571"/>
                </a:moveTo>
                <a:cubicBezTo>
                  <a:pt x="414544" y="43571"/>
                  <a:pt x="287566" y="97100"/>
                  <a:pt x="192956" y="191711"/>
                </a:cubicBezTo>
                <a:cubicBezTo>
                  <a:pt x="97100" y="287566"/>
                  <a:pt x="44816" y="414544"/>
                  <a:pt x="44816" y="548990"/>
                </a:cubicBezTo>
                <a:cubicBezTo>
                  <a:pt x="44816" y="684681"/>
                  <a:pt x="97100" y="810414"/>
                  <a:pt x="192956" y="906269"/>
                </a:cubicBezTo>
                <a:cubicBezTo>
                  <a:pt x="287566" y="1002125"/>
                  <a:pt x="414544" y="1054409"/>
                  <a:pt x="548990" y="1054409"/>
                </a:cubicBezTo>
                <a:cubicBezTo>
                  <a:pt x="684681" y="1054409"/>
                  <a:pt x="810414" y="1002125"/>
                  <a:pt x="906269" y="906269"/>
                </a:cubicBezTo>
                <a:cubicBezTo>
                  <a:pt x="1002125" y="810414"/>
                  <a:pt x="1054409" y="684681"/>
                  <a:pt x="1054409" y="548990"/>
                </a:cubicBezTo>
                <a:cubicBezTo>
                  <a:pt x="1054409" y="414544"/>
                  <a:pt x="1002125" y="287566"/>
                  <a:pt x="906269" y="191711"/>
                </a:cubicBezTo>
                <a:cubicBezTo>
                  <a:pt x="810414" y="97100"/>
                  <a:pt x="684681" y="43571"/>
                  <a:pt x="548990" y="43571"/>
                </a:cubicBezTo>
                <a:close/>
                <a:moveTo>
                  <a:pt x="548990" y="0"/>
                </a:moveTo>
                <a:cubicBezTo>
                  <a:pt x="695885" y="0"/>
                  <a:pt x="834066" y="57264"/>
                  <a:pt x="937391" y="160589"/>
                </a:cubicBezTo>
                <a:cubicBezTo>
                  <a:pt x="1040716" y="263914"/>
                  <a:pt x="1099225" y="402095"/>
                  <a:pt x="1099225" y="548990"/>
                </a:cubicBezTo>
                <a:cubicBezTo>
                  <a:pt x="1099225" y="637376"/>
                  <a:pt x="1078062" y="723273"/>
                  <a:pt x="1038226" y="799210"/>
                </a:cubicBezTo>
                <a:lnTo>
                  <a:pt x="1641990" y="1402974"/>
                </a:lnTo>
                <a:cubicBezTo>
                  <a:pt x="1707968" y="1468952"/>
                  <a:pt x="1707968" y="1576012"/>
                  <a:pt x="1641990" y="1641990"/>
                </a:cubicBezTo>
                <a:cubicBezTo>
                  <a:pt x="1609623" y="1674357"/>
                  <a:pt x="1566053" y="1691785"/>
                  <a:pt x="1522482" y="1691785"/>
                </a:cubicBezTo>
                <a:cubicBezTo>
                  <a:pt x="1480156" y="1691785"/>
                  <a:pt x="1436586" y="1674357"/>
                  <a:pt x="1402974" y="1641990"/>
                </a:cubicBezTo>
                <a:lnTo>
                  <a:pt x="800455" y="1038226"/>
                </a:lnTo>
                <a:cubicBezTo>
                  <a:pt x="723273" y="1078062"/>
                  <a:pt x="637376" y="1099225"/>
                  <a:pt x="548990" y="1099225"/>
                </a:cubicBezTo>
                <a:cubicBezTo>
                  <a:pt x="402095" y="1099225"/>
                  <a:pt x="265159" y="1041961"/>
                  <a:pt x="160589" y="937391"/>
                </a:cubicBezTo>
                <a:cubicBezTo>
                  <a:pt x="57264" y="834066"/>
                  <a:pt x="0" y="695885"/>
                  <a:pt x="0" y="548990"/>
                </a:cubicBezTo>
                <a:cubicBezTo>
                  <a:pt x="0" y="402095"/>
                  <a:pt x="57264" y="263914"/>
                  <a:pt x="160589" y="160589"/>
                </a:cubicBezTo>
                <a:cubicBezTo>
                  <a:pt x="265159" y="57264"/>
                  <a:pt x="402095" y="0"/>
                  <a:pt x="548990" y="0"/>
                </a:cubicBezTo>
                <a:close/>
              </a:path>
            </a:pathLst>
          </a:custGeom>
          <a:solidFill>
            <a:srgbClr val="111340">
              <a:alpha val="10000"/>
            </a:srgbClr>
          </a:solidFill>
          <a:ln cap="flat">
            <a:noFill/>
            <a:prstDash val="solid"/>
          </a:ln>
        </p:spPr>
        <p:txBody>
          <a:bodyPr vert="horz" wrap="square" lIns="45000" tIns="22500" rIns="45000" bIns="22500" anchor="ctr" anchorCtr="1" compatLnSpc="0">
            <a:noAutofit/>
          </a:bodyPr>
          <a:lstStyle/>
          <a:p>
            <a:pPr hangingPunct="0"/>
            <a:endParaRPr lang="en-US" sz="900">
              <a:latin typeface="Arial" pitchFamily="18"/>
              <a:ea typeface="Microsoft YaHei" pitchFamily="2"/>
              <a:cs typeface="Lucida Sans" pitchFamily="2"/>
            </a:endParaRPr>
          </a:p>
        </p:txBody>
      </p:sp>
      <p:sp>
        <p:nvSpPr>
          <p:cNvPr id="784" name="Freeform: Shape 783">
            <a:extLst>
              <a:ext uri="{FF2B5EF4-FFF2-40B4-BE49-F238E27FC236}">
                <a16:creationId xmlns:a16="http://schemas.microsoft.com/office/drawing/2014/main" id="{F0BD3D94-4580-4B4E-9E6A-7FAC63463D65}"/>
              </a:ext>
            </a:extLst>
          </p:cNvPr>
          <p:cNvSpPr/>
          <p:nvPr/>
        </p:nvSpPr>
        <p:spPr>
          <a:xfrm>
            <a:off x="3063123" y="5334438"/>
            <a:ext cx="694529" cy="726920"/>
          </a:xfrm>
          <a:custGeom>
            <a:avLst/>
            <a:gdLst/>
            <a:ahLst/>
            <a:cxnLst>
              <a:cxn ang="3cd4">
                <a:pos x="hc" y="t"/>
              </a:cxn>
              <a:cxn ang="cd2">
                <a:pos x="l" y="vc"/>
              </a:cxn>
              <a:cxn ang="cd4">
                <a:pos x="hc" y="b"/>
              </a:cxn>
              <a:cxn ang="0">
                <a:pos x="r" y="vc"/>
              </a:cxn>
            </a:cxnLst>
            <a:rect l="l" t="t" r="r" b="b"/>
            <a:pathLst>
              <a:path w="1116" h="1168">
                <a:moveTo>
                  <a:pt x="1080" y="1132"/>
                </a:moveTo>
                <a:lnTo>
                  <a:pt x="881" y="1132"/>
                </a:lnTo>
                <a:lnTo>
                  <a:pt x="881" y="1053"/>
                </a:lnTo>
                <a:lnTo>
                  <a:pt x="1080" y="1053"/>
                </a:lnTo>
                <a:close/>
                <a:moveTo>
                  <a:pt x="643" y="893"/>
                </a:moveTo>
                <a:cubicBezTo>
                  <a:pt x="643" y="896"/>
                  <a:pt x="641" y="897"/>
                  <a:pt x="639" y="897"/>
                </a:cubicBezTo>
                <a:lnTo>
                  <a:pt x="477" y="897"/>
                </a:lnTo>
                <a:cubicBezTo>
                  <a:pt x="475" y="897"/>
                  <a:pt x="473" y="896"/>
                  <a:pt x="473" y="893"/>
                </a:cubicBezTo>
                <a:lnTo>
                  <a:pt x="473" y="822"/>
                </a:lnTo>
                <a:cubicBezTo>
                  <a:pt x="473" y="819"/>
                  <a:pt x="475" y="817"/>
                  <a:pt x="477" y="817"/>
                </a:cubicBezTo>
                <a:lnTo>
                  <a:pt x="639" y="817"/>
                </a:lnTo>
                <a:cubicBezTo>
                  <a:pt x="641" y="817"/>
                  <a:pt x="643" y="819"/>
                  <a:pt x="643" y="822"/>
                </a:cubicBezTo>
                <a:close/>
                <a:moveTo>
                  <a:pt x="127" y="628"/>
                </a:moveTo>
                <a:cubicBezTo>
                  <a:pt x="127" y="627"/>
                  <a:pt x="127" y="627"/>
                  <a:pt x="127" y="626"/>
                </a:cubicBezTo>
                <a:lnTo>
                  <a:pt x="126" y="625"/>
                </a:lnTo>
                <a:cubicBezTo>
                  <a:pt x="126" y="624"/>
                  <a:pt x="126" y="624"/>
                  <a:pt x="126" y="623"/>
                </a:cubicBezTo>
                <a:lnTo>
                  <a:pt x="199" y="243"/>
                </a:lnTo>
                <a:cubicBezTo>
                  <a:pt x="201" y="236"/>
                  <a:pt x="212" y="227"/>
                  <a:pt x="226" y="227"/>
                </a:cubicBezTo>
                <a:lnTo>
                  <a:pt x="1032" y="227"/>
                </a:lnTo>
                <a:lnTo>
                  <a:pt x="1058" y="227"/>
                </a:lnTo>
                <a:cubicBezTo>
                  <a:pt x="1065" y="227"/>
                  <a:pt x="1069" y="230"/>
                  <a:pt x="1071" y="232"/>
                </a:cubicBezTo>
                <a:cubicBezTo>
                  <a:pt x="1072" y="233"/>
                  <a:pt x="1072" y="234"/>
                  <a:pt x="1072" y="236"/>
                </a:cubicBezTo>
                <a:lnTo>
                  <a:pt x="999" y="616"/>
                </a:lnTo>
                <a:cubicBezTo>
                  <a:pt x="998" y="623"/>
                  <a:pt x="990" y="629"/>
                  <a:pt x="980" y="631"/>
                </a:cubicBezTo>
                <a:lnTo>
                  <a:pt x="978" y="632"/>
                </a:lnTo>
                <a:cubicBezTo>
                  <a:pt x="976" y="632"/>
                  <a:pt x="974" y="632"/>
                  <a:pt x="973" y="632"/>
                </a:cubicBezTo>
                <a:lnTo>
                  <a:pt x="141" y="632"/>
                </a:lnTo>
                <a:cubicBezTo>
                  <a:pt x="134" y="632"/>
                  <a:pt x="129" y="630"/>
                  <a:pt x="127" y="628"/>
                </a:cubicBezTo>
                <a:lnTo>
                  <a:pt x="120" y="59"/>
                </a:lnTo>
                <a:cubicBezTo>
                  <a:pt x="120" y="47"/>
                  <a:pt x="131" y="36"/>
                  <a:pt x="145" y="36"/>
                </a:cubicBezTo>
                <a:lnTo>
                  <a:pt x="346" y="36"/>
                </a:lnTo>
                <a:cubicBezTo>
                  <a:pt x="354" y="36"/>
                  <a:pt x="361" y="39"/>
                  <a:pt x="365" y="45"/>
                </a:cubicBezTo>
                <a:lnTo>
                  <a:pt x="424" y="122"/>
                </a:lnTo>
                <a:lnTo>
                  <a:pt x="974" y="122"/>
                </a:lnTo>
                <a:cubicBezTo>
                  <a:pt x="986" y="122"/>
                  <a:pt x="996" y="132"/>
                  <a:pt x="996" y="143"/>
                </a:cubicBezTo>
                <a:lnTo>
                  <a:pt x="996" y="191"/>
                </a:lnTo>
                <a:lnTo>
                  <a:pt x="226" y="191"/>
                </a:lnTo>
                <a:cubicBezTo>
                  <a:pt x="196" y="191"/>
                  <a:pt x="169" y="211"/>
                  <a:pt x="165" y="236"/>
                </a:cubicBezTo>
                <a:lnTo>
                  <a:pt x="120" y="466"/>
                </a:lnTo>
                <a:close/>
                <a:moveTo>
                  <a:pt x="236" y="1132"/>
                </a:moveTo>
                <a:lnTo>
                  <a:pt x="36" y="1132"/>
                </a:lnTo>
                <a:lnTo>
                  <a:pt x="36" y="1053"/>
                </a:lnTo>
                <a:lnTo>
                  <a:pt x="236" y="1053"/>
                </a:lnTo>
                <a:close/>
                <a:moveTo>
                  <a:pt x="1086" y="1017"/>
                </a:moveTo>
                <a:lnTo>
                  <a:pt x="1001" y="1017"/>
                </a:lnTo>
                <a:lnTo>
                  <a:pt x="1001" y="902"/>
                </a:lnTo>
                <a:cubicBezTo>
                  <a:pt x="1001" y="867"/>
                  <a:pt x="974" y="839"/>
                  <a:pt x="939" y="839"/>
                </a:cubicBezTo>
                <a:lnTo>
                  <a:pt x="679" y="839"/>
                </a:lnTo>
                <a:lnTo>
                  <a:pt x="679" y="822"/>
                </a:lnTo>
                <a:cubicBezTo>
                  <a:pt x="679" y="799"/>
                  <a:pt x="661" y="782"/>
                  <a:pt x="639" y="782"/>
                </a:cubicBezTo>
                <a:lnTo>
                  <a:pt x="576" y="782"/>
                </a:lnTo>
                <a:lnTo>
                  <a:pt x="576" y="668"/>
                </a:lnTo>
                <a:lnTo>
                  <a:pt x="973" y="668"/>
                </a:lnTo>
                <a:cubicBezTo>
                  <a:pt x="977" y="668"/>
                  <a:pt x="980" y="668"/>
                  <a:pt x="984" y="667"/>
                </a:cubicBezTo>
                <a:cubicBezTo>
                  <a:pt x="985" y="667"/>
                  <a:pt x="985" y="667"/>
                  <a:pt x="985" y="667"/>
                </a:cubicBezTo>
                <a:cubicBezTo>
                  <a:pt x="987" y="667"/>
                  <a:pt x="987" y="667"/>
                  <a:pt x="988" y="666"/>
                </a:cubicBezTo>
                <a:cubicBezTo>
                  <a:pt x="1011" y="661"/>
                  <a:pt x="1030" y="644"/>
                  <a:pt x="1034" y="623"/>
                </a:cubicBezTo>
                <a:lnTo>
                  <a:pt x="1107" y="243"/>
                </a:lnTo>
                <a:cubicBezTo>
                  <a:pt x="1110" y="231"/>
                  <a:pt x="1106" y="218"/>
                  <a:pt x="1099" y="209"/>
                </a:cubicBezTo>
                <a:cubicBezTo>
                  <a:pt x="1089" y="197"/>
                  <a:pt x="1075" y="191"/>
                  <a:pt x="1058" y="191"/>
                </a:cubicBezTo>
                <a:lnTo>
                  <a:pt x="1032" y="191"/>
                </a:lnTo>
                <a:lnTo>
                  <a:pt x="1032" y="143"/>
                </a:lnTo>
                <a:cubicBezTo>
                  <a:pt x="1032" y="111"/>
                  <a:pt x="1006" y="86"/>
                  <a:pt x="974" y="86"/>
                </a:cubicBezTo>
                <a:lnTo>
                  <a:pt x="442" y="86"/>
                </a:lnTo>
                <a:lnTo>
                  <a:pt x="394" y="24"/>
                </a:lnTo>
                <a:cubicBezTo>
                  <a:pt x="382" y="9"/>
                  <a:pt x="365" y="0"/>
                  <a:pt x="346" y="0"/>
                </a:cubicBezTo>
                <a:lnTo>
                  <a:pt x="145" y="0"/>
                </a:lnTo>
                <a:cubicBezTo>
                  <a:pt x="111" y="0"/>
                  <a:pt x="84" y="27"/>
                  <a:pt x="84" y="59"/>
                </a:cubicBezTo>
                <a:lnTo>
                  <a:pt x="84" y="610"/>
                </a:lnTo>
                <a:cubicBezTo>
                  <a:pt x="84" y="622"/>
                  <a:pt x="88" y="633"/>
                  <a:pt x="94" y="642"/>
                </a:cubicBezTo>
                <a:cubicBezTo>
                  <a:pt x="96" y="645"/>
                  <a:pt x="97" y="648"/>
                  <a:pt x="100" y="650"/>
                </a:cubicBezTo>
                <a:cubicBezTo>
                  <a:pt x="109" y="662"/>
                  <a:pt x="124" y="668"/>
                  <a:pt x="141" y="668"/>
                </a:cubicBezTo>
                <a:lnTo>
                  <a:pt x="540" y="668"/>
                </a:lnTo>
                <a:lnTo>
                  <a:pt x="540" y="782"/>
                </a:lnTo>
                <a:lnTo>
                  <a:pt x="477" y="782"/>
                </a:lnTo>
                <a:cubicBezTo>
                  <a:pt x="455" y="782"/>
                  <a:pt x="438" y="799"/>
                  <a:pt x="438" y="822"/>
                </a:cubicBezTo>
                <a:lnTo>
                  <a:pt x="438" y="839"/>
                </a:lnTo>
                <a:lnTo>
                  <a:pt x="177" y="839"/>
                </a:lnTo>
                <a:cubicBezTo>
                  <a:pt x="143" y="839"/>
                  <a:pt x="115" y="867"/>
                  <a:pt x="115" y="902"/>
                </a:cubicBezTo>
                <a:lnTo>
                  <a:pt x="115" y="1017"/>
                </a:lnTo>
                <a:lnTo>
                  <a:pt x="31" y="1017"/>
                </a:lnTo>
                <a:cubicBezTo>
                  <a:pt x="14" y="1017"/>
                  <a:pt x="0" y="1030"/>
                  <a:pt x="0" y="1047"/>
                </a:cubicBezTo>
                <a:lnTo>
                  <a:pt x="0" y="1138"/>
                </a:lnTo>
                <a:cubicBezTo>
                  <a:pt x="0" y="1155"/>
                  <a:pt x="14" y="1168"/>
                  <a:pt x="31" y="1168"/>
                </a:cubicBezTo>
                <a:lnTo>
                  <a:pt x="241" y="1168"/>
                </a:lnTo>
                <a:cubicBezTo>
                  <a:pt x="258" y="1168"/>
                  <a:pt x="271" y="1155"/>
                  <a:pt x="271" y="1138"/>
                </a:cubicBezTo>
                <a:lnTo>
                  <a:pt x="271" y="1047"/>
                </a:lnTo>
                <a:cubicBezTo>
                  <a:pt x="271" y="1030"/>
                  <a:pt x="258" y="1017"/>
                  <a:pt x="241" y="1017"/>
                </a:cubicBezTo>
                <a:lnTo>
                  <a:pt x="151" y="1017"/>
                </a:lnTo>
                <a:lnTo>
                  <a:pt x="151" y="902"/>
                </a:lnTo>
                <a:cubicBezTo>
                  <a:pt x="151" y="887"/>
                  <a:pt x="162" y="875"/>
                  <a:pt x="177" y="875"/>
                </a:cubicBezTo>
                <a:lnTo>
                  <a:pt x="438" y="875"/>
                </a:lnTo>
                <a:lnTo>
                  <a:pt x="438" y="893"/>
                </a:lnTo>
                <a:cubicBezTo>
                  <a:pt x="438" y="915"/>
                  <a:pt x="455" y="933"/>
                  <a:pt x="477" y="933"/>
                </a:cubicBezTo>
                <a:lnTo>
                  <a:pt x="639" y="933"/>
                </a:lnTo>
                <a:cubicBezTo>
                  <a:pt x="661" y="933"/>
                  <a:pt x="679" y="915"/>
                  <a:pt x="679" y="893"/>
                </a:cubicBezTo>
                <a:lnTo>
                  <a:pt x="679" y="875"/>
                </a:lnTo>
                <a:lnTo>
                  <a:pt x="939" y="875"/>
                </a:lnTo>
                <a:cubicBezTo>
                  <a:pt x="954" y="875"/>
                  <a:pt x="966" y="887"/>
                  <a:pt x="966" y="902"/>
                </a:cubicBezTo>
                <a:lnTo>
                  <a:pt x="966" y="1017"/>
                </a:lnTo>
                <a:lnTo>
                  <a:pt x="875" y="1017"/>
                </a:lnTo>
                <a:cubicBezTo>
                  <a:pt x="858" y="1017"/>
                  <a:pt x="845" y="1030"/>
                  <a:pt x="845" y="1047"/>
                </a:cubicBezTo>
                <a:lnTo>
                  <a:pt x="845" y="1138"/>
                </a:lnTo>
                <a:cubicBezTo>
                  <a:pt x="845" y="1155"/>
                  <a:pt x="858" y="1168"/>
                  <a:pt x="875" y="1168"/>
                </a:cubicBezTo>
                <a:lnTo>
                  <a:pt x="1086" y="1168"/>
                </a:lnTo>
                <a:cubicBezTo>
                  <a:pt x="1102" y="1168"/>
                  <a:pt x="1116" y="1155"/>
                  <a:pt x="1116" y="1138"/>
                </a:cubicBezTo>
                <a:lnTo>
                  <a:pt x="1116" y="1047"/>
                </a:lnTo>
                <a:cubicBezTo>
                  <a:pt x="1116" y="1030"/>
                  <a:pt x="1102" y="1017"/>
                  <a:pt x="1086" y="1017"/>
                </a:cubicBezTo>
                <a:close/>
              </a:path>
            </a:pathLst>
          </a:custGeom>
          <a:solidFill>
            <a:srgbClr val="111340">
              <a:alpha val="10000"/>
            </a:srgbClr>
          </a:solidFill>
          <a:ln cap="flat">
            <a:noFill/>
            <a:prstDash val="solid"/>
          </a:ln>
        </p:spPr>
        <p:txBody>
          <a:bodyPr vert="horz" wrap="none" lIns="45000" tIns="22500" rIns="45000" bIns="22500" anchor="ctr" anchorCtr="1" compatLnSpc="0"/>
          <a:lstStyle/>
          <a:p>
            <a:pPr hangingPunct="0"/>
            <a:endParaRPr lang="en-US" sz="900">
              <a:latin typeface="Arial" pitchFamily="18"/>
              <a:ea typeface="Microsoft YaHei" pitchFamily="2"/>
              <a:cs typeface="Lucida Sans" pitchFamily="2"/>
            </a:endParaRPr>
          </a:p>
        </p:txBody>
      </p:sp>
      <p:sp>
        <p:nvSpPr>
          <p:cNvPr id="823" name="Freeform: Shape 822">
            <a:extLst>
              <a:ext uri="{FF2B5EF4-FFF2-40B4-BE49-F238E27FC236}">
                <a16:creationId xmlns:a16="http://schemas.microsoft.com/office/drawing/2014/main" id="{7E28B26B-AB61-4297-BBB0-ED46051A0FC4}"/>
              </a:ext>
            </a:extLst>
          </p:cNvPr>
          <p:cNvSpPr/>
          <p:nvPr/>
        </p:nvSpPr>
        <p:spPr>
          <a:xfrm>
            <a:off x="7805428" y="3634556"/>
            <a:ext cx="876075" cy="830943"/>
          </a:xfrm>
          <a:custGeom>
            <a:avLst/>
            <a:gdLst>
              <a:gd name="connsiteX0" fmla="*/ 923323 w 1752150"/>
              <a:gd name="connsiteY0" fmla="*/ 1446525 h 1661886"/>
              <a:gd name="connsiteX1" fmla="*/ 922078 w 1752150"/>
              <a:gd name="connsiteY1" fmla="*/ 1453995 h 1661886"/>
              <a:gd name="connsiteX2" fmla="*/ 873527 w 1752150"/>
              <a:gd name="connsiteY2" fmla="*/ 1497565 h 1661886"/>
              <a:gd name="connsiteX3" fmla="*/ 828710 w 1752150"/>
              <a:gd name="connsiteY3" fmla="*/ 1466443 h 1661886"/>
              <a:gd name="connsiteX4" fmla="*/ 802567 w 1752150"/>
              <a:gd name="connsiteY4" fmla="*/ 1551094 h 1661886"/>
              <a:gd name="connsiteX5" fmla="*/ 841159 w 1752150"/>
              <a:gd name="connsiteY5" fmla="*/ 1603378 h 1661886"/>
              <a:gd name="connsiteX6" fmla="*/ 905894 w 1752150"/>
              <a:gd name="connsiteY6" fmla="*/ 1603378 h 1661886"/>
              <a:gd name="connsiteX7" fmla="*/ 951956 w 1752150"/>
              <a:gd name="connsiteY7" fmla="*/ 1542380 h 1661886"/>
              <a:gd name="connsiteX8" fmla="*/ 923323 w 1752150"/>
              <a:gd name="connsiteY8" fmla="*/ 1446525 h 1661886"/>
              <a:gd name="connsiteX9" fmla="*/ 1222100 w 1752150"/>
              <a:gd name="connsiteY9" fmla="*/ 1369344 h 1661886"/>
              <a:gd name="connsiteX10" fmla="*/ 1157365 w 1752150"/>
              <a:gd name="connsiteY10" fmla="*/ 1391752 h 1661886"/>
              <a:gd name="connsiteX11" fmla="*/ 1157365 w 1752150"/>
              <a:gd name="connsiteY11" fmla="*/ 1446525 h 1661886"/>
              <a:gd name="connsiteX12" fmla="*/ 1222100 w 1752150"/>
              <a:gd name="connsiteY12" fmla="*/ 1369344 h 1661886"/>
              <a:gd name="connsiteX13" fmla="*/ 524954 w 1752150"/>
              <a:gd name="connsiteY13" fmla="*/ 1369344 h 1661886"/>
              <a:gd name="connsiteX14" fmla="*/ 589688 w 1752150"/>
              <a:gd name="connsiteY14" fmla="*/ 1446525 h 1661886"/>
              <a:gd name="connsiteX15" fmla="*/ 589688 w 1752150"/>
              <a:gd name="connsiteY15" fmla="*/ 1391752 h 1661886"/>
              <a:gd name="connsiteX16" fmla="*/ 524954 w 1752150"/>
              <a:gd name="connsiteY16" fmla="*/ 1369344 h 1661886"/>
              <a:gd name="connsiteX17" fmla="*/ 1100099 w 1752150"/>
              <a:gd name="connsiteY17" fmla="*/ 1236144 h 1661886"/>
              <a:gd name="connsiteX18" fmla="*/ 1019180 w 1752150"/>
              <a:gd name="connsiteY18" fmla="*/ 1256062 h 1661886"/>
              <a:gd name="connsiteX19" fmla="*/ 996772 w 1752150"/>
              <a:gd name="connsiteY19" fmla="*/ 1304612 h 1661886"/>
              <a:gd name="connsiteX20" fmla="*/ 956935 w 1752150"/>
              <a:gd name="connsiteY20" fmla="*/ 1354406 h 1661886"/>
              <a:gd name="connsiteX21" fmla="*/ 983078 w 1752150"/>
              <a:gd name="connsiteY21" fmla="*/ 1497565 h 1661886"/>
              <a:gd name="connsiteX22" fmla="*/ 1031629 w 1752150"/>
              <a:gd name="connsiteY22" fmla="*/ 1430342 h 1661886"/>
              <a:gd name="connsiteX23" fmla="*/ 1034119 w 1752150"/>
              <a:gd name="connsiteY23" fmla="*/ 1429097 h 1661886"/>
              <a:gd name="connsiteX24" fmla="*/ 1112548 w 1752150"/>
              <a:gd name="connsiteY24" fmla="*/ 1365610 h 1661886"/>
              <a:gd name="connsiteX25" fmla="*/ 1112548 w 1752150"/>
              <a:gd name="connsiteY25" fmla="*/ 1246103 h 1661886"/>
              <a:gd name="connsiteX26" fmla="*/ 1108814 w 1752150"/>
              <a:gd name="connsiteY26" fmla="*/ 1237389 h 1661886"/>
              <a:gd name="connsiteX27" fmla="*/ 1100099 w 1752150"/>
              <a:gd name="connsiteY27" fmla="*/ 1236144 h 1661886"/>
              <a:gd name="connsiteX28" fmla="*/ 646954 w 1752150"/>
              <a:gd name="connsiteY28" fmla="*/ 1236144 h 1661886"/>
              <a:gd name="connsiteX29" fmla="*/ 636995 w 1752150"/>
              <a:gd name="connsiteY29" fmla="*/ 1237389 h 1661886"/>
              <a:gd name="connsiteX30" fmla="*/ 633260 w 1752150"/>
              <a:gd name="connsiteY30" fmla="*/ 1246103 h 1661886"/>
              <a:gd name="connsiteX31" fmla="*/ 633260 w 1752150"/>
              <a:gd name="connsiteY31" fmla="*/ 1365610 h 1661886"/>
              <a:gd name="connsiteX32" fmla="*/ 712934 w 1752150"/>
              <a:gd name="connsiteY32" fmla="*/ 1429097 h 1661886"/>
              <a:gd name="connsiteX33" fmla="*/ 715424 w 1752150"/>
              <a:gd name="connsiteY33" fmla="*/ 1430342 h 1661886"/>
              <a:gd name="connsiteX34" fmla="*/ 771444 w 1752150"/>
              <a:gd name="connsiteY34" fmla="*/ 1507523 h 1661886"/>
              <a:gd name="connsiteX35" fmla="*/ 792608 w 1752150"/>
              <a:gd name="connsiteY35" fmla="*/ 1355651 h 1661886"/>
              <a:gd name="connsiteX36" fmla="*/ 750281 w 1752150"/>
              <a:gd name="connsiteY36" fmla="*/ 1304612 h 1661886"/>
              <a:gd name="connsiteX37" fmla="*/ 727873 w 1752150"/>
              <a:gd name="connsiteY37" fmla="*/ 1256062 h 1661886"/>
              <a:gd name="connsiteX38" fmla="*/ 1081426 w 1752150"/>
              <a:gd name="connsiteY38" fmla="*/ 1069334 h 1661886"/>
              <a:gd name="connsiteX39" fmla="*/ 1039099 w 1752150"/>
              <a:gd name="connsiteY39" fmla="*/ 1205023 h 1661886"/>
              <a:gd name="connsiteX40" fmla="*/ 1090140 w 1752150"/>
              <a:gd name="connsiteY40" fmla="*/ 1192574 h 1661886"/>
              <a:gd name="connsiteX41" fmla="*/ 1103834 w 1752150"/>
              <a:gd name="connsiteY41" fmla="*/ 1191329 h 1661886"/>
              <a:gd name="connsiteX42" fmla="*/ 1136201 w 1752150"/>
              <a:gd name="connsiteY42" fmla="*/ 1202533 h 1661886"/>
              <a:gd name="connsiteX43" fmla="*/ 1157365 w 1752150"/>
              <a:gd name="connsiteY43" fmla="*/ 1246103 h 1661886"/>
              <a:gd name="connsiteX44" fmla="*/ 1157365 w 1752150"/>
              <a:gd name="connsiteY44" fmla="*/ 1343202 h 1661886"/>
              <a:gd name="connsiteX45" fmla="*/ 1243264 w 1752150"/>
              <a:gd name="connsiteY45" fmla="*/ 1319550 h 1661886"/>
              <a:gd name="connsiteX46" fmla="*/ 1255712 w 1752150"/>
              <a:gd name="connsiteY46" fmla="*/ 1237389 h 1661886"/>
              <a:gd name="connsiteX47" fmla="*/ 1087650 w 1752150"/>
              <a:gd name="connsiteY47" fmla="*/ 1069334 h 1661886"/>
              <a:gd name="connsiteX48" fmla="*/ 963160 w 1752150"/>
              <a:gd name="connsiteY48" fmla="*/ 1069334 h 1661886"/>
              <a:gd name="connsiteX49" fmla="*/ 953095 w 1752150"/>
              <a:gd name="connsiteY49" fmla="*/ 1162314 h 1661886"/>
              <a:gd name="connsiteX50" fmla="*/ 937017 w 1752150"/>
              <a:gd name="connsiteY50" fmla="*/ 1310836 h 1661886"/>
              <a:gd name="connsiteX51" fmla="*/ 938262 w 1752150"/>
              <a:gd name="connsiteY51" fmla="*/ 1310836 h 1661886"/>
              <a:gd name="connsiteX52" fmla="*/ 956935 w 1752150"/>
              <a:gd name="connsiteY52" fmla="*/ 1285939 h 1661886"/>
              <a:gd name="connsiteX53" fmla="*/ 981833 w 1752150"/>
              <a:gd name="connsiteY53" fmla="*/ 1227430 h 1661886"/>
              <a:gd name="connsiteX54" fmla="*/ 999262 w 1752150"/>
              <a:gd name="connsiteY54" fmla="*/ 1185105 h 1661886"/>
              <a:gd name="connsiteX55" fmla="*/ 1000507 w 1752150"/>
              <a:gd name="connsiteY55" fmla="*/ 1181371 h 1661886"/>
              <a:gd name="connsiteX56" fmla="*/ 1015446 w 1752150"/>
              <a:gd name="connsiteY56" fmla="*/ 1140290 h 1661886"/>
              <a:gd name="connsiteX57" fmla="*/ 1015446 w 1752150"/>
              <a:gd name="connsiteY57" fmla="*/ 1135311 h 1661886"/>
              <a:gd name="connsiteX58" fmla="*/ 1035364 w 1752150"/>
              <a:gd name="connsiteY58" fmla="*/ 1069334 h 1661886"/>
              <a:gd name="connsiteX59" fmla="*/ 711689 w 1752150"/>
              <a:gd name="connsiteY59" fmla="*/ 1069334 h 1661886"/>
              <a:gd name="connsiteX60" fmla="*/ 730363 w 1752150"/>
              <a:gd name="connsiteY60" fmla="*/ 1135311 h 1661886"/>
              <a:gd name="connsiteX61" fmla="*/ 731608 w 1752150"/>
              <a:gd name="connsiteY61" fmla="*/ 1140290 h 1661886"/>
              <a:gd name="connsiteX62" fmla="*/ 746546 w 1752150"/>
              <a:gd name="connsiteY62" fmla="*/ 1181371 h 1661886"/>
              <a:gd name="connsiteX63" fmla="*/ 747791 w 1752150"/>
              <a:gd name="connsiteY63" fmla="*/ 1185105 h 1661886"/>
              <a:gd name="connsiteX64" fmla="*/ 765220 w 1752150"/>
              <a:gd name="connsiteY64" fmla="*/ 1228675 h 1661886"/>
              <a:gd name="connsiteX65" fmla="*/ 790118 w 1752150"/>
              <a:gd name="connsiteY65" fmla="*/ 1285939 h 1661886"/>
              <a:gd name="connsiteX66" fmla="*/ 810037 w 1752150"/>
              <a:gd name="connsiteY66" fmla="*/ 1313326 h 1661886"/>
              <a:gd name="connsiteX67" fmla="*/ 800140 w 1752150"/>
              <a:gd name="connsiteY67" fmla="*/ 1216341 h 1661886"/>
              <a:gd name="connsiteX68" fmla="*/ 785138 w 1752150"/>
              <a:gd name="connsiteY68" fmla="*/ 1069334 h 1661886"/>
              <a:gd name="connsiteX69" fmla="*/ 659403 w 1752150"/>
              <a:gd name="connsiteY69" fmla="*/ 1069334 h 1661886"/>
              <a:gd name="connsiteX70" fmla="*/ 491341 w 1752150"/>
              <a:gd name="connsiteY70" fmla="*/ 1237389 h 1661886"/>
              <a:gd name="connsiteX71" fmla="*/ 503790 w 1752150"/>
              <a:gd name="connsiteY71" fmla="*/ 1319550 h 1661886"/>
              <a:gd name="connsiteX72" fmla="*/ 589688 w 1752150"/>
              <a:gd name="connsiteY72" fmla="*/ 1343202 h 1661886"/>
              <a:gd name="connsiteX73" fmla="*/ 589688 w 1752150"/>
              <a:gd name="connsiteY73" fmla="*/ 1246103 h 1661886"/>
              <a:gd name="connsiteX74" fmla="*/ 610852 w 1752150"/>
              <a:gd name="connsiteY74" fmla="*/ 1202533 h 1661886"/>
              <a:gd name="connsiteX75" fmla="*/ 656913 w 1752150"/>
              <a:gd name="connsiteY75" fmla="*/ 1192574 h 1661886"/>
              <a:gd name="connsiteX76" fmla="*/ 707954 w 1752150"/>
              <a:gd name="connsiteY76" fmla="*/ 1205023 h 1661886"/>
              <a:gd name="connsiteX77" fmla="*/ 665628 w 1752150"/>
              <a:gd name="connsiteY77" fmla="*/ 1069334 h 1661886"/>
              <a:gd name="connsiteX78" fmla="*/ 873527 w 1752150"/>
              <a:gd name="connsiteY78" fmla="*/ 973480 h 1661886"/>
              <a:gd name="connsiteX79" fmla="*/ 824975 w 1752150"/>
              <a:gd name="connsiteY79" fmla="*/ 1022029 h 1661886"/>
              <a:gd name="connsiteX80" fmla="*/ 843753 w 1752150"/>
              <a:gd name="connsiteY80" fmla="*/ 1200935 h 1661886"/>
              <a:gd name="connsiteX81" fmla="*/ 869792 w 1752150"/>
              <a:gd name="connsiteY81" fmla="*/ 1449015 h 1661886"/>
              <a:gd name="connsiteX82" fmla="*/ 877261 w 1752150"/>
              <a:gd name="connsiteY82" fmla="*/ 1449015 h 1661886"/>
              <a:gd name="connsiteX83" fmla="*/ 905592 w 1752150"/>
              <a:gd name="connsiteY83" fmla="*/ 1179093 h 1661886"/>
              <a:gd name="connsiteX84" fmla="*/ 922078 w 1752150"/>
              <a:gd name="connsiteY84" fmla="*/ 1022029 h 1661886"/>
              <a:gd name="connsiteX85" fmla="*/ 873527 w 1752150"/>
              <a:gd name="connsiteY85" fmla="*/ 973480 h 1661886"/>
              <a:gd name="connsiteX86" fmla="*/ 872280 w 1752150"/>
              <a:gd name="connsiteY86" fmla="*/ 457004 h 1661886"/>
              <a:gd name="connsiteX87" fmla="*/ 782999 w 1752150"/>
              <a:gd name="connsiteY87" fmla="*/ 546286 h 1661886"/>
              <a:gd name="connsiteX88" fmla="*/ 872280 w 1752150"/>
              <a:gd name="connsiteY88" fmla="*/ 636807 h 1661886"/>
              <a:gd name="connsiteX89" fmla="*/ 961562 w 1752150"/>
              <a:gd name="connsiteY89" fmla="*/ 546286 h 1661886"/>
              <a:gd name="connsiteX90" fmla="*/ 872280 w 1752150"/>
              <a:gd name="connsiteY90" fmla="*/ 457004 h 1661886"/>
              <a:gd name="connsiteX91" fmla="*/ 872280 w 1752150"/>
              <a:gd name="connsiteY91" fmla="*/ 413603 h 1661886"/>
              <a:gd name="connsiteX92" fmla="*/ 1006203 w 1752150"/>
              <a:gd name="connsiteY92" fmla="*/ 546286 h 1661886"/>
              <a:gd name="connsiteX93" fmla="*/ 872280 w 1752150"/>
              <a:gd name="connsiteY93" fmla="*/ 681448 h 1661886"/>
              <a:gd name="connsiteX94" fmla="*/ 738358 w 1752150"/>
              <a:gd name="connsiteY94" fmla="*/ 546286 h 1661886"/>
              <a:gd name="connsiteX95" fmla="*/ 872280 w 1752150"/>
              <a:gd name="connsiteY95" fmla="*/ 413603 h 1661886"/>
              <a:gd name="connsiteX96" fmla="*/ 747791 w 1752150"/>
              <a:gd name="connsiteY96" fmla="*/ 283828 h 1661886"/>
              <a:gd name="connsiteX97" fmla="*/ 669362 w 1752150"/>
              <a:gd name="connsiteY97" fmla="*/ 736956 h 1661886"/>
              <a:gd name="connsiteX98" fmla="*/ 700485 w 1752150"/>
              <a:gd name="connsiteY98" fmla="*/ 1024519 h 1661886"/>
              <a:gd name="connsiteX99" fmla="*/ 780159 w 1752150"/>
              <a:gd name="connsiteY99" fmla="*/ 1024519 h 1661886"/>
              <a:gd name="connsiteX100" fmla="*/ 780159 w 1752150"/>
              <a:gd name="connsiteY100" fmla="*/ 1023274 h 1661886"/>
              <a:gd name="connsiteX101" fmla="*/ 783894 w 1752150"/>
              <a:gd name="connsiteY101" fmla="*/ 995887 h 1661886"/>
              <a:gd name="connsiteX102" fmla="*/ 873527 w 1752150"/>
              <a:gd name="connsiteY102" fmla="*/ 929909 h 1661886"/>
              <a:gd name="connsiteX103" fmla="*/ 959425 w 1752150"/>
              <a:gd name="connsiteY103" fmla="*/ 987173 h 1661886"/>
              <a:gd name="connsiteX104" fmla="*/ 966894 w 1752150"/>
              <a:gd name="connsiteY104" fmla="*/ 1023274 h 1661886"/>
              <a:gd name="connsiteX105" fmla="*/ 966894 w 1752150"/>
              <a:gd name="connsiteY105" fmla="*/ 1024519 h 1661886"/>
              <a:gd name="connsiteX106" fmla="*/ 1046568 w 1752150"/>
              <a:gd name="connsiteY106" fmla="*/ 1024519 h 1661886"/>
              <a:gd name="connsiteX107" fmla="*/ 1077691 w 1752150"/>
              <a:gd name="connsiteY107" fmla="*/ 736956 h 1661886"/>
              <a:gd name="connsiteX108" fmla="*/ 999262 w 1752150"/>
              <a:gd name="connsiteY108" fmla="*/ 283828 h 1661886"/>
              <a:gd name="connsiteX109" fmla="*/ 873527 w 1752150"/>
              <a:gd name="connsiteY109" fmla="*/ 44815 h 1661886"/>
              <a:gd name="connsiteX110" fmla="*/ 868547 w 1752150"/>
              <a:gd name="connsiteY110" fmla="*/ 48550 h 1661886"/>
              <a:gd name="connsiteX111" fmla="*/ 765220 w 1752150"/>
              <a:gd name="connsiteY111" fmla="*/ 239013 h 1661886"/>
              <a:gd name="connsiteX112" fmla="*/ 981833 w 1752150"/>
              <a:gd name="connsiteY112" fmla="*/ 239013 h 1661886"/>
              <a:gd name="connsiteX113" fmla="*/ 878506 w 1752150"/>
              <a:gd name="connsiteY113" fmla="*/ 48550 h 1661886"/>
              <a:gd name="connsiteX114" fmla="*/ 873527 w 1752150"/>
              <a:gd name="connsiteY114" fmla="*/ 44815 h 1661886"/>
              <a:gd name="connsiteX115" fmla="*/ 873527 w 1752150"/>
              <a:gd name="connsiteY115" fmla="*/ 0 h 1661886"/>
              <a:gd name="connsiteX116" fmla="*/ 915853 w 1752150"/>
              <a:gd name="connsiteY116" fmla="*/ 23653 h 1661886"/>
              <a:gd name="connsiteX117" fmla="*/ 1122508 w 1752150"/>
              <a:gd name="connsiteY117" fmla="*/ 736956 h 1661886"/>
              <a:gd name="connsiteX118" fmla="*/ 1092630 w 1752150"/>
              <a:gd name="connsiteY118" fmla="*/ 1024519 h 1661886"/>
              <a:gd name="connsiteX119" fmla="*/ 1300528 w 1752150"/>
              <a:gd name="connsiteY119" fmla="*/ 1237389 h 1661886"/>
              <a:gd name="connsiteX120" fmla="*/ 1289324 w 1752150"/>
              <a:gd name="connsiteY120" fmla="*/ 1315815 h 1661886"/>
              <a:gd name="connsiteX121" fmla="*/ 1315468 w 1752150"/>
              <a:gd name="connsiteY121" fmla="*/ 1317060 h 1661886"/>
              <a:gd name="connsiteX122" fmla="*/ 1563204 w 1752150"/>
              <a:gd name="connsiteY122" fmla="*/ 1439056 h 1661886"/>
              <a:gd name="connsiteX123" fmla="*/ 1716326 w 1752150"/>
              <a:gd name="connsiteY123" fmla="*/ 1266021 h 1661886"/>
              <a:gd name="connsiteX124" fmla="*/ 1746204 w 1752150"/>
              <a:gd name="connsiteY124" fmla="*/ 1268511 h 1661886"/>
              <a:gd name="connsiteX125" fmla="*/ 1744960 w 1752150"/>
              <a:gd name="connsiteY125" fmla="*/ 1299632 h 1661886"/>
              <a:gd name="connsiteX126" fmla="*/ 1581876 w 1752150"/>
              <a:gd name="connsiteY126" fmla="*/ 1488851 h 1661886"/>
              <a:gd name="connsiteX127" fmla="*/ 1563204 w 1752150"/>
              <a:gd name="connsiteY127" fmla="*/ 1497565 h 1661886"/>
              <a:gd name="connsiteX128" fmla="*/ 1545774 w 1752150"/>
              <a:gd name="connsiteY128" fmla="*/ 1487606 h 1661886"/>
              <a:gd name="connsiteX129" fmla="*/ 1312978 w 1752150"/>
              <a:gd name="connsiteY129" fmla="*/ 1361875 h 1661886"/>
              <a:gd name="connsiteX130" fmla="*/ 1274386 w 1752150"/>
              <a:gd name="connsiteY130" fmla="*/ 1361875 h 1661886"/>
              <a:gd name="connsiteX131" fmla="*/ 1171058 w 1752150"/>
              <a:gd name="connsiteY131" fmla="*/ 1491340 h 1661886"/>
              <a:gd name="connsiteX132" fmla="*/ 1151140 w 1752150"/>
              <a:gd name="connsiteY132" fmla="*/ 1497565 h 1661886"/>
              <a:gd name="connsiteX133" fmla="*/ 1133712 w 1752150"/>
              <a:gd name="connsiteY133" fmla="*/ 1493830 h 1661886"/>
              <a:gd name="connsiteX134" fmla="*/ 1112548 w 1752150"/>
              <a:gd name="connsiteY134" fmla="*/ 1460219 h 1661886"/>
              <a:gd name="connsiteX135" fmla="*/ 1112548 w 1752150"/>
              <a:gd name="connsiteY135" fmla="*/ 1419139 h 1661886"/>
              <a:gd name="connsiteX136" fmla="*/ 1067732 w 1752150"/>
              <a:gd name="connsiteY136" fmla="*/ 1458974 h 1661886"/>
              <a:gd name="connsiteX137" fmla="*/ 941996 w 1752150"/>
              <a:gd name="connsiteY137" fmla="*/ 1630765 h 1661886"/>
              <a:gd name="connsiteX138" fmla="*/ 939507 w 1752150"/>
              <a:gd name="connsiteY138" fmla="*/ 1633254 h 1661886"/>
              <a:gd name="connsiteX139" fmla="*/ 873527 w 1752150"/>
              <a:gd name="connsiteY139" fmla="*/ 1661886 h 1661886"/>
              <a:gd name="connsiteX140" fmla="*/ 807547 w 1752150"/>
              <a:gd name="connsiteY140" fmla="*/ 1633254 h 1661886"/>
              <a:gd name="connsiteX141" fmla="*/ 806302 w 1752150"/>
              <a:gd name="connsiteY141" fmla="*/ 1630765 h 1661886"/>
              <a:gd name="connsiteX142" fmla="*/ 679322 w 1752150"/>
              <a:gd name="connsiteY142" fmla="*/ 1458974 h 1661886"/>
              <a:gd name="connsiteX143" fmla="*/ 633260 w 1752150"/>
              <a:gd name="connsiteY143" fmla="*/ 1419139 h 1661886"/>
              <a:gd name="connsiteX144" fmla="*/ 633260 w 1752150"/>
              <a:gd name="connsiteY144" fmla="*/ 1460219 h 1661886"/>
              <a:gd name="connsiteX145" fmla="*/ 614587 w 1752150"/>
              <a:gd name="connsiteY145" fmla="*/ 1493830 h 1661886"/>
              <a:gd name="connsiteX146" fmla="*/ 595913 w 1752150"/>
              <a:gd name="connsiteY146" fmla="*/ 1497565 h 1661886"/>
              <a:gd name="connsiteX147" fmla="*/ 574750 w 1752150"/>
              <a:gd name="connsiteY147" fmla="*/ 1491340 h 1661886"/>
              <a:gd name="connsiteX148" fmla="*/ 472668 w 1752150"/>
              <a:gd name="connsiteY148" fmla="*/ 1361875 h 1661886"/>
              <a:gd name="connsiteX149" fmla="*/ 434076 w 1752150"/>
              <a:gd name="connsiteY149" fmla="*/ 1361875 h 1661886"/>
              <a:gd name="connsiteX150" fmla="*/ 201278 w 1752150"/>
              <a:gd name="connsiteY150" fmla="*/ 1487606 h 1661886"/>
              <a:gd name="connsiteX151" fmla="*/ 182605 w 1752150"/>
              <a:gd name="connsiteY151" fmla="*/ 1497565 h 1661886"/>
              <a:gd name="connsiteX152" fmla="*/ 165176 w 1752150"/>
              <a:gd name="connsiteY152" fmla="*/ 1487606 h 1661886"/>
              <a:gd name="connsiteX153" fmla="*/ 8318 w 1752150"/>
              <a:gd name="connsiteY153" fmla="*/ 1287184 h 1661886"/>
              <a:gd name="connsiteX154" fmla="*/ 5829 w 1752150"/>
              <a:gd name="connsiteY154" fmla="*/ 1256062 h 1661886"/>
              <a:gd name="connsiteX155" fmla="*/ 36951 w 1752150"/>
              <a:gd name="connsiteY155" fmla="*/ 1253572 h 1661886"/>
              <a:gd name="connsiteX156" fmla="*/ 185095 w 1752150"/>
              <a:gd name="connsiteY156" fmla="*/ 1437811 h 1661886"/>
              <a:gd name="connsiteX157" fmla="*/ 431586 w 1752150"/>
              <a:gd name="connsiteY157" fmla="*/ 1317060 h 1661886"/>
              <a:gd name="connsiteX158" fmla="*/ 457729 w 1752150"/>
              <a:gd name="connsiteY158" fmla="*/ 1315815 h 1661886"/>
              <a:gd name="connsiteX159" fmla="*/ 446525 w 1752150"/>
              <a:gd name="connsiteY159" fmla="*/ 1237389 h 1661886"/>
              <a:gd name="connsiteX160" fmla="*/ 655668 w 1752150"/>
              <a:gd name="connsiteY160" fmla="*/ 1024519 h 1661886"/>
              <a:gd name="connsiteX161" fmla="*/ 625791 w 1752150"/>
              <a:gd name="connsiteY161" fmla="*/ 736956 h 1661886"/>
              <a:gd name="connsiteX162" fmla="*/ 831200 w 1752150"/>
              <a:gd name="connsiteY162" fmla="*/ 23653 h 1661886"/>
              <a:gd name="connsiteX163" fmla="*/ 873527 w 1752150"/>
              <a:gd name="connsiteY163" fmla="*/ 0 h 1661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1752150" h="1661886">
                <a:moveTo>
                  <a:pt x="923323" y="1446525"/>
                </a:moveTo>
                <a:lnTo>
                  <a:pt x="922078" y="1453995"/>
                </a:lnTo>
                <a:cubicBezTo>
                  <a:pt x="919588" y="1478892"/>
                  <a:pt x="898425" y="1497565"/>
                  <a:pt x="873527" y="1497565"/>
                </a:cubicBezTo>
                <a:cubicBezTo>
                  <a:pt x="852363" y="1497565"/>
                  <a:pt x="836180" y="1485116"/>
                  <a:pt x="828710" y="1466443"/>
                </a:cubicBezTo>
                <a:cubicBezTo>
                  <a:pt x="821241" y="1497565"/>
                  <a:pt x="811281" y="1526196"/>
                  <a:pt x="802567" y="1551094"/>
                </a:cubicBezTo>
                <a:lnTo>
                  <a:pt x="841159" y="1603378"/>
                </a:lnTo>
                <a:cubicBezTo>
                  <a:pt x="858588" y="1620806"/>
                  <a:pt x="888466" y="1620806"/>
                  <a:pt x="905894" y="1603378"/>
                </a:cubicBezTo>
                <a:lnTo>
                  <a:pt x="951956" y="1542380"/>
                </a:lnTo>
                <a:cubicBezTo>
                  <a:pt x="940751" y="1513748"/>
                  <a:pt x="930792" y="1480137"/>
                  <a:pt x="923323" y="1446525"/>
                </a:cubicBezTo>
                <a:close/>
                <a:moveTo>
                  <a:pt x="1222100" y="1369344"/>
                </a:moveTo>
                <a:cubicBezTo>
                  <a:pt x="1199692" y="1374324"/>
                  <a:pt x="1178528" y="1381793"/>
                  <a:pt x="1157365" y="1391752"/>
                </a:cubicBezTo>
                <a:lnTo>
                  <a:pt x="1157365" y="1446525"/>
                </a:lnTo>
                <a:cubicBezTo>
                  <a:pt x="1183508" y="1426608"/>
                  <a:pt x="1204672" y="1399221"/>
                  <a:pt x="1222100" y="1369344"/>
                </a:cubicBezTo>
                <a:close/>
                <a:moveTo>
                  <a:pt x="524954" y="1369344"/>
                </a:moveTo>
                <a:cubicBezTo>
                  <a:pt x="541137" y="1399221"/>
                  <a:pt x="563546" y="1426608"/>
                  <a:pt x="589688" y="1446525"/>
                </a:cubicBezTo>
                <a:lnTo>
                  <a:pt x="589688" y="1391752"/>
                </a:lnTo>
                <a:cubicBezTo>
                  <a:pt x="568525" y="1381793"/>
                  <a:pt x="547362" y="1374324"/>
                  <a:pt x="524954" y="1369344"/>
                </a:cubicBezTo>
                <a:close/>
                <a:moveTo>
                  <a:pt x="1100099" y="1236144"/>
                </a:moveTo>
                <a:lnTo>
                  <a:pt x="1019180" y="1256062"/>
                </a:lnTo>
                <a:cubicBezTo>
                  <a:pt x="1011711" y="1272245"/>
                  <a:pt x="1004242" y="1289673"/>
                  <a:pt x="996772" y="1304612"/>
                </a:cubicBezTo>
                <a:cubicBezTo>
                  <a:pt x="988058" y="1324529"/>
                  <a:pt x="973119" y="1341957"/>
                  <a:pt x="956935" y="1354406"/>
                </a:cubicBezTo>
                <a:cubicBezTo>
                  <a:pt x="953200" y="1374324"/>
                  <a:pt x="963160" y="1432832"/>
                  <a:pt x="983078" y="1497565"/>
                </a:cubicBezTo>
                <a:lnTo>
                  <a:pt x="1031629" y="1430342"/>
                </a:lnTo>
                <a:cubicBezTo>
                  <a:pt x="1032874" y="1430342"/>
                  <a:pt x="1032874" y="1429097"/>
                  <a:pt x="1034119" y="1429097"/>
                </a:cubicBezTo>
                <a:cubicBezTo>
                  <a:pt x="1057772" y="1402955"/>
                  <a:pt x="1083915" y="1381793"/>
                  <a:pt x="1112548" y="1365610"/>
                </a:cubicBezTo>
                <a:lnTo>
                  <a:pt x="1112548" y="1246103"/>
                </a:lnTo>
                <a:cubicBezTo>
                  <a:pt x="1112548" y="1241124"/>
                  <a:pt x="1110058" y="1238634"/>
                  <a:pt x="1108814" y="1237389"/>
                </a:cubicBezTo>
                <a:cubicBezTo>
                  <a:pt x="1108814" y="1237389"/>
                  <a:pt x="1105079" y="1234899"/>
                  <a:pt x="1100099" y="1236144"/>
                </a:cubicBezTo>
                <a:close/>
                <a:moveTo>
                  <a:pt x="646954" y="1236144"/>
                </a:moveTo>
                <a:cubicBezTo>
                  <a:pt x="641974" y="1234899"/>
                  <a:pt x="639485" y="1237389"/>
                  <a:pt x="636995" y="1237389"/>
                </a:cubicBezTo>
                <a:cubicBezTo>
                  <a:pt x="636995" y="1238634"/>
                  <a:pt x="633260" y="1241124"/>
                  <a:pt x="633260" y="1246103"/>
                </a:cubicBezTo>
                <a:lnTo>
                  <a:pt x="633260" y="1365610"/>
                </a:lnTo>
                <a:cubicBezTo>
                  <a:pt x="663138" y="1381793"/>
                  <a:pt x="689281" y="1402955"/>
                  <a:pt x="712934" y="1429097"/>
                </a:cubicBezTo>
                <a:cubicBezTo>
                  <a:pt x="714179" y="1429097"/>
                  <a:pt x="714179" y="1430342"/>
                  <a:pt x="715424" y="1430342"/>
                </a:cubicBezTo>
                <a:lnTo>
                  <a:pt x="771444" y="1507523"/>
                </a:lnTo>
                <a:cubicBezTo>
                  <a:pt x="795098" y="1434077"/>
                  <a:pt x="800077" y="1371834"/>
                  <a:pt x="792608" y="1355651"/>
                </a:cubicBezTo>
                <a:cubicBezTo>
                  <a:pt x="773934" y="1343202"/>
                  <a:pt x="760240" y="1325774"/>
                  <a:pt x="750281" y="1304612"/>
                </a:cubicBezTo>
                <a:cubicBezTo>
                  <a:pt x="742812" y="1289673"/>
                  <a:pt x="735342" y="1272245"/>
                  <a:pt x="727873" y="1256062"/>
                </a:cubicBezTo>
                <a:close/>
                <a:moveTo>
                  <a:pt x="1081426" y="1069334"/>
                </a:moveTo>
                <a:cubicBezTo>
                  <a:pt x="1070222" y="1115393"/>
                  <a:pt x="1056528" y="1161453"/>
                  <a:pt x="1039099" y="1205023"/>
                </a:cubicBezTo>
                <a:lnTo>
                  <a:pt x="1090140" y="1192574"/>
                </a:lnTo>
                <a:cubicBezTo>
                  <a:pt x="1093875" y="1191329"/>
                  <a:pt x="1098854" y="1191329"/>
                  <a:pt x="1103834" y="1191329"/>
                </a:cubicBezTo>
                <a:cubicBezTo>
                  <a:pt x="1115038" y="1191329"/>
                  <a:pt x="1127487" y="1195064"/>
                  <a:pt x="1136201" y="1202533"/>
                </a:cubicBezTo>
                <a:cubicBezTo>
                  <a:pt x="1149895" y="1212492"/>
                  <a:pt x="1157365" y="1228675"/>
                  <a:pt x="1157365" y="1246103"/>
                </a:cubicBezTo>
                <a:lnTo>
                  <a:pt x="1157365" y="1343202"/>
                </a:lnTo>
                <a:cubicBezTo>
                  <a:pt x="1184752" y="1331999"/>
                  <a:pt x="1213386" y="1324529"/>
                  <a:pt x="1243264" y="1319550"/>
                </a:cubicBezTo>
                <a:cubicBezTo>
                  <a:pt x="1250732" y="1293408"/>
                  <a:pt x="1255712" y="1264776"/>
                  <a:pt x="1255712" y="1237389"/>
                </a:cubicBezTo>
                <a:cubicBezTo>
                  <a:pt x="1255712" y="1145270"/>
                  <a:pt x="1181018" y="1069334"/>
                  <a:pt x="1087650" y="1069334"/>
                </a:cubicBezTo>
                <a:close/>
                <a:moveTo>
                  <a:pt x="963160" y="1069334"/>
                </a:moveTo>
                <a:lnTo>
                  <a:pt x="953095" y="1162314"/>
                </a:lnTo>
                <a:lnTo>
                  <a:pt x="937017" y="1310836"/>
                </a:lnTo>
                <a:lnTo>
                  <a:pt x="938262" y="1310836"/>
                </a:lnTo>
                <a:cubicBezTo>
                  <a:pt x="945731" y="1304612"/>
                  <a:pt x="951956" y="1295898"/>
                  <a:pt x="956935" y="1285939"/>
                </a:cubicBezTo>
                <a:cubicBezTo>
                  <a:pt x="965650" y="1266021"/>
                  <a:pt x="974364" y="1247348"/>
                  <a:pt x="981833" y="1227430"/>
                </a:cubicBezTo>
                <a:cubicBezTo>
                  <a:pt x="988058" y="1213737"/>
                  <a:pt x="994282" y="1200043"/>
                  <a:pt x="999262" y="1185105"/>
                </a:cubicBezTo>
                <a:cubicBezTo>
                  <a:pt x="1000507" y="1183860"/>
                  <a:pt x="1000507" y="1182615"/>
                  <a:pt x="1000507" y="1181371"/>
                </a:cubicBezTo>
                <a:cubicBezTo>
                  <a:pt x="1005486" y="1167677"/>
                  <a:pt x="1010466" y="1153984"/>
                  <a:pt x="1015446" y="1140290"/>
                </a:cubicBezTo>
                <a:cubicBezTo>
                  <a:pt x="1015446" y="1139045"/>
                  <a:pt x="1015446" y="1136556"/>
                  <a:pt x="1015446" y="1135311"/>
                </a:cubicBezTo>
                <a:cubicBezTo>
                  <a:pt x="1024160" y="1114148"/>
                  <a:pt x="1030385" y="1091741"/>
                  <a:pt x="1035364" y="1069334"/>
                </a:cubicBezTo>
                <a:close/>
                <a:moveTo>
                  <a:pt x="711689" y="1069334"/>
                </a:moveTo>
                <a:cubicBezTo>
                  <a:pt x="717914" y="1091741"/>
                  <a:pt x="724138" y="1114148"/>
                  <a:pt x="730363" y="1135311"/>
                </a:cubicBezTo>
                <a:cubicBezTo>
                  <a:pt x="731608" y="1136556"/>
                  <a:pt x="731608" y="1139045"/>
                  <a:pt x="731608" y="1140290"/>
                </a:cubicBezTo>
                <a:cubicBezTo>
                  <a:pt x="736587" y="1153984"/>
                  <a:pt x="741567" y="1167677"/>
                  <a:pt x="746546" y="1181371"/>
                </a:cubicBezTo>
                <a:cubicBezTo>
                  <a:pt x="746546" y="1182615"/>
                  <a:pt x="746546" y="1183860"/>
                  <a:pt x="747791" y="1185105"/>
                </a:cubicBezTo>
                <a:cubicBezTo>
                  <a:pt x="752771" y="1200043"/>
                  <a:pt x="758996" y="1213737"/>
                  <a:pt x="765220" y="1228675"/>
                </a:cubicBezTo>
                <a:cubicBezTo>
                  <a:pt x="772689" y="1247348"/>
                  <a:pt x="781404" y="1266021"/>
                  <a:pt x="790118" y="1285939"/>
                </a:cubicBezTo>
                <a:cubicBezTo>
                  <a:pt x="796343" y="1297143"/>
                  <a:pt x="802567" y="1305857"/>
                  <a:pt x="810037" y="1313326"/>
                </a:cubicBezTo>
                <a:lnTo>
                  <a:pt x="800140" y="1216341"/>
                </a:lnTo>
                <a:lnTo>
                  <a:pt x="785138" y="1069334"/>
                </a:lnTo>
                <a:close/>
                <a:moveTo>
                  <a:pt x="659403" y="1069334"/>
                </a:moveTo>
                <a:cubicBezTo>
                  <a:pt x="567280" y="1069334"/>
                  <a:pt x="491341" y="1145270"/>
                  <a:pt x="491341" y="1237389"/>
                </a:cubicBezTo>
                <a:cubicBezTo>
                  <a:pt x="491341" y="1264776"/>
                  <a:pt x="496321" y="1293408"/>
                  <a:pt x="503790" y="1319550"/>
                </a:cubicBezTo>
                <a:cubicBezTo>
                  <a:pt x="533668" y="1324529"/>
                  <a:pt x="562301" y="1331999"/>
                  <a:pt x="589688" y="1343202"/>
                </a:cubicBezTo>
                <a:lnTo>
                  <a:pt x="589688" y="1246103"/>
                </a:lnTo>
                <a:cubicBezTo>
                  <a:pt x="589688" y="1228675"/>
                  <a:pt x="597158" y="1212492"/>
                  <a:pt x="610852" y="1202533"/>
                </a:cubicBezTo>
                <a:cubicBezTo>
                  <a:pt x="623301" y="1191329"/>
                  <a:pt x="641974" y="1188840"/>
                  <a:pt x="656913" y="1192574"/>
                </a:cubicBezTo>
                <a:lnTo>
                  <a:pt x="707954" y="1205023"/>
                </a:lnTo>
                <a:cubicBezTo>
                  <a:pt x="690526" y="1161453"/>
                  <a:pt x="676832" y="1115393"/>
                  <a:pt x="665628" y="1069334"/>
                </a:cubicBezTo>
                <a:close/>
                <a:moveTo>
                  <a:pt x="873527" y="973480"/>
                </a:moveTo>
                <a:cubicBezTo>
                  <a:pt x="847384" y="973480"/>
                  <a:pt x="824975" y="995887"/>
                  <a:pt x="824975" y="1022029"/>
                </a:cubicBezTo>
                <a:lnTo>
                  <a:pt x="843753" y="1200935"/>
                </a:lnTo>
                <a:lnTo>
                  <a:pt x="869792" y="1449015"/>
                </a:lnTo>
                <a:cubicBezTo>
                  <a:pt x="869792" y="1453995"/>
                  <a:pt x="877261" y="1453995"/>
                  <a:pt x="877261" y="1449015"/>
                </a:cubicBezTo>
                <a:lnTo>
                  <a:pt x="905592" y="1179093"/>
                </a:lnTo>
                <a:lnTo>
                  <a:pt x="922078" y="1022029"/>
                </a:lnTo>
                <a:cubicBezTo>
                  <a:pt x="922078" y="995887"/>
                  <a:pt x="900915" y="973480"/>
                  <a:pt x="873527" y="973480"/>
                </a:cubicBezTo>
                <a:close/>
                <a:moveTo>
                  <a:pt x="872280" y="457004"/>
                </a:moveTo>
                <a:cubicBezTo>
                  <a:pt x="822680" y="457004"/>
                  <a:pt x="782999" y="497925"/>
                  <a:pt x="782999" y="546286"/>
                </a:cubicBezTo>
                <a:cubicBezTo>
                  <a:pt x="782999" y="597127"/>
                  <a:pt x="822680" y="636807"/>
                  <a:pt x="872280" y="636807"/>
                </a:cubicBezTo>
                <a:cubicBezTo>
                  <a:pt x="921881" y="636807"/>
                  <a:pt x="961562" y="597127"/>
                  <a:pt x="961562" y="546286"/>
                </a:cubicBezTo>
                <a:cubicBezTo>
                  <a:pt x="961562" y="497925"/>
                  <a:pt x="921881" y="457004"/>
                  <a:pt x="872280" y="457004"/>
                </a:cubicBezTo>
                <a:close/>
                <a:moveTo>
                  <a:pt x="872280" y="413603"/>
                </a:moveTo>
                <a:cubicBezTo>
                  <a:pt x="945442" y="413603"/>
                  <a:pt x="1006203" y="473124"/>
                  <a:pt x="1006203" y="546286"/>
                </a:cubicBezTo>
                <a:cubicBezTo>
                  <a:pt x="1006203" y="620687"/>
                  <a:pt x="945442" y="681448"/>
                  <a:pt x="872280" y="681448"/>
                </a:cubicBezTo>
                <a:cubicBezTo>
                  <a:pt x="797879" y="681448"/>
                  <a:pt x="738358" y="620687"/>
                  <a:pt x="738358" y="546286"/>
                </a:cubicBezTo>
                <a:cubicBezTo>
                  <a:pt x="738358" y="473124"/>
                  <a:pt x="797879" y="413603"/>
                  <a:pt x="872280" y="413603"/>
                </a:cubicBezTo>
                <a:close/>
                <a:moveTo>
                  <a:pt x="747791" y="283828"/>
                </a:moveTo>
                <a:cubicBezTo>
                  <a:pt x="696750" y="423252"/>
                  <a:pt x="669362" y="578859"/>
                  <a:pt x="669362" y="736956"/>
                </a:cubicBezTo>
                <a:cubicBezTo>
                  <a:pt x="669362" y="835300"/>
                  <a:pt x="680566" y="932399"/>
                  <a:pt x="700485" y="1024519"/>
                </a:cubicBezTo>
                <a:lnTo>
                  <a:pt x="780159" y="1024519"/>
                </a:lnTo>
                <a:lnTo>
                  <a:pt x="780159" y="1023274"/>
                </a:lnTo>
                <a:cubicBezTo>
                  <a:pt x="780159" y="1013315"/>
                  <a:pt x="781404" y="1003356"/>
                  <a:pt x="783894" y="995887"/>
                </a:cubicBezTo>
                <a:cubicBezTo>
                  <a:pt x="796343" y="957296"/>
                  <a:pt x="831200" y="929909"/>
                  <a:pt x="873527" y="929909"/>
                </a:cubicBezTo>
                <a:cubicBezTo>
                  <a:pt x="912119" y="929909"/>
                  <a:pt x="945731" y="952317"/>
                  <a:pt x="959425" y="987173"/>
                </a:cubicBezTo>
                <a:cubicBezTo>
                  <a:pt x="965650" y="997132"/>
                  <a:pt x="966894" y="1009580"/>
                  <a:pt x="966894" y="1023274"/>
                </a:cubicBezTo>
                <a:lnTo>
                  <a:pt x="966894" y="1024519"/>
                </a:lnTo>
                <a:lnTo>
                  <a:pt x="1046568" y="1024519"/>
                </a:lnTo>
                <a:cubicBezTo>
                  <a:pt x="1066487" y="932399"/>
                  <a:pt x="1077691" y="835300"/>
                  <a:pt x="1077691" y="736956"/>
                </a:cubicBezTo>
                <a:cubicBezTo>
                  <a:pt x="1077691" y="578859"/>
                  <a:pt x="1050303" y="423252"/>
                  <a:pt x="999262" y="283828"/>
                </a:cubicBezTo>
                <a:close/>
                <a:moveTo>
                  <a:pt x="873527" y="44815"/>
                </a:moveTo>
                <a:cubicBezTo>
                  <a:pt x="872282" y="44815"/>
                  <a:pt x="869792" y="44815"/>
                  <a:pt x="868547" y="48550"/>
                </a:cubicBezTo>
                <a:cubicBezTo>
                  <a:pt x="827465" y="107058"/>
                  <a:pt x="793853" y="170546"/>
                  <a:pt x="765220" y="239013"/>
                </a:cubicBezTo>
                <a:lnTo>
                  <a:pt x="981833" y="239013"/>
                </a:lnTo>
                <a:cubicBezTo>
                  <a:pt x="953200" y="170546"/>
                  <a:pt x="919588" y="107058"/>
                  <a:pt x="878506" y="48550"/>
                </a:cubicBezTo>
                <a:cubicBezTo>
                  <a:pt x="877261" y="44815"/>
                  <a:pt x="874772" y="44815"/>
                  <a:pt x="873527" y="44815"/>
                </a:cubicBezTo>
                <a:close/>
                <a:moveTo>
                  <a:pt x="873527" y="0"/>
                </a:moveTo>
                <a:cubicBezTo>
                  <a:pt x="889710" y="0"/>
                  <a:pt x="905894" y="8714"/>
                  <a:pt x="915853" y="23653"/>
                </a:cubicBezTo>
                <a:cubicBezTo>
                  <a:pt x="1049058" y="217850"/>
                  <a:pt x="1122508" y="471802"/>
                  <a:pt x="1122508" y="736956"/>
                </a:cubicBezTo>
                <a:cubicBezTo>
                  <a:pt x="1122508" y="835300"/>
                  <a:pt x="1111303" y="932399"/>
                  <a:pt x="1092630" y="1024519"/>
                </a:cubicBezTo>
                <a:cubicBezTo>
                  <a:pt x="1207160" y="1027008"/>
                  <a:pt x="1300528" y="1121617"/>
                  <a:pt x="1300528" y="1237389"/>
                </a:cubicBezTo>
                <a:cubicBezTo>
                  <a:pt x="1300528" y="1264776"/>
                  <a:pt x="1296794" y="1290918"/>
                  <a:pt x="1289324" y="1315815"/>
                </a:cubicBezTo>
                <a:cubicBezTo>
                  <a:pt x="1298038" y="1315815"/>
                  <a:pt x="1306754" y="1315815"/>
                  <a:pt x="1315468" y="1317060"/>
                </a:cubicBezTo>
                <a:cubicBezTo>
                  <a:pt x="1411326" y="1323285"/>
                  <a:pt x="1500958" y="1366855"/>
                  <a:pt x="1563204" y="1439056"/>
                </a:cubicBezTo>
                <a:cubicBezTo>
                  <a:pt x="1596816" y="1395486"/>
                  <a:pt x="1672756" y="1302122"/>
                  <a:pt x="1716326" y="1266021"/>
                </a:cubicBezTo>
                <a:cubicBezTo>
                  <a:pt x="1725040" y="1258552"/>
                  <a:pt x="1738736" y="1259797"/>
                  <a:pt x="1746204" y="1268511"/>
                </a:cubicBezTo>
                <a:cubicBezTo>
                  <a:pt x="1754918" y="1278470"/>
                  <a:pt x="1753674" y="1292163"/>
                  <a:pt x="1744960" y="1299632"/>
                </a:cubicBezTo>
                <a:cubicBezTo>
                  <a:pt x="1691428" y="1344447"/>
                  <a:pt x="1581876" y="1487606"/>
                  <a:pt x="1581876" y="1488851"/>
                </a:cubicBezTo>
                <a:cubicBezTo>
                  <a:pt x="1576898" y="1493830"/>
                  <a:pt x="1570672" y="1497565"/>
                  <a:pt x="1563204" y="1497565"/>
                </a:cubicBezTo>
                <a:cubicBezTo>
                  <a:pt x="1556980" y="1497565"/>
                  <a:pt x="1549510" y="1493830"/>
                  <a:pt x="1545774" y="1487606"/>
                </a:cubicBezTo>
                <a:cubicBezTo>
                  <a:pt x="1489754" y="1412914"/>
                  <a:pt x="1406346" y="1366855"/>
                  <a:pt x="1312978" y="1361875"/>
                </a:cubicBezTo>
                <a:cubicBezTo>
                  <a:pt x="1300528" y="1360630"/>
                  <a:pt x="1286834" y="1360630"/>
                  <a:pt x="1274386" y="1361875"/>
                </a:cubicBezTo>
                <a:cubicBezTo>
                  <a:pt x="1251978" y="1415404"/>
                  <a:pt x="1215876" y="1461464"/>
                  <a:pt x="1171058" y="1491340"/>
                </a:cubicBezTo>
                <a:cubicBezTo>
                  <a:pt x="1164834" y="1495075"/>
                  <a:pt x="1158610" y="1497565"/>
                  <a:pt x="1151140" y="1497565"/>
                </a:cubicBezTo>
                <a:cubicBezTo>
                  <a:pt x="1144916" y="1497565"/>
                  <a:pt x="1138691" y="1495075"/>
                  <a:pt x="1133712" y="1493830"/>
                </a:cubicBezTo>
                <a:cubicBezTo>
                  <a:pt x="1120018" y="1486361"/>
                  <a:pt x="1112548" y="1473912"/>
                  <a:pt x="1112548" y="1460219"/>
                </a:cubicBezTo>
                <a:lnTo>
                  <a:pt x="1112548" y="1419139"/>
                </a:lnTo>
                <a:cubicBezTo>
                  <a:pt x="1096364" y="1430342"/>
                  <a:pt x="1081426" y="1444036"/>
                  <a:pt x="1067732" y="1458974"/>
                </a:cubicBezTo>
                <a:lnTo>
                  <a:pt x="941996" y="1630765"/>
                </a:lnTo>
                <a:cubicBezTo>
                  <a:pt x="940751" y="1632009"/>
                  <a:pt x="939507" y="1632009"/>
                  <a:pt x="939507" y="1633254"/>
                </a:cubicBezTo>
                <a:cubicBezTo>
                  <a:pt x="922078" y="1650682"/>
                  <a:pt x="898425" y="1661886"/>
                  <a:pt x="873527" y="1661886"/>
                </a:cubicBezTo>
                <a:cubicBezTo>
                  <a:pt x="848629" y="1661886"/>
                  <a:pt x="824975" y="1650682"/>
                  <a:pt x="807547" y="1633254"/>
                </a:cubicBezTo>
                <a:cubicBezTo>
                  <a:pt x="807547" y="1632009"/>
                  <a:pt x="806302" y="1632009"/>
                  <a:pt x="806302" y="1630765"/>
                </a:cubicBezTo>
                <a:lnTo>
                  <a:pt x="679322" y="1458974"/>
                </a:lnTo>
                <a:cubicBezTo>
                  <a:pt x="665628" y="1444036"/>
                  <a:pt x="650689" y="1430342"/>
                  <a:pt x="633260" y="1419139"/>
                </a:cubicBezTo>
                <a:lnTo>
                  <a:pt x="633260" y="1460219"/>
                </a:lnTo>
                <a:cubicBezTo>
                  <a:pt x="633260" y="1473912"/>
                  <a:pt x="625791" y="1486361"/>
                  <a:pt x="614587" y="1493830"/>
                </a:cubicBezTo>
                <a:cubicBezTo>
                  <a:pt x="608362" y="1495075"/>
                  <a:pt x="602138" y="1497565"/>
                  <a:pt x="595913" y="1497565"/>
                </a:cubicBezTo>
                <a:cubicBezTo>
                  <a:pt x="588444" y="1497565"/>
                  <a:pt x="582219" y="1495075"/>
                  <a:pt x="574750" y="1491340"/>
                </a:cubicBezTo>
                <a:cubicBezTo>
                  <a:pt x="531178" y="1461464"/>
                  <a:pt x="495076" y="1415404"/>
                  <a:pt x="472668" y="1361875"/>
                </a:cubicBezTo>
                <a:cubicBezTo>
                  <a:pt x="460218" y="1360630"/>
                  <a:pt x="447769" y="1360630"/>
                  <a:pt x="434076" y="1361875"/>
                </a:cubicBezTo>
                <a:cubicBezTo>
                  <a:pt x="341953" y="1366855"/>
                  <a:pt x="257299" y="1412914"/>
                  <a:pt x="201278" y="1487606"/>
                </a:cubicBezTo>
                <a:cubicBezTo>
                  <a:pt x="197544" y="1493830"/>
                  <a:pt x="190074" y="1497565"/>
                  <a:pt x="182605" y="1497565"/>
                </a:cubicBezTo>
                <a:cubicBezTo>
                  <a:pt x="176380" y="1497565"/>
                  <a:pt x="168911" y="1493830"/>
                  <a:pt x="165176" y="1487606"/>
                </a:cubicBezTo>
                <a:cubicBezTo>
                  <a:pt x="163931" y="1486361"/>
                  <a:pt x="60604" y="1333243"/>
                  <a:pt x="8318" y="1287184"/>
                </a:cubicBezTo>
                <a:cubicBezTo>
                  <a:pt x="-1641" y="1279715"/>
                  <a:pt x="-2886" y="1266021"/>
                  <a:pt x="5829" y="1256062"/>
                </a:cubicBezTo>
                <a:cubicBezTo>
                  <a:pt x="13298" y="1246103"/>
                  <a:pt x="28237" y="1246103"/>
                  <a:pt x="36951" y="1253572"/>
                </a:cubicBezTo>
                <a:cubicBezTo>
                  <a:pt x="80523" y="1290918"/>
                  <a:pt x="151482" y="1391752"/>
                  <a:pt x="185095" y="1437811"/>
                </a:cubicBezTo>
                <a:cubicBezTo>
                  <a:pt x="247340" y="1365610"/>
                  <a:pt x="335728" y="1323285"/>
                  <a:pt x="431586" y="1317060"/>
                </a:cubicBezTo>
                <a:cubicBezTo>
                  <a:pt x="440300" y="1315815"/>
                  <a:pt x="449014" y="1315815"/>
                  <a:pt x="457729" y="1315815"/>
                </a:cubicBezTo>
                <a:cubicBezTo>
                  <a:pt x="450259" y="1290918"/>
                  <a:pt x="446525" y="1264776"/>
                  <a:pt x="446525" y="1237389"/>
                </a:cubicBezTo>
                <a:cubicBezTo>
                  <a:pt x="446525" y="1121617"/>
                  <a:pt x="539892" y="1027008"/>
                  <a:pt x="655668" y="1024519"/>
                </a:cubicBezTo>
                <a:cubicBezTo>
                  <a:pt x="635750" y="932399"/>
                  <a:pt x="625791" y="835300"/>
                  <a:pt x="625791" y="736956"/>
                </a:cubicBezTo>
                <a:cubicBezTo>
                  <a:pt x="625791" y="471802"/>
                  <a:pt x="697995" y="217850"/>
                  <a:pt x="831200" y="23653"/>
                </a:cubicBezTo>
                <a:cubicBezTo>
                  <a:pt x="841159" y="8714"/>
                  <a:pt x="857343" y="0"/>
                  <a:pt x="873527" y="0"/>
                </a:cubicBezTo>
                <a:close/>
              </a:path>
            </a:pathLst>
          </a:custGeom>
          <a:solidFill>
            <a:srgbClr val="111340">
              <a:alpha val="10000"/>
            </a:srgbClr>
          </a:solidFill>
          <a:ln cap="flat">
            <a:noFill/>
            <a:prstDash val="solid"/>
          </a:ln>
        </p:spPr>
        <p:txBody>
          <a:bodyPr vert="horz" wrap="square" lIns="45000" tIns="22500" rIns="45000" bIns="22500" anchor="ctr" anchorCtr="1" compatLnSpc="0">
            <a:noAutofit/>
          </a:bodyPr>
          <a:lstStyle/>
          <a:p>
            <a:pPr hangingPunct="0"/>
            <a:endParaRPr lang="en-US" sz="900">
              <a:latin typeface="Arial" pitchFamily="18"/>
              <a:ea typeface="Microsoft YaHei" pitchFamily="2"/>
              <a:cs typeface="Lucida Sans" pitchFamily="2"/>
            </a:endParaRPr>
          </a:p>
        </p:txBody>
      </p:sp>
      <p:sp>
        <p:nvSpPr>
          <p:cNvPr id="821" name="Freeform: Shape 820">
            <a:extLst>
              <a:ext uri="{FF2B5EF4-FFF2-40B4-BE49-F238E27FC236}">
                <a16:creationId xmlns:a16="http://schemas.microsoft.com/office/drawing/2014/main" id="{A66E9DEE-0CAF-45D7-9FDC-C224E4DD36DF}"/>
              </a:ext>
            </a:extLst>
          </p:cNvPr>
          <p:cNvSpPr/>
          <p:nvPr/>
        </p:nvSpPr>
        <p:spPr>
          <a:xfrm>
            <a:off x="7815196" y="2006929"/>
            <a:ext cx="855236" cy="854613"/>
          </a:xfrm>
          <a:custGeom>
            <a:avLst/>
            <a:gdLst>
              <a:gd name="connsiteX0" fmla="*/ 1227456 w 1710472"/>
              <a:gd name="connsiteY0" fmla="*/ 1369373 h 1709226"/>
              <a:gd name="connsiteX1" fmla="*/ 1117907 w 1710472"/>
              <a:gd name="connsiteY1" fmla="*/ 1477678 h 1709226"/>
              <a:gd name="connsiteX2" fmla="*/ 1117907 w 1710472"/>
              <a:gd name="connsiteY2" fmla="*/ 1604656 h 1709226"/>
              <a:gd name="connsiteX3" fmla="*/ 1117907 w 1710472"/>
              <a:gd name="connsiteY3" fmla="*/ 1607146 h 1709226"/>
              <a:gd name="connsiteX4" fmla="*/ 1162722 w 1710472"/>
              <a:gd name="connsiteY4" fmla="*/ 1632043 h 1709226"/>
              <a:gd name="connsiteX5" fmla="*/ 1162722 w 1710472"/>
              <a:gd name="connsiteY5" fmla="*/ 1529963 h 1709226"/>
              <a:gd name="connsiteX6" fmla="*/ 1185130 w 1710472"/>
              <a:gd name="connsiteY6" fmla="*/ 1507555 h 1709226"/>
              <a:gd name="connsiteX7" fmla="*/ 1207538 w 1710472"/>
              <a:gd name="connsiteY7" fmla="*/ 1529963 h 1709226"/>
              <a:gd name="connsiteX8" fmla="*/ 1207538 w 1710472"/>
              <a:gd name="connsiteY8" fmla="*/ 1644492 h 1709226"/>
              <a:gd name="connsiteX9" fmla="*/ 1206294 w 1710472"/>
              <a:gd name="connsiteY9" fmla="*/ 1648227 h 1709226"/>
              <a:gd name="connsiteX10" fmla="*/ 1312108 w 1710472"/>
              <a:gd name="connsiteY10" fmla="*/ 1665655 h 1709226"/>
              <a:gd name="connsiteX11" fmla="*/ 1417924 w 1710472"/>
              <a:gd name="connsiteY11" fmla="*/ 1649472 h 1709226"/>
              <a:gd name="connsiteX12" fmla="*/ 1416680 w 1710472"/>
              <a:gd name="connsiteY12" fmla="*/ 1644492 h 1709226"/>
              <a:gd name="connsiteX13" fmla="*/ 1416680 w 1710472"/>
              <a:gd name="connsiteY13" fmla="*/ 1529963 h 1709226"/>
              <a:gd name="connsiteX14" fmla="*/ 1440332 w 1710472"/>
              <a:gd name="connsiteY14" fmla="*/ 1507555 h 1709226"/>
              <a:gd name="connsiteX15" fmla="*/ 1461496 w 1710472"/>
              <a:gd name="connsiteY15" fmla="*/ 1529963 h 1709226"/>
              <a:gd name="connsiteX16" fmla="*/ 1461496 w 1710472"/>
              <a:gd name="connsiteY16" fmla="*/ 1632043 h 1709226"/>
              <a:gd name="connsiteX17" fmla="*/ 1506310 w 1710472"/>
              <a:gd name="connsiteY17" fmla="*/ 1607146 h 1709226"/>
              <a:gd name="connsiteX18" fmla="*/ 1506310 w 1710472"/>
              <a:gd name="connsiteY18" fmla="*/ 1605901 h 1709226"/>
              <a:gd name="connsiteX19" fmla="*/ 1506310 w 1710472"/>
              <a:gd name="connsiteY19" fmla="*/ 1477678 h 1709226"/>
              <a:gd name="connsiteX20" fmla="*/ 1399250 w 1710472"/>
              <a:gd name="connsiteY20" fmla="*/ 1369373 h 1709226"/>
              <a:gd name="connsiteX21" fmla="*/ 312466 w 1710472"/>
              <a:gd name="connsiteY21" fmla="*/ 1369373 h 1709226"/>
              <a:gd name="connsiteX22" fmla="*/ 202916 w 1710472"/>
              <a:gd name="connsiteY22" fmla="*/ 1477678 h 1709226"/>
              <a:gd name="connsiteX23" fmla="*/ 202916 w 1710472"/>
              <a:gd name="connsiteY23" fmla="*/ 1604656 h 1709226"/>
              <a:gd name="connsiteX24" fmla="*/ 202916 w 1710472"/>
              <a:gd name="connsiteY24" fmla="*/ 1607146 h 1709226"/>
              <a:gd name="connsiteX25" fmla="*/ 247732 w 1710472"/>
              <a:gd name="connsiteY25" fmla="*/ 1632043 h 1709226"/>
              <a:gd name="connsiteX26" fmla="*/ 247732 w 1710472"/>
              <a:gd name="connsiteY26" fmla="*/ 1529963 h 1709226"/>
              <a:gd name="connsiteX27" fmla="*/ 270140 w 1710472"/>
              <a:gd name="connsiteY27" fmla="*/ 1507555 h 1709226"/>
              <a:gd name="connsiteX28" fmla="*/ 292548 w 1710472"/>
              <a:gd name="connsiteY28" fmla="*/ 1529963 h 1709226"/>
              <a:gd name="connsiteX29" fmla="*/ 292548 w 1710472"/>
              <a:gd name="connsiteY29" fmla="*/ 1640867 h 1709226"/>
              <a:gd name="connsiteX30" fmla="*/ 292548 w 1710472"/>
              <a:gd name="connsiteY30" fmla="*/ 1644492 h 1709226"/>
              <a:gd name="connsiteX31" fmla="*/ 291303 w 1710472"/>
              <a:gd name="connsiteY31" fmla="*/ 1648227 h 1709226"/>
              <a:gd name="connsiteX32" fmla="*/ 397118 w 1710472"/>
              <a:gd name="connsiteY32" fmla="*/ 1665655 h 1709226"/>
              <a:gd name="connsiteX33" fmla="*/ 502934 w 1710472"/>
              <a:gd name="connsiteY33" fmla="*/ 1649472 h 1709226"/>
              <a:gd name="connsiteX34" fmla="*/ 502934 w 1710472"/>
              <a:gd name="connsiteY34" fmla="*/ 1644492 h 1709226"/>
              <a:gd name="connsiteX35" fmla="*/ 502934 w 1710472"/>
              <a:gd name="connsiteY35" fmla="*/ 1529963 h 1709226"/>
              <a:gd name="connsiteX36" fmla="*/ 524097 w 1710472"/>
              <a:gd name="connsiteY36" fmla="*/ 1507555 h 1709226"/>
              <a:gd name="connsiteX37" fmla="*/ 546504 w 1710472"/>
              <a:gd name="connsiteY37" fmla="*/ 1529963 h 1709226"/>
              <a:gd name="connsiteX38" fmla="*/ 546504 w 1710472"/>
              <a:gd name="connsiteY38" fmla="*/ 1632043 h 1709226"/>
              <a:gd name="connsiteX39" fmla="*/ 592565 w 1710472"/>
              <a:gd name="connsiteY39" fmla="*/ 1607146 h 1709226"/>
              <a:gd name="connsiteX40" fmla="*/ 591320 w 1710472"/>
              <a:gd name="connsiteY40" fmla="*/ 1605901 h 1709226"/>
              <a:gd name="connsiteX41" fmla="*/ 591320 w 1710472"/>
              <a:gd name="connsiteY41" fmla="*/ 1477678 h 1709226"/>
              <a:gd name="connsiteX42" fmla="*/ 483015 w 1710472"/>
              <a:gd name="connsiteY42" fmla="*/ 1369373 h 1709226"/>
              <a:gd name="connsiteX43" fmla="*/ 338473 w 1710472"/>
              <a:gd name="connsiteY43" fmla="*/ 1369373 h 1709226"/>
              <a:gd name="connsiteX44" fmla="*/ 1312446 w 1710472"/>
              <a:gd name="connsiteY44" fmla="*/ 1106039 h 1709226"/>
              <a:gd name="connsiteX45" fmla="*/ 1234356 w 1710472"/>
              <a:gd name="connsiteY45" fmla="*/ 1185371 h 1709226"/>
              <a:gd name="connsiteX46" fmla="*/ 1312446 w 1710472"/>
              <a:gd name="connsiteY46" fmla="*/ 1264703 h 1709226"/>
              <a:gd name="connsiteX47" fmla="*/ 1393016 w 1710472"/>
              <a:gd name="connsiteY47" fmla="*/ 1185371 h 1709226"/>
              <a:gd name="connsiteX48" fmla="*/ 1349632 w 1710472"/>
              <a:gd name="connsiteY48" fmla="*/ 1115955 h 1709226"/>
              <a:gd name="connsiteX49" fmla="*/ 1312446 w 1710472"/>
              <a:gd name="connsiteY49" fmla="*/ 1106039 h 1709226"/>
              <a:gd name="connsiteX50" fmla="*/ 396789 w 1710472"/>
              <a:gd name="connsiteY50" fmla="*/ 1106039 h 1709226"/>
              <a:gd name="connsiteX51" fmla="*/ 318698 w 1710472"/>
              <a:gd name="connsiteY51" fmla="*/ 1185371 h 1709226"/>
              <a:gd name="connsiteX52" fmla="*/ 396789 w 1710472"/>
              <a:gd name="connsiteY52" fmla="*/ 1264703 h 1709226"/>
              <a:gd name="connsiteX53" fmla="*/ 477358 w 1710472"/>
              <a:gd name="connsiteY53" fmla="*/ 1185371 h 1709226"/>
              <a:gd name="connsiteX54" fmla="*/ 433975 w 1710472"/>
              <a:gd name="connsiteY54" fmla="*/ 1115955 h 1709226"/>
              <a:gd name="connsiteX55" fmla="*/ 396789 w 1710472"/>
              <a:gd name="connsiteY55" fmla="*/ 1106039 h 1709226"/>
              <a:gd name="connsiteX56" fmla="*/ 1312446 w 1710472"/>
              <a:gd name="connsiteY56" fmla="*/ 1061414 h 1709226"/>
              <a:gd name="connsiteX57" fmla="*/ 1369464 w 1710472"/>
              <a:gd name="connsiteY57" fmla="*/ 1076289 h 1709226"/>
              <a:gd name="connsiteX58" fmla="*/ 1436400 w 1710472"/>
              <a:gd name="connsiteY58" fmla="*/ 1185371 h 1709226"/>
              <a:gd name="connsiteX59" fmla="*/ 1312446 w 1710472"/>
              <a:gd name="connsiteY59" fmla="*/ 1309327 h 1709226"/>
              <a:gd name="connsiteX60" fmla="*/ 1189732 w 1710472"/>
              <a:gd name="connsiteY60" fmla="*/ 1185371 h 1709226"/>
              <a:gd name="connsiteX61" fmla="*/ 1312446 w 1710472"/>
              <a:gd name="connsiteY61" fmla="*/ 1061414 h 1709226"/>
              <a:gd name="connsiteX62" fmla="*/ 396789 w 1710472"/>
              <a:gd name="connsiteY62" fmla="*/ 1061414 h 1709226"/>
              <a:gd name="connsiteX63" fmla="*/ 453807 w 1710472"/>
              <a:gd name="connsiteY63" fmla="*/ 1076289 h 1709226"/>
              <a:gd name="connsiteX64" fmla="*/ 520742 w 1710472"/>
              <a:gd name="connsiteY64" fmla="*/ 1185371 h 1709226"/>
              <a:gd name="connsiteX65" fmla="*/ 396789 w 1710472"/>
              <a:gd name="connsiteY65" fmla="*/ 1309327 h 1709226"/>
              <a:gd name="connsiteX66" fmla="*/ 274075 w 1710472"/>
              <a:gd name="connsiteY66" fmla="*/ 1185371 h 1709226"/>
              <a:gd name="connsiteX67" fmla="*/ 396789 w 1710472"/>
              <a:gd name="connsiteY67" fmla="*/ 1061414 h 1709226"/>
              <a:gd name="connsiteX68" fmla="*/ 1312108 w 1710472"/>
              <a:gd name="connsiteY68" fmla="*/ 958561 h 1709226"/>
              <a:gd name="connsiteX69" fmla="*/ 959806 w 1710472"/>
              <a:gd name="connsiteY69" fmla="*/ 1312108 h 1709226"/>
              <a:gd name="connsiteX70" fmla="*/ 1073091 w 1710472"/>
              <a:gd name="connsiteY70" fmla="*/ 1572289 h 1709226"/>
              <a:gd name="connsiteX71" fmla="*/ 1073091 w 1710472"/>
              <a:gd name="connsiteY71" fmla="*/ 1477678 h 1709226"/>
              <a:gd name="connsiteX72" fmla="*/ 1227456 w 1710472"/>
              <a:gd name="connsiteY72" fmla="*/ 1324557 h 1709226"/>
              <a:gd name="connsiteX73" fmla="*/ 1399250 w 1710472"/>
              <a:gd name="connsiteY73" fmla="*/ 1324557 h 1709226"/>
              <a:gd name="connsiteX74" fmla="*/ 1552372 w 1710472"/>
              <a:gd name="connsiteY74" fmla="*/ 1477678 h 1709226"/>
              <a:gd name="connsiteX75" fmla="*/ 1552372 w 1710472"/>
              <a:gd name="connsiteY75" fmla="*/ 1572289 h 1709226"/>
              <a:gd name="connsiteX76" fmla="*/ 1665656 w 1710472"/>
              <a:gd name="connsiteY76" fmla="*/ 1312108 h 1709226"/>
              <a:gd name="connsiteX77" fmla="*/ 1475188 w 1710472"/>
              <a:gd name="connsiteY77" fmla="*/ 998397 h 1709226"/>
              <a:gd name="connsiteX78" fmla="*/ 1312108 w 1710472"/>
              <a:gd name="connsiteY78" fmla="*/ 958561 h 1709226"/>
              <a:gd name="connsiteX79" fmla="*/ 397118 w 1710472"/>
              <a:gd name="connsiteY79" fmla="*/ 958561 h 1709226"/>
              <a:gd name="connsiteX80" fmla="*/ 44816 w 1710472"/>
              <a:gd name="connsiteY80" fmla="*/ 1312108 h 1709226"/>
              <a:gd name="connsiteX81" fmla="*/ 159345 w 1710472"/>
              <a:gd name="connsiteY81" fmla="*/ 1572289 h 1709226"/>
              <a:gd name="connsiteX82" fmla="*/ 159345 w 1710472"/>
              <a:gd name="connsiteY82" fmla="*/ 1477678 h 1709226"/>
              <a:gd name="connsiteX83" fmla="*/ 312466 w 1710472"/>
              <a:gd name="connsiteY83" fmla="*/ 1324557 h 1709226"/>
              <a:gd name="connsiteX84" fmla="*/ 346053 w 1710472"/>
              <a:gd name="connsiteY84" fmla="*/ 1324557 h 1709226"/>
              <a:gd name="connsiteX85" fmla="*/ 483015 w 1710472"/>
              <a:gd name="connsiteY85" fmla="*/ 1324557 h 1709226"/>
              <a:gd name="connsiteX86" fmla="*/ 636136 w 1710472"/>
              <a:gd name="connsiteY86" fmla="*/ 1477678 h 1709226"/>
              <a:gd name="connsiteX87" fmla="*/ 636136 w 1710472"/>
              <a:gd name="connsiteY87" fmla="*/ 1572289 h 1709226"/>
              <a:gd name="connsiteX88" fmla="*/ 750666 w 1710472"/>
              <a:gd name="connsiteY88" fmla="*/ 1312108 h 1709226"/>
              <a:gd name="connsiteX89" fmla="*/ 560198 w 1710472"/>
              <a:gd name="connsiteY89" fmla="*/ 998397 h 1709226"/>
              <a:gd name="connsiteX90" fmla="*/ 480992 w 1710472"/>
              <a:gd name="connsiteY90" fmla="*/ 968676 h 1709226"/>
              <a:gd name="connsiteX91" fmla="*/ 407746 w 1710472"/>
              <a:gd name="connsiteY91" fmla="*/ 959843 h 1709226"/>
              <a:gd name="connsiteX92" fmla="*/ 769339 w 1710472"/>
              <a:gd name="connsiteY92" fmla="*/ 454383 h 1709226"/>
              <a:gd name="connsiteX93" fmla="*/ 661034 w 1710472"/>
              <a:gd name="connsiteY93" fmla="*/ 562688 h 1709226"/>
              <a:gd name="connsiteX94" fmla="*/ 661034 w 1710472"/>
              <a:gd name="connsiteY94" fmla="*/ 689666 h 1709226"/>
              <a:gd name="connsiteX95" fmla="*/ 661034 w 1710472"/>
              <a:gd name="connsiteY95" fmla="*/ 692156 h 1709226"/>
              <a:gd name="connsiteX96" fmla="*/ 705850 w 1710472"/>
              <a:gd name="connsiteY96" fmla="*/ 717054 h 1709226"/>
              <a:gd name="connsiteX97" fmla="*/ 705850 w 1710472"/>
              <a:gd name="connsiteY97" fmla="*/ 613728 h 1709226"/>
              <a:gd name="connsiteX98" fmla="*/ 728258 w 1710472"/>
              <a:gd name="connsiteY98" fmla="*/ 592565 h 1709226"/>
              <a:gd name="connsiteX99" fmla="*/ 750666 w 1710472"/>
              <a:gd name="connsiteY99" fmla="*/ 613728 h 1709226"/>
              <a:gd name="connsiteX100" fmla="*/ 750666 w 1710472"/>
              <a:gd name="connsiteY100" fmla="*/ 729502 h 1709226"/>
              <a:gd name="connsiteX101" fmla="*/ 750666 w 1710472"/>
              <a:gd name="connsiteY101" fmla="*/ 734482 h 1709226"/>
              <a:gd name="connsiteX102" fmla="*/ 855236 w 1710472"/>
              <a:gd name="connsiteY102" fmla="*/ 750665 h 1709226"/>
              <a:gd name="connsiteX103" fmla="*/ 961051 w 1710472"/>
              <a:gd name="connsiteY103" fmla="*/ 734482 h 1709226"/>
              <a:gd name="connsiteX104" fmla="*/ 959806 w 1710472"/>
              <a:gd name="connsiteY104" fmla="*/ 729502 h 1709226"/>
              <a:gd name="connsiteX105" fmla="*/ 959806 w 1710472"/>
              <a:gd name="connsiteY105" fmla="*/ 613728 h 1709226"/>
              <a:gd name="connsiteX106" fmla="*/ 982214 w 1710472"/>
              <a:gd name="connsiteY106" fmla="*/ 592565 h 1709226"/>
              <a:gd name="connsiteX107" fmla="*/ 1004622 w 1710472"/>
              <a:gd name="connsiteY107" fmla="*/ 613728 h 1709226"/>
              <a:gd name="connsiteX108" fmla="*/ 1004622 w 1710472"/>
              <a:gd name="connsiteY108" fmla="*/ 717054 h 1709226"/>
              <a:gd name="connsiteX109" fmla="*/ 1050683 w 1710472"/>
              <a:gd name="connsiteY109" fmla="*/ 692156 h 1709226"/>
              <a:gd name="connsiteX110" fmla="*/ 1050683 w 1710472"/>
              <a:gd name="connsiteY110" fmla="*/ 690911 h 1709226"/>
              <a:gd name="connsiteX111" fmla="*/ 1050683 w 1710472"/>
              <a:gd name="connsiteY111" fmla="*/ 562688 h 1709226"/>
              <a:gd name="connsiteX112" fmla="*/ 941133 w 1710472"/>
              <a:gd name="connsiteY112" fmla="*/ 454383 h 1709226"/>
              <a:gd name="connsiteX113" fmla="*/ 855236 w 1710472"/>
              <a:gd name="connsiteY113" fmla="*/ 190387 h 1709226"/>
              <a:gd name="connsiteX114" fmla="*/ 775904 w 1710472"/>
              <a:gd name="connsiteY114" fmla="*/ 270957 h 1709226"/>
              <a:gd name="connsiteX115" fmla="*/ 855236 w 1710472"/>
              <a:gd name="connsiteY115" fmla="*/ 349047 h 1709226"/>
              <a:gd name="connsiteX116" fmla="*/ 934569 w 1710472"/>
              <a:gd name="connsiteY116" fmla="*/ 270957 h 1709226"/>
              <a:gd name="connsiteX117" fmla="*/ 891184 w 1710472"/>
              <a:gd name="connsiteY117" fmla="*/ 200303 h 1709226"/>
              <a:gd name="connsiteX118" fmla="*/ 855236 w 1710472"/>
              <a:gd name="connsiteY118" fmla="*/ 190387 h 1709226"/>
              <a:gd name="connsiteX119" fmla="*/ 855236 w 1710472"/>
              <a:gd name="connsiteY119" fmla="*/ 147003 h 1709226"/>
              <a:gd name="connsiteX120" fmla="*/ 912256 w 1710472"/>
              <a:gd name="connsiteY120" fmla="*/ 160638 h 1709226"/>
              <a:gd name="connsiteX121" fmla="*/ 979193 w 1710472"/>
              <a:gd name="connsiteY121" fmla="*/ 270957 h 1709226"/>
              <a:gd name="connsiteX122" fmla="*/ 855236 w 1710472"/>
              <a:gd name="connsiteY122" fmla="*/ 393670 h 1709226"/>
              <a:gd name="connsiteX123" fmla="*/ 731280 w 1710472"/>
              <a:gd name="connsiteY123" fmla="*/ 270957 h 1709226"/>
              <a:gd name="connsiteX124" fmla="*/ 855236 w 1710472"/>
              <a:gd name="connsiteY124" fmla="*/ 147003 h 1709226"/>
              <a:gd name="connsiteX125" fmla="*/ 855236 w 1710472"/>
              <a:gd name="connsiteY125" fmla="*/ 44816 h 1709226"/>
              <a:gd name="connsiteX126" fmla="*/ 502934 w 1710472"/>
              <a:gd name="connsiteY126" fmla="*/ 397118 h 1709226"/>
              <a:gd name="connsiteX127" fmla="*/ 616218 w 1710472"/>
              <a:gd name="connsiteY127" fmla="*/ 657299 h 1709226"/>
              <a:gd name="connsiteX128" fmla="*/ 616218 w 1710472"/>
              <a:gd name="connsiteY128" fmla="*/ 562688 h 1709226"/>
              <a:gd name="connsiteX129" fmla="*/ 769339 w 1710472"/>
              <a:gd name="connsiteY129" fmla="*/ 409567 h 1709226"/>
              <a:gd name="connsiteX130" fmla="*/ 941133 w 1710472"/>
              <a:gd name="connsiteY130" fmla="*/ 409567 h 1709226"/>
              <a:gd name="connsiteX131" fmla="*/ 1094254 w 1710472"/>
              <a:gd name="connsiteY131" fmla="*/ 562688 h 1709226"/>
              <a:gd name="connsiteX132" fmla="*/ 1094254 w 1710472"/>
              <a:gd name="connsiteY132" fmla="*/ 657299 h 1709226"/>
              <a:gd name="connsiteX133" fmla="*/ 1208784 w 1710472"/>
              <a:gd name="connsiteY133" fmla="*/ 397118 h 1709226"/>
              <a:gd name="connsiteX134" fmla="*/ 1017071 w 1710472"/>
              <a:gd name="connsiteY134" fmla="*/ 83407 h 1709226"/>
              <a:gd name="connsiteX135" fmla="*/ 855236 w 1710472"/>
              <a:gd name="connsiteY135" fmla="*/ 44816 h 1709226"/>
              <a:gd name="connsiteX136" fmla="*/ 855236 w 1710472"/>
              <a:gd name="connsiteY136" fmla="*/ 0 h 1709226"/>
              <a:gd name="connsiteX137" fmla="*/ 1038234 w 1710472"/>
              <a:gd name="connsiteY137" fmla="*/ 43571 h 1709226"/>
              <a:gd name="connsiteX138" fmla="*/ 1253600 w 1710472"/>
              <a:gd name="connsiteY138" fmla="*/ 397118 h 1709226"/>
              <a:gd name="connsiteX139" fmla="*/ 877644 w 1710472"/>
              <a:gd name="connsiteY139" fmla="*/ 794236 h 1709226"/>
              <a:gd name="connsiteX140" fmla="*/ 877644 w 1710472"/>
              <a:gd name="connsiteY140" fmla="*/ 845277 h 1709226"/>
              <a:gd name="connsiteX141" fmla="*/ 917480 w 1710472"/>
              <a:gd name="connsiteY141" fmla="*/ 903786 h 1709226"/>
              <a:gd name="connsiteX142" fmla="*/ 912501 w 1710472"/>
              <a:gd name="connsiteY142" fmla="*/ 927439 h 1709226"/>
              <a:gd name="connsiteX143" fmla="*/ 1024540 w 1710472"/>
              <a:gd name="connsiteY143" fmla="*/ 1039479 h 1709226"/>
              <a:gd name="connsiteX144" fmla="*/ 1312108 w 1710472"/>
              <a:gd name="connsiteY144" fmla="*/ 914990 h 1709226"/>
              <a:gd name="connsiteX145" fmla="*/ 1495106 w 1710472"/>
              <a:gd name="connsiteY145" fmla="*/ 958561 h 1709226"/>
              <a:gd name="connsiteX146" fmla="*/ 1710472 w 1710472"/>
              <a:gd name="connsiteY146" fmla="*/ 1312108 h 1709226"/>
              <a:gd name="connsiteX147" fmla="*/ 1312108 w 1710472"/>
              <a:gd name="connsiteY147" fmla="*/ 1709226 h 1709226"/>
              <a:gd name="connsiteX148" fmla="*/ 914990 w 1710472"/>
              <a:gd name="connsiteY148" fmla="*/ 1312108 h 1709226"/>
              <a:gd name="connsiteX149" fmla="*/ 994663 w 1710472"/>
              <a:gd name="connsiteY149" fmla="*/ 1073090 h 1709226"/>
              <a:gd name="connsiteX150" fmla="*/ 881379 w 1710472"/>
              <a:gd name="connsiteY150" fmla="*/ 959806 h 1709226"/>
              <a:gd name="connsiteX151" fmla="*/ 855236 w 1710472"/>
              <a:gd name="connsiteY151" fmla="*/ 966030 h 1709226"/>
              <a:gd name="connsiteX152" fmla="*/ 829093 w 1710472"/>
              <a:gd name="connsiteY152" fmla="*/ 961051 h 1709226"/>
              <a:gd name="connsiteX153" fmla="*/ 715809 w 1710472"/>
              <a:gd name="connsiteY153" fmla="*/ 1074335 h 1709226"/>
              <a:gd name="connsiteX154" fmla="*/ 795482 w 1710472"/>
              <a:gd name="connsiteY154" fmla="*/ 1312108 h 1709226"/>
              <a:gd name="connsiteX155" fmla="*/ 397118 w 1710472"/>
              <a:gd name="connsiteY155" fmla="*/ 1709226 h 1709226"/>
              <a:gd name="connsiteX156" fmla="*/ 0 w 1710472"/>
              <a:gd name="connsiteY156" fmla="*/ 1312108 h 1709226"/>
              <a:gd name="connsiteX157" fmla="*/ 397118 w 1710472"/>
              <a:gd name="connsiteY157" fmla="*/ 914990 h 1709226"/>
              <a:gd name="connsiteX158" fmla="*/ 414981 w 1710472"/>
              <a:gd name="connsiteY158" fmla="*/ 917073 h 1709226"/>
              <a:gd name="connsiteX159" fmla="*/ 491885 w 1710472"/>
              <a:gd name="connsiteY159" fmla="*/ 926039 h 1709226"/>
              <a:gd name="connsiteX160" fmla="*/ 580116 w 1710472"/>
              <a:gd name="connsiteY160" fmla="*/ 958561 h 1709226"/>
              <a:gd name="connsiteX161" fmla="*/ 687176 w 1710472"/>
              <a:gd name="connsiteY161" fmla="*/ 1039479 h 1709226"/>
              <a:gd name="connsiteX162" fmla="*/ 797971 w 1710472"/>
              <a:gd name="connsiteY162" fmla="*/ 928684 h 1709226"/>
              <a:gd name="connsiteX163" fmla="*/ 792992 w 1710472"/>
              <a:gd name="connsiteY163" fmla="*/ 903786 h 1709226"/>
              <a:gd name="connsiteX164" fmla="*/ 832828 w 1710472"/>
              <a:gd name="connsiteY164" fmla="*/ 845277 h 1709226"/>
              <a:gd name="connsiteX165" fmla="*/ 832828 w 1710472"/>
              <a:gd name="connsiteY165" fmla="*/ 794236 h 1709226"/>
              <a:gd name="connsiteX166" fmla="*/ 487431 w 1710472"/>
              <a:gd name="connsiteY166" fmla="*/ 546699 h 1709226"/>
              <a:gd name="connsiteX167" fmla="*/ 481159 w 1710472"/>
              <a:gd name="connsiteY167" fmla="*/ 525848 h 1709226"/>
              <a:gd name="connsiteX168" fmla="*/ 465692 w 1710472"/>
              <a:gd name="connsiteY168" fmla="*/ 474432 h 1709226"/>
              <a:gd name="connsiteX169" fmla="*/ 458118 w 1710472"/>
              <a:gd name="connsiteY169" fmla="*/ 397118 h 1709226"/>
              <a:gd name="connsiteX170" fmla="*/ 855236 w 1710472"/>
              <a:gd name="connsiteY170" fmla="*/ 0 h 1709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Lst>
            <a:rect l="l" t="t" r="r" b="b"/>
            <a:pathLst>
              <a:path w="1710472" h="1709226">
                <a:moveTo>
                  <a:pt x="1227456" y="1369373"/>
                </a:moveTo>
                <a:cubicBezTo>
                  <a:pt x="1167702" y="1369373"/>
                  <a:pt x="1117907" y="1417923"/>
                  <a:pt x="1117907" y="1477678"/>
                </a:cubicBezTo>
                <a:lnTo>
                  <a:pt x="1117907" y="1604656"/>
                </a:lnTo>
                <a:cubicBezTo>
                  <a:pt x="1117907" y="1605901"/>
                  <a:pt x="1117907" y="1605901"/>
                  <a:pt x="1117907" y="1607146"/>
                </a:cubicBezTo>
                <a:cubicBezTo>
                  <a:pt x="1131600" y="1615860"/>
                  <a:pt x="1147784" y="1624574"/>
                  <a:pt x="1162722" y="1632043"/>
                </a:cubicBezTo>
                <a:lnTo>
                  <a:pt x="1162722" y="1529963"/>
                </a:lnTo>
                <a:cubicBezTo>
                  <a:pt x="1162722" y="1517514"/>
                  <a:pt x="1172682" y="1507555"/>
                  <a:pt x="1185130" y="1507555"/>
                </a:cubicBezTo>
                <a:cubicBezTo>
                  <a:pt x="1197580" y="1507555"/>
                  <a:pt x="1207538" y="1517514"/>
                  <a:pt x="1207538" y="1529963"/>
                </a:cubicBezTo>
                <a:lnTo>
                  <a:pt x="1207538" y="1644492"/>
                </a:lnTo>
                <a:cubicBezTo>
                  <a:pt x="1207538" y="1645737"/>
                  <a:pt x="1207538" y="1646982"/>
                  <a:pt x="1206294" y="1648227"/>
                </a:cubicBezTo>
                <a:cubicBezTo>
                  <a:pt x="1239906" y="1659431"/>
                  <a:pt x="1276008" y="1665655"/>
                  <a:pt x="1312108" y="1665655"/>
                </a:cubicBezTo>
                <a:cubicBezTo>
                  <a:pt x="1349456" y="1665655"/>
                  <a:pt x="1385556" y="1659431"/>
                  <a:pt x="1417924" y="1649472"/>
                </a:cubicBezTo>
                <a:cubicBezTo>
                  <a:pt x="1417924" y="1648227"/>
                  <a:pt x="1416680" y="1645737"/>
                  <a:pt x="1416680" y="1644492"/>
                </a:cubicBezTo>
                <a:lnTo>
                  <a:pt x="1416680" y="1529963"/>
                </a:lnTo>
                <a:cubicBezTo>
                  <a:pt x="1416680" y="1517514"/>
                  <a:pt x="1426638" y="1507555"/>
                  <a:pt x="1440332" y="1507555"/>
                </a:cubicBezTo>
                <a:cubicBezTo>
                  <a:pt x="1451536" y="1507555"/>
                  <a:pt x="1461496" y="1517514"/>
                  <a:pt x="1461496" y="1529963"/>
                </a:cubicBezTo>
                <a:lnTo>
                  <a:pt x="1461496" y="1632043"/>
                </a:lnTo>
                <a:cubicBezTo>
                  <a:pt x="1477678" y="1624574"/>
                  <a:pt x="1492618" y="1615860"/>
                  <a:pt x="1506310" y="1607146"/>
                </a:cubicBezTo>
                <a:lnTo>
                  <a:pt x="1506310" y="1605901"/>
                </a:lnTo>
                <a:lnTo>
                  <a:pt x="1506310" y="1477678"/>
                </a:lnTo>
                <a:cubicBezTo>
                  <a:pt x="1506310" y="1417923"/>
                  <a:pt x="1457760" y="1369373"/>
                  <a:pt x="1399250" y="1369373"/>
                </a:cubicBezTo>
                <a:close/>
                <a:moveTo>
                  <a:pt x="312466" y="1369373"/>
                </a:moveTo>
                <a:cubicBezTo>
                  <a:pt x="252712" y="1369373"/>
                  <a:pt x="202916" y="1417923"/>
                  <a:pt x="202916" y="1477678"/>
                </a:cubicBezTo>
                <a:lnTo>
                  <a:pt x="202916" y="1604656"/>
                </a:lnTo>
                <a:cubicBezTo>
                  <a:pt x="202916" y="1605901"/>
                  <a:pt x="202916" y="1605901"/>
                  <a:pt x="202916" y="1607146"/>
                </a:cubicBezTo>
                <a:cubicBezTo>
                  <a:pt x="217855" y="1615860"/>
                  <a:pt x="232794" y="1624574"/>
                  <a:pt x="247732" y="1632043"/>
                </a:cubicBezTo>
                <a:lnTo>
                  <a:pt x="247732" y="1529963"/>
                </a:lnTo>
                <a:cubicBezTo>
                  <a:pt x="247732" y="1517514"/>
                  <a:pt x="258936" y="1507555"/>
                  <a:pt x="270140" y="1507555"/>
                </a:cubicBezTo>
                <a:cubicBezTo>
                  <a:pt x="282589" y="1507555"/>
                  <a:pt x="292548" y="1517514"/>
                  <a:pt x="292548" y="1529963"/>
                </a:cubicBezTo>
                <a:lnTo>
                  <a:pt x="292548" y="1640867"/>
                </a:lnTo>
                <a:lnTo>
                  <a:pt x="292548" y="1644492"/>
                </a:lnTo>
                <a:cubicBezTo>
                  <a:pt x="292548" y="1645737"/>
                  <a:pt x="292548" y="1646982"/>
                  <a:pt x="291303" y="1648227"/>
                </a:cubicBezTo>
                <a:cubicBezTo>
                  <a:pt x="324915" y="1659431"/>
                  <a:pt x="361017" y="1665655"/>
                  <a:pt x="397118" y="1665655"/>
                </a:cubicBezTo>
                <a:cubicBezTo>
                  <a:pt x="434465" y="1665655"/>
                  <a:pt x="469322" y="1659431"/>
                  <a:pt x="502934" y="1649472"/>
                </a:cubicBezTo>
                <a:cubicBezTo>
                  <a:pt x="502934" y="1648227"/>
                  <a:pt x="502934" y="1645737"/>
                  <a:pt x="502934" y="1644492"/>
                </a:cubicBezTo>
                <a:lnTo>
                  <a:pt x="502934" y="1529963"/>
                </a:lnTo>
                <a:cubicBezTo>
                  <a:pt x="502934" y="1517514"/>
                  <a:pt x="512893" y="1507555"/>
                  <a:pt x="524097" y="1507555"/>
                </a:cubicBezTo>
                <a:cubicBezTo>
                  <a:pt x="536545" y="1507555"/>
                  <a:pt x="546504" y="1517514"/>
                  <a:pt x="546504" y="1529963"/>
                </a:cubicBezTo>
                <a:lnTo>
                  <a:pt x="546504" y="1632043"/>
                </a:lnTo>
                <a:cubicBezTo>
                  <a:pt x="562688" y="1624574"/>
                  <a:pt x="577627" y="1615860"/>
                  <a:pt x="592565" y="1607146"/>
                </a:cubicBezTo>
                <a:lnTo>
                  <a:pt x="591320" y="1605901"/>
                </a:lnTo>
                <a:lnTo>
                  <a:pt x="591320" y="1477678"/>
                </a:lnTo>
                <a:cubicBezTo>
                  <a:pt x="591320" y="1417923"/>
                  <a:pt x="542770" y="1369373"/>
                  <a:pt x="483015" y="1369373"/>
                </a:cubicBezTo>
                <a:lnTo>
                  <a:pt x="338473" y="1369373"/>
                </a:lnTo>
                <a:close/>
                <a:moveTo>
                  <a:pt x="1312446" y="1106039"/>
                </a:moveTo>
                <a:cubicBezTo>
                  <a:pt x="1269062" y="1106039"/>
                  <a:pt x="1234356" y="1141986"/>
                  <a:pt x="1234356" y="1185371"/>
                </a:cubicBezTo>
                <a:cubicBezTo>
                  <a:pt x="1234356" y="1229995"/>
                  <a:pt x="1269062" y="1264703"/>
                  <a:pt x="1312446" y="1264703"/>
                </a:cubicBezTo>
                <a:cubicBezTo>
                  <a:pt x="1357068" y="1264703"/>
                  <a:pt x="1393016" y="1229995"/>
                  <a:pt x="1393016" y="1185371"/>
                </a:cubicBezTo>
                <a:cubicBezTo>
                  <a:pt x="1393016" y="1155621"/>
                  <a:pt x="1375662" y="1129590"/>
                  <a:pt x="1349632" y="1115955"/>
                </a:cubicBezTo>
                <a:cubicBezTo>
                  <a:pt x="1338476" y="1109757"/>
                  <a:pt x="1326080" y="1106039"/>
                  <a:pt x="1312446" y="1106039"/>
                </a:cubicBezTo>
                <a:close/>
                <a:moveTo>
                  <a:pt x="396789" y="1106039"/>
                </a:moveTo>
                <a:cubicBezTo>
                  <a:pt x="353405" y="1106039"/>
                  <a:pt x="318698" y="1141986"/>
                  <a:pt x="318698" y="1185371"/>
                </a:cubicBezTo>
                <a:cubicBezTo>
                  <a:pt x="318698" y="1229995"/>
                  <a:pt x="353405" y="1264703"/>
                  <a:pt x="396789" y="1264703"/>
                </a:cubicBezTo>
                <a:cubicBezTo>
                  <a:pt x="441412" y="1264703"/>
                  <a:pt x="477358" y="1229995"/>
                  <a:pt x="477358" y="1185371"/>
                </a:cubicBezTo>
                <a:cubicBezTo>
                  <a:pt x="477358" y="1155621"/>
                  <a:pt x="460005" y="1129590"/>
                  <a:pt x="433975" y="1115955"/>
                </a:cubicBezTo>
                <a:cubicBezTo>
                  <a:pt x="422819" y="1109757"/>
                  <a:pt x="410424" y="1106039"/>
                  <a:pt x="396789" y="1106039"/>
                </a:cubicBezTo>
                <a:close/>
                <a:moveTo>
                  <a:pt x="1312446" y="1061414"/>
                </a:moveTo>
                <a:cubicBezTo>
                  <a:pt x="1332278" y="1061414"/>
                  <a:pt x="1352110" y="1067612"/>
                  <a:pt x="1369464" y="1076289"/>
                </a:cubicBezTo>
                <a:cubicBezTo>
                  <a:pt x="1410368" y="1097362"/>
                  <a:pt x="1436400" y="1139507"/>
                  <a:pt x="1436400" y="1185371"/>
                </a:cubicBezTo>
                <a:cubicBezTo>
                  <a:pt x="1436400" y="1253547"/>
                  <a:pt x="1381860" y="1309327"/>
                  <a:pt x="1312446" y="1309327"/>
                </a:cubicBezTo>
                <a:cubicBezTo>
                  <a:pt x="1245510" y="1309327"/>
                  <a:pt x="1189732" y="1253547"/>
                  <a:pt x="1189732" y="1185371"/>
                </a:cubicBezTo>
                <a:cubicBezTo>
                  <a:pt x="1189732" y="1118434"/>
                  <a:pt x="1245510" y="1061414"/>
                  <a:pt x="1312446" y="1061414"/>
                </a:cubicBezTo>
                <a:close/>
                <a:moveTo>
                  <a:pt x="396789" y="1061414"/>
                </a:moveTo>
                <a:cubicBezTo>
                  <a:pt x="416621" y="1061414"/>
                  <a:pt x="436454" y="1067612"/>
                  <a:pt x="453807" y="1076289"/>
                </a:cubicBezTo>
                <a:cubicBezTo>
                  <a:pt x="495951" y="1097362"/>
                  <a:pt x="520742" y="1139507"/>
                  <a:pt x="520742" y="1185371"/>
                </a:cubicBezTo>
                <a:cubicBezTo>
                  <a:pt x="520742" y="1253547"/>
                  <a:pt x="464963" y="1309327"/>
                  <a:pt x="396789" y="1309327"/>
                </a:cubicBezTo>
                <a:cubicBezTo>
                  <a:pt x="328614" y="1309327"/>
                  <a:pt x="274075" y="1253547"/>
                  <a:pt x="274075" y="1185371"/>
                </a:cubicBezTo>
                <a:cubicBezTo>
                  <a:pt x="274075" y="1118434"/>
                  <a:pt x="328614" y="1061414"/>
                  <a:pt x="396789" y="1061414"/>
                </a:cubicBezTo>
                <a:close/>
                <a:moveTo>
                  <a:pt x="1312108" y="958561"/>
                </a:moveTo>
                <a:cubicBezTo>
                  <a:pt x="1117907" y="958561"/>
                  <a:pt x="959806" y="1117906"/>
                  <a:pt x="959806" y="1312108"/>
                </a:cubicBezTo>
                <a:cubicBezTo>
                  <a:pt x="959806" y="1415434"/>
                  <a:pt x="1003377" y="1507555"/>
                  <a:pt x="1073091" y="1572289"/>
                </a:cubicBezTo>
                <a:lnTo>
                  <a:pt x="1073091" y="1477678"/>
                </a:lnTo>
                <a:cubicBezTo>
                  <a:pt x="1073091" y="1393026"/>
                  <a:pt x="1142804" y="1324557"/>
                  <a:pt x="1227456" y="1324557"/>
                </a:cubicBezTo>
                <a:lnTo>
                  <a:pt x="1399250" y="1324557"/>
                </a:lnTo>
                <a:cubicBezTo>
                  <a:pt x="1482658" y="1324557"/>
                  <a:pt x="1552372" y="1393026"/>
                  <a:pt x="1552372" y="1477678"/>
                </a:cubicBezTo>
                <a:lnTo>
                  <a:pt x="1552372" y="1572289"/>
                </a:lnTo>
                <a:cubicBezTo>
                  <a:pt x="1622086" y="1507555"/>
                  <a:pt x="1665656" y="1415434"/>
                  <a:pt x="1665656" y="1312108"/>
                </a:cubicBezTo>
                <a:cubicBezTo>
                  <a:pt x="1665656" y="1180150"/>
                  <a:pt x="1593452" y="1059397"/>
                  <a:pt x="1475188" y="998397"/>
                </a:cubicBezTo>
                <a:cubicBezTo>
                  <a:pt x="1424148" y="972255"/>
                  <a:pt x="1369374" y="958561"/>
                  <a:pt x="1312108" y="958561"/>
                </a:cubicBezTo>
                <a:close/>
                <a:moveTo>
                  <a:pt x="397118" y="958561"/>
                </a:moveTo>
                <a:cubicBezTo>
                  <a:pt x="202916" y="958561"/>
                  <a:pt x="44816" y="1117906"/>
                  <a:pt x="44816" y="1312108"/>
                </a:cubicBezTo>
                <a:cubicBezTo>
                  <a:pt x="44816" y="1415434"/>
                  <a:pt x="89632" y="1507555"/>
                  <a:pt x="159345" y="1572289"/>
                </a:cubicBezTo>
                <a:lnTo>
                  <a:pt x="159345" y="1477678"/>
                </a:lnTo>
                <a:cubicBezTo>
                  <a:pt x="159345" y="1393026"/>
                  <a:pt x="227814" y="1324557"/>
                  <a:pt x="312466" y="1324557"/>
                </a:cubicBezTo>
                <a:lnTo>
                  <a:pt x="346053" y="1324557"/>
                </a:lnTo>
                <a:lnTo>
                  <a:pt x="483015" y="1324557"/>
                </a:lnTo>
                <a:cubicBezTo>
                  <a:pt x="567668" y="1324557"/>
                  <a:pt x="636136" y="1393026"/>
                  <a:pt x="636136" y="1477678"/>
                </a:cubicBezTo>
                <a:lnTo>
                  <a:pt x="636136" y="1572289"/>
                </a:lnTo>
                <a:cubicBezTo>
                  <a:pt x="707095" y="1507555"/>
                  <a:pt x="750666" y="1415434"/>
                  <a:pt x="750666" y="1312108"/>
                </a:cubicBezTo>
                <a:cubicBezTo>
                  <a:pt x="750666" y="1180150"/>
                  <a:pt x="677217" y="1059397"/>
                  <a:pt x="560198" y="998397"/>
                </a:cubicBezTo>
                <a:cubicBezTo>
                  <a:pt x="534678" y="985326"/>
                  <a:pt x="508224" y="975367"/>
                  <a:pt x="480992" y="968676"/>
                </a:cubicBezTo>
                <a:lnTo>
                  <a:pt x="407746" y="959843"/>
                </a:lnTo>
                <a:close/>
                <a:moveTo>
                  <a:pt x="769339" y="454383"/>
                </a:moveTo>
                <a:cubicBezTo>
                  <a:pt x="709584" y="454383"/>
                  <a:pt x="661034" y="502933"/>
                  <a:pt x="661034" y="562688"/>
                </a:cubicBezTo>
                <a:lnTo>
                  <a:pt x="661034" y="689666"/>
                </a:lnTo>
                <a:cubicBezTo>
                  <a:pt x="661034" y="690911"/>
                  <a:pt x="661034" y="690911"/>
                  <a:pt x="661034" y="692156"/>
                </a:cubicBezTo>
                <a:cubicBezTo>
                  <a:pt x="674728" y="700870"/>
                  <a:pt x="689666" y="709584"/>
                  <a:pt x="705850" y="717054"/>
                </a:cubicBezTo>
                <a:lnTo>
                  <a:pt x="705850" y="613728"/>
                </a:lnTo>
                <a:cubicBezTo>
                  <a:pt x="705850" y="602524"/>
                  <a:pt x="715809" y="592565"/>
                  <a:pt x="728258" y="592565"/>
                </a:cubicBezTo>
                <a:cubicBezTo>
                  <a:pt x="739462" y="592565"/>
                  <a:pt x="750666" y="602524"/>
                  <a:pt x="750666" y="613728"/>
                </a:cubicBezTo>
                <a:lnTo>
                  <a:pt x="750666" y="729502"/>
                </a:lnTo>
                <a:cubicBezTo>
                  <a:pt x="750666" y="730747"/>
                  <a:pt x="750666" y="733237"/>
                  <a:pt x="750666" y="734482"/>
                </a:cubicBezTo>
                <a:cubicBezTo>
                  <a:pt x="783033" y="744441"/>
                  <a:pt x="817889" y="750665"/>
                  <a:pt x="855236" y="750665"/>
                </a:cubicBezTo>
                <a:cubicBezTo>
                  <a:pt x="892583" y="750665"/>
                  <a:pt x="927439" y="745686"/>
                  <a:pt x="961051" y="734482"/>
                </a:cubicBezTo>
                <a:cubicBezTo>
                  <a:pt x="959806" y="733237"/>
                  <a:pt x="959806" y="730747"/>
                  <a:pt x="959806" y="729502"/>
                </a:cubicBezTo>
                <a:lnTo>
                  <a:pt x="959806" y="613728"/>
                </a:lnTo>
                <a:cubicBezTo>
                  <a:pt x="959806" y="602524"/>
                  <a:pt x="969765" y="592565"/>
                  <a:pt x="982214" y="592565"/>
                </a:cubicBezTo>
                <a:cubicBezTo>
                  <a:pt x="994663" y="592565"/>
                  <a:pt x="1004622" y="602524"/>
                  <a:pt x="1004622" y="613728"/>
                </a:cubicBezTo>
                <a:lnTo>
                  <a:pt x="1004622" y="717054"/>
                </a:lnTo>
                <a:cubicBezTo>
                  <a:pt x="1020806" y="709584"/>
                  <a:pt x="1035744" y="702115"/>
                  <a:pt x="1050683" y="692156"/>
                </a:cubicBezTo>
                <a:cubicBezTo>
                  <a:pt x="1050683" y="692156"/>
                  <a:pt x="1050683" y="692156"/>
                  <a:pt x="1050683" y="690911"/>
                </a:cubicBezTo>
                <a:lnTo>
                  <a:pt x="1050683" y="562688"/>
                </a:lnTo>
                <a:cubicBezTo>
                  <a:pt x="1050683" y="502933"/>
                  <a:pt x="1000888" y="454383"/>
                  <a:pt x="941133" y="454383"/>
                </a:cubicBezTo>
                <a:close/>
                <a:moveTo>
                  <a:pt x="855236" y="190387"/>
                </a:moveTo>
                <a:cubicBezTo>
                  <a:pt x="811852" y="190387"/>
                  <a:pt x="775904" y="226333"/>
                  <a:pt x="775904" y="270957"/>
                </a:cubicBezTo>
                <a:cubicBezTo>
                  <a:pt x="775904" y="314340"/>
                  <a:pt x="811852" y="349047"/>
                  <a:pt x="855236" y="349047"/>
                </a:cubicBezTo>
                <a:cubicBezTo>
                  <a:pt x="898621" y="349047"/>
                  <a:pt x="934569" y="314340"/>
                  <a:pt x="934569" y="270957"/>
                </a:cubicBezTo>
                <a:cubicBezTo>
                  <a:pt x="934569" y="239968"/>
                  <a:pt x="918454" y="213938"/>
                  <a:pt x="891184" y="200303"/>
                </a:cubicBezTo>
                <a:cubicBezTo>
                  <a:pt x="880028" y="194105"/>
                  <a:pt x="867632" y="190387"/>
                  <a:pt x="855236" y="190387"/>
                </a:cubicBezTo>
                <a:close/>
                <a:moveTo>
                  <a:pt x="855236" y="147003"/>
                </a:moveTo>
                <a:cubicBezTo>
                  <a:pt x="875070" y="147003"/>
                  <a:pt x="894903" y="151961"/>
                  <a:pt x="912256" y="160638"/>
                </a:cubicBezTo>
                <a:cubicBezTo>
                  <a:pt x="953162" y="181710"/>
                  <a:pt x="979193" y="223854"/>
                  <a:pt x="979193" y="270957"/>
                </a:cubicBezTo>
                <a:cubicBezTo>
                  <a:pt x="979193" y="339131"/>
                  <a:pt x="923413" y="393670"/>
                  <a:pt x="855236" y="393670"/>
                </a:cubicBezTo>
                <a:cubicBezTo>
                  <a:pt x="788300" y="393670"/>
                  <a:pt x="731280" y="339131"/>
                  <a:pt x="731280" y="270957"/>
                </a:cubicBezTo>
                <a:cubicBezTo>
                  <a:pt x="731280" y="201543"/>
                  <a:pt x="788300" y="147003"/>
                  <a:pt x="855236" y="147003"/>
                </a:cubicBezTo>
                <a:close/>
                <a:moveTo>
                  <a:pt x="855236" y="44816"/>
                </a:moveTo>
                <a:cubicBezTo>
                  <a:pt x="661034" y="44816"/>
                  <a:pt x="502934" y="202916"/>
                  <a:pt x="502934" y="397118"/>
                </a:cubicBezTo>
                <a:cubicBezTo>
                  <a:pt x="502934" y="500444"/>
                  <a:pt x="546504" y="592565"/>
                  <a:pt x="616218" y="657299"/>
                </a:cubicBezTo>
                <a:lnTo>
                  <a:pt x="616218" y="562688"/>
                </a:lnTo>
                <a:cubicBezTo>
                  <a:pt x="616218" y="478036"/>
                  <a:pt x="685932" y="409567"/>
                  <a:pt x="769339" y="409567"/>
                </a:cubicBezTo>
                <a:lnTo>
                  <a:pt x="941133" y="409567"/>
                </a:lnTo>
                <a:cubicBezTo>
                  <a:pt x="1025785" y="409567"/>
                  <a:pt x="1094254" y="478036"/>
                  <a:pt x="1094254" y="562688"/>
                </a:cubicBezTo>
                <a:lnTo>
                  <a:pt x="1094254" y="657299"/>
                </a:lnTo>
                <a:cubicBezTo>
                  <a:pt x="1163968" y="592565"/>
                  <a:pt x="1208784" y="500444"/>
                  <a:pt x="1208784" y="397118"/>
                </a:cubicBezTo>
                <a:cubicBezTo>
                  <a:pt x="1208784" y="265161"/>
                  <a:pt x="1135335" y="144407"/>
                  <a:pt x="1017071" y="83407"/>
                </a:cubicBezTo>
                <a:cubicBezTo>
                  <a:pt x="967276" y="57265"/>
                  <a:pt x="912501" y="44816"/>
                  <a:pt x="855236" y="44816"/>
                </a:cubicBezTo>
                <a:close/>
                <a:moveTo>
                  <a:pt x="855236" y="0"/>
                </a:moveTo>
                <a:cubicBezTo>
                  <a:pt x="918725" y="0"/>
                  <a:pt x="980969" y="14939"/>
                  <a:pt x="1038234" y="43571"/>
                </a:cubicBezTo>
                <a:cubicBezTo>
                  <a:pt x="1170192" y="112040"/>
                  <a:pt x="1253600" y="247732"/>
                  <a:pt x="1253600" y="397118"/>
                </a:cubicBezTo>
                <a:cubicBezTo>
                  <a:pt x="1253600" y="608749"/>
                  <a:pt x="1086785" y="781787"/>
                  <a:pt x="877644" y="794236"/>
                </a:cubicBezTo>
                <a:lnTo>
                  <a:pt x="877644" y="845277"/>
                </a:lnTo>
                <a:cubicBezTo>
                  <a:pt x="901297" y="853991"/>
                  <a:pt x="917480" y="876399"/>
                  <a:pt x="917480" y="903786"/>
                </a:cubicBezTo>
                <a:cubicBezTo>
                  <a:pt x="917480" y="911255"/>
                  <a:pt x="916235" y="919970"/>
                  <a:pt x="912501" y="927439"/>
                </a:cubicBezTo>
                <a:lnTo>
                  <a:pt x="1024540" y="1039479"/>
                </a:lnTo>
                <a:cubicBezTo>
                  <a:pt x="1096744" y="963541"/>
                  <a:pt x="1198824" y="914990"/>
                  <a:pt x="1312108" y="914990"/>
                </a:cubicBezTo>
                <a:cubicBezTo>
                  <a:pt x="1375598" y="914990"/>
                  <a:pt x="1439088" y="929929"/>
                  <a:pt x="1495106" y="958561"/>
                </a:cubicBezTo>
                <a:cubicBezTo>
                  <a:pt x="1628310" y="1028275"/>
                  <a:pt x="1710472" y="1162722"/>
                  <a:pt x="1710472" y="1312108"/>
                </a:cubicBezTo>
                <a:cubicBezTo>
                  <a:pt x="1710472" y="1531208"/>
                  <a:pt x="1532454" y="1709226"/>
                  <a:pt x="1312108" y="1709226"/>
                </a:cubicBezTo>
                <a:cubicBezTo>
                  <a:pt x="1093009" y="1709226"/>
                  <a:pt x="914990" y="1531208"/>
                  <a:pt x="914990" y="1312108"/>
                </a:cubicBezTo>
                <a:cubicBezTo>
                  <a:pt x="914990" y="1222476"/>
                  <a:pt x="944868" y="1140314"/>
                  <a:pt x="994663" y="1073090"/>
                </a:cubicBezTo>
                <a:lnTo>
                  <a:pt x="881379" y="959806"/>
                </a:lnTo>
                <a:cubicBezTo>
                  <a:pt x="873909" y="963541"/>
                  <a:pt x="863950" y="966030"/>
                  <a:pt x="855236" y="966030"/>
                </a:cubicBezTo>
                <a:cubicBezTo>
                  <a:pt x="846522" y="966030"/>
                  <a:pt x="836563" y="963541"/>
                  <a:pt x="829093" y="961051"/>
                </a:cubicBezTo>
                <a:lnTo>
                  <a:pt x="715809" y="1074335"/>
                </a:lnTo>
                <a:cubicBezTo>
                  <a:pt x="766849" y="1141559"/>
                  <a:pt x="795482" y="1223721"/>
                  <a:pt x="795482" y="1312108"/>
                </a:cubicBezTo>
                <a:cubicBezTo>
                  <a:pt x="795482" y="1531208"/>
                  <a:pt x="616218" y="1709226"/>
                  <a:pt x="397118" y="1709226"/>
                </a:cubicBezTo>
                <a:cubicBezTo>
                  <a:pt x="179263" y="1709226"/>
                  <a:pt x="0" y="1531208"/>
                  <a:pt x="0" y="1312108"/>
                </a:cubicBezTo>
                <a:cubicBezTo>
                  <a:pt x="0" y="1093009"/>
                  <a:pt x="179263" y="914990"/>
                  <a:pt x="397118" y="914990"/>
                </a:cubicBezTo>
                <a:lnTo>
                  <a:pt x="414981" y="917073"/>
                </a:lnTo>
                <a:lnTo>
                  <a:pt x="491885" y="926039"/>
                </a:lnTo>
                <a:cubicBezTo>
                  <a:pt x="522541" y="933352"/>
                  <a:pt x="552107" y="944245"/>
                  <a:pt x="580116" y="958561"/>
                </a:cubicBezTo>
                <a:cubicBezTo>
                  <a:pt x="621198" y="979724"/>
                  <a:pt x="656054" y="1007112"/>
                  <a:pt x="687176" y="1039479"/>
                </a:cubicBezTo>
                <a:lnTo>
                  <a:pt x="797971" y="928684"/>
                </a:lnTo>
                <a:cubicBezTo>
                  <a:pt x="794237" y="921215"/>
                  <a:pt x="792992" y="912500"/>
                  <a:pt x="792992" y="903786"/>
                </a:cubicBezTo>
                <a:cubicBezTo>
                  <a:pt x="792992" y="876399"/>
                  <a:pt x="809175" y="853991"/>
                  <a:pt x="832828" y="845277"/>
                </a:cubicBezTo>
                <a:lnTo>
                  <a:pt x="832828" y="794236"/>
                </a:lnTo>
                <a:cubicBezTo>
                  <a:pt x="676906" y="784900"/>
                  <a:pt x="544093" y="685231"/>
                  <a:pt x="487431" y="546699"/>
                </a:cubicBezTo>
                <a:lnTo>
                  <a:pt x="481159" y="525848"/>
                </a:lnTo>
                <a:lnTo>
                  <a:pt x="465692" y="474432"/>
                </a:lnTo>
                <a:cubicBezTo>
                  <a:pt x="460724" y="449423"/>
                  <a:pt x="458118" y="423572"/>
                  <a:pt x="458118" y="397118"/>
                </a:cubicBezTo>
                <a:cubicBezTo>
                  <a:pt x="458118" y="178019"/>
                  <a:pt x="636136" y="0"/>
                  <a:pt x="855236" y="0"/>
                </a:cubicBezTo>
                <a:close/>
              </a:path>
            </a:pathLst>
          </a:custGeom>
          <a:solidFill>
            <a:srgbClr val="111340">
              <a:alpha val="10000"/>
            </a:srgbClr>
          </a:solidFill>
          <a:ln cap="flat">
            <a:noFill/>
            <a:prstDash val="solid"/>
          </a:ln>
        </p:spPr>
        <p:txBody>
          <a:bodyPr vert="horz" wrap="square" lIns="45000" tIns="22500" rIns="45000" bIns="22500" anchor="ctr" anchorCtr="1" compatLnSpc="0">
            <a:noAutofit/>
          </a:bodyPr>
          <a:lstStyle/>
          <a:p>
            <a:pPr hangingPunct="0"/>
            <a:endParaRPr lang="en-US" sz="900">
              <a:latin typeface="Arial" pitchFamily="18"/>
              <a:ea typeface="Microsoft YaHei" pitchFamily="2"/>
              <a:cs typeface="Lucida Sans" pitchFamily="2"/>
            </a:endParaRPr>
          </a:p>
        </p:txBody>
      </p:sp>
      <p:sp>
        <p:nvSpPr>
          <p:cNvPr id="822" name="Freeform: Shape 821">
            <a:extLst>
              <a:ext uri="{FF2B5EF4-FFF2-40B4-BE49-F238E27FC236}">
                <a16:creationId xmlns:a16="http://schemas.microsoft.com/office/drawing/2014/main" id="{064516D4-4D25-4A1A-8F8C-AAAFD16DB455}"/>
              </a:ext>
            </a:extLst>
          </p:cNvPr>
          <p:cNvSpPr/>
          <p:nvPr/>
        </p:nvSpPr>
        <p:spPr>
          <a:xfrm>
            <a:off x="9939894" y="2844724"/>
            <a:ext cx="902576" cy="807271"/>
          </a:xfrm>
          <a:custGeom>
            <a:avLst/>
            <a:gdLst>
              <a:gd name="connsiteX0" fmla="*/ 1191822 w 1805152"/>
              <a:gd name="connsiteY0" fmla="*/ 1376596 h 1614542"/>
              <a:gd name="connsiteX1" fmla="*/ 1350840 w 1805152"/>
              <a:gd name="connsiteY1" fmla="*/ 1376596 h 1614542"/>
              <a:gd name="connsiteX2" fmla="*/ 1494950 w 1805152"/>
              <a:gd name="connsiteY2" fmla="*/ 1520355 h 1614542"/>
              <a:gd name="connsiteX3" fmla="*/ 1494950 w 1805152"/>
              <a:gd name="connsiteY3" fmla="*/ 1592235 h 1614542"/>
              <a:gd name="connsiteX4" fmla="*/ 1473830 w 1805152"/>
              <a:gd name="connsiteY4" fmla="*/ 1614542 h 1614542"/>
              <a:gd name="connsiteX5" fmla="*/ 1451468 w 1805152"/>
              <a:gd name="connsiteY5" fmla="*/ 1592235 h 1614542"/>
              <a:gd name="connsiteX6" fmla="*/ 1451468 w 1805152"/>
              <a:gd name="connsiteY6" fmla="*/ 1520355 h 1614542"/>
              <a:gd name="connsiteX7" fmla="*/ 1350840 w 1805152"/>
              <a:gd name="connsiteY7" fmla="*/ 1421211 h 1614542"/>
              <a:gd name="connsiteX8" fmla="*/ 1191822 w 1805152"/>
              <a:gd name="connsiteY8" fmla="*/ 1421211 h 1614542"/>
              <a:gd name="connsiteX9" fmla="*/ 1091192 w 1805152"/>
              <a:gd name="connsiteY9" fmla="*/ 1520355 h 1614542"/>
              <a:gd name="connsiteX10" fmla="*/ 1091192 w 1805152"/>
              <a:gd name="connsiteY10" fmla="*/ 1589756 h 1614542"/>
              <a:gd name="connsiteX11" fmla="*/ 1068830 w 1805152"/>
              <a:gd name="connsiteY11" fmla="*/ 1612064 h 1614542"/>
              <a:gd name="connsiteX12" fmla="*/ 1047712 w 1805152"/>
              <a:gd name="connsiteY12" fmla="*/ 1589756 h 1614542"/>
              <a:gd name="connsiteX13" fmla="*/ 1047712 w 1805152"/>
              <a:gd name="connsiteY13" fmla="*/ 1520355 h 1614542"/>
              <a:gd name="connsiteX14" fmla="*/ 1191822 w 1805152"/>
              <a:gd name="connsiteY14" fmla="*/ 1376596 h 1614542"/>
              <a:gd name="connsiteX15" fmla="*/ 453068 w 1805152"/>
              <a:gd name="connsiteY15" fmla="*/ 1376596 h 1614542"/>
              <a:gd name="connsiteX16" fmla="*/ 613330 w 1805152"/>
              <a:gd name="connsiteY16" fmla="*/ 1376596 h 1614542"/>
              <a:gd name="connsiteX17" fmla="*/ 757442 w 1805152"/>
              <a:gd name="connsiteY17" fmla="*/ 1520355 h 1614542"/>
              <a:gd name="connsiteX18" fmla="*/ 757442 w 1805152"/>
              <a:gd name="connsiteY18" fmla="*/ 1592235 h 1614542"/>
              <a:gd name="connsiteX19" fmla="*/ 735080 w 1805152"/>
              <a:gd name="connsiteY19" fmla="*/ 1614542 h 1614542"/>
              <a:gd name="connsiteX20" fmla="*/ 713960 w 1805152"/>
              <a:gd name="connsiteY20" fmla="*/ 1592235 h 1614542"/>
              <a:gd name="connsiteX21" fmla="*/ 713960 w 1805152"/>
              <a:gd name="connsiteY21" fmla="*/ 1520355 h 1614542"/>
              <a:gd name="connsiteX22" fmla="*/ 613330 w 1805152"/>
              <a:gd name="connsiteY22" fmla="*/ 1421211 h 1614542"/>
              <a:gd name="connsiteX23" fmla="*/ 453068 w 1805152"/>
              <a:gd name="connsiteY23" fmla="*/ 1421211 h 1614542"/>
              <a:gd name="connsiteX24" fmla="*/ 352438 w 1805152"/>
              <a:gd name="connsiteY24" fmla="*/ 1520355 h 1614542"/>
              <a:gd name="connsiteX25" fmla="*/ 352438 w 1805152"/>
              <a:gd name="connsiteY25" fmla="*/ 1589756 h 1614542"/>
              <a:gd name="connsiteX26" fmla="*/ 331320 w 1805152"/>
              <a:gd name="connsiteY26" fmla="*/ 1612064 h 1614542"/>
              <a:gd name="connsiteX27" fmla="*/ 308956 w 1805152"/>
              <a:gd name="connsiteY27" fmla="*/ 1589756 h 1614542"/>
              <a:gd name="connsiteX28" fmla="*/ 308956 w 1805152"/>
              <a:gd name="connsiteY28" fmla="*/ 1520355 h 1614542"/>
              <a:gd name="connsiteX29" fmla="*/ 453068 w 1805152"/>
              <a:gd name="connsiteY29" fmla="*/ 1376596 h 1614542"/>
              <a:gd name="connsiteX30" fmla="*/ 1271324 w 1805152"/>
              <a:gd name="connsiteY30" fmla="*/ 1175789 h 1614542"/>
              <a:gd name="connsiteX31" fmla="*/ 1198212 w 1805152"/>
              <a:gd name="connsiteY31" fmla="*/ 1248902 h 1614542"/>
              <a:gd name="connsiteX32" fmla="*/ 1271324 w 1805152"/>
              <a:gd name="connsiteY32" fmla="*/ 1320776 h 1614542"/>
              <a:gd name="connsiteX33" fmla="*/ 1344436 w 1805152"/>
              <a:gd name="connsiteY33" fmla="*/ 1248902 h 1614542"/>
              <a:gd name="connsiteX34" fmla="*/ 1304782 w 1805152"/>
              <a:gd name="connsiteY34" fmla="*/ 1184464 h 1614542"/>
              <a:gd name="connsiteX35" fmla="*/ 1271324 w 1805152"/>
              <a:gd name="connsiteY35" fmla="*/ 1175789 h 1614542"/>
              <a:gd name="connsiteX36" fmla="*/ 533820 w 1805152"/>
              <a:gd name="connsiteY36" fmla="*/ 1175789 h 1614542"/>
              <a:gd name="connsiteX37" fmla="*/ 460706 w 1805152"/>
              <a:gd name="connsiteY37" fmla="*/ 1248902 h 1614542"/>
              <a:gd name="connsiteX38" fmla="*/ 533820 w 1805152"/>
              <a:gd name="connsiteY38" fmla="*/ 1320776 h 1614542"/>
              <a:gd name="connsiteX39" fmla="*/ 605692 w 1805152"/>
              <a:gd name="connsiteY39" fmla="*/ 1248902 h 1614542"/>
              <a:gd name="connsiteX40" fmla="*/ 566038 w 1805152"/>
              <a:gd name="connsiteY40" fmla="*/ 1184464 h 1614542"/>
              <a:gd name="connsiteX41" fmla="*/ 533820 w 1805152"/>
              <a:gd name="connsiteY41" fmla="*/ 1175789 h 1614542"/>
              <a:gd name="connsiteX42" fmla="*/ 1271324 w 1805152"/>
              <a:gd name="connsiteY42" fmla="*/ 1131178 h 1614542"/>
              <a:gd name="connsiteX43" fmla="*/ 1324610 w 1805152"/>
              <a:gd name="connsiteY43" fmla="*/ 1144809 h 1614542"/>
              <a:gd name="connsiteX44" fmla="*/ 1387808 w 1805152"/>
              <a:gd name="connsiteY44" fmla="*/ 1248902 h 1614542"/>
              <a:gd name="connsiteX45" fmla="*/ 1271324 w 1805152"/>
              <a:gd name="connsiteY45" fmla="*/ 1365387 h 1614542"/>
              <a:gd name="connsiteX46" fmla="*/ 1153600 w 1805152"/>
              <a:gd name="connsiteY46" fmla="*/ 1248902 h 1614542"/>
              <a:gd name="connsiteX47" fmla="*/ 1271324 w 1805152"/>
              <a:gd name="connsiteY47" fmla="*/ 1131178 h 1614542"/>
              <a:gd name="connsiteX48" fmla="*/ 533820 w 1805152"/>
              <a:gd name="connsiteY48" fmla="*/ 1131178 h 1614542"/>
              <a:gd name="connsiteX49" fmla="*/ 587104 w 1805152"/>
              <a:gd name="connsiteY49" fmla="*/ 1144809 h 1614542"/>
              <a:gd name="connsiteX50" fmla="*/ 650304 w 1805152"/>
              <a:gd name="connsiteY50" fmla="*/ 1248902 h 1614542"/>
              <a:gd name="connsiteX51" fmla="*/ 533820 w 1805152"/>
              <a:gd name="connsiteY51" fmla="*/ 1365387 h 1614542"/>
              <a:gd name="connsiteX52" fmla="*/ 416096 w 1805152"/>
              <a:gd name="connsiteY52" fmla="*/ 1248902 h 1614542"/>
              <a:gd name="connsiteX53" fmla="*/ 533820 w 1805152"/>
              <a:gd name="connsiteY53" fmla="*/ 1131178 h 1614542"/>
              <a:gd name="connsiteX54" fmla="*/ 821708 w 1805152"/>
              <a:gd name="connsiteY54" fmla="*/ 862622 h 1614542"/>
              <a:gd name="connsiteX55" fmla="*/ 722176 w 1805152"/>
              <a:gd name="connsiteY55" fmla="*/ 962154 h 1614542"/>
              <a:gd name="connsiteX56" fmla="*/ 722176 w 1805152"/>
              <a:gd name="connsiteY56" fmla="*/ 1070395 h 1614542"/>
              <a:gd name="connsiteX57" fmla="*/ 760744 w 1805152"/>
              <a:gd name="connsiteY57" fmla="*/ 1091546 h 1614542"/>
              <a:gd name="connsiteX58" fmla="*/ 760744 w 1805152"/>
              <a:gd name="connsiteY58" fmla="*/ 1010676 h 1614542"/>
              <a:gd name="connsiteX59" fmla="*/ 783140 w 1805152"/>
              <a:gd name="connsiteY59" fmla="*/ 987037 h 1614542"/>
              <a:gd name="connsiteX60" fmla="*/ 805534 w 1805152"/>
              <a:gd name="connsiteY60" fmla="*/ 1010676 h 1614542"/>
              <a:gd name="connsiteX61" fmla="*/ 805534 w 1805152"/>
              <a:gd name="connsiteY61" fmla="*/ 1108964 h 1614542"/>
              <a:gd name="connsiteX62" fmla="*/ 880184 w 1805152"/>
              <a:gd name="connsiteY62" fmla="*/ 1122650 h 1614542"/>
              <a:gd name="connsiteX63" fmla="*/ 880184 w 1805152"/>
              <a:gd name="connsiteY63" fmla="*/ 1057954 h 1614542"/>
              <a:gd name="connsiteX64" fmla="*/ 902578 w 1805152"/>
              <a:gd name="connsiteY64" fmla="*/ 1035559 h 1614542"/>
              <a:gd name="connsiteX65" fmla="*/ 924972 w 1805152"/>
              <a:gd name="connsiteY65" fmla="*/ 1057954 h 1614542"/>
              <a:gd name="connsiteX66" fmla="*/ 924972 w 1805152"/>
              <a:gd name="connsiteY66" fmla="*/ 1122650 h 1614542"/>
              <a:gd name="connsiteX67" fmla="*/ 998378 w 1805152"/>
              <a:gd name="connsiteY67" fmla="*/ 1108964 h 1614542"/>
              <a:gd name="connsiteX68" fmla="*/ 998378 w 1805152"/>
              <a:gd name="connsiteY68" fmla="*/ 1010676 h 1614542"/>
              <a:gd name="connsiteX69" fmla="*/ 1020772 w 1805152"/>
              <a:gd name="connsiteY69" fmla="*/ 987037 h 1614542"/>
              <a:gd name="connsiteX70" fmla="*/ 1043168 w 1805152"/>
              <a:gd name="connsiteY70" fmla="*/ 1010676 h 1614542"/>
              <a:gd name="connsiteX71" fmla="*/ 1043168 w 1805152"/>
              <a:gd name="connsiteY71" fmla="*/ 1092790 h 1614542"/>
              <a:gd name="connsiteX72" fmla="*/ 1081736 w 1805152"/>
              <a:gd name="connsiteY72" fmla="*/ 1070395 h 1614542"/>
              <a:gd name="connsiteX73" fmla="*/ 1081736 w 1805152"/>
              <a:gd name="connsiteY73" fmla="*/ 962154 h 1614542"/>
              <a:gd name="connsiteX74" fmla="*/ 982204 w 1805152"/>
              <a:gd name="connsiteY74" fmla="*/ 862622 h 1614542"/>
              <a:gd name="connsiteX75" fmla="*/ 1500778 w 1805152"/>
              <a:gd name="connsiteY75" fmla="*/ 817239 h 1614542"/>
              <a:gd name="connsiteX76" fmla="*/ 1661040 w 1805152"/>
              <a:gd name="connsiteY76" fmla="*/ 817239 h 1614542"/>
              <a:gd name="connsiteX77" fmla="*/ 1805152 w 1805152"/>
              <a:gd name="connsiteY77" fmla="*/ 962309 h 1614542"/>
              <a:gd name="connsiteX78" fmla="*/ 1805152 w 1805152"/>
              <a:gd name="connsiteY78" fmla="*/ 1057783 h 1614542"/>
              <a:gd name="connsiteX79" fmla="*/ 1781548 w 1805152"/>
              <a:gd name="connsiteY79" fmla="*/ 1080101 h 1614542"/>
              <a:gd name="connsiteX80" fmla="*/ 1760428 w 1805152"/>
              <a:gd name="connsiteY80" fmla="*/ 1057783 h 1614542"/>
              <a:gd name="connsiteX81" fmla="*/ 1760428 w 1805152"/>
              <a:gd name="connsiteY81" fmla="*/ 962309 h 1614542"/>
              <a:gd name="connsiteX82" fmla="*/ 1661040 w 1805152"/>
              <a:gd name="connsiteY82" fmla="*/ 863116 h 1614542"/>
              <a:gd name="connsiteX83" fmla="*/ 1500778 w 1805152"/>
              <a:gd name="connsiteY83" fmla="*/ 863116 h 1614542"/>
              <a:gd name="connsiteX84" fmla="*/ 1401388 w 1805152"/>
              <a:gd name="connsiteY84" fmla="*/ 962309 h 1614542"/>
              <a:gd name="connsiteX85" fmla="*/ 1377784 w 1805152"/>
              <a:gd name="connsiteY85" fmla="*/ 984628 h 1614542"/>
              <a:gd name="connsiteX86" fmla="*/ 1355422 w 1805152"/>
              <a:gd name="connsiteY86" fmla="*/ 962309 h 1614542"/>
              <a:gd name="connsiteX87" fmla="*/ 1500778 w 1805152"/>
              <a:gd name="connsiteY87" fmla="*/ 817239 h 1614542"/>
              <a:gd name="connsiteX88" fmla="*/ 144112 w 1805152"/>
              <a:gd name="connsiteY88" fmla="*/ 817239 h 1614542"/>
              <a:gd name="connsiteX89" fmla="*/ 303132 w 1805152"/>
              <a:gd name="connsiteY89" fmla="*/ 817239 h 1614542"/>
              <a:gd name="connsiteX90" fmla="*/ 448484 w 1805152"/>
              <a:gd name="connsiteY90" fmla="*/ 962306 h 1614542"/>
              <a:gd name="connsiteX91" fmla="*/ 426122 w 1805152"/>
              <a:gd name="connsiteY91" fmla="*/ 984624 h 1614542"/>
              <a:gd name="connsiteX92" fmla="*/ 403760 w 1805152"/>
              <a:gd name="connsiteY92" fmla="*/ 962306 h 1614542"/>
              <a:gd name="connsiteX93" fmla="*/ 303132 w 1805152"/>
              <a:gd name="connsiteY93" fmla="*/ 863115 h 1614542"/>
              <a:gd name="connsiteX94" fmla="*/ 144112 w 1805152"/>
              <a:gd name="connsiteY94" fmla="*/ 863115 h 1614542"/>
              <a:gd name="connsiteX95" fmla="*/ 43482 w 1805152"/>
              <a:gd name="connsiteY95" fmla="*/ 962306 h 1614542"/>
              <a:gd name="connsiteX96" fmla="*/ 43482 w 1805152"/>
              <a:gd name="connsiteY96" fmla="*/ 1056537 h 1614542"/>
              <a:gd name="connsiteX97" fmla="*/ 22362 w 1805152"/>
              <a:gd name="connsiteY97" fmla="*/ 1078855 h 1614542"/>
              <a:gd name="connsiteX98" fmla="*/ 0 w 1805152"/>
              <a:gd name="connsiteY98" fmla="*/ 1056537 h 1614542"/>
              <a:gd name="connsiteX99" fmla="*/ 0 w 1805152"/>
              <a:gd name="connsiteY99" fmla="*/ 962306 h 1614542"/>
              <a:gd name="connsiteX100" fmla="*/ 144112 w 1805152"/>
              <a:gd name="connsiteY100" fmla="*/ 817239 h 1614542"/>
              <a:gd name="connsiteX101" fmla="*/ 1580290 w 1805152"/>
              <a:gd name="connsiteY101" fmla="*/ 616429 h 1614542"/>
              <a:gd name="connsiteX102" fmla="*/ 1508418 w 1805152"/>
              <a:gd name="connsiteY102" fmla="*/ 688303 h 1614542"/>
              <a:gd name="connsiteX103" fmla="*/ 1580290 w 1805152"/>
              <a:gd name="connsiteY103" fmla="*/ 761416 h 1614542"/>
              <a:gd name="connsiteX104" fmla="*/ 1653404 w 1805152"/>
              <a:gd name="connsiteY104" fmla="*/ 688303 h 1614542"/>
              <a:gd name="connsiteX105" fmla="*/ 1613750 w 1805152"/>
              <a:gd name="connsiteY105" fmla="*/ 623865 h 1614542"/>
              <a:gd name="connsiteX106" fmla="*/ 1580290 w 1805152"/>
              <a:gd name="connsiteY106" fmla="*/ 616429 h 1614542"/>
              <a:gd name="connsiteX107" fmla="*/ 902570 w 1805152"/>
              <a:gd name="connsiteY107" fmla="*/ 616429 h 1614542"/>
              <a:gd name="connsiteX108" fmla="*/ 829458 w 1805152"/>
              <a:gd name="connsiteY108" fmla="*/ 688303 h 1614542"/>
              <a:gd name="connsiteX109" fmla="*/ 902570 w 1805152"/>
              <a:gd name="connsiteY109" fmla="*/ 761416 h 1614542"/>
              <a:gd name="connsiteX110" fmla="*/ 974444 w 1805152"/>
              <a:gd name="connsiteY110" fmla="*/ 688303 h 1614542"/>
              <a:gd name="connsiteX111" fmla="*/ 936028 w 1805152"/>
              <a:gd name="connsiteY111" fmla="*/ 623865 h 1614542"/>
              <a:gd name="connsiteX112" fmla="*/ 902570 w 1805152"/>
              <a:gd name="connsiteY112" fmla="*/ 616429 h 1614542"/>
              <a:gd name="connsiteX113" fmla="*/ 223620 w 1805152"/>
              <a:gd name="connsiteY113" fmla="*/ 616429 h 1614542"/>
              <a:gd name="connsiteX114" fmla="*/ 151746 w 1805152"/>
              <a:gd name="connsiteY114" fmla="*/ 688303 h 1614542"/>
              <a:gd name="connsiteX115" fmla="*/ 223620 w 1805152"/>
              <a:gd name="connsiteY115" fmla="*/ 761416 h 1614542"/>
              <a:gd name="connsiteX116" fmla="*/ 296732 w 1805152"/>
              <a:gd name="connsiteY116" fmla="*/ 688303 h 1614542"/>
              <a:gd name="connsiteX117" fmla="*/ 257078 w 1805152"/>
              <a:gd name="connsiteY117" fmla="*/ 623865 h 1614542"/>
              <a:gd name="connsiteX118" fmla="*/ 223620 w 1805152"/>
              <a:gd name="connsiteY118" fmla="*/ 616429 h 1614542"/>
              <a:gd name="connsiteX119" fmla="*/ 1580290 w 1805152"/>
              <a:gd name="connsiteY119" fmla="*/ 571818 h 1614542"/>
              <a:gd name="connsiteX120" fmla="*/ 1633576 w 1805152"/>
              <a:gd name="connsiteY120" fmla="*/ 584210 h 1614542"/>
              <a:gd name="connsiteX121" fmla="*/ 1698016 w 1805152"/>
              <a:gd name="connsiteY121" fmla="*/ 688303 h 1614542"/>
              <a:gd name="connsiteX122" fmla="*/ 1580290 w 1805152"/>
              <a:gd name="connsiteY122" fmla="*/ 806027 h 1614542"/>
              <a:gd name="connsiteX123" fmla="*/ 1463806 w 1805152"/>
              <a:gd name="connsiteY123" fmla="*/ 688303 h 1614542"/>
              <a:gd name="connsiteX124" fmla="*/ 1580290 w 1805152"/>
              <a:gd name="connsiteY124" fmla="*/ 571818 h 1614542"/>
              <a:gd name="connsiteX125" fmla="*/ 902570 w 1805152"/>
              <a:gd name="connsiteY125" fmla="*/ 571818 h 1614542"/>
              <a:gd name="connsiteX126" fmla="*/ 955856 w 1805152"/>
              <a:gd name="connsiteY126" fmla="*/ 584210 h 1614542"/>
              <a:gd name="connsiteX127" fmla="*/ 1019056 w 1805152"/>
              <a:gd name="connsiteY127" fmla="*/ 688303 h 1614542"/>
              <a:gd name="connsiteX128" fmla="*/ 902570 w 1805152"/>
              <a:gd name="connsiteY128" fmla="*/ 806027 h 1614542"/>
              <a:gd name="connsiteX129" fmla="*/ 784846 w 1805152"/>
              <a:gd name="connsiteY129" fmla="*/ 688303 h 1614542"/>
              <a:gd name="connsiteX130" fmla="*/ 902570 w 1805152"/>
              <a:gd name="connsiteY130" fmla="*/ 571818 h 1614542"/>
              <a:gd name="connsiteX131" fmla="*/ 223620 w 1805152"/>
              <a:gd name="connsiteY131" fmla="*/ 571818 h 1614542"/>
              <a:gd name="connsiteX132" fmla="*/ 276906 w 1805152"/>
              <a:gd name="connsiteY132" fmla="*/ 584210 h 1614542"/>
              <a:gd name="connsiteX133" fmla="*/ 341344 w 1805152"/>
              <a:gd name="connsiteY133" fmla="*/ 688303 h 1614542"/>
              <a:gd name="connsiteX134" fmla="*/ 223620 w 1805152"/>
              <a:gd name="connsiteY134" fmla="*/ 806027 h 1614542"/>
              <a:gd name="connsiteX135" fmla="*/ 107136 w 1805152"/>
              <a:gd name="connsiteY135" fmla="*/ 688303 h 1614542"/>
              <a:gd name="connsiteX136" fmla="*/ 223620 w 1805152"/>
              <a:gd name="connsiteY136" fmla="*/ 571818 h 1614542"/>
              <a:gd name="connsiteX137" fmla="*/ 880184 w 1805152"/>
              <a:gd name="connsiteY137" fmla="*/ 468227 h 1614542"/>
              <a:gd name="connsiteX138" fmla="*/ 574122 w 1805152"/>
              <a:gd name="connsiteY138" fmla="*/ 790462 h 1614542"/>
              <a:gd name="connsiteX139" fmla="*/ 640062 w 1805152"/>
              <a:gd name="connsiteY139" fmla="*/ 790462 h 1614542"/>
              <a:gd name="connsiteX140" fmla="*/ 663700 w 1805152"/>
              <a:gd name="connsiteY140" fmla="*/ 812856 h 1614542"/>
              <a:gd name="connsiteX141" fmla="*/ 640062 w 1805152"/>
              <a:gd name="connsiteY141" fmla="*/ 835251 h 1614542"/>
              <a:gd name="connsiteX142" fmla="*/ 576610 w 1805152"/>
              <a:gd name="connsiteY142" fmla="*/ 835251 h 1614542"/>
              <a:gd name="connsiteX143" fmla="*/ 677386 w 1805152"/>
              <a:gd name="connsiteY143" fmla="*/ 1035559 h 1614542"/>
              <a:gd name="connsiteX144" fmla="*/ 677386 w 1805152"/>
              <a:gd name="connsiteY144" fmla="*/ 962154 h 1614542"/>
              <a:gd name="connsiteX145" fmla="*/ 821708 w 1805152"/>
              <a:gd name="connsiteY145" fmla="*/ 816589 h 1614542"/>
              <a:gd name="connsiteX146" fmla="*/ 982204 w 1805152"/>
              <a:gd name="connsiteY146" fmla="*/ 816589 h 1614542"/>
              <a:gd name="connsiteX147" fmla="*/ 1127770 w 1805152"/>
              <a:gd name="connsiteY147" fmla="*/ 962154 h 1614542"/>
              <a:gd name="connsiteX148" fmla="*/ 1127770 w 1805152"/>
              <a:gd name="connsiteY148" fmla="*/ 1035559 h 1614542"/>
              <a:gd name="connsiteX149" fmla="*/ 1228546 w 1805152"/>
              <a:gd name="connsiteY149" fmla="*/ 835251 h 1614542"/>
              <a:gd name="connsiteX150" fmla="*/ 1163850 w 1805152"/>
              <a:gd name="connsiteY150" fmla="*/ 835251 h 1614542"/>
              <a:gd name="connsiteX151" fmla="*/ 1141456 w 1805152"/>
              <a:gd name="connsiteY151" fmla="*/ 812856 h 1614542"/>
              <a:gd name="connsiteX152" fmla="*/ 1163850 w 1805152"/>
              <a:gd name="connsiteY152" fmla="*/ 790462 h 1614542"/>
              <a:gd name="connsiteX153" fmla="*/ 1231034 w 1805152"/>
              <a:gd name="connsiteY153" fmla="*/ 790462 h 1614542"/>
              <a:gd name="connsiteX154" fmla="*/ 1053120 w 1805152"/>
              <a:gd name="connsiteY154" fmla="*/ 503063 h 1614542"/>
              <a:gd name="connsiteX155" fmla="*/ 924972 w 1805152"/>
              <a:gd name="connsiteY155" fmla="*/ 468227 h 1614542"/>
              <a:gd name="connsiteX156" fmla="*/ 924972 w 1805152"/>
              <a:gd name="connsiteY156" fmla="*/ 535411 h 1614542"/>
              <a:gd name="connsiteX157" fmla="*/ 902578 w 1805152"/>
              <a:gd name="connsiteY157" fmla="*/ 556561 h 1614542"/>
              <a:gd name="connsiteX158" fmla="*/ 880184 w 1805152"/>
              <a:gd name="connsiteY158" fmla="*/ 535411 h 1614542"/>
              <a:gd name="connsiteX159" fmla="*/ 902578 w 1805152"/>
              <a:gd name="connsiteY159" fmla="*/ 323905 h 1614542"/>
              <a:gd name="connsiteX160" fmla="*/ 924972 w 1805152"/>
              <a:gd name="connsiteY160" fmla="*/ 346300 h 1614542"/>
              <a:gd name="connsiteX161" fmla="*/ 924972 w 1805152"/>
              <a:gd name="connsiteY161" fmla="*/ 423437 h 1614542"/>
              <a:gd name="connsiteX162" fmla="*/ 1073026 w 1805152"/>
              <a:gd name="connsiteY162" fmla="*/ 464494 h 1614542"/>
              <a:gd name="connsiteX163" fmla="*/ 1275824 w 1805152"/>
              <a:gd name="connsiteY163" fmla="*/ 790462 h 1614542"/>
              <a:gd name="connsiteX164" fmla="*/ 1354206 w 1805152"/>
              <a:gd name="connsiteY164" fmla="*/ 790462 h 1614542"/>
              <a:gd name="connsiteX165" fmla="*/ 1376600 w 1805152"/>
              <a:gd name="connsiteY165" fmla="*/ 812856 h 1614542"/>
              <a:gd name="connsiteX166" fmla="*/ 1354206 w 1805152"/>
              <a:gd name="connsiteY166" fmla="*/ 835251 h 1614542"/>
              <a:gd name="connsiteX167" fmla="*/ 1273336 w 1805152"/>
              <a:gd name="connsiteY167" fmla="*/ 835251 h 1614542"/>
              <a:gd name="connsiteX168" fmla="*/ 1119060 w 1805152"/>
              <a:gd name="connsiteY168" fmla="*/ 1099011 h 1614542"/>
              <a:gd name="connsiteX169" fmla="*/ 1115328 w 1805152"/>
              <a:gd name="connsiteY169" fmla="*/ 1101499 h 1614542"/>
              <a:gd name="connsiteX170" fmla="*/ 924972 w 1805152"/>
              <a:gd name="connsiteY170" fmla="*/ 1167439 h 1614542"/>
              <a:gd name="connsiteX171" fmla="*/ 924972 w 1805152"/>
              <a:gd name="connsiteY171" fmla="*/ 1245821 h 1614542"/>
              <a:gd name="connsiteX172" fmla="*/ 902578 w 1805152"/>
              <a:gd name="connsiteY172" fmla="*/ 1268215 h 1614542"/>
              <a:gd name="connsiteX173" fmla="*/ 880184 w 1805152"/>
              <a:gd name="connsiteY173" fmla="*/ 1245821 h 1614542"/>
              <a:gd name="connsiteX174" fmla="*/ 880184 w 1805152"/>
              <a:gd name="connsiteY174" fmla="*/ 1167439 h 1614542"/>
              <a:gd name="connsiteX175" fmla="*/ 531820 w 1805152"/>
              <a:gd name="connsiteY175" fmla="*/ 835251 h 1614542"/>
              <a:gd name="connsiteX176" fmla="*/ 453438 w 1805152"/>
              <a:gd name="connsiteY176" fmla="*/ 835251 h 1614542"/>
              <a:gd name="connsiteX177" fmla="*/ 431044 w 1805152"/>
              <a:gd name="connsiteY177" fmla="*/ 812856 h 1614542"/>
              <a:gd name="connsiteX178" fmla="*/ 453438 w 1805152"/>
              <a:gd name="connsiteY178" fmla="*/ 790462 h 1614542"/>
              <a:gd name="connsiteX179" fmla="*/ 530576 w 1805152"/>
              <a:gd name="connsiteY179" fmla="*/ 790462 h 1614542"/>
              <a:gd name="connsiteX180" fmla="*/ 880184 w 1805152"/>
              <a:gd name="connsiteY180" fmla="*/ 423437 h 1614542"/>
              <a:gd name="connsiteX181" fmla="*/ 880184 w 1805152"/>
              <a:gd name="connsiteY181" fmla="*/ 346300 h 1614542"/>
              <a:gd name="connsiteX182" fmla="*/ 902578 w 1805152"/>
              <a:gd name="connsiteY182" fmla="*/ 323905 h 1614542"/>
              <a:gd name="connsiteX183" fmla="*/ 1191818 w 1805152"/>
              <a:gd name="connsiteY183" fmla="*/ 245420 h 1614542"/>
              <a:gd name="connsiteX184" fmla="*/ 1350838 w 1805152"/>
              <a:gd name="connsiteY184" fmla="*/ 245420 h 1614542"/>
              <a:gd name="connsiteX185" fmla="*/ 1494950 w 1805152"/>
              <a:gd name="connsiteY185" fmla="*/ 389250 h 1614542"/>
              <a:gd name="connsiteX186" fmla="*/ 1494950 w 1805152"/>
              <a:gd name="connsiteY186" fmla="*/ 485964 h 1614542"/>
              <a:gd name="connsiteX187" fmla="*/ 1473830 w 1805152"/>
              <a:gd name="connsiteY187" fmla="*/ 508282 h 1614542"/>
              <a:gd name="connsiteX188" fmla="*/ 1451468 w 1805152"/>
              <a:gd name="connsiteY188" fmla="*/ 485964 h 1614542"/>
              <a:gd name="connsiteX189" fmla="*/ 1451468 w 1805152"/>
              <a:gd name="connsiteY189" fmla="*/ 389250 h 1614542"/>
              <a:gd name="connsiteX190" fmla="*/ 1350838 w 1805152"/>
              <a:gd name="connsiteY190" fmla="*/ 290057 h 1614542"/>
              <a:gd name="connsiteX191" fmla="*/ 1191818 w 1805152"/>
              <a:gd name="connsiteY191" fmla="*/ 290057 h 1614542"/>
              <a:gd name="connsiteX192" fmla="*/ 1091190 w 1805152"/>
              <a:gd name="connsiteY192" fmla="*/ 389250 h 1614542"/>
              <a:gd name="connsiteX193" fmla="*/ 1068828 w 1805152"/>
              <a:gd name="connsiteY193" fmla="*/ 412809 h 1614542"/>
              <a:gd name="connsiteX194" fmla="*/ 1046464 w 1805152"/>
              <a:gd name="connsiteY194" fmla="*/ 389250 h 1614542"/>
              <a:gd name="connsiteX195" fmla="*/ 1191818 w 1805152"/>
              <a:gd name="connsiteY195" fmla="*/ 245420 h 1614542"/>
              <a:gd name="connsiteX196" fmla="*/ 453068 w 1805152"/>
              <a:gd name="connsiteY196" fmla="*/ 245420 h 1614542"/>
              <a:gd name="connsiteX197" fmla="*/ 613330 w 1805152"/>
              <a:gd name="connsiteY197" fmla="*/ 245420 h 1614542"/>
              <a:gd name="connsiteX198" fmla="*/ 757442 w 1805152"/>
              <a:gd name="connsiteY198" fmla="*/ 389247 h 1614542"/>
              <a:gd name="connsiteX199" fmla="*/ 735080 w 1805152"/>
              <a:gd name="connsiteY199" fmla="*/ 412805 h 1614542"/>
              <a:gd name="connsiteX200" fmla="*/ 713960 w 1805152"/>
              <a:gd name="connsiteY200" fmla="*/ 389247 h 1614542"/>
              <a:gd name="connsiteX201" fmla="*/ 613330 w 1805152"/>
              <a:gd name="connsiteY201" fmla="*/ 290056 h 1614542"/>
              <a:gd name="connsiteX202" fmla="*/ 453068 w 1805152"/>
              <a:gd name="connsiteY202" fmla="*/ 290056 h 1614542"/>
              <a:gd name="connsiteX203" fmla="*/ 352438 w 1805152"/>
              <a:gd name="connsiteY203" fmla="*/ 389247 h 1614542"/>
              <a:gd name="connsiteX204" fmla="*/ 352438 w 1805152"/>
              <a:gd name="connsiteY204" fmla="*/ 484718 h 1614542"/>
              <a:gd name="connsiteX205" fmla="*/ 331320 w 1805152"/>
              <a:gd name="connsiteY205" fmla="*/ 507036 h 1614542"/>
              <a:gd name="connsiteX206" fmla="*/ 308956 w 1805152"/>
              <a:gd name="connsiteY206" fmla="*/ 484718 h 1614542"/>
              <a:gd name="connsiteX207" fmla="*/ 308956 w 1805152"/>
              <a:gd name="connsiteY207" fmla="*/ 389247 h 1614542"/>
              <a:gd name="connsiteX208" fmla="*/ 453068 w 1805152"/>
              <a:gd name="connsiteY208" fmla="*/ 245420 h 1614542"/>
              <a:gd name="connsiteX209" fmla="*/ 1271324 w 1805152"/>
              <a:gd name="connsiteY209" fmla="*/ 44611 h 1614542"/>
              <a:gd name="connsiteX210" fmla="*/ 1198212 w 1805152"/>
              <a:gd name="connsiteY210" fmla="*/ 116485 h 1614542"/>
              <a:gd name="connsiteX211" fmla="*/ 1271324 w 1805152"/>
              <a:gd name="connsiteY211" fmla="*/ 189598 h 1614542"/>
              <a:gd name="connsiteX212" fmla="*/ 1344436 w 1805152"/>
              <a:gd name="connsiteY212" fmla="*/ 116485 h 1614542"/>
              <a:gd name="connsiteX213" fmla="*/ 1304782 w 1805152"/>
              <a:gd name="connsiteY213" fmla="*/ 52046 h 1614542"/>
              <a:gd name="connsiteX214" fmla="*/ 1271324 w 1805152"/>
              <a:gd name="connsiteY214" fmla="*/ 44611 h 1614542"/>
              <a:gd name="connsiteX215" fmla="*/ 533820 w 1805152"/>
              <a:gd name="connsiteY215" fmla="*/ 44611 h 1614542"/>
              <a:gd name="connsiteX216" fmla="*/ 460706 w 1805152"/>
              <a:gd name="connsiteY216" fmla="*/ 116485 h 1614542"/>
              <a:gd name="connsiteX217" fmla="*/ 533820 w 1805152"/>
              <a:gd name="connsiteY217" fmla="*/ 189598 h 1614542"/>
              <a:gd name="connsiteX218" fmla="*/ 605692 w 1805152"/>
              <a:gd name="connsiteY218" fmla="*/ 116485 h 1614542"/>
              <a:gd name="connsiteX219" fmla="*/ 566038 w 1805152"/>
              <a:gd name="connsiteY219" fmla="*/ 52046 h 1614542"/>
              <a:gd name="connsiteX220" fmla="*/ 533820 w 1805152"/>
              <a:gd name="connsiteY220" fmla="*/ 44611 h 1614542"/>
              <a:gd name="connsiteX221" fmla="*/ 1271324 w 1805152"/>
              <a:gd name="connsiteY221" fmla="*/ 0 h 1614542"/>
              <a:gd name="connsiteX222" fmla="*/ 1324610 w 1805152"/>
              <a:gd name="connsiteY222" fmla="*/ 12392 h 1614542"/>
              <a:gd name="connsiteX223" fmla="*/ 1387808 w 1805152"/>
              <a:gd name="connsiteY223" fmla="*/ 116485 h 1614542"/>
              <a:gd name="connsiteX224" fmla="*/ 1271324 w 1805152"/>
              <a:gd name="connsiteY224" fmla="*/ 234209 h 1614542"/>
              <a:gd name="connsiteX225" fmla="*/ 1153600 w 1805152"/>
              <a:gd name="connsiteY225" fmla="*/ 116485 h 1614542"/>
              <a:gd name="connsiteX226" fmla="*/ 1271324 w 1805152"/>
              <a:gd name="connsiteY226" fmla="*/ 0 h 1614542"/>
              <a:gd name="connsiteX227" fmla="*/ 533820 w 1805152"/>
              <a:gd name="connsiteY227" fmla="*/ 0 h 1614542"/>
              <a:gd name="connsiteX228" fmla="*/ 587104 w 1805152"/>
              <a:gd name="connsiteY228" fmla="*/ 12392 h 1614542"/>
              <a:gd name="connsiteX229" fmla="*/ 650304 w 1805152"/>
              <a:gd name="connsiteY229" fmla="*/ 116485 h 1614542"/>
              <a:gd name="connsiteX230" fmla="*/ 533820 w 1805152"/>
              <a:gd name="connsiteY230" fmla="*/ 234209 h 1614542"/>
              <a:gd name="connsiteX231" fmla="*/ 416096 w 1805152"/>
              <a:gd name="connsiteY231" fmla="*/ 116485 h 1614542"/>
              <a:gd name="connsiteX232" fmla="*/ 533820 w 1805152"/>
              <a:gd name="connsiteY232" fmla="*/ 0 h 161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1805152" h="1614542">
                <a:moveTo>
                  <a:pt x="1191822" y="1376596"/>
                </a:moveTo>
                <a:lnTo>
                  <a:pt x="1350840" y="1376596"/>
                </a:lnTo>
                <a:cubicBezTo>
                  <a:pt x="1431592" y="1376596"/>
                  <a:pt x="1494950" y="1441040"/>
                  <a:pt x="1494950" y="1520355"/>
                </a:cubicBezTo>
                <a:lnTo>
                  <a:pt x="1494950" y="1592235"/>
                </a:lnTo>
                <a:cubicBezTo>
                  <a:pt x="1494950" y="1603389"/>
                  <a:pt x="1486254" y="1614542"/>
                  <a:pt x="1473830" y="1614542"/>
                </a:cubicBezTo>
                <a:cubicBezTo>
                  <a:pt x="1461408" y="1614542"/>
                  <a:pt x="1451468" y="1603389"/>
                  <a:pt x="1451468" y="1592235"/>
                </a:cubicBezTo>
                <a:lnTo>
                  <a:pt x="1451468" y="1520355"/>
                </a:lnTo>
                <a:cubicBezTo>
                  <a:pt x="1451468" y="1465826"/>
                  <a:pt x="1405502" y="1421211"/>
                  <a:pt x="1350840" y="1421211"/>
                </a:cubicBezTo>
                <a:lnTo>
                  <a:pt x="1191822" y="1421211"/>
                </a:lnTo>
                <a:cubicBezTo>
                  <a:pt x="1135916" y="1421211"/>
                  <a:pt x="1091192" y="1465826"/>
                  <a:pt x="1091192" y="1520355"/>
                </a:cubicBezTo>
                <a:lnTo>
                  <a:pt x="1091192" y="1589756"/>
                </a:lnTo>
                <a:cubicBezTo>
                  <a:pt x="1091192" y="1602149"/>
                  <a:pt x="1081254" y="1612064"/>
                  <a:pt x="1068830" y="1612064"/>
                </a:cubicBezTo>
                <a:cubicBezTo>
                  <a:pt x="1057650" y="1612064"/>
                  <a:pt x="1047712" y="1602149"/>
                  <a:pt x="1047712" y="1589756"/>
                </a:cubicBezTo>
                <a:lnTo>
                  <a:pt x="1047712" y="1520355"/>
                </a:lnTo>
                <a:cubicBezTo>
                  <a:pt x="1047712" y="1441040"/>
                  <a:pt x="1112312" y="1376596"/>
                  <a:pt x="1191822" y="1376596"/>
                </a:cubicBezTo>
                <a:close/>
                <a:moveTo>
                  <a:pt x="453068" y="1376596"/>
                </a:moveTo>
                <a:lnTo>
                  <a:pt x="613330" y="1376596"/>
                </a:lnTo>
                <a:cubicBezTo>
                  <a:pt x="692840" y="1376596"/>
                  <a:pt x="757442" y="1441040"/>
                  <a:pt x="757442" y="1520355"/>
                </a:cubicBezTo>
                <a:lnTo>
                  <a:pt x="757442" y="1592235"/>
                </a:lnTo>
                <a:cubicBezTo>
                  <a:pt x="757442" y="1603389"/>
                  <a:pt x="747504" y="1614542"/>
                  <a:pt x="735080" y="1614542"/>
                </a:cubicBezTo>
                <a:cubicBezTo>
                  <a:pt x="722656" y="1614542"/>
                  <a:pt x="713960" y="1603389"/>
                  <a:pt x="713960" y="1592235"/>
                </a:cubicBezTo>
                <a:lnTo>
                  <a:pt x="713960" y="1520355"/>
                </a:lnTo>
                <a:cubicBezTo>
                  <a:pt x="713960" y="1465826"/>
                  <a:pt x="667994" y="1421211"/>
                  <a:pt x="613330" y="1421211"/>
                </a:cubicBezTo>
                <a:lnTo>
                  <a:pt x="453068" y="1421211"/>
                </a:lnTo>
                <a:cubicBezTo>
                  <a:pt x="398406" y="1421211"/>
                  <a:pt x="352438" y="1465826"/>
                  <a:pt x="352438" y="1520355"/>
                </a:cubicBezTo>
                <a:lnTo>
                  <a:pt x="352438" y="1589756"/>
                </a:lnTo>
                <a:cubicBezTo>
                  <a:pt x="352438" y="1602149"/>
                  <a:pt x="343742" y="1612064"/>
                  <a:pt x="331320" y="1612064"/>
                </a:cubicBezTo>
                <a:cubicBezTo>
                  <a:pt x="318896" y="1612064"/>
                  <a:pt x="308956" y="1602149"/>
                  <a:pt x="308956" y="1589756"/>
                </a:cubicBezTo>
                <a:lnTo>
                  <a:pt x="308956" y="1520355"/>
                </a:lnTo>
                <a:cubicBezTo>
                  <a:pt x="308956" y="1441040"/>
                  <a:pt x="373558" y="1376596"/>
                  <a:pt x="453068" y="1376596"/>
                </a:cubicBezTo>
                <a:close/>
                <a:moveTo>
                  <a:pt x="1271324" y="1175789"/>
                </a:moveTo>
                <a:cubicBezTo>
                  <a:pt x="1231670" y="1175789"/>
                  <a:pt x="1198212" y="1208009"/>
                  <a:pt x="1198212" y="1248902"/>
                </a:cubicBezTo>
                <a:cubicBezTo>
                  <a:pt x="1198212" y="1288557"/>
                  <a:pt x="1231670" y="1320776"/>
                  <a:pt x="1271324" y="1320776"/>
                </a:cubicBezTo>
                <a:cubicBezTo>
                  <a:pt x="1310978" y="1320776"/>
                  <a:pt x="1344436" y="1288557"/>
                  <a:pt x="1344436" y="1248902"/>
                </a:cubicBezTo>
                <a:cubicBezTo>
                  <a:pt x="1344436" y="1221640"/>
                  <a:pt x="1329566" y="1195617"/>
                  <a:pt x="1304782" y="1184464"/>
                </a:cubicBezTo>
                <a:cubicBezTo>
                  <a:pt x="1294868" y="1179507"/>
                  <a:pt x="1282476" y="1175789"/>
                  <a:pt x="1271324" y="1175789"/>
                </a:cubicBezTo>
                <a:close/>
                <a:moveTo>
                  <a:pt x="533820" y="1175789"/>
                </a:moveTo>
                <a:cubicBezTo>
                  <a:pt x="492926" y="1175789"/>
                  <a:pt x="460706" y="1208009"/>
                  <a:pt x="460706" y="1248902"/>
                </a:cubicBezTo>
                <a:cubicBezTo>
                  <a:pt x="460706" y="1288557"/>
                  <a:pt x="492926" y="1320776"/>
                  <a:pt x="533820" y="1320776"/>
                </a:cubicBezTo>
                <a:cubicBezTo>
                  <a:pt x="573474" y="1320776"/>
                  <a:pt x="605692" y="1288557"/>
                  <a:pt x="605692" y="1248902"/>
                </a:cubicBezTo>
                <a:cubicBezTo>
                  <a:pt x="605692" y="1221640"/>
                  <a:pt x="590822" y="1195617"/>
                  <a:pt x="566038" y="1184464"/>
                </a:cubicBezTo>
                <a:cubicBezTo>
                  <a:pt x="556124" y="1179507"/>
                  <a:pt x="544972" y="1175789"/>
                  <a:pt x="533820" y="1175789"/>
                </a:cubicBezTo>
                <a:close/>
                <a:moveTo>
                  <a:pt x="1271324" y="1131178"/>
                </a:moveTo>
                <a:cubicBezTo>
                  <a:pt x="1289912" y="1131178"/>
                  <a:pt x="1308500" y="1136135"/>
                  <a:pt x="1324610" y="1144809"/>
                </a:cubicBezTo>
                <a:cubicBezTo>
                  <a:pt x="1364264" y="1164637"/>
                  <a:pt x="1387808" y="1204291"/>
                  <a:pt x="1387808" y="1248902"/>
                </a:cubicBezTo>
                <a:cubicBezTo>
                  <a:pt x="1387808" y="1313341"/>
                  <a:pt x="1335762" y="1365387"/>
                  <a:pt x="1271324" y="1365387"/>
                </a:cubicBezTo>
                <a:cubicBezTo>
                  <a:pt x="1206886" y="1365387"/>
                  <a:pt x="1153600" y="1313341"/>
                  <a:pt x="1153600" y="1248902"/>
                </a:cubicBezTo>
                <a:cubicBezTo>
                  <a:pt x="1153600" y="1184464"/>
                  <a:pt x="1206886" y="1131178"/>
                  <a:pt x="1271324" y="1131178"/>
                </a:cubicBezTo>
                <a:close/>
                <a:moveTo>
                  <a:pt x="533820" y="1131178"/>
                </a:moveTo>
                <a:cubicBezTo>
                  <a:pt x="552408" y="1131178"/>
                  <a:pt x="570996" y="1136135"/>
                  <a:pt x="587104" y="1144809"/>
                </a:cubicBezTo>
                <a:cubicBezTo>
                  <a:pt x="625520" y="1164637"/>
                  <a:pt x="650304" y="1204291"/>
                  <a:pt x="650304" y="1248902"/>
                </a:cubicBezTo>
                <a:cubicBezTo>
                  <a:pt x="650304" y="1313341"/>
                  <a:pt x="598258" y="1365387"/>
                  <a:pt x="533820" y="1365387"/>
                </a:cubicBezTo>
                <a:cubicBezTo>
                  <a:pt x="469380" y="1365387"/>
                  <a:pt x="416096" y="1313341"/>
                  <a:pt x="416096" y="1248902"/>
                </a:cubicBezTo>
                <a:cubicBezTo>
                  <a:pt x="416096" y="1184464"/>
                  <a:pt x="469380" y="1131178"/>
                  <a:pt x="533820" y="1131178"/>
                </a:cubicBezTo>
                <a:close/>
                <a:moveTo>
                  <a:pt x="821708" y="862622"/>
                </a:moveTo>
                <a:cubicBezTo>
                  <a:pt x="766966" y="862622"/>
                  <a:pt x="722176" y="907412"/>
                  <a:pt x="722176" y="962154"/>
                </a:cubicBezTo>
                <a:lnTo>
                  <a:pt x="722176" y="1070395"/>
                </a:lnTo>
                <a:cubicBezTo>
                  <a:pt x="734618" y="1077860"/>
                  <a:pt x="747058" y="1085325"/>
                  <a:pt x="760744" y="1091546"/>
                </a:cubicBezTo>
                <a:lnTo>
                  <a:pt x="760744" y="1010676"/>
                </a:lnTo>
                <a:cubicBezTo>
                  <a:pt x="760744" y="996990"/>
                  <a:pt x="770698" y="987037"/>
                  <a:pt x="783140" y="987037"/>
                </a:cubicBezTo>
                <a:cubicBezTo>
                  <a:pt x="795580" y="987037"/>
                  <a:pt x="805534" y="996990"/>
                  <a:pt x="805534" y="1010676"/>
                </a:cubicBezTo>
                <a:lnTo>
                  <a:pt x="805534" y="1108964"/>
                </a:lnTo>
                <a:cubicBezTo>
                  <a:pt x="829172" y="1116429"/>
                  <a:pt x="854056" y="1121405"/>
                  <a:pt x="880184" y="1122650"/>
                </a:cubicBezTo>
                <a:lnTo>
                  <a:pt x="880184" y="1057954"/>
                </a:lnTo>
                <a:cubicBezTo>
                  <a:pt x="880184" y="1045512"/>
                  <a:pt x="890136" y="1035559"/>
                  <a:pt x="902578" y="1035559"/>
                </a:cubicBezTo>
                <a:cubicBezTo>
                  <a:pt x="915020" y="1035559"/>
                  <a:pt x="924972" y="1045512"/>
                  <a:pt x="924972" y="1057954"/>
                </a:cubicBezTo>
                <a:lnTo>
                  <a:pt x="924972" y="1122650"/>
                </a:lnTo>
                <a:cubicBezTo>
                  <a:pt x="949856" y="1121405"/>
                  <a:pt x="974738" y="1116429"/>
                  <a:pt x="998378" y="1108964"/>
                </a:cubicBezTo>
                <a:lnTo>
                  <a:pt x="998378" y="1010676"/>
                </a:lnTo>
                <a:cubicBezTo>
                  <a:pt x="998378" y="996990"/>
                  <a:pt x="1008330" y="987037"/>
                  <a:pt x="1020772" y="987037"/>
                </a:cubicBezTo>
                <a:cubicBezTo>
                  <a:pt x="1033214" y="987037"/>
                  <a:pt x="1043168" y="996990"/>
                  <a:pt x="1043168" y="1010676"/>
                </a:cubicBezTo>
                <a:lnTo>
                  <a:pt x="1043168" y="1092790"/>
                </a:lnTo>
                <a:cubicBezTo>
                  <a:pt x="1056852" y="1085325"/>
                  <a:pt x="1070538" y="1077860"/>
                  <a:pt x="1081736" y="1070395"/>
                </a:cubicBezTo>
                <a:lnTo>
                  <a:pt x="1081736" y="962154"/>
                </a:lnTo>
                <a:cubicBezTo>
                  <a:pt x="1081736" y="907412"/>
                  <a:pt x="1036946" y="862622"/>
                  <a:pt x="982204" y="862622"/>
                </a:cubicBezTo>
                <a:close/>
                <a:moveTo>
                  <a:pt x="1500778" y="817239"/>
                </a:moveTo>
                <a:lnTo>
                  <a:pt x="1661040" y="817239"/>
                </a:lnTo>
                <a:cubicBezTo>
                  <a:pt x="1739308" y="817239"/>
                  <a:pt x="1805152" y="881715"/>
                  <a:pt x="1805152" y="962309"/>
                </a:cubicBezTo>
                <a:lnTo>
                  <a:pt x="1805152" y="1057783"/>
                </a:lnTo>
                <a:cubicBezTo>
                  <a:pt x="1805152" y="1070182"/>
                  <a:pt x="1793972" y="1080101"/>
                  <a:pt x="1781548" y="1080101"/>
                </a:cubicBezTo>
                <a:cubicBezTo>
                  <a:pt x="1770368" y="1080101"/>
                  <a:pt x="1760428" y="1070182"/>
                  <a:pt x="1760428" y="1057783"/>
                </a:cubicBezTo>
                <a:lnTo>
                  <a:pt x="1760428" y="962309"/>
                </a:lnTo>
                <a:cubicBezTo>
                  <a:pt x="1760428" y="907753"/>
                  <a:pt x="1715704" y="863116"/>
                  <a:pt x="1661040" y="863116"/>
                </a:cubicBezTo>
                <a:lnTo>
                  <a:pt x="1500778" y="863116"/>
                </a:lnTo>
                <a:cubicBezTo>
                  <a:pt x="1446114" y="863116"/>
                  <a:pt x="1401388" y="907753"/>
                  <a:pt x="1401388" y="962309"/>
                </a:cubicBezTo>
                <a:cubicBezTo>
                  <a:pt x="1401388" y="973469"/>
                  <a:pt x="1390208" y="984628"/>
                  <a:pt x="1377784" y="984628"/>
                </a:cubicBezTo>
                <a:cubicBezTo>
                  <a:pt x="1365360" y="984628"/>
                  <a:pt x="1355422" y="973469"/>
                  <a:pt x="1355422" y="962309"/>
                </a:cubicBezTo>
                <a:cubicBezTo>
                  <a:pt x="1355422" y="881715"/>
                  <a:pt x="1420024" y="817239"/>
                  <a:pt x="1500778" y="817239"/>
                </a:cubicBezTo>
                <a:close/>
                <a:moveTo>
                  <a:pt x="144112" y="817239"/>
                </a:moveTo>
                <a:lnTo>
                  <a:pt x="303132" y="817239"/>
                </a:lnTo>
                <a:cubicBezTo>
                  <a:pt x="383884" y="817239"/>
                  <a:pt x="448484" y="881713"/>
                  <a:pt x="448484" y="962306"/>
                </a:cubicBezTo>
                <a:cubicBezTo>
                  <a:pt x="448484" y="973465"/>
                  <a:pt x="438546" y="984624"/>
                  <a:pt x="426122" y="984624"/>
                </a:cubicBezTo>
                <a:cubicBezTo>
                  <a:pt x="413700" y="984624"/>
                  <a:pt x="403760" y="973465"/>
                  <a:pt x="403760" y="962306"/>
                </a:cubicBezTo>
                <a:cubicBezTo>
                  <a:pt x="403760" y="907751"/>
                  <a:pt x="357794" y="863115"/>
                  <a:pt x="303132" y="863115"/>
                </a:cubicBezTo>
                <a:lnTo>
                  <a:pt x="144112" y="863115"/>
                </a:lnTo>
                <a:cubicBezTo>
                  <a:pt x="88206" y="863115"/>
                  <a:pt x="43482" y="907751"/>
                  <a:pt x="43482" y="962306"/>
                </a:cubicBezTo>
                <a:lnTo>
                  <a:pt x="43482" y="1056537"/>
                </a:lnTo>
                <a:cubicBezTo>
                  <a:pt x="43482" y="1068936"/>
                  <a:pt x="33544" y="1078855"/>
                  <a:pt x="22362" y="1078855"/>
                </a:cubicBezTo>
                <a:cubicBezTo>
                  <a:pt x="9938" y="1078855"/>
                  <a:pt x="0" y="1068936"/>
                  <a:pt x="0" y="1056537"/>
                </a:cubicBezTo>
                <a:lnTo>
                  <a:pt x="0" y="962306"/>
                </a:lnTo>
                <a:cubicBezTo>
                  <a:pt x="0" y="881713"/>
                  <a:pt x="64602" y="817239"/>
                  <a:pt x="144112" y="817239"/>
                </a:cubicBezTo>
                <a:close/>
                <a:moveTo>
                  <a:pt x="1580290" y="616429"/>
                </a:moveTo>
                <a:cubicBezTo>
                  <a:pt x="1540636" y="616429"/>
                  <a:pt x="1508418" y="648649"/>
                  <a:pt x="1508418" y="688303"/>
                </a:cubicBezTo>
                <a:cubicBezTo>
                  <a:pt x="1508418" y="729197"/>
                  <a:pt x="1540636" y="761416"/>
                  <a:pt x="1580290" y="761416"/>
                </a:cubicBezTo>
                <a:cubicBezTo>
                  <a:pt x="1619946" y="761416"/>
                  <a:pt x="1653404" y="729197"/>
                  <a:pt x="1653404" y="688303"/>
                </a:cubicBezTo>
                <a:cubicBezTo>
                  <a:pt x="1653404" y="661041"/>
                  <a:pt x="1637294" y="637496"/>
                  <a:pt x="1613750" y="623865"/>
                </a:cubicBezTo>
                <a:cubicBezTo>
                  <a:pt x="1603836" y="618908"/>
                  <a:pt x="1592682" y="616429"/>
                  <a:pt x="1580290" y="616429"/>
                </a:cubicBezTo>
                <a:close/>
                <a:moveTo>
                  <a:pt x="902570" y="616429"/>
                </a:moveTo>
                <a:cubicBezTo>
                  <a:pt x="862916" y="616429"/>
                  <a:pt x="829458" y="648649"/>
                  <a:pt x="829458" y="688303"/>
                </a:cubicBezTo>
                <a:cubicBezTo>
                  <a:pt x="829458" y="729197"/>
                  <a:pt x="862916" y="761416"/>
                  <a:pt x="902570" y="761416"/>
                </a:cubicBezTo>
                <a:cubicBezTo>
                  <a:pt x="942224" y="761416"/>
                  <a:pt x="974444" y="729197"/>
                  <a:pt x="974444" y="688303"/>
                </a:cubicBezTo>
                <a:cubicBezTo>
                  <a:pt x="974444" y="661041"/>
                  <a:pt x="959574" y="637496"/>
                  <a:pt x="936028" y="623865"/>
                </a:cubicBezTo>
                <a:cubicBezTo>
                  <a:pt x="924876" y="618908"/>
                  <a:pt x="913722" y="616429"/>
                  <a:pt x="902570" y="616429"/>
                </a:cubicBezTo>
                <a:close/>
                <a:moveTo>
                  <a:pt x="223620" y="616429"/>
                </a:moveTo>
                <a:cubicBezTo>
                  <a:pt x="183966" y="616429"/>
                  <a:pt x="151746" y="648649"/>
                  <a:pt x="151746" y="688303"/>
                </a:cubicBezTo>
                <a:cubicBezTo>
                  <a:pt x="151746" y="729197"/>
                  <a:pt x="183966" y="761416"/>
                  <a:pt x="223620" y="761416"/>
                </a:cubicBezTo>
                <a:cubicBezTo>
                  <a:pt x="264514" y="761416"/>
                  <a:pt x="296732" y="729197"/>
                  <a:pt x="296732" y="688303"/>
                </a:cubicBezTo>
                <a:cubicBezTo>
                  <a:pt x="296732" y="661041"/>
                  <a:pt x="281862" y="637496"/>
                  <a:pt x="257078" y="623865"/>
                </a:cubicBezTo>
                <a:cubicBezTo>
                  <a:pt x="247164" y="618908"/>
                  <a:pt x="234772" y="616429"/>
                  <a:pt x="223620" y="616429"/>
                </a:cubicBezTo>
                <a:close/>
                <a:moveTo>
                  <a:pt x="1580290" y="571818"/>
                </a:moveTo>
                <a:cubicBezTo>
                  <a:pt x="1598878" y="571818"/>
                  <a:pt x="1617466" y="576775"/>
                  <a:pt x="1633576" y="584210"/>
                </a:cubicBezTo>
                <a:cubicBezTo>
                  <a:pt x="1673230" y="605277"/>
                  <a:pt x="1698016" y="644931"/>
                  <a:pt x="1698016" y="688303"/>
                </a:cubicBezTo>
                <a:cubicBezTo>
                  <a:pt x="1698016" y="753981"/>
                  <a:pt x="1644730" y="806027"/>
                  <a:pt x="1580290" y="806027"/>
                </a:cubicBezTo>
                <a:cubicBezTo>
                  <a:pt x="1515852" y="806027"/>
                  <a:pt x="1463806" y="753981"/>
                  <a:pt x="1463806" y="688303"/>
                </a:cubicBezTo>
                <a:cubicBezTo>
                  <a:pt x="1463806" y="623865"/>
                  <a:pt x="1515852" y="571818"/>
                  <a:pt x="1580290" y="571818"/>
                </a:cubicBezTo>
                <a:close/>
                <a:moveTo>
                  <a:pt x="902570" y="571818"/>
                </a:moveTo>
                <a:cubicBezTo>
                  <a:pt x="921158" y="571818"/>
                  <a:pt x="938506" y="576775"/>
                  <a:pt x="955856" y="584210"/>
                </a:cubicBezTo>
                <a:cubicBezTo>
                  <a:pt x="995510" y="605277"/>
                  <a:pt x="1019056" y="644931"/>
                  <a:pt x="1019056" y="688303"/>
                </a:cubicBezTo>
                <a:cubicBezTo>
                  <a:pt x="1019056" y="753981"/>
                  <a:pt x="967008" y="806027"/>
                  <a:pt x="902570" y="806027"/>
                </a:cubicBezTo>
                <a:cubicBezTo>
                  <a:pt x="838132" y="806027"/>
                  <a:pt x="784846" y="753981"/>
                  <a:pt x="784846" y="688303"/>
                </a:cubicBezTo>
                <a:cubicBezTo>
                  <a:pt x="784846" y="623865"/>
                  <a:pt x="838132" y="571818"/>
                  <a:pt x="902570" y="571818"/>
                </a:cubicBezTo>
                <a:close/>
                <a:moveTo>
                  <a:pt x="223620" y="571818"/>
                </a:moveTo>
                <a:cubicBezTo>
                  <a:pt x="242208" y="571818"/>
                  <a:pt x="260796" y="576775"/>
                  <a:pt x="276906" y="584210"/>
                </a:cubicBezTo>
                <a:cubicBezTo>
                  <a:pt x="316560" y="605277"/>
                  <a:pt x="341344" y="644931"/>
                  <a:pt x="341344" y="688303"/>
                </a:cubicBezTo>
                <a:cubicBezTo>
                  <a:pt x="341344" y="753981"/>
                  <a:pt x="288058" y="806027"/>
                  <a:pt x="223620" y="806027"/>
                </a:cubicBezTo>
                <a:cubicBezTo>
                  <a:pt x="159182" y="806027"/>
                  <a:pt x="107136" y="753981"/>
                  <a:pt x="107136" y="688303"/>
                </a:cubicBezTo>
                <a:cubicBezTo>
                  <a:pt x="107136" y="623865"/>
                  <a:pt x="159182" y="571818"/>
                  <a:pt x="223620" y="571818"/>
                </a:cubicBezTo>
                <a:close/>
                <a:moveTo>
                  <a:pt x="880184" y="468227"/>
                </a:moveTo>
                <a:cubicBezTo>
                  <a:pt x="710978" y="479424"/>
                  <a:pt x="576610" y="620013"/>
                  <a:pt x="574122" y="790462"/>
                </a:cubicBezTo>
                <a:lnTo>
                  <a:pt x="640062" y="790462"/>
                </a:lnTo>
                <a:cubicBezTo>
                  <a:pt x="652504" y="790462"/>
                  <a:pt x="663700" y="800415"/>
                  <a:pt x="663700" y="812856"/>
                </a:cubicBezTo>
                <a:cubicBezTo>
                  <a:pt x="663700" y="824054"/>
                  <a:pt x="652504" y="835251"/>
                  <a:pt x="640062" y="835251"/>
                </a:cubicBezTo>
                <a:lnTo>
                  <a:pt x="576610" y="835251"/>
                </a:lnTo>
                <a:cubicBezTo>
                  <a:pt x="586564" y="913632"/>
                  <a:pt x="622644" y="983305"/>
                  <a:pt x="677386" y="1035559"/>
                </a:cubicBezTo>
                <a:lnTo>
                  <a:pt x="677386" y="962154"/>
                </a:lnTo>
                <a:cubicBezTo>
                  <a:pt x="677386" y="881285"/>
                  <a:pt x="742082" y="816589"/>
                  <a:pt x="821708" y="816589"/>
                </a:cubicBezTo>
                <a:lnTo>
                  <a:pt x="982204" y="816589"/>
                </a:lnTo>
                <a:cubicBezTo>
                  <a:pt x="1061830" y="816589"/>
                  <a:pt x="1127770" y="881285"/>
                  <a:pt x="1127770" y="962154"/>
                </a:cubicBezTo>
                <a:lnTo>
                  <a:pt x="1127770" y="1035559"/>
                </a:lnTo>
                <a:cubicBezTo>
                  <a:pt x="1181268" y="983305"/>
                  <a:pt x="1219836" y="913632"/>
                  <a:pt x="1228546" y="835251"/>
                </a:cubicBezTo>
                <a:lnTo>
                  <a:pt x="1163850" y="835251"/>
                </a:lnTo>
                <a:cubicBezTo>
                  <a:pt x="1151408" y="835251"/>
                  <a:pt x="1141456" y="824054"/>
                  <a:pt x="1141456" y="812856"/>
                </a:cubicBezTo>
                <a:cubicBezTo>
                  <a:pt x="1141456" y="800415"/>
                  <a:pt x="1151408" y="790462"/>
                  <a:pt x="1163850" y="790462"/>
                </a:cubicBezTo>
                <a:lnTo>
                  <a:pt x="1231034" y="790462"/>
                </a:lnTo>
                <a:cubicBezTo>
                  <a:pt x="1229790" y="668535"/>
                  <a:pt x="1161362" y="559050"/>
                  <a:pt x="1053120" y="503063"/>
                </a:cubicBezTo>
                <a:cubicBezTo>
                  <a:pt x="1013308" y="483156"/>
                  <a:pt x="969762" y="470715"/>
                  <a:pt x="924972" y="468227"/>
                </a:cubicBezTo>
                <a:lnTo>
                  <a:pt x="924972" y="535411"/>
                </a:lnTo>
                <a:cubicBezTo>
                  <a:pt x="924972" y="546608"/>
                  <a:pt x="915020" y="556561"/>
                  <a:pt x="902578" y="556561"/>
                </a:cubicBezTo>
                <a:cubicBezTo>
                  <a:pt x="890136" y="556561"/>
                  <a:pt x="880184" y="546608"/>
                  <a:pt x="880184" y="535411"/>
                </a:cubicBezTo>
                <a:close/>
                <a:moveTo>
                  <a:pt x="902578" y="323905"/>
                </a:moveTo>
                <a:cubicBezTo>
                  <a:pt x="915020" y="323905"/>
                  <a:pt x="924972" y="333858"/>
                  <a:pt x="924972" y="346300"/>
                </a:cubicBezTo>
                <a:lnTo>
                  <a:pt x="924972" y="423437"/>
                </a:lnTo>
                <a:cubicBezTo>
                  <a:pt x="975982" y="425926"/>
                  <a:pt x="1028238" y="440855"/>
                  <a:pt x="1073026" y="464494"/>
                </a:cubicBezTo>
                <a:cubicBezTo>
                  <a:pt x="1196198" y="527946"/>
                  <a:pt x="1273336" y="652361"/>
                  <a:pt x="1275824" y="790462"/>
                </a:cubicBezTo>
                <a:lnTo>
                  <a:pt x="1354206" y="790462"/>
                </a:lnTo>
                <a:cubicBezTo>
                  <a:pt x="1366646" y="790462"/>
                  <a:pt x="1376600" y="800415"/>
                  <a:pt x="1376600" y="812856"/>
                </a:cubicBezTo>
                <a:cubicBezTo>
                  <a:pt x="1376600" y="824054"/>
                  <a:pt x="1366646" y="835251"/>
                  <a:pt x="1354206" y="835251"/>
                </a:cubicBezTo>
                <a:lnTo>
                  <a:pt x="1273336" y="835251"/>
                </a:lnTo>
                <a:cubicBezTo>
                  <a:pt x="1262138" y="943492"/>
                  <a:pt x="1203662" y="1038047"/>
                  <a:pt x="1119060" y="1099011"/>
                </a:cubicBezTo>
                <a:cubicBezTo>
                  <a:pt x="1117816" y="1100255"/>
                  <a:pt x="1117816" y="1101499"/>
                  <a:pt x="1115328" y="1101499"/>
                </a:cubicBezTo>
                <a:cubicBezTo>
                  <a:pt x="1060586" y="1140068"/>
                  <a:pt x="995890" y="1163707"/>
                  <a:pt x="924972" y="1167439"/>
                </a:cubicBezTo>
                <a:lnTo>
                  <a:pt x="924972" y="1245821"/>
                </a:lnTo>
                <a:cubicBezTo>
                  <a:pt x="924972" y="1258262"/>
                  <a:pt x="915020" y="1268215"/>
                  <a:pt x="902578" y="1268215"/>
                </a:cubicBezTo>
                <a:cubicBezTo>
                  <a:pt x="890136" y="1268215"/>
                  <a:pt x="880184" y="1258262"/>
                  <a:pt x="880184" y="1245821"/>
                </a:cubicBezTo>
                <a:lnTo>
                  <a:pt x="880184" y="1167439"/>
                </a:lnTo>
                <a:cubicBezTo>
                  <a:pt x="698536" y="1157486"/>
                  <a:pt x="550482" y="1015653"/>
                  <a:pt x="531820" y="835251"/>
                </a:cubicBezTo>
                <a:lnTo>
                  <a:pt x="453438" y="835251"/>
                </a:lnTo>
                <a:cubicBezTo>
                  <a:pt x="440998" y="835251"/>
                  <a:pt x="431044" y="824054"/>
                  <a:pt x="431044" y="812856"/>
                </a:cubicBezTo>
                <a:cubicBezTo>
                  <a:pt x="431044" y="800415"/>
                  <a:pt x="440998" y="790462"/>
                  <a:pt x="453438" y="790462"/>
                </a:cubicBezTo>
                <a:lnTo>
                  <a:pt x="530576" y="790462"/>
                </a:lnTo>
                <a:cubicBezTo>
                  <a:pt x="531820" y="593886"/>
                  <a:pt x="687340" y="435879"/>
                  <a:pt x="880184" y="423437"/>
                </a:cubicBezTo>
                <a:lnTo>
                  <a:pt x="880184" y="346300"/>
                </a:lnTo>
                <a:cubicBezTo>
                  <a:pt x="880184" y="333858"/>
                  <a:pt x="890136" y="323905"/>
                  <a:pt x="902578" y="323905"/>
                </a:cubicBezTo>
                <a:close/>
                <a:moveTo>
                  <a:pt x="1191818" y="245420"/>
                </a:moveTo>
                <a:lnTo>
                  <a:pt x="1350838" y="245420"/>
                </a:lnTo>
                <a:cubicBezTo>
                  <a:pt x="1431590" y="245420"/>
                  <a:pt x="1494950" y="309895"/>
                  <a:pt x="1494950" y="389250"/>
                </a:cubicBezTo>
                <a:lnTo>
                  <a:pt x="1494950" y="485964"/>
                </a:lnTo>
                <a:cubicBezTo>
                  <a:pt x="1494950" y="498363"/>
                  <a:pt x="1486254" y="508282"/>
                  <a:pt x="1473830" y="508282"/>
                </a:cubicBezTo>
                <a:cubicBezTo>
                  <a:pt x="1461406" y="508282"/>
                  <a:pt x="1451468" y="498363"/>
                  <a:pt x="1451468" y="485964"/>
                </a:cubicBezTo>
                <a:lnTo>
                  <a:pt x="1451468" y="389250"/>
                </a:lnTo>
                <a:cubicBezTo>
                  <a:pt x="1451468" y="334694"/>
                  <a:pt x="1405502" y="290057"/>
                  <a:pt x="1350838" y="290057"/>
                </a:cubicBezTo>
                <a:lnTo>
                  <a:pt x="1191818" y="290057"/>
                </a:lnTo>
                <a:cubicBezTo>
                  <a:pt x="1135914" y="290057"/>
                  <a:pt x="1091190" y="334694"/>
                  <a:pt x="1091190" y="389250"/>
                </a:cubicBezTo>
                <a:cubicBezTo>
                  <a:pt x="1091190" y="401650"/>
                  <a:pt x="1081250" y="412809"/>
                  <a:pt x="1068828" y="412809"/>
                </a:cubicBezTo>
                <a:cubicBezTo>
                  <a:pt x="1057646" y="412809"/>
                  <a:pt x="1046464" y="401650"/>
                  <a:pt x="1046464" y="389250"/>
                </a:cubicBezTo>
                <a:cubicBezTo>
                  <a:pt x="1046464" y="309895"/>
                  <a:pt x="1112310" y="245420"/>
                  <a:pt x="1191818" y="245420"/>
                </a:cubicBezTo>
                <a:close/>
                <a:moveTo>
                  <a:pt x="453068" y="245420"/>
                </a:moveTo>
                <a:lnTo>
                  <a:pt x="613330" y="245420"/>
                </a:lnTo>
                <a:cubicBezTo>
                  <a:pt x="692840" y="245420"/>
                  <a:pt x="757442" y="309894"/>
                  <a:pt x="757442" y="389247"/>
                </a:cubicBezTo>
                <a:cubicBezTo>
                  <a:pt x="757442" y="401646"/>
                  <a:pt x="747504" y="412805"/>
                  <a:pt x="735080" y="412805"/>
                </a:cubicBezTo>
                <a:cubicBezTo>
                  <a:pt x="722656" y="412805"/>
                  <a:pt x="713960" y="401646"/>
                  <a:pt x="713960" y="389247"/>
                </a:cubicBezTo>
                <a:cubicBezTo>
                  <a:pt x="713960" y="334692"/>
                  <a:pt x="667994" y="290056"/>
                  <a:pt x="613330" y="290056"/>
                </a:cubicBezTo>
                <a:lnTo>
                  <a:pt x="453068" y="290056"/>
                </a:lnTo>
                <a:cubicBezTo>
                  <a:pt x="398406" y="290056"/>
                  <a:pt x="352438" y="334692"/>
                  <a:pt x="352438" y="389247"/>
                </a:cubicBezTo>
                <a:lnTo>
                  <a:pt x="352438" y="484718"/>
                </a:lnTo>
                <a:cubicBezTo>
                  <a:pt x="352438" y="497117"/>
                  <a:pt x="343742" y="507036"/>
                  <a:pt x="331320" y="507036"/>
                </a:cubicBezTo>
                <a:cubicBezTo>
                  <a:pt x="318896" y="507036"/>
                  <a:pt x="308956" y="497117"/>
                  <a:pt x="308956" y="484718"/>
                </a:cubicBezTo>
                <a:lnTo>
                  <a:pt x="308956" y="389247"/>
                </a:lnTo>
                <a:cubicBezTo>
                  <a:pt x="308956" y="309894"/>
                  <a:pt x="373558" y="245420"/>
                  <a:pt x="453068" y="245420"/>
                </a:cubicBezTo>
                <a:close/>
                <a:moveTo>
                  <a:pt x="1271324" y="44611"/>
                </a:moveTo>
                <a:cubicBezTo>
                  <a:pt x="1231670" y="44611"/>
                  <a:pt x="1198212" y="76830"/>
                  <a:pt x="1198212" y="116485"/>
                </a:cubicBezTo>
                <a:cubicBezTo>
                  <a:pt x="1198212" y="156139"/>
                  <a:pt x="1231670" y="189598"/>
                  <a:pt x="1271324" y="189598"/>
                </a:cubicBezTo>
                <a:cubicBezTo>
                  <a:pt x="1310978" y="189598"/>
                  <a:pt x="1344436" y="156139"/>
                  <a:pt x="1344436" y="116485"/>
                </a:cubicBezTo>
                <a:cubicBezTo>
                  <a:pt x="1344436" y="89222"/>
                  <a:pt x="1329566" y="64438"/>
                  <a:pt x="1304782" y="52046"/>
                </a:cubicBezTo>
                <a:cubicBezTo>
                  <a:pt x="1294868" y="47089"/>
                  <a:pt x="1282476" y="44611"/>
                  <a:pt x="1271324" y="44611"/>
                </a:cubicBezTo>
                <a:close/>
                <a:moveTo>
                  <a:pt x="533820" y="44611"/>
                </a:moveTo>
                <a:cubicBezTo>
                  <a:pt x="492926" y="44611"/>
                  <a:pt x="460706" y="76830"/>
                  <a:pt x="460706" y="116485"/>
                </a:cubicBezTo>
                <a:cubicBezTo>
                  <a:pt x="460706" y="156139"/>
                  <a:pt x="492926" y="189598"/>
                  <a:pt x="533820" y="189598"/>
                </a:cubicBezTo>
                <a:cubicBezTo>
                  <a:pt x="573474" y="189598"/>
                  <a:pt x="605692" y="156139"/>
                  <a:pt x="605692" y="116485"/>
                </a:cubicBezTo>
                <a:cubicBezTo>
                  <a:pt x="605692" y="89222"/>
                  <a:pt x="590822" y="64438"/>
                  <a:pt x="566038" y="52046"/>
                </a:cubicBezTo>
                <a:cubicBezTo>
                  <a:pt x="556124" y="47089"/>
                  <a:pt x="544972" y="44611"/>
                  <a:pt x="533820" y="44611"/>
                </a:cubicBezTo>
                <a:close/>
                <a:moveTo>
                  <a:pt x="1271324" y="0"/>
                </a:moveTo>
                <a:cubicBezTo>
                  <a:pt x="1289912" y="0"/>
                  <a:pt x="1308500" y="3717"/>
                  <a:pt x="1324610" y="12392"/>
                </a:cubicBezTo>
                <a:cubicBezTo>
                  <a:pt x="1364264" y="33458"/>
                  <a:pt x="1387808" y="71873"/>
                  <a:pt x="1387808" y="116485"/>
                </a:cubicBezTo>
                <a:cubicBezTo>
                  <a:pt x="1387808" y="180923"/>
                  <a:pt x="1335762" y="234209"/>
                  <a:pt x="1271324" y="234209"/>
                </a:cubicBezTo>
                <a:cubicBezTo>
                  <a:pt x="1206886" y="234209"/>
                  <a:pt x="1153600" y="180923"/>
                  <a:pt x="1153600" y="116485"/>
                </a:cubicBezTo>
                <a:cubicBezTo>
                  <a:pt x="1153600" y="52046"/>
                  <a:pt x="1206886" y="0"/>
                  <a:pt x="1271324" y="0"/>
                </a:cubicBezTo>
                <a:close/>
                <a:moveTo>
                  <a:pt x="533820" y="0"/>
                </a:moveTo>
                <a:cubicBezTo>
                  <a:pt x="552408" y="0"/>
                  <a:pt x="570996" y="3717"/>
                  <a:pt x="587104" y="12392"/>
                </a:cubicBezTo>
                <a:cubicBezTo>
                  <a:pt x="625520" y="33458"/>
                  <a:pt x="650304" y="71873"/>
                  <a:pt x="650304" y="116485"/>
                </a:cubicBezTo>
                <a:cubicBezTo>
                  <a:pt x="650304" y="180923"/>
                  <a:pt x="598258" y="234209"/>
                  <a:pt x="533820" y="234209"/>
                </a:cubicBezTo>
                <a:cubicBezTo>
                  <a:pt x="469380" y="234209"/>
                  <a:pt x="416096" y="180923"/>
                  <a:pt x="416096" y="116485"/>
                </a:cubicBezTo>
                <a:cubicBezTo>
                  <a:pt x="416096" y="52046"/>
                  <a:pt x="469380" y="0"/>
                  <a:pt x="533820" y="0"/>
                </a:cubicBezTo>
                <a:close/>
              </a:path>
            </a:pathLst>
          </a:custGeom>
          <a:solidFill>
            <a:srgbClr val="111340">
              <a:alpha val="10000"/>
            </a:srgbClr>
          </a:solidFill>
          <a:ln cap="flat">
            <a:noFill/>
            <a:prstDash val="solid"/>
          </a:ln>
        </p:spPr>
        <p:txBody>
          <a:bodyPr vert="horz" wrap="square" lIns="45000" tIns="22500" rIns="45000" bIns="22500" anchor="ctr" anchorCtr="1" compatLnSpc="0">
            <a:noAutofit/>
          </a:bodyPr>
          <a:lstStyle/>
          <a:p>
            <a:pPr hangingPunct="0"/>
            <a:endParaRPr lang="en-US" sz="900">
              <a:latin typeface="Arial" pitchFamily="18"/>
              <a:ea typeface="Microsoft YaHei" pitchFamily="2"/>
              <a:cs typeface="Lucida Sans" pitchFamily="2"/>
            </a:endParaRPr>
          </a:p>
        </p:txBody>
      </p:sp>
      <p:sp>
        <p:nvSpPr>
          <p:cNvPr id="824" name="Freeform: Shape 823">
            <a:extLst>
              <a:ext uri="{FF2B5EF4-FFF2-40B4-BE49-F238E27FC236}">
                <a16:creationId xmlns:a16="http://schemas.microsoft.com/office/drawing/2014/main" id="{B6C846DC-94AC-4706-A886-6A837A631F25}"/>
              </a:ext>
            </a:extLst>
          </p:cNvPr>
          <p:cNvSpPr/>
          <p:nvPr/>
        </p:nvSpPr>
        <p:spPr>
          <a:xfrm>
            <a:off x="8447436" y="5285230"/>
            <a:ext cx="664630" cy="807896"/>
          </a:xfrm>
          <a:custGeom>
            <a:avLst/>
            <a:gdLst>
              <a:gd name="connsiteX0" fmla="*/ 255266 w 1329260"/>
              <a:gd name="connsiteY0" fmla="*/ 613417 h 1615792"/>
              <a:gd name="connsiteX1" fmla="*/ 234116 w 1329260"/>
              <a:gd name="connsiteY1" fmla="*/ 634546 h 1615792"/>
              <a:gd name="connsiteX2" fmla="*/ 255266 w 1329260"/>
              <a:gd name="connsiteY2" fmla="*/ 654433 h 1615792"/>
              <a:gd name="connsiteX3" fmla="*/ 275174 w 1329260"/>
              <a:gd name="connsiteY3" fmla="*/ 634546 h 1615792"/>
              <a:gd name="connsiteX4" fmla="*/ 255266 w 1329260"/>
              <a:gd name="connsiteY4" fmla="*/ 613417 h 1615792"/>
              <a:gd name="connsiteX5" fmla="*/ 775322 w 1329260"/>
              <a:gd name="connsiteY5" fmla="*/ 563701 h 1615792"/>
              <a:gd name="connsiteX6" fmla="*/ 754172 w 1329260"/>
              <a:gd name="connsiteY6" fmla="*/ 583587 h 1615792"/>
              <a:gd name="connsiteX7" fmla="*/ 775322 w 1329260"/>
              <a:gd name="connsiteY7" fmla="*/ 604717 h 1615792"/>
              <a:gd name="connsiteX8" fmla="*/ 795228 w 1329260"/>
              <a:gd name="connsiteY8" fmla="*/ 583587 h 1615792"/>
              <a:gd name="connsiteX9" fmla="*/ 775322 w 1329260"/>
              <a:gd name="connsiteY9" fmla="*/ 563701 h 1615792"/>
              <a:gd name="connsiteX10" fmla="*/ 983094 w 1329260"/>
              <a:gd name="connsiteY10" fmla="*/ 412067 h 1615792"/>
              <a:gd name="connsiteX11" fmla="*/ 833796 w 1329260"/>
              <a:gd name="connsiteY11" fmla="*/ 557486 h 1615792"/>
              <a:gd name="connsiteX12" fmla="*/ 840018 w 1329260"/>
              <a:gd name="connsiteY12" fmla="*/ 583587 h 1615792"/>
              <a:gd name="connsiteX13" fmla="*/ 775322 w 1329260"/>
              <a:gd name="connsiteY13" fmla="*/ 648218 h 1615792"/>
              <a:gd name="connsiteX14" fmla="*/ 710626 w 1329260"/>
              <a:gd name="connsiteY14" fmla="*/ 583587 h 1615792"/>
              <a:gd name="connsiteX15" fmla="*/ 713114 w 1329260"/>
              <a:gd name="connsiteY15" fmla="*/ 564944 h 1615792"/>
              <a:gd name="connsiteX16" fmla="*/ 548886 w 1329260"/>
              <a:gd name="connsiteY16" fmla="*/ 436925 h 1615792"/>
              <a:gd name="connsiteX17" fmla="*/ 514050 w 1329260"/>
              <a:gd name="connsiteY17" fmla="*/ 446868 h 1615792"/>
              <a:gd name="connsiteX18" fmla="*/ 481702 w 1329260"/>
              <a:gd name="connsiteY18" fmla="*/ 438168 h 1615792"/>
              <a:gd name="connsiteX19" fmla="*/ 316230 w 1329260"/>
              <a:gd name="connsiteY19" fmla="*/ 613417 h 1615792"/>
              <a:gd name="connsiteX20" fmla="*/ 318718 w 1329260"/>
              <a:gd name="connsiteY20" fmla="*/ 634546 h 1615792"/>
              <a:gd name="connsiteX21" fmla="*/ 276418 w 1329260"/>
              <a:gd name="connsiteY21" fmla="*/ 694205 h 1615792"/>
              <a:gd name="connsiteX22" fmla="*/ 276418 w 1329260"/>
              <a:gd name="connsiteY22" fmla="*/ 779966 h 1615792"/>
              <a:gd name="connsiteX23" fmla="*/ 989316 w 1329260"/>
              <a:gd name="connsiteY23" fmla="*/ 779966 h 1615792"/>
              <a:gd name="connsiteX24" fmla="*/ 989316 w 1329260"/>
              <a:gd name="connsiteY24" fmla="*/ 414553 h 1615792"/>
              <a:gd name="connsiteX25" fmla="*/ 983094 w 1329260"/>
              <a:gd name="connsiteY25" fmla="*/ 412067 h 1615792"/>
              <a:gd name="connsiteX26" fmla="*/ 514050 w 1329260"/>
              <a:gd name="connsiteY26" fmla="*/ 362351 h 1615792"/>
              <a:gd name="connsiteX27" fmla="*/ 494144 w 1329260"/>
              <a:gd name="connsiteY27" fmla="*/ 382238 h 1615792"/>
              <a:gd name="connsiteX28" fmla="*/ 514050 w 1329260"/>
              <a:gd name="connsiteY28" fmla="*/ 403367 h 1615792"/>
              <a:gd name="connsiteX29" fmla="*/ 535200 w 1329260"/>
              <a:gd name="connsiteY29" fmla="*/ 382238 h 1615792"/>
              <a:gd name="connsiteX30" fmla="*/ 514050 w 1329260"/>
              <a:gd name="connsiteY30" fmla="*/ 362351 h 1615792"/>
              <a:gd name="connsiteX31" fmla="*/ 1011710 w 1329260"/>
              <a:gd name="connsiteY31" fmla="*/ 333764 h 1615792"/>
              <a:gd name="connsiteX32" fmla="*/ 990560 w 1329260"/>
              <a:gd name="connsiteY32" fmla="*/ 353651 h 1615792"/>
              <a:gd name="connsiteX33" fmla="*/ 1011710 w 1329260"/>
              <a:gd name="connsiteY33" fmla="*/ 373537 h 1615792"/>
              <a:gd name="connsiteX34" fmla="*/ 1032860 w 1329260"/>
              <a:gd name="connsiteY34" fmla="*/ 353651 h 1615792"/>
              <a:gd name="connsiteX35" fmla="*/ 1011710 w 1329260"/>
              <a:gd name="connsiteY35" fmla="*/ 333764 h 1615792"/>
              <a:gd name="connsiteX36" fmla="*/ 1011710 w 1329260"/>
              <a:gd name="connsiteY36" fmla="*/ 289020 h 1615792"/>
              <a:gd name="connsiteX37" fmla="*/ 1076406 w 1329260"/>
              <a:gd name="connsiteY37" fmla="*/ 353651 h 1615792"/>
              <a:gd name="connsiteX38" fmla="*/ 1034104 w 1329260"/>
              <a:gd name="connsiteY38" fmla="*/ 414553 h 1615792"/>
              <a:gd name="connsiteX39" fmla="*/ 1034104 w 1329260"/>
              <a:gd name="connsiteY39" fmla="*/ 779966 h 1615792"/>
              <a:gd name="connsiteX40" fmla="*/ 1086360 w 1329260"/>
              <a:gd name="connsiteY40" fmla="*/ 779966 h 1615792"/>
              <a:gd name="connsiteX41" fmla="*/ 1108754 w 1329260"/>
              <a:gd name="connsiteY41" fmla="*/ 802338 h 1615792"/>
              <a:gd name="connsiteX42" fmla="*/ 1086360 w 1329260"/>
              <a:gd name="connsiteY42" fmla="*/ 824710 h 1615792"/>
              <a:gd name="connsiteX43" fmla="*/ 1034104 w 1329260"/>
              <a:gd name="connsiteY43" fmla="*/ 824710 h 1615792"/>
              <a:gd name="connsiteX44" fmla="*/ 231628 w 1329260"/>
              <a:gd name="connsiteY44" fmla="*/ 824710 h 1615792"/>
              <a:gd name="connsiteX45" fmla="*/ 186838 w 1329260"/>
              <a:gd name="connsiteY45" fmla="*/ 824710 h 1615792"/>
              <a:gd name="connsiteX46" fmla="*/ 164444 w 1329260"/>
              <a:gd name="connsiteY46" fmla="*/ 802338 h 1615792"/>
              <a:gd name="connsiteX47" fmla="*/ 186838 w 1329260"/>
              <a:gd name="connsiteY47" fmla="*/ 779966 h 1615792"/>
              <a:gd name="connsiteX48" fmla="*/ 231628 w 1329260"/>
              <a:gd name="connsiteY48" fmla="*/ 779966 h 1615792"/>
              <a:gd name="connsiteX49" fmla="*/ 231628 w 1329260"/>
              <a:gd name="connsiteY49" fmla="*/ 694205 h 1615792"/>
              <a:gd name="connsiteX50" fmla="*/ 189328 w 1329260"/>
              <a:gd name="connsiteY50" fmla="*/ 634546 h 1615792"/>
              <a:gd name="connsiteX51" fmla="*/ 255266 w 1329260"/>
              <a:gd name="connsiteY51" fmla="*/ 569915 h 1615792"/>
              <a:gd name="connsiteX52" fmla="*/ 286370 w 1329260"/>
              <a:gd name="connsiteY52" fmla="*/ 577373 h 1615792"/>
              <a:gd name="connsiteX53" fmla="*/ 453086 w 1329260"/>
              <a:gd name="connsiteY53" fmla="*/ 403367 h 1615792"/>
              <a:gd name="connsiteX54" fmla="*/ 449354 w 1329260"/>
              <a:gd name="connsiteY54" fmla="*/ 382238 h 1615792"/>
              <a:gd name="connsiteX55" fmla="*/ 514050 w 1329260"/>
              <a:gd name="connsiteY55" fmla="*/ 317607 h 1615792"/>
              <a:gd name="connsiteX56" fmla="*/ 579990 w 1329260"/>
              <a:gd name="connsiteY56" fmla="*/ 382238 h 1615792"/>
              <a:gd name="connsiteX57" fmla="*/ 576258 w 1329260"/>
              <a:gd name="connsiteY57" fmla="*/ 402124 h 1615792"/>
              <a:gd name="connsiteX58" fmla="*/ 740486 w 1329260"/>
              <a:gd name="connsiteY58" fmla="*/ 528900 h 1615792"/>
              <a:gd name="connsiteX59" fmla="*/ 775322 w 1329260"/>
              <a:gd name="connsiteY59" fmla="*/ 518957 h 1615792"/>
              <a:gd name="connsiteX60" fmla="*/ 803938 w 1329260"/>
              <a:gd name="connsiteY60" fmla="*/ 525171 h 1615792"/>
              <a:gd name="connsiteX61" fmla="*/ 951992 w 1329260"/>
              <a:gd name="connsiteY61" fmla="*/ 379752 h 1615792"/>
              <a:gd name="connsiteX62" fmla="*/ 947014 w 1329260"/>
              <a:gd name="connsiteY62" fmla="*/ 353651 h 1615792"/>
              <a:gd name="connsiteX63" fmla="*/ 1011710 w 1329260"/>
              <a:gd name="connsiteY63" fmla="*/ 289020 h 1615792"/>
              <a:gd name="connsiteX64" fmla="*/ 118238 w 1329260"/>
              <a:gd name="connsiteY64" fmla="*/ 191704 h 1615792"/>
              <a:gd name="connsiteX65" fmla="*/ 118238 w 1329260"/>
              <a:gd name="connsiteY65" fmla="*/ 908727 h 1615792"/>
              <a:gd name="connsiteX66" fmla="*/ 1168702 w 1329260"/>
              <a:gd name="connsiteY66" fmla="*/ 908727 h 1615792"/>
              <a:gd name="connsiteX67" fmla="*/ 1168702 w 1329260"/>
              <a:gd name="connsiteY67" fmla="*/ 191704 h 1615792"/>
              <a:gd name="connsiteX68" fmla="*/ 644716 w 1329260"/>
              <a:gd name="connsiteY68" fmla="*/ 0 h 1615792"/>
              <a:gd name="connsiteX69" fmla="*/ 689522 w 1329260"/>
              <a:gd name="connsiteY69" fmla="*/ 44814 h 1615792"/>
              <a:gd name="connsiteX70" fmla="*/ 667118 w 1329260"/>
              <a:gd name="connsiteY70" fmla="*/ 84649 h 1615792"/>
              <a:gd name="connsiteX71" fmla="*/ 667118 w 1329260"/>
              <a:gd name="connsiteY71" fmla="*/ 146890 h 1615792"/>
              <a:gd name="connsiteX72" fmla="*/ 1213508 w 1329260"/>
              <a:gd name="connsiteY72" fmla="*/ 146890 h 1615792"/>
              <a:gd name="connsiteX73" fmla="*/ 1306856 w 1329260"/>
              <a:gd name="connsiteY73" fmla="*/ 146890 h 1615792"/>
              <a:gd name="connsiteX74" fmla="*/ 1329260 w 1329260"/>
              <a:gd name="connsiteY74" fmla="*/ 170542 h 1615792"/>
              <a:gd name="connsiteX75" fmla="*/ 1306856 w 1329260"/>
              <a:gd name="connsiteY75" fmla="*/ 191704 h 1615792"/>
              <a:gd name="connsiteX76" fmla="*/ 1213508 w 1329260"/>
              <a:gd name="connsiteY76" fmla="*/ 191704 h 1615792"/>
              <a:gd name="connsiteX77" fmla="*/ 1213508 w 1329260"/>
              <a:gd name="connsiteY77" fmla="*/ 953541 h 1615792"/>
              <a:gd name="connsiteX78" fmla="*/ 667118 w 1329260"/>
              <a:gd name="connsiteY78" fmla="*/ 953541 h 1615792"/>
              <a:gd name="connsiteX79" fmla="*/ 667118 w 1329260"/>
              <a:gd name="connsiteY79" fmla="*/ 1253546 h 1615792"/>
              <a:gd name="connsiteX80" fmla="*/ 989476 w 1329260"/>
              <a:gd name="connsiteY80" fmla="*/ 1536123 h 1615792"/>
              <a:gd name="connsiteX81" fmla="*/ 990720 w 1329260"/>
              <a:gd name="connsiteY81" fmla="*/ 1567243 h 1615792"/>
              <a:gd name="connsiteX82" fmla="*/ 974540 w 1329260"/>
              <a:gd name="connsiteY82" fmla="*/ 1574713 h 1615792"/>
              <a:gd name="connsiteX83" fmla="*/ 959606 w 1329260"/>
              <a:gd name="connsiteY83" fmla="*/ 1569733 h 1615792"/>
              <a:gd name="connsiteX84" fmla="*/ 667118 w 1329260"/>
              <a:gd name="connsiteY84" fmla="*/ 1313298 h 1615792"/>
              <a:gd name="connsiteX85" fmla="*/ 667118 w 1329260"/>
              <a:gd name="connsiteY85" fmla="*/ 1593385 h 1615792"/>
              <a:gd name="connsiteX86" fmla="*/ 644716 w 1329260"/>
              <a:gd name="connsiteY86" fmla="*/ 1615792 h 1615792"/>
              <a:gd name="connsiteX87" fmla="*/ 622312 w 1329260"/>
              <a:gd name="connsiteY87" fmla="*/ 1593385 h 1615792"/>
              <a:gd name="connsiteX88" fmla="*/ 622312 w 1329260"/>
              <a:gd name="connsiteY88" fmla="*/ 1313298 h 1615792"/>
              <a:gd name="connsiteX89" fmla="*/ 322356 w 1329260"/>
              <a:gd name="connsiteY89" fmla="*/ 1569733 h 1615792"/>
              <a:gd name="connsiteX90" fmla="*/ 307422 w 1329260"/>
              <a:gd name="connsiteY90" fmla="*/ 1574713 h 1615792"/>
              <a:gd name="connsiteX91" fmla="*/ 291242 w 1329260"/>
              <a:gd name="connsiteY91" fmla="*/ 1567243 h 1615792"/>
              <a:gd name="connsiteX92" fmla="*/ 293730 w 1329260"/>
              <a:gd name="connsiteY92" fmla="*/ 1536123 h 1615792"/>
              <a:gd name="connsiteX93" fmla="*/ 622312 w 1329260"/>
              <a:gd name="connsiteY93" fmla="*/ 1253546 h 1615792"/>
              <a:gd name="connsiteX94" fmla="*/ 622312 w 1329260"/>
              <a:gd name="connsiteY94" fmla="*/ 953541 h 1615792"/>
              <a:gd name="connsiteX95" fmla="*/ 73432 w 1329260"/>
              <a:gd name="connsiteY95" fmla="*/ 953541 h 1615792"/>
              <a:gd name="connsiteX96" fmla="*/ 73432 w 1329260"/>
              <a:gd name="connsiteY96" fmla="*/ 191704 h 1615792"/>
              <a:gd name="connsiteX97" fmla="*/ 22402 w 1329260"/>
              <a:gd name="connsiteY97" fmla="*/ 191704 h 1615792"/>
              <a:gd name="connsiteX98" fmla="*/ 0 w 1329260"/>
              <a:gd name="connsiteY98" fmla="*/ 170542 h 1615792"/>
              <a:gd name="connsiteX99" fmla="*/ 22402 w 1329260"/>
              <a:gd name="connsiteY99" fmla="*/ 146890 h 1615792"/>
              <a:gd name="connsiteX100" fmla="*/ 73432 w 1329260"/>
              <a:gd name="connsiteY100" fmla="*/ 146890 h 1615792"/>
              <a:gd name="connsiteX101" fmla="*/ 622312 w 1329260"/>
              <a:gd name="connsiteY101" fmla="*/ 146890 h 1615792"/>
              <a:gd name="connsiteX102" fmla="*/ 622312 w 1329260"/>
              <a:gd name="connsiteY102" fmla="*/ 84649 h 1615792"/>
              <a:gd name="connsiteX103" fmla="*/ 599908 w 1329260"/>
              <a:gd name="connsiteY103" fmla="*/ 44814 h 1615792"/>
              <a:gd name="connsiteX104" fmla="*/ 644716 w 1329260"/>
              <a:gd name="connsiteY104" fmla="*/ 0 h 1615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329260" h="1615792">
                <a:moveTo>
                  <a:pt x="255266" y="613417"/>
                </a:moveTo>
                <a:cubicBezTo>
                  <a:pt x="242826" y="613417"/>
                  <a:pt x="234116" y="622117"/>
                  <a:pt x="234116" y="634546"/>
                </a:cubicBezTo>
                <a:cubicBezTo>
                  <a:pt x="234116" y="645732"/>
                  <a:pt x="242826" y="654433"/>
                  <a:pt x="255266" y="654433"/>
                </a:cubicBezTo>
                <a:cubicBezTo>
                  <a:pt x="266464" y="654433"/>
                  <a:pt x="275174" y="645732"/>
                  <a:pt x="275174" y="634546"/>
                </a:cubicBezTo>
                <a:cubicBezTo>
                  <a:pt x="275174" y="622117"/>
                  <a:pt x="266464" y="613417"/>
                  <a:pt x="255266" y="613417"/>
                </a:cubicBezTo>
                <a:close/>
                <a:moveTo>
                  <a:pt x="775322" y="563701"/>
                </a:moveTo>
                <a:cubicBezTo>
                  <a:pt x="764124" y="563701"/>
                  <a:pt x="754172" y="572401"/>
                  <a:pt x="754172" y="583587"/>
                </a:cubicBezTo>
                <a:cubicBezTo>
                  <a:pt x="754172" y="594773"/>
                  <a:pt x="764124" y="604717"/>
                  <a:pt x="775322" y="604717"/>
                </a:cubicBezTo>
                <a:cubicBezTo>
                  <a:pt x="786520" y="604717"/>
                  <a:pt x="795228" y="594773"/>
                  <a:pt x="795228" y="583587"/>
                </a:cubicBezTo>
                <a:cubicBezTo>
                  <a:pt x="795228" y="572401"/>
                  <a:pt x="786520" y="563701"/>
                  <a:pt x="775322" y="563701"/>
                </a:cubicBezTo>
                <a:close/>
                <a:moveTo>
                  <a:pt x="983094" y="412067"/>
                </a:moveTo>
                <a:lnTo>
                  <a:pt x="833796" y="557486"/>
                </a:lnTo>
                <a:cubicBezTo>
                  <a:pt x="837530" y="564944"/>
                  <a:pt x="840018" y="573644"/>
                  <a:pt x="840018" y="583587"/>
                </a:cubicBezTo>
                <a:cubicBezTo>
                  <a:pt x="840018" y="619631"/>
                  <a:pt x="811402" y="648218"/>
                  <a:pt x="775322" y="648218"/>
                </a:cubicBezTo>
                <a:cubicBezTo>
                  <a:pt x="739242" y="648218"/>
                  <a:pt x="710626" y="619631"/>
                  <a:pt x="710626" y="583587"/>
                </a:cubicBezTo>
                <a:cubicBezTo>
                  <a:pt x="710626" y="577373"/>
                  <a:pt x="710626" y="571158"/>
                  <a:pt x="713114" y="564944"/>
                </a:cubicBezTo>
                <a:lnTo>
                  <a:pt x="548886" y="436925"/>
                </a:lnTo>
                <a:cubicBezTo>
                  <a:pt x="538934" y="443140"/>
                  <a:pt x="526492" y="446868"/>
                  <a:pt x="514050" y="446868"/>
                </a:cubicBezTo>
                <a:cubicBezTo>
                  <a:pt x="502852" y="446868"/>
                  <a:pt x="491656" y="444383"/>
                  <a:pt x="481702" y="438168"/>
                </a:cubicBezTo>
                <a:lnTo>
                  <a:pt x="316230" y="613417"/>
                </a:lnTo>
                <a:cubicBezTo>
                  <a:pt x="317474" y="618389"/>
                  <a:pt x="318718" y="627089"/>
                  <a:pt x="318718" y="634546"/>
                </a:cubicBezTo>
                <a:cubicBezTo>
                  <a:pt x="318718" y="661890"/>
                  <a:pt x="302544" y="685505"/>
                  <a:pt x="276418" y="694205"/>
                </a:cubicBezTo>
                <a:lnTo>
                  <a:pt x="276418" y="779966"/>
                </a:lnTo>
                <a:lnTo>
                  <a:pt x="989316" y="779966"/>
                </a:lnTo>
                <a:lnTo>
                  <a:pt x="989316" y="414553"/>
                </a:lnTo>
                <a:cubicBezTo>
                  <a:pt x="988072" y="413310"/>
                  <a:pt x="985584" y="413310"/>
                  <a:pt x="983094" y="412067"/>
                </a:cubicBezTo>
                <a:close/>
                <a:moveTo>
                  <a:pt x="514050" y="362351"/>
                </a:moveTo>
                <a:cubicBezTo>
                  <a:pt x="504096" y="362351"/>
                  <a:pt x="494144" y="371051"/>
                  <a:pt x="494144" y="382238"/>
                </a:cubicBezTo>
                <a:cubicBezTo>
                  <a:pt x="494144" y="393424"/>
                  <a:pt x="504096" y="403367"/>
                  <a:pt x="514050" y="403367"/>
                </a:cubicBezTo>
                <a:cubicBezTo>
                  <a:pt x="525248" y="403367"/>
                  <a:pt x="535200" y="393424"/>
                  <a:pt x="535200" y="382238"/>
                </a:cubicBezTo>
                <a:cubicBezTo>
                  <a:pt x="535200" y="371051"/>
                  <a:pt x="525248" y="362351"/>
                  <a:pt x="514050" y="362351"/>
                </a:cubicBezTo>
                <a:close/>
                <a:moveTo>
                  <a:pt x="1011710" y="333764"/>
                </a:moveTo>
                <a:cubicBezTo>
                  <a:pt x="1000512" y="333764"/>
                  <a:pt x="990560" y="342465"/>
                  <a:pt x="990560" y="353651"/>
                </a:cubicBezTo>
                <a:cubicBezTo>
                  <a:pt x="990560" y="364837"/>
                  <a:pt x="1000512" y="373537"/>
                  <a:pt x="1011710" y="373537"/>
                </a:cubicBezTo>
                <a:cubicBezTo>
                  <a:pt x="1022908" y="373537"/>
                  <a:pt x="1032860" y="364837"/>
                  <a:pt x="1032860" y="353651"/>
                </a:cubicBezTo>
                <a:cubicBezTo>
                  <a:pt x="1032860" y="342465"/>
                  <a:pt x="1022908" y="333764"/>
                  <a:pt x="1011710" y="333764"/>
                </a:cubicBezTo>
                <a:close/>
                <a:moveTo>
                  <a:pt x="1011710" y="289020"/>
                </a:moveTo>
                <a:cubicBezTo>
                  <a:pt x="1047790" y="289020"/>
                  <a:pt x="1076406" y="317607"/>
                  <a:pt x="1076406" y="353651"/>
                </a:cubicBezTo>
                <a:cubicBezTo>
                  <a:pt x="1076406" y="382238"/>
                  <a:pt x="1058988" y="405853"/>
                  <a:pt x="1034104" y="414553"/>
                </a:cubicBezTo>
                <a:lnTo>
                  <a:pt x="1034104" y="779966"/>
                </a:lnTo>
                <a:lnTo>
                  <a:pt x="1086360" y="779966"/>
                </a:lnTo>
                <a:cubicBezTo>
                  <a:pt x="1098800" y="779966"/>
                  <a:pt x="1108754" y="791152"/>
                  <a:pt x="1108754" y="802338"/>
                </a:cubicBezTo>
                <a:cubicBezTo>
                  <a:pt x="1108754" y="814767"/>
                  <a:pt x="1098800" y="824710"/>
                  <a:pt x="1086360" y="824710"/>
                </a:cubicBezTo>
                <a:lnTo>
                  <a:pt x="1034104" y="824710"/>
                </a:lnTo>
                <a:lnTo>
                  <a:pt x="231628" y="824710"/>
                </a:lnTo>
                <a:lnTo>
                  <a:pt x="186838" y="824710"/>
                </a:lnTo>
                <a:cubicBezTo>
                  <a:pt x="174398" y="824710"/>
                  <a:pt x="164444" y="814767"/>
                  <a:pt x="164444" y="802338"/>
                </a:cubicBezTo>
                <a:cubicBezTo>
                  <a:pt x="164444" y="791152"/>
                  <a:pt x="174398" y="779966"/>
                  <a:pt x="186838" y="779966"/>
                </a:cubicBezTo>
                <a:lnTo>
                  <a:pt x="231628" y="779966"/>
                </a:lnTo>
                <a:lnTo>
                  <a:pt x="231628" y="694205"/>
                </a:lnTo>
                <a:cubicBezTo>
                  <a:pt x="207990" y="685505"/>
                  <a:pt x="189328" y="661890"/>
                  <a:pt x="189328" y="634546"/>
                </a:cubicBezTo>
                <a:cubicBezTo>
                  <a:pt x="189328" y="598502"/>
                  <a:pt x="219186" y="569915"/>
                  <a:pt x="255266" y="569915"/>
                </a:cubicBezTo>
                <a:cubicBezTo>
                  <a:pt x="266464" y="569915"/>
                  <a:pt x="277662" y="572401"/>
                  <a:pt x="286370" y="577373"/>
                </a:cubicBezTo>
                <a:lnTo>
                  <a:pt x="453086" y="403367"/>
                </a:lnTo>
                <a:cubicBezTo>
                  <a:pt x="450598" y="397152"/>
                  <a:pt x="449354" y="389695"/>
                  <a:pt x="449354" y="382238"/>
                </a:cubicBezTo>
                <a:cubicBezTo>
                  <a:pt x="449354" y="346193"/>
                  <a:pt x="477970" y="317607"/>
                  <a:pt x="514050" y="317607"/>
                </a:cubicBezTo>
                <a:cubicBezTo>
                  <a:pt x="550130" y="317607"/>
                  <a:pt x="579990" y="346193"/>
                  <a:pt x="579990" y="382238"/>
                </a:cubicBezTo>
                <a:cubicBezTo>
                  <a:pt x="579990" y="389695"/>
                  <a:pt x="577502" y="395909"/>
                  <a:pt x="576258" y="402124"/>
                </a:cubicBezTo>
                <a:lnTo>
                  <a:pt x="740486" y="528900"/>
                </a:lnTo>
                <a:cubicBezTo>
                  <a:pt x="750438" y="522685"/>
                  <a:pt x="761636" y="518957"/>
                  <a:pt x="775322" y="518957"/>
                </a:cubicBezTo>
                <a:cubicBezTo>
                  <a:pt x="785274" y="518957"/>
                  <a:pt x="793984" y="521442"/>
                  <a:pt x="803938" y="525171"/>
                </a:cubicBezTo>
                <a:lnTo>
                  <a:pt x="951992" y="379752"/>
                </a:lnTo>
                <a:cubicBezTo>
                  <a:pt x="948258" y="372294"/>
                  <a:pt x="947014" y="363594"/>
                  <a:pt x="947014" y="353651"/>
                </a:cubicBezTo>
                <a:cubicBezTo>
                  <a:pt x="947014" y="317607"/>
                  <a:pt x="975630" y="289020"/>
                  <a:pt x="1011710" y="289020"/>
                </a:cubicBezTo>
                <a:close/>
                <a:moveTo>
                  <a:pt x="118238" y="191704"/>
                </a:moveTo>
                <a:lnTo>
                  <a:pt x="118238" y="908727"/>
                </a:lnTo>
                <a:lnTo>
                  <a:pt x="1168702" y="908727"/>
                </a:lnTo>
                <a:lnTo>
                  <a:pt x="1168702" y="191704"/>
                </a:lnTo>
                <a:close/>
                <a:moveTo>
                  <a:pt x="644716" y="0"/>
                </a:moveTo>
                <a:cubicBezTo>
                  <a:pt x="669608" y="0"/>
                  <a:pt x="689522" y="19917"/>
                  <a:pt x="689522" y="44814"/>
                </a:cubicBezTo>
                <a:cubicBezTo>
                  <a:pt x="689522" y="62242"/>
                  <a:pt x="680810" y="75935"/>
                  <a:pt x="667118" y="84649"/>
                </a:cubicBezTo>
                <a:lnTo>
                  <a:pt x="667118" y="146890"/>
                </a:lnTo>
                <a:lnTo>
                  <a:pt x="1213508" y="146890"/>
                </a:lnTo>
                <a:lnTo>
                  <a:pt x="1306856" y="146890"/>
                </a:lnTo>
                <a:cubicBezTo>
                  <a:pt x="1319302" y="146890"/>
                  <a:pt x="1329260" y="158094"/>
                  <a:pt x="1329260" y="170542"/>
                </a:cubicBezTo>
                <a:cubicBezTo>
                  <a:pt x="1329260" y="181745"/>
                  <a:pt x="1319302" y="191704"/>
                  <a:pt x="1306856" y="191704"/>
                </a:cubicBezTo>
                <a:lnTo>
                  <a:pt x="1213508" y="191704"/>
                </a:lnTo>
                <a:lnTo>
                  <a:pt x="1213508" y="953541"/>
                </a:lnTo>
                <a:lnTo>
                  <a:pt x="667118" y="953541"/>
                </a:lnTo>
                <a:lnTo>
                  <a:pt x="667118" y="1253546"/>
                </a:lnTo>
                <a:lnTo>
                  <a:pt x="989476" y="1536123"/>
                </a:lnTo>
                <a:cubicBezTo>
                  <a:pt x="998188" y="1543592"/>
                  <a:pt x="999434" y="1558530"/>
                  <a:pt x="990720" y="1567243"/>
                </a:cubicBezTo>
                <a:cubicBezTo>
                  <a:pt x="986988" y="1572223"/>
                  <a:pt x="980764" y="1574713"/>
                  <a:pt x="974540" y="1574713"/>
                </a:cubicBezTo>
                <a:cubicBezTo>
                  <a:pt x="968318" y="1574713"/>
                  <a:pt x="964584" y="1573468"/>
                  <a:pt x="959606" y="1569733"/>
                </a:cubicBezTo>
                <a:lnTo>
                  <a:pt x="667118" y="1313298"/>
                </a:lnTo>
                <a:lnTo>
                  <a:pt x="667118" y="1593385"/>
                </a:lnTo>
                <a:cubicBezTo>
                  <a:pt x="667118" y="1605833"/>
                  <a:pt x="655916" y="1615792"/>
                  <a:pt x="644716" y="1615792"/>
                </a:cubicBezTo>
                <a:cubicBezTo>
                  <a:pt x="632268" y="1615792"/>
                  <a:pt x="622312" y="1605833"/>
                  <a:pt x="622312" y="1593385"/>
                </a:cubicBezTo>
                <a:lnTo>
                  <a:pt x="622312" y="1313298"/>
                </a:lnTo>
                <a:lnTo>
                  <a:pt x="322356" y="1569733"/>
                </a:lnTo>
                <a:cubicBezTo>
                  <a:pt x="318624" y="1573468"/>
                  <a:pt x="313644" y="1574713"/>
                  <a:pt x="307422" y="1574713"/>
                </a:cubicBezTo>
                <a:cubicBezTo>
                  <a:pt x="302444" y="1574713"/>
                  <a:pt x="296220" y="1572223"/>
                  <a:pt x="291242" y="1567243"/>
                </a:cubicBezTo>
                <a:cubicBezTo>
                  <a:pt x="283774" y="1557285"/>
                  <a:pt x="283774" y="1543592"/>
                  <a:pt x="293730" y="1536123"/>
                </a:cubicBezTo>
                <a:lnTo>
                  <a:pt x="622312" y="1253546"/>
                </a:lnTo>
                <a:lnTo>
                  <a:pt x="622312" y="953541"/>
                </a:lnTo>
                <a:lnTo>
                  <a:pt x="73432" y="953541"/>
                </a:lnTo>
                <a:lnTo>
                  <a:pt x="73432" y="191704"/>
                </a:lnTo>
                <a:lnTo>
                  <a:pt x="22402" y="191704"/>
                </a:lnTo>
                <a:cubicBezTo>
                  <a:pt x="9956" y="191704"/>
                  <a:pt x="0" y="181745"/>
                  <a:pt x="0" y="170542"/>
                </a:cubicBezTo>
                <a:cubicBezTo>
                  <a:pt x="0" y="158094"/>
                  <a:pt x="9956" y="146890"/>
                  <a:pt x="22402" y="146890"/>
                </a:cubicBezTo>
                <a:lnTo>
                  <a:pt x="73432" y="146890"/>
                </a:lnTo>
                <a:lnTo>
                  <a:pt x="622312" y="146890"/>
                </a:lnTo>
                <a:lnTo>
                  <a:pt x="622312" y="84649"/>
                </a:lnTo>
                <a:cubicBezTo>
                  <a:pt x="608620" y="75935"/>
                  <a:pt x="599908" y="62242"/>
                  <a:pt x="599908" y="44814"/>
                </a:cubicBezTo>
                <a:cubicBezTo>
                  <a:pt x="599908" y="19917"/>
                  <a:pt x="618578" y="0"/>
                  <a:pt x="644716" y="0"/>
                </a:cubicBezTo>
                <a:close/>
              </a:path>
            </a:pathLst>
          </a:custGeom>
          <a:solidFill>
            <a:srgbClr val="111340">
              <a:alpha val="10000"/>
            </a:srgbClr>
          </a:solidFill>
          <a:ln cap="flat">
            <a:noFill/>
            <a:prstDash val="solid"/>
          </a:ln>
        </p:spPr>
        <p:txBody>
          <a:bodyPr vert="horz" wrap="square" lIns="45000" tIns="22500" rIns="45000" bIns="22500" anchor="ctr" anchorCtr="1" compatLnSpc="0">
            <a:noAutofit/>
          </a:bodyPr>
          <a:lstStyle/>
          <a:p>
            <a:pPr hangingPunct="0"/>
            <a:endParaRPr lang="en-US" sz="900">
              <a:latin typeface="Arial" pitchFamily="18"/>
              <a:ea typeface="Microsoft YaHei" pitchFamily="2"/>
              <a:cs typeface="Lucida Sans" pitchFamily="2"/>
            </a:endParaRPr>
          </a:p>
        </p:txBody>
      </p:sp>
      <p:sp>
        <p:nvSpPr>
          <p:cNvPr id="820" name="Freeform: Shape 819">
            <a:extLst>
              <a:ext uri="{FF2B5EF4-FFF2-40B4-BE49-F238E27FC236}">
                <a16:creationId xmlns:a16="http://schemas.microsoft.com/office/drawing/2014/main" id="{FCF1D70D-436E-4C6B-904D-9A15374C8545}"/>
              </a:ext>
            </a:extLst>
          </p:cNvPr>
          <p:cNvSpPr/>
          <p:nvPr/>
        </p:nvSpPr>
        <p:spPr>
          <a:xfrm>
            <a:off x="5642713" y="2867558"/>
            <a:ext cx="905607" cy="761138"/>
          </a:xfrm>
          <a:custGeom>
            <a:avLst/>
            <a:gdLst>
              <a:gd name="connsiteX0" fmla="*/ 904710 w 1811214"/>
              <a:gd name="connsiteY0" fmla="*/ 926536 h 1522276"/>
              <a:gd name="connsiteX1" fmla="*/ 900979 w 1811214"/>
              <a:gd name="connsiteY1" fmla="*/ 927781 h 1522276"/>
              <a:gd name="connsiteX2" fmla="*/ 821397 w 1811214"/>
              <a:gd name="connsiteY2" fmla="*/ 1078399 h 1522276"/>
              <a:gd name="connsiteX3" fmla="*/ 786580 w 1811214"/>
              <a:gd name="connsiteY3" fmla="*/ 1104539 h 1522276"/>
              <a:gd name="connsiteX4" fmla="*/ 617468 w 1811214"/>
              <a:gd name="connsiteY4" fmla="*/ 1134413 h 1522276"/>
              <a:gd name="connsiteX5" fmla="*/ 614981 w 1811214"/>
              <a:gd name="connsiteY5" fmla="*/ 1135658 h 1522276"/>
              <a:gd name="connsiteX6" fmla="*/ 614981 w 1811214"/>
              <a:gd name="connsiteY6" fmla="*/ 1140637 h 1522276"/>
              <a:gd name="connsiteX7" fmla="*/ 735598 w 1811214"/>
              <a:gd name="connsiteY7" fmla="*/ 1263869 h 1522276"/>
              <a:gd name="connsiteX8" fmla="*/ 748032 w 1811214"/>
              <a:gd name="connsiteY8" fmla="*/ 1303702 h 1522276"/>
              <a:gd name="connsiteX9" fmla="*/ 723163 w 1811214"/>
              <a:gd name="connsiteY9" fmla="*/ 1472991 h 1522276"/>
              <a:gd name="connsiteX10" fmla="*/ 725650 w 1811214"/>
              <a:gd name="connsiteY10" fmla="*/ 1476725 h 1522276"/>
              <a:gd name="connsiteX11" fmla="*/ 729380 w 1811214"/>
              <a:gd name="connsiteY11" fmla="*/ 1476725 h 1522276"/>
              <a:gd name="connsiteX12" fmla="*/ 883571 w 1811214"/>
              <a:gd name="connsiteY12" fmla="*/ 1402039 h 1522276"/>
              <a:gd name="connsiteX13" fmla="*/ 925849 w 1811214"/>
              <a:gd name="connsiteY13" fmla="*/ 1402039 h 1522276"/>
              <a:gd name="connsiteX14" fmla="*/ 1078796 w 1811214"/>
              <a:gd name="connsiteY14" fmla="*/ 1476725 h 1522276"/>
              <a:gd name="connsiteX15" fmla="*/ 1083770 w 1811214"/>
              <a:gd name="connsiteY15" fmla="*/ 1476725 h 1522276"/>
              <a:gd name="connsiteX16" fmla="*/ 1085013 w 1811214"/>
              <a:gd name="connsiteY16" fmla="*/ 1472991 h 1522276"/>
              <a:gd name="connsiteX17" fmla="*/ 1060144 w 1811214"/>
              <a:gd name="connsiteY17" fmla="*/ 1303702 h 1522276"/>
              <a:gd name="connsiteX18" fmla="*/ 1073822 w 1811214"/>
              <a:gd name="connsiteY18" fmla="*/ 1263869 h 1522276"/>
              <a:gd name="connsiteX19" fmla="*/ 1193195 w 1811214"/>
              <a:gd name="connsiteY19" fmla="*/ 1140637 h 1522276"/>
              <a:gd name="connsiteX20" fmla="*/ 1193195 w 1811214"/>
              <a:gd name="connsiteY20" fmla="*/ 1135658 h 1522276"/>
              <a:gd name="connsiteX21" fmla="*/ 1190708 w 1811214"/>
              <a:gd name="connsiteY21" fmla="*/ 1134413 h 1522276"/>
              <a:gd name="connsiteX22" fmla="*/ 1022839 w 1811214"/>
              <a:gd name="connsiteY22" fmla="*/ 1104539 h 1522276"/>
              <a:gd name="connsiteX23" fmla="*/ 986779 w 1811214"/>
              <a:gd name="connsiteY23" fmla="*/ 1078399 h 1522276"/>
              <a:gd name="connsiteX24" fmla="*/ 907197 w 1811214"/>
              <a:gd name="connsiteY24" fmla="*/ 927781 h 1522276"/>
              <a:gd name="connsiteX25" fmla="*/ 904710 w 1811214"/>
              <a:gd name="connsiteY25" fmla="*/ 926536 h 1522276"/>
              <a:gd name="connsiteX26" fmla="*/ 849997 w 1811214"/>
              <a:gd name="connsiteY26" fmla="*/ 569287 h 1522276"/>
              <a:gd name="connsiteX27" fmla="*/ 821397 w 1811214"/>
              <a:gd name="connsiteY27" fmla="*/ 596672 h 1522276"/>
              <a:gd name="connsiteX28" fmla="*/ 821397 w 1811214"/>
              <a:gd name="connsiteY28" fmla="*/ 854340 h 1522276"/>
              <a:gd name="connsiteX29" fmla="*/ 849997 w 1811214"/>
              <a:gd name="connsiteY29" fmla="*/ 881725 h 1522276"/>
              <a:gd name="connsiteX30" fmla="*/ 959422 w 1811214"/>
              <a:gd name="connsiteY30" fmla="*/ 881725 h 1522276"/>
              <a:gd name="connsiteX31" fmla="*/ 986779 w 1811214"/>
              <a:gd name="connsiteY31" fmla="*/ 854340 h 1522276"/>
              <a:gd name="connsiteX32" fmla="*/ 986779 w 1811214"/>
              <a:gd name="connsiteY32" fmla="*/ 596672 h 1522276"/>
              <a:gd name="connsiteX33" fmla="*/ 959422 w 1811214"/>
              <a:gd name="connsiteY33" fmla="*/ 569287 h 1522276"/>
              <a:gd name="connsiteX34" fmla="*/ 1472800 w 1811214"/>
              <a:gd name="connsiteY34" fmla="*/ 474518 h 1522276"/>
              <a:gd name="connsiteX35" fmla="*/ 1393217 w 1811214"/>
              <a:gd name="connsiteY35" fmla="*/ 625083 h 1522276"/>
              <a:gd name="connsiteX36" fmla="*/ 1359643 w 1811214"/>
              <a:gd name="connsiteY36" fmla="*/ 649970 h 1522276"/>
              <a:gd name="connsiteX37" fmla="*/ 1190531 w 1811214"/>
              <a:gd name="connsiteY37" fmla="*/ 679834 h 1522276"/>
              <a:gd name="connsiteX38" fmla="*/ 1188044 w 1811214"/>
              <a:gd name="connsiteY38" fmla="*/ 682323 h 1522276"/>
              <a:gd name="connsiteX39" fmla="*/ 1188044 w 1811214"/>
              <a:gd name="connsiteY39" fmla="*/ 686056 h 1522276"/>
              <a:gd name="connsiteX40" fmla="*/ 1307417 w 1811214"/>
              <a:gd name="connsiteY40" fmla="*/ 809246 h 1522276"/>
              <a:gd name="connsiteX41" fmla="*/ 1321096 w 1811214"/>
              <a:gd name="connsiteY41" fmla="*/ 849065 h 1522276"/>
              <a:gd name="connsiteX42" fmla="*/ 1296226 w 1811214"/>
              <a:gd name="connsiteY42" fmla="*/ 1018295 h 1522276"/>
              <a:gd name="connsiteX43" fmla="*/ 1298713 w 1811214"/>
              <a:gd name="connsiteY43" fmla="*/ 1023272 h 1522276"/>
              <a:gd name="connsiteX44" fmla="*/ 1302443 w 1811214"/>
              <a:gd name="connsiteY44" fmla="*/ 1023272 h 1522276"/>
              <a:gd name="connsiteX45" fmla="*/ 1456634 w 1811214"/>
              <a:gd name="connsiteY45" fmla="*/ 947367 h 1522276"/>
              <a:gd name="connsiteX46" fmla="*/ 1477773 w 1811214"/>
              <a:gd name="connsiteY46" fmla="*/ 942390 h 1522276"/>
              <a:gd name="connsiteX47" fmla="*/ 1498913 w 1811214"/>
              <a:gd name="connsiteY47" fmla="*/ 947367 h 1522276"/>
              <a:gd name="connsiteX48" fmla="*/ 1651860 w 1811214"/>
              <a:gd name="connsiteY48" fmla="*/ 1023272 h 1522276"/>
              <a:gd name="connsiteX49" fmla="*/ 1655591 w 1811214"/>
              <a:gd name="connsiteY49" fmla="*/ 1023272 h 1522276"/>
              <a:gd name="connsiteX50" fmla="*/ 1658077 w 1811214"/>
              <a:gd name="connsiteY50" fmla="*/ 1018295 h 1522276"/>
              <a:gd name="connsiteX51" fmla="*/ 1633208 w 1811214"/>
              <a:gd name="connsiteY51" fmla="*/ 849065 h 1522276"/>
              <a:gd name="connsiteX52" fmla="*/ 1646886 w 1811214"/>
              <a:gd name="connsiteY52" fmla="*/ 809246 h 1522276"/>
              <a:gd name="connsiteX53" fmla="*/ 1765016 w 1811214"/>
              <a:gd name="connsiteY53" fmla="*/ 686056 h 1522276"/>
              <a:gd name="connsiteX54" fmla="*/ 1766260 w 1811214"/>
              <a:gd name="connsiteY54" fmla="*/ 682323 h 1522276"/>
              <a:gd name="connsiteX55" fmla="*/ 1763773 w 1811214"/>
              <a:gd name="connsiteY55" fmla="*/ 679834 h 1522276"/>
              <a:gd name="connsiteX56" fmla="*/ 1594660 w 1811214"/>
              <a:gd name="connsiteY56" fmla="*/ 649970 h 1522276"/>
              <a:gd name="connsiteX57" fmla="*/ 1559843 w 1811214"/>
              <a:gd name="connsiteY57" fmla="*/ 625083 h 1522276"/>
              <a:gd name="connsiteX58" fmla="*/ 1480260 w 1811214"/>
              <a:gd name="connsiteY58" fmla="*/ 474518 h 1522276"/>
              <a:gd name="connsiteX59" fmla="*/ 1472800 w 1811214"/>
              <a:gd name="connsiteY59" fmla="*/ 474518 h 1522276"/>
              <a:gd name="connsiteX60" fmla="*/ 334138 w 1811214"/>
              <a:gd name="connsiteY60" fmla="*/ 472030 h 1522276"/>
              <a:gd name="connsiteX61" fmla="*/ 330407 w 1811214"/>
              <a:gd name="connsiteY61" fmla="*/ 474518 h 1522276"/>
              <a:gd name="connsiteX62" fmla="*/ 250825 w 1811214"/>
              <a:gd name="connsiteY62" fmla="*/ 625083 h 1522276"/>
              <a:gd name="connsiteX63" fmla="*/ 216008 w 1811214"/>
              <a:gd name="connsiteY63" fmla="*/ 649970 h 1522276"/>
              <a:gd name="connsiteX64" fmla="*/ 48139 w 1811214"/>
              <a:gd name="connsiteY64" fmla="*/ 679834 h 1522276"/>
              <a:gd name="connsiteX65" fmla="*/ 44409 w 1811214"/>
              <a:gd name="connsiteY65" fmla="*/ 682323 h 1522276"/>
              <a:gd name="connsiteX66" fmla="*/ 45652 w 1811214"/>
              <a:gd name="connsiteY66" fmla="*/ 686056 h 1522276"/>
              <a:gd name="connsiteX67" fmla="*/ 165026 w 1811214"/>
              <a:gd name="connsiteY67" fmla="*/ 809246 h 1522276"/>
              <a:gd name="connsiteX68" fmla="*/ 177460 w 1811214"/>
              <a:gd name="connsiteY68" fmla="*/ 849065 h 1522276"/>
              <a:gd name="connsiteX69" fmla="*/ 153834 w 1811214"/>
              <a:gd name="connsiteY69" fmla="*/ 1018295 h 1522276"/>
              <a:gd name="connsiteX70" fmla="*/ 155078 w 1811214"/>
              <a:gd name="connsiteY70" fmla="*/ 1023272 h 1522276"/>
              <a:gd name="connsiteX71" fmla="*/ 158808 w 1811214"/>
              <a:gd name="connsiteY71" fmla="*/ 1023272 h 1522276"/>
              <a:gd name="connsiteX72" fmla="*/ 312999 w 1811214"/>
              <a:gd name="connsiteY72" fmla="*/ 947367 h 1522276"/>
              <a:gd name="connsiteX73" fmla="*/ 355277 w 1811214"/>
              <a:gd name="connsiteY73" fmla="*/ 947367 h 1522276"/>
              <a:gd name="connsiteX74" fmla="*/ 508224 w 1811214"/>
              <a:gd name="connsiteY74" fmla="*/ 1023272 h 1522276"/>
              <a:gd name="connsiteX75" fmla="*/ 513198 w 1811214"/>
              <a:gd name="connsiteY75" fmla="*/ 1023272 h 1522276"/>
              <a:gd name="connsiteX76" fmla="*/ 514441 w 1811214"/>
              <a:gd name="connsiteY76" fmla="*/ 1018295 h 1522276"/>
              <a:gd name="connsiteX77" fmla="*/ 490815 w 1811214"/>
              <a:gd name="connsiteY77" fmla="*/ 849065 h 1522276"/>
              <a:gd name="connsiteX78" fmla="*/ 503250 w 1811214"/>
              <a:gd name="connsiteY78" fmla="*/ 809246 h 1522276"/>
              <a:gd name="connsiteX79" fmla="*/ 622623 w 1811214"/>
              <a:gd name="connsiteY79" fmla="*/ 686056 h 1522276"/>
              <a:gd name="connsiteX80" fmla="*/ 622623 w 1811214"/>
              <a:gd name="connsiteY80" fmla="*/ 682323 h 1522276"/>
              <a:gd name="connsiteX81" fmla="*/ 620136 w 1811214"/>
              <a:gd name="connsiteY81" fmla="*/ 679834 h 1522276"/>
              <a:gd name="connsiteX82" fmla="*/ 452267 w 1811214"/>
              <a:gd name="connsiteY82" fmla="*/ 649970 h 1522276"/>
              <a:gd name="connsiteX83" fmla="*/ 417450 w 1811214"/>
              <a:gd name="connsiteY83" fmla="*/ 625083 h 1522276"/>
              <a:gd name="connsiteX84" fmla="*/ 337868 w 1811214"/>
              <a:gd name="connsiteY84" fmla="*/ 474518 h 1522276"/>
              <a:gd name="connsiteX85" fmla="*/ 334138 w 1811214"/>
              <a:gd name="connsiteY85" fmla="*/ 472030 h 1522276"/>
              <a:gd name="connsiteX86" fmla="*/ 1423061 w 1811214"/>
              <a:gd name="connsiteY86" fmla="*/ 114904 h 1522276"/>
              <a:gd name="connsiteX87" fmla="*/ 1394461 w 1811214"/>
              <a:gd name="connsiteY87" fmla="*/ 142280 h 1522276"/>
              <a:gd name="connsiteX88" fmla="*/ 1394461 w 1811214"/>
              <a:gd name="connsiteY88" fmla="*/ 399858 h 1522276"/>
              <a:gd name="connsiteX89" fmla="*/ 1423061 w 1811214"/>
              <a:gd name="connsiteY89" fmla="*/ 427234 h 1522276"/>
              <a:gd name="connsiteX90" fmla="*/ 1531243 w 1811214"/>
              <a:gd name="connsiteY90" fmla="*/ 427234 h 1522276"/>
              <a:gd name="connsiteX91" fmla="*/ 1559843 w 1811214"/>
              <a:gd name="connsiteY91" fmla="*/ 399858 h 1522276"/>
              <a:gd name="connsiteX92" fmla="*/ 1559843 w 1811214"/>
              <a:gd name="connsiteY92" fmla="*/ 142280 h 1522276"/>
              <a:gd name="connsiteX93" fmla="*/ 1531243 w 1811214"/>
              <a:gd name="connsiteY93" fmla="*/ 114904 h 1522276"/>
              <a:gd name="connsiteX94" fmla="*/ 279425 w 1811214"/>
              <a:gd name="connsiteY94" fmla="*/ 114904 h 1522276"/>
              <a:gd name="connsiteX95" fmla="*/ 250825 w 1811214"/>
              <a:gd name="connsiteY95" fmla="*/ 142280 h 1522276"/>
              <a:gd name="connsiteX96" fmla="*/ 250825 w 1811214"/>
              <a:gd name="connsiteY96" fmla="*/ 399858 h 1522276"/>
              <a:gd name="connsiteX97" fmla="*/ 279425 w 1811214"/>
              <a:gd name="connsiteY97" fmla="*/ 427234 h 1522276"/>
              <a:gd name="connsiteX98" fmla="*/ 334138 w 1811214"/>
              <a:gd name="connsiteY98" fmla="*/ 427234 h 1522276"/>
              <a:gd name="connsiteX99" fmla="*/ 388850 w 1811214"/>
              <a:gd name="connsiteY99" fmla="*/ 427234 h 1522276"/>
              <a:gd name="connsiteX100" fmla="*/ 416207 w 1811214"/>
              <a:gd name="connsiteY100" fmla="*/ 399858 h 1522276"/>
              <a:gd name="connsiteX101" fmla="*/ 416207 w 1811214"/>
              <a:gd name="connsiteY101" fmla="*/ 142280 h 1522276"/>
              <a:gd name="connsiteX102" fmla="*/ 388850 w 1811214"/>
              <a:gd name="connsiteY102" fmla="*/ 114904 h 1522276"/>
              <a:gd name="connsiteX103" fmla="*/ 997970 w 1811214"/>
              <a:gd name="connsiteY103" fmla="*/ 45238 h 1522276"/>
              <a:gd name="connsiteX104" fmla="*/ 997970 w 1811214"/>
              <a:gd name="connsiteY104" fmla="*/ 535678 h 1522276"/>
              <a:gd name="connsiteX105" fmla="*/ 1031544 w 1811214"/>
              <a:gd name="connsiteY105" fmla="*/ 596672 h 1522276"/>
              <a:gd name="connsiteX106" fmla="*/ 1031544 w 1811214"/>
              <a:gd name="connsiteY106" fmla="*/ 701233 h 1522276"/>
              <a:gd name="connsiteX107" fmla="*/ 1060144 w 1811214"/>
              <a:gd name="connsiteY107" fmla="*/ 653931 h 1522276"/>
              <a:gd name="connsiteX108" fmla="*/ 1135995 w 1811214"/>
              <a:gd name="connsiteY108" fmla="*/ 76358 h 1522276"/>
              <a:gd name="connsiteX109" fmla="*/ 1129778 w 1811214"/>
              <a:gd name="connsiteY109" fmla="*/ 55196 h 1522276"/>
              <a:gd name="connsiteX110" fmla="*/ 1108639 w 1811214"/>
              <a:gd name="connsiteY110" fmla="*/ 45238 h 1522276"/>
              <a:gd name="connsiteX111" fmla="*/ 854971 w 1811214"/>
              <a:gd name="connsiteY111" fmla="*/ 45238 h 1522276"/>
              <a:gd name="connsiteX112" fmla="*/ 854971 w 1811214"/>
              <a:gd name="connsiteY112" fmla="*/ 524475 h 1522276"/>
              <a:gd name="connsiteX113" fmla="*/ 953205 w 1811214"/>
              <a:gd name="connsiteY113" fmla="*/ 524475 h 1522276"/>
              <a:gd name="connsiteX114" fmla="*/ 953205 w 1811214"/>
              <a:gd name="connsiteY114" fmla="*/ 45238 h 1522276"/>
              <a:gd name="connsiteX115" fmla="*/ 699537 w 1811214"/>
              <a:gd name="connsiteY115" fmla="*/ 45238 h 1522276"/>
              <a:gd name="connsiteX116" fmla="*/ 678398 w 1811214"/>
              <a:gd name="connsiteY116" fmla="*/ 55196 h 1522276"/>
              <a:gd name="connsiteX117" fmla="*/ 672181 w 1811214"/>
              <a:gd name="connsiteY117" fmla="*/ 76358 h 1522276"/>
              <a:gd name="connsiteX118" fmla="*/ 749276 w 1811214"/>
              <a:gd name="connsiteY118" fmla="*/ 653931 h 1522276"/>
              <a:gd name="connsiteX119" fmla="*/ 777876 w 1811214"/>
              <a:gd name="connsiteY119" fmla="*/ 701233 h 1522276"/>
              <a:gd name="connsiteX120" fmla="*/ 777876 w 1811214"/>
              <a:gd name="connsiteY120" fmla="*/ 596672 h 1522276"/>
              <a:gd name="connsiteX121" fmla="*/ 811449 w 1811214"/>
              <a:gd name="connsiteY121" fmla="*/ 535678 h 1522276"/>
              <a:gd name="connsiteX122" fmla="*/ 811449 w 1811214"/>
              <a:gd name="connsiteY122" fmla="*/ 45238 h 1522276"/>
              <a:gd name="connsiteX123" fmla="*/ 699537 w 1811214"/>
              <a:gd name="connsiteY123" fmla="*/ 1671 h 1522276"/>
              <a:gd name="connsiteX124" fmla="*/ 1108639 w 1811214"/>
              <a:gd name="connsiteY124" fmla="*/ 1671 h 1522276"/>
              <a:gd name="connsiteX125" fmla="*/ 1163352 w 1811214"/>
              <a:gd name="connsiteY125" fmla="*/ 25322 h 1522276"/>
              <a:gd name="connsiteX126" fmla="*/ 1180760 w 1811214"/>
              <a:gd name="connsiteY126" fmla="*/ 82581 h 1522276"/>
              <a:gd name="connsiteX127" fmla="*/ 1103665 w 1811214"/>
              <a:gd name="connsiteY127" fmla="*/ 660155 h 1522276"/>
              <a:gd name="connsiteX128" fmla="*/ 1031544 w 1811214"/>
              <a:gd name="connsiteY128" fmla="*/ 751024 h 1522276"/>
              <a:gd name="connsiteX129" fmla="*/ 1031544 w 1811214"/>
              <a:gd name="connsiteY129" fmla="*/ 854340 h 1522276"/>
              <a:gd name="connsiteX130" fmla="*/ 959422 w 1811214"/>
              <a:gd name="connsiteY130" fmla="*/ 926536 h 1522276"/>
              <a:gd name="connsiteX131" fmla="*/ 956936 w 1811214"/>
              <a:gd name="connsiteY131" fmla="*/ 926536 h 1522276"/>
              <a:gd name="connsiteX132" fmla="*/ 1026570 w 1811214"/>
              <a:gd name="connsiteY132" fmla="*/ 1058482 h 1522276"/>
              <a:gd name="connsiteX133" fmla="*/ 1030300 w 1811214"/>
              <a:gd name="connsiteY133" fmla="*/ 1059727 h 1522276"/>
              <a:gd name="connsiteX134" fmla="*/ 1198169 w 1811214"/>
              <a:gd name="connsiteY134" fmla="*/ 1089601 h 1522276"/>
              <a:gd name="connsiteX135" fmla="*/ 1235473 w 1811214"/>
              <a:gd name="connsiteY135" fmla="*/ 1121966 h 1522276"/>
              <a:gd name="connsiteX136" fmla="*/ 1224282 w 1811214"/>
              <a:gd name="connsiteY136" fmla="*/ 1170512 h 1522276"/>
              <a:gd name="connsiteX137" fmla="*/ 1106152 w 1811214"/>
              <a:gd name="connsiteY137" fmla="*/ 1293744 h 1522276"/>
              <a:gd name="connsiteX138" fmla="*/ 1104909 w 1811214"/>
              <a:gd name="connsiteY138" fmla="*/ 1297478 h 1522276"/>
              <a:gd name="connsiteX139" fmla="*/ 1128535 w 1811214"/>
              <a:gd name="connsiteY139" fmla="*/ 1466767 h 1522276"/>
              <a:gd name="connsiteX140" fmla="*/ 1108639 w 1811214"/>
              <a:gd name="connsiteY140" fmla="*/ 1512824 h 1522276"/>
              <a:gd name="connsiteX141" fmla="*/ 1060144 w 1811214"/>
              <a:gd name="connsiteY141" fmla="*/ 1516558 h 1522276"/>
              <a:gd name="connsiteX142" fmla="*/ 905953 w 1811214"/>
              <a:gd name="connsiteY142" fmla="*/ 1441872 h 1522276"/>
              <a:gd name="connsiteX143" fmla="*/ 902223 w 1811214"/>
              <a:gd name="connsiteY143" fmla="*/ 1441872 h 1522276"/>
              <a:gd name="connsiteX144" fmla="*/ 749276 w 1811214"/>
              <a:gd name="connsiteY144" fmla="*/ 1516558 h 1522276"/>
              <a:gd name="connsiteX145" fmla="*/ 728137 w 1811214"/>
              <a:gd name="connsiteY145" fmla="*/ 1521537 h 1522276"/>
              <a:gd name="connsiteX146" fmla="*/ 699537 w 1811214"/>
              <a:gd name="connsiteY146" fmla="*/ 1512824 h 1522276"/>
              <a:gd name="connsiteX147" fmla="*/ 679641 w 1811214"/>
              <a:gd name="connsiteY147" fmla="*/ 1466767 h 1522276"/>
              <a:gd name="connsiteX148" fmla="*/ 704511 w 1811214"/>
              <a:gd name="connsiteY148" fmla="*/ 1297478 h 1522276"/>
              <a:gd name="connsiteX149" fmla="*/ 703267 w 1811214"/>
              <a:gd name="connsiteY149" fmla="*/ 1293744 h 1522276"/>
              <a:gd name="connsiteX150" fmla="*/ 583894 w 1811214"/>
              <a:gd name="connsiteY150" fmla="*/ 1170512 h 1522276"/>
              <a:gd name="connsiteX151" fmla="*/ 572703 w 1811214"/>
              <a:gd name="connsiteY151" fmla="*/ 1121966 h 1522276"/>
              <a:gd name="connsiteX152" fmla="*/ 610007 w 1811214"/>
              <a:gd name="connsiteY152" fmla="*/ 1089601 h 1522276"/>
              <a:gd name="connsiteX153" fmla="*/ 779119 w 1811214"/>
              <a:gd name="connsiteY153" fmla="*/ 1059727 h 1522276"/>
              <a:gd name="connsiteX154" fmla="*/ 781606 w 1811214"/>
              <a:gd name="connsiteY154" fmla="*/ 1058482 h 1522276"/>
              <a:gd name="connsiteX155" fmla="*/ 851240 w 1811214"/>
              <a:gd name="connsiteY155" fmla="*/ 926536 h 1522276"/>
              <a:gd name="connsiteX156" fmla="*/ 849997 w 1811214"/>
              <a:gd name="connsiteY156" fmla="*/ 926536 h 1522276"/>
              <a:gd name="connsiteX157" fmla="*/ 777876 w 1811214"/>
              <a:gd name="connsiteY157" fmla="*/ 854340 h 1522276"/>
              <a:gd name="connsiteX158" fmla="*/ 777876 w 1811214"/>
              <a:gd name="connsiteY158" fmla="*/ 751024 h 1522276"/>
              <a:gd name="connsiteX159" fmla="*/ 705754 w 1811214"/>
              <a:gd name="connsiteY159" fmla="*/ 660155 h 1522276"/>
              <a:gd name="connsiteX160" fmla="*/ 628659 w 1811214"/>
              <a:gd name="connsiteY160" fmla="*/ 82581 h 1522276"/>
              <a:gd name="connsiteX161" fmla="*/ 644824 w 1811214"/>
              <a:gd name="connsiteY161" fmla="*/ 25322 h 1522276"/>
              <a:gd name="connsiteX162" fmla="*/ 699537 w 1811214"/>
              <a:gd name="connsiteY162" fmla="*/ 1671 h 1522276"/>
              <a:gd name="connsiteX163" fmla="*/ 1272600 w 1811214"/>
              <a:gd name="connsiteY163" fmla="*/ 425 h 1522276"/>
              <a:gd name="connsiteX164" fmla="*/ 1297469 w 1811214"/>
              <a:gd name="connsiteY164" fmla="*/ 19090 h 1522276"/>
              <a:gd name="connsiteX165" fmla="*/ 1322339 w 1811214"/>
              <a:gd name="connsiteY165" fmla="*/ 199520 h 1522276"/>
              <a:gd name="connsiteX166" fmla="*/ 1350939 w 1811214"/>
              <a:gd name="connsiteY166" fmla="*/ 246804 h 1522276"/>
              <a:gd name="connsiteX167" fmla="*/ 1350939 w 1811214"/>
              <a:gd name="connsiteY167" fmla="*/ 142280 h 1522276"/>
              <a:gd name="connsiteX168" fmla="*/ 1383269 w 1811214"/>
              <a:gd name="connsiteY168" fmla="*/ 82552 h 1522276"/>
              <a:gd name="connsiteX169" fmla="*/ 1383269 w 1811214"/>
              <a:gd name="connsiteY169" fmla="*/ 21579 h 1522276"/>
              <a:gd name="connsiteX170" fmla="*/ 1405652 w 1811214"/>
              <a:gd name="connsiteY170" fmla="*/ 425 h 1522276"/>
              <a:gd name="connsiteX171" fmla="*/ 1428034 w 1811214"/>
              <a:gd name="connsiteY171" fmla="*/ 21579 h 1522276"/>
              <a:gd name="connsiteX172" fmla="*/ 1428034 w 1811214"/>
              <a:gd name="connsiteY172" fmla="*/ 70108 h 1522276"/>
              <a:gd name="connsiteX173" fmla="*/ 1526269 w 1811214"/>
              <a:gd name="connsiteY173" fmla="*/ 70108 h 1522276"/>
              <a:gd name="connsiteX174" fmla="*/ 1526269 w 1811214"/>
              <a:gd name="connsiteY174" fmla="*/ 21579 h 1522276"/>
              <a:gd name="connsiteX175" fmla="*/ 1547408 w 1811214"/>
              <a:gd name="connsiteY175" fmla="*/ 425 h 1522276"/>
              <a:gd name="connsiteX176" fmla="*/ 1571034 w 1811214"/>
              <a:gd name="connsiteY176" fmla="*/ 21579 h 1522276"/>
              <a:gd name="connsiteX177" fmla="*/ 1571034 w 1811214"/>
              <a:gd name="connsiteY177" fmla="*/ 82552 h 1522276"/>
              <a:gd name="connsiteX178" fmla="*/ 1604608 w 1811214"/>
              <a:gd name="connsiteY178" fmla="*/ 142280 h 1522276"/>
              <a:gd name="connsiteX179" fmla="*/ 1604608 w 1811214"/>
              <a:gd name="connsiteY179" fmla="*/ 246804 h 1522276"/>
              <a:gd name="connsiteX180" fmla="*/ 1631964 w 1811214"/>
              <a:gd name="connsiteY180" fmla="*/ 199520 h 1522276"/>
              <a:gd name="connsiteX181" fmla="*/ 1655591 w 1811214"/>
              <a:gd name="connsiteY181" fmla="*/ 19090 h 1522276"/>
              <a:gd name="connsiteX182" fmla="*/ 1680460 w 1811214"/>
              <a:gd name="connsiteY182" fmla="*/ 425 h 1522276"/>
              <a:gd name="connsiteX183" fmla="*/ 1700356 w 1811214"/>
              <a:gd name="connsiteY183" fmla="*/ 25312 h 1522276"/>
              <a:gd name="connsiteX184" fmla="*/ 1676730 w 1811214"/>
              <a:gd name="connsiteY184" fmla="*/ 205741 h 1522276"/>
              <a:gd name="connsiteX185" fmla="*/ 1604608 w 1811214"/>
              <a:gd name="connsiteY185" fmla="*/ 296578 h 1522276"/>
              <a:gd name="connsiteX186" fmla="*/ 1604608 w 1811214"/>
              <a:gd name="connsiteY186" fmla="*/ 399858 h 1522276"/>
              <a:gd name="connsiteX187" fmla="*/ 1531243 w 1811214"/>
              <a:gd name="connsiteY187" fmla="*/ 472030 h 1522276"/>
              <a:gd name="connsiteX188" fmla="*/ 1529999 w 1811214"/>
              <a:gd name="connsiteY188" fmla="*/ 472030 h 1522276"/>
              <a:gd name="connsiteX189" fmla="*/ 1599634 w 1811214"/>
              <a:gd name="connsiteY189" fmla="*/ 603930 h 1522276"/>
              <a:gd name="connsiteX190" fmla="*/ 1602121 w 1811214"/>
              <a:gd name="connsiteY190" fmla="*/ 606418 h 1522276"/>
              <a:gd name="connsiteX191" fmla="*/ 1771234 w 1811214"/>
              <a:gd name="connsiteY191" fmla="*/ 635038 h 1522276"/>
              <a:gd name="connsiteX192" fmla="*/ 1808538 w 1811214"/>
              <a:gd name="connsiteY192" fmla="*/ 668635 h 1522276"/>
              <a:gd name="connsiteX193" fmla="*/ 1797347 w 1811214"/>
              <a:gd name="connsiteY193" fmla="*/ 717165 h 1522276"/>
              <a:gd name="connsiteX194" fmla="*/ 1679217 w 1811214"/>
              <a:gd name="connsiteY194" fmla="*/ 840354 h 1522276"/>
              <a:gd name="connsiteX195" fmla="*/ 1677973 w 1811214"/>
              <a:gd name="connsiteY195" fmla="*/ 842843 h 1522276"/>
              <a:gd name="connsiteX196" fmla="*/ 1701599 w 1811214"/>
              <a:gd name="connsiteY196" fmla="*/ 1012073 h 1522276"/>
              <a:gd name="connsiteX197" fmla="*/ 1681703 w 1811214"/>
              <a:gd name="connsiteY197" fmla="*/ 1058113 h 1522276"/>
              <a:gd name="connsiteX198" fmla="*/ 1653104 w 1811214"/>
              <a:gd name="connsiteY198" fmla="*/ 1068068 h 1522276"/>
              <a:gd name="connsiteX199" fmla="*/ 1631964 w 1811214"/>
              <a:gd name="connsiteY199" fmla="*/ 1063091 h 1522276"/>
              <a:gd name="connsiteX200" fmla="*/ 1479017 w 1811214"/>
              <a:gd name="connsiteY200" fmla="*/ 988431 h 1522276"/>
              <a:gd name="connsiteX201" fmla="*/ 1475287 w 1811214"/>
              <a:gd name="connsiteY201" fmla="*/ 988431 h 1522276"/>
              <a:gd name="connsiteX202" fmla="*/ 1322339 w 1811214"/>
              <a:gd name="connsiteY202" fmla="*/ 1063091 h 1522276"/>
              <a:gd name="connsiteX203" fmla="*/ 1271356 w 1811214"/>
              <a:gd name="connsiteY203" fmla="*/ 1058113 h 1522276"/>
              <a:gd name="connsiteX204" fmla="*/ 1251461 w 1811214"/>
              <a:gd name="connsiteY204" fmla="*/ 1012073 h 1522276"/>
              <a:gd name="connsiteX205" fmla="*/ 1276330 w 1811214"/>
              <a:gd name="connsiteY205" fmla="*/ 842843 h 1522276"/>
              <a:gd name="connsiteX206" fmla="*/ 1275087 w 1811214"/>
              <a:gd name="connsiteY206" fmla="*/ 840354 h 1522276"/>
              <a:gd name="connsiteX207" fmla="*/ 1156957 w 1811214"/>
              <a:gd name="connsiteY207" fmla="*/ 717165 h 1522276"/>
              <a:gd name="connsiteX208" fmla="*/ 1144522 w 1811214"/>
              <a:gd name="connsiteY208" fmla="*/ 668635 h 1522276"/>
              <a:gd name="connsiteX209" fmla="*/ 1183070 w 1811214"/>
              <a:gd name="connsiteY209" fmla="*/ 635038 h 1522276"/>
              <a:gd name="connsiteX210" fmla="*/ 1352182 w 1811214"/>
              <a:gd name="connsiteY210" fmla="*/ 606418 h 1522276"/>
              <a:gd name="connsiteX211" fmla="*/ 1353426 w 1811214"/>
              <a:gd name="connsiteY211" fmla="*/ 603930 h 1522276"/>
              <a:gd name="connsiteX212" fmla="*/ 1424304 w 1811214"/>
              <a:gd name="connsiteY212" fmla="*/ 472030 h 1522276"/>
              <a:gd name="connsiteX213" fmla="*/ 1423061 w 1811214"/>
              <a:gd name="connsiteY213" fmla="*/ 472030 h 1522276"/>
              <a:gd name="connsiteX214" fmla="*/ 1350939 w 1811214"/>
              <a:gd name="connsiteY214" fmla="*/ 399858 h 1522276"/>
              <a:gd name="connsiteX215" fmla="*/ 1350939 w 1811214"/>
              <a:gd name="connsiteY215" fmla="*/ 296578 h 1522276"/>
              <a:gd name="connsiteX216" fmla="*/ 1277574 w 1811214"/>
              <a:gd name="connsiteY216" fmla="*/ 205741 h 1522276"/>
              <a:gd name="connsiteX217" fmla="*/ 1253948 w 1811214"/>
              <a:gd name="connsiteY217" fmla="*/ 25312 h 1522276"/>
              <a:gd name="connsiteX218" fmla="*/ 1272600 w 1811214"/>
              <a:gd name="connsiteY218" fmla="*/ 425 h 1522276"/>
              <a:gd name="connsiteX219" fmla="*/ 130208 w 1811214"/>
              <a:gd name="connsiteY219" fmla="*/ 425 h 1522276"/>
              <a:gd name="connsiteX220" fmla="*/ 155078 w 1811214"/>
              <a:gd name="connsiteY220" fmla="*/ 19090 h 1522276"/>
              <a:gd name="connsiteX221" fmla="*/ 178704 w 1811214"/>
              <a:gd name="connsiteY221" fmla="*/ 199520 h 1522276"/>
              <a:gd name="connsiteX222" fmla="*/ 207304 w 1811214"/>
              <a:gd name="connsiteY222" fmla="*/ 246804 h 1522276"/>
              <a:gd name="connsiteX223" fmla="*/ 207304 w 1811214"/>
              <a:gd name="connsiteY223" fmla="*/ 142280 h 1522276"/>
              <a:gd name="connsiteX224" fmla="*/ 239634 w 1811214"/>
              <a:gd name="connsiteY224" fmla="*/ 82552 h 1522276"/>
              <a:gd name="connsiteX225" fmla="*/ 239634 w 1811214"/>
              <a:gd name="connsiteY225" fmla="*/ 21579 h 1522276"/>
              <a:gd name="connsiteX226" fmla="*/ 263260 w 1811214"/>
              <a:gd name="connsiteY226" fmla="*/ 425 h 1522276"/>
              <a:gd name="connsiteX227" fmla="*/ 284399 w 1811214"/>
              <a:gd name="connsiteY227" fmla="*/ 21579 h 1522276"/>
              <a:gd name="connsiteX228" fmla="*/ 284399 w 1811214"/>
              <a:gd name="connsiteY228" fmla="*/ 70108 h 1522276"/>
              <a:gd name="connsiteX229" fmla="*/ 382633 w 1811214"/>
              <a:gd name="connsiteY229" fmla="*/ 70108 h 1522276"/>
              <a:gd name="connsiteX230" fmla="*/ 382633 w 1811214"/>
              <a:gd name="connsiteY230" fmla="*/ 21579 h 1522276"/>
              <a:gd name="connsiteX231" fmla="*/ 405016 w 1811214"/>
              <a:gd name="connsiteY231" fmla="*/ 425 h 1522276"/>
              <a:gd name="connsiteX232" fmla="*/ 427398 w 1811214"/>
              <a:gd name="connsiteY232" fmla="*/ 21579 h 1522276"/>
              <a:gd name="connsiteX233" fmla="*/ 427398 w 1811214"/>
              <a:gd name="connsiteY233" fmla="*/ 82552 h 1522276"/>
              <a:gd name="connsiteX234" fmla="*/ 460972 w 1811214"/>
              <a:gd name="connsiteY234" fmla="*/ 142280 h 1522276"/>
              <a:gd name="connsiteX235" fmla="*/ 460972 w 1811214"/>
              <a:gd name="connsiteY235" fmla="*/ 246804 h 1522276"/>
              <a:gd name="connsiteX236" fmla="*/ 488328 w 1811214"/>
              <a:gd name="connsiteY236" fmla="*/ 199520 h 1522276"/>
              <a:gd name="connsiteX237" fmla="*/ 513198 w 1811214"/>
              <a:gd name="connsiteY237" fmla="*/ 19090 h 1522276"/>
              <a:gd name="connsiteX238" fmla="*/ 538067 w 1811214"/>
              <a:gd name="connsiteY238" fmla="*/ 425 h 1522276"/>
              <a:gd name="connsiteX239" fmla="*/ 556719 w 1811214"/>
              <a:gd name="connsiteY239" fmla="*/ 25312 h 1522276"/>
              <a:gd name="connsiteX240" fmla="*/ 533093 w 1811214"/>
              <a:gd name="connsiteY240" fmla="*/ 205741 h 1522276"/>
              <a:gd name="connsiteX241" fmla="*/ 460972 w 1811214"/>
              <a:gd name="connsiteY241" fmla="*/ 296578 h 1522276"/>
              <a:gd name="connsiteX242" fmla="*/ 460972 w 1811214"/>
              <a:gd name="connsiteY242" fmla="*/ 399858 h 1522276"/>
              <a:gd name="connsiteX243" fmla="*/ 388850 w 1811214"/>
              <a:gd name="connsiteY243" fmla="*/ 472030 h 1522276"/>
              <a:gd name="connsiteX244" fmla="*/ 386364 w 1811214"/>
              <a:gd name="connsiteY244" fmla="*/ 472030 h 1522276"/>
              <a:gd name="connsiteX245" fmla="*/ 457241 w 1811214"/>
              <a:gd name="connsiteY245" fmla="*/ 603930 h 1522276"/>
              <a:gd name="connsiteX246" fmla="*/ 459728 w 1811214"/>
              <a:gd name="connsiteY246" fmla="*/ 606418 h 1522276"/>
              <a:gd name="connsiteX247" fmla="*/ 627597 w 1811214"/>
              <a:gd name="connsiteY247" fmla="*/ 635038 h 1522276"/>
              <a:gd name="connsiteX248" fmla="*/ 666145 w 1811214"/>
              <a:gd name="connsiteY248" fmla="*/ 668635 h 1522276"/>
              <a:gd name="connsiteX249" fmla="*/ 654953 w 1811214"/>
              <a:gd name="connsiteY249" fmla="*/ 717165 h 1522276"/>
              <a:gd name="connsiteX250" fmla="*/ 535580 w 1811214"/>
              <a:gd name="connsiteY250" fmla="*/ 840354 h 1522276"/>
              <a:gd name="connsiteX251" fmla="*/ 534337 w 1811214"/>
              <a:gd name="connsiteY251" fmla="*/ 842843 h 1522276"/>
              <a:gd name="connsiteX252" fmla="*/ 557963 w 1811214"/>
              <a:gd name="connsiteY252" fmla="*/ 1012073 h 1522276"/>
              <a:gd name="connsiteX253" fmla="*/ 539311 w 1811214"/>
              <a:gd name="connsiteY253" fmla="*/ 1058113 h 1522276"/>
              <a:gd name="connsiteX254" fmla="*/ 510711 w 1811214"/>
              <a:gd name="connsiteY254" fmla="*/ 1068068 h 1522276"/>
              <a:gd name="connsiteX255" fmla="*/ 488328 w 1811214"/>
              <a:gd name="connsiteY255" fmla="*/ 1063091 h 1522276"/>
              <a:gd name="connsiteX256" fmla="*/ 335381 w 1811214"/>
              <a:gd name="connsiteY256" fmla="*/ 988431 h 1522276"/>
              <a:gd name="connsiteX257" fmla="*/ 331651 w 1811214"/>
              <a:gd name="connsiteY257" fmla="*/ 988431 h 1522276"/>
              <a:gd name="connsiteX258" fmla="*/ 178704 w 1811214"/>
              <a:gd name="connsiteY258" fmla="*/ 1063091 h 1522276"/>
              <a:gd name="connsiteX259" fmla="*/ 128965 w 1811214"/>
              <a:gd name="connsiteY259" fmla="*/ 1058113 h 1522276"/>
              <a:gd name="connsiteX260" fmla="*/ 109069 w 1811214"/>
              <a:gd name="connsiteY260" fmla="*/ 1012073 h 1522276"/>
              <a:gd name="connsiteX261" fmla="*/ 133939 w 1811214"/>
              <a:gd name="connsiteY261" fmla="*/ 842843 h 1522276"/>
              <a:gd name="connsiteX262" fmla="*/ 132695 w 1811214"/>
              <a:gd name="connsiteY262" fmla="*/ 840354 h 1522276"/>
              <a:gd name="connsiteX263" fmla="*/ 13322 w 1811214"/>
              <a:gd name="connsiteY263" fmla="*/ 717165 h 1522276"/>
              <a:gd name="connsiteX264" fmla="*/ 2131 w 1811214"/>
              <a:gd name="connsiteY264" fmla="*/ 668635 h 1522276"/>
              <a:gd name="connsiteX265" fmla="*/ 40679 w 1811214"/>
              <a:gd name="connsiteY265" fmla="*/ 635038 h 1522276"/>
              <a:gd name="connsiteX266" fmla="*/ 208547 w 1811214"/>
              <a:gd name="connsiteY266" fmla="*/ 606418 h 1522276"/>
              <a:gd name="connsiteX267" fmla="*/ 211034 w 1811214"/>
              <a:gd name="connsiteY267" fmla="*/ 603930 h 1522276"/>
              <a:gd name="connsiteX268" fmla="*/ 280668 w 1811214"/>
              <a:gd name="connsiteY268" fmla="*/ 472030 h 1522276"/>
              <a:gd name="connsiteX269" fmla="*/ 279425 w 1811214"/>
              <a:gd name="connsiteY269" fmla="*/ 472030 h 1522276"/>
              <a:gd name="connsiteX270" fmla="*/ 207304 w 1811214"/>
              <a:gd name="connsiteY270" fmla="*/ 399858 h 1522276"/>
              <a:gd name="connsiteX271" fmla="*/ 207304 w 1811214"/>
              <a:gd name="connsiteY271" fmla="*/ 296578 h 1522276"/>
              <a:gd name="connsiteX272" fmla="*/ 135182 w 1811214"/>
              <a:gd name="connsiteY272" fmla="*/ 205741 h 1522276"/>
              <a:gd name="connsiteX273" fmla="*/ 110313 w 1811214"/>
              <a:gd name="connsiteY273" fmla="*/ 25312 h 1522276"/>
              <a:gd name="connsiteX274" fmla="*/ 130208 w 1811214"/>
              <a:gd name="connsiteY274" fmla="*/ 425 h 152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811214" h="1522276">
                <a:moveTo>
                  <a:pt x="904710" y="926536"/>
                </a:moveTo>
                <a:cubicBezTo>
                  <a:pt x="903466" y="926536"/>
                  <a:pt x="900979" y="926536"/>
                  <a:pt x="900979" y="927781"/>
                </a:cubicBezTo>
                <a:lnTo>
                  <a:pt x="821397" y="1078399"/>
                </a:lnTo>
                <a:cubicBezTo>
                  <a:pt x="813936" y="1092091"/>
                  <a:pt x="801502" y="1102049"/>
                  <a:pt x="786580" y="1104539"/>
                </a:cubicBezTo>
                <a:lnTo>
                  <a:pt x="617468" y="1134413"/>
                </a:lnTo>
                <a:cubicBezTo>
                  <a:pt x="616224" y="1134413"/>
                  <a:pt x="614981" y="1134413"/>
                  <a:pt x="614981" y="1135658"/>
                </a:cubicBezTo>
                <a:cubicBezTo>
                  <a:pt x="614981" y="1138148"/>
                  <a:pt x="614981" y="1139392"/>
                  <a:pt x="614981" y="1140637"/>
                </a:cubicBezTo>
                <a:lnTo>
                  <a:pt x="735598" y="1263869"/>
                </a:lnTo>
                <a:cubicBezTo>
                  <a:pt x="744302" y="1273828"/>
                  <a:pt x="750519" y="1288765"/>
                  <a:pt x="748032" y="1303702"/>
                </a:cubicBezTo>
                <a:lnTo>
                  <a:pt x="723163" y="1472991"/>
                </a:lnTo>
                <a:cubicBezTo>
                  <a:pt x="723163" y="1474236"/>
                  <a:pt x="724406" y="1475481"/>
                  <a:pt x="725650" y="1476725"/>
                </a:cubicBezTo>
                <a:cubicBezTo>
                  <a:pt x="726893" y="1477970"/>
                  <a:pt x="728137" y="1477970"/>
                  <a:pt x="729380" y="1476725"/>
                </a:cubicBezTo>
                <a:lnTo>
                  <a:pt x="883571" y="1402039"/>
                </a:lnTo>
                <a:cubicBezTo>
                  <a:pt x="896005" y="1394570"/>
                  <a:pt x="912171" y="1394570"/>
                  <a:pt x="925849" y="1402039"/>
                </a:cubicBezTo>
                <a:lnTo>
                  <a:pt x="1078796" y="1476725"/>
                </a:lnTo>
                <a:cubicBezTo>
                  <a:pt x="1080039" y="1477970"/>
                  <a:pt x="1081283" y="1477970"/>
                  <a:pt x="1083770" y="1476725"/>
                </a:cubicBezTo>
                <a:cubicBezTo>
                  <a:pt x="1085013" y="1475481"/>
                  <a:pt x="1085013" y="1474236"/>
                  <a:pt x="1085013" y="1472991"/>
                </a:cubicBezTo>
                <a:lnTo>
                  <a:pt x="1060144" y="1303702"/>
                </a:lnTo>
                <a:cubicBezTo>
                  <a:pt x="1057657" y="1288765"/>
                  <a:pt x="1063874" y="1273828"/>
                  <a:pt x="1073822" y="1263869"/>
                </a:cubicBezTo>
                <a:lnTo>
                  <a:pt x="1193195" y="1140637"/>
                </a:lnTo>
                <a:cubicBezTo>
                  <a:pt x="1193195" y="1139392"/>
                  <a:pt x="1194439" y="1138148"/>
                  <a:pt x="1193195" y="1135658"/>
                </a:cubicBezTo>
                <a:cubicBezTo>
                  <a:pt x="1193195" y="1134413"/>
                  <a:pt x="1191952" y="1134413"/>
                  <a:pt x="1190708" y="1134413"/>
                </a:cubicBezTo>
                <a:lnTo>
                  <a:pt x="1022839" y="1104539"/>
                </a:lnTo>
                <a:cubicBezTo>
                  <a:pt x="1006674" y="1102049"/>
                  <a:pt x="994240" y="1092091"/>
                  <a:pt x="986779" y="1078399"/>
                </a:cubicBezTo>
                <a:lnTo>
                  <a:pt x="907197" y="927781"/>
                </a:lnTo>
                <a:cubicBezTo>
                  <a:pt x="907197" y="926536"/>
                  <a:pt x="905953" y="926536"/>
                  <a:pt x="904710" y="926536"/>
                </a:cubicBezTo>
                <a:close/>
                <a:moveTo>
                  <a:pt x="849997" y="569287"/>
                </a:moveTo>
                <a:cubicBezTo>
                  <a:pt x="835075" y="569287"/>
                  <a:pt x="821397" y="581735"/>
                  <a:pt x="821397" y="596672"/>
                </a:cubicBezTo>
                <a:lnTo>
                  <a:pt x="821397" y="854340"/>
                </a:lnTo>
                <a:cubicBezTo>
                  <a:pt x="821397" y="869277"/>
                  <a:pt x="835075" y="881725"/>
                  <a:pt x="849997" y="881725"/>
                </a:cubicBezTo>
                <a:lnTo>
                  <a:pt x="959422" y="881725"/>
                </a:lnTo>
                <a:cubicBezTo>
                  <a:pt x="974344" y="881725"/>
                  <a:pt x="986779" y="869277"/>
                  <a:pt x="986779" y="854340"/>
                </a:cubicBezTo>
                <a:lnTo>
                  <a:pt x="986779" y="596672"/>
                </a:lnTo>
                <a:cubicBezTo>
                  <a:pt x="986779" y="581735"/>
                  <a:pt x="974344" y="569287"/>
                  <a:pt x="959422" y="569287"/>
                </a:cubicBezTo>
                <a:close/>
                <a:moveTo>
                  <a:pt x="1472800" y="474518"/>
                </a:moveTo>
                <a:lnTo>
                  <a:pt x="1393217" y="625083"/>
                </a:lnTo>
                <a:cubicBezTo>
                  <a:pt x="1387000" y="638771"/>
                  <a:pt x="1373321" y="647482"/>
                  <a:pt x="1359643" y="649970"/>
                </a:cubicBezTo>
                <a:lnTo>
                  <a:pt x="1190531" y="679834"/>
                </a:lnTo>
                <a:cubicBezTo>
                  <a:pt x="1189287" y="679834"/>
                  <a:pt x="1188044" y="679834"/>
                  <a:pt x="1188044" y="682323"/>
                </a:cubicBezTo>
                <a:cubicBezTo>
                  <a:pt x="1188044" y="683567"/>
                  <a:pt x="1188044" y="684812"/>
                  <a:pt x="1188044" y="686056"/>
                </a:cubicBezTo>
                <a:lnTo>
                  <a:pt x="1307417" y="809246"/>
                </a:lnTo>
                <a:cubicBezTo>
                  <a:pt x="1317365" y="819200"/>
                  <a:pt x="1322339" y="834132"/>
                  <a:pt x="1321096" y="849065"/>
                </a:cubicBezTo>
                <a:lnTo>
                  <a:pt x="1296226" y="1018295"/>
                </a:lnTo>
                <a:cubicBezTo>
                  <a:pt x="1296226" y="1020783"/>
                  <a:pt x="1297469" y="1020783"/>
                  <a:pt x="1298713" y="1023272"/>
                </a:cubicBezTo>
                <a:cubicBezTo>
                  <a:pt x="1299956" y="1023272"/>
                  <a:pt x="1301200" y="1023272"/>
                  <a:pt x="1302443" y="1023272"/>
                </a:cubicBezTo>
                <a:lnTo>
                  <a:pt x="1456634" y="947367"/>
                </a:lnTo>
                <a:cubicBezTo>
                  <a:pt x="1461608" y="944879"/>
                  <a:pt x="1469069" y="942390"/>
                  <a:pt x="1477773" y="942390"/>
                </a:cubicBezTo>
                <a:cubicBezTo>
                  <a:pt x="1483991" y="942390"/>
                  <a:pt x="1491452" y="944879"/>
                  <a:pt x="1498913" y="947367"/>
                </a:cubicBezTo>
                <a:lnTo>
                  <a:pt x="1651860" y="1023272"/>
                </a:lnTo>
                <a:cubicBezTo>
                  <a:pt x="1653104" y="1023272"/>
                  <a:pt x="1654347" y="1023272"/>
                  <a:pt x="1655591" y="1023272"/>
                </a:cubicBezTo>
                <a:cubicBezTo>
                  <a:pt x="1658077" y="1020783"/>
                  <a:pt x="1658077" y="1020783"/>
                  <a:pt x="1658077" y="1018295"/>
                </a:cubicBezTo>
                <a:lnTo>
                  <a:pt x="1633208" y="849065"/>
                </a:lnTo>
                <a:cubicBezTo>
                  <a:pt x="1630721" y="834132"/>
                  <a:pt x="1635695" y="819200"/>
                  <a:pt x="1646886" y="809246"/>
                </a:cubicBezTo>
                <a:lnTo>
                  <a:pt x="1765016" y="686056"/>
                </a:lnTo>
                <a:cubicBezTo>
                  <a:pt x="1766260" y="684812"/>
                  <a:pt x="1766260" y="683567"/>
                  <a:pt x="1766260" y="682323"/>
                </a:cubicBezTo>
                <a:cubicBezTo>
                  <a:pt x="1766260" y="679834"/>
                  <a:pt x="1765016" y="679834"/>
                  <a:pt x="1763773" y="679834"/>
                </a:cubicBezTo>
                <a:lnTo>
                  <a:pt x="1594660" y="649970"/>
                </a:lnTo>
                <a:cubicBezTo>
                  <a:pt x="1579739" y="647482"/>
                  <a:pt x="1567304" y="638771"/>
                  <a:pt x="1559843" y="625083"/>
                </a:cubicBezTo>
                <a:lnTo>
                  <a:pt x="1480260" y="474518"/>
                </a:lnTo>
                <a:cubicBezTo>
                  <a:pt x="1479017" y="470785"/>
                  <a:pt x="1475287" y="470785"/>
                  <a:pt x="1472800" y="474518"/>
                </a:cubicBezTo>
                <a:close/>
                <a:moveTo>
                  <a:pt x="334138" y="472030"/>
                </a:moveTo>
                <a:cubicBezTo>
                  <a:pt x="331651" y="472030"/>
                  <a:pt x="331651" y="472030"/>
                  <a:pt x="330407" y="474518"/>
                </a:cubicBezTo>
                <a:lnTo>
                  <a:pt x="250825" y="625083"/>
                </a:lnTo>
                <a:cubicBezTo>
                  <a:pt x="243364" y="638771"/>
                  <a:pt x="230930" y="647482"/>
                  <a:pt x="216008" y="649970"/>
                </a:cubicBezTo>
                <a:lnTo>
                  <a:pt x="48139" y="679834"/>
                </a:lnTo>
                <a:cubicBezTo>
                  <a:pt x="45652" y="679834"/>
                  <a:pt x="45652" y="679834"/>
                  <a:pt x="44409" y="682323"/>
                </a:cubicBezTo>
                <a:cubicBezTo>
                  <a:pt x="44409" y="683567"/>
                  <a:pt x="44409" y="684812"/>
                  <a:pt x="45652" y="686056"/>
                </a:cubicBezTo>
                <a:lnTo>
                  <a:pt x="165026" y="809246"/>
                </a:lnTo>
                <a:cubicBezTo>
                  <a:pt x="174973" y="819200"/>
                  <a:pt x="179947" y="834132"/>
                  <a:pt x="177460" y="849065"/>
                </a:cubicBezTo>
                <a:lnTo>
                  <a:pt x="153834" y="1018295"/>
                </a:lnTo>
                <a:cubicBezTo>
                  <a:pt x="153834" y="1020783"/>
                  <a:pt x="153834" y="1020783"/>
                  <a:pt x="155078" y="1023272"/>
                </a:cubicBezTo>
                <a:cubicBezTo>
                  <a:pt x="156321" y="1023272"/>
                  <a:pt x="157565" y="1023272"/>
                  <a:pt x="158808" y="1023272"/>
                </a:cubicBezTo>
                <a:lnTo>
                  <a:pt x="312999" y="947367"/>
                </a:lnTo>
                <a:cubicBezTo>
                  <a:pt x="326677" y="939901"/>
                  <a:pt x="341599" y="939901"/>
                  <a:pt x="355277" y="947367"/>
                </a:cubicBezTo>
                <a:lnTo>
                  <a:pt x="508224" y="1023272"/>
                </a:lnTo>
                <a:cubicBezTo>
                  <a:pt x="509467" y="1023272"/>
                  <a:pt x="511954" y="1023272"/>
                  <a:pt x="513198" y="1023272"/>
                </a:cubicBezTo>
                <a:cubicBezTo>
                  <a:pt x="514441" y="1020783"/>
                  <a:pt x="514441" y="1020783"/>
                  <a:pt x="514441" y="1018295"/>
                </a:cubicBezTo>
                <a:lnTo>
                  <a:pt x="490815" y="849065"/>
                </a:lnTo>
                <a:cubicBezTo>
                  <a:pt x="488328" y="834132"/>
                  <a:pt x="493302" y="819200"/>
                  <a:pt x="503250" y="809246"/>
                </a:cubicBezTo>
                <a:lnTo>
                  <a:pt x="622623" y="686056"/>
                </a:lnTo>
                <a:cubicBezTo>
                  <a:pt x="622623" y="684812"/>
                  <a:pt x="623867" y="683567"/>
                  <a:pt x="622623" y="682323"/>
                </a:cubicBezTo>
                <a:cubicBezTo>
                  <a:pt x="622623" y="679834"/>
                  <a:pt x="621380" y="679834"/>
                  <a:pt x="620136" y="679834"/>
                </a:cubicBezTo>
                <a:lnTo>
                  <a:pt x="452267" y="649970"/>
                </a:lnTo>
                <a:cubicBezTo>
                  <a:pt x="437346" y="647482"/>
                  <a:pt x="423668" y="638771"/>
                  <a:pt x="417450" y="625083"/>
                </a:cubicBezTo>
                <a:lnTo>
                  <a:pt x="337868" y="474518"/>
                </a:lnTo>
                <a:cubicBezTo>
                  <a:pt x="336625" y="472030"/>
                  <a:pt x="335381" y="472030"/>
                  <a:pt x="334138" y="472030"/>
                </a:cubicBezTo>
                <a:close/>
                <a:moveTo>
                  <a:pt x="1423061" y="114904"/>
                </a:moveTo>
                <a:cubicBezTo>
                  <a:pt x="1406895" y="114904"/>
                  <a:pt x="1394461" y="127348"/>
                  <a:pt x="1394461" y="142280"/>
                </a:cubicBezTo>
                <a:lnTo>
                  <a:pt x="1394461" y="399858"/>
                </a:lnTo>
                <a:cubicBezTo>
                  <a:pt x="1394461" y="414790"/>
                  <a:pt x="1406895" y="427234"/>
                  <a:pt x="1423061" y="427234"/>
                </a:cubicBezTo>
                <a:lnTo>
                  <a:pt x="1531243" y="427234"/>
                </a:lnTo>
                <a:cubicBezTo>
                  <a:pt x="1547408" y="427234"/>
                  <a:pt x="1559843" y="414790"/>
                  <a:pt x="1559843" y="399858"/>
                </a:cubicBezTo>
                <a:lnTo>
                  <a:pt x="1559843" y="142280"/>
                </a:lnTo>
                <a:cubicBezTo>
                  <a:pt x="1559843" y="127348"/>
                  <a:pt x="1547408" y="114904"/>
                  <a:pt x="1531243" y="114904"/>
                </a:cubicBezTo>
                <a:close/>
                <a:moveTo>
                  <a:pt x="279425" y="114904"/>
                </a:moveTo>
                <a:cubicBezTo>
                  <a:pt x="263260" y="114904"/>
                  <a:pt x="250825" y="127348"/>
                  <a:pt x="250825" y="142280"/>
                </a:cubicBezTo>
                <a:lnTo>
                  <a:pt x="250825" y="399858"/>
                </a:lnTo>
                <a:cubicBezTo>
                  <a:pt x="250825" y="414790"/>
                  <a:pt x="263260" y="427234"/>
                  <a:pt x="279425" y="427234"/>
                </a:cubicBezTo>
                <a:lnTo>
                  <a:pt x="334138" y="427234"/>
                </a:lnTo>
                <a:lnTo>
                  <a:pt x="388850" y="427234"/>
                </a:lnTo>
                <a:cubicBezTo>
                  <a:pt x="405016" y="427234"/>
                  <a:pt x="416207" y="414790"/>
                  <a:pt x="416207" y="399858"/>
                </a:cubicBezTo>
                <a:lnTo>
                  <a:pt x="416207" y="142280"/>
                </a:lnTo>
                <a:cubicBezTo>
                  <a:pt x="416207" y="127348"/>
                  <a:pt x="405016" y="114904"/>
                  <a:pt x="388850" y="114904"/>
                </a:cubicBezTo>
                <a:close/>
                <a:moveTo>
                  <a:pt x="997970" y="45238"/>
                </a:moveTo>
                <a:lnTo>
                  <a:pt x="997970" y="535678"/>
                </a:lnTo>
                <a:cubicBezTo>
                  <a:pt x="1017866" y="548126"/>
                  <a:pt x="1031544" y="571777"/>
                  <a:pt x="1031544" y="596672"/>
                </a:cubicBezTo>
                <a:lnTo>
                  <a:pt x="1031544" y="701233"/>
                </a:lnTo>
                <a:cubicBezTo>
                  <a:pt x="1046465" y="690030"/>
                  <a:pt x="1056413" y="672603"/>
                  <a:pt x="1060144" y="653931"/>
                </a:cubicBezTo>
                <a:lnTo>
                  <a:pt x="1135995" y="76358"/>
                </a:lnTo>
                <a:cubicBezTo>
                  <a:pt x="1137239" y="67644"/>
                  <a:pt x="1134752" y="60176"/>
                  <a:pt x="1129778" y="55196"/>
                </a:cubicBezTo>
                <a:cubicBezTo>
                  <a:pt x="1124804" y="48973"/>
                  <a:pt x="1117343" y="45238"/>
                  <a:pt x="1108639" y="45238"/>
                </a:cubicBezTo>
                <a:close/>
                <a:moveTo>
                  <a:pt x="854971" y="45238"/>
                </a:moveTo>
                <a:lnTo>
                  <a:pt x="854971" y="524475"/>
                </a:lnTo>
                <a:lnTo>
                  <a:pt x="953205" y="524475"/>
                </a:lnTo>
                <a:lnTo>
                  <a:pt x="953205" y="45238"/>
                </a:lnTo>
                <a:close/>
                <a:moveTo>
                  <a:pt x="699537" y="45238"/>
                </a:moveTo>
                <a:cubicBezTo>
                  <a:pt x="692076" y="45238"/>
                  <a:pt x="684615" y="48973"/>
                  <a:pt x="678398" y="55196"/>
                </a:cubicBezTo>
                <a:cubicBezTo>
                  <a:pt x="673424" y="60176"/>
                  <a:pt x="670937" y="67644"/>
                  <a:pt x="672181" y="76358"/>
                </a:cubicBezTo>
                <a:lnTo>
                  <a:pt x="749276" y="653931"/>
                </a:lnTo>
                <a:cubicBezTo>
                  <a:pt x="751763" y="672603"/>
                  <a:pt x="762954" y="690030"/>
                  <a:pt x="777876" y="701233"/>
                </a:cubicBezTo>
                <a:lnTo>
                  <a:pt x="777876" y="596672"/>
                </a:lnTo>
                <a:cubicBezTo>
                  <a:pt x="777876" y="571777"/>
                  <a:pt x="790310" y="548126"/>
                  <a:pt x="811449" y="535678"/>
                </a:cubicBezTo>
                <a:lnTo>
                  <a:pt x="811449" y="45238"/>
                </a:lnTo>
                <a:close/>
                <a:moveTo>
                  <a:pt x="699537" y="1671"/>
                </a:moveTo>
                <a:lnTo>
                  <a:pt x="1108639" y="1671"/>
                </a:lnTo>
                <a:cubicBezTo>
                  <a:pt x="1129778" y="1671"/>
                  <a:pt x="1149674" y="10385"/>
                  <a:pt x="1163352" y="25322"/>
                </a:cubicBezTo>
                <a:cubicBezTo>
                  <a:pt x="1177030" y="40259"/>
                  <a:pt x="1183247" y="61420"/>
                  <a:pt x="1180760" y="82581"/>
                </a:cubicBezTo>
                <a:lnTo>
                  <a:pt x="1103665" y="660155"/>
                </a:lnTo>
                <a:cubicBezTo>
                  <a:pt x="1097448" y="701233"/>
                  <a:pt x="1070091" y="736086"/>
                  <a:pt x="1031544" y="751024"/>
                </a:cubicBezTo>
                <a:lnTo>
                  <a:pt x="1031544" y="854340"/>
                </a:lnTo>
                <a:cubicBezTo>
                  <a:pt x="1031544" y="892928"/>
                  <a:pt x="999214" y="926536"/>
                  <a:pt x="959422" y="926536"/>
                </a:cubicBezTo>
                <a:lnTo>
                  <a:pt x="956936" y="926536"/>
                </a:lnTo>
                <a:lnTo>
                  <a:pt x="1026570" y="1058482"/>
                </a:lnTo>
                <a:cubicBezTo>
                  <a:pt x="1027813" y="1059727"/>
                  <a:pt x="1029057" y="1059727"/>
                  <a:pt x="1030300" y="1059727"/>
                </a:cubicBezTo>
                <a:lnTo>
                  <a:pt x="1198169" y="1089601"/>
                </a:lnTo>
                <a:cubicBezTo>
                  <a:pt x="1215577" y="1092091"/>
                  <a:pt x="1230499" y="1104539"/>
                  <a:pt x="1235473" y="1121966"/>
                </a:cubicBezTo>
                <a:cubicBezTo>
                  <a:pt x="1241690" y="1140637"/>
                  <a:pt x="1237960" y="1158064"/>
                  <a:pt x="1224282" y="1170512"/>
                </a:cubicBezTo>
                <a:lnTo>
                  <a:pt x="1106152" y="1293744"/>
                </a:lnTo>
                <a:cubicBezTo>
                  <a:pt x="1104909" y="1294989"/>
                  <a:pt x="1104909" y="1296234"/>
                  <a:pt x="1104909" y="1297478"/>
                </a:cubicBezTo>
                <a:lnTo>
                  <a:pt x="1128535" y="1466767"/>
                </a:lnTo>
                <a:cubicBezTo>
                  <a:pt x="1131021" y="1485439"/>
                  <a:pt x="1123561" y="1502866"/>
                  <a:pt x="1108639" y="1512824"/>
                </a:cubicBezTo>
                <a:cubicBezTo>
                  <a:pt x="1094961" y="1524027"/>
                  <a:pt x="1076309" y="1525272"/>
                  <a:pt x="1060144" y="1516558"/>
                </a:cubicBezTo>
                <a:lnTo>
                  <a:pt x="905953" y="1441872"/>
                </a:lnTo>
                <a:cubicBezTo>
                  <a:pt x="905953" y="1441872"/>
                  <a:pt x="903466" y="1441872"/>
                  <a:pt x="902223" y="1441872"/>
                </a:cubicBezTo>
                <a:lnTo>
                  <a:pt x="749276" y="1516558"/>
                </a:lnTo>
                <a:cubicBezTo>
                  <a:pt x="743058" y="1520292"/>
                  <a:pt x="735598" y="1521537"/>
                  <a:pt x="728137" y="1521537"/>
                </a:cubicBezTo>
                <a:cubicBezTo>
                  <a:pt x="716946" y="1521537"/>
                  <a:pt x="706998" y="1519048"/>
                  <a:pt x="699537" y="1512824"/>
                </a:cubicBezTo>
                <a:cubicBezTo>
                  <a:pt x="684615" y="1502866"/>
                  <a:pt x="677155" y="1485439"/>
                  <a:pt x="679641" y="1466767"/>
                </a:cubicBezTo>
                <a:lnTo>
                  <a:pt x="704511" y="1297478"/>
                </a:lnTo>
                <a:cubicBezTo>
                  <a:pt x="704511" y="1296234"/>
                  <a:pt x="704511" y="1294989"/>
                  <a:pt x="703267" y="1293744"/>
                </a:cubicBezTo>
                <a:lnTo>
                  <a:pt x="583894" y="1170512"/>
                </a:lnTo>
                <a:cubicBezTo>
                  <a:pt x="571459" y="1158064"/>
                  <a:pt x="566486" y="1140637"/>
                  <a:pt x="572703" y="1121966"/>
                </a:cubicBezTo>
                <a:cubicBezTo>
                  <a:pt x="577677" y="1104539"/>
                  <a:pt x="592598" y="1092091"/>
                  <a:pt x="610007" y="1089601"/>
                </a:cubicBezTo>
                <a:lnTo>
                  <a:pt x="779119" y="1059727"/>
                </a:lnTo>
                <a:cubicBezTo>
                  <a:pt x="779119" y="1059727"/>
                  <a:pt x="781606" y="1059727"/>
                  <a:pt x="781606" y="1058482"/>
                </a:cubicBezTo>
                <a:lnTo>
                  <a:pt x="851240" y="926536"/>
                </a:lnTo>
                <a:lnTo>
                  <a:pt x="849997" y="926536"/>
                </a:lnTo>
                <a:cubicBezTo>
                  <a:pt x="808962" y="926536"/>
                  <a:pt x="777876" y="892928"/>
                  <a:pt x="777876" y="854340"/>
                </a:cubicBezTo>
                <a:lnTo>
                  <a:pt x="777876" y="751024"/>
                </a:lnTo>
                <a:cubicBezTo>
                  <a:pt x="739328" y="736086"/>
                  <a:pt x="710728" y="701233"/>
                  <a:pt x="705754" y="660155"/>
                </a:cubicBezTo>
                <a:lnTo>
                  <a:pt x="628659" y="82581"/>
                </a:lnTo>
                <a:cubicBezTo>
                  <a:pt x="626172" y="61420"/>
                  <a:pt x="631146" y="40259"/>
                  <a:pt x="644824" y="25322"/>
                </a:cubicBezTo>
                <a:cubicBezTo>
                  <a:pt x="658502" y="10385"/>
                  <a:pt x="678398" y="1671"/>
                  <a:pt x="699537" y="1671"/>
                </a:cubicBezTo>
                <a:close/>
                <a:moveTo>
                  <a:pt x="1272600" y="425"/>
                </a:moveTo>
                <a:cubicBezTo>
                  <a:pt x="1285035" y="-2064"/>
                  <a:pt x="1296226" y="6647"/>
                  <a:pt x="1297469" y="19090"/>
                </a:cubicBezTo>
                <a:lnTo>
                  <a:pt x="1322339" y="199520"/>
                </a:lnTo>
                <a:cubicBezTo>
                  <a:pt x="1324826" y="219429"/>
                  <a:pt x="1334774" y="235605"/>
                  <a:pt x="1350939" y="246804"/>
                </a:cubicBezTo>
                <a:lnTo>
                  <a:pt x="1350939" y="142280"/>
                </a:lnTo>
                <a:cubicBezTo>
                  <a:pt x="1350939" y="117393"/>
                  <a:pt x="1363374" y="94995"/>
                  <a:pt x="1383269" y="82552"/>
                </a:cubicBezTo>
                <a:lnTo>
                  <a:pt x="1383269" y="21579"/>
                </a:lnTo>
                <a:cubicBezTo>
                  <a:pt x="1383269" y="10380"/>
                  <a:pt x="1393217" y="425"/>
                  <a:pt x="1405652" y="425"/>
                </a:cubicBezTo>
                <a:cubicBezTo>
                  <a:pt x="1418087" y="425"/>
                  <a:pt x="1428034" y="10380"/>
                  <a:pt x="1428034" y="21579"/>
                </a:cubicBezTo>
                <a:lnTo>
                  <a:pt x="1428034" y="70108"/>
                </a:lnTo>
                <a:lnTo>
                  <a:pt x="1526269" y="70108"/>
                </a:lnTo>
                <a:lnTo>
                  <a:pt x="1526269" y="21579"/>
                </a:lnTo>
                <a:cubicBezTo>
                  <a:pt x="1526269" y="10380"/>
                  <a:pt x="1536217" y="425"/>
                  <a:pt x="1547408" y="425"/>
                </a:cubicBezTo>
                <a:cubicBezTo>
                  <a:pt x="1561086" y="425"/>
                  <a:pt x="1571034" y="10380"/>
                  <a:pt x="1571034" y="21579"/>
                </a:cubicBezTo>
                <a:lnTo>
                  <a:pt x="1571034" y="82552"/>
                </a:lnTo>
                <a:cubicBezTo>
                  <a:pt x="1590930" y="94995"/>
                  <a:pt x="1604608" y="117393"/>
                  <a:pt x="1604608" y="142280"/>
                </a:cubicBezTo>
                <a:lnTo>
                  <a:pt x="1604608" y="246804"/>
                </a:lnTo>
                <a:cubicBezTo>
                  <a:pt x="1618286" y="235605"/>
                  <a:pt x="1629478" y="219429"/>
                  <a:pt x="1631964" y="199520"/>
                </a:cubicBezTo>
                <a:lnTo>
                  <a:pt x="1655591" y="19090"/>
                </a:lnTo>
                <a:cubicBezTo>
                  <a:pt x="1658077" y="6647"/>
                  <a:pt x="1669269" y="-2064"/>
                  <a:pt x="1680460" y="425"/>
                </a:cubicBezTo>
                <a:cubicBezTo>
                  <a:pt x="1692895" y="1670"/>
                  <a:pt x="1701599" y="12869"/>
                  <a:pt x="1700356" y="25312"/>
                </a:cubicBezTo>
                <a:lnTo>
                  <a:pt x="1676730" y="205741"/>
                </a:lnTo>
                <a:cubicBezTo>
                  <a:pt x="1670512" y="246804"/>
                  <a:pt x="1641912" y="281646"/>
                  <a:pt x="1604608" y="296578"/>
                </a:cubicBezTo>
                <a:lnTo>
                  <a:pt x="1604608" y="399858"/>
                </a:lnTo>
                <a:cubicBezTo>
                  <a:pt x="1604608" y="438433"/>
                  <a:pt x="1571034" y="472030"/>
                  <a:pt x="1531243" y="472030"/>
                </a:cubicBezTo>
                <a:lnTo>
                  <a:pt x="1529999" y="472030"/>
                </a:lnTo>
                <a:lnTo>
                  <a:pt x="1599634" y="603930"/>
                </a:lnTo>
                <a:cubicBezTo>
                  <a:pt x="1600878" y="605174"/>
                  <a:pt x="1600878" y="605174"/>
                  <a:pt x="1602121" y="606418"/>
                </a:cubicBezTo>
                <a:lnTo>
                  <a:pt x="1771234" y="635038"/>
                </a:lnTo>
                <a:cubicBezTo>
                  <a:pt x="1788642" y="638771"/>
                  <a:pt x="1803564" y="651215"/>
                  <a:pt x="1808538" y="668635"/>
                </a:cubicBezTo>
                <a:cubicBezTo>
                  <a:pt x="1814755" y="686056"/>
                  <a:pt x="1809781" y="703477"/>
                  <a:pt x="1797347" y="717165"/>
                </a:cubicBezTo>
                <a:lnTo>
                  <a:pt x="1679217" y="840354"/>
                </a:lnTo>
                <a:cubicBezTo>
                  <a:pt x="1677973" y="840354"/>
                  <a:pt x="1677973" y="841598"/>
                  <a:pt x="1677973" y="842843"/>
                </a:cubicBezTo>
                <a:lnTo>
                  <a:pt x="1701599" y="1012073"/>
                </a:lnTo>
                <a:cubicBezTo>
                  <a:pt x="1704086" y="1030738"/>
                  <a:pt x="1696625" y="1048159"/>
                  <a:pt x="1681703" y="1058113"/>
                </a:cubicBezTo>
                <a:cubicBezTo>
                  <a:pt x="1672999" y="1064335"/>
                  <a:pt x="1664295" y="1068068"/>
                  <a:pt x="1653104" y="1068068"/>
                </a:cubicBezTo>
                <a:cubicBezTo>
                  <a:pt x="1645643" y="1068068"/>
                  <a:pt x="1639425" y="1066824"/>
                  <a:pt x="1631964" y="1063091"/>
                </a:cubicBezTo>
                <a:lnTo>
                  <a:pt x="1479017" y="988431"/>
                </a:lnTo>
                <a:cubicBezTo>
                  <a:pt x="1477773" y="987186"/>
                  <a:pt x="1476530" y="987186"/>
                  <a:pt x="1475287" y="988431"/>
                </a:cubicBezTo>
                <a:lnTo>
                  <a:pt x="1322339" y="1063091"/>
                </a:lnTo>
                <a:cubicBezTo>
                  <a:pt x="1304930" y="1070557"/>
                  <a:pt x="1286278" y="1069313"/>
                  <a:pt x="1271356" y="1058113"/>
                </a:cubicBezTo>
                <a:cubicBezTo>
                  <a:pt x="1257678" y="1048159"/>
                  <a:pt x="1250217" y="1030738"/>
                  <a:pt x="1251461" y="1012073"/>
                </a:cubicBezTo>
                <a:lnTo>
                  <a:pt x="1276330" y="842843"/>
                </a:lnTo>
                <a:cubicBezTo>
                  <a:pt x="1276330" y="841598"/>
                  <a:pt x="1276330" y="840354"/>
                  <a:pt x="1275087" y="840354"/>
                </a:cubicBezTo>
                <a:lnTo>
                  <a:pt x="1156957" y="717165"/>
                </a:lnTo>
                <a:cubicBezTo>
                  <a:pt x="1144522" y="703477"/>
                  <a:pt x="1139548" y="686056"/>
                  <a:pt x="1144522" y="668635"/>
                </a:cubicBezTo>
                <a:cubicBezTo>
                  <a:pt x="1150739" y="651215"/>
                  <a:pt x="1165661" y="638771"/>
                  <a:pt x="1183070" y="635038"/>
                </a:cubicBezTo>
                <a:lnTo>
                  <a:pt x="1352182" y="606418"/>
                </a:lnTo>
                <a:cubicBezTo>
                  <a:pt x="1352182" y="605174"/>
                  <a:pt x="1353426" y="605174"/>
                  <a:pt x="1353426" y="603930"/>
                </a:cubicBezTo>
                <a:lnTo>
                  <a:pt x="1424304" y="472030"/>
                </a:lnTo>
                <a:lnTo>
                  <a:pt x="1423061" y="472030"/>
                </a:lnTo>
                <a:cubicBezTo>
                  <a:pt x="1382026" y="472030"/>
                  <a:pt x="1350939" y="438433"/>
                  <a:pt x="1350939" y="399858"/>
                </a:cubicBezTo>
                <a:lnTo>
                  <a:pt x="1350939" y="296578"/>
                </a:lnTo>
                <a:cubicBezTo>
                  <a:pt x="1311148" y="281646"/>
                  <a:pt x="1283791" y="246804"/>
                  <a:pt x="1277574" y="205741"/>
                </a:cubicBezTo>
                <a:lnTo>
                  <a:pt x="1253948" y="25312"/>
                </a:lnTo>
                <a:cubicBezTo>
                  <a:pt x="1251461" y="12869"/>
                  <a:pt x="1260165" y="1670"/>
                  <a:pt x="1272600" y="425"/>
                </a:cubicBezTo>
                <a:close/>
                <a:moveTo>
                  <a:pt x="130208" y="425"/>
                </a:moveTo>
                <a:cubicBezTo>
                  <a:pt x="142643" y="-2064"/>
                  <a:pt x="153834" y="6647"/>
                  <a:pt x="155078" y="19090"/>
                </a:cubicBezTo>
                <a:lnTo>
                  <a:pt x="178704" y="199520"/>
                </a:lnTo>
                <a:cubicBezTo>
                  <a:pt x="181191" y="219429"/>
                  <a:pt x="192382" y="235605"/>
                  <a:pt x="207304" y="246804"/>
                </a:cubicBezTo>
                <a:lnTo>
                  <a:pt x="207304" y="142280"/>
                </a:lnTo>
                <a:cubicBezTo>
                  <a:pt x="207304" y="117393"/>
                  <a:pt x="220982" y="94995"/>
                  <a:pt x="239634" y="82552"/>
                </a:cubicBezTo>
                <a:lnTo>
                  <a:pt x="239634" y="21579"/>
                </a:lnTo>
                <a:cubicBezTo>
                  <a:pt x="239634" y="10380"/>
                  <a:pt x="250825" y="425"/>
                  <a:pt x="263260" y="425"/>
                </a:cubicBezTo>
                <a:cubicBezTo>
                  <a:pt x="275695" y="425"/>
                  <a:pt x="284399" y="10380"/>
                  <a:pt x="284399" y="21579"/>
                </a:cubicBezTo>
                <a:lnTo>
                  <a:pt x="284399" y="70108"/>
                </a:lnTo>
                <a:lnTo>
                  <a:pt x="382633" y="70108"/>
                </a:lnTo>
                <a:lnTo>
                  <a:pt x="382633" y="21579"/>
                </a:lnTo>
                <a:cubicBezTo>
                  <a:pt x="382633" y="10380"/>
                  <a:pt x="392581" y="425"/>
                  <a:pt x="405016" y="425"/>
                </a:cubicBezTo>
                <a:cubicBezTo>
                  <a:pt x="417450" y="425"/>
                  <a:pt x="427398" y="10380"/>
                  <a:pt x="427398" y="21579"/>
                </a:cubicBezTo>
                <a:lnTo>
                  <a:pt x="427398" y="82552"/>
                </a:lnTo>
                <a:cubicBezTo>
                  <a:pt x="447294" y="94995"/>
                  <a:pt x="460972" y="117393"/>
                  <a:pt x="460972" y="142280"/>
                </a:cubicBezTo>
                <a:lnTo>
                  <a:pt x="460972" y="246804"/>
                </a:lnTo>
                <a:cubicBezTo>
                  <a:pt x="475893" y="235605"/>
                  <a:pt x="485841" y="218185"/>
                  <a:pt x="488328" y="199520"/>
                </a:cubicBezTo>
                <a:lnTo>
                  <a:pt x="513198" y="19090"/>
                </a:lnTo>
                <a:cubicBezTo>
                  <a:pt x="514441" y="6647"/>
                  <a:pt x="525632" y="-2064"/>
                  <a:pt x="538067" y="425"/>
                </a:cubicBezTo>
                <a:cubicBezTo>
                  <a:pt x="550502" y="1670"/>
                  <a:pt x="557963" y="12869"/>
                  <a:pt x="556719" y="25312"/>
                </a:cubicBezTo>
                <a:lnTo>
                  <a:pt x="533093" y="205741"/>
                </a:lnTo>
                <a:cubicBezTo>
                  <a:pt x="528119" y="246804"/>
                  <a:pt x="499519" y="281646"/>
                  <a:pt x="460972" y="296578"/>
                </a:cubicBezTo>
                <a:lnTo>
                  <a:pt x="460972" y="399858"/>
                </a:lnTo>
                <a:cubicBezTo>
                  <a:pt x="460972" y="438433"/>
                  <a:pt x="428642" y="472030"/>
                  <a:pt x="388850" y="472030"/>
                </a:cubicBezTo>
                <a:lnTo>
                  <a:pt x="386364" y="472030"/>
                </a:lnTo>
                <a:lnTo>
                  <a:pt x="457241" y="603930"/>
                </a:lnTo>
                <a:cubicBezTo>
                  <a:pt x="457241" y="605174"/>
                  <a:pt x="458485" y="605174"/>
                  <a:pt x="459728" y="606418"/>
                </a:cubicBezTo>
                <a:lnTo>
                  <a:pt x="627597" y="635038"/>
                </a:lnTo>
                <a:cubicBezTo>
                  <a:pt x="645005" y="638771"/>
                  <a:pt x="659927" y="651215"/>
                  <a:pt x="666145" y="668635"/>
                </a:cubicBezTo>
                <a:cubicBezTo>
                  <a:pt x="671118" y="686056"/>
                  <a:pt x="666145" y="703477"/>
                  <a:pt x="654953" y="717165"/>
                </a:cubicBezTo>
                <a:lnTo>
                  <a:pt x="535580" y="840354"/>
                </a:lnTo>
                <a:cubicBezTo>
                  <a:pt x="534337" y="840354"/>
                  <a:pt x="534337" y="841598"/>
                  <a:pt x="534337" y="842843"/>
                </a:cubicBezTo>
                <a:lnTo>
                  <a:pt x="557963" y="1012073"/>
                </a:lnTo>
                <a:cubicBezTo>
                  <a:pt x="561693" y="1030738"/>
                  <a:pt x="552989" y="1048159"/>
                  <a:pt x="539311" y="1058113"/>
                </a:cubicBezTo>
                <a:cubicBezTo>
                  <a:pt x="530606" y="1064335"/>
                  <a:pt x="520658" y="1068068"/>
                  <a:pt x="510711" y="1068068"/>
                </a:cubicBezTo>
                <a:cubicBezTo>
                  <a:pt x="503250" y="1068068"/>
                  <a:pt x="495789" y="1066824"/>
                  <a:pt x="488328" y="1063091"/>
                </a:cubicBezTo>
                <a:lnTo>
                  <a:pt x="335381" y="988431"/>
                </a:lnTo>
                <a:cubicBezTo>
                  <a:pt x="334138" y="987186"/>
                  <a:pt x="334138" y="987186"/>
                  <a:pt x="331651" y="988431"/>
                </a:cubicBezTo>
                <a:lnTo>
                  <a:pt x="178704" y="1063091"/>
                </a:lnTo>
                <a:cubicBezTo>
                  <a:pt x="162539" y="1070557"/>
                  <a:pt x="143887" y="1069313"/>
                  <a:pt x="128965" y="1058113"/>
                </a:cubicBezTo>
                <a:cubicBezTo>
                  <a:pt x="114043" y="1048159"/>
                  <a:pt x="106583" y="1030738"/>
                  <a:pt x="109069" y="1012073"/>
                </a:cubicBezTo>
                <a:lnTo>
                  <a:pt x="133939" y="842843"/>
                </a:lnTo>
                <a:cubicBezTo>
                  <a:pt x="133939" y="841598"/>
                  <a:pt x="133939" y="840354"/>
                  <a:pt x="132695" y="840354"/>
                </a:cubicBezTo>
                <a:lnTo>
                  <a:pt x="13322" y="717165"/>
                </a:lnTo>
                <a:cubicBezTo>
                  <a:pt x="887" y="703477"/>
                  <a:pt x="-2843" y="686056"/>
                  <a:pt x="2131" y="668635"/>
                </a:cubicBezTo>
                <a:cubicBezTo>
                  <a:pt x="8348" y="651215"/>
                  <a:pt x="22026" y="638771"/>
                  <a:pt x="40679" y="635038"/>
                </a:cubicBezTo>
                <a:lnTo>
                  <a:pt x="208547" y="606418"/>
                </a:lnTo>
                <a:cubicBezTo>
                  <a:pt x="209791" y="605174"/>
                  <a:pt x="211034" y="605174"/>
                  <a:pt x="211034" y="603930"/>
                </a:cubicBezTo>
                <a:lnTo>
                  <a:pt x="280668" y="472030"/>
                </a:lnTo>
                <a:lnTo>
                  <a:pt x="279425" y="472030"/>
                </a:lnTo>
                <a:cubicBezTo>
                  <a:pt x="239634" y="472030"/>
                  <a:pt x="207304" y="438433"/>
                  <a:pt x="207304" y="399858"/>
                </a:cubicBezTo>
                <a:lnTo>
                  <a:pt x="207304" y="296578"/>
                </a:lnTo>
                <a:cubicBezTo>
                  <a:pt x="168756" y="281646"/>
                  <a:pt x="140156" y="246804"/>
                  <a:pt x="135182" y="205741"/>
                </a:cubicBezTo>
                <a:lnTo>
                  <a:pt x="110313" y="25312"/>
                </a:lnTo>
                <a:cubicBezTo>
                  <a:pt x="109069" y="12869"/>
                  <a:pt x="117774" y="1670"/>
                  <a:pt x="130208" y="425"/>
                </a:cubicBezTo>
                <a:close/>
              </a:path>
            </a:pathLst>
          </a:custGeom>
          <a:solidFill>
            <a:srgbClr val="111340">
              <a:alpha val="10000"/>
            </a:srgbClr>
          </a:solidFill>
          <a:ln cap="flat">
            <a:noFill/>
            <a:prstDash val="solid"/>
          </a:ln>
        </p:spPr>
        <p:txBody>
          <a:bodyPr vert="horz" wrap="square" lIns="45000" tIns="22500" rIns="45000" bIns="22500" anchor="ctr" anchorCtr="1" compatLnSpc="0">
            <a:noAutofit/>
          </a:bodyPr>
          <a:lstStyle/>
          <a:p>
            <a:pPr hangingPunct="0"/>
            <a:endParaRPr lang="en-US" sz="900">
              <a:latin typeface="Arial" pitchFamily="18"/>
              <a:ea typeface="Microsoft YaHei" pitchFamily="2"/>
              <a:cs typeface="Lucida Sans" pitchFamily="2"/>
            </a:endParaRPr>
          </a:p>
        </p:txBody>
      </p:sp>
      <p:sp>
        <p:nvSpPr>
          <p:cNvPr id="825" name="TextBox 824">
            <a:extLst>
              <a:ext uri="{FF2B5EF4-FFF2-40B4-BE49-F238E27FC236}">
                <a16:creationId xmlns:a16="http://schemas.microsoft.com/office/drawing/2014/main" id="{56C23416-2378-4483-9E34-F88F83960A82}"/>
              </a:ext>
            </a:extLst>
          </p:cNvPr>
          <p:cNvSpPr txBox="1"/>
          <p:nvPr/>
        </p:nvSpPr>
        <p:spPr>
          <a:xfrm>
            <a:off x="833420" y="1707025"/>
            <a:ext cx="1979628" cy="35394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KEY PARTNERS</a:t>
            </a:r>
          </a:p>
        </p:txBody>
      </p:sp>
      <p:sp>
        <p:nvSpPr>
          <p:cNvPr id="826" name="TextBox 825">
            <a:extLst>
              <a:ext uri="{FF2B5EF4-FFF2-40B4-BE49-F238E27FC236}">
                <a16:creationId xmlns:a16="http://schemas.microsoft.com/office/drawing/2014/main" id="{53ADC708-B883-4B0A-BA39-1FB1CBD58D1B}"/>
              </a:ext>
            </a:extLst>
          </p:cNvPr>
          <p:cNvSpPr txBox="1"/>
          <p:nvPr/>
        </p:nvSpPr>
        <p:spPr>
          <a:xfrm>
            <a:off x="833420" y="2915144"/>
            <a:ext cx="1979628" cy="1001043"/>
          </a:xfrm>
          <a:prstGeom prst="rect">
            <a:avLst/>
          </a:prstGeom>
          <a:noFill/>
        </p:spPr>
        <p:txBody>
          <a:bodyPr wrap="square" rtlCol="0" anchor="ctr">
            <a:spAutoFit/>
          </a:bodyPr>
          <a:lstStyle/>
          <a:p>
            <a:pPr>
              <a:lnSpc>
                <a:spcPts val="1800"/>
              </a:lnSpc>
            </a:pPr>
            <a:r>
              <a:rPr lang="en-US" sz="1200" spc="-10" dirty="0">
                <a:solidFill>
                  <a:srgbClr val="FFFFFF"/>
                </a:solidFill>
                <a:latin typeface="Poppins" pitchFamily="2" charset="77"/>
                <a:cs typeface="Poppins" pitchFamily="2" charset="77"/>
              </a:rPr>
              <a:t>Make a big impact with professional slides, charts, infographics and more.</a:t>
            </a:r>
          </a:p>
        </p:txBody>
      </p:sp>
      <p:sp>
        <p:nvSpPr>
          <p:cNvPr id="827" name="TextBox 826">
            <a:extLst>
              <a:ext uri="{FF2B5EF4-FFF2-40B4-BE49-F238E27FC236}">
                <a16:creationId xmlns:a16="http://schemas.microsoft.com/office/drawing/2014/main" id="{238B9547-FFD2-4456-A85B-98C8154473A1}"/>
              </a:ext>
            </a:extLst>
          </p:cNvPr>
          <p:cNvSpPr txBox="1"/>
          <p:nvPr/>
        </p:nvSpPr>
        <p:spPr>
          <a:xfrm>
            <a:off x="2981332" y="1704093"/>
            <a:ext cx="1979628" cy="35394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KEY ACTIVITIES</a:t>
            </a:r>
          </a:p>
        </p:txBody>
      </p:sp>
      <p:sp>
        <p:nvSpPr>
          <p:cNvPr id="828" name="TextBox 827">
            <a:extLst>
              <a:ext uri="{FF2B5EF4-FFF2-40B4-BE49-F238E27FC236}">
                <a16:creationId xmlns:a16="http://schemas.microsoft.com/office/drawing/2014/main" id="{C3E2FCB7-0A55-45CA-B055-31566655510C}"/>
              </a:ext>
            </a:extLst>
          </p:cNvPr>
          <p:cNvSpPr txBox="1"/>
          <p:nvPr/>
        </p:nvSpPr>
        <p:spPr>
          <a:xfrm>
            <a:off x="2981332" y="2194344"/>
            <a:ext cx="1979628" cy="770211"/>
          </a:xfrm>
          <a:prstGeom prst="rect">
            <a:avLst/>
          </a:prstGeom>
          <a:noFill/>
        </p:spPr>
        <p:txBody>
          <a:bodyPr wrap="square" rtlCol="0" anchor="ctr">
            <a:spAutoFit/>
          </a:bodyPr>
          <a:lstStyle/>
          <a:p>
            <a:pPr>
              <a:lnSpc>
                <a:spcPts val="1800"/>
              </a:lnSpc>
            </a:pPr>
            <a:r>
              <a:rPr lang="en-US" sz="1200" spc="-10" dirty="0">
                <a:solidFill>
                  <a:srgbClr val="FFFFFF"/>
                </a:solidFill>
                <a:latin typeface="Poppins" pitchFamily="2" charset="77"/>
                <a:cs typeface="Poppins" pitchFamily="2" charset="77"/>
              </a:rPr>
              <a:t>Make a big impact with professional slides and charts.</a:t>
            </a:r>
          </a:p>
        </p:txBody>
      </p:sp>
      <p:sp>
        <p:nvSpPr>
          <p:cNvPr id="829" name="TextBox 828">
            <a:extLst>
              <a:ext uri="{FF2B5EF4-FFF2-40B4-BE49-F238E27FC236}">
                <a16:creationId xmlns:a16="http://schemas.microsoft.com/office/drawing/2014/main" id="{5EEBA064-A3EE-4C38-8962-C60F0D6C1699}"/>
              </a:ext>
            </a:extLst>
          </p:cNvPr>
          <p:cNvSpPr txBox="1"/>
          <p:nvPr/>
        </p:nvSpPr>
        <p:spPr>
          <a:xfrm>
            <a:off x="2981332" y="3333532"/>
            <a:ext cx="1979628" cy="35394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KEY RESOURCES</a:t>
            </a:r>
          </a:p>
        </p:txBody>
      </p:sp>
      <p:sp>
        <p:nvSpPr>
          <p:cNvPr id="830" name="TextBox 829">
            <a:extLst>
              <a:ext uri="{FF2B5EF4-FFF2-40B4-BE49-F238E27FC236}">
                <a16:creationId xmlns:a16="http://schemas.microsoft.com/office/drawing/2014/main" id="{B8DC50E0-883A-403B-8373-C9C03FC0E339}"/>
              </a:ext>
            </a:extLst>
          </p:cNvPr>
          <p:cNvSpPr txBox="1"/>
          <p:nvPr/>
        </p:nvSpPr>
        <p:spPr>
          <a:xfrm>
            <a:off x="2981332" y="3811083"/>
            <a:ext cx="1979628" cy="770211"/>
          </a:xfrm>
          <a:prstGeom prst="rect">
            <a:avLst/>
          </a:prstGeom>
          <a:noFill/>
        </p:spPr>
        <p:txBody>
          <a:bodyPr wrap="square" rtlCol="0" anchor="ctr">
            <a:spAutoFit/>
          </a:bodyPr>
          <a:lstStyle/>
          <a:p>
            <a:pPr>
              <a:lnSpc>
                <a:spcPts val="1800"/>
              </a:lnSpc>
            </a:pPr>
            <a:r>
              <a:rPr lang="en-US" sz="1200" spc="-10" dirty="0">
                <a:solidFill>
                  <a:srgbClr val="FFFFFF"/>
                </a:solidFill>
                <a:latin typeface="Poppins" pitchFamily="2" charset="77"/>
                <a:cs typeface="Poppins" pitchFamily="2" charset="77"/>
              </a:rPr>
              <a:t>Make a big impact with professional slides and charts.</a:t>
            </a:r>
          </a:p>
        </p:txBody>
      </p:sp>
      <p:sp>
        <p:nvSpPr>
          <p:cNvPr id="831" name="TextBox 830">
            <a:extLst>
              <a:ext uri="{FF2B5EF4-FFF2-40B4-BE49-F238E27FC236}">
                <a16:creationId xmlns:a16="http://schemas.microsoft.com/office/drawing/2014/main" id="{6DE752AA-9512-412A-9525-907EE872E7CD}"/>
              </a:ext>
            </a:extLst>
          </p:cNvPr>
          <p:cNvSpPr txBox="1"/>
          <p:nvPr/>
        </p:nvSpPr>
        <p:spPr>
          <a:xfrm>
            <a:off x="5129243" y="1707660"/>
            <a:ext cx="1979628" cy="61555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VALUE PROPOSITIONS</a:t>
            </a:r>
          </a:p>
        </p:txBody>
      </p:sp>
      <p:sp>
        <p:nvSpPr>
          <p:cNvPr id="832" name="TextBox 831">
            <a:extLst>
              <a:ext uri="{FF2B5EF4-FFF2-40B4-BE49-F238E27FC236}">
                <a16:creationId xmlns:a16="http://schemas.microsoft.com/office/drawing/2014/main" id="{9697705E-D3BA-43B0-B4D7-5FAB3C1055C8}"/>
              </a:ext>
            </a:extLst>
          </p:cNvPr>
          <p:cNvSpPr txBox="1"/>
          <p:nvPr/>
        </p:nvSpPr>
        <p:spPr>
          <a:xfrm>
            <a:off x="5129243" y="2910064"/>
            <a:ext cx="1979628" cy="1001043"/>
          </a:xfrm>
          <a:prstGeom prst="rect">
            <a:avLst/>
          </a:prstGeom>
          <a:noFill/>
        </p:spPr>
        <p:txBody>
          <a:bodyPr wrap="square" rtlCol="0" anchor="ctr">
            <a:spAutoFit/>
          </a:bodyPr>
          <a:lstStyle/>
          <a:p>
            <a:pPr>
              <a:lnSpc>
                <a:spcPts val="1800"/>
              </a:lnSpc>
            </a:pPr>
            <a:r>
              <a:rPr lang="en-US" sz="1200" spc="-10" dirty="0">
                <a:solidFill>
                  <a:srgbClr val="FFFFFF"/>
                </a:solidFill>
                <a:latin typeface="Poppins" pitchFamily="2" charset="77"/>
                <a:cs typeface="Poppins" pitchFamily="2" charset="77"/>
              </a:rPr>
              <a:t>Make a big impact with professional slides, charts, infographics and more.</a:t>
            </a:r>
          </a:p>
        </p:txBody>
      </p:sp>
      <p:sp>
        <p:nvSpPr>
          <p:cNvPr id="833" name="TextBox 832">
            <a:extLst>
              <a:ext uri="{FF2B5EF4-FFF2-40B4-BE49-F238E27FC236}">
                <a16:creationId xmlns:a16="http://schemas.microsoft.com/office/drawing/2014/main" id="{26E2D848-5B9D-4DA0-ABF4-927C12857153}"/>
              </a:ext>
            </a:extLst>
          </p:cNvPr>
          <p:cNvSpPr txBox="1"/>
          <p:nvPr/>
        </p:nvSpPr>
        <p:spPr>
          <a:xfrm>
            <a:off x="7277153" y="1704093"/>
            <a:ext cx="1979628" cy="61555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CUSTOMER RELATIONSHIP</a:t>
            </a:r>
          </a:p>
        </p:txBody>
      </p:sp>
      <p:sp>
        <p:nvSpPr>
          <p:cNvPr id="834" name="TextBox 833">
            <a:extLst>
              <a:ext uri="{FF2B5EF4-FFF2-40B4-BE49-F238E27FC236}">
                <a16:creationId xmlns:a16="http://schemas.microsoft.com/office/drawing/2014/main" id="{E956D086-0785-4913-B47B-B509BB5C0F4C}"/>
              </a:ext>
            </a:extLst>
          </p:cNvPr>
          <p:cNvSpPr txBox="1"/>
          <p:nvPr/>
        </p:nvSpPr>
        <p:spPr>
          <a:xfrm>
            <a:off x="7277153" y="2320445"/>
            <a:ext cx="1979628" cy="770211"/>
          </a:xfrm>
          <a:prstGeom prst="rect">
            <a:avLst/>
          </a:prstGeom>
          <a:noFill/>
        </p:spPr>
        <p:txBody>
          <a:bodyPr wrap="square" rtlCol="0" anchor="ctr">
            <a:spAutoFit/>
          </a:bodyPr>
          <a:lstStyle/>
          <a:p>
            <a:pPr>
              <a:lnSpc>
                <a:spcPts val="1800"/>
              </a:lnSpc>
            </a:pPr>
            <a:r>
              <a:rPr lang="en-US" sz="1200" spc="-10" dirty="0">
                <a:solidFill>
                  <a:srgbClr val="FFFFFF"/>
                </a:solidFill>
                <a:latin typeface="Poppins" pitchFamily="2" charset="77"/>
                <a:cs typeface="Poppins" pitchFamily="2" charset="77"/>
              </a:rPr>
              <a:t>Make a big impact with professional slides and charts.</a:t>
            </a:r>
          </a:p>
        </p:txBody>
      </p:sp>
      <p:sp>
        <p:nvSpPr>
          <p:cNvPr id="835" name="TextBox 834">
            <a:extLst>
              <a:ext uri="{FF2B5EF4-FFF2-40B4-BE49-F238E27FC236}">
                <a16:creationId xmlns:a16="http://schemas.microsoft.com/office/drawing/2014/main" id="{E4235AE0-FE03-49A1-A350-DB7658A51CEE}"/>
              </a:ext>
            </a:extLst>
          </p:cNvPr>
          <p:cNvSpPr txBox="1"/>
          <p:nvPr/>
        </p:nvSpPr>
        <p:spPr>
          <a:xfrm>
            <a:off x="7275883" y="3337342"/>
            <a:ext cx="1979628" cy="353943"/>
          </a:xfrm>
          <a:prstGeom prst="rect">
            <a:avLst/>
          </a:prstGeom>
          <a:noFill/>
        </p:spPr>
        <p:txBody>
          <a:bodyPr wrap="square" rtlCol="0" anchor="t">
            <a:spAutoFit/>
          </a:bodyPr>
          <a:lstStyle/>
          <a:p>
            <a:r>
              <a:rPr lang="es-SV" sz="1700" b="1" spc="-15" dirty="0">
                <a:solidFill>
                  <a:srgbClr val="FFFFFF"/>
                </a:solidFill>
                <a:latin typeface="Poppins" pitchFamily="2" charset="77"/>
                <a:cs typeface="Poppins" pitchFamily="2" charset="77"/>
              </a:rPr>
              <a:t>CHANNELS</a:t>
            </a:r>
            <a:endParaRPr lang="en-US" sz="1700" b="1" spc="-15" dirty="0">
              <a:solidFill>
                <a:srgbClr val="FFFFFF"/>
              </a:solidFill>
              <a:latin typeface="Poppins" pitchFamily="2" charset="77"/>
              <a:cs typeface="Poppins" pitchFamily="2" charset="77"/>
            </a:endParaRPr>
          </a:p>
        </p:txBody>
      </p:sp>
      <p:sp>
        <p:nvSpPr>
          <p:cNvPr id="836" name="TextBox 835">
            <a:extLst>
              <a:ext uri="{FF2B5EF4-FFF2-40B4-BE49-F238E27FC236}">
                <a16:creationId xmlns:a16="http://schemas.microsoft.com/office/drawing/2014/main" id="{D26A1313-D149-4BC8-8479-4EFDD4038F08}"/>
              </a:ext>
            </a:extLst>
          </p:cNvPr>
          <p:cNvSpPr txBox="1"/>
          <p:nvPr/>
        </p:nvSpPr>
        <p:spPr>
          <a:xfrm>
            <a:off x="7275883" y="3809813"/>
            <a:ext cx="1979628" cy="770211"/>
          </a:xfrm>
          <a:prstGeom prst="rect">
            <a:avLst/>
          </a:prstGeom>
          <a:noFill/>
        </p:spPr>
        <p:txBody>
          <a:bodyPr wrap="square" rtlCol="0" anchor="ctr">
            <a:spAutoFit/>
          </a:bodyPr>
          <a:lstStyle/>
          <a:p>
            <a:pPr>
              <a:lnSpc>
                <a:spcPts val="1800"/>
              </a:lnSpc>
            </a:pPr>
            <a:r>
              <a:rPr lang="en-US" sz="1200" spc="-10" dirty="0">
                <a:solidFill>
                  <a:srgbClr val="FFFFFF"/>
                </a:solidFill>
                <a:latin typeface="Poppins" pitchFamily="2" charset="77"/>
                <a:cs typeface="Poppins" pitchFamily="2" charset="77"/>
              </a:rPr>
              <a:t>Make a big impact with professional slides and charts.</a:t>
            </a:r>
          </a:p>
        </p:txBody>
      </p:sp>
      <p:sp>
        <p:nvSpPr>
          <p:cNvPr id="837" name="TextBox 836">
            <a:extLst>
              <a:ext uri="{FF2B5EF4-FFF2-40B4-BE49-F238E27FC236}">
                <a16:creationId xmlns:a16="http://schemas.microsoft.com/office/drawing/2014/main" id="{B1E4E809-204E-4E38-8131-5FDC982F84FD}"/>
              </a:ext>
            </a:extLst>
          </p:cNvPr>
          <p:cNvSpPr txBox="1"/>
          <p:nvPr/>
        </p:nvSpPr>
        <p:spPr>
          <a:xfrm>
            <a:off x="9423476" y="1707025"/>
            <a:ext cx="1979628" cy="61555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CUSTOMER SEGMENTS</a:t>
            </a:r>
          </a:p>
        </p:txBody>
      </p:sp>
      <p:sp>
        <p:nvSpPr>
          <p:cNvPr id="838" name="TextBox 837">
            <a:extLst>
              <a:ext uri="{FF2B5EF4-FFF2-40B4-BE49-F238E27FC236}">
                <a16:creationId xmlns:a16="http://schemas.microsoft.com/office/drawing/2014/main" id="{DB91BB87-059C-4D79-953C-953FF28662AE}"/>
              </a:ext>
            </a:extLst>
          </p:cNvPr>
          <p:cNvSpPr txBox="1"/>
          <p:nvPr/>
        </p:nvSpPr>
        <p:spPr>
          <a:xfrm>
            <a:off x="9423476" y="2910381"/>
            <a:ext cx="1979628" cy="1001043"/>
          </a:xfrm>
          <a:prstGeom prst="rect">
            <a:avLst/>
          </a:prstGeom>
          <a:noFill/>
        </p:spPr>
        <p:txBody>
          <a:bodyPr wrap="square" rtlCol="0" anchor="ctr">
            <a:spAutoFit/>
          </a:bodyPr>
          <a:lstStyle/>
          <a:p>
            <a:pPr>
              <a:lnSpc>
                <a:spcPts val="1800"/>
              </a:lnSpc>
            </a:pPr>
            <a:r>
              <a:rPr lang="en-US" sz="1200" spc="-10" dirty="0">
                <a:solidFill>
                  <a:srgbClr val="FFFFFF"/>
                </a:solidFill>
                <a:latin typeface="Poppins" pitchFamily="2" charset="77"/>
                <a:cs typeface="Poppins" pitchFamily="2" charset="77"/>
              </a:rPr>
              <a:t>Make a big impact with professional slides, charts, infographics and more.</a:t>
            </a:r>
          </a:p>
        </p:txBody>
      </p:sp>
      <p:sp>
        <p:nvSpPr>
          <p:cNvPr id="839" name="TextBox 838">
            <a:extLst>
              <a:ext uri="{FF2B5EF4-FFF2-40B4-BE49-F238E27FC236}">
                <a16:creationId xmlns:a16="http://schemas.microsoft.com/office/drawing/2014/main" id="{E73D338F-0EA7-4FE6-A791-0AC4B927A5CD}"/>
              </a:ext>
            </a:extLst>
          </p:cNvPr>
          <p:cNvSpPr txBox="1"/>
          <p:nvPr/>
        </p:nvSpPr>
        <p:spPr>
          <a:xfrm>
            <a:off x="833420" y="4964613"/>
            <a:ext cx="5008897" cy="35394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COST STRUCTURE</a:t>
            </a:r>
          </a:p>
        </p:txBody>
      </p:sp>
      <p:sp>
        <p:nvSpPr>
          <p:cNvPr id="840" name="TextBox 839">
            <a:extLst>
              <a:ext uri="{FF2B5EF4-FFF2-40B4-BE49-F238E27FC236}">
                <a16:creationId xmlns:a16="http://schemas.microsoft.com/office/drawing/2014/main" id="{E594A5C0-B5F9-43B9-9E50-46837CC930C2}"/>
              </a:ext>
            </a:extLst>
          </p:cNvPr>
          <p:cNvSpPr txBox="1"/>
          <p:nvPr/>
        </p:nvSpPr>
        <p:spPr>
          <a:xfrm>
            <a:off x="833420" y="5482589"/>
            <a:ext cx="5008898" cy="539378"/>
          </a:xfrm>
          <a:prstGeom prst="rect">
            <a:avLst/>
          </a:prstGeom>
          <a:noFill/>
        </p:spPr>
        <p:txBody>
          <a:bodyPr wrap="square" rtlCol="0" anchor="ctr">
            <a:spAutoFit/>
          </a:bodyPr>
          <a:lstStyle/>
          <a:p>
            <a:pPr>
              <a:lnSpc>
                <a:spcPts val="1800"/>
              </a:lnSpc>
            </a:pPr>
            <a:r>
              <a:rPr lang="en-US" sz="1200" spc="-10" dirty="0">
                <a:solidFill>
                  <a:srgbClr val="FFFFFF"/>
                </a:solidFill>
                <a:latin typeface="Poppins" pitchFamily="2" charset="77"/>
                <a:cs typeface="Poppins" pitchFamily="2" charset="77"/>
              </a:rPr>
              <a:t>Make a big impact with professional slides, charts, infographics and more.</a:t>
            </a:r>
          </a:p>
        </p:txBody>
      </p:sp>
      <p:sp>
        <p:nvSpPr>
          <p:cNvPr id="841" name="TextBox 840">
            <a:extLst>
              <a:ext uri="{FF2B5EF4-FFF2-40B4-BE49-F238E27FC236}">
                <a16:creationId xmlns:a16="http://schemas.microsoft.com/office/drawing/2014/main" id="{023276FE-C4A9-41A4-824A-B887CDD06823}"/>
              </a:ext>
            </a:extLst>
          </p:cNvPr>
          <p:cNvSpPr txBox="1"/>
          <p:nvPr/>
        </p:nvSpPr>
        <p:spPr>
          <a:xfrm>
            <a:off x="6205520" y="4964613"/>
            <a:ext cx="5008897" cy="353943"/>
          </a:xfrm>
          <a:prstGeom prst="rect">
            <a:avLst/>
          </a:prstGeom>
          <a:noFill/>
        </p:spPr>
        <p:txBody>
          <a:bodyPr wrap="square" rtlCol="0" anchor="t">
            <a:spAutoFit/>
          </a:bodyPr>
          <a:lstStyle/>
          <a:p>
            <a:r>
              <a:rPr lang="es-SV" sz="1700" b="1" spc="-15" dirty="0">
                <a:solidFill>
                  <a:srgbClr val="FFFFFF"/>
                </a:solidFill>
                <a:latin typeface="Poppins" pitchFamily="2" charset="77"/>
                <a:cs typeface="Poppins" pitchFamily="2" charset="77"/>
              </a:rPr>
              <a:t>REVENUE SOURCES</a:t>
            </a:r>
            <a:endParaRPr lang="en-US" sz="1700" b="1" spc="-15" dirty="0">
              <a:solidFill>
                <a:srgbClr val="FFFFFF"/>
              </a:solidFill>
              <a:latin typeface="Poppins" pitchFamily="2" charset="77"/>
              <a:cs typeface="Poppins" pitchFamily="2" charset="77"/>
            </a:endParaRPr>
          </a:p>
        </p:txBody>
      </p:sp>
      <p:sp>
        <p:nvSpPr>
          <p:cNvPr id="842" name="TextBox 841">
            <a:extLst>
              <a:ext uri="{FF2B5EF4-FFF2-40B4-BE49-F238E27FC236}">
                <a16:creationId xmlns:a16="http://schemas.microsoft.com/office/drawing/2014/main" id="{3ABCCF7A-8884-42AB-822E-DB78E97DFF58}"/>
              </a:ext>
            </a:extLst>
          </p:cNvPr>
          <p:cNvSpPr txBox="1"/>
          <p:nvPr/>
        </p:nvSpPr>
        <p:spPr>
          <a:xfrm>
            <a:off x="6205520" y="5482589"/>
            <a:ext cx="5008898" cy="539378"/>
          </a:xfrm>
          <a:prstGeom prst="rect">
            <a:avLst/>
          </a:prstGeom>
          <a:noFill/>
        </p:spPr>
        <p:txBody>
          <a:bodyPr wrap="square" rtlCol="0" anchor="ctr">
            <a:spAutoFit/>
          </a:bodyPr>
          <a:lstStyle/>
          <a:p>
            <a:pPr>
              <a:lnSpc>
                <a:spcPts val="1800"/>
              </a:lnSpc>
            </a:pPr>
            <a:r>
              <a:rPr lang="en-US" sz="1200" spc="-10" dirty="0">
                <a:solidFill>
                  <a:srgbClr val="FFFFFF"/>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2471386450"/>
      </p:ext>
    </p:extLst>
  </p:cSld>
  <p:clrMapOvr>
    <a:masterClrMapping/>
  </p:clrMapOvr>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E7DC784-40D4-EC4C-B80D-6CCBBE7F9242}"/>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35CE6528-E038-D344-A9B8-FAE5F7420A9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11">
            <a:extLst>
              <a:ext uri="{FF2B5EF4-FFF2-40B4-BE49-F238E27FC236}">
                <a16:creationId xmlns:a16="http://schemas.microsoft.com/office/drawing/2014/main" id="{AE846A1C-2616-3144-9834-9CA1C11B65CC}"/>
              </a:ext>
            </a:extLst>
          </p:cNvPr>
          <p:cNvSpPr>
            <a:spLocks noChangeArrowheads="1"/>
          </p:cNvSpPr>
          <p:nvPr/>
        </p:nvSpPr>
        <p:spPr bwMode="auto">
          <a:xfrm>
            <a:off x="3184767" y="1408"/>
            <a:ext cx="5333642" cy="6855185"/>
          </a:xfrm>
          <a:custGeom>
            <a:avLst/>
            <a:gdLst>
              <a:gd name="T0" fmla="*/ 1631 w 8562"/>
              <a:gd name="T1" fmla="*/ 0 h 11008"/>
              <a:gd name="T2" fmla="*/ 0 w 8562"/>
              <a:gd name="T3" fmla="*/ 0 h 11008"/>
              <a:gd name="T4" fmla="*/ 0 w 8562"/>
              <a:gd name="T5" fmla="*/ 5504 h 11008"/>
              <a:gd name="T6" fmla="*/ 0 w 8562"/>
              <a:gd name="T7" fmla="*/ 5504 h 11008"/>
              <a:gd name="T8" fmla="*/ 194 w 8562"/>
              <a:gd name="T9" fmla="*/ 6478 h 11008"/>
              <a:gd name="T10" fmla="*/ 194 w 8562"/>
              <a:gd name="T11" fmla="*/ 6478 h 11008"/>
              <a:gd name="T12" fmla="*/ 747 w 8562"/>
              <a:gd name="T13" fmla="*/ 7305 h 11008"/>
              <a:gd name="T14" fmla="*/ 747 w 8562"/>
              <a:gd name="T15" fmla="*/ 7305 h 11008"/>
              <a:gd name="T16" fmla="*/ 1573 w 8562"/>
              <a:gd name="T17" fmla="*/ 7857 h 11008"/>
              <a:gd name="T18" fmla="*/ 1573 w 8562"/>
              <a:gd name="T19" fmla="*/ 7857 h 11008"/>
              <a:gd name="T20" fmla="*/ 2549 w 8562"/>
              <a:gd name="T21" fmla="*/ 8051 h 11008"/>
              <a:gd name="T22" fmla="*/ 2549 w 8562"/>
              <a:gd name="T23" fmla="*/ 8051 h 11008"/>
              <a:gd name="T24" fmla="*/ 3524 w 8562"/>
              <a:gd name="T25" fmla="*/ 7857 h 11008"/>
              <a:gd name="T26" fmla="*/ 3524 w 8562"/>
              <a:gd name="T27" fmla="*/ 7857 h 11008"/>
              <a:gd name="T28" fmla="*/ 4350 w 8562"/>
              <a:gd name="T29" fmla="*/ 7305 h 11008"/>
              <a:gd name="T30" fmla="*/ 4350 w 8562"/>
              <a:gd name="T31" fmla="*/ 7305 h 11008"/>
              <a:gd name="T32" fmla="*/ 4902 w 8562"/>
              <a:gd name="T33" fmla="*/ 6478 h 11008"/>
              <a:gd name="T34" fmla="*/ 4902 w 8562"/>
              <a:gd name="T35" fmla="*/ 6478 h 11008"/>
              <a:gd name="T36" fmla="*/ 5096 w 8562"/>
              <a:gd name="T37" fmla="*/ 5504 h 11008"/>
              <a:gd name="T38" fmla="*/ 5096 w 8562"/>
              <a:gd name="T39" fmla="*/ 5504 h 11008"/>
              <a:gd name="T40" fmla="*/ 5365 w 8562"/>
              <a:gd name="T41" fmla="*/ 4855 h 11008"/>
              <a:gd name="T42" fmla="*/ 5365 w 8562"/>
              <a:gd name="T43" fmla="*/ 4855 h 11008"/>
              <a:gd name="T44" fmla="*/ 6013 w 8562"/>
              <a:gd name="T45" fmla="*/ 4587 h 11008"/>
              <a:gd name="T46" fmla="*/ 6013 w 8562"/>
              <a:gd name="T47" fmla="*/ 4587 h 11008"/>
              <a:gd name="T48" fmla="*/ 6662 w 8562"/>
              <a:gd name="T49" fmla="*/ 4855 h 11008"/>
              <a:gd name="T50" fmla="*/ 6662 w 8562"/>
              <a:gd name="T51" fmla="*/ 4855 h 11008"/>
              <a:gd name="T52" fmla="*/ 6931 w 8562"/>
              <a:gd name="T53" fmla="*/ 5504 h 11008"/>
              <a:gd name="T54" fmla="*/ 6931 w 8562"/>
              <a:gd name="T55" fmla="*/ 11007 h 11008"/>
              <a:gd name="T56" fmla="*/ 8561 w 8562"/>
              <a:gd name="T57" fmla="*/ 11007 h 11008"/>
              <a:gd name="T58" fmla="*/ 8561 w 8562"/>
              <a:gd name="T59" fmla="*/ 5504 h 11008"/>
              <a:gd name="T60" fmla="*/ 8561 w 8562"/>
              <a:gd name="T61" fmla="*/ 5504 h 11008"/>
              <a:gd name="T62" fmla="*/ 7815 w 8562"/>
              <a:gd name="T63" fmla="*/ 3702 h 11008"/>
              <a:gd name="T64" fmla="*/ 7815 w 8562"/>
              <a:gd name="T65" fmla="*/ 3702 h 11008"/>
              <a:gd name="T66" fmla="*/ 6013 w 8562"/>
              <a:gd name="T67" fmla="*/ 2956 h 11008"/>
              <a:gd name="T68" fmla="*/ 6013 w 8562"/>
              <a:gd name="T69" fmla="*/ 2956 h 11008"/>
              <a:gd name="T70" fmla="*/ 4212 w 8562"/>
              <a:gd name="T71" fmla="*/ 3702 h 11008"/>
              <a:gd name="T72" fmla="*/ 4212 w 8562"/>
              <a:gd name="T73" fmla="*/ 3702 h 11008"/>
              <a:gd name="T74" fmla="*/ 3466 w 8562"/>
              <a:gd name="T75" fmla="*/ 5504 h 11008"/>
              <a:gd name="T76" fmla="*/ 3466 w 8562"/>
              <a:gd name="T77" fmla="*/ 5504 h 11008"/>
              <a:gd name="T78" fmla="*/ 3396 w 8562"/>
              <a:gd name="T79" fmla="*/ 5854 h 11008"/>
              <a:gd name="T80" fmla="*/ 3396 w 8562"/>
              <a:gd name="T81" fmla="*/ 5854 h 11008"/>
              <a:gd name="T82" fmla="*/ 3197 w 8562"/>
              <a:gd name="T83" fmla="*/ 6152 h 11008"/>
              <a:gd name="T84" fmla="*/ 3197 w 8562"/>
              <a:gd name="T85" fmla="*/ 6152 h 11008"/>
              <a:gd name="T86" fmla="*/ 2900 w 8562"/>
              <a:gd name="T87" fmla="*/ 6351 h 11008"/>
              <a:gd name="T88" fmla="*/ 2900 w 8562"/>
              <a:gd name="T89" fmla="*/ 6351 h 11008"/>
              <a:gd name="T90" fmla="*/ 2549 w 8562"/>
              <a:gd name="T91" fmla="*/ 6420 h 11008"/>
              <a:gd name="T92" fmla="*/ 2549 w 8562"/>
              <a:gd name="T93" fmla="*/ 6420 h 11008"/>
              <a:gd name="T94" fmla="*/ 2197 w 8562"/>
              <a:gd name="T95" fmla="*/ 6351 h 11008"/>
              <a:gd name="T96" fmla="*/ 2197 w 8562"/>
              <a:gd name="T97" fmla="*/ 6351 h 11008"/>
              <a:gd name="T98" fmla="*/ 1900 w 8562"/>
              <a:gd name="T99" fmla="*/ 6152 h 11008"/>
              <a:gd name="T100" fmla="*/ 1900 w 8562"/>
              <a:gd name="T101" fmla="*/ 6152 h 11008"/>
              <a:gd name="T102" fmla="*/ 1701 w 8562"/>
              <a:gd name="T103" fmla="*/ 5854 h 11008"/>
              <a:gd name="T104" fmla="*/ 1701 w 8562"/>
              <a:gd name="T105" fmla="*/ 5854 h 11008"/>
              <a:gd name="T106" fmla="*/ 1631 w 8562"/>
              <a:gd name="T107" fmla="*/ 5504 h 11008"/>
              <a:gd name="T108" fmla="*/ 1631 w 8562"/>
              <a:gd name="T109" fmla="*/ 0 h 1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62" h="11008">
                <a:moveTo>
                  <a:pt x="1631" y="0"/>
                </a:moveTo>
                <a:lnTo>
                  <a:pt x="0" y="0"/>
                </a:lnTo>
                <a:lnTo>
                  <a:pt x="0" y="5504"/>
                </a:lnTo>
                <a:lnTo>
                  <a:pt x="0" y="5504"/>
                </a:lnTo>
                <a:cubicBezTo>
                  <a:pt x="0" y="5838"/>
                  <a:pt x="66" y="6169"/>
                  <a:pt x="194" y="6478"/>
                </a:cubicBezTo>
                <a:lnTo>
                  <a:pt x="194" y="6478"/>
                </a:lnTo>
                <a:cubicBezTo>
                  <a:pt x="323" y="6787"/>
                  <a:pt x="510" y="7068"/>
                  <a:pt x="747" y="7305"/>
                </a:cubicBezTo>
                <a:lnTo>
                  <a:pt x="747" y="7305"/>
                </a:lnTo>
                <a:cubicBezTo>
                  <a:pt x="984" y="7541"/>
                  <a:pt x="1264" y="7729"/>
                  <a:pt x="1573" y="7857"/>
                </a:cubicBezTo>
                <a:lnTo>
                  <a:pt x="1573" y="7857"/>
                </a:lnTo>
                <a:cubicBezTo>
                  <a:pt x="1883" y="7985"/>
                  <a:pt x="2214" y="8051"/>
                  <a:pt x="2549" y="8051"/>
                </a:cubicBezTo>
                <a:lnTo>
                  <a:pt x="2549" y="8051"/>
                </a:lnTo>
                <a:cubicBezTo>
                  <a:pt x="2883" y="8051"/>
                  <a:pt x="3215" y="7985"/>
                  <a:pt x="3524" y="7857"/>
                </a:cubicBezTo>
                <a:lnTo>
                  <a:pt x="3524" y="7857"/>
                </a:lnTo>
                <a:cubicBezTo>
                  <a:pt x="3833" y="7729"/>
                  <a:pt x="4114" y="7541"/>
                  <a:pt x="4350" y="7305"/>
                </a:cubicBezTo>
                <a:lnTo>
                  <a:pt x="4350" y="7305"/>
                </a:lnTo>
                <a:cubicBezTo>
                  <a:pt x="4586" y="7068"/>
                  <a:pt x="4774" y="6787"/>
                  <a:pt x="4902" y="6478"/>
                </a:cubicBezTo>
                <a:lnTo>
                  <a:pt x="4902" y="6478"/>
                </a:lnTo>
                <a:cubicBezTo>
                  <a:pt x="5030" y="6169"/>
                  <a:pt x="5096" y="5838"/>
                  <a:pt x="5096" y="5504"/>
                </a:cubicBezTo>
                <a:lnTo>
                  <a:pt x="5096" y="5504"/>
                </a:lnTo>
                <a:cubicBezTo>
                  <a:pt x="5096" y="5261"/>
                  <a:pt x="5193" y="5028"/>
                  <a:pt x="5365" y="4855"/>
                </a:cubicBezTo>
                <a:lnTo>
                  <a:pt x="5365" y="4855"/>
                </a:lnTo>
                <a:cubicBezTo>
                  <a:pt x="5536" y="4683"/>
                  <a:pt x="5770" y="4587"/>
                  <a:pt x="6013" y="4587"/>
                </a:cubicBezTo>
                <a:lnTo>
                  <a:pt x="6013" y="4587"/>
                </a:lnTo>
                <a:cubicBezTo>
                  <a:pt x="6256" y="4587"/>
                  <a:pt x="6490" y="4683"/>
                  <a:pt x="6662" y="4855"/>
                </a:cubicBezTo>
                <a:lnTo>
                  <a:pt x="6662" y="4855"/>
                </a:lnTo>
                <a:cubicBezTo>
                  <a:pt x="6834" y="5028"/>
                  <a:pt x="6931" y="5261"/>
                  <a:pt x="6931" y="5504"/>
                </a:cubicBezTo>
                <a:lnTo>
                  <a:pt x="6931" y="11007"/>
                </a:lnTo>
                <a:lnTo>
                  <a:pt x="8561" y="11007"/>
                </a:lnTo>
                <a:lnTo>
                  <a:pt x="8561" y="5504"/>
                </a:lnTo>
                <a:lnTo>
                  <a:pt x="8561" y="5504"/>
                </a:lnTo>
                <a:cubicBezTo>
                  <a:pt x="8561" y="4828"/>
                  <a:pt x="8293" y="4180"/>
                  <a:pt x="7815" y="3702"/>
                </a:cubicBezTo>
                <a:lnTo>
                  <a:pt x="7815" y="3702"/>
                </a:lnTo>
                <a:cubicBezTo>
                  <a:pt x="7337" y="3224"/>
                  <a:pt x="6689" y="2956"/>
                  <a:pt x="6013" y="2956"/>
                </a:cubicBezTo>
                <a:lnTo>
                  <a:pt x="6013" y="2956"/>
                </a:lnTo>
                <a:cubicBezTo>
                  <a:pt x="5338" y="2956"/>
                  <a:pt x="4689" y="3224"/>
                  <a:pt x="4212" y="3702"/>
                </a:cubicBezTo>
                <a:lnTo>
                  <a:pt x="4212" y="3702"/>
                </a:lnTo>
                <a:cubicBezTo>
                  <a:pt x="3735" y="4180"/>
                  <a:pt x="3466" y="4828"/>
                  <a:pt x="3466" y="5504"/>
                </a:cubicBezTo>
                <a:lnTo>
                  <a:pt x="3466" y="5504"/>
                </a:lnTo>
                <a:cubicBezTo>
                  <a:pt x="3466" y="5623"/>
                  <a:pt x="3442" y="5743"/>
                  <a:pt x="3396" y="5854"/>
                </a:cubicBezTo>
                <a:lnTo>
                  <a:pt x="3396" y="5854"/>
                </a:lnTo>
                <a:cubicBezTo>
                  <a:pt x="3350" y="5965"/>
                  <a:pt x="3282" y="6066"/>
                  <a:pt x="3197" y="6152"/>
                </a:cubicBezTo>
                <a:lnTo>
                  <a:pt x="3197" y="6152"/>
                </a:lnTo>
                <a:cubicBezTo>
                  <a:pt x="3112" y="6237"/>
                  <a:pt x="3011" y="6304"/>
                  <a:pt x="2900" y="6351"/>
                </a:cubicBezTo>
                <a:lnTo>
                  <a:pt x="2900" y="6351"/>
                </a:lnTo>
                <a:cubicBezTo>
                  <a:pt x="2788" y="6397"/>
                  <a:pt x="2669" y="6420"/>
                  <a:pt x="2549" y="6420"/>
                </a:cubicBezTo>
                <a:lnTo>
                  <a:pt x="2549" y="6420"/>
                </a:lnTo>
                <a:cubicBezTo>
                  <a:pt x="2428" y="6420"/>
                  <a:pt x="2309" y="6397"/>
                  <a:pt x="2197" y="6351"/>
                </a:cubicBezTo>
                <a:lnTo>
                  <a:pt x="2197" y="6351"/>
                </a:lnTo>
                <a:cubicBezTo>
                  <a:pt x="2086" y="6304"/>
                  <a:pt x="1985" y="6237"/>
                  <a:pt x="1900" y="6152"/>
                </a:cubicBezTo>
                <a:lnTo>
                  <a:pt x="1900" y="6152"/>
                </a:lnTo>
                <a:cubicBezTo>
                  <a:pt x="1815" y="6066"/>
                  <a:pt x="1748" y="5965"/>
                  <a:pt x="1701" y="5854"/>
                </a:cubicBezTo>
                <a:lnTo>
                  <a:pt x="1701" y="5854"/>
                </a:lnTo>
                <a:cubicBezTo>
                  <a:pt x="1655" y="5743"/>
                  <a:pt x="1631" y="5623"/>
                  <a:pt x="1631" y="5504"/>
                </a:cubicBezTo>
                <a:lnTo>
                  <a:pt x="1631" y="0"/>
                </a:lnTo>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5" name="Freeform 4">
            <a:extLst>
              <a:ext uri="{FF2B5EF4-FFF2-40B4-BE49-F238E27FC236}">
                <a16:creationId xmlns:a16="http://schemas.microsoft.com/office/drawing/2014/main" id="{E564E0CC-F078-CB4B-8429-A68E470D4B73}"/>
              </a:ext>
            </a:extLst>
          </p:cNvPr>
          <p:cNvSpPr/>
          <p:nvPr/>
        </p:nvSpPr>
        <p:spPr>
          <a:xfrm>
            <a:off x="3704062" y="0"/>
            <a:ext cx="4331471" cy="6833937"/>
          </a:xfrm>
          <a:custGeom>
            <a:avLst/>
            <a:gdLst>
              <a:gd name="connsiteX0" fmla="*/ 165079 w 8963958"/>
              <a:gd name="connsiteY0" fmla="*/ 0 h 13667874"/>
              <a:gd name="connsiteX1" fmla="*/ 213206 w 8963958"/>
              <a:gd name="connsiteY1" fmla="*/ 7194884 h 13667874"/>
              <a:gd name="connsiteX2" fmla="*/ 2258574 w 8963958"/>
              <a:gd name="connsiteY2" fmla="*/ 9047747 h 13667874"/>
              <a:gd name="connsiteX3" fmla="*/ 4520511 w 8963958"/>
              <a:gd name="connsiteY3" fmla="*/ 6906126 h 13667874"/>
              <a:gd name="connsiteX4" fmla="*/ 6493690 w 8963958"/>
              <a:gd name="connsiteY4" fmla="*/ 4740442 h 13667874"/>
              <a:gd name="connsiteX5" fmla="*/ 8707500 w 8963958"/>
              <a:gd name="connsiteY5" fmla="*/ 6136105 h 13667874"/>
              <a:gd name="connsiteX6" fmla="*/ 8827816 w 8963958"/>
              <a:gd name="connsiteY6" fmla="*/ 13667874 h 13667874"/>
              <a:gd name="connsiteX0" fmla="*/ 117951 w 8916830"/>
              <a:gd name="connsiteY0" fmla="*/ 0 h 13667874"/>
              <a:gd name="connsiteX1" fmla="*/ 166078 w 8916830"/>
              <a:gd name="connsiteY1" fmla="*/ 7194884 h 13667874"/>
              <a:gd name="connsiteX2" fmla="*/ 2211446 w 8916830"/>
              <a:gd name="connsiteY2" fmla="*/ 9047747 h 13667874"/>
              <a:gd name="connsiteX3" fmla="*/ 4473383 w 8916830"/>
              <a:gd name="connsiteY3" fmla="*/ 6906126 h 13667874"/>
              <a:gd name="connsiteX4" fmla="*/ 6446562 w 8916830"/>
              <a:gd name="connsiteY4" fmla="*/ 4740442 h 13667874"/>
              <a:gd name="connsiteX5" fmla="*/ 8660372 w 8916830"/>
              <a:gd name="connsiteY5" fmla="*/ 6136105 h 13667874"/>
              <a:gd name="connsiteX6" fmla="*/ 8780688 w 8916830"/>
              <a:gd name="connsiteY6" fmla="*/ 13667874 h 13667874"/>
              <a:gd name="connsiteX0" fmla="*/ 0 w 8798879"/>
              <a:gd name="connsiteY0" fmla="*/ 0 h 13667874"/>
              <a:gd name="connsiteX1" fmla="*/ 48127 w 8798879"/>
              <a:gd name="connsiteY1" fmla="*/ 7194884 h 13667874"/>
              <a:gd name="connsiteX2" fmla="*/ 2093495 w 8798879"/>
              <a:gd name="connsiteY2" fmla="*/ 9047747 h 13667874"/>
              <a:gd name="connsiteX3" fmla="*/ 4355432 w 8798879"/>
              <a:gd name="connsiteY3" fmla="*/ 6906126 h 13667874"/>
              <a:gd name="connsiteX4" fmla="*/ 6328611 w 8798879"/>
              <a:gd name="connsiteY4" fmla="*/ 4740442 h 13667874"/>
              <a:gd name="connsiteX5" fmla="*/ 8542421 w 8798879"/>
              <a:gd name="connsiteY5" fmla="*/ 6136105 h 13667874"/>
              <a:gd name="connsiteX6" fmla="*/ 8662737 w 8798879"/>
              <a:gd name="connsiteY6" fmla="*/ 13667874 h 13667874"/>
              <a:gd name="connsiteX0" fmla="*/ 0 w 8798879"/>
              <a:gd name="connsiteY0" fmla="*/ 0 h 13667874"/>
              <a:gd name="connsiteX1" fmla="*/ 48127 w 8798879"/>
              <a:gd name="connsiteY1" fmla="*/ 7194884 h 13667874"/>
              <a:gd name="connsiteX2" fmla="*/ 2093495 w 8798879"/>
              <a:gd name="connsiteY2" fmla="*/ 9047747 h 13667874"/>
              <a:gd name="connsiteX3" fmla="*/ 4355432 w 8798879"/>
              <a:gd name="connsiteY3" fmla="*/ 6906126 h 13667874"/>
              <a:gd name="connsiteX4" fmla="*/ 6328611 w 8798879"/>
              <a:gd name="connsiteY4" fmla="*/ 4740442 h 13667874"/>
              <a:gd name="connsiteX5" fmla="*/ 8542421 w 8798879"/>
              <a:gd name="connsiteY5" fmla="*/ 6136105 h 13667874"/>
              <a:gd name="connsiteX6" fmla="*/ 8662737 w 8798879"/>
              <a:gd name="connsiteY6" fmla="*/ 13667874 h 13667874"/>
              <a:gd name="connsiteX0" fmla="*/ 0 w 8798879"/>
              <a:gd name="connsiteY0" fmla="*/ 0 h 13667874"/>
              <a:gd name="connsiteX1" fmla="*/ 48127 w 8798879"/>
              <a:gd name="connsiteY1" fmla="*/ 7194884 h 13667874"/>
              <a:gd name="connsiteX2" fmla="*/ 2093495 w 8798879"/>
              <a:gd name="connsiteY2" fmla="*/ 9047747 h 13667874"/>
              <a:gd name="connsiteX3" fmla="*/ 4355432 w 8798879"/>
              <a:gd name="connsiteY3" fmla="*/ 6906126 h 13667874"/>
              <a:gd name="connsiteX4" fmla="*/ 6328611 w 8798879"/>
              <a:gd name="connsiteY4" fmla="*/ 4740442 h 13667874"/>
              <a:gd name="connsiteX5" fmla="*/ 8542421 w 8798879"/>
              <a:gd name="connsiteY5" fmla="*/ 6136105 h 13667874"/>
              <a:gd name="connsiteX6" fmla="*/ 8662737 w 8798879"/>
              <a:gd name="connsiteY6" fmla="*/ 13667874 h 13667874"/>
              <a:gd name="connsiteX0" fmla="*/ 0 w 8701579"/>
              <a:gd name="connsiteY0" fmla="*/ 0 h 13667874"/>
              <a:gd name="connsiteX1" fmla="*/ 48127 w 8701579"/>
              <a:gd name="connsiteY1" fmla="*/ 7194884 h 13667874"/>
              <a:gd name="connsiteX2" fmla="*/ 2093495 w 8701579"/>
              <a:gd name="connsiteY2" fmla="*/ 9047747 h 13667874"/>
              <a:gd name="connsiteX3" fmla="*/ 4355432 w 8701579"/>
              <a:gd name="connsiteY3" fmla="*/ 6906126 h 13667874"/>
              <a:gd name="connsiteX4" fmla="*/ 6328611 w 8701579"/>
              <a:gd name="connsiteY4" fmla="*/ 4740442 h 13667874"/>
              <a:gd name="connsiteX5" fmla="*/ 8542421 w 8701579"/>
              <a:gd name="connsiteY5" fmla="*/ 6136105 h 13667874"/>
              <a:gd name="connsiteX6" fmla="*/ 8662737 w 8701579"/>
              <a:gd name="connsiteY6" fmla="*/ 13667874 h 13667874"/>
              <a:gd name="connsiteX0" fmla="*/ 0 w 8662817"/>
              <a:gd name="connsiteY0" fmla="*/ 0 h 13667874"/>
              <a:gd name="connsiteX1" fmla="*/ 48127 w 8662817"/>
              <a:gd name="connsiteY1" fmla="*/ 7194884 h 13667874"/>
              <a:gd name="connsiteX2" fmla="*/ 2093495 w 8662817"/>
              <a:gd name="connsiteY2" fmla="*/ 9047747 h 13667874"/>
              <a:gd name="connsiteX3" fmla="*/ 4355432 w 8662817"/>
              <a:gd name="connsiteY3" fmla="*/ 6906126 h 13667874"/>
              <a:gd name="connsiteX4" fmla="*/ 6328611 w 8662817"/>
              <a:gd name="connsiteY4" fmla="*/ 4740442 h 13667874"/>
              <a:gd name="connsiteX5" fmla="*/ 8542421 w 8662817"/>
              <a:gd name="connsiteY5" fmla="*/ 6136105 h 13667874"/>
              <a:gd name="connsiteX6" fmla="*/ 8662737 w 8662817"/>
              <a:gd name="connsiteY6" fmla="*/ 13667874 h 13667874"/>
              <a:gd name="connsiteX0" fmla="*/ 0 w 8662817"/>
              <a:gd name="connsiteY0" fmla="*/ 0 h 13667874"/>
              <a:gd name="connsiteX1" fmla="*/ 48127 w 8662817"/>
              <a:gd name="connsiteY1" fmla="*/ 7194884 h 13667874"/>
              <a:gd name="connsiteX2" fmla="*/ 2093495 w 8662817"/>
              <a:gd name="connsiteY2" fmla="*/ 9047747 h 13667874"/>
              <a:gd name="connsiteX3" fmla="*/ 4355432 w 8662817"/>
              <a:gd name="connsiteY3" fmla="*/ 6906126 h 13667874"/>
              <a:gd name="connsiteX4" fmla="*/ 6328611 w 8662817"/>
              <a:gd name="connsiteY4" fmla="*/ 4740442 h 13667874"/>
              <a:gd name="connsiteX5" fmla="*/ 8542421 w 8662817"/>
              <a:gd name="connsiteY5" fmla="*/ 6136105 h 13667874"/>
              <a:gd name="connsiteX6" fmla="*/ 8662737 w 8662817"/>
              <a:gd name="connsiteY6" fmla="*/ 13667874 h 13667874"/>
              <a:gd name="connsiteX0" fmla="*/ 0 w 8662817"/>
              <a:gd name="connsiteY0" fmla="*/ 0 h 13667874"/>
              <a:gd name="connsiteX1" fmla="*/ 48127 w 8662817"/>
              <a:gd name="connsiteY1" fmla="*/ 7194884 h 13667874"/>
              <a:gd name="connsiteX2" fmla="*/ 2093495 w 8662817"/>
              <a:gd name="connsiteY2" fmla="*/ 9047747 h 13667874"/>
              <a:gd name="connsiteX3" fmla="*/ 4355432 w 8662817"/>
              <a:gd name="connsiteY3" fmla="*/ 6906126 h 13667874"/>
              <a:gd name="connsiteX4" fmla="*/ 6328611 w 8662817"/>
              <a:gd name="connsiteY4" fmla="*/ 4740442 h 13667874"/>
              <a:gd name="connsiteX5" fmla="*/ 8542421 w 8662817"/>
              <a:gd name="connsiteY5" fmla="*/ 6136105 h 13667874"/>
              <a:gd name="connsiteX6" fmla="*/ 8662737 w 8662817"/>
              <a:gd name="connsiteY6" fmla="*/ 13667874 h 13667874"/>
              <a:gd name="connsiteX0" fmla="*/ 0 w 8662817"/>
              <a:gd name="connsiteY0" fmla="*/ 0 h 13667874"/>
              <a:gd name="connsiteX1" fmla="*/ 48127 w 8662817"/>
              <a:gd name="connsiteY1" fmla="*/ 7194884 h 13667874"/>
              <a:gd name="connsiteX2" fmla="*/ 2093495 w 8662817"/>
              <a:gd name="connsiteY2" fmla="*/ 9047747 h 13667874"/>
              <a:gd name="connsiteX3" fmla="*/ 4355432 w 8662817"/>
              <a:gd name="connsiteY3" fmla="*/ 6906126 h 13667874"/>
              <a:gd name="connsiteX4" fmla="*/ 6328611 w 8662817"/>
              <a:gd name="connsiteY4" fmla="*/ 4740442 h 13667874"/>
              <a:gd name="connsiteX5" fmla="*/ 8542421 w 8662817"/>
              <a:gd name="connsiteY5" fmla="*/ 6136105 h 13667874"/>
              <a:gd name="connsiteX6" fmla="*/ 8662737 w 8662817"/>
              <a:gd name="connsiteY6" fmla="*/ 13667874 h 13667874"/>
              <a:gd name="connsiteX0" fmla="*/ 0 w 8662942"/>
              <a:gd name="connsiteY0" fmla="*/ 0 h 13667874"/>
              <a:gd name="connsiteX1" fmla="*/ 48127 w 8662942"/>
              <a:gd name="connsiteY1" fmla="*/ 7194884 h 13667874"/>
              <a:gd name="connsiteX2" fmla="*/ 2093495 w 8662942"/>
              <a:gd name="connsiteY2" fmla="*/ 9047747 h 13667874"/>
              <a:gd name="connsiteX3" fmla="*/ 4355432 w 8662942"/>
              <a:gd name="connsiteY3" fmla="*/ 6906126 h 13667874"/>
              <a:gd name="connsiteX4" fmla="*/ 6328611 w 8662942"/>
              <a:gd name="connsiteY4" fmla="*/ 4740442 h 13667874"/>
              <a:gd name="connsiteX5" fmla="*/ 8621079 w 8662942"/>
              <a:gd name="connsiteY5" fmla="*/ 6145937 h 13667874"/>
              <a:gd name="connsiteX6" fmla="*/ 8662737 w 8662942"/>
              <a:gd name="connsiteY6" fmla="*/ 13667874 h 13667874"/>
              <a:gd name="connsiteX0" fmla="*/ 0 w 8662942"/>
              <a:gd name="connsiteY0" fmla="*/ 0 h 13667874"/>
              <a:gd name="connsiteX1" fmla="*/ 48127 w 8662942"/>
              <a:gd name="connsiteY1" fmla="*/ 7194884 h 13667874"/>
              <a:gd name="connsiteX2" fmla="*/ 2093495 w 8662942"/>
              <a:gd name="connsiteY2" fmla="*/ 9047747 h 13667874"/>
              <a:gd name="connsiteX3" fmla="*/ 4355432 w 8662942"/>
              <a:gd name="connsiteY3" fmla="*/ 6906126 h 13667874"/>
              <a:gd name="connsiteX4" fmla="*/ 6328611 w 8662942"/>
              <a:gd name="connsiteY4" fmla="*/ 4740442 h 13667874"/>
              <a:gd name="connsiteX5" fmla="*/ 8621079 w 8662942"/>
              <a:gd name="connsiteY5" fmla="*/ 6145937 h 13667874"/>
              <a:gd name="connsiteX6" fmla="*/ 8662737 w 8662942"/>
              <a:gd name="connsiteY6" fmla="*/ 13667874 h 13667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2942" h="13667874">
                <a:moveTo>
                  <a:pt x="0" y="0"/>
                </a:moveTo>
                <a:cubicBezTo>
                  <a:pt x="10027" y="36094"/>
                  <a:pt x="48082" y="7162800"/>
                  <a:pt x="48127" y="7194884"/>
                </a:cubicBezTo>
                <a:cubicBezTo>
                  <a:pt x="48172" y="7226968"/>
                  <a:pt x="159761" y="9035583"/>
                  <a:pt x="2093495" y="9047747"/>
                </a:cubicBezTo>
                <a:cubicBezTo>
                  <a:pt x="4027229" y="9059911"/>
                  <a:pt x="4342915" y="6920625"/>
                  <a:pt x="4355432" y="6906126"/>
                </a:cubicBezTo>
                <a:cubicBezTo>
                  <a:pt x="4367949" y="6891627"/>
                  <a:pt x="4408302" y="4798314"/>
                  <a:pt x="6328611" y="4740442"/>
                </a:cubicBezTo>
                <a:cubicBezTo>
                  <a:pt x="8248920" y="4682570"/>
                  <a:pt x="8623944" y="6165285"/>
                  <a:pt x="8621079" y="6145937"/>
                </a:cubicBezTo>
                <a:cubicBezTo>
                  <a:pt x="8618214" y="6126589"/>
                  <a:pt x="8666460" y="13650400"/>
                  <a:pt x="8662737" y="13667874"/>
                </a:cubicBezTo>
              </a:path>
            </a:pathLst>
          </a:cu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Freeform 10">
            <a:extLst>
              <a:ext uri="{FF2B5EF4-FFF2-40B4-BE49-F238E27FC236}">
                <a16:creationId xmlns:a16="http://schemas.microsoft.com/office/drawing/2014/main" id="{48D4A6C1-6E17-664E-A6B4-A6D47345496F}"/>
              </a:ext>
            </a:extLst>
          </p:cNvPr>
          <p:cNvSpPr>
            <a:spLocks noChangeArrowheads="1"/>
          </p:cNvSpPr>
          <p:nvPr/>
        </p:nvSpPr>
        <p:spPr bwMode="auto">
          <a:xfrm>
            <a:off x="3719432" y="1485998"/>
            <a:ext cx="1277418" cy="483496"/>
          </a:xfrm>
          <a:custGeom>
            <a:avLst/>
            <a:gdLst>
              <a:gd name="T0" fmla="*/ 1786 w 2050"/>
              <a:gd name="T1" fmla="*/ 356 h 776"/>
              <a:gd name="T2" fmla="*/ 2026 w 2050"/>
              <a:gd name="T3" fmla="*/ 66 h 776"/>
              <a:gd name="T4" fmla="*/ 2026 w 2050"/>
              <a:gd name="T5" fmla="*/ 66 h 776"/>
              <a:gd name="T6" fmla="*/ 1994 w 2050"/>
              <a:gd name="T7" fmla="*/ 0 h 776"/>
              <a:gd name="T8" fmla="*/ 330 w 2050"/>
              <a:gd name="T9" fmla="*/ 0 h 776"/>
              <a:gd name="T10" fmla="*/ 330 w 2050"/>
              <a:gd name="T11" fmla="*/ 0 h 776"/>
              <a:gd name="T12" fmla="*/ 299 w 2050"/>
              <a:gd name="T13" fmla="*/ 14 h 776"/>
              <a:gd name="T14" fmla="*/ 13 w 2050"/>
              <a:gd name="T15" fmla="*/ 356 h 776"/>
              <a:gd name="T16" fmla="*/ 13 w 2050"/>
              <a:gd name="T17" fmla="*/ 356 h 776"/>
              <a:gd name="T18" fmla="*/ 12 w 2050"/>
              <a:gd name="T19" fmla="*/ 408 h 776"/>
              <a:gd name="T20" fmla="*/ 299 w 2050"/>
              <a:gd name="T21" fmla="*/ 759 h 776"/>
              <a:gd name="T22" fmla="*/ 299 w 2050"/>
              <a:gd name="T23" fmla="*/ 759 h 776"/>
              <a:gd name="T24" fmla="*/ 331 w 2050"/>
              <a:gd name="T25" fmla="*/ 775 h 776"/>
              <a:gd name="T26" fmla="*/ 1996 w 2050"/>
              <a:gd name="T27" fmla="*/ 775 h 776"/>
              <a:gd name="T28" fmla="*/ 1996 w 2050"/>
              <a:gd name="T29" fmla="*/ 775 h 776"/>
              <a:gd name="T30" fmla="*/ 2027 w 2050"/>
              <a:gd name="T31" fmla="*/ 708 h 776"/>
              <a:gd name="T32" fmla="*/ 1786 w 2050"/>
              <a:gd name="T33" fmla="*/ 408 h 776"/>
              <a:gd name="T34" fmla="*/ 1786 w 2050"/>
              <a:gd name="T35" fmla="*/ 408 h 776"/>
              <a:gd name="T36" fmla="*/ 1786 w 2050"/>
              <a:gd name="T37" fmla="*/ 356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0" h="776">
                <a:moveTo>
                  <a:pt x="1786" y="356"/>
                </a:moveTo>
                <a:lnTo>
                  <a:pt x="2026" y="66"/>
                </a:lnTo>
                <a:lnTo>
                  <a:pt x="2026" y="66"/>
                </a:lnTo>
                <a:cubicBezTo>
                  <a:pt x="2048" y="40"/>
                  <a:pt x="2028" y="0"/>
                  <a:pt x="1994" y="0"/>
                </a:cubicBezTo>
                <a:lnTo>
                  <a:pt x="330" y="0"/>
                </a:lnTo>
                <a:lnTo>
                  <a:pt x="330" y="0"/>
                </a:lnTo>
                <a:cubicBezTo>
                  <a:pt x="319" y="0"/>
                  <a:pt x="307" y="5"/>
                  <a:pt x="299" y="14"/>
                </a:cubicBezTo>
                <a:lnTo>
                  <a:pt x="13" y="356"/>
                </a:lnTo>
                <a:lnTo>
                  <a:pt x="13" y="356"/>
                </a:lnTo>
                <a:cubicBezTo>
                  <a:pt x="0" y="371"/>
                  <a:pt x="0" y="393"/>
                  <a:pt x="12" y="408"/>
                </a:cubicBezTo>
                <a:lnTo>
                  <a:pt x="299" y="759"/>
                </a:lnTo>
                <a:lnTo>
                  <a:pt x="299" y="759"/>
                </a:lnTo>
                <a:cubicBezTo>
                  <a:pt x="307" y="769"/>
                  <a:pt x="319" y="775"/>
                  <a:pt x="331" y="775"/>
                </a:cubicBezTo>
                <a:lnTo>
                  <a:pt x="1996" y="775"/>
                </a:lnTo>
                <a:lnTo>
                  <a:pt x="1996" y="775"/>
                </a:lnTo>
                <a:cubicBezTo>
                  <a:pt x="2030" y="775"/>
                  <a:pt x="2049" y="735"/>
                  <a:pt x="2027" y="708"/>
                </a:cubicBezTo>
                <a:lnTo>
                  <a:pt x="1786" y="408"/>
                </a:lnTo>
                <a:lnTo>
                  <a:pt x="1786" y="408"/>
                </a:lnTo>
                <a:cubicBezTo>
                  <a:pt x="1774" y="392"/>
                  <a:pt x="1774" y="371"/>
                  <a:pt x="1786" y="356"/>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12" name="Subtitle 2">
            <a:extLst>
              <a:ext uri="{FF2B5EF4-FFF2-40B4-BE49-F238E27FC236}">
                <a16:creationId xmlns:a16="http://schemas.microsoft.com/office/drawing/2014/main" id="{59A41BDD-64C2-BD46-8147-3F752A71DF6D}"/>
              </a:ext>
            </a:extLst>
          </p:cNvPr>
          <p:cNvSpPr txBox="1">
            <a:spLocks/>
          </p:cNvSpPr>
          <p:nvPr/>
        </p:nvSpPr>
        <p:spPr>
          <a:xfrm>
            <a:off x="762000" y="1766932"/>
            <a:ext cx="2286262"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4" name="TextBox 13">
            <a:extLst>
              <a:ext uri="{FF2B5EF4-FFF2-40B4-BE49-F238E27FC236}">
                <a16:creationId xmlns:a16="http://schemas.microsoft.com/office/drawing/2014/main" id="{98EA4918-DB94-364A-AFCE-EF2FA142ED4B}"/>
              </a:ext>
            </a:extLst>
          </p:cNvPr>
          <p:cNvSpPr txBox="1"/>
          <p:nvPr/>
        </p:nvSpPr>
        <p:spPr>
          <a:xfrm>
            <a:off x="1476998" y="1429800"/>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10" name="Freeform 4">
            <a:extLst>
              <a:ext uri="{FF2B5EF4-FFF2-40B4-BE49-F238E27FC236}">
                <a16:creationId xmlns:a16="http://schemas.microsoft.com/office/drawing/2014/main" id="{E12C203A-1E04-054E-ADCB-B19459C1E812}"/>
              </a:ext>
            </a:extLst>
          </p:cNvPr>
          <p:cNvSpPr>
            <a:spLocks noChangeArrowheads="1"/>
          </p:cNvSpPr>
          <p:nvPr/>
        </p:nvSpPr>
        <p:spPr bwMode="auto">
          <a:xfrm>
            <a:off x="6735035" y="5529305"/>
            <a:ext cx="1277417" cy="483496"/>
          </a:xfrm>
          <a:custGeom>
            <a:avLst/>
            <a:gdLst>
              <a:gd name="T0" fmla="*/ 262 w 2049"/>
              <a:gd name="T1" fmla="*/ 356 h 775"/>
              <a:gd name="T2" fmla="*/ 23 w 2049"/>
              <a:gd name="T3" fmla="*/ 67 h 775"/>
              <a:gd name="T4" fmla="*/ 23 w 2049"/>
              <a:gd name="T5" fmla="*/ 67 h 775"/>
              <a:gd name="T6" fmla="*/ 55 w 2049"/>
              <a:gd name="T7" fmla="*/ 0 h 775"/>
              <a:gd name="T8" fmla="*/ 1718 w 2049"/>
              <a:gd name="T9" fmla="*/ 0 h 775"/>
              <a:gd name="T10" fmla="*/ 1718 w 2049"/>
              <a:gd name="T11" fmla="*/ 0 h 775"/>
              <a:gd name="T12" fmla="*/ 1749 w 2049"/>
              <a:gd name="T13" fmla="*/ 14 h 775"/>
              <a:gd name="T14" fmla="*/ 2036 w 2049"/>
              <a:gd name="T15" fmla="*/ 356 h 775"/>
              <a:gd name="T16" fmla="*/ 2036 w 2049"/>
              <a:gd name="T17" fmla="*/ 356 h 775"/>
              <a:gd name="T18" fmla="*/ 2036 w 2049"/>
              <a:gd name="T19" fmla="*/ 408 h 775"/>
              <a:gd name="T20" fmla="*/ 1749 w 2049"/>
              <a:gd name="T21" fmla="*/ 760 h 775"/>
              <a:gd name="T22" fmla="*/ 1749 w 2049"/>
              <a:gd name="T23" fmla="*/ 760 h 775"/>
              <a:gd name="T24" fmla="*/ 1718 w 2049"/>
              <a:gd name="T25" fmla="*/ 774 h 775"/>
              <a:gd name="T26" fmla="*/ 53 w 2049"/>
              <a:gd name="T27" fmla="*/ 774 h 775"/>
              <a:gd name="T28" fmla="*/ 53 w 2049"/>
              <a:gd name="T29" fmla="*/ 774 h 775"/>
              <a:gd name="T30" fmla="*/ 21 w 2049"/>
              <a:gd name="T31" fmla="*/ 708 h 775"/>
              <a:gd name="T32" fmla="*/ 263 w 2049"/>
              <a:gd name="T33" fmla="*/ 408 h 775"/>
              <a:gd name="T34" fmla="*/ 263 w 2049"/>
              <a:gd name="T35" fmla="*/ 408 h 775"/>
              <a:gd name="T36" fmla="*/ 262 w 2049"/>
              <a:gd name="T37" fmla="*/ 356 h 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49" h="775">
                <a:moveTo>
                  <a:pt x="262" y="356"/>
                </a:moveTo>
                <a:lnTo>
                  <a:pt x="23" y="67"/>
                </a:lnTo>
                <a:lnTo>
                  <a:pt x="23" y="67"/>
                </a:lnTo>
                <a:cubicBezTo>
                  <a:pt x="1" y="40"/>
                  <a:pt x="20" y="0"/>
                  <a:pt x="55" y="0"/>
                </a:cubicBezTo>
                <a:lnTo>
                  <a:pt x="1718" y="0"/>
                </a:lnTo>
                <a:lnTo>
                  <a:pt x="1718" y="0"/>
                </a:lnTo>
                <a:cubicBezTo>
                  <a:pt x="1730" y="0"/>
                  <a:pt x="1742" y="5"/>
                  <a:pt x="1749" y="14"/>
                </a:cubicBezTo>
                <a:lnTo>
                  <a:pt x="2036" y="356"/>
                </a:lnTo>
                <a:lnTo>
                  <a:pt x="2036" y="356"/>
                </a:lnTo>
                <a:cubicBezTo>
                  <a:pt x="2048" y="371"/>
                  <a:pt x="2048" y="393"/>
                  <a:pt x="2036" y="408"/>
                </a:cubicBezTo>
                <a:lnTo>
                  <a:pt x="1749" y="760"/>
                </a:lnTo>
                <a:lnTo>
                  <a:pt x="1749" y="760"/>
                </a:lnTo>
                <a:cubicBezTo>
                  <a:pt x="1742" y="769"/>
                  <a:pt x="1730" y="774"/>
                  <a:pt x="1718" y="774"/>
                </a:cubicBezTo>
                <a:lnTo>
                  <a:pt x="53" y="774"/>
                </a:lnTo>
                <a:lnTo>
                  <a:pt x="53" y="774"/>
                </a:lnTo>
                <a:cubicBezTo>
                  <a:pt x="18" y="774"/>
                  <a:pt x="0" y="735"/>
                  <a:pt x="21" y="708"/>
                </a:cubicBezTo>
                <a:lnTo>
                  <a:pt x="263" y="408"/>
                </a:lnTo>
                <a:lnTo>
                  <a:pt x="263" y="408"/>
                </a:lnTo>
                <a:cubicBezTo>
                  <a:pt x="275" y="393"/>
                  <a:pt x="274" y="371"/>
                  <a:pt x="262" y="356"/>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8" name="Freeform 17">
            <a:extLst>
              <a:ext uri="{FF2B5EF4-FFF2-40B4-BE49-F238E27FC236}">
                <a16:creationId xmlns:a16="http://schemas.microsoft.com/office/drawing/2014/main" id="{411EA9C4-D391-7D45-91AE-7882CB9A27B7}"/>
              </a:ext>
            </a:extLst>
          </p:cNvPr>
          <p:cNvSpPr>
            <a:spLocks noChangeArrowheads="1"/>
          </p:cNvSpPr>
          <p:nvPr/>
        </p:nvSpPr>
        <p:spPr bwMode="auto">
          <a:xfrm rot="16200000">
            <a:off x="4145063" y="3604168"/>
            <a:ext cx="1277418" cy="483496"/>
          </a:xfrm>
          <a:custGeom>
            <a:avLst/>
            <a:gdLst>
              <a:gd name="T0" fmla="*/ 1786 w 2050"/>
              <a:gd name="T1" fmla="*/ 356 h 776"/>
              <a:gd name="T2" fmla="*/ 2026 w 2050"/>
              <a:gd name="T3" fmla="*/ 66 h 776"/>
              <a:gd name="T4" fmla="*/ 2026 w 2050"/>
              <a:gd name="T5" fmla="*/ 66 h 776"/>
              <a:gd name="T6" fmla="*/ 1994 w 2050"/>
              <a:gd name="T7" fmla="*/ 0 h 776"/>
              <a:gd name="T8" fmla="*/ 330 w 2050"/>
              <a:gd name="T9" fmla="*/ 0 h 776"/>
              <a:gd name="T10" fmla="*/ 330 w 2050"/>
              <a:gd name="T11" fmla="*/ 0 h 776"/>
              <a:gd name="T12" fmla="*/ 299 w 2050"/>
              <a:gd name="T13" fmla="*/ 14 h 776"/>
              <a:gd name="T14" fmla="*/ 13 w 2050"/>
              <a:gd name="T15" fmla="*/ 356 h 776"/>
              <a:gd name="T16" fmla="*/ 13 w 2050"/>
              <a:gd name="T17" fmla="*/ 356 h 776"/>
              <a:gd name="T18" fmla="*/ 12 w 2050"/>
              <a:gd name="T19" fmla="*/ 408 h 776"/>
              <a:gd name="T20" fmla="*/ 299 w 2050"/>
              <a:gd name="T21" fmla="*/ 759 h 776"/>
              <a:gd name="T22" fmla="*/ 299 w 2050"/>
              <a:gd name="T23" fmla="*/ 759 h 776"/>
              <a:gd name="T24" fmla="*/ 331 w 2050"/>
              <a:gd name="T25" fmla="*/ 775 h 776"/>
              <a:gd name="T26" fmla="*/ 1996 w 2050"/>
              <a:gd name="T27" fmla="*/ 775 h 776"/>
              <a:gd name="T28" fmla="*/ 1996 w 2050"/>
              <a:gd name="T29" fmla="*/ 775 h 776"/>
              <a:gd name="T30" fmla="*/ 2027 w 2050"/>
              <a:gd name="T31" fmla="*/ 708 h 776"/>
              <a:gd name="T32" fmla="*/ 1786 w 2050"/>
              <a:gd name="T33" fmla="*/ 408 h 776"/>
              <a:gd name="T34" fmla="*/ 1786 w 2050"/>
              <a:gd name="T35" fmla="*/ 408 h 776"/>
              <a:gd name="T36" fmla="*/ 1786 w 2050"/>
              <a:gd name="T37" fmla="*/ 356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50" h="776">
                <a:moveTo>
                  <a:pt x="1786" y="356"/>
                </a:moveTo>
                <a:lnTo>
                  <a:pt x="2026" y="66"/>
                </a:lnTo>
                <a:lnTo>
                  <a:pt x="2026" y="66"/>
                </a:lnTo>
                <a:cubicBezTo>
                  <a:pt x="2048" y="40"/>
                  <a:pt x="2028" y="0"/>
                  <a:pt x="1994" y="0"/>
                </a:cubicBezTo>
                <a:lnTo>
                  <a:pt x="330" y="0"/>
                </a:lnTo>
                <a:lnTo>
                  <a:pt x="330" y="0"/>
                </a:lnTo>
                <a:cubicBezTo>
                  <a:pt x="319" y="0"/>
                  <a:pt x="307" y="5"/>
                  <a:pt x="299" y="14"/>
                </a:cubicBezTo>
                <a:lnTo>
                  <a:pt x="13" y="356"/>
                </a:lnTo>
                <a:lnTo>
                  <a:pt x="13" y="356"/>
                </a:lnTo>
                <a:cubicBezTo>
                  <a:pt x="0" y="371"/>
                  <a:pt x="0" y="393"/>
                  <a:pt x="12" y="408"/>
                </a:cubicBezTo>
                <a:lnTo>
                  <a:pt x="299" y="759"/>
                </a:lnTo>
                <a:lnTo>
                  <a:pt x="299" y="759"/>
                </a:lnTo>
                <a:cubicBezTo>
                  <a:pt x="307" y="769"/>
                  <a:pt x="319" y="775"/>
                  <a:pt x="331" y="775"/>
                </a:cubicBezTo>
                <a:lnTo>
                  <a:pt x="1996" y="775"/>
                </a:lnTo>
                <a:lnTo>
                  <a:pt x="1996" y="775"/>
                </a:lnTo>
                <a:cubicBezTo>
                  <a:pt x="2030" y="775"/>
                  <a:pt x="2049" y="735"/>
                  <a:pt x="2027" y="708"/>
                </a:cubicBezTo>
                <a:lnTo>
                  <a:pt x="1786" y="408"/>
                </a:lnTo>
                <a:lnTo>
                  <a:pt x="1786" y="408"/>
                </a:lnTo>
                <a:cubicBezTo>
                  <a:pt x="1774" y="392"/>
                  <a:pt x="1774" y="371"/>
                  <a:pt x="1786" y="356"/>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21" name="Subtitle 2">
            <a:extLst>
              <a:ext uri="{FF2B5EF4-FFF2-40B4-BE49-F238E27FC236}">
                <a16:creationId xmlns:a16="http://schemas.microsoft.com/office/drawing/2014/main" id="{5972D592-F5EF-4143-A6C4-D91BA53DD61D}"/>
              </a:ext>
            </a:extLst>
          </p:cNvPr>
          <p:cNvSpPr txBox="1">
            <a:spLocks/>
          </p:cNvSpPr>
          <p:nvPr/>
        </p:nvSpPr>
        <p:spPr>
          <a:xfrm>
            <a:off x="8780244" y="5316713"/>
            <a:ext cx="2286262"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2" name="TextBox 21">
            <a:extLst>
              <a:ext uri="{FF2B5EF4-FFF2-40B4-BE49-F238E27FC236}">
                <a16:creationId xmlns:a16="http://schemas.microsoft.com/office/drawing/2014/main" id="{0E37AD8A-9481-3742-B121-0159AD36858D}"/>
              </a:ext>
            </a:extLst>
          </p:cNvPr>
          <p:cNvSpPr txBox="1"/>
          <p:nvPr/>
        </p:nvSpPr>
        <p:spPr>
          <a:xfrm>
            <a:off x="8780244" y="4979581"/>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24" name="Subtitle 2">
            <a:extLst>
              <a:ext uri="{FF2B5EF4-FFF2-40B4-BE49-F238E27FC236}">
                <a16:creationId xmlns:a16="http://schemas.microsoft.com/office/drawing/2014/main" id="{54C390DB-BD4F-E847-B18C-543987CE19A8}"/>
              </a:ext>
            </a:extLst>
          </p:cNvPr>
          <p:cNvSpPr txBox="1">
            <a:spLocks/>
          </p:cNvSpPr>
          <p:nvPr/>
        </p:nvSpPr>
        <p:spPr>
          <a:xfrm>
            <a:off x="3640641" y="5494349"/>
            <a:ext cx="2286262"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5" name="TextBox 24">
            <a:extLst>
              <a:ext uri="{FF2B5EF4-FFF2-40B4-BE49-F238E27FC236}">
                <a16:creationId xmlns:a16="http://schemas.microsoft.com/office/drawing/2014/main" id="{81BAE53D-4F9D-DE48-A238-91167FEBCF30}"/>
              </a:ext>
            </a:extLst>
          </p:cNvPr>
          <p:cNvSpPr txBox="1"/>
          <p:nvPr/>
        </p:nvSpPr>
        <p:spPr>
          <a:xfrm>
            <a:off x="3978102" y="5157217"/>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26" name="TextBox 25">
            <a:extLst>
              <a:ext uri="{FF2B5EF4-FFF2-40B4-BE49-F238E27FC236}">
                <a16:creationId xmlns:a16="http://schemas.microsoft.com/office/drawing/2014/main" id="{6E6E0849-E64F-174C-971B-93D13FE4AF45}"/>
              </a:ext>
            </a:extLst>
          </p:cNvPr>
          <p:cNvSpPr txBox="1"/>
          <p:nvPr/>
        </p:nvSpPr>
        <p:spPr>
          <a:xfrm>
            <a:off x="4160811" y="1558469"/>
            <a:ext cx="39466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01</a:t>
            </a:r>
          </a:p>
        </p:txBody>
      </p:sp>
      <p:sp>
        <p:nvSpPr>
          <p:cNvPr id="27" name="TextBox 26">
            <a:extLst>
              <a:ext uri="{FF2B5EF4-FFF2-40B4-BE49-F238E27FC236}">
                <a16:creationId xmlns:a16="http://schemas.microsoft.com/office/drawing/2014/main" id="{0D1BD885-E37D-794D-BD4E-DBC65CAAEBEE}"/>
              </a:ext>
            </a:extLst>
          </p:cNvPr>
          <p:cNvSpPr txBox="1"/>
          <p:nvPr/>
        </p:nvSpPr>
        <p:spPr>
          <a:xfrm>
            <a:off x="4566404" y="3676639"/>
            <a:ext cx="43473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02</a:t>
            </a:r>
          </a:p>
        </p:txBody>
      </p:sp>
      <p:sp>
        <p:nvSpPr>
          <p:cNvPr id="28" name="TextBox 27">
            <a:extLst>
              <a:ext uri="{FF2B5EF4-FFF2-40B4-BE49-F238E27FC236}">
                <a16:creationId xmlns:a16="http://schemas.microsoft.com/office/drawing/2014/main" id="{3051EE83-6840-B748-8C9B-05B4BCC226BA}"/>
              </a:ext>
            </a:extLst>
          </p:cNvPr>
          <p:cNvSpPr txBox="1"/>
          <p:nvPr/>
        </p:nvSpPr>
        <p:spPr>
          <a:xfrm>
            <a:off x="7153170" y="5601776"/>
            <a:ext cx="44114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03</a:t>
            </a:r>
          </a:p>
        </p:txBody>
      </p:sp>
    </p:spTree>
    <p:extLst>
      <p:ext uri="{BB962C8B-B14F-4D97-AF65-F5344CB8AC3E}">
        <p14:creationId xmlns:p14="http://schemas.microsoft.com/office/powerpoint/2010/main" val="863875086"/>
      </p:ext>
    </p:extLst>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ED21703B-EA66-3F4B-8253-7F70197BDB39}"/>
              </a:ext>
            </a:extLst>
          </p:cNvPr>
          <p:cNvSpPr/>
          <p:nvPr/>
        </p:nvSpPr>
        <p:spPr>
          <a:xfrm>
            <a:off x="9874717" y="0"/>
            <a:ext cx="1077643" cy="38404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 name="TextBox 1">
            <a:extLst>
              <a:ext uri="{FF2B5EF4-FFF2-40B4-BE49-F238E27FC236}">
                <a16:creationId xmlns:a16="http://schemas.microsoft.com/office/drawing/2014/main" id="{6BA46238-FD71-A14D-AF37-CBACE7785DE3}"/>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97B8BD29-C8FD-F34D-8283-BF305E0C35D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8" name="Freeform 37">
            <a:extLst>
              <a:ext uri="{FF2B5EF4-FFF2-40B4-BE49-F238E27FC236}">
                <a16:creationId xmlns:a16="http://schemas.microsoft.com/office/drawing/2014/main" id="{BA6FF015-0C2A-D542-8455-69AFD7D439F5}"/>
              </a:ext>
            </a:extLst>
          </p:cNvPr>
          <p:cNvSpPr>
            <a:spLocks noChangeArrowheads="1"/>
          </p:cNvSpPr>
          <p:nvPr/>
        </p:nvSpPr>
        <p:spPr bwMode="auto">
          <a:xfrm>
            <a:off x="1239640" y="384044"/>
            <a:ext cx="9714842" cy="6473957"/>
          </a:xfrm>
          <a:custGeom>
            <a:avLst/>
            <a:gdLst>
              <a:gd name="connsiteX0" fmla="*/ 3238282 w 19429684"/>
              <a:gd name="connsiteY0" fmla="*/ 3620297 h 12947913"/>
              <a:gd name="connsiteX1" fmla="*/ 5528378 w 19429684"/>
              <a:gd name="connsiteY1" fmla="*/ 4568542 h 12947913"/>
              <a:gd name="connsiteX2" fmla="*/ 6476562 w 19429684"/>
              <a:gd name="connsiteY2" fmla="*/ 6858785 h 12947913"/>
              <a:gd name="connsiteX3" fmla="*/ 6793040 w 19429684"/>
              <a:gd name="connsiteY3" fmla="*/ 7621368 h 12947913"/>
              <a:gd name="connsiteX4" fmla="*/ 7555573 w 19429684"/>
              <a:gd name="connsiteY4" fmla="*/ 7936620 h 12947913"/>
              <a:gd name="connsiteX5" fmla="*/ 8319355 w 19429684"/>
              <a:gd name="connsiteY5" fmla="*/ 7621368 h 12947913"/>
              <a:gd name="connsiteX6" fmla="*/ 8635831 w 19429684"/>
              <a:gd name="connsiteY6" fmla="*/ 6858785 h 12947913"/>
              <a:gd name="connsiteX7" fmla="*/ 9584016 w 19429684"/>
              <a:gd name="connsiteY7" fmla="*/ 4568542 h 12947913"/>
              <a:gd name="connsiteX8" fmla="*/ 11872866 w 19429684"/>
              <a:gd name="connsiteY8" fmla="*/ 3620297 h 12947913"/>
              <a:gd name="connsiteX9" fmla="*/ 14162963 w 19429684"/>
              <a:gd name="connsiteY9" fmla="*/ 4568542 h 12947913"/>
              <a:gd name="connsiteX10" fmla="*/ 15111148 w 19429684"/>
              <a:gd name="connsiteY10" fmla="*/ 6858785 h 12947913"/>
              <a:gd name="connsiteX11" fmla="*/ 15427624 w 19429684"/>
              <a:gd name="connsiteY11" fmla="*/ 7621368 h 12947913"/>
              <a:gd name="connsiteX12" fmla="*/ 16190160 w 19429684"/>
              <a:gd name="connsiteY12" fmla="*/ 7936620 h 12947913"/>
              <a:gd name="connsiteX13" fmla="*/ 16953940 w 19429684"/>
              <a:gd name="connsiteY13" fmla="*/ 7621368 h 12947913"/>
              <a:gd name="connsiteX14" fmla="*/ 17269168 w 19429684"/>
              <a:gd name="connsiteY14" fmla="*/ 6858785 h 12947913"/>
              <a:gd name="connsiteX15" fmla="*/ 19429684 w 19429684"/>
              <a:gd name="connsiteY15" fmla="*/ 6858785 h 12947913"/>
              <a:gd name="connsiteX16" fmla="*/ 18480256 w 19429684"/>
              <a:gd name="connsiteY16" fmla="*/ 9147781 h 12947913"/>
              <a:gd name="connsiteX17" fmla="*/ 16190160 w 19429684"/>
              <a:gd name="connsiteY17" fmla="*/ 10096027 h 12947913"/>
              <a:gd name="connsiteX18" fmla="*/ 13901309 w 19429684"/>
              <a:gd name="connsiteY18" fmla="*/ 9147781 h 12947913"/>
              <a:gd name="connsiteX19" fmla="*/ 12951878 w 19429684"/>
              <a:gd name="connsiteY19" fmla="*/ 6858785 h 12947913"/>
              <a:gd name="connsiteX20" fmla="*/ 12635401 w 19429684"/>
              <a:gd name="connsiteY20" fmla="*/ 6094956 h 12947913"/>
              <a:gd name="connsiteX21" fmla="*/ 11872866 w 19429684"/>
              <a:gd name="connsiteY21" fmla="*/ 5779704 h 12947913"/>
              <a:gd name="connsiteX22" fmla="*/ 11109086 w 19429684"/>
              <a:gd name="connsiteY22" fmla="*/ 6094956 h 12947913"/>
              <a:gd name="connsiteX23" fmla="*/ 10793855 w 19429684"/>
              <a:gd name="connsiteY23" fmla="*/ 6858785 h 12947913"/>
              <a:gd name="connsiteX24" fmla="*/ 9844424 w 19429684"/>
              <a:gd name="connsiteY24" fmla="*/ 9147781 h 12947913"/>
              <a:gd name="connsiteX25" fmla="*/ 7555573 w 19429684"/>
              <a:gd name="connsiteY25" fmla="*/ 10096027 h 12947913"/>
              <a:gd name="connsiteX26" fmla="*/ 5265480 w 19429684"/>
              <a:gd name="connsiteY26" fmla="*/ 9147781 h 12947913"/>
              <a:gd name="connsiteX27" fmla="*/ 4317294 w 19429684"/>
              <a:gd name="connsiteY27" fmla="*/ 6858785 h 12947913"/>
              <a:gd name="connsiteX28" fmla="*/ 4000818 w 19429684"/>
              <a:gd name="connsiteY28" fmla="*/ 6094956 h 12947913"/>
              <a:gd name="connsiteX29" fmla="*/ 3238282 w 19429684"/>
              <a:gd name="connsiteY29" fmla="*/ 5779704 h 12947913"/>
              <a:gd name="connsiteX30" fmla="*/ 2474502 w 19429684"/>
              <a:gd name="connsiteY30" fmla="*/ 6094956 h 12947913"/>
              <a:gd name="connsiteX31" fmla="*/ 2158025 w 19429684"/>
              <a:gd name="connsiteY31" fmla="*/ 6858785 h 12947913"/>
              <a:gd name="connsiteX32" fmla="*/ 2157750 w 19429684"/>
              <a:gd name="connsiteY32" fmla="*/ 6858785 h 12947913"/>
              <a:gd name="connsiteX33" fmla="*/ 2157750 w 19429684"/>
              <a:gd name="connsiteY33" fmla="*/ 12947913 h 12947913"/>
              <a:gd name="connsiteX34" fmla="*/ 0 w 19429684"/>
              <a:gd name="connsiteY34" fmla="*/ 12947913 h 12947913"/>
              <a:gd name="connsiteX35" fmla="*/ 0 w 19429684"/>
              <a:gd name="connsiteY35" fmla="*/ 6856035 h 12947913"/>
              <a:gd name="connsiteX36" fmla="*/ 137 w 19429684"/>
              <a:gd name="connsiteY36" fmla="*/ 6856035 h 12947913"/>
              <a:gd name="connsiteX37" fmla="*/ 15855 w 19429684"/>
              <a:gd name="connsiteY37" fmla="*/ 6538825 h 12947913"/>
              <a:gd name="connsiteX38" fmla="*/ 948185 w 19429684"/>
              <a:gd name="connsiteY38" fmla="*/ 4568542 h 12947913"/>
              <a:gd name="connsiteX39" fmla="*/ 3238282 w 19429684"/>
              <a:gd name="connsiteY39" fmla="*/ 3620297 h 12947913"/>
              <a:gd name="connsiteX40" fmla="*/ 17266448 w 19429684"/>
              <a:gd name="connsiteY40" fmla="*/ 0 h 12947913"/>
              <a:gd name="connsiteX41" fmla="*/ 19424196 w 19429684"/>
              <a:gd name="connsiteY41" fmla="*/ 0 h 12947913"/>
              <a:gd name="connsiteX42" fmla="*/ 19424196 w 19429684"/>
              <a:gd name="connsiteY42" fmla="*/ 6854790 h 12947913"/>
              <a:gd name="connsiteX43" fmla="*/ 17266448 w 19429684"/>
              <a:gd name="connsiteY43" fmla="*/ 6854790 h 129479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9429684" h="12947913">
                <a:moveTo>
                  <a:pt x="3238282" y="3620297"/>
                </a:moveTo>
                <a:cubicBezTo>
                  <a:pt x="4096758" y="3620297"/>
                  <a:pt x="4920345" y="3961716"/>
                  <a:pt x="5528378" y="4568542"/>
                </a:cubicBezTo>
                <a:cubicBezTo>
                  <a:pt x="6135165" y="5176615"/>
                  <a:pt x="6476562" y="6000256"/>
                  <a:pt x="6476562" y="6858785"/>
                </a:cubicBezTo>
                <a:cubicBezTo>
                  <a:pt x="6476562" y="7144130"/>
                  <a:pt x="6589945" y="7418262"/>
                  <a:pt x="6793040" y="7621368"/>
                </a:cubicBezTo>
                <a:cubicBezTo>
                  <a:pt x="6996133" y="7823229"/>
                  <a:pt x="7270247" y="7936620"/>
                  <a:pt x="7555573" y="7936620"/>
                </a:cubicBezTo>
                <a:cubicBezTo>
                  <a:pt x="7842147" y="7936620"/>
                  <a:pt x="8117508" y="7823229"/>
                  <a:pt x="8319355" y="7621368"/>
                </a:cubicBezTo>
                <a:cubicBezTo>
                  <a:pt x="8521202" y="7418262"/>
                  <a:pt x="8635831" y="7144130"/>
                  <a:pt x="8635831" y="6858785"/>
                </a:cubicBezTo>
                <a:cubicBezTo>
                  <a:pt x="8635831" y="6000256"/>
                  <a:pt x="8977228" y="5176615"/>
                  <a:pt x="9584016" y="4568542"/>
                </a:cubicBezTo>
                <a:cubicBezTo>
                  <a:pt x="10189558" y="3961716"/>
                  <a:pt x="11014392" y="3620297"/>
                  <a:pt x="11872866" y="3620297"/>
                </a:cubicBezTo>
                <a:cubicBezTo>
                  <a:pt x="12731341" y="3620297"/>
                  <a:pt x="13554928" y="3961716"/>
                  <a:pt x="14162963" y="4568542"/>
                </a:cubicBezTo>
                <a:cubicBezTo>
                  <a:pt x="14769752" y="5176615"/>
                  <a:pt x="15111148" y="6000256"/>
                  <a:pt x="15111148" y="6858785"/>
                </a:cubicBezTo>
                <a:cubicBezTo>
                  <a:pt x="15111148" y="7144130"/>
                  <a:pt x="15225776" y="7418262"/>
                  <a:pt x="15427624" y="7621368"/>
                </a:cubicBezTo>
                <a:cubicBezTo>
                  <a:pt x="15629472" y="7823229"/>
                  <a:pt x="15903584" y="7936620"/>
                  <a:pt x="16190160" y="7936620"/>
                </a:cubicBezTo>
                <a:cubicBezTo>
                  <a:pt x="16476732" y="7936620"/>
                  <a:pt x="16752092" y="7823229"/>
                  <a:pt x="16953940" y="7621368"/>
                </a:cubicBezTo>
                <a:cubicBezTo>
                  <a:pt x="17155788" y="7418262"/>
                  <a:pt x="17269168" y="7144130"/>
                  <a:pt x="17269168" y="6858785"/>
                </a:cubicBezTo>
                <a:lnTo>
                  <a:pt x="19429684" y="6858785"/>
                </a:lnTo>
                <a:cubicBezTo>
                  <a:pt x="19429684" y="7716068"/>
                  <a:pt x="19088288" y="8539709"/>
                  <a:pt x="18480256" y="9147781"/>
                </a:cubicBezTo>
                <a:cubicBezTo>
                  <a:pt x="17873468" y="9754609"/>
                  <a:pt x="17049880" y="10096027"/>
                  <a:pt x="16190160" y="10096027"/>
                </a:cubicBezTo>
                <a:cubicBezTo>
                  <a:pt x="15331684" y="10096027"/>
                  <a:pt x="14508096" y="9754609"/>
                  <a:pt x="13901309" y="9147781"/>
                </a:cubicBezTo>
                <a:cubicBezTo>
                  <a:pt x="13293274" y="8539709"/>
                  <a:pt x="12951878" y="7716068"/>
                  <a:pt x="12951878" y="6858785"/>
                </a:cubicBezTo>
                <a:cubicBezTo>
                  <a:pt x="12951878" y="6572193"/>
                  <a:pt x="12838495" y="6298061"/>
                  <a:pt x="12635401" y="6094956"/>
                </a:cubicBezTo>
                <a:cubicBezTo>
                  <a:pt x="12433554" y="5893096"/>
                  <a:pt x="12159440" y="5779704"/>
                  <a:pt x="11872866" y="5779704"/>
                </a:cubicBezTo>
                <a:cubicBezTo>
                  <a:pt x="11586293" y="5779704"/>
                  <a:pt x="11310933" y="5893096"/>
                  <a:pt x="11109086" y="6094956"/>
                </a:cubicBezTo>
                <a:cubicBezTo>
                  <a:pt x="10907238" y="6298061"/>
                  <a:pt x="10793855" y="6572193"/>
                  <a:pt x="10793855" y="6858785"/>
                </a:cubicBezTo>
                <a:cubicBezTo>
                  <a:pt x="10793855" y="7716068"/>
                  <a:pt x="10452458" y="8539709"/>
                  <a:pt x="9844424" y="9147781"/>
                </a:cubicBezTo>
                <a:cubicBezTo>
                  <a:pt x="9238882" y="9754609"/>
                  <a:pt x="8415294" y="10096027"/>
                  <a:pt x="7555573" y="10096027"/>
                </a:cubicBezTo>
                <a:cubicBezTo>
                  <a:pt x="6697099" y="10096027"/>
                  <a:pt x="5873513" y="9754609"/>
                  <a:pt x="5265480" y="9147781"/>
                </a:cubicBezTo>
                <a:cubicBezTo>
                  <a:pt x="4658690" y="8539709"/>
                  <a:pt x="4317294" y="7716068"/>
                  <a:pt x="4317294" y="6858785"/>
                </a:cubicBezTo>
                <a:cubicBezTo>
                  <a:pt x="4317294" y="6572193"/>
                  <a:pt x="4203911" y="6298061"/>
                  <a:pt x="4000818" y="6094956"/>
                </a:cubicBezTo>
                <a:cubicBezTo>
                  <a:pt x="3798970" y="5893096"/>
                  <a:pt x="3524856" y="5779704"/>
                  <a:pt x="3238282" y="5779704"/>
                </a:cubicBezTo>
                <a:cubicBezTo>
                  <a:pt x="2951709" y="5779704"/>
                  <a:pt x="2677596" y="5893096"/>
                  <a:pt x="2474502" y="6094956"/>
                </a:cubicBezTo>
                <a:cubicBezTo>
                  <a:pt x="2272653" y="6298061"/>
                  <a:pt x="2158025" y="6572193"/>
                  <a:pt x="2158025" y="6858785"/>
                </a:cubicBezTo>
                <a:lnTo>
                  <a:pt x="2157750" y="6858785"/>
                </a:lnTo>
                <a:lnTo>
                  <a:pt x="2157750" y="12947913"/>
                </a:lnTo>
                <a:lnTo>
                  <a:pt x="0" y="12947913"/>
                </a:lnTo>
                <a:lnTo>
                  <a:pt x="0" y="6856035"/>
                </a:lnTo>
                <a:lnTo>
                  <a:pt x="137" y="6856035"/>
                </a:lnTo>
                <a:lnTo>
                  <a:pt x="15855" y="6538825"/>
                </a:lnTo>
                <a:cubicBezTo>
                  <a:pt x="89497" y="5797715"/>
                  <a:pt x="417246" y="5100606"/>
                  <a:pt x="948185" y="4568542"/>
                </a:cubicBezTo>
                <a:cubicBezTo>
                  <a:pt x="1554975" y="3961716"/>
                  <a:pt x="2378563" y="3620297"/>
                  <a:pt x="3238282" y="3620297"/>
                </a:cubicBezTo>
                <a:close/>
                <a:moveTo>
                  <a:pt x="17266448" y="0"/>
                </a:moveTo>
                <a:lnTo>
                  <a:pt x="19424196" y="0"/>
                </a:lnTo>
                <a:lnTo>
                  <a:pt x="19424196" y="6854790"/>
                </a:lnTo>
                <a:lnTo>
                  <a:pt x="17266448" y="6854790"/>
                </a:lnTo>
                <a:close/>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13" name="Freeform 12">
            <a:extLst>
              <a:ext uri="{FF2B5EF4-FFF2-40B4-BE49-F238E27FC236}">
                <a16:creationId xmlns:a16="http://schemas.microsoft.com/office/drawing/2014/main" id="{940F6ED5-2453-BC44-88CE-5C6635E87817}"/>
              </a:ext>
            </a:extLst>
          </p:cNvPr>
          <p:cNvSpPr/>
          <p:nvPr/>
        </p:nvSpPr>
        <p:spPr>
          <a:xfrm>
            <a:off x="1794294" y="2717133"/>
            <a:ext cx="8604995" cy="2189821"/>
          </a:xfrm>
          <a:custGeom>
            <a:avLst/>
            <a:gdLst>
              <a:gd name="connsiteX0" fmla="*/ 0 w 17253284"/>
              <a:gd name="connsiteY0" fmla="*/ 2094161 h 4380827"/>
              <a:gd name="connsiteX1" fmla="*/ 2093494 w 17253284"/>
              <a:gd name="connsiteY1" fmla="*/ 24730 h 4380827"/>
              <a:gd name="connsiteX2" fmla="*/ 4283242 w 17253284"/>
              <a:gd name="connsiteY2" fmla="*/ 1901656 h 4380827"/>
              <a:gd name="connsiteX3" fmla="*/ 6448926 w 17253284"/>
              <a:gd name="connsiteY3" fmla="*/ 4380161 h 4380827"/>
              <a:gd name="connsiteX4" fmla="*/ 8662736 w 17253284"/>
              <a:gd name="connsiteY4" fmla="*/ 2021972 h 4380827"/>
              <a:gd name="connsiteX5" fmla="*/ 10708105 w 17253284"/>
              <a:gd name="connsiteY5" fmla="*/ 667 h 4380827"/>
              <a:gd name="connsiteX6" fmla="*/ 12970042 w 17253284"/>
              <a:gd name="connsiteY6" fmla="*/ 1829467 h 4380827"/>
              <a:gd name="connsiteX7" fmla="*/ 15159789 w 17253284"/>
              <a:gd name="connsiteY7" fmla="*/ 4380161 h 4380827"/>
              <a:gd name="connsiteX8" fmla="*/ 17253284 w 17253284"/>
              <a:gd name="connsiteY8" fmla="*/ 2094161 h 4380827"/>
              <a:gd name="connsiteX0" fmla="*/ 0 w 17253284"/>
              <a:gd name="connsiteY0" fmla="*/ 2094161 h 4380827"/>
              <a:gd name="connsiteX1" fmla="*/ 2093494 w 17253284"/>
              <a:gd name="connsiteY1" fmla="*/ 24730 h 4380827"/>
              <a:gd name="connsiteX2" fmla="*/ 4283242 w 17253284"/>
              <a:gd name="connsiteY2" fmla="*/ 1901656 h 4380827"/>
              <a:gd name="connsiteX3" fmla="*/ 6448926 w 17253284"/>
              <a:gd name="connsiteY3" fmla="*/ 4380161 h 4380827"/>
              <a:gd name="connsiteX4" fmla="*/ 8662736 w 17253284"/>
              <a:gd name="connsiteY4" fmla="*/ 2021972 h 4380827"/>
              <a:gd name="connsiteX5" fmla="*/ 10708105 w 17253284"/>
              <a:gd name="connsiteY5" fmla="*/ 667 h 4380827"/>
              <a:gd name="connsiteX6" fmla="*/ 12970042 w 17253284"/>
              <a:gd name="connsiteY6" fmla="*/ 1829467 h 4380827"/>
              <a:gd name="connsiteX7" fmla="*/ 15159789 w 17253284"/>
              <a:gd name="connsiteY7" fmla="*/ 4380161 h 4380827"/>
              <a:gd name="connsiteX8" fmla="*/ 17253284 w 17253284"/>
              <a:gd name="connsiteY8" fmla="*/ 2094161 h 4380827"/>
              <a:gd name="connsiteX0" fmla="*/ 0 w 17253284"/>
              <a:gd name="connsiteY0" fmla="*/ 2094161 h 4380827"/>
              <a:gd name="connsiteX1" fmla="*/ 2093494 w 17253284"/>
              <a:gd name="connsiteY1" fmla="*/ 24730 h 4380827"/>
              <a:gd name="connsiteX2" fmla="*/ 4283242 w 17253284"/>
              <a:gd name="connsiteY2" fmla="*/ 1901656 h 4380827"/>
              <a:gd name="connsiteX3" fmla="*/ 6448926 w 17253284"/>
              <a:gd name="connsiteY3" fmla="*/ 4380161 h 4380827"/>
              <a:gd name="connsiteX4" fmla="*/ 8662736 w 17253284"/>
              <a:gd name="connsiteY4" fmla="*/ 2021972 h 4380827"/>
              <a:gd name="connsiteX5" fmla="*/ 10708105 w 17253284"/>
              <a:gd name="connsiteY5" fmla="*/ 667 h 4380827"/>
              <a:gd name="connsiteX6" fmla="*/ 12970042 w 17253284"/>
              <a:gd name="connsiteY6" fmla="*/ 1829467 h 4380827"/>
              <a:gd name="connsiteX7" fmla="*/ 15159789 w 17253284"/>
              <a:gd name="connsiteY7" fmla="*/ 4380161 h 4380827"/>
              <a:gd name="connsiteX8" fmla="*/ 17253284 w 17253284"/>
              <a:gd name="connsiteY8" fmla="*/ 2094161 h 4380827"/>
              <a:gd name="connsiteX0" fmla="*/ 0 w 17253284"/>
              <a:gd name="connsiteY0" fmla="*/ 2093909 h 4380575"/>
              <a:gd name="connsiteX1" fmla="*/ 2093494 w 17253284"/>
              <a:gd name="connsiteY1" fmla="*/ 24478 h 4380575"/>
              <a:gd name="connsiteX2" fmla="*/ 4283242 w 17253284"/>
              <a:gd name="connsiteY2" fmla="*/ 1901404 h 4380575"/>
              <a:gd name="connsiteX3" fmla="*/ 6448926 w 17253284"/>
              <a:gd name="connsiteY3" fmla="*/ 4379909 h 4380575"/>
              <a:gd name="connsiteX4" fmla="*/ 8662736 w 17253284"/>
              <a:gd name="connsiteY4" fmla="*/ 2021720 h 4380575"/>
              <a:gd name="connsiteX5" fmla="*/ 10708105 w 17253284"/>
              <a:gd name="connsiteY5" fmla="*/ 415 h 4380575"/>
              <a:gd name="connsiteX6" fmla="*/ 12970042 w 17253284"/>
              <a:gd name="connsiteY6" fmla="*/ 1829215 h 4380575"/>
              <a:gd name="connsiteX7" fmla="*/ 15159789 w 17253284"/>
              <a:gd name="connsiteY7" fmla="*/ 4379909 h 4380575"/>
              <a:gd name="connsiteX8" fmla="*/ 17253284 w 17253284"/>
              <a:gd name="connsiteY8" fmla="*/ 2093909 h 4380575"/>
              <a:gd name="connsiteX0" fmla="*/ 0 w 17253689"/>
              <a:gd name="connsiteY0" fmla="*/ 2093909 h 4380522"/>
              <a:gd name="connsiteX1" fmla="*/ 2093494 w 17253689"/>
              <a:gd name="connsiteY1" fmla="*/ 24478 h 4380522"/>
              <a:gd name="connsiteX2" fmla="*/ 4283242 w 17253689"/>
              <a:gd name="connsiteY2" fmla="*/ 1901404 h 4380522"/>
              <a:gd name="connsiteX3" fmla="*/ 6448926 w 17253689"/>
              <a:gd name="connsiteY3" fmla="*/ 4379909 h 4380522"/>
              <a:gd name="connsiteX4" fmla="*/ 8662736 w 17253689"/>
              <a:gd name="connsiteY4" fmla="*/ 2021720 h 4380522"/>
              <a:gd name="connsiteX5" fmla="*/ 10708105 w 17253689"/>
              <a:gd name="connsiteY5" fmla="*/ 415 h 4380522"/>
              <a:gd name="connsiteX6" fmla="*/ 12970042 w 17253689"/>
              <a:gd name="connsiteY6" fmla="*/ 1829215 h 4380522"/>
              <a:gd name="connsiteX7" fmla="*/ 15159789 w 17253689"/>
              <a:gd name="connsiteY7" fmla="*/ 4379909 h 4380522"/>
              <a:gd name="connsiteX8" fmla="*/ 17253284 w 17253689"/>
              <a:gd name="connsiteY8" fmla="*/ 2093909 h 4380522"/>
              <a:gd name="connsiteX0" fmla="*/ 0 w 17257160"/>
              <a:gd name="connsiteY0" fmla="*/ 2093909 h 4380036"/>
              <a:gd name="connsiteX1" fmla="*/ 2093494 w 17257160"/>
              <a:gd name="connsiteY1" fmla="*/ 24478 h 4380036"/>
              <a:gd name="connsiteX2" fmla="*/ 4283242 w 17257160"/>
              <a:gd name="connsiteY2" fmla="*/ 1901404 h 4380036"/>
              <a:gd name="connsiteX3" fmla="*/ 6448926 w 17257160"/>
              <a:gd name="connsiteY3" fmla="*/ 4379909 h 4380036"/>
              <a:gd name="connsiteX4" fmla="*/ 8662736 w 17257160"/>
              <a:gd name="connsiteY4" fmla="*/ 2021720 h 4380036"/>
              <a:gd name="connsiteX5" fmla="*/ 10708105 w 17257160"/>
              <a:gd name="connsiteY5" fmla="*/ 415 h 4380036"/>
              <a:gd name="connsiteX6" fmla="*/ 12970042 w 17257160"/>
              <a:gd name="connsiteY6" fmla="*/ 1829215 h 4380036"/>
              <a:gd name="connsiteX7" fmla="*/ 15159789 w 17257160"/>
              <a:gd name="connsiteY7" fmla="*/ 4379909 h 4380036"/>
              <a:gd name="connsiteX8" fmla="*/ 17253284 w 17257160"/>
              <a:gd name="connsiteY8" fmla="*/ 2093909 h 4380036"/>
              <a:gd name="connsiteX0" fmla="*/ 0 w 17257160"/>
              <a:gd name="connsiteY0" fmla="*/ 2093603 h 4379730"/>
              <a:gd name="connsiteX1" fmla="*/ 2093494 w 17257160"/>
              <a:gd name="connsiteY1" fmla="*/ 24172 h 4379730"/>
              <a:gd name="connsiteX2" fmla="*/ 4283242 w 17257160"/>
              <a:gd name="connsiteY2" fmla="*/ 1901098 h 4379730"/>
              <a:gd name="connsiteX3" fmla="*/ 6448926 w 17257160"/>
              <a:gd name="connsiteY3" fmla="*/ 4379603 h 4379730"/>
              <a:gd name="connsiteX4" fmla="*/ 8662736 w 17257160"/>
              <a:gd name="connsiteY4" fmla="*/ 2021414 h 4379730"/>
              <a:gd name="connsiteX5" fmla="*/ 10708105 w 17257160"/>
              <a:gd name="connsiteY5" fmla="*/ 109 h 4379730"/>
              <a:gd name="connsiteX6" fmla="*/ 12970042 w 17257160"/>
              <a:gd name="connsiteY6" fmla="*/ 1828909 h 4379730"/>
              <a:gd name="connsiteX7" fmla="*/ 15159789 w 17257160"/>
              <a:gd name="connsiteY7" fmla="*/ 4379603 h 4379730"/>
              <a:gd name="connsiteX8" fmla="*/ 17253284 w 17257160"/>
              <a:gd name="connsiteY8" fmla="*/ 2093603 h 4379730"/>
              <a:gd name="connsiteX0" fmla="*/ 0 w 17257160"/>
              <a:gd name="connsiteY0" fmla="*/ 2093603 h 4379708"/>
              <a:gd name="connsiteX1" fmla="*/ 2093494 w 17257160"/>
              <a:gd name="connsiteY1" fmla="*/ 24172 h 4379708"/>
              <a:gd name="connsiteX2" fmla="*/ 4283242 w 17257160"/>
              <a:gd name="connsiteY2" fmla="*/ 1901098 h 4379708"/>
              <a:gd name="connsiteX3" fmla="*/ 6448926 w 17257160"/>
              <a:gd name="connsiteY3" fmla="*/ 4379603 h 4379708"/>
              <a:gd name="connsiteX4" fmla="*/ 8662736 w 17257160"/>
              <a:gd name="connsiteY4" fmla="*/ 2021414 h 4379708"/>
              <a:gd name="connsiteX5" fmla="*/ 10708105 w 17257160"/>
              <a:gd name="connsiteY5" fmla="*/ 109 h 4379708"/>
              <a:gd name="connsiteX6" fmla="*/ 12970042 w 17257160"/>
              <a:gd name="connsiteY6" fmla="*/ 1828909 h 4379708"/>
              <a:gd name="connsiteX7" fmla="*/ 15159789 w 17257160"/>
              <a:gd name="connsiteY7" fmla="*/ 4379603 h 4379708"/>
              <a:gd name="connsiteX8" fmla="*/ 17253284 w 17257160"/>
              <a:gd name="connsiteY8" fmla="*/ 2093603 h 4379708"/>
              <a:gd name="connsiteX0" fmla="*/ 0 w 17257160"/>
              <a:gd name="connsiteY0" fmla="*/ 2093603 h 4379708"/>
              <a:gd name="connsiteX1" fmla="*/ 2093494 w 17257160"/>
              <a:gd name="connsiteY1" fmla="*/ 24172 h 4379708"/>
              <a:gd name="connsiteX2" fmla="*/ 4283242 w 17257160"/>
              <a:gd name="connsiteY2" fmla="*/ 1901098 h 4379708"/>
              <a:gd name="connsiteX3" fmla="*/ 6448926 w 17257160"/>
              <a:gd name="connsiteY3" fmla="*/ 4379603 h 4379708"/>
              <a:gd name="connsiteX4" fmla="*/ 8662736 w 17257160"/>
              <a:gd name="connsiteY4" fmla="*/ 2021414 h 4379708"/>
              <a:gd name="connsiteX5" fmla="*/ 10708105 w 17257160"/>
              <a:gd name="connsiteY5" fmla="*/ 109 h 4379708"/>
              <a:gd name="connsiteX6" fmla="*/ 12970042 w 17257160"/>
              <a:gd name="connsiteY6" fmla="*/ 1828909 h 4379708"/>
              <a:gd name="connsiteX7" fmla="*/ 15159789 w 17257160"/>
              <a:gd name="connsiteY7" fmla="*/ 4379603 h 4379708"/>
              <a:gd name="connsiteX8" fmla="*/ 17253284 w 17257160"/>
              <a:gd name="connsiteY8" fmla="*/ 2093603 h 4379708"/>
              <a:gd name="connsiteX0" fmla="*/ 0 w 17257160"/>
              <a:gd name="connsiteY0" fmla="*/ 2093603 h 4379708"/>
              <a:gd name="connsiteX1" fmla="*/ 2093494 w 17257160"/>
              <a:gd name="connsiteY1" fmla="*/ 24172 h 4379708"/>
              <a:gd name="connsiteX2" fmla="*/ 4283242 w 17257160"/>
              <a:gd name="connsiteY2" fmla="*/ 1901098 h 4379708"/>
              <a:gd name="connsiteX3" fmla="*/ 6448926 w 17257160"/>
              <a:gd name="connsiteY3" fmla="*/ 4379603 h 4379708"/>
              <a:gd name="connsiteX4" fmla="*/ 8662736 w 17257160"/>
              <a:gd name="connsiteY4" fmla="*/ 2021414 h 4379708"/>
              <a:gd name="connsiteX5" fmla="*/ 10708105 w 17257160"/>
              <a:gd name="connsiteY5" fmla="*/ 109 h 4379708"/>
              <a:gd name="connsiteX6" fmla="*/ 12970042 w 17257160"/>
              <a:gd name="connsiteY6" fmla="*/ 1828909 h 4379708"/>
              <a:gd name="connsiteX7" fmla="*/ 15159789 w 17257160"/>
              <a:gd name="connsiteY7" fmla="*/ 4379603 h 4379708"/>
              <a:gd name="connsiteX8" fmla="*/ 17253284 w 17257160"/>
              <a:gd name="connsiteY8" fmla="*/ 2093603 h 4379708"/>
              <a:gd name="connsiteX0" fmla="*/ 0 w 17205149"/>
              <a:gd name="connsiteY0" fmla="*/ 2093603 h 4380216"/>
              <a:gd name="connsiteX1" fmla="*/ 2093494 w 17205149"/>
              <a:gd name="connsiteY1" fmla="*/ 24172 h 4380216"/>
              <a:gd name="connsiteX2" fmla="*/ 4283242 w 17205149"/>
              <a:gd name="connsiteY2" fmla="*/ 1901098 h 4380216"/>
              <a:gd name="connsiteX3" fmla="*/ 6448926 w 17205149"/>
              <a:gd name="connsiteY3" fmla="*/ 4379603 h 4380216"/>
              <a:gd name="connsiteX4" fmla="*/ 8662736 w 17205149"/>
              <a:gd name="connsiteY4" fmla="*/ 2021414 h 4380216"/>
              <a:gd name="connsiteX5" fmla="*/ 10708105 w 17205149"/>
              <a:gd name="connsiteY5" fmla="*/ 109 h 4380216"/>
              <a:gd name="connsiteX6" fmla="*/ 12970042 w 17205149"/>
              <a:gd name="connsiteY6" fmla="*/ 1828909 h 4380216"/>
              <a:gd name="connsiteX7" fmla="*/ 15159789 w 17205149"/>
              <a:gd name="connsiteY7" fmla="*/ 4379603 h 4380216"/>
              <a:gd name="connsiteX8" fmla="*/ 17204732 w 17205149"/>
              <a:gd name="connsiteY8" fmla="*/ 2093603 h 4380216"/>
              <a:gd name="connsiteX0" fmla="*/ 0 w 17209990"/>
              <a:gd name="connsiteY0" fmla="*/ 2093603 h 4379642"/>
              <a:gd name="connsiteX1" fmla="*/ 2093494 w 17209990"/>
              <a:gd name="connsiteY1" fmla="*/ 24172 h 4379642"/>
              <a:gd name="connsiteX2" fmla="*/ 4283242 w 17209990"/>
              <a:gd name="connsiteY2" fmla="*/ 1901098 h 4379642"/>
              <a:gd name="connsiteX3" fmla="*/ 6448926 w 17209990"/>
              <a:gd name="connsiteY3" fmla="*/ 4379603 h 4379642"/>
              <a:gd name="connsiteX4" fmla="*/ 8662736 w 17209990"/>
              <a:gd name="connsiteY4" fmla="*/ 2021414 h 4379642"/>
              <a:gd name="connsiteX5" fmla="*/ 10708105 w 17209990"/>
              <a:gd name="connsiteY5" fmla="*/ 109 h 4379642"/>
              <a:gd name="connsiteX6" fmla="*/ 12970042 w 17209990"/>
              <a:gd name="connsiteY6" fmla="*/ 1828909 h 4379642"/>
              <a:gd name="connsiteX7" fmla="*/ 15159789 w 17209990"/>
              <a:gd name="connsiteY7" fmla="*/ 4379603 h 4379642"/>
              <a:gd name="connsiteX8" fmla="*/ 17204732 w 17209990"/>
              <a:gd name="connsiteY8" fmla="*/ 2093603 h 4379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209990" h="4379642">
                <a:moveTo>
                  <a:pt x="0" y="2093603"/>
                </a:moveTo>
                <a:cubicBezTo>
                  <a:pt x="11892" y="2131218"/>
                  <a:pt x="55316" y="72022"/>
                  <a:pt x="2093494" y="24172"/>
                </a:cubicBezTo>
                <a:cubicBezTo>
                  <a:pt x="4131672" y="-23678"/>
                  <a:pt x="4251019" y="1884641"/>
                  <a:pt x="4283242" y="1901098"/>
                </a:cubicBezTo>
                <a:cubicBezTo>
                  <a:pt x="4315465" y="1917555"/>
                  <a:pt x="4457768" y="4391081"/>
                  <a:pt x="6448926" y="4379603"/>
                </a:cubicBezTo>
                <a:cubicBezTo>
                  <a:pt x="8440084" y="4368125"/>
                  <a:pt x="8646556" y="2041882"/>
                  <a:pt x="8662736" y="2021414"/>
                </a:cubicBezTo>
                <a:cubicBezTo>
                  <a:pt x="8678916" y="2000946"/>
                  <a:pt x="8744745" y="16428"/>
                  <a:pt x="10708105" y="109"/>
                </a:cubicBezTo>
                <a:cubicBezTo>
                  <a:pt x="12671465" y="-16210"/>
                  <a:pt x="12969074" y="1808441"/>
                  <a:pt x="12970042" y="1828909"/>
                </a:cubicBezTo>
                <a:cubicBezTo>
                  <a:pt x="12971010" y="1849377"/>
                  <a:pt x="13094545" y="4384039"/>
                  <a:pt x="15159789" y="4379603"/>
                </a:cubicBezTo>
                <a:cubicBezTo>
                  <a:pt x="17225033" y="4375167"/>
                  <a:pt x="17232529" y="2072859"/>
                  <a:pt x="17204732" y="2093603"/>
                </a:cubicBezTo>
              </a:path>
            </a:pathLst>
          </a:cu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4" name="Straight Connector 13">
            <a:extLst>
              <a:ext uri="{FF2B5EF4-FFF2-40B4-BE49-F238E27FC236}">
                <a16:creationId xmlns:a16="http://schemas.microsoft.com/office/drawing/2014/main" id="{0AC5367F-E18F-3643-BFA5-939C871A9968}"/>
              </a:ext>
            </a:extLst>
          </p:cNvPr>
          <p:cNvCxnSpPr>
            <a:cxnSpLocks/>
          </p:cNvCxnSpPr>
          <p:nvPr/>
        </p:nvCxnSpPr>
        <p:spPr>
          <a:xfrm>
            <a:off x="1794294" y="3763935"/>
            <a:ext cx="0" cy="3106287"/>
          </a:xfrm>
          <a:prstGeom prst="line">
            <a:avLst/>
          </a:pr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cxnSp>
      <p:cxnSp>
        <p:nvCxnSpPr>
          <p:cNvPr id="15" name="Straight Connector 14">
            <a:extLst>
              <a:ext uri="{FF2B5EF4-FFF2-40B4-BE49-F238E27FC236}">
                <a16:creationId xmlns:a16="http://schemas.microsoft.com/office/drawing/2014/main" id="{762AC5C4-D392-2D45-A55C-CA6F9F2DD5C3}"/>
              </a:ext>
            </a:extLst>
          </p:cNvPr>
          <p:cNvCxnSpPr>
            <a:cxnSpLocks/>
            <a:stCxn id="17" idx="0"/>
          </p:cNvCxnSpPr>
          <p:nvPr/>
        </p:nvCxnSpPr>
        <p:spPr>
          <a:xfrm flipH="1">
            <a:off x="10401301" y="0"/>
            <a:ext cx="12238" cy="3763935"/>
          </a:xfrm>
          <a:prstGeom prst="line">
            <a:avLst/>
          </a:pr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cxnSp>
      <p:sp>
        <p:nvSpPr>
          <p:cNvPr id="18" name="Freeform 217">
            <a:extLst>
              <a:ext uri="{FF2B5EF4-FFF2-40B4-BE49-F238E27FC236}">
                <a16:creationId xmlns:a16="http://schemas.microsoft.com/office/drawing/2014/main" id="{7236575C-B753-9444-9D57-F629B1B25578}"/>
              </a:ext>
            </a:extLst>
          </p:cNvPr>
          <p:cNvSpPr>
            <a:spLocks noChangeArrowheads="1"/>
          </p:cNvSpPr>
          <p:nvPr/>
        </p:nvSpPr>
        <p:spPr bwMode="auto">
          <a:xfrm>
            <a:off x="2366118" y="2243570"/>
            <a:ext cx="986702" cy="986702"/>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19" name="Subtitle 2">
            <a:extLst>
              <a:ext uri="{FF2B5EF4-FFF2-40B4-BE49-F238E27FC236}">
                <a16:creationId xmlns:a16="http://schemas.microsoft.com/office/drawing/2014/main" id="{22AD78C5-685E-0A4C-B59F-9DC97C89F464}"/>
              </a:ext>
            </a:extLst>
          </p:cNvPr>
          <p:cNvSpPr txBox="1">
            <a:spLocks/>
          </p:cNvSpPr>
          <p:nvPr/>
        </p:nvSpPr>
        <p:spPr>
          <a:xfrm>
            <a:off x="1438641" y="1582138"/>
            <a:ext cx="28416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0" name="TextBox 19">
            <a:extLst>
              <a:ext uri="{FF2B5EF4-FFF2-40B4-BE49-F238E27FC236}">
                <a16:creationId xmlns:a16="http://schemas.microsoft.com/office/drawing/2014/main" id="{A4701BB3-76D2-FA49-9B97-C3D97B2B47E6}"/>
              </a:ext>
            </a:extLst>
          </p:cNvPr>
          <p:cNvSpPr txBox="1"/>
          <p:nvPr/>
        </p:nvSpPr>
        <p:spPr>
          <a:xfrm>
            <a:off x="2073837" y="1245006"/>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21" name="Freeform 10">
            <a:extLst>
              <a:ext uri="{FF2B5EF4-FFF2-40B4-BE49-F238E27FC236}">
                <a16:creationId xmlns:a16="http://schemas.microsoft.com/office/drawing/2014/main" id="{73CADDA0-A4FF-AE40-8752-D001B3ED3567}"/>
              </a:ext>
            </a:extLst>
          </p:cNvPr>
          <p:cNvSpPr>
            <a:spLocks noChangeAspect="1" noChangeArrowheads="1"/>
          </p:cNvSpPr>
          <p:nvPr/>
        </p:nvSpPr>
        <p:spPr bwMode="auto">
          <a:xfrm>
            <a:off x="2674404" y="2554399"/>
            <a:ext cx="370130" cy="370130"/>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22" name="Freeform 217">
            <a:extLst>
              <a:ext uri="{FF2B5EF4-FFF2-40B4-BE49-F238E27FC236}">
                <a16:creationId xmlns:a16="http://schemas.microsoft.com/office/drawing/2014/main" id="{64F86EA3-3321-BC43-AC4F-A7011A4FF32F}"/>
              </a:ext>
            </a:extLst>
          </p:cNvPr>
          <p:cNvSpPr>
            <a:spLocks noChangeArrowheads="1"/>
          </p:cNvSpPr>
          <p:nvPr/>
        </p:nvSpPr>
        <p:spPr bwMode="auto">
          <a:xfrm>
            <a:off x="6638663" y="2243570"/>
            <a:ext cx="986702" cy="986702"/>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23" name="Subtitle 2">
            <a:extLst>
              <a:ext uri="{FF2B5EF4-FFF2-40B4-BE49-F238E27FC236}">
                <a16:creationId xmlns:a16="http://schemas.microsoft.com/office/drawing/2014/main" id="{718A1ED6-35FA-D546-A99B-29CAFBC7C8FB}"/>
              </a:ext>
            </a:extLst>
          </p:cNvPr>
          <p:cNvSpPr txBox="1">
            <a:spLocks/>
          </p:cNvSpPr>
          <p:nvPr/>
        </p:nvSpPr>
        <p:spPr>
          <a:xfrm>
            <a:off x="5711186" y="1582138"/>
            <a:ext cx="28416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4" name="TextBox 23">
            <a:extLst>
              <a:ext uri="{FF2B5EF4-FFF2-40B4-BE49-F238E27FC236}">
                <a16:creationId xmlns:a16="http://schemas.microsoft.com/office/drawing/2014/main" id="{BC58363D-BCEF-B245-8923-0E1BD3BA92D4}"/>
              </a:ext>
            </a:extLst>
          </p:cNvPr>
          <p:cNvSpPr txBox="1"/>
          <p:nvPr/>
        </p:nvSpPr>
        <p:spPr>
          <a:xfrm>
            <a:off x="6323139" y="1245006"/>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26" name="Freeform 216">
            <a:extLst>
              <a:ext uri="{FF2B5EF4-FFF2-40B4-BE49-F238E27FC236}">
                <a16:creationId xmlns:a16="http://schemas.microsoft.com/office/drawing/2014/main" id="{7E39FBF7-7308-C640-8331-84C04B4B4A20}"/>
              </a:ext>
            </a:extLst>
          </p:cNvPr>
          <p:cNvSpPr>
            <a:spLocks noChangeArrowheads="1"/>
          </p:cNvSpPr>
          <p:nvPr/>
        </p:nvSpPr>
        <p:spPr bwMode="auto">
          <a:xfrm>
            <a:off x="4509638" y="4386895"/>
            <a:ext cx="986702" cy="986702"/>
          </a:xfrm>
          <a:custGeom>
            <a:avLst/>
            <a:gdLst>
              <a:gd name="T0" fmla="*/ 801 w 1314"/>
              <a:gd name="T1" fmla="*/ 79 h 1313"/>
              <a:gd name="T2" fmla="*/ 1233 w 1314"/>
              <a:gd name="T3" fmla="*/ 512 h 1313"/>
              <a:gd name="T4" fmla="*/ 1233 w 1314"/>
              <a:gd name="T5" fmla="*/ 512 h 1313"/>
              <a:gd name="T6" fmla="*/ 1233 w 1314"/>
              <a:gd name="T7" fmla="*/ 800 h 1313"/>
              <a:gd name="T8" fmla="*/ 801 w 1314"/>
              <a:gd name="T9" fmla="*/ 1232 h 1313"/>
              <a:gd name="T10" fmla="*/ 801 w 1314"/>
              <a:gd name="T11" fmla="*/ 1232 h 1313"/>
              <a:gd name="T12" fmla="*/ 512 w 1314"/>
              <a:gd name="T13" fmla="*/ 1232 h 1313"/>
              <a:gd name="T14" fmla="*/ 80 w 1314"/>
              <a:gd name="T15" fmla="*/ 800 h 1313"/>
              <a:gd name="T16" fmla="*/ 80 w 1314"/>
              <a:gd name="T17" fmla="*/ 800 h 1313"/>
              <a:gd name="T18" fmla="*/ 80 w 1314"/>
              <a:gd name="T19" fmla="*/ 512 h 1313"/>
              <a:gd name="T20" fmla="*/ 512 w 1314"/>
              <a:gd name="T21" fmla="*/ 79 h 1313"/>
              <a:gd name="T22" fmla="*/ 512 w 1314"/>
              <a:gd name="T23" fmla="*/ 79 h 1313"/>
              <a:gd name="T24" fmla="*/ 801 w 1314"/>
              <a:gd name="T25" fmla="*/ 79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3">
                <a:moveTo>
                  <a:pt x="801" y="79"/>
                </a:moveTo>
                <a:lnTo>
                  <a:pt x="1233" y="512"/>
                </a:lnTo>
                <a:lnTo>
                  <a:pt x="1233" y="512"/>
                </a:lnTo>
                <a:cubicBezTo>
                  <a:pt x="1313" y="591"/>
                  <a:pt x="1313" y="720"/>
                  <a:pt x="1233" y="800"/>
                </a:cubicBezTo>
                <a:lnTo>
                  <a:pt x="801" y="1232"/>
                </a:lnTo>
                <a:lnTo>
                  <a:pt x="801" y="1232"/>
                </a:lnTo>
                <a:cubicBezTo>
                  <a:pt x="721" y="1312"/>
                  <a:pt x="592" y="1312"/>
                  <a:pt x="512" y="1232"/>
                </a:cubicBezTo>
                <a:lnTo>
                  <a:pt x="80" y="800"/>
                </a:lnTo>
                <a:lnTo>
                  <a:pt x="80" y="800"/>
                </a:lnTo>
                <a:cubicBezTo>
                  <a:pt x="0" y="720"/>
                  <a:pt x="0" y="591"/>
                  <a:pt x="80" y="512"/>
                </a:cubicBezTo>
                <a:lnTo>
                  <a:pt x="512" y="79"/>
                </a:lnTo>
                <a:lnTo>
                  <a:pt x="512" y="79"/>
                </a:lnTo>
                <a:cubicBezTo>
                  <a:pt x="592" y="0"/>
                  <a:pt x="721" y="0"/>
                  <a:pt x="801" y="79"/>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27" name="Subtitle 2">
            <a:extLst>
              <a:ext uri="{FF2B5EF4-FFF2-40B4-BE49-F238E27FC236}">
                <a16:creationId xmlns:a16="http://schemas.microsoft.com/office/drawing/2014/main" id="{99750DD9-A6FA-9046-8CEB-8888CD837056}"/>
              </a:ext>
            </a:extLst>
          </p:cNvPr>
          <p:cNvSpPr txBox="1">
            <a:spLocks/>
          </p:cNvSpPr>
          <p:nvPr/>
        </p:nvSpPr>
        <p:spPr>
          <a:xfrm>
            <a:off x="3582161" y="5839085"/>
            <a:ext cx="28416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8" name="TextBox 27">
            <a:extLst>
              <a:ext uri="{FF2B5EF4-FFF2-40B4-BE49-F238E27FC236}">
                <a16:creationId xmlns:a16="http://schemas.microsoft.com/office/drawing/2014/main" id="{FA8F7316-4275-FA46-BAE9-540DD52D0935}"/>
              </a:ext>
            </a:extLst>
          </p:cNvPr>
          <p:cNvSpPr txBox="1"/>
          <p:nvPr/>
        </p:nvSpPr>
        <p:spPr>
          <a:xfrm>
            <a:off x="4197319" y="5501953"/>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29" name="Freeform 933">
            <a:extLst>
              <a:ext uri="{FF2B5EF4-FFF2-40B4-BE49-F238E27FC236}">
                <a16:creationId xmlns:a16="http://schemas.microsoft.com/office/drawing/2014/main" id="{961CEE59-7C17-E34E-ABEA-873C562E3982}"/>
              </a:ext>
            </a:extLst>
          </p:cNvPr>
          <p:cNvSpPr>
            <a:spLocks noChangeAspect="1" noChangeArrowheads="1"/>
          </p:cNvSpPr>
          <p:nvPr/>
        </p:nvSpPr>
        <p:spPr bwMode="auto">
          <a:xfrm>
            <a:off x="4817922" y="4707371"/>
            <a:ext cx="370131" cy="345750"/>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0" name="Freeform 216">
            <a:extLst>
              <a:ext uri="{FF2B5EF4-FFF2-40B4-BE49-F238E27FC236}">
                <a16:creationId xmlns:a16="http://schemas.microsoft.com/office/drawing/2014/main" id="{E34C187B-FE90-C04B-8D3E-E5C7712ADA59}"/>
              </a:ext>
            </a:extLst>
          </p:cNvPr>
          <p:cNvSpPr>
            <a:spLocks noChangeArrowheads="1"/>
          </p:cNvSpPr>
          <p:nvPr/>
        </p:nvSpPr>
        <p:spPr bwMode="auto">
          <a:xfrm>
            <a:off x="8879606" y="4386895"/>
            <a:ext cx="986702" cy="986702"/>
          </a:xfrm>
          <a:custGeom>
            <a:avLst/>
            <a:gdLst>
              <a:gd name="T0" fmla="*/ 801 w 1314"/>
              <a:gd name="T1" fmla="*/ 79 h 1313"/>
              <a:gd name="T2" fmla="*/ 1233 w 1314"/>
              <a:gd name="T3" fmla="*/ 512 h 1313"/>
              <a:gd name="T4" fmla="*/ 1233 w 1314"/>
              <a:gd name="T5" fmla="*/ 512 h 1313"/>
              <a:gd name="T6" fmla="*/ 1233 w 1314"/>
              <a:gd name="T7" fmla="*/ 800 h 1313"/>
              <a:gd name="T8" fmla="*/ 801 w 1314"/>
              <a:gd name="T9" fmla="*/ 1232 h 1313"/>
              <a:gd name="T10" fmla="*/ 801 w 1314"/>
              <a:gd name="T11" fmla="*/ 1232 h 1313"/>
              <a:gd name="T12" fmla="*/ 512 w 1314"/>
              <a:gd name="T13" fmla="*/ 1232 h 1313"/>
              <a:gd name="T14" fmla="*/ 80 w 1314"/>
              <a:gd name="T15" fmla="*/ 800 h 1313"/>
              <a:gd name="T16" fmla="*/ 80 w 1314"/>
              <a:gd name="T17" fmla="*/ 800 h 1313"/>
              <a:gd name="T18" fmla="*/ 80 w 1314"/>
              <a:gd name="T19" fmla="*/ 512 h 1313"/>
              <a:gd name="T20" fmla="*/ 512 w 1314"/>
              <a:gd name="T21" fmla="*/ 79 h 1313"/>
              <a:gd name="T22" fmla="*/ 512 w 1314"/>
              <a:gd name="T23" fmla="*/ 79 h 1313"/>
              <a:gd name="T24" fmla="*/ 801 w 1314"/>
              <a:gd name="T25" fmla="*/ 79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3">
                <a:moveTo>
                  <a:pt x="801" y="79"/>
                </a:moveTo>
                <a:lnTo>
                  <a:pt x="1233" y="512"/>
                </a:lnTo>
                <a:lnTo>
                  <a:pt x="1233" y="512"/>
                </a:lnTo>
                <a:cubicBezTo>
                  <a:pt x="1313" y="591"/>
                  <a:pt x="1313" y="720"/>
                  <a:pt x="1233" y="800"/>
                </a:cubicBezTo>
                <a:lnTo>
                  <a:pt x="801" y="1232"/>
                </a:lnTo>
                <a:lnTo>
                  <a:pt x="801" y="1232"/>
                </a:lnTo>
                <a:cubicBezTo>
                  <a:pt x="721" y="1312"/>
                  <a:pt x="592" y="1312"/>
                  <a:pt x="512" y="1232"/>
                </a:cubicBezTo>
                <a:lnTo>
                  <a:pt x="80" y="800"/>
                </a:lnTo>
                <a:lnTo>
                  <a:pt x="80" y="800"/>
                </a:lnTo>
                <a:cubicBezTo>
                  <a:pt x="0" y="720"/>
                  <a:pt x="0" y="591"/>
                  <a:pt x="80" y="512"/>
                </a:cubicBezTo>
                <a:lnTo>
                  <a:pt x="512" y="79"/>
                </a:lnTo>
                <a:lnTo>
                  <a:pt x="512" y="79"/>
                </a:lnTo>
                <a:cubicBezTo>
                  <a:pt x="592" y="0"/>
                  <a:pt x="721" y="0"/>
                  <a:pt x="801" y="79"/>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31" name="Subtitle 2">
            <a:extLst>
              <a:ext uri="{FF2B5EF4-FFF2-40B4-BE49-F238E27FC236}">
                <a16:creationId xmlns:a16="http://schemas.microsoft.com/office/drawing/2014/main" id="{960A5F45-4BE0-D74B-97D8-C3B298A5E035}"/>
              </a:ext>
            </a:extLst>
          </p:cNvPr>
          <p:cNvSpPr txBox="1">
            <a:spLocks/>
          </p:cNvSpPr>
          <p:nvPr/>
        </p:nvSpPr>
        <p:spPr>
          <a:xfrm>
            <a:off x="7952129" y="5839085"/>
            <a:ext cx="2841655"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2" name="TextBox 31">
            <a:extLst>
              <a:ext uri="{FF2B5EF4-FFF2-40B4-BE49-F238E27FC236}">
                <a16:creationId xmlns:a16="http://schemas.microsoft.com/office/drawing/2014/main" id="{655C93C0-1BAE-E54B-80E4-41C7886DD176}"/>
              </a:ext>
            </a:extLst>
          </p:cNvPr>
          <p:cNvSpPr txBox="1"/>
          <p:nvPr/>
        </p:nvSpPr>
        <p:spPr>
          <a:xfrm>
            <a:off x="8556066" y="5501953"/>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34" name="Freeform 45">
            <a:extLst>
              <a:ext uri="{FF2B5EF4-FFF2-40B4-BE49-F238E27FC236}">
                <a16:creationId xmlns:a16="http://schemas.microsoft.com/office/drawing/2014/main" id="{4415DF38-E9A1-964B-8A7F-FA05EB7C9469}"/>
              </a:ext>
            </a:extLst>
          </p:cNvPr>
          <p:cNvSpPr>
            <a:spLocks noChangeAspect="1" noChangeArrowheads="1"/>
          </p:cNvSpPr>
          <p:nvPr/>
        </p:nvSpPr>
        <p:spPr bwMode="auto">
          <a:xfrm>
            <a:off x="9182710" y="4689428"/>
            <a:ext cx="380492" cy="381635"/>
          </a:xfrm>
          <a:custGeom>
            <a:avLst/>
            <a:gdLst>
              <a:gd name="T0" fmla="*/ 2147483646 w 811"/>
              <a:gd name="T1" fmla="*/ 2147483646 h 811"/>
              <a:gd name="T2" fmla="*/ 2147483646 w 811"/>
              <a:gd name="T3" fmla="*/ 2147483646 h 811"/>
              <a:gd name="T4" fmla="*/ 2147483646 w 811"/>
              <a:gd name="T5" fmla="*/ 2147483646 h 811"/>
              <a:gd name="T6" fmla="*/ 2147483646 w 811"/>
              <a:gd name="T7" fmla="*/ 2147483646 h 811"/>
              <a:gd name="T8" fmla="*/ 2147483646 w 811"/>
              <a:gd name="T9" fmla="*/ 2147483646 h 811"/>
              <a:gd name="T10" fmla="*/ 2147483646 w 811"/>
              <a:gd name="T11" fmla="*/ 2147483646 h 811"/>
              <a:gd name="T12" fmla="*/ 2147483646 w 811"/>
              <a:gd name="T13" fmla="*/ 2147483646 h 811"/>
              <a:gd name="T14" fmla="*/ 2147483646 w 811"/>
              <a:gd name="T15" fmla="*/ 2147483646 h 811"/>
              <a:gd name="T16" fmla="*/ 2147483646 w 811"/>
              <a:gd name="T17" fmla="*/ 2147483646 h 811"/>
              <a:gd name="T18" fmla="*/ 2147483646 w 811"/>
              <a:gd name="T19" fmla="*/ 2147483646 h 811"/>
              <a:gd name="T20" fmla="*/ 2147483646 w 811"/>
              <a:gd name="T21" fmla="*/ 2147483646 h 811"/>
              <a:gd name="T22" fmla="*/ 2147483646 w 811"/>
              <a:gd name="T23" fmla="*/ 2147483646 h 811"/>
              <a:gd name="T24" fmla="*/ 2147483646 w 811"/>
              <a:gd name="T25" fmla="*/ 2147483646 h 811"/>
              <a:gd name="T26" fmla="*/ 2147483646 w 811"/>
              <a:gd name="T27" fmla="*/ 2147483646 h 811"/>
              <a:gd name="T28" fmla="*/ 2147483646 w 811"/>
              <a:gd name="T29" fmla="*/ 2147483646 h 811"/>
              <a:gd name="T30" fmla="*/ 2147483646 w 811"/>
              <a:gd name="T31" fmla="*/ 2147483646 h 811"/>
              <a:gd name="T32" fmla="*/ 2147483646 w 811"/>
              <a:gd name="T33" fmla="*/ 2147483646 h 811"/>
              <a:gd name="T34" fmla="*/ 2147483646 w 811"/>
              <a:gd name="T35" fmla="*/ 2147483646 h 811"/>
              <a:gd name="T36" fmla="*/ 2147483646 w 811"/>
              <a:gd name="T37" fmla="*/ 2147483646 h 811"/>
              <a:gd name="T38" fmla="*/ 2147483646 w 811"/>
              <a:gd name="T39" fmla="*/ 2147483646 h 811"/>
              <a:gd name="T40" fmla="*/ 2147483646 w 811"/>
              <a:gd name="T41" fmla="*/ 2147483646 h 811"/>
              <a:gd name="T42" fmla="*/ 2147483646 w 811"/>
              <a:gd name="T43" fmla="*/ 2147483646 h 811"/>
              <a:gd name="T44" fmla="*/ 2147483646 w 811"/>
              <a:gd name="T45" fmla="*/ 2147483646 h 811"/>
              <a:gd name="T46" fmla="*/ 2147483646 w 811"/>
              <a:gd name="T47" fmla="*/ 2147483646 h 811"/>
              <a:gd name="T48" fmla="*/ 2147483646 w 811"/>
              <a:gd name="T49" fmla="*/ 2147483646 h 811"/>
              <a:gd name="T50" fmla="*/ 2147483646 w 811"/>
              <a:gd name="T51" fmla="*/ 2147483646 h 811"/>
              <a:gd name="T52" fmla="*/ 2147483646 w 811"/>
              <a:gd name="T53" fmla="*/ 2147483646 h 811"/>
              <a:gd name="T54" fmla="*/ 2147483646 w 811"/>
              <a:gd name="T55" fmla="*/ 2147483646 h 811"/>
              <a:gd name="T56" fmla="*/ 2147483646 w 811"/>
              <a:gd name="T57" fmla="*/ 2147483646 h 811"/>
              <a:gd name="T58" fmla="*/ 2147483646 w 811"/>
              <a:gd name="T59" fmla="*/ 2147483646 h 811"/>
              <a:gd name="T60" fmla="*/ 2147483646 w 811"/>
              <a:gd name="T61" fmla="*/ 2147483646 h 811"/>
              <a:gd name="T62" fmla="*/ 2147483646 w 811"/>
              <a:gd name="T63" fmla="*/ 2147483646 h 811"/>
              <a:gd name="T64" fmla="*/ 2147483646 w 811"/>
              <a:gd name="T65" fmla="*/ 2147483646 h 811"/>
              <a:gd name="T66" fmla="*/ 2147483646 w 811"/>
              <a:gd name="T67" fmla="*/ 2147483646 h 811"/>
              <a:gd name="T68" fmla="*/ 2147483646 w 811"/>
              <a:gd name="T69" fmla="*/ 2147483646 h 811"/>
              <a:gd name="T70" fmla="*/ 2147483646 w 811"/>
              <a:gd name="T71" fmla="*/ 2147483646 h 811"/>
              <a:gd name="T72" fmla="*/ 2147483646 w 811"/>
              <a:gd name="T73" fmla="*/ 2147483646 h 811"/>
              <a:gd name="T74" fmla="*/ 2147483646 w 811"/>
              <a:gd name="T75" fmla="*/ 2147483646 h 811"/>
              <a:gd name="T76" fmla="*/ 2147483646 w 811"/>
              <a:gd name="T77" fmla="*/ 2147483646 h 811"/>
              <a:gd name="T78" fmla="*/ 2147483646 w 811"/>
              <a:gd name="T79" fmla="*/ 2147483646 h 811"/>
              <a:gd name="T80" fmla="*/ 2147483646 w 811"/>
              <a:gd name="T81" fmla="*/ 2147483646 h 811"/>
              <a:gd name="T82" fmla="*/ 2147483646 w 811"/>
              <a:gd name="T83" fmla="*/ 2147483646 h 811"/>
              <a:gd name="T84" fmla="*/ 2147483646 w 811"/>
              <a:gd name="T85" fmla="*/ 2147483646 h 811"/>
              <a:gd name="T86" fmla="*/ 2147483646 w 811"/>
              <a:gd name="T87" fmla="*/ 2147483646 h 811"/>
              <a:gd name="T88" fmla="*/ 2147483646 w 811"/>
              <a:gd name="T89" fmla="*/ 2147483646 h 811"/>
              <a:gd name="T90" fmla="*/ 2147483646 w 811"/>
              <a:gd name="T91" fmla="*/ 2147483646 h 811"/>
              <a:gd name="T92" fmla="*/ 2147483646 w 811"/>
              <a:gd name="T93" fmla="*/ 2147483646 h 811"/>
              <a:gd name="T94" fmla="*/ 2147483646 w 811"/>
              <a:gd name="T95" fmla="*/ 2147483646 h 811"/>
              <a:gd name="T96" fmla="*/ 2147483646 w 811"/>
              <a:gd name="T97" fmla="*/ 2147483646 h 811"/>
              <a:gd name="T98" fmla="*/ 2147483646 w 811"/>
              <a:gd name="T99" fmla="*/ 2147483646 h 811"/>
              <a:gd name="T100" fmla="*/ 0 w 811"/>
              <a:gd name="T101" fmla="*/ 2147483646 h 811"/>
              <a:gd name="T102" fmla="*/ 2147483646 w 811"/>
              <a:gd name="T103" fmla="*/ 2147483646 h 811"/>
              <a:gd name="T104" fmla="*/ 2147483646 w 811"/>
              <a:gd name="T105" fmla="*/ 2147483646 h 8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11" h="811">
                <a:moveTo>
                  <a:pt x="784" y="393"/>
                </a:moveTo>
                <a:lnTo>
                  <a:pt x="686" y="393"/>
                </a:lnTo>
                <a:cubicBezTo>
                  <a:pt x="684" y="342"/>
                  <a:pt x="668" y="295"/>
                  <a:pt x="642" y="254"/>
                </a:cubicBezTo>
                <a:lnTo>
                  <a:pt x="666" y="254"/>
                </a:lnTo>
                <a:cubicBezTo>
                  <a:pt x="669" y="254"/>
                  <a:pt x="673" y="253"/>
                  <a:pt x="675" y="251"/>
                </a:cubicBezTo>
                <a:lnTo>
                  <a:pt x="724" y="201"/>
                </a:lnTo>
                <a:cubicBezTo>
                  <a:pt x="760" y="257"/>
                  <a:pt x="782" y="323"/>
                  <a:pt x="784" y="393"/>
                </a:cubicBezTo>
                <a:close/>
                <a:moveTo>
                  <a:pt x="417" y="785"/>
                </a:moveTo>
                <a:lnTo>
                  <a:pt x="417" y="686"/>
                </a:lnTo>
                <a:cubicBezTo>
                  <a:pt x="563" y="681"/>
                  <a:pt x="680" y="563"/>
                  <a:pt x="686" y="418"/>
                </a:cubicBezTo>
                <a:lnTo>
                  <a:pt x="784" y="418"/>
                </a:lnTo>
                <a:cubicBezTo>
                  <a:pt x="778" y="618"/>
                  <a:pt x="617" y="779"/>
                  <a:pt x="417" y="785"/>
                </a:cubicBezTo>
                <a:close/>
                <a:moveTo>
                  <a:pt x="25" y="418"/>
                </a:moveTo>
                <a:lnTo>
                  <a:pt x="123" y="418"/>
                </a:lnTo>
                <a:cubicBezTo>
                  <a:pt x="130" y="563"/>
                  <a:pt x="247" y="681"/>
                  <a:pt x="393" y="686"/>
                </a:cubicBezTo>
                <a:lnTo>
                  <a:pt x="393" y="785"/>
                </a:lnTo>
                <a:cubicBezTo>
                  <a:pt x="193" y="779"/>
                  <a:pt x="31" y="618"/>
                  <a:pt x="25" y="418"/>
                </a:cubicBezTo>
                <a:close/>
                <a:moveTo>
                  <a:pt x="393" y="26"/>
                </a:moveTo>
                <a:lnTo>
                  <a:pt x="393" y="124"/>
                </a:lnTo>
                <a:cubicBezTo>
                  <a:pt x="247" y="131"/>
                  <a:pt x="130" y="248"/>
                  <a:pt x="123" y="393"/>
                </a:cubicBezTo>
                <a:lnTo>
                  <a:pt x="25" y="393"/>
                </a:lnTo>
                <a:cubicBezTo>
                  <a:pt x="31" y="194"/>
                  <a:pt x="193" y="32"/>
                  <a:pt x="393" y="26"/>
                </a:cubicBezTo>
                <a:close/>
                <a:moveTo>
                  <a:pt x="559" y="135"/>
                </a:moveTo>
                <a:lnTo>
                  <a:pt x="559" y="135"/>
                </a:lnTo>
                <a:cubicBezTo>
                  <a:pt x="557" y="138"/>
                  <a:pt x="556" y="141"/>
                  <a:pt x="556" y="144"/>
                </a:cubicBezTo>
                <a:lnTo>
                  <a:pt x="556" y="168"/>
                </a:lnTo>
                <a:cubicBezTo>
                  <a:pt x="515" y="143"/>
                  <a:pt x="468" y="126"/>
                  <a:pt x="417" y="124"/>
                </a:cubicBezTo>
                <a:lnTo>
                  <a:pt x="417" y="26"/>
                </a:lnTo>
                <a:cubicBezTo>
                  <a:pt x="488" y="29"/>
                  <a:pt x="553" y="50"/>
                  <a:pt x="609" y="85"/>
                </a:cubicBezTo>
                <a:lnTo>
                  <a:pt x="559" y="135"/>
                </a:lnTo>
                <a:close/>
                <a:moveTo>
                  <a:pt x="563" y="393"/>
                </a:moveTo>
                <a:lnTo>
                  <a:pt x="563" y="393"/>
                </a:lnTo>
                <a:cubicBezTo>
                  <a:pt x="560" y="359"/>
                  <a:pt x="547" y="327"/>
                  <a:pt x="525" y="302"/>
                </a:cubicBezTo>
                <a:lnTo>
                  <a:pt x="573" y="254"/>
                </a:lnTo>
                <a:lnTo>
                  <a:pt x="612" y="254"/>
                </a:lnTo>
                <a:cubicBezTo>
                  <a:pt x="641" y="294"/>
                  <a:pt x="659" y="342"/>
                  <a:pt x="661" y="393"/>
                </a:cubicBezTo>
                <a:lnTo>
                  <a:pt x="563" y="393"/>
                </a:lnTo>
                <a:close/>
                <a:moveTo>
                  <a:pt x="417" y="564"/>
                </a:moveTo>
                <a:lnTo>
                  <a:pt x="417" y="564"/>
                </a:lnTo>
                <a:cubicBezTo>
                  <a:pt x="495" y="558"/>
                  <a:pt x="558" y="496"/>
                  <a:pt x="563" y="418"/>
                </a:cubicBezTo>
                <a:lnTo>
                  <a:pt x="661" y="418"/>
                </a:lnTo>
                <a:cubicBezTo>
                  <a:pt x="655" y="550"/>
                  <a:pt x="549" y="656"/>
                  <a:pt x="417" y="662"/>
                </a:cubicBezTo>
                <a:lnTo>
                  <a:pt x="417" y="564"/>
                </a:lnTo>
                <a:close/>
                <a:moveTo>
                  <a:pt x="246" y="418"/>
                </a:moveTo>
                <a:lnTo>
                  <a:pt x="246" y="418"/>
                </a:lnTo>
                <a:cubicBezTo>
                  <a:pt x="252" y="496"/>
                  <a:pt x="314" y="558"/>
                  <a:pt x="393" y="564"/>
                </a:cubicBezTo>
                <a:lnTo>
                  <a:pt x="393" y="662"/>
                </a:lnTo>
                <a:cubicBezTo>
                  <a:pt x="260" y="656"/>
                  <a:pt x="154" y="550"/>
                  <a:pt x="148" y="418"/>
                </a:cubicBezTo>
                <a:lnTo>
                  <a:pt x="246" y="418"/>
                </a:lnTo>
                <a:close/>
                <a:moveTo>
                  <a:pt x="393" y="246"/>
                </a:moveTo>
                <a:lnTo>
                  <a:pt x="393" y="246"/>
                </a:lnTo>
                <a:cubicBezTo>
                  <a:pt x="314" y="253"/>
                  <a:pt x="252" y="315"/>
                  <a:pt x="246" y="393"/>
                </a:cubicBezTo>
                <a:lnTo>
                  <a:pt x="148" y="393"/>
                </a:lnTo>
                <a:cubicBezTo>
                  <a:pt x="154" y="261"/>
                  <a:pt x="260" y="155"/>
                  <a:pt x="393" y="149"/>
                </a:cubicBezTo>
                <a:lnTo>
                  <a:pt x="393" y="246"/>
                </a:lnTo>
                <a:close/>
                <a:moveTo>
                  <a:pt x="508" y="285"/>
                </a:moveTo>
                <a:lnTo>
                  <a:pt x="508" y="285"/>
                </a:lnTo>
                <a:cubicBezTo>
                  <a:pt x="483" y="263"/>
                  <a:pt x="452" y="249"/>
                  <a:pt x="417" y="246"/>
                </a:cubicBezTo>
                <a:lnTo>
                  <a:pt x="417" y="148"/>
                </a:lnTo>
                <a:cubicBezTo>
                  <a:pt x="469" y="151"/>
                  <a:pt x="516" y="169"/>
                  <a:pt x="556" y="198"/>
                </a:cubicBezTo>
                <a:lnTo>
                  <a:pt x="556" y="237"/>
                </a:lnTo>
                <a:lnTo>
                  <a:pt x="508" y="285"/>
                </a:lnTo>
                <a:close/>
                <a:moveTo>
                  <a:pt x="503" y="418"/>
                </a:moveTo>
                <a:lnTo>
                  <a:pt x="539" y="418"/>
                </a:lnTo>
                <a:cubicBezTo>
                  <a:pt x="533" y="482"/>
                  <a:pt x="481" y="534"/>
                  <a:pt x="417" y="540"/>
                </a:cubicBezTo>
                <a:lnTo>
                  <a:pt x="417" y="504"/>
                </a:lnTo>
                <a:cubicBezTo>
                  <a:pt x="417" y="497"/>
                  <a:pt x="411" y="491"/>
                  <a:pt x="405" y="491"/>
                </a:cubicBezTo>
                <a:cubicBezTo>
                  <a:pt x="398" y="491"/>
                  <a:pt x="393" y="497"/>
                  <a:pt x="393" y="504"/>
                </a:cubicBezTo>
                <a:lnTo>
                  <a:pt x="393" y="540"/>
                </a:lnTo>
                <a:cubicBezTo>
                  <a:pt x="328" y="534"/>
                  <a:pt x="276" y="482"/>
                  <a:pt x="270" y="418"/>
                </a:cubicBezTo>
                <a:lnTo>
                  <a:pt x="307" y="418"/>
                </a:lnTo>
                <a:cubicBezTo>
                  <a:pt x="313" y="418"/>
                  <a:pt x="319" y="412"/>
                  <a:pt x="319" y="406"/>
                </a:cubicBezTo>
                <a:cubicBezTo>
                  <a:pt x="319" y="399"/>
                  <a:pt x="313" y="393"/>
                  <a:pt x="307" y="393"/>
                </a:cubicBezTo>
                <a:lnTo>
                  <a:pt x="270" y="393"/>
                </a:lnTo>
                <a:cubicBezTo>
                  <a:pt x="276" y="329"/>
                  <a:pt x="328" y="277"/>
                  <a:pt x="393" y="271"/>
                </a:cubicBezTo>
                <a:lnTo>
                  <a:pt x="393" y="308"/>
                </a:lnTo>
                <a:cubicBezTo>
                  <a:pt x="393" y="314"/>
                  <a:pt x="398" y="320"/>
                  <a:pt x="405" y="320"/>
                </a:cubicBezTo>
                <a:cubicBezTo>
                  <a:pt x="411" y="320"/>
                  <a:pt x="417" y="314"/>
                  <a:pt x="417" y="308"/>
                </a:cubicBezTo>
                <a:lnTo>
                  <a:pt x="417" y="271"/>
                </a:lnTo>
                <a:cubicBezTo>
                  <a:pt x="445" y="274"/>
                  <a:pt x="471" y="285"/>
                  <a:pt x="490" y="302"/>
                </a:cubicBezTo>
                <a:lnTo>
                  <a:pt x="396" y="397"/>
                </a:lnTo>
                <a:cubicBezTo>
                  <a:pt x="391" y="401"/>
                  <a:pt x="391" y="409"/>
                  <a:pt x="396" y="414"/>
                </a:cubicBezTo>
                <a:cubicBezTo>
                  <a:pt x="398" y="416"/>
                  <a:pt x="401" y="418"/>
                  <a:pt x="405" y="418"/>
                </a:cubicBezTo>
                <a:cubicBezTo>
                  <a:pt x="408" y="418"/>
                  <a:pt x="411" y="416"/>
                  <a:pt x="413" y="414"/>
                </a:cubicBezTo>
                <a:lnTo>
                  <a:pt x="508" y="319"/>
                </a:lnTo>
                <a:cubicBezTo>
                  <a:pt x="525" y="340"/>
                  <a:pt x="536" y="365"/>
                  <a:pt x="539" y="393"/>
                </a:cubicBezTo>
                <a:lnTo>
                  <a:pt x="503" y="393"/>
                </a:lnTo>
                <a:cubicBezTo>
                  <a:pt x="496" y="393"/>
                  <a:pt x="490" y="399"/>
                  <a:pt x="490" y="406"/>
                </a:cubicBezTo>
                <a:cubicBezTo>
                  <a:pt x="490" y="412"/>
                  <a:pt x="496" y="418"/>
                  <a:pt x="503" y="418"/>
                </a:cubicBezTo>
                <a:close/>
                <a:moveTo>
                  <a:pt x="687" y="43"/>
                </a:moveTo>
                <a:lnTo>
                  <a:pt x="687" y="112"/>
                </a:lnTo>
                <a:cubicBezTo>
                  <a:pt x="687" y="118"/>
                  <a:pt x="692" y="124"/>
                  <a:pt x="699" y="124"/>
                </a:cubicBezTo>
                <a:lnTo>
                  <a:pt x="767" y="124"/>
                </a:lnTo>
                <a:lnTo>
                  <a:pt x="661" y="230"/>
                </a:lnTo>
                <a:lnTo>
                  <a:pt x="580" y="230"/>
                </a:lnTo>
                <a:lnTo>
                  <a:pt x="580" y="149"/>
                </a:lnTo>
                <a:lnTo>
                  <a:pt x="687" y="43"/>
                </a:lnTo>
                <a:close/>
                <a:moveTo>
                  <a:pt x="805" y="120"/>
                </a:moveTo>
                <a:lnTo>
                  <a:pt x="805" y="120"/>
                </a:lnTo>
                <a:cubicBezTo>
                  <a:pt x="809" y="117"/>
                  <a:pt x="810" y="112"/>
                  <a:pt x="808" y="107"/>
                </a:cubicBezTo>
                <a:cubicBezTo>
                  <a:pt x="806" y="102"/>
                  <a:pt x="802" y="99"/>
                  <a:pt x="797" y="99"/>
                </a:cubicBezTo>
                <a:lnTo>
                  <a:pt x="729" y="99"/>
                </a:lnTo>
                <a:lnTo>
                  <a:pt x="805" y="22"/>
                </a:lnTo>
                <a:cubicBezTo>
                  <a:pt x="810" y="17"/>
                  <a:pt x="810" y="9"/>
                  <a:pt x="805" y="4"/>
                </a:cubicBezTo>
                <a:cubicBezTo>
                  <a:pt x="801" y="0"/>
                  <a:pt x="793" y="0"/>
                  <a:pt x="788" y="4"/>
                </a:cubicBezTo>
                <a:lnTo>
                  <a:pt x="711" y="82"/>
                </a:lnTo>
                <a:lnTo>
                  <a:pt x="711" y="13"/>
                </a:lnTo>
                <a:cubicBezTo>
                  <a:pt x="711" y="9"/>
                  <a:pt x="708" y="4"/>
                  <a:pt x="703" y="2"/>
                </a:cubicBezTo>
                <a:cubicBezTo>
                  <a:pt x="699" y="0"/>
                  <a:pt x="694" y="1"/>
                  <a:pt x="690" y="4"/>
                </a:cubicBezTo>
                <a:lnTo>
                  <a:pt x="627" y="68"/>
                </a:lnTo>
                <a:cubicBezTo>
                  <a:pt x="563" y="26"/>
                  <a:pt x="486" y="1"/>
                  <a:pt x="405" y="1"/>
                </a:cubicBezTo>
                <a:cubicBezTo>
                  <a:pt x="182" y="1"/>
                  <a:pt x="0" y="183"/>
                  <a:pt x="0" y="406"/>
                </a:cubicBezTo>
                <a:cubicBezTo>
                  <a:pt x="0" y="628"/>
                  <a:pt x="182" y="810"/>
                  <a:pt x="405" y="810"/>
                </a:cubicBezTo>
                <a:cubicBezTo>
                  <a:pt x="627" y="810"/>
                  <a:pt x="809" y="628"/>
                  <a:pt x="809" y="406"/>
                </a:cubicBezTo>
                <a:cubicBezTo>
                  <a:pt x="809" y="323"/>
                  <a:pt x="784" y="247"/>
                  <a:pt x="742" y="184"/>
                </a:cubicBezTo>
                <a:lnTo>
                  <a:pt x="805" y="12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5" name="Freeform 946">
            <a:extLst>
              <a:ext uri="{FF2B5EF4-FFF2-40B4-BE49-F238E27FC236}">
                <a16:creationId xmlns:a16="http://schemas.microsoft.com/office/drawing/2014/main" id="{E3AF894D-3A6A-7C4B-8498-6E53B8728E2F}"/>
              </a:ext>
            </a:extLst>
          </p:cNvPr>
          <p:cNvSpPr>
            <a:spLocks noChangeAspect="1" noChangeArrowheads="1"/>
          </p:cNvSpPr>
          <p:nvPr/>
        </p:nvSpPr>
        <p:spPr bwMode="auto">
          <a:xfrm>
            <a:off x="6941767" y="2546636"/>
            <a:ext cx="380492" cy="381635"/>
          </a:xfrm>
          <a:custGeom>
            <a:avLst/>
            <a:gdLst>
              <a:gd name="T0" fmla="*/ 48232487 w 291740"/>
              <a:gd name="T1" fmla="*/ 53883607 h 291739"/>
              <a:gd name="T2" fmla="*/ 53906848 w 291740"/>
              <a:gd name="T3" fmla="*/ 43279401 h 291739"/>
              <a:gd name="T4" fmla="*/ 48232487 w 291740"/>
              <a:gd name="T5" fmla="*/ 40373170 h 291739"/>
              <a:gd name="T6" fmla="*/ 15719770 w 291740"/>
              <a:gd name="T7" fmla="*/ 61581307 h 291739"/>
              <a:gd name="T8" fmla="*/ 46392302 w 291740"/>
              <a:gd name="T9" fmla="*/ 40373170 h 291739"/>
              <a:gd name="T10" fmla="*/ 10965585 w 291740"/>
              <a:gd name="T11" fmla="*/ 40373170 h 291739"/>
              <a:gd name="T12" fmla="*/ 8205148 w 291740"/>
              <a:gd name="T13" fmla="*/ 53883607 h 291739"/>
              <a:gd name="T14" fmla="*/ 13802291 w 291740"/>
              <a:gd name="T15" fmla="*/ 40373170 h 291739"/>
              <a:gd name="T16" fmla="*/ 1916774 w 291740"/>
              <a:gd name="T17" fmla="*/ 32675959 h 291739"/>
              <a:gd name="T18" fmla="*/ 3527410 w 291740"/>
              <a:gd name="T19" fmla="*/ 53883607 h 291739"/>
              <a:gd name="T20" fmla="*/ 6288253 w 291740"/>
              <a:gd name="T21" fmla="*/ 43279401 h 291739"/>
              <a:gd name="T22" fmla="*/ 51146432 w 291740"/>
              <a:gd name="T23" fmla="*/ 38488293 h 291739"/>
              <a:gd name="T24" fmla="*/ 55824074 w 291740"/>
              <a:gd name="T25" fmla="*/ 53883607 h 291739"/>
              <a:gd name="T26" fmla="*/ 60194638 w 291740"/>
              <a:gd name="T27" fmla="*/ 52312661 h 291739"/>
              <a:gd name="T28" fmla="*/ 1916774 w 291740"/>
              <a:gd name="T29" fmla="*/ 32675959 h 291739"/>
              <a:gd name="T30" fmla="*/ 17134884 w 291740"/>
              <a:gd name="T31" fmla="*/ 26625070 h 291739"/>
              <a:gd name="T32" fmla="*/ 15190343 w 291740"/>
              <a:gd name="T33" fmla="*/ 26625070 h 291739"/>
              <a:gd name="T34" fmla="*/ 11099235 w 291740"/>
              <a:gd name="T35" fmla="*/ 25587711 h 291739"/>
              <a:gd name="T36" fmla="*/ 11099235 w 291740"/>
              <a:gd name="T37" fmla="*/ 27582594 h 291739"/>
              <a:gd name="T38" fmla="*/ 11099235 w 291740"/>
              <a:gd name="T39" fmla="*/ 25587711 h 291739"/>
              <a:gd name="T40" fmla="*/ 7008157 w 291740"/>
              <a:gd name="T41" fmla="*/ 26625070 h 291739"/>
              <a:gd name="T42" fmla="*/ 5063367 w 291740"/>
              <a:gd name="T43" fmla="*/ 26625070 h 291739"/>
              <a:gd name="T44" fmla="*/ 3527410 w 291740"/>
              <a:gd name="T45" fmla="*/ 22464438 h 291739"/>
              <a:gd name="T46" fmla="*/ 1916774 w 291740"/>
              <a:gd name="T47" fmla="*/ 30790581 h 291739"/>
              <a:gd name="T48" fmla="*/ 60194638 w 291740"/>
              <a:gd name="T49" fmla="*/ 24035527 h 291739"/>
              <a:gd name="T50" fmla="*/ 3527410 w 291740"/>
              <a:gd name="T51" fmla="*/ 22464438 h 291739"/>
              <a:gd name="T52" fmla="*/ 48232487 w 291740"/>
              <a:gd name="T53" fmla="*/ 20500782 h 291739"/>
              <a:gd name="T54" fmla="*/ 53906848 w 291740"/>
              <a:gd name="T55" fmla="*/ 12174874 h 291739"/>
              <a:gd name="T56" fmla="*/ 8205148 w 291740"/>
              <a:gd name="T57" fmla="*/ 12174874 h 291739"/>
              <a:gd name="T58" fmla="*/ 13802291 w 291740"/>
              <a:gd name="T59" fmla="*/ 20500782 h 291739"/>
              <a:gd name="T60" fmla="*/ 8205148 w 291740"/>
              <a:gd name="T61" fmla="*/ 12174874 h 291739"/>
              <a:gd name="T62" fmla="*/ 15719770 w 291740"/>
              <a:gd name="T63" fmla="*/ 20500782 h 291739"/>
              <a:gd name="T64" fmla="*/ 46392302 w 291740"/>
              <a:gd name="T65" fmla="*/ 1885498 h 291739"/>
              <a:gd name="T66" fmla="*/ 14799270 w 291740"/>
              <a:gd name="T67" fmla="*/ 0 h 291739"/>
              <a:gd name="T68" fmla="*/ 48232487 w 291740"/>
              <a:gd name="T69" fmla="*/ 942071 h 291739"/>
              <a:gd name="T70" fmla="*/ 54826858 w 291740"/>
              <a:gd name="T71" fmla="*/ 10289961 h 291739"/>
              <a:gd name="T72" fmla="*/ 55824074 w 291740"/>
              <a:gd name="T73" fmla="*/ 20500782 h 291739"/>
              <a:gd name="T74" fmla="*/ 62035026 w 291740"/>
              <a:gd name="T75" fmla="*/ 24035527 h 291739"/>
              <a:gd name="T76" fmla="*/ 58584350 w 291740"/>
              <a:gd name="T77" fmla="*/ 55768638 h 291739"/>
              <a:gd name="T78" fmla="*/ 48232487 w 291740"/>
              <a:gd name="T79" fmla="*/ 62523656 h 291739"/>
              <a:gd name="T80" fmla="*/ 14799270 w 291740"/>
              <a:gd name="T81" fmla="*/ 63544660 h 291739"/>
              <a:gd name="T82" fmla="*/ 13802291 w 291740"/>
              <a:gd name="T83" fmla="*/ 55768638 h 291739"/>
              <a:gd name="T84" fmla="*/ 0 w 291740"/>
              <a:gd name="T85" fmla="*/ 52312661 h 291739"/>
              <a:gd name="T86" fmla="*/ 3527410 w 291740"/>
              <a:gd name="T87" fmla="*/ 20500782 h 291739"/>
              <a:gd name="T88" fmla="*/ 6288253 w 291740"/>
              <a:gd name="T89" fmla="*/ 11153936 h 291739"/>
              <a:gd name="T90" fmla="*/ 13802291 w 291740"/>
              <a:gd name="T91" fmla="*/ 10289961 h 291739"/>
              <a:gd name="T92" fmla="*/ 14799270 w 291740"/>
              <a:gd name="T93" fmla="*/ 0 h 2917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1740" h="291739">
                <a:moveTo>
                  <a:pt x="226828" y="185357"/>
                </a:moveTo>
                <a:lnTo>
                  <a:pt x="226828" y="247384"/>
                </a:lnTo>
                <a:lnTo>
                  <a:pt x="253514" y="247384"/>
                </a:lnTo>
                <a:lnTo>
                  <a:pt x="253514" y="198700"/>
                </a:lnTo>
                <a:cubicBezTo>
                  <a:pt x="253514" y="191488"/>
                  <a:pt x="247744" y="185357"/>
                  <a:pt x="240532" y="185357"/>
                </a:cubicBezTo>
                <a:lnTo>
                  <a:pt x="226828" y="185357"/>
                </a:lnTo>
                <a:close/>
                <a:moveTo>
                  <a:pt x="73927" y="185357"/>
                </a:moveTo>
                <a:lnTo>
                  <a:pt x="73927" y="282724"/>
                </a:lnTo>
                <a:lnTo>
                  <a:pt x="218174" y="282724"/>
                </a:lnTo>
                <a:lnTo>
                  <a:pt x="218174" y="185357"/>
                </a:lnTo>
                <a:lnTo>
                  <a:pt x="73927" y="185357"/>
                </a:lnTo>
                <a:close/>
                <a:moveTo>
                  <a:pt x="51568" y="185357"/>
                </a:moveTo>
                <a:cubicBezTo>
                  <a:pt x="44356" y="185357"/>
                  <a:pt x="38586" y="191488"/>
                  <a:pt x="38586" y="198700"/>
                </a:cubicBezTo>
                <a:lnTo>
                  <a:pt x="38586" y="247384"/>
                </a:lnTo>
                <a:lnTo>
                  <a:pt x="64911" y="247384"/>
                </a:lnTo>
                <a:lnTo>
                  <a:pt x="64911" y="185357"/>
                </a:lnTo>
                <a:lnTo>
                  <a:pt x="51568" y="185357"/>
                </a:lnTo>
                <a:close/>
                <a:moveTo>
                  <a:pt x="9015" y="150017"/>
                </a:moveTo>
                <a:lnTo>
                  <a:pt x="9015" y="240171"/>
                </a:lnTo>
                <a:cubicBezTo>
                  <a:pt x="9015" y="244138"/>
                  <a:pt x="12261" y="247384"/>
                  <a:pt x="16588" y="247384"/>
                </a:cubicBezTo>
                <a:lnTo>
                  <a:pt x="29571" y="247384"/>
                </a:lnTo>
                <a:lnTo>
                  <a:pt x="29571" y="198700"/>
                </a:lnTo>
                <a:cubicBezTo>
                  <a:pt x="29571" y="186439"/>
                  <a:pt x="39668" y="176703"/>
                  <a:pt x="51568" y="176703"/>
                </a:cubicBezTo>
                <a:lnTo>
                  <a:pt x="240532" y="176703"/>
                </a:lnTo>
                <a:cubicBezTo>
                  <a:pt x="252432" y="176703"/>
                  <a:pt x="262530" y="186439"/>
                  <a:pt x="262530" y="198700"/>
                </a:cubicBezTo>
                <a:lnTo>
                  <a:pt x="262530" y="247384"/>
                </a:lnTo>
                <a:lnTo>
                  <a:pt x="275512" y="247384"/>
                </a:lnTo>
                <a:cubicBezTo>
                  <a:pt x="279839" y="247384"/>
                  <a:pt x="283085" y="244138"/>
                  <a:pt x="283085" y="240171"/>
                </a:cubicBezTo>
                <a:lnTo>
                  <a:pt x="283085" y="150017"/>
                </a:lnTo>
                <a:lnTo>
                  <a:pt x="9015" y="150017"/>
                </a:lnTo>
                <a:close/>
                <a:moveTo>
                  <a:pt x="76010" y="117475"/>
                </a:moveTo>
                <a:cubicBezTo>
                  <a:pt x="78296" y="117475"/>
                  <a:pt x="80582" y="119673"/>
                  <a:pt x="80582" y="122238"/>
                </a:cubicBezTo>
                <a:cubicBezTo>
                  <a:pt x="80582" y="124802"/>
                  <a:pt x="78296" y="126634"/>
                  <a:pt x="76010" y="126634"/>
                </a:cubicBezTo>
                <a:cubicBezTo>
                  <a:pt x="73343" y="126634"/>
                  <a:pt x="71438" y="124802"/>
                  <a:pt x="71438" y="122238"/>
                </a:cubicBezTo>
                <a:cubicBezTo>
                  <a:pt x="71438" y="119673"/>
                  <a:pt x="73343" y="117475"/>
                  <a:pt x="76010" y="117475"/>
                </a:cubicBezTo>
                <a:close/>
                <a:moveTo>
                  <a:pt x="52197" y="117475"/>
                </a:moveTo>
                <a:cubicBezTo>
                  <a:pt x="54864" y="117475"/>
                  <a:pt x="56769" y="119673"/>
                  <a:pt x="56769" y="122238"/>
                </a:cubicBezTo>
                <a:cubicBezTo>
                  <a:pt x="56769" y="124802"/>
                  <a:pt x="54864" y="126634"/>
                  <a:pt x="52197" y="126634"/>
                </a:cubicBezTo>
                <a:cubicBezTo>
                  <a:pt x="49911" y="126634"/>
                  <a:pt x="47625" y="124802"/>
                  <a:pt x="47625" y="122238"/>
                </a:cubicBezTo>
                <a:cubicBezTo>
                  <a:pt x="47625" y="119673"/>
                  <a:pt x="49911" y="117475"/>
                  <a:pt x="52197" y="117475"/>
                </a:cubicBezTo>
                <a:close/>
                <a:moveTo>
                  <a:pt x="28385" y="117475"/>
                </a:moveTo>
                <a:cubicBezTo>
                  <a:pt x="31052" y="117475"/>
                  <a:pt x="32957" y="119673"/>
                  <a:pt x="32957" y="122238"/>
                </a:cubicBezTo>
                <a:cubicBezTo>
                  <a:pt x="32957" y="124802"/>
                  <a:pt x="31052" y="126634"/>
                  <a:pt x="28385" y="126634"/>
                </a:cubicBezTo>
                <a:cubicBezTo>
                  <a:pt x="25718" y="126634"/>
                  <a:pt x="23813" y="124802"/>
                  <a:pt x="23813" y="122238"/>
                </a:cubicBezTo>
                <a:cubicBezTo>
                  <a:pt x="23813" y="119673"/>
                  <a:pt x="25718" y="117475"/>
                  <a:pt x="28385" y="117475"/>
                </a:cubicBezTo>
                <a:close/>
                <a:moveTo>
                  <a:pt x="16588" y="103136"/>
                </a:moveTo>
                <a:cubicBezTo>
                  <a:pt x="12261" y="103136"/>
                  <a:pt x="9015" y="106382"/>
                  <a:pt x="9015" y="110349"/>
                </a:cubicBezTo>
                <a:lnTo>
                  <a:pt x="9015" y="141362"/>
                </a:lnTo>
                <a:lnTo>
                  <a:pt x="283085" y="141362"/>
                </a:lnTo>
                <a:lnTo>
                  <a:pt x="283085" y="110349"/>
                </a:lnTo>
                <a:cubicBezTo>
                  <a:pt x="283085" y="106382"/>
                  <a:pt x="279839" y="103136"/>
                  <a:pt x="275512" y="103136"/>
                </a:cubicBezTo>
                <a:lnTo>
                  <a:pt x="16588" y="103136"/>
                </a:lnTo>
                <a:close/>
                <a:moveTo>
                  <a:pt x="226828" y="55896"/>
                </a:moveTo>
                <a:lnTo>
                  <a:pt x="226828" y="94121"/>
                </a:lnTo>
                <a:lnTo>
                  <a:pt x="253514" y="94121"/>
                </a:lnTo>
                <a:lnTo>
                  <a:pt x="253514" y="55896"/>
                </a:lnTo>
                <a:lnTo>
                  <a:pt x="226828" y="55896"/>
                </a:lnTo>
                <a:close/>
                <a:moveTo>
                  <a:pt x="38586" y="55896"/>
                </a:moveTo>
                <a:lnTo>
                  <a:pt x="38586" y="94121"/>
                </a:lnTo>
                <a:lnTo>
                  <a:pt x="64911" y="94121"/>
                </a:lnTo>
                <a:lnTo>
                  <a:pt x="64911" y="55896"/>
                </a:lnTo>
                <a:lnTo>
                  <a:pt x="38586" y="55896"/>
                </a:lnTo>
                <a:close/>
                <a:moveTo>
                  <a:pt x="73927" y="8655"/>
                </a:moveTo>
                <a:lnTo>
                  <a:pt x="73927" y="94121"/>
                </a:lnTo>
                <a:lnTo>
                  <a:pt x="218174" y="94121"/>
                </a:lnTo>
                <a:lnTo>
                  <a:pt x="218174" y="8655"/>
                </a:lnTo>
                <a:lnTo>
                  <a:pt x="73927" y="8655"/>
                </a:lnTo>
                <a:close/>
                <a:moveTo>
                  <a:pt x="69599" y="0"/>
                </a:moveTo>
                <a:lnTo>
                  <a:pt x="222501" y="0"/>
                </a:lnTo>
                <a:cubicBezTo>
                  <a:pt x="225025" y="0"/>
                  <a:pt x="226828" y="1803"/>
                  <a:pt x="226828" y="4327"/>
                </a:cubicBezTo>
                <a:lnTo>
                  <a:pt x="226828" y="47241"/>
                </a:lnTo>
                <a:lnTo>
                  <a:pt x="257841" y="47241"/>
                </a:lnTo>
                <a:cubicBezTo>
                  <a:pt x="260366" y="47241"/>
                  <a:pt x="262530" y="49044"/>
                  <a:pt x="262530" y="51208"/>
                </a:cubicBezTo>
                <a:lnTo>
                  <a:pt x="262530" y="94121"/>
                </a:lnTo>
                <a:lnTo>
                  <a:pt x="275512" y="94121"/>
                </a:lnTo>
                <a:cubicBezTo>
                  <a:pt x="284527" y="94121"/>
                  <a:pt x="291740" y="101333"/>
                  <a:pt x="291740" y="110349"/>
                </a:cubicBezTo>
                <a:lnTo>
                  <a:pt x="291740" y="240171"/>
                </a:lnTo>
                <a:cubicBezTo>
                  <a:pt x="291740" y="248826"/>
                  <a:pt x="284527" y="256038"/>
                  <a:pt x="275512" y="256038"/>
                </a:cubicBezTo>
                <a:lnTo>
                  <a:pt x="226828" y="256038"/>
                </a:lnTo>
                <a:lnTo>
                  <a:pt x="226828" y="287051"/>
                </a:lnTo>
                <a:cubicBezTo>
                  <a:pt x="226828" y="289576"/>
                  <a:pt x="225025" y="291739"/>
                  <a:pt x="222501" y="291739"/>
                </a:cubicBezTo>
                <a:lnTo>
                  <a:pt x="69599" y="291739"/>
                </a:lnTo>
                <a:cubicBezTo>
                  <a:pt x="66714" y="291739"/>
                  <a:pt x="64911" y="289576"/>
                  <a:pt x="64911" y="287051"/>
                </a:cubicBezTo>
                <a:lnTo>
                  <a:pt x="64911" y="256038"/>
                </a:lnTo>
                <a:lnTo>
                  <a:pt x="16588" y="256038"/>
                </a:lnTo>
                <a:cubicBezTo>
                  <a:pt x="7212" y="256038"/>
                  <a:pt x="0" y="248826"/>
                  <a:pt x="0" y="240171"/>
                </a:cubicBezTo>
                <a:lnTo>
                  <a:pt x="0" y="110349"/>
                </a:lnTo>
                <a:cubicBezTo>
                  <a:pt x="0" y="101333"/>
                  <a:pt x="7212" y="94121"/>
                  <a:pt x="16588" y="94121"/>
                </a:cubicBezTo>
                <a:lnTo>
                  <a:pt x="29571" y="94121"/>
                </a:lnTo>
                <a:lnTo>
                  <a:pt x="29571" y="51208"/>
                </a:lnTo>
                <a:cubicBezTo>
                  <a:pt x="29571" y="49044"/>
                  <a:pt x="31734" y="47241"/>
                  <a:pt x="33898" y="47241"/>
                </a:cubicBezTo>
                <a:lnTo>
                  <a:pt x="64911" y="47241"/>
                </a:lnTo>
                <a:lnTo>
                  <a:pt x="64911" y="4327"/>
                </a:lnTo>
                <a:cubicBezTo>
                  <a:pt x="64911" y="1803"/>
                  <a:pt x="66714" y="0"/>
                  <a:pt x="6959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1624926546"/>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4306F82-EE4B-834C-B5CA-C7DFB5EB492C}"/>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4B91FB77-6BE0-5648-820D-66018AB1D93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2">
            <a:extLst>
              <a:ext uri="{FF2B5EF4-FFF2-40B4-BE49-F238E27FC236}">
                <a16:creationId xmlns:a16="http://schemas.microsoft.com/office/drawing/2014/main" id="{D0850A84-32E7-094E-9835-849C119A7238}"/>
              </a:ext>
            </a:extLst>
          </p:cNvPr>
          <p:cNvSpPr>
            <a:spLocks noChangeArrowheads="1"/>
          </p:cNvSpPr>
          <p:nvPr/>
        </p:nvSpPr>
        <p:spPr bwMode="auto">
          <a:xfrm>
            <a:off x="2487157" y="1497963"/>
            <a:ext cx="8221202" cy="4826144"/>
          </a:xfrm>
          <a:custGeom>
            <a:avLst/>
            <a:gdLst>
              <a:gd name="T0" fmla="*/ 8912 w 13199"/>
              <a:gd name="T1" fmla="*/ 656 h 7746"/>
              <a:gd name="T2" fmla="*/ 13198 w 13199"/>
              <a:gd name="T3" fmla="*/ 0 h 7746"/>
              <a:gd name="T4" fmla="*/ 10497 w 13199"/>
              <a:gd name="T5" fmla="*/ 1223 h 7746"/>
              <a:gd name="T6" fmla="*/ 10497 w 13199"/>
              <a:gd name="T7" fmla="*/ 1223 h 7746"/>
              <a:gd name="T8" fmla="*/ 9776 w 13199"/>
              <a:gd name="T9" fmla="*/ 1521 h 7746"/>
              <a:gd name="T10" fmla="*/ 9478 w 13199"/>
              <a:gd name="T11" fmla="*/ 2242 h 7746"/>
              <a:gd name="T12" fmla="*/ 9308 w 13199"/>
              <a:gd name="T13" fmla="*/ 3100 h 7746"/>
              <a:gd name="T14" fmla="*/ 8821 w 13199"/>
              <a:gd name="T15" fmla="*/ 3826 h 7746"/>
              <a:gd name="T16" fmla="*/ 8093 w 13199"/>
              <a:gd name="T17" fmla="*/ 4313 h 7746"/>
              <a:gd name="T18" fmla="*/ 7236 w 13199"/>
              <a:gd name="T19" fmla="*/ 4483 h 7746"/>
              <a:gd name="T20" fmla="*/ 2242 w 13199"/>
              <a:gd name="T21" fmla="*/ 4483 h 7746"/>
              <a:gd name="T22" fmla="*/ 1852 w 13199"/>
              <a:gd name="T23" fmla="*/ 4561 h 7746"/>
              <a:gd name="T24" fmla="*/ 1521 w 13199"/>
              <a:gd name="T25" fmla="*/ 4781 h 7746"/>
              <a:gd name="T26" fmla="*/ 1301 w 13199"/>
              <a:gd name="T27" fmla="*/ 5113 h 7746"/>
              <a:gd name="T28" fmla="*/ 1223 w 13199"/>
              <a:gd name="T29" fmla="*/ 5503 h 7746"/>
              <a:gd name="T30" fmla="*/ 1301 w 13199"/>
              <a:gd name="T31" fmla="*/ 5892 h 7746"/>
              <a:gd name="T32" fmla="*/ 1521 w 13199"/>
              <a:gd name="T33" fmla="*/ 6223 h 7746"/>
              <a:gd name="T34" fmla="*/ 1852 w 13199"/>
              <a:gd name="T35" fmla="*/ 6444 h 7746"/>
              <a:gd name="T36" fmla="*/ 2242 w 13199"/>
              <a:gd name="T37" fmla="*/ 6521 h 7746"/>
              <a:gd name="T38" fmla="*/ 13198 w 13199"/>
              <a:gd name="T39" fmla="*/ 6521 h 7746"/>
              <a:gd name="T40" fmla="*/ 2242 w 13199"/>
              <a:gd name="T41" fmla="*/ 7745 h 7746"/>
              <a:gd name="T42" fmla="*/ 1384 w 13199"/>
              <a:gd name="T43" fmla="*/ 7574 h 7746"/>
              <a:gd name="T44" fmla="*/ 657 w 13199"/>
              <a:gd name="T45" fmla="*/ 7088 h 7746"/>
              <a:gd name="T46" fmla="*/ 170 w 13199"/>
              <a:gd name="T47" fmla="*/ 6361 h 7746"/>
              <a:gd name="T48" fmla="*/ 0 w 13199"/>
              <a:gd name="T49" fmla="*/ 5503 h 7746"/>
              <a:gd name="T50" fmla="*/ 170 w 13199"/>
              <a:gd name="T51" fmla="*/ 4645 h 7746"/>
              <a:gd name="T52" fmla="*/ 657 w 13199"/>
              <a:gd name="T53" fmla="*/ 3917 h 7746"/>
              <a:gd name="T54" fmla="*/ 1384 w 13199"/>
              <a:gd name="T55" fmla="*/ 3431 h 7746"/>
              <a:gd name="T56" fmla="*/ 2242 w 13199"/>
              <a:gd name="T57" fmla="*/ 3261 h 7746"/>
              <a:gd name="T58" fmla="*/ 7236 w 13199"/>
              <a:gd name="T59" fmla="*/ 3261 h 7746"/>
              <a:gd name="T60" fmla="*/ 7626 w 13199"/>
              <a:gd name="T61" fmla="*/ 3183 h 7746"/>
              <a:gd name="T62" fmla="*/ 7956 w 13199"/>
              <a:gd name="T63" fmla="*/ 2963 h 7746"/>
              <a:gd name="T64" fmla="*/ 8177 w 13199"/>
              <a:gd name="T65" fmla="*/ 2632 h 7746"/>
              <a:gd name="T66" fmla="*/ 8255 w 13199"/>
              <a:gd name="T67" fmla="*/ 2242 h 7746"/>
              <a:gd name="T68" fmla="*/ 8255 w 13199"/>
              <a:gd name="T69" fmla="*/ 2242 h 7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199" h="7746">
                <a:moveTo>
                  <a:pt x="8912" y="656"/>
                </a:moveTo>
                <a:lnTo>
                  <a:pt x="8912" y="656"/>
                </a:lnTo>
                <a:cubicBezTo>
                  <a:pt x="9332" y="236"/>
                  <a:pt x="9902" y="0"/>
                  <a:pt x="10497" y="0"/>
                </a:cubicBezTo>
                <a:lnTo>
                  <a:pt x="13198" y="0"/>
                </a:lnTo>
                <a:lnTo>
                  <a:pt x="13198" y="1223"/>
                </a:lnTo>
                <a:lnTo>
                  <a:pt x="10497" y="1223"/>
                </a:lnTo>
                <a:lnTo>
                  <a:pt x="10497" y="1223"/>
                </a:lnTo>
                <a:lnTo>
                  <a:pt x="10497" y="1223"/>
                </a:lnTo>
                <a:cubicBezTo>
                  <a:pt x="10227" y="1223"/>
                  <a:pt x="9967" y="1330"/>
                  <a:pt x="9776" y="1521"/>
                </a:cubicBezTo>
                <a:lnTo>
                  <a:pt x="9776" y="1521"/>
                </a:lnTo>
                <a:cubicBezTo>
                  <a:pt x="9585" y="1712"/>
                  <a:pt x="9478" y="1971"/>
                  <a:pt x="9478" y="2242"/>
                </a:cubicBezTo>
                <a:lnTo>
                  <a:pt x="9478" y="2242"/>
                </a:lnTo>
                <a:lnTo>
                  <a:pt x="9478" y="2242"/>
                </a:lnTo>
                <a:cubicBezTo>
                  <a:pt x="9478" y="2536"/>
                  <a:pt x="9420" y="2828"/>
                  <a:pt x="9308" y="3100"/>
                </a:cubicBezTo>
                <a:lnTo>
                  <a:pt x="9308" y="3100"/>
                </a:lnTo>
                <a:cubicBezTo>
                  <a:pt x="9194" y="3371"/>
                  <a:pt x="9029" y="3619"/>
                  <a:pt x="8821" y="3826"/>
                </a:cubicBezTo>
                <a:lnTo>
                  <a:pt x="8821" y="3826"/>
                </a:lnTo>
                <a:cubicBezTo>
                  <a:pt x="8613" y="4035"/>
                  <a:pt x="8366" y="4200"/>
                  <a:pt x="8093" y="4313"/>
                </a:cubicBezTo>
                <a:lnTo>
                  <a:pt x="8093" y="4313"/>
                </a:lnTo>
                <a:cubicBezTo>
                  <a:pt x="7821" y="4425"/>
                  <a:pt x="7530" y="4483"/>
                  <a:pt x="7236" y="4483"/>
                </a:cubicBezTo>
                <a:lnTo>
                  <a:pt x="2242" y="4483"/>
                </a:lnTo>
                <a:lnTo>
                  <a:pt x="2242" y="4483"/>
                </a:lnTo>
                <a:lnTo>
                  <a:pt x="2242" y="4483"/>
                </a:lnTo>
                <a:cubicBezTo>
                  <a:pt x="2108" y="4483"/>
                  <a:pt x="1976" y="4510"/>
                  <a:pt x="1852" y="4561"/>
                </a:cubicBezTo>
                <a:lnTo>
                  <a:pt x="1852" y="4561"/>
                </a:lnTo>
                <a:cubicBezTo>
                  <a:pt x="1728" y="4612"/>
                  <a:pt x="1616" y="4687"/>
                  <a:pt x="1521" y="4781"/>
                </a:cubicBezTo>
                <a:lnTo>
                  <a:pt x="1521" y="4781"/>
                </a:lnTo>
                <a:cubicBezTo>
                  <a:pt x="1427" y="4877"/>
                  <a:pt x="1351" y="4989"/>
                  <a:pt x="1301" y="5113"/>
                </a:cubicBezTo>
                <a:lnTo>
                  <a:pt x="1301" y="5113"/>
                </a:lnTo>
                <a:cubicBezTo>
                  <a:pt x="1249" y="5236"/>
                  <a:pt x="1223" y="5369"/>
                  <a:pt x="1223" y="5503"/>
                </a:cubicBezTo>
                <a:lnTo>
                  <a:pt x="1223" y="5503"/>
                </a:lnTo>
                <a:cubicBezTo>
                  <a:pt x="1223" y="5637"/>
                  <a:pt x="1249" y="5769"/>
                  <a:pt x="1301" y="5892"/>
                </a:cubicBezTo>
                <a:lnTo>
                  <a:pt x="1301" y="5892"/>
                </a:lnTo>
                <a:cubicBezTo>
                  <a:pt x="1351" y="6016"/>
                  <a:pt x="1427" y="6128"/>
                  <a:pt x="1521" y="6223"/>
                </a:cubicBezTo>
                <a:lnTo>
                  <a:pt x="1521" y="6223"/>
                </a:lnTo>
                <a:cubicBezTo>
                  <a:pt x="1616" y="6318"/>
                  <a:pt x="1728" y="6393"/>
                  <a:pt x="1852" y="6444"/>
                </a:cubicBezTo>
                <a:lnTo>
                  <a:pt x="1852" y="6444"/>
                </a:lnTo>
                <a:cubicBezTo>
                  <a:pt x="1976" y="6495"/>
                  <a:pt x="2108" y="6521"/>
                  <a:pt x="2242" y="6521"/>
                </a:cubicBezTo>
                <a:lnTo>
                  <a:pt x="2242" y="6521"/>
                </a:lnTo>
                <a:lnTo>
                  <a:pt x="13198" y="6521"/>
                </a:lnTo>
                <a:lnTo>
                  <a:pt x="13198" y="7745"/>
                </a:lnTo>
                <a:lnTo>
                  <a:pt x="2242" y="7745"/>
                </a:lnTo>
                <a:lnTo>
                  <a:pt x="2242" y="7745"/>
                </a:lnTo>
                <a:cubicBezTo>
                  <a:pt x="1948" y="7745"/>
                  <a:pt x="1656" y="7687"/>
                  <a:pt x="1384" y="7574"/>
                </a:cubicBezTo>
                <a:lnTo>
                  <a:pt x="1384" y="7574"/>
                </a:lnTo>
                <a:cubicBezTo>
                  <a:pt x="1112" y="7462"/>
                  <a:pt x="865" y="7296"/>
                  <a:pt x="657" y="7088"/>
                </a:cubicBezTo>
                <a:lnTo>
                  <a:pt x="657" y="7088"/>
                </a:lnTo>
                <a:cubicBezTo>
                  <a:pt x="448" y="6880"/>
                  <a:pt x="283" y="6633"/>
                  <a:pt x="170" y="6361"/>
                </a:cubicBezTo>
                <a:lnTo>
                  <a:pt x="170" y="6361"/>
                </a:lnTo>
                <a:cubicBezTo>
                  <a:pt x="57" y="6089"/>
                  <a:pt x="0" y="5797"/>
                  <a:pt x="0" y="5503"/>
                </a:cubicBezTo>
                <a:lnTo>
                  <a:pt x="0" y="5503"/>
                </a:lnTo>
                <a:cubicBezTo>
                  <a:pt x="0" y="5208"/>
                  <a:pt x="57" y="4916"/>
                  <a:pt x="170" y="4645"/>
                </a:cubicBezTo>
                <a:lnTo>
                  <a:pt x="170" y="4645"/>
                </a:lnTo>
                <a:cubicBezTo>
                  <a:pt x="283" y="4372"/>
                  <a:pt x="448" y="4125"/>
                  <a:pt x="657" y="3917"/>
                </a:cubicBezTo>
                <a:lnTo>
                  <a:pt x="657" y="3917"/>
                </a:lnTo>
                <a:cubicBezTo>
                  <a:pt x="865" y="3708"/>
                  <a:pt x="1112" y="3543"/>
                  <a:pt x="1384" y="3431"/>
                </a:cubicBezTo>
                <a:lnTo>
                  <a:pt x="1384" y="3431"/>
                </a:lnTo>
                <a:cubicBezTo>
                  <a:pt x="1656" y="3318"/>
                  <a:pt x="1948" y="3261"/>
                  <a:pt x="2242" y="3261"/>
                </a:cubicBezTo>
                <a:lnTo>
                  <a:pt x="7236" y="3261"/>
                </a:lnTo>
                <a:lnTo>
                  <a:pt x="7236" y="3261"/>
                </a:lnTo>
                <a:lnTo>
                  <a:pt x="7236" y="3261"/>
                </a:lnTo>
                <a:cubicBezTo>
                  <a:pt x="7369" y="3261"/>
                  <a:pt x="7501" y="3235"/>
                  <a:pt x="7626" y="3183"/>
                </a:cubicBezTo>
                <a:lnTo>
                  <a:pt x="7626" y="3183"/>
                </a:lnTo>
                <a:cubicBezTo>
                  <a:pt x="7749" y="3132"/>
                  <a:pt x="7862" y="3057"/>
                  <a:pt x="7956" y="2963"/>
                </a:cubicBezTo>
                <a:lnTo>
                  <a:pt x="7956" y="2963"/>
                </a:lnTo>
                <a:cubicBezTo>
                  <a:pt x="8051" y="2868"/>
                  <a:pt x="8126" y="2755"/>
                  <a:pt x="8177" y="2632"/>
                </a:cubicBezTo>
                <a:lnTo>
                  <a:pt x="8177" y="2632"/>
                </a:lnTo>
                <a:cubicBezTo>
                  <a:pt x="8228" y="2508"/>
                  <a:pt x="8255" y="2375"/>
                  <a:pt x="8255" y="2242"/>
                </a:cubicBezTo>
                <a:lnTo>
                  <a:pt x="8255" y="2242"/>
                </a:lnTo>
                <a:lnTo>
                  <a:pt x="8255" y="2242"/>
                </a:lnTo>
                <a:cubicBezTo>
                  <a:pt x="8255" y="1647"/>
                  <a:pt x="8491" y="1076"/>
                  <a:pt x="8912" y="656"/>
                </a:cubicBez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22" name="Freeform 21">
            <a:extLst>
              <a:ext uri="{FF2B5EF4-FFF2-40B4-BE49-F238E27FC236}">
                <a16:creationId xmlns:a16="http://schemas.microsoft.com/office/drawing/2014/main" id="{1115E7FD-4163-BB4D-A626-0FBDA5C302EF}"/>
              </a:ext>
            </a:extLst>
          </p:cNvPr>
          <p:cNvSpPr/>
          <p:nvPr/>
        </p:nvSpPr>
        <p:spPr>
          <a:xfrm>
            <a:off x="2881085" y="1858138"/>
            <a:ext cx="7820168" cy="4088009"/>
          </a:xfrm>
          <a:custGeom>
            <a:avLst/>
            <a:gdLst>
              <a:gd name="connsiteX0" fmla="*/ 15773750 w 15773750"/>
              <a:gd name="connsiteY0" fmla="*/ 8309672 h 8507645"/>
              <a:gd name="connsiteX1" fmla="*/ 1848200 w 15773750"/>
              <a:gd name="connsiteY1" fmla="*/ 8309672 h 8507645"/>
              <a:gd name="connsiteX2" fmla="*/ 133700 w 15773750"/>
              <a:gd name="connsiteY2" fmla="*/ 6252272 h 8507645"/>
              <a:gd name="connsiteX3" fmla="*/ 1657700 w 15773750"/>
              <a:gd name="connsiteY3" fmla="*/ 4290122 h 8507645"/>
              <a:gd name="connsiteX4" fmla="*/ 8668100 w 15773750"/>
              <a:gd name="connsiteY4" fmla="*/ 4309172 h 8507645"/>
              <a:gd name="connsiteX5" fmla="*/ 10401650 w 15773750"/>
              <a:gd name="connsiteY5" fmla="*/ 2080322 h 8507645"/>
              <a:gd name="connsiteX6" fmla="*/ 12001850 w 15773750"/>
              <a:gd name="connsiteY6" fmla="*/ 194372 h 8507645"/>
              <a:gd name="connsiteX7" fmla="*/ 15754700 w 15773750"/>
              <a:gd name="connsiteY7" fmla="*/ 156272 h 8507645"/>
              <a:gd name="connsiteX0" fmla="*/ 15643935 w 15643935"/>
              <a:gd name="connsiteY0" fmla="*/ 8309672 h 8385872"/>
              <a:gd name="connsiteX1" fmla="*/ 1718385 w 15643935"/>
              <a:gd name="connsiteY1" fmla="*/ 8309672 h 8385872"/>
              <a:gd name="connsiteX2" fmla="*/ 3885 w 15643935"/>
              <a:gd name="connsiteY2" fmla="*/ 6252272 h 8385872"/>
              <a:gd name="connsiteX3" fmla="*/ 1527885 w 15643935"/>
              <a:gd name="connsiteY3" fmla="*/ 4290122 h 8385872"/>
              <a:gd name="connsiteX4" fmla="*/ 8538285 w 15643935"/>
              <a:gd name="connsiteY4" fmla="*/ 4309172 h 8385872"/>
              <a:gd name="connsiteX5" fmla="*/ 10271835 w 15643935"/>
              <a:gd name="connsiteY5" fmla="*/ 2080322 h 8385872"/>
              <a:gd name="connsiteX6" fmla="*/ 11872035 w 15643935"/>
              <a:gd name="connsiteY6" fmla="*/ 194372 h 8385872"/>
              <a:gd name="connsiteX7" fmla="*/ 15624885 w 15643935"/>
              <a:gd name="connsiteY7" fmla="*/ 156272 h 8385872"/>
              <a:gd name="connsiteX0" fmla="*/ 15640540 w 15640540"/>
              <a:gd name="connsiteY0" fmla="*/ 8309672 h 8385872"/>
              <a:gd name="connsiteX1" fmla="*/ 1714990 w 15640540"/>
              <a:gd name="connsiteY1" fmla="*/ 8309672 h 8385872"/>
              <a:gd name="connsiteX2" fmla="*/ 490 w 15640540"/>
              <a:gd name="connsiteY2" fmla="*/ 6252272 h 8385872"/>
              <a:gd name="connsiteX3" fmla="*/ 1524490 w 15640540"/>
              <a:gd name="connsiteY3" fmla="*/ 4290122 h 8385872"/>
              <a:gd name="connsiteX4" fmla="*/ 8534890 w 15640540"/>
              <a:gd name="connsiteY4" fmla="*/ 4309172 h 8385872"/>
              <a:gd name="connsiteX5" fmla="*/ 10268440 w 15640540"/>
              <a:gd name="connsiteY5" fmla="*/ 2080322 h 8385872"/>
              <a:gd name="connsiteX6" fmla="*/ 11868640 w 15640540"/>
              <a:gd name="connsiteY6" fmla="*/ 194372 h 8385872"/>
              <a:gd name="connsiteX7" fmla="*/ 15621490 w 15640540"/>
              <a:gd name="connsiteY7" fmla="*/ 156272 h 8385872"/>
              <a:gd name="connsiteX0" fmla="*/ 15640540 w 15640540"/>
              <a:gd name="connsiteY0" fmla="*/ 8309672 h 8385872"/>
              <a:gd name="connsiteX1" fmla="*/ 1714990 w 15640540"/>
              <a:gd name="connsiteY1" fmla="*/ 8309672 h 8385872"/>
              <a:gd name="connsiteX2" fmla="*/ 490 w 15640540"/>
              <a:gd name="connsiteY2" fmla="*/ 6252272 h 8385872"/>
              <a:gd name="connsiteX3" fmla="*/ 1524490 w 15640540"/>
              <a:gd name="connsiteY3" fmla="*/ 4290122 h 8385872"/>
              <a:gd name="connsiteX4" fmla="*/ 8534890 w 15640540"/>
              <a:gd name="connsiteY4" fmla="*/ 4309172 h 8385872"/>
              <a:gd name="connsiteX5" fmla="*/ 10268440 w 15640540"/>
              <a:gd name="connsiteY5" fmla="*/ 2080322 h 8385872"/>
              <a:gd name="connsiteX6" fmla="*/ 11868640 w 15640540"/>
              <a:gd name="connsiteY6" fmla="*/ 194372 h 8385872"/>
              <a:gd name="connsiteX7" fmla="*/ 15621490 w 15640540"/>
              <a:gd name="connsiteY7" fmla="*/ 156272 h 8385872"/>
              <a:gd name="connsiteX0" fmla="*/ 15643884 w 15643884"/>
              <a:gd name="connsiteY0" fmla="*/ 8309672 h 8385872"/>
              <a:gd name="connsiteX1" fmla="*/ 1718334 w 15643884"/>
              <a:gd name="connsiteY1" fmla="*/ 8309672 h 8385872"/>
              <a:gd name="connsiteX2" fmla="*/ 3834 w 15643884"/>
              <a:gd name="connsiteY2" fmla="*/ 6252272 h 8385872"/>
              <a:gd name="connsiteX3" fmla="*/ 1527834 w 15643884"/>
              <a:gd name="connsiteY3" fmla="*/ 4290122 h 8385872"/>
              <a:gd name="connsiteX4" fmla="*/ 8519184 w 15643884"/>
              <a:gd name="connsiteY4" fmla="*/ 4271072 h 8385872"/>
              <a:gd name="connsiteX5" fmla="*/ 10271784 w 15643884"/>
              <a:gd name="connsiteY5" fmla="*/ 2080322 h 8385872"/>
              <a:gd name="connsiteX6" fmla="*/ 11871984 w 15643884"/>
              <a:gd name="connsiteY6" fmla="*/ 194372 h 8385872"/>
              <a:gd name="connsiteX7" fmla="*/ 15624834 w 15643884"/>
              <a:gd name="connsiteY7" fmla="*/ 156272 h 8385872"/>
              <a:gd name="connsiteX0" fmla="*/ 15643884 w 15643884"/>
              <a:gd name="connsiteY0" fmla="*/ 8309672 h 8326605"/>
              <a:gd name="connsiteX1" fmla="*/ 1718334 w 15643884"/>
              <a:gd name="connsiteY1" fmla="*/ 8309672 h 8326605"/>
              <a:gd name="connsiteX2" fmla="*/ 3834 w 15643884"/>
              <a:gd name="connsiteY2" fmla="*/ 6252272 h 8326605"/>
              <a:gd name="connsiteX3" fmla="*/ 1527834 w 15643884"/>
              <a:gd name="connsiteY3" fmla="*/ 4290122 h 8326605"/>
              <a:gd name="connsiteX4" fmla="*/ 8519184 w 15643884"/>
              <a:gd name="connsiteY4" fmla="*/ 4271072 h 8326605"/>
              <a:gd name="connsiteX5" fmla="*/ 10271784 w 15643884"/>
              <a:gd name="connsiteY5" fmla="*/ 2080322 h 8326605"/>
              <a:gd name="connsiteX6" fmla="*/ 11871984 w 15643884"/>
              <a:gd name="connsiteY6" fmla="*/ 194372 h 8326605"/>
              <a:gd name="connsiteX7" fmla="*/ 15624834 w 15643884"/>
              <a:gd name="connsiteY7" fmla="*/ 156272 h 8326605"/>
              <a:gd name="connsiteX0" fmla="*/ 15643884 w 15643884"/>
              <a:gd name="connsiteY0" fmla="*/ 8270428 h 8287361"/>
              <a:gd name="connsiteX1" fmla="*/ 1718334 w 15643884"/>
              <a:gd name="connsiteY1" fmla="*/ 8270428 h 8287361"/>
              <a:gd name="connsiteX2" fmla="*/ 3834 w 15643884"/>
              <a:gd name="connsiteY2" fmla="*/ 6213028 h 8287361"/>
              <a:gd name="connsiteX3" fmla="*/ 1527834 w 15643884"/>
              <a:gd name="connsiteY3" fmla="*/ 4250878 h 8287361"/>
              <a:gd name="connsiteX4" fmla="*/ 8519184 w 15643884"/>
              <a:gd name="connsiteY4" fmla="*/ 4231828 h 8287361"/>
              <a:gd name="connsiteX5" fmla="*/ 10271784 w 15643884"/>
              <a:gd name="connsiteY5" fmla="*/ 2041078 h 8287361"/>
              <a:gd name="connsiteX6" fmla="*/ 11871984 w 15643884"/>
              <a:gd name="connsiteY6" fmla="*/ 155128 h 8287361"/>
              <a:gd name="connsiteX7" fmla="*/ 15624834 w 15643884"/>
              <a:gd name="connsiteY7" fmla="*/ 117028 h 8287361"/>
              <a:gd name="connsiteX0" fmla="*/ 15643884 w 15643884"/>
              <a:gd name="connsiteY0" fmla="*/ 8159085 h 8176018"/>
              <a:gd name="connsiteX1" fmla="*/ 1718334 w 15643884"/>
              <a:gd name="connsiteY1" fmla="*/ 8159085 h 8176018"/>
              <a:gd name="connsiteX2" fmla="*/ 3834 w 15643884"/>
              <a:gd name="connsiteY2" fmla="*/ 6101685 h 8176018"/>
              <a:gd name="connsiteX3" fmla="*/ 1527834 w 15643884"/>
              <a:gd name="connsiteY3" fmla="*/ 4139535 h 8176018"/>
              <a:gd name="connsiteX4" fmla="*/ 8519184 w 15643884"/>
              <a:gd name="connsiteY4" fmla="*/ 4120485 h 8176018"/>
              <a:gd name="connsiteX5" fmla="*/ 10271784 w 15643884"/>
              <a:gd name="connsiteY5" fmla="*/ 1929735 h 8176018"/>
              <a:gd name="connsiteX6" fmla="*/ 11871984 w 15643884"/>
              <a:gd name="connsiteY6" fmla="*/ 43785 h 8176018"/>
              <a:gd name="connsiteX7" fmla="*/ 15624834 w 15643884"/>
              <a:gd name="connsiteY7" fmla="*/ 5685 h 8176018"/>
              <a:gd name="connsiteX0" fmla="*/ 15643884 w 15643884"/>
              <a:gd name="connsiteY0" fmla="*/ 8159085 h 8176018"/>
              <a:gd name="connsiteX1" fmla="*/ 1718334 w 15643884"/>
              <a:gd name="connsiteY1" fmla="*/ 8159085 h 8176018"/>
              <a:gd name="connsiteX2" fmla="*/ 3834 w 15643884"/>
              <a:gd name="connsiteY2" fmla="*/ 6101685 h 8176018"/>
              <a:gd name="connsiteX3" fmla="*/ 1527834 w 15643884"/>
              <a:gd name="connsiteY3" fmla="*/ 4139535 h 8176018"/>
              <a:gd name="connsiteX4" fmla="*/ 8519184 w 15643884"/>
              <a:gd name="connsiteY4" fmla="*/ 4120485 h 8176018"/>
              <a:gd name="connsiteX5" fmla="*/ 10271784 w 15643884"/>
              <a:gd name="connsiteY5" fmla="*/ 1929735 h 8176018"/>
              <a:gd name="connsiteX6" fmla="*/ 11871984 w 15643884"/>
              <a:gd name="connsiteY6" fmla="*/ 43785 h 8176018"/>
              <a:gd name="connsiteX7" fmla="*/ 15624834 w 15643884"/>
              <a:gd name="connsiteY7" fmla="*/ 5685 h 8176018"/>
              <a:gd name="connsiteX0" fmla="*/ 15643884 w 15643884"/>
              <a:gd name="connsiteY0" fmla="*/ 8159085 h 8176018"/>
              <a:gd name="connsiteX1" fmla="*/ 1718334 w 15643884"/>
              <a:gd name="connsiteY1" fmla="*/ 8159085 h 8176018"/>
              <a:gd name="connsiteX2" fmla="*/ 3834 w 15643884"/>
              <a:gd name="connsiteY2" fmla="*/ 6101685 h 8176018"/>
              <a:gd name="connsiteX3" fmla="*/ 1527834 w 15643884"/>
              <a:gd name="connsiteY3" fmla="*/ 4139535 h 8176018"/>
              <a:gd name="connsiteX4" fmla="*/ 8519184 w 15643884"/>
              <a:gd name="connsiteY4" fmla="*/ 4120485 h 8176018"/>
              <a:gd name="connsiteX5" fmla="*/ 10271784 w 15643884"/>
              <a:gd name="connsiteY5" fmla="*/ 1929735 h 8176018"/>
              <a:gd name="connsiteX6" fmla="*/ 11871984 w 15643884"/>
              <a:gd name="connsiteY6" fmla="*/ 43785 h 8176018"/>
              <a:gd name="connsiteX7" fmla="*/ 15624834 w 15643884"/>
              <a:gd name="connsiteY7" fmla="*/ 5685 h 8176018"/>
              <a:gd name="connsiteX0" fmla="*/ 15643884 w 15643884"/>
              <a:gd name="connsiteY0" fmla="*/ 8159085 h 8176018"/>
              <a:gd name="connsiteX1" fmla="*/ 1718334 w 15643884"/>
              <a:gd name="connsiteY1" fmla="*/ 8159085 h 8176018"/>
              <a:gd name="connsiteX2" fmla="*/ 3834 w 15643884"/>
              <a:gd name="connsiteY2" fmla="*/ 6101685 h 8176018"/>
              <a:gd name="connsiteX3" fmla="*/ 1527834 w 15643884"/>
              <a:gd name="connsiteY3" fmla="*/ 4139535 h 8176018"/>
              <a:gd name="connsiteX4" fmla="*/ 8519184 w 15643884"/>
              <a:gd name="connsiteY4" fmla="*/ 4120485 h 8176018"/>
              <a:gd name="connsiteX5" fmla="*/ 10271784 w 15643884"/>
              <a:gd name="connsiteY5" fmla="*/ 1929735 h 8176018"/>
              <a:gd name="connsiteX6" fmla="*/ 11871984 w 15643884"/>
              <a:gd name="connsiteY6" fmla="*/ 43785 h 8176018"/>
              <a:gd name="connsiteX7" fmla="*/ 15624834 w 15643884"/>
              <a:gd name="connsiteY7" fmla="*/ 5685 h 8176018"/>
              <a:gd name="connsiteX0" fmla="*/ 15640539 w 15640539"/>
              <a:gd name="connsiteY0" fmla="*/ 8159085 h 8176018"/>
              <a:gd name="connsiteX1" fmla="*/ 1714989 w 15640539"/>
              <a:gd name="connsiteY1" fmla="*/ 8159085 h 8176018"/>
              <a:gd name="connsiteX2" fmla="*/ 489 w 15640539"/>
              <a:gd name="connsiteY2" fmla="*/ 6101685 h 8176018"/>
              <a:gd name="connsiteX3" fmla="*/ 1524489 w 15640539"/>
              <a:gd name="connsiteY3" fmla="*/ 4139535 h 8176018"/>
              <a:gd name="connsiteX4" fmla="*/ 8515839 w 15640539"/>
              <a:gd name="connsiteY4" fmla="*/ 4120485 h 8176018"/>
              <a:gd name="connsiteX5" fmla="*/ 10268439 w 15640539"/>
              <a:gd name="connsiteY5" fmla="*/ 1929735 h 8176018"/>
              <a:gd name="connsiteX6" fmla="*/ 11868639 w 15640539"/>
              <a:gd name="connsiteY6" fmla="*/ 43785 h 8176018"/>
              <a:gd name="connsiteX7" fmla="*/ 15621489 w 15640539"/>
              <a:gd name="connsiteY7" fmla="*/ 5685 h 8176018"/>
              <a:gd name="connsiteX0" fmla="*/ 15640335 w 15640335"/>
              <a:gd name="connsiteY0" fmla="*/ 8159085 h 8176018"/>
              <a:gd name="connsiteX1" fmla="*/ 1714785 w 15640335"/>
              <a:gd name="connsiteY1" fmla="*/ 8159085 h 8176018"/>
              <a:gd name="connsiteX2" fmla="*/ 285 w 15640335"/>
              <a:gd name="connsiteY2" fmla="*/ 6101685 h 8176018"/>
              <a:gd name="connsiteX3" fmla="*/ 1524285 w 15640335"/>
              <a:gd name="connsiteY3" fmla="*/ 4139535 h 8176018"/>
              <a:gd name="connsiteX4" fmla="*/ 8515635 w 15640335"/>
              <a:gd name="connsiteY4" fmla="*/ 4120485 h 8176018"/>
              <a:gd name="connsiteX5" fmla="*/ 10268235 w 15640335"/>
              <a:gd name="connsiteY5" fmla="*/ 1929735 h 8176018"/>
              <a:gd name="connsiteX6" fmla="*/ 11868435 w 15640335"/>
              <a:gd name="connsiteY6" fmla="*/ 43785 h 8176018"/>
              <a:gd name="connsiteX7" fmla="*/ 15621285 w 15640335"/>
              <a:gd name="connsiteY7" fmla="*/ 5685 h 81760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640335" h="8176018">
                <a:moveTo>
                  <a:pt x="15640335" y="8159085"/>
                </a:moveTo>
                <a:cubicBezTo>
                  <a:pt x="15619697" y="8197185"/>
                  <a:pt x="1768760" y="8159085"/>
                  <a:pt x="1714785" y="8159085"/>
                </a:cubicBezTo>
                <a:cubicBezTo>
                  <a:pt x="1660810" y="8159085"/>
                  <a:pt x="-25115" y="8009860"/>
                  <a:pt x="285" y="6101685"/>
                </a:cubicBezTo>
                <a:cubicBezTo>
                  <a:pt x="25685" y="4193510"/>
                  <a:pt x="1495710" y="4164935"/>
                  <a:pt x="1524285" y="4139535"/>
                </a:cubicBezTo>
                <a:cubicBezTo>
                  <a:pt x="1552860" y="4114135"/>
                  <a:pt x="7172610" y="4183985"/>
                  <a:pt x="8515635" y="4120485"/>
                </a:cubicBezTo>
                <a:cubicBezTo>
                  <a:pt x="9858660" y="4056985"/>
                  <a:pt x="10242835" y="2323435"/>
                  <a:pt x="10268235" y="1929735"/>
                </a:cubicBezTo>
                <a:cubicBezTo>
                  <a:pt x="10293635" y="1536035"/>
                  <a:pt x="10614310" y="97760"/>
                  <a:pt x="11868435" y="43785"/>
                </a:cubicBezTo>
                <a:cubicBezTo>
                  <a:pt x="13122560" y="-10190"/>
                  <a:pt x="15600647" y="-2253"/>
                  <a:pt x="15621285" y="5685"/>
                </a:cubicBezTo>
              </a:path>
            </a:pathLst>
          </a:custGeom>
          <a:noFill/>
          <a:ln w="88900">
            <a:solidFill>
              <a:schemeClr val="bg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Rectangle 22">
            <a:extLst>
              <a:ext uri="{FF2B5EF4-FFF2-40B4-BE49-F238E27FC236}">
                <a16:creationId xmlns:a16="http://schemas.microsoft.com/office/drawing/2014/main" id="{6D6B2DDA-BEE9-B34A-A195-AB87A50BCC92}"/>
              </a:ext>
            </a:extLst>
          </p:cNvPr>
          <p:cNvSpPr/>
          <p:nvPr/>
        </p:nvSpPr>
        <p:spPr>
          <a:xfrm>
            <a:off x="10708359" y="1497963"/>
            <a:ext cx="1482054" cy="76163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25" name="Straight Connector 24">
            <a:extLst>
              <a:ext uri="{FF2B5EF4-FFF2-40B4-BE49-F238E27FC236}">
                <a16:creationId xmlns:a16="http://schemas.microsoft.com/office/drawing/2014/main" id="{7567A72D-B459-6243-9B85-2F3F23BC25D7}"/>
              </a:ext>
            </a:extLst>
          </p:cNvPr>
          <p:cNvCxnSpPr>
            <a:cxnSpLocks/>
            <a:stCxn id="23" idx="3"/>
          </p:cNvCxnSpPr>
          <p:nvPr/>
        </p:nvCxnSpPr>
        <p:spPr>
          <a:xfrm flipH="1" flipV="1">
            <a:off x="10798219" y="1858138"/>
            <a:ext cx="1392194" cy="20641"/>
          </a:xfrm>
          <a:prstGeom prst="line">
            <a:avLst/>
          </a:prstGeom>
          <a:ln w="76200">
            <a:solidFill>
              <a:schemeClr val="bg1"/>
            </a:solidFill>
            <a:prstDash val="lgDash"/>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E3EF778E-7C15-A148-B14B-CC0685E8011A}"/>
              </a:ext>
            </a:extLst>
          </p:cNvPr>
          <p:cNvSpPr/>
          <p:nvPr/>
        </p:nvSpPr>
        <p:spPr>
          <a:xfrm>
            <a:off x="10708359" y="5565331"/>
            <a:ext cx="1482054" cy="76163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29" name="Straight Connector 28">
            <a:extLst>
              <a:ext uri="{FF2B5EF4-FFF2-40B4-BE49-F238E27FC236}">
                <a16:creationId xmlns:a16="http://schemas.microsoft.com/office/drawing/2014/main" id="{7022FE87-4CB0-A141-9B54-4D9379841302}"/>
              </a:ext>
            </a:extLst>
          </p:cNvPr>
          <p:cNvCxnSpPr>
            <a:cxnSpLocks/>
            <a:stCxn id="28" idx="3"/>
          </p:cNvCxnSpPr>
          <p:nvPr/>
        </p:nvCxnSpPr>
        <p:spPr>
          <a:xfrm flipH="1" flipV="1">
            <a:off x="10798219" y="5925506"/>
            <a:ext cx="1392194" cy="20641"/>
          </a:xfrm>
          <a:prstGeom prst="line">
            <a:avLst/>
          </a:prstGeom>
          <a:ln w="76200">
            <a:solidFill>
              <a:schemeClr val="bg1"/>
            </a:solidFill>
            <a:prstDash val="lgDash"/>
          </a:ln>
        </p:spPr>
        <p:style>
          <a:lnRef idx="1">
            <a:schemeClr val="accent1"/>
          </a:lnRef>
          <a:fillRef idx="0">
            <a:schemeClr val="accent1"/>
          </a:fillRef>
          <a:effectRef idx="0">
            <a:schemeClr val="accent1"/>
          </a:effectRef>
          <a:fontRef idx="minor">
            <a:schemeClr val="tx1"/>
          </a:fontRef>
        </p:style>
      </p:cxnSp>
      <p:sp>
        <p:nvSpPr>
          <p:cNvPr id="30" name="Freeform 226">
            <a:extLst>
              <a:ext uri="{FF2B5EF4-FFF2-40B4-BE49-F238E27FC236}">
                <a16:creationId xmlns:a16="http://schemas.microsoft.com/office/drawing/2014/main" id="{3A3AAD09-5BA3-FE4F-874B-8A212E9BC2EC}"/>
              </a:ext>
            </a:extLst>
          </p:cNvPr>
          <p:cNvSpPr>
            <a:spLocks noChangeArrowheads="1"/>
          </p:cNvSpPr>
          <p:nvPr/>
        </p:nvSpPr>
        <p:spPr bwMode="auto">
          <a:xfrm>
            <a:off x="9662840" y="1456520"/>
            <a:ext cx="867400" cy="867400"/>
          </a:xfrm>
          <a:custGeom>
            <a:avLst/>
            <a:gdLst>
              <a:gd name="T0" fmla="*/ 465 w 1009"/>
              <a:gd name="T1" fmla="*/ 10 h 1009"/>
              <a:gd name="T2" fmla="*/ 465 w 1009"/>
              <a:gd name="T3" fmla="*/ 10 h 1009"/>
              <a:gd name="T4" fmla="*/ 543 w 1009"/>
              <a:gd name="T5" fmla="*/ 10 h 1009"/>
              <a:gd name="T6" fmla="*/ 825 w 1009"/>
              <a:gd name="T7" fmla="*/ 128 h 1009"/>
              <a:gd name="T8" fmla="*/ 825 w 1009"/>
              <a:gd name="T9" fmla="*/ 128 h 1009"/>
              <a:gd name="T10" fmla="*/ 881 w 1009"/>
              <a:gd name="T11" fmla="*/ 183 h 1009"/>
              <a:gd name="T12" fmla="*/ 998 w 1009"/>
              <a:gd name="T13" fmla="*/ 465 h 1009"/>
              <a:gd name="T14" fmla="*/ 998 w 1009"/>
              <a:gd name="T15" fmla="*/ 465 h 1009"/>
              <a:gd name="T16" fmla="*/ 998 w 1009"/>
              <a:gd name="T17" fmla="*/ 543 h 1009"/>
              <a:gd name="T18" fmla="*/ 881 w 1009"/>
              <a:gd name="T19" fmla="*/ 825 h 1009"/>
              <a:gd name="T20" fmla="*/ 881 w 1009"/>
              <a:gd name="T21" fmla="*/ 825 h 1009"/>
              <a:gd name="T22" fmla="*/ 825 w 1009"/>
              <a:gd name="T23" fmla="*/ 881 h 1009"/>
              <a:gd name="T24" fmla="*/ 543 w 1009"/>
              <a:gd name="T25" fmla="*/ 997 h 1009"/>
              <a:gd name="T26" fmla="*/ 543 w 1009"/>
              <a:gd name="T27" fmla="*/ 997 h 1009"/>
              <a:gd name="T28" fmla="*/ 465 w 1009"/>
              <a:gd name="T29" fmla="*/ 997 h 1009"/>
              <a:gd name="T30" fmla="*/ 183 w 1009"/>
              <a:gd name="T31" fmla="*/ 881 h 1009"/>
              <a:gd name="T32" fmla="*/ 183 w 1009"/>
              <a:gd name="T33" fmla="*/ 881 h 1009"/>
              <a:gd name="T34" fmla="*/ 127 w 1009"/>
              <a:gd name="T35" fmla="*/ 825 h 1009"/>
              <a:gd name="T36" fmla="*/ 11 w 1009"/>
              <a:gd name="T37" fmla="*/ 543 h 1009"/>
              <a:gd name="T38" fmla="*/ 11 w 1009"/>
              <a:gd name="T39" fmla="*/ 543 h 1009"/>
              <a:gd name="T40" fmla="*/ 11 w 1009"/>
              <a:gd name="T41" fmla="*/ 465 h 1009"/>
              <a:gd name="T42" fmla="*/ 127 w 1009"/>
              <a:gd name="T43" fmla="*/ 183 h 1009"/>
              <a:gd name="T44" fmla="*/ 127 w 1009"/>
              <a:gd name="T45" fmla="*/ 183 h 1009"/>
              <a:gd name="T46" fmla="*/ 183 w 1009"/>
              <a:gd name="T47" fmla="*/ 128 h 1009"/>
              <a:gd name="T48" fmla="*/ 465 w 1009"/>
              <a:gd name="T49" fmla="*/ 10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9" h="1009">
                <a:moveTo>
                  <a:pt x="465" y="10"/>
                </a:moveTo>
                <a:lnTo>
                  <a:pt x="465" y="10"/>
                </a:lnTo>
                <a:cubicBezTo>
                  <a:pt x="490" y="0"/>
                  <a:pt x="518" y="0"/>
                  <a:pt x="543" y="10"/>
                </a:cubicBezTo>
                <a:lnTo>
                  <a:pt x="825" y="128"/>
                </a:lnTo>
                <a:lnTo>
                  <a:pt x="825" y="128"/>
                </a:lnTo>
                <a:cubicBezTo>
                  <a:pt x="850" y="138"/>
                  <a:pt x="871" y="158"/>
                  <a:pt x="881" y="183"/>
                </a:cubicBezTo>
                <a:lnTo>
                  <a:pt x="998" y="465"/>
                </a:lnTo>
                <a:lnTo>
                  <a:pt x="998" y="465"/>
                </a:lnTo>
                <a:cubicBezTo>
                  <a:pt x="1008" y="490"/>
                  <a:pt x="1008" y="518"/>
                  <a:pt x="998" y="543"/>
                </a:cubicBezTo>
                <a:lnTo>
                  <a:pt x="881" y="825"/>
                </a:lnTo>
                <a:lnTo>
                  <a:pt x="881" y="825"/>
                </a:lnTo>
                <a:cubicBezTo>
                  <a:pt x="871" y="850"/>
                  <a:pt x="850" y="870"/>
                  <a:pt x="825" y="881"/>
                </a:cubicBezTo>
                <a:lnTo>
                  <a:pt x="543" y="997"/>
                </a:lnTo>
                <a:lnTo>
                  <a:pt x="543" y="997"/>
                </a:lnTo>
                <a:cubicBezTo>
                  <a:pt x="518" y="1008"/>
                  <a:pt x="490" y="1008"/>
                  <a:pt x="465" y="997"/>
                </a:cubicBezTo>
                <a:lnTo>
                  <a:pt x="183" y="881"/>
                </a:lnTo>
                <a:lnTo>
                  <a:pt x="183" y="881"/>
                </a:lnTo>
                <a:cubicBezTo>
                  <a:pt x="158" y="870"/>
                  <a:pt x="138" y="850"/>
                  <a:pt x="127" y="825"/>
                </a:cubicBezTo>
                <a:lnTo>
                  <a:pt x="11" y="543"/>
                </a:lnTo>
                <a:lnTo>
                  <a:pt x="11" y="543"/>
                </a:lnTo>
                <a:cubicBezTo>
                  <a:pt x="0" y="518"/>
                  <a:pt x="0" y="490"/>
                  <a:pt x="11" y="465"/>
                </a:cubicBezTo>
                <a:lnTo>
                  <a:pt x="127" y="183"/>
                </a:lnTo>
                <a:lnTo>
                  <a:pt x="127" y="183"/>
                </a:lnTo>
                <a:cubicBezTo>
                  <a:pt x="138" y="158"/>
                  <a:pt x="158" y="138"/>
                  <a:pt x="183" y="128"/>
                </a:cubicBezTo>
                <a:lnTo>
                  <a:pt x="465" y="10"/>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31" name="Subtitle 2">
            <a:extLst>
              <a:ext uri="{FF2B5EF4-FFF2-40B4-BE49-F238E27FC236}">
                <a16:creationId xmlns:a16="http://schemas.microsoft.com/office/drawing/2014/main" id="{9FC45E78-D9BD-6C4B-A88D-EAB54A19D988}"/>
              </a:ext>
            </a:extLst>
          </p:cNvPr>
          <p:cNvSpPr txBox="1">
            <a:spLocks/>
          </p:cNvSpPr>
          <p:nvPr/>
        </p:nvSpPr>
        <p:spPr>
          <a:xfrm>
            <a:off x="8760210" y="2831767"/>
            <a:ext cx="267265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2" name="TextBox 31">
            <a:extLst>
              <a:ext uri="{FF2B5EF4-FFF2-40B4-BE49-F238E27FC236}">
                <a16:creationId xmlns:a16="http://schemas.microsoft.com/office/drawing/2014/main" id="{6FF26CDE-7563-CE4C-B6CB-696D36ED99D3}"/>
              </a:ext>
            </a:extLst>
          </p:cNvPr>
          <p:cNvSpPr txBox="1"/>
          <p:nvPr/>
        </p:nvSpPr>
        <p:spPr>
          <a:xfrm>
            <a:off x="9310908" y="2494635"/>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33" name="Freeform 945">
            <a:extLst>
              <a:ext uri="{FF2B5EF4-FFF2-40B4-BE49-F238E27FC236}">
                <a16:creationId xmlns:a16="http://schemas.microsoft.com/office/drawing/2014/main" id="{31A3880D-FCC8-F74F-8204-F033DFF265C3}"/>
              </a:ext>
            </a:extLst>
          </p:cNvPr>
          <p:cNvSpPr>
            <a:spLocks noChangeAspect="1" noChangeArrowheads="1"/>
          </p:cNvSpPr>
          <p:nvPr/>
        </p:nvSpPr>
        <p:spPr bwMode="auto">
          <a:xfrm>
            <a:off x="9962414" y="1723442"/>
            <a:ext cx="268250" cy="333555"/>
          </a:xfrm>
          <a:custGeom>
            <a:avLst/>
            <a:gdLst>
              <a:gd name="T0" fmla="*/ 12742299 w 232462"/>
              <a:gd name="T1" fmla="*/ 61028976 h 289974"/>
              <a:gd name="T2" fmla="*/ 40185951 w 232462"/>
              <a:gd name="T3" fmla="*/ 61028976 h 289974"/>
              <a:gd name="T4" fmla="*/ 42145969 w 232462"/>
              <a:gd name="T5" fmla="*/ 47115244 h 289974"/>
              <a:gd name="T6" fmla="*/ 41084436 w 232462"/>
              <a:gd name="T7" fmla="*/ 63466025 h 289974"/>
              <a:gd name="T8" fmla="*/ 12170394 w 232462"/>
              <a:gd name="T9" fmla="*/ 63387057 h 289974"/>
              <a:gd name="T10" fmla="*/ 10781774 w 232462"/>
              <a:gd name="T11" fmla="*/ 47115244 h 289974"/>
              <a:gd name="T12" fmla="*/ 24057699 w 232462"/>
              <a:gd name="T13" fmla="*/ 21521695 h 289974"/>
              <a:gd name="T14" fmla="*/ 21855330 w 232462"/>
              <a:gd name="T15" fmla="*/ 26438946 h 289974"/>
              <a:gd name="T16" fmla="*/ 26015565 w 232462"/>
              <a:gd name="T17" fmla="*/ 30087106 h 289974"/>
              <a:gd name="T18" fmla="*/ 30828362 w 232462"/>
              <a:gd name="T19" fmla="*/ 27311168 h 289974"/>
              <a:gd name="T20" fmla="*/ 29604717 w 232462"/>
              <a:gd name="T21" fmla="*/ 21997650 h 289974"/>
              <a:gd name="T22" fmla="*/ 25607662 w 232462"/>
              <a:gd name="T23" fmla="*/ 14145922 h 289974"/>
              <a:gd name="T24" fmla="*/ 37273175 w 232462"/>
              <a:gd name="T25" fmla="*/ 21124935 h 289974"/>
              <a:gd name="T26" fmla="*/ 32867726 w 232462"/>
              <a:gd name="T27" fmla="*/ 27470101 h 289974"/>
              <a:gd name="T28" fmla="*/ 32623216 w 232462"/>
              <a:gd name="T29" fmla="*/ 35162892 h 289974"/>
              <a:gd name="T30" fmla="*/ 19897238 w 232462"/>
              <a:gd name="T31" fmla="*/ 35242135 h 289974"/>
              <a:gd name="T32" fmla="*/ 20060325 w 232462"/>
              <a:gd name="T33" fmla="*/ 27470101 h 289974"/>
              <a:gd name="T34" fmla="*/ 15655077 w 232462"/>
              <a:gd name="T35" fmla="*/ 21124935 h 289974"/>
              <a:gd name="T36" fmla="*/ 26324410 w 232462"/>
              <a:gd name="T37" fmla="*/ 9573566 h 289974"/>
              <a:gd name="T38" fmla="*/ 42709675 w 232462"/>
              <a:gd name="T39" fmla="*/ 25324649 h 289974"/>
              <a:gd name="T40" fmla="*/ 44676370 w 232462"/>
              <a:gd name="T41" fmla="*/ 25324649 h 289974"/>
              <a:gd name="T42" fmla="*/ 26324410 w 232462"/>
              <a:gd name="T43" fmla="*/ 7604856 h 289974"/>
              <a:gd name="T44" fmla="*/ 21831318 w 232462"/>
              <a:gd name="T45" fmla="*/ 4986478 h 289974"/>
              <a:gd name="T46" fmla="*/ 14123580 w 232462"/>
              <a:gd name="T47" fmla="*/ 8284473 h 289974"/>
              <a:gd name="T48" fmla="*/ 8220037 w 232462"/>
              <a:gd name="T49" fmla="*/ 14095262 h 289974"/>
              <a:gd name="T50" fmla="*/ 5104162 w 232462"/>
              <a:gd name="T51" fmla="*/ 21634136 h 289974"/>
              <a:gd name="T52" fmla="*/ 5268133 w 232462"/>
              <a:gd name="T53" fmla="*/ 29721933 h 289974"/>
              <a:gd name="T54" fmla="*/ 8629793 w 232462"/>
              <a:gd name="T55" fmla="*/ 37182357 h 289974"/>
              <a:gd name="T56" fmla="*/ 14779720 w 232462"/>
              <a:gd name="T57" fmla="*/ 42836342 h 289974"/>
              <a:gd name="T58" fmla="*/ 22077160 w 232462"/>
              <a:gd name="T59" fmla="*/ 45584541 h 289974"/>
              <a:gd name="T60" fmla="*/ 30358653 w 232462"/>
              <a:gd name="T61" fmla="*/ 45819985 h 289974"/>
              <a:gd name="T62" fmla="*/ 38230381 w 232462"/>
              <a:gd name="T63" fmla="*/ 42836342 h 289974"/>
              <a:gd name="T64" fmla="*/ 44297986 w 232462"/>
              <a:gd name="T65" fmla="*/ 37182357 h 289974"/>
              <a:gd name="T66" fmla="*/ 47741725 w 232462"/>
              <a:gd name="T67" fmla="*/ 29721933 h 289974"/>
              <a:gd name="T68" fmla="*/ 47823774 w 232462"/>
              <a:gd name="T69" fmla="*/ 21634136 h 289974"/>
              <a:gd name="T70" fmla="*/ 44789996 w 232462"/>
              <a:gd name="T71" fmla="*/ 14095262 h 289974"/>
              <a:gd name="T72" fmla="*/ 38886050 w 232462"/>
              <a:gd name="T73" fmla="*/ 8284473 h 289974"/>
              <a:gd name="T74" fmla="*/ 31178223 w 232462"/>
              <a:gd name="T75" fmla="*/ 4986478 h 289974"/>
              <a:gd name="T76" fmla="*/ 25849136 w 232462"/>
              <a:gd name="T77" fmla="*/ 117826 h 289974"/>
              <a:gd name="T78" fmla="*/ 36016500 w 232462"/>
              <a:gd name="T79" fmla="*/ 1845544 h 289974"/>
              <a:gd name="T80" fmla="*/ 44626251 w 232462"/>
              <a:gd name="T81" fmla="*/ 7106465 h 289974"/>
              <a:gd name="T82" fmla="*/ 50529574 w 232462"/>
              <a:gd name="T83" fmla="*/ 15116235 h 289974"/>
              <a:gd name="T84" fmla="*/ 52743438 w 232462"/>
              <a:gd name="T85" fmla="*/ 24696493 h 289974"/>
              <a:gd name="T86" fmla="*/ 51021494 w 232462"/>
              <a:gd name="T87" fmla="*/ 34433975 h 289974"/>
              <a:gd name="T88" fmla="*/ 45527536 w 232462"/>
              <a:gd name="T89" fmla="*/ 42678756 h 289974"/>
              <a:gd name="T90" fmla="*/ 37082344 w 232462"/>
              <a:gd name="T91" fmla="*/ 48332939 h 289974"/>
              <a:gd name="T92" fmla="*/ 27078776 w 232462"/>
              <a:gd name="T93" fmla="*/ 50453222 h 289974"/>
              <a:gd name="T94" fmla="*/ 21831318 w 232462"/>
              <a:gd name="T95" fmla="*/ 47626047 h 289974"/>
              <a:gd name="T96" fmla="*/ 13303768 w 232462"/>
              <a:gd name="T97" fmla="*/ 44171115 h 289974"/>
              <a:gd name="T98" fmla="*/ 6744271 w 232462"/>
              <a:gd name="T99" fmla="*/ 37889047 h 289974"/>
              <a:gd name="T100" fmla="*/ 3218444 w 232462"/>
              <a:gd name="T101" fmla="*/ 29721933 h 289974"/>
              <a:gd name="T102" fmla="*/ 3218444 w 232462"/>
              <a:gd name="T103" fmla="*/ 20848612 h 289974"/>
              <a:gd name="T104" fmla="*/ 6744271 w 232462"/>
              <a:gd name="T105" fmla="*/ 12681971 h 289974"/>
              <a:gd name="T106" fmla="*/ 13303768 w 232462"/>
              <a:gd name="T107" fmla="*/ 6399808 h 289974"/>
              <a:gd name="T108" fmla="*/ 21831318 w 232462"/>
              <a:gd name="T109" fmla="*/ 3023546 h 2899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32462" h="289974">
                <a:moveTo>
                  <a:pt x="51660" y="210958"/>
                </a:moveTo>
                <a:cubicBezTo>
                  <a:pt x="54171" y="210958"/>
                  <a:pt x="55965" y="212754"/>
                  <a:pt x="55965" y="215268"/>
                </a:cubicBezTo>
                <a:lnTo>
                  <a:pt x="55965" y="278840"/>
                </a:lnTo>
                <a:lnTo>
                  <a:pt x="114438" y="251903"/>
                </a:lnTo>
                <a:cubicBezTo>
                  <a:pt x="115514" y="251543"/>
                  <a:pt x="116949" y="251543"/>
                  <a:pt x="118025" y="251903"/>
                </a:cubicBezTo>
                <a:lnTo>
                  <a:pt x="176499" y="278840"/>
                </a:lnTo>
                <a:lnTo>
                  <a:pt x="176499" y="215268"/>
                </a:lnTo>
                <a:cubicBezTo>
                  <a:pt x="176499" y="212754"/>
                  <a:pt x="178292" y="210958"/>
                  <a:pt x="180445" y="210958"/>
                </a:cubicBezTo>
                <a:cubicBezTo>
                  <a:pt x="182956" y="210958"/>
                  <a:pt x="185108" y="212754"/>
                  <a:pt x="185108" y="215268"/>
                </a:cubicBezTo>
                <a:lnTo>
                  <a:pt x="185108" y="285305"/>
                </a:lnTo>
                <a:cubicBezTo>
                  <a:pt x="185108" y="287101"/>
                  <a:pt x="184391" y="288537"/>
                  <a:pt x="182956" y="289256"/>
                </a:cubicBezTo>
                <a:cubicBezTo>
                  <a:pt x="182239" y="289615"/>
                  <a:pt x="181521" y="289974"/>
                  <a:pt x="180445" y="289974"/>
                </a:cubicBezTo>
                <a:cubicBezTo>
                  <a:pt x="180086" y="289974"/>
                  <a:pt x="179369" y="289974"/>
                  <a:pt x="178651" y="289615"/>
                </a:cubicBezTo>
                <a:lnTo>
                  <a:pt x="116232" y="260882"/>
                </a:lnTo>
                <a:lnTo>
                  <a:pt x="53453" y="289615"/>
                </a:lnTo>
                <a:cubicBezTo>
                  <a:pt x="52377" y="289974"/>
                  <a:pt x="50584" y="289974"/>
                  <a:pt x="49149" y="289256"/>
                </a:cubicBezTo>
                <a:cubicBezTo>
                  <a:pt x="48072" y="288537"/>
                  <a:pt x="47355" y="287101"/>
                  <a:pt x="47355" y="285305"/>
                </a:cubicBezTo>
                <a:lnTo>
                  <a:pt x="47355" y="215268"/>
                </a:lnTo>
                <a:cubicBezTo>
                  <a:pt x="47355" y="212754"/>
                  <a:pt x="49149" y="210958"/>
                  <a:pt x="51660" y="210958"/>
                </a:cubicBezTo>
                <a:close/>
                <a:moveTo>
                  <a:pt x="116411" y="76590"/>
                </a:moveTo>
                <a:lnTo>
                  <a:pt x="105662" y="98332"/>
                </a:lnTo>
                <a:cubicBezTo>
                  <a:pt x="104946" y="99419"/>
                  <a:pt x="104229" y="100143"/>
                  <a:pt x="102438" y="100506"/>
                </a:cubicBezTo>
                <a:lnTo>
                  <a:pt x="79149" y="103767"/>
                </a:lnTo>
                <a:lnTo>
                  <a:pt x="95989" y="120798"/>
                </a:lnTo>
                <a:cubicBezTo>
                  <a:pt x="97063" y="121885"/>
                  <a:pt x="97422" y="123335"/>
                  <a:pt x="97422" y="124784"/>
                </a:cubicBezTo>
                <a:lnTo>
                  <a:pt x="93480" y="148338"/>
                </a:lnTo>
                <a:lnTo>
                  <a:pt x="114261" y="137467"/>
                </a:lnTo>
                <a:cubicBezTo>
                  <a:pt x="115695" y="136380"/>
                  <a:pt x="117128" y="136380"/>
                  <a:pt x="118203" y="137467"/>
                </a:cubicBezTo>
                <a:lnTo>
                  <a:pt x="139342" y="148338"/>
                </a:lnTo>
                <a:lnTo>
                  <a:pt x="135401" y="124784"/>
                </a:lnTo>
                <a:cubicBezTo>
                  <a:pt x="135042" y="123335"/>
                  <a:pt x="135401" y="121885"/>
                  <a:pt x="136834" y="120798"/>
                </a:cubicBezTo>
                <a:lnTo>
                  <a:pt x="153673" y="103767"/>
                </a:lnTo>
                <a:lnTo>
                  <a:pt x="130026" y="100506"/>
                </a:lnTo>
                <a:cubicBezTo>
                  <a:pt x="128593" y="100143"/>
                  <a:pt x="127518" y="99419"/>
                  <a:pt x="127160" y="98332"/>
                </a:cubicBezTo>
                <a:lnTo>
                  <a:pt x="116411" y="76590"/>
                </a:lnTo>
                <a:close/>
                <a:moveTo>
                  <a:pt x="112470" y="64632"/>
                </a:moveTo>
                <a:cubicBezTo>
                  <a:pt x="113903" y="61733"/>
                  <a:pt x="118919" y="61733"/>
                  <a:pt x="120352" y="64632"/>
                </a:cubicBezTo>
                <a:lnTo>
                  <a:pt x="133609" y="92171"/>
                </a:lnTo>
                <a:lnTo>
                  <a:pt x="163706" y="96520"/>
                </a:lnTo>
                <a:cubicBezTo>
                  <a:pt x="165497" y="96520"/>
                  <a:pt x="166930" y="97969"/>
                  <a:pt x="167289" y="99419"/>
                </a:cubicBezTo>
                <a:cubicBezTo>
                  <a:pt x="167647" y="101231"/>
                  <a:pt x="167289" y="103042"/>
                  <a:pt x="166214" y="104129"/>
                </a:cubicBezTo>
                <a:lnTo>
                  <a:pt x="144358" y="125509"/>
                </a:lnTo>
                <a:lnTo>
                  <a:pt x="149732" y="155947"/>
                </a:lnTo>
                <a:cubicBezTo>
                  <a:pt x="149732" y="157759"/>
                  <a:pt x="149374" y="159208"/>
                  <a:pt x="147941" y="160296"/>
                </a:cubicBezTo>
                <a:cubicBezTo>
                  <a:pt x="146508" y="161383"/>
                  <a:pt x="144716" y="161383"/>
                  <a:pt x="143283" y="160658"/>
                </a:cubicBezTo>
                <a:lnTo>
                  <a:pt x="116411" y="146163"/>
                </a:lnTo>
                <a:lnTo>
                  <a:pt x="89539" y="160658"/>
                </a:lnTo>
                <a:cubicBezTo>
                  <a:pt x="88823" y="160658"/>
                  <a:pt x="88106" y="161020"/>
                  <a:pt x="87390" y="161020"/>
                </a:cubicBezTo>
                <a:cubicBezTo>
                  <a:pt x="86673" y="161020"/>
                  <a:pt x="85598" y="160658"/>
                  <a:pt x="84881" y="160296"/>
                </a:cubicBezTo>
                <a:cubicBezTo>
                  <a:pt x="83448" y="159208"/>
                  <a:pt x="82732" y="157759"/>
                  <a:pt x="83090" y="155947"/>
                </a:cubicBezTo>
                <a:lnTo>
                  <a:pt x="88106" y="125509"/>
                </a:lnTo>
                <a:lnTo>
                  <a:pt x="66250" y="104129"/>
                </a:lnTo>
                <a:cubicBezTo>
                  <a:pt x="65175" y="103042"/>
                  <a:pt x="64817" y="101231"/>
                  <a:pt x="65175" y="99419"/>
                </a:cubicBezTo>
                <a:cubicBezTo>
                  <a:pt x="65892" y="97969"/>
                  <a:pt x="67325" y="96520"/>
                  <a:pt x="68758" y="96520"/>
                </a:cubicBezTo>
                <a:lnTo>
                  <a:pt x="98855" y="92171"/>
                </a:lnTo>
                <a:lnTo>
                  <a:pt x="112470" y="64632"/>
                </a:lnTo>
                <a:close/>
                <a:moveTo>
                  <a:pt x="115618" y="43741"/>
                </a:moveTo>
                <a:cubicBezTo>
                  <a:pt x="76036" y="43741"/>
                  <a:pt x="43651" y="76126"/>
                  <a:pt x="43651" y="115708"/>
                </a:cubicBezTo>
                <a:cubicBezTo>
                  <a:pt x="43651" y="155289"/>
                  <a:pt x="76036" y="187674"/>
                  <a:pt x="115618" y="187674"/>
                </a:cubicBezTo>
                <a:cubicBezTo>
                  <a:pt x="155199" y="187674"/>
                  <a:pt x="187584" y="155289"/>
                  <a:pt x="187584" y="115708"/>
                </a:cubicBezTo>
                <a:cubicBezTo>
                  <a:pt x="187584" y="76126"/>
                  <a:pt x="155199" y="43741"/>
                  <a:pt x="115618" y="43741"/>
                </a:cubicBezTo>
                <a:close/>
                <a:moveTo>
                  <a:pt x="115618" y="34745"/>
                </a:moveTo>
                <a:cubicBezTo>
                  <a:pt x="159877" y="34745"/>
                  <a:pt x="196220" y="71088"/>
                  <a:pt x="196220" y="115708"/>
                </a:cubicBezTo>
                <a:cubicBezTo>
                  <a:pt x="196220" y="159967"/>
                  <a:pt x="159877" y="196310"/>
                  <a:pt x="115618" y="196310"/>
                </a:cubicBezTo>
                <a:cubicBezTo>
                  <a:pt x="70998" y="196310"/>
                  <a:pt x="34655" y="159967"/>
                  <a:pt x="34655" y="115708"/>
                </a:cubicBezTo>
                <a:cubicBezTo>
                  <a:pt x="34655" y="71088"/>
                  <a:pt x="70998" y="34745"/>
                  <a:pt x="115618" y="34745"/>
                </a:cubicBezTo>
                <a:close/>
                <a:moveTo>
                  <a:pt x="116411" y="9866"/>
                </a:moveTo>
                <a:lnTo>
                  <a:pt x="99485" y="22065"/>
                </a:lnTo>
                <a:cubicBezTo>
                  <a:pt x="98405" y="22782"/>
                  <a:pt x="97324" y="23141"/>
                  <a:pt x="95884" y="22782"/>
                </a:cubicBezTo>
                <a:lnTo>
                  <a:pt x="75717" y="17759"/>
                </a:lnTo>
                <a:lnTo>
                  <a:pt x="64913" y="35698"/>
                </a:lnTo>
                <a:cubicBezTo>
                  <a:pt x="64193" y="36775"/>
                  <a:pt x="63112" y="37492"/>
                  <a:pt x="62032" y="37851"/>
                </a:cubicBezTo>
                <a:lnTo>
                  <a:pt x="41144" y="40721"/>
                </a:lnTo>
                <a:lnTo>
                  <a:pt x="37903" y="61531"/>
                </a:lnTo>
                <a:cubicBezTo>
                  <a:pt x="37903" y="62607"/>
                  <a:pt x="37183" y="63684"/>
                  <a:pt x="36103" y="64401"/>
                </a:cubicBezTo>
                <a:lnTo>
                  <a:pt x="18096" y="75165"/>
                </a:lnTo>
                <a:lnTo>
                  <a:pt x="23138" y="95257"/>
                </a:lnTo>
                <a:cubicBezTo>
                  <a:pt x="23498" y="96333"/>
                  <a:pt x="23138" y="97768"/>
                  <a:pt x="22418" y="98845"/>
                </a:cubicBezTo>
                <a:lnTo>
                  <a:pt x="10174" y="115708"/>
                </a:lnTo>
                <a:lnTo>
                  <a:pt x="22418" y="132212"/>
                </a:lnTo>
                <a:cubicBezTo>
                  <a:pt x="23138" y="133288"/>
                  <a:pt x="23498" y="134723"/>
                  <a:pt x="23138" y="135799"/>
                </a:cubicBezTo>
                <a:lnTo>
                  <a:pt x="18096" y="156250"/>
                </a:lnTo>
                <a:lnTo>
                  <a:pt x="36103" y="167014"/>
                </a:lnTo>
                <a:cubicBezTo>
                  <a:pt x="37183" y="167731"/>
                  <a:pt x="37903" y="168449"/>
                  <a:pt x="37903" y="169884"/>
                </a:cubicBezTo>
                <a:lnTo>
                  <a:pt x="41144" y="190335"/>
                </a:lnTo>
                <a:lnTo>
                  <a:pt x="62032" y="193564"/>
                </a:lnTo>
                <a:cubicBezTo>
                  <a:pt x="63112" y="193564"/>
                  <a:pt x="64193" y="194640"/>
                  <a:pt x="64913" y="195717"/>
                </a:cubicBezTo>
                <a:lnTo>
                  <a:pt x="75717" y="213656"/>
                </a:lnTo>
                <a:lnTo>
                  <a:pt x="95884" y="208274"/>
                </a:lnTo>
                <a:cubicBezTo>
                  <a:pt x="96244" y="208274"/>
                  <a:pt x="96604" y="208274"/>
                  <a:pt x="96964" y="208274"/>
                </a:cubicBezTo>
                <a:cubicBezTo>
                  <a:pt x="97685" y="208274"/>
                  <a:pt x="98765" y="208633"/>
                  <a:pt x="99485" y="209350"/>
                </a:cubicBezTo>
                <a:lnTo>
                  <a:pt x="116411" y="221549"/>
                </a:lnTo>
                <a:lnTo>
                  <a:pt x="133337" y="209350"/>
                </a:lnTo>
                <a:cubicBezTo>
                  <a:pt x="134417" y="208274"/>
                  <a:pt x="135498" y="208274"/>
                  <a:pt x="136938" y="208274"/>
                </a:cubicBezTo>
                <a:lnTo>
                  <a:pt x="157105" y="213656"/>
                </a:lnTo>
                <a:lnTo>
                  <a:pt x="167909" y="195717"/>
                </a:lnTo>
                <a:cubicBezTo>
                  <a:pt x="168629" y="194640"/>
                  <a:pt x="169710" y="193564"/>
                  <a:pt x="170790" y="193564"/>
                </a:cubicBezTo>
                <a:lnTo>
                  <a:pt x="191678" y="190335"/>
                </a:lnTo>
                <a:lnTo>
                  <a:pt x="194559" y="169884"/>
                </a:lnTo>
                <a:cubicBezTo>
                  <a:pt x="194559" y="168449"/>
                  <a:pt x="195639" y="167731"/>
                  <a:pt x="196719" y="167014"/>
                </a:cubicBezTo>
                <a:lnTo>
                  <a:pt x="214726" y="156250"/>
                </a:lnTo>
                <a:lnTo>
                  <a:pt x="209684" y="135799"/>
                </a:lnTo>
                <a:cubicBezTo>
                  <a:pt x="209324" y="134723"/>
                  <a:pt x="209684" y="133288"/>
                  <a:pt x="210044" y="132212"/>
                </a:cubicBezTo>
                <a:lnTo>
                  <a:pt x="222648" y="115708"/>
                </a:lnTo>
                <a:lnTo>
                  <a:pt x="210044" y="98845"/>
                </a:lnTo>
                <a:cubicBezTo>
                  <a:pt x="209684" y="97768"/>
                  <a:pt x="209324" y="96333"/>
                  <a:pt x="209684" y="95257"/>
                </a:cubicBezTo>
                <a:lnTo>
                  <a:pt x="214726" y="75165"/>
                </a:lnTo>
                <a:lnTo>
                  <a:pt x="196719" y="64401"/>
                </a:lnTo>
                <a:cubicBezTo>
                  <a:pt x="195639" y="63684"/>
                  <a:pt x="194559" y="62607"/>
                  <a:pt x="194559" y="61531"/>
                </a:cubicBezTo>
                <a:lnTo>
                  <a:pt x="191678" y="40721"/>
                </a:lnTo>
                <a:lnTo>
                  <a:pt x="170790" y="37851"/>
                </a:lnTo>
                <a:cubicBezTo>
                  <a:pt x="169710" y="37492"/>
                  <a:pt x="168629" y="36775"/>
                  <a:pt x="167909" y="35698"/>
                </a:cubicBezTo>
                <a:lnTo>
                  <a:pt x="157105" y="17759"/>
                </a:lnTo>
                <a:lnTo>
                  <a:pt x="136938" y="22782"/>
                </a:lnTo>
                <a:cubicBezTo>
                  <a:pt x="135498" y="23141"/>
                  <a:pt x="134417" y="22782"/>
                  <a:pt x="133337" y="22065"/>
                </a:cubicBezTo>
                <a:lnTo>
                  <a:pt x="116411" y="9866"/>
                </a:lnTo>
                <a:close/>
                <a:moveTo>
                  <a:pt x="113530" y="538"/>
                </a:moveTo>
                <a:cubicBezTo>
                  <a:pt x="115331" y="-180"/>
                  <a:pt x="117492" y="-180"/>
                  <a:pt x="118932" y="538"/>
                </a:cubicBezTo>
                <a:lnTo>
                  <a:pt x="136938" y="13813"/>
                </a:lnTo>
                <a:lnTo>
                  <a:pt x="158186" y="8431"/>
                </a:lnTo>
                <a:cubicBezTo>
                  <a:pt x="159986" y="8072"/>
                  <a:pt x="161787" y="8790"/>
                  <a:pt x="162867" y="10225"/>
                </a:cubicBezTo>
                <a:lnTo>
                  <a:pt x="174392" y="29240"/>
                </a:lnTo>
                <a:lnTo>
                  <a:pt x="195999" y="32469"/>
                </a:lnTo>
                <a:cubicBezTo>
                  <a:pt x="197800" y="32828"/>
                  <a:pt x="199240" y="34263"/>
                  <a:pt x="199960" y="36416"/>
                </a:cubicBezTo>
                <a:lnTo>
                  <a:pt x="202842" y="57943"/>
                </a:lnTo>
                <a:lnTo>
                  <a:pt x="221928" y="69066"/>
                </a:lnTo>
                <a:cubicBezTo>
                  <a:pt x="223369" y="70142"/>
                  <a:pt x="224449" y="72295"/>
                  <a:pt x="224089" y="74088"/>
                </a:cubicBezTo>
                <a:lnTo>
                  <a:pt x="218687" y="95257"/>
                </a:lnTo>
                <a:lnTo>
                  <a:pt x="231652" y="112837"/>
                </a:lnTo>
                <a:cubicBezTo>
                  <a:pt x="232732" y="114631"/>
                  <a:pt x="232732" y="116784"/>
                  <a:pt x="231652" y="118219"/>
                </a:cubicBezTo>
                <a:lnTo>
                  <a:pt x="218687" y="135799"/>
                </a:lnTo>
                <a:lnTo>
                  <a:pt x="224089" y="157327"/>
                </a:lnTo>
                <a:cubicBezTo>
                  <a:pt x="224449" y="159121"/>
                  <a:pt x="223369" y="160914"/>
                  <a:pt x="221928" y="161991"/>
                </a:cubicBezTo>
                <a:lnTo>
                  <a:pt x="202842" y="173113"/>
                </a:lnTo>
                <a:lnTo>
                  <a:pt x="199960" y="194999"/>
                </a:lnTo>
                <a:cubicBezTo>
                  <a:pt x="199240" y="196793"/>
                  <a:pt x="197800" y="198587"/>
                  <a:pt x="195999" y="198587"/>
                </a:cubicBezTo>
                <a:lnTo>
                  <a:pt x="174392" y="201816"/>
                </a:lnTo>
                <a:lnTo>
                  <a:pt x="162867" y="220831"/>
                </a:lnTo>
                <a:cubicBezTo>
                  <a:pt x="161787" y="222267"/>
                  <a:pt x="159986" y="222984"/>
                  <a:pt x="158186" y="222625"/>
                </a:cubicBezTo>
                <a:lnTo>
                  <a:pt x="136938" y="217602"/>
                </a:lnTo>
                <a:lnTo>
                  <a:pt x="118932" y="230519"/>
                </a:lnTo>
                <a:cubicBezTo>
                  <a:pt x="118212" y="231236"/>
                  <a:pt x="117131" y="231236"/>
                  <a:pt x="116411" y="231236"/>
                </a:cubicBezTo>
                <a:cubicBezTo>
                  <a:pt x="115331" y="231236"/>
                  <a:pt x="114610" y="231236"/>
                  <a:pt x="113530" y="230519"/>
                </a:cubicBezTo>
                <a:lnTo>
                  <a:pt x="95884" y="217602"/>
                </a:lnTo>
                <a:lnTo>
                  <a:pt x="74636" y="222625"/>
                </a:lnTo>
                <a:cubicBezTo>
                  <a:pt x="72836" y="222984"/>
                  <a:pt x="70675" y="222267"/>
                  <a:pt x="69595" y="220831"/>
                </a:cubicBezTo>
                <a:lnTo>
                  <a:pt x="58431" y="201816"/>
                </a:lnTo>
                <a:lnTo>
                  <a:pt x="36823" y="198587"/>
                </a:lnTo>
                <a:cubicBezTo>
                  <a:pt x="35022" y="198587"/>
                  <a:pt x="33222" y="196793"/>
                  <a:pt x="32862" y="194999"/>
                </a:cubicBezTo>
                <a:lnTo>
                  <a:pt x="29620" y="173113"/>
                </a:lnTo>
                <a:lnTo>
                  <a:pt x="10534" y="161991"/>
                </a:lnTo>
                <a:cubicBezTo>
                  <a:pt x="9093" y="160914"/>
                  <a:pt x="8373" y="159121"/>
                  <a:pt x="8733" y="157327"/>
                </a:cubicBezTo>
                <a:lnTo>
                  <a:pt x="14135" y="135799"/>
                </a:lnTo>
                <a:lnTo>
                  <a:pt x="810" y="118219"/>
                </a:lnTo>
                <a:cubicBezTo>
                  <a:pt x="-270" y="116784"/>
                  <a:pt x="-270" y="114631"/>
                  <a:pt x="810" y="112837"/>
                </a:cubicBezTo>
                <a:lnTo>
                  <a:pt x="14135" y="95257"/>
                </a:lnTo>
                <a:lnTo>
                  <a:pt x="8733" y="74088"/>
                </a:lnTo>
                <a:cubicBezTo>
                  <a:pt x="8373" y="72295"/>
                  <a:pt x="9093" y="70142"/>
                  <a:pt x="10534" y="69066"/>
                </a:cubicBezTo>
                <a:lnTo>
                  <a:pt x="29620" y="57943"/>
                </a:lnTo>
                <a:lnTo>
                  <a:pt x="32862" y="36416"/>
                </a:lnTo>
                <a:cubicBezTo>
                  <a:pt x="33222" y="34263"/>
                  <a:pt x="35022" y="32828"/>
                  <a:pt x="36823" y="32469"/>
                </a:cubicBezTo>
                <a:lnTo>
                  <a:pt x="58431" y="29240"/>
                </a:lnTo>
                <a:lnTo>
                  <a:pt x="69595" y="10225"/>
                </a:lnTo>
                <a:cubicBezTo>
                  <a:pt x="70675" y="8790"/>
                  <a:pt x="72836" y="8072"/>
                  <a:pt x="74636" y="8431"/>
                </a:cubicBezTo>
                <a:lnTo>
                  <a:pt x="95884" y="13813"/>
                </a:lnTo>
                <a:lnTo>
                  <a:pt x="113530" y="538"/>
                </a:ln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6" name="Freeform 226">
            <a:extLst>
              <a:ext uri="{FF2B5EF4-FFF2-40B4-BE49-F238E27FC236}">
                <a16:creationId xmlns:a16="http://schemas.microsoft.com/office/drawing/2014/main" id="{CAB0CFEC-5990-9C41-B891-A368FA3B56E8}"/>
              </a:ext>
            </a:extLst>
          </p:cNvPr>
          <p:cNvSpPr>
            <a:spLocks noChangeArrowheads="1"/>
          </p:cNvSpPr>
          <p:nvPr/>
        </p:nvSpPr>
        <p:spPr bwMode="auto">
          <a:xfrm>
            <a:off x="3915551" y="3483028"/>
            <a:ext cx="867400" cy="867400"/>
          </a:xfrm>
          <a:custGeom>
            <a:avLst/>
            <a:gdLst>
              <a:gd name="T0" fmla="*/ 465 w 1009"/>
              <a:gd name="T1" fmla="*/ 10 h 1009"/>
              <a:gd name="T2" fmla="*/ 465 w 1009"/>
              <a:gd name="T3" fmla="*/ 10 h 1009"/>
              <a:gd name="T4" fmla="*/ 543 w 1009"/>
              <a:gd name="T5" fmla="*/ 10 h 1009"/>
              <a:gd name="T6" fmla="*/ 825 w 1009"/>
              <a:gd name="T7" fmla="*/ 128 h 1009"/>
              <a:gd name="T8" fmla="*/ 825 w 1009"/>
              <a:gd name="T9" fmla="*/ 128 h 1009"/>
              <a:gd name="T10" fmla="*/ 881 w 1009"/>
              <a:gd name="T11" fmla="*/ 183 h 1009"/>
              <a:gd name="T12" fmla="*/ 998 w 1009"/>
              <a:gd name="T13" fmla="*/ 465 h 1009"/>
              <a:gd name="T14" fmla="*/ 998 w 1009"/>
              <a:gd name="T15" fmla="*/ 465 h 1009"/>
              <a:gd name="T16" fmla="*/ 998 w 1009"/>
              <a:gd name="T17" fmla="*/ 543 h 1009"/>
              <a:gd name="T18" fmla="*/ 881 w 1009"/>
              <a:gd name="T19" fmla="*/ 825 h 1009"/>
              <a:gd name="T20" fmla="*/ 881 w 1009"/>
              <a:gd name="T21" fmla="*/ 825 h 1009"/>
              <a:gd name="T22" fmla="*/ 825 w 1009"/>
              <a:gd name="T23" fmla="*/ 881 h 1009"/>
              <a:gd name="T24" fmla="*/ 543 w 1009"/>
              <a:gd name="T25" fmla="*/ 997 h 1009"/>
              <a:gd name="T26" fmla="*/ 543 w 1009"/>
              <a:gd name="T27" fmla="*/ 997 h 1009"/>
              <a:gd name="T28" fmla="*/ 465 w 1009"/>
              <a:gd name="T29" fmla="*/ 997 h 1009"/>
              <a:gd name="T30" fmla="*/ 183 w 1009"/>
              <a:gd name="T31" fmla="*/ 881 h 1009"/>
              <a:gd name="T32" fmla="*/ 183 w 1009"/>
              <a:gd name="T33" fmla="*/ 881 h 1009"/>
              <a:gd name="T34" fmla="*/ 127 w 1009"/>
              <a:gd name="T35" fmla="*/ 825 h 1009"/>
              <a:gd name="T36" fmla="*/ 11 w 1009"/>
              <a:gd name="T37" fmla="*/ 543 h 1009"/>
              <a:gd name="T38" fmla="*/ 11 w 1009"/>
              <a:gd name="T39" fmla="*/ 543 h 1009"/>
              <a:gd name="T40" fmla="*/ 11 w 1009"/>
              <a:gd name="T41" fmla="*/ 465 h 1009"/>
              <a:gd name="T42" fmla="*/ 127 w 1009"/>
              <a:gd name="T43" fmla="*/ 183 h 1009"/>
              <a:gd name="T44" fmla="*/ 127 w 1009"/>
              <a:gd name="T45" fmla="*/ 183 h 1009"/>
              <a:gd name="T46" fmla="*/ 183 w 1009"/>
              <a:gd name="T47" fmla="*/ 128 h 1009"/>
              <a:gd name="T48" fmla="*/ 465 w 1009"/>
              <a:gd name="T49" fmla="*/ 10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9" h="1009">
                <a:moveTo>
                  <a:pt x="465" y="10"/>
                </a:moveTo>
                <a:lnTo>
                  <a:pt x="465" y="10"/>
                </a:lnTo>
                <a:cubicBezTo>
                  <a:pt x="490" y="0"/>
                  <a:pt x="518" y="0"/>
                  <a:pt x="543" y="10"/>
                </a:cubicBezTo>
                <a:lnTo>
                  <a:pt x="825" y="128"/>
                </a:lnTo>
                <a:lnTo>
                  <a:pt x="825" y="128"/>
                </a:lnTo>
                <a:cubicBezTo>
                  <a:pt x="850" y="138"/>
                  <a:pt x="871" y="158"/>
                  <a:pt x="881" y="183"/>
                </a:cubicBezTo>
                <a:lnTo>
                  <a:pt x="998" y="465"/>
                </a:lnTo>
                <a:lnTo>
                  <a:pt x="998" y="465"/>
                </a:lnTo>
                <a:cubicBezTo>
                  <a:pt x="1008" y="490"/>
                  <a:pt x="1008" y="518"/>
                  <a:pt x="998" y="543"/>
                </a:cubicBezTo>
                <a:lnTo>
                  <a:pt x="881" y="825"/>
                </a:lnTo>
                <a:lnTo>
                  <a:pt x="881" y="825"/>
                </a:lnTo>
                <a:cubicBezTo>
                  <a:pt x="871" y="850"/>
                  <a:pt x="850" y="870"/>
                  <a:pt x="825" y="881"/>
                </a:cubicBezTo>
                <a:lnTo>
                  <a:pt x="543" y="997"/>
                </a:lnTo>
                <a:lnTo>
                  <a:pt x="543" y="997"/>
                </a:lnTo>
                <a:cubicBezTo>
                  <a:pt x="518" y="1008"/>
                  <a:pt x="490" y="1008"/>
                  <a:pt x="465" y="997"/>
                </a:cubicBezTo>
                <a:lnTo>
                  <a:pt x="183" y="881"/>
                </a:lnTo>
                <a:lnTo>
                  <a:pt x="183" y="881"/>
                </a:lnTo>
                <a:cubicBezTo>
                  <a:pt x="158" y="870"/>
                  <a:pt x="138" y="850"/>
                  <a:pt x="127" y="825"/>
                </a:cubicBezTo>
                <a:lnTo>
                  <a:pt x="11" y="543"/>
                </a:lnTo>
                <a:lnTo>
                  <a:pt x="11" y="543"/>
                </a:lnTo>
                <a:cubicBezTo>
                  <a:pt x="0" y="518"/>
                  <a:pt x="0" y="490"/>
                  <a:pt x="11" y="465"/>
                </a:cubicBezTo>
                <a:lnTo>
                  <a:pt x="127" y="183"/>
                </a:lnTo>
                <a:lnTo>
                  <a:pt x="127" y="183"/>
                </a:lnTo>
                <a:cubicBezTo>
                  <a:pt x="138" y="158"/>
                  <a:pt x="158" y="138"/>
                  <a:pt x="183" y="128"/>
                </a:cubicBezTo>
                <a:lnTo>
                  <a:pt x="465" y="10"/>
                </a:ln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37" name="Subtitle 2">
            <a:extLst>
              <a:ext uri="{FF2B5EF4-FFF2-40B4-BE49-F238E27FC236}">
                <a16:creationId xmlns:a16="http://schemas.microsoft.com/office/drawing/2014/main" id="{A4893F04-F9CD-1844-B37B-97D30D5378DA}"/>
              </a:ext>
            </a:extLst>
          </p:cNvPr>
          <p:cNvSpPr txBox="1">
            <a:spLocks/>
          </p:cNvSpPr>
          <p:nvPr/>
        </p:nvSpPr>
        <p:spPr>
          <a:xfrm>
            <a:off x="3012921" y="2794700"/>
            <a:ext cx="267265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8" name="TextBox 37">
            <a:extLst>
              <a:ext uri="{FF2B5EF4-FFF2-40B4-BE49-F238E27FC236}">
                <a16:creationId xmlns:a16="http://schemas.microsoft.com/office/drawing/2014/main" id="{7728EC6E-CCE4-FB4B-923B-E4F82EE9D9D2}"/>
              </a:ext>
            </a:extLst>
          </p:cNvPr>
          <p:cNvSpPr txBox="1"/>
          <p:nvPr/>
        </p:nvSpPr>
        <p:spPr>
          <a:xfrm>
            <a:off x="3543581" y="2457568"/>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41" name="Freeform 226">
            <a:extLst>
              <a:ext uri="{FF2B5EF4-FFF2-40B4-BE49-F238E27FC236}">
                <a16:creationId xmlns:a16="http://schemas.microsoft.com/office/drawing/2014/main" id="{6DC4C903-D587-C845-B04F-844C8FA5C52F}"/>
              </a:ext>
            </a:extLst>
          </p:cNvPr>
          <p:cNvSpPr>
            <a:spLocks noChangeArrowheads="1"/>
          </p:cNvSpPr>
          <p:nvPr/>
        </p:nvSpPr>
        <p:spPr bwMode="auto">
          <a:xfrm>
            <a:off x="5850840" y="5509536"/>
            <a:ext cx="867400" cy="867400"/>
          </a:xfrm>
          <a:custGeom>
            <a:avLst/>
            <a:gdLst>
              <a:gd name="T0" fmla="*/ 465 w 1009"/>
              <a:gd name="T1" fmla="*/ 10 h 1009"/>
              <a:gd name="T2" fmla="*/ 465 w 1009"/>
              <a:gd name="T3" fmla="*/ 10 h 1009"/>
              <a:gd name="T4" fmla="*/ 543 w 1009"/>
              <a:gd name="T5" fmla="*/ 10 h 1009"/>
              <a:gd name="T6" fmla="*/ 825 w 1009"/>
              <a:gd name="T7" fmla="*/ 128 h 1009"/>
              <a:gd name="T8" fmla="*/ 825 w 1009"/>
              <a:gd name="T9" fmla="*/ 128 h 1009"/>
              <a:gd name="T10" fmla="*/ 881 w 1009"/>
              <a:gd name="T11" fmla="*/ 183 h 1009"/>
              <a:gd name="T12" fmla="*/ 998 w 1009"/>
              <a:gd name="T13" fmla="*/ 465 h 1009"/>
              <a:gd name="T14" fmla="*/ 998 w 1009"/>
              <a:gd name="T15" fmla="*/ 465 h 1009"/>
              <a:gd name="T16" fmla="*/ 998 w 1009"/>
              <a:gd name="T17" fmla="*/ 543 h 1009"/>
              <a:gd name="T18" fmla="*/ 881 w 1009"/>
              <a:gd name="T19" fmla="*/ 825 h 1009"/>
              <a:gd name="T20" fmla="*/ 881 w 1009"/>
              <a:gd name="T21" fmla="*/ 825 h 1009"/>
              <a:gd name="T22" fmla="*/ 825 w 1009"/>
              <a:gd name="T23" fmla="*/ 881 h 1009"/>
              <a:gd name="T24" fmla="*/ 543 w 1009"/>
              <a:gd name="T25" fmla="*/ 997 h 1009"/>
              <a:gd name="T26" fmla="*/ 543 w 1009"/>
              <a:gd name="T27" fmla="*/ 997 h 1009"/>
              <a:gd name="T28" fmla="*/ 465 w 1009"/>
              <a:gd name="T29" fmla="*/ 997 h 1009"/>
              <a:gd name="T30" fmla="*/ 183 w 1009"/>
              <a:gd name="T31" fmla="*/ 881 h 1009"/>
              <a:gd name="T32" fmla="*/ 183 w 1009"/>
              <a:gd name="T33" fmla="*/ 881 h 1009"/>
              <a:gd name="T34" fmla="*/ 127 w 1009"/>
              <a:gd name="T35" fmla="*/ 825 h 1009"/>
              <a:gd name="T36" fmla="*/ 11 w 1009"/>
              <a:gd name="T37" fmla="*/ 543 h 1009"/>
              <a:gd name="T38" fmla="*/ 11 w 1009"/>
              <a:gd name="T39" fmla="*/ 543 h 1009"/>
              <a:gd name="T40" fmla="*/ 11 w 1009"/>
              <a:gd name="T41" fmla="*/ 465 h 1009"/>
              <a:gd name="T42" fmla="*/ 127 w 1009"/>
              <a:gd name="T43" fmla="*/ 183 h 1009"/>
              <a:gd name="T44" fmla="*/ 127 w 1009"/>
              <a:gd name="T45" fmla="*/ 183 h 1009"/>
              <a:gd name="T46" fmla="*/ 183 w 1009"/>
              <a:gd name="T47" fmla="*/ 128 h 1009"/>
              <a:gd name="T48" fmla="*/ 465 w 1009"/>
              <a:gd name="T49" fmla="*/ 10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9" h="1009">
                <a:moveTo>
                  <a:pt x="465" y="10"/>
                </a:moveTo>
                <a:lnTo>
                  <a:pt x="465" y="10"/>
                </a:lnTo>
                <a:cubicBezTo>
                  <a:pt x="490" y="0"/>
                  <a:pt x="518" y="0"/>
                  <a:pt x="543" y="10"/>
                </a:cubicBezTo>
                <a:lnTo>
                  <a:pt x="825" y="128"/>
                </a:lnTo>
                <a:lnTo>
                  <a:pt x="825" y="128"/>
                </a:lnTo>
                <a:cubicBezTo>
                  <a:pt x="850" y="138"/>
                  <a:pt x="871" y="158"/>
                  <a:pt x="881" y="183"/>
                </a:cubicBezTo>
                <a:lnTo>
                  <a:pt x="998" y="465"/>
                </a:lnTo>
                <a:lnTo>
                  <a:pt x="998" y="465"/>
                </a:lnTo>
                <a:cubicBezTo>
                  <a:pt x="1008" y="490"/>
                  <a:pt x="1008" y="518"/>
                  <a:pt x="998" y="543"/>
                </a:cubicBezTo>
                <a:lnTo>
                  <a:pt x="881" y="825"/>
                </a:lnTo>
                <a:lnTo>
                  <a:pt x="881" y="825"/>
                </a:lnTo>
                <a:cubicBezTo>
                  <a:pt x="871" y="850"/>
                  <a:pt x="850" y="870"/>
                  <a:pt x="825" y="881"/>
                </a:cubicBezTo>
                <a:lnTo>
                  <a:pt x="543" y="997"/>
                </a:lnTo>
                <a:lnTo>
                  <a:pt x="543" y="997"/>
                </a:lnTo>
                <a:cubicBezTo>
                  <a:pt x="518" y="1008"/>
                  <a:pt x="490" y="1008"/>
                  <a:pt x="465" y="997"/>
                </a:cubicBezTo>
                <a:lnTo>
                  <a:pt x="183" y="881"/>
                </a:lnTo>
                <a:lnTo>
                  <a:pt x="183" y="881"/>
                </a:lnTo>
                <a:cubicBezTo>
                  <a:pt x="158" y="870"/>
                  <a:pt x="138" y="850"/>
                  <a:pt x="127" y="825"/>
                </a:cubicBezTo>
                <a:lnTo>
                  <a:pt x="11" y="543"/>
                </a:lnTo>
                <a:lnTo>
                  <a:pt x="11" y="543"/>
                </a:lnTo>
                <a:cubicBezTo>
                  <a:pt x="0" y="518"/>
                  <a:pt x="0" y="490"/>
                  <a:pt x="11" y="465"/>
                </a:cubicBezTo>
                <a:lnTo>
                  <a:pt x="127" y="183"/>
                </a:lnTo>
                <a:lnTo>
                  <a:pt x="127" y="183"/>
                </a:lnTo>
                <a:cubicBezTo>
                  <a:pt x="138" y="158"/>
                  <a:pt x="158" y="138"/>
                  <a:pt x="183" y="128"/>
                </a:cubicBezTo>
                <a:lnTo>
                  <a:pt x="465" y="10"/>
                </a:ln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42" name="Subtitle 2">
            <a:extLst>
              <a:ext uri="{FF2B5EF4-FFF2-40B4-BE49-F238E27FC236}">
                <a16:creationId xmlns:a16="http://schemas.microsoft.com/office/drawing/2014/main" id="{05CEC110-70B9-1546-BE04-D2155937F6BC}"/>
              </a:ext>
            </a:extLst>
          </p:cNvPr>
          <p:cNvSpPr txBox="1">
            <a:spLocks/>
          </p:cNvSpPr>
          <p:nvPr/>
        </p:nvSpPr>
        <p:spPr>
          <a:xfrm>
            <a:off x="4948210" y="4821208"/>
            <a:ext cx="267265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43" name="TextBox 42">
            <a:extLst>
              <a:ext uri="{FF2B5EF4-FFF2-40B4-BE49-F238E27FC236}">
                <a16:creationId xmlns:a16="http://schemas.microsoft.com/office/drawing/2014/main" id="{658A0565-94FE-C94D-BF3B-C735CC5F3021}"/>
              </a:ext>
            </a:extLst>
          </p:cNvPr>
          <p:cNvSpPr txBox="1"/>
          <p:nvPr/>
        </p:nvSpPr>
        <p:spPr>
          <a:xfrm>
            <a:off x="5475665" y="4484076"/>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47" name="Freeform 226">
            <a:extLst>
              <a:ext uri="{FF2B5EF4-FFF2-40B4-BE49-F238E27FC236}">
                <a16:creationId xmlns:a16="http://schemas.microsoft.com/office/drawing/2014/main" id="{4D39C663-4894-CF41-AF7C-C6BA386EF1E4}"/>
              </a:ext>
            </a:extLst>
          </p:cNvPr>
          <p:cNvSpPr>
            <a:spLocks noChangeArrowheads="1"/>
          </p:cNvSpPr>
          <p:nvPr/>
        </p:nvSpPr>
        <p:spPr bwMode="auto">
          <a:xfrm>
            <a:off x="9659972" y="5509536"/>
            <a:ext cx="867400" cy="867400"/>
          </a:xfrm>
          <a:custGeom>
            <a:avLst/>
            <a:gdLst>
              <a:gd name="T0" fmla="*/ 465 w 1009"/>
              <a:gd name="T1" fmla="*/ 10 h 1009"/>
              <a:gd name="T2" fmla="*/ 465 w 1009"/>
              <a:gd name="T3" fmla="*/ 10 h 1009"/>
              <a:gd name="T4" fmla="*/ 543 w 1009"/>
              <a:gd name="T5" fmla="*/ 10 h 1009"/>
              <a:gd name="T6" fmla="*/ 825 w 1009"/>
              <a:gd name="T7" fmla="*/ 128 h 1009"/>
              <a:gd name="T8" fmla="*/ 825 w 1009"/>
              <a:gd name="T9" fmla="*/ 128 h 1009"/>
              <a:gd name="T10" fmla="*/ 881 w 1009"/>
              <a:gd name="T11" fmla="*/ 183 h 1009"/>
              <a:gd name="T12" fmla="*/ 998 w 1009"/>
              <a:gd name="T13" fmla="*/ 465 h 1009"/>
              <a:gd name="T14" fmla="*/ 998 w 1009"/>
              <a:gd name="T15" fmla="*/ 465 h 1009"/>
              <a:gd name="T16" fmla="*/ 998 w 1009"/>
              <a:gd name="T17" fmla="*/ 543 h 1009"/>
              <a:gd name="T18" fmla="*/ 881 w 1009"/>
              <a:gd name="T19" fmla="*/ 825 h 1009"/>
              <a:gd name="T20" fmla="*/ 881 w 1009"/>
              <a:gd name="T21" fmla="*/ 825 h 1009"/>
              <a:gd name="T22" fmla="*/ 825 w 1009"/>
              <a:gd name="T23" fmla="*/ 881 h 1009"/>
              <a:gd name="T24" fmla="*/ 543 w 1009"/>
              <a:gd name="T25" fmla="*/ 997 h 1009"/>
              <a:gd name="T26" fmla="*/ 543 w 1009"/>
              <a:gd name="T27" fmla="*/ 997 h 1009"/>
              <a:gd name="T28" fmla="*/ 465 w 1009"/>
              <a:gd name="T29" fmla="*/ 997 h 1009"/>
              <a:gd name="T30" fmla="*/ 183 w 1009"/>
              <a:gd name="T31" fmla="*/ 881 h 1009"/>
              <a:gd name="T32" fmla="*/ 183 w 1009"/>
              <a:gd name="T33" fmla="*/ 881 h 1009"/>
              <a:gd name="T34" fmla="*/ 127 w 1009"/>
              <a:gd name="T35" fmla="*/ 825 h 1009"/>
              <a:gd name="T36" fmla="*/ 11 w 1009"/>
              <a:gd name="T37" fmla="*/ 543 h 1009"/>
              <a:gd name="T38" fmla="*/ 11 w 1009"/>
              <a:gd name="T39" fmla="*/ 543 h 1009"/>
              <a:gd name="T40" fmla="*/ 11 w 1009"/>
              <a:gd name="T41" fmla="*/ 465 h 1009"/>
              <a:gd name="T42" fmla="*/ 127 w 1009"/>
              <a:gd name="T43" fmla="*/ 183 h 1009"/>
              <a:gd name="T44" fmla="*/ 127 w 1009"/>
              <a:gd name="T45" fmla="*/ 183 h 1009"/>
              <a:gd name="T46" fmla="*/ 183 w 1009"/>
              <a:gd name="T47" fmla="*/ 128 h 1009"/>
              <a:gd name="T48" fmla="*/ 465 w 1009"/>
              <a:gd name="T49" fmla="*/ 10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9" h="1009">
                <a:moveTo>
                  <a:pt x="465" y="10"/>
                </a:moveTo>
                <a:lnTo>
                  <a:pt x="465" y="10"/>
                </a:lnTo>
                <a:cubicBezTo>
                  <a:pt x="490" y="0"/>
                  <a:pt x="518" y="0"/>
                  <a:pt x="543" y="10"/>
                </a:cubicBezTo>
                <a:lnTo>
                  <a:pt x="825" y="128"/>
                </a:lnTo>
                <a:lnTo>
                  <a:pt x="825" y="128"/>
                </a:lnTo>
                <a:cubicBezTo>
                  <a:pt x="850" y="138"/>
                  <a:pt x="871" y="158"/>
                  <a:pt x="881" y="183"/>
                </a:cubicBezTo>
                <a:lnTo>
                  <a:pt x="998" y="465"/>
                </a:lnTo>
                <a:lnTo>
                  <a:pt x="998" y="465"/>
                </a:lnTo>
                <a:cubicBezTo>
                  <a:pt x="1008" y="490"/>
                  <a:pt x="1008" y="518"/>
                  <a:pt x="998" y="543"/>
                </a:cubicBezTo>
                <a:lnTo>
                  <a:pt x="881" y="825"/>
                </a:lnTo>
                <a:lnTo>
                  <a:pt x="881" y="825"/>
                </a:lnTo>
                <a:cubicBezTo>
                  <a:pt x="871" y="850"/>
                  <a:pt x="850" y="870"/>
                  <a:pt x="825" y="881"/>
                </a:cubicBezTo>
                <a:lnTo>
                  <a:pt x="543" y="997"/>
                </a:lnTo>
                <a:lnTo>
                  <a:pt x="543" y="997"/>
                </a:lnTo>
                <a:cubicBezTo>
                  <a:pt x="518" y="1008"/>
                  <a:pt x="490" y="1008"/>
                  <a:pt x="465" y="997"/>
                </a:cubicBezTo>
                <a:lnTo>
                  <a:pt x="183" y="881"/>
                </a:lnTo>
                <a:lnTo>
                  <a:pt x="183" y="881"/>
                </a:lnTo>
                <a:cubicBezTo>
                  <a:pt x="158" y="870"/>
                  <a:pt x="138" y="850"/>
                  <a:pt x="127" y="825"/>
                </a:cubicBezTo>
                <a:lnTo>
                  <a:pt x="11" y="543"/>
                </a:lnTo>
                <a:lnTo>
                  <a:pt x="11" y="543"/>
                </a:lnTo>
                <a:cubicBezTo>
                  <a:pt x="0" y="518"/>
                  <a:pt x="0" y="490"/>
                  <a:pt x="11" y="465"/>
                </a:cubicBezTo>
                <a:lnTo>
                  <a:pt x="127" y="183"/>
                </a:lnTo>
                <a:lnTo>
                  <a:pt x="127" y="183"/>
                </a:lnTo>
                <a:cubicBezTo>
                  <a:pt x="138" y="158"/>
                  <a:pt x="158" y="138"/>
                  <a:pt x="183" y="128"/>
                </a:cubicBezTo>
                <a:lnTo>
                  <a:pt x="465" y="10"/>
                </a:ln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48" name="Subtitle 2">
            <a:extLst>
              <a:ext uri="{FF2B5EF4-FFF2-40B4-BE49-F238E27FC236}">
                <a16:creationId xmlns:a16="http://schemas.microsoft.com/office/drawing/2014/main" id="{3C3331F4-CF54-E446-A367-4409EAFD41E5}"/>
              </a:ext>
            </a:extLst>
          </p:cNvPr>
          <p:cNvSpPr txBox="1">
            <a:spLocks/>
          </p:cNvSpPr>
          <p:nvPr/>
        </p:nvSpPr>
        <p:spPr>
          <a:xfrm>
            <a:off x="8757342" y="4821208"/>
            <a:ext cx="267265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49" name="TextBox 48">
            <a:extLst>
              <a:ext uri="{FF2B5EF4-FFF2-40B4-BE49-F238E27FC236}">
                <a16:creationId xmlns:a16="http://schemas.microsoft.com/office/drawing/2014/main" id="{466E2FFB-B572-2F48-9544-BBA08049179F}"/>
              </a:ext>
            </a:extLst>
          </p:cNvPr>
          <p:cNvSpPr txBox="1"/>
          <p:nvPr/>
        </p:nvSpPr>
        <p:spPr>
          <a:xfrm>
            <a:off x="9276781" y="4484076"/>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51" name="Freeform 946">
            <a:extLst>
              <a:ext uri="{FF2B5EF4-FFF2-40B4-BE49-F238E27FC236}">
                <a16:creationId xmlns:a16="http://schemas.microsoft.com/office/drawing/2014/main" id="{CD0CE89E-5967-1744-BDAB-A1BE9CF2FA93}"/>
              </a:ext>
            </a:extLst>
          </p:cNvPr>
          <p:cNvSpPr>
            <a:spLocks noChangeAspect="1" noChangeArrowheads="1"/>
          </p:cNvSpPr>
          <p:nvPr/>
        </p:nvSpPr>
        <p:spPr bwMode="auto">
          <a:xfrm>
            <a:off x="4181971" y="3748946"/>
            <a:ext cx="334560" cy="335565"/>
          </a:xfrm>
          <a:custGeom>
            <a:avLst/>
            <a:gdLst>
              <a:gd name="T0" fmla="*/ 48232487 w 291740"/>
              <a:gd name="T1" fmla="*/ 53883607 h 291739"/>
              <a:gd name="T2" fmla="*/ 53906848 w 291740"/>
              <a:gd name="T3" fmla="*/ 43279401 h 291739"/>
              <a:gd name="T4" fmla="*/ 48232487 w 291740"/>
              <a:gd name="T5" fmla="*/ 40373170 h 291739"/>
              <a:gd name="T6" fmla="*/ 15719770 w 291740"/>
              <a:gd name="T7" fmla="*/ 61581307 h 291739"/>
              <a:gd name="T8" fmla="*/ 46392302 w 291740"/>
              <a:gd name="T9" fmla="*/ 40373170 h 291739"/>
              <a:gd name="T10" fmla="*/ 10965585 w 291740"/>
              <a:gd name="T11" fmla="*/ 40373170 h 291739"/>
              <a:gd name="T12" fmla="*/ 8205148 w 291740"/>
              <a:gd name="T13" fmla="*/ 53883607 h 291739"/>
              <a:gd name="T14" fmla="*/ 13802291 w 291740"/>
              <a:gd name="T15" fmla="*/ 40373170 h 291739"/>
              <a:gd name="T16" fmla="*/ 1916774 w 291740"/>
              <a:gd name="T17" fmla="*/ 32675959 h 291739"/>
              <a:gd name="T18" fmla="*/ 3527410 w 291740"/>
              <a:gd name="T19" fmla="*/ 53883607 h 291739"/>
              <a:gd name="T20" fmla="*/ 6288253 w 291740"/>
              <a:gd name="T21" fmla="*/ 43279401 h 291739"/>
              <a:gd name="T22" fmla="*/ 51146432 w 291740"/>
              <a:gd name="T23" fmla="*/ 38488293 h 291739"/>
              <a:gd name="T24" fmla="*/ 55824074 w 291740"/>
              <a:gd name="T25" fmla="*/ 53883607 h 291739"/>
              <a:gd name="T26" fmla="*/ 60194638 w 291740"/>
              <a:gd name="T27" fmla="*/ 52312661 h 291739"/>
              <a:gd name="T28" fmla="*/ 1916774 w 291740"/>
              <a:gd name="T29" fmla="*/ 32675959 h 291739"/>
              <a:gd name="T30" fmla="*/ 17134884 w 291740"/>
              <a:gd name="T31" fmla="*/ 26625070 h 291739"/>
              <a:gd name="T32" fmla="*/ 15190343 w 291740"/>
              <a:gd name="T33" fmla="*/ 26625070 h 291739"/>
              <a:gd name="T34" fmla="*/ 11099235 w 291740"/>
              <a:gd name="T35" fmla="*/ 25587711 h 291739"/>
              <a:gd name="T36" fmla="*/ 11099235 w 291740"/>
              <a:gd name="T37" fmla="*/ 27582594 h 291739"/>
              <a:gd name="T38" fmla="*/ 11099235 w 291740"/>
              <a:gd name="T39" fmla="*/ 25587711 h 291739"/>
              <a:gd name="T40" fmla="*/ 7008157 w 291740"/>
              <a:gd name="T41" fmla="*/ 26625070 h 291739"/>
              <a:gd name="T42" fmla="*/ 5063367 w 291740"/>
              <a:gd name="T43" fmla="*/ 26625070 h 291739"/>
              <a:gd name="T44" fmla="*/ 3527410 w 291740"/>
              <a:gd name="T45" fmla="*/ 22464438 h 291739"/>
              <a:gd name="T46" fmla="*/ 1916774 w 291740"/>
              <a:gd name="T47" fmla="*/ 30790581 h 291739"/>
              <a:gd name="T48" fmla="*/ 60194638 w 291740"/>
              <a:gd name="T49" fmla="*/ 24035527 h 291739"/>
              <a:gd name="T50" fmla="*/ 3527410 w 291740"/>
              <a:gd name="T51" fmla="*/ 22464438 h 291739"/>
              <a:gd name="T52" fmla="*/ 48232487 w 291740"/>
              <a:gd name="T53" fmla="*/ 20500782 h 291739"/>
              <a:gd name="T54" fmla="*/ 53906848 w 291740"/>
              <a:gd name="T55" fmla="*/ 12174874 h 291739"/>
              <a:gd name="T56" fmla="*/ 8205148 w 291740"/>
              <a:gd name="T57" fmla="*/ 12174874 h 291739"/>
              <a:gd name="T58" fmla="*/ 13802291 w 291740"/>
              <a:gd name="T59" fmla="*/ 20500782 h 291739"/>
              <a:gd name="T60" fmla="*/ 8205148 w 291740"/>
              <a:gd name="T61" fmla="*/ 12174874 h 291739"/>
              <a:gd name="T62" fmla="*/ 15719770 w 291740"/>
              <a:gd name="T63" fmla="*/ 20500782 h 291739"/>
              <a:gd name="T64" fmla="*/ 46392302 w 291740"/>
              <a:gd name="T65" fmla="*/ 1885498 h 291739"/>
              <a:gd name="T66" fmla="*/ 14799270 w 291740"/>
              <a:gd name="T67" fmla="*/ 0 h 291739"/>
              <a:gd name="T68" fmla="*/ 48232487 w 291740"/>
              <a:gd name="T69" fmla="*/ 942071 h 291739"/>
              <a:gd name="T70" fmla="*/ 54826858 w 291740"/>
              <a:gd name="T71" fmla="*/ 10289961 h 291739"/>
              <a:gd name="T72" fmla="*/ 55824074 w 291740"/>
              <a:gd name="T73" fmla="*/ 20500782 h 291739"/>
              <a:gd name="T74" fmla="*/ 62035026 w 291740"/>
              <a:gd name="T75" fmla="*/ 24035527 h 291739"/>
              <a:gd name="T76" fmla="*/ 58584350 w 291740"/>
              <a:gd name="T77" fmla="*/ 55768638 h 291739"/>
              <a:gd name="T78" fmla="*/ 48232487 w 291740"/>
              <a:gd name="T79" fmla="*/ 62523656 h 291739"/>
              <a:gd name="T80" fmla="*/ 14799270 w 291740"/>
              <a:gd name="T81" fmla="*/ 63544660 h 291739"/>
              <a:gd name="T82" fmla="*/ 13802291 w 291740"/>
              <a:gd name="T83" fmla="*/ 55768638 h 291739"/>
              <a:gd name="T84" fmla="*/ 0 w 291740"/>
              <a:gd name="T85" fmla="*/ 52312661 h 291739"/>
              <a:gd name="T86" fmla="*/ 3527410 w 291740"/>
              <a:gd name="T87" fmla="*/ 20500782 h 291739"/>
              <a:gd name="T88" fmla="*/ 6288253 w 291740"/>
              <a:gd name="T89" fmla="*/ 11153936 h 291739"/>
              <a:gd name="T90" fmla="*/ 13802291 w 291740"/>
              <a:gd name="T91" fmla="*/ 10289961 h 291739"/>
              <a:gd name="T92" fmla="*/ 14799270 w 291740"/>
              <a:gd name="T93" fmla="*/ 0 h 2917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1740" h="291739">
                <a:moveTo>
                  <a:pt x="226828" y="185357"/>
                </a:moveTo>
                <a:lnTo>
                  <a:pt x="226828" y="247384"/>
                </a:lnTo>
                <a:lnTo>
                  <a:pt x="253514" y="247384"/>
                </a:lnTo>
                <a:lnTo>
                  <a:pt x="253514" y="198700"/>
                </a:lnTo>
                <a:cubicBezTo>
                  <a:pt x="253514" y="191488"/>
                  <a:pt x="247744" y="185357"/>
                  <a:pt x="240532" y="185357"/>
                </a:cubicBezTo>
                <a:lnTo>
                  <a:pt x="226828" y="185357"/>
                </a:lnTo>
                <a:close/>
                <a:moveTo>
                  <a:pt x="73927" y="185357"/>
                </a:moveTo>
                <a:lnTo>
                  <a:pt x="73927" y="282724"/>
                </a:lnTo>
                <a:lnTo>
                  <a:pt x="218174" y="282724"/>
                </a:lnTo>
                <a:lnTo>
                  <a:pt x="218174" y="185357"/>
                </a:lnTo>
                <a:lnTo>
                  <a:pt x="73927" y="185357"/>
                </a:lnTo>
                <a:close/>
                <a:moveTo>
                  <a:pt x="51568" y="185357"/>
                </a:moveTo>
                <a:cubicBezTo>
                  <a:pt x="44356" y="185357"/>
                  <a:pt x="38586" y="191488"/>
                  <a:pt x="38586" y="198700"/>
                </a:cubicBezTo>
                <a:lnTo>
                  <a:pt x="38586" y="247384"/>
                </a:lnTo>
                <a:lnTo>
                  <a:pt x="64911" y="247384"/>
                </a:lnTo>
                <a:lnTo>
                  <a:pt x="64911" y="185357"/>
                </a:lnTo>
                <a:lnTo>
                  <a:pt x="51568" y="185357"/>
                </a:lnTo>
                <a:close/>
                <a:moveTo>
                  <a:pt x="9015" y="150017"/>
                </a:moveTo>
                <a:lnTo>
                  <a:pt x="9015" y="240171"/>
                </a:lnTo>
                <a:cubicBezTo>
                  <a:pt x="9015" y="244138"/>
                  <a:pt x="12261" y="247384"/>
                  <a:pt x="16588" y="247384"/>
                </a:cubicBezTo>
                <a:lnTo>
                  <a:pt x="29571" y="247384"/>
                </a:lnTo>
                <a:lnTo>
                  <a:pt x="29571" y="198700"/>
                </a:lnTo>
                <a:cubicBezTo>
                  <a:pt x="29571" y="186439"/>
                  <a:pt x="39668" y="176703"/>
                  <a:pt x="51568" y="176703"/>
                </a:cubicBezTo>
                <a:lnTo>
                  <a:pt x="240532" y="176703"/>
                </a:lnTo>
                <a:cubicBezTo>
                  <a:pt x="252432" y="176703"/>
                  <a:pt x="262530" y="186439"/>
                  <a:pt x="262530" y="198700"/>
                </a:cubicBezTo>
                <a:lnTo>
                  <a:pt x="262530" y="247384"/>
                </a:lnTo>
                <a:lnTo>
                  <a:pt x="275512" y="247384"/>
                </a:lnTo>
                <a:cubicBezTo>
                  <a:pt x="279839" y="247384"/>
                  <a:pt x="283085" y="244138"/>
                  <a:pt x="283085" y="240171"/>
                </a:cubicBezTo>
                <a:lnTo>
                  <a:pt x="283085" y="150017"/>
                </a:lnTo>
                <a:lnTo>
                  <a:pt x="9015" y="150017"/>
                </a:lnTo>
                <a:close/>
                <a:moveTo>
                  <a:pt x="76010" y="117475"/>
                </a:moveTo>
                <a:cubicBezTo>
                  <a:pt x="78296" y="117475"/>
                  <a:pt x="80582" y="119673"/>
                  <a:pt x="80582" y="122238"/>
                </a:cubicBezTo>
                <a:cubicBezTo>
                  <a:pt x="80582" y="124802"/>
                  <a:pt x="78296" y="126634"/>
                  <a:pt x="76010" y="126634"/>
                </a:cubicBezTo>
                <a:cubicBezTo>
                  <a:pt x="73343" y="126634"/>
                  <a:pt x="71438" y="124802"/>
                  <a:pt x="71438" y="122238"/>
                </a:cubicBezTo>
                <a:cubicBezTo>
                  <a:pt x="71438" y="119673"/>
                  <a:pt x="73343" y="117475"/>
                  <a:pt x="76010" y="117475"/>
                </a:cubicBezTo>
                <a:close/>
                <a:moveTo>
                  <a:pt x="52197" y="117475"/>
                </a:moveTo>
                <a:cubicBezTo>
                  <a:pt x="54864" y="117475"/>
                  <a:pt x="56769" y="119673"/>
                  <a:pt x="56769" y="122238"/>
                </a:cubicBezTo>
                <a:cubicBezTo>
                  <a:pt x="56769" y="124802"/>
                  <a:pt x="54864" y="126634"/>
                  <a:pt x="52197" y="126634"/>
                </a:cubicBezTo>
                <a:cubicBezTo>
                  <a:pt x="49911" y="126634"/>
                  <a:pt x="47625" y="124802"/>
                  <a:pt x="47625" y="122238"/>
                </a:cubicBezTo>
                <a:cubicBezTo>
                  <a:pt x="47625" y="119673"/>
                  <a:pt x="49911" y="117475"/>
                  <a:pt x="52197" y="117475"/>
                </a:cubicBezTo>
                <a:close/>
                <a:moveTo>
                  <a:pt x="28385" y="117475"/>
                </a:moveTo>
                <a:cubicBezTo>
                  <a:pt x="31052" y="117475"/>
                  <a:pt x="32957" y="119673"/>
                  <a:pt x="32957" y="122238"/>
                </a:cubicBezTo>
                <a:cubicBezTo>
                  <a:pt x="32957" y="124802"/>
                  <a:pt x="31052" y="126634"/>
                  <a:pt x="28385" y="126634"/>
                </a:cubicBezTo>
                <a:cubicBezTo>
                  <a:pt x="25718" y="126634"/>
                  <a:pt x="23813" y="124802"/>
                  <a:pt x="23813" y="122238"/>
                </a:cubicBezTo>
                <a:cubicBezTo>
                  <a:pt x="23813" y="119673"/>
                  <a:pt x="25718" y="117475"/>
                  <a:pt x="28385" y="117475"/>
                </a:cubicBezTo>
                <a:close/>
                <a:moveTo>
                  <a:pt x="16588" y="103136"/>
                </a:moveTo>
                <a:cubicBezTo>
                  <a:pt x="12261" y="103136"/>
                  <a:pt x="9015" y="106382"/>
                  <a:pt x="9015" y="110349"/>
                </a:cubicBezTo>
                <a:lnTo>
                  <a:pt x="9015" y="141362"/>
                </a:lnTo>
                <a:lnTo>
                  <a:pt x="283085" y="141362"/>
                </a:lnTo>
                <a:lnTo>
                  <a:pt x="283085" y="110349"/>
                </a:lnTo>
                <a:cubicBezTo>
                  <a:pt x="283085" y="106382"/>
                  <a:pt x="279839" y="103136"/>
                  <a:pt x="275512" y="103136"/>
                </a:cubicBezTo>
                <a:lnTo>
                  <a:pt x="16588" y="103136"/>
                </a:lnTo>
                <a:close/>
                <a:moveTo>
                  <a:pt x="226828" y="55896"/>
                </a:moveTo>
                <a:lnTo>
                  <a:pt x="226828" y="94121"/>
                </a:lnTo>
                <a:lnTo>
                  <a:pt x="253514" y="94121"/>
                </a:lnTo>
                <a:lnTo>
                  <a:pt x="253514" y="55896"/>
                </a:lnTo>
                <a:lnTo>
                  <a:pt x="226828" y="55896"/>
                </a:lnTo>
                <a:close/>
                <a:moveTo>
                  <a:pt x="38586" y="55896"/>
                </a:moveTo>
                <a:lnTo>
                  <a:pt x="38586" y="94121"/>
                </a:lnTo>
                <a:lnTo>
                  <a:pt x="64911" y="94121"/>
                </a:lnTo>
                <a:lnTo>
                  <a:pt x="64911" y="55896"/>
                </a:lnTo>
                <a:lnTo>
                  <a:pt x="38586" y="55896"/>
                </a:lnTo>
                <a:close/>
                <a:moveTo>
                  <a:pt x="73927" y="8655"/>
                </a:moveTo>
                <a:lnTo>
                  <a:pt x="73927" y="94121"/>
                </a:lnTo>
                <a:lnTo>
                  <a:pt x="218174" y="94121"/>
                </a:lnTo>
                <a:lnTo>
                  <a:pt x="218174" y="8655"/>
                </a:lnTo>
                <a:lnTo>
                  <a:pt x="73927" y="8655"/>
                </a:lnTo>
                <a:close/>
                <a:moveTo>
                  <a:pt x="69599" y="0"/>
                </a:moveTo>
                <a:lnTo>
                  <a:pt x="222501" y="0"/>
                </a:lnTo>
                <a:cubicBezTo>
                  <a:pt x="225025" y="0"/>
                  <a:pt x="226828" y="1803"/>
                  <a:pt x="226828" y="4327"/>
                </a:cubicBezTo>
                <a:lnTo>
                  <a:pt x="226828" y="47241"/>
                </a:lnTo>
                <a:lnTo>
                  <a:pt x="257841" y="47241"/>
                </a:lnTo>
                <a:cubicBezTo>
                  <a:pt x="260366" y="47241"/>
                  <a:pt x="262530" y="49044"/>
                  <a:pt x="262530" y="51208"/>
                </a:cubicBezTo>
                <a:lnTo>
                  <a:pt x="262530" y="94121"/>
                </a:lnTo>
                <a:lnTo>
                  <a:pt x="275512" y="94121"/>
                </a:lnTo>
                <a:cubicBezTo>
                  <a:pt x="284527" y="94121"/>
                  <a:pt x="291740" y="101333"/>
                  <a:pt x="291740" y="110349"/>
                </a:cubicBezTo>
                <a:lnTo>
                  <a:pt x="291740" y="240171"/>
                </a:lnTo>
                <a:cubicBezTo>
                  <a:pt x="291740" y="248826"/>
                  <a:pt x="284527" y="256038"/>
                  <a:pt x="275512" y="256038"/>
                </a:cubicBezTo>
                <a:lnTo>
                  <a:pt x="226828" y="256038"/>
                </a:lnTo>
                <a:lnTo>
                  <a:pt x="226828" y="287051"/>
                </a:lnTo>
                <a:cubicBezTo>
                  <a:pt x="226828" y="289576"/>
                  <a:pt x="225025" y="291739"/>
                  <a:pt x="222501" y="291739"/>
                </a:cubicBezTo>
                <a:lnTo>
                  <a:pt x="69599" y="291739"/>
                </a:lnTo>
                <a:cubicBezTo>
                  <a:pt x="66714" y="291739"/>
                  <a:pt x="64911" y="289576"/>
                  <a:pt x="64911" y="287051"/>
                </a:cubicBezTo>
                <a:lnTo>
                  <a:pt x="64911" y="256038"/>
                </a:lnTo>
                <a:lnTo>
                  <a:pt x="16588" y="256038"/>
                </a:lnTo>
                <a:cubicBezTo>
                  <a:pt x="7212" y="256038"/>
                  <a:pt x="0" y="248826"/>
                  <a:pt x="0" y="240171"/>
                </a:cubicBezTo>
                <a:lnTo>
                  <a:pt x="0" y="110349"/>
                </a:lnTo>
                <a:cubicBezTo>
                  <a:pt x="0" y="101333"/>
                  <a:pt x="7212" y="94121"/>
                  <a:pt x="16588" y="94121"/>
                </a:cubicBezTo>
                <a:lnTo>
                  <a:pt x="29571" y="94121"/>
                </a:lnTo>
                <a:lnTo>
                  <a:pt x="29571" y="51208"/>
                </a:lnTo>
                <a:cubicBezTo>
                  <a:pt x="29571" y="49044"/>
                  <a:pt x="31734" y="47241"/>
                  <a:pt x="33898" y="47241"/>
                </a:cubicBezTo>
                <a:lnTo>
                  <a:pt x="64911" y="47241"/>
                </a:lnTo>
                <a:lnTo>
                  <a:pt x="64911" y="4327"/>
                </a:lnTo>
                <a:cubicBezTo>
                  <a:pt x="64911" y="1803"/>
                  <a:pt x="66714" y="0"/>
                  <a:pt x="6959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2" name="Freeform 960">
            <a:extLst>
              <a:ext uri="{FF2B5EF4-FFF2-40B4-BE49-F238E27FC236}">
                <a16:creationId xmlns:a16="http://schemas.microsoft.com/office/drawing/2014/main" id="{FD209655-8396-6445-BC62-CDD42DA446BB}"/>
              </a:ext>
            </a:extLst>
          </p:cNvPr>
          <p:cNvSpPr>
            <a:spLocks noChangeAspect="1" noChangeArrowheads="1"/>
          </p:cNvSpPr>
          <p:nvPr/>
        </p:nvSpPr>
        <p:spPr bwMode="auto">
          <a:xfrm>
            <a:off x="6117260" y="5775454"/>
            <a:ext cx="334560" cy="335565"/>
          </a:xfrm>
          <a:custGeom>
            <a:avLst/>
            <a:gdLst>
              <a:gd name="T0" fmla="*/ 27892399 w 291740"/>
              <a:gd name="T1" fmla="*/ 54006630 h 291740"/>
              <a:gd name="T2" fmla="*/ 34219508 w 291740"/>
              <a:gd name="T3" fmla="*/ 49221686 h 291740"/>
              <a:gd name="T4" fmla="*/ 10628760 w 291740"/>
              <a:gd name="T5" fmla="*/ 53697934 h 291740"/>
              <a:gd name="T6" fmla="*/ 17649983 w 291740"/>
              <a:gd name="T7" fmla="*/ 49530256 h 291740"/>
              <a:gd name="T8" fmla="*/ 34219508 w 291740"/>
              <a:gd name="T9" fmla="*/ 47369139 h 291740"/>
              <a:gd name="T10" fmla="*/ 27892399 w 291740"/>
              <a:gd name="T11" fmla="*/ 55936097 h 291740"/>
              <a:gd name="T12" fmla="*/ 10937252 w 291740"/>
              <a:gd name="T13" fmla="*/ 47369139 h 291740"/>
              <a:gd name="T14" fmla="*/ 17263876 w 291740"/>
              <a:gd name="T15" fmla="*/ 55936097 h 291740"/>
              <a:gd name="T16" fmla="*/ 10937252 w 291740"/>
              <a:gd name="T17" fmla="*/ 47369139 h 291740"/>
              <a:gd name="T18" fmla="*/ 45031102 w 291740"/>
              <a:gd name="T19" fmla="*/ 40460162 h 291740"/>
              <a:gd name="T20" fmla="*/ 51434996 w 291740"/>
              <a:gd name="T21" fmla="*/ 35527870 h 291740"/>
              <a:gd name="T22" fmla="*/ 27583599 w 291740"/>
              <a:gd name="T23" fmla="*/ 40141973 h 291740"/>
              <a:gd name="T24" fmla="*/ 34527817 w 291740"/>
              <a:gd name="T25" fmla="*/ 35845909 h 291740"/>
              <a:gd name="T26" fmla="*/ 10628760 w 291740"/>
              <a:gd name="T27" fmla="*/ 35845909 h 291740"/>
              <a:gd name="T28" fmla="*/ 17649983 w 291740"/>
              <a:gd name="T29" fmla="*/ 40141973 h 291740"/>
              <a:gd name="T30" fmla="*/ 45031102 w 291740"/>
              <a:gd name="T31" fmla="*/ 33538611 h 291740"/>
              <a:gd name="T32" fmla="*/ 51434996 w 291740"/>
              <a:gd name="T33" fmla="*/ 42448931 h 291740"/>
              <a:gd name="T34" fmla="*/ 45031102 w 291740"/>
              <a:gd name="T35" fmla="*/ 33538611 h 291740"/>
              <a:gd name="T36" fmla="*/ 36379621 w 291740"/>
              <a:gd name="T37" fmla="*/ 40141973 h 291740"/>
              <a:gd name="T38" fmla="*/ 25654835 w 291740"/>
              <a:gd name="T39" fmla="*/ 35845909 h 291740"/>
              <a:gd name="T40" fmla="*/ 19501403 w 291740"/>
              <a:gd name="T41" fmla="*/ 35845909 h 291740"/>
              <a:gd name="T42" fmla="*/ 8776574 w 291740"/>
              <a:gd name="T43" fmla="*/ 40141973 h 291740"/>
              <a:gd name="T44" fmla="*/ 44722545 w 291740"/>
              <a:gd name="T45" fmla="*/ 21935712 h 291740"/>
              <a:gd name="T46" fmla="*/ 51666738 w 291740"/>
              <a:gd name="T47" fmla="*/ 26311406 h 291740"/>
              <a:gd name="T48" fmla="*/ 27892399 w 291740"/>
              <a:gd name="T49" fmla="*/ 21697287 h 291740"/>
              <a:gd name="T50" fmla="*/ 34219508 w 291740"/>
              <a:gd name="T51" fmla="*/ 26629592 h 291740"/>
              <a:gd name="T52" fmla="*/ 27892399 w 291740"/>
              <a:gd name="T53" fmla="*/ 21697287 h 291740"/>
              <a:gd name="T54" fmla="*/ 53595504 w 291740"/>
              <a:gd name="T55" fmla="*/ 26311406 h 291740"/>
              <a:gd name="T56" fmla="*/ 42870674 w 291740"/>
              <a:gd name="T57" fmla="*/ 21935712 h 291740"/>
              <a:gd name="T58" fmla="*/ 36379621 w 291740"/>
              <a:gd name="T59" fmla="*/ 21935712 h 291740"/>
              <a:gd name="T60" fmla="*/ 25654835 w 291740"/>
              <a:gd name="T61" fmla="*/ 26311406 h 291740"/>
              <a:gd name="T62" fmla="*/ 1916774 w 291740"/>
              <a:gd name="T63" fmla="*/ 58671681 h 291740"/>
              <a:gd name="T64" fmla="*/ 60194638 w 291740"/>
              <a:gd name="T65" fmla="*/ 14766219 h 291740"/>
              <a:gd name="T66" fmla="*/ 1916774 w 291740"/>
              <a:gd name="T67" fmla="*/ 12880740 h 291740"/>
              <a:gd name="T68" fmla="*/ 53830004 w 291740"/>
              <a:gd name="T69" fmla="*/ 4476603 h 291740"/>
              <a:gd name="T70" fmla="*/ 51989883 w 291740"/>
              <a:gd name="T71" fmla="*/ 4476603 h 291740"/>
              <a:gd name="T72" fmla="*/ 43171548 w 291740"/>
              <a:gd name="T73" fmla="*/ 6126592 h 291740"/>
              <a:gd name="T74" fmla="*/ 35196676 w 291740"/>
              <a:gd name="T75" fmla="*/ 7068582 h 291740"/>
              <a:gd name="T76" fmla="*/ 27298355 w 291740"/>
              <a:gd name="T77" fmla="*/ 6126592 h 291740"/>
              <a:gd name="T78" fmla="*/ 18480304 w 291740"/>
              <a:gd name="T79" fmla="*/ 4476603 h 291740"/>
              <a:gd name="T80" fmla="*/ 16639997 w 291740"/>
              <a:gd name="T81" fmla="*/ 4476603 h 291740"/>
              <a:gd name="T82" fmla="*/ 7744630 w 291740"/>
              <a:gd name="T83" fmla="*/ 6126592 h 291740"/>
              <a:gd name="T84" fmla="*/ 9661498 w 291740"/>
              <a:gd name="T85" fmla="*/ 942063 h 291740"/>
              <a:gd name="T86" fmla="*/ 17559825 w 291740"/>
              <a:gd name="T87" fmla="*/ 0 h 291740"/>
              <a:gd name="T88" fmla="*/ 25458119 w 291740"/>
              <a:gd name="T89" fmla="*/ 942063 h 291740"/>
              <a:gd name="T90" fmla="*/ 34276400 w 291740"/>
              <a:gd name="T91" fmla="*/ 2592210 h 291740"/>
              <a:gd name="T92" fmla="*/ 36193393 w 291740"/>
              <a:gd name="T93" fmla="*/ 2592210 h 291740"/>
              <a:gd name="T94" fmla="*/ 45011957 w 291740"/>
              <a:gd name="T95" fmla="*/ 942063 h 291740"/>
              <a:gd name="T96" fmla="*/ 52909990 w 291740"/>
              <a:gd name="T97" fmla="*/ 0 h 291740"/>
              <a:gd name="T98" fmla="*/ 62035026 w 291740"/>
              <a:gd name="T99" fmla="*/ 7383101 h 291740"/>
              <a:gd name="T100" fmla="*/ 0 w 291740"/>
              <a:gd name="T101" fmla="*/ 58671681 h 291740"/>
              <a:gd name="T102" fmla="*/ 7744630 w 291740"/>
              <a:gd name="T103" fmla="*/ 942063 h 2917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1740" h="291740">
                <a:moveTo>
                  <a:pt x="131173" y="225992"/>
                </a:moveTo>
                <a:cubicBezTo>
                  <a:pt x="130447" y="225992"/>
                  <a:pt x="129721" y="226700"/>
                  <a:pt x="129721" y="227409"/>
                </a:cubicBezTo>
                <a:lnTo>
                  <a:pt x="129721" y="246544"/>
                </a:lnTo>
                <a:cubicBezTo>
                  <a:pt x="129721" y="247607"/>
                  <a:pt x="130447" y="247962"/>
                  <a:pt x="131173" y="247962"/>
                </a:cubicBezTo>
                <a:lnTo>
                  <a:pt x="160927" y="247962"/>
                </a:lnTo>
                <a:cubicBezTo>
                  <a:pt x="161653" y="247962"/>
                  <a:pt x="162378" y="247607"/>
                  <a:pt x="162378" y="246544"/>
                </a:cubicBezTo>
                <a:lnTo>
                  <a:pt x="162378" y="227409"/>
                </a:lnTo>
                <a:cubicBezTo>
                  <a:pt x="162378" y="226700"/>
                  <a:pt x="161653" y="225992"/>
                  <a:pt x="160927" y="225992"/>
                </a:cubicBezTo>
                <a:lnTo>
                  <a:pt x="131173" y="225992"/>
                </a:lnTo>
                <a:close/>
                <a:moveTo>
                  <a:pt x="51435" y="225992"/>
                </a:moveTo>
                <a:cubicBezTo>
                  <a:pt x="50709" y="225992"/>
                  <a:pt x="49984" y="226700"/>
                  <a:pt x="49984" y="227409"/>
                </a:cubicBezTo>
                <a:lnTo>
                  <a:pt x="49984" y="246544"/>
                </a:lnTo>
                <a:cubicBezTo>
                  <a:pt x="49984" y="247607"/>
                  <a:pt x="50709" y="247962"/>
                  <a:pt x="51435" y="247962"/>
                </a:cubicBezTo>
                <a:lnTo>
                  <a:pt x="81189" y="247962"/>
                </a:lnTo>
                <a:cubicBezTo>
                  <a:pt x="82278" y="247962"/>
                  <a:pt x="83004" y="247607"/>
                  <a:pt x="83004" y="246544"/>
                </a:cubicBezTo>
                <a:lnTo>
                  <a:pt x="83004" y="227409"/>
                </a:lnTo>
                <a:cubicBezTo>
                  <a:pt x="83004" y="226700"/>
                  <a:pt x="82278" y="225992"/>
                  <a:pt x="81189" y="225992"/>
                </a:cubicBezTo>
                <a:lnTo>
                  <a:pt x="51435" y="225992"/>
                </a:lnTo>
                <a:close/>
                <a:moveTo>
                  <a:pt x="131173" y="217487"/>
                </a:moveTo>
                <a:lnTo>
                  <a:pt x="160927" y="217487"/>
                </a:lnTo>
                <a:cubicBezTo>
                  <a:pt x="166733" y="217487"/>
                  <a:pt x="171087" y="221739"/>
                  <a:pt x="171087" y="227409"/>
                </a:cubicBezTo>
                <a:lnTo>
                  <a:pt x="171087" y="246544"/>
                </a:lnTo>
                <a:cubicBezTo>
                  <a:pt x="171087" y="252214"/>
                  <a:pt x="166733" y="256821"/>
                  <a:pt x="160927" y="256821"/>
                </a:cubicBezTo>
                <a:lnTo>
                  <a:pt x="131173" y="256821"/>
                </a:lnTo>
                <a:cubicBezTo>
                  <a:pt x="125367" y="256821"/>
                  <a:pt x="120650" y="252214"/>
                  <a:pt x="120650" y="246544"/>
                </a:cubicBezTo>
                <a:lnTo>
                  <a:pt x="120650" y="227409"/>
                </a:lnTo>
                <a:cubicBezTo>
                  <a:pt x="120650" y="221739"/>
                  <a:pt x="125367" y="217487"/>
                  <a:pt x="131173" y="217487"/>
                </a:cubicBezTo>
                <a:close/>
                <a:moveTo>
                  <a:pt x="51435" y="217487"/>
                </a:moveTo>
                <a:lnTo>
                  <a:pt x="81189" y="217487"/>
                </a:lnTo>
                <a:cubicBezTo>
                  <a:pt x="86995" y="217487"/>
                  <a:pt x="91712" y="221739"/>
                  <a:pt x="91712" y="227409"/>
                </a:cubicBezTo>
                <a:lnTo>
                  <a:pt x="91712" y="246544"/>
                </a:lnTo>
                <a:cubicBezTo>
                  <a:pt x="91712" y="252214"/>
                  <a:pt x="86995" y="256821"/>
                  <a:pt x="81189" y="256821"/>
                </a:cubicBezTo>
                <a:lnTo>
                  <a:pt x="51435" y="256821"/>
                </a:lnTo>
                <a:cubicBezTo>
                  <a:pt x="45992" y="256821"/>
                  <a:pt x="41275" y="252214"/>
                  <a:pt x="41275" y="246544"/>
                </a:cubicBezTo>
                <a:lnTo>
                  <a:pt x="41275" y="227409"/>
                </a:lnTo>
                <a:cubicBezTo>
                  <a:pt x="41275" y="221739"/>
                  <a:pt x="45992" y="217487"/>
                  <a:pt x="51435" y="217487"/>
                </a:cubicBezTo>
                <a:close/>
                <a:moveTo>
                  <a:pt x="211773" y="163119"/>
                </a:moveTo>
                <a:cubicBezTo>
                  <a:pt x="211047" y="163119"/>
                  <a:pt x="210322" y="163849"/>
                  <a:pt x="210322" y="164580"/>
                </a:cubicBezTo>
                <a:lnTo>
                  <a:pt x="210322" y="184304"/>
                </a:lnTo>
                <a:cubicBezTo>
                  <a:pt x="210322" y="185035"/>
                  <a:pt x="211047" y="185765"/>
                  <a:pt x="211773" y="185765"/>
                </a:cubicBezTo>
                <a:lnTo>
                  <a:pt x="241890" y="185765"/>
                </a:lnTo>
                <a:cubicBezTo>
                  <a:pt x="242253" y="185765"/>
                  <a:pt x="242979" y="185035"/>
                  <a:pt x="242979" y="184304"/>
                </a:cubicBezTo>
                <a:lnTo>
                  <a:pt x="242979" y="164580"/>
                </a:lnTo>
                <a:cubicBezTo>
                  <a:pt x="242979" y="163849"/>
                  <a:pt x="242253" y="163119"/>
                  <a:pt x="241890" y="163119"/>
                </a:cubicBezTo>
                <a:lnTo>
                  <a:pt x="211773" y="163119"/>
                </a:lnTo>
                <a:close/>
                <a:moveTo>
                  <a:pt x="131173" y="163119"/>
                </a:moveTo>
                <a:cubicBezTo>
                  <a:pt x="130447" y="163119"/>
                  <a:pt x="129721" y="163849"/>
                  <a:pt x="129721" y="164580"/>
                </a:cubicBezTo>
                <a:lnTo>
                  <a:pt x="129721" y="184304"/>
                </a:lnTo>
                <a:cubicBezTo>
                  <a:pt x="129721" y="185035"/>
                  <a:pt x="130447" y="185765"/>
                  <a:pt x="131173" y="185765"/>
                </a:cubicBezTo>
                <a:lnTo>
                  <a:pt x="160927" y="185765"/>
                </a:lnTo>
                <a:cubicBezTo>
                  <a:pt x="161653" y="185765"/>
                  <a:pt x="162378" y="185035"/>
                  <a:pt x="162378" y="184304"/>
                </a:cubicBezTo>
                <a:lnTo>
                  <a:pt x="162378" y="164580"/>
                </a:lnTo>
                <a:cubicBezTo>
                  <a:pt x="162378" y="163849"/>
                  <a:pt x="161653" y="163119"/>
                  <a:pt x="160927" y="163119"/>
                </a:cubicBezTo>
                <a:lnTo>
                  <a:pt x="131173" y="163119"/>
                </a:lnTo>
                <a:close/>
                <a:moveTo>
                  <a:pt x="51435" y="163119"/>
                </a:moveTo>
                <a:cubicBezTo>
                  <a:pt x="50709" y="163119"/>
                  <a:pt x="49984" y="163849"/>
                  <a:pt x="49984" y="164580"/>
                </a:cubicBezTo>
                <a:lnTo>
                  <a:pt x="49984" y="184304"/>
                </a:lnTo>
                <a:cubicBezTo>
                  <a:pt x="49984" y="185035"/>
                  <a:pt x="50709" y="185765"/>
                  <a:pt x="51435" y="185765"/>
                </a:cubicBezTo>
                <a:lnTo>
                  <a:pt x="81189" y="185765"/>
                </a:lnTo>
                <a:cubicBezTo>
                  <a:pt x="82278" y="185765"/>
                  <a:pt x="83004" y="185035"/>
                  <a:pt x="83004" y="184304"/>
                </a:cubicBezTo>
                <a:lnTo>
                  <a:pt x="83004" y="164580"/>
                </a:lnTo>
                <a:cubicBezTo>
                  <a:pt x="83004" y="163849"/>
                  <a:pt x="82278" y="163119"/>
                  <a:pt x="81189" y="163119"/>
                </a:cubicBezTo>
                <a:lnTo>
                  <a:pt x="51435" y="163119"/>
                </a:lnTo>
                <a:close/>
                <a:moveTo>
                  <a:pt x="211773" y="153987"/>
                </a:moveTo>
                <a:lnTo>
                  <a:pt x="241890" y="153987"/>
                </a:lnTo>
                <a:cubicBezTo>
                  <a:pt x="247333" y="153987"/>
                  <a:pt x="252050" y="158736"/>
                  <a:pt x="252050" y="164580"/>
                </a:cubicBezTo>
                <a:lnTo>
                  <a:pt x="252050" y="184304"/>
                </a:lnTo>
                <a:cubicBezTo>
                  <a:pt x="252050" y="190148"/>
                  <a:pt x="247333" y="194897"/>
                  <a:pt x="241890" y="194897"/>
                </a:cubicBezTo>
                <a:lnTo>
                  <a:pt x="211773" y="194897"/>
                </a:lnTo>
                <a:cubicBezTo>
                  <a:pt x="205967" y="194897"/>
                  <a:pt x="201613" y="190148"/>
                  <a:pt x="201613" y="184304"/>
                </a:cubicBezTo>
                <a:lnTo>
                  <a:pt x="201613" y="164580"/>
                </a:lnTo>
                <a:cubicBezTo>
                  <a:pt x="201613" y="158736"/>
                  <a:pt x="205967" y="153987"/>
                  <a:pt x="211773" y="153987"/>
                </a:cubicBezTo>
                <a:close/>
                <a:moveTo>
                  <a:pt x="131173" y="153987"/>
                </a:moveTo>
                <a:lnTo>
                  <a:pt x="160927" y="153987"/>
                </a:lnTo>
                <a:cubicBezTo>
                  <a:pt x="166733" y="153987"/>
                  <a:pt x="171087" y="158736"/>
                  <a:pt x="171087" y="164580"/>
                </a:cubicBezTo>
                <a:lnTo>
                  <a:pt x="171087" y="184304"/>
                </a:lnTo>
                <a:cubicBezTo>
                  <a:pt x="171087" y="190148"/>
                  <a:pt x="166733" y="194897"/>
                  <a:pt x="160927" y="194897"/>
                </a:cubicBezTo>
                <a:lnTo>
                  <a:pt x="131173" y="194897"/>
                </a:lnTo>
                <a:cubicBezTo>
                  <a:pt x="125367" y="194897"/>
                  <a:pt x="120650" y="190148"/>
                  <a:pt x="120650" y="184304"/>
                </a:cubicBezTo>
                <a:lnTo>
                  <a:pt x="120650" y="164580"/>
                </a:lnTo>
                <a:cubicBezTo>
                  <a:pt x="120650" y="158736"/>
                  <a:pt x="125367" y="153987"/>
                  <a:pt x="131173" y="153987"/>
                </a:cubicBezTo>
                <a:close/>
                <a:moveTo>
                  <a:pt x="51435" y="153987"/>
                </a:moveTo>
                <a:lnTo>
                  <a:pt x="81189" y="153987"/>
                </a:lnTo>
                <a:cubicBezTo>
                  <a:pt x="86995" y="153987"/>
                  <a:pt x="91712" y="158736"/>
                  <a:pt x="91712" y="164580"/>
                </a:cubicBezTo>
                <a:lnTo>
                  <a:pt x="91712" y="184304"/>
                </a:lnTo>
                <a:cubicBezTo>
                  <a:pt x="91712" y="190148"/>
                  <a:pt x="86995" y="194897"/>
                  <a:pt x="81189" y="194897"/>
                </a:cubicBezTo>
                <a:lnTo>
                  <a:pt x="51435" y="194897"/>
                </a:lnTo>
                <a:cubicBezTo>
                  <a:pt x="45992" y="194897"/>
                  <a:pt x="41275" y="190148"/>
                  <a:pt x="41275" y="184304"/>
                </a:cubicBezTo>
                <a:lnTo>
                  <a:pt x="41275" y="164580"/>
                </a:lnTo>
                <a:cubicBezTo>
                  <a:pt x="41275" y="158736"/>
                  <a:pt x="45992" y="153987"/>
                  <a:pt x="51435" y="153987"/>
                </a:cubicBezTo>
                <a:close/>
                <a:moveTo>
                  <a:pt x="211773" y="99619"/>
                </a:moveTo>
                <a:cubicBezTo>
                  <a:pt x="211047" y="99619"/>
                  <a:pt x="210322" y="100349"/>
                  <a:pt x="210322" y="100714"/>
                </a:cubicBezTo>
                <a:lnTo>
                  <a:pt x="210322" y="120804"/>
                </a:lnTo>
                <a:cubicBezTo>
                  <a:pt x="210322" y="121535"/>
                  <a:pt x="211047" y="122265"/>
                  <a:pt x="211773" y="122265"/>
                </a:cubicBezTo>
                <a:lnTo>
                  <a:pt x="241890" y="122265"/>
                </a:lnTo>
                <a:cubicBezTo>
                  <a:pt x="242253" y="122265"/>
                  <a:pt x="242979" y="121535"/>
                  <a:pt x="242979" y="120804"/>
                </a:cubicBezTo>
                <a:lnTo>
                  <a:pt x="242979" y="100714"/>
                </a:lnTo>
                <a:cubicBezTo>
                  <a:pt x="242979" y="100349"/>
                  <a:pt x="242253" y="99619"/>
                  <a:pt x="241890" y="99619"/>
                </a:cubicBezTo>
                <a:lnTo>
                  <a:pt x="211773" y="99619"/>
                </a:lnTo>
                <a:close/>
                <a:moveTo>
                  <a:pt x="131173" y="99619"/>
                </a:moveTo>
                <a:cubicBezTo>
                  <a:pt x="130447" y="99619"/>
                  <a:pt x="129721" y="100349"/>
                  <a:pt x="129721" y="100714"/>
                </a:cubicBezTo>
                <a:lnTo>
                  <a:pt x="129721" y="120804"/>
                </a:lnTo>
                <a:cubicBezTo>
                  <a:pt x="129721" y="121535"/>
                  <a:pt x="130447" y="122265"/>
                  <a:pt x="131173" y="122265"/>
                </a:cubicBezTo>
                <a:lnTo>
                  <a:pt x="160927" y="122265"/>
                </a:lnTo>
                <a:cubicBezTo>
                  <a:pt x="161653" y="122265"/>
                  <a:pt x="162378" y="121535"/>
                  <a:pt x="162378" y="120804"/>
                </a:cubicBezTo>
                <a:lnTo>
                  <a:pt x="162378" y="100714"/>
                </a:lnTo>
                <a:cubicBezTo>
                  <a:pt x="162378" y="100349"/>
                  <a:pt x="161653" y="99619"/>
                  <a:pt x="160927" y="99619"/>
                </a:cubicBezTo>
                <a:lnTo>
                  <a:pt x="131173" y="99619"/>
                </a:lnTo>
                <a:close/>
                <a:moveTo>
                  <a:pt x="211773" y="90487"/>
                </a:moveTo>
                <a:lnTo>
                  <a:pt x="241890" y="90487"/>
                </a:lnTo>
                <a:cubicBezTo>
                  <a:pt x="247333" y="90487"/>
                  <a:pt x="252050" y="95236"/>
                  <a:pt x="252050" y="100714"/>
                </a:cubicBezTo>
                <a:lnTo>
                  <a:pt x="252050" y="120804"/>
                </a:lnTo>
                <a:cubicBezTo>
                  <a:pt x="252050" y="126648"/>
                  <a:pt x="247333" y="131397"/>
                  <a:pt x="241890" y="131397"/>
                </a:cubicBezTo>
                <a:lnTo>
                  <a:pt x="211773" y="131397"/>
                </a:lnTo>
                <a:cubicBezTo>
                  <a:pt x="205967" y="131397"/>
                  <a:pt x="201613" y="126648"/>
                  <a:pt x="201613" y="120804"/>
                </a:cubicBezTo>
                <a:lnTo>
                  <a:pt x="201613" y="100714"/>
                </a:lnTo>
                <a:cubicBezTo>
                  <a:pt x="201613" y="95236"/>
                  <a:pt x="205967" y="90487"/>
                  <a:pt x="211773" y="90487"/>
                </a:cubicBezTo>
                <a:close/>
                <a:moveTo>
                  <a:pt x="131173" y="90487"/>
                </a:moveTo>
                <a:lnTo>
                  <a:pt x="160927" y="90487"/>
                </a:lnTo>
                <a:cubicBezTo>
                  <a:pt x="166733" y="90487"/>
                  <a:pt x="171087" y="95236"/>
                  <a:pt x="171087" y="100714"/>
                </a:cubicBezTo>
                <a:lnTo>
                  <a:pt x="171087" y="120804"/>
                </a:lnTo>
                <a:cubicBezTo>
                  <a:pt x="171087" y="126648"/>
                  <a:pt x="166733" y="131397"/>
                  <a:pt x="160927" y="131397"/>
                </a:cubicBezTo>
                <a:lnTo>
                  <a:pt x="131173" y="131397"/>
                </a:lnTo>
                <a:cubicBezTo>
                  <a:pt x="125367" y="131397"/>
                  <a:pt x="120650" y="126648"/>
                  <a:pt x="120650" y="120804"/>
                </a:cubicBezTo>
                <a:lnTo>
                  <a:pt x="120650" y="100714"/>
                </a:lnTo>
                <a:cubicBezTo>
                  <a:pt x="120650" y="95236"/>
                  <a:pt x="125367" y="90487"/>
                  <a:pt x="131173" y="90487"/>
                </a:cubicBezTo>
                <a:close/>
                <a:moveTo>
                  <a:pt x="9015" y="67796"/>
                </a:moveTo>
                <a:lnTo>
                  <a:pt x="9015" y="269381"/>
                </a:lnTo>
                <a:cubicBezTo>
                  <a:pt x="9015" y="276954"/>
                  <a:pt x="15146" y="282724"/>
                  <a:pt x="22358" y="282724"/>
                </a:cubicBezTo>
                <a:lnTo>
                  <a:pt x="269742" y="282724"/>
                </a:lnTo>
                <a:cubicBezTo>
                  <a:pt x="276954" y="282724"/>
                  <a:pt x="283085" y="276954"/>
                  <a:pt x="283085" y="269381"/>
                </a:cubicBezTo>
                <a:lnTo>
                  <a:pt x="283085" y="67796"/>
                </a:lnTo>
                <a:lnTo>
                  <a:pt x="9015" y="67796"/>
                </a:lnTo>
                <a:close/>
                <a:moveTo>
                  <a:pt x="22358" y="20555"/>
                </a:moveTo>
                <a:cubicBezTo>
                  <a:pt x="15146" y="20555"/>
                  <a:pt x="9015" y="26686"/>
                  <a:pt x="9015" y="33898"/>
                </a:cubicBezTo>
                <a:lnTo>
                  <a:pt x="9015" y="59141"/>
                </a:lnTo>
                <a:lnTo>
                  <a:pt x="283085" y="59141"/>
                </a:lnTo>
                <a:lnTo>
                  <a:pt x="283085" y="33898"/>
                </a:lnTo>
                <a:cubicBezTo>
                  <a:pt x="283085" y="26686"/>
                  <a:pt x="276954" y="20555"/>
                  <a:pt x="269742" y="20555"/>
                </a:cubicBezTo>
                <a:lnTo>
                  <a:pt x="253153" y="20555"/>
                </a:lnTo>
                <a:lnTo>
                  <a:pt x="253153" y="28128"/>
                </a:lnTo>
                <a:cubicBezTo>
                  <a:pt x="253153" y="30292"/>
                  <a:pt x="251350" y="32455"/>
                  <a:pt x="248826" y="32455"/>
                </a:cubicBezTo>
                <a:cubicBezTo>
                  <a:pt x="246302" y="32455"/>
                  <a:pt x="244499" y="30292"/>
                  <a:pt x="244499" y="28128"/>
                </a:cubicBezTo>
                <a:lnTo>
                  <a:pt x="244499" y="20555"/>
                </a:lnTo>
                <a:lnTo>
                  <a:pt x="211682" y="20555"/>
                </a:lnTo>
                <a:lnTo>
                  <a:pt x="211682" y="28128"/>
                </a:lnTo>
                <a:cubicBezTo>
                  <a:pt x="211682" y="30292"/>
                  <a:pt x="209519" y="32455"/>
                  <a:pt x="206994" y="32455"/>
                </a:cubicBezTo>
                <a:cubicBezTo>
                  <a:pt x="204831" y="32455"/>
                  <a:pt x="203028" y="30292"/>
                  <a:pt x="203028" y="28128"/>
                </a:cubicBezTo>
                <a:lnTo>
                  <a:pt x="203028" y="20555"/>
                </a:lnTo>
                <a:lnTo>
                  <a:pt x="170211" y="20555"/>
                </a:lnTo>
                <a:lnTo>
                  <a:pt x="170211" y="28128"/>
                </a:lnTo>
                <a:cubicBezTo>
                  <a:pt x="170211" y="30292"/>
                  <a:pt x="168048" y="32455"/>
                  <a:pt x="165523" y="32455"/>
                </a:cubicBezTo>
                <a:cubicBezTo>
                  <a:pt x="163359" y="32455"/>
                  <a:pt x="161196" y="30292"/>
                  <a:pt x="161196" y="28128"/>
                </a:cubicBezTo>
                <a:lnTo>
                  <a:pt x="161196" y="20555"/>
                </a:lnTo>
                <a:lnTo>
                  <a:pt x="128380" y="20555"/>
                </a:lnTo>
                <a:lnTo>
                  <a:pt x="128380" y="28128"/>
                </a:lnTo>
                <a:cubicBezTo>
                  <a:pt x="128380" y="30292"/>
                  <a:pt x="126577" y="32455"/>
                  <a:pt x="124052" y="32455"/>
                </a:cubicBezTo>
                <a:cubicBezTo>
                  <a:pt x="121889" y="32455"/>
                  <a:pt x="119725" y="30292"/>
                  <a:pt x="119725" y="28128"/>
                </a:cubicBezTo>
                <a:lnTo>
                  <a:pt x="119725" y="20555"/>
                </a:lnTo>
                <a:lnTo>
                  <a:pt x="86909" y="20555"/>
                </a:lnTo>
                <a:lnTo>
                  <a:pt x="86909" y="28128"/>
                </a:lnTo>
                <a:cubicBezTo>
                  <a:pt x="86909" y="30292"/>
                  <a:pt x="85106" y="32455"/>
                  <a:pt x="82581" y="32455"/>
                </a:cubicBezTo>
                <a:cubicBezTo>
                  <a:pt x="80057" y="32455"/>
                  <a:pt x="78254" y="30292"/>
                  <a:pt x="78254" y="28128"/>
                </a:cubicBezTo>
                <a:lnTo>
                  <a:pt x="78254" y="20555"/>
                </a:lnTo>
                <a:lnTo>
                  <a:pt x="45438" y="20555"/>
                </a:lnTo>
                <a:lnTo>
                  <a:pt x="45438" y="28128"/>
                </a:lnTo>
                <a:cubicBezTo>
                  <a:pt x="45438" y="30292"/>
                  <a:pt x="43635" y="32455"/>
                  <a:pt x="41110" y="32455"/>
                </a:cubicBezTo>
                <a:cubicBezTo>
                  <a:pt x="38586" y="32455"/>
                  <a:pt x="36422" y="30292"/>
                  <a:pt x="36422" y="28128"/>
                </a:cubicBezTo>
                <a:lnTo>
                  <a:pt x="36422" y="20555"/>
                </a:lnTo>
                <a:lnTo>
                  <a:pt x="22358" y="20555"/>
                </a:lnTo>
                <a:close/>
                <a:moveTo>
                  <a:pt x="41110" y="0"/>
                </a:moveTo>
                <a:cubicBezTo>
                  <a:pt x="43635" y="0"/>
                  <a:pt x="45438" y="1803"/>
                  <a:pt x="45438" y="4327"/>
                </a:cubicBezTo>
                <a:lnTo>
                  <a:pt x="45438" y="11900"/>
                </a:lnTo>
                <a:lnTo>
                  <a:pt x="78254" y="11900"/>
                </a:lnTo>
                <a:lnTo>
                  <a:pt x="78254" y="4327"/>
                </a:lnTo>
                <a:cubicBezTo>
                  <a:pt x="78254" y="1803"/>
                  <a:pt x="80057" y="0"/>
                  <a:pt x="82581" y="0"/>
                </a:cubicBezTo>
                <a:cubicBezTo>
                  <a:pt x="85106" y="0"/>
                  <a:pt x="86909" y="1803"/>
                  <a:pt x="86909" y="4327"/>
                </a:cubicBezTo>
                <a:lnTo>
                  <a:pt x="86909" y="11900"/>
                </a:lnTo>
                <a:lnTo>
                  <a:pt x="119725" y="11900"/>
                </a:lnTo>
                <a:lnTo>
                  <a:pt x="119725" y="4327"/>
                </a:lnTo>
                <a:cubicBezTo>
                  <a:pt x="119725" y="1803"/>
                  <a:pt x="121889" y="0"/>
                  <a:pt x="124052" y="0"/>
                </a:cubicBezTo>
                <a:cubicBezTo>
                  <a:pt x="126577" y="0"/>
                  <a:pt x="128380" y="1803"/>
                  <a:pt x="128380" y="4327"/>
                </a:cubicBezTo>
                <a:lnTo>
                  <a:pt x="128380" y="11900"/>
                </a:lnTo>
                <a:lnTo>
                  <a:pt x="161196" y="11900"/>
                </a:lnTo>
                <a:lnTo>
                  <a:pt x="161196" y="4327"/>
                </a:lnTo>
                <a:cubicBezTo>
                  <a:pt x="161196" y="1803"/>
                  <a:pt x="163359" y="0"/>
                  <a:pt x="165523" y="0"/>
                </a:cubicBezTo>
                <a:cubicBezTo>
                  <a:pt x="168048" y="0"/>
                  <a:pt x="170211" y="1803"/>
                  <a:pt x="170211" y="4327"/>
                </a:cubicBezTo>
                <a:lnTo>
                  <a:pt x="170211" y="11900"/>
                </a:lnTo>
                <a:lnTo>
                  <a:pt x="203028" y="11900"/>
                </a:lnTo>
                <a:lnTo>
                  <a:pt x="203028" y="4327"/>
                </a:lnTo>
                <a:cubicBezTo>
                  <a:pt x="203028" y="1803"/>
                  <a:pt x="204831" y="0"/>
                  <a:pt x="206994" y="0"/>
                </a:cubicBezTo>
                <a:cubicBezTo>
                  <a:pt x="209519" y="0"/>
                  <a:pt x="211682" y="1803"/>
                  <a:pt x="211682" y="4327"/>
                </a:cubicBezTo>
                <a:lnTo>
                  <a:pt x="211682" y="11900"/>
                </a:lnTo>
                <a:lnTo>
                  <a:pt x="244499" y="11900"/>
                </a:lnTo>
                <a:lnTo>
                  <a:pt x="244499" y="4327"/>
                </a:lnTo>
                <a:cubicBezTo>
                  <a:pt x="244499" y="1803"/>
                  <a:pt x="246302" y="0"/>
                  <a:pt x="248826" y="0"/>
                </a:cubicBezTo>
                <a:cubicBezTo>
                  <a:pt x="251350" y="0"/>
                  <a:pt x="253153" y="1803"/>
                  <a:pt x="253153" y="4327"/>
                </a:cubicBezTo>
                <a:lnTo>
                  <a:pt x="253153" y="11900"/>
                </a:lnTo>
                <a:lnTo>
                  <a:pt x="269742" y="11900"/>
                </a:lnTo>
                <a:cubicBezTo>
                  <a:pt x="281642" y="11900"/>
                  <a:pt x="291740" y="21637"/>
                  <a:pt x="291740" y="33898"/>
                </a:cubicBezTo>
                <a:lnTo>
                  <a:pt x="291740" y="269381"/>
                </a:lnTo>
                <a:cubicBezTo>
                  <a:pt x="291740" y="281642"/>
                  <a:pt x="281642" y="291740"/>
                  <a:pt x="269742" y="291740"/>
                </a:cubicBezTo>
                <a:lnTo>
                  <a:pt x="22358" y="291740"/>
                </a:lnTo>
                <a:cubicBezTo>
                  <a:pt x="10097" y="291740"/>
                  <a:pt x="0" y="281642"/>
                  <a:pt x="0" y="269381"/>
                </a:cubicBezTo>
                <a:lnTo>
                  <a:pt x="0" y="33898"/>
                </a:lnTo>
                <a:cubicBezTo>
                  <a:pt x="0" y="21637"/>
                  <a:pt x="10097" y="11900"/>
                  <a:pt x="22358" y="11900"/>
                </a:cubicBezTo>
                <a:lnTo>
                  <a:pt x="36422" y="11900"/>
                </a:lnTo>
                <a:lnTo>
                  <a:pt x="36422" y="4327"/>
                </a:lnTo>
                <a:cubicBezTo>
                  <a:pt x="36422" y="1803"/>
                  <a:pt x="38586" y="0"/>
                  <a:pt x="4111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3" name="Freeform 961">
            <a:extLst>
              <a:ext uri="{FF2B5EF4-FFF2-40B4-BE49-F238E27FC236}">
                <a16:creationId xmlns:a16="http://schemas.microsoft.com/office/drawing/2014/main" id="{A9335FA4-8FED-A44C-96E1-FAC959E99E89}"/>
              </a:ext>
            </a:extLst>
          </p:cNvPr>
          <p:cNvSpPr>
            <a:spLocks noChangeAspect="1" noChangeArrowheads="1"/>
          </p:cNvSpPr>
          <p:nvPr/>
        </p:nvSpPr>
        <p:spPr bwMode="auto">
          <a:xfrm>
            <a:off x="9954523" y="5775956"/>
            <a:ext cx="278298" cy="334560"/>
          </a:xfrm>
          <a:custGeom>
            <a:avLst/>
            <a:gdLst>
              <a:gd name="T0" fmla="*/ 23700985 w 242585"/>
              <a:gd name="T1" fmla="*/ 33643111 h 291073"/>
              <a:gd name="T2" fmla="*/ 23700985 w 242585"/>
              <a:gd name="T3" fmla="*/ 38125521 h 291073"/>
              <a:gd name="T4" fmla="*/ 28036003 w 242585"/>
              <a:gd name="T5" fmla="*/ 38125521 h 291073"/>
              <a:gd name="T6" fmla="*/ 28036003 w 242585"/>
              <a:gd name="T7" fmla="*/ 33643111 h 291073"/>
              <a:gd name="T8" fmla="*/ 22788315 w 242585"/>
              <a:gd name="T9" fmla="*/ 31755951 h 291073"/>
              <a:gd name="T10" fmla="*/ 29024825 w 242585"/>
              <a:gd name="T11" fmla="*/ 31755951 h 291073"/>
              <a:gd name="T12" fmla="*/ 29937159 w 242585"/>
              <a:gd name="T13" fmla="*/ 32699689 h 291073"/>
              <a:gd name="T14" fmla="*/ 29937159 w 242585"/>
              <a:gd name="T15" fmla="*/ 39069261 h 291073"/>
              <a:gd name="T16" fmla="*/ 29024825 w 242585"/>
              <a:gd name="T17" fmla="*/ 40091595 h 291073"/>
              <a:gd name="T18" fmla="*/ 22788315 w 242585"/>
              <a:gd name="T19" fmla="*/ 40091595 h 291073"/>
              <a:gd name="T20" fmla="*/ 21876127 w 242585"/>
              <a:gd name="T21" fmla="*/ 39069261 h 291073"/>
              <a:gd name="T22" fmla="*/ 21876127 w 242585"/>
              <a:gd name="T23" fmla="*/ 32699689 h 291073"/>
              <a:gd name="T24" fmla="*/ 22788315 w 242585"/>
              <a:gd name="T25" fmla="*/ 31755951 h 291073"/>
              <a:gd name="T26" fmla="*/ 18298376 w 242585"/>
              <a:gd name="T27" fmla="*/ 27936070 h 291073"/>
              <a:gd name="T28" fmla="*/ 18298376 w 242585"/>
              <a:gd name="T29" fmla="*/ 42861874 h 291073"/>
              <a:gd name="T30" fmla="*/ 26114363 w 242585"/>
              <a:gd name="T31" fmla="*/ 44846889 h 291073"/>
              <a:gd name="T32" fmla="*/ 33930585 w 242585"/>
              <a:gd name="T33" fmla="*/ 42861874 h 291073"/>
              <a:gd name="T34" fmla="*/ 33930585 w 242585"/>
              <a:gd name="T35" fmla="*/ 27936070 h 291073"/>
              <a:gd name="T36" fmla="*/ 26114363 w 242585"/>
              <a:gd name="T37" fmla="*/ 15392355 h 291073"/>
              <a:gd name="T38" fmla="*/ 15845922 w 242585"/>
              <a:gd name="T39" fmla="*/ 25951554 h 291073"/>
              <a:gd name="T40" fmla="*/ 36306053 w 242585"/>
              <a:gd name="T41" fmla="*/ 25951554 h 291073"/>
              <a:gd name="T42" fmla="*/ 26114363 w 242585"/>
              <a:gd name="T43" fmla="*/ 9200134 h 291073"/>
              <a:gd name="T44" fmla="*/ 8872807 w 242585"/>
              <a:gd name="T45" fmla="*/ 26983373 h 291073"/>
              <a:gd name="T46" fmla="*/ 16382548 w 242585"/>
              <a:gd name="T47" fmla="*/ 41670986 h 291073"/>
              <a:gd name="T48" fmla="*/ 16382548 w 242585"/>
              <a:gd name="T49" fmla="*/ 27936070 h 291073"/>
              <a:gd name="T50" fmla="*/ 13547112 w 242585"/>
              <a:gd name="T51" fmla="*/ 27936070 h 291073"/>
              <a:gd name="T52" fmla="*/ 12703935 w 242585"/>
              <a:gd name="T53" fmla="*/ 27300831 h 291073"/>
              <a:gd name="T54" fmla="*/ 12857529 w 242585"/>
              <a:gd name="T55" fmla="*/ 26348105 h 291073"/>
              <a:gd name="T56" fmla="*/ 25424720 w 242585"/>
              <a:gd name="T57" fmla="*/ 13327966 h 291073"/>
              <a:gd name="T58" fmla="*/ 26727058 w 242585"/>
              <a:gd name="T59" fmla="*/ 13327966 h 291073"/>
              <a:gd name="T60" fmla="*/ 39294542 w 242585"/>
              <a:gd name="T61" fmla="*/ 26348105 h 291073"/>
              <a:gd name="T62" fmla="*/ 39447636 w 242585"/>
              <a:gd name="T63" fmla="*/ 27300831 h 291073"/>
              <a:gd name="T64" fmla="*/ 38604727 w 242585"/>
              <a:gd name="T65" fmla="*/ 27936070 h 291073"/>
              <a:gd name="T66" fmla="*/ 35769464 w 242585"/>
              <a:gd name="T67" fmla="*/ 27936070 h 291073"/>
              <a:gd name="T68" fmla="*/ 35769464 w 242585"/>
              <a:gd name="T69" fmla="*/ 41670986 h 291073"/>
              <a:gd name="T70" fmla="*/ 43279301 w 242585"/>
              <a:gd name="T71" fmla="*/ 26983373 h 291073"/>
              <a:gd name="T72" fmla="*/ 26114363 w 242585"/>
              <a:gd name="T73" fmla="*/ 9200134 h 291073"/>
              <a:gd name="T74" fmla="*/ 26114363 w 242585"/>
              <a:gd name="T75" fmla="*/ 7214801 h 291073"/>
              <a:gd name="T76" fmla="*/ 45194645 w 242585"/>
              <a:gd name="T77" fmla="*/ 26983373 h 291073"/>
              <a:gd name="T78" fmla="*/ 26114363 w 242585"/>
              <a:gd name="T79" fmla="*/ 46752222 h 291073"/>
              <a:gd name="T80" fmla="*/ 6957437 w 242585"/>
              <a:gd name="T81" fmla="*/ 26983373 h 291073"/>
              <a:gd name="T82" fmla="*/ 26114363 w 242585"/>
              <a:gd name="T83" fmla="*/ 7214801 h 291073"/>
              <a:gd name="T84" fmla="*/ 25906241 w 242585"/>
              <a:gd name="T85" fmla="*/ 1926046 h 291073"/>
              <a:gd name="T86" fmla="*/ 8917151 w 242585"/>
              <a:gd name="T87" fmla="*/ 9234372 h 291073"/>
              <a:gd name="T88" fmla="*/ 8917151 w 242585"/>
              <a:gd name="T89" fmla="*/ 44343511 h 291073"/>
              <a:gd name="T90" fmla="*/ 25906241 w 242585"/>
              <a:gd name="T91" fmla="*/ 61898033 h 291073"/>
              <a:gd name="T92" fmla="*/ 42895030 w 242585"/>
              <a:gd name="T93" fmla="*/ 44343511 h 291073"/>
              <a:gd name="T94" fmla="*/ 42895030 w 242585"/>
              <a:gd name="T95" fmla="*/ 9234372 h 291073"/>
              <a:gd name="T96" fmla="*/ 25906241 w 242585"/>
              <a:gd name="T97" fmla="*/ 1926046 h 291073"/>
              <a:gd name="T98" fmla="*/ 25906241 w 242585"/>
              <a:gd name="T99" fmla="*/ 0 h 291073"/>
              <a:gd name="T100" fmla="*/ 44202037 w 242585"/>
              <a:gd name="T101" fmla="*/ 7804325 h 291073"/>
              <a:gd name="T102" fmla="*/ 44202037 w 242585"/>
              <a:gd name="T103" fmla="*/ 45694174 h 291073"/>
              <a:gd name="T104" fmla="*/ 26521350 w 242585"/>
              <a:gd name="T105" fmla="*/ 63963704 h 291073"/>
              <a:gd name="T106" fmla="*/ 25906241 w 242585"/>
              <a:gd name="T107" fmla="*/ 64281339 h 291073"/>
              <a:gd name="T108" fmla="*/ 25214528 w 242585"/>
              <a:gd name="T109" fmla="*/ 63963704 h 291073"/>
              <a:gd name="T110" fmla="*/ 7610448 w 242585"/>
              <a:gd name="T111" fmla="*/ 45694174 h 291073"/>
              <a:gd name="T112" fmla="*/ 7610448 w 242585"/>
              <a:gd name="T113" fmla="*/ 7804325 h 291073"/>
              <a:gd name="T114" fmla="*/ 25906241 w 242585"/>
              <a:gd name="T115" fmla="*/ 0 h 2910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242585" h="291073">
                <a:moveTo>
                  <a:pt x="110969" y="152341"/>
                </a:moveTo>
                <a:lnTo>
                  <a:pt x="110969" y="172637"/>
                </a:lnTo>
                <a:lnTo>
                  <a:pt x="131265" y="172637"/>
                </a:lnTo>
                <a:lnTo>
                  <a:pt x="131265" y="152341"/>
                </a:lnTo>
                <a:lnTo>
                  <a:pt x="110969" y="152341"/>
                </a:lnTo>
                <a:close/>
                <a:moveTo>
                  <a:pt x="106696" y="143795"/>
                </a:moveTo>
                <a:lnTo>
                  <a:pt x="135894" y="143795"/>
                </a:lnTo>
                <a:cubicBezTo>
                  <a:pt x="138387" y="143795"/>
                  <a:pt x="140167" y="145575"/>
                  <a:pt x="140167" y="148068"/>
                </a:cubicBezTo>
                <a:lnTo>
                  <a:pt x="140167" y="176910"/>
                </a:lnTo>
                <a:cubicBezTo>
                  <a:pt x="140167" y="179403"/>
                  <a:pt x="138387" y="181539"/>
                  <a:pt x="135894" y="181539"/>
                </a:cubicBezTo>
                <a:lnTo>
                  <a:pt x="106696" y="181539"/>
                </a:lnTo>
                <a:cubicBezTo>
                  <a:pt x="104203" y="181539"/>
                  <a:pt x="102423" y="179403"/>
                  <a:pt x="102423" y="176910"/>
                </a:cubicBezTo>
                <a:lnTo>
                  <a:pt x="102423" y="148068"/>
                </a:lnTo>
                <a:cubicBezTo>
                  <a:pt x="102423" y="145575"/>
                  <a:pt x="104203" y="143795"/>
                  <a:pt x="106696" y="143795"/>
                </a:cubicBezTo>
                <a:close/>
                <a:moveTo>
                  <a:pt x="85672" y="126498"/>
                </a:moveTo>
                <a:lnTo>
                  <a:pt x="85672" y="194083"/>
                </a:lnTo>
                <a:cubicBezTo>
                  <a:pt x="96435" y="199835"/>
                  <a:pt x="108992" y="203071"/>
                  <a:pt x="122267" y="203071"/>
                </a:cubicBezTo>
                <a:cubicBezTo>
                  <a:pt x="135542" y="203071"/>
                  <a:pt x="147740" y="199835"/>
                  <a:pt x="158862" y="194083"/>
                </a:cubicBezTo>
                <a:lnTo>
                  <a:pt x="158862" y="126498"/>
                </a:lnTo>
                <a:lnTo>
                  <a:pt x="85672" y="126498"/>
                </a:lnTo>
                <a:close/>
                <a:moveTo>
                  <a:pt x="122267" y="69698"/>
                </a:moveTo>
                <a:lnTo>
                  <a:pt x="74191" y="117511"/>
                </a:lnTo>
                <a:lnTo>
                  <a:pt x="169984" y="117511"/>
                </a:lnTo>
                <a:lnTo>
                  <a:pt x="122267" y="69698"/>
                </a:lnTo>
                <a:close/>
                <a:moveTo>
                  <a:pt x="122267" y="41658"/>
                </a:moveTo>
                <a:cubicBezTo>
                  <a:pt x="77779" y="41658"/>
                  <a:pt x="41542" y="77607"/>
                  <a:pt x="41542" y="122184"/>
                </a:cubicBezTo>
                <a:cubicBezTo>
                  <a:pt x="41542" y="149865"/>
                  <a:pt x="55535" y="174311"/>
                  <a:pt x="76703" y="188691"/>
                </a:cubicBezTo>
                <a:lnTo>
                  <a:pt x="76703" y="126498"/>
                </a:lnTo>
                <a:lnTo>
                  <a:pt x="63428" y="126498"/>
                </a:lnTo>
                <a:cubicBezTo>
                  <a:pt x="61993" y="126498"/>
                  <a:pt x="60199" y="125420"/>
                  <a:pt x="59481" y="123622"/>
                </a:cubicBezTo>
                <a:cubicBezTo>
                  <a:pt x="58764" y="122544"/>
                  <a:pt x="59481" y="120387"/>
                  <a:pt x="60199" y="119308"/>
                </a:cubicBezTo>
                <a:lnTo>
                  <a:pt x="119038" y="60351"/>
                </a:lnTo>
                <a:cubicBezTo>
                  <a:pt x="120832" y="58913"/>
                  <a:pt x="123702" y="58913"/>
                  <a:pt x="125137" y="60351"/>
                </a:cubicBezTo>
                <a:lnTo>
                  <a:pt x="183977" y="119308"/>
                </a:lnTo>
                <a:cubicBezTo>
                  <a:pt x="185053" y="120387"/>
                  <a:pt x="185412" y="122544"/>
                  <a:pt x="184694" y="123622"/>
                </a:cubicBezTo>
                <a:cubicBezTo>
                  <a:pt x="184335" y="125420"/>
                  <a:pt x="182542" y="126498"/>
                  <a:pt x="180748" y="126498"/>
                </a:cubicBezTo>
                <a:lnTo>
                  <a:pt x="167473" y="126498"/>
                </a:lnTo>
                <a:lnTo>
                  <a:pt x="167473" y="188691"/>
                </a:lnTo>
                <a:cubicBezTo>
                  <a:pt x="188999" y="174311"/>
                  <a:pt x="202633" y="149865"/>
                  <a:pt x="202633" y="122184"/>
                </a:cubicBezTo>
                <a:cubicBezTo>
                  <a:pt x="202633" y="77607"/>
                  <a:pt x="166397" y="41658"/>
                  <a:pt x="122267" y="41658"/>
                </a:cubicBezTo>
                <a:close/>
                <a:moveTo>
                  <a:pt x="122267" y="32670"/>
                </a:moveTo>
                <a:cubicBezTo>
                  <a:pt x="171419" y="32670"/>
                  <a:pt x="211602" y="72574"/>
                  <a:pt x="211602" y="122184"/>
                </a:cubicBezTo>
                <a:cubicBezTo>
                  <a:pt x="211602" y="171435"/>
                  <a:pt x="171419" y="211699"/>
                  <a:pt x="122267" y="211699"/>
                </a:cubicBezTo>
                <a:cubicBezTo>
                  <a:pt x="72756" y="211699"/>
                  <a:pt x="32573" y="171435"/>
                  <a:pt x="32573" y="122184"/>
                </a:cubicBezTo>
                <a:cubicBezTo>
                  <a:pt x="32573" y="72574"/>
                  <a:pt x="72756" y="32670"/>
                  <a:pt x="122267" y="32670"/>
                </a:cubicBezTo>
                <a:close/>
                <a:moveTo>
                  <a:pt x="121293" y="8722"/>
                </a:moveTo>
                <a:cubicBezTo>
                  <a:pt x="92500" y="8722"/>
                  <a:pt x="63706" y="19872"/>
                  <a:pt x="41751" y="41813"/>
                </a:cubicBezTo>
                <a:cubicBezTo>
                  <a:pt x="-2159" y="85694"/>
                  <a:pt x="-2159" y="156912"/>
                  <a:pt x="41751" y="200793"/>
                </a:cubicBezTo>
                <a:lnTo>
                  <a:pt x="121293" y="280283"/>
                </a:lnTo>
                <a:lnTo>
                  <a:pt x="200835" y="200793"/>
                </a:lnTo>
                <a:cubicBezTo>
                  <a:pt x="244745" y="156912"/>
                  <a:pt x="244745" y="85694"/>
                  <a:pt x="200835" y="41813"/>
                </a:cubicBezTo>
                <a:cubicBezTo>
                  <a:pt x="178880" y="19872"/>
                  <a:pt x="150087" y="8722"/>
                  <a:pt x="121293" y="8722"/>
                </a:cubicBezTo>
                <a:close/>
                <a:moveTo>
                  <a:pt x="121293" y="0"/>
                </a:moveTo>
                <a:cubicBezTo>
                  <a:pt x="152336" y="0"/>
                  <a:pt x="183379" y="11779"/>
                  <a:pt x="206954" y="35339"/>
                </a:cubicBezTo>
                <a:cubicBezTo>
                  <a:pt x="254463" y="82817"/>
                  <a:pt x="254463" y="159789"/>
                  <a:pt x="206954" y="206908"/>
                </a:cubicBezTo>
                <a:lnTo>
                  <a:pt x="124173" y="289635"/>
                </a:lnTo>
                <a:cubicBezTo>
                  <a:pt x="123453" y="290714"/>
                  <a:pt x="122373" y="291073"/>
                  <a:pt x="121293" y="291073"/>
                </a:cubicBezTo>
                <a:cubicBezTo>
                  <a:pt x="120213" y="291073"/>
                  <a:pt x="119134" y="290714"/>
                  <a:pt x="118054" y="289635"/>
                </a:cubicBezTo>
                <a:lnTo>
                  <a:pt x="35632" y="206908"/>
                </a:lnTo>
                <a:cubicBezTo>
                  <a:pt x="-11877" y="159789"/>
                  <a:pt x="-11877" y="82817"/>
                  <a:pt x="35632" y="35339"/>
                </a:cubicBezTo>
                <a:cubicBezTo>
                  <a:pt x="59207" y="11779"/>
                  <a:pt x="90250" y="0"/>
                  <a:pt x="12129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356299469"/>
      </p:ext>
    </p:extLst>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BFC739D-66B2-8241-A291-87D169D8F849}"/>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01BE4BB0-A289-3944-AD7E-10023AED2903}"/>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3" name="Freeform 12">
            <a:extLst>
              <a:ext uri="{FF2B5EF4-FFF2-40B4-BE49-F238E27FC236}">
                <a16:creationId xmlns:a16="http://schemas.microsoft.com/office/drawing/2014/main" id="{40BC576B-8CC4-C840-95E8-B6EA02B63544}"/>
              </a:ext>
            </a:extLst>
          </p:cNvPr>
          <p:cNvSpPr>
            <a:spLocks noChangeArrowheads="1"/>
          </p:cNvSpPr>
          <p:nvPr/>
        </p:nvSpPr>
        <p:spPr bwMode="auto">
          <a:xfrm>
            <a:off x="4285854" y="1499833"/>
            <a:ext cx="3619669" cy="5358168"/>
          </a:xfrm>
          <a:custGeom>
            <a:avLst/>
            <a:gdLst>
              <a:gd name="connsiteX0" fmla="*/ 3619046 w 7239338"/>
              <a:gd name="connsiteY0" fmla="*/ 0 h 10716335"/>
              <a:gd name="connsiteX1" fmla="*/ 5004851 w 7239338"/>
              <a:gd name="connsiteY1" fmla="*/ 274076 h 10716335"/>
              <a:gd name="connsiteX2" fmla="*/ 6178798 w 7239338"/>
              <a:gd name="connsiteY2" fmla="*/ 1058929 h 10716335"/>
              <a:gd name="connsiteX3" fmla="*/ 6963921 w 7239338"/>
              <a:gd name="connsiteY3" fmla="*/ 2233717 h 10716335"/>
              <a:gd name="connsiteX4" fmla="*/ 7239338 w 7239338"/>
              <a:gd name="connsiteY4" fmla="*/ 3617801 h 10716335"/>
              <a:gd name="connsiteX5" fmla="*/ 7239338 w 7239338"/>
              <a:gd name="connsiteY5" fmla="*/ 10716335 h 10716335"/>
              <a:gd name="connsiteX6" fmla="*/ 5079625 w 7239338"/>
              <a:gd name="connsiteY6" fmla="*/ 10716335 h 10716335"/>
              <a:gd name="connsiteX7" fmla="*/ 5079625 w 7239338"/>
              <a:gd name="connsiteY7" fmla="*/ 3617801 h 10716335"/>
              <a:gd name="connsiteX8" fmla="*/ 5080871 w 7239338"/>
              <a:gd name="connsiteY8" fmla="*/ 3617801 h 10716335"/>
              <a:gd name="connsiteX9" fmla="*/ 4969957 w 7239338"/>
              <a:gd name="connsiteY9" fmla="*/ 3058436 h 10716335"/>
              <a:gd name="connsiteX10" fmla="*/ 4653415 w 7239338"/>
              <a:gd name="connsiteY10" fmla="*/ 2583787 h 10716335"/>
              <a:gd name="connsiteX11" fmla="*/ 4178602 w 7239338"/>
              <a:gd name="connsiteY11" fmla="*/ 2267354 h 10716335"/>
              <a:gd name="connsiteX12" fmla="*/ 3619046 w 7239338"/>
              <a:gd name="connsiteY12" fmla="*/ 2156478 h 10716335"/>
              <a:gd name="connsiteX13" fmla="*/ 3060736 w 7239338"/>
              <a:gd name="connsiteY13" fmla="*/ 2267354 h 10716335"/>
              <a:gd name="connsiteX14" fmla="*/ 2585923 w 7239338"/>
              <a:gd name="connsiteY14" fmla="*/ 2583787 h 10716335"/>
              <a:gd name="connsiteX15" fmla="*/ 2268135 w 7239338"/>
              <a:gd name="connsiteY15" fmla="*/ 3058436 h 10716335"/>
              <a:gd name="connsiteX16" fmla="*/ 2157221 w 7239338"/>
              <a:gd name="connsiteY16" fmla="*/ 3617801 h 10716335"/>
              <a:gd name="connsiteX17" fmla="*/ 2159713 w 7239338"/>
              <a:gd name="connsiteY17" fmla="*/ 3617801 h 10716335"/>
              <a:gd name="connsiteX18" fmla="*/ 2159713 w 7239338"/>
              <a:gd name="connsiteY18" fmla="*/ 10716335 h 10716335"/>
              <a:gd name="connsiteX19" fmla="*/ 0 w 7239338"/>
              <a:gd name="connsiteY19" fmla="*/ 10716335 h 10716335"/>
              <a:gd name="connsiteX20" fmla="*/ 0 w 7239338"/>
              <a:gd name="connsiteY20" fmla="*/ 3617801 h 10716335"/>
              <a:gd name="connsiteX21" fmla="*/ 275416 w 7239338"/>
              <a:gd name="connsiteY21" fmla="*/ 2233717 h 10716335"/>
              <a:gd name="connsiteX22" fmla="*/ 1060540 w 7239338"/>
              <a:gd name="connsiteY22" fmla="*/ 1058929 h 10716335"/>
              <a:gd name="connsiteX23" fmla="*/ 2235733 w 7239338"/>
              <a:gd name="connsiteY23" fmla="*/ 274076 h 10716335"/>
              <a:gd name="connsiteX24" fmla="*/ 3619046 w 7239338"/>
              <a:gd name="connsiteY24" fmla="*/ 0 h 10716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239338" h="10716335">
                <a:moveTo>
                  <a:pt x="3619046" y="0"/>
                </a:moveTo>
                <a:cubicBezTo>
                  <a:pt x="4093859" y="0"/>
                  <a:pt x="4564933" y="93435"/>
                  <a:pt x="5004851" y="274076"/>
                </a:cubicBezTo>
                <a:cubicBezTo>
                  <a:pt x="5443523" y="457209"/>
                  <a:pt x="5842317" y="722564"/>
                  <a:pt x="6178798" y="1058929"/>
                </a:cubicBezTo>
                <a:cubicBezTo>
                  <a:pt x="6515279" y="1395295"/>
                  <a:pt x="6781972" y="1793951"/>
                  <a:pt x="6963921" y="2233717"/>
                </a:cubicBezTo>
                <a:cubicBezTo>
                  <a:pt x="7144625" y="2672239"/>
                  <a:pt x="7239338" y="3143151"/>
                  <a:pt x="7239338" y="3617801"/>
                </a:cubicBezTo>
                <a:lnTo>
                  <a:pt x="7239338" y="10716335"/>
                </a:lnTo>
                <a:lnTo>
                  <a:pt x="5079625" y="10716335"/>
                </a:lnTo>
                <a:lnTo>
                  <a:pt x="5079625" y="3617801"/>
                </a:lnTo>
                <a:lnTo>
                  <a:pt x="5080871" y="3617801"/>
                </a:lnTo>
                <a:cubicBezTo>
                  <a:pt x="5080871" y="3425947"/>
                  <a:pt x="5043484" y="3235340"/>
                  <a:pt x="4969957" y="3058436"/>
                </a:cubicBezTo>
                <a:cubicBezTo>
                  <a:pt x="4896429" y="2880287"/>
                  <a:pt x="4789254" y="2719579"/>
                  <a:pt x="4653415" y="2583787"/>
                </a:cubicBezTo>
                <a:cubicBezTo>
                  <a:pt x="4517576" y="2449241"/>
                  <a:pt x="4355567" y="2340857"/>
                  <a:pt x="4178602" y="2267354"/>
                </a:cubicBezTo>
                <a:cubicBezTo>
                  <a:pt x="4001638" y="2193852"/>
                  <a:pt x="3810965" y="2156478"/>
                  <a:pt x="3619046" y="2156478"/>
                </a:cubicBezTo>
                <a:cubicBezTo>
                  <a:pt x="3427127" y="2156478"/>
                  <a:pt x="3237700" y="2193852"/>
                  <a:pt x="3060736" y="2267354"/>
                </a:cubicBezTo>
                <a:cubicBezTo>
                  <a:pt x="2882525" y="2340857"/>
                  <a:pt x="2721762" y="2449241"/>
                  <a:pt x="2585923" y="2583787"/>
                </a:cubicBezTo>
                <a:cubicBezTo>
                  <a:pt x="2450084" y="2719579"/>
                  <a:pt x="2342909" y="2880287"/>
                  <a:pt x="2268135" y="3058436"/>
                </a:cubicBezTo>
                <a:cubicBezTo>
                  <a:pt x="2195853" y="3235340"/>
                  <a:pt x="2157221" y="3425947"/>
                  <a:pt x="2157221" y="3617801"/>
                </a:cubicBezTo>
                <a:lnTo>
                  <a:pt x="2159713" y="3617801"/>
                </a:lnTo>
                <a:lnTo>
                  <a:pt x="2159713" y="10716335"/>
                </a:lnTo>
                <a:lnTo>
                  <a:pt x="0" y="10716335"/>
                </a:lnTo>
                <a:lnTo>
                  <a:pt x="0" y="3617801"/>
                </a:lnTo>
                <a:cubicBezTo>
                  <a:pt x="0" y="3143151"/>
                  <a:pt x="93467" y="2672239"/>
                  <a:pt x="275416" y="2233717"/>
                </a:cubicBezTo>
                <a:cubicBezTo>
                  <a:pt x="457366" y="1793951"/>
                  <a:pt x="724058" y="1395295"/>
                  <a:pt x="1060540" y="1058929"/>
                </a:cubicBezTo>
                <a:cubicBezTo>
                  <a:pt x="1397021" y="722564"/>
                  <a:pt x="1795814" y="457209"/>
                  <a:pt x="2235733" y="274076"/>
                </a:cubicBezTo>
                <a:cubicBezTo>
                  <a:pt x="2674405" y="93435"/>
                  <a:pt x="3145479" y="0"/>
                  <a:pt x="3619046" y="0"/>
                </a:cubicBezTo>
                <a:close/>
              </a:path>
            </a:pathLst>
          </a:custGeom>
          <a:solidFill>
            <a:schemeClr val="accent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15" name="Freeform 14">
            <a:extLst>
              <a:ext uri="{FF2B5EF4-FFF2-40B4-BE49-F238E27FC236}">
                <a16:creationId xmlns:a16="http://schemas.microsoft.com/office/drawing/2014/main" id="{CF46B94E-3DA5-DA4D-91DC-F09BB8F1F1EA}"/>
              </a:ext>
            </a:extLst>
          </p:cNvPr>
          <p:cNvSpPr>
            <a:spLocks noChangeArrowheads="1"/>
          </p:cNvSpPr>
          <p:nvPr/>
        </p:nvSpPr>
        <p:spPr bwMode="auto">
          <a:xfrm>
            <a:off x="4796761" y="2002496"/>
            <a:ext cx="2597857" cy="4780441"/>
          </a:xfrm>
          <a:custGeom>
            <a:avLst/>
            <a:gdLst>
              <a:gd name="connsiteX0" fmla="*/ 5130907 w 5195713"/>
              <a:gd name="connsiteY0" fmla="*/ 9052694 h 9560881"/>
              <a:gd name="connsiteX1" fmla="*/ 5195713 w 5195713"/>
              <a:gd name="connsiteY1" fmla="*/ 9052694 h 9560881"/>
              <a:gd name="connsiteX2" fmla="*/ 5195713 w 5195713"/>
              <a:gd name="connsiteY2" fmla="*/ 9560881 h 9560881"/>
              <a:gd name="connsiteX3" fmla="*/ 5130907 w 5195713"/>
              <a:gd name="connsiteY3" fmla="*/ 9560881 h 9560881"/>
              <a:gd name="connsiteX4" fmla="*/ 0 w 5195713"/>
              <a:gd name="connsiteY4" fmla="*/ 8885790 h 9560881"/>
              <a:gd name="connsiteX5" fmla="*/ 63560 w 5195713"/>
              <a:gd name="connsiteY5" fmla="*/ 8885790 h 9560881"/>
              <a:gd name="connsiteX6" fmla="*/ 63560 w 5195713"/>
              <a:gd name="connsiteY6" fmla="*/ 9393976 h 9560881"/>
              <a:gd name="connsiteX7" fmla="*/ 0 w 5195713"/>
              <a:gd name="connsiteY7" fmla="*/ 9393976 h 9560881"/>
              <a:gd name="connsiteX8" fmla="*/ 5130907 w 5195713"/>
              <a:gd name="connsiteY8" fmla="*/ 8037567 h 9560881"/>
              <a:gd name="connsiteX9" fmla="*/ 5195713 w 5195713"/>
              <a:gd name="connsiteY9" fmla="*/ 8037567 h 9560881"/>
              <a:gd name="connsiteX10" fmla="*/ 5195713 w 5195713"/>
              <a:gd name="connsiteY10" fmla="*/ 8544508 h 9560881"/>
              <a:gd name="connsiteX11" fmla="*/ 5130907 w 5195713"/>
              <a:gd name="connsiteY11" fmla="*/ 8544508 h 9560881"/>
              <a:gd name="connsiteX12" fmla="*/ 0 w 5195713"/>
              <a:gd name="connsiteY12" fmla="*/ 7870663 h 9560881"/>
              <a:gd name="connsiteX13" fmla="*/ 63560 w 5195713"/>
              <a:gd name="connsiteY13" fmla="*/ 7870663 h 9560881"/>
              <a:gd name="connsiteX14" fmla="*/ 63560 w 5195713"/>
              <a:gd name="connsiteY14" fmla="*/ 8378849 h 9560881"/>
              <a:gd name="connsiteX15" fmla="*/ 0 w 5195713"/>
              <a:gd name="connsiteY15" fmla="*/ 8378849 h 9560881"/>
              <a:gd name="connsiteX16" fmla="*/ 5130907 w 5195713"/>
              <a:gd name="connsiteY16" fmla="*/ 7021194 h 9560881"/>
              <a:gd name="connsiteX17" fmla="*/ 5195713 w 5195713"/>
              <a:gd name="connsiteY17" fmla="*/ 7021194 h 9560881"/>
              <a:gd name="connsiteX18" fmla="*/ 5195713 w 5195713"/>
              <a:gd name="connsiteY18" fmla="*/ 7529381 h 9560881"/>
              <a:gd name="connsiteX19" fmla="*/ 5130907 w 5195713"/>
              <a:gd name="connsiteY19" fmla="*/ 7529381 h 9560881"/>
              <a:gd name="connsiteX20" fmla="*/ 0 w 5195713"/>
              <a:gd name="connsiteY20" fmla="*/ 6854289 h 9560881"/>
              <a:gd name="connsiteX21" fmla="*/ 63560 w 5195713"/>
              <a:gd name="connsiteY21" fmla="*/ 6854289 h 9560881"/>
              <a:gd name="connsiteX22" fmla="*/ 63560 w 5195713"/>
              <a:gd name="connsiteY22" fmla="*/ 7362476 h 9560881"/>
              <a:gd name="connsiteX23" fmla="*/ 0 w 5195713"/>
              <a:gd name="connsiteY23" fmla="*/ 7362476 h 9560881"/>
              <a:gd name="connsiteX24" fmla="*/ 5130907 w 5195713"/>
              <a:gd name="connsiteY24" fmla="*/ 6006067 h 9560881"/>
              <a:gd name="connsiteX25" fmla="*/ 5195713 w 5195713"/>
              <a:gd name="connsiteY25" fmla="*/ 6006067 h 9560881"/>
              <a:gd name="connsiteX26" fmla="*/ 5195713 w 5195713"/>
              <a:gd name="connsiteY26" fmla="*/ 6514253 h 9560881"/>
              <a:gd name="connsiteX27" fmla="*/ 5130907 w 5195713"/>
              <a:gd name="connsiteY27" fmla="*/ 6514253 h 9560881"/>
              <a:gd name="connsiteX28" fmla="*/ 0 w 5195713"/>
              <a:gd name="connsiteY28" fmla="*/ 5839162 h 9560881"/>
              <a:gd name="connsiteX29" fmla="*/ 63560 w 5195713"/>
              <a:gd name="connsiteY29" fmla="*/ 5839162 h 9560881"/>
              <a:gd name="connsiteX30" fmla="*/ 63560 w 5195713"/>
              <a:gd name="connsiteY30" fmla="*/ 6347349 h 9560881"/>
              <a:gd name="connsiteX31" fmla="*/ 0 w 5195713"/>
              <a:gd name="connsiteY31" fmla="*/ 6347349 h 9560881"/>
              <a:gd name="connsiteX32" fmla="*/ 5130907 w 5195713"/>
              <a:gd name="connsiteY32" fmla="*/ 4990939 h 9560881"/>
              <a:gd name="connsiteX33" fmla="*/ 5195713 w 5195713"/>
              <a:gd name="connsiteY33" fmla="*/ 4990939 h 9560881"/>
              <a:gd name="connsiteX34" fmla="*/ 5195713 w 5195713"/>
              <a:gd name="connsiteY34" fmla="*/ 5497880 h 9560881"/>
              <a:gd name="connsiteX35" fmla="*/ 5130907 w 5195713"/>
              <a:gd name="connsiteY35" fmla="*/ 5497880 h 9560881"/>
              <a:gd name="connsiteX36" fmla="*/ 0 w 5195713"/>
              <a:gd name="connsiteY36" fmla="*/ 4824035 h 9560881"/>
              <a:gd name="connsiteX37" fmla="*/ 63560 w 5195713"/>
              <a:gd name="connsiteY37" fmla="*/ 4824035 h 9560881"/>
              <a:gd name="connsiteX38" fmla="*/ 63560 w 5195713"/>
              <a:gd name="connsiteY38" fmla="*/ 5330975 h 9560881"/>
              <a:gd name="connsiteX39" fmla="*/ 0 w 5195713"/>
              <a:gd name="connsiteY39" fmla="*/ 5330975 h 9560881"/>
              <a:gd name="connsiteX40" fmla="*/ 5130907 w 5195713"/>
              <a:gd name="connsiteY40" fmla="*/ 3975812 h 9560881"/>
              <a:gd name="connsiteX41" fmla="*/ 5195713 w 5195713"/>
              <a:gd name="connsiteY41" fmla="*/ 3975812 h 9560881"/>
              <a:gd name="connsiteX42" fmla="*/ 5195713 w 5195713"/>
              <a:gd name="connsiteY42" fmla="*/ 4483998 h 9560881"/>
              <a:gd name="connsiteX43" fmla="*/ 5130907 w 5195713"/>
              <a:gd name="connsiteY43" fmla="*/ 4483998 h 9560881"/>
              <a:gd name="connsiteX44" fmla="*/ 0 w 5195713"/>
              <a:gd name="connsiteY44" fmla="*/ 3808908 h 9560881"/>
              <a:gd name="connsiteX45" fmla="*/ 63560 w 5195713"/>
              <a:gd name="connsiteY45" fmla="*/ 3808908 h 9560881"/>
              <a:gd name="connsiteX46" fmla="*/ 63560 w 5195713"/>
              <a:gd name="connsiteY46" fmla="*/ 4317094 h 9560881"/>
              <a:gd name="connsiteX47" fmla="*/ 0 w 5195713"/>
              <a:gd name="connsiteY47" fmla="*/ 4317094 h 9560881"/>
              <a:gd name="connsiteX48" fmla="*/ 5130907 w 5195713"/>
              <a:gd name="connsiteY48" fmla="*/ 2960684 h 9560881"/>
              <a:gd name="connsiteX49" fmla="*/ 5195713 w 5195713"/>
              <a:gd name="connsiteY49" fmla="*/ 2960684 h 9560881"/>
              <a:gd name="connsiteX50" fmla="*/ 5195713 w 5195713"/>
              <a:gd name="connsiteY50" fmla="*/ 3468871 h 9560881"/>
              <a:gd name="connsiteX51" fmla="*/ 5130907 w 5195713"/>
              <a:gd name="connsiteY51" fmla="*/ 3468871 h 9560881"/>
              <a:gd name="connsiteX52" fmla="*/ 0 w 5195713"/>
              <a:gd name="connsiteY52" fmla="*/ 2793780 h 9560881"/>
              <a:gd name="connsiteX53" fmla="*/ 63560 w 5195713"/>
              <a:gd name="connsiteY53" fmla="*/ 2793780 h 9560881"/>
              <a:gd name="connsiteX54" fmla="*/ 63560 w 5195713"/>
              <a:gd name="connsiteY54" fmla="*/ 3301967 h 9560881"/>
              <a:gd name="connsiteX55" fmla="*/ 0 w 5195713"/>
              <a:gd name="connsiteY55" fmla="*/ 3301967 h 9560881"/>
              <a:gd name="connsiteX56" fmla="*/ 5113459 w 5195713"/>
              <a:gd name="connsiteY56" fmla="*/ 1943066 h 9560881"/>
              <a:gd name="connsiteX57" fmla="*/ 5191975 w 5195713"/>
              <a:gd name="connsiteY57" fmla="*/ 2451252 h 9560881"/>
              <a:gd name="connsiteX58" fmla="*/ 5128415 w 5195713"/>
              <a:gd name="connsiteY58" fmla="*/ 2454990 h 9560881"/>
              <a:gd name="connsiteX59" fmla="*/ 5052393 w 5195713"/>
              <a:gd name="connsiteY59" fmla="*/ 1959259 h 9560881"/>
              <a:gd name="connsiteX60" fmla="*/ 129612 w 5195713"/>
              <a:gd name="connsiteY60" fmla="*/ 1782390 h 9560881"/>
              <a:gd name="connsiteX61" fmla="*/ 189434 w 5195713"/>
              <a:gd name="connsiteY61" fmla="*/ 1802318 h 9560881"/>
              <a:gd name="connsiteX62" fmla="*/ 81008 w 5195713"/>
              <a:gd name="connsiteY62" fmla="*/ 2290576 h 9560881"/>
              <a:gd name="connsiteX63" fmla="*/ 18694 w 5195713"/>
              <a:gd name="connsiteY63" fmla="*/ 2283103 h 9560881"/>
              <a:gd name="connsiteX64" fmla="*/ 129612 w 5195713"/>
              <a:gd name="connsiteY64" fmla="*/ 1782390 h 9560881"/>
              <a:gd name="connsiteX65" fmla="*/ 4669787 w 5195713"/>
              <a:gd name="connsiteY65" fmla="*/ 1023846 h 9560881"/>
              <a:gd name="connsiteX66" fmla="*/ 4937735 w 5195713"/>
              <a:gd name="connsiteY66" fmla="*/ 1462282 h 9560881"/>
              <a:gd name="connsiteX67" fmla="*/ 4880407 w 5195713"/>
              <a:gd name="connsiteY67" fmla="*/ 1489684 h 9560881"/>
              <a:gd name="connsiteX68" fmla="*/ 4618689 w 5195713"/>
              <a:gd name="connsiteY68" fmla="*/ 1062459 h 9560881"/>
              <a:gd name="connsiteX69" fmla="*/ 633107 w 5195713"/>
              <a:gd name="connsiteY69" fmla="*/ 893063 h 9560881"/>
              <a:gd name="connsiteX70" fmla="*/ 680465 w 5195713"/>
              <a:gd name="connsiteY70" fmla="*/ 934167 h 9560881"/>
              <a:gd name="connsiteX71" fmla="*/ 391330 w 5195713"/>
              <a:gd name="connsiteY71" fmla="*/ 1343954 h 9560881"/>
              <a:gd name="connsiteX72" fmla="*/ 336494 w 5195713"/>
              <a:gd name="connsiteY72" fmla="*/ 1311570 h 9560881"/>
              <a:gd name="connsiteX73" fmla="*/ 633107 w 5195713"/>
              <a:gd name="connsiteY73" fmla="*/ 893063 h 9560881"/>
              <a:gd name="connsiteX74" fmla="*/ 3904575 w 5195713"/>
              <a:gd name="connsiteY74" fmla="*/ 346265 h 9560881"/>
              <a:gd name="connsiteX75" fmla="*/ 4319583 w 5195713"/>
              <a:gd name="connsiteY75" fmla="*/ 647689 h 9560881"/>
              <a:gd name="connsiteX76" fmla="*/ 4278457 w 5195713"/>
              <a:gd name="connsiteY76" fmla="*/ 695020 h 9560881"/>
              <a:gd name="connsiteX77" fmla="*/ 3873418 w 5195713"/>
              <a:gd name="connsiteY77" fmla="*/ 402315 h 9560881"/>
              <a:gd name="connsiteX78" fmla="*/ 1439446 w 5195713"/>
              <a:gd name="connsiteY78" fmla="*/ 266549 h 9560881"/>
              <a:gd name="connsiteX79" fmla="*/ 1468110 w 5195713"/>
              <a:gd name="connsiteY79" fmla="*/ 323845 h 9560881"/>
              <a:gd name="connsiteX80" fmla="*/ 1044377 w 5195713"/>
              <a:gd name="connsiteY80" fmla="*/ 590394 h 9560881"/>
              <a:gd name="connsiteX81" fmla="*/ 1005743 w 5195713"/>
              <a:gd name="connsiteY81" fmla="*/ 539326 h 9560881"/>
              <a:gd name="connsiteX82" fmla="*/ 1439446 w 5195713"/>
              <a:gd name="connsiteY82" fmla="*/ 266549 h 9560881"/>
              <a:gd name="connsiteX83" fmla="*/ 2937466 w 5195713"/>
              <a:gd name="connsiteY83" fmla="*/ 16192 h 9560881"/>
              <a:gd name="connsiteX84" fmla="*/ 3437222 w 5195713"/>
              <a:gd name="connsiteY84" fmla="*/ 133275 h 9560881"/>
              <a:gd name="connsiteX85" fmla="*/ 3417281 w 5195713"/>
              <a:gd name="connsiteY85" fmla="*/ 193061 h 9560881"/>
              <a:gd name="connsiteX86" fmla="*/ 2928743 w 5195713"/>
              <a:gd name="connsiteY86" fmla="*/ 79716 h 9560881"/>
              <a:gd name="connsiteX87" fmla="*/ 2424002 w 5195713"/>
              <a:gd name="connsiteY87" fmla="*/ 0 h 9560881"/>
              <a:gd name="connsiteX88" fmla="*/ 2428987 w 5195713"/>
              <a:gd name="connsiteY88" fmla="*/ 63524 h 9560881"/>
              <a:gd name="connsiteX89" fmla="*/ 1935463 w 5195713"/>
              <a:gd name="connsiteY89" fmla="*/ 144485 h 9560881"/>
              <a:gd name="connsiteX90" fmla="*/ 1920507 w 5195713"/>
              <a:gd name="connsiteY90" fmla="*/ 84698 h 9560881"/>
              <a:gd name="connsiteX91" fmla="*/ 2424002 w 5195713"/>
              <a:gd name="connsiteY91" fmla="*/ 0 h 956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5195713" h="9560881">
                <a:moveTo>
                  <a:pt x="5130907" y="9052694"/>
                </a:moveTo>
                <a:lnTo>
                  <a:pt x="5195713" y="9052694"/>
                </a:lnTo>
                <a:lnTo>
                  <a:pt x="5195713" y="9560881"/>
                </a:lnTo>
                <a:lnTo>
                  <a:pt x="5130907" y="9560881"/>
                </a:lnTo>
                <a:close/>
                <a:moveTo>
                  <a:pt x="0" y="8885790"/>
                </a:moveTo>
                <a:lnTo>
                  <a:pt x="63560" y="8885790"/>
                </a:lnTo>
                <a:lnTo>
                  <a:pt x="63560" y="9393976"/>
                </a:lnTo>
                <a:lnTo>
                  <a:pt x="0" y="9393976"/>
                </a:lnTo>
                <a:close/>
                <a:moveTo>
                  <a:pt x="5130907" y="8037567"/>
                </a:moveTo>
                <a:lnTo>
                  <a:pt x="5195713" y="8037567"/>
                </a:lnTo>
                <a:lnTo>
                  <a:pt x="5195713" y="8544508"/>
                </a:lnTo>
                <a:lnTo>
                  <a:pt x="5130907" y="8544508"/>
                </a:lnTo>
                <a:close/>
                <a:moveTo>
                  <a:pt x="0" y="7870663"/>
                </a:moveTo>
                <a:lnTo>
                  <a:pt x="63560" y="7870663"/>
                </a:lnTo>
                <a:lnTo>
                  <a:pt x="63560" y="8378849"/>
                </a:lnTo>
                <a:lnTo>
                  <a:pt x="0" y="8378849"/>
                </a:lnTo>
                <a:close/>
                <a:moveTo>
                  <a:pt x="5130907" y="7021194"/>
                </a:moveTo>
                <a:lnTo>
                  <a:pt x="5195713" y="7021194"/>
                </a:lnTo>
                <a:lnTo>
                  <a:pt x="5195713" y="7529381"/>
                </a:lnTo>
                <a:lnTo>
                  <a:pt x="5130907" y="7529381"/>
                </a:lnTo>
                <a:close/>
                <a:moveTo>
                  <a:pt x="0" y="6854289"/>
                </a:moveTo>
                <a:lnTo>
                  <a:pt x="63560" y="6854289"/>
                </a:lnTo>
                <a:lnTo>
                  <a:pt x="63560" y="7362476"/>
                </a:lnTo>
                <a:lnTo>
                  <a:pt x="0" y="7362476"/>
                </a:lnTo>
                <a:close/>
                <a:moveTo>
                  <a:pt x="5130907" y="6006067"/>
                </a:moveTo>
                <a:lnTo>
                  <a:pt x="5195713" y="6006067"/>
                </a:lnTo>
                <a:lnTo>
                  <a:pt x="5195713" y="6514253"/>
                </a:lnTo>
                <a:lnTo>
                  <a:pt x="5130907" y="6514253"/>
                </a:lnTo>
                <a:close/>
                <a:moveTo>
                  <a:pt x="0" y="5839162"/>
                </a:moveTo>
                <a:lnTo>
                  <a:pt x="63560" y="5839162"/>
                </a:lnTo>
                <a:lnTo>
                  <a:pt x="63560" y="6347349"/>
                </a:lnTo>
                <a:lnTo>
                  <a:pt x="0" y="6347349"/>
                </a:lnTo>
                <a:close/>
                <a:moveTo>
                  <a:pt x="5130907" y="4990939"/>
                </a:moveTo>
                <a:lnTo>
                  <a:pt x="5195713" y="4990939"/>
                </a:lnTo>
                <a:lnTo>
                  <a:pt x="5195713" y="5497880"/>
                </a:lnTo>
                <a:lnTo>
                  <a:pt x="5130907" y="5497880"/>
                </a:lnTo>
                <a:close/>
                <a:moveTo>
                  <a:pt x="0" y="4824035"/>
                </a:moveTo>
                <a:lnTo>
                  <a:pt x="63560" y="4824035"/>
                </a:lnTo>
                <a:lnTo>
                  <a:pt x="63560" y="5330975"/>
                </a:lnTo>
                <a:lnTo>
                  <a:pt x="0" y="5330975"/>
                </a:lnTo>
                <a:close/>
                <a:moveTo>
                  <a:pt x="5130907" y="3975812"/>
                </a:moveTo>
                <a:lnTo>
                  <a:pt x="5195713" y="3975812"/>
                </a:lnTo>
                <a:lnTo>
                  <a:pt x="5195713" y="4483998"/>
                </a:lnTo>
                <a:lnTo>
                  <a:pt x="5130907" y="4483998"/>
                </a:lnTo>
                <a:close/>
                <a:moveTo>
                  <a:pt x="0" y="3808908"/>
                </a:moveTo>
                <a:lnTo>
                  <a:pt x="63560" y="3808908"/>
                </a:lnTo>
                <a:lnTo>
                  <a:pt x="63560" y="4317094"/>
                </a:lnTo>
                <a:lnTo>
                  <a:pt x="0" y="4317094"/>
                </a:lnTo>
                <a:close/>
                <a:moveTo>
                  <a:pt x="5130907" y="2960684"/>
                </a:moveTo>
                <a:lnTo>
                  <a:pt x="5195713" y="2960684"/>
                </a:lnTo>
                <a:lnTo>
                  <a:pt x="5195713" y="3468871"/>
                </a:lnTo>
                <a:lnTo>
                  <a:pt x="5130907" y="3468871"/>
                </a:lnTo>
                <a:close/>
                <a:moveTo>
                  <a:pt x="0" y="2793780"/>
                </a:moveTo>
                <a:lnTo>
                  <a:pt x="63560" y="2793780"/>
                </a:lnTo>
                <a:lnTo>
                  <a:pt x="63560" y="3301967"/>
                </a:lnTo>
                <a:lnTo>
                  <a:pt x="0" y="3301967"/>
                </a:lnTo>
                <a:close/>
                <a:moveTo>
                  <a:pt x="5113459" y="1943066"/>
                </a:moveTo>
                <a:cubicBezTo>
                  <a:pt x="5155833" y="2108726"/>
                  <a:pt x="5182005" y="2279366"/>
                  <a:pt x="5191975" y="2451252"/>
                </a:cubicBezTo>
                <a:lnTo>
                  <a:pt x="5128415" y="2454990"/>
                </a:lnTo>
                <a:cubicBezTo>
                  <a:pt x="5118445" y="2286839"/>
                  <a:pt x="5093519" y="2121180"/>
                  <a:pt x="5052393" y="1959259"/>
                </a:cubicBezTo>
                <a:close/>
                <a:moveTo>
                  <a:pt x="129612" y="1782390"/>
                </a:moveTo>
                <a:lnTo>
                  <a:pt x="189434" y="1802318"/>
                </a:lnTo>
                <a:cubicBezTo>
                  <a:pt x="138336" y="1959259"/>
                  <a:pt x="100948" y="2123671"/>
                  <a:pt x="81008" y="2290576"/>
                </a:cubicBezTo>
                <a:lnTo>
                  <a:pt x="18694" y="2283103"/>
                </a:lnTo>
                <a:cubicBezTo>
                  <a:pt x="38634" y="2112461"/>
                  <a:pt x="76023" y="1944312"/>
                  <a:pt x="129612" y="1782390"/>
                </a:cubicBezTo>
                <a:close/>
                <a:moveTo>
                  <a:pt x="4669787" y="1023846"/>
                </a:moveTo>
                <a:cubicBezTo>
                  <a:pt x="4773227" y="1160857"/>
                  <a:pt x="4862959" y="1307834"/>
                  <a:pt x="4937735" y="1462282"/>
                </a:cubicBezTo>
                <a:lnTo>
                  <a:pt x="4880407" y="1489684"/>
                </a:lnTo>
                <a:cubicBezTo>
                  <a:pt x="4806877" y="1338972"/>
                  <a:pt x="4719637" y="1195733"/>
                  <a:pt x="4618689" y="1062459"/>
                </a:cubicBezTo>
                <a:close/>
                <a:moveTo>
                  <a:pt x="633107" y="893063"/>
                </a:moveTo>
                <a:lnTo>
                  <a:pt x="680465" y="934167"/>
                </a:lnTo>
                <a:cubicBezTo>
                  <a:pt x="572039" y="1059968"/>
                  <a:pt x="473584" y="1198224"/>
                  <a:pt x="391330" y="1343954"/>
                </a:cubicBezTo>
                <a:lnTo>
                  <a:pt x="336494" y="1311570"/>
                </a:lnTo>
                <a:cubicBezTo>
                  <a:pt x="421240" y="1163349"/>
                  <a:pt x="520942" y="1022601"/>
                  <a:pt x="633107" y="893063"/>
                </a:cubicBezTo>
                <a:close/>
                <a:moveTo>
                  <a:pt x="3904575" y="346265"/>
                </a:moveTo>
                <a:cubicBezTo>
                  <a:pt x="4052881" y="433453"/>
                  <a:pt x="4192464" y="534343"/>
                  <a:pt x="4319583" y="647689"/>
                </a:cubicBezTo>
                <a:lnTo>
                  <a:pt x="4278457" y="695020"/>
                </a:lnTo>
                <a:cubicBezTo>
                  <a:pt x="4153829" y="584166"/>
                  <a:pt x="4016739" y="485767"/>
                  <a:pt x="3873418" y="402315"/>
                </a:cubicBezTo>
                <a:close/>
                <a:moveTo>
                  <a:pt x="1439446" y="266549"/>
                </a:moveTo>
                <a:lnTo>
                  <a:pt x="1468110" y="323845"/>
                </a:lnTo>
                <a:cubicBezTo>
                  <a:pt x="1318557" y="397333"/>
                  <a:pt x="1176482" y="487013"/>
                  <a:pt x="1044377" y="590394"/>
                </a:cubicBezTo>
                <a:lnTo>
                  <a:pt x="1005743" y="539326"/>
                </a:lnTo>
                <a:cubicBezTo>
                  <a:pt x="1140340" y="434699"/>
                  <a:pt x="1286154" y="342528"/>
                  <a:pt x="1439446" y="266549"/>
                </a:cubicBezTo>
                <a:close/>
                <a:moveTo>
                  <a:pt x="2937466" y="16192"/>
                </a:moveTo>
                <a:cubicBezTo>
                  <a:pt x="3108206" y="38612"/>
                  <a:pt x="3276453" y="78470"/>
                  <a:pt x="3437222" y="133275"/>
                </a:cubicBezTo>
                <a:lnTo>
                  <a:pt x="3417281" y="193061"/>
                </a:lnTo>
                <a:cubicBezTo>
                  <a:pt x="3259005" y="139503"/>
                  <a:pt x="3095743" y="100890"/>
                  <a:pt x="2928743" y="79716"/>
                </a:cubicBezTo>
                <a:close/>
                <a:moveTo>
                  <a:pt x="2424002" y="0"/>
                </a:moveTo>
                <a:lnTo>
                  <a:pt x="2428987" y="63524"/>
                </a:lnTo>
                <a:cubicBezTo>
                  <a:pt x="2263233" y="73488"/>
                  <a:pt x="2096232" y="102136"/>
                  <a:pt x="1935463" y="144485"/>
                </a:cubicBezTo>
                <a:lnTo>
                  <a:pt x="1920507" y="84698"/>
                </a:lnTo>
                <a:cubicBezTo>
                  <a:pt x="2085015" y="38612"/>
                  <a:pt x="2254509" y="11210"/>
                  <a:pt x="2424002" y="0"/>
                </a:cubicBezTo>
                <a:close/>
              </a:path>
            </a:pathLst>
          </a:custGeom>
          <a:solidFill>
            <a:schemeClr val="bg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16" name="Freeform 315">
            <a:extLst>
              <a:ext uri="{FF2B5EF4-FFF2-40B4-BE49-F238E27FC236}">
                <a16:creationId xmlns:a16="http://schemas.microsoft.com/office/drawing/2014/main" id="{6E1640D1-680F-8440-AB65-48E0EC1B0B1F}"/>
              </a:ext>
            </a:extLst>
          </p:cNvPr>
          <p:cNvSpPr>
            <a:spLocks noChangeArrowheads="1"/>
          </p:cNvSpPr>
          <p:nvPr/>
        </p:nvSpPr>
        <p:spPr bwMode="auto">
          <a:xfrm>
            <a:off x="3963504" y="5056608"/>
            <a:ext cx="833257" cy="833259"/>
          </a:xfrm>
          <a:custGeom>
            <a:avLst/>
            <a:gdLst>
              <a:gd name="T0" fmla="*/ 0 w 1020"/>
              <a:gd name="T1" fmla="*/ 509 h 1019"/>
              <a:gd name="T2" fmla="*/ 0 w 1020"/>
              <a:gd name="T3" fmla="*/ 509 h 1019"/>
              <a:gd name="T4" fmla="*/ 509 w 1020"/>
              <a:gd name="T5" fmla="*/ 0 h 1019"/>
              <a:gd name="T6" fmla="*/ 509 w 1020"/>
              <a:gd name="T7" fmla="*/ 0 h 1019"/>
              <a:gd name="T8" fmla="*/ 1019 w 1020"/>
              <a:gd name="T9" fmla="*/ 509 h 1019"/>
              <a:gd name="T10" fmla="*/ 1019 w 1020"/>
              <a:gd name="T11" fmla="*/ 1018 h 1019"/>
              <a:gd name="T12" fmla="*/ 509 w 1020"/>
              <a:gd name="T13" fmla="*/ 1018 h 1019"/>
              <a:gd name="T14" fmla="*/ 509 w 1020"/>
              <a:gd name="T15" fmla="*/ 1018 h 1019"/>
              <a:gd name="T16" fmla="*/ 0 w 1020"/>
              <a:gd name="T17" fmla="*/ 50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0" h="1019">
                <a:moveTo>
                  <a:pt x="0" y="509"/>
                </a:moveTo>
                <a:lnTo>
                  <a:pt x="0" y="509"/>
                </a:lnTo>
                <a:cubicBezTo>
                  <a:pt x="0" y="227"/>
                  <a:pt x="228" y="0"/>
                  <a:pt x="509" y="0"/>
                </a:cubicBezTo>
                <a:lnTo>
                  <a:pt x="509" y="0"/>
                </a:lnTo>
                <a:cubicBezTo>
                  <a:pt x="791" y="0"/>
                  <a:pt x="1019" y="227"/>
                  <a:pt x="1019" y="509"/>
                </a:cubicBezTo>
                <a:lnTo>
                  <a:pt x="1019" y="1018"/>
                </a:lnTo>
                <a:lnTo>
                  <a:pt x="509" y="1018"/>
                </a:lnTo>
                <a:lnTo>
                  <a:pt x="509" y="1018"/>
                </a:lnTo>
                <a:cubicBezTo>
                  <a:pt x="228" y="1018"/>
                  <a:pt x="0" y="790"/>
                  <a:pt x="0" y="509"/>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17" name="Freeform 932">
            <a:extLst>
              <a:ext uri="{FF2B5EF4-FFF2-40B4-BE49-F238E27FC236}">
                <a16:creationId xmlns:a16="http://schemas.microsoft.com/office/drawing/2014/main" id="{ED94DC3A-786B-AB40-87E1-1D085147A119}"/>
              </a:ext>
            </a:extLst>
          </p:cNvPr>
          <p:cNvSpPr>
            <a:spLocks noChangeAspect="1" noChangeArrowheads="1"/>
          </p:cNvSpPr>
          <p:nvPr/>
        </p:nvSpPr>
        <p:spPr bwMode="auto">
          <a:xfrm>
            <a:off x="4186124" y="5278646"/>
            <a:ext cx="388018" cy="389183"/>
          </a:xfrm>
          <a:custGeom>
            <a:avLst/>
            <a:gdLst>
              <a:gd name="T0" fmla="*/ 35894090 w 291035"/>
              <a:gd name="T1" fmla="*/ 51968242 h 291380"/>
              <a:gd name="T2" fmla="*/ 33874315 w 291035"/>
              <a:gd name="T3" fmla="*/ 51968242 h 291380"/>
              <a:gd name="T4" fmla="*/ 44795257 w 291035"/>
              <a:gd name="T5" fmla="*/ 46229133 h 291380"/>
              <a:gd name="T6" fmla="*/ 50606713 w 291035"/>
              <a:gd name="T7" fmla="*/ 52079022 h 291380"/>
              <a:gd name="T8" fmla="*/ 44795257 w 291035"/>
              <a:gd name="T9" fmla="*/ 46229133 h 291380"/>
              <a:gd name="T10" fmla="*/ 13641686 w 291035"/>
              <a:gd name="T11" fmla="*/ 52079022 h 291380"/>
              <a:gd name="T12" fmla="*/ 19374841 w 291035"/>
              <a:gd name="T13" fmla="*/ 46229133 h 291380"/>
              <a:gd name="T14" fmla="*/ 27920022 w 291035"/>
              <a:gd name="T15" fmla="*/ 41155155 h 291380"/>
              <a:gd name="T16" fmla="*/ 36328334 w 291035"/>
              <a:gd name="T17" fmla="*/ 62651843 h 291380"/>
              <a:gd name="T18" fmla="*/ 27920022 w 291035"/>
              <a:gd name="T19" fmla="*/ 41155155 h 291380"/>
              <a:gd name="T20" fmla="*/ 44795257 w 291035"/>
              <a:gd name="T21" fmla="*/ 44226020 h 291380"/>
              <a:gd name="T22" fmla="*/ 50606713 w 291035"/>
              <a:gd name="T23" fmla="*/ 41020532 h 291380"/>
              <a:gd name="T24" fmla="*/ 13641686 w 291035"/>
              <a:gd name="T25" fmla="*/ 41020532 h 291380"/>
              <a:gd name="T26" fmla="*/ 19374841 w 291035"/>
              <a:gd name="T27" fmla="*/ 44226020 h 291380"/>
              <a:gd name="T28" fmla="*/ 13641686 w 291035"/>
              <a:gd name="T29" fmla="*/ 41020532 h 291380"/>
              <a:gd name="T30" fmla="*/ 51549292 w 291035"/>
              <a:gd name="T31" fmla="*/ 39017267 h 291380"/>
              <a:gd name="T32" fmla="*/ 52491555 w 291035"/>
              <a:gd name="T33" fmla="*/ 52079022 h 291380"/>
              <a:gd name="T34" fmla="*/ 53748071 w 291035"/>
              <a:gd name="T35" fmla="*/ 53121208 h 291380"/>
              <a:gd name="T36" fmla="*/ 42596481 w 291035"/>
              <a:gd name="T37" fmla="*/ 54082639 h 291380"/>
              <a:gd name="T38" fmla="*/ 42596481 w 291035"/>
              <a:gd name="T39" fmla="*/ 52079022 h 291380"/>
              <a:gd name="T40" fmla="*/ 42910444 w 291035"/>
              <a:gd name="T41" fmla="*/ 39978668 h 291380"/>
              <a:gd name="T42" fmla="*/ 12699518 w 291035"/>
              <a:gd name="T43" fmla="*/ 39017267 h 291380"/>
              <a:gd name="T44" fmla="*/ 21338133 w 291035"/>
              <a:gd name="T45" fmla="*/ 39978668 h 291380"/>
              <a:gd name="T46" fmla="*/ 21652420 w 291035"/>
              <a:gd name="T47" fmla="*/ 52079022 h 291380"/>
              <a:gd name="T48" fmla="*/ 21652420 w 291035"/>
              <a:gd name="T49" fmla="*/ 54082639 h 291380"/>
              <a:gd name="T50" fmla="*/ 10421953 w 291035"/>
              <a:gd name="T51" fmla="*/ 53121208 h 291380"/>
              <a:gd name="T52" fmla="*/ 11678470 w 291035"/>
              <a:gd name="T53" fmla="*/ 52079022 h 291380"/>
              <a:gd name="T54" fmla="*/ 12699518 w 291035"/>
              <a:gd name="T55" fmla="*/ 39017267 h 291380"/>
              <a:gd name="T56" fmla="*/ 7138508 w 291035"/>
              <a:gd name="T57" fmla="*/ 62651843 h 291380"/>
              <a:gd name="T58" fmla="*/ 25937200 w 291035"/>
              <a:gd name="T59" fmla="*/ 41155155 h 291380"/>
              <a:gd name="T60" fmla="*/ 24667957 w 291035"/>
              <a:gd name="T61" fmla="*/ 40116287 h 291380"/>
              <a:gd name="T62" fmla="*/ 38628578 w 291035"/>
              <a:gd name="T63" fmla="*/ 39157213 h 291380"/>
              <a:gd name="T64" fmla="*/ 38628578 w 291035"/>
              <a:gd name="T65" fmla="*/ 41155155 h 291380"/>
              <a:gd name="T66" fmla="*/ 38311187 w 291035"/>
              <a:gd name="T67" fmla="*/ 62651843 h 291380"/>
              <a:gd name="T68" fmla="*/ 57030284 w 291035"/>
              <a:gd name="T69" fmla="*/ 31965371 h 291380"/>
              <a:gd name="T70" fmla="*/ 32299373 w 291035"/>
              <a:gd name="T71" fmla="*/ 13880993 h 291380"/>
              <a:gd name="T72" fmla="*/ 28056000 w 291035"/>
              <a:gd name="T73" fmla="*/ 23567844 h 291380"/>
              <a:gd name="T74" fmla="*/ 36542575 w 291035"/>
              <a:gd name="T75" fmla="*/ 18088934 h 291380"/>
              <a:gd name="T76" fmla="*/ 32299373 w 291035"/>
              <a:gd name="T77" fmla="*/ 11895534 h 291380"/>
              <a:gd name="T78" fmla="*/ 38544148 w 291035"/>
              <a:gd name="T79" fmla="*/ 23567844 h 291380"/>
              <a:gd name="T80" fmla="*/ 39745129 w 291035"/>
              <a:gd name="T81" fmla="*/ 24520788 h 291380"/>
              <a:gd name="T82" fmla="*/ 25734175 w 291035"/>
              <a:gd name="T83" fmla="*/ 25553062 h 291380"/>
              <a:gd name="T84" fmla="*/ 25734175 w 291035"/>
              <a:gd name="T85" fmla="*/ 23567844 h 291380"/>
              <a:gd name="T86" fmla="*/ 26054599 w 291035"/>
              <a:gd name="T87" fmla="*/ 18088934 h 291380"/>
              <a:gd name="T88" fmla="*/ 32124206 w 291035"/>
              <a:gd name="T89" fmla="*/ 2317548 h 291380"/>
              <a:gd name="T90" fmla="*/ 60758389 w 291035"/>
              <a:gd name="T91" fmla="*/ 30047236 h 291380"/>
              <a:gd name="T92" fmla="*/ 12691115 w 291035"/>
              <a:gd name="T93" fmla="*/ 1917856 h 291380"/>
              <a:gd name="T94" fmla="*/ 18560503 w 291035"/>
              <a:gd name="T95" fmla="*/ 12706479 h 291380"/>
              <a:gd name="T96" fmla="*/ 12691115 w 291035"/>
              <a:gd name="T97" fmla="*/ 1917856 h 291380"/>
              <a:gd name="T98" fmla="*/ 21495405 w 291035"/>
              <a:gd name="T99" fmla="*/ 0 h 291380"/>
              <a:gd name="T100" fmla="*/ 21495405 w 291035"/>
              <a:gd name="T101" fmla="*/ 1917856 h 291380"/>
              <a:gd name="T102" fmla="*/ 20464499 w 291035"/>
              <a:gd name="T103" fmla="*/ 10868317 h 291380"/>
              <a:gd name="T104" fmla="*/ 32759299 w 291035"/>
              <a:gd name="T105" fmla="*/ 240206 h 291380"/>
              <a:gd name="T106" fmla="*/ 64089860 w 291035"/>
              <a:gd name="T107" fmla="*/ 31405692 h 291380"/>
              <a:gd name="T108" fmla="*/ 59013408 w 291035"/>
              <a:gd name="T109" fmla="*/ 31965371 h 291380"/>
              <a:gd name="T110" fmla="*/ 63217463 w 291035"/>
              <a:gd name="T111" fmla="*/ 62651843 h 291380"/>
              <a:gd name="T112" fmla="*/ 63217463 w 291035"/>
              <a:gd name="T113" fmla="*/ 64649660 h 291380"/>
              <a:gd name="T114" fmla="*/ 0 w 291035"/>
              <a:gd name="T115" fmla="*/ 63690588 h 291380"/>
              <a:gd name="T116" fmla="*/ 5234991 w 291035"/>
              <a:gd name="T117" fmla="*/ 62651843 h 291380"/>
              <a:gd name="T118" fmla="*/ 1030642 w 291035"/>
              <a:gd name="T119" fmla="*/ 31965371 h 291380"/>
              <a:gd name="T120" fmla="*/ 316833 w 291035"/>
              <a:gd name="T121" fmla="*/ 30287062 h 291380"/>
              <a:gd name="T122" fmla="*/ 10787381 w 291035"/>
              <a:gd name="T123" fmla="*/ 1917856 h 291380"/>
              <a:gd name="T124" fmla="*/ 8804495 w 291035"/>
              <a:gd name="T125" fmla="*/ 959273 h 291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1035" h="291380">
                <a:moveTo>
                  <a:pt x="158024" y="229827"/>
                </a:moveTo>
                <a:cubicBezTo>
                  <a:pt x="160955" y="229827"/>
                  <a:pt x="162787" y="232025"/>
                  <a:pt x="162787" y="234223"/>
                </a:cubicBezTo>
                <a:cubicBezTo>
                  <a:pt x="162787" y="236788"/>
                  <a:pt x="160955" y="238986"/>
                  <a:pt x="158024" y="238986"/>
                </a:cubicBezTo>
                <a:cubicBezTo>
                  <a:pt x="155826" y="238986"/>
                  <a:pt x="153628" y="236788"/>
                  <a:pt x="153628" y="234223"/>
                </a:cubicBezTo>
                <a:cubicBezTo>
                  <a:pt x="153628" y="232025"/>
                  <a:pt x="155826" y="229827"/>
                  <a:pt x="158024" y="229827"/>
                </a:cubicBezTo>
                <a:close/>
                <a:moveTo>
                  <a:pt x="203156" y="208358"/>
                </a:moveTo>
                <a:lnTo>
                  <a:pt x="203156" y="234724"/>
                </a:lnTo>
                <a:lnTo>
                  <a:pt x="229512" y="234724"/>
                </a:lnTo>
                <a:lnTo>
                  <a:pt x="229512" y="208358"/>
                </a:lnTo>
                <a:lnTo>
                  <a:pt x="203156" y="208358"/>
                </a:lnTo>
                <a:close/>
                <a:moveTo>
                  <a:pt x="61868" y="208358"/>
                </a:moveTo>
                <a:lnTo>
                  <a:pt x="61868" y="234724"/>
                </a:lnTo>
                <a:lnTo>
                  <a:pt x="87869" y="234724"/>
                </a:lnTo>
                <a:lnTo>
                  <a:pt x="87869" y="208358"/>
                </a:lnTo>
                <a:lnTo>
                  <a:pt x="61868" y="208358"/>
                </a:lnTo>
                <a:close/>
                <a:moveTo>
                  <a:pt x="126624" y="185489"/>
                </a:moveTo>
                <a:lnTo>
                  <a:pt x="126624" y="282376"/>
                </a:lnTo>
                <a:lnTo>
                  <a:pt x="164756" y="282376"/>
                </a:lnTo>
                <a:lnTo>
                  <a:pt x="164756" y="185489"/>
                </a:lnTo>
                <a:lnTo>
                  <a:pt x="126624" y="185489"/>
                </a:lnTo>
                <a:close/>
                <a:moveTo>
                  <a:pt x="203156" y="184882"/>
                </a:moveTo>
                <a:lnTo>
                  <a:pt x="203156" y="199329"/>
                </a:lnTo>
                <a:lnTo>
                  <a:pt x="229512" y="199329"/>
                </a:lnTo>
                <a:lnTo>
                  <a:pt x="229512" y="184882"/>
                </a:lnTo>
                <a:lnTo>
                  <a:pt x="203156" y="184882"/>
                </a:lnTo>
                <a:close/>
                <a:moveTo>
                  <a:pt x="61868" y="184882"/>
                </a:moveTo>
                <a:lnTo>
                  <a:pt x="61868" y="199329"/>
                </a:lnTo>
                <a:lnTo>
                  <a:pt x="87869" y="199329"/>
                </a:lnTo>
                <a:lnTo>
                  <a:pt x="87869" y="184882"/>
                </a:lnTo>
                <a:lnTo>
                  <a:pt x="61868" y="184882"/>
                </a:lnTo>
                <a:close/>
                <a:moveTo>
                  <a:pt x="198882" y="175852"/>
                </a:moveTo>
                <a:lnTo>
                  <a:pt x="233786" y="175852"/>
                </a:lnTo>
                <a:cubicBezTo>
                  <a:pt x="236279" y="175852"/>
                  <a:pt x="238060" y="177658"/>
                  <a:pt x="238060" y="180186"/>
                </a:cubicBezTo>
                <a:lnTo>
                  <a:pt x="238060" y="234724"/>
                </a:lnTo>
                <a:lnTo>
                  <a:pt x="239841" y="234724"/>
                </a:lnTo>
                <a:cubicBezTo>
                  <a:pt x="241978" y="234724"/>
                  <a:pt x="243759" y="236891"/>
                  <a:pt x="243759" y="239420"/>
                </a:cubicBezTo>
                <a:cubicBezTo>
                  <a:pt x="243759" y="241948"/>
                  <a:pt x="241978" y="243754"/>
                  <a:pt x="239841" y="243754"/>
                </a:cubicBezTo>
                <a:lnTo>
                  <a:pt x="193183" y="243754"/>
                </a:lnTo>
                <a:cubicBezTo>
                  <a:pt x="190690" y="243754"/>
                  <a:pt x="188553" y="241948"/>
                  <a:pt x="188553" y="239420"/>
                </a:cubicBezTo>
                <a:cubicBezTo>
                  <a:pt x="188553" y="236891"/>
                  <a:pt x="190690" y="234724"/>
                  <a:pt x="193183" y="234724"/>
                </a:cubicBezTo>
                <a:lnTo>
                  <a:pt x="194608" y="234724"/>
                </a:lnTo>
                <a:lnTo>
                  <a:pt x="194608" y="180186"/>
                </a:lnTo>
                <a:cubicBezTo>
                  <a:pt x="194608" y="177658"/>
                  <a:pt x="196389" y="175852"/>
                  <a:pt x="198882" y="175852"/>
                </a:cubicBezTo>
                <a:close/>
                <a:moveTo>
                  <a:pt x="57594" y="175852"/>
                </a:moveTo>
                <a:lnTo>
                  <a:pt x="92499" y="175852"/>
                </a:lnTo>
                <a:cubicBezTo>
                  <a:pt x="94992" y="175852"/>
                  <a:pt x="96773" y="177658"/>
                  <a:pt x="96773" y="180186"/>
                </a:cubicBezTo>
                <a:lnTo>
                  <a:pt x="96773" y="234724"/>
                </a:lnTo>
                <a:lnTo>
                  <a:pt x="98198" y="234724"/>
                </a:lnTo>
                <a:cubicBezTo>
                  <a:pt x="100691" y="234724"/>
                  <a:pt x="102472" y="236891"/>
                  <a:pt x="102472" y="239420"/>
                </a:cubicBezTo>
                <a:cubicBezTo>
                  <a:pt x="102472" y="241948"/>
                  <a:pt x="100691" y="243754"/>
                  <a:pt x="98198" y="243754"/>
                </a:cubicBezTo>
                <a:lnTo>
                  <a:pt x="51539" y="243754"/>
                </a:lnTo>
                <a:cubicBezTo>
                  <a:pt x="49402" y="243754"/>
                  <a:pt x="47265" y="241948"/>
                  <a:pt x="47265" y="239420"/>
                </a:cubicBezTo>
                <a:cubicBezTo>
                  <a:pt x="47265" y="236891"/>
                  <a:pt x="49402" y="234724"/>
                  <a:pt x="51539" y="234724"/>
                </a:cubicBezTo>
                <a:lnTo>
                  <a:pt x="52964" y="234724"/>
                </a:lnTo>
                <a:lnTo>
                  <a:pt x="52964" y="180186"/>
                </a:lnTo>
                <a:cubicBezTo>
                  <a:pt x="52964" y="177658"/>
                  <a:pt x="55101" y="175852"/>
                  <a:pt x="57594" y="175852"/>
                </a:cubicBezTo>
                <a:close/>
                <a:moveTo>
                  <a:pt x="32375" y="144069"/>
                </a:moveTo>
                <a:lnTo>
                  <a:pt x="32375" y="282376"/>
                </a:lnTo>
                <a:lnTo>
                  <a:pt x="117631" y="282376"/>
                </a:lnTo>
                <a:lnTo>
                  <a:pt x="117631" y="185489"/>
                </a:lnTo>
                <a:lnTo>
                  <a:pt x="116192" y="185489"/>
                </a:lnTo>
                <a:cubicBezTo>
                  <a:pt x="113674" y="185489"/>
                  <a:pt x="111875" y="183688"/>
                  <a:pt x="111875" y="180807"/>
                </a:cubicBezTo>
                <a:cubicBezTo>
                  <a:pt x="111875" y="178286"/>
                  <a:pt x="113674" y="176485"/>
                  <a:pt x="116192" y="176485"/>
                </a:cubicBezTo>
                <a:lnTo>
                  <a:pt x="175188" y="176485"/>
                </a:lnTo>
                <a:cubicBezTo>
                  <a:pt x="177346" y="176485"/>
                  <a:pt x="179145" y="178286"/>
                  <a:pt x="179145" y="180807"/>
                </a:cubicBezTo>
                <a:cubicBezTo>
                  <a:pt x="179145" y="183688"/>
                  <a:pt x="177346" y="185489"/>
                  <a:pt x="175188" y="185489"/>
                </a:cubicBezTo>
                <a:lnTo>
                  <a:pt x="173749" y="185489"/>
                </a:lnTo>
                <a:lnTo>
                  <a:pt x="173749" y="282376"/>
                </a:lnTo>
                <a:lnTo>
                  <a:pt x="258645" y="282376"/>
                </a:lnTo>
                <a:lnTo>
                  <a:pt x="258645" y="144069"/>
                </a:lnTo>
                <a:lnTo>
                  <a:pt x="32375" y="144069"/>
                </a:lnTo>
                <a:close/>
                <a:moveTo>
                  <a:pt x="146484" y="62562"/>
                </a:moveTo>
                <a:cubicBezTo>
                  <a:pt x="135954" y="62562"/>
                  <a:pt x="127240" y="70793"/>
                  <a:pt x="127240" y="81529"/>
                </a:cubicBezTo>
                <a:lnTo>
                  <a:pt x="127240" y="106222"/>
                </a:lnTo>
                <a:lnTo>
                  <a:pt x="165728" y="106222"/>
                </a:lnTo>
                <a:lnTo>
                  <a:pt x="165728" y="81529"/>
                </a:lnTo>
                <a:cubicBezTo>
                  <a:pt x="165728" y="70793"/>
                  <a:pt x="157014" y="62562"/>
                  <a:pt x="146484" y="62562"/>
                </a:cubicBezTo>
                <a:close/>
                <a:moveTo>
                  <a:pt x="146484" y="53615"/>
                </a:moveTo>
                <a:cubicBezTo>
                  <a:pt x="161734" y="53615"/>
                  <a:pt x="174806" y="66141"/>
                  <a:pt x="174806" y="81529"/>
                </a:cubicBezTo>
                <a:lnTo>
                  <a:pt x="174806" y="106222"/>
                </a:lnTo>
                <a:lnTo>
                  <a:pt x="176258" y="106222"/>
                </a:lnTo>
                <a:cubicBezTo>
                  <a:pt x="178437" y="106222"/>
                  <a:pt x="180252" y="108370"/>
                  <a:pt x="180252" y="110517"/>
                </a:cubicBezTo>
                <a:cubicBezTo>
                  <a:pt x="180252" y="113022"/>
                  <a:pt x="178437" y="115169"/>
                  <a:pt x="176258" y="115169"/>
                </a:cubicBezTo>
                <a:lnTo>
                  <a:pt x="116710" y="115169"/>
                </a:lnTo>
                <a:cubicBezTo>
                  <a:pt x="114169" y="115169"/>
                  <a:pt x="112353" y="113022"/>
                  <a:pt x="112353" y="110517"/>
                </a:cubicBezTo>
                <a:cubicBezTo>
                  <a:pt x="112353" y="108370"/>
                  <a:pt x="114169" y="106222"/>
                  <a:pt x="116710" y="106222"/>
                </a:cubicBezTo>
                <a:lnTo>
                  <a:pt x="118163" y="106222"/>
                </a:lnTo>
                <a:lnTo>
                  <a:pt x="118163" y="81529"/>
                </a:lnTo>
                <a:cubicBezTo>
                  <a:pt x="118163" y="66141"/>
                  <a:pt x="130871" y="53615"/>
                  <a:pt x="146484" y="53615"/>
                </a:cubicBezTo>
                <a:close/>
                <a:moveTo>
                  <a:pt x="145690" y="10445"/>
                </a:moveTo>
                <a:lnTo>
                  <a:pt x="15468" y="135425"/>
                </a:lnTo>
                <a:lnTo>
                  <a:pt x="275552" y="135425"/>
                </a:lnTo>
                <a:lnTo>
                  <a:pt x="145690" y="10445"/>
                </a:lnTo>
                <a:close/>
                <a:moveTo>
                  <a:pt x="57556" y="8644"/>
                </a:moveTo>
                <a:lnTo>
                  <a:pt x="57556" y="82840"/>
                </a:lnTo>
                <a:lnTo>
                  <a:pt x="84176" y="57268"/>
                </a:lnTo>
                <a:lnTo>
                  <a:pt x="84176" y="8644"/>
                </a:lnTo>
                <a:lnTo>
                  <a:pt x="57556" y="8644"/>
                </a:lnTo>
                <a:close/>
                <a:moveTo>
                  <a:pt x="44246" y="0"/>
                </a:moveTo>
                <a:lnTo>
                  <a:pt x="97486" y="0"/>
                </a:lnTo>
                <a:cubicBezTo>
                  <a:pt x="99645" y="0"/>
                  <a:pt x="101803" y="1801"/>
                  <a:pt x="101803" y="4322"/>
                </a:cubicBezTo>
                <a:cubicBezTo>
                  <a:pt x="101803" y="6843"/>
                  <a:pt x="99645" y="8644"/>
                  <a:pt x="97486" y="8644"/>
                </a:cubicBezTo>
                <a:lnTo>
                  <a:pt x="92810" y="8644"/>
                </a:lnTo>
                <a:lnTo>
                  <a:pt x="92810" y="48984"/>
                </a:lnTo>
                <a:lnTo>
                  <a:pt x="142453" y="1081"/>
                </a:lnTo>
                <a:cubicBezTo>
                  <a:pt x="144251" y="-360"/>
                  <a:pt x="147129" y="-360"/>
                  <a:pt x="148568" y="1081"/>
                </a:cubicBezTo>
                <a:lnTo>
                  <a:pt x="289941" y="136506"/>
                </a:lnTo>
                <a:cubicBezTo>
                  <a:pt x="291021" y="137946"/>
                  <a:pt x="291380" y="139747"/>
                  <a:pt x="290661" y="141548"/>
                </a:cubicBezTo>
                <a:cubicBezTo>
                  <a:pt x="289941" y="142989"/>
                  <a:pt x="288503" y="144069"/>
                  <a:pt x="286704" y="144069"/>
                </a:cubicBezTo>
                <a:lnTo>
                  <a:pt x="267638" y="144069"/>
                </a:lnTo>
                <a:lnTo>
                  <a:pt x="267638" y="282376"/>
                </a:lnTo>
                <a:lnTo>
                  <a:pt x="286704" y="282376"/>
                </a:lnTo>
                <a:cubicBezTo>
                  <a:pt x="289222" y="282376"/>
                  <a:pt x="291021" y="284537"/>
                  <a:pt x="291021" y="287058"/>
                </a:cubicBezTo>
                <a:cubicBezTo>
                  <a:pt x="291021" y="289219"/>
                  <a:pt x="289222" y="291380"/>
                  <a:pt x="286704" y="291380"/>
                </a:cubicBezTo>
                <a:lnTo>
                  <a:pt x="4676" y="291380"/>
                </a:lnTo>
                <a:cubicBezTo>
                  <a:pt x="2158" y="291380"/>
                  <a:pt x="0" y="289219"/>
                  <a:pt x="0" y="287058"/>
                </a:cubicBezTo>
                <a:cubicBezTo>
                  <a:pt x="0" y="284537"/>
                  <a:pt x="2158" y="282376"/>
                  <a:pt x="4676" y="282376"/>
                </a:cubicBezTo>
                <a:lnTo>
                  <a:pt x="23742" y="282376"/>
                </a:lnTo>
                <a:lnTo>
                  <a:pt x="23742" y="144069"/>
                </a:lnTo>
                <a:lnTo>
                  <a:pt x="4676" y="144069"/>
                </a:lnTo>
                <a:cubicBezTo>
                  <a:pt x="2877" y="144069"/>
                  <a:pt x="1079" y="142989"/>
                  <a:pt x="359" y="141548"/>
                </a:cubicBezTo>
                <a:cubicBezTo>
                  <a:pt x="-360" y="139747"/>
                  <a:pt x="0" y="137946"/>
                  <a:pt x="1439" y="136506"/>
                </a:cubicBezTo>
                <a:lnTo>
                  <a:pt x="48923" y="91124"/>
                </a:lnTo>
                <a:lnTo>
                  <a:pt x="48923" y="8644"/>
                </a:lnTo>
                <a:lnTo>
                  <a:pt x="44246" y="8644"/>
                </a:lnTo>
                <a:cubicBezTo>
                  <a:pt x="42088" y="8644"/>
                  <a:pt x="39930" y="6843"/>
                  <a:pt x="39930" y="4322"/>
                </a:cubicBezTo>
                <a:cubicBezTo>
                  <a:pt x="39930" y="1801"/>
                  <a:pt x="42088" y="0"/>
                  <a:pt x="4424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0" name="Freeform 315">
            <a:extLst>
              <a:ext uri="{FF2B5EF4-FFF2-40B4-BE49-F238E27FC236}">
                <a16:creationId xmlns:a16="http://schemas.microsoft.com/office/drawing/2014/main" id="{61C4F123-2F34-F046-844B-700CDE8993FC}"/>
              </a:ext>
            </a:extLst>
          </p:cNvPr>
          <p:cNvSpPr>
            <a:spLocks noChangeArrowheads="1"/>
          </p:cNvSpPr>
          <p:nvPr/>
        </p:nvSpPr>
        <p:spPr bwMode="auto">
          <a:xfrm flipH="1">
            <a:off x="7378065" y="4013550"/>
            <a:ext cx="832104" cy="833259"/>
          </a:xfrm>
          <a:custGeom>
            <a:avLst/>
            <a:gdLst>
              <a:gd name="T0" fmla="*/ 0 w 1020"/>
              <a:gd name="T1" fmla="*/ 509 h 1019"/>
              <a:gd name="T2" fmla="*/ 0 w 1020"/>
              <a:gd name="T3" fmla="*/ 509 h 1019"/>
              <a:gd name="T4" fmla="*/ 509 w 1020"/>
              <a:gd name="T5" fmla="*/ 0 h 1019"/>
              <a:gd name="T6" fmla="*/ 509 w 1020"/>
              <a:gd name="T7" fmla="*/ 0 h 1019"/>
              <a:gd name="T8" fmla="*/ 1019 w 1020"/>
              <a:gd name="T9" fmla="*/ 509 h 1019"/>
              <a:gd name="T10" fmla="*/ 1019 w 1020"/>
              <a:gd name="T11" fmla="*/ 1018 h 1019"/>
              <a:gd name="T12" fmla="*/ 509 w 1020"/>
              <a:gd name="T13" fmla="*/ 1018 h 1019"/>
              <a:gd name="T14" fmla="*/ 509 w 1020"/>
              <a:gd name="T15" fmla="*/ 1018 h 1019"/>
              <a:gd name="T16" fmla="*/ 0 w 1020"/>
              <a:gd name="T17" fmla="*/ 50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0" h="1019">
                <a:moveTo>
                  <a:pt x="0" y="509"/>
                </a:moveTo>
                <a:lnTo>
                  <a:pt x="0" y="509"/>
                </a:lnTo>
                <a:cubicBezTo>
                  <a:pt x="0" y="227"/>
                  <a:pt x="228" y="0"/>
                  <a:pt x="509" y="0"/>
                </a:cubicBezTo>
                <a:lnTo>
                  <a:pt x="509" y="0"/>
                </a:lnTo>
                <a:cubicBezTo>
                  <a:pt x="791" y="0"/>
                  <a:pt x="1019" y="227"/>
                  <a:pt x="1019" y="509"/>
                </a:cubicBezTo>
                <a:lnTo>
                  <a:pt x="1019" y="1018"/>
                </a:lnTo>
                <a:lnTo>
                  <a:pt x="509" y="1018"/>
                </a:lnTo>
                <a:lnTo>
                  <a:pt x="509" y="1018"/>
                </a:lnTo>
                <a:cubicBezTo>
                  <a:pt x="228" y="1018"/>
                  <a:pt x="0" y="790"/>
                  <a:pt x="0" y="509"/>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23" name="Freeform 315">
            <a:extLst>
              <a:ext uri="{FF2B5EF4-FFF2-40B4-BE49-F238E27FC236}">
                <a16:creationId xmlns:a16="http://schemas.microsoft.com/office/drawing/2014/main" id="{AF00E266-F872-CB45-AC55-6691BF7218AE}"/>
              </a:ext>
            </a:extLst>
          </p:cNvPr>
          <p:cNvSpPr>
            <a:spLocks noChangeArrowheads="1"/>
          </p:cNvSpPr>
          <p:nvPr/>
        </p:nvSpPr>
        <p:spPr bwMode="auto">
          <a:xfrm>
            <a:off x="3963504" y="2970491"/>
            <a:ext cx="833257" cy="833259"/>
          </a:xfrm>
          <a:custGeom>
            <a:avLst/>
            <a:gdLst>
              <a:gd name="T0" fmla="*/ 0 w 1020"/>
              <a:gd name="T1" fmla="*/ 509 h 1019"/>
              <a:gd name="T2" fmla="*/ 0 w 1020"/>
              <a:gd name="T3" fmla="*/ 509 h 1019"/>
              <a:gd name="T4" fmla="*/ 509 w 1020"/>
              <a:gd name="T5" fmla="*/ 0 h 1019"/>
              <a:gd name="T6" fmla="*/ 509 w 1020"/>
              <a:gd name="T7" fmla="*/ 0 h 1019"/>
              <a:gd name="T8" fmla="*/ 1019 w 1020"/>
              <a:gd name="T9" fmla="*/ 509 h 1019"/>
              <a:gd name="T10" fmla="*/ 1019 w 1020"/>
              <a:gd name="T11" fmla="*/ 1018 h 1019"/>
              <a:gd name="T12" fmla="*/ 509 w 1020"/>
              <a:gd name="T13" fmla="*/ 1018 h 1019"/>
              <a:gd name="T14" fmla="*/ 509 w 1020"/>
              <a:gd name="T15" fmla="*/ 1018 h 1019"/>
              <a:gd name="T16" fmla="*/ 0 w 1020"/>
              <a:gd name="T17" fmla="*/ 50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0" h="1019">
                <a:moveTo>
                  <a:pt x="0" y="509"/>
                </a:moveTo>
                <a:lnTo>
                  <a:pt x="0" y="509"/>
                </a:lnTo>
                <a:cubicBezTo>
                  <a:pt x="0" y="227"/>
                  <a:pt x="228" y="0"/>
                  <a:pt x="509" y="0"/>
                </a:cubicBezTo>
                <a:lnTo>
                  <a:pt x="509" y="0"/>
                </a:lnTo>
                <a:cubicBezTo>
                  <a:pt x="791" y="0"/>
                  <a:pt x="1019" y="227"/>
                  <a:pt x="1019" y="509"/>
                </a:cubicBezTo>
                <a:lnTo>
                  <a:pt x="1019" y="1018"/>
                </a:lnTo>
                <a:lnTo>
                  <a:pt x="509" y="1018"/>
                </a:lnTo>
                <a:lnTo>
                  <a:pt x="509" y="1018"/>
                </a:lnTo>
                <a:cubicBezTo>
                  <a:pt x="228" y="1018"/>
                  <a:pt x="0" y="790"/>
                  <a:pt x="0" y="509"/>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26" name="Freeform 315">
            <a:extLst>
              <a:ext uri="{FF2B5EF4-FFF2-40B4-BE49-F238E27FC236}">
                <a16:creationId xmlns:a16="http://schemas.microsoft.com/office/drawing/2014/main" id="{3F7890EF-AC77-CF4F-919A-887398834CE6}"/>
              </a:ext>
            </a:extLst>
          </p:cNvPr>
          <p:cNvSpPr>
            <a:spLocks noChangeArrowheads="1"/>
          </p:cNvSpPr>
          <p:nvPr/>
        </p:nvSpPr>
        <p:spPr bwMode="auto">
          <a:xfrm flipH="1">
            <a:off x="7378065" y="1927433"/>
            <a:ext cx="832104" cy="833259"/>
          </a:xfrm>
          <a:custGeom>
            <a:avLst/>
            <a:gdLst>
              <a:gd name="T0" fmla="*/ 0 w 1020"/>
              <a:gd name="T1" fmla="*/ 509 h 1019"/>
              <a:gd name="T2" fmla="*/ 0 w 1020"/>
              <a:gd name="T3" fmla="*/ 509 h 1019"/>
              <a:gd name="T4" fmla="*/ 509 w 1020"/>
              <a:gd name="T5" fmla="*/ 0 h 1019"/>
              <a:gd name="T6" fmla="*/ 509 w 1020"/>
              <a:gd name="T7" fmla="*/ 0 h 1019"/>
              <a:gd name="T8" fmla="*/ 1019 w 1020"/>
              <a:gd name="T9" fmla="*/ 509 h 1019"/>
              <a:gd name="T10" fmla="*/ 1019 w 1020"/>
              <a:gd name="T11" fmla="*/ 1018 h 1019"/>
              <a:gd name="T12" fmla="*/ 509 w 1020"/>
              <a:gd name="T13" fmla="*/ 1018 h 1019"/>
              <a:gd name="T14" fmla="*/ 509 w 1020"/>
              <a:gd name="T15" fmla="*/ 1018 h 1019"/>
              <a:gd name="T16" fmla="*/ 0 w 1020"/>
              <a:gd name="T17" fmla="*/ 509 h 1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20" h="1019">
                <a:moveTo>
                  <a:pt x="0" y="509"/>
                </a:moveTo>
                <a:lnTo>
                  <a:pt x="0" y="509"/>
                </a:lnTo>
                <a:cubicBezTo>
                  <a:pt x="0" y="227"/>
                  <a:pt x="228" y="0"/>
                  <a:pt x="509" y="0"/>
                </a:cubicBezTo>
                <a:lnTo>
                  <a:pt x="509" y="0"/>
                </a:lnTo>
                <a:cubicBezTo>
                  <a:pt x="791" y="0"/>
                  <a:pt x="1019" y="227"/>
                  <a:pt x="1019" y="509"/>
                </a:cubicBezTo>
                <a:lnTo>
                  <a:pt x="1019" y="1018"/>
                </a:lnTo>
                <a:lnTo>
                  <a:pt x="509" y="1018"/>
                </a:lnTo>
                <a:lnTo>
                  <a:pt x="509" y="1018"/>
                </a:lnTo>
                <a:cubicBezTo>
                  <a:pt x="228" y="1018"/>
                  <a:pt x="0" y="790"/>
                  <a:pt x="0" y="509"/>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28" name="Freeform 933">
            <a:extLst>
              <a:ext uri="{FF2B5EF4-FFF2-40B4-BE49-F238E27FC236}">
                <a16:creationId xmlns:a16="http://schemas.microsoft.com/office/drawing/2014/main" id="{8CFD7AA5-7FE8-E04A-8578-9958FE09EB9B}"/>
              </a:ext>
            </a:extLst>
          </p:cNvPr>
          <p:cNvSpPr>
            <a:spLocks noChangeAspect="1" noChangeArrowheads="1"/>
          </p:cNvSpPr>
          <p:nvPr/>
        </p:nvSpPr>
        <p:spPr bwMode="auto">
          <a:xfrm>
            <a:off x="7600108" y="2162832"/>
            <a:ext cx="388018" cy="362460"/>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solidFill>
                <a:schemeClr val="tx2"/>
              </a:solidFill>
              <a:latin typeface="Lato Light" panose="020F0502020204030203" pitchFamily="34" charset="0"/>
            </a:endParaRPr>
          </a:p>
        </p:txBody>
      </p:sp>
      <p:sp>
        <p:nvSpPr>
          <p:cNvPr id="29" name="Freeform 10">
            <a:extLst>
              <a:ext uri="{FF2B5EF4-FFF2-40B4-BE49-F238E27FC236}">
                <a16:creationId xmlns:a16="http://schemas.microsoft.com/office/drawing/2014/main" id="{E70EC4A7-F0C8-4441-9AE6-ECA7424F747D}"/>
              </a:ext>
            </a:extLst>
          </p:cNvPr>
          <p:cNvSpPr>
            <a:spLocks noChangeAspect="1" noChangeArrowheads="1"/>
          </p:cNvSpPr>
          <p:nvPr/>
        </p:nvSpPr>
        <p:spPr bwMode="auto">
          <a:xfrm>
            <a:off x="7600108" y="4236170"/>
            <a:ext cx="388018" cy="388018"/>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solidFill>
                <a:schemeClr val="tx2"/>
              </a:solidFill>
              <a:latin typeface="Lato Light" panose="020F0502020204030203" pitchFamily="34" charset="0"/>
            </a:endParaRPr>
          </a:p>
        </p:txBody>
      </p:sp>
      <p:sp>
        <p:nvSpPr>
          <p:cNvPr id="30" name="Freeform 11">
            <a:extLst>
              <a:ext uri="{FF2B5EF4-FFF2-40B4-BE49-F238E27FC236}">
                <a16:creationId xmlns:a16="http://schemas.microsoft.com/office/drawing/2014/main" id="{FFD68263-0215-2E4A-BE1D-AB816CB31897}"/>
              </a:ext>
            </a:extLst>
          </p:cNvPr>
          <p:cNvSpPr>
            <a:spLocks noChangeAspect="1" noChangeArrowheads="1"/>
          </p:cNvSpPr>
          <p:nvPr/>
        </p:nvSpPr>
        <p:spPr bwMode="auto">
          <a:xfrm>
            <a:off x="4215481" y="3168893"/>
            <a:ext cx="329302" cy="436456"/>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1" name="Subtitle 2">
            <a:extLst>
              <a:ext uri="{FF2B5EF4-FFF2-40B4-BE49-F238E27FC236}">
                <a16:creationId xmlns:a16="http://schemas.microsoft.com/office/drawing/2014/main" id="{C5AE3321-4CCF-F045-8201-6FDA486B76B4}"/>
              </a:ext>
            </a:extLst>
          </p:cNvPr>
          <p:cNvSpPr txBox="1">
            <a:spLocks/>
          </p:cNvSpPr>
          <p:nvPr/>
        </p:nvSpPr>
        <p:spPr>
          <a:xfrm>
            <a:off x="762000" y="5270675"/>
            <a:ext cx="2949526"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2" name="TextBox 31">
            <a:extLst>
              <a:ext uri="{FF2B5EF4-FFF2-40B4-BE49-F238E27FC236}">
                <a16:creationId xmlns:a16="http://schemas.microsoft.com/office/drawing/2014/main" id="{ED79A005-59C4-6140-ADF0-1D2D69B40AD7}"/>
              </a:ext>
            </a:extLst>
          </p:cNvPr>
          <p:cNvSpPr txBox="1"/>
          <p:nvPr/>
        </p:nvSpPr>
        <p:spPr>
          <a:xfrm>
            <a:off x="2140262" y="4933543"/>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35" name="Subtitle 2">
            <a:extLst>
              <a:ext uri="{FF2B5EF4-FFF2-40B4-BE49-F238E27FC236}">
                <a16:creationId xmlns:a16="http://schemas.microsoft.com/office/drawing/2014/main" id="{E9A0C835-71AD-AE47-B5CD-FF8A9A2B3267}"/>
              </a:ext>
            </a:extLst>
          </p:cNvPr>
          <p:cNvSpPr txBox="1">
            <a:spLocks/>
          </p:cNvSpPr>
          <p:nvPr/>
        </p:nvSpPr>
        <p:spPr>
          <a:xfrm>
            <a:off x="762000" y="3184559"/>
            <a:ext cx="2949526"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6" name="TextBox 35">
            <a:extLst>
              <a:ext uri="{FF2B5EF4-FFF2-40B4-BE49-F238E27FC236}">
                <a16:creationId xmlns:a16="http://schemas.microsoft.com/office/drawing/2014/main" id="{2D9AE0BA-692B-F94F-9B5F-16CDD5C9FCB1}"/>
              </a:ext>
            </a:extLst>
          </p:cNvPr>
          <p:cNvSpPr txBox="1"/>
          <p:nvPr/>
        </p:nvSpPr>
        <p:spPr>
          <a:xfrm>
            <a:off x="2100188" y="2847427"/>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38" name="Subtitle 2">
            <a:extLst>
              <a:ext uri="{FF2B5EF4-FFF2-40B4-BE49-F238E27FC236}">
                <a16:creationId xmlns:a16="http://schemas.microsoft.com/office/drawing/2014/main" id="{6C00A238-3CA4-894A-AAE1-4CE78FA55463}"/>
              </a:ext>
            </a:extLst>
          </p:cNvPr>
          <p:cNvSpPr txBox="1">
            <a:spLocks/>
          </p:cNvSpPr>
          <p:nvPr/>
        </p:nvSpPr>
        <p:spPr>
          <a:xfrm>
            <a:off x="8479851" y="2141500"/>
            <a:ext cx="2949526"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9" name="TextBox 38">
            <a:extLst>
              <a:ext uri="{FF2B5EF4-FFF2-40B4-BE49-F238E27FC236}">
                <a16:creationId xmlns:a16="http://schemas.microsoft.com/office/drawing/2014/main" id="{49E9A3BA-A9CF-7841-9B5C-8AC818136A99}"/>
              </a:ext>
            </a:extLst>
          </p:cNvPr>
          <p:cNvSpPr txBox="1"/>
          <p:nvPr/>
        </p:nvSpPr>
        <p:spPr>
          <a:xfrm>
            <a:off x="8479851" y="1804368"/>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41" name="Subtitle 2">
            <a:extLst>
              <a:ext uri="{FF2B5EF4-FFF2-40B4-BE49-F238E27FC236}">
                <a16:creationId xmlns:a16="http://schemas.microsoft.com/office/drawing/2014/main" id="{470D0E37-8E10-2441-8FC5-99D8626AA64C}"/>
              </a:ext>
            </a:extLst>
          </p:cNvPr>
          <p:cNvSpPr txBox="1">
            <a:spLocks/>
          </p:cNvSpPr>
          <p:nvPr/>
        </p:nvSpPr>
        <p:spPr>
          <a:xfrm>
            <a:off x="8479851" y="4227617"/>
            <a:ext cx="2949526"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2" name="TextBox 41">
            <a:extLst>
              <a:ext uri="{FF2B5EF4-FFF2-40B4-BE49-F238E27FC236}">
                <a16:creationId xmlns:a16="http://schemas.microsoft.com/office/drawing/2014/main" id="{9DFE9955-66CC-FF4A-9514-A672F72C27FC}"/>
              </a:ext>
            </a:extLst>
          </p:cNvPr>
          <p:cNvSpPr txBox="1"/>
          <p:nvPr/>
        </p:nvSpPr>
        <p:spPr>
          <a:xfrm>
            <a:off x="8479851" y="3890485"/>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Tree>
    <p:extLst>
      <p:ext uri="{BB962C8B-B14F-4D97-AF65-F5344CB8AC3E}">
        <p14:creationId xmlns:p14="http://schemas.microsoft.com/office/powerpoint/2010/main" val="3355999193"/>
      </p:ext>
    </p:extLst>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7C36B98-298F-564B-8EDD-290C8FC4D314}"/>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BDAF69D1-0946-2E44-8C77-A798355733E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2">
            <a:extLst>
              <a:ext uri="{FF2B5EF4-FFF2-40B4-BE49-F238E27FC236}">
                <a16:creationId xmlns:a16="http://schemas.microsoft.com/office/drawing/2014/main" id="{0FA8E6B4-7CAF-AC48-B931-E88BB28A8226}"/>
              </a:ext>
            </a:extLst>
          </p:cNvPr>
          <p:cNvSpPr>
            <a:spLocks noChangeArrowheads="1"/>
          </p:cNvSpPr>
          <p:nvPr/>
        </p:nvSpPr>
        <p:spPr bwMode="auto">
          <a:xfrm>
            <a:off x="10625487" y="2357746"/>
            <a:ext cx="32962" cy="1063016"/>
          </a:xfrm>
          <a:custGeom>
            <a:avLst/>
            <a:gdLst>
              <a:gd name="T0" fmla="*/ 51 w 52"/>
              <a:gd name="T1" fmla="*/ 1705 h 1706"/>
              <a:gd name="T2" fmla="*/ 0 w 52"/>
              <a:gd name="T3" fmla="*/ 1705 h 1706"/>
              <a:gd name="T4" fmla="*/ 0 w 52"/>
              <a:gd name="T5" fmla="*/ 0 h 1706"/>
              <a:gd name="T6" fmla="*/ 51 w 52"/>
              <a:gd name="T7" fmla="*/ 0 h 1706"/>
              <a:gd name="T8" fmla="*/ 51 w 52"/>
              <a:gd name="T9" fmla="*/ 1705 h 1706"/>
            </a:gdLst>
            <a:ahLst/>
            <a:cxnLst>
              <a:cxn ang="0">
                <a:pos x="T0" y="T1"/>
              </a:cxn>
              <a:cxn ang="0">
                <a:pos x="T2" y="T3"/>
              </a:cxn>
              <a:cxn ang="0">
                <a:pos x="T4" y="T5"/>
              </a:cxn>
              <a:cxn ang="0">
                <a:pos x="T6" y="T7"/>
              </a:cxn>
              <a:cxn ang="0">
                <a:pos x="T8" y="T9"/>
              </a:cxn>
            </a:cxnLst>
            <a:rect l="0" t="0" r="r" b="b"/>
            <a:pathLst>
              <a:path w="52" h="1706">
                <a:moveTo>
                  <a:pt x="51" y="1705"/>
                </a:moveTo>
                <a:lnTo>
                  <a:pt x="0" y="1705"/>
                </a:lnTo>
                <a:lnTo>
                  <a:pt x="0" y="0"/>
                </a:lnTo>
                <a:lnTo>
                  <a:pt x="51" y="0"/>
                </a:lnTo>
                <a:lnTo>
                  <a:pt x="51" y="1705"/>
                </a:ln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5" name="Freeform 3">
            <a:extLst>
              <a:ext uri="{FF2B5EF4-FFF2-40B4-BE49-F238E27FC236}">
                <a16:creationId xmlns:a16="http://schemas.microsoft.com/office/drawing/2014/main" id="{E2D087E1-58B2-754E-B1D5-78265FC0D77E}"/>
              </a:ext>
            </a:extLst>
          </p:cNvPr>
          <p:cNvSpPr>
            <a:spLocks noChangeArrowheads="1"/>
          </p:cNvSpPr>
          <p:nvPr/>
        </p:nvSpPr>
        <p:spPr bwMode="auto">
          <a:xfrm>
            <a:off x="10334327" y="2050102"/>
            <a:ext cx="618031" cy="618033"/>
          </a:xfrm>
          <a:custGeom>
            <a:avLst/>
            <a:gdLst>
              <a:gd name="T0" fmla="*/ 496 w 994"/>
              <a:gd name="T1" fmla="*/ 0 h 994"/>
              <a:gd name="T2" fmla="*/ 496 w 994"/>
              <a:gd name="T3" fmla="*/ 0 h 994"/>
              <a:gd name="T4" fmla="*/ 993 w 994"/>
              <a:gd name="T5" fmla="*/ 496 h 994"/>
              <a:gd name="T6" fmla="*/ 993 w 994"/>
              <a:gd name="T7" fmla="*/ 496 h 994"/>
              <a:gd name="T8" fmla="*/ 496 w 994"/>
              <a:gd name="T9" fmla="*/ 993 h 994"/>
              <a:gd name="T10" fmla="*/ 496 w 994"/>
              <a:gd name="T11" fmla="*/ 993 h 994"/>
              <a:gd name="T12" fmla="*/ 0 w 994"/>
              <a:gd name="T13" fmla="*/ 496 h 994"/>
              <a:gd name="T14" fmla="*/ 0 w 994"/>
              <a:gd name="T15" fmla="*/ 496 h 994"/>
              <a:gd name="T16" fmla="*/ 496 w 994"/>
              <a:gd name="T17" fmla="*/ 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4" h="994">
                <a:moveTo>
                  <a:pt x="496" y="0"/>
                </a:moveTo>
                <a:lnTo>
                  <a:pt x="496" y="0"/>
                </a:lnTo>
                <a:cubicBezTo>
                  <a:pt x="771" y="0"/>
                  <a:pt x="993" y="222"/>
                  <a:pt x="993" y="496"/>
                </a:cubicBezTo>
                <a:lnTo>
                  <a:pt x="993" y="496"/>
                </a:lnTo>
                <a:cubicBezTo>
                  <a:pt x="993" y="771"/>
                  <a:pt x="771" y="993"/>
                  <a:pt x="496" y="993"/>
                </a:cubicBezTo>
                <a:lnTo>
                  <a:pt x="496" y="993"/>
                </a:lnTo>
                <a:cubicBezTo>
                  <a:pt x="222" y="993"/>
                  <a:pt x="0" y="771"/>
                  <a:pt x="0" y="496"/>
                </a:cubicBezTo>
                <a:lnTo>
                  <a:pt x="0" y="496"/>
                </a:lnTo>
                <a:cubicBezTo>
                  <a:pt x="0" y="222"/>
                  <a:pt x="222" y="0"/>
                  <a:pt x="496" y="0"/>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7" name="Freeform 5">
            <a:extLst>
              <a:ext uri="{FF2B5EF4-FFF2-40B4-BE49-F238E27FC236}">
                <a16:creationId xmlns:a16="http://schemas.microsoft.com/office/drawing/2014/main" id="{0BF9D6F0-2A0C-3940-BE3C-A3297BA0A95F}"/>
              </a:ext>
            </a:extLst>
          </p:cNvPr>
          <p:cNvSpPr>
            <a:spLocks noChangeArrowheads="1"/>
          </p:cNvSpPr>
          <p:nvPr/>
        </p:nvSpPr>
        <p:spPr bwMode="auto">
          <a:xfrm>
            <a:off x="6593172" y="4709015"/>
            <a:ext cx="32962" cy="1063016"/>
          </a:xfrm>
          <a:custGeom>
            <a:avLst/>
            <a:gdLst>
              <a:gd name="T0" fmla="*/ 51 w 52"/>
              <a:gd name="T1" fmla="*/ 1704 h 1705"/>
              <a:gd name="T2" fmla="*/ 0 w 52"/>
              <a:gd name="T3" fmla="*/ 1704 h 1705"/>
              <a:gd name="T4" fmla="*/ 0 w 52"/>
              <a:gd name="T5" fmla="*/ 0 h 1705"/>
              <a:gd name="T6" fmla="*/ 51 w 52"/>
              <a:gd name="T7" fmla="*/ 0 h 1705"/>
              <a:gd name="T8" fmla="*/ 51 w 52"/>
              <a:gd name="T9" fmla="*/ 1704 h 1705"/>
            </a:gdLst>
            <a:ahLst/>
            <a:cxnLst>
              <a:cxn ang="0">
                <a:pos x="T0" y="T1"/>
              </a:cxn>
              <a:cxn ang="0">
                <a:pos x="T2" y="T3"/>
              </a:cxn>
              <a:cxn ang="0">
                <a:pos x="T4" y="T5"/>
              </a:cxn>
              <a:cxn ang="0">
                <a:pos x="T6" y="T7"/>
              </a:cxn>
              <a:cxn ang="0">
                <a:pos x="T8" y="T9"/>
              </a:cxn>
            </a:cxnLst>
            <a:rect l="0" t="0" r="r" b="b"/>
            <a:pathLst>
              <a:path w="52" h="1705">
                <a:moveTo>
                  <a:pt x="51" y="1704"/>
                </a:moveTo>
                <a:lnTo>
                  <a:pt x="0" y="1704"/>
                </a:lnTo>
                <a:lnTo>
                  <a:pt x="0" y="0"/>
                </a:lnTo>
                <a:lnTo>
                  <a:pt x="51" y="0"/>
                </a:lnTo>
                <a:lnTo>
                  <a:pt x="51" y="1704"/>
                </a:ln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8" name="Freeform 6">
            <a:extLst>
              <a:ext uri="{FF2B5EF4-FFF2-40B4-BE49-F238E27FC236}">
                <a16:creationId xmlns:a16="http://schemas.microsoft.com/office/drawing/2014/main" id="{3CF174BF-E4D7-1742-97F8-2E4E60B4D040}"/>
              </a:ext>
            </a:extLst>
          </p:cNvPr>
          <p:cNvSpPr>
            <a:spLocks noChangeArrowheads="1"/>
          </p:cNvSpPr>
          <p:nvPr/>
        </p:nvSpPr>
        <p:spPr bwMode="auto">
          <a:xfrm>
            <a:off x="6299262" y="4401370"/>
            <a:ext cx="618033" cy="618033"/>
          </a:xfrm>
          <a:custGeom>
            <a:avLst/>
            <a:gdLst>
              <a:gd name="T0" fmla="*/ 497 w 994"/>
              <a:gd name="T1" fmla="*/ 0 h 994"/>
              <a:gd name="T2" fmla="*/ 497 w 994"/>
              <a:gd name="T3" fmla="*/ 0 h 994"/>
              <a:gd name="T4" fmla="*/ 993 w 994"/>
              <a:gd name="T5" fmla="*/ 496 h 994"/>
              <a:gd name="T6" fmla="*/ 993 w 994"/>
              <a:gd name="T7" fmla="*/ 496 h 994"/>
              <a:gd name="T8" fmla="*/ 497 w 994"/>
              <a:gd name="T9" fmla="*/ 993 h 994"/>
              <a:gd name="T10" fmla="*/ 497 w 994"/>
              <a:gd name="T11" fmla="*/ 993 h 994"/>
              <a:gd name="T12" fmla="*/ 0 w 994"/>
              <a:gd name="T13" fmla="*/ 496 h 994"/>
              <a:gd name="T14" fmla="*/ 0 w 994"/>
              <a:gd name="T15" fmla="*/ 496 h 994"/>
              <a:gd name="T16" fmla="*/ 497 w 994"/>
              <a:gd name="T17" fmla="*/ 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4" h="994">
                <a:moveTo>
                  <a:pt x="497" y="0"/>
                </a:moveTo>
                <a:lnTo>
                  <a:pt x="497" y="0"/>
                </a:lnTo>
                <a:cubicBezTo>
                  <a:pt x="771" y="0"/>
                  <a:pt x="993" y="222"/>
                  <a:pt x="993" y="496"/>
                </a:cubicBezTo>
                <a:lnTo>
                  <a:pt x="993" y="496"/>
                </a:lnTo>
                <a:cubicBezTo>
                  <a:pt x="993" y="770"/>
                  <a:pt x="771" y="993"/>
                  <a:pt x="497" y="993"/>
                </a:cubicBezTo>
                <a:lnTo>
                  <a:pt x="497" y="993"/>
                </a:lnTo>
                <a:cubicBezTo>
                  <a:pt x="222" y="993"/>
                  <a:pt x="0" y="770"/>
                  <a:pt x="0" y="496"/>
                </a:cubicBezTo>
                <a:lnTo>
                  <a:pt x="0" y="496"/>
                </a:lnTo>
                <a:cubicBezTo>
                  <a:pt x="0" y="222"/>
                  <a:pt x="222" y="0"/>
                  <a:pt x="497" y="0"/>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0" name="Freeform 8">
            <a:extLst>
              <a:ext uri="{FF2B5EF4-FFF2-40B4-BE49-F238E27FC236}">
                <a16:creationId xmlns:a16="http://schemas.microsoft.com/office/drawing/2014/main" id="{D47D9A2D-5F1C-3843-A326-3347F54102A4}"/>
              </a:ext>
            </a:extLst>
          </p:cNvPr>
          <p:cNvSpPr>
            <a:spLocks noChangeArrowheads="1"/>
          </p:cNvSpPr>
          <p:nvPr/>
        </p:nvSpPr>
        <p:spPr bwMode="auto">
          <a:xfrm>
            <a:off x="8823581" y="3810807"/>
            <a:ext cx="32962" cy="1063014"/>
          </a:xfrm>
          <a:custGeom>
            <a:avLst/>
            <a:gdLst>
              <a:gd name="T0" fmla="*/ 51 w 52"/>
              <a:gd name="T1" fmla="*/ 1704 h 1705"/>
              <a:gd name="T2" fmla="*/ 0 w 52"/>
              <a:gd name="T3" fmla="*/ 1704 h 1705"/>
              <a:gd name="T4" fmla="*/ 0 w 52"/>
              <a:gd name="T5" fmla="*/ 0 h 1705"/>
              <a:gd name="T6" fmla="*/ 51 w 52"/>
              <a:gd name="T7" fmla="*/ 0 h 1705"/>
              <a:gd name="T8" fmla="*/ 51 w 52"/>
              <a:gd name="T9" fmla="*/ 1704 h 1705"/>
            </a:gdLst>
            <a:ahLst/>
            <a:cxnLst>
              <a:cxn ang="0">
                <a:pos x="T0" y="T1"/>
              </a:cxn>
              <a:cxn ang="0">
                <a:pos x="T2" y="T3"/>
              </a:cxn>
              <a:cxn ang="0">
                <a:pos x="T4" y="T5"/>
              </a:cxn>
              <a:cxn ang="0">
                <a:pos x="T6" y="T7"/>
              </a:cxn>
              <a:cxn ang="0">
                <a:pos x="T8" y="T9"/>
              </a:cxn>
            </a:cxnLst>
            <a:rect l="0" t="0" r="r" b="b"/>
            <a:pathLst>
              <a:path w="52" h="1705">
                <a:moveTo>
                  <a:pt x="51" y="1704"/>
                </a:moveTo>
                <a:lnTo>
                  <a:pt x="0" y="1704"/>
                </a:lnTo>
                <a:lnTo>
                  <a:pt x="0" y="0"/>
                </a:lnTo>
                <a:lnTo>
                  <a:pt x="51" y="0"/>
                </a:lnTo>
                <a:lnTo>
                  <a:pt x="51" y="1704"/>
                </a:ln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1" name="Freeform 9">
            <a:extLst>
              <a:ext uri="{FF2B5EF4-FFF2-40B4-BE49-F238E27FC236}">
                <a16:creationId xmlns:a16="http://schemas.microsoft.com/office/drawing/2014/main" id="{EDFE2790-4AE1-BE44-A460-F0271EF64EBE}"/>
              </a:ext>
            </a:extLst>
          </p:cNvPr>
          <p:cNvSpPr>
            <a:spLocks noChangeArrowheads="1"/>
          </p:cNvSpPr>
          <p:nvPr/>
        </p:nvSpPr>
        <p:spPr bwMode="auto">
          <a:xfrm>
            <a:off x="8529673" y="3500419"/>
            <a:ext cx="620779" cy="620779"/>
          </a:xfrm>
          <a:custGeom>
            <a:avLst/>
            <a:gdLst>
              <a:gd name="T0" fmla="*/ 498 w 995"/>
              <a:gd name="T1" fmla="*/ 0 h 995"/>
              <a:gd name="T2" fmla="*/ 498 w 995"/>
              <a:gd name="T3" fmla="*/ 0 h 995"/>
              <a:gd name="T4" fmla="*/ 994 w 995"/>
              <a:gd name="T5" fmla="*/ 497 h 995"/>
              <a:gd name="T6" fmla="*/ 994 w 995"/>
              <a:gd name="T7" fmla="*/ 497 h 995"/>
              <a:gd name="T8" fmla="*/ 498 w 995"/>
              <a:gd name="T9" fmla="*/ 994 h 995"/>
              <a:gd name="T10" fmla="*/ 498 w 995"/>
              <a:gd name="T11" fmla="*/ 994 h 995"/>
              <a:gd name="T12" fmla="*/ 0 w 995"/>
              <a:gd name="T13" fmla="*/ 497 h 995"/>
              <a:gd name="T14" fmla="*/ 0 w 995"/>
              <a:gd name="T15" fmla="*/ 497 h 995"/>
              <a:gd name="T16" fmla="*/ 498 w 995"/>
              <a:gd name="T17" fmla="*/ 0 h 9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5" h="995">
                <a:moveTo>
                  <a:pt x="498" y="0"/>
                </a:moveTo>
                <a:lnTo>
                  <a:pt x="498" y="0"/>
                </a:lnTo>
                <a:cubicBezTo>
                  <a:pt x="772" y="0"/>
                  <a:pt x="994" y="223"/>
                  <a:pt x="994" y="497"/>
                </a:cubicBezTo>
                <a:lnTo>
                  <a:pt x="994" y="497"/>
                </a:lnTo>
                <a:cubicBezTo>
                  <a:pt x="994" y="771"/>
                  <a:pt x="772" y="994"/>
                  <a:pt x="498" y="994"/>
                </a:cubicBezTo>
                <a:lnTo>
                  <a:pt x="498" y="994"/>
                </a:lnTo>
                <a:cubicBezTo>
                  <a:pt x="223" y="994"/>
                  <a:pt x="0" y="771"/>
                  <a:pt x="0" y="497"/>
                </a:cubicBezTo>
                <a:lnTo>
                  <a:pt x="0" y="497"/>
                </a:lnTo>
                <a:cubicBezTo>
                  <a:pt x="0" y="223"/>
                  <a:pt x="223" y="0"/>
                  <a:pt x="498" y="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2" name="Freeform 76">
            <a:extLst>
              <a:ext uri="{FF2B5EF4-FFF2-40B4-BE49-F238E27FC236}">
                <a16:creationId xmlns:a16="http://schemas.microsoft.com/office/drawing/2014/main" id="{AF823FCD-9B05-8844-9017-6666183086A7}"/>
              </a:ext>
            </a:extLst>
          </p:cNvPr>
          <p:cNvSpPr>
            <a:spLocks noChangeArrowheads="1"/>
          </p:cNvSpPr>
          <p:nvPr/>
        </p:nvSpPr>
        <p:spPr bwMode="auto">
          <a:xfrm>
            <a:off x="9282297" y="1337405"/>
            <a:ext cx="615285" cy="480693"/>
          </a:xfrm>
          <a:custGeom>
            <a:avLst/>
            <a:gdLst>
              <a:gd name="T0" fmla="*/ 988 w 989"/>
              <a:gd name="T1" fmla="*/ 0 h 773"/>
              <a:gd name="T2" fmla="*/ 241 w 989"/>
              <a:gd name="T3" fmla="*/ 0 h 773"/>
              <a:gd name="T4" fmla="*/ 241 w 989"/>
              <a:gd name="T5" fmla="*/ 579 h 773"/>
              <a:gd name="T6" fmla="*/ 225 w 989"/>
              <a:gd name="T7" fmla="*/ 579 h 773"/>
              <a:gd name="T8" fmla="*/ 225 w 989"/>
              <a:gd name="T9" fmla="*/ 568 h 773"/>
              <a:gd name="T10" fmla="*/ 0 w 989"/>
              <a:gd name="T11" fmla="*/ 568 h 773"/>
              <a:gd name="T12" fmla="*/ 0 w 989"/>
              <a:gd name="T13" fmla="*/ 772 h 773"/>
              <a:gd name="T14" fmla="*/ 96 w 989"/>
              <a:gd name="T15" fmla="*/ 772 h 773"/>
              <a:gd name="T16" fmla="*/ 192 w 989"/>
              <a:gd name="T17" fmla="*/ 772 h 773"/>
              <a:gd name="T18" fmla="*/ 225 w 989"/>
              <a:gd name="T19" fmla="*/ 772 h 773"/>
              <a:gd name="T20" fmla="*/ 988 w 989"/>
              <a:gd name="T21" fmla="*/ 772 h 773"/>
              <a:gd name="T22" fmla="*/ 723 w 989"/>
              <a:gd name="T23" fmla="*/ 386 h 773"/>
              <a:gd name="T24" fmla="*/ 988 w 989"/>
              <a:gd name="T25"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9" h="773">
                <a:moveTo>
                  <a:pt x="988" y="0"/>
                </a:moveTo>
                <a:lnTo>
                  <a:pt x="241" y="0"/>
                </a:lnTo>
                <a:lnTo>
                  <a:pt x="241" y="579"/>
                </a:lnTo>
                <a:lnTo>
                  <a:pt x="225" y="579"/>
                </a:lnTo>
                <a:lnTo>
                  <a:pt x="225" y="568"/>
                </a:lnTo>
                <a:lnTo>
                  <a:pt x="0" y="568"/>
                </a:lnTo>
                <a:lnTo>
                  <a:pt x="0" y="772"/>
                </a:lnTo>
                <a:lnTo>
                  <a:pt x="96" y="772"/>
                </a:lnTo>
                <a:lnTo>
                  <a:pt x="192" y="772"/>
                </a:lnTo>
                <a:lnTo>
                  <a:pt x="225" y="772"/>
                </a:lnTo>
                <a:lnTo>
                  <a:pt x="988" y="772"/>
                </a:lnTo>
                <a:lnTo>
                  <a:pt x="723" y="386"/>
                </a:lnTo>
                <a:lnTo>
                  <a:pt x="988" y="0"/>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13" name="Freeform 76">
            <a:extLst>
              <a:ext uri="{FF2B5EF4-FFF2-40B4-BE49-F238E27FC236}">
                <a16:creationId xmlns:a16="http://schemas.microsoft.com/office/drawing/2014/main" id="{CFB685F4-7EA4-5645-BE01-AA88235E6D76}"/>
              </a:ext>
            </a:extLst>
          </p:cNvPr>
          <p:cNvSpPr>
            <a:spLocks noChangeArrowheads="1"/>
          </p:cNvSpPr>
          <p:nvPr/>
        </p:nvSpPr>
        <p:spPr bwMode="auto">
          <a:xfrm>
            <a:off x="9282297" y="1337405"/>
            <a:ext cx="615285" cy="480693"/>
          </a:xfrm>
          <a:custGeom>
            <a:avLst/>
            <a:gdLst>
              <a:gd name="T0" fmla="*/ 988 w 989"/>
              <a:gd name="T1" fmla="*/ 0 h 773"/>
              <a:gd name="T2" fmla="*/ 241 w 989"/>
              <a:gd name="T3" fmla="*/ 0 h 773"/>
              <a:gd name="T4" fmla="*/ 241 w 989"/>
              <a:gd name="T5" fmla="*/ 579 h 773"/>
              <a:gd name="T6" fmla="*/ 225 w 989"/>
              <a:gd name="T7" fmla="*/ 579 h 773"/>
              <a:gd name="T8" fmla="*/ 225 w 989"/>
              <a:gd name="T9" fmla="*/ 568 h 773"/>
              <a:gd name="T10" fmla="*/ 0 w 989"/>
              <a:gd name="T11" fmla="*/ 568 h 773"/>
              <a:gd name="T12" fmla="*/ 0 w 989"/>
              <a:gd name="T13" fmla="*/ 772 h 773"/>
              <a:gd name="T14" fmla="*/ 96 w 989"/>
              <a:gd name="T15" fmla="*/ 772 h 773"/>
              <a:gd name="T16" fmla="*/ 192 w 989"/>
              <a:gd name="T17" fmla="*/ 772 h 773"/>
              <a:gd name="T18" fmla="*/ 225 w 989"/>
              <a:gd name="T19" fmla="*/ 772 h 773"/>
              <a:gd name="T20" fmla="*/ 988 w 989"/>
              <a:gd name="T21" fmla="*/ 772 h 773"/>
              <a:gd name="T22" fmla="*/ 723 w 989"/>
              <a:gd name="T23" fmla="*/ 386 h 773"/>
              <a:gd name="T24" fmla="*/ 988 w 989"/>
              <a:gd name="T25" fmla="*/ 0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9" h="773">
                <a:moveTo>
                  <a:pt x="988" y="0"/>
                </a:moveTo>
                <a:lnTo>
                  <a:pt x="241" y="0"/>
                </a:lnTo>
                <a:lnTo>
                  <a:pt x="241" y="579"/>
                </a:lnTo>
                <a:lnTo>
                  <a:pt x="225" y="579"/>
                </a:lnTo>
                <a:lnTo>
                  <a:pt x="225" y="568"/>
                </a:lnTo>
                <a:lnTo>
                  <a:pt x="0" y="568"/>
                </a:lnTo>
                <a:lnTo>
                  <a:pt x="0" y="772"/>
                </a:lnTo>
                <a:lnTo>
                  <a:pt x="96" y="772"/>
                </a:lnTo>
                <a:lnTo>
                  <a:pt x="192" y="772"/>
                </a:lnTo>
                <a:lnTo>
                  <a:pt x="225" y="772"/>
                </a:lnTo>
                <a:lnTo>
                  <a:pt x="988" y="772"/>
                </a:lnTo>
                <a:lnTo>
                  <a:pt x="723" y="386"/>
                </a:lnTo>
                <a:lnTo>
                  <a:pt x="988" y="0"/>
                </a:lnTo>
              </a:path>
            </a:pathLst>
          </a:custGeom>
          <a:solidFill>
            <a:srgbClr val="000000">
              <a:alpha val="20000"/>
            </a:srgbClr>
          </a:solidFill>
          <a:ln>
            <a:noFill/>
          </a:ln>
          <a:effectLst/>
        </p:spPr>
        <p:txBody>
          <a:bodyPr wrap="none" anchor="ctr"/>
          <a:lstStyle/>
          <a:p>
            <a:endParaRPr lang="en-US" sz="3265" dirty="0">
              <a:latin typeface="Lato Light" panose="020F0502020204030203" pitchFamily="34" charset="0"/>
            </a:endParaRPr>
          </a:p>
        </p:txBody>
      </p:sp>
      <p:sp>
        <p:nvSpPr>
          <p:cNvPr id="14" name="Freeform 77">
            <a:extLst>
              <a:ext uri="{FF2B5EF4-FFF2-40B4-BE49-F238E27FC236}">
                <a16:creationId xmlns:a16="http://schemas.microsoft.com/office/drawing/2014/main" id="{A12A90EB-C2E7-AC47-B110-7F10895D7902}"/>
              </a:ext>
            </a:extLst>
          </p:cNvPr>
          <p:cNvSpPr>
            <a:spLocks noChangeArrowheads="1"/>
          </p:cNvSpPr>
          <p:nvPr/>
        </p:nvSpPr>
        <p:spPr bwMode="auto">
          <a:xfrm>
            <a:off x="9070793" y="1202811"/>
            <a:ext cx="30214" cy="900954"/>
          </a:xfrm>
          <a:custGeom>
            <a:avLst/>
            <a:gdLst>
              <a:gd name="T0" fmla="*/ 25 w 50"/>
              <a:gd name="T1" fmla="*/ 0 h 1448"/>
              <a:gd name="T2" fmla="*/ 25 w 50"/>
              <a:gd name="T3" fmla="*/ 0 h 1448"/>
              <a:gd name="T4" fmla="*/ 0 w 50"/>
              <a:gd name="T5" fmla="*/ 24 h 1448"/>
              <a:gd name="T6" fmla="*/ 0 w 50"/>
              <a:gd name="T7" fmla="*/ 97 h 1448"/>
              <a:gd name="T8" fmla="*/ 0 w 50"/>
              <a:gd name="T9" fmla="*/ 1423 h 1448"/>
              <a:gd name="T10" fmla="*/ 0 w 50"/>
              <a:gd name="T11" fmla="*/ 1423 h 1448"/>
              <a:gd name="T12" fmla="*/ 25 w 50"/>
              <a:gd name="T13" fmla="*/ 1447 h 1448"/>
              <a:gd name="T14" fmla="*/ 25 w 50"/>
              <a:gd name="T15" fmla="*/ 1447 h 1448"/>
              <a:gd name="T16" fmla="*/ 49 w 50"/>
              <a:gd name="T17" fmla="*/ 1423 h 1448"/>
              <a:gd name="T18" fmla="*/ 49 w 50"/>
              <a:gd name="T19" fmla="*/ 97 h 1448"/>
              <a:gd name="T20" fmla="*/ 49 w 50"/>
              <a:gd name="T21" fmla="*/ 24 h 1448"/>
              <a:gd name="T22" fmla="*/ 49 w 50"/>
              <a:gd name="T23" fmla="*/ 24 h 1448"/>
              <a:gd name="T24" fmla="*/ 25 w 50"/>
              <a:gd name="T25" fmla="*/ 0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 h="1448">
                <a:moveTo>
                  <a:pt x="25" y="0"/>
                </a:moveTo>
                <a:lnTo>
                  <a:pt x="25" y="0"/>
                </a:lnTo>
                <a:cubicBezTo>
                  <a:pt x="12" y="0"/>
                  <a:pt x="0" y="11"/>
                  <a:pt x="0" y="24"/>
                </a:cubicBezTo>
                <a:lnTo>
                  <a:pt x="0" y="97"/>
                </a:lnTo>
                <a:lnTo>
                  <a:pt x="0" y="1423"/>
                </a:lnTo>
                <a:lnTo>
                  <a:pt x="0" y="1423"/>
                </a:lnTo>
                <a:cubicBezTo>
                  <a:pt x="0" y="1436"/>
                  <a:pt x="12" y="1447"/>
                  <a:pt x="25" y="1447"/>
                </a:cubicBezTo>
                <a:lnTo>
                  <a:pt x="25" y="1447"/>
                </a:lnTo>
                <a:cubicBezTo>
                  <a:pt x="38" y="1447"/>
                  <a:pt x="49" y="1436"/>
                  <a:pt x="49" y="1423"/>
                </a:cubicBezTo>
                <a:lnTo>
                  <a:pt x="49" y="97"/>
                </a:lnTo>
                <a:lnTo>
                  <a:pt x="49" y="24"/>
                </a:lnTo>
                <a:lnTo>
                  <a:pt x="49" y="24"/>
                </a:lnTo>
                <a:cubicBezTo>
                  <a:pt x="49" y="11"/>
                  <a:pt x="38" y="0"/>
                  <a:pt x="25" y="0"/>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15" name="Freeform 78">
            <a:extLst>
              <a:ext uri="{FF2B5EF4-FFF2-40B4-BE49-F238E27FC236}">
                <a16:creationId xmlns:a16="http://schemas.microsoft.com/office/drawing/2014/main" id="{FE60F98B-8536-3143-B031-61679EEBB778}"/>
              </a:ext>
            </a:extLst>
          </p:cNvPr>
          <p:cNvSpPr>
            <a:spLocks noChangeArrowheads="1"/>
          </p:cNvSpPr>
          <p:nvPr/>
        </p:nvSpPr>
        <p:spPr bwMode="auto">
          <a:xfrm>
            <a:off x="9103757" y="1263241"/>
            <a:ext cx="332363" cy="436742"/>
          </a:xfrm>
          <a:custGeom>
            <a:avLst/>
            <a:gdLst>
              <a:gd name="T0" fmla="*/ 0 w 532"/>
              <a:gd name="T1" fmla="*/ 0 h 700"/>
              <a:gd name="T2" fmla="*/ 531 w 532"/>
              <a:gd name="T3" fmla="*/ 0 h 700"/>
              <a:gd name="T4" fmla="*/ 531 w 532"/>
              <a:gd name="T5" fmla="*/ 699 h 700"/>
              <a:gd name="T6" fmla="*/ 0 w 532"/>
              <a:gd name="T7" fmla="*/ 699 h 700"/>
              <a:gd name="T8" fmla="*/ 0 w 532"/>
              <a:gd name="T9" fmla="*/ 0 h 700"/>
            </a:gdLst>
            <a:ahLst/>
            <a:cxnLst>
              <a:cxn ang="0">
                <a:pos x="T0" y="T1"/>
              </a:cxn>
              <a:cxn ang="0">
                <a:pos x="T2" y="T3"/>
              </a:cxn>
              <a:cxn ang="0">
                <a:pos x="T4" y="T5"/>
              </a:cxn>
              <a:cxn ang="0">
                <a:pos x="T6" y="T7"/>
              </a:cxn>
              <a:cxn ang="0">
                <a:pos x="T8" y="T9"/>
              </a:cxn>
            </a:cxnLst>
            <a:rect l="0" t="0" r="r" b="b"/>
            <a:pathLst>
              <a:path w="532" h="700">
                <a:moveTo>
                  <a:pt x="0" y="0"/>
                </a:moveTo>
                <a:lnTo>
                  <a:pt x="531" y="0"/>
                </a:lnTo>
                <a:lnTo>
                  <a:pt x="531" y="699"/>
                </a:lnTo>
                <a:lnTo>
                  <a:pt x="0" y="699"/>
                </a:lnTo>
                <a:lnTo>
                  <a:pt x="0" y="0"/>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16" name="Freeform 79">
            <a:extLst>
              <a:ext uri="{FF2B5EF4-FFF2-40B4-BE49-F238E27FC236}">
                <a16:creationId xmlns:a16="http://schemas.microsoft.com/office/drawing/2014/main" id="{C3D6D435-251A-A649-A067-6129EE8660D6}"/>
              </a:ext>
            </a:extLst>
          </p:cNvPr>
          <p:cNvSpPr>
            <a:spLocks noChangeArrowheads="1"/>
          </p:cNvSpPr>
          <p:nvPr/>
        </p:nvSpPr>
        <p:spPr bwMode="auto">
          <a:xfrm>
            <a:off x="9282298" y="1697236"/>
            <a:ext cx="151076" cy="120860"/>
          </a:xfrm>
          <a:custGeom>
            <a:avLst/>
            <a:gdLst>
              <a:gd name="T0" fmla="*/ 0 w 242"/>
              <a:gd name="T1" fmla="*/ 193 h 194"/>
              <a:gd name="T2" fmla="*/ 241 w 242"/>
              <a:gd name="T3" fmla="*/ 0 h 194"/>
              <a:gd name="T4" fmla="*/ 0 w 242"/>
              <a:gd name="T5" fmla="*/ 0 h 194"/>
              <a:gd name="T6" fmla="*/ 0 w 242"/>
              <a:gd name="T7" fmla="*/ 193 h 194"/>
            </a:gdLst>
            <a:ahLst/>
            <a:cxnLst>
              <a:cxn ang="0">
                <a:pos x="T0" y="T1"/>
              </a:cxn>
              <a:cxn ang="0">
                <a:pos x="T2" y="T3"/>
              </a:cxn>
              <a:cxn ang="0">
                <a:pos x="T4" y="T5"/>
              </a:cxn>
              <a:cxn ang="0">
                <a:pos x="T6" y="T7"/>
              </a:cxn>
            </a:cxnLst>
            <a:rect l="0" t="0" r="r" b="b"/>
            <a:pathLst>
              <a:path w="242" h="194">
                <a:moveTo>
                  <a:pt x="0" y="193"/>
                </a:moveTo>
                <a:lnTo>
                  <a:pt x="241" y="0"/>
                </a:lnTo>
                <a:lnTo>
                  <a:pt x="0" y="0"/>
                </a:lnTo>
                <a:lnTo>
                  <a:pt x="0" y="193"/>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17" name="Freeform 79">
            <a:extLst>
              <a:ext uri="{FF2B5EF4-FFF2-40B4-BE49-F238E27FC236}">
                <a16:creationId xmlns:a16="http://schemas.microsoft.com/office/drawing/2014/main" id="{8229B006-FEA3-5049-B8E0-49321D399914}"/>
              </a:ext>
            </a:extLst>
          </p:cNvPr>
          <p:cNvSpPr>
            <a:spLocks noChangeArrowheads="1"/>
          </p:cNvSpPr>
          <p:nvPr/>
        </p:nvSpPr>
        <p:spPr bwMode="auto">
          <a:xfrm>
            <a:off x="9282298" y="1697236"/>
            <a:ext cx="151076" cy="120860"/>
          </a:xfrm>
          <a:custGeom>
            <a:avLst/>
            <a:gdLst>
              <a:gd name="T0" fmla="*/ 0 w 242"/>
              <a:gd name="T1" fmla="*/ 193 h 194"/>
              <a:gd name="T2" fmla="*/ 241 w 242"/>
              <a:gd name="T3" fmla="*/ 0 h 194"/>
              <a:gd name="T4" fmla="*/ 0 w 242"/>
              <a:gd name="T5" fmla="*/ 0 h 194"/>
              <a:gd name="T6" fmla="*/ 0 w 242"/>
              <a:gd name="T7" fmla="*/ 193 h 194"/>
            </a:gdLst>
            <a:ahLst/>
            <a:cxnLst>
              <a:cxn ang="0">
                <a:pos x="T0" y="T1"/>
              </a:cxn>
              <a:cxn ang="0">
                <a:pos x="T2" y="T3"/>
              </a:cxn>
              <a:cxn ang="0">
                <a:pos x="T4" y="T5"/>
              </a:cxn>
              <a:cxn ang="0">
                <a:pos x="T6" y="T7"/>
              </a:cxn>
            </a:cxnLst>
            <a:rect l="0" t="0" r="r" b="b"/>
            <a:pathLst>
              <a:path w="242" h="194">
                <a:moveTo>
                  <a:pt x="0" y="193"/>
                </a:moveTo>
                <a:lnTo>
                  <a:pt x="241" y="0"/>
                </a:lnTo>
                <a:lnTo>
                  <a:pt x="0" y="0"/>
                </a:lnTo>
                <a:lnTo>
                  <a:pt x="0" y="193"/>
                </a:lnTo>
              </a:path>
            </a:pathLst>
          </a:custGeom>
          <a:solidFill>
            <a:srgbClr val="000000">
              <a:alpha val="30000"/>
            </a:srgbClr>
          </a:solidFill>
          <a:ln>
            <a:noFill/>
          </a:ln>
          <a:effectLst/>
        </p:spPr>
        <p:txBody>
          <a:bodyPr wrap="none" anchor="ctr"/>
          <a:lstStyle/>
          <a:p>
            <a:endParaRPr lang="en-US" sz="3265" dirty="0">
              <a:latin typeface="Lato Light" panose="020F0502020204030203" pitchFamily="34" charset="0"/>
            </a:endParaRPr>
          </a:p>
        </p:txBody>
      </p:sp>
      <p:sp>
        <p:nvSpPr>
          <p:cNvPr id="18" name="Freeform 80">
            <a:extLst>
              <a:ext uri="{FF2B5EF4-FFF2-40B4-BE49-F238E27FC236}">
                <a16:creationId xmlns:a16="http://schemas.microsoft.com/office/drawing/2014/main" id="{A1CBD420-2346-5E4A-AF7F-30D3AF7FC853}"/>
              </a:ext>
            </a:extLst>
          </p:cNvPr>
          <p:cNvSpPr>
            <a:spLocks noChangeArrowheads="1"/>
          </p:cNvSpPr>
          <p:nvPr/>
        </p:nvSpPr>
        <p:spPr bwMode="auto">
          <a:xfrm>
            <a:off x="8895001" y="2094391"/>
            <a:ext cx="387296" cy="39687"/>
          </a:xfrm>
          <a:custGeom>
            <a:avLst/>
            <a:gdLst>
              <a:gd name="T0" fmla="*/ 1245 w 1246"/>
              <a:gd name="T1" fmla="*/ 126 h 127"/>
              <a:gd name="T2" fmla="*/ 1245 w 1246"/>
              <a:gd name="T3" fmla="*/ 126 h 127"/>
              <a:gd name="T4" fmla="*/ 623 w 1246"/>
              <a:gd name="T5" fmla="*/ 0 h 127"/>
              <a:gd name="T6" fmla="*/ 623 w 1246"/>
              <a:gd name="T7" fmla="*/ 0 h 127"/>
              <a:gd name="T8" fmla="*/ 0 w 1246"/>
              <a:gd name="T9" fmla="*/ 126 h 127"/>
              <a:gd name="T10" fmla="*/ 1245 w 1246"/>
              <a:gd name="T11" fmla="*/ 126 h 127"/>
            </a:gdLst>
            <a:ahLst/>
            <a:cxnLst>
              <a:cxn ang="0">
                <a:pos x="T0" y="T1"/>
              </a:cxn>
              <a:cxn ang="0">
                <a:pos x="T2" y="T3"/>
              </a:cxn>
              <a:cxn ang="0">
                <a:pos x="T4" y="T5"/>
              </a:cxn>
              <a:cxn ang="0">
                <a:pos x="T6" y="T7"/>
              </a:cxn>
              <a:cxn ang="0">
                <a:pos x="T8" y="T9"/>
              </a:cxn>
              <a:cxn ang="0">
                <a:pos x="T10" y="T11"/>
              </a:cxn>
            </a:cxnLst>
            <a:rect l="0" t="0" r="r" b="b"/>
            <a:pathLst>
              <a:path w="1246" h="127">
                <a:moveTo>
                  <a:pt x="1245" y="126"/>
                </a:moveTo>
                <a:lnTo>
                  <a:pt x="1245" y="126"/>
                </a:lnTo>
                <a:cubicBezTo>
                  <a:pt x="1153" y="53"/>
                  <a:pt x="909" y="0"/>
                  <a:pt x="623" y="0"/>
                </a:cubicBezTo>
                <a:lnTo>
                  <a:pt x="623" y="0"/>
                </a:lnTo>
                <a:cubicBezTo>
                  <a:pt x="336" y="0"/>
                  <a:pt x="92" y="53"/>
                  <a:pt x="0" y="126"/>
                </a:cubicBezTo>
                <a:lnTo>
                  <a:pt x="1245" y="126"/>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20" name="Freeform 19">
            <a:extLst>
              <a:ext uri="{FF2B5EF4-FFF2-40B4-BE49-F238E27FC236}">
                <a16:creationId xmlns:a16="http://schemas.microsoft.com/office/drawing/2014/main" id="{4F5A023A-F351-D14F-9DB7-98021BC6987C}"/>
              </a:ext>
            </a:extLst>
          </p:cNvPr>
          <p:cNvSpPr>
            <a:spLocks noChangeArrowheads="1"/>
          </p:cNvSpPr>
          <p:nvPr/>
        </p:nvSpPr>
        <p:spPr bwMode="auto">
          <a:xfrm>
            <a:off x="3209104" y="2135255"/>
            <a:ext cx="8224436" cy="4721142"/>
          </a:xfrm>
          <a:custGeom>
            <a:avLst/>
            <a:gdLst>
              <a:gd name="connsiteX0" fmla="*/ 11346695 w 16448871"/>
              <a:gd name="connsiteY0" fmla="*/ 0 h 9442284"/>
              <a:gd name="connsiteX1" fmla="*/ 12148899 w 16448871"/>
              <a:gd name="connsiteY1" fmla="*/ 0 h 9442284"/>
              <a:gd name="connsiteX2" fmla="*/ 12114019 w 16448871"/>
              <a:gd name="connsiteY2" fmla="*/ 9968 h 9442284"/>
              <a:gd name="connsiteX3" fmla="*/ 12001911 w 16448871"/>
              <a:gd name="connsiteY3" fmla="*/ 49841 h 9442284"/>
              <a:gd name="connsiteX4" fmla="*/ 11944611 w 16448871"/>
              <a:gd name="connsiteY4" fmla="*/ 79745 h 9442284"/>
              <a:gd name="connsiteX5" fmla="*/ 11925925 w 16448871"/>
              <a:gd name="connsiteY5" fmla="*/ 98435 h 9442284"/>
              <a:gd name="connsiteX6" fmla="*/ 11925925 w 16448871"/>
              <a:gd name="connsiteY6" fmla="*/ 107157 h 9442284"/>
              <a:gd name="connsiteX7" fmla="*/ 12052983 w 16448871"/>
              <a:gd name="connsiteY7" fmla="*/ 148276 h 9442284"/>
              <a:gd name="connsiteX8" fmla="*/ 12191251 w 16448871"/>
              <a:gd name="connsiteY8" fmla="*/ 198116 h 9442284"/>
              <a:gd name="connsiteX9" fmla="*/ 12328273 w 16448871"/>
              <a:gd name="connsiteY9" fmla="*/ 255433 h 9442284"/>
              <a:gd name="connsiteX10" fmla="*/ 12442873 w 16448871"/>
              <a:gd name="connsiteY10" fmla="*/ 321471 h 9442284"/>
              <a:gd name="connsiteX11" fmla="*/ 12526331 w 16448871"/>
              <a:gd name="connsiteY11" fmla="*/ 417414 h 9442284"/>
              <a:gd name="connsiteX12" fmla="*/ 12501419 w 16448871"/>
              <a:gd name="connsiteY12" fmla="*/ 512111 h 9442284"/>
              <a:gd name="connsiteX13" fmla="*/ 12353187 w 16448871"/>
              <a:gd name="connsiteY13" fmla="*/ 603070 h 9442284"/>
              <a:gd name="connsiteX14" fmla="*/ 12067931 w 16448871"/>
              <a:gd name="connsiteY14" fmla="*/ 687799 h 9442284"/>
              <a:gd name="connsiteX15" fmla="*/ 11757761 w 16448871"/>
              <a:gd name="connsiteY15" fmla="*/ 765052 h 9442284"/>
              <a:gd name="connsiteX16" fmla="*/ 11532297 w 16448871"/>
              <a:gd name="connsiteY16" fmla="*/ 842305 h 9442284"/>
              <a:gd name="connsiteX17" fmla="*/ 11395275 w 16448871"/>
              <a:gd name="connsiteY17" fmla="*/ 923295 h 9442284"/>
              <a:gd name="connsiteX18" fmla="*/ 11350431 w 16448871"/>
              <a:gd name="connsiteY18" fmla="*/ 1009270 h 9442284"/>
              <a:gd name="connsiteX19" fmla="*/ 11412715 w 16448871"/>
              <a:gd name="connsiteY19" fmla="*/ 1122657 h 9442284"/>
              <a:gd name="connsiteX20" fmla="*/ 11670565 w 16448871"/>
              <a:gd name="connsiteY20" fmla="*/ 1293361 h 9442284"/>
              <a:gd name="connsiteX21" fmla="*/ 12258515 w 16448871"/>
              <a:gd name="connsiteY21" fmla="*/ 1545056 h 9442284"/>
              <a:gd name="connsiteX22" fmla="*/ 13408259 w 16448871"/>
              <a:gd name="connsiteY22" fmla="*/ 1923843 h 9442284"/>
              <a:gd name="connsiteX23" fmla="*/ 13813095 w 16448871"/>
              <a:gd name="connsiteY23" fmla="*/ 2053429 h 9442284"/>
              <a:gd name="connsiteX24" fmla="*/ 14204233 w 16448871"/>
              <a:gd name="connsiteY24" fmla="*/ 2197966 h 9442284"/>
              <a:gd name="connsiteX25" fmla="*/ 14576683 w 16448871"/>
              <a:gd name="connsiteY25" fmla="*/ 2359948 h 9442284"/>
              <a:gd name="connsiteX26" fmla="*/ 14929207 w 16448871"/>
              <a:gd name="connsiteY26" fmla="*/ 2539373 h 9442284"/>
              <a:gd name="connsiteX27" fmla="*/ 15274253 w 16448871"/>
              <a:gd name="connsiteY27" fmla="*/ 2748703 h 9442284"/>
              <a:gd name="connsiteX28" fmla="*/ 15590651 w 16448871"/>
              <a:gd name="connsiteY28" fmla="*/ 2985446 h 9442284"/>
              <a:gd name="connsiteX29" fmla="*/ 15873415 w 16448871"/>
              <a:gd name="connsiteY29" fmla="*/ 3252092 h 9442284"/>
              <a:gd name="connsiteX30" fmla="*/ 16112579 w 16448871"/>
              <a:gd name="connsiteY30" fmla="*/ 3554874 h 9442284"/>
              <a:gd name="connsiteX31" fmla="*/ 16369187 w 16448871"/>
              <a:gd name="connsiteY31" fmla="*/ 4088167 h 9442284"/>
              <a:gd name="connsiteX32" fmla="*/ 16446415 w 16448871"/>
              <a:gd name="connsiteY32" fmla="*/ 4731109 h 9442284"/>
              <a:gd name="connsiteX33" fmla="*/ 16277007 w 16448871"/>
              <a:gd name="connsiteY33" fmla="*/ 5518589 h 9442284"/>
              <a:gd name="connsiteX34" fmla="*/ 15757567 w 16448871"/>
              <a:gd name="connsiteY34" fmla="*/ 6499200 h 9442284"/>
              <a:gd name="connsiteX35" fmla="*/ 15087403 w 16448871"/>
              <a:gd name="connsiteY35" fmla="*/ 7360196 h 9442284"/>
              <a:gd name="connsiteX36" fmla="*/ 14067211 w 16448871"/>
              <a:gd name="connsiteY36" fmla="*/ 8414322 h 9442284"/>
              <a:gd name="connsiteX37" fmla="*/ 12909995 w 16448871"/>
              <a:gd name="connsiteY37" fmla="*/ 9442282 h 9442284"/>
              <a:gd name="connsiteX38" fmla="*/ 8875767 w 16448871"/>
              <a:gd name="connsiteY38" fmla="*/ 9442282 h 9442284"/>
              <a:gd name="connsiteX39" fmla="*/ 8875767 w 16448871"/>
              <a:gd name="connsiteY39" fmla="*/ 9442284 h 9442284"/>
              <a:gd name="connsiteX40" fmla="*/ 5773792 w 16448871"/>
              <a:gd name="connsiteY40" fmla="*/ 9442284 h 9442284"/>
              <a:gd name="connsiteX41" fmla="*/ 5773792 w 16448871"/>
              <a:gd name="connsiteY41" fmla="*/ 9442282 h 9442284"/>
              <a:gd name="connsiteX42" fmla="*/ 0 w 16448871"/>
              <a:gd name="connsiteY42" fmla="*/ 9442282 h 9442284"/>
              <a:gd name="connsiteX43" fmla="*/ 790993 w 16448871"/>
              <a:gd name="connsiteY43" fmla="*/ 9206786 h 9442284"/>
              <a:gd name="connsiteX44" fmla="*/ 3355801 w 16448871"/>
              <a:gd name="connsiteY44" fmla="*/ 8401862 h 9442284"/>
              <a:gd name="connsiteX45" fmla="*/ 6427593 w 16448871"/>
              <a:gd name="connsiteY45" fmla="*/ 7350227 h 9442284"/>
              <a:gd name="connsiteX46" fmla="*/ 9277657 w 16448871"/>
              <a:gd name="connsiteY46" fmla="*/ 6256228 h 9442284"/>
              <a:gd name="connsiteX47" fmla="*/ 10586843 w 16448871"/>
              <a:gd name="connsiteY47" fmla="*/ 5686800 h 9442284"/>
              <a:gd name="connsiteX48" fmla="*/ 11604547 w 16448871"/>
              <a:gd name="connsiteY48" fmla="*/ 5193380 h 9442284"/>
              <a:gd name="connsiteX49" fmla="*/ 12385573 w 16448871"/>
              <a:gd name="connsiteY49" fmla="*/ 4761014 h 9442284"/>
              <a:gd name="connsiteX50" fmla="*/ 12967295 w 16448871"/>
              <a:gd name="connsiteY50" fmla="*/ 4380980 h 9442284"/>
              <a:gd name="connsiteX51" fmla="*/ 13314833 w 16448871"/>
              <a:gd name="connsiteY51" fmla="*/ 4104365 h 9442284"/>
              <a:gd name="connsiteX52" fmla="*/ 13600089 w 16448871"/>
              <a:gd name="connsiteY52" fmla="*/ 3812798 h 9442284"/>
              <a:gd name="connsiteX53" fmla="*/ 13771991 w 16448871"/>
              <a:gd name="connsiteY53" fmla="*/ 3527461 h 9442284"/>
              <a:gd name="connsiteX54" fmla="*/ 13796903 w 16448871"/>
              <a:gd name="connsiteY54" fmla="*/ 3262061 h 9442284"/>
              <a:gd name="connsiteX55" fmla="*/ 13607563 w 16448871"/>
              <a:gd name="connsiteY55" fmla="*/ 2991676 h 9442284"/>
              <a:gd name="connsiteX56" fmla="*/ 13279955 w 16448871"/>
              <a:gd name="connsiteY56" fmla="*/ 2774870 h 9442284"/>
              <a:gd name="connsiteX57" fmla="*/ 12942383 w 16448871"/>
              <a:gd name="connsiteY57" fmla="*/ 2615380 h 9442284"/>
              <a:gd name="connsiteX58" fmla="*/ 12694495 w 16448871"/>
              <a:gd name="connsiteY58" fmla="*/ 2519437 h 9442284"/>
              <a:gd name="connsiteX59" fmla="*/ 11334239 w 16448871"/>
              <a:gd name="connsiteY59" fmla="*/ 1958732 h 9442284"/>
              <a:gd name="connsiteX60" fmla="*/ 10601791 w 16448871"/>
              <a:gd name="connsiteY60" fmla="*/ 1550040 h 9442284"/>
              <a:gd name="connsiteX61" fmla="*/ 10282903 w 16448871"/>
              <a:gd name="connsiteY61" fmla="*/ 1238537 h 9442284"/>
              <a:gd name="connsiteX62" fmla="*/ 10257990 w 16448871"/>
              <a:gd name="connsiteY62" fmla="*/ 991826 h 9442284"/>
              <a:gd name="connsiteX63" fmla="*/ 10326501 w 16448871"/>
              <a:gd name="connsiteY63" fmla="*/ 892145 h 9442284"/>
              <a:gd name="connsiteX64" fmla="*/ 10441101 w 16448871"/>
              <a:gd name="connsiteY64" fmla="*/ 802432 h 9442284"/>
              <a:gd name="connsiteX65" fmla="*/ 10594317 w 16448871"/>
              <a:gd name="connsiteY65" fmla="*/ 721441 h 9442284"/>
              <a:gd name="connsiteX66" fmla="*/ 10783657 w 16448871"/>
              <a:gd name="connsiteY66" fmla="*/ 649173 h 9442284"/>
              <a:gd name="connsiteX67" fmla="*/ 10963031 w 16448871"/>
              <a:gd name="connsiteY67" fmla="*/ 595594 h 9442284"/>
              <a:gd name="connsiteX68" fmla="*/ 11142407 w 16448871"/>
              <a:gd name="connsiteY68" fmla="*/ 549492 h 9442284"/>
              <a:gd name="connsiteX69" fmla="*/ 11314307 w 16448871"/>
              <a:gd name="connsiteY69" fmla="*/ 513357 h 9442284"/>
              <a:gd name="connsiteX70" fmla="*/ 11468769 w 16448871"/>
              <a:gd name="connsiteY70" fmla="*/ 482207 h 9442284"/>
              <a:gd name="connsiteX71" fmla="*/ 11589599 w 16448871"/>
              <a:gd name="connsiteY71" fmla="*/ 453549 h 9442284"/>
              <a:gd name="connsiteX72" fmla="*/ 11658109 w 16448871"/>
              <a:gd name="connsiteY72" fmla="*/ 422398 h 9442284"/>
              <a:gd name="connsiteX73" fmla="*/ 11680531 w 16448871"/>
              <a:gd name="connsiteY73" fmla="*/ 390002 h 9442284"/>
              <a:gd name="connsiteX74" fmla="*/ 11660599 w 16448871"/>
              <a:gd name="connsiteY74" fmla="*/ 350130 h 9442284"/>
              <a:gd name="connsiteX75" fmla="*/ 11597071 w 16448871"/>
              <a:gd name="connsiteY75" fmla="*/ 304027 h 9442284"/>
              <a:gd name="connsiteX76" fmla="*/ 11508631 w 16448871"/>
              <a:gd name="connsiteY76" fmla="*/ 259171 h 9442284"/>
              <a:gd name="connsiteX77" fmla="*/ 11408977 w 16448871"/>
              <a:gd name="connsiteY77" fmla="*/ 218052 h 9442284"/>
              <a:gd name="connsiteX78" fmla="*/ 11311815 w 16448871"/>
              <a:gd name="connsiteY78" fmla="*/ 180672 h 9442284"/>
              <a:gd name="connsiteX79" fmla="*/ 11255761 w 16448871"/>
              <a:gd name="connsiteY79" fmla="*/ 153260 h 9442284"/>
              <a:gd name="connsiteX80" fmla="*/ 11220883 w 16448871"/>
              <a:gd name="connsiteY80" fmla="*/ 119617 h 9442284"/>
              <a:gd name="connsiteX81" fmla="*/ 11223375 w 16448871"/>
              <a:gd name="connsiteY81" fmla="*/ 79745 h 9442284"/>
              <a:gd name="connsiteX82" fmla="*/ 11273201 w 16448871"/>
              <a:gd name="connsiteY82" fmla="*/ 34889 h 9442284"/>
              <a:gd name="connsiteX83" fmla="*/ 11318043 w 16448871"/>
              <a:gd name="connsiteY83" fmla="*/ 11214 h 9442284"/>
              <a:gd name="connsiteX84" fmla="*/ 11346695 w 16448871"/>
              <a:gd name="connsiteY84" fmla="*/ 0 h 944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6448871" h="9442284">
                <a:moveTo>
                  <a:pt x="11346695" y="0"/>
                </a:moveTo>
                <a:lnTo>
                  <a:pt x="12148899" y="0"/>
                </a:lnTo>
                <a:cubicBezTo>
                  <a:pt x="12137687" y="3738"/>
                  <a:pt x="12126475" y="6230"/>
                  <a:pt x="12114019" y="9968"/>
                </a:cubicBezTo>
                <a:cubicBezTo>
                  <a:pt x="12065439" y="24920"/>
                  <a:pt x="12029315" y="38627"/>
                  <a:pt x="12001911" y="49841"/>
                </a:cubicBezTo>
                <a:cubicBezTo>
                  <a:pt x="11974507" y="62301"/>
                  <a:pt x="11955821" y="71023"/>
                  <a:pt x="11944611" y="79745"/>
                </a:cubicBezTo>
                <a:cubicBezTo>
                  <a:pt x="11932155" y="87221"/>
                  <a:pt x="11927171" y="93451"/>
                  <a:pt x="11925925" y="98435"/>
                </a:cubicBezTo>
                <a:cubicBezTo>
                  <a:pt x="11923435" y="103419"/>
                  <a:pt x="11924679" y="105911"/>
                  <a:pt x="11925925" y="107157"/>
                </a:cubicBezTo>
                <a:cubicBezTo>
                  <a:pt x="11964541" y="119617"/>
                  <a:pt x="12008139" y="133324"/>
                  <a:pt x="12052983" y="148276"/>
                </a:cubicBezTo>
                <a:cubicBezTo>
                  <a:pt x="12097827" y="163228"/>
                  <a:pt x="12145161" y="180672"/>
                  <a:pt x="12191251" y="198116"/>
                </a:cubicBezTo>
                <a:cubicBezTo>
                  <a:pt x="12238585" y="216806"/>
                  <a:pt x="12285919" y="235497"/>
                  <a:pt x="12328273" y="255433"/>
                </a:cubicBezTo>
                <a:cubicBezTo>
                  <a:pt x="12371871" y="276615"/>
                  <a:pt x="12410487" y="299043"/>
                  <a:pt x="12442873" y="321471"/>
                </a:cubicBezTo>
                <a:cubicBezTo>
                  <a:pt x="12487717" y="353868"/>
                  <a:pt x="12516367" y="385018"/>
                  <a:pt x="12526331" y="417414"/>
                </a:cubicBezTo>
                <a:cubicBezTo>
                  <a:pt x="12537543" y="448565"/>
                  <a:pt x="12530069" y="480961"/>
                  <a:pt x="12501419" y="512111"/>
                </a:cubicBezTo>
                <a:cubicBezTo>
                  <a:pt x="12474015" y="543262"/>
                  <a:pt x="12424187" y="573166"/>
                  <a:pt x="12353187" y="603070"/>
                </a:cubicBezTo>
                <a:cubicBezTo>
                  <a:pt x="12280939" y="632975"/>
                  <a:pt x="12186267" y="661633"/>
                  <a:pt x="12067931" y="687799"/>
                </a:cubicBezTo>
                <a:cubicBezTo>
                  <a:pt x="11949593" y="713965"/>
                  <a:pt x="11846203" y="740132"/>
                  <a:pt x="11757761" y="765052"/>
                </a:cubicBezTo>
                <a:cubicBezTo>
                  <a:pt x="11666827" y="791218"/>
                  <a:pt x="11590843" y="817384"/>
                  <a:pt x="11532297" y="842305"/>
                </a:cubicBezTo>
                <a:cubicBezTo>
                  <a:pt x="11471259" y="869717"/>
                  <a:pt x="11425171" y="895883"/>
                  <a:pt x="11395275" y="923295"/>
                </a:cubicBezTo>
                <a:cubicBezTo>
                  <a:pt x="11364135" y="950708"/>
                  <a:pt x="11350431" y="979366"/>
                  <a:pt x="11350431" y="1009270"/>
                </a:cubicBezTo>
                <a:cubicBezTo>
                  <a:pt x="11350431" y="1040421"/>
                  <a:pt x="11366625" y="1077801"/>
                  <a:pt x="11412715" y="1122657"/>
                </a:cubicBezTo>
                <a:cubicBezTo>
                  <a:pt x="11461295" y="1170006"/>
                  <a:pt x="11542263" y="1227322"/>
                  <a:pt x="11670565" y="1293361"/>
                </a:cubicBezTo>
                <a:cubicBezTo>
                  <a:pt x="11805095" y="1364384"/>
                  <a:pt x="11994435" y="1446621"/>
                  <a:pt x="12258515" y="1545056"/>
                </a:cubicBezTo>
                <a:cubicBezTo>
                  <a:pt x="12540035" y="1650967"/>
                  <a:pt x="12913731" y="1774322"/>
                  <a:pt x="13408259" y="1923843"/>
                </a:cubicBezTo>
                <a:cubicBezTo>
                  <a:pt x="13547771" y="1964962"/>
                  <a:pt x="13682303" y="2008572"/>
                  <a:pt x="13813095" y="2053429"/>
                </a:cubicBezTo>
                <a:cubicBezTo>
                  <a:pt x="13948873" y="2100777"/>
                  <a:pt x="14078421" y="2148126"/>
                  <a:pt x="14204233" y="2197966"/>
                </a:cubicBezTo>
                <a:cubicBezTo>
                  <a:pt x="14333781" y="2250299"/>
                  <a:pt x="14457101" y="2303877"/>
                  <a:pt x="14576683" y="2359948"/>
                </a:cubicBezTo>
                <a:cubicBezTo>
                  <a:pt x="14698759" y="2417264"/>
                  <a:pt x="14817095" y="2477073"/>
                  <a:pt x="14929207" y="2539373"/>
                </a:cubicBezTo>
                <a:cubicBezTo>
                  <a:pt x="15050035" y="2605412"/>
                  <a:pt x="15164635" y="2675189"/>
                  <a:pt x="15274253" y="2748703"/>
                </a:cubicBezTo>
                <a:cubicBezTo>
                  <a:pt x="15386363" y="2824710"/>
                  <a:pt x="15492243" y="2903209"/>
                  <a:pt x="15590651" y="2985446"/>
                </a:cubicBezTo>
                <a:cubicBezTo>
                  <a:pt x="15692795" y="3071421"/>
                  <a:pt x="15786219" y="3159888"/>
                  <a:pt x="15873415" y="3252092"/>
                </a:cubicBezTo>
                <a:cubicBezTo>
                  <a:pt x="15961855" y="3349281"/>
                  <a:pt x="16041579" y="3450208"/>
                  <a:pt x="16112579" y="3554874"/>
                </a:cubicBezTo>
                <a:cubicBezTo>
                  <a:pt x="16225935" y="3723085"/>
                  <a:pt x="16311885" y="3900019"/>
                  <a:pt x="16369187" y="4088167"/>
                </a:cubicBezTo>
                <a:cubicBezTo>
                  <a:pt x="16430223" y="4290020"/>
                  <a:pt x="16457627" y="4504335"/>
                  <a:pt x="16446415" y="4731109"/>
                </a:cubicBezTo>
                <a:cubicBezTo>
                  <a:pt x="16436451" y="4976574"/>
                  <a:pt x="16380397" y="5239482"/>
                  <a:pt x="16277007" y="5518589"/>
                </a:cubicBezTo>
                <a:cubicBezTo>
                  <a:pt x="16164899" y="5822616"/>
                  <a:pt x="15994243" y="6149071"/>
                  <a:pt x="15757567" y="6499200"/>
                </a:cubicBezTo>
                <a:cubicBezTo>
                  <a:pt x="15575703" y="6768340"/>
                  <a:pt x="15353975" y="7054922"/>
                  <a:pt x="15087403" y="7360196"/>
                </a:cubicBezTo>
                <a:cubicBezTo>
                  <a:pt x="14800903" y="7687896"/>
                  <a:pt x="14463331" y="8038026"/>
                  <a:pt x="14067211" y="8414322"/>
                </a:cubicBezTo>
                <a:cubicBezTo>
                  <a:pt x="13727147" y="8735793"/>
                  <a:pt x="13342239" y="9078446"/>
                  <a:pt x="12909995" y="9442282"/>
                </a:cubicBezTo>
                <a:lnTo>
                  <a:pt x="8875767" y="9442282"/>
                </a:lnTo>
                <a:lnTo>
                  <a:pt x="8875767" y="9442284"/>
                </a:lnTo>
                <a:lnTo>
                  <a:pt x="5773792" y="9442284"/>
                </a:lnTo>
                <a:lnTo>
                  <a:pt x="5773792" y="9442282"/>
                </a:lnTo>
                <a:lnTo>
                  <a:pt x="0" y="9442282"/>
                </a:lnTo>
                <a:cubicBezTo>
                  <a:pt x="188095" y="9387457"/>
                  <a:pt x="454666" y="9308959"/>
                  <a:pt x="790993" y="9206786"/>
                </a:cubicBezTo>
                <a:cubicBezTo>
                  <a:pt x="1443717" y="9009916"/>
                  <a:pt x="2333117" y="8734547"/>
                  <a:pt x="3355801" y="8401862"/>
                </a:cubicBezTo>
                <a:cubicBezTo>
                  <a:pt x="4314957" y="8089112"/>
                  <a:pt x="5367539" y="7732753"/>
                  <a:pt x="6427593" y="7350227"/>
                </a:cubicBezTo>
                <a:cubicBezTo>
                  <a:pt x="7406679" y="6998852"/>
                  <a:pt x="8375801" y="6630032"/>
                  <a:pt x="9277657" y="6256228"/>
                </a:cubicBezTo>
                <a:cubicBezTo>
                  <a:pt x="9757235" y="6058112"/>
                  <a:pt x="10193216" y="5868718"/>
                  <a:pt x="10586843" y="5686800"/>
                </a:cubicBezTo>
                <a:cubicBezTo>
                  <a:pt x="10961787" y="5514851"/>
                  <a:pt x="11301851" y="5350378"/>
                  <a:pt x="11604547" y="5193380"/>
                </a:cubicBezTo>
                <a:cubicBezTo>
                  <a:pt x="11896029" y="5042612"/>
                  <a:pt x="12155127" y="4898075"/>
                  <a:pt x="12385573" y="4761014"/>
                </a:cubicBezTo>
                <a:cubicBezTo>
                  <a:pt x="12604809" y="4628936"/>
                  <a:pt x="12799131" y="4501843"/>
                  <a:pt x="12967295" y="4380980"/>
                </a:cubicBezTo>
                <a:cubicBezTo>
                  <a:pt x="13084387" y="4296251"/>
                  <a:pt x="13203971" y="4201554"/>
                  <a:pt x="13314833" y="4104365"/>
                </a:cubicBezTo>
                <a:cubicBezTo>
                  <a:pt x="13421959" y="4009668"/>
                  <a:pt x="13520367" y="3912479"/>
                  <a:pt x="13600089" y="3812798"/>
                </a:cubicBezTo>
                <a:cubicBezTo>
                  <a:pt x="13677319" y="3718101"/>
                  <a:pt x="13737111" y="3622158"/>
                  <a:pt x="13771991" y="3527461"/>
                </a:cubicBezTo>
                <a:cubicBezTo>
                  <a:pt x="13805623" y="3436502"/>
                  <a:pt x="13815587" y="3348035"/>
                  <a:pt x="13796903" y="3262061"/>
                </a:cubicBezTo>
                <a:cubicBezTo>
                  <a:pt x="13774481" y="3166118"/>
                  <a:pt x="13703479" y="3075159"/>
                  <a:pt x="13607563" y="2991676"/>
                </a:cubicBezTo>
                <a:cubicBezTo>
                  <a:pt x="13515383" y="2911931"/>
                  <a:pt x="13399539" y="2838416"/>
                  <a:pt x="13279955" y="2774870"/>
                </a:cubicBezTo>
                <a:cubicBezTo>
                  <a:pt x="13165355" y="2712569"/>
                  <a:pt x="13047017" y="2658991"/>
                  <a:pt x="12942383" y="2615380"/>
                </a:cubicBezTo>
                <a:cubicBezTo>
                  <a:pt x="12840239" y="2574262"/>
                  <a:pt x="12753043" y="2540619"/>
                  <a:pt x="12694495" y="2519437"/>
                </a:cubicBezTo>
                <a:cubicBezTo>
                  <a:pt x="12131459" y="2308861"/>
                  <a:pt x="11684267" y="2123205"/>
                  <a:pt x="11334239" y="1958732"/>
                </a:cubicBezTo>
                <a:cubicBezTo>
                  <a:pt x="11015351" y="1807964"/>
                  <a:pt x="10774939" y="1672149"/>
                  <a:pt x="10601791" y="1550040"/>
                </a:cubicBezTo>
                <a:cubicBezTo>
                  <a:pt x="10439855" y="1436652"/>
                  <a:pt x="10336466" y="1333233"/>
                  <a:pt x="10282903" y="1238537"/>
                </a:cubicBezTo>
                <a:cubicBezTo>
                  <a:pt x="10231831" y="1150070"/>
                  <a:pt x="10224357" y="1067833"/>
                  <a:pt x="10257990" y="991826"/>
                </a:cubicBezTo>
                <a:cubicBezTo>
                  <a:pt x="10272938" y="958184"/>
                  <a:pt x="10295360" y="924541"/>
                  <a:pt x="10326501" y="892145"/>
                </a:cubicBezTo>
                <a:cubicBezTo>
                  <a:pt x="10357642" y="860995"/>
                  <a:pt x="10395011" y="831090"/>
                  <a:pt x="10441101" y="802432"/>
                </a:cubicBezTo>
                <a:cubicBezTo>
                  <a:pt x="10485945" y="773774"/>
                  <a:pt x="10537017" y="747608"/>
                  <a:pt x="10594317" y="721441"/>
                </a:cubicBezTo>
                <a:cubicBezTo>
                  <a:pt x="10650371" y="696521"/>
                  <a:pt x="10713899" y="672847"/>
                  <a:pt x="10783657" y="649173"/>
                </a:cubicBezTo>
                <a:cubicBezTo>
                  <a:pt x="10842203" y="630482"/>
                  <a:pt x="10901995" y="611792"/>
                  <a:pt x="10963031" y="595594"/>
                </a:cubicBezTo>
                <a:cubicBezTo>
                  <a:pt x="11022823" y="579396"/>
                  <a:pt x="11083861" y="564444"/>
                  <a:pt x="11142407" y="549492"/>
                </a:cubicBezTo>
                <a:cubicBezTo>
                  <a:pt x="11202199" y="537032"/>
                  <a:pt x="11258253" y="524571"/>
                  <a:pt x="11314307" y="513357"/>
                </a:cubicBezTo>
                <a:cubicBezTo>
                  <a:pt x="11367871" y="502143"/>
                  <a:pt x="11421435" y="492175"/>
                  <a:pt x="11468769" y="482207"/>
                </a:cubicBezTo>
                <a:cubicBezTo>
                  <a:pt x="11517351" y="473485"/>
                  <a:pt x="11558455" y="463517"/>
                  <a:pt x="11589599" y="453549"/>
                </a:cubicBezTo>
                <a:cubicBezTo>
                  <a:pt x="11620739" y="443581"/>
                  <a:pt x="11643161" y="433613"/>
                  <a:pt x="11658109" y="422398"/>
                </a:cubicBezTo>
                <a:cubicBezTo>
                  <a:pt x="11674303" y="412430"/>
                  <a:pt x="11680531" y="401216"/>
                  <a:pt x="11680531" y="390002"/>
                </a:cubicBezTo>
                <a:cubicBezTo>
                  <a:pt x="11681775" y="377542"/>
                  <a:pt x="11674303" y="363836"/>
                  <a:pt x="11660599" y="350130"/>
                </a:cubicBezTo>
                <a:cubicBezTo>
                  <a:pt x="11645651" y="335178"/>
                  <a:pt x="11623231" y="320225"/>
                  <a:pt x="11597071" y="304027"/>
                </a:cubicBezTo>
                <a:cubicBezTo>
                  <a:pt x="11570913" y="289075"/>
                  <a:pt x="11539771" y="274123"/>
                  <a:pt x="11508631" y="259171"/>
                </a:cubicBezTo>
                <a:cubicBezTo>
                  <a:pt x="11476243" y="245465"/>
                  <a:pt x="11442611" y="230513"/>
                  <a:pt x="11408977" y="218052"/>
                </a:cubicBezTo>
                <a:cubicBezTo>
                  <a:pt x="11375345" y="204346"/>
                  <a:pt x="11342959" y="191886"/>
                  <a:pt x="11311815" y="180672"/>
                </a:cubicBezTo>
                <a:cubicBezTo>
                  <a:pt x="11291887" y="171950"/>
                  <a:pt x="11271955" y="163228"/>
                  <a:pt x="11255761" y="153260"/>
                </a:cubicBezTo>
                <a:cubicBezTo>
                  <a:pt x="11239567" y="143292"/>
                  <a:pt x="11227111" y="132078"/>
                  <a:pt x="11220883" y="119617"/>
                </a:cubicBezTo>
                <a:cubicBezTo>
                  <a:pt x="11214655" y="107157"/>
                  <a:pt x="11214655" y="93451"/>
                  <a:pt x="11223375" y="79745"/>
                </a:cubicBezTo>
                <a:cubicBezTo>
                  <a:pt x="11230847" y="66039"/>
                  <a:pt x="11245795" y="51087"/>
                  <a:pt x="11273201" y="34889"/>
                </a:cubicBezTo>
                <a:cubicBezTo>
                  <a:pt x="11285657" y="27413"/>
                  <a:pt x="11301851" y="19936"/>
                  <a:pt x="11318043" y="11214"/>
                </a:cubicBezTo>
                <a:cubicBezTo>
                  <a:pt x="11326763" y="7476"/>
                  <a:pt x="11336729" y="3738"/>
                  <a:pt x="11346695" y="0"/>
                </a:cubicBezTo>
                <a:close/>
              </a:path>
            </a:pathLst>
          </a:custGeom>
          <a:solidFill>
            <a:schemeClr val="accent6"/>
          </a:solidFill>
          <a:ln>
            <a:noFill/>
          </a:ln>
          <a:effectLst/>
        </p:spPr>
        <p:txBody>
          <a:bodyPr wrap="square" anchor="ctr">
            <a:noAutofit/>
          </a:bodyPr>
          <a:lstStyle/>
          <a:p>
            <a:endParaRPr lang="en-US" sz="3265" dirty="0">
              <a:latin typeface="Lato Light" panose="020F0502020204030203" pitchFamily="34" charset="0"/>
            </a:endParaRPr>
          </a:p>
        </p:txBody>
      </p:sp>
      <p:sp>
        <p:nvSpPr>
          <p:cNvPr id="21" name="Freeform 20">
            <a:extLst>
              <a:ext uri="{FF2B5EF4-FFF2-40B4-BE49-F238E27FC236}">
                <a16:creationId xmlns:a16="http://schemas.microsoft.com/office/drawing/2014/main" id="{8D8532D6-7E09-C94A-AACF-48E91B43CE18}"/>
              </a:ext>
            </a:extLst>
          </p:cNvPr>
          <p:cNvSpPr>
            <a:spLocks noChangeArrowheads="1"/>
          </p:cNvSpPr>
          <p:nvPr/>
        </p:nvSpPr>
        <p:spPr bwMode="auto">
          <a:xfrm>
            <a:off x="6628882" y="2140745"/>
            <a:ext cx="4119592" cy="4715653"/>
          </a:xfrm>
          <a:custGeom>
            <a:avLst/>
            <a:gdLst>
              <a:gd name="connsiteX0" fmla="*/ 634944 w 4542389"/>
              <a:gd name="connsiteY0" fmla="*/ 4900464 h 5199624"/>
              <a:gd name="connsiteX1" fmla="*/ 638372 w 4542389"/>
              <a:gd name="connsiteY1" fmla="*/ 5076400 h 5199624"/>
              <a:gd name="connsiteX2" fmla="*/ 400440 w 4542389"/>
              <a:gd name="connsiteY2" fmla="*/ 5194147 h 5199624"/>
              <a:gd name="connsiteX3" fmla="*/ 388097 w 4542389"/>
              <a:gd name="connsiteY3" fmla="*/ 5199624 h 5199624"/>
              <a:gd name="connsiteX4" fmla="*/ 0 w 4542389"/>
              <a:gd name="connsiteY4" fmla="*/ 5199624 h 5199624"/>
              <a:gd name="connsiteX5" fmla="*/ 167992 w 4542389"/>
              <a:gd name="connsiteY5" fmla="*/ 5121582 h 5199624"/>
              <a:gd name="connsiteX6" fmla="*/ 404554 w 4542389"/>
              <a:gd name="connsiteY6" fmla="*/ 5010681 h 5199624"/>
              <a:gd name="connsiteX7" fmla="*/ 634944 w 4542389"/>
              <a:gd name="connsiteY7" fmla="*/ 4900464 h 5199624"/>
              <a:gd name="connsiteX8" fmla="*/ 2163147 w 4542389"/>
              <a:gd name="connsiteY8" fmla="*/ 4112998 h 5199624"/>
              <a:gd name="connsiteX9" fmla="*/ 2213305 w 4542389"/>
              <a:gd name="connsiteY9" fmla="*/ 4240630 h 5199624"/>
              <a:gd name="connsiteX10" fmla="*/ 2042218 w 4542389"/>
              <a:gd name="connsiteY10" fmla="*/ 4337384 h 5199624"/>
              <a:gd name="connsiteX11" fmla="*/ 1863573 w 4542389"/>
              <a:gd name="connsiteY11" fmla="*/ 4436196 h 5199624"/>
              <a:gd name="connsiteX12" fmla="*/ 1678745 w 4542389"/>
              <a:gd name="connsiteY12" fmla="*/ 4537066 h 5199624"/>
              <a:gd name="connsiteX13" fmla="*/ 1487732 w 4542389"/>
              <a:gd name="connsiteY13" fmla="*/ 4639309 h 5199624"/>
              <a:gd name="connsiteX14" fmla="*/ 1456813 w 4542389"/>
              <a:gd name="connsiteY14" fmla="*/ 4489719 h 5199624"/>
              <a:gd name="connsiteX15" fmla="*/ 1643016 w 4542389"/>
              <a:gd name="connsiteY15" fmla="*/ 4392965 h 5199624"/>
              <a:gd name="connsiteX16" fmla="*/ 1823035 w 4542389"/>
              <a:gd name="connsiteY16" fmla="*/ 4297584 h 5199624"/>
              <a:gd name="connsiteX17" fmla="*/ 1996183 w 4542389"/>
              <a:gd name="connsiteY17" fmla="*/ 4204262 h 5199624"/>
              <a:gd name="connsiteX18" fmla="*/ 2163147 w 4542389"/>
              <a:gd name="connsiteY18" fmla="*/ 4112998 h 5199624"/>
              <a:gd name="connsiteX19" fmla="*/ 3268994 w 4542389"/>
              <a:gd name="connsiteY19" fmla="*/ 3440623 h 5199624"/>
              <a:gd name="connsiteX20" fmla="*/ 3343019 w 4542389"/>
              <a:gd name="connsiteY20" fmla="*/ 3532056 h 5199624"/>
              <a:gd name="connsiteX21" fmla="*/ 3224443 w 4542389"/>
              <a:gd name="connsiteY21" fmla="*/ 3613866 h 5199624"/>
              <a:gd name="connsiteX22" fmla="*/ 3099013 w 4542389"/>
              <a:gd name="connsiteY22" fmla="*/ 3698425 h 5199624"/>
              <a:gd name="connsiteX23" fmla="*/ 2967414 w 4542389"/>
              <a:gd name="connsiteY23" fmla="*/ 3785046 h 5199624"/>
              <a:gd name="connsiteX24" fmla="*/ 2829647 w 4542389"/>
              <a:gd name="connsiteY24" fmla="*/ 3873042 h 5199624"/>
              <a:gd name="connsiteX25" fmla="*/ 2765218 w 4542389"/>
              <a:gd name="connsiteY25" fmla="*/ 3765109 h 5199624"/>
              <a:gd name="connsiteX26" fmla="*/ 2900929 w 4542389"/>
              <a:gd name="connsiteY26" fmla="*/ 3681238 h 5199624"/>
              <a:gd name="connsiteX27" fmla="*/ 3029101 w 4542389"/>
              <a:gd name="connsiteY27" fmla="*/ 3599429 h 5199624"/>
              <a:gd name="connsiteX28" fmla="*/ 3152475 w 4542389"/>
              <a:gd name="connsiteY28" fmla="*/ 3518994 h 5199624"/>
              <a:gd name="connsiteX29" fmla="*/ 3268994 w 4542389"/>
              <a:gd name="connsiteY29" fmla="*/ 3440623 h 5199624"/>
              <a:gd name="connsiteX30" fmla="*/ 4015835 w 4542389"/>
              <a:gd name="connsiteY30" fmla="*/ 2850023 h 5199624"/>
              <a:gd name="connsiteX31" fmla="*/ 4100194 w 4542389"/>
              <a:gd name="connsiteY31" fmla="*/ 2911740 h 5199624"/>
              <a:gd name="connsiteX32" fmla="*/ 4026123 w 4542389"/>
              <a:gd name="connsiteY32" fmla="*/ 2984429 h 5199624"/>
              <a:gd name="connsiteX33" fmla="*/ 3945879 w 4542389"/>
              <a:gd name="connsiteY33" fmla="*/ 3058490 h 5199624"/>
              <a:gd name="connsiteX34" fmla="*/ 3859463 w 4542389"/>
              <a:gd name="connsiteY34" fmla="*/ 3134608 h 5199624"/>
              <a:gd name="connsiteX35" fmla="*/ 3766189 w 4542389"/>
              <a:gd name="connsiteY35" fmla="*/ 3212783 h 5199624"/>
              <a:gd name="connsiteX36" fmla="*/ 3685945 w 4542389"/>
              <a:gd name="connsiteY36" fmla="*/ 3136665 h 5199624"/>
              <a:gd name="connsiteX37" fmla="*/ 3777848 w 4542389"/>
              <a:gd name="connsiteY37" fmla="*/ 3062604 h 5199624"/>
              <a:gd name="connsiteX38" fmla="*/ 3863578 w 4542389"/>
              <a:gd name="connsiteY38" fmla="*/ 2989915 h 5199624"/>
              <a:gd name="connsiteX39" fmla="*/ 3943136 w 4542389"/>
              <a:gd name="connsiteY39" fmla="*/ 2919283 h 5199624"/>
              <a:gd name="connsiteX40" fmla="*/ 4015835 w 4542389"/>
              <a:gd name="connsiteY40" fmla="*/ 2850023 h 5199624"/>
              <a:gd name="connsiteX41" fmla="*/ 4415170 w 4542389"/>
              <a:gd name="connsiteY41" fmla="*/ 2310911 h 5199624"/>
              <a:gd name="connsiteX42" fmla="*/ 4499982 w 4542389"/>
              <a:gd name="connsiteY42" fmla="*/ 2345801 h 5199624"/>
              <a:gd name="connsiteX43" fmla="*/ 4471711 w 4542389"/>
              <a:gd name="connsiteY43" fmla="*/ 2412160 h 5199624"/>
              <a:gd name="connsiteX44" fmla="*/ 4437235 w 4542389"/>
              <a:gd name="connsiteY44" fmla="*/ 2479887 h 5199624"/>
              <a:gd name="connsiteX45" fmla="*/ 4395863 w 4542389"/>
              <a:gd name="connsiteY45" fmla="*/ 2549667 h 5199624"/>
              <a:gd name="connsiteX46" fmla="*/ 4346905 w 4542389"/>
              <a:gd name="connsiteY46" fmla="*/ 2622184 h 5199624"/>
              <a:gd name="connsiteX47" fmla="*/ 4261403 w 4542389"/>
              <a:gd name="connsiteY47" fmla="*/ 2573611 h 5199624"/>
              <a:gd name="connsiteX48" fmla="*/ 4310360 w 4542389"/>
              <a:gd name="connsiteY48" fmla="*/ 2505200 h 5199624"/>
              <a:gd name="connsiteX49" fmla="*/ 4352422 w 4542389"/>
              <a:gd name="connsiteY49" fmla="*/ 2438156 h 5199624"/>
              <a:gd name="connsiteX50" fmla="*/ 4386899 w 4542389"/>
              <a:gd name="connsiteY50" fmla="*/ 2373165 h 5199624"/>
              <a:gd name="connsiteX51" fmla="*/ 4415170 w 4542389"/>
              <a:gd name="connsiteY51" fmla="*/ 2310911 h 5199624"/>
              <a:gd name="connsiteX52" fmla="*/ 4394665 w 4542389"/>
              <a:gd name="connsiteY52" fmla="*/ 1814202 h 5199624"/>
              <a:gd name="connsiteX53" fmla="*/ 4462372 w 4542389"/>
              <a:gd name="connsiteY53" fmla="*/ 1819720 h 5199624"/>
              <a:gd name="connsiteX54" fmla="*/ 4493832 w 4542389"/>
              <a:gd name="connsiteY54" fmla="*/ 1881111 h 5199624"/>
              <a:gd name="connsiteX55" fmla="*/ 4517768 w 4542389"/>
              <a:gd name="connsiteY55" fmla="*/ 1943881 h 5199624"/>
              <a:gd name="connsiteX56" fmla="*/ 4534182 w 4542389"/>
              <a:gd name="connsiteY56" fmla="*/ 2009410 h 5199624"/>
              <a:gd name="connsiteX57" fmla="*/ 4542389 w 4542389"/>
              <a:gd name="connsiteY57" fmla="*/ 2077009 h 5199624"/>
              <a:gd name="connsiteX58" fmla="*/ 4463740 w 4542389"/>
              <a:gd name="connsiteY58" fmla="*/ 2056315 h 5199624"/>
              <a:gd name="connsiteX59" fmla="*/ 4457585 w 4542389"/>
              <a:gd name="connsiteY59" fmla="*/ 1992166 h 5199624"/>
              <a:gd name="connsiteX60" fmla="*/ 4443906 w 4542389"/>
              <a:gd name="connsiteY60" fmla="*/ 1930775 h 5199624"/>
              <a:gd name="connsiteX61" fmla="*/ 4423389 w 4542389"/>
              <a:gd name="connsiteY61" fmla="*/ 1871454 h 5199624"/>
              <a:gd name="connsiteX62" fmla="*/ 4394665 w 4542389"/>
              <a:gd name="connsiteY62" fmla="*/ 1814202 h 5199624"/>
              <a:gd name="connsiteX63" fmla="*/ 3991362 w 4542389"/>
              <a:gd name="connsiteY63" fmla="*/ 1420471 h 5199624"/>
              <a:gd name="connsiteX64" fmla="*/ 4067215 w 4542389"/>
              <a:gd name="connsiteY64" fmla="*/ 1461833 h 5199624"/>
              <a:gd name="connsiteX65" fmla="*/ 4137551 w 4542389"/>
              <a:gd name="connsiteY65" fmla="*/ 1505953 h 5199624"/>
              <a:gd name="connsiteX66" fmla="*/ 4203061 w 4542389"/>
              <a:gd name="connsiteY66" fmla="*/ 1550072 h 5199624"/>
              <a:gd name="connsiteX67" fmla="*/ 4263743 w 4542389"/>
              <a:gd name="connsiteY67" fmla="*/ 1596949 h 5199624"/>
              <a:gd name="connsiteX68" fmla="*/ 4212715 w 4542389"/>
              <a:gd name="connsiteY68" fmla="*/ 1604532 h 5199624"/>
              <a:gd name="connsiteX69" fmla="*/ 4156170 w 4542389"/>
              <a:gd name="connsiteY69" fmla="*/ 1560413 h 5199624"/>
              <a:gd name="connsiteX70" fmla="*/ 4094798 w 4542389"/>
              <a:gd name="connsiteY70" fmla="*/ 1517672 h 5199624"/>
              <a:gd name="connsiteX71" fmla="*/ 4027909 w 4542389"/>
              <a:gd name="connsiteY71" fmla="*/ 1475620 h 5199624"/>
              <a:gd name="connsiteX72" fmla="*/ 3955504 w 4542389"/>
              <a:gd name="connsiteY72" fmla="*/ 1434948 h 5199624"/>
              <a:gd name="connsiteX73" fmla="*/ 3420217 w 4542389"/>
              <a:gd name="connsiteY73" fmla="*/ 1187259 h 5199624"/>
              <a:gd name="connsiteX74" fmla="*/ 3429154 w 4542389"/>
              <a:gd name="connsiteY74" fmla="*/ 1189974 h 5199624"/>
              <a:gd name="connsiteX75" fmla="*/ 3437403 w 4542389"/>
              <a:gd name="connsiteY75" fmla="*/ 1192690 h 5199624"/>
              <a:gd name="connsiteX76" fmla="*/ 3446339 w 4542389"/>
              <a:gd name="connsiteY76" fmla="*/ 1195405 h 5199624"/>
              <a:gd name="connsiteX77" fmla="*/ 3454588 w 4542389"/>
              <a:gd name="connsiteY77" fmla="*/ 1198799 h 5199624"/>
              <a:gd name="connsiteX78" fmla="*/ 3519205 w 4542389"/>
              <a:gd name="connsiteY78" fmla="*/ 1220523 h 5199624"/>
              <a:gd name="connsiteX79" fmla="*/ 3582447 w 4542389"/>
              <a:gd name="connsiteY79" fmla="*/ 1242246 h 5199624"/>
              <a:gd name="connsiteX80" fmla="*/ 3643627 w 4542389"/>
              <a:gd name="connsiteY80" fmla="*/ 1264648 h 5199624"/>
              <a:gd name="connsiteX81" fmla="*/ 3703432 w 4542389"/>
              <a:gd name="connsiteY81" fmla="*/ 1287730 h 5199624"/>
              <a:gd name="connsiteX82" fmla="*/ 3676622 w 4542389"/>
              <a:gd name="connsiteY82" fmla="*/ 1304701 h 5199624"/>
              <a:gd name="connsiteX83" fmla="*/ 3618880 w 4542389"/>
              <a:gd name="connsiteY83" fmla="*/ 1282299 h 5199624"/>
              <a:gd name="connsiteX84" fmla="*/ 3559075 w 4542389"/>
              <a:gd name="connsiteY84" fmla="*/ 1260575 h 5199624"/>
              <a:gd name="connsiteX85" fmla="*/ 3496520 w 4542389"/>
              <a:gd name="connsiteY85" fmla="*/ 1238173 h 5199624"/>
              <a:gd name="connsiteX86" fmla="*/ 3433278 w 4542389"/>
              <a:gd name="connsiteY86" fmla="*/ 1216450 h 5199624"/>
              <a:gd name="connsiteX87" fmla="*/ 3424342 w 4542389"/>
              <a:gd name="connsiteY87" fmla="*/ 1213734 h 5199624"/>
              <a:gd name="connsiteX88" fmla="*/ 3415405 w 4542389"/>
              <a:gd name="connsiteY88" fmla="*/ 1211019 h 5199624"/>
              <a:gd name="connsiteX89" fmla="*/ 3407156 w 4542389"/>
              <a:gd name="connsiteY89" fmla="*/ 1207625 h 5199624"/>
              <a:gd name="connsiteX90" fmla="*/ 3398220 w 4542389"/>
              <a:gd name="connsiteY90" fmla="*/ 1204909 h 5199624"/>
              <a:gd name="connsiteX91" fmla="*/ 2931924 w 4542389"/>
              <a:gd name="connsiteY91" fmla="*/ 1011593 h 5199624"/>
              <a:gd name="connsiteX92" fmla="*/ 2984645 w 4542389"/>
              <a:gd name="connsiteY92" fmla="*/ 1031771 h 5199624"/>
              <a:gd name="connsiteX93" fmla="*/ 3040790 w 4542389"/>
              <a:gd name="connsiteY93" fmla="*/ 1053340 h 5199624"/>
              <a:gd name="connsiteX94" fmla="*/ 3099673 w 4542389"/>
              <a:gd name="connsiteY94" fmla="*/ 1074909 h 5199624"/>
              <a:gd name="connsiteX95" fmla="*/ 3161294 w 4542389"/>
              <a:gd name="connsiteY95" fmla="*/ 1097174 h 5199624"/>
              <a:gd name="connsiteX96" fmla="*/ 3136646 w 4542389"/>
              <a:gd name="connsiteY96" fmla="*/ 1113873 h 5199624"/>
              <a:gd name="connsiteX97" fmla="*/ 3074339 w 4542389"/>
              <a:gd name="connsiteY97" fmla="*/ 1090912 h 5199624"/>
              <a:gd name="connsiteX98" fmla="*/ 3014771 w 4542389"/>
              <a:gd name="connsiteY98" fmla="*/ 1067951 h 5199624"/>
              <a:gd name="connsiteX99" fmla="*/ 2957943 w 4542389"/>
              <a:gd name="connsiteY99" fmla="*/ 1047078 h 5199624"/>
              <a:gd name="connsiteX100" fmla="*/ 2904537 w 4542389"/>
              <a:gd name="connsiteY100" fmla="*/ 1026204 h 5199624"/>
              <a:gd name="connsiteX101" fmla="*/ 2553709 w 4542389"/>
              <a:gd name="connsiteY101" fmla="*/ 854100 h 5199624"/>
              <a:gd name="connsiteX102" fmla="*/ 2592710 w 4542389"/>
              <a:gd name="connsiteY102" fmla="*/ 871997 h 5199624"/>
              <a:gd name="connsiteX103" fmla="*/ 2635133 w 4542389"/>
              <a:gd name="connsiteY103" fmla="*/ 891270 h 5199624"/>
              <a:gd name="connsiteX104" fmla="*/ 2679608 w 4542389"/>
              <a:gd name="connsiteY104" fmla="*/ 911921 h 5199624"/>
              <a:gd name="connsiteX105" fmla="*/ 2728188 w 4542389"/>
              <a:gd name="connsiteY105" fmla="*/ 932571 h 5199624"/>
              <a:gd name="connsiteX106" fmla="*/ 2698766 w 4542389"/>
              <a:gd name="connsiteY106" fmla="*/ 944273 h 5199624"/>
              <a:gd name="connsiteX107" fmla="*/ 2650186 w 4542389"/>
              <a:gd name="connsiteY107" fmla="*/ 922934 h 5199624"/>
              <a:gd name="connsiteX108" fmla="*/ 2605027 w 4542389"/>
              <a:gd name="connsiteY108" fmla="*/ 902284 h 5199624"/>
              <a:gd name="connsiteX109" fmla="*/ 2561920 w 4542389"/>
              <a:gd name="connsiteY109" fmla="*/ 883010 h 5199624"/>
              <a:gd name="connsiteX110" fmla="*/ 2522919 w 4542389"/>
              <a:gd name="connsiteY110" fmla="*/ 863737 h 5199624"/>
              <a:gd name="connsiteX111" fmla="*/ 2296051 w 4542389"/>
              <a:gd name="connsiteY111" fmla="*/ 702664 h 5199624"/>
              <a:gd name="connsiteX112" fmla="*/ 2319366 w 4542389"/>
              <a:gd name="connsiteY112" fmla="*/ 719701 h 5199624"/>
              <a:gd name="connsiteX113" fmla="*/ 2345424 w 4542389"/>
              <a:gd name="connsiteY113" fmla="*/ 738100 h 5199624"/>
              <a:gd name="connsiteX114" fmla="*/ 2374225 w 4542389"/>
              <a:gd name="connsiteY114" fmla="*/ 756500 h 5199624"/>
              <a:gd name="connsiteX115" fmla="*/ 2407141 w 4542389"/>
              <a:gd name="connsiteY115" fmla="*/ 776262 h 5199624"/>
              <a:gd name="connsiteX116" fmla="*/ 2374225 w 4542389"/>
              <a:gd name="connsiteY116" fmla="*/ 783758 h 5199624"/>
              <a:gd name="connsiteX117" fmla="*/ 2341995 w 4542389"/>
              <a:gd name="connsiteY117" fmla="*/ 763314 h 5199624"/>
              <a:gd name="connsiteX118" fmla="*/ 2311823 w 4542389"/>
              <a:gd name="connsiteY118" fmla="*/ 744233 h 5199624"/>
              <a:gd name="connsiteX119" fmla="*/ 2285764 w 4542389"/>
              <a:gd name="connsiteY119" fmla="*/ 725834 h 5199624"/>
              <a:gd name="connsiteX120" fmla="*/ 2262449 w 4542389"/>
              <a:gd name="connsiteY120" fmla="*/ 708116 h 5199624"/>
              <a:gd name="connsiteX121" fmla="*/ 2203777 w 4542389"/>
              <a:gd name="connsiteY121" fmla="*/ 563342 h 5199624"/>
              <a:gd name="connsiteX122" fmla="*/ 2205186 w 4542389"/>
              <a:gd name="connsiteY122" fmla="*/ 579264 h 5199624"/>
              <a:gd name="connsiteX123" fmla="*/ 2209412 w 4542389"/>
              <a:gd name="connsiteY123" fmla="*/ 596571 h 5199624"/>
              <a:gd name="connsiteX124" fmla="*/ 2217160 w 4542389"/>
              <a:gd name="connsiteY124" fmla="*/ 613878 h 5199624"/>
              <a:gd name="connsiteX125" fmla="*/ 2228430 w 4542389"/>
              <a:gd name="connsiteY125" fmla="*/ 632569 h 5199624"/>
              <a:gd name="connsiteX126" fmla="*/ 2193212 w 4542389"/>
              <a:gd name="connsiteY126" fmla="*/ 635339 h 5199624"/>
              <a:gd name="connsiteX127" fmla="*/ 2181943 w 4542389"/>
              <a:gd name="connsiteY127" fmla="*/ 616647 h 5199624"/>
              <a:gd name="connsiteX128" fmla="*/ 2174195 w 4542389"/>
              <a:gd name="connsiteY128" fmla="*/ 597956 h 5199624"/>
              <a:gd name="connsiteX129" fmla="*/ 2169969 w 4542389"/>
              <a:gd name="connsiteY129" fmla="*/ 580649 h 5199624"/>
              <a:gd name="connsiteX130" fmla="*/ 2168560 w 4542389"/>
              <a:gd name="connsiteY130" fmla="*/ 564034 h 5199624"/>
              <a:gd name="connsiteX131" fmla="*/ 2270964 w 4542389"/>
              <a:gd name="connsiteY131" fmla="*/ 442193 h 5199624"/>
              <a:gd name="connsiteX132" fmla="*/ 2298099 w 4542389"/>
              <a:gd name="connsiteY132" fmla="*/ 447123 h 5199624"/>
              <a:gd name="connsiteX133" fmla="*/ 2277226 w 4542389"/>
              <a:gd name="connsiteY133" fmla="*/ 459802 h 5199624"/>
              <a:gd name="connsiteX134" fmla="*/ 2258440 w 4542389"/>
              <a:gd name="connsiteY134" fmla="*/ 473184 h 5199624"/>
              <a:gd name="connsiteX135" fmla="*/ 2241741 w 4542389"/>
              <a:gd name="connsiteY135" fmla="*/ 486567 h 5199624"/>
              <a:gd name="connsiteX136" fmla="*/ 2227129 w 4542389"/>
              <a:gd name="connsiteY136" fmla="*/ 502063 h 5199624"/>
              <a:gd name="connsiteX137" fmla="*/ 2195819 w 4542389"/>
              <a:gd name="connsiteY137" fmla="*/ 499245 h 5199624"/>
              <a:gd name="connsiteX138" fmla="*/ 2210430 w 4542389"/>
              <a:gd name="connsiteY138" fmla="*/ 483749 h 5199624"/>
              <a:gd name="connsiteX139" fmla="*/ 2228521 w 4542389"/>
              <a:gd name="connsiteY139" fmla="*/ 468958 h 5199624"/>
              <a:gd name="connsiteX140" fmla="*/ 2248699 w 4542389"/>
              <a:gd name="connsiteY140" fmla="*/ 455576 h 5199624"/>
              <a:gd name="connsiteX141" fmla="*/ 2270964 w 4542389"/>
              <a:gd name="connsiteY141" fmla="*/ 442193 h 5199624"/>
              <a:gd name="connsiteX142" fmla="*/ 2495440 w 4542389"/>
              <a:gd name="connsiteY142" fmla="*/ 360421 h 5199624"/>
              <a:gd name="connsiteX143" fmla="*/ 2516170 w 4542389"/>
              <a:gd name="connsiteY143" fmla="*/ 366478 h 5199624"/>
              <a:gd name="connsiteX144" fmla="*/ 2485765 w 4542389"/>
              <a:gd name="connsiteY144" fmla="*/ 374555 h 5199624"/>
              <a:gd name="connsiteX145" fmla="*/ 2456052 w 4542389"/>
              <a:gd name="connsiteY145" fmla="*/ 383304 h 5199624"/>
              <a:gd name="connsiteX146" fmla="*/ 2427029 w 4542389"/>
              <a:gd name="connsiteY146" fmla="*/ 392727 h 5199624"/>
              <a:gd name="connsiteX147" fmla="*/ 2398698 w 4542389"/>
              <a:gd name="connsiteY147" fmla="*/ 402150 h 5199624"/>
              <a:gd name="connsiteX148" fmla="*/ 2374512 w 4542389"/>
              <a:gd name="connsiteY148" fmla="*/ 396765 h 5199624"/>
              <a:gd name="connsiteX149" fmla="*/ 2404226 w 4542389"/>
              <a:gd name="connsiteY149" fmla="*/ 387343 h 5199624"/>
              <a:gd name="connsiteX150" fmla="*/ 2433939 w 4542389"/>
              <a:gd name="connsiteY150" fmla="*/ 377247 h 5199624"/>
              <a:gd name="connsiteX151" fmla="*/ 2464344 w 4542389"/>
              <a:gd name="connsiteY151" fmla="*/ 369170 h 5199624"/>
              <a:gd name="connsiteX152" fmla="*/ 2495440 w 4542389"/>
              <a:gd name="connsiteY152" fmla="*/ 360421 h 5199624"/>
              <a:gd name="connsiteX153" fmla="*/ 2748358 w 4542389"/>
              <a:gd name="connsiteY153" fmla="*/ 302874 h 5199624"/>
              <a:gd name="connsiteX154" fmla="*/ 2767559 w 4542389"/>
              <a:gd name="connsiteY154" fmla="*/ 308871 h 5199624"/>
              <a:gd name="connsiteX155" fmla="*/ 2757273 w 4542389"/>
              <a:gd name="connsiteY155" fmla="*/ 311536 h 5199624"/>
              <a:gd name="connsiteX156" fmla="*/ 2746301 w 4542389"/>
              <a:gd name="connsiteY156" fmla="*/ 313535 h 5199624"/>
              <a:gd name="connsiteX157" fmla="*/ 2733958 w 4542389"/>
              <a:gd name="connsiteY157" fmla="*/ 316867 h 5199624"/>
              <a:gd name="connsiteX158" fmla="*/ 2721614 w 4542389"/>
              <a:gd name="connsiteY158" fmla="*/ 318866 h 5199624"/>
              <a:gd name="connsiteX159" fmla="*/ 2701728 w 4542389"/>
              <a:gd name="connsiteY159" fmla="*/ 322864 h 5199624"/>
              <a:gd name="connsiteX160" fmla="*/ 2682527 w 4542389"/>
              <a:gd name="connsiteY160" fmla="*/ 326862 h 5199624"/>
              <a:gd name="connsiteX161" fmla="*/ 2661954 w 4542389"/>
              <a:gd name="connsiteY161" fmla="*/ 331526 h 5199624"/>
              <a:gd name="connsiteX162" fmla="*/ 2641382 w 4542389"/>
              <a:gd name="connsiteY162" fmla="*/ 335525 h 5199624"/>
              <a:gd name="connsiteX163" fmla="*/ 2622867 w 4542389"/>
              <a:gd name="connsiteY163" fmla="*/ 329527 h 5199624"/>
              <a:gd name="connsiteX164" fmla="*/ 2643439 w 4542389"/>
              <a:gd name="connsiteY164" fmla="*/ 325529 h 5199624"/>
              <a:gd name="connsiteX165" fmla="*/ 2663326 w 4542389"/>
              <a:gd name="connsiteY165" fmla="*/ 320865 h 5199624"/>
              <a:gd name="connsiteX166" fmla="*/ 2683898 w 4542389"/>
              <a:gd name="connsiteY166" fmla="*/ 316867 h 5199624"/>
              <a:gd name="connsiteX167" fmla="*/ 2703785 w 4542389"/>
              <a:gd name="connsiteY167" fmla="*/ 312869 h 5199624"/>
              <a:gd name="connsiteX168" fmla="*/ 2715443 w 4542389"/>
              <a:gd name="connsiteY168" fmla="*/ 310870 h 5199624"/>
              <a:gd name="connsiteX169" fmla="*/ 2727100 w 4542389"/>
              <a:gd name="connsiteY169" fmla="*/ 308205 h 5199624"/>
              <a:gd name="connsiteX170" fmla="*/ 2737386 w 4542389"/>
              <a:gd name="connsiteY170" fmla="*/ 305539 h 5199624"/>
              <a:gd name="connsiteX171" fmla="*/ 2748358 w 4542389"/>
              <a:gd name="connsiteY171" fmla="*/ 302874 h 5199624"/>
              <a:gd name="connsiteX172" fmla="*/ 2887318 w 4542389"/>
              <a:gd name="connsiteY172" fmla="*/ 236240 h 5199624"/>
              <a:gd name="connsiteX173" fmla="*/ 2912932 w 4542389"/>
              <a:gd name="connsiteY173" fmla="*/ 237575 h 5199624"/>
              <a:gd name="connsiteX174" fmla="*/ 2906701 w 4542389"/>
              <a:gd name="connsiteY174" fmla="*/ 246918 h 5199624"/>
              <a:gd name="connsiteX175" fmla="*/ 2897009 w 4542389"/>
              <a:gd name="connsiteY175" fmla="*/ 256261 h 5199624"/>
              <a:gd name="connsiteX176" fmla="*/ 2883856 w 4542389"/>
              <a:gd name="connsiteY176" fmla="*/ 265604 h 5199624"/>
              <a:gd name="connsiteX177" fmla="*/ 2865165 w 4542389"/>
              <a:gd name="connsiteY177" fmla="*/ 274947 h 5199624"/>
              <a:gd name="connsiteX178" fmla="*/ 2840935 w 4542389"/>
              <a:gd name="connsiteY178" fmla="*/ 270942 h 5199624"/>
              <a:gd name="connsiteX179" fmla="*/ 2858242 w 4542389"/>
              <a:gd name="connsiteY179" fmla="*/ 262267 h 5199624"/>
              <a:gd name="connsiteX180" fmla="*/ 2871395 w 4542389"/>
              <a:gd name="connsiteY180" fmla="*/ 253591 h 5199624"/>
              <a:gd name="connsiteX181" fmla="*/ 2880395 w 4542389"/>
              <a:gd name="connsiteY181" fmla="*/ 244248 h 5199624"/>
              <a:gd name="connsiteX182" fmla="*/ 2887318 w 4542389"/>
              <a:gd name="connsiteY182" fmla="*/ 236240 h 5199624"/>
              <a:gd name="connsiteX183" fmla="*/ 2864054 w 4542389"/>
              <a:gd name="connsiteY183" fmla="*/ 160523 h 5199624"/>
              <a:gd name="connsiteX184" fmla="*/ 2876973 w 4542389"/>
              <a:gd name="connsiteY184" fmla="*/ 169114 h 5199624"/>
              <a:gd name="connsiteX185" fmla="*/ 2888531 w 4542389"/>
              <a:gd name="connsiteY185" fmla="*/ 177704 h 5199624"/>
              <a:gd name="connsiteX186" fmla="*/ 2898730 w 4542389"/>
              <a:gd name="connsiteY186" fmla="*/ 186956 h 5199624"/>
              <a:gd name="connsiteX187" fmla="*/ 2906889 w 4542389"/>
              <a:gd name="connsiteY187" fmla="*/ 195546 h 5199624"/>
              <a:gd name="connsiteX188" fmla="*/ 2881732 w 4542389"/>
              <a:gd name="connsiteY188" fmla="*/ 196207 h 5199624"/>
              <a:gd name="connsiteX189" fmla="*/ 2874253 w 4542389"/>
              <a:gd name="connsiteY189" fmla="*/ 186956 h 5199624"/>
              <a:gd name="connsiteX190" fmla="*/ 2865414 w 4542389"/>
              <a:gd name="connsiteY190" fmla="*/ 179026 h 5199624"/>
              <a:gd name="connsiteX191" fmla="*/ 2853855 w 4542389"/>
              <a:gd name="connsiteY191" fmla="*/ 170435 h 5199624"/>
              <a:gd name="connsiteX192" fmla="*/ 2840937 w 4542389"/>
              <a:gd name="connsiteY192" fmla="*/ 162505 h 5199624"/>
              <a:gd name="connsiteX193" fmla="*/ 2726659 w 4542389"/>
              <a:gd name="connsiteY193" fmla="*/ 99951 h 5199624"/>
              <a:gd name="connsiteX194" fmla="*/ 2744967 w 4542389"/>
              <a:gd name="connsiteY194" fmla="*/ 106535 h 5199624"/>
              <a:gd name="connsiteX195" fmla="*/ 2762596 w 4542389"/>
              <a:gd name="connsiteY195" fmla="*/ 113119 h 5199624"/>
              <a:gd name="connsiteX196" fmla="*/ 2780904 w 4542389"/>
              <a:gd name="connsiteY196" fmla="*/ 120362 h 5199624"/>
              <a:gd name="connsiteX197" fmla="*/ 2797856 w 4542389"/>
              <a:gd name="connsiteY197" fmla="*/ 127604 h 5199624"/>
              <a:gd name="connsiteX198" fmla="*/ 2777514 w 4542389"/>
              <a:gd name="connsiteY198" fmla="*/ 129579 h 5199624"/>
              <a:gd name="connsiteX199" fmla="*/ 2760562 w 4542389"/>
              <a:gd name="connsiteY199" fmla="*/ 122337 h 5199624"/>
              <a:gd name="connsiteX200" fmla="*/ 2742932 w 4542389"/>
              <a:gd name="connsiteY200" fmla="*/ 115753 h 5199624"/>
              <a:gd name="connsiteX201" fmla="*/ 2725303 w 4542389"/>
              <a:gd name="connsiteY201" fmla="*/ 108510 h 5199624"/>
              <a:gd name="connsiteX202" fmla="*/ 2707673 w 4542389"/>
              <a:gd name="connsiteY202" fmla="*/ 102585 h 5199624"/>
              <a:gd name="connsiteX203" fmla="*/ 2598639 w 4542389"/>
              <a:gd name="connsiteY203" fmla="*/ 48462 h 5199624"/>
              <a:gd name="connsiteX204" fmla="*/ 2620446 w 4542389"/>
              <a:gd name="connsiteY204" fmla="*/ 48462 h 5199624"/>
              <a:gd name="connsiteX205" fmla="*/ 2620446 w 4542389"/>
              <a:gd name="connsiteY205" fmla="*/ 49904 h 5199624"/>
              <a:gd name="connsiteX206" fmla="*/ 2620446 w 4542389"/>
              <a:gd name="connsiteY206" fmla="*/ 51346 h 5199624"/>
              <a:gd name="connsiteX207" fmla="*/ 2620446 w 4542389"/>
              <a:gd name="connsiteY207" fmla="*/ 52789 h 5199624"/>
              <a:gd name="connsiteX208" fmla="*/ 2620446 w 4542389"/>
              <a:gd name="connsiteY208" fmla="*/ 54952 h 5199624"/>
              <a:gd name="connsiteX209" fmla="*/ 2623853 w 4542389"/>
              <a:gd name="connsiteY209" fmla="*/ 59279 h 5199624"/>
              <a:gd name="connsiteX210" fmla="*/ 2629305 w 4542389"/>
              <a:gd name="connsiteY210" fmla="*/ 64326 h 5199624"/>
              <a:gd name="connsiteX211" fmla="*/ 2637482 w 4542389"/>
              <a:gd name="connsiteY211" fmla="*/ 69374 h 5199624"/>
              <a:gd name="connsiteX212" fmla="*/ 2648386 w 4542389"/>
              <a:gd name="connsiteY212" fmla="*/ 74422 h 5199624"/>
              <a:gd name="connsiteX213" fmla="*/ 2649749 w 4542389"/>
              <a:gd name="connsiteY213" fmla="*/ 74422 h 5199624"/>
              <a:gd name="connsiteX214" fmla="*/ 2650430 w 4542389"/>
              <a:gd name="connsiteY214" fmla="*/ 75143 h 5199624"/>
              <a:gd name="connsiteX215" fmla="*/ 2651793 w 4542389"/>
              <a:gd name="connsiteY215" fmla="*/ 75143 h 5199624"/>
              <a:gd name="connsiteX216" fmla="*/ 2652475 w 4542389"/>
              <a:gd name="connsiteY216" fmla="*/ 75143 h 5199624"/>
              <a:gd name="connsiteX217" fmla="*/ 2634075 w 4542389"/>
              <a:gd name="connsiteY217" fmla="*/ 78028 h 5199624"/>
              <a:gd name="connsiteX218" fmla="*/ 2632712 w 4542389"/>
              <a:gd name="connsiteY218" fmla="*/ 78028 h 5199624"/>
              <a:gd name="connsiteX219" fmla="*/ 2632031 w 4542389"/>
              <a:gd name="connsiteY219" fmla="*/ 77307 h 5199624"/>
              <a:gd name="connsiteX220" fmla="*/ 2630668 w 4542389"/>
              <a:gd name="connsiteY220" fmla="*/ 76586 h 5199624"/>
              <a:gd name="connsiteX221" fmla="*/ 2629986 w 4542389"/>
              <a:gd name="connsiteY221" fmla="*/ 76586 h 5199624"/>
              <a:gd name="connsiteX222" fmla="*/ 2617038 w 4542389"/>
              <a:gd name="connsiteY222" fmla="*/ 70817 h 5199624"/>
              <a:gd name="connsiteX223" fmla="*/ 2608861 w 4542389"/>
              <a:gd name="connsiteY223" fmla="*/ 65769 h 5199624"/>
              <a:gd name="connsiteX224" fmla="*/ 2602046 w 4542389"/>
              <a:gd name="connsiteY224" fmla="*/ 60000 h 5199624"/>
              <a:gd name="connsiteX225" fmla="*/ 2599320 w 4542389"/>
              <a:gd name="connsiteY225" fmla="*/ 54952 h 5199624"/>
              <a:gd name="connsiteX226" fmla="*/ 2599320 w 4542389"/>
              <a:gd name="connsiteY226" fmla="*/ 52789 h 5199624"/>
              <a:gd name="connsiteX227" fmla="*/ 2598639 w 4542389"/>
              <a:gd name="connsiteY227" fmla="*/ 51346 h 5199624"/>
              <a:gd name="connsiteX228" fmla="*/ 2598639 w 4542389"/>
              <a:gd name="connsiteY228" fmla="*/ 49904 h 5199624"/>
              <a:gd name="connsiteX229" fmla="*/ 2598639 w 4542389"/>
              <a:gd name="connsiteY229" fmla="*/ 48462 h 5199624"/>
              <a:gd name="connsiteX230" fmla="*/ 2676246 w 4542389"/>
              <a:gd name="connsiteY230" fmla="*/ 0 h 5199624"/>
              <a:gd name="connsiteX231" fmla="*/ 2694868 w 4542389"/>
              <a:gd name="connsiteY231" fmla="*/ 2019 h 5199624"/>
              <a:gd name="connsiteX232" fmla="*/ 2681074 w 4542389"/>
              <a:gd name="connsiteY232" fmla="*/ 7403 h 5199624"/>
              <a:gd name="connsiteX233" fmla="*/ 2667969 w 4542389"/>
              <a:gd name="connsiteY233" fmla="*/ 12788 h 5199624"/>
              <a:gd name="connsiteX234" fmla="*/ 2656244 w 4542389"/>
              <a:gd name="connsiteY234" fmla="*/ 18172 h 5199624"/>
              <a:gd name="connsiteX235" fmla="*/ 2645899 w 4542389"/>
              <a:gd name="connsiteY235" fmla="*/ 23557 h 5199624"/>
              <a:gd name="connsiteX236" fmla="*/ 2625897 w 4542389"/>
              <a:gd name="connsiteY236" fmla="*/ 22211 h 5199624"/>
              <a:gd name="connsiteX237" fmla="*/ 2636932 w 4542389"/>
              <a:gd name="connsiteY237" fmla="*/ 16153 h 5199624"/>
              <a:gd name="connsiteX238" fmla="*/ 2649347 w 4542389"/>
              <a:gd name="connsiteY238" fmla="*/ 10769 h 5199624"/>
              <a:gd name="connsiteX239" fmla="*/ 2662452 w 4542389"/>
              <a:gd name="connsiteY239" fmla="*/ 5384 h 5199624"/>
              <a:gd name="connsiteX240" fmla="*/ 2676246 w 4542389"/>
              <a:gd name="connsiteY240" fmla="*/ 0 h 5199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Lst>
            <a:rect l="l" t="t" r="r" b="b"/>
            <a:pathLst>
              <a:path w="4542389" h="5199624">
                <a:moveTo>
                  <a:pt x="634944" y="4900464"/>
                </a:moveTo>
                <a:lnTo>
                  <a:pt x="638372" y="5076400"/>
                </a:lnTo>
                <a:cubicBezTo>
                  <a:pt x="559518" y="5115421"/>
                  <a:pt x="479979" y="5155126"/>
                  <a:pt x="400440" y="5194147"/>
                </a:cubicBezTo>
                <a:cubicBezTo>
                  <a:pt x="395640" y="5196201"/>
                  <a:pt x="392211" y="5197570"/>
                  <a:pt x="388097" y="5199624"/>
                </a:cubicBezTo>
                <a:lnTo>
                  <a:pt x="0" y="5199624"/>
                </a:lnTo>
                <a:cubicBezTo>
                  <a:pt x="56226" y="5173610"/>
                  <a:pt x="112452" y="5147596"/>
                  <a:pt x="167992" y="5121582"/>
                </a:cubicBezTo>
                <a:cubicBezTo>
                  <a:pt x="247532" y="5084615"/>
                  <a:pt x="325700" y="5047648"/>
                  <a:pt x="404554" y="5010681"/>
                </a:cubicBezTo>
                <a:cubicBezTo>
                  <a:pt x="481350" y="4973714"/>
                  <a:pt x="558147" y="4937431"/>
                  <a:pt x="634944" y="4900464"/>
                </a:cubicBezTo>
                <a:close/>
                <a:moveTo>
                  <a:pt x="2163147" y="4112998"/>
                </a:moveTo>
                <a:lnTo>
                  <a:pt x="2213305" y="4240630"/>
                </a:lnTo>
                <a:cubicBezTo>
                  <a:pt x="2156963" y="4272881"/>
                  <a:pt x="2099934" y="4305133"/>
                  <a:pt x="2042218" y="4337384"/>
                </a:cubicBezTo>
                <a:cubicBezTo>
                  <a:pt x="1983128" y="4370321"/>
                  <a:pt x="1924038" y="4403258"/>
                  <a:pt x="1863573" y="4436196"/>
                </a:cubicBezTo>
                <a:cubicBezTo>
                  <a:pt x="1803109" y="4469819"/>
                  <a:pt x="1741270" y="4503443"/>
                  <a:pt x="1678745" y="4537066"/>
                </a:cubicBezTo>
                <a:cubicBezTo>
                  <a:pt x="1616219" y="4571376"/>
                  <a:pt x="1552319" y="4604999"/>
                  <a:pt x="1487732" y="4639309"/>
                </a:cubicBezTo>
                <a:lnTo>
                  <a:pt x="1456813" y="4489719"/>
                </a:lnTo>
                <a:cubicBezTo>
                  <a:pt x="1520026" y="4456781"/>
                  <a:pt x="1581864" y="4424530"/>
                  <a:pt x="1643016" y="4392965"/>
                </a:cubicBezTo>
                <a:cubicBezTo>
                  <a:pt x="1704167" y="4360714"/>
                  <a:pt x="1763945" y="4329836"/>
                  <a:pt x="1823035" y="4297584"/>
                </a:cubicBezTo>
                <a:cubicBezTo>
                  <a:pt x="1881438" y="4266706"/>
                  <a:pt x="1939154" y="4235827"/>
                  <a:pt x="1996183" y="4204262"/>
                </a:cubicBezTo>
                <a:cubicBezTo>
                  <a:pt x="2052525" y="4174070"/>
                  <a:pt x="2108179" y="4143191"/>
                  <a:pt x="2163147" y="4112998"/>
                </a:cubicBezTo>
                <a:close/>
                <a:moveTo>
                  <a:pt x="3268994" y="3440623"/>
                </a:moveTo>
                <a:lnTo>
                  <a:pt x="3343019" y="3532056"/>
                </a:lnTo>
                <a:cubicBezTo>
                  <a:pt x="3304636" y="3558868"/>
                  <a:pt x="3264882" y="3587054"/>
                  <a:pt x="3224443" y="3613866"/>
                </a:cubicBezTo>
                <a:cubicBezTo>
                  <a:pt x="3183318" y="3642739"/>
                  <a:pt x="3141508" y="3670238"/>
                  <a:pt x="3099013" y="3698425"/>
                </a:cubicBezTo>
                <a:cubicBezTo>
                  <a:pt x="3056517" y="3727298"/>
                  <a:pt x="3011966" y="3756172"/>
                  <a:pt x="2967414" y="3785046"/>
                </a:cubicBezTo>
                <a:cubicBezTo>
                  <a:pt x="2922177" y="3813920"/>
                  <a:pt x="2876254" y="3843481"/>
                  <a:pt x="2829647" y="3873042"/>
                </a:cubicBezTo>
                <a:lnTo>
                  <a:pt x="2765218" y="3765109"/>
                </a:lnTo>
                <a:cubicBezTo>
                  <a:pt x="2811140" y="3736923"/>
                  <a:pt x="2856378" y="3708737"/>
                  <a:pt x="2900929" y="3681238"/>
                </a:cubicBezTo>
                <a:cubicBezTo>
                  <a:pt x="2944110" y="3653739"/>
                  <a:pt x="2987291" y="3626240"/>
                  <a:pt x="3029101" y="3599429"/>
                </a:cubicBezTo>
                <a:cubicBezTo>
                  <a:pt x="3071596" y="3572617"/>
                  <a:pt x="3112721" y="3545806"/>
                  <a:pt x="3152475" y="3518994"/>
                </a:cubicBezTo>
                <a:cubicBezTo>
                  <a:pt x="3192228" y="3492871"/>
                  <a:pt x="3231297" y="3466747"/>
                  <a:pt x="3268994" y="3440623"/>
                </a:cubicBezTo>
                <a:close/>
                <a:moveTo>
                  <a:pt x="4015835" y="2850023"/>
                </a:moveTo>
                <a:lnTo>
                  <a:pt x="4100194" y="2911740"/>
                </a:lnTo>
                <a:cubicBezTo>
                  <a:pt x="4076876" y="2935741"/>
                  <a:pt x="4051499" y="2959742"/>
                  <a:pt x="4026123" y="2984429"/>
                </a:cubicBezTo>
                <a:cubicBezTo>
                  <a:pt x="4000061" y="3009116"/>
                  <a:pt x="3973999" y="3033803"/>
                  <a:pt x="3945879" y="3058490"/>
                </a:cubicBezTo>
                <a:cubicBezTo>
                  <a:pt x="3917760" y="3083177"/>
                  <a:pt x="3888955" y="3109235"/>
                  <a:pt x="3859463" y="3134608"/>
                </a:cubicBezTo>
                <a:cubicBezTo>
                  <a:pt x="3829286" y="3159980"/>
                  <a:pt x="3798423" y="3186039"/>
                  <a:pt x="3766189" y="3212783"/>
                </a:cubicBezTo>
                <a:lnTo>
                  <a:pt x="3685945" y="3136665"/>
                </a:lnTo>
                <a:cubicBezTo>
                  <a:pt x="3717494" y="3111978"/>
                  <a:pt x="3748357" y="3087291"/>
                  <a:pt x="3777848" y="3062604"/>
                </a:cubicBezTo>
                <a:cubicBezTo>
                  <a:pt x="3807339" y="3037917"/>
                  <a:pt x="3835459" y="3013916"/>
                  <a:pt x="3863578" y="2989915"/>
                </a:cubicBezTo>
                <a:cubicBezTo>
                  <a:pt x="3891012" y="2965914"/>
                  <a:pt x="3917074" y="2942599"/>
                  <a:pt x="3943136" y="2919283"/>
                </a:cubicBezTo>
                <a:cubicBezTo>
                  <a:pt x="3968512" y="2895282"/>
                  <a:pt x="3992517" y="2873338"/>
                  <a:pt x="4015835" y="2850023"/>
                </a:cubicBezTo>
                <a:close/>
                <a:moveTo>
                  <a:pt x="4415170" y="2310911"/>
                </a:moveTo>
                <a:lnTo>
                  <a:pt x="4499982" y="2345801"/>
                </a:lnTo>
                <a:cubicBezTo>
                  <a:pt x="4491018" y="2367692"/>
                  <a:pt x="4482055" y="2389584"/>
                  <a:pt x="4471711" y="2412160"/>
                </a:cubicBezTo>
                <a:cubicBezTo>
                  <a:pt x="4461368" y="2434736"/>
                  <a:pt x="4450336" y="2457312"/>
                  <a:pt x="4437235" y="2479887"/>
                </a:cubicBezTo>
                <a:cubicBezTo>
                  <a:pt x="4424134" y="2503147"/>
                  <a:pt x="4411032" y="2526407"/>
                  <a:pt x="4395863" y="2549667"/>
                </a:cubicBezTo>
                <a:cubicBezTo>
                  <a:pt x="4380003" y="2573611"/>
                  <a:pt x="4364144" y="2598240"/>
                  <a:pt x="4346905" y="2622184"/>
                </a:cubicBezTo>
                <a:lnTo>
                  <a:pt x="4261403" y="2573611"/>
                </a:lnTo>
                <a:cubicBezTo>
                  <a:pt x="4278641" y="2550351"/>
                  <a:pt x="4295190" y="2527776"/>
                  <a:pt x="4310360" y="2505200"/>
                </a:cubicBezTo>
                <a:cubicBezTo>
                  <a:pt x="4324840" y="2482624"/>
                  <a:pt x="4339321" y="2460732"/>
                  <a:pt x="4352422" y="2438156"/>
                </a:cubicBezTo>
                <a:cubicBezTo>
                  <a:pt x="4364833" y="2416265"/>
                  <a:pt x="4376556" y="2395057"/>
                  <a:pt x="4386899" y="2373165"/>
                </a:cubicBezTo>
                <a:cubicBezTo>
                  <a:pt x="4397931" y="2351958"/>
                  <a:pt x="4406895" y="2331434"/>
                  <a:pt x="4415170" y="2310911"/>
                </a:cubicBezTo>
                <a:close/>
                <a:moveTo>
                  <a:pt x="4394665" y="1814202"/>
                </a:moveTo>
                <a:lnTo>
                  <a:pt x="4462372" y="1819720"/>
                </a:lnTo>
                <a:cubicBezTo>
                  <a:pt x="4473998" y="1839724"/>
                  <a:pt x="4484941" y="1860417"/>
                  <a:pt x="4493832" y="1881111"/>
                </a:cubicBezTo>
                <a:cubicBezTo>
                  <a:pt x="4503406" y="1901804"/>
                  <a:pt x="4511613" y="1922498"/>
                  <a:pt x="4517768" y="1943881"/>
                </a:cubicBezTo>
                <a:cubicBezTo>
                  <a:pt x="4524607" y="1965954"/>
                  <a:pt x="4530079" y="1987337"/>
                  <a:pt x="4534182" y="2009410"/>
                </a:cubicBezTo>
                <a:cubicBezTo>
                  <a:pt x="4538286" y="2032173"/>
                  <a:pt x="4541021" y="2054246"/>
                  <a:pt x="4542389" y="2077009"/>
                </a:cubicBezTo>
                <a:lnTo>
                  <a:pt x="4463740" y="2056315"/>
                </a:lnTo>
                <a:cubicBezTo>
                  <a:pt x="4463056" y="2034242"/>
                  <a:pt x="4461004" y="2013549"/>
                  <a:pt x="4457585" y="1992166"/>
                </a:cubicBezTo>
                <a:cubicBezTo>
                  <a:pt x="4454849" y="1971472"/>
                  <a:pt x="4450062" y="1950779"/>
                  <a:pt x="4443906" y="1930775"/>
                </a:cubicBezTo>
                <a:cubicBezTo>
                  <a:pt x="4438435" y="1910771"/>
                  <a:pt x="4430912" y="1890768"/>
                  <a:pt x="4423389" y="1871454"/>
                </a:cubicBezTo>
                <a:cubicBezTo>
                  <a:pt x="4414498" y="1852140"/>
                  <a:pt x="4405608" y="1833516"/>
                  <a:pt x="4394665" y="1814202"/>
                </a:cubicBezTo>
                <a:close/>
                <a:moveTo>
                  <a:pt x="3991362" y="1420471"/>
                </a:moveTo>
                <a:cubicBezTo>
                  <a:pt x="4017566" y="1434258"/>
                  <a:pt x="4043080" y="1448046"/>
                  <a:pt x="4067215" y="1461833"/>
                </a:cubicBezTo>
                <a:cubicBezTo>
                  <a:pt x="4091350" y="1476310"/>
                  <a:pt x="4114796" y="1490787"/>
                  <a:pt x="4137551" y="1505953"/>
                </a:cubicBezTo>
                <a:cubicBezTo>
                  <a:pt x="4160307" y="1520429"/>
                  <a:pt x="4182374" y="1534906"/>
                  <a:pt x="4203061" y="1550072"/>
                </a:cubicBezTo>
                <a:cubicBezTo>
                  <a:pt x="4224438" y="1565928"/>
                  <a:pt x="4245125" y="1581094"/>
                  <a:pt x="4263743" y="1596949"/>
                </a:cubicBezTo>
                <a:lnTo>
                  <a:pt x="4212715" y="1604532"/>
                </a:lnTo>
                <a:cubicBezTo>
                  <a:pt x="4194786" y="1590056"/>
                  <a:pt x="4176168" y="1574890"/>
                  <a:pt x="4156170" y="1560413"/>
                </a:cubicBezTo>
                <a:cubicBezTo>
                  <a:pt x="4136862" y="1545936"/>
                  <a:pt x="4116175" y="1532149"/>
                  <a:pt x="4094798" y="1517672"/>
                </a:cubicBezTo>
                <a:cubicBezTo>
                  <a:pt x="4073421" y="1503195"/>
                  <a:pt x="4050665" y="1489408"/>
                  <a:pt x="4027909" y="1475620"/>
                </a:cubicBezTo>
                <a:cubicBezTo>
                  <a:pt x="4004464" y="1462522"/>
                  <a:pt x="3980329" y="1448046"/>
                  <a:pt x="3955504" y="1434948"/>
                </a:cubicBezTo>
                <a:close/>
                <a:moveTo>
                  <a:pt x="3420217" y="1187259"/>
                </a:moveTo>
                <a:cubicBezTo>
                  <a:pt x="3422967" y="1188617"/>
                  <a:pt x="3425717" y="1189295"/>
                  <a:pt x="3429154" y="1189974"/>
                </a:cubicBezTo>
                <a:cubicBezTo>
                  <a:pt x="3431903" y="1191332"/>
                  <a:pt x="3434653" y="1192011"/>
                  <a:pt x="3437403" y="1192690"/>
                </a:cubicBezTo>
                <a:cubicBezTo>
                  <a:pt x="3440152" y="1194047"/>
                  <a:pt x="3442902" y="1194726"/>
                  <a:pt x="3446339" y="1195405"/>
                </a:cubicBezTo>
                <a:cubicBezTo>
                  <a:pt x="3449089" y="1196763"/>
                  <a:pt x="3451838" y="1197442"/>
                  <a:pt x="3454588" y="1198799"/>
                </a:cubicBezTo>
                <a:cubicBezTo>
                  <a:pt x="3476585" y="1205588"/>
                  <a:pt x="3497895" y="1213055"/>
                  <a:pt x="3519205" y="1220523"/>
                </a:cubicBezTo>
                <a:cubicBezTo>
                  <a:pt x="3540515" y="1227311"/>
                  <a:pt x="3561824" y="1234779"/>
                  <a:pt x="3582447" y="1242246"/>
                </a:cubicBezTo>
                <a:cubicBezTo>
                  <a:pt x="3603069" y="1249714"/>
                  <a:pt x="3623692" y="1257181"/>
                  <a:pt x="3643627" y="1264648"/>
                </a:cubicBezTo>
                <a:cubicBezTo>
                  <a:pt x="3663562" y="1272116"/>
                  <a:pt x="3684184" y="1280262"/>
                  <a:pt x="3703432" y="1287730"/>
                </a:cubicBezTo>
                <a:lnTo>
                  <a:pt x="3676622" y="1304701"/>
                </a:lnTo>
                <a:cubicBezTo>
                  <a:pt x="3658062" y="1297234"/>
                  <a:pt x="3638815" y="1289766"/>
                  <a:pt x="3618880" y="1282299"/>
                </a:cubicBezTo>
                <a:cubicBezTo>
                  <a:pt x="3598945" y="1274831"/>
                  <a:pt x="3579010" y="1267364"/>
                  <a:pt x="3559075" y="1260575"/>
                </a:cubicBezTo>
                <a:cubicBezTo>
                  <a:pt x="3537765" y="1252429"/>
                  <a:pt x="3517143" y="1244962"/>
                  <a:pt x="3496520" y="1238173"/>
                </a:cubicBezTo>
                <a:cubicBezTo>
                  <a:pt x="3475898" y="1230706"/>
                  <a:pt x="3454588" y="1223917"/>
                  <a:pt x="3433278" y="1216450"/>
                </a:cubicBezTo>
                <a:cubicBezTo>
                  <a:pt x="3429841" y="1215092"/>
                  <a:pt x="3427091" y="1214413"/>
                  <a:pt x="3424342" y="1213734"/>
                </a:cubicBezTo>
                <a:cubicBezTo>
                  <a:pt x="3421592" y="1213055"/>
                  <a:pt x="3418155" y="1211698"/>
                  <a:pt x="3415405" y="1211019"/>
                </a:cubicBezTo>
                <a:cubicBezTo>
                  <a:pt x="3412656" y="1209661"/>
                  <a:pt x="3409906" y="1208982"/>
                  <a:pt x="3407156" y="1207625"/>
                </a:cubicBezTo>
                <a:cubicBezTo>
                  <a:pt x="3403719" y="1206946"/>
                  <a:pt x="3400970" y="1205588"/>
                  <a:pt x="3398220" y="1204909"/>
                </a:cubicBezTo>
                <a:close/>
                <a:moveTo>
                  <a:pt x="2931924" y="1011593"/>
                </a:moveTo>
                <a:cubicBezTo>
                  <a:pt x="2949042" y="1018551"/>
                  <a:pt x="2966843" y="1024813"/>
                  <a:pt x="2984645" y="1031771"/>
                </a:cubicBezTo>
                <a:cubicBezTo>
                  <a:pt x="3003132" y="1039424"/>
                  <a:pt x="3021618" y="1045686"/>
                  <a:pt x="3040790" y="1053340"/>
                </a:cubicBezTo>
                <a:cubicBezTo>
                  <a:pt x="3059961" y="1060298"/>
                  <a:pt x="3079132" y="1067256"/>
                  <a:pt x="3099673" y="1074909"/>
                </a:cubicBezTo>
                <a:cubicBezTo>
                  <a:pt x="3119528" y="1081867"/>
                  <a:pt x="3140754" y="1089521"/>
                  <a:pt x="3161294" y="1097174"/>
                </a:cubicBezTo>
                <a:lnTo>
                  <a:pt x="3136646" y="1113873"/>
                </a:lnTo>
                <a:cubicBezTo>
                  <a:pt x="3115420" y="1105524"/>
                  <a:pt x="3094195" y="1097870"/>
                  <a:pt x="3074339" y="1090912"/>
                </a:cubicBezTo>
                <a:cubicBezTo>
                  <a:pt x="3053799" y="1083259"/>
                  <a:pt x="3033943" y="1074909"/>
                  <a:pt x="3014771" y="1067951"/>
                </a:cubicBezTo>
                <a:cubicBezTo>
                  <a:pt x="2995600" y="1060994"/>
                  <a:pt x="2976429" y="1054036"/>
                  <a:pt x="2957943" y="1047078"/>
                </a:cubicBezTo>
                <a:cubicBezTo>
                  <a:pt x="2940141" y="1039424"/>
                  <a:pt x="2922339" y="1032466"/>
                  <a:pt x="2904537" y="1026204"/>
                </a:cubicBezTo>
                <a:close/>
                <a:moveTo>
                  <a:pt x="2553709" y="854100"/>
                </a:moveTo>
                <a:cubicBezTo>
                  <a:pt x="2566710" y="860295"/>
                  <a:pt x="2579026" y="866490"/>
                  <a:pt x="2592710" y="871997"/>
                </a:cubicBezTo>
                <a:cubicBezTo>
                  <a:pt x="2606395" y="878880"/>
                  <a:pt x="2620764" y="885075"/>
                  <a:pt x="2635133" y="891270"/>
                </a:cubicBezTo>
                <a:cubicBezTo>
                  <a:pt x="2649501" y="898154"/>
                  <a:pt x="2664554" y="905037"/>
                  <a:pt x="2679608" y="911921"/>
                </a:cubicBezTo>
                <a:cubicBezTo>
                  <a:pt x="2695345" y="918804"/>
                  <a:pt x="2711082" y="924999"/>
                  <a:pt x="2728188" y="932571"/>
                </a:cubicBezTo>
                <a:lnTo>
                  <a:pt x="2698766" y="944273"/>
                </a:lnTo>
                <a:cubicBezTo>
                  <a:pt x="2681660" y="937389"/>
                  <a:pt x="2665923" y="930506"/>
                  <a:pt x="2650186" y="922934"/>
                </a:cubicBezTo>
                <a:cubicBezTo>
                  <a:pt x="2634448" y="916739"/>
                  <a:pt x="2619395" y="909167"/>
                  <a:pt x="2605027" y="902284"/>
                </a:cubicBezTo>
                <a:cubicBezTo>
                  <a:pt x="2589973" y="896089"/>
                  <a:pt x="2576289" y="889894"/>
                  <a:pt x="2561920" y="883010"/>
                </a:cubicBezTo>
                <a:cubicBezTo>
                  <a:pt x="2548920" y="876127"/>
                  <a:pt x="2535235" y="869932"/>
                  <a:pt x="2522919" y="863737"/>
                </a:cubicBezTo>
                <a:close/>
                <a:moveTo>
                  <a:pt x="2296051" y="702664"/>
                </a:moveTo>
                <a:cubicBezTo>
                  <a:pt x="2303594" y="708116"/>
                  <a:pt x="2311137" y="714249"/>
                  <a:pt x="2319366" y="719701"/>
                </a:cubicBezTo>
                <a:cubicBezTo>
                  <a:pt x="2327595" y="725834"/>
                  <a:pt x="2335824" y="731285"/>
                  <a:pt x="2345424" y="738100"/>
                </a:cubicBezTo>
                <a:cubicBezTo>
                  <a:pt x="2354339" y="744233"/>
                  <a:pt x="2363939" y="750367"/>
                  <a:pt x="2374225" y="756500"/>
                </a:cubicBezTo>
                <a:cubicBezTo>
                  <a:pt x="2385197" y="762633"/>
                  <a:pt x="2395484" y="769448"/>
                  <a:pt x="2407141" y="776262"/>
                </a:cubicBezTo>
                <a:lnTo>
                  <a:pt x="2374225" y="783758"/>
                </a:lnTo>
                <a:cubicBezTo>
                  <a:pt x="2363254" y="776944"/>
                  <a:pt x="2352282" y="770129"/>
                  <a:pt x="2341995" y="763314"/>
                </a:cubicBezTo>
                <a:cubicBezTo>
                  <a:pt x="2331024" y="757181"/>
                  <a:pt x="2320737" y="750367"/>
                  <a:pt x="2311823" y="744233"/>
                </a:cubicBezTo>
                <a:cubicBezTo>
                  <a:pt x="2302908" y="738100"/>
                  <a:pt x="2293993" y="731967"/>
                  <a:pt x="2285764" y="725834"/>
                </a:cubicBezTo>
                <a:cubicBezTo>
                  <a:pt x="2277535" y="719701"/>
                  <a:pt x="2269992" y="714249"/>
                  <a:pt x="2262449" y="708116"/>
                </a:cubicBezTo>
                <a:close/>
                <a:moveTo>
                  <a:pt x="2203777" y="563342"/>
                </a:moveTo>
                <a:cubicBezTo>
                  <a:pt x="2203777" y="568880"/>
                  <a:pt x="2204482" y="574418"/>
                  <a:pt x="2205186" y="579264"/>
                </a:cubicBezTo>
                <a:cubicBezTo>
                  <a:pt x="2205890" y="584802"/>
                  <a:pt x="2208004" y="590341"/>
                  <a:pt x="2209412" y="596571"/>
                </a:cubicBezTo>
                <a:cubicBezTo>
                  <a:pt x="2211525" y="602109"/>
                  <a:pt x="2214343" y="607648"/>
                  <a:pt x="2217160" y="613878"/>
                </a:cubicBezTo>
                <a:cubicBezTo>
                  <a:pt x="2220682" y="620109"/>
                  <a:pt x="2224204" y="626339"/>
                  <a:pt x="2228430" y="632569"/>
                </a:cubicBezTo>
                <a:lnTo>
                  <a:pt x="2193212" y="635339"/>
                </a:lnTo>
                <a:cubicBezTo>
                  <a:pt x="2188986" y="629108"/>
                  <a:pt x="2185464" y="622878"/>
                  <a:pt x="2181943" y="616647"/>
                </a:cubicBezTo>
                <a:cubicBezTo>
                  <a:pt x="2179125" y="610417"/>
                  <a:pt x="2176308" y="604186"/>
                  <a:pt x="2174195" y="597956"/>
                </a:cubicBezTo>
                <a:cubicBezTo>
                  <a:pt x="2172082" y="591725"/>
                  <a:pt x="2170673" y="586187"/>
                  <a:pt x="2169969" y="580649"/>
                </a:cubicBezTo>
                <a:cubicBezTo>
                  <a:pt x="2168560" y="575111"/>
                  <a:pt x="2168560" y="569572"/>
                  <a:pt x="2168560" y="564034"/>
                </a:cubicBezTo>
                <a:close/>
                <a:moveTo>
                  <a:pt x="2270964" y="442193"/>
                </a:moveTo>
                <a:lnTo>
                  <a:pt x="2298099" y="447123"/>
                </a:lnTo>
                <a:cubicBezTo>
                  <a:pt x="2291141" y="451349"/>
                  <a:pt x="2284184" y="455576"/>
                  <a:pt x="2277226" y="459802"/>
                </a:cubicBezTo>
                <a:cubicBezTo>
                  <a:pt x="2270964" y="464028"/>
                  <a:pt x="2264702" y="468254"/>
                  <a:pt x="2258440" y="473184"/>
                </a:cubicBezTo>
                <a:cubicBezTo>
                  <a:pt x="2252177" y="477410"/>
                  <a:pt x="2246611" y="482341"/>
                  <a:pt x="2241741" y="486567"/>
                </a:cubicBezTo>
                <a:cubicBezTo>
                  <a:pt x="2236174" y="492202"/>
                  <a:pt x="2231304" y="496428"/>
                  <a:pt x="2227129" y="502063"/>
                </a:cubicBezTo>
                <a:lnTo>
                  <a:pt x="2195819" y="499245"/>
                </a:lnTo>
                <a:cubicBezTo>
                  <a:pt x="2199994" y="494315"/>
                  <a:pt x="2205560" y="488680"/>
                  <a:pt x="2210430" y="483749"/>
                </a:cubicBezTo>
                <a:cubicBezTo>
                  <a:pt x="2215997" y="478819"/>
                  <a:pt x="2222259" y="473889"/>
                  <a:pt x="2228521" y="468958"/>
                </a:cubicBezTo>
                <a:cubicBezTo>
                  <a:pt x="2234783" y="464028"/>
                  <a:pt x="2241741" y="459802"/>
                  <a:pt x="2248699" y="455576"/>
                </a:cubicBezTo>
                <a:cubicBezTo>
                  <a:pt x="2255656" y="450645"/>
                  <a:pt x="2263310" y="446419"/>
                  <a:pt x="2270964" y="442193"/>
                </a:cubicBezTo>
                <a:close/>
                <a:moveTo>
                  <a:pt x="2495440" y="360421"/>
                </a:moveTo>
                <a:lnTo>
                  <a:pt x="2516170" y="366478"/>
                </a:lnTo>
                <a:cubicBezTo>
                  <a:pt x="2506496" y="369170"/>
                  <a:pt x="2496131" y="371863"/>
                  <a:pt x="2485765" y="374555"/>
                </a:cubicBezTo>
                <a:cubicBezTo>
                  <a:pt x="2475400" y="377247"/>
                  <a:pt x="2466417" y="380612"/>
                  <a:pt x="2456052" y="383304"/>
                </a:cubicBezTo>
                <a:cubicBezTo>
                  <a:pt x="2446378" y="386670"/>
                  <a:pt x="2436703" y="389362"/>
                  <a:pt x="2427029" y="392727"/>
                </a:cubicBezTo>
                <a:cubicBezTo>
                  <a:pt x="2416664" y="396092"/>
                  <a:pt x="2407681" y="398785"/>
                  <a:pt x="2398698" y="402150"/>
                </a:cubicBezTo>
                <a:lnTo>
                  <a:pt x="2374512" y="396765"/>
                </a:lnTo>
                <a:cubicBezTo>
                  <a:pt x="2384186" y="393400"/>
                  <a:pt x="2393860" y="390035"/>
                  <a:pt x="2404226" y="387343"/>
                </a:cubicBezTo>
                <a:cubicBezTo>
                  <a:pt x="2413900" y="383978"/>
                  <a:pt x="2423574" y="380612"/>
                  <a:pt x="2433939" y="377247"/>
                </a:cubicBezTo>
                <a:cubicBezTo>
                  <a:pt x="2444304" y="374555"/>
                  <a:pt x="2453979" y="371863"/>
                  <a:pt x="2464344" y="369170"/>
                </a:cubicBezTo>
                <a:cubicBezTo>
                  <a:pt x="2474709" y="365805"/>
                  <a:pt x="2485074" y="363113"/>
                  <a:pt x="2495440" y="360421"/>
                </a:cubicBezTo>
                <a:close/>
                <a:moveTo>
                  <a:pt x="2748358" y="302874"/>
                </a:moveTo>
                <a:lnTo>
                  <a:pt x="2767559" y="308871"/>
                </a:lnTo>
                <a:cubicBezTo>
                  <a:pt x="2764816" y="309537"/>
                  <a:pt x="2760702" y="310870"/>
                  <a:pt x="2757273" y="311536"/>
                </a:cubicBezTo>
                <a:cubicBezTo>
                  <a:pt x="2753844" y="312203"/>
                  <a:pt x="2749730" y="312869"/>
                  <a:pt x="2746301" y="313535"/>
                </a:cubicBezTo>
                <a:cubicBezTo>
                  <a:pt x="2742187" y="314868"/>
                  <a:pt x="2738072" y="315534"/>
                  <a:pt x="2733958" y="316867"/>
                </a:cubicBezTo>
                <a:cubicBezTo>
                  <a:pt x="2730529" y="317533"/>
                  <a:pt x="2725729" y="318200"/>
                  <a:pt x="2721614" y="318866"/>
                </a:cubicBezTo>
                <a:cubicBezTo>
                  <a:pt x="2715443" y="320199"/>
                  <a:pt x="2708585" y="321531"/>
                  <a:pt x="2701728" y="322864"/>
                </a:cubicBezTo>
                <a:cubicBezTo>
                  <a:pt x="2695556" y="324197"/>
                  <a:pt x="2688699" y="325529"/>
                  <a:pt x="2682527" y="326862"/>
                </a:cubicBezTo>
                <a:cubicBezTo>
                  <a:pt x="2675669" y="328195"/>
                  <a:pt x="2668812" y="329527"/>
                  <a:pt x="2661954" y="331526"/>
                </a:cubicBezTo>
                <a:cubicBezTo>
                  <a:pt x="2655783" y="332859"/>
                  <a:pt x="2648925" y="334192"/>
                  <a:pt x="2641382" y="335525"/>
                </a:cubicBezTo>
                <a:lnTo>
                  <a:pt x="2622867" y="329527"/>
                </a:lnTo>
                <a:cubicBezTo>
                  <a:pt x="2629724" y="328195"/>
                  <a:pt x="2636582" y="326862"/>
                  <a:pt x="2643439" y="325529"/>
                </a:cubicBezTo>
                <a:cubicBezTo>
                  <a:pt x="2650297" y="323530"/>
                  <a:pt x="2657154" y="322198"/>
                  <a:pt x="2663326" y="320865"/>
                </a:cubicBezTo>
                <a:cubicBezTo>
                  <a:pt x="2670183" y="319532"/>
                  <a:pt x="2677041" y="318200"/>
                  <a:pt x="2683898" y="316867"/>
                </a:cubicBezTo>
                <a:cubicBezTo>
                  <a:pt x="2690070" y="315534"/>
                  <a:pt x="2696927" y="314202"/>
                  <a:pt x="2703785" y="312869"/>
                </a:cubicBezTo>
                <a:cubicBezTo>
                  <a:pt x="2707899" y="312203"/>
                  <a:pt x="2712014" y="311536"/>
                  <a:pt x="2715443" y="310870"/>
                </a:cubicBezTo>
                <a:cubicBezTo>
                  <a:pt x="2719557" y="309537"/>
                  <a:pt x="2722986" y="308871"/>
                  <a:pt x="2727100" y="308205"/>
                </a:cubicBezTo>
                <a:cubicBezTo>
                  <a:pt x="2730529" y="307538"/>
                  <a:pt x="2733958" y="306206"/>
                  <a:pt x="2737386" y="305539"/>
                </a:cubicBezTo>
                <a:cubicBezTo>
                  <a:pt x="2740815" y="304873"/>
                  <a:pt x="2744930" y="304207"/>
                  <a:pt x="2748358" y="302874"/>
                </a:cubicBezTo>
                <a:close/>
                <a:moveTo>
                  <a:pt x="2887318" y="236240"/>
                </a:moveTo>
                <a:lnTo>
                  <a:pt x="2912932" y="237575"/>
                </a:lnTo>
                <a:cubicBezTo>
                  <a:pt x="2911547" y="240911"/>
                  <a:pt x="2909470" y="243581"/>
                  <a:pt x="2906701" y="246918"/>
                </a:cubicBezTo>
                <a:cubicBezTo>
                  <a:pt x="2904624" y="249587"/>
                  <a:pt x="2901163" y="252924"/>
                  <a:pt x="2897009" y="256261"/>
                </a:cubicBezTo>
                <a:cubicBezTo>
                  <a:pt x="2893548" y="258930"/>
                  <a:pt x="2888702" y="262267"/>
                  <a:pt x="2883856" y="265604"/>
                </a:cubicBezTo>
                <a:cubicBezTo>
                  <a:pt x="2878318" y="268940"/>
                  <a:pt x="2872087" y="271610"/>
                  <a:pt x="2865165" y="274947"/>
                </a:cubicBezTo>
                <a:lnTo>
                  <a:pt x="2840935" y="270942"/>
                </a:lnTo>
                <a:cubicBezTo>
                  <a:pt x="2847858" y="268273"/>
                  <a:pt x="2852704" y="265604"/>
                  <a:pt x="2858242" y="262267"/>
                </a:cubicBezTo>
                <a:cubicBezTo>
                  <a:pt x="2863088" y="258930"/>
                  <a:pt x="2867241" y="256261"/>
                  <a:pt x="2871395" y="253591"/>
                </a:cubicBezTo>
                <a:cubicBezTo>
                  <a:pt x="2874857" y="250922"/>
                  <a:pt x="2878318" y="247585"/>
                  <a:pt x="2880395" y="244248"/>
                </a:cubicBezTo>
                <a:cubicBezTo>
                  <a:pt x="2883164" y="241579"/>
                  <a:pt x="2885241" y="238909"/>
                  <a:pt x="2887318" y="236240"/>
                </a:cubicBezTo>
                <a:close/>
                <a:moveTo>
                  <a:pt x="2864054" y="160523"/>
                </a:moveTo>
                <a:cubicBezTo>
                  <a:pt x="2868134" y="163827"/>
                  <a:pt x="2872893" y="166470"/>
                  <a:pt x="2876973" y="169114"/>
                </a:cubicBezTo>
                <a:cubicBezTo>
                  <a:pt x="2881052" y="172418"/>
                  <a:pt x="2885132" y="175061"/>
                  <a:pt x="2888531" y="177704"/>
                </a:cubicBezTo>
                <a:cubicBezTo>
                  <a:pt x="2892611" y="181008"/>
                  <a:pt x="2896010" y="183652"/>
                  <a:pt x="2898730" y="186956"/>
                </a:cubicBezTo>
                <a:cubicBezTo>
                  <a:pt x="2901450" y="189599"/>
                  <a:pt x="2904849" y="192903"/>
                  <a:pt x="2906889" y="195546"/>
                </a:cubicBezTo>
                <a:lnTo>
                  <a:pt x="2881732" y="196207"/>
                </a:lnTo>
                <a:cubicBezTo>
                  <a:pt x="2880372" y="193564"/>
                  <a:pt x="2877653" y="190260"/>
                  <a:pt x="2874253" y="186956"/>
                </a:cubicBezTo>
                <a:cubicBezTo>
                  <a:pt x="2871533" y="184312"/>
                  <a:pt x="2868134" y="181669"/>
                  <a:pt x="2865414" y="179026"/>
                </a:cubicBezTo>
                <a:cubicBezTo>
                  <a:pt x="2862014" y="176383"/>
                  <a:pt x="2857935" y="173739"/>
                  <a:pt x="2853855" y="170435"/>
                </a:cubicBezTo>
                <a:cubicBezTo>
                  <a:pt x="2849776" y="167792"/>
                  <a:pt x="2845696" y="165149"/>
                  <a:pt x="2840937" y="162505"/>
                </a:cubicBezTo>
                <a:close/>
                <a:moveTo>
                  <a:pt x="2726659" y="99951"/>
                </a:moveTo>
                <a:cubicBezTo>
                  <a:pt x="2732761" y="102585"/>
                  <a:pt x="2738864" y="104560"/>
                  <a:pt x="2744967" y="106535"/>
                </a:cubicBezTo>
                <a:cubicBezTo>
                  <a:pt x="2750391" y="108510"/>
                  <a:pt x="2757172" y="111144"/>
                  <a:pt x="2762596" y="113119"/>
                </a:cubicBezTo>
                <a:cubicBezTo>
                  <a:pt x="2768699" y="115753"/>
                  <a:pt x="2774802" y="118386"/>
                  <a:pt x="2780904" y="120362"/>
                </a:cubicBezTo>
                <a:cubicBezTo>
                  <a:pt x="2786329" y="122995"/>
                  <a:pt x="2792431" y="125629"/>
                  <a:pt x="2797856" y="127604"/>
                </a:cubicBezTo>
                <a:lnTo>
                  <a:pt x="2777514" y="129579"/>
                </a:lnTo>
                <a:cubicBezTo>
                  <a:pt x="2772089" y="126946"/>
                  <a:pt x="2765987" y="124971"/>
                  <a:pt x="2760562" y="122337"/>
                </a:cubicBezTo>
                <a:cubicBezTo>
                  <a:pt x="2754460" y="119703"/>
                  <a:pt x="2749035" y="117728"/>
                  <a:pt x="2742932" y="115753"/>
                </a:cubicBezTo>
                <a:cubicBezTo>
                  <a:pt x="2736830" y="113119"/>
                  <a:pt x="2731405" y="111144"/>
                  <a:pt x="2725303" y="108510"/>
                </a:cubicBezTo>
                <a:cubicBezTo>
                  <a:pt x="2719200" y="106535"/>
                  <a:pt x="2713776" y="104560"/>
                  <a:pt x="2707673" y="102585"/>
                </a:cubicBezTo>
                <a:close/>
                <a:moveTo>
                  <a:pt x="2598639" y="48462"/>
                </a:moveTo>
                <a:lnTo>
                  <a:pt x="2620446" y="48462"/>
                </a:lnTo>
                <a:cubicBezTo>
                  <a:pt x="2620446" y="49183"/>
                  <a:pt x="2620446" y="49183"/>
                  <a:pt x="2620446" y="49904"/>
                </a:cubicBezTo>
                <a:cubicBezTo>
                  <a:pt x="2620446" y="50625"/>
                  <a:pt x="2620446" y="51346"/>
                  <a:pt x="2620446" y="51346"/>
                </a:cubicBezTo>
                <a:cubicBezTo>
                  <a:pt x="2620446" y="52067"/>
                  <a:pt x="2620446" y="52789"/>
                  <a:pt x="2620446" y="52789"/>
                </a:cubicBezTo>
                <a:cubicBezTo>
                  <a:pt x="2620446" y="53510"/>
                  <a:pt x="2620446" y="53510"/>
                  <a:pt x="2620446" y="54952"/>
                </a:cubicBezTo>
                <a:cubicBezTo>
                  <a:pt x="2621127" y="56394"/>
                  <a:pt x="2622490" y="57836"/>
                  <a:pt x="2623853" y="59279"/>
                </a:cubicBezTo>
                <a:cubicBezTo>
                  <a:pt x="2625216" y="61442"/>
                  <a:pt x="2627260" y="62884"/>
                  <a:pt x="2629305" y="64326"/>
                </a:cubicBezTo>
                <a:cubicBezTo>
                  <a:pt x="2631349" y="66490"/>
                  <a:pt x="2634757" y="67932"/>
                  <a:pt x="2637482" y="69374"/>
                </a:cubicBezTo>
                <a:cubicBezTo>
                  <a:pt x="2640890" y="70817"/>
                  <a:pt x="2644297" y="72259"/>
                  <a:pt x="2648386" y="74422"/>
                </a:cubicBezTo>
                <a:cubicBezTo>
                  <a:pt x="2648386" y="74422"/>
                  <a:pt x="2649067" y="74422"/>
                  <a:pt x="2649749" y="74422"/>
                </a:cubicBezTo>
                <a:cubicBezTo>
                  <a:pt x="2649749" y="74422"/>
                  <a:pt x="2649749" y="74422"/>
                  <a:pt x="2650430" y="75143"/>
                </a:cubicBezTo>
                <a:cubicBezTo>
                  <a:pt x="2650430" y="75143"/>
                  <a:pt x="2651112" y="75143"/>
                  <a:pt x="2651793" y="75143"/>
                </a:cubicBezTo>
                <a:lnTo>
                  <a:pt x="2652475" y="75143"/>
                </a:lnTo>
                <a:lnTo>
                  <a:pt x="2634075" y="78028"/>
                </a:lnTo>
                <a:lnTo>
                  <a:pt x="2632712" y="78028"/>
                </a:lnTo>
                <a:lnTo>
                  <a:pt x="2632031" y="77307"/>
                </a:lnTo>
                <a:cubicBezTo>
                  <a:pt x="2631349" y="77307"/>
                  <a:pt x="2631349" y="76586"/>
                  <a:pt x="2630668" y="76586"/>
                </a:cubicBezTo>
                <a:cubicBezTo>
                  <a:pt x="2629986" y="76586"/>
                  <a:pt x="2629986" y="76586"/>
                  <a:pt x="2629986" y="76586"/>
                </a:cubicBezTo>
                <a:cubicBezTo>
                  <a:pt x="2625216" y="74422"/>
                  <a:pt x="2621127" y="72980"/>
                  <a:pt x="2617038" y="70817"/>
                </a:cubicBezTo>
                <a:cubicBezTo>
                  <a:pt x="2614313" y="69374"/>
                  <a:pt x="2610905" y="67211"/>
                  <a:pt x="2608861" y="65769"/>
                </a:cubicBezTo>
                <a:cubicBezTo>
                  <a:pt x="2606135" y="63605"/>
                  <a:pt x="2604091" y="62163"/>
                  <a:pt x="2602046" y="60000"/>
                </a:cubicBezTo>
                <a:cubicBezTo>
                  <a:pt x="2601365" y="58558"/>
                  <a:pt x="2600002" y="56394"/>
                  <a:pt x="2599320" y="54952"/>
                </a:cubicBezTo>
                <a:cubicBezTo>
                  <a:pt x="2599320" y="53510"/>
                  <a:pt x="2599320" y="53510"/>
                  <a:pt x="2599320" y="52789"/>
                </a:cubicBezTo>
                <a:cubicBezTo>
                  <a:pt x="2598639" y="52789"/>
                  <a:pt x="2598639" y="52067"/>
                  <a:pt x="2598639" y="51346"/>
                </a:cubicBezTo>
                <a:cubicBezTo>
                  <a:pt x="2598639" y="50625"/>
                  <a:pt x="2598639" y="49904"/>
                  <a:pt x="2598639" y="49904"/>
                </a:cubicBezTo>
                <a:cubicBezTo>
                  <a:pt x="2598639" y="49183"/>
                  <a:pt x="2598639" y="48462"/>
                  <a:pt x="2598639" y="48462"/>
                </a:cubicBezTo>
                <a:close/>
                <a:moveTo>
                  <a:pt x="2676246" y="0"/>
                </a:moveTo>
                <a:lnTo>
                  <a:pt x="2694868" y="2019"/>
                </a:lnTo>
                <a:cubicBezTo>
                  <a:pt x="2690040" y="4038"/>
                  <a:pt x="2685212" y="6057"/>
                  <a:pt x="2681074" y="7403"/>
                </a:cubicBezTo>
                <a:cubicBezTo>
                  <a:pt x="2676246" y="9423"/>
                  <a:pt x="2672108" y="10769"/>
                  <a:pt x="2667969" y="12788"/>
                </a:cubicBezTo>
                <a:cubicBezTo>
                  <a:pt x="2663831" y="14134"/>
                  <a:pt x="2660383" y="16826"/>
                  <a:pt x="2656244" y="18172"/>
                </a:cubicBezTo>
                <a:cubicBezTo>
                  <a:pt x="2652796" y="19518"/>
                  <a:pt x="2649347" y="22211"/>
                  <a:pt x="2645899" y="23557"/>
                </a:cubicBezTo>
                <a:lnTo>
                  <a:pt x="2625897" y="22211"/>
                </a:lnTo>
                <a:cubicBezTo>
                  <a:pt x="2629346" y="19518"/>
                  <a:pt x="2632794" y="18172"/>
                  <a:pt x="2636932" y="16153"/>
                </a:cubicBezTo>
                <a:cubicBezTo>
                  <a:pt x="2640381" y="14134"/>
                  <a:pt x="2644519" y="12788"/>
                  <a:pt x="2649347" y="10769"/>
                </a:cubicBezTo>
                <a:cubicBezTo>
                  <a:pt x="2653486" y="9423"/>
                  <a:pt x="2657624" y="6730"/>
                  <a:pt x="2662452" y="5384"/>
                </a:cubicBezTo>
                <a:cubicBezTo>
                  <a:pt x="2666590" y="4038"/>
                  <a:pt x="2671418" y="2019"/>
                  <a:pt x="2676246" y="0"/>
                </a:cubicBezTo>
                <a:close/>
              </a:path>
            </a:pathLst>
          </a:custGeom>
          <a:solidFill>
            <a:schemeClr val="bg1"/>
          </a:solidFill>
          <a:ln>
            <a:noFill/>
          </a:ln>
          <a:effectLst/>
        </p:spPr>
        <p:txBody>
          <a:bodyPr wrap="square" anchor="ctr">
            <a:noAutofit/>
          </a:bodyPr>
          <a:lstStyle/>
          <a:p>
            <a:endParaRPr lang="en-US" sz="3265" dirty="0">
              <a:latin typeface="Lato Light" panose="020F0502020204030203" pitchFamily="34" charset="0"/>
            </a:endParaRPr>
          </a:p>
        </p:txBody>
      </p:sp>
      <p:sp>
        <p:nvSpPr>
          <p:cNvPr id="22" name="Subtitle 2">
            <a:extLst>
              <a:ext uri="{FF2B5EF4-FFF2-40B4-BE49-F238E27FC236}">
                <a16:creationId xmlns:a16="http://schemas.microsoft.com/office/drawing/2014/main" id="{5C5CD812-0F66-A44E-AA4B-F90ABDAA08E8}"/>
              </a:ext>
            </a:extLst>
          </p:cNvPr>
          <p:cNvSpPr txBox="1">
            <a:spLocks/>
          </p:cNvSpPr>
          <p:nvPr/>
        </p:nvSpPr>
        <p:spPr>
          <a:xfrm>
            <a:off x="871477" y="1751941"/>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3" name="TextBox 22">
            <a:extLst>
              <a:ext uri="{FF2B5EF4-FFF2-40B4-BE49-F238E27FC236}">
                <a16:creationId xmlns:a16="http://schemas.microsoft.com/office/drawing/2014/main" id="{4F5C5495-9348-7F40-9449-AB406DEAAAB7}"/>
              </a:ext>
            </a:extLst>
          </p:cNvPr>
          <p:cNvSpPr txBox="1"/>
          <p:nvPr/>
        </p:nvSpPr>
        <p:spPr>
          <a:xfrm>
            <a:off x="3197080" y="1414809"/>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24" name="Subtitle 2">
            <a:extLst>
              <a:ext uri="{FF2B5EF4-FFF2-40B4-BE49-F238E27FC236}">
                <a16:creationId xmlns:a16="http://schemas.microsoft.com/office/drawing/2014/main" id="{3EC83E82-6DBD-CF47-B9B7-D4B86542393E}"/>
              </a:ext>
            </a:extLst>
          </p:cNvPr>
          <p:cNvSpPr txBox="1">
            <a:spLocks/>
          </p:cNvSpPr>
          <p:nvPr/>
        </p:nvSpPr>
        <p:spPr>
          <a:xfrm>
            <a:off x="871477" y="3062660"/>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5" name="TextBox 24">
            <a:extLst>
              <a:ext uri="{FF2B5EF4-FFF2-40B4-BE49-F238E27FC236}">
                <a16:creationId xmlns:a16="http://schemas.microsoft.com/office/drawing/2014/main" id="{D667B8E4-F91A-6D4A-8FE9-DD7C8D930AF1}"/>
              </a:ext>
            </a:extLst>
          </p:cNvPr>
          <p:cNvSpPr txBox="1"/>
          <p:nvPr/>
        </p:nvSpPr>
        <p:spPr>
          <a:xfrm>
            <a:off x="3157006" y="2725528"/>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26" name="Subtitle 2">
            <a:extLst>
              <a:ext uri="{FF2B5EF4-FFF2-40B4-BE49-F238E27FC236}">
                <a16:creationId xmlns:a16="http://schemas.microsoft.com/office/drawing/2014/main" id="{0D4A5875-E954-C94E-9806-7A84AD8939FA}"/>
              </a:ext>
            </a:extLst>
          </p:cNvPr>
          <p:cNvSpPr txBox="1">
            <a:spLocks/>
          </p:cNvSpPr>
          <p:nvPr/>
        </p:nvSpPr>
        <p:spPr>
          <a:xfrm>
            <a:off x="871477" y="4373379"/>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7" name="TextBox 26">
            <a:extLst>
              <a:ext uri="{FF2B5EF4-FFF2-40B4-BE49-F238E27FC236}">
                <a16:creationId xmlns:a16="http://schemas.microsoft.com/office/drawing/2014/main" id="{50EAA36F-8EDB-F544-9838-5D5FB874129E}"/>
              </a:ext>
            </a:extLst>
          </p:cNvPr>
          <p:cNvSpPr txBox="1"/>
          <p:nvPr/>
        </p:nvSpPr>
        <p:spPr>
          <a:xfrm>
            <a:off x="3150594" y="4036247"/>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28" name="Subtitle 2">
            <a:extLst>
              <a:ext uri="{FF2B5EF4-FFF2-40B4-BE49-F238E27FC236}">
                <a16:creationId xmlns:a16="http://schemas.microsoft.com/office/drawing/2014/main" id="{33C56C49-BE47-CC42-ADC4-B6EB9B2471E7}"/>
              </a:ext>
            </a:extLst>
          </p:cNvPr>
          <p:cNvSpPr txBox="1">
            <a:spLocks/>
          </p:cNvSpPr>
          <p:nvPr/>
        </p:nvSpPr>
        <p:spPr>
          <a:xfrm>
            <a:off x="871477" y="5684099"/>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9" name="TextBox 28">
            <a:extLst>
              <a:ext uri="{FF2B5EF4-FFF2-40B4-BE49-F238E27FC236}">
                <a16:creationId xmlns:a16="http://schemas.microsoft.com/office/drawing/2014/main" id="{69CBA8AF-A9C3-BA41-9043-95D4BB848E02}"/>
              </a:ext>
            </a:extLst>
          </p:cNvPr>
          <p:cNvSpPr txBox="1"/>
          <p:nvPr/>
        </p:nvSpPr>
        <p:spPr>
          <a:xfrm>
            <a:off x="3134563" y="5346967"/>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30" name="Oval 29">
            <a:extLst>
              <a:ext uri="{FF2B5EF4-FFF2-40B4-BE49-F238E27FC236}">
                <a16:creationId xmlns:a16="http://schemas.microsoft.com/office/drawing/2014/main" id="{C78BCBC5-8FB6-6C4A-8983-1C0EE2498FF9}"/>
              </a:ext>
            </a:extLst>
          </p:cNvPr>
          <p:cNvSpPr/>
          <p:nvPr/>
        </p:nvSpPr>
        <p:spPr>
          <a:xfrm>
            <a:off x="4862305" y="1538784"/>
            <a:ext cx="136770" cy="13677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Oval 30">
            <a:extLst>
              <a:ext uri="{FF2B5EF4-FFF2-40B4-BE49-F238E27FC236}">
                <a16:creationId xmlns:a16="http://schemas.microsoft.com/office/drawing/2014/main" id="{BB14FF50-5A65-C64D-BFC0-58FC36434366}"/>
              </a:ext>
            </a:extLst>
          </p:cNvPr>
          <p:cNvSpPr/>
          <p:nvPr/>
        </p:nvSpPr>
        <p:spPr>
          <a:xfrm>
            <a:off x="4862305" y="2849503"/>
            <a:ext cx="136770" cy="1367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 name="Oval 31">
            <a:extLst>
              <a:ext uri="{FF2B5EF4-FFF2-40B4-BE49-F238E27FC236}">
                <a16:creationId xmlns:a16="http://schemas.microsoft.com/office/drawing/2014/main" id="{4497A65A-A93B-F247-B447-78BBCE948C8A}"/>
              </a:ext>
            </a:extLst>
          </p:cNvPr>
          <p:cNvSpPr/>
          <p:nvPr/>
        </p:nvSpPr>
        <p:spPr>
          <a:xfrm>
            <a:off x="4862305" y="4160222"/>
            <a:ext cx="136770" cy="1367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 name="Oval 32">
            <a:extLst>
              <a:ext uri="{FF2B5EF4-FFF2-40B4-BE49-F238E27FC236}">
                <a16:creationId xmlns:a16="http://schemas.microsoft.com/office/drawing/2014/main" id="{72E2846E-4433-D344-9990-101ADD4622E9}"/>
              </a:ext>
            </a:extLst>
          </p:cNvPr>
          <p:cNvSpPr/>
          <p:nvPr/>
        </p:nvSpPr>
        <p:spPr>
          <a:xfrm>
            <a:off x="4862305" y="5470942"/>
            <a:ext cx="136770" cy="1367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Freeform 1043">
            <a:extLst>
              <a:ext uri="{FF2B5EF4-FFF2-40B4-BE49-F238E27FC236}">
                <a16:creationId xmlns:a16="http://schemas.microsoft.com/office/drawing/2014/main" id="{E928E1B9-AFBB-6647-B16E-2337E0AB07D9}"/>
              </a:ext>
            </a:extLst>
          </p:cNvPr>
          <p:cNvSpPr>
            <a:spLocks noChangeAspect="1" noChangeArrowheads="1"/>
          </p:cNvSpPr>
          <p:nvPr/>
        </p:nvSpPr>
        <p:spPr bwMode="auto">
          <a:xfrm>
            <a:off x="8690729" y="3661933"/>
            <a:ext cx="298666" cy="297750"/>
          </a:xfrm>
          <a:custGeom>
            <a:avLst/>
            <a:gdLst>
              <a:gd name="T0" fmla="*/ 8707233 w 285392"/>
              <a:gd name="T1" fmla="*/ 120119261 h 283805"/>
              <a:gd name="T2" fmla="*/ 29325211 w 285392"/>
              <a:gd name="T3" fmla="*/ 93833658 h 283805"/>
              <a:gd name="T4" fmla="*/ 1831833 w 285392"/>
              <a:gd name="T5" fmla="*/ 90078391 h 283805"/>
              <a:gd name="T6" fmla="*/ 37878854 w 285392"/>
              <a:gd name="T7" fmla="*/ 91956180 h 283805"/>
              <a:gd name="T8" fmla="*/ 32991136 w 285392"/>
              <a:gd name="T9" fmla="*/ 93833658 h 283805"/>
              <a:gd name="T10" fmla="*/ 31158697 w 285392"/>
              <a:gd name="T11" fmla="*/ 123874713 h 283805"/>
              <a:gd name="T12" fmla="*/ 4886724 w 285392"/>
              <a:gd name="T13" fmla="*/ 121997236 h 283805"/>
              <a:gd name="T14" fmla="*/ 1831833 w 285392"/>
              <a:gd name="T15" fmla="*/ 93833658 h 283805"/>
              <a:gd name="T16" fmla="*/ 1831833 w 285392"/>
              <a:gd name="T17" fmla="*/ 90078391 h 283805"/>
              <a:gd name="T18" fmla="*/ 92800544 w 285392"/>
              <a:gd name="T19" fmla="*/ 120088971 h 283805"/>
              <a:gd name="T20" fmla="*/ 113503367 w 285392"/>
              <a:gd name="T21" fmla="*/ 78618555 h 283805"/>
              <a:gd name="T22" fmla="*/ 86053647 w 285392"/>
              <a:gd name="T23" fmla="*/ 74834539 h 283805"/>
              <a:gd name="T24" fmla="*/ 122091277 w 285392"/>
              <a:gd name="T25" fmla="*/ 76569103 h 283805"/>
              <a:gd name="T26" fmla="*/ 117184208 w 285392"/>
              <a:gd name="T27" fmla="*/ 78618555 h 283805"/>
              <a:gd name="T28" fmla="*/ 115343507 w 285392"/>
              <a:gd name="T29" fmla="*/ 123873484 h 283805"/>
              <a:gd name="T30" fmla="*/ 89120569 w 285392"/>
              <a:gd name="T31" fmla="*/ 121981726 h 283805"/>
              <a:gd name="T32" fmla="*/ 86053647 w 285392"/>
              <a:gd name="T33" fmla="*/ 78618555 h 283805"/>
              <a:gd name="T34" fmla="*/ 86053647 w 285392"/>
              <a:gd name="T35" fmla="*/ 74834539 h 283805"/>
              <a:gd name="T36" fmla="*/ 50541167 w 285392"/>
              <a:gd name="T37" fmla="*/ 120082526 h 283805"/>
              <a:gd name="T38" fmla="*/ 71396916 w 285392"/>
              <a:gd name="T39" fmla="*/ 63381523 h 283805"/>
              <a:gd name="T40" fmla="*/ 19278434 w 285392"/>
              <a:gd name="T41" fmla="*/ 63155325 h 283805"/>
              <a:gd name="T42" fmla="*/ 19278434 w 285392"/>
              <a:gd name="T43" fmla="*/ 79274704 h 283805"/>
              <a:gd name="T44" fmla="*/ 19278434 w 285392"/>
              <a:gd name="T45" fmla="*/ 63155325 h 283805"/>
              <a:gd name="T46" fmla="*/ 78144632 w 285392"/>
              <a:gd name="T47" fmla="*/ 59590565 h 283805"/>
              <a:gd name="T48" fmla="*/ 78144632 w 285392"/>
              <a:gd name="T49" fmla="*/ 63222884 h 283805"/>
              <a:gd name="T50" fmla="*/ 75077743 w 285392"/>
              <a:gd name="T51" fmla="*/ 121978098 h 283805"/>
              <a:gd name="T52" fmla="*/ 48854251 w 285392"/>
              <a:gd name="T53" fmla="*/ 123872957 h 283805"/>
              <a:gd name="T54" fmla="*/ 47014093 w 285392"/>
              <a:gd name="T55" fmla="*/ 63222884 h 283805"/>
              <a:gd name="T56" fmla="*/ 42106458 w 285392"/>
              <a:gd name="T57" fmla="*/ 61485446 h 283805"/>
              <a:gd name="T58" fmla="*/ 19278434 w 285392"/>
              <a:gd name="T59" fmla="*/ 59590565 h 283805"/>
              <a:gd name="T60" fmla="*/ 19278434 w 285392"/>
              <a:gd name="T61" fmla="*/ 82994349 h 283805"/>
              <a:gd name="T62" fmla="*/ 19278434 w 285392"/>
              <a:gd name="T63" fmla="*/ 59590565 h 283805"/>
              <a:gd name="T64" fmla="*/ 92687089 w 285392"/>
              <a:gd name="T65" fmla="*/ 53968565 h 283805"/>
              <a:gd name="T66" fmla="*/ 113615111 w 285392"/>
              <a:gd name="T67" fmla="*/ 53968565 h 283805"/>
              <a:gd name="T68" fmla="*/ 103229073 w 285392"/>
              <a:gd name="T69" fmla="*/ 39496003 h 283805"/>
              <a:gd name="T70" fmla="*/ 103229073 w 285392"/>
              <a:gd name="T71" fmla="*/ 68441051 h 283805"/>
              <a:gd name="T72" fmla="*/ 103229073 w 285392"/>
              <a:gd name="T73" fmla="*/ 39496003 h 283805"/>
              <a:gd name="T74" fmla="*/ 77944262 w 285392"/>
              <a:gd name="T75" fmla="*/ 26940346 h 283805"/>
              <a:gd name="T76" fmla="*/ 74025646 w 285392"/>
              <a:gd name="T77" fmla="*/ 26940346 h 283805"/>
              <a:gd name="T78" fmla="*/ 46779056 w 285392"/>
              <a:gd name="T79" fmla="*/ 24944181 h 283805"/>
              <a:gd name="T80" fmla="*/ 46779056 w 285392"/>
              <a:gd name="T81" fmla="*/ 28936426 h 283805"/>
              <a:gd name="T82" fmla="*/ 46779056 w 285392"/>
              <a:gd name="T83" fmla="*/ 24944181 h 283805"/>
              <a:gd name="T84" fmla="*/ 62887936 w 285392"/>
              <a:gd name="T85" fmla="*/ 10215525 h 283805"/>
              <a:gd name="T86" fmla="*/ 69183073 w 285392"/>
              <a:gd name="T87" fmla="*/ 17020252 h 283805"/>
              <a:gd name="T88" fmla="*/ 65805060 w 285392"/>
              <a:gd name="T89" fmla="*/ 18604316 h 283805"/>
              <a:gd name="T90" fmla="*/ 55978363 w 285392"/>
              <a:gd name="T91" fmla="*/ 20186659 h 283805"/>
              <a:gd name="T92" fmla="*/ 69797559 w 285392"/>
              <a:gd name="T93" fmla="*/ 33009494 h 283805"/>
              <a:gd name="T94" fmla="*/ 62887936 w 285392"/>
              <a:gd name="T95" fmla="*/ 42981519 h 283805"/>
              <a:gd name="T96" fmla="*/ 59202993 w 285392"/>
              <a:gd name="T97" fmla="*/ 42981519 h 283805"/>
              <a:gd name="T98" fmla="*/ 52907711 w 285392"/>
              <a:gd name="T99" fmla="*/ 36015826 h 283805"/>
              <a:gd name="T100" fmla="*/ 56285354 w 285392"/>
              <a:gd name="T101" fmla="*/ 34591336 h 283805"/>
              <a:gd name="T102" fmla="*/ 66112435 w 285392"/>
              <a:gd name="T103" fmla="*/ 33009494 h 283805"/>
              <a:gd name="T104" fmla="*/ 52293370 w 285392"/>
              <a:gd name="T105" fmla="*/ 20186659 h 283805"/>
              <a:gd name="T106" fmla="*/ 59202993 w 285392"/>
              <a:gd name="T107" fmla="*/ 10215525 h 283805"/>
              <a:gd name="T108" fmla="*/ 61045167 w 285392"/>
              <a:gd name="T109" fmla="*/ 3770864 h 283805"/>
              <a:gd name="T110" fmla="*/ 61045167 w 285392"/>
              <a:gd name="T111" fmla="*/ 50118642 h 283805"/>
              <a:gd name="T112" fmla="*/ 61045167 w 285392"/>
              <a:gd name="T113" fmla="*/ 3770864 h 283805"/>
              <a:gd name="T114" fmla="*/ 87454813 w 285392"/>
              <a:gd name="T115" fmla="*/ 26866753 h 283805"/>
              <a:gd name="T116" fmla="*/ 34636116 w 285392"/>
              <a:gd name="T117" fmla="*/ 26866753 h 28380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5392" h="283805">
                <a:moveTo>
                  <a:pt x="20351" y="214978"/>
                </a:moveTo>
                <a:lnTo>
                  <a:pt x="20351" y="275201"/>
                </a:lnTo>
                <a:lnTo>
                  <a:pt x="68549" y="275201"/>
                </a:lnTo>
                <a:lnTo>
                  <a:pt x="68549" y="214978"/>
                </a:lnTo>
                <a:lnTo>
                  <a:pt x="20351" y="214978"/>
                </a:lnTo>
                <a:close/>
                <a:moveTo>
                  <a:pt x="4284" y="206375"/>
                </a:moveTo>
                <a:lnTo>
                  <a:pt x="84259" y="206375"/>
                </a:lnTo>
                <a:cubicBezTo>
                  <a:pt x="86401" y="206375"/>
                  <a:pt x="88543" y="208526"/>
                  <a:pt x="88543" y="210677"/>
                </a:cubicBezTo>
                <a:cubicBezTo>
                  <a:pt x="88543" y="213186"/>
                  <a:pt x="86401" y="214978"/>
                  <a:pt x="84259" y="214978"/>
                </a:cubicBezTo>
                <a:lnTo>
                  <a:pt x="77118" y="214978"/>
                </a:lnTo>
                <a:lnTo>
                  <a:pt x="77118" y="279503"/>
                </a:lnTo>
                <a:cubicBezTo>
                  <a:pt x="77118" y="281654"/>
                  <a:pt x="75333" y="283805"/>
                  <a:pt x="72834" y="283805"/>
                </a:cubicBezTo>
                <a:lnTo>
                  <a:pt x="15709" y="283805"/>
                </a:lnTo>
                <a:cubicBezTo>
                  <a:pt x="13567" y="283805"/>
                  <a:pt x="11425" y="281654"/>
                  <a:pt x="11425" y="279503"/>
                </a:cubicBezTo>
                <a:lnTo>
                  <a:pt x="11425" y="214978"/>
                </a:lnTo>
                <a:lnTo>
                  <a:pt x="4284" y="214978"/>
                </a:lnTo>
                <a:cubicBezTo>
                  <a:pt x="2142" y="214978"/>
                  <a:pt x="0" y="213186"/>
                  <a:pt x="0" y="210677"/>
                </a:cubicBezTo>
                <a:cubicBezTo>
                  <a:pt x="0" y="208526"/>
                  <a:pt x="2142" y="206375"/>
                  <a:pt x="4284" y="206375"/>
                </a:cubicBezTo>
                <a:close/>
                <a:moveTo>
                  <a:pt x="216924" y="180120"/>
                </a:moveTo>
                <a:lnTo>
                  <a:pt x="216924" y="275132"/>
                </a:lnTo>
                <a:lnTo>
                  <a:pt x="265317" y="275132"/>
                </a:lnTo>
                <a:lnTo>
                  <a:pt x="265317" y="180120"/>
                </a:lnTo>
                <a:lnTo>
                  <a:pt x="216924" y="180120"/>
                </a:lnTo>
                <a:close/>
                <a:moveTo>
                  <a:pt x="201152" y="171450"/>
                </a:moveTo>
                <a:lnTo>
                  <a:pt x="281090" y="171450"/>
                </a:lnTo>
                <a:cubicBezTo>
                  <a:pt x="283599" y="171450"/>
                  <a:pt x="285392" y="173256"/>
                  <a:pt x="285392" y="175424"/>
                </a:cubicBezTo>
                <a:cubicBezTo>
                  <a:pt x="285392" y="177953"/>
                  <a:pt x="283599" y="180120"/>
                  <a:pt x="281090" y="180120"/>
                </a:cubicBezTo>
                <a:lnTo>
                  <a:pt x="273921" y="180120"/>
                </a:lnTo>
                <a:lnTo>
                  <a:pt x="273921" y="279467"/>
                </a:lnTo>
                <a:cubicBezTo>
                  <a:pt x="273921" y="281634"/>
                  <a:pt x="272128" y="283802"/>
                  <a:pt x="269619" y="283802"/>
                </a:cubicBezTo>
                <a:lnTo>
                  <a:pt x="212623" y="283802"/>
                </a:lnTo>
                <a:cubicBezTo>
                  <a:pt x="210113" y="283802"/>
                  <a:pt x="208321" y="281634"/>
                  <a:pt x="208321" y="279467"/>
                </a:cubicBezTo>
                <a:lnTo>
                  <a:pt x="208321" y="180120"/>
                </a:lnTo>
                <a:lnTo>
                  <a:pt x="201152" y="180120"/>
                </a:lnTo>
                <a:cubicBezTo>
                  <a:pt x="198642" y="180120"/>
                  <a:pt x="196850" y="177953"/>
                  <a:pt x="196850" y="175424"/>
                </a:cubicBezTo>
                <a:cubicBezTo>
                  <a:pt x="196850" y="173256"/>
                  <a:pt x="198642" y="171450"/>
                  <a:pt x="201152" y="171450"/>
                </a:cubicBezTo>
                <a:close/>
                <a:moveTo>
                  <a:pt x="118141" y="145210"/>
                </a:moveTo>
                <a:lnTo>
                  <a:pt x="118141" y="275117"/>
                </a:lnTo>
                <a:lnTo>
                  <a:pt x="166892" y="275117"/>
                </a:lnTo>
                <a:lnTo>
                  <a:pt x="166892" y="145210"/>
                </a:lnTo>
                <a:lnTo>
                  <a:pt x="118141" y="145210"/>
                </a:lnTo>
                <a:close/>
                <a:moveTo>
                  <a:pt x="45062" y="144692"/>
                </a:moveTo>
                <a:cubicBezTo>
                  <a:pt x="34530" y="144692"/>
                  <a:pt x="26178" y="153215"/>
                  <a:pt x="26178" y="163513"/>
                </a:cubicBezTo>
                <a:cubicBezTo>
                  <a:pt x="26178" y="173455"/>
                  <a:pt x="34530" y="181623"/>
                  <a:pt x="45062" y="181623"/>
                </a:cubicBezTo>
                <a:cubicBezTo>
                  <a:pt x="55593" y="181623"/>
                  <a:pt x="63946" y="173455"/>
                  <a:pt x="63946" y="163513"/>
                </a:cubicBezTo>
                <a:cubicBezTo>
                  <a:pt x="63946" y="153215"/>
                  <a:pt x="55593" y="144692"/>
                  <a:pt x="45062" y="144692"/>
                </a:cubicBezTo>
                <a:close/>
                <a:moveTo>
                  <a:pt x="102727" y="136525"/>
                </a:moveTo>
                <a:lnTo>
                  <a:pt x="182665" y="136525"/>
                </a:lnTo>
                <a:cubicBezTo>
                  <a:pt x="185174" y="136525"/>
                  <a:pt x="186967" y="138334"/>
                  <a:pt x="186967" y="140867"/>
                </a:cubicBezTo>
                <a:cubicBezTo>
                  <a:pt x="186967" y="143039"/>
                  <a:pt x="185174" y="144848"/>
                  <a:pt x="182665" y="144848"/>
                </a:cubicBezTo>
                <a:lnTo>
                  <a:pt x="175496" y="144848"/>
                </a:lnTo>
                <a:lnTo>
                  <a:pt x="175496" y="279459"/>
                </a:lnTo>
                <a:cubicBezTo>
                  <a:pt x="175496" y="281630"/>
                  <a:pt x="173703" y="283801"/>
                  <a:pt x="171194" y="283801"/>
                </a:cubicBezTo>
                <a:lnTo>
                  <a:pt x="114198" y="283801"/>
                </a:lnTo>
                <a:cubicBezTo>
                  <a:pt x="111688" y="283801"/>
                  <a:pt x="109896" y="281630"/>
                  <a:pt x="109896" y="279459"/>
                </a:cubicBezTo>
                <a:lnTo>
                  <a:pt x="109896" y="144848"/>
                </a:lnTo>
                <a:lnTo>
                  <a:pt x="102727" y="144848"/>
                </a:lnTo>
                <a:cubicBezTo>
                  <a:pt x="100217" y="144848"/>
                  <a:pt x="98425" y="143039"/>
                  <a:pt x="98425" y="140867"/>
                </a:cubicBezTo>
                <a:cubicBezTo>
                  <a:pt x="98425" y="138334"/>
                  <a:pt x="100217" y="136525"/>
                  <a:pt x="102727" y="136525"/>
                </a:cubicBezTo>
                <a:close/>
                <a:moveTo>
                  <a:pt x="45062" y="136525"/>
                </a:moveTo>
                <a:cubicBezTo>
                  <a:pt x="60315" y="136525"/>
                  <a:pt x="72662" y="148598"/>
                  <a:pt x="72662" y="163513"/>
                </a:cubicBezTo>
                <a:cubicBezTo>
                  <a:pt x="72662" y="178072"/>
                  <a:pt x="60315" y="190145"/>
                  <a:pt x="45062" y="190145"/>
                </a:cubicBezTo>
                <a:cubicBezTo>
                  <a:pt x="29809" y="190145"/>
                  <a:pt x="17462" y="178072"/>
                  <a:pt x="17462" y="163513"/>
                </a:cubicBezTo>
                <a:cubicBezTo>
                  <a:pt x="17462" y="148598"/>
                  <a:pt x="29809" y="136525"/>
                  <a:pt x="45062" y="136525"/>
                </a:cubicBezTo>
                <a:close/>
                <a:moveTo>
                  <a:pt x="241300" y="99138"/>
                </a:moveTo>
                <a:cubicBezTo>
                  <a:pt x="227530" y="99138"/>
                  <a:pt x="216659" y="110310"/>
                  <a:pt x="216659" y="123645"/>
                </a:cubicBezTo>
                <a:cubicBezTo>
                  <a:pt x="216659" y="136980"/>
                  <a:pt x="227530" y="148153"/>
                  <a:pt x="241300" y="148153"/>
                </a:cubicBezTo>
                <a:cubicBezTo>
                  <a:pt x="254707" y="148153"/>
                  <a:pt x="265578" y="136980"/>
                  <a:pt x="265578" y="123645"/>
                </a:cubicBezTo>
                <a:cubicBezTo>
                  <a:pt x="265578" y="110310"/>
                  <a:pt x="254707" y="99138"/>
                  <a:pt x="241300" y="99138"/>
                </a:cubicBezTo>
                <a:close/>
                <a:moveTo>
                  <a:pt x="241300" y="90488"/>
                </a:moveTo>
                <a:cubicBezTo>
                  <a:pt x="259418" y="90488"/>
                  <a:pt x="274275" y="105265"/>
                  <a:pt x="274275" y="123645"/>
                </a:cubicBezTo>
                <a:cubicBezTo>
                  <a:pt x="274275" y="142026"/>
                  <a:pt x="259418" y="156803"/>
                  <a:pt x="241300" y="156803"/>
                </a:cubicBezTo>
                <a:cubicBezTo>
                  <a:pt x="222819" y="156803"/>
                  <a:pt x="207962" y="142026"/>
                  <a:pt x="207962" y="123645"/>
                </a:cubicBezTo>
                <a:cubicBezTo>
                  <a:pt x="207962" y="105265"/>
                  <a:pt x="222819" y="90488"/>
                  <a:pt x="241300" y="90488"/>
                </a:cubicBezTo>
                <a:close/>
                <a:moveTo>
                  <a:pt x="177800" y="57150"/>
                </a:moveTo>
                <a:cubicBezTo>
                  <a:pt x="179998" y="57150"/>
                  <a:pt x="182196" y="59436"/>
                  <a:pt x="182196" y="61722"/>
                </a:cubicBezTo>
                <a:cubicBezTo>
                  <a:pt x="182196" y="64389"/>
                  <a:pt x="179998" y="66294"/>
                  <a:pt x="177800" y="66294"/>
                </a:cubicBezTo>
                <a:cubicBezTo>
                  <a:pt x="175235" y="66294"/>
                  <a:pt x="173037" y="64389"/>
                  <a:pt x="173037" y="61722"/>
                </a:cubicBezTo>
                <a:cubicBezTo>
                  <a:pt x="173037" y="59436"/>
                  <a:pt x="175235" y="57150"/>
                  <a:pt x="177800" y="57150"/>
                </a:cubicBezTo>
                <a:close/>
                <a:moveTo>
                  <a:pt x="109347" y="57150"/>
                </a:moveTo>
                <a:cubicBezTo>
                  <a:pt x="112014" y="57150"/>
                  <a:pt x="113919" y="59436"/>
                  <a:pt x="113919" y="61722"/>
                </a:cubicBezTo>
                <a:cubicBezTo>
                  <a:pt x="113919" y="64389"/>
                  <a:pt x="112014" y="66294"/>
                  <a:pt x="109347" y="66294"/>
                </a:cubicBezTo>
                <a:cubicBezTo>
                  <a:pt x="107061" y="66294"/>
                  <a:pt x="104775" y="64389"/>
                  <a:pt x="104775" y="61722"/>
                </a:cubicBezTo>
                <a:cubicBezTo>
                  <a:pt x="104775" y="59436"/>
                  <a:pt x="107061" y="57150"/>
                  <a:pt x="109347" y="57150"/>
                </a:cubicBezTo>
                <a:close/>
                <a:moveTo>
                  <a:pt x="142695" y="19050"/>
                </a:moveTo>
                <a:cubicBezTo>
                  <a:pt x="145207" y="19050"/>
                  <a:pt x="147002" y="20863"/>
                  <a:pt x="147002" y="23402"/>
                </a:cubicBezTo>
                <a:lnTo>
                  <a:pt x="147002" y="27391"/>
                </a:lnTo>
                <a:cubicBezTo>
                  <a:pt x="153462" y="28842"/>
                  <a:pt x="159205" y="33194"/>
                  <a:pt x="161717" y="38996"/>
                </a:cubicBezTo>
                <a:cubicBezTo>
                  <a:pt x="162435" y="41535"/>
                  <a:pt x="161359" y="43711"/>
                  <a:pt x="159564" y="45162"/>
                </a:cubicBezTo>
                <a:cubicBezTo>
                  <a:pt x="157052" y="45887"/>
                  <a:pt x="154539" y="44799"/>
                  <a:pt x="153821" y="42623"/>
                </a:cubicBezTo>
                <a:cubicBezTo>
                  <a:pt x="152027" y="38634"/>
                  <a:pt x="147720" y="35732"/>
                  <a:pt x="142695" y="35732"/>
                </a:cubicBezTo>
                <a:cubicBezTo>
                  <a:pt x="136235" y="35732"/>
                  <a:pt x="130851" y="40447"/>
                  <a:pt x="130851" y="46250"/>
                </a:cubicBezTo>
                <a:cubicBezTo>
                  <a:pt x="130851" y="53140"/>
                  <a:pt x="134799" y="56404"/>
                  <a:pt x="142695" y="56404"/>
                </a:cubicBezTo>
                <a:cubicBezTo>
                  <a:pt x="157769" y="56404"/>
                  <a:pt x="163153" y="66559"/>
                  <a:pt x="163153" y="75625"/>
                </a:cubicBezTo>
                <a:cubicBezTo>
                  <a:pt x="163153" y="84692"/>
                  <a:pt x="156334" y="92671"/>
                  <a:pt x="147002" y="94484"/>
                </a:cubicBezTo>
                <a:lnTo>
                  <a:pt x="147002" y="98473"/>
                </a:lnTo>
                <a:cubicBezTo>
                  <a:pt x="147002" y="101012"/>
                  <a:pt x="145207" y="102825"/>
                  <a:pt x="142695" y="102825"/>
                </a:cubicBezTo>
                <a:cubicBezTo>
                  <a:pt x="140183" y="102825"/>
                  <a:pt x="138388" y="101012"/>
                  <a:pt x="138388" y="98473"/>
                </a:cubicBezTo>
                <a:lnTo>
                  <a:pt x="138388" y="94121"/>
                </a:lnTo>
                <a:cubicBezTo>
                  <a:pt x="131569" y="93033"/>
                  <a:pt x="126185" y="88681"/>
                  <a:pt x="123673" y="82516"/>
                </a:cubicBezTo>
                <a:cubicBezTo>
                  <a:pt x="122955" y="80340"/>
                  <a:pt x="123673" y="77801"/>
                  <a:pt x="126185" y="77076"/>
                </a:cubicBezTo>
                <a:cubicBezTo>
                  <a:pt x="127980" y="75988"/>
                  <a:pt x="130851" y="77076"/>
                  <a:pt x="131569" y="79252"/>
                </a:cubicBezTo>
                <a:cubicBezTo>
                  <a:pt x="133363" y="83241"/>
                  <a:pt x="138029" y="86143"/>
                  <a:pt x="142695" y="86143"/>
                </a:cubicBezTo>
                <a:cubicBezTo>
                  <a:pt x="149155" y="86143"/>
                  <a:pt x="154539" y="81428"/>
                  <a:pt x="154539" y="75625"/>
                </a:cubicBezTo>
                <a:cubicBezTo>
                  <a:pt x="154539" y="68735"/>
                  <a:pt x="150591" y="65108"/>
                  <a:pt x="142695" y="65108"/>
                </a:cubicBezTo>
                <a:cubicBezTo>
                  <a:pt x="127621" y="65108"/>
                  <a:pt x="122237" y="55316"/>
                  <a:pt x="122237" y="46250"/>
                </a:cubicBezTo>
                <a:cubicBezTo>
                  <a:pt x="122237" y="37183"/>
                  <a:pt x="129415" y="29567"/>
                  <a:pt x="138388" y="27391"/>
                </a:cubicBezTo>
                <a:lnTo>
                  <a:pt x="138388" y="23402"/>
                </a:lnTo>
                <a:cubicBezTo>
                  <a:pt x="138388" y="20863"/>
                  <a:pt x="140183" y="19050"/>
                  <a:pt x="142695" y="19050"/>
                </a:cubicBezTo>
                <a:close/>
                <a:moveTo>
                  <a:pt x="142695" y="8639"/>
                </a:moveTo>
                <a:cubicBezTo>
                  <a:pt x="113264" y="8639"/>
                  <a:pt x="89935" y="32396"/>
                  <a:pt x="89935" y="61552"/>
                </a:cubicBezTo>
                <a:cubicBezTo>
                  <a:pt x="89935" y="90709"/>
                  <a:pt x="113264" y="114826"/>
                  <a:pt x="142695" y="114826"/>
                </a:cubicBezTo>
                <a:cubicBezTo>
                  <a:pt x="171767" y="114826"/>
                  <a:pt x="195814" y="90709"/>
                  <a:pt x="195814" y="61552"/>
                </a:cubicBezTo>
                <a:cubicBezTo>
                  <a:pt x="195814" y="32396"/>
                  <a:pt x="171767" y="8639"/>
                  <a:pt x="142695" y="8639"/>
                </a:cubicBezTo>
                <a:close/>
                <a:moveTo>
                  <a:pt x="142695" y="0"/>
                </a:moveTo>
                <a:cubicBezTo>
                  <a:pt x="176792" y="0"/>
                  <a:pt x="204428" y="27717"/>
                  <a:pt x="204428" y="61552"/>
                </a:cubicBezTo>
                <a:cubicBezTo>
                  <a:pt x="204428" y="95748"/>
                  <a:pt x="176792" y="123465"/>
                  <a:pt x="142695" y="123465"/>
                </a:cubicBezTo>
                <a:cubicBezTo>
                  <a:pt x="108957" y="123465"/>
                  <a:pt x="80962" y="95748"/>
                  <a:pt x="80962" y="61552"/>
                </a:cubicBezTo>
                <a:cubicBezTo>
                  <a:pt x="80962" y="27717"/>
                  <a:pt x="108957" y="0"/>
                  <a:pt x="14269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6" name="Freeform 1016">
            <a:extLst>
              <a:ext uri="{FF2B5EF4-FFF2-40B4-BE49-F238E27FC236}">
                <a16:creationId xmlns:a16="http://schemas.microsoft.com/office/drawing/2014/main" id="{40FCA97C-FB3F-CA4B-A446-517F4C2D4B0F}"/>
              </a:ext>
            </a:extLst>
          </p:cNvPr>
          <p:cNvSpPr>
            <a:spLocks noChangeAspect="1" noChangeArrowheads="1"/>
          </p:cNvSpPr>
          <p:nvPr/>
        </p:nvSpPr>
        <p:spPr bwMode="auto">
          <a:xfrm>
            <a:off x="6457114" y="4558079"/>
            <a:ext cx="302330" cy="301872"/>
          </a:xfrm>
          <a:custGeom>
            <a:avLst/>
            <a:gdLst>
              <a:gd name="T0" fmla="*/ 67396042 w 288565"/>
              <a:gd name="T1" fmla="*/ 92877014 h 288565"/>
              <a:gd name="T2" fmla="*/ 54034295 w 288565"/>
              <a:gd name="T3" fmla="*/ 102044141 h 288565"/>
              <a:gd name="T4" fmla="*/ 78582751 w 288565"/>
              <a:gd name="T5" fmla="*/ 111366086 h 288565"/>
              <a:gd name="T6" fmla="*/ 82311448 w 288565"/>
              <a:gd name="T7" fmla="*/ 115095226 h 288565"/>
              <a:gd name="T8" fmla="*/ 102509904 w 288565"/>
              <a:gd name="T9" fmla="*/ 95829239 h 288565"/>
              <a:gd name="T10" fmla="*/ 75009190 w 288565"/>
              <a:gd name="T11" fmla="*/ 86196073 h 288565"/>
              <a:gd name="T12" fmla="*/ 90080684 w 288565"/>
              <a:gd name="T13" fmla="*/ 91323631 h 288565"/>
              <a:gd name="T14" fmla="*/ 75009190 w 288565"/>
              <a:gd name="T15" fmla="*/ 86196073 h 288565"/>
              <a:gd name="T16" fmla="*/ 80291529 w 288565"/>
              <a:gd name="T17" fmla="*/ 83710061 h 288565"/>
              <a:gd name="T18" fmla="*/ 78582751 w 288565"/>
              <a:gd name="T19" fmla="*/ 45799888 h 288565"/>
              <a:gd name="T20" fmla="*/ 51237058 w 288565"/>
              <a:gd name="T21" fmla="*/ 80447079 h 288565"/>
              <a:gd name="T22" fmla="*/ 50926900 w 288565"/>
              <a:gd name="T23" fmla="*/ 98625689 h 288565"/>
              <a:gd name="T24" fmla="*/ 66619254 w 288565"/>
              <a:gd name="T25" fmla="*/ 88992399 h 288565"/>
              <a:gd name="T26" fmla="*/ 66308541 w 288565"/>
              <a:gd name="T27" fmla="*/ 70814429 h 288565"/>
              <a:gd name="T28" fmla="*/ 89148378 w 288565"/>
              <a:gd name="T29" fmla="*/ 83865550 h 288565"/>
              <a:gd name="T30" fmla="*/ 97227340 w 288565"/>
              <a:gd name="T31" fmla="*/ 89924978 h 288565"/>
              <a:gd name="T32" fmla="*/ 115095226 w 288565"/>
              <a:gd name="T33" fmla="*/ 82311448 h 288565"/>
              <a:gd name="T34" fmla="*/ 111366086 w 288565"/>
              <a:gd name="T35" fmla="*/ 78427280 h 288565"/>
              <a:gd name="T36" fmla="*/ 82311448 w 288565"/>
              <a:gd name="T37" fmla="*/ 49373187 h 288565"/>
              <a:gd name="T38" fmla="*/ 78582751 w 288565"/>
              <a:gd name="T39" fmla="*/ 45799888 h 288565"/>
              <a:gd name="T40" fmla="*/ 82311448 w 288565"/>
              <a:gd name="T41" fmla="*/ 41915146 h 288565"/>
              <a:gd name="T42" fmla="*/ 124572489 w 288565"/>
              <a:gd name="T43" fmla="*/ 80447079 h 288565"/>
              <a:gd name="T44" fmla="*/ 82311448 w 288565"/>
              <a:gd name="T45" fmla="*/ 118824362 h 288565"/>
              <a:gd name="T46" fmla="*/ 78582751 w 288565"/>
              <a:gd name="T47" fmla="*/ 122708207 h 288565"/>
              <a:gd name="T48" fmla="*/ 38186024 w 288565"/>
              <a:gd name="T49" fmla="*/ 82311448 h 288565"/>
              <a:gd name="T50" fmla="*/ 41915146 w 288565"/>
              <a:gd name="T51" fmla="*/ 78427280 h 288565"/>
              <a:gd name="T52" fmla="*/ 80291529 w 288565"/>
              <a:gd name="T53" fmla="*/ 36321478 h 288565"/>
              <a:gd name="T54" fmla="*/ 44303012 w 288565"/>
              <a:gd name="T55" fmla="*/ 47357010 h 288565"/>
              <a:gd name="T56" fmla="*/ 44303012 w 288565"/>
              <a:gd name="T57" fmla="*/ 0 h 288565"/>
              <a:gd name="T58" fmla="*/ 79402078 w 288565"/>
              <a:gd name="T59" fmla="*/ 28103717 h 288565"/>
              <a:gd name="T60" fmla="*/ 46175228 w 288565"/>
              <a:gd name="T61" fmla="*/ 9470595 h 288565"/>
              <a:gd name="T62" fmla="*/ 42431195 w 288565"/>
              <a:gd name="T63" fmla="*/ 13197165 h 288565"/>
              <a:gd name="T64" fmla="*/ 13103777 w 288565"/>
              <a:gd name="T65" fmla="*/ 42233195 h 288565"/>
              <a:gd name="T66" fmla="*/ 9516619 w 288565"/>
              <a:gd name="T67" fmla="*/ 45959116 h 288565"/>
              <a:gd name="T68" fmla="*/ 27298848 w 288565"/>
              <a:gd name="T69" fmla="*/ 53567658 h 288565"/>
              <a:gd name="T70" fmla="*/ 35566931 w 288565"/>
              <a:gd name="T71" fmla="*/ 47666972 h 288565"/>
              <a:gd name="T72" fmla="*/ 58498606 w 288565"/>
              <a:gd name="T73" fmla="*/ 34624555 h 288565"/>
              <a:gd name="T74" fmla="*/ 34630948 w 288565"/>
              <a:gd name="T75" fmla="*/ 54964819 h 288565"/>
              <a:gd name="T76" fmla="*/ 40870936 w 288565"/>
              <a:gd name="T77" fmla="*/ 63504527 h 288565"/>
              <a:gd name="T78" fmla="*/ 28391035 w 288565"/>
              <a:gd name="T79" fmla="*/ 57138811 h 288565"/>
              <a:gd name="T80" fmla="*/ 17939566 w 288565"/>
              <a:gd name="T81" fmla="*/ 66764779 h 288565"/>
              <a:gd name="T82" fmla="*/ 29015049 w 288565"/>
              <a:gd name="T83" fmla="*/ 79341912 h 288565"/>
              <a:gd name="T84" fmla="*/ 1870721 w 288565"/>
              <a:gd name="T85" fmla="*/ 45959116 h 288565"/>
              <a:gd name="T86" fmla="*/ 5772603 w 288565"/>
              <a:gd name="T87" fmla="*/ 42233195 h 288565"/>
              <a:gd name="T88" fmla="*/ 44303012 w 288565"/>
              <a:gd name="T89" fmla="*/ 0 h 28856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88565" h="288565">
                <a:moveTo>
                  <a:pt x="216584" y="214784"/>
                </a:moveTo>
                <a:cubicBezTo>
                  <a:pt x="212984" y="224862"/>
                  <a:pt x="201107" y="232420"/>
                  <a:pt x="185991" y="232420"/>
                </a:cubicBezTo>
                <a:cubicBezTo>
                  <a:pt x="171595" y="232420"/>
                  <a:pt x="159358" y="224862"/>
                  <a:pt x="156119" y="215144"/>
                </a:cubicBezTo>
                <a:cubicBezTo>
                  <a:pt x="153959" y="215504"/>
                  <a:pt x="151800" y="216224"/>
                  <a:pt x="149640" y="216584"/>
                </a:cubicBezTo>
                <a:cubicBezTo>
                  <a:pt x="144242" y="218023"/>
                  <a:pt x="139563" y="220183"/>
                  <a:pt x="134884" y="222342"/>
                </a:cubicBezTo>
                <a:cubicBezTo>
                  <a:pt x="129126" y="224862"/>
                  <a:pt x="125167" y="230620"/>
                  <a:pt x="125167" y="236379"/>
                </a:cubicBezTo>
                <a:lnTo>
                  <a:pt x="125167" y="238538"/>
                </a:lnTo>
                <a:cubicBezTo>
                  <a:pt x="139203" y="254734"/>
                  <a:pt x="159358" y="265171"/>
                  <a:pt x="182032" y="266611"/>
                </a:cubicBezTo>
                <a:lnTo>
                  <a:pt x="182032" y="257973"/>
                </a:lnTo>
                <a:cubicBezTo>
                  <a:pt x="182032" y="255814"/>
                  <a:pt x="183832" y="253654"/>
                  <a:pt x="185991" y="253654"/>
                </a:cubicBezTo>
                <a:cubicBezTo>
                  <a:pt x="188871" y="253654"/>
                  <a:pt x="190670" y="255814"/>
                  <a:pt x="190670" y="257973"/>
                </a:cubicBezTo>
                <a:lnTo>
                  <a:pt x="190670" y="266611"/>
                </a:lnTo>
                <a:cubicBezTo>
                  <a:pt x="213344" y="265171"/>
                  <a:pt x="233139" y="254734"/>
                  <a:pt x="247176" y="238538"/>
                </a:cubicBezTo>
                <a:lnTo>
                  <a:pt x="247176" y="236379"/>
                </a:lnTo>
                <a:cubicBezTo>
                  <a:pt x="247176" y="230620"/>
                  <a:pt x="243577" y="224862"/>
                  <a:pt x="237458" y="221982"/>
                </a:cubicBezTo>
                <a:cubicBezTo>
                  <a:pt x="233139" y="220183"/>
                  <a:pt x="228460" y="218023"/>
                  <a:pt x="222702" y="216584"/>
                </a:cubicBezTo>
                <a:cubicBezTo>
                  <a:pt x="220902" y="216224"/>
                  <a:pt x="218743" y="215504"/>
                  <a:pt x="216584" y="214784"/>
                </a:cubicBezTo>
                <a:close/>
                <a:moveTo>
                  <a:pt x="173754" y="199668"/>
                </a:moveTo>
                <a:cubicBezTo>
                  <a:pt x="171955" y="204347"/>
                  <a:pt x="168716" y="208666"/>
                  <a:pt x="164037" y="211545"/>
                </a:cubicBezTo>
                <a:cubicBezTo>
                  <a:pt x="165836" y="217663"/>
                  <a:pt x="174474" y="223422"/>
                  <a:pt x="185991" y="223422"/>
                </a:cubicBezTo>
                <a:cubicBezTo>
                  <a:pt x="198228" y="223422"/>
                  <a:pt x="206866" y="217663"/>
                  <a:pt x="208666" y="211545"/>
                </a:cubicBezTo>
                <a:cubicBezTo>
                  <a:pt x="203987" y="208666"/>
                  <a:pt x="200388" y="204347"/>
                  <a:pt x="198948" y="199668"/>
                </a:cubicBezTo>
                <a:cubicBezTo>
                  <a:pt x="194989" y="201467"/>
                  <a:pt x="190670" y="202547"/>
                  <a:pt x="185991" y="202547"/>
                </a:cubicBezTo>
                <a:cubicBezTo>
                  <a:pt x="181672" y="202547"/>
                  <a:pt x="177713" y="201467"/>
                  <a:pt x="173754" y="199668"/>
                </a:cubicBezTo>
                <a:close/>
                <a:moveTo>
                  <a:pt x="185991" y="138843"/>
                </a:moveTo>
                <a:cubicBezTo>
                  <a:pt x="171595" y="138843"/>
                  <a:pt x="162237" y="148921"/>
                  <a:pt x="162237" y="164037"/>
                </a:cubicBezTo>
                <a:cubicBezTo>
                  <a:pt x="162237" y="180593"/>
                  <a:pt x="173035" y="193909"/>
                  <a:pt x="185991" y="193909"/>
                </a:cubicBezTo>
                <a:cubicBezTo>
                  <a:pt x="199668" y="193909"/>
                  <a:pt x="210465" y="180593"/>
                  <a:pt x="210465" y="164037"/>
                </a:cubicBezTo>
                <a:cubicBezTo>
                  <a:pt x="210465" y="148921"/>
                  <a:pt x="200748" y="138843"/>
                  <a:pt x="185991" y="138843"/>
                </a:cubicBezTo>
                <a:close/>
                <a:moveTo>
                  <a:pt x="182032" y="106092"/>
                </a:moveTo>
                <a:cubicBezTo>
                  <a:pt x="141003" y="108251"/>
                  <a:pt x="108251" y="141003"/>
                  <a:pt x="106092" y="181672"/>
                </a:cubicBezTo>
                <a:lnTo>
                  <a:pt x="114369" y="181672"/>
                </a:lnTo>
                <a:cubicBezTo>
                  <a:pt x="116889" y="181672"/>
                  <a:pt x="118688" y="183832"/>
                  <a:pt x="118688" y="186351"/>
                </a:cubicBezTo>
                <a:cubicBezTo>
                  <a:pt x="118688" y="188871"/>
                  <a:pt x="116889" y="190670"/>
                  <a:pt x="114369" y="190670"/>
                </a:cubicBezTo>
                <a:lnTo>
                  <a:pt x="106092" y="190670"/>
                </a:lnTo>
                <a:cubicBezTo>
                  <a:pt x="106811" y="204347"/>
                  <a:pt x="111130" y="217303"/>
                  <a:pt x="117969" y="228461"/>
                </a:cubicBezTo>
                <a:cubicBezTo>
                  <a:pt x="120128" y="222342"/>
                  <a:pt x="124807" y="216944"/>
                  <a:pt x="131285" y="214064"/>
                </a:cubicBezTo>
                <a:cubicBezTo>
                  <a:pt x="135964" y="211905"/>
                  <a:pt x="141363" y="209745"/>
                  <a:pt x="147121" y="208306"/>
                </a:cubicBezTo>
                <a:cubicBezTo>
                  <a:pt x="149281" y="207586"/>
                  <a:pt x="151800" y="206866"/>
                  <a:pt x="154319" y="206146"/>
                </a:cubicBezTo>
                <a:cubicBezTo>
                  <a:pt x="160078" y="205067"/>
                  <a:pt x="164757" y="200388"/>
                  <a:pt x="165836" y="194989"/>
                </a:cubicBezTo>
                <a:cubicBezTo>
                  <a:pt x="166196" y="194989"/>
                  <a:pt x="166196" y="194629"/>
                  <a:pt x="166196" y="194269"/>
                </a:cubicBezTo>
                <a:cubicBezTo>
                  <a:pt x="158638" y="187431"/>
                  <a:pt x="153599" y="176274"/>
                  <a:pt x="153599" y="164037"/>
                </a:cubicBezTo>
                <a:cubicBezTo>
                  <a:pt x="153599" y="144242"/>
                  <a:pt x="166916" y="130206"/>
                  <a:pt x="185991" y="130206"/>
                </a:cubicBezTo>
                <a:cubicBezTo>
                  <a:pt x="205426" y="130206"/>
                  <a:pt x="218743" y="144242"/>
                  <a:pt x="218743" y="164037"/>
                </a:cubicBezTo>
                <a:cubicBezTo>
                  <a:pt x="218743" y="176274"/>
                  <a:pt x="214064" y="187431"/>
                  <a:pt x="206506" y="194269"/>
                </a:cubicBezTo>
                <a:cubicBezTo>
                  <a:pt x="206506" y="194629"/>
                  <a:pt x="206506" y="194629"/>
                  <a:pt x="206506" y="194629"/>
                </a:cubicBezTo>
                <a:cubicBezTo>
                  <a:pt x="207586" y="200388"/>
                  <a:pt x="212265" y="204707"/>
                  <a:pt x="218383" y="206146"/>
                </a:cubicBezTo>
                <a:cubicBezTo>
                  <a:pt x="220542" y="206866"/>
                  <a:pt x="223062" y="207586"/>
                  <a:pt x="225221" y="208306"/>
                </a:cubicBezTo>
                <a:cubicBezTo>
                  <a:pt x="231340" y="209745"/>
                  <a:pt x="236378" y="211905"/>
                  <a:pt x="241057" y="214064"/>
                </a:cubicBezTo>
                <a:cubicBezTo>
                  <a:pt x="247536" y="216944"/>
                  <a:pt x="252214" y="222342"/>
                  <a:pt x="254374" y="228461"/>
                </a:cubicBezTo>
                <a:cubicBezTo>
                  <a:pt x="261572" y="217303"/>
                  <a:pt x="265531" y="204347"/>
                  <a:pt x="266611" y="190670"/>
                </a:cubicBezTo>
                <a:lnTo>
                  <a:pt x="257973" y="190670"/>
                </a:lnTo>
                <a:cubicBezTo>
                  <a:pt x="255814" y="190670"/>
                  <a:pt x="253654" y="188871"/>
                  <a:pt x="253654" y="186351"/>
                </a:cubicBezTo>
                <a:cubicBezTo>
                  <a:pt x="253654" y="183832"/>
                  <a:pt x="255814" y="181672"/>
                  <a:pt x="257973" y="181672"/>
                </a:cubicBezTo>
                <a:lnTo>
                  <a:pt x="266611" y="181672"/>
                </a:lnTo>
                <a:cubicBezTo>
                  <a:pt x="264091" y="141003"/>
                  <a:pt x="231340" y="108251"/>
                  <a:pt x="190670" y="106092"/>
                </a:cubicBezTo>
                <a:lnTo>
                  <a:pt x="190670" y="114370"/>
                </a:lnTo>
                <a:cubicBezTo>
                  <a:pt x="190670" y="116889"/>
                  <a:pt x="188871" y="118688"/>
                  <a:pt x="185991" y="118688"/>
                </a:cubicBezTo>
                <a:cubicBezTo>
                  <a:pt x="183832" y="118688"/>
                  <a:pt x="182032" y="116889"/>
                  <a:pt x="182032" y="114370"/>
                </a:cubicBezTo>
                <a:lnTo>
                  <a:pt x="182032" y="106092"/>
                </a:lnTo>
                <a:close/>
                <a:moveTo>
                  <a:pt x="185991" y="84137"/>
                </a:moveTo>
                <a:cubicBezTo>
                  <a:pt x="188871" y="84137"/>
                  <a:pt x="190670" y="85937"/>
                  <a:pt x="190670" y="88456"/>
                </a:cubicBezTo>
                <a:lnTo>
                  <a:pt x="190670" y="97094"/>
                </a:lnTo>
                <a:cubicBezTo>
                  <a:pt x="236378" y="99613"/>
                  <a:pt x="273089" y="136324"/>
                  <a:pt x="275249" y="181672"/>
                </a:cubicBezTo>
                <a:lnTo>
                  <a:pt x="284246" y="181672"/>
                </a:lnTo>
                <a:cubicBezTo>
                  <a:pt x="286766" y="181672"/>
                  <a:pt x="288565" y="183832"/>
                  <a:pt x="288565" y="186351"/>
                </a:cubicBezTo>
                <a:cubicBezTo>
                  <a:pt x="288565" y="188871"/>
                  <a:pt x="286766" y="190670"/>
                  <a:pt x="284246" y="190670"/>
                </a:cubicBezTo>
                <a:lnTo>
                  <a:pt x="275249" y="190670"/>
                </a:lnTo>
                <a:cubicBezTo>
                  <a:pt x="273089" y="236379"/>
                  <a:pt x="236378" y="273089"/>
                  <a:pt x="190670" y="275249"/>
                </a:cubicBezTo>
                <a:lnTo>
                  <a:pt x="190670" y="284246"/>
                </a:lnTo>
                <a:cubicBezTo>
                  <a:pt x="190670" y="286766"/>
                  <a:pt x="188871" y="288565"/>
                  <a:pt x="185991" y="288565"/>
                </a:cubicBezTo>
                <a:cubicBezTo>
                  <a:pt x="183832" y="288565"/>
                  <a:pt x="182032" y="286766"/>
                  <a:pt x="182032" y="284246"/>
                </a:cubicBezTo>
                <a:lnTo>
                  <a:pt x="182032" y="275249"/>
                </a:lnTo>
                <a:cubicBezTo>
                  <a:pt x="135964" y="273089"/>
                  <a:pt x="99613" y="236379"/>
                  <a:pt x="97094" y="190670"/>
                </a:cubicBezTo>
                <a:lnTo>
                  <a:pt x="88456" y="190670"/>
                </a:lnTo>
                <a:cubicBezTo>
                  <a:pt x="85937" y="190670"/>
                  <a:pt x="84137" y="188871"/>
                  <a:pt x="84137" y="186351"/>
                </a:cubicBezTo>
                <a:cubicBezTo>
                  <a:pt x="84137" y="183832"/>
                  <a:pt x="85937" y="181672"/>
                  <a:pt x="88456" y="181672"/>
                </a:cubicBezTo>
                <a:lnTo>
                  <a:pt x="97094" y="181672"/>
                </a:lnTo>
                <a:cubicBezTo>
                  <a:pt x="99613" y="136324"/>
                  <a:pt x="135964" y="99613"/>
                  <a:pt x="182032" y="97094"/>
                </a:cubicBezTo>
                <a:lnTo>
                  <a:pt x="182032" y="88456"/>
                </a:lnTo>
                <a:cubicBezTo>
                  <a:pt x="182032" y="85937"/>
                  <a:pt x="183832" y="84137"/>
                  <a:pt x="185991" y="84137"/>
                </a:cubicBezTo>
                <a:close/>
                <a:moveTo>
                  <a:pt x="102625" y="55029"/>
                </a:moveTo>
                <a:cubicBezTo>
                  <a:pt x="87810" y="55029"/>
                  <a:pt x="78776" y="64740"/>
                  <a:pt x="78776" y="80206"/>
                </a:cubicBezTo>
                <a:cubicBezTo>
                  <a:pt x="78776" y="96391"/>
                  <a:pt x="89616" y="109699"/>
                  <a:pt x="102625" y="109699"/>
                </a:cubicBezTo>
                <a:cubicBezTo>
                  <a:pt x="115634" y="109699"/>
                  <a:pt x="126475" y="96391"/>
                  <a:pt x="126475" y="80206"/>
                </a:cubicBezTo>
                <a:cubicBezTo>
                  <a:pt x="126475" y="64740"/>
                  <a:pt x="117441" y="55029"/>
                  <a:pt x="102625" y="55029"/>
                </a:cubicBezTo>
                <a:close/>
                <a:moveTo>
                  <a:pt x="102625" y="0"/>
                </a:moveTo>
                <a:cubicBezTo>
                  <a:pt x="105155" y="0"/>
                  <a:pt x="106962" y="1798"/>
                  <a:pt x="106962" y="4316"/>
                </a:cubicBezTo>
                <a:lnTo>
                  <a:pt x="106962" y="12948"/>
                </a:lnTo>
                <a:cubicBezTo>
                  <a:pt x="140206" y="14746"/>
                  <a:pt x="170199" y="34888"/>
                  <a:pt x="183930" y="65100"/>
                </a:cubicBezTo>
                <a:cubicBezTo>
                  <a:pt x="185376" y="67258"/>
                  <a:pt x="184292" y="70135"/>
                  <a:pt x="182124" y="71214"/>
                </a:cubicBezTo>
                <a:cubicBezTo>
                  <a:pt x="179955" y="71933"/>
                  <a:pt x="177065" y="71214"/>
                  <a:pt x="176342" y="68696"/>
                </a:cubicBezTo>
                <a:cubicBezTo>
                  <a:pt x="163694" y="41721"/>
                  <a:pt x="136593" y="23738"/>
                  <a:pt x="106962" y="21939"/>
                </a:cubicBezTo>
                <a:lnTo>
                  <a:pt x="106962" y="30572"/>
                </a:lnTo>
                <a:cubicBezTo>
                  <a:pt x="106962" y="33089"/>
                  <a:pt x="105155" y="34888"/>
                  <a:pt x="102625" y="34888"/>
                </a:cubicBezTo>
                <a:cubicBezTo>
                  <a:pt x="100096" y="34888"/>
                  <a:pt x="98289" y="33089"/>
                  <a:pt x="98289" y="30572"/>
                </a:cubicBezTo>
                <a:lnTo>
                  <a:pt x="98289" y="21939"/>
                </a:lnTo>
                <a:cubicBezTo>
                  <a:pt x="57094" y="24098"/>
                  <a:pt x="24211" y="56827"/>
                  <a:pt x="22043" y="97830"/>
                </a:cubicBezTo>
                <a:lnTo>
                  <a:pt x="30354" y="97830"/>
                </a:lnTo>
                <a:cubicBezTo>
                  <a:pt x="32883" y="97830"/>
                  <a:pt x="35051" y="99628"/>
                  <a:pt x="35051" y="102146"/>
                </a:cubicBezTo>
                <a:cubicBezTo>
                  <a:pt x="35051" y="104664"/>
                  <a:pt x="32883" y="106462"/>
                  <a:pt x="30354" y="106462"/>
                </a:cubicBezTo>
                <a:lnTo>
                  <a:pt x="22043" y="106462"/>
                </a:lnTo>
                <a:cubicBezTo>
                  <a:pt x="22765" y="120129"/>
                  <a:pt x="27102" y="133437"/>
                  <a:pt x="33967" y="144587"/>
                </a:cubicBezTo>
                <a:cubicBezTo>
                  <a:pt x="36136" y="138472"/>
                  <a:pt x="40833" y="133077"/>
                  <a:pt x="47338" y="130200"/>
                </a:cubicBezTo>
                <a:cubicBezTo>
                  <a:pt x="52035" y="127682"/>
                  <a:pt x="57817" y="125884"/>
                  <a:pt x="63237" y="124086"/>
                </a:cubicBezTo>
                <a:cubicBezTo>
                  <a:pt x="65767" y="123366"/>
                  <a:pt x="67935" y="122647"/>
                  <a:pt x="70464" y="121928"/>
                </a:cubicBezTo>
                <a:cubicBezTo>
                  <a:pt x="76607" y="120489"/>
                  <a:pt x="81305" y="116533"/>
                  <a:pt x="82389" y="111138"/>
                </a:cubicBezTo>
                <a:cubicBezTo>
                  <a:pt x="82389" y="110778"/>
                  <a:pt x="82389" y="110418"/>
                  <a:pt x="82389" y="110418"/>
                </a:cubicBezTo>
                <a:cubicBezTo>
                  <a:pt x="74801" y="103225"/>
                  <a:pt x="69742" y="92435"/>
                  <a:pt x="69742" y="80206"/>
                </a:cubicBezTo>
                <a:cubicBezTo>
                  <a:pt x="69742" y="60064"/>
                  <a:pt x="83473" y="46037"/>
                  <a:pt x="102625" y="46037"/>
                </a:cubicBezTo>
                <a:cubicBezTo>
                  <a:pt x="121777" y="46037"/>
                  <a:pt x="135509" y="60064"/>
                  <a:pt x="135509" y="80206"/>
                </a:cubicBezTo>
                <a:cubicBezTo>
                  <a:pt x="135509" y="101067"/>
                  <a:pt x="120693" y="118331"/>
                  <a:pt x="102625" y="118331"/>
                </a:cubicBezTo>
                <a:cubicBezTo>
                  <a:pt x="98289" y="118331"/>
                  <a:pt x="93953" y="117612"/>
                  <a:pt x="89978" y="115454"/>
                </a:cubicBezTo>
                <a:cubicBezTo>
                  <a:pt x="88532" y="120489"/>
                  <a:pt x="84919" y="124805"/>
                  <a:pt x="80221" y="127323"/>
                </a:cubicBezTo>
                <a:cubicBezTo>
                  <a:pt x="81666" y="132358"/>
                  <a:pt x="87448" y="137034"/>
                  <a:pt x="95398" y="138472"/>
                </a:cubicBezTo>
                <a:cubicBezTo>
                  <a:pt x="97928" y="139192"/>
                  <a:pt x="99373" y="141350"/>
                  <a:pt x="98650" y="143867"/>
                </a:cubicBezTo>
                <a:cubicBezTo>
                  <a:pt x="98289" y="146025"/>
                  <a:pt x="96482" y="147104"/>
                  <a:pt x="94675" y="147104"/>
                </a:cubicBezTo>
                <a:cubicBezTo>
                  <a:pt x="94314" y="147104"/>
                  <a:pt x="93953" y="147104"/>
                  <a:pt x="93591" y="147104"/>
                </a:cubicBezTo>
                <a:cubicBezTo>
                  <a:pt x="82750" y="144587"/>
                  <a:pt x="74801" y="138472"/>
                  <a:pt x="72271" y="130560"/>
                </a:cubicBezTo>
                <a:cubicBezTo>
                  <a:pt x="70103" y="131279"/>
                  <a:pt x="67935" y="131998"/>
                  <a:pt x="65767" y="132358"/>
                </a:cubicBezTo>
                <a:cubicBezTo>
                  <a:pt x="60346" y="134156"/>
                  <a:pt x="55649" y="135955"/>
                  <a:pt x="51312" y="137753"/>
                </a:cubicBezTo>
                <a:cubicBezTo>
                  <a:pt x="45169" y="140990"/>
                  <a:pt x="41556" y="146025"/>
                  <a:pt x="41556" y="152140"/>
                </a:cubicBezTo>
                <a:lnTo>
                  <a:pt x="41556" y="154657"/>
                </a:lnTo>
                <a:cubicBezTo>
                  <a:pt x="48783" y="163289"/>
                  <a:pt x="58178" y="170483"/>
                  <a:pt x="69380" y="175518"/>
                </a:cubicBezTo>
                <a:cubicBezTo>
                  <a:pt x="71548" y="176238"/>
                  <a:pt x="72632" y="179115"/>
                  <a:pt x="71548" y="181273"/>
                </a:cubicBezTo>
                <a:cubicBezTo>
                  <a:pt x="70464" y="182712"/>
                  <a:pt x="69019" y="183791"/>
                  <a:pt x="67212" y="183791"/>
                </a:cubicBezTo>
                <a:cubicBezTo>
                  <a:pt x="66851" y="183791"/>
                  <a:pt x="66128" y="183431"/>
                  <a:pt x="65405" y="183431"/>
                </a:cubicBezTo>
                <a:cubicBezTo>
                  <a:pt x="35051" y="169764"/>
                  <a:pt x="14816" y="139551"/>
                  <a:pt x="13370" y="106462"/>
                </a:cubicBezTo>
                <a:lnTo>
                  <a:pt x="4336" y="106462"/>
                </a:lnTo>
                <a:cubicBezTo>
                  <a:pt x="1807" y="106462"/>
                  <a:pt x="0" y="104664"/>
                  <a:pt x="0" y="102146"/>
                </a:cubicBezTo>
                <a:cubicBezTo>
                  <a:pt x="0" y="99628"/>
                  <a:pt x="1807" y="97830"/>
                  <a:pt x="4336" y="97830"/>
                </a:cubicBezTo>
                <a:lnTo>
                  <a:pt x="13370" y="97830"/>
                </a:lnTo>
                <a:cubicBezTo>
                  <a:pt x="15538" y="52152"/>
                  <a:pt x="52397" y="15465"/>
                  <a:pt x="98289" y="13307"/>
                </a:cubicBezTo>
                <a:lnTo>
                  <a:pt x="98289" y="4316"/>
                </a:lnTo>
                <a:cubicBezTo>
                  <a:pt x="98289" y="1798"/>
                  <a:pt x="100096" y="0"/>
                  <a:pt x="10262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7" name="Freeform 1015">
            <a:extLst>
              <a:ext uri="{FF2B5EF4-FFF2-40B4-BE49-F238E27FC236}">
                <a16:creationId xmlns:a16="http://schemas.microsoft.com/office/drawing/2014/main" id="{87446C57-B3FC-614D-80D3-5A7F860F45B1}"/>
              </a:ext>
            </a:extLst>
          </p:cNvPr>
          <p:cNvSpPr>
            <a:spLocks noChangeAspect="1" noChangeArrowheads="1"/>
          </p:cNvSpPr>
          <p:nvPr/>
        </p:nvSpPr>
        <p:spPr bwMode="auto">
          <a:xfrm>
            <a:off x="10489429" y="2205205"/>
            <a:ext cx="307827" cy="307827"/>
          </a:xfrm>
          <a:custGeom>
            <a:avLst/>
            <a:gdLst>
              <a:gd name="T0" fmla="*/ 92894350 w 293329"/>
              <a:gd name="T1" fmla="*/ 118433575 h 293332"/>
              <a:gd name="T2" fmla="*/ 35298861 w 293329"/>
              <a:gd name="T3" fmla="*/ 116334538 h 293332"/>
              <a:gd name="T4" fmla="*/ 103802883 w 293329"/>
              <a:gd name="T5" fmla="*/ 106852417 h 293332"/>
              <a:gd name="T6" fmla="*/ 102233054 w 293329"/>
              <a:gd name="T7" fmla="*/ 124229474 h 293332"/>
              <a:gd name="T8" fmla="*/ 122478131 w 293329"/>
              <a:gd name="T9" fmla="*/ 109490450 h 293332"/>
              <a:gd name="T10" fmla="*/ 128127419 w 293329"/>
              <a:gd name="T11" fmla="*/ 114299877 h 293332"/>
              <a:gd name="T12" fmla="*/ 100350671 w 293329"/>
              <a:gd name="T13" fmla="*/ 128107914 h 293332"/>
              <a:gd name="T14" fmla="*/ 100978028 w 293329"/>
              <a:gd name="T15" fmla="*/ 107008291 h 293332"/>
              <a:gd name="T16" fmla="*/ 5491820 w 293329"/>
              <a:gd name="T17" fmla="*/ 109490450 h 293332"/>
              <a:gd name="T18" fmla="*/ 25894837 w 293329"/>
              <a:gd name="T19" fmla="*/ 124229474 h 293332"/>
              <a:gd name="T20" fmla="*/ 24324031 w 293329"/>
              <a:gd name="T21" fmla="*/ 106852417 h 293332"/>
              <a:gd name="T22" fmla="*/ 29660244 w 293329"/>
              <a:gd name="T23" fmla="*/ 126246529 h 293332"/>
              <a:gd name="T24" fmla="*/ 0 w 293329"/>
              <a:gd name="T25" fmla="*/ 126246529 h 293332"/>
              <a:gd name="T26" fmla="*/ 5335544 w 293329"/>
              <a:gd name="T27" fmla="*/ 106852417 h 293332"/>
              <a:gd name="T28" fmla="*/ 112874612 w 293329"/>
              <a:gd name="T29" fmla="*/ 103457917 h 293332"/>
              <a:gd name="T30" fmla="*/ 14407902 w 293329"/>
              <a:gd name="T31" fmla="*/ 94675905 h 293332"/>
              <a:gd name="T32" fmla="*/ 18876886 w 293329"/>
              <a:gd name="T33" fmla="*/ 98989521 h 293332"/>
              <a:gd name="T34" fmla="*/ 121195977 w 293329"/>
              <a:gd name="T35" fmla="*/ 98989521 h 293332"/>
              <a:gd name="T36" fmla="*/ 112874612 w 293329"/>
              <a:gd name="T37" fmla="*/ 90824297 h 293332"/>
              <a:gd name="T38" fmla="*/ 14407902 w 293329"/>
              <a:gd name="T39" fmla="*/ 107309241 h 293332"/>
              <a:gd name="T40" fmla="*/ 61680683 w 293329"/>
              <a:gd name="T41" fmla="*/ 80424522 h 293332"/>
              <a:gd name="T42" fmla="*/ 79779208 w 293329"/>
              <a:gd name="T43" fmla="*/ 84424761 h 293332"/>
              <a:gd name="T44" fmla="*/ 61680683 w 293329"/>
              <a:gd name="T45" fmla="*/ 80424522 h 293332"/>
              <a:gd name="T46" fmla="*/ 81667314 w 293329"/>
              <a:gd name="T47" fmla="*/ 69171412 h 293332"/>
              <a:gd name="T48" fmla="*/ 59634523 w 293329"/>
              <a:gd name="T49" fmla="*/ 69171412 h 293332"/>
              <a:gd name="T50" fmla="*/ 52829407 w 293329"/>
              <a:gd name="T51" fmla="*/ 101294408 h 293332"/>
              <a:gd name="T52" fmla="*/ 52829407 w 293329"/>
              <a:gd name="T53" fmla="*/ 53319210 h 293332"/>
              <a:gd name="T54" fmla="*/ 45709624 w 293329"/>
              <a:gd name="T55" fmla="*/ 101294408 h 293332"/>
              <a:gd name="T56" fmla="*/ 45709624 w 293329"/>
              <a:gd name="T57" fmla="*/ 53319210 h 293332"/>
              <a:gd name="T58" fmla="*/ 122310456 w 293329"/>
              <a:gd name="T59" fmla="*/ 43861374 h 293332"/>
              <a:gd name="T60" fmla="*/ 118789962 w 293329"/>
              <a:gd name="T61" fmla="*/ 88430527 h 293332"/>
              <a:gd name="T62" fmla="*/ 119750064 w 293329"/>
              <a:gd name="T63" fmla="*/ 42605218 h 293332"/>
              <a:gd name="T64" fmla="*/ 10610067 w 293329"/>
              <a:gd name="T65" fmla="*/ 84675299 h 293332"/>
              <a:gd name="T66" fmla="*/ 6887197 w 293329"/>
              <a:gd name="T67" fmla="*/ 86095637 h 293332"/>
              <a:gd name="T68" fmla="*/ 45709624 w 293329"/>
              <a:gd name="T69" fmla="*/ 37747513 h 293332"/>
              <a:gd name="T70" fmla="*/ 84157075 w 293329"/>
              <a:gd name="T71" fmla="*/ 49544269 h 293332"/>
              <a:gd name="T72" fmla="*/ 45709624 w 293329"/>
              <a:gd name="T73" fmla="*/ 33971757 h 293332"/>
              <a:gd name="T74" fmla="*/ 90010986 w 293329"/>
              <a:gd name="T75" fmla="*/ 37747513 h 293332"/>
              <a:gd name="T76" fmla="*/ 90010986 w 293329"/>
              <a:gd name="T77" fmla="*/ 49544269 h 293332"/>
              <a:gd name="T78" fmla="*/ 90010986 w 293329"/>
              <a:gd name="T79" fmla="*/ 105226700 h 293332"/>
              <a:gd name="T80" fmla="*/ 36058154 w 293329"/>
              <a:gd name="T81" fmla="*/ 43567238 h 293332"/>
              <a:gd name="T82" fmla="*/ 103959598 w 293329"/>
              <a:gd name="T83" fmla="*/ 18690306 h 293332"/>
              <a:gd name="T84" fmla="*/ 124204060 w 293329"/>
              <a:gd name="T85" fmla="*/ 33532597 h 293332"/>
              <a:gd name="T86" fmla="*/ 122791511 w 293329"/>
              <a:gd name="T87" fmla="*/ 16033920 h 293332"/>
              <a:gd name="T88" fmla="*/ 128127419 w 293329"/>
              <a:gd name="T89" fmla="*/ 35407376 h 293332"/>
              <a:gd name="T90" fmla="*/ 98466986 w 293329"/>
              <a:gd name="T91" fmla="*/ 35407376 h 293332"/>
              <a:gd name="T92" fmla="*/ 103802883 w 293329"/>
              <a:gd name="T93" fmla="*/ 16033920 h 293332"/>
              <a:gd name="T94" fmla="*/ 3767028 w 293329"/>
              <a:gd name="T95" fmla="*/ 23532915 h 293332"/>
              <a:gd name="T96" fmla="*/ 25894837 w 293329"/>
              <a:gd name="T97" fmla="*/ 23532915 h 293332"/>
              <a:gd name="T98" fmla="*/ 26993363 w 293329"/>
              <a:gd name="T99" fmla="*/ 16190190 h 293332"/>
              <a:gd name="T100" fmla="*/ 27777184 w 293329"/>
              <a:gd name="T101" fmla="*/ 37282705 h 293332"/>
              <a:gd name="T102" fmla="*/ 0 w 293329"/>
              <a:gd name="T103" fmla="*/ 23532915 h 293332"/>
              <a:gd name="T104" fmla="*/ 112874612 w 293329"/>
              <a:gd name="T105" fmla="*/ 3696763 h 293332"/>
              <a:gd name="T106" fmla="*/ 117343831 w 293329"/>
              <a:gd name="T107" fmla="*/ 8166289 h 293332"/>
              <a:gd name="T108" fmla="*/ 9939250 w 293329"/>
              <a:gd name="T109" fmla="*/ 8166289 h 293332"/>
              <a:gd name="T110" fmla="*/ 14407902 w 293329"/>
              <a:gd name="T111" fmla="*/ 3696763 h 293332"/>
              <a:gd name="T112" fmla="*/ 96452400 w 293329"/>
              <a:gd name="T113" fmla="*/ 14524121 h 293332"/>
              <a:gd name="T114" fmla="*/ 32709116 w 293329"/>
              <a:gd name="T115" fmla="*/ 15472233 h 293332"/>
              <a:gd name="T116" fmla="*/ 63638755 w 293329"/>
              <a:gd name="T117" fmla="*/ 2959750 h 293332"/>
              <a:gd name="T118" fmla="*/ 112874612 w 293329"/>
              <a:gd name="T119" fmla="*/ 16485959 h 293332"/>
              <a:gd name="T120" fmla="*/ 14407902 w 293329"/>
              <a:gd name="T121" fmla="*/ 0 h 293332"/>
              <a:gd name="T122" fmla="*/ 6241744 w 293329"/>
              <a:gd name="T123" fmla="*/ 8166289 h 29333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3329" h="293332">
                <a:moveTo>
                  <a:pt x="208355" y="263416"/>
                </a:moveTo>
                <a:cubicBezTo>
                  <a:pt x="210511" y="261937"/>
                  <a:pt x="213385" y="262677"/>
                  <a:pt x="214822" y="264895"/>
                </a:cubicBezTo>
                <a:cubicBezTo>
                  <a:pt x="215541" y="267483"/>
                  <a:pt x="214822" y="270071"/>
                  <a:pt x="212667" y="271180"/>
                </a:cubicBezTo>
                <a:cubicBezTo>
                  <a:pt x="192188" y="282640"/>
                  <a:pt x="169194" y="288556"/>
                  <a:pt x="146201" y="288556"/>
                </a:cubicBezTo>
                <a:cubicBezTo>
                  <a:pt x="124284" y="288556"/>
                  <a:pt x="102728" y="283010"/>
                  <a:pt x="82608" y="272659"/>
                </a:cubicBezTo>
                <a:cubicBezTo>
                  <a:pt x="80093" y="271549"/>
                  <a:pt x="79375" y="268592"/>
                  <a:pt x="80812" y="266374"/>
                </a:cubicBezTo>
                <a:cubicBezTo>
                  <a:pt x="81530" y="264155"/>
                  <a:pt x="84405" y="263416"/>
                  <a:pt x="86560" y="264525"/>
                </a:cubicBezTo>
                <a:cubicBezTo>
                  <a:pt x="125003" y="284859"/>
                  <a:pt x="170631" y="284119"/>
                  <a:pt x="208355" y="263416"/>
                </a:cubicBezTo>
                <a:close/>
                <a:moveTo>
                  <a:pt x="237641" y="244663"/>
                </a:moveTo>
                <a:cubicBezTo>
                  <a:pt x="239437" y="246084"/>
                  <a:pt x="239796" y="248926"/>
                  <a:pt x="238000" y="250703"/>
                </a:cubicBezTo>
                <a:cubicBezTo>
                  <a:pt x="235485" y="253900"/>
                  <a:pt x="234048" y="257808"/>
                  <a:pt x="234048" y="261715"/>
                </a:cubicBezTo>
                <a:lnTo>
                  <a:pt x="234048" y="284451"/>
                </a:lnTo>
                <a:lnTo>
                  <a:pt x="284347" y="284451"/>
                </a:lnTo>
                <a:lnTo>
                  <a:pt x="284347" y="261715"/>
                </a:lnTo>
                <a:cubicBezTo>
                  <a:pt x="284347" y="257808"/>
                  <a:pt x="283269" y="253900"/>
                  <a:pt x="280395" y="250703"/>
                </a:cubicBezTo>
                <a:cubicBezTo>
                  <a:pt x="278958" y="248926"/>
                  <a:pt x="278958" y="246084"/>
                  <a:pt x="281113" y="244663"/>
                </a:cubicBezTo>
                <a:cubicBezTo>
                  <a:pt x="282910" y="242887"/>
                  <a:pt x="285784" y="243242"/>
                  <a:pt x="287221" y="245019"/>
                </a:cubicBezTo>
                <a:cubicBezTo>
                  <a:pt x="291173" y="249992"/>
                  <a:pt x="293329" y="255676"/>
                  <a:pt x="293329" y="261715"/>
                </a:cubicBezTo>
                <a:lnTo>
                  <a:pt x="293329" y="289069"/>
                </a:lnTo>
                <a:cubicBezTo>
                  <a:pt x="293329" y="291201"/>
                  <a:pt x="291533" y="293332"/>
                  <a:pt x="288658" y="293332"/>
                </a:cubicBezTo>
                <a:lnTo>
                  <a:pt x="229737" y="293332"/>
                </a:lnTo>
                <a:cubicBezTo>
                  <a:pt x="227222" y="293332"/>
                  <a:pt x="225425" y="291201"/>
                  <a:pt x="225425" y="289069"/>
                </a:cubicBezTo>
                <a:lnTo>
                  <a:pt x="225425" y="261715"/>
                </a:lnTo>
                <a:cubicBezTo>
                  <a:pt x="225425" y="255676"/>
                  <a:pt x="227222" y="249992"/>
                  <a:pt x="231174" y="245019"/>
                </a:cubicBezTo>
                <a:cubicBezTo>
                  <a:pt x="232611" y="243242"/>
                  <a:pt x="235844" y="242887"/>
                  <a:pt x="237641" y="244663"/>
                </a:cubicBezTo>
                <a:close/>
                <a:moveTo>
                  <a:pt x="12215" y="244663"/>
                </a:moveTo>
                <a:cubicBezTo>
                  <a:pt x="14012" y="246084"/>
                  <a:pt x="14371" y="248926"/>
                  <a:pt x="12575" y="250703"/>
                </a:cubicBezTo>
                <a:cubicBezTo>
                  <a:pt x="10419" y="253900"/>
                  <a:pt x="8622" y="257808"/>
                  <a:pt x="8622" y="261715"/>
                </a:cubicBezTo>
                <a:lnTo>
                  <a:pt x="8622" y="284451"/>
                </a:lnTo>
                <a:lnTo>
                  <a:pt x="59281" y="284451"/>
                </a:lnTo>
                <a:lnTo>
                  <a:pt x="59281" y="261715"/>
                </a:lnTo>
                <a:cubicBezTo>
                  <a:pt x="59281" y="257808"/>
                  <a:pt x="57844" y="253900"/>
                  <a:pt x="54969" y="250703"/>
                </a:cubicBezTo>
                <a:cubicBezTo>
                  <a:pt x="53532" y="248926"/>
                  <a:pt x="53892" y="246084"/>
                  <a:pt x="55688" y="244663"/>
                </a:cubicBezTo>
                <a:cubicBezTo>
                  <a:pt x="57844" y="242887"/>
                  <a:pt x="60359" y="243242"/>
                  <a:pt x="61796" y="245019"/>
                </a:cubicBezTo>
                <a:cubicBezTo>
                  <a:pt x="65748" y="249992"/>
                  <a:pt x="67903" y="255676"/>
                  <a:pt x="67903" y="261715"/>
                </a:cubicBezTo>
                <a:lnTo>
                  <a:pt x="67903" y="289069"/>
                </a:lnTo>
                <a:cubicBezTo>
                  <a:pt x="67903" y="291201"/>
                  <a:pt x="65748" y="293332"/>
                  <a:pt x="63592" y="293332"/>
                </a:cubicBezTo>
                <a:lnTo>
                  <a:pt x="4311" y="293332"/>
                </a:lnTo>
                <a:cubicBezTo>
                  <a:pt x="1796" y="293332"/>
                  <a:pt x="0" y="291201"/>
                  <a:pt x="0" y="289069"/>
                </a:cubicBezTo>
                <a:lnTo>
                  <a:pt x="0" y="261715"/>
                </a:lnTo>
                <a:cubicBezTo>
                  <a:pt x="0" y="255676"/>
                  <a:pt x="1796" y="249992"/>
                  <a:pt x="6107" y="245019"/>
                </a:cubicBezTo>
                <a:cubicBezTo>
                  <a:pt x="7545" y="243242"/>
                  <a:pt x="10419" y="242887"/>
                  <a:pt x="12215" y="244663"/>
                </a:cubicBezTo>
                <a:close/>
                <a:moveTo>
                  <a:pt x="258410" y="216782"/>
                </a:moveTo>
                <a:cubicBezTo>
                  <a:pt x="252766" y="216782"/>
                  <a:pt x="248180" y="221368"/>
                  <a:pt x="248180" y="226659"/>
                </a:cubicBezTo>
                <a:cubicBezTo>
                  <a:pt x="248180" y="232304"/>
                  <a:pt x="252766" y="236890"/>
                  <a:pt x="258410" y="236890"/>
                </a:cubicBezTo>
                <a:cubicBezTo>
                  <a:pt x="264055" y="236890"/>
                  <a:pt x="268641" y="232304"/>
                  <a:pt x="268641" y="226659"/>
                </a:cubicBezTo>
                <a:cubicBezTo>
                  <a:pt x="268641" y="221368"/>
                  <a:pt x="264055" y="216782"/>
                  <a:pt x="258410" y="216782"/>
                </a:cubicBezTo>
                <a:close/>
                <a:moveTo>
                  <a:pt x="32985" y="216782"/>
                </a:moveTo>
                <a:cubicBezTo>
                  <a:pt x="27341" y="216782"/>
                  <a:pt x="22754" y="221368"/>
                  <a:pt x="22754" y="226659"/>
                </a:cubicBezTo>
                <a:cubicBezTo>
                  <a:pt x="22754" y="232304"/>
                  <a:pt x="27341" y="236890"/>
                  <a:pt x="32985" y="236890"/>
                </a:cubicBezTo>
                <a:cubicBezTo>
                  <a:pt x="38629" y="236890"/>
                  <a:pt x="43216" y="232304"/>
                  <a:pt x="43216" y="226659"/>
                </a:cubicBezTo>
                <a:cubicBezTo>
                  <a:pt x="43216" y="221368"/>
                  <a:pt x="38629" y="216782"/>
                  <a:pt x="32985" y="216782"/>
                </a:cubicBezTo>
                <a:close/>
                <a:moveTo>
                  <a:pt x="258410" y="207962"/>
                </a:moveTo>
                <a:cubicBezTo>
                  <a:pt x="268994" y="207962"/>
                  <a:pt x="277460" y="216429"/>
                  <a:pt x="277460" y="226659"/>
                </a:cubicBezTo>
                <a:cubicBezTo>
                  <a:pt x="277460" y="237243"/>
                  <a:pt x="268994" y="245709"/>
                  <a:pt x="258410" y="245709"/>
                </a:cubicBezTo>
                <a:cubicBezTo>
                  <a:pt x="248180" y="245709"/>
                  <a:pt x="239713" y="237243"/>
                  <a:pt x="239713" y="226659"/>
                </a:cubicBezTo>
                <a:cubicBezTo>
                  <a:pt x="239713" y="216429"/>
                  <a:pt x="248180" y="207962"/>
                  <a:pt x="258410" y="207962"/>
                </a:cubicBezTo>
                <a:close/>
                <a:moveTo>
                  <a:pt x="32985" y="207962"/>
                </a:moveTo>
                <a:cubicBezTo>
                  <a:pt x="43568" y="207962"/>
                  <a:pt x="52035" y="216429"/>
                  <a:pt x="52035" y="226659"/>
                </a:cubicBezTo>
                <a:cubicBezTo>
                  <a:pt x="52035" y="237243"/>
                  <a:pt x="43568" y="245709"/>
                  <a:pt x="32985" y="245709"/>
                </a:cubicBezTo>
                <a:cubicBezTo>
                  <a:pt x="22754" y="245709"/>
                  <a:pt x="14288" y="237243"/>
                  <a:pt x="14288" y="226659"/>
                </a:cubicBezTo>
                <a:cubicBezTo>
                  <a:pt x="14288" y="216429"/>
                  <a:pt x="22754" y="207962"/>
                  <a:pt x="32985" y="207962"/>
                </a:cubicBezTo>
                <a:close/>
                <a:moveTo>
                  <a:pt x="141209" y="184150"/>
                </a:moveTo>
                <a:lnTo>
                  <a:pt x="182642" y="184150"/>
                </a:lnTo>
                <a:cubicBezTo>
                  <a:pt x="185164" y="184150"/>
                  <a:pt x="186965" y="186348"/>
                  <a:pt x="186965" y="188913"/>
                </a:cubicBezTo>
                <a:cubicBezTo>
                  <a:pt x="186965" y="191477"/>
                  <a:pt x="185164" y="193309"/>
                  <a:pt x="182642" y="193309"/>
                </a:cubicBezTo>
                <a:lnTo>
                  <a:pt x="141209" y="193309"/>
                </a:lnTo>
                <a:cubicBezTo>
                  <a:pt x="138687" y="193309"/>
                  <a:pt x="136525" y="191477"/>
                  <a:pt x="136525" y="188913"/>
                </a:cubicBezTo>
                <a:cubicBezTo>
                  <a:pt x="136525" y="186348"/>
                  <a:pt x="138687" y="184150"/>
                  <a:pt x="141209" y="184150"/>
                </a:cubicBezTo>
                <a:close/>
                <a:moveTo>
                  <a:pt x="141209" y="153987"/>
                </a:moveTo>
                <a:lnTo>
                  <a:pt x="182642" y="153987"/>
                </a:lnTo>
                <a:cubicBezTo>
                  <a:pt x="185164" y="153987"/>
                  <a:pt x="186965" y="155818"/>
                  <a:pt x="186965" y="158383"/>
                </a:cubicBezTo>
                <a:cubicBezTo>
                  <a:pt x="186965" y="160947"/>
                  <a:pt x="185164" y="163145"/>
                  <a:pt x="182642" y="163145"/>
                </a:cubicBezTo>
                <a:lnTo>
                  <a:pt x="141209" y="163145"/>
                </a:lnTo>
                <a:cubicBezTo>
                  <a:pt x="138687" y="163145"/>
                  <a:pt x="136525" y="160947"/>
                  <a:pt x="136525" y="158383"/>
                </a:cubicBezTo>
                <a:cubicBezTo>
                  <a:pt x="136525" y="155818"/>
                  <a:pt x="138687" y="153987"/>
                  <a:pt x="141209" y="153987"/>
                </a:cubicBezTo>
                <a:close/>
                <a:moveTo>
                  <a:pt x="120945" y="122087"/>
                </a:moveTo>
                <a:lnTo>
                  <a:pt x="120945" y="231936"/>
                </a:lnTo>
                <a:lnTo>
                  <a:pt x="201721" y="231936"/>
                </a:lnTo>
                <a:lnTo>
                  <a:pt x="201721" y="122087"/>
                </a:lnTo>
                <a:lnTo>
                  <a:pt x="120945" y="122087"/>
                </a:lnTo>
                <a:close/>
                <a:moveTo>
                  <a:pt x="91243" y="117765"/>
                </a:moveTo>
                <a:lnTo>
                  <a:pt x="91243" y="218610"/>
                </a:lnTo>
                <a:cubicBezTo>
                  <a:pt x="91243" y="225813"/>
                  <a:pt x="97401" y="231936"/>
                  <a:pt x="104645" y="231936"/>
                </a:cubicBezTo>
                <a:lnTo>
                  <a:pt x="112252" y="231936"/>
                </a:lnTo>
                <a:lnTo>
                  <a:pt x="112252" y="122087"/>
                </a:lnTo>
                <a:lnTo>
                  <a:pt x="104645" y="122087"/>
                </a:lnTo>
                <a:cubicBezTo>
                  <a:pt x="99574" y="122087"/>
                  <a:pt x="94865" y="120286"/>
                  <a:pt x="91243" y="117765"/>
                </a:cubicBezTo>
                <a:close/>
                <a:moveTo>
                  <a:pt x="274150" y="97555"/>
                </a:moveTo>
                <a:cubicBezTo>
                  <a:pt x="276714" y="96837"/>
                  <a:pt x="279278" y="98274"/>
                  <a:pt x="280011" y="100430"/>
                </a:cubicBezTo>
                <a:cubicBezTo>
                  <a:pt x="291734" y="132770"/>
                  <a:pt x="291001" y="168344"/>
                  <a:pt x="277813" y="199966"/>
                </a:cubicBezTo>
                <a:cubicBezTo>
                  <a:pt x="277080" y="201763"/>
                  <a:pt x="275249" y="202841"/>
                  <a:pt x="273783" y="202841"/>
                </a:cubicBezTo>
                <a:cubicBezTo>
                  <a:pt x="273051" y="202841"/>
                  <a:pt x="272684" y="202841"/>
                  <a:pt x="271952" y="202482"/>
                </a:cubicBezTo>
                <a:cubicBezTo>
                  <a:pt x="269387" y="201404"/>
                  <a:pt x="268288" y="198888"/>
                  <a:pt x="269387" y="196732"/>
                </a:cubicBezTo>
                <a:cubicBezTo>
                  <a:pt x="281843" y="166907"/>
                  <a:pt x="282209" y="133848"/>
                  <a:pt x="271585" y="103305"/>
                </a:cubicBezTo>
                <a:cubicBezTo>
                  <a:pt x="270853" y="101149"/>
                  <a:pt x="271952" y="98633"/>
                  <a:pt x="274150" y="97555"/>
                </a:cubicBezTo>
                <a:close/>
                <a:moveTo>
                  <a:pt x="20584" y="95972"/>
                </a:moveTo>
                <a:cubicBezTo>
                  <a:pt x="22807" y="96695"/>
                  <a:pt x="24289" y="99224"/>
                  <a:pt x="23177" y="101753"/>
                </a:cubicBezTo>
                <a:cubicBezTo>
                  <a:pt x="12435" y="131379"/>
                  <a:pt x="12806" y="164257"/>
                  <a:pt x="24289" y="193883"/>
                </a:cubicBezTo>
                <a:cubicBezTo>
                  <a:pt x="25029" y="196051"/>
                  <a:pt x="23918" y="198580"/>
                  <a:pt x="21696" y="199664"/>
                </a:cubicBezTo>
                <a:cubicBezTo>
                  <a:pt x="20955" y="199664"/>
                  <a:pt x="20584" y="199664"/>
                  <a:pt x="19844" y="199664"/>
                </a:cubicBezTo>
                <a:cubicBezTo>
                  <a:pt x="17991" y="199664"/>
                  <a:pt x="16510" y="198580"/>
                  <a:pt x="15769" y="197135"/>
                </a:cubicBezTo>
                <a:cubicBezTo>
                  <a:pt x="3545" y="165341"/>
                  <a:pt x="3175" y="130656"/>
                  <a:pt x="14658" y="98863"/>
                </a:cubicBezTo>
                <a:cubicBezTo>
                  <a:pt x="15399" y="96334"/>
                  <a:pt x="17991" y="95250"/>
                  <a:pt x="20584" y="95972"/>
                </a:cubicBezTo>
                <a:close/>
                <a:moveTo>
                  <a:pt x="104645" y="86431"/>
                </a:moveTo>
                <a:cubicBezTo>
                  <a:pt x="97401" y="86431"/>
                  <a:pt x="91243" y="92553"/>
                  <a:pt x="91243" y="99757"/>
                </a:cubicBezTo>
                <a:cubicBezTo>
                  <a:pt x="91243" y="107320"/>
                  <a:pt x="97401" y="113443"/>
                  <a:pt x="104645" y="113443"/>
                </a:cubicBezTo>
                <a:lnTo>
                  <a:pt x="192665" y="113443"/>
                </a:lnTo>
                <a:cubicBezTo>
                  <a:pt x="189405" y="104799"/>
                  <a:pt x="189405" y="95435"/>
                  <a:pt x="192665" y="86431"/>
                </a:cubicBezTo>
                <a:lnTo>
                  <a:pt x="104645" y="86431"/>
                </a:lnTo>
                <a:close/>
                <a:moveTo>
                  <a:pt x="104645" y="77787"/>
                </a:moveTo>
                <a:lnTo>
                  <a:pt x="206067" y="77787"/>
                </a:lnTo>
                <a:cubicBezTo>
                  <a:pt x="208603" y="77787"/>
                  <a:pt x="210776" y="79948"/>
                  <a:pt x="210776" y="82109"/>
                </a:cubicBezTo>
                <a:cubicBezTo>
                  <a:pt x="210776" y="84630"/>
                  <a:pt x="208603" y="86431"/>
                  <a:pt x="206067" y="86431"/>
                </a:cubicBezTo>
                <a:lnTo>
                  <a:pt x="202807" y="86431"/>
                </a:lnTo>
                <a:cubicBezTo>
                  <a:pt x="198098" y="95074"/>
                  <a:pt x="198098" y="104799"/>
                  <a:pt x="202807" y="113443"/>
                </a:cubicBezTo>
                <a:lnTo>
                  <a:pt x="206067" y="113443"/>
                </a:lnTo>
                <a:cubicBezTo>
                  <a:pt x="208603" y="113443"/>
                  <a:pt x="210776" y="115243"/>
                  <a:pt x="210776" y="117765"/>
                </a:cubicBezTo>
                <a:lnTo>
                  <a:pt x="210776" y="236258"/>
                </a:lnTo>
                <a:cubicBezTo>
                  <a:pt x="210776" y="238779"/>
                  <a:pt x="208603" y="240940"/>
                  <a:pt x="206067" y="240940"/>
                </a:cubicBezTo>
                <a:lnTo>
                  <a:pt x="104645" y="240940"/>
                </a:lnTo>
                <a:cubicBezTo>
                  <a:pt x="92330" y="240940"/>
                  <a:pt x="82550" y="230856"/>
                  <a:pt x="82550" y="218610"/>
                </a:cubicBezTo>
                <a:lnTo>
                  <a:pt x="82550" y="99757"/>
                </a:lnTo>
                <a:cubicBezTo>
                  <a:pt x="82550" y="87511"/>
                  <a:pt x="92330" y="77787"/>
                  <a:pt x="104645" y="77787"/>
                </a:cubicBezTo>
                <a:close/>
                <a:moveTo>
                  <a:pt x="237641" y="36713"/>
                </a:moveTo>
                <a:cubicBezTo>
                  <a:pt x="239437" y="37787"/>
                  <a:pt x="239796" y="40649"/>
                  <a:pt x="238000" y="42795"/>
                </a:cubicBezTo>
                <a:cubicBezTo>
                  <a:pt x="235485" y="45657"/>
                  <a:pt x="234048" y="49950"/>
                  <a:pt x="234048" y="53885"/>
                </a:cubicBezTo>
                <a:lnTo>
                  <a:pt x="234048" y="76781"/>
                </a:lnTo>
                <a:lnTo>
                  <a:pt x="284347" y="76781"/>
                </a:lnTo>
                <a:lnTo>
                  <a:pt x="284347" y="53885"/>
                </a:lnTo>
                <a:cubicBezTo>
                  <a:pt x="284347" y="49950"/>
                  <a:pt x="282910" y="45657"/>
                  <a:pt x="280395" y="42795"/>
                </a:cubicBezTo>
                <a:cubicBezTo>
                  <a:pt x="278958" y="40649"/>
                  <a:pt x="278958" y="37787"/>
                  <a:pt x="281113" y="36713"/>
                </a:cubicBezTo>
                <a:cubicBezTo>
                  <a:pt x="282910" y="34925"/>
                  <a:pt x="285784" y="35282"/>
                  <a:pt x="287221" y="37071"/>
                </a:cubicBezTo>
                <a:cubicBezTo>
                  <a:pt x="291173" y="41722"/>
                  <a:pt x="293329" y="47804"/>
                  <a:pt x="293329" y="53885"/>
                </a:cubicBezTo>
                <a:lnTo>
                  <a:pt x="293329" y="81074"/>
                </a:lnTo>
                <a:cubicBezTo>
                  <a:pt x="293329" y="83578"/>
                  <a:pt x="291533" y="85367"/>
                  <a:pt x="288658" y="85367"/>
                </a:cubicBezTo>
                <a:lnTo>
                  <a:pt x="229737" y="85367"/>
                </a:lnTo>
                <a:cubicBezTo>
                  <a:pt x="227222" y="85367"/>
                  <a:pt x="225425" y="83578"/>
                  <a:pt x="225425" y="81074"/>
                </a:cubicBezTo>
                <a:lnTo>
                  <a:pt x="225425" y="53885"/>
                </a:lnTo>
                <a:cubicBezTo>
                  <a:pt x="225425" y="47804"/>
                  <a:pt x="227222" y="41722"/>
                  <a:pt x="231174" y="37071"/>
                </a:cubicBezTo>
                <a:cubicBezTo>
                  <a:pt x="232970" y="35282"/>
                  <a:pt x="235844" y="34925"/>
                  <a:pt x="237641" y="36713"/>
                </a:cubicBezTo>
                <a:close/>
                <a:moveTo>
                  <a:pt x="12215" y="36713"/>
                </a:moveTo>
                <a:cubicBezTo>
                  <a:pt x="14012" y="37787"/>
                  <a:pt x="14371" y="40649"/>
                  <a:pt x="12575" y="42795"/>
                </a:cubicBezTo>
                <a:cubicBezTo>
                  <a:pt x="10419" y="45657"/>
                  <a:pt x="8622" y="49950"/>
                  <a:pt x="8622" y="53885"/>
                </a:cubicBezTo>
                <a:lnTo>
                  <a:pt x="8622" y="76781"/>
                </a:lnTo>
                <a:lnTo>
                  <a:pt x="59281" y="76781"/>
                </a:lnTo>
                <a:lnTo>
                  <a:pt x="59281" y="53885"/>
                </a:lnTo>
                <a:cubicBezTo>
                  <a:pt x="59281" y="49950"/>
                  <a:pt x="57844" y="45657"/>
                  <a:pt x="54969" y="42795"/>
                </a:cubicBezTo>
                <a:cubicBezTo>
                  <a:pt x="53532" y="40649"/>
                  <a:pt x="53892" y="37787"/>
                  <a:pt x="55688" y="36713"/>
                </a:cubicBezTo>
                <a:cubicBezTo>
                  <a:pt x="57844" y="34925"/>
                  <a:pt x="60359" y="35282"/>
                  <a:pt x="61796" y="37071"/>
                </a:cubicBezTo>
                <a:cubicBezTo>
                  <a:pt x="65748" y="41722"/>
                  <a:pt x="67903" y="47804"/>
                  <a:pt x="67903" y="53885"/>
                </a:cubicBezTo>
                <a:lnTo>
                  <a:pt x="67903" y="81074"/>
                </a:lnTo>
                <a:cubicBezTo>
                  <a:pt x="67903" y="83578"/>
                  <a:pt x="65748" y="85367"/>
                  <a:pt x="63592" y="85367"/>
                </a:cubicBezTo>
                <a:lnTo>
                  <a:pt x="4311" y="85367"/>
                </a:lnTo>
                <a:cubicBezTo>
                  <a:pt x="1796" y="85367"/>
                  <a:pt x="0" y="83578"/>
                  <a:pt x="0" y="81074"/>
                </a:cubicBezTo>
                <a:lnTo>
                  <a:pt x="0" y="53885"/>
                </a:lnTo>
                <a:cubicBezTo>
                  <a:pt x="0" y="47804"/>
                  <a:pt x="1796" y="41722"/>
                  <a:pt x="6107" y="37071"/>
                </a:cubicBezTo>
                <a:cubicBezTo>
                  <a:pt x="7545" y="35282"/>
                  <a:pt x="10419" y="34925"/>
                  <a:pt x="12215" y="36713"/>
                </a:cubicBezTo>
                <a:close/>
                <a:moveTo>
                  <a:pt x="258410" y="8466"/>
                </a:moveTo>
                <a:cubicBezTo>
                  <a:pt x="252766" y="8466"/>
                  <a:pt x="248180" y="13405"/>
                  <a:pt x="248180" y="18697"/>
                </a:cubicBezTo>
                <a:cubicBezTo>
                  <a:pt x="248180" y="24341"/>
                  <a:pt x="252766" y="28928"/>
                  <a:pt x="258410" y="28928"/>
                </a:cubicBezTo>
                <a:cubicBezTo>
                  <a:pt x="264055" y="28928"/>
                  <a:pt x="268641" y="24341"/>
                  <a:pt x="268641" y="18697"/>
                </a:cubicBezTo>
                <a:cubicBezTo>
                  <a:pt x="268641" y="13405"/>
                  <a:pt x="264055" y="8466"/>
                  <a:pt x="258410" y="8466"/>
                </a:cubicBezTo>
                <a:close/>
                <a:moveTo>
                  <a:pt x="32985" y="8466"/>
                </a:moveTo>
                <a:cubicBezTo>
                  <a:pt x="27341" y="8466"/>
                  <a:pt x="22754" y="13405"/>
                  <a:pt x="22754" y="18697"/>
                </a:cubicBezTo>
                <a:cubicBezTo>
                  <a:pt x="22754" y="24341"/>
                  <a:pt x="27341" y="28928"/>
                  <a:pt x="32985" y="28928"/>
                </a:cubicBezTo>
                <a:cubicBezTo>
                  <a:pt x="38629" y="28928"/>
                  <a:pt x="43216" y="24341"/>
                  <a:pt x="43216" y="18697"/>
                </a:cubicBezTo>
                <a:cubicBezTo>
                  <a:pt x="43216" y="13405"/>
                  <a:pt x="38629" y="8466"/>
                  <a:pt x="32985" y="8466"/>
                </a:cubicBezTo>
                <a:close/>
                <a:moveTo>
                  <a:pt x="145691" y="6778"/>
                </a:moveTo>
                <a:cubicBezTo>
                  <a:pt x="171211" y="6778"/>
                  <a:pt x="196731" y="13556"/>
                  <a:pt x="219015" y="27113"/>
                </a:cubicBezTo>
                <a:cubicBezTo>
                  <a:pt x="221531" y="28559"/>
                  <a:pt x="221891" y="31089"/>
                  <a:pt x="220813" y="33258"/>
                </a:cubicBezTo>
                <a:cubicBezTo>
                  <a:pt x="219015" y="35427"/>
                  <a:pt x="216499" y="36150"/>
                  <a:pt x="214702" y="34704"/>
                </a:cubicBezTo>
                <a:cubicBezTo>
                  <a:pt x="172648" y="9037"/>
                  <a:pt x="118733" y="9037"/>
                  <a:pt x="77038" y="34704"/>
                </a:cubicBezTo>
                <a:cubicBezTo>
                  <a:pt x="76320" y="35427"/>
                  <a:pt x="75601" y="35427"/>
                  <a:pt x="74882" y="35427"/>
                </a:cubicBezTo>
                <a:cubicBezTo>
                  <a:pt x="73444" y="35427"/>
                  <a:pt x="72006" y="34704"/>
                  <a:pt x="70928" y="33258"/>
                </a:cubicBezTo>
                <a:cubicBezTo>
                  <a:pt x="69850" y="31089"/>
                  <a:pt x="70209" y="28559"/>
                  <a:pt x="72366" y="27113"/>
                </a:cubicBezTo>
                <a:cubicBezTo>
                  <a:pt x="94651" y="13556"/>
                  <a:pt x="120171" y="6778"/>
                  <a:pt x="145691" y="6778"/>
                </a:cubicBezTo>
                <a:close/>
                <a:moveTo>
                  <a:pt x="258410" y="0"/>
                </a:moveTo>
                <a:cubicBezTo>
                  <a:pt x="268994" y="0"/>
                  <a:pt x="277460" y="8466"/>
                  <a:pt x="277460" y="18697"/>
                </a:cubicBezTo>
                <a:cubicBezTo>
                  <a:pt x="277460" y="29280"/>
                  <a:pt x="268994" y="37747"/>
                  <a:pt x="258410" y="37747"/>
                </a:cubicBezTo>
                <a:cubicBezTo>
                  <a:pt x="248180" y="37747"/>
                  <a:pt x="239713" y="29280"/>
                  <a:pt x="239713" y="18697"/>
                </a:cubicBezTo>
                <a:cubicBezTo>
                  <a:pt x="239713" y="8466"/>
                  <a:pt x="248180" y="0"/>
                  <a:pt x="258410" y="0"/>
                </a:cubicBezTo>
                <a:close/>
                <a:moveTo>
                  <a:pt x="32985" y="0"/>
                </a:moveTo>
                <a:cubicBezTo>
                  <a:pt x="43568" y="0"/>
                  <a:pt x="52035" y="8466"/>
                  <a:pt x="52035" y="18697"/>
                </a:cubicBezTo>
                <a:cubicBezTo>
                  <a:pt x="52035" y="29280"/>
                  <a:pt x="43568" y="37747"/>
                  <a:pt x="32985" y="37747"/>
                </a:cubicBezTo>
                <a:cubicBezTo>
                  <a:pt x="22754" y="37747"/>
                  <a:pt x="14288" y="29280"/>
                  <a:pt x="14288" y="18697"/>
                </a:cubicBezTo>
                <a:cubicBezTo>
                  <a:pt x="14288" y="8466"/>
                  <a:pt x="22754" y="0"/>
                  <a:pt x="3298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3484202676"/>
      </p:ext>
    </p:extLst>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A15A431-708D-3648-B67A-FAD71175587A}"/>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A52070C4-559D-1640-8286-D68B1139C28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2">
            <a:extLst>
              <a:ext uri="{FF2B5EF4-FFF2-40B4-BE49-F238E27FC236}">
                <a16:creationId xmlns:a16="http://schemas.microsoft.com/office/drawing/2014/main" id="{02BAA1AC-5FEB-7D40-B32D-E2FF77DA13C3}"/>
              </a:ext>
            </a:extLst>
          </p:cNvPr>
          <p:cNvSpPr>
            <a:spLocks noChangeArrowheads="1"/>
          </p:cNvSpPr>
          <p:nvPr/>
        </p:nvSpPr>
        <p:spPr bwMode="auto">
          <a:xfrm>
            <a:off x="1061097" y="983"/>
            <a:ext cx="5446923" cy="6856035"/>
          </a:xfrm>
          <a:custGeom>
            <a:avLst/>
            <a:gdLst>
              <a:gd name="T0" fmla="*/ 8744 w 8745"/>
              <a:gd name="T1" fmla="*/ 11007 h 11008"/>
              <a:gd name="T2" fmla="*/ 7828 w 8745"/>
              <a:gd name="T3" fmla="*/ 11007 h 11008"/>
              <a:gd name="T4" fmla="*/ 7828 w 8745"/>
              <a:gd name="T5" fmla="*/ 8903 h 11008"/>
              <a:gd name="T6" fmla="*/ 7828 w 8745"/>
              <a:gd name="T7" fmla="*/ 8903 h 11008"/>
              <a:gd name="T8" fmla="*/ 7490 w 8745"/>
              <a:gd name="T9" fmla="*/ 8564 h 11008"/>
              <a:gd name="T10" fmla="*/ 5578 w 8745"/>
              <a:gd name="T11" fmla="*/ 8564 h 11008"/>
              <a:gd name="T12" fmla="*/ 5578 w 8745"/>
              <a:gd name="T13" fmla="*/ 8564 h 11008"/>
              <a:gd name="T14" fmla="*/ 4322 w 8745"/>
              <a:gd name="T15" fmla="*/ 7309 h 11008"/>
              <a:gd name="T16" fmla="*/ 4322 w 8745"/>
              <a:gd name="T17" fmla="*/ 5901 h 11008"/>
              <a:gd name="T18" fmla="*/ 4322 w 8745"/>
              <a:gd name="T19" fmla="*/ 5901 h 11008"/>
              <a:gd name="T20" fmla="*/ 3984 w 8745"/>
              <a:gd name="T21" fmla="*/ 5562 h 11008"/>
              <a:gd name="T22" fmla="*/ 1256 w 8745"/>
              <a:gd name="T23" fmla="*/ 5562 h 11008"/>
              <a:gd name="T24" fmla="*/ 1256 w 8745"/>
              <a:gd name="T25" fmla="*/ 5562 h 11008"/>
              <a:gd name="T26" fmla="*/ 0 w 8745"/>
              <a:gd name="T27" fmla="*/ 4307 h 11008"/>
              <a:gd name="T28" fmla="*/ 0 w 8745"/>
              <a:gd name="T29" fmla="*/ 0 h 11008"/>
              <a:gd name="T30" fmla="*/ 917 w 8745"/>
              <a:gd name="T31" fmla="*/ 0 h 11008"/>
              <a:gd name="T32" fmla="*/ 917 w 8745"/>
              <a:gd name="T33" fmla="*/ 4307 h 11008"/>
              <a:gd name="T34" fmla="*/ 917 w 8745"/>
              <a:gd name="T35" fmla="*/ 4307 h 11008"/>
              <a:gd name="T36" fmla="*/ 1256 w 8745"/>
              <a:gd name="T37" fmla="*/ 4645 h 11008"/>
              <a:gd name="T38" fmla="*/ 3984 w 8745"/>
              <a:gd name="T39" fmla="*/ 4645 h 11008"/>
              <a:gd name="T40" fmla="*/ 3984 w 8745"/>
              <a:gd name="T41" fmla="*/ 4645 h 11008"/>
              <a:gd name="T42" fmla="*/ 5239 w 8745"/>
              <a:gd name="T43" fmla="*/ 5901 h 11008"/>
              <a:gd name="T44" fmla="*/ 5239 w 8745"/>
              <a:gd name="T45" fmla="*/ 7309 h 11008"/>
              <a:gd name="T46" fmla="*/ 5239 w 8745"/>
              <a:gd name="T47" fmla="*/ 7309 h 11008"/>
              <a:gd name="T48" fmla="*/ 5578 w 8745"/>
              <a:gd name="T49" fmla="*/ 7647 h 11008"/>
              <a:gd name="T50" fmla="*/ 7490 w 8745"/>
              <a:gd name="T51" fmla="*/ 7647 h 11008"/>
              <a:gd name="T52" fmla="*/ 7490 w 8745"/>
              <a:gd name="T53" fmla="*/ 7647 h 11008"/>
              <a:gd name="T54" fmla="*/ 8744 w 8745"/>
              <a:gd name="T55" fmla="*/ 8903 h 11008"/>
              <a:gd name="T56" fmla="*/ 8744 w 8745"/>
              <a:gd name="T57" fmla="*/ 11007 h 1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45" h="11008">
                <a:moveTo>
                  <a:pt x="8744" y="11007"/>
                </a:moveTo>
                <a:lnTo>
                  <a:pt x="7828" y="11007"/>
                </a:lnTo>
                <a:lnTo>
                  <a:pt x="7828" y="8903"/>
                </a:lnTo>
                <a:lnTo>
                  <a:pt x="7828" y="8903"/>
                </a:lnTo>
                <a:cubicBezTo>
                  <a:pt x="7828" y="8716"/>
                  <a:pt x="7676" y="8564"/>
                  <a:pt x="7490" y="8564"/>
                </a:cubicBezTo>
                <a:lnTo>
                  <a:pt x="5578" y="8564"/>
                </a:lnTo>
                <a:lnTo>
                  <a:pt x="5578" y="8564"/>
                </a:lnTo>
                <a:cubicBezTo>
                  <a:pt x="4885" y="8564"/>
                  <a:pt x="4322" y="8001"/>
                  <a:pt x="4322" y="7309"/>
                </a:cubicBezTo>
                <a:lnTo>
                  <a:pt x="4322" y="5901"/>
                </a:lnTo>
                <a:lnTo>
                  <a:pt x="4322" y="5901"/>
                </a:lnTo>
                <a:cubicBezTo>
                  <a:pt x="4322" y="5714"/>
                  <a:pt x="4170" y="5562"/>
                  <a:pt x="3984" y="5562"/>
                </a:cubicBezTo>
                <a:lnTo>
                  <a:pt x="1256" y="5562"/>
                </a:lnTo>
                <a:lnTo>
                  <a:pt x="1256" y="5562"/>
                </a:lnTo>
                <a:cubicBezTo>
                  <a:pt x="563" y="5562"/>
                  <a:pt x="0" y="5000"/>
                  <a:pt x="0" y="4307"/>
                </a:cubicBezTo>
                <a:lnTo>
                  <a:pt x="0" y="0"/>
                </a:lnTo>
                <a:lnTo>
                  <a:pt x="917" y="0"/>
                </a:lnTo>
                <a:lnTo>
                  <a:pt x="917" y="4307"/>
                </a:lnTo>
                <a:lnTo>
                  <a:pt x="917" y="4307"/>
                </a:lnTo>
                <a:cubicBezTo>
                  <a:pt x="917" y="4494"/>
                  <a:pt x="1069" y="4645"/>
                  <a:pt x="1256" y="4645"/>
                </a:cubicBezTo>
                <a:lnTo>
                  <a:pt x="3984" y="4645"/>
                </a:lnTo>
                <a:lnTo>
                  <a:pt x="3984" y="4645"/>
                </a:lnTo>
                <a:cubicBezTo>
                  <a:pt x="4676" y="4645"/>
                  <a:pt x="5239" y="5209"/>
                  <a:pt x="5239" y="5901"/>
                </a:cubicBezTo>
                <a:lnTo>
                  <a:pt x="5239" y="7309"/>
                </a:lnTo>
                <a:lnTo>
                  <a:pt x="5239" y="7309"/>
                </a:lnTo>
                <a:cubicBezTo>
                  <a:pt x="5239" y="7495"/>
                  <a:pt x="5391" y="7647"/>
                  <a:pt x="5578" y="7647"/>
                </a:cubicBezTo>
                <a:lnTo>
                  <a:pt x="7490" y="7647"/>
                </a:lnTo>
                <a:lnTo>
                  <a:pt x="7490" y="7647"/>
                </a:lnTo>
                <a:cubicBezTo>
                  <a:pt x="8181" y="7647"/>
                  <a:pt x="8744" y="8211"/>
                  <a:pt x="8744" y="8903"/>
                </a:cubicBezTo>
                <a:lnTo>
                  <a:pt x="8744" y="11007"/>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5" name="Freeform 3">
            <a:extLst>
              <a:ext uri="{FF2B5EF4-FFF2-40B4-BE49-F238E27FC236}">
                <a16:creationId xmlns:a16="http://schemas.microsoft.com/office/drawing/2014/main" id="{84915DB8-91F0-DC4C-86C7-60C87533CF8B}"/>
              </a:ext>
            </a:extLst>
          </p:cNvPr>
          <p:cNvSpPr>
            <a:spLocks noChangeArrowheads="1"/>
          </p:cNvSpPr>
          <p:nvPr/>
        </p:nvSpPr>
        <p:spPr bwMode="auto">
          <a:xfrm>
            <a:off x="1313806" y="983"/>
            <a:ext cx="4938764" cy="6856035"/>
          </a:xfrm>
          <a:custGeom>
            <a:avLst/>
            <a:gdLst>
              <a:gd name="T0" fmla="*/ 0 w 7930"/>
              <a:gd name="T1" fmla="*/ 714 h 11008"/>
              <a:gd name="T2" fmla="*/ 102 w 7930"/>
              <a:gd name="T3" fmla="*/ 0 h 11008"/>
              <a:gd name="T4" fmla="*/ 102 w 7930"/>
              <a:gd name="T5" fmla="*/ 2140 h 11008"/>
              <a:gd name="T6" fmla="*/ 0 w 7930"/>
              <a:gd name="T7" fmla="*/ 1427 h 11008"/>
              <a:gd name="T8" fmla="*/ 102 w 7930"/>
              <a:gd name="T9" fmla="*/ 2140 h 11008"/>
              <a:gd name="T10" fmla="*/ 0 w 7930"/>
              <a:gd name="T11" fmla="*/ 3567 h 11008"/>
              <a:gd name="T12" fmla="*/ 102 w 7930"/>
              <a:gd name="T13" fmla="*/ 2854 h 11008"/>
              <a:gd name="T14" fmla="*/ 296 w 7930"/>
              <a:gd name="T15" fmla="*/ 4951 h 11008"/>
              <a:gd name="T16" fmla="*/ 0 w 7930"/>
              <a:gd name="T17" fmla="*/ 4307 h 11008"/>
              <a:gd name="T18" fmla="*/ 102 w 7930"/>
              <a:gd name="T19" fmla="*/ 4281 h 11008"/>
              <a:gd name="T20" fmla="*/ 102 w 7930"/>
              <a:gd name="T21" fmla="*/ 4307 h 11008"/>
              <a:gd name="T22" fmla="*/ 296 w 7930"/>
              <a:gd name="T23" fmla="*/ 4951 h 11008"/>
              <a:gd name="T24" fmla="*/ 996 w 7930"/>
              <a:gd name="T25" fmla="*/ 5156 h 11008"/>
              <a:gd name="T26" fmla="*/ 1709 w 7930"/>
              <a:gd name="T27" fmla="*/ 5053 h 11008"/>
              <a:gd name="T28" fmla="*/ 3137 w 7930"/>
              <a:gd name="T29" fmla="*/ 5156 h 11008"/>
              <a:gd name="T30" fmla="*/ 2423 w 7930"/>
              <a:gd name="T31" fmla="*/ 5053 h 11008"/>
              <a:gd name="T32" fmla="*/ 3137 w 7930"/>
              <a:gd name="T33" fmla="*/ 5156 h 11008"/>
              <a:gd name="T34" fmla="*/ 4282 w 7930"/>
              <a:gd name="T35" fmla="*/ 5657 h 11008"/>
              <a:gd name="T36" fmla="*/ 3862 w 7930"/>
              <a:gd name="T37" fmla="*/ 5103 h 11008"/>
              <a:gd name="T38" fmla="*/ 4378 w 7930"/>
              <a:gd name="T39" fmla="*/ 5624 h 11008"/>
              <a:gd name="T40" fmla="*/ 4423 w 7930"/>
              <a:gd name="T41" fmla="*/ 7063 h 11008"/>
              <a:gd name="T42" fmla="*/ 4322 w 7930"/>
              <a:gd name="T43" fmla="*/ 6350 h 11008"/>
              <a:gd name="T44" fmla="*/ 4423 w 7930"/>
              <a:gd name="T45" fmla="*/ 7063 h 11008"/>
              <a:gd name="T46" fmla="*/ 5094 w 7930"/>
              <a:gd name="T47" fmla="*/ 8154 h 11008"/>
              <a:gd name="T48" fmla="*/ 4548 w 7930"/>
              <a:gd name="T49" fmla="*/ 7722 h 11008"/>
              <a:gd name="T50" fmla="*/ 5103 w 7930"/>
              <a:gd name="T51" fmla="*/ 8052 h 11008"/>
              <a:gd name="T52" fmla="*/ 6525 w 7930"/>
              <a:gd name="T53" fmla="*/ 8156 h 11008"/>
              <a:gd name="T54" fmla="*/ 5812 w 7930"/>
              <a:gd name="T55" fmla="*/ 8054 h 11008"/>
              <a:gd name="T56" fmla="*/ 6525 w 7930"/>
              <a:gd name="T57" fmla="*/ 8156 h 11008"/>
              <a:gd name="T58" fmla="*/ 7743 w 7930"/>
              <a:gd name="T59" fmla="*/ 8558 h 11008"/>
              <a:gd name="T60" fmla="*/ 7248 w 7930"/>
              <a:gd name="T61" fmla="*/ 8071 h 11008"/>
              <a:gd name="T62" fmla="*/ 7834 w 7930"/>
              <a:gd name="T63" fmla="*/ 8511 h 11008"/>
              <a:gd name="T64" fmla="*/ 7929 w 7930"/>
              <a:gd name="T65" fmla="*/ 9947 h 11008"/>
              <a:gd name="T66" fmla="*/ 7827 w 7930"/>
              <a:gd name="T67" fmla="*/ 9234 h 11008"/>
              <a:gd name="T68" fmla="*/ 7929 w 7930"/>
              <a:gd name="T69" fmla="*/ 9947 h 11008"/>
              <a:gd name="T70" fmla="*/ 7827 w 7930"/>
              <a:gd name="T71" fmla="*/ 11007 h 11008"/>
              <a:gd name="T72" fmla="*/ 7929 w 7930"/>
              <a:gd name="T73" fmla="*/ 10661 h 1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930" h="11008">
                <a:moveTo>
                  <a:pt x="102" y="714"/>
                </a:moveTo>
                <a:lnTo>
                  <a:pt x="0" y="714"/>
                </a:lnTo>
                <a:lnTo>
                  <a:pt x="0" y="0"/>
                </a:lnTo>
                <a:lnTo>
                  <a:pt x="102" y="0"/>
                </a:lnTo>
                <a:lnTo>
                  <a:pt x="102" y="714"/>
                </a:lnTo>
                <a:close/>
                <a:moveTo>
                  <a:pt x="102" y="2140"/>
                </a:moveTo>
                <a:lnTo>
                  <a:pt x="0" y="2140"/>
                </a:lnTo>
                <a:lnTo>
                  <a:pt x="0" y="1427"/>
                </a:lnTo>
                <a:lnTo>
                  <a:pt x="102" y="1427"/>
                </a:lnTo>
                <a:lnTo>
                  <a:pt x="102" y="2140"/>
                </a:lnTo>
                <a:close/>
                <a:moveTo>
                  <a:pt x="102" y="3567"/>
                </a:moveTo>
                <a:lnTo>
                  <a:pt x="0" y="3567"/>
                </a:lnTo>
                <a:lnTo>
                  <a:pt x="0" y="2854"/>
                </a:lnTo>
                <a:lnTo>
                  <a:pt x="102" y="2854"/>
                </a:lnTo>
                <a:lnTo>
                  <a:pt x="102" y="3567"/>
                </a:lnTo>
                <a:close/>
                <a:moveTo>
                  <a:pt x="296" y="4951"/>
                </a:moveTo>
                <a:lnTo>
                  <a:pt x="296" y="4951"/>
                </a:lnTo>
                <a:cubicBezTo>
                  <a:pt x="108" y="4790"/>
                  <a:pt x="0" y="4555"/>
                  <a:pt x="0" y="4307"/>
                </a:cubicBezTo>
                <a:lnTo>
                  <a:pt x="0" y="4281"/>
                </a:lnTo>
                <a:lnTo>
                  <a:pt x="102" y="4281"/>
                </a:lnTo>
                <a:lnTo>
                  <a:pt x="102" y="4307"/>
                </a:lnTo>
                <a:lnTo>
                  <a:pt x="102" y="4307"/>
                </a:lnTo>
                <a:cubicBezTo>
                  <a:pt x="102" y="4525"/>
                  <a:pt x="197" y="4732"/>
                  <a:pt x="362" y="4874"/>
                </a:cubicBezTo>
                <a:lnTo>
                  <a:pt x="296" y="4951"/>
                </a:lnTo>
                <a:close/>
                <a:moveTo>
                  <a:pt x="1709" y="5156"/>
                </a:moveTo>
                <a:lnTo>
                  <a:pt x="996" y="5156"/>
                </a:lnTo>
                <a:lnTo>
                  <a:pt x="996" y="5053"/>
                </a:lnTo>
                <a:lnTo>
                  <a:pt x="1709" y="5053"/>
                </a:lnTo>
                <a:lnTo>
                  <a:pt x="1709" y="5156"/>
                </a:lnTo>
                <a:close/>
                <a:moveTo>
                  <a:pt x="3137" y="5156"/>
                </a:moveTo>
                <a:lnTo>
                  <a:pt x="2423" y="5156"/>
                </a:lnTo>
                <a:lnTo>
                  <a:pt x="2423" y="5053"/>
                </a:lnTo>
                <a:lnTo>
                  <a:pt x="3137" y="5053"/>
                </a:lnTo>
                <a:lnTo>
                  <a:pt x="3137" y="5156"/>
                </a:lnTo>
                <a:close/>
                <a:moveTo>
                  <a:pt x="4282" y="5657"/>
                </a:moveTo>
                <a:lnTo>
                  <a:pt x="4282" y="5657"/>
                </a:lnTo>
                <a:cubicBezTo>
                  <a:pt x="4208" y="5447"/>
                  <a:pt x="4039" y="5275"/>
                  <a:pt x="3827" y="5199"/>
                </a:cubicBezTo>
                <a:lnTo>
                  <a:pt x="3862" y="5103"/>
                </a:lnTo>
                <a:lnTo>
                  <a:pt x="3862" y="5103"/>
                </a:lnTo>
                <a:cubicBezTo>
                  <a:pt x="4102" y="5189"/>
                  <a:pt x="4294" y="5384"/>
                  <a:pt x="4378" y="5624"/>
                </a:cubicBezTo>
                <a:lnTo>
                  <a:pt x="4282" y="5657"/>
                </a:lnTo>
                <a:close/>
                <a:moveTo>
                  <a:pt x="4423" y="7063"/>
                </a:moveTo>
                <a:lnTo>
                  <a:pt x="4322" y="7063"/>
                </a:lnTo>
                <a:lnTo>
                  <a:pt x="4322" y="6350"/>
                </a:lnTo>
                <a:lnTo>
                  <a:pt x="4423" y="6350"/>
                </a:lnTo>
                <a:lnTo>
                  <a:pt x="4423" y="7063"/>
                </a:lnTo>
                <a:close/>
                <a:moveTo>
                  <a:pt x="5094" y="8154"/>
                </a:moveTo>
                <a:lnTo>
                  <a:pt x="5094" y="8154"/>
                </a:lnTo>
                <a:cubicBezTo>
                  <a:pt x="4837" y="8130"/>
                  <a:pt x="4607" y="7994"/>
                  <a:pt x="4463" y="7778"/>
                </a:cubicBezTo>
                <a:lnTo>
                  <a:pt x="4548" y="7722"/>
                </a:lnTo>
                <a:lnTo>
                  <a:pt x="4548" y="7722"/>
                </a:lnTo>
                <a:cubicBezTo>
                  <a:pt x="4675" y="7911"/>
                  <a:pt x="4877" y="8032"/>
                  <a:pt x="5103" y="8052"/>
                </a:cubicBezTo>
                <a:lnTo>
                  <a:pt x="5094" y="8154"/>
                </a:lnTo>
                <a:close/>
                <a:moveTo>
                  <a:pt x="6525" y="8156"/>
                </a:moveTo>
                <a:lnTo>
                  <a:pt x="5812" y="8156"/>
                </a:lnTo>
                <a:lnTo>
                  <a:pt x="5812" y="8054"/>
                </a:lnTo>
                <a:lnTo>
                  <a:pt x="6525" y="8054"/>
                </a:lnTo>
                <a:lnTo>
                  <a:pt x="6525" y="8156"/>
                </a:lnTo>
                <a:close/>
                <a:moveTo>
                  <a:pt x="7743" y="8558"/>
                </a:moveTo>
                <a:lnTo>
                  <a:pt x="7743" y="8558"/>
                </a:lnTo>
                <a:cubicBezTo>
                  <a:pt x="7639" y="8357"/>
                  <a:pt x="7451" y="8215"/>
                  <a:pt x="7228" y="8171"/>
                </a:cubicBezTo>
                <a:lnTo>
                  <a:pt x="7248" y="8071"/>
                </a:lnTo>
                <a:lnTo>
                  <a:pt x="7248" y="8071"/>
                </a:lnTo>
                <a:cubicBezTo>
                  <a:pt x="7501" y="8121"/>
                  <a:pt x="7714" y="8281"/>
                  <a:pt x="7834" y="8511"/>
                </a:cubicBezTo>
                <a:lnTo>
                  <a:pt x="7743" y="8558"/>
                </a:lnTo>
                <a:close/>
                <a:moveTo>
                  <a:pt x="7929" y="9947"/>
                </a:moveTo>
                <a:lnTo>
                  <a:pt x="7827" y="9947"/>
                </a:lnTo>
                <a:lnTo>
                  <a:pt x="7827" y="9234"/>
                </a:lnTo>
                <a:lnTo>
                  <a:pt x="7929" y="9234"/>
                </a:lnTo>
                <a:lnTo>
                  <a:pt x="7929" y="9947"/>
                </a:lnTo>
                <a:close/>
                <a:moveTo>
                  <a:pt x="7929" y="11007"/>
                </a:moveTo>
                <a:lnTo>
                  <a:pt x="7827" y="11007"/>
                </a:lnTo>
                <a:lnTo>
                  <a:pt x="7827" y="10661"/>
                </a:lnTo>
                <a:lnTo>
                  <a:pt x="7929" y="10661"/>
                </a:lnTo>
                <a:lnTo>
                  <a:pt x="7929" y="11007"/>
                </a:lnTo>
                <a:close/>
              </a:path>
            </a:pathLst>
          </a:custGeom>
          <a:solidFill>
            <a:schemeClr val="bg1"/>
          </a:solidFill>
          <a:ln>
            <a:noFill/>
          </a:ln>
          <a:effectLst/>
        </p:spPr>
        <p:txBody>
          <a:bodyPr wrap="none" anchor="ctr"/>
          <a:lstStyle/>
          <a:p>
            <a:endParaRPr lang="en-US" sz="3265" dirty="0">
              <a:latin typeface="Lato Light" panose="020F0502020204030203" pitchFamily="34" charset="0"/>
            </a:endParaRPr>
          </a:p>
        </p:txBody>
      </p:sp>
      <p:sp>
        <p:nvSpPr>
          <p:cNvPr id="18" name="Subtitle 2">
            <a:extLst>
              <a:ext uri="{FF2B5EF4-FFF2-40B4-BE49-F238E27FC236}">
                <a16:creationId xmlns:a16="http://schemas.microsoft.com/office/drawing/2014/main" id="{0286D9A1-91C2-F04B-B464-F70026CC867C}"/>
              </a:ext>
            </a:extLst>
          </p:cNvPr>
          <p:cNvSpPr txBox="1">
            <a:spLocks/>
          </p:cNvSpPr>
          <p:nvPr/>
        </p:nvSpPr>
        <p:spPr>
          <a:xfrm>
            <a:off x="7468816" y="1751941"/>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9" name="TextBox 18">
            <a:extLst>
              <a:ext uri="{FF2B5EF4-FFF2-40B4-BE49-F238E27FC236}">
                <a16:creationId xmlns:a16="http://schemas.microsoft.com/office/drawing/2014/main" id="{CF778BCE-6576-9C40-A246-4632B11990A7}"/>
              </a:ext>
            </a:extLst>
          </p:cNvPr>
          <p:cNvSpPr txBox="1"/>
          <p:nvPr/>
        </p:nvSpPr>
        <p:spPr>
          <a:xfrm>
            <a:off x="7468816" y="1414809"/>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20" name="Subtitle 2">
            <a:extLst>
              <a:ext uri="{FF2B5EF4-FFF2-40B4-BE49-F238E27FC236}">
                <a16:creationId xmlns:a16="http://schemas.microsoft.com/office/drawing/2014/main" id="{1503CD43-35F6-4B43-B187-A0972A1224F2}"/>
              </a:ext>
            </a:extLst>
          </p:cNvPr>
          <p:cNvSpPr txBox="1">
            <a:spLocks/>
          </p:cNvSpPr>
          <p:nvPr/>
        </p:nvSpPr>
        <p:spPr>
          <a:xfrm>
            <a:off x="7468816" y="3062660"/>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1" name="TextBox 20">
            <a:extLst>
              <a:ext uri="{FF2B5EF4-FFF2-40B4-BE49-F238E27FC236}">
                <a16:creationId xmlns:a16="http://schemas.microsoft.com/office/drawing/2014/main" id="{3FE6D863-4A92-F446-A5A2-E0A76D3DF48E}"/>
              </a:ext>
            </a:extLst>
          </p:cNvPr>
          <p:cNvSpPr txBox="1"/>
          <p:nvPr/>
        </p:nvSpPr>
        <p:spPr>
          <a:xfrm>
            <a:off x="7468816" y="2725528"/>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22" name="Subtitle 2">
            <a:extLst>
              <a:ext uri="{FF2B5EF4-FFF2-40B4-BE49-F238E27FC236}">
                <a16:creationId xmlns:a16="http://schemas.microsoft.com/office/drawing/2014/main" id="{159AA326-E403-964F-A439-A46658FB4934}"/>
              </a:ext>
            </a:extLst>
          </p:cNvPr>
          <p:cNvSpPr txBox="1">
            <a:spLocks/>
          </p:cNvSpPr>
          <p:nvPr/>
        </p:nvSpPr>
        <p:spPr>
          <a:xfrm>
            <a:off x="7468816" y="4373379"/>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3" name="TextBox 22">
            <a:extLst>
              <a:ext uri="{FF2B5EF4-FFF2-40B4-BE49-F238E27FC236}">
                <a16:creationId xmlns:a16="http://schemas.microsoft.com/office/drawing/2014/main" id="{64692A13-6243-7B4D-8FA3-B583101DEF5C}"/>
              </a:ext>
            </a:extLst>
          </p:cNvPr>
          <p:cNvSpPr txBox="1"/>
          <p:nvPr/>
        </p:nvSpPr>
        <p:spPr>
          <a:xfrm>
            <a:off x="7468816" y="4036247"/>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24" name="Subtitle 2">
            <a:extLst>
              <a:ext uri="{FF2B5EF4-FFF2-40B4-BE49-F238E27FC236}">
                <a16:creationId xmlns:a16="http://schemas.microsoft.com/office/drawing/2014/main" id="{EA6C93F9-85AF-2442-B09B-DA71A39A25A7}"/>
              </a:ext>
            </a:extLst>
          </p:cNvPr>
          <p:cNvSpPr txBox="1">
            <a:spLocks/>
          </p:cNvSpPr>
          <p:nvPr/>
        </p:nvSpPr>
        <p:spPr>
          <a:xfrm>
            <a:off x="7468816" y="5684099"/>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5" name="TextBox 24">
            <a:extLst>
              <a:ext uri="{FF2B5EF4-FFF2-40B4-BE49-F238E27FC236}">
                <a16:creationId xmlns:a16="http://schemas.microsoft.com/office/drawing/2014/main" id="{15308759-CC1F-434D-BE2A-CF1F1E07FFEA}"/>
              </a:ext>
            </a:extLst>
          </p:cNvPr>
          <p:cNvSpPr txBox="1"/>
          <p:nvPr/>
        </p:nvSpPr>
        <p:spPr>
          <a:xfrm>
            <a:off x="7468816" y="5346967"/>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6" name="Oval 25">
            <a:extLst>
              <a:ext uri="{FF2B5EF4-FFF2-40B4-BE49-F238E27FC236}">
                <a16:creationId xmlns:a16="http://schemas.microsoft.com/office/drawing/2014/main" id="{520D1901-A413-6E44-938A-A28BDCEF0B9B}"/>
              </a:ext>
            </a:extLst>
          </p:cNvPr>
          <p:cNvSpPr/>
          <p:nvPr/>
        </p:nvSpPr>
        <p:spPr>
          <a:xfrm>
            <a:off x="7258344" y="1538784"/>
            <a:ext cx="136770" cy="13677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Oval 26">
            <a:extLst>
              <a:ext uri="{FF2B5EF4-FFF2-40B4-BE49-F238E27FC236}">
                <a16:creationId xmlns:a16="http://schemas.microsoft.com/office/drawing/2014/main" id="{105ACC7B-89C0-A84B-81A4-AB4663421361}"/>
              </a:ext>
            </a:extLst>
          </p:cNvPr>
          <p:cNvSpPr/>
          <p:nvPr/>
        </p:nvSpPr>
        <p:spPr>
          <a:xfrm>
            <a:off x="7258344" y="2849503"/>
            <a:ext cx="136770" cy="1367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Oval 27">
            <a:extLst>
              <a:ext uri="{FF2B5EF4-FFF2-40B4-BE49-F238E27FC236}">
                <a16:creationId xmlns:a16="http://schemas.microsoft.com/office/drawing/2014/main" id="{92995FE4-D3DD-0B4B-905A-9BA2C440810C}"/>
              </a:ext>
            </a:extLst>
          </p:cNvPr>
          <p:cNvSpPr/>
          <p:nvPr/>
        </p:nvSpPr>
        <p:spPr>
          <a:xfrm>
            <a:off x="7258344" y="4160222"/>
            <a:ext cx="136770" cy="1367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Oval 28">
            <a:extLst>
              <a:ext uri="{FF2B5EF4-FFF2-40B4-BE49-F238E27FC236}">
                <a16:creationId xmlns:a16="http://schemas.microsoft.com/office/drawing/2014/main" id="{3B52E2FB-CF3D-D046-977F-EDBCE9179D6F}"/>
              </a:ext>
            </a:extLst>
          </p:cNvPr>
          <p:cNvSpPr/>
          <p:nvPr/>
        </p:nvSpPr>
        <p:spPr>
          <a:xfrm>
            <a:off x="7258344" y="5470942"/>
            <a:ext cx="136770" cy="1367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Freeform 217">
            <a:extLst>
              <a:ext uri="{FF2B5EF4-FFF2-40B4-BE49-F238E27FC236}">
                <a16:creationId xmlns:a16="http://schemas.microsoft.com/office/drawing/2014/main" id="{EEAA9BA2-9EE6-AC45-941C-88BA8B9D71FD}"/>
              </a:ext>
            </a:extLst>
          </p:cNvPr>
          <p:cNvSpPr>
            <a:spLocks noChangeArrowheads="1"/>
          </p:cNvSpPr>
          <p:nvPr/>
        </p:nvSpPr>
        <p:spPr bwMode="auto">
          <a:xfrm>
            <a:off x="851031" y="1460975"/>
            <a:ext cx="986702" cy="986702"/>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32" name="Freeform 10">
            <a:extLst>
              <a:ext uri="{FF2B5EF4-FFF2-40B4-BE49-F238E27FC236}">
                <a16:creationId xmlns:a16="http://schemas.microsoft.com/office/drawing/2014/main" id="{DF7C7386-25CB-FC44-AF2C-56899467BC7F}"/>
              </a:ext>
            </a:extLst>
          </p:cNvPr>
          <p:cNvSpPr>
            <a:spLocks noChangeAspect="1" noChangeArrowheads="1"/>
          </p:cNvSpPr>
          <p:nvPr/>
        </p:nvSpPr>
        <p:spPr bwMode="auto">
          <a:xfrm>
            <a:off x="1159317" y="1771805"/>
            <a:ext cx="370130" cy="370130"/>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4" name="Freeform 216">
            <a:extLst>
              <a:ext uri="{FF2B5EF4-FFF2-40B4-BE49-F238E27FC236}">
                <a16:creationId xmlns:a16="http://schemas.microsoft.com/office/drawing/2014/main" id="{3AAE0A98-0D60-4B4E-8E4D-D5C429961683}"/>
              </a:ext>
            </a:extLst>
          </p:cNvPr>
          <p:cNvSpPr>
            <a:spLocks noChangeArrowheads="1"/>
          </p:cNvSpPr>
          <p:nvPr/>
        </p:nvSpPr>
        <p:spPr bwMode="auto">
          <a:xfrm>
            <a:off x="2432701" y="2255927"/>
            <a:ext cx="986702" cy="986702"/>
          </a:xfrm>
          <a:custGeom>
            <a:avLst/>
            <a:gdLst>
              <a:gd name="T0" fmla="*/ 801 w 1314"/>
              <a:gd name="T1" fmla="*/ 79 h 1313"/>
              <a:gd name="T2" fmla="*/ 1233 w 1314"/>
              <a:gd name="T3" fmla="*/ 512 h 1313"/>
              <a:gd name="T4" fmla="*/ 1233 w 1314"/>
              <a:gd name="T5" fmla="*/ 512 h 1313"/>
              <a:gd name="T6" fmla="*/ 1233 w 1314"/>
              <a:gd name="T7" fmla="*/ 800 h 1313"/>
              <a:gd name="T8" fmla="*/ 801 w 1314"/>
              <a:gd name="T9" fmla="*/ 1232 h 1313"/>
              <a:gd name="T10" fmla="*/ 801 w 1314"/>
              <a:gd name="T11" fmla="*/ 1232 h 1313"/>
              <a:gd name="T12" fmla="*/ 512 w 1314"/>
              <a:gd name="T13" fmla="*/ 1232 h 1313"/>
              <a:gd name="T14" fmla="*/ 80 w 1314"/>
              <a:gd name="T15" fmla="*/ 800 h 1313"/>
              <a:gd name="T16" fmla="*/ 80 w 1314"/>
              <a:gd name="T17" fmla="*/ 800 h 1313"/>
              <a:gd name="T18" fmla="*/ 80 w 1314"/>
              <a:gd name="T19" fmla="*/ 512 h 1313"/>
              <a:gd name="T20" fmla="*/ 512 w 1314"/>
              <a:gd name="T21" fmla="*/ 79 h 1313"/>
              <a:gd name="T22" fmla="*/ 512 w 1314"/>
              <a:gd name="T23" fmla="*/ 79 h 1313"/>
              <a:gd name="T24" fmla="*/ 801 w 1314"/>
              <a:gd name="T25" fmla="*/ 79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3">
                <a:moveTo>
                  <a:pt x="801" y="79"/>
                </a:moveTo>
                <a:lnTo>
                  <a:pt x="1233" y="512"/>
                </a:lnTo>
                <a:lnTo>
                  <a:pt x="1233" y="512"/>
                </a:lnTo>
                <a:cubicBezTo>
                  <a:pt x="1313" y="591"/>
                  <a:pt x="1313" y="720"/>
                  <a:pt x="1233" y="800"/>
                </a:cubicBezTo>
                <a:lnTo>
                  <a:pt x="801" y="1232"/>
                </a:lnTo>
                <a:lnTo>
                  <a:pt x="801" y="1232"/>
                </a:lnTo>
                <a:cubicBezTo>
                  <a:pt x="721" y="1312"/>
                  <a:pt x="592" y="1312"/>
                  <a:pt x="512" y="1232"/>
                </a:cubicBezTo>
                <a:lnTo>
                  <a:pt x="80" y="800"/>
                </a:lnTo>
                <a:lnTo>
                  <a:pt x="80" y="800"/>
                </a:lnTo>
                <a:cubicBezTo>
                  <a:pt x="0" y="720"/>
                  <a:pt x="0" y="591"/>
                  <a:pt x="80" y="512"/>
                </a:cubicBezTo>
                <a:lnTo>
                  <a:pt x="512" y="79"/>
                </a:lnTo>
                <a:lnTo>
                  <a:pt x="512" y="79"/>
                </a:lnTo>
                <a:cubicBezTo>
                  <a:pt x="592" y="0"/>
                  <a:pt x="721" y="0"/>
                  <a:pt x="801" y="79"/>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35" name="Freeform 933">
            <a:extLst>
              <a:ext uri="{FF2B5EF4-FFF2-40B4-BE49-F238E27FC236}">
                <a16:creationId xmlns:a16="http://schemas.microsoft.com/office/drawing/2014/main" id="{CA4DBF84-851E-B442-869B-9636B95C94D6}"/>
              </a:ext>
            </a:extLst>
          </p:cNvPr>
          <p:cNvSpPr>
            <a:spLocks noChangeAspect="1" noChangeArrowheads="1"/>
          </p:cNvSpPr>
          <p:nvPr/>
        </p:nvSpPr>
        <p:spPr bwMode="auto">
          <a:xfrm>
            <a:off x="2740985" y="2576403"/>
            <a:ext cx="370131" cy="345750"/>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6" name="Freeform 216">
            <a:extLst>
              <a:ext uri="{FF2B5EF4-FFF2-40B4-BE49-F238E27FC236}">
                <a16:creationId xmlns:a16="http://schemas.microsoft.com/office/drawing/2014/main" id="{2708769B-21EC-CE4B-8650-AF065665E7C9}"/>
              </a:ext>
            </a:extLst>
          </p:cNvPr>
          <p:cNvSpPr>
            <a:spLocks noChangeArrowheads="1"/>
          </p:cNvSpPr>
          <p:nvPr/>
        </p:nvSpPr>
        <p:spPr bwMode="auto">
          <a:xfrm>
            <a:off x="5716726" y="4790342"/>
            <a:ext cx="986702" cy="986702"/>
          </a:xfrm>
          <a:custGeom>
            <a:avLst/>
            <a:gdLst>
              <a:gd name="T0" fmla="*/ 801 w 1314"/>
              <a:gd name="T1" fmla="*/ 79 h 1313"/>
              <a:gd name="T2" fmla="*/ 1233 w 1314"/>
              <a:gd name="T3" fmla="*/ 512 h 1313"/>
              <a:gd name="T4" fmla="*/ 1233 w 1314"/>
              <a:gd name="T5" fmla="*/ 512 h 1313"/>
              <a:gd name="T6" fmla="*/ 1233 w 1314"/>
              <a:gd name="T7" fmla="*/ 800 h 1313"/>
              <a:gd name="T8" fmla="*/ 801 w 1314"/>
              <a:gd name="T9" fmla="*/ 1232 h 1313"/>
              <a:gd name="T10" fmla="*/ 801 w 1314"/>
              <a:gd name="T11" fmla="*/ 1232 h 1313"/>
              <a:gd name="T12" fmla="*/ 512 w 1314"/>
              <a:gd name="T13" fmla="*/ 1232 h 1313"/>
              <a:gd name="T14" fmla="*/ 80 w 1314"/>
              <a:gd name="T15" fmla="*/ 800 h 1313"/>
              <a:gd name="T16" fmla="*/ 80 w 1314"/>
              <a:gd name="T17" fmla="*/ 800 h 1313"/>
              <a:gd name="T18" fmla="*/ 80 w 1314"/>
              <a:gd name="T19" fmla="*/ 512 h 1313"/>
              <a:gd name="T20" fmla="*/ 512 w 1314"/>
              <a:gd name="T21" fmla="*/ 79 h 1313"/>
              <a:gd name="T22" fmla="*/ 512 w 1314"/>
              <a:gd name="T23" fmla="*/ 79 h 1313"/>
              <a:gd name="T24" fmla="*/ 801 w 1314"/>
              <a:gd name="T25" fmla="*/ 79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3">
                <a:moveTo>
                  <a:pt x="801" y="79"/>
                </a:moveTo>
                <a:lnTo>
                  <a:pt x="1233" y="512"/>
                </a:lnTo>
                <a:lnTo>
                  <a:pt x="1233" y="512"/>
                </a:lnTo>
                <a:cubicBezTo>
                  <a:pt x="1313" y="591"/>
                  <a:pt x="1313" y="720"/>
                  <a:pt x="1233" y="800"/>
                </a:cubicBezTo>
                <a:lnTo>
                  <a:pt x="801" y="1232"/>
                </a:lnTo>
                <a:lnTo>
                  <a:pt x="801" y="1232"/>
                </a:lnTo>
                <a:cubicBezTo>
                  <a:pt x="721" y="1312"/>
                  <a:pt x="592" y="1312"/>
                  <a:pt x="512" y="1232"/>
                </a:cubicBezTo>
                <a:lnTo>
                  <a:pt x="80" y="800"/>
                </a:lnTo>
                <a:lnTo>
                  <a:pt x="80" y="800"/>
                </a:lnTo>
                <a:cubicBezTo>
                  <a:pt x="0" y="720"/>
                  <a:pt x="0" y="591"/>
                  <a:pt x="80" y="512"/>
                </a:cubicBezTo>
                <a:lnTo>
                  <a:pt x="512" y="79"/>
                </a:lnTo>
                <a:lnTo>
                  <a:pt x="512" y="79"/>
                </a:lnTo>
                <a:cubicBezTo>
                  <a:pt x="592" y="0"/>
                  <a:pt x="721" y="0"/>
                  <a:pt x="801" y="79"/>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37" name="Freeform 45">
            <a:extLst>
              <a:ext uri="{FF2B5EF4-FFF2-40B4-BE49-F238E27FC236}">
                <a16:creationId xmlns:a16="http://schemas.microsoft.com/office/drawing/2014/main" id="{2A80038B-4E4B-7043-9FA6-7213A67A571D}"/>
              </a:ext>
            </a:extLst>
          </p:cNvPr>
          <p:cNvSpPr>
            <a:spLocks noChangeAspect="1" noChangeArrowheads="1"/>
          </p:cNvSpPr>
          <p:nvPr/>
        </p:nvSpPr>
        <p:spPr bwMode="auto">
          <a:xfrm>
            <a:off x="6019831" y="5092876"/>
            <a:ext cx="380492" cy="381635"/>
          </a:xfrm>
          <a:custGeom>
            <a:avLst/>
            <a:gdLst>
              <a:gd name="T0" fmla="*/ 2147483646 w 811"/>
              <a:gd name="T1" fmla="*/ 2147483646 h 811"/>
              <a:gd name="T2" fmla="*/ 2147483646 w 811"/>
              <a:gd name="T3" fmla="*/ 2147483646 h 811"/>
              <a:gd name="T4" fmla="*/ 2147483646 w 811"/>
              <a:gd name="T5" fmla="*/ 2147483646 h 811"/>
              <a:gd name="T6" fmla="*/ 2147483646 w 811"/>
              <a:gd name="T7" fmla="*/ 2147483646 h 811"/>
              <a:gd name="T8" fmla="*/ 2147483646 w 811"/>
              <a:gd name="T9" fmla="*/ 2147483646 h 811"/>
              <a:gd name="T10" fmla="*/ 2147483646 w 811"/>
              <a:gd name="T11" fmla="*/ 2147483646 h 811"/>
              <a:gd name="T12" fmla="*/ 2147483646 w 811"/>
              <a:gd name="T13" fmla="*/ 2147483646 h 811"/>
              <a:gd name="T14" fmla="*/ 2147483646 w 811"/>
              <a:gd name="T15" fmla="*/ 2147483646 h 811"/>
              <a:gd name="T16" fmla="*/ 2147483646 w 811"/>
              <a:gd name="T17" fmla="*/ 2147483646 h 811"/>
              <a:gd name="T18" fmla="*/ 2147483646 w 811"/>
              <a:gd name="T19" fmla="*/ 2147483646 h 811"/>
              <a:gd name="T20" fmla="*/ 2147483646 w 811"/>
              <a:gd name="T21" fmla="*/ 2147483646 h 811"/>
              <a:gd name="T22" fmla="*/ 2147483646 w 811"/>
              <a:gd name="T23" fmla="*/ 2147483646 h 811"/>
              <a:gd name="T24" fmla="*/ 2147483646 w 811"/>
              <a:gd name="T25" fmla="*/ 2147483646 h 811"/>
              <a:gd name="T26" fmla="*/ 2147483646 w 811"/>
              <a:gd name="T27" fmla="*/ 2147483646 h 811"/>
              <a:gd name="T28" fmla="*/ 2147483646 w 811"/>
              <a:gd name="T29" fmla="*/ 2147483646 h 811"/>
              <a:gd name="T30" fmla="*/ 2147483646 w 811"/>
              <a:gd name="T31" fmla="*/ 2147483646 h 811"/>
              <a:gd name="T32" fmla="*/ 2147483646 w 811"/>
              <a:gd name="T33" fmla="*/ 2147483646 h 811"/>
              <a:gd name="T34" fmla="*/ 2147483646 w 811"/>
              <a:gd name="T35" fmla="*/ 2147483646 h 811"/>
              <a:gd name="T36" fmla="*/ 2147483646 w 811"/>
              <a:gd name="T37" fmla="*/ 2147483646 h 811"/>
              <a:gd name="T38" fmla="*/ 2147483646 w 811"/>
              <a:gd name="T39" fmla="*/ 2147483646 h 811"/>
              <a:gd name="T40" fmla="*/ 2147483646 w 811"/>
              <a:gd name="T41" fmla="*/ 2147483646 h 811"/>
              <a:gd name="T42" fmla="*/ 2147483646 w 811"/>
              <a:gd name="T43" fmla="*/ 2147483646 h 811"/>
              <a:gd name="T44" fmla="*/ 2147483646 w 811"/>
              <a:gd name="T45" fmla="*/ 2147483646 h 811"/>
              <a:gd name="T46" fmla="*/ 2147483646 w 811"/>
              <a:gd name="T47" fmla="*/ 2147483646 h 811"/>
              <a:gd name="T48" fmla="*/ 2147483646 w 811"/>
              <a:gd name="T49" fmla="*/ 2147483646 h 811"/>
              <a:gd name="T50" fmla="*/ 2147483646 w 811"/>
              <a:gd name="T51" fmla="*/ 2147483646 h 811"/>
              <a:gd name="T52" fmla="*/ 2147483646 w 811"/>
              <a:gd name="T53" fmla="*/ 2147483646 h 811"/>
              <a:gd name="T54" fmla="*/ 2147483646 w 811"/>
              <a:gd name="T55" fmla="*/ 2147483646 h 811"/>
              <a:gd name="T56" fmla="*/ 2147483646 w 811"/>
              <a:gd name="T57" fmla="*/ 2147483646 h 811"/>
              <a:gd name="T58" fmla="*/ 2147483646 w 811"/>
              <a:gd name="T59" fmla="*/ 2147483646 h 811"/>
              <a:gd name="T60" fmla="*/ 2147483646 w 811"/>
              <a:gd name="T61" fmla="*/ 2147483646 h 811"/>
              <a:gd name="T62" fmla="*/ 2147483646 w 811"/>
              <a:gd name="T63" fmla="*/ 2147483646 h 811"/>
              <a:gd name="T64" fmla="*/ 2147483646 w 811"/>
              <a:gd name="T65" fmla="*/ 2147483646 h 811"/>
              <a:gd name="T66" fmla="*/ 2147483646 w 811"/>
              <a:gd name="T67" fmla="*/ 2147483646 h 811"/>
              <a:gd name="T68" fmla="*/ 2147483646 w 811"/>
              <a:gd name="T69" fmla="*/ 2147483646 h 811"/>
              <a:gd name="T70" fmla="*/ 2147483646 w 811"/>
              <a:gd name="T71" fmla="*/ 2147483646 h 811"/>
              <a:gd name="T72" fmla="*/ 2147483646 w 811"/>
              <a:gd name="T73" fmla="*/ 2147483646 h 811"/>
              <a:gd name="T74" fmla="*/ 2147483646 w 811"/>
              <a:gd name="T75" fmla="*/ 2147483646 h 811"/>
              <a:gd name="T76" fmla="*/ 2147483646 w 811"/>
              <a:gd name="T77" fmla="*/ 2147483646 h 811"/>
              <a:gd name="T78" fmla="*/ 2147483646 w 811"/>
              <a:gd name="T79" fmla="*/ 2147483646 h 811"/>
              <a:gd name="T80" fmla="*/ 2147483646 w 811"/>
              <a:gd name="T81" fmla="*/ 2147483646 h 811"/>
              <a:gd name="T82" fmla="*/ 2147483646 w 811"/>
              <a:gd name="T83" fmla="*/ 2147483646 h 811"/>
              <a:gd name="T84" fmla="*/ 2147483646 w 811"/>
              <a:gd name="T85" fmla="*/ 2147483646 h 811"/>
              <a:gd name="T86" fmla="*/ 2147483646 w 811"/>
              <a:gd name="T87" fmla="*/ 2147483646 h 811"/>
              <a:gd name="T88" fmla="*/ 2147483646 w 811"/>
              <a:gd name="T89" fmla="*/ 2147483646 h 811"/>
              <a:gd name="T90" fmla="*/ 2147483646 w 811"/>
              <a:gd name="T91" fmla="*/ 2147483646 h 811"/>
              <a:gd name="T92" fmla="*/ 2147483646 w 811"/>
              <a:gd name="T93" fmla="*/ 2147483646 h 811"/>
              <a:gd name="T94" fmla="*/ 2147483646 w 811"/>
              <a:gd name="T95" fmla="*/ 2147483646 h 811"/>
              <a:gd name="T96" fmla="*/ 2147483646 w 811"/>
              <a:gd name="T97" fmla="*/ 2147483646 h 811"/>
              <a:gd name="T98" fmla="*/ 2147483646 w 811"/>
              <a:gd name="T99" fmla="*/ 2147483646 h 811"/>
              <a:gd name="T100" fmla="*/ 0 w 811"/>
              <a:gd name="T101" fmla="*/ 2147483646 h 811"/>
              <a:gd name="T102" fmla="*/ 2147483646 w 811"/>
              <a:gd name="T103" fmla="*/ 2147483646 h 811"/>
              <a:gd name="T104" fmla="*/ 2147483646 w 811"/>
              <a:gd name="T105" fmla="*/ 2147483646 h 8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11" h="811">
                <a:moveTo>
                  <a:pt x="784" y="393"/>
                </a:moveTo>
                <a:lnTo>
                  <a:pt x="686" y="393"/>
                </a:lnTo>
                <a:cubicBezTo>
                  <a:pt x="684" y="342"/>
                  <a:pt x="668" y="295"/>
                  <a:pt x="642" y="254"/>
                </a:cubicBezTo>
                <a:lnTo>
                  <a:pt x="666" y="254"/>
                </a:lnTo>
                <a:cubicBezTo>
                  <a:pt x="669" y="254"/>
                  <a:pt x="673" y="253"/>
                  <a:pt x="675" y="251"/>
                </a:cubicBezTo>
                <a:lnTo>
                  <a:pt x="724" y="201"/>
                </a:lnTo>
                <a:cubicBezTo>
                  <a:pt x="760" y="257"/>
                  <a:pt x="782" y="323"/>
                  <a:pt x="784" y="393"/>
                </a:cubicBezTo>
                <a:close/>
                <a:moveTo>
                  <a:pt x="417" y="785"/>
                </a:moveTo>
                <a:lnTo>
                  <a:pt x="417" y="686"/>
                </a:lnTo>
                <a:cubicBezTo>
                  <a:pt x="563" y="681"/>
                  <a:pt x="680" y="563"/>
                  <a:pt x="686" y="418"/>
                </a:cubicBezTo>
                <a:lnTo>
                  <a:pt x="784" y="418"/>
                </a:lnTo>
                <a:cubicBezTo>
                  <a:pt x="778" y="618"/>
                  <a:pt x="617" y="779"/>
                  <a:pt x="417" y="785"/>
                </a:cubicBezTo>
                <a:close/>
                <a:moveTo>
                  <a:pt x="25" y="418"/>
                </a:moveTo>
                <a:lnTo>
                  <a:pt x="123" y="418"/>
                </a:lnTo>
                <a:cubicBezTo>
                  <a:pt x="130" y="563"/>
                  <a:pt x="247" y="681"/>
                  <a:pt x="393" y="686"/>
                </a:cubicBezTo>
                <a:lnTo>
                  <a:pt x="393" y="785"/>
                </a:lnTo>
                <a:cubicBezTo>
                  <a:pt x="193" y="779"/>
                  <a:pt x="31" y="618"/>
                  <a:pt x="25" y="418"/>
                </a:cubicBezTo>
                <a:close/>
                <a:moveTo>
                  <a:pt x="393" y="26"/>
                </a:moveTo>
                <a:lnTo>
                  <a:pt x="393" y="124"/>
                </a:lnTo>
                <a:cubicBezTo>
                  <a:pt x="247" y="131"/>
                  <a:pt x="130" y="248"/>
                  <a:pt x="123" y="393"/>
                </a:cubicBezTo>
                <a:lnTo>
                  <a:pt x="25" y="393"/>
                </a:lnTo>
                <a:cubicBezTo>
                  <a:pt x="31" y="194"/>
                  <a:pt x="193" y="32"/>
                  <a:pt x="393" y="26"/>
                </a:cubicBezTo>
                <a:close/>
                <a:moveTo>
                  <a:pt x="559" y="135"/>
                </a:moveTo>
                <a:lnTo>
                  <a:pt x="559" y="135"/>
                </a:lnTo>
                <a:cubicBezTo>
                  <a:pt x="557" y="138"/>
                  <a:pt x="556" y="141"/>
                  <a:pt x="556" y="144"/>
                </a:cubicBezTo>
                <a:lnTo>
                  <a:pt x="556" y="168"/>
                </a:lnTo>
                <a:cubicBezTo>
                  <a:pt x="515" y="143"/>
                  <a:pt x="468" y="126"/>
                  <a:pt x="417" y="124"/>
                </a:cubicBezTo>
                <a:lnTo>
                  <a:pt x="417" y="26"/>
                </a:lnTo>
                <a:cubicBezTo>
                  <a:pt x="488" y="29"/>
                  <a:pt x="553" y="50"/>
                  <a:pt x="609" y="85"/>
                </a:cubicBezTo>
                <a:lnTo>
                  <a:pt x="559" y="135"/>
                </a:lnTo>
                <a:close/>
                <a:moveTo>
                  <a:pt x="563" y="393"/>
                </a:moveTo>
                <a:lnTo>
                  <a:pt x="563" y="393"/>
                </a:lnTo>
                <a:cubicBezTo>
                  <a:pt x="560" y="359"/>
                  <a:pt x="547" y="327"/>
                  <a:pt x="525" y="302"/>
                </a:cubicBezTo>
                <a:lnTo>
                  <a:pt x="573" y="254"/>
                </a:lnTo>
                <a:lnTo>
                  <a:pt x="612" y="254"/>
                </a:lnTo>
                <a:cubicBezTo>
                  <a:pt x="641" y="294"/>
                  <a:pt x="659" y="342"/>
                  <a:pt x="661" y="393"/>
                </a:cubicBezTo>
                <a:lnTo>
                  <a:pt x="563" y="393"/>
                </a:lnTo>
                <a:close/>
                <a:moveTo>
                  <a:pt x="417" y="564"/>
                </a:moveTo>
                <a:lnTo>
                  <a:pt x="417" y="564"/>
                </a:lnTo>
                <a:cubicBezTo>
                  <a:pt x="495" y="558"/>
                  <a:pt x="558" y="496"/>
                  <a:pt x="563" y="418"/>
                </a:cubicBezTo>
                <a:lnTo>
                  <a:pt x="661" y="418"/>
                </a:lnTo>
                <a:cubicBezTo>
                  <a:pt x="655" y="550"/>
                  <a:pt x="549" y="656"/>
                  <a:pt x="417" y="662"/>
                </a:cubicBezTo>
                <a:lnTo>
                  <a:pt x="417" y="564"/>
                </a:lnTo>
                <a:close/>
                <a:moveTo>
                  <a:pt x="246" y="418"/>
                </a:moveTo>
                <a:lnTo>
                  <a:pt x="246" y="418"/>
                </a:lnTo>
                <a:cubicBezTo>
                  <a:pt x="252" y="496"/>
                  <a:pt x="314" y="558"/>
                  <a:pt x="393" y="564"/>
                </a:cubicBezTo>
                <a:lnTo>
                  <a:pt x="393" y="662"/>
                </a:lnTo>
                <a:cubicBezTo>
                  <a:pt x="260" y="656"/>
                  <a:pt x="154" y="550"/>
                  <a:pt x="148" y="418"/>
                </a:cubicBezTo>
                <a:lnTo>
                  <a:pt x="246" y="418"/>
                </a:lnTo>
                <a:close/>
                <a:moveTo>
                  <a:pt x="393" y="246"/>
                </a:moveTo>
                <a:lnTo>
                  <a:pt x="393" y="246"/>
                </a:lnTo>
                <a:cubicBezTo>
                  <a:pt x="314" y="253"/>
                  <a:pt x="252" y="315"/>
                  <a:pt x="246" y="393"/>
                </a:cubicBezTo>
                <a:lnTo>
                  <a:pt x="148" y="393"/>
                </a:lnTo>
                <a:cubicBezTo>
                  <a:pt x="154" y="261"/>
                  <a:pt x="260" y="155"/>
                  <a:pt x="393" y="149"/>
                </a:cubicBezTo>
                <a:lnTo>
                  <a:pt x="393" y="246"/>
                </a:lnTo>
                <a:close/>
                <a:moveTo>
                  <a:pt x="508" y="285"/>
                </a:moveTo>
                <a:lnTo>
                  <a:pt x="508" y="285"/>
                </a:lnTo>
                <a:cubicBezTo>
                  <a:pt x="483" y="263"/>
                  <a:pt x="452" y="249"/>
                  <a:pt x="417" y="246"/>
                </a:cubicBezTo>
                <a:lnTo>
                  <a:pt x="417" y="148"/>
                </a:lnTo>
                <a:cubicBezTo>
                  <a:pt x="469" y="151"/>
                  <a:pt x="516" y="169"/>
                  <a:pt x="556" y="198"/>
                </a:cubicBezTo>
                <a:lnTo>
                  <a:pt x="556" y="237"/>
                </a:lnTo>
                <a:lnTo>
                  <a:pt x="508" y="285"/>
                </a:lnTo>
                <a:close/>
                <a:moveTo>
                  <a:pt x="503" y="418"/>
                </a:moveTo>
                <a:lnTo>
                  <a:pt x="539" y="418"/>
                </a:lnTo>
                <a:cubicBezTo>
                  <a:pt x="533" y="482"/>
                  <a:pt x="481" y="534"/>
                  <a:pt x="417" y="540"/>
                </a:cubicBezTo>
                <a:lnTo>
                  <a:pt x="417" y="504"/>
                </a:lnTo>
                <a:cubicBezTo>
                  <a:pt x="417" y="497"/>
                  <a:pt x="411" y="491"/>
                  <a:pt x="405" y="491"/>
                </a:cubicBezTo>
                <a:cubicBezTo>
                  <a:pt x="398" y="491"/>
                  <a:pt x="393" y="497"/>
                  <a:pt x="393" y="504"/>
                </a:cubicBezTo>
                <a:lnTo>
                  <a:pt x="393" y="540"/>
                </a:lnTo>
                <a:cubicBezTo>
                  <a:pt x="328" y="534"/>
                  <a:pt x="276" y="482"/>
                  <a:pt x="270" y="418"/>
                </a:cubicBezTo>
                <a:lnTo>
                  <a:pt x="307" y="418"/>
                </a:lnTo>
                <a:cubicBezTo>
                  <a:pt x="313" y="418"/>
                  <a:pt x="319" y="412"/>
                  <a:pt x="319" y="406"/>
                </a:cubicBezTo>
                <a:cubicBezTo>
                  <a:pt x="319" y="399"/>
                  <a:pt x="313" y="393"/>
                  <a:pt x="307" y="393"/>
                </a:cubicBezTo>
                <a:lnTo>
                  <a:pt x="270" y="393"/>
                </a:lnTo>
                <a:cubicBezTo>
                  <a:pt x="276" y="329"/>
                  <a:pt x="328" y="277"/>
                  <a:pt x="393" y="271"/>
                </a:cubicBezTo>
                <a:lnTo>
                  <a:pt x="393" y="308"/>
                </a:lnTo>
                <a:cubicBezTo>
                  <a:pt x="393" y="314"/>
                  <a:pt x="398" y="320"/>
                  <a:pt x="405" y="320"/>
                </a:cubicBezTo>
                <a:cubicBezTo>
                  <a:pt x="411" y="320"/>
                  <a:pt x="417" y="314"/>
                  <a:pt x="417" y="308"/>
                </a:cubicBezTo>
                <a:lnTo>
                  <a:pt x="417" y="271"/>
                </a:lnTo>
                <a:cubicBezTo>
                  <a:pt x="445" y="274"/>
                  <a:pt x="471" y="285"/>
                  <a:pt x="490" y="302"/>
                </a:cubicBezTo>
                <a:lnTo>
                  <a:pt x="396" y="397"/>
                </a:lnTo>
                <a:cubicBezTo>
                  <a:pt x="391" y="401"/>
                  <a:pt x="391" y="409"/>
                  <a:pt x="396" y="414"/>
                </a:cubicBezTo>
                <a:cubicBezTo>
                  <a:pt x="398" y="416"/>
                  <a:pt x="401" y="418"/>
                  <a:pt x="405" y="418"/>
                </a:cubicBezTo>
                <a:cubicBezTo>
                  <a:pt x="408" y="418"/>
                  <a:pt x="411" y="416"/>
                  <a:pt x="413" y="414"/>
                </a:cubicBezTo>
                <a:lnTo>
                  <a:pt x="508" y="319"/>
                </a:lnTo>
                <a:cubicBezTo>
                  <a:pt x="525" y="340"/>
                  <a:pt x="536" y="365"/>
                  <a:pt x="539" y="393"/>
                </a:cubicBezTo>
                <a:lnTo>
                  <a:pt x="503" y="393"/>
                </a:lnTo>
                <a:cubicBezTo>
                  <a:pt x="496" y="393"/>
                  <a:pt x="490" y="399"/>
                  <a:pt x="490" y="406"/>
                </a:cubicBezTo>
                <a:cubicBezTo>
                  <a:pt x="490" y="412"/>
                  <a:pt x="496" y="418"/>
                  <a:pt x="503" y="418"/>
                </a:cubicBezTo>
                <a:close/>
                <a:moveTo>
                  <a:pt x="687" y="43"/>
                </a:moveTo>
                <a:lnTo>
                  <a:pt x="687" y="112"/>
                </a:lnTo>
                <a:cubicBezTo>
                  <a:pt x="687" y="118"/>
                  <a:pt x="692" y="124"/>
                  <a:pt x="699" y="124"/>
                </a:cubicBezTo>
                <a:lnTo>
                  <a:pt x="767" y="124"/>
                </a:lnTo>
                <a:lnTo>
                  <a:pt x="661" y="230"/>
                </a:lnTo>
                <a:lnTo>
                  <a:pt x="580" y="230"/>
                </a:lnTo>
                <a:lnTo>
                  <a:pt x="580" y="149"/>
                </a:lnTo>
                <a:lnTo>
                  <a:pt x="687" y="43"/>
                </a:lnTo>
                <a:close/>
                <a:moveTo>
                  <a:pt x="805" y="120"/>
                </a:moveTo>
                <a:lnTo>
                  <a:pt x="805" y="120"/>
                </a:lnTo>
                <a:cubicBezTo>
                  <a:pt x="809" y="117"/>
                  <a:pt x="810" y="112"/>
                  <a:pt x="808" y="107"/>
                </a:cubicBezTo>
                <a:cubicBezTo>
                  <a:pt x="806" y="102"/>
                  <a:pt x="802" y="99"/>
                  <a:pt x="797" y="99"/>
                </a:cubicBezTo>
                <a:lnTo>
                  <a:pt x="729" y="99"/>
                </a:lnTo>
                <a:lnTo>
                  <a:pt x="805" y="22"/>
                </a:lnTo>
                <a:cubicBezTo>
                  <a:pt x="810" y="17"/>
                  <a:pt x="810" y="9"/>
                  <a:pt x="805" y="4"/>
                </a:cubicBezTo>
                <a:cubicBezTo>
                  <a:pt x="801" y="0"/>
                  <a:pt x="793" y="0"/>
                  <a:pt x="788" y="4"/>
                </a:cubicBezTo>
                <a:lnTo>
                  <a:pt x="711" y="82"/>
                </a:lnTo>
                <a:lnTo>
                  <a:pt x="711" y="13"/>
                </a:lnTo>
                <a:cubicBezTo>
                  <a:pt x="711" y="9"/>
                  <a:pt x="708" y="4"/>
                  <a:pt x="703" y="2"/>
                </a:cubicBezTo>
                <a:cubicBezTo>
                  <a:pt x="699" y="0"/>
                  <a:pt x="694" y="1"/>
                  <a:pt x="690" y="4"/>
                </a:cubicBezTo>
                <a:lnTo>
                  <a:pt x="627" y="68"/>
                </a:lnTo>
                <a:cubicBezTo>
                  <a:pt x="563" y="26"/>
                  <a:pt x="486" y="1"/>
                  <a:pt x="405" y="1"/>
                </a:cubicBezTo>
                <a:cubicBezTo>
                  <a:pt x="182" y="1"/>
                  <a:pt x="0" y="183"/>
                  <a:pt x="0" y="406"/>
                </a:cubicBezTo>
                <a:cubicBezTo>
                  <a:pt x="0" y="628"/>
                  <a:pt x="182" y="810"/>
                  <a:pt x="405" y="810"/>
                </a:cubicBezTo>
                <a:cubicBezTo>
                  <a:pt x="627" y="810"/>
                  <a:pt x="809" y="628"/>
                  <a:pt x="809" y="406"/>
                </a:cubicBezTo>
                <a:cubicBezTo>
                  <a:pt x="809" y="323"/>
                  <a:pt x="784" y="247"/>
                  <a:pt x="742" y="184"/>
                </a:cubicBezTo>
                <a:lnTo>
                  <a:pt x="805" y="12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33" name="Freeform 217">
            <a:extLst>
              <a:ext uri="{FF2B5EF4-FFF2-40B4-BE49-F238E27FC236}">
                <a16:creationId xmlns:a16="http://schemas.microsoft.com/office/drawing/2014/main" id="{A61DC028-EB10-C644-B84D-0D7761DD2AD8}"/>
              </a:ext>
            </a:extLst>
          </p:cNvPr>
          <p:cNvSpPr>
            <a:spLocks noChangeArrowheads="1"/>
          </p:cNvSpPr>
          <p:nvPr/>
        </p:nvSpPr>
        <p:spPr bwMode="auto">
          <a:xfrm>
            <a:off x="3586542" y="3803640"/>
            <a:ext cx="986702" cy="986702"/>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38" name="Freeform 946">
            <a:extLst>
              <a:ext uri="{FF2B5EF4-FFF2-40B4-BE49-F238E27FC236}">
                <a16:creationId xmlns:a16="http://schemas.microsoft.com/office/drawing/2014/main" id="{50FB612B-7128-0847-8E7A-6583FDAA479C}"/>
              </a:ext>
            </a:extLst>
          </p:cNvPr>
          <p:cNvSpPr>
            <a:spLocks noChangeAspect="1" noChangeArrowheads="1"/>
          </p:cNvSpPr>
          <p:nvPr/>
        </p:nvSpPr>
        <p:spPr bwMode="auto">
          <a:xfrm>
            <a:off x="3889646" y="4106707"/>
            <a:ext cx="380492" cy="381635"/>
          </a:xfrm>
          <a:custGeom>
            <a:avLst/>
            <a:gdLst>
              <a:gd name="T0" fmla="*/ 48232487 w 291740"/>
              <a:gd name="T1" fmla="*/ 53883607 h 291739"/>
              <a:gd name="T2" fmla="*/ 53906848 w 291740"/>
              <a:gd name="T3" fmla="*/ 43279401 h 291739"/>
              <a:gd name="T4" fmla="*/ 48232487 w 291740"/>
              <a:gd name="T5" fmla="*/ 40373170 h 291739"/>
              <a:gd name="T6" fmla="*/ 15719770 w 291740"/>
              <a:gd name="T7" fmla="*/ 61581307 h 291739"/>
              <a:gd name="T8" fmla="*/ 46392302 w 291740"/>
              <a:gd name="T9" fmla="*/ 40373170 h 291739"/>
              <a:gd name="T10" fmla="*/ 10965585 w 291740"/>
              <a:gd name="T11" fmla="*/ 40373170 h 291739"/>
              <a:gd name="T12" fmla="*/ 8205148 w 291740"/>
              <a:gd name="T13" fmla="*/ 53883607 h 291739"/>
              <a:gd name="T14" fmla="*/ 13802291 w 291740"/>
              <a:gd name="T15" fmla="*/ 40373170 h 291739"/>
              <a:gd name="T16" fmla="*/ 1916774 w 291740"/>
              <a:gd name="T17" fmla="*/ 32675959 h 291739"/>
              <a:gd name="T18" fmla="*/ 3527410 w 291740"/>
              <a:gd name="T19" fmla="*/ 53883607 h 291739"/>
              <a:gd name="T20" fmla="*/ 6288253 w 291740"/>
              <a:gd name="T21" fmla="*/ 43279401 h 291739"/>
              <a:gd name="T22" fmla="*/ 51146432 w 291740"/>
              <a:gd name="T23" fmla="*/ 38488293 h 291739"/>
              <a:gd name="T24" fmla="*/ 55824074 w 291740"/>
              <a:gd name="T25" fmla="*/ 53883607 h 291739"/>
              <a:gd name="T26" fmla="*/ 60194638 w 291740"/>
              <a:gd name="T27" fmla="*/ 52312661 h 291739"/>
              <a:gd name="T28" fmla="*/ 1916774 w 291740"/>
              <a:gd name="T29" fmla="*/ 32675959 h 291739"/>
              <a:gd name="T30" fmla="*/ 17134884 w 291740"/>
              <a:gd name="T31" fmla="*/ 26625070 h 291739"/>
              <a:gd name="T32" fmla="*/ 15190343 w 291740"/>
              <a:gd name="T33" fmla="*/ 26625070 h 291739"/>
              <a:gd name="T34" fmla="*/ 11099235 w 291740"/>
              <a:gd name="T35" fmla="*/ 25587711 h 291739"/>
              <a:gd name="T36" fmla="*/ 11099235 w 291740"/>
              <a:gd name="T37" fmla="*/ 27582594 h 291739"/>
              <a:gd name="T38" fmla="*/ 11099235 w 291740"/>
              <a:gd name="T39" fmla="*/ 25587711 h 291739"/>
              <a:gd name="T40" fmla="*/ 7008157 w 291740"/>
              <a:gd name="T41" fmla="*/ 26625070 h 291739"/>
              <a:gd name="T42" fmla="*/ 5063367 w 291740"/>
              <a:gd name="T43" fmla="*/ 26625070 h 291739"/>
              <a:gd name="T44" fmla="*/ 3527410 w 291740"/>
              <a:gd name="T45" fmla="*/ 22464438 h 291739"/>
              <a:gd name="T46" fmla="*/ 1916774 w 291740"/>
              <a:gd name="T47" fmla="*/ 30790581 h 291739"/>
              <a:gd name="T48" fmla="*/ 60194638 w 291740"/>
              <a:gd name="T49" fmla="*/ 24035527 h 291739"/>
              <a:gd name="T50" fmla="*/ 3527410 w 291740"/>
              <a:gd name="T51" fmla="*/ 22464438 h 291739"/>
              <a:gd name="T52" fmla="*/ 48232487 w 291740"/>
              <a:gd name="T53" fmla="*/ 20500782 h 291739"/>
              <a:gd name="T54" fmla="*/ 53906848 w 291740"/>
              <a:gd name="T55" fmla="*/ 12174874 h 291739"/>
              <a:gd name="T56" fmla="*/ 8205148 w 291740"/>
              <a:gd name="T57" fmla="*/ 12174874 h 291739"/>
              <a:gd name="T58" fmla="*/ 13802291 w 291740"/>
              <a:gd name="T59" fmla="*/ 20500782 h 291739"/>
              <a:gd name="T60" fmla="*/ 8205148 w 291740"/>
              <a:gd name="T61" fmla="*/ 12174874 h 291739"/>
              <a:gd name="T62" fmla="*/ 15719770 w 291740"/>
              <a:gd name="T63" fmla="*/ 20500782 h 291739"/>
              <a:gd name="T64" fmla="*/ 46392302 w 291740"/>
              <a:gd name="T65" fmla="*/ 1885498 h 291739"/>
              <a:gd name="T66" fmla="*/ 14799270 w 291740"/>
              <a:gd name="T67" fmla="*/ 0 h 291739"/>
              <a:gd name="T68" fmla="*/ 48232487 w 291740"/>
              <a:gd name="T69" fmla="*/ 942071 h 291739"/>
              <a:gd name="T70" fmla="*/ 54826858 w 291740"/>
              <a:gd name="T71" fmla="*/ 10289961 h 291739"/>
              <a:gd name="T72" fmla="*/ 55824074 w 291740"/>
              <a:gd name="T73" fmla="*/ 20500782 h 291739"/>
              <a:gd name="T74" fmla="*/ 62035026 w 291740"/>
              <a:gd name="T75" fmla="*/ 24035527 h 291739"/>
              <a:gd name="T76" fmla="*/ 58584350 w 291740"/>
              <a:gd name="T77" fmla="*/ 55768638 h 291739"/>
              <a:gd name="T78" fmla="*/ 48232487 w 291740"/>
              <a:gd name="T79" fmla="*/ 62523656 h 291739"/>
              <a:gd name="T80" fmla="*/ 14799270 w 291740"/>
              <a:gd name="T81" fmla="*/ 63544660 h 291739"/>
              <a:gd name="T82" fmla="*/ 13802291 w 291740"/>
              <a:gd name="T83" fmla="*/ 55768638 h 291739"/>
              <a:gd name="T84" fmla="*/ 0 w 291740"/>
              <a:gd name="T85" fmla="*/ 52312661 h 291739"/>
              <a:gd name="T86" fmla="*/ 3527410 w 291740"/>
              <a:gd name="T87" fmla="*/ 20500782 h 291739"/>
              <a:gd name="T88" fmla="*/ 6288253 w 291740"/>
              <a:gd name="T89" fmla="*/ 11153936 h 291739"/>
              <a:gd name="T90" fmla="*/ 13802291 w 291740"/>
              <a:gd name="T91" fmla="*/ 10289961 h 291739"/>
              <a:gd name="T92" fmla="*/ 14799270 w 291740"/>
              <a:gd name="T93" fmla="*/ 0 h 2917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1740" h="291739">
                <a:moveTo>
                  <a:pt x="226828" y="185357"/>
                </a:moveTo>
                <a:lnTo>
                  <a:pt x="226828" y="247384"/>
                </a:lnTo>
                <a:lnTo>
                  <a:pt x="253514" y="247384"/>
                </a:lnTo>
                <a:lnTo>
                  <a:pt x="253514" y="198700"/>
                </a:lnTo>
                <a:cubicBezTo>
                  <a:pt x="253514" y="191488"/>
                  <a:pt x="247744" y="185357"/>
                  <a:pt x="240532" y="185357"/>
                </a:cubicBezTo>
                <a:lnTo>
                  <a:pt x="226828" y="185357"/>
                </a:lnTo>
                <a:close/>
                <a:moveTo>
                  <a:pt x="73927" y="185357"/>
                </a:moveTo>
                <a:lnTo>
                  <a:pt x="73927" y="282724"/>
                </a:lnTo>
                <a:lnTo>
                  <a:pt x="218174" y="282724"/>
                </a:lnTo>
                <a:lnTo>
                  <a:pt x="218174" y="185357"/>
                </a:lnTo>
                <a:lnTo>
                  <a:pt x="73927" y="185357"/>
                </a:lnTo>
                <a:close/>
                <a:moveTo>
                  <a:pt x="51568" y="185357"/>
                </a:moveTo>
                <a:cubicBezTo>
                  <a:pt x="44356" y="185357"/>
                  <a:pt x="38586" y="191488"/>
                  <a:pt x="38586" y="198700"/>
                </a:cubicBezTo>
                <a:lnTo>
                  <a:pt x="38586" y="247384"/>
                </a:lnTo>
                <a:lnTo>
                  <a:pt x="64911" y="247384"/>
                </a:lnTo>
                <a:lnTo>
                  <a:pt x="64911" y="185357"/>
                </a:lnTo>
                <a:lnTo>
                  <a:pt x="51568" y="185357"/>
                </a:lnTo>
                <a:close/>
                <a:moveTo>
                  <a:pt x="9015" y="150017"/>
                </a:moveTo>
                <a:lnTo>
                  <a:pt x="9015" y="240171"/>
                </a:lnTo>
                <a:cubicBezTo>
                  <a:pt x="9015" y="244138"/>
                  <a:pt x="12261" y="247384"/>
                  <a:pt x="16588" y="247384"/>
                </a:cubicBezTo>
                <a:lnTo>
                  <a:pt x="29571" y="247384"/>
                </a:lnTo>
                <a:lnTo>
                  <a:pt x="29571" y="198700"/>
                </a:lnTo>
                <a:cubicBezTo>
                  <a:pt x="29571" y="186439"/>
                  <a:pt x="39668" y="176703"/>
                  <a:pt x="51568" y="176703"/>
                </a:cubicBezTo>
                <a:lnTo>
                  <a:pt x="240532" y="176703"/>
                </a:lnTo>
                <a:cubicBezTo>
                  <a:pt x="252432" y="176703"/>
                  <a:pt x="262530" y="186439"/>
                  <a:pt x="262530" y="198700"/>
                </a:cubicBezTo>
                <a:lnTo>
                  <a:pt x="262530" y="247384"/>
                </a:lnTo>
                <a:lnTo>
                  <a:pt x="275512" y="247384"/>
                </a:lnTo>
                <a:cubicBezTo>
                  <a:pt x="279839" y="247384"/>
                  <a:pt x="283085" y="244138"/>
                  <a:pt x="283085" y="240171"/>
                </a:cubicBezTo>
                <a:lnTo>
                  <a:pt x="283085" y="150017"/>
                </a:lnTo>
                <a:lnTo>
                  <a:pt x="9015" y="150017"/>
                </a:lnTo>
                <a:close/>
                <a:moveTo>
                  <a:pt x="76010" y="117475"/>
                </a:moveTo>
                <a:cubicBezTo>
                  <a:pt x="78296" y="117475"/>
                  <a:pt x="80582" y="119673"/>
                  <a:pt x="80582" y="122238"/>
                </a:cubicBezTo>
                <a:cubicBezTo>
                  <a:pt x="80582" y="124802"/>
                  <a:pt x="78296" y="126634"/>
                  <a:pt x="76010" y="126634"/>
                </a:cubicBezTo>
                <a:cubicBezTo>
                  <a:pt x="73343" y="126634"/>
                  <a:pt x="71438" y="124802"/>
                  <a:pt x="71438" y="122238"/>
                </a:cubicBezTo>
                <a:cubicBezTo>
                  <a:pt x="71438" y="119673"/>
                  <a:pt x="73343" y="117475"/>
                  <a:pt x="76010" y="117475"/>
                </a:cubicBezTo>
                <a:close/>
                <a:moveTo>
                  <a:pt x="52197" y="117475"/>
                </a:moveTo>
                <a:cubicBezTo>
                  <a:pt x="54864" y="117475"/>
                  <a:pt x="56769" y="119673"/>
                  <a:pt x="56769" y="122238"/>
                </a:cubicBezTo>
                <a:cubicBezTo>
                  <a:pt x="56769" y="124802"/>
                  <a:pt x="54864" y="126634"/>
                  <a:pt x="52197" y="126634"/>
                </a:cubicBezTo>
                <a:cubicBezTo>
                  <a:pt x="49911" y="126634"/>
                  <a:pt x="47625" y="124802"/>
                  <a:pt x="47625" y="122238"/>
                </a:cubicBezTo>
                <a:cubicBezTo>
                  <a:pt x="47625" y="119673"/>
                  <a:pt x="49911" y="117475"/>
                  <a:pt x="52197" y="117475"/>
                </a:cubicBezTo>
                <a:close/>
                <a:moveTo>
                  <a:pt x="28385" y="117475"/>
                </a:moveTo>
                <a:cubicBezTo>
                  <a:pt x="31052" y="117475"/>
                  <a:pt x="32957" y="119673"/>
                  <a:pt x="32957" y="122238"/>
                </a:cubicBezTo>
                <a:cubicBezTo>
                  <a:pt x="32957" y="124802"/>
                  <a:pt x="31052" y="126634"/>
                  <a:pt x="28385" y="126634"/>
                </a:cubicBezTo>
                <a:cubicBezTo>
                  <a:pt x="25718" y="126634"/>
                  <a:pt x="23813" y="124802"/>
                  <a:pt x="23813" y="122238"/>
                </a:cubicBezTo>
                <a:cubicBezTo>
                  <a:pt x="23813" y="119673"/>
                  <a:pt x="25718" y="117475"/>
                  <a:pt x="28385" y="117475"/>
                </a:cubicBezTo>
                <a:close/>
                <a:moveTo>
                  <a:pt x="16588" y="103136"/>
                </a:moveTo>
                <a:cubicBezTo>
                  <a:pt x="12261" y="103136"/>
                  <a:pt x="9015" y="106382"/>
                  <a:pt x="9015" y="110349"/>
                </a:cubicBezTo>
                <a:lnTo>
                  <a:pt x="9015" y="141362"/>
                </a:lnTo>
                <a:lnTo>
                  <a:pt x="283085" y="141362"/>
                </a:lnTo>
                <a:lnTo>
                  <a:pt x="283085" y="110349"/>
                </a:lnTo>
                <a:cubicBezTo>
                  <a:pt x="283085" y="106382"/>
                  <a:pt x="279839" y="103136"/>
                  <a:pt x="275512" y="103136"/>
                </a:cubicBezTo>
                <a:lnTo>
                  <a:pt x="16588" y="103136"/>
                </a:lnTo>
                <a:close/>
                <a:moveTo>
                  <a:pt x="226828" y="55896"/>
                </a:moveTo>
                <a:lnTo>
                  <a:pt x="226828" y="94121"/>
                </a:lnTo>
                <a:lnTo>
                  <a:pt x="253514" y="94121"/>
                </a:lnTo>
                <a:lnTo>
                  <a:pt x="253514" y="55896"/>
                </a:lnTo>
                <a:lnTo>
                  <a:pt x="226828" y="55896"/>
                </a:lnTo>
                <a:close/>
                <a:moveTo>
                  <a:pt x="38586" y="55896"/>
                </a:moveTo>
                <a:lnTo>
                  <a:pt x="38586" y="94121"/>
                </a:lnTo>
                <a:lnTo>
                  <a:pt x="64911" y="94121"/>
                </a:lnTo>
                <a:lnTo>
                  <a:pt x="64911" y="55896"/>
                </a:lnTo>
                <a:lnTo>
                  <a:pt x="38586" y="55896"/>
                </a:lnTo>
                <a:close/>
                <a:moveTo>
                  <a:pt x="73927" y="8655"/>
                </a:moveTo>
                <a:lnTo>
                  <a:pt x="73927" y="94121"/>
                </a:lnTo>
                <a:lnTo>
                  <a:pt x="218174" y="94121"/>
                </a:lnTo>
                <a:lnTo>
                  <a:pt x="218174" y="8655"/>
                </a:lnTo>
                <a:lnTo>
                  <a:pt x="73927" y="8655"/>
                </a:lnTo>
                <a:close/>
                <a:moveTo>
                  <a:pt x="69599" y="0"/>
                </a:moveTo>
                <a:lnTo>
                  <a:pt x="222501" y="0"/>
                </a:lnTo>
                <a:cubicBezTo>
                  <a:pt x="225025" y="0"/>
                  <a:pt x="226828" y="1803"/>
                  <a:pt x="226828" y="4327"/>
                </a:cubicBezTo>
                <a:lnTo>
                  <a:pt x="226828" y="47241"/>
                </a:lnTo>
                <a:lnTo>
                  <a:pt x="257841" y="47241"/>
                </a:lnTo>
                <a:cubicBezTo>
                  <a:pt x="260366" y="47241"/>
                  <a:pt x="262530" y="49044"/>
                  <a:pt x="262530" y="51208"/>
                </a:cubicBezTo>
                <a:lnTo>
                  <a:pt x="262530" y="94121"/>
                </a:lnTo>
                <a:lnTo>
                  <a:pt x="275512" y="94121"/>
                </a:lnTo>
                <a:cubicBezTo>
                  <a:pt x="284527" y="94121"/>
                  <a:pt x="291740" y="101333"/>
                  <a:pt x="291740" y="110349"/>
                </a:cubicBezTo>
                <a:lnTo>
                  <a:pt x="291740" y="240171"/>
                </a:lnTo>
                <a:cubicBezTo>
                  <a:pt x="291740" y="248826"/>
                  <a:pt x="284527" y="256038"/>
                  <a:pt x="275512" y="256038"/>
                </a:cubicBezTo>
                <a:lnTo>
                  <a:pt x="226828" y="256038"/>
                </a:lnTo>
                <a:lnTo>
                  <a:pt x="226828" y="287051"/>
                </a:lnTo>
                <a:cubicBezTo>
                  <a:pt x="226828" y="289576"/>
                  <a:pt x="225025" y="291739"/>
                  <a:pt x="222501" y="291739"/>
                </a:cubicBezTo>
                <a:lnTo>
                  <a:pt x="69599" y="291739"/>
                </a:lnTo>
                <a:cubicBezTo>
                  <a:pt x="66714" y="291739"/>
                  <a:pt x="64911" y="289576"/>
                  <a:pt x="64911" y="287051"/>
                </a:cubicBezTo>
                <a:lnTo>
                  <a:pt x="64911" y="256038"/>
                </a:lnTo>
                <a:lnTo>
                  <a:pt x="16588" y="256038"/>
                </a:lnTo>
                <a:cubicBezTo>
                  <a:pt x="7212" y="256038"/>
                  <a:pt x="0" y="248826"/>
                  <a:pt x="0" y="240171"/>
                </a:cubicBezTo>
                <a:lnTo>
                  <a:pt x="0" y="110349"/>
                </a:lnTo>
                <a:cubicBezTo>
                  <a:pt x="0" y="101333"/>
                  <a:pt x="7212" y="94121"/>
                  <a:pt x="16588" y="94121"/>
                </a:cubicBezTo>
                <a:lnTo>
                  <a:pt x="29571" y="94121"/>
                </a:lnTo>
                <a:lnTo>
                  <a:pt x="29571" y="51208"/>
                </a:lnTo>
                <a:cubicBezTo>
                  <a:pt x="29571" y="49044"/>
                  <a:pt x="31734" y="47241"/>
                  <a:pt x="33898" y="47241"/>
                </a:cubicBezTo>
                <a:lnTo>
                  <a:pt x="64911" y="47241"/>
                </a:lnTo>
                <a:lnTo>
                  <a:pt x="64911" y="4327"/>
                </a:lnTo>
                <a:cubicBezTo>
                  <a:pt x="64911" y="1803"/>
                  <a:pt x="66714" y="0"/>
                  <a:pt x="6959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2771254936"/>
      </p:ext>
    </p:extLst>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Rectangle 30">
            <a:extLst>
              <a:ext uri="{FF2B5EF4-FFF2-40B4-BE49-F238E27FC236}">
                <a16:creationId xmlns:a16="http://schemas.microsoft.com/office/drawing/2014/main" id="{EDAFDC03-20A5-9748-9927-9251CC97B39A}"/>
              </a:ext>
            </a:extLst>
          </p:cNvPr>
          <p:cNvSpPr/>
          <p:nvPr/>
        </p:nvSpPr>
        <p:spPr>
          <a:xfrm>
            <a:off x="769624" y="6267450"/>
            <a:ext cx="307697" cy="5905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2" name="Rectangle 31">
            <a:extLst>
              <a:ext uri="{FF2B5EF4-FFF2-40B4-BE49-F238E27FC236}">
                <a16:creationId xmlns:a16="http://schemas.microsoft.com/office/drawing/2014/main" id="{3755A0E8-C13E-F145-BEE6-30099B971625}"/>
              </a:ext>
            </a:extLst>
          </p:cNvPr>
          <p:cNvSpPr/>
          <p:nvPr/>
        </p:nvSpPr>
        <p:spPr>
          <a:xfrm>
            <a:off x="11121686" y="6267450"/>
            <a:ext cx="307697" cy="59055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TextBox 9">
            <a:extLst>
              <a:ext uri="{FF2B5EF4-FFF2-40B4-BE49-F238E27FC236}">
                <a16:creationId xmlns:a16="http://schemas.microsoft.com/office/drawing/2014/main" id="{6CA500D9-A58B-7144-84B3-57E953BC8490}"/>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11" name="TextBox 10">
            <a:extLst>
              <a:ext uri="{FF2B5EF4-FFF2-40B4-BE49-F238E27FC236}">
                <a16:creationId xmlns:a16="http://schemas.microsoft.com/office/drawing/2014/main" id="{E9FEE1F6-EAEF-AE46-9960-031E62DA951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2" name="Freeform 69">
            <a:extLst>
              <a:ext uri="{FF2B5EF4-FFF2-40B4-BE49-F238E27FC236}">
                <a16:creationId xmlns:a16="http://schemas.microsoft.com/office/drawing/2014/main" id="{6B2BA474-8AE0-2342-878E-E1D280F942F5}"/>
              </a:ext>
            </a:extLst>
          </p:cNvPr>
          <p:cNvSpPr>
            <a:spLocks noChangeArrowheads="1"/>
          </p:cNvSpPr>
          <p:nvPr/>
        </p:nvSpPr>
        <p:spPr bwMode="auto">
          <a:xfrm>
            <a:off x="770241" y="2388507"/>
            <a:ext cx="10659759" cy="3902446"/>
          </a:xfrm>
          <a:custGeom>
            <a:avLst/>
            <a:gdLst>
              <a:gd name="T0" fmla="*/ 17632 w 17633"/>
              <a:gd name="T1" fmla="*/ 6454 h 6455"/>
              <a:gd name="T2" fmla="*/ 17123 w 17633"/>
              <a:gd name="T3" fmla="*/ 6454 h 6455"/>
              <a:gd name="T4" fmla="*/ 17123 w 17633"/>
              <a:gd name="T5" fmla="*/ 1966 h 6455"/>
              <a:gd name="T6" fmla="*/ 17123 w 17633"/>
              <a:gd name="T7" fmla="*/ 1966 h 6455"/>
              <a:gd name="T8" fmla="*/ 15665 w 17633"/>
              <a:gd name="T9" fmla="*/ 510 h 6455"/>
              <a:gd name="T10" fmla="*/ 15665 w 17633"/>
              <a:gd name="T11" fmla="*/ 510 h 6455"/>
              <a:gd name="T12" fmla="*/ 14207 w 17633"/>
              <a:gd name="T13" fmla="*/ 1966 h 6455"/>
              <a:gd name="T14" fmla="*/ 14207 w 17633"/>
              <a:gd name="T15" fmla="*/ 1966 h 6455"/>
              <a:gd name="T16" fmla="*/ 12240 w 17633"/>
              <a:gd name="T17" fmla="*/ 3933 h 6455"/>
              <a:gd name="T18" fmla="*/ 12240 w 17633"/>
              <a:gd name="T19" fmla="*/ 3933 h 6455"/>
              <a:gd name="T20" fmla="*/ 10273 w 17633"/>
              <a:gd name="T21" fmla="*/ 1966 h 6455"/>
              <a:gd name="T22" fmla="*/ 10273 w 17633"/>
              <a:gd name="T23" fmla="*/ 1966 h 6455"/>
              <a:gd name="T24" fmla="*/ 8816 w 17633"/>
              <a:gd name="T25" fmla="*/ 510 h 6455"/>
              <a:gd name="T26" fmla="*/ 8816 w 17633"/>
              <a:gd name="T27" fmla="*/ 510 h 6455"/>
              <a:gd name="T28" fmla="*/ 7359 w 17633"/>
              <a:gd name="T29" fmla="*/ 1966 h 6455"/>
              <a:gd name="T30" fmla="*/ 7359 w 17633"/>
              <a:gd name="T31" fmla="*/ 1966 h 6455"/>
              <a:gd name="T32" fmla="*/ 5391 w 17633"/>
              <a:gd name="T33" fmla="*/ 3933 h 6455"/>
              <a:gd name="T34" fmla="*/ 5391 w 17633"/>
              <a:gd name="T35" fmla="*/ 3933 h 6455"/>
              <a:gd name="T36" fmla="*/ 3425 w 17633"/>
              <a:gd name="T37" fmla="*/ 1966 h 6455"/>
              <a:gd name="T38" fmla="*/ 3425 w 17633"/>
              <a:gd name="T39" fmla="*/ 1966 h 6455"/>
              <a:gd name="T40" fmla="*/ 1967 w 17633"/>
              <a:gd name="T41" fmla="*/ 510 h 6455"/>
              <a:gd name="T42" fmla="*/ 1967 w 17633"/>
              <a:gd name="T43" fmla="*/ 510 h 6455"/>
              <a:gd name="T44" fmla="*/ 509 w 17633"/>
              <a:gd name="T45" fmla="*/ 1966 h 6455"/>
              <a:gd name="T46" fmla="*/ 509 w 17633"/>
              <a:gd name="T47" fmla="*/ 6454 h 6455"/>
              <a:gd name="T48" fmla="*/ 0 w 17633"/>
              <a:gd name="T49" fmla="*/ 6454 h 6455"/>
              <a:gd name="T50" fmla="*/ 0 w 17633"/>
              <a:gd name="T51" fmla="*/ 1966 h 6455"/>
              <a:gd name="T52" fmla="*/ 0 w 17633"/>
              <a:gd name="T53" fmla="*/ 1966 h 6455"/>
              <a:gd name="T54" fmla="*/ 1967 w 17633"/>
              <a:gd name="T55" fmla="*/ 0 h 6455"/>
              <a:gd name="T56" fmla="*/ 1967 w 17633"/>
              <a:gd name="T57" fmla="*/ 0 h 6455"/>
              <a:gd name="T58" fmla="*/ 3934 w 17633"/>
              <a:gd name="T59" fmla="*/ 1966 h 6455"/>
              <a:gd name="T60" fmla="*/ 3934 w 17633"/>
              <a:gd name="T61" fmla="*/ 1966 h 6455"/>
              <a:gd name="T62" fmla="*/ 5391 w 17633"/>
              <a:gd name="T63" fmla="*/ 3424 h 6455"/>
              <a:gd name="T64" fmla="*/ 5391 w 17633"/>
              <a:gd name="T65" fmla="*/ 3424 h 6455"/>
              <a:gd name="T66" fmla="*/ 6849 w 17633"/>
              <a:gd name="T67" fmla="*/ 1966 h 6455"/>
              <a:gd name="T68" fmla="*/ 6849 w 17633"/>
              <a:gd name="T69" fmla="*/ 1966 h 6455"/>
              <a:gd name="T70" fmla="*/ 8816 w 17633"/>
              <a:gd name="T71" fmla="*/ 0 h 6455"/>
              <a:gd name="T72" fmla="*/ 8816 w 17633"/>
              <a:gd name="T73" fmla="*/ 0 h 6455"/>
              <a:gd name="T74" fmla="*/ 10782 w 17633"/>
              <a:gd name="T75" fmla="*/ 1966 h 6455"/>
              <a:gd name="T76" fmla="*/ 10782 w 17633"/>
              <a:gd name="T77" fmla="*/ 1966 h 6455"/>
              <a:gd name="T78" fmla="*/ 12240 w 17633"/>
              <a:gd name="T79" fmla="*/ 3424 h 6455"/>
              <a:gd name="T80" fmla="*/ 12240 w 17633"/>
              <a:gd name="T81" fmla="*/ 3424 h 6455"/>
              <a:gd name="T82" fmla="*/ 13698 w 17633"/>
              <a:gd name="T83" fmla="*/ 1966 h 6455"/>
              <a:gd name="T84" fmla="*/ 13698 w 17633"/>
              <a:gd name="T85" fmla="*/ 1966 h 6455"/>
              <a:gd name="T86" fmla="*/ 15665 w 17633"/>
              <a:gd name="T87" fmla="*/ 0 h 6455"/>
              <a:gd name="T88" fmla="*/ 15665 w 17633"/>
              <a:gd name="T89" fmla="*/ 0 h 6455"/>
              <a:gd name="T90" fmla="*/ 17632 w 17633"/>
              <a:gd name="T91" fmla="*/ 1966 h 6455"/>
              <a:gd name="T92" fmla="*/ 17632 w 17633"/>
              <a:gd name="T93" fmla="*/ 6454 h 6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633" h="6455">
                <a:moveTo>
                  <a:pt x="17632" y="6454"/>
                </a:moveTo>
                <a:lnTo>
                  <a:pt x="17123" y="6454"/>
                </a:lnTo>
                <a:lnTo>
                  <a:pt x="17123" y="1966"/>
                </a:lnTo>
                <a:lnTo>
                  <a:pt x="17123" y="1966"/>
                </a:lnTo>
                <a:cubicBezTo>
                  <a:pt x="17123" y="1162"/>
                  <a:pt x="16469" y="510"/>
                  <a:pt x="15665" y="510"/>
                </a:cubicBezTo>
                <a:lnTo>
                  <a:pt x="15665" y="510"/>
                </a:lnTo>
                <a:cubicBezTo>
                  <a:pt x="14861" y="510"/>
                  <a:pt x="14207" y="1162"/>
                  <a:pt x="14207" y="1966"/>
                </a:cubicBezTo>
                <a:lnTo>
                  <a:pt x="14207" y="1966"/>
                </a:lnTo>
                <a:cubicBezTo>
                  <a:pt x="14207" y="3051"/>
                  <a:pt x="13325" y="3933"/>
                  <a:pt x="12240" y="3933"/>
                </a:cubicBezTo>
                <a:lnTo>
                  <a:pt x="12240" y="3933"/>
                </a:lnTo>
                <a:cubicBezTo>
                  <a:pt x="11155" y="3933"/>
                  <a:pt x="10273" y="3051"/>
                  <a:pt x="10273" y="1966"/>
                </a:cubicBezTo>
                <a:lnTo>
                  <a:pt x="10273" y="1966"/>
                </a:lnTo>
                <a:cubicBezTo>
                  <a:pt x="10273" y="1162"/>
                  <a:pt x="9619" y="510"/>
                  <a:pt x="8816" y="510"/>
                </a:cubicBezTo>
                <a:lnTo>
                  <a:pt x="8816" y="510"/>
                </a:lnTo>
                <a:cubicBezTo>
                  <a:pt x="8012" y="510"/>
                  <a:pt x="7359" y="1162"/>
                  <a:pt x="7359" y="1966"/>
                </a:cubicBezTo>
                <a:lnTo>
                  <a:pt x="7359" y="1966"/>
                </a:lnTo>
                <a:cubicBezTo>
                  <a:pt x="7359" y="3051"/>
                  <a:pt x="6476" y="3933"/>
                  <a:pt x="5391" y="3933"/>
                </a:cubicBezTo>
                <a:lnTo>
                  <a:pt x="5391" y="3933"/>
                </a:lnTo>
                <a:cubicBezTo>
                  <a:pt x="4307" y="3933"/>
                  <a:pt x="3425" y="3051"/>
                  <a:pt x="3425" y="1966"/>
                </a:cubicBezTo>
                <a:lnTo>
                  <a:pt x="3425" y="1966"/>
                </a:lnTo>
                <a:cubicBezTo>
                  <a:pt x="3425" y="1162"/>
                  <a:pt x="2771" y="510"/>
                  <a:pt x="1967" y="510"/>
                </a:cubicBezTo>
                <a:lnTo>
                  <a:pt x="1967" y="510"/>
                </a:lnTo>
                <a:cubicBezTo>
                  <a:pt x="1163" y="510"/>
                  <a:pt x="509" y="1162"/>
                  <a:pt x="509" y="1966"/>
                </a:cubicBezTo>
                <a:lnTo>
                  <a:pt x="509" y="6454"/>
                </a:lnTo>
                <a:lnTo>
                  <a:pt x="0" y="6454"/>
                </a:lnTo>
                <a:lnTo>
                  <a:pt x="0" y="1966"/>
                </a:lnTo>
                <a:lnTo>
                  <a:pt x="0" y="1966"/>
                </a:lnTo>
                <a:cubicBezTo>
                  <a:pt x="0" y="883"/>
                  <a:pt x="882" y="0"/>
                  <a:pt x="1967" y="0"/>
                </a:cubicBezTo>
                <a:lnTo>
                  <a:pt x="1967" y="0"/>
                </a:lnTo>
                <a:cubicBezTo>
                  <a:pt x="3051" y="0"/>
                  <a:pt x="3934" y="883"/>
                  <a:pt x="3934" y="1966"/>
                </a:cubicBezTo>
                <a:lnTo>
                  <a:pt x="3934" y="1966"/>
                </a:lnTo>
                <a:cubicBezTo>
                  <a:pt x="3934" y="2770"/>
                  <a:pt x="4587" y="3424"/>
                  <a:pt x="5391" y="3424"/>
                </a:cubicBezTo>
                <a:lnTo>
                  <a:pt x="5391" y="3424"/>
                </a:lnTo>
                <a:cubicBezTo>
                  <a:pt x="6195" y="3424"/>
                  <a:pt x="6849" y="2770"/>
                  <a:pt x="6849" y="1966"/>
                </a:cubicBezTo>
                <a:lnTo>
                  <a:pt x="6849" y="1966"/>
                </a:lnTo>
                <a:cubicBezTo>
                  <a:pt x="6849" y="883"/>
                  <a:pt x="7732" y="0"/>
                  <a:pt x="8816" y="0"/>
                </a:cubicBezTo>
                <a:lnTo>
                  <a:pt x="8816" y="0"/>
                </a:lnTo>
                <a:cubicBezTo>
                  <a:pt x="9900" y="0"/>
                  <a:pt x="10782" y="883"/>
                  <a:pt x="10782" y="1966"/>
                </a:cubicBezTo>
                <a:lnTo>
                  <a:pt x="10782" y="1966"/>
                </a:lnTo>
                <a:cubicBezTo>
                  <a:pt x="10782" y="2770"/>
                  <a:pt x="11436" y="3424"/>
                  <a:pt x="12240" y="3424"/>
                </a:cubicBezTo>
                <a:lnTo>
                  <a:pt x="12240" y="3424"/>
                </a:lnTo>
                <a:cubicBezTo>
                  <a:pt x="13044" y="3424"/>
                  <a:pt x="13698" y="2770"/>
                  <a:pt x="13698" y="1966"/>
                </a:cubicBezTo>
                <a:lnTo>
                  <a:pt x="13698" y="1966"/>
                </a:lnTo>
                <a:cubicBezTo>
                  <a:pt x="13698" y="883"/>
                  <a:pt x="14580" y="0"/>
                  <a:pt x="15665" y="0"/>
                </a:cubicBezTo>
                <a:lnTo>
                  <a:pt x="15665" y="0"/>
                </a:lnTo>
                <a:cubicBezTo>
                  <a:pt x="16750" y="0"/>
                  <a:pt x="17632" y="883"/>
                  <a:pt x="17632" y="1966"/>
                </a:cubicBezTo>
                <a:lnTo>
                  <a:pt x="17632" y="6454"/>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99" name="Freeform 98">
            <a:extLst>
              <a:ext uri="{FF2B5EF4-FFF2-40B4-BE49-F238E27FC236}">
                <a16:creationId xmlns:a16="http://schemas.microsoft.com/office/drawing/2014/main" id="{C0C758A1-CC63-C34A-94B3-D8D392261DD3}"/>
              </a:ext>
            </a:extLst>
          </p:cNvPr>
          <p:cNvSpPr>
            <a:spLocks noChangeArrowheads="1"/>
          </p:cNvSpPr>
          <p:nvPr/>
        </p:nvSpPr>
        <p:spPr bwMode="auto">
          <a:xfrm>
            <a:off x="909500" y="2525841"/>
            <a:ext cx="10383055" cy="4332002"/>
          </a:xfrm>
          <a:custGeom>
            <a:avLst/>
            <a:gdLst>
              <a:gd name="connsiteX0" fmla="*/ 20703373 w 20766109"/>
              <a:gd name="connsiteY0" fmla="*/ 8046873 h 8664003"/>
              <a:gd name="connsiteX1" fmla="*/ 20766109 w 20766109"/>
              <a:gd name="connsiteY1" fmla="*/ 8046873 h 8664003"/>
              <a:gd name="connsiteX2" fmla="*/ 20766109 w 20766109"/>
              <a:gd name="connsiteY2" fmla="*/ 8664003 h 8664003"/>
              <a:gd name="connsiteX3" fmla="*/ 20703373 w 20766109"/>
              <a:gd name="connsiteY3" fmla="*/ 8664003 h 8664003"/>
              <a:gd name="connsiteX4" fmla="*/ 0 w 20766109"/>
              <a:gd name="connsiteY4" fmla="*/ 8046873 h 8664003"/>
              <a:gd name="connsiteX5" fmla="*/ 62736 w 20766109"/>
              <a:gd name="connsiteY5" fmla="*/ 8046873 h 8664003"/>
              <a:gd name="connsiteX6" fmla="*/ 62736 w 20766109"/>
              <a:gd name="connsiteY6" fmla="*/ 8664003 h 8664003"/>
              <a:gd name="connsiteX7" fmla="*/ 0 w 20766109"/>
              <a:gd name="connsiteY7" fmla="*/ 8664003 h 8664003"/>
              <a:gd name="connsiteX8" fmla="*/ 20698513 w 20766109"/>
              <a:gd name="connsiteY8" fmla="*/ 7276202 h 8664003"/>
              <a:gd name="connsiteX9" fmla="*/ 20761251 w 20766109"/>
              <a:gd name="connsiteY9" fmla="*/ 7276202 h 8664003"/>
              <a:gd name="connsiteX10" fmla="*/ 20761251 w 20766109"/>
              <a:gd name="connsiteY10" fmla="*/ 7530855 h 8664003"/>
              <a:gd name="connsiteX11" fmla="*/ 20698513 w 20766109"/>
              <a:gd name="connsiteY11" fmla="*/ 7530855 h 8664003"/>
              <a:gd name="connsiteX12" fmla="*/ 1 w 20766109"/>
              <a:gd name="connsiteY12" fmla="*/ 6913724 h 8664003"/>
              <a:gd name="connsiteX13" fmla="*/ 62737 w 20766109"/>
              <a:gd name="connsiteY13" fmla="*/ 6913724 h 8664003"/>
              <a:gd name="connsiteX14" fmla="*/ 62737 w 20766109"/>
              <a:gd name="connsiteY14" fmla="*/ 7530854 h 8664003"/>
              <a:gd name="connsiteX15" fmla="*/ 1 w 20766109"/>
              <a:gd name="connsiteY15" fmla="*/ 7530854 h 8664003"/>
              <a:gd name="connsiteX16" fmla="*/ 20698513 w 20766109"/>
              <a:gd name="connsiteY16" fmla="*/ 6039515 h 8664003"/>
              <a:gd name="connsiteX17" fmla="*/ 20761251 w 20766109"/>
              <a:gd name="connsiteY17" fmla="*/ 6039515 h 8664003"/>
              <a:gd name="connsiteX18" fmla="*/ 20761251 w 20766109"/>
              <a:gd name="connsiteY18" fmla="*/ 6656644 h 8664003"/>
              <a:gd name="connsiteX19" fmla="*/ 20698513 w 20766109"/>
              <a:gd name="connsiteY19" fmla="*/ 6656644 h 8664003"/>
              <a:gd name="connsiteX20" fmla="*/ 0 w 20766109"/>
              <a:gd name="connsiteY20" fmla="*/ 5677038 h 8664003"/>
              <a:gd name="connsiteX21" fmla="*/ 62738 w 20766109"/>
              <a:gd name="connsiteY21" fmla="*/ 5677038 h 8664003"/>
              <a:gd name="connsiteX22" fmla="*/ 62738 w 20766109"/>
              <a:gd name="connsiteY22" fmla="*/ 6294171 h 8664003"/>
              <a:gd name="connsiteX23" fmla="*/ 0 w 20766109"/>
              <a:gd name="connsiteY23" fmla="*/ 6294171 h 8664003"/>
              <a:gd name="connsiteX24" fmla="*/ 20698513 w 20766109"/>
              <a:gd name="connsiteY24" fmla="*/ 4808156 h 8664003"/>
              <a:gd name="connsiteX25" fmla="*/ 20761251 w 20766109"/>
              <a:gd name="connsiteY25" fmla="*/ 4808156 h 8664003"/>
              <a:gd name="connsiteX26" fmla="*/ 20761251 w 20766109"/>
              <a:gd name="connsiteY26" fmla="*/ 5425289 h 8664003"/>
              <a:gd name="connsiteX27" fmla="*/ 20698513 w 20766109"/>
              <a:gd name="connsiteY27" fmla="*/ 5425289 h 8664003"/>
              <a:gd name="connsiteX28" fmla="*/ 1 w 20766109"/>
              <a:gd name="connsiteY28" fmla="*/ 4445677 h 8664003"/>
              <a:gd name="connsiteX29" fmla="*/ 62737 w 20766109"/>
              <a:gd name="connsiteY29" fmla="*/ 4445677 h 8664003"/>
              <a:gd name="connsiteX30" fmla="*/ 62737 w 20766109"/>
              <a:gd name="connsiteY30" fmla="*/ 5062811 h 8664003"/>
              <a:gd name="connsiteX31" fmla="*/ 1 w 20766109"/>
              <a:gd name="connsiteY31" fmla="*/ 5062811 h 8664003"/>
              <a:gd name="connsiteX32" fmla="*/ 5849045 w 20766109"/>
              <a:gd name="connsiteY32" fmla="*/ 4104527 h 8664003"/>
              <a:gd name="connsiteX33" fmla="*/ 6238230 w 20766109"/>
              <a:gd name="connsiteY33" fmla="*/ 4142356 h 8664003"/>
              <a:gd name="connsiteX34" fmla="*/ 6452163 w 20766109"/>
              <a:gd name="connsiteY34" fmla="*/ 4131374 h 8664003"/>
              <a:gd name="connsiteX35" fmla="*/ 6459415 w 20766109"/>
              <a:gd name="connsiteY35" fmla="*/ 4193606 h 8664003"/>
              <a:gd name="connsiteX36" fmla="*/ 6238230 w 20766109"/>
              <a:gd name="connsiteY36" fmla="*/ 4204588 h 8664003"/>
              <a:gd name="connsiteX37" fmla="*/ 5836961 w 20766109"/>
              <a:gd name="connsiteY37" fmla="*/ 4165540 h 8664003"/>
              <a:gd name="connsiteX38" fmla="*/ 15247883 w 20766109"/>
              <a:gd name="connsiteY38" fmla="*/ 4008573 h 8664003"/>
              <a:gd name="connsiteX39" fmla="*/ 15270811 w 20766109"/>
              <a:gd name="connsiteY39" fmla="*/ 4066142 h 8664003"/>
              <a:gd name="connsiteX40" fmla="*/ 14663830 w 20766109"/>
              <a:gd name="connsiteY40" fmla="*/ 4199273 h 8664003"/>
              <a:gd name="connsiteX41" fmla="*/ 14659003 w 20766109"/>
              <a:gd name="connsiteY41" fmla="*/ 4138105 h 8664003"/>
              <a:gd name="connsiteX42" fmla="*/ 15247883 w 20766109"/>
              <a:gd name="connsiteY42" fmla="*/ 4008573 h 8664003"/>
              <a:gd name="connsiteX43" fmla="*/ 13496507 w 20766109"/>
              <a:gd name="connsiteY43" fmla="*/ 3864654 h 8664003"/>
              <a:gd name="connsiteX44" fmla="*/ 14060765 w 20766109"/>
              <a:gd name="connsiteY44" fmla="*/ 4087062 h 8664003"/>
              <a:gd name="connsiteX45" fmla="*/ 14046203 w 20766109"/>
              <a:gd name="connsiteY45" fmla="*/ 4145969 h 8664003"/>
              <a:gd name="connsiteX46" fmla="*/ 13464957 w 20766109"/>
              <a:gd name="connsiteY46" fmla="*/ 3918753 h 8664003"/>
              <a:gd name="connsiteX47" fmla="*/ 7556167 w 20766109"/>
              <a:gd name="connsiteY47" fmla="*/ 3662089 h 8664003"/>
              <a:gd name="connsiteX48" fmla="*/ 7594818 w 20766109"/>
              <a:gd name="connsiteY48" fmla="*/ 3709550 h 8664003"/>
              <a:gd name="connsiteX49" fmla="*/ 7065805 w 20766109"/>
              <a:gd name="connsiteY49" fmla="*/ 4039339 h 8664003"/>
              <a:gd name="connsiteX50" fmla="*/ 7041653 w 20766109"/>
              <a:gd name="connsiteY50" fmla="*/ 3982143 h 8664003"/>
              <a:gd name="connsiteX51" fmla="*/ 7556167 w 20766109"/>
              <a:gd name="connsiteY51" fmla="*/ 3662089 h 8664003"/>
              <a:gd name="connsiteX52" fmla="*/ 20698513 w 20766109"/>
              <a:gd name="connsiteY52" fmla="*/ 3576802 h 8664003"/>
              <a:gd name="connsiteX53" fmla="*/ 20761251 w 20766109"/>
              <a:gd name="connsiteY53" fmla="*/ 3576802 h 8664003"/>
              <a:gd name="connsiteX54" fmla="*/ 20761251 w 20766109"/>
              <a:gd name="connsiteY54" fmla="*/ 4193935 h 8664003"/>
              <a:gd name="connsiteX55" fmla="*/ 20698513 w 20766109"/>
              <a:gd name="connsiteY55" fmla="*/ 4193935 h 8664003"/>
              <a:gd name="connsiteX56" fmla="*/ 4793233 w 20766109"/>
              <a:gd name="connsiteY56" fmla="*/ 3539488 h 8664003"/>
              <a:gd name="connsiteX57" fmla="*/ 5281362 w 20766109"/>
              <a:gd name="connsiteY57" fmla="*/ 3899673 h 8664003"/>
              <a:gd name="connsiteX58" fmla="*/ 5252223 w 20766109"/>
              <a:gd name="connsiteY58" fmla="*/ 3954064 h 8664003"/>
              <a:gd name="connsiteX59" fmla="*/ 4749521 w 20766109"/>
              <a:gd name="connsiteY59" fmla="*/ 3583000 h 8664003"/>
              <a:gd name="connsiteX60" fmla="*/ 16190055 w 20766109"/>
              <a:gd name="connsiteY60" fmla="*/ 3267630 h 8664003"/>
              <a:gd name="connsiteX61" fmla="*/ 16240963 w 20766109"/>
              <a:gd name="connsiteY61" fmla="*/ 3302832 h 8664003"/>
              <a:gd name="connsiteX62" fmla="*/ 15811875 w 20766109"/>
              <a:gd name="connsiteY62" fmla="*/ 3756827 h 8664003"/>
              <a:gd name="connsiteX63" fmla="*/ 15773087 w 20766109"/>
              <a:gd name="connsiteY63" fmla="*/ 3708271 h 8664003"/>
              <a:gd name="connsiteX64" fmla="*/ 16190055 w 20766109"/>
              <a:gd name="connsiteY64" fmla="*/ 3267630 h 8664003"/>
              <a:gd name="connsiteX65" fmla="*/ 1 w 20766109"/>
              <a:gd name="connsiteY65" fmla="*/ 3214322 h 8664003"/>
              <a:gd name="connsiteX66" fmla="*/ 62737 w 20766109"/>
              <a:gd name="connsiteY66" fmla="*/ 3214322 h 8664003"/>
              <a:gd name="connsiteX67" fmla="*/ 62737 w 20766109"/>
              <a:gd name="connsiteY67" fmla="*/ 3831452 h 8664003"/>
              <a:gd name="connsiteX68" fmla="*/ 1 w 20766109"/>
              <a:gd name="connsiteY68" fmla="*/ 3831452 h 8664003"/>
              <a:gd name="connsiteX69" fmla="*/ 12683961 w 20766109"/>
              <a:gd name="connsiteY69" fmla="*/ 2990443 h 8664003"/>
              <a:gd name="connsiteX70" fmla="*/ 13026637 w 20766109"/>
              <a:gd name="connsiteY70" fmla="*/ 3490566 h 8664003"/>
              <a:gd name="connsiteX71" fmla="*/ 12981676 w 20766109"/>
              <a:gd name="connsiteY71" fmla="*/ 3532949 h 8664003"/>
              <a:gd name="connsiteX72" fmla="*/ 12628063 w 20766109"/>
              <a:gd name="connsiteY72" fmla="*/ 3018295 h 8664003"/>
              <a:gd name="connsiteX73" fmla="*/ 8201961 w 20766109"/>
              <a:gd name="connsiteY73" fmla="*/ 2654618 h 8664003"/>
              <a:gd name="connsiteX74" fmla="*/ 8261137 w 20766109"/>
              <a:gd name="connsiteY74" fmla="*/ 2671579 h 8664003"/>
              <a:gd name="connsiteX75" fmla="*/ 8005105 w 20766109"/>
              <a:gd name="connsiteY75" fmla="*/ 3239766 h 8664003"/>
              <a:gd name="connsiteX76" fmla="*/ 7953173 w 20766109"/>
              <a:gd name="connsiteY76" fmla="*/ 3207056 h 8664003"/>
              <a:gd name="connsiteX77" fmla="*/ 8201961 w 20766109"/>
              <a:gd name="connsiteY77" fmla="*/ 2654618 h 8664003"/>
              <a:gd name="connsiteX78" fmla="*/ 4234009 w 20766109"/>
              <a:gd name="connsiteY78" fmla="*/ 2484036 h 8664003"/>
              <a:gd name="connsiteX79" fmla="*/ 4433818 w 20766109"/>
              <a:gd name="connsiteY79" fmla="*/ 3050967 h 8664003"/>
              <a:gd name="connsiteX80" fmla="*/ 4378452 w 20766109"/>
              <a:gd name="connsiteY80" fmla="*/ 3079854 h 8664003"/>
              <a:gd name="connsiteX81" fmla="*/ 4173824 w 20766109"/>
              <a:gd name="connsiteY81" fmla="*/ 2494871 h 8664003"/>
              <a:gd name="connsiteX82" fmla="*/ 20698513 w 20766109"/>
              <a:gd name="connsiteY82" fmla="*/ 2345443 h 8664003"/>
              <a:gd name="connsiteX83" fmla="*/ 20761251 w 20766109"/>
              <a:gd name="connsiteY83" fmla="*/ 2345443 h 8664003"/>
              <a:gd name="connsiteX84" fmla="*/ 20761251 w 20766109"/>
              <a:gd name="connsiteY84" fmla="*/ 2962576 h 8664003"/>
              <a:gd name="connsiteX85" fmla="*/ 20698513 w 20766109"/>
              <a:gd name="connsiteY85" fmla="*/ 2962576 h 8664003"/>
              <a:gd name="connsiteX86" fmla="*/ 16556919 w 20766109"/>
              <a:gd name="connsiteY86" fmla="*/ 2132219 h 8664003"/>
              <a:gd name="connsiteX87" fmla="*/ 16619443 w 20766109"/>
              <a:gd name="connsiteY87" fmla="*/ 2132219 h 8664003"/>
              <a:gd name="connsiteX88" fmla="*/ 16519645 w 20766109"/>
              <a:gd name="connsiteY88" fmla="*/ 2749349 h 8664003"/>
              <a:gd name="connsiteX89" fmla="*/ 16460729 w 20766109"/>
              <a:gd name="connsiteY89" fmla="*/ 2729952 h 8664003"/>
              <a:gd name="connsiteX90" fmla="*/ 16556919 w 20766109"/>
              <a:gd name="connsiteY90" fmla="*/ 2132219 h 8664003"/>
              <a:gd name="connsiteX91" fmla="*/ 2326 w 20766109"/>
              <a:gd name="connsiteY91" fmla="*/ 1982966 h 8664003"/>
              <a:gd name="connsiteX92" fmla="*/ 62804 w 20766109"/>
              <a:gd name="connsiteY92" fmla="*/ 1986590 h 8664003"/>
              <a:gd name="connsiteX93" fmla="*/ 59315 w 20766109"/>
              <a:gd name="connsiteY93" fmla="*/ 2103736 h 8664003"/>
              <a:gd name="connsiteX94" fmla="*/ 59315 w 20766109"/>
              <a:gd name="connsiteY94" fmla="*/ 2600101 h 8664003"/>
              <a:gd name="connsiteX95" fmla="*/ 1 w 20766109"/>
              <a:gd name="connsiteY95" fmla="*/ 2600101 h 8664003"/>
              <a:gd name="connsiteX96" fmla="*/ 1 w 20766109"/>
              <a:gd name="connsiteY96" fmla="*/ 2103736 h 8664003"/>
              <a:gd name="connsiteX97" fmla="*/ 2326 w 20766109"/>
              <a:gd name="connsiteY97" fmla="*/ 1982966 h 8664003"/>
              <a:gd name="connsiteX98" fmla="*/ 12458741 w 20766109"/>
              <a:gd name="connsiteY98" fmla="*/ 1801726 h 8664003"/>
              <a:gd name="connsiteX99" fmla="*/ 12480303 w 20766109"/>
              <a:gd name="connsiteY99" fmla="*/ 2103895 h 8664003"/>
              <a:gd name="connsiteX100" fmla="*/ 12504260 w 20766109"/>
              <a:gd name="connsiteY100" fmla="*/ 2414524 h 8664003"/>
              <a:gd name="connsiteX101" fmla="*/ 12443168 w 20766109"/>
              <a:gd name="connsiteY101" fmla="*/ 2424195 h 8664003"/>
              <a:gd name="connsiteX102" fmla="*/ 12419211 w 20766109"/>
              <a:gd name="connsiteY102" fmla="*/ 2103895 h 8664003"/>
              <a:gd name="connsiteX103" fmla="*/ 12398847 w 20766109"/>
              <a:gd name="connsiteY103" fmla="*/ 1810188 h 8664003"/>
              <a:gd name="connsiteX104" fmla="*/ 8384479 w 20766109"/>
              <a:gd name="connsiteY104" fmla="*/ 1444582 h 8664003"/>
              <a:gd name="connsiteX105" fmla="*/ 8442375 w 20766109"/>
              <a:gd name="connsiteY105" fmla="*/ 1463981 h 8664003"/>
              <a:gd name="connsiteX106" fmla="*/ 8341055 w 20766109"/>
              <a:gd name="connsiteY106" fmla="*/ 2061712 h 8664003"/>
              <a:gd name="connsiteX107" fmla="*/ 8278335 w 20766109"/>
              <a:gd name="connsiteY107" fmla="*/ 2060501 h 8664003"/>
              <a:gd name="connsiteX108" fmla="*/ 8384479 w 20766109"/>
              <a:gd name="connsiteY108" fmla="*/ 1444582 h 8664003"/>
              <a:gd name="connsiteX109" fmla="*/ 4026367 w 20766109"/>
              <a:gd name="connsiteY109" fmla="*/ 1274009 h 8664003"/>
              <a:gd name="connsiteX110" fmla="*/ 4183289 w 20766109"/>
              <a:gd name="connsiteY110" fmla="*/ 1874457 h 8664003"/>
              <a:gd name="connsiteX111" fmla="*/ 4123395 w 20766109"/>
              <a:gd name="connsiteY111" fmla="*/ 1880486 h 8664003"/>
              <a:gd name="connsiteX112" fmla="*/ 3971266 w 20766109"/>
              <a:gd name="connsiteY112" fmla="*/ 1298124 h 8664003"/>
              <a:gd name="connsiteX113" fmla="*/ 20523357 w 20766109"/>
              <a:gd name="connsiteY113" fmla="*/ 1135413 h 8664003"/>
              <a:gd name="connsiteX114" fmla="*/ 20723965 w 20766109"/>
              <a:gd name="connsiteY114" fmla="*/ 1726877 h 8664003"/>
              <a:gd name="connsiteX115" fmla="*/ 20662701 w 20766109"/>
              <a:gd name="connsiteY115" fmla="*/ 1736553 h 8664003"/>
              <a:gd name="connsiteX116" fmla="*/ 20469299 w 20766109"/>
              <a:gd name="connsiteY116" fmla="*/ 1164443 h 8664003"/>
              <a:gd name="connsiteX117" fmla="*/ 16903249 w 20766109"/>
              <a:gd name="connsiteY117" fmla="*/ 948843 h 8664003"/>
              <a:gd name="connsiteX118" fmla="*/ 16955263 w 20766109"/>
              <a:gd name="connsiteY118" fmla="*/ 982835 h 8664003"/>
              <a:gd name="connsiteX119" fmla="*/ 16701239 w 20766109"/>
              <a:gd name="connsiteY119" fmla="*/ 1533988 h 8664003"/>
              <a:gd name="connsiteX120" fmla="*/ 16641967 w 20766109"/>
              <a:gd name="connsiteY120" fmla="*/ 1516993 h 8664003"/>
              <a:gd name="connsiteX121" fmla="*/ 16903249 w 20766109"/>
              <a:gd name="connsiteY121" fmla="*/ 948843 h 8664003"/>
              <a:gd name="connsiteX122" fmla="*/ 430012 w 20766109"/>
              <a:gd name="connsiteY122" fmla="*/ 826241 h 8664003"/>
              <a:gd name="connsiteX123" fmla="*/ 478539 w 20766109"/>
              <a:gd name="connsiteY123" fmla="*/ 863669 h 8664003"/>
              <a:gd name="connsiteX124" fmla="*/ 184955 w 20766109"/>
              <a:gd name="connsiteY124" fmla="*/ 1390071 h 8664003"/>
              <a:gd name="connsiteX125" fmla="*/ 127938 w 20766109"/>
              <a:gd name="connsiteY125" fmla="*/ 1369547 h 8664003"/>
              <a:gd name="connsiteX126" fmla="*/ 430012 w 20766109"/>
              <a:gd name="connsiteY126" fmla="*/ 826241 h 8664003"/>
              <a:gd name="connsiteX127" fmla="*/ 11927768 w 20766109"/>
              <a:gd name="connsiteY127" fmla="*/ 687646 h 8664003"/>
              <a:gd name="connsiteX128" fmla="*/ 12275039 w 20766109"/>
              <a:gd name="connsiteY128" fmla="*/ 1203511 h 8664003"/>
              <a:gd name="connsiteX129" fmla="*/ 12219379 w 20766109"/>
              <a:gd name="connsiteY129" fmla="*/ 1230152 h 8664003"/>
              <a:gd name="connsiteX130" fmla="*/ 11881789 w 20766109"/>
              <a:gd name="connsiteY130" fmla="*/ 728820 h 8664003"/>
              <a:gd name="connsiteX131" fmla="*/ 9096859 w 20766109"/>
              <a:gd name="connsiteY131" fmla="*/ 437109 h 8664003"/>
              <a:gd name="connsiteX132" fmla="*/ 9135350 w 20766109"/>
              <a:gd name="connsiteY132" fmla="*/ 486707 h 8664003"/>
              <a:gd name="connsiteX133" fmla="*/ 8717982 w 20766109"/>
              <a:gd name="connsiteY133" fmla="*/ 920981 h 8664003"/>
              <a:gd name="connsiteX134" fmla="*/ 8667463 w 20766109"/>
              <a:gd name="connsiteY134" fmla="*/ 884691 h 8664003"/>
              <a:gd name="connsiteX135" fmla="*/ 9096859 w 20766109"/>
              <a:gd name="connsiteY135" fmla="*/ 437109 h 8664003"/>
              <a:gd name="connsiteX136" fmla="*/ 3231124 w 20766109"/>
              <a:gd name="connsiteY136" fmla="*/ 335831 h 8664003"/>
              <a:gd name="connsiteX137" fmla="*/ 3703524 w 20766109"/>
              <a:gd name="connsiteY137" fmla="*/ 747626 h 8664003"/>
              <a:gd name="connsiteX138" fmla="*/ 3656162 w 20766109"/>
              <a:gd name="connsiteY138" fmla="*/ 787711 h 8664003"/>
              <a:gd name="connsiteX139" fmla="*/ 3198334 w 20766109"/>
              <a:gd name="connsiteY139" fmla="*/ 388066 h 8664003"/>
              <a:gd name="connsiteX140" fmla="*/ 19661453 w 20766109"/>
              <a:gd name="connsiteY140" fmla="*/ 255871 h 8664003"/>
              <a:gd name="connsiteX141" fmla="*/ 20158917 w 20766109"/>
              <a:gd name="connsiteY141" fmla="*/ 631002 h 8664003"/>
              <a:gd name="connsiteX142" fmla="*/ 20114133 w 20766109"/>
              <a:gd name="connsiteY142" fmla="*/ 675777 h 8664003"/>
              <a:gd name="connsiteX143" fmla="*/ 19632405 w 20766109"/>
              <a:gd name="connsiteY143" fmla="*/ 310325 h 8664003"/>
              <a:gd name="connsiteX144" fmla="*/ 17854373 w 20766109"/>
              <a:gd name="connsiteY144" fmla="*/ 165253 h 8664003"/>
              <a:gd name="connsiteX145" fmla="*/ 17877441 w 20766109"/>
              <a:gd name="connsiteY145" fmla="*/ 222380 h 8664003"/>
              <a:gd name="connsiteX146" fmla="*/ 17357801 w 20766109"/>
              <a:gd name="connsiteY146" fmla="*/ 537177 h 8664003"/>
              <a:gd name="connsiteX147" fmla="*/ 17318949 w 20766109"/>
              <a:gd name="connsiteY147" fmla="*/ 489775 h 8664003"/>
              <a:gd name="connsiteX148" fmla="*/ 17854373 w 20766109"/>
              <a:gd name="connsiteY148" fmla="*/ 165253 h 8664003"/>
              <a:gd name="connsiteX149" fmla="*/ 1434681 w 20766109"/>
              <a:gd name="connsiteY149" fmla="*/ 111943 h 8664003"/>
              <a:gd name="connsiteX150" fmla="*/ 1454033 w 20766109"/>
              <a:gd name="connsiteY150" fmla="*/ 170347 h 8664003"/>
              <a:gd name="connsiteX151" fmla="*/ 915826 w 20766109"/>
              <a:gd name="connsiteY151" fmla="*/ 446549 h 8664003"/>
              <a:gd name="connsiteX152" fmla="*/ 879543 w 20766109"/>
              <a:gd name="connsiteY152" fmla="*/ 396663 h 8664003"/>
              <a:gd name="connsiteX153" fmla="*/ 1434681 w 20766109"/>
              <a:gd name="connsiteY153" fmla="*/ 111943 h 8664003"/>
              <a:gd name="connsiteX154" fmla="*/ 10867481 w 20766109"/>
              <a:gd name="connsiteY154" fmla="*/ 58642 h 8664003"/>
              <a:gd name="connsiteX155" fmla="*/ 11443477 w 20766109"/>
              <a:gd name="connsiteY155" fmla="*/ 293276 h 8664003"/>
              <a:gd name="connsiteX156" fmla="*/ 11413287 w 20766109"/>
              <a:gd name="connsiteY156" fmla="*/ 345282 h 8664003"/>
              <a:gd name="connsiteX157" fmla="*/ 10852991 w 20766109"/>
              <a:gd name="connsiteY157" fmla="*/ 119114 h 8664003"/>
              <a:gd name="connsiteX158" fmla="*/ 10249932 w 20766109"/>
              <a:gd name="connsiteY158" fmla="*/ 5334 h 8664003"/>
              <a:gd name="connsiteX159" fmla="*/ 10254759 w 20766109"/>
              <a:gd name="connsiteY159" fmla="*/ 66327 h 8664003"/>
              <a:gd name="connsiteX160" fmla="*/ 9663471 w 20766109"/>
              <a:gd name="connsiteY160" fmla="*/ 190706 h 8664003"/>
              <a:gd name="connsiteX161" fmla="*/ 9642955 w 20766109"/>
              <a:gd name="connsiteY161" fmla="*/ 133300 h 8664003"/>
              <a:gd name="connsiteX162" fmla="*/ 10249932 w 20766109"/>
              <a:gd name="connsiteY162" fmla="*/ 5334 h 8664003"/>
              <a:gd name="connsiteX163" fmla="*/ 2101277 w 20766109"/>
              <a:gd name="connsiteY163" fmla="*/ 4 h 8664003"/>
              <a:gd name="connsiteX164" fmla="*/ 2664067 w 20766109"/>
              <a:gd name="connsiteY164" fmla="*/ 76596 h 8664003"/>
              <a:gd name="connsiteX165" fmla="*/ 2648371 w 20766109"/>
              <a:gd name="connsiteY165" fmla="*/ 137382 h 8664003"/>
              <a:gd name="connsiteX166" fmla="*/ 2101277 w 20766109"/>
              <a:gd name="connsiteY166" fmla="*/ 62008 h 8664003"/>
              <a:gd name="connsiteX167" fmla="*/ 2048139 w 20766109"/>
              <a:gd name="connsiteY167" fmla="*/ 63222 h 8664003"/>
              <a:gd name="connsiteX168" fmla="*/ 2046931 w 20766109"/>
              <a:gd name="connsiteY168" fmla="*/ 1220 h 8664003"/>
              <a:gd name="connsiteX169" fmla="*/ 2101277 w 20766109"/>
              <a:gd name="connsiteY169" fmla="*/ 4 h 8664003"/>
              <a:gd name="connsiteX170" fmla="*/ 18658619 w 20766109"/>
              <a:gd name="connsiteY170" fmla="*/ 0 h 8664003"/>
              <a:gd name="connsiteX171" fmla="*/ 19076819 w 20766109"/>
              <a:gd name="connsiteY171" fmla="*/ 43388 h 8664003"/>
              <a:gd name="connsiteX172" fmla="*/ 19064733 w 20766109"/>
              <a:gd name="connsiteY172" fmla="*/ 105372 h 8664003"/>
              <a:gd name="connsiteX173" fmla="*/ 18658619 w 20766109"/>
              <a:gd name="connsiteY173" fmla="*/ 63224 h 8664003"/>
              <a:gd name="connsiteX174" fmla="*/ 18460395 w 20766109"/>
              <a:gd name="connsiteY174" fmla="*/ 73141 h 8664003"/>
              <a:gd name="connsiteX175" fmla="*/ 18454351 w 20766109"/>
              <a:gd name="connsiteY175" fmla="*/ 9917 h 8664003"/>
              <a:gd name="connsiteX176" fmla="*/ 18658619 w 20766109"/>
              <a:gd name="connsiteY176" fmla="*/ 0 h 8664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Lst>
            <a:rect l="l" t="t" r="r" b="b"/>
            <a:pathLst>
              <a:path w="20766109" h="8664003">
                <a:moveTo>
                  <a:pt x="20703373" y="8046873"/>
                </a:moveTo>
                <a:lnTo>
                  <a:pt x="20766109" y="8046873"/>
                </a:lnTo>
                <a:lnTo>
                  <a:pt x="20766109" y="8664003"/>
                </a:lnTo>
                <a:lnTo>
                  <a:pt x="20703373" y="8664003"/>
                </a:lnTo>
                <a:close/>
                <a:moveTo>
                  <a:pt x="0" y="8046873"/>
                </a:moveTo>
                <a:lnTo>
                  <a:pt x="62736" y="8046873"/>
                </a:lnTo>
                <a:lnTo>
                  <a:pt x="62736" y="8664003"/>
                </a:lnTo>
                <a:lnTo>
                  <a:pt x="0" y="8664003"/>
                </a:lnTo>
                <a:close/>
                <a:moveTo>
                  <a:pt x="20698513" y="7276202"/>
                </a:moveTo>
                <a:lnTo>
                  <a:pt x="20761251" y="7276202"/>
                </a:lnTo>
                <a:lnTo>
                  <a:pt x="20761251" y="7530855"/>
                </a:lnTo>
                <a:lnTo>
                  <a:pt x="20698513" y="7530855"/>
                </a:lnTo>
                <a:close/>
                <a:moveTo>
                  <a:pt x="1" y="6913724"/>
                </a:moveTo>
                <a:lnTo>
                  <a:pt x="62737" y="6913724"/>
                </a:lnTo>
                <a:lnTo>
                  <a:pt x="62737" y="7530854"/>
                </a:lnTo>
                <a:lnTo>
                  <a:pt x="1" y="7530854"/>
                </a:lnTo>
                <a:close/>
                <a:moveTo>
                  <a:pt x="20698513" y="6039515"/>
                </a:moveTo>
                <a:lnTo>
                  <a:pt x="20761251" y="6039515"/>
                </a:lnTo>
                <a:lnTo>
                  <a:pt x="20761251" y="6656644"/>
                </a:lnTo>
                <a:lnTo>
                  <a:pt x="20698513" y="6656644"/>
                </a:lnTo>
                <a:close/>
                <a:moveTo>
                  <a:pt x="0" y="5677038"/>
                </a:moveTo>
                <a:lnTo>
                  <a:pt x="62738" y="5677038"/>
                </a:lnTo>
                <a:lnTo>
                  <a:pt x="62738" y="6294171"/>
                </a:lnTo>
                <a:lnTo>
                  <a:pt x="0" y="6294171"/>
                </a:lnTo>
                <a:close/>
                <a:moveTo>
                  <a:pt x="20698513" y="4808156"/>
                </a:moveTo>
                <a:lnTo>
                  <a:pt x="20761251" y="4808156"/>
                </a:lnTo>
                <a:lnTo>
                  <a:pt x="20761251" y="5425289"/>
                </a:lnTo>
                <a:lnTo>
                  <a:pt x="20698513" y="5425289"/>
                </a:lnTo>
                <a:close/>
                <a:moveTo>
                  <a:pt x="1" y="4445677"/>
                </a:moveTo>
                <a:lnTo>
                  <a:pt x="62737" y="4445677"/>
                </a:lnTo>
                <a:lnTo>
                  <a:pt x="62737" y="5062811"/>
                </a:lnTo>
                <a:lnTo>
                  <a:pt x="1" y="5062811"/>
                </a:lnTo>
                <a:close/>
                <a:moveTo>
                  <a:pt x="5849045" y="4104527"/>
                </a:moveTo>
                <a:cubicBezTo>
                  <a:pt x="5977155" y="4130152"/>
                  <a:pt x="6107691" y="4142356"/>
                  <a:pt x="6238230" y="4142356"/>
                </a:cubicBezTo>
                <a:cubicBezTo>
                  <a:pt x="6310749" y="4142356"/>
                  <a:pt x="6382062" y="4138694"/>
                  <a:pt x="6452163" y="4131374"/>
                </a:cubicBezTo>
                <a:lnTo>
                  <a:pt x="6459415" y="4193606"/>
                </a:lnTo>
                <a:cubicBezTo>
                  <a:pt x="6386897" y="4200927"/>
                  <a:pt x="6311958" y="4204588"/>
                  <a:pt x="6238230" y="4204588"/>
                </a:cubicBezTo>
                <a:cubicBezTo>
                  <a:pt x="6104065" y="4204588"/>
                  <a:pt x="5968695" y="4192386"/>
                  <a:pt x="5836961" y="4165540"/>
                </a:cubicBezTo>
                <a:close/>
                <a:moveTo>
                  <a:pt x="15247883" y="4008573"/>
                </a:moveTo>
                <a:lnTo>
                  <a:pt x="15270811" y="4066142"/>
                </a:lnTo>
                <a:cubicBezTo>
                  <a:pt x="15076529" y="4140503"/>
                  <a:pt x="14871386" y="4184880"/>
                  <a:pt x="14663830" y="4199273"/>
                </a:cubicBezTo>
                <a:lnTo>
                  <a:pt x="14659003" y="4138105"/>
                </a:lnTo>
                <a:cubicBezTo>
                  <a:pt x="14861733" y="4123712"/>
                  <a:pt x="15059635" y="4080535"/>
                  <a:pt x="15247883" y="4008573"/>
                </a:cubicBezTo>
                <a:close/>
                <a:moveTo>
                  <a:pt x="13496507" y="3864654"/>
                </a:moveTo>
                <a:cubicBezTo>
                  <a:pt x="13672459" y="3966842"/>
                  <a:pt x="13862971" y="4041379"/>
                  <a:pt x="14060765" y="4087062"/>
                </a:cubicBezTo>
                <a:lnTo>
                  <a:pt x="14046203" y="4145969"/>
                </a:lnTo>
                <a:cubicBezTo>
                  <a:pt x="13842343" y="4100286"/>
                  <a:pt x="13646976" y="4022143"/>
                  <a:pt x="13464957" y="3918753"/>
                </a:cubicBezTo>
                <a:close/>
                <a:moveTo>
                  <a:pt x="7556167" y="3662089"/>
                </a:moveTo>
                <a:lnTo>
                  <a:pt x="7594818" y="3709550"/>
                </a:lnTo>
                <a:cubicBezTo>
                  <a:pt x="7435388" y="3845847"/>
                  <a:pt x="7257843" y="3956588"/>
                  <a:pt x="7065805" y="4039339"/>
                </a:cubicBezTo>
                <a:lnTo>
                  <a:pt x="7041653" y="3982143"/>
                </a:lnTo>
                <a:cubicBezTo>
                  <a:pt x="7226441" y="3901826"/>
                  <a:pt x="7400363" y="3794735"/>
                  <a:pt x="7556167" y="3662089"/>
                </a:cubicBezTo>
                <a:close/>
                <a:moveTo>
                  <a:pt x="20698513" y="3576802"/>
                </a:moveTo>
                <a:lnTo>
                  <a:pt x="20761251" y="3576802"/>
                </a:lnTo>
                <a:lnTo>
                  <a:pt x="20761251" y="4193935"/>
                </a:lnTo>
                <a:lnTo>
                  <a:pt x="20698513" y="4193935"/>
                </a:lnTo>
                <a:close/>
                <a:moveTo>
                  <a:pt x="4793233" y="3539488"/>
                </a:moveTo>
                <a:cubicBezTo>
                  <a:pt x="4937729" y="3683321"/>
                  <a:pt x="5101655" y="3804188"/>
                  <a:pt x="5281362" y="3899673"/>
                </a:cubicBezTo>
                <a:lnTo>
                  <a:pt x="5252223" y="3954064"/>
                </a:lnTo>
                <a:cubicBezTo>
                  <a:pt x="5066441" y="3856160"/>
                  <a:pt x="4897659" y="3730459"/>
                  <a:pt x="4749521" y="3583000"/>
                </a:cubicBezTo>
                <a:close/>
                <a:moveTo>
                  <a:pt x="16190055" y="3267630"/>
                </a:moveTo>
                <a:lnTo>
                  <a:pt x="16240963" y="3302832"/>
                </a:lnTo>
                <a:cubicBezTo>
                  <a:pt x="16120965" y="3475204"/>
                  <a:pt x="15976723" y="3628154"/>
                  <a:pt x="15811875" y="3756827"/>
                </a:cubicBezTo>
                <a:lnTo>
                  <a:pt x="15773087" y="3708271"/>
                </a:lnTo>
                <a:cubicBezTo>
                  <a:pt x="15933087" y="3583241"/>
                  <a:pt x="16073693" y="3433932"/>
                  <a:pt x="16190055" y="3267630"/>
                </a:cubicBezTo>
                <a:close/>
                <a:moveTo>
                  <a:pt x="1" y="3214322"/>
                </a:moveTo>
                <a:lnTo>
                  <a:pt x="62737" y="3214322"/>
                </a:lnTo>
                <a:lnTo>
                  <a:pt x="62737" y="3831452"/>
                </a:lnTo>
                <a:lnTo>
                  <a:pt x="1" y="3831452"/>
                </a:lnTo>
                <a:close/>
                <a:moveTo>
                  <a:pt x="12683961" y="2990443"/>
                </a:moveTo>
                <a:cubicBezTo>
                  <a:pt x="12772667" y="3173297"/>
                  <a:pt x="12888110" y="3341619"/>
                  <a:pt x="13026637" y="3490566"/>
                </a:cubicBezTo>
                <a:lnTo>
                  <a:pt x="12981676" y="3532949"/>
                </a:lnTo>
                <a:cubicBezTo>
                  <a:pt x="12838287" y="3379158"/>
                  <a:pt x="12719201" y="3205993"/>
                  <a:pt x="12628063" y="3018295"/>
                </a:cubicBezTo>
                <a:close/>
                <a:moveTo>
                  <a:pt x="8201961" y="2654618"/>
                </a:moveTo>
                <a:lnTo>
                  <a:pt x="8261137" y="2671579"/>
                </a:lnTo>
                <a:cubicBezTo>
                  <a:pt x="8204375" y="2872686"/>
                  <a:pt x="8118630" y="3064101"/>
                  <a:pt x="8005105" y="3239766"/>
                </a:cubicBezTo>
                <a:lnTo>
                  <a:pt x="7953173" y="3207056"/>
                </a:lnTo>
                <a:cubicBezTo>
                  <a:pt x="8063074" y="3036237"/>
                  <a:pt x="8147612" y="2849668"/>
                  <a:pt x="8201961" y="2654618"/>
                </a:cubicBezTo>
                <a:close/>
                <a:moveTo>
                  <a:pt x="4234009" y="2484036"/>
                </a:moveTo>
                <a:cubicBezTo>
                  <a:pt x="4271325" y="2681438"/>
                  <a:pt x="4338729" y="2872823"/>
                  <a:pt x="4433818" y="3050967"/>
                </a:cubicBezTo>
                <a:lnTo>
                  <a:pt x="4378452" y="3079854"/>
                </a:lnTo>
                <a:cubicBezTo>
                  <a:pt x="4282158" y="2895692"/>
                  <a:pt x="4212343" y="2699494"/>
                  <a:pt x="4173824" y="2494871"/>
                </a:cubicBezTo>
                <a:close/>
                <a:moveTo>
                  <a:pt x="20698513" y="2345443"/>
                </a:moveTo>
                <a:lnTo>
                  <a:pt x="20761251" y="2345443"/>
                </a:lnTo>
                <a:lnTo>
                  <a:pt x="20761251" y="2962576"/>
                </a:lnTo>
                <a:lnTo>
                  <a:pt x="20698513" y="2962576"/>
                </a:lnTo>
                <a:close/>
                <a:moveTo>
                  <a:pt x="16556919" y="2132219"/>
                </a:moveTo>
                <a:lnTo>
                  <a:pt x="16619443" y="2132219"/>
                </a:lnTo>
                <a:cubicBezTo>
                  <a:pt x="16617039" y="2341971"/>
                  <a:pt x="16582167" y="2550511"/>
                  <a:pt x="16519645" y="2749349"/>
                </a:cubicBezTo>
                <a:lnTo>
                  <a:pt x="16460729" y="2729952"/>
                </a:lnTo>
                <a:cubicBezTo>
                  <a:pt x="16522049" y="2537174"/>
                  <a:pt x="16555717" y="2335908"/>
                  <a:pt x="16556919" y="2132219"/>
                </a:cubicBezTo>
                <a:close/>
                <a:moveTo>
                  <a:pt x="2326" y="1982966"/>
                </a:moveTo>
                <a:lnTo>
                  <a:pt x="62804" y="1986590"/>
                </a:lnTo>
                <a:cubicBezTo>
                  <a:pt x="60477" y="2025236"/>
                  <a:pt x="59315" y="2065091"/>
                  <a:pt x="59315" y="2103736"/>
                </a:cubicBezTo>
                <a:lnTo>
                  <a:pt x="59315" y="2600101"/>
                </a:lnTo>
                <a:lnTo>
                  <a:pt x="1" y="2600101"/>
                </a:lnTo>
                <a:lnTo>
                  <a:pt x="1" y="2103736"/>
                </a:lnTo>
                <a:cubicBezTo>
                  <a:pt x="1" y="2063881"/>
                  <a:pt x="1" y="2022821"/>
                  <a:pt x="2326" y="1982966"/>
                </a:cubicBezTo>
                <a:close/>
                <a:moveTo>
                  <a:pt x="12458741" y="1801726"/>
                </a:moveTo>
                <a:cubicBezTo>
                  <a:pt x="12473115" y="1900837"/>
                  <a:pt x="12480303" y="2002367"/>
                  <a:pt x="12480303" y="2103895"/>
                </a:cubicBezTo>
                <a:cubicBezTo>
                  <a:pt x="12480303" y="2207841"/>
                  <a:pt x="12488687" y="2311787"/>
                  <a:pt x="12504260" y="2414524"/>
                </a:cubicBezTo>
                <a:lnTo>
                  <a:pt x="12443168" y="2424195"/>
                </a:lnTo>
                <a:cubicBezTo>
                  <a:pt x="12427595" y="2319040"/>
                  <a:pt x="12419211" y="2211467"/>
                  <a:pt x="12419211" y="2103895"/>
                </a:cubicBezTo>
                <a:cubicBezTo>
                  <a:pt x="12419211" y="2004784"/>
                  <a:pt x="12412024" y="1906882"/>
                  <a:pt x="12398847" y="1810188"/>
                </a:cubicBezTo>
                <a:close/>
                <a:moveTo>
                  <a:pt x="8384479" y="1444582"/>
                </a:moveTo>
                <a:lnTo>
                  <a:pt x="8442375" y="1463981"/>
                </a:lnTo>
                <a:cubicBezTo>
                  <a:pt x="8379653" y="1656759"/>
                  <a:pt x="8345880" y="1858023"/>
                  <a:pt x="8341055" y="2061712"/>
                </a:cubicBezTo>
                <a:lnTo>
                  <a:pt x="8278335" y="2060501"/>
                </a:lnTo>
                <a:cubicBezTo>
                  <a:pt x="8283159" y="1850749"/>
                  <a:pt x="8319346" y="1643422"/>
                  <a:pt x="8384479" y="1444582"/>
                </a:cubicBezTo>
                <a:close/>
                <a:moveTo>
                  <a:pt x="4026367" y="1274009"/>
                </a:moveTo>
                <a:cubicBezTo>
                  <a:pt x="4109020" y="1464512"/>
                  <a:pt x="4161727" y="1667073"/>
                  <a:pt x="4183289" y="1874457"/>
                </a:cubicBezTo>
                <a:lnTo>
                  <a:pt x="4123395" y="1880486"/>
                </a:lnTo>
                <a:cubicBezTo>
                  <a:pt x="4101833" y="1679131"/>
                  <a:pt x="4050325" y="1483804"/>
                  <a:pt x="3971266" y="1298124"/>
                </a:cubicBezTo>
                <a:close/>
                <a:moveTo>
                  <a:pt x="20523357" y="1135413"/>
                </a:moveTo>
                <a:cubicBezTo>
                  <a:pt x="20619455" y="1321682"/>
                  <a:pt x="20686725" y="1521255"/>
                  <a:pt x="20723965" y="1726877"/>
                </a:cubicBezTo>
                <a:lnTo>
                  <a:pt x="20662701" y="1736553"/>
                </a:lnTo>
                <a:cubicBezTo>
                  <a:pt x="20626663" y="1538189"/>
                  <a:pt x="20562997" y="1344663"/>
                  <a:pt x="20469299" y="1164443"/>
                </a:cubicBezTo>
                <a:close/>
                <a:moveTo>
                  <a:pt x="16903249" y="948843"/>
                </a:moveTo>
                <a:lnTo>
                  <a:pt x="16955263" y="982835"/>
                </a:lnTo>
                <a:cubicBezTo>
                  <a:pt x="16842767" y="1154009"/>
                  <a:pt x="16758093" y="1338535"/>
                  <a:pt x="16701239" y="1533988"/>
                </a:cubicBezTo>
                <a:lnTo>
                  <a:pt x="16641967" y="1516993"/>
                </a:lnTo>
                <a:cubicBezTo>
                  <a:pt x="16700031" y="1315469"/>
                  <a:pt x="16788333" y="1124872"/>
                  <a:pt x="16903249" y="948843"/>
                </a:cubicBezTo>
                <a:close/>
                <a:moveTo>
                  <a:pt x="430012" y="826241"/>
                </a:moveTo>
                <a:lnTo>
                  <a:pt x="478539" y="863669"/>
                </a:lnTo>
                <a:cubicBezTo>
                  <a:pt x="354797" y="1023039"/>
                  <a:pt x="256532" y="1201726"/>
                  <a:pt x="184955" y="1390071"/>
                </a:cubicBezTo>
                <a:lnTo>
                  <a:pt x="127938" y="1369547"/>
                </a:lnTo>
                <a:cubicBezTo>
                  <a:pt x="199514" y="1173957"/>
                  <a:pt x="301417" y="991647"/>
                  <a:pt x="430012" y="826241"/>
                </a:cubicBezTo>
                <a:close/>
                <a:moveTo>
                  <a:pt x="11927768" y="687646"/>
                </a:moveTo>
                <a:cubicBezTo>
                  <a:pt x="12069339" y="842648"/>
                  <a:pt x="12185500" y="1014604"/>
                  <a:pt x="12275039" y="1203511"/>
                </a:cubicBezTo>
                <a:lnTo>
                  <a:pt x="12219379" y="1230152"/>
                </a:lnTo>
                <a:cubicBezTo>
                  <a:pt x="12133469" y="1047298"/>
                  <a:pt x="12019729" y="877766"/>
                  <a:pt x="11881789" y="728820"/>
                </a:cubicBezTo>
                <a:close/>
                <a:moveTo>
                  <a:pt x="9096859" y="437109"/>
                </a:moveTo>
                <a:lnTo>
                  <a:pt x="9135350" y="486707"/>
                </a:lnTo>
                <a:cubicBezTo>
                  <a:pt x="8975379" y="610093"/>
                  <a:pt x="8834651" y="756464"/>
                  <a:pt x="8717982" y="920981"/>
                </a:cubicBezTo>
                <a:lnTo>
                  <a:pt x="8667463" y="884691"/>
                </a:lnTo>
                <a:cubicBezTo>
                  <a:pt x="8788945" y="716546"/>
                  <a:pt x="8932077" y="565336"/>
                  <a:pt x="9096859" y="437109"/>
                </a:cubicBezTo>
                <a:close/>
                <a:moveTo>
                  <a:pt x="3231124" y="335831"/>
                </a:moveTo>
                <a:cubicBezTo>
                  <a:pt x="3408424" y="448802"/>
                  <a:pt x="3566295" y="588495"/>
                  <a:pt x="3703524" y="747626"/>
                </a:cubicBezTo>
                <a:lnTo>
                  <a:pt x="3656162" y="787711"/>
                </a:lnTo>
                <a:cubicBezTo>
                  <a:pt x="3523792" y="632226"/>
                  <a:pt x="3369566" y="498606"/>
                  <a:pt x="3198334" y="388066"/>
                </a:cubicBezTo>
                <a:close/>
                <a:moveTo>
                  <a:pt x="19661453" y="255871"/>
                </a:moveTo>
                <a:cubicBezTo>
                  <a:pt x="19845429" y="355100"/>
                  <a:pt x="20012463" y="482160"/>
                  <a:pt x="20158917" y="631002"/>
                </a:cubicBezTo>
                <a:lnTo>
                  <a:pt x="20114133" y="675777"/>
                </a:lnTo>
                <a:cubicBezTo>
                  <a:pt x="19972519" y="530564"/>
                  <a:pt x="19809119" y="407134"/>
                  <a:pt x="19632405" y="310325"/>
                </a:cubicBezTo>
                <a:close/>
                <a:moveTo>
                  <a:pt x="17854373" y="165253"/>
                </a:moveTo>
                <a:lnTo>
                  <a:pt x="17877441" y="222380"/>
                </a:lnTo>
                <a:cubicBezTo>
                  <a:pt x="17690469" y="301382"/>
                  <a:pt x="17515637" y="407125"/>
                  <a:pt x="17357801" y="537177"/>
                </a:cubicBezTo>
                <a:lnTo>
                  <a:pt x="17318949" y="489775"/>
                </a:lnTo>
                <a:cubicBezTo>
                  <a:pt x="17480427" y="356077"/>
                  <a:pt x="17660115" y="246688"/>
                  <a:pt x="17854373" y="165253"/>
                </a:cubicBezTo>
                <a:close/>
                <a:moveTo>
                  <a:pt x="1434681" y="111943"/>
                </a:moveTo>
                <a:lnTo>
                  <a:pt x="1454033" y="170347"/>
                </a:lnTo>
                <a:cubicBezTo>
                  <a:pt x="1261729" y="234835"/>
                  <a:pt x="1081521" y="328524"/>
                  <a:pt x="915826" y="446549"/>
                </a:cubicBezTo>
                <a:lnTo>
                  <a:pt x="879543" y="396663"/>
                </a:lnTo>
                <a:cubicBezTo>
                  <a:pt x="1050075" y="274987"/>
                  <a:pt x="1236331" y="178865"/>
                  <a:pt x="1434681" y="111943"/>
                </a:cubicBezTo>
                <a:close/>
                <a:moveTo>
                  <a:pt x="10867481" y="58642"/>
                </a:moveTo>
                <a:cubicBezTo>
                  <a:pt x="11070347" y="107020"/>
                  <a:pt x="11263554" y="185635"/>
                  <a:pt x="11443477" y="293276"/>
                </a:cubicBezTo>
                <a:lnTo>
                  <a:pt x="11413287" y="345282"/>
                </a:lnTo>
                <a:cubicBezTo>
                  <a:pt x="11238194" y="242478"/>
                  <a:pt x="11049819" y="166283"/>
                  <a:pt x="10852991" y="119114"/>
                </a:cubicBezTo>
                <a:close/>
                <a:moveTo>
                  <a:pt x="10249932" y="5334"/>
                </a:moveTo>
                <a:lnTo>
                  <a:pt x="10254759" y="66327"/>
                </a:lnTo>
                <a:cubicBezTo>
                  <a:pt x="10052031" y="79483"/>
                  <a:pt x="9852923" y="120144"/>
                  <a:pt x="9663471" y="190706"/>
                </a:cubicBezTo>
                <a:lnTo>
                  <a:pt x="9642955" y="133300"/>
                </a:lnTo>
                <a:cubicBezTo>
                  <a:pt x="9837236" y="61543"/>
                  <a:pt x="10041170" y="18490"/>
                  <a:pt x="10249932" y="5334"/>
                </a:cubicBezTo>
                <a:close/>
                <a:moveTo>
                  <a:pt x="2101277" y="4"/>
                </a:moveTo>
                <a:cubicBezTo>
                  <a:pt x="2292095" y="4"/>
                  <a:pt x="2481704" y="26750"/>
                  <a:pt x="2664067" y="76596"/>
                </a:cubicBezTo>
                <a:lnTo>
                  <a:pt x="2648371" y="137382"/>
                </a:lnTo>
                <a:cubicBezTo>
                  <a:pt x="2470837" y="87538"/>
                  <a:pt x="2287265" y="62008"/>
                  <a:pt x="2101277" y="62008"/>
                </a:cubicBezTo>
                <a:cubicBezTo>
                  <a:pt x="2083162" y="62008"/>
                  <a:pt x="2066254" y="62008"/>
                  <a:pt x="2048139" y="63222"/>
                </a:cubicBezTo>
                <a:lnTo>
                  <a:pt x="2046931" y="1220"/>
                </a:lnTo>
                <a:cubicBezTo>
                  <a:pt x="2065048" y="4"/>
                  <a:pt x="2083162" y="4"/>
                  <a:pt x="2101277" y="4"/>
                </a:cubicBezTo>
                <a:close/>
                <a:moveTo>
                  <a:pt x="18658619" y="0"/>
                </a:moveTo>
                <a:cubicBezTo>
                  <a:pt x="18798823" y="0"/>
                  <a:pt x="18940239" y="14876"/>
                  <a:pt x="19076819" y="43388"/>
                </a:cubicBezTo>
                <a:lnTo>
                  <a:pt x="19064733" y="105372"/>
                </a:lnTo>
                <a:cubicBezTo>
                  <a:pt x="18931779" y="78099"/>
                  <a:pt x="18795197" y="63224"/>
                  <a:pt x="18658619" y="63224"/>
                </a:cubicBezTo>
                <a:cubicBezTo>
                  <a:pt x="18592139" y="63224"/>
                  <a:pt x="18525663" y="66943"/>
                  <a:pt x="18460395" y="73141"/>
                </a:cubicBezTo>
                <a:lnTo>
                  <a:pt x="18454351" y="9917"/>
                </a:lnTo>
                <a:cubicBezTo>
                  <a:pt x="18522037" y="3720"/>
                  <a:pt x="18589723" y="0"/>
                  <a:pt x="18658619" y="0"/>
                </a:cubicBezTo>
                <a:close/>
              </a:path>
            </a:pathLst>
          </a:custGeom>
          <a:solidFill>
            <a:schemeClr val="bg1"/>
          </a:solidFill>
          <a:ln>
            <a:noFill/>
          </a:ln>
          <a:effectLst/>
        </p:spPr>
        <p:txBody>
          <a:bodyPr wrap="square" anchor="ctr">
            <a:noAutofit/>
          </a:bodyPr>
          <a:lstStyle/>
          <a:p>
            <a:endParaRPr lang="en-US" sz="3265" dirty="0">
              <a:latin typeface="Lato Light" panose="020F0502020204030203" pitchFamily="34" charset="0"/>
            </a:endParaRPr>
          </a:p>
        </p:txBody>
      </p:sp>
      <p:sp>
        <p:nvSpPr>
          <p:cNvPr id="73" name="Freeform 217">
            <a:extLst>
              <a:ext uri="{FF2B5EF4-FFF2-40B4-BE49-F238E27FC236}">
                <a16:creationId xmlns:a16="http://schemas.microsoft.com/office/drawing/2014/main" id="{F7C878F0-7925-0C4E-9E48-278F0CFF8BB6}"/>
              </a:ext>
            </a:extLst>
          </p:cNvPr>
          <p:cNvSpPr>
            <a:spLocks noChangeArrowheads="1"/>
          </p:cNvSpPr>
          <p:nvPr/>
        </p:nvSpPr>
        <p:spPr bwMode="auto">
          <a:xfrm>
            <a:off x="1191321" y="2809950"/>
            <a:ext cx="1557648" cy="1557648"/>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74" name="Freeform 217">
            <a:extLst>
              <a:ext uri="{FF2B5EF4-FFF2-40B4-BE49-F238E27FC236}">
                <a16:creationId xmlns:a16="http://schemas.microsoft.com/office/drawing/2014/main" id="{6D02B8F8-ACC4-094A-B675-5B11170982A3}"/>
              </a:ext>
            </a:extLst>
          </p:cNvPr>
          <p:cNvSpPr>
            <a:spLocks noChangeArrowheads="1"/>
          </p:cNvSpPr>
          <p:nvPr/>
        </p:nvSpPr>
        <p:spPr bwMode="auto">
          <a:xfrm>
            <a:off x="3260586" y="2809950"/>
            <a:ext cx="1557648" cy="1557648"/>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75" name="Freeform 217">
            <a:extLst>
              <a:ext uri="{FF2B5EF4-FFF2-40B4-BE49-F238E27FC236}">
                <a16:creationId xmlns:a16="http://schemas.microsoft.com/office/drawing/2014/main" id="{1BDAD2B1-8ADC-274A-8372-F55F0001A549}"/>
              </a:ext>
            </a:extLst>
          </p:cNvPr>
          <p:cNvSpPr>
            <a:spLocks noChangeArrowheads="1"/>
          </p:cNvSpPr>
          <p:nvPr/>
        </p:nvSpPr>
        <p:spPr bwMode="auto">
          <a:xfrm>
            <a:off x="5329852" y="2809950"/>
            <a:ext cx="1557648" cy="1557648"/>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76" name="Freeform 217">
            <a:extLst>
              <a:ext uri="{FF2B5EF4-FFF2-40B4-BE49-F238E27FC236}">
                <a16:creationId xmlns:a16="http://schemas.microsoft.com/office/drawing/2014/main" id="{C9873866-DF5C-D246-A9BF-330D56E3FDC6}"/>
              </a:ext>
            </a:extLst>
          </p:cNvPr>
          <p:cNvSpPr>
            <a:spLocks noChangeArrowheads="1"/>
          </p:cNvSpPr>
          <p:nvPr/>
        </p:nvSpPr>
        <p:spPr bwMode="auto">
          <a:xfrm>
            <a:off x="7399117" y="2809950"/>
            <a:ext cx="1557648" cy="1557648"/>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77" name="Freeform 217">
            <a:extLst>
              <a:ext uri="{FF2B5EF4-FFF2-40B4-BE49-F238E27FC236}">
                <a16:creationId xmlns:a16="http://schemas.microsoft.com/office/drawing/2014/main" id="{EFE38925-19C8-994F-8C59-C75386AB487D}"/>
              </a:ext>
            </a:extLst>
          </p:cNvPr>
          <p:cNvSpPr>
            <a:spLocks noChangeArrowheads="1"/>
          </p:cNvSpPr>
          <p:nvPr/>
        </p:nvSpPr>
        <p:spPr bwMode="auto">
          <a:xfrm>
            <a:off x="9468382" y="2809950"/>
            <a:ext cx="1557648" cy="1557648"/>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5"/>
          </a:solidFill>
          <a:ln>
            <a:noFill/>
          </a:ln>
          <a:effectLst/>
        </p:spPr>
        <p:txBody>
          <a:bodyPr wrap="none" anchor="ctr"/>
          <a:lstStyle/>
          <a:p>
            <a:endParaRPr lang="en-US" sz="3265" dirty="0">
              <a:latin typeface="Lato Light" panose="020F0502020204030203" pitchFamily="34" charset="0"/>
            </a:endParaRPr>
          </a:p>
        </p:txBody>
      </p:sp>
      <p:sp>
        <p:nvSpPr>
          <p:cNvPr id="82" name="Subtitle 2">
            <a:extLst>
              <a:ext uri="{FF2B5EF4-FFF2-40B4-BE49-F238E27FC236}">
                <a16:creationId xmlns:a16="http://schemas.microsoft.com/office/drawing/2014/main" id="{EAF82AC4-701E-A744-AFC8-8CFE7C45A677}"/>
              </a:ext>
            </a:extLst>
          </p:cNvPr>
          <p:cNvSpPr txBox="1">
            <a:spLocks/>
          </p:cNvSpPr>
          <p:nvPr/>
        </p:nvSpPr>
        <p:spPr>
          <a:xfrm>
            <a:off x="5287660" y="4918053"/>
            <a:ext cx="164275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83" name="TextBox 82">
            <a:extLst>
              <a:ext uri="{FF2B5EF4-FFF2-40B4-BE49-F238E27FC236}">
                <a16:creationId xmlns:a16="http://schemas.microsoft.com/office/drawing/2014/main" id="{912910C1-4C4E-204D-948A-11E35700A14E}"/>
              </a:ext>
            </a:extLst>
          </p:cNvPr>
          <p:cNvSpPr txBox="1"/>
          <p:nvPr/>
        </p:nvSpPr>
        <p:spPr>
          <a:xfrm>
            <a:off x="5300164" y="4580921"/>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85" name="Subtitle 2">
            <a:extLst>
              <a:ext uri="{FF2B5EF4-FFF2-40B4-BE49-F238E27FC236}">
                <a16:creationId xmlns:a16="http://schemas.microsoft.com/office/drawing/2014/main" id="{1CAF6E1A-9FC0-BE40-AC33-CBA5D8B383C7}"/>
              </a:ext>
            </a:extLst>
          </p:cNvPr>
          <p:cNvSpPr txBox="1">
            <a:spLocks/>
          </p:cNvSpPr>
          <p:nvPr/>
        </p:nvSpPr>
        <p:spPr>
          <a:xfrm>
            <a:off x="9425827" y="4918053"/>
            <a:ext cx="164275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86" name="TextBox 85">
            <a:extLst>
              <a:ext uri="{FF2B5EF4-FFF2-40B4-BE49-F238E27FC236}">
                <a16:creationId xmlns:a16="http://schemas.microsoft.com/office/drawing/2014/main" id="{F65961C2-7C7D-7149-BFBA-DCEC784AAC7B}"/>
              </a:ext>
            </a:extLst>
          </p:cNvPr>
          <p:cNvSpPr txBox="1"/>
          <p:nvPr/>
        </p:nvSpPr>
        <p:spPr>
          <a:xfrm>
            <a:off x="9433522" y="4580921"/>
            <a:ext cx="162737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05</a:t>
            </a:r>
          </a:p>
        </p:txBody>
      </p:sp>
      <p:sp>
        <p:nvSpPr>
          <p:cNvPr id="78" name="Subtitle 2">
            <a:extLst>
              <a:ext uri="{FF2B5EF4-FFF2-40B4-BE49-F238E27FC236}">
                <a16:creationId xmlns:a16="http://schemas.microsoft.com/office/drawing/2014/main" id="{11075933-C805-EB47-AB82-AD4E231A4F94}"/>
              </a:ext>
            </a:extLst>
          </p:cNvPr>
          <p:cNvSpPr txBox="1">
            <a:spLocks/>
          </p:cNvSpPr>
          <p:nvPr/>
        </p:nvSpPr>
        <p:spPr>
          <a:xfrm>
            <a:off x="1148766" y="4918053"/>
            <a:ext cx="164275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9" name="TextBox 78">
            <a:extLst>
              <a:ext uri="{FF2B5EF4-FFF2-40B4-BE49-F238E27FC236}">
                <a16:creationId xmlns:a16="http://schemas.microsoft.com/office/drawing/2014/main" id="{08E2DDA0-759E-524C-966A-6C235DDD1FAB}"/>
              </a:ext>
            </a:extLst>
          </p:cNvPr>
          <p:cNvSpPr txBox="1"/>
          <p:nvPr/>
        </p:nvSpPr>
        <p:spPr>
          <a:xfrm>
            <a:off x="1184513" y="4580921"/>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88" name="Subtitle 2">
            <a:extLst>
              <a:ext uri="{FF2B5EF4-FFF2-40B4-BE49-F238E27FC236}">
                <a16:creationId xmlns:a16="http://schemas.microsoft.com/office/drawing/2014/main" id="{3FB6A482-7AEE-E64D-BA11-F94319962D74}"/>
              </a:ext>
            </a:extLst>
          </p:cNvPr>
          <p:cNvSpPr txBox="1">
            <a:spLocks/>
          </p:cNvSpPr>
          <p:nvPr/>
        </p:nvSpPr>
        <p:spPr>
          <a:xfrm>
            <a:off x="3218031" y="1825272"/>
            <a:ext cx="164275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89" name="TextBox 88">
            <a:extLst>
              <a:ext uri="{FF2B5EF4-FFF2-40B4-BE49-F238E27FC236}">
                <a16:creationId xmlns:a16="http://schemas.microsoft.com/office/drawing/2014/main" id="{97FE9F56-61CF-2D41-83F3-318D664B8654}"/>
              </a:ext>
            </a:extLst>
          </p:cNvPr>
          <p:cNvSpPr txBox="1"/>
          <p:nvPr/>
        </p:nvSpPr>
        <p:spPr>
          <a:xfrm>
            <a:off x="3233741" y="1488140"/>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92" name="Subtitle 2">
            <a:extLst>
              <a:ext uri="{FF2B5EF4-FFF2-40B4-BE49-F238E27FC236}">
                <a16:creationId xmlns:a16="http://schemas.microsoft.com/office/drawing/2014/main" id="{C7777769-5808-7247-AFBF-553B2C39C843}"/>
              </a:ext>
            </a:extLst>
          </p:cNvPr>
          <p:cNvSpPr txBox="1">
            <a:spLocks/>
          </p:cNvSpPr>
          <p:nvPr/>
        </p:nvSpPr>
        <p:spPr>
          <a:xfrm>
            <a:off x="7356562" y="1825272"/>
            <a:ext cx="164275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93" name="TextBox 92">
            <a:extLst>
              <a:ext uri="{FF2B5EF4-FFF2-40B4-BE49-F238E27FC236}">
                <a16:creationId xmlns:a16="http://schemas.microsoft.com/office/drawing/2014/main" id="{76AB0215-2A5C-6D48-9CA1-66DA462D6071}"/>
              </a:ext>
            </a:extLst>
          </p:cNvPr>
          <p:cNvSpPr txBox="1"/>
          <p:nvPr/>
        </p:nvSpPr>
        <p:spPr>
          <a:xfrm>
            <a:off x="7361051" y="1488140"/>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94" name="Freeform 995">
            <a:extLst>
              <a:ext uri="{FF2B5EF4-FFF2-40B4-BE49-F238E27FC236}">
                <a16:creationId xmlns:a16="http://schemas.microsoft.com/office/drawing/2014/main" id="{745D7A50-A8D4-564E-ACC3-D64DF6354A98}"/>
              </a:ext>
            </a:extLst>
          </p:cNvPr>
          <p:cNvSpPr>
            <a:spLocks noChangeAspect="1" noChangeArrowheads="1"/>
          </p:cNvSpPr>
          <p:nvPr/>
        </p:nvSpPr>
        <p:spPr bwMode="auto">
          <a:xfrm>
            <a:off x="3774298" y="3324456"/>
            <a:ext cx="530225" cy="528638"/>
          </a:xfrm>
          <a:custGeom>
            <a:avLst/>
            <a:gdLst>
              <a:gd name="T0" fmla="*/ 18986675 w 291739"/>
              <a:gd name="T1" fmla="*/ 120365288 h 291741"/>
              <a:gd name="T2" fmla="*/ 25577986 w 291739"/>
              <a:gd name="T3" fmla="*/ 77721317 h 291741"/>
              <a:gd name="T4" fmla="*/ 32325355 w 291739"/>
              <a:gd name="T5" fmla="*/ 120365288 h 291741"/>
              <a:gd name="T6" fmla="*/ 14280441 w 291739"/>
              <a:gd name="T7" fmla="*/ 72982908 h 291741"/>
              <a:gd name="T8" fmla="*/ 98711419 w 291739"/>
              <a:gd name="T9" fmla="*/ 72217384 h 291741"/>
              <a:gd name="T10" fmla="*/ 79508500 w 291739"/>
              <a:gd name="T11" fmla="*/ 72217384 h 291741"/>
              <a:gd name="T12" fmla="*/ 27495286 w 291739"/>
              <a:gd name="T13" fmla="*/ 60108224 h 291741"/>
              <a:gd name="T14" fmla="*/ 23506752 w 291739"/>
              <a:gd name="T15" fmla="*/ 61219966 h 291741"/>
              <a:gd name="T16" fmla="*/ 25581024 w 291739"/>
              <a:gd name="T17" fmla="*/ 46570010 h 291741"/>
              <a:gd name="T18" fmla="*/ 25581024 w 291739"/>
              <a:gd name="T19" fmla="*/ 53165979 h 291741"/>
              <a:gd name="T20" fmla="*/ 25581024 w 291739"/>
              <a:gd name="T21" fmla="*/ 46570010 h 291741"/>
              <a:gd name="T22" fmla="*/ 27495286 w 291739"/>
              <a:gd name="T23" fmla="*/ 40480181 h 291741"/>
              <a:gd name="T24" fmla="*/ 23506752 w 291739"/>
              <a:gd name="T25" fmla="*/ 37654946 h 291741"/>
              <a:gd name="T26" fmla="*/ 106998153 w 291739"/>
              <a:gd name="T27" fmla="*/ 34751664 h 291741"/>
              <a:gd name="T28" fmla="*/ 103015808 w 291739"/>
              <a:gd name="T29" fmla="*/ 64833199 h 291741"/>
              <a:gd name="T30" fmla="*/ 73976774 w 291739"/>
              <a:gd name="T31" fmla="*/ 33071526 h 291741"/>
              <a:gd name="T32" fmla="*/ 73976774 w 291739"/>
              <a:gd name="T33" fmla="*/ 66665260 h 291741"/>
              <a:gd name="T34" fmla="*/ 73976774 w 291739"/>
              <a:gd name="T35" fmla="*/ 33071526 h 291741"/>
              <a:gd name="T36" fmla="*/ 98711419 w 291739"/>
              <a:gd name="T37" fmla="*/ 26841560 h 291741"/>
              <a:gd name="T38" fmla="*/ 79508500 w 291739"/>
              <a:gd name="T39" fmla="*/ 26841560 h 291741"/>
              <a:gd name="T40" fmla="*/ 125328394 w 291739"/>
              <a:gd name="T41" fmla="*/ 10123089 h 291741"/>
              <a:gd name="T42" fmla="*/ 122028430 w 291739"/>
              <a:gd name="T43" fmla="*/ 13941145 h 291741"/>
              <a:gd name="T44" fmla="*/ 127056242 w 291739"/>
              <a:gd name="T45" fmla="*/ 87234268 h 291741"/>
              <a:gd name="T46" fmla="*/ 114014778 w 291739"/>
              <a:gd name="T47" fmla="*/ 121590918 h 291741"/>
              <a:gd name="T48" fmla="*/ 110557914 w 291739"/>
              <a:gd name="T49" fmla="*/ 122812367 h 291741"/>
              <a:gd name="T50" fmla="*/ 91073292 w 291739"/>
              <a:gd name="T51" fmla="*/ 122201632 h 291741"/>
              <a:gd name="T52" fmla="*/ 87302354 w 291739"/>
              <a:gd name="T53" fmla="*/ 89219988 h 291741"/>
              <a:gd name="T54" fmla="*/ 65932154 w 291739"/>
              <a:gd name="T55" fmla="*/ 124033780 h 291741"/>
              <a:gd name="T56" fmla="*/ 75988194 w 291739"/>
              <a:gd name="T57" fmla="*/ 89219988 h 291741"/>
              <a:gd name="T58" fmla="*/ 53047224 w 291739"/>
              <a:gd name="T59" fmla="*/ 85401888 h 291741"/>
              <a:gd name="T60" fmla="*/ 58075778 w 291739"/>
              <a:gd name="T61" fmla="*/ 32875673 h 291741"/>
              <a:gd name="T62" fmla="*/ 118100289 w 291739"/>
              <a:gd name="T63" fmla="*/ 85401888 h 291741"/>
              <a:gd name="T64" fmla="*/ 74260367 w 291739"/>
              <a:gd name="T65" fmla="*/ 12108707 h 291741"/>
              <a:gd name="T66" fmla="*/ 43309895 w 291739"/>
              <a:gd name="T67" fmla="*/ 26060094 h 291741"/>
              <a:gd name="T68" fmla="*/ 25577986 w 291739"/>
              <a:gd name="T69" fmla="*/ 30797231 h 291741"/>
              <a:gd name="T70" fmla="*/ 3922606 w 291739"/>
              <a:gd name="T71" fmla="*/ 37980933 h 291741"/>
              <a:gd name="T72" fmla="*/ 10356432 w 291739"/>
              <a:gd name="T73" fmla="*/ 71607884 h 291741"/>
              <a:gd name="T74" fmla="*/ 14280441 w 291739"/>
              <a:gd name="T75" fmla="*/ 39662810 h 291741"/>
              <a:gd name="T76" fmla="*/ 36876044 w 291739"/>
              <a:gd name="T77" fmla="*/ 45929377 h 291741"/>
              <a:gd name="T78" fmla="*/ 65905899 w 291739"/>
              <a:gd name="T79" fmla="*/ 11691904 h 291741"/>
              <a:gd name="T80" fmla="*/ 62532707 w 291739"/>
              <a:gd name="T81" fmla="*/ 4700204 h 291741"/>
              <a:gd name="T82" fmla="*/ 67632032 w 291739"/>
              <a:gd name="T83" fmla="*/ 16582598 h 291741"/>
              <a:gd name="T84" fmla="*/ 40798651 w 291739"/>
              <a:gd name="T85" fmla="*/ 115933410 h 291741"/>
              <a:gd name="T86" fmla="*/ 18986675 w 291739"/>
              <a:gd name="T87" fmla="*/ 124033780 h 291741"/>
              <a:gd name="T88" fmla="*/ 7061061 w 291739"/>
              <a:gd name="T89" fmla="*/ 78638420 h 291741"/>
              <a:gd name="T90" fmla="*/ 12240106 w 291739"/>
              <a:gd name="T91" fmla="*/ 25754599 h 291741"/>
              <a:gd name="T92" fmla="*/ 57432603 w 291739"/>
              <a:gd name="T93" fmla="*/ 6647381 h 291741"/>
              <a:gd name="T94" fmla="*/ 18128834 w 291739"/>
              <a:gd name="T95" fmla="*/ 10797898 h 291741"/>
              <a:gd name="T96" fmla="*/ 25503177 w 291739"/>
              <a:gd name="T97" fmla="*/ 3802477 h 291741"/>
              <a:gd name="T98" fmla="*/ 25503177 w 291739"/>
              <a:gd name="T99" fmla="*/ 21444743 h 29174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91739" h="291741">
                <a:moveTo>
                  <a:pt x="32788" y="171664"/>
                </a:moveTo>
                <a:lnTo>
                  <a:pt x="32788" y="272687"/>
                </a:lnTo>
                <a:cubicBezTo>
                  <a:pt x="32788" y="278439"/>
                  <a:pt x="37472" y="283112"/>
                  <a:pt x="43597" y="283112"/>
                </a:cubicBezTo>
                <a:cubicBezTo>
                  <a:pt x="49723" y="283112"/>
                  <a:pt x="54046" y="278439"/>
                  <a:pt x="54046" y="272687"/>
                </a:cubicBezTo>
                <a:lnTo>
                  <a:pt x="54046" y="187123"/>
                </a:lnTo>
                <a:cubicBezTo>
                  <a:pt x="54046" y="184966"/>
                  <a:pt x="56208" y="182809"/>
                  <a:pt x="58730" y="182809"/>
                </a:cubicBezTo>
                <a:cubicBezTo>
                  <a:pt x="60892" y="182809"/>
                  <a:pt x="63054" y="184966"/>
                  <a:pt x="63054" y="187123"/>
                </a:cubicBezTo>
                <a:lnTo>
                  <a:pt x="63054" y="272687"/>
                </a:lnTo>
                <a:cubicBezTo>
                  <a:pt x="63054" y="278439"/>
                  <a:pt x="68098" y="283112"/>
                  <a:pt x="74224" y="283112"/>
                </a:cubicBezTo>
                <a:cubicBezTo>
                  <a:pt x="79989" y="283112"/>
                  <a:pt x="84673" y="278439"/>
                  <a:pt x="84673" y="272687"/>
                </a:cubicBezTo>
                <a:lnTo>
                  <a:pt x="84673" y="171664"/>
                </a:lnTo>
                <a:lnTo>
                  <a:pt x="32788" y="171664"/>
                </a:lnTo>
                <a:close/>
                <a:moveTo>
                  <a:pt x="186865" y="165100"/>
                </a:moveTo>
                <a:lnTo>
                  <a:pt x="222353" y="165100"/>
                </a:lnTo>
                <a:cubicBezTo>
                  <a:pt x="224504" y="165100"/>
                  <a:pt x="226655" y="167298"/>
                  <a:pt x="226655" y="169863"/>
                </a:cubicBezTo>
                <a:cubicBezTo>
                  <a:pt x="226655" y="172061"/>
                  <a:pt x="224504" y="174259"/>
                  <a:pt x="222353" y="174259"/>
                </a:cubicBezTo>
                <a:lnTo>
                  <a:pt x="186865" y="174259"/>
                </a:lnTo>
                <a:cubicBezTo>
                  <a:pt x="184356" y="174259"/>
                  <a:pt x="182563" y="172061"/>
                  <a:pt x="182563" y="169863"/>
                </a:cubicBezTo>
                <a:cubicBezTo>
                  <a:pt x="182563" y="167298"/>
                  <a:pt x="184356" y="165100"/>
                  <a:pt x="186865" y="165100"/>
                </a:cubicBezTo>
                <a:close/>
                <a:moveTo>
                  <a:pt x="58737" y="136525"/>
                </a:moveTo>
                <a:cubicBezTo>
                  <a:pt x="60935" y="136525"/>
                  <a:pt x="63133" y="138766"/>
                  <a:pt x="63133" y="141381"/>
                </a:cubicBezTo>
                <a:lnTo>
                  <a:pt x="63133" y="143996"/>
                </a:lnTo>
                <a:cubicBezTo>
                  <a:pt x="63133" y="146610"/>
                  <a:pt x="60935" y="148852"/>
                  <a:pt x="58737" y="148852"/>
                </a:cubicBezTo>
                <a:cubicBezTo>
                  <a:pt x="56173" y="148852"/>
                  <a:pt x="53975" y="146610"/>
                  <a:pt x="53975" y="143996"/>
                </a:cubicBezTo>
                <a:lnTo>
                  <a:pt x="53975" y="141381"/>
                </a:lnTo>
                <a:cubicBezTo>
                  <a:pt x="53975" y="138766"/>
                  <a:pt x="56173" y="136525"/>
                  <a:pt x="58737" y="136525"/>
                </a:cubicBezTo>
                <a:close/>
                <a:moveTo>
                  <a:pt x="58737" y="109538"/>
                </a:moveTo>
                <a:cubicBezTo>
                  <a:pt x="60935" y="109538"/>
                  <a:pt x="63133" y="111703"/>
                  <a:pt x="63133" y="114228"/>
                </a:cubicBezTo>
                <a:lnTo>
                  <a:pt x="63133" y="121084"/>
                </a:lnTo>
                <a:cubicBezTo>
                  <a:pt x="63133" y="123248"/>
                  <a:pt x="60935" y="125052"/>
                  <a:pt x="58737" y="125052"/>
                </a:cubicBezTo>
                <a:cubicBezTo>
                  <a:pt x="56173" y="125052"/>
                  <a:pt x="53975" y="123248"/>
                  <a:pt x="53975" y="121084"/>
                </a:cubicBezTo>
                <a:lnTo>
                  <a:pt x="53975" y="114228"/>
                </a:lnTo>
                <a:cubicBezTo>
                  <a:pt x="53975" y="111703"/>
                  <a:pt x="56173" y="109538"/>
                  <a:pt x="58737" y="109538"/>
                </a:cubicBezTo>
                <a:close/>
                <a:moveTo>
                  <a:pt x="58737" y="84138"/>
                </a:moveTo>
                <a:cubicBezTo>
                  <a:pt x="60935" y="84138"/>
                  <a:pt x="63133" y="86353"/>
                  <a:pt x="63133" y="88568"/>
                </a:cubicBezTo>
                <a:lnTo>
                  <a:pt x="63133" y="95214"/>
                </a:lnTo>
                <a:cubicBezTo>
                  <a:pt x="63133" y="97798"/>
                  <a:pt x="60935" y="99644"/>
                  <a:pt x="58737" y="99644"/>
                </a:cubicBezTo>
                <a:cubicBezTo>
                  <a:pt x="56173" y="99644"/>
                  <a:pt x="53975" y="97798"/>
                  <a:pt x="53975" y="95214"/>
                </a:cubicBezTo>
                <a:lnTo>
                  <a:pt x="53975" y="88568"/>
                </a:lnTo>
                <a:cubicBezTo>
                  <a:pt x="53975" y="86353"/>
                  <a:pt x="56173" y="84138"/>
                  <a:pt x="58737" y="84138"/>
                </a:cubicBezTo>
                <a:close/>
                <a:moveTo>
                  <a:pt x="240729" y="77788"/>
                </a:moveTo>
                <a:cubicBezTo>
                  <a:pt x="243396" y="77788"/>
                  <a:pt x="245682" y="79225"/>
                  <a:pt x="245682" y="81739"/>
                </a:cubicBezTo>
                <a:lnTo>
                  <a:pt x="245682" y="152494"/>
                </a:lnTo>
                <a:cubicBezTo>
                  <a:pt x="245682" y="155008"/>
                  <a:pt x="243396" y="156804"/>
                  <a:pt x="240729" y="156804"/>
                </a:cubicBezTo>
                <a:cubicBezTo>
                  <a:pt x="238824" y="156804"/>
                  <a:pt x="236538" y="155008"/>
                  <a:pt x="236538" y="152494"/>
                </a:cubicBezTo>
                <a:lnTo>
                  <a:pt x="236538" y="81739"/>
                </a:lnTo>
                <a:cubicBezTo>
                  <a:pt x="236538" y="79225"/>
                  <a:pt x="238824" y="77788"/>
                  <a:pt x="240729" y="77788"/>
                </a:cubicBezTo>
                <a:close/>
                <a:moveTo>
                  <a:pt x="169862" y="77788"/>
                </a:moveTo>
                <a:cubicBezTo>
                  <a:pt x="171694" y="77788"/>
                  <a:pt x="174258" y="79225"/>
                  <a:pt x="174258" y="81739"/>
                </a:cubicBezTo>
                <a:lnTo>
                  <a:pt x="174258" y="152494"/>
                </a:lnTo>
                <a:cubicBezTo>
                  <a:pt x="174258" y="155008"/>
                  <a:pt x="171694" y="156804"/>
                  <a:pt x="169862" y="156804"/>
                </a:cubicBezTo>
                <a:cubicBezTo>
                  <a:pt x="167298" y="156804"/>
                  <a:pt x="165100" y="155008"/>
                  <a:pt x="165100" y="152494"/>
                </a:cubicBezTo>
                <a:lnTo>
                  <a:pt x="165100" y="81739"/>
                </a:lnTo>
                <a:cubicBezTo>
                  <a:pt x="165100" y="79225"/>
                  <a:pt x="167298" y="77788"/>
                  <a:pt x="169862" y="77788"/>
                </a:cubicBezTo>
                <a:close/>
                <a:moveTo>
                  <a:pt x="186865" y="58738"/>
                </a:moveTo>
                <a:lnTo>
                  <a:pt x="222353" y="58738"/>
                </a:lnTo>
                <a:cubicBezTo>
                  <a:pt x="224504" y="58738"/>
                  <a:pt x="226655" y="60936"/>
                  <a:pt x="226655" y="63134"/>
                </a:cubicBezTo>
                <a:cubicBezTo>
                  <a:pt x="226655" y="65699"/>
                  <a:pt x="224504" y="67897"/>
                  <a:pt x="222353" y="67897"/>
                </a:cubicBezTo>
                <a:lnTo>
                  <a:pt x="186865" y="67897"/>
                </a:lnTo>
                <a:cubicBezTo>
                  <a:pt x="184356" y="67897"/>
                  <a:pt x="182563" y="65699"/>
                  <a:pt x="182563" y="63134"/>
                </a:cubicBezTo>
                <a:cubicBezTo>
                  <a:pt x="182563" y="60936"/>
                  <a:pt x="184356" y="58738"/>
                  <a:pt x="186865" y="58738"/>
                </a:cubicBezTo>
                <a:close/>
                <a:moveTo>
                  <a:pt x="174841" y="23813"/>
                </a:moveTo>
                <a:lnTo>
                  <a:pt x="287771" y="23813"/>
                </a:lnTo>
                <a:cubicBezTo>
                  <a:pt x="289575" y="23813"/>
                  <a:pt x="291739" y="25968"/>
                  <a:pt x="291739" y="28482"/>
                </a:cubicBezTo>
                <a:cubicBezTo>
                  <a:pt x="291739" y="30996"/>
                  <a:pt x="289575" y="32792"/>
                  <a:pt x="287771" y="32792"/>
                </a:cubicBezTo>
                <a:lnTo>
                  <a:pt x="280194" y="32792"/>
                </a:lnTo>
                <a:lnTo>
                  <a:pt x="280194" y="200875"/>
                </a:lnTo>
                <a:lnTo>
                  <a:pt x="287771" y="200875"/>
                </a:lnTo>
                <a:cubicBezTo>
                  <a:pt x="289575" y="200875"/>
                  <a:pt x="291739" y="202671"/>
                  <a:pt x="291739" y="205185"/>
                </a:cubicBezTo>
                <a:cubicBezTo>
                  <a:pt x="291739" y="207699"/>
                  <a:pt x="289575" y="209854"/>
                  <a:pt x="287771" y="209854"/>
                </a:cubicBezTo>
                <a:lnTo>
                  <a:pt x="234734" y="209854"/>
                </a:lnTo>
                <a:lnTo>
                  <a:pt x="261793" y="285995"/>
                </a:lnTo>
                <a:cubicBezTo>
                  <a:pt x="262876" y="288149"/>
                  <a:pt x="261433" y="291023"/>
                  <a:pt x="259268" y="291741"/>
                </a:cubicBezTo>
                <a:cubicBezTo>
                  <a:pt x="258546" y="291741"/>
                  <a:pt x="258185" y="291741"/>
                  <a:pt x="257825" y="291741"/>
                </a:cubicBezTo>
                <a:cubicBezTo>
                  <a:pt x="256381" y="291741"/>
                  <a:pt x="254578" y="291023"/>
                  <a:pt x="253856" y="288868"/>
                </a:cubicBezTo>
                <a:lnTo>
                  <a:pt x="225353" y="209854"/>
                </a:lnTo>
                <a:lnTo>
                  <a:pt x="209117" y="209854"/>
                </a:lnTo>
                <a:lnTo>
                  <a:pt x="209117" y="287431"/>
                </a:lnTo>
                <a:cubicBezTo>
                  <a:pt x="209117" y="290304"/>
                  <a:pt x="206953" y="291741"/>
                  <a:pt x="204427" y="291741"/>
                </a:cubicBezTo>
                <a:cubicBezTo>
                  <a:pt x="202262" y="291741"/>
                  <a:pt x="200458" y="290304"/>
                  <a:pt x="200458" y="287431"/>
                </a:cubicBezTo>
                <a:lnTo>
                  <a:pt x="200458" y="209854"/>
                </a:lnTo>
                <a:lnTo>
                  <a:pt x="184222" y="209854"/>
                </a:lnTo>
                <a:lnTo>
                  <a:pt x="155719" y="288868"/>
                </a:lnTo>
                <a:cubicBezTo>
                  <a:pt x="154997" y="291023"/>
                  <a:pt x="153194" y="291741"/>
                  <a:pt x="151390" y="291741"/>
                </a:cubicBezTo>
                <a:cubicBezTo>
                  <a:pt x="151029" y="291741"/>
                  <a:pt x="150668" y="291741"/>
                  <a:pt x="149586" y="291741"/>
                </a:cubicBezTo>
                <a:cubicBezTo>
                  <a:pt x="147782" y="291023"/>
                  <a:pt x="146338" y="288149"/>
                  <a:pt x="147060" y="285995"/>
                </a:cubicBezTo>
                <a:lnTo>
                  <a:pt x="174480" y="209854"/>
                </a:lnTo>
                <a:lnTo>
                  <a:pt x="121804" y="209854"/>
                </a:lnTo>
                <a:cubicBezTo>
                  <a:pt x="119640" y="209854"/>
                  <a:pt x="117475" y="207699"/>
                  <a:pt x="117475" y="205185"/>
                </a:cubicBezTo>
                <a:cubicBezTo>
                  <a:pt x="117475" y="202671"/>
                  <a:pt x="119640" y="200875"/>
                  <a:pt x="121804" y="200875"/>
                </a:cubicBezTo>
                <a:lnTo>
                  <a:pt x="129381" y="200875"/>
                </a:lnTo>
                <a:lnTo>
                  <a:pt x="129381" y="81278"/>
                </a:lnTo>
                <a:cubicBezTo>
                  <a:pt x="129381" y="78763"/>
                  <a:pt x="131185" y="77327"/>
                  <a:pt x="133350" y="77327"/>
                </a:cubicBezTo>
                <a:cubicBezTo>
                  <a:pt x="135875" y="77327"/>
                  <a:pt x="138401" y="78763"/>
                  <a:pt x="138401" y="81278"/>
                </a:cubicBezTo>
                <a:lnTo>
                  <a:pt x="138401" y="200875"/>
                </a:lnTo>
                <a:lnTo>
                  <a:pt x="271174" y="200875"/>
                </a:lnTo>
                <a:lnTo>
                  <a:pt x="271174" y="32792"/>
                </a:lnTo>
                <a:lnTo>
                  <a:pt x="174841" y="32792"/>
                </a:lnTo>
                <a:cubicBezTo>
                  <a:pt x="172676" y="32792"/>
                  <a:pt x="170512" y="30996"/>
                  <a:pt x="170512" y="28482"/>
                </a:cubicBezTo>
                <a:cubicBezTo>
                  <a:pt x="170512" y="25968"/>
                  <a:pt x="172676" y="23813"/>
                  <a:pt x="174841" y="23813"/>
                </a:cubicBezTo>
                <a:close/>
                <a:moveTo>
                  <a:pt x="138359" y="22108"/>
                </a:moveTo>
                <a:lnTo>
                  <a:pt x="99445" y="61295"/>
                </a:lnTo>
                <a:cubicBezTo>
                  <a:pt x="93680" y="66687"/>
                  <a:pt x="86834" y="69563"/>
                  <a:pt x="78547" y="69563"/>
                </a:cubicBezTo>
                <a:lnTo>
                  <a:pt x="62694" y="69563"/>
                </a:lnTo>
                <a:cubicBezTo>
                  <a:pt x="62333" y="71361"/>
                  <a:pt x="60532" y="72439"/>
                  <a:pt x="58730" y="72439"/>
                </a:cubicBezTo>
                <a:cubicBezTo>
                  <a:pt x="56568" y="72439"/>
                  <a:pt x="54767" y="71361"/>
                  <a:pt x="54407" y="69563"/>
                </a:cubicBezTo>
                <a:lnTo>
                  <a:pt x="28104" y="69563"/>
                </a:lnTo>
                <a:cubicBezTo>
                  <a:pt x="17295" y="69563"/>
                  <a:pt x="9008" y="78192"/>
                  <a:pt x="9008" y="89336"/>
                </a:cubicBezTo>
                <a:lnTo>
                  <a:pt x="9008" y="168429"/>
                </a:lnTo>
                <a:cubicBezTo>
                  <a:pt x="9008" y="172743"/>
                  <a:pt x="12250" y="176338"/>
                  <a:pt x="16214" y="176338"/>
                </a:cubicBezTo>
                <a:cubicBezTo>
                  <a:pt x="20537" y="176338"/>
                  <a:pt x="23780" y="172743"/>
                  <a:pt x="23780" y="168429"/>
                </a:cubicBezTo>
                <a:lnTo>
                  <a:pt x="23780" y="93291"/>
                </a:lnTo>
                <a:cubicBezTo>
                  <a:pt x="23780" y="90774"/>
                  <a:pt x="25582" y="88617"/>
                  <a:pt x="28104" y="88617"/>
                </a:cubicBezTo>
                <a:cubicBezTo>
                  <a:pt x="30626" y="88617"/>
                  <a:pt x="32788" y="90774"/>
                  <a:pt x="32788" y="93291"/>
                </a:cubicBezTo>
                <a:lnTo>
                  <a:pt x="32788" y="162676"/>
                </a:lnTo>
                <a:lnTo>
                  <a:pt x="84673" y="162676"/>
                </a:lnTo>
                <a:lnTo>
                  <a:pt x="84673" y="108031"/>
                </a:lnTo>
                <a:cubicBezTo>
                  <a:pt x="84673" y="100841"/>
                  <a:pt x="87195" y="94729"/>
                  <a:pt x="91879" y="90055"/>
                </a:cubicBezTo>
                <a:lnTo>
                  <a:pt x="149168" y="32534"/>
                </a:lnTo>
                <a:cubicBezTo>
                  <a:pt x="150249" y="31455"/>
                  <a:pt x="151330" y="29298"/>
                  <a:pt x="151330" y="27500"/>
                </a:cubicBezTo>
                <a:cubicBezTo>
                  <a:pt x="151330" y="25343"/>
                  <a:pt x="150249" y="23186"/>
                  <a:pt x="149168" y="22108"/>
                </a:cubicBezTo>
                <a:cubicBezTo>
                  <a:pt x="146286" y="19232"/>
                  <a:pt x="141241" y="19232"/>
                  <a:pt x="138359" y="22108"/>
                </a:cubicBezTo>
                <a:close/>
                <a:moveTo>
                  <a:pt x="143583" y="11053"/>
                </a:moveTo>
                <a:cubicBezTo>
                  <a:pt x="147907" y="11053"/>
                  <a:pt x="152231" y="12581"/>
                  <a:pt x="155293" y="15637"/>
                </a:cubicBezTo>
                <a:cubicBezTo>
                  <a:pt x="158536" y="18872"/>
                  <a:pt x="159977" y="22827"/>
                  <a:pt x="159977" y="27500"/>
                </a:cubicBezTo>
                <a:cubicBezTo>
                  <a:pt x="159977" y="31815"/>
                  <a:pt x="158536" y="35769"/>
                  <a:pt x="155293" y="39005"/>
                </a:cubicBezTo>
                <a:lnTo>
                  <a:pt x="98004" y="96167"/>
                </a:lnTo>
                <a:cubicBezTo>
                  <a:pt x="95482" y="99403"/>
                  <a:pt x="93680" y="103357"/>
                  <a:pt x="93680" y="108031"/>
                </a:cubicBezTo>
                <a:lnTo>
                  <a:pt x="93680" y="272687"/>
                </a:lnTo>
                <a:cubicBezTo>
                  <a:pt x="93680" y="283112"/>
                  <a:pt x="84673" y="291741"/>
                  <a:pt x="74224" y="291741"/>
                </a:cubicBezTo>
                <a:cubicBezTo>
                  <a:pt x="67738" y="291741"/>
                  <a:pt x="62333" y="288865"/>
                  <a:pt x="58730" y="284910"/>
                </a:cubicBezTo>
                <a:cubicBezTo>
                  <a:pt x="54767" y="288865"/>
                  <a:pt x="49723" y="291741"/>
                  <a:pt x="43597" y="291741"/>
                </a:cubicBezTo>
                <a:cubicBezTo>
                  <a:pt x="32788" y="291741"/>
                  <a:pt x="23780" y="283112"/>
                  <a:pt x="23780" y="272687"/>
                </a:cubicBezTo>
                <a:lnTo>
                  <a:pt x="23780" y="183169"/>
                </a:lnTo>
                <a:cubicBezTo>
                  <a:pt x="21618" y="184247"/>
                  <a:pt x="19096" y="184966"/>
                  <a:pt x="16214" y="184966"/>
                </a:cubicBezTo>
                <a:cubicBezTo>
                  <a:pt x="7206" y="184966"/>
                  <a:pt x="0" y="177416"/>
                  <a:pt x="0" y="168429"/>
                </a:cubicBezTo>
                <a:lnTo>
                  <a:pt x="0" y="89336"/>
                </a:lnTo>
                <a:cubicBezTo>
                  <a:pt x="0" y="73158"/>
                  <a:pt x="12611" y="60576"/>
                  <a:pt x="28104" y="60576"/>
                </a:cubicBezTo>
                <a:lnTo>
                  <a:pt x="78547" y="60576"/>
                </a:lnTo>
                <a:cubicBezTo>
                  <a:pt x="84312" y="60576"/>
                  <a:pt x="89357" y="58778"/>
                  <a:pt x="92960" y="54464"/>
                </a:cubicBezTo>
                <a:lnTo>
                  <a:pt x="131873" y="15637"/>
                </a:lnTo>
                <a:cubicBezTo>
                  <a:pt x="134936" y="12581"/>
                  <a:pt x="139260" y="11053"/>
                  <a:pt x="143583" y="11053"/>
                </a:cubicBezTo>
                <a:close/>
                <a:moveTo>
                  <a:pt x="58558" y="8944"/>
                </a:moveTo>
                <a:cubicBezTo>
                  <a:pt x="49551" y="8944"/>
                  <a:pt x="41624" y="16098"/>
                  <a:pt x="41624" y="25400"/>
                </a:cubicBezTo>
                <a:cubicBezTo>
                  <a:pt x="41624" y="34344"/>
                  <a:pt x="49551" y="41498"/>
                  <a:pt x="58558" y="41498"/>
                </a:cubicBezTo>
                <a:cubicBezTo>
                  <a:pt x="67565" y="41498"/>
                  <a:pt x="74770" y="34344"/>
                  <a:pt x="74770" y="25400"/>
                </a:cubicBezTo>
                <a:cubicBezTo>
                  <a:pt x="74770" y="16098"/>
                  <a:pt x="67565" y="8944"/>
                  <a:pt x="58558" y="8944"/>
                </a:cubicBezTo>
                <a:close/>
                <a:moveTo>
                  <a:pt x="58558" y="0"/>
                </a:moveTo>
                <a:cubicBezTo>
                  <a:pt x="72609" y="0"/>
                  <a:pt x="83777" y="11090"/>
                  <a:pt x="83777" y="25400"/>
                </a:cubicBezTo>
                <a:cubicBezTo>
                  <a:pt x="83777" y="39352"/>
                  <a:pt x="72609" y="50442"/>
                  <a:pt x="58558" y="50442"/>
                </a:cubicBezTo>
                <a:cubicBezTo>
                  <a:pt x="44507" y="50442"/>
                  <a:pt x="33338" y="39352"/>
                  <a:pt x="33338" y="25400"/>
                </a:cubicBezTo>
                <a:cubicBezTo>
                  <a:pt x="33338" y="11090"/>
                  <a:pt x="44507" y="0"/>
                  <a:pt x="58558"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5" name="Freeform 45">
            <a:extLst>
              <a:ext uri="{FF2B5EF4-FFF2-40B4-BE49-F238E27FC236}">
                <a16:creationId xmlns:a16="http://schemas.microsoft.com/office/drawing/2014/main" id="{66E9D8A7-0FEC-C64C-B2EE-3D46B1629B09}"/>
              </a:ext>
            </a:extLst>
          </p:cNvPr>
          <p:cNvSpPr>
            <a:spLocks noChangeAspect="1" noChangeArrowheads="1"/>
          </p:cNvSpPr>
          <p:nvPr/>
        </p:nvSpPr>
        <p:spPr bwMode="auto">
          <a:xfrm>
            <a:off x="7913622" y="3324059"/>
            <a:ext cx="528638" cy="529431"/>
          </a:xfrm>
          <a:custGeom>
            <a:avLst/>
            <a:gdLst>
              <a:gd name="T0" fmla="*/ 2147483646 w 811"/>
              <a:gd name="T1" fmla="*/ 2147483646 h 811"/>
              <a:gd name="T2" fmla="*/ 2147483646 w 811"/>
              <a:gd name="T3" fmla="*/ 2147483646 h 811"/>
              <a:gd name="T4" fmla="*/ 2147483646 w 811"/>
              <a:gd name="T5" fmla="*/ 2147483646 h 811"/>
              <a:gd name="T6" fmla="*/ 2147483646 w 811"/>
              <a:gd name="T7" fmla="*/ 2147483646 h 811"/>
              <a:gd name="T8" fmla="*/ 2147483646 w 811"/>
              <a:gd name="T9" fmla="*/ 2147483646 h 811"/>
              <a:gd name="T10" fmla="*/ 2147483646 w 811"/>
              <a:gd name="T11" fmla="*/ 2147483646 h 811"/>
              <a:gd name="T12" fmla="*/ 2147483646 w 811"/>
              <a:gd name="T13" fmla="*/ 2147483646 h 811"/>
              <a:gd name="T14" fmla="*/ 2147483646 w 811"/>
              <a:gd name="T15" fmla="*/ 2147483646 h 811"/>
              <a:gd name="T16" fmla="*/ 2147483646 w 811"/>
              <a:gd name="T17" fmla="*/ 2147483646 h 811"/>
              <a:gd name="T18" fmla="*/ 2147483646 w 811"/>
              <a:gd name="T19" fmla="*/ 2147483646 h 811"/>
              <a:gd name="T20" fmla="*/ 2147483646 w 811"/>
              <a:gd name="T21" fmla="*/ 2147483646 h 811"/>
              <a:gd name="T22" fmla="*/ 2147483646 w 811"/>
              <a:gd name="T23" fmla="*/ 2147483646 h 811"/>
              <a:gd name="T24" fmla="*/ 2147483646 w 811"/>
              <a:gd name="T25" fmla="*/ 2147483646 h 811"/>
              <a:gd name="T26" fmla="*/ 2147483646 w 811"/>
              <a:gd name="T27" fmla="*/ 2147483646 h 811"/>
              <a:gd name="T28" fmla="*/ 2147483646 w 811"/>
              <a:gd name="T29" fmla="*/ 2147483646 h 811"/>
              <a:gd name="T30" fmla="*/ 2147483646 w 811"/>
              <a:gd name="T31" fmla="*/ 2147483646 h 811"/>
              <a:gd name="T32" fmla="*/ 2147483646 w 811"/>
              <a:gd name="T33" fmla="*/ 2147483646 h 811"/>
              <a:gd name="T34" fmla="*/ 2147483646 w 811"/>
              <a:gd name="T35" fmla="*/ 2147483646 h 811"/>
              <a:gd name="T36" fmla="*/ 2147483646 w 811"/>
              <a:gd name="T37" fmla="*/ 2147483646 h 811"/>
              <a:gd name="T38" fmla="*/ 2147483646 w 811"/>
              <a:gd name="T39" fmla="*/ 2147483646 h 811"/>
              <a:gd name="T40" fmla="*/ 2147483646 w 811"/>
              <a:gd name="T41" fmla="*/ 2147483646 h 811"/>
              <a:gd name="T42" fmla="*/ 2147483646 w 811"/>
              <a:gd name="T43" fmla="*/ 2147483646 h 811"/>
              <a:gd name="T44" fmla="*/ 2147483646 w 811"/>
              <a:gd name="T45" fmla="*/ 2147483646 h 811"/>
              <a:gd name="T46" fmla="*/ 2147483646 w 811"/>
              <a:gd name="T47" fmla="*/ 2147483646 h 811"/>
              <a:gd name="T48" fmla="*/ 2147483646 w 811"/>
              <a:gd name="T49" fmla="*/ 2147483646 h 811"/>
              <a:gd name="T50" fmla="*/ 2147483646 w 811"/>
              <a:gd name="T51" fmla="*/ 2147483646 h 811"/>
              <a:gd name="T52" fmla="*/ 2147483646 w 811"/>
              <a:gd name="T53" fmla="*/ 2147483646 h 811"/>
              <a:gd name="T54" fmla="*/ 2147483646 w 811"/>
              <a:gd name="T55" fmla="*/ 2147483646 h 811"/>
              <a:gd name="T56" fmla="*/ 2147483646 w 811"/>
              <a:gd name="T57" fmla="*/ 2147483646 h 811"/>
              <a:gd name="T58" fmla="*/ 2147483646 w 811"/>
              <a:gd name="T59" fmla="*/ 2147483646 h 811"/>
              <a:gd name="T60" fmla="*/ 2147483646 w 811"/>
              <a:gd name="T61" fmla="*/ 2147483646 h 811"/>
              <a:gd name="T62" fmla="*/ 2147483646 w 811"/>
              <a:gd name="T63" fmla="*/ 2147483646 h 811"/>
              <a:gd name="T64" fmla="*/ 2147483646 w 811"/>
              <a:gd name="T65" fmla="*/ 2147483646 h 811"/>
              <a:gd name="T66" fmla="*/ 2147483646 w 811"/>
              <a:gd name="T67" fmla="*/ 2147483646 h 811"/>
              <a:gd name="T68" fmla="*/ 2147483646 w 811"/>
              <a:gd name="T69" fmla="*/ 2147483646 h 811"/>
              <a:gd name="T70" fmla="*/ 2147483646 w 811"/>
              <a:gd name="T71" fmla="*/ 2147483646 h 811"/>
              <a:gd name="T72" fmla="*/ 2147483646 w 811"/>
              <a:gd name="T73" fmla="*/ 2147483646 h 811"/>
              <a:gd name="T74" fmla="*/ 2147483646 w 811"/>
              <a:gd name="T75" fmla="*/ 2147483646 h 811"/>
              <a:gd name="T76" fmla="*/ 2147483646 w 811"/>
              <a:gd name="T77" fmla="*/ 2147483646 h 811"/>
              <a:gd name="T78" fmla="*/ 2147483646 w 811"/>
              <a:gd name="T79" fmla="*/ 2147483646 h 811"/>
              <a:gd name="T80" fmla="*/ 2147483646 w 811"/>
              <a:gd name="T81" fmla="*/ 2147483646 h 811"/>
              <a:gd name="T82" fmla="*/ 2147483646 w 811"/>
              <a:gd name="T83" fmla="*/ 2147483646 h 811"/>
              <a:gd name="T84" fmla="*/ 2147483646 w 811"/>
              <a:gd name="T85" fmla="*/ 2147483646 h 811"/>
              <a:gd name="T86" fmla="*/ 2147483646 w 811"/>
              <a:gd name="T87" fmla="*/ 2147483646 h 811"/>
              <a:gd name="T88" fmla="*/ 2147483646 w 811"/>
              <a:gd name="T89" fmla="*/ 2147483646 h 811"/>
              <a:gd name="T90" fmla="*/ 2147483646 w 811"/>
              <a:gd name="T91" fmla="*/ 2147483646 h 811"/>
              <a:gd name="T92" fmla="*/ 2147483646 w 811"/>
              <a:gd name="T93" fmla="*/ 2147483646 h 811"/>
              <a:gd name="T94" fmla="*/ 2147483646 w 811"/>
              <a:gd name="T95" fmla="*/ 2147483646 h 811"/>
              <a:gd name="T96" fmla="*/ 2147483646 w 811"/>
              <a:gd name="T97" fmla="*/ 2147483646 h 811"/>
              <a:gd name="T98" fmla="*/ 2147483646 w 811"/>
              <a:gd name="T99" fmla="*/ 2147483646 h 811"/>
              <a:gd name="T100" fmla="*/ 0 w 811"/>
              <a:gd name="T101" fmla="*/ 2147483646 h 811"/>
              <a:gd name="T102" fmla="*/ 2147483646 w 811"/>
              <a:gd name="T103" fmla="*/ 2147483646 h 811"/>
              <a:gd name="T104" fmla="*/ 2147483646 w 811"/>
              <a:gd name="T105" fmla="*/ 2147483646 h 8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11" h="811">
                <a:moveTo>
                  <a:pt x="784" y="393"/>
                </a:moveTo>
                <a:lnTo>
                  <a:pt x="686" y="393"/>
                </a:lnTo>
                <a:cubicBezTo>
                  <a:pt x="684" y="342"/>
                  <a:pt x="668" y="295"/>
                  <a:pt x="642" y="254"/>
                </a:cubicBezTo>
                <a:lnTo>
                  <a:pt x="666" y="254"/>
                </a:lnTo>
                <a:cubicBezTo>
                  <a:pt x="669" y="254"/>
                  <a:pt x="673" y="253"/>
                  <a:pt x="675" y="251"/>
                </a:cubicBezTo>
                <a:lnTo>
                  <a:pt x="724" y="201"/>
                </a:lnTo>
                <a:cubicBezTo>
                  <a:pt x="760" y="257"/>
                  <a:pt x="782" y="323"/>
                  <a:pt x="784" y="393"/>
                </a:cubicBezTo>
                <a:close/>
                <a:moveTo>
                  <a:pt x="417" y="785"/>
                </a:moveTo>
                <a:lnTo>
                  <a:pt x="417" y="686"/>
                </a:lnTo>
                <a:cubicBezTo>
                  <a:pt x="563" y="681"/>
                  <a:pt x="680" y="563"/>
                  <a:pt x="686" y="418"/>
                </a:cubicBezTo>
                <a:lnTo>
                  <a:pt x="784" y="418"/>
                </a:lnTo>
                <a:cubicBezTo>
                  <a:pt x="778" y="618"/>
                  <a:pt x="617" y="779"/>
                  <a:pt x="417" y="785"/>
                </a:cubicBezTo>
                <a:close/>
                <a:moveTo>
                  <a:pt x="25" y="418"/>
                </a:moveTo>
                <a:lnTo>
                  <a:pt x="123" y="418"/>
                </a:lnTo>
                <a:cubicBezTo>
                  <a:pt x="130" y="563"/>
                  <a:pt x="247" y="681"/>
                  <a:pt x="393" y="686"/>
                </a:cubicBezTo>
                <a:lnTo>
                  <a:pt x="393" y="785"/>
                </a:lnTo>
                <a:cubicBezTo>
                  <a:pt x="193" y="779"/>
                  <a:pt x="31" y="618"/>
                  <a:pt x="25" y="418"/>
                </a:cubicBezTo>
                <a:close/>
                <a:moveTo>
                  <a:pt x="393" y="26"/>
                </a:moveTo>
                <a:lnTo>
                  <a:pt x="393" y="124"/>
                </a:lnTo>
                <a:cubicBezTo>
                  <a:pt x="247" y="131"/>
                  <a:pt x="130" y="248"/>
                  <a:pt x="123" y="393"/>
                </a:cubicBezTo>
                <a:lnTo>
                  <a:pt x="25" y="393"/>
                </a:lnTo>
                <a:cubicBezTo>
                  <a:pt x="31" y="194"/>
                  <a:pt x="193" y="32"/>
                  <a:pt x="393" y="26"/>
                </a:cubicBezTo>
                <a:close/>
                <a:moveTo>
                  <a:pt x="559" y="135"/>
                </a:moveTo>
                <a:lnTo>
                  <a:pt x="559" y="135"/>
                </a:lnTo>
                <a:cubicBezTo>
                  <a:pt x="557" y="138"/>
                  <a:pt x="556" y="141"/>
                  <a:pt x="556" y="144"/>
                </a:cubicBezTo>
                <a:lnTo>
                  <a:pt x="556" y="168"/>
                </a:lnTo>
                <a:cubicBezTo>
                  <a:pt x="515" y="143"/>
                  <a:pt x="468" y="126"/>
                  <a:pt x="417" y="124"/>
                </a:cubicBezTo>
                <a:lnTo>
                  <a:pt x="417" y="26"/>
                </a:lnTo>
                <a:cubicBezTo>
                  <a:pt x="488" y="29"/>
                  <a:pt x="553" y="50"/>
                  <a:pt x="609" y="85"/>
                </a:cubicBezTo>
                <a:lnTo>
                  <a:pt x="559" y="135"/>
                </a:lnTo>
                <a:close/>
                <a:moveTo>
                  <a:pt x="563" y="393"/>
                </a:moveTo>
                <a:lnTo>
                  <a:pt x="563" y="393"/>
                </a:lnTo>
                <a:cubicBezTo>
                  <a:pt x="560" y="359"/>
                  <a:pt x="547" y="327"/>
                  <a:pt x="525" y="302"/>
                </a:cubicBezTo>
                <a:lnTo>
                  <a:pt x="573" y="254"/>
                </a:lnTo>
                <a:lnTo>
                  <a:pt x="612" y="254"/>
                </a:lnTo>
                <a:cubicBezTo>
                  <a:pt x="641" y="294"/>
                  <a:pt x="659" y="342"/>
                  <a:pt x="661" y="393"/>
                </a:cubicBezTo>
                <a:lnTo>
                  <a:pt x="563" y="393"/>
                </a:lnTo>
                <a:close/>
                <a:moveTo>
                  <a:pt x="417" y="564"/>
                </a:moveTo>
                <a:lnTo>
                  <a:pt x="417" y="564"/>
                </a:lnTo>
                <a:cubicBezTo>
                  <a:pt x="495" y="558"/>
                  <a:pt x="558" y="496"/>
                  <a:pt x="563" y="418"/>
                </a:cubicBezTo>
                <a:lnTo>
                  <a:pt x="661" y="418"/>
                </a:lnTo>
                <a:cubicBezTo>
                  <a:pt x="655" y="550"/>
                  <a:pt x="549" y="656"/>
                  <a:pt x="417" y="662"/>
                </a:cubicBezTo>
                <a:lnTo>
                  <a:pt x="417" y="564"/>
                </a:lnTo>
                <a:close/>
                <a:moveTo>
                  <a:pt x="246" y="418"/>
                </a:moveTo>
                <a:lnTo>
                  <a:pt x="246" y="418"/>
                </a:lnTo>
                <a:cubicBezTo>
                  <a:pt x="252" y="496"/>
                  <a:pt x="314" y="558"/>
                  <a:pt x="393" y="564"/>
                </a:cubicBezTo>
                <a:lnTo>
                  <a:pt x="393" y="662"/>
                </a:lnTo>
                <a:cubicBezTo>
                  <a:pt x="260" y="656"/>
                  <a:pt x="154" y="550"/>
                  <a:pt x="148" y="418"/>
                </a:cubicBezTo>
                <a:lnTo>
                  <a:pt x="246" y="418"/>
                </a:lnTo>
                <a:close/>
                <a:moveTo>
                  <a:pt x="393" y="246"/>
                </a:moveTo>
                <a:lnTo>
                  <a:pt x="393" y="246"/>
                </a:lnTo>
                <a:cubicBezTo>
                  <a:pt x="314" y="253"/>
                  <a:pt x="252" y="315"/>
                  <a:pt x="246" y="393"/>
                </a:cubicBezTo>
                <a:lnTo>
                  <a:pt x="148" y="393"/>
                </a:lnTo>
                <a:cubicBezTo>
                  <a:pt x="154" y="261"/>
                  <a:pt x="260" y="155"/>
                  <a:pt x="393" y="149"/>
                </a:cubicBezTo>
                <a:lnTo>
                  <a:pt x="393" y="246"/>
                </a:lnTo>
                <a:close/>
                <a:moveTo>
                  <a:pt x="508" y="285"/>
                </a:moveTo>
                <a:lnTo>
                  <a:pt x="508" y="285"/>
                </a:lnTo>
                <a:cubicBezTo>
                  <a:pt x="483" y="263"/>
                  <a:pt x="452" y="249"/>
                  <a:pt x="417" y="246"/>
                </a:cubicBezTo>
                <a:lnTo>
                  <a:pt x="417" y="148"/>
                </a:lnTo>
                <a:cubicBezTo>
                  <a:pt x="469" y="151"/>
                  <a:pt x="516" y="169"/>
                  <a:pt x="556" y="198"/>
                </a:cubicBezTo>
                <a:lnTo>
                  <a:pt x="556" y="237"/>
                </a:lnTo>
                <a:lnTo>
                  <a:pt x="508" y="285"/>
                </a:lnTo>
                <a:close/>
                <a:moveTo>
                  <a:pt x="503" y="418"/>
                </a:moveTo>
                <a:lnTo>
                  <a:pt x="539" y="418"/>
                </a:lnTo>
                <a:cubicBezTo>
                  <a:pt x="533" y="482"/>
                  <a:pt x="481" y="534"/>
                  <a:pt x="417" y="540"/>
                </a:cubicBezTo>
                <a:lnTo>
                  <a:pt x="417" y="504"/>
                </a:lnTo>
                <a:cubicBezTo>
                  <a:pt x="417" y="497"/>
                  <a:pt x="411" y="491"/>
                  <a:pt x="405" y="491"/>
                </a:cubicBezTo>
                <a:cubicBezTo>
                  <a:pt x="398" y="491"/>
                  <a:pt x="393" y="497"/>
                  <a:pt x="393" y="504"/>
                </a:cubicBezTo>
                <a:lnTo>
                  <a:pt x="393" y="540"/>
                </a:lnTo>
                <a:cubicBezTo>
                  <a:pt x="328" y="534"/>
                  <a:pt x="276" y="482"/>
                  <a:pt x="270" y="418"/>
                </a:cubicBezTo>
                <a:lnTo>
                  <a:pt x="307" y="418"/>
                </a:lnTo>
                <a:cubicBezTo>
                  <a:pt x="313" y="418"/>
                  <a:pt x="319" y="412"/>
                  <a:pt x="319" y="406"/>
                </a:cubicBezTo>
                <a:cubicBezTo>
                  <a:pt x="319" y="399"/>
                  <a:pt x="313" y="393"/>
                  <a:pt x="307" y="393"/>
                </a:cubicBezTo>
                <a:lnTo>
                  <a:pt x="270" y="393"/>
                </a:lnTo>
                <a:cubicBezTo>
                  <a:pt x="276" y="329"/>
                  <a:pt x="328" y="277"/>
                  <a:pt x="393" y="271"/>
                </a:cubicBezTo>
                <a:lnTo>
                  <a:pt x="393" y="308"/>
                </a:lnTo>
                <a:cubicBezTo>
                  <a:pt x="393" y="314"/>
                  <a:pt x="398" y="320"/>
                  <a:pt x="405" y="320"/>
                </a:cubicBezTo>
                <a:cubicBezTo>
                  <a:pt x="411" y="320"/>
                  <a:pt x="417" y="314"/>
                  <a:pt x="417" y="308"/>
                </a:cubicBezTo>
                <a:lnTo>
                  <a:pt x="417" y="271"/>
                </a:lnTo>
                <a:cubicBezTo>
                  <a:pt x="445" y="274"/>
                  <a:pt x="471" y="285"/>
                  <a:pt x="490" y="302"/>
                </a:cubicBezTo>
                <a:lnTo>
                  <a:pt x="396" y="397"/>
                </a:lnTo>
                <a:cubicBezTo>
                  <a:pt x="391" y="401"/>
                  <a:pt x="391" y="409"/>
                  <a:pt x="396" y="414"/>
                </a:cubicBezTo>
                <a:cubicBezTo>
                  <a:pt x="398" y="416"/>
                  <a:pt x="401" y="418"/>
                  <a:pt x="405" y="418"/>
                </a:cubicBezTo>
                <a:cubicBezTo>
                  <a:pt x="408" y="418"/>
                  <a:pt x="411" y="416"/>
                  <a:pt x="413" y="414"/>
                </a:cubicBezTo>
                <a:lnTo>
                  <a:pt x="508" y="319"/>
                </a:lnTo>
                <a:cubicBezTo>
                  <a:pt x="525" y="340"/>
                  <a:pt x="536" y="365"/>
                  <a:pt x="539" y="393"/>
                </a:cubicBezTo>
                <a:lnTo>
                  <a:pt x="503" y="393"/>
                </a:lnTo>
                <a:cubicBezTo>
                  <a:pt x="496" y="393"/>
                  <a:pt x="490" y="399"/>
                  <a:pt x="490" y="406"/>
                </a:cubicBezTo>
                <a:cubicBezTo>
                  <a:pt x="490" y="412"/>
                  <a:pt x="496" y="418"/>
                  <a:pt x="503" y="418"/>
                </a:cubicBezTo>
                <a:close/>
                <a:moveTo>
                  <a:pt x="687" y="43"/>
                </a:moveTo>
                <a:lnTo>
                  <a:pt x="687" y="112"/>
                </a:lnTo>
                <a:cubicBezTo>
                  <a:pt x="687" y="118"/>
                  <a:pt x="692" y="124"/>
                  <a:pt x="699" y="124"/>
                </a:cubicBezTo>
                <a:lnTo>
                  <a:pt x="767" y="124"/>
                </a:lnTo>
                <a:lnTo>
                  <a:pt x="661" y="230"/>
                </a:lnTo>
                <a:lnTo>
                  <a:pt x="580" y="230"/>
                </a:lnTo>
                <a:lnTo>
                  <a:pt x="580" y="149"/>
                </a:lnTo>
                <a:lnTo>
                  <a:pt x="687" y="43"/>
                </a:lnTo>
                <a:close/>
                <a:moveTo>
                  <a:pt x="805" y="120"/>
                </a:moveTo>
                <a:lnTo>
                  <a:pt x="805" y="120"/>
                </a:lnTo>
                <a:cubicBezTo>
                  <a:pt x="809" y="117"/>
                  <a:pt x="810" y="112"/>
                  <a:pt x="808" y="107"/>
                </a:cubicBezTo>
                <a:cubicBezTo>
                  <a:pt x="806" y="102"/>
                  <a:pt x="802" y="99"/>
                  <a:pt x="797" y="99"/>
                </a:cubicBezTo>
                <a:lnTo>
                  <a:pt x="729" y="99"/>
                </a:lnTo>
                <a:lnTo>
                  <a:pt x="805" y="22"/>
                </a:lnTo>
                <a:cubicBezTo>
                  <a:pt x="810" y="17"/>
                  <a:pt x="810" y="9"/>
                  <a:pt x="805" y="4"/>
                </a:cubicBezTo>
                <a:cubicBezTo>
                  <a:pt x="801" y="0"/>
                  <a:pt x="793" y="0"/>
                  <a:pt x="788" y="4"/>
                </a:cubicBezTo>
                <a:lnTo>
                  <a:pt x="711" y="82"/>
                </a:lnTo>
                <a:lnTo>
                  <a:pt x="711" y="13"/>
                </a:lnTo>
                <a:cubicBezTo>
                  <a:pt x="711" y="9"/>
                  <a:pt x="708" y="4"/>
                  <a:pt x="703" y="2"/>
                </a:cubicBezTo>
                <a:cubicBezTo>
                  <a:pt x="699" y="0"/>
                  <a:pt x="694" y="1"/>
                  <a:pt x="690" y="4"/>
                </a:cubicBezTo>
                <a:lnTo>
                  <a:pt x="627" y="68"/>
                </a:lnTo>
                <a:cubicBezTo>
                  <a:pt x="563" y="26"/>
                  <a:pt x="486" y="1"/>
                  <a:pt x="405" y="1"/>
                </a:cubicBezTo>
                <a:cubicBezTo>
                  <a:pt x="182" y="1"/>
                  <a:pt x="0" y="183"/>
                  <a:pt x="0" y="406"/>
                </a:cubicBezTo>
                <a:cubicBezTo>
                  <a:pt x="0" y="628"/>
                  <a:pt x="182" y="810"/>
                  <a:pt x="405" y="810"/>
                </a:cubicBezTo>
                <a:cubicBezTo>
                  <a:pt x="627" y="810"/>
                  <a:pt x="809" y="628"/>
                  <a:pt x="809" y="406"/>
                </a:cubicBezTo>
                <a:cubicBezTo>
                  <a:pt x="809" y="323"/>
                  <a:pt x="784" y="247"/>
                  <a:pt x="742" y="184"/>
                </a:cubicBezTo>
                <a:lnTo>
                  <a:pt x="805" y="12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96" name="Freeform 1020">
            <a:extLst>
              <a:ext uri="{FF2B5EF4-FFF2-40B4-BE49-F238E27FC236}">
                <a16:creationId xmlns:a16="http://schemas.microsoft.com/office/drawing/2014/main" id="{AB5B17B9-026B-8642-86BA-F68B4025C924}"/>
              </a:ext>
            </a:extLst>
          </p:cNvPr>
          <p:cNvSpPr>
            <a:spLocks noChangeAspect="1" noChangeArrowheads="1"/>
          </p:cNvSpPr>
          <p:nvPr/>
        </p:nvSpPr>
        <p:spPr bwMode="auto">
          <a:xfrm>
            <a:off x="5841976" y="3322074"/>
            <a:ext cx="533400" cy="533400"/>
          </a:xfrm>
          <a:custGeom>
            <a:avLst/>
            <a:gdLst>
              <a:gd name="T0" fmla="*/ 85474451 w 293328"/>
              <a:gd name="T1" fmla="*/ 124201846 h 293329"/>
              <a:gd name="T2" fmla="*/ 3778320 w 293328"/>
              <a:gd name="T3" fmla="*/ 102219194 h 293329"/>
              <a:gd name="T4" fmla="*/ 121049923 w 293328"/>
              <a:gd name="T5" fmla="*/ 111326137 h 293329"/>
              <a:gd name="T6" fmla="*/ 3778320 w 293328"/>
              <a:gd name="T7" fmla="*/ 102219194 h 293329"/>
              <a:gd name="T8" fmla="*/ 71726361 w 293328"/>
              <a:gd name="T9" fmla="*/ 78335768 h 293329"/>
              <a:gd name="T10" fmla="*/ 93698092 w 293328"/>
              <a:gd name="T11" fmla="*/ 78335768 h 293329"/>
              <a:gd name="T12" fmla="*/ 95110857 w 293328"/>
              <a:gd name="T13" fmla="*/ 70993837 h 293329"/>
              <a:gd name="T14" fmla="*/ 95581508 w 293328"/>
              <a:gd name="T15" fmla="*/ 89985905 h 293329"/>
              <a:gd name="T16" fmla="*/ 67959254 w 293328"/>
              <a:gd name="T17" fmla="*/ 78335768 h 293329"/>
              <a:gd name="T18" fmla="*/ 34461138 w 293328"/>
              <a:gd name="T19" fmla="*/ 70675192 h 293329"/>
              <a:gd name="T20" fmla="*/ 32891973 w 293328"/>
              <a:gd name="T21" fmla="*/ 85996548 h 293329"/>
              <a:gd name="T22" fmla="*/ 53294304 w 293328"/>
              <a:gd name="T23" fmla="*/ 73547525 h 293329"/>
              <a:gd name="T24" fmla="*/ 58787775 w 293328"/>
              <a:gd name="T25" fmla="*/ 78335768 h 293329"/>
              <a:gd name="T26" fmla="*/ 31008234 w 293328"/>
              <a:gd name="T27" fmla="*/ 89985905 h 293329"/>
              <a:gd name="T28" fmla="*/ 31793207 w 293328"/>
              <a:gd name="T29" fmla="*/ 70993837 h 293329"/>
              <a:gd name="T30" fmla="*/ 78746641 w 293328"/>
              <a:gd name="T31" fmla="*/ 62408809 h 293329"/>
              <a:gd name="T32" fmla="*/ 83061364 w 293328"/>
              <a:gd name="T33" fmla="*/ 57940157 h 293329"/>
              <a:gd name="T34" fmla="*/ 44381591 w 293328"/>
              <a:gd name="T35" fmla="*/ 66877349 h 293329"/>
              <a:gd name="T36" fmla="*/ 83061364 w 293328"/>
              <a:gd name="T37" fmla="*/ 54087441 h 293329"/>
              <a:gd name="T38" fmla="*/ 74893516 w 293328"/>
              <a:gd name="T39" fmla="*/ 62408809 h 293329"/>
              <a:gd name="T40" fmla="*/ 52548940 w 293328"/>
              <a:gd name="T41" fmla="*/ 62408809 h 293329"/>
              <a:gd name="T42" fmla="*/ 44381591 w 293328"/>
              <a:gd name="T43" fmla="*/ 54087441 h 293329"/>
              <a:gd name="T44" fmla="*/ 71726361 w 293328"/>
              <a:gd name="T45" fmla="*/ 34116309 h 293329"/>
              <a:gd name="T46" fmla="*/ 93698092 w 293328"/>
              <a:gd name="T47" fmla="*/ 34116309 h 293329"/>
              <a:gd name="T48" fmla="*/ 95110857 w 293328"/>
              <a:gd name="T49" fmla="*/ 26615194 h 293329"/>
              <a:gd name="T50" fmla="*/ 95581508 w 293328"/>
              <a:gd name="T51" fmla="*/ 45606589 h 293329"/>
              <a:gd name="T52" fmla="*/ 67959254 w 293328"/>
              <a:gd name="T53" fmla="*/ 34116309 h 293329"/>
              <a:gd name="T54" fmla="*/ 34461138 w 293328"/>
              <a:gd name="T55" fmla="*/ 26295949 h 293329"/>
              <a:gd name="T56" fmla="*/ 32891973 w 293328"/>
              <a:gd name="T57" fmla="*/ 41617468 h 293329"/>
              <a:gd name="T58" fmla="*/ 53294304 w 293328"/>
              <a:gd name="T59" fmla="*/ 29168267 h 293329"/>
              <a:gd name="T60" fmla="*/ 58787775 w 293328"/>
              <a:gd name="T61" fmla="*/ 34116309 h 293329"/>
              <a:gd name="T62" fmla="*/ 31008234 w 293328"/>
              <a:gd name="T63" fmla="*/ 45606589 h 293329"/>
              <a:gd name="T64" fmla="*/ 31793207 w 293328"/>
              <a:gd name="T65" fmla="*/ 26615194 h 293329"/>
              <a:gd name="T66" fmla="*/ 110188614 w 293328"/>
              <a:gd name="T67" fmla="*/ 98451202 h 293329"/>
              <a:gd name="T68" fmla="*/ 121049923 w 293328"/>
              <a:gd name="T69" fmla="*/ 19471217 h 293329"/>
              <a:gd name="T70" fmla="*/ 3778320 w 293328"/>
              <a:gd name="T71" fmla="*/ 22768212 h 293329"/>
              <a:gd name="T72" fmla="*/ 17945078 w 293328"/>
              <a:gd name="T73" fmla="*/ 19471217 h 293329"/>
              <a:gd name="T74" fmla="*/ 78746641 w 293328"/>
              <a:gd name="T75" fmla="*/ 18989436 h 293329"/>
              <a:gd name="T76" fmla="*/ 83061364 w 293328"/>
              <a:gd name="T77" fmla="*/ 14377190 h 293329"/>
              <a:gd name="T78" fmla="*/ 44381591 w 293328"/>
              <a:gd name="T79" fmla="*/ 23601689 h 293329"/>
              <a:gd name="T80" fmla="*/ 83061364 w 293328"/>
              <a:gd name="T81" fmla="*/ 10401063 h 293329"/>
              <a:gd name="T82" fmla="*/ 74893516 w 293328"/>
              <a:gd name="T83" fmla="*/ 18989436 h 293329"/>
              <a:gd name="T84" fmla="*/ 52548940 w 293328"/>
              <a:gd name="T85" fmla="*/ 18989436 h 293329"/>
              <a:gd name="T86" fmla="*/ 44381591 w 293328"/>
              <a:gd name="T87" fmla="*/ 10401063 h 293329"/>
              <a:gd name="T88" fmla="*/ 106253523 w 293328"/>
              <a:gd name="T89" fmla="*/ 98451202 h 293329"/>
              <a:gd name="T90" fmla="*/ 19990681 w 293328"/>
              <a:gd name="T91" fmla="*/ 0 h 293329"/>
              <a:gd name="T92" fmla="*/ 110188614 w 293328"/>
              <a:gd name="T93" fmla="*/ 15545896 h 293329"/>
              <a:gd name="T94" fmla="*/ 128133161 w 293328"/>
              <a:gd name="T95" fmla="*/ 108028786 h 293329"/>
              <a:gd name="T96" fmla="*/ 89252767 w 293328"/>
              <a:gd name="T97" fmla="*/ 124201846 h 293329"/>
              <a:gd name="T98" fmla="*/ 102947275 w 293328"/>
              <a:gd name="T99" fmla="*/ 128127419 h 293329"/>
              <a:gd name="T100" fmla="*/ 25185853 w 293328"/>
              <a:gd name="T101" fmla="*/ 124201846 h 293329"/>
              <a:gd name="T102" fmla="*/ 7083633 w 293328"/>
              <a:gd name="T103" fmla="*/ 115252161 h 293329"/>
              <a:gd name="T104" fmla="*/ 7083633 w 293328"/>
              <a:gd name="T105" fmla="*/ 15545896 h 293329"/>
              <a:gd name="T106" fmla="*/ 19990681 w 293328"/>
              <a:gd name="T107" fmla="*/ 0 h 2933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3328" h="293329">
                <a:moveTo>
                  <a:pt x="97656" y="263852"/>
                </a:moveTo>
                <a:lnTo>
                  <a:pt x="97656" y="284342"/>
                </a:lnTo>
                <a:lnTo>
                  <a:pt x="195672" y="284342"/>
                </a:lnTo>
                <a:lnTo>
                  <a:pt x="195672" y="263852"/>
                </a:lnTo>
                <a:lnTo>
                  <a:pt x="97656" y="263852"/>
                </a:lnTo>
                <a:close/>
                <a:moveTo>
                  <a:pt x="8648" y="234016"/>
                </a:moveTo>
                <a:lnTo>
                  <a:pt x="8648" y="247316"/>
                </a:lnTo>
                <a:cubicBezTo>
                  <a:pt x="8648" y="251271"/>
                  <a:pt x="11891" y="254865"/>
                  <a:pt x="16216" y="254865"/>
                </a:cubicBezTo>
                <a:lnTo>
                  <a:pt x="277112" y="254865"/>
                </a:lnTo>
                <a:cubicBezTo>
                  <a:pt x="281436" y="254865"/>
                  <a:pt x="284679" y="251271"/>
                  <a:pt x="284679" y="247316"/>
                </a:cubicBezTo>
                <a:lnTo>
                  <a:pt x="284679" y="234016"/>
                </a:lnTo>
                <a:lnTo>
                  <a:pt x="8648" y="234016"/>
                </a:lnTo>
                <a:close/>
                <a:moveTo>
                  <a:pt x="167791" y="161800"/>
                </a:moveTo>
                <a:cubicBezTo>
                  <a:pt x="169587" y="163261"/>
                  <a:pt x="169946" y="166550"/>
                  <a:pt x="168509" y="168376"/>
                </a:cubicBezTo>
                <a:cubicBezTo>
                  <a:pt x="165994" y="171299"/>
                  <a:pt x="164198" y="175319"/>
                  <a:pt x="164198" y="179338"/>
                </a:cubicBezTo>
                <a:lnTo>
                  <a:pt x="164198" y="196876"/>
                </a:lnTo>
                <a:lnTo>
                  <a:pt x="214497" y="196876"/>
                </a:lnTo>
                <a:lnTo>
                  <a:pt x="214497" y="179338"/>
                </a:lnTo>
                <a:cubicBezTo>
                  <a:pt x="214497" y="175319"/>
                  <a:pt x="213419" y="171299"/>
                  <a:pt x="210545" y="168376"/>
                </a:cubicBezTo>
                <a:cubicBezTo>
                  <a:pt x="209108" y="166550"/>
                  <a:pt x="209467" y="163261"/>
                  <a:pt x="211263" y="161800"/>
                </a:cubicBezTo>
                <a:cubicBezTo>
                  <a:pt x="213060" y="160338"/>
                  <a:pt x="215934" y="160338"/>
                  <a:pt x="217731" y="162530"/>
                </a:cubicBezTo>
                <a:cubicBezTo>
                  <a:pt x="221323" y="167280"/>
                  <a:pt x="223479" y="173492"/>
                  <a:pt x="223479" y="179338"/>
                </a:cubicBezTo>
                <a:lnTo>
                  <a:pt x="223479" y="201625"/>
                </a:lnTo>
                <a:cubicBezTo>
                  <a:pt x="223479" y="203818"/>
                  <a:pt x="221683" y="206010"/>
                  <a:pt x="218808" y="206010"/>
                </a:cubicBezTo>
                <a:lnTo>
                  <a:pt x="159887" y="206010"/>
                </a:lnTo>
                <a:cubicBezTo>
                  <a:pt x="157372" y="206010"/>
                  <a:pt x="155575" y="203818"/>
                  <a:pt x="155575" y="201625"/>
                </a:cubicBezTo>
                <a:lnTo>
                  <a:pt x="155575" y="179338"/>
                </a:lnTo>
                <a:cubicBezTo>
                  <a:pt x="155575" y="173492"/>
                  <a:pt x="157731" y="167280"/>
                  <a:pt x="161324" y="162530"/>
                </a:cubicBezTo>
                <a:cubicBezTo>
                  <a:pt x="163120" y="160338"/>
                  <a:pt x="165994" y="160338"/>
                  <a:pt x="167791" y="161800"/>
                </a:cubicBezTo>
                <a:close/>
                <a:moveTo>
                  <a:pt x="78890" y="161800"/>
                </a:moveTo>
                <a:cubicBezTo>
                  <a:pt x="80687" y="163261"/>
                  <a:pt x="81046" y="166550"/>
                  <a:pt x="79250" y="168376"/>
                </a:cubicBezTo>
                <a:cubicBezTo>
                  <a:pt x="76735" y="171299"/>
                  <a:pt x="75297" y="175319"/>
                  <a:pt x="75297" y="179338"/>
                </a:cubicBezTo>
                <a:lnTo>
                  <a:pt x="75297" y="196876"/>
                </a:lnTo>
                <a:lnTo>
                  <a:pt x="125956" y="196876"/>
                </a:lnTo>
                <a:lnTo>
                  <a:pt x="125956" y="179338"/>
                </a:lnTo>
                <a:cubicBezTo>
                  <a:pt x="125956" y="175319"/>
                  <a:pt x="124160" y="171299"/>
                  <a:pt x="122004" y="168376"/>
                </a:cubicBezTo>
                <a:cubicBezTo>
                  <a:pt x="120208" y="166550"/>
                  <a:pt x="120567" y="163261"/>
                  <a:pt x="122363" y="161800"/>
                </a:cubicBezTo>
                <a:cubicBezTo>
                  <a:pt x="124160" y="160338"/>
                  <a:pt x="127034" y="160338"/>
                  <a:pt x="128471" y="162530"/>
                </a:cubicBezTo>
                <a:cubicBezTo>
                  <a:pt x="132423" y="167280"/>
                  <a:pt x="134579" y="173492"/>
                  <a:pt x="134579" y="179338"/>
                </a:cubicBezTo>
                <a:lnTo>
                  <a:pt x="134579" y="201625"/>
                </a:lnTo>
                <a:cubicBezTo>
                  <a:pt x="134579" y="203818"/>
                  <a:pt x="132423" y="206010"/>
                  <a:pt x="130268" y="206010"/>
                </a:cubicBezTo>
                <a:lnTo>
                  <a:pt x="70986" y="206010"/>
                </a:lnTo>
                <a:cubicBezTo>
                  <a:pt x="68471" y="206010"/>
                  <a:pt x="66675" y="203818"/>
                  <a:pt x="66675" y="201625"/>
                </a:cubicBezTo>
                <a:lnTo>
                  <a:pt x="66675" y="179338"/>
                </a:lnTo>
                <a:cubicBezTo>
                  <a:pt x="66675" y="173492"/>
                  <a:pt x="68471" y="167280"/>
                  <a:pt x="72782" y="162530"/>
                </a:cubicBezTo>
                <a:cubicBezTo>
                  <a:pt x="74220" y="160338"/>
                  <a:pt x="76735" y="160338"/>
                  <a:pt x="78890" y="161800"/>
                </a:cubicBezTo>
                <a:close/>
                <a:moveTo>
                  <a:pt x="190147" y="132645"/>
                </a:moveTo>
                <a:cubicBezTo>
                  <a:pt x="184856" y="132645"/>
                  <a:pt x="180270" y="137231"/>
                  <a:pt x="180270" y="142875"/>
                </a:cubicBezTo>
                <a:cubicBezTo>
                  <a:pt x="180270" y="148520"/>
                  <a:pt x="184856" y="153106"/>
                  <a:pt x="190147" y="153106"/>
                </a:cubicBezTo>
                <a:cubicBezTo>
                  <a:pt x="195792" y="153106"/>
                  <a:pt x="200378" y="148520"/>
                  <a:pt x="200378" y="142875"/>
                </a:cubicBezTo>
                <a:cubicBezTo>
                  <a:pt x="200378" y="137231"/>
                  <a:pt x="195792" y="132645"/>
                  <a:pt x="190147" y="132645"/>
                </a:cubicBezTo>
                <a:close/>
                <a:moveTo>
                  <a:pt x="101600" y="132645"/>
                </a:moveTo>
                <a:cubicBezTo>
                  <a:pt x="95603" y="132645"/>
                  <a:pt x="91017" y="137231"/>
                  <a:pt x="91017" y="142875"/>
                </a:cubicBezTo>
                <a:cubicBezTo>
                  <a:pt x="91017" y="148520"/>
                  <a:pt x="95603" y="153106"/>
                  <a:pt x="101600" y="153106"/>
                </a:cubicBezTo>
                <a:cubicBezTo>
                  <a:pt x="106892" y="153106"/>
                  <a:pt x="111831" y="148520"/>
                  <a:pt x="111831" y="142875"/>
                </a:cubicBezTo>
                <a:cubicBezTo>
                  <a:pt x="111831" y="137231"/>
                  <a:pt x="106892" y="132645"/>
                  <a:pt x="101600" y="132645"/>
                </a:cubicBezTo>
                <a:close/>
                <a:moveTo>
                  <a:pt x="190147" y="123825"/>
                </a:moveTo>
                <a:cubicBezTo>
                  <a:pt x="200731" y="123825"/>
                  <a:pt x="209197" y="132645"/>
                  <a:pt x="209197" y="142875"/>
                </a:cubicBezTo>
                <a:cubicBezTo>
                  <a:pt x="209197" y="153106"/>
                  <a:pt x="200731" y="161572"/>
                  <a:pt x="190147" y="161572"/>
                </a:cubicBezTo>
                <a:cubicBezTo>
                  <a:pt x="179917" y="161572"/>
                  <a:pt x="171450" y="153106"/>
                  <a:pt x="171450" y="142875"/>
                </a:cubicBezTo>
                <a:cubicBezTo>
                  <a:pt x="171450" y="132645"/>
                  <a:pt x="179917" y="123825"/>
                  <a:pt x="190147" y="123825"/>
                </a:cubicBezTo>
                <a:close/>
                <a:moveTo>
                  <a:pt x="101600" y="123825"/>
                </a:moveTo>
                <a:cubicBezTo>
                  <a:pt x="111831" y="123825"/>
                  <a:pt x="120297" y="132645"/>
                  <a:pt x="120297" y="142875"/>
                </a:cubicBezTo>
                <a:cubicBezTo>
                  <a:pt x="120297" y="153106"/>
                  <a:pt x="111831" y="161572"/>
                  <a:pt x="101600" y="161572"/>
                </a:cubicBezTo>
                <a:cubicBezTo>
                  <a:pt x="91017" y="161572"/>
                  <a:pt x="82550" y="153106"/>
                  <a:pt x="82550" y="142875"/>
                </a:cubicBezTo>
                <a:cubicBezTo>
                  <a:pt x="82550" y="132645"/>
                  <a:pt x="91017" y="123825"/>
                  <a:pt x="101600" y="123825"/>
                </a:cubicBezTo>
                <a:close/>
                <a:moveTo>
                  <a:pt x="167791" y="60200"/>
                </a:moveTo>
                <a:cubicBezTo>
                  <a:pt x="169587" y="62027"/>
                  <a:pt x="169946" y="64584"/>
                  <a:pt x="168509" y="66776"/>
                </a:cubicBezTo>
                <a:cubicBezTo>
                  <a:pt x="165994" y="69699"/>
                  <a:pt x="164198" y="73719"/>
                  <a:pt x="164198" y="78103"/>
                </a:cubicBezTo>
                <a:lnTo>
                  <a:pt x="164198" y="95276"/>
                </a:lnTo>
                <a:lnTo>
                  <a:pt x="214497" y="95276"/>
                </a:lnTo>
                <a:lnTo>
                  <a:pt x="214497" y="78103"/>
                </a:lnTo>
                <a:cubicBezTo>
                  <a:pt x="214497" y="73719"/>
                  <a:pt x="213419" y="69699"/>
                  <a:pt x="210545" y="66776"/>
                </a:cubicBezTo>
                <a:cubicBezTo>
                  <a:pt x="209108" y="64584"/>
                  <a:pt x="209467" y="62027"/>
                  <a:pt x="211263" y="60200"/>
                </a:cubicBezTo>
                <a:cubicBezTo>
                  <a:pt x="213060" y="58738"/>
                  <a:pt x="215934" y="58738"/>
                  <a:pt x="217731" y="60930"/>
                </a:cubicBezTo>
                <a:cubicBezTo>
                  <a:pt x="221323" y="65680"/>
                  <a:pt x="223479" y="71892"/>
                  <a:pt x="223479" y="78103"/>
                </a:cubicBezTo>
                <a:lnTo>
                  <a:pt x="223479" y="100025"/>
                </a:lnTo>
                <a:cubicBezTo>
                  <a:pt x="223479" y="102218"/>
                  <a:pt x="221683" y="104410"/>
                  <a:pt x="218808" y="104410"/>
                </a:cubicBezTo>
                <a:lnTo>
                  <a:pt x="159887" y="104410"/>
                </a:lnTo>
                <a:cubicBezTo>
                  <a:pt x="157372" y="104410"/>
                  <a:pt x="155575" y="102218"/>
                  <a:pt x="155575" y="100025"/>
                </a:cubicBezTo>
                <a:lnTo>
                  <a:pt x="155575" y="78103"/>
                </a:lnTo>
                <a:cubicBezTo>
                  <a:pt x="155575" y="71892"/>
                  <a:pt x="157731" y="65680"/>
                  <a:pt x="161324" y="60930"/>
                </a:cubicBezTo>
                <a:cubicBezTo>
                  <a:pt x="163120" y="58738"/>
                  <a:pt x="165994" y="58738"/>
                  <a:pt x="167791" y="60200"/>
                </a:cubicBezTo>
                <a:close/>
                <a:moveTo>
                  <a:pt x="78890" y="60200"/>
                </a:moveTo>
                <a:cubicBezTo>
                  <a:pt x="80687" y="62027"/>
                  <a:pt x="81046" y="64584"/>
                  <a:pt x="79250" y="66776"/>
                </a:cubicBezTo>
                <a:cubicBezTo>
                  <a:pt x="76735" y="69699"/>
                  <a:pt x="75297" y="73719"/>
                  <a:pt x="75297" y="78103"/>
                </a:cubicBezTo>
                <a:lnTo>
                  <a:pt x="75297" y="95276"/>
                </a:lnTo>
                <a:lnTo>
                  <a:pt x="125956" y="95276"/>
                </a:lnTo>
                <a:lnTo>
                  <a:pt x="125956" y="78103"/>
                </a:lnTo>
                <a:cubicBezTo>
                  <a:pt x="125956" y="73719"/>
                  <a:pt x="124160" y="69699"/>
                  <a:pt x="122004" y="66776"/>
                </a:cubicBezTo>
                <a:cubicBezTo>
                  <a:pt x="120208" y="64584"/>
                  <a:pt x="120567" y="62027"/>
                  <a:pt x="122363" y="60200"/>
                </a:cubicBezTo>
                <a:cubicBezTo>
                  <a:pt x="124160" y="58738"/>
                  <a:pt x="127034" y="58738"/>
                  <a:pt x="128471" y="60930"/>
                </a:cubicBezTo>
                <a:cubicBezTo>
                  <a:pt x="132423" y="65680"/>
                  <a:pt x="134579" y="71892"/>
                  <a:pt x="134579" y="78103"/>
                </a:cubicBezTo>
                <a:lnTo>
                  <a:pt x="134579" y="100025"/>
                </a:lnTo>
                <a:cubicBezTo>
                  <a:pt x="134579" y="102218"/>
                  <a:pt x="132423" y="104410"/>
                  <a:pt x="130268" y="104410"/>
                </a:cubicBezTo>
                <a:lnTo>
                  <a:pt x="70986" y="104410"/>
                </a:lnTo>
                <a:cubicBezTo>
                  <a:pt x="68471" y="104410"/>
                  <a:pt x="66675" y="102218"/>
                  <a:pt x="66675" y="100025"/>
                </a:cubicBezTo>
                <a:lnTo>
                  <a:pt x="66675" y="78103"/>
                </a:lnTo>
                <a:cubicBezTo>
                  <a:pt x="66675" y="71892"/>
                  <a:pt x="68471" y="65680"/>
                  <a:pt x="72782" y="60930"/>
                </a:cubicBezTo>
                <a:cubicBezTo>
                  <a:pt x="74220" y="58738"/>
                  <a:pt x="76735" y="58738"/>
                  <a:pt x="78890" y="60200"/>
                </a:cubicBezTo>
                <a:close/>
                <a:moveTo>
                  <a:pt x="252248" y="44575"/>
                </a:moveTo>
                <a:lnTo>
                  <a:pt x="252248" y="225389"/>
                </a:lnTo>
                <a:lnTo>
                  <a:pt x="284679" y="225389"/>
                </a:lnTo>
                <a:lnTo>
                  <a:pt x="284679" y="52124"/>
                </a:lnTo>
                <a:cubicBezTo>
                  <a:pt x="284679" y="47810"/>
                  <a:pt x="281436" y="44575"/>
                  <a:pt x="277112" y="44575"/>
                </a:cubicBezTo>
                <a:lnTo>
                  <a:pt x="252248" y="44575"/>
                </a:lnTo>
                <a:close/>
                <a:moveTo>
                  <a:pt x="16216" y="44575"/>
                </a:moveTo>
                <a:cubicBezTo>
                  <a:pt x="11891" y="44575"/>
                  <a:pt x="8648" y="47810"/>
                  <a:pt x="8648" y="52124"/>
                </a:cubicBezTo>
                <a:lnTo>
                  <a:pt x="8648" y="225389"/>
                </a:lnTo>
                <a:lnTo>
                  <a:pt x="41080" y="225389"/>
                </a:lnTo>
                <a:lnTo>
                  <a:pt x="41080" y="44575"/>
                </a:lnTo>
                <a:lnTo>
                  <a:pt x="16216" y="44575"/>
                </a:lnTo>
                <a:close/>
                <a:moveTo>
                  <a:pt x="190147" y="32916"/>
                </a:moveTo>
                <a:cubicBezTo>
                  <a:pt x="184856" y="32916"/>
                  <a:pt x="180270" y="37649"/>
                  <a:pt x="180270" y="43475"/>
                </a:cubicBezTo>
                <a:cubicBezTo>
                  <a:pt x="180270" y="49300"/>
                  <a:pt x="184856" y="54034"/>
                  <a:pt x="190147" y="54034"/>
                </a:cubicBezTo>
                <a:cubicBezTo>
                  <a:pt x="195792" y="54034"/>
                  <a:pt x="200378" y="49300"/>
                  <a:pt x="200378" y="43475"/>
                </a:cubicBezTo>
                <a:cubicBezTo>
                  <a:pt x="200378" y="37649"/>
                  <a:pt x="195792" y="32916"/>
                  <a:pt x="190147" y="32916"/>
                </a:cubicBezTo>
                <a:close/>
                <a:moveTo>
                  <a:pt x="101600" y="32916"/>
                </a:moveTo>
                <a:cubicBezTo>
                  <a:pt x="95603" y="32916"/>
                  <a:pt x="91017" y="37649"/>
                  <a:pt x="91017" y="43475"/>
                </a:cubicBezTo>
                <a:cubicBezTo>
                  <a:pt x="91017" y="49300"/>
                  <a:pt x="95603" y="54034"/>
                  <a:pt x="101600" y="54034"/>
                </a:cubicBezTo>
                <a:cubicBezTo>
                  <a:pt x="106892" y="54034"/>
                  <a:pt x="111831" y="49300"/>
                  <a:pt x="111831" y="43475"/>
                </a:cubicBezTo>
                <a:cubicBezTo>
                  <a:pt x="111831" y="37649"/>
                  <a:pt x="106892" y="32916"/>
                  <a:pt x="101600" y="32916"/>
                </a:cubicBezTo>
                <a:close/>
                <a:moveTo>
                  <a:pt x="190147" y="23813"/>
                </a:moveTo>
                <a:cubicBezTo>
                  <a:pt x="200731" y="23813"/>
                  <a:pt x="209197" y="32552"/>
                  <a:pt x="209197" y="43475"/>
                </a:cubicBezTo>
                <a:cubicBezTo>
                  <a:pt x="209197" y="54398"/>
                  <a:pt x="200731" y="63136"/>
                  <a:pt x="190147" y="63136"/>
                </a:cubicBezTo>
                <a:cubicBezTo>
                  <a:pt x="179917" y="63136"/>
                  <a:pt x="171450" y="54398"/>
                  <a:pt x="171450" y="43475"/>
                </a:cubicBezTo>
                <a:cubicBezTo>
                  <a:pt x="171450" y="32552"/>
                  <a:pt x="179917" y="23813"/>
                  <a:pt x="190147" y="23813"/>
                </a:cubicBezTo>
                <a:close/>
                <a:moveTo>
                  <a:pt x="101600" y="23813"/>
                </a:moveTo>
                <a:cubicBezTo>
                  <a:pt x="111831" y="23813"/>
                  <a:pt x="120297" y="32552"/>
                  <a:pt x="120297" y="43475"/>
                </a:cubicBezTo>
                <a:cubicBezTo>
                  <a:pt x="120297" y="54398"/>
                  <a:pt x="111831" y="63136"/>
                  <a:pt x="101600" y="63136"/>
                </a:cubicBezTo>
                <a:cubicBezTo>
                  <a:pt x="91017" y="63136"/>
                  <a:pt x="82550" y="54398"/>
                  <a:pt x="82550" y="43475"/>
                </a:cubicBezTo>
                <a:cubicBezTo>
                  <a:pt x="82550" y="32552"/>
                  <a:pt x="91017" y="23813"/>
                  <a:pt x="101600" y="23813"/>
                </a:cubicBezTo>
                <a:close/>
                <a:moveTo>
                  <a:pt x="50089" y="8987"/>
                </a:moveTo>
                <a:lnTo>
                  <a:pt x="50089" y="225389"/>
                </a:lnTo>
                <a:lnTo>
                  <a:pt x="243239" y="225389"/>
                </a:lnTo>
                <a:lnTo>
                  <a:pt x="243239" y="8987"/>
                </a:lnTo>
                <a:lnTo>
                  <a:pt x="50089" y="8987"/>
                </a:lnTo>
                <a:close/>
                <a:moveTo>
                  <a:pt x="45765" y="0"/>
                </a:moveTo>
                <a:lnTo>
                  <a:pt x="247563" y="0"/>
                </a:lnTo>
                <a:cubicBezTo>
                  <a:pt x="250085" y="0"/>
                  <a:pt x="252248" y="2157"/>
                  <a:pt x="252248" y="4673"/>
                </a:cubicBezTo>
                <a:lnTo>
                  <a:pt x="252248" y="35588"/>
                </a:lnTo>
                <a:lnTo>
                  <a:pt x="277112" y="35588"/>
                </a:lnTo>
                <a:cubicBezTo>
                  <a:pt x="286121" y="35588"/>
                  <a:pt x="293328" y="43137"/>
                  <a:pt x="293328" y="52124"/>
                </a:cubicBezTo>
                <a:lnTo>
                  <a:pt x="293328" y="247316"/>
                </a:lnTo>
                <a:cubicBezTo>
                  <a:pt x="293328" y="256303"/>
                  <a:pt x="286121" y="263852"/>
                  <a:pt x="277112" y="263852"/>
                </a:cubicBezTo>
                <a:lnTo>
                  <a:pt x="204321" y="263852"/>
                </a:lnTo>
                <a:lnTo>
                  <a:pt x="204321" y="284342"/>
                </a:lnTo>
                <a:lnTo>
                  <a:pt x="235671" y="284342"/>
                </a:lnTo>
                <a:cubicBezTo>
                  <a:pt x="238194" y="284342"/>
                  <a:pt x="239996" y="286499"/>
                  <a:pt x="239996" y="288656"/>
                </a:cubicBezTo>
                <a:cubicBezTo>
                  <a:pt x="239996" y="291172"/>
                  <a:pt x="238194" y="293329"/>
                  <a:pt x="235671" y="293329"/>
                </a:cubicBezTo>
                <a:lnTo>
                  <a:pt x="57656" y="293329"/>
                </a:lnTo>
                <a:cubicBezTo>
                  <a:pt x="55134" y="293329"/>
                  <a:pt x="52972" y="291172"/>
                  <a:pt x="52972" y="288656"/>
                </a:cubicBezTo>
                <a:cubicBezTo>
                  <a:pt x="52972" y="286499"/>
                  <a:pt x="55134" y="284342"/>
                  <a:pt x="57656" y="284342"/>
                </a:cubicBezTo>
                <a:lnTo>
                  <a:pt x="88647" y="284342"/>
                </a:lnTo>
                <a:lnTo>
                  <a:pt x="88647" y="263852"/>
                </a:lnTo>
                <a:lnTo>
                  <a:pt x="16216" y="263852"/>
                </a:lnTo>
                <a:cubicBezTo>
                  <a:pt x="7207" y="263852"/>
                  <a:pt x="0" y="256303"/>
                  <a:pt x="0" y="247316"/>
                </a:cubicBezTo>
                <a:lnTo>
                  <a:pt x="0" y="52124"/>
                </a:lnTo>
                <a:cubicBezTo>
                  <a:pt x="0" y="43137"/>
                  <a:pt x="7207" y="35588"/>
                  <a:pt x="16216" y="35588"/>
                </a:cubicBezTo>
                <a:lnTo>
                  <a:pt x="41080" y="35588"/>
                </a:lnTo>
                <a:lnTo>
                  <a:pt x="41080" y="4673"/>
                </a:lnTo>
                <a:cubicBezTo>
                  <a:pt x="41080" y="2157"/>
                  <a:pt x="43603" y="0"/>
                  <a:pt x="4576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7" name="Freeform 1015">
            <a:extLst>
              <a:ext uri="{FF2B5EF4-FFF2-40B4-BE49-F238E27FC236}">
                <a16:creationId xmlns:a16="http://schemas.microsoft.com/office/drawing/2014/main" id="{17F17158-7FAE-FE4D-A30A-A524C7DE4626}"/>
              </a:ext>
            </a:extLst>
          </p:cNvPr>
          <p:cNvSpPr>
            <a:spLocks noChangeAspect="1" noChangeArrowheads="1"/>
          </p:cNvSpPr>
          <p:nvPr/>
        </p:nvSpPr>
        <p:spPr bwMode="auto">
          <a:xfrm>
            <a:off x="9980506" y="3322074"/>
            <a:ext cx="533400" cy="533400"/>
          </a:xfrm>
          <a:custGeom>
            <a:avLst/>
            <a:gdLst>
              <a:gd name="T0" fmla="*/ 92894350 w 293329"/>
              <a:gd name="T1" fmla="*/ 118433575 h 293332"/>
              <a:gd name="T2" fmla="*/ 35298861 w 293329"/>
              <a:gd name="T3" fmla="*/ 116334538 h 293332"/>
              <a:gd name="T4" fmla="*/ 103802883 w 293329"/>
              <a:gd name="T5" fmla="*/ 106852417 h 293332"/>
              <a:gd name="T6" fmla="*/ 102233054 w 293329"/>
              <a:gd name="T7" fmla="*/ 124229474 h 293332"/>
              <a:gd name="T8" fmla="*/ 122478131 w 293329"/>
              <a:gd name="T9" fmla="*/ 109490450 h 293332"/>
              <a:gd name="T10" fmla="*/ 128127419 w 293329"/>
              <a:gd name="T11" fmla="*/ 114299877 h 293332"/>
              <a:gd name="T12" fmla="*/ 100350671 w 293329"/>
              <a:gd name="T13" fmla="*/ 128107914 h 293332"/>
              <a:gd name="T14" fmla="*/ 100978028 w 293329"/>
              <a:gd name="T15" fmla="*/ 107008291 h 293332"/>
              <a:gd name="T16" fmla="*/ 5491820 w 293329"/>
              <a:gd name="T17" fmla="*/ 109490450 h 293332"/>
              <a:gd name="T18" fmla="*/ 25894837 w 293329"/>
              <a:gd name="T19" fmla="*/ 124229474 h 293332"/>
              <a:gd name="T20" fmla="*/ 24324031 w 293329"/>
              <a:gd name="T21" fmla="*/ 106852417 h 293332"/>
              <a:gd name="T22" fmla="*/ 29660244 w 293329"/>
              <a:gd name="T23" fmla="*/ 126246529 h 293332"/>
              <a:gd name="T24" fmla="*/ 0 w 293329"/>
              <a:gd name="T25" fmla="*/ 126246529 h 293332"/>
              <a:gd name="T26" fmla="*/ 5335544 w 293329"/>
              <a:gd name="T27" fmla="*/ 106852417 h 293332"/>
              <a:gd name="T28" fmla="*/ 112874612 w 293329"/>
              <a:gd name="T29" fmla="*/ 103457917 h 293332"/>
              <a:gd name="T30" fmla="*/ 14407902 w 293329"/>
              <a:gd name="T31" fmla="*/ 94675905 h 293332"/>
              <a:gd name="T32" fmla="*/ 18876886 w 293329"/>
              <a:gd name="T33" fmla="*/ 98989521 h 293332"/>
              <a:gd name="T34" fmla="*/ 121195977 w 293329"/>
              <a:gd name="T35" fmla="*/ 98989521 h 293332"/>
              <a:gd name="T36" fmla="*/ 112874612 w 293329"/>
              <a:gd name="T37" fmla="*/ 90824297 h 293332"/>
              <a:gd name="T38" fmla="*/ 14407902 w 293329"/>
              <a:gd name="T39" fmla="*/ 107309241 h 293332"/>
              <a:gd name="T40" fmla="*/ 61680683 w 293329"/>
              <a:gd name="T41" fmla="*/ 80424522 h 293332"/>
              <a:gd name="T42" fmla="*/ 79779208 w 293329"/>
              <a:gd name="T43" fmla="*/ 84424761 h 293332"/>
              <a:gd name="T44" fmla="*/ 61680683 w 293329"/>
              <a:gd name="T45" fmla="*/ 80424522 h 293332"/>
              <a:gd name="T46" fmla="*/ 81667314 w 293329"/>
              <a:gd name="T47" fmla="*/ 69171412 h 293332"/>
              <a:gd name="T48" fmla="*/ 59634523 w 293329"/>
              <a:gd name="T49" fmla="*/ 69171412 h 293332"/>
              <a:gd name="T50" fmla="*/ 52829407 w 293329"/>
              <a:gd name="T51" fmla="*/ 101294408 h 293332"/>
              <a:gd name="T52" fmla="*/ 52829407 w 293329"/>
              <a:gd name="T53" fmla="*/ 53319210 h 293332"/>
              <a:gd name="T54" fmla="*/ 45709624 w 293329"/>
              <a:gd name="T55" fmla="*/ 101294408 h 293332"/>
              <a:gd name="T56" fmla="*/ 45709624 w 293329"/>
              <a:gd name="T57" fmla="*/ 53319210 h 293332"/>
              <a:gd name="T58" fmla="*/ 122310456 w 293329"/>
              <a:gd name="T59" fmla="*/ 43861374 h 293332"/>
              <a:gd name="T60" fmla="*/ 118789962 w 293329"/>
              <a:gd name="T61" fmla="*/ 88430527 h 293332"/>
              <a:gd name="T62" fmla="*/ 119750064 w 293329"/>
              <a:gd name="T63" fmla="*/ 42605218 h 293332"/>
              <a:gd name="T64" fmla="*/ 10610067 w 293329"/>
              <a:gd name="T65" fmla="*/ 84675299 h 293332"/>
              <a:gd name="T66" fmla="*/ 6887197 w 293329"/>
              <a:gd name="T67" fmla="*/ 86095637 h 293332"/>
              <a:gd name="T68" fmla="*/ 45709624 w 293329"/>
              <a:gd name="T69" fmla="*/ 37747513 h 293332"/>
              <a:gd name="T70" fmla="*/ 84157075 w 293329"/>
              <a:gd name="T71" fmla="*/ 49544269 h 293332"/>
              <a:gd name="T72" fmla="*/ 45709624 w 293329"/>
              <a:gd name="T73" fmla="*/ 33971757 h 293332"/>
              <a:gd name="T74" fmla="*/ 90010986 w 293329"/>
              <a:gd name="T75" fmla="*/ 37747513 h 293332"/>
              <a:gd name="T76" fmla="*/ 90010986 w 293329"/>
              <a:gd name="T77" fmla="*/ 49544269 h 293332"/>
              <a:gd name="T78" fmla="*/ 90010986 w 293329"/>
              <a:gd name="T79" fmla="*/ 105226700 h 293332"/>
              <a:gd name="T80" fmla="*/ 36058154 w 293329"/>
              <a:gd name="T81" fmla="*/ 43567238 h 293332"/>
              <a:gd name="T82" fmla="*/ 103959598 w 293329"/>
              <a:gd name="T83" fmla="*/ 18690306 h 293332"/>
              <a:gd name="T84" fmla="*/ 124204060 w 293329"/>
              <a:gd name="T85" fmla="*/ 33532597 h 293332"/>
              <a:gd name="T86" fmla="*/ 122791511 w 293329"/>
              <a:gd name="T87" fmla="*/ 16033920 h 293332"/>
              <a:gd name="T88" fmla="*/ 128127419 w 293329"/>
              <a:gd name="T89" fmla="*/ 35407376 h 293332"/>
              <a:gd name="T90" fmla="*/ 98466986 w 293329"/>
              <a:gd name="T91" fmla="*/ 35407376 h 293332"/>
              <a:gd name="T92" fmla="*/ 103802883 w 293329"/>
              <a:gd name="T93" fmla="*/ 16033920 h 293332"/>
              <a:gd name="T94" fmla="*/ 3767028 w 293329"/>
              <a:gd name="T95" fmla="*/ 23532915 h 293332"/>
              <a:gd name="T96" fmla="*/ 25894837 w 293329"/>
              <a:gd name="T97" fmla="*/ 23532915 h 293332"/>
              <a:gd name="T98" fmla="*/ 26993363 w 293329"/>
              <a:gd name="T99" fmla="*/ 16190190 h 293332"/>
              <a:gd name="T100" fmla="*/ 27777184 w 293329"/>
              <a:gd name="T101" fmla="*/ 37282705 h 293332"/>
              <a:gd name="T102" fmla="*/ 0 w 293329"/>
              <a:gd name="T103" fmla="*/ 23532915 h 293332"/>
              <a:gd name="T104" fmla="*/ 112874612 w 293329"/>
              <a:gd name="T105" fmla="*/ 3696763 h 293332"/>
              <a:gd name="T106" fmla="*/ 117343831 w 293329"/>
              <a:gd name="T107" fmla="*/ 8166289 h 293332"/>
              <a:gd name="T108" fmla="*/ 9939250 w 293329"/>
              <a:gd name="T109" fmla="*/ 8166289 h 293332"/>
              <a:gd name="T110" fmla="*/ 14407902 w 293329"/>
              <a:gd name="T111" fmla="*/ 3696763 h 293332"/>
              <a:gd name="T112" fmla="*/ 96452400 w 293329"/>
              <a:gd name="T113" fmla="*/ 14524121 h 293332"/>
              <a:gd name="T114" fmla="*/ 32709116 w 293329"/>
              <a:gd name="T115" fmla="*/ 15472233 h 293332"/>
              <a:gd name="T116" fmla="*/ 63638755 w 293329"/>
              <a:gd name="T117" fmla="*/ 2959750 h 293332"/>
              <a:gd name="T118" fmla="*/ 112874612 w 293329"/>
              <a:gd name="T119" fmla="*/ 16485959 h 293332"/>
              <a:gd name="T120" fmla="*/ 14407902 w 293329"/>
              <a:gd name="T121" fmla="*/ 0 h 293332"/>
              <a:gd name="T122" fmla="*/ 6241744 w 293329"/>
              <a:gd name="T123" fmla="*/ 8166289 h 29333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3329" h="293332">
                <a:moveTo>
                  <a:pt x="208355" y="263416"/>
                </a:moveTo>
                <a:cubicBezTo>
                  <a:pt x="210511" y="261937"/>
                  <a:pt x="213385" y="262677"/>
                  <a:pt x="214822" y="264895"/>
                </a:cubicBezTo>
                <a:cubicBezTo>
                  <a:pt x="215541" y="267483"/>
                  <a:pt x="214822" y="270071"/>
                  <a:pt x="212667" y="271180"/>
                </a:cubicBezTo>
                <a:cubicBezTo>
                  <a:pt x="192188" y="282640"/>
                  <a:pt x="169194" y="288556"/>
                  <a:pt x="146201" y="288556"/>
                </a:cubicBezTo>
                <a:cubicBezTo>
                  <a:pt x="124284" y="288556"/>
                  <a:pt x="102728" y="283010"/>
                  <a:pt x="82608" y="272659"/>
                </a:cubicBezTo>
                <a:cubicBezTo>
                  <a:pt x="80093" y="271549"/>
                  <a:pt x="79375" y="268592"/>
                  <a:pt x="80812" y="266374"/>
                </a:cubicBezTo>
                <a:cubicBezTo>
                  <a:pt x="81530" y="264155"/>
                  <a:pt x="84405" y="263416"/>
                  <a:pt x="86560" y="264525"/>
                </a:cubicBezTo>
                <a:cubicBezTo>
                  <a:pt x="125003" y="284859"/>
                  <a:pt x="170631" y="284119"/>
                  <a:pt x="208355" y="263416"/>
                </a:cubicBezTo>
                <a:close/>
                <a:moveTo>
                  <a:pt x="237641" y="244663"/>
                </a:moveTo>
                <a:cubicBezTo>
                  <a:pt x="239437" y="246084"/>
                  <a:pt x="239796" y="248926"/>
                  <a:pt x="238000" y="250703"/>
                </a:cubicBezTo>
                <a:cubicBezTo>
                  <a:pt x="235485" y="253900"/>
                  <a:pt x="234048" y="257808"/>
                  <a:pt x="234048" y="261715"/>
                </a:cubicBezTo>
                <a:lnTo>
                  <a:pt x="234048" y="284451"/>
                </a:lnTo>
                <a:lnTo>
                  <a:pt x="284347" y="284451"/>
                </a:lnTo>
                <a:lnTo>
                  <a:pt x="284347" y="261715"/>
                </a:lnTo>
                <a:cubicBezTo>
                  <a:pt x="284347" y="257808"/>
                  <a:pt x="283269" y="253900"/>
                  <a:pt x="280395" y="250703"/>
                </a:cubicBezTo>
                <a:cubicBezTo>
                  <a:pt x="278958" y="248926"/>
                  <a:pt x="278958" y="246084"/>
                  <a:pt x="281113" y="244663"/>
                </a:cubicBezTo>
                <a:cubicBezTo>
                  <a:pt x="282910" y="242887"/>
                  <a:pt x="285784" y="243242"/>
                  <a:pt x="287221" y="245019"/>
                </a:cubicBezTo>
                <a:cubicBezTo>
                  <a:pt x="291173" y="249992"/>
                  <a:pt x="293329" y="255676"/>
                  <a:pt x="293329" y="261715"/>
                </a:cubicBezTo>
                <a:lnTo>
                  <a:pt x="293329" y="289069"/>
                </a:lnTo>
                <a:cubicBezTo>
                  <a:pt x="293329" y="291201"/>
                  <a:pt x="291533" y="293332"/>
                  <a:pt x="288658" y="293332"/>
                </a:cubicBezTo>
                <a:lnTo>
                  <a:pt x="229737" y="293332"/>
                </a:lnTo>
                <a:cubicBezTo>
                  <a:pt x="227222" y="293332"/>
                  <a:pt x="225425" y="291201"/>
                  <a:pt x="225425" y="289069"/>
                </a:cubicBezTo>
                <a:lnTo>
                  <a:pt x="225425" y="261715"/>
                </a:lnTo>
                <a:cubicBezTo>
                  <a:pt x="225425" y="255676"/>
                  <a:pt x="227222" y="249992"/>
                  <a:pt x="231174" y="245019"/>
                </a:cubicBezTo>
                <a:cubicBezTo>
                  <a:pt x="232611" y="243242"/>
                  <a:pt x="235844" y="242887"/>
                  <a:pt x="237641" y="244663"/>
                </a:cubicBezTo>
                <a:close/>
                <a:moveTo>
                  <a:pt x="12215" y="244663"/>
                </a:moveTo>
                <a:cubicBezTo>
                  <a:pt x="14012" y="246084"/>
                  <a:pt x="14371" y="248926"/>
                  <a:pt x="12575" y="250703"/>
                </a:cubicBezTo>
                <a:cubicBezTo>
                  <a:pt x="10419" y="253900"/>
                  <a:pt x="8622" y="257808"/>
                  <a:pt x="8622" y="261715"/>
                </a:cubicBezTo>
                <a:lnTo>
                  <a:pt x="8622" y="284451"/>
                </a:lnTo>
                <a:lnTo>
                  <a:pt x="59281" y="284451"/>
                </a:lnTo>
                <a:lnTo>
                  <a:pt x="59281" y="261715"/>
                </a:lnTo>
                <a:cubicBezTo>
                  <a:pt x="59281" y="257808"/>
                  <a:pt x="57844" y="253900"/>
                  <a:pt x="54969" y="250703"/>
                </a:cubicBezTo>
                <a:cubicBezTo>
                  <a:pt x="53532" y="248926"/>
                  <a:pt x="53892" y="246084"/>
                  <a:pt x="55688" y="244663"/>
                </a:cubicBezTo>
                <a:cubicBezTo>
                  <a:pt x="57844" y="242887"/>
                  <a:pt x="60359" y="243242"/>
                  <a:pt x="61796" y="245019"/>
                </a:cubicBezTo>
                <a:cubicBezTo>
                  <a:pt x="65748" y="249992"/>
                  <a:pt x="67903" y="255676"/>
                  <a:pt x="67903" y="261715"/>
                </a:cubicBezTo>
                <a:lnTo>
                  <a:pt x="67903" y="289069"/>
                </a:lnTo>
                <a:cubicBezTo>
                  <a:pt x="67903" y="291201"/>
                  <a:pt x="65748" y="293332"/>
                  <a:pt x="63592" y="293332"/>
                </a:cubicBezTo>
                <a:lnTo>
                  <a:pt x="4311" y="293332"/>
                </a:lnTo>
                <a:cubicBezTo>
                  <a:pt x="1796" y="293332"/>
                  <a:pt x="0" y="291201"/>
                  <a:pt x="0" y="289069"/>
                </a:cubicBezTo>
                <a:lnTo>
                  <a:pt x="0" y="261715"/>
                </a:lnTo>
                <a:cubicBezTo>
                  <a:pt x="0" y="255676"/>
                  <a:pt x="1796" y="249992"/>
                  <a:pt x="6107" y="245019"/>
                </a:cubicBezTo>
                <a:cubicBezTo>
                  <a:pt x="7545" y="243242"/>
                  <a:pt x="10419" y="242887"/>
                  <a:pt x="12215" y="244663"/>
                </a:cubicBezTo>
                <a:close/>
                <a:moveTo>
                  <a:pt x="258410" y="216782"/>
                </a:moveTo>
                <a:cubicBezTo>
                  <a:pt x="252766" y="216782"/>
                  <a:pt x="248180" y="221368"/>
                  <a:pt x="248180" y="226659"/>
                </a:cubicBezTo>
                <a:cubicBezTo>
                  <a:pt x="248180" y="232304"/>
                  <a:pt x="252766" y="236890"/>
                  <a:pt x="258410" y="236890"/>
                </a:cubicBezTo>
                <a:cubicBezTo>
                  <a:pt x="264055" y="236890"/>
                  <a:pt x="268641" y="232304"/>
                  <a:pt x="268641" y="226659"/>
                </a:cubicBezTo>
                <a:cubicBezTo>
                  <a:pt x="268641" y="221368"/>
                  <a:pt x="264055" y="216782"/>
                  <a:pt x="258410" y="216782"/>
                </a:cubicBezTo>
                <a:close/>
                <a:moveTo>
                  <a:pt x="32985" y="216782"/>
                </a:moveTo>
                <a:cubicBezTo>
                  <a:pt x="27341" y="216782"/>
                  <a:pt x="22754" y="221368"/>
                  <a:pt x="22754" y="226659"/>
                </a:cubicBezTo>
                <a:cubicBezTo>
                  <a:pt x="22754" y="232304"/>
                  <a:pt x="27341" y="236890"/>
                  <a:pt x="32985" y="236890"/>
                </a:cubicBezTo>
                <a:cubicBezTo>
                  <a:pt x="38629" y="236890"/>
                  <a:pt x="43216" y="232304"/>
                  <a:pt x="43216" y="226659"/>
                </a:cubicBezTo>
                <a:cubicBezTo>
                  <a:pt x="43216" y="221368"/>
                  <a:pt x="38629" y="216782"/>
                  <a:pt x="32985" y="216782"/>
                </a:cubicBezTo>
                <a:close/>
                <a:moveTo>
                  <a:pt x="258410" y="207962"/>
                </a:moveTo>
                <a:cubicBezTo>
                  <a:pt x="268994" y="207962"/>
                  <a:pt x="277460" y="216429"/>
                  <a:pt x="277460" y="226659"/>
                </a:cubicBezTo>
                <a:cubicBezTo>
                  <a:pt x="277460" y="237243"/>
                  <a:pt x="268994" y="245709"/>
                  <a:pt x="258410" y="245709"/>
                </a:cubicBezTo>
                <a:cubicBezTo>
                  <a:pt x="248180" y="245709"/>
                  <a:pt x="239713" y="237243"/>
                  <a:pt x="239713" y="226659"/>
                </a:cubicBezTo>
                <a:cubicBezTo>
                  <a:pt x="239713" y="216429"/>
                  <a:pt x="248180" y="207962"/>
                  <a:pt x="258410" y="207962"/>
                </a:cubicBezTo>
                <a:close/>
                <a:moveTo>
                  <a:pt x="32985" y="207962"/>
                </a:moveTo>
                <a:cubicBezTo>
                  <a:pt x="43568" y="207962"/>
                  <a:pt x="52035" y="216429"/>
                  <a:pt x="52035" y="226659"/>
                </a:cubicBezTo>
                <a:cubicBezTo>
                  <a:pt x="52035" y="237243"/>
                  <a:pt x="43568" y="245709"/>
                  <a:pt x="32985" y="245709"/>
                </a:cubicBezTo>
                <a:cubicBezTo>
                  <a:pt x="22754" y="245709"/>
                  <a:pt x="14288" y="237243"/>
                  <a:pt x="14288" y="226659"/>
                </a:cubicBezTo>
                <a:cubicBezTo>
                  <a:pt x="14288" y="216429"/>
                  <a:pt x="22754" y="207962"/>
                  <a:pt x="32985" y="207962"/>
                </a:cubicBezTo>
                <a:close/>
                <a:moveTo>
                  <a:pt x="141209" y="184150"/>
                </a:moveTo>
                <a:lnTo>
                  <a:pt x="182642" y="184150"/>
                </a:lnTo>
                <a:cubicBezTo>
                  <a:pt x="185164" y="184150"/>
                  <a:pt x="186965" y="186348"/>
                  <a:pt x="186965" y="188913"/>
                </a:cubicBezTo>
                <a:cubicBezTo>
                  <a:pt x="186965" y="191477"/>
                  <a:pt x="185164" y="193309"/>
                  <a:pt x="182642" y="193309"/>
                </a:cubicBezTo>
                <a:lnTo>
                  <a:pt x="141209" y="193309"/>
                </a:lnTo>
                <a:cubicBezTo>
                  <a:pt x="138687" y="193309"/>
                  <a:pt x="136525" y="191477"/>
                  <a:pt x="136525" y="188913"/>
                </a:cubicBezTo>
                <a:cubicBezTo>
                  <a:pt x="136525" y="186348"/>
                  <a:pt x="138687" y="184150"/>
                  <a:pt x="141209" y="184150"/>
                </a:cubicBezTo>
                <a:close/>
                <a:moveTo>
                  <a:pt x="141209" y="153987"/>
                </a:moveTo>
                <a:lnTo>
                  <a:pt x="182642" y="153987"/>
                </a:lnTo>
                <a:cubicBezTo>
                  <a:pt x="185164" y="153987"/>
                  <a:pt x="186965" y="155818"/>
                  <a:pt x="186965" y="158383"/>
                </a:cubicBezTo>
                <a:cubicBezTo>
                  <a:pt x="186965" y="160947"/>
                  <a:pt x="185164" y="163145"/>
                  <a:pt x="182642" y="163145"/>
                </a:cubicBezTo>
                <a:lnTo>
                  <a:pt x="141209" y="163145"/>
                </a:lnTo>
                <a:cubicBezTo>
                  <a:pt x="138687" y="163145"/>
                  <a:pt x="136525" y="160947"/>
                  <a:pt x="136525" y="158383"/>
                </a:cubicBezTo>
                <a:cubicBezTo>
                  <a:pt x="136525" y="155818"/>
                  <a:pt x="138687" y="153987"/>
                  <a:pt x="141209" y="153987"/>
                </a:cubicBezTo>
                <a:close/>
                <a:moveTo>
                  <a:pt x="120945" y="122087"/>
                </a:moveTo>
                <a:lnTo>
                  <a:pt x="120945" y="231936"/>
                </a:lnTo>
                <a:lnTo>
                  <a:pt x="201721" y="231936"/>
                </a:lnTo>
                <a:lnTo>
                  <a:pt x="201721" y="122087"/>
                </a:lnTo>
                <a:lnTo>
                  <a:pt x="120945" y="122087"/>
                </a:lnTo>
                <a:close/>
                <a:moveTo>
                  <a:pt x="91243" y="117765"/>
                </a:moveTo>
                <a:lnTo>
                  <a:pt x="91243" y="218610"/>
                </a:lnTo>
                <a:cubicBezTo>
                  <a:pt x="91243" y="225813"/>
                  <a:pt x="97401" y="231936"/>
                  <a:pt x="104645" y="231936"/>
                </a:cubicBezTo>
                <a:lnTo>
                  <a:pt x="112252" y="231936"/>
                </a:lnTo>
                <a:lnTo>
                  <a:pt x="112252" y="122087"/>
                </a:lnTo>
                <a:lnTo>
                  <a:pt x="104645" y="122087"/>
                </a:lnTo>
                <a:cubicBezTo>
                  <a:pt x="99574" y="122087"/>
                  <a:pt x="94865" y="120286"/>
                  <a:pt x="91243" y="117765"/>
                </a:cubicBezTo>
                <a:close/>
                <a:moveTo>
                  <a:pt x="274150" y="97555"/>
                </a:moveTo>
                <a:cubicBezTo>
                  <a:pt x="276714" y="96837"/>
                  <a:pt x="279278" y="98274"/>
                  <a:pt x="280011" y="100430"/>
                </a:cubicBezTo>
                <a:cubicBezTo>
                  <a:pt x="291734" y="132770"/>
                  <a:pt x="291001" y="168344"/>
                  <a:pt x="277813" y="199966"/>
                </a:cubicBezTo>
                <a:cubicBezTo>
                  <a:pt x="277080" y="201763"/>
                  <a:pt x="275249" y="202841"/>
                  <a:pt x="273783" y="202841"/>
                </a:cubicBezTo>
                <a:cubicBezTo>
                  <a:pt x="273051" y="202841"/>
                  <a:pt x="272684" y="202841"/>
                  <a:pt x="271952" y="202482"/>
                </a:cubicBezTo>
                <a:cubicBezTo>
                  <a:pt x="269387" y="201404"/>
                  <a:pt x="268288" y="198888"/>
                  <a:pt x="269387" y="196732"/>
                </a:cubicBezTo>
                <a:cubicBezTo>
                  <a:pt x="281843" y="166907"/>
                  <a:pt x="282209" y="133848"/>
                  <a:pt x="271585" y="103305"/>
                </a:cubicBezTo>
                <a:cubicBezTo>
                  <a:pt x="270853" y="101149"/>
                  <a:pt x="271952" y="98633"/>
                  <a:pt x="274150" y="97555"/>
                </a:cubicBezTo>
                <a:close/>
                <a:moveTo>
                  <a:pt x="20584" y="95972"/>
                </a:moveTo>
                <a:cubicBezTo>
                  <a:pt x="22807" y="96695"/>
                  <a:pt x="24289" y="99224"/>
                  <a:pt x="23177" y="101753"/>
                </a:cubicBezTo>
                <a:cubicBezTo>
                  <a:pt x="12435" y="131379"/>
                  <a:pt x="12806" y="164257"/>
                  <a:pt x="24289" y="193883"/>
                </a:cubicBezTo>
                <a:cubicBezTo>
                  <a:pt x="25029" y="196051"/>
                  <a:pt x="23918" y="198580"/>
                  <a:pt x="21696" y="199664"/>
                </a:cubicBezTo>
                <a:cubicBezTo>
                  <a:pt x="20955" y="199664"/>
                  <a:pt x="20584" y="199664"/>
                  <a:pt x="19844" y="199664"/>
                </a:cubicBezTo>
                <a:cubicBezTo>
                  <a:pt x="17991" y="199664"/>
                  <a:pt x="16510" y="198580"/>
                  <a:pt x="15769" y="197135"/>
                </a:cubicBezTo>
                <a:cubicBezTo>
                  <a:pt x="3545" y="165341"/>
                  <a:pt x="3175" y="130656"/>
                  <a:pt x="14658" y="98863"/>
                </a:cubicBezTo>
                <a:cubicBezTo>
                  <a:pt x="15399" y="96334"/>
                  <a:pt x="17991" y="95250"/>
                  <a:pt x="20584" y="95972"/>
                </a:cubicBezTo>
                <a:close/>
                <a:moveTo>
                  <a:pt x="104645" y="86431"/>
                </a:moveTo>
                <a:cubicBezTo>
                  <a:pt x="97401" y="86431"/>
                  <a:pt x="91243" y="92553"/>
                  <a:pt x="91243" y="99757"/>
                </a:cubicBezTo>
                <a:cubicBezTo>
                  <a:pt x="91243" y="107320"/>
                  <a:pt x="97401" y="113443"/>
                  <a:pt x="104645" y="113443"/>
                </a:cubicBezTo>
                <a:lnTo>
                  <a:pt x="192665" y="113443"/>
                </a:lnTo>
                <a:cubicBezTo>
                  <a:pt x="189405" y="104799"/>
                  <a:pt x="189405" y="95435"/>
                  <a:pt x="192665" y="86431"/>
                </a:cubicBezTo>
                <a:lnTo>
                  <a:pt x="104645" y="86431"/>
                </a:lnTo>
                <a:close/>
                <a:moveTo>
                  <a:pt x="104645" y="77787"/>
                </a:moveTo>
                <a:lnTo>
                  <a:pt x="206067" y="77787"/>
                </a:lnTo>
                <a:cubicBezTo>
                  <a:pt x="208603" y="77787"/>
                  <a:pt x="210776" y="79948"/>
                  <a:pt x="210776" y="82109"/>
                </a:cubicBezTo>
                <a:cubicBezTo>
                  <a:pt x="210776" y="84630"/>
                  <a:pt x="208603" y="86431"/>
                  <a:pt x="206067" y="86431"/>
                </a:cubicBezTo>
                <a:lnTo>
                  <a:pt x="202807" y="86431"/>
                </a:lnTo>
                <a:cubicBezTo>
                  <a:pt x="198098" y="95074"/>
                  <a:pt x="198098" y="104799"/>
                  <a:pt x="202807" y="113443"/>
                </a:cubicBezTo>
                <a:lnTo>
                  <a:pt x="206067" y="113443"/>
                </a:lnTo>
                <a:cubicBezTo>
                  <a:pt x="208603" y="113443"/>
                  <a:pt x="210776" y="115243"/>
                  <a:pt x="210776" y="117765"/>
                </a:cubicBezTo>
                <a:lnTo>
                  <a:pt x="210776" y="236258"/>
                </a:lnTo>
                <a:cubicBezTo>
                  <a:pt x="210776" y="238779"/>
                  <a:pt x="208603" y="240940"/>
                  <a:pt x="206067" y="240940"/>
                </a:cubicBezTo>
                <a:lnTo>
                  <a:pt x="104645" y="240940"/>
                </a:lnTo>
                <a:cubicBezTo>
                  <a:pt x="92330" y="240940"/>
                  <a:pt x="82550" y="230856"/>
                  <a:pt x="82550" y="218610"/>
                </a:cubicBezTo>
                <a:lnTo>
                  <a:pt x="82550" y="99757"/>
                </a:lnTo>
                <a:cubicBezTo>
                  <a:pt x="82550" y="87511"/>
                  <a:pt x="92330" y="77787"/>
                  <a:pt x="104645" y="77787"/>
                </a:cubicBezTo>
                <a:close/>
                <a:moveTo>
                  <a:pt x="237641" y="36713"/>
                </a:moveTo>
                <a:cubicBezTo>
                  <a:pt x="239437" y="37787"/>
                  <a:pt x="239796" y="40649"/>
                  <a:pt x="238000" y="42795"/>
                </a:cubicBezTo>
                <a:cubicBezTo>
                  <a:pt x="235485" y="45657"/>
                  <a:pt x="234048" y="49950"/>
                  <a:pt x="234048" y="53885"/>
                </a:cubicBezTo>
                <a:lnTo>
                  <a:pt x="234048" y="76781"/>
                </a:lnTo>
                <a:lnTo>
                  <a:pt x="284347" y="76781"/>
                </a:lnTo>
                <a:lnTo>
                  <a:pt x="284347" y="53885"/>
                </a:lnTo>
                <a:cubicBezTo>
                  <a:pt x="284347" y="49950"/>
                  <a:pt x="282910" y="45657"/>
                  <a:pt x="280395" y="42795"/>
                </a:cubicBezTo>
                <a:cubicBezTo>
                  <a:pt x="278958" y="40649"/>
                  <a:pt x="278958" y="37787"/>
                  <a:pt x="281113" y="36713"/>
                </a:cubicBezTo>
                <a:cubicBezTo>
                  <a:pt x="282910" y="34925"/>
                  <a:pt x="285784" y="35282"/>
                  <a:pt x="287221" y="37071"/>
                </a:cubicBezTo>
                <a:cubicBezTo>
                  <a:pt x="291173" y="41722"/>
                  <a:pt x="293329" y="47804"/>
                  <a:pt x="293329" y="53885"/>
                </a:cubicBezTo>
                <a:lnTo>
                  <a:pt x="293329" y="81074"/>
                </a:lnTo>
                <a:cubicBezTo>
                  <a:pt x="293329" y="83578"/>
                  <a:pt x="291533" y="85367"/>
                  <a:pt x="288658" y="85367"/>
                </a:cubicBezTo>
                <a:lnTo>
                  <a:pt x="229737" y="85367"/>
                </a:lnTo>
                <a:cubicBezTo>
                  <a:pt x="227222" y="85367"/>
                  <a:pt x="225425" y="83578"/>
                  <a:pt x="225425" y="81074"/>
                </a:cubicBezTo>
                <a:lnTo>
                  <a:pt x="225425" y="53885"/>
                </a:lnTo>
                <a:cubicBezTo>
                  <a:pt x="225425" y="47804"/>
                  <a:pt x="227222" y="41722"/>
                  <a:pt x="231174" y="37071"/>
                </a:cubicBezTo>
                <a:cubicBezTo>
                  <a:pt x="232970" y="35282"/>
                  <a:pt x="235844" y="34925"/>
                  <a:pt x="237641" y="36713"/>
                </a:cubicBezTo>
                <a:close/>
                <a:moveTo>
                  <a:pt x="12215" y="36713"/>
                </a:moveTo>
                <a:cubicBezTo>
                  <a:pt x="14012" y="37787"/>
                  <a:pt x="14371" y="40649"/>
                  <a:pt x="12575" y="42795"/>
                </a:cubicBezTo>
                <a:cubicBezTo>
                  <a:pt x="10419" y="45657"/>
                  <a:pt x="8622" y="49950"/>
                  <a:pt x="8622" y="53885"/>
                </a:cubicBezTo>
                <a:lnTo>
                  <a:pt x="8622" y="76781"/>
                </a:lnTo>
                <a:lnTo>
                  <a:pt x="59281" y="76781"/>
                </a:lnTo>
                <a:lnTo>
                  <a:pt x="59281" y="53885"/>
                </a:lnTo>
                <a:cubicBezTo>
                  <a:pt x="59281" y="49950"/>
                  <a:pt x="57844" y="45657"/>
                  <a:pt x="54969" y="42795"/>
                </a:cubicBezTo>
                <a:cubicBezTo>
                  <a:pt x="53532" y="40649"/>
                  <a:pt x="53892" y="37787"/>
                  <a:pt x="55688" y="36713"/>
                </a:cubicBezTo>
                <a:cubicBezTo>
                  <a:pt x="57844" y="34925"/>
                  <a:pt x="60359" y="35282"/>
                  <a:pt x="61796" y="37071"/>
                </a:cubicBezTo>
                <a:cubicBezTo>
                  <a:pt x="65748" y="41722"/>
                  <a:pt x="67903" y="47804"/>
                  <a:pt x="67903" y="53885"/>
                </a:cubicBezTo>
                <a:lnTo>
                  <a:pt x="67903" y="81074"/>
                </a:lnTo>
                <a:cubicBezTo>
                  <a:pt x="67903" y="83578"/>
                  <a:pt x="65748" y="85367"/>
                  <a:pt x="63592" y="85367"/>
                </a:cubicBezTo>
                <a:lnTo>
                  <a:pt x="4311" y="85367"/>
                </a:lnTo>
                <a:cubicBezTo>
                  <a:pt x="1796" y="85367"/>
                  <a:pt x="0" y="83578"/>
                  <a:pt x="0" y="81074"/>
                </a:cubicBezTo>
                <a:lnTo>
                  <a:pt x="0" y="53885"/>
                </a:lnTo>
                <a:cubicBezTo>
                  <a:pt x="0" y="47804"/>
                  <a:pt x="1796" y="41722"/>
                  <a:pt x="6107" y="37071"/>
                </a:cubicBezTo>
                <a:cubicBezTo>
                  <a:pt x="7545" y="35282"/>
                  <a:pt x="10419" y="34925"/>
                  <a:pt x="12215" y="36713"/>
                </a:cubicBezTo>
                <a:close/>
                <a:moveTo>
                  <a:pt x="258410" y="8466"/>
                </a:moveTo>
                <a:cubicBezTo>
                  <a:pt x="252766" y="8466"/>
                  <a:pt x="248180" y="13405"/>
                  <a:pt x="248180" y="18697"/>
                </a:cubicBezTo>
                <a:cubicBezTo>
                  <a:pt x="248180" y="24341"/>
                  <a:pt x="252766" y="28928"/>
                  <a:pt x="258410" y="28928"/>
                </a:cubicBezTo>
                <a:cubicBezTo>
                  <a:pt x="264055" y="28928"/>
                  <a:pt x="268641" y="24341"/>
                  <a:pt x="268641" y="18697"/>
                </a:cubicBezTo>
                <a:cubicBezTo>
                  <a:pt x="268641" y="13405"/>
                  <a:pt x="264055" y="8466"/>
                  <a:pt x="258410" y="8466"/>
                </a:cubicBezTo>
                <a:close/>
                <a:moveTo>
                  <a:pt x="32985" y="8466"/>
                </a:moveTo>
                <a:cubicBezTo>
                  <a:pt x="27341" y="8466"/>
                  <a:pt x="22754" y="13405"/>
                  <a:pt x="22754" y="18697"/>
                </a:cubicBezTo>
                <a:cubicBezTo>
                  <a:pt x="22754" y="24341"/>
                  <a:pt x="27341" y="28928"/>
                  <a:pt x="32985" y="28928"/>
                </a:cubicBezTo>
                <a:cubicBezTo>
                  <a:pt x="38629" y="28928"/>
                  <a:pt x="43216" y="24341"/>
                  <a:pt x="43216" y="18697"/>
                </a:cubicBezTo>
                <a:cubicBezTo>
                  <a:pt x="43216" y="13405"/>
                  <a:pt x="38629" y="8466"/>
                  <a:pt x="32985" y="8466"/>
                </a:cubicBezTo>
                <a:close/>
                <a:moveTo>
                  <a:pt x="145691" y="6778"/>
                </a:moveTo>
                <a:cubicBezTo>
                  <a:pt x="171211" y="6778"/>
                  <a:pt x="196731" y="13556"/>
                  <a:pt x="219015" y="27113"/>
                </a:cubicBezTo>
                <a:cubicBezTo>
                  <a:pt x="221531" y="28559"/>
                  <a:pt x="221891" y="31089"/>
                  <a:pt x="220813" y="33258"/>
                </a:cubicBezTo>
                <a:cubicBezTo>
                  <a:pt x="219015" y="35427"/>
                  <a:pt x="216499" y="36150"/>
                  <a:pt x="214702" y="34704"/>
                </a:cubicBezTo>
                <a:cubicBezTo>
                  <a:pt x="172648" y="9037"/>
                  <a:pt x="118733" y="9037"/>
                  <a:pt x="77038" y="34704"/>
                </a:cubicBezTo>
                <a:cubicBezTo>
                  <a:pt x="76320" y="35427"/>
                  <a:pt x="75601" y="35427"/>
                  <a:pt x="74882" y="35427"/>
                </a:cubicBezTo>
                <a:cubicBezTo>
                  <a:pt x="73444" y="35427"/>
                  <a:pt x="72006" y="34704"/>
                  <a:pt x="70928" y="33258"/>
                </a:cubicBezTo>
                <a:cubicBezTo>
                  <a:pt x="69850" y="31089"/>
                  <a:pt x="70209" y="28559"/>
                  <a:pt x="72366" y="27113"/>
                </a:cubicBezTo>
                <a:cubicBezTo>
                  <a:pt x="94651" y="13556"/>
                  <a:pt x="120171" y="6778"/>
                  <a:pt x="145691" y="6778"/>
                </a:cubicBezTo>
                <a:close/>
                <a:moveTo>
                  <a:pt x="258410" y="0"/>
                </a:moveTo>
                <a:cubicBezTo>
                  <a:pt x="268994" y="0"/>
                  <a:pt x="277460" y="8466"/>
                  <a:pt x="277460" y="18697"/>
                </a:cubicBezTo>
                <a:cubicBezTo>
                  <a:pt x="277460" y="29280"/>
                  <a:pt x="268994" y="37747"/>
                  <a:pt x="258410" y="37747"/>
                </a:cubicBezTo>
                <a:cubicBezTo>
                  <a:pt x="248180" y="37747"/>
                  <a:pt x="239713" y="29280"/>
                  <a:pt x="239713" y="18697"/>
                </a:cubicBezTo>
                <a:cubicBezTo>
                  <a:pt x="239713" y="8466"/>
                  <a:pt x="248180" y="0"/>
                  <a:pt x="258410" y="0"/>
                </a:cubicBezTo>
                <a:close/>
                <a:moveTo>
                  <a:pt x="32985" y="0"/>
                </a:moveTo>
                <a:cubicBezTo>
                  <a:pt x="43568" y="0"/>
                  <a:pt x="52035" y="8466"/>
                  <a:pt x="52035" y="18697"/>
                </a:cubicBezTo>
                <a:cubicBezTo>
                  <a:pt x="52035" y="29280"/>
                  <a:pt x="43568" y="37747"/>
                  <a:pt x="32985" y="37747"/>
                </a:cubicBezTo>
                <a:cubicBezTo>
                  <a:pt x="22754" y="37747"/>
                  <a:pt x="14288" y="29280"/>
                  <a:pt x="14288" y="18697"/>
                </a:cubicBezTo>
                <a:cubicBezTo>
                  <a:pt x="14288" y="8466"/>
                  <a:pt x="22754" y="0"/>
                  <a:pt x="3298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8" name="Freeform 799">
            <a:extLst>
              <a:ext uri="{FF2B5EF4-FFF2-40B4-BE49-F238E27FC236}">
                <a16:creationId xmlns:a16="http://schemas.microsoft.com/office/drawing/2014/main" id="{8A587185-3BFF-2F4C-BA65-AC158404113A}"/>
              </a:ext>
            </a:extLst>
          </p:cNvPr>
          <p:cNvSpPr>
            <a:spLocks noChangeAspect="1" noChangeArrowheads="1"/>
          </p:cNvSpPr>
          <p:nvPr/>
        </p:nvSpPr>
        <p:spPr bwMode="auto">
          <a:xfrm>
            <a:off x="1692729" y="3331203"/>
            <a:ext cx="554832" cy="515144"/>
          </a:xfrm>
          <a:custGeom>
            <a:avLst/>
            <a:gdLst>
              <a:gd name="T0" fmla="*/ 50291756 w 306026"/>
              <a:gd name="T1" fmla="*/ 87310957 h 283803"/>
              <a:gd name="T2" fmla="*/ 50136921 w 306026"/>
              <a:gd name="T3" fmla="*/ 75483537 h 283803"/>
              <a:gd name="T4" fmla="*/ 58028586 w 306026"/>
              <a:gd name="T5" fmla="*/ 30507437 h 283803"/>
              <a:gd name="T6" fmla="*/ 28472789 w 306026"/>
              <a:gd name="T7" fmla="*/ 38600061 h 283803"/>
              <a:gd name="T8" fmla="*/ 24140094 w 306026"/>
              <a:gd name="T9" fmla="*/ 45603058 h 283803"/>
              <a:gd name="T10" fmla="*/ 28317914 w 306026"/>
              <a:gd name="T11" fmla="*/ 50427841 h 283803"/>
              <a:gd name="T12" fmla="*/ 60659554 w 306026"/>
              <a:gd name="T13" fmla="*/ 68013487 h 283803"/>
              <a:gd name="T14" fmla="*/ 73657866 w 306026"/>
              <a:gd name="T15" fmla="*/ 50427841 h 283803"/>
              <a:gd name="T16" fmla="*/ 74741095 w 306026"/>
              <a:gd name="T17" fmla="*/ 40467585 h 283803"/>
              <a:gd name="T18" fmla="*/ 71955757 w 306026"/>
              <a:gd name="T19" fmla="*/ 35487375 h 283803"/>
              <a:gd name="T20" fmla="*/ 60659554 w 306026"/>
              <a:gd name="T21" fmla="*/ 27394616 h 283803"/>
              <a:gd name="T22" fmla="*/ 28163271 w 306026"/>
              <a:gd name="T23" fmla="*/ 32063628 h 283803"/>
              <a:gd name="T24" fmla="*/ 61742565 w 306026"/>
              <a:gd name="T25" fmla="*/ 21169744 h 283803"/>
              <a:gd name="T26" fmla="*/ 72419761 w 306026"/>
              <a:gd name="T27" fmla="*/ 31285485 h 283803"/>
              <a:gd name="T28" fmla="*/ 50136921 w 306026"/>
              <a:gd name="T29" fmla="*/ 8252747 h 283803"/>
              <a:gd name="T30" fmla="*/ 75978669 w 306026"/>
              <a:gd name="T31" fmla="*/ 36732324 h 283803"/>
              <a:gd name="T32" fmla="*/ 74276724 w 306026"/>
              <a:gd name="T33" fmla="*/ 54474210 h 283803"/>
              <a:gd name="T34" fmla="*/ 73657866 w 306026"/>
              <a:gd name="T35" fmla="*/ 78907305 h 283803"/>
              <a:gd name="T36" fmla="*/ 100583036 w 306026"/>
              <a:gd name="T37" fmla="*/ 101628445 h 283803"/>
              <a:gd name="T38" fmla="*/ 96559771 w 306026"/>
              <a:gd name="T39" fmla="*/ 121081872 h 283803"/>
              <a:gd name="T40" fmla="*/ 77526176 w 306026"/>
              <a:gd name="T41" fmla="*/ 84198666 h 283803"/>
              <a:gd name="T42" fmla="*/ 54005623 w 306026"/>
              <a:gd name="T43" fmla="*/ 90423560 h 283803"/>
              <a:gd name="T44" fmla="*/ 66539509 w 306026"/>
              <a:gd name="T45" fmla="*/ 88711619 h 283803"/>
              <a:gd name="T46" fmla="*/ 60659554 w 306026"/>
              <a:gd name="T47" fmla="*/ 99761162 h 283803"/>
              <a:gd name="T48" fmla="*/ 57409590 w 306026"/>
              <a:gd name="T49" fmla="*/ 99294159 h 283803"/>
              <a:gd name="T50" fmla="*/ 58028586 w 306026"/>
              <a:gd name="T51" fmla="*/ 122949432 h 283803"/>
              <a:gd name="T52" fmla="*/ 52148613 w 306026"/>
              <a:gd name="T53" fmla="*/ 100694920 h 283803"/>
              <a:gd name="T54" fmla="*/ 50291756 w 306026"/>
              <a:gd name="T55" fmla="*/ 92291265 h 283803"/>
              <a:gd name="T56" fmla="*/ 48434779 w 306026"/>
              <a:gd name="T57" fmla="*/ 100694920 h 283803"/>
              <a:gd name="T58" fmla="*/ 42399982 w 306026"/>
              <a:gd name="T59" fmla="*/ 122949432 h 283803"/>
              <a:gd name="T60" fmla="*/ 43018578 w 306026"/>
              <a:gd name="T61" fmla="*/ 99294159 h 283803"/>
              <a:gd name="T62" fmla="*/ 39768938 w 306026"/>
              <a:gd name="T63" fmla="*/ 99761162 h 283803"/>
              <a:gd name="T64" fmla="*/ 33734133 w 306026"/>
              <a:gd name="T65" fmla="*/ 88711619 h 283803"/>
              <a:gd name="T66" fmla="*/ 32650588 w 306026"/>
              <a:gd name="T67" fmla="*/ 81708474 h 283803"/>
              <a:gd name="T68" fmla="*/ 11915279 w 306026"/>
              <a:gd name="T69" fmla="*/ 88711619 h 283803"/>
              <a:gd name="T70" fmla="*/ 2011841 w 306026"/>
              <a:gd name="T71" fmla="*/ 122949432 h 283803"/>
              <a:gd name="T72" fmla="*/ 10058276 w 306026"/>
              <a:gd name="T73" fmla="*/ 85132206 h 283803"/>
              <a:gd name="T74" fmla="*/ 32805390 w 306026"/>
              <a:gd name="T75" fmla="*/ 77506599 h 283803"/>
              <a:gd name="T76" fmla="*/ 23520905 w 306026"/>
              <a:gd name="T77" fmla="*/ 53228945 h 283803"/>
              <a:gd name="T78" fmla="*/ 24449299 w 306026"/>
              <a:gd name="T79" fmla="*/ 35331741 h 283803"/>
              <a:gd name="T80" fmla="*/ 80821652 w 306026"/>
              <a:gd name="T81" fmla="*/ 0 h 283803"/>
              <a:gd name="T82" fmla="*/ 106559480 w 306026"/>
              <a:gd name="T83" fmla="*/ 28480692 h 283803"/>
              <a:gd name="T84" fmla="*/ 105008972 w 306026"/>
              <a:gd name="T85" fmla="*/ 46223044 h 283803"/>
              <a:gd name="T86" fmla="*/ 104388909 w 306026"/>
              <a:gd name="T87" fmla="*/ 70656939 h 283803"/>
              <a:gd name="T88" fmla="*/ 131212420 w 306026"/>
              <a:gd name="T89" fmla="*/ 93379515 h 283803"/>
              <a:gd name="T90" fmla="*/ 127181151 w 306026"/>
              <a:gd name="T91" fmla="*/ 121081872 h 283803"/>
              <a:gd name="T92" fmla="*/ 108265075 w 306026"/>
              <a:gd name="T93" fmla="*/ 75792914 h 283803"/>
              <a:gd name="T94" fmla="*/ 91364909 w 306026"/>
              <a:gd name="T95" fmla="*/ 80150553 h 283803"/>
              <a:gd name="T96" fmla="*/ 89349416 w 306026"/>
              <a:gd name="T97" fmla="*/ 76726384 h 283803"/>
              <a:gd name="T98" fmla="*/ 80821652 w 306026"/>
              <a:gd name="T99" fmla="*/ 67388644 h 283803"/>
              <a:gd name="T100" fmla="*/ 76325405 w 306026"/>
              <a:gd name="T101" fmla="*/ 62719545 h 283803"/>
              <a:gd name="T102" fmla="*/ 102683337 w 306026"/>
              <a:gd name="T103" fmla="*/ 42176316 h 283803"/>
              <a:gd name="T104" fmla="*/ 106869754 w 306026"/>
              <a:gd name="T105" fmla="*/ 37507333 h 283803"/>
              <a:gd name="T106" fmla="*/ 102528222 w 306026"/>
              <a:gd name="T107" fmla="*/ 30348492 h 283803"/>
              <a:gd name="T108" fmla="*/ 78806007 w 306026"/>
              <a:gd name="T109" fmla="*/ 20387825 h 283803"/>
              <a:gd name="T110" fmla="*/ 99737543 w 306026"/>
              <a:gd name="T111" fmla="*/ 10894211 h 283803"/>
              <a:gd name="T112" fmla="*/ 63766503 w 306026"/>
              <a:gd name="T113" fmla="*/ 6225403 h 2838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6026" h="283803">
                <a:moveTo>
                  <a:pt x="93475" y="168490"/>
                </a:moveTo>
                <a:cubicBezTo>
                  <a:pt x="91670" y="173519"/>
                  <a:pt x="89144" y="178908"/>
                  <a:pt x="84091" y="184296"/>
                </a:cubicBezTo>
                <a:cubicBezTo>
                  <a:pt x="86979" y="189685"/>
                  <a:pt x="102498" y="197588"/>
                  <a:pt x="117295" y="201539"/>
                </a:cubicBezTo>
                <a:cubicBezTo>
                  <a:pt x="131731" y="197588"/>
                  <a:pt x="147250" y="189685"/>
                  <a:pt x="150137" y="184296"/>
                </a:cubicBezTo>
                <a:cubicBezTo>
                  <a:pt x="145085" y="178908"/>
                  <a:pt x="142558" y="173519"/>
                  <a:pt x="140754" y="168490"/>
                </a:cubicBezTo>
                <a:cubicBezTo>
                  <a:pt x="133175" y="172441"/>
                  <a:pt x="125235" y="174238"/>
                  <a:pt x="116934" y="174238"/>
                </a:cubicBezTo>
                <a:cubicBezTo>
                  <a:pt x="108994" y="174238"/>
                  <a:pt x="101054" y="172441"/>
                  <a:pt x="93475" y="168490"/>
                </a:cubicBezTo>
                <a:close/>
                <a:moveTo>
                  <a:pt x="141476" y="63235"/>
                </a:moveTo>
                <a:lnTo>
                  <a:pt x="135340" y="70420"/>
                </a:lnTo>
                <a:cubicBezTo>
                  <a:pt x="134618" y="71857"/>
                  <a:pt x="132814" y="72575"/>
                  <a:pt x="131370" y="72575"/>
                </a:cubicBezTo>
                <a:cubicBezTo>
                  <a:pt x="131009" y="72216"/>
                  <a:pt x="94919" y="68265"/>
                  <a:pt x="66407" y="84071"/>
                </a:cubicBezTo>
                <a:cubicBezTo>
                  <a:pt x="66407" y="85867"/>
                  <a:pt x="66407" y="88382"/>
                  <a:pt x="66407" y="89100"/>
                </a:cubicBezTo>
                <a:cubicBezTo>
                  <a:pt x="66407" y="90537"/>
                  <a:pt x="65685" y="91974"/>
                  <a:pt x="64602" y="92692"/>
                </a:cubicBezTo>
                <a:cubicBezTo>
                  <a:pt x="63159" y="93770"/>
                  <a:pt x="61715" y="94129"/>
                  <a:pt x="60272" y="93770"/>
                </a:cubicBezTo>
                <a:cubicBezTo>
                  <a:pt x="58828" y="93770"/>
                  <a:pt x="55580" y="98081"/>
                  <a:pt x="56302" y="105265"/>
                </a:cubicBezTo>
                <a:cubicBezTo>
                  <a:pt x="56663" y="110654"/>
                  <a:pt x="58828" y="114605"/>
                  <a:pt x="60633" y="116042"/>
                </a:cubicBezTo>
                <a:cubicBezTo>
                  <a:pt x="60993" y="116402"/>
                  <a:pt x="61715" y="116761"/>
                  <a:pt x="62076" y="116402"/>
                </a:cubicBezTo>
                <a:cubicBezTo>
                  <a:pt x="63159" y="116042"/>
                  <a:pt x="64602" y="115683"/>
                  <a:pt x="66046" y="116402"/>
                </a:cubicBezTo>
                <a:cubicBezTo>
                  <a:pt x="67129" y="117120"/>
                  <a:pt x="68212" y="118198"/>
                  <a:pt x="68572" y="119275"/>
                </a:cubicBezTo>
                <a:cubicBezTo>
                  <a:pt x="72903" y="135441"/>
                  <a:pt x="81204" y="149092"/>
                  <a:pt x="92753" y="156995"/>
                </a:cubicBezTo>
                <a:cubicBezTo>
                  <a:pt x="107550" y="167771"/>
                  <a:pt x="126678" y="167771"/>
                  <a:pt x="141476" y="156995"/>
                </a:cubicBezTo>
                <a:cubicBezTo>
                  <a:pt x="153025" y="149092"/>
                  <a:pt x="161325" y="135441"/>
                  <a:pt x="165656" y="119275"/>
                </a:cubicBezTo>
                <a:cubicBezTo>
                  <a:pt x="165656" y="118198"/>
                  <a:pt x="166739" y="117120"/>
                  <a:pt x="168183" y="116402"/>
                </a:cubicBezTo>
                <a:cubicBezTo>
                  <a:pt x="169265" y="115683"/>
                  <a:pt x="170709" y="115683"/>
                  <a:pt x="171792" y="116402"/>
                </a:cubicBezTo>
                <a:cubicBezTo>
                  <a:pt x="172513" y="116761"/>
                  <a:pt x="172874" y="116402"/>
                  <a:pt x="173235" y="116042"/>
                </a:cubicBezTo>
                <a:cubicBezTo>
                  <a:pt x="175401" y="114605"/>
                  <a:pt x="177205" y="110654"/>
                  <a:pt x="177927" y="105265"/>
                </a:cubicBezTo>
                <a:cubicBezTo>
                  <a:pt x="178649" y="98081"/>
                  <a:pt x="175401" y="93770"/>
                  <a:pt x="174318" y="93411"/>
                </a:cubicBezTo>
                <a:cubicBezTo>
                  <a:pt x="172874" y="93770"/>
                  <a:pt x="171070" y="93770"/>
                  <a:pt x="169987" y="92692"/>
                </a:cubicBezTo>
                <a:cubicBezTo>
                  <a:pt x="168904" y="91974"/>
                  <a:pt x="167822" y="90537"/>
                  <a:pt x="167822" y="89100"/>
                </a:cubicBezTo>
                <a:cubicBezTo>
                  <a:pt x="167822" y="87663"/>
                  <a:pt x="167822" y="84430"/>
                  <a:pt x="167822" y="81915"/>
                </a:cubicBezTo>
                <a:cubicBezTo>
                  <a:pt x="157355" y="77245"/>
                  <a:pt x="147611" y="75449"/>
                  <a:pt x="147611" y="75449"/>
                </a:cubicBezTo>
                <a:cubicBezTo>
                  <a:pt x="145806" y="74731"/>
                  <a:pt x="144363" y="73653"/>
                  <a:pt x="144002" y="72216"/>
                </a:cubicBezTo>
                <a:lnTo>
                  <a:pt x="141476" y="63235"/>
                </a:lnTo>
                <a:close/>
                <a:moveTo>
                  <a:pt x="116934" y="28390"/>
                </a:moveTo>
                <a:cubicBezTo>
                  <a:pt x="96362" y="28390"/>
                  <a:pt x="81565" y="33779"/>
                  <a:pt x="73264" y="44196"/>
                </a:cubicBezTo>
                <a:cubicBezTo>
                  <a:pt x="65324" y="54255"/>
                  <a:pt x="64963" y="66828"/>
                  <a:pt x="65685" y="74012"/>
                </a:cubicBezTo>
                <a:cubicBezTo>
                  <a:pt x="91670" y="61439"/>
                  <a:pt x="120904" y="62517"/>
                  <a:pt x="129566" y="62876"/>
                </a:cubicBezTo>
                <a:lnTo>
                  <a:pt x="139671" y="50662"/>
                </a:lnTo>
                <a:cubicBezTo>
                  <a:pt x="140393" y="49225"/>
                  <a:pt x="142197" y="48507"/>
                  <a:pt x="144002" y="48866"/>
                </a:cubicBezTo>
                <a:cubicBezTo>
                  <a:pt x="145806" y="49225"/>
                  <a:pt x="147250" y="50303"/>
                  <a:pt x="147611" y="52099"/>
                </a:cubicBezTo>
                <a:lnTo>
                  <a:pt x="152303" y="66828"/>
                </a:lnTo>
                <a:cubicBezTo>
                  <a:pt x="155551" y="67546"/>
                  <a:pt x="161686" y="69342"/>
                  <a:pt x="168904" y="72216"/>
                </a:cubicBezTo>
                <a:cubicBezTo>
                  <a:pt x="169265" y="64672"/>
                  <a:pt x="168183" y="53177"/>
                  <a:pt x="160964" y="44196"/>
                </a:cubicBezTo>
                <a:cubicBezTo>
                  <a:pt x="152664" y="33779"/>
                  <a:pt x="137866" y="28390"/>
                  <a:pt x="116934" y="28390"/>
                </a:cubicBezTo>
                <a:close/>
                <a:moveTo>
                  <a:pt x="116934" y="19050"/>
                </a:moveTo>
                <a:cubicBezTo>
                  <a:pt x="140754" y="19050"/>
                  <a:pt x="158077" y="25516"/>
                  <a:pt x="168183" y="38449"/>
                </a:cubicBezTo>
                <a:cubicBezTo>
                  <a:pt x="181536" y="55332"/>
                  <a:pt x="177927" y="77605"/>
                  <a:pt x="176844" y="81556"/>
                </a:cubicBezTo>
                <a:cubicBezTo>
                  <a:pt x="177205" y="82634"/>
                  <a:pt x="177205" y="83712"/>
                  <a:pt x="177205" y="84789"/>
                </a:cubicBezTo>
                <a:cubicBezTo>
                  <a:pt x="183702" y="86945"/>
                  <a:pt x="188032" y="95566"/>
                  <a:pt x="186950" y="106343"/>
                </a:cubicBezTo>
                <a:cubicBezTo>
                  <a:pt x="186228" y="113528"/>
                  <a:pt x="183702" y="119635"/>
                  <a:pt x="179371" y="122868"/>
                </a:cubicBezTo>
                <a:cubicBezTo>
                  <a:pt x="177566" y="124664"/>
                  <a:pt x="175401" y="125382"/>
                  <a:pt x="173235" y="125742"/>
                </a:cubicBezTo>
                <a:cubicBezTo>
                  <a:pt x="168904" y="141188"/>
                  <a:pt x="160243" y="154121"/>
                  <a:pt x="148694" y="163102"/>
                </a:cubicBezTo>
                <a:cubicBezTo>
                  <a:pt x="150137" y="168131"/>
                  <a:pt x="152303" y="173519"/>
                  <a:pt x="157355" y="178548"/>
                </a:cubicBezTo>
                <a:cubicBezTo>
                  <a:pt x="162047" y="179626"/>
                  <a:pt x="167100" y="180704"/>
                  <a:pt x="171792" y="182141"/>
                </a:cubicBezTo>
                <a:cubicBezTo>
                  <a:pt x="175401" y="182859"/>
                  <a:pt x="179010" y="183937"/>
                  <a:pt x="183702" y="185374"/>
                </a:cubicBezTo>
                <a:cubicBezTo>
                  <a:pt x="193446" y="188607"/>
                  <a:pt x="202469" y="192558"/>
                  <a:pt x="210770" y="196510"/>
                </a:cubicBezTo>
                <a:cubicBezTo>
                  <a:pt x="225206" y="203695"/>
                  <a:pt x="234589" y="218423"/>
                  <a:pt x="234589" y="234588"/>
                </a:cubicBezTo>
                <a:lnTo>
                  <a:pt x="234589" y="279492"/>
                </a:lnTo>
                <a:cubicBezTo>
                  <a:pt x="234589" y="282007"/>
                  <a:pt x="232424" y="283803"/>
                  <a:pt x="229898" y="283803"/>
                </a:cubicBezTo>
                <a:cubicBezTo>
                  <a:pt x="227371" y="283803"/>
                  <a:pt x="225206" y="282007"/>
                  <a:pt x="225206" y="279492"/>
                </a:cubicBezTo>
                <a:lnTo>
                  <a:pt x="225206" y="234588"/>
                </a:lnTo>
                <a:cubicBezTo>
                  <a:pt x="225206" y="222015"/>
                  <a:pt x="217988" y="210520"/>
                  <a:pt x="206439" y="204772"/>
                </a:cubicBezTo>
                <a:cubicBezTo>
                  <a:pt x="198860" y="200461"/>
                  <a:pt x="190559" y="197228"/>
                  <a:pt x="180814" y="194355"/>
                </a:cubicBezTo>
                <a:cubicBezTo>
                  <a:pt x="176483" y="192918"/>
                  <a:pt x="172874" y="191840"/>
                  <a:pt x="169265" y="191121"/>
                </a:cubicBezTo>
                <a:cubicBezTo>
                  <a:pt x="165656" y="189685"/>
                  <a:pt x="162047" y="188966"/>
                  <a:pt x="158438" y="188248"/>
                </a:cubicBezTo>
                <a:cubicBezTo>
                  <a:pt x="153746" y="197947"/>
                  <a:pt x="137145" y="204772"/>
                  <a:pt x="125957" y="208724"/>
                </a:cubicBezTo>
                <a:lnTo>
                  <a:pt x="136423" y="218782"/>
                </a:lnTo>
                <a:lnTo>
                  <a:pt x="138588" y="220578"/>
                </a:lnTo>
                <a:lnTo>
                  <a:pt x="155190" y="204772"/>
                </a:lnTo>
                <a:cubicBezTo>
                  <a:pt x="157355" y="203335"/>
                  <a:pt x="160243" y="203335"/>
                  <a:pt x="162047" y="205131"/>
                </a:cubicBezTo>
                <a:cubicBezTo>
                  <a:pt x="163852" y="206928"/>
                  <a:pt x="163491" y="209801"/>
                  <a:pt x="161686" y="211598"/>
                </a:cubicBezTo>
                <a:lnTo>
                  <a:pt x="141476" y="230278"/>
                </a:lnTo>
                <a:cubicBezTo>
                  <a:pt x="140754" y="231355"/>
                  <a:pt x="139671" y="231715"/>
                  <a:pt x="138588" y="231715"/>
                </a:cubicBezTo>
                <a:cubicBezTo>
                  <a:pt x="137145" y="231715"/>
                  <a:pt x="136062" y="231355"/>
                  <a:pt x="135340" y="230278"/>
                </a:cubicBezTo>
                <a:lnTo>
                  <a:pt x="133896" y="229200"/>
                </a:lnTo>
                <a:lnTo>
                  <a:pt x="130648" y="232792"/>
                </a:lnTo>
                <a:lnTo>
                  <a:pt x="138949" y="278415"/>
                </a:lnTo>
                <a:cubicBezTo>
                  <a:pt x="139671" y="280929"/>
                  <a:pt x="137866" y="283444"/>
                  <a:pt x="135340" y="283803"/>
                </a:cubicBezTo>
                <a:cubicBezTo>
                  <a:pt x="134979" y="283803"/>
                  <a:pt x="134979" y="283803"/>
                  <a:pt x="134618" y="283803"/>
                </a:cubicBezTo>
                <a:cubicBezTo>
                  <a:pt x="132453" y="283803"/>
                  <a:pt x="130287" y="282366"/>
                  <a:pt x="129927" y="279851"/>
                </a:cubicBezTo>
                <a:lnTo>
                  <a:pt x="121626" y="232433"/>
                </a:lnTo>
                <a:cubicBezTo>
                  <a:pt x="121265" y="230996"/>
                  <a:pt x="121626" y="229559"/>
                  <a:pt x="122347" y="228481"/>
                </a:cubicBezTo>
                <a:lnTo>
                  <a:pt x="127039" y="222375"/>
                </a:lnTo>
                <a:lnTo>
                  <a:pt x="117295" y="213035"/>
                </a:lnTo>
                <a:lnTo>
                  <a:pt x="107189" y="222375"/>
                </a:lnTo>
                <a:lnTo>
                  <a:pt x="111881" y="228481"/>
                </a:lnTo>
                <a:cubicBezTo>
                  <a:pt x="112964" y="229559"/>
                  <a:pt x="113325" y="230996"/>
                  <a:pt x="112964" y="232433"/>
                </a:cubicBezTo>
                <a:lnTo>
                  <a:pt x="104302" y="279851"/>
                </a:lnTo>
                <a:cubicBezTo>
                  <a:pt x="103941" y="282366"/>
                  <a:pt x="102137" y="283803"/>
                  <a:pt x="99971" y="283803"/>
                </a:cubicBezTo>
                <a:cubicBezTo>
                  <a:pt x="99610" y="283803"/>
                  <a:pt x="99249" y="283803"/>
                  <a:pt x="98889" y="283803"/>
                </a:cubicBezTo>
                <a:cubicBezTo>
                  <a:pt x="96362" y="283444"/>
                  <a:pt x="94919" y="280929"/>
                  <a:pt x="95280" y="278415"/>
                </a:cubicBezTo>
                <a:lnTo>
                  <a:pt x="103580" y="232792"/>
                </a:lnTo>
                <a:lnTo>
                  <a:pt x="100332" y="229200"/>
                </a:lnTo>
                <a:lnTo>
                  <a:pt x="98889" y="230278"/>
                </a:lnTo>
                <a:cubicBezTo>
                  <a:pt x="98167" y="231355"/>
                  <a:pt x="97084" y="231715"/>
                  <a:pt x="96001" y="231715"/>
                </a:cubicBezTo>
                <a:cubicBezTo>
                  <a:pt x="94919" y="231715"/>
                  <a:pt x="93836" y="231355"/>
                  <a:pt x="92753" y="230278"/>
                </a:cubicBezTo>
                <a:lnTo>
                  <a:pt x="72542" y="211598"/>
                </a:lnTo>
                <a:cubicBezTo>
                  <a:pt x="70738" y="209801"/>
                  <a:pt x="70738" y="206928"/>
                  <a:pt x="72182" y="205131"/>
                </a:cubicBezTo>
                <a:cubicBezTo>
                  <a:pt x="73986" y="203335"/>
                  <a:pt x="76873" y="202976"/>
                  <a:pt x="78678" y="204772"/>
                </a:cubicBezTo>
                <a:lnTo>
                  <a:pt x="96001" y="220578"/>
                </a:lnTo>
                <a:lnTo>
                  <a:pt x="108272" y="208724"/>
                </a:lnTo>
                <a:cubicBezTo>
                  <a:pt x="97445" y="205131"/>
                  <a:pt x="80843" y="197947"/>
                  <a:pt x="76151" y="188607"/>
                </a:cubicBezTo>
                <a:cubicBezTo>
                  <a:pt x="69294" y="189685"/>
                  <a:pt x="64963" y="191121"/>
                  <a:pt x="64963" y="191121"/>
                </a:cubicBezTo>
                <a:cubicBezTo>
                  <a:pt x="61354" y="191840"/>
                  <a:pt x="57745" y="192918"/>
                  <a:pt x="53053" y="194355"/>
                </a:cubicBezTo>
                <a:cubicBezTo>
                  <a:pt x="44031" y="197228"/>
                  <a:pt x="35369" y="200821"/>
                  <a:pt x="27790" y="204772"/>
                </a:cubicBezTo>
                <a:cubicBezTo>
                  <a:pt x="16241" y="210520"/>
                  <a:pt x="9023" y="222015"/>
                  <a:pt x="9023" y="234588"/>
                </a:cubicBezTo>
                <a:lnTo>
                  <a:pt x="9023" y="279492"/>
                </a:lnTo>
                <a:cubicBezTo>
                  <a:pt x="9023" y="282007"/>
                  <a:pt x="7218" y="283803"/>
                  <a:pt x="4692" y="283803"/>
                </a:cubicBezTo>
                <a:cubicBezTo>
                  <a:pt x="1805" y="283803"/>
                  <a:pt x="0" y="282007"/>
                  <a:pt x="0" y="279492"/>
                </a:cubicBezTo>
                <a:lnTo>
                  <a:pt x="0" y="234588"/>
                </a:lnTo>
                <a:cubicBezTo>
                  <a:pt x="0" y="218423"/>
                  <a:pt x="9023" y="204054"/>
                  <a:pt x="23459" y="196510"/>
                </a:cubicBezTo>
                <a:cubicBezTo>
                  <a:pt x="31399" y="192558"/>
                  <a:pt x="40783" y="188607"/>
                  <a:pt x="50527" y="185374"/>
                </a:cubicBezTo>
                <a:cubicBezTo>
                  <a:pt x="54858" y="183937"/>
                  <a:pt x="58828" y="182859"/>
                  <a:pt x="62437" y="181781"/>
                </a:cubicBezTo>
                <a:cubicBezTo>
                  <a:pt x="62798" y="181781"/>
                  <a:pt x="67851" y="180704"/>
                  <a:pt x="76512" y="178908"/>
                </a:cubicBezTo>
                <a:cubicBezTo>
                  <a:pt x="81565" y="173878"/>
                  <a:pt x="84091" y="168131"/>
                  <a:pt x="85535" y="163102"/>
                </a:cubicBezTo>
                <a:cubicBezTo>
                  <a:pt x="74347" y="154480"/>
                  <a:pt x="65685" y="141188"/>
                  <a:pt x="60993" y="125742"/>
                </a:cubicBezTo>
                <a:cubicBezTo>
                  <a:pt x="58828" y="125382"/>
                  <a:pt x="56663" y="124305"/>
                  <a:pt x="54858" y="122868"/>
                </a:cubicBezTo>
                <a:cubicBezTo>
                  <a:pt x="50527" y="119635"/>
                  <a:pt x="48001" y="113528"/>
                  <a:pt x="47279" y="106343"/>
                </a:cubicBezTo>
                <a:cubicBezTo>
                  <a:pt x="46196" y="95566"/>
                  <a:pt x="50527" y="86945"/>
                  <a:pt x="57023" y="84789"/>
                </a:cubicBezTo>
                <a:cubicBezTo>
                  <a:pt x="57023" y="83352"/>
                  <a:pt x="57023" y="82275"/>
                  <a:pt x="57023" y="81556"/>
                </a:cubicBezTo>
                <a:cubicBezTo>
                  <a:pt x="56302" y="77245"/>
                  <a:pt x="52693" y="55332"/>
                  <a:pt x="66046" y="38449"/>
                </a:cubicBezTo>
                <a:cubicBezTo>
                  <a:pt x="76151" y="25516"/>
                  <a:pt x="93114" y="19050"/>
                  <a:pt x="116934" y="19050"/>
                </a:cubicBezTo>
                <a:close/>
                <a:moveTo>
                  <a:pt x="188500" y="0"/>
                </a:moveTo>
                <a:cubicBezTo>
                  <a:pt x="212367" y="0"/>
                  <a:pt x="229724" y="6466"/>
                  <a:pt x="239850" y="19399"/>
                </a:cubicBezTo>
                <a:cubicBezTo>
                  <a:pt x="254314" y="37721"/>
                  <a:pt x="249252" y="61431"/>
                  <a:pt x="248528" y="63227"/>
                </a:cubicBezTo>
                <a:cubicBezTo>
                  <a:pt x="248528" y="63946"/>
                  <a:pt x="248528" y="65023"/>
                  <a:pt x="248528" y="65742"/>
                </a:cubicBezTo>
                <a:cubicBezTo>
                  <a:pt x="255399" y="67538"/>
                  <a:pt x="259377" y="76519"/>
                  <a:pt x="258292" y="87296"/>
                </a:cubicBezTo>
                <a:cubicBezTo>
                  <a:pt x="257931" y="94481"/>
                  <a:pt x="255038" y="100588"/>
                  <a:pt x="251060" y="103822"/>
                </a:cubicBezTo>
                <a:cubicBezTo>
                  <a:pt x="249252" y="105259"/>
                  <a:pt x="247082" y="106336"/>
                  <a:pt x="244912" y="106696"/>
                </a:cubicBezTo>
                <a:cubicBezTo>
                  <a:pt x="240211" y="122143"/>
                  <a:pt x="231532" y="135076"/>
                  <a:pt x="220322" y="144057"/>
                </a:cubicBezTo>
                <a:cubicBezTo>
                  <a:pt x="221407" y="149086"/>
                  <a:pt x="223938" y="154834"/>
                  <a:pt x="228640" y="159864"/>
                </a:cubicBezTo>
                <a:cubicBezTo>
                  <a:pt x="233702" y="160582"/>
                  <a:pt x="238765" y="162019"/>
                  <a:pt x="243466" y="163097"/>
                </a:cubicBezTo>
                <a:cubicBezTo>
                  <a:pt x="247082" y="164175"/>
                  <a:pt x="250698" y="165252"/>
                  <a:pt x="255399" y="166689"/>
                </a:cubicBezTo>
                <a:cubicBezTo>
                  <a:pt x="264801" y="169923"/>
                  <a:pt x="274203" y="173156"/>
                  <a:pt x="282159" y="177467"/>
                </a:cubicBezTo>
                <a:cubicBezTo>
                  <a:pt x="296985" y="185011"/>
                  <a:pt x="306026" y="199740"/>
                  <a:pt x="306026" y="215547"/>
                </a:cubicBezTo>
                <a:lnTo>
                  <a:pt x="306026" y="279492"/>
                </a:lnTo>
                <a:cubicBezTo>
                  <a:pt x="306026" y="282007"/>
                  <a:pt x="303856" y="283803"/>
                  <a:pt x="301325" y="283803"/>
                </a:cubicBezTo>
                <a:cubicBezTo>
                  <a:pt x="298793" y="283803"/>
                  <a:pt x="296624" y="282007"/>
                  <a:pt x="296624" y="279492"/>
                </a:cubicBezTo>
                <a:lnTo>
                  <a:pt x="296624" y="215547"/>
                </a:lnTo>
                <a:cubicBezTo>
                  <a:pt x="296624" y="202973"/>
                  <a:pt x="289391" y="191477"/>
                  <a:pt x="278181" y="185729"/>
                </a:cubicBezTo>
                <a:cubicBezTo>
                  <a:pt x="270226" y="181778"/>
                  <a:pt x="261908" y="178185"/>
                  <a:pt x="252506" y="174952"/>
                </a:cubicBezTo>
                <a:cubicBezTo>
                  <a:pt x="248167" y="173874"/>
                  <a:pt x="244551" y="173156"/>
                  <a:pt x="240935" y="172078"/>
                </a:cubicBezTo>
                <a:cubicBezTo>
                  <a:pt x="237318" y="171000"/>
                  <a:pt x="233702" y="170282"/>
                  <a:pt x="230086" y="169563"/>
                </a:cubicBezTo>
                <a:cubicBezTo>
                  <a:pt x="227555" y="174233"/>
                  <a:pt x="222130" y="179263"/>
                  <a:pt x="213090" y="185011"/>
                </a:cubicBezTo>
                <a:cubicBezTo>
                  <a:pt x="212367" y="185370"/>
                  <a:pt x="211644" y="185729"/>
                  <a:pt x="210559" y="185729"/>
                </a:cubicBezTo>
                <a:cubicBezTo>
                  <a:pt x="209112" y="185729"/>
                  <a:pt x="207666" y="185011"/>
                  <a:pt x="206581" y="183215"/>
                </a:cubicBezTo>
                <a:cubicBezTo>
                  <a:pt x="205496" y="181418"/>
                  <a:pt x="205858" y="178544"/>
                  <a:pt x="208389" y="177107"/>
                </a:cubicBezTo>
                <a:cubicBezTo>
                  <a:pt x="217429" y="171719"/>
                  <a:pt x="220684" y="167767"/>
                  <a:pt x="221407" y="165612"/>
                </a:cubicBezTo>
                <a:cubicBezTo>
                  <a:pt x="216706" y="160582"/>
                  <a:pt x="213813" y="154834"/>
                  <a:pt x="212005" y="149446"/>
                </a:cubicBezTo>
                <a:cubicBezTo>
                  <a:pt x="204773" y="153397"/>
                  <a:pt x="196817" y="155553"/>
                  <a:pt x="188500" y="155553"/>
                </a:cubicBezTo>
                <a:cubicBezTo>
                  <a:pt x="184161" y="155553"/>
                  <a:pt x="179821" y="154834"/>
                  <a:pt x="175482" y="153757"/>
                </a:cubicBezTo>
                <a:cubicBezTo>
                  <a:pt x="173312" y="153038"/>
                  <a:pt x="171866" y="150523"/>
                  <a:pt x="172589" y="148368"/>
                </a:cubicBezTo>
                <a:cubicBezTo>
                  <a:pt x="172950" y="145853"/>
                  <a:pt x="175482" y="144416"/>
                  <a:pt x="178013" y="144775"/>
                </a:cubicBezTo>
                <a:cubicBezTo>
                  <a:pt x="189946" y="148009"/>
                  <a:pt x="202241" y="145853"/>
                  <a:pt x="213090" y="138309"/>
                </a:cubicBezTo>
                <a:cubicBezTo>
                  <a:pt x="224300" y="130046"/>
                  <a:pt x="232979" y="116395"/>
                  <a:pt x="236957" y="100229"/>
                </a:cubicBezTo>
                <a:cubicBezTo>
                  <a:pt x="237318" y="99151"/>
                  <a:pt x="238403" y="97714"/>
                  <a:pt x="239488" y="97355"/>
                </a:cubicBezTo>
                <a:cubicBezTo>
                  <a:pt x="240935" y="96637"/>
                  <a:pt x="242381" y="96637"/>
                  <a:pt x="243466" y="97355"/>
                </a:cubicBezTo>
                <a:cubicBezTo>
                  <a:pt x="243827" y="97355"/>
                  <a:pt x="244551" y="97355"/>
                  <a:pt x="245274" y="96637"/>
                </a:cubicBezTo>
                <a:cubicBezTo>
                  <a:pt x="246720" y="95200"/>
                  <a:pt x="248890" y="91607"/>
                  <a:pt x="249252" y="86578"/>
                </a:cubicBezTo>
                <a:cubicBezTo>
                  <a:pt x="249975" y="79034"/>
                  <a:pt x="247082" y="74723"/>
                  <a:pt x="245636" y="74364"/>
                </a:cubicBezTo>
                <a:cubicBezTo>
                  <a:pt x="244551" y="74723"/>
                  <a:pt x="242743" y="74723"/>
                  <a:pt x="241658" y="73645"/>
                </a:cubicBezTo>
                <a:cubicBezTo>
                  <a:pt x="240211" y="72927"/>
                  <a:pt x="239126" y="71849"/>
                  <a:pt x="239126" y="70053"/>
                </a:cubicBezTo>
                <a:cubicBezTo>
                  <a:pt x="239126" y="68616"/>
                  <a:pt x="239126" y="65023"/>
                  <a:pt x="239126" y="62509"/>
                </a:cubicBezTo>
                <a:cubicBezTo>
                  <a:pt x="224662" y="52809"/>
                  <a:pt x="209112" y="48857"/>
                  <a:pt x="188862" y="51013"/>
                </a:cubicBezTo>
                <a:cubicBezTo>
                  <a:pt x="186330" y="51013"/>
                  <a:pt x="184161" y="49576"/>
                  <a:pt x="183799" y="47061"/>
                </a:cubicBezTo>
                <a:cubicBezTo>
                  <a:pt x="183799" y="44546"/>
                  <a:pt x="185245" y="42032"/>
                  <a:pt x="187777" y="42032"/>
                </a:cubicBezTo>
                <a:cubicBezTo>
                  <a:pt x="208389" y="39876"/>
                  <a:pt x="225385" y="43109"/>
                  <a:pt x="240573" y="52091"/>
                </a:cubicBezTo>
                <a:cubicBezTo>
                  <a:pt x="240935" y="44546"/>
                  <a:pt x="239488" y="33769"/>
                  <a:pt x="232617" y="25147"/>
                </a:cubicBezTo>
                <a:cubicBezTo>
                  <a:pt x="224300" y="14370"/>
                  <a:pt x="209474" y="9340"/>
                  <a:pt x="188500" y="9340"/>
                </a:cubicBezTo>
                <a:cubicBezTo>
                  <a:pt x="174759" y="9340"/>
                  <a:pt x="163548" y="11496"/>
                  <a:pt x="155231" y="16525"/>
                </a:cubicBezTo>
                <a:cubicBezTo>
                  <a:pt x="153062" y="17603"/>
                  <a:pt x="150169" y="16884"/>
                  <a:pt x="148722" y="14370"/>
                </a:cubicBezTo>
                <a:cubicBezTo>
                  <a:pt x="147637" y="12214"/>
                  <a:pt x="148360" y="9699"/>
                  <a:pt x="150530" y="8262"/>
                </a:cubicBezTo>
                <a:cubicBezTo>
                  <a:pt x="160294" y="2874"/>
                  <a:pt x="173312" y="0"/>
                  <a:pt x="18850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3149511254"/>
      </p:ext>
    </p:extLst>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4966A9A-6CBB-544D-81FF-6F6E98CD9510}"/>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B1277A47-888C-C84D-AADF-996EAEADE1C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63">
            <a:extLst>
              <a:ext uri="{FF2B5EF4-FFF2-40B4-BE49-F238E27FC236}">
                <a16:creationId xmlns:a16="http://schemas.microsoft.com/office/drawing/2014/main" id="{C8E03784-F8FB-B947-8E3A-0DB7C192CED1}"/>
              </a:ext>
            </a:extLst>
          </p:cNvPr>
          <p:cNvSpPr>
            <a:spLocks noChangeArrowheads="1"/>
          </p:cNvSpPr>
          <p:nvPr/>
        </p:nvSpPr>
        <p:spPr bwMode="auto">
          <a:xfrm>
            <a:off x="6954943" y="-2712"/>
            <a:ext cx="2625624" cy="6863423"/>
          </a:xfrm>
          <a:custGeom>
            <a:avLst/>
            <a:gdLst>
              <a:gd name="T0" fmla="*/ 2492 w 4216"/>
              <a:gd name="T1" fmla="*/ 11021 h 11022"/>
              <a:gd name="T2" fmla="*/ 1982 w 4216"/>
              <a:gd name="T3" fmla="*/ 11021 h 11022"/>
              <a:gd name="T4" fmla="*/ 1982 w 4216"/>
              <a:gd name="T5" fmla="*/ 8848 h 11022"/>
              <a:gd name="T6" fmla="*/ 1982 w 4216"/>
              <a:gd name="T7" fmla="*/ 8848 h 11022"/>
              <a:gd name="T8" fmla="*/ 1877 w 4216"/>
              <a:gd name="T9" fmla="*/ 8742 h 11022"/>
              <a:gd name="T10" fmla="*/ 614 w 4216"/>
              <a:gd name="T11" fmla="*/ 8742 h 11022"/>
              <a:gd name="T12" fmla="*/ 614 w 4216"/>
              <a:gd name="T13" fmla="*/ 8742 h 11022"/>
              <a:gd name="T14" fmla="*/ 0 w 4216"/>
              <a:gd name="T15" fmla="*/ 8128 h 11022"/>
              <a:gd name="T16" fmla="*/ 0 w 4216"/>
              <a:gd name="T17" fmla="*/ 6600 h 11022"/>
              <a:gd name="T18" fmla="*/ 0 w 4216"/>
              <a:gd name="T19" fmla="*/ 6600 h 11022"/>
              <a:gd name="T20" fmla="*/ 614 w 4216"/>
              <a:gd name="T21" fmla="*/ 5986 h 11022"/>
              <a:gd name="T22" fmla="*/ 1872 w 4216"/>
              <a:gd name="T23" fmla="*/ 5986 h 11022"/>
              <a:gd name="T24" fmla="*/ 1872 w 4216"/>
              <a:gd name="T25" fmla="*/ 5986 h 11022"/>
              <a:gd name="T26" fmla="*/ 1977 w 4216"/>
              <a:gd name="T27" fmla="*/ 5881 h 11022"/>
              <a:gd name="T28" fmla="*/ 1977 w 4216"/>
              <a:gd name="T29" fmla="*/ 4577 h 11022"/>
              <a:gd name="T30" fmla="*/ 1977 w 4216"/>
              <a:gd name="T31" fmla="*/ 4577 h 11022"/>
              <a:gd name="T32" fmla="*/ 2591 w 4216"/>
              <a:gd name="T33" fmla="*/ 3963 h 11022"/>
              <a:gd name="T34" fmla="*/ 3600 w 4216"/>
              <a:gd name="T35" fmla="*/ 3963 h 11022"/>
              <a:gd name="T36" fmla="*/ 3600 w 4216"/>
              <a:gd name="T37" fmla="*/ 3963 h 11022"/>
              <a:gd name="T38" fmla="*/ 3704 w 4216"/>
              <a:gd name="T39" fmla="*/ 3858 h 11022"/>
              <a:gd name="T40" fmla="*/ 3704 w 4216"/>
              <a:gd name="T41" fmla="*/ 2191 h 11022"/>
              <a:gd name="T42" fmla="*/ 3704 w 4216"/>
              <a:gd name="T43" fmla="*/ 2191 h 11022"/>
              <a:gd name="T44" fmla="*/ 3600 w 4216"/>
              <a:gd name="T45" fmla="*/ 2087 h 11022"/>
              <a:gd name="T46" fmla="*/ 2591 w 4216"/>
              <a:gd name="T47" fmla="*/ 2087 h 11022"/>
              <a:gd name="T48" fmla="*/ 2591 w 4216"/>
              <a:gd name="T49" fmla="*/ 2087 h 11022"/>
              <a:gd name="T50" fmla="*/ 1977 w 4216"/>
              <a:gd name="T51" fmla="*/ 1472 h 11022"/>
              <a:gd name="T52" fmla="*/ 1977 w 4216"/>
              <a:gd name="T53" fmla="*/ 0 h 11022"/>
              <a:gd name="T54" fmla="*/ 2487 w 4216"/>
              <a:gd name="T55" fmla="*/ 0 h 11022"/>
              <a:gd name="T56" fmla="*/ 2487 w 4216"/>
              <a:gd name="T57" fmla="*/ 1472 h 11022"/>
              <a:gd name="T58" fmla="*/ 2487 w 4216"/>
              <a:gd name="T59" fmla="*/ 1472 h 11022"/>
              <a:gd name="T60" fmla="*/ 2591 w 4216"/>
              <a:gd name="T61" fmla="*/ 1577 h 11022"/>
              <a:gd name="T62" fmla="*/ 3600 w 4216"/>
              <a:gd name="T63" fmla="*/ 1577 h 11022"/>
              <a:gd name="T64" fmla="*/ 3600 w 4216"/>
              <a:gd name="T65" fmla="*/ 1577 h 11022"/>
              <a:gd name="T66" fmla="*/ 4215 w 4216"/>
              <a:gd name="T67" fmla="*/ 2191 h 11022"/>
              <a:gd name="T68" fmla="*/ 4215 w 4216"/>
              <a:gd name="T69" fmla="*/ 3858 h 11022"/>
              <a:gd name="T70" fmla="*/ 4215 w 4216"/>
              <a:gd name="T71" fmla="*/ 3858 h 11022"/>
              <a:gd name="T72" fmla="*/ 3600 w 4216"/>
              <a:gd name="T73" fmla="*/ 4473 h 11022"/>
              <a:gd name="T74" fmla="*/ 2591 w 4216"/>
              <a:gd name="T75" fmla="*/ 4473 h 11022"/>
              <a:gd name="T76" fmla="*/ 2591 w 4216"/>
              <a:gd name="T77" fmla="*/ 4473 h 11022"/>
              <a:gd name="T78" fmla="*/ 2487 w 4216"/>
              <a:gd name="T79" fmla="*/ 4577 h 11022"/>
              <a:gd name="T80" fmla="*/ 2487 w 4216"/>
              <a:gd name="T81" fmla="*/ 5881 h 11022"/>
              <a:gd name="T82" fmla="*/ 2487 w 4216"/>
              <a:gd name="T83" fmla="*/ 5881 h 11022"/>
              <a:gd name="T84" fmla="*/ 1872 w 4216"/>
              <a:gd name="T85" fmla="*/ 6495 h 11022"/>
              <a:gd name="T86" fmla="*/ 614 w 4216"/>
              <a:gd name="T87" fmla="*/ 6495 h 11022"/>
              <a:gd name="T88" fmla="*/ 614 w 4216"/>
              <a:gd name="T89" fmla="*/ 6495 h 11022"/>
              <a:gd name="T90" fmla="*/ 509 w 4216"/>
              <a:gd name="T91" fmla="*/ 6600 h 11022"/>
              <a:gd name="T92" fmla="*/ 509 w 4216"/>
              <a:gd name="T93" fmla="*/ 8128 h 11022"/>
              <a:gd name="T94" fmla="*/ 509 w 4216"/>
              <a:gd name="T95" fmla="*/ 8128 h 11022"/>
              <a:gd name="T96" fmla="*/ 614 w 4216"/>
              <a:gd name="T97" fmla="*/ 8233 h 11022"/>
              <a:gd name="T98" fmla="*/ 1877 w 4216"/>
              <a:gd name="T99" fmla="*/ 8233 h 11022"/>
              <a:gd name="T100" fmla="*/ 1877 w 4216"/>
              <a:gd name="T101" fmla="*/ 8233 h 11022"/>
              <a:gd name="T102" fmla="*/ 2492 w 4216"/>
              <a:gd name="T103" fmla="*/ 8848 h 11022"/>
              <a:gd name="T104" fmla="*/ 2492 w 4216"/>
              <a:gd name="T105" fmla="*/ 11021 h 1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16" h="11022">
                <a:moveTo>
                  <a:pt x="2492" y="11021"/>
                </a:moveTo>
                <a:lnTo>
                  <a:pt x="1982" y="11021"/>
                </a:lnTo>
                <a:lnTo>
                  <a:pt x="1982" y="8848"/>
                </a:lnTo>
                <a:lnTo>
                  <a:pt x="1982" y="8848"/>
                </a:lnTo>
                <a:cubicBezTo>
                  <a:pt x="1982" y="8790"/>
                  <a:pt x="1935" y="8742"/>
                  <a:pt x="1877" y="8742"/>
                </a:cubicBezTo>
                <a:lnTo>
                  <a:pt x="614" y="8742"/>
                </a:lnTo>
                <a:lnTo>
                  <a:pt x="614" y="8742"/>
                </a:lnTo>
                <a:cubicBezTo>
                  <a:pt x="275" y="8742"/>
                  <a:pt x="0" y="8467"/>
                  <a:pt x="0" y="8128"/>
                </a:cubicBezTo>
                <a:lnTo>
                  <a:pt x="0" y="6600"/>
                </a:lnTo>
                <a:lnTo>
                  <a:pt x="0" y="6600"/>
                </a:lnTo>
                <a:cubicBezTo>
                  <a:pt x="0" y="6261"/>
                  <a:pt x="275" y="5986"/>
                  <a:pt x="614" y="5986"/>
                </a:cubicBezTo>
                <a:lnTo>
                  <a:pt x="1872" y="5986"/>
                </a:lnTo>
                <a:lnTo>
                  <a:pt x="1872" y="5986"/>
                </a:lnTo>
                <a:cubicBezTo>
                  <a:pt x="1930" y="5986"/>
                  <a:pt x="1977" y="5938"/>
                  <a:pt x="1977" y="5881"/>
                </a:cubicBezTo>
                <a:lnTo>
                  <a:pt x="1977" y="4577"/>
                </a:lnTo>
                <a:lnTo>
                  <a:pt x="1977" y="4577"/>
                </a:lnTo>
                <a:cubicBezTo>
                  <a:pt x="1977" y="4239"/>
                  <a:pt x="2252" y="3963"/>
                  <a:pt x="2591" y="3963"/>
                </a:cubicBezTo>
                <a:lnTo>
                  <a:pt x="3600" y="3963"/>
                </a:lnTo>
                <a:lnTo>
                  <a:pt x="3600" y="3963"/>
                </a:lnTo>
                <a:cubicBezTo>
                  <a:pt x="3658" y="3963"/>
                  <a:pt x="3704" y="3916"/>
                  <a:pt x="3704" y="3858"/>
                </a:cubicBezTo>
                <a:lnTo>
                  <a:pt x="3704" y="2191"/>
                </a:lnTo>
                <a:lnTo>
                  <a:pt x="3704" y="2191"/>
                </a:lnTo>
                <a:cubicBezTo>
                  <a:pt x="3704" y="2133"/>
                  <a:pt x="3658" y="2087"/>
                  <a:pt x="3600" y="2087"/>
                </a:cubicBezTo>
                <a:lnTo>
                  <a:pt x="2591" y="2087"/>
                </a:lnTo>
                <a:lnTo>
                  <a:pt x="2591" y="2087"/>
                </a:lnTo>
                <a:cubicBezTo>
                  <a:pt x="2252" y="2087"/>
                  <a:pt x="1977" y="1811"/>
                  <a:pt x="1977" y="1472"/>
                </a:cubicBezTo>
                <a:lnTo>
                  <a:pt x="1977" y="0"/>
                </a:lnTo>
                <a:lnTo>
                  <a:pt x="2487" y="0"/>
                </a:lnTo>
                <a:lnTo>
                  <a:pt x="2487" y="1472"/>
                </a:lnTo>
                <a:lnTo>
                  <a:pt x="2487" y="1472"/>
                </a:lnTo>
                <a:cubicBezTo>
                  <a:pt x="2487" y="1530"/>
                  <a:pt x="2533" y="1577"/>
                  <a:pt x="2591" y="1577"/>
                </a:cubicBezTo>
                <a:lnTo>
                  <a:pt x="3600" y="1577"/>
                </a:lnTo>
                <a:lnTo>
                  <a:pt x="3600" y="1577"/>
                </a:lnTo>
                <a:cubicBezTo>
                  <a:pt x="3939" y="1577"/>
                  <a:pt x="4215" y="1852"/>
                  <a:pt x="4215" y="2191"/>
                </a:cubicBezTo>
                <a:lnTo>
                  <a:pt x="4215" y="3858"/>
                </a:lnTo>
                <a:lnTo>
                  <a:pt x="4215" y="3858"/>
                </a:lnTo>
                <a:cubicBezTo>
                  <a:pt x="4215" y="4197"/>
                  <a:pt x="3939" y="4473"/>
                  <a:pt x="3600" y="4473"/>
                </a:cubicBezTo>
                <a:lnTo>
                  <a:pt x="2591" y="4473"/>
                </a:lnTo>
                <a:lnTo>
                  <a:pt x="2591" y="4473"/>
                </a:lnTo>
                <a:cubicBezTo>
                  <a:pt x="2533" y="4473"/>
                  <a:pt x="2487" y="4520"/>
                  <a:pt x="2487" y="4577"/>
                </a:cubicBezTo>
                <a:lnTo>
                  <a:pt x="2487" y="5881"/>
                </a:lnTo>
                <a:lnTo>
                  <a:pt x="2487" y="5881"/>
                </a:lnTo>
                <a:cubicBezTo>
                  <a:pt x="2487" y="6220"/>
                  <a:pt x="2211" y="6495"/>
                  <a:pt x="1872" y="6495"/>
                </a:cubicBezTo>
                <a:lnTo>
                  <a:pt x="614" y="6495"/>
                </a:lnTo>
                <a:lnTo>
                  <a:pt x="614" y="6495"/>
                </a:lnTo>
                <a:cubicBezTo>
                  <a:pt x="556" y="6495"/>
                  <a:pt x="509" y="6542"/>
                  <a:pt x="509" y="6600"/>
                </a:cubicBezTo>
                <a:lnTo>
                  <a:pt x="509" y="8128"/>
                </a:lnTo>
                <a:lnTo>
                  <a:pt x="509" y="8128"/>
                </a:lnTo>
                <a:cubicBezTo>
                  <a:pt x="509" y="8186"/>
                  <a:pt x="556" y="8233"/>
                  <a:pt x="614" y="8233"/>
                </a:cubicBezTo>
                <a:lnTo>
                  <a:pt x="1877" y="8233"/>
                </a:lnTo>
                <a:lnTo>
                  <a:pt x="1877" y="8233"/>
                </a:lnTo>
                <a:cubicBezTo>
                  <a:pt x="2216" y="8233"/>
                  <a:pt x="2492" y="8509"/>
                  <a:pt x="2492" y="8848"/>
                </a:cubicBezTo>
                <a:lnTo>
                  <a:pt x="2492" y="11021"/>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5" name="Freeform 4">
            <a:extLst>
              <a:ext uri="{FF2B5EF4-FFF2-40B4-BE49-F238E27FC236}">
                <a16:creationId xmlns:a16="http://schemas.microsoft.com/office/drawing/2014/main" id="{372A582E-E161-674A-B035-75E763023434}"/>
              </a:ext>
            </a:extLst>
          </p:cNvPr>
          <p:cNvSpPr>
            <a:spLocks noChangeArrowheads="1"/>
          </p:cNvSpPr>
          <p:nvPr/>
        </p:nvSpPr>
        <p:spPr bwMode="auto">
          <a:xfrm>
            <a:off x="7097762" y="-2708"/>
            <a:ext cx="2339357" cy="6862812"/>
          </a:xfrm>
          <a:custGeom>
            <a:avLst/>
            <a:gdLst>
              <a:gd name="connsiteX0" fmla="*/ 1362753 w 2579447"/>
              <a:gd name="connsiteY0" fmla="*/ 7513311 h 7567148"/>
              <a:gd name="connsiteX1" fmla="*/ 1398380 w 2579447"/>
              <a:gd name="connsiteY1" fmla="*/ 7513311 h 7567148"/>
              <a:gd name="connsiteX2" fmla="*/ 1398380 w 2579447"/>
              <a:gd name="connsiteY2" fmla="*/ 7567148 h 7567148"/>
              <a:gd name="connsiteX3" fmla="*/ 1362753 w 2579447"/>
              <a:gd name="connsiteY3" fmla="*/ 7567148 h 7567148"/>
              <a:gd name="connsiteX4" fmla="*/ 1362753 w 2579447"/>
              <a:gd name="connsiteY4" fmla="*/ 7092372 h 7567148"/>
              <a:gd name="connsiteX5" fmla="*/ 1398380 w 2579447"/>
              <a:gd name="connsiteY5" fmla="*/ 7092372 h 7567148"/>
              <a:gd name="connsiteX6" fmla="*/ 1398380 w 2579447"/>
              <a:gd name="connsiteY6" fmla="*/ 7303666 h 7567148"/>
              <a:gd name="connsiteX7" fmla="*/ 1362753 w 2579447"/>
              <a:gd name="connsiteY7" fmla="*/ 7303666 h 7567148"/>
              <a:gd name="connsiteX8" fmla="*/ 1362753 w 2579447"/>
              <a:gd name="connsiteY8" fmla="*/ 6674461 h 7567148"/>
              <a:gd name="connsiteX9" fmla="*/ 1398380 w 2579447"/>
              <a:gd name="connsiteY9" fmla="*/ 6674461 h 7567148"/>
              <a:gd name="connsiteX10" fmla="*/ 1398380 w 2579447"/>
              <a:gd name="connsiteY10" fmla="*/ 6885755 h 7567148"/>
              <a:gd name="connsiteX11" fmla="*/ 1362753 w 2579447"/>
              <a:gd name="connsiteY11" fmla="*/ 6885755 h 7567148"/>
              <a:gd name="connsiteX12" fmla="*/ 1362753 w 2579447"/>
              <a:gd name="connsiteY12" fmla="*/ 6253521 h 7567148"/>
              <a:gd name="connsiteX13" fmla="*/ 1398380 w 2579447"/>
              <a:gd name="connsiteY13" fmla="*/ 6253521 h 7567148"/>
              <a:gd name="connsiteX14" fmla="*/ 1398380 w 2579447"/>
              <a:gd name="connsiteY14" fmla="*/ 6464815 h 7567148"/>
              <a:gd name="connsiteX15" fmla="*/ 1362753 w 2579447"/>
              <a:gd name="connsiteY15" fmla="*/ 6464815 h 7567148"/>
              <a:gd name="connsiteX16" fmla="*/ 1279160 w 2579447"/>
              <a:gd name="connsiteY16" fmla="*/ 5856807 h 7567148"/>
              <a:gd name="connsiteX17" fmla="*/ 1395373 w 2579447"/>
              <a:gd name="connsiteY17" fmla="*/ 6042771 h 7567148"/>
              <a:gd name="connsiteX18" fmla="*/ 1360094 w 2579447"/>
              <a:gd name="connsiteY18" fmla="*/ 6046903 h 7567148"/>
              <a:gd name="connsiteX19" fmla="*/ 1259791 w 2579447"/>
              <a:gd name="connsiteY19" fmla="*/ 5885735 h 7567148"/>
              <a:gd name="connsiteX20" fmla="*/ 857021 w 2579447"/>
              <a:gd name="connsiteY20" fmla="*/ 5811381 h 7567148"/>
              <a:gd name="connsiteX21" fmla="*/ 1068315 w 2579447"/>
              <a:gd name="connsiteY21" fmla="*/ 5811381 h 7567148"/>
              <a:gd name="connsiteX22" fmla="*/ 1068315 w 2579447"/>
              <a:gd name="connsiteY22" fmla="*/ 5847022 h 7567148"/>
              <a:gd name="connsiteX23" fmla="*/ 857021 w 2579447"/>
              <a:gd name="connsiteY23" fmla="*/ 5847022 h 7567148"/>
              <a:gd name="connsiteX24" fmla="*/ 436083 w 2579447"/>
              <a:gd name="connsiteY24" fmla="*/ 5811381 h 7567148"/>
              <a:gd name="connsiteX25" fmla="*/ 647377 w 2579447"/>
              <a:gd name="connsiteY25" fmla="*/ 5811381 h 7567148"/>
              <a:gd name="connsiteX26" fmla="*/ 647377 w 2579447"/>
              <a:gd name="connsiteY26" fmla="*/ 5847022 h 7567148"/>
              <a:gd name="connsiteX27" fmla="*/ 436083 w 2579447"/>
              <a:gd name="connsiteY27" fmla="*/ 5847022 h 7567148"/>
              <a:gd name="connsiteX28" fmla="*/ 71756 w 2579447"/>
              <a:gd name="connsiteY28" fmla="*/ 5705392 h 7567148"/>
              <a:gd name="connsiteX29" fmla="*/ 229472 w 2579447"/>
              <a:gd name="connsiteY29" fmla="*/ 5809350 h 7567148"/>
              <a:gd name="connsiteX30" fmla="*/ 224693 w 2579447"/>
              <a:gd name="connsiteY30" fmla="*/ 5844003 h 7567148"/>
              <a:gd name="connsiteX31" fmla="*/ 42398 w 2579447"/>
              <a:gd name="connsiteY31" fmla="*/ 5724105 h 7567148"/>
              <a:gd name="connsiteX32" fmla="*/ 0 w 2579447"/>
              <a:gd name="connsiteY32" fmla="*/ 5302622 h 7567148"/>
              <a:gd name="connsiteX33" fmla="*/ 35627 w 2579447"/>
              <a:gd name="connsiteY33" fmla="*/ 5302622 h 7567148"/>
              <a:gd name="connsiteX34" fmla="*/ 35627 w 2579447"/>
              <a:gd name="connsiteY34" fmla="*/ 5513916 h 7567148"/>
              <a:gd name="connsiteX35" fmla="*/ 0 w 2579447"/>
              <a:gd name="connsiteY35" fmla="*/ 5513916 h 7567148"/>
              <a:gd name="connsiteX36" fmla="*/ 0 w 2579447"/>
              <a:gd name="connsiteY36" fmla="*/ 4881683 h 7567148"/>
              <a:gd name="connsiteX37" fmla="*/ 35627 w 2579447"/>
              <a:gd name="connsiteY37" fmla="*/ 4881683 h 7567148"/>
              <a:gd name="connsiteX38" fmla="*/ 35627 w 2579447"/>
              <a:gd name="connsiteY38" fmla="*/ 5092977 h 7567148"/>
              <a:gd name="connsiteX39" fmla="*/ 0 w 2579447"/>
              <a:gd name="connsiteY39" fmla="*/ 5092977 h 7567148"/>
              <a:gd name="connsiteX40" fmla="*/ 9783 w 2579447"/>
              <a:gd name="connsiteY40" fmla="*/ 4457713 h 7567148"/>
              <a:gd name="connsiteX41" fmla="*/ 44725 w 2579447"/>
              <a:gd name="connsiteY41" fmla="*/ 4467361 h 7567148"/>
              <a:gd name="connsiteX42" fmla="*/ 34941 w 2579447"/>
              <a:gd name="connsiteY42" fmla="*/ 4531451 h 7567148"/>
              <a:gd name="connsiteX43" fmla="*/ 34941 w 2579447"/>
              <a:gd name="connsiteY43" fmla="*/ 4672035 h 7567148"/>
              <a:gd name="connsiteX44" fmla="*/ 0 w 2579447"/>
              <a:gd name="connsiteY44" fmla="*/ 4672035 h 7567148"/>
              <a:gd name="connsiteX45" fmla="*/ 0 w 2579447"/>
              <a:gd name="connsiteY45" fmla="*/ 4531451 h 7567148"/>
              <a:gd name="connsiteX46" fmla="*/ 9783 w 2579447"/>
              <a:gd name="connsiteY46" fmla="*/ 4457713 h 7567148"/>
              <a:gd name="connsiteX47" fmla="*/ 264435 w 2579447"/>
              <a:gd name="connsiteY47" fmla="*/ 4266929 h 7567148"/>
              <a:gd name="connsiteX48" fmla="*/ 365739 w 2579447"/>
              <a:gd name="connsiteY48" fmla="*/ 4266929 h 7567148"/>
              <a:gd name="connsiteX49" fmla="*/ 365739 w 2579447"/>
              <a:gd name="connsiteY49" fmla="*/ 4301864 h 7567148"/>
              <a:gd name="connsiteX50" fmla="*/ 264435 w 2579447"/>
              <a:gd name="connsiteY50" fmla="*/ 4301864 h 7567148"/>
              <a:gd name="connsiteX51" fmla="*/ 166578 w 2579447"/>
              <a:gd name="connsiteY51" fmla="*/ 4323783 h 7567148"/>
              <a:gd name="connsiteX52" fmla="*/ 151417 w 2579447"/>
              <a:gd name="connsiteY52" fmla="*/ 4292274 h 7567148"/>
              <a:gd name="connsiteX53" fmla="*/ 264435 w 2579447"/>
              <a:gd name="connsiteY53" fmla="*/ 4266929 h 7567148"/>
              <a:gd name="connsiteX54" fmla="*/ 575386 w 2579447"/>
              <a:gd name="connsiteY54" fmla="*/ 4266927 h 7567148"/>
              <a:gd name="connsiteX55" fmla="*/ 786679 w 2579447"/>
              <a:gd name="connsiteY55" fmla="*/ 4266927 h 7567148"/>
              <a:gd name="connsiteX56" fmla="*/ 786679 w 2579447"/>
              <a:gd name="connsiteY56" fmla="*/ 4302568 h 7567148"/>
              <a:gd name="connsiteX57" fmla="*/ 575386 w 2579447"/>
              <a:gd name="connsiteY57" fmla="*/ 4302568 h 7567148"/>
              <a:gd name="connsiteX58" fmla="*/ 1199660 w 2579447"/>
              <a:gd name="connsiteY58" fmla="*/ 4257843 h 7567148"/>
              <a:gd name="connsiteX59" fmla="*/ 1210651 w 2579447"/>
              <a:gd name="connsiteY59" fmla="*/ 4289907 h 7567148"/>
              <a:gd name="connsiteX60" fmla="*/ 1128905 w 2579447"/>
              <a:gd name="connsiteY60" fmla="*/ 4302599 h 7567148"/>
              <a:gd name="connsiteX61" fmla="*/ 996325 w 2579447"/>
              <a:gd name="connsiteY61" fmla="*/ 4302599 h 7567148"/>
              <a:gd name="connsiteX62" fmla="*/ 996325 w 2579447"/>
              <a:gd name="connsiteY62" fmla="*/ 4268531 h 7567148"/>
              <a:gd name="connsiteX63" fmla="*/ 1128905 w 2579447"/>
              <a:gd name="connsiteY63" fmla="*/ 4268531 h 7567148"/>
              <a:gd name="connsiteX64" fmla="*/ 1199660 w 2579447"/>
              <a:gd name="connsiteY64" fmla="*/ 4257843 h 7567148"/>
              <a:gd name="connsiteX65" fmla="*/ 1357158 w 2579447"/>
              <a:gd name="connsiteY65" fmla="*/ 3930782 h 7567148"/>
              <a:gd name="connsiteX66" fmla="*/ 1392348 w 2579447"/>
              <a:gd name="connsiteY66" fmla="*/ 3930782 h 7567148"/>
              <a:gd name="connsiteX67" fmla="*/ 1392348 w 2579447"/>
              <a:gd name="connsiteY67" fmla="*/ 4040005 h 7567148"/>
              <a:gd name="connsiteX68" fmla="*/ 1370268 w 2579447"/>
              <a:gd name="connsiteY68" fmla="*/ 4145106 h 7567148"/>
              <a:gd name="connsiteX69" fmla="*/ 1338528 w 2579447"/>
              <a:gd name="connsiteY69" fmla="*/ 4131367 h 7567148"/>
              <a:gd name="connsiteX70" fmla="*/ 1357158 w 2579447"/>
              <a:gd name="connsiteY70" fmla="*/ 4040005 h 7567148"/>
              <a:gd name="connsiteX71" fmla="*/ 1356697 w 2579447"/>
              <a:gd name="connsiteY71" fmla="*/ 3509846 h 7567148"/>
              <a:gd name="connsiteX72" fmla="*/ 1392338 w 2579447"/>
              <a:gd name="connsiteY72" fmla="*/ 3509846 h 7567148"/>
              <a:gd name="connsiteX73" fmla="*/ 1392338 w 2579447"/>
              <a:gd name="connsiteY73" fmla="*/ 3721139 h 7567148"/>
              <a:gd name="connsiteX74" fmla="*/ 1356697 w 2579447"/>
              <a:gd name="connsiteY74" fmla="*/ 3721139 h 7567148"/>
              <a:gd name="connsiteX75" fmla="*/ 1363058 w 2579447"/>
              <a:gd name="connsiteY75" fmla="*/ 3085878 h 7567148"/>
              <a:gd name="connsiteX76" fmla="*/ 1398388 w 2579447"/>
              <a:gd name="connsiteY76" fmla="*/ 3093458 h 7567148"/>
              <a:gd name="connsiteX77" fmla="*/ 1392735 w 2579447"/>
              <a:gd name="connsiteY77" fmla="*/ 3142387 h 7567148"/>
              <a:gd name="connsiteX78" fmla="*/ 1392735 w 2579447"/>
              <a:gd name="connsiteY78" fmla="*/ 3300201 h 7567148"/>
              <a:gd name="connsiteX79" fmla="*/ 1356698 w 2579447"/>
              <a:gd name="connsiteY79" fmla="*/ 3300201 h 7567148"/>
              <a:gd name="connsiteX80" fmla="*/ 1356698 w 2579447"/>
              <a:gd name="connsiteY80" fmla="*/ 3142387 h 7567148"/>
              <a:gd name="connsiteX81" fmla="*/ 1363058 w 2579447"/>
              <a:gd name="connsiteY81" fmla="*/ 3085878 h 7567148"/>
              <a:gd name="connsiteX82" fmla="*/ 1916941 w 2579447"/>
              <a:gd name="connsiteY82" fmla="*/ 2879948 h 7567148"/>
              <a:gd name="connsiteX83" fmla="*/ 2128235 w 2579447"/>
              <a:gd name="connsiteY83" fmla="*/ 2879948 h 7567148"/>
              <a:gd name="connsiteX84" fmla="*/ 2128235 w 2579447"/>
              <a:gd name="connsiteY84" fmla="*/ 2915589 h 7567148"/>
              <a:gd name="connsiteX85" fmla="*/ 1916941 w 2579447"/>
              <a:gd name="connsiteY85" fmla="*/ 2915589 h 7567148"/>
              <a:gd name="connsiteX86" fmla="*/ 1623900 w 2579447"/>
              <a:gd name="connsiteY86" fmla="*/ 2879948 h 7567148"/>
              <a:gd name="connsiteX87" fmla="*/ 1710320 w 2579447"/>
              <a:gd name="connsiteY87" fmla="*/ 2879948 h 7567148"/>
              <a:gd name="connsiteX88" fmla="*/ 1710320 w 2579447"/>
              <a:gd name="connsiteY88" fmla="*/ 2914824 h 7567148"/>
              <a:gd name="connsiteX89" fmla="*/ 1623900 w 2579447"/>
              <a:gd name="connsiteY89" fmla="*/ 2914824 h 7567148"/>
              <a:gd name="connsiteX90" fmla="*/ 1512592 w 2579447"/>
              <a:gd name="connsiteY90" fmla="*/ 2942861 h 7567148"/>
              <a:gd name="connsiteX91" fmla="*/ 1496000 w 2579447"/>
              <a:gd name="connsiteY91" fmla="*/ 2912772 h 7567148"/>
              <a:gd name="connsiteX92" fmla="*/ 1623900 w 2579447"/>
              <a:gd name="connsiteY92" fmla="*/ 2879948 h 7567148"/>
              <a:gd name="connsiteX93" fmla="*/ 2499695 w 2579447"/>
              <a:gd name="connsiteY93" fmla="*/ 2786070 h 7567148"/>
              <a:gd name="connsiteX94" fmla="*/ 2527974 w 2579447"/>
              <a:gd name="connsiteY94" fmla="*/ 2806850 h 7567148"/>
              <a:gd name="connsiteX95" fmla="*/ 2337609 w 2579447"/>
              <a:gd name="connsiteY95" fmla="*/ 2915596 h 7567148"/>
              <a:gd name="connsiteX96" fmla="*/ 2334850 w 2579447"/>
              <a:gd name="connsiteY96" fmla="*/ 2880271 h 7567148"/>
              <a:gd name="connsiteX97" fmla="*/ 2499695 w 2579447"/>
              <a:gd name="connsiteY97" fmla="*/ 2786070 h 7567148"/>
              <a:gd name="connsiteX98" fmla="*/ 2543806 w 2579447"/>
              <a:gd name="connsiteY98" fmla="*/ 2386331 h 7567148"/>
              <a:gd name="connsiteX99" fmla="*/ 2579447 w 2579447"/>
              <a:gd name="connsiteY99" fmla="*/ 2386331 h 7567148"/>
              <a:gd name="connsiteX100" fmla="*/ 2579447 w 2579447"/>
              <a:gd name="connsiteY100" fmla="*/ 2597624 h 7567148"/>
              <a:gd name="connsiteX101" fmla="*/ 2543806 w 2579447"/>
              <a:gd name="connsiteY101" fmla="*/ 2597624 h 7567148"/>
              <a:gd name="connsiteX102" fmla="*/ 2543806 w 2579447"/>
              <a:gd name="connsiteY102" fmla="*/ 1965389 h 7567148"/>
              <a:gd name="connsiteX103" fmla="*/ 2579447 w 2579447"/>
              <a:gd name="connsiteY103" fmla="*/ 1965389 h 7567148"/>
              <a:gd name="connsiteX104" fmla="*/ 2579447 w 2579447"/>
              <a:gd name="connsiteY104" fmla="*/ 2173663 h 7567148"/>
              <a:gd name="connsiteX105" fmla="*/ 2543806 w 2579447"/>
              <a:gd name="connsiteY105" fmla="*/ 2173663 h 7567148"/>
              <a:gd name="connsiteX106" fmla="*/ 2543806 w 2579447"/>
              <a:gd name="connsiteY106" fmla="*/ 1544452 h 7567148"/>
              <a:gd name="connsiteX107" fmla="*/ 2579447 w 2579447"/>
              <a:gd name="connsiteY107" fmla="*/ 1544452 h 7567148"/>
              <a:gd name="connsiteX108" fmla="*/ 2579447 w 2579447"/>
              <a:gd name="connsiteY108" fmla="*/ 1755745 h 7567148"/>
              <a:gd name="connsiteX109" fmla="*/ 2543806 w 2579447"/>
              <a:gd name="connsiteY109" fmla="*/ 1755745 h 7567148"/>
              <a:gd name="connsiteX110" fmla="*/ 2323422 w 2579447"/>
              <a:gd name="connsiteY110" fmla="*/ 1241616 h 7567148"/>
              <a:gd name="connsiteX111" fmla="*/ 2518893 w 2579447"/>
              <a:gd name="connsiteY111" fmla="*/ 1337191 h 7567148"/>
              <a:gd name="connsiteX112" fmla="*/ 2492144 w 2579447"/>
              <a:gd name="connsiteY112" fmla="*/ 1359037 h 7567148"/>
              <a:gd name="connsiteX113" fmla="*/ 2322736 w 2579447"/>
              <a:gd name="connsiteY113" fmla="*/ 1275750 h 7567148"/>
              <a:gd name="connsiteX114" fmla="*/ 1901800 w 2579447"/>
              <a:gd name="connsiteY114" fmla="*/ 1241616 h 7567148"/>
              <a:gd name="connsiteX115" fmla="*/ 2113093 w 2579447"/>
              <a:gd name="connsiteY115" fmla="*/ 1241616 h 7567148"/>
              <a:gd name="connsiteX116" fmla="*/ 2113093 w 2579447"/>
              <a:gd name="connsiteY116" fmla="*/ 1277257 h 7567148"/>
              <a:gd name="connsiteX117" fmla="*/ 1901800 w 2579447"/>
              <a:gd name="connsiteY117" fmla="*/ 1277257 h 7567148"/>
              <a:gd name="connsiteX118" fmla="*/ 1499322 w 2579447"/>
              <a:gd name="connsiteY118" fmla="*/ 1205275 h 7567148"/>
              <a:gd name="connsiteX119" fmla="*/ 1621042 w 2579447"/>
              <a:gd name="connsiteY119" fmla="*/ 1239763 h 7567148"/>
              <a:gd name="connsiteX120" fmla="*/ 1692159 w 2579447"/>
              <a:gd name="connsiteY120" fmla="*/ 1239763 h 7567148"/>
              <a:gd name="connsiteX121" fmla="*/ 1692159 w 2579447"/>
              <a:gd name="connsiteY121" fmla="*/ 1274250 h 7567148"/>
              <a:gd name="connsiteX122" fmla="*/ 1621042 w 2579447"/>
              <a:gd name="connsiteY122" fmla="*/ 1274250 h 7567148"/>
              <a:gd name="connsiteX123" fmla="*/ 1480859 w 2579447"/>
              <a:gd name="connsiteY123" fmla="*/ 1234353 h 7567148"/>
              <a:gd name="connsiteX124" fmla="*/ 1356698 w 2579447"/>
              <a:gd name="connsiteY124" fmla="*/ 838847 h 7567148"/>
              <a:gd name="connsiteX125" fmla="*/ 1392550 w 2579447"/>
              <a:gd name="connsiteY125" fmla="*/ 838847 h 7567148"/>
              <a:gd name="connsiteX126" fmla="*/ 1392550 w 2579447"/>
              <a:gd name="connsiteY126" fmla="*/ 1009118 h 7567148"/>
              <a:gd name="connsiteX127" fmla="*/ 1395362 w 2579447"/>
              <a:gd name="connsiteY127" fmla="*/ 1045361 h 7567148"/>
              <a:gd name="connsiteX128" fmla="*/ 1360213 w 2579447"/>
              <a:gd name="connsiteY128" fmla="*/ 1050147 h 7567148"/>
              <a:gd name="connsiteX129" fmla="*/ 1356698 w 2579447"/>
              <a:gd name="connsiteY129" fmla="*/ 1009118 h 7567148"/>
              <a:gd name="connsiteX130" fmla="*/ 1356697 w 2579447"/>
              <a:gd name="connsiteY130" fmla="*/ 420933 h 7567148"/>
              <a:gd name="connsiteX131" fmla="*/ 1392338 w 2579447"/>
              <a:gd name="connsiteY131" fmla="*/ 420933 h 7567148"/>
              <a:gd name="connsiteX132" fmla="*/ 1392338 w 2579447"/>
              <a:gd name="connsiteY132" fmla="*/ 629207 h 7567148"/>
              <a:gd name="connsiteX133" fmla="*/ 1356697 w 2579447"/>
              <a:gd name="connsiteY133" fmla="*/ 629207 h 7567148"/>
              <a:gd name="connsiteX134" fmla="*/ 1356697 w 2579447"/>
              <a:gd name="connsiteY134" fmla="*/ 0 h 7567148"/>
              <a:gd name="connsiteX135" fmla="*/ 1392338 w 2579447"/>
              <a:gd name="connsiteY135" fmla="*/ 0 h 7567148"/>
              <a:gd name="connsiteX136" fmla="*/ 1392338 w 2579447"/>
              <a:gd name="connsiteY136" fmla="*/ 211294 h 7567148"/>
              <a:gd name="connsiteX137" fmla="*/ 1356697 w 2579447"/>
              <a:gd name="connsiteY137" fmla="*/ 211294 h 7567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Lst>
            <a:rect l="l" t="t" r="r" b="b"/>
            <a:pathLst>
              <a:path w="2579447" h="7567148">
                <a:moveTo>
                  <a:pt x="1362753" y="7513311"/>
                </a:moveTo>
                <a:lnTo>
                  <a:pt x="1398380" y="7513311"/>
                </a:lnTo>
                <a:lnTo>
                  <a:pt x="1398380" y="7567148"/>
                </a:lnTo>
                <a:lnTo>
                  <a:pt x="1362753" y="7567148"/>
                </a:lnTo>
                <a:close/>
                <a:moveTo>
                  <a:pt x="1362753" y="7092372"/>
                </a:moveTo>
                <a:lnTo>
                  <a:pt x="1398380" y="7092372"/>
                </a:lnTo>
                <a:lnTo>
                  <a:pt x="1398380" y="7303666"/>
                </a:lnTo>
                <a:lnTo>
                  <a:pt x="1362753" y="7303666"/>
                </a:lnTo>
                <a:close/>
                <a:moveTo>
                  <a:pt x="1362753" y="6674461"/>
                </a:moveTo>
                <a:lnTo>
                  <a:pt x="1398380" y="6674461"/>
                </a:lnTo>
                <a:lnTo>
                  <a:pt x="1398380" y="6885755"/>
                </a:lnTo>
                <a:lnTo>
                  <a:pt x="1362753" y="6885755"/>
                </a:lnTo>
                <a:close/>
                <a:moveTo>
                  <a:pt x="1362753" y="6253521"/>
                </a:moveTo>
                <a:lnTo>
                  <a:pt x="1398380" y="6253521"/>
                </a:lnTo>
                <a:lnTo>
                  <a:pt x="1398380" y="6464815"/>
                </a:lnTo>
                <a:lnTo>
                  <a:pt x="1362753" y="6464815"/>
                </a:lnTo>
                <a:close/>
                <a:moveTo>
                  <a:pt x="1279160" y="5856807"/>
                </a:moveTo>
                <a:cubicBezTo>
                  <a:pt x="1342801" y="5899510"/>
                  <a:pt x="1385689" y="5967008"/>
                  <a:pt x="1395373" y="6042771"/>
                </a:cubicBezTo>
                <a:lnTo>
                  <a:pt x="1360094" y="6046903"/>
                </a:lnTo>
                <a:cubicBezTo>
                  <a:pt x="1351793" y="5981472"/>
                  <a:pt x="1315131" y="5922928"/>
                  <a:pt x="1259791" y="5885735"/>
                </a:cubicBezTo>
                <a:close/>
                <a:moveTo>
                  <a:pt x="857021" y="5811381"/>
                </a:moveTo>
                <a:lnTo>
                  <a:pt x="1068315" y="5811381"/>
                </a:lnTo>
                <a:lnTo>
                  <a:pt x="1068315" y="5847022"/>
                </a:lnTo>
                <a:lnTo>
                  <a:pt x="857021" y="5847022"/>
                </a:lnTo>
                <a:close/>
                <a:moveTo>
                  <a:pt x="436083" y="5811381"/>
                </a:moveTo>
                <a:lnTo>
                  <a:pt x="647377" y="5811381"/>
                </a:lnTo>
                <a:lnTo>
                  <a:pt x="647377" y="5847022"/>
                </a:lnTo>
                <a:lnTo>
                  <a:pt x="436083" y="5847022"/>
                </a:lnTo>
                <a:close/>
                <a:moveTo>
                  <a:pt x="71756" y="5705392"/>
                </a:moveTo>
                <a:cubicBezTo>
                  <a:pt x="107259" y="5761530"/>
                  <a:pt x="164610" y="5799648"/>
                  <a:pt x="229472" y="5809350"/>
                </a:cubicBezTo>
                <a:lnTo>
                  <a:pt x="224693" y="5844003"/>
                </a:lnTo>
                <a:cubicBezTo>
                  <a:pt x="149590" y="5832914"/>
                  <a:pt x="83363" y="5789252"/>
                  <a:pt x="42398" y="5724105"/>
                </a:cubicBezTo>
                <a:close/>
                <a:moveTo>
                  <a:pt x="0" y="5302622"/>
                </a:moveTo>
                <a:lnTo>
                  <a:pt x="35627" y="5302622"/>
                </a:lnTo>
                <a:lnTo>
                  <a:pt x="35627" y="5513916"/>
                </a:lnTo>
                <a:lnTo>
                  <a:pt x="0" y="5513916"/>
                </a:lnTo>
                <a:close/>
                <a:moveTo>
                  <a:pt x="0" y="4881683"/>
                </a:moveTo>
                <a:lnTo>
                  <a:pt x="35627" y="4881683"/>
                </a:lnTo>
                <a:lnTo>
                  <a:pt x="35627" y="5092977"/>
                </a:lnTo>
                <a:lnTo>
                  <a:pt x="0" y="5092977"/>
                </a:lnTo>
                <a:close/>
                <a:moveTo>
                  <a:pt x="9783" y="4457713"/>
                </a:moveTo>
                <a:lnTo>
                  <a:pt x="44725" y="4467361"/>
                </a:lnTo>
                <a:cubicBezTo>
                  <a:pt x="38435" y="4488035"/>
                  <a:pt x="34941" y="4509399"/>
                  <a:pt x="34941" y="4531451"/>
                </a:cubicBezTo>
                <a:lnTo>
                  <a:pt x="34941" y="4672035"/>
                </a:lnTo>
                <a:lnTo>
                  <a:pt x="0" y="4672035"/>
                </a:lnTo>
                <a:lnTo>
                  <a:pt x="0" y="4531451"/>
                </a:lnTo>
                <a:cubicBezTo>
                  <a:pt x="0" y="4505953"/>
                  <a:pt x="3494" y="4481833"/>
                  <a:pt x="9783" y="4457713"/>
                </a:cubicBezTo>
                <a:close/>
                <a:moveTo>
                  <a:pt x="264435" y="4266929"/>
                </a:moveTo>
                <a:lnTo>
                  <a:pt x="365739" y="4266929"/>
                </a:lnTo>
                <a:lnTo>
                  <a:pt x="365739" y="4301864"/>
                </a:lnTo>
                <a:lnTo>
                  <a:pt x="264435" y="4301864"/>
                </a:lnTo>
                <a:cubicBezTo>
                  <a:pt x="229978" y="4301864"/>
                  <a:pt x="196900" y="4309399"/>
                  <a:pt x="166578" y="4323783"/>
                </a:cubicBezTo>
                <a:lnTo>
                  <a:pt x="151417" y="4292274"/>
                </a:lnTo>
                <a:cubicBezTo>
                  <a:pt x="187252" y="4275149"/>
                  <a:pt x="225155" y="4266929"/>
                  <a:pt x="264435" y="4266929"/>
                </a:cubicBezTo>
                <a:close/>
                <a:moveTo>
                  <a:pt x="575386" y="4266927"/>
                </a:moveTo>
                <a:lnTo>
                  <a:pt x="786679" y="4266927"/>
                </a:lnTo>
                <a:lnTo>
                  <a:pt x="786679" y="4302568"/>
                </a:lnTo>
                <a:lnTo>
                  <a:pt x="575386" y="4302568"/>
                </a:lnTo>
                <a:close/>
                <a:moveTo>
                  <a:pt x="1199660" y="4257843"/>
                </a:moveTo>
                <a:lnTo>
                  <a:pt x="1210651" y="4289907"/>
                </a:lnTo>
                <a:cubicBezTo>
                  <a:pt x="1183860" y="4297923"/>
                  <a:pt x="1157070" y="4302599"/>
                  <a:pt x="1128905" y="4302599"/>
                </a:cubicBezTo>
                <a:lnTo>
                  <a:pt x="996325" y="4302599"/>
                </a:lnTo>
                <a:lnTo>
                  <a:pt x="996325" y="4268531"/>
                </a:lnTo>
                <a:lnTo>
                  <a:pt x="1128905" y="4268531"/>
                </a:lnTo>
                <a:cubicBezTo>
                  <a:pt x="1153635" y="4268531"/>
                  <a:pt x="1176991" y="4264523"/>
                  <a:pt x="1199660" y="4257843"/>
                </a:cubicBezTo>
                <a:close/>
                <a:moveTo>
                  <a:pt x="1357158" y="3930782"/>
                </a:moveTo>
                <a:lnTo>
                  <a:pt x="1392348" y="3930782"/>
                </a:lnTo>
                <a:lnTo>
                  <a:pt x="1392348" y="4040005"/>
                </a:lnTo>
                <a:cubicBezTo>
                  <a:pt x="1392348" y="4076413"/>
                  <a:pt x="1384758" y="4112133"/>
                  <a:pt x="1370268" y="4145106"/>
                </a:cubicBezTo>
                <a:lnTo>
                  <a:pt x="1338528" y="4131367"/>
                </a:lnTo>
                <a:cubicBezTo>
                  <a:pt x="1350948" y="4102516"/>
                  <a:pt x="1357158" y="4071604"/>
                  <a:pt x="1357158" y="4040005"/>
                </a:cubicBezTo>
                <a:close/>
                <a:moveTo>
                  <a:pt x="1356697" y="3509846"/>
                </a:moveTo>
                <a:lnTo>
                  <a:pt x="1392338" y="3509846"/>
                </a:lnTo>
                <a:lnTo>
                  <a:pt x="1392338" y="3721139"/>
                </a:lnTo>
                <a:lnTo>
                  <a:pt x="1356697" y="3721139"/>
                </a:lnTo>
                <a:close/>
                <a:moveTo>
                  <a:pt x="1363058" y="3085878"/>
                </a:moveTo>
                <a:lnTo>
                  <a:pt x="1398388" y="3093458"/>
                </a:lnTo>
                <a:cubicBezTo>
                  <a:pt x="1394855" y="3109308"/>
                  <a:pt x="1392735" y="3126537"/>
                  <a:pt x="1392735" y="3142387"/>
                </a:cubicBezTo>
                <a:lnTo>
                  <a:pt x="1392735" y="3300201"/>
                </a:lnTo>
                <a:lnTo>
                  <a:pt x="1356698" y="3300201"/>
                </a:lnTo>
                <a:lnTo>
                  <a:pt x="1356698" y="3142387"/>
                </a:lnTo>
                <a:cubicBezTo>
                  <a:pt x="1356698" y="3123780"/>
                  <a:pt x="1358818" y="3104485"/>
                  <a:pt x="1363058" y="3085878"/>
                </a:cubicBezTo>
                <a:close/>
                <a:moveTo>
                  <a:pt x="1916941" y="2879948"/>
                </a:moveTo>
                <a:lnTo>
                  <a:pt x="2128235" y="2879948"/>
                </a:lnTo>
                <a:lnTo>
                  <a:pt x="2128235" y="2915589"/>
                </a:lnTo>
                <a:lnTo>
                  <a:pt x="1916941" y="2915589"/>
                </a:lnTo>
                <a:close/>
                <a:moveTo>
                  <a:pt x="1623900" y="2879948"/>
                </a:moveTo>
                <a:lnTo>
                  <a:pt x="1710320" y="2879948"/>
                </a:lnTo>
                <a:lnTo>
                  <a:pt x="1710320" y="2914824"/>
                </a:lnTo>
                <a:lnTo>
                  <a:pt x="1623900" y="2914824"/>
                </a:lnTo>
                <a:cubicBezTo>
                  <a:pt x="1585185" y="2914824"/>
                  <a:pt x="1546469" y="2924397"/>
                  <a:pt x="1512592" y="2942861"/>
                </a:cubicBezTo>
                <a:lnTo>
                  <a:pt x="1496000" y="2912772"/>
                </a:lnTo>
                <a:cubicBezTo>
                  <a:pt x="1534716" y="2890890"/>
                  <a:pt x="1579654" y="2879948"/>
                  <a:pt x="1623900" y="2879948"/>
                </a:cubicBezTo>
                <a:close/>
                <a:moveTo>
                  <a:pt x="2499695" y="2786070"/>
                </a:moveTo>
                <a:lnTo>
                  <a:pt x="2527974" y="2806850"/>
                </a:lnTo>
                <a:cubicBezTo>
                  <a:pt x="2483142" y="2868496"/>
                  <a:pt x="2413479" y="2908669"/>
                  <a:pt x="2337609" y="2915596"/>
                </a:cubicBezTo>
                <a:lnTo>
                  <a:pt x="2334850" y="2880271"/>
                </a:lnTo>
                <a:cubicBezTo>
                  <a:pt x="2400374" y="2874037"/>
                  <a:pt x="2460381" y="2840097"/>
                  <a:pt x="2499695" y="2786070"/>
                </a:cubicBezTo>
                <a:close/>
                <a:moveTo>
                  <a:pt x="2543806" y="2386331"/>
                </a:moveTo>
                <a:lnTo>
                  <a:pt x="2579447" y="2386331"/>
                </a:lnTo>
                <a:lnTo>
                  <a:pt x="2579447" y="2597624"/>
                </a:lnTo>
                <a:lnTo>
                  <a:pt x="2543806" y="2597624"/>
                </a:lnTo>
                <a:close/>
                <a:moveTo>
                  <a:pt x="2543806" y="1965389"/>
                </a:moveTo>
                <a:lnTo>
                  <a:pt x="2579447" y="1965389"/>
                </a:lnTo>
                <a:lnTo>
                  <a:pt x="2579447" y="2173663"/>
                </a:lnTo>
                <a:lnTo>
                  <a:pt x="2543806" y="2173663"/>
                </a:lnTo>
                <a:close/>
                <a:moveTo>
                  <a:pt x="2543806" y="1544452"/>
                </a:moveTo>
                <a:lnTo>
                  <a:pt x="2579447" y="1544452"/>
                </a:lnTo>
                <a:lnTo>
                  <a:pt x="2579447" y="1755745"/>
                </a:lnTo>
                <a:lnTo>
                  <a:pt x="2543806" y="1755745"/>
                </a:lnTo>
                <a:close/>
                <a:moveTo>
                  <a:pt x="2323422" y="1241616"/>
                </a:moveTo>
                <a:cubicBezTo>
                  <a:pt x="2398867" y="1243664"/>
                  <a:pt x="2470197" y="1278481"/>
                  <a:pt x="2518893" y="1337191"/>
                </a:cubicBezTo>
                <a:lnTo>
                  <a:pt x="2492144" y="1359037"/>
                </a:lnTo>
                <a:cubicBezTo>
                  <a:pt x="2449621" y="1308518"/>
                  <a:pt x="2387893" y="1277798"/>
                  <a:pt x="2322736" y="1275750"/>
                </a:cubicBezTo>
                <a:close/>
                <a:moveTo>
                  <a:pt x="1901800" y="1241616"/>
                </a:moveTo>
                <a:lnTo>
                  <a:pt x="2113093" y="1241616"/>
                </a:lnTo>
                <a:lnTo>
                  <a:pt x="2113093" y="1277257"/>
                </a:lnTo>
                <a:lnTo>
                  <a:pt x="1901800" y="1277257"/>
                </a:lnTo>
                <a:close/>
                <a:moveTo>
                  <a:pt x="1499322" y="1205275"/>
                </a:moveTo>
                <a:cubicBezTo>
                  <a:pt x="1535565" y="1227591"/>
                  <a:pt x="1577961" y="1239763"/>
                  <a:pt x="1621042" y="1239763"/>
                </a:cubicBezTo>
                <a:lnTo>
                  <a:pt x="1692159" y="1239763"/>
                </a:lnTo>
                <a:lnTo>
                  <a:pt x="1692159" y="1274250"/>
                </a:lnTo>
                <a:lnTo>
                  <a:pt x="1621042" y="1274250"/>
                </a:lnTo>
                <a:cubicBezTo>
                  <a:pt x="1571123" y="1274250"/>
                  <a:pt x="1522572" y="1260050"/>
                  <a:pt x="1480859" y="1234353"/>
                </a:cubicBezTo>
                <a:close/>
                <a:moveTo>
                  <a:pt x="1356698" y="838847"/>
                </a:moveTo>
                <a:lnTo>
                  <a:pt x="1392550" y="838847"/>
                </a:lnTo>
                <a:lnTo>
                  <a:pt x="1392550" y="1009118"/>
                </a:lnTo>
                <a:cubicBezTo>
                  <a:pt x="1392550" y="1021427"/>
                  <a:pt x="1393956" y="1033736"/>
                  <a:pt x="1395362" y="1045361"/>
                </a:cubicBezTo>
                <a:lnTo>
                  <a:pt x="1360213" y="1050147"/>
                </a:lnTo>
                <a:cubicBezTo>
                  <a:pt x="1358104" y="1037155"/>
                  <a:pt x="1356698" y="1022795"/>
                  <a:pt x="1356698" y="1009118"/>
                </a:cubicBezTo>
                <a:close/>
                <a:moveTo>
                  <a:pt x="1356697" y="420933"/>
                </a:moveTo>
                <a:lnTo>
                  <a:pt x="1392338" y="420933"/>
                </a:lnTo>
                <a:lnTo>
                  <a:pt x="1392338" y="629207"/>
                </a:lnTo>
                <a:lnTo>
                  <a:pt x="1356697" y="629207"/>
                </a:lnTo>
                <a:close/>
                <a:moveTo>
                  <a:pt x="1356697" y="0"/>
                </a:moveTo>
                <a:lnTo>
                  <a:pt x="1392338" y="0"/>
                </a:lnTo>
                <a:lnTo>
                  <a:pt x="1392338" y="211294"/>
                </a:lnTo>
                <a:lnTo>
                  <a:pt x="1356697" y="211294"/>
                </a:lnTo>
                <a:close/>
              </a:path>
            </a:pathLst>
          </a:custGeom>
          <a:solidFill>
            <a:schemeClr val="bg1"/>
          </a:solidFill>
          <a:ln>
            <a:noFill/>
          </a:ln>
          <a:effectLst/>
        </p:spPr>
        <p:txBody>
          <a:bodyPr wrap="square" anchor="ctr">
            <a:noAutofit/>
          </a:bodyPr>
          <a:lstStyle/>
          <a:p>
            <a:endParaRPr lang="en-US" sz="3265" dirty="0">
              <a:latin typeface="Lato Light" panose="020F0502020204030203" pitchFamily="34" charset="0"/>
            </a:endParaRPr>
          </a:p>
        </p:txBody>
      </p:sp>
      <p:sp>
        <p:nvSpPr>
          <p:cNvPr id="6" name="Freeform 365">
            <a:extLst>
              <a:ext uri="{FF2B5EF4-FFF2-40B4-BE49-F238E27FC236}">
                <a16:creationId xmlns:a16="http://schemas.microsoft.com/office/drawing/2014/main" id="{C304BD37-0AAE-A04B-A2CD-A9DEC40D8643}"/>
              </a:ext>
            </a:extLst>
          </p:cNvPr>
          <p:cNvSpPr>
            <a:spLocks noChangeArrowheads="1"/>
          </p:cNvSpPr>
          <p:nvPr/>
        </p:nvSpPr>
        <p:spPr bwMode="auto">
          <a:xfrm>
            <a:off x="8383107" y="1936297"/>
            <a:ext cx="703096" cy="466900"/>
          </a:xfrm>
          <a:custGeom>
            <a:avLst/>
            <a:gdLst>
              <a:gd name="T0" fmla="*/ 0 w 1131"/>
              <a:gd name="T1" fmla="*/ 0 h 749"/>
              <a:gd name="T2" fmla="*/ 0 w 1131"/>
              <a:gd name="T3" fmla="*/ 748 h 749"/>
              <a:gd name="T4" fmla="*/ 1130 w 1131"/>
              <a:gd name="T5" fmla="*/ 374 h 749"/>
              <a:gd name="T6" fmla="*/ 0 w 1131"/>
              <a:gd name="T7" fmla="*/ 0 h 749"/>
            </a:gdLst>
            <a:ahLst/>
            <a:cxnLst>
              <a:cxn ang="0">
                <a:pos x="T0" y="T1"/>
              </a:cxn>
              <a:cxn ang="0">
                <a:pos x="T2" y="T3"/>
              </a:cxn>
              <a:cxn ang="0">
                <a:pos x="T4" y="T5"/>
              </a:cxn>
              <a:cxn ang="0">
                <a:pos x="T6" y="T7"/>
              </a:cxn>
            </a:cxnLst>
            <a:rect l="0" t="0" r="r" b="b"/>
            <a:pathLst>
              <a:path w="1131" h="749">
                <a:moveTo>
                  <a:pt x="0" y="0"/>
                </a:moveTo>
                <a:lnTo>
                  <a:pt x="0" y="748"/>
                </a:lnTo>
                <a:lnTo>
                  <a:pt x="1130" y="374"/>
                </a:lnTo>
                <a:lnTo>
                  <a:pt x="0" y="0"/>
                </a:ln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7" name="Freeform 366">
            <a:extLst>
              <a:ext uri="{FF2B5EF4-FFF2-40B4-BE49-F238E27FC236}">
                <a16:creationId xmlns:a16="http://schemas.microsoft.com/office/drawing/2014/main" id="{DFA62A94-9475-7F4D-AE39-77D492B42D26}"/>
              </a:ext>
            </a:extLst>
          </p:cNvPr>
          <p:cNvSpPr>
            <a:spLocks noChangeArrowheads="1"/>
          </p:cNvSpPr>
          <p:nvPr/>
        </p:nvSpPr>
        <p:spPr bwMode="auto">
          <a:xfrm>
            <a:off x="8383107" y="1919816"/>
            <a:ext cx="32958" cy="810207"/>
          </a:xfrm>
          <a:custGeom>
            <a:avLst/>
            <a:gdLst>
              <a:gd name="T0" fmla="*/ 26 w 52"/>
              <a:gd name="T1" fmla="*/ 0 h 1303"/>
              <a:gd name="T2" fmla="*/ 26 w 52"/>
              <a:gd name="T3" fmla="*/ 0 h 1303"/>
              <a:gd name="T4" fmla="*/ 26 w 52"/>
              <a:gd name="T5" fmla="*/ 0 h 1303"/>
              <a:gd name="T6" fmla="*/ 51 w 52"/>
              <a:gd name="T7" fmla="*/ 26 h 1303"/>
              <a:gd name="T8" fmla="*/ 51 w 52"/>
              <a:gd name="T9" fmla="*/ 1276 h 1303"/>
              <a:gd name="T10" fmla="*/ 51 w 52"/>
              <a:gd name="T11" fmla="*/ 1276 h 1303"/>
              <a:gd name="T12" fmla="*/ 26 w 52"/>
              <a:gd name="T13" fmla="*/ 1302 h 1303"/>
              <a:gd name="T14" fmla="*/ 26 w 52"/>
              <a:gd name="T15" fmla="*/ 1302 h 1303"/>
              <a:gd name="T16" fmla="*/ 0 w 52"/>
              <a:gd name="T17" fmla="*/ 1276 h 1303"/>
              <a:gd name="T18" fmla="*/ 0 w 52"/>
              <a:gd name="T19" fmla="*/ 26 h 1303"/>
              <a:gd name="T20" fmla="*/ 0 w 52"/>
              <a:gd name="T21" fmla="*/ 26 h 1303"/>
              <a:gd name="T22" fmla="*/ 26 w 52"/>
              <a:gd name="T23" fmla="*/ 0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1303">
                <a:moveTo>
                  <a:pt x="26" y="0"/>
                </a:moveTo>
                <a:lnTo>
                  <a:pt x="26" y="0"/>
                </a:lnTo>
                <a:lnTo>
                  <a:pt x="26" y="0"/>
                </a:lnTo>
                <a:cubicBezTo>
                  <a:pt x="40" y="0"/>
                  <a:pt x="51" y="12"/>
                  <a:pt x="51" y="26"/>
                </a:cubicBezTo>
                <a:lnTo>
                  <a:pt x="51" y="1276"/>
                </a:lnTo>
                <a:lnTo>
                  <a:pt x="51" y="1276"/>
                </a:lnTo>
                <a:cubicBezTo>
                  <a:pt x="51" y="1291"/>
                  <a:pt x="40" y="1302"/>
                  <a:pt x="26" y="1302"/>
                </a:cubicBezTo>
                <a:lnTo>
                  <a:pt x="26" y="1302"/>
                </a:lnTo>
                <a:cubicBezTo>
                  <a:pt x="11" y="1302"/>
                  <a:pt x="0" y="1291"/>
                  <a:pt x="0" y="1276"/>
                </a:cubicBezTo>
                <a:lnTo>
                  <a:pt x="0" y="26"/>
                </a:lnTo>
                <a:lnTo>
                  <a:pt x="0" y="26"/>
                </a:lnTo>
                <a:cubicBezTo>
                  <a:pt x="0" y="12"/>
                  <a:pt x="11" y="0"/>
                  <a:pt x="26" y="0"/>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8" name="Freeform 367">
            <a:extLst>
              <a:ext uri="{FF2B5EF4-FFF2-40B4-BE49-F238E27FC236}">
                <a16:creationId xmlns:a16="http://schemas.microsoft.com/office/drawing/2014/main" id="{7B66D78E-EC40-AA4D-B7D0-A1C84097F023}"/>
              </a:ext>
            </a:extLst>
          </p:cNvPr>
          <p:cNvSpPr>
            <a:spLocks noChangeArrowheads="1"/>
          </p:cNvSpPr>
          <p:nvPr/>
        </p:nvSpPr>
        <p:spPr bwMode="auto">
          <a:xfrm>
            <a:off x="9369088" y="431232"/>
            <a:ext cx="703096" cy="466900"/>
          </a:xfrm>
          <a:custGeom>
            <a:avLst/>
            <a:gdLst>
              <a:gd name="T0" fmla="*/ 0 w 1130"/>
              <a:gd name="T1" fmla="*/ 0 h 749"/>
              <a:gd name="T2" fmla="*/ 0 w 1130"/>
              <a:gd name="T3" fmla="*/ 748 h 749"/>
              <a:gd name="T4" fmla="*/ 1129 w 1130"/>
              <a:gd name="T5" fmla="*/ 375 h 749"/>
              <a:gd name="T6" fmla="*/ 0 w 1130"/>
              <a:gd name="T7" fmla="*/ 0 h 749"/>
            </a:gdLst>
            <a:ahLst/>
            <a:cxnLst>
              <a:cxn ang="0">
                <a:pos x="T0" y="T1"/>
              </a:cxn>
              <a:cxn ang="0">
                <a:pos x="T2" y="T3"/>
              </a:cxn>
              <a:cxn ang="0">
                <a:pos x="T4" y="T5"/>
              </a:cxn>
              <a:cxn ang="0">
                <a:pos x="T6" y="T7"/>
              </a:cxn>
            </a:cxnLst>
            <a:rect l="0" t="0" r="r" b="b"/>
            <a:pathLst>
              <a:path w="1130" h="749">
                <a:moveTo>
                  <a:pt x="0" y="0"/>
                </a:moveTo>
                <a:lnTo>
                  <a:pt x="0" y="748"/>
                </a:lnTo>
                <a:lnTo>
                  <a:pt x="1129" y="375"/>
                </a:lnTo>
                <a:lnTo>
                  <a:pt x="0" y="0"/>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9" name="Freeform 368">
            <a:extLst>
              <a:ext uri="{FF2B5EF4-FFF2-40B4-BE49-F238E27FC236}">
                <a16:creationId xmlns:a16="http://schemas.microsoft.com/office/drawing/2014/main" id="{EA748994-CE8D-574A-80EE-A0ABFA842F42}"/>
              </a:ext>
            </a:extLst>
          </p:cNvPr>
          <p:cNvSpPr>
            <a:spLocks noChangeArrowheads="1"/>
          </p:cNvSpPr>
          <p:nvPr/>
        </p:nvSpPr>
        <p:spPr bwMode="auto">
          <a:xfrm>
            <a:off x="9369088" y="414752"/>
            <a:ext cx="32958" cy="810207"/>
          </a:xfrm>
          <a:custGeom>
            <a:avLst/>
            <a:gdLst>
              <a:gd name="T0" fmla="*/ 25 w 51"/>
              <a:gd name="T1" fmla="*/ 0 h 1303"/>
              <a:gd name="T2" fmla="*/ 25 w 51"/>
              <a:gd name="T3" fmla="*/ 0 h 1303"/>
              <a:gd name="T4" fmla="*/ 25 w 51"/>
              <a:gd name="T5" fmla="*/ 0 h 1303"/>
              <a:gd name="T6" fmla="*/ 50 w 51"/>
              <a:gd name="T7" fmla="*/ 25 h 1303"/>
              <a:gd name="T8" fmla="*/ 50 w 51"/>
              <a:gd name="T9" fmla="*/ 1276 h 1303"/>
              <a:gd name="T10" fmla="*/ 50 w 51"/>
              <a:gd name="T11" fmla="*/ 1276 h 1303"/>
              <a:gd name="T12" fmla="*/ 25 w 51"/>
              <a:gd name="T13" fmla="*/ 1302 h 1303"/>
              <a:gd name="T14" fmla="*/ 25 w 51"/>
              <a:gd name="T15" fmla="*/ 1302 h 1303"/>
              <a:gd name="T16" fmla="*/ 0 w 51"/>
              <a:gd name="T17" fmla="*/ 1276 h 1303"/>
              <a:gd name="T18" fmla="*/ 0 w 51"/>
              <a:gd name="T19" fmla="*/ 25 h 1303"/>
              <a:gd name="T20" fmla="*/ 0 w 51"/>
              <a:gd name="T21" fmla="*/ 25 h 1303"/>
              <a:gd name="T22" fmla="*/ 25 w 51"/>
              <a:gd name="T23" fmla="*/ 0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 h="1303">
                <a:moveTo>
                  <a:pt x="25" y="0"/>
                </a:moveTo>
                <a:lnTo>
                  <a:pt x="25" y="0"/>
                </a:lnTo>
                <a:lnTo>
                  <a:pt x="25" y="0"/>
                </a:lnTo>
                <a:cubicBezTo>
                  <a:pt x="39" y="0"/>
                  <a:pt x="50" y="11"/>
                  <a:pt x="50" y="25"/>
                </a:cubicBezTo>
                <a:lnTo>
                  <a:pt x="50" y="1276"/>
                </a:lnTo>
                <a:lnTo>
                  <a:pt x="50" y="1276"/>
                </a:lnTo>
                <a:cubicBezTo>
                  <a:pt x="50" y="1290"/>
                  <a:pt x="39" y="1302"/>
                  <a:pt x="25" y="1302"/>
                </a:cubicBezTo>
                <a:lnTo>
                  <a:pt x="25" y="1302"/>
                </a:lnTo>
                <a:cubicBezTo>
                  <a:pt x="11" y="1302"/>
                  <a:pt x="0" y="1290"/>
                  <a:pt x="0" y="1276"/>
                </a:cubicBezTo>
                <a:lnTo>
                  <a:pt x="0" y="25"/>
                </a:lnTo>
                <a:lnTo>
                  <a:pt x="0" y="25"/>
                </a:lnTo>
                <a:cubicBezTo>
                  <a:pt x="0" y="11"/>
                  <a:pt x="11" y="0"/>
                  <a:pt x="25" y="0"/>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10" name="Freeform 369">
            <a:extLst>
              <a:ext uri="{FF2B5EF4-FFF2-40B4-BE49-F238E27FC236}">
                <a16:creationId xmlns:a16="http://schemas.microsoft.com/office/drawing/2014/main" id="{3F3FDEA3-B254-3C41-9C6A-52B527D71D15}"/>
              </a:ext>
            </a:extLst>
          </p:cNvPr>
          <p:cNvSpPr>
            <a:spLocks noChangeArrowheads="1"/>
          </p:cNvSpPr>
          <p:nvPr/>
        </p:nvSpPr>
        <p:spPr bwMode="auto">
          <a:xfrm>
            <a:off x="7136210" y="3202418"/>
            <a:ext cx="703096" cy="466900"/>
          </a:xfrm>
          <a:custGeom>
            <a:avLst/>
            <a:gdLst>
              <a:gd name="T0" fmla="*/ 0 w 1131"/>
              <a:gd name="T1" fmla="*/ 0 h 748"/>
              <a:gd name="T2" fmla="*/ 0 w 1131"/>
              <a:gd name="T3" fmla="*/ 747 h 748"/>
              <a:gd name="T4" fmla="*/ 1130 w 1131"/>
              <a:gd name="T5" fmla="*/ 373 h 748"/>
              <a:gd name="T6" fmla="*/ 0 w 1131"/>
              <a:gd name="T7" fmla="*/ 0 h 748"/>
            </a:gdLst>
            <a:ahLst/>
            <a:cxnLst>
              <a:cxn ang="0">
                <a:pos x="T0" y="T1"/>
              </a:cxn>
              <a:cxn ang="0">
                <a:pos x="T2" y="T3"/>
              </a:cxn>
              <a:cxn ang="0">
                <a:pos x="T4" y="T5"/>
              </a:cxn>
              <a:cxn ang="0">
                <a:pos x="T6" y="T7"/>
              </a:cxn>
            </a:cxnLst>
            <a:rect l="0" t="0" r="r" b="b"/>
            <a:pathLst>
              <a:path w="1131" h="748">
                <a:moveTo>
                  <a:pt x="0" y="0"/>
                </a:moveTo>
                <a:lnTo>
                  <a:pt x="0" y="747"/>
                </a:lnTo>
                <a:lnTo>
                  <a:pt x="1130" y="373"/>
                </a:lnTo>
                <a:lnTo>
                  <a:pt x="0" y="0"/>
                </a:ln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1" name="Freeform 370">
            <a:extLst>
              <a:ext uri="{FF2B5EF4-FFF2-40B4-BE49-F238E27FC236}">
                <a16:creationId xmlns:a16="http://schemas.microsoft.com/office/drawing/2014/main" id="{2DDFD767-8E28-644B-B4C3-D9B19C9730E5}"/>
              </a:ext>
            </a:extLst>
          </p:cNvPr>
          <p:cNvSpPr>
            <a:spLocks noChangeArrowheads="1"/>
          </p:cNvSpPr>
          <p:nvPr/>
        </p:nvSpPr>
        <p:spPr bwMode="auto">
          <a:xfrm>
            <a:off x="7136210" y="3185939"/>
            <a:ext cx="32958" cy="810209"/>
          </a:xfrm>
          <a:custGeom>
            <a:avLst/>
            <a:gdLst>
              <a:gd name="T0" fmla="*/ 26 w 52"/>
              <a:gd name="T1" fmla="*/ 0 h 1301"/>
              <a:gd name="T2" fmla="*/ 26 w 52"/>
              <a:gd name="T3" fmla="*/ 0 h 1301"/>
              <a:gd name="T4" fmla="*/ 26 w 52"/>
              <a:gd name="T5" fmla="*/ 0 h 1301"/>
              <a:gd name="T6" fmla="*/ 51 w 52"/>
              <a:gd name="T7" fmla="*/ 26 h 1301"/>
              <a:gd name="T8" fmla="*/ 51 w 52"/>
              <a:gd name="T9" fmla="*/ 1276 h 1301"/>
              <a:gd name="T10" fmla="*/ 51 w 52"/>
              <a:gd name="T11" fmla="*/ 1276 h 1301"/>
              <a:gd name="T12" fmla="*/ 26 w 52"/>
              <a:gd name="T13" fmla="*/ 1300 h 1301"/>
              <a:gd name="T14" fmla="*/ 26 w 52"/>
              <a:gd name="T15" fmla="*/ 1300 h 1301"/>
              <a:gd name="T16" fmla="*/ 0 w 52"/>
              <a:gd name="T17" fmla="*/ 1276 h 1301"/>
              <a:gd name="T18" fmla="*/ 0 w 52"/>
              <a:gd name="T19" fmla="*/ 26 h 1301"/>
              <a:gd name="T20" fmla="*/ 0 w 52"/>
              <a:gd name="T21" fmla="*/ 26 h 1301"/>
              <a:gd name="T22" fmla="*/ 26 w 52"/>
              <a:gd name="T23" fmla="*/ 0 h 1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1301">
                <a:moveTo>
                  <a:pt x="26" y="0"/>
                </a:moveTo>
                <a:lnTo>
                  <a:pt x="26" y="0"/>
                </a:lnTo>
                <a:lnTo>
                  <a:pt x="26" y="0"/>
                </a:lnTo>
                <a:cubicBezTo>
                  <a:pt x="40" y="0"/>
                  <a:pt x="51" y="12"/>
                  <a:pt x="51" y="26"/>
                </a:cubicBezTo>
                <a:lnTo>
                  <a:pt x="51" y="1276"/>
                </a:lnTo>
                <a:lnTo>
                  <a:pt x="51" y="1276"/>
                </a:lnTo>
                <a:cubicBezTo>
                  <a:pt x="51" y="1290"/>
                  <a:pt x="40" y="1300"/>
                  <a:pt x="26" y="1300"/>
                </a:cubicBezTo>
                <a:lnTo>
                  <a:pt x="26" y="1300"/>
                </a:lnTo>
                <a:cubicBezTo>
                  <a:pt x="12" y="1300"/>
                  <a:pt x="0" y="1290"/>
                  <a:pt x="0" y="1276"/>
                </a:cubicBezTo>
                <a:lnTo>
                  <a:pt x="0" y="26"/>
                </a:lnTo>
                <a:lnTo>
                  <a:pt x="0" y="26"/>
                </a:lnTo>
                <a:cubicBezTo>
                  <a:pt x="0" y="12"/>
                  <a:pt x="12" y="0"/>
                  <a:pt x="26" y="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2" name="Freeform 371">
            <a:extLst>
              <a:ext uri="{FF2B5EF4-FFF2-40B4-BE49-F238E27FC236}">
                <a16:creationId xmlns:a16="http://schemas.microsoft.com/office/drawing/2014/main" id="{3E2361B8-6472-674E-A2E6-92FD65A13E1F}"/>
              </a:ext>
            </a:extLst>
          </p:cNvPr>
          <p:cNvSpPr>
            <a:spLocks noChangeArrowheads="1"/>
          </p:cNvSpPr>
          <p:nvPr/>
        </p:nvSpPr>
        <p:spPr bwMode="auto">
          <a:xfrm>
            <a:off x="8281486" y="4583892"/>
            <a:ext cx="703096" cy="466900"/>
          </a:xfrm>
          <a:custGeom>
            <a:avLst/>
            <a:gdLst>
              <a:gd name="T0" fmla="*/ 0 w 1131"/>
              <a:gd name="T1" fmla="*/ 0 h 748"/>
              <a:gd name="T2" fmla="*/ 0 w 1131"/>
              <a:gd name="T3" fmla="*/ 747 h 748"/>
              <a:gd name="T4" fmla="*/ 1130 w 1131"/>
              <a:gd name="T5" fmla="*/ 374 h 748"/>
              <a:gd name="T6" fmla="*/ 0 w 1131"/>
              <a:gd name="T7" fmla="*/ 0 h 748"/>
            </a:gdLst>
            <a:ahLst/>
            <a:cxnLst>
              <a:cxn ang="0">
                <a:pos x="T0" y="T1"/>
              </a:cxn>
              <a:cxn ang="0">
                <a:pos x="T2" y="T3"/>
              </a:cxn>
              <a:cxn ang="0">
                <a:pos x="T4" y="T5"/>
              </a:cxn>
              <a:cxn ang="0">
                <a:pos x="T6" y="T7"/>
              </a:cxn>
            </a:cxnLst>
            <a:rect l="0" t="0" r="r" b="b"/>
            <a:pathLst>
              <a:path w="1131" h="748">
                <a:moveTo>
                  <a:pt x="0" y="0"/>
                </a:moveTo>
                <a:lnTo>
                  <a:pt x="0" y="747"/>
                </a:lnTo>
                <a:lnTo>
                  <a:pt x="1130" y="374"/>
                </a:lnTo>
                <a:lnTo>
                  <a:pt x="0" y="0"/>
                </a:ln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13" name="Freeform 372">
            <a:extLst>
              <a:ext uri="{FF2B5EF4-FFF2-40B4-BE49-F238E27FC236}">
                <a16:creationId xmlns:a16="http://schemas.microsoft.com/office/drawing/2014/main" id="{8329B45F-486C-214B-9BD9-5B332D75CB8A}"/>
              </a:ext>
            </a:extLst>
          </p:cNvPr>
          <p:cNvSpPr>
            <a:spLocks noChangeArrowheads="1"/>
          </p:cNvSpPr>
          <p:nvPr/>
        </p:nvSpPr>
        <p:spPr bwMode="auto">
          <a:xfrm>
            <a:off x="8281486" y="4567412"/>
            <a:ext cx="32958" cy="810207"/>
          </a:xfrm>
          <a:custGeom>
            <a:avLst/>
            <a:gdLst>
              <a:gd name="T0" fmla="*/ 26 w 52"/>
              <a:gd name="T1" fmla="*/ 0 h 1303"/>
              <a:gd name="T2" fmla="*/ 26 w 52"/>
              <a:gd name="T3" fmla="*/ 0 h 1303"/>
              <a:gd name="T4" fmla="*/ 26 w 52"/>
              <a:gd name="T5" fmla="*/ 0 h 1303"/>
              <a:gd name="T6" fmla="*/ 51 w 52"/>
              <a:gd name="T7" fmla="*/ 25 h 1303"/>
              <a:gd name="T8" fmla="*/ 51 w 52"/>
              <a:gd name="T9" fmla="*/ 1276 h 1303"/>
              <a:gd name="T10" fmla="*/ 51 w 52"/>
              <a:gd name="T11" fmla="*/ 1276 h 1303"/>
              <a:gd name="T12" fmla="*/ 26 w 52"/>
              <a:gd name="T13" fmla="*/ 1302 h 1303"/>
              <a:gd name="T14" fmla="*/ 26 w 52"/>
              <a:gd name="T15" fmla="*/ 1302 h 1303"/>
              <a:gd name="T16" fmla="*/ 0 w 52"/>
              <a:gd name="T17" fmla="*/ 1276 h 1303"/>
              <a:gd name="T18" fmla="*/ 0 w 52"/>
              <a:gd name="T19" fmla="*/ 25 h 1303"/>
              <a:gd name="T20" fmla="*/ 0 w 52"/>
              <a:gd name="T21" fmla="*/ 25 h 1303"/>
              <a:gd name="T22" fmla="*/ 26 w 52"/>
              <a:gd name="T23" fmla="*/ 0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2" h="1303">
                <a:moveTo>
                  <a:pt x="26" y="0"/>
                </a:moveTo>
                <a:lnTo>
                  <a:pt x="26" y="0"/>
                </a:lnTo>
                <a:lnTo>
                  <a:pt x="26" y="0"/>
                </a:lnTo>
                <a:cubicBezTo>
                  <a:pt x="39" y="0"/>
                  <a:pt x="51" y="11"/>
                  <a:pt x="51" y="25"/>
                </a:cubicBezTo>
                <a:lnTo>
                  <a:pt x="51" y="1276"/>
                </a:lnTo>
                <a:lnTo>
                  <a:pt x="51" y="1276"/>
                </a:lnTo>
                <a:cubicBezTo>
                  <a:pt x="51" y="1290"/>
                  <a:pt x="39" y="1302"/>
                  <a:pt x="26" y="1302"/>
                </a:cubicBezTo>
                <a:lnTo>
                  <a:pt x="26" y="1302"/>
                </a:lnTo>
                <a:cubicBezTo>
                  <a:pt x="12" y="1302"/>
                  <a:pt x="0" y="1290"/>
                  <a:pt x="0" y="1276"/>
                </a:cubicBezTo>
                <a:lnTo>
                  <a:pt x="0" y="25"/>
                </a:lnTo>
                <a:lnTo>
                  <a:pt x="0" y="25"/>
                </a:lnTo>
                <a:cubicBezTo>
                  <a:pt x="0" y="11"/>
                  <a:pt x="12" y="0"/>
                  <a:pt x="26" y="0"/>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14" name="Subtitle 2">
            <a:extLst>
              <a:ext uri="{FF2B5EF4-FFF2-40B4-BE49-F238E27FC236}">
                <a16:creationId xmlns:a16="http://schemas.microsoft.com/office/drawing/2014/main" id="{7FA7C53A-1A4A-7C43-8C48-531C81F841F5}"/>
              </a:ext>
            </a:extLst>
          </p:cNvPr>
          <p:cNvSpPr txBox="1">
            <a:spLocks/>
          </p:cNvSpPr>
          <p:nvPr/>
        </p:nvSpPr>
        <p:spPr>
          <a:xfrm>
            <a:off x="2330288" y="1813726"/>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5" name="TextBox 14">
            <a:extLst>
              <a:ext uri="{FF2B5EF4-FFF2-40B4-BE49-F238E27FC236}">
                <a16:creationId xmlns:a16="http://schemas.microsoft.com/office/drawing/2014/main" id="{5CB23DFD-389B-7549-ABDF-9A18FCC594C2}"/>
              </a:ext>
            </a:extLst>
          </p:cNvPr>
          <p:cNvSpPr txBox="1"/>
          <p:nvPr/>
        </p:nvSpPr>
        <p:spPr>
          <a:xfrm>
            <a:off x="2330288" y="1476594"/>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16" name="Subtitle 2">
            <a:extLst>
              <a:ext uri="{FF2B5EF4-FFF2-40B4-BE49-F238E27FC236}">
                <a16:creationId xmlns:a16="http://schemas.microsoft.com/office/drawing/2014/main" id="{7260949A-2D97-4441-84C7-402F996ADB0B}"/>
              </a:ext>
            </a:extLst>
          </p:cNvPr>
          <p:cNvSpPr txBox="1">
            <a:spLocks/>
          </p:cNvSpPr>
          <p:nvPr/>
        </p:nvSpPr>
        <p:spPr>
          <a:xfrm>
            <a:off x="2330288" y="3124445"/>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7" name="TextBox 16">
            <a:extLst>
              <a:ext uri="{FF2B5EF4-FFF2-40B4-BE49-F238E27FC236}">
                <a16:creationId xmlns:a16="http://schemas.microsoft.com/office/drawing/2014/main" id="{AD966D62-9CA8-C54C-9EC2-55397BF6A632}"/>
              </a:ext>
            </a:extLst>
          </p:cNvPr>
          <p:cNvSpPr txBox="1"/>
          <p:nvPr/>
        </p:nvSpPr>
        <p:spPr>
          <a:xfrm>
            <a:off x="2330288" y="2787313"/>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18" name="Subtitle 2">
            <a:extLst>
              <a:ext uri="{FF2B5EF4-FFF2-40B4-BE49-F238E27FC236}">
                <a16:creationId xmlns:a16="http://schemas.microsoft.com/office/drawing/2014/main" id="{4B43694C-3A2B-CF45-B99F-761D14545A2B}"/>
              </a:ext>
            </a:extLst>
          </p:cNvPr>
          <p:cNvSpPr txBox="1">
            <a:spLocks/>
          </p:cNvSpPr>
          <p:nvPr/>
        </p:nvSpPr>
        <p:spPr>
          <a:xfrm>
            <a:off x="2330288" y="4435164"/>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19" name="TextBox 18">
            <a:extLst>
              <a:ext uri="{FF2B5EF4-FFF2-40B4-BE49-F238E27FC236}">
                <a16:creationId xmlns:a16="http://schemas.microsoft.com/office/drawing/2014/main" id="{60A06680-DDE2-8D4B-9AD9-9D0F408E74A9}"/>
              </a:ext>
            </a:extLst>
          </p:cNvPr>
          <p:cNvSpPr txBox="1"/>
          <p:nvPr/>
        </p:nvSpPr>
        <p:spPr>
          <a:xfrm>
            <a:off x="2330288" y="4098032"/>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20" name="Subtitle 2">
            <a:extLst>
              <a:ext uri="{FF2B5EF4-FFF2-40B4-BE49-F238E27FC236}">
                <a16:creationId xmlns:a16="http://schemas.microsoft.com/office/drawing/2014/main" id="{1D027459-3613-AA4C-A830-B6331203F024}"/>
              </a:ext>
            </a:extLst>
          </p:cNvPr>
          <p:cNvSpPr txBox="1">
            <a:spLocks/>
          </p:cNvSpPr>
          <p:nvPr/>
        </p:nvSpPr>
        <p:spPr>
          <a:xfrm>
            <a:off x="2330288" y="5745884"/>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21" name="TextBox 20">
            <a:extLst>
              <a:ext uri="{FF2B5EF4-FFF2-40B4-BE49-F238E27FC236}">
                <a16:creationId xmlns:a16="http://schemas.microsoft.com/office/drawing/2014/main" id="{D3D71FFF-3E3D-A544-BDFF-311BDB5E5178}"/>
              </a:ext>
            </a:extLst>
          </p:cNvPr>
          <p:cNvSpPr txBox="1"/>
          <p:nvPr/>
        </p:nvSpPr>
        <p:spPr>
          <a:xfrm>
            <a:off x="2330288" y="5408752"/>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2" name="Oval 21">
            <a:extLst>
              <a:ext uri="{FF2B5EF4-FFF2-40B4-BE49-F238E27FC236}">
                <a16:creationId xmlns:a16="http://schemas.microsoft.com/office/drawing/2014/main" id="{C7DFBDE1-9AB3-1D4F-B24B-D966C39B00F1}"/>
              </a:ext>
            </a:extLst>
          </p:cNvPr>
          <p:cNvSpPr/>
          <p:nvPr/>
        </p:nvSpPr>
        <p:spPr>
          <a:xfrm>
            <a:off x="2119817" y="1600569"/>
            <a:ext cx="136770" cy="13677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Oval 22">
            <a:extLst>
              <a:ext uri="{FF2B5EF4-FFF2-40B4-BE49-F238E27FC236}">
                <a16:creationId xmlns:a16="http://schemas.microsoft.com/office/drawing/2014/main" id="{906FAE8D-24B0-324F-99D9-910250EC3B1E}"/>
              </a:ext>
            </a:extLst>
          </p:cNvPr>
          <p:cNvSpPr/>
          <p:nvPr/>
        </p:nvSpPr>
        <p:spPr>
          <a:xfrm>
            <a:off x="2119817" y="2911288"/>
            <a:ext cx="136770" cy="1367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Oval 23">
            <a:extLst>
              <a:ext uri="{FF2B5EF4-FFF2-40B4-BE49-F238E27FC236}">
                <a16:creationId xmlns:a16="http://schemas.microsoft.com/office/drawing/2014/main" id="{CA95C9B0-B7B1-0149-BA01-301CC96942FF}"/>
              </a:ext>
            </a:extLst>
          </p:cNvPr>
          <p:cNvSpPr/>
          <p:nvPr/>
        </p:nvSpPr>
        <p:spPr>
          <a:xfrm>
            <a:off x="2119817" y="4222007"/>
            <a:ext cx="136770" cy="1367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Oval 24">
            <a:extLst>
              <a:ext uri="{FF2B5EF4-FFF2-40B4-BE49-F238E27FC236}">
                <a16:creationId xmlns:a16="http://schemas.microsoft.com/office/drawing/2014/main" id="{3CE5F58A-375C-C248-923A-5927772A783A}"/>
              </a:ext>
            </a:extLst>
          </p:cNvPr>
          <p:cNvSpPr/>
          <p:nvPr/>
        </p:nvSpPr>
        <p:spPr>
          <a:xfrm>
            <a:off x="2119817" y="5532727"/>
            <a:ext cx="136770" cy="1367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4251084144"/>
      </p:ext>
    </p:extLst>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C1CFC0C-7B91-794B-BEEE-9C8759176696}"/>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F2E133A1-4DF4-374A-B87F-EB8D3700FB5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8" name="Freeform 196">
            <a:extLst>
              <a:ext uri="{FF2B5EF4-FFF2-40B4-BE49-F238E27FC236}">
                <a16:creationId xmlns:a16="http://schemas.microsoft.com/office/drawing/2014/main" id="{C0714C35-18F4-CB4E-ACB5-35CF770FFDA4}"/>
              </a:ext>
            </a:extLst>
          </p:cNvPr>
          <p:cNvSpPr>
            <a:spLocks noChangeArrowheads="1"/>
          </p:cNvSpPr>
          <p:nvPr/>
        </p:nvSpPr>
        <p:spPr bwMode="auto">
          <a:xfrm>
            <a:off x="1718132" y="2271363"/>
            <a:ext cx="222463" cy="244437"/>
          </a:xfrm>
          <a:custGeom>
            <a:avLst/>
            <a:gdLst>
              <a:gd name="T0" fmla="*/ 352 w 358"/>
              <a:gd name="T1" fmla="*/ 356 h 393"/>
              <a:gd name="T2" fmla="*/ 348 w 358"/>
              <a:gd name="T3" fmla="*/ 340 h 393"/>
              <a:gd name="T4" fmla="*/ 343 w 358"/>
              <a:gd name="T5" fmla="*/ 325 h 393"/>
              <a:gd name="T6" fmla="*/ 337 w 358"/>
              <a:gd name="T7" fmla="*/ 312 h 393"/>
              <a:gd name="T8" fmla="*/ 328 w 358"/>
              <a:gd name="T9" fmla="*/ 294 h 393"/>
              <a:gd name="T10" fmla="*/ 321 w 358"/>
              <a:gd name="T11" fmla="*/ 284 h 393"/>
              <a:gd name="T12" fmla="*/ 309 w 358"/>
              <a:gd name="T13" fmla="*/ 267 h 393"/>
              <a:gd name="T14" fmla="*/ 300 w 358"/>
              <a:gd name="T15" fmla="*/ 256 h 393"/>
              <a:gd name="T16" fmla="*/ 285 w 358"/>
              <a:gd name="T17" fmla="*/ 241 h 393"/>
              <a:gd name="T18" fmla="*/ 275 w 358"/>
              <a:gd name="T19" fmla="*/ 231 h 393"/>
              <a:gd name="T20" fmla="*/ 248 w 358"/>
              <a:gd name="T21" fmla="*/ 210 h 393"/>
              <a:gd name="T22" fmla="*/ 225 w 358"/>
              <a:gd name="T23" fmla="*/ 195 h 393"/>
              <a:gd name="T24" fmla="*/ 175 w 358"/>
              <a:gd name="T25" fmla="*/ 170 h 393"/>
              <a:gd name="T26" fmla="*/ 146 w 358"/>
              <a:gd name="T27" fmla="*/ 160 h 393"/>
              <a:gd name="T28" fmla="*/ 117 w 358"/>
              <a:gd name="T29" fmla="*/ 152 h 393"/>
              <a:gd name="T30" fmla="*/ 108 w 358"/>
              <a:gd name="T31" fmla="*/ 149 h 393"/>
              <a:gd name="T32" fmla="*/ 78 w 358"/>
              <a:gd name="T33" fmla="*/ 144 h 393"/>
              <a:gd name="T34" fmla="*/ 61 w 358"/>
              <a:gd name="T35" fmla="*/ 142 h 393"/>
              <a:gd name="T36" fmla="*/ 42 w 358"/>
              <a:gd name="T37" fmla="*/ 141 h 393"/>
              <a:gd name="T38" fmla="*/ 25 w 358"/>
              <a:gd name="T39" fmla="*/ 139 h 393"/>
              <a:gd name="T40" fmla="*/ 3 w 358"/>
              <a:gd name="T41" fmla="*/ 0 h 393"/>
              <a:gd name="T42" fmla="*/ 11 w 358"/>
              <a:gd name="T43" fmla="*/ 1 h 393"/>
              <a:gd name="T44" fmla="*/ 19 w 358"/>
              <a:gd name="T45" fmla="*/ 1 h 393"/>
              <a:gd name="T46" fmla="*/ 33 w 358"/>
              <a:gd name="T47" fmla="*/ 2 h 393"/>
              <a:gd name="T48" fmla="*/ 41 w 358"/>
              <a:gd name="T49" fmla="*/ 2 h 393"/>
              <a:gd name="T50" fmla="*/ 52 w 358"/>
              <a:gd name="T51" fmla="*/ 3 h 393"/>
              <a:gd name="T52" fmla="*/ 65 w 358"/>
              <a:gd name="T53" fmla="*/ 5 h 393"/>
              <a:gd name="T54" fmla="*/ 72 w 358"/>
              <a:gd name="T55" fmla="*/ 6 h 393"/>
              <a:gd name="T56" fmla="*/ 87 w 358"/>
              <a:gd name="T57" fmla="*/ 8 h 393"/>
              <a:gd name="T58" fmla="*/ 101 w 358"/>
              <a:gd name="T59" fmla="*/ 11 h 393"/>
              <a:gd name="T60" fmla="*/ 107 w 358"/>
              <a:gd name="T61" fmla="*/ 13 h 393"/>
              <a:gd name="T62" fmla="*/ 133 w 358"/>
              <a:gd name="T63" fmla="*/ 19 h 393"/>
              <a:gd name="T64" fmla="*/ 140 w 358"/>
              <a:gd name="T65" fmla="*/ 21 h 393"/>
              <a:gd name="T66" fmla="*/ 169 w 358"/>
              <a:gd name="T67" fmla="*/ 32 h 393"/>
              <a:gd name="T68" fmla="*/ 196 w 358"/>
              <a:gd name="T69" fmla="*/ 43 h 393"/>
              <a:gd name="T70" fmla="*/ 225 w 358"/>
              <a:gd name="T71" fmla="*/ 59 h 393"/>
              <a:gd name="T72" fmla="*/ 242 w 358"/>
              <a:gd name="T73" fmla="*/ 70 h 393"/>
              <a:gd name="T74" fmla="*/ 255 w 358"/>
              <a:gd name="T75" fmla="*/ 80 h 393"/>
              <a:gd name="T76" fmla="*/ 271 w 358"/>
              <a:gd name="T77" fmla="*/ 92 h 393"/>
              <a:gd name="T78" fmla="*/ 282 w 358"/>
              <a:gd name="T79" fmla="*/ 102 h 393"/>
              <a:gd name="T80" fmla="*/ 291 w 358"/>
              <a:gd name="T81" fmla="*/ 112 h 393"/>
              <a:gd name="T82" fmla="*/ 300 w 358"/>
              <a:gd name="T83" fmla="*/ 123 h 393"/>
              <a:gd name="T84" fmla="*/ 304 w 358"/>
              <a:gd name="T85" fmla="*/ 128 h 393"/>
              <a:gd name="T86" fmla="*/ 313 w 358"/>
              <a:gd name="T87" fmla="*/ 139 h 393"/>
              <a:gd name="T88" fmla="*/ 318 w 358"/>
              <a:gd name="T89" fmla="*/ 147 h 393"/>
              <a:gd name="T90" fmla="*/ 323 w 358"/>
              <a:gd name="T91" fmla="*/ 154 h 393"/>
              <a:gd name="T92" fmla="*/ 326 w 358"/>
              <a:gd name="T93" fmla="*/ 160 h 393"/>
              <a:gd name="T94" fmla="*/ 332 w 358"/>
              <a:gd name="T95" fmla="*/ 172 h 393"/>
              <a:gd name="T96" fmla="*/ 335 w 358"/>
              <a:gd name="T97" fmla="*/ 179 h 393"/>
              <a:gd name="T98" fmla="*/ 340 w 358"/>
              <a:gd name="T99" fmla="*/ 189 h 393"/>
              <a:gd name="T100" fmla="*/ 343 w 358"/>
              <a:gd name="T101" fmla="*/ 200 h 393"/>
              <a:gd name="T102" fmla="*/ 347 w 358"/>
              <a:gd name="T103" fmla="*/ 212 h 393"/>
              <a:gd name="T104" fmla="*/ 349 w 358"/>
              <a:gd name="T105" fmla="*/ 222 h 393"/>
              <a:gd name="T106" fmla="*/ 350 w 358"/>
              <a:gd name="T107" fmla="*/ 229 h 393"/>
              <a:gd name="T108" fmla="*/ 351 w 358"/>
              <a:gd name="T109" fmla="*/ 238 h 393"/>
              <a:gd name="T110" fmla="*/ 352 w 358"/>
              <a:gd name="T111" fmla="*/ 252 h 393"/>
              <a:gd name="T112" fmla="*/ 356 w 358"/>
              <a:gd name="T113" fmla="*/ 378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8" h="393">
                <a:moveTo>
                  <a:pt x="354" y="367"/>
                </a:moveTo>
                <a:lnTo>
                  <a:pt x="354" y="367"/>
                </a:lnTo>
                <a:cubicBezTo>
                  <a:pt x="354" y="366"/>
                  <a:pt x="354" y="366"/>
                  <a:pt x="354" y="365"/>
                </a:cubicBezTo>
                <a:lnTo>
                  <a:pt x="354" y="365"/>
                </a:lnTo>
                <a:cubicBezTo>
                  <a:pt x="353" y="362"/>
                  <a:pt x="353" y="359"/>
                  <a:pt x="352" y="356"/>
                </a:cubicBezTo>
                <a:lnTo>
                  <a:pt x="352" y="356"/>
                </a:lnTo>
                <a:cubicBezTo>
                  <a:pt x="352" y="354"/>
                  <a:pt x="351" y="353"/>
                  <a:pt x="351" y="352"/>
                </a:cubicBezTo>
                <a:lnTo>
                  <a:pt x="351" y="352"/>
                </a:lnTo>
                <a:cubicBezTo>
                  <a:pt x="350" y="348"/>
                  <a:pt x="350" y="345"/>
                  <a:pt x="348" y="340"/>
                </a:cubicBezTo>
                <a:lnTo>
                  <a:pt x="348" y="340"/>
                </a:lnTo>
                <a:lnTo>
                  <a:pt x="348" y="340"/>
                </a:lnTo>
                <a:lnTo>
                  <a:pt x="348" y="340"/>
                </a:lnTo>
                <a:cubicBezTo>
                  <a:pt x="347" y="336"/>
                  <a:pt x="345" y="332"/>
                  <a:pt x="344" y="329"/>
                </a:cubicBezTo>
                <a:lnTo>
                  <a:pt x="344" y="329"/>
                </a:lnTo>
                <a:cubicBezTo>
                  <a:pt x="343" y="327"/>
                  <a:pt x="343" y="326"/>
                  <a:pt x="343" y="325"/>
                </a:cubicBezTo>
                <a:lnTo>
                  <a:pt x="343" y="325"/>
                </a:lnTo>
                <a:cubicBezTo>
                  <a:pt x="342" y="323"/>
                  <a:pt x="340" y="320"/>
                  <a:pt x="340" y="317"/>
                </a:cubicBezTo>
                <a:lnTo>
                  <a:pt x="340" y="317"/>
                </a:lnTo>
                <a:cubicBezTo>
                  <a:pt x="339" y="315"/>
                  <a:pt x="338" y="314"/>
                  <a:pt x="337" y="312"/>
                </a:cubicBezTo>
                <a:lnTo>
                  <a:pt x="337" y="312"/>
                </a:lnTo>
                <a:cubicBezTo>
                  <a:pt x="336" y="310"/>
                  <a:pt x="335" y="308"/>
                  <a:pt x="334" y="305"/>
                </a:cubicBezTo>
                <a:lnTo>
                  <a:pt x="334" y="305"/>
                </a:lnTo>
                <a:cubicBezTo>
                  <a:pt x="333" y="304"/>
                  <a:pt x="332" y="303"/>
                  <a:pt x="331" y="301"/>
                </a:cubicBezTo>
                <a:lnTo>
                  <a:pt x="331" y="301"/>
                </a:lnTo>
                <a:cubicBezTo>
                  <a:pt x="330" y="299"/>
                  <a:pt x="329" y="296"/>
                  <a:pt x="328" y="294"/>
                </a:cubicBezTo>
                <a:lnTo>
                  <a:pt x="328" y="294"/>
                </a:lnTo>
                <a:cubicBezTo>
                  <a:pt x="327" y="293"/>
                  <a:pt x="326" y="291"/>
                  <a:pt x="325" y="290"/>
                </a:cubicBezTo>
                <a:lnTo>
                  <a:pt x="325" y="290"/>
                </a:lnTo>
                <a:cubicBezTo>
                  <a:pt x="324" y="288"/>
                  <a:pt x="322" y="285"/>
                  <a:pt x="321" y="284"/>
                </a:cubicBezTo>
                <a:lnTo>
                  <a:pt x="321" y="284"/>
                </a:lnTo>
                <a:cubicBezTo>
                  <a:pt x="320" y="282"/>
                  <a:pt x="319" y="280"/>
                  <a:pt x="318" y="279"/>
                </a:cubicBezTo>
                <a:lnTo>
                  <a:pt x="318" y="279"/>
                </a:lnTo>
                <a:cubicBezTo>
                  <a:pt x="317" y="277"/>
                  <a:pt x="315" y="275"/>
                  <a:pt x="314" y="273"/>
                </a:cubicBezTo>
                <a:lnTo>
                  <a:pt x="314" y="273"/>
                </a:lnTo>
                <a:cubicBezTo>
                  <a:pt x="312" y="271"/>
                  <a:pt x="310" y="269"/>
                  <a:pt x="309" y="267"/>
                </a:cubicBezTo>
                <a:lnTo>
                  <a:pt x="309" y="267"/>
                </a:lnTo>
                <a:cubicBezTo>
                  <a:pt x="308" y="265"/>
                  <a:pt x="306" y="264"/>
                  <a:pt x="305" y="262"/>
                </a:cubicBezTo>
                <a:lnTo>
                  <a:pt x="305" y="262"/>
                </a:lnTo>
                <a:cubicBezTo>
                  <a:pt x="303" y="260"/>
                  <a:pt x="302" y="258"/>
                  <a:pt x="300" y="256"/>
                </a:cubicBezTo>
                <a:lnTo>
                  <a:pt x="300" y="256"/>
                </a:lnTo>
                <a:cubicBezTo>
                  <a:pt x="298" y="254"/>
                  <a:pt x="297" y="253"/>
                  <a:pt x="296" y="251"/>
                </a:cubicBezTo>
                <a:lnTo>
                  <a:pt x="296" y="251"/>
                </a:lnTo>
                <a:cubicBezTo>
                  <a:pt x="294" y="249"/>
                  <a:pt x="292" y="247"/>
                  <a:pt x="290" y="245"/>
                </a:cubicBezTo>
                <a:lnTo>
                  <a:pt x="290" y="245"/>
                </a:lnTo>
                <a:cubicBezTo>
                  <a:pt x="288" y="244"/>
                  <a:pt x="287" y="242"/>
                  <a:pt x="285" y="241"/>
                </a:cubicBezTo>
                <a:lnTo>
                  <a:pt x="285" y="241"/>
                </a:lnTo>
                <a:cubicBezTo>
                  <a:pt x="284" y="239"/>
                  <a:pt x="281" y="237"/>
                  <a:pt x="279" y="235"/>
                </a:cubicBezTo>
                <a:lnTo>
                  <a:pt x="279" y="235"/>
                </a:lnTo>
                <a:cubicBezTo>
                  <a:pt x="277" y="233"/>
                  <a:pt x="276" y="232"/>
                  <a:pt x="275" y="231"/>
                </a:cubicBezTo>
                <a:lnTo>
                  <a:pt x="275" y="231"/>
                </a:lnTo>
                <a:cubicBezTo>
                  <a:pt x="270" y="227"/>
                  <a:pt x="265" y="223"/>
                  <a:pt x="260" y="219"/>
                </a:cubicBezTo>
                <a:lnTo>
                  <a:pt x="260" y="219"/>
                </a:lnTo>
                <a:cubicBezTo>
                  <a:pt x="259" y="218"/>
                  <a:pt x="258" y="217"/>
                  <a:pt x="257" y="216"/>
                </a:cubicBezTo>
                <a:lnTo>
                  <a:pt x="257" y="216"/>
                </a:lnTo>
                <a:cubicBezTo>
                  <a:pt x="254" y="214"/>
                  <a:pt x="250" y="212"/>
                  <a:pt x="248" y="210"/>
                </a:cubicBezTo>
                <a:lnTo>
                  <a:pt x="248" y="210"/>
                </a:lnTo>
                <a:cubicBezTo>
                  <a:pt x="242" y="205"/>
                  <a:pt x="236" y="201"/>
                  <a:pt x="230" y="198"/>
                </a:cubicBezTo>
                <a:lnTo>
                  <a:pt x="230" y="198"/>
                </a:lnTo>
                <a:cubicBezTo>
                  <a:pt x="228" y="197"/>
                  <a:pt x="227" y="196"/>
                  <a:pt x="225" y="195"/>
                </a:cubicBezTo>
                <a:lnTo>
                  <a:pt x="225" y="195"/>
                </a:lnTo>
                <a:cubicBezTo>
                  <a:pt x="217" y="190"/>
                  <a:pt x="209" y="186"/>
                  <a:pt x="201" y="182"/>
                </a:cubicBezTo>
                <a:lnTo>
                  <a:pt x="201" y="182"/>
                </a:lnTo>
                <a:cubicBezTo>
                  <a:pt x="199" y="181"/>
                  <a:pt x="197" y="180"/>
                  <a:pt x="196" y="180"/>
                </a:cubicBezTo>
                <a:lnTo>
                  <a:pt x="196" y="180"/>
                </a:lnTo>
                <a:cubicBezTo>
                  <a:pt x="189" y="177"/>
                  <a:pt x="182" y="173"/>
                  <a:pt x="175" y="170"/>
                </a:cubicBezTo>
                <a:lnTo>
                  <a:pt x="175" y="170"/>
                </a:lnTo>
                <a:cubicBezTo>
                  <a:pt x="173" y="169"/>
                  <a:pt x="170" y="169"/>
                  <a:pt x="167" y="167"/>
                </a:cubicBezTo>
                <a:lnTo>
                  <a:pt x="167" y="167"/>
                </a:lnTo>
                <a:cubicBezTo>
                  <a:pt x="160" y="165"/>
                  <a:pt x="153" y="162"/>
                  <a:pt x="146" y="160"/>
                </a:cubicBezTo>
                <a:lnTo>
                  <a:pt x="146" y="160"/>
                </a:lnTo>
                <a:cubicBezTo>
                  <a:pt x="143" y="159"/>
                  <a:pt x="141" y="158"/>
                  <a:pt x="139" y="158"/>
                </a:cubicBezTo>
                <a:lnTo>
                  <a:pt x="139" y="158"/>
                </a:lnTo>
                <a:cubicBezTo>
                  <a:pt x="137" y="158"/>
                  <a:pt x="136" y="157"/>
                  <a:pt x="134" y="156"/>
                </a:cubicBezTo>
                <a:lnTo>
                  <a:pt x="134" y="156"/>
                </a:lnTo>
                <a:cubicBezTo>
                  <a:pt x="129" y="154"/>
                  <a:pt x="123" y="153"/>
                  <a:pt x="117" y="152"/>
                </a:cubicBezTo>
                <a:lnTo>
                  <a:pt x="117" y="152"/>
                </a:lnTo>
                <a:cubicBezTo>
                  <a:pt x="115" y="151"/>
                  <a:pt x="113" y="151"/>
                  <a:pt x="111" y="150"/>
                </a:cubicBezTo>
                <a:lnTo>
                  <a:pt x="111" y="150"/>
                </a:lnTo>
                <a:cubicBezTo>
                  <a:pt x="111" y="150"/>
                  <a:pt x="109" y="150"/>
                  <a:pt x="108" y="149"/>
                </a:cubicBezTo>
                <a:lnTo>
                  <a:pt x="108" y="149"/>
                </a:lnTo>
                <a:cubicBezTo>
                  <a:pt x="104" y="148"/>
                  <a:pt x="99" y="148"/>
                  <a:pt x="94" y="147"/>
                </a:cubicBezTo>
                <a:lnTo>
                  <a:pt x="94" y="147"/>
                </a:lnTo>
                <a:cubicBezTo>
                  <a:pt x="94" y="147"/>
                  <a:pt x="94" y="147"/>
                  <a:pt x="93" y="147"/>
                </a:cubicBezTo>
                <a:lnTo>
                  <a:pt x="93" y="147"/>
                </a:lnTo>
                <a:cubicBezTo>
                  <a:pt x="88" y="146"/>
                  <a:pt x="83" y="145"/>
                  <a:pt x="78" y="144"/>
                </a:cubicBezTo>
                <a:lnTo>
                  <a:pt x="78" y="144"/>
                </a:lnTo>
                <a:cubicBezTo>
                  <a:pt x="77" y="144"/>
                  <a:pt x="77" y="144"/>
                  <a:pt x="76" y="143"/>
                </a:cubicBezTo>
                <a:lnTo>
                  <a:pt x="76" y="143"/>
                </a:lnTo>
                <a:cubicBezTo>
                  <a:pt x="71" y="143"/>
                  <a:pt x="66" y="142"/>
                  <a:pt x="61" y="142"/>
                </a:cubicBezTo>
                <a:lnTo>
                  <a:pt x="61" y="142"/>
                </a:lnTo>
                <a:cubicBezTo>
                  <a:pt x="60" y="142"/>
                  <a:pt x="60" y="142"/>
                  <a:pt x="59" y="142"/>
                </a:cubicBezTo>
                <a:lnTo>
                  <a:pt x="59" y="142"/>
                </a:lnTo>
                <a:cubicBezTo>
                  <a:pt x="54" y="141"/>
                  <a:pt x="49" y="141"/>
                  <a:pt x="44" y="141"/>
                </a:cubicBezTo>
                <a:lnTo>
                  <a:pt x="44" y="141"/>
                </a:lnTo>
                <a:cubicBezTo>
                  <a:pt x="43" y="141"/>
                  <a:pt x="43" y="141"/>
                  <a:pt x="42" y="141"/>
                </a:cubicBezTo>
                <a:lnTo>
                  <a:pt x="42" y="141"/>
                </a:lnTo>
                <a:cubicBezTo>
                  <a:pt x="36" y="140"/>
                  <a:pt x="31" y="139"/>
                  <a:pt x="25" y="139"/>
                </a:cubicBezTo>
                <a:lnTo>
                  <a:pt x="25" y="139"/>
                </a:lnTo>
                <a:lnTo>
                  <a:pt x="25" y="139"/>
                </a:lnTo>
                <a:lnTo>
                  <a:pt x="25" y="139"/>
                </a:lnTo>
                <a:cubicBezTo>
                  <a:pt x="20" y="139"/>
                  <a:pt x="14" y="139"/>
                  <a:pt x="8" y="139"/>
                </a:cubicBezTo>
                <a:lnTo>
                  <a:pt x="0" y="0"/>
                </a:lnTo>
                <a:lnTo>
                  <a:pt x="1" y="0"/>
                </a:lnTo>
                <a:lnTo>
                  <a:pt x="2" y="0"/>
                </a:lnTo>
                <a:lnTo>
                  <a:pt x="3" y="0"/>
                </a:lnTo>
                <a:lnTo>
                  <a:pt x="3" y="0"/>
                </a:lnTo>
                <a:lnTo>
                  <a:pt x="3" y="0"/>
                </a:lnTo>
                <a:lnTo>
                  <a:pt x="3" y="0"/>
                </a:lnTo>
                <a:cubicBezTo>
                  <a:pt x="6" y="0"/>
                  <a:pt x="8" y="0"/>
                  <a:pt x="11" y="1"/>
                </a:cubicBezTo>
                <a:lnTo>
                  <a:pt x="11" y="1"/>
                </a:lnTo>
                <a:cubicBezTo>
                  <a:pt x="13" y="1"/>
                  <a:pt x="15" y="1"/>
                  <a:pt x="18" y="1"/>
                </a:cubicBezTo>
                <a:lnTo>
                  <a:pt x="18" y="1"/>
                </a:lnTo>
                <a:lnTo>
                  <a:pt x="18" y="1"/>
                </a:lnTo>
                <a:lnTo>
                  <a:pt x="18" y="1"/>
                </a:lnTo>
                <a:cubicBezTo>
                  <a:pt x="18" y="1"/>
                  <a:pt x="18" y="1"/>
                  <a:pt x="19" y="1"/>
                </a:cubicBezTo>
                <a:lnTo>
                  <a:pt x="19" y="1"/>
                </a:lnTo>
                <a:cubicBezTo>
                  <a:pt x="20" y="1"/>
                  <a:pt x="23" y="1"/>
                  <a:pt x="25" y="1"/>
                </a:cubicBezTo>
                <a:lnTo>
                  <a:pt x="25" y="1"/>
                </a:lnTo>
                <a:cubicBezTo>
                  <a:pt x="28" y="2"/>
                  <a:pt x="30" y="2"/>
                  <a:pt x="33" y="2"/>
                </a:cubicBezTo>
                <a:lnTo>
                  <a:pt x="33" y="2"/>
                </a:lnTo>
                <a:cubicBezTo>
                  <a:pt x="33" y="2"/>
                  <a:pt x="34" y="2"/>
                  <a:pt x="35" y="2"/>
                </a:cubicBezTo>
                <a:lnTo>
                  <a:pt x="35" y="2"/>
                </a:lnTo>
                <a:cubicBezTo>
                  <a:pt x="36" y="2"/>
                  <a:pt x="36" y="2"/>
                  <a:pt x="37" y="2"/>
                </a:cubicBezTo>
                <a:lnTo>
                  <a:pt x="37" y="2"/>
                </a:lnTo>
                <a:cubicBezTo>
                  <a:pt x="38" y="2"/>
                  <a:pt x="39" y="2"/>
                  <a:pt x="41" y="2"/>
                </a:cubicBezTo>
                <a:lnTo>
                  <a:pt x="41" y="2"/>
                </a:lnTo>
                <a:cubicBezTo>
                  <a:pt x="44" y="2"/>
                  <a:pt x="46" y="3"/>
                  <a:pt x="49" y="3"/>
                </a:cubicBezTo>
                <a:lnTo>
                  <a:pt x="49" y="3"/>
                </a:lnTo>
                <a:cubicBezTo>
                  <a:pt x="50" y="3"/>
                  <a:pt x="51" y="3"/>
                  <a:pt x="52" y="3"/>
                </a:cubicBezTo>
                <a:lnTo>
                  <a:pt x="52" y="3"/>
                </a:lnTo>
                <a:cubicBezTo>
                  <a:pt x="53" y="3"/>
                  <a:pt x="54" y="3"/>
                  <a:pt x="54" y="3"/>
                </a:cubicBezTo>
                <a:lnTo>
                  <a:pt x="54" y="3"/>
                </a:lnTo>
                <a:cubicBezTo>
                  <a:pt x="55" y="3"/>
                  <a:pt x="56" y="3"/>
                  <a:pt x="57" y="4"/>
                </a:cubicBezTo>
                <a:lnTo>
                  <a:pt x="57" y="4"/>
                </a:lnTo>
                <a:cubicBezTo>
                  <a:pt x="60" y="4"/>
                  <a:pt x="63" y="5"/>
                  <a:pt x="65" y="5"/>
                </a:cubicBezTo>
                <a:lnTo>
                  <a:pt x="65" y="5"/>
                </a:lnTo>
                <a:cubicBezTo>
                  <a:pt x="66" y="5"/>
                  <a:pt x="68" y="5"/>
                  <a:pt x="69" y="5"/>
                </a:cubicBezTo>
                <a:lnTo>
                  <a:pt x="69" y="5"/>
                </a:lnTo>
                <a:cubicBezTo>
                  <a:pt x="70" y="5"/>
                  <a:pt x="71" y="6"/>
                  <a:pt x="72" y="6"/>
                </a:cubicBezTo>
                <a:lnTo>
                  <a:pt x="72" y="6"/>
                </a:lnTo>
                <a:cubicBezTo>
                  <a:pt x="73" y="6"/>
                  <a:pt x="74" y="6"/>
                  <a:pt x="76" y="6"/>
                </a:cubicBezTo>
                <a:lnTo>
                  <a:pt x="76" y="6"/>
                </a:lnTo>
                <a:cubicBezTo>
                  <a:pt x="79" y="7"/>
                  <a:pt x="83" y="8"/>
                  <a:pt x="87" y="8"/>
                </a:cubicBezTo>
                <a:lnTo>
                  <a:pt x="87" y="8"/>
                </a:lnTo>
                <a:lnTo>
                  <a:pt x="87" y="8"/>
                </a:lnTo>
                <a:lnTo>
                  <a:pt x="87" y="8"/>
                </a:lnTo>
                <a:lnTo>
                  <a:pt x="87" y="8"/>
                </a:lnTo>
                <a:cubicBezTo>
                  <a:pt x="91" y="9"/>
                  <a:pt x="94" y="10"/>
                  <a:pt x="97" y="10"/>
                </a:cubicBezTo>
                <a:lnTo>
                  <a:pt x="97" y="10"/>
                </a:lnTo>
                <a:cubicBezTo>
                  <a:pt x="99" y="11"/>
                  <a:pt x="100" y="11"/>
                  <a:pt x="101" y="11"/>
                </a:cubicBezTo>
                <a:lnTo>
                  <a:pt x="101" y="11"/>
                </a:lnTo>
                <a:cubicBezTo>
                  <a:pt x="102" y="11"/>
                  <a:pt x="104" y="11"/>
                  <a:pt x="105" y="12"/>
                </a:cubicBezTo>
                <a:lnTo>
                  <a:pt x="105" y="12"/>
                </a:lnTo>
                <a:cubicBezTo>
                  <a:pt x="106" y="12"/>
                  <a:pt x="107" y="12"/>
                  <a:pt x="107" y="13"/>
                </a:cubicBezTo>
                <a:lnTo>
                  <a:pt x="107" y="13"/>
                </a:lnTo>
                <a:cubicBezTo>
                  <a:pt x="109" y="13"/>
                  <a:pt x="109" y="13"/>
                  <a:pt x="111" y="13"/>
                </a:cubicBezTo>
                <a:lnTo>
                  <a:pt x="111" y="13"/>
                </a:lnTo>
                <a:cubicBezTo>
                  <a:pt x="117" y="15"/>
                  <a:pt x="122" y="16"/>
                  <a:pt x="128" y="18"/>
                </a:cubicBezTo>
                <a:lnTo>
                  <a:pt x="128" y="18"/>
                </a:lnTo>
                <a:cubicBezTo>
                  <a:pt x="129" y="18"/>
                  <a:pt x="131" y="19"/>
                  <a:pt x="133" y="19"/>
                </a:cubicBezTo>
                <a:lnTo>
                  <a:pt x="133" y="19"/>
                </a:lnTo>
                <a:cubicBezTo>
                  <a:pt x="134" y="19"/>
                  <a:pt x="134" y="19"/>
                  <a:pt x="135" y="20"/>
                </a:cubicBezTo>
                <a:lnTo>
                  <a:pt x="135" y="20"/>
                </a:lnTo>
                <a:cubicBezTo>
                  <a:pt x="137" y="21"/>
                  <a:pt x="138" y="21"/>
                  <a:pt x="140" y="21"/>
                </a:cubicBezTo>
                <a:lnTo>
                  <a:pt x="140" y="21"/>
                </a:lnTo>
                <a:cubicBezTo>
                  <a:pt x="145" y="23"/>
                  <a:pt x="150" y="24"/>
                  <a:pt x="154" y="26"/>
                </a:cubicBezTo>
                <a:lnTo>
                  <a:pt x="154" y="26"/>
                </a:lnTo>
                <a:cubicBezTo>
                  <a:pt x="156" y="27"/>
                  <a:pt x="159" y="28"/>
                  <a:pt x="161" y="28"/>
                </a:cubicBezTo>
                <a:lnTo>
                  <a:pt x="161" y="28"/>
                </a:lnTo>
                <a:cubicBezTo>
                  <a:pt x="164" y="30"/>
                  <a:pt x="167" y="31"/>
                  <a:pt x="169" y="32"/>
                </a:cubicBezTo>
                <a:lnTo>
                  <a:pt x="169" y="32"/>
                </a:lnTo>
                <a:cubicBezTo>
                  <a:pt x="176" y="34"/>
                  <a:pt x="183" y="38"/>
                  <a:pt x="190" y="41"/>
                </a:cubicBezTo>
                <a:lnTo>
                  <a:pt x="190" y="41"/>
                </a:lnTo>
                <a:cubicBezTo>
                  <a:pt x="192" y="41"/>
                  <a:pt x="193" y="43"/>
                  <a:pt x="196" y="43"/>
                </a:cubicBezTo>
                <a:lnTo>
                  <a:pt x="196" y="43"/>
                </a:lnTo>
                <a:cubicBezTo>
                  <a:pt x="196" y="44"/>
                  <a:pt x="197" y="44"/>
                  <a:pt x="197" y="44"/>
                </a:cubicBezTo>
                <a:lnTo>
                  <a:pt x="197" y="44"/>
                </a:lnTo>
                <a:cubicBezTo>
                  <a:pt x="205" y="48"/>
                  <a:pt x="212" y="52"/>
                  <a:pt x="219" y="56"/>
                </a:cubicBezTo>
                <a:lnTo>
                  <a:pt x="219" y="56"/>
                </a:lnTo>
                <a:cubicBezTo>
                  <a:pt x="221" y="57"/>
                  <a:pt x="223" y="58"/>
                  <a:pt x="225" y="59"/>
                </a:cubicBezTo>
                <a:lnTo>
                  <a:pt x="225" y="59"/>
                </a:lnTo>
                <a:cubicBezTo>
                  <a:pt x="228" y="62"/>
                  <a:pt x="232" y="64"/>
                  <a:pt x="237" y="66"/>
                </a:cubicBezTo>
                <a:lnTo>
                  <a:pt x="237" y="66"/>
                </a:lnTo>
                <a:cubicBezTo>
                  <a:pt x="238" y="68"/>
                  <a:pt x="240" y="69"/>
                  <a:pt x="242" y="70"/>
                </a:cubicBezTo>
                <a:lnTo>
                  <a:pt x="242" y="70"/>
                </a:lnTo>
                <a:cubicBezTo>
                  <a:pt x="243" y="71"/>
                  <a:pt x="244" y="72"/>
                  <a:pt x="245" y="73"/>
                </a:cubicBezTo>
                <a:lnTo>
                  <a:pt x="245" y="73"/>
                </a:lnTo>
                <a:cubicBezTo>
                  <a:pt x="248" y="74"/>
                  <a:pt x="250" y="75"/>
                  <a:pt x="252" y="78"/>
                </a:cubicBezTo>
                <a:lnTo>
                  <a:pt x="252" y="78"/>
                </a:lnTo>
                <a:cubicBezTo>
                  <a:pt x="253" y="78"/>
                  <a:pt x="254" y="79"/>
                  <a:pt x="255" y="80"/>
                </a:cubicBezTo>
                <a:lnTo>
                  <a:pt x="255" y="80"/>
                </a:lnTo>
                <a:cubicBezTo>
                  <a:pt x="260" y="84"/>
                  <a:pt x="265" y="88"/>
                  <a:pt x="269" y="91"/>
                </a:cubicBezTo>
                <a:lnTo>
                  <a:pt x="269" y="91"/>
                </a:lnTo>
                <a:cubicBezTo>
                  <a:pt x="270" y="92"/>
                  <a:pt x="270" y="92"/>
                  <a:pt x="271" y="92"/>
                </a:cubicBezTo>
                <a:lnTo>
                  <a:pt x="271" y="92"/>
                </a:lnTo>
                <a:cubicBezTo>
                  <a:pt x="272" y="93"/>
                  <a:pt x="272" y="95"/>
                  <a:pt x="274" y="95"/>
                </a:cubicBezTo>
                <a:lnTo>
                  <a:pt x="274" y="95"/>
                </a:lnTo>
                <a:cubicBezTo>
                  <a:pt x="276" y="97"/>
                  <a:pt x="278" y="99"/>
                  <a:pt x="280" y="101"/>
                </a:cubicBezTo>
                <a:lnTo>
                  <a:pt x="280" y="101"/>
                </a:lnTo>
                <a:cubicBezTo>
                  <a:pt x="281" y="102"/>
                  <a:pt x="281" y="102"/>
                  <a:pt x="282" y="102"/>
                </a:cubicBezTo>
                <a:lnTo>
                  <a:pt x="282" y="102"/>
                </a:lnTo>
                <a:cubicBezTo>
                  <a:pt x="283" y="104"/>
                  <a:pt x="284" y="105"/>
                  <a:pt x="285" y="106"/>
                </a:cubicBezTo>
                <a:lnTo>
                  <a:pt x="285" y="106"/>
                </a:lnTo>
                <a:cubicBezTo>
                  <a:pt x="287" y="108"/>
                  <a:pt x="288" y="110"/>
                  <a:pt x="291" y="112"/>
                </a:cubicBezTo>
                <a:lnTo>
                  <a:pt x="291" y="112"/>
                </a:lnTo>
                <a:lnTo>
                  <a:pt x="292" y="113"/>
                </a:lnTo>
                <a:lnTo>
                  <a:pt x="292" y="113"/>
                </a:lnTo>
                <a:cubicBezTo>
                  <a:pt x="293" y="115"/>
                  <a:pt x="294" y="115"/>
                  <a:pt x="295" y="117"/>
                </a:cubicBezTo>
                <a:lnTo>
                  <a:pt x="295" y="117"/>
                </a:lnTo>
                <a:cubicBezTo>
                  <a:pt x="296" y="118"/>
                  <a:pt x="298" y="120"/>
                  <a:pt x="300" y="123"/>
                </a:cubicBezTo>
                <a:lnTo>
                  <a:pt x="300" y="123"/>
                </a:lnTo>
                <a:cubicBezTo>
                  <a:pt x="301" y="123"/>
                  <a:pt x="301" y="124"/>
                  <a:pt x="302" y="125"/>
                </a:cubicBezTo>
                <a:lnTo>
                  <a:pt x="302" y="125"/>
                </a:lnTo>
                <a:cubicBezTo>
                  <a:pt x="303" y="126"/>
                  <a:pt x="304" y="126"/>
                  <a:pt x="304" y="128"/>
                </a:cubicBezTo>
                <a:lnTo>
                  <a:pt x="304" y="128"/>
                </a:lnTo>
                <a:cubicBezTo>
                  <a:pt x="306" y="130"/>
                  <a:pt x="307" y="132"/>
                  <a:pt x="309" y="134"/>
                </a:cubicBezTo>
                <a:lnTo>
                  <a:pt x="309" y="134"/>
                </a:lnTo>
                <a:cubicBezTo>
                  <a:pt x="310" y="135"/>
                  <a:pt x="310" y="136"/>
                  <a:pt x="311" y="137"/>
                </a:cubicBezTo>
                <a:lnTo>
                  <a:pt x="311" y="137"/>
                </a:lnTo>
                <a:cubicBezTo>
                  <a:pt x="312" y="137"/>
                  <a:pt x="312" y="138"/>
                  <a:pt x="313" y="139"/>
                </a:cubicBezTo>
                <a:lnTo>
                  <a:pt x="313" y="139"/>
                </a:lnTo>
                <a:cubicBezTo>
                  <a:pt x="314" y="141"/>
                  <a:pt x="315" y="142"/>
                  <a:pt x="316" y="143"/>
                </a:cubicBezTo>
                <a:lnTo>
                  <a:pt x="316" y="143"/>
                </a:lnTo>
                <a:cubicBezTo>
                  <a:pt x="317" y="145"/>
                  <a:pt x="318" y="146"/>
                  <a:pt x="318" y="147"/>
                </a:cubicBezTo>
                <a:lnTo>
                  <a:pt x="318" y="147"/>
                </a:lnTo>
                <a:cubicBezTo>
                  <a:pt x="319" y="148"/>
                  <a:pt x="319" y="149"/>
                  <a:pt x="320" y="149"/>
                </a:cubicBezTo>
                <a:lnTo>
                  <a:pt x="320" y="149"/>
                </a:lnTo>
                <a:cubicBezTo>
                  <a:pt x="321" y="151"/>
                  <a:pt x="321" y="151"/>
                  <a:pt x="321" y="152"/>
                </a:cubicBezTo>
                <a:lnTo>
                  <a:pt x="321" y="152"/>
                </a:lnTo>
                <a:cubicBezTo>
                  <a:pt x="322" y="153"/>
                  <a:pt x="323" y="154"/>
                  <a:pt x="323" y="154"/>
                </a:cubicBezTo>
                <a:lnTo>
                  <a:pt x="323" y="154"/>
                </a:lnTo>
                <a:cubicBezTo>
                  <a:pt x="323" y="156"/>
                  <a:pt x="324" y="156"/>
                  <a:pt x="324" y="158"/>
                </a:cubicBezTo>
                <a:lnTo>
                  <a:pt x="324" y="158"/>
                </a:lnTo>
                <a:cubicBezTo>
                  <a:pt x="325" y="158"/>
                  <a:pt x="326" y="159"/>
                  <a:pt x="326" y="160"/>
                </a:cubicBezTo>
                <a:lnTo>
                  <a:pt x="326" y="160"/>
                </a:lnTo>
                <a:cubicBezTo>
                  <a:pt x="328" y="162"/>
                  <a:pt x="328" y="164"/>
                  <a:pt x="329" y="165"/>
                </a:cubicBezTo>
                <a:lnTo>
                  <a:pt x="329" y="165"/>
                </a:lnTo>
                <a:cubicBezTo>
                  <a:pt x="329" y="167"/>
                  <a:pt x="330" y="167"/>
                  <a:pt x="331" y="168"/>
                </a:cubicBezTo>
                <a:lnTo>
                  <a:pt x="331" y="168"/>
                </a:lnTo>
                <a:cubicBezTo>
                  <a:pt x="331" y="169"/>
                  <a:pt x="332" y="171"/>
                  <a:pt x="332" y="172"/>
                </a:cubicBezTo>
                <a:lnTo>
                  <a:pt x="332" y="172"/>
                </a:lnTo>
                <a:cubicBezTo>
                  <a:pt x="333" y="174"/>
                  <a:pt x="334" y="175"/>
                  <a:pt x="335" y="177"/>
                </a:cubicBezTo>
                <a:lnTo>
                  <a:pt x="335" y="177"/>
                </a:lnTo>
                <a:cubicBezTo>
                  <a:pt x="335" y="178"/>
                  <a:pt x="335" y="178"/>
                  <a:pt x="335" y="179"/>
                </a:cubicBezTo>
                <a:lnTo>
                  <a:pt x="335" y="179"/>
                </a:lnTo>
                <a:cubicBezTo>
                  <a:pt x="337" y="181"/>
                  <a:pt x="337" y="183"/>
                  <a:pt x="338" y="185"/>
                </a:cubicBezTo>
                <a:lnTo>
                  <a:pt x="338" y="185"/>
                </a:lnTo>
                <a:cubicBezTo>
                  <a:pt x="339" y="186"/>
                  <a:pt x="339" y="188"/>
                  <a:pt x="339" y="188"/>
                </a:cubicBezTo>
                <a:lnTo>
                  <a:pt x="339" y="188"/>
                </a:lnTo>
                <a:cubicBezTo>
                  <a:pt x="340" y="189"/>
                  <a:pt x="340" y="189"/>
                  <a:pt x="340" y="189"/>
                </a:cubicBezTo>
                <a:lnTo>
                  <a:pt x="340" y="189"/>
                </a:lnTo>
                <a:cubicBezTo>
                  <a:pt x="341" y="193"/>
                  <a:pt x="342" y="197"/>
                  <a:pt x="343" y="200"/>
                </a:cubicBezTo>
                <a:lnTo>
                  <a:pt x="343" y="200"/>
                </a:lnTo>
                <a:lnTo>
                  <a:pt x="343" y="200"/>
                </a:lnTo>
                <a:lnTo>
                  <a:pt x="343" y="200"/>
                </a:lnTo>
                <a:lnTo>
                  <a:pt x="343" y="200"/>
                </a:lnTo>
                <a:lnTo>
                  <a:pt x="343" y="200"/>
                </a:lnTo>
                <a:cubicBezTo>
                  <a:pt x="345" y="204"/>
                  <a:pt x="345" y="207"/>
                  <a:pt x="347" y="211"/>
                </a:cubicBezTo>
                <a:lnTo>
                  <a:pt x="347" y="211"/>
                </a:lnTo>
                <a:cubicBezTo>
                  <a:pt x="347" y="211"/>
                  <a:pt x="347" y="211"/>
                  <a:pt x="347" y="212"/>
                </a:cubicBezTo>
                <a:lnTo>
                  <a:pt x="347" y="212"/>
                </a:lnTo>
                <a:cubicBezTo>
                  <a:pt x="347" y="213"/>
                  <a:pt x="347" y="214"/>
                  <a:pt x="348" y="216"/>
                </a:cubicBezTo>
                <a:lnTo>
                  <a:pt x="348" y="216"/>
                </a:lnTo>
                <a:cubicBezTo>
                  <a:pt x="348" y="217"/>
                  <a:pt x="348" y="219"/>
                  <a:pt x="349" y="222"/>
                </a:cubicBezTo>
                <a:lnTo>
                  <a:pt x="349" y="222"/>
                </a:lnTo>
                <a:cubicBezTo>
                  <a:pt x="349" y="222"/>
                  <a:pt x="349" y="223"/>
                  <a:pt x="350" y="224"/>
                </a:cubicBezTo>
                <a:lnTo>
                  <a:pt x="350" y="224"/>
                </a:lnTo>
                <a:cubicBezTo>
                  <a:pt x="350" y="225"/>
                  <a:pt x="350" y="226"/>
                  <a:pt x="350" y="227"/>
                </a:cubicBezTo>
                <a:lnTo>
                  <a:pt x="350" y="227"/>
                </a:lnTo>
                <a:cubicBezTo>
                  <a:pt x="350" y="227"/>
                  <a:pt x="350" y="228"/>
                  <a:pt x="350" y="229"/>
                </a:cubicBezTo>
                <a:lnTo>
                  <a:pt x="350" y="229"/>
                </a:lnTo>
                <a:cubicBezTo>
                  <a:pt x="351" y="232"/>
                  <a:pt x="351" y="234"/>
                  <a:pt x="351" y="236"/>
                </a:cubicBezTo>
                <a:lnTo>
                  <a:pt x="351" y="236"/>
                </a:lnTo>
                <a:cubicBezTo>
                  <a:pt x="351" y="237"/>
                  <a:pt x="351" y="238"/>
                  <a:pt x="351" y="238"/>
                </a:cubicBezTo>
                <a:lnTo>
                  <a:pt x="351" y="238"/>
                </a:lnTo>
                <a:cubicBezTo>
                  <a:pt x="351" y="238"/>
                  <a:pt x="351" y="239"/>
                  <a:pt x="351" y="240"/>
                </a:cubicBezTo>
                <a:lnTo>
                  <a:pt x="351" y="240"/>
                </a:lnTo>
                <a:cubicBezTo>
                  <a:pt x="351" y="241"/>
                  <a:pt x="351" y="242"/>
                  <a:pt x="352" y="244"/>
                </a:cubicBezTo>
                <a:lnTo>
                  <a:pt x="352" y="244"/>
                </a:lnTo>
                <a:cubicBezTo>
                  <a:pt x="352" y="247"/>
                  <a:pt x="352" y="249"/>
                  <a:pt x="352" y="252"/>
                </a:cubicBezTo>
                <a:lnTo>
                  <a:pt x="357" y="392"/>
                </a:lnTo>
                <a:lnTo>
                  <a:pt x="357" y="392"/>
                </a:lnTo>
                <a:cubicBezTo>
                  <a:pt x="357" y="388"/>
                  <a:pt x="356" y="384"/>
                  <a:pt x="356" y="380"/>
                </a:cubicBezTo>
                <a:lnTo>
                  <a:pt x="356" y="380"/>
                </a:lnTo>
                <a:cubicBezTo>
                  <a:pt x="356" y="379"/>
                  <a:pt x="356" y="379"/>
                  <a:pt x="356" y="378"/>
                </a:cubicBezTo>
                <a:lnTo>
                  <a:pt x="356" y="378"/>
                </a:lnTo>
                <a:cubicBezTo>
                  <a:pt x="356" y="375"/>
                  <a:pt x="355" y="371"/>
                  <a:pt x="354" y="367"/>
                </a:cubicBez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9" name="Freeform 196">
            <a:extLst>
              <a:ext uri="{FF2B5EF4-FFF2-40B4-BE49-F238E27FC236}">
                <a16:creationId xmlns:a16="http://schemas.microsoft.com/office/drawing/2014/main" id="{40C568C4-8C53-6F43-82F8-CB73FA65F3B6}"/>
              </a:ext>
            </a:extLst>
          </p:cNvPr>
          <p:cNvSpPr>
            <a:spLocks noChangeArrowheads="1"/>
          </p:cNvSpPr>
          <p:nvPr/>
        </p:nvSpPr>
        <p:spPr bwMode="auto">
          <a:xfrm>
            <a:off x="1718132" y="2271362"/>
            <a:ext cx="222463" cy="244437"/>
          </a:xfrm>
          <a:custGeom>
            <a:avLst/>
            <a:gdLst>
              <a:gd name="T0" fmla="*/ 352 w 358"/>
              <a:gd name="T1" fmla="*/ 356 h 393"/>
              <a:gd name="T2" fmla="*/ 348 w 358"/>
              <a:gd name="T3" fmla="*/ 340 h 393"/>
              <a:gd name="T4" fmla="*/ 343 w 358"/>
              <a:gd name="T5" fmla="*/ 325 h 393"/>
              <a:gd name="T6" fmla="*/ 337 w 358"/>
              <a:gd name="T7" fmla="*/ 312 h 393"/>
              <a:gd name="T8" fmla="*/ 328 w 358"/>
              <a:gd name="T9" fmla="*/ 294 h 393"/>
              <a:gd name="T10" fmla="*/ 321 w 358"/>
              <a:gd name="T11" fmla="*/ 284 h 393"/>
              <a:gd name="T12" fmla="*/ 309 w 358"/>
              <a:gd name="T13" fmla="*/ 267 h 393"/>
              <a:gd name="T14" fmla="*/ 300 w 358"/>
              <a:gd name="T15" fmla="*/ 256 h 393"/>
              <a:gd name="T16" fmla="*/ 285 w 358"/>
              <a:gd name="T17" fmla="*/ 241 h 393"/>
              <a:gd name="T18" fmla="*/ 275 w 358"/>
              <a:gd name="T19" fmla="*/ 231 h 393"/>
              <a:gd name="T20" fmla="*/ 248 w 358"/>
              <a:gd name="T21" fmla="*/ 210 h 393"/>
              <a:gd name="T22" fmla="*/ 225 w 358"/>
              <a:gd name="T23" fmla="*/ 195 h 393"/>
              <a:gd name="T24" fmla="*/ 175 w 358"/>
              <a:gd name="T25" fmla="*/ 170 h 393"/>
              <a:gd name="T26" fmla="*/ 146 w 358"/>
              <a:gd name="T27" fmla="*/ 160 h 393"/>
              <a:gd name="T28" fmla="*/ 117 w 358"/>
              <a:gd name="T29" fmla="*/ 152 h 393"/>
              <a:gd name="T30" fmla="*/ 108 w 358"/>
              <a:gd name="T31" fmla="*/ 149 h 393"/>
              <a:gd name="T32" fmla="*/ 78 w 358"/>
              <a:gd name="T33" fmla="*/ 144 h 393"/>
              <a:gd name="T34" fmla="*/ 61 w 358"/>
              <a:gd name="T35" fmla="*/ 142 h 393"/>
              <a:gd name="T36" fmla="*/ 42 w 358"/>
              <a:gd name="T37" fmla="*/ 141 h 393"/>
              <a:gd name="T38" fmla="*/ 25 w 358"/>
              <a:gd name="T39" fmla="*/ 139 h 393"/>
              <a:gd name="T40" fmla="*/ 3 w 358"/>
              <a:gd name="T41" fmla="*/ 0 h 393"/>
              <a:gd name="T42" fmla="*/ 11 w 358"/>
              <a:gd name="T43" fmla="*/ 1 h 393"/>
              <a:gd name="T44" fmla="*/ 19 w 358"/>
              <a:gd name="T45" fmla="*/ 1 h 393"/>
              <a:gd name="T46" fmla="*/ 33 w 358"/>
              <a:gd name="T47" fmla="*/ 2 h 393"/>
              <a:gd name="T48" fmla="*/ 41 w 358"/>
              <a:gd name="T49" fmla="*/ 2 h 393"/>
              <a:gd name="T50" fmla="*/ 52 w 358"/>
              <a:gd name="T51" fmla="*/ 3 h 393"/>
              <a:gd name="T52" fmla="*/ 65 w 358"/>
              <a:gd name="T53" fmla="*/ 5 h 393"/>
              <a:gd name="T54" fmla="*/ 72 w 358"/>
              <a:gd name="T55" fmla="*/ 6 h 393"/>
              <a:gd name="T56" fmla="*/ 87 w 358"/>
              <a:gd name="T57" fmla="*/ 8 h 393"/>
              <a:gd name="T58" fmla="*/ 101 w 358"/>
              <a:gd name="T59" fmla="*/ 11 h 393"/>
              <a:gd name="T60" fmla="*/ 107 w 358"/>
              <a:gd name="T61" fmla="*/ 13 h 393"/>
              <a:gd name="T62" fmla="*/ 133 w 358"/>
              <a:gd name="T63" fmla="*/ 19 h 393"/>
              <a:gd name="T64" fmla="*/ 140 w 358"/>
              <a:gd name="T65" fmla="*/ 21 h 393"/>
              <a:gd name="T66" fmla="*/ 169 w 358"/>
              <a:gd name="T67" fmla="*/ 32 h 393"/>
              <a:gd name="T68" fmla="*/ 196 w 358"/>
              <a:gd name="T69" fmla="*/ 43 h 393"/>
              <a:gd name="T70" fmla="*/ 225 w 358"/>
              <a:gd name="T71" fmla="*/ 59 h 393"/>
              <a:gd name="T72" fmla="*/ 242 w 358"/>
              <a:gd name="T73" fmla="*/ 70 h 393"/>
              <a:gd name="T74" fmla="*/ 255 w 358"/>
              <a:gd name="T75" fmla="*/ 80 h 393"/>
              <a:gd name="T76" fmla="*/ 271 w 358"/>
              <a:gd name="T77" fmla="*/ 92 h 393"/>
              <a:gd name="T78" fmla="*/ 282 w 358"/>
              <a:gd name="T79" fmla="*/ 102 h 393"/>
              <a:gd name="T80" fmla="*/ 291 w 358"/>
              <a:gd name="T81" fmla="*/ 112 h 393"/>
              <a:gd name="T82" fmla="*/ 300 w 358"/>
              <a:gd name="T83" fmla="*/ 123 h 393"/>
              <a:gd name="T84" fmla="*/ 304 w 358"/>
              <a:gd name="T85" fmla="*/ 128 h 393"/>
              <a:gd name="T86" fmla="*/ 313 w 358"/>
              <a:gd name="T87" fmla="*/ 139 h 393"/>
              <a:gd name="T88" fmla="*/ 318 w 358"/>
              <a:gd name="T89" fmla="*/ 147 h 393"/>
              <a:gd name="T90" fmla="*/ 323 w 358"/>
              <a:gd name="T91" fmla="*/ 154 h 393"/>
              <a:gd name="T92" fmla="*/ 326 w 358"/>
              <a:gd name="T93" fmla="*/ 160 h 393"/>
              <a:gd name="T94" fmla="*/ 332 w 358"/>
              <a:gd name="T95" fmla="*/ 172 h 393"/>
              <a:gd name="T96" fmla="*/ 335 w 358"/>
              <a:gd name="T97" fmla="*/ 179 h 393"/>
              <a:gd name="T98" fmla="*/ 340 w 358"/>
              <a:gd name="T99" fmla="*/ 189 h 393"/>
              <a:gd name="T100" fmla="*/ 343 w 358"/>
              <a:gd name="T101" fmla="*/ 200 h 393"/>
              <a:gd name="T102" fmla="*/ 347 w 358"/>
              <a:gd name="T103" fmla="*/ 212 h 393"/>
              <a:gd name="T104" fmla="*/ 349 w 358"/>
              <a:gd name="T105" fmla="*/ 222 h 393"/>
              <a:gd name="T106" fmla="*/ 350 w 358"/>
              <a:gd name="T107" fmla="*/ 229 h 393"/>
              <a:gd name="T108" fmla="*/ 351 w 358"/>
              <a:gd name="T109" fmla="*/ 238 h 393"/>
              <a:gd name="T110" fmla="*/ 352 w 358"/>
              <a:gd name="T111" fmla="*/ 252 h 393"/>
              <a:gd name="T112" fmla="*/ 356 w 358"/>
              <a:gd name="T113" fmla="*/ 378 h 3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58" h="393">
                <a:moveTo>
                  <a:pt x="354" y="367"/>
                </a:moveTo>
                <a:lnTo>
                  <a:pt x="354" y="367"/>
                </a:lnTo>
                <a:cubicBezTo>
                  <a:pt x="354" y="366"/>
                  <a:pt x="354" y="366"/>
                  <a:pt x="354" y="365"/>
                </a:cubicBezTo>
                <a:lnTo>
                  <a:pt x="354" y="365"/>
                </a:lnTo>
                <a:cubicBezTo>
                  <a:pt x="353" y="362"/>
                  <a:pt x="353" y="359"/>
                  <a:pt x="352" y="356"/>
                </a:cubicBezTo>
                <a:lnTo>
                  <a:pt x="352" y="356"/>
                </a:lnTo>
                <a:cubicBezTo>
                  <a:pt x="352" y="354"/>
                  <a:pt x="351" y="353"/>
                  <a:pt x="351" y="352"/>
                </a:cubicBezTo>
                <a:lnTo>
                  <a:pt x="351" y="352"/>
                </a:lnTo>
                <a:cubicBezTo>
                  <a:pt x="350" y="348"/>
                  <a:pt x="350" y="345"/>
                  <a:pt x="348" y="340"/>
                </a:cubicBezTo>
                <a:lnTo>
                  <a:pt x="348" y="340"/>
                </a:lnTo>
                <a:lnTo>
                  <a:pt x="348" y="340"/>
                </a:lnTo>
                <a:lnTo>
                  <a:pt x="348" y="340"/>
                </a:lnTo>
                <a:cubicBezTo>
                  <a:pt x="347" y="336"/>
                  <a:pt x="345" y="332"/>
                  <a:pt x="344" y="329"/>
                </a:cubicBezTo>
                <a:lnTo>
                  <a:pt x="344" y="329"/>
                </a:lnTo>
                <a:cubicBezTo>
                  <a:pt x="343" y="327"/>
                  <a:pt x="343" y="326"/>
                  <a:pt x="343" y="325"/>
                </a:cubicBezTo>
                <a:lnTo>
                  <a:pt x="343" y="325"/>
                </a:lnTo>
                <a:cubicBezTo>
                  <a:pt x="342" y="323"/>
                  <a:pt x="340" y="320"/>
                  <a:pt x="340" y="317"/>
                </a:cubicBezTo>
                <a:lnTo>
                  <a:pt x="340" y="317"/>
                </a:lnTo>
                <a:cubicBezTo>
                  <a:pt x="339" y="315"/>
                  <a:pt x="338" y="314"/>
                  <a:pt x="337" y="312"/>
                </a:cubicBezTo>
                <a:lnTo>
                  <a:pt x="337" y="312"/>
                </a:lnTo>
                <a:cubicBezTo>
                  <a:pt x="336" y="310"/>
                  <a:pt x="335" y="308"/>
                  <a:pt x="334" y="305"/>
                </a:cubicBezTo>
                <a:lnTo>
                  <a:pt x="334" y="305"/>
                </a:lnTo>
                <a:cubicBezTo>
                  <a:pt x="333" y="304"/>
                  <a:pt x="332" y="303"/>
                  <a:pt x="331" y="301"/>
                </a:cubicBezTo>
                <a:lnTo>
                  <a:pt x="331" y="301"/>
                </a:lnTo>
                <a:cubicBezTo>
                  <a:pt x="330" y="299"/>
                  <a:pt x="329" y="296"/>
                  <a:pt x="328" y="294"/>
                </a:cubicBezTo>
                <a:lnTo>
                  <a:pt x="328" y="294"/>
                </a:lnTo>
                <a:cubicBezTo>
                  <a:pt x="327" y="293"/>
                  <a:pt x="326" y="291"/>
                  <a:pt x="325" y="290"/>
                </a:cubicBezTo>
                <a:lnTo>
                  <a:pt x="325" y="290"/>
                </a:lnTo>
                <a:cubicBezTo>
                  <a:pt x="324" y="288"/>
                  <a:pt x="322" y="285"/>
                  <a:pt x="321" y="284"/>
                </a:cubicBezTo>
                <a:lnTo>
                  <a:pt x="321" y="284"/>
                </a:lnTo>
                <a:cubicBezTo>
                  <a:pt x="320" y="282"/>
                  <a:pt x="319" y="280"/>
                  <a:pt x="318" y="279"/>
                </a:cubicBezTo>
                <a:lnTo>
                  <a:pt x="318" y="279"/>
                </a:lnTo>
                <a:cubicBezTo>
                  <a:pt x="317" y="277"/>
                  <a:pt x="315" y="275"/>
                  <a:pt x="314" y="273"/>
                </a:cubicBezTo>
                <a:lnTo>
                  <a:pt x="314" y="273"/>
                </a:lnTo>
                <a:cubicBezTo>
                  <a:pt x="312" y="271"/>
                  <a:pt x="310" y="269"/>
                  <a:pt x="309" y="267"/>
                </a:cubicBezTo>
                <a:lnTo>
                  <a:pt x="309" y="267"/>
                </a:lnTo>
                <a:cubicBezTo>
                  <a:pt x="308" y="265"/>
                  <a:pt x="306" y="264"/>
                  <a:pt x="305" y="262"/>
                </a:cubicBezTo>
                <a:lnTo>
                  <a:pt x="305" y="262"/>
                </a:lnTo>
                <a:cubicBezTo>
                  <a:pt x="303" y="260"/>
                  <a:pt x="302" y="258"/>
                  <a:pt x="300" y="256"/>
                </a:cubicBezTo>
                <a:lnTo>
                  <a:pt x="300" y="256"/>
                </a:lnTo>
                <a:cubicBezTo>
                  <a:pt x="298" y="254"/>
                  <a:pt x="297" y="253"/>
                  <a:pt x="296" y="251"/>
                </a:cubicBezTo>
                <a:lnTo>
                  <a:pt x="296" y="251"/>
                </a:lnTo>
                <a:cubicBezTo>
                  <a:pt x="294" y="249"/>
                  <a:pt x="292" y="247"/>
                  <a:pt x="290" y="245"/>
                </a:cubicBezTo>
                <a:lnTo>
                  <a:pt x="290" y="245"/>
                </a:lnTo>
                <a:cubicBezTo>
                  <a:pt x="288" y="244"/>
                  <a:pt x="287" y="242"/>
                  <a:pt x="285" y="241"/>
                </a:cubicBezTo>
                <a:lnTo>
                  <a:pt x="285" y="241"/>
                </a:lnTo>
                <a:cubicBezTo>
                  <a:pt x="284" y="239"/>
                  <a:pt x="281" y="237"/>
                  <a:pt x="279" y="235"/>
                </a:cubicBezTo>
                <a:lnTo>
                  <a:pt x="279" y="235"/>
                </a:lnTo>
                <a:cubicBezTo>
                  <a:pt x="277" y="233"/>
                  <a:pt x="276" y="232"/>
                  <a:pt x="275" y="231"/>
                </a:cubicBezTo>
                <a:lnTo>
                  <a:pt x="275" y="231"/>
                </a:lnTo>
                <a:cubicBezTo>
                  <a:pt x="270" y="227"/>
                  <a:pt x="265" y="223"/>
                  <a:pt x="260" y="219"/>
                </a:cubicBezTo>
                <a:lnTo>
                  <a:pt x="260" y="219"/>
                </a:lnTo>
                <a:cubicBezTo>
                  <a:pt x="259" y="218"/>
                  <a:pt x="258" y="217"/>
                  <a:pt x="257" y="216"/>
                </a:cubicBezTo>
                <a:lnTo>
                  <a:pt x="257" y="216"/>
                </a:lnTo>
                <a:cubicBezTo>
                  <a:pt x="254" y="214"/>
                  <a:pt x="250" y="212"/>
                  <a:pt x="248" y="210"/>
                </a:cubicBezTo>
                <a:lnTo>
                  <a:pt x="248" y="210"/>
                </a:lnTo>
                <a:cubicBezTo>
                  <a:pt x="242" y="205"/>
                  <a:pt x="236" y="201"/>
                  <a:pt x="230" y="198"/>
                </a:cubicBezTo>
                <a:lnTo>
                  <a:pt x="230" y="198"/>
                </a:lnTo>
                <a:cubicBezTo>
                  <a:pt x="228" y="197"/>
                  <a:pt x="227" y="196"/>
                  <a:pt x="225" y="195"/>
                </a:cubicBezTo>
                <a:lnTo>
                  <a:pt x="225" y="195"/>
                </a:lnTo>
                <a:cubicBezTo>
                  <a:pt x="217" y="190"/>
                  <a:pt x="209" y="186"/>
                  <a:pt x="201" y="182"/>
                </a:cubicBezTo>
                <a:lnTo>
                  <a:pt x="201" y="182"/>
                </a:lnTo>
                <a:cubicBezTo>
                  <a:pt x="199" y="181"/>
                  <a:pt x="197" y="180"/>
                  <a:pt x="196" y="180"/>
                </a:cubicBezTo>
                <a:lnTo>
                  <a:pt x="196" y="180"/>
                </a:lnTo>
                <a:cubicBezTo>
                  <a:pt x="189" y="177"/>
                  <a:pt x="182" y="173"/>
                  <a:pt x="175" y="170"/>
                </a:cubicBezTo>
                <a:lnTo>
                  <a:pt x="175" y="170"/>
                </a:lnTo>
                <a:cubicBezTo>
                  <a:pt x="173" y="169"/>
                  <a:pt x="170" y="169"/>
                  <a:pt x="167" y="167"/>
                </a:cubicBezTo>
                <a:lnTo>
                  <a:pt x="167" y="167"/>
                </a:lnTo>
                <a:cubicBezTo>
                  <a:pt x="160" y="165"/>
                  <a:pt x="153" y="162"/>
                  <a:pt x="146" y="160"/>
                </a:cubicBezTo>
                <a:lnTo>
                  <a:pt x="146" y="160"/>
                </a:lnTo>
                <a:cubicBezTo>
                  <a:pt x="143" y="159"/>
                  <a:pt x="141" y="158"/>
                  <a:pt x="139" y="158"/>
                </a:cubicBezTo>
                <a:lnTo>
                  <a:pt x="139" y="158"/>
                </a:lnTo>
                <a:cubicBezTo>
                  <a:pt x="137" y="158"/>
                  <a:pt x="136" y="157"/>
                  <a:pt x="134" y="156"/>
                </a:cubicBezTo>
                <a:lnTo>
                  <a:pt x="134" y="156"/>
                </a:lnTo>
                <a:cubicBezTo>
                  <a:pt x="129" y="154"/>
                  <a:pt x="123" y="153"/>
                  <a:pt x="117" y="152"/>
                </a:cubicBezTo>
                <a:lnTo>
                  <a:pt x="117" y="152"/>
                </a:lnTo>
                <a:cubicBezTo>
                  <a:pt x="115" y="151"/>
                  <a:pt x="113" y="151"/>
                  <a:pt x="111" y="150"/>
                </a:cubicBezTo>
                <a:lnTo>
                  <a:pt x="111" y="150"/>
                </a:lnTo>
                <a:cubicBezTo>
                  <a:pt x="111" y="150"/>
                  <a:pt x="109" y="150"/>
                  <a:pt x="108" y="149"/>
                </a:cubicBezTo>
                <a:lnTo>
                  <a:pt x="108" y="149"/>
                </a:lnTo>
                <a:cubicBezTo>
                  <a:pt x="104" y="148"/>
                  <a:pt x="99" y="148"/>
                  <a:pt x="94" y="147"/>
                </a:cubicBezTo>
                <a:lnTo>
                  <a:pt x="94" y="147"/>
                </a:lnTo>
                <a:cubicBezTo>
                  <a:pt x="94" y="147"/>
                  <a:pt x="94" y="147"/>
                  <a:pt x="93" y="147"/>
                </a:cubicBezTo>
                <a:lnTo>
                  <a:pt x="93" y="147"/>
                </a:lnTo>
                <a:cubicBezTo>
                  <a:pt x="88" y="146"/>
                  <a:pt x="83" y="145"/>
                  <a:pt x="78" y="144"/>
                </a:cubicBezTo>
                <a:lnTo>
                  <a:pt x="78" y="144"/>
                </a:lnTo>
                <a:cubicBezTo>
                  <a:pt x="77" y="144"/>
                  <a:pt x="77" y="144"/>
                  <a:pt x="76" y="143"/>
                </a:cubicBezTo>
                <a:lnTo>
                  <a:pt x="76" y="143"/>
                </a:lnTo>
                <a:cubicBezTo>
                  <a:pt x="71" y="143"/>
                  <a:pt x="66" y="142"/>
                  <a:pt x="61" y="142"/>
                </a:cubicBezTo>
                <a:lnTo>
                  <a:pt x="61" y="142"/>
                </a:lnTo>
                <a:cubicBezTo>
                  <a:pt x="60" y="142"/>
                  <a:pt x="60" y="142"/>
                  <a:pt x="59" y="142"/>
                </a:cubicBezTo>
                <a:lnTo>
                  <a:pt x="59" y="142"/>
                </a:lnTo>
                <a:cubicBezTo>
                  <a:pt x="54" y="141"/>
                  <a:pt x="49" y="141"/>
                  <a:pt x="44" y="141"/>
                </a:cubicBezTo>
                <a:lnTo>
                  <a:pt x="44" y="141"/>
                </a:lnTo>
                <a:cubicBezTo>
                  <a:pt x="43" y="141"/>
                  <a:pt x="43" y="141"/>
                  <a:pt x="42" y="141"/>
                </a:cubicBezTo>
                <a:lnTo>
                  <a:pt x="42" y="141"/>
                </a:lnTo>
                <a:cubicBezTo>
                  <a:pt x="36" y="140"/>
                  <a:pt x="31" y="139"/>
                  <a:pt x="25" y="139"/>
                </a:cubicBezTo>
                <a:lnTo>
                  <a:pt x="25" y="139"/>
                </a:lnTo>
                <a:lnTo>
                  <a:pt x="25" y="139"/>
                </a:lnTo>
                <a:lnTo>
                  <a:pt x="25" y="139"/>
                </a:lnTo>
                <a:cubicBezTo>
                  <a:pt x="20" y="139"/>
                  <a:pt x="14" y="139"/>
                  <a:pt x="8" y="139"/>
                </a:cubicBezTo>
                <a:lnTo>
                  <a:pt x="0" y="0"/>
                </a:lnTo>
                <a:lnTo>
                  <a:pt x="1" y="0"/>
                </a:lnTo>
                <a:lnTo>
                  <a:pt x="2" y="0"/>
                </a:lnTo>
                <a:lnTo>
                  <a:pt x="3" y="0"/>
                </a:lnTo>
                <a:lnTo>
                  <a:pt x="3" y="0"/>
                </a:lnTo>
                <a:lnTo>
                  <a:pt x="3" y="0"/>
                </a:lnTo>
                <a:lnTo>
                  <a:pt x="3" y="0"/>
                </a:lnTo>
                <a:cubicBezTo>
                  <a:pt x="6" y="0"/>
                  <a:pt x="8" y="0"/>
                  <a:pt x="11" y="1"/>
                </a:cubicBezTo>
                <a:lnTo>
                  <a:pt x="11" y="1"/>
                </a:lnTo>
                <a:cubicBezTo>
                  <a:pt x="13" y="1"/>
                  <a:pt x="15" y="1"/>
                  <a:pt x="18" y="1"/>
                </a:cubicBezTo>
                <a:lnTo>
                  <a:pt x="18" y="1"/>
                </a:lnTo>
                <a:lnTo>
                  <a:pt x="18" y="1"/>
                </a:lnTo>
                <a:lnTo>
                  <a:pt x="18" y="1"/>
                </a:lnTo>
                <a:cubicBezTo>
                  <a:pt x="18" y="1"/>
                  <a:pt x="18" y="1"/>
                  <a:pt x="19" y="1"/>
                </a:cubicBezTo>
                <a:lnTo>
                  <a:pt x="19" y="1"/>
                </a:lnTo>
                <a:cubicBezTo>
                  <a:pt x="20" y="1"/>
                  <a:pt x="23" y="1"/>
                  <a:pt x="25" y="1"/>
                </a:cubicBezTo>
                <a:lnTo>
                  <a:pt x="25" y="1"/>
                </a:lnTo>
                <a:cubicBezTo>
                  <a:pt x="28" y="2"/>
                  <a:pt x="30" y="2"/>
                  <a:pt x="33" y="2"/>
                </a:cubicBezTo>
                <a:lnTo>
                  <a:pt x="33" y="2"/>
                </a:lnTo>
                <a:cubicBezTo>
                  <a:pt x="33" y="2"/>
                  <a:pt x="34" y="2"/>
                  <a:pt x="35" y="2"/>
                </a:cubicBezTo>
                <a:lnTo>
                  <a:pt x="35" y="2"/>
                </a:lnTo>
                <a:cubicBezTo>
                  <a:pt x="36" y="2"/>
                  <a:pt x="36" y="2"/>
                  <a:pt x="37" y="2"/>
                </a:cubicBezTo>
                <a:lnTo>
                  <a:pt x="37" y="2"/>
                </a:lnTo>
                <a:cubicBezTo>
                  <a:pt x="38" y="2"/>
                  <a:pt x="39" y="2"/>
                  <a:pt x="41" y="2"/>
                </a:cubicBezTo>
                <a:lnTo>
                  <a:pt x="41" y="2"/>
                </a:lnTo>
                <a:cubicBezTo>
                  <a:pt x="44" y="2"/>
                  <a:pt x="46" y="3"/>
                  <a:pt x="49" y="3"/>
                </a:cubicBezTo>
                <a:lnTo>
                  <a:pt x="49" y="3"/>
                </a:lnTo>
                <a:cubicBezTo>
                  <a:pt x="50" y="3"/>
                  <a:pt x="51" y="3"/>
                  <a:pt x="52" y="3"/>
                </a:cubicBezTo>
                <a:lnTo>
                  <a:pt x="52" y="3"/>
                </a:lnTo>
                <a:cubicBezTo>
                  <a:pt x="53" y="3"/>
                  <a:pt x="54" y="3"/>
                  <a:pt x="54" y="3"/>
                </a:cubicBezTo>
                <a:lnTo>
                  <a:pt x="54" y="3"/>
                </a:lnTo>
                <a:cubicBezTo>
                  <a:pt x="55" y="3"/>
                  <a:pt x="56" y="3"/>
                  <a:pt x="57" y="4"/>
                </a:cubicBezTo>
                <a:lnTo>
                  <a:pt x="57" y="4"/>
                </a:lnTo>
                <a:cubicBezTo>
                  <a:pt x="60" y="4"/>
                  <a:pt x="63" y="5"/>
                  <a:pt x="65" y="5"/>
                </a:cubicBezTo>
                <a:lnTo>
                  <a:pt x="65" y="5"/>
                </a:lnTo>
                <a:cubicBezTo>
                  <a:pt x="66" y="5"/>
                  <a:pt x="68" y="5"/>
                  <a:pt x="69" y="5"/>
                </a:cubicBezTo>
                <a:lnTo>
                  <a:pt x="69" y="5"/>
                </a:lnTo>
                <a:cubicBezTo>
                  <a:pt x="70" y="5"/>
                  <a:pt x="71" y="6"/>
                  <a:pt x="72" y="6"/>
                </a:cubicBezTo>
                <a:lnTo>
                  <a:pt x="72" y="6"/>
                </a:lnTo>
                <a:cubicBezTo>
                  <a:pt x="73" y="6"/>
                  <a:pt x="74" y="6"/>
                  <a:pt x="76" y="6"/>
                </a:cubicBezTo>
                <a:lnTo>
                  <a:pt x="76" y="6"/>
                </a:lnTo>
                <a:cubicBezTo>
                  <a:pt x="79" y="7"/>
                  <a:pt x="83" y="8"/>
                  <a:pt x="87" y="8"/>
                </a:cubicBezTo>
                <a:lnTo>
                  <a:pt x="87" y="8"/>
                </a:lnTo>
                <a:lnTo>
                  <a:pt x="87" y="8"/>
                </a:lnTo>
                <a:lnTo>
                  <a:pt x="87" y="8"/>
                </a:lnTo>
                <a:lnTo>
                  <a:pt x="87" y="8"/>
                </a:lnTo>
                <a:cubicBezTo>
                  <a:pt x="91" y="9"/>
                  <a:pt x="94" y="10"/>
                  <a:pt x="97" y="10"/>
                </a:cubicBezTo>
                <a:lnTo>
                  <a:pt x="97" y="10"/>
                </a:lnTo>
                <a:cubicBezTo>
                  <a:pt x="99" y="11"/>
                  <a:pt x="100" y="11"/>
                  <a:pt x="101" y="11"/>
                </a:cubicBezTo>
                <a:lnTo>
                  <a:pt x="101" y="11"/>
                </a:lnTo>
                <a:cubicBezTo>
                  <a:pt x="102" y="11"/>
                  <a:pt x="104" y="11"/>
                  <a:pt x="105" y="12"/>
                </a:cubicBezTo>
                <a:lnTo>
                  <a:pt x="105" y="12"/>
                </a:lnTo>
                <a:cubicBezTo>
                  <a:pt x="106" y="12"/>
                  <a:pt x="107" y="12"/>
                  <a:pt x="107" y="13"/>
                </a:cubicBezTo>
                <a:lnTo>
                  <a:pt x="107" y="13"/>
                </a:lnTo>
                <a:cubicBezTo>
                  <a:pt x="109" y="13"/>
                  <a:pt x="109" y="13"/>
                  <a:pt x="111" y="13"/>
                </a:cubicBezTo>
                <a:lnTo>
                  <a:pt x="111" y="13"/>
                </a:lnTo>
                <a:cubicBezTo>
                  <a:pt x="117" y="15"/>
                  <a:pt x="122" y="16"/>
                  <a:pt x="128" y="18"/>
                </a:cubicBezTo>
                <a:lnTo>
                  <a:pt x="128" y="18"/>
                </a:lnTo>
                <a:cubicBezTo>
                  <a:pt x="129" y="18"/>
                  <a:pt x="131" y="19"/>
                  <a:pt x="133" y="19"/>
                </a:cubicBezTo>
                <a:lnTo>
                  <a:pt x="133" y="19"/>
                </a:lnTo>
                <a:cubicBezTo>
                  <a:pt x="134" y="19"/>
                  <a:pt x="134" y="19"/>
                  <a:pt x="135" y="20"/>
                </a:cubicBezTo>
                <a:lnTo>
                  <a:pt x="135" y="20"/>
                </a:lnTo>
                <a:cubicBezTo>
                  <a:pt x="137" y="21"/>
                  <a:pt x="138" y="21"/>
                  <a:pt x="140" y="21"/>
                </a:cubicBezTo>
                <a:lnTo>
                  <a:pt x="140" y="21"/>
                </a:lnTo>
                <a:cubicBezTo>
                  <a:pt x="145" y="23"/>
                  <a:pt x="150" y="24"/>
                  <a:pt x="154" y="26"/>
                </a:cubicBezTo>
                <a:lnTo>
                  <a:pt x="154" y="26"/>
                </a:lnTo>
                <a:cubicBezTo>
                  <a:pt x="156" y="27"/>
                  <a:pt x="159" y="28"/>
                  <a:pt x="161" y="28"/>
                </a:cubicBezTo>
                <a:lnTo>
                  <a:pt x="161" y="28"/>
                </a:lnTo>
                <a:cubicBezTo>
                  <a:pt x="164" y="30"/>
                  <a:pt x="167" y="31"/>
                  <a:pt x="169" y="32"/>
                </a:cubicBezTo>
                <a:lnTo>
                  <a:pt x="169" y="32"/>
                </a:lnTo>
                <a:cubicBezTo>
                  <a:pt x="176" y="34"/>
                  <a:pt x="183" y="38"/>
                  <a:pt x="190" y="41"/>
                </a:cubicBezTo>
                <a:lnTo>
                  <a:pt x="190" y="41"/>
                </a:lnTo>
                <a:cubicBezTo>
                  <a:pt x="192" y="41"/>
                  <a:pt x="193" y="43"/>
                  <a:pt x="196" y="43"/>
                </a:cubicBezTo>
                <a:lnTo>
                  <a:pt x="196" y="43"/>
                </a:lnTo>
                <a:cubicBezTo>
                  <a:pt x="196" y="44"/>
                  <a:pt x="197" y="44"/>
                  <a:pt x="197" y="44"/>
                </a:cubicBezTo>
                <a:lnTo>
                  <a:pt x="197" y="44"/>
                </a:lnTo>
                <a:cubicBezTo>
                  <a:pt x="205" y="48"/>
                  <a:pt x="212" y="52"/>
                  <a:pt x="219" y="56"/>
                </a:cubicBezTo>
                <a:lnTo>
                  <a:pt x="219" y="56"/>
                </a:lnTo>
                <a:cubicBezTo>
                  <a:pt x="221" y="57"/>
                  <a:pt x="223" y="58"/>
                  <a:pt x="225" y="59"/>
                </a:cubicBezTo>
                <a:lnTo>
                  <a:pt x="225" y="59"/>
                </a:lnTo>
                <a:cubicBezTo>
                  <a:pt x="228" y="62"/>
                  <a:pt x="232" y="64"/>
                  <a:pt x="237" y="66"/>
                </a:cubicBezTo>
                <a:lnTo>
                  <a:pt x="237" y="66"/>
                </a:lnTo>
                <a:cubicBezTo>
                  <a:pt x="238" y="68"/>
                  <a:pt x="240" y="69"/>
                  <a:pt x="242" y="70"/>
                </a:cubicBezTo>
                <a:lnTo>
                  <a:pt x="242" y="70"/>
                </a:lnTo>
                <a:cubicBezTo>
                  <a:pt x="243" y="71"/>
                  <a:pt x="244" y="72"/>
                  <a:pt x="245" y="73"/>
                </a:cubicBezTo>
                <a:lnTo>
                  <a:pt x="245" y="73"/>
                </a:lnTo>
                <a:cubicBezTo>
                  <a:pt x="248" y="74"/>
                  <a:pt x="250" y="75"/>
                  <a:pt x="252" y="78"/>
                </a:cubicBezTo>
                <a:lnTo>
                  <a:pt x="252" y="78"/>
                </a:lnTo>
                <a:cubicBezTo>
                  <a:pt x="253" y="78"/>
                  <a:pt x="254" y="79"/>
                  <a:pt x="255" y="80"/>
                </a:cubicBezTo>
                <a:lnTo>
                  <a:pt x="255" y="80"/>
                </a:lnTo>
                <a:cubicBezTo>
                  <a:pt x="260" y="84"/>
                  <a:pt x="265" y="88"/>
                  <a:pt x="269" y="91"/>
                </a:cubicBezTo>
                <a:lnTo>
                  <a:pt x="269" y="91"/>
                </a:lnTo>
                <a:cubicBezTo>
                  <a:pt x="270" y="92"/>
                  <a:pt x="270" y="92"/>
                  <a:pt x="271" y="92"/>
                </a:cubicBezTo>
                <a:lnTo>
                  <a:pt x="271" y="92"/>
                </a:lnTo>
                <a:cubicBezTo>
                  <a:pt x="272" y="93"/>
                  <a:pt x="272" y="95"/>
                  <a:pt x="274" y="95"/>
                </a:cubicBezTo>
                <a:lnTo>
                  <a:pt x="274" y="95"/>
                </a:lnTo>
                <a:cubicBezTo>
                  <a:pt x="276" y="97"/>
                  <a:pt x="278" y="99"/>
                  <a:pt x="280" y="101"/>
                </a:cubicBezTo>
                <a:lnTo>
                  <a:pt x="280" y="101"/>
                </a:lnTo>
                <a:cubicBezTo>
                  <a:pt x="281" y="102"/>
                  <a:pt x="281" y="102"/>
                  <a:pt x="282" y="102"/>
                </a:cubicBezTo>
                <a:lnTo>
                  <a:pt x="282" y="102"/>
                </a:lnTo>
                <a:cubicBezTo>
                  <a:pt x="283" y="104"/>
                  <a:pt x="284" y="105"/>
                  <a:pt x="285" y="106"/>
                </a:cubicBezTo>
                <a:lnTo>
                  <a:pt x="285" y="106"/>
                </a:lnTo>
                <a:cubicBezTo>
                  <a:pt x="287" y="108"/>
                  <a:pt x="288" y="110"/>
                  <a:pt x="291" y="112"/>
                </a:cubicBezTo>
                <a:lnTo>
                  <a:pt x="291" y="112"/>
                </a:lnTo>
                <a:lnTo>
                  <a:pt x="292" y="113"/>
                </a:lnTo>
                <a:lnTo>
                  <a:pt x="292" y="113"/>
                </a:lnTo>
                <a:cubicBezTo>
                  <a:pt x="293" y="115"/>
                  <a:pt x="294" y="115"/>
                  <a:pt x="295" y="117"/>
                </a:cubicBezTo>
                <a:lnTo>
                  <a:pt x="295" y="117"/>
                </a:lnTo>
                <a:cubicBezTo>
                  <a:pt x="296" y="118"/>
                  <a:pt x="298" y="120"/>
                  <a:pt x="300" y="123"/>
                </a:cubicBezTo>
                <a:lnTo>
                  <a:pt x="300" y="123"/>
                </a:lnTo>
                <a:cubicBezTo>
                  <a:pt x="301" y="123"/>
                  <a:pt x="301" y="124"/>
                  <a:pt x="302" y="125"/>
                </a:cubicBezTo>
                <a:lnTo>
                  <a:pt x="302" y="125"/>
                </a:lnTo>
                <a:cubicBezTo>
                  <a:pt x="303" y="126"/>
                  <a:pt x="304" y="126"/>
                  <a:pt x="304" y="128"/>
                </a:cubicBezTo>
                <a:lnTo>
                  <a:pt x="304" y="128"/>
                </a:lnTo>
                <a:cubicBezTo>
                  <a:pt x="306" y="130"/>
                  <a:pt x="307" y="132"/>
                  <a:pt x="309" y="134"/>
                </a:cubicBezTo>
                <a:lnTo>
                  <a:pt x="309" y="134"/>
                </a:lnTo>
                <a:cubicBezTo>
                  <a:pt x="310" y="135"/>
                  <a:pt x="310" y="136"/>
                  <a:pt x="311" y="137"/>
                </a:cubicBezTo>
                <a:lnTo>
                  <a:pt x="311" y="137"/>
                </a:lnTo>
                <a:cubicBezTo>
                  <a:pt x="312" y="137"/>
                  <a:pt x="312" y="138"/>
                  <a:pt x="313" y="139"/>
                </a:cubicBezTo>
                <a:lnTo>
                  <a:pt x="313" y="139"/>
                </a:lnTo>
                <a:cubicBezTo>
                  <a:pt x="314" y="141"/>
                  <a:pt x="315" y="142"/>
                  <a:pt x="316" y="143"/>
                </a:cubicBezTo>
                <a:lnTo>
                  <a:pt x="316" y="143"/>
                </a:lnTo>
                <a:cubicBezTo>
                  <a:pt x="317" y="145"/>
                  <a:pt x="318" y="146"/>
                  <a:pt x="318" y="147"/>
                </a:cubicBezTo>
                <a:lnTo>
                  <a:pt x="318" y="147"/>
                </a:lnTo>
                <a:cubicBezTo>
                  <a:pt x="319" y="148"/>
                  <a:pt x="319" y="149"/>
                  <a:pt x="320" y="149"/>
                </a:cubicBezTo>
                <a:lnTo>
                  <a:pt x="320" y="149"/>
                </a:lnTo>
                <a:cubicBezTo>
                  <a:pt x="321" y="151"/>
                  <a:pt x="321" y="151"/>
                  <a:pt x="321" y="152"/>
                </a:cubicBezTo>
                <a:lnTo>
                  <a:pt x="321" y="152"/>
                </a:lnTo>
                <a:cubicBezTo>
                  <a:pt x="322" y="153"/>
                  <a:pt x="323" y="154"/>
                  <a:pt x="323" y="154"/>
                </a:cubicBezTo>
                <a:lnTo>
                  <a:pt x="323" y="154"/>
                </a:lnTo>
                <a:cubicBezTo>
                  <a:pt x="323" y="156"/>
                  <a:pt x="324" y="156"/>
                  <a:pt x="324" y="158"/>
                </a:cubicBezTo>
                <a:lnTo>
                  <a:pt x="324" y="158"/>
                </a:lnTo>
                <a:cubicBezTo>
                  <a:pt x="325" y="158"/>
                  <a:pt x="326" y="159"/>
                  <a:pt x="326" y="160"/>
                </a:cubicBezTo>
                <a:lnTo>
                  <a:pt x="326" y="160"/>
                </a:lnTo>
                <a:cubicBezTo>
                  <a:pt x="328" y="162"/>
                  <a:pt x="328" y="164"/>
                  <a:pt x="329" y="165"/>
                </a:cubicBezTo>
                <a:lnTo>
                  <a:pt x="329" y="165"/>
                </a:lnTo>
                <a:cubicBezTo>
                  <a:pt x="329" y="167"/>
                  <a:pt x="330" y="167"/>
                  <a:pt x="331" y="168"/>
                </a:cubicBezTo>
                <a:lnTo>
                  <a:pt x="331" y="168"/>
                </a:lnTo>
                <a:cubicBezTo>
                  <a:pt x="331" y="169"/>
                  <a:pt x="332" y="171"/>
                  <a:pt x="332" y="172"/>
                </a:cubicBezTo>
                <a:lnTo>
                  <a:pt x="332" y="172"/>
                </a:lnTo>
                <a:cubicBezTo>
                  <a:pt x="333" y="174"/>
                  <a:pt x="334" y="175"/>
                  <a:pt x="335" y="177"/>
                </a:cubicBezTo>
                <a:lnTo>
                  <a:pt x="335" y="177"/>
                </a:lnTo>
                <a:cubicBezTo>
                  <a:pt x="335" y="178"/>
                  <a:pt x="335" y="178"/>
                  <a:pt x="335" y="179"/>
                </a:cubicBezTo>
                <a:lnTo>
                  <a:pt x="335" y="179"/>
                </a:lnTo>
                <a:cubicBezTo>
                  <a:pt x="337" y="181"/>
                  <a:pt x="337" y="183"/>
                  <a:pt x="338" y="185"/>
                </a:cubicBezTo>
                <a:lnTo>
                  <a:pt x="338" y="185"/>
                </a:lnTo>
                <a:cubicBezTo>
                  <a:pt x="339" y="186"/>
                  <a:pt x="339" y="188"/>
                  <a:pt x="339" y="188"/>
                </a:cubicBezTo>
                <a:lnTo>
                  <a:pt x="339" y="188"/>
                </a:lnTo>
                <a:cubicBezTo>
                  <a:pt x="340" y="189"/>
                  <a:pt x="340" y="189"/>
                  <a:pt x="340" y="189"/>
                </a:cubicBezTo>
                <a:lnTo>
                  <a:pt x="340" y="189"/>
                </a:lnTo>
                <a:cubicBezTo>
                  <a:pt x="341" y="193"/>
                  <a:pt x="342" y="197"/>
                  <a:pt x="343" y="200"/>
                </a:cubicBezTo>
                <a:lnTo>
                  <a:pt x="343" y="200"/>
                </a:lnTo>
                <a:lnTo>
                  <a:pt x="343" y="200"/>
                </a:lnTo>
                <a:lnTo>
                  <a:pt x="343" y="200"/>
                </a:lnTo>
                <a:lnTo>
                  <a:pt x="343" y="200"/>
                </a:lnTo>
                <a:lnTo>
                  <a:pt x="343" y="200"/>
                </a:lnTo>
                <a:cubicBezTo>
                  <a:pt x="345" y="204"/>
                  <a:pt x="345" y="207"/>
                  <a:pt x="347" y="211"/>
                </a:cubicBezTo>
                <a:lnTo>
                  <a:pt x="347" y="211"/>
                </a:lnTo>
                <a:cubicBezTo>
                  <a:pt x="347" y="211"/>
                  <a:pt x="347" y="211"/>
                  <a:pt x="347" y="212"/>
                </a:cubicBezTo>
                <a:lnTo>
                  <a:pt x="347" y="212"/>
                </a:lnTo>
                <a:cubicBezTo>
                  <a:pt x="347" y="213"/>
                  <a:pt x="347" y="214"/>
                  <a:pt x="348" y="216"/>
                </a:cubicBezTo>
                <a:lnTo>
                  <a:pt x="348" y="216"/>
                </a:lnTo>
                <a:cubicBezTo>
                  <a:pt x="348" y="217"/>
                  <a:pt x="348" y="219"/>
                  <a:pt x="349" y="222"/>
                </a:cubicBezTo>
                <a:lnTo>
                  <a:pt x="349" y="222"/>
                </a:lnTo>
                <a:cubicBezTo>
                  <a:pt x="349" y="222"/>
                  <a:pt x="349" y="223"/>
                  <a:pt x="350" y="224"/>
                </a:cubicBezTo>
                <a:lnTo>
                  <a:pt x="350" y="224"/>
                </a:lnTo>
                <a:cubicBezTo>
                  <a:pt x="350" y="225"/>
                  <a:pt x="350" y="226"/>
                  <a:pt x="350" y="227"/>
                </a:cubicBezTo>
                <a:lnTo>
                  <a:pt x="350" y="227"/>
                </a:lnTo>
                <a:cubicBezTo>
                  <a:pt x="350" y="227"/>
                  <a:pt x="350" y="228"/>
                  <a:pt x="350" y="229"/>
                </a:cubicBezTo>
                <a:lnTo>
                  <a:pt x="350" y="229"/>
                </a:lnTo>
                <a:cubicBezTo>
                  <a:pt x="351" y="232"/>
                  <a:pt x="351" y="234"/>
                  <a:pt x="351" y="236"/>
                </a:cubicBezTo>
                <a:lnTo>
                  <a:pt x="351" y="236"/>
                </a:lnTo>
                <a:cubicBezTo>
                  <a:pt x="351" y="237"/>
                  <a:pt x="351" y="238"/>
                  <a:pt x="351" y="238"/>
                </a:cubicBezTo>
                <a:lnTo>
                  <a:pt x="351" y="238"/>
                </a:lnTo>
                <a:cubicBezTo>
                  <a:pt x="351" y="238"/>
                  <a:pt x="351" y="239"/>
                  <a:pt x="351" y="240"/>
                </a:cubicBezTo>
                <a:lnTo>
                  <a:pt x="351" y="240"/>
                </a:lnTo>
                <a:cubicBezTo>
                  <a:pt x="351" y="241"/>
                  <a:pt x="351" y="242"/>
                  <a:pt x="352" y="244"/>
                </a:cubicBezTo>
                <a:lnTo>
                  <a:pt x="352" y="244"/>
                </a:lnTo>
                <a:cubicBezTo>
                  <a:pt x="352" y="247"/>
                  <a:pt x="352" y="249"/>
                  <a:pt x="352" y="252"/>
                </a:cubicBezTo>
                <a:lnTo>
                  <a:pt x="357" y="392"/>
                </a:lnTo>
                <a:lnTo>
                  <a:pt x="357" y="392"/>
                </a:lnTo>
                <a:cubicBezTo>
                  <a:pt x="357" y="388"/>
                  <a:pt x="356" y="384"/>
                  <a:pt x="356" y="380"/>
                </a:cubicBezTo>
                <a:lnTo>
                  <a:pt x="356" y="380"/>
                </a:lnTo>
                <a:cubicBezTo>
                  <a:pt x="356" y="379"/>
                  <a:pt x="356" y="379"/>
                  <a:pt x="356" y="378"/>
                </a:cubicBezTo>
                <a:lnTo>
                  <a:pt x="356" y="378"/>
                </a:lnTo>
                <a:cubicBezTo>
                  <a:pt x="356" y="375"/>
                  <a:pt x="355" y="371"/>
                  <a:pt x="354" y="367"/>
                </a:cubicBezTo>
              </a:path>
            </a:pathLst>
          </a:custGeom>
          <a:solidFill>
            <a:srgbClr val="000000">
              <a:alpha val="30000"/>
            </a:srgbClr>
          </a:solidFill>
          <a:ln>
            <a:noFill/>
          </a:ln>
          <a:effectLst/>
        </p:spPr>
        <p:txBody>
          <a:bodyPr wrap="none" anchor="ctr"/>
          <a:lstStyle/>
          <a:p>
            <a:endParaRPr lang="en-US" sz="3265" dirty="0">
              <a:latin typeface="Lato Light" panose="020F0502020204030203" pitchFamily="34" charset="0"/>
            </a:endParaRPr>
          </a:p>
        </p:txBody>
      </p:sp>
      <p:sp>
        <p:nvSpPr>
          <p:cNvPr id="10" name="Freeform 197">
            <a:extLst>
              <a:ext uri="{FF2B5EF4-FFF2-40B4-BE49-F238E27FC236}">
                <a16:creationId xmlns:a16="http://schemas.microsoft.com/office/drawing/2014/main" id="{CD9F127E-D5B9-B841-9CBD-C05DF3F79C07}"/>
              </a:ext>
            </a:extLst>
          </p:cNvPr>
          <p:cNvSpPr>
            <a:spLocks noChangeArrowheads="1"/>
          </p:cNvSpPr>
          <p:nvPr/>
        </p:nvSpPr>
        <p:spPr bwMode="auto">
          <a:xfrm>
            <a:off x="1871934" y="3419387"/>
            <a:ext cx="697603" cy="584999"/>
          </a:xfrm>
          <a:custGeom>
            <a:avLst/>
            <a:gdLst>
              <a:gd name="T0" fmla="*/ 9 w 1120"/>
              <a:gd name="T1" fmla="*/ 73 h 939"/>
              <a:gd name="T2" fmla="*/ 20 w 1120"/>
              <a:gd name="T3" fmla="*/ 125 h 939"/>
              <a:gd name="T4" fmla="*/ 44 w 1120"/>
              <a:gd name="T5" fmla="*/ 197 h 939"/>
              <a:gd name="T6" fmla="*/ 63 w 1120"/>
              <a:gd name="T7" fmla="*/ 238 h 939"/>
              <a:gd name="T8" fmla="*/ 100 w 1120"/>
              <a:gd name="T9" fmla="*/ 306 h 939"/>
              <a:gd name="T10" fmla="*/ 132 w 1120"/>
              <a:gd name="T11" fmla="*/ 351 h 939"/>
              <a:gd name="T12" fmla="*/ 183 w 1120"/>
              <a:gd name="T13" fmla="*/ 414 h 939"/>
              <a:gd name="T14" fmla="*/ 216 w 1120"/>
              <a:gd name="T15" fmla="*/ 449 h 939"/>
              <a:gd name="T16" fmla="*/ 293 w 1120"/>
              <a:gd name="T17" fmla="*/ 517 h 939"/>
              <a:gd name="T18" fmla="*/ 323 w 1120"/>
              <a:gd name="T19" fmla="*/ 540 h 939"/>
              <a:gd name="T20" fmla="*/ 370 w 1120"/>
              <a:gd name="T21" fmla="*/ 571 h 939"/>
              <a:gd name="T22" fmla="*/ 408 w 1120"/>
              <a:gd name="T23" fmla="*/ 595 h 939"/>
              <a:gd name="T24" fmla="*/ 450 w 1120"/>
              <a:gd name="T25" fmla="*/ 619 h 939"/>
              <a:gd name="T26" fmla="*/ 543 w 1120"/>
              <a:gd name="T27" fmla="*/ 665 h 939"/>
              <a:gd name="T28" fmla="*/ 647 w 1120"/>
              <a:gd name="T29" fmla="*/ 704 h 939"/>
              <a:gd name="T30" fmla="*/ 714 w 1120"/>
              <a:gd name="T31" fmla="*/ 726 h 939"/>
              <a:gd name="T32" fmla="*/ 825 w 1120"/>
              <a:gd name="T33" fmla="*/ 752 h 939"/>
              <a:gd name="T34" fmla="*/ 899 w 1120"/>
              <a:gd name="T35" fmla="*/ 765 h 939"/>
              <a:gd name="T36" fmla="*/ 962 w 1120"/>
              <a:gd name="T37" fmla="*/ 773 h 939"/>
              <a:gd name="T38" fmla="*/ 1007 w 1120"/>
              <a:gd name="T39" fmla="*/ 777 h 939"/>
              <a:gd name="T40" fmla="*/ 1068 w 1120"/>
              <a:gd name="T41" fmla="*/ 780 h 939"/>
              <a:gd name="T42" fmla="*/ 1113 w 1120"/>
              <a:gd name="T43" fmla="*/ 938 h 939"/>
              <a:gd name="T44" fmla="*/ 1102 w 1120"/>
              <a:gd name="T45" fmla="*/ 938 h 939"/>
              <a:gd name="T46" fmla="*/ 1072 w 1120"/>
              <a:gd name="T47" fmla="*/ 937 h 939"/>
              <a:gd name="T48" fmla="*/ 1033 w 1120"/>
              <a:gd name="T49" fmla="*/ 936 h 939"/>
              <a:gd name="T50" fmla="*/ 1003 w 1120"/>
              <a:gd name="T51" fmla="*/ 933 h 939"/>
              <a:gd name="T52" fmla="*/ 958 w 1120"/>
              <a:gd name="T53" fmla="*/ 929 h 939"/>
              <a:gd name="T54" fmla="*/ 927 w 1120"/>
              <a:gd name="T55" fmla="*/ 926 h 939"/>
              <a:gd name="T56" fmla="*/ 888 w 1120"/>
              <a:gd name="T57" fmla="*/ 920 h 939"/>
              <a:gd name="T58" fmla="*/ 871 w 1120"/>
              <a:gd name="T59" fmla="*/ 918 h 939"/>
              <a:gd name="T60" fmla="*/ 815 w 1120"/>
              <a:gd name="T61" fmla="*/ 907 h 939"/>
              <a:gd name="T62" fmla="*/ 753 w 1120"/>
              <a:gd name="T63" fmla="*/ 893 h 939"/>
              <a:gd name="T64" fmla="*/ 696 w 1120"/>
              <a:gd name="T65" fmla="*/ 877 h 939"/>
              <a:gd name="T66" fmla="*/ 647 w 1120"/>
              <a:gd name="T67" fmla="*/ 861 h 939"/>
              <a:gd name="T68" fmla="*/ 547 w 1120"/>
              <a:gd name="T69" fmla="*/ 822 h 939"/>
              <a:gd name="T70" fmla="*/ 495 w 1120"/>
              <a:gd name="T71" fmla="*/ 798 h 939"/>
              <a:gd name="T72" fmla="*/ 446 w 1120"/>
              <a:gd name="T73" fmla="*/ 771 h 939"/>
              <a:gd name="T74" fmla="*/ 367 w 1120"/>
              <a:gd name="T75" fmla="*/ 723 h 939"/>
              <a:gd name="T76" fmla="*/ 313 w 1120"/>
              <a:gd name="T77" fmla="*/ 685 h 939"/>
              <a:gd name="T78" fmla="*/ 248 w 1120"/>
              <a:gd name="T79" fmla="*/ 630 h 939"/>
              <a:gd name="T80" fmla="*/ 212 w 1120"/>
              <a:gd name="T81" fmla="*/ 595 h 939"/>
              <a:gd name="T82" fmla="*/ 188 w 1120"/>
              <a:gd name="T83" fmla="*/ 569 h 939"/>
              <a:gd name="T84" fmla="*/ 161 w 1120"/>
              <a:gd name="T85" fmla="*/ 537 h 939"/>
              <a:gd name="T86" fmla="*/ 137 w 1120"/>
              <a:gd name="T87" fmla="*/ 506 h 939"/>
              <a:gd name="T88" fmla="*/ 111 w 1120"/>
              <a:gd name="T89" fmla="*/ 469 h 939"/>
              <a:gd name="T90" fmla="*/ 91 w 1120"/>
              <a:gd name="T91" fmla="*/ 435 h 939"/>
              <a:gd name="T92" fmla="*/ 76 w 1120"/>
              <a:gd name="T93" fmla="*/ 407 h 939"/>
              <a:gd name="T94" fmla="*/ 62 w 1120"/>
              <a:gd name="T95" fmla="*/ 378 h 939"/>
              <a:gd name="T96" fmla="*/ 39 w 1120"/>
              <a:gd name="T97" fmla="*/ 320 h 939"/>
              <a:gd name="T98" fmla="*/ 30 w 1120"/>
              <a:gd name="T99" fmla="*/ 293 h 939"/>
              <a:gd name="T100" fmla="*/ 23 w 1120"/>
              <a:gd name="T101" fmla="*/ 266 h 939"/>
              <a:gd name="T102" fmla="*/ 17 w 1120"/>
              <a:gd name="T103" fmla="*/ 238 h 939"/>
              <a:gd name="T104" fmla="*/ 11 w 1120"/>
              <a:gd name="T105" fmla="*/ 196 h 939"/>
              <a:gd name="T106" fmla="*/ 9 w 1120"/>
              <a:gd name="T107" fmla="*/ 181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20" h="939">
                <a:moveTo>
                  <a:pt x="3" y="31"/>
                </a:moveTo>
                <a:lnTo>
                  <a:pt x="3" y="31"/>
                </a:lnTo>
                <a:cubicBezTo>
                  <a:pt x="3" y="32"/>
                  <a:pt x="3" y="33"/>
                  <a:pt x="3" y="34"/>
                </a:cubicBezTo>
                <a:lnTo>
                  <a:pt x="3" y="34"/>
                </a:lnTo>
                <a:cubicBezTo>
                  <a:pt x="4" y="43"/>
                  <a:pt x="5" y="53"/>
                  <a:pt x="7" y="62"/>
                </a:cubicBezTo>
                <a:lnTo>
                  <a:pt x="7" y="62"/>
                </a:lnTo>
                <a:cubicBezTo>
                  <a:pt x="7" y="66"/>
                  <a:pt x="8" y="70"/>
                  <a:pt x="9" y="73"/>
                </a:cubicBezTo>
                <a:lnTo>
                  <a:pt x="9" y="73"/>
                </a:lnTo>
                <a:cubicBezTo>
                  <a:pt x="10" y="80"/>
                  <a:pt x="11" y="87"/>
                  <a:pt x="12" y="93"/>
                </a:cubicBezTo>
                <a:lnTo>
                  <a:pt x="12" y="93"/>
                </a:lnTo>
                <a:cubicBezTo>
                  <a:pt x="13" y="97"/>
                  <a:pt x="14" y="101"/>
                  <a:pt x="15" y="104"/>
                </a:cubicBezTo>
                <a:lnTo>
                  <a:pt x="15" y="104"/>
                </a:lnTo>
                <a:cubicBezTo>
                  <a:pt x="17" y="111"/>
                  <a:pt x="18" y="118"/>
                  <a:pt x="20" y="125"/>
                </a:cubicBezTo>
                <a:lnTo>
                  <a:pt x="20" y="125"/>
                </a:lnTo>
                <a:cubicBezTo>
                  <a:pt x="21" y="128"/>
                  <a:pt x="22" y="132"/>
                  <a:pt x="23" y="135"/>
                </a:cubicBezTo>
                <a:lnTo>
                  <a:pt x="23" y="135"/>
                </a:lnTo>
                <a:cubicBezTo>
                  <a:pt x="25" y="144"/>
                  <a:pt x="28" y="151"/>
                  <a:pt x="30" y="159"/>
                </a:cubicBezTo>
                <a:lnTo>
                  <a:pt x="30" y="159"/>
                </a:lnTo>
                <a:cubicBezTo>
                  <a:pt x="31" y="162"/>
                  <a:pt x="31" y="164"/>
                  <a:pt x="33" y="166"/>
                </a:cubicBezTo>
                <a:lnTo>
                  <a:pt x="33" y="166"/>
                </a:lnTo>
                <a:cubicBezTo>
                  <a:pt x="36" y="176"/>
                  <a:pt x="40" y="186"/>
                  <a:pt x="44" y="197"/>
                </a:cubicBezTo>
                <a:lnTo>
                  <a:pt x="44" y="197"/>
                </a:lnTo>
                <a:cubicBezTo>
                  <a:pt x="45" y="199"/>
                  <a:pt x="46" y="202"/>
                  <a:pt x="47" y="204"/>
                </a:cubicBezTo>
                <a:lnTo>
                  <a:pt x="47" y="204"/>
                </a:lnTo>
                <a:cubicBezTo>
                  <a:pt x="51" y="211"/>
                  <a:pt x="53" y="219"/>
                  <a:pt x="57" y="227"/>
                </a:cubicBezTo>
                <a:lnTo>
                  <a:pt x="57" y="227"/>
                </a:lnTo>
                <a:cubicBezTo>
                  <a:pt x="59" y="231"/>
                  <a:pt x="61" y="235"/>
                  <a:pt x="63" y="238"/>
                </a:cubicBezTo>
                <a:lnTo>
                  <a:pt x="63" y="238"/>
                </a:lnTo>
                <a:cubicBezTo>
                  <a:pt x="66" y="245"/>
                  <a:pt x="69" y="251"/>
                  <a:pt x="72" y="258"/>
                </a:cubicBezTo>
                <a:lnTo>
                  <a:pt x="72" y="258"/>
                </a:lnTo>
                <a:cubicBezTo>
                  <a:pt x="74" y="261"/>
                  <a:pt x="77" y="266"/>
                  <a:pt x="79" y="270"/>
                </a:cubicBezTo>
                <a:lnTo>
                  <a:pt x="79" y="270"/>
                </a:lnTo>
                <a:cubicBezTo>
                  <a:pt x="82" y="276"/>
                  <a:pt x="85" y="281"/>
                  <a:pt x="89" y="287"/>
                </a:cubicBezTo>
                <a:lnTo>
                  <a:pt x="89" y="287"/>
                </a:lnTo>
                <a:cubicBezTo>
                  <a:pt x="93" y="293"/>
                  <a:pt x="96" y="299"/>
                  <a:pt x="100" y="306"/>
                </a:cubicBezTo>
                <a:lnTo>
                  <a:pt x="100" y="306"/>
                </a:lnTo>
                <a:cubicBezTo>
                  <a:pt x="103" y="310"/>
                  <a:pt x="106" y="315"/>
                  <a:pt x="109" y="320"/>
                </a:cubicBezTo>
                <a:lnTo>
                  <a:pt x="109" y="320"/>
                </a:lnTo>
                <a:cubicBezTo>
                  <a:pt x="114" y="326"/>
                  <a:pt x="118" y="332"/>
                  <a:pt x="122" y="338"/>
                </a:cubicBezTo>
                <a:lnTo>
                  <a:pt x="122" y="338"/>
                </a:lnTo>
                <a:cubicBezTo>
                  <a:pt x="125" y="342"/>
                  <a:pt x="128" y="347"/>
                  <a:pt x="132" y="351"/>
                </a:cubicBezTo>
                <a:lnTo>
                  <a:pt x="132" y="351"/>
                </a:lnTo>
                <a:cubicBezTo>
                  <a:pt x="136" y="358"/>
                  <a:pt x="142" y="364"/>
                  <a:pt x="146" y="370"/>
                </a:cubicBezTo>
                <a:lnTo>
                  <a:pt x="146" y="370"/>
                </a:lnTo>
                <a:cubicBezTo>
                  <a:pt x="149" y="375"/>
                  <a:pt x="153" y="379"/>
                  <a:pt x="156" y="383"/>
                </a:cubicBezTo>
                <a:lnTo>
                  <a:pt x="156" y="383"/>
                </a:lnTo>
                <a:cubicBezTo>
                  <a:pt x="162" y="390"/>
                  <a:pt x="168" y="397"/>
                  <a:pt x="174" y="403"/>
                </a:cubicBezTo>
                <a:lnTo>
                  <a:pt x="174" y="403"/>
                </a:lnTo>
                <a:cubicBezTo>
                  <a:pt x="177" y="407"/>
                  <a:pt x="179" y="411"/>
                  <a:pt x="183" y="414"/>
                </a:cubicBezTo>
                <a:lnTo>
                  <a:pt x="183" y="414"/>
                </a:lnTo>
                <a:cubicBezTo>
                  <a:pt x="184" y="416"/>
                  <a:pt x="185" y="417"/>
                  <a:pt x="187" y="419"/>
                </a:cubicBezTo>
                <a:lnTo>
                  <a:pt x="187" y="419"/>
                </a:lnTo>
                <a:cubicBezTo>
                  <a:pt x="194" y="426"/>
                  <a:pt x="201" y="433"/>
                  <a:pt x="208" y="440"/>
                </a:cubicBezTo>
                <a:lnTo>
                  <a:pt x="208" y="440"/>
                </a:lnTo>
                <a:cubicBezTo>
                  <a:pt x="211" y="443"/>
                  <a:pt x="214" y="445"/>
                  <a:pt x="216" y="449"/>
                </a:cubicBezTo>
                <a:lnTo>
                  <a:pt x="216" y="449"/>
                </a:lnTo>
                <a:cubicBezTo>
                  <a:pt x="222" y="455"/>
                  <a:pt x="229" y="461"/>
                  <a:pt x="236" y="467"/>
                </a:cubicBezTo>
                <a:lnTo>
                  <a:pt x="236" y="467"/>
                </a:lnTo>
                <a:cubicBezTo>
                  <a:pt x="238" y="469"/>
                  <a:pt x="241" y="472"/>
                  <a:pt x="244" y="475"/>
                </a:cubicBezTo>
                <a:lnTo>
                  <a:pt x="244" y="475"/>
                </a:lnTo>
                <a:cubicBezTo>
                  <a:pt x="253" y="483"/>
                  <a:pt x="263" y="491"/>
                  <a:pt x="272" y="500"/>
                </a:cubicBezTo>
                <a:lnTo>
                  <a:pt x="272" y="500"/>
                </a:lnTo>
                <a:cubicBezTo>
                  <a:pt x="279" y="506"/>
                  <a:pt x="286" y="511"/>
                  <a:pt x="293" y="517"/>
                </a:cubicBezTo>
                <a:lnTo>
                  <a:pt x="293" y="517"/>
                </a:lnTo>
                <a:cubicBezTo>
                  <a:pt x="296" y="518"/>
                  <a:pt x="298" y="520"/>
                  <a:pt x="300" y="522"/>
                </a:cubicBezTo>
                <a:lnTo>
                  <a:pt x="300" y="522"/>
                </a:lnTo>
                <a:cubicBezTo>
                  <a:pt x="305" y="526"/>
                  <a:pt x="310" y="529"/>
                  <a:pt x="315" y="533"/>
                </a:cubicBezTo>
                <a:lnTo>
                  <a:pt x="315" y="533"/>
                </a:lnTo>
                <a:cubicBezTo>
                  <a:pt x="318" y="535"/>
                  <a:pt x="321" y="537"/>
                  <a:pt x="323" y="540"/>
                </a:cubicBezTo>
                <a:lnTo>
                  <a:pt x="323" y="540"/>
                </a:lnTo>
                <a:cubicBezTo>
                  <a:pt x="328" y="543"/>
                  <a:pt x="332" y="546"/>
                  <a:pt x="337" y="550"/>
                </a:cubicBezTo>
                <a:lnTo>
                  <a:pt x="337" y="550"/>
                </a:lnTo>
                <a:cubicBezTo>
                  <a:pt x="340" y="551"/>
                  <a:pt x="343" y="554"/>
                  <a:pt x="346" y="556"/>
                </a:cubicBezTo>
                <a:lnTo>
                  <a:pt x="346" y="556"/>
                </a:lnTo>
                <a:cubicBezTo>
                  <a:pt x="351" y="559"/>
                  <a:pt x="356" y="562"/>
                  <a:pt x="360" y="565"/>
                </a:cubicBezTo>
                <a:lnTo>
                  <a:pt x="360" y="565"/>
                </a:lnTo>
                <a:cubicBezTo>
                  <a:pt x="363" y="567"/>
                  <a:pt x="367" y="569"/>
                  <a:pt x="370" y="571"/>
                </a:cubicBezTo>
                <a:lnTo>
                  <a:pt x="370" y="571"/>
                </a:lnTo>
                <a:cubicBezTo>
                  <a:pt x="374" y="575"/>
                  <a:pt x="379" y="577"/>
                  <a:pt x="383" y="580"/>
                </a:cubicBezTo>
                <a:lnTo>
                  <a:pt x="383" y="580"/>
                </a:lnTo>
                <a:cubicBezTo>
                  <a:pt x="387" y="582"/>
                  <a:pt x="390" y="584"/>
                  <a:pt x="393" y="587"/>
                </a:cubicBezTo>
                <a:lnTo>
                  <a:pt x="393" y="587"/>
                </a:lnTo>
                <a:cubicBezTo>
                  <a:pt x="398" y="589"/>
                  <a:pt x="403" y="592"/>
                  <a:pt x="408" y="595"/>
                </a:cubicBezTo>
                <a:lnTo>
                  <a:pt x="408" y="595"/>
                </a:lnTo>
                <a:cubicBezTo>
                  <a:pt x="411" y="597"/>
                  <a:pt x="414" y="599"/>
                  <a:pt x="418" y="601"/>
                </a:cubicBezTo>
                <a:lnTo>
                  <a:pt x="418" y="601"/>
                </a:lnTo>
                <a:cubicBezTo>
                  <a:pt x="423" y="604"/>
                  <a:pt x="428" y="607"/>
                  <a:pt x="432" y="610"/>
                </a:cubicBezTo>
                <a:lnTo>
                  <a:pt x="432" y="610"/>
                </a:lnTo>
                <a:cubicBezTo>
                  <a:pt x="436" y="611"/>
                  <a:pt x="439" y="613"/>
                  <a:pt x="442" y="615"/>
                </a:cubicBezTo>
                <a:lnTo>
                  <a:pt x="442" y="615"/>
                </a:lnTo>
                <a:cubicBezTo>
                  <a:pt x="445" y="617"/>
                  <a:pt x="447" y="618"/>
                  <a:pt x="450" y="619"/>
                </a:cubicBezTo>
                <a:lnTo>
                  <a:pt x="450" y="619"/>
                </a:lnTo>
                <a:cubicBezTo>
                  <a:pt x="465" y="627"/>
                  <a:pt x="479" y="634"/>
                  <a:pt x="494" y="642"/>
                </a:cubicBezTo>
                <a:lnTo>
                  <a:pt x="494" y="642"/>
                </a:lnTo>
                <a:cubicBezTo>
                  <a:pt x="495" y="643"/>
                  <a:pt x="496" y="643"/>
                  <a:pt x="497" y="643"/>
                </a:cubicBezTo>
                <a:lnTo>
                  <a:pt x="497" y="643"/>
                </a:lnTo>
                <a:cubicBezTo>
                  <a:pt x="512" y="650"/>
                  <a:pt x="528" y="658"/>
                  <a:pt x="543" y="665"/>
                </a:cubicBezTo>
                <a:lnTo>
                  <a:pt x="543" y="665"/>
                </a:lnTo>
                <a:cubicBezTo>
                  <a:pt x="544" y="665"/>
                  <a:pt x="545" y="666"/>
                  <a:pt x="546" y="666"/>
                </a:cubicBezTo>
                <a:lnTo>
                  <a:pt x="546" y="666"/>
                </a:lnTo>
                <a:cubicBezTo>
                  <a:pt x="562" y="673"/>
                  <a:pt x="578" y="679"/>
                  <a:pt x="593" y="685"/>
                </a:cubicBezTo>
                <a:lnTo>
                  <a:pt x="593" y="685"/>
                </a:lnTo>
                <a:cubicBezTo>
                  <a:pt x="595" y="686"/>
                  <a:pt x="598" y="687"/>
                  <a:pt x="600" y="688"/>
                </a:cubicBezTo>
                <a:lnTo>
                  <a:pt x="600" y="688"/>
                </a:lnTo>
                <a:cubicBezTo>
                  <a:pt x="615" y="694"/>
                  <a:pt x="631" y="699"/>
                  <a:pt x="647" y="704"/>
                </a:cubicBezTo>
                <a:lnTo>
                  <a:pt x="647" y="704"/>
                </a:lnTo>
                <a:cubicBezTo>
                  <a:pt x="650" y="706"/>
                  <a:pt x="653" y="707"/>
                  <a:pt x="655" y="707"/>
                </a:cubicBezTo>
                <a:lnTo>
                  <a:pt x="655" y="707"/>
                </a:lnTo>
                <a:cubicBezTo>
                  <a:pt x="671" y="712"/>
                  <a:pt x="686" y="718"/>
                  <a:pt x="702" y="722"/>
                </a:cubicBezTo>
                <a:lnTo>
                  <a:pt x="702" y="722"/>
                </a:lnTo>
                <a:cubicBezTo>
                  <a:pt x="707" y="723"/>
                  <a:pt x="711" y="725"/>
                  <a:pt x="714" y="726"/>
                </a:cubicBezTo>
                <a:lnTo>
                  <a:pt x="714" y="726"/>
                </a:lnTo>
                <a:cubicBezTo>
                  <a:pt x="728" y="729"/>
                  <a:pt x="741" y="733"/>
                  <a:pt x="754" y="736"/>
                </a:cubicBezTo>
                <a:lnTo>
                  <a:pt x="754" y="736"/>
                </a:lnTo>
                <a:cubicBezTo>
                  <a:pt x="759" y="737"/>
                  <a:pt x="764" y="738"/>
                  <a:pt x="768" y="740"/>
                </a:cubicBezTo>
                <a:lnTo>
                  <a:pt x="768" y="740"/>
                </a:lnTo>
                <a:cubicBezTo>
                  <a:pt x="785" y="743"/>
                  <a:pt x="802" y="748"/>
                  <a:pt x="819" y="751"/>
                </a:cubicBezTo>
                <a:lnTo>
                  <a:pt x="819" y="751"/>
                </a:lnTo>
                <a:cubicBezTo>
                  <a:pt x="821" y="751"/>
                  <a:pt x="823" y="752"/>
                  <a:pt x="825" y="752"/>
                </a:cubicBezTo>
                <a:lnTo>
                  <a:pt x="825" y="752"/>
                </a:lnTo>
                <a:cubicBezTo>
                  <a:pt x="840" y="756"/>
                  <a:pt x="857" y="758"/>
                  <a:pt x="874" y="761"/>
                </a:cubicBezTo>
                <a:lnTo>
                  <a:pt x="874" y="761"/>
                </a:lnTo>
                <a:cubicBezTo>
                  <a:pt x="878" y="762"/>
                  <a:pt x="882" y="762"/>
                  <a:pt x="886" y="763"/>
                </a:cubicBezTo>
                <a:lnTo>
                  <a:pt x="886" y="763"/>
                </a:lnTo>
                <a:cubicBezTo>
                  <a:pt x="890" y="764"/>
                  <a:pt x="895" y="764"/>
                  <a:pt x="899" y="765"/>
                </a:cubicBezTo>
                <a:lnTo>
                  <a:pt x="899" y="765"/>
                </a:lnTo>
                <a:cubicBezTo>
                  <a:pt x="905" y="766"/>
                  <a:pt x="911" y="767"/>
                  <a:pt x="917" y="768"/>
                </a:cubicBezTo>
                <a:lnTo>
                  <a:pt x="917" y="768"/>
                </a:lnTo>
                <a:cubicBezTo>
                  <a:pt x="921" y="769"/>
                  <a:pt x="925" y="769"/>
                  <a:pt x="930" y="770"/>
                </a:cubicBezTo>
                <a:lnTo>
                  <a:pt x="930" y="770"/>
                </a:lnTo>
                <a:cubicBezTo>
                  <a:pt x="937" y="770"/>
                  <a:pt x="943" y="771"/>
                  <a:pt x="948" y="771"/>
                </a:cubicBezTo>
                <a:lnTo>
                  <a:pt x="948" y="771"/>
                </a:lnTo>
                <a:cubicBezTo>
                  <a:pt x="953" y="772"/>
                  <a:pt x="957" y="773"/>
                  <a:pt x="962" y="773"/>
                </a:cubicBezTo>
                <a:lnTo>
                  <a:pt x="962" y="773"/>
                </a:lnTo>
                <a:cubicBezTo>
                  <a:pt x="968" y="774"/>
                  <a:pt x="975" y="775"/>
                  <a:pt x="981" y="775"/>
                </a:cubicBezTo>
                <a:lnTo>
                  <a:pt x="981" y="775"/>
                </a:lnTo>
                <a:cubicBezTo>
                  <a:pt x="985" y="775"/>
                  <a:pt x="989" y="776"/>
                  <a:pt x="993" y="776"/>
                </a:cubicBezTo>
                <a:lnTo>
                  <a:pt x="993" y="776"/>
                </a:lnTo>
                <a:cubicBezTo>
                  <a:pt x="998" y="776"/>
                  <a:pt x="1003" y="777"/>
                  <a:pt x="1007" y="777"/>
                </a:cubicBezTo>
                <a:lnTo>
                  <a:pt x="1007" y="777"/>
                </a:lnTo>
                <a:cubicBezTo>
                  <a:pt x="1013" y="778"/>
                  <a:pt x="1018" y="778"/>
                  <a:pt x="1023" y="778"/>
                </a:cubicBezTo>
                <a:lnTo>
                  <a:pt x="1023" y="778"/>
                </a:lnTo>
                <a:cubicBezTo>
                  <a:pt x="1028" y="779"/>
                  <a:pt x="1033" y="779"/>
                  <a:pt x="1038" y="779"/>
                </a:cubicBezTo>
                <a:lnTo>
                  <a:pt x="1038" y="779"/>
                </a:lnTo>
                <a:cubicBezTo>
                  <a:pt x="1043" y="779"/>
                  <a:pt x="1048" y="779"/>
                  <a:pt x="1053" y="780"/>
                </a:cubicBezTo>
                <a:lnTo>
                  <a:pt x="1053" y="780"/>
                </a:lnTo>
                <a:cubicBezTo>
                  <a:pt x="1058" y="780"/>
                  <a:pt x="1063" y="780"/>
                  <a:pt x="1068" y="780"/>
                </a:cubicBezTo>
                <a:lnTo>
                  <a:pt x="1068" y="780"/>
                </a:lnTo>
                <a:cubicBezTo>
                  <a:pt x="1072" y="781"/>
                  <a:pt x="1078" y="781"/>
                  <a:pt x="1083" y="781"/>
                </a:cubicBezTo>
                <a:lnTo>
                  <a:pt x="1083" y="781"/>
                </a:lnTo>
                <a:cubicBezTo>
                  <a:pt x="1088" y="781"/>
                  <a:pt x="1092" y="781"/>
                  <a:pt x="1097" y="781"/>
                </a:cubicBezTo>
                <a:lnTo>
                  <a:pt x="1097" y="781"/>
                </a:lnTo>
                <a:cubicBezTo>
                  <a:pt x="1104" y="781"/>
                  <a:pt x="1112" y="781"/>
                  <a:pt x="1119" y="781"/>
                </a:cubicBezTo>
                <a:lnTo>
                  <a:pt x="1113" y="938"/>
                </a:lnTo>
                <a:lnTo>
                  <a:pt x="1110" y="938"/>
                </a:lnTo>
                <a:lnTo>
                  <a:pt x="1110" y="938"/>
                </a:lnTo>
                <a:cubicBezTo>
                  <a:pt x="1109" y="938"/>
                  <a:pt x="1108" y="938"/>
                  <a:pt x="1107" y="938"/>
                </a:cubicBezTo>
                <a:lnTo>
                  <a:pt x="1107" y="938"/>
                </a:lnTo>
                <a:cubicBezTo>
                  <a:pt x="1106" y="938"/>
                  <a:pt x="1105" y="938"/>
                  <a:pt x="1104" y="938"/>
                </a:cubicBezTo>
                <a:lnTo>
                  <a:pt x="1104" y="938"/>
                </a:lnTo>
                <a:cubicBezTo>
                  <a:pt x="1103" y="938"/>
                  <a:pt x="1102" y="938"/>
                  <a:pt x="1102" y="938"/>
                </a:cubicBezTo>
                <a:lnTo>
                  <a:pt x="1102" y="938"/>
                </a:lnTo>
                <a:cubicBezTo>
                  <a:pt x="1098" y="938"/>
                  <a:pt x="1095" y="937"/>
                  <a:pt x="1092" y="937"/>
                </a:cubicBezTo>
                <a:lnTo>
                  <a:pt x="1092" y="937"/>
                </a:lnTo>
                <a:cubicBezTo>
                  <a:pt x="1087" y="937"/>
                  <a:pt x="1083" y="937"/>
                  <a:pt x="1078" y="937"/>
                </a:cubicBezTo>
                <a:lnTo>
                  <a:pt x="1078" y="937"/>
                </a:lnTo>
                <a:cubicBezTo>
                  <a:pt x="1076" y="937"/>
                  <a:pt x="1074" y="937"/>
                  <a:pt x="1072" y="937"/>
                </a:cubicBezTo>
                <a:lnTo>
                  <a:pt x="1072" y="937"/>
                </a:lnTo>
                <a:cubicBezTo>
                  <a:pt x="1069" y="937"/>
                  <a:pt x="1066" y="937"/>
                  <a:pt x="1063" y="937"/>
                </a:cubicBezTo>
                <a:lnTo>
                  <a:pt x="1063" y="937"/>
                </a:lnTo>
                <a:cubicBezTo>
                  <a:pt x="1058" y="937"/>
                  <a:pt x="1053" y="937"/>
                  <a:pt x="1049" y="936"/>
                </a:cubicBezTo>
                <a:lnTo>
                  <a:pt x="1049" y="936"/>
                </a:lnTo>
                <a:cubicBezTo>
                  <a:pt x="1047" y="936"/>
                  <a:pt x="1045" y="936"/>
                  <a:pt x="1044" y="936"/>
                </a:cubicBezTo>
                <a:lnTo>
                  <a:pt x="1044" y="936"/>
                </a:lnTo>
                <a:cubicBezTo>
                  <a:pt x="1040" y="936"/>
                  <a:pt x="1036" y="936"/>
                  <a:pt x="1033" y="936"/>
                </a:cubicBezTo>
                <a:lnTo>
                  <a:pt x="1033" y="936"/>
                </a:lnTo>
                <a:cubicBezTo>
                  <a:pt x="1028" y="936"/>
                  <a:pt x="1023" y="935"/>
                  <a:pt x="1018" y="935"/>
                </a:cubicBezTo>
                <a:lnTo>
                  <a:pt x="1018" y="935"/>
                </a:lnTo>
                <a:cubicBezTo>
                  <a:pt x="1017" y="935"/>
                  <a:pt x="1016" y="934"/>
                  <a:pt x="1014" y="934"/>
                </a:cubicBezTo>
                <a:lnTo>
                  <a:pt x="1014" y="934"/>
                </a:lnTo>
                <a:cubicBezTo>
                  <a:pt x="1011" y="934"/>
                  <a:pt x="1007" y="933"/>
                  <a:pt x="1003" y="933"/>
                </a:cubicBezTo>
                <a:lnTo>
                  <a:pt x="1003" y="933"/>
                </a:lnTo>
                <a:cubicBezTo>
                  <a:pt x="999" y="933"/>
                  <a:pt x="994" y="933"/>
                  <a:pt x="989" y="932"/>
                </a:cubicBezTo>
                <a:lnTo>
                  <a:pt x="989" y="932"/>
                </a:lnTo>
                <a:cubicBezTo>
                  <a:pt x="988" y="932"/>
                  <a:pt x="987" y="932"/>
                  <a:pt x="986" y="932"/>
                </a:cubicBezTo>
                <a:lnTo>
                  <a:pt x="986" y="932"/>
                </a:lnTo>
                <a:cubicBezTo>
                  <a:pt x="982" y="932"/>
                  <a:pt x="979" y="932"/>
                  <a:pt x="976" y="931"/>
                </a:cubicBezTo>
                <a:lnTo>
                  <a:pt x="976" y="931"/>
                </a:lnTo>
                <a:cubicBezTo>
                  <a:pt x="970" y="931"/>
                  <a:pt x="964" y="930"/>
                  <a:pt x="958" y="929"/>
                </a:cubicBezTo>
                <a:lnTo>
                  <a:pt x="958" y="929"/>
                </a:lnTo>
                <a:cubicBezTo>
                  <a:pt x="956" y="929"/>
                  <a:pt x="955" y="929"/>
                  <a:pt x="953" y="929"/>
                </a:cubicBezTo>
                <a:lnTo>
                  <a:pt x="953" y="929"/>
                </a:lnTo>
                <a:cubicBezTo>
                  <a:pt x="950" y="929"/>
                  <a:pt x="948" y="928"/>
                  <a:pt x="944" y="928"/>
                </a:cubicBezTo>
                <a:lnTo>
                  <a:pt x="944" y="928"/>
                </a:lnTo>
                <a:cubicBezTo>
                  <a:pt x="939" y="927"/>
                  <a:pt x="933" y="926"/>
                  <a:pt x="927" y="926"/>
                </a:cubicBezTo>
                <a:lnTo>
                  <a:pt x="927" y="926"/>
                </a:lnTo>
                <a:cubicBezTo>
                  <a:pt x="925" y="926"/>
                  <a:pt x="923" y="925"/>
                  <a:pt x="921" y="925"/>
                </a:cubicBezTo>
                <a:lnTo>
                  <a:pt x="921" y="925"/>
                </a:lnTo>
                <a:cubicBezTo>
                  <a:pt x="918" y="925"/>
                  <a:pt x="916" y="925"/>
                  <a:pt x="913" y="924"/>
                </a:cubicBezTo>
                <a:lnTo>
                  <a:pt x="913" y="924"/>
                </a:lnTo>
                <a:cubicBezTo>
                  <a:pt x="908" y="923"/>
                  <a:pt x="902" y="922"/>
                  <a:pt x="896" y="921"/>
                </a:cubicBezTo>
                <a:lnTo>
                  <a:pt x="896" y="921"/>
                </a:lnTo>
                <a:cubicBezTo>
                  <a:pt x="893" y="921"/>
                  <a:pt x="891" y="921"/>
                  <a:pt x="888" y="920"/>
                </a:cubicBezTo>
                <a:lnTo>
                  <a:pt x="888" y="920"/>
                </a:lnTo>
                <a:cubicBezTo>
                  <a:pt x="886" y="920"/>
                  <a:pt x="885" y="920"/>
                  <a:pt x="883" y="920"/>
                </a:cubicBezTo>
                <a:lnTo>
                  <a:pt x="883" y="920"/>
                </a:lnTo>
                <a:cubicBezTo>
                  <a:pt x="880" y="919"/>
                  <a:pt x="878" y="919"/>
                  <a:pt x="875" y="918"/>
                </a:cubicBezTo>
                <a:lnTo>
                  <a:pt x="875" y="918"/>
                </a:lnTo>
                <a:cubicBezTo>
                  <a:pt x="874" y="918"/>
                  <a:pt x="872" y="918"/>
                  <a:pt x="871" y="918"/>
                </a:cubicBezTo>
                <a:lnTo>
                  <a:pt x="871" y="918"/>
                </a:lnTo>
                <a:cubicBezTo>
                  <a:pt x="866" y="916"/>
                  <a:pt x="861" y="916"/>
                  <a:pt x="856" y="915"/>
                </a:cubicBezTo>
                <a:lnTo>
                  <a:pt x="856" y="915"/>
                </a:lnTo>
                <a:cubicBezTo>
                  <a:pt x="845" y="913"/>
                  <a:pt x="834" y="911"/>
                  <a:pt x="822" y="909"/>
                </a:cubicBezTo>
                <a:lnTo>
                  <a:pt x="822" y="909"/>
                </a:lnTo>
                <a:cubicBezTo>
                  <a:pt x="820" y="908"/>
                  <a:pt x="819" y="908"/>
                  <a:pt x="817" y="907"/>
                </a:cubicBezTo>
                <a:lnTo>
                  <a:pt x="817" y="907"/>
                </a:lnTo>
                <a:cubicBezTo>
                  <a:pt x="817" y="907"/>
                  <a:pt x="816" y="907"/>
                  <a:pt x="815" y="907"/>
                </a:cubicBezTo>
                <a:lnTo>
                  <a:pt x="815" y="907"/>
                </a:lnTo>
                <a:cubicBezTo>
                  <a:pt x="802" y="904"/>
                  <a:pt x="788" y="901"/>
                  <a:pt x="775" y="898"/>
                </a:cubicBezTo>
                <a:lnTo>
                  <a:pt x="775" y="898"/>
                </a:lnTo>
                <a:cubicBezTo>
                  <a:pt x="772" y="898"/>
                  <a:pt x="770" y="896"/>
                  <a:pt x="767" y="896"/>
                </a:cubicBezTo>
                <a:lnTo>
                  <a:pt x="767" y="896"/>
                </a:lnTo>
                <a:cubicBezTo>
                  <a:pt x="762" y="894"/>
                  <a:pt x="757" y="893"/>
                  <a:pt x="753" y="893"/>
                </a:cubicBezTo>
                <a:lnTo>
                  <a:pt x="753" y="893"/>
                </a:lnTo>
                <a:cubicBezTo>
                  <a:pt x="747" y="891"/>
                  <a:pt x="741" y="890"/>
                  <a:pt x="735" y="888"/>
                </a:cubicBezTo>
                <a:lnTo>
                  <a:pt x="735" y="888"/>
                </a:lnTo>
                <a:cubicBezTo>
                  <a:pt x="728" y="886"/>
                  <a:pt x="721" y="884"/>
                  <a:pt x="713" y="881"/>
                </a:cubicBezTo>
                <a:lnTo>
                  <a:pt x="713" y="881"/>
                </a:lnTo>
                <a:cubicBezTo>
                  <a:pt x="710" y="880"/>
                  <a:pt x="705" y="879"/>
                  <a:pt x="702" y="878"/>
                </a:cubicBezTo>
                <a:lnTo>
                  <a:pt x="702" y="878"/>
                </a:lnTo>
                <a:cubicBezTo>
                  <a:pt x="699" y="877"/>
                  <a:pt x="697" y="877"/>
                  <a:pt x="696" y="877"/>
                </a:cubicBezTo>
                <a:lnTo>
                  <a:pt x="696" y="877"/>
                </a:lnTo>
                <a:cubicBezTo>
                  <a:pt x="682" y="873"/>
                  <a:pt x="668" y="868"/>
                  <a:pt x="655" y="863"/>
                </a:cubicBezTo>
                <a:lnTo>
                  <a:pt x="655" y="863"/>
                </a:lnTo>
                <a:cubicBezTo>
                  <a:pt x="654" y="863"/>
                  <a:pt x="652" y="863"/>
                  <a:pt x="651" y="862"/>
                </a:cubicBezTo>
                <a:lnTo>
                  <a:pt x="651" y="862"/>
                </a:lnTo>
                <a:cubicBezTo>
                  <a:pt x="650" y="862"/>
                  <a:pt x="648" y="861"/>
                  <a:pt x="647" y="861"/>
                </a:cubicBezTo>
                <a:lnTo>
                  <a:pt x="647" y="861"/>
                </a:lnTo>
                <a:cubicBezTo>
                  <a:pt x="631" y="855"/>
                  <a:pt x="616" y="850"/>
                  <a:pt x="601" y="844"/>
                </a:cubicBezTo>
                <a:lnTo>
                  <a:pt x="601" y="844"/>
                </a:lnTo>
                <a:cubicBezTo>
                  <a:pt x="598" y="843"/>
                  <a:pt x="596" y="842"/>
                  <a:pt x="593" y="841"/>
                </a:cubicBezTo>
                <a:lnTo>
                  <a:pt x="593" y="841"/>
                </a:lnTo>
                <a:cubicBezTo>
                  <a:pt x="589" y="839"/>
                  <a:pt x="583" y="837"/>
                  <a:pt x="578" y="835"/>
                </a:cubicBezTo>
                <a:lnTo>
                  <a:pt x="578" y="835"/>
                </a:lnTo>
                <a:cubicBezTo>
                  <a:pt x="568" y="831"/>
                  <a:pt x="557" y="827"/>
                  <a:pt x="547" y="822"/>
                </a:cubicBezTo>
                <a:lnTo>
                  <a:pt x="547" y="822"/>
                </a:lnTo>
                <a:cubicBezTo>
                  <a:pt x="546" y="821"/>
                  <a:pt x="545" y="821"/>
                  <a:pt x="543" y="821"/>
                </a:cubicBezTo>
                <a:lnTo>
                  <a:pt x="543" y="821"/>
                </a:lnTo>
                <a:cubicBezTo>
                  <a:pt x="528" y="813"/>
                  <a:pt x="513" y="806"/>
                  <a:pt x="498" y="799"/>
                </a:cubicBezTo>
                <a:lnTo>
                  <a:pt x="498" y="799"/>
                </a:lnTo>
                <a:cubicBezTo>
                  <a:pt x="498" y="799"/>
                  <a:pt x="497" y="799"/>
                  <a:pt x="495" y="798"/>
                </a:cubicBezTo>
                <a:lnTo>
                  <a:pt x="495" y="798"/>
                </a:lnTo>
                <a:cubicBezTo>
                  <a:pt x="487" y="793"/>
                  <a:pt x="477" y="788"/>
                  <a:pt x="467" y="783"/>
                </a:cubicBezTo>
                <a:lnTo>
                  <a:pt x="467" y="783"/>
                </a:lnTo>
                <a:cubicBezTo>
                  <a:pt x="463" y="781"/>
                  <a:pt x="457" y="778"/>
                  <a:pt x="452" y="775"/>
                </a:cubicBezTo>
                <a:lnTo>
                  <a:pt x="452" y="775"/>
                </a:lnTo>
                <a:cubicBezTo>
                  <a:pt x="451" y="774"/>
                  <a:pt x="449" y="773"/>
                  <a:pt x="448" y="773"/>
                </a:cubicBezTo>
                <a:lnTo>
                  <a:pt x="448" y="773"/>
                </a:lnTo>
                <a:cubicBezTo>
                  <a:pt x="447" y="773"/>
                  <a:pt x="447" y="772"/>
                  <a:pt x="446" y="771"/>
                </a:cubicBezTo>
                <a:lnTo>
                  <a:pt x="446" y="771"/>
                </a:lnTo>
                <a:cubicBezTo>
                  <a:pt x="432" y="764"/>
                  <a:pt x="419" y="756"/>
                  <a:pt x="406" y="748"/>
                </a:cubicBezTo>
                <a:lnTo>
                  <a:pt x="406" y="748"/>
                </a:lnTo>
                <a:cubicBezTo>
                  <a:pt x="403" y="747"/>
                  <a:pt x="402" y="745"/>
                  <a:pt x="399" y="744"/>
                </a:cubicBezTo>
                <a:lnTo>
                  <a:pt x="399" y="744"/>
                </a:lnTo>
                <a:cubicBezTo>
                  <a:pt x="388" y="737"/>
                  <a:pt x="377" y="731"/>
                  <a:pt x="367" y="723"/>
                </a:cubicBezTo>
                <a:lnTo>
                  <a:pt x="367" y="723"/>
                </a:lnTo>
                <a:cubicBezTo>
                  <a:pt x="365" y="722"/>
                  <a:pt x="363" y="720"/>
                  <a:pt x="361" y="719"/>
                </a:cubicBezTo>
                <a:lnTo>
                  <a:pt x="361" y="719"/>
                </a:lnTo>
                <a:cubicBezTo>
                  <a:pt x="359" y="718"/>
                  <a:pt x="357" y="716"/>
                  <a:pt x="354" y="715"/>
                </a:cubicBezTo>
                <a:lnTo>
                  <a:pt x="354" y="715"/>
                </a:lnTo>
                <a:cubicBezTo>
                  <a:pt x="342" y="706"/>
                  <a:pt x="329" y="697"/>
                  <a:pt x="318" y="688"/>
                </a:cubicBezTo>
                <a:lnTo>
                  <a:pt x="318" y="688"/>
                </a:lnTo>
                <a:cubicBezTo>
                  <a:pt x="316" y="686"/>
                  <a:pt x="315" y="686"/>
                  <a:pt x="313" y="685"/>
                </a:cubicBezTo>
                <a:lnTo>
                  <a:pt x="313" y="685"/>
                </a:lnTo>
                <a:cubicBezTo>
                  <a:pt x="300" y="675"/>
                  <a:pt x="288" y="665"/>
                  <a:pt x="276" y="655"/>
                </a:cubicBezTo>
                <a:lnTo>
                  <a:pt x="276" y="655"/>
                </a:lnTo>
                <a:cubicBezTo>
                  <a:pt x="268" y="648"/>
                  <a:pt x="260" y="641"/>
                  <a:pt x="252" y="633"/>
                </a:cubicBezTo>
                <a:lnTo>
                  <a:pt x="252" y="633"/>
                </a:lnTo>
                <a:cubicBezTo>
                  <a:pt x="251" y="632"/>
                  <a:pt x="249" y="631"/>
                  <a:pt x="248" y="630"/>
                </a:cubicBezTo>
                <a:lnTo>
                  <a:pt x="248" y="630"/>
                </a:lnTo>
                <a:cubicBezTo>
                  <a:pt x="246" y="627"/>
                  <a:pt x="242" y="625"/>
                  <a:pt x="240" y="622"/>
                </a:cubicBezTo>
                <a:lnTo>
                  <a:pt x="240" y="622"/>
                </a:lnTo>
                <a:cubicBezTo>
                  <a:pt x="236" y="619"/>
                  <a:pt x="233" y="616"/>
                  <a:pt x="229" y="612"/>
                </a:cubicBezTo>
                <a:lnTo>
                  <a:pt x="229" y="612"/>
                </a:lnTo>
                <a:cubicBezTo>
                  <a:pt x="226" y="610"/>
                  <a:pt x="224" y="606"/>
                  <a:pt x="221" y="603"/>
                </a:cubicBezTo>
                <a:lnTo>
                  <a:pt x="221" y="603"/>
                </a:lnTo>
                <a:cubicBezTo>
                  <a:pt x="218" y="601"/>
                  <a:pt x="216" y="598"/>
                  <a:pt x="212" y="595"/>
                </a:cubicBezTo>
                <a:lnTo>
                  <a:pt x="212" y="595"/>
                </a:lnTo>
                <a:cubicBezTo>
                  <a:pt x="211" y="594"/>
                  <a:pt x="209" y="592"/>
                  <a:pt x="208" y="590"/>
                </a:cubicBezTo>
                <a:lnTo>
                  <a:pt x="208" y="590"/>
                </a:lnTo>
                <a:cubicBezTo>
                  <a:pt x="202" y="584"/>
                  <a:pt x="197" y="579"/>
                  <a:pt x="192" y="573"/>
                </a:cubicBezTo>
                <a:lnTo>
                  <a:pt x="192" y="573"/>
                </a:lnTo>
                <a:cubicBezTo>
                  <a:pt x="190" y="572"/>
                  <a:pt x="189" y="570"/>
                  <a:pt x="188" y="569"/>
                </a:cubicBezTo>
                <a:lnTo>
                  <a:pt x="188" y="569"/>
                </a:lnTo>
                <a:cubicBezTo>
                  <a:pt x="187" y="569"/>
                  <a:pt x="187" y="568"/>
                  <a:pt x="187" y="567"/>
                </a:cubicBezTo>
                <a:lnTo>
                  <a:pt x="187" y="567"/>
                </a:lnTo>
                <a:cubicBezTo>
                  <a:pt x="184" y="564"/>
                  <a:pt x="181" y="561"/>
                  <a:pt x="179" y="558"/>
                </a:cubicBezTo>
                <a:lnTo>
                  <a:pt x="179" y="558"/>
                </a:lnTo>
                <a:cubicBezTo>
                  <a:pt x="173" y="552"/>
                  <a:pt x="168" y="546"/>
                  <a:pt x="163" y="540"/>
                </a:cubicBezTo>
                <a:lnTo>
                  <a:pt x="163" y="540"/>
                </a:lnTo>
                <a:cubicBezTo>
                  <a:pt x="162" y="539"/>
                  <a:pt x="162" y="539"/>
                  <a:pt x="161" y="537"/>
                </a:cubicBezTo>
                <a:lnTo>
                  <a:pt x="161" y="537"/>
                </a:lnTo>
                <a:cubicBezTo>
                  <a:pt x="161" y="537"/>
                  <a:pt x="160" y="536"/>
                  <a:pt x="159" y="535"/>
                </a:cubicBezTo>
                <a:lnTo>
                  <a:pt x="159" y="535"/>
                </a:lnTo>
                <a:cubicBezTo>
                  <a:pt x="157" y="532"/>
                  <a:pt x="154" y="529"/>
                  <a:pt x="152" y="525"/>
                </a:cubicBezTo>
                <a:lnTo>
                  <a:pt x="152" y="525"/>
                </a:lnTo>
                <a:cubicBezTo>
                  <a:pt x="146" y="519"/>
                  <a:pt x="142" y="512"/>
                  <a:pt x="137" y="506"/>
                </a:cubicBezTo>
                <a:lnTo>
                  <a:pt x="137" y="506"/>
                </a:lnTo>
                <a:cubicBezTo>
                  <a:pt x="136" y="505"/>
                  <a:pt x="135" y="504"/>
                  <a:pt x="134" y="502"/>
                </a:cubicBezTo>
                <a:lnTo>
                  <a:pt x="134" y="502"/>
                </a:lnTo>
                <a:cubicBezTo>
                  <a:pt x="132" y="500"/>
                  <a:pt x="130" y="496"/>
                  <a:pt x="127" y="493"/>
                </a:cubicBezTo>
                <a:lnTo>
                  <a:pt x="127" y="493"/>
                </a:lnTo>
                <a:cubicBezTo>
                  <a:pt x="123" y="487"/>
                  <a:pt x="119" y="480"/>
                  <a:pt x="115" y="474"/>
                </a:cubicBezTo>
                <a:lnTo>
                  <a:pt x="115" y="474"/>
                </a:lnTo>
                <a:cubicBezTo>
                  <a:pt x="114" y="472"/>
                  <a:pt x="113" y="471"/>
                  <a:pt x="111" y="469"/>
                </a:cubicBezTo>
                <a:lnTo>
                  <a:pt x="111" y="469"/>
                </a:lnTo>
                <a:cubicBezTo>
                  <a:pt x="110" y="466"/>
                  <a:pt x="108" y="463"/>
                  <a:pt x="106" y="460"/>
                </a:cubicBezTo>
                <a:lnTo>
                  <a:pt x="106" y="460"/>
                </a:lnTo>
                <a:cubicBezTo>
                  <a:pt x="102" y="454"/>
                  <a:pt x="98" y="448"/>
                  <a:pt x="94" y="441"/>
                </a:cubicBezTo>
                <a:lnTo>
                  <a:pt x="94" y="441"/>
                </a:lnTo>
                <a:cubicBezTo>
                  <a:pt x="93" y="439"/>
                  <a:pt x="92" y="438"/>
                  <a:pt x="91" y="435"/>
                </a:cubicBezTo>
                <a:lnTo>
                  <a:pt x="91" y="435"/>
                </a:lnTo>
                <a:cubicBezTo>
                  <a:pt x="89" y="432"/>
                  <a:pt x="87" y="428"/>
                  <a:pt x="85" y="424"/>
                </a:cubicBezTo>
                <a:lnTo>
                  <a:pt x="85" y="424"/>
                </a:lnTo>
                <a:cubicBezTo>
                  <a:pt x="83" y="421"/>
                  <a:pt x="82" y="418"/>
                  <a:pt x="80" y="416"/>
                </a:cubicBezTo>
                <a:lnTo>
                  <a:pt x="80" y="416"/>
                </a:lnTo>
                <a:cubicBezTo>
                  <a:pt x="80" y="414"/>
                  <a:pt x="79" y="413"/>
                  <a:pt x="79" y="411"/>
                </a:cubicBezTo>
                <a:lnTo>
                  <a:pt x="79" y="411"/>
                </a:lnTo>
                <a:cubicBezTo>
                  <a:pt x="77" y="410"/>
                  <a:pt x="77" y="409"/>
                  <a:pt x="76" y="407"/>
                </a:cubicBezTo>
                <a:lnTo>
                  <a:pt x="76" y="407"/>
                </a:lnTo>
                <a:cubicBezTo>
                  <a:pt x="74" y="402"/>
                  <a:pt x="71" y="397"/>
                  <a:pt x="69" y="392"/>
                </a:cubicBezTo>
                <a:lnTo>
                  <a:pt x="69" y="392"/>
                </a:lnTo>
                <a:cubicBezTo>
                  <a:pt x="67" y="389"/>
                  <a:pt x="65" y="385"/>
                  <a:pt x="63" y="381"/>
                </a:cubicBezTo>
                <a:lnTo>
                  <a:pt x="63" y="381"/>
                </a:lnTo>
                <a:cubicBezTo>
                  <a:pt x="63" y="380"/>
                  <a:pt x="63" y="380"/>
                  <a:pt x="62" y="378"/>
                </a:cubicBezTo>
                <a:lnTo>
                  <a:pt x="62" y="378"/>
                </a:lnTo>
                <a:cubicBezTo>
                  <a:pt x="59" y="372"/>
                  <a:pt x="56" y="364"/>
                  <a:pt x="53" y="357"/>
                </a:cubicBezTo>
                <a:lnTo>
                  <a:pt x="53" y="357"/>
                </a:lnTo>
                <a:cubicBezTo>
                  <a:pt x="52" y="355"/>
                  <a:pt x="51" y="353"/>
                  <a:pt x="51" y="350"/>
                </a:cubicBezTo>
                <a:lnTo>
                  <a:pt x="51" y="350"/>
                </a:lnTo>
                <a:cubicBezTo>
                  <a:pt x="50" y="350"/>
                  <a:pt x="50" y="350"/>
                  <a:pt x="50" y="350"/>
                </a:cubicBezTo>
                <a:lnTo>
                  <a:pt x="50" y="350"/>
                </a:lnTo>
                <a:cubicBezTo>
                  <a:pt x="46" y="340"/>
                  <a:pt x="42" y="330"/>
                  <a:pt x="39" y="320"/>
                </a:cubicBezTo>
                <a:lnTo>
                  <a:pt x="39" y="320"/>
                </a:lnTo>
                <a:cubicBezTo>
                  <a:pt x="39" y="320"/>
                  <a:pt x="39" y="320"/>
                  <a:pt x="39" y="319"/>
                </a:cubicBezTo>
                <a:lnTo>
                  <a:pt x="39" y="319"/>
                </a:lnTo>
                <a:cubicBezTo>
                  <a:pt x="38" y="317"/>
                  <a:pt x="38" y="315"/>
                  <a:pt x="37" y="313"/>
                </a:cubicBezTo>
                <a:lnTo>
                  <a:pt x="37" y="313"/>
                </a:lnTo>
                <a:cubicBezTo>
                  <a:pt x="35" y="306"/>
                  <a:pt x="33" y="300"/>
                  <a:pt x="30" y="293"/>
                </a:cubicBezTo>
                <a:lnTo>
                  <a:pt x="30" y="293"/>
                </a:lnTo>
                <a:cubicBezTo>
                  <a:pt x="30" y="292"/>
                  <a:pt x="30" y="290"/>
                  <a:pt x="30" y="288"/>
                </a:cubicBezTo>
                <a:lnTo>
                  <a:pt x="30" y="288"/>
                </a:lnTo>
                <a:cubicBezTo>
                  <a:pt x="29" y="287"/>
                  <a:pt x="28" y="287"/>
                  <a:pt x="28" y="285"/>
                </a:cubicBezTo>
                <a:lnTo>
                  <a:pt x="28" y="285"/>
                </a:lnTo>
                <a:cubicBezTo>
                  <a:pt x="28" y="283"/>
                  <a:pt x="27" y="281"/>
                  <a:pt x="27" y="278"/>
                </a:cubicBezTo>
                <a:lnTo>
                  <a:pt x="27" y="278"/>
                </a:lnTo>
                <a:cubicBezTo>
                  <a:pt x="25" y="274"/>
                  <a:pt x="24" y="270"/>
                  <a:pt x="23" y="266"/>
                </a:cubicBezTo>
                <a:lnTo>
                  <a:pt x="23" y="266"/>
                </a:lnTo>
                <a:cubicBezTo>
                  <a:pt x="23" y="263"/>
                  <a:pt x="22" y="260"/>
                  <a:pt x="22" y="258"/>
                </a:cubicBezTo>
                <a:lnTo>
                  <a:pt x="22" y="258"/>
                </a:lnTo>
                <a:cubicBezTo>
                  <a:pt x="20" y="254"/>
                  <a:pt x="20" y="250"/>
                  <a:pt x="19" y="246"/>
                </a:cubicBezTo>
                <a:lnTo>
                  <a:pt x="19" y="246"/>
                </a:lnTo>
                <a:cubicBezTo>
                  <a:pt x="19" y="244"/>
                  <a:pt x="18" y="241"/>
                  <a:pt x="17" y="238"/>
                </a:cubicBezTo>
                <a:lnTo>
                  <a:pt x="17" y="238"/>
                </a:lnTo>
                <a:cubicBezTo>
                  <a:pt x="17" y="234"/>
                  <a:pt x="16" y="230"/>
                  <a:pt x="15" y="226"/>
                </a:cubicBezTo>
                <a:lnTo>
                  <a:pt x="15" y="226"/>
                </a:lnTo>
                <a:cubicBezTo>
                  <a:pt x="14" y="222"/>
                  <a:pt x="14" y="219"/>
                  <a:pt x="14" y="215"/>
                </a:cubicBezTo>
                <a:lnTo>
                  <a:pt x="14" y="215"/>
                </a:lnTo>
                <a:cubicBezTo>
                  <a:pt x="13" y="214"/>
                  <a:pt x="13" y="212"/>
                  <a:pt x="12" y="211"/>
                </a:cubicBezTo>
                <a:lnTo>
                  <a:pt x="12" y="211"/>
                </a:lnTo>
                <a:cubicBezTo>
                  <a:pt x="12" y="206"/>
                  <a:pt x="11" y="201"/>
                  <a:pt x="11" y="196"/>
                </a:cubicBezTo>
                <a:lnTo>
                  <a:pt x="11" y="196"/>
                </a:lnTo>
                <a:cubicBezTo>
                  <a:pt x="10" y="193"/>
                  <a:pt x="10" y="190"/>
                  <a:pt x="9" y="187"/>
                </a:cubicBezTo>
                <a:lnTo>
                  <a:pt x="9" y="187"/>
                </a:lnTo>
                <a:cubicBezTo>
                  <a:pt x="9" y="186"/>
                  <a:pt x="9" y="185"/>
                  <a:pt x="9" y="184"/>
                </a:cubicBezTo>
                <a:lnTo>
                  <a:pt x="9" y="184"/>
                </a:lnTo>
                <a:cubicBezTo>
                  <a:pt x="9" y="183"/>
                  <a:pt x="9" y="182"/>
                  <a:pt x="9" y="181"/>
                </a:cubicBezTo>
                <a:lnTo>
                  <a:pt x="9" y="181"/>
                </a:lnTo>
                <a:cubicBezTo>
                  <a:pt x="9" y="177"/>
                  <a:pt x="8" y="172"/>
                  <a:pt x="8" y="167"/>
                </a:cubicBezTo>
                <a:lnTo>
                  <a:pt x="8" y="167"/>
                </a:lnTo>
                <a:cubicBezTo>
                  <a:pt x="7" y="161"/>
                  <a:pt x="7" y="156"/>
                  <a:pt x="7" y="151"/>
                </a:cubicBezTo>
                <a:lnTo>
                  <a:pt x="0" y="0"/>
                </a:lnTo>
                <a:lnTo>
                  <a:pt x="0" y="0"/>
                </a:lnTo>
                <a:cubicBezTo>
                  <a:pt x="1" y="11"/>
                  <a:pt x="1" y="20"/>
                  <a:pt x="3" y="31"/>
                </a:cubicBez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11" name="Freeform 197">
            <a:extLst>
              <a:ext uri="{FF2B5EF4-FFF2-40B4-BE49-F238E27FC236}">
                <a16:creationId xmlns:a16="http://schemas.microsoft.com/office/drawing/2014/main" id="{03A080D0-FD39-4B4E-A05A-3E0BD797DD97}"/>
              </a:ext>
            </a:extLst>
          </p:cNvPr>
          <p:cNvSpPr>
            <a:spLocks noChangeArrowheads="1"/>
          </p:cNvSpPr>
          <p:nvPr/>
        </p:nvSpPr>
        <p:spPr bwMode="auto">
          <a:xfrm>
            <a:off x="1871934" y="3419385"/>
            <a:ext cx="697603" cy="584999"/>
          </a:xfrm>
          <a:custGeom>
            <a:avLst/>
            <a:gdLst>
              <a:gd name="T0" fmla="*/ 9 w 1120"/>
              <a:gd name="T1" fmla="*/ 73 h 939"/>
              <a:gd name="T2" fmla="*/ 20 w 1120"/>
              <a:gd name="T3" fmla="*/ 125 h 939"/>
              <a:gd name="T4" fmla="*/ 44 w 1120"/>
              <a:gd name="T5" fmla="*/ 197 h 939"/>
              <a:gd name="T6" fmla="*/ 63 w 1120"/>
              <a:gd name="T7" fmla="*/ 238 h 939"/>
              <a:gd name="T8" fmla="*/ 100 w 1120"/>
              <a:gd name="T9" fmla="*/ 306 h 939"/>
              <a:gd name="T10" fmla="*/ 132 w 1120"/>
              <a:gd name="T11" fmla="*/ 351 h 939"/>
              <a:gd name="T12" fmla="*/ 183 w 1120"/>
              <a:gd name="T13" fmla="*/ 414 h 939"/>
              <a:gd name="T14" fmla="*/ 216 w 1120"/>
              <a:gd name="T15" fmla="*/ 449 h 939"/>
              <a:gd name="T16" fmla="*/ 293 w 1120"/>
              <a:gd name="T17" fmla="*/ 517 h 939"/>
              <a:gd name="T18" fmla="*/ 323 w 1120"/>
              <a:gd name="T19" fmla="*/ 540 h 939"/>
              <a:gd name="T20" fmla="*/ 370 w 1120"/>
              <a:gd name="T21" fmla="*/ 571 h 939"/>
              <a:gd name="T22" fmla="*/ 408 w 1120"/>
              <a:gd name="T23" fmla="*/ 595 h 939"/>
              <a:gd name="T24" fmla="*/ 450 w 1120"/>
              <a:gd name="T25" fmla="*/ 619 h 939"/>
              <a:gd name="T26" fmla="*/ 543 w 1120"/>
              <a:gd name="T27" fmla="*/ 665 h 939"/>
              <a:gd name="T28" fmla="*/ 647 w 1120"/>
              <a:gd name="T29" fmla="*/ 704 h 939"/>
              <a:gd name="T30" fmla="*/ 714 w 1120"/>
              <a:gd name="T31" fmla="*/ 726 h 939"/>
              <a:gd name="T32" fmla="*/ 825 w 1120"/>
              <a:gd name="T33" fmla="*/ 752 h 939"/>
              <a:gd name="T34" fmla="*/ 899 w 1120"/>
              <a:gd name="T35" fmla="*/ 765 h 939"/>
              <a:gd name="T36" fmla="*/ 962 w 1120"/>
              <a:gd name="T37" fmla="*/ 773 h 939"/>
              <a:gd name="T38" fmla="*/ 1007 w 1120"/>
              <a:gd name="T39" fmla="*/ 777 h 939"/>
              <a:gd name="T40" fmla="*/ 1068 w 1120"/>
              <a:gd name="T41" fmla="*/ 780 h 939"/>
              <a:gd name="T42" fmla="*/ 1113 w 1120"/>
              <a:gd name="T43" fmla="*/ 938 h 939"/>
              <a:gd name="T44" fmla="*/ 1102 w 1120"/>
              <a:gd name="T45" fmla="*/ 938 h 939"/>
              <a:gd name="T46" fmla="*/ 1072 w 1120"/>
              <a:gd name="T47" fmla="*/ 937 h 939"/>
              <a:gd name="T48" fmla="*/ 1033 w 1120"/>
              <a:gd name="T49" fmla="*/ 936 h 939"/>
              <a:gd name="T50" fmla="*/ 1003 w 1120"/>
              <a:gd name="T51" fmla="*/ 933 h 939"/>
              <a:gd name="T52" fmla="*/ 958 w 1120"/>
              <a:gd name="T53" fmla="*/ 929 h 939"/>
              <a:gd name="T54" fmla="*/ 927 w 1120"/>
              <a:gd name="T55" fmla="*/ 926 h 939"/>
              <a:gd name="T56" fmla="*/ 888 w 1120"/>
              <a:gd name="T57" fmla="*/ 920 h 939"/>
              <a:gd name="T58" fmla="*/ 871 w 1120"/>
              <a:gd name="T59" fmla="*/ 918 h 939"/>
              <a:gd name="T60" fmla="*/ 815 w 1120"/>
              <a:gd name="T61" fmla="*/ 907 h 939"/>
              <a:gd name="T62" fmla="*/ 753 w 1120"/>
              <a:gd name="T63" fmla="*/ 893 h 939"/>
              <a:gd name="T64" fmla="*/ 696 w 1120"/>
              <a:gd name="T65" fmla="*/ 877 h 939"/>
              <a:gd name="T66" fmla="*/ 647 w 1120"/>
              <a:gd name="T67" fmla="*/ 861 h 939"/>
              <a:gd name="T68" fmla="*/ 547 w 1120"/>
              <a:gd name="T69" fmla="*/ 822 h 939"/>
              <a:gd name="T70" fmla="*/ 495 w 1120"/>
              <a:gd name="T71" fmla="*/ 798 h 939"/>
              <a:gd name="T72" fmla="*/ 446 w 1120"/>
              <a:gd name="T73" fmla="*/ 771 h 939"/>
              <a:gd name="T74" fmla="*/ 367 w 1120"/>
              <a:gd name="T75" fmla="*/ 723 h 939"/>
              <a:gd name="T76" fmla="*/ 313 w 1120"/>
              <a:gd name="T77" fmla="*/ 685 h 939"/>
              <a:gd name="T78" fmla="*/ 248 w 1120"/>
              <a:gd name="T79" fmla="*/ 630 h 939"/>
              <a:gd name="T80" fmla="*/ 212 w 1120"/>
              <a:gd name="T81" fmla="*/ 595 h 939"/>
              <a:gd name="T82" fmla="*/ 188 w 1120"/>
              <a:gd name="T83" fmla="*/ 569 h 939"/>
              <a:gd name="T84" fmla="*/ 161 w 1120"/>
              <a:gd name="T85" fmla="*/ 537 h 939"/>
              <a:gd name="T86" fmla="*/ 137 w 1120"/>
              <a:gd name="T87" fmla="*/ 506 h 939"/>
              <a:gd name="T88" fmla="*/ 111 w 1120"/>
              <a:gd name="T89" fmla="*/ 469 h 939"/>
              <a:gd name="T90" fmla="*/ 91 w 1120"/>
              <a:gd name="T91" fmla="*/ 435 h 939"/>
              <a:gd name="T92" fmla="*/ 76 w 1120"/>
              <a:gd name="T93" fmla="*/ 407 h 939"/>
              <a:gd name="T94" fmla="*/ 62 w 1120"/>
              <a:gd name="T95" fmla="*/ 378 h 939"/>
              <a:gd name="T96" fmla="*/ 39 w 1120"/>
              <a:gd name="T97" fmla="*/ 320 h 939"/>
              <a:gd name="T98" fmla="*/ 30 w 1120"/>
              <a:gd name="T99" fmla="*/ 293 h 939"/>
              <a:gd name="T100" fmla="*/ 23 w 1120"/>
              <a:gd name="T101" fmla="*/ 266 h 939"/>
              <a:gd name="T102" fmla="*/ 17 w 1120"/>
              <a:gd name="T103" fmla="*/ 238 h 939"/>
              <a:gd name="T104" fmla="*/ 11 w 1120"/>
              <a:gd name="T105" fmla="*/ 196 h 939"/>
              <a:gd name="T106" fmla="*/ 9 w 1120"/>
              <a:gd name="T107" fmla="*/ 181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20" h="939">
                <a:moveTo>
                  <a:pt x="3" y="31"/>
                </a:moveTo>
                <a:lnTo>
                  <a:pt x="3" y="31"/>
                </a:lnTo>
                <a:cubicBezTo>
                  <a:pt x="3" y="32"/>
                  <a:pt x="3" y="33"/>
                  <a:pt x="3" y="34"/>
                </a:cubicBezTo>
                <a:lnTo>
                  <a:pt x="3" y="34"/>
                </a:lnTo>
                <a:cubicBezTo>
                  <a:pt x="4" y="43"/>
                  <a:pt x="5" y="53"/>
                  <a:pt x="7" y="62"/>
                </a:cubicBezTo>
                <a:lnTo>
                  <a:pt x="7" y="62"/>
                </a:lnTo>
                <a:cubicBezTo>
                  <a:pt x="7" y="66"/>
                  <a:pt x="8" y="70"/>
                  <a:pt x="9" y="73"/>
                </a:cubicBezTo>
                <a:lnTo>
                  <a:pt x="9" y="73"/>
                </a:lnTo>
                <a:cubicBezTo>
                  <a:pt x="10" y="80"/>
                  <a:pt x="11" y="87"/>
                  <a:pt x="12" y="93"/>
                </a:cubicBezTo>
                <a:lnTo>
                  <a:pt x="12" y="93"/>
                </a:lnTo>
                <a:cubicBezTo>
                  <a:pt x="13" y="97"/>
                  <a:pt x="14" y="101"/>
                  <a:pt x="15" y="104"/>
                </a:cubicBezTo>
                <a:lnTo>
                  <a:pt x="15" y="104"/>
                </a:lnTo>
                <a:cubicBezTo>
                  <a:pt x="17" y="111"/>
                  <a:pt x="18" y="118"/>
                  <a:pt x="20" y="125"/>
                </a:cubicBezTo>
                <a:lnTo>
                  <a:pt x="20" y="125"/>
                </a:lnTo>
                <a:cubicBezTo>
                  <a:pt x="21" y="128"/>
                  <a:pt x="22" y="132"/>
                  <a:pt x="23" y="135"/>
                </a:cubicBezTo>
                <a:lnTo>
                  <a:pt x="23" y="135"/>
                </a:lnTo>
                <a:cubicBezTo>
                  <a:pt x="25" y="144"/>
                  <a:pt x="28" y="151"/>
                  <a:pt x="30" y="159"/>
                </a:cubicBezTo>
                <a:lnTo>
                  <a:pt x="30" y="159"/>
                </a:lnTo>
                <a:cubicBezTo>
                  <a:pt x="31" y="162"/>
                  <a:pt x="31" y="164"/>
                  <a:pt x="33" y="166"/>
                </a:cubicBezTo>
                <a:lnTo>
                  <a:pt x="33" y="166"/>
                </a:lnTo>
                <a:cubicBezTo>
                  <a:pt x="36" y="176"/>
                  <a:pt x="40" y="186"/>
                  <a:pt x="44" y="197"/>
                </a:cubicBezTo>
                <a:lnTo>
                  <a:pt x="44" y="197"/>
                </a:lnTo>
                <a:cubicBezTo>
                  <a:pt x="45" y="199"/>
                  <a:pt x="46" y="202"/>
                  <a:pt x="47" y="204"/>
                </a:cubicBezTo>
                <a:lnTo>
                  <a:pt x="47" y="204"/>
                </a:lnTo>
                <a:cubicBezTo>
                  <a:pt x="51" y="211"/>
                  <a:pt x="53" y="219"/>
                  <a:pt x="57" y="227"/>
                </a:cubicBezTo>
                <a:lnTo>
                  <a:pt x="57" y="227"/>
                </a:lnTo>
                <a:cubicBezTo>
                  <a:pt x="59" y="231"/>
                  <a:pt x="61" y="235"/>
                  <a:pt x="63" y="238"/>
                </a:cubicBezTo>
                <a:lnTo>
                  <a:pt x="63" y="238"/>
                </a:lnTo>
                <a:cubicBezTo>
                  <a:pt x="66" y="245"/>
                  <a:pt x="69" y="251"/>
                  <a:pt x="72" y="258"/>
                </a:cubicBezTo>
                <a:lnTo>
                  <a:pt x="72" y="258"/>
                </a:lnTo>
                <a:cubicBezTo>
                  <a:pt x="74" y="261"/>
                  <a:pt x="77" y="266"/>
                  <a:pt x="79" y="270"/>
                </a:cubicBezTo>
                <a:lnTo>
                  <a:pt x="79" y="270"/>
                </a:lnTo>
                <a:cubicBezTo>
                  <a:pt x="82" y="276"/>
                  <a:pt x="85" y="281"/>
                  <a:pt x="89" y="287"/>
                </a:cubicBezTo>
                <a:lnTo>
                  <a:pt x="89" y="287"/>
                </a:lnTo>
                <a:cubicBezTo>
                  <a:pt x="93" y="293"/>
                  <a:pt x="96" y="299"/>
                  <a:pt x="100" y="306"/>
                </a:cubicBezTo>
                <a:lnTo>
                  <a:pt x="100" y="306"/>
                </a:lnTo>
                <a:cubicBezTo>
                  <a:pt x="103" y="310"/>
                  <a:pt x="106" y="315"/>
                  <a:pt x="109" y="320"/>
                </a:cubicBezTo>
                <a:lnTo>
                  <a:pt x="109" y="320"/>
                </a:lnTo>
                <a:cubicBezTo>
                  <a:pt x="114" y="326"/>
                  <a:pt x="118" y="332"/>
                  <a:pt x="122" y="338"/>
                </a:cubicBezTo>
                <a:lnTo>
                  <a:pt x="122" y="338"/>
                </a:lnTo>
                <a:cubicBezTo>
                  <a:pt x="125" y="342"/>
                  <a:pt x="128" y="347"/>
                  <a:pt x="132" y="351"/>
                </a:cubicBezTo>
                <a:lnTo>
                  <a:pt x="132" y="351"/>
                </a:lnTo>
                <a:cubicBezTo>
                  <a:pt x="136" y="358"/>
                  <a:pt x="142" y="364"/>
                  <a:pt x="146" y="370"/>
                </a:cubicBezTo>
                <a:lnTo>
                  <a:pt x="146" y="370"/>
                </a:lnTo>
                <a:cubicBezTo>
                  <a:pt x="149" y="375"/>
                  <a:pt x="153" y="379"/>
                  <a:pt x="156" y="383"/>
                </a:cubicBezTo>
                <a:lnTo>
                  <a:pt x="156" y="383"/>
                </a:lnTo>
                <a:cubicBezTo>
                  <a:pt x="162" y="390"/>
                  <a:pt x="168" y="397"/>
                  <a:pt x="174" y="403"/>
                </a:cubicBezTo>
                <a:lnTo>
                  <a:pt x="174" y="403"/>
                </a:lnTo>
                <a:cubicBezTo>
                  <a:pt x="177" y="407"/>
                  <a:pt x="179" y="411"/>
                  <a:pt x="183" y="414"/>
                </a:cubicBezTo>
                <a:lnTo>
                  <a:pt x="183" y="414"/>
                </a:lnTo>
                <a:cubicBezTo>
                  <a:pt x="184" y="416"/>
                  <a:pt x="185" y="417"/>
                  <a:pt x="187" y="419"/>
                </a:cubicBezTo>
                <a:lnTo>
                  <a:pt x="187" y="419"/>
                </a:lnTo>
                <a:cubicBezTo>
                  <a:pt x="194" y="426"/>
                  <a:pt x="201" y="433"/>
                  <a:pt x="208" y="440"/>
                </a:cubicBezTo>
                <a:lnTo>
                  <a:pt x="208" y="440"/>
                </a:lnTo>
                <a:cubicBezTo>
                  <a:pt x="211" y="443"/>
                  <a:pt x="214" y="445"/>
                  <a:pt x="216" y="449"/>
                </a:cubicBezTo>
                <a:lnTo>
                  <a:pt x="216" y="449"/>
                </a:lnTo>
                <a:cubicBezTo>
                  <a:pt x="222" y="455"/>
                  <a:pt x="229" y="461"/>
                  <a:pt x="236" y="467"/>
                </a:cubicBezTo>
                <a:lnTo>
                  <a:pt x="236" y="467"/>
                </a:lnTo>
                <a:cubicBezTo>
                  <a:pt x="238" y="469"/>
                  <a:pt x="241" y="472"/>
                  <a:pt x="244" y="475"/>
                </a:cubicBezTo>
                <a:lnTo>
                  <a:pt x="244" y="475"/>
                </a:lnTo>
                <a:cubicBezTo>
                  <a:pt x="253" y="483"/>
                  <a:pt x="263" y="491"/>
                  <a:pt x="272" y="500"/>
                </a:cubicBezTo>
                <a:lnTo>
                  <a:pt x="272" y="500"/>
                </a:lnTo>
                <a:cubicBezTo>
                  <a:pt x="279" y="506"/>
                  <a:pt x="286" y="511"/>
                  <a:pt x="293" y="517"/>
                </a:cubicBezTo>
                <a:lnTo>
                  <a:pt x="293" y="517"/>
                </a:lnTo>
                <a:cubicBezTo>
                  <a:pt x="296" y="518"/>
                  <a:pt x="298" y="520"/>
                  <a:pt x="300" y="522"/>
                </a:cubicBezTo>
                <a:lnTo>
                  <a:pt x="300" y="522"/>
                </a:lnTo>
                <a:cubicBezTo>
                  <a:pt x="305" y="526"/>
                  <a:pt x="310" y="529"/>
                  <a:pt x="315" y="533"/>
                </a:cubicBezTo>
                <a:lnTo>
                  <a:pt x="315" y="533"/>
                </a:lnTo>
                <a:cubicBezTo>
                  <a:pt x="318" y="535"/>
                  <a:pt x="321" y="537"/>
                  <a:pt x="323" y="540"/>
                </a:cubicBezTo>
                <a:lnTo>
                  <a:pt x="323" y="540"/>
                </a:lnTo>
                <a:cubicBezTo>
                  <a:pt x="328" y="543"/>
                  <a:pt x="332" y="546"/>
                  <a:pt x="337" y="550"/>
                </a:cubicBezTo>
                <a:lnTo>
                  <a:pt x="337" y="550"/>
                </a:lnTo>
                <a:cubicBezTo>
                  <a:pt x="340" y="551"/>
                  <a:pt x="343" y="554"/>
                  <a:pt x="346" y="556"/>
                </a:cubicBezTo>
                <a:lnTo>
                  <a:pt x="346" y="556"/>
                </a:lnTo>
                <a:cubicBezTo>
                  <a:pt x="351" y="559"/>
                  <a:pt x="356" y="562"/>
                  <a:pt x="360" y="565"/>
                </a:cubicBezTo>
                <a:lnTo>
                  <a:pt x="360" y="565"/>
                </a:lnTo>
                <a:cubicBezTo>
                  <a:pt x="363" y="567"/>
                  <a:pt x="367" y="569"/>
                  <a:pt x="370" y="571"/>
                </a:cubicBezTo>
                <a:lnTo>
                  <a:pt x="370" y="571"/>
                </a:lnTo>
                <a:cubicBezTo>
                  <a:pt x="374" y="575"/>
                  <a:pt x="379" y="577"/>
                  <a:pt x="383" y="580"/>
                </a:cubicBezTo>
                <a:lnTo>
                  <a:pt x="383" y="580"/>
                </a:lnTo>
                <a:cubicBezTo>
                  <a:pt x="387" y="582"/>
                  <a:pt x="390" y="584"/>
                  <a:pt x="393" y="587"/>
                </a:cubicBezTo>
                <a:lnTo>
                  <a:pt x="393" y="587"/>
                </a:lnTo>
                <a:cubicBezTo>
                  <a:pt x="398" y="589"/>
                  <a:pt x="403" y="592"/>
                  <a:pt x="408" y="595"/>
                </a:cubicBezTo>
                <a:lnTo>
                  <a:pt x="408" y="595"/>
                </a:lnTo>
                <a:cubicBezTo>
                  <a:pt x="411" y="597"/>
                  <a:pt x="414" y="599"/>
                  <a:pt x="418" y="601"/>
                </a:cubicBezTo>
                <a:lnTo>
                  <a:pt x="418" y="601"/>
                </a:lnTo>
                <a:cubicBezTo>
                  <a:pt x="423" y="604"/>
                  <a:pt x="428" y="607"/>
                  <a:pt x="432" y="610"/>
                </a:cubicBezTo>
                <a:lnTo>
                  <a:pt x="432" y="610"/>
                </a:lnTo>
                <a:cubicBezTo>
                  <a:pt x="436" y="611"/>
                  <a:pt x="439" y="613"/>
                  <a:pt x="442" y="615"/>
                </a:cubicBezTo>
                <a:lnTo>
                  <a:pt x="442" y="615"/>
                </a:lnTo>
                <a:cubicBezTo>
                  <a:pt x="445" y="617"/>
                  <a:pt x="447" y="618"/>
                  <a:pt x="450" y="619"/>
                </a:cubicBezTo>
                <a:lnTo>
                  <a:pt x="450" y="619"/>
                </a:lnTo>
                <a:cubicBezTo>
                  <a:pt x="465" y="627"/>
                  <a:pt x="479" y="634"/>
                  <a:pt x="494" y="642"/>
                </a:cubicBezTo>
                <a:lnTo>
                  <a:pt x="494" y="642"/>
                </a:lnTo>
                <a:cubicBezTo>
                  <a:pt x="495" y="643"/>
                  <a:pt x="496" y="643"/>
                  <a:pt x="497" y="643"/>
                </a:cubicBezTo>
                <a:lnTo>
                  <a:pt x="497" y="643"/>
                </a:lnTo>
                <a:cubicBezTo>
                  <a:pt x="512" y="650"/>
                  <a:pt x="528" y="658"/>
                  <a:pt x="543" y="665"/>
                </a:cubicBezTo>
                <a:lnTo>
                  <a:pt x="543" y="665"/>
                </a:lnTo>
                <a:cubicBezTo>
                  <a:pt x="544" y="665"/>
                  <a:pt x="545" y="666"/>
                  <a:pt x="546" y="666"/>
                </a:cubicBezTo>
                <a:lnTo>
                  <a:pt x="546" y="666"/>
                </a:lnTo>
                <a:cubicBezTo>
                  <a:pt x="562" y="673"/>
                  <a:pt x="578" y="679"/>
                  <a:pt x="593" y="685"/>
                </a:cubicBezTo>
                <a:lnTo>
                  <a:pt x="593" y="685"/>
                </a:lnTo>
                <a:cubicBezTo>
                  <a:pt x="595" y="686"/>
                  <a:pt x="598" y="687"/>
                  <a:pt x="600" y="688"/>
                </a:cubicBezTo>
                <a:lnTo>
                  <a:pt x="600" y="688"/>
                </a:lnTo>
                <a:cubicBezTo>
                  <a:pt x="615" y="694"/>
                  <a:pt x="631" y="699"/>
                  <a:pt x="647" y="704"/>
                </a:cubicBezTo>
                <a:lnTo>
                  <a:pt x="647" y="704"/>
                </a:lnTo>
                <a:cubicBezTo>
                  <a:pt x="650" y="706"/>
                  <a:pt x="653" y="707"/>
                  <a:pt x="655" y="707"/>
                </a:cubicBezTo>
                <a:lnTo>
                  <a:pt x="655" y="707"/>
                </a:lnTo>
                <a:cubicBezTo>
                  <a:pt x="671" y="712"/>
                  <a:pt x="686" y="718"/>
                  <a:pt x="702" y="722"/>
                </a:cubicBezTo>
                <a:lnTo>
                  <a:pt x="702" y="722"/>
                </a:lnTo>
                <a:cubicBezTo>
                  <a:pt x="707" y="723"/>
                  <a:pt x="711" y="725"/>
                  <a:pt x="714" y="726"/>
                </a:cubicBezTo>
                <a:lnTo>
                  <a:pt x="714" y="726"/>
                </a:lnTo>
                <a:cubicBezTo>
                  <a:pt x="728" y="729"/>
                  <a:pt x="741" y="733"/>
                  <a:pt x="754" y="736"/>
                </a:cubicBezTo>
                <a:lnTo>
                  <a:pt x="754" y="736"/>
                </a:lnTo>
                <a:cubicBezTo>
                  <a:pt x="759" y="737"/>
                  <a:pt x="764" y="738"/>
                  <a:pt x="768" y="740"/>
                </a:cubicBezTo>
                <a:lnTo>
                  <a:pt x="768" y="740"/>
                </a:lnTo>
                <a:cubicBezTo>
                  <a:pt x="785" y="743"/>
                  <a:pt x="802" y="748"/>
                  <a:pt x="819" y="751"/>
                </a:cubicBezTo>
                <a:lnTo>
                  <a:pt x="819" y="751"/>
                </a:lnTo>
                <a:cubicBezTo>
                  <a:pt x="821" y="751"/>
                  <a:pt x="823" y="752"/>
                  <a:pt x="825" y="752"/>
                </a:cubicBezTo>
                <a:lnTo>
                  <a:pt x="825" y="752"/>
                </a:lnTo>
                <a:cubicBezTo>
                  <a:pt x="840" y="756"/>
                  <a:pt x="857" y="758"/>
                  <a:pt x="874" y="761"/>
                </a:cubicBezTo>
                <a:lnTo>
                  <a:pt x="874" y="761"/>
                </a:lnTo>
                <a:cubicBezTo>
                  <a:pt x="878" y="762"/>
                  <a:pt x="882" y="762"/>
                  <a:pt x="886" y="763"/>
                </a:cubicBezTo>
                <a:lnTo>
                  <a:pt x="886" y="763"/>
                </a:lnTo>
                <a:cubicBezTo>
                  <a:pt x="890" y="764"/>
                  <a:pt x="895" y="764"/>
                  <a:pt x="899" y="765"/>
                </a:cubicBezTo>
                <a:lnTo>
                  <a:pt x="899" y="765"/>
                </a:lnTo>
                <a:cubicBezTo>
                  <a:pt x="905" y="766"/>
                  <a:pt x="911" y="767"/>
                  <a:pt x="917" y="768"/>
                </a:cubicBezTo>
                <a:lnTo>
                  <a:pt x="917" y="768"/>
                </a:lnTo>
                <a:cubicBezTo>
                  <a:pt x="921" y="769"/>
                  <a:pt x="925" y="769"/>
                  <a:pt x="930" y="770"/>
                </a:cubicBezTo>
                <a:lnTo>
                  <a:pt x="930" y="770"/>
                </a:lnTo>
                <a:cubicBezTo>
                  <a:pt x="937" y="770"/>
                  <a:pt x="943" y="771"/>
                  <a:pt x="948" y="771"/>
                </a:cubicBezTo>
                <a:lnTo>
                  <a:pt x="948" y="771"/>
                </a:lnTo>
                <a:cubicBezTo>
                  <a:pt x="953" y="772"/>
                  <a:pt x="957" y="773"/>
                  <a:pt x="962" y="773"/>
                </a:cubicBezTo>
                <a:lnTo>
                  <a:pt x="962" y="773"/>
                </a:lnTo>
                <a:cubicBezTo>
                  <a:pt x="968" y="774"/>
                  <a:pt x="975" y="775"/>
                  <a:pt x="981" y="775"/>
                </a:cubicBezTo>
                <a:lnTo>
                  <a:pt x="981" y="775"/>
                </a:lnTo>
                <a:cubicBezTo>
                  <a:pt x="985" y="775"/>
                  <a:pt x="989" y="776"/>
                  <a:pt x="993" y="776"/>
                </a:cubicBezTo>
                <a:lnTo>
                  <a:pt x="993" y="776"/>
                </a:lnTo>
                <a:cubicBezTo>
                  <a:pt x="998" y="776"/>
                  <a:pt x="1003" y="777"/>
                  <a:pt x="1007" y="777"/>
                </a:cubicBezTo>
                <a:lnTo>
                  <a:pt x="1007" y="777"/>
                </a:lnTo>
                <a:cubicBezTo>
                  <a:pt x="1013" y="778"/>
                  <a:pt x="1018" y="778"/>
                  <a:pt x="1023" y="778"/>
                </a:cubicBezTo>
                <a:lnTo>
                  <a:pt x="1023" y="778"/>
                </a:lnTo>
                <a:cubicBezTo>
                  <a:pt x="1028" y="779"/>
                  <a:pt x="1033" y="779"/>
                  <a:pt x="1038" y="779"/>
                </a:cubicBezTo>
                <a:lnTo>
                  <a:pt x="1038" y="779"/>
                </a:lnTo>
                <a:cubicBezTo>
                  <a:pt x="1043" y="779"/>
                  <a:pt x="1048" y="779"/>
                  <a:pt x="1053" y="780"/>
                </a:cubicBezTo>
                <a:lnTo>
                  <a:pt x="1053" y="780"/>
                </a:lnTo>
                <a:cubicBezTo>
                  <a:pt x="1058" y="780"/>
                  <a:pt x="1063" y="780"/>
                  <a:pt x="1068" y="780"/>
                </a:cubicBezTo>
                <a:lnTo>
                  <a:pt x="1068" y="780"/>
                </a:lnTo>
                <a:cubicBezTo>
                  <a:pt x="1072" y="781"/>
                  <a:pt x="1078" y="781"/>
                  <a:pt x="1083" y="781"/>
                </a:cubicBezTo>
                <a:lnTo>
                  <a:pt x="1083" y="781"/>
                </a:lnTo>
                <a:cubicBezTo>
                  <a:pt x="1088" y="781"/>
                  <a:pt x="1092" y="781"/>
                  <a:pt x="1097" y="781"/>
                </a:cubicBezTo>
                <a:lnTo>
                  <a:pt x="1097" y="781"/>
                </a:lnTo>
                <a:cubicBezTo>
                  <a:pt x="1104" y="781"/>
                  <a:pt x="1112" y="781"/>
                  <a:pt x="1119" y="781"/>
                </a:cubicBezTo>
                <a:lnTo>
                  <a:pt x="1113" y="938"/>
                </a:lnTo>
                <a:lnTo>
                  <a:pt x="1110" y="938"/>
                </a:lnTo>
                <a:lnTo>
                  <a:pt x="1110" y="938"/>
                </a:lnTo>
                <a:cubicBezTo>
                  <a:pt x="1109" y="938"/>
                  <a:pt x="1108" y="938"/>
                  <a:pt x="1107" y="938"/>
                </a:cubicBezTo>
                <a:lnTo>
                  <a:pt x="1107" y="938"/>
                </a:lnTo>
                <a:cubicBezTo>
                  <a:pt x="1106" y="938"/>
                  <a:pt x="1105" y="938"/>
                  <a:pt x="1104" y="938"/>
                </a:cubicBezTo>
                <a:lnTo>
                  <a:pt x="1104" y="938"/>
                </a:lnTo>
                <a:cubicBezTo>
                  <a:pt x="1103" y="938"/>
                  <a:pt x="1102" y="938"/>
                  <a:pt x="1102" y="938"/>
                </a:cubicBezTo>
                <a:lnTo>
                  <a:pt x="1102" y="938"/>
                </a:lnTo>
                <a:cubicBezTo>
                  <a:pt x="1098" y="938"/>
                  <a:pt x="1095" y="937"/>
                  <a:pt x="1092" y="937"/>
                </a:cubicBezTo>
                <a:lnTo>
                  <a:pt x="1092" y="937"/>
                </a:lnTo>
                <a:cubicBezTo>
                  <a:pt x="1087" y="937"/>
                  <a:pt x="1083" y="937"/>
                  <a:pt x="1078" y="937"/>
                </a:cubicBezTo>
                <a:lnTo>
                  <a:pt x="1078" y="937"/>
                </a:lnTo>
                <a:cubicBezTo>
                  <a:pt x="1076" y="937"/>
                  <a:pt x="1074" y="937"/>
                  <a:pt x="1072" y="937"/>
                </a:cubicBezTo>
                <a:lnTo>
                  <a:pt x="1072" y="937"/>
                </a:lnTo>
                <a:cubicBezTo>
                  <a:pt x="1069" y="937"/>
                  <a:pt x="1066" y="937"/>
                  <a:pt x="1063" y="937"/>
                </a:cubicBezTo>
                <a:lnTo>
                  <a:pt x="1063" y="937"/>
                </a:lnTo>
                <a:cubicBezTo>
                  <a:pt x="1058" y="937"/>
                  <a:pt x="1053" y="937"/>
                  <a:pt x="1049" y="936"/>
                </a:cubicBezTo>
                <a:lnTo>
                  <a:pt x="1049" y="936"/>
                </a:lnTo>
                <a:cubicBezTo>
                  <a:pt x="1047" y="936"/>
                  <a:pt x="1045" y="936"/>
                  <a:pt x="1044" y="936"/>
                </a:cubicBezTo>
                <a:lnTo>
                  <a:pt x="1044" y="936"/>
                </a:lnTo>
                <a:cubicBezTo>
                  <a:pt x="1040" y="936"/>
                  <a:pt x="1036" y="936"/>
                  <a:pt x="1033" y="936"/>
                </a:cubicBezTo>
                <a:lnTo>
                  <a:pt x="1033" y="936"/>
                </a:lnTo>
                <a:cubicBezTo>
                  <a:pt x="1028" y="936"/>
                  <a:pt x="1023" y="935"/>
                  <a:pt x="1018" y="935"/>
                </a:cubicBezTo>
                <a:lnTo>
                  <a:pt x="1018" y="935"/>
                </a:lnTo>
                <a:cubicBezTo>
                  <a:pt x="1017" y="935"/>
                  <a:pt x="1016" y="934"/>
                  <a:pt x="1014" y="934"/>
                </a:cubicBezTo>
                <a:lnTo>
                  <a:pt x="1014" y="934"/>
                </a:lnTo>
                <a:cubicBezTo>
                  <a:pt x="1011" y="934"/>
                  <a:pt x="1007" y="933"/>
                  <a:pt x="1003" y="933"/>
                </a:cubicBezTo>
                <a:lnTo>
                  <a:pt x="1003" y="933"/>
                </a:lnTo>
                <a:cubicBezTo>
                  <a:pt x="999" y="933"/>
                  <a:pt x="994" y="933"/>
                  <a:pt x="989" y="932"/>
                </a:cubicBezTo>
                <a:lnTo>
                  <a:pt x="989" y="932"/>
                </a:lnTo>
                <a:cubicBezTo>
                  <a:pt x="988" y="932"/>
                  <a:pt x="987" y="932"/>
                  <a:pt x="986" y="932"/>
                </a:cubicBezTo>
                <a:lnTo>
                  <a:pt x="986" y="932"/>
                </a:lnTo>
                <a:cubicBezTo>
                  <a:pt x="982" y="932"/>
                  <a:pt x="979" y="932"/>
                  <a:pt x="976" y="931"/>
                </a:cubicBezTo>
                <a:lnTo>
                  <a:pt x="976" y="931"/>
                </a:lnTo>
                <a:cubicBezTo>
                  <a:pt x="970" y="931"/>
                  <a:pt x="964" y="930"/>
                  <a:pt x="958" y="929"/>
                </a:cubicBezTo>
                <a:lnTo>
                  <a:pt x="958" y="929"/>
                </a:lnTo>
                <a:cubicBezTo>
                  <a:pt x="956" y="929"/>
                  <a:pt x="955" y="929"/>
                  <a:pt x="953" y="929"/>
                </a:cubicBezTo>
                <a:lnTo>
                  <a:pt x="953" y="929"/>
                </a:lnTo>
                <a:cubicBezTo>
                  <a:pt x="950" y="929"/>
                  <a:pt x="948" y="928"/>
                  <a:pt x="944" y="928"/>
                </a:cubicBezTo>
                <a:lnTo>
                  <a:pt x="944" y="928"/>
                </a:lnTo>
                <a:cubicBezTo>
                  <a:pt x="939" y="927"/>
                  <a:pt x="933" y="926"/>
                  <a:pt x="927" y="926"/>
                </a:cubicBezTo>
                <a:lnTo>
                  <a:pt x="927" y="926"/>
                </a:lnTo>
                <a:cubicBezTo>
                  <a:pt x="925" y="926"/>
                  <a:pt x="923" y="925"/>
                  <a:pt x="921" y="925"/>
                </a:cubicBezTo>
                <a:lnTo>
                  <a:pt x="921" y="925"/>
                </a:lnTo>
                <a:cubicBezTo>
                  <a:pt x="918" y="925"/>
                  <a:pt x="916" y="925"/>
                  <a:pt x="913" y="924"/>
                </a:cubicBezTo>
                <a:lnTo>
                  <a:pt x="913" y="924"/>
                </a:lnTo>
                <a:cubicBezTo>
                  <a:pt x="908" y="923"/>
                  <a:pt x="902" y="922"/>
                  <a:pt x="896" y="921"/>
                </a:cubicBezTo>
                <a:lnTo>
                  <a:pt x="896" y="921"/>
                </a:lnTo>
                <a:cubicBezTo>
                  <a:pt x="893" y="921"/>
                  <a:pt x="891" y="921"/>
                  <a:pt x="888" y="920"/>
                </a:cubicBezTo>
                <a:lnTo>
                  <a:pt x="888" y="920"/>
                </a:lnTo>
                <a:cubicBezTo>
                  <a:pt x="886" y="920"/>
                  <a:pt x="885" y="920"/>
                  <a:pt x="883" y="920"/>
                </a:cubicBezTo>
                <a:lnTo>
                  <a:pt x="883" y="920"/>
                </a:lnTo>
                <a:cubicBezTo>
                  <a:pt x="880" y="919"/>
                  <a:pt x="878" y="919"/>
                  <a:pt x="875" y="918"/>
                </a:cubicBezTo>
                <a:lnTo>
                  <a:pt x="875" y="918"/>
                </a:lnTo>
                <a:cubicBezTo>
                  <a:pt x="874" y="918"/>
                  <a:pt x="872" y="918"/>
                  <a:pt x="871" y="918"/>
                </a:cubicBezTo>
                <a:lnTo>
                  <a:pt x="871" y="918"/>
                </a:lnTo>
                <a:cubicBezTo>
                  <a:pt x="866" y="916"/>
                  <a:pt x="861" y="916"/>
                  <a:pt x="856" y="915"/>
                </a:cubicBezTo>
                <a:lnTo>
                  <a:pt x="856" y="915"/>
                </a:lnTo>
                <a:cubicBezTo>
                  <a:pt x="845" y="913"/>
                  <a:pt x="834" y="911"/>
                  <a:pt x="822" y="909"/>
                </a:cubicBezTo>
                <a:lnTo>
                  <a:pt x="822" y="909"/>
                </a:lnTo>
                <a:cubicBezTo>
                  <a:pt x="820" y="908"/>
                  <a:pt x="819" y="908"/>
                  <a:pt x="817" y="907"/>
                </a:cubicBezTo>
                <a:lnTo>
                  <a:pt x="817" y="907"/>
                </a:lnTo>
                <a:cubicBezTo>
                  <a:pt x="817" y="907"/>
                  <a:pt x="816" y="907"/>
                  <a:pt x="815" y="907"/>
                </a:cubicBezTo>
                <a:lnTo>
                  <a:pt x="815" y="907"/>
                </a:lnTo>
                <a:cubicBezTo>
                  <a:pt x="802" y="904"/>
                  <a:pt x="788" y="901"/>
                  <a:pt x="775" y="898"/>
                </a:cubicBezTo>
                <a:lnTo>
                  <a:pt x="775" y="898"/>
                </a:lnTo>
                <a:cubicBezTo>
                  <a:pt x="772" y="898"/>
                  <a:pt x="770" y="896"/>
                  <a:pt x="767" y="896"/>
                </a:cubicBezTo>
                <a:lnTo>
                  <a:pt x="767" y="896"/>
                </a:lnTo>
                <a:cubicBezTo>
                  <a:pt x="762" y="894"/>
                  <a:pt x="757" y="893"/>
                  <a:pt x="753" y="893"/>
                </a:cubicBezTo>
                <a:lnTo>
                  <a:pt x="753" y="893"/>
                </a:lnTo>
                <a:cubicBezTo>
                  <a:pt x="747" y="891"/>
                  <a:pt x="741" y="890"/>
                  <a:pt x="735" y="888"/>
                </a:cubicBezTo>
                <a:lnTo>
                  <a:pt x="735" y="888"/>
                </a:lnTo>
                <a:cubicBezTo>
                  <a:pt x="728" y="886"/>
                  <a:pt x="721" y="884"/>
                  <a:pt x="713" y="881"/>
                </a:cubicBezTo>
                <a:lnTo>
                  <a:pt x="713" y="881"/>
                </a:lnTo>
                <a:cubicBezTo>
                  <a:pt x="710" y="880"/>
                  <a:pt x="705" y="879"/>
                  <a:pt x="702" y="878"/>
                </a:cubicBezTo>
                <a:lnTo>
                  <a:pt x="702" y="878"/>
                </a:lnTo>
                <a:cubicBezTo>
                  <a:pt x="699" y="877"/>
                  <a:pt x="697" y="877"/>
                  <a:pt x="696" y="877"/>
                </a:cubicBezTo>
                <a:lnTo>
                  <a:pt x="696" y="877"/>
                </a:lnTo>
                <a:cubicBezTo>
                  <a:pt x="682" y="873"/>
                  <a:pt x="668" y="868"/>
                  <a:pt x="655" y="863"/>
                </a:cubicBezTo>
                <a:lnTo>
                  <a:pt x="655" y="863"/>
                </a:lnTo>
                <a:cubicBezTo>
                  <a:pt x="654" y="863"/>
                  <a:pt x="652" y="863"/>
                  <a:pt x="651" y="862"/>
                </a:cubicBezTo>
                <a:lnTo>
                  <a:pt x="651" y="862"/>
                </a:lnTo>
                <a:cubicBezTo>
                  <a:pt x="650" y="862"/>
                  <a:pt x="648" y="861"/>
                  <a:pt x="647" y="861"/>
                </a:cubicBezTo>
                <a:lnTo>
                  <a:pt x="647" y="861"/>
                </a:lnTo>
                <a:cubicBezTo>
                  <a:pt x="631" y="855"/>
                  <a:pt x="616" y="850"/>
                  <a:pt x="601" y="844"/>
                </a:cubicBezTo>
                <a:lnTo>
                  <a:pt x="601" y="844"/>
                </a:lnTo>
                <a:cubicBezTo>
                  <a:pt x="598" y="843"/>
                  <a:pt x="596" y="842"/>
                  <a:pt x="593" y="841"/>
                </a:cubicBezTo>
                <a:lnTo>
                  <a:pt x="593" y="841"/>
                </a:lnTo>
                <a:cubicBezTo>
                  <a:pt x="589" y="839"/>
                  <a:pt x="583" y="837"/>
                  <a:pt x="578" y="835"/>
                </a:cubicBezTo>
                <a:lnTo>
                  <a:pt x="578" y="835"/>
                </a:lnTo>
                <a:cubicBezTo>
                  <a:pt x="568" y="831"/>
                  <a:pt x="557" y="827"/>
                  <a:pt x="547" y="822"/>
                </a:cubicBezTo>
                <a:lnTo>
                  <a:pt x="547" y="822"/>
                </a:lnTo>
                <a:cubicBezTo>
                  <a:pt x="546" y="821"/>
                  <a:pt x="545" y="821"/>
                  <a:pt x="543" y="821"/>
                </a:cubicBezTo>
                <a:lnTo>
                  <a:pt x="543" y="821"/>
                </a:lnTo>
                <a:cubicBezTo>
                  <a:pt x="528" y="813"/>
                  <a:pt x="513" y="806"/>
                  <a:pt x="498" y="799"/>
                </a:cubicBezTo>
                <a:lnTo>
                  <a:pt x="498" y="799"/>
                </a:lnTo>
                <a:cubicBezTo>
                  <a:pt x="498" y="799"/>
                  <a:pt x="497" y="799"/>
                  <a:pt x="495" y="798"/>
                </a:cubicBezTo>
                <a:lnTo>
                  <a:pt x="495" y="798"/>
                </a:lnTo>
                <a:cubicBezTo>
                  <a:pt x="487" y="793"/>
                  <a:pt x="477" y="788"/>
                  <a:pt x="467" y="783"/>
                </a:cubicBezTo>
                <a:lnTo>
                  <a:pt x="467" y="783"/>
                </a:lnTo>
                <a:cubicBezTo>
                  <a:pt x="463" y="781"/>
                  <a:pt x="457" y="778"/>
                  <a:pt x="452" y="775"/>
                </a:cubicBezTo>
                <a:lnTo>
                  <a:pt x="452" y="775"/>
                </a:lnTo>
                <a:cubicBezTo>
                  <a:pt x="451" y="774"/>
                  <a:pt x="449" y="773"/>
                  <a:pt x="448" y="773"/>
                </a:cubicBezTo>
                <a:lnTo>
                  <a:pt x="448" y="773"/>
                </a:lnTo>
                <a:cubicBezTo>
                  <a:pt x="447" y="773"/>
                  <a:pt x="447" y="772"/>
                  <a:pt x="446" y="771"/>
                </a:cubicBezTo>
                <a:lnTo>
                  <a:pt x="446" y="771"/>
                </a:lnTo>
                <a:cubicBezTo>
                  <a:pt x="432" y="764"/>
                  <a:pt x="419" y="756"/>
                  <a:pt x="406" y="748"/>
                </a:cubicBezTo>
                <a:lnTo>
                  <a:pt x="406" y="748"/>
                </a:lnTo>
                <a:cubicBezTo>
                  <a:pt x="403" y="747"/>
                  <a:pt x="402" y="745"/>
                  <a:pt x="399" y="744"/>
                </a:cubicBezTo>
                <a:lnTo>
                  <a:pt x="399" y="744"/>
                </a:lnTo>
                <a:cubicBezTo>
                  <a:pt x="388" y="737"/>
                  <a:pt x="377" y="731"/>
                  <a:pt x="367" y="723"/>
                </a:cubicBezTo>
                <a:lnTo>
                  <a:pt x="367" y="723"/>
                </a:lnTo>
                <a:cubicBezTo>
                  <a:pt x="365" y="722"/>
                  <a:pt x="363" y="720"/>
                  <a:pt x="361" y="719"/>
                </a:cubicBezTo>
                <a:lnTo>
                  <a:pt x="361" y="719"/>
                </a:lnTo>
                <a:cubicBezTo>
                  <a:pt x="359" y="718"/>
                  <a:pt x="357" y="716"/>
                  <a:pt x="354" y="715"/>
                </a:cubicBezTo>
                <a:lnTo>
                  <a:pt x="354" y="715"/>
                </a:lnTo>
                <a:cubicBezTo>
                  <a:pt x="342" y="706"/>
                  <a:pt x="329" y="697"/>
                  <a:pt x="318" y="688"/>
                </a:cubicBezTo>
                <a:lnTo>
                  <a:pt x="318" y="688"/>
                </a:lnTo>
                <a:cubicBezTo>
                  <a:pt x="316" y="686"/>
                  <a:pt x="315" y="686"/>
                  <a:pt x="313" y="685"/>
                </a:cubicBezTo>
                <a:lnTo>
                  <a:pt x="313" y="685"/>
                </a:lnTo>
                <a:cubicBezTo>
                  <a:pt x="300" y="675"/>
                  <a:pt x="288" y="665"/>
                  <a:pt x="276" y="655"/>
                </a:cubicBezTo>
                <a:lnTo>
                  <a:pt x="276" y="655"/>
                </a:lnTo>
                <a:cubicBezTo>
                  <a:pt x="268" y="648"/>
                  <a:pt x="260" y="641"/>
                  <a:pt x="252" y="633"/>
                </a:cubicBezTo>
                <a:lnTo>
                  <a:pt x="252" y="633"/>
                </a:lnTo>
                <a:cubicBezTo>
                  <a:pt x="251" y="632"/>
                  <a:pt x="249" y="631"/>
                  <a:pt x="248" y="630"/>
                </a:cubicBezTo>
                <a:lnTo>
                  <a:pt x="248" y="630"/>
                </a:lnTo>
                <a:cubicBezTo>
                  <a:pt x="246" y="627"/>
                  <a:pt x="242" y="625"/>
                  <a:pt x="240" y="622"/>
                </a:cubicBezTo>
                <a:lnTo>
                  <a:pt x="240" y="622"/>
                </a:lnTo>
                <a:cubicBezTo>
                  <a:pt x="236" y="619"/>
                  <a:pt x="233" y="616"/>
                  <a:pt x="229" y="612"/>
                </a:cubicBezTo>
                <a:lnTo>
                  <a:pt x="229" y="612"/>
                </a:lnTo>
                <a:cubicBezTo>
                  <a:pt x="226" y="610"/>
                  <a:pt x="224" y="606"/>
                  <a:pt x="221" y="603"/>
                </a:cubicBezTo>
                <a:lnTo>
                  <a:pt x="221" y="603"/>
                </a:lnTo>
                <a:cubicBezTo>
                  <a:pt x="218" y="601"/>
                  <a:pt x="216" y="598"/>
                  <a:pt x="212" y="595"/>
                </a:cubicBezTo>
                <a:lnTo>
                  <a:pt x="212" y="595"/>
                </a:lnTo>
                <a:cubicBezTo>
                  <a:pt x="211" y="594"/>
                  <a:pt x="209" y="592"/>
                  <a:pt x="208" y="590"/>
                </a:cubicBezTo>
                <a:lnTo>
                  <a:pt x="208" y="590"/>
                </a:lnTo>
                <a:cubicBezTo>
                  <a:pt x="202" y="584"/>
                  <a:pt x="197" y="579"/>
                  <a:pt x="192" y="573"/>
                </a:cubicBezTo>
                <a:lnTo>
                  <a:pt x="192" y="573"/>
                </a:lnTo>
                <a:cubicBezTo>
                  <a:pt x="190" y="572"/>
                  <a:pt x="189" y="570"/>
                  <a:pt x="188" y="569"/>
                </a:cubicBezTo>
                <a:lnTo>
                  <a:pt x="188" y="569"/>
                </a:lnTo>
                <a:cubicBezTo>
                  <a:pt x="187" y="569"/>
                  <a:pt x="187" y="568"/>
                  <a:pt x="187" y="567"/>
                </a:cubicBezTo>
                <a:lnTo>
                  <a:pt x="187" y="567"/>
                </a:lnTo>
                <a:cubicBezTo>
                  <a:pt x="184" y="564"/>
                  <a:pt x="181" y="561"/>
                  <a:pt x="179" y="558"/>
                </a:cubicBezTo>
                <a:lnTo>
                  <a:pt x="179" y="558"/>
                </a:lnTo>
                <a:cubicBezTo>
                  <a:pt x="173" y="552"/>
                  <a:pt x="168" y="546"/>
                  <a:pt x="163" y="540"/>
                </a:cubicBezTo>
                <a:lnTo>
                  <a:pt x="163" y="540"/>
                </a:lnTo>
                <a:cubicBezTo>
                  <a:pt x="162" y="539"/>
                  <a:pt x="162" y="539"/>
                  <a:pt x="161" y="537"/>
                </a:cubicBezTo>
                <a:lnTo>
                  <a:pt x="161" y="537"/>
                </a:lnTo>
                <a:cubicBezTo>
                  <a:pt x="161" y="537"/>
                  <a:pt x="160" y="536"/>
                  <a:pt x="159" y="535"/>
                </a:cubicBezTo>
                <a:lnTo>
                  <a:pt x="159" y="535"/>
                </a:lnTo>
                <a:cubicBezTo>
                  <a:pt x="157" y="532"/>
                  <a:pt x="154" y="529"/>
                  <a:pt x="152" y="525"/>
                </a:cubicBezTo>
                <a:lnTo>
                  <a:pt x="152" y="525"/>
                </a:lnTo>
                <a:cubicBezTo>
                  <a:pt x="146" y="519"/>
                  <a:pt x="142" y="512"/>
                  <a:pt x="137" y="506"/>
                </a:cubicBezTo>
                <a:lnTo>
                  <a:pt x="137" y="506"/>
                </a:lnTo>
                <a:cubicBezTo>
                  <a:pt x="136" y="505"/>
                  <a:pt x="135" y="504"/>
                  <a:pt x="134" y="502"/>
                </a:cubicBezTo>
                <a:lnTo>
                  <a:pt x="134" y="502"/>
                </a:lnTo>
                <a:cubicBezTo>
                  <a:pt x="132" y="500"/>
                  <a:pt x="130" y="496"/>
                  <a:pt x="127" y="493"/>
                </a:cubicBezTo>
                <a:lnTo>
                  <a:pt x="127" y="493"/>
                </a:lnTo>
                <a:cubicBezTo>
                  <a:pt x="123" y="487"/>
                  <a:pt x="119" y="480"/>
                  <a:pt x="115" y="474"/>
                </a:cubicBezTo>
                <a:lnTo>
                  <a:pt x="115" y="474"/>
                </a:lnTo>
                <a:cubicBezTo>
                  <a:pt x="114" y="472"/>
                  <a:pt x="113" y="471"/>
                  <a:pt x="111" y="469"/>
                </a:cubicBezTo>
                <a:lnTo>
                  <a:pt x="111" y="469"/>
                </a:lnTo>
                <a:cubicBezTo>
                  <a:pt x="110" y="466"/>
                  <a:pt x="108" y="463"/>
                  <a:pt x="106" y="460"/>
                </a:cubicBezTo>
                <a:lnTo>
                  <a:pt x="106" y="460"/>
                </a:lnTo>
                <a:cubicBezTo>
                  <a:pt x="102" y="454"/>
                  <a:pt x="98" y="448"/>
                  <a:pt x="94" y="441"/>
                </a:cubicBezTo>
                <a:lnTo>
                  <a:pt x="94" y="441"/>
                </a:lnTo>
                <a:cubicBezTo>
                  <a:pt x="93" y="439"/>
                  <a:pt x="92" y="438"/>
                  <a:pt x="91" y="435"/>
                </a:cubicBezTo>
                <a:lnTo>
                  <a:pt x="91" y="435"/>
                </a:lnTo>
                <a:cubicBezTo>
                  <a:pt x="89" y="432"/>
                  <a:pt x="87" y="428"/>
                  <a:pt x="85" y="424"/>
                </a:cubicBezTo>
                <a:lnTo>
                  <a:pt x="85" y="424"/>
                </a:lnTo>
                <a:cubicBezTo>
                  <a:pt x="83" y="421"/>
                  <a:pt x="82" y="418"/>
                  <a:pt x="80" y="416"/>
                </a:cubicBezTo>
                <a:lnTo>
                  <a:pt x="80" y="416"/>
                </a:lnTo>
                <a:cubicBezTo>
                  <a:pt x="80" y="414"/>
                  <a:pt x="79" y="413"/>
                  <a:pt x="79" y="411"/>
                </a:cubicBezTo>
                <a:lnTo>
                  <a:pt x="79" y="411"/>
                </a:lnTo>
                <a:cubicBezTo>
                  <a:pt x="77" y="410"/>
                  <a:pt x="77" y="409"/>
                  <a:pt x="76" y="407"/>
                </a:cubicBezTo>
                <a:lnTo>
                  <a:pt x="76" y="407"/>
                </a:lnTo>
                <a:cubicBezTo>
                  <a:pt x="74" y="402"/>
                  <a:pt x="71" y="397"/>
                  <a:pt x="69" y="392"/>
                </a:cubicBezTo>
                <a:lnTo>
                  <a:pt x="69" y="392"/>
                </a:lnTo>
                <a:cubicBezTo>
                  <a:pt x="67" y="389"/>
                  <a:pt x="65" y="385"/>
                  <a:pt x="63" y="381"/>
                </a:cubicBezTo>
                <a:lnTo>
                  <a:pt x="63" y="381"/>
                </a:lnTo>
                <a:cubicBezTo>
                  <a:pt x="63" y="380"/>
                  <a:pt x="63" y="380"/>
                  <a:pt x="62" y="378"/>
                </a:cubicBezTo>
                <a:lnTo>
                  <a:pt x="62" y="378"/>
                </a:lnTo>
                <a:cubicBezTo>
                  <a:pt x="59" y="372"/>
                  <a:pt x="56" y="364"/>
                  <a:pt x="53" y="357"/>
                </a:cubicBezTo>
                <a:lnTo>
                  <a:pt x="53" y="357"/>
                </a:lnTo>
                <a:cubicBezTo>
                  <a:pt x="52" y="355"/>
                  <a:pt x="51" y="353"/>
                  <a:pt x="51" y="350"/>
                </a:cubicBezTo>
                <a:lnTo>
                  <a:pt x="51" y="350"/>
                </a:lnTo>
                <a:cubicBezTo>
                  <a:pt x="50" y="350"/>
                  <a:pt x="50" y="350"/>
                  <a:pt x="50" y="350"/>
                </a:cubicBezTo>
                <a:lnTo>
                  <a:pt x="50" y="350"/>
                </a:lnTo>
                <a:cubicBezTo>
                  <a:pt x="46" y="340"/>
                  <a:pt x="42" y="330"/>
                  <a:pt x="39" y="320"/>
                </a:cubicBezTo>
                <a:lnTo>
                  <a:pt x="39" y="320"/>
                </a:lnTo>
                <a:cubicBezTo>
                  <a:pt x="39" y="320"/>
                  <a:pt x="39" y="320"/>
                  <a:pt x="39" y="319"/>
                </a:cubicBezTo>
                <a:lnTo>
                  <a:pt x="39" y="319"/>
                </a:lnTo>
                <a:cubicBezTo>
                  <a:pt x="38" y="317"/>
                  <a:pt x="38" y="315"/>
                  <a:pt x="37" y="313"/>
                </a:cubicBezTo>
                <a:lnTo>
                  <a:pt x="37" y="313"/>
                </a:lnTo>
                <a:cubicBezTo>
                  <a:pt x="35" y="306"/>
                  <a:pt x="33" y="300"/>
                  <a:pt x="30" y="293"/>
                </a:cubicBezTo>
                <a:lnTo>
                  <a:pt x="30" y="293"/>
                </a:lnTo>
                <a:cubicBezTo>
                  <a:pt x="30" y="292"/>
                  <a:pt x="30" y="290"/>
                  <a:pt x="30" y="288"/>
                </a:cubicBezTo>
                <a:lnTo>
                  <a:pt x="30" y="288"/>
                </a:lnTo>
                <a:cubicBezTo>
                  <a:pt x="29" y="287"/>
                  <a:pt x="28" y="287"/>
                  <a:pt x="28" y="285"/>
                </a:cubicBezTo>
                <a:lnTo>
                  <a:pt x="28" y="285"/>
                </a:lnTo>
                <a:cubicBezTo>
                  <a:pt x="28" y="283"/>
                  <a:pt x="27" y="281"/>
                  <a:pt x="27" y="278"/>
                </a:cubicBezTo>
                <a:lnTo>
                  <a:pt x="27" y="278"/>
                </a:lnTo>
                <a:cubicBezTo>
                  <a:pt x="25" y="274"/>
                  <a:pt x="24" y="270"/>
                  <a:pt x="23" y="266"/>
                </a:cubicBezTo>
                <a:lnTo>
                  <a:pt x="23" y="266"/>
                </a:lnTo>
                <a:cubicBezTo>
                  <a:pt x="23" y="263"/>
                  <a:pt x="22" y="260"/>
                  <a:pt x="22" y="258"/>
                </a:cubicBezTo>
                <a:lnTo>
                  <a:pt x="22" y="258"/>
                </a:lnTo>
                <a:cubicBezTo>
                  <a:pt x="20" y="254"/>
                  <a:pt x="20" y="250"/>
                  <a:pt x="19" y="246"/>
                </a:cubicBezTo>
                <a:lnTo>
                  <a:pt x="19" y="246"/>
                </a:lnTo>
                <a:cubicBezTo>
                  <a:pt x="19" y="244"/>
                  <a:pt x="18" y="241"/>
                  <a:pt x="17" y="238"/>
                </a:cubicBezTo>
                <a:lnTo>
                  <a:pt x="17" y="238"/>
                </a:lnTo>
                <a:cubicBezTo>
                  <a:pt x="17" y="234"/>
                  <a:pt x="16" y="230"/>
                  <a:pt x="15" y="226"/>
                </a:cubicBezTo>
                <a:lnTo>
                  <a:pt x="15" y="226"/>
                </a:lnTo>
                <a:cubicBezTo>
                  <a:pt x="14" y="222"/>
                  <a:pt x="14" y="219"/>
                  <a:pt x="14" y="215"/>
                </a:cubicBezTo>
                <a:lnTo>
                  <a:pt x="14" y="215"/>
                </a:lnTo>
                <a:cubicBezTo>
                  <a:pt x="13" y="214"/>
                  <a:pt x="13" y="212"/>
                  <a:pt x="12" y="211"/>
                </a:cubicBezTo>
                <a:lnTo>
                  <a:pt x="12" y="211"/>
                </a:lnTo>
                <a:cubicBezTo>
                  <a:pt x="12" y="206"/>
                  <a:pt x="11" y="201"/>
                  <a:pt x="11" y="196"/>
                </a:cubicBezTo>
                <a:lnTo>
                  <a:pt x="11" y="196"/>
                </a:lnTo>
                <a:cubicBezTo>
                  <a:pt x="10" y="193"/>
                  <a:pt x="10" y="190"/>
                  <a:pt x="9" y="187"/>
                </a:cubicBezTo>
                <a:lnTo>
                  <a:pt x="9" y="187"/>
                </a:lnTo>
                <a:cubicBezTo>
                  <a:pt x="9" y="186"/>
                  <a:pt x="9" y="185"/>
                  <a:pt x="9" y="184"/>
                </a:cubicBezTo>
                <a:lnTo>
                  <a:pt x="9" y="184"/>
                </a:lnTo>
                <a:cubicBezTo>
                  <a:pt x="9" y="183"/>
                  <a:pt x="9" y="182"/>
                  <a:pt x="9" y="181"/>
                </a:cubicBezTo>
                <a:lnTo>
                  <a:pt x="9" y="181"/>
                </a:lnTo>
                <a:cubicBezTo>
                  <a:pt x="9" y="177"/>
                  <a:pt x="8" y="172"/>
                  <a:pt x="8" y="167"/>
                </a:cubicBezTo>
                <a:lnTo>
                  <a:pt x="8" y="167"/>
                </a:lnTo>
                <a:cubicBezTo>
                  <a:pt x="7" y="161"/>
                  <a:pt x="7" y="156"/>
                  <a:pt x="7" y="151"/>
                </a:cubicBezTo>
                <a:lnTo>
                  <a:pt x="0" y="0"/>
                </a:lnTo>
                <a:lnTo>
                  <a:pt x="0" y="0"/>
                </a:lnTo>
                <a:cubicBezTo>
                  <a:pt x="1" y="11"/>
                  <a:pt x="1" y="20"/>
                  <a:pt x="3" y="31"/>
                </a:cubicBezTo>
              </a:path>
            </a:pathLst>
          </a:custGeom>
          <a:solidFill>
            <a:srgbClr val="000000">
              <a:alpha val="30000"/>
            </a:srgbClr>
          </a:solidFill>
          <a:ln>
            <a:noFill/>
          </a:ln>
          <a:effectLst/>
        </p:spPr>
        <p:txBody>
          <a:bodyPr wrap="none" anchor="ctr"/>
          <a:lstStyle/>
          <a:p>
            <a:endParaRPr lang="en-US" sz="3265" dirty="0">
              <a:latin typeface="Lato Light" panose="020F0502020204030203" pitchFamily="34" charset="0"/>
            </a:endParaRPr>
          </a:p>
        </p:txBody>
      </p:sp>
      <p:sp>
        <p:nvSpPr>
          <p:cNvPr id="12" name="Freeform 198">
            <a:extLst>
              <a:ext uri="{FF2B5EF4-FFF2-40B4-BE49-F238E27FC236}">
                <a16:creationId xmlns:a16="http://schemas.microsoft.com/office/drawing/2014/main" id="{A21309D6-00A2-EA4A-996D-FB6ED9ED4AAD}"/>
              </a:ext>
            </a:extLst>
          </p:cNvPr>
          <p:cNvSpPr>
            <a:spLocks noChangeArrowheads="1"/>
          </p:cNvSpPr>
          <p:nvPr/>
        </p:nvSpPr>
        <p:spPr bwMode="auto">
          <a:xfrm>
            <a:off x="2564044" y="3905512"/>
            <a:ext cx="2125766" cy="98873"/>
          </a:xfrm>
          <a:custGeom>
            <a:avLst/>
            <a:gdLst>
              <a:gd name="T0" fmla="*/ 6 w 3413"/>
              <a:gd name="T1" fmla="*/ 0 h 158"/>
              <a:gd name="T2" fmla="*/ 0 w 3413"/>
              <a:gd name="T3" fmla="*/ 157 h 158"/>
              <a:gd name="T4" fmla="*/ 3368 w 3413"/>
              <a:gd name="T5" fmla="*/ 157 h 158"/>
              <a:gd name="T6" fmla="*/ 3412 w 3413"/>
              <a:gd name="T7" fmla="*/ 0 h 158"/>
              <a:gd name="T8" fmla="*/ 6 w 3413"/>
              <a:gd name="T9" fmla="*/ 0 h 158"/>
            </a:gdLst>
            <a:ahLst/>
            <a:cxnLst>
              <a:cxn ang="0">
                <a:pos x="T0" y="T1"/>
              </a:cxn>
              <a:cxn ang="0">
                <a:pos x="T2" y="T3"/>
              </a:cxn>
              <a:cxn ang="0">
                <a:pos x="T4" y="T5"/>
              </a:cxn>
              <a:cxn ang="0">
                <a:pos x="T6" y="T7"/>
              </a:cxn>
              <a:cxn ang="0">
                <a:pos x="T8" y="T9"/>
              </a:cxn>
            </a:cxnLst>
            <a:rect l="0" t="0" r="r" b="b"/>
            <a:pathLst>
              <a:path w="3413" h="158">
                <a:moveTo>
                  <a:pt x="6" y="0"/>
                </a:moveTo>
                <a:lnTo>
                  <a:pt x="0" y="157"/>
                </a:lnTo>
                <a:lnTo>
                  <a:pt x="3368" y="157"/>
                </a:lnTo>
                <a:lnTo>
                  <a:pt x="3412" y="0"/>
                </a:lnTo>
                <a:lnTo>
                  <a:pt x="6" y="0"/>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13" name="Freeform 198">
            <a:extLst>
              <a:ext uri="{FF2B5EF4-FFF2-40B4-BE49-F238E27FC236}">
                <a16:creationId xmlns:a16="http://schemas.microsoft.com/office/drawing/2014/main" id="{493A8AF3-2DFC-6447-B59B-BD78CEB53312}"/>
              </a:ext>
            </a:extLst>
          </p:cNvPr>
          <p:cNvSpPr>
            <a:spLocks noChangeArrowheads="1"/>
          </p:cNvSpPr>
          <p:nvPr/>
        </p:nvSpPr>
        <p:spPr bwMode="auto">
          <a:xfrm>
            <a:off x="2564044" y="3905511"/>
            <a:ext cx="2125766" cy="98873"/>
          </a:xfrm>
          <a:custGeom>
            <a:avLst/>
            <a:gdLst>
              <a:gd name="T0" fmla="*/ 6 w 3413"/>
              <a:gd name="T1" fmla="*/ 0 h 158"/>
              <a:gd name="T2" fmla="*/ 0 w 3413"/>
              <a:gd name="T3" fmla="*/ 157 h 158"/>
              <a:gd name="T4" fmla="*/ 3368 w 3413"/>
              <a:gd name="T5" fmla="*/ 157 h 158"/>
              <a:gd name="T6" fmla="*/ 3412 w 3413"/>
              <a:gd name="T7" fmla="*/ 0 h 158"/>
              <a:gd name="T8" fmla="*/ 6 w 3413"/>
              <a:gd name="T9" fmla="*/ 0 h 158"/>
            </a:gdLst>
            <a:ahLst/>
            <a:cxnLst>
              <a:cxn ang="0">
                <a:pos x="T0" y="T1"/>
              </a:cxn>
              <a:cxn ang="0">
                <a:pos x="T2" y="T3"/>
              </a:cxn>
              <a:cxn ang="0">
                <a:pos x="T4" y="T5"/>
              </a:cxn>
              <a:cxn ang="0">
                <a:pos x="T6" y="T7"/>
              </a:cxn>
              <a:cxn ang="0">
                <a:pos x="T8" y="T9"/>
              </a:cxn>
            </a:cxnLst>
            <a:rect l="0" t="0" r="r" b="b"/>
            <a:pathLst>
              <a:path w="3413" h="158">
                <a:moveTo>
                  <a:pt x="6" y="0"/>
                </a:moveTo>
                <a:lnTo>
                  <a:pt x="0" y="157"/>
                </a:lnTo>
                <a:lnTo>
                  <a:pt x="3368" y="157"/>
                </a:lnTo>
                <a:lnTo>
                  <a:pt x="3412" y="0"/>
                </a:lnTo>
                <a:lnTo>
                  <a:pt x="6" y="0"/>
                </a:lnTo>
              </a:path>
            </a:pathLst>
          </a:custGeom>
          <a:solidFill>
            <a:srgbClr val="000000">
              <a:alpha val="20000"/>
            </a:srgbClr>
          </a:solidFill>
          <a:ln>
            <a:noFill/>
          </a:ln>
          <a:effectLst/>
        </p:spPr>
        <p:txBody>
          <a:bodyPr wrap="none" anchor="ctr"/>
          <a:lstStyle/>
          <a:p>
            <a:endParaRPr lang="en-US" sz="3265" dirty="0">
              <a:latin typeface="Lato Light" panose="020F0502020204030203" pitchFamily="34" charset="0"/>
            </a:endParaRPr>
          </a:p>
        </p:txBody>
      </p:sp>
      <p:sp>
        <p:nvSpPr>
          <p:cNvPr id="14" name="Freeform 199">
            <a:extLst>
              <a:ext uri="{FF2B5EF4-FFF2-40B4-BE49-F238E27FC236}">
                <a16:creationId xmlns:a16="http://schemas.microsoft.com/office/drawing/2014/main" id="{7D1CDEF0-12B2-F246-9B80-04D4642EFD1E}"/>
              </a:ext>
            </a:extLst>
          </p:cNvPr>
          <p:cNvSpPr>
            <a:spLocks noChangeArrowheads="1"/>
          </p:cNvSpPr>
          <p:nvPr/>
        </p:nvSpPr>
        <p:spPr bwMode="auto">
          <a:xfrm>
            <a:off x="4662346" y="3905514"/>
            <a:ext cx="475138" cy="411970"/>
          </a:xfrm>
          <a:custGeom>
            <a:avLst/>
            <a:gdLst>
              <a:gd name="T0" fmla="*/ 682 w 764"/>
              <a:gd name="T1" fmla="*/ 607 h 661"/>
              <a:gd name="T2" fmla="*/ 665 w 764"/>
              <a:gd name="T3" fmla="*/ 576 h 661"/>
              <a:gd name="T4" fmla="*/ 640 w 764"/>
              <a:gd name="T5" fmla="*/ 536 h 661"/>
              <a:gd name="T6" fmla="*/ 621 w 764"/>
              <a:gd name="T7" fmla="*/ 510 h 661"/>
              <a:gd name="T8" fmla="*/ 596 w 764"/>
              <a:gd name="T9" fmla="*/ 477 h 661"/>
              <a:gd name="T10" fmla="*/ 577 w 764"/>
              <a:gd name="T11" fmla="*/ 454 h 661"/>
              <a:gd name="T12" fmla="*/ 546 w 764"/>
              <a:gd name="T13" fmla="*/ 421 h 661"/>
              <a:gd name="T14" fmla="*/ 527 w 764"/>
              <a:gd name="T15" fmla="*/ 402 h 661"/>
              <a:gd name="T16" fmla="*/ 493 w 764"/>
              <a:gd name="T17" fmla="*/ 370 h 661"/>
              <a:gd name="T18" fmla="*/ 470 w 764"/>
              <a:gd name="T19" fmla="*/ 350 h 661"/>
              <a:gd name="T20" fmla="*/ 436 w 764"/>
              <a:gd name="T21" fmla="*/ 323 h 661"/>
              <a:gd name="T22" fmla="*/ 406 w 764"/>
              <a:gd name="T23" fmla="*/ 301 h 661"/>
              <a:gd name="T24" fmla="*/ 340 w 764"/>
              <a:gd name="T25" fmla="*/ 259 h 661"/>
              <a:gd name="T26" fmla="*/ 303 w 764"/>
              <a:gd name="T27" fmla="*/ 238 h 661"/>
              <a:gd name="T28" fmla="*/ 261 w 764"/>
              <a:gd name="T29" fmla="*/ 218 h 661"/>
              <a:gd name="T30" fmla="*/ 222 w 764"/>
              <a:gd name="T31" fmla="*/ 202 h 661"/>
              <a:gd name="T32" fmla="*/ 153 w 764"/>
              <a:gd name="T33" fmla="*/ 179 h 661"/>
              <a:gd name="T34" fmla="*/ 125 w 764"/>
              <a:gd name="T35" fmla="*/ 172 h 661"/>
              <a:gd name="T36" fmla="*/ 77 w 764"/>
              <a:gd name="T37" fmla="*/ 162 h 661"/>
              <a:gd name="T38" fmla="*/ 51 w 764"/>
              <a:gd name="T39" fmla="*/ 159 h 661"/>
              <a:gd name="T40" fmla="*/ 25 w 764"/>
              <a:gd name="T41" fmla="*/ 157 h 661"/>
              <a:gd name="T42" fmla="*/ 46 w 764"/>
              <a:gd name="T43" fmla="*/ 0 h 661"/>
              <a:gd name="T44" fmla="*/ 58 w 764"/>
              <a:gd name="T45" fmla="*/ 0 h 661"/>
              <a:gd name="T46" fmla="*/ 71 w 764"/>
              <a:gd name="T47" fmla="*/ 1 h 661"/>
              <a:gd name="T48" fmla="*/ 88 w 764"/>
              <a:gd name="T49" fmla="*/ 2 h 661"/>
              <a:gd name="T50" fmla="*/ 101 w 764"/>
              <a:gd name="T51" fmla="*/ 3 h 661"/>
              <a:gd name="T52" fmla="*/ 121 w 764"/>
              <a:gd name="T53" fmla="*/ 6 h 661"/>
              <a:gd name="T54" fmla="*/ 135 w 764"/>
              <a:gd name="T55" fmla="*/ 8 h 661"/>
              <a:gd name="T56" fmla="*/ 149 w 764"/>
              <a:gd name="T57" fmla="*/ 11 h 661"/>
              <a:gd name="T58" fmla="*/ 171 w 764"/>
              <a:gd name="T59" fmla="*/ 15 h 661"/>
              <a:gd name="T60" fmla="*/ 183 w 764"/>
              <a:gd name="T61" fmla="*/ 18 h 661"/>
              <a:gd name="T62" fmla="*/ 233 w 764"/>
              <a:gd name="T63" fmla="*/ 32 h 661"/>
              <a:gd name="T64" fmla="*/ 252 w 764"/>
              <a:gd name="T65" fmla="*/ 39 h 661"/>
              <a:gd name="T66" fmla="*/ 276 w 764"/>
              <a:gd name="T67" fmla="*/ 47 h 661"/>
              <a:gd name="T68" fmla="*/ 317 w 764"/>
              <a:gd name="T69" fmla="*/ 65 h 661"/>
              <a:gd name="T70" fmla="*/ 351 w 764"/>
              <a:gd name="T71" fmla="*/ 82 h 661"/>
              <a:gd name="T72" fmla="*/ 389 w 764"/>
              <a:gd name="T73" fmla="*/ 102 h 661"/>
              <a:gd name="T74" fmla="*/ 425 w 764"/>
              <a:gd name="T75" fmla="*/ 123 h 661"/>
              <a:gd name="T76" fmla="*/ 456 w 764"/>
              <a:gd name="T77" fmla="*/ 144 h 661"/>
              <a:gd name="T78" fmla="*/ 491 w 764"/>
              <a:gd name="T79" fmla="*/ 169 h 661"/>
              <a:gd name="T80" fmla="*/ 510 w 764"/>
              <a:gd name="T81" fmla="*/ 184 h 661"/>
              <a:gd name="T82" fmla="*/ 533 w 764"/>
              <a:gd name="T83" fmla="*/ 203 h 661"/>
              <a:gd name="T84" fmla="*/ 544 w 764"/>
              <a:gd name="T85" fmla="*/ 213 h 661"/>
              <a:gd name="T86" fmla="*/ 568 w 764"/>
              <a:gd name="T87" fmla="*/ 233 h 661"/>
              <a:gd name="T88" fmla="*/ 585 w 764"/>
              <a:gd name="T89" fmla="*/ 250 h 661"/>
              <a:gd name="T90" fmla="*/ 605 w 764"/>
              <a:gd name="T91" fmla="*/ 270 h 661"/>
              <a:gd name="T92" fmla="*/ 618 w 764"/>
              <a:gd name="T93" fmla="*/ 284 h 661"/>
              <a:gd name="T94" fmla="*/ 635 w 764"/>
              <a:gd name="T95" fmla="*/ 302 h 661"/>
              <a:gd name="T96" fmla="*/ 640 w 764"/>
              <a:gd name="T97" fmla="*/ 309 h 661"/>
              <a:gd name="T98" fmla="*/ 657 w 764"/>
              <a:gd name="T99" fmla="*/ 329 h 661"/>
              <a:gd name="T100" fmla="*/ 672 w 764"/>
              <a:gd name="T101" fmla="*/ 349 h 661"/>
              <a:gd name="T102" fmla="*/ 689 w 764"/>
              <a:gd name="T103" fmla="*/ 371 h 661"/>
              <a:gd name="T104" fmla="*/ 700 w 764"/>
              <a:gd name="T105" fmla="*/ 388 h 661"/>
              <a:gd name="T106" fmla="*/ 713 w 764"/>
              <a:gd name="T107" fmla="*/ 408 h 661"/>
              <a:gd name="T108" fmla="*/ 724 w 764"/>
              <a:gd name="T109" fmla="*/ 425 h 661"/>
              <a:gd name="T110" fmla="*/ 737 w 764"/>
              <a:gd name="T111" fmla="*/ 449 h 661"/>
              <a:gd name="T112" fmla="*/ 749 w 764"/>
              <a:gd name="T113" fmla="*/ 472 h 661"/>
              <a:gd name="T114" fmla="*/ 758 w 764"/>
              <a:gd name="T115" fmla="*/ 490 h 661"/>
              <a:gd name="T116" fmla="*/ 762 w 764"/>
              <a:gd name="T117" fmla="*/ 499 h 661"/>
              <a:gd name="T118" fmla="*/ 697 w 764"/>
              <a:gd name="T119" fmla="*/ 638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4" h="661">
                <a:moveTo>
                  <a:pt x="694" y="630"/>
                </a:moveTo>
                <a:lnTo>
                  <a:pt x="694" y="630"/>
                </a:lnTo>
                <a:cubicBezTo>
                  <a:pt x="690" y="623"/>
                  <a:pt x="686" y="615"/>
                  <a:pt x="682" y="608"/>
                </a:cubicBezTo>
                <a:lnTo>
                  <a:pt x="682" y="608"/>
                </a:lnTo>
                <a:cubicBezTo>
                  <a:pt x="682" y="607"/>
                  <a:pt x="682" y="607"/>
                  <a:pt x="682" y="607"/>
                </a:cubicBezTo>
                <a:lnTo>
                  <a:pt x="682" y="607"/>
                </a:lnTo>
                <a:cubicBezTo>
                  <a:pt x="678" y="599"/>
                  <a:pt x="674" y="591"/>
                  <a:pt x="669" y="583"/>
                </a:cubicBezTo>
                <a:lnTo>
                  <a:pt x="669" y="583"/>
                </a:lnTo>
                <a:cubicBezTo>
                  <a:pt x="668" y="581"/>
                  <a:pt x="666" y="579"/>
                  <a:pt x="665" y="576"/>
                </a:cubicBezTo>
                <a:lnTo>
                  <a:pt x="665" y="576"/>
                </a:lnTo>
                <a:cubicBezTo>
                  <a:pt x="662" y="571"/>
                  <a:pt x="658" y="565"/>
                  <a:pt x="655" y="560"/>
                </a:cubicBezTo>
                <a:lnTo>
                  <a:pt x="655" y="560"/>
                </a:lnTo>
                <a:cubicBezTo>
                  <a:pt x="653" y="558"/>
                  <a:pt x="652" y="554"/>
                  <a:pt x="650" y="552"/>
                </a:cubicBezTo>
                <a:lnTo>
                  <a:pt x="650" y="552"/>
                </a:lnTo>
                <a:cubicBezTo>
                  <a:pt x="647" y="547"/>
                  <a:pt x="643" y="542"/>
                  <a:pt x="640" y="536"/>
                </a:cubicBezTo>
                <a:lnTo>
                  <a:pt x="640" y="536"/>
                </a:lnTo>
                <a:cubicBezTo>
                  <a:pt x="638" y="534"/>
                  <a:pt x="636" y="531"/>
                  <a:pt x="634" y="529"/>
                </a:cubicBezTo>
                <a:lnTo>
                  <a:pt x="634" y="529"/>
                </a:lnTo>
                <a:cubicBezTo>
                  <a:pt x="630" y="523"/>
                  <a:pt x="626" y="516"/>
                  <a:pt x="621" y="510"/>
                </a:cubicBezTo>
                <a:lnTo>
                  <a:pt x="621" y="510"/>
                </a:lnTo>
                <a:cubicBezTo>
                  <a:pt x="620" y="508"/>
                  <a:pt x="620" y="507"/>
                  <a:pt x="618" y="507"/>
                </a:cubicBezTo>
                <a:lnTo>
                  <a:pt x="618" y="507"/>
                </a:lnTo>
                <a:cubicBezTo>
                  <a:pt x="613" y="499"/>
                  <a:pt x="607" y="492"/>
                  <a:pt x="602" y="485"/>
                </a:cubicBezTo>
                <a:lnTo>
                  <a:pt x="602" y="485"/>
                </a:lnTo>
                <a:cubicBezTo>
                  <a:pt x="600" y="482"/>
                  <a:pt x="598" y="480"/>
                  <a:pt x="596" y="477"/>
                </a:cubicBezTo>
                <a:lnTo>
                  <a:pt x="596" y="477"/>
                </a:lnTo>
                <a:cubicBezTo>
                  <a:pt x="592" y="472"/>
                  <a:pt x="588" y="467"/>
                  <a:pt x="584" y="463"/>
                </a:cubicBezTo>
                <a:lnTo>
                  <a:pt x="584" y="463"/>
                </a:lnTo>
                <a:cubicBezTo>
                  <a:pt x="582" y="460"/>
                  <a:pt x="579" y="457"/>
                  <a:pt x="577" y="454"/>
                </a:cubicBezTo>
                <a:lnTo>
                  <a:pt x="577" y="454"/>
                </a:lnTo>
                <a:cubicBezTo>
                  <a:pt x="573" y="450"/>
                  <a:pt x="569" y="445"/>
                  <a:pt x="565" y="442"/>
                </a:cubicBezTo>
                <a:lnTo>
                  <a:pt x="565" y="442"/>
                </a:lnTo>
                <a:cubicBezTo>
                  <a:pt x="563" y="439"/>
                  <a:pt x="560" y="436"/>
                  <a:pt x="557" y="433"/>
                </a:cubicBezTo>
                <a:lnTo>
                  <a:pt x="557" y="433"/>
                </a:lnTo>
                <a:cubicBezTo>
                  <a:pt x="554" y="429"/>
                  <a:pt x="550" y="425"/>
                  <a:pt x="546" y="421"/>
                </a:cubicBezTo>
                <a:lnTo>
                  <a:pt x="546" y="421"/>
                </a:lnTo>
                <a:cubicBezTo>
                  <a:pt x="543" y="418"/>
                  <a:pt x="541" y="415"/>
                  <a:pt x="538" y="413"/>
                </a:cubicBezTo>
                <a:lnTo>
                  <a:pt x="538" y="413"/>
                </a:lnTo>
                <a:cubicBezTo>
                  <a:pt x="535" y="409"/>
                  <a:pt x="531" y="405"/>
                  <a:pt x="527" y="402"/>
                </a:cubicBezTo>
                <a:lnTo>
                  <a:pt x="527" y="402"/>
                </a:lnTo>
                <a:cubicBezTo>
                  <a:pt x="523" y="398"/>
                  <a:pt x="519" y="394"/>
                  <a:pt x="516" y="391"/>
                </a:cubicBezTo>
                <a:lnTo>
                  <a:pt x="516" y="391"/>
                </a:lnTo>
                <a:cubicBezTo>
                  <a:pt x="512" y="387"/>
                  <a:pt x="508" y="384"/>
                  <a:pt x="505" y="381"/>
                </a:cubicBezTo>
                <a:lnTo>
                  <a:pt x="505" y="381"/>
                </a:lnTo>
                <a:cubicBezTo>
                  <a:pt x="501" y="377"/>
                  <a:pt x="497" y="374"/>
                  <a:pt x="493" y="370"/>
                </a:cubicBezTo>
                <a:lnTo>
                  <a:pt x="493" y="370"/>
                </a:lnTo>
                <a:cubicBezTo>
                  <a:pt x="490" y="367"/>
                  <a:pt x="486" y="364"/>
                  <a:pt x="482" y="361"/>
                </a:cubicBezTo>
                <a:lnTo>
                  <a:pt x="482" y="361"/>
                </a:lnTo>
                <a:cubicBezTo>
                  <a:pt x="479" y="357"/>
                  <a:pt x="474" y="353"/>
                  <a:pt x="470" y="350"/>
                </a:cubicBezTo>
                <a:lnTo>
                  <a:pt x="470" y="350"/>
                </a:lnTo>
                <a:cubicBezTo>
                  <a:pt x="466" y="347"/>
                  <a:pt x="463" y="344"/>
                  <a:pt x="459" y="341"/>
                </a:cubicBezTo>
                <a:lnTo>
                  <a:pt x="459" y="341"/>
                </a:lnTo>
                <a:cubicBezTo>
                  <a:pt x="455" y="337"/>
                  <a:pt x="451" y="334"/>
                  <a:pt x="447" y="331"/>
                </a:cubicBezTo>
                <a:lnTo>
                  <a:pt x="447" y="331"/>
                </a:lnTo>
                <a:cubicBezTo>
                  <a:pt x="443" y="328"/>
                  <a:pt x="440" y="326"/>
                  <a:pt x="436" y="323"/>
                </a:cubicBezTo>
                <a:lnTo>
                  <a:pt x="436" y="323"/>
                </a:lnTo>
                <a:cubicBezTo>
                  <a:pt x="427" y="315"/>
                  <a:pt x="417" y="308"/>
                  <a:pt x="406" y="301"/>
                </a:cubicBezTo>
                <a:lnTo>
                  <a:pt x="406" y="301"/>
                </a:lnTo>
                <a:lnTo>
                  <a:pt x="406" y="301"/>
                </a:lnTo>
                <a:lnTo>
                  <a:pt x="406" y="301"/>
                </a:lnTo>
                <a:cubicBezTo>
                  <a:pt x="396" y="294"/>
                  <a:pt x="386" y="287"/>
                  <a:pt x="375" y="280"/>
                </a:cubicBezTo>
                <a:lnTo>
                  <a:pt x="375" y="280"/>
                </a:lnTo>
                <a:cubicBezTo>
                  <a:pt x="373" y="278"/>
                  <a:pt x="370" y="277"/>
                  <a:pt x="366" y="275"/>
                </a:cubicBezTo>
                <a:lnTo>
                  <a:pt x="366" y="275"/>
                </a:lnTo>
                <a:cubicBezTo>
                  <a:pt x="358" y="270"/>
                  <a:pt x="349" y="264"/>
                  <a:pt x="340" y="259"/>
                </a:cubicBezTo>
                <a:lnTo>
                  <a:pt x="340" y="259"/>
                </a:lnTo>
                <a:cubicBezTo>
                  <a:pt x="338" y="258"/>
                  <a:pt x="337" y="257"/>
                  <a:pt x="335" y="255"/>
                </a:cubicBezTo>
                <a:lnTo>
                  <a:pt x="335" y="255"/>
                </a:lnTo>
                <a:cubicBezTo>
                  <a:pt x="324" y="249"/>
                  <a:pt x="313" y="244"/>
                  <a:pt x="303" y="238"/>
                </a:cubicBezTo>
                <a:lnTo>
                  <a:pt x="303" y="238"/>
                </a:lnTo>
                <a:cubicBezTo>
                  <a:pt x="300" y="237"/>
                  <a:pt x="297" y="236"/>
                  <a:pt x="295" y="234"/>
                </a:cubicBezTo>
                <a:lnTo>
                  <a:pt x="295" y="234"/>
                </a:lnTo>
                <a:cubicBezTo>
                  <a:pt x="286" y="230"/>
                  <a:pt x="277" y="225"/>
                  <a:pt x="269" y="222"/>
                </a:cubicBezTo>
                <a:lnTo>
                  <a:pt x="269" y="222"/>
                </a:lnTo>
                <a:cubicBezTo>
                  <a:pt x="266" y="220"/>
                  <a:pt x="263" y="219"/>
                  <a:pt x="261" y="218"/>
                </a:cubicBezTo>
                <a:lnTo>
                  <a:pt x="261" y="218"/>
                </a:lnTo>
                <a:cubicBezTo>
                  <a:pt x="250" y="213"/>
                  <a:pt x="239" y="208"/>
                  <a:pt x="228" y="204"/>
                </a:cubicBezTo>
                <a:lnTo>
                  <a:pt x="228" y="204"/>
                </a:lnTo>
                <a:cubicBezTo>
                  <a:pt x="227" y="203"/>
                  <a:pt x="224" y="203"/>
                  <a:pt x="222" y="202"/>
                </a:cubicBezTo>
                <a:lnTo>
                  <a:pt x="222" y="202"/>
                </a:lnTo>
                <a:cubicBezTo>
                  <a:pt x="213" y="198"/>
                  <a:pt x="204" y="195"/>
                  <a:pt x="195" y="192"/>
                </a:cubicBezTo>
                <a:lnTo>
                  <a:pt x="195" y="192"/>
                </a:lnTo>
                <a:cubicBezTo>
                  <a:pt x="192" y="191"/>
                  <a:pt x="188" y="190"/>
                  <a:pt x="186" y="189"/>
                </a:cubicBezTo>
                <a:lnTo>
                  <a:pt x="186" y="189"/>
                </a:lnTo>
                <a:cubicBezTo>
                  <a:pt x="175" y="185"/>
                  <a:pt x="164" y="182"/>
                  <a:pt x="153" y="179"/>
                </a:cubicBezTo>
                <a:lnTo>
                  <a:pt x="153" y="179"/>
                </a:lnTo>
                <a:cubicBezTo>
                  <a:pt x="145" y="176"/>
                  <a:pt x="138" y="175"/>
                  <a:pt x="130" y="173"/>
                </a:cubicBezTo>
                <a:lnTo>
                  <a:pt x="130" y="173"/>
                </a:lnTo>
                <a:cubicBezTo>
                  <a:pt x="129" y="172"/>
                  <a:pt x="127" y="172"/>
                  <a:pt x="125" y="172"/>
                </a:cubicBezTo>
                <a:lnTo>
                  <a:pt x="125" y="172"/>
                </a:lnTo>
                <a:cubicBezTo>
                  <a:pt x="118" y="170"/>
                  <a:pt x="110" y="168"/>
                  <a:pt x="103" y="167"/>
                </a:cubicBezTo>
                <a:lnTo>
                  <a:pt x="103" y="167"/>
                </a:lnTo>
                <a:cubicBezTo>
                  <a:pt x="102" y="167"/>
                  <a:pt x="101" y="167"/>
                  <a:pt x="99" y="166"/>
                </a:cubicBezTo>
                <a:lnTo>
                  <a:pt x="99" y="166"/>
                </a:lnTo>
                <a:cubicBezTo>
                  <a:pt x="91" y="165"/>
                  <a:pt x="84" y="164"/>
                  <a:pt x="77" y="162"/>
                </a:cubicBezTo>
                <a:lnTo>
                  <a:pt x="77" y="162"/>
                </a:lnTo>
                <a:cubicBezTo>
                  <a:pt x="76" y="162"/>
                  <a:pt x="76" y="162"/>
                  <a:pt x="75" y="162"/>
                </a:cubicBezTo>
                <a:lnTo>
                  <a:pt x="75" y="162"/>
                </a:lnTo>
                <a:cubicBezTo>
                  <a:pt x="67" y="161"/>
                  <a:pt x="59" y="160"/>
                  <a:pt x="51" y="159"/>
                </a:cubicBezTo>
                <a:lnTo>
                  <a:pt x="51" y="159"/>
                </a:lnTo>
                <a:cubicBezTo>
                  <a:pt x="50" y="159"/>
                  <a:pt x="50" y="159"/>
                  <a:pt x="49" y="159"/>
                </a:cubicBezTo>
                <a:lnTo>
                  <a:pt x="49" y="159"/>
                </a:lnTo>
                <a:cubicBezTo>
                  <a:pt x="41" y="158"/>
                  <a:pt x="33" y="157"/>
                  <a:pt x="25" y="157"/>
                </a:cubicBezTo>
                <a:lnTo>
                  <a:pt x="25" y="157"/>
                </a:lnTo>
                <a:lnTo>
                  <a:pt x="25" y="157"/>
                </a:lnTo>
                <a:cubicBezTo>
                  <a:pt x="16" y="157"/>
                  <a:pt x="8" y="157"/>
                  <a:pt x="0" y="157"/>
                </a:cubicBezTo>
                <a:lnTo>
                  <a:pt x="44" y="0"/>
                </a:lnTo>
                <a:lnTo>
                  <a:pt x="45" y="0"/>
                </a:lnTo>
                <a:lnTo>
                  <a:pt x="46" y="0"/>
                </a:lnTo>
                <a:lnTo>
                  <a:pt x="46" y="0"/>
                </a:lnTo>
                <a:cubicBezTo>
                  <a:pt x="47" y="0"/>
                  <a:pt x="47" y="0"/>
                  <a:pt x="47" y="0"/>
                </a:cubicBezTo>
                <a:lnTo>
                  <a:pt x="49" y="0"/>
                </a:lnTo>
                <a:lnTo>
                  <a:pt x="49" y="0"/>
                </a:lnTo>
                <a:cubicBezTo>
                  <a:pt x="52" y="0"/>
                  <a:pt x="55" y="0"/>
                  <a:pt x="58" y="0"/>
                </a:cubicBezTo>
                <a:lnTo>
                  <a:pt x="58" y="0"/>
                </a:lnTo>
                <a:cubicBezTo>
                  <a:pt x="61" y="0"/>
                  <a:pt x="65" y="1"/>
                  <a:pt x="68" y="1"/>
                </a:cubicBezTo>
                <a:lnTo>
                  <a:pt x="68" y="1"/>
                </a:lnTo>
                <a:cubicBezTo>
                  <a:pt x="69" y="1"/>
                  <a:pt x="69" y="1"/>
                  <a:pt x="69" y="1"/>
                </a:cubicBezTo>
                <a:lnTo>
                  <a:pt x="69" y="1"/>
                </a:lnTo>
                <a:cubicBezTo>
                  <a:pt x="70" y="1"/>
                  <a:pt x="70" y="1"/>
                  <a:pt x="71" y="1"/>
                </a:cubicBezTo>
                <a:lnTo>
                  <a:pt x="71" y="1"/>
                </a:lnTo>
                <a:cubicBezTo>
                  <a:pt x="73" y="1"/>
                  <a:pt x="76" y="2"/>
                  <a:pt x="78" y="2"/>
                </a:cubicBezTo>
                <a:lnTo>
                  <a:pt x="78" y="2"/>
                </a:lnTo>
                <a:cubicBezTo>
                  <a:pt x="82" y="2"/>
                  <a:pt x="85" y="2"/>
                  <a:pt x="88" y="2"/>
                </a:cubicBezTo>
                <a:lnTo>
                  <a:pt x="88" y="2"/>
                </a:lnTo>
                <a:cubicBezTo>
                  <a:pt x="90" y="2"/>
                  <a:pt x="93" y="3"/>
                  <a:pt x="94" y="3"/>
                </a:cubicBezTo>
                <a:lnTo>
                  <a:pt x="94" y="3"/>
                </a:lnTo>
                <a:cubicBezTo>
                  <a:pt x="95" y="3"/>
                  <a:pt x="96" y="3"/>
                  <a:pt x="97" y="3"/>
                </a:cubicBezTo>
                <a:lnTo>
                  <a:pt x="97" y="3"/>
                </a:lnTo>
                <a:cubicBezTo>
                  <a:pt x="98" y="3"/>
                  <a:pt x="99" y="3"/>
                  <a:pt x="101" y="3"/>
                </a:cubicBezTo>
                <a:lnTo>
                  <a:pt x="101" y="3"/>
                </a:lnTo>
                <a:cubicBezTo>
                  <a:pt x="104" y="4"/>
                  <a:pt x="108" y="4"/>
                  <a:pt x="112" y="5"/>
                </a:cubicBezTo>
                <a:lnTo>
                  <a:pt x="112" y="5"/>
                </a:lnTo>
                <a:cubicBezTo>
                  <a:pt x="115" y="5"/>
                  <a:pt x="118" y="5"/>
                  <a:pt x="121" y="6"/>
                </a:cubicBezTo>
                <a:lnTo>
                  <a:pt x="121" y="6"/>
                </a:lnTo>
                <a:cubicBezTo>
                  <a:pt x="121" y="6"/>
                  <a:pt x="121" y="6"/>
                  <a:pt x="122" y="6"/>
                </a:cubicBezTo>
                <a:lnTo>
                  <a:pt x="122" y="6"/>
                </a:lnTo>
                <a:cubicBezTo>
                  <a:pt x="123" y="7"/>
                  <a:pt x="123" y="7"/>
                  <a:pt x="124" y="7"/>
                </a:cubicBezTo>
                <a:lnTo>
                  <a:pt x="124" y="7"/>
                </a:lnTo>
                <a:cubicBezTo>
                  <a:pt x="128" y="7"/>
                  <a:pt x="132" y="8"/>
                  <a:pt x="135" y="8"/>
                </a:cubicBezTo>
                <a:lnTo>
                  <a:pt x="135" y="8"/>
                </a:lnTo>
                <a:cubicBezTo>
                  <a:pt x="138" y="9"/>
                  <a:pt x="142" y="9"/>
                  <a:pt x="145" y="10"/>
                </a:cubicBezTo>
                <a:lnTo>
                  <a:pt x="145" y="10"/>
                </a:lnTo>
                <a:cubicBezTo>
                  <a:pt x="146" y="10"/>
                  <a:pt x="148" y="10"/>
                  <a:pt x="149" y="11"/>
                </a:cubicBezTo>
                <a:lnTo>
                  <a:pt x="149" y="11"/>
                </a:lnTo>
                <a:lnTo>
                  <a:pt x="151" y="11"/>
                </a:lnTo>
                <a:lnTo>
                  <a:pt x="151" y="11"/>
                </a:lnTo>
                <a:cubicBezTo>
                  <a:pt x="157" y="12"/>
                  <a:pt x="162" y="13"/>
                  <a:pt x="167" y="14"/>
                </a:cubicBezTo>
                <a:lnTo>
                  <a:pt x="167" y="14"/>
                </a:lnTo>
                <a:cubicBezTo>
                  <a:pt x="169" y="14"/>
                  <a:pt x="170" y="15"/>
                  <a:pt x="171" y="15"/>
                </a:cubicBezTo>
                <a:lnTo>
                  <a:pt x="171" y="15"/>
                </a:lnTo>
                <a:cubicBezTo>
                  <a:pt x="173" y="16"/>
                  <a:pt x="175" y="16"/>
                  <a:pt x="176" y="16"/>
                </a:cubicBezTo>
                <a:lnTo>
                  <a:pt x="176" y="16"/>
                </a:lnTo>
                <a:cubicBezTo>
                  <a:pt x="179" y="17"/>
                  <a:pt x="181" y="18"/>
                  <a:pt x="183" y="18"/>
                </a:cubicBezTo>
                <a:lnTo>
                  <a:pt x="183" y="18"/>
                </a:lnTo>
                <a:cubicBezTo>
                  <a:pt x="188" y="19"/>
                  <a:pt x="194" y="20"/>
                  <a:pt x="199" y="22"/>
                </a:cubicBezTo>
                <a:lnTo>
                  <a:pt x="199" y="22"/>
                </a:lnTo>
                <a:lnTo>
                  <a:pt x="199" y="22"/>
                </a:lnTo>
                <a:lnTo>
                  <a:pt x="199" y="22"/>
                </a:lnTo>
                <a:cubicBezTo>
                  <a:pt x="211" y="25"/>
                  <a:pt x="222" y="29"/>
                  <a:pt x="233" y="32"/>
                </a:cubicBezTo>
                <a:lnTo>
                  <a:pt x="233" y="32"/>
                </a:lnTo>
                <a:cubicBezTo>
                  <a:pt x="236" y="33"/>
                  <a:pt x="239" y="34"/>
                  <a:pt x="242" y="35"/>
                </a:cubicBezTo>
                <a:lnTo>
                  <a:pt x="242" y="35"/>
                </a:lnTo>
                <a:cubicBezTo>
                  <a:pt x="245" y="36"/>
                  <a:pt x="249" y="37"/>
                  <a:pt x="252" y="39"/>
                </a:cubicBezTo>
                <a:lnTo>
                  <a:pt x="252" y="39"/>
                </a:lnTo>
                <a:cubicBezTo>
                  <a:pt x="258" y="41"/>
                  <a:pt x="264" y="43"/>
                  <a:pt x="269" y="45"/>
                </a:cubicBezTo>
                <a:lnTo>
                  <a:pt x="269" y="45"/>
                </a:lnTo>
                <a:cubicBezTo>
                  <a:pt x="271" y="46"/>
                  <a:pt x="273" y="46"/>
                  <a:pt x="274" y="47"/>
                </a:cubicBezTo>
                <a:lnTo>
                  <a:pt x="274" y="47"/>
                </a:lnTo>
                <a:cubicBezTo>
                  <a:pt x="275" y="47"/>
                  <a:pt x="275" y="47"/>
                  <a:pt x="276" y="47"/>
                </a:cubicBezTo>
                <a:lnTo>
                  <a:pt x="276" y="47"/>
                </a:lnTo>
                <a:cubicBezTo>
                  <a:pt x="287" y="52"/>
                  <a:pt x="298" y="57"/>
                  <a:pt x="309" y="61"/>
                </a:cubicBezTo>
                <a:lnTo>
                  <a:pt x="309" y="61"/>
                </a:lnTo>
                <a:cubicBezTo>
                  <a:pt x="312" y="63"/>
                  <a:pt x="314" y="64"/>
                  <a:pt x="317" y="65"/>
                </a:cubicBezTo>
                <a:lnTo>
                  <a:pt x="317" y="65"/>
                </a:lnTo>
                <a:cubicBezTo>
                  <a:pt x="325" y="69"/>
                  <a:pt x="335" y="73"/>
                  <a:pt x="343" y="77"/>
                </a:cubicBezTo>
                <a:lnTo>
                  <a:pt x="343" y="77"/>
                </a:lnTo>
                <a:cubicBezTo>
                  <a:pt x="345" y="79"/>
                  <a:pt x="347" y="79"/>
                  <a:pt x="349" y="80"/>
                </a:cubicBezTo>
                <a:lnTo>
                  <a:pt x="349" y="80"/>
                </a:lnTo>
                <a:cubicBezTo>
                  <a:pt x="349" y="81"/>
                  <a:pt x="351" y="81"/>
                  <a:pt x="351" y="82"/>
                </a:cubicBezTo>
                <a:lnTo>
                  <a:pt x="351" y="82"/>
                </a:lnTo>
                <a:cubicBezTo>
                  <a:pt x="362" y="87"/>
                  <a:pt x="373" y="93"/>
                  <a:pt x="384" y="99"/>
                </a:cubicBezTo>
                <a:lnTo>
                  <a:pt x="384" y="99"/>
                </a:lnTo>
                <a:cubicBezTo>
                  <a:pt x="386" y="100"/>
                  <a:pt x="387" y="101"/>
                  <a:pt x="389" y="102"/>
                </a:cubicBezTo>
                <a:lnTo>
                  <a:pt x="389" y="102"/>
                </a:lnTo>
                <a:cubicBezTo>
                  <a:pt x="398" y="107"/>
                  <a:pt x="407" y="112"/>
                  <a:pt x="416" y="118"/>
                </a:cubicBezTo>
                <a:lnTo>
                  <a:pt x="416" y="118"/>
                </a:lnTo>
                <a:cubicBezTo>
                  <a:pt x="418" y="119"/>
                  <a:pt x="420" y="120"/>
                  <a:pt x="421" y="121"/>
                </a:cubicBezTo>
                <a:lnTo>
                  <a:pt x="421" y="121"/>
                </a:lnTo>
                <a:cubicBezTo>
                  <a:pt x="422" y="121"/>
                  <a:pt x="423" y="123"/>
                  <a:pt x="425" y="123"/>
                </a:cubicBezTo>
                <a:lnTo>
                  <a:pt x="425" y="123"/>
                </a:lnTo>
                <a:cubicBezTo>
                  <a:pt x="436" y="130"/>
                  <a:pt x="446" y="137"/>
                  <a:pt x="456" y="144"/>
                </a:cubicBezTo>
                <a:lnTo>
                  <a:pt x="456" y="144"/>
                </a:lnTo>
                <a:lnTo>
                  <a:pt x="456" y="144"/>
                </a:lnTo>
                <a:lnTo>
                  <a:pt x="456" y="144"/>
                </a:lnTo>
                <a:lnTo>
                  <a:pt x="456" y="144"/>
                </a:lnTo>
                <a:lnTo>
                  <a:pt x="456" y="144"/>
                </a:lnTo>
                <a:cubicBezTo>
                  <a:pt x="467" y="151"/>
                  <a:pt x="477" y="159"/>
                  <a:pt x="487" y="166"/>
                </a:cubicBezTo>
                <a:lnTo>
                  <a:pt x="487" y="166"/>
                </a:lnTo>
                <a:cubicBezTo>
                  <a:pt x="488" y="167"/>
                  <a:pt x="490" y="168"/>
                  <a:pt x="491" y="169"/>
                </a:cubicBezTo>
                <a:lnTo>
                  <a:pt x="491" y="169"/>
                </a:lnTo>
                <a:cubicBezTo>
                  <a:pt x="493" y="170"/>
                  <a:pt x="495" y="172"/>
                  <a:pt x="497" y="174"/>
                </a:cubicBezTo>
                <a:lnTo>
                  <a:pt x="497" y="174"/>
                </a:lnTo>
                <a:cubicBezTo>
                  <a:pt x="502" y="177"/>
                  <a:pt x="506" y="181"/>
                  <a:pt x="510" y="184"/>
                </a:cubicBezTo>
                <a:lnTo>
                  <a:pt x="510" y="184"/>
                </a:lnTo>
                <a:cubicBezTo>
                  <a:pt x="512" y="185"/>
                  <a:pt x="514" y="187"/>
                  <a:pt x="515" y="188"/>
                </a:cubicBezTo>
                <a:lnTo>
                  <a:pt x="515" y="188"/>
                </a:lnTo>
                <a:cubicBezTo>
                  <a:pt x="518" y="190"/>
                  <a:pt x="519" y="191"/>
                  <a:pt x="521" y="193"/>
                </a:cubicBezTo>
                <a:lnTo>
                  <a:pt x="521" y="193"/>
                </a:lnTo>
                <a:cubicBezTo>
                  <a:pt x="526" y="197"/>
                  <a:pt x="530" y="200"/>
                  <a:pt x="533" y="203"/>
                </a:cubicBezTo>
                <a:lnTo>
                  <a:pt x="533" y="203"/>
                </a:lnTo>
                <a:cubicBezTo>
                  <a:pt x="536" y="204"/>
                  <a:pt x="538" y="207"/>
                  <a:pt x="540" y="208"/>
                </a:cubicBezTo>
                <a:lnTo>
                  <a:pt x="540" y="208"/>
                </a:lnTo>
                <a:cubicBezTo>
                  <a:pt x="542" y="209"/>
                  <a:pt x="543" y="211"/>
                  <a:pt x="544" y="213"/>
                </a:cubicBezTo>
                <a:lnTo>
                  <a:pt x="544" y="213"/>
                </a:lnTo>
                <a:cubicBezTo>
                  <a:pt x="549" y="216"/>
                  <a:pt x="553" y="220"/>
                  <a:pt x="557" y="224"/>
                </a:cubicBezTo>
                <a:lnTo>
                  <a:pt x="557" y="224"/>
                </a:lnTo>
                <a:cubicBezTo>
                  <a:pt x="559" y="225"/>
                  <a:pt x="561" y="227"/>
                  <a:pt x="563" y="229"/>
                </a:cubicBezTo>
                <a:lnTo>
                  <a:pt x="563" y="229"/>
                </a:lnTo>
                <a:cubicBezTo>
                  <a:pt x="565" y="230"/>
                  <a:pt x="566" y="232"/>
                  <a:pt x="568" y="233"/>
                </a:cubicBezTo>
                <a:lnTo>
                  <a:pt x="568" y="233"/>
                </a:lnTo>
                <a:cubicBezTo>
                  <a:pt x="571" y="237"/>
                  <a:pt x="576" y="241"/>
                  <a:pt x="579" y="244"/>
                </a:cubicBezTo>
                <a:lnTo>
                  <a:pt x="579" y="244"/>
                </a:lnTo>
                <a:cubicBezTo>
                  <a:pt x="581" y="247"/>
                  <a:pt x="584" y="249"/>
                  <a:pt x="585" y="250"/>
                </a:cubicBezTo>
                <a:lnTo>
                  <a:pt x="585" y="250"/>
                </a:lnTo>
                <a:cubicBezTo>
                  <a:pt x="587" y="252"/>
                  <a:pt x="589" y="254"/>
                  <a:pt x="590" y="255"/>
                </a:cubicBezTo>
                <a:lnTo>
                  <a:pt x="590" y="255"/>
                </a:lnTo>
                <a:cubicBezTo>
                  <a:pt x="593" y="258"/>
                  <a:pt x="596" y="261"/>
                  <a:pt x="598" y="263"/>
                </a:cubicBezTo>
                <a:lnTo>
                  <a:pt x="598" y="263"/>
                </a:lnTo>
                <a:cubicBezTo>
                  <a:pt x="600" y="266"/>
                  <a:pt x="603" y="267"/>
                  <a:pt x="605" y="270"/>
                </a:cubicBezTo>
                <a:lnTo>
                  <a:pt x="605" y="270"/>
                </a:lnTo>
                <a:cubicBezTo>
                  <a:pt x="606" y="271"/>
                  <a:pt x="608" y="274"/>
                  <a:pt x="610" y="276"/>
                </a:cubicBezTo>
                <a:lnTo>
                  <a:pt x="610" y="276"/>
                </a:lnTo>
                <a:cubicBezTo>
                  <a:pt x="613" y="278"/>
                  <a:pt x="616" y="282"/>
                  <a:pt x="618" y="284"/>
                </a:cubicBezTo>
                <a:lnTo>
                  <a:pt x="618" y="284"/>
                </a:lnTo>
                <a:cubicBezTo>
                  <a:pt x="620" y="286"/>
                  <a:pt x="621" y="287"/>
                  <a:pt x="623" y="289"/>
                </a:cubicBezTo>
                <a:lnTo>
                  <a:pt x="623" y="289"/>
                </a:lnTo>
                <a:cubicBezTo>
                  <a:pt x="625" y="291"/>
                  <a:pt x="627" y="294"/>
                  <a:pt x="629" y="297"/>
                </a:cubicBezTo>
                <a:lnTo>
                  <a:pt x="629" y="297"/>
                </a:lnTo>
                <a:cubicBezTo>
                  <a:pt x="631" y="299"/>
                  <a:pt x="633" y="301"/>
                  <a:pt x="635" y="302"/>
                </a:cubicBezTo>
                <a:lnTo>
                  <a:pt x="635" y="302"/>
                </a:lnTo>
                <a:cubicBezTo>
                  <a:pt x="636" y="304"/>
                  <a:pt x="636" y="304"/>
                  <a:pt x="637" y="306"/>
                </a:cubicBezTo>
                <a:lnTo>
                  <a:pt x="637" y="306"/>
                </a:lnTo>
                <a:cubicBezTo>
                  <a:pt x="638" y="307"/>
                  <a:pt x="639" y="307"/>
                  <a:pt x="640" y="309"/>
                </a:cubicBezTo>
                <a:lnTo>
                  <a:pt x="640" y="309"/>
                </a:lnTo>
                <a:cubicBezTo>
                  <a:pt x="643" y="312"/>
                  <a:pt x="646" y="316"/>
                  <a:pt x="649" y="319"/>
                </a:cubicBezTo>
                <a:lnTo>
                  <a:pt x="649" y="319"/>
                </a:lnTo>
                <a:cubicBezTo>
                  <a:pt x="652" y="322"/>
                  <a:pt x="653" y="324"/>
                  <a:pt x="655" y="328"/>
                </a:cubicBezTo>
                <a:lnTo>
                  <a:pt x="655" y="328"/>
                </a:lnTo>
                <a:cubicBezTo>
                  <a:pt x="656" y="328"/>
                  <a:pt x="657" y="329"/>
                  <a:pt x="657" y="329"/>
                </a:cubicBezTo>
                <a:lnTo>
                  <a:pt x="657" y="329"/>
                </a:lnTo>
                <a:cubicBezTo>
                  <a:pt x="662" y="335"/>
                  <a:pt x="668" y="342"/>
                  <a:pt x="672" y="348"/>
                </a:cubicBezTo>
                <a:lnTo>
                  <a:pt x="672" y="348"/>
                </a:lnTo>
                <a:lnTo>
                  <a:pt x="672" y="349"/>
                </a:lnTo>
                <a:lnTo>
                  <a:pt x="672" y="349"/>
                </a:lnTo>
                <a:cubicBezTo>
                  <a:pt x="673" y="350"/>
                  <a:pt x="674" y="351"/>
                  <a:pt x="675" y="352"/>
                </a:cubicBezTo>
                <a:lnTo>
                  <a:pt x="675" y="352"/>
                </a:lnTo>
                <a:cubicBezTo>
                  <a:pt x="679" y="357"/>
                  <a:pt x="683" y="362"/>
                  <a:pt x="686" y="368"/>
                </a:cubicBezTo>
                <a:lnTo>
                  <a:pt x="686" y="368"/>
                </a:lnTo>
                <a:cubicBezTo>
                  <a:pt x="687" y="369"/>
                  <a:pt x="688" y="370"/>
                  <a:pt x="689" y="371"/>
                </a:cubicBezTo>
                <a:lnTo>
                  <a:pt x="689" y="371"/>
                </a:lnTo>
                <a:cubicBezTo>
                  <a:pt x="691" y="374"/>
                  <a:pt x="692" y="376"/>
                  <a:pt x="694" y="379"/>
                </a:cubicBezTo>
                <a:lnTo>
                  <a:pt x="694" y="379"/>
                </a:lnTo>
                <a:cubicBezTo>
                  <a:pt x="696" y="382"/>
                  <a:pt x="698" y="385"/>
                  <a:pt x="700" y="388"/>
                </a:cubicBezTo>
                <a:lnTo>
                  <a:pt x="700" y="388"/>
                </a:lnTo>
                <a:cubicBezTo>
                  <a:pt x="702" y="390"/>
                  <a:pt x="703" y="392"/>
                  <a:pt x="704" y="394"/>
                </a:cubicBezTo>
                <a:lnTo>
                  <a:pt x="704" y="394"/>
                </a:lnTo>
                <a:cubicBezTo>
                  <a:pt x="706" y="397"/>
                  <a:pt x="708" y="400"/>
                  <a:pt x="710" y="402"/>
                </a:cubicBezTo>
                <a:lnTo>
                  <a:pt x="710" y="402"/>
                </a:lnTo>
                <a:cubicBezTo>
                  <a:pt x="711" y="404"/>
                  <a:pt x="712" y="406"/>
                  <a:pt x="713" y="408"/>
                </a:cubicBezTo>
                <a:lnTo>
                  <a:pt x="713" y="408"/>
                </a:lnTo>
                <a:cubicBezTo>
                  <a:pt x="716" y="412"/>
                  <a:pt x="718" y="415"/>
                  <a:pt x="720" y="419"/>
                </a:cubicBezTo>
                <a:lnTo>
                  <a:pt x="720" y="419"/>
                </a:lnTo>
                <a:cubicBezTo>
                  <a:pt x="721" y="421"/>
                  <a:pt x="722" y="423"/>
                  <a:pt x="724" y="425"/>
                </a:cubicBezTo>
                <a:lnTo>
                  <a:pt x="724" y="425"/>
                </a:lnTo>
                <a:cubicBezTo>
                  <a:pt x="724" y="427"/>
                  <a:pt x="725" y="427"/>
                  <a:pt x="726" y="428"/>
                </a:cubicBezTo>
                <a:lnTo>
                  <a:pt x="726" y="428"/>
                </a:lnTo>
                <a:cubicBezTo>
                  <a:pt x="730" y="435"/>
                  <a:pt x="733" y="442"/>
                  <a:pt x="737" y="449"/>
                </a:cubicBezTo>
                <a:lnTo>
                  <a:pt x="737" y="449"/>
                </a:lnTo>
                <a:lnTo>
                  <a:pt x="737" y="449"/>
                </a:lnTo>
                <a:cubicBezTo>
                  <a:pt x="737" y="449"/>
                  <a:pt x="737" y="449"/>
                  <a:pt x="738" y="450"/>
                </a:cubicBezTo>
                <a:lnTo>
                  <a:pt x="738" y="450"/>
                </a:lnTo>
                <a:cubicBezTo>
                  <a:pt x="741" y="456"/>
                  <a:pt x="744" y="463"/>
                  <a:pt x="748" y="469"/>
                </a:cubicBezTo>
                <a:lnTo>
                  <a:pt x="748" y="469"/>
                </a:lnTo>
                <a:cubicBezTo>
                  <a:pt x="748" y="471"/>
                  <a:pt x="749" y="471"/>
                  <a:pt x="749" y="472"/>
                </a:cubicBezTo>
                <a:lnTo>
                  <a:pt x="749" y="472"/>
                </a:lnTo>
                <a:cubicBezTo>
                  <a:pt x="750" y="475"/>
                  <a:pt x="752" y="477"/>
                  <a:pt x="753" y="480"/>
                </a:cubicBezTo>
                <a:lnTo>
                  <a:pt x="753" y="480"/>
                </a:lnTo>
                <a:cubicBezTo>
                  <a:pt x="754" y="484"/>
                  <a:pt x="756" y="486"/>
                  <a:pt x="758" y="490"/>
                </a:cubicBezTo>
                <a:lnTo>
                  <a:pt x="758" y="490"/>
                </a:lnTo>
                <a:cubicBezTo>
                  <a:pt x="758" y="491"/>
                  <a:pt x="759" y="492"/>
                  <a:pt x="759" y="493"/>
                </a:cubicBezTo>
                <a:lnTo>
                  <a:pt x="759" y="493"/>
                </a:lnTo>
                <a:cubicBezTo>
                  <a:pt x="759" y="494"/>
                  <a:pt x="760" y="495"/>
                  <a:pt x="760" y="496"/>
                </a:cubicBezTo>
                <a:lnTo>
                  <a:pt x="760" y="496"/>
                </a:lnTo>
                <a:cubicBezTo>
                  <a:pt x="760" y="496"/>
                  <a:pt x="761" y="497"/>
                  <a:pt x="762" y="499"/>
                </a:cubicBezTo>
                <a:lnTo>
                  <a:pt x="762" y="499"/>
                </a:lnTo>
                <a:cubicBezTo>
                  <a:pt x="762" y="499"/>
                  <a:pt x="762" y="501"/>
                  <a:pt x="763" y="501"/>
                </a:cubicBezTo>
                <a:lnTo>
                  <a:pt x="707" y="660"/>
                </a:lnTo>
                <a:lnTo>
                  <a:pt x="707" y="660"/>
                </a:lnTo>
                <a:cubicBezTo>
                  <a:pt x="704" y="652"/>
                  <a:pt x="701" y="645"/>
                  <a:pt x="697" y="638"/>
                </a:cubicBezTo>
                <a:lnTo>
                  <a:pt x="697" y="638"/>
                </a:lnTo>
                <a:cubicBezTo>
                  <a:pt x="696" y="636"/>
                  <a:pt x="695" y="633"/>
                  <a:pt x="694" y="630"/>
                </a:cubicBez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15" name="Freeform 199">
            <a:extLst>
              <a:ext uri="{FF2B5EF4-FFF2-40B4-BE49-F238E27FC236}">
                <a16:creationId xmlns:a16="http://schemas.microsoft.com/office/drawing/2014/main" id="{8EBC31BC-D2A9-484E-A024-FA2C5588CC01}"/>
              </a:ext>
            </a:extLst>
          </p:cNvPr>
          <p:cNvSpPr>
            <a:spLocks noChangeArrowheads="1"/>
          </p:cNvSpPr>
          <p:nvPr/>
        </p:nvSpPr>
        <p:spPr bwMode="auto">
          <a:xfrm>
            <a:off x="4662346" y="3905512"/>
            <a:ext cx="475138" cy="411970"/>
          </a:xfrm>
          <a:custGeom>
            <a:avLst/>
            <a:gdLst>
              <a:gd name="T0" fmla="*/ 682 w 764"/>
              <a:gd name="T1" fmla="*/ 607 h 661"/>
              <a:gd name="T2" fmla="*/ 665 w 764"/>
              <a:gd name="T3" fmla="*/ 576 h 661"/>
              <a:gd name="T4" fmla="*/ 640 w 764"/>
              <a:gd name="T5" fmla="*/ 536 h 661"/>
              <a:gd name="T6" fmla="*/ 621 w 764"/>
              <a:gd name="T7" fmla="*/ 510 h 661"/>
              <a:gd name="T8" fmla="*/ 596 w 764"/>
              <a:gd name="T9" fmla="*/ 477 h 661"/>
              <a:gd name="T10" fmla="*/ 577 w 764"/>
              <a:gd name="T11" fmla="*/ 454 h 661"/>
              <a:gd name="T12" fmla="*/ 546 w 764"/>
              <a:gd name="T13" fmla="*/ 421 h 661"/>
              <a:gd name="T14" fmla="*/ 527 w 764"/>
              <a:gd name="T15" fmla="*/ 402 h 661"/>
              <a:gd name="T16" fmla="*/ 493 w 764"/>
              <a:gd name="T17" fmla="*/ 370 h 661"/>
              <a:gd name="T18" fmla="*/ 470 w 764"/>
              <a:gd name="T19" fmla="*/ 350 h 661"/>
              <a:gd name="T20" fmla="*/ 436 w 764"/>
              <a:gd name="T21" fmla="*/ 323 h 661"/>
              <a:gd name="T22" fmla="*/ 406 w 764"/>
              <a:gd name="T23" fmla="*/ 301 h 661"/>
              <a:gd name="T24" fmla="*/ 340 w 764"/>
              <a:gd name="T25" fmla="*/ 259 h 661"/>
              <a:gd name="T26" fmla="*/ 303 w 764"/>
              <a:gd name="T27" fmla="*/ 238 h 661"/>
              <a:gd name="T28" fmla="*/ 261 w 764"/>
              <a:gd name="T29" fmla="*/ 218 h 661"/>
              <a:gd name="T30" fmla="*/ 222 w 764"/>
              <a:gd name="T31" fmla="*/ 202 h 661"/>
              <a:gd name="T32" fmla="*/ 153 w 764"/>
              <a:gd name="T33" fmla="*/ 179 h 661"/>
              <a:gd name="T34" fmla="*/ 125 w 764"/>
              <a:gd name="T35" fmla="*/ 172 h 661"/>
              <a:gd name="T36" fmla="*/ 77 w 764"/>
              <a:gd name="T37" fmla="*/ 162 h 661"/>
              <a:gd name="T38" fmla="*/ 51 w 764"/>
              <a:gd name="T39" fmla="*/ 159 h 661"/>
              <a:gd name="T40" fmla="*/ 25 w 764"/>
              <a:gd name="T41" fmla="*/ 157 h 661"/>
              <a:gd name="T42" fmla="*/ 46 w 764"/>
              <a:gd name="T43" fmla="*/ 0 h 661"/>
              <a:gd name="T44" fmla="*/ 58 w 764"/>
              <a:gd name="T45" fmla="*/ 0 h 661"/>
              <a:gd name="T46" fmla="*/ 71 w 764"/>
              <a:gd name="T47" fmla="*/ 1 h 661"/>
              <a:gd name="T48" fmla="*/ 88 w 764"/>
              <a:gd name="T49" fmla="*/ 2 h 661"/>
              <a:gd name="T50" fmla="*/ 101 w 764"/>
              <a:gd name="T51" fmla="*/ 3 h 661"/>
              <a:gd name="T52" fmla="*/ 121 w 764"/>
              <a:gd name="T53" fmla="*/ 6 h 661"/>
              <a:gd name="T54" fmla="*/ 135 w 764"/>
              <a:gd name="T55" fmla="*/ 8 h 661"/>
              <a:gd name="T56" fmla="*/ 149 w 764"/>
              <a:gd name="T57" fmla="*/ 11 h 661"/>
              <a:gd name="T58" fmla="*/ 171 w 764"/>
              <a:gd name="T59" fmla="*/ 15 h 661"/>
              <a:gd name="T60" fmla="*/ 183 w 764"/>
              <a:gd name="T61" fmla="*/ 18 h 661"/>
              <a:gd name="T62" fmla="*/ 233 w 764"/>
              <a:gd name="T63" fmla="*/ 32 h 661"/>
              <a:gd name="T64" fmla="*/ 252 w 764"/>
              <a:gd name="T65" fmla="*/ 39 h 661"/>
              <a:gd name="T66" fmla="*/ 276 w 764"/>
              <a:gd name="T67" fmla="*/ 47 h 661"/>
              <a:gd name="T68" fmla="*/ 317 w 764"/>
              <a:gd name="T69" fmla="*/ 65 h 661"/>
              <a:gd name="T70" fmla="*/ 351 w 764"/>
              <a:gd name="T71" fmla="*/ 82 h 661"/>
              <a:gd name="T72" fmla="*/ 389 w 764"/>
              <a:gd name="T73" fmla="*/ 102 h 661"/>
              <a:gd name="T74" fmla="*/ 425 w 764"/>
              <a:gd name="T75" fmla="*/ 123 h 661"/>
              <a:gd name="T76" fmla="*/ 456 w 764"/>
              <a:gd name="T77" fmla="*/ 144 h 661"/>
              <a:gd name="T78" fmla="*/ 491 w 764"/>
              <a:gd name="T79" fmla="*/ 169 h 661"/>
              <a:gd name="T80" fmla="*/ 510 w 764"/>
              <a:gd name="T81" fmla="*/ 184 h 661"/>
              <a:gd name="T82" fmla="*/ 533 w 764"/>
              <a:gd name="T83" fmla="*/ 203 h 661"/>
              <a:gd name="T84" fmla="*/ 544 w 764"/>
              <a:gd name="T85" fmla="*/ 213 h 661"/>
              <a:gd name="T86" fmla="*/ 568 w 764"/>
              <a:gd name="T87" fmla="*/ 233 h 661"/>
              <a:gd name="T88" fmla="*/ 585 w 764"/>
              <a:gd name="T89" fmla="*/ 250 h 661"/>
              <a:gd name="T90" fmla="*/ 605 w 764"/>
              <a:gd name="T91" fmla="*/ 270 h 661"/>
              <a:gd name="T92" fmla="*/ 618 w 764"/>
              <a:gd name="T93" fmla="*/ 284 h 661"/>
              <a:gd name="T94" fmla="*/ 635 w 764"/>
              <a:gd name="T95" fmla="*/ 302 h 661"/>
              <a:gd name="T96" fmla="*/ 640 w 764"/>
              <a:gd name="T97" fmla="*/ 309 h 661"/>
              <a:gd name="T98" fmla="*/ 657 w 764"/>
              <a:gd name="T99" fmla="*/ 329 h 661"/>
              <a:gd name="T100" fmla="*/ 672 w 764"/>
              <a:gd name="T101" fmla="*/ 349 h 661"/>
              <a:gd name="T102" fmla="*/ 689 w 764"/>
              <a:gd name="T103" fmla="*/ 371 h 661"/>
              <a:gd name="T104" fmla="*/ 700 w 764"/>
              <a:gd name="T105" fmla="*/ 388 h 661"/>
              <a:gd name="T106" fmla="*/ 713 w 764"/>
              <a:gd name="T107" fmla="*/ 408 h 661"/>
              <a:gd name="T108" fmla="*/ 724 w 764"/>
              <a:gd name="T109" fmla="*/ 425 h 661"/>
              <a:gd name="T110" fmla="*/ 737 w 764"/>
              <a:gd name="T111" fmla="*/ 449 h 661"/>
              <a:gd name="T112" fmla="*/ 749 w 764"/>
              <a:gd name="T113" fmla="*/ 472 h 661"/>
              <a:gd name="T114" fmla="*/ 758 w 764"/>
              <a:gd name="T115" fmla="*/ 490 h 661"/>
              <a:gd name="T116" fmla="*/ 762 w 764"/>
              <a:gd name="T117" fmla="*/ 499 h 661"/>
              <a:gd name="T118" fmla="*/ 697 w 764"/>
              <a:gd name="T119" fmla="*/ 638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4" h="661">
                <a:moveTo>
                  <a:pt x="694" y="630"/>
                </a:moveTo>
                <a:lnTo>
                  <a:pt x="694" y="630"/>
                </a:lnTo>
                <a:cubicBezTo>
                  <a:pt x="690" y="623"/>
                  <a:pt x="686" y="615"/>
                  <a:pt x="682" y="608"/>
                </a:cubicBezTo>
                <a:lnTo>
                  <a:pt x="682" y="608"/>
                </a:lnTo>
                <a:cubicBezTo>
                  <a:pt x="682" y="607"/>
                  <a:pt x="682" y="607"/>
                  <a:pt x="682" y="607"/>
                </a:cubicBezTo>
                <a:lnTo>
                  <a:pt x="682" y="607"/>
                </a:lnTo>
                <a:cubicBezTo>
                  <a:pt x="678" y="599"/>
                  <a:pt x="674" y="591"/>
                  <a:pt x="669" y="583"/>
                </a:cubicBezTo>
                <a:lnTo>
                  <a:pt x="669" y="583"/>
                </a:lnTo>
                <a:cubicBezTo>
                  <a:pt x="668" y="581"/>
                  <a:pt x="666" y="579"/>
                  <a:pt x="665" y="576"/>
                </a:cubicBezTo>
                <a:lnTo>
                  <a:pt x="665" y="576"/>
                </a:lnTo>
                <a:cubicBezTo>
                  <a:pt x="662" y="571"/>
                  <a:pt x="658" y="565"/>
                  <a:pt x="655" y="560"/>
                </a:cubicBezTo>
                <a:lnTo>
                  <a:pt x="655" y="560"/>
                </a:lnTo>
                <a:cubicBezTo>
                  <a:pt x="653" y="558"/>
                  <a:pt x="652" y="554"/>
                  <a:pt x="650" y="552"/>
                </a:cubicBezTo>
                <a:lnTo>
                  <a:pt x="650" y="552"/>
                </a:lnTo>
                <a:cubicBezTo>
                  <a:pt x="647" y="547"/>
                  <a:pt x="643" y="542"/>
                  <a:pt x="640" y="536"/>
                </a:cubicBezTo>
                <a:lnTo>
                  <a:pt x="640" y="536"/>
                </a:lnTo>
                <a:cubicBezTo>
                  <a:pt x="638" y="534"/>
                  <a:pt x="636" y="531"/>
                  <a:pt x="634" y="529"/>
                </a:cubicBezTo>
                <a:lnTo>
                  <a:pt x="634" y="529"/>
                </a:lnTo>
                <a:cubicBezTo>
                  <a:pt x="630" y="523"/>
                  <a:pt x="626" y="516"/>
                  <a:pt x="621" y="510"/>
                </a:cubicBezTo>
                <a:lnTo>
                  <a:pt x="621" y="510"/>
                </a:lnTo>
                <a:cubicBezTo>
                  <a:pt x="620" y="508"/>
                  <a:pt x="620" y="507"/>
                  <a:pt x="618" y="507"/>
                </a:cubicBezTo>
                <a:lnTo>
                  <a:pt x="618" y="507"/>
                </a:lnTo>
                <a:cubicBezTo>
                  <a:pt x="613" y="499"/>
                  <a:pt x="607" y="492"/>
                  <a:pt x="602" y="485"/>
                </a:cubicBezTo>
                <a:lnTo>
                  <a:pt x="602" y="485"/>
                </a:lnTo>
                <a:cubicBezTo>
                  <a:pt x="600" y="482"/>
                  <a:pt x="598" y="480"/>
                  <a:pt x="596" y="477"/>
                </a:cubicBezTo>
                <a:lnTo>
                  <a:pt x="596" y="477"/>
                </a:lnTo>
                <a:cubicBezTo>
                  <a:pt x="592" y="472"/>
                  <a:pt x="588" y="467"/>
                  <a:pt x="584" y="463"/>
                </a:cubicBezTo>
                <a:lnTo>
                  <a:pt x="584" y="463"/>
                </a:lnTo>
                <a:cubicBezTo>
                  <a:pt x="582" y="460"/>
                  <a:pt x="579" y="457"/>
                  <a:pt x="577" y="454"/>
                </a:cubicBezTo>
                <a:lnTo>
                  <a:pt x="577" y="454"/>
                </a:lnTo>
                <a:cubicBezTo>
                  <a:pt x="573" y="450"/>
                  <a:pt x="569" y="445"/>
                  <a:pt x="565" y="442"/>
                </a:cubicBezTo>
                <a:lnTo>
                  <a:pt x="565" y="442"/>
                </a:lnTo>
                <a:cubicBezTo>
                  <a:pt x="563" y="439"/>
                  <a:pt x="560" y="436"/>
                  <a:pt x="557" y="433"/>
                </a:cubicBezTo>
                <a:lnTo>
                  <a:pt x="557" y="433"/>
                </a:lnTo>
                <a:cubicBezTo>
                  <a:pt x="554" y="429"/>
                  <a:pt x="550" y="425"/>
                  <a:pt x="546" y="421"/>
                </a:cubicBezTo>
                <a:lnTo>
                  <a:pt x="546" y="421"/>
                </a:lnTo>
                <a:cubicBezTo>
                  <a:pt x="543" y="418"/>
                  <a:pt x="541" y="415"/>
                  <a:pt x="538" y="413"/>
                </a:cubicBezTo>
                <a:lnTo>
                  <a:pt x="538" y="413"/>
                </a:lnTo>
                <a:cubicBezTo>
                  <a:pt x="535" y="409"/>
                  <a:pt x="531" y="405"/>
                  <a:pt x="527" y="402"/>
                </a:cubicBezTo>
                <a:lnTo>
                  <a:pt x="527" y="402"/>
                </a:lnTo>
                <a:cubicBezTo>
                  <a:pt x="523" y="398"/>
                  <a:pt x="519" y="394"/>
                  <a:pt x="516" y="391"/>
                </a:cubicBezTo>
                <a:lnTo>
                  <a:pt x="516" y="391"/>
                </a:lnTo>
                <a:cubicBezTo>
                  <a:pt x="512" y="387"/>
                  <a:pt x="508" y="384"/>
                  <a:pt x="505" y="381"/>
                </a:cubicBezTo>
                <a:lnTo>
                  <a:pt x="505" y="381"/>
                </a:lnTo>
                <a:cubicBezTo>
                  <a:pt x="501" y="377"/>
                  <a:pt x="497" y="374"/>
                  <a:pt x="493" y="370"/>
                </a:cubicBezTo>
                <a:lnTo>
                  <a:pt x="493" y="370"/>
                </a:lnTo>
                <a:cubicBezTo>
                  <a:pt x="490" y="367"/>
                  <a:pt x="486" y="364"/>
                  <a:pt x="482" y="361"/>
                </a:cubicBezTo>
                <a:lnTo>
                  <a:pt x="482" y="361"/>
                </a:lnTo>
                <a:cubicBezTo>
                  <a:pt x="479" y="357"/>
                  <a:pt x="474" y="353"/>
                  <a:pt x="470" y="350"/>
                </a:cubicBezTo>
                <a:lnTo>
                  <a:pt x="470" y="350"/>
                </a:lnTo>
                <a:cubicBezTo>
                  <a:pt x="466" y="347"/>
                  <a:pt x="463" y="344"/>
                  <a:pt x="459" y="341"/>
                </a:cubicBezTo>
                <a:lnTo>
                  <a:pt x="459" y="341"/>
                </a:lnTo>
                <a:cubicBezTo>
                  <a:pt x="455" y="337"/>
                  <a:pt x="451" y="334"/>
                  <a:pt x="447" y="331"/>
                </a:cubicBezTo>
                <a:lnTo>
                  <a:pt x="447" y="331"/>
                </a:lnTo>
                <a:cubicBezTo>
                  <a:pt x="443" y="328"/>
                  <a:pt x="440" y="326"/>
                  <a:pt x="436" y="323"/>
                </a:cubicBezTo>
                <a:lnTo>
                  <a:pt x="436" y="323"/>
                </a:lnTo>
                <a:cubicBezTo>
                  <a:pt x="427" y="315"/>
                  <a:pt x="417" y="308"/>
                  <a:pt x="406" y="301"/>
                </a:cubicBezTo>
                <a:lnTo>
                  <a:pt x="406" y="301"/>
                </a:lnTo>
                <a:lnTo>
                  <a:pt x="406" y="301"/>
                </a:lnTo>
                <a:lnTo>
                  <a:pt x="406" y="301"/>
                </a:lnTo>
                <a:cubicBezTo>
                  <a:pt x="396" y="294"/>
                  <a:pt x="386" y="287"/>
                  <a:pt x="375" y="280"/>
                </a:cubicBezTo>
                <a:lnTo>
                  <a:pt x="375" y="280"/>
                </a:lnTo>
                <a:cubicBezTo>
                  <a:pt x="373" y="278"/>
                  <a:pt x="370" y="277"/>
                  <a:pt x="366" y="275"/>
                </a:cubicBezTo>
                <a:lnTo>
                  <a:pt x="366" y="275"/>
                </a:lnTo>
                <a:cubicBezTo>
                  <a:pt x="358" y="270"/>
                  <a:pt x="349" y="264"/>
                  <a:pt x="340" y="259"/>
                </a:cubicBezTo>
                <a:lnTo>
                  <a:pt x="340" y="259"/>
                </a:lnTo>
                <a:cubicBezTo>
                  <a:pt x="338" y="258"/>
                  <a:pt x="337" y="257"/>
                  <a:pt x="335" y="255"/>
                </a:cubicBezTo>
                <a:lnTo>
                  <a:pt x="335" y="255"/>
                </a:lnTo>
                <a:cubicBezTo>
                  <a:pt x="324" y="249"/>
                  <a:pt x="313" y="244"/>
                  <a:pt x="303" y="238"/>
                </a:cubicBezTo>
                <a:lnTo>
                  <a:pt x="303" y="238"/>
                </a:lnTo>
                <a:cubicBezTo>
                  <a:pt x="300" y="237"/>
                  <a:pt x="297" y="236"/>
                  <a:pt x="295" y="234"/>
                </a:cubicBezTo>
                <a:lnTo>
                  <a:pt x="295" y="234"/>
                </a:lnTo>
                <a:cubicBezTo>
                  <a:pt x="286" y="230"/>
                  <a:pt x="277" y="225"/>
                  <a:pt x="269" y="222"/>
                </a:cubicBezTo>
                <a:lnTo>
                  <a:pt x="269" y="222"/>
                </a:lnTo>
                <a:cubicBezTo>
                  <a:pt x="266" y="220"/>
                  <a:pt x="263" y="219"/>
                  <a:pt x="261" y="218"/>
                </a:cubicBezTo>
                <a:lnTo>
                  <a:pt x="261" y="218"/>
                </a:lnTo>
                <a:cubicBezTo>
                  <a:pt x="250" y="213"/>
                  <a:pt x="239" y="208"/>
                  <a:pt x="228" y="204"/>
                </a:cubicBezTo>
                <a:lnTo>
                  <a:pt x="228" y="204"/>
                </a:lnTo>
                <a:cubicBezTo>
                  <a:pt x="227" y="203"/>
                  <a:pt x="224" y="203"/>
                  <a:pt x="222" y="202"/>
                </a:cubicBezTo>
                <a:lnTo>
                  <a:pt x="222" y="202"/>
                </a:lnTo>
                <a:cubicBezTo>
                  <a:pt x="213" y="198"/>
                  <a:pt x="204" y="195"/>
                  <a:pt x="195" y="192"/>
                </a:cubicBezTo>
                <a:lnTo>
                  <a:pt x="195" y="192"/>
                </a:lnTo>
                <a:cubicBezTo>
                  <a:pt x="192" y="191"/>
                  <a:pt x="188" y="190"/>
                  <a:pt x="186" y="189"/>
                </a:cubicBezTo>
                <a:lnTo>
                  <a:pt x="186" y="189"/>
                </a:lnTo>
                <a:cubicBezTo>
                  <a:pt x="175" y="185"/>
                  <a:pt x="164" y="182"/>
                  <a:pt x="153" y="179"/>
                </a:cubicBezTo>
                <a:lnTo>
                  <a:pt x="153" y="179"/>
                </a:lnTo>
                <a:cubicBezTo>
                  <a:pt x="145" y="176"/>
                  <a:pt x="138" y="175"/>
                  <a:pt x="130" y="173"/>
                </a:cubicBezTo>
                <a:lnTo>
                  <a:pt x="130" y="173"/>
                </a:lnTo>
                <a:cubicBezTo>
                  <a:pt x="129" y="172"/>
                  <a:pt x="127" y="172"/>
                  <a:pt x="125" y="172"/>
                </a:cubicBezTo>
                <a:lnTo>
                  <a:pt x="125" y="172"/>
                </a:lnTo>
                <a:cubicBezTo>
                  <a:pt x="118" y="170"/>
                  <a:pt x="110" y="168"/>
                  <a:pt x="103" y="167"/>
                </a:cubicBezTo>
                <a:lnTo>
                  <a:pt x="103" y="167"/>
                </a:lnTo>
                <a:cubicBezTo>
                  <a:pt x="102" y="167"/>
                  <a:pt x="101" y="167"/>
                  <a:pt x="99" y="166"/>
                </a:cubicBezTo>
                <a:lnTo>
                  <a:pt x="99" y="166"/>
                </a:lnTo>
                <a:cubicBezTo>
                  <a:pt x="91" y="165"/>
                  <a:pt x="84" y="164"/>
                  <a:pt x="77" y="162"/>
                </a:cubicBezTo>
                <a:lnTo>
                  <a:pt x="77" y="162"/>
                </a:lnTo>
                <a:cubicBezTo>
                  <a:pt x="76" y="162"/>
                  <a:pt x="76" y="162"/>
                  <a:pt x="75" y="162"/>
                </a:cubicBezTo>
                <a:lnTo>
                  <a:pt x="75" y="162"/>
                </a:lnTo>
                <a:cubicBezTo>
                  <a:pt x="67" y="161"/>
                  <a:pt x="59" y="160"/>
                  <a:pt x="51" y="159"/>
                </a:cubicBezTo>
                <a:lnTo>
                  <a:pt x="51" y="159"/>
                </a:lnTo>
                <a:cubicBezTo>
                  <a:pt x="50" y="159"/>
                  <a:pt x="50" y="159"/>
                  <a:pt x="49" y="159"/>
                </a:cubicBezTo>
                <a:lnTo>
                  <a:pt x="49" y="159"/>
                </a:lnTo>
                <a:cubicBezTo>
                  <a:pt x="41" y="158"/>
                  <a:pt x="33" y="157"/>
                  <a:pt x="25" y="157"/>
                </a:cubicBezTo>
                <a:lnTo>
                  <a:pt x="25" y="157"/>
                </a:lnTo>
                <a:lnTo>
                  <a:pt x="25" y="157"/>
                </a:lnTo>
                <a:cubicBezTo>
                  <a:pt x="16" y="157"/>
                  <a:pt x="8" y="157"/>
                  <a:pt x="0" y="157"/>
                </a:cubicBezTo>
                <a:lnTo>
                  <a:pt x="44" y="0"/>
                </a:lnTo>
                <a:lnTo>
                  <a:pt x="45" y="0"/>
                </a:lnTo>
                <a:lnTo>
                  <a:pt x="46" y="0"/>
                </a:lnTo>
                <a:lnTo>
                  <a:pt x="46" y="0"/>
                </a:lnTo>
                <a:cubicBezTo>
                  <a:pt x="47" y="0"/>
                  <a:pt x="47" y="0"/>
                  <a:pt x="47" y="0"/>
                </a:cubicBezTo>
                <a:lnTo>
                  <a:pt x="49" y="0"/>
                </a:lnTo>
                <a:lnTo>
                  <a:pt x="49" y="0"/>
                </a:lnTo>
                <a:cubicBezTo>
                  <a:pt x="52" y="0"/>
                  <a:pt x="55" y="0"/>
                  <a:pt x="58" y="0"/>
                </a:cubicBezTo>
                <a:lnTo>
                  <a:pt x="58" y="0"/>
                </a:lnTo>
                <a:cubicBezTo>
                  <a:pt x="61" y="0"/>
                  <a:pt x="65" y="1"/>
                  <a:pt x="68" y="1"/>
                </a:cubicBezTo>
                <a:lnTo>
                  <a:pt x="68" y="1"/>
                </a:lnTo>
                <a:cubicBezTo>
                  <a:pt x="69" y="1"/>
                  <a:pt x="69" y="1"/>
                  <a:pt x="69" y="1"/>
                </a:cubicBezTo>
                <a:lnTo>
                  <a:pt x="69" y="1"/>
                </a:lnTo>
                <a:cubicBezTo>
                  <a:pt x="70" y="1"/>
                  <a:pt x="70" y="1"/>
                  <a:pt x="71" y="1"/>
                </a:cubicBezTo>
                <a:lnTo>
                  <a:pt x="71" y="1"/>
                </a:lnTo>
                <a:cubicBezTo>
                  <a:pt x="73" y="1"/>
                  <a:pt x="76" y="2"/>
                  <a:pt x="78" y="2"/>
                </a:cubicBezTo>
                <a:lnTo>
                  <a:pt x="78" y="2"/>
                </a:lnTo>
                <a:cubicBezTo>
                  <a:pt x="82" y="2"/>
                  <a:pt x="85" y="2"/>
                  <a:pt x="88" y="2"/>
                </a:cubicBezTo>
                <a:lnTo>
                  <a:pt x="88" y="2"/>
                </a:lnTo>
                <a:cubicBezTo>
                  <a:pt x="90" y="2"/>
                  <a:pt x="93" y="3"/>
                  <a:pt x="94" y="3"/>
                </a:cubicBezTo>
                <a:lnTo>
                  <a:pt x="94" y="3"/>
                </a:lnTo>
                <a:cubicBezTo>
                  <a:pt x="95" y="3"/>
                  <a:pt x="96" y="3"/>
                  <a:pt x="97" y="3"/>
                </a:cubicBezTo>
                <a:lnTo>
                  <a:pt x="97" y="3"/>
                </a:lnTo>
                <a:cubicBezTo>
                  <a:pt x="98" y="3"/>
                  <a:pt x="99" y="3"/>
                  <a:pt x="101" y="3"/>
                </a:cubicBezTo>
                <a:lnTo>
                  <a:pt x="101" y="3"/>
                </a:lnTo>
                <a:cubicBezTo>
                  <a:pt x="104" y="4"/>
                  <a:pt x="108" y="4"/>
                  <a:pt x="112" y="5"/>
                </a:cubicBezTo>
                <a:lnTo>
                  <a:pt x="112" y="5"/>
                </a:lnTo>
                <a:cubicBezTo>
                  <a:pt x="115" y="5"/>
                  <a:pt x="118" y="5"/>
                  <a:pt x="121" y="6"/>
                </a:cubicBezTo>
                <a:lnTo>
                  <a:pt x="121" y="6"/>
                </a:lnTo>
                <a:cubicBezTo>
                  <a:pt x="121" y="6"/>
                  <a:pt x="121" y="6"/>
                  <a:pt x="122" y="6"/>
                </a:cubicBezTo>
                <a:lnTo>
                  <a:pt x="122" y="6"/>
                </a:lnTo>
                <a:cubicBezTo>
                  <a:pt x="123" y="7"/>
                  <a:pt x="123" y="7"/>
                  <a:pt x="124" y="7"/>
                </a:cubicBezTo>
                <a:lnTo>
                  <a:pt x="124" y="7"/>
                </a:lnTo>
                <a:cubicBezTo>
                  <a:pt x="128" y="7"/>
                  <a:pt x="132" y="8"/>
                  <a:pt x="135" y="8"/>
                </a:cubicBezTo>
                <a:lnTo>
                  <a:pt x="135" y="8"/>
                </a:lnTo>
                <a:cubicBezTo>
                  <a:pt x="138" y="9"/>
                  <a:pt x="142" y="9"/>
                  <a:pt x="145" y="10"/>
                </a:cubicBezTo>
                <a:lnTo>
                  <a:pt x="145" y="10"/>
                </a:lnTo>
                <a:cubicBezTo>
                  <a:pt x="146" y="10"/>
                  <a:pt x="148" y="10"/>
                  <a:pt x="149" y="11"/>
                </a:cubicBezTo>
                <a:lnTo>
                  <a:pt x="149" y="11"/>
                </a:lnTo>
                <a:lnTo>
                  <a:pt x="151" y="11"/>
                </a:lnTo>
                <a:lnTo>
                  <a:pt x="151" y="11"/>
                </a:lnTo>
                <a:cubicBezTo>
                  <a:pt x="157" y="12"/>
                  <a:pt x="162" y="13"/>
                  <a:pt x="167" y="14"/>
                </a:cubicBezTo>
                <a:lnTo>
                  <a:pt x="167" y="14"/>
                </a:lnTo>
                <a:cubicBezTo>
                  <a:pt x="169" y="14"/>
                  <a:pt x="170" y="15"/>
                  <a:pt x="171" y="15"/>
                </a:cubicBezTo>
                <a:lnTo>
                  <a:pt x="171" y="15"/>
                </a:lnTo>
                <a:cubicBezTo>
                  <a:pt x="173" y="16"/>
                  <a:pt x="175" y="16"/>
                  <a:pt x="176" y="16"/>
                </a:cubicBezTo>
                <a:lnTo>
                  <a:pt x="176" y="16"/>
                </a:lnTo>
                <a:cubicBezTo>
                  <a:pt x="179" y="17"/>
                  <a:pt x="181" y="18"/>
                  <a:pt x="183" y="18"/>
                </a:cubicBezTo>
                <a:lnTo>
                  <a:pt x="183" y="18"/>
                </a:lnTo>
                <a:cubicBezTo>
                  <a:pt x="188" y="19"/>
                  <a:pt x="194" y="20"/>
                  <a:pt x="199" y="22"/>
                </a:cubicBezTo>
                <a:lnTo>
                  <a:pt x="199" y="22"/>
                </a:lnTo>
                <a:lnTo>
                  <a:pt x="199" y="22"/>
                </a:lnTo>
                <a:lnTo>
                  <a:pt x="199" y="22"/>
                </a:lnTo>
                <a:cubicBezTo>
                  <a:pt x="211" y="25"/>
                  <a:pt x="222" y="29"/>
                  <a:pt x="233" y="32"/>
                </a:cubicBezTo>
                <a:lnTo>
                  <a:pt x="233" y="32"/>
                </a:lnTo>
                <a:cubicBezTo>
                  <a:pt x="236" y="33"/>
                  <a:pt x="239" y="34"/>
                  <a:pt x="242" y="35"/>
                </a:cubicBezTo>
                <a:lnTo>
                  <a:pt x="242" y="35"/>
                </a:lnTo>
                <a:cubicBezTo>
                  <a:pt x="245" y="36"/>
                  <a:pt x="249" y="37"/>
                  <a:pt x="252" y="39"/>
                </a:cubicBezTo>
                <a:lnTo>
                  <a:pt x="252" y="39"/>
                </a:lnTo>
                <a:cubicBezTo>
                  <a:pt x="258" y="41"/>
                  <a:pt x="264" y="43"/>
                  <a:pt x="269" y="45"/>
                </a:cubicBezTo>
                <a:lnTo>
                  <a:pt x="269" y="45"/>
                </a:lnTo>
                <a:cubicBezTo>
                  <a:pt x="271" y="46"/>
                  <a:pt x="273" y="46"/>
                  <a:pt x="274" y="47"/>
                </a:cubicBezTo>
                <a:lnTo>
                  <a:pt x="274" y="47"/>
                </a:lnTo>
                <a:cubicBezTo>
                  <a:pt x="275" y="47"/>
                  <a:pt x="275" y="47"/>
                  <a:pt x="276" y="47"/>
                </a:cubicBezTo>
                <a:lnTo>
                  <a:pt x="276" y="47"/>
                </a:lnTo>
                <a:cubicBezTo>
                  <a:pt x="287" y="52"/>
                  <a:pt x="298" y="57"/>
                  <a:pt x="309" y="61"/>
                </a:cubicBezTo>
                <a:lnTo>
                  <a:pt x="309" y="61"/>
                </a:lnTo>
                <a:cubicBezTo>
                  <a:pt x="312" y="63"/>
                  <a:pt x="314" y="64"/>
                  <a:pt x="317" y="65"/>
                </a:cubicBezTo>
                <a:lnTo>
                  <a:pt x="317" y="65"/>
                </a:lnTo>
                <a:cubicBezTo>
                  <a:pt x="325" y="69"/>
                  <a:pt x="335" y="73"/>
                  <a:pt x="343" y="77"/>
                </a:cubicBezTo>
                <a:lnTo>
                  <a:pt x="343" y="77"/>
                </a:lnTo>
                <a:cubicBezTo>
                  <a:pt x="345" y="79"/>
                  <a:pt x="347" y="79"/>
                  <a:pt x="349" y="80"/>
                </a:cubicBezTo>
                <a:lnTo>
                  <a:pt x="349" y="80"/>
                </a:lnTo>
                <a:cubicBezTo>
                  <a:pt x="349" y="81"/>
                  <a:pt x="351" y="81"/>
                  <a:pt x="351" y="82"/>
                </a:cubicBezTo>
                <a:lnTo>
                  <a:pt x="351" y="82"/>
                </a:lnTo>
                <a:cubicBezTo>
                  <a:pt x="362" y="87"/>
                  <a:pt x="373" y="93"/>
                  <a:pt x="384" y="99"/>
                </a:cubicBezTo>
                <a:lnTo>
                  <a:pt x="384" y="99"/>
                </a:lnTo>
                <a:cubicBezTo>
                  <a:pt x="386" y="100"/>
                  <a:pt x="387" y="101"/>
                  <a:pt x="389" y="102"/>
                </a:cubicBezTo>
                <a:lnTo>
                  <a:pt x="389" y="102"/>
                </a:lnTo>
                <a:cubicBezTo>
                  <a:pt x="398" y="107"/>
                  <a:pt x="407" y="112"/>
                  <a:pt x="416" y="118"/>
                </a:cubicBezTo>
                <a:lnTo>
                  <a:pt x="416" y="118"/>
                </a:lnTo>
                <a:cubicBezTo>
                  <a:pt x="418" y="119"/>
                  <a:pt x="420" y="120"/>
                  <a:pt x="421" y="121"/>
                </a:cubicBezTo>
                <a:lnTo>
                  <a:pt x="421" y="121"/>
                </a:lnTo>
                <a:cubicBezTo>
                  <a:pt x="422" y="121"/>
                  <a:pt x="423" y="123"/>
                  <a:pt x="425" y="123"/>
                </a:cubicBezTo>
                <a:lnTo>
                  <a:pt x="425" y="123"/>
                </a:lnTo>
                <a:cubicBezTo>
                  <a:pt x="436" y="130"/>
                  <a:pt x="446" y="137"/>
                  <a:pt x="456" y="144"/>
                </a:cubicBezTo>
                <a:lnTo>
                  <a:pt x="456" y="144"/>
                </a:lnTo>
                <a:lnTo>
                  <a:pt x="456" y="144"/>
                </a:lnTo>
                <a:lnTo>
                  <a:pt x="456" y="144"/>
                </a:lnTo>
                <a:lnTo>
                  <a:pt x="456" y="144"/>
                </a:lnTo>
                <a:lnTo>
                  <a:pt x="456" y="144"/>
                </a:lnTo>
                <a:cubicBezTo>
                  <a:pt x="467" y="151"/>
                  <a:pt x="477" y="159"/>
                  <a:pt x="487" y="166"/>
                </a:cubicBezTo>
                <a:lnTo>
                  <a:pt x="487" y="166"/>
                </a:lnTo>
                <a:cubicBezTo>
                  <a:pt x="488" y="167"/>
                  <a:pt x="490" y="168"/>
                  <a:pt x="491" y="169"/>
                </a:cubicBezTo>
                <a:lnTo>
                  <a:pt x="491" y="169"/>
                </a:lnTo>
                <a:cubicBezTo>
                  <a:pt x="493" y="170"/>
                  <a:pt x="495" y="172"/>
                  <a:pt x="497" y="174"/>
                </a:cubicBezTo>
                <a:lnTo>
                  <a:pt x="497" y="174"/>
                </a:lnTo>
                <a:cubicBezTo>
                  <a:pt x="502" y="177"/>
                  <a:pt x="506" y="181"/>
                  <a:pt x="510" y="184"/>
                </a:cubicBezTo>
                <a:lnTo>
                  <a:pt x="510" y="184"/>
                </a:lnTo>
                <a:cubicBezTo>
                  <a:pt x="512" y="185"/>
                  <a:pt x="514" y="187"/>
                  <a:pt x="515" y="188"/>
                </a:cubicBezTo>
                <a:lnTo>
                  <a:pt x="515" y="188"/>
                </a:lnTo>
                <a:cubicBezTo>
                  <a:pt x="518" y="190"/>
                  <a:pt x="519" y="191"/>
                  <a:pt x="521" y="193"/>
                </a:cubicBezTo>
                <a:lnTo>
                  <a:pt x="521" y="193"/>
                </a:lnTo>
                <a:cubicBezTo>
                  <a:pt x="526" y="197"/>
                  <a:pt x="530" y="200"/>
                  <a:pt x="533" y="203"/>
                </a:cubicBezTo>
                <a:lnTo>
                  <a:pt x="533" y="203"/>
                </a:lnTo>
                <a:cubicBezTo>
                  <a:pt x="536" y="204"/>
                  <a:pt x="538" y="207"/>
                  <a:pt x="540" y="208"/>
                </a:cubicBezTo>
                <a:lnTo>
                  <a:pt x="540" y="208"/>
                </a:lnTo>
                <a:cubicBezTo>
                  <a:pt x="542" y="209"/>
                  <a:pt x="543" y="211"/>
                  <a:pt x="544" y="213"/>
                </a:cubicBezTo>
                <a:lnTo>
                  <a:pt x="544" y="213"/>
                </a:lnTo>
                <a:cubicBezTo>
                  <a:pt x="549" y="216"/>
                  <a:pt x="553" y="220"/>
                  <a:pt x="557" y="224"/>
                </a:cubicBezTo>
                <a:lnTo>
                  <a:pt x="557" y="224"/>
                </a:lnTo>
                <a:cubicBezTo>
                  <a:pt x="559" y="225"/>
                  <a:pt x="561" y="227"/>
                  <a:pt x="563" y="229"/>
                </a:cubicBezTo>
                <a:lnTo>
                  <a:pt x="563" y="229"/>
                </a:lnTo>
                <a:cubicBezTo>
                  <a:pt x="565" y="230"/>
                  <a:pt x="566" y="232"/>
                  <a:pt x="568" y="233"/>
                </a:cubicBezTo>
                <a:lnTo>
                  <a:pt x="568" y="233"/>
                </a:lnTo>
                <a:cubicBezTo>
                  <a:pt x="571" y="237"/>
                  <a:pt x="576" y="241"/>
                  <a:pt x="579" y="244"/>
                </a:cubicBezTo>
                <a:lnTo>
                  <a:pt x="579" y="244"/>
                </a:lnTo>
                <a:cubicBezTo>
                  <a:pt x="581" y="247"/>
                  <a:pt x="584" y="249"/>
                  <a:pt x="585" y="250"/>
                </a:cubicBezTo>
                <a:lnTo>
                  <a:pt x="585" y="250"/>
                </a:lnTo>
                <a:cubicBezTo>
                  <a:pt x="587" y="252"/>
                  <a:pt x="589" y="254"/>
                  <a:pt x="590" y="255"/>
                </a:cubicBezTo>
                <a:lnTo>
                  <a:pt x="590" y="255"/>
                </a:lnTo>
                <a:cubicBezTo>
                  <a:pt x="593" y="258"/>
                  <a:pt x="596" y="261"/>
                  <a:pt x="598" y="263"/>
                </a:cubicBezTo>
                <a:lnTo>
                  <a:pt x="598" y="263"/>
                </a:lnTo>
                <a:cubicBezTo>
                  <a:pt x="600" y="266"/>
                  <a:pt x="603" y="267"/>
                  <a:pt x="605" y="270"/>
                </a:cubicBezTo>
                <a:lnTo>
                  <a:pt x="605" y="270"/>
                </a:lnTo>
                <a:cubicBezTo>
                  <a:pt x="606" y="271"/>
                  <a:pt x="608" y="274"/>
                  <a:pt x="610" y="276"/>
                </a:cubicBezTo>
                <a:lnTo>
                  <a:pt x="610" y="276"/>
                </a:lnTo>
                <a:cubicBezTo>
                  <a:pt x="613" y="278"/>
                  <a:pt x="616" y="282"/>
                  <a:pt x="618" y="284"/>
                </a:cubicBezTo>
                <a:lnTo>
                  <a:pt x="618" y="284"/>
                </a:lnTo>
                <a:cubicBezTo>
                  <a:pt x="620" y="286"/>
                  <a:pt x="621" y="287"/>
                  <a:pt x="623" y="289"/>
                </a:cubicBezTo>
                <a:lnTo>
                  <a:pt x="623" y="289"/>
                </a:lnTo>
                <a:cubicBezTo>
                  <a:pt x="625" y="291"/>
                  <a:pt x="627" y="294"/>
                  <a:pt x="629" y="297"/>
                </a:cubicBezTo>
                <a:lnTo>
                  <a:pt x="629" y="297"/>
                </a:lnTo>
                <a:cubicBezTo>
                  <a:pt x="631" y="299"/>
                  <a:pt x="633" y="301"/>
                  <a:pt x="635" y="302"/>
                </a:cubicBezTo>
                <a:lnTo>
                  <a:pt x="635" y="302"/>
                </a:lnTo>
                <a:cubicBezTo>
                  <a:pt x="636" y="304"/>
                  <a:pt x="636" y="304"/>
                  <a:pt x="637" y="306"/>
                </a:cubicBezTo>
                <a:lnTo>
                  <a:pt x="637" y="306"/>
                </a:lnTo>
                <a:cubicBezTo>
                  <a:pt x="638" y="307"/>
                  <a:pt x="639" y="307"/>
                  <a:pt x="640" y="309"/>
                </a:cubicBezTo>
                <a:lnTo>
                  <a:pt x="640" y="309"/>
                </a:lnTo>
                <a:cubicBezTo>
                  <a:pt x="643" y="312"/>
                  <a:pt x="646" y="316"/>
                  <a:pt x="649" y="319"/>
                </a:cubicBezTo>
                <a:lnTo>
                  <a:pt x="649" y="319"/>
                </a:lnTo>
                <a:cubicBezTo>
                  <a:pt x="652" y="322"/>
                  <a:pt x="653" y="324"/>
                  <a:pt x="655" y="328"/>
                </a:cubicBezTo>
                <a:lnTo>
                  <a:pt x="655" y="328"/>
                </a:lnTo>
                <a:cubicBezTo>
                  <a:pt x="656" y="328"/>
                  <a:pt x="657" y="329"/>
                  <a:pt x="657" y="329"/>
                </a:cubicBezTo>
                <a:lnTo>
                  <a:pt x="657" y="329"/>
                </a:lnTo>
                <a:cubicBezTo>
                  <a:pt x="662" y="335"/>
                  <a:pt x="668" y="342"/>
                  <a:pt x="672" y="348"/>
                </a:cubicBezTo>
                <a:lnTo>
                  <a:pt x="672" y="348"/>
                </a:lnTo>
                <a:lnTo>
                  <a:pt x="672" y="349"/>
                </a:lnTo>
                <a:lnTo>
                  <a:pt x="672" y="349"/>
                </a:lnTo>
                <a:cubicBezTo>
                  <a:pt x="673" y="350"/>
                  <a:pt x="674" y="351"/>
                  <a:pt x="675" y="352"/>
                </a:cubicBezTo>
                <a:lnTo>
                  <a:pt x="675" y="352"/>
                </a:lnTo>
                <a:cubicBezTo>
                  <a:pt x="679" y="357"/>
                  <a:pt x="683" y="362"/>
                  <a:pt x="686" y="368"/>
                </a:cubicBezTo>
                <a:lnTo>
                  <a:pt x="686" y="368"/>
                </a:lnTo>
                <a:cubicBezTo>
                  <a:pt x="687" y="369"/>
                  <a:pt x="688" y="370"/>
                  <a:pt x="689" y="371"/>
                </a:cubicBezTo>
                <a:lnTo>
                  <a:pt x="689" y="371"/>
                </a:lnTo>
                <a:cubicBezTo>
                  <a:pt x="691" y="374"/>
                  <a:pt x="692" y="376"/>
                  <a:pt x="694" y="379"/>
                </a:cubicBezTo>
                <a:lnTo>
                  <a:pt x="694" y="379"/>
                </a:lnTo>
                <a:cubicBezTo>
                  <a:pt x="696" y="382"/>
                  <a:pt x="698" y="385"/>
                  <a:pt x="700" y="388"/>
                </a:cubicBezTo>
                <a:lnTo>
                  <a:pt x="700" y="388"/>
                </a:lnTo>
                <a:cubicBezTo>
                  <a:pt x="702" y="390"/>
                  <a:pt x="703" y="392"/>
                  <a:pt x="704" y="394"/>
                </a:cubicBezTo>
                <a:lnTo>
                  <a:pt x="704" y="394"/>
                </a:lnTo>
                <a:cubicBezTo>
                  <a:pt x="706" y="397"/>
                  <a:pt x="708" y="400"/>
                  <a:pt x="710" y="402"/>
                </a:cubicBezTo>
                <a:lnTo>
                  <a:pt x="710" y="402"/>
                </a:lnTo>
                <a:cubicBezTo>
                  <a:pt x="711" y="404"/>
                  <a:pt x="712" y="406"/>
                  <a:pt x="713" y="408"/>
                </a:cubicBezTo>
                <a:lnTo>
                  <a:pt x="713" y="408"/>
                </a:lnTo>
                <a:cubicBezTo>
                  <a:pt x="716" y="412"/>
                  <a:pt x="718" y="415"/>
                  <a:pt x="720" y="419"/>
                </a:cubicBezTo>
                <a:lnTo>
                  <a:pt x="720" y="419"/>
                </a:lnTo>
                <a:cubicBezTo>
                  <a:pt x="721" y="421"/>
                  <a:pt x="722" y="423"/>
                  <a:pt x="724" y="425"/>
                </a:cubicBezTo>
                <a:lnTo>
                  <a:pt x="724" y="425"/>
                </a:lnTo>
                <a:cubicBezTo>
                  <a:pt x="724" y="427"/>
                  <a:pt x="725" y="427"/>
                  <a:pt x="726" y="428"/>
                </a:cubicBezTo>
                <a:lnTo>
                  <a:pt x="726" y="428"/>
                </a:lnTo>
                <a:cubicBezTo>
                  <a:pt x="730" y="435"/>
                  <a:pt x="733" y="442"/>
                  <a:pt x="737" y="449"/>
                </a:cubicBezTo>
                <a:lnTo>
                  <a:pt x="737" y="449"/>
                </a:lnTo>
                <a:lnTo>
                  <a:pt x="737" y="449"/>
                </a:lnTo>
                <a:cubicBezTo>
                  <a:pt x="737" y="449"/>
                  <a:pt x="737" y="449"/>
                  <a:pt x="738" y="450"/>
                </a:cubicBezTo>
                <a:lnTo>
                  <a:pt x="738" y="450"/>
                </a:lnTo>
                <a:cubicBezTo>
                  <a:pt x="741" y="456"/>
                  <a:pt x="744" y="463"/>
                  <a:pt x="748" y="469"/>
                </a:cubicBezTo>
                <a:lnTo>
                  <a:pt x="748" y="469"/>
                </a:lnTo>
                <a:cubicBezTo>
                  <a:pt x="748" y="471"/>
                  <a:pt x="749" y="471"/>
                  <a:pt x="749" y="472"/>
                </a:cubicBezTo>
                <a:lnTo>
                  <a:pt x="749" y="472"/>
                </a:lnTo>
                <a:cubicBezTo>
                  <a:pt x="750" y="475"/>
                  <a:pt x="752" y="477"/>
                  <a:pt x="753" y="480"/>
                </a:cubicBezTo>
                <a:lnTo>
                  <a:pt x="753" y="480"/>
                </a:lnTo>
                <a:cubicBezTo>
                  <a:pt x="754" y="484"/>
                  <a:pt x="756" y="486"/>
                  <a:pt x="758" y="490"/>
                </a:cubicBezTo>
                <a:lnTo>
                  <a:pt x="758" y="490"/>
                </a:lnTo>
                <a:cubicBezTo>
                  <a:pt x="758" y="491"/>
                  <a:pt x="759" y="492"/>
                  <a:pt x="759" y="493"/>
                </a:cubicBezTo>
                <a:lnTo>
                  <a:pt x="759" y="493"/>
                </a:lnTo>
                <a:cubicBezTo>
                  <a:pt x="759" y="494"/>
                  <a:pt x="760" y="495"/>
                  <a:pt x="760" y="496"/>
                </a:cubicBezTo>
                <a:lnTo>
                  <a:pt x="760" y="496"/>
                </a:lnTo>
                <a:cubicBezTo>
                  <a:pt x="760" y="496"/>
                  <a:pt x="761" y="497"/>
                  <a:pt x="762" y="499"/>
                </a:cubicBezTo>
                <a:lnTo>
                  <a:pt x="762" y="499"/>
                </a:lnTo>
                <a:cubicBezTo>
                  <a:pt x="762" y="499"/>
                  <a:pt x="762" y="501"/>
                  <a:pt x="763" y="501"/>
                </a:cubicBezTo>
                <a:lnTo>
                  <a:pt x="707" y="660"/>
                </a:lnTo>
                <a:lnTo>
                  <a:pt x="707" y="660"/>
                </a:lnTo>
                <a:cubicBezTo>
                  <a:pt x="704" y="652"/>
                  <a:pt x="701" y="645"/>
                  <a:pt x="697" y="638"/>
                </a:cubicBezTo>
                <a:lnTo>
                  <a:pt x="697" y="638"/>
                </a:lnTo>
                <a:cubicBezTo>
                  <a:pt x="696" y="636"/>
                  <a:pt x="695" y="633"/>
                  <a:pt x="694" y="630"/>
                </a:cubicBezTo>
              </a:path>
            </a:pathLst>
          </a:custGeom>
          <a:solidFill>
            <a:srgbClr val="000000">
              <a:alpha val="30000"/>
            </a:srgbClr>
          </a:solidFill>
          <a:ln>
            <a:noFill/>
          </a:ln>
          <a:effectLst/>
        </p:spPr>
        <p:txBody>
          <a:bodyPr wrap="none" anchor="ctr"/>
          <a:lstStyle/>
          <a:p>
            <a:endParaRPr lang="en-US" sz="3265" dirty="0">
              <a:latin typeface="Lato Light" panose="020F0502020204030203" pitchFamily="34" charset="0"/>
            </a:endParaRPr>
          </a:p>
        </p:txBody>
      </p:sp>
      <p:sp>
        <p:nvSpPr>
          <p:cNvPr id="16" name="Freeform 200">
            <a:extLst>
              <a:ext uri="{FF2B5EF4-FFF2-40B4-BE49-F238E27FC236}">
                <a16:creationId xmlns:a16="http://schemas.microsoft.com/office/drawing/2014/main" id="{F2EB5AB1-96FF-D347-9284-C6B8D5FE3407}"/>
              </a:ext>
            </a:extLst>
          </p:cNvPr>
          <p:cNvSpPr>
            <a:spLocks noChangeArrowheads="1"/>
          </p:cNvSpPr>
          <p:nvPr/>
        </p:nvSpPr>
        <p:spPr bwMode="auto">
          <a:xfrm>
            <a:off x="5101779" y="4218611"/>
            <a:ext cx="1186474" cy="2639355"/>
          </a:xfrm>
          <a:custGeom>
            <a:avLst/>
            <a:gdLst>
              <a:gd name="T0" fmla="*/ 0 w 1906"/>
              <a:gd name="T1" fmla="*/ 156 h 4238"/>
              <a:gd name="T2" fmla="*/ 57 w 1906"/>
              <a:gd name="T3" fmla="*/ 0 h 4238"/>
              <a:gd name="T4" fmla="*/ 1905 w 1906"/>
              <a:gd name="T5" fmla="*/ 4237 h 4238"/>
              <a:gd name="T6" fmla="*/ 1733 w 1906"/>
              <a:gd name="T7" fmla="*/ 4237 h 4238"/>
              <a:gd name="T8" fmla="*/ 0 w 1906"/>
              <a:gd name="T9" fmla="*/ 156 h 4238"/>
            </a:gdLst>
            <a:ahLst/>
            <a:cxnLst>
              <a:cxn ang="0">
                <a:pos x="T0" y="T1"/>
              </a:cxn>
              <a:cxn ang="0">
                <a:pos x="T2" y="T3"/>
              </a:cxn>
              <a:cxn ang="0">
                <a:pos x="T4" y="T5"/>
              </a:cxn>
              <a:cxn ang="0">
                <a:pos x="T6" y="T7"/>
              </a:cxn>
              <a:cxn ang="0">
                <a:pos x="T8" y="T9"/>
              </a:cxn>
            </a:cxnLst>
            <a:rect l="0" t="0" r="r" b="b"/>
            <a:pathLst>
              <a:path w="1906" h="4238">
                <a:moveTo>
                  <a:pt x="0" y="156"/>
                </a:moveTo>
                <a:lnTo>
                  <a:pt x="57" y="0"/>
                </a:lnTo>
                <a:lnTo>
                  <a:pt x="1905" y="4237"/>
                </a:lnTo>
                <a:lnTo>
                  <a:pt x="1733" y="4237"/>
                </a:lnTo>
                <a:lnTo>
                  <a:pt x="0" y="156"/>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17" name="Freeform 200">
            <a:extLst>
              <a:ext uri="{FF2B5EF4-FFF2-40B4-BE49-F238E27FC236}">
                <a16:creationId xmlns:a16="http://schemas.microsoft.com/office/drawing/2014/main" id="{A52A0FFA-09B7-2542-AE38-46D4BF2C2C29}"/>
              </a:ext>
            </a:extLst>
          </p:cNvPr>
          <p:cNvSpPr>
            <a:spLocks noChangeArrowheads="1"/>
          </p:cNvSpPr>
          <p:nvPr/>
        </p:nvSpPr>
        <p:spPr bwMode="auto">
          <a:xfrm>
            <a:off x="5101779" y="4218610"/>
            <a:ext cx="1186474" cy="2639355"/>
          </a:xfrm>
          <a:custGeom>
            <a:avLst/>
            <a:gdLst>
              <a:gd name="T0" fmla="*/ 0 w 1906"/>
              <a:gd name="T1" fmla="*/ 156 h 4238"/>
              <a:gd name="T2" fmla="*/ 57 w 1906"/>
              <a:gd name="T3" fmla="*/ 0 h 4238"/>
              <a:gd name="T4" fmla="*/ 1905 w 1906"/>
              <a:gd name="T5" fmla="*/ 4237 h 4238"/>
              <a:gd name="T6" fmla="*/ 1733 w 1906"/>
              <a:gd name="T7" fmla="*/ 4237 h 4238"/>
              <a:gd name="T8" fmla="*/ 0 w 1906"/>
              <a:gd name="T9" fmla="*/ 156 h 4238"/>
            </a:gdLst>
            <a:ahLst/>
            <a:cxnLst>
              <a:cxn ang="0">
                <a:pos x="T0" y="T1"/>
              </a:cxn>
              <a:cxn ang="0">
                <a:pos x="T2" y="T3"/>
              </a:cxn>
              <a:cxn ang="0">
                <a:pos x="T4" y="T5"/>
              </a:cxn>
              <a:cxn ang="0">
                <a:pos x="T6" y="T7"/>
              </a:cxn>
              <a:cxn ang="0">
                <a:pos x="T8" y="T9"/>
              </a:cxn>
            </a:cxnLst>
            <a:rect l="0" t="0" r="r" b="b"/>
            <a:pathLst>
              <a:path w="1906" h="4238">
                <a:moveTo>
                  <a:pt x="0" y="156"/>
                </a:moveTo>
                <a:lnTo>
                  <a:pt x="57" y="0"/>
                </a:lnTo>
                <a:lnTo>
                  <a:pt x="1905" y="4237"/>
                </a:lnTo>
                <a:lnTo>
                  <a:pt x="1733" y="4237"/>
                </a:lnTo>
                <a:lnTo>
                  <a:pt x="0" y="156"/>
                </a:lnTo>
              </a:path>
            </a:pathLst>
          </a:custGeom>
          <a:solidFill>
            <a:srgbClr val="000000">
              <a:alpha val="20000"/>
            </a:srgbClr>
          </a:solidFill>
          <a:ln>
            <a:noFill/>
          </a:ln>
          <a:effectLst/>
        </p:spPr>
        <p:txBody>
          <a:bodyPr wrap="none" anchor="ctr"/>
          <a:lstStyle/>
          <a:p>
            <a:endParaRPr lang="en-US" sz="3265" dirty="0">
              <a:latin typeface="Lato Light" panose="020F0502020204030203" pitchFamily="34" charset="0"/>
            </a:endParaRPr>
          </a:p>
        </p:txBody>
      </p:sp>
      <p:sp>
        <p:nvSpPr>
          <p:cNvPr id="18" name="Freeform 201">
            <a:extLst>
              <a:ext uri="{FF2B5EF4-FFF2-40B4-BE49-F238E27FC236}">
                <a16:creationId xmlns:a16="http://schemas.microsoft.com/office/drawing/2014/main" id="{477D3C10-C715-1045-B178-B1D7F55955BA}"/>
              </a:ext>
            </a:extLst>
          </p:cNvPr>
          <p:cNvSpPr>
            <a:spLocks noChangeArrowheads="1"/>
          </p:cNvSpPr>
          <p:nvPr/>
        </p:nvSpPr>
        <p:spPr bwMode="auto">
          <a:xfrm>
            <a:off x="1589" y="2271363"/>
            <a:ext cx="1722036" cy="87887"/>
          </a:xfrm>
          <a:custGeom>
            <a:avLst/>
            <a:gdLst>
              <a:gd name="T0" fmla="*/ 0 w 2765"/>
              <a:gd name="T1" fmla="*/ 0 h 140"/>
              <a:gd name="T2" fmla="*/ 2756 w 2765"/>
              <a:gd name="T3" fmla="*/ 0 h 140"/>
              <a:gd name="T4" fmla="*/ 2764 w 2765"/>
              <a:gd name="T5" fmla="*/ 139 h 140"/>
              <a:gd name="T6" fmla="*/ 0 w 2765"/>
              <a:gd name="T7" fmla="*/ 139 h 140"/>
              <a:gd name="T8" fmla="*/ 0 w 2765"/>
              <a:gd name="T9" fmla="*/ 0 h 140"/>
            </a:gdLst>
            <a:ahLst/>
            <a:cxnLst>
              <a:cxn ang="0">
                <a:pos x="T0" y="T1"/>
              </a:cxn>
              <a:cxn ang="0">
                <a:pos x="T2" y="T3"/>
              </a:cxn>
              <a:cxn ang="0">
                <a:pos x="T4" y="T5"/>
              </a:cxn>
              <a:cxn ang="0">
                <a:pos x="T6" y="T7"/>
              </a:cxn>
              <a:cxn ang="0">
                <a:pos x="T8" y="T9"/>
              </a:cxn>
            </a:cxnLst>
            <a:rect l="0" t="0" r="r" b="b"/>
            <a:pathLst>
              <a:path w="2765" h="140">
                <a:moveTo>
                  <a:pt x="0" y="0"/>
                </a:moveTo>
                <a:lnTo>
                  <a:pt x="2756" y="0"/>
                </a:lnTo>
                <a:lnTo>
                  <a:pt x="2764" y="139"/>
                </a:lnTo>
                <a:lnTo>
                  <a:pt x="0" y="139"/>
                </a:lnTo>
                <a:lnTo>
                  <a:pt x="0" y="0"/>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19" name="Freeform 201">
            <a:extLst>
              <a:ext uri="{FF2B5EF4-FFF2-40B4-BE49-F238E27FC236}">
                <a16:creationId xmlns:a16="http://schemas.microsoft.com/office/drawing/2014/main" id="{86E2100E-B117-1346-AD06-47316D557AE2}"/>
              </a:ext>
            </a:extLst>
          </p:cNvPr>
          <p:cNvSpPr>
            <a:spLocks noChangeArrowheads="1"/>
          </p:cNvSpPr>
          <p:nvPr/>
        </p:nvSpPr>
        <p:spPr bwMode="auto">
          <a:xfrm>
            <a:off x="1589" y="2271362"/>
            <a:ext cx="1722036" cy="87887"/>
          </a:xfrm>
          <a:custGeom>
            <a:avLst/>
            <a:gdLst>
              <a:gd name="T0" fmla="*/ 0 w 2765"/>
              <a:gd name="T1" fmla="*/ 0 h 140"/>
              <a:gd name="T2" fmla="*/ 2756 w 2765"/>
              <a:gd name="T3" fmla="*/ 0 h 140"/>
              <a:gd name="T4" fmla="*/ 2764 w 2765"/>
              <a:gd name="T5" fmla="*/ 139 h 140"/>
              <a:gd name="T6" fmla="*/ 0 w 2765"/>
              <a:gd name="T7" fmla="*/ 139 h 140"/>
              <a:gd name="T8" fmla="*/ 0 w 2765"/>
              <a:gd name="T9" fmla="*/ 0 h 140"/>
            </a:gdLst>
            <a:ahLst/>
            <a:cxnLst>
              <a:cxn ang="0">
                <a:pos x="T0" y="T1"/>
              </a:cxn>
              <a:cxn ang="0">
                <a:pos x="T2" y="T3"/>
              </a:cxn>
              <a:cxn ang="0">
                <a:pos x="T4" y="T5"/>
              </a:cxn>
              <a:cxn ang="0">
                <a:pos x="T6" y="T7"/>
              </a:cxn>
              <a:cxn ang="0">
                <a:pos x="T8" y="T9"/>
              </a:cxn>
            </a:cxnLst>
            <a:rect l="0" t="0" r="r" b="b"/>
            <a:pathLst>
              <a:path w="2765" h="140">
                <a:moveTo>
                  <a:pt x="0" y="0"/>
                </a:moveTo>
                <a:lnTo>
                  <a:pt x="2756" y="0"/>
                </a:lnTo>
                <a:lnTo>
                  <a:pt x="2764" y="139"/>
                </a:lnTo>
                <a:lnTo>
                  <a:pt x="0" y="139"/>
                </a:lnTo>
                <a:lnTo>
                  <a:pt x="0" y="0"/>
                </a:lnTo>
              </a:path>
            </a:pathLst>
          </a:custGeom>
          <a:solidFill>
            <a:srgbClr val="000000">
              <a:alpha val="20000"/>
            </a:srgbClr>
          </a:solidFill>
          <a:ln>
            <a:noFill/>
          </a:ln>
          <a:effectLst/>
        </p:spPr>
        <p:txBody>
          <a:bodyPr wrap="none" anchor="ctr"/>
          <a:lstStyle/>
          <a:p>
            <a:endParaRPr lang="en-US" sz="3265" dirty="0">
              <a:latin typeface="Lato Light" panose="020F0502020204030203" pitchFamily="34" charset="0"/>
            </a:endParaRPr>
          </a:p>
        </p:txBody>
      </p:sp>
      <p:sp>
        <p:nvSpPr>
          <p:cNvPr id="20" name="Freeform 202">
            <a:extLst>
              <a:ext uri="{FF2B5EF4-FFF2-40B4-BE49-F238E27FC236}">
                <a16:creationId xmlns:a16="http://schemas.microsoft.com/office/drawing/2014/main" id="{6E11C107-1DD2-E349-A393-CCAC1717B80F}"/>
              </a:ext>
            </a:extLst>
          </p:cNvPr>
          <p:cNvSpPr>
            <a:spLocks noChangeArrowheads="1"/>
          </p:cNvSpPr>
          <p:nvPr/>
        </p:nvSpPr>
        <p:spPr bwMode="auto">
          <a:xfrm>
            <a:off x="1589" y="2125801"/>
            <a:ext cx="6907368" cy="4732163"/>
          </a:xfrm>
          <a:custGeom>
            <a:avLst/>
            <a:gdLst>
              <a:gd name="T0" fmla="*/ 2784 w 11090"/>
              <a:gd name="T1" fmla="*/ 0 h 7597"/>
              <a:gd name="T2" fmla="*/ 2954 w 11090"/>
              <a:gd name="T3" fmla="*/ 10 h 7597"/>
              <a:gd name="T4" fmla="*/ 3116 w 11090"/>
              <a:gd name="T5" fmla="*/ 39 h 7597"/>
              <a:gd name="T6" fmla="*/ 3263 w 11090"/>
              <a:gd name="T7" fmla="*/ 86 h 7597"/>
              <a:gd name="T8" fmla="*/ 3393 w 11090"/>
              <a:gd name="T9" fmla="*/ 152 h 7597"/>
              <a:gd name="T10" fmla="*/ 3491 w 11090"/>
              <a:gd name="T11" fmla="*/ 227 h 7597"/>
              <a:gd name="T12" fmla="*/ 3563 w 11090"/>
              <a:gd name="T13" fmla="*/ 311 h 7597"/>
              <a:gd name="T14" fmla="*/ 3609 w 11090"/>
              <a:gd name="T15" fmla="*/ 406 h 7597"/>
              <a:gd name="T16" fmla="*/ 3625 w 11090"/>
              <a:gd name="T17" fmla="*/ 507 h 7597"/>
              <a:gd name="T18" fmla="*/ 3624 w 11090"/>
              <a:gd name="T19" fmla="*/ 2014 h 7597"/>
              <a:gd name="T20" fmla="*/ 3661 w 11090"/>
              <a:gd name="T21" fmla="*/ 2169 h 7597"/>
              <a:gd name="T22" fmla="*/ 3764 w 11090"/>
              <a:gd name="T23" fmla="*/ 2303 h 7597"/>
              <a:gd name="T24" fmla="*/ 3917 w 11090"/>
              <a:gd name="T25" fmla="*/ 2396 h 7597"/>
              <a:gd name="T26" fmla="*/ 7365 w 11090"/>
              <a:gd name="T27" fmla="*/ 2431 h 7597"/>
              <a:gd name="T28" fmla="*/ 7602 w 11090"/>
              <a:gd name="T29" fmla="*/ 2449 h 7597"/>
              <a:gd name="T30" fmla="*/ 7843 w 11090"/>
              <a:gd name="T31" fmla="*/ 2501 h 7597"/>
              <a:gd name="T32" fmla="*/ 8082 w 11090"/>
              <a:gd name="T33" fmla="*/ 2586 h 7597"/>
              <a:gd name="T34" fmla="*/ 8314 w 11090"/>
              <a:gd name="T35" fmla="*/ 2704 h 7597"/>
              <a:gd name="T36" fmla="*/ 8514 w 11090"/>
              <a:gd name="T37" fmla="*/ 2840 h 7597"/>
              <a:gd name="T38" fmla="*/ 8691 w 11090"/>
              <a:gd name="T39" fmla="*/ 2996 h 7597"/>
              <a:gd name="T40" fmla="*/ 8840 w 11090"/>
              <a:gd name="T41" fmla="*/ 3170 h 7597"/>
              <a:gd name="T42" fmla="*/ 8957 w 11090"/>
              <a:gd name="T43" fmla="*/ 3359 h 7597"/>
              <a:gd name="T44" fmla="*/ 10097 w 11090"/>
              <a:gd name="T45" fmla="*/ 7596 h 7597"/>
              <a:gd name="T46" fmla="*/ 8249 w 11090"/>
              <a:gd name="T47" fmla="*/ 3359 h 7597"/>
              <a:gd name="T48" fmla="*/ 8121 w 11090"/>
              <a:gd name="T49" fmla="*/ 3160 h 7597"/>
              <a:gd name="T50" fmla="*/ 7942 w 11090"/>
              <a:gd name="T51" fmla="*/ 3002 h 7597"/>
              <a:gd name="T52" fmla="*/ 7738 w 11090"/>
              <a:gd name="T53" fmla="*/ 2897 h 7597"/>
              <a:gd name="T54" fmla="*/ 4124 w 11090"/>
              <a:gd name="T55" fmla="*/ 2858 h 7597"/>
              <a:gd name="T56" fmla="*/ 3883 w 11090"/>
              <a:gd name="T57" fmla="*/ 2839 h 7597"/>
              <a:gd name="T58" fmla="*/ 3656 w 11090"/>
              <a:gd name="T59" fmla="*/ 2783 h 7597"/>
              <a:gd name="T60" fmla="*/ 3451 w 11090"/>
              <a:gd name="T61" fmla="*/ 2694 h 7597"/>
              <a:gd name="T62" fmla="*/ 3277 w 11090"/>
              <a:gd name="T63" fmla="*/ 2577 h 7597"/>
              <a:gd name="T64" fmla="*/ 3151 w 11090"/>
              <a:gd name="T65" fmla="*/ 2448 h 7597"/>
              <a:gd name="T66" fmla="*/ 3064 w 11090"/>
              <a:gd name="T67" fmla="*/ 2308 h 7597"/>
              <a:gd name="T68" fmla="*/ 3016 w 11090"/>
              <a:gd name="T69" fmla="*/ 2162 h 7597"/>
              <a:gd name="T70" fmla="*/ 3006 w 11090"/>
              <a:gd name="T71" fmla="*/ 2014 h 7597"/>
              <a:gd name="T72" fmla="*/ 3108 w 11090"/>
              <a:gd name="T73" fmla="*/ 507 h 7597"/>
              <a:gd name="T74" fmla="*/ 3085 w 11090"/>
              <a:gd name="T75" fmla="*/ 401 h 7597"/>
              <a:gd name="T76" fmla="*/ 3010 w 11090"/>
              <a:gd name="T77" fmla="*/ 315 h 7597"/>
              <a:gd name="T78" fmla="*/ 2896 w 11090"/>
              <a:gd name="T79" fmla="*/ 258 h 7597"/>
              <a:gd name="T80" fmla="*/ 0 w 11090"/>
              <a:gd name="T81" fmla="*/ 236 h 7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090" h="7597">
                <a:moveTo>
                  <a:pt x="0" y="0"/>
                </a:moveTo>
                <a:lnTo>
                  <a:pt x="2784" y="0"/>
                </a:lnTo>
                <a:lnTo>
                  <a:pt x="2784" y="0"/>
                </a:lnTo>
                <a:cubicBezTo>
                  <a:pt x="2842" y="0"/>
                  <a:pt x="2899" y="3"/>
                  <a:pt x="2954" y="10"/>
                </a:cubicBezTo>
                <a:lnTo>
                  <a:pt x="2954" y="10"/>
                </a:lnTo>
                <a:cubicBezTo>
                  <a:pt x="3010" y="17"/>
                  <a:pt x="3064" y="27"/>
                  <a:pt x="3116" y="39"/>
                </a:cubicBezTo>
                <a:lnTo>
                  <a:pt x="3116" y="39"/>
                </a:lnTo>
                <a:cubicBezTo>
                  <a:pt x="3168" y="52"/>
                  <a:pt x="3217" y="68"/>
                  <a:pt x="3263" y="86"/>
                </a:cubicBezTo>
                <a:lnTo>
                  <a:pt x="3263" y="86"/>
                </a:lnTo>
                <a:cubicBezTo>
                  <a:pt x="3310" y="105"/>
                  <a:pt x="3353" y="127"/>
                  <a:pt x="3393" y="152"/>
                </a:cubicBezTo>
                <a:lnTo>
                  <a:pt x="3393" y="152"/>
                </a:lnTo>
                <a:cubicBezTo>
                  <a:pt x="3430" y="175"/>
                  <a:pt x="3463" y="200"/>
                  <a:pt x="3491" y="227"/>
                </a:cubicBezTo>
                <a:lnTo>
                  <a:pt x="3491" y="227"/>
                </a:lnTo>
                <a:cubicBezTo>
                  <a:pt x="3520" y="253"/>
                  <a:pt x="3544" y="282"/>
                  <a:pt x="3563" y="311"/>
                </a:cubicBezTo>
                <a:lnTo>
                  <a:pt x="3563" y="311"/>
                </a:lnTo>
                <a:cubicBezTo>
                  <a:pt x="3584" y="342"/>
                  <a:pt x="3599" y="373"/>
                  <a:pt x="3609" y="406"/>
                </a:cubicBezTo>
                <a:lnTo>
                  <a:pt x="3609" y="406"/>
                </a:lnTo>
                <a:cubicBezTo>
                  <a:pt x="3620" y="439"/>
                  <a:pt x="3625" y="472"/>
                  <a:pt x="3625" y="507"/>
                </a:cubicBezTo>
                <a:lnTo>
                  <a:pt x="3624" y="2014"/>
                </a:lnTo>
                <a:lnTo>
                  <a:pt x="3624" y="2014"/>
                </a:lnTo>
                <a:cubicBezTo>
                  <a:pt x="3624" y="2068"/>
                  <a:pt x="3638" y="2120"/>
                  <a:pt x="3661" y="2169"/>
                </a:cubicBezTo>
                <a:lnTo>
                  <a:pt x="3661" y="2169"/>
                </a:lnTo>
                <a:cubicBezTo>
                  <a:pt x="3686" y="2219"/>
                  <a:pt x="3721" y="2264"/>
                  <a:pt x="3764" y="2303"/>
                </a:cubicBezTo>
                <a:lnTo>
                  <a:pt x="3764" y="2303"/>
                </a:lnTo>
                <a:cubicBezTo>
                  <a:pt x="3808" y="2342"/>
                  <a:pt x="3860" y="2374"/>
                  <a:pt x="3917" y="2396"/>
                </a:cubicBezTo>
                <a:lnTo>
                  <a:pt x="3917" y="2396"/>
                </a:lnTo>
                <a:cubicBezTo>
                  <a:pt x="3975" y="2418"/>
                  <a:pt x="4038" y="2431"/>
                  <a:pt x="4102" y="2431"/>
                </a:cubicBezTo>
                <a:lnTo>
                  <a:pt x="7365" y="2431"/>
                </a:lnTo>
                <a:lnTo>
                  <a:pt x="7365" y="2431"/>
                </a:lnTo>
                <a:cubicBezTo>
                  <a:pt x="7443" y="2431"/>
                  <a:pt x="7522" y="2437"/>
                  <a:pt x="7602" y="2449"/>
                </a:cubicBezTo>
                <a:lnTo>
                  <a:pt x="7602" y="2449"/>
                </a:lnTo>
                <a:cubicBezTo>
                  <a:pt x="7682" y="2461"/>
                  <a:pt x="7763" y="2478"/>
                  <a:pt x="7843" y="2501"/>
                </a:cubicBezTo>
                <a:lnTo>
                  <a:pt x="7843" y="2501"/>
                </a:lnTo>
                <a:cubicBezTo>
                  <a:pt x="7924" y="2524"/>
                  <a:pt x="8004" y="2553"/>
                  <a:pt x="8082" y="2586"/>
                </a:cubicBezTo>
                <a:lnTo>
                  <a:pt x="8082" y="2586"/>
                </a:lnTo>
                <a:cubicBezTo>
                  <a:pt x="8161" y="2620"/>
                  <a:pt x="8239" y="2659"/>
                  <a:pt x="8314" y="2704"/>
                </a:cubicBezTo>
                <a:lnTo>
                  <a:pt x="8314" y="2704"/>
                </a:lnTo>
                <a:cubicBezTo>
                  <a:pt x="8385" y="2746"/>
                  <a:pt x="8451" y="2792"/>
                  <a:pt x="8514" y="2840"/>
                </a:cubicBezTo>
                <a:lnTo>
                  <a:pt x="8514" y="2840"/>
                </a:lnTo>
                <a:cubicBezTo>
                  <a:pt x="8577" y="2889"/>
                  <a:pt x="8637" y="2941"/>
                  <a:pt x="8691" y="2996"/>
                </a:cubicBezTo>
                <a:lnTo>
                  <a:pt x="8691" y="2996"/>
                </a:lnTo>
                <a:cubicBezTo>
                  <a:pt x="8746" y="3052"/>
                  <a:pt x="8796" y="3110"/>
                  <a:pt x="8840" y="3170"/>
                </a:cubicBezTo>
                <a:lnTo>
                  <a:pt x="8840" y="3170"/>
                </a:lnTo>
                <a:cubicBezTo>
                  <a:pt x="8885" y="3231"/>
                  <a:pt x="8924" y="3295"/>
                  <a:pt x="8957" y="3359"/>
                </a:cubicBezTo>
                <a:lnTo>
                  <a:pt x="11089" y="7596"/>
                </a:lnTo>
                <a:lnTo>
                  <a:pt x="10097" y="7596"/>
                </a:lnTo>
                <a:lnTo>
                  <a:pt x="8249" y="3359"/>
                </a:lnTo>
                <a:lnTo>
                  <a:pt x="8249" y="3359"/>
                </a:lnTo>
                <a:cubicBezTo>
                  <a:pt x="8218" y="3288"/>
                  <a:pt x="8173" y="3222"/>
                  <a:pt x="8121" y="3160"/>
                </a:cubicBezTo>
                <a:lnTo>
                  <a:pt x="8121" y="3160"/>
                </a:lnTo>
                <a:cubicBezTo>
                  <a:pt x="8068" y="3101"/>
                  <a:pt x="8008" y="3047"/>
                  <a:pt x="7942" y="3002"/>
                </a:cubicBezTo>
                <a:lnTo>
                  <a:pt x="7942" y="3002"/>
                </a:lnTo>
                <a:cubicBezTo>
                  <a:pt x="7878" y="2957"/>
                  <a:pt x="7808" y="2921"/>
                  <a:pt x="7738" y="2897"/>
                </a:cubicBezTo>
                <a:lnTo>
                  <a:pt x="7738" y="2897"/>
                </a:lnTo>
                <a:cubicBezTo>
                  <a:pt x="7668" y="2872"/>
                  <a:pt x="7598" y="2858"/>
                  <a:pt x="7530" y="2858"/>
                </a:cubicBezTo>
                <a:lnTo>
                  <a:pt x="4124" y="2858"/>
                </a:lnTo>
                <a:lnTo>
                  <a:pt x="4124" y="2858"/>
                </a:lnTo>
                <a:cubicBezTo>
                  <a:pt x="4043" y="2858"/>
                  <a:pt x="3962" y="2852"/>
                  <a:pt x="3883" y="2839"/>
                </a:cubicBezTo>
                <a:lnTo>
                  <a:pt x="3883" y="2839"/>
                </a:lnTo>
                <a:cubicBezTo>
                  <a:pt x="3805" y="2826"/>
                  <a:pt x="3729" y="2808"/>
                  <a:pt x="3656" y="2783"/>
                </a:cubicBezTo>
                <a:lnTo>
                  <a:pt x="3656" y="2783"/>
                </a:lnTo>
                <a:cubicBezTo>
                  <a:pt x="3584" y="2759"/>
                  <a:pt x="3515" y="2729"/>
                  <a:pt x="3451" y="2694"/>
                </a:cubicBezTo>
                <a:lnTo>
                  <a:pt x="3451" y="2694"/>
                </a:lnTo>
                <a:cubicBezTo>
                  <a:pt x="3388" y="2659"/>
                  <a:pt x="3329" y="2620"/>
                  <a:pt x="3277" y="2577"/>
                </a:cubicBezTo>
                <a:lnTo>
                  <a:pt x="3277" y="2577"/>
                </a:lnTo>
                <a:cubicBezTo>
                  <a:pt x="3229" y="2536"/>
                  <a:pt x="3187" y="2493"/>
                  <a:pt x="3151" y="2448"/>
                </a:cubicBezTo>
                <a:lnTo>
                  <a:pt x="3151" y="2448"/>
                </a:lnTo>
                <a:cubicBezTo>
                  <a:pt x="3116" y="2403"/>
                  <a:pt x="3087" y="2356"/>
                  <a:pt x="3064" y="2308"/>
                </a:cubicBezTo>
                <a:lnTo>
                  <a:pt x="3064" y="2308"/>
                </a:lnTo>
                <a:cubicBezTo>
                  <a:pt x="3041" y="2260"/>
                  <a:pt x="3025" y="2211"/>
                  <a:pt x="3016" y="2162"/>
                </a:cubicBezTo>
                <a:lnTo>
                  <a:pt x="3016" y="2162"/>
                </a:lnTo>
                <a:cubicBezTo>
                  <a:pt x="3006" y="2112"/>
                  <a:pt x="3003" y="2063"/>
                  <a:pt x="3006" y="2014"/>
                </a:cubicBezTo>
                <a:lnTo>
                  <a:pt x="3108" y="507"/>
                </a:lnTo>
                <a:lnTo>
                  <a:pt x="3108" y="507"/>
                </a:lnTo>
                <a:cubicBezTo>
                  <a:pt x="3110" y="469"/>
                  <a:pt x="3102" y="433"/>
                  <a:pt x="3085" y="401"/>
                </a:cubicBezTo>
                <a:lnTo>
                  <a:pt x="3085" y="401"/>
                </a:lnTo>
                <a:cubicBezTo>
                  <a:pt x="3068" y="368"/>
                  <a:pt x="3042" y="339"/>
                  <a:pt x="3010" y="315"/>
                </a:cubicBezTo>
                <a:lnTo>
                  <a:pt x="3010" y="315"/>
                </a:lnTo>
                <a:cubicBezTo>
                  <a:pt x="2978" y="291"/>
                  <a:pt x="2940" y="271"/>
                  <a:pt x="2896" y="258"/>
                </a:cubicBezTo>
                <a:lnTo>
                  <a:pt x="2896" y="258"/>
                </a:lnTo>
                <a:cubicBezTo>
                  <a:pt x="2854" y="244"/>
                  <a:pt x="2806" y="236"/>
                  <a:pt x="2756" y="236"/>
                </a:cubicBezTo>
                <a:lnTo>
                  <a:pt x="0" y="236"/>
                </a:lnTo>
                <a:lnTo>
                  <a:pt x="0" y="0"/>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21" name="Freeform 20">
            <a:extLst>
              <a:ext uri="{FF2B5EF4-FFF2-40B4-BE49-F238E27FC236}">
                <a16:creationId xmlns:a16="http://schemas.microsoft.com/office/drawing/2014/main" id="{4EF8E54E-80F7-0C48-8D8E-5129AA6E0739}"/>
              </a:ext>
            </a:extLst>
          </p:cNvPr>
          <p:cNvSpPr>
            <a:spLocks noChangeArrowheads="1"/>
          </p:cNvSpPr>
          <p:nvPr/>
        </p:nvSpPr>
        <p:spPr bwMode="auto">
          <a:xfrm>
            <a:off x="1590" y="2197211"/>
            <a:ext cx="6629355" cy="4632672"/>
          </a:xfrm>
          <a:custGeom>
            <a:avLst/>
            <a:gdLst>
              <a:gd name="connsiteX0" fmla="*/ 12990793 w 13258710"/>
              <a:gd name="connsiteY0" fmla="*/ 8904046 h 9265343"/>
              <a:gd name="connsiteX1" fmla="*/ 13083391 w 13258710"/>
              <a:gd name="connsiteY1" fmla="*/ 8904046 h 9265343"/>
              <a:gd name="connsiteX2" fmla="*/ 13258710 w 13258710"/>
              <a:gd name="connsiteY2" fmla="*/ 9265343 h 9265343"/>
              <a:gd name="connsiteX3" fmla="*/ 13163643 w 13258710"/>
              <a:gd name="connsiteY3" fmla="*/ 9265343 h 9265343"/>
              <a:gd name="connsiteX4" fmla="*/ 12661217 w 13258710"/>
              <a:gd name="connsiteY4" fmla="*/ 8217431 h 9265343"/>
              <a:gd name="connsiteX5" fmla="*/ 12751194 w 13258710"/>
              <a:gd name="connsiteY5" fmla="*/ 8217431 h 9265343"/>
              <a:gd name="connsiteX6" fmla="*/ 12912659 w 13258710"/>
              <a:gd name="connsiteY6" fmla="*/ 8556741 h 9265343"/>
              <a:gd name="connsiteX7" fmla="*/ 12821450 w 13258710"/>
              <a:gd name="connsiteY7" fmla="*/ 8556741 h 9265343"/>
              <a:gd name="connsiteX8" fmla="*/ 12359100 w 13258710"/>
              <a:gd name="connsiteY8" fmla="*/ 7580250 h 9265343"/>
              <a:gd name="connsiteX9" fmla="*/ 12445957 w 13258710"/>
              <a:gd name="connsiteY9" fmla="*/ 7580250 h 9265343"/>
              <a:gd name="connsiteX10" fmla="*/ 12599530 w 13258710"/>
              <a:gd name="connsiteY10" fmla="*/ 7892099 h 9265343"/>
              <a:gd name="connsiteX11" fmla="*/ 12510156 w 13258710"/>
              <a:gd name="connsiteY11" fmla="*/ 7892099 h 9265343"/>
              <a:gd name="connsiteX12" fmla="*/ 12073468 w 13258710"/>
              <a:gd name="connsiteY12" fmla="*/ 6992501 h 9265343"/>
              <a:gd name="connsiteX13" fmla="*/ 12156834 w 13258710"/>
              <a:gd name="connsiteY13" fmla="*/ 6992501 h 9265343"/>
              <a:gd name="connsiteX14" fmla="*/ 12297436 w 13258710"/>
              <a:gd name="connsiteY14" fmla="*/ 7282384 h 9265343"/>
              <a:gd name="connsiteX15" fmla="*/ 12211581 w 13258710"/>
              <a:gd name="connsiteY15" fmla="*/ 7282384 h 9265343"/>
              <a:gd name="connsiteX16" fmla="*/ 11809810 w 13258710"/>
              <a:gd name="connsiteY16" fmla="*/ 6443207 h 9265343"/>
              <a:gd name="connsiteX17" fmla="*/ 11892013 w 13258710"/>
              <a:gd name="connsiteY17" fmla="*/ 6443207 h 9265343"/>
              <a:gd name="connsiteX18" fmla="*/ 12022790 w 13258710"/>
              <a:gd name="connsiteY18" fmla="*/ 6711128 h 9265343"/>
              <a:gd name="connsiteX19" fmla="*/ 11939342 w 13258710"/>
              <a:gd name="connsiteY19" fmla="*/ 6711128 h 9265343"/>
              <a:gd name="connsiteX20" fmla="*/ 11562630 w 13258710"/>
              <a:gd name="connsiteY20" fmla="*/ 5926875 h 9265343"/>
              <a:gd name="connsiteX21" fmla="*/ 11641667 w 13258710"/>
              <a:gd name="connsiteY21" fmla="*/ 5926875 h 9265343"/>
              <a:gd name="connsiteX22" fmla="*/ 11764612 w 13258710"/>
              <a:gd name="connsiteY22" fmla="*/ 6178317 h 9265343"/>
              <a:gd name="connsiteX23" fmla="*/ 11685576 w 13258710"/>
              <a:gd name="connsiteY23" fmla="*/ 6178317 h 9265343"/>
              <a:gd name="connsiteX24" fmla="*/ 11331923 w 13258710"/>
              <a:gd name="connsiteY24" fmla="*/ 5443497 h 9265343"/>
              <a:gd name="connsiteX25" fmla="*/ 11408074 w 13258710"/>
              <a:gd name="connsiteY25" fmla="*/ 5443497 h 9265343"/>
              <a:gd name="connsiteX26" fmla="*/ 11522926 w 13258710"/>
              <a:gd name="connsiteY26" fmla="*/ 5678458 h 9265343"/>
              <a:gd name="connsiteX27" fmla="*/ 11445526 w 13258710"/>
              <a:gd name="connsiteY27" fmla="*/ 5678458 h 9265343"/>
              <a:gd name="connsiteX28" fmla="*/ 11117697 w 13258710"/>
              <a:gd name="connsiteY28" fmla="*/ 4993073 h 9265343"/>
              <a:gd name="connsiteX29" fmla="*/ 11190950 w 13258710"/>
              <a:gd name="connsiteY29" fmla="*/ 4993073 h 9265343"/>
              <a:gd name="connsiteX30" fmla="*/ 11297724 w 13258710"/>
              <a:gd name="connsiteY30" fmla="*/ 5217034 h 9265343"/>
              <a:gd name="connsiteX31" fmla="*/ 11223230 w 13258710"/>
              <a:gd name="connsiteY31" fmla="*/ 5217034 h 9265343"/>
              <a:gd name="connsiteX32" fmla="*/ 10914460 w 13258710"/>
              <a:gd name="connsiteY32" fmla="*/ 4570122 h 9265343"/>
              <a:gd name="connsiteX33" fmla="*/ 10986540 w 13258710"/>
              <a:gd name="connsiteY33" fmla="*/ 4570122 h 9265343"/>
              <a:gd name="connsiteX34" fmla="*/ 11088969 w 13258710"/>
              <a:gd name="connsiteY34" fmla="*/ 4777619 h 9265343"/>
              <a:gd name="connsiteX35" fmla="*/ 11015625 w 13258710"/>
              <a:gd name="connsiteY35" fmla="*/ 4777619 h 9265343"/>
              <a:gd name="connsiteX36" fmla="*/ 10722209 w 13258710"/>
              <a:gd name="connsiteY36" fmla="*/ 4169132 h 9265343"/>
              <a:gd name="connsiteX37" fmla="*/ 10791076 w 13258710"/>
              <a:gd name="connsiteY37" fmla="*/ 4169132 h 9265343"/>
              <a:gd name="connsiteX38" fmla="*/ 10885767 w 13258710"/>
              <a:gd name="connsiteY38" fmla="*/ 4365634 h 9265343"/>
              <a:gd name="connsiteX39" fmla="*/ 10815671 w 13258710"/>
              <a:gd name="connsiteY39" fmla="*/ 4365634 h 9265343"/>
              <a:gd name="connsiteX40" fmla="*/ 10575310 w 13258710"/>
              <a:gd name="connsiteY40" fmla="*/ 3790121 h 9265343"/>
              <a:gd name="connsiteX41" fmla="*/ 10609381 w 13258710"/>
              <a:gd name="connsiteY41" fmla="*/ 3836613 h 9265343"/>
              <a:gd name="connsiteX42" fmla="*/ 10640928 w 13258710"/>
              <a:gd name="connsiteY42" fmla="*/ 3883105 h 9265343"/>
              <a:gd name="connsiteX43" fmla="*/ 10671213 w 13258710"/>
              <a:gd name="connsiteY43" fmla="*/ 3930854 h 9265343"/>
              <a:gd name="connsiteX44" fmla="*/ 10698975 w 13258710"/>
              <a:gd name="connsiteY44" fmla="*/ 3979859 h 9265343"/>
              <a:gd name="connsiteX45" fmla="*/ 10629571 w 13258710"/>
              <a:gd name="connsiteY45" fmla="*/ 3981116 h 9265343"/>
              <a:gd name="connsiteX46" fmla="*/ 10604333 w 13258710"/>
              <a:gd name="connsiteY46" fmla="*/ 3934624 h 9265343"/>
              <a:gd name="connsiteX47" fmla="*/ 10575310 w 13258710"/>
              <a:gd name="connsiteY47" fmla="*/ 3888132 h 9265343"/>
              <a:gd name="connsiteX48" fmla="*/ 10545024 w 13258710"/>
              <a:gd name="connsiteY48" fmla="*/ 3842896 h 9265343"/>
              <a:gd name="connsiteX49" fmla="*/ 10513477 w 13258710"/>
              <a:gd name="connsiteY49" fmla="*/ 3798917 h 9265343"/>
              <a:gd name="connsiteX50" fmla="*/ 10224740 w 13258710"/>
              <a:gd name="connsiteY50" fmla="*/ 3449559 h 9265343"/>
              <a:gd name="connsiteX51" fmla="*/ 10274831 w 13258710"/>
              <a:gd name="connsiteY51" fmla="*/ 3486435 h 9265343"/>
              <a:gd name="connsiteX52" fmla="*/ 10324922 w 13258710"/>
              <a:gd name="connsiteY52" fmla="*/ 3525769 h 9265343"/>
              <a:gd name="connsiteX53" fmla="*/ 10373761 w 13258710"/>
              <a:gd name="connsiteY53" fmla="*/ 3566332 h 9265343"/>
              <a:gd name="connsiteX54" fmla="*/ 10418843 w 13258710"/>
              <a:gd name="connsiteY54" fmla="*/ 3608125 h 9265343"/>
              <a:gd name="connsiteX55" fmla="*/ 10364995 w 13258710"/>
              <a:gd name="connsiteY55" fmla="*/ 3624104 h 9265343"/>
              <a:gd name="connsiteX56" fmla="*/ 10319913 w 13258710"/>
              <a:gd name="connsiteY56" fmla="*/ 3583541 h 9265343"/>
              <a:gd name="connsiteX57" fmla="*/ 10274831 w 13258710"/>
              <a:gd name="connsiteY57" fmla="*/ 3544207 h 9265343"/>
              <a:gd name="connsiteX58" fmla="*/ 10227245 w 13258710"/>
              <a:gd name="connsiteY58" fmla="*/ 3508560 h 9265343"/>
              <a:gd name="connsiteX59" fmla="*/ 10178406 w 13258710"/>
              <a:gd name="connsiteY59" fmla="*/ 3471685 h 9265343"/>
              <a:gd name="connsiteX60" fmla="*/ 9741306 w 13258710"/>
              <a:gd name="connsiteY60" fmla="*/ 3202379 h 9265343"/>
              <a:gd name="connsiteX61" fmla="*/ 9805265 w 13258710"/>
              <a:gd name="connsiteY61" fmla="*/ 3226393 h 9265343"/>
              <a:gd name="connsiteX62" fmla="*/ 9870478 w 13258710"/>
              <a:gd name="connsiteY62" fmla="*/ 3254197 h 9265343"/>
              <a:gd name="connsiteX63" fmla="*/ 9934437 w 13258710"/>
              <a:gd name="connsiteY63" fmla="*/ 3283266 h 9265343"/>
              <a:gd name="connsiteX64" fmla="*/ 9995888 w 13258710"/>
              <a:gd name="connsiteY64" fmla="*/ 3314863 h 9265343"/>
              <a:gd name="connsiteX65" fmla="*/ 9962027 w 13258710"/>
              <a:gd name="connsiteY65" fmla="*/ 3343931 h 9265343"/>
              <a:gd name="connsiteX66" fmla="*/ 9903085 w 13258710"/>
              <a:gd name="connsiteY66" fmla="*/ 3313599 h 9265343"/>
              <a:gd name="connsiteX67" fmla="*/ 9842888 w 13258710"/>
              <a:gd name="connsiteY67" fmla="*/ 3285794 h 9265343"/>
              <a:gd name="connsiteX68" fmla="*/ 9782692 w 13258710"/>
              <a:gd name="connsiteY68" fmla="*/ 3260517 h 9265343"/>
              <a:gd name="connsiteX69" fmla="*/ 9722495 w 13258710"/>
              <a:gd name="connsiteY69" fmla="*/ 3237767 h 9265343"/>
              <a:gd name="connsiteX70" fmla="*/ 9200667 w 13258710"/>
              <a:gd name="connsiteY70" fmla="*/ 3108997 h 9265343"/>
              <a:gd name="connsiteX71" fmla="*/ 9230573 w 13258710"/>
              <a:gd name="connsiteY71" fmla="*/ 3108997 h 9265343"/>
              <a:gd name="connsiteX72" fmla="*/ 9290384 w 13258710"/>
              <a:gd name="connsiteY72" fmla="*/ 3110206 h 9265343"/>
              <a:gd name="connsiteX73" fmla="*/ 9350196 w 13258710"/>
              <a:gd name="connsiteY73" fmla="*/ 3113831 h 9265343"/>
              <a:gd name="connsiteX74" fmla="*/ 9410007 w 13258710"/>
              <a:gd name="connsiteY74" fmla="*/ 3121081 h 9265343"/>
              <a:gd name="connsiteX75" fmla="*/ 9468573 w 13258710"/>
              <a:gd name="connsiteY75" fmla="*/ 3128332 h 9265343"/>
              <a:gd name="connsiteX76" fmla="*/ 9468573 w 13258710"/>
              <a:gd name="connsiteY76" fmla="*/ 3168210 h 9265343"/>
              <a:gd name="connsiteX77" fmla="*/ 9412500 w 13258710"/>
              <a:gd name="connsiteY77" fmla="*/ 3159751 h 9265343"/>
              <a:gd name="connsiteX78" fmla="*/ 9357672 w 13258710"/>
              <a:gd name="connsiteY78" fmla="*/ 3153709 h 9265343"/>
              <a:gd name="connsiteX79" fmla="*/ 9302845 w 13258710"/>
              <a:gd name="connsiteY79" fmla="*/ 3150084 h 9265343"/>
              <a:gd name="connsiteX80" fmla="*/ 9246772 w 13258710"/>
              <a:gd name="connsiteY80" fmla="*/ 3148875 h 9265343"/>
              <a:gd name="connsiteX81" fmla="*/ 9216866 w 13258710"/>
              <a:gd name="connsiteY81" fmla="*/ 3148875 h 9265343"/>
              <a:gd name="connsiteX82" fmla="*/ 8689819 w 13258710"/>
              <a:gd name="connsiteY82" fmla="*/ 3108997 h 9265343"/>
              <a:gd name="connsiteX83" fmla="*/ 8942924 w 13258710"/>
              <a:gd name="connsiteY83" fmla="*/ 3108997 h 9265343"/>
              <a:gd name="connsiteX84" fmla="*/ 8957740 w 13258710"/>
              <a:gd name="connsiteY84" fmla="*/ 3151648 h 9265343"/>
              <a:gd name="connsiteX85" fmla="*/ 8705870 w 13258710"/>
              <a:gd name="connsiteY85" fmla="*/ 3151648 h 9265343"/>
              <a:gd name="connsiteX86" fmla="*/ 8184469 w 13258710"/>
              <a:gd name="connsiteY86" fmla="*/ 3108997 h 9265343"/>
              <a:gd name="connsiteX87" fmla="*/ 8438672 w 13258710"/>
              <a:gd name="connsiteY87" fmla="*/ 3108997 h 9265343"/>
              <a:gd name="connsiteX88" fmla="*/ 8452379 w 13258710"/>
              <a:gd name="connsiteY88" fmla="*/ 3151648 h 9265343"/>
              <a:gd name="connsiteX89" fmla="*/ 8196930 w 13258710"/>
              <a:gd name="connsiteY89" fmla="*/ 3151648 h 9265343"/>
              <a:gd name="connsiteX90" fmla="*/ 7673631 w 13258710"/>
              <a:gd name="connsiteY90" fmla="*/ 3108997 h 9265343"/>
              <a:gd name="connsiteX91" fmla="*/ 7929013 w 13258710"/>
              <a:gd name="connsiteY91" fmla="*/ 3108997 h 9265343"/>
              <a:gd name="connsiteX92" fmla="*/ 7941531 w 13258710"/>
              <a:gd name="connsiteY92" fmla="*/ 3151648 h 9265343"/>
              <a:gd name="connsiteX93" fmla="*/ 7683646 w 13258710"/>
              <a:gd name="connsiteY93" fmla="*/ 3151648 h 9265343"/>
              <a:gd name="connsiteX94" fmla="*/ 7162783 w 13258710"/>
              <a:gd name="connsiteY94" fmla="*/ 3108997 h 9265343"/>
              <a:gd name="connsiteX95" fmla="*/ 7419362 w 13258710"/>
              <a:gd name="connsiteY95" fmla="*/ 3108997 h 9265343"/>
              <a:gd name="connsiteX96" fmla="*/ 7430681 w 13258710"/>
              <a:gd name="connsiteY96" fmla="*/ 3151648 h 9265343"/>
              <a:gd name="connsiteX97" fmla="*/ 7171587 w 13258710"/>
              <a:gd name="connsiteY97" fmla="*/ 3151648 h 9265343"/>
              <a:gd name="connsiteX98" fmla="*/ 6651942 w 13258710"/>
              <a:gd name="connsiteY98" fmla="*/ 3108997 h 9265343"/>
              <a:gd name="connsiteX99" fmla="*/ 6905700 w 13258710"/>
              <a:gd name="connsiteY99" fmla="*/ 3108997 h 9265343"/>
              <a:gd name="connsiteX100" fmla="*/ 6914365 w 13258710"/>
              <a:gd name="connsiteY100" fmla="*/ 3151648 h 9265343"/>
              <a:gd name="connsiteX101" fmla="*/ 6660607 w 13258710"/>
              <a:gd name="connsiteY101" fmla="*/ 3151648 h 9265343"/>
              <a:gd name="connsiteX102" fmla="*/ 6146593 w 13258710"/>
              <a:gd name="connsiteY102" fmla="*/ 3108997 h 9265343"/>
              <a:gd name="connsiteX103" fmla="*/ 6401548 w 13258710"/>
              <a:gd name="connsiteY103" fmla="*/ 3108997 h 9265343"/>
              <a:gd name="connsiteX104" fmla="*/ 6409010 w 13258710"/>
              <a:gd name="connsiteY104" fmla="*/ 3151648 h 9265343"/>
              <a:gd name="connsiteX105" fmla="*/ 6152812 w 13258710"/>
              <a:gd name="connsiteY105" fmla="*/ 3151648 h 9265343"/>
              <a:gd name="connsiteX106" fmla="*/ 5635748 w 13258710"/>
              <a:gd name="connsiteY106" fmla="*/ 3108997 h 9265343"/>
              <a:gd name="connsiteX107" fmla="*/ 5893132 w 13258710"/>
              <a:gd name="connsiteY107" fmla="*/ 3108997 h 9265343"/>
              <a:gd name="connsiteX108" fmla="*/ 5898153 w 13258710"/>
              <a:gd name="connsiteY108" fmla="*/ 3151648 h 9265343"/>
              <a:gd name="connsiteX109" fmla="*/ 5640769 w 13258710"/>
              <a:gd name="connsiteY109" fmla="*/ 3151648 h 9265343"/>
              <a:gd name="connsiteX110" fmla="*/ 5124907 w 13258710"/>
              <a:gd name="connsiteY110" fmla="*/ 3108997 h 9265343"/>
              <a:gd name="connsiteX111" fmla="*/ 5378109 w 13258710"/>
              <a:gd name="connsiteY111" fmla="*/ 3108997 h 9265343"/>
              <a:gd name="connsiteX112" fmla="*/ 5381832 w 13258710"/>
              <a:gd name="connsiteY112" fmla="*/ 3151648 h 9265343"/>
              <a:gd name="connsiteX113" fmla="*/ 5126148 w 13258710"/>
              <a:gd name="connsiteY113" fmla="*/ 3151648 h 9265343"/>
              <a:gd name="connsiteX114" fmla="*/ 4665463 w 13258710"/>
              <a:gd name="connsiteY114" fmla="*/ 3021111 h 9265343"/>
              <a:gd name="connsiteX115" fmla="*/ 4717844 w 13258710"/>
              <a:gd name="connsiteY115" fmla="*/ 3041550 h 9265343"/>
              <a:gd name="connsiteX116" fmla="*/ 4772721 w 13258710"/>
              <a:gd name="connsiteY116" fmla="*/ 3060712 h 9265343"/>
              <a:gd name="connsiteX117" fmla="*/ 4828843 w 13258710"/>
              <a:gd name="connsiteY117" fmla="*/ 3077318 h 9265343"/>
              <a:gd name="connsiteX118" fmla="*/ 4887460 w 13258710"/>
              <a:gd name="connsiteY118" fmla="*/ 3090092 h 9265343"/>
              <a:gd name="connsiteX119" fmla="*/ 4870000 w 13258710"/>
              <a:gd name="connsiteY119" fmla="*/ 3129693 h 9265343"/>
              <a:gd name="connsiteX120" fmla="*/ 4807642 w 13258710"/>
              <a:gd name="connsiteY120" fmla="*/ 3115641 h 9265343"/>
              <a:gd name="connsiteX121" fmla="*/ 4746529 w 13258710"/>
              <a:gd name="connsiteY121" fmla="*/ 3099034 h 9265343"/>
              <a:gd name="connsiteX122" fmla="*/ 4687912 w 13258710"/>
              <a:gd name="connsiteY122" fmla="*/ 3078596 h 9265343"/>
              <a:gd name="connsiteX123" fmla="*/ 4630542 w 13258710"/>
              <a:gd name="connsiteY123" fmla="*/ 3055602 h 9265343"/>
              <a:gd name="connsiteX124" fmla="*/ 4332139 w 13258710"/>
              <a:gd name="connsiteY124" fmla="*/ 2795898 h 9265343"/>
              <a:gd name="connsiteX125" fmla="*/ 4364273 w 13258710"/>
              <a:gd name="connsiteY125" fmla="*/ 2829936 h 9265343"/>
              <a:gd name="connsiteX126" fmla="*/ 4400115 w 13258710"/>
              <a:gd name="connsiteY126" fmla="*/ 2861453 h 9265343"/>
              <a:gd name="connsiteX127" fmla="*/ 4435957 w 13258710"/>
              <a:gd name="connsiteY127" fmla="*/ 2891709 h 9265343"/>
              <a:gd name="connsiteX128" fmla="*/ 4475505 w 13258710"/>
              <a:gd name="connsiteY128" fmla="*/ 2920705 h 9265343"/>
              <a:gd name="connsiteX129" fmla="*/ 4429776 w 13258710"/>
              <a:gd name="connsiteY129" fmla="*/ 2948440 h 9265343"/>
              <a:gd name="connsiteX130" fmla="*/ 4387755 w 13258710"/>
              <a:gd name="connsiteY130" fmla="*/ 2916923 h 9265343"/>
              <a:gd name="connsiteX131" fmla="*/ 4349442 w 13258710"/>
              <a:gd name="connsiteY131" fmla="*/ 2885406 h 9265343"/>
              <a:gd name="connsiteX132" fmla="*/ 4313601 w 13258710"/>
              <a:gd name="connsiteY132" fmla="*/ 2851368 h 9265343"/>
              <a:gd name="connsiteX133" fmla="*/ 4278995 w 13258710"/>
              <a:gd name="connsiteY133" fmla="*/ 2816069 h 9265343"/>
              <a:gd name="connsiteX134" fmla="*/ 4168517 w 13258710"/>
              <a:gd name="connsiteY134" fmla="*/ 2515764 h 9265343"/>
              <a:gd name="connsiteX135" fmla="*/ 4179730 w 13258710"/>
              <a:gd name="connsiteY135" fmla="*/ 2553691 h 9265343"/>
              <a:gd name="connsiteX136" fmla="*/ 4193434 w 13258710"/>
              <a:gd name="connsiteY136" fmla="*/ 2590353 h 9265343"/>
              <a:gd name="connsiteX137" fmla="*/ 4209628 w 13258710"/>
              <a:gd name="connsiteY137" fmla="*/ 2625752 h 9265343"/>
              <a:gd name="connsiteX138" fmla="*/ 4228315 w 13258710"/>
              <a:gd name="connsiteY138" fmla="*/ 2661150 h 9265343"/>
              <a:gd name="connsiteX139" fmla="*/ 4169764 w 13258710"/>
              <a:gd name="connsiteY139" fmla="*/ 2673793 h 9265343"/>
              <a:gd name="connsiteX140" fmla="*/ 4151076 w 13258710"/>
              <a:gd name="connsiteY140" fmla="*/ 2638394 h 9265343"/>
              <a:gd name="connsiteX141" fmla="*/ 4134880 w 13258710"/>
              <a:gd name="connsiteY141" fmla="*/ 2600467 h 9265343"/>
              <a:gd name="connsiteX142" fmla="*/ 4119931 w 13258710"/>
              <a:gd name="connsiteY142" fmla="*/ 2561276 h 9265343"/>
              <a:gd name="connsiteX143" fmla="*/ 4108717 w 13258710"/>
              <a:gd name="connsiteY143" fmla="*/ 2523349 h 9265343"/>
              <a:gd name="connsiteX144" fmla="*/ 4094655 w 13258710"/>
              <a:gd name="connsiteY144" fmla="*/ 2230128 h 9265343"/>
              <a:gd name="connsiteX145" fmla="*/ 4151450 w 13258710"/>
              <a:gd name="connsiteY145" fmla="*/ 2230128 h 9265343"/>
              <a:gd name="connsiteX146" fmla="*/ 4150241 w 13258710"/>
              <a:gd name="connsiteY146" fmla="*/ 2356887 h 9265343"/>
              <a:gd name="connsiteX147" fmla="*/ 4150241 w 13258710"/>
              <a:gd name="connsiteY147" fmla="*/ 2360689 h 9265343"/>
              <a:gd name="connsiteX148" fmla="*/ 4150241 w 13258710"/>
              <a:gd name="connsiteY148" fmla="*/ 2367027 h 9265343"/>
              <a:gd name="connsiteX149" fmla="*/ 4150241 w 13258710"/>
              <a:gd name="connsiteY149" fmla="*/ 2370830 h 9265343"/>
              <a:gd name="connsiteX150" fmla="*/ 4150241 w 13258710"/>
              <a:gd name="connsiteY150" fmla="*/ 2375901 h 9265343"/>
              <a:gd name="connsiteX151" fmla="*/ 4092237 w 13258710"/>
              <a:gd name="connsiteY151" fmla="*/ 2377168 h 9265343"/>
              <a:gd name="connsiteX152" fmla="*/ 4092237 w 13258710"/>
              <a:gd name="connsiteY152" fmla="*/ 2370830 h 9265343"/>
              <a:gd name="connsiteX153" fmla="*/ 4092237 w 13258710"/>
              <a:gd name="connsiteY153" fmla="*/ 2367027 h 9265343"/>
              <a:gd name="connsiteX154" fmla="*/ 4092237 w 13258710"/>
              <a:gd name="connsiteY154" fmla="*/ 2361957 h 9265343"/>
              <a:gd name="connsiteX155" fmla="*/ 4092237 w 13258710"/>
              <a:gd name="connsiteY155" fmla="*/ 2356887 h 9265343"/>
              <a:gd name="connsiteX156" fmla="*/ 4100198 w 13258710"/>
              <a:gd name="connsiteY156" fmla="*/ 1955485 h 9265343"/>
              <a:gd name="connsiteX157" fmla="*/ 4156923 w 13258710"/>
              <a:gd name="connsiteY157" fmla="*/ 1955485 h 9265343"/>
              <a:gd name="connsiteX158" fmla="*/ 4154457 w 13258710"/>
              <a:gd name="connsiteY158" fmla="*/ 2091570 h 9265343"/>
              <a:gd name="connsiteX159" fmla="*/ 4097732 w 13258710"/>
              <a:gd name="connsiteY159" fmla="*/ 2091570 h 9265343"/>
              <a:gd name="connsiteX160" fmla="*/ 4105690 w 13258710"/>
              <a:gd name="connsiteY160" fmla="*/ 1691820 h 9265343"/>
              <a:gd name="connsiteX161" fmla="*/ 4162412 w 13258710"/>
              <a:gd name="connsiteY161" fmla="*/ 1691820 h 9265343"/>
              <a:gd name="connsiteX162" fmla="*/ 4159946 w 13258710"/>
              <a:gd name="connsiteY162" fmla="*/ 1822406 h 9265343"/>
              <a:gd name="connsiteX163" fmla="*/ 4103224 w 13258710"/>
              <a:gd name="connsiteY163" fmla="*/ 1822406 h 9265343"/>
              <a:gd name="connsiteX164" fmla="*/ 4111288 w 13258710"/>
              <a:gd name="connsiteY164" fmla="*/ 1444640 h 9265343"/>
              <a:gd name="connsiteX165" fmla="*/ 4167857 w 13258710"/>
              <a:gd name="connsiteY165" fmla="*/ 1444640 h 9265343"/>
              <a:gd name="connsiteX166" fmla="*/ 4166570 w 13258710"/>
              <a:gd name="connsiteY166" fmla="*/ 1569715 h 9265343"/>
              <a:gd name="connsiteX167" fmla="*/ 4108717 w 13258710"/>
              <a:gd name="connsiteY167" fmla="*/ 1569715 h 9265343"/>
              <a:gd name="connsiteX168" fmla="*/ 4116601 w 13258710"/>
              <a:gd name="connsiteY168" fmla="*/ 1202951 h 9265343"/>
              <a:gd name="connsiteX169" fmla="*/ 4167948 w 13258710"/>
              <a:gd name="connsiteY169" fmla="*/ 1202951 h 9265343"/>
              <a:gd name="connsiteX170" fmla="*/ 4165559 w 13258710"/>
              <a:gd name="connsiteY170" fmla="*/ 1322550 h 9265343"/>
              <a:gd name="connsiteX171" fmla="*/ 4114212 w 13258710"/>
              <a:gd name="connsiteY171" fmla="*/ 1322550 h 9265343"/>
              <a:gd name="connsiteX172" fmla="*/ 4122145 w 13258710"/>
              <a:gd name="connsiteY172" fmla="*/ 972244 h 9265343"/>
              <a:gd name="connsiteX173" fmla="*/ 4173412 w 13258710"/>
              <a:gd name="connsiteY173" fmla="*/ 972244 h 9265343"/>
              <a:gd name="connsiteX174" fmla="*/ 4172192 w 13258710"/>
              <a:gd name="connsiteY174" fmla="*/ 1086343 h 9265343"/>
              <a:gd name="connsiteX175" fmla="*/ 4119704 w 13258710"/>
              <a:gd name="connsiteY175" fmla="*/ 1086343 h 9265343"/>
              <a:gd name="connsiteX176" fmla="*/ 4122145 w 13258710"/>
              <a:gd name="connsiteY176" fmla="*/ 752527 h 9265343"/>
              <a:gd name="connsiteX177" fmla="*/ 4173412 w 13258710"/>
              <a:gd name="connsiteY177" fmla="*/ 752527 h 9265343"/>
              <a:gd name="connsiteX178" fmla="*/ 4170971 w 13258710"/>
              <a:gd name="connsiteY178" fmla="*/ 861137 h 9265343"/>
              <a:gd name="connsiteX179" fmla="*/ 4119704 w 13258710"/>
              <a:gd name="connsiteY179" fmla="*/ 861137 h 9265343"/>
              <a:gd name="connsiteX180" fmla="*/ 4126476 w 13258710"/>
              <a:gd name="connsiteY180" fmla="*/ 543798 h 9265343"/>
              <a:gd name="connsiteX181" fmla="*/ 4178849 w 13258710"/>
              <a:gd name="connsiteY181" fmla="*/ 543798 h 9265343"/>
              <a:gd name="connsiteX182" fmla="*/ 4177573 w 13258710"/>
              <a:gd name="connsiteY182" fmla="*/ 646938 h 9265343"/>
              <a:gd name="connsiteX183" fmla="*/ 4125199 w 13258710"/>
              <a:gd name="connsiteY183" fmla="*/ 646938 h 9265343"/>
              <a:gd name="connsiteX184" fmla="*/ 4144117 w 13258710"/>
              <a:gd name="connsiteY184" fmla="*/ 340558 h 9265343"/>
              <a:gd name="connsiteX185" fmla="*/ 4155101 w 13258710"/>
              <a:gd name="connsiteY185" fmla="*/ 364448 h 9265343"/>
              <a:gd name="connsiteX186" fmla="*/ 4162426 w 13258710"/>
              <a:gd name="connsiteY186" fmla="*/ 390854 h 9265343"/>
              <a:gd name="connsiteX187" fmla="*/ 4169750 w 13258710"/>
              <a:gd name="connsiteY187" fmla="*/ 416002 h 9265343"/>
              <a:gd name="connsiteX188" fmla="*/ 4173412 w 13258710"/>
              <a:gd name="connsiteY188" fmla="*/ 442407 h 9265343"/>
              <a:gd name="connsiteX189" fmla="*/ 4124586 w 13258710"/>
              <a:gd name="connsiteY189" fmla="*/ 443664 h 9265343"/>
              <a:gd name="connsiteX190" fmla="*/ 4120923 w 13258710"/>
              <a:gd name="connsiteY190" fmla="*/ 418516 h 9265343"/>
              <a:gd name="connsiteX191" fmla="*/ 4114821 w 13258710"/>
              <a:gd name="connsiteY191" fmla="*/ 394626 h 9265343"/>
              <a:gd name="connsiteX192" fmla="*/ 4107497 w 13258710"/>
              <a:gd name="connsiteY192" fmla="*/ 370735 h 9265343"/>
              <a:gd name="connsiteX193" fmla="*/ 4097732 w 13258710"/>
              <a:gd name="connsiteY193" fmla="*/ 346845 h 9265343"/>
              <a:gd name="connsiteX194" fmla="*/ 3993974 w 13258710"/>
              <a:gd name="connsiteY194" fmla="*/ 164788 h 9265343"/>
              <a:gd name="connsiteX195" fmla="*/ 4019606 w 13258710"/>
              <a:gd name="connsiteY195" fmla="*/ 184191 h 9265343"/>
              <a:gd name="connsiteX196" fmla="*/ 4042799 w 13258710"/>
              <a:gd name="connsiteY196" fmla="*/ 204807 h 9265343"/>
              <a:gd name="connsiteX197" fmla="*/ 4064771 w 13258710"/>
              <a:gd name="connsiteY197" fmla="*/ 225423 h 9265343"/>
              <a:gd name="connsiteX198" fmla="*/ 4085521 w 13258710"/>
              <a:gd name="connsiteY198" fmla="*/ 248464 h 9265343"/>
              <a:gd name="connsiteX199" fmla="*/ 4041579 w 13258710"/>
              <a:gd name="connsiteY199" fmla="*/ 256953 h 9265343"/>
              <a:gd name="connsiteX200" fmla="*/ 4022048 w 13258710"/>
              <a:gd name="connsiteY200" fmla="*/ 236337 h 9265343"/>
              <a:gd name="connsiteX201" fmla="*/ 4001298 w 13258710"/>
              <a:gd name="connsiteY201" fmla="*/ 215721 h 9265343"/>
              <a:gd name="connsiteX202" fmla="*/ 3978104 w 13258710"/>
              <a:gd name="connsiteY202" fmla="*/ 196318 h 9265343"/>
              <a:gd name="connsiteX203" fmla="*/ 3954913 w 13258710"/>
              <a:gd name="connsiteY203" fmla="*/ 178127 h 9265343"/>
              <a:gd name="connsiteX204" fmla="*/ 3709352 w 13258710"/>
              <a:gd name="connsiteY204" fmla="*/ 32957 h 9265343"/>
              <a:gd name="connsiteX205" fmla="*/ 3750323 w 13258710"/>
              <a:gd name="connsiteY205" fmla="*/ 45059 h 9265343"/>
              <a:gd name="connsiteX206" fmla="*/ 3791295 w 13258710"/>
              <a:gd name="connsiteY206" fmla="*/ 57162 h 9265343"/>
              <a:gd name="connsiteX207" fmla="*/ 3828540 w 13258710"/>
              <a:gd name="connsiteY207" fmla="*/ 71685 h 9265343"/>
              <a:gd name="connsiteX208" fmla="*/ 3865786 w 13258710"/>
              <a:gd name="connsiteY208" fmla="*/ 87419 h 9265343"/>
              <a:gd name="connsiteX209" fmla="*/ 3832265 w 13258710"/>
              <a:gd name="connsiteY209" fmla="*/ 103152 h 9265343"/>
              <a:gd name="connsiteX210" fmla="*/ 3797503 w 13258710"/>
              <a:gd name="connsiteY210" fmla="*/ 88629 h 9265343"/>
              <a:gd name="connsiteX211" fmla="*/ 3761497 w 13258710"/>
              <a:gd name="connsiteY211" fmla="*/ 75316 h 9265343"/>
              <a:gd name="connsiteX212" fmla="*/ 3725493 w 13258710"/>
              <a:gd name="connsiteY212" fmla="*/ 63214 h 9265343"/>
              <a:gd name="connsiteX213" fmla="*/ 3685764 w 13258710"/>
              <a:gd name="connsiteY213" fmla="*/ 52321 h 9265343"/>
              <a:gd name="connsiteX214" fmla="*/ 3331221 w 13258710"/>
              <a:gd name="connsiteY214" fmla="*/ 0 h 9265343"/>
              <a:gd name="connsiteX215" fmla="*/ 3408817 w 13258710"/>
              <a:gd name="connsiteY215" fmla="*/ 0 h 9265343"/>
              <a:gd name="connsiteX216" fmla="*/ 3438855 w 13258710"/>
              <a:gd name="connsiteY216" fmla="*/ 0 h 9265343"/>
              <a:gd name="connsiteX217" fmla="*/ 3467641 w 13258710"/>
              <a:gd name="connsiteY217" fmla="*/ 2288 h 9265343"/>
              <a:gd name="connsiteX218" fmla="*/ 3496427 w 13258710"/>
              <a:gd name="connsiteY218" fmla="*/ 3433 h 9265343"/>
              <a:gd name="connsiteX219" fmla="*/ 3525213 w 13258710"/>
              <a:gd name="connsiteY219" fmla="*/ 5721 h 9265343"/>
              <a:gd name="connsiteX220" fmla="*/ 3515200 w 13258710"/>
              <a:gd name="connsiteY220" fmla="*/ 26318 h 9265343"/>
              <a:gd name="connsiteX221" fmla="*/ 3488917 w 13258710"/>
              <a:gd name="connsiteY221" fmla="*/ 24030 h 9265343"/>
              <a:gd name="connsiteX222" fmla="*/ 3461382 w 13258710"/>
              <a:gd name="connsiteY222" fmla="*/ 22886 h 9265343"/>
              <a:gd name="connsiteX223" fmla="*/ 3433849 w 13258710"/>
              <a:gd name="connsiteY223" fmla="*/ 21741 h 9265343"/>
              <a:gd name="connsiteX224" fmla="*/ 3406313 w 13258710"/>
              <a:gd name="connsiteY224" fmla="*/ 21741 h 9265343"/>
              <a:gd name="connsiteX225" fmla="*/ 3328717 w 13258710"/>
              <a:gd name="connsiteY225" fmla="*/ 21741 h 9265343"/>
              <a:gd name="connsiteX226" fmla="*/ 2954745 w 13258710"/>
              <a:gd name="connsiteY226" fmla="*/ 0 h 9265343"/>
              <a:gd name="connsiteX227" fmla="*/ 3146193 w 13258710"/>
              <a:gd name="connsiteY227" fmla="*/ 0 h 9265343"/>
              <a:gd name="connsiteX228" fmla="*/ 3142414 w 13258710"/>
              <a:gd name="connsiteY228" fmla="*/ 26090 h 9265343"/>
              <a:gd name="connsiteX229" fmla="*/ 2949706 w 13258710"/>
              <a:gd name="connsiteY229" fmla="*/ 26090 h 9265343"/>
              <a:gd name="connsiteX230" fmla="*/ 2574393 w 13258710"/>
              <a:gd name="connsiteY230" fmla="*/ 0 h 9265343"/>
              <a:gd name="connsiteX231" fmla="*/ 2761716 w 13258710"/>
              <a:gd name="connsiteY231" fmla="*/ 0 h 9265343"/>
              <a:gd name="connsiteX232" fmla="*/ 2759254 w 13258710"/>
              <a:gd name="connsiteY232" fmla="*/ 26090 h 9265343"/>
              <a:gd name="connsiteX233" fmla="*/ 2570696 w 13258710"/>
              <a:gd name="connsiteY233" fmla="*/ 26090 h 9265343"/>
              <a:gd name="connsiteX234" fmla="*/ 2196720 w 13258710"/>
              <a:gd name="connsiteY234" fmla="*/ 0 h 9265343"/>
              <a:gd name="connsiteX235" fmla="*/ 2388170 w 13258710"/>
              <a:gd name="connsiteY235" fmla="*/ 0 h 9265343"/>
              <a:gd name="connsiteX236" fmla="*/ 2384390 w 13258710"/>
              <a:gd name="connsiteY236" fmla="*/ 26090 h 9265343"/>
              <a:gd name="connsiteX237" fmla="*/ 2191682 w 13258710"/>
              <a:gd name="connsiteY237" fmla="*/ 26090 h 9265343"/>
              <a:gd name="connsiteX238" fmla="*/ 1813396 w 13258710"/>
              <a:gd name="connsiteY238" fmla="*/ 0 h 9265343"/>
              <a:gd name="connsiteX239" fmla="*/ 2003681 w 13258710"/>
              <a:gd name="connsiteY239" fmla="*/ 0 h 9265343"/>
              <a:gd name="connsiteX240" fmla="*/ 1997462 w 13258710"/>
              <a:gd name="connsiteY240" fmla="*/ 26090 h 9265343"/>
              <a:gd name="connsiteX241" fmla="*/ 1807177 w 13258710"/>
              <a:gd name="connsiteY241" fmla="*/ 26090 h 9265343"/>
              <a:gd name="connsiteX242" fmla="*/ 1435579 w 13258710"/>
              <a:gd name="connsiteY242" fmla="*/ 0 h 9265343"/>
              <a:gd name="connsiteX243" fmla="*/ 1624673 w 13258710"/>
              <a:gd name="connsiteY243" fmla="*/ 0 h 9265343"/>
              <a:gd name="connsiteX244" fmla="*/ 1617257 w 13258710"/>
              <a:gd name="connsiteY244" fmla="*/ 26090 h 9265343"/>
              <a:gd name="connsiteX245" fmla="*/ 1428162 w 13258710"/>
              <a:gd name="connsiteY245" fmla="*/ 26090 h 9265343"/>
              <a:gd name="connsiteX246" fmla="*/ 1052494 w 13258710"/>
              <a:gd name="connsiteY246" fmla="*/ 0 h 9265343"/>
              <a:gd name="connsiteX247" fmla="*/ 1245635 w 13258710"/>
              <a:gd name="connsiteY247" fmla="*/ 0 h 9265343"/>
              <a:gd name="connsiteX248" fmla="*/ 1238061 w 13258710"/>
              <a:gd name="connsiteY248" fmla="*/ 26090 h 9265343"/>
              <a:gd name="connsiteX249" fmla="*/ 1043657 w 13258710"/>
              <a:gd name="connsiteY249" fmla="*/ 26090 h 9265343"/>
              <a:gd name="connsiteX250" fmla="*/ 673487 w 13258710"/>
              <a:gd name="connsiteY250" fmla="*/ 0 h 9265343"/>
              <a:gd name="connsiteX251" fmla="*/ 866624 w 13258710"/>
              <a:gd name="connsiteY251" fmla="*/ 0 h 9265343"/>
              <a:gd name="connsiteX252" fmla="*/ 857788 w 13258710"/>
              <a:gd name="connsiteY252" fmla="*/ 26090 h 9265343"/>
              <a:gd name="connsiteX253" fmla="*/ 664649 w 13258710"/>
              <a:gd name="connsiteY253" fmla="*/ 26090 h 9265343"/>
              <a:gd name="connsiteX254" fmla="*/ 295669 w 13258710"/>
              <a:gd name="connsiteY254" fmla="*/ 0 h 9265343"/>
              <a:gd name="connsiteX255" fmla="*/ 487617 w 13258710"/>
              <a:gd name="connsiteY255" fmla="*/ 0 h 9265343"/>
              <a:gd name="connsiteX256" fmla="*/ 477581 w 13258710"/>
              <a:gd name="connsiteY256" fmla="*/ 26090 h 9265343"/>
              <a:gd name="connsiteX257" fmla="*/ 285632 w 13258710"/>
              <a:gd name="connsiteY257" fmla="*/ 26090 h 9265343"/>
              <a:gd name="connsiteX258" fmla="*/ 0 w 13258710"/>
              <a:gd name="connsiteY258" fmla="*/ 0 h 9265343"/>
              <a:gd name="connsiteX259" fmla="*/ 108595 w 13258710"/>
              <a:gd name="connsiteY259" fmla="*/ 0 h 9265343"/>
              <a:gd name="connsiteX260" fmla="*/ 97231 w 13258710"/>
              <a:gd name="connsiteY260" fmla="*/ 26090 h 9265343"/>
              <a:gd name="connsiteX261" fmla="*/ 0 w 13258710"/>
              <a:gd name="connsiteY261" fmla="*/ 26090 h 926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Lst>
            <a:rect l="l" t="t" r="r" b="b"/>
            <a:pathLst>
              <a:path w="13258710" h="9265343">
                <a:moveTo>
                  <a:pt x="12990793" y="8904046"/>
                </a:moveTo>
                <a:lnTo>
                  <a:pt x="13083391" y="8904046"/>
                </a:lnTo>
                <a:lnTo>
                  <a:pt x="13258710" y="9265343"/>
                </a:lnTo>
                <a:lnTo>
                  <a:pt x="13163643" y="9265343"/>
                </a:lnTo>
                <a:close/>
                <a:moveTo>
                  <a:pt x="12661217" y="8217431"/>
                </a:moveTo>
                <a:lnTo>
                  <a:pt x="12751194" y="8217431"/>
                </a:lnTo>
                <a:lnTo>
                  <a:pt x="12912659" y="8556741"/>
                </a:lnTo>
                <a:lnTo>
                  <a:pt x="12821450" y="8556741"/>
                </a:lnTo>
                <a:close/>
                <a:moveTo>
                  <a:pt x="12359100" y="7580250"/>
                </a:moveTo>
                <a:lnTo>
                  <a:pt x="12445957" y="7580250"/>
                </a:lnTo>
                <a:lnTo>
                  <a:pt x="12599530" y="7892099"/>
                </a:lnTo>
                <a:lnTo>
                  <a:pt x="12510156" y="7892099"/>
                </a:lnTo>
                <a:close/>
                <a:moveTo>
                  <a:pt x="12073468" y="6992501"/>
                </a:moveTo>
                <a:lnTo>
                  <a:pt x="12156834" y="6992501"/>
                </a:lnTo>
                <a:lnTo>
                  <a:pt x="12297436" y="7282384"/>
                </a:lnTo>
                <a:lnTo>
                  <a:pt x="12211581" y="7282384"/>
                </a:lnTo>
                <a:close/>
                <a:moveTo>
                  <a:pt x="11809810" y="6443207"/>
                </a:moveTo>
                <a:lnTo>
                  <a:pt x="11892013" y="6443207"/>
                </a:lnTo>
                <a:lnTo>
                  <a:pt x="12022790" y="6711128"/>
                </a:lnTo>
                <a:lnTo>
                  <a:pt x="11939342" y="6711128"/>
                </a:lnTo>
                <a:close/>
                <a:moveTo>
                  <a:pt x="11562630" y="5926875"/>
                </a:moveTo>
                <a:lnTo>
                  <a:pt x="11641667" y="5926875"/>
                </a:lnTo>
                <a:lnTo>
                  <a:pt x="11764612" y="6178317"/>
                </a:lnTo>
                <a:lnTo>
                  <a:pt x="11685576" y="6178317"/>
                </a:lnTo>
                <a:close/>
                <a:moveTo>
                  <a:pt x="11331923" y="5443497"/>
                </a:moveTo>
                <a:lnTo>
                  <a:pt x="11408074" y="5443497"/>
                </a:lnTo>
                <a:lnTo>
                  <a:pt x="11522926" y="5678458"/>
                </a:lnTo>
                <a:lnTo>
                  <a:pt x="11445526" y="5678458"/>
                </a:lnTo>
                <a:close/>
                <a:moveTo>
                  <a:pt x="11117697" y="4993073"/>
                </a:moveTo>
                <a:lnTo>
                  <a:pt x="11190950" y="4993073"/>
                </a:lnTo>
                <a:lnTo>
                  <a:pt x="11297724" y="5217034"/>
                </a:lnTo>
                <a:lnTo>
                  <a:pt x="11223230" y="5217034"/>
                </a:lnTo>
                <a:close/>
                <a:moveTo>
                  <a:pt x="10914460" y="4570122"/>
                </a:moveTo>
                <a:lnTo>
                  <a:pt x="10986540" y="4570122"/>
                </a:lnTo>
                <a:lnTo>
                  <a:pt x="11088969" y="4777619"/>
                </a:lnTo>
                <a:lnTo>
                  <a:pt x="11015625" y="4777619"/>
                </a:lnTo>
                <a:close/>
                <a:moveTo>
                  <a:pt x="10722209" y="4169132"/>
                </a:moveTo>
                <a:lnTo>
                  <a:pt x="10791076" y="4169132"/>
                </a:lnTo>
                <a:lnTo>
                  <a:pt x="10885767" y="4365634"/>
                </a:lnTo>
                <a:lnTo>
                  <a:pt x="10815671" y="4365634"/>
                </a:lnTo>
                <a:close/>
                <a:moveTo>
                  <a:pt x="10575310" y="3790121"/>
                </a:moveTo>
                <a:cubicBezTo>
                  <a:pt x="10586667" y="3805200"/>
                  <a:pt x="10599286" y="3820278"/>
                  <a:pt x="10609381" y="3836613"/>
                </a:cubicBezTo>
                <a:cubicBezTo>
                  <a:pt x="10620738" y="3851692"/>
                  <a:pt x="10630833" y="3866770"/>
                  <a:pt x="10640928" y="3883105"/>
                </a:cubicBezTo>
                <a:cubicBezTo>
                  <a:pt x="10652285" y="3898184"/>
                  <a:pt x="10662380" y="3914519"/>
                  <a:pt x="10671213" y="3930854"/>
                </a:cubicBezTo>
                <a:cubicBezTo>
                  <a:pt x="10680047" y="3947189"/>
                  <a:pt x="10688880" y="3963524"/>
                  <a:pt x="10698975" y="3979859"/>
                </a:cubicBezTo>
                <a:lnTo>
                  <a:pt x="10629571" y="3981116"/>
                </a:lnTo>
                <a:cubicBezTo>
                  <a:pt x="10622000" y="3964781"/>
                  <a:pt x="10613166" y="3949702"/>
                  <a:pt x="10604333" y="3934624"/>
                </a:cubicBezTo>
                <a:cubicBezTo>
                  <a:pt x="10594238" y="3918289"/>
                  <a:pt x="10585405" y="3903210"/>
                  <a:pt x="10575310" y="3888132"/>
                </a:cubicBezTo>
                <a:cubicBezTo>
                  <a:pt x="10566476" y="3873053"/>
                  <a:pt x="10556381" y="3857975"/>
                  <a:pt x="10545024" y="3842896"/>
                </a:cubicBezTo>
                <a:cubicBezTo>
                  <a:pt x="10534929" y="3827818"/>
                  <a:pt x="10523572" y="3812739"/>
                  <a:pt x="10513477" y="3798917"/>
                </a:cubicBezTo>
                <a:close/>
                <a:moveTo>
                  <a:pt x="10224740" y="3449559"/>
                </a:moveTo>
                <a:cubicBezTo>
                  <a:pt x="10241020" y="3461851"/>
                  <a:pt x="10258552" y="3474143"/>
                  <a:pt x="10274831" y="3486435"/>
                </a:cubicBezTo>
                <a:cubicBezTo>
                  <a:pt x="10292363" y="3499956"/>
                  <a:pt x="10308643" y="3512248"/>
                  <a:pt x="10324922" y="3525769"/>
                </a:cubicBezTo>
                <a:cubicBezTo>
                  <a:pt x="10341202" y="3539290"/>
                  <a:pt x="10357481" y="3552811"/>
                  <a:pt x="10373761" y="3566332"/>
                </a:cubicBezTo>
                <a:cubicBezTo>
                  <a:pt x="10388788" y="3581082"/>
                  <a:pt x="10403815" y="3594604"/>
                  <a:pt x="10418843" y="3608125"/>
                </a:cubicBezTo>
                <a:lnTo>
                  <a:pt x="10364995" y="3624104"/>
                </a:lnTo>
                <a:cubicBezTo>
                  <a:pt x="10349968" y="3610583"/>
                  <a:pt x="10336193" y="3597062"/>
                  <a:pt x="10319913" y="3583541"/>
                </a:cubicBezTo>
                <a:cubicBezTo>
                  <a:pt x="10304886" y="3571249"/>
                  <a:pt x="10289858" y="3557728"/>
                  <a:pt x="10274831" y="3544207"/>
                </a:cubicBezTo>
                <a:cubicBezTo>
                  <a:pt x="10258552" y="3531915"/>
                  <a:pt x="10243524" y="3519623"/>
                  <a:pt x="10227245" y="3508560"/>
                </a:cubicBezTo>
                <a:cubicBezTo>
                  <a:pt x="10210965" y="3495039"/>
                  <a:pt x="10195938" y="3483977"/>
                  <a:pt x="10178406" y="3471685"/>
                </a:cubicBezTo>
                <a:close/>
                <a:moveTo>
                  <a:pt x="9741306" y="3202379"/>
                </a:moveTo>
                <a:cubicBezTo>
                  <a:pt x="9762626" y="3209962"/>
                  <a:pt x="9783946" y="3218809"/>
                  <a:pt x="9805265" y="3226393"/>
                </a:cubicBezTo>
                <a:cubicBezTo>
                  <a:pt x="9827839" y="3235240"/>
                  <a:pt x="9849159" y="3244087"/>
                  <a:pt x="9870478" y="3254197"/>
                </a:cubicBezTo>
                <a:cubicBezTo>
                  <a:pt x="9891798" y="3263044"/>
                  <a:pt x="9913118" y="3271891"/>
                  <a:pt x="9934437" y="3283266"/>
                </a:cubicBezTo>
                <a:cubicBezTo>
                  <a:pt x="9954503" y="3293377"/>
                  <a:pt x="9975822" y="3303488"/>
                  <a:pt x="9995888" y="3314863"/>
                </a:cubicBezTo>
                <a:lnTo>
                  <a:pt x="9962027" y="3343931"/>
                </a:lnTo>
                <a:cubicBezTo>
                  <a:pt x="9941962" y="3333821"/>
                  <a:pt x="9923150" y="3323710"/>
                  <a:pt x="9903085" y="3313599"/>
                </a:cubicBezTo>
                <a:cubicBezTo>
                  <a:pt x="9883019" y="3304752"/>
                  <a:pt x="9862954" y="3295905"/>
                  <a:pt x="9842888" y="3285794"/>
                </a:cubicBezTo>
                <a:cubicBezTo>
                  <a:pt x="9824077" y="3278211"/>
                  <a:pt x="9804011" y="3269364"/>
                  <a:pt x="9782692" y="3260517"/>
                </a:cubicBezTo>
                <a:cubicBezTo>
                  <a:pt x="9762626" y="3252934"/>
                  <a:pt x="9742561" y="3245350"/>
                  <a:pt x="9722495" y="3237767"/>
                </a:cubicBezTo>
                <a:close/>
                <a:moveTo>
                  <a:pt x="9200667" y="3108997"/>
                </a:moveTo>
                <a:lnTo>
                  <a:pt x="9230573" y="3108997"/>
                </a:lnTo>
                <a:cubicBezTo>
                  <a:pt x="9250510" y="3108997"/>
                  <a:pt x="9270447" y="3108997"/>
                  <a:pt x="9290384" y="3110206"/>
                </a:cubicBezTo>
                <a:cubicBezTo>
                  <a:pt x="9310322" y="3111414"/>
                  <a:pt x="9330259" y="3112623"/>
                  <a:pt x="9350196" y="3113831"/>
                </a:cubicBezTo>
                <a:cubicBezTo>
                  <a:pt x="9368887" y="3115039"/>
                  <a:pt x="9390070" y="3117456"/>
                  <a:pt x="9410007" y="3121081"/>
                </a:cubicBezTo>
                <a:cubicBezTo>
                  <a:pt x="9429945" y="3123498"/>
                  <a:pt x="9449882" y="3125915"/>
                  <a:pt x="9468573" y="3128332"/>
                </a:cubicBezTo>
                <a:lnTo>
                  <a:pt x="9468573" y="3168210"/>
                </a:lnTo>
                <a:cubicBezTo>
                  <a:pt x="9449882" y="3164585"/>
                  <a:pt x="9431191" y="3162168"/>
                  <a:pt x="9412500" y="3159751"/>
                </a:cubicBezTo>
                <a:cubicBezTo>
                  <a:pt x="9395055" y="3157334"/>
                  <a:pt x="9376363" y="3154917"/>
                  <a:pt x="9357672" y="3153709"/>
                </a:cubicBezTo>
                <a:cubicBezTo>
                  <a:pt x="9338981" y="3152500"/>
                  <a:pt x="9320290" y="3151292"/>
                  <a:pt x="9302845" y="3150084"/>
                </a:cubicBezTo>
                <a:cubicBezTo>
                  <a:pt x="9284154" y="3150084"/>
                  <a:pt x="9265463" y="3148875"/>
                  <a:pt x="9246772" y="3148875"/>
                </a:cubicBezTo>
                <a:lnTo>
                  <a:pt x="9216866" y="3148875"/>
                </a:lnTo>
                <a:close/>
                <a:moveTo>
                  <a:pt x="8689819" y="3108997"/>
                </a:moveTo>
                <a:lnTo>
                  <a:pt x="8942924" y="3108997"/>
                </a:lnTo>
                <a:lnTo>
                  <a:pt x="8957740" y="3151648"/>
                </a:lnTo>
                <a:lnTo>
                  <a:pt x="8705870" y="3151648"/>
                </a:lnTo>
                <a:close/>
                <a:moveTo>
                  <a:pt x="8184469" y="3108997"/>
                </a:moveTo>
                <a:lnTo>
                  <a:pt x="8438672" y="3108997"/>
                </a:lnTo>
                <a:lnTo>
                  <a:pt x="8452379" y="3151648"/>
                </a:lnTo>
                <a:lnTo>
                  <a:pt x="8196930" y="3151648"/>
                </a:lnTo>
                <a:close/>
                <a:moveTo>
                  <a:pt x="7673631" y="3108997"/>
                </a:moveTo>
                <a:lnTo>
                  <a:pt x="7929013" y="3108997"/>
                </a:lnTo>
                <a:lnTo>
                  <a:pt x="7941531" y="3151648"/>
                </a:lnTo>
                <a:lnTo>
                  <a:pt x="7683646" y="3151648"/>
                </a:lnTo>
                <a:close/>
                <a:moveTo>
                  <a:pt x="7162783" y="3108997"/>
                </a:moveTo>
                <a:lnTo>
                  <a:pt x="7419362" y="3108997"/>
                </a:lnTo>
                <a:lnTo>
                  <a:pt x="7430681" y="3151648"/>
                </a:lnTo>
                <a:lnTo>
                  <a:pt x="7171587" y="3151648"/>
                </a:lnTo>
                <a:close/>
                <a:moveTo>
                  <a:pt x="6651942" y="3108997"/>
                </a:moveTo>
                <a:lnTo>
                  <a:pt x="6905700" y="3108997"/>
                </a:lnTo>
                <a:lnTo>
                  <a:pt x="6914365" y="3151648"/>
                </a:lnTo>
                <a:lnTo>
                  <a:pt x="6660607" y="3151648"/>
                </a:lnTo>
                <a:close/>
                <a:moveTo>
                  <a:pt x="6146593" y="3108997"/>
                </a:moveTo>
                <a:lnTo>
                  <a:pt x="6401548" y="3108997"/>
                </a:lnTo>
                <a:lnTo>
                  <a:pt x="6409010" y="3151648"/>
                </a:lnTo>
                <a:lnTo>
                  <a:pt x="6152812" y="3151648"/>
                </a:lnTo>
                <a:close/>
                <a:moveTo>
                  <a:pt x="5635748" y="3108997"/>
                </a:moveTo>
                <a:lnTo>
                  <a:pt x="5893132" y="3108997"/>
                </a:lnTo>
                <a:lnTo>
                  <a:pt x="5898153" y="3151648"/>
                </a:lnTo>
                <a:lnTo>
                  <a:pt x="5640769" y="3151648"/>
                </a:lnTo>
                <a:close/>
                <a:moveTo>
                  <a:pt x="5124907" y="3108997"/>
                </a:moveTo>
                <a:lnTo>
                  <a:pt x="5378109" y="3108997"/>
                </a:lnTo>
                <a:lnTo>
                  <a:pt x="5381832" y="3151648"/>
                </a:lnTo>
                <a:lnTo>
                  <a:pt x="5126148" y="3151648"/>
                </a:lnTo>
                <a:close/>
                <a:moveTo>
                  <a:pt x="4665463" y="3021111"/>
                </a:moveTo>
                <a:cubicBezTo>
                  <a:pt x="4682924" y="3028776"/>
                  <a:pt x="4700384" y="3035163"/>
                  <a:pt x="4717844" y="3041550"/>
                </a:cubicBezTo>
                <a:cubicBezTo>
                  <a:pt x="4736552" y="3049215"/>
                  <a:pt x="4754013" y="3055602"/>
                  <a:pt x="4772721" y="3060712"/>
                </a:cubicBezTo>
                <a:cubicBezTo>
                  <a:pt x="4791427" y="3067099"/>
                  <a:pt x="4810135" y="3072208"/>
                  <a:pt x="4828843" y="3077318"/>
                </a:cubicBezTo>
                <a:cubicBezTo>
                  <a:pt x="4847551" y="3082428"/>
                  <a:pt x="4867505" y="3086260"/>
                  <a:pt x="4887460" y="3090092"/>
                </a:cubicBezTo>
                <a:lnTo>
                  <a:pt x="4870000" y="3129693"/>
                </a:lnTo>
                <a:cubicBezTo>
                  <a:pt x="4848799" y="3125861"/>
                  <a:pt x="4828843" y="3122028"/>
                  <a:pt x="4807642" y="3115641"/>
                </a:cubicBezTo>
                <a:cubicBezTo>
                  <a:pt x="4787687" y="3110531"/>
                  <a:pt x="4766484" y="3105422"/>
                  <a:pt x="4746529" y="3099034"/>
                </a:cubicBezTo>
                <a:cubicBezTo>
                  <a:pt x="4726575" y="3092647"/>
                  <a:pt x="4706619" y="3084983"/>
                  <a:pt x="4687912" y="3078596"/>
                </a:cubicBezTo>
                <a:cubicBezTo>
                  <a:pt x="4667959" y="3070931"/>
                  <a:pt x="4649249" y="3063266"/>
                  <a:pt x="4630542" y="3055602"/>
                </a:cubicBezTo>
                <a:close/>
                <a:moveTo>
                  <a:pt x="4332139" y="2795898"/>
                </a:moveTo>
                <a:cubicBezTo>
                  <a:pt x="4343263" y="2808505"/>
                  <a:pt x="4353149" y="2818590"/>
                  <a:pt x="4364273" y="2829936"/>
                </a:cubicBezTo>
                <a:cubicBezTo>
                  <a:pt x="4376632" y="2840022"/>
                  <a:pt x="4387755" y="2851368"/>
                  <a:pt x="4400115" y="2861453"/>
                </a:cubicBezTo>
                <a:cubicBezTo>
                  <a:pt x="4412473" y="2871539"/>
                  <a:pt x="4423596" y="2882885"/>
                  <a:pt x="4435957" y="2891709"/>
                </a:cubicBezTo>
                <a:cubicBezTo>
                  <a:pt x="4448314" y="2901795"/>
                  <a:pt x="4461910" y="2911880"/>
                  <a:pt x="4475505" y="2920705"/>
                </a:cubicBezTo>
                <a:lnTo>
                  <a:pt x="4429776" y="2948440"/>
                </a:lnTo>
                <a:cubicBezTo>
                  <a:pt x="4414946" y="2938354"/>
                  <a:pt x="4401351" y="2928269"/>
                  <a:pt x="4387755" y="2916923"/>
                </a:cubicBezTo>
                <a:cubicBezTo>
                  <a:pt x="4375396" y="2906837"/>
                  <a:pt x="4363037" y="2896752"/>
                  <a:pt x="4349442" y="2885406"/>
                </a:cubicBezTo>
                <a:cubicBezTo>
                  <a:pt x="4337082" y="2874060"/>
                  <a:pt x="4324723" y="2862714"/>
                  <a:pt x="4313601" y="2851368"/>
                </a:cubicBezTo>
                <a:cubicBezTo>
                  <a:pt x="4301242" y="2840022"/>
                  <a:pt x="4290118" y="2827415"/>
                  <a:pt x="4278995" y="2816069"/>
                </a:cubicBezTo>
                <a:close/>
                <a:moveTo>
                  <a:pt x="4168517" y="2515764"/>
                </a:moveTo>
                <a:cubicBezTo>
                  <a:pt x="4172255" y="2529670"/>
                  <a:pt x="4175992" y="2541048"/>
                  <a:pt x="4179730" y="2553691"/>
                </a:cubicBezTo>
                <a:cubicBezTo>
                  <a:pt x="4183467" y="2566333"/>
                  <a:pt x="4188450" y="2577711"/>
                  <a:pt x="4193434" y="2590353"/>
                </a:cubicBezTo>
                <a:cubicBezTo>
                  <a:pt x="4198414" y="2601731"/>
                  <a:pt x="4203397" y="2613109"/>
                  <a:pt x="4209628" y="2625752"/>
                </a:cubicBezTo>
                <a:cubicBezTo>
                  <a:pt x="4215856" y="2638394"/>
                  <a:pt x="4220839" y="2649772"/>
                  <a:pt x="4228315" y="2661150"/>
                </a:cubicBezTo>
                <a:lnTo>
                  <a:pt x="4169764" y="2673793"/>
                </a:lnTo>
                <a:cubicBezTo>
                  <a:pt x="4163534" y="2661150"/>
                  <a:pt x="4157305" y="2649772"/>
                  <a:pt x="4151076" y="2638394"/>
                </a:cubicBezTo>
                <a:cubicBezTo>
                  <a:pt x="4144847" y="2625752"/>
                  <a:pt x="4139862" y="2613109"/>
                  <a:pt x="4134880" y="2600467"/>
                </a:cubicBezTo>
                <a:cubicBezTo>
                  <a:pt x="4128651" y="2587825"/>
                  <a:pt x="4124913" y="2575183"/>
                  <a:pt x="4119931" y="2561276"/>
                </a:cubicBezTo>
                <a:cubicBezTo>
                  <a:pt x="4116192" y="2549898"/>
                  <a:pt x="4111210" y="2535991"/>
                  <a:pt x="4108717" y="2523349"/>
                </a:cubicBezTo>
                <a:close/>
                <a:moveTo>
                  <a:pt x="4094655" y="2230128"/>
                </a:moveTo>
                <a:lnTo>
                  <a:pt x="4151450" y="2230128"/>
                </a:lnTo>
                <a:lnTo>
                  <a:pt x="4150241" y="2356887"/>
                </a:lnTo>
                <a:cubicBezTo>
                  <a:pt x="4150241" y="2358154"/>
                  <a:pt x="4150241" y="2359422"/>
                  <a:pt x="4150241" y="2360689"/>
                </a:cubicBezTo>
                <a:cubicBezTo>
                  <a:pt x="4150241" y="2363225"/>
                  <a:pt x="4150241" y="2365760"/>
                  <a:pt x="4150241" y="2367027"/>
                </a:cubicBezTo>
                <a:cubicBezTo>
                  <a:pt x="4150241" y="2368295"/>
                  <a:pt x="4150241" y="2369563"/>
                  <a:pt x="4150241" y="2370830"/>
                </a:cubicBezTo>
                <a:cubicBezTo>
                  <a:pt x="4150241" y="2373365"/>
                  <a:pt x="4150241" y="2374633"/>
                  <a:pt x="4150241" y="2375901"/>
                </a:cubicBezTo>
                <a:lnTo>
                  <a:pt x="4092237" y="2377168"/>
                </a:lnTo>
                <a:lnTo>
                  <a:pt x="4092237" y="2370830"/>
                </a:lnTo>
                <a:cubicBezTo>
                  <a:pt x="4092237" y="2369563"/>
                  <a:pt x="4092237" y="2368295"/>
                  <a:pt x="4092237" y="2367027"/>
                </a:cubicBezTo>
                <a:cubicBezTo>
                  <a:pt x="4092237" y="2365760"/>
                  <a:pt x="4092237" y="2363225"/>
                  <a:pt x="4092237" y="2361957"/>
                </a:cubicBezTo>
                <a:cubicBezTo>
                  <a:pt x="4092237" y="2360689"/>
                  <a:pt x="4092237" y="2359422"/>
                  <a:pt x="4092237" y="2356887"/>
                </a:cubicBezTo>
                <a:close/>
                <a:moveTo>
                  <a:pt x="4100198" y="1955485"/>
                </a:moveTo>
                <a:lnTo>
                  <a:pt x="4156923" y="1955485"/>
                </a:lnTo>
                <a:lnTo>
                  <a:pt x="4154457" y="2091570"/>
                </a:lnTo>
                <a:lnTo>
                  <a:pt x="4097732" y="2091570"/>
                </a:lnTo>
                <a:close/>
                <a:moveTo>
                  <a:pt x="4105690" y="1691820"/>
                </a:moveTo>
                <a:lnTo>
                  <a:pt x="4162412" y="1691820"/>
                </a:lnTo>
                <a:lnTo>
                  <a:pt x="4159946" y="1822406"/>
                </a:lnTo>
                <a:lnTo>
                  <a:pt x="4103224" y="1822406"/>
                </a:lnTo>
                <a:close/>
                <a:moveTo>
                  <a:pt x="4111288" y="1444640"/>
                </a:moveTo>
                <a:lnTo>
                  <a:pt x="4167857" y="1444640"/>
                </a:lnTo>
                <a:lnTo>
                  <a:pt x="4166570" y="1569715"/>
                </a:lnTo>
                <a:lnTo>
                  <a:pt x="4108717" y="1569715"/>
                </a:lnTo>
                <a:close/>
                <a:moveTo>
                  <a:pt x="4116601" y="1202951"/>
                </a:moveTo>
                <a:lnTo>
                  <a:pt x="4167948" y="1202951"/>
                </a:lnTo>
                <a:lnTo>
                  <a:pt x="4165559" y="1322550"/>
                </a:lnTo>
                <a:lnTo>
                  <a:pt x="4114212" y="1322550"/>
                </a:lnTo>
                <a:close/>
                <a:moveTo>
                  <a:pt x="4122145" y="972244"/>
                </a:moveTo>
                <a:lnTo>
                  <a:pt x="4173412" y="972244"/>
                </a:lnTo>
                <a:lnTo>
                  <a:pt x="4172192" y="1086343"/>
                </a:lnTo>
                <a:lnTo>
                  <a:pt x="4119704" y="1086343"/>
                </a:lnTo>
                <a:close/>
                <a:moveTo>
                  <a:pt x="4122145" y="752527"/>
                </a:moveTo>
                <a:lnTo>
                  <a:pt x="4173412" y="752527"/>
                </a:lnTo>
                <a:lnTo>
                  <a:pt x="4170971" y="861137"/>
                </a:lnTo>
                <a:lnTo>
                  <a:pt x="4119704" y="861137"/>
                </a:lnTo>
                <a:close/>
                <a:moveTo>
                  <a:pt x="4126476" y="543798"/>
                </a:moveTo>
                <a:lnTo>
                  <a:pt x="4178849" y="543798"/>
                </a:lnTo>
                <a:lnTo>
                  <a:pt x="4177573" y="646938"/>
                </a:lnTo>
                <a:lnTo>
                  <a:pt x="4125199" y="646938"/>
                </a:lnTo>
                <a:close/>
                <a:moveTo>
                  <a:pt x="4144117" y="340558"/>
                </a:moveTo>
                <a:cubicBezTo>
                  <a:pt x="4147779" y="348102"/>
                  <a:pt x="4151441" y="356904"/>
                  <a:pt x="4155101" y="364448"/>
                </a:cubicBezTo>
                <a:cubicBezTo>
                  <a:pt x="4157544" y="373250"/>
                  <a:pt x="4161206" y="382052"/>
                  <a:pt x="4162426" y="390854"/>
                </a:cubicBezTo>
                <a:cubicBezTo>
                  <a:pt x="4164868" y="398398"/>
                  <a:pt x="4167308" y="407200"/>
                  <a:pt x="4169750" y="416002"/>
                </a:cubicBezTo>
                <a:cubicBezTo>
                  <a:pt x="4170971" y="424803"/>
                  <a:pt x="4173412" y="432348"/>
                  <a:pt x="4173412" y="442407"/>
                </a:cubicBezTo>
                <a:lnTo>
                  <a:pt x="4124586" y="443664"/>
                </a:lnTo>
                <a:cubicBezTo>
                  <a:pt x="4124586" y="434863"/>
                  <a:pt x="4123366" y="426061"/>
                  <a:pt x="4120923" y="418516"/>
                </a:cubicBezTo>
                <a:cubicBezTo>
                  <a:pt x="4118483" y="410972"/>
                  <a:pt x="4117262" y="402170"/>
                  <a:pt x="4114821" y="394626"/>
                </a:cubicBezTo>
                <a:cubicBezTo>
                  <a:pt x="4112380" y="385824"/>
                  <a:pt x="4109939" y="378280"/>
                  <a:pt x="4107497" y="370735"/>
                </a:cubicBezTo>
                <a:cubicBezTo>
                  <a:pt x="4103835" y="361934"/>
                  <a:pt x="4101393" y="354389"/>
                  <a:pt x="4097732" y="346845"/>
                </a:cubicBezTo>
                <a:close/>
                <a:moveTo>
                  <a:pt x="3993974" y="164788"/>
                </a:moveTo>
                <a:cubicBezTo>
                  <a:pt x="4002517" y="170851"/>
                  <a:pt x="4011063" y="178127"/>
                  <a:pt x="4019606" y="184191"/>
                </a:cubicBezTo>
                <a:cubicBezTo>
                  <a:pt x="4028152" y="191467"/>
                  <a:pt x="4035476" y="197531"/>
                  <a:pt x="4042799" y="204807"/>
                </a:cubicBezTo>
                <a:cubicBezTo>
                  <a:pt x="4050123" y="212083"/>
                  <a:pt x="4058668" y="218147"/>
                  <a:pt x="4064771" y="225423"/>
                </a:cubicBezTo>
                <a:cubicBezTo>
                  <a:pt x="4072095" y="232699"/>
                  <a:pt x="4079418" y="241188"/>
                  <a:pt x="4085521" y="248464"/>
                </a:cubicBezTo>
                <a:lnTo>
                  <a:pt x="4041579" y="256953"/>
                </a:lnTo>
                <a:cubicBezTo>
                  <a:pt x="4035476" y="249677"/>
                  <a:pt x="4029373" y="242401"/>
                  <a:pt x="4022048" y="236337"/>
                </a:cubicBezTo>
                <a:cubicBezTo>
                  <a:pt x="4015945" y="229061"/>
                  <a:pt x="4008621" y="221785"/>
                  <a:pt x="4001298" y="215721"/>
                </a:cubicBezTo>
                <a:cubicBezTo>
                  <a:pt x="3993974" y="209658"/>
                  <a:pt x="3986650" y="202381"/>
                  <a:pt x="3978104" y="196318"/>
                </a:cubicBezTo>
                <a:cubicBezTo>
                  <a:pt x="3970782" y="190254"/>
                  <a:pt x="3962237" y="184191"/>
                  <a:pt x="3954913" y="178127"/>
                </a:cubicBezTo>
                <a:close/>
                <a:moveTo>
                  <a:pt x="3709352" y="32957"/>
                </a:moveTo>
                <a:cubicBezTo>
                  <a:pt x="3723009" y="36588"/>
                  <a:pt x="3736666" y="40218"/>
                  <a:pt x="3750323" y="45059"/>
                </a:cubicBezTo>
                <a:cubicBezTo>
                  <a:pt x="3763981" y="47480"/>
                  <a:pt x="3777637" y="52321"/>
                  <a:pt x="3791295" y="57162"/>
                </a:cubicBezTo>
                <a:cubicBezTo>
                  <a:pt x="3803710" y="62003"/>
                  <a:pt x="3816126" y="65634"/>
                  <a:pt x="3828540" y="71685"/>
                </a:cubicBezTo>
                <a:cubicBezTo>
                  <a:pt x="3842197" y="76527"/>
                  <a:pt x="3853371" y="81368"/>
                  <a:pt x="3865786" y="87419"/>
                </a:cubicBezTo>
                <a:lnTo>
                  <a:pt x="3832265" y="103152"/>
                </a:lnTo>
                <a:cubicBezTo>
                  <a:pt x="3821091" y="98311"/>
                  <a:pt x="3809918" y="93470"/>
                  <a:pt x="3797503" y="88629"/>
                </a:cubicBezTo>
                <a:cubicBezTo>
                  <a:pt x="3786328" y="83788"/>
                  <a:pt x="3773913" y="78947"/>
                  <a:pt x="3761497" y="75316"/>
                </a:cubicBezTo>
                <a:cubicBezTo>
                  <a:pt x="3749083" y="71685"/>
                  <a:pt x="3736666" y="66844"/>
                  <a:pt x="3725493" y="63214"/>
                </a:cubicBezTo>
                <a:cubicBezTo>
                  <a:pt x="3711835" y="59583"/>
                  <a:pt x="3699420" y="55952"/>
                  <a:pt x="3685764" y="52321"/>
                </a:cubicBezTo>
                <a:close/>
                <a:moveTo>
                  <a:pt x="3331221" y="0"/>
                </a:moveTo>
                <a:lnTo>
                  <a:pt x="3408817" y="0"/>
                </a:lnTo>
                <a:cubicBezTo>
                  <a:pt x="3418830" y="0"/>
                  <a:pt x="3428842" y="0"/>
                  <a:pt x="3438855" y="0"/>
                </a:cubicBezTo>
                <a:cubicBezTo>
                  <a:pt x="3447615" y="1144"/>
                  <a:pt x="3458880" y="1144"/>
                  <a:pt x="3467641" y="2288"/>
                </a:cubicBezTo>
                <a:cubicBezTo>
                  <a:pt x="3477653" y="2288"/>
                  <a:pt x="3487666" y="2288"/>
                  <a:pt x="3496427" y="3433"/>
                </a:cubicBezTo>
                <a:cubicBezTo>
                  <a:pt x="3506439" y="3433"/>
                  <a:pt x="3516450" y="4577"/>
                  <a:pt x="3525213" y="5721"/>
                </a:cubicBezTo>
                <a:lnTo>
                  <a:pt x="3515200" y="26318"/>
                </a:lnTo>
                <a:cubicBezTo>
                  <a:pt x="3505187" y="25174"/>
                  <a:pt x="3496427" y="24030"/>
                  <a:pt x="3488917" y="24030"/>
                </a:cubicBezTo>
                <a:cubicBezTo>
                  <a:pt x="3478905" y="24030"/>
                  <a:pt x="3470144" y="22886"/>
                  <a:pt x="3461382" y="22886"/>
                </a:cubicBezTo>
                <a:cubicBezTo>
                  <a:pt x="3452622" y="21741"/>
                  <a:pt x="3442610" y="21741"/>
                  <a:pt x="3433849" y="21741"/>
                </a:cubicBezTo>
                <a:cubicBezTo>
                  <a:pt x="3425088" y="21741"/>
                  <a:pt x="3415074" y="21741"/>
                  <a:pt x="3406313" y="21741"/>
                </a:cubicBezTo>
                <a:lnTo>
                  <a:pt x="3328717" y="21741"/>
                </a:lnTo>
                <a:close/>
                <a:moveTo>
                  <a:pt x="2954745" y="0"/>
                </a:moveTo>
                <a:lnTo>
                  <a:pt x="3146193" y="0"/>
                </a:lnTo>
                <a:lnTo>
                  <a:pt x="3142414" y="26090"/>
                </a:lnTo>
                <a:lnTo>
                  <a:pt x="2949706" y="26090"/>
                </a:lnTo>
                <a:close/>
                <a:moveTo>
                  <a:pt x="2574393" y="0"/>
                </a:moveTo>
                <a:lnTo>
                  <a:pt x="2761716" y="0"/>
                </a:lnTo>
                <a:lnTo>
                  <a:pt x="2759254" y="26090"/>
                </a:lnTo>
                <a:lnTo>
                  <a:pt x="2570696" y="26090"/>
                </a:lnTo>
                <a:close/>
                <a:moveTo>
                  <a:pt x="2196720" y="0"/>
                </a:moveTo>
                <a:lnTo>
                  <a:pt x="2388170" y="0"/>
                </a:lnTo>
                <a:lnTo>
                  <a:pt x="2384390" y="26090"/>
                </a:lnTo>
                <a:lnTo>
                  <a:pt x="2191682" y="26090"/>
                </a:lnTo>
                <a:close/>
                <a:moveTo>
                  <a:pt x="1813396" y="0"/>
                </a:moveTo>
                <a:lnTo>
                  <a:pt x="2003681" y="0"/>
                </a:lnTo>
                <a:lnTo>
                  <a:pt x="1997462" y="26090"/>
                </a:lnTo>
                <a:lnTo>
                  <a:pt x="1807177" y="26090"/>
                </a:lnTo>
                <a:close/>
                <a:moveTo>
                  <a:pt x="1435579" y="0"/>
                </a:moveTo>
                <a:lnTo>
                  <a:pt x="1624673" y="0"/>
                </a:lnTo>
                <a:lnTo>
                  <a:pt x="1617257" y="26090"/>
                </a:lnTo>
                <a:lnTo>
                  <a:pt x="1428162" y="26090"/>
                </a:lnTo>
                <a:close/>
                <a:moveTo>
                  <a:pt x="1052494" y="0"/>
                </a:moveTo>
                <a:lnTo>
                  <a:pt x="1245635" y="0"/>
                </a:lnTo>
                <a:lnTo>
                  <a:pt x="1238061" y="26090"/>
                </a:lnTo>
                <a:lnTo>
                  <a:pt x="1043657" y="26090"/>
                </a:lnTo>
                <a:close/>
                <a:moveTo>
                  <a:pt x="673487" y="0"/>
                </a:moveTo>
                <a:lnTo>
                  <a:pt x="866624" y="0"/>
                </a:lnTo>
                <a:lnTo>
                  <a:pt x="857788" y="26090"/>
                </a:lnTo>
                <a:lnTo>
                  <a:pt x="664649" y="26090"/>
                </a:lnTo>
                <a:close/>
                <a:moveTo>
                  <a:pt x="295669" y="0"/>
                </a:moveTo>
                <a:lnTo>
                  <a:pt x="487617" y="0"/>
                </a:lnTo>
                <a:lnTo>
                  <a:pt x="477581" y="26090"/>
                </a:lnTo>
                <a:lnTo>
                  <a:pt x="285632" y="26090"/>
                </a:lnTo>
                <a:close/>
                <a:moveTo>
                  <a:pt x="0" y="0"/>
                </a:moveTo>
                <a:lnTo>
                  <a:pt x="108595" y="0"/>
                </a:lnTo>
                <a:lnTo>
                  <a:pt x="97231" y="26090"/>
                </a:lnTo>
                <a:lnTo>
                  <a:pt x="0" y="26090"/>
                </a:lnTo>
                <a:close/>
              </a:path>
            </a:pathLst>
          </a:custGeom>
          <a:solidFill>
            <a:schemeClr val="bg1"/>
          </a:solidFill>
          <a:ln>
            <a:noFill/>
          </a:ln>
          <a:effectLst/>
        </p:spPr>
        <p:txBody>
          <a:bodyPr wrap="square" anchor="ctr">
            <a:noAutofit/>
          </a:bodyPr>
          <a:lstStyle/>
          <a:p>
            <a:endParaRPr lang="en-US" sz="3265" dirty="0">
              <a:latin typeface="Lato Light" panose="020F0502020204030203" pitchFamily="34" charset="0"/>
            </a:endParaRPr>
          </a:p>
        </p:txBody>
      </p:sp>
      <p:sp>
        <p:nvSpPr>
          <p:cNvPr id="22" name="Freeform 249">
            <a:extLst>
              <a:ext uri="{FF2B5EF4-FFF2-40B4-BE49-F238E27FC236}">
                <a16:creationId xmlns:a16="http://schemas.microsoft.com/office/drawing/2014/main" id="{FD0EFEE7-A2CF-3147-A10B-17552DA1C231}"/>
              </a:ext>
            </a:extLst>
          </p:cNvPr>
          <p:cNvSpPr>
            <a:spLocks noChangeArrowheads="1"/>
          </p:cNvSpPr>
          <p:nvPr/>
        </p:nvSpPr>
        <p:spPr bwMode="auto">
          <a:xfrm>
            <a:off x="765107" y="1549045"/>
            <a:ext cx="590492" cy="389999"/>
          </a:xfrm>
          <a:custGeom>
            <a:avLst/>
            <a:gdLst>
              <a:gd name="T0" fmla="*/ 946 w 947"/>
              <a:gd name="T1" fmla="*/ 627 h 628"/>
              <a:gd name="T2" fmla="*/ 0 w 947"/>
              <a:gd name="T3" fmla="*/ 627 h 628"/>
              <a:gd name="T4" fmla="*/ 0 w 947"/>
              <a:gd name="T5" fmla="*/ 0 h 628"/>
              <a:gd name="T6" fmla="*/ 946 w 947"/>
              <a:gd name="T7" fmla="*/ 0 h 628"/>
              <a:gd name="T8" fmla="*/ 761 w 947"/>
              <a:gd name="T9" fmla="*/ 314 h 628"/>
              <a:gd name="T10" fmla="*/ 946 w 947"/>
              <a:gd name="T11" fmla="*/ 627 h 628"/>
            </a:gdLst>
            <a:ahLst/>
            <a:cxnLst>
              <a:cxn ang="0">
                <a:pos x="T0" y="T1"/>
              </a:cxn>
              <a:cxn ang="0">
                <a:pos x="T2" y="T3"/>
              </a:cxn>
              <a:cxn ang="0">
                <a:pos x="T4" y="T5"/>
              </a:cxn>
              <a:cxn ang="0">
                <a:pos x="T6" y="T7"/>
              </a:cxn>
              <a:cxn ang="0">
                <a:pos x="T8" y="T9"/>
              </a:cxn>
              <a:cxn ang="0">
                <a:pos x="T10" y="T11"/>
              </a:cxn>
            </a:cxnLst>
            <a:rect l="0" t="0" r="r" b="b"/>
            <a:pathLst>
              <a:path w="947" h="628">
                <a:moveTo>
                  <a:pt x="946" y="627"/>
                </a:moveTo>
                <a:lnTo>
                  <a:pt x="0" y="627"/>
                </a:lnTo>
                <a:lnTo>
                  <a:pt x="0" y="0"/>
                </a:lnTo>
                <a:lnTo>
                  <a:pt x="946" y="0"/>
                </a:lnTo>
                <a:lnTo>
                  <a:pt x="761" y="314"/>
                </a:lnTo>
                <a:lnTo>
                  <a:pt x="946" y="627"/>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23" name="Freeform 250">
            <a:extLst>
              <a:ext uri="{FF2B5EF4-FFF2-40B4-BE49-F238E27FC236}">
                <a16:creationId xmlns:a16="http://schemas.microsoft.com/office/drawing/2014/main" id="{37542F5B-A9E3-DB44-B378-D7A0DF12F0E9}"/>
              </a:ext>
            </a:extLst>
          </p:cNvPr>
          <p:cNvSpPr>
            <a:spLocks noChangeArrowheads="1"/>
          </p:cNvSpPr>
          <p:nvPr/>
        </p:nvSpPr>
        <p:spPr bwMode="auto">
          <a:xfrm>
            <a:off x="765107" y="1535310"/>
            <a:ext cx="27465" cy="681124"/>
          </a:xfrm>
          <a:custGeom>
            <a:avLst/>
            <a:gdLst>
              <a:gd name="T0" fmla="*/ 11 w 43"/>
              <a:gd name="T1" fmla="*/ 0 h 1092"/>
              <a:gd name="T2" fmla="*/ 30 w 43"/>
              <a:gd name="T3" fmla="*/ 0 h 1092"/>
              <a:gd name="T4" fmla="*/ 30 w 43"/>
              <a:gd name="T5" fmla="*/ 0 h 1092"/>
              <a:gd name="T6" fmla="*/ 42 w 43"/>
              <a:gd name="T7" fmla="*/ 12 h 1092"/>
              <a:gd name="T8" fmla="*/ 42 w 43"/>
              <a:gd name="T9" fmla="*/ 1079 h 1092"/>
              <a:gd name="T10" fmla="*/ 42 w 43"/>
              <a:gd name="T11" fmla="*/ 1079 h 1092"/>
              <a:gd name="T12" fmla="*/ 30 w 43"/>
              <a:gd name="T13" fmla="*/ 1091 h 1092"/>
              <a:gd name="T14" fmla="*/ 11 w 43"/>
              <a:gd name="T15" fmla="*/ 1091 h 1092"/>
              <a:gd name="T16" fmla="*/ 11 w 43"/>
              <a:gd name="T17" fmla="*/ 1091 h 1092"/>
              <a:gd name="T18" fmla="*/ 0 w 43"/>
              <a:gd name="T19" fmla="*/ 1079 h 1092"/>
              <a:gd name="T20" fmla="*/ 0 w 43"/>
              <a:gd name="T21" fmla="*/ 12 h 1092"/>
              <a:gd name="T22" fmla="*/ 0 w 43"/>
              <a:gd name="T23" fmla="*/ 12 h 1092"/>
              <a:gd name="T24" fmla="*/ 11 w 43"/>
              <a:gd name="T25" fmla="*/ 0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092">
                <a:moveTo>
                  <a:pt x="11" y="0"/>
                </a:moveTo>
                <a:lnTo>
                  <a:pt x="30" y="0"/>
                </a:lnTo>
                <a:lnTo>
                  <a:pt x="30" y="0"/>
                </a:lnTo>
                <a:cubicBezTo>
                  <a:pt x="37" y="0"/>
                  <a:pt x="42" y="6"/>
                  <a:pt x="42" y="12"/>
                </a:cubicBezTo>
                <a:lnTo>
                  <a:pt x="42" y="1079"/>
                </a:lnTo>
                <a:lnTo>
                  <a:pt x="42" y="1079"/>
                </a:lnTo>
                <a:cubicBezTo>
                  <a:pt x="42" y="1086"/>
                  <a:pt x="37" y="1091"/>
                  <a:pt x="30" y="1091"/>
                </a:cubicBezTo>
                <a:lnTo>
                  <a:pt x="11" y="1091"/>
                </a:lnTo>
                <a:lnTo>
                  <a:pt x="11" y="1091"/>
                </a:lnTo>
                <a:cubicBezTo>
                  <a:pt x="5" y="1091"/>
                  <a:pt x="0" y="1086"/>
                  <a:pt x="0" y="1079"/>
                </a:cubicBezTo>
                <a:lnTo>
                  <a:pt x="0" y="12"/>
                </a:lnTo>
                <a:lnTo>
                  <a:pt x="0" y="12"/>
                </a:lnTo>
                <a:cubicBezTo>
                  <a:pt x="0" y="6"/>
                  <a:pt x="5" y="0"/>
                  <a:pt x="11" y="0"/>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24" name="Freeform 251">
            <a:extLst>
              <a:ext uri="{FF2B5EF4-FFF2-40B4-BE49-F238E27FC236}">
                <a16:creationId xmlns:a16="http://schemas.microsoft.com/office/drawing/2014/main" id="{A255A904-1214-6E49-A8BF-69FA2DD79CE6}"/>
              </a:ext>
            </a:extLst>
          </p:cNvPr>
          <p:cNvSpPr>
            <a:spLocks noChangeArrowheads="1"/>
          </p:cNvSpPr>
          <p:nvPr/>
        </p:nvSpPr>
        <p:spPr bwMode="auto">
          <a:xfrm>
            <a:off x="2618972" y="3098052"/>
            <a:ext cx="590490" cy="389999"/>
          </a:xfrm>
          <a:custGeom>
            <a:avLst/>
            <a:gdLst>
              <a:gd name="T0" fmla="*/ 946 w 947"/>
              <a:gd name="T1" fmla="*/ 625 h 626"/>
              <a:gd name="T2" fmla="*/ 0 w 947"/>
              <a:gd name="T3" fmla="*/ 625 h 626"/>
              <a:gd name="T4" fmla="*/ 0 w 947"/>
              <a:gd name="T5" fmla="*/ 0 h 626"/>
              <a:gd name="T6" fmla="*/ 946 w 947"/>
              <a:gd name="T7" fmla="*/ 0 h 626"/>
              <a:gd name="T8" fmla="*/ 762 w 947"/>
              <a:gd name="T9" fmla="*/ 313 h 626"/>
              <a:gd name="T10" fmla="*/ 946 w 947"/>
              <a:gd name="T11" fmla="*/ 625 h 626"/>
            </a:gdLst>
            <a:ahLst/>
            <a:cxnLst>
              <a:cxn ang="0">
                <a:pos x="T0" y="T1"/>
              </a:cxn>
              <a:cxn ang="0">
                <a:pos x="T2" y="T3"/>
              </a:cxn>
              <a:cxn ang="0">
                <a:pos x="T4" y="T5"/>
              </a:cxn>
              <a:cxn ang="0">
                <a:pos x="T6" y="T7"/>
              </a:cxn>
              <a:cxn ang="0">
                <a:pos x="T8" y="T9"/>
              </a:cxn>
              <a:cxn ang="0">
                <a:pos x="T10" y="T11"/>
              </a:cxn>
            </a:cxnLst>
            <a:rect l="0" t="0" r="r" b="b"/>
            <a:pathLst>
              <a:path w="947" h="626">
                <a:moveTo>
                  <a:pt x="946" y="625"/>
                </a:moveTo>
                <a:lnTo>
                  <a:pt x="0" y="625"/>
                </a:lnTo>
                <a:lnTo>
                  <a:pt x="0" y="0"/>
                </a:lnTo>
                <a:lnTo>
                  <a:pt x="946" y="0"/>
                </a:lnTo>
                <a:lnTo>
                  <a:pt x="762" y="313"/>
                </a:lnTo>
                <a:lnTo>
                  <a:pt x="946" y="625"/>
                </a:ln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25" name="Freeform 252">
            <a:extLst>
              <a:ext uri="{FF2B5EF4-FFF2-40B4-BE49-F238E27FC236}">
                <a16:creationId xmlns:a16="http://schemas.microsoft.com/office/drawing/2014/main" id="{8FFED5F2-97D0-7745-9DD7-DB5564829540}"/>
              </a:ext>
            </a:extLst>
          </p:cNvPr>
          <p:cNvSpPr>
            <a:spLocks noChangeArrowheads="1"/>
          </p:cNvSpPr>
          <p:nvPr/>
        </p:nvSpPr>
        <p:spPr bwMode="auto">
          <a:xfrm>
            <a:off x="2618974" y="3084319"/>
            <a:ext cx="27465" cy="678379"/>
          </a:xfrm>
          <a:custGeom>
            <a:avLst/>
            <a:gdLst>
              <a:gd name="T0" fmla="*/ 11 w 43"/>
              <a:gd name="T1" fmla="*/ 0 h 1090"/>
              <a:gd name="T2" fmla="*/ 30 w 43"/>
              <a:gd name="T3" fmla="*/ 0 h 1090"/>
              <a:gd name="T4" fmla="*/ 30 w 43"/>
              <a:gd name="T5" fmla="*/ 0 h 1090"/>
              <a:gd name="T6" fmla="*/ 42 w 43"/>
              <a:gd name="T7" fmla="*/ 12 h 1090"/>
              <a:gd name="T8" fmla="*/ 42 w 43"/>
              <a:gd name="T9" fmla="*/ 1078 h 1090"/>
              <a:gd name="T10" fmla="*/ 42 w 43"/>
              <a:gd name="T11" fmla="*/ 1078 h 1090"/>
              <a:gd name="T12" fmla="*/ 30 w 43"/>
              <a:gd name="T13" fmla="*/ 1089 h 1090"/>
              <a:gd name="T14" fmla="*/ 11 w 43"/>
              <a:gd name="T15" fmla="*/ 1089 h 1090"/>
              <a:gd name="T16" fmla="*/ 11 w 43"/>
              <a:gd name="T17" fmla="*/ 1089 h 1090"/>
              <a:gd name="T18" fmla="*/ 0 w 43"/>
              <a:gd name="T19" fmla="*/ 1078 h 1090"/>
              <a:gd name="T20" fmla="*/ 0 w 43"/>
              <a:gd name="T21" fmla="*/ 12 h 1090"/>
              <a:gd name="T22" fmla="*/ 0 w 43"/>
              <a:gd name="T23" fmla="*/ 12 h 1090"/>
              <a:gd name="T24" fmla="*/ 11 w 43"/>
              <a:gd name="T25" fmla="*/ 0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090">
                <a:moveTo>
                  <a:pt x="11" y="0"/>
                </a:moveTo>
                <a:lnTo>
                  <a:pt x="30" y="0"/>
                </a:lnTo>
                <a:lnTo>
                  <a:pt x="30" y="0"/>
                </a:lnTo>
                <a:cubicBezTo>
                  <a:pt x="37" y="0"/>
                  <a:pt x="42" y="5"/>
                  <a:pt x="42" y="12"/>
                </a:cubicBezTo>
                <a:lnTo>
                  <a:pt x="42" y="1078"/>
                </a:lnTo>
                <a:lnTo>
                  <a:pt x="42" y="1078"/>
                </a:lnTo>
                <a:cubicBezTo>
                  <a:pt x="42" y="1085"/>
                  <a:pt x="37" y="1089"/>
                  <a:pt x="30" y="1089"/>
                </a:cubicBezTo>
                <a:lnTo>
                  <a:pt x="11" y="1089"/>
                </a:lnTo>
                <a:lnTo>
                  <a:pt x="11" y="1089"/>
                </a:lnTo>
                <a:cubicBezTo>
                  <a:pt x="5" y="1089"/>
                  <a:pt x="0" y="1085"/>
                  <a:pt x="0" y="1078"/>
                </a:cubicBezTo>
                <a:lnTo>
                  <a:pt x="0" y="12"/>
                </a:lnTo>
                <a:lnTo>
                  <a:pt x="0" y="12"/>
                </a:lnTo>
                <a:cubicBezTo>
                  <a:pt x="0" y="5"/>
                  <a:pt x="5" y="0"/>
                  <a:pt x="11" y="0"/>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26" name="Freeform 253">
            <a:extLst>
              <a:ext uri="{FF2B5EF4-FFF2-40B4-BE49-F238E27FC236}">
                <a16:creationId xmlns:a16="http://schemas.microsoft.com/office/drawing/2014/main" id="{1F2A35C5-FFAB-FC48-8FB4-C62FC59DC432}"/>
              </a:ext>
            </a:extLst>
          </p:cNvPr>
          <p:cNvSpPr>
            <a:spLocks noChangeArrowheads="1"/>
          </p:cNvSpPr>
          <p:nvPr/>
        </p:nvSpPr>
        <p:spPr bwMode="auto">
          <a:xfrm>
            <a:off x="5137484" y="3306784"/>
            <a:ext cx="590492" cy="389999"/>
          </a:xfrm>
          <a:custGeom>
            <a:avLst/>
            <a:gdLst>
              <a:gd name="T0" fmla="*/ 946 w 947"/>
              <a:gd name="T1" fmla="*/ 625 h 626"/>
              <a:gd name="T2" fmla="*/ 0 w 947"/>
              <a:gd name="T3" fmla="*/ 625 h 626"/>
              <a:gd name="T4" fmla="*/ 0 w 947"/>
              <a:gd name="T5" fmla="*/ 0 h 626"/>
              <a:gd name="T6" fmla="*/ 946 w 947"/>
              <a:gd name="T7" fmla="*/ 0 h 626"/>
              <a:gd name="T8" fmla="*/ 761 w 947"/>
              <a:gd name="T9" fmla="*/ 313 h 626"/>
              <a:gd name="T10" fmla="*/ 946 w 947"/>
              <a:gd name="T11" fmla="*/ 625 h 626"/>
            </a:gdLst>
            <a:ahLst/>
            <a:cxnLst>
              <a:cxn ang="0">
                <a:pos x="T0" y="T1"/>
              </a:cxn>
              <a:cxn ang="0">
                <a:pos x="T2" y="T3"/>
              </a:cxn>
              <a:cxn ang="0">
                <a:pos x="T4" y="T5"/>
              </a:cxn>
              <a:cxn ang="0">
                <a:pos x="T6" y="T7"/>
              </a:cxn>
              <a:cxn ang="0">
                <a:pos x="T8" y="T9"/>
              </a:cxn>
              <a:cxn ang="0">
                <a:pos x="T10" y="T11"/>
              </a:cxn>
            </a:cxnLst>
            <a:rect l="0" t="0" r="r" b="b"/>
            <a:pathLst>
              <a:path w="947" h="626">
                <a:moveTo>
                  <a:pt x="946" y="625"/>
                </a:moveTo>
                <a:lnTo>
                  <a:pt x="0" y="625"/>
                </a:lnTo>
                <a:lnTo>
                  <a:pt x="0" y="0"/>
                </a:lnTo>
                <a:lnTo>
                  <a:pt x="946" y="0"/>
                </a:lnTo>
                <a:lnTo>
                  <a:pt x="761" y="313"/>
                </a:lnTo>
                <a:lnTo>
                  <a:pt x="946" y="625"/>
                </a:ln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27" name="Freeform 254">
            <a:extLst>
              <a:ext uri="{FF2B5EF4-FFF2-40B4-BE49-F238E27FC236}">
                <a16:creationId xmlns:a16="http://schemas.microsoft.com/office/drawing/2014/main" id="{991EFAE5-2934-F945-992F-52E6F60ECA1E}"/>
              </a:ext>
            </a:extLst>
          </p:cNvPr>
          <p:cNvSpPr>
            <a:spLocks noChangeArrowheads="1"/>
          </p:cNvSpPr>
          <p:nvPr/>
        </p:nvSpPr>
        <p:spPr bwMode="auto">
          <a:xfrm>
            <a:off x="5137484" y="3293051"/>
            <a:ext cx="27465" cy="678379"/>
          </a:xfrm>
          <a:custGeom>
            <a:avLst/>
            <a:gdLst>
              <a:gd name="T0" fmla="*/ 11 w 43"/>
              <a:gd name="T1" fmla="*/ 0 h 1091"/>
              <a:gd name="T2" fmla="*/ 31 w 43"/>
              <a:gd name="T3" fmla="*/ 0 h 1091"/>
              <a:gd name="T4" fmla="*/ 31 w 43"/>
              <a:gd name="T5" fmla="*/ 0 h 1091"/>
              <a:gd name="T6" fmla="*/ 42 w 43"/>
              <a:gd name="T7" fmla="*/ 12 h 1091"/>
              <a:gd name="T8" fmla="*/ 42 w 43"/>
              <a:gd name="T9" fmla="*/ 1078 h 1091"/>
              <a:gd name="T10" fmla="*/ 42 w 43"/>
              <a:gd name="T11" fmla="*/ 1078 h 1091"/>
              <a:gd name="T12" fmla="*/ 31 w 43"/>
              <a:gd name="T13" fmla="*/ 1090 h 1091"/>
              <a:gd name="T14" fmla="*/ 11 w 43"/>
              <a:gd name="T15" fmla="*/ 1090 h 1091"/>
              <a:gd name="T16" fmla="*/ 11 w 43"/>
              <a:gd name="T17" fmla="*/ 1090 h 1091"/>
              <a:gd name="T18" fmla="*/ 0 w 43"/>
              <a:gd name="T19" fmla="*/ 1078 h 1091"/>
              <a:gd name="T20" fmla="*/ 0 w 43"/>
              <a:gd name="T21" fmla="*/ 12 h 1091"/>
              <a:gd name="T22" fmla="*/ 0 w 43"/>
              <a:gd name="T23" fmla="*/ 12 h 1091"/>
              <a:gd name="T24" fmla="*/ 11 w 43"/>
              <a:gd name="T25" fmla="*/ 0 h 10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3" h="1091">
                <a:moveTo>
                  <a:pt x="11" y="0"/>
                </a:moveTo>
                <a:lnTo>
                  <a:pt x="31" y="0"/>
                </a:lnTo>
                <a:lnTo>
                  <a:pt x="31" y="0"/>
                </a:lnTo>
                <a:cubicBezTo>
                  <a:pt x="37" y="0"/>
                  <a:pt x="42" y="6"/>
                  <a:pt x="42" y="12"/>
                </a:cubicBezTo>
                <a:lnTo>
                  <a:pt x="42" y="1078"/>
                </a:lnTo>
                <a:lnTo>
                  <a:pt x="42" y="1078"/>
                </a:lnTo>
                <a:cubicBezTo>
                  <a:pt x="42" y="1085"/>
                  <a:pt x="37" y="1090"/>
                  <a:pt x="31" y="1090"/>
                </a:cubicBezTo>
                <a:lnTo>
                  <a:pt x="11" y="1090"/>
                </a:lnTo>
                <a:lnTo>
                  <a:pt x="11" y="1090"/>
                </a:lnTo>
                <a:cubicBezTo>
                  <a:pt x="5" y="1090"/>
                  <a:pt x="0" y="1085"/>
                  <a:pt x="0" y="1078"/>
                </a:cubicBezTo>
                <a:lnTo>
                  <a:pt x="0" y="12"/>
                </a:lnTo>
                <a:lnTo>
                  <a:pt x="0" y="12"/>
                </a:lnTo>
                <a:cubicBezTo>
                  <a:pt x="0" y="6"/>
                  <a:pt x="5" y="0"/>
                  <a:pt x="11" y="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28" name="Freeform 255">
            <a:extLst>
              <a:ext uri="{FF2B5EF4-FFF2-40B4-BE49-F238E27FC236}">
                <a16:creationId xmlns:a16="http://schemas.microsoft.com/office/drawing/2014/main" id="{7F54A400-28AF-3C43-8E25-44976FEB3298}"/>
              </a:ext>
            </a:extLst>
          </p:cNvPr>
          <p:cNvSpPr>
            <a:spLocks noChangeArrowheads="1"/>
          </p:cNvSpPr>
          <p:nvPr/>
        </p:nvSpPr>
        <p:spPr bwMode="auto">
          <a:xfrm>
            <a:off x="5958677" y="4833820"/>
            <a:ext cx="590490" cy="389999"/>
          </a:xfrm>
          <a:custGeom>
            <a:avLst/>
            <a:gdLst>
              <a:gd name="T0" fmla="*/ 945 w 946"/>
              <a:gd name="T1" fmla="*/ 627 h 628"/>
              <a:gd name="T2" fmla="*/ 0 w 946"/>
              <a:gd name="T3" fmla="*/ 627 h 628"/>
              <a:gd name="T4" fmla="*/ 0 w 946"/>
              <a:gd name="T5" fmla="*/ 0 h 628"/>
              <a:gd name="T6" fmla="*/ 945 w 946"/>
              <a:gd name="T7" fmla="*/ 0 h 628"/>
              <a:gd name="T8" fmla="*/ 761 w 946"/>
              <a:gd name="T9" fmla="*/ 314 h 628"/>
              <a:gd name="T10" fmla="*/ 945 w 946"/>
              <a:gd name="T11" fmla="*/ 627 h 628"/>
            </a:gdLst>
            <a:ahLst/>
            <a:cxnLst>
              <a:cxn ang="0">
                <a:pos x="T0" y="T1"/>
              </a:cxn>
              <a:cxn ang="0">
                <a:pos x="T2" y="T3"/>
              </a:cxn>
              <a:cxn ang="0">
                <a:pos x="T4" y="T5"/>
              </a:cxn>
              <a:cxn ang="0">
                <a:pos x="T6" y="T7"/>
              </a:cxn>
              <a:cxn ang="0">
                <a:pos x="T8" y="T9"/>
              </a:cxn>
              <a:cxn ang="0">
                <a:pos x="T10" y="T11"/>
              </a:cxn>
            </a:cxnLst>
            <a:rect l="0" t="0" r="r" b="b"/>
            <a:pathLst>
              <a:path w="946" h="628">
                <a:moveTo>
                  <a:pt x="945" y="627"/>
                </a:moveTo>
                <a:lnTo>
                  <a:pt x="0" y="627"/>
                </a:lnTo>
                <a:lnTo>
                  <a:pt x="0" y="0"/>
                </a:lnTo>
                <a:lnTo>
                  <a:pt x="945" y="0"/>
                </a:lnTo>
                <a:lnTo>
                  <a:pt x="761" y="314"/>
                </a:lnTo>
                <a:lnTo>
                  <a:pt x="945" y="627"/>
                </a:ln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29" name="Freeform 256">
            <a:extLst>
              <a:ext uri="{FF2B5EF4-FFF2-40B4-BE49-F238E27FC236}">
                <a16:creationId xmlns:a16="http://schemas.microsoft.com/office/drawing/2014/main" id="{E8689965-6C74-9043-8578-390E5268D353}"/>
              </a:ext>
            </a:extLst>
          </p:cNvPr>
          <p:cNvSpPr>
            <a:spLocks noChangeArrowheads="1"/>
          </p:cNvSpPr>
          <p:nvPr/>
        </p:nvSpPr>
        <p:spPr bwMode="auto">
          <a:xfrm>
            <a:off x="5958679" y="4820087"/>
            <a:ext cx="27465" cy="678379"/>
          </a:xfrm>
          <a:custGeom>
            <a:avLst/>
            <a:gdLst>
              <a:gd name="T0" fmla="*/ 12 w 44"/>
              <a:gd name="T1" fmla="*/ 0 h 1091"/>
              <a:gd name="T2" fmla="*/ 31 w 44"/>
              <a:gd name="T3" fmla="*/ 0 h 1091"/>
              <a:gd name="T4" fmla="*/ 31 w 44"/>
              <a:gd name="T5" fmla="*/ 0 h 1091"/>
              <a:gd name="T6" fmla="*/ 43 w 44"/>
              <a:gd name="T7" fmla="*/ 12 h 1091"/>
              <a:gd name="T8" fmla="*/ 43 w 44"/>
              <a:gd name="T9" fmla="*/ 1079 h 1091"/>
              <a:gd name="T10" fmla="*/ 43 w 44"/>
              <a:gd name="T11" fmla="*/ 1079 h 1091"/>
              <a:gd name="T12" fmla="*/ 31 w 44"/>
              <a:gd name="T13" fmla="*/ 1090 h 1091"/>
              <a:gd name="T14" fmla="*/ 12 w 44"/>
              <a:gd name="T15" fmla="*/ 1090 h 1091"/>
              <a:gd name="T16" fmla="*/ 12 w 44"/>
              <a:gd name="T17" fmla="*/ 1090 h 1091"/>
              <a:gd name="T18" fmla="*/ 0 w 44"/>
              <a:gd name="T19" fmla="*/ 1079 h 1091"/>
              <a:gd name="T20" fmla="*/ 0 w 44"/>
              <a:gd name="T21" fmla="*/ 12 h 1091"/>
              <a:gd name="T22" fmla="*/ 0 w 44"/>
              <a:gd name="T23" fmla="*/ 12 h 1091"/>
              <a:gd name="T24" fmla="*/ 12 w 44"/>
              <a:gd name="T25" fmla="*/ 0 h 10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1091">
                <a:moveTo>
                  <a:pt x="12" y="0"/>
                </a:moveTo>
                <a:lnTo>
                  <a:pt x="31" y="0"/>
                </a:lnTo>
                <a:lnTo>
                  <a:pt x="31" y="0"/>
                </a:lnTo>
                <a:cubicBezTo>
                  <a:pt x="37" y="0"/>
                  <a:pt x="43" y="5"/>
                  <a:pt x="43" y="12"/>
                </a:cubicBezTo>
                <a:lnTo>
                  <a:pt x="43" y="1079"/>
                </a:lnTo>
                <a:lnTo>
                  <a:pt x="43" y="1079"/>
                </a:lnTo>
                <a:cubicBezTo>
                  <a:pt x="43" y="1085"/>
                  <a:pt x="37" y="1090"/>
                  <a:pt x="31" y="1090"/>
                </a:cubicBezTo>
                <a:lnTo>
                  <a:pt x="12" y="1090"/>
                </a:lnTo>
                <a:lnTo>
                  <a:pt x="12" y="1090"/>
                </a:lnTo>
                <a:cubicBezTo>
                  <a:pt x="5" y="1090"/>
                  <a:pt x="0" y="1085"/>
                  <a:pt x="0" y="1079"/>
                </a:cubicBezTo>
                <a:lnTo>
                  <a:pt x="0" y="12"/>
                </a:lnTo>
                <a:lnTo>
                  <a:pt x="0" y="12"/>
                </a:lnTo>
                <a:cubicBezTo>
                  <a:pt x="0" y="5"/>
                  <a:pt x="5" y="0"/>
                  <a:pt x="12" y="0"/>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41" name="Subtitle 2">
            <a:extLst>
              <a:ext uri="{FF2B5EF4-FFF2-40B4-BE49-F238E27FC236}">
                <a16:creationId xmlns:a16="http://schemas.microsoft.com/office/drawing/2014/main" id="{0342A075-47EA-3B41-9438-AE4D8EB24D48}"/>
              </a:ext>
            </a:extLst>
          </p:cNvPr>
          <p:cNvSpPr txBox="1">
            <a:spLocks/>
          </p:cNvSpPr>
          <p:nvPr/>
        </p:nvSpPr>
        <p:spPr>
          <a:xfrm>
            <a:off x="7468816" y="1751941"/>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2" name="TextBox 41">
            <a:extLst>
              <a:ext uri="{FF2B5EF4-FFF2-40B4-BE49-F238E27FC236}">
                <a16:creationId xmlns:a16="http://schemas.microsoft.com/office/drawing/2014/main" id="{96A6F0FA-1141-B34F-A080-F8A74A9B3A9C}"/>
              </a:ext>
            </a:extLst>
          </p:cNvPr>
          <p:cNvSpPr txBox="1"/>
          <p:nvPr/>
        </p:nvSpPr>
        <p:spPr>
          <a:xfrm>
            <a:off x="7468816" y="1414809"/>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43" name="Subtitle 2">
            <a:extLst>
              <a:ext uri="{FF2B5EF4-FFF2-40B4-BE49-F238E27FC236}">
                <a16:creationId xmlns:a16="http://schemas.microsoft.com/office/drawing/2014/main" id="{0A26E0DA-818E-FD47-AC8C-A5B81402BEF6}"/>
              </a:ext>
            </a:extLst>
          </p:cNvPr>
          <p:cNvSpPr txBox="1">
            <a:spLocks/>
          </p:cNvSpPr>
          <p:nvPr/>
        </p:nvSpPr>
        <p:spPr>
          <a:xfrm>
            <a:off x="7468816" y="3062660"/>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4" name="TextBox 43">
            <a:extLst>
              <a:ext uri="{FF2B5EF4-FFF2-40B4-BE49-F238E27FC236}">
                <a16:creationId xmlns:a16="http://schemas.microsoft.com/office/drawing/2014/main" id="{6E78302F-8D92-CE44-AA2B-6785AC33CC55}"/>
              </a:ext>
            </a:extLst>
          </p:cNvPr>
          <p:cNvSpPr txBox="1"/>
          <p:nvPr/>
        </p:nvSpPr>
        <p:spPr>
          <a:xfrm>
            <a:off x="7468816" y="2725528"/>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45" name="Subtitle 2">
            <a:extLst>
              <a:ext uri="{FF2B5EF4-FFF2-40B4-BE49-F238E27FC236}">
                <a16:creationId xmlns:a16="http://schemas.microsoft.com/office/drawing/2014/main" id="{A0BD8FD0-F512-8D46-811E-1970066262E4}"/>
              </a:ext>
            </a:extLst>
          </p:cNvPr>
          <p:cNvSpPr txBox="1">
            <a:spLocks/>
          </p:cNvSpPr>
          <p:nvPr/>
        </p:nvSpPr>
        <p:spPr>
          <a:xfrm>
            <a:off x="7468816" y="4373379"/>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6" name="TextBox 45">
            <a:extLst>
              <a:ext uri="{FF2B5EF4-FFF2-40B4-BE49-F238E27FC236}">
                <a16:creationId xmlns:a16="http://schemas.microsoft.com/office/drawing/2014/main" id="{1EC2B867-22CF-B148-932B-29648B023A83}"/>
              </a:ext>
            </a:extLst>
          </p:cNvPr>
          <p:cNvSpPr txBox="1"/>
          <p:nvPr/>
        </p:nvSpPr>
        <p:spPr>
          <a:xfrm>
            <a:off x="7468816" y="4036247"/>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47" name="Subtitle 2">
            <a:extLst>
              <a:ext uri="{FF2B5EF4-FFF2-40B4-BE49-F238E27FC236}">
                <a16:creationId xmlns:a16="http://schemas.microsoft.com/office/drawing/2014/main" id="{A67A0F3F-4ABD-6A43-A868-5FC08357AD01}"/>
              </a:ext>
            </a:extLst>
          </p:cNvPr>
          <p:cNvSpPr txBox="1">
            <a:spLocks/>
          </p:cNvSpPr>
          <p:nvPr/>
        </p:nvSpPr>
        <p:spPr>
          <a:xfrm>
            <a:off x="7468816" y="5684099"/>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8" name="TextBox 47">
            <a:extLst>
              <a:ext uri="{FF2B5EF4-FFF2-40B4-BE49-F238E27FC236}">
                <a16:creationId xmlns:a16="http://schemas.microsoft.com/office/drawing/2014/main" id="{55FE0814-CD88-D844-8BC8-CF0E5F500A27}"/>
              </a:ext>
            </a:extLst>
          </p:cNvPr>
          <p:cNvSpPr txBox="1"/>
          <p:nvPr/>
        </p:nvSpPr>
        <p:spPr>
          <a:xfrm>
            <a:off x="7468816" y="5346967"/>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49" name="Oval 48">
            <a:extLst>
              <a:ext uri="{FF2B5EF4-FFF2-40B4-BE49-F238E27FC236}">
                <a16:creationId xmlns:a16="http://schemas.microsoft.com/office/drawing/2014/main" id="{07C4671E-3D9A-C047-8FA7-D40A14D58497}"/>
              </a:ext>
            </a:extLst>
          </p:cNvPr>
          <p:cNvSpPr/>
          <p:nvPr/>
        </p:nvSpPr>
        <p:spPr>
          <a:xfrm>
            <a:off x="7258344" y="1538784"/>
            <a:ext cx="136770" cy="13677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Oval 49">
            <a:extLst>
              <a:ext uri="{FF2B5EF4-FFF2-40B4-BE49-F238E27FC236}">
                <a16:creationId xmlns:a16="http://schemas.microsoft.com/office/drawing/2014/main" id="{8FD78BA7-6084-7D41-A6CD-DE9E17BA5691}"/>
              </a:ext>
            </a:extLst>
          </p:cNvPr>
          <p:cNvSpPr/>
          <p:nvPr/>
        </p:nvSpPr>
        <p:spPr>
          <a:xfrm>
            <a:off x="7258344" y="2849503"/>
            <a:ext cx="136770" cy="1367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Oval 50">
            <a:extLst>
              <a:ext uri="{FF2B5EF4-FFF2-40B4-BE49-F238E27FC236}">
                <a16:creationId xmlns:a16="http://schemas.microsoft.com/office/drawing/2014/main" id="{F62F4A7A-8D38-F34C-BEE9-DAF085580DD4}"/>
              </a:ext>
            </a:extLst>
          </p:cNvPr>
          <p:cNvSpPr/>
          <p:nvPr/>
        </p:nvSpPr>
        <p:spPr>
          <a:xfrm>
            <a:off x="7258344" y="4160222"/>
            <a:ext cx="136770" cy="1367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Oval 51">
            <a:extLst>
              <a:ext uri="{FF2B5EF4-FFF2-40B4-BE49-F238E27FC236}">
                <a16:creationId xmlns:a16="http://schemas.microsoft.com/office/drawing/2014/main" id="{D073E894-2189-C748-B978-0E232E57D048}"/>
              </a:ext>
            </a:extLst>
          </p:cNvPr>
          <p:cNvSpPr/>
          <p:nvPr/>
        </p:nvSpPr>
        <p:spPr>
          <a:xfrm>
            <a:off x="7258344" y="5470942"/>
            <a:ext cx="136770" cy="1367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4055341155"/>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274B2E2-E683-3F45-AD1F-486B5CB741D0}"/>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9324C102-2388-9D4A-AFC5-241D566C58C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59">
            <a:extLst>
              <a:ext uri="{FF2B5EF4-FFF2-40B4-BE49-F238E27FC236}">
                <a16:creationId xmlns:a16="http://schemas.microsoft.com/office/drawing/2014/main" id="{57350787-93BE-8B4B-A0B8-A1246CC5D158}"/>
              </a:ext>
            </a:extLst>
          </p:cNvPr>
          <p:cNvSpPr>
            <a:spLocks noChangeArrowheads="1"/>
          </p:cNvSpPr>
          <p:nvPr/>
        </p:nvSpPr>
        <p:spPr bwMode="auto">
          <a:xfrm>
            <a:off x="1589" y="2035169"/>
            <a:ext cx="7860391" cy="4822797"/>
          </a:xfrm>
          <a:custGeom>
            <a:avLst/>
            <a:gdLst>
              <a:gd name="T0" fmla="*/ 0 w 12622"/>
              <a:gd name="T1" fmla="*/ 1064 h 7742"/>
              <a:gd name="T2" fmla="*/ 7890 w 12622"/>
              <a:gd name="T3" fmla="*/ 7741 h 7742"/>
              <a:gd name="T4" fmla="*/ 8319 w 12622"/>
              <a:gd name="T5" fmla="*/ 7741 h 7742"/>
              <a:gd name="T6" fmla="*/ 8447 w 12622"/>
              <a:gd name="T7" fmla="*/ 7741 h 7742"/>
              <a:gd name="T8" fmla="*/ 12070 w 12622"/>
              <a:gd name="T9" fmla="*/ 7741 h 7742"/>
              <a:gd name="T10" fmla="*/ 12196 w 12622"/>
              <a:gd name="T11" fmla="*/ 7741 h 7742"/>
              <a:gd name="T12" fmla="*/ 12621 w 12622"/>
              <a:gd name="T13" fmla="*/ 7741 h 7742"/>
              <a:gd name="T14" fmla="*/ 0 w 12622"/>
              <a:gd name="T15" fmla="*/ 0 h 7742"/>
              <a:gd name="T16" fmla="*/ 0 w 12622"/>
              <a:gd name="T17" fmla="*/ 1064 h 7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22" h="7742">
                <a:moveTo>
                  <a:pt x="0" y="1064"/>
                </a:moveTo>
                <a:lnTo>
                  <a:pt x="7890" y="7741"/>
                </a:lnTo>
                <a:lnTo>
                  <a:pt x="8319" y="7741"/>
                </a:lnTo>
                <a:lnTo>
                  <a:pt x="8447" y="7741"/>
                </a:lnTo>
                <a:lnTo>
                  <a:pt x="12070" y="7741"/>
                </a:lnTo>
                <a:lnTo>
                  <a:pt x="12196" y="7741"/>
                </a:lnTo>
                <a:lnTo>
                  <a:pt x="12621" y="7741"/>
                </a:lnTo>
                <a:lnTo>
                  <a:pt x="0" y="0"/>
                </a:lnTo>
                <a:lnTo>
                  <a:pt x="0" y="1064"/>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5" name="Freeform 360">
            <a:extLst>
              <a:ext uri="{FF2B5EF4-FFF2-40B4-BE49-F238E27FC236}">
                <a16:creationId xmlns:a16="http://schemas.microsoft.com/office/drawing/2014/main" id="{3FBB3B1F-D306-564C-B25A-4FF97106FCFF}"/>
              </a:ext>
            </a:extLst>
          </p:cNvPr>
          <p:cNvSpPr>
            <a:spLocks noChangeArrowheads="1"/>
          </p:cNvSpPr>
          <p:nvPr/>
        </p:nvSpPr>
        <p:spPr bwMode="auto">
          <a:xfrm>
            <a:off x="53769" y="2359253"/>
            <a:ext cx="5561598" cy="3935688"/>
          </a:xfrm>
          <a:custGeom>
            <a:avLst/>
            <a:gdLst>
              <a:gd name="T0" fmla="*/ 36 w 8930"/>
              <a:gd name="T1" fmla="*/ 0 h 6321"/>
              <a:gd name="T2" fmla="*/ 0 w 8930"/>
              <a:gd name="T3" fmla="*/ 4 h 6321"/>
              <a:gd name="T4" fmla="*/ 150 w 8930"/>
              <a:gd name="T5" fmla="*/ 110 h 6321"/>
              <a:gd name="T6" fmla="*/ 187 w 8930"/>
              <a:gd name="T7" fmla="*/ 107 h 6321"/>
              <a:gd name="T8" fmla="*/ 36 w 8930"/>
              <a:gd name="T9" fmla="*/ 0 h 6321"/>
              <a:gd name="T10" fmla="*/ 349 w 8930"/>
              <a:gd name="T11" fmla="*/ 222 h 6321"/>
              <a:gd name="T12" fmla="*/ 310 w 8930"/>
              <a:gd name="T13" fmla="*/ 225 h 6321"/>
              <a:gd name="T14" fmla="*/ 481 w 8930"/>
              <a:gd name="T15" fmla="*/ 346 h 6321"/>
              <a:gd name="T16" fmla="*/ 521 w 8930"/>
              <a:gd name="T17" fmla="*/ 343 h 6321"/>
              <a:gd name="T18" fmla="*/ 349 w 8930"/>
              <a:gd name="T19" fmla="*/ 222 h 6321"/>
              <a:gd name="T20" fmla="*/ 705 w 8930"/>
              <a:gd name="T21" fmla="*/ 474 h 6321"/>
              <a:gd name="T22" fmla="*/ 664 w 8930"/>
              <a:gd name="T23" fmla="*/ 477 h 6321"/>
              <a:gd name="T24" fmla="*/ 861 w 8930"/>
              <a:gd name="T25" fmla="*/ 618 h 6321"/>
              <a:gd name="T26" fmla="*/ 903 w 8930"/>
              <a:gd name="T27" fmla="*/ 614 h 6321"/>
              <a:gd name="T28" fmla="*/ 705 w 8930"/>
              <a:gd name="T29" fmla="*/ 474 h 6321"/>
              <a:gd name="T30" fmla="*/ 1116 w 8930"/>
              <a:gd name="T31" fmla="*/ 765 h 6321"/>
              <a:gd name="T32" fmla="*/ 1073 w 8930"/>
              <a:gd name="T33" fmla="*/ 769 h 6321"/>
              <a:gd name="T34" fmla="*/ 1302 w 8930"/>
              <a:gd name="T35" fmla="*/ 932 h 6321"/>
              <a:gd name="T36" fmla="*/ 1346 w 8930"/>
              <a:gd name="T37" fmla="*/ 928 h 6321"/>
              <a:gd name="T38" fmla="*/ 1116 w 8930"/>
              <a:gd name="T39" fmla="*/ 765 h 6321"/>
              <a:gd name="T40" fmla="*/ 1596 w 8930"/>
              <a:gd name="T41" fmla="*/ 1104 h 6321"/>
              <a:gd name="T42" fmla="*/ 1549 w 8930"/>
              <a:gd name="T43" fmla="*/ 1110 h 6321"/>
              <a:gd name="T44" fmla="*/ 1818 w 8930"/>
              <a:gd name="T45" fmla="*/ 1302 h 6321"/>
              <a:gd name="T46" fmla="*/ 1867 w 8930"/>
              <a:gd name="T47" fmla="*/ 1296 h 6321"/>
              <a:gd name="T48" fmla="*/ 1596 w 8930"/>
              <a:gd name="T49" fmla="*/ 1104 h 6321"/>
              <a:gd name="T50" fmla="*/ 2162 w 8930"/>
              <a:gd name="T51" fmla="*/ 1505 h 6321"/>
              <a:gd name="T52" fmla="*/ 2113 w 8930"/>
              <a:gd name="T53" fmla="*/ 1511 h 6321"/>
              <a:gd name="T54" fmla="*/ 2434 w 8930"/>
              <a:gd name="T55" fmla="*/ 1740 h 6321"/>
              <a:gd name="T56" fmla="*/ 2486 w 8930"/>
              <a:gd name="T57" fmla="*/ 1733 h 6321"/>
              <a:gd name="T58" fmla="*/ 2162 w 8930"/>
              <a:gd name="T59" fmla="*/ 1505 h 6321"/>
              <a:gd name="T60" fmla="*/ 705 w 8930"/>
              <a:gd name="T61" fmla="*/ 474 h 6321"/>
              <a:gd name="T62" fmla="*/ 2841 w 8930"/>
              <a:gd name="T63" fmla="*/ 1985 h 6321"/>
              <a:gd name="T64" fmla="*/ 2788 w 8930"/>
              <a:gd name="T65" fmla="*/ 1992 h 6321"/>
              <a:gd name="T66" fmla="*/ 3178 w 8930"/>
              <a:gd name="T67" fmla="*/ 2271 h 6321"/>
              <a:gd name="T68" fmla="*/ 3234 w 8930"/>
              <a:gd name="T69" fmla="*/ 2263 h 6321"/>
              <a:gd name="T70" fmla="*/ 2841 w 8930"/>
              <a:gd name="T71" fmla="*/ 1985 h 6321"/>
              <a:gd name="T72" fmla="*/ 3670 w 8930"/>
              <a:gd name="T73" fmla="*/ 2572 h 6321"/>
              <a:gd name="T74" fmla="*/ 3612 w 8930"/>
              <a:gd name="T75" fmla="*/ 2581 h 6321"/>
              <a:gd name="T76" fmla="*/ 4097 w 8930"/>
              <a:gd name="T77" fmla="*/ 2928 h 6321"/>
              <a:gd name="T78" fmla="*/ 4158 w 8930"/>
              <a:gd name="T79" fmla="*/ 2917 h 6321"/>
              <a:gd name="T80" fmla="*/ 3670 w 8930"/>
              <a:gd name="T81" fmla="*/ 2572 h 6321"/>
              <a:gd name="T82" fmla="*/ 4706 w 8930"/>
              <a:gd name="T83" fmla="*/ 3305 h 6321"/>
              <a:gd name="T84" fmla="*/ 4643 w 8930"/>
              <a:gd name="T85" fmla="*/ 3317 h 6321"/>
              <a:gd name="T86" fmla="*/ 5260 w 8930"/>
              <a:gd name="T87" fmla="*/ 3758 h 6321"/>
              <a:gd name="T88" fmla="*/ 5326 w 8930"/>
              <a:gd name="T89" fmla="*/ 3745 h 6321"/>
              <a:gd name="T90" fmla="*/ 4706 w 8930"/>
              <a:gd name="T91" fmla="*/ 3305 h 6321"/>
              <a:gd name="T92" fmla="*/ 2841 w 8930"/>
              <a:gd name="T93" fmla="*/ 1985 h 6321"/>
              <a:gd name="T94" fmla="*/ 6035 w 8930"/>
              <a:gd name="T95" fmla="*/ 4246 h 6321"/>
              <a:gd name="T96" fmla="*/ 5966 w 8930"/>
              <a:gd name="T97" fmla="*/ 4262 h 6321"/>
              <a:gd name="T98" fmla="*/ 6779 w 8930"/>
              <a:gd name="T99" fmla="*/ 4843 h 6321"/>
              <a:gd name="T100" fmla="*/ 6852 w 8930"/>
              <a:gd name="T101" fmla="*/ 4825 h 6321"/>
              <a:gd name="T102" fmla="*/ 6035 w 8930"/>
              <a:gd name="T103" fmla="*/ 4246 h 6321"/>
              <a:gd name="T104" fmla="*/ 7804 w 8930"/>
              <a:gd name="T105" fmla="*/ 5498 h 6321"/>
              <a:gd name="T106" fmla="*/ 7728 w 8930"/>
              <a:gd name="T107" fmla="*/ 5520 h 6321"/>
              <a:gd name="T108" fmla="*/ 8849 w 8930"/>
              <a:gd name="T109" fmla="*/ 6320 h 6321"/>
              <a:gd name="T110" fmla="*/ 8929 w 8930"/>
              <a:gd name="T111" fmla="*/ 6295 h 6321"/>
              <a:gd name="T112" fmla="*/ 7804 w 8930"/>
              <a:gd name="T113" fmla="*/ 5498 h 6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930" h="6321">
                <a:moveTo>
                  <a:pt x="36" y="0"/>
                </a:moveTo>
                <a:lnTo>
                  <a:pt x="0" y="4"/>
                </a:lnTo>
                <a:lnTo>
                  <a:pt x="150" y="110"/>
                </a:lnTo>
                <a:lnTo>
                  <a:pt x="187" y="107"/>
                </a:lnTo>
                <a:lnTo>
                  <a:pt x="36" y="0"/>
                </a:lnTo>
                <a:close/>
                <a:moveTo>
                  <a:pt x="349" y="222"/>
                </a:moveTo>
                <a:lnTo>
                  <a:pt x="310" y="225"/>
                </a:lnTo>
                <a:lnTo>
                  <a:pt x="481" y="346"/>
                </a:lnTo>
                <a:lnTo>
                  <a:pt x="521" y="343"/>
                </a:lnTo>
                <a:lnTo>
                  <a:pt x="349" y="222"/>
                </a:lnTo>
                <a:close/>
                <a:moveTo>
                  <a:pt x="705" y="474"/>
                </a:moveTo>
                <a:lnTo>
                  <a:pt x="664" y="477"/>
                </a:lnTo>
                <a:lnTo>
                  <a:pt x="861" y="618"/>
                </a:lnTo>
                <a:lnTo>
                  <a:pt x="903" y="614"/>
                </a:lnTo>
                <a:lnTo>
                  <a:pt x="705" y="474"/>
                </a:lnTo>
                <a:lnTo>
                  <a:pt x="1116" y="765"/>
                </a:lnTo>
                <a:lnTo>
                  <a:pt x="1073" y="769"/>
                </a:lnTo>
                <a:lnTo>
                  <a:pt x="1302" y="932"/>
                </a:lnTo>
                <a:lnTo>
                  <a:pt x="1346" y="928"/>
                </a:lnTo>
                <a:lnTo>
                  <a:pt x="1116" y="765"/>
                </a:lnTo>
                <a:lnTo>
                  <a:pt x="1596" y="1104"/>
                </a:lnTo>
                <a:lnTo>
                  <a:pt x="1549" y="1110"/>
                </a:lnTo>
                <a:lnTo>
                  <a:pt x="1818" y="1302"/>
                </a:lnTo>
                <a:lnTo>
                  <a:pt x="1867" y="1296"/>
                </a:lnTo>
                <a:lnTo>
                  <a:pt x="1596" y="1104"/>
                </a:lnTo>
                <a:lnTo>
                  <a:pt x="2162" y="1505"/>
                </a:lnTo>
                <a:lnTo>
                  <a:pt x="2113" y="1511"/>
                </a:lnTo>
                <a:lnTo>
                  <a:pt x="2434" y="1740"/>
                </a:lnTo>
                <a:lnTo>
                  <a:pt x="2486" y="1733"/>
                </a:lnTo>
                <a:lnTo>
                  <a:pt x="2162" y="1505"/>
                </a:lnTo>
                <a:lnTo>
                  <a:pt x="705" y="474"/>
                </a:lnTo>
                <a:close/>
                <a:moveTo>
                  <a:pt x="2841" y="1985"/>
                </a:moveTo>
                <a:lnTo>
                  <a:pt x="2788" y="1992"/>
                </a:lnTo>
                <a:lnTo>
                  <a:pt x="3178" y="2271"/>
                </a:lnTo>
                <a:lnTo>
                  <a:pt x="3234" y="2263"/>
                </a:lnTo>
                <a:lnTo>
                  <a:pt x="2841" y="1985"/>
                </a:lnTo>
                <a:lnTo>
                  <a:pt x="3670" y="2572"/>
                </a:lnTo>
                <a:lnTo>
                  <a:pt x="3612" y="2581"/>
                </a:lnTo>
                <a:lnTo>
                  <a:pt x="4097" y="2928"/>
                </a:lnTo>
                <a:lnTo>
                  <a:pt x="4158" y="2917"/>
                </a:lnTo>
                <a:lnTo>
                  <a:pt x="3670" y="2572"/>
                </a:lnTo>
                <a:lnTo>
                  <a:pt x="4706" y="3305"/>
                </a:lnTo>
                <a:lnTo>
                  <a:pt x="4643" y="3317"/>
                </a:lnTo>
                <a:lnTo>
                  <a:pt x="5260" y="3758"/>
                </a:lnTo>
                <a:lnTo>
                  <a:pt x="5326" y="3745"/>
                </a:lnTo>
                <a:lnTo>
                  <a:pt x="4706" y="3305"/>
                </a:lnTo>
                <a:lnTo>
                  <a:pt x="2841" y="1985"/>
                </a:lnTo>
                <a:close/>
                <a:moveTo>
                  <a:pt x="6035" y="4246"/>
                </a:moveTo>
                <a:lnTo>
                  <a:pt x="5966" y="4262"/>
                </a:lnTo>
                <a:lnTo>
                  <a:pt x="6779" y="4843"/>
                </a:lnTo>
                <a:lnTo>
                  <a:pt x="6852" y="4825"/>
                </a:lnTo>
                <a:lnTo>
                  <a:pt x="6035" y="4246"/>
                </a:lnTo>
                <a:close/>
                <a:moveTo>
                  <a:pt x="7804" y="5498"/>
                </a:moveTo>
                <a:lnTo>
                  <a:pt x="7728" y="5520"/>
                </a:lnTo>
                <a:lnTo>
                  <a:pt x="8849" y="6320"/>
                </a:lnTo>
                <a:lnTo>
                  <a:pt x="8929" y="6295"/>
                </a:lnTo>
                <a:lnTo>
                  <a:pt x="7804" y="5498"/>
                </a:lnTo>
                <a:close/>
              </a:path>
            </a:pathLst>
          </a:custGeom>
          <a:solidFill>
            <a:schemeClr val="bg1"/>
          </a:solidFill>
          <a:ln>
            <a:noFill/>
          </a:ln>
          <a:effectLst/>
        </p:spPr>
        <p:txBody>
          <a:bodyPr wrap="none" anchor="ctr"/>
          <a:lstStyle/>
          <a:p>
            <a:endParaRPr lang="en-US" sz="3265" dirty="0">
              <a:latin typeface="Lato Light" panose="020F0502020204030203" pitchFamily="34" charset="0"/>
            </a:endParaRPr>
          </a:p>
        </p:txBody>
      </p:sp>
      <p:sp>
        <p:nvSpPr>
          <p:cNvPr id="6" name="Freeform 361">
            <a:extLst>
              <a:ext uri="{FF2B5EF4-FFF2-40B4-BE49-F238E27FC236}">
                <a16:creationId xmlns:a16="http://schemas.microsoft.com/office/drawing/2014/main" id="{27843ED5-96C5-0C42-8A53-41AB68767FDB}"/>
              </a:ext>
            </a:extLst>
          </p:cNvPr>
          <p:cNvSpPr>
            <a:spLocks noChangeArrowheads="1"/>
          </p:cNvSpPr>
          <p:nvPr/>
        </p:nvSpPr>
        <p:spPr bwMode="auto">
          <a:xfrm>
            <a:off x="1589" y="2079112"/>
            <a:ext cx="7596730" cy="4778854"/>
          </a:xfrm>
          <a:custGeom>
            <a:avLst/>
            <a:gdLst>
              <a:gd name="T0" fmla="*/ 0 w 12197"/>
              <a:gd name="T1" fmla="*/ 22 h 7671"/>
              <a:gd name="T2" fmla="*/ 12070 w 12197"/>
              <a:gd name="T3" fmla="*/ 7670 h 7671"/>
              <a:gd name="T4" fmla="*/ 12196 w 12197"/>
              <a:gd name="T5" fmla="*/ 7670 h 7671"/>
              <a:gd name="T6" fmla="*/ 0 w 12197"/>
              <a:gd name="T7" fmla="*/ 0 h 7671"/>
              <a:gd name="T8" fmla="*/ 0 w 12197"/>
              <a:gd name="T9" fmla="*/ 22 h 7671"/>
            </a:gdLst>
            <a:ahLst/>
            <a:cxnLst>
              <a:cxn ang="0">
                <a:pos x="T0" y="T1"/>
              </a:cxn>
              <a:cxn ang="0">
                <a:pos x="T2" y="T3"/>
              </a:cxn>
              <a:cxn ang="0">
                <a:pos x="T4" y="T5"/>
              </a:cxn>
              <a:cxn ang="0">
                <a:pos x="T6" y="T7"/>
              </a:cxn>
              <a:cxn ang="0">
                <a:pos x="T8" y="T9"/>
              </a:cxn>
            </a:cxnLst>
            <a:rect l="0" t="0" r="r" b="b"/>
            <a:pathLst>
              <a:path w="12197" h="7671">
                <a:moveTo>
                  <a:pt x="0" y="22"/>
                </a:moveTo>
                <a:lnTo>
                  <a:pt x="12070" y="7670"/>
                </a:lnTo>
                <a:lnTo>
                  <a:pt x="12196" y="7670"/>
                </a:lnTo>
                <a:lnTo>
                  <a:pt x="0" y="0"/>
                </a:lnTo>
                <a:lnTo>
                  <a:pt x="0" y="22"/>
                </a:lnTo>
              </a:path>
            </a:pathLst>
          </a:custGeom>
          <a:solidFill>
            <a:schemeClr val="accent6">
              <a:lumMod val="90000"/>
            </a:schemeClr>
          </a:solidFill>
          <a:ln>
            <a:noFill/>
          </a:ln>
          <a:effectLst/>
        </p:spPr>
        <p:txBody>
          <a:bodyPr wrap="none" anchor="ctr"/>
          <a:lstStyle/>
          <a:p>
            <a:endParaRPr lang="en-US" sz="3265" dirty="0">
              <a:latin typeface="Lato Light" panose="020F0502020204030203" pitchFamily="34" charset="0"/>
            </a:endParaRPr>
          </a:p>
        </p:txBody>
      </p:sp>
      <p:sp>
        <p:nvSpPr>
          <p:cNvPr id="7" name="Freeform 362">
            <a:extLst>
              <a:ext uri="{FF2B5EF4-FFF2-40B4-BE49-F238E27FC236}">
                <a16:creationId xmlns:a16="http://schemas.microsoft.com/office/drawing/2014/main" id="{F2124583-A831-CF40-9595-2751836B5A66}"/>
              </a:ext>
            </a:extLst>
          </p:cNvPr>
          <p:cNvSpPr>
            <a:spLocks noChangeArrowheads="1"/>
          </p:cNvSpPr>
          <p:nvPr/>
        </p:nvSpPr>
        <p:spPr bwMode="auto">
          <a:xfrm>
            <a:off x="1587" y="2595448"/>
            <a:ext cx="5262233" cy="4262518"/>
          </a:xfrm>
          <a:custGeom>
            <a:avLst/>
            <a:gdLst>
              <a:gd name="T0" fmla="*/ 0 w 8448"/>
              <a:gd name="T1" fmla="*/ 37 h 6843"/>
              <a:gd name="T2" fmla="*/ 8319 w 8448"/>
              <a:gd name="T3" fmla="*/ 6842 h 6843"/>
              <a:gd name="T4" fmla="*/ 8447 w 8448"/>
              <a:gd name="T5" fmla="*/ 6842 h 6843"/>
              <a:gd name="T6" fmla="*/ 0 w 8448"/>
              <a:gd name="T7" fmla="*/ 0 h 6843"/>
              <a:gd name="T8" fmla="*/ 0 w 8448"/>
              <a:gd name="T9" fmla="*/ 37 h 6843"/>
            </a:gdLst>
            <a:ahLst/>
            <a:cxnLst>
              <a:cxn ang="0">
                <a:pos x="T0" y="T1"/>
              </a:cxn>
              <a:cxn ang="0">
                <a:pos x="T2" y="T3"/>
              </a:cxn>
              <a:cxn ang="0">
                <a:pos x="T4" y="T5"/>
              </a:cxn>
              <a:cxn ang="0">
                <a:pos x="T6" y="T7"/>
              </a:cxn>
              <a:cxn ang="0">
                <a:pos x="T8" y="T9"/>
              </a:cxn>
            </a:cxnLst>
            <a:rect l="0" t="0" r="r" b="b"/>
            <a:pathLst>
              <a:path w="8448" h="6843">
                <a:moveTo>
                  <a:pt x="0" y="37"/>
                </a:moveTo>
                <a:lnTo>
                  <a:pt x="8319" y="6842"/>
                </a:lnTo>
                <a:lnTo>
                  <a:pt x="8447" y="6842"/>
                </a:lnTo>
                <a:lnTo>
                  <a:pt x="0" y="0"/>
                </a:lnTo>
                <a:lnTo>
                  <a:pt x="0" y="37"/>
                </a:lnTo>
              </a:path>
            </a:pathLst>
          </a:custGeom>
          <a:solidFill>
            <a:schemeClr val="accent6">
              <a:lumMod val="90000"/>
            </a:schemeClr>
          </a:solidFill>
          <a:ln>
            <a:noFill/>
          </a:ln>
          <a:effectLst/>
        </p:spPr>
        <p:txBody>
          <a:bodyPr wrap="none" anchor="ctr"/>
          <a:lstStyle/>
          <a:p>
            <a:endParaRPr lang="en-US" sz="3265" dirty="0">
              <a:latin typeface="Lato Light" panose="020F0502020204030203" pitchFamily="34" charset="0"/>
            </a:endParaRPr>
          </a:p>
        </p:txBody>
      </p:sp>
      <p:sp>
        <p:nvSpPr>
          <p:cNvPr id="36" name="Subtitle 2">
            <a:extLst>
              <a:ext uri="{FF2B5EF4-FFF2-40B4-BE49-F238E27FC236}">
                <a16:creationId xmlns:a16="http://schemas.microsoft.com/office/drawing/2014/main" id="{80AE79E1-E82A-2B4C-AA5B-EB87CE9C8D2D}"/>
              </a:ext>
            </a:extLst>
          </p:cNvPr>
          <p:cNvSpPr txBox="1">
            <a:spLocks/>
          </p:cNvSpPr>
          <p:nvPr/>
        </p:nvSpPr>
        <p:spPr>
          <a:xfrm>
            <a:off x="7468816" y="1751941"/>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7" name="TextBox 36">
            <a:extLst>
              <a:ext uri="{FF2B5EF4-FFF2-40B4-BE49-F238E27FC236}">
                <a16:creationId xmlns:a16="http://schemas.microsoft.com/office/drawing/2014/main" id="{B5117EF8-A585-A24E-B380-A553E7827313}"/>
              </a:ext>
            </a:extLst>
          </p:cNvPr>
          <p:cNvSpPr txBox="1"/>
          <p:nvPr/>
        </p:nvSpPr>
        <p:spPr>
          <a:xfrm>
            <a:off x="7468816" y="1414809"/>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38" name="Subtitle 2">
            <a:extLst>
              <a:ext uri="{FF2B5EF4-FFF2-40B4-BE49-F238E27FC236}">
                <a16:creationId xmlns:a16="http://schemas.microsoft.com/office/drawing/2014/main" id="{1C34D7B6-4C17-BF4F-9025-28EB364B5A7D}"/>
              </a:ext>
            </a:extLst>
          </p:cNvPr>
          <p:cNvSpPr txBox="1">
            <a:spLocks/>
          </p:cNvSpPr>
          <p:nvPr/>
        </p:nvSpPr>
        <p:spPr>
          <a:xfrm>
            <a:off x="7468816" y="3062660"/>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9" name="TextBox 38">
            <a:extLst>
              <a:ext uri="{FF2B5EF4-FFF2-40B4-BE49-F238E27FC236}">
                <a16:creationId xmlns:a16="http://schemas.microsoft.com/office/drawing/2014/main" id="{3CBAB2D0-4A9F-5D41-A69E-049EFE1B9CCE}"/>
              </a:ext>
            </a:extLst>
          </p:cNvPr>
          <p:cNvSpPr txBox="1"/>
          <p:nvPr/>
        </p:nvSpPr>
        <p:spPr>
          <a:xfrm>
            <a:off x="7468816" y="2725528"/>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40" name="Subtitle 2">
            <a:extLst>
              <a:ext uri="{FF2B5EF4-FFF2-40B4-BE49-F238E27FC236}">
                <a16:creationId xmlns:a16="http://schemas.microsoft.com/office/drawing/2014/main" id="{20DA1FD9-8C3F-FF4B-BFA9-AA79D743E910}"/>
              </a:ext>
            </a:extLst>
          </p:cNvPr>
          <p:cNvSpPr txBox="1">
            <a:spLocks/>
          </p:cNvSpPr>
          <p:nvPr/>
        </p:nvSpPr>
        <p:spPr>
          <a:xfrm>
            <a:off x="7468816" y="4373379"/>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1" name="TextBox 40">
            <a:extLst>
              <a:ext uri="{FF2B5EF4-FFF2-40B4-BE49-F238E27FC236}">
                <a16:creationId xmlns:a16="http://schemas.microsoft.com/office/drawing/2014/main" id="{BA0950BE-8ECF-7B49-8CE9-904377798259}"/>
              </a:ext>
            </a:extLst>
          </p:cNvPr>
          <p:cNvSpPr txBox="1"/>
          <p:nvPr/>
        </p:nvSpPr>
        <p:spPr>
          <a:xfrm>
            <a:off x="7468816" y="4036247"/>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42" name="Subtitle 2">
            <a:extLst>
              <a:ext uri="{FF2B5EF4-FFF2-40B4-BE49-F238E27FC236}">
                <a16:creationId xmlns:a16="http://schemas.microsoft.com/office/drawing/2014/main" id="{587F46AE-9C67-5546-93A2-0A1DD0146F63}"/>
              </a:ext>
            </a:extLst>
          </p:cNvPr>
          <p:cNvSpPr txBox="1">
            <a:spLocks/>
          </p:cNvSpPr>
          <p:nvPr/>
        </p:nvSpPr>
        <p:spPr>
          <a:xfrm>
            <a:off x="7468816" y="5684099"/>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3" name="TextBox 42">
            <a:extLst>
              <a:ext uri="{FF2B5EF4-FFF2-40B4-BE49-F238E27FC236}">
                <a16:creationId xmlns:a16="http://schemas.microsoft.com/office/drawing/2014/main" id="{C8D28A92-77B4-AC49-8680-6DCA15A198E7}"/>
              </a:ext>
            </a:extLst>
          </p:cNvPr>
          <p:cNvSpPr txBox="1"/>
          <p:nvPr/>
        </p:nvSpPr>
        <p:spPr>
          <a:xfrm>
            <a:off x="7468816" y="5346967"/>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44" name="Oval 43">
            <a:extLst>
              <a:ext uri="{FF2B5EF4-FFF2-40B4-BE49-F238E27FC236}">
                <a16:creationId xmlns:a16="http://schemas.microsoft.com/office/drawing/2014/main" id="{4E9B10B5-5D3A-5740-86A4-6596117342F5}"/>
              </a:ext>
            </a:extLst>
          </p:cNvPr>
          <p:cNvSpPr/>
          <p:nvPr/>
        </p:nvSpPr>
        <p:spPr>
          <a:xfrm>
            <a:off x="7258344" y="1538784"/>
            <a:ext cx="136770" cy="13677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Oval 44">
            <a:extLst>
              <a:ext uri="{FF2B5EF4-FFF2-40B4-BE49-F238E27FC236}">
                <a16:creationId xmlns:a16="http://schemas.microsoft.com/office/drawing/2014/main" id="{F15F269A-D934-5345-859A-1BEABF25FC5B}"/>
              </a:ext>
            </a:extLst>
          </p:cNvPr>
          <p:cNvSpPr/>
          <p:nvPr/>
        </p:nvSpPr>
        <p:spPr>
          <a:xfrm>
            <a:off x="7258344" y="2849503"/>
            <a:ext cx="136770" cy="1367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Oval 45">
            <a:extLst>
              <a:ext uri="{FF2B5EF4-FFF2-40B4-BE49-F238E27FC236}">
                <a16:creationId xmlns:a16="http://schemas.microsoft.com/office/drawing/2014/main" id="{B8C0212B-32A5-1B4F-94D9-F171D14CDA99}"/>
              </a:ext>
            </a:extLst>
          </p:cNvPr>
          <p:cNvSpPr/>
          <p:nvPr/>
        </p:nvSpPr>
        <p:spPr>
          <a:xfrm>
            <a:off x="7258344" y="4160222"/>
            <a:ext cx="136770" cy="1367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Oval 46">
            <a:extLst>
              <a:ext uri="{FF2B5EF4-FFF2-40B4-BE49-F238E27FC236}">
                <a16:creationId xmlns:a16="http://schemas.microsoft.com/office/drawing/2014/main" id="{00AC5DAE-F724-AC4B-9031-9EFF0AE2F16B}"/>
              </a:ext>
            </a:extLst>
          </p:cNvPr>
          <p:cNvSpPr/>
          <p:nvPr/>
        </p:nvSpPr>
        <p:spPr>
          <a:xfrm>
            <a:off x="7258344" y="5470942"/>
            <a:ext cx="136770" cy="1367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Freeform 273">
            <a:extLst>
              <a:ext uri="{FF2B5EF4-FFF2-40B4-BE49-F238E27FC236}">
                <a16:creationId xmlns:a16="http://schemas.microsoft.com/office/drawing/2014/main" id="{3FADA9C7-8FE4-7248-A717-D49CCF647C8C}"/>
              </a:ext>
            </a:extLst>
          </p:cNvPr>
          <p:cNvSpPr>
            <a:spLocks noChangeArrowheads="1"/>
          </p:cNvSpPr>
          <p:nvPr/>
        </p:nvSpPr>
        <p:spPr bwMode="auto">
          <a:xfrm rot="5400000">
            <a:off x="3308540" y="3812402"/>
            <a:ext cx="1392369" cy="1216725"/>
          </a:xfrm>
          <a:custGeom>
            <a:avLst/>
            <a:gdLst>
              <a:gd name="T0" fmla="*/ 298 w 1921"/>
              <a:gd name="T1" fmla="*/ 1380 h 1679"/>
              <a:gd name="T2" fmla="*/ 298 w 1921"/>
              <a:gd name="T3" fmla="*/ 1380 h 1679"/>
              <a:gd name="T4" fmla="*/ 298 w 1921"/>
              <a:gd name="T5" fmla="*/ 299 h 1679"/>
              <a:gd name="T6" fmla="*/ 298 w 1921"/>
              <a:gd name="T7" fmla="*/ 299 h 1679"/>
              <a:gd name="T8" fmla="*/ 1379 w 1921"/>
              <a:gd name="T9" fmla="*/ 299 h 1679"/>
              <a:gd name="T10" fmla="*/ 1920 w 1921"/>
              <a:gd name="T11" fmla="*/ 839 h 1679"/>
              <a:gd name="T12" fmla="*/ 1379 w 1921"/>
              <a:gd name="T13" fmla="*/ 1380 h 1679"/>
              <a:gd name="T14" fmla="*/ 1379 w 1921"/>
              <a:gd name="T15" fmla="*/ 1380 h 1679"/>
              <a:gd name="T16" fmla="*/ 298 w 1921"/>
              <a:gd name="T17" fmla="*/ 1380 h 1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1" h="1679">
                <a:moveTo>
                  <a:pt x="298" y="1380"/>
                </a:moveTo>
                <a:lnTo>
                  <a:pt x="298" y="1380"/>
                </a:lnTo>
                <a:cubicBezTo>
                  <a:pt x="0" y="1082"/>
                  <a:pt x="0" y="597"/>
                  <a:pt x="298" y="299"/>
                </a:cubicBezTo>
                <a:lnTo>
                  <a:pt x="298" y="299"/>
                </a:lnTo>
                <a:cubicBezTo>
                  <a:pt x="596" y="0"/>
                  <a:pt x="1081" y="0"/>
                  <a:pt x="1379" y="299"/>
                </a:cubicBezTo>
                <a:lnTo>
                  <a:pt x="1920" y="839"/>
                </a:lnTo>
                <a:lnTo>
                  <a:pt x="1379" y="1380"/>
                </a:lnTo>
                <a:lnTo>
                  <a:pt x="1379" y="1380"/>
                </a:lnTo>
                <a:cubicBezTo>
                  <a:pt x="1081" y="1678"/>
                  <a:pt x="596" y="1678"/>
                  <a:pt x="298" y="138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52" name="Freeform 11">
            <a:extLst>
              <a:ext uri="{FF2B5EF4-FFF2-40B4-BE49-F238E27FC236}">
                <a16:creationId xmlns:a16="http://schemas.microsoft.com/office/drawing/2014/main" id="{64E1C288-0182-E142-A863-9A5932799763}"/>
              </a:ext>
            </a:extLst>
          </p:cNvPr>
          <p:cNvSpPr>
            <a:spLocks noChangeAspect="1" noChangeArrowheads="1"/>
          </p:cNvSpPr>
          <p:nvPr/>
        </p:nvSpPr>
        <p:spPr bwMode="auto">
          <a:xfrm>
            <a:off x="3813093" y="4120441"/>
            <a:ext cx="383264" cy="507977"/>
          </a:xfrm>
          <a:custGeom>
            <a:avLst/>
            <a:gdLst>
              <a:gd name="T0" fmla="*/ 2147483646 w 614"/>
              <a:gd name="T1" fmla="*/ 2147483646 h 810"/>
              <a:gd name="T2" fmla="*/ 2147483646 w 614"/>
              <a:gd name="T3" fmla="*/ 2147483646 h 810"/>
              <a:gd name="T4" fmla="*/ 2147483646 w 614"/>
              <a:gd name="T5" fmla="*/ 2147483646 h 810"/>
              <a:gd name="T6" fmla="*/ 2147483646 w 614"/>
              <a:gd name="T7" fmla="*/ 2147483646 h 810"/>
              <a:gd name="T8" fmla="*/ 2147483646 w 614"/>
              <a:gd name="T9" fmla="*/ 2147483646 h 810"/>
              <a:gd name="T10" fmla="*/ 2147483646 w 614"/>
              <a:gd name="T11" fmla="*/ 2147483646 h 810"/>
              <a:gd name="T12" fmla="*/ 2147483646 w 614"/>
              <a:gd name="T13" fmla="*/ 2147483646 h 810"/>
              <a:gd name="T14" fmla="*/ 2147483646 w 614"/>
              <a:gd name="T15" fmla="*/ 2147483646 h 810"/>
              <a:gd name="T16" fmla="*/ 2147483646 w 614"/>
              <a:gd name="T17" fmla="*/ 2147483646 h 810"/>
              <a:gd name="T18" fmla="*/ 2147483646 w 614"/>
              <a:gd name="T19" fmla="*/ 2147483646 h 810"/>
              <a:gd name="T20" fmla="*/ 2147483646 w 614"/>
              <a:gd name="T21" fmla="*/ 2147483646 h 810"/>
              <a:gd name="T22" fmla="*/ 2147483646 w 614"/>
              <a:gd name="T23" fmla="*/ 2147483646 h 810"/>
              <a:gd name="T24" fmla="*/ 2147483646 w 614"/>
              <a:gd name="T25" fmla="*/ 2147483646 h 810"/>
              <a:gd name="T26" fmla="*/ 2147483646 w 614"/>
              <a:gd name="T27" fmla="*/ 2147483646 h 810"/>
              <a:gd name="T28" fmla="*/ 2147483646 w 614"/>
              <a:gd name="T29" fmla="*/ 2147483646 h 810"/>
              <a:gd name="T30" fmla="*/ 2147483646 w 614"/>
              <a:gd name="T31" fmla="*/ 2147483646 h 810"/>
              <a:gd name="T32" fmla="*/ 2147483646 w 614"/>
              <a:gd name="T33" fmla="*/ 2147483646 h 810"/>
              <a:gd name="T34" fmla="*/ 2147483646 w 614"/>
              <a:gd name="T35" fmla="*/ 2147483646 h 810"/>
              <a:gd name="T36" fmla="*/ 2147483646 w 614"/>
              <a:gd name="T37" fmla="*/ 2147483646 h 810"/>
              <a:gd name="T38" fmla="*/ 2147483646 w 614"/>
              <a:gd name="T39" fmla="*/ 2147483646 h 810"/>
              <a:gd name="T40" fmla="*/ 2147483646 w 614"/>
              <a:gd name="T41" fmla="*/ 2147483646 h 810"/>
              <a:gd name="T42" fmla="*/ 2147483646 w 614"/>
              <a:gd name="T43" fmla="*/ 2147483646 h 810"/>
              <a:gd name="T44" fmla="*/ 2147483646 w 614"/>
              <a:gd name="T45" fmla="*/ 2147483646 h 810"/>
              <a:gd name="T46" fmla="*/ 2147483646 w 614"/>
              <a:gd name="T47" fmla="*/ 2147483646 h 810"/>
              <a:gd name="T48" fmla="*/ 2147483646 w 614"/>
              <a:gd name="T49" fmla="*/ 2147483646 h 810"/>
              <a:gd name="T50" fmla="*/ 2147483646 w 614"/>
              <a:gd name="T51" fmla="*/ 2147483646 h 810"/>
              <a:gd name="T52" fmla="*/ 2147483646 w 614"/>
              <a:gd name="T53" fmla="*/ 2147483646 h 810"/>
              <a:gd name="T54" fmla="*/ 2147483646 w 614"/>
              <a:gd name="T55" fmla="*/ 2147483646 h 810"/>
              <a:gd name="T56" fmla="*/ 2147483646 w 614"/>
              <a:gd name="T57" fmla="*/ 2147483646 h 810"/>
              <a:gd name="T58" fmla="*/ 2147483646 w 614"/>
              <a:gd name="T59" fmla="*/ 2147483646 h 810"/>
              <a:gd name="T60" fmla="*/ 2147483646 w 614"/>
              <a:gd name="T61" fmla="*/ 2147483646 h 810"/>
              <a:gd name="T62" fmla="*/ 2147483646 w 614"/>
              <a:gd name="T63" fmla="*/ 2147483646 h 810"/>
              <a:gd name="T64" fmla="*/ 2147483646 w 614"/>
              <a:gd name="T65" fmla="*/ 2147483646 h 810"/>
              <a:gd name="T66" fmla="*/ 2147483646 w 614"/>
              <a:gd name="T67" fmla="*/ 2147483646 h 810"/>
              <a:gd name="T68" fmla="*/ 2147483646 w 614"/>
              <a:gd name="T69" fmla="*/ 2147483646 h 810"/>
              <a:gd name="T70" fmla="*/ 2147483646 w 614"/>
              <a:gd name="T71" fmla="*/ 2147483646 h 810"/>
              <a:gd name="T72" fmla="*/ 2147483646 w 614"/>
              <a:gd name="T73" fmla="*/ 2147483646 h 810"/>
              <a:gd name="T74" fmla="*/ 2147483646 w 614"/>
              <a:gd name="T75" fmla="*/ 2147483646 h 810"/>
              <a:gd name="T76" fmla="*/ 2147483646 w 614"/>
              <a:gd name="T77" fmla="*/ 2147483646 h 810"/>
              <a:gd name="T78" fmla="*/ 2147483646 w 614"/>
              <a:gd name="T79" fmla="*/ 2147483646 h 810"/>
              <a:gd name="T80" fmla="*/ 2147483646 w 614"/>
              <a:gd name="T81" fmla="*/ 2147483646 h 810"/>
              <a:gd name="T82" fmla="*/ 2147483646 w 614"/>
              <a:gd name="T83" fmla="*/ 2147483646 h 810"/>
              <a:gd name="T84" fmla="*/ 2147483646 w 614"/>
              <a:gd name="T85" fmla="*/ 2147483646 h 810"/>
              <a:gd name="T86" fmla="*/ 2147483646 w 614"/>
              <a:gd name="T87" fmla="*/ 0 h 810"/>
              <a:gd name="T88" fmla="*/ 2147483646 w 614"/>
              <a:gd name="T89" fmla="*/ 2147483646 h 810"/>
              <a:gd name="T90" fmla="*/ 2147483646 w 614"/>
              <a:gd name="T91" fmla="*/ 2147483646 h 810"/>
              <a:gd name="T92" fmla="*/ 2147483646 w 614"/>
              <a:gd name="T93" fmla="*/ 2147483646 h 810"/>
              <a:gd name="T94" fmla="*/ 2147483646 w 614"/>
              <a:gd name="T95" fmla="*/ 2147483646 h 810"/>
              <a:gd name="T96" fmla="*/ 2147483646 w 614"/>
              <a:gd name="T97" fmla="*/ 2147483646 h 810"/>
              <a:gd name="T98" fmla="*/ 2147483646 w 614"/>
              <a:gd name="T99" fmla="*/ 2147483646 h 81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614" h="810">
                <a:moveTo>
                  <a:pt x="507" y="505"/>
                </a:moveTo>
                <a:lnTo>
                  <a:pt x="507" y="505"/>
                </a:lnTo>
                <a:cubicBezTo>
                  <a:pt x="485" y="527"/>
                  <a:pt x="470" y="553"/>
                  <a:pt x="462" y="582"/>
                </a:cubicBezTo>
                <a:lnTo>
                  <a:pt x="318" y="582"/>
                </a:lnTo>
                <a:lnTo>
                  <a:pt x="318" y="495"/>
                </a:lnTo>
                <a:cubicBezTo>
                  <a:pt x="327" y="500"/>
                  <a:pt x="337" y="502"/>
                  <a:pt x="348" y="502"/>
                </a:cubicBezTo>
                <a:cubicBezTo>
                  <a:pt x="368" y="502"/>
                  <a:pt x="387" y="494"/>
                  <a:pt x="400" y="478"/>
                </a:cubicBezTo>
                <a:cubicBezTo>
                  <a:pt x="412" y="463"/>
                  <a:pt x="418" y="443"/>
                  <a:pt x="414" y="423"/>
                </a:cubicBezTo>
                <a:cubicBezTo>
                  <a:pt x="409" y="396"/>
                  <a:pt x="387" y="373"/>
                  <a:pt x="359" y="369"/>
                </a:cubicBezTo>
                <a:cubicBezTo>
                  <a:pt x="344" y="366"/>
                  <a:pt x="330" y="369"/>
                  <a:pt x="318" y="375"/>
                </a:cubicBezTo>
                <a:lnTo>
                  <a:pt x="318" y="319"/>
                </a:lnTo>
                <a:lnTo>
                  <a:pt x="435" y="319"/>
                </a:lnTo>
                <a:cubicBezTo>
                  <a:pt x="439" y="319"/>
                  <a:pt x="442" y="317"/>
                  <a:pt x="445" y="314"/>
                </a:cubicBezTo>
                <a:cubicBezTo>
                  <a:pt x="447" y="311"/>
                  <a:pt x="448" y="307"/>
                  <a:pt x="447" y="303"/>
                </a:cubicBezTo>
                <a:cubicBezTo>
                  <a:pt x="447" y="301"/>
                  <a:pt x="445" y="299"/>
                  <a:pt x="443" y="297"/>
                </a:cubicBezTo>
                <a:cubicBezTo>
                  <a:pt x="432" y="287"/>
                  <a:pt x="427" y="274"/>
                  <a:pt x="428" y="260"/>
                </a:cubicBezTo>
                <a:cubicBezTo>
                  <a:pt x="430" y="240"/>
                  <a:pt x="447" y="224"/>
                  <a:pt x="466" y="222"/>
                </a:cubicBezTo>
                <a:cubicBezTo>
                  <a:pt x="478" y="220"/>
                  <a:pt x="490" y="224"/>
                  <a:pt x="499" y="232"/>
                </a:cubicBezTo>
                <a:cubicBezTo>
                  <a:pt x="508" y="240"/>
                  <a:pt x="513" y="252"/>
                  <a:pt x="513" y="264"/>
                </a:cubicBezTo>
                <a:cubicBezTo>
                  <a:pt x="513" y="277"/>
                  <a:pt x="508" y="289"/>
                  <a:pt x="498" y="297"/>
                </a:cubicBezTo>
                <a:cubicBezTo>
                  <a:pt x="494" y="300"/>
                  <a:pt x="493" y="306"/>
                  <a:pt x="495" y="310"/>
                </a:cubicBezTo>
                <a:cubicBezTo>
                  <a:pt x="497" y="316"/>
                  <a:pt x="501" y="319"/>
                  <a:pt x="506" y="319"/>
                </a:cubicBezTo>
                <a:lnTo>
                  <a:pt x="588" y="319"/>
                </a:lnTo>
                <a:cubicBezTo>
                  <a:pt x="584" y="389"/>
                  <a:pt x="556" y="454"/>
                  <a:pt x="507" y="505"/>
                </a:cubicBezTo>
                <a:close/>
                <a:moveTo>
                  <a:pt x="457" y="628"/>
                </a:moveTo>
                <a:lnTo>
                  <a:pt x="457" y="712"/>
                </a:lnTo>
                <a:cubicBezTo>
                  <a:pt x="457" y="714"/>
                  <a:pt x="455" y="716"/>
                  <a:pt x="452" y="716"/>
                </a:cubicBezTo>
                <a:lnTo>
                  <a:pt x="158" y="716"/>
                </a:lnTo>
                <a:cubicBezTo>
                  <a:pt x="156" y="716"/>
                  <a:pt x="154" y="714"/>
                  <a:pt x="154" y="712"/>
                </a:cubicBezTo>
                <a:lnTo>
                  <a:pt x="154" y="674"/>
                </a:lnTo>
                <a:lnTo>
                  <a:pt x="404" y="674"/>
                </a:lnTo>
                <a:cubicBezTo>
                  <a:pt x="410" y="674"/>
                  <a:pt x="416" y="669"/>
                  <a:pt x="416" y="662"/>
                </a:cubicBezTo>
                <a:cubicBezTo>
                  <a:pt x="416" y="655"/>
                  <a:pt x="410" y="650"/>
                  <a:pt x="404" y="650"/>
                </a:cubicBezTo>
                <a:lnTo>
                  <a:pt x="154" y="650"/>
                </a:lnTo>
                <a:lnTo>
                  <a:pt x="154" y="625"/>
                </a:lnTo>
                <a:cubicBezTo>
                  <a:pt x="154" y="619"/>
                  <a:pt x="154" y="613"/>
                  <a:pt x="154" y="607"/>
                </a:cubicBezTo>
                <a:lnTo>
                  <a:pt x="458" y="607"/>
                </a:lnTo>
                <a:cubicBezTo>
                  <a:pt x="457" y="614"/>
                  <a:pt x="457" y="621"/>
                  <a:pt x="457" y="628"/>
                </a:cubicBezTo>
                <a:lnTo>
                  <a:pt x="368" y="784"/>
                </a:lnTo>
                <a:lnTo>
                  <a:pt x="243" y="784"/>
                </a:lnTo>
                <a:cubicBezTo>
                  <a:pt x="216" y="784"/>
                  <a:pt x="194" y="765"/>
                  <a:pt x="188" y="740"/>
                </a:cubicBezTo>
                <a:lnTo>
                  <a:pt x="422" y="740"/>
                </a:lnTo>
                <a:cubicBezTo>
                  <a:pt x="417" y="765"/>
                  <a:pt x="394" y="784"/>
                  <a:pt x="368" y="784"/>
                </a:cubicBezTo>
                <a:lnTo>
                  <a:pt x="457" y="628"/>
                </a:lnTo>
                <a:close/>
                <a:moveTo>
                  <a:pt x="105" y="503"/>
                </a:moveTo>
                <a:lnTo>
                  <a:pt x="105" y="503"/>
                </a:lnTo>
                <a:cubicBezTo>
                  <a:pt x="56" y="453"/>
                  <a:pt x="28" y="388"/>
                  <a:pt x="25" y="319"/>
                </a:cubicBezTo>
                <a:lnTo>
                  <a:pt x="141" y="319"/>
                </a:lnTo>
                <a:cubicBezTo>
                  <a:pt x="148" y="319"/>
                  <a:pt x="153" y="314"/>
                  <a:pt x="154" y="308"/>
                </a:cubicBezTo>
                <a:cubicBezTo>
                  <a:pt x="154" y="304"/>
                  <a:pt x="152" y="300"/>
                  <a:pt x="149" y="297"/>
                </a:cubicBezTo>
                <a:cubicBezTo>
                  <a:pt x="138" y="287"/>
                  <a:pt x="132" y="272"/>
                  <a:pt x="135" y="257"/>
                </a:cubicBezTo>
                <a:cubicBezTo>
                  <a:pt x="137" y="239"/>
                  <a:pt x="152" y="225"/>
                  <a:pt x="169" y="222"/>
                </a:cubicBezTo>
                <a:cubicBezTo>
                  <a:pt x="182" y="219"/>
                  <a:pt x="195" y="223"/>
                  <a:pt x="204" y="231"/>
                </a:cubicBezTo>
                <a:cubicBezTo>
                  <a:pt x="214" y="239"/>
                  <a:pt x="220" y="252"/>
                  <a:pt x="220" y="264"/>
                </a:cubicBezTo>
                <a:cubicBezTo>
                  <a:pt x="220" y="277"/>
                  <a:pt x="214" y="289"/>
                  <a:pt x="204" y="297"/>
                </a:cubicBezTo>
                <a:cubicBezTo>
                  <a:pt x="200" y="300"/>
                  <a:pt x="199" y="306"/>
                  <a:pt x="200" y="310"/>
                </a:cubicBezTo>
                <a:cubicBezTo>
                  <a:pt x="202" y="316"/>
                  <a:pt x="207" y="319"/>
                  <a:pt x="212" y="319"/>
                </a:cubicBezTo>
                <a:lnTo>
                  <a:pt x="293" y="319"/>
                </a:lnTo>
                <a:lnTo>
                  <a:pt x="293" y="400"/>
                </a:lnTo>
                <a:cubicBezTo>
                  <a:pt x="293" y="403"/>
                  <a:pt x="295" y="406"/>
                  <a:pt x="297" y="409"/>
                </a:cubicBezTo>
                <a:cubicBezTo>
                  <a:pt x="300" y="411"/>
                  <a:pt x="303" y="412"/>
                  <a:pt x="306" y="412"/>
                </a:cubicBezTo>
                <a:cubicBezTo>
                  <a:pt x="310" y="411"/>
                  <a:pt x="313" y="410"/>
                  <a:pt x="315" y="407"/>
                </a:cubicBezTo>
                <a:cubicBezTo>
                  <a:pt x="325" y="396"/>
                  <a:pt x="340" y="390"/>
                  <a:pt x="355" y="393"/>
                </a:cubicBezTo>
                <a:cubicBezTo>
                  <a:pt x="373" y="396"/>
                  <a:pt x="387" y="410"/>
                  <a:pt x="390" y="427"/>
                </a:cubicBezTo>
                <a:cubicBezTo>
                  <a:pt x="392" y="440"/>
                  <a:pt x="389" y="452"/>
                  <a:pt x="381" y="462"/>
                </a:cubicBezTo>
                <a:cubicBezTo>
                  <a:pt x="364" y="482"/>
                  <a:pt x="331" y="482"/>
                  <a:pt x="315" y="462"/>
                </a:cubicBezTo>
                <a:cubicBezTo>
                  <a:pt x="311" y="458"/>
                  <a:pt x="306" y="457"/>
                  <a:pt x="301" y="459"/>
                </a:cubicBezTo>
                <a:cubicBezTo>
                  <a:pt x="296" y="461"/>
                  <a:pt x="293" y="465"/>
                  <a:pt x="293" y="470"/>
                </a:cubicBezTo>
                <a:lnTo>
                  <a:pt x="293" y="582"/>
                </a:lnTo>
                <a:lnTo>
                  <a:pt x="149" y="582"/>
                </a:lnTo>
                <a:cubicBezTo>
                  <a:pt x="142" y="553"/>
                  <a:pt x="126" y="525"/>
                  <a:pt x="105" y="503"/>
                </a:cubicBezTo>
                <a:lnTo>
                  <a:pt x="293" y="25"/>
                </a:lnTo>
                <a:lnTo>
                  <a:pt x="293" y="105"/>
                </a:lnTo>
                <a:cubicBezTo>
                  <a:pt x="293" y="110"/>
                  <a:pt x="296" y="114"/>
                  <a:pt x="299" y="116"/>
                </a:cubicBezTo>
                <a:cubicBezTo>
                  <a:pt x="303" y="118"/>
                  <a:pt x="308" y="118"/>
                  <a:pt x="311" y="116"/>
                </a:cubicBezTo>
                <a:cubicBezTo>
                  <a:pt x="313" y="115"/>
                  <a:pt x="314" y="114"/>
                  <a:pt x="315" y="114"/>
                </a:cubicBezTo>
                <a:cubicBezTo>
                  <a:pt x="324" y="103"/>
                  <a:pt x="337" y="97"/>
                  <a:pt x="352" y="98"/>
                </a:cubicBezTo>
                <a:cubicBezTo>
                  <a:pt x="372" y="100"/>
                  <a:pt x="388" y="117"/>
                  <a:pt x="390" y="136"/>
                </a:cubicBezTo>
                <a:cubicBezTo>
                  <a:pt x="392" y="148"/>
                  <a:pt x="388" y="161"/>
                  <a:pt x="380" y="169"/>
                </a:cubicBezTo>
                <a:cubicBezTo>
                  <a:pt x="363" y="188"/>
                  <a:pt x="331" y="188"/>
                  <a:pt x="315" y="168"/>
                </a:cubicBezTo>
                <a:cubicBezTo>
                  <a:pt x="311" y="165"/>
                  <a:pt x="306" y="163"/>
                  <a:pt x="301" y="165"/>
                </a:cubicBezTo>
                <a:cubicBezTo>
                  <a:pt x="296" y="166"/>
                  <a:pt x="293" y="171"/>
                  <a:pt x="293" y="176"/>
                </a:cubicBezTo>
                <a:lnTo>
                  <a:pt x="293" y="294"/>
                </a:lnTo>
                <a:lnTo>
                  <a:pt x="237" y="294"/>
                </a:lnTo>
                <a:cubicBezTo>
                  <a:pt x="242" y="285"/>
                  <a:pt x="244" y="275"/>
                  <a:pt x="244" y="264"/>
                </a:cubicBezTo>
                <a:cubicBezTo>
                  <a:pt x="244" y="244"/>
                  <a:pt x="235" y="225"/>
                  <a:pt x="220" y="212"/>
                </a:cubicBezTo>
                <a:cubicBezTo>
                  <a:pt x="205" y="199"/>
                  <a:pt x="185" y="194"/>
                  <a:pt x="165" y="198"/>
                </a:cubicBezTo>
                <a:cubicBezTo>
                  <a:pt x="137" y="202"/>
                  <a:pt x="115" y="225"/>
                  <a:pt x="110" y="253"/>
                </a:cubicBezTo>
                <a:cubicBezTo>
                  <a:pt x="108" y="268"/>
                  <a:pt x="110" y="282"/>
                  <a:pt x="116" y="294"/>
                </a:cubicBezTo>
                <a:lnTo>
                  <a:pt x="25" y="294"/>
                </a:lnTo>
                <a:cubicBezTo>
                  <a:pt x="32" y="149"/>
                  <a:pt x="148" y="32"/>
                  <a:pt x="293" y="25"/>
                </a:cubicBezTo>
                <a:lnTo>
                  <a:pt x="105" y="503"/>
                </a:lnTo>
                <a:close/>
                <a:moveTo>
                  <a:pt x="318" y="25"/>
                </a:moveTo>
                <a:lnTo>
                  <a:pt x="318" y="25"/>
                </a:lnTo>
                <a:cubicBezTo>
                  <a:pt x="464" y="31"/>
                  <a:pt x="582" y="148"/>
                  <a:pt x="588" y="294"/>
                </a:cubicBezTo>
                <a:lnTo>
                  <a:pt x="531" y="294"/>
                </a:lnTo>
                <a:cubicBezTo>
                  <a:pt x="536" y="285"/>
                  <a:pt x="538" y="275"/>
                  <a:pt x="538" y="264"/>
                </a:cubicBezTo>
                <a:cubicBezTo>
                  <a:pt x="538" y="245"/>
                  <a:pt x="530" y="226"/>
                  <a:pt x="516" y="214"/>
                </a:cubicBezTo>
                <a:cubicBezTo>
                  <a:pt x="502" y="201"/>
                  <a:pt x="482" y="195"/>
                  <a:pt x="463" y="197"/>
                </a:cubicBezTo>
                <a:cubicBezTo>
                  <a:pt x="432" y="200"/>
                  <a:pt x="407" y="226"/>
                  <a:pt x="404" y="258"/>
                </a:cubicBezTo>
                <a:cubicBezTo>
                  <a:pt x="402" y="270"/>
                  <a:pt x="405" y="283"/>
                  <a:pt x="411" y="294"/>
                </a:cubicBezTo>
                <a:lnTo>
                  <a:pt x="318" y="294"/>
                </a:lnTo>
                <a:lnTo>
                  <a:pt x="318" y="201"/>
                </a:lnTo>
                <a:cubicBezTo>
                  <a:pt x="343" y="214"/>
                  <a:pt x="378" y="208"/>
                  <a:pt x="398" y="186"/>
                </a:cubicBezTo>
                <a:cubicBezTo>
                  <a:pt x="411" y="172"/>
                  <a:pt x="417" y="152"/>
                  <a:pt x="415" y="134"/>
                </a:cubicBezTo>
                <a:cubicBezTo>
                  <a:pt x="411" y="102"/>
                  <a:pt x="386" y="77"/>
                  <a:pt x="354" y="74"/>
                </a:cubicBezTo>
                <a:cubicBezTo>
                  <a:pt x="341" y="73"/>
                  <a:pt x="329" y="75"/>
                  <a:pt x="318" y="81"/>
                </a:cubicBezTo>
                <a:lnTo>
                  <a:pt x="318" y="25"/>
                </a:lnTo>
                <a:close/>
                <a:moveTo>
                  <a:pt x="307" y="0"/>
                </a:moveTo>
                <a:lnTo>
                  <a:pt x="307" y="0"/>
                </a:lnTo>
                <a:cubicBezTo>
                  <a:pt x="138" y="0"/>
                  <a:pt x="0" y="138"/>
                  <a:pt x="0" y="306"/>
                </a:cubicBezTo>
                <a:cubicBezTo>
                  <a:pt x="0" y="387"/>
                  <a:pt x="31" y="463"/>
                  <a:pt x="87" y="521"/>
                </a:cubicBezTo>
                <a:cubicBezTo>
                  <a:pt x="115" y="548"/>
                  <a:pt x="130" y="585"/>
                  <a:pt x="130" y="625"/>
                </a:cubicBezTo>
                <a:lnTo>
                  <a:pt x="130" y="712"/>
                </a:lnTo>
                <a:cubicBezTo>
                  <a:pt x="130" y="727"/>
                  <a:pt x="142" y="740"/>
                  <a:pt x="158" y="740"/>
                </a:cubicBezTo>
                <a:lnTo>
                  <a:pt x="164" y="740"/>
                </a:lnTo>
                <a:cubicBezTo>
                  <a:pt x="169" y="779"/>
                  <a:pt x="203" y="809"/>
                  <a:pt x="243" y="809"/>
                </a:cubicBezTo>
                <a:lnTo>
                  <a:pt x="368" y="809"/>
                </a:lnTo>
                <a:cubicBezTo>
                  <a:pt x="408" y="809"/>
                  <a:pt x="441" y="779"/>
                  <a:pt x="447" y="740"/>
                </a:cubicBezTo>
                <a:lnTo>
                  <a:pt x="452" y="740"/>
                </a:lnTo>
                <a:cubicBezTo>
                  <a:pt x="468" y="740"/>
                  <a:pt x="481" y="727"/>
                  <a:pt x="481" y="712"/>
                </a:cubicBezTo>
                <a:lnTo>
                  <a:pt x="481" y="628"/>
                </a:lnTo>
                <a:cubicBezTo>
                  <a:pt x="481" y="588"/>
                  <a:pt x="497" y="550"/>
                  <a:pt x="524" y="522"/>
                </a:cubicBezTo>
                <a:cubicBezTo>
                  <a:pt x="582" y="464"/>
                  <a:pt x="613" y="387"/>
                  <a:pt x="613" y="306"/>
                </a:cubicBezTo>
                <a:cubicBezTo>
                  <a:pt x="613" y="138"/>
                  <a:pt x="475" y="0"/>
                  <a:pt x="307" y="0"/>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8" name="Freeform 273">
            <a:extLst>
              <a:ext uri="{FF2B5EF4-FFF2-40B4-BE49-F238E27FC236}">
                <a16:creationId xmlns:a16="http://schemas.microsoft.com/office/drawing/2014/main" id="{F77ABE66-E16F-F04E-B83B-4028786AB5F7}"/>
              </a:ext>
            </a:extLst>
          </p:cNvPr>
          <p:cNvSpPr>
            <a:spLocks noChangeArrowheads="1"/>
          </p:cNvSpPr>
          <p:nvPr/>
        </p:nvSpPr>
        <p:spPr bwMode="auto">
          <a:xfrm rot="5400000">
            <a:off x="669641" y="2112740"/>
            <a:ext cx="1197609" cy="1046534"/>
          </a:xfrm>
          <a:custGeom>
            <a:avLst/>
            <a:gdLst>
              <a:gd name="T0" fmla="*/ 298 w 1921"/>
              <a:gd name="T1" fmla="*/ 1380 h 1679"/>
              <a:gd name="T2" fmla="*/ 298 w 1921"/>
              <a:gd name="T3" fmla="*/ 1380 h 1679"/>
              <a:gd name="T4" fmla="*/ 298 w 1921"/>
              <a:gd name="T5" fmla="*/ 299 h 1679"/>
              <a:gd name="T6" fmla="*/ 298 w 1921"/>
              <a:gd name="T7" fmla="*/ 299 h 1679"/>
              <a:gd name="T8" fmla="*/ 1379 w 1921"/>
              <a:gd name="T9" fmla="*/ 299 h 1679"/>
              <a:gd name="T10" fmla="*/ 1920 w 1921"/>
              <a:gd name="T11" fmla="*/ 839 h 1679"/>
              <a:gd name="T12" fmla="*/ 1379 w 1921"/>
              <a:gd name="T13" fmla="*/ 1380 h 1679"/>
              <a:gd name="T14" fmla="*/ 1379 w 1921"/>
              <a:gd name="T15" fmla="*/ 1380 h 1679"/>
              <a:gd name="T16" fmla="*/ 298 w 1921"/>
              <a:gd name="T17" fmla="*/ 1380 h 1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1" h="1679">
                <a:moveTo>
                  <a:pt x="298" y="1380"/>
                </a:moveTo>
                <a:lnTo>
                  <a:pt x="298" y="1380"/>
                </a:lnTo>
                <a:cubicBezTo>
                  <a:pt x="0" y="1082"/>
                  <a:pt x="0" y="597"/>
                  <a:pt x="298" y="299"/>
                </a:cubicBezTo>
                <a:lnTo>
                  <a:pt x="298" y="299"/>
                </a:lnTo>
                <a:cubicBezTo>
                  <a:pt x="596" y="0"/>
                  <a:pt x="1081" y="0"/>
                  <a:pt x="1379" y="299"/>
                </a:cubicBezTo>
                <a:lnTo>
                  <a:pt x="1920" y="839"/>
                </a:lnTo>
                <a:lnTo>
                  <a:pt x="1379" y="1380"/>
                </a:lnTo>
                <a:lnTo>
                  <a:pt x="1379" y="1380"/>
                </a:lnTo>
                <a:cubicBezTo>
                  <a:pt x="1081" y="1678"/>
                  <a:pt x="596" y="1678"/>
                  <a:pt x="298" y="138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53" name="Freeform 932">
            <a:extLst>
              <a:ext uri="{FF2B5EF4-FFF2-40B4-BE49-F238E27FC236}">
                <a16:creationId xmlns:a16="http://schemas.microsoft.com/office/drawing/2014/main" id="{5C718E71-155D-7141-BEBF-87B24CF147C3}"/>
              </a:ext>
            </a:extLst>
          </p:cNvPr>
          <p:cNvSpPr>
            <a:spLocks noChangeAspect="1" noChangeArrowheads="1"/>
          </p:cNvSpPr>
          <p:nvPr/>
        </p:nvSpPr>
        <p:spPr bwMode="auto">
          <a:xfrm>
            <a:off x="1068617" y="2369165"/>
            <a:ext cx="399657" cy="400857"/>
          </a:xfrm>
          <a:custGeom>
            <a:avLst/>
            <a:gdLst>
              <a:gd name="T0" fmla="*/ 35894090 w 291035"/>
              <a:gd name="T1" fmla="*/ 51968242 h 291380"/>
              <a:gd name="T2" fmla="*/ 33874315 w 291035"/>
              <a:gd name="T3" fmla="*/ 51968242 h 291380"/>
              <a:gd name="T4" fmla="*/ 44795257 w 291035"/>
              <a:gd name="T5" fmla="*/ 46229133 h 291380"/>
              <a:gd name="T6" fmla="*/ 50606713 w 291035"/>
              <a:gd name="T7" fmla="*/ 52079022 h 291380"/>
              <a:gd name="T8" fmla="*/ 44795257 w 291035"/>
              <a:gd name="T9" fmla="*/ 46229133 h 291380"/>
              <a:gd name="T10" fmla="*/ 13641686 w 291035"/>
              <a:gd name="T11" fmla="*/ 52079022 h 291380"/>
              <a:gd name="T12" fmla="*/ 19374841 w 291035"/>
              <a:gd name="T13" fmla="*/ 46229133 h 291380"/>
              <a:gd name="T14" fmla="*/ 27920022 w 291035"/>
              <a:gd name="T15" fmla="*/ 41155155 h 291380"/>
              <a:gd name="T16" fmla="*/ 36328334 w 291035"/>
              <a:gd name="T17" fmla="*/ 62651843 h 291380"/>
              <a:gd name="T18" fmla="*/ 27920022 w 291035"/>
              <a:gd name="T19" fmla="*/ 41155155 h 291380"/>
              <a:gd name="T20" fmla="*/ 44795257 w 291035"/>
              <a:gd name="T21" fmla="*/ 44226020 h 291380"/>
              <a:gd name="T22" fmla="*/ 50606713 w 291035"/>
              <a:gd name="T23" fmla="*/ 41020532 h 291380"/>
              <a:gd name="T24" fmla="*/ 13641686 w 291035"/>
              <a:gd name="T25" fmla="*/ 41020532 h 291380"/>
              <a:gd name="T26" fmla="*/ 19374841 w 291035"/>
              <a:gd name="T27" fmla="*/ 44226020 h 291380"/>
              <a:gd name="T28" fmla="*/ 13641686 w 291035"/>
              <a:gd name="T29" fmla="*/ 41020532 h 291380"/>
              <a:gd name="T30" fmla="*/ 51549292 w 291035"/>
              <a:gd name="T31" fmla="*/ 39017267 h 291380"/>
              <a:gd name="T32" fmla="*/ 52491555 w 291035"/>
              <a:gd name="T33" fmla="*/ 52079022 h 291380"/>
              <a:gd name="T34" fmla="*/ 53748071 w 291035"/>
              <a:gd name="T35" fmla="*/ 53121208 h 291380"/>
              <a:gd name="T36" fmla="*/ 42596481 w 291035"/>
              <a:gd name="T37" fmla="*/ 54082639 h 291380"/>
              <a:gd name="T38" fmla="*/ 42596481 w 291035"/>
              <a:gd name="T39" fmla="*/ 52079022 h 291380"/>
              <a:gd name="T40" fmla="*/ 42910444 w 291035"/>
              <a:gd name="T41" fmla="*/ 39978668 h 291380"/>
              <a:gd name="T42" fmla="*/ 12699518 w 291035"/>
              <a:gd name="T43" fmla="*/ 39017267 h 291380"/>
              <a:gd name="T44" fmla="*/ 21338133 w 291035"/>
              <a:gd name="T45" fmla="*/ 39978668 h 291380"/>
              <a:gd name="T46" fmla="*/ 21652420 w 291035"/>
              <a:gd name="T47" fmla="*/ 52079022 h 291380"/>
              <a:gd name="T48" fmla="*/ 21652420 w 291035"/>
              <a:gd name="T49" fmla="*/ 54082639 h 291380"/>
              <a:gd name="T50" fmla="*/ 10421953 w 291035"/>
              <a:gd name="T51" fmla="*/ 53121208 h 291380"/>
              <a:gd name="T52" fmla="*/ 11678470 w 291035"/>
              <a:gd name="T53" fmla="*/ 52079022 h 291380"/>
              <a:gd name="T54" fmla="*/ 12699518 w 291035"/>
              <a:gd name="T55" fmla="*/ 39017267 h 291380"/>
              <a:gd name="T56" fmla="*/ 7138508 w 291035"/>
              <a:gd name="T57" fmla="*/ 62651843 h 291380"/>
              <a:gd name="T58" fmla="*/ 25937200 w 291035"/>
              <a:gd name="T59" fmla="*/ 41155155 h 291380"/>
              <a:gd name="T60" fmla="*/ 24667957 w 291035"/>
              <a:gd name="T61" fmla="*/ 40116287 h 291380"/>
              <a:gd name="T62" fmla="*/ 38628578 w 291035"/>
              <a:gd name="T63" fmla="*/ 39157213 h 291380"/>
              <a:gd name="T64" fmla="*/ 38628578 w 291035"/>
              <a:gd name="T65" fmla="*/ 41155155 h 291380"/>
              <a:gd name="T66" fmla="*/ 38311187 w 291035"/>
              <a:gd name="T67" fmla="*/ 62651843 h 291380"/>
              <a:gd name="T68" fmla="*/ 57030284 w 291035"/>
              <a:gd name="T69" fmla="*/ 31965371 h 291380"/>
              <a:gd name="T70" fmla="*/ 32299373 w 291035"/>
              <a:gd name="T71" fmla="*/ 13880993 h 291380"/>
              <a:gd name="T72" fmla="*/ 28056000 w 291035"/>
              <a:gd name="T73" fmla="*/ 23567844 h 291380"/>
              <a:gd name="T74" fmla="*/ 36542575 w 291035"/>
              <a:gd name="T75" fmla="*/ 18088934 h 291380"/>
              <a:gd name="T76" fmla="*/ 32299373 w 291035"/>
              <a:gd name="T77" fmla="*/ 11895534 h 291380"/>
              <a:gd name="T78" fmla="*/ 38544148 w 291035"/>
              <a:gd name="T79" fmla="*/ 23567844 h 291380"/>
              <a:gd name="T80" fmla="*/ 39745129 w 291035"/>
              <a:gd name="T81" fmla="*/ 24520788 h 291380"/>
              <a:gd name="T82" fmla="*/ 25734175 w 291035"/>
              <a:gd name="T83" fmla="*/ 25553062 h 291380"/>
              <a:gd name="T84" fmla="*/ 25734175 w 291035"/>
              <a:gd name="T85" fmla="*/ 23567844 h 291380"/>
              <a:gd name="T86" fmla="*/ 26054599 w 291035"/>
              <a:gd name="T87" fmla="*/ 18088934 h 291380"/>
              <a:gd name="T88" fmla="*/ 32124206 w 291035"/>
              <a:gd name="T89" fmla="*/ 2317548 h 291380"/>
              <a:gd name="T90" fmla="*/ 60758389 w 291035"/>
              <a:gd name="T91" fmla="*/ 30047236 h 291380"/>
              <a:gd name="T92" fmla="*/ 12691115 w 291035"/>
              <a:gd name="T93" fmla="*/ 1917856 h 291380"/>
              <a:gd name="T94" fmla="*/ 18560503 w 291035"/>
              <a:gd name="T95" fmla="*/ 12706479 h 291380"/>
              <a:gd name="T96" fmla="*/ 12691115 w 291035"/>
              <a:gd name="T97" fmla="*/ 1917856 h 291380"/>
              <a:gd name="T98" fmla="*/ 21495405 w 291035"/>
              <a:gd name="T99" fmla="*/ 0 h 291380"/>
              <a:gd name="T100" fmla="*/ 21495405 w 291035"/>
              <a:gd name="T101" fmla="*/ 1917856 h 291380"/>
              <a:gd name="T102" fmla="*/ 20464499 w 291035"/>
              <a:gd name="T103" fmla="*/ 10868317 h 291380"/>
              <a:gd name="T104" fmla="*/ 32759299 w 291035"/>
              <a:gd name="T105" fmla="*/ 240206 h 291380"/>
              <a:gd name="T106" fmla="*/ 64089860 w 291035"/>
              <a:gd name="T107" fmla="*/ 31405692 h 291380"/>
              <a:gd name="T108" fmla="*/ 59013408 w 291035"/>
              <a:gd name="T109" fmla="*/ 31965371 h 291380"/>
              <a:gd name="T110" fmla="*/ 63217463 w 291035"/>
              <a:gd name="T111" fmla="*/ 62651843 h 291380"/>
              <a:gd name="T112" fmla="*/ 63217463 w 291035"/>
              <a:gd name="T113" fmla="*/ 64649660 h 291380"/>
              <a:gd name="T114" fmla="*/ 0 w 291035"/>
              <a:gd name="T115" fmla="*/ 63690588 h 291380"/>
              <a:gd name="T116" fmla="*/ 5234991 w 291035"/>
              <a:gd name="T117" fmla="*/ 62651843 h 291380"/>
              <a:gd name="T118" fmla="*/ 1030642 w 291035"/>
              <a:gd name="T119" fmla="*/ 31965371 h 291380"/>
              <a:gd name="T120" fmla="*/ 316833 w 291035"/>
              <a:gd name="T121" fmla="*/ 30287062 h 291380"/>
              <a:gd name="T122" fmla="*/ 10787381 w 291035"/>
              <a:gd name="T123" fmla="*/ 1917856 h 291380"/>
              <a:gd name="T124" fmla="*/ 8804495 w 291035"/>
              <a:gd name="T125" fmla="*/ 959273 h 291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1035" h="291380">
                <a:moveTo>
                  <a:pt x="158024" y="229827"/>
                </a:moveTo>
                <a:cubicBezTo>
                  <a:pt x="160955" y="229827"/>
                  <a:pt x="162787" y="232025"/>
                  <a:pt x="162787" y="234223"/>
                </a:cubicBezTo>
                <a:cubicBezTo>
                  <a:pt x="162787" y="236788"/>
                  <a:pt x="160955" y="238986"/>
                  <a:pt x="158024" y="238986"/>
                </a:cubicBezTo>
                <a:cubicBezTo>
                  <a:pt x="155826" y="238986"/>
                  <a:pt x="153628" y="236788"/>
                  <a:pt x="153628" y="234223"/>
                </a:cubicBezTo>
                <a:cubicBezTo>
                  <a:pt x="153628" y="232025"/>
                  <a:pt x="155826" y="229827"/>
                  <a:pt x="158024" y="229827"/>
                </a:cubicBezTo>
                <a:close/>
                <a:moveTo>
                  <a:pt x="203156" y="208358"/>
                </a:moveTo>
                <a:lnTo>
                  <a:pt x="203156" y="234724"/>
                </a:lnTo>
                <a:lnTo>
                  <a:pt x="229512" y="234724"/>
                </a:lnTo>
                <a:lnTo>
                  <a:pt x="229512" y="208358"/>
                </a:lnTo>
                <a:lnTo>
                  <a:pt x="203156" y="208358"/>
                </a:lnTo>
                <a:close/>
                <a:moveTo>
                  <a:pt x="61868" y="208358"/>
                </a:moveTo>
                <a:lnTo>
                  <a:pt x="61868" y="234724"/>
                </a:lnTo>
                <a:lnTo>
                  <a:pt x="87869" y="234724"/>
                </a:lnTo>
                <a:lnTo>
                  <a:pt x="87869" y="208358"/>
                </a:lnTo>
                <a:lnTo>
                  <a:pt x="61868" y="208358"/>
                </a:lnTo>
                <a:close/>
                <a:moveTo>
                  <a:pt x="126624" y="185489"/>
                </a:moveTo>
                <a:lnTo>
                  <a:pt x="126624" y="282376"/>
                </a:lnTo>
                <a:lnTo>
                  <a:pt x="164756" y="282376"/>
                </a:lnTo>
                <a:lnTo>
                  <a:pt x="164756" y="185489"/>
                </a:lnTo>
                <a:lnTo>
                  <a:pt x="126624" y="185489"/>
                </a:lnTo>
                <a:close/>
                <a:moveTo>
                  <a:pt x="203156" y="184882"/>
                </a:moveTo>
                <a:lnTo>
                  <a:pt x="203156" y="199329"/>
                </a:lnTo>
                <a:lnTo>
                  <a:pt x="229512" y="199329"/>
                </a:lnTo>
                <a:lnTo>
                  <a:pt x="229512" y="184882"/>
                </a:lnTo>
                <a:lnTo>
                  <a:pt x="203156" y="184882"/>
                </a:lnTo>
                <a:close/>
                <a:moveTo>
                  <a:pt x="61868" y="184882"/>
                </a:moveTo>
                <a:lnTo>
                  <a:pt x="61868" y="199329"/>
                </a:lnTo>
                <a:lnTo>
                  <a:pt x="87869" y="199329"/>
                </a:lnTo>
                <a:lnTo>
                  <a:pt x="87869" y="184882"/>
                </a:lnTo>
                <a:lnTo>
                  <a:pt x="61868" y="184882"/>
                </a:lnTo>
                <a:close/>
                <a:moveTo>
                  <a:pt x="198882" y="175852"/>
                </a:moveTo>
                <a:lnTo>
                  <a:pt x="233786" y="175852"/>
                </a:lnTo>
                <a:cubicBezTo>
                  <a:pt x="236279" y="175852"/>
                  <a:pt x="238060" y="177658"/>
                  <a:pt x="238060" y="180186"/>
                </a:cubicBezTo>
                <a:lnTo>
                  <a:pt x="238060" y="234724"/>
                </a:lnTo>
                <a:lnTo>
                  <a:pt x="239841" y="234724"/>
                </a:lnTo>
                <a:cubicBezTo>
                  <a:pt x="241978" y="234724"/>
                  <a:pt x="243759" y="236891"/>
                  <a:pt x="243759" y="239420"/>
                </a:cubicBezTo>
                <a:cubicBezTo>
                  <a:pt x="243759" y="241948"/>
                  <a:pt x="241978" y="243754"/>
                  <a:pt x="239841" y="243754"/>
                </a:cubicBezTo>
                <a:lnTo>
                  <a:pt x="193183" y="243754"/>
                </a:lnTo>
                <a:cubicBezTo>
                  <a:pt x="190690" y="243754"/>
                  <a:pt x="188553" y="241948"/>
                  <a:pt x="188553" y="239420"/>
                </a:cubicBezTo>
                <a:cubicBezTo>
                  <a:pt x="188553" y="236891"/>
                  <a:pt x="190690" y="234724"/>
                  <a:pt x="193183" y="234724"/>
                </a:cubicBezTo>
                <a:lnTo>
                  <a:pt x="194608" y="234724"/>
                </a:lnTo>
                <a:lnTo>
                  <a:pt x="194608" y="180186"/>
                </a:lnTo>
                <a:cubicBezTo>
                  <a:pt x="194608" y="177658"/>
                  <a:pt x="196389" y="175852"/>
                  <a:pt x="198882" y="175852"/>
                </a:cubicBezTo>
                <a:close/>
                <a:moveTo>
                  <a:pt x="57594" y="175852"/>
                </a:moveTo>
                <a:lnTo>
                  <a:pt x="92499" y="175852"/>
                </a:lnTo>
                <a:cubicBezTo>
                  <a:pt x="94992" y="175852"/>
                  <a:pt x="96773" y="177658"/>
                  <a:pt x="96773" y="180186"/>
                </a:cubicBezTo>
                <a:lnTo>
                  <a:pt x="96773" y="234724"/>
                </a:lnTo>
                <a:lnTo>
                  <a:pt x="98198" y="234724"/>
                </a:lnTo>
                <a:cubicBezTo>
                  <a:pt x="100691" y="234724"/>
                  <a:pt x="102472" y="236891"/>
                  <a:pt x="102472" y="239420"/>
                </a:cubicBezTo>
                <a:cubicBezTo>
                  <a:pt x="102472" y="241948"/>
                  <a:pt x="100691" y="243754"/>
                  <a:pt x="98198" y="243754"/>
                </a:cubicBezTo>
                <a:lnTo>
                  <a:pt x="51539" y="243754"/>
                </a:lnTo>
                <a:cubicBezTo>
                  <a:pt x="49402" y="243754"/>
                  <a:pt x="47265" y="241948"/>
                  <a:pt x="47265" y="239420"/>
                </a:cubicBezTo>
                <a:cubicBezTo>
                  <a:pt x="47265" y="236891"/>
                  <a:pt x="49402" y="234724"/>
                  <a:pt x="51539" y="234724"/>
                </a:cubicBezTo>
                <a:lnTo>
                  <a:pt x="52964" y="234724"/>
                </a:lnTo>
                <a:lnTo>
                  <a:pt x="52964" y="180186"/>
                </a:lnTo>
                <a:cubicBezTo>
                  <a:pt x="52964" y="177658"/>
                  <a:pt x="55101" y="175852"/>
                  <a:pt x="57594" y="175852"/>
                </a:cubicBezTo>
                <a:close/>
                <a:moveTo>
                  <a:pt x="32375" y="144069"/>
                </a:moveTo>
                <a:lnTo>
                  <a:pt x="32375" y="282376"/>
                </a:lnTo>
                <a:lnTo>
                  <a:pt x="117631" y="282376"/>
                </a:lnTo>
                <a:lnTo>
                  <a:pt x="117631" y="185489"/>
                </a:lnTo>
                <a:lnTo>
                  <a:pt x="116192" y="185489"/>
                </a:lnTo>
                <a:cubicBezTo>
                  <a:pt x="113674" y="185489"/>
                  <a:pt x="111875" y="183688"/>
                  <a:pt x="111875" y="180807"/>
                </a:cubicBezTo>
                <a:cubicBezTo>
                  <a:pt x="111875" y="178286"/>
                  <a:pt x="113674" y="176485"/>
                  <a:pt x="116192" y="176485"/>
                </a:cubicBezTo>
                <a:lnTo>
                  <a:pt x="175188" y="176485"/>
                </a:lnTo>
                <a:cubicBezTo>
                  <a:pt x="177346" y="176485"/>
                  <a:pt x="179145" y="178286"/>
                  <a:pt x="179145" y="180807"/>
                </a:cubicBezTo>
                <a:cubicBezTo>
                  <a:pt x="179145" y="183688"/>
                  <a:pt x="177346" y="185489"/>
                  <a:pt x="175188" y="185489"/>
                </a:cubicBezTo>
                <a:lnTo>
                  <a:pt x="173749" y="185489"/>
                </a:lnTo>
                <a:lnTo>
                  <a:pt x="173749" y="282376"/>
                </a:lnTo>
                <a:lnTo>
                  <a:pt x="258645" y="282376"/>
                </a:lnTo>
                <a:lnTo>
                  <a:pt x="258645" y="144069"/>
                </a:lnTo>
                <a:lnTo>
                  <a:pt x="32375" y="144069"/>
                </a:lnTo>
                <a:close/>
                <a:moveTo>
                  <a:pt x="146484" y="62562"/>
                </a:moveTo>
                <a:cubicBezTo>
                  <a:pt x="135954" y="62562"/>
                  <a:pt x="127240" y="70793"/>
                  <a:pt x="127240" y="81529"/>
                </a:cubicBezTo>
                <a:lnTo>
                  <a:pt x="127240" y="106222"/>
                </a:lnTo>
                <a:lnTo>
                  <a:pt x="165728" y="106222"/>
                </a:lnTo>
                <a:lnTo>
                  <a:pt x="165728" y="81529"/>
                </a:lnTo>
                <a:cubicBezTo>
                  <a:pt x="165728" y="70793"/>
                  <a:pt x="157014" y="62562"/>
                  <a:pt x="146484" y="62562"/>
                </a:cubicBezTo>
                <a:close/>
                <a:moveTo>
                  <a:pt x="146484" y="53615"/>
                </a:moveTo>
                <a:cubicBezTo>
                  <a:pt x="161734" y="53615"/>
                  <a:pt x="174806" y="66141"/>
                  <a:pt x="174806" y="81529"/>
                </a:cubicBezTo>
                <a:lnTo>
                  <a:pt x="174806" y="106222"/>
                </a:lnTo>
                <a:lnTo>
                  <a:pt x="176258" y="106222"/>
                </a:lnTo>
                <a:cubicBezTo>
                  <a:pt x="178437" y="106222"/>
                  <a:pt x="180252" y="108370"/>
                  <a:pt x="180252" y="110517"/>
                </a:cubicBezTo>
                <a:cubicBezTo>
                  <a:pt x="180252" y="113022"/>
                  <a:pt x="178437" y="115169"/>
                  <a:pt x="176258" y="115169"/>
                </a:cubicBezTo>
                <a:lnTo>
                  <a:pt x="116710" y="115169"/>
                </a:lnTo>
                <a:cubicBezTo>
                  <a:pt x="114169" y="115169"/>
                  <a:pt x="112353" y="113022"/>
                  <a:pt x="112353" y="110517"/>
                </a:cubicBezTo>
                <a:cubicBezTo>
                  <a:pt x="112353" y="108370"/>
                  <a:pt x="114169" y="106222"/>
                  <a:pt x="116710" y="106222"/>
                </a:cubicBezTo>
                <a:lnTo>
                  <a:pt x="118163" y="106222"/>
                </a:lnTo>
                <a:lnTo>
                  <a:pt x="118163" y="81529"/>
                </a:lnTo>
                <a:cubicBezTo>
                  <a:pt x="118163" y="66141"/>
                  <a:pt x="130871" y="53615"/>
                  <a:pt x="146484" y="53615"/>
                </a:cubicBezTo>
                <a:close/>
                <a:moveTo>
                  <a:pt x="145690" y="10445"/>
                </a:moveTo>
                <a:lnTo>
                  <a:pt x="15468" y="135425"/>
                </a:lnTo>
                <a:lnTo>
                  <a:pt x="275552" y="135425"/>
                </a:lnTo>
                <a:lnTo>
                  <a:pt x="145690" y="10445"/>
                </a:lnTo>
                <a:close/>
                <a:moveTo>
                  <a:pt x="57556" y="8644"/>
                </a:moveTo>
                <a:lnTo>
                  <a:pt x="57556" y="82840"/>
                </a:lnTo>
                <a:lnTo>
                  <a:pt x="84176" y="57268"/>
                </a:lnTo>
                <a:lnTo>
                  <a:pt x="84176" y="8644"/>
                </a:lnTo>
                <a:lnTo>
                  <a:pt x="57556" y="8644"/>
                </a:lnTo>
                <a:close/>
                <a:moveTo>
                  <a:pt x="44246" y="0"/>
                </a:moveTo>
                <a:lnTo>
                  <a:pt x="97486" y="0"/>
                </a:lnTo>
                <a:cubicBezTo>
                  <a:pt x="99645" y="0"/>
                  <a:pt x="101803" y="1801"/>
                  <a:pt x="101803" y="4322"/>
                </a:cubicBezTo>
                <a:cubicBezTo>
                  <a:pt x="101803" y="6843"/>
                  <a:pt x="99645" y="8644"/>
                  <a:pt x="97486" y="8644"/>
                </a:cubicBezTo>
                <a:lnTo>
                  <a:pt x="92810" y="8644"/>
                </a:lnTo>
                <a:lnTo>
                  <a:pt x="92810" y="48984"/>
                </a:lnTo>
                <a:lnTo>
                  <a:pt x="142453" y="1081"/>
                </a:lnTo>
                <a:cubicBezTo>
                  <a:pt x="144251" y="-360"/>
                  <a:pt x="147129" y="-360"/>
                  <a:pt x="148568" y="1081"/>
                </a:cubicBezTo>
                <a:lnTo>
                  <a:pt x="289941" y="136506"/>
                </a:lnTo>
                <a:cubicBezTo>
                  <a:pt x="291021" y="137946"/>
                  <a:pt x="291380" y="139747"/>
                  <a:pt x="290661" y="141548"/>
                </a:cubicBezTo>
                <a:cubicBezTo>
                  <a:pt x="289941" y="142989"/>
                  <a:pt x="288503" y="144069"/>
                  <a:pt x="286704" y="144069"/>
                </a:cubicBezTo>
                <a:lnTo>
                  <a:pt x="267638" y="144069"/>
                </a:lnTo>
                <a:lnTo>
                  <a:pt x="267638" y="282376"/>
                </a:lnTo>
                <a:lnTo>
                  <a:pt x="286704" y="282376"/>
                </a:lnTo>
                <a:cubicBezTo>
                  <a:pt x="289222" y="282376"/>
                  <a:pt x="291021" y="284537"/>
                  <a:pt x="291021" y="287058"/>
                </a:cubicBezTo>
                <a:cubicBezTo>
                  <a:pt x="291021" y="289219"/>
                  <a:pt x="289222" y="291380"/>
                  <a:pt x="286704" y="291380"/>
                </a:cubicBezTo>
                <a:lnTo>
                  <a:pt x="4676" y="291380"/>
                </a:lnTo>
                <a:cubicBezTo>
                  <a:pt x="2158" y="291380"/>
                  <a:pt x="0" y="289219"/>
                  <a:pt x="0" y="287058"/>
                </a:cubicBezTo>
                <a:cubicBezTo>
                  <a:pt x="0" y="284537"/>
                  <a:pt x="2158" y="282376"/>
                  <a:pt x="4676" y="282376"/>
                </a:cubicBezTo>
                <a:lnTo>
                  <a:pt x="23742" y="282376"/>
                </a:lnTo>
                <a:lnTo>
                  <a:pt x="23742" y="144069"/>
                </a:lnTo>
                <a:lnTo>
                  <a:pt x="4676" y="144069"/>
                </a:lnTo>
                <a:cubicBezTo>
                  <a:pt x="2877" y="144069"/>
                  <a:pt x="1079" y="142989"/>
                  <a:pt x="359" y="141548"/>
                </a:cubicBezTo>
                <a:cubicBezTo>
                  <a:pt x="-360" y="139747"/>
                  <a:pt x="0" y="137946"/>
                  <a:pt x="1439" y="136506"/>
                </a:cubicBezTo>
                <a:lnTo>
                  <a:pt x="48923" y="91124"/>
                </a:lnTo>
                <a:lnTo>
                  <a:pt x="48923" y="8644"/>
                </a:lnTo>
                <a:lnTo>
                  <a:pt x="44246" y="8644"/>
                </a:lnTo>
                <a:cubicBezTo>
                  <a:pt x="42088" y="8644"/>
                  <a:pt x="39930" y="6843"/>
                  <a:pt x="39930" y="4322"/>
                </a:cubicBezTo>
                <a:cubicBezTo>
                  <a:pt x="39930" y="1801"/>
                  <a:pt x="42088" y="0"/>
                  <a:pt x="4424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1" name="Freeform 273">
            <a:extLst>
              <a:ext uri="{FF2B5EF4-FFF2-40B4-BE49-F238E27FC236}">
                <a16:creationId xmlns:a16="http://schemas.microsoft.com/office/drawing/2014/main" id="{33E02022-2C3E-C944-A8EE-2C0978DF4F24}"/>
              </a:ext>
            </a:extLst>
          </p:cNvPr>
          <p:cNvSpPr>
            <a:spLocks noChangeArrowheads="1"/>
          </p:cNvSpPr>
          <p:nvPr/>
        </p:nvSpPr>
        <p:spPr bwMode="auto">
          <a:xfrm rot="5400000">
            <a:off x="4759130" y="4815949"/>
            <a:ext cx="1516703" cy="1325375"/>
          </a:xfrm>
          <a:custGeom>
            <a:avLst/>
            <a:gdLst>
              <a:gd name="T0" fmla="*/ 298 w 1921"/>
              <a:gd name="T1" fmla="*/ 1380 h 1679"/>
              <a:gd name="T2" fmla="*/ 298 w 1921"/>
              <a:gd name="T3" fmla="*/ 1380 h 1679"/>
              <a:gd name="T4" fmla="*/ 298 w 1921"/>
              <a:gd name="T5" fmla="*/ 299 h 1679"/>
              <a:gd name="T6" fmla="*/ 298 w 1921"/>
              <a:gd name="T7" fmla="*/ 299 h 1679"/>
              <a:gd name="T8" fmla="*/ 1379 w 1921"/>
              <a:gd name="T9" fmla="*/ 299 h 1679"/>
              <a:gd name="T10" fmla="*/ 1920 w 1921"/>
              <a:gd name="T11" fmla="*/ 839 h 1679"/>
              <a:gd name="T12" fmla="*/ 1379 w 1921"/>
              <a:gd name="T13" fmla="*/ 1380 h 1679"/>
              <a:gd name="T14" fmla="*/ 1379 w 1921"/>
              <a:gd name="T15" fmla="*/ 1380 h 1679"/>
              <a:gd name="T16" fmla="*/ 298 w 1921"/>
              <a:gd name="T17" fmla="*/ 1380 h 1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1" h="1679">
                <a:moveTo>
                  <a:pt x="298" y="1380"/>
                </a:moveTo>
                <a:lnTo>
                  <a:pt x="298" y="1380"/>
                </a:lnTo>
                <a:cubicBezTo>
                  <a:pt x="0" y="1082"/>
                  <a:pt x="0" y="597"/>
                  <a:pt x="298" y="299"/>
                </a:cubicBezTo>
                <a:lnTo>
                  <a:pt x="298" y="299"/>
                </a:lnTo>
                <a:cubicBezTo>
                  <a:pt x="596" y="0"/>
                  <a:pt x="1081" y="0"/>
                  <a:pt x="1379" y="299"/>
                </a:cubicBezTo>
                <a:lnTo>
                  <a:pt x="1920" y="839"/>
                </a:lnTo>
                <a:lnTo>
                  <a:pt x="1379" y="1380"/>
                </a:lnTo>
                <a:lnTo>
                  <a:pt x="1379" y="1380"/>
                </a:lnTo>
                <a:cubicBezTo>
                  <a:pt x="1081" y="1678"/>
                  <a:pt x="596" y="1678"/>
                  <a:pt x="298" y="1380"/>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54" name="Freeform 10">
            <a:extLst>
              <a:ext uri="{FF2B5EF4-FFF2-40B4-BE49-F238E27FC236}">
                <a16:creationId xmlns:a16="http://schemas.microsoft.com/office/drawing/2014/main" id="{F846BAE9-2D21-204C-B8A7-300F8C13F4C6}"/>
              </a:ext>
            </a:extLst>
          </p:cNvPr>
          <p:cNvSpPr>
            <a:spLocks noChangeAspect="1" noChangeArrowheads="1"/>
          </p:cNvSpPr>
          <p:nvPr/>
        </p:nvSpPr>
        <p:spPr bwMode="auto">
          <a:xfrm>
            <a:off x="5268452" y="5162160"/>
            <a:ext cx="498060" cy="498060"/>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9" name="Freeform 273">
            <a:extLst>
              <a:ext uri="{FF2B5EF4-FFF2-40B4-BE49-F238E27FC236}">
                <a16:creationId xmlns:a16="http://schemas.microsoft.com/office/drawing/2014/main" id="{CB1EA95B-054B-5C4C-951B-9C4E8CD8D378}"/>
              </a:ext>
            </a:extLst>
          </p:cNvPr>
          <p:cNvSpPr>
            <a:spLocks noChangeArrowheads="1"/>
          </p:cNvSpPr>
          <p:nvPr/>
        </p:nvSpPr>
        <p:spPr bwMode="auto">
          <a:xfrm rot="5400000">
            <a:off x="1952489" y="2919077"/>
            <a:ext cx="1283097" cy="1121238"/>
          </a:xfrm>
          <a:custGeom>
            <a:avLst/>
            <a:gdLst>
              <a:gd name="T0" fmla="*/ 298 w 1921"/>
              <a:gd name="T1" fmla="*/ 1380 h 1679"/>
              <a:gd name="T2" fmla="*/ 298 w 1921"/>
              <a:gd name="T3" fmla="*/ 1380 h 1679"/>
              <a:gd name="T4" fmla="*/ 298 w 1921"/>
              <a:gd name="T5" fmla="*/ 299 h 1679"/>
              <a:gd name="T6" fmla="*/ 298 w 1921"/>
              <a:gd name="T7" fmla="*/ 299 h 1679"/>
              <a:gd name="T8" fmla="*/ 1379 w 1921"/>
              <a:gd name="T9" fmla="*/ 299 h 1679"/>
              <a:gd name="T10" fmla="*/ 1920 w 1921"/>
              <a:gd name="T11" fmla="*/ 839 h 1679"/>
              <a:gd name="T12" fmla="*/ 1379 w 1921"/>
              <a:gd name="T13" fmla="*/ 1380 h 1679"/>
              <a:gd name="T14" fmla="*/ 1379 w 1921"/>
              <a:gd name="T15" fmla="*/ 1380 h 1679"/>
              <a:gd name="T16" fmla="*/ 298 w 1921"/>
              <a:gd name="T17" fmla="*/ 1380 h 1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1" h="1679">
                <a:moveTo>
                  <a:pt x="298" y="1380"/>
                </a:moveTo>
                <a:lnTo>
                  <a:pt x="298" y="1380"/>
                </a:lnTo>
                <a:cubicBezTo>
                  <a:pt x="0" y="1082"/>
                  <a:pt x="0" y="597"/>
                  <a:pt x="298" y="299"/>
                </a:cubicBezTo>
                <a:lnTo>
                  <a:pt x="298" y="299"/>
                </a:lnTo>
                <a:cubicBezTo>
                  <a:pt x="596" y="0"/>
                  <a:pt x="1081" y="0"/>
                  <a:pt x="1379" y="299"/>
                </a:cubicBezTo>
                <a:lnTo>
                  <a:pt x="1920" y="839"/>
                </a:lnTo>
                <a:lnTo>
                  <a:pt x="1379" y="1380"/>
                </a:lnTo>
                <a:lnTo>
                  <a:pt x="1379" y="1380"/>
                </a:lnTo>
                <a:cubicBezTo>
                  <a:pt x="1081" y="1678"/>
                  <a:pt x="596" y="1678"/>
                  <a:pt x="298" y="1380"/>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55" name="Freeform 933">
            <a:extLst>
              <a:ext uri="{FF2B5EF4-FFF2-40B4-BE49-F238E27FC236}">
                <a16:creationId xmlns:a16="http://schemas.microsoft.com/office/drawing/2014/main" id="{657825F6-AE0B-764E-A16A-6545E24D5495}"/>
              </a:ext>
            </a:extLst>
          </p:cNvPr>
          <p:cNvSpPr>
            <a:spLocks noChangeAspect="1" noChangeArrowheads="1"/>
          </p:cNvSpPr>
          <p:nvPr/>
        </p:nvSpPr>
        <p:spPr bwMode="auto">
          <a:xfrm>
            <a:off x="2349086" y="3191932"/>
            <a:ext cx="489903" cy="457633"/>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329166893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4">
            <a:extLst>
              <a:ext uri="{FF2B5EF4-FFF2-40B4-BE49-F238E27FC236}">
                <a16:creationId xmlns:a16="http://schemas.microsoft.com/office/drawing/2014/main" id="{2D1BAB8C-0F62-4009-9910-1EE10A6FD9E7}"/>
              </a:ext>
            </a:extLst>
          </p:cNvPr>
          <p:cNvSpPr>
            <a:spLocks noChangeArrowheads="1"/>
          </p:cNvSpPr>
          <p:nvPr/>
        </p:nvSpPr>
        <p:spPr bwMode="auto">
          <a:xfrm>
            <a:off x="1465" y="1340"/>
            <a:ext cx="3048641" cy="6855322"/>
          </a:xfrm>
          <a:custGeom>
            <a:avLst/>
            <a:gdLst>
              <a:gd name="T0" fmla="*/ 0 w 4894"/>
              <a:gd name="T1" fmla="*/ 11007 h 11008"/>
              <a:gd name="T2" fmla="*/ 4893 w 4894"/>
              <a:gd name="T3" fmla="*/ 11007 h 11008"/>
              <a:gd name="T4" fmla="*/ 4893 w 4894"/>
              <a:gd name="T5" fmla="*/ 0 h 11008"/>
              <a:gd name="T6" fmla="*/ 0 w 4894"/>
              <a:gd name="T7" fmla="*/ 0 h 11008"/>
              <a:gd name="T8" fmla="*/ 0 w 4894"/>
              <a:gd name="T9" fmla="*/ 11007 h 11008"/>
            </a:gdLst>
            <a:ahLst/>
            <a:cxnLst>
              <a:cxn ang="0">
                <a:pos x="T0" y="T1"/>
              </a:cxn>
              <a:cxn ang="0">
                <a:pos x="T2" y="T3"/>
              </a:cxn>
              <a:cxn ang="0">
                <a:pos x="T4" y="T5"/>
              </a:cxn>
              <a:cxn ang="0">
                <a:pos x="T6" y="T7"/>
              </a:cxn>
              <a:cxn ang="0">
                <a:pos x="T8" y="T9"/>
              </a:cxn>
            </a:cxnLst>
            <a:rect l="0" t="0" r="r" b="b"/>
            <a:pathLst>
              <a:path w="4894" h="11008">
                <a:moveTo>
                  <a:pt x="0" y="11007"/>
                </a:moveTo>
                <a:lnTo>
                  <a:pt x="4893" y="11007"/>
                </a:lnTo>
                <a:lnTo>
                  <a:pt x="4893" y="0"/>
                </a:lnTo>
                <a:lnTo>
                  <a:pt x="0" y="0"/>
                </a:lnTo>
                <a:lnTo>
                  <a:pt x="0" y="11007"/>
                </a:lnTo>
              </a:path>
            </a:pathLst>
          </a:custGeom>
          <a:solidFill>
            <a:schemeClr val="bg2">
              <a:lumMod val="95000"/>
            </a:schemeClr>
          </a:solidFill>
          <a:ln>
            <a:noFill/>
          </a:ln>
          <a:effectLst/>
        </p:spPr>
        <p:txBody>
          <a:bodyPr wrap="none" anchor="ctr"/>
          <a:lstStyle/>
          <a:p>
            <a:endParaRPr lang="en-US" dirty="0">
              <a:latin typeface="Poppins" pitchFamily="2" charset="77"/>
            </a:endParaRPr>
          </a:p>
        </p:txBody>
      </p:sp>
      <p:sp>
        <p:nvSpPr>
          <p:cNvPr id="23" name="Freeform 1">
            <a:extLst>
              <a:ext uri="{FF2B5EF4-FFF2-40B4-BE49-F238E27FC236}">
                <a16:creationId xmlns:a16="http://schemas.microsoft.com/office/drawing/2014/main" id="{44C2AE94-4A78-490B-A278-48287120DD24}"/>
              </a:ext>
            </a:extLst>
          </p:cNvPr>
          <p:cNvSpPr>
            <a:spLocks noChangeArrowheads="1"/>
          </p:cNvSpPr>
          <p:nvPr/>
        </p:nvSpPr>
        <p:spPr bwMode="auto">
          <a:xfrm>
            <a:off x="3050105" y="4571554"/>
            <a:ext cx="4570215" cy="2285108"/>
          </a:xfrm>
          <a:custGeom>
            <a:avLst/>
            <a:gdLst>
              <a:gd name="T0" fmla="*/ 0 w 7338"/>
              <a:gd name="T1" fmla="*/ 3669 h 3670"/>
              <a:gd name="T2" fmla="*/ 7337 w 7338"/>
              <a:gd name="T3" fmla="*/ 3669 h 3670"/>
              <a:gd name="T4" fmla="*/ 7337 w 7338"/>
              <a:gd name="T5" fmla="*/ 0 h 3670"/>
              <a:gd name="T6" fmla="*/ 0 w 7338"/>
              <a:gd name="T7" fmla="*/ 0 h 3670"/>
              <a:gd name="T8" fmla="*/ 0 w 7338"/>
              <a:gd name="T9" fmla="*/ 3669 h 3670"/>
            </a:gdLst>
            <a:ahLst/>
            <a:cxnLst>
              <a:cxn ang="0">
                <a:pos x="T0" y="T1"/>
              </a:cxn>
              <a:cxn ang="0">
                <a:pos x="T2" y="T3"/>
              </a:cxn>
              <a:cxn ang="0">
                <a:pos x="T4" y="T5"/>
              </a:cxn>
              <a:cxn ang="0">
                <a:pos x="T6" y="T7"/>
              </a:cxn>
              <a:cxn ang="0">
                <a:pos x="T8" y="T9"/>
              </a:cxn>
            </a:cxnLst>
            <a:rect l="0" t="0" r="r" b="b"/>
            <a:pathLst>
              <a:path w="7338" h="3670">
                <a:moveTo>
                  <a:pt x="0" y="3669"/>
                </a:moveTo>
                <a:lnTo>
                  <a:pt x="7337" y="3669"/>
                </a:lnTo>
                <a:lnTo>
                  <a:pt x="7337" y="0"/>
                </a:lnTo>
                <a:lnTo>
                  <a:pt x="0" y="0"/>
                </a:lnTo>
                <a:lnTo>
                  <a:pt x="0" y="3669"/>
                </a:lnTo>
              </a:path>
            </a:pathLst>
          </a:custGeom>
          <a:solidFill>
            <a:srgbClr val="9CE59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4" name="Freeform 2">
            <a:extLst>
              <a:ext uri="{FF2B5EF4-FFF2-40B4-BE49-F238E27FC236}">
                <a16:creationId xmlns:a16="http://schemas.microsoft.com/office/drawing/2014/main" id="{5A0F9142-0FE7-4683-9471-3067373BD0F0}"/>
              </a:ext>
            </a:extLst>
          </p:cNvPr>
          <p:cNvSpPr>
            <a:spLocks noChangeArrowheads="1"/>
          </p:cNvSpPr>
          <p:nvPr/>
        </p:nvSpPr>
        <p:spPr bwMode="auto">
          <a:xfrm>
            <a:off x="7617572" y="4571554"/>
            <a:ext cx="4572962" cy="2285108"/>
          </a:xfrm>
          <a:custGeom>
            <a:avLst/>
            <a:gdLst>
              <a:gd name="T0" fmla="*/ 0 w 7340"/>
              <a:gd name="T1" fmla="*/ 3669 h 3670"/>
              <a:gd name="T2" fmla="*/ 7339 w 7340"/>
              <a:gd name="T3" fmla="*/ 3669 h 3670"/>
              <a:gd name="T4" fmla="*/ 7339 w 7340"/>
              <a:gd name="T5" fmla="*/ 0 h 3670"/>
              <a:gd name="T6" fmla="*/ 0 w 7340"/>
              <a:gd name="T7" fmla="*/ 0 h 3670"/>
              <a:gd name="T8" fmla="*/ 0 w 7340"/>
              <a:gd name="T9" fmla="*/ 3669 h 3670"/>
            </a:gdLst>
            <a:ahLst/>
            <a:cxnLst>
              <a:cxn ang="0">
                <a:pos x="T0" y="T1"/>
              </a:cxn>
              <a:cxn ang="0">
                <a:pos x="T2" y="T3"/>
              </a:cxn>
              <a:cxn ang="0">
                <a:pos x="T4" y="T5"/>
              </a:cxn>
              <a:cxn ang="0">
                <a:pos x="T6" y="T7"/>
              </a:cxn>
              <a:cxn ang="0">
                <a:pos x="T8" y="T9"/>
              </a:cxn>
            </a:cxnLst>
            <a:rect l="0" t="0" r="r" b="b"/>
            <a:pathLst>
              <a:path w="7340" h="3670">
                <a:moveTo>
                  <a:pt x="0" y="3669"/>
                </a:moveTo>
                <a:lnTo>
                  <a:pt x="7339" y="3669"/>
                </a:lnTo>
                <a:lnTo>
                  <a:pt x="7339" y="0"/>
                </a:lnTo>
                <a:lnTo>
                  <a:pt x="0" y="0"/>
                </a:lnTo>
                <a:lnTo>
                  <a:pt x="0" y="3669"/>
                </a:lnTo>
              </a:path>
            </a:pathLst>
          </a:custGeom>
          <a:solidFill>
            <a:srgbClr val="54AD9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5" name="Freeform 3">
            <a:extLst>
              <a:ext uri="{FF2B5EF4-FFF2-40B4-BE49-F238E27FC236}">
                <a16:creationId xmlns:a16="http://schemas.microsoft.com/office/drawing/2014/main" id="{36534B28-A030-449B-ADB4-B7389D47C4D3}"/>
              </a:ext>
            </a:extLst>
          </p:cNvPr>
          <p:cNvSpPr>
            <a:spLocks noChangeArrowheads="1"/>
          </p:cNvSpPr>
          <p:nvPr/>
        </p:nvSpPr>
        <p:spPr bwMode="auto">
          <a:xfrm>
            <a:off x="3050106" y="1341"/>
            <a:ext cx="1829184" cy="4570214"/>
          </a:xfrm>
          <a:custGeom>
            <a:avLst/>
            <a:gdLst>
              <a:gd name="T0" fmla="*/ 0 w 2936"/>
              <a:gd name="T1" fmla="*/ 7338 h 7339"/>
              <a:gd name="T2" fmla="*/ 2935 w 2936"/>
              <a:gd name="T3" fmla="*/ 7338 h 7339"/>
              <a:gd name="T4" fmla="*/ 2935 w 2936"/>
              <a:gd name="T5" fmla="*/ 0 h 7339"/>
              <a:gd name="T6" fmla="*/ 0 w 2936"/>
              <a:gd name="T7" fmla="*/ 0 h 7339"/>
              <a:gd name="T8" fmla="*/ 0 w 2936"/>
              <a:gd name="T9" fmla="*/ 7338 h 7339"/>
            </a:gdLst>
            <a:ahLst/>
            <a:cxnLst>
              <a:cxn ang="0">
                <a:pos x="T0" y="T1"/>
              </a:cxn>
              <a:cxn ang="0">
                <a:pos x="T2" y="T3"/>
              </a:cxn>
              <a:cxn ang="0">
                <a:pos x="T4" y="T5"/>
              </a:cxn>
              <a:cxn ang="0">
                <a:pos x="T6" y="T7"/>
              </a:cxn>
              <a:cxn ang="0">
                <a:pos x="T8" y="T9"/>
              </a:cxn>
            </a:cxnLst>
            <a:rect l="0" t="0" r="r" b="b"/>
            <a:pathLst>
              <a:path w="2936" h="7339">
                <a:moveTo>
                  <a:pt x="0" y="7338"/>
                </a:moveTo>
                <a:lnTo>
                  <a:pt x="2935" y="7338"/>
                </a:lnTo>
                <a:lnTo>
                  <a:pt x="2935" y="0"/>
                </a:lnTo>
                <a:lnTo>
                  <a:pt x="0" y="0"/>
                </a:lnTo>
                <a:lnTo>
                  <a:pt x="0" y="7338"/>
                </a:lnTo>
              </a:path>
            </a:pathLst>
          </a:custGeom>
          <a:solidFill>
            <a:srgbClr val="23949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7" name="Freeform 5">
            <a:extLst>
              <a:ext uri="{FF2B5EF4-FFF2-40B4-BE49-F238E27FC236}">
                <a16:creationId xmlns:a16="http://schemas.microsoft.com/office/drawing/2014/main" id="{B55DEB71-99F3-42D7-A1A3-87594D083EBA}"/>
              </a:ext>
            </a:extLst>
          </p:cNvPr>
          <p:cNvSpPr>
            <a:spLocks noChangeArrowheads="1"/>
          </p:cNvSpPr>
          <p:nvPr/>
        </p:nvSpPr>
        <p:spPr bwMode="auto">
          <a:xfrm>
            <a:off x="1588" y="2679"/>
            <a:ext cx="3048641" cy="6855322"/>
          </a:xfrm>
          <a:custGeom>
            <a:avLst/>
            <a:gdLst>
              <a:gd name="T0" fmla="*/ 0 w 4894"/>
              <a:gd name="T1" fmla="*/ 11007 h 11008"/>
              <a:gd name="T2" fmla="*/ 4893 w 4894"/>
              <a:gd name="T3" fmla="*/ 11007 h 11008"/>
              <a:gd name="T4" fmla="*/ 4893 w 4894"/>
              <a:gd name="T5" fmla="*/ 0 h 11008"/>
              <a:gd name="T6" fmla="*/ 0 w 4894"/>
              <a:gd name="T7" fmla="*/ 0 h 11008"/>
              <a:gd name="T8" fmla="*/ 0 w 4894"/>
              <a:gd name="T9" fmla="*/ 11007 h 11008"/>
            </a:gdLst>
            <a:ahLst/>
            <a:cxnLst>
              <a:cxn ang="0">
                <a:pos x="T0" y="T1"/>
              </a:cxn>
              <a:cxn ang="0">
                <a:pos x="T2" y="T3"/>
              </a:cxn>
              <a:cxn ang="0">
                <a:pos x="T4" y="T5"/>
              </a:cxn>
              <a:cxn ang="0">
                <a:pos x="T6" y="T7"/>
              </a:cxn>
              <a:cxn ang="0">
                <a:pos x="T8" y="T9"/>
              </a:cxn>
            </a:cxnLst>
            <a:rect l="0" t="0" r="r" b="b"/>
            <a:pathLst>
              <a:path w="4894" h="11008">
                <a:moveTo>
                  <a:pt x="0" y="11007"/>
                </a:moveTo>
                <a:lnTo>
                  <a:pt x="4893" y="11007"/>
                </a:lnTo>
                <a:lnTo>
                  <a:pt x="4893" y="0"/>
                </a:lnTo>
                <a:lnTo>
                  <a:pt x="0" y="0"/>
                </a:lnTo>
                <a:lnTo>
                  <a:pt x="0" y="11007"/>
                </a:lnTo>
              </a:path>
            </a:pathLst>
          </a:custGeom>
          <a:gradFill>
            <a:gsLst>
              <a:gs pos="0">
                <a:srgbClr val="239497"/>
              </a:gs>
              <a:gs pos="96000">
                <a:srgbClr val="239497">
                  <a:alpha val="0"/>
                </a:srgbClr>
              </a:gs>
            </a:gsLst>
            <a:lin ang="16200000" scaled="0"/>
          </a:gradFill>
          <a:ln>
            <a:noFill/>
          </a:ln>
          <a:effectLst/>
        </p:spPr>
        <p:txBody>
          <a:bodyPr wrap="none" anchor="ctr"/>
          <a:lstStyle/>
          <a:p>
            <a:endParaRPr lang="en-US" dirty="0">
              <a:latin typeface="Poppins" pitchFamily="2" charset="77"/>
            </a:endParaRPr>
          </a:p>
        </p:txBody>
      </p:sp>
      <p:sp>
        <p:nvSpPr>
          <p:cNvPr id="28" name="Freeform 6">
            <a:extLst>
              <a:ext uri="{FF2B5EF4-FFF2-40B4-BE49-F238E27FC236}">
                <a16:creationId xmlns:a16="http://schemas.microsoft.com/office/drawing/2014/main" id="{5F1A8FCD-A883-4230-81BF-137C62E205A2}"/>
              </a:ext>
            </a:extLst>
          </p:cNvPr>
          <p:cNvSpPr>
            <a:spLocks noChangeArrowheads="1"/>
          </p:cNvSpPr>
          <p:nvPr/>
        </p:nvSpPr>
        <p:spPr bwMode="auto">
          <a:xfrm>
            <a:off x="4876543" y="2286447"/>
            <a:ext cx="1829184" cy="2285108"/>
          </a:xfrm>
          <a:custGeom>
            <a:avLst/>
            <a:gdLst>
              <a:gd name="T0" fmla="*/ 2935 w 2936"/>
              <a:gd name="T1" fmla="*/ 3669 h 3670"/>
              <a:gd name="T2" fmla="*/ 0 w 2936"/>
              <a:gd name="T3" fmla="*/ 3669 h 3670"/>
              <a:gd name="T4" fmla="*/ 0 w 2936"/>
              <a:gd name="T5" fmla="*/ 0 h 3670"/>
              <a:gd name="T6" fmla="*/ 2935 w 2936"/>
              <a:gd name="T7" fmla="*/ 0 h 3670"/>
              <a:gd name="T8" fmla="*/ 2935 w 2936"/>
              <a:gd name="T9" fmla="*/ 3669 h 3670"/>
            </a:gdLst>
            <a:ahLst/>
            <a:cxnLst>
              <a:cxn ang="0">
                <a:pos x="T0" y="T1"/>
              </a:cxn>
              <a:cxn ang="0">
                <a:pos x="T2" y="T3"/>
              </a:cxn>
              <a:cxn ang="0">
                <a:pos x="T4" y="T5"/>
              </a:cxn>
              <a:cxn ang="0">
                <a:pos x="T6" y="T7"/>
              </a:cxn>
              <a:cxn ang="0">
                <a:pos x="T8" y="T9"/>
              </a:cxn>
            </a:cxnLst>
            <a:rect l="0" t="0" r="r" b="b"/>
            <a:pathLst>
              <a:path w="2936" h="3670">
                <a:moveTo>
                  <a:pt x="2935" y="3669"/>
                </a:moveTo>
                <a:lnTo>
                  <a:pt x="0" y="3669"/>
                </a:lnTo>
                <a:lnTo>
                  <a:pt x="0" y="0"/>
                </a:lnTo>
                <a:lnTo>
                  <a:pt x="2935" y="0"/>
                </a:lnTo>
                <a:lnTo>
                  <a:pt x="2935" y="3669"/>
                </a:lnTo>
              </a:path>
            </a:pathLst>
          </a:custGeom>
          <a:solidFill>
            <a:srgbClr val="54AD9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9" name="Freeform 7">
            <a:extLst>
              <a:ext uri="{FF2B5EF4-FFF2-40B4-BE49-F238E27FC236}">
                <a16:creationId xmlns:a16="http://schemas.microsoft.com/office/drawing/2014/main" id="{5A049D00-A90E-4F04-8526-48279A3A2EBF}"/>
              </a:ext>
            </a:extLst>
          </p:cNvPr>
          <p:cNvSpPr>
            <a:spLocks noChangeArrowheads="1"/>
          </p:cNvSpPr>
          <p:nvPr/>
        </p:nvSpPr>
        <p:spPr bwMode="auto">
          <a:xfrm>
            <a:off x="6705728" y="1341"/>
            <a:ext cx="1829184" cy="4570214"/>
          </a:xfrm>
          <a:custGeom>
            <a:avLst/>
            <a:gdLst>
              <a:gd name="T0" fmla="*/ 0 w 2936"/>
              <a:gd name="T1" fmla="*/ 7338 h 7339"/>
              <a:gd name="T2" fmla="*/ 2935 w 2936"/>
              <a:gd name="T3" fmla="*/ 7338 h 7339"/>
              <a:gd name="T4" fmla="*/ 2935 w 2936"/>
              <a:gd name="T5" fmla="*/ 0 h 7339"/>
              <a:gd name="T6" fmla="*/ 0 w 2936"/>
              <a:gd name="T7" fmla="*/ 0 h 7339"/>
              <a:gd name="T8" fmla="*/ 0 w 2936"/>
              <a:gd name="T9" fmla="*/ 7338 h 7339"/>
            </a:gdLst>
            <a:ahLst/>
            <a:cxnLst>
              <a:cxn ang="0">
                <a:pos x="T0" y="T1"/>
              </a:cxn>
              <a:cxn ang="0">
                <a:pos x="T2" y="T3"/>
              </a:cxn>
              <a:cxn ang="0">
                <a:pos x="T4" y="T5"/>
              </a:cxn>
              <a:cxn ang="0">
                <a:pos x="T6" y="T7"/>
              </a:cxn>
              <a:cxn ang="0">
                <a:pos x="T8" y="T9"/>
              </a:cxn>
            </a:cxnLst>
            <a:rect l="0" t="0" r="r" b="b"/>
            <a:pathLst>
              <a:path w="2936" h="7339">
                <a:moveTo>
                  <a:pt x="0" y="7338"/>
                </a:moveTo>
                <a:lnTo>
                  <a:pt x="2935" y="7338"/>
                </a:lnTo>
                <a:lnTo>
                  <a:pt x="2935" y="0"/>
                </a:lnTo>
                <a:lnTo>
                  <a:pt x="0" y="0"/>
                </a:lnTo>
                <a:lnTo>
                  <a:pt x="0" y="7338"/>
                </a:lnTo>
              </a:path>
            </a:pathLst>
          </a:custGeom>
          <a:solidFill>
            <a:srgbClr val="23949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 name="Freeform 8">
            <a:extLst>
              <a:ext uri="{FF2B5EF4-FFF2-40B4-BE49-F238E27FC236}">
                <a16:creationId xmlns:a16="http://schemas.microsoft.com/office/drawing/2014/main" id="{8FD8B86E-BC4C-4AFE-8C16-9A7A14A017B0}"/>
              </a:ext>
            </a:extLst>
          </p:cNvPr>
          <p:cNvSpPr>
            <a:spLocks noChangeArrowheads="1"/>
          </p:cNvSpPr>
          <p:nvPr/>
        </p:nvSpPr>
        <p:spPr bwMode="auto">
          <a:xfrm>
            <a:off x="8532167" y="2286447"/>
            <a:ext cx="1829184" cy="2285108"/>
          </a:xfrm>
          <a:custGeom>
            <a:avLst/>
            <a:gdLst>
              <a:gd name="T0" fmla="*/ 2936 w 2937"/>
              <a:gd name="T1" fmla="*/ 3669 h 3670"/>
              <a:gd name="T2" fmla="*/ 0 w 2937"/>
              <a:gd name="T3" fmla="*/ 3669 h 3670"/>
              <a:gd name="T4" fmla="*/ 0 w 2937"/>
              <a:gd name="T5" fmla="*/ 0 h 3670"/>
              <a:gd name="T6" fmla="*/ 2936 w 2937"/>
              <a:gd name="T7" fmla="*/ 0 h 3670"/>
              <a:gd name="T8" fmla="*/ 2936 w 2937"/>
              <a:gd name="T9" fmla="*/ 3669 h 3670"/>
            </a:gdLst>
            <a:ahLst/>
            <a:cxnLst>
              <a:cxn ang="0">
                <a:pos x="T0" y="T1"/>
              </a:cxn>
              <a:cxn ang="0">
                <a:pos x="T2" y="T3"/>
              </a:cxn>
              <a:cxn ang="0">
                <a:pos x="T4" y="T5"/>
              </a:cxn>
              <a:cxn ang="0">
                <a:pos x="T6" y="T7"/>
              </a:cxn>
              <a:cxn ang="0">
                <a:pos x="T8" y="T9"/>
              </a:cxn>
            </a:cxnLst>
            <a:rect l="0" t="0" r="r" b="b"/>
            <a:pathLst>
              <a:path w="2937" h="3670">
                <a:moveTo>
                  <a:pt x="2936" y="3669"/>
                </a:moveTo>
                <a:lnTo>
                  <a:pt x="0" y="3669"/>
                </a:lnTo>
                <a:lnTo>
                  <a:pt x="0" y="0"/>
                </a:lnTo>
                <a:lnTo>
                  <a:pt x="2936" y="0"/>
                </a:lnTo>
                <a:lnTo>
                  <a:pt x="2936" y="3669"/>
                </a:lnTo>
              </a:path>
            </a:pathLst>
          </a:custGeom>
          <a:solidFill>
            <a:srgbClr val="9CE59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1" name="Freeform 9">
            <a:extLst>
              <a:ext uri="{FF2B5EF4-FFF2-40B4-BE49-F238E27FC236}">
                <a16:creationId xmlns:a16="http://schemas.microsoft.com/office/drawing/2014/main" id="{E8737524-8D3D-4A6C-A79F-C769739B8452}"/>
              </a:ext>
            </a:extLst>
          </p:cNvPr>
          <p:cNvSpPr>
            <a:spLocks noChangeArrowheads="1"/>
          </p:cNvSpPr>
          <p:nvPr/>
        </p:nvSpPr>
        <p:spPr bwMode="auto">
          <a:xfrm>
            <a:off x="4876543" y="1340"/>
            <a:ext cx="1829184" cy="2285108"/>
          </a:xfrm>
          <a:custGeom>
            <a:avLst/>
            <a:gdLst>
              <a:gd name="T0" fmla="*/ 0 w 2936"/>
              <a:gd name="T1" fmla="*/ 3669 h 3670"/>
              <a:gd name="T2" fmla="*/ 2935 w 2936"/>
              <a:gd name="T3" fmla="*/ 3669 h 3670"/>
              <a:gd name="T4" fmla="*/ 2935 w 2936"/>
              <a:gd name="T5" fmla="*/ 0 h 3670"/>
              <a:gd name="T6" fmla="*/ 0 w 2936"/>
              <a:gd name="T7" fmla="*/ 0 h 3670"/>
              <a:gd name="T8" fmla="*/ 0 w 2936"/>
              <a:gd name="T9" fmla="*/ 3669 h 3670"/>
            </a:gdLst>
            <a:ahLst/>
            <a:cxnLst>
              <a:cxn ang="0">
                <a:pos x="T0" y="T1"/>
              </a:cxn>
              <a:cxn ang="0">
                <a:pos x="T2" y="T3"/>
              </a:cxn>
              <a:cxn ang="0">
                <a:pos x="T4" y="T5"/>
              </a:cxn>
              <a:cxn ang="0">
                <a:pos x="T6" y="T7"/>
              </a:cxn>
              <a:cxn ang="0">
                <a:pos x="T8" y="T9"/>
              </a:cxn>
            </a:cxnLst>
            <a:rect l="0" t="0" r="r" b="b"/>
            <a:pathLst>
              <a:path w="2936" h="3670">
                <a:moveTo>
                  <a:pt x="0" y="3669"/>
                </a:moveTo>
                <a:lnTo>
                  <a:pt x="2935" y="3669"/>
                </a:lnTo>
                <a:lnTo>
                  <a:pt x="2935" y="0"/>
                </a:lnTo>
                <a:lnTo>
                  <a:pt x="0" y="0"/>
                </a:lnTo>
                <a:lnTo>
                  <a:pt x="0" y="3669"/>
                </a:lnTo>
              </a:path>
            </a:pathLst>
          </a:custGeom>
          <a:solidFill>
            <a:srgbClr val="9CE59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2" name="Freeform 10">
            <a:extLst>
              <a:ext uri="{FF2B5EF4-FFF2-40B4-BE49-F238E27FC236}">
                <a16:creationId xmlns:a16="http://schemas.microsoft.com/office/drawing/2014/main" id="{6D5CD3BF-AC66-4560-BB7B-919376543073}"/>
              </a:ext>
            </a:extLst>
          </p:cNvPr>
          <p:cNvSpPr>
            <a:spLocks noChangeArrowheads="1"/>
          </p:cNvSpPr>
          <p:nvPr/>
        </p:nvSpPr>
        <p:spPr bwMode="auto">
          <a:xfrm>
            <a:off x="8532167" y="1340"/>
            <a:ext cx="1829184" cy="2285108"/>
          </a:xfrm>
          <a:custGeom>
            <a:avLst/>
            <a:gdLst>
              <a:gd name="T0" fmla="*/ 0 w 2937"/>
              <a:gd name="T1" fmla="*/ 3669 h 3670"/>
              <a:gd name="T2" fmla="*/ 2936 w 2937"/>
              <a:gd name="T3" fmla="*/ 3669 h 3670"/>
              <a:gd name="T4" fmla="*/ 2936 w 2937"/>
              <a:gd name="T5" fmla="*/ 0 h 3670"/>
              <a:gd name="T6" fmla="*/ 0 w 2937"/>
              <a:gd name="T7" fmla="*/ 0 h 3670"/>
              <a:gd name="T8" fmla="*/ 0 w 2937"/>
              <a:gd name="T9" fmla="*/ 3669 h 3670"/>
            </a:gdLst>
            <a:ahLst/>
            <a:cxnLst>
              <a:cxn ang="0">
                <a:pos x="T0" y="T1"/>
              </a:cxn>
              <a:cxn ang="0">
                <a:pos x="T2" y="T3"/>
              </a:cxn>
              <a:cxn ang="0">
                <a:pos x="T4" y="T5"/>
              </a:cxn>
              <a:cxn ang="0">
                <a:pos x="T6" y="T7"/>
              </a:cxn>
              <a:cxn ang="0">
                <a:pos x="T8" y="T9"/>
              </a:cxn>
            </a:cxnLst>
            <a:rect l="0" t="0" r="r" b="b"/>
            <a:pathLst>
              <a:path w="2937" h="3670">
                <a:moveTo>
                  <a:pt x="0" y="3669"/>
                </a:moveTo>
                <a:lnTo>
                  <a:pt x="2936" y="3669"/>
                </a:lnTo>
                <a:lnTo>
                  <a:pt x="2936" y="0"/>
                </a:lnTo>
                <a:lnTo>
                  <a:pt x="0" y="0"/>
                </a:lnTo>
                <a:lnTo>
                  <a:pt x="0" y="3669"/>
                </a:lnTo>
              </a:path>
            </a:pathLst>
          </a:custGeom>
          <a:solidFill>
            <a:srgbClr val="54AD9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3" name="Freeform 11">
            <a:extLst>
              <a:ext uri="{FF2B5EF4-FFF2-40B4-BE49-F238E27FC236}">
                <a16:creationId xmlns:a16="http://schemas.microsoft.com/office/drawing/2014/main" id="{B756E5A3-7954-4722-92F6-63432E0F45CC}"/>
              </a:ext>
            </a:extLst>
          </p:cNvPr>
          <p:cNvSpPr>
            <a:spLocks noChangeArrowheads="1"/>
          </p:cNvSpPr>
          <p:nvPr/>
        </p:nvSpPr>
        <p:spPr bwMode="auto">
          <a:xfrm>
            <a:off x="10361351" y="1341"/>
            <a:ext cx="1829184" cy="4570214"/>
          </a:xfrm>
          <a:custGeom>
            <a:avLst/>
            <a:gdLst>
              <a:gd name="T0" fmla="*/ 0 w 2936"/>
              <a:gd name="T1" fmla="*/ 7338 h 7339"/>
              <a:gd name="T2" fmla="*/ 2935 w 2936"/>
              <a:gd name="T3" fmla="*/ 7338 h 7339"/>
              <a:gd name="T4" fmla="*/ 2935 w 2936"/>
              <a:gd name="T5" fmla="*/ 0 h 7339"/>
              <a:gd name="T6" fmla="*/ 0 w 2936"/>
              <a:gd name="T7" fmla="*/ 0 h 7339"/>
              <a:gd name="T8" fmla="*/ 0 w 2936"/>
              <a:gd name="T9" fmla="*/ 7338 h 7339"/>
            </a:gdLst>
            <a:ahLst/>
            <a:cxnLst>
              <a:cxn ang="0">
                <a:pos x="T0" y="T1"/>
              </a:cxn>
              <a:cxn ang="0">
                <a:pos x="T2" y="T3"/>
              </a:cxn>
              <a:cxn ang="0">
                <a:pos x="T4" y="T5"/>
              </a:cxn>
              <a:cxn ang="0">
                <a:pos x="T6" y="T7"/>
              </a:cxn>
              <a:cxn ang="0">
                <a:pos x="T8" y="T9"/>
              </a:cxn>
            </a:cxnLst>
            <a:rect l="0" t="0" r="r" b="b"/>
            <a:pathLst>
              <a:path w="2936" h="7339">
                <a:moveTo>
                  <a:pt x="0" y="7338"/>
                </a:moveTo>
                <a:lnTo>
                  <a:pt x="2935" y="7338"/>
                </a:lnTo>
                <a:lnTo>
                  <a:pt x="2935" y="0"/>
                </a:lnTo>
                <a:lnTo>
                  <a:pt x="0" y="0"/>
                </a:lnTo>
                <a:lnTo>
                  <a:pt x="0" y="7338"/>
                </a:lnTo>
              </a:path>
            </a:pathLst>
          </a:custGeom>
          <a:solidFill>
            <a:srgbClr val="23949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03" name="TextBox 702">
            <a:extLst>
              <a:ext uri="{FF2B5EF4-FFF2-40B4-BE49-F238E27FC236}">
                <a16:creationId xmlns:a16="http://schemas.microsoft.com/office/drawing/2014/main" id="{897AF94A-406A-45CE-AE0A-47794B6EE357}"/>
              </a:ext>
            </a:extLst>
          </p:cNvPr>
          <p:cNvSpPr txBox="1"/>
          <p:nvPr/>
        </p:nvSpPr>
        <p:spPr>
          <a:xfrm>
            <a:off x="3211176" y="203980"/>
            <a:ext cx="1503919" cy="276999"/>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KEY PARTNERS</a:t>
            </a:r>
          </a:p>
        </p:txBody>
      </p:sp>
      <p:sp>
        <p:nvSpPr>
          <p:cNvPr id="704" name="TextBox 703">
            <a:extLst>
              <a:ext uri="{FF2B5EF4-FFF2-40B4-BE49-F238E27FC236}">
                <a16:creationId xmlns:a16="http://schemas.microsoft.com/office/drawing/2014/main" id="{495141A3-3724-4A83-84BF-E06EE0D13E29}"/>
              </a:ext>
            </a:extLst>
          </p:cNvPr>
          <p:cNvSpPr txBox="1"/>
          <p:nvPr/>
        </p:nvSpPr>
        <p:spPr>
          <a:xfrm>
            <a:off x="3211176" y="1928103"/>
            <a:ext cx="1503919" cy="104374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05" name="TextBox 704">
            <a:extLst>
              <a:ext uri="{FF2B5EF4-FFF2-40B4-BE49-F238E27FC236}">
                <a16:creationId xmlns:a16="http://schemas.microsoft.com/office/drawing/2014/main" id="{4C20FE14-B417-4924-BF6C-748B12947A84}"/>
              </a:ext>
            </a:extLst>
          </p:cNvPr>
          <p:cNvSpPr txBox="1"/>
          <p:nvPr/>
        </p:nvSpPr>
        <p:spPr>
          <a:xfrm>
            <a:off x="458951" y="4937905"/>
            <a:ext cx="1979628" cy="35394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DESIGNED FOR:</a:t>
            </a:r>
          </a:p>
        </p:txBody>
      </p:sp>
      <p:sp>
        <p:nvSpPr>
          <p:cNvPr id="706" name="TextBox 705">
            <a:extLst>
              <a:ext uri="{FF2B5EF4-FFF2-40B4-BE49-F238E27FC236}">
                <a16:creationId xmlns:a16="http://schemas.microsoft.com/office/drawing/2014/main" id="{DA613D51-10F4-47C3-95B3-90F234AB201D}"/>
              </a:ext>
            </a:extLst>
          </p:cNvPr>
          <p:cNvSpPr txBox="1"/>
          <p:nvPr/>
        </p:nvSpPr>
        <p:spPr>
          <a:xfrm>
            <a:off x="458951" y="5359545"/>
            <a:ext cx="1979628" cy="35394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DESIGNED BY:</a:t>
            </a:r>
          </a:p>
        </p:txBody>
      </p:sp>
      <p:sp>
        <p:nvSpPr>
          <p:cNvPr id="707" name="TextBox 706">
            <a:extLst>
              <a:ext uri="{FF2B5EF4-FFF2-40B4-BE49-F238E27FC236}">
                <a16:creationId xmlns:a16="http://schemas.microsoft.com/office/drawing/2014/main" id="{ADA6C18F-D938-46F6-830C-045B25C0DDEA}"/>
              </a:ext>
            </a:extLst>
          </p:cNvPr>
          <p:cNvSpPr txBox="1"/>
          <p:nvPr/>
        </p:nvSpPr>
        <p:spPr>
          <a:xfrm>
            <a:off x="458951" y="5771025"/>
            <a:ext cx="1979628" cy="35394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DATE:</a:t>
            </a:r>
          </a:p>
        </p:txBody>
      </p:sp>
      <p:sp>
        <p:nvSpPr>
          <p:cNvPr id="708" name="TextBox 707">
            <a:extLst>
              <a:ext uri="{FF2B5EF4-FFF2-40B4-BE49-F238E27FC236}">
                <a16:creationId xmlns:a16="http://schemas.microsoft.com/office/drawing/2014/main" id="{65FD6E68-B53D-444F-AA1A-D472AE97C9B8}"/>
              </a:ext>
            </a:extLst>
          </p:cNvPr>
          <p:cNvSpPr txBox="1"/>
          <p:nvPr/>
        </p:nvSpPr>
        <p:spPr>
          <a:xfrm>
            <a:off x="458951" y="6192665"/>
            <a:ext cx="1979628" cy="35394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ITERATION:</a:t>
            </a:r>
          </a:p>
        </p:txBody>
      </p:sp>
      <p:sp>
        <p:nvSpPr>
          <p:cNvPr id="709" name="TextBox 708">
            <a:extLst>
              <a:ext uri="{FF2B5EF4-FFF2-40B4-BE49-F238E27FC236}">
                <a16:creationId xmlns:a16="http://schemas.microsoft.com/office/drawing/2014/main" id="{C6848500-5116-42F5-97C8-8051AD4ED0B1}"/>
              </a:ext>
            </a:extLst>
          </p:cNvPr>
          <p:cNvSpPr txBox="1"/>
          <p:nvPr/>
        </p:nvSpPr>
        <p:spPr>
          <a:xfrm>
            <a:off x="5131855" y="206520"/>
            <a:ext cx="1316253" cy="461665"/>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KEY ACTIVITIES</a:t>
            </a:r>
          </a:p>
        </p:txBody>
      </p:sp>
      <p:sp>
        <p:nvSpPr>
          <p:cNvPr id="710" name="TextBox 709">
            <a:extLst>
              <a:ext uri="{FF2B5EF4-FFF2-40B4-BE49-F238E27FC236}">
                <a16:creationId xmlns:a16="http://schemas.microsoft.com/office/drawing/2014/main" id="{DDED49D1-6605-4527-BFA8-84275ED1FEDE}"/>
              </a:ext>
            </a:extLst>
          </p:cNvPr>
          <p:cNvSpPr txBox="1"/>
          <p:nvPr/>
        </p:nvSpPr>
        <p:spPr>
          <a:xfrm>
            <a:off x="5113567" y="799491"/>
            <a:ext cx="1352829" cy="104374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a:t>
            </a:r>
          </a:p>
          <a:p>
            <a:pPr algn="ctr">
              <a:lnSpc>
                <a:spcPts val="1450"/>
              </a:lnSpc>
            </a:pPr>
            <a:r>
              <a:rPr lang="en-US" sz="1050" spc="-10" dirty="0">
                <a:solidFill>
                  <a:srgbClr val="FFFFFF"/>
                </a:solidFill>
                <a:latin typeface="Poppins" pitchFamily="2" charset="77"/>
                <a:cs typeface="Poppins" pitchFamily="2" charset="77"/>
              </a:rPr>
              <a:t>with </a:t>
            </a:r>
          </a:p>
          <a:p>
            <a:pPr algn="ctr">
              <a:lnSpc>
                <a:spcPts val="1450"/>
              </a:lnSpc>
            </a:pPr>
            <a:r>
              <a:rPr lang="en-US" sz="1050" spc="-10" dirty="0">
                <a:solidFill>
                  <a:srgbClr val="FFFFFF"/>
                </a:solidFill>
                <a:latin typeface="Poppins" pitchFamily="2" charset="77"/>
                <a:cs typeface="Poppins" pitchFamily="2" charset="77"/>
              </a:rPr>
              <a:t>professional slides and charts.</a:t>
            </a:r>
          </a:p>
        </p:txBody>
      </p:sp>
      <p:sp>
        <p:nvSpPr>
          <p:cNvPr id="711" name="TextBox 710">
            <a:extLst>
              <a:ext uri="{FF2B5EF4-FFF2-40B4-BE49-F238E27FC236}">
                <a16:creationId xmlns:a16="http://schemas.microsoft.com/office/drawing/2014/main" id="{9DF3F1DC-F5CD-467C-AEE8-CB2C4315569B}"/>
              </a:ext>
            </a:extLst>
          </p:cNvPr>
          <p:cNvSpPr txBox="1"/>
          <p:nvPr/>
        </p:nvSpPr>
        <p:spPr>
          <a:xfrm>
            <a:off x="6864868" y="203980"/>
            <a:ext cx="1503919" cy="461665"/>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VALUE PROPOSITIONS</a:t>
            </a:r>
          </a:p>
        </p:txBody>
      </p:sp>
      <p:sp>
        <p:nvSpPr>
          <p:cNvPr id="712" name="TextBox 711">
            <a:extLst>
              <a:ext uri="{FF2B5EF4-FFF2-40B4-BE49-F238E27FC236}">
                <a16:creationId xmlns:a16="http://schemas.microsoft.com/office/drawing/2014/main" id="{302DB9A6-8FDE-4302-872D-CCB361B98DC8}"/>
              </a:ext>
            </a:extLst>
          </p:cNvPr>
          <p:cNvSpPr txBox="1"/>
          <p:nvPr/>
        </p:nvSpPr>
        <p:spPr>
          <a:xfrm>
            <a:off x="6864868" y="1928103"/>
            <a:ext cx="1503919" cy="104374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13" name="TextBox 712">
            <a:extLst>
              <a:ext uri="{FF2B5EF4-FFF2-40B4-BE49-F238E27FC236}">
                <a16:creationId xmlns:a16="http://schemas.microsoft.com/office/drawing/2014/main" id="{394AE5DF-7E99-4563-8789-DFB169BA0306}"/>
              </a:ext>
            </a:extLst>
          </p:cNvPr>
          <p:cNvSpPr txBox="1"/>
          <p:nvPr/>
        </p:nvSpPr>
        <p:spPr>
          <a:xfrm>
            <a:off x="4979455" y="2492520"/>
            <a:ext cx="1621053" cy="276999"/>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KEY RESOURCES</a:t>
            </a:r>
          </a:p>
        </p:txBody>
      </p:sp>
      <p:sp>
        <p:nvSpPr>
          <p:cNvPr id="714" name="TextBox 713">
            <a:extLst>
              <a:ext uri="{FF2B5EF4-FFF2-40B4-BE49-F238E27FC236}">
                <a16:creationId xmlns:a16="http://schemas.microsoft.com/office/drawing/2014/main" id="{E88DE02B-4366-42D8-962A-28CDECE95EB7}"/>
              </a:ext>
            </a:extLst>
          </p:cNvPr>
          <p:cNvSpPr txBox="1"/>
          <p:nvPr/>
        </p:nvSpPr>
        <p:spPr>
          <a:xfrm>
            <a:off x="10524656" y="207028"/>
            <a:ext cx="1503919" cy="461665"/>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CUSTOMER SEGMENTS</a:t>
            </a:r>
          </a:p>
        </p:txBody>
      </p:sp>
      <p:sp>
        <p:nvSpPr>
          <p:cNvPr id="715" name="TextBox 714">
            <a:extLst>
              <a:ext uri="{FF2B5EF4-FFF2-40B4-BE49-F238E27FC236}">
                <a16:creationId xmlns:a16="http://schemas.microsoft.com/office/drawing/2014/main" id="{1F886A29-1432-4C81-A488-CEDC712251AA}"/>
              </a:ext>
            </a:extLst>
          </p:cNvPr>
          <p:cNvSpPr txBox="1"/>
          <p:nvPr/>
        </p:nvSpPr>
        <p:spPr>
          <a:xfrm>
            <a:off x="10524656" y="1931151"/>
            <a:ext cx="1503919" cy="104374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16" name="TextBox 715">
            <a:extLst>
              <a:ext uri="{FF2B5EF4-FFF2-40B4-BE49-F238E27FC236}">
                <a16:creationId xmlns:a16="http://schemas.microsoft.com/office/drawing/2014/main" id="{11BAA8FF-28A5-4F29-AC08-8FCEA6F4ED65}"/>
              </a:ext>
            </a:extLst>
          </p:cNvPr>
          <p:cNvSpPr txBox="1"/>
          <p:nvPr/>
        </p:nvSpPr>
        <p:spPr>
          <a:xfrm>
            <a:off x="3274752" y="4776543"/>
            <a:ext cx="4120413" cy="276999"/>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COST STRUCTURE</a:t>
            </a:r>
          </a:p>
        </p:txBody>
      </p:sp>
      <p:sp>
        <p:nvSpPr>
          <p:cNvPr id="717" name="TextBox 716">
            <a:extLst>
              <a:ext uri="{FF2B5EF4-FFF2-40B4-BE49-F238E27FC236}">
                <a16:creationId xmlns:a16="http://schemas.microsoft.com/office/drawing/2014/main" id="{42D90F2D-0E5E-47E7-85DF-3A14C4B145CD}"/>
              </a:ext>
            </a:extLst>
          </p:cNvPr>
          <p:cNvSpPr txBox="1"/>
          <p:nvPr/>
        </p:nvSpPr>
        <p:spPr>
          <a:xfrm>
            <a:off x="3278562" y="5587247"/>
            <a:ext cx="4120413" cy="466666"/>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18" name="TextBox 717">
            <a:extLst>
              <a:ext uri="{FF2B5EF4-FFF2-40B4-BE49-F238E27FC236}">
                <a16:creationId xmlns:a16="http://schemas.microsoft.com/office/drawing/2014/main" id="{1281EB4E-A4B6-463B-A95E-6F40BDFBEF33}"/>
              </a:ext>
            </a:extLst>
          </p:cNvPr>
          <p:cNvSpPr txBox="1"/>
          <p:nvPr/>
        </p:nvSpPr>
        <p:spPr>
          <a:xfrm>
            <a:off x="7842512" y="4772733"/>
            <a:ext cx="4120413" cy="276999"/>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REVENUE SOURCES</a:t>
            </a:r>
          </a:p>
        </p:txBody>
      </p:sp>
      <p:sp>
        <p:nvSpPr>
          <p:cNvPr id="719" name="TextBox 718">
            <a:extLst>
              <a:ext uri="{FF2B5EF4-FFF2-40B4-BE49-F238E27FC236}">
                <a16:creationId xmlns:a16="http://schemas.microsoft.com/office/drawing/2014/main" id="{66A6066D-C67B-49AA-A684-F14F9F916376}"/>
              </a:ext>
            </a:extLst>
          </p:cNvPr>
          <p:cNvSpPr txBox="1"/>
          <p:nvPr/>
        </p:nvSpPr>
        <p:spPr>
          <a:xfrm>
            <a:off x="7846322" y="5591057"/>
            <a:ext cx="4120413" cy="466666"/>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20" name="TextBox 719">
            <a:extLst>
              <a:ext uri="{FF2B5EF4-FFF2-40B4-BE49-F238E27FC236}">
                <a16:creationId xmlns:a16="http://schemas.microsoft.com/office/drawing/2014/main" id="{B5F33E75-59A8-4074-95CD-E88C48DB6790}"/>
              </a:ext>
            </a:extLst>
          </p:cNvPr>
          <p:cNvSpPr txBox="1"/>
          <p:nvPr/>
        </p:nvSpPr>
        <p:spPr>
          <a:xfrm>
            <a:off x="5113567" y="3080684"/>
            <a:ext cx="1352829" cy="104374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a:t>
            </a:r>
          </a:p>
          <a:p>
            <a:pPr algn="ctr">
              <a:lnSpc>
                <a:spcPts val="1450"/>
              </a:lnSpc>
            </a:pPr>
            <a:r>
              <a:rPr lang="en-US" sz="1050" spc="-10" dirty="0">
                <a:solidFill>
                  <a:srgbClr val="FFFFFF"/>
                </a:solidFill>
                <a:latin typeface="Poppins" pitchFamily="2" charset="77"/>
                <a:cs typeface="Poppins" pitchFamily="2" charset="77"/>
              </a:rPr>
              <a:t>with </a:t>
            </a:r>
          </a:p>
          <a:p>
            <a:pPr algn="ctr">
              <a:lnSpc>
                <a:spcPts val="1450"/>
              </a:lnSpc>
            </a:pPr>
            <a:r>
              <a:rPr lang="en-US" sz="1050" spc="-10" dirty="0">
                <a:solidFill>
                  <a:srgbClr val="FFFFFF"/>
                </a:solidFill>
                <a:latin typeface="Poppins" pitchFamily="2" charset="77"/>
                <a:cs typeface="Poppins" pitchFamily="2" charset="77"/>
              </a:rPr>
              <a:t>professional slides and charts.</a:t>
            </a:r>
          </a:p>
        </p:txBody>
      </p:sp>
      <p:sp>
        <p:nvSpPr>
          <p:cNvPr id="721" name="TextBox 720">
            <a:extLst>
              <a:ext uri="{FF2B5EF4-FFF2-40B4-BE49-F238E27FC236}">
                <a16:creationId xmlns:a16="http://schemas.microsoft.com/office/drawing/2014/main" id="{EF9CA7B7-83CF-453B-9189-D0EE5EE010DD}"/>
              </a:ext>
            </a:extLst>
          </p:cNvPr>
          <p:cNvSpPr txBox="1"/>
          <p:nvPr/>
        </p:nvSpPr>
        <p:spPr>
          <a:xfrm>
            <a:off x="8789541" y="206520"/>
            <a:ext cx="1316253" cy="461665"/>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CUSTOMER RELATIONSHIP</a:t>
            </a:r>
          </a:p>
        </p:txBody>
      </p:sp>
      <p:sp>
        <p:nvSpPr>
          <p:cNvPr id="722" name="TextBox 721">
            <a:extLst>
              <a:ext uri="{FF2B5EF4-FFF2-40B4-BE49-F238E27FC236}">
                <a16:creationId xmlns:a16="http://schemas.microsoft.com/office/drawing/2014/main" id="{020E975F-8CB4-47E6-B2E7-45F677D8027D}"/>
              </a:ext>
            </a:extLst>
          </p:cNvPr>
          <p:cNvSpPr txBox="1"/>
          <p:nvPr/>
        </p:nvSpPr>
        <p:spPr>
          <a:xfrm>
            <a:off x="8771253" y="793776"/>
            <a:ext cx="1352829" cy="104374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a:t>
            </a:r>
          </a:p>
          <a:p>
            <a:pPr algn="ctr">
              <a:lnSpc>
                <a:spcPts val="1450"/>
              </a:lnSpc>
            </a:pPr>
            <a:r>
              <a:rPr lang="en-US" sz="1050" spc="-10" dirty="0">
                <a:solidFill>
                  <a:srgbClr val="FFFFFF"/>
                </a:solidFill>
                <a:latin typeface="Poppins" pitchFamily="2" charset="77"/>
                <a:cs typeface="Poppins" pitchFamily="2" charset="77"/>
              </a:rPr>
              <a:t>with </a:t>
            </a:r>
          </a:p>
          <a:p>
            <a:pPr algn="ctr">
              <a:lnSpc>
                <a:spcPts val="1450"/>
              </a:lnSpc>
            </a:pPr>
            <a:r>
              <a:rPr lang="en-US" sz="1050" spc="-10" dirty="0">
                <a:solidFill>
                  <a:srgbClr val="FFFFFF"/>
                </a:solidFill>
                <a:latin typeface="Poppins" pitchFamily="2" charset="77"/>
                <a:cs typeface="Poppins" pitchFamily="2" charset="77"/>
              </a:rPr>
              <a:t>professional slides and charts.</a:t>
            </a:r>
          </a:p>
        </p:txBody>
      </p:sp>
      <p:sp>
        <p:nvSpPr>
          <p:cNvPr id="723" name="TextBox 722">
            <a:extLst>
              <a:ext uri="{FF2B5EF4-FFF2-40B4-BE49-F238E27FC236}">
                <a16:creationId xmlns:a16="http://schemas.microsoft.com/office/drawing/2014/main" id="{91501728-3588-4891-8416-187782754FBE}"/>
              </a:ext>
            </a:extLst>
          </p:cNvPr>
          <p:cNvSpPr txBox="1"/>
          <p:nvPr/>
        </p:nvSpPr>
        <p:spPr>
          <a:xfrm>
            <a:off x="8637141" y="2492520"/>
            <a:ext cx="1621053" cy="276999"/>
          </a:xfrm>
          <a:prstGeom prst="rect">
            <a:avLst/>
          </a:prstGeom>
          <a:noFill/>
        </p:spPr>
        <p:txBody>
          <a:bodyPr wrap="square" rtlCol="0" anchor="t">
            <a:spAutoFit/>
          </a:bodyPr>
          <a:lstStyle/>
          <a:p>
            <a:pPr algn="ctr"/>
            <a:r>
              <a:rPr lang="es-SV" sz="1200" b="1" spc="-10" dirty="0">
                <a:solidFill>
                  <a:srgbClr val="FFFFFF"/>
                </a:solidFill>
                <a:latin typeface="Poppins" pitchFamily="2" charset="77"/>
                <a:cs typeface="Poppins" pitchFamily="2" charset="77"/>
              </a:rPr>
              <a:t>C</a:t>
            </a:r>
            <a:r>
              <a:rPr lang="en-US" sz="1200" b="1" spc="-10" dirty="0">
                <a:solidFill>
                  <a:srgbClr val="FFFFFF"/>
                </a:solidFill>
                <a:latin typeface="Poppins" pitchFamily="2" charset="77"/>
                <a:cs typeface="Poppins" pitchFamily="2" charset="77"/>
              </a:rPr>
              <a:t>HANNELS</a:t>
            </a:r>
          </a:p>
        </p:txBody>
      </p:sp>
      <p:sp>
        <p:nvSpPr>
          <p:cNvPr id="724" name="TextBox 723">
            <a:extLst>
              <a:ext uri="{FF2B5EF4-FFF2-40B4-BE49-F238E27FC236}">
                <a16:creationId xmlns:a16="http://schemas.microsoft.com/office/drawing/2014/main" id="{F6A08CB0-D6CD-4FCB-AB9E-C615A115D79A}"/>
              </a:ext>
            </a:extLst>
          </p:cNvPr>
          <p:cNvSpPr txBox="1"/>
          <p:nvPr/>
        </p:nvSpPr>
        <p:spPr>
          <a:xfrm>
            <a:off x="8771253" y="3080684"/>
            <a:ext cx="1352829" cy="104374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a:t>
            </a:r>
          </a:p>
          <a:p>
            <a:pPr algn="ctr">
              <a:lnSpc>
                <a:spcPts val="1450"/>
              </a:lnSpc>
            </a:pPr>
            <a:r>
              <a:rPr lang="en-US" sz="1050" spc="-10" dirty="0">
                <a:solidFill>
                  <a:srgbClr val="FFFFFF"/>
                </a:solidFill>
                <a:latin typeface="Poppins" pitchFamily="2" charset="77"/>
                <a:cs typeface="Poppins" pitchFamily="2" charset="77"/>
              </a:rPr>
              <a:t>with </a:t>
            </a:r>
          </a:p>
          <a:p>
            <a:pPr algn="ctr">
              <a:lnSpc>
                <a:spcPts val="1450"/>
              </a:lnSpc>
            </a:pPr>
            <a:r>
              <a:rPr lang="en-US" sz="1050" spc="-10" dirty="0">
                <a:solidFill>
                  <a:srgbClr val="FFFFFF"/>
                </a:solidFill>
                <a:latin typeface="Poppins" pitchFamily="2" charset="77"/>
                <a:cs typeface="Poppins" pitchFamily="2" charset="77"/>
              </a:rPr>
              <a:t>professional slides and charts.</a:t>
            </a:r>
          </a:p>
        </p:txBody>
      </p:sp>
      <p:sp>
        <p:nvSpPr>
          <p:cNvPr id="5" name="Picture Placeholder 4">
            <a:extLst>
              <a:ext uri="{FF2B5EF4-FFF2-40B4-BE49-F238E27FC236}">
                <a16:creationId xmlns:a16="http://schemas.microsoft.com/office/drawing/2014/main" id="{3D5A2C8E-2914-0949-9CB2-7B986FAB59E8}"/>
              </a:ext>
            </a:extLst>
          </p:cNvPr>
          <p:cNvSpPr>
            <a:spLocks noGrp="1"/>
          </p:cNvSpPr>
          <p:nvPr>
            <p:ph type="pic" sz="quarter" idx="10"/>
          </p:nvPr>
        </p:nvSpPr>
        <p:spPr/>
      </p:sp>
    </p:spTree>
    <p:extLst>
      <p:ext uri="{BB962C8B-B14F-4D97-AF65-F5344CB8AC3E}">
        <p14:creationId xmlns:p14="http://schemas.microsoft.com/office/powerpoint/2010/main" val="1742312754"/>
      </p:ext>
    </p:extLst>
  </p:cSld>
  <p:clrMapOvr>
    <a:masterClrMapping/>
  </p:clrMapOvr>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3771219-C443-C247-A454-AB121626A995}"/>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D9A7C399-50FB-9948-B8CF-0E1F3F92501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68">
            <a:extLst>
              <a:ext uri="{FF2B5EF4-FFF2-40B4-BE49-F238E27FC236}">
                <a16:creationId xmlns:a16="http://schemas.microsoft.com/office/drawing/2014/main" id="{F2AD4599-949D-084F-A7FF-C0C228A34458}"/>
              </a:ext>
            </a:extLst>
          </p:cNvPr>
          <p:cNvSpPr>
            <a:spLocks noChangeArrowheads="1"/>
          </p:cNvSpPr>
          <p:nvPr/>
        </p:nvSpPr>
        <p:spPr bwMode="auto">
          <a:xfrm>
            <a:off x="1588" y="4373856"/>
            <a:ext cx="12188826" cy="2101049"/>
          </a:xfrm>
          <a:custGeom>
            <a:avLst/>
            <a:gdLst>
              <a:gd name="T0" fmla="*/ 19569 w 19570"/>
              <a:gd name="T1" fmla="*/ 1590 h 3374"/>
              <a:gd name="T2" fmla="*/ 19569 w 19570"/>
              <a:gd name="T3" fmla="*/ 1590 h 3374"/>
              <a:gd name="T4" fmla="*/ 17722 w 19570"/>
              <a:gd name="T5" fmla="*/ 2191 h 3374"/>
              <a:gd name="T6" fmla="*/ 17722 w 19570"/>
              <a:gd name="T7" fmla="*/ 2191 h 3374"/>
              <a:gd name="T8" fmla="*/ 15497 w 19570"/>
              <a:gd name="T9" fmla="*/ 1268 h 3374"/>
              <a:gd name="T10" fmla="*/ 15497 w 19570"/>
              <a:gd name="T11" fmla="*/ 1268 h 3374"/>
              <a:gd name="T12" fmla="*/ 14065 w 19570"/>
              <a:gd name="T13" fmla="*/ 317 h 3374"/>
              <a:gd name="T14" fmla="*/ 14065 w 19570"/>
              <a:gd name="T15" fmla="*/ 317 h 3374"/>
              <a:gd name="T16" fmla="*/ 12437 w 19570"/>
              <a:gd name="T17" fmla="*/ 0 h 3374"/>
              <a:gd name="T18" fmla="*/ 12437 w 19570"/>
              <a:gd name="T19" fmla="*/ 0 h 3374"/>
              <a:gd name="T20" fmla="*/ 10809 w 19570"/>
              <a:gd name="T21" fmla="*/ 317 h 3374"/>
              <a:gd name="T22" fmla="*/ 10809 w 19570"/>
              <a:gd name="T23" fmla="*/ 317 h 3374"/>
              <a:gd name="T24" fmla="*/ 9378 w 19570"/>
              <a:gd name="T25" fmla="*/ 1268 h 3374"/>
              <a:gd name="T26" fmla="*/ 9378 w 19570"/>
              <a:gd name="T27" fmla="*/ 1268 h 3374"/>
              <a:gd name="T28" fmla="*/ 7154 w 19570"/>
              <a:gd name="T29" fmla="*/ 2191 h 3374"/>
              <a:gd name="T30" fmla="*/ 7154 w 19570"/>
              <a:gd name="T31" fmla="*/ 2191 h 3374"/>
              <a:gd name="T32" fmla="*/ 4930 w 19570"/>
              <a:gd name="T33" fmla="*/ 1268 h 3374"/>
              <a:gd name="T34" fmla="*/ 4930 w 19570"/>
              <a:gd name="T35" fmla="*/ 1268 h 3374"/>
              <a:gd name="T36" fmla="*/ 3498 w 19570"/>
              <a:gd name="T37" fmla="*/ 317 h 3374"/>
              <a:gd name="T38" fmla="*/ 3498 w 19570"/>
              <a:gd name="T39" fmla="*/ 317 h 3374"/>
              <a:gd name="T40" fmla="*/ 1870 w 19570"/>
              <a:gd name="T41" fmla="*/ 0 h 3374"/>
              <a:gd name="T42" fmla="*/ 1870 w 19570"/>
              <a:gd name="T43" fmla="*/ 0 h 3374"/>
              <a:gd name="T44" fmla="*/ 242 w 19570"/>
              <a:gd name="T45" fmla="*/ 317 h 3374"/>
              <a:gd name="T46" fmla="*/ 242 w 19570"/>
              <a:gd name="T47" fmla="*/ 317 h 3374"/>
              <a:gd name="T48" fmla="*/ 0 w 19570"/>
              <a:gd name="T49" fmla="*/ 424 h 3374"/>
              <a:gd name="T50" fmla="*/ 0 w 19570"/>
              <a:gd name="T51" fmla="*/ 1799 h 3374"/>
              <a:gd name="T52" fmla="*/ 0 w 19570"/>
              <a:gd name="T53" fmla="*/ 1799 h 3374"/>
              <a:gd name="T54" fmla="*/ 1870 w 19570"/>
              <a:gd name="T55" fmla="*/ 1182 h 3374"/>
              <a:gd name="T56" fmla="*/ 1870 w 19570"/>
              <a:gd name="T57" fmla="*/ 1182 h 3374"/>
              <a:gd name="T58" fmla="*/ 4095 w 19570"/>
              <a:gd name="T59" fmla="*/ 2104 h 3374"/>
              <a:gd name="T60" fmla="*/ 4095 w 19570"/>
              <a:gd name="T61" fmla="*/ 2104 h 3374"/>
              <a:gd name="T62" fmla="*/ 5526 w 19570"/>
              <a:gd name="T63" fmla="*/ 3055 h 3374"/>
              <a:gd name="T64" fmla="*/ 5526 w 19570"/>
              <a:gd name="T65" fmla="*/ 3055 h 3374"/>
              <a:gd name="T66" fmla="*/ 7154 w 19570"/>
              <a:gd name="T67" fmla="*/ 3373 h 3374"/>
              <a:gd name="T68" fmla="*/ 7154 w 19570"/>
              <a:gd name="T69" fmla="*/ 3373 h 3374"/>
              <a:gd name="T70" fmla="*/ 8782 w 19570"/>
              <a:gd name="T71" fmla="*/ 3055 h 3374"/>
              <a:gd name="T72" fmla="*/ 8782 w 19570"/>
              <a:gd name="T73" fmla="*/ 3055 h 3374"/>
              <a:gd name="T74" fmla="*/ 10214 w 19570"/>
              <a:gd name="T75" fmla="*/ 2104 h 3374"/>
              <a:gd name="T76" fmla="*/ 10214 w 19570"/>
              <a:gd name="T77" fmla="*/ 2104 h 3374"/>
              <a:gd name="T78" fmla="*/ 12437 w 19570"/>
              <a:gd name="T79" fmla="*/ 1182 h 3374"/>
              <a:gd name="T80" fmla="*/ 12437 w 19570"/>
              <a:gd name="T81" fmla="*/ 1182 h 3374"/>
              <a:gd name="T82" fmla="*/ 14661 w 19570"/>
              <a:gd name="T83" fmla="*/ 2104 h 3374"/>
              <a:gd name="T84" fmla="*/ 14661 w 19570"/>
              <a:gd name="T85" fmla="*/ 2104 h 3374"/>
              <a:gd name="T86" fmla="*/ 16094 w 19570"/>
              <a:gd name="T87" fmla="*/ 3055 h 3374"/>
              <a:gd name="T88" fmla="*/ 16094 w 19570"/>
              <a:gd name="T89" fmla="*/ 3055 h 3374"/>
              <a:gd name="T90" fmla="*/ 17722 w 19570"/>
              <a:gd name="T91" fmla="*/ 3373 h 3374"/>
              <a:gd name="T92" fmla="*/ 17722 w 19570"/>
              <a:gd name="T93" fmla="*/ 3373 h 3374"/>
              <a:gd name="T94" fmla="*/ 19350 w 19570"/>
              <a:gd name="T95" fmla="*/ 3055 h 3374"/>
              <a:gd name="T96" fmla="*/ 19350 w 19570"/>
              <a:gd name="T97" fmla="*/ 3055 h 3374"/>
              <a:gd name="T98" fmla="*/ 19569 w 19570"/>
              <a:gd name="T99" fmla="*/ 2959 h 3374"/>
              <a:gd name="T100" fmla="*/ 19569 w 19570"/>
              <a:gd name="T101" fmla="*/ 1590 h 3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570" h="3374">
                <a:moveTo>
                  <a:pt x="19569" y="1590"/>
                </a:moveTo>
                <a:lnTo>
                  <a:pt x="19569" y="1590"/>
                </a:lnTo>
                <a:cubicBezTo>
                  <a:pt x="19035" y="1980"/>
                  <a:pt x="18394" y="2191"/>
                  <a:pt x="17722" y="2191"/>
                </a:cubicBezTo>
                <a:lnTo>
                  <a:pt x="17722" y="2191"/>
                </a:lnTo>
                <a:cubicBezTo>
                  <a:pt x="16882" y="2191"/>
                  <a:pt x="16092" y="1863"/>
                  <a:pt x="15497" y="1268"/>
                </a:cubicBezTo>
                <a:lnTo>
                  <a:pt x="15497" y="1268"/>
                </a:lnTo>
                <a:cubicBezTo>
                  <a:pt x="15084" y="855"/>
                  <a:pt x="14603" y="535"/>
                  <a:pt x="14065" y="317"/>
                </a:cubicBezTo>
                <a:lnTo>
                  <a:pt x="14065" y="317"/>
                </a:lnTo>
                <a:cubicBezTo>
                  <a:pt x="13547" y="107"/>
                  <a:pt x="12999" y="0"/>
                  <a:pt x="12437" y="0"/>
                </a:cubicBezTo>
                <a:lnTo>
                  <a:pt x="12437" y="0"/>
                </a:lnTo>
                <a:cubicBezTo>
                  <a:pt x="11876" y="0"/>
                  <a:pt x="11328" y="107"/>
                  <a:pt x="10809" y="317"/>
                </a:cubicBezTo>
                <a:lnTo>
                  <a:pt x="10809" y="317"/>
                </a:lnTo>
                <a:cubicBezTo>
                  <a:pt x="10272" y="535"/>
                  <a:pt x="9791" y="855"/>
                  <a:pt x="9378" y="1268"/>
                </a:cubicBezTo>
                <a:lnTo>
                  <a:pt x="9378" y="1268"/>
                </a:lnTo>
                <a:cubicBezTo>
                  <a:pt x="8784" y="1863"/>
                  <a:pt x="7994" y="2191"/>
                  <a:pt x="7154" y="2191"/>
                </a:cubicBezTo>
                <a:lnTo>
                  <a:pt x="7154" y="2191"/>
                </a:lnTo>
                <a:cubicBezTo>
                  <a:pt x="6315" y="2191"/>
                  <a:pt x="5525" y="1863"/>
                  <a:pt x="4930" y="1268"/>
                </a:cubicBezTo>
                <a:lnTo>
                  <a:pt x="4930" y="1268"/>
                </a:lnTo>
                <a:cubicBezTo>
                  <a:pt x="4517" y="855"/>
                  <a:pt x="4035" y="535"/>
                  <a:pt x="3498" y="317"/>
                </a:cubicBezTo>
                <a:lnTo>
                  <a:pt x="3498" y="317"/>
                </a:lnTo>
                <a:cubicBezTo>
                  <a:pt x="2980" y="107"/>
                  <a:pt x="2432" y="0"/>
                  <a:pt x="1870" y="0"/>
                </a:cubicBezTo>
                <a:lnTo>
                  <a:pt x="1870" y="0"/>
                </a:lnTo>
                <a:cubicBezTo>
                  <a:pt x="1309" y="0"/>
                  <a:pt x="761" y="107"/>
                  <a:pt x="242" y="317"/>
                </a:cubicBezTo>
                <a:lnTo>
                  <a:pt x="242" y="317"/>
                </a:lnTo>
                <a:cubicBezTo>
                  <a:pt x="160" y="350"/>
                  <a:pt x="79" y="387"/>
                  <a:pt x="0" y="424"/>
                </a:cubicBezTo>
                <a:lnTo>
                  <a:pt x="0" y="1799"/>
                </a:lnTo>
                <a:lnTo>
                  <a:pt x="0" y="1799"/>
                </a:lnTo>
                <a:cubicBezTo>
                  <a:pt x="539" y="1399"/>
                  <a:pt x="1188" y="1182"/>
                  <a:pt x="1870" y="1182"/>
                </a:cubicBezTo>
                <a:lnTo>
                  <a:pt x="1870" y="1182"/>
                </a:lnTo>
                <a:cubicBezTo>
                  <a:pt x="2710" y="1182"/>
                  <a:pt x="3499" y="1510"/>
                  <a:pt x="4095" y="2104"/>
                </a:cubicBezTo>
                <a:lnTo>
                  <a:pt x="4095" y="2104"/>
                </a:lnTo>
                <a:cubicBezTo>
                  <a:pt x="4507" y="2518"/>
                  <a:pt x="4989" y="2837"/>
                  <a:pt x="5526" y="3055"/>
                </a:cubicBezTo>
                <a:lnTo>
                  <a:pt x="5526" y="3055"/>
                </a:lnTo>
                <a:cubicBezTo>
                  <a:pt x="6045" y="3266"/>
                  <a:pt x="6593" y="3373"/>
                  <a:pt x="7154" y="3373"/>
                </a:cubicBezTo>
                <a:lnTo>
                  <a:pt x="7154" y="3373"/>
                </a:lnTo>
                <a:cubicBezTo>
                  <a:pt x="7716" y="3373"/>
                  <a:pt x="8264" y="3266"/>
                  <a:pt x="8782" y="3055"/>
                </a:cubicBezTo>
                <a:lnTo>
                  <a:pt x="8782" y="3055"/>
                </a:lnTo>
                <a:cubicBezTo>
                  <a:pt x="9320" y="2837"/>
                  <a:pt x="9800" y="2518"/>
                  <a:pt x="10214" y="2104"/>
                </a:cubicBezTo>
                <a:lnTo>
                  <a:pt x="10214" y="2104"/>
                </a:lnTo>
                <a:cubicBezTo>
                  <a:pt x="10808" y="1510"/>
                  <a:pt x="11598" y="1182"/>
                  <a:pt x="12437" y="1182"/>
                </a:cubicBezTo>
                <a:lnTo>
                  <a:pt x="12437" y="1182"/>
                </a:lnTo>
                <a:cubicBezTo>
                  <a:pt x="13277" y="1182"/>
                  <a:pt x="14067" y="1510"/>
                  <a:pt x="14661" y="2104"/>
                </a:cubicBezTo>
                <a:lnTo>
                  <a:pt x="14661" y="2104"/>
                </a:lnTo>
                <a:cubicBezTo>
                  <a:pt x="15075" y="2518"/>
                  <a:pt x="15556" y="2837"/>
                  <a:pt x="16094" y="3055"/>
                </a:cubicBezTo>
                <a:lnTo>
                  <a:pt x="16094" y="3055"/>
                </a:lnTo>
                <a:cubicBezTo>
                  <a:pt x="16612" y="3266"/>
                  <a:pt x="17160" y="3373"/>
                  <a:pt x="17722" y="3373"/>
                </a:cubicBezTo>
                <a:lnTo>
                  <a:pt x="17722" y="3373"/>
                </a:lnTo>
                <a:cubicBezTo>
                  <a:pt x="18283" y="3373"/>
                  <a:pt x="18831" y="3266"/>
                  <a:pt x="19350" y="3055"/>
                </a:cubicBezTo>
                <a:lnTo>
                  <a:pt x="19350" y="3055"/>
                </a:lnTo>
                <a:cubicBezTo>
                  <a:pt x="19424" y="3025"/>
                  <a:pt x="19497" y="2993"/>
                  <a:pt x="19569" y="2959"/>
                </a:cubicBezTo>
                <a:lnTo>
                  <a:pt x="19569" y="1590"/>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5" name="Freeform 4">
            <a:extLst>
              <a:ext uri="{FF2B5EF4-FFF2-40B4-BE49-F238E27FC236}">
                <a16:creationId xmlns:a16="http://schemas.microsoft.com/office/drawing/2014/main" id="{22AA5674-6C3E-1440-A71B-0B355A62F803}"/>
              </a:ext>
            </a:extLst>
          </p:cNvPr>
          <p:cNvSpPr>
            <a:spLocks noChangeArrowheads="1"/>
          </p:cNvSpPr>
          <p:nvPr/>
        </p:nvSpPr>
        <p:spPr bwMode="auto">
          <a:xfrm>
            <a:off x="1591" y="4725403"/>
            <a:ext cx="12072849" cy="1394581"/>
          </a:xfrm>
          <a:custGeom>
            <a:avLst/>
            <a:gdLst>
              <a:gd name="connsiteX0" fmla="*/ 22675891 w 24145697"/>
              <a:gd name="connsiteY0" fmla="*/ 2686048 h 2789161"/>
              <a:gd name="connsiteX1" fmla="*/ 22684581 w 24145697"/>
              <a:gd name="connsiteY1" fmla="*/ 2748918 h 2789161"/>
              <a:gd name="connsiteX2" fmla="*/ 22076247 w 24145697"/>
              <a:gd name="connsiteY2" fmla="*/ 2789155 h 2789161"/>
              <a:gd name="connsiteX3" fmla="*/ 21922301 w 24145697"/>
              <a:gd name="connsiteY3" fmla="*/ 2786640 h 2789161"/>
              <a:gd name="connsiteX4" fmla="*/ 21924785 w 24145697"/>
              <a:gd name="connsiteY4" fmla="*/ 2722513 h 2789161"/>
              <a:gd name="connsiteX5" fmla="*/ 22675891 w 24145697"/>
              <a:gd name="connsiteY5" fmla="*/ 2686048 h 2789161"/>
              <a:gd name="connsiteX6" fmla="*/ 8155972 w 24145697"/>
              <a:gd name="connsiteY6" fmla="*/ 2664076 h 2789161"/>
              <a:gd name="connsiteX7" fmla="*/ 8908295 w 24145697"/>
              <a:gd name="connsiteY7" fmla="*/ 2725368 h 2789161"/>
              <a:gd name="connsiteX8" fmla="*/ 8908295 w 24145697"/>
              <a:gd name="connsiteY8" fmla="*/ 2789161 h 2789161"/>
              <a:gd name="connsiteX9" fmla="*/ 8146024 w 24145697"/>
              <a:gd name="connsiteY9" fmla="*/ 2726619 h 2789161"/>
              <a:gd name="connsiteX10" fmla="*/ 10397744 w 24145697"/>
              <a:gd name="connsiteY10" fmla="*/ 2482807 h 2789161"/>
              <a:gd name="connsiteX11" fmla="*/ 10418853 w 24145697"/>
              <a:gd name="connsiteY11" fmla="*/ 2542730 h 2789161"/>
              <a:gd name="connsiteX12" fmla="*/ 9677499 w 24145697"/>
              <a:gd name="connsiteY12" fmla="*/ 2728743 h 2789161"/>
              <a:gd name="connsiteX13" fmla="*/ 9667565 w 24145697"/>
              <a:gd name="connsiteY13" fmla="*/ 2666322 h 2789161"/>
              <a:gd name="connsiteX14" fmla="*/ 10397744 w 24145697"/>
              <a:gd name="connsiteY14" fmla="*/ 2482807 h 2789161"/>
              <a:gd name="connsiteX15" fmla="*/ 20445233 w 24145697"/>
              <a:gd name="connsiteY15" fmla="*/ 2433376 h 2789161"/>
              <a:gd name="connsiteX16" fmla="*/ 21174013 w 24145697"/>
              <a:gd name="connsiteY16" fmla="*/ 2639271 h 2789161"/>
              <a:gd name="connsiteX17" fmla="*/ 21161513 w 24145697"/>
              <a:gd name="connsiteY17" fmla="*/ 2701288 h 2789161"/>
              <a:gd name="connsiteX18" fmla="*/ 20422733 w 24145697"/>
              <a:gd name="connsiteY18" fmla="*/ 2492912 h 2789161"/>
              <a:gd name="connsiteX19" fmla="*/ 24117121 w 24145697"/>
              <a:gd name="connsiteY19" fmla="*/ 2252107 h 2789161"/>
              <a:gd name="connsiteX20" fmla="*/ 24145697 w 24145697"/>
              <a:gd name="connsiteY20" fmla="*/ 2309491 h 2789161"/>
              <a:gd name="connsiteX21" fmla="*/ 23433771 w 24145697"/>
              <a:gd name="connsiteY21" fmla="*/ 2591422 h 2789161"/>
              <a:gd name="connsiteX22" fmla="*/ 23416377 w 24145697"/>
              <a:gd name="connsiteY22" fmla="*/ 2530295 h 2789161"/>
              <a:gd name="connsiteX23" fmla="*/ 24117121 w 24145697"/>
              <a:gd name="connsiteY23" fmla="*/ 2252107 h 2789161"/>
              <a:gd name="connsiteX24" fmla="*/ 6730080 w 24145697"/>
              <a:gd name="connsiteY24" fmla="*/ 2180701 h 2789161"/>
              <a:gd name="connsiteX25" fmla="*/ 7425198 w 24145697"/>
              <a:gd name="connsiteY25" fmla="*/ 2480944 h 2789161"/>
              <a:gd name="connsiteX26" fmla="*/ 7403981 w 24145697"/>
              <a:gd name="connsiteY26" fmla="*/ 2541989 h 2789161"/>
              <a:gd name="connsiteX27" fmla="*/ 6701378 w 24145697"/>
              <a:gd name="connsiteY27" fmla="*/ 2236763 h 2789161"/>
              <a:gd name="connsiteX28" fmla="*/ 11724729 w 24145697"/>
              <a:gd name="connsiteY28" fmla="*/ 1774224 h 2789161"/>
              <a:gd name="connsiteX29" fmla="*/ 11764617 w 24145697"/>
              <a:gd name="connsiteY29" fmla="*/ 1824026 h 2789161"/>
              <a:gd name="connsiteX30" fmla="*/ 11120149 w 24145697"/>
              <a:gd name="connsiteY30" fmla="*/ 2239877 h 2789161"/>
              <a:gd name="connsiteX31" fmla="*/ 11090233 w 24145697"/>
              <a:gd name="connsiteY31" fmla="*/ 2183849 h 2789161"/>
              <a:gd name="connsiteX32" fmla="*/ 11724729 w 24145697"/>
              <a:gd name="connsiteY32" fmla="*/ 1774224 h 2789161"/>
              <a:gd name="connsiteX33" fmla="*/ 19144147 w 24145697"/>
              <a:gd name="connsiteY33" fmla="*/ 1675351 h 2789161"/>
              <a:gd name="connsiteX34" fmla="*/ 19762335 w 24145697"/>
              <a:gd name="connsiteY34" fmla="*/ 2107957 h 2789161"/>
              <a:gd name="connsiteX35" fmla="*/ 19731301 w 24145697"/>
              <a:gd name="connsiteY35" fmla="*/ 2162971 h 2789161"/>
              <a:gd name="connsiteX36" fmla="*/ 19104425 w 24145697"/>
              <a:gd name="connsiteY36" fmla="*/ 1725363 h 2789161"/>
              <a:gd name="connsiteX37" fmla="*/ 5531081 w 24145697"/>
              <a:gd name="connsiteY37" fmla="*/ 1268874 h 2789161"/>
              <a:gd name="connsiteX38" fmla="*/ 5642052 w 24145697"/>
              <a:gd name="connsiteY38" fmla="*/ 1374370 h 2789161"/>
              <a:gd name="connsiteX39" fmla="*/ 6095911 w 24145697"/>
              <a:gd name="connsiteY39" fmla="*/ 1772773 h 2789161"/>
              <a:gd name="connsiteX40" fmla="*/ 6057258 w 24145697"/>
              <a:gd name="connsiteY40" fmla="*/ 1822418 h 2789161"/>
              <a:gd name="connsiteX41" fmla="*/ 5595918 w 24145697"/>
              <a:gd name="connsiteY41" fmla="*/ 1419051 h 2789161"/>
              <a:gd name="connsiteX42" fmla="*/ 5487440 w 24145697"/>
              <a:gd name="connsiteY42" fmla="*/ 1314796 h 2789161"/>
              <a:gd name="connsiteX43" fmla="*/ 12887461 w 24145697"/>
              <a:gd name="connsiteY43" fmla="*/ 790987 h 2789161"/>
              <a:gd name="connsiteX44" fmla="*/ 12923622 w 24145697"/>
              <a:gd name="connsiteY44" fmla="*/ 843046 h 2789161"/>
              <a:gd name="connsiteX45" fmla="*/ 12331331 w 24145697"/>
              <a:gd name="connsiteY45" fmla="*/ 1311578 h 2789161"/>
              <a:gd name="connsiteX46" fmla="*/ 12287688 w 24145697"/>
              <a:gd name="connsiteY46" fmla="*/ 1265717 h 2789161"/>
              <a:gd name="connsiteX47" fmla="*/ 12887461 w 24145697"/>
              <a:gd name="connsiteY47" fmla="*/ 790987 h 2789161"/>
              <a:gd name="connsiteX48" fmla="*/ 17967955 w 24145697"/>
              <a:gd name="connsiteY48" fmla="*/ 703096 h 2789161"/>
              <a:gd name="connsiteX49" fmla="*/ 18581355 w 24145697"/>
              <a:gd name="connsiteY49" fmla="*/ 1159903 h 2789161"/>
              <a:gd name="connsiteX50" fmla="*/ 18539137 w 24145697"/>
              <a:gd name="connsiteY50" fmla="*/ 1207201 h 2789161"/>
              <a:gd name="connsiteX51" fmla="*/ 17934429 w 24145697"/>
              <a:gd name="connsiteY51" fmla="*/ 756618 h 2789161"/>
              <a:gd name="connsiteX52" fmla="*/ 4266747 w 24145697"/>
              <a:gd name="connsiteY52" fmla="*/ 417467 h 2789161"/>
              <a:gd name="connsiteX53" fmla="*/ 4936893 w 24145697"/>
              <a:gd name="connsiteY53" fmla="*/ 792204 h 2789161"/>
              <a:gd name="connsiteX54" fmla="*/ 4901950 w 24145697"/>
              <a:gd name="connsiteY54" fmla="*/ 844667 h 2789161"/>
              <a:gd name="connsiteX55" fmla="*/ 4240539 w 24145697"/>
              <a:gd name="connsiteY55" fmla="*/ 476176 h 2789161"/>
              <a:gd name="connsiteX56" fmla="*/ 534192 w 24145697"/>
              <a:gd name="connsiteY56" fmla="*/ 357046 h 2789161"/>
              <a:gd name="connsiteX57" fmla="*/ 559037 w 24145697"/>
              <a:gd name="connsiteY57" fmla="*/ 415157 h 2789161"/>
              <a:gd name="connsiteX58" fmla="*/ 0 w 24145697"/>
              <a:gd name="connsiteY58" fmla="*/ 690877 h 2789161"/>
              <a:gd name="connsiteX59" fmla="*/ 0 w 24145697"/>
              <a:gd name="connsiteY59" fmla="*/ 617928 h 2789161"/>
              <a:gd name="connsiteX60" fmla="*/ 534192 w 24145697"/>
              <a:gd name="connsiteY60" fmla="*/ 357046 h 2789161"/>
              <a:gd name="connsiteX61" fmla="*/ 14275237 w 24145697"/>
              <a:gd name="connsiteY61" fmla="*/ 159301 h 2789161"/>
              <a:gd name="connsiteX62" fmla="*/ 14291373 w 24145697"/>
              <a:gd name="connsiteY62" fmla="*/ 221770 h 2789161"/>
              <a:gd name="connsiteX63" fmla="*/ 13582627 w 24145697"/>
              <a:gd name="connsiteY63" fmla="*/ 476642 h 2789161"/>
              <a:gd name="connsiteX64" fmla="*/ 13556561 w 24145697"/>
              <a:gd name="connsiteY64" fmla="*/ 419170 h 2789161"/>
              <a:gd name="connsiteX65" fmla="*/ 14275237 w 24145697"/>
              <a:gd name="connsiteY65" fmla="*/ 159301 h 2789161"/>
              <a:gd name="connsiteX66" fmla="*/ 16559706 w 24145697"/>
              <a:gd name="connsiteY66" fmla="*/ 120845 h 2789161"/>
              <a:gd name="connsiteX67" fmla="*/ 17290505 w 24145697"/>
              <a:gd name="connsiteY67" fmla="*/ 352508 h 2789161"/>
              <a:gd name="connsiteX68" fmla="*/ 17266769 w 24145697"/>
              <a:gd name="connsiteY68" fmla="*/ 410733 h 2789161"/>
              <a:gd name="connsiteX69" fmla="*/ 16544715 w 24145697"/>
              <a:gd name="connsiteY69" fmla="*/ 181548 h 2789161"/>
              <a:gd name="connsiteX70" fmla="*/ 2791160 w 24145697"/>
              <a:gd name="connsiteY70" fmla="*/ 21972 h 2789161"/>
              <a:gd name="connsiteX71" fmla="*/ 3547182 w 24145697"/>
              <a:gd name="connsiteY71" fmla="*/ 160832 h 2789161"/>
              <a:gd name="connsiteX72" fmla="*/ 3530937 w 24145697"/>
              <a:gd name="connsiteY72" fmla="*/ 223950 h 2789161"/>
              <a:gd name="connsiteX73" fmla="*/ 2784912 w 24145697"/>
              <a:gd name="connsiteY73" fmla="*/ 86352 h 2789161"/>
              <a:gd name="connsiteX74" fmla="*/ 2021892 w 24145697"/>
              <a:gd name="connsiteY74" fmla="*/ 5495 h 2789161"/>
              <a:gd name="connsiteX75" fmla="*/ 2025635 w 24145697"/>
              <a:gd name="connsiteY75" fmla="*/ 69073 h 2789161"/>
              <a:gd name="connsiteX76" fmla="*/ 1277090 w 24145697"/>
              <a:gd name="connsiteY76" fmla="*/ 180022 h 2789161"/>
              <a:gd name="connsiteX77" fmla="*/ 1263367 w 24145697"/>
              <a:gd name="connsiteY77" fmla="*/ 118938 h 2789161"/>
              <a:gd name="connsiteX78" fmla="*/ 2021892 w 24145697"/>
              <a:gd name="connsiteY78" fmla="*/ 5495 h 2789161"/>
              <a:gd name="connsiteX79" fmla="*/ 15494814 w 24145697"/>
              <a:gd name="connsiteY79" fmla="*/ 0 h 2789161"/>
              <a:gd name="connsiteX80" fmla="*/ 15801919 w 24145697"/>
              <a:gd name="connsiteY80" fmla="*/ 8789 h 2789161"/>
              <a:gd name="connsiteX81" fmla="*/ 15798173 w 24145697"/>
              <a:gd name="connsiteY81" fmla="*/ 72821 h 2789161"/>
              <a:gd name="connsiteX82" fmla="*/ 15494814 w 24145697"/>
              <a:gd name="connsiteY82" fmla="*/ 64032 h 2789161"/>
              <a:gd name="connsiteX83" fmla="*/ 15040398 w 24145697"/>
              <a:gd name="connsiteY83" fmla="*/ 86631 h 2789161"/>
              <a:gd name="connsiteX84" fmla="*/ 15034156 w 24145697"/>
              <a:gd name="connsiteY84" fmla="*/ 22600 h 2789161"/>
              <a:gd name="connsiteX85" fmla="*/ 15494814 w 24145697"/>
              <a:gd name="connsiteY85" fmla="*/ 0 h 27891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4145697" h="2789161">
                <a:moveTo>
                  <a:pt x="22675891" y="2686048"/>
                </a:moveTo>
                <a:lnTo>
                  <a:pt x="22684581" y="2748918"/>
                </a:lnTo>
                <a:cubicBezTo>
                  <a:pt x="22483459" y="2775323"/>
                  <a:pt x="22278611" y="2789155"/>
                  <a:pt x="22076247" y="2789155"/>
                </a:cubicBezTo>
                <a:cubicBezTo>
                  <a:pt x="22025347" y="2789155"/>
                  <a:pt x="21973203" y="2787897"/>
                  <a:pt x="21922301" y="2786640"/>
                </a:cubicBezTo>
                <a:lnTo>
                  <a:pt x="21924785" y="2722513"/>
                </a:lnTo>
                <a:cubicBezTo>
                  <a:pt x="22174325" y="2731314"/>
                  <a:pt x="22427591" y="2718740"/>
                  <a:pt x="22675891" y="2686048"/>
                </a:cubicBezTo>
                <a:close/>
                <a:moveTo>
                  <a:pt x="8155972" y="2664076"/>
                </a:moveTo>
                <a:cubicBezTo>
                  <a:pt x="8404670" y="2705354"/>
                  <a:pt x="8657105" y="2725368"/>
                  <a:pt x="8908295" y="2725368"/>
                </a:cubicBezTo>
                <a:lnTo>
                  <a:pt x="8908295" y="2789161"/>
                </a:lnTo>
                <a:cubicBezTo>
                  <a:pt x="8653374" y="2789161"/>
                  <a:pt x="8397208" y="2767897"/>
                  <a:pt x="8146024" y="2726619"/>
                </a:cubicBezTo>
                <a:close/>
                <a:moveTo>
                  <a:pt x="10397744" y="2482807"/>
                </a:moveTo>
                <a:lnTo>
                  <a:pt x="10418853" y="2542730"/>
                </a:lnTo>
                <a:cubicBezTo>
                  <a:pt x="10177945" y="2625125"/>
                  <a:pt x="9928343" y="2687545"/>
                  <a:pt x="9677499" y="2728743"/>
                </a:cubicBezTo>
                <a:lnTo>
                  <a:pt x="9667565" y="2666322"/>
                </a:lnTo>
                <a:cubicBezTo>
                  <a:pt x="9914683" y="2625125"/>
                  <a:pt x="10160559" y="2563953"/>
                  <a:pt x="10397744" y="2482807"/>
                </a:cubicBezTo>
                <a:close/>
                <a:moveTo>
                  <a:pt x="20445233" y="2433376"/>
                </a:moveTo>
                <a:cubicBezTo>
                  <a:pt x="20681493" y="2521440"/>
                  <a:pt x="20926503" y="2590898"/>
                  <a:pt x="21174013" y="2639271"/>
                </a:cubicBezTo>
                <a:lnTo>
                  <a:pt x="21161513" y="2701288"/>
                </a:lnTo>
                <a:cubicBezTo>
                  <a:pt x="20910253" y="2651674"/>
                  <a:pt x="20661491" y="2580975"/>
                  <a:pt x="20422733" y="2492912"/>
                </a:cubicBezTo>
                <a:close/>
                <a:moveTo>
                  <a:pt x="24117121" y="2252107"/>
                </a:moveTo>
                <a:lnTo>
                  <a:pt x="24145697" y="2309491"/>
                </a:lnTo>
                <a:cubicBezTo>
                  <a:pt x="23917085" y="2421764"/>
                  <a:pt x="23678535" y="2516573"/>
                  <a:pt x="23433771" y="2591422"/>
                </a:cubicBezTo>
                <a:lnTo>
                  <a:pt x="23416377" y="2530295"/>
                </a:lnTo>
                <a:cubicBezTo>
                  <a:pt x="23657413" y="2456694"/>
                  <a:pt x="23892237" y="2363133"/>
                  <a:pt x="24117121" y="2252107"/>
                </a:cubicBezTo>
                <a:close/>
                <a:moveTo>
                  <a:pt x="6730080" y="2180701"/>
                </a:moveTo>
                <a:cubicBezTo>
                  <a:pt x="6952220" y="2300300"/>
                  <a:pt x="7186836" y="2401211"/>
                  <a:pt x="7425198" y="2480944"/>
                </a:cubicBezTo>
                <a:lnTo>
                  <a:pt x="7403981" y="2541989"/>
                </a:lnTo>
                <a:cubicBezTo>
                  <a:pt x="7161876" y="2459765"/>
                  <a:pt x="6926012" y="2357608"/>
                  <a:pt x="6701378" y="2236763"/>
                </a:cubicBezTo>
                <a:close/>
                <a:moveTo>
                  <a:pt x="11724729" y="1774224"/>
                </a:moveTo>
                <a:lnTo>
                  <a:pt x="11764617" y="1824026"/>
                </a:lnTo>
                <a:cubicBezTo>
                  <a:pt x="11561430" y="1979659"/>
                  <a:pt x="11344528" y="2120351"/>
                  <a:pt x="11120149" y="2239877"/>
                </a:cubicBezTo>
                <a:lnTo>
                  <a:pt x="11090233" y="2183849"/>
                </a:lnTo>
                <a:cubicBezTo>
                  <a:pt x="11312119" y="2065568"/>
                  <a:pt x="11525281" y="1927367"/>
                  <a:pt x="11724729" y="1774224"/>
                </a:cubicBezTo>
                <a:close/>
                <a:moveTo>
                  <a:pt x="19144147" y="1675351"/>
                </a:moveTo>
                <a:cubicBezTo>
                  <a:pt x="19337797" y="1836641"/>
                  <a:pt x="19546341" y="1981676"/>
                  <a:pt x="19762335" y="2107957"/>
                </a:cubicBezTo>
                <a:lnTo>
                  <a:pt x="19731301" y="2162971"/>
                </a:lnTo>
                <a:cubicBezTo>
                  <a:pt x="19511583" y="2035439"/>
                  <a:pt x="19300555" y="1887903"/>
                  <a:pt x="19104425" y="1725363"/>
                </a:cubicBezTo>
                <a:close/>
                <a:moveTo>
                  <a:pt x="5531081" y="1268874"/>
                </a:moveTo>
                <a:cubicBezTo>
                  <a:pt x="5568486" y="1303626"/>
                  <a:pt x="5604646" y="1339618"/>
                  <a:pt x="5642052" y="1374370"/>
                </a:cubicBezTo>
                <a:cubicBezTo>
                  <a:pt x="5784194" y="1517100"/>
                  <a:pt x="5937559" y="1651142"/>
                  <a:pt x="6095911" y="1772773"/>
                </a:cubicBezTo>
                <a:lnTo>
                  <a:pt x="6057258" y="1822418"/>
                </a:lnTo>
                <a:cubicBezTo>
                  <a:pt x="5896412" y="1699546"/>
                  <a:pt x="5741801" y="1563022"/>
                  <a:pt x="5595918" y="1419051"/>
                </a:cubicBezTo>
                <a:cubicBezTo>
                  <a:pt x="5561005" y="1384299"/>
                  <a:pt x="5523599" y="1348306"/>
                  <a:pt x="5487440" y="1314796"/>
                </a:cubicBezTo>
                <a:close/>
                <a:moveTo>
                  <a:pt x="12887461" y="790987"/>
                </a:moveTo>
                <a:lnTo>
                  <a:pt x="12923622" y="843046"/>
                </a:lnTo>
                <a:cubicBezTo>
                  <a:pt x="12714138" y="981871"/>
                  <a:pt x="12514629" y="1139288"/>
                  <a:pt x="12331331" y="1311578"/>
                </a:cubicBezTo>
                <a:lnTo>
                  <a:pt x="12287688" y="1265717"/>
                </a:lnTo>
                <a:cubicBezTo>
                  <a:pt x="12474727" y="1090947"/>
                  <a:pt x="12675483" y="932290"/>
                  <a:pt x="12887461" y="790987"/>
                </a:cubicBezTo>
                <a:close/>
                <a:moveTo>
                  <a:pt x="17967955" y="703096"/>
                </a:moveTo>
                <a:cubicBezTo>
                  <a:pt x="18184011" y="837524"/>
                  <a:pt x="18388891" y="990623"/>
                  <a:pt x="18581355" y="1159903"/>
                </a:cubicBezTo>
                <a:lnTo>
                  <a:pt x="18539137" y="1207201"/>
                </a:lnTo>
                <a:cubicBezTo>
                  <a:pt x="18350399" y="1041656"/>
                  <a:pt x="18146761" y="889802"/>
                  <a:pt x="17934429" y="756618"/>
                </a:cubicBezTo>
                <a:close/>
                <a:moveTo>
                  <a:pt x="4266747" y="417467"/>
                </a:moveTo>
                <a:cubicBezTo>
                  <a:pt x="4498864" y="523642"/>
                  <a:pt x="4725990" y="648555"/>
                  <a:pt x="4936893" y="792204"/>
                </a:cubicBezTo>
                <a:lnTo>
                  <a:pt x="4901950" y="844667"/>
                </a:lnTo>
                <a:cubicBezTo>
                  <a:pt x="4692295" y="703516"/>
                  <a:pt x="4470162" y="581102"/>
                  <a:pt x="4240539" y="476176"/>
                </a:cubicBezTo>
                <a:close/>
                <a:moveTo>
                  <a:pt x="534192" y="357046"/>
                </a:moveTo>
                <a:lnTo>
                  <a:pt x="559037" y="415157"/>
                </a:lnTo>
                <a:cubicBezTo>
                  <a:pt x="366480" y="494287"/>
                  <a:pt x="178892" y="587018"/>
                  <a:pt x="0" y="690877"/>
                </a:cubicBezTo>
                <a:lnTo>
                  <a:pt x="0" y="617928"/>
                </a:lnTo>
                <a:cubicBezTo>
                  <a:pt x="172681" y="520252"/>
                  <a:pt x="351572" y="431231"/>
                  <a:pt x="534192" y="357046"/>
                </a:cubicBezTo>
                <a:close/>
                <a:moveTo>
                  <a:pt x="14275237" y="159301"/>
                </a:moveTo>
                <a:lnTo>
                  <a:pt x="14291373" y="221770"/>
                </a:lnTo>
                <a:cubicBezTo>
                  <a:pt x="14049332" y="286737"/>
                  <a:pt x="13811014" y="372944"/>
                  <a:pt x="13582627" y="476642"/>
                </a:cubicBezTo>
                <a:lnTo>
                  <a:pt x="13556561" y="419170"/>
                </a:lnTo>
                <a:cubicBezTo>
                  <a:pt x="13787431" y="312974"/>
                  <a:pt x="14029472" y="226767"/>
                  <a:pt x="14275237" y="159301"/>
                </a:cubicBezTo>
                <a:close/>
                <a:moveTo>
                  <a:pt x="16559706" y="120845"/>
                </a:moveTo>
                <a:cubicBezTo>
                  <a:pt x="16809551" y="177832"/>
                  <a:pt x="17054401" y="255878"/>
                  <a:pt x="17290505" y="352508"/>
                </a:cubicBezTo>
                <a:lnTo>
                  <a:pt x="17266769" y="410733"/>
                </a:lnTo>
                <a:cubicBezTo>
                  <a:pt x="17033163" y="315343"/>
                  <a:pt x="16790813" y="238535"/>
                  <a:pt x="16544715" y="181548"/>
                </a:cubicBezTo>
                <a:close/>
                <a:moveTo>
                  <a:pt x="2791160" y="21972"/>
                </a:moveTo>
                <a:cubicBezTo>
                  <a:pt x="3046083" y="48482"/>
                  <a:pt x="3299757" y="95189"/>
                  <a:pt x="3547182" y="160832"/>
                </a:cubicBezTo>
                <a:lnTo>
                  <a:pt x="3530937" y="223950"/>
                </a:lnTo>
                <a:cubicBezTo>
                  <a:pt x="3287260" y="157045"/>
                  <a:pt x="3036086" y="111600"/>
                  <a:pt x="2784912" y="86352"/>
                </a:cubicBezTo>
                <a:close/>
                <a:moveTo>
                  <a:pt x="2021892" y="5495"/>
                </a:moveTo>
                <a:lnTo>
                  <a:pt x="2025635" y="69073"/>
                </a:lnTo>
                <a:cubicBezTo>
                  <a:pt x="1774872" y="86526"/>
                  <a:pt x="1522862" y="123924"/>
                  <a:pt x="1277090" y="180022"/>
                </a:cubicBezTo>
                <a:lnTo>
                  <a:pt x="1263367" y="118938"/>
                </a:lnTo>
                <a:cubicBezTo>
                  <a:pt x="1511634" y="61593"/>
                  <a:pt x="1767387" y="22948"/>
                  <a:pt x="2021892" y="5495"/>
                </a:cubicBezTo>
                <a:close/>
                <a:moveTo>
                  <a:pt x="15494814" y="0"/>
                </a:moveTo>
                <a:cubicBezTo>
                  <a:pt x="15597182" y="0"/>
                  <a:pt x="15700799" y="2511"/>
                  <a:pt x="15801919" y="8789"/>
                </a:cubicBezTo>
                <a:lnTo>
                  <a:pt x="15798173" y="72821"/>
                </a:lnTo>
                <a:cubicBezTo>
                  <a:pt x="15698302" y="66543"/>
                  <a:pt x="15595933" y="64032"/>
                  <a:pt x="15494814" y="64032"/>
                </a:cubicBezTo>
                <a:cubicBezTo>
                  <a:pt x="15343758" y="64032"/>
                  <a:pt x="15191454" y="71565"/>
                  <a:pt x="15040398" y="86631"/>
                </a:cubicBezTo>
                <a:lnTo>
                  <a:pt x="15034156" y="22600"/>
                </a:lnTo>
                <a:cubicBezTo>
                  <a:pt x="15187709" y="7533"/>
                  <a:pt x="15342509" y="0"/>
                  <a:pt x="15494814"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5" dirty="0">
              <a:latin typeface="Lato Light" panose="020F0502020204030203" pitchFamily="34" charset="0"/>
            </a:endParaRPr>
          </a:p>
        </p:txBody>
      </p:sp>
      <p:sp>
        <p:nvSpPr>
          <p:cNvPr id="6" name="Freeform 87">
            <a:extLst>
              <a:ext uri="{FF2B5EF4-FFF2-40B4-BE49-F238E27FC236}">
                <a16:creationId xmlns:a16="http://schemas.microsoft.com/office/drawing/2014/main" id="{C7259200-E118-1F4B-BE40-2CBCD343AC90}"/>
              </a:ext>
            </a:extLst>
          </p:cNvPr>
          <p:cNvSpPr>
            <a:spLocks noChangeArrowheads="1"/>
          </p:cNvSpPr>
          <p:nvPr/>
        </p:nvSpPr>
        <p:spPr bwMode="auto">
          <a:xfrm>
            <a:off x="1069962" y="4115688"/>
            <a:ext cx="442182" cy="584999"/>
          </a:xfrm>
          <a:custGeom>
            <a:avLst/>
            <a:gdLst>
              <a:gd name="T0" fmla="*/ 710 w 711"/>
              <a:gd name="T1" fmla="*/ 354 h 940"/>
              <a:gd name="T2" fmla="*/ 710 w 711"/>
              <a:gd name="T3" fmla="*/ 354 h 940"/>
              <a:gd name="T4" fmla="*/ 355 w 711"/>
              <a:gd name="T5" fmla="*/ 0 h 940"/>
              <a:gd name="T6" fmla="*/ 355 w 711"/>
              <a:gd name="T7" fmla="*/ 0 h 940"/>
              <a:gd name="T8" fmla="*/ 0 w 711"/>
              <a:gd name="T9" fmla="*/ 354 h 940"/>
              <a:gd name="T10" fmla="*/ 0 w 711"/>
              <a:gd name="T11" fmla="*/ 354 h 940"/>
              <a:gd name="T12" fmla="*/ 206 w 711"/>
              <a:gd name="T13" fmla="*/ 676 h 940"/>
              <a:gd name="T14" fmla="*/ 355 w 711"/>
              <a:gd name="T15" fmla="*/ 939 h 940"/>
              <a:gd name="T16" fmla="*/ 504 w 711"/>
              <a:gd name="T17" fmla="*/ 676 h 940"/>
              <a:gd name="T18" fmla="*/ 504 w 711"/>
              <a:gd name="T19" fmla="*/ 676 h 940"/>
              <a:gd name="T20" fmla="*/ 710 w 711"/>
              <a:gd name="T21" fmla="*/ 354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1" h="940">
                <a:moveTo>
                  <a:pt x="710" y="354"/>
                </a:moveTo>
                <a:lnTo>
                  <a:pt x="710" y="354"/>
                </a:lnTo>
                <a:cubicBezTo>
                  <a:pt x="710" y="158"/>
                  <a:pt x="551" y="0"/>
                  <a:pt x="355" y="0"/>
                </a:cubicBezTo>
                <a:lnTo>
                  <a:pt x="355" y="0"/>
                </a:lnTo>
                <a:cubicBezTo>
                  <a:pt x="159" y="0"/>
                  <a:pt x="0" y="158"/>
                  <a:pt x="0" y="354"/>
                </a:cubicBezTo>
                <a:lnTo>
                  <a:pt x="0" y="354"/>
                </a:lnTo>
                <a:cubicBezTo>
                  <a:pt x="0" y="497"/>
                  <a:pt x="84" y="620"/>
                  <a:pt x="206" y="676"/>
                </a:cubicBezTo>
                <a:lnTo>
                  <a:pt x="355" y="939"/>
                </a:lnTo>
                <a:lnTo>
                  <a:pt x="504" y="676"/>
                </a:lnTo>
                <a:lnTo>
                  <a:pt x="504" y="676"/>
                </a:lnTo>
                <a:cubicBezTo>
                  <a:pt x="625" y="620"/>
                  <a:pt x="710" y="497"/>
                  <a:pt x="710" y="354"/>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7" name="Freeform 88">
            <a:extLst>
              <a:ext uri="{FF2B5EF4-FFF2-40B4-BE49-F238E27FC236}">
                <a16:creationId xmlns:a16="http://schemas.microsoft.com/office/drawing/2014/main" id="{E8A80676-D706-494B-8896-321B32FC4A14}"/>
              </a:ext>
            </a:extLst>
          </p:cNvPr>
          <p:cNvSpPr>
            <a:spLocks noChangeArrowheads="1"/>
          </p:cNvSpPr>
          <p:nvPr/>
        </p:nvSpPr>
        <p:spPr bwMode="auto">
          <a:xfrm>
            <a:off x="1281441" y="3794354"/>
            <a:ext cx="19225" cy="321336"/>
          </a:xfrm>
          <a:custGeom>
            <a:avLst/>
            <a:gdLst>
              <a:gd name="T0" fmla="*/ 30 w 31"/>
              <a:gd name="T1" fmla="*/ 515 h 516"/>
              <a:gd name="T2" fmla="*/ 0 w 31"/>
              <a:gd name="T3" fmla="*/ 515 h 516"/>
              <a:gd name="T4" fmla="*/ 0 w 31"/>
              <a:gd name="T5" fmla="*/ 0 h 516"/>
              <a:gd name="T6" fmla="*/ 30 w 31"/>
              <a:gd name="T7" fmla="*/ 0 h 516"/>
              <a:gd name="T8" fmla="*/ 30 w 31"/>
              <a:gd name="T9" fmla="*/ 515 h 516"/>
            </a:gdLst>
            <a:ahLst/>
            <a:cxnLst>
              <a:cxn ang="0">
                <a:pos x="T0" y="T1"/>
              </a:cxn>
              <a:cxn ang="0">
                <a:pos x="T2" y="T3"/>
              </a:cxn>
              <a:cxn ang="0">
                <a:pos x="T4" y="T5"/>
              </a:cxn>
              <a:cxn ang="0">
                <a:pos x="T6" y="T7"/>
              </a:cxn>
              <a:cxn ang="0">
                <a:pos x="T8" y="T9"/>
              </a:cxn>
            </a:cxnLst>
            <a:rect l="0" t="0" r="r" b="b"/>
            <a:pathLst>
              <a:path w="31" h="516">
                <a:moveTo>
                  <a:pt x="30" y="515"/>
                </a:moveTo>
                <a:lnTo>
                  <a:pt x="0" y="515"/>
                </a:lnTo>
                <a:lnTo>
                  <a:pt x="0" y="0"/>
                </a:lnTo>
                <a:lnTo>
                  <a:pt x="30" y="0"/>
                </a:lnTo>
                <a:lnTo>
                  <a:pt x="30" y="515"/>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8" name="Freeform 89">
            <a:extLst>
              <a:ext uri="{FF2B5EF4-FFF2-40B4-BE49-F238E27FC236}">
                <a16:creationId xmlns:a16="http://schemas.microsoft.com/office/drawing/2014/main" id="{C0277577-036E-A444-ACE9-C7D0D89DD410}"/>
              </a:ext>
            </a:extLst>
          </p:cNvPr>
          <p:cNvSpPr>
            <a:spLocks noChangeArrowheads="1"/>
          </p:cNvSpPr>
          <p:nvPr/>
        </p:nvSpPr>
        <p:spPr bwMode="auto">
          <a:xfrm>
            <a:off x="3739529" y="5403784"/>
            <a:ext cx="442182" cy="584997"/>
          </a:xfrm>
          <a:custGeom>
            <a:avLst/>
            <a:gdLst>
              <a:gd name="T0" fmla="*/ 709 w 710"/>
              <a:gd name="T1" fmla="*/ 354 h 940"/>
              <a:gd name="T2" fmla="*/ 709 w 710"/>
              <a:gd name="T3" fmla="*/ 354 h 940"/>
              <a:gd name="T4" fmla="*/ 355 w 710"/>
              <a:gd name="T5" fmla="*/ 0 h 940"/>
              <a:gd name="T6" fmla="*/ 355 w 710"/>
              <a:gd name="T7" fmla="*/ 0 h 940"/>
              <a:gd name="T8" fmla="*/ 0 w 710"/>
              <a:gd name="T9" fmla="*/ 354 h 940"/>
              <a:gd name="T10" fmla="*/ 0 w 710"/>
              <a:gd name="T11" fmla="*/ 354 h 940"/>
              <a:gd name="T12" fmla="*/ 206 w 710"/>
              <a:gd name="T13" fmla="*/ 676 h 940"/>
              <a:gd name="T14" fmla="*/ 355 w 710"/>
              <a:gd name="T15" fmla="*/ 939 h 940"/>
              <a:gd name="T16" fmla="*/ 504 w 710"/>
              <a:gd name="T17" fmla="*/ 676 h 940"/>
              <a:gd name="T18" fmla="*/ 504 w 710"/>
              <a:gd name="T19" fmla="*/ 676 h 940"/>
              <a:gd name="T20" fmla="*/ 709 w 710"/>
              <a:gd name="T21" fmla="*/ 354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940">
                <a:moveTo>
                  <a:pt x="709" y="354"/>
                </a:moveTo>
                <a:lnTo>
                  <a:pt x="709" y="354"/>
                </a:lnTo>
                <a:cubicBezTo>
                  <a:pt x="709" y="158"/>
                  <a:pt x="551" y="0"/>
                  <a:pt x="355" y="0"/>
                </a:cubicBezTo>
                <a:lnTo>
                  <a:pt x="355" y="0"/>
                </a:lnTo>
                <a:cubicBezTo>
                  <a:pt x="159" y="0"/>
                  <a:pt x="0" y="158"/>
                  <a:pt x="0" y="354"/>
                </a:cubicBezTo>
                <a:lnTo>
                  <a:pt x="0" y="354"/>
                </a:lnTo>
                <a:cubicBezTo>
                  <a:pt x="0" y="497"/>
                  <a:pt x="84" y="620"/>
                  <a:pt x="206" y="676"/>
                </a:cubicBezTo>
                <a:lnTo>
                  <a:pt x="355" y="939"/>
                </a:lnTo>
                <a:lnTo>
                  <a:pt x="504" y="676"/>
                </a:lnTo>
                <a:lnTo>
                  <a:pt x="504" y="676"/>
                </a:lnTo>
                <a:cubicBezTo>
                  <a:pt x="626" y="620"/>
                  <a:pt x="709" y="497"/>
                  <a:pt x="709" y="354"/>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9" name="Freeform 90">
            <a:extLst>
              <a:ext uri="{FF2B5EF4-FFF2-40B4-BE49-F238E27FC236}">
                <a16:creationId xmlns:a16="http://schemas.microsoft.com/office/drawing/2014/main" id="{F106DE51-B70B-034A-B4AE-F8353F56F80F}"/>
              </a:ext>
            </a:extLst>
          </p:cNvPr>
          <p:cNvSpPr>
            <a:spLocks noChangeArrowheads="1"/>
          </p:cNvSpPr>
          <p:nvPr/>
        </p:nvSpPr>
        <p:spPr bwMode="auto">
          <a:xfrm>
            <a:off x="3951008" y="5082444"/>
            <a:ext cx="19225" cy="321338"/>
          </a:xfrm>
          <a:custGeom>
            <a:avLst/>
            <a:gdLst>
              <a:gd name="T0" fmla="*/ 31 w 32"/>
              <a:gd name="T1" fmla="*/ 515 h 516"/>
              <a:gd name="T2" fmla="*/ 0 w 32"/>
              <a:gd name="T3" fmla="*/ 515 h 516"/>
              <a:gd name="T4" fmla="*/ 0 w 32"/>
              <a:gd name="T5" fmla="*/ 0 h 516"/>
              <a:gd name="T6" fmla="*/ 31 w 32"/>
              <a:gd name="T7" fmla="*/ 0 h 516"/>
              <a:gd name="T8" fmla="*/ 31 w 32"/>
              <a:gd name="T9" fmla="*/ 515 h 516"/>
            </a:gdLst>
            <a:ahLst/>
            <a:cxnLst>
              <a:cxn ang="0">
                <a:pos x="T0" y="T1"/>
              </a:cxn>
              <a:cxn ang="0">
                <a:pos x="T2" y="T3"/>
              </a:cxn>
              <a:cxn ang="0">
                <a:pos x="T4" y="T5"/>
              </a:cxn>
              <a:cxn ang="0">
                <a:pos x="T6" y="T7"/>
              </a:cxn>
              <a:cxn ang="0">
                <a:pos x="T8" y="T9"/>
              </a:cxn>
            </a:cxnLst>
            <a:rect l="0" t="0" r="r" b="b"/>
            <a:pathLst>
              <a:path w="32" h="516">
                <a:moveTo>
                  <a:pt x="31" y="515"/>
                </a:moveTo>
                <a:lnTo>
                  <a:pt x="0" y="515"/>
                </a:lnTo>
                <a:lnTo>
                  <a:pt x="0" y="0"/>
                </a:lnTo>
                <a:lnTo>
                  <a:pt x="31" y="0"/>
                </a:lnTo>
                <a:lnTo>
                  <a:pt x="31" y="515"/>
                </a:ln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0" name="Freeform 91">
            <a:extLst>
              <a:ext uri="{FF2B5EF4-FFF2-40B4-BE49-F238E27FC236}">
                <a16:creationId xmlns:a16="http://schemas.microsoft.com/office/drawing/2014/main" id="{3FBC93E1-299A-2749-8690-8928D47E1DC5}"/>
              </a:ext>
            </a:extLst>
          </p:cNvPr>
          <p:cNvSpPr>
            <a:spLocks noChangeArrowheads="1"/>
          </p:cNvSpPr>
          <p:nvPr/>
        </p:nvSpPr>
        <p:spPr bwMode="auto">
          <a:xfrm>
            <a:off x="6409096" y="4354633"/>
            <a:ext cx="442182" cy="584997"/>
          </a:xfrm>
          <a:custGeom>
            <a:avLst/>
            <a:gdLst>
              <a:gd name="T0" fmla="*/ 710 w 711"/>
              <a:gd name="T1" fmla="*/ 353 h 939"/>
              <a:gd name="T2" fmla="*/ 710 w 711"/>
              <a:gd name="T3" fmla="*/ 353 h 939"/>
              <a:gd name="T4" fmla="*/ 355 w 711"/>
              <a:gd name="T5" fmla="*/ 0 h 939"/>
              <a:gd name="T6" fmla="*/ 355 w 711"/>
              <a:gd name="T7" fmla="*/ 0 h 939"/>
              <a:gd name="T8" fmla="*/ 0 w 711"/>
              <a:gd name="T9" fmla="*/ 353 h 939"/>
              <a:gd name="T10" fmla="*/ 0 w 711"/>
              <a:gd name="T11" fmla="*/ 353 h 939"/>
              <a:gd name="T12" fmla="*/ 206 w 711"/>
              <a:gd name="T13" fmla="*/ 676 h 939"/>
              <a:gd name="T14" fmla="*/ 355 w 711"/>
              <a:gd name="T15" fmla="*/ 938 h 939"/>
              <a:gd name="T16" fmla="*/ 504 w 711"/>
              <a:gd name="T17" fmla="*/ 676 h 939"/>
              <a:gd name="T18" fmla="*/ 504 w 711"/>
              <a:gd name="T19" fmla="*/ 676 h 939"/>
              <a:gd name="T20" fmla="*/ 710 w 711"/>
              <a:gd name="T21" fmla="*/ 353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1" h="939">
                <a:moveTo>
                  <a:pt x="710" y="353"/>
                </a:moveTo>
                <a:lnTo>
                  <a:pt x="710" y="353"/>
                </a:lnTo>
                <a:cubicBezTo>
                  <a:pt x="710" y="158"/>
                  <a:pt x="551" y="0"/>
                  <a:pt x="355" y="0"/>
                </a:cubicBezTo>
                <a:lnTo>
                  <a:pt x="355" y="0"/>
                </a:lnTo>
                <a:cubicBezTo>
                  <a:pt x="159" y="0"/>
                  <a:pt x="0" y="158"/>
                  <a:pt x="0" y="353"/>
                </a:cubicBezTo>
                <a:lnTo>
                  <a:pt x="0" y="353"/>
                </a:lnTo>
                <a:cubicBezTo>
                  <a:pt x="0" y="497"/>
                  <a:pt x="85" y="620"/>
                  <a:pt x="206" y="676"/>
                </a:cubicBezTo>
                <a:lnTo>
                  <a:pt x="355" y="938"/>
                </a:lnTo>
                <a:lnTo>
                  <a:pt x="504" y="676"/>
                </a:lnTo>
                <a:lnTo>
                  <a:pt x="504" y="676"/>
                </a:lnTo>
                <a:cubicBezTo>
                  <a:pt x="625" y="620"/>
                  <a:pt x="710" y="497"/>
                  <a:pt x="710" y="353"/>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1" name="Freeform 92">
            <a:extLst>
              <a:ext uri="{FF2B5EF4-FFF2-40B4-BE49-F238E27FC236}">
                <a16:creationId xmlns:a16="http://schemas.microsoft.com/office/drawing/2014/main" id="{19831D7C-3E8B-2643-A0CD-9120FAB568DE}"/>
              </a:ext>
            </a:extLst>
          </p:cNvPr>
          <p:cNvSpPr>
            <a:spLocks noChangeArrowheads="1"/>
          </p:cNvSpPr>
          <p:nvPr/>
        </p:nvSpPr>
        <p:spPr bwMode="auto">
          <a:xfrm>
            <a:off x="6620575" y="4033294"/>
            <a:ext cx="19225" cy="321338"/>
          </a:xfrm>
          <a:custGeom>
            <a:avLst/>
            <a:gdLst>
              <a:gd name="T0" fmla="*/ 30 w 31"/>
              <a:gd name="T1" fmla="*/ 516 h 517"/>
              <a:gd name="T2" fmla="*/ 0 w 31"/>
              <a:gd name="T3" fmla="*/ 516 h 517"/>
              <a:gd name="T4" fmla="*/ 0 w 31"/>
              <a:gd name="T5" fmla="*/ 0 h 517"/>
              <a:gd name="T6" fmla="*/ 30 w 31"/>
              <a:gd name="T7" fmla="*/ 0 h 517"/>
              <a:gd name="T8" fmla="*/ 30 w 31"/>
              <a:gd name="T9" fmla="*/ 516 h 517"/>
            </a:gdLst>
            <a:ahLst/>
            <a:cxnLst>
              <a:cxn ang="0">
                <a:pos x="T0" y="T1"/>
              </a:cxn>
              <a:cxn ang="0">
                <a:pos x="T2" y="T3"/>
              </a:cxn>
              <a:cxn ang="0">
                <a:pos x="T4" y="T5"/>
              </a:cxn>
              <a:cxn ang="0">
                <a:pos x="T6" y="T7"/>
              </a:cxn>
              <a:cxn ang="0">
                <a:pos x="T8" y="T9"/>
              </a:cxn>
            </a:cxnLst>
            <a:rect l="0" t="0" r="r" b="b"/>
            <a:pathLst>
              <a:path w="31" h="517">
                <a:moveTo>
                  <a:pt x="30" y="516"/>
                </a:moveTo>
                <a:lnTo>
                  <a:pt x="0" y="516"/>
                </a:lnTo>
                <a:lnTo>
                  <a:pt x="0" y="0"/>
                </a:lnTo>
                <a:lnTo>
                  <a:pt x="30" y="0"/>
                </a:lnTo>
                <a:lnTo>
                  <a:pt x="30" y="516"/>
                </a:ln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2" name="Freeform 93">
            <a:extLst>
              <a:ext uri="{FF2B5EF4-FFF2-40B4-BE49-F238E27FC236}">
                <a16:creationId xmlns:a16="http://schemas.microsoft.com/office/drawing/2014/main" id="{45DC63A7-426D-C940-A038-6CE49B901C65}"/>
              </a:ext>
            </a:extLst>
          </p:cNvPr>
          <p:cNvSpPr>
            <a:spLocks noChangeArrowheads="1"/>
          </p:cNvSpPr>
          <p:nvPr/>
        </p:nvSpPr>
        <p:spPr bwMode="auto">
          <a:xfrm>
            <a:off x="9081412" y="4604559"/>
            <a:ext cx="442181" cy="584999"/>
          </a:xfrm>
          <a:custGeom>
            <a:avLst/>
            <a:gdLst>
              <a:gd name="T0" fmla="*/ 709 w 710"/>
              <a:gd name="T1" fmla="*/ 354 h 940"/>
              <a:gd name="T2" fmla="*/ 709 w 710"/>
              <a:gd name="T3" fmla="*/ 354 h 940"/>
              <a:gd name="T4" fmla="*/ 354 w 710"/>
              <a:gd name="T5" fmla="*/ 0 h 940"/>
              <a:gd name="T6" fmla="*/ 354 w 710"/>
              <a:gd name="T7" fmla="*/ 0 h 940"/>
              <a:gd name="T8" fmla="*/ 0 w 710"/>
              <a:gd name="T9" fmla="*/ 354 h 940"/>
              <a:gd name="T10" fmla="*/ 0 w 710"/>
              <a:gd name="T11" fmla="*/ 354 h 940"/>
              <a:gd name="T12" fmla="*/ 205 w 710"/>
              <a:gd name="T13" fmla="*/ 676 h 940"/>
              <a:gd name="T14" fmla="*/ 354 w 710"/>
              <a:gd name="T15" fmla="*/ 939 h 940"/>
              <a:gd name="T16" fmla="*/ 503 w 710"/>
              <a:gd name="T17" fmla="*/ 676 h 940"/>
              <a:gd name="T18" fmla="*/ 503 w 710"/>
              <a:gd name="T19" fmla="*/ 676 h 940"/>
              <a:gd name="T20" fmla="*/ 709 w 710"/>
              <a:gd name="T21" fmla="*/ 354 h 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940">
                <a:moveTo>
                  <a:pt x="709" y="354"/>
                </a:moveTo>
                <a:lnTo>
                  <a:pt x="709" y="354"/>
                </a:lnTo>
                <a:cubicBezTo>
                  <a:pt x="709" y="158"/>
                  <a:pt x="550" y="0"/>
                  <a:pt x="354" y="0"/>
                </a:cubicBezTo>
                <a:lnTo>
                  <a:pt x="354" y="0"/>
                </a:lnTo>
                <a:cubicBezTo>
                  <a:pt x="158" y="0"/>
                  <a:pt x="0" y="158"/>
                  <a:pt x="0" y="354"/>
                </a:cubicBezTo>
                <a:lnTo>
                  <a:pt x="0" y="354"/>
                </a:lnTo>
                <a:cubicBezTo>
                  <a:pt x="0" y="497"/>
                  <a:pt x="83" y="620"/>
                  <a:pt x="205" y="676"/>
                </a:cubicBezTo>
                <a:lnTo>
                  <a:pt x="354" y="939"/>
                </a:lnTo>
                <a:lnTo>
                  <a:pt x="503" y="676"/>
                </a:lnTo>
                <a:lnTo>
                  <a:pt x="503" y="676"/>
                </a:lnTo>
                <a:cubicBezTo>
                  <a:pt x="625" y="620"/>
                  <a:pt x="709" y="497"/>
                  <a:pt x="709" y="354"/>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13" name="Freeform 94">
            <a:extLst>
              <a:ext uri="{FF2B5EF4-FFF2-40B4-BE49-F238E27FC236}">
                <a16:creationId xmlns:a16="http://schemas.microsoft.com/office/drawing/2014/main" id="{B137B58B-C7B7-D749-AC9F-C618E8BBE509}"/>
              </a:ext>
            </a:extLst>
          </p:cNvPr>
          <p:cNvSpPr>
            <a:spLocks noChangeArrowheads="1"/>
          </p:cNvSpPr>
          <p:nvPr/>
        </p:nvSpPr>
        <p:spPr bwMode="auto">
          <a:xfrm>
            <a:off x="9292889" y="4283225"/>
            <a:ext cx="19226" cy="321336"/>
          </a:xfrm>
          <a:custGeom>
            <a:avLst/>
            <a:gdLst>
              <a:gd name="T0" fmla="*/ 30 w 31"/>
              <a:gd name="T1" fmla="*/ 516 h 517"/>
              <a:gd name="T2" fmla="*/ 0 w 31"/>
              <a:gd name="T3" fmla="*/ 516 h 517"/>
              <a:gd name="T4" fmla="*/ 0 w 31"/>
              <a:gd name="T5" fmla="*/ 0 h 517"/>
              <a:gd name="T6" fmla="*/ 30 w 31"/>
              <a:gd name="T7" fmla="*/ 0 h 517"/>
              <a:gd name="T8" fmla="*/ 30 w 31"/>
              <a:gd name="T9" fmla="*/ 516 h 517"/>
            </a:gdLst>
            <a:ahLst/>
            <a:cxnLst>
              <a:cxn ang="0">
                <a:pos x="T0" y="T1"/>
              </a:cxn>
              <a:cxn ang="0">
                <a:pos x="T2" y="T3"/>
              </a:cxn>
              <a:cxn ang="0">
                <a:pos x="T4" y="T5"/>
              </a:cxn>
              <a:cxn ang="0">
                <a:pos x="T6" y="T7"/>
              </a:cxn>
              <a:cxn ang="0">
                <a:pos x="T8" y="T9"/>
              </a:cxn>
            </a:cxnLst>
            <a:rect l="0" t="0" r="r" b="b"/>
            <a:pathLst>
              <a:path w="31" h="517">
                <a:moveTo>
                  <a:pt x="30" y="516"/>
                </a:moveTo>
                <a:lnTo>
                  <a:pt x="0" y="516"/>
                </a:lnTo>
                <a:lnTo>
                  <a:pt x="0" y="0"/>
                </a:lnTo>
                <a:lnTo>
                  <a:pt x="30" y="0"/>
                </a:lnTo>
                <a:lnTo>
                  <a:pt x="30" y="516"/>
                </a:ln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14" name="Freeform 96">
            <a:extLst>
              <a:ext uri="{FF2B5EF4-FFF2-40B4-BE49-F238E27FC236}">
                <a16:creationId xmlns:a16="http://schemas.microsoft.com/office/drawing/2014/main" id="{9467BADE-C215-7649-A54B-3F6ACE97EFA5}"/>
              </a:ext>
            </a:extLst>
          </p:cNvPr>
          <p:cNvSpPr>
            <a:spLocks noChangeArrowheads="1"/>
          </p:cNvSpPr>
          <p:nvPr/>
        </p:nvSpPr>
        <p:spPr bwMode="auto">
          <a:xfrm>
            <a:off x="1160598" y="1586192"/>
            <a:ext cx="1949993" cy="2252104"/>
          </a:xfrm>
          <a:custGeom>
            <a:avLst/>
            <a:gdLst>
              <a:gd name="T0" fmla="*/ 2922 w 3133"/>
              <a:gd name="T1" fmla="*/ 0 h 3616"/>
              <a:gd name="T2" fmla="*/ 210 w 3133"/>
              <a:gd name="T3" fmla="*/ 0 h 3616"/>
              <a:gd name="T4" fmla="*/ 210 w 3133"/>
              <a:gd name="T5" fmla="*/ 0 h 3616"/>
              <a:gd name="T6" fmla="*/ 0 w 3133"/>
              <a:gd name="T7" fmla="*/ 210 h 3616"/>
              <a:gd name="T8" fmla="*/ 0 w 3133"/>
              <a:gd name="T9" fmla="*/ 2969 h 3616"/>
              <a:gd name="T10" fmla="*/ 0 w 3133"/>
              <a:gd name="T11" fmla="*/ 3131 h 3616"/>
              <a:gd name="T12" fmla="*/ 0 w 3133"/>
              <a:gd name="T13" fmla="*/ 3334 h 3616"/>
              <a:gd name="T14" fmla="*/ 0 w 3133"/>
              <a:gd name="T15" fmla="*/ 3334 h 3616"/>
              <a:gd name="T16" fmla="*/ 358 w 3133"/>
              <a:gd name="T17" fmla="*/ 3482 h 3616"/>
              <a:gd name="T18" fmla="*/ 647 w 3133"/>
              <a:gd name="T19" fmla="*/ 3193 h 3616"/>
              <a:gd name="T20" fmla="*/ 647 w 3133"/>
              <a:gd name="T21" fmla="*/ 3193 h 3616"/>
              <a:gd name="T22" fmla="*/ 796 w 3133"/>
              <a:gd name="T23" fmla="*/ 3131 h 3616"/>
              <a:gd name="T24" fmla="*/ 2922 w 3133"/>
              <a:gd name="T25" fmla="*/ 3131 h 3616"/>
              <a:gd name="T26" fmla="*/ 2922 w 3133"/>
              <a:gd name="T27" fmla="*/ 3131 h 3616"/>
              <a:gd name="T28" fmla="*/ 3132 w 3133"/>
              <a:gd name="T29" fmla="*/ 2921 h 3616"/>
              <a:gd name="T30" fmla="*/ 3132 w 3133"/>
              <a:gd name="T31" fmla="*/ 210 h 3616"/>
              <a:gd name="T32" fmla="*/ 3132 w 3133"/>
              <a:gd name="T33" fmla="*/ 210 h 3616"/>
              <a:gd name="T34" fmla="*/ 2922 w 3133"/>
              <a:gd name="T35" fmla="*/ 0 h 3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3" h="3616">
                <a:moveTo>
                  <a:pt x="2922" y="0"/>
                </a:moveTo>
                <a:lnTo>
                  <a:pt x="210" y="0"/>
                </a:lnTo>
                <a:lnTo>
                  <a:pt x="210" y="0"/>
                </a:lnTo>
                <a:cubicBezTo>
                  <a:pt x="93" y="0"/>
                  <a:pt x="0" y="94"/>
                  <a:pt x="0" y="210"/>
                </a:cubicBezTo>
                <a:lnTo>
                  <a:pt x="0" y="2969"/>
                </a:lnTo>
                <a:lnTo>
                  <a:pt x="0" y="3131"/>
                </a:lnTo>
                <a:lnTo>
                  <a:pt x="0" y="3334"/>
                </a:lnTo>
                <a:lnTo>
                  <a:pt x="0" y="3334"/>
                </a:lnTo>
                <a:cubicBezTo>
                  <a:pt x="0" y="3521"/>
                  <a:pt x="226" y="3615"/>
                  <a:pt x="358" y="3482"/>
                </a:cubicBezTo>
                <a:lnTo>
                  <a:pt x="647" y="3193"/>
                </a:lnTo>
                <a:lnTo>
                  <a:pt x="647" y="3193"/>
                </a:lnTo>
                <a:cubicBezTo>
                  <a:pt x="687" y="3154"/>
                  <a:pt x="740" y="3131"/>
                  <a:pt x="796" y="3131"/>
                </a:cubicBezTo>
                <a:lnTo>
                  <a:pt x="2922" y="3131"/>
                </a:lnTo>
                <a:lnTo>
                  <a:pt x="2922" y="3131"/>
                </a:lnTo>
                <a:cubicBezTo>
                  <a:pt x="3038" y="3131"/>
                  <a:pt x="3132" y="3038"/>
                  <a:pt x="3132" y="2921"/>
                </a:cubicBezTo>
                <a:lnTo>
                  <a:pt x="3132" y="210"/>
                </a:lnTo>
                <a:lnTo>
                  <a:pt x="3132" y="210"/>
                </a:lnTo>
                <a:cubicBezTo>
                  <a:pt x="3132" y="94"/>
                  <a:pt x="3038" y="0"/>
                  <a:pt x="2922" y="0"/>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15" name="Freeform 169">
            <a:extLst>
              <a:ext uri="{FF2B5EF4-FFF2-40B4-BE49-F238E27FC236}">
                <a16:creationId xmlns:a16="http://schemas.microsoft.com/office/drawing/2014/main" id="{B61ACC66-EFC5-C248-B129-BE5AC2AC1B50}"/>
              </a:ext>
            </a:extLst>
          </p:cNvPr>
          <p:cNvSpPr>
            <a:spLocks noChangeArrowheads="1"/>
          </p:cNvSpPr>
          <p:nvPr/>
        </p:nvSpPr>
        <p:spPr bwMode="auto">
          <a:xfrm>
            <a:off x="3830163" y="2874284"/>
            <a:ext cx="1952738" cy="2252104"/>
          </a:xfrm>
          <a:custGeom>
            <a:avLst/>
            <a:gdLst>
              <a:gd name="T0" fmla="*/ 2923 w 3134"/>
              <a:gd name="T1" fmla="*/ 0 h 3616"/>
              <a:gd name="T2" fmla="*/ 211 w 3134"/>
              <a:gd name="T3" fmla="*/ 0 h 3616"/>
              <a:gd name="T4" fmla="*/ 211 w 3134"/>
              <a:gd name="T5" fmla="*/ 0 h 3616"/>
              <a:gd name="T6" fmla="*/ 0 w 3134"/>
              <a:gd name="T7" fmla="*/ 210 h 3616"/>
              <a:gd name="T8" fmla="*/ 0 w 3134"/>
              <a:gd name="T9" fmla="*/ 2969 h 3616"/>
              <a:gd name="T10" fmla="*/ 0 w 3134"/>
              <a:gd name="T11" fmla="*/ 3132 h 3616"/>
              <a:gd name="T12" fmla="*/ 0 w 3134"/>
              <a:gd name="T13" fmla="*/ 3334 h 3616"/>
              <a:gd name="T14" fmla="*/ 0 w 3134"/>
              <a:gd name="T15" fmla="*/ 3334 h 3616"/>
              <a:gd name="T16" fmla="*/ 359 w 3134"/>
              <a:gd name="T17" fmla="*/ 3483 h 3616"/>
              <a:gd name="T18" fmla="*/ 649 w 3134"/>
              <a:gd name="T19" fmla="*/ 3193 h 3616"/>
              <a:gd name="T20" fmla="*/ 649 w 3134"/>
              <a:gd name="T21" fmla="*/ 3193 h 3616"/>
              <a:gd name="T22" fmla="*/ 797 w 3134"/>
              <a:gd name="T23" fmla="*/ 3132 h 3616"/>
              <a:gd name="T24" fmla="*/ 2923 w 3134"/>
              <a:gd name="T25" fmla="*/ 3132 h 3616"/>
              <a:gd name="T26" fmla="*/ 2923 w 3134"/>
              <a:gd name="T27" fmla="*/ 3132 h 3616"/>
              <a:gd name="T28" fmla="*/ 3133 w 3134"/>
              <a:gd name="T29" fmla="*/ 2921 h 3616"/>
              <a:gd name="T30" fmla="*/ 3133 w 3134"/>
              <a:gd name="T31" fmla="*/ 210 h 3616"/>
              <a:gd name="T32" fmla="*/ 3133 w 3134"/>
              <a:gd name="T33" fmla="*/ 210 h 3616"/>
              <a:gd name="T34" fmla="*/ 2923 w 3134"/>
              <a:gd name="T35" fmla="*/ 0 h 3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4" h="3616">
                <a:moveTo>
                  <a:pt x="2923" y="0"/>
                </a:moveTo>
                <a:lnTo>
                  <a:pt x="211" y="0"/>
                </a:lnTo>
                <a:lnTo>
                  <a:pt x="211" y="0"/>
                </a:lnTo>
                <a:cubicBezTo>
                  <a:pt x="95" y="0"/>
                  <a:pt x="0" y="94"/>
                  <a:pt x="0" y="210"/>
                </a:cubicBezTo>
                <a:lnTo>
                  <a:pt x="0" y="2969"/>
                </a:lnTo>
                <a:lnTo>
                  <a:pt x="0" y="3132"/>
                </a:lnTo>
                <a:lnTo>
                  <a:pt x="0" y="3334"/>
                </a:lnTo>
                <a:lnTo>
                  <a:pt x="0" y="3334"/>
                </a:lnTo>
                <a:cubicBezTo>
                  <a:pt x="0" y="3521"/>
                  <a:pt x="227" y="3615"/>
                  <a:pt x="359" y="3483"/>
                </a:cubicBezTo>
                <a:lnTo>
                  <a:pt x="649" y="3193"/>
                </a:lnTo>
                <a:lnTo>
                  <a:pt x="649" y="3193"/>
                </a:lnTo>
                <a:cubicBezTo>
                  <a:pt x="688" y="3154"/>
                  <a:pt x="742" y="3132"/>
                  <a:pt x="797" y="3132"/>
                </a:cubicBezTo>
                <a:lnTo>
                  <a:pt x="2923" y="3132"/>
                </a:lnTo>
                <a:lnTo>
                  <a:pt x="2923" y="3132"/>
                </a:lnTo>
                <a:cubicBezTo>
                  <a:pt x="3039" y="3132"/>
                  <a:pt x="3133" y="3038"/>
                  <a:pt x="3133" y="2921"/>
                </a:cubicBezTo>
                <a:lnTo>
                  <a:pt x="3133" y="210"/>
                </a:lnTo>
                <a:lnTo>
                  <a:pt x="3133" y="210"/>
                </a:lnTo>
                <a:cubicBezTo>
                  <a:pt x="3133" y="94"/>
                  <a:pt x="3039" y="0"/>
                  <a:pt x="2923" y="0"/>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6" name="Freeform 241">
            <a:extLst>
              <a:ext uri="{FF2B5EF4-FFF2-40B4-BE49-F238E27FC236}">
                <a16:creationId xmlns:a16="http://schemas.microsoft.com/office/drawing/2014/main" id="{48531ED3-6F90-8441-9057-F8C1F74E1F0F}"/>
              </a:ext>
            </a:extLst>
          </p:cNvPr>
          <p:cNvSpPr>
            <a:spLocks noChangeArrowheads="1"/>
          </p:cNvSpPr>
          <p:nvPr/>
        </p:nvSpPr>
        <p:spPr bwMode="auto">
          <a:xfrm>
            <a:off x="6499732" y="1827881"/>
            <a:ext cx="1949993" cy="2252104"/>
          </a:xfrm>
          <a:custGeom>
            <a:avLst/>
            <a:gdLst>
              <a:gd name="T0" fmla="*/ 2922 w 3133"/>
              <a:gd name="T1" fmla="*/ 0 h 3615"/>
              <a:gd name="T2" fmla="*/ 210 w 3133"/>
              <a:gd name="T3" fmla="*/ 0 h 3615"/>
              <a:gd name="T4" fmla="*/ 210 w 3133"/>
              <a:gd name="T5" fmla="*/ 0 h 3615"/>
              <a:gd name="T6" fmla="*/ 0 w 3133"/>
              <a:gd name="T7" fmla="*/ 209 h 3615"/>
              <a:gd name="T8" fmla="*/ 0 w 3133"/>
              <a:gd name="T9" fmla="*/ 2968 h 3615"/>
              <a:gd name="T10" fmla="*/ 0 w 3133"/>
              <a:gd name="T11" fmla="*/ 3131 h 3615"/>
              <a:gd name="T12" fmla="*/ 0 w 3133"/>
              <a:gd name="T13" fmla="*/ 3333 h 3615"/>
              <a:gd name="T14" fmla="*/ 0 w 3133"/>
              <a:gd name="T15" fmla="*/ 3333 h 3615"/>
              <a:gd name="T16" fmla="*/ 358 w 3133"/>
              <a:gd name="T17" fmla="*/ 3482 h 3615"/>
              <a:gd name="T18" fmla="*/ 647 w 3133"/>
              <a:gd name="T19" fmla="*/ 3192 h 3615"/>
              <a:gd name="T20" fmla="*/ 647 w 3133"/>
              <a:gd name="T21" fmla="*/ 3192 h 3615"/>
              <a:gd name="T22" fmla="*/ 796 w 3133"/>
              <a:gd name="T23" fmla="*/ 3131 h 3615"/>
              <a:gd name="T24" fmla="*/ 2922 w 3133"/>
              <a:gd name="T25" fmla="*/ 3131 h 3615"/>
              <a:gd name="T26" fmla="*/ 2922 w 3133"/>
              <a:gd name="T27" fmla="*/ 3131 h 3615"/>
              <a:gd name="T28" fmla="*/ 3132 w 3133"/>
              <a:gd name="T29" fmla="*/ 2921 h 3615"/>
              <a:gd name="T30" fmla="*/ 3132 w 3133"/>
              <a:gd name="T31" fmla="*/ 209 h 3615"/>
              <a:gd name="T32" fmla="*/ 3132 w 3133"/>
              <a:gd name="T33" fmla="*/ 209 h 3615"/>
              <a:gd name="T34" fmla="*/ 2922 w 3133"/>
              <a:gd name="T35" fmla="*/ 0 h 3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3" h="3615">
                <a:moveTo>
                  <a:pt x="2922" y="0"/>
                </a:moveTo>
                <a:lnTo>
                  <a:pt x="210" y="0"/>
                </a:lnTo>
                <a:lnTo>
                  <a:pt x="210" y="0"/>
                </a:lnTo>
                <a:cubicBezTo>
                  <a:pt x="94" y="0"/>
                  <a:pt x="0" y="94"/>
                  <a:pt x="0" y="209"/>
                </a:cubicBezTo>
                <a:lnTo>
                  <a:pt x="0" y="2968"/>
                </a:lnTo>
                <a:lnTo>
                  <a:pt x="0" y="3131"/>
                </a:lnTo>
                <a:lnTo>
                  <a:pt x="0" y="3333"/>
                </a:lnTo>
                <a:lnTo>
                  <a:pt x="0" y="3333"/>
                </a:lnTo>
                <a:cubicBezTo>
                  <a:pt x="0" y="3521"/>
                  <a:pt x="226" y="3614"/>
                  <a:pt x="358" y="3482"/>
                </a:cubicBezTo>
                <a:lnTo>
                  <a:pt x="647" y="3192"/>
                </a:lnTo>
                <a:lnTo>
                  <a:pt x="647" y="3192"/>
                </a:lnTo>
                <a:cubicBezTo>
                  <a:pt x="687" y="3153"/>
                  <a:pt x="740" y="3131"/>
                  <a:pt x="796" y="3131"/>
                </a:cubicBezTo>
                <a:lnTo>
                  <a:pt x="2922" y="3131"/>
                </a:lnTo>
                <a:lnTo>
                  <a:pt x="2922" y="3131"/>
                </a:lnTo>
                <a:cubicBezTo>
                  <a:pt x="3038" y="3131"/>
                  <a:pt x="3132" y="3037"/>
                  <a:pt x="3132" y="2921"/>
                </a:cubicBezTo>
                <a:lnTo>
                  <a:pt x="3132" y="209"/>
                </a:lnTo>
                <a:lnTo>
                  <a:pt x="3132" y="209"/>
                </a:lnTo>
                <a:cubicBezTo>
                  <a:pt x="3132" y="94"/>
                  <a:pt x="3038" y="0"/>
                  <a:pt x="2922" y="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7" name="Freeform 316">
            <a:extLst>
              <a:ext uri="{FF2B5EF4-FFF2-40B4-BE49-F238E27FC236}">
                <a16:creationId xmlns:a16="http://schemas.microsoft.com/office/drawing/2014/main" id="{55E79615-A5CA-A549-9764-7C7720D710F4}"/>
              </a:ext>
            </a:extLst>
          </p:cNvPr>
          <p:cNvSpPr>
            <a:spLocks noChangeArrowheads="1"/>
          </p:cNvSpPr>
          <p:nvPr/>
        </p:nvSpPr>
        <p:spPr bwMode="auto">
          <a:xfrm>
            <a:off x="9172045" y="2075063"/>
            <a:ext cx="1949993" cy="2252104"/>
          </a:xfrm>
          <a:custGeom>
            <a:avLst/>
            <a:gdLst>
              <a:gd name="T0" fmla="*/ 2922 w 3133"/>
              <a:gd name="T1" fmla="*/ 0 h 3615"/>
              <a:gd name="T2" fmla="*/ 210 w 3133"/>
              <a:gd name="T3" fmla="*/ 0 h 3615"/>
              <a:gd name="T4" fmla="*/ 210 w 3133"/>
              <a:gd name="T5" fmla="*/ 0 h 3615"/>
              <a:gd name="T6" fmla="*/ 0 w 3133"/>
              <a:gd name="T7" fmla="*/ 210 h 3615"/>
              <a:gd name="T8" fmla="*/ 0 w 3133"/>
              <a:gd name="T9" fmla="*/ 2968 h 3615"/>
              <a:gd name="T10" fmla="*/ 0 w 3133"/>
              <a:gd name="T11" fmla="*/ 3131 h 3615"/>
              <a:gd name="T12" fmla="*/ 0 w 3133"/>
              <a:gd name="T13" fmla="*/ 3334 h 3615"/>
              <a:gd name="T14" fmla="*/ 0 w 3133"/>
              <a:gd name="T15" fmla="*/ 3334 h 3615"/>
              <a:gd name="T16" fmla="*/ 359 w 3133"/>
              <a:gd name="T17" fmla="*/ 3482 h 3615"/>
              <a:gd name="T18" fmla="*/ 648 w 3133"/>
              <a:gd name="T19" fmla="*/ 3192 h 3615"/>
              <a:gd name="T20" fmla="*/ 648 w 3133"/>
              <a:gd name="T21" fmla="*/ 3192 h 3615"/>
              <a:gd name="T22" fmla="*/ 796 w 3133"/>
              <a:gd name="T23" fmla="*/ 3131 h 3615"/>
              <a:gd name="T24" fmla="*/ 2922 w 3133"/>
              <a:gd name="T25" fmla="*/ 3131 h 3615"/>
              <a:gd name="T26" fmla="*/ 2922 w 3133"/>
              <a:gd name="T27" fmla="*/ 3131 h 3615"/>
              <a:gd name="T28" fmla="*/ 3132 w 3133"/>
              <a:gd name="T29" fmla="*/ 2921 h 3615"/>
              <a:gd name="T30" fmla="*/ 3132 w 3133"/>
              <a:gd name="T31" fmla="*/ 210 h 3615"/>
              <a:gd name="T32" fmla="*/ 3132 w 3133"/>
              <a:gd name="T33" fmla="*/ 210 h 3615"/>
              <a:gd name="T34" fmla="*/ 2922 w 3133"/>
              <a:gd name="T35" fmla="*/ 0 h 3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33" h="3615">
                <a:moveTo>
                  <a:pt x="2922" y="0"/>
                </a:moveTo>
                <a:lnTo>
                  <a:pt x="210" y="0"/>
                </a:lnTo>
                <a:lnTo>
                  <a:pt x="210" y="0"/>
                </a:lnTo>
                <a:cubicBezTo>
                  <a:pt x="94" y="0"/>
                  <a:pt x="0" y="94"/>
                  <a:pt x="0" y="210"/>
                </a:cubicBezTo>
                <a:lnTo>
                  <a:pt x="0" y="2968"/>
                </a:lnTo>
                <a:lnTo>
                  <a:pt x="0" y="3131"/>
                </a:lnTo>
                <a:lnTo>
                  <a:pt x="0" y="3334"/>
                </a:lnTo>
                <a:lnTo>
                  <a:pt x="0" y="3334"/>
                </a:lnTo>
                <a:cubicBezTo>
                  <a:pt x="0" y="3521"/>
                  <a:pt x="226" y="3614"/>
                  <a:pt x="359" y="3482"/>
                </a:cubicBezTo>
                <a:lnTo>
                  <a:pt x="648" y="3192"/>
                </a:lnTo>
                <a:lnTo>
                  <a:pt x="648" y="3192"/>
                </a:lnTo>
                <a:cubicBezTo>
                  <a:pt x="688" y="3153"/>
                  <a:pt x="741" y="3131"/>
                  <a:pt x="796" y="3131"/>
                </a:cubicBezTo>
                <a:lnTo>
                  <a:pt x="2922" y="3131"/>
                </a:lnTo>
                <a:lnTo>
                  <a:pt x="2922" y="3131"/>
                </a:lnTo>
                <a:cubicBezTo>
                  <a:pt x="3038" y="3131"/>
                  <a:pt x="3132" y="3037"/>
                  <a:pt x="3132" y="2921"/>
                </a:cubicBezTo>
                <a:lnTo>
                  <a:pt x="3132" y="210"/>
                </a:lnTo>
                <a:lnTo>
                  <a:pt x="3132" y="210"/>
                </a:lnTo>
                <a:cubicBezTo>
                  <a:pt x="3132" y="94"/>
                  <a:pt x="3038" y="0"/>
                  <a:pt x="2922" y="0"/>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30" name="Subtitle 2">
            <a:extLst>
              <a:ext uri="{FF2B5EF4-FFF2-40B4-BE49-F238E27FC236}">
                <a16:creationId xmlns:a16="http://schemas.microsoft.com/office/drawing/2014/main" id="{FE2BD79D-39A1-3443-83C8-153A672147CF}"/>
              </a:ext>
            </a:extLst>
          </p:cNvPr>
          <p:cNvSpPr txBox="1">
            <a:spLocks/>
          </p:cNvSpPr>
          <p:nvPr/>
        </p:nvSpPr>
        <p:spPr>
          <a:xfrm>
            <a:off x="1324831" y="2142369"/>
            <a:ext cx="1621526"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1" name="TextBox 30">
            <a:extLst>
              <a:ext uri="{FF2B5EF4-FFF2-40B4-BE49-F238E27FC236}">
                <a16:creationId xmlns:a16="http://schemas.microsoft.com/office/drawing/2014/main" id="{B1F93518-6617-6F4F-B82B-536A50F6B533}"/>
              </a:ext>
            </a:extLst>
          </p:cNvPr>
          <p:cNvSpPr txBox="1"/>
          <p:nvPr/>
        </p:nvSpPr>
        <p:spPr>
          <a:xfrm>
            <a:off x="1324831" y="1805237"/>
            <a:ext cx="1571264"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01</a:t>
            </a:r>
          </a:p>
        </p:txBody>
      </p:sp>
      <p:sp>
        <p:nvSpPr>
          <p:cNvPr id="34" name="Subtitle 2">
            <a:extLst>
              <a:ext uri="{FF2B5EF4-FFF2-40B4-BE49-F238E27FC236}">
                <a16:creationId xmlns:a16="http://schemas.microsoft.com/office/drawing/2014/main" id="{922E9D4B-B75B-7146-94D1-50845D4B6455}"/>
              </a:ext>
            </a:extLst>
          </p:cNvPr>
          <p:cNvSpPr txBox="1">
            <a:spLocks/>
          </p:cNvSpPr>
          <p:nvPr/>
        </p:nvSpPr>
        <p:spPr>
          <a:xfrm>
            <a:off x="3994398" y="3428640"/>
            <a:ext cx="1621526"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5" name="TextBox 34">
            <a:extLst>
              <a:ext uri="{FF2B5EF4-FFF2-40B4-BE49-F238E27FC236}">
                <a16:creationId xmlns:a16="http://schemas.microsoft.com/office/drawing/2014/main" id="{93823680-6D76-504E-B1F7-70364237C671}"/>
              </a:ext>
            </a:extLst>
          </p:cNvPr>
          <p:cNvSpPr txBox="1"/>
          <p:nvPr/>
        </p:nvSpPr>
        <p:spPr>
          <a:xfrm>
            <a:off x="3994398" y="3091508"/>
            <a:ext cx="1611339"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02</a:t>
            </a:r>
          </a:p>
        </p:txBody>
      </p:sp>
      <p:sp>
        <p:nvSpPr>
          <p:cNvPr id="37" name="Subtitle 2">
            <a:extLst>
              <a:ext uri="{FF2B5EF4-FFF2-40B4-BE49-F238E27FC236}">
                <a16:creationId xmlns:a16="http://schemas.microsoft.com/office/drawing/2014/main" id="{6C642AC0-FAA4-DE4A-B10B-54E2B40D2EDE}"/>
              </a:ext>
            </a:extLst>
          </p:cNvPr>
          <p:cNvSpPr txBox="1">
            <a:spLocks/>
          </p:cNvSpPr>
          <p:nvPr/>
        </p:nvSpPr>
        <p:spPr>
          <a:xfrm>
            <a:off x="6663965" y="2375270"/>
            <a:ext cx="1621526"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8" name="TextBox 37">
            <a:extLst>
              <a:ext uri="{FF2B5EF4-FFF2-40B4-BE49-F238E27FC236}">
                <a16:creationId xmlns:a16="http://schemas.microsoft.com/office/drawing/2014/main" id="{7B04A19C-C2E7-9042-9539-BE0E19C681E1}"/>
              </a:ext>
            </a:extLst>
          </p:cNvPr>
          <p:cNvSpPr txBox="1"/>
          <p:nvPr/>
        </p:nvSpPr>
        <p:spPr>
          <a:xfrm>
            <a:off x="6663965" y="2038138"/>
            <a:ext cx="1617751"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03</a:t>
            </a:r>
          </a:p>
        </p:txBody>
      </p:sp>
      <p:sp>
        <p:nvSpPr>
          <p:cNvPr id="40" name="Subtitle 2">
            <a:extLst>
              <a:ext uri="{FF2B5EF4-FFF2-40B4-BE49-F238E27FC236}">
                <a16:creationId xmlns:a16="http://schemas.microsoft.com/office/drawing/2014/main" id="{D051404A-42D0-D644-A6B9-FB36371A9670}"/>
              </a:ext>
            </a:extLst>
          </p:cNvPr>
          <p:cNvSpPr txBox="1">
            <a:spLocks/>
          </p:cNvSpPr>
          <p:nvPr/>
        </p:nvSpPr>
        <p:spPr>
          <a:xfrm>
            <a:off x="9336278" y="2625533"/>
            <a:ext cx="1621526" cy="1175386"/>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1" name="TextBox 40">
            <a:extLst>
              <a:ext uri="{FF2B5EF4-FFF2-40B4-BE49-F238E27FC236}">
                <a16:creationId xmlns:a16="http://schemas.microsoft.com/office/drawing/2014/main" id="{C717342D-4ADD-9543-A1E5-163669768D97}"/>
              </a:ext>
            </a:extLst>
          </p:cNvPr>
          <p:cNvSpPr txBox="1"/>
          <p:nvPr/>
        </p:nvSpPr>
        <p:spPr>
          <a:xfrm>
            <a:off x="9336278" y="2288401"/>
            <a:ext cx="1633781"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YOUR TITLE 04</a:t>
            </a:r>
          </a:p>
        </p:txBody>
      </p:sp>
    </p:spTree>
    <p:extLst>
      <p:ext uri="{BB962C8B-B14F-4D97-AF65-F5344CB8AC3E}">
        <p14:creationId xmlns:p14="http://schemas.microsoft.com/office/powerpoint/2010/main" val="1153684517"/>
      </p:ext>
    </p:extLst>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BB2972F-312B-714C-8350-DD8E5B439AE8}"/>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746F41C6-7AE0-834B-B757-FB846FC6E23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375">
            <a:extLst>
              <a:ext uri="{FF2B5EF4-FFF2-40B4-BE49-F238E27FC236}">
                <a16:creationId xmlns:a16="http://schemas.microsoft.com/office/drawing/2014/main" id="{0AFEB76E-D28C-4A4D-9A23-A60E52CEEDA4}"/>
              </a:ext>
            </a:extLst>
          </p:cNvPr>
          <p:cNvSpPr>
            <a:spLocks noChangeArrowheads="1"/>
          </p:cNvSpPr>
          <p:nvPr/>
        </p:nvSpPr>
        <p:spPr bwMode="auto">
          <a:xfrm>
            <a:off x="831" y="1915512"/>
            <a:ext cx="12190341" cy="1653579"/>
          </a:xfrm>
          <a:custGeom>
            <a:avLst/>
            <a:gdLst>
              <a:gd name="T0" fmla="*/ 15372 w 19570"/>
              <a:gd name="T1" fmla="*/ 2653 h 2654"/>
              <a:gd name="T2" fmla="*/ 14888 w 19570"/>
              <a:gd name="T3" fmla="*/ 2170 h 2654"/>
              <a:gd name="T4" fmla="*/ 13253 w 19570"/>
              <a:gd name="T5" fmla="*/ 509 h 2654"/>
              <a:gd name="T6" fmla="*/ 13253 w 19570"/>
              <a:gd name="T7" fmla="*/ 2170 h 2654"/>
              <a:gd name="T8" fmla="*/ 11084 w 19570"/>
              <a:gd name="T9" fmla="*/ 2653 h 2654"/>
              <a:gd name="T10" fmla="*/ 10600 w 19570"/>
              <a:gd name="T11" fmla="*/ 2170 h 2654"/>
              <a:gd name="T12" fmla="*/ 8966 w 19570"/>
              <a:gd name="T13" fmla="*/ 509 h 2654"/>
              <a:gd name="T14" fmla="*/ 8966 w 19570"/>
              <a:gd name="T15" fmla="*/ 2170 h 2654"/>
              <a:gd name="T16" fmla="*/ 6797 w 19570"/>
              <a:gd name="T17" fmla="*/ 2653 h 2654"/>
              <a:gd name="T18" fmla="*/ 6313 w 19570"/>
              <a:gd name="T19" fmla="*/ 2170 h 2654"/>
              <a:gd name="T20" fmla="*/ 4678 w 19570"/>
              <a:gd name="T21" fmla="*/ 509 h 2654"/>
              <a:gd name="T22" fmla="*/ 4678 w 19570"/>
              <a:gd name="T23" fmla="*/ 2170 h 2654"/>
              <a:gd name="T24" fmla="*/ 2509 w 19570"/>
              <a:gd name="T25" fmla="*/ 2653 h 2654"/>
              <a:gd name="T26" fmla="*/ 2025 w 19570"/>
              <a:gd name="T27" fmla="*/ 2170 h 2654"/>
              <a:gd name="T28" fmla="*/ 0 w 19570"/>
              <a:gd name="T29" fmla="*/ 509 h 2654"/>
              <a:gd name="T30" fmla="*/ 2051 w 19570"/>
              <a:gd name="T31" fmla="*/ 0 h 2654"/>
              <a:gd name="T32" fmla="*/ 2534 w 19570"/>
              <a:gd name="T33" fmla="*/ 484 h 2654"/>
              <a:gd name="T34" fmla="*/ 4169 w 19570"/>
              <a:gd name="T35" fmla="*/ 2144 h 2654"/>
              <a:gd name="T36" fmla="*/ 4169 w 19570"/>
              <a:gd name="T37" fmla="*/ 484 h 2654"/>
              <a:gd name="T38" fmla="*/ 6338 w 19570"/>
              <a:gd name="T39" fmla="*/ 0 h 2654"/>
              <a:gd name="T40" fmla="*/ 6823 w 19570"/>
              <a:gd name="T41" fmla="*/ 484 h 2654"/>
              <a:gd name="T42" fmla="*/ 8457 w 19570"/>
              <a:gd name="T43" fmla="*/ 2144 h 2654"/>
              <a:gd name="T44" fmla="*/ 8457 w 19570"/>
              <a:gd name="T45" fmla="*/ 484 h 2654"/>
              <a:gd name="T46" fmla="*/ 10626 w 19570"/>
              <a:gd name="T47" fmla="*/ 0 h 2654"/>
              <a:gd name="T48" fmla="*/ 11109 w 19570"/>
              <a:gd name="T49" fmla="*/ 484 h 2654"/>
              <a:gd name="T50" fmla="*/ 12744 w 19570"/>
              <a:gd name="T51" fmla="*/ 2144 h 2654"/>
              <a:gd name="T52" fmla="*/ 12744 w 19570"/>
              <a:gd name="T53" fmla="*/ 484 h 2654"/>
              <a:gd name="T54" fmla="*/ 14914 w 19570"/>
              <a:gd name="T55" fmla="*/ 0 h 2654"/>
              <a:gd name="T56" fmla="*/ 15398 w 19570"/>
              <a:gd name="T57" fmla="*/ 484 h 2654"/>
              <a:gd name="T58" fmla="*/ 17032 w 19570"/>
              <a:gd name="T59" fmla="*/ 2144 h 2654"/>
              <a:gd name="T60" fmla="*/ 17032 w 19570"/>
              <a:gd name="T61" fmla="*/ 484 h 2654"/>
              <a:gd name="T62" fmla="*/ 19569 w 19570"/>
              <a:gd name="T63" fmla="*/ 0 h 2654"/>
              <a:gd name="T64" fmla="*/ 17542 w 19570"/>
              <a:gd name="T65" fmla="*/ 509 h 2654"/>
              <a:gd name="T66" fmla="*/ 17542 w 19570"/>
              <a:gd name="T67" fmla="*/ 2170 h 2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570" h="2654">
                <a:moveTo>
                  <a:pt x="17058" y="2653"/>
                </a:moveTo>
                <a:lnTo>
                  <a:pt x="15372" y="2653"/>
                </a:lnTo>
                <a:lnTo>
                  <a:pt x="15372" y="2653"/>
                </a:lnTo>
                <a:cubicBezTo>
                  <a:pt x="15105" y="2653"/>
                  <a:pt x="14888" y="2436"/>
                  <a:pt x="14888" y="2170"/>
                </a:cubicBezTo>
                <a:lnTo>
                  <a:pt x="14888" y="509"/>
                </a:lnTo>
                <a:lnTo>
                  <a:pt x="13253" y="509"/>
                </a:lnTo>
                <a:lnTo>
                  <a:pt x="13253" y="2170"/>
                </a:lnTo>
                <a:lnTo>
                  <a:pt x="13253" y="2170"/>
                </a:lnTo>
                <a:cubicBezTo>
                  <a:pt x="13253" y="2436"/>
                  <a:pt x="13036" y="2653"/>
                  <a:pt x="12770" y="2653"/>
                </a:cubicBezTo>
                <a:lnTo>
                  <a:pt x="11084" y="2653"/>
                </a:lnTo>
                <a:lnTo>
                  <a:pt x="11084" y="2653"/>
                </a:lnTo>
                <a:cubicBezTo>
                  <a:pt x="10817" y="2653"/>
                  <a:pt x="10600" y="2436"/>
                  <a:pt x="10600" y="2170"/>
                </a:cubicBezTo>
                <a:lnTo>
                  <a:pt x="10600" y="509"/>
                </a:lnTo>
                <a:lnTo>
                  <a:pt x="8966" y="509"/>
                </a:lnTo>
                <a:lnTo>
                  <a:pt x="8966" y="2170"/>
                </a:lnTo>
                <a:lnTo>
                  <a:pt x="8966" y="2170"/>
                </a:lnTo>
                <a:cubicBezTo>
                  <a:pt x="8966" y="2436"/>
                  <a:pt x="8749" y="2653"/>
                  <a:pt x="8482" y="2653"/>
                </a:cubicBezTo>
                <a:lnTo>
                  <a:pt x="6797" y="2653"/>
                </a:lnTo>
                <a:lnTo>
                  <a:pt x="6797" y="2653"/>
                </a:lnTo>
                <a:cubicBezTo>
                  <a:pt x="6530" y="2653"/>
                  <a:pt x="6313" y="2436"/>
                  <a:pt x="6313" y="2170"/>
                </a:cubicBezTo>
                <a:lnTo>
                  <a:pt x="6313" y="509"/>
                </a:lnTo>
                <a:lnTo>
                  <a:pt x="4678" y="509"/>
                </a:lnTo>
                <a:lnTo>
                  <a:pt x="4678" y="2170"/>
                </a:lnTo>
                <a:lnTo>
                  <a:pt x="4678" y="2170"/>
                </a:lnTo>
                <a:cubicBezTo>
                  <a:pt x="4678" y="2436"/>
                  <a:pt x="4461" y="2653"/>
                  <a:pt x="4194" y="2653"/>
                </a:cubicBezTo>
                <a:lnTo>
                  <a:pt x="2509" y="2653"/>
                </a:lnTo>
                <a:lnTo>
                  <a:pt x="2509" y="2653"/>
                </a:lnTo>
                <a:cubicBezTo>
                  <a:pt x="2242" y="2653"/>
                  <a:pt x="2025" y="2436"/>
                  <a:pt x="2025" y="2170"/>
                </a:cubicBezTo>
                <a:lnTo>
                  <a:pt x="2025" y="509"/>
                </a:lnTo>
                <a:lnTo>
                  <a:pt x="0" y="509"/>
                </a:lnTo>
                <a:lnTo>
                  <a:pt x="0" y="0"/>
                </a:lnTo>
                <a:lnTo>
                  <a:pt x="2051" y="0"/>
                </a:lnTo>
                <a:lnTo>
                  <a:pt x="2051" y="0"/>
                </a:lnTo>
                <a:cubicBezTo>
                  <a:pt x="2317" y="0"/>
                  <a:pt x="2534" y="217"/>
                  <a:pt x="2534" y="484"/>
                </a:cubicBezTo>
                <a:lnTo>
                  <a:pt x="2534" y="2144"/>
                </a:lnTo>
                <a:lnTo>
                  <a:pt x="4169" y="2144"/>
                </a:lnTo>
                <a:lnTo>
                  <a:pt x="4169" y="484"/>
                </a:lnTo>
                <a:lnTo>
                  <a:pt x="4169" y="484"/>
                </a:lnTo>
                <a:cubicBezTo>
                  <a:pt x="4169" y="217"/>
                  <a:pt x="4386" y="0"/>
                  <a:pt x="4653" y="0"/>
                </a:cubicBezTo>
                <a:lnTo>
                  <a:pt x="6338" y="0"/>
                </a:lnTo>
                <a:lnTo>
                  <a:pt x="6338" y="0"/>
                </a:lnTo>
                <a:cubicBezTo>
                  <a:pt x="6605" y="0"/>
                  <a:pt x="6823" y="217"/>
                  <a:pt x="6823" y="484"/>
                </a:cubicBezTo>
                <a:lnTo>
                  <a:pt x="6823" y="2144"/>
                </a:lnTo>
                <a:lnTo>
                  <a:pt x="8457" y="2144"/>
                </a:lnTo>
                <a:lnTo>
                  <a:pt x="8457" y="484"/>
                </a:lnTo>
                <a:lnTo>
                  <a:pt x="8457" y="484"/>
                </a:lnTo>
                <a:cubicBezTo>
                  <a:pt x="8457" y="217"/>
                  <a:pt x="8674" y="0"/>
                  <a:pt x="8941" y="0"/>
                </a:cubicBezTo>
                <a:lnTo>
                  <a:pt x="10626" y="0"/>
                </a:lnTo>
                <a:lnTo>
                  <a:pt x="10626" y="0"/>
                </a:lnTo>
                <a:cubicBezTo>
                  <a:pt x="10892" y="0"/>
                  <a:pt x="11109" y="217"/>
                  <a:pt x="11109" y="484"/>
                </a:cubicBezTo>
                <a:lnTo>
                  <a:pt x="11109" y="2144"/>
                </a:lnTo>
                <a:lnTo>
                  <a:pt x="12744" y="2144"/>
                </a:lnTo>
                <a:lnTo>
                  <a:pt x="12744" y="484"/>
                </a:lnTo>
                <a:lnTo>
                  <a:pt x="12744" y="484"/>
                </a:lnTo>
                <a:cubicBezTo>
                  <a:pt x="12744" y="217"/>
                  <a:pt x="12961" y="0"/>
                  <a:pt x="13228" y="0"/>
                </a:cubicBezTo>
                <a:lnTo>
                  <a:pt x="14914" y="0"/>
                </a:lnTo>
                <a:lnTo>
                  <a:pt x="14914" y="0"/>
                </a:lnTo>
                <a:cubicBezTo>
                  <a:pt x="15181" y="0"/>
                  <a:pt x="15398" y="217"/>
                  <a:pt x="15398" y="484"/>
                </a:cubicBezTo>
                <a:lnTo>
                  <a:pt x="15398" y="2144"/>
                </a:lnTo>
                <a:lnTo>
                  <a:pt x="17032" y="2144"/>
                </a:lnTo>
                <a:lnTo>
                  <a:pt x="17032" y="484"/>
                </a:lnTo>
                <a:lnTo>
                  <a:pt x="17032" y="484"/>
                </a:lnTo>
                <a:cubicBezTo>
                  <a:pt x="17032" y="217"/>
                  <a:pt x="17249" y="0"/>
                  <a:pt x="17516" y="0"/>
                </a:cubicBezTo>
                <a:lnTo>
                  <a:pt x="19569" y="0"/>
                </a:lnTo>
                <a:lnTo>
                  <a:pt x="19569" y="509"/>
                </a:lnTo>
                <a:lnTo>
                  <a:pt x="17542" y="509"/>
                </a:lnTo>
                <a:lnTo>
                  <a:pt x="17542" y="2170"/>
                </a:lnTo>
                <a:lnTo>
                  <a:pt x="17542" y="2170"/>
                </a:lnTo>
                <a:cubicBezTo>
                  <a:pt x="17542" y="2436"/>
                  <a:pt x="17325" y="2653"/>
                  <a:pt x="17058" y="2653"/>
                </a:cubicBez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5" name="Freeform 4">
            <a:extLst>
              <a:ext uri="{FF2B5EF4-FFF2-40B4-BE49-F238E27FC236}">
                <a16:creationId xmlns:a16="http://schemas.microsoft.com/office/drawing/2014/main" id="{FAAA2816-1CCF-474B-B302-48A5D258B69C}"/>
              </a:ext>
            </a:extLst>
          </p:cNvPr>
          <p:cNvSpPr>
            <a:spLocks noChangeArrowheads="1"/>
          </p:cNvSpPr>
          <p:nvPr/>
        </p:nvSpPr>
        <p:spPr bwMode="auto">
          <a:xfrm>
            <a:off x="1588" y="2061258"/>
            <a:ext cx="12188207" cy="1356122"/>
          </a:xfrm>
          <a:custGeom>
            <a:avLst/>
            <a:gdLst>
              <a:gd name="connsiteX0" fmla="*/ 11556148 w 13439093"/>
              <a:gd name="connsiteY0" fmla="*/ 1471774 h 1495302"/>
              <a:gd name="connsiteX1" fmla="*/ 11694772 w 13439093"/>
              <a:gd name="connsiteY1" fmla="*/ 1471774 h 1495302"/>
              <a:gd name="connsiteX2" fmla="*/ 11694772 w 13439093"/>
              <a:gd name="connsiteY2" fmla="*/ 1492309 h 1495302"/>
              <a:gd name="connsiteX3" fmla="*/ 11556148 w 13439093"/>
              <a:gd name="connsiteY3" fmla="*/ 1492309 h 1495302"/>
              <a:gd name="connsiteX4" fmla="*/ 11277541 w 13439093"/>
              <a:gd name="connsiteY4" fmla="*/ 1471774 h 1495302"/>
              <a:gd name="connsiteX5" fmla="*/ 11416165 w 13439093"/>
              <a:gd name="connsiteY5" fmla="*/ 1471774 h 1495302"/>
              <a:gd name="connsiteX6" fmla="*/ 11416165 w 13439093"/>
              <a:gd name="connsiteY6" fmla="*/ 1492309 h 1495302"/>
              <a:gd name="connsiteX7" fmla="*/ 11277541 w 13439093"/>
              <a:gd name="connsiteY7" fmla="*/ 1492309 h 1495302"/>
              <a:gd name="connsiteX8" fmla="*/ 10995904 w 13439093"/>
              <a:gd name="connsiteY8" fmla="*/ 1471774 h 1495302"/>
              <a:gd name="connsiteX9" fmla="*/ 11134528 w 13439093"/>
              <a:gd name="connsiteY9" fmla="*/ 1471774 h 1495302"/>
              <a:gd name="connsiteX10" fmla="*/ 11134528 w 13439093"/>
              <a:gd name="connsiteY10" fmla="*/ 1492309 h 1495302"/>
              <a:gd name="connsiteX11" fmla="*/ 10995904 w 13439093"/>
              <a:gd name="connsiteY11" fmla="*/ 1492309 h 1495302"/>
              <a:gd name="connsiteX12" fmla="*/ 10717297 w 13439093"/>
              <a:gd name="connsiteY12" fmla="*/ 1471774 h 1495302"/>
              <a:gd name="connsiteX13" fmla="*/ 10855921 w 13439093"/>
              <a:gd name="connsiteY13" fmla="*/ 1471774 h 1495302"/>
              <a:gd name="connsiteX14" fmla="*/ 10855921 w 13439093"/>
              <a:gd name="connsiteY14" fmla="*/ 1492309 h 1495302"/>
              <a:gd name="connsiteX15" fmla="*/ 10717297 w 13439093"/>
              <a:gd name="connsiteY15" fmla="*/ 1492309 h 1495302"/>
              <a:gd name="connsiteX16" fmla="*/ 8630770 w 13439093"/>
              <a:gd name="connsiteY16" fmla="*/ 1471774 h 1495302"/>
              <a:gd name="connsiteX17" fmla="*/ 8771719 w 13439093"/>
              <a:gd name="connsiteY17" fmla="*/ 1471774 h 1495302"/>
              <a:gd name="connsiteX18" fmla="*/ 8772410 w 13439093"/>
              <a:gd name="connsiteY18" fmla="*/ 1492309 h 1495302"/>
              <a:gd name="connsiteX19" fmla="*/ 8769646 w 13439093"/>
              <a:gd name="connsiteY19" fmla="*/ 1492309 h 1495302"/>
              <a:gd name="connsiteX20" fmla="*/ 8630770 w 13439093"/>
              <a:gd name="connsiteY20" fmla="*/ 1492309 h 1495302"/>
              <a:gd name="connsiteX21" fmla="*/ 8352162 w 13439093"/>
              <a:gd name="connsiteY21" fmla="*/ 1471774 h 1495302"/>
              <a:gd name="connsiteX22" fmla="*/ 8493802 w 13439093"/>
              <a:gd name="connsiteY22" fmla="*/ 1471774 h 1495302"/>
              <a:gd name="connsiteX23" fmla="*/ 8493802 w 13439093"/>
              <a:gd name="connsiteY23" fmla="*/ 1492309 h 1495302"/>
              <a:gd name="connsiteX24" fmla="*/ 8352162 w 13439093"/>
              <a:gd name="connsiteY24" fmla="*/ 1492309 h 1495302"/>
              <a:gd name="connsiteX25" fmla="*/ 8070528 w 13439093"/>
              <a:gd name="connsiteY25" fmla="*/ 1471774 h 1495302"/>
              <a:gd name="connsiteX26" fmla="*/ 8209152 w 13439093"/>
              <a:gd name="connsiteY26" fmla="*/ 1471774 h 1495302"/>
              <a:gd name="connsiteX27" fmla="*/ 8209152 w 13439093"/>
              <a:gd name="connsiteY27" fmla="*/ 1492309 h 1495302"/>
              <a:gd name="connsiteX28" fmla="*/ 8070528 w 13439093"/>
              <a:gd name="connsiteY28" fmla="*/ 1492309 h 1495302"/>
              <a:gd name="connsiteX29" fmla="*/ 7791920 w 13439093"/>
              <a:gd name="connsiteY29" fmla="*/ 1471774 h 1495302"/>
              <a:gd name="connsiteX30" fmla="*/ 7930544 w 13439093"/>
              <a:gd name="connsiteY30" fmla="*/ 1471774 h 1495302"/>
              <a:gd name="connsiteX31" fmla="*/ 7930544 w 13439093"/>
              <a:gd name="connsiteY31" fmla="*/ 1492309 h 1495302"/>
              <a:gd name="connsiteX32" fmla="*/ 7791920 w 13439093"/>
              <a:gd name="connsiteY32" fmla="*/ 1492309 h 1495302"/>
              <a:gd name="connsiteX33" fmla="*/ 5847318 w 13439093"/>
              <a:gd name="connsiteY33" fmla="*/ 1471774 h 1495302"/>
              <a:gd name="connsiteX34" fmla="*/ 5850068 w 13439093"/>
              <a:gd name="connsiteY34" fmla="*/ 1493151 h 1495302"/>
              <a:gd name="connsiteX35" fmla="*/ 5826002 w 13439093"/>
              <a:gd name="connsiteY35" fmla="*/ 1495289 h 1495302"/>
              <a:gd name="connsiteX36" fmla="*/ 5708423 w 13439093"/>
              <a:gd name="connsiteY36" fmla="*/ 1495289 h 1495302"/>
              <a:gd name="connsiteX37" fmla="*/ 5708423 w 13439093"/>
              <a:gd name="connsiteY37" fmla="*/ 1473199 h 1495302"/>
              <a:gd name="connsiteX38" fmla="*/ 5826002 w 13439093"/>
              <a:gd name="connsiteY38" fmla="*/ 1473199 h 1495302"/>
              <a:gd name="connsiteX39" fmla="*/ 5847318 w 13439093"/>
              <a:gd name="connsiteY39" fmla="*/ 1471774 h 1495302"/>
              <a:gd name="connsiteX40" fmla="*/ 5426787 w 13439093"/>
              <a:gd name="connsiteY40" fmla="*/ 1471774 h 1495302"/>
              <a:gd name="connsiteX41" fmla="*/ 5568428 w 13439093"/>
              <a:gd name="connsiteY41" fmla="*/ 1471774 h 1495302"/>
              <a:gd name="connsiteX42" fmla="*/ 5568428 w 13439093"/>
              <a:gd name="connsiteY42" fmla="*/ 1492309 h 1495302"/>
              <a:gd name="connsiteX43" fmla="*/ 5426787 w 13439093"/>
              <a:gd name="connsiteY43" fmla="*/ 1492309 h 1495302"/>
              <a:gd name="connsiteX44" fmla="*/ 5148182 w 13439093"/>
              <a:gd name="connsiteY44" fmla="*/ 1471774 h 1495302"/>
              <a:gd name="connsiteX45" fmla="*/ 5286807 w 13439093"/>
              <a:gd name="connsiteY45" fmla="*/ 1471774 h 1495302"/>
              <a:gd name="connsiteX46" fmla="*/ 5286807 w 13439093"/>
              <a:gd name="connsiteY46" fmla="*/ 1492309 h 1495302"/>
              <a:gd name="connsiteX47" fmla="*/ 5148182 w 13439093"/>
              <a:gd name="connsiteY47" fmla="*/ 1492309 h 1495302"/>
              <a:gd name="connsiteX48" fmla="*/ 4866545 w 13439093"/>
              <a:gd name="connsiteY48" fmla="*/ 1471774 h 1495302"/>
              <a:gd name="connsiteX49" fmla="*/ 5005171 w 13439093"/>
              <a:gd name="connsiteY49" fmla="*/ 1471774 h 1495302"/>
              <a:gd name="connsiteX50" fmla="*/ 5005171 w 13439093"/>
              <a:gd name="connsiteY50" fmla="*/ 1492309 h 1495302"/>
              <a:gd name="connsiteX51" fmla="*/ 4866545 w 13439093"/>
              <a:gd name="connsiteY51" fmla="*/ 1492309 h 1495302"/>
              <a:gd name="connsiteX52" fmla="*/ 2501422 w 13439093"/>
              <a:gd name="connsiteY52" fmla="*/ 1471774 h 1495302"/>
              <a:gd name="connsiteX53" fmla="*/ 2643062 w 13439093"/>
              <a:gd name="connsiteY53" fmla="*/ 1471774 h 1495302"/>
              <a:gd name="connsiteX54" fmla="*/ 2643062 w 13439093"/>
              <a:gd name="connsiteY54" fmla="*/ 1492309 h 1495302"/>
              <a:gd name="connsiteX55" fmla="*/ 2501422 w 13439093"/>
              <a:gd name="connsiteY55" fmla="*/ 1492309 h 1495302"/>
              <a:gd name="connsiteX56" fmla="*/ 2222815 w 13439093"/>
              <a:gd name="connsiteY56" fmla="*/ 1471774 h 1495302"/>
              <a:gd name="connsiteX57" fmla="*/ 2361441 w 13439093"/>
              <a:gd name="connsiteY57" fmla="*/ 1471774 h 1495302"/>
              <a:gd name="connsiteX58" fmla="*/ 2361441 w 13439093"/>
              <a:gd name="connsiteY58" fmla="*/ 1492309 h 1495302"/>
              <a:gd name="connsiteX59" fmla="*/ 2222815 w 13439093"/>
              <a:gd name="connsiteY59" fmla="*/ 1492309 h 1495302"/>
              <a:gd name="connsiteX60" fmla="*/ 1941177 w 13439093"/>
              <a:gd name="connsiteY60" fmla="*/ 1471774 h 1495302"/>
              <a:gd name="connsiteX61" fmla="*/ 2079802 w 13439093"/>
              <a:gd name="connsiteY61" fmla="*/ 1471774 h 1495302"/>
              <a:gd name="connsiteX62" fmla="*/ 2079802 w 13439093"/>
              <a:gd name="connsiteY62" fmla="*/ 1492309 h 1495302"/>
              <a:gd name="connsiteX63" fmla="*/ 1941177 w 13439093"/>
              <a:gd name="connsiteY63" fmla="*/ 1492309 h 1495302"/>
              <a:gd name="connsiteX64" fmla="*/ 2919264 w 13439093"/>
              <a:gd name="connsiteY64" fmla="*/ 1468745 h 1495302"/>
              <a:gd name="connsiteX65" fmla="*/ 2924712 w 13439093"/>
              <a:gd name="connsiteY65" fmla="*/ 1489012 h 1495302"/>
              <a:gd name="connsiteX66" fmla="*/ 2879763 w 13439093"/>
              <a:gd name="connsiteY66" fmla="*/ 1495302 h 1495302"/>
              <a:gd name="connsiteX67" fmla="*/ 2783059 w 13439093"/>
              <a:gd name="connsiteY67" fmla="*/ 1495302 h 1495302"/>
              <a:gd name="connsiteX68" fmla="*/ 2783059 w 13439093"/>
              <a:gd name="connsiteY68" fmla="*/ 1473637 h 1495302"/>
              <a:gd name="connsiteX69" fmla="*/ 2879763 w 13439093"/>
              <a:gd name="connsiteY69" fmla="*/ 1473637 h 1495302"/>
              <a:gd name="connsiteX70" fmla="*/ 2919264 w 13439093"/>
              <a:gd name="connsiteY70" fmla="*/ 1468745 h 1495302"/>
              <a:gd name="connsiteX71" fmla="*/ 1667031 w 13439093"/>
              <a:gd name="connsiteY71" fmla="*/ 1462690 h 1495302"/>
              <a:gd name="connsiteX72" fmla="*/ 1721512 w 13439093"/>
              <a:gd name="connsiteY72" fmla="*/ 1473322 h 1495302"/>
              <a:gd name="connsiteX73" fmla="*/ 1801190 w 13439093"/>
              <a:gd name="connsiteY73" fmla="*/ 1473322 h 1495302"/>
              <a:gd name="connsiteX74" fmla="*/ 1801190 w 13439093"/>
              <a:gd name="connsiteY74" fmla="*/ 1495294 h 1495302"/>
              <a:gd name="connsiteX75" fmla="*/ 1721512 w 13439093"/>
              <a:gd name="connsiteY75" fmla="*/ 1495294 h 1495302"/>
              <a:gd name="connsiteX76" fmla="*/ 1659540 w 13439093"/>
              <a:gd name="connsiteY76" fmla="*/ 1483245 h 1495302"/>
              <a:gd name="connsiteX77" fmla="*/ 4595174 w 13439093"/>
              <a:gd name="connsiteY77" fmla="*/ 1453606 h 1495302"/>
              <a:gd name="connsiteX78" fmla="*/ 4666338 w 13439093"/>
              <a:gd name="connsiteY78" fmla="*/ 1471621 h 1495302"/>
              <a:gd name="connsiteX79" fmla="*/ 4726554 w 13439093"/>
              <a:gd name="connsiteY79" fmla="*/ 1471621 h 1495302"/>
              <a:gd name="connsiteX80" fmla="*/ 4726554 w 13439093"/>
              <a:gd name="connsiteY80" fmla="*/ 1492306 h 1495302"/>
              <a:gd name="connsiteX81" fmla="*/ 4666338 w 13439093"/>
              <a:gd name="connsiteY81" fmla="*/ 1492306 h 1495302"/>
              <a:gd name="connsiteX82" fmla="*/ 4584908 w 13439093"/>
              <a:gd name="connsiteY82" fmla="*/ 1471621 h 1495302"/>
              <a:gd name="connsiteX83" fmla="*/ 7525604 w 13439093"/>
              <a:gd name="connsiteY83" fmla="*/ 1444518 h 1495302"/>
              <a:gd name="connsiteX84" fmla="*/ 7612328 w 13439093"/>
              <a:gd name="connsiteY84" fmla="*/ 1473433 h 1495302"/>
              <a:gd name="connsiteX85" fmla="*/ 7651934 w 13439093"/>
              <a:gd name="connsiteY85" fmla="*/ 1473433 h 1495302"/>
              <a:gd name="connsiteX86" fmla="*/ 7651934 w 13439093"/>
              <a:gd name="connsiteY86" fmla="*/ 1495296 h 1495302"/>
              <a:gd name="connsiteX87" fmla="*/ 7612328 w 13439093"/>
              <a:gd name="connsiteY87" fmla="*/ 1495296 h 1495302"/>
              <a:gd name="connsiteX88" fmla="*/ 7513313 w 13439093"/>
              <a:gd name="connsiteY88" fmla="*/ 1461444 h 1495302"/>
              <a:gd name="connsiteX89" fmla="*/ 10456784 w 13439093"/>
              <a:gd name="connsiteY89" fmla="*/ 1432405 h 1495302"/>
              <a:gd name="connsiteX90" fmla="*/ 10557449 w 13439093"/>
              <a:gd name="connsiteY90" fmla="*/ 1473638 h 1495302"/>
              <a:gd name="connsiteX91" fmla="*/ 10577308 w 13439093"/>
              <a:gd name="connsiteY91" fmla="*/ 1473638 h 1495302"/>
              <a:gd name="connsiteX92" fmla="*/ 10577308 w 13439093"/>
              <a:gd name="connsiteY92" fmla="*/ 1495302 h 1495302"/>
              <a:gd name="connsiteX93" fmla="*/ 10557449 w 13439093"/>
              <a:gd name="connsiteY93" fmla="*/ 1495302 h 1495302"/>
              <a:gd name="connsiteX94" fmla="*/ 10441719 w 13439093"/>
              <a:gd name="connsiteY94" fmla="*/ 1447780 h 1495302"/>
              <a:gd name="connsiteX95" fmla="*/ 11860768 w 13439093"/>
              <a:gd name="connsiteY95" fmla="*/ 1311271 h 1495302"/>
              <a:gd name="connsiteX96" fmla="*/ 11882508 w 13439093"/>
              <a:gd name="connsiteY96" fmla="*/ 1311271 h 1495302"/>
              <a:gd name="connsiteX97" fmla="*/ 11882508 w 13439093"/>
              <a:gd name="connsiteY97" fmla="*/ 1326490 h 1495302"/>
              <a:gd name="connsiteX98" fmla="*/ 11831313 w 13439093"/>
              <a:gd name="connsiteY98" fmla="*/ 1446855 h 1495302"/>
              <a:gd name="connsiteX99" fmla="*/ 11816586 w 13439093"/>
              <a:gd name="connsiteY99" fmla="*/ 1431636 h 1495302"/>
              <a:gd name="connsiteX100" fmla="*/ 11860768 w 13439093"/>
              <a:gd name="connsiteY100" fmla="*/ 1326490 h 1495302"/>
              <a:gd name="connsiteX101" fmla="*/ 8915238 w 13439093"/>
              <a:gd name="connsiteY101" fmla="*/ 1290075 h 1495302"/>
              <a:gd name="connsiteX102" fmla="*/ 8935964 w 13439093"/>
              <a:gd name="connsiteY102" fmla="*/ 1290075 h 1495302"/>
              <a:gd name="connsiteX103" fmla="*/ 8935964 w 13439093"/>
              <a:gd name="connsiteY103" fmla="*/ 1325584 h 1495302"/>
              <a:gd name="connsiteX104" fmla="*/ 8901198 w 13439093"/>
              <a:gd name="connsiteY104" fmla="*/ 1428696 h 1495302"/>
              <a:gd name="connsiteX105" fmla="*/ 8885152 w 13439093"/>
              <a:gd name="connsiteY105" fmla="*/ 1415722 h 1495302"/>
              <a:gd name="connsiteX106" fmla="*/ 8915238 w 13439093"/>
              <a:gd name="connsiteY106" fmla="*/ 1325584 h 1495302"/>
              <a:gd name="connsiteX107" fmla="*/ 5971205 w 13439093"/>
              <a:gd name="connsiteY107" fmla="*/ 1271903 h 1495302"/>
              <a:gd name="connsiteX108" fmla="*/ 5992404 w 13439093"/>
              <a:gd name="connsiteY108" fmla="*/ 1271903 h 1495302"/>
              <a:gd name="connsiteX109" fmla="*/ 5992404 w 13439093"/>
              <a:gd name="connsiteY109" fmla="*/ 1327598 h 1495302"/>
              <a:gd name="connsiteX110" fmla="*/ 5968470 w 13439093"/>
              <a:gd name="connsiteY110" fmla="*/ 1413546 h 1495302"/>
              <a:gd name="connsiteX111" fmla="*/ 5950690 w 13439093"/>
              <a:gd name="connsiteY111" fmla="*/ 1402545 h 1495302"/>
              <a:gd name="connsiteX112" fmla="*/ 5971205 w 13439093"/>
              <a:gd name="connsiteY112" fmla="*/ 1327598 h 1495302"/>
              <a:gd name="connsiteX113" fmla="*/ 3025204 w 13439093"/>
              <a:gd name="connsiteY113" fmla="*/ 1250706 h 1495302"/>
              <a:gd name="connsiteX114" fmla="*/ 3045858 w 13439093"/>
              <a:gd name="connsiteY114" fmla="*/ 1250706 h 1495302"/>
              <a:gd name="connsiteX115" fmla="*/ 3045858 w 13439093"/>
              <a:gd name="connsiteY115" fmla="*/ 1325618 h 1495302"/>
              <a:gd name="connsiteX116" fmla="*/ 3032533 w 13439093"/>
              <a:gd name="connsiteY116" fmla="*/ 1392358 h 1495302"/>
              <a:gd name="connsiteX117" fmla="*/ 3013212 w 13439093"/>
              <a:gd name="connsiteY117" fmla="*/ 1383505 h 1495302"/>
              <a:gd name="connsiteX118" fmla="*/ 3025204 w 13439093"/>
              <a:gd name="connsiteY118" fmla="*/ 1325618 h 1495302"/>
              <a:gd name="connsiteX119" fmla="*/ 1553548 w 13439093"/>
              <a:gd name="connsiteY119" fmla="*/ 1232536 h 1495302"/>
              <a:gd name="connsiteX120" fmla="*/ 1574155 w 13439093"/>
              <a:gd name="connsiteY120" fmla="*/ 1232536 h 1495302"/>
              <a:gd name="connsiteX121" fmla="*/ 1574155 w 13439093"/>
              <a:gd name="connsiteY121" fmla="*/ 1324915 h 1495302"/>
              <a:gd name="connsiteX122" fmla="*/ 1580139 w 13439093"/>
              <a:gd name="connsiteY122" fmla="*/ 1368026 h 1495302"/>
              <a:gd name="connsiteX123" fmla="*/ 1560860 w 13439093"/>
              <a:gd name="connsiteY123" fmla="*/ 1374185 h 1495302"/>
              <a:gd name="connsiteX124" fmla="*/ 1553548 w 13439093"/>
              <a:gd name="connsiteY124" fmla="*/ 1324915 h 1495302"/>
              <a:gd name="connsiteX125" fmla="*/ 4500116 w 13439093"/>
              <a:gd name="connsiteY125" fmla="*/ 1214366 h 1495302"/>
              <a:gd name="connsiteX126" fmla="*/ 4521574 w 13439093"/>
              <a:gd name="connsiteY126" fmla="*/ 1214366 h 1495302"/>
              <a:gd name="connsiteX127" fmla="*/ 4521574 w 13439093"/>
              <a:gd name="connsiteY127" fmla="*/ 1327274 h 1495302"/>
              <a:gd name="connsiteX128" fmla="*/ 4523651 w 13439093"/>
              <a:gd name="connsiteY128" fmla="*/ 1352593 h 1495302"/>
              <a:gd name="connsiteX129" fmla="*/ 4502883 w 13439093"/>
              <a:gd name="connsiteY129" fmla="*/ 1356015 h 1495302"/>
              <a:gd name="connsiteX130" fmla="*/ 4500116 w 13439093"/>
              <a:gd name="connsiteY130" fmla="*/ 1327274 h 1495302"/>
              <a:gd name="connsiteX131" fmla="*/ 7443660 w 13439093"/>
              <a:gd name="connsiteY131" fmla="*/ 1193168 h 1495302"/>
              <a:gd name="connsiteX132" fmla="*/ 7464173 w 13439093"/>
              <a:gd name="connsiteY132" fmla="*/ 1193168 h 1495302"/>
              <a:gd name="connsiteX133" fmla="*/ 7464173 w 13439093"/>
              <a:gd name="connsiteY133" fmla="*/ 1324317 h 1495302"/>
              <a:gd name="connsiteX134" fmla="*/ 7464173 w 13439093"/>
              <a:gd name="connsiteY134" fmla="*/ 1331113 h 1495302"/>
              <a:gd name="connsiteX135" fmla="*/ 7443660 w 13439093"/>
              <a:gd name="connsiteY135" fmla="*/ 1331792 h 1495302"/>
              <a:gd name="connsiteX136" fmla="*/ 7443660 w 13439093"/>
              <a:gd name="connsiteY136" fmla="*/ 1324317 h 1495302"/>
              <a:gd name="connsiteX137" fmla="*/ 10390236 w 13439093"/>
              <a:gd name="connsiteY137" fmla="*/ 1171969 h 1495302"/>
              <a:gd name="connsiteX138" fmla="*/ 10410751 w 13439093"/>
              <a:gd name="connsiteY138" fmla="*/ 1171969 h 1495302"/>
              <a:gd name="connsiteX139" fmla="*/ 10410751 w 13439093"/>
              <a:gd name="connsiteY139" fmla="*/ 1310593 h 1495302"/>
              <a:gd name="connsiteX140" fmla="*/ 10390236 w 13439093"/>
              <a:gd name="connsiteY140" fmla="*/ 1310593 h 1495302"/>
              <a:gd name="connsiteX141" fmla="*/ 11862010 w 13439093"/>
              <a:gd name="connsiteY141" fmla="*/ 1032665 h 1495302"/>
              <a:gd name="connsiteX142" fmla="*/ 11882547 w 13439093"/>
              <a:gd name="connsiteY142" fmla="*/ 1032665 h 1495302"/>
              <a:gd name="connsiteX143" fmla="*/ 11882547 w 13439093"/>
              <a:gd name="connsiteY143" fmla="*/ 1171289 h 1495302"/>
              <a:gd name="connsiteX144" fmla="*/ 11862010 w 13439093"/>
              <a:gd name="connsiteY144" fmla="*/ 1171289 h 1495302"/>
              <a:gd name="connsiteX145" fmla="*/ 8915434 w 13439093"/>
              <a:gd name="connsiteY145" fmla="*/ 1011468 h 1495302"/>
              <a:gd name="connsiteX146" fmla="*/ 8935969 w 13439093"/>
              <a:gd name="connsiteY146" fmla="*/ 1011468 h 1495302"/>
              <a:gd name="connsiteX147" fmla="*/ 8935969 w 13439093"/>
              <a:gd name="connsiteY147" fmla="*/ 1150092 h 1495302"/>
              <a:gd name="connsiteX148" fmla="*/ 8915434 w 13439093"/>
              <a:gd name="connsiteY148" fmla="*/ 1150092 h 1495302"/>
              <a:gd name="connsiteX149" fmla="*/ 5971888 w 13439093"/>
              <a:gd name="connsiteY149" fmla="*/ 990269 h 1495302"/>
              <a:gd name="connsiteX150" fmla="*/ 5992422 w 13439093"/>
              <a:gd name="connsiteY150" fmla="*/ 990269 h 1495302"/>
              <a:gd name="connsiteX151" fmla="*/ 5992422 w 13439093"/>
              <a:gd name="connsiteY151" fmla="*/ 1128890 h 1495302"/>
              <a:gd name="connsiteX152" fmla="*/ 5971888 w 13439093"/>
              <a:gd name="connsiteY152" fmla="*/ 1128890 h 1495302"/>
              <a:gd name="connsiteX153" fmla="*/ 3028350 w 13439093"/>
              <a:gd name="connsiteY153" fmla="*/ 972099 h 1495302"/>
              <a:gd name="connsiteX154" fmla="*/ 3048886 w 13439093"/>
              <a:gd name="connsiteY154" fmla="*/ 972099 h 1495302"/>
              <a:gd name="connsiteX155" fmla="*/ 3048886 w 13439093"/>
              <a:gd name="connsiteY155" fmla="*/ 1110723 h 1495302"/>
              <a:gd name="connsiteX156" fmla="*/ 3028350 w 13439093"/>
              <a:gd name="connsiteY156" fmla="*/ 1110723 h 1495302"/>
              <a:gd name="connsiteX157" fmla="*/ 1553548 w 13439093"/>
              <a:gd name="connsiteY157" fmla="*/ 953929 h 1495302"/>
              <a:gd name="connsiteX158" fmla="*/ 1574085 w 13439093"/>
              <a:gd name="connsiteY158" fmla="*/ 953929 h 1495302"/>
              <a:gd name="connsiteX159" fmla="*/ 1574085 w 13439093"/>
              <a:gd name="connsiteY159" fmla="*/ 1092553 h 1495302"/>
              <a:gd name="connsiteX160" fmla="*/ 1553548 w 13439093"/>
              <a:gd name="connsiteY160" fmla="*/ 1092553 h 1495302"/>
              <a:gd name="connsiteX161" fmla="*/ 4500116 w 13439093"/>
              <a:gd name="connsiteY161" fmla="*/ 932731 h 1495302"/>
              <a:gd name="connsiteX162" fmla="*/ 4520650 w 13439093"/>
              <a:gd name="connsiteY162" fmla="*/ 932731 h 1495302"/>
              <a:gd name="connsiteX163" fmla="*/ 4520650 w 13439093"/>
              <a:gd name="connsiteY163" fmla="*/ 1071355 h 1495302"/>
              <a:gd name="connsiteX164" fmla="*/ 4500116 w 13439093"/>
              <a:gd name="connsiteY164" fmla="*/ 1071355 h 1495302"/>
              <a:gd name="connsiteX165" fmla="*/ 7443660 w 13439093"/>
              <a:gd name="connsiteY165" fmla="*/ 914561 h 1495302"/>
              <a:gd name="connsiteX166" fmla="*/ 7464173 w 13439093"/>
              <a:gd name="connsiteY166" fmla="*/ 914561 h 1495302"/>
              <a:gd name="connsiteX167" fmla="*/ 7464173 w 13439093"/>
              <a:gd name="connsiteY167" fmla="*/ 1053182 h 1495302"/>
              <a:gd name="connsiteX168" fmla="*/ 7443660 w 13439093"/>
              <a:gd name="connsiteY168" fmla="*/ 1053182 h 1495302"/>
              <a:gd name="connsiteX169" fmla="*/ 10390236 w 13439093"/>
              <a:gd name="connsiteY169" fmla="*/ 893362 h 1495302"/>
              <a:gd name="connsiteX170" fmla="*/ 10410751 w 13439093"/>
              <a:gd name="connsiteY170" fmla="*/ 893362 h 1495302"/>
              <a:gd name="connsiteX171" fmla="*/ 10410751 w 13439093"/>
              <a:gd name="connsiteY171" fmla="*/ 1031986 h 1495302"/>
              <a:gd name="connsiteX172" fmla="*/ 10390236 w 13439093"/>
              <a:gd name="connsiteY172" fmla="*/ 1031986 h 1495302"/>
              <a:gd name="connsiteX173" fmla="*/ 11862010 w 13439093"/>
              <a:gd name="connsiteY173" fmla="*/ 751031 h 1495302"/>
              <a:gd name="connsiteX174" fmla="*/ 11882547 w 13439093"/>
              <a:gd name="connsiteY174" fmla="*/ 751031 h 1495302"/>
              <a:gd name="connsiteX175" fmla="*/ 11882547 w 13439093"/>
              <a:gd name="connsiteY175" fmla="*/ 889655 h 1495302"/>
              <a:gd name="connsiteX176" fmla="*/ 11862010 w 13439093"/>
              <a:gd name="connsiteY176" fmla="*/ 889655 h 1495302"/>
              <a:gd name="connsiteX177" fmla="*/ 8915434 w 13439093"/>
              <a:gd name="connsiteY177" fmla="*/ 729831 h 1495302"/>
              <a:gd name="connsiteX178" fmla="*/ 8935969 w 13439093"/>
              <a:gd name="connsiteY178" fmla="*/ 729831 h 1495302"/>
              <a:gd name="connsiteX179" fmla="*/ 8935969 w 13439093"/>
              <a:gd name="connsiteY179" fmla="*/ 868455 h 1495302"/>
              <a:gd name="connsiteX180" fmla="*/ 8915434 w 13439093"/>
              <a:gd name="connsiteY180" fmla="*/ 868455 h 1495302"/>
              <a:gd name="connsiteX181" fmla="*/ 5971888 w 13439093"/>
              <a:gd name="connsiteY181" fmla="*/ 711661 h 1495302"/>
              <a:gd name="connsiteX182" fmla="*/ 5992422 w 13439093"/>
              <a:gd name="connsiteY182" fmla="*/ 711661 h 1495302"/>
              <a:gd name="connsiteX183" fmla="*/ 5992422 w 13439093"/>
              <a:gd name="connsiteY183" fmla="*/ 850285 h 1495302"/>
              <a:gd name="connsiteX184" fmla="*/ 5971888 w 13439093"/>
              <a:gd name="connsiteY184" fmla="*/ 850285 h 1495302"/>
              <a:gd name="connsiteX185" fmla="*/ 3028349 w 13439093"/>
              <a:gd name="connsiteY185" fmla="*/ 690464 h 1495302"/>
              <a:gd name="connsiteX186" fmla="*/ 3048884 w 13439093"/>
              <a:gd name="connsiteY186" fmla="*/ 690464 h 1495302"/>
              <a:gd name="connsiteX187" fmla="*/ 3048884 w 13439093"/>
              <a:gd name="connsiteY187" fmla="*/ 829088 h 1495302"/>
              <a:gd name="connsiteX188" fmla="*/ 3028349 w 13439093"/>
              <a:gd name="connsiteY188" fmla="*/ 829088 h 1495302"/>
              <a:gd name="connsiteX189" fmla="*/ 1553548 w 13439093"/>
              <a:gd name="connsiteY189" fmla="*/ 672294 h 1495302"/>
              <a:gd name="connsiteX190" fmla="*/ 1574084 w 13439093"/>
              <a:gd name="connsiteY190" fmla="*/ 672294 h 1495302"/>
              <a:gd name="connsiteX191" fmla="*/ 1574084 w 13439093"/>
              <a:gd name="connsiteY191" fmla="*/ 810918 h 1495302"/>
              <a:gd name="connsiteX192" fmla="*/ 1553548 w 13439093"/>
              <a:gd name="connsiteY192" fmla="*/ 810918 h 1495302"/>
              <a:gd name="connsiteX193" fmla="*/ 4500116 w 13439093"/>
              <a:gd name="connsiteY193" fmla="*/ 654124 h 1495302"/>
              <a:gd name="connsiteX194" fmla="*/ 4520650 w 13439093"/>
              <a:gd name="connsiteY194" fmla="*/ 654124 h 1495302"/>
              <a:gd name="connsiteX195" fmla="*/ 4520650 w 13439093"/>
              <a:gd name="connsiteY195" fmla="*/ 792748 h 1495302"/>
              <a:gd name="connsiteX196" fmla="*/ 4500116 w 13439093"/>
              <a:gd name="connsiteY196" fmla="*/ 792748 h 1495302"/>
              <a:gd name="connsiteX197" fmla="*/ 7443660 w 13439093"/>
              <a:gd name="connsiteY197" fmla="*/ 632925 h 1495302"/>
              <a:gd name="connsiteX198" fmla="*/ 7464173 w 13439093"/>
              <a:gd name="connsiteY198" fmla="*/ 632925 h 1495302"/>
              <a:gd name="connsiteX199" fmla="*/ 7464173 w 13439093"/>
              <a:gd name="connsiteY199" fmla="*/ 771549 h 1495302"/>
              <a:gd name="connsiteX200" fmla="*/ 7443660 w 13439093"/>
              <a:gd name="connsiteY200" fmla="*/ 771549 h 1495302"/>
              <a:gd name="connsiteX201" fmla="*/ 10390236 w 13439093"/>
              <a:gd name="connsiteY201" fmla="*/ 614754 h 1495302"/>
              <a:gd name="connsiteX202" fmla="*/ 10410751 w 13439093"/>
              <a:gd name="connsiteY202" fmla="*/ 614754 h 1495302"/>
              <a:gd name="connsiteX203" fmla="*/ 10410751 w 13439093"/>
              <a:gd name="connsiteY203" fmla="*/ 753378 h 1495302"/>
              <a:gd name="connsiteX204" fmla="*/ 10390236 w 13439093"/>
              <a:gd name="connsiteY204" fmla="*/ 753378 h 1495302"/>
              <a:gd name="connsiteX205" fmla="*/ 11862010 w 13439093"/>
              <a:gd name="connsiteY205" fmla="*/ 472423 h 1495302"/>
              <a:gd name="connsiteX206" fmla="*/ 11882547 w 13439093"/>
              <a:gd name="connsiteY206" fmla="*/ 472423 h 1495302"/>
              <a:gd name="connsiteX207" fmla="*/ 11882547 w 13439093"/>
              <a:gd name="connsiteY207" fmla="*/ 611044 h 1495302"/>
              <a:gd name="connsiteX208" fmla="*/ 11862010 w 13439093"/>
              <a:gd name="connsiteY208" fmla="*/ 611044 h 1495302"/>
              <a:gd name="connsiteX209" fmla="*/ 8915434 w 13439093"/>
              <a:gd name="connsiteY209" fmla="*/ 451224 h 1495302"/>
              <a:gd name="connsiteX210" fmla="*/ 8935969 w 13439093"/>
              <a:gd name="connsiteY210" fmla="*/ 451224 h 1495302"/>
              <a:gd name="connsiteX211" fmla="*/ 8935969 w 13439093"/>
              <a:gd name="connsiteY211" fmla="*/ 589848 h 1495302"/>
              <a:gd name="connsiteX212" fmla="*/ 8915434 w 13439093"/>
              <a:gd name="connsiteY212" fmla="*/ 589848 h 1495302"/>
              <a:gd name="connsiteX213" fmla="*/ 5971888 w 13439093"/>
              <a:gd name="connsiteY213" fmla="*/ 430027 h 1495302"/>
              <a:gd name="connsiteX214" fmla="*/ 5992422 w 13439093"/>
              <a:gd name="connsiteY214" fmla="*/ 430027 h 1495302"/>
              <a:gd name="connsiteX215" fmla="*/ 5992422 w 13439093"/>
              <a:gd name="connsiteY215" fmla="*/ 568651 h 1495302"/>
              <a:gd name="connsiteX216" fmla="*/ 5971888 w 13439093"/>
              <a:gd name="connsiteY216" fmla="*/ 568651 h 1495302"/>
              <a:gd name="connsiteX217" fmla="*/ 3028349 w 13439093"/>
              <a:gd name="connsiteY217" fmla="*/ 411857 h 1495302"/>
              <a:gd name="connsiteX218" fmla="*/ 3048882 w 13439093"/>
              <a:gd name="connsiteY218" fmla="*/ 411857 h 1495302"/>
              <a:gd name="connsiteX219" fmla="*/ 3048882 w 13439093"/>
              <a:gd name="connsiteY219" fmla="*/ 550481 h 1495302"/>
              <a:gd name="connsiteX220" fmla="*/ 3028349 w 13439093"/>
              <a:gd name="connsiteY220" fmla="*/ 550481 h 1495302"/>
              <a:gd name="connsiteX221" fmla="*/ 1553546 w 13439093"/>
              <a:gd name="connsiteY221" fmla="*/ 393687 h 1495302"/>
              <a:gd name="connsiteX222" fmla="*/ 1574083 w 13439093"/>
              <a:gd name="connsiteY222" fmla="*/ 393687 h 1495302"/>
              <a:gd name="connsiteX223" fmla="*/ 1574083 w 13439093"/>
              <a:gd name="connsiteY223" fmla="*/ 532308 h 1495302"/>
              <a:gd name="connsiteX224" fmla="*/ 1553546 w 13439093"/>
              <a:gd name="connsiteY224" fmla="*/ 532308 h 1495302"/>
              <a:gd name="connsiteX225" fmla="*/ 4500116 w 13439093"/>
              <a:gd name="connsiteY225" fmla="*/ 372487 h 1495302"/>
              <a:gd name="connsiteX226" fmla="*/ 4520650 w 13439093"/>
              <a:gd name="connsiteY226" fmla="*/ 372487 h 1495302"/>
              <a:gd name="connsiteX227" fmla="*/ 4520650 w 13439093"/>
              <a:gd name="connsiteY227" fmla="*/ 511111 h 1495302"/>
              <a:gd name="connsiteX228" fmla="*/ 4500116 w 13439093"/>
              <a:gd name="connsiteY228" fmla="*/ 511111 h 1495302"/>
              <a:gd name="connsiteX229" fmla="*/ 7443660 w 13439093"/>
              <a:gd name="connsiteY229" fmla="*/ 354317 h 1495302"/>
              <a:gd name="connsiteX230" fmla="*/ 7464173 w 13439093"/>
              <a:gd name="connsiteY230" fmla="*/ 354317 h 1495302"/>
              <a:gd name="connsiteX231" fmla="*/ 7464173 w 13439093"/>
              <a:gd name="connsiteY231" fmla="*/ 492938 h 1495302"/>
              <a:gd name="connsiteX232" fmla="*/ 7443660 w 13439093"/>
              <a:gd name="connsiteY232" fmla="*/ 492938 h 1495302"/>
              <a:gd name="connsiteX233" fmla="*/ 10390236 w 13439093"/>
              <a:gd name="connsiteY233" fmla="*/ 333120 h 1495302"/>
              <a:gd name="connsiteX234" fmla="*/ 10410751 w 13439093"/>
              <a:gd name="connsiteY234" fmla="*/ 333120 h 1495302"/>
              <a:gd name="connsiteX235" fmla="*/ 10410751 w 13439093"/>
              <a:gd name="connsiteY235" fmla="*/ 471744 h 1495302"/>
              <a:gd name="connsiteX236" fmla="*/ 10390236 w 13439093"/>
              <a:gd name="connsiteY236" fmla="*/ 471744 h 1495302"/>
              <a:gd name="connsiteX237" fmla="*/ 11862010 w 13439093"/>
              <a:gd name="connsiteY237" fmla="*/ 190787 h 1495302"/>
              <a:gd name="connsiteX238" fmla="*/ 11882547 w 13439093"/>
              <a:gd name="connsiteY238" fmla="*/ 190787 h 1495302"/>
              <a:gd name="connsiteX239" fmla="*/ 11882547 w 13439093"/>
              <a:gd name="connsiteY239" fmla="*/ 329408 h 1495302"/>
              <a:gd name="connsiteX240" fmla="*/ 11862010 w 13439093"/>
              <a:gd name="connsiteY240" fmla="*/ 329408 h 1495302"/>
              <a:gd name="connsiteX241" fmla="*/ 8915434 w 13439093"/>
              <a:gd name="connsiteY241" fmla="*/ 172617 h 1495302"/>
              <a:gd name="connsiteX242" fmla="*/ 8935969 w 13439093"/>
              <a:gd name="connsiteY242" fmla="*/ 172617 h 1495302"/>
              <a:gd name="connsiteX243" fmla="*/ 8935969 w 13439093"/>
              <a:gd name="connsiteY243" fmla="*/ 311241 h 1495302"/>
              <a:gd name="connsiteX244" fmla="*/ 8915434 w 13439093"/>
              <a:gd name="connsiteY244" fmla="*/ 311241 h 1495302"/>
              <a:gd name="connsiteX245" fmla="*/ 5973173 w 13439093"/>
              <a:gd name="connsiteY245" fmla="*/ 151417 h 1495302"/>
              <a:gd name="connsiteX246" fmla="*/ 5992442 w 13439093"/>
              <a:gd name="connsiteY246" fmla="*/ 153490 h 1495302"/>
              <a:gd name="connsiteX247" fmla="*/ 5991801 w 13439093"/>
              <a:gd name="connsiteY247" fmla="*/ 170072 h 1495302"/>
              <a:gd name="connsiteX248" fmla="*/ 5991801 w 13439093"/>
              <a:gd name="connsiteY248" fmla="*/ 293057 h 1495302"/>
              <a:gd name="connsiteX249" fmla="*/ 5971888 w 13439093"/>
              <a:gd name="connsiteY249" fmla="*/ 293057 h 1495302"/>
              <a:gd name="connsiteX250" fmla="*/ 5971888 w 13439093"/>
              <a:gd name="connsiteY250" fmla="*/ 170072 h 1495302"/>
              <a:gd name="connsiteX251" fmla="*/ 5973173 w 13439093"/>
              <a:gd name="connsiteY251" fmla="*/ 151417 h 1495302"/>
              <a:gd name="connsiteX252" fmla="*/ 3033368 w 13439093"/>
              <a:gd name="connsiteY252" fmla="*/ 130220 h 1495302"/>
              <a:gd name="connsiteX253" fmla="*/ 3054885 w 13439093"/>
              <a:gd name="connsiteY253" fmla="*/ 135010 h 1495302"/>
              <a:gd name="connsiteX254" fmla="*/ 3050582 w 13439093"/>
              <a:gd name="connsiteY254" fmla="*/ 169909 h 1495302"/>
              <a:gd name="connsiteX255" fmla="*/ 3050582 w 13439093"/>
              <a:gd name="connsiteY255" fmla="*/ 271869 h 1495302"/>
              <a:gd name="connsiteX256" fmla="*/ 3028349 w 13439093"/>
              <a:gd name="connsiteY256" fmla="*/ 271869 h 1495302"/>
              <a:gd name="connsiteX257" fmla="*/ 3028349 w 13439093"/>
              <a:gd name="connsiteY257" fmla="*/ 169909 h 1495302"/>
              <a:gd name="connsiteX258" fmla="*/ 3033368 w 13439093"/>
              <a:gd name="connsiteY258" fmla="*/ 130220 h 1495302"/>
              <a:gd name="connsiteX259" fmla="*/ 1563976 w 13439093"/>
              <a:gd name="connsiteY259" fmla="*/ 112050 h 1495302"/>
              <a:gd name="connsiteX260" fmla="*/ 1574070 w 13439093"/>
              <a:gd name="connsiteY260" fmla="*/ 169255 h 1495302"/>
              <a:gd name="connsiteX261" fmla="*/ 1574070 w 13439093"/>
              <a:gd name="connsiteY261" fmla="*/ 253702 h 1495302"/>
              <a:gd name="connsiteX262" fmla="*/ 1553208 w 13439093"/>
              <a:gd name="connsiteY262" fmla="*/ 253702 h 1495302"/>
              <a:gd name="connsiteX263" fmla="*/ 1553208 w 13439093"/>
              <a:gd name="connsiteY263" fmla="*/ 169255 h 1495302"/>
              <a:gd name="connsiteX264" fmla="*/ 1544460 w 13439093"/>
              <a:gd name="connsiteY264" fmla="*/ 119541 h 1495302"/>
              <a:gd name="connsiteX265" fmla="*/ 4502811 w 13439093"/>
              <a:gd name="connsiteY265" fmla="*/ 90851 h 1495302"/>
              <a:gd name="connsiteX266" fmla="*/ 4520652 w 13439093"/>
              <a:gd name="connsiteY266" fmla="*/ 167491 h 1495302"/>
              <a:gd name="connsiteX267" fmla="*/ 4520652 w 13439093"/>
              <a:gd name="connsiteY267" fmla="*/ 232498 h 1495302"/>
              <a:gd name="connsiteX268" fmla="*/ 4500169 w 13439093"/>
              <a:gd name="connsiteY268" fmla="*/ 232498 h 1495302"/>
              <a:gd name="connsiteX269" fmla="*/ 4500169 w 13439093"/>
              <a:gd name="connsiteY269" fmla="*/ 167491 h 1495302"/>
              <a:gd name="connsiteX270" fmla="*/ 4484971 w 13439093"/>
              <a:gd name="connsiteY270" fmla="*/ 100431 h 1495302"/>
              <a:gd name="connsiteX271" fmla="*/ 7436989 w 13439093"/>
              <a:gd name="connsiteY271" fmla="*/ 72682 h 1495302"/>
              <a:gd name="connsiteX272" fmla="*/ 7467185 w 13439093"/>
              <a:gd name="connsiteY272" fmla="*/ 167137 h 1495302"/>
              <a:gd name="connsiteX273" fmla="*/ 7467185 w 13439093"/>
              <a:gd name="connsiteY273" fmla="*/ 211306 h 1495302"/>
              <a:gd name="connsiteX274" fmla="*/ 7446118 w 13439093"/>
              <a:gd name="connsiteY274" fmla="*/ 211306 h 1495302"/>
              <a:gd name="connsiteX275" fmla="*/ 7446118 w 13439093"/>
              <a:gd name="connsiteY275" fmla="*/ 167137 h 1495302"/>
              <a:gd name="connsiteX276" fmla="*/ 7419434 w 13439093"/>
              <a:gd name="connsiteY276" fmla="*/ 84913 h 1495302"/>
              <a:gd name="connsiteX277" fmla="*/ 10367065 w 13439093"/>
              <a:gd name="connsiteY277" fmla="*/ 57538 h 1495302"/>
              <a:gd name="connsiteX278" fmla="*/ 10410730 w 13439093"/>
              <a:gd name="connsiteY278" fmla="*/ 168603 h 1495302"/>
              <a:gd name="connsiteX279" fmla="*/ 10410730 w 13439093"/>
              <a:gd name="connsiteY279" fmla="*/ 193132 h 1495302"/>
              <a:gd name="connsiteX280" fmla="*/ 10389602 w 13439093"/>
              <a:gd name="connsiteY280" fmla="*/ 193132 h 1495302"/>
              <a:gd name="connsiteX281" fmla="*/ 10389602 w 13439093"/>
              <a:gd name="connsiteY281" fmla="*/ 168603 h 1495302"/>
              <a:gd name="connsiteX282" fmla="*/ 10350867 w 13439093"/>
              <a:gd name="connsiteY282" fmla="*/ 71165 h 1495302"/>
              <a:gd name="connsiteX283" fmla="*/ 1320360 w 13439093"/>
              <a:gd name="connsiteY283" fmla="*/ 2 h 1495302"/>
              <a:gd name="connsiteX284" fmla="*/ 1407948 w 13439093"/>
              <a:gd name="connsiteY284" fmla="*/ 2 h 1495302"/>
              <a:gd name="connsiteX285" fmla="*/ 1462007 w 13439093"/>
              <a:gd name="connsiteY285" fmla="*/ 9861 h 1495302"/>
              <a:gd name="connsiteX286" fmla="*/ 1455164 w 13439093"/>
              <a:gd name="connsiteY286" fmla="*/ 29581 h 1495302"/>
              <a:gd name="connsiteX287" fmla="*/ 1407948 w 13439093"/>
              <a:gd name="connsiteY287" fmla="*/ 21834 h 1495302"/>
              <a:gd name="connsiteX288" fmla="*/ 1320360 w 13439093"/>
              <a:gd name="connsiteY288" fmla="*/ 21834 h 1495302"/>
              <a:gd name="connsiteX289" fmla="*/ 13300472 w 13439093"/>
              <a:gd name="connsiteY289" fmla="*/ 0 h 1495302"/>
              <a:gd name="connsiteX290" fmla="*/ 13439093 w 13439093"/>
              <a:gd name="connsiteY290" fmla="*/ 0 h 1495302"/>
              <a:gd name="connsiteX291" fmla="*/ 13439093 w 13439093"/>
              <a:gd name="connsiteY291" fmla="*/ 20534 h 1495302"/>
              <a:gd name="connsiteX292" fmla="*/ 13300472 w 13439093"/>
              <a:gd name="connsiteY292" fmla="*/ 20534 h 1495302"/>
              <a:gd name="connsiteX293" fmla="*/ 13018836 w 13439093"/>
              <a:gd name="connsiteY293" fmla="*/ 0 h 1495302"/>
              <a:gd name="connsiteX294" fmla="*/ 13157457 w 13439093"/>
              <a:gd name="connsiteY294" fmla="*/ 0 h 1495302"/>
              <a:gd name="connsiteX295" fmla="*/ 13157457 w 13439093"/>
              <a:gd name="connsiteY295" fmla="*/ 20534 h 1495302"/>
              <a:gd name="connsiteX296" fmla="*/ 13018836 w 13439093"/>
              <a:gd name="connsiteY296" fmla="*/ 20534 h 1495302"/>
              <a:gd name="connsiteX297" fmla="*/ 12740228 w 13439093"/>
              <a:gd name="connsiteY297" fmla="*/ 0 h 1495302"/>
              <a:gd name="connsiteX298" fmla="*/ 12878852 w 13439093"/>
              <a:gd name="connsiteY298" fmla="*/ 0 h 1495302"/>
              <a:gd name="connsiteX299" fmla="*/ 12878852 w 13439093"/>
              <a:gd name="connsiteY299" fmla="*/ 20534 h 1495302"/>
              <a:gd name="connsiteX300" fmla="*/ 12740228 w 13439093"/>
              <a:gd name="connsiteY300" fmla="*/ 20534 h 1495302"/>
              <a:gd name="connsiteX301" fmla="*/ 12458594 w 13439093"/>
              <a:gd name="connsiteY301" fmla="*/ 0 h 1495302"/>
              <a:gd name="connsiteX302" fmla="*/ 12597218 w 13439093"/>
              <a:gd name="connsiteY302" fmla="*/ 0 h 1495302"/>
              <a:gd name="connsiteX303" fmla="*/ 12597218 w 13439093"/>
              <a:gd name="connsiteY303" fmla="*/ 20534 h 1495302"/>
              <a:gd name="connsiteX304" fmla="*/ 12458594 w 13439093"/>
              <a:gd name="connsiteY304" fmla="*/ 20534 h 1495302"/>
              <a:gd name="connsiteX305" fmla="*/ 12179986 w 13439093"/>
              <a:gd name="connsiteY305" fmla="*/ 0 h 1495302"/>
              <a:gd name="connsiteX306" fmla="*/ 12318607 w 13439093"/>
              <a:gd name="connsiteY306" fmla="*/ 0 h 1495302"/>
              <a:gd name="connsiteX307" fmla="*/ 12318607 w 13439093"/>
              <a:gd name="connsiteY307" fmla="*/ 20534 h 1495302"/>
              <a:gd name="connsiteX308" fmla="*/ 12179986 w 13439093"/>
              <a:gd name="connsiteY308" fmla="*/ 20534 h 1495302"/>
              <a:gd name="connsiteX309" fmla="*/ 12026775 w 13439093"/>
              <a:gd name="connsiteY309" fmla="*/ 0 h 1495302"/>
              <a:gd name="connsiteX310" fmla="*/ 12036972 w 13439093"/>
              <a:gd name="connsiteY310" fmla="*/ 0 h 1495302"/>
              <a:gd name="connsiteX311" fmla="*/ 12036972 w 13439093"/>
              <a:gd name="connsiteY311" fmla="*/ 21378 h 1495302"/>
              <a:gd name="connsiteX312" fmla="*/ 12026775 w 13439093"/>
              <a:gd name="connsiteY312" fmla="*/ 21378 h 1495302"/>
              <a:gd name="connsiteX313" fmla="*/ 11920041 w 13439093"/>
              <a:gd name="connsiteY313" fmla="*/ 68961 h 1495302"/>
              <a:gd name="connsiteX314" fmla="*/ 11904405 w 13439093"/>
              <a:gd name="connsiteY314" fmla="*/ 54479 h 1495302"/>
              <a:gd name="connsiteX315" fmla="*/ 12026775 w 13439093"/>
              <a:gd name="connsiteY315" fmla="*/ 0 h 1495302"/>
              <a:gd name="connsiteX316" fmla="*/ 10093459 w 13439093"/>
              <a:gd name="connsiteY316" fmla="*/ 0 h 1495302"/>
              <a:gd name="connsiteX317" fmla="*/ 10232080 w 13439093"/>
              <a:gd name="connsiteY317" fmla="*/ 0 h 1495302"/>
              <a:gd name="connsiteX318" fmla="*/ 10232080 w 13439093"/>
              <a:gd name="connsiteY318" fmla="*/ 20534 h 1495302"/>
              <a:gd name="connsiteX319" fmla="*/ 10093459 w 13439093"/>
              <a:gd name="connsiteY319" fmla="*/ 20534 h 1495302"/>
              <a:gd name="connsiteX320" fmla="*/ 9814852 w 13439093"/>
              <a:gd name="connsiteY320" fmla="*/ 0 h 1495302"/>
              <a:gd name="connsiteX321" fmla="*/ 9953476 w 13439093"/>
              <a:gd name="connsiteY321" fmla="*/ 0 h 1495302"/>
              <a:gd name="connsiteX322" fmla="*/ 9953476 w 13439093"/>
              <a:gd name="connsiteY322" fmla="*/ 20534 h 1495302"/>
              <a:gd name="connsiteX323" fmla="*/ 9814852 w 13439093"/>
              <a:gd name="connsiteY323" fmla="*/ 20534 h 1495302"/>
              <a:gd name="connsiteX324" fmla="*/ 9533217 w 13439093"/>
              <a:gd name="connsiteY324" fmla="*/ 0 h 1495302"/>
              <a:gd name="connsiteX325" fmla="*/ 9671841 w 13439093"/>
              <a:gd name="connsiteY325" fmla="*/ 0 h 1495302"/>
              <a:gd name="connsiteX326" fmla="*/ 9671841 w 13439093"/>
              <a:gd name="connsiteY326" fmla="*/ 20534 h 1495302"/>
              <a:gd name="connsiteX327" fmla="*/ 9533217 w 13439093"/>
              <a:gd name="connsiteY327" fmla="*/ 20534 h 1495302"/>
              <a:gd name="connsiteX328" fmla="*/ 9254610 w 13439093"/>
              <a:gd name="connsiteY328" fmla="*/ 0 h 1495302"/>
              <a:gd name="connsiteX329" fmla="*/ 9393231 w 13439093"/>
              <a:gd name="connsiteY329" fmla="*/ 0 h 1495302"/>
              <a:gd name="connsiteX330" fmla="*/ 9393231 w 13439093"/>
              <a:gd name="connsiteY330" fmla="*/ 20534 h 1495302"/>
              <a:gd name="connsiteX331" fmla="*/ 9254610 w 13439093"/>
              <a:gd name="connsiteY331" fmla="*/ 20534 h 1495302"/>
              <a:gd name="connsiteX332" fmla="*/ 9084273 w 13439093"/>
              <a:gd name="connsiteY332" fmla="*/ 0 h 1495302"/>
              <a:gd name="connsiteX333" fmla="*/ 9114616 w 13439093"/>
              <a:gd name="connsiteY333" fmla="*/ 0 h 1495302"/>
              <a:gd name="connsiteX334" fmla="*/ 9114616 w 13439093"/>
              <a:gd name="connsiteY334" fmla="*/ 21752 h 1495302"/>
              <a:gd name="connsiteX335" fmla="*/ 9084273 w 13439093"/>
              <a:gd name="connsiteY335" fmla="*/ 21752 h 1495302"/>
              <a:gd name="connsiteX336" fmla="*/ 8989105 w 13439093"/>
              <a:gd name="connsiteY336" fmla="*/ 56836 h 1495302"/>
              <a:gd name="connsiteX337" fmla="*/ 8976002 w 13439093"/>
              <a:gd name="connsiteY337" fmla="*/ 40697 h 1495302"/>
              <a:gd name="connsiteX338" fmla="*/ 9084273 w 13439093"/>
              <a:gd name="connsiteY338" fmla="*/ 0 h 1495302"/>
              <a:gd name="connsiteX339" fmla="*/ 7168084 w 13439093"/>
              <a:gd name="connsiteY339" fmla="*/ 0 h 1495302"/>
              <a:gd name="connsiteX340" fmla="*/ 7296598 w 13439093"/>
              <a:gd name="connsiteY340" fmla="*/ 0 h 1495302"/>
              <a:gd name="connsiteX341" fmla="*/ 7309725 w 13439093"/>
              <a:gd name="connsiteY341" fmla="*/ 662 h 1495302"/>
              <a:gd name="connsiteX342" fmla="*/ 7307652 w 13439093"/>
              <a:gd name="connsiteY342" fmla="*/ 20534 h 1495302"/>
              <a:gd name="connsiteX343" fmla="*/ 7296598 w 13439093"/>
              <a:gd name="connsiteY343" fmla="*/ 20534 h 1495302"/>
              <a:gd name="connsiteX344" fmla="*/ 7168084 w 13439093"/>
              <a:gd name="connsiteY344" fmla="*/ 20534 h 1495302"/>
              <a:gd name="connsiteX345" fmla="*/ 6889475 w 13439093"/>
              <a:gd name="connsiteY345" fmla="*/ 0 h 1495302"/>
              <a:gd name="connsiteX346" fmla="*/ 7028100 w 13439093"/>
              <a:gd name="connsiteY346" fmla="*/ 0 h 1495302"/>
              <a:gd name="connsiteX347" fmla="*/ 7028100 w 13439093"/>
              <a:gd name="connsiteY347" fmla="*/ 20534 h 1495302"/>
              <a:gd name="connsiteX348" fmla="*/ 6889475 w 13439093"/>
              <a:gd name="connsiteY348" fmla="*/ 20534 h 1495302"/>
              <a:gd name="connsiteX349" fmla="*/ 6610868 w 13439093"/>
              <a:gd name="connsiteY349" fmla="*/ 0 h 1495302"/>
              <a:gd name="connsiteX350" fmla="*/ 6749490 w 13439093"/>
              <a:gd name="connsiteY350" fmla="*/ 0 h 1495302"/>
              <a:gd name="connsiteX351" fmla="*/ 6749490 w 13439093"/>
              <a:gd name="connsiteY351" fmla="*/ 20534 h 1495302"/>
              <a:gd name="connsiteX352" fmla="*/ 6610868 w 13439093"/>
              <a:gd name="connsiteY352" fmla="*/ 20534 h 1495302"/>
              <a:gd name="connsiteX353" fmla="*/ 6329234 w 13439093"/>
              <a:gd name="connsiteY353" fmla="*/ 0 h 1495302"/>
              <a:gd name="connsiteX354" fmla="*/ 6467854 w 13439093"/>
              <a:gd name="connsiteY354" fmla="*/ 0 h 1495302"/>
              <a:gd name="connsiteX355" fmla="*/ 6467854 w 13439093"/>
              <a:gd name="connsiteY355" fmla="*/ 20534 h 1495302"/>
              <a:gd name="connsiteX356" fmla="*/ 6329234 w 13439093"/>
              <a:gd name="connsiteY356" fmla="*/ 20534 h 1495302"/>
              <a:gd name="connsiteX357" fmla="*/ 6141827 w 13439093"/>
              <a:gd name="connsiteY357" fmla="*/ 0 h 1495302"/>
              <a:gd name="connsiteX358" fmla="*/ 6192265 w 13439093"/>
              <a:gd name="connsiteY358" fmla="*/ 0 h 1495302"/>
              <a:gd name="connsiteX359" fmla="*/ 6192265 w 13439093"/>
              <a:gd name="connsiteY359" fmla="*/ 21335 h 1495302"/>
              <a:gd name="connsiteX360" fmla="*/ 6141827 w 13439093"/>
              <a:gd name="connsiteY360" fmla="*/ 21335 h 1495302"/>
              <a:gd name="connsiteX361" fmla="*/ 6061680 w 13439093"/>
              <a:gd name="connsiteY361" fmla="*/ 44736 h 1495302"/>
              <a:gd name="connsiteX362" fmla="*/ 6050625 w 13439093"/>
              <a:gd name="connsiteY362" fmla="*/ 26841 h 1495302"/>
              <a:gd name="connsiteX363" fmla="*/ 6141827 w 13439093"/>
              <a:gd name="connsiteY363" fmla="*/ 0 h 1495302"/>
              <a:gd name="connsiteX364" fmla="*/ 4245734 w 13439093"/>
              <a:gd name="connsiteY364" fmla="*/ 0 h 1495302"/>
              <a:gd name="connsiteX365" fmla="*/ 4352999 w 13439093"/>
              <a:gd name="connsiteY365" fmla="*/ 0 h 1495302"/>
              <a:gd name="connsiteX366" fmla="*/ 4387376 w 13439093"/>
              <a:gd name="connsiteY366" fmla="*/ 3929 h 1495302"/>
              <a:gd name="connsiteX367" fmla="*/ 4383255 w 13439093"/>
              <a:gd name="connsiteY367" fmla="*/ 23572 h 1495302"/>
              <a:gd name="connsiteX368" fmla="*/ 4352999 w 13439093"/>
              <a:gd name="connsiteY368" fmla="*/ 20298 h 1495302"/>
              <a:gd name="connsiteX369" fmla="*/ 4245734 w 13439093"/>
              <a:gd name="connsiteY369" fmla="*/ 20298 h 1495302"/>
              <a:gd name="connsiteX370" fmla="*/ 3964100 w 13439093"/>
              <a:gd name="connsiteY370" fmla="*/ 0 h 1495302"/>
              <a:gd name="connsiteX371" fmla="*/ 4102724 w 13439093"/>
              <a:gd name="connsiteY371" fmla="*/ 0 h 1495302"/>
              <a:gd name="connsiteX372" fmla="*/ 4102724 w 13439093"/>
              <a:gd name="connsiteY372" fmla="*/ 20534 h 1495302"/>
              <a:gd name="connsiteX373" fmla="*/ 3964100 w 13439093"/>
              <a:gd name="connsiteY373" fmla="*/ 20534 h 1495302"/>
              <a:gd name="connsiteX374" fmla="*/ 3685493 w 13439093"/>
              <a:gd name="connsiteY374" fmla="*/ 0 h 1495302"/>
              <a:gd name="connsiteX375" fmla="*/ 3824117 w 13439093"/>
              <a:gd name="connsiteY375" fmla="*/ 0 h 1495302"/>
              <a:gd name="connsiteX376" fmla="*/ 3824117 w 13439093"/>
              <a:gd name="connsiteY376" fmla="*/ 20534 h 1495302"/>
              <a:gd name="connsiteX377" fmla="*/ 3685493 w 13439093"/>
              <a:gd name="connsiteY377" fmla="*/ 20534 h 1495302"/>
              <a:gd name="connsiteX378" fmla="*/ 3403857 w 13439093"/>
              <a:gd name="connsiteY378" fmla="*/ 0 h 1495302"/>
              <a:gd name="connsiteX379" fmla="*/ 3542481 w 13439093"/>
              <a:gd name="connsiteY379" fmla="*/ 0 h 1495302"/>
              <a:gd name="connsiteX380" fmla="*/ 3542481 w 13439093"/>
              <a:gd name="connsiteY380" fmla="*/ 20534 h 1495302"/>
              <a:gd name="connsiteX381" fmla="*/ 3403857 w 13439093"/>
              <a:gd name="connsiteY381" fmla="*/ 20534 h 1495302"/>
              <a:gd name="connsiteX382" fmla="*/ 3194076 w 13439093"/>
              <a:gd name="connsiteY382" fmla="*/ 0 h 1495302"/>
              <a:gd name="connsiteX383" fmla="*/ 3263873 w 13439093"/>
              <a:gd name="connsiteY383" fmla="*/ 0 h 1495302"/>
              <a:gd name="connsiteX384" fmla="*/ 3263873 w 13439093"/>
              <a:gd name="connsiteY384" fmla="*/ 21664 h 1495302"/>
              <a:gd name="connsiteX385" fmla="*/ 3194076 w 13439093"/>
              <a:gd name="connsiteY385" fmla="*/ 21664 h 1495302"/>
              <a:gd name="connsiteX386" fmla="*/ 3131120 w 13439093"/>
              <a:gd name="connsiteY386" fmla="*/ 35641 h 1495302"/>
              <a:gd name="connsiteX387" fmla="*/ 3122224 w 13439093"/>
              <a:gd name="connsiteY387" fmla="*/ 16772 h 1495302"/>
              <a:gd name="connsiteX388" fmla="*/ 3194076 w 13439093"/>
              <a:gd name="connsiteY388" fmla="*/ 0 h 1495302"/>
              <a:gd name="connsiteX389" fmla="*/ 1041752 w 13439093"/>
              <a:gd name="connsiteY389" fmla="*/ 0 h 1495302"/>
              <a:gd name="connsiteX390" fmla="*/ 1180376 w 13439093"/>
              <a:gd name="connsiteY390" fmla="*/ 0 h 1495302"/>
              <a:gd name="connsiteX391" fmla="*/ 1180376 w 13439093"/>
              <a:gd name="connsiteY391" fmla="*/ 20534 h 1495302"/>
              <a:gd name="connsiteX392" fmla="*/ 1041752 w 13439093"/>
              <a:gd name="connsiteY392" fmla="*/ 20534 h 1495302"/>
              <a:gd name="connsiteX393" fmla="*/ 760115 w 13439093"/>
              <a:gd name="connsiteY393" fmla="*/ 0 h 1495302"/>
              <a:gd name="connsiteX394" fmla="*/ 898739 w 13439093"/>
              <a:gd name="connsiteY394" fmla="*/ 0 h 1495302"/>
              <a:gd name="connsiteX395" fmla="*/ 898739 w 13439093"/>
              <a:gd name="connsiteY395" fmla="*/ 20534 h 1495302"/>
              <a:gd name="connsiteX396" fmla="*/ 760115 w 13439093"/>
              <a:gd name="connsiteY396" fmla="*/ 20534 h 1495302"/>
              <a:gd name="connsiteX397" fmla="*/ 481507 w 13439093"/>
              <a:gd name="connsiteY397" fmla="*/ 0 h 1495302"/>
              <a:gd name="connsiteX398" fmla="*/ 620129 w 13439093"/>
              <a:gd name="connsiteY398" fmla="*/ 0 h 1495302"/>
              <a:gd name="connsiteX399" fmla="*/ 620129 w 13439093"/>
              <a:gd name="connsiteY399" fmla="*/ 20534 h 1495302"/>
              <a:gd name="connsiteX400" fmla="*/ 481507 w 13439093"/>
              <a:gd name="connsiteY400" fmla="*/ 20534 h 1495302"/>
              <a:gd name="connsiteX401" fmla="*/ 199872 w 13439093"/>
              <a:gd name="connsiteY401" fmla="*/ 0 h 1495302"/>
              <a:gd name="connsiteX402" fmla="*/ 338497 w 13439093"/>
              <a:gd name="connsiteY402" fmla="*/ 0 h 1495302"/>
              <a:gd name="connsiteX403" fmla="*/ 338497 w 13439093"/>
              <a:gd name="connsiteY403" fmla="*/ 20534 h 1495302"/>
              <a:gd name="connsiteX404" fmla="*/ 199872 w 13439093"/>
              <a:gd name="connsiteY404" fmla="*/ 20534 h 1495302"/>
              <a:gd name="connsiteX405" fmla="*/ 0 w 13439093"/>
              <a:gd name="connsiteY405" fmla="*/ 0 h 1495302"/>
              <a:gd name="connsiteX406" fmla="*/ 59887 w 13439093"/>
              <a:gd name="connsiteY406" fmla="*/ 0 h 1495302"/>
              <a:gd name="connsiteX407" fmla="*/ 59887 w 13439093"/>
              <a:gd name="connsiteY407" fmla="*/ 20534 h 1495302"/>
              <a:gd name="connsiteX408" fmla="*/ 0 w 13439093"/>
              <a:gd name="connsiteY408" fmla="*/ 20534 h 149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Lst>
            <a:rect l="l" t="t" r="r" b="b"/>
            <a:pathLst>
              <a:path w="13439093" h="1495302">
                <a:moveTo>
                  <a:pt x="11556148" y="1471774"/>
                </a:moveTo>
                <a:lnTo>
                  <a:pt x="11694772" y="1471774"/>
                </a:lnTo>
                <a:lnTo>
                  <a:pt x="11694772" y="1492309"/>
                </a:lnTo>
                <a:lnTo>
                  <a:pt x="11556148" y="1492309"/>
                </a:lnTo>
                <a:close/>
                <a:moveTo>
                  <a:pt x="11277541" y="1471774"/>
                </a:moveTo>
                <a:lnTo>
                  <a:pt x="11416165" y="1471774"/>
                </a:lnTo>
                <a:lnTo>
                  <a:pt x="11416165" y="1492309"/>
                </a:lnTo>
                <a:lnTo>
                  <a:pt x="11277541" y="1492309"/>
                </a:lnTo>
                <a:close/>
                <a:moveTo>
                  <a:pt x="10995904" y="1471774"/>
                </a:moveTo>
                <a:lnTo>
                  <a:pt x="11134528" y="1471774"/>
                </a:lnTo>
                <a:lnTo>
                  <a:pt x="11134528" y="1492309"/>
                </a:lnTo>
                <a:lnTo>
                  <a:pt x="10995904" y="1492309"/>
                </a:lnTo>
                <a:close/>
                <a:moveTo>
                  <a:pt x="10717297" y="1471774"/>
                </a:moveTo>
                <a:lnTo>
                  <a:pt x="10855921" y="1471774"/>
                </a:lnTo>
                <a:lnTo>
                  <a:pt x="10855921" y="1492309"/>
                </a:lnTo>
                <a:lnTo>
                  <a:pt x="10717297" y="1492309"/>
                </a:lnTo>
                <a:close/>
                <a:moveTo>
                  <a:pt x="8630770" y="1471774"/>
                </a:moveTo>
                <a:lnTo>
                  <a:pt x="8771719" y="1471774"/>
                </a:lnTo>
                <a:lnTo>
                  <a:pt x="8772410" y="1492309"/>
                </a:lnTo>
                <a:lnTo>
                  <a:pt x="8769646" y="1492309"/>
                </a:lnTo>
                <a:lnTo>
                  <a:pt x="8630770" y="1492309"/>
                </a:lnTo>
                <a:close/>
                <a:moveTo>
                  <a:pt x="8352162" y="1471774"/>
                </a:moveTo>
                <a:lnTo>
                  <a:pt x="8493802" y="1471774"/>
                </a:lnTo>
                <a:lnTo>
                  <a:pt x="8493802" y="1492309"/>
                </a:lnTo>
                <a:lnTo>
                  <a:pt x="8352162" y="1492309"/>
                </a:lnTo>
                <a:close/>
                <a:moveTo>
                  <a:pt x="8070528" y="1471774"/>
                </a:moveTo>
                <a:lnTo>
                  <a:pt x="8209152" y="1471774"/>
                </a:lnTo>
                <a:lnTo>
                  <a:pt x="8209152" y="1492309"/>
                </a:lnTo>
                <a:lnTo>
                  <a:pt x="8070528" y="1492309"/>
                </a:lnTo>
                <a:close/>
                <a:moveTo>
                  <a:pt x="7791920" y="1471774"/>
                </a:moveTo>
                <a:lnTo>
                  <a:pt x="7930544" y="1471774"/>
                </a:lnTo>
                <a:lnTo>
                  <a:pt x="7930544" y="1492309"/>
                </a:lnTo>
                <a:lnTo>
                  <a:pt x="7791920" y="1492309"/>
                </a:lnTo>
                <a:close/>
                <a:moveTo>
                  <a:pt x="5847318" y="1471774"/>
                </a:moveTo>
                <a:lnTo>
                  <a:pt x="5850068" y="1493151"/>
                </a:lnTo>
                <a:cubicBezTo>
                  <a:pt x="5842505" y="1494576"/>
                  <a:pt x="5834253" y="1495289"/>
                  <a:pt x="5826002" y="1495289"/>
                </a:cubicBezTo>
                <a:lnTo>
                  <a:pt x="5708423" y="1495289"/>
                </a:lnTo>
                <a:lnTo>
                  <a:pt x="5708423" y="1473199"/>
                </a:lnTo>
                <a:lnTo>
                  <a:pt x="5826002" y="1473199"/>
                </a:lnTo>
                <a:cubicBezTo>
                  <a:pt x="5833566" y="1473199"/>
                  <a:pt x="5840441" y="1473199"/>
                  <a:pt x="5847318" y="1471774"/>
                </a:cubicBezTo>
                <a:close/>
                <a:moveTo>
                  <a:pt x="5426787" y="1471774"/>
                </a:moveTo>
                <a:lnTo>
                  <a:pt x="5568428" y="1471774"/>
                </a:lnTo>
                <a:lnTo>
                  <a:pt x="5568428" y="1492309"/>
                </a:lnTo>
                <a:lnTo>
                  <a:pt x="5426787" y="1492309"/>
                </a:lnTo>
                <a:close/>
                <a:moveTo>
                  <a:pt x="5148182" y="1471774"/>
                </a:moveTo>
                <a:lnTo>
                  <a:pt x="5286807" y="1471774"/>
                </a:lnTo>
                <a:lnTo>
                  <a:pt x="5286807" y="1492309"/>
                </a:lnTo>
                <a:lnTo>
                  <a:pt x="5148182" y="1492309"/>
                </a:lnTo>
                <a:close/>
                <a:moveTo>
                  <a:pt x="4866545" y="1471774"/>
                </a:moveTo>
                <a:lnTo>
                  <a:pt x="5005171" y="1471774"/>
                </a:lnTo>
                <a:lnTo>
                  <a:pt x="5005171" y="1492309"/>
                </a:lnTo>
                <a:lnTo>
                  <a:pt x="4866545" y="1492309"/>
                </a:lnTo>
                <a:close/>
                <a:moveTo>
                  <a:pt x="2501422" y="1471774"/>
                </a:moveTo>
                <a:lnTo>
                  <a:pt x="2643062" y="1471774"/>
                </a:lnTo>
                <a:lnTo>
                  <a:pt x="2643062" y="1492309"/>
                </a:lnTo>
                <a:lnTo>
                  <a:pt x="2501422" y="1492309"/>
                </a:lnTo>
                <a:close/>
                <a:moveTo>
                  <a:pt x="2222815" y="1471774"/>
                </a:moveTo>
                <a:lnTo>
                  <a:pt x="2361441" y="1471774"/>
                </a:lnTo>
                <a:lnTo>
                  <a:pt x="2361441" y="1492309"/>
                </a:lnTo>
                <a:lnTo>
                  <a:pt x="2222815" y="1492309"/>
                </a:lnTo>
                <a:close/>
                <a:moveTo>
                  <a:pt x="1941177" y="1471774"/>
                </a:moveTo>
                <a:lnTo>
                  <a:pt x="2079802" y="1471774"/>
                </a:lnTo>
                <a:lnTo>
                  <a:pt x="2079802" y="1492309"/>
                </a:lnTo>
                <a:lnTo>
                  <a:pt x="1941177" y="1492309"/>
                </a:lnTo>
                <a:close/>
                <a:moveTo>
                  <a:pt x="2919264" y="1468745"/>
                </a:moveTo>
                <a:lnTo>
                  <a:pt x="2924712" y="1489012"/>
                </a:lnTo>
                <a:cubicBezTo>
                  <a:pt x="2909729" y="1493206"/>
                  <a:pt x="2895428" y="1495302"/>
                  <a:pt x="2879763" y="1495302"/>
                </a:cubicBezTo>
                <a:lnTo>
                  <a:pt x="2783059" y="1495302"/>
                </a:lnTo>
                <a:lnTo>
                  <a:pt x="2783059" y="1473637"/>
                </a:lnTo>
                <a:lnTo>
                  <a:pt x="2879763" y="1473637"/>
                </a:lnTo>
                <a:cubicBezTo>
                  <a:pt x="2893384" y="1473637"/>
                  <a:pt x="2906324" y="1472239"/>
                  <a:pt x="2919264" y="1468745"/>
                </a:cubicBezTo>
                <a:close/>
                <a:moveTo>
                  <a:pt x="1667031" y="1462690"/>
                </a:moveTo>
                <a:cubicBezTo>
                  <a:pt x="1684057" y="1470487"/>
                  <a:pt x="1702444" y="1473322"/>
                  <a:pt x="1721512" y="1473322"/>
                </a:cubicBezTo>
                <a:lnTo>
                  <a:pt x="1801190" y="1473322"/>
                </a:lnTo>
                <a:lnTo>
                  <a:pt x="1801190" y="1495294"/>
                </a:lnTo>
                <a:lnTo>
                  <a:pt x="1721512" y="1495294"/>
                </a:lnTo>
                <a:cubicBezTo>
                  <a:pt x="1699720" y="1495294"/>
                  <a:pt x="1679289" y="1491042"/>
                  <a:pt x="1659540" y="1483245"/>
                </a:cubicBezTo>
                <a:close/>
                <a:moveTo>
                  <a:pt x="4595174" y="1453606"/>
                </a:moveTo>
                <a:cubicBezTo>
                  <a:pt x="4616385" y="1465616"/>
                  <a:pt x="4641019" y="1471621"/>
                  <a:pt x="4666338" y="1471621"/>
                </a:cubicBezTo>
                <a:lnTo>
                  <a:pt x="4726554" y="1471621"/>
                </a:lnTo>
                <a:lnTo>
                  <a:pt x="4726554" y="1492306"/>
                </a:lnTo>
                <a:lnTo>
                  <a:pt x="4666338" y="1492306"/>
                </a:lnTo>
                <a:cubicBezTo>
                  <a:pt x="4637599" y="1492306"/>
                  <a:pt x="4609542" y="1484966"/>
                  <a:pt x="4584908" y="1471621"/>
                </a:cubicBezTo>
                <a:close/>
                <a:moveTo>
                  <a:pt x="7525604" y="1444518"/>
                </a:moveTo>
                <a:cubicBezTo>
                  <a:pt x="7550870" y="1463560"/>
                  <a:pt x="7580916" y="1473433"/>
                  <a:pt x="7612328" y="1473433"/>
                </a:cubicBezTo>
                <a:lnTo>
                  <a:pt x="7651934" y="1473433"/>
                </a:lnTo>
                <a:lnTo>
                  <a:pt x="7651934" y="1495296"/>
                </a:lnTo>
                <a:lnTo>
                  <a:pt x="7612328" y="1495296"/>
                </a:lnTo>
                <a:cubicBezTo>
                  <a:pt x="7576136" y="1495296"/>
                  <a:pt x="7541993" y="1483307"/>
                  <a:pt x="7513313" y="1461444"/>
                </a:cubicBezTo>
                <a:close/>
                <a:moveTo>
                  <a:pt x="10456784" y="1432405"/>
                </a:moveTo>
                <a:cubicBezTo>
                  <a:pt x="10483491" y="1458961"/>
                  <a:pt x="10519786" y="1473638"/>
                  <a:pt x="10557449" y="1473638"/>
                </a:cubicBezTo>
                <a:lnTo>
                  <a:pt x="10577308" y="1473638"/>
                </a:lnTo>
                <a:lnTo>
                  <a:pt x="10577308" y="1495302"/>
                </a:lnTo>
                <a:lnTo>
                  <a:pt x="10557449" y="1495302"/>
                </a:lnTo>
                <a:cubicBezTo>
                  <a:pt x="10514307" y="1495302"/>
                  <a:pt x="10473220" y="1478530"/>
                  <a:pt x="10441719" y="1447780"/>
                </a:cubicBezTo>
                <a:close/>
                <a:moveTo>
                  <a:pt x="11860768" y="1311271"/>
                </a:moveTo>
                <a:lnTo>
                  <a:pt x="11882508" y="1311271"/>
                </a:lnTo>
                <a:lnTo>
                  <a:pt x="11882508" y="1326490"/>
                </a:lnTo>
                <a:cubicBezTo>
                  <a:pt x="11882508" y="1372145"/>
                  <a:pt x="11864274" y="1415034"/>
                  <a:pt x="11831313" y="1446855"/>
                </a:cubicBezTo>
                <a:lnTo>
                  <a:pt x="11816586" y="1431636"/>
                </a:lnTo>
                <a:cubicBezTo>
                  <a:pt x="11845339" y="1403966"/>
                  <a:pt x="11860768" y="1365920"/>
                  <a:pt x="11860768" y="1326490"/>
                </a:cubicBezTo>
                <a:close/>
                <a:moveTo>
                  <a:pt x="8915238" y="1290075"/>
                </a:moveTo>
                <a:lnTo>
                  <a:pt x="8935964" y="1290075"/>
                </a:lnTo>
                <a:lnTo>
                  <a:pt x="8935964" y="1325584"/>
                </a:lnTo>
                <a:cubicBezTo>
                  <a:pt x="8935964" y="1363141"/>
                  <a:pt x="8923930" y="1398650"/>
                  <a:pt x="8901198" y="1428696"/>
                </a:cubicBezTo>
                <a:lnTo>
                  <a:pt x="8885152" y="1415722"/>
                </a:lnTo>
                <a:cubicBezTo>
                  <a:pt x="8905210" y="1389773"/>
                  <a:pt x="8915238" y="1358361"/>
                  <a:pt x="8915238" y="1325584"/>
                </a:cubicBezTo>
                <a:close/>
                <a:moveTo>
                  <a:pt x="5971205" y="1271903"/>
                </a:moveTo>
                <a:lnTo>
                  <a:pt x="5992404" y="1271903"/>
                </a:lnTo>
                <a:lnTo>
                  <a:pt x="5992404" y="1327598"/>
                </a:lnTo>
                <a:cubicBezTo>
                  <a:pt x="5992404" y="1357852"/>
                  <a:pt x="5984198" y="1387418"/>
                  <a:pt x="5968470" y="1413546"/>
                </a:cubicBezTo>
                <a:lnTo>
                  <a:pt x="5950690" y="1402545"/>
                </a:lnTo>
                <a:cubicBezTo>
                  <a:pt x="5964367" y="1379854"/>
                  <a:pt x="5971205" y="1353726"/>
                  <a:pt x="5971205" y="1327598"/>
                </a:cubicBezTo>
                <a:close/>
                <a:moveTo>
                  <a:pt x="3025204" y="1250706"/>
                </a:moveTo>
                <a:lnTo>
                  <a:pt x="3045858" y="1250706"/>
                </a:lnTo>
                <a:lnTo>
                  <a:pt x="3045858" y="1325618"/>
                </a:lnTo>
                <a:cubicBezTo>
                  <a:pt x="3045858" y="1348092"/>
                  <a:pt x="3041195" y="1370565"/>
                  <a:pt x="3032533" y="1392358"/>
                </a:cubicBezTo>
                <a:lnTo>
                  <a:pt x="3013212" y="1383505"/>
                </a:lnTo>
                <a:cubicBezTo>
                  <a:pt x="3021207" y="1365117"/>
                  <a:pt x="3025204" y="1345368"/>
                  <a:pt x="3025204" y="1325618"/>
                </a:cubicBezTo>
                <a:close/>
                <a:moveTo>
                  <a:pt x="1553548" y="1232536"/>
                </a:moveTo>
                <a:lnTo>
                  <a:pt x="1574155" y="1232536"/>
                </a:lnTo>
                <a:lnTo>
                  <a:pt x="1574155" y="1324915"/>
                </a:lnTo>
                <a:cubicBezTo>
                  <a:pt x="1574155" y="1339286"/>
                  <a:pt x="1576150" y="1354340"/>
                  <a:pt x="1580139" y="1368026"/>
                </a:cubicBezTo>
                <a:lnTo>
                  <a:pt x="1560860" y="1374185"/>
                </a:lnTo>
                <a:cubicBezTo>
                  <a:pt x="1556206" y="1358446"/>
                  <a:pt x="1553548" y="1341339"/>
                  <a:pt x="1553548" y="1324915"/>
                </a:cubicBezTo>
                <a:close/>
                <a:moveTo>
                  <a:pt x="4500116" y="1214366"/>
                </a:moveTo>
                <a:lnTo>
                  <a:pt x="4521574" y="1214366"/>
                </a:lnTo>
                <a:lnTo>
                  <a:pt x="4521574" y="1327274"/>
                </a:lnTo>
                <a:cubicBezTo>
                  <a:pt x="4521574" y="1335486"/>
                  <a:pt x="4522267" y="1343697"/>
                  <a:pt x="4523651" y="1352593"/>
                </a:cubicBezTo>
                <a:lnTo>
                  <a:pt x="4502883" y="1356015"/>
                </a:lnTo>
                <a:cubicBezTo>
                  <a:pt x="4501500" y="1346434"/>
                  <a:pt x="4500116" y="1336854"/>
                  <a:pt x="4500116" y="1327274"/>
                </a:cubicBezTo>
                <a:close/>
                <a:moveTo>
                  <a:pt x="7443660" y="1193168"/>
                </a:moveTo>
                <a:lnTo>
                  <a:pt x="7464173" y="1193168"/>
                </a:lnTo>
                <a:lnTo>
                  <a:pt x="7464173" y="1324317"/>
                </a:lnTo>
                <a:cubicBezTo>
                  <a:pt x="7464173" y="1326356"/>
                  <a:pt x="7464173" y="1328395"/>
                  <a:pt x="7464173" y="1331113"/>
                </a:cubicBezTo>
                <a:lnTo>
                  <a:pt x="7443660" y="1331792"/>
                </a:lnTo>
                <a:cubicBezTo>
                  <a:pt x="7443660" y="1329074"/>
                  <a:pt x="7443660" y="1326356"/>
                  <a:pt x="7443660" y="1324317"/>
                </a:cubicBezTo>
                <a:close/>
                <a:moveTo>
                  <a:pt x="10390236" y="1171969"/>
                </a:moveTo>
                <a:lnTo>
                  <a:pt x="10410751" y="1171969"/>
                </a:lnTo>
                <a:lnTo>
                  <a:pt x="10410751" y="1310593"/>
                </a:lnTo>
                <a:lnTo>
                  <a:pt x="10390236" y="1310593"/>
                </a:lnTo>
                <a:close/>
                <a:moveTo>
                  <a:pt x="11862010" y="1032665"/>
                </a:moveTo>
                <a:lnTo>
                  <a:pt x="11882547" y="1032665"/>
                </a:lnTo>
                <a:lnTo>
                  <a:pt x="11882547" y="1171289"/>
                </a:lnTo>
                <a:lnTo>
                  <a:pt x="11862010" y="1171289"/>
                </a:lnTo>
                <a:close/>
                <a:moveTo>
                  <a:pt x="8915434" y="1011468"/>
                </a:moveTo>
                <a:lnTo>
                  <a:pt x="8935969" y="1011468"/>
                </a:lnTo>
                <a:lnTo>
                  <a:pt x="8935969" y="1150092"/>
                </a:lnTo>
                <a:lnTo>
                  <a:pt x="8915434" y="1150092"/>
                </a:lnTo>
                <a:close/>
                <a:moveTo>
                  <a:pt x="5971888" y="990269"/>
                </a:moveTo>
                <a:lnTo>
                  <a:pt x="5992422" y="990269"/>
                </a:lnTo>
                <a:lnTo>
                  <a:pt x="5992422" y="1128890"/>
                </a:lnTo>
                <a:lnTo>
                  <a:pt x="5971888" y="1128890"/>
                </a:lnTo>
                <a:close/>
                <a:moveTo>
                  <a:pt x="3028350" y="972099"/>
                </a:moveTo>
                <a:lnTo>
                  <a:pt x="3048886" y="972099"/>
                </a:lnTo>
                <a:lnTo>
                  <a:pt x="3048886" y="1110723"/>
                </a:lnTo>
                <a:lnTo>
                  <a:pt x="3028350" y="1110723"/>
                </a:lnTo>
                <a:close/>
                <a:moveTo>
                  <a:pt x="1553548" y="953929"/>
                </a:moveTo>
                <a:lnTo>
                  <a:pt x="1574085" y="953929"/>
                </a:lnTo>
                <a:lnTo>
                  <a:pt x="1574085" y="1092553"/>
                </a:lnTo>
                <a:lnTo>
                  <a:pt x="1553548" y="1092553"/>
                </a:lnTo>
                <a:close/>
                <a:moveTo>
                  <a:pt x="4500116" y="932731"/>
                </a:moveTo>
                <a:lnTo>
                  <a:pt x="4520650" y="932731"/>
                </a:lnTo>
                <a:lnTo>
                  <a:pt x="4520650" y="1071355"/>
                </a:lnTo>
                <a:lnTo>
                  <a:pt x="4500116" y="1071355"/>
                </a:lnTo>
                <a:close/>
                <a:moveTo>
                  <a:pt x="7443660" y="914561"/>
                </a:moveTo>
                <a:lnTo>
                  <a:pt x="7464173" y="914561"/>
                </a:lnTo>
                <a:lnTo>
                  <a:pt x="7464173" y="1053182"/>
                </a:lnTo>
                <a:lnTo>
                  <a:pt x="7443660" y="1053182"/>
                </a:lnTo>
                <a:close/>
                <a:moveTo>
                  <a:pt x="10390236" y="893362"/>
                </a:moveTo>
                <a:lnTo>
                  <a:pt x="10410751" y="893362"/>
                </a:lnTo>
                <a:lnTo>
                  <a:pt x="10410751" y="1031986"/>
                </a:lnTo>
                <a:lnTo>
                  <a:pt x="10390236" y="1031986"/>
                </a:lnTo>
                <a:close/>
                <a:moveTo>
                  <a:pt x="11862010" y="751031"/>
                </a:moveTo>
                <a:lnTo>
                  <a:pt x="11882547" y="751031"/>
                </a:lnTo>
                <a:lnTo>
                  <a:pt x="11882547" y="889655"/>
                </a:lnTo>
                <a:lnTo>
                  <a:pt x="11862010" y="889655"/>
                </a:lnTo>
                <a:close/>
                <a:moveTo>
                  <a:pt x="8915434" y="729831"/>
                </a:moveTo>
                <a:lnTo>
                  <a:pt x="8935969" y="729831"/>
                </a:lnTo>
                <a:lnTo>
                  <a:pt x="8935969" y="868455"/>
                </a:lnTo>
                <a:lnTo>
                  <a:pt x="8915434" y="868455"/>
                </a:lnTo>
                <a:close/>
                <a:moveTo>
                  <a:pt x="5971888" y="711661"/>
                </a:moveTo>
                <a:lnTo>
                  <a:pt x="5992422" y="711661"/>
                </a:lnTo>
                <a:lnTo>
                  <a:pt x="5992422" y="850285"/>
                </a:lnTo>
                <a:lnTo>
                  <a:pt x="5971888" y="850285"/>
                </a:lnTo>
                <a:close/>
                <a:moveTo>
                  <a:pt x="3028349" y="690464"/>
                </a:moveTo>
                <a:lnTo>
                  <a:pt x="3048884" y="690464"/>
                </a:lnTo>
                <a:lnTo>
                  <a:pt x="3048884" y="829088"/>
                </a:lnTo>
                <a:lnTo>
                  <a:pt x="3028349" y="829088"/>
                </a:lnTo>
                <a:close/>
                <a:moveTo>
                  <a:pt x="1553548" y="672294"/>
                </a:moveTo>
                <a:lnTo>
                  <a:pt x="1574084" y="672294"/>
                </a:lnTo>
                <a:lnTo>
                  <a:pt x="1574084" y="810918"/>
                </a:lnTo>
                <a:lnTo>
                  <a:pt x="1553548" y="810918"/>
                </a:lnTo>
                <a:close/>
                <a:moveTo>
                  <a:pt x="4500116" y="654124"/>
                </a:moveTo>
                <a:lnTo>
                  <a:pt x="4520650" y="654124"/>
                </a:lnTo>
                <a:lnTo>
                  <a:pt x="4520650" y="792748"/>
                </a:lnTo>
                <a:lnTo>
                  <a:pt x="4500116" y="792748"/>
                </a:lnTo>
                <a:close/>
                <a:moveTo>
                  <a:pt x="7443660" y="632925"/>
                </a:moveTo>
                <a:lnTo>
                  <a:pt x="7464173" y="632925"/>
                </a:lnTo>
                <a:lnTo>
                  <a:pt x="7464173" y="771549"/>
                </a:lnTo>
                <a:lnTo>
                  <a:pt x="7443660" y="771549"/>
                </a:lnTo>
                <a:close/>
                <a:moveTo>
                  <a:pt x="10390236" y="614754"/>
                </a:moveTo>
                <a:lnTo>
                  <a:pt x="10410751" y="614754"/>
                </a:lnTo>
                <a:lnTo>
                  <a:pt x="10410751" y="753378"/>
                </a:lnTo>
                <a:lnTo>
                  <a:pt x="10390236" y="753378"/>
                </a:lnTo>
                <a:close/>
                <a:moveTo>
                  <a:pt x="11862010" y="472423"/>
                </a:moveTo>
                <a:lnTo>
                  <a:pt x="11882547" y="472423"/>
                </a:lnTo>
                <a:lnTo>
                  <a:pt x="11882547" y="611044"/>
                </a:lnTo>
                <a:lnTo>
                  <a:pt x="11862010" y="611044"/>
                </a:lnTo>
                <a:close/>
                <a:moveTo>
                  <a:pt x="8915434" y="451224"/>
                </a:moveTo>
                <a:lnTo>
                  <a:pt x="8935969" y="451224"/>
                </a:lnTo>
                <a:lnTo>
                  <a:pt x="8935969" y="589848"/>
                </a:lnTo>
                <a:lnTo>
                  <a:pt x="8915434" y="589848"/>
                </a:lnTo>
                <a:close/>
                <a:moveTo>
                  <a:pt x="5971888" y="430027"/>
                </a:moveTo>
                <a:lnTo>
                  <a:pt x="5992422" y="430027"/>
                </a:lnTo>
                <a:lnTo>
                  <a:pt x="5992422" y="568651"/>
                </a:lnTo>
                <a:lnTo>
                  <a:pt x="5971888" y="568651"/>
                </a:lnTo>
                <a:close/>
                <a:moveTo>
                  <a:pt x="3028349" y="411857"/>
                </a:moveTo>
                <a:lnTo>
                  <a:pt x="3048882" y="411857"/>
                </a:lnTo>
                <a:lnTo>
                  <a:pt x="3048882" y="550481"/>
                </a:lnTo>
                <a:lnTo>
                  <a:pt x="3028349" y="550481"/>
                </a:lnTo>
                <a:close/>
                <a:moveTo>
                  <a:pt x="1553546" y="393687"/>
                </a:moveTo>
                <a:lnTo>
                  <a:pt x="1574083" y="393687"/>
                </a:lnTo>
                <a:lnTo>
                  <a:pt x="1574083" y="532308"/>
                </a:lnTo>
                <a:lnTo>
                  <a:pt x="1553546" y="532308"/>
                </a:lnTo>
                <a:close/>
                <a:moveTo>
                  <a:pt x="4500116" y="372487"/>
                </a:moveTo>
                <a:lnTo>
                  <a:pt x="4520650" y="372487"/>
                </a:lnTo>
                <a:lnTo>
                  <a:pt x="4520650" y="511111"/>
                </a:lnTo>
                <a:lnTo>
                  <a:pt x="4500116" y="511111"/>
                </a:lnTo>
                <a:close/>
                <a:moveTo>
                  <a:pt x="7443660" y="354317"/>
                </a:moveTo>
                <a:lnTo>
                  <a:pt x="7464173" y="354317"/>
                </a:lnTo>
                <a:lnTo>
                  <a:pt x="7464173" y="492938"/>
                </a:lnTo>
                <a:lnTo>
                  <a:pt x="7443660" y="492938"/>
                </a:lnTo>
                <a:close/>
                <a:moveTo>
                  <a:pt x="10390236" y="333120"/>
                </a:moveTo>
                <a:lnTo>
                  <a:pt x="10410751" y="333120"/>
                </a:lnTo>
                <a:lnTo>
                  <a:pt x="10410751" y="471744"/>
                </a:lnTo>
                <a:lnTo>
                  <a:pt x="10390236" y="471744"/>
                </a:lnTo>
                <a:close/>
                <a:moveTo>
                  <a:pt x="11862010" y="190787"/>
                </a:moveTo>
                <a:lnTo>
                  <a:pt x="11882547" y="190787"/>
                </a:lnTo>
                <a:lnTo>
                  <a:pt x="11882547" y="329408"/>
                </a:lnTo>
                <a:lnTo>
                  <a:pt x="11862010" y="329408"/>
                </a:lnTo>
                <a:close/>
                <a:moveTo>
                  <a:pt x="8915434" y="172617"/>
                </a:moveTo>
                <a:lnTo>
                  <a:pt x="8935969" y="172617"/>
                </a:lnTo>
                <a:lnTo>
                  <a:pt x="8935969" y="311241"/>
                </a:lnTo>
                <a:lnTo>
                  <a:pt x="8915434" y="311241"/>
                </a:lnTo>
                <a:close/>
                <a:moveTo>
                  <a:pt x="5973173" y="151417"/>
                </a:moveTo>
                <a:lnTo>
                  <a:pt x="5992442" y="153490"/>
                </a:lnTo>
                <a:cubicBezTo>
                  <a:pt x="5991801" y="159017"/>
                  <a:pt x="5991801" y="164544"/>
                  <a:pt x="5991801" y="170072"/>
                </a:cubicBezTo>
                <a:lnTo>
                  <a:pt x="5991801" y="293057"/>
                </a:lnTo>
                <a:lnTo>
                  <a:pt x="5971888" y="293057"/>
                </a:lnTo>
                <a:lnTo>
                  <a:pt x="5971888" y="170072"/>
                </a:lnTo>
                <a:cubicBezTo>
                  <a:pt x="5971888" y="163854"/>
                  <a:pt x="5972530" y="157635"/>
                  <a:pt x="5973173" y="151417"/>
                </a:cubicBezTo>
                <a:close/>
                <a:moveTo>
                  <a:pt x="3033368" y="130220"/>
                </a:moveTo>
                <a:lnTo>
                  <a:pt x="3054885" y="135010"/>
                </a:lnTo>
                <a:cubicBezTo>
                  <a:pt x="3052016" y="146643"/>
                  <a:pt x="3050582" y="158276"/>
                  <a:pt x="3050582" y="169909"/>
                </a:cubicBezTo>
                <a:lnTo>
                  <a:pt x="3050582" y="271869"/>
                </a:lnTo>
                <a:lnTo>
                  <a:pt x="3028349" y="271869"/>
                </a:lnTo>
                <a:lnTo>
                  <a:pt x="3028349" y="169909"/>
                </a:lnTo>
                <a:cubicBezTo>
                  <a:pt x="3028349" y="156223"/>
                  <a:pt x="3030500" y="143221"/>
                  <a:pt x="3033368" y="130220"/>
                </a:cubicBezTo>
                <a:close/>
                <a:moveTo>
                  <a:pt x="1563976" y="112050"/>
                </a:moveTo>
                <a:cubicBezTo>
                  <a:pt x="1570705" y="130437"/>
                  <a:pt x="1574070" y="149506"/>
                  <a:pt x="1574070" y="169255"/>
                </a:cubicBezTo>
                <a:lnTo>
                  <a:pt x="1574070" y="253702"/>
                </a:lnTo>
                <a:lnTo>
                  <a:pt x="1553208" y="253702"/>
                </a:lnTo>
                <a:lnTo>
                  <a:pt x="1553208" y="169255"/>
                </a:lnTo>
                <a:cubicBezTo>
                  <a:pt x="1553208" y="152230"/>
                  <a:pt x="1550516" y="135205"/>
                  <a:pt x="1544460" y="119541"/>
                </a:cubicBezTo>
                <a:close/>
                <a:moveTo>
                  <a:pt x="4502811" y="90851"/>
                </a:moveTo>
                <a:cubicBezTo>
                  <a:pt x="4514707" y="114117"/>
                  <a:pt x="4520652" y="140804"/>
                  <a:pt x="4520652" y="167491"/>
                </a:cubicBezTo>
                <a:lnTo>
                  <a:pt x="4520652" y="232498"/>
                </a:lnTo>
                <a:lnTo>
                  <a:pt x="4500169" y="232498"/>
                </a:lnTo>
                <a:lnTo>
                  <a:pt x="4500169" y="167491"/>
                </a:lnTo>
                <a:cubicBezTo>
                  <a:pt x="4500169" y="144225"/>
                  <a:pt x="4494883" y="120959"/>
                  <a:pt x="4484971" y="100431"/>
                </a:cubicBezTo>
                <a:close/>
                <a:moveTo>
                  <a:pt x="7436989" y="72682"/>
                </a:moveTo>
                <a:cubicBezTo>
                  <a:pt x="7456651" y="100543"/>
                  <a:pt x="7467185" y="133160"/>
                  <a:pt x="7467185" y="167137"/>
                </a:cubicBezTo>
                <a:lnTo>
                  <a:pt x="7467185" y="211306"/>
                </a:lnTo>
                <a:lnTo>
                  <a:pt x="7446118" y="211306"/>
                </a:lnTo>
                <a:lnTo>
                  <a:pt x="7446118" y="167137"/>
                </a:lnTo>
                <a:cubicBezTo>
                  <a:pt x="7446118" y="137237"/>
                  <a:pt x="7436287" y="108697"/>
                  <a:pt x="7419434" y="84913"/>
                </a:cubicBezTo>
                <a:close/>
                <a:moveTo>
                  <a:pt x="10367065" y="57538"/>
                </a:moveTo>
                <a:cubicBezTo>
                  <a:pt x="10395236" y="88200"/>
                  <a:pt x="10410730" y="127039"/>
                  <a:pt x="10410730" y="168603"/>
                </a:cubicBezTo>
                <a:lnTo>
                  <a:pt x="10410730" y="193132"/>
                </a:lnTo>
                <a:lnTo>
                  <a:pt x="10389602" y="193132"/>
                </a:lnTo>
                <a:lnTo>
                  <a:pt x="10389602" y="168603"/>
                </a:lnTo>
                <a:cubicBezTo>
                  <a:pt x="10389602" y="132490"/>
                  <a:pt x="10375516" y="97739"/>
                  <a:pt x="10350867" y="71165"/>
                </a:cubicBezTo>
                <a:close/>
                <a:moveTo>
                  <a:pt x="1320360" y="2"/>
                </a:moveTo>
                <a:lnTo>
                  <a:pt x="1407948" y="2"/>
                </a:lnTo>
                <a:cubicBezTo>
                  <a:pt x="1425739" y="2"/>
                  <a:pt x="1444215" y="3523"/>
                  <a:pt x="1462007" y="9861"/>
                </a:cubicBezTo>
                <a:lnTo>
                  <a:pt x="1455164" y="29581"/>
                </a:lnTo>
                <a:cubicBezTo>
                  <a:pt x="1440109" y="24651"/>
                  <a:pt x="1424371" y="21834"/>
                  <a:pt x="1407948" y="21834"/>
                </a:cubicBezTo>
                <a:lnTo>
                  <a:pt x="1320360" y="21834"/>
                </a:lnTo>
                <a:close/>
                <a:moveTo>
                  <a:pt x="13300472" y="0"/>
                </a:moveTo>
                <a:lnTo>
                  <a:pt x="13439093" y="0"/>
                </a:lnTo>
                <a:lnTo>
                  <a:pt x="13439093" y="20534"/>
                </a:lnTo>
                <a:lnTo>
                  <a:pt x="13300472" y="20534"/>
                </a:lnTo>
                <a:close/>
                <a:moveTo>
                  <a:pt x="13018836" y="0"/>
                </a:moveTo>
                <a:lnTo>
                  <a:pt x="13157457" y="0"/>
                </a:lnTo>
                <a:lnTo>
                  <a:pt x="13157457" y="20534"/>
                </a:lnTo>
                <a:lnTo>
                  <a:pt x="13018836" y="20534"/>
                </a:lnTo>
                <a:close/>
                <a:moveTo>
                  <a:pt x="12740228" y="0"/>
                </a:moveTo>
                <a:lnTo>
                  <a:pt x="12878852" y="0"/>
                </a:lnTo>
                <a:lnTo>
                  <a:pt x="12878852" y="20534"/>
                </a:lnTo>
                <a:lnTo>
                  <a:pt x="12740228" y="20534"/>
                </a:lnTo>
                <a:close/>
                <a:moveTo>
                  <a:pt x="12458594" y="0"/>
                </a:moveTo>
                <a:lnTo>
                  <a:pt x="12597218" y="0"/>
                </a:lnTo>
                <a:lnTo>
                  <a:pt x="12597218" y="20534"/>
                </a:lnTo>
                <a:lnTo>
                  <a:pt x="12458594" y="20534"/>
                </a:lnTo>
                <a:close/>
                <a:moveTo>
                  <a:pt x="12179986" y="0"/>
                </a:moveTo>
                <a:lnTo>
                  <a:pt x="12318607" y="0"/>
                </a:lnTo>
                <a:lnTo>
                  <a:pt x="12318607" y="20534"/>
                </a:lnTo>
                <a:lnTo>
                  <a:pt x="12179986" y="20534"/>
                </a:lnTo>
                <a:close/>
                <a:moveTo>
                  <a:pt x="12026775" y="0"/>
                </a:moveTo>
                <a:lnTo>
                  <a:pt x="12036972" y="0"/>
                </a:lnTo>
                <a:lnTo>
                  <a:pt x="12036972" y="21378"/>
                </a:lnTo>
                <a:lnTo>
                  <a:pt x="12026775" y="21378"/>
                </a:lnTo>
                <a:cubicBezTo>
                  <a:pt x="11985985" y="21378"/>
                  <a:pt x="11947234" y="38618"/>
                  <a:pt x="11920041" y="68961"/>
                </a:cubicBezTo>
                <a:lnTo>
                  <a:pt x="11904405" y="54479"/>
                </a:lnTo>
                <a:cubicBezTo>
                  <a:pt x="11935677" y="19999"/>
                  <a:pt x="11980546" y="0"/>
                  <a:pt x="12026775" y="0"/>
                </a:cubicBezTo>
                <a:close/>
                <a:moveTo>
                  <a:pt x="10093459" y="0"/>
                </a:moveTo>
                <a:lnTo>
                  <a:pt x="10232080" y="0"/>
                </a:lnTo>
                <a:lnTo>
                  <a:pt x="10232080" y="20534"/>
                </a:lnTo>
                <a:lnTo>
                  <a:pt x="10093459" y="20534"/>
                </a:lnTo>
                <a:close/>
                <a:moveTo>
                  <a:pt x="9814852" y="0"/>
                </a:moveTo>
                <a:lnTo>
                  <a:pt x="9953476" y="0"/>
                </a:lnTo>
                <a:lnTo>
                  <a:pt x="9953476" y="20534"/>
                </a:lnTo>
                <a:lnTo>
                  <a:pt x="9814852" y="20534"/>
                </a:lnTo>
                <a:close/>
                <a:moveTo>
                  <a:pt x="9533217" y="0"/>
                </a:moveTo>
                <a:lnTo>
                  <a:pt x="9671841" y="0"/>
                </a:lnTo>
                <a:lnTo>
                  <a:pt x="9671841" y="20534"/>
                </a:lnTo>
                <a:lnTo>
                  <a:pt x="9533217" y="20534"/>
                </a:lnTo>
                <a:close/>
                <a:moveTo>
                  <a:pt x="9254610" y="0"/>
                </a:moveTo>
                <a:lnTo>
                  <a:pt x="9393231" y="0"/>
                </a:lnTo>
                <a:lnTo>
                  <a:pt x="9393231" y="20534"/>
                </a:lnTo>
                <a:lnTo>
                  <a:pt x="9254610" y="20534"/>
                </a:lnTo>
                <a:close/>
                <a:moveTo>
                  <a:pt x="9084273" y="0"/>
                </a:moveTo>
                <a:lnTo>
                  <a:pt x="9114616" y="0"/>
                </a:lnTo>
                <a:lnTo>
                  <a:pt x="9114616" y="21752"/>
                </a:lnTo>
                <a:lnTo>
                  <a:pt x="9084273" y="21752"/>
                </a:lnTo>
                <a:cubicBezTo>
                  <a:pt x="9049792" y="21752"/>
                  <a:pt x="9016000" y="34382"/>
                  <a:pt x="8989105" y="56836"/>
                </a:cubicBezTo>
                <a:lnTo>
                  <a:pt x="8976002" y="40697"/>
                </a:lnTo>
                <a:cubicBezTo>
                  <a:pt x="9006345" y="14735"/>
                  <a:pt x="9044275" y="0"/>
                  <a:pt x="9084273" y="0"/>
                </a:cubicBezTo>
                <a:close/>
                <a:moveTo>
                  <a:pt x="7168084" y="0"/>
                </a:moveTo>
                <a:lnTo>
                  <a:pt x="7296598" y="0"/>
                </a:lnTo>
                <a:cubicBezTo>
                  <a:pt x="7300744" y="0"/>
                  <a:pt x="7305579" y="662"/>
                  <a:pt x="7309725" y="662"/>
                </a:cubicBezTo>
                <a:lnTo>
                  <a:pt x="7307652" y="20534"/>
                </a:lnTo>
                <a:cubicBezTo>
                  <a:pt x="7304197" y="20534"/>
                  <a:pt x="7300051" y="20534"/>
                  <a:pt x="7296598" y="20534"/>
                </a:cubicBezTo>
                <a:lnTo>
                  <a:pt x="7168084" y="20534"/>
                </a:lnTo>
                <a:close/>
                <a:moveTo>
                  <a:pt x="6889475" y="0"/>
                </a:moveTo>
                <a:lnTo>
                  <a:pt x="7028100" y="0"/>
                </a:lnTo>
                <a:lnTo>
                  <a:pt x="7028100" y="20534"/>
                </a:lnTo>
                <a:lnTo>
                  <a:pt x="6889475" y="20534"/>
                </a:lnTo>
                <a:close/>
                <a:moveTo>
                  <a:pt x="6610868" y="0"/>
                </a:moveTo>
                <a:lnTo>
                  <a:pt x="6749490" y="0"/>
                </a:lnTo>
                <a:lnTo>
                  <a:pt x="6749490" y="20534"/>
                </a:lnTo>
                <a:lnTo>
                  <a:pt x="6610868" y="20534"/>
                </a:lnTo>
                <a:close/>
                <a:moveTo>
                  <a:pt x="6329234" y="0"/>
                </a:moveTo>
                <a:lnTo>
                  <a:pt x="6467854" y="0"/>
                </a:lnTo>
                <a:lnTo>
                  <a:pt x="6467854" y="20534"/>
                </a:lnTo>
                <a:lnTo>
                  <a:pt x="6329234" y="20534"/>
                </a:lnTo>
                <a:close/>
                <a:moveTo>
                  <a:pt x="6141827" y="0"/>
                </a:moveTo>
                <a:lnTo>
                  <a:pt x="6192265" y="0"/>
                </a:lnTo>
                <a:lnTo>
                  <a:pt x="6192265" y="21335"/>
                </a:lnTo>
                <a:lnTo>
                  <a:pt x="6141827" y="21335"/>
                </a:lnTo>
                <a:cubicBezTo>
                  <a:pt x="6113499" y="21335"/>
                  <a:pt x="6085862" y="28906"/>
                  <a:pt x="6061680" y="44736"/>
                </a:cubicBezTo>
                <a:lnTo>
                  <a:pt x="6050625" y="26841"/>
                </a:lnTo>
                <a:cubicBezTo>
                  <a:pt x="6077571" y="9635"/>
                  <a:pt x="6109353" y="0"/>
                  <a:pt x="6141827" y="0"/>
                </a:cubicBezTo>
                <a:close/>
                <a:moveTo>
                  <a:pt x="4245734" y="0"/>
                </a:moveTo>
                <a:lnTo>
                  <a:pt x="4352999" y="0"/>
                </a:lnTo>
                <a:cubicBezTo>
                  <a:pt x="4364687" y="0"/>
                  <a:pt x="4376375" y="1309"/>
                  <a:pt x="4387376" y="3929"/>
                </a:cubicBezTo>
                <a:lnTo>
                  <a:pt x="4383255" y="23572"/>
                </a:lnTo>
                <a:cubicBezTo>
                  <a:pt x="4373625" y="21608"/>
                  <a:pt x="4363313" y="20298"/>
                  <a:pt x="4352999" y="20298"/>
                </a:cubicBezTo>
                <a:lnTo>
                  <a:pt x="4245734" y="20298"/>
                </a:lnTo>
                <a:close/>
                <a:moveTo>
                  <a:pt x="3964100" y="0"/>
                </a:moveTo>
                <a:lnTo>
                  <a:pt x="4102724" y="0"/>
                </a:lnTo>
                <a:lnTo>
                  <a:pt x="4102724" y="20534"/>
                </a:lnTo>
                <a:lnTo>
                  <a:pt x="3964100" y="20534"/>
                </a:lnTo>
                <a:close/>
                <a:moveTo>
                  <a:pt x="3685493" y="0"/>
                </a:moveTo>
                <a:lnTo>
                  <a:pt x="3824117" y="0"/>
                </a:lnTo>
                <a:lnTo>
                  <a:pt x="3824117" y="20534"/>
                </a:lnTo>
                <a:lnTo>
                  <a:pt x="3685493" y="20534"/>
                </a:lnTo>
                <a:close/>
                <a:moveTo>
                  <a:pt x="3403857" y="0"/>
                </a:moveTo>
                <a:lnTo>
                  <a:pt x="3542481" y="0"/>
                </a:lnTo>
                <a:lnTo>
                  <a:pt x="3542481" y="20534"/>
                </a:lnTo>
                <a:lnTo>
                  <a:pt x="3403857" y="20534"/>
                </a:lnTo>
                <a:close/>
                <a:moveTo>
                  <a:pt x="3194076" y="0"/>
                </a:moveTo>
                <a:lnTo>
                  <a:pt x="3263873" y="0"/>
                </a:lnTo>
                <a:lnTo>
                  <a:pt x="3263873" y="21664"/>
                </a:lnTo>
                <a:lnTo>
                  <a:pt x="3194076" y="21664"/>
                </a:lnTo>
                <a:cubicBezTo>
                  <a:pt x="3171493" y="21664"/>
                  <a:pt x="3150965" y="26556"/>
                  <a:pt x="3131120" y="35641"/>
                </a:cubicBezTo>
                <a:lnTo>
                  <a:pt x="3122224" y="16772"/>
                </a:lnTo>
                <a:cubicBezTo>
                  <a:pt x="3144806" y="5591"/>
                  <a:pt x="3168756" y="0"/>
                  <a:pt x="3194076" y="0"/>
                </a:cubicBezTo>
                <a:close/>
                <a:moveTo>
                  <a:pt x="1041752" y="0"/>
                </a:moveTo>
                <a:lnTo>
                  <a:pt x="1180376" y="0"/>
                </a:lnTo>
                <a:lnTo>
                  <a:pt x="1180376" y="20534"/>
                </a:lnTo>
                <a:lnTo>
                  <a:pt x="1041752" y="20534"/>
                </a:lnTo>
                <a:close/>
                <a:moveTo>
                  <a:pt x="760115" y="0"/>
                </a:moveTo>
                <a:lnTo>
                  <a:pt x="898739" y="0"/>
                </a:lnTo>
                <a:lnTo>
                  <a:pt x="898739" y="20534"/>
                </a:lnTo>
                <a:lnTo>
                  <a:pt x="760115" y="20534"/>
                </a:lnTo>
                <a:close/>
                <a:moveTo>
                  <a:pt x="481507" y="0"/>
                </a:moveTo>
                <a:lnTo>
                  <a:pt x="620129" y="0"/>
                </a:lnTo>
                <a:lnTo>
                  <a:pt x="620129" y="20534"/>
                </a:lnTo>
                <a:lnTo>
                  <a:pt x="481507" y="20534"/>
                </a:lnTo>
                <a:close/>
                <a:moveTo>
                  <a:pt x="199872" y="0"/>
                </a:moveTo>
                <a:lnTo>
                  <a:pt x="338497" y="0"/>
                </a:lnTo>
                <a:lnTo>
                  <a:pt x="338497" y="20534"/>
                </a:lnTo>
                <a:lnTo>
                  <a:pt x="199872" y="20534"/>
                </a:lnTo>
                <a:close/>
                <a:moveTo>
                  <a:pt x="0" y="0"/>
                </a:moveTo>
                <a:lnTo>
                  <a:pt x="59887" y="0"/>
                </a:lnTo>
                <a:lnTo>
                  <a:pt x="59887" y="20534"/>
                </a:lnTo>
                <a:lnTo>
                  <a:pt x="0" y="20534"/>
                </a:lnTo>
                <a:close/>
              </a:path>
            </a:pathLst>
          </a:custGeom>
          <a:solidFill>
            <a:schemeClr val="bg1"/>
          </a:solidFill>
          <a:ln>
            <a:noFill/>
          </a:ln>
          <a:effectLst/>
        </p:spPr>
        <p:txBody>
          <a:bodyPr wrap="square" anchor="ctr">
            <a:noAutofit/>
          </a:bodyPr>
          <a:lstStyle/>
          <a:p>
            <a:endParaRPr lang="en-US" sz="3265" dirty="0">
              <a:latin typeface="Lato Light" panose="020F0502020204030203" pitchFamily="34" charset="0"/>
            </a:endParaRPr>
          </a:p>
        </p:txBody>
      </p:sp>
      <p:sp>
        <p:nvSpPr>
          <p:cNvPr id="6" name="Freeform 68">
            <a:extLst>
              <a:ext uri="{FF2B5EF4-FFF2-40B4-BE49-F238E27FC236}">
                <a16:creationId xmlns:a16="http://schemas.microsoft.com/office/drawing/2014/main" id="{2D4201C3-CE7E-4541-A0D0-0632BC9F212A}"/>
              </a:ext>
            </a:extLst>
          </p:cNvPr>
          <p:cNvSpPr>
            <a:spLocks noChangeArrowheads="1"/>
          </p:cNvSpPr>
          <p:nvPr/>
        </p:nvSpPr>
        <p:spPr bwMode="auto">
          <a:xfrm>
            <a:off x="1618701" y="3712977"/>
            <a:ext cx="933915" cy="933915"/>
          </a:xfrm>
          <a:custGeom>
            <a:avLst/>
            <a:gdLst>
              <a:gd name="T0" fmla="*/ 1498 w 1499"/>
              <a:gd name="T1" fmla="*/ 749 h 1499"/>
              <a:gd name="T2" fmla="*/ 1498 w 1499"/>
              <a:gd name="T3" fmla="*/ 749 h 1499"/>
              <a:gd name="T4" fmla="*/ 749 w 1499"/>
              <a:gd name="T5" fmla="*/ 0 h 1499"/>
              <a:gd name="T6" fmla="*/ 749 w 1499"/>
              <a:gd name="T7" fmla="*/ 0 h 1499"/>
              <a:gd name="T8" fmla="*/ 0 w 1499"/>
              <a:gd name="T9" fmla="*/ 749 h 1499"/>
              <a:gd name="T10" fmla="*/ 0 w 1499"/>
              <a:gd name="T11" fmla="*/ 749 h 1499"/>
              <a:gd name="T12" fmla="*/ 749 w 1499"/>
              <a:gd name="T13" fmla="*/ 1498 h 1499"/>
              <a:gd name="T14" fmla="*/ 749 w 1499"/>
              <a:gd name="T15" fmla="*/ 1498 h 1499"/>
              <a:gd name="T16" fmla="*/ 1498 w 1499"/>
              <a:gd name="T17" fmla="*/ 749 h 1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9" h="1499">
                <a:moveTo>
                  <a:pt x="1498" y="749"/>
                </a:moveTo>
                <a:lnTo>
                  <a:pt x="1498" y="749"/>
                </a:lnTo>
                <a:cubicBezTo>
                  <a:pt x="1498" y="335"/>
                  <a:pt x="1162" y="0"/>
                  <a:pt x="749" y="0"/>
                </a:cubicBezTo>
                <a:lnTo>
                  <a:pt x="749" y="0"/>
                </a:lnTo>
                <a:cubicBezTo>
                  <a:pt x="335" y="0"/>
                  <a:pt x="0" y="335"/>
                  <a:pt x="0" y="749"/>
                </a:cubicBezTo>
                <a:lnTo>
                  <a:pt x="0" y="749"/>
                </a:lnTo>
                <a:cubicBezTo>
                  <a:pt x="0" y="1163"/>
                  <a:pt x="335" y="1498"/>
                  <a:pt x="749" y="1498"/>
                </a:cubicBezTo>
                <a:lnTo>
                  <a:pt x="749" y="1498"/>
                </a:lnTo>
                <a:cubicBezTo>
                  <a:pt x="1162" y="1498"/>
                  <a:pt x="1498" y="1163"/>
                  <a:pt x="1498" y="749"/>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7" name="Freeform 69">
            <a:extLst>
              <a:ext uri="{FF2B5EF4-FFF2-40B4-BE49-F238E27FC236}">
                <a16:creationId xmlns:a16="http://schemas.microsoft.com/office/drawing/2014/main" id="{1329E3C1-EC7D-0A4C-98E4-B6DDF9E8AB78}"/>
              </a:ext>
            </a:extLst>
          </p:cNvPr>
          <p:cNvSpPr>
            <a:spLocks noChangeArrowheads="1"/>
          </p:cNvSpPr>
          <p:nvPr/>
        </p:nvSpPr>
        <p:spPr bwMode="auto">
          <a:xfrm>
            <a:off x="1525309" y="4179935"/>
            <a:ext cx="1120699" cy="560349"/>
          </a:xfrm>
          <a:custGeom>
            <a:avLst/>
            <a:gdLst>
              <a:gd name="T0" fmla="*/ 899 w 1798"/>
              <a:gd name="T1" fmla="*/ 898 h 899"/>
              <a:gd name="T2" fmla="*/ 899 w 1798"/>
              <a:gd name="T3" fmla="*/ 898 h 899"/>
              <a:gd name="T4" fmla="*/ 0 w 1798"/>
              <a:gd name="T5" fmla="*/ 0 h 899"/>
              <a:gd name="T6" fmla="*/ 31 w 1798"/>
              <a:gd name="T7" fmla="*/ 0 h 899"/>
              <a:gd name="T8" fmla="*/ 31 w 1798"/>
              <a:gd name="T9" fmla="*/ 0 h 899"/>
              <a:gd name="T10" fmla="*/ 899 w 1798"/>
              <a:gd name="T11" fmla="*/ 868 h 899"/>
              <a:gd name="T12" fmla="*/ 899 w 1798"/>
              <a:gd name="T13" fmla="*/ 868 h 899"/>
              <a:gd name="T14" fmla="*/ 1767 w 1798"/>
              <a:gd name="T15" fmla="*/ 0 h 899"/>
              <a:gd name="T16" fmla="*/ 1797 w 1798"/>
              <a:gd name="T17" fmla="*/ 0 h 899"/>
              <a:gd name="T18" fmla="*/ 1797 w 1798"/>
              <a:gd name="T19" fmla="*/ 0 h 899"/>
              <a:gd name="T20" fmla="*/ 899 w 1798"/>
              <a:gd name="T21" fmla="*/ 898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8" h="899">
                <a:moveTo>
                  <a:pt x="899" y="898"/>
                </a:moveTo>
                <a:lnTo>
                  <a:pt x="899" y="898"/>
                </a:lnTo>
                <a:cubicBezTo>
                  <a:pt x="403" y="898"/>
                  <a:pt x="0" y="495"/>
                  <a:pt x="0" y="0"/>
                </a:cubicBezTo>
                <a:lnTo>
                  <a:pt x="31" y="0"/>
                </a:lnTo>
                <a:lnTo>
                  <a:pt x="31" y="0"/>
                </a:lnTo>
                <a:cubicBezTo>
                  <a:pt x="31" y="479"/>
                  <a:pt x="420" y="868"/>
                  <a:pt x="899" y="868"/>
                </a:cubicBezTo>
                <a:lnTo>
                  <a:pt x="899" y="868"/>
                </a:lnTo>
                <a:cubicBezTo>
                  <a:pt x="1378" y="868"/>
                  <a:pt x="1767" y="479"/>
                  <a:pt x="1767" y="0"/>
                </a:cubicBezTo>
                <a:lnTo>
                  <a:pt x="1797" y="0"/>
                </a:lnTo>
                <a:lnTo>
                  <a:pt x="1797" y="0"/>
                </a:lnTo>
                <a:cubicBezTo>
                  <a:pt x="1797" y="495"/>
                  <a:pt x="1394" y="898"/>
                  <a:pt x="899" y="898"/>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8" name="Freeform 70">
            <a:extLst>
              <a:ext uri="{FF2B5EF4-FFF2-40B4-BE49-F238E27FC236}">
                <a16:creationId xmlns:a16="http://schemas.microsoft.com/office/drawing/2014/main" id="{7959B3B8-C4EA-4F47-AA5A-EB4FEEB570BB}"/>
              </a:ext>
            </a:extLst>
          </p:cNvPr>
          <p:cNvSpPr>
            <a:spLocks noChangeArrowheads="1"/>
          </p:cNvSpPr>
          <p:nvPr/>
        </p:nvSpPr>
        <p:spPr bwMode="auto">
          <a:xfrm>
            <a:off x="2077419" y="3405335"/>
            <a:ext cx="19229" cy="307643"/>
          </a:xfrm>
          <a:custGeom>
            <a:avLst/>
            <a:gdLst>
              <a:gd name="T0" fmla="*/ 31 w 32"/>
              <a:gd name="T1" fmla="*/ 493 h 494"/>
              <a:gd name="T2" fmla="*/ 0 w 32"/>
              <a:gd name="T3" fmla="*/ 493 h 494"/>
              <a:gd name="T4" fmla="*/ 0 w 32"/>
              <a:gd name="T5" fmla="*/ 0 h 494"/>
              <a:gd name="T6" fmla="*/ 31 w 32"/>
              <a:gd name="T7" fmla="*/ 0 h 494"/>
              <a:gd name="T8" fmla="*/ 31 w 32"/>
              <a:gd name="T9" fmla="*/ 493 h 494"/>
            </a:gdLst>
            <a:ahLst/>
            <a:cxnLst>
              <a:cxn ang="0">
                <a:pos x="T0" y="T1"/>
              </a:cxn>
              <a:cxn ang="0">
                <a:pos x="T2" y="T3"/>
              </a:cxn>
              <a:cxn ang="0">
                <a:pos x="T4" y="T5"/>
              </a:cxn>
              <a:cxn ang="0">
                <a:pos x="T6" y="T7"/>
              </a:cxn>
              <a:cxn ang="0">
                <a:pos x="T8" y="T9"/>
              </a:cxn>
            </a:cxnLst>
            <a:rect l="0" t="0" r="r" b="b"/>
            <a:pathLst>
              <a:path w="32" h="494">
                <a:moveTo>
                  <a:pt x="31" y="493"/>
                </a:moveTo>
                <a:lnTo>
                  <a:pt x="0" y="493"/>
                </a:lnTo>
                <a:lnTo>
                  <a:pt x="0" y="0"/>
                </a:lnTo>
                <a:lnTo>
                  <a:pt x="31" y="0"/>
                </a:lnTo>
                <a:lnTo>
                  <a:pt x="31" y="493"/>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9" name="Freeform 71">
            <a:extLst>
              <a:ext uri="{FF2B5EF4-FFF2-40B4-BE49-F238E27FC236}">
                <a16:creationId xmlns:a16="http://schemas.microsoft.com/office/drawing/2014/main" id="{A4EA0C88-A358-1B44-BCBA-9FA23518EC69}"/>
              </a:ext>
            </a:extLst>
          </p:cNvPr>
          <p:cNvSpPr>
            <a:spLocks noChangeArrowheads="1"/>
          </p:cNvSpPr>
          <p:nvPr/>
        </p:nvSpPr>
        <p:spPr bwMode="auto">
          <a:xfrm>
            <a:off x="2030724" y="3350400"/>
            <a:ext cx="112619" cy="112619"/>
          </a:xfrm>
          <a:custGeom>
            <a:avLst/>
            <a:gdLst>
              <a:gd name="T0" fmla="*/ 179 w 180"/>
              <a:gd name="T1" fmla="*/ 90 h 180"/>
              <a:gd name="T2" fmla="*/ 179 w 180"/>
              <a:gd name="T3" fmla="*/ 90 h 180"/>
              <a:gd name="T4" fmla="*/ 90 w 180"/>
              <a:gd name="T5" fmla="*/ 0 h 180"/>
              <a:gd name="T6" fmla="*/ 90 w 180"/>
              <a:gd name="T7" fmla="*/ 0 h 180"/>
              <a:gd name="T8" fmla="*/ 0 w 180"/>
              <a:gd name="T9" fmla="*/ 90 h 180"/>
              <a:gd name="T10" fmla="*/ 0 w 180"/>
              <a:gd name="T11" fmla="*/ 90 h 180"/>
              <a:gd name="T12" fmla="*/ 90 w 180"/>
              <a:gd name="T13" fmla="*/ 179 h 180"/>
              <a:gd name="T14" fmla="*/ 90 w 180"/>
              <a:gd name="T15" fmla="*/ 179 h 180"/>
              <a:gd name="T16" fmla="*/ 179 w 180"/>
              <a:gd name="T17" fmla="*/ 9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179" y="90"/>
                </a:moveTo>
                <a:lnTo>
                  <a:pt x="179" y="90"/>
                </a:lnTo>
                <a:cubicBezTo>
                  <a:pt x="179" y="40"/>
                  <a:pt x="139" y="0"/>
                  <a:pt x="90" y="0"/>
                </a:cubicBezTo>
                <a:lnTo>
                  <a:pt x="90" y="0"/>
                </a:lnTo>
                <a:cubicBezTo>
                  <a:pt x="40" y="0"/>
                  <a:pt x="0" y="40"/>
                  <a:pt x="0" y="90"/>
                </a:cubicBezTo>
                <a:lnTo>
                  <a:pt x="0" y="90"/>
                </a:lnTo>
                <a:cubicBezTo>
                  <a:pt x="0" y="139"/>
                  <a:pt x="40" y="179"/>
                  <a:pt x="90" y="179"/>
                </a:cubicBezTo>
                <a:lnTo>
                  <a:pt x="90" y="179"/>
                </a:lnTo>
                <a:cubicBezTo>
                  <a:pt x="139" y="179"/>
                  <a:pt x="179" y="139"/>
                  <a:pt x="179" y="90"/>
                </a:cubicBez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10" name="Freeform 72">
            <a:extLst>
              <a:ext uri="{FF2B5EF4-FFF2-40B4-BE49-F238E27FC236}">
                <a16:creationId xmlns:a16="http://schemas.microsoft.com/office/drawing/2014/main" id="{95EAC27B-BCD9-BF49-832B-FCF23580A741}"/>
              </a:ext>
            </a:extLst>
          </p:cNvPr>
          <p:cNvSpPr>
            <a:spLocks noChangeArrowheads="1"/>
          </p:cNvSpPr>
          <p:nvPr/>
        </p:nvSpPr>
        <p:spPr bwMode="auto">
          <a:xfrm>
            <a:off x="4294093" y="3712977"/>
            <a:ext cx="933915" cy="933915"/>
          </a:xfrm>
          <a:custGeom>
            <a:avLst/>
            <a:gdLst>
              <a:gd name="T0" fmla="*/ 1497 w 1498"/>
              <a:gd name="T1" fmla="*/ 749 h 1499"/>
              <a:gd name="T2" fmla="*/ 1497 w 1498"/>
              <a:gd name="T3" fmla="*/ 749 h 1499"/>
              <a:gd name="T4" fmla="*/ 749 w 1498"/>
              <a:gd name="T5" fmla="*/ 0 h 1499"/>
              <a:gd name="T6" fmla="*/ 749 w 1498"/>
              <a:gd name="T7" fmla="*/ 0 h 1499"/>
              <a:gd name="T8" fmla="*/ 0 w 1498"/>
              <a:gd name="T9" fmla="*/ 749 h 1499"/>
              <a:gd name="T10" fmla="*/ 0 w 1498"/>
              <a:gd name="T11" fmla="*/ 749 h 1499"/>
              <a:gd name="T12" fmla="*/ 749 w 1498"/>
              <a:gd name="T13" fmla="*/ 1498 h 1499"/>
              <a:gd name="T14" fmla="*/ 749 w 1498"/>
              <a:gd name="T15" fmla="*/ 1498 h 1499"/>
              <a:gd name="T16" fmla="*/ 1497 w 1498"/>
              <a:gd name="T17" fmla="*/ 749 h 1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8" h="1499">
                <a:moveTo>
                  <a:pt x="1497" y="749"/>
                </a:moveTo>
                <a:lnTo>
                  <a:pt x="1497" y="749"/>
                </a:lnTo>
                <a:cubicBezTo>
                  <a:pt x="1497" y="335"/>
                  <a:pt x="1162" y="0"/>
                  <a:pt x="749" y="0"/>
                </a:cubicBezTo>
                <a:lnTo>
                  <a:pt x="749" y="0"/>
                </a:lnTo>
                <a:cubicBezTo>
                  <a:pt x="335" y="0"/>
                  <a:pt x="0" y="335"/>
                  <a:pt x="0" y="749"/>
                </a:cubicBezTo>
                <a:lnTo>
                  <a:pt x="0" y="749"/>
                </a:lnTo>
                <a:cubicBezTo>
                  <a:pt x="0" y="1163"/>
                  <a:pt x="335" y="1498"/>
                  <a:pt x="749" y="1498"/>
                </a:cubicBezTo>
                <a:lnTo>
                  <a:pt x="749" y="1498"/>
                </a:lnTo>
                <a:cubicBezTo>
                  <a:pt x="1162" y="1498"/>
                  <a:pt x="1497" y="1163"/>
                  <a:pt x="1497" y="749"/>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1" name="Freeform 73">
            <a:extLst>
              <a:ext uri="{FF2B5EF4-FFF2-40B4-BE49-F238E27FC236}">
                <a16:creationId xmlns:a16="http://schemas.microsoft.com/office/drawing/2014/main" id="{EDE3F84B-3091-8D4A-BB46-1330EBAD1290}"/>
              </a:ext>
            </a:extLst>
          </p:cNvPr>
          <p:cNvSpPr>
            <a:spLocks noChangeArrowheads="1"/>
          </p:cNvSpPr>
          <p:nvPr/>
        </p:nvSpPr>
        <p:spPr bwMode="auto">
          <a:xfrm>
            <a:off x="4200702" y="4179935"/>
            <a:ext cx="1120699" cy="560349"/>
          </a:xfrm>
          <a:custGeom>
            <a:avLst/>
            <a:gdLst>
              <a:gd name="T0" fmla="*/ 899 w 1798"/>
              <a:gd name="T1" fmla="*/ 898 h 899"/>
              <a:gd name="T2" fmla="*/ 899 w 1798"/>
              <a:gd name="T3" fmla="*/ 898 h 899"/>
              <a:gd name="T4" fmla="*/ 0 w 1798"/>
              <a:gd name="T5" fmla="*/ 0 h 899"/>
              <a:gd name="T6" fmla="*/ 31 w 1798"/>
              <a:gd name="T7" fmla="*/ 0 h 899"/>
              <a:gd name="T8" fmla="*/ 31 w 1798"/>
              <a:gd name="T9" fmla="*/ 0 h 899"/>
              <a:gd name="T10" fmla="*/ 899 w 1798"/>
              <a:gd name="T11" fmla="*/ 868 h 899"/>
              <a:gd name="T12" fmla="*/ 899 w 1798"/>
              <a:gd name="T13" fmla="*/ 868 h 899"/>
              <a:gd name="T14" fmla="*/ 1766 w 1798"/>
              <a:gd name="T15" fmla="*/ 0 h 899"/>
              <a:gd name="T16" fmla="*/ 1797 w 1798"/>
              <a:gd name="T17" fmla="*/ 0 h 899"/>
              <a:gd name="T18" fmla="*/ 1797 w 1798"/>
              <a:gd name="T19" fmla="*/ 0 h 899"/>
              <a:gd name="T20" fmla="*/ 899 w 1798"/>
              <a:gd name="T21" fmla="*/ 898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8" h="899">
                <a:moveTo>
                  <a:pt x="899" y="898"/>
                </a:moveTo>
                <a:lnTo>
                  <a:pt x="899" y="898"/>
                </a:lnTo>
                <a:cubicBezTo>
                  <a:pt x="403" y="898"/>
                  <a:pt x="0" y="495"/>
                  <a:pt x="0" y="0"/>
                </a:cubicBezTo>
                <a:lnTo>
                  <a:pt x="31" y="0"/>
                </a:lnTo>
                <a:lnTo>
                  <a:pt x="31" y="0"/>
                </a:lnTo>
                <a:cubicBezTo>
                  <a:pt x="31" y="479"/>
                  <a:pt x="420" y="868"/>
                  <a:pt x="899" y="868"/>
                </a:cubicBezTo>
                <a:lnTo>
                  <a:pt x="899" y="868"/>
                </a:lnTo>
                <a:cubicBezTo>
                  <a:pt x="1377" y="868"/>
                  <a:pt x="1766" y="479"/>
                  <a:pt x="1766" y="0"/>
                </a:cubicBezTo>
                <a:lnTo>
                  <a:pt x="1797" y="0"/>
                </a:lnTo>
                <a:lnTo>
                  <a:pt x="1797" y="0"/>
                </a:lnTo>
                <a:cubicBezTo>
                  <a:pt x="1797" y="495"/>
                  <a:pt x="1394" y="898"/>
                  <a:pt x="899" y="898"/>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2" name="Freeform 74">
            <a:extLst>
              <a:ext uri="{FF2B5EF4-FFF2-40B4-BE49-F238E27FC236}">
                <a16:creationId xmlns:a16="http://schemas.microsoft.com/office/drawing/2014/main" id="{E7520B4D-9948-164C-B3C7-B81BDC73E53C}"/>
              </a:ext>
            </a:extLst>
          </p:cNvPr>
          <p:cNvSpPr>
            <a:spLocks noChangeArrowheads="1"/>
          </p:cNvSpPr>
          <p:nvPr/>
        </p:nvSpPr>
        <p:spPr bwMode="auto">
          <a:xfrm>
            <a:off x="4750063" y="3405335"/>
            <a:ext cx="19227" cy="307643"/>
          </a:xfrm>
          <a:custGeom>
            <a:avLst/>
            <a:gdLst>
              <a:gd name="T0" fmla="*/ 31 w 32"/>
              <a:gd name="T1" fmla="*/ 493 h 494"/>
              <a:gd name="T2" fmla="*/ 0 w 32"/>
              <a:gd name="T3" fmla="*/ 493 h 494"/>
              <a:gd name="T4" fmla="*/ 0 w 32"/>
              <a:gd name="T5" fmla="*/ 0 h 494"/>
              <a:gd name="T6" fmla="*/ 31 w 32"/>
              <a:gd name="T7" fmla="*/ 0 h 494"/>
              <a:gd name="T8" fmla="*/ 31 w 32"/>
              <a:gd name="T9" fmla="*/ 493 h 494"/>
            </a:gdLst>
            <a:ahLst/>
            <a:cxnLst>
              <a:cxn ang="0">
                <a:pos x="T0" y="T1"/>
              </a:cxn>
              <a:cxn ang="0">
                <a:pos x="T2" y="T3"/>
              </a:cxn>
              <a:cxn ang="0">
                <a:pos x="T4" y="T5"/>
              </a:cxn>
              <a:cxn ang="0">
                <a:pos x="T6" y="T7"/>
              </a:cxn>
              <a:cxn ang="0">
                <a:pos x="T8" y="T9"/>
              </a:cxn>
            </a:cxnLst>
            <a:rect l="0" t="0" r="r" b="b"/>
            <a:pathLst>
              <a:path w="32" h="494">
                <a:moveTo>
                  <a:pt x="31" y="493"/>
                </a:moveTo>
                <a:lnTo>
                  <a:pt x="0" y="493"/>
                </a:lnTo>
                <a:lnTo>
                  <a:pt x="0" y="0"/>
                </a:lnTo>
                <a:lnTo>
                  <a:pt x="31" y="0"/>
                </a:lnTo>
                <a:lnTo>
                  <a:pt x="31" y="493"/>
                </a:ln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3" name="Freeform 75">
            <a:extLst>
              <a:ext uri="{FF2B5EF4-FFF2-40B4-BE49-F238E27FC236}">
                <a16:creationId xmlns:a16="http://schemas.microsoft.com/office/drawing/2014/main" id="{EE2AD1A4-A88F-9C44-8CB6-B6424393C733}"/>
              </a:ext>
            </a:extLst>
          </p:cNvPr>
          <p:cNvSpPr>
            <a:spLocks noChangeArrowheads="1"/>
          </p:cNvSpPr>
          <p:nvPr/>
        </p:nvSpPr>
        <p:spPr bwMode="auto">
          <a:xfrm>
            <a:off x="4703367" y="3350400"/>
            <a:ext cx="112620" cy="112619"/>
          </a:xfrm>
          <a:custGeom>
            <a:avLst/>
            <a:gdLst>
              <a:gd name="T0" fmla="*/ 179 w 180"/>
              <a:gd name="T1" fmla="*/ 90 h 180"/>
              <a:gd name="T2" fmla="*/ 179 w 180"/>
              <a:gd name="T3" fmla="*/ 90 h 180"/>
              <a:gd name="T4" fmla="*/ 90 w 180"/>
              <a:gd name="T5" fmla="*/ 0 h 180"/>
              <a:gd name="T6" fmla="*/ 90 w 180"/>
              <a:gd name="T7" fmla="*/ 0 h 180"/>
              <a:gd name="T8" fmla="*/ 0 w 180"/>
              <a:gd name="T9" fmla="*/ 90 h 180"/>
              <a:gd name="T10" fmla="*/ 0 w 180"/>
              <a:gd name="T11" fmla="*/ 90 h 180"/>
              <a:gd name="T12" fmla="*/ 90 w 180"/>
              <a:gd name="T13" fmla="*/ 179 h 180"/>
              <a:gd name="T14" fmla="*/ 90 w 180"/>
              <a:gd name="T15" fmla="*/ 179 h 180"/>
              <a:gd name="T16" fmla="*/ 179 w 180"/>
              <a:gd name="T17" fmla="*/ 9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179" y="90"/>
                </a:moveTo>
                <a:lnTo>
                  <a:pt x="179" y="90"/>
                </a:lnTo>
                <a:cubicBezTo>
                  <a:pt x="179" y="40"/>
                  <a:pt x="139" y="0"/>
                  <a:pt x="90" y="0"/>
                </a:cubicBezTo>
                <a:lnTo>
                  <a:pt x="90" y="0"/>
                </a:lnTo>
                <a:cubicBezTo>
                  <a:pt x="40" y="0"/>
                  <a:pt x="0" y="40"/>
                  <a:pt x="0" y="90"/>
                </a:cubicBezTo>
                <a:lnTo>
                  <a:pt x="0" y="90"/>
                </a:lnTo>
                <a:cubicBezTo>
                  <a:pt x="0" y="139"/>
                  <a:pt x="40" y="179"/>
                  <a:pt x="90" y="179"/>
                </a:cubicBezTo>
                <a:lnTo>
                  <a:pt x="90" y="179"/>
                </a:lnTo>
                <a:cubicBezTo>
                  <a:pt x="139" y="179"/>
                  <a:pt x="179" y="139"/>
                  <a:pt x="179" y="90"/>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4" name="Freeform 76">
            <a:extLst>
              <a:ext uri="{FF2B5EF4-FFF2-40B4-BE49-F238E27FC236}">
                <a16:creationId xmlns:a16="http://schemas.microsoft.com/office/drawing/2014/main" id="{7A42CEB5-3818-0740-8AA8-2233847AB1AE}"/>
              </a:ext>
            </a:extLst>
          </p:cNvPr>
          <p:cNvSpPr>
            <a:spLocks noChangeArrowheads="1"/>
          </p:cNvSpPr>
          <p:nvPr/>
        </p:nvSpPr>
        <p:spPr bwMode="auto">
          <a:xfrm>
            <a:off x="6963992" y="3712977"/>
            <a:ext cx="933915" cy="933915"/>
          </a:xfrm>
          <a:custGeom>
            <a:avLst/>
            <a:gdLst>
              <a:gd name="T0" fmla="*/ 1498 w 1499"/>
              <a:gd name="T1" fmla="*/ 749 h 1499"/>
              <a:gd name="T2" fmla="*/ 1498 w 1499"/>
              <a:gd name="T3" fmla="*/ 749 h 1499"/>
              <a:gd name="T4" fmla="*/ 748 w 1499"/>
              <a:gd name="T5" fmla="*/ 0 h 1499"/>
              <a:gd name="T6" fmla="*/ 748 w 1499"/>
              <a:gd name="T7" fmla="*/ 0 h 1499"/>
              <a:gd name="T8" fmla="*/ 0 w 1499"/>
              <a:gd name="T9" fmla="*/ 749 h 1499"/>
              <a:gd name="T10" fmla="*/ 0 w 1499"/>
              <a:gd name="T11" fmla="*/ 749 h 1499"/>
              <a:gd name="T12" fmla="*/ 748 w 1499"/>
              <a:gd name="T13" fmla="*/ 1498 h 1499"/>
              <a:gd name="T14" fmla="*/ 748 w 1499"/>
              <a:gd name="T15" fmla="*/ 1498 h 1499"/>
              <a:gd name="T16" fmla="*/ 1498 w 1499"/>
              <a:gd name="T17" fmla="*/ 749 h 1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9" h="1499">
                <a:moveTo>
                  <a:pt x="1498" y="749"/>
                </a:moveTo>
                <a:lnTo>
                  <a:pt x="1498" y="749"/>
                </a:lnTo>
                <a:cubicBezTo>
                  <a:pt x="1498" y="335"/>
                  <a:pt x="1162" y="0"/>
                  <a:pt x="748" y="0"/>
                </a:cubicBezTo>
                <a:lnTo>
                  <a:pt x="748" y="0"/>
                </a:lnTo>
                <a:cubicBezTo>
                  <a:pt x="335" y="0"/>
                  <a:pt x="0" y="335"/>
                  <a:pt x="0" y="749"/>
                </a:cubicBezTo>
                <a:lnTo>
                  <a:pt x="0" y="749"/>
                </a:lnTo>
                <a:cubicBezTo>
                  <a:pt x="0" y="1163"/>
                  <a:pt x="335" y="1498"/>
                  <a:pt x="748" y="1498"/>
                </a:cubicBezTo>
                <a:lnTo>
                  <a:pt x="748" y="1498"/>
                </a:lnTo>
                <a:cubicBezTo>
                  <a:pt x="1162" y="1498"/>
                  <a:pt x="1498" y="1163"/>
                  <a:pt x="1498" y="749"/>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5" name="Freeform 77">
            <a:extLst>
              <a:ext uri="{FF2B5EF4-FFF2-40B4-BE49-F238E27FC236}">
                <a16:creationId xmlns:a16="http://schemas.microsoft.com/office/drawing/2014/main" id="{2059720B-A071-7740-A467-B43577017461}"/>
              </a:ext>
            </a:extLst>
          </p:cNvPr>
          <p:cNvSpPr>
            <a:spLocks noChangeArrowheads="1"/>
          </p:cNvSpPr>
          <p:nvPr/>
        </p:nvSpPr>
        <p:spPr bwMode="auto">
          <a:xfrm>
            <a:off x="6870600" y="4179935"/>
            <a:ext cx="1120699" cy="560349"/>
          </a:xfrm>
          <a:custGeom>
            <a:avLst/>
            <a:gdLst>
              <a:gd name="T0" fmla="*/ 898 w 1799"/>
              <a:gd name="T1" fmla="*/ 898 h 899"/>
              <a:gd name="T2" fmla="*/ 898 w 1799"/>
              <a:gd name="T3" fmla="*/ 898 h 899"/>
              <a:gd name="T4" fmla="*/ 0 w 1799"/>
              <a:gd name="T5" fmla="*/ 0 h 899"/>
              <a:gd name="T6" fmla="*/ 31 w 1799"/>
              <a:gd name="T7" fmla="*/ 0 h 899"/>
              <a:gd name="T8" fmla="*/ 31 w 1799"/>
              <a:gd name="T9" fmla="*/ 0 h 899"/>
              <a:gd name="T10" fmla="*/ 898 w 1799"/>
              <a:gd name="T11" fmla="*/ 868 h 899"/>
              <a:gd name="T12" fmla="*/ 898 w 1799"/>
              <a:gd name="T13" fmla="*/ 868 h 899"/>
              <a:gd name="T14" fmla="*/ 1767 w 1799"/>
              <a:gd name="T15" fmla="*/ 0 h 899"/>
              <a:gd name="T16" fmla="*/ 1798 w 1799"/>
              <a:gd name="T17" fmla="*/ 0 h 899"/>
              <a:gd name="T18" fmla="*/ 1798 w 1799"/>
              <a:gd name="T19" fmla="*/ 0 h 899"/>
              <a:gd name="T20" fmla="*/ 898 w 1799"/>
              <a:gd name="T21" fmla="*/ 898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9" h="899">
                <a:moveTo>
                  <a:pt x="898" y="898"/>
                </a:moveTo>
                <a:lnTo>
                  <a:pt x="898" y="898"/>
                </a:lnTo>
                <a:cubicBezTo>
                  <a:pt x="403" y="898"/>
                  <a:pt x="0" y="495"/>
                  <a:pt x="0" y="0"/>
                </a:cubicBezTo>
                <a:lnTo>
                  <a:pt x="31" y="0"/>
                </a:lnTo>
                <a:lnTo>
                  <a:pt x="31" y="0"/>
                </a:lnTo>
                <a:cubicBezTo>
                  <a:pt x="31" y="479"/>
                  <a:pt x="420" y="868"/>
                  <a:pt x="898" y="868"/>
                </a:cubicBezTo>
                <a:lnTo>
                  <a:pt x="898" y="868"/>
                </a:lnTo>
                <a:cubicBezTo>
                  <a:pt x="1377" y="868"/>
                  <a:pt x="1767" y="479"/>
                  <a:pt x="1767" y="0"/>
                </a:cubicBezTo>
                <a:lnTo>
                  <a:pt x="1798" y="0"/>
                </a:lnTo>
                <a:lnTo>
                  <a:pt x="1798" y="0"/>
                </a:lnTo>
                <a:cubicBezTo>
                  <a:pt x="1798" y="495"/>
                  <a:pt x="1394" y="898"/>
                  <a:pt x="898" y="898"/>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6" name="Freeform 78">
            <a:extLst>
              <a:ext uri="{FF2B5EF4-FFF2-40B4-BE49-F238E27FC236}">
                <a16:creationId xmlns:a16="http://schemas.microsoft.com/office/drawing/2014/main" id="{1EFF7B55-15C7-F24A-888E-700D11B2892D}"/>
              </a:ext>
            </a:extLst>
          </p:cNvPr>
          <p:cNvSpPr>
            <a:spLocks noChangeArrowheads="1"/>
          </p:cNvSpPr>
          <p:nvPr/>
        </p:nvSpPr>
        <p:spPr bwMode="auto">
          <a:xfrm>
            <a:off x="7419962" y="3405335"/>
            <a:ext cx="19227" cy="307643"/>
          </a:xfrm>
          <a:custGeom>
            <a:avLst/>
            <a:gdLst>
              <a:gd name="T0" fmla="*/ 31 w 32"/>
              <a:gd name="T1" fmla="*/ 493 h 494"/>
              <a:gd name="T2" fmla="*/ 0 w 32"/>
              <a:gd name="T3" fmla="*/ 493 h 494"/>
              <a:gd name="T4" fmla="*/ 0 w 32"/>
              <a:gd name="T5" fmla="*/ 0 h 494"/>
              <a:gd name="T6" fmla="*/ 31 w 32"/>
              <a:gd name="T7" fmla="*/ 0 h 494"/>
              <a:gd name="T8" fmla="*/ 31 w 32"/>
              <a:gd name="T9" fmla="*/ 493 h 494"/>
            </a:gdLst>
            <a:ahLst/>
            <a:cxnLst>
              <a:cxn ang="0">
                <a:pos x="T0" y="T1"/>
              </a:cxn>
              <a:cxn ang="0">
                <a:pos x="T2" y="T3"/>
              </a:cxn>
              <a:cxn ang="0">
                <a:pos x="T4" y="T5"/>
              </a:cxn>
              <a:cxn ang="0">
                <a:pos x="T6" y="T7"/>
              </a:cxn>
              <a:cxn ang="0">
                <a:pos x="T8" y="T9"/>
              </a:cxn>
            </a:cxnLst>
            <a:rect l="0" t="0" r="r" b="b"/>
            <a:pathLst>
              <a:path w="32" h="494">
                <a:moveTo>
                  <a:pt x="31" y="493"/>
                </a:moveTo>
                <a:lnTo>
                  <a:pt x="0" y="493"/>
                </a:lnTo>
                <a:lnTo>
                  <a:pt x="0" y="0"/>
                </a:lnTo>
                <a:lnTo>
                  <a:pt x="31" y="0"/>
                </a:lnTo>
                <a:lnTo>
                  <a:pt x="31" y="493"/>
                </a:ln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7" name="Freeform 79">
            <a:extLst>
              <a:ext uri="{FF2B5EF4-FFF2-40B4-BE49-F238E27FC236}">
                <a16:creationId xmlns:a16="http://schemas.microsoft.com/office/drawing/2014/main" id="{FDCE4DB6-D096-C54B-8168-B3B54A33E1CD}"/>
              </a:ext>
            </a:extLst>
          </p:cNvPr>
          <p:cNvSpPr>
            <a:spLocks noChangeArrowheads="1"/>
          </p:cNvSpPr>
          <p:nvPr/>
        </p:nvSpPr>
        <p:spPr bwMode="auto">
          <a:xfrm>
            <a:off x="7373266" y="3350400"/>
            <a:ext cx="112620" cy="112619"/>
          </a:xfrm>
          <a:custGeom>
            <a:avLst/>
            <a:gdLst>
              <a:gd name="T0" fmla="*/ 179 w 180"/>
              <a:gd name="T1" fmla="*/ 90 h 180"/>
              <a:gd name="T2" fmla="*/ 179 w 180"/>
              <a:gd name="T3" fmla="*/ 90 h 180"/>
              <a:gd name="T4" fmla="*/ 90 w 180"/>
              <a:gd name="T5" fmla="*/ 0 h 180"/>
              <a:gd name="T6" fmla="*/ 90 w 180"/>
              <a:gd name="T7" fmla="*/ 0 h 180"/>
              <a:gd name="T8" fmla="*/ 0 w 180"/>
              <a:gd name="T9" fmla="*/ 90 h 180"/>
              <a:gd name="T10" fmla="*/ 0 w 180"/>
              <a:gd name="T11" fmla="*/ 90 h 180"/>
              <a:gd name="T12" fmla="*/ 90 w 180"/>
              <a:gd name="T13" fmla="*/ 179 h 180"/>
              <a:gd name="T14" fmla="*/ 90 w 180"/>
              <a:gd name="T15" fmla="*/ 179 h 180"/>
              <a:gd name="T16" fmla="*/ 179 w 180"/>
              <a:gd name="T17" fmla="*/ 9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 h="180">
                <a:moveTo>
                  <a:pt x="179" y="90"/>
                </a:moveTo>
                <a:lnTo>
                  <a:pt x="179" y="90"/>
                </a:lnTo>
                <a:cubicBezTo>
                  <a:pt x="179" y="40"/>
                  <a:pt x="139" y="0"/>
                  <a:pt x="90" y="0"/>
                </a:cubicBezTo>
                <a:lnTo>
                  <a:pt x="90" y="0"/>
                </a:lnTo>
                <a:cubicBezTo>
                  <a:pt x="41" y="0"/>
                  <a:pt x="0" y="40"/>
                  <a:pt x="0" y="90"/>
                </a:cubicBezTo>
                <a:lnTo>
                  <a:pt x="0" y="90"/>
                </a:lnTo>
                <a:cubicBezTo>
                  <a:pt x="0" y="139"/>
                  <a:pt x="41" y="179"/>
                  <a:pt x="90" y="179"/>
                </a:cubicBezTo>
                <a:lnTo>
                  <a:pt x="90" y="179"/>
                </a:lnTo>
                <a:cubicBezTo>
                  <a:pt x="139" y="179"/>
                  <a:pt x="179" y="139"/>
                  <a:pt x="179" y="9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8" name="Freeform 80">
            <a:extLst>
              <a:ext uri="{FF2B5EF4-FFF2-40B4-BE49-F238E27FC236}">
                <a16:creationId xmlns:a16="http://schemas.microsoft.com/office/drawing/2014/main" id="{7ADD22F2-51B0-6C4F-AD29-1525142A847D}"/>
              </a:ext>
            </a:extLst>
          </p:cNvPr>
          <p:cNvSpPr>
            <a:spLocks noChangeArrowheads="1"/>
          </p:cNvSpPr>
          <p:nvPr/>
        </p:nvSpPr>
        <p:spPr bwMode="auto">
          <a:xfrm>
            <a:off x="9633891" y="3712977"/>
            <a:ext cx="933915" cy="933915"/>
          </a:xfrm>
          <a:custGeom>
            <a:avLst/>
            <a:gdLst>
              <a:gd name="T0" fmla="*/ 1498 w 1499"/>
              <a:gd name="T1" fmla="*/ 749 h 1499"/>
              <a:gd name="T2" fmla="*/ 1498 w 1499"/>
              <a:gd name="T3" fmla="*/ 749 h 1499"/>
              <a:gd name="T4" fmla="*/ 749 w 1499"/>
              <a:gd name="T5" fmla="*/ 0 h 1499"/>
              <a:gd name="T6" fmla="*/ 749 w 1499"/>
              <a:gd name="T7" fmla="*/ 0 h 1499"/>
              <a:gd name="T8" fmla="*/ 0 w 1499"/>
              <a:gd name="T9" fmla="*/ 749 h 1499"/>
              <a:gd name="T10" fmla="*/ 0 w 1499"/>
              <a:gd name="T11" fmla="*/ 749 h 1499"/>
              <a:gd name="T12" fmla="*/ 749 w 1499"/>
              <a:gd name="T13" fmla="*/ 1498 h 1499"/>
              <a:gd name="T14" fmla="*/ 749 w 1499"/>
              <a:gd name="T15" fmla="*/ 1498 h 1499"/>
              <a:gd name="T16" fmla="*/ 1498 w 1499"/>
              <a:gd name="T17" fmla="*/ 749 h 14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99" h="1499">
                <a:moveTo>
                  <a:pt x="1498" y="749"/>
                </a:moveTo>
                <a:lnTo>
                  <a:pt x="1498" y="749"/>
                </a:lnTo>
                <a:cubicBezTo>
                  <a:pt x="1498" y="335"/>
                  <a:pt x="1162" y="0"/>
                  <a:pt x="749" y="0"/>
                </a:cubicBezTo>
                <a:lnTo>
                  <a:pt x="749" y="0"/>
                </a:lnTo>
                <a:cubicBezTo>
                  <a:pt x="335" y="0"/>
                  <a:pt x="0" y="335"/>
                  <a:pt x="0" y="749"/>
                </a:cubicBezTo>
                <a:lnTo>
                  <a:pt x="0" y="749"/>
                </a:lnTo>
                <a:cubicBezTo>
                  <a:pt x="0" y="1163"/>
                  <a:pt x="335" y="1498"/>
                  <a:pt x="749" y="1498"/>
                </a:cubicBezTo>
                <a:lnTo>
                  <a:pt x="749" y="1498"/>
                </a:lnTo>
                <a:cubicBezTo>
                  <a:pt x="1162" y="1498"/>
                  <a:pt x="1498" y="1163"/>
                  <a:pt x="1498" y="749"/>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19" name="Freeform 81">
            <a:extLst>
              <a:ext uri="{FF2B5EF4-FFF2-40B4-BE49-F238E27FC236}">
                <a16:creationId xmlns:a16="http://schemas.microsoft.com/office/drawing/2014/main" id="{9020F8DE-38A0-DB42-9B16-43494546E993}"/>
              </a:ext>
            </a:extLst>
          </p:cNvPr>
          <p:cNvSpPr>
            <a:spLocks noChangeArrowheads="1"/>
          </p:cNvSpPr>
          <p:nvPr/>
        </p:nvSpPr>
        <p:spPr bwMode="auto">
          <a:xfrm>
            <a:off x="9540499" y="4179935"/>
            <a:ext cx="1120699" cy="560349"/>
          </a:xfrm>
          <a:custGeom>
            <a:avLst/>
            <a:gdLst>
              <a:gd name="T0" fmla="*/ 899 w 1798"/>
              <a:gd name="T1" fmla="*/ 898 h 899"/>
              <a:gd name="T2" fmla="*/ 899 w 1798"/>
              <a:gd name="T3" fmla="*/ 898 h 899"/>
              <a:gd name="T4" fmla="*/ 0 w 1798"/>
              <a:gd name="T5" fmla="*/ 0 h 899"/>
              <a:gd name="T6" fmla="*/ 31 w 1798"/>
              <a:gd name="T7" fmla="*/ 0 h 899"/>
              <a:gd name="T8" fmla="*/ 31 w 1798"/>
              <a:gd name="T9" fmla="*/ 0 h 899"/>
              <a:gd name="T10" fmla="*/ 899 w 1798"/>
              <a:gd name="T11" fmla="*/ 868 h 899"/>
              <a:gd name="T12" fmla="*/ 899 w 1798"/>
              <a:gd name="T13" fmla="*/ 868 h 899"/>
              <a:gd name="T14" fmla="*/ 1766 w 1798"/>
              <a:gd name="T15" fmla="*/ 0 h 899"/>
              <a:gd name="T16" fmla="*/ 1797 w 1798"/>
              <a:gd name="T17" fmla="*/ 0 h 899"/>
              <a:gd name="T18" fmla="*/ 1797 w 1798"/>
              <a:gd name="T19" fmla="*/ 0 h 899"/>
              <a:gd name="T20" fmla="*/ 899 w 1798"/>
              <a:gd name="T21" fmla="*/ 898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98" h="899">
                <a:moveTo>
                  <a:pt x="899" y="898"/>
                </a:moveTo>
                <a:lnTo>
                  <a:pt x="899" y="898"/>
                </a:lnTo>
                <a:cubicBezTo>
                  <a:pt x="403" y="898"/>
                  <a:pt x="0" y="495"/>
                  <a:pt x="0" y="0"/>
                </a:cubicBezTo>
                <a:lnTo>
                  <a:pt x="31" y="0"/>
                </a:lnTo>
                <a:lnTo>
                  <a:pt x="31" y="0"/>
                </a:lnTo>
                <a:cubicBezTo>
                  <a:pt x="31" y="479"/>
                  <a:pt x="421" y="868"/>
                  <a:pt x="899" y="868"/>
                </a:cubicBezTo>
                <a:lnTo>
                  <a:pt x="899" y="868"/>
                </a:lnTo>
                <a:cubicBezTo>
                  <a:pt x="1378" y="868"/>
                  <a:pt x="1766" y="479"/>
                  <a:pt x="1766" y="0"/>
                </a:cubicBezTo>
                <a:lnTo>
                  <a:pt x="1797" y="0"/>
                </a:lnTo>
                <a:lnTo>
                  <a:pt x="1797" y="0"/>
                </a:lnTo>
                <a:cubicBezTo>
                  <a:pt x="1797" y="495"/>
                  <a:pt x="1394" y="898"/>
                  <a:pt x="899" y="898"/>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20" name="Freeform 82">
            <a:extLst>
              <a:ext uri="{FF2B5EF4-FFF2-40B4-BE49-F238E27FC236}">
                <a16:creationId xmlns:a16="http://schemas.microsoft.com/office/drawing/2014/main" id="{4B542913-D18C-5444-A925-416521B3FE8D}"/>
              </a:ext>
            </a:extLst>
          </p:cNvPr>
          <p:cNvSpPr>
            <a:spLocks noChangeArrowheads="1"/>
          </p:cNvSpPr>
          <p:nvPr/>
        </p:nvSpPr>
        <p:spPr bwMode="auto">
          <a:xfrm>
            <a:off x="10092609" y="3405335"/>
            <a:ext cx="19229" cy="307643"/>
          </a:xfrm>
          <a:custGeom>
            <a:avLst/>
            <a:gdLst>
              <a:gd name="T0" fmla="*/ 31 w 32"/>
              <a:gd name="T1" fmla="*/ 493 h 494"/>
              <a:gd name="T2" fmla="*/ 0 w 32"/>
              <a:gd name="T3" fmla="*/ 493 h 494"/>
              <a:gd name="T4" fmla="*/ 0 w 32"/>
              <a:gd name="T5" fmla="*/ 0 h 494"/>
              <a:gd name="T6" fmla="*/ 31 w 32"/>
              <a:gd name="T7" fmla="*/ 0 h 494"/>
              <a:gd name="T8" fmla="*/ 31 w 32"/>
              <a:gd name="T9" fmla="*/ 493 h 494"/>
            </a:gdLst>
            <a:ahLst/>
            <a:cxnLst>
              <a:cxn ang="0">
                <a:pos x="T0" y="T1"/>
              </a:cxn>
              <a:cxn ang="0">
                <a:pos x="T2" y="T3"/>
              </a:cxn>
              <a:cxn ang="0">
                <a:pos x="T4" y="T5"/>
              </a:cxn>
              <a:cxn ang="0">
                <a:pos x="T6" y="T7"/>
              </a:cxn>
              <a:cxn ang="0">
                <a:pos x="T8" y="T9"/>
              </a:cxn>
            </a:cxnLst>
            <a:rect l="0" t="0" r="r" b="b"/>
            <a:pathLst>
              <a:path w="32" h="494">
                <a:moveTo>
                  <a:pt x="31" y="493"/>
                </a:moveTo>
                <a:lnTo>
                  <a:pt x="0" y="493"/>
                </a:lnTo>
                <a:lnTo>
                  <a:pt x="0" y="0"/>
                </a:lnTo>
                <a:lnTo>
                  <a:pt x="31" y="0"/>
                </a:lnTo>
                <a:lnTo>
                  <a:pt x="31" y="493"/>
                </a:ln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21" name="Freeform 83">
            <a:extLst>
              <a:ext uri="{FF2B5EF4-FFF2-40B4-BE49-F238E27FC236}">
                <a16:creationId xmlns:a16="http://schemas.microsoft.com/office/drawing/2014/main" id="{11D627D4-41AF-4040-8A10-5FAC35D79FFC}"/>
              </a:ext>
            </a:extLst>
          </p:cNvPr>
          <p:cNvSpPr>
            <a:spLocks noChangeArrowheads="1"/>
          </p:cNvSpPr>
          <p:nvPr/>
        </p:nvSpPr>
        <p:spPr bwMode="auto">
          <a:xfrm>
            <a:off x="10045914" y="3350400"/>
            <a:ext cx="112619" cy="112619"/>
          </a:xfrm>
          <a:custGeom>
            <a:avLst/>
            <a:gdLst>
              <a:gd name="T0" fmla="*/ 180 w 181"/>
              <a:gd name="T1" fmla="*/ 90 h 180"/>
              <a:gd name="T2" fmla="*/ 180 w 181"/>
              <a:gd name="T3" fmla="*/ 90 h 180"/>
              <a:gd name="T4" fmla="*/ 90 w 181"/>
              <a:gd name="T5" fmla="*/ 0 h 180"/>
              <a:gd name="T6" fmla="*/ 90 w 181"/>
              <a:gd name="T7" fmla="*/ 0 h 180"/>
              <a:gd name="T8" fmla="*/ 0 w 181"/>
              <a:gd name="T9" fmla="*/ 90 h 180"/>
              <a:gd name="T10" fmla="*/ 0 w 181"/>
              <a:gd name="T11" fmla="*/ 90 h 180"/>
              <a:gd name="T12" fmla="*/ 90 w 181"/>
              <a:gd name="T13" fmla="*/ 179 h 180"/>
              <a:gd name="T14" fmla="*/ 90 w 181"/>
              <a:gd name="T15" fmla="*/ 179 h 180"/>
              <a:gd name="T16" fmla="*/ 180 w 181"/>
              <a:gd name="T17" fmla="*/ 9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1" h="180">
                <a:moveTo>
                  <a:pt x="180" y="90"/>
                </a:moveTo>
                <a:lnTo>
                  <a:pt x="180" y="90"/>
                </a:lnTo>
                <a:cubicBezTo>
                  <a:pt x="180" y="40"/>
                  <a:pt x="139" y="0"/>
                  <a:pt x="90" y="0"/>
                </a:cubicBezTo>
                <a:lnTo>
                  <a:pt x="90" y="0"/>
                </a:lnTo>
                <a:cubicBezTo>
                  <a:pt x="40" y="0"/>
                  <a:pt x="0" y="40"/>
                  <a:pt x="0" y="90"/>
                </a:cubicBezTo>
                <a:lnTo>
                  <a:pt x="0" y="90"/>
                </a:lnTo>
                <a:cubicBezTo>
                  <a:pt x="0" y="139"/>
                  <a:pt x="40" y="179"/>
                  <a:pt x="90" y="179"/>
                </a:cubicBezTo>
                <a:lnTo>
                  <a:pt x="90" y="179"/>
                </a:lnTo>
                <a:cubicBezTo>
                  <a:pt x="139" y="179"/>
                  <a:pt x="180" y="139"/>
                  <a:pt x="180" y="90"/>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30" name="Subtitle 2">
            <a:extLst>
              <a:ext uri="{FF2B5EF4-FFF2-40B4-BE49-F238E27FC236}">
                <a16:creationId xmlns:a16="http://schemas.microsoft.com/office/drawing/2014/main" id="{7FFDD847-233C-1844-B2F3-1FF2CE1DDD98}"/>
              </a:ext>
            </a:extLst>
          </p:cNvPr>
          <p:cNvSpPr txBox="1">
            <a:spLocks/>
          </p:cNvSpPr>
          <p:nvPr/>
        </p:nvSpPr>
        <p:spPr>
          <a:xfrm>
            <a:off x="1080405" y="5311422"/>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1" name="TextBox 30">
            <a:extLst>
              <a:ext uri="{FF2B5EF4-FFF2-40B4-BE49-F238E27FC236}">
                <a16:creationId xmlns:a16="http://schemas.microsoft.com/office/drawing/2014/main" id="{4C4C9503-651D-B64F-B7F4-7BF20D817638}"/>
              </a:ext>
            </a:extLst>
          </p:cNvPr>
          <p:cNvSpPr txBox="1"/>
          <p:nvPr/>
        </p:nvSpPr>
        <p:spPr>
          <a:xfrm>
            <a:off x="1291787" y="4974290"/>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34" name="Subtitle 2">
            <a:extLst>
              <a:ext uri="{FF2B5EF4-FFF2-40B4-BE49-F238E27FC236}">
                <a16:creationId xmlns:a16="http://schemas.microsoft.com/office/drawing/2014/main" id="{F752DF6C-BC11-514E-AA9C-89F946948282}"/>
              </a:ext>
            </a:extLst>
          </p:cNvPr>
          <p:cNvSpPr txBox="1">
            <a:spLocks/>
          </p:cNvSpPr>
          <p:nvPr/>
        </p:nvSpPr>
        <p:spPr>
          <a:xfrm>
            <a:off x="3762663" y="5311422"/>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5" name="TextBox 34">
            <a:extLst>
              <a:ext uri="{FF2B5EF4-FFF2-40B4-BE49-F238E27FC236}">
                <a16:creationId xmlns:a16="http://schemas.microsoft.com/office/drawing/2014/main" id="{2E9FA522-DD81-E846-9337-01EC1B3C9ACD}"/>
              </a:ext>
            </a:extLst>
          </p:cNvPr>
          <p:cNvSpPr txBox="1"/>
          <p:nvPr/>
        </p:nvSpPr>
        <p:spPr>
          <a:xfrm>
            <a:off x="3954007" y="4974290"/>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37" name="Subtitle 2">
            <a:extLst>
              <a:ext uri="{FF2B5EF4-FFF2-40B4-BE49-F238E27FC236}">
                <a16:creationId xmlns:a16="http://schemas.microsoft.com/office/drawing/2014/main" id="{47EAFD7C-B36A-A646-A5E9-98AE90D992EE}"/>
              </a:ext>
            </a:extLst>
          </p:cNvPr>
          <p:cNvSpPr txBox="1">
            <a:spLocks/>
          </p:cNvSpPr>
          <p:nvPr/>
        </p:nvSpPr>
        <p:spPr>
          <a:xfrm>
            <a:off x="6432562" y="5311422"/>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8" name="TextBox 37">
            <a:extLst>
              <a:ext uri="{FF2B5EF4-FFF2-40B4-BE49-F238E27FC236}">
                <a16:creationId xmlns:a16="http://schemas.microsoft.com/office/drawing/2014/main" id="{6B9B908B-601C-DE42-B048-EFA63566CBE5}"/>
              </a:ext>
            </a:extLst>
          </p:cNvPr>
          <p:cNvSpPr txBox="1"/>
          <p:nvPr/>
        </p:nvSpPr>
        <p:spPr>
          <a:xfrm>
            <a:off x="6620701" y="4974290"/>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40" name="Subtitle 2">
            <a:extLst>
              <a:ext uri="{FF2B5EF4-FFF2-40B4-BE49-F238E27FC236}">
                <a16:creationId xmlns:a16="http://schemas.microsoft.com/office/drawing/2014/main" id="{B8932DD2-9754-6A41-B561-02AB0A1D270F}"/>
              </a:ext>
            </a:extLst>
          </p:cNvPr>
          <p:cNvSpPr txBox="1">
            <a:spLocks/>
          </p:cNvSpPr>
          <p:nvPr/>
        </p:nvSpPr>
        <p:spPr>
          <a:xfrm>
            <a:off x="9095595" y="5311422"/>
            <a:ext cx="1994028" cy="713722"/>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41" name="TextBox 40">
            <a:extLst>
              <a:ext uri="{FF2B5EF4-FFF2-40B4-BE49-F238E27FC236}">
                <a16:creationId xmlns:a16="http://schemas.microsoft.com/office/drawing/2014/main" id="{8B96AB53-8DD1-B44A-B80E-26BBD0BAB07C}"/>
              </a:ext>
            </a:extLst>
          </p:cNvPr>
          <p:cNvSpPr txBox="1"/>
          <p:nvPr/>
        </p:nvSpPr>
        <p:spPr>
          <a:xfrm>
            <a:off x="9275719" y="4974290"/>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42" name="Freeform 995">
            <a:extLst>
              <a:ext uri="{FF2B5EF4-FFF2-40B4-BE49-F238E27FC236}">
                <a16:creationId xmlns:a16="http://schemas.microsoft.com/office/drawing/2014/main" id="{C89D86A6-1F73-FC40-B828-54DD774CCB90}"/>
              </a:ext>
            </a:extLst>
          </p:cNvPr>
          <p:cNvSpPr>
            <a:spLocks noChangeAspect="1" noChangeArrowheads="1"/>
          </p:cNvSpPr>
          <p:nvPr/>
        </p:nvSpPr>
        <p:spPr bwMode="auto">
          <a:xfrm>
            <a:off x="4531553" y="3951124"/>
            <a:ext cx="458995" cy="457621"/>
          </a:xfrm>
          <a:custGeom>
            <a:avLst/>
            <a:gdLst>
              <a:gd name="T0" fmla="*/ 18986675 w 291739"/>
              <a:gd name="T1" fmla="*/ 120365288 h 291741"/>
              <a:gd name="T2" fmla="*/ 25577986 w 291739"/>
              <a:gd name="T3" fmla="*/ 77721317 h 291741"/>
              <a:gd name="T4" fmla="*/ 32325355 w 291739"/>
              <a:gd name="T5" fmla="*/ 120365288 h 291741"/>
              <a:gd name="T6" fmla="*/ 14280441 w 291739"/>
              <a:gd name="T7" fmla="*/ 72982908 h 291741"/>
              <a:gd name="T8" fmla="*/ 98711419 w 291739"/>
              <a:gd name="T9" fmla="*/ 72217384 h 291741"/>
              <a:gd name="T10" fmla="*/ 79508500 w 291739"/>
              <a:gd name="T11" fmla="*/ 72217384 h 291741"/>
              <a:gd name="T12" fmla="*/ 27495286 w 291739"/>
              <a:gd name="T13" fmla="*/ 60108224 h 291741"/>
              <a:gd name="T14" fmla="*/ 23506752 w 291739"/>
              <a:gd name="T15" fmla="*/ 61219966 h 291741"/>
              <a:gd name="T16" fmla="*/ 25581024 w 291739"/>
              <a:gd name="T17" fmla="*/ 46570010 h 291741"/>
              <a:gd name="T18" fmla="*/ 25581024 w 291739"/>
              <a:gd name="T19" fmla="*/ 53165979 h 291741"/>
              <a:gd name="T20" fmla="*/ 25581024 w 291739"/>
              <a:gd name="T21" fmla="*/ 46570010 h 291741"/>
              <a:gd name="T22" fmla="*/ 27495286 w 291739"/>
              <a:gd name="T23" fmla="*/ 40480181 h 291741"/>
              <a:gd name="T24" fmla="*/ 23506752 w 291739"/>
              <a:gd name="T25" fmla="*/ 37654946 h 291741"/>
              <a:gd name="T26" fmla="*/ 106998153 w 291739"/>
              <a:gd name="T27" fmla="*/ 34751664 h 291741"/>
              <a:gd name="T28" fmla="*/ 103015808 w 291739"/>
              <a:gd name="T29" fmla="*/ 64833199 h 291741"/>
              <a:gd name="T30" fmla="*/ 73976774 w 291739"/>
              <a:gd name="T31" fmla="*/ 33071526 h 291741"/>
              <a:gd name="T32" fmla="*/ 73976774 w 291739"/>
              <a:gd name="T33" fmla="*/ 66665260 h 291741"/>
              <a:gd name="T34" fmla="*/ 73976774 w 291739"/>
              <a:gd name="T35" fmla="*/ 33071526 h 291741"/>
              <a:gd name="T36" fmla="*/ 98711419 w 291739"/>
              <a:gd name="T37" fmla="*/ 26841560 h 291741"/>
              <a:gd name="T38" fmla="*/ 79508500 w 291739"/>
              <a:gd name="T39" fmla="*/ 26841560 h 291741"/>
              <a:gd name="T40" fmla="*/ 125328394 w 291739"/>
              <a:gd name="T41" fmla="*/ 10123089 h 291741"/>
              <a:gd name="T42" fmla="*/ 122028430 w 291739"/>
              <a:gd name="T43" fmla="*/ 13941145 h 291741"/>
              <a:gd name="T44" fmla="*/ 127056242 w 291739"/>
              <a:gd name="T45" fmla="*/ 87234268 h 291741"/>
              <a:gd name="T46" fmla="*/ 114014778 w 291739"/>
              <a:gd name="T47" fmla="*/ 121590918 h 291741"/>
              <a:gd name="T48" fmla="*/ 110557914 w 291739"/>
              <a:gd name="T49" fmla="*/ 122812367 h 291741"/>
              <a:gd name="T50" fmla="*/ 91073292 w 291739"/>
              <a:gd name="T51" fmla="*/ 122201632 h 291741"/>
              <a:gd name="T52" fmla="*/ 87302354 w 291739"/>
              <a:gd name="T53" fmla="*/ 89219988 h 291741"/>
              <a:gd name="T54" fmla="*/ 65932154 w 291739"/>
              <a:gd name="T55" fmla="*/ 124033780 h 291741"/>
              <a:gd name="T56" fmla="*/ 75988194 w 291739"/>
              <a:gd name="T57" fmla="*/ 89219988 h 291741"/>
              <a:gd name="T58" fmla="*/ 53047224 w 291739"/>
              <a:gd name="T59" fmla="*/ 85401888 h 291741"/>
              <a:gd name="T60" fmla="*/ 58075778 w 291739"/>
              <a:gd name="T61" fmla="*/ 32875673 h 291741"/>
              <a:gd name="T62" fmla="*/ 118100289 w 291739"/>
              <a:gd name="T63" fmla="*/ 85401888 h 291741"/>
              <a:gd name="T64" fmla="*/ 74260367 w 291739"/>
              <a:gd name="T65" fmla="*/ 12108707 h 291741"/>
              <a:gd name="T66" fmla="*/ 43309895 w 291739"/>
              <a:gd name="T67" fmla="*/ 26060094 h 291741"/>
              <a:gd name="T68" fmla="*/ 25577986 w 291739"/>
              <a:gd name="T69" fmla="*/ 30797231 h 291741"/>
              <a:gd name="T70" fmla="*/ 3922606 w 291739"/>
              <a:gd name="T71" fmla="*/ 37980933 h 291741"/>
              <a:gd name="T72" fmla="*/ 10356432 w 291739"/>
              <a:gd name="T73" fmla="*/ 71607884 h 291741"/>
              <a:gd name="T74" fmla="*/ 14280441 w 291739"/>
              <a:gd name="T75" fmla="*/ 39662810 h 291741"/>
              <a:gd name="T76" fmla="*/ 36876044 w 291739"/>
              <a:gd name="T77" fmla="*/ 45929377 h 291741"/>
              <a:gd name="T78" fmla="*/ 65905899 w 291739"/>
              <a:gd name="T79" fmla="*/ 11691904 h 291741"/>
              <a:gd name="T80" fmla="*/ 62532707 w 291739"/>
              <a:gd name="T81" fmla="*/ 4700204 h 291741"/>
              <a:gd name="T82" fmla="*/ 67632032 w 291739"/>
              <a:gd name="T83" fmla="*/ 16582598 h 291741"/>
              <a:gd name="T84" fmla="*/ 40798651 w 291739"/>
              <a:gd name="T85" fmla="*/ 115933410 h 291741"/>
              <a:gd name="T86" fmla="*/ 18986675 w 291739"/>
              <a:gd name="T87" fmla="*/ 124033780 h 291741"/>
              <a:gd name="T88" fmla="*/ 7061061 w 291739"/>
              <a:gd name="T89" fmla="*/ 78638420 h 291741"/>
              <a:gd name="T90" fmla="*/ 12240106 w 291739"/>
              <a:gd name="T91" fmla="*/ 25754599 h 291741"/>
              <a:gd name="T92" fmla="*/ 57432603 w 291739"/>
              <a:gd name="T93" fmla="*/ 6647381 h 291741"/>
              <a:gd name="T94" fmla="*/ 18128834 w 291739"/>
              <a:gd name="T95" fmla="*/ 10797898 h 291741"/>
              <a:gd name="T96" fmla="*/ 25503177 w 291739"/>
              <a:gd name="T97" fmla="*/ 3802477 h 291741"/>
              <a:gd name="T98" fmla="*/ 25503177 w 291739"/>
              <a:gd name="T99" fmla="*/ 21444743 h 29174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91739" h="291741">
                <a:moveTo>
                  <a:pt x="32788" y="171664"/>
                </a:moveTo>
                <a:lnTo>
                  <a:pt x="32788" y="272687"/>
                </a:lnTo>
                <a:cubicBezTo>
                  <a:pt x="32788" y="278439"/>
                  <a:pt x="37472" y="283112"/>
                  <a:pt x="43597" y="283112"/>
                </a:cubicBezTo>
                <a:cubicBezTo>
                  <a:pt x="49723" y="283112"/>
                  <a:pt x="54046" y="278439"/>
                  <a:pt x="54046" y="272687"/>
                </a:cubicBezTo>
                <a:lnTo>
                  <a:pt x="54046" y="187123"/>
                </a:lnTo>
                <a:cubicBezTo>
                  <a:pt x="54046" y="184966"/>
                  <a:pt x="56208" y="182809"/>
                  <a:pt x="58730" y="182809"/>
                </a:cubicBezTo>
                <a:cubicBezTo>
                  <a:pt x="60892" y="182809"/>
                  <a:pt x="63054" y="184966"/>
                  <a:pt x="63054" y="187123"/>
                </a:cubicBezTo>
                <a:lnTo>
                  <a:pt x="63054" y="272687"/>
                </a:lnTo>
                <a:cubicBezTo>
                  <a:pt x="63054" y="278439"/>
                  <a:pt x="68098" y="283112"/>
                  <a:pt x="74224" y="283112"/>
                </a:cubicBezTo>
                <a:cubicBezTo>
                  <a:pt x="79989" y="283112"/>
                  <a:pt x="84673" y="278439"/>
                  <a:pt x="84673" y="272687"/>
                </a:cubicBezTo>
                <a:lnTo>
                  <a:pt x="84673" y="171664"/>
                </a:lnTo>
                <a:lnTo>
                  <a:pt x="32788" y="171664"/>
                </a:lnTo>
                <a:close/>
                <a:moveTo>
                  <a:pt x="186865" y="165100"/>
                </a:moveTo>
                <a:lnTo>
                  <a:pt x="222353" y="165100"/>
                </a:lnTo>
                <a:cubicBezTo>
                  <a:pt x="224504" y="165100"/>
                  <a:pt x="226655" y="167298"/>
                  <a:pt x="226655" y="169863"/>
                </a:cubicBezTo>
                <a:cubicBezTo>
                  <a:pt x="226655" y="172061"/>
                  <a:pt x="224504" y="174259"/>
                  <a:pt x="222353" y="174259"/>
                </a:cubicBezTo>
                <a:lnTo>
                  <a:pt x="186865" y="174259"/>
                </a:lnTo>
                <a:cubicBezTo>
                  <a:pt x="184356" y="174259"/>
                  <a:pt x="182563" y="172061"/>
                  <a:pt x="182563" y="169863"/>
                </a:cubicBezTo>
                <a:cubicBezTo>
                  <a:pt x="182563" y="167298"/>
                  <a:pt x="184356" y="165100"/>
                  <a:pt x="186865" y="165100"/>
                </a:cubicBezTo>
                <a:close/>
                <a:moveTo>
                  <a:pt x="58737" y="136525"/>
                </a:moveTo>
                <a:cubicBezTo>
                  <a:pt x="60935" y="136525"/>
                  <a:pt x="63133" y="138766"/>
                  <a:pt x="63133" y="141381"/>
                </a:cubicBezTo>
                <a:lnTo>
                  <a:pt x="63133" y="143996"/>
                </a:lnTo>
                <a:cubicBezTo>
                  <a:pt x="63133" y="146610"/>
                  <a:pt x="60935" y="148852"/>
                  <a:pt x="58737" y="148852"/>
                </a:cubicBezTo>
                <a:cubicBezTo>
                  <a:pt x="56173" y="148852"/>
                  <a:pt x="53975" y="146610"/>
                  <a:pt x="53975" y="143996"/>
                </a:cubicBezTo>
                <a:lnTo>
                  <a:pt x="53975" y="141381"/>
                </a:lnTo>
                <a:cubicBezTo>
                  <a:pt x="53975" y="138766"/>
                  <a:pt x="56173" y="136525"/>
                  <a:pt x="58737" y="136525"/>
                </a:cubicBezTo>
                <a:close/>
                <a:moveTo>
                  <a:pt x="58737" y="109538"/>
                </a:moveTo>
                <a:cubicBezTo>
                  <a:pt x="60935" y="109538"/>
                  <a:pt x="63133" y="111703"/>
                  <a:pt x="63133" y="114228"/>
                </a:cubicBezTo>
                <a:lnTo>
                  <a:pt x="63133" y="121084"/>
                </a:lnTo>
                <a:cubicBezTo>
                  <a:pt x="63133" y="123248"/>
                  <a:pt x="60935" y="125052"/>
                  <a:pt x="58737" y="125052"/>
                </a:cubicBezTo>
                <a:cubicBezTo>
                  <a:pt x="56173" y="125052"/>
                  <a:pt x="53975" y="123248"/>
                  <a:pt x="53975" y="121084"/>
                </a:cubicBezTo>
                <a:lnTo>
                  <a:pt x="53975" y="114228"/>
                </a:lnTo>
                <a:cubicBezTo>
                  <a:pt x="53975" y="111703"/>
                  <a:pt x="56173" y="109538"/>
                  <a:pt x="58737" y="109538"/>
                </a:cubicBezTo>
                <a:close/>
                <a:moveTo>
                  <a:pt x="58737" y="84138"/>
                </a:moveTo>
                <a:cubicBezTo>
                  <a:pt x="60935" y="84138"/>
                  <a:pt x="63133" y="86353"/>
                  <a:pt x="63133" y="88568"/>
                </a:cubicBezTo>
                <a:lnTo>
                  <a:pt x="63133" y="95214"/>
                </a:lnTo>
                <a:cubicBezTo>
                  <a:pt x="63133" y="97798"/>
                  <a:pt x="60935" y="99644"/>
                  <a:pt x="58737" y="99644"/>
                </a:cubicBezTo>
                <a:cubicBezTo>
                  <a:pt x="56173" y="99644"/>
                  <a:pt x="53975" y="97798"/>
                  <a:pt x="53975" y="95214"/>
                </a:cubicBezTo>
                <a:lnTo>
                  <a:pt x="53975" y="88568"/>
                </a:lnTo>
                <a:cubicBezTo>
                  <a:pt x="53975" y="86353"/>
                  <a:pt x="56173" y="84138"/>
                  <a:pt x="58737" y="84138"/>
                </a:cubicBezTo>
                <a:close/>
                <a:moveTo>
                  <a:pt x="240729" y="77788"/>
                </a:moveTo>
                <a:cubicBezTo>
                  <a:pt x="243396" y="77788"/>
                  <a:pt x="245682" y="79225"/>
                  <a:pt x="245682" y="81739"/>
                </a:cubicBezTo>
                <a:lnTo>
                  <a:pt x="245682" y="152494"/>
                </a:lnTo>
                <a:cubicBezTo>
                  <a:pt x="245682" y="155008"/>
                  <a:pt x="243396" y="156804"/>
                  <a:pt x="240729" y="156804"/>
                </a:cubicBezTo>
                <a:cubicBezTo>
                  <a:pt x="238824" y="156804"/>
                  <a:pt x="236538" y="155008"/>
                  <a:pt x="236538" y="152494"/>
                </a:cubicBezTo>
                <a:lnTo>
                  <a:pt x="236538" y="81739"/>
                </a:lnTo>
                <a:cubicBezTo>
                  <a:pt x="236538" y="79225"/>
                  <a:pt x="238824" y="77788"/>
                  <a:pt x="240729" y="77788"/>
                </a:cubicBezTo>
                <a:close/>
                <a:moveTo>
                  <a:pt x="169862" y="77788"/>
                </a:moveTo>
                <a:cubicBezTo>
                  <a:pt x="171694" y="77788"/>
                  <a:pt x="174258" y="79225"/>
                  <a:pt x="174258" y="81739"/>
                </a:cubicBezTo>
                <a:lnTo>
                  <a:pt x="174258" y="152494"/>
                </a:lnTo>
                <a:cubicBezTo>
                  <a:pt x="174258" y="155008"/>
                  <a:pt x="171694" y="156804"/>
                  <a:pt x="169862" y="156804"/>
                </a:cubicBezTo>
                <a:cubicBezTo>
                  <a:pt x="167298" y="156804"/>
                  <a:pt x="165100" y="155008"/>
                  <a:pt x="165100" y="152494"/>
                </a:cubicBezTo>
                <a:lnTo>
                  <a:pt x="165100" y="81739"/>
                </a:lnTo>
                <a:cubicBezTo>
                  <a:pt x="165100" y="79225"/>
                  <a:pt x="167298" y="77788"/>
                  <a:pt x="169862" y="77788"/>
                </a:cubicBezTo>
                <a:close/>
                <a:moveTo>
                  <a:pt x="186865" y="58738"/>
                </a:moveTo>
                <a:lnTo>
                  <a:pt x="222353" y="58738"/>
                </a:lnTo>
                <a:cubicBezTo>
                  <a:pt x="224504" y="58738"/>
                  <a:pt x="226655" y="60936"/>
                  <a:pt x="226655" y="63134"/>
                </a:cubicBezTo>
                <a:cubicBezTo>
                  <a:pt x="226655" y="65699"/>
                  <a:pt x="224504" y="67897"/>
                  <a:pt x="222353" y="67897"/>
                </a:cubicBezTo>
                <a:lnTo>
                  <a:pt x="186865" y="67897"/>
                </a:lnTo>
                <a:cubicBezTo>
                  <a:pt x="184356" y="67897"/>
                  <a:pt x="182563" y="65699"/>
                  <a:pt x="182563" y="63134"/>
                </a:cubicBezTo>
                <a:cubicBezTo>
                  <a:pt x="182563" y="60936"/>
                  <a:pt x="184356" y="58738"/>
                  <a:pt x="186865" y="58738"/>
                </a:cubicBezTo>
                <a:close/>
                <a:moveTo>
                  <a:pt x="174841" y="23813"/>
                </a:moveTo>
                <a:lnTo>
                  <a:pt x="287771" y="23813"/>
                </a:lnTo>
                <a:cubicBezTo>
                  <a:pt x="289575" y="23813"/>
                  <a:pt x="291739" y="25968"/>
                  <a:pt x="291739" y="28482"/>
                </a:cubicBezTo>
                <a:cubicBezTo>
                  <a:pt x="291739" y="30996"/>
                  <a:pt x="289575" y="32792"/>
                  <a:pt x="287771" y="32792"/>
                </a:cubicBezTo>
                <a:lnTo>
                  <a:pt x="280194" y="32792"/>
                </a:lnTo>
                <a:lnTo>
                  <a:pt x="280194" y="200875"/>
                </a:lnTo>
                <a:lnTo>
                  <a:pt x="287771" y="200875"/>
                </a:lnTo>
                <a:cubicBezTo>
                  <a:pt x="289575" y="200875"/>
                  <a:pt x="291739" y="202671"/>
                  <a:pt x="291739" y="205185"/>
                </a:cubicBezTo>
                <a:cubicBezTo>
                  <a:pt x="291739" y="207699"/>
                  <a:pt x="289575" y="209854"/>
                  <a:pt x="287771" y="209854"/>
                </a:cubicBezTo>
                <a:lnTo>
                  <a:pt x="234734" y="209854"/>
                </a:lnTo>
                <a:lnTo>
                  <a:pt x="261793" y="285995"/>
                </a:lnTo>
                <a:cubicBezTo>
                  <a:pt x="262876" y="288149"/>
                  <a:pt x="261433" y="291023"/>
                  <a:pt x="259268" y="291741"/>
                </a:cubicBezTo>
                <a:cubicBezTo>
                  <a:pt x="258546" y="291741"/>
                  <a:pt x="258185" y="291741"/>
                  <a:pt x="257825" y="291741"/>
                </a:cubicBezTo>
                <a:cubicBezTo>
                  <a:pt x="256381" y="291741"/>
                  <a:pt x="254578" y="291023"/>
                  <a:pt x="253856" y="288868"/>
                </a:cubicBezTo>
                <a:lnTo>
                  <a:pt x="225353" y="209854"/>
                </a:lnTo>
                <a:lnTo>
                  <a:pt x="209117" y="209854"/>
                </a:lnTo>
                <a:lnTo>
                  <a:pt x="209117" y="287431"/>
                </a:lnTo>
                <a:cubicBezTo>
                  <a:pt x="209117" y="290304"/>
                  <a:pt x="206953" y="291741"/>
                  <a:pt x="204427" y="291741"/>
                </a:cubicBezTo>
                <a:cubicBezTo>
                  <a:pt x="202262" y="291741"/>
                  <a:pt x="200458" y="290304"/>
                  <a:pt x="200458" y="287431"/>
                </a:cubicBezTo>
                <a:lnTo>
                  <a:pt x="200458" y="209854"/>
                </a:lnTo>
                <a:lnTo>
                  <a:pt x="184222" y="209854"/>
                </a:lnTo>
                <a:lnTo>
                  <a:pt x="155719" y="288868"/>
                </a:lnTo>
                <a:cubicBezTo>
                  <a:pt x="154997" y="291023"/>
                  <a:pt x="153194" y="291741"/>
                  <a:pt x="151390" y="291741"/>
                </a:cubicBezTo>
                <a:cubicBezTo>
                  <a:pt x="151029" y="291741"/>
                  <a:pt x="150668" y="291741"/>
                  <a:pt x="149586" y="291741"/>
                </a:cubicBezTo>
                <a:cubicBezTo>
                  <a:pt x="147782" y="291023"/>
                  <a:pt x="146338" y="288149"/>
                  <a:pt x="147060" y="285995"/>
                </a:cubicBezTo>
                <a:lnTo>
                  <a:pt x="174480" y="209854"/>
                </a:lnTo>
                <a:lnTo>
                  <a:pt x="121804" y="209854"/>
                </a:lnTo>
                <a:cubicBezTo>
                  <a:pt x="119640" y="209854"/>
                  <a:pt x="117475" y="207699"/>
                  <a:pt x="117475" y="205185"/>
                </a:cubicBezTo>
                <a:cubicBezTo>
                  <a:pt x="117475" y="202671"/>
                  <a:pt x="119640" y="200875"/>
                  <a:pt x="121804" y="200875"/>
                </a:cubicBezTo>
                <a:lnTo>
                  <a:pt x="129381" y="200875"/>
                </a:lnTo>
                <a:lnTo>
                  <a:pt x="129381" y="81278"/>
                </a:lnTo>
                <a:cubicBezTo>
                  <a:pt x="129381" y="78763"/>
                  <a:pt x="131185" y="77327"/>
                  <a:pt x="133350" y="77327"/>
                </a:cubicBezTo>
                <a:cubicBezTo>
                  <a:pt x="135875" y="77327"/>
                  <a:pt x="138401" y="78763"/>
                  <a:pt x="138401" y="81278"/>
                </a:cubicBezTo>
                <a:lnTo>
                  <a:pt x="138401" y="200875"/>
                </a:lnTo>
                <a:lnTo>
                  <a:pt x="271174" y="200875"/>
                </a:lnTo>
                <a:lnTo>
                  <a:pt x="271174" y="32792"/>
                </a:lnTo>
                <a:lnTo>
                  <a:pt x="174841" y="32792"/>
                </a:lnTo>
                <a:cubicBezTo>
                  <a:pt x="172676" y="32792"/>
                  <a:pt x="170512" y="30996"/>
                  <a:pt x="170512" y="28482"/>
                </a:cubicBezTo>
                <a:cubicBezTo>
                  <a:pt x="170512" y="25968"/>
                  <a:pt x="172676" y="23813"/>
                  <a:pt x="174841" y="23813"/>
                </a:cubicBezTo>
                <a:close/>
                <a:moveTo>
                  <a:pt x="138359" y="22108"/>
                </a:moveTo>
                <a:lnTo>
                  <a:pt x="99445" y="61295"/>
                </a:lnTo>
                <a:cubicBezTo>
                  <a:pt x="93680" y="66687"/>
                  <a:pt x="86834" y="69563"/>
                  <a:pt x="78547" y="69563"/>
                </a:cubicBezTo>
                <a:lnTo>
                  <a:pt x="62694" y="69563"/>
                </a:lnTo>
                <a:cubicBezTo>
                  <a:pt x="62333" y="71361"/>
                  <a:pt x="60532" y="72439"/>
                  <a:pt x="58730" y="72439"/>
                </a:cubicBezTo>
                <a:cubicBezTo>
                  <a:pt x="56568" y="72439"/>
                  <a:pt x="54767" y="71361"/>
                  <a:pt x="54407" y="69563"/>
                </a:cubicBezTo>
                <a:lnTo>
                  <a:pt x="28104" y="69563"/>
                </a:lnTo>
                <a:cubicBezTo>
                  <a:pt x="17295" y="69563"/>
                  <a:pt x="9008" y="78192"/>
                  <a:pt x="9008" y="89336"/>
                </a:cubicBezTo>
                <a:lnTo>
                  <a:pt x="9008" y="168429"/>
                </a:lnTo>
                <a:cubicBezTo>
                  <a:pt x="9008" y="172743"/>
                  <a:pt x="12250" y="176338"/>
                  <a:pt x="16214" y="176338"/>
                </a:cubicBezTo>
                <a:cubicBezTo>
                  <a:pt x="20537" y="176338"/>
                  <a:pt x="23780" y="172743"/>
                  <a:pt x="23780" y="168429"/>
                </a:cubicBezTo>
                <a:lnTo>
                  <a:pt x="23780" y="93291"/>
                </a:lnTo>
                <a:cubicBezTo>
                  <a:pt x="23780" y="90774"/>
                  <a:pt x="25582" y="88617"/>
                  <a:pt x="28104" y="88617"/>
                </a:cubicBezTo>
                <a:cubicBezTo>
                  <a:pt x="30626" y="88617"/>
                  <a:pt x="32788" y="90774"/>
                  <a:pt x="32788" y="93291"/>
                </a:cubicBezTo>
                <a:lnTo>
                  <a:pt x="32788" y="162676"/>
                </a:lnTo>
                <a:lnTo>
                  <a:pt x="84673" y="162676"/>
                </a:lnTo>
                <a:lnTo>
                  <a:pt x="84673" y="108031"/>
                </a:lnTo>
                <a:cubicBezTo>
                  <a:pt x="84673" y="100841"/>
                  <a:pt x="87195" y="94729"/>
                  <a:pt x="91879" y="90055"/>
                </a:cubicBezTo>
                <a:lnTo>
                  <a:pt x="149168" y="32534"/>
                </a:lnTo>
                <a:cubicBezTo>
                  <a:pt x="150249" y="31455"/>
                  <a:pt x="151330" y="29298"/>
                  <a:pt x="151330" y="27500"/>
                </a:cubicBezTo>
                <a:cubicBezTo>
                  <a:pt x="151330" y="25343"/>
                  <a:pt x="150249" y="23186"/>
                  <a:pt x="149168" y="22108"/>
                </a:cubicBezTo>
                <a:cubicBezTo>
                  <a:pt x="146286" y="19232"/>
                  <a:pt x="141241" y="19232"/>
                  <a:pt x="138359" y="22108"/>
                </a:cubicBezTo>
                <a:close/>
                <a:moveTo>
                  <a:pt x="143583" y="11053"/>
                </a:moveTo>
                <a:cubicBezTo>
                  <a:pt x="147907" y="11053"/>
                  <a:pt x="152231" y="12581"/>
                  <a:pt x="155293" y="15637"/>
                </a:cubicBezTo>
                <a:cubicBezTo>
                  <a:pt x="158536" y="18872"/>
                  <a:pt x="159977" y="22827"/>
                  <a:pt x="159977" y="27500"/>
                </a:cubicBezTo>
                <a:cubicBezTo>
                  <a:pt x="159977" y="31815"/>
                  <a:pt x="158536" y="35769"/>
                  <a:pt x="155293" y="39005"/>
                </a:cubicBezTo>
                <a:lnTo>
                  <a:pt x="98004" y="96167"/>
                </a:lnTo>
                <a:cubicBezTo>
                  <a:pt x="95482" y="99403"/>
                  <a:pt x="93680" y="103357"/>
                  <a:pt x="93680" y="108031"/>
                </a:cubicBezTo>
                <a:lnTo>
                  <a:pt x="93680" y="272687"/>
                </a:lnTo>
                <a:cubicBezTo>
                  <a:pt x="93680" y="283112"/>
                  <a:pt x="84673" y="291741"/>
                  <a:pt x="74224" y="291741"/>
                </a:cubicBezTo>
                <a:cubicBezTo>
                  <a:pt x="67738" y="291741"/>
                  <a:pt x="62333" y="288865"/>
                  <a:pt x="58730" y="284910"/>
                </a:cubicBezTo>
                <a:cubicBezTo>
                  <a:pt x="54767" y="288865"/>
                  <a:pt x="49723" y="291741"/>
                  <a:pt x="43597" y="291741"/>
                </a:cubicBezTo>
                <a:cubicBezTo>
                  <a:pt x="32788" y="291741"/>
                  <a:pt x="23780" y="283112"/>
                  <a:pt x="23780" y="272687"/>
                </a:cubicBezTo>
                <a:lnTo>
                  <a:pt x="23780" y="183169"/>
                </a:lnTo>
                <a:cubicBezTo>
                  <a:pt x="21618" y="184247"/>
                  <a:pt x="19096" y="184966"/>
                  <a:pt x="16214" y="184966"/>
                </a:cubicBezTo>
                <a:cubicBezTo>
                  <a:pt x="7206" y="184966"/>
                  <a:pt x="0" y="177416"/>
                  <a:pt x="0" y="168429"/>
                </a:cubicBezTo>
                <a:lnTo>
                  <a:pt x="0" y="89336"/>
                </a:lnTo>
                <a:cubicBezTo>
                  <a:pt x="0" y="73158"/>
                  <a:pt x="12611" y="60576"/>
                  <a:pt x="28104" y="60576"/>
                </a:cubicBezTo>
                <a:lnTo>
                  <a:pt x="78547" y="60576"/>
                </a:lnTo>
                <a:cubicBezTo>
                  <a:pt x="84312" y="60576"/>
                  <a:pt x="89357" y="58778"/>
                  <a:pt x="92960" y="54464"/>
                </a:cubicBezTo>
                <a:lnTo>
                  <a:pt x="131873" y="15637"/>
                </a:lnTo>
                <a:cubicBezTo>
                  <a:pt x="134936" y="12581"/>
                  <a:pt x="139260" y="11053"/>
                  <a:pt x="143583" y="11053"/>
                </a:cubicBezTo>
                <a:close/>
                <a:moveTo>
                  <a:pt x="58558" y="8944"/>
                </a:moveTo>
                <a:cubicBezTo>
                  <a:pt x="49551" y="8944"/>
                  <a:pt x="41624" y="16098"/>
                  <a:pt x="41624" y="25400"/>
                </a:cubicBezTo>
                <a:cubicBezTo>
                  <a:pt x="41624" y="34344"/>
                  <a:pt x="49551" y="41498"/>
                  <a:pt x="58558" y="41498"/>
                </a:cubicBezTo>
                <a:cubicBezTo>
                  <a:pt x="67565" y="41498"/>
                  <a:pt x="74770" y="34344"/>
                  <a:pt x="74770" y="25400"/>
                </a:cubicBezTo>
                <a:cubicBezTo>
                  <a:pt x="74770" y="16098"/>
                  <a:pt x="67565" y="8944"/>
                  <a:pt x="58558" y="8944"/>
                </a:cubicBezTo>
                <a:close/>
                <a:moveTo>
                  <a:pt x="58558" y="0"/>
                </a:moveTo>
                <a:cubicBezTo>
                  <a:pt x="72609" y="0"/>
                  <a:pt x="83777" y="11090"/>
                  <a:pt x="83777" y="25400"/>
                </a:cubicBezTo>
                <a:cubicBezTo>
                  <a:pt x="83777" y="39352"/>
                  <a:pt x="72609" y="50442"/>
                  <a:pt x="58558" y="50442"/>
                </a:cubicBezTo>
                <a:cubicBezTo>
                  <a:pt x="44507" y="50442"/>
                  <a:pt x="33338" y="39352"/>
                  <a:pt x="33338" y="25400"/>
                </a:cubicBezTo>
                <a:cubicBezTo>
                  <a:pt x="33338" y="11090"/>
                  <a:pt x="44507" y="0"/>
                  <a:pt x="58558"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3" name="Freeform 45">
            <a:extLst>
              <a:ext uri="{FF2B5EF4-FFF2-40B4-BE49-F238E27FC236}">
                <a16:creationId xmlns:a16="http://schemas.microsoft.com/office/drawing/2014/main" id="{6141E3AA-518D-6641-A616-F5BA75F20EBD}"/>
              </a:ext>
            </a:extLst>
          </p:cNvPr>
          <p:cNvSpPr>
            <a:spLocks noChangeAspect="1" noChangeArrowheads="1"/>
          </p:cNvSpPr>
          <p:nvPr/>
        </p:nvSpPr>
        <p:spPr bwMode="auto">
          <a:xfrm>
            <a:off x="9872038" y="3950781"/>
            <a:ext cx="457621" cy="458307"/>
          </a:xfrm>
          <a:custGeom>
            <a:avLst/>
            <a:gdLst>
              <a:gd name="T0" fmla="*/ 2147483646 w 811"/>
              <a:gd name="T1" fmla="*/ 2147483646 h 811"/>
              <a:gd name="T2" fmla="*/ 2147483646 w 811"/>
              <a:gd name="T3" fmla="*/ 2147483646 h 811"/>
              <a:gd name="T4" fmla="*/ 2147483646 w 811"/>
              <a:gd name="T5" fmla="*/ 2147483646 h 811"/>
              <a:gd name="T6" fmla="*/ 2147483646 w 811"/>
              <a:gd name="T7" fmla="*/ 2147483646 h 811"/>
              <a:gd name="T8" fmla="*/ 2147483646 w 811"/>
              <a:gd name="T9" fmla="*/ 2147483646 h 811"/>
              <a:gd name="T10" fmla="*/ 2147483646 w 811"/>
              <a:gd name="T11" fmla="*/ 2147483646 h 811"/>
              <a:gd name="T12" fmla="*/ 2147483646 w 811"/>
              <a:gd name="T13" fmla="*/ 2147483646 h 811"/>
              <a:gd name="T14" fmla="*/ 2147483646 w 811"/>
              <a:gd name="T15" fmla="*/ 2147483646 h 811"/>
              <a:gd name="T16" fmla="*/ 2147483646 w 811"/>
              <a:gd name="T17" fmla="*/ 2147483646 h 811"/>
              <a:gd name="T18" fmla="*/ 2147483646 w 811"/>
              <a:gd name="T19" fmla="*/ 2147483646 h 811"/>
              <a:gd name="T20" fmla="*/ 2147483646 w 811"/>
              <a:gd name="T21" fmla="*/ 2147483646 h 811"/>
              <a:gd name="T22" fmla="*/ 2147483646 w 811"/>
              <a:gd name="T23" fmla="*/ 2147483646 h 811"/>
              <a:gd name="T24" fmla="*/ 2147483646 w 811"/>
              <a:gd name="T25" fmla="*/ 2147483646 h 811"/>
              <a:gd name="T26" fmla="*/ 2147483646 w 811"/>
              <a:gd name="T27" fmla="*/ 2147483646 h 811"/>
              <a:gd name="T28" fmla="*/ 2147483646 w 811"/>
              <a:gd name="T29" fmla="*/ 2147483646 h 811"/>
              <a:gd name="T30" fmla="*/ 2147483646 w 811"/>
              <a:gd name="T31" fmla="*/ 2147483646 h 811"/>
              <a:gd name="T32" fmla="*/ 2147483646 w 811"/>
              <a:gd name="T33" fmla="*/ 2147483646 h 811"/>
              <a:gd name="T34" fmla="*/ 2147483646 w 811"/>
              <a:gd name="T35" fmla="*/ 2147483646 h 811"/>
              <a:gd name="T36" fmla="*/ 2147483646 w 811"/>
              <a:gd name="T37" fmla="*/ 2147483646 h 811"/>
              <a:gd name="T38" fmla="*/ 2147483646 w 811"/>
              <a:gd name="T39" fmla="*/ 2147483646 h 811"/>
              <a:gd name="T40" fmla="*/ 2147483646 w 811"/>
              <a:gd name="T41" fmla="*/ 2147483646 h 811"/>
              <a:gd name="T42" fmla="*/ 2147483646 w 811"/>
              <a:gd name="T43" fmla="*/ 2147483646 h 811"/>
              <a:gd name="T44" fmla="*/ 2147483646 w 811"/>
              <a:gd name="T45" fmla="*/ 2147483646 h 811"/>
              <a:gd name="T46" fmla="*/ 2147483646 w 811"/>
              <a:gd name="T47" fmla="*/ 2147483646 h 811"/>
              <a:gd name="T48" fmla="*/ 2147483646 w 811"/>
              <a:gd name="T49" fmla="*/ 2147483646 h 811"/>
              <a:gd name="T50" fmla="*/ 2147483646 w 811"/>
              <a:gd name="T51" fmla="*/ 2147483646 h 811"/>
              <a:gd name="T52" fmla="*/ 2147483646 w 811"/>
              <a:gd name="T53" fmla="*/ 2147483646 h 811"/>
              <a:gd name="T54" fmla="*/ 2147483646 w 811"/>
              <a:gd name="T55" fmla="*/ 2147483646 h 811"/>
              <a:gd name="T56" fmla="*/ 2147483646 w 811"/>
              <a:gd name="T57" fmla="*/ 2147483646 h 811"/>
              <a:gd name="T58" fmla="*/ 2147483646 w 811"/>
              <a:gd name="T59" fmla="*/ 2147483646 h 811"/>
              <a:gd name="T60" fmla="*/ 2147483646 w 811"/>
              <a:gd name="T61" fmla="*/ 2147483646 h 811"/>
              <a:gd name="T62" fmla="*/ 2147483646 w 811"/>
              <a:gd name="T63" fmla="*/ 2147483646 h 811"/>
              <a:gd name="T64" fmla="*/ 2147483646 w 811"/>
              <a:gd name="T65" fmla="*/ 2147483646 h 811"/>
              <a:gd name="T66" fmla="*/ 2147483646 w 811"/>
              <a:gd name="T67" fmla="*/ 2147483646 h 811"/>
              <a:gd name="T68" fmla="*/ 2147483646 w 811"/>
              <a:gd name="T69" fmla="*/ 2147483646 h 811"/>
              <a:gd name="T70" fmla="*/ 2147483646 w 811"/>
              <a:gd name="T71" fmla="*/ 2147483646 h 811"/>
              <a:gd name="T72" fmla="*/ 2147483646 w 811"/>
              <a:gd name="T73" fmla="*/ 2147483646 h 811"/>
              <a:gd name="T74" fmla="*/ 2147483646 w 811"/>
              <a:gd name="T75" fmla="*/ 2147483646 h 811"/>
              <a:gd name="T76" fmla="*/ 2147483646 w 811"/>
              <a:gd name="T77" fmla="*/ 2147483646 h 811"/>
              <a:gd name="T78" fmla="*/ 2147483646 w 811"/>
              <a:gd name="T79" fmla="*/ 2147483646 h 811"/>
              <a:gd name="T80" fmla="*/ 2147483646 w 811"/>
              <a:gd name="T81" fmla="*/ 2147483646 h 811"/>
              <a:gd name="T82" fmla="*/ 2147483646 w 811"/>
              <a:gd name="T83" fmla="*/ 2147483646 h 811"/>
              <a:gd name="T84" fmla="*/ 2147483646 w 811"/>
              <a:gd name="T85" fmla="*/ 2147483646 h 811"/>
              <a:gd name="T86" fmla="*/ 2147483646 w 811"/>
              <a:gd name="T87" fmla="*/ 2147483646 h 811"/>
              <a:gd name="T88" fmla="*/ 2147483646 w 811"/>
              <a:gd name="T89" fmla="*/ 2147483646 h 811"/>
              <a:gd name="T90" fmla="*/ 2147483646 w 811"/>
              <a:gd name="T91" fmla="*/ 2147483646 h 811"/>
              <a:gd name="T92" fmla="*/ 2147483646 w 811"/>
              <a:gd name="T93" fmla="*/ 2147483646 h 811"/>
              <a:gd name="T94" fmla="*/ 2147483646 w 811"/>
              <a:gd name="T95" fmla="*/ 2147483646 h 811"/>
              <a:gd name="T96" fmla="*/ 2147483646 w 811"/>
              <a:gd name="T97" fmla="*/ 2147483646 h 811"/>
              <a:gd name="T98" fmla="*/ 2147483646 w 811"/>
              <a:gd name="T99" fmla="*/ 2147483646 h 811"/>
              <a:gd name="T100" fmla="*/ 0 w 811"/>
              <a:gd name="T101" fmla="*/ 2147483646 h 811"/>
              <a:gd name="T102" fmla="*/ 2147483646 w 811"/>
              <a:gd name="T103" fmla="*/ 2147483646 h 811"/>
              <a:gd name="T104" fmla="*/ 2147483646 w 811"/>
              <a:gd name="T105" fmla="*/ 2147483646 h 8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11" h="811">
                <a:moveTo>
                  <a:pt x="784" y="393"/>
                </a:moveTo>
                <a:lnTo>
                  <a:pt x="686" y="393"/>
                </a:lnTo>
                <a:cubicBezTo>
                  <a:pt x="684" y="342"/>
                  <a:pt x="668" y="295"/>
                  <a:pt x="642" y="254"/>
                </a:cubicBezTo>
                <a:lnTo>
                  <a:pt x="666" y="254"/>
                </a:lnTo>
                <a:cubicBezTo>
                  <a:pt x="669" y="254"/>
                  <a:pt x="673" y="253"/>
                  <a:pt x="675" y="251"/>
                </a:cubicBezTo>
                <a:lnTo>
                  <a:pt x="724" y="201"/>
                </a:lnTo>
                <a:cubicBezTo>
                  <a:pt x="760" y="257"/>
                  <a:pt x="782" y="323"/>
                  <a:pt x="784" y="393"/>
                </a:cubicBezTo>
                <a:close/>
                <a:moveTo>
                  <a:pt x="417" y="785"/>
                </a:moveTo>
                <a:lnTo>
                  <a:pt x="417" y="686"/>
                </a:lnTo>
                <a:cubicBezTo>
                  <a:pt x="563" y="681"/>
                  <a:pt x="680" y="563"/>
                  <a:pt x="686" y="418"/>
                </a:cubicBezTo>
                <a:lnTo>
                  <a:pt x="784" y="418"/>
                </a:lnTo>
                <a:cubicBezTo>
                  <a:pt x="778" y="618"/>
                  <a:pt x="617" y="779"/>
                  <a:pt x="417" y="785"/>
                </a:cubicBezTo>
                <a:close/>
                <a:moveTo>
                  <a:pt x="25" y="418"/>
                </a:moveTo>
                <a:lnTo>
                  <a:pt x="123" y="418"/>
                </a:lnTo>
                <a:cubicBezTo>
                  <a:pt x="130" y="563"/>
                  <a:pt x="247" y="681"/>
                  <a:pt x="393" y="686"/>
                </a:cubicBezTo>
                <a:lnTo>
                  <a:pt x="393" y="785"/>
                </a:lnTo>
                <a:cubicBezTo>
                  <a:pt x="193" y="779"/>
                  <a:pt x="31" y="618"/>
                  <a:pt x="25" y="418"/>
                </a:cubicBezTo>
                <a:close/>
                <a:moveTo>
                  <a:pt x="393" y="26"/>
                </a:moveTo>
                <a:lnTo>
                  <a:pt x="393" y="124"/>
                </a:lnTo>
                <a:cubicBezTo>
                  <a:pt x="247" y="131"/>
                  <a:pt x="130" y="248"/>
                  <a:pt x="123" y="393"/>
                </a:cubicBezTo>
                <a:lnTo>
                  <a:pt x="25" y="393"/>
                </a:lnTo>
                <a:cubicBezTo>
                  <a:pt x="31" y="194"/>
                  <a:pt x="193" y="32"/>
                  <a:pt x="393" y="26"/>
                </a:cubicBezTo>
                <a:close/>
                <a:moveTo>
                  <a:pt x="559" y="135"/>
                </a:moveTo>
                <a:lnTo>
                  <a:pt x="559" y="135"/>
                </a:lnTo>
                <a:cubicBezTo>
                  <a:pt x="557" y="138"/>
                  <a:pt x="556" y="141"/>
                  <a:pt x="556" y="144"/>
                </a:cubicBezTo>
                <a:lnTo>
                  <a:pt x="556" y="168"/>
                </a:lnTo>
                <a:cubicBezTo>
                  <a:pt x="515" y="143"/>
                  <a:pt x="468" y="126"/>
                  <a:pt x="417" y="124"/>
                </a:cubicBezTo>
                <a:lnTo>
                  <a:pt x="417" y="26"/>
                </a:lnTo>
                <a:cubicBezTo>
                  <a:pt x="488" y="29"/>
                  <a:pt x="553" y="50"/>
                  <a:pt x="609" y="85"/>
                </a:cubicBezTo>
                <a:lnTo>
                  <a:pt x="559" y="135"/>
                </a:lnTo>
                <a:close/>
                <a:moveTo>
                  <a:pt x="563" y="393"/>
                </a:moveTo>
                <a:lnTo>
                  <a:pt x="563" y="393"/>
                </a:lnTo>
                <a:cubicBezTo>
                  <a:pt x="560" y="359"/>
                  <a:pt x="547" y="327"/>
                  <a:pt x="525" y="302"/>
                </a:cubicBezTo>
                <a:lnTo>
                  <a:pt x="573" y="254"/>
                </a:lnTo>
                <a:lnTo>
                  <a:pt x="612" y="254"/>
                </a:lnTo>
                <a:cubicBezTo>
                  <a:pt x="641" y="294"/>
                  <a:pt x="659" y="342"/>
                  <a:pt x="661" y="393"/>
                </a:cubicBezTo>
                <a:lnTo>
                  <a:pt x="563" y="393"/>
                </a:lnTo>
                <a:close/>
                <a:moveTo>
                  <a:pt x="417" y="564"/>
                </a:moveTo>
                <a:lnTo>
                  <a:pt x="417" y="564"/>
                </a:lnTo>
                <a:cubicBezTo>
                  <a:pt x="495" y="558"/>
                  <a:pt x="558" y="496"/>
                  <a:pt x="563" y="418"/>
                </a:cubicBezTo>
                <a:lnTo>
                  <a:pt x="661" y="418"/>
                </a:lnTo>
                <a:cubicBezTo>
                  <a:pt x="655" y="550"/>
                  <a:pt x="549" y="656"/>
                  <a:pt x="417" y="662"/>
                </a:cubicBezTo>
                <a:lnTo>
                  <a:pt x="417" y="564"/>
                </a:lnTo>
                <a:close/>
                <a:moveTo>
                  <a:pt x="246" y="418"/>
                </a:moveTo>
                <a:lnTo>
                  <a:pt x="246" y="418"/>
                </a:lnTo>
                <a:cubicBezTo>
                  <a:pt x="252" y="496"/>
                  <a:pt x="314" y="558"/>
                  <a:pt x="393" y="564"/>
                </a:cubicBezTo>
                <a:lnTo>
                  <a:pt x="393" y="662"/>
                </a:lnTo>
                <a:cubicBezTo>
                  <a:pt x="260" y="656"/>
                  <a:pt x="154" y="550"/>
                  <a:pt x="148" y="418"/>
                </a:cubicBezTo>
                <a:lnTo>
                  <a:pt x="246" y="418"/>
                </a:lnTo>
                <a:close/>
                <a:moveTo>
                  <a:pt x="393" y="246"/>
                </a:moveTo>
                <a:lnTo>
                  <a:pt x="393" y="246"/>
                </a:lnTo>
                <a:cubicBezTo>
                  <a:pt x="314" y="253"/>
                  <a:pt x="252" y="315"/>
                  <a:pt x="246" y="393"/>
                </a:cubicBezTo>
                <a:lnTo>
                  <a:pt x="148" y="393"/>
                </a:lnTo>
                <a:cubicBezTo>
                  <a:pt x="154" y="261"/>
                  <a:pt x="260" y="155"/>
                  <a:pt x="393" y="149"/>
                </a:cubicBezTo>
                <a:lnTo>
                  <a:pt x="393" y="246"/>
                </a:lnTo>
                <a:close/>
                <a:moveTo>
                  <a:pt x="508" y="285"/>
                </a:moveTo>
                <a:lnTo>
                  <a:pt x="508" y="285"/>
                </a:lnTo>
                <a:cubicBezTo>
                  <a:pt x="483" y="263"/>
                  <a:pt x="452" y="249"/>
                  <a:pt x="417" y="246"/>
                </a:cubicBezTo>
                <a:lnTo>
                  <a:pt x="417" y="148"/>
                </a:lnTo>
                <a:cubicBezTo>
                  <a:pt x="469" y="151"/>
                  <a:pt x="516" y="169"/>
                  <a:pt x="556" y="198"/>
                </a:cubicBezTo>
                <a:lnTo>
                  <a:pt x="556" y="237"/>
                </a:lnTo>
                <a:lnTo>
                  <a:pt x="508" y="285"/>
                </a:lnTo>
                <a:close/>
                <a:moveTo>
                  <a:pt x="503" y="418"/>
                </a:moveTo>
                <a:lnTo>
                  <a:pt x="539" y="418"/>
                </a:lnTo>
                <a:cubicBezTo>
                  <a:pt x="533" y="482"/>
                  <a:pt x="481" y="534"/>
                  <a:pt x="417" y="540"/>
                </a:cubicBezTo>
                <a:lnTo>
                  <a:pt x="417" y="504"/>
                </a:lnTo>
                <a:cubicBezTo>
                  <a:pt x="417" y="497"/>
                  <a:pt x="411" y="491"/>
                  <a:pt x="405" y="491"/>
                </a:cubicBezTo>
                <a:cubicBezTo>
                  <a:pt x="398" y="491"/>
                  <a:pt x="393" y="497"/>
                  <a:pt x="393" y="504"/>
                </a:cubicBezTo>
                <a:lnTo>
                  <a:pt x="393" y="540"/>
                </a:lnTo>
                <a:cubicBezTo>
                  <a:pt x="328" y="534"/>
                  <a:pt x="276" y="482"/>
                  <a:pt x="270" y="418"/>
                </a:cubicBezTo>
                <a:lnTo>
                  <a:pt x="307" y="418"/>
                </a:lnTo>
                <a:cubicBezTo>
                  <a:pt x="313" y="418"/>
                  <a:pt x="319" y="412"/>
                  <a:pt x="319" y="406"/>
                </a:cubicBezTo>
                <a:cubicBezTo>
                  <a:pt x="319" y="399"/>
                  <a:pt x="313" y="393"/>
                  <a:pt x="307" y="393"/>
                </a:cubicBezTo>
                <a:lnTo>
                  <a:pt x="270" y="393"/>
                </a:lnTo>
                <a:cubicBezTo>
                  <a:pt x="276" y="329"/>
                  <a:pt x="328" y="277"/>
                  <a:pt x="393" y="271"/>
                </a:cubicBezTo>
                <a:lnTo>
                  <a:pt x="393" y="308"/>
                </a:lnTo>
                <a:cubicBezTo>
                  <a:pt x="393" y="314"/>
                  <a:pt x="398" y="320"/>
                  <a:pt x="405" y="320"/>
                </a:cubicBezTo>
                <a:cubicBezTo>
                  <a:pt x="411" y="320"/>
                  <a:pt x="417" y="314"/>
                  <a:pt x="417" y="308"/>
                </a:cubicBezTo>
                <a:lnTo>
                  <a:pt x="417" y="271"/>
                </a:lnTo>
                <a:cubicBezTo>
                  <a:pt x="445" y="274"/>
                  <a:pt x="471" y="285"/>
                  <a:pt x="490" y="302"/>
                </a:cubicBezTo>
                <a:lnTo>
                  <a:pt x="396" y="397"/>
                </a:lnTo>
                <a:cubicBezTo>
                  <a:pt x="391" y="401"/>
                  <a:pt x="391" y="409"/>
                  <a:pt x="396" y="414"/>
                </a:cubicBezTo>
                <a:cubicBezTo>
                  <a:pt x="398" y="416"/>
                  <a:pt x="401" y="418"/>
                  <a:pt x="405" y="418"/>
                </a:cubicBezTo>
                <a:cubicBezTo>
                  <a:pt x="408" y="418"/>
                  <a:pt x="411" y="416"/>
                  <a:pt x="413" y="414"/>
                </a:cubicBezTo>
                <a:lnTo>
                  <a:pt x="508" y="319"/>
                </a:lnTo>
                <a:cubicBezTo>
                  <a:pt x="525" y="340"/>
                  <a:pt x="536" y="365"/>
                  <a:pt x="539" y="393"/>
                </a:cubicBezTo>
                <a:lnTo>
                  <a:pt x="503" y="393"/>
                </a:lnTo>
                <a:cubicBezTo>
                  <a:pt x="496" y="393"/>
                  <a:pt x="490" y="399"/>
                  <a:pt x="490" y="406"/>
                </a:cubicBezTo>
                <a:cubicBezTo>
                  <a:pt x="490" y="412"/>
                  <a:pt x="496" y="418"/>
                  <a:pt x="503" y="418"/>
                </a:cubicBezTo>
                <a:close/>
                <a:moveTo>
                  <a:pt x="687" y="43"/>
                </a:moveTo>
                <a:lnTo>
                  <a:pt x="687" y="112"/>
                </a:lnTo>
                <a:cubicBezTo>
                  <a:pt x="687" y="118"/>
                  <a:pt x="692" y="124"/>
                  <a:pt x="699" y="124"/>
                </a:cubicBezTo>
                <a:lnTo>
                  <a:pt x="767" y="124"/>
                </a:lnTo>
                <a:lnTo>
                  <a:pt x="661" y="230"/>
                </a:lnTo>
                <a:lnTo>
                  <a:pt x="580" y="230"/>
                </a:lnTo>
                <a:lnTo>
                  <a:pt x="580" y="149"/>
                </a:lnTo>
                <a:lnTo>
                  <a:pt x="687" y="43"/>
                </a:lnTo>
                <a:close/>
                <a:moveTo>
                  <a:pt x="805" y="120"/>
                </a:moveTo>
                <a:lnTo>
                  <a:pt x="805" y="120"/>
                </a:lnTo>
                <a:cubicBezTo>
                  <a:pt x="809" y="117"/>
                  <a:pt x="810" y="112"/>
                  <a:pt x="808" y="107"/>
                </a:cubicBezTo>
                <a:cubicBezTo>
                  <a:pt x="806" y="102"/>
                  <a:pt x="802" y="99"/>
                  <a:pt x="797" y="99"/>
                </a:cubicBezTo>
                <a:lnTo>
                  <a:pt x="729" y="99"/>
                </a:lnTo>
                <a:lnTo>
                  <a:pt x="805" y="22"/>
                </a:lnTo>
                <a:cubicBezTo>
                  <a:pt x="810" y="17"/>
                  <a:pt x="810" y="9"/>
                  <a:pt x="805" y="4"/>
                </a:cubicBezTo>
                <a:cubicBezTo>
                  <a:pt x="801" y="0"/>
                  <a:pt x="793" y="0"/>
                  <a:pt x="788" y="4"/>
                </a:cubicBezTo>
                <a:lnTo>
                  <a:pt x="711" y="82"/>
                </a:lnTo>
                <a:lnTo>
                  <a:pt x="711" y="13"/>
                </a:lnTo>
                <a:cubicBezTo>
                  <a:pt x="711" y="9"/>
                  <a:pt x="708" y="4"/>
                  <a:pt x="703" y="2"/>
                </a:cubicBezTo>
                <a:cubicBezTo>
                  <a:pt x="699" y="0"/>
                  <a:pt x="694" y="1"/>
                  <a:pt x="690" y="4"/>
                </a:cubicBezTo>
                <a:lnTo>
                  <a:pt x="627" y="68"/>
                </a:lnTo>
                <a:cubicBezTo>
                  <a:pt x="563" y="26"/>
                  <a:pt x="486" y="1"/>
                  <a:pt x="405" y="1"/>
                </a:cubicBezTo>
                <a:cubicBezTo>
                  <a:pt x="182" y="1"/>
                  <a:pt x="0" y="183"/>
                  <a:pt x="0" y="406"/>
                </a:cubicBezTo>
                <a:cubicBezTo>
                  <a:pt x="0" y="628"/>
                  <a:pt x="182" y="810"/>
                  <a:pt x="405" y="810"/>
                </a:cubicBezTo>
                <a:cubicBezTo>
                  <a:pt x="627" y="810"/>
                  <a:pt x="809" y="628"/>
                  <a:pt x="809" y="406"/>
                </a:cubicBezTo>
                <a:cubicBezTo>
                  <a:pt x="809" y="323"/>
                  <a:pt x="784" y="247"/>
                  <a:pt x="742" y="184"/>
                </a:cubicBezTo>
                <a:lnTo>
                  <a:pt x="805" y="12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4" name="Freeform 1020">
            <a:extLst>
              <a:ext uri="{FF2B5EF4-FFF2-40B4-BE49-F238E27FC236}">
                <a16:creationId xmlns:a16="http://schemas.microsoft.com/office/drawing/2014/main" id="{ED30C2DD-E62B-354B-B412-AAD8325A2837}"/>
              </a:ext>
            </a:extLst>
          </p:cNvPr>
          <p:cNvSpPr>
            <a:spLocks noChangeAspect="1" noChangeArrowheads="1"/>
          </p:cNvSpPr>
          <p:nvPr/>
        </p:nvSpPr>
        <p:spPr bwMode="auto">
          <a:xfrm>
            <a:off x="7200078" y="3949063"/>
            <a:ext cx="461743" cy="461743"/>
          </a:xfrm>
          <a:custGeom>
            <a:avLst/>
            <a:gdLst>
              <a:gd name="T0" fmla="*/ 85474451 w 293328"/>
              <a:gd name="T1" fmla="*/ 124201846 h 293329"/>
              <a:gd name="T2" fmla="*/ 3778320 w 293328"/>
              <a:gd name="T3" fmla="*/ 102219194 h 293329"/>
              <a:gd name="T4" fmla="*/ 121049923 w 293328"/>
              <a:gd name="T5" fmla="*/ 111326137 h 293329"/>
              <a:gd name="T6" fmla="*/ 3778320 w 293328"/>
              <a:gd name="T7" fmla="*/ 102219194 h 293329"/>
              <a:gd name="T8" fmla="*/ 71726361 w 293328"/>
              <a:gd name="T9" fmla="*/ 78335768 h 293329"/>
              <a:gd name="T10" fmla="*/ 93698092 w 293328"/>
              <a:gd name="T11" fmla="*/ 78335768 h 293329"/>
              <a:gd name="T12" fmla="*/ 95110857 w 293328"/>
              <a:gd name="T13" fmla="*/ 70993837 h 293329"/>
              <a:gd name="T14" fmla="*/ 95581508 w 293328"/>
              <a:gd name="T15" fmla="*/ 89985905 h 293329"/>
              <a:gd name="T16" fmla="*/ 67959254 w 293328"/>
              <a:gd name="T17" fmla="*/ 78335768 h 293329"/>
              <a:gd name="T18" fmla="*/ 34461138 w 293328"/>
              <a:gd name="T19" fmla="*/ 70675192 h 293329"/>
              <a:gd name="T20" fmla="*/ 32891973 w 293328"/>
              <a:gd name="T21" fmla="*/ 85996548 h 293329"/>
              <a:gd name="T22" fmla="*/ 53294304 w 293328"/>
              <a:gd name="T23" fmla="*/ 73547525 h 293329"/>
              <a:gd name="T24" fmla="*/ 58787775 w 293328"/>
              <a:gd name="T25" fmla="*/ 78335768 h 293329"/>
              <a:gd name="T26" fmla="*/ 31008234 w 293328"/>
              <a:gd name="T27" fmla="*/ 89985905 h 293329"/>
              <a:gd name="T28" fmla="*/ 31793207 w 293328"/>
              <a:gd name="T29" fmla="*/ 70993837 h 293329"/>
              <a:gd name="T30" fmla="*/ 78746641 w 293328"/>
              <a:gd name="T31" fmla="*/ 62408809 h 293329"/>
              <a:gd name="T32" fmla="*/ 83061364 w 293328"/>
              <a:gd name="T33" fmla="*/ 57940157 h 293329"/>
              <a:gd name="T34" fmla="*/ 44381591 w 293328"/>
              <a:gd name="T35" fmla="*/ 66877349 h 293329"/>
              <a:gd name="T36" fmla="*/ 83061364 w 293328"/>
              <a:gd name="T37" fmla="*/ 54087441 h 293329"/>
              <a:gd name="T38" fmla="*/ 74893516 w 293328"/>
              <a:gd name="T39" fmla="*/ 62408809 h 293329"/>
              <a:gd name="T40" fmla="*/ 52548940 w 293328"/>
              <a:gd name="T41" fmla="*/ 62408809 h 293329"/>
              <a:gd name="T42" fmla="*/ 44381591 w 293328"/>
              <a:gd name="T43" fmla="*/ 54087441 h 293329"/>
              <a:gd name="T44" fmla="*/ 71726361 w 293328"/>
              <a:gd name="T45" fmla="*/ 34116309 h 293329"/>
              <a:gd name="T46" fmla="*/ 93698092 w 293328"/>
              <a:gd name="T47" fmla="*/ 34116309 h 293329"/>
              <a:gd name="T48" fmla="*/ 95110857 w 293328"/>
              <a:gd name="T49" fmla="*/ 26615194 h 293329"/>
              <a:gd name="T50" fmla="*/ 95581508 w 293328"/>
              <a:gd name="T51" fmla="*/ 45606589 h 293329"/>
              <a:gd name="T52" fmla="*/ 67959254 w 293328"/>
              <a:gd name="T53" fmla="*/ 34116309 h 293329"/>
              <a:gd name="T54" fmla="*/ 34461138 w 293328"/>
              <a:gd name="T55" fmla="*/ 26295949 h 293329"/>
              <a:gd name="T56" fmla="*/ 32891973 w 293328"/>
              <a:gd name="T57" fmla="*/ 41617468 h 293329"/>
              <a:gd name="T58" fmla="*/ 53294304 w 293328"/>
              <a:gd name="T59" fmla="*/ 29168267 h 293329"/>
              <a:gd name="T60" fmla="*/ 58787775 w 293328"/>
              <a:gd name="T61" fmla="*/ 34116309 h 293329"/>
              <a:gd name="T62" fmla="*/ 31008234 w 293328"/>
              <a:gd name="T63" fmla="*/ 45606589 h 293329"/>
              <a:gd name="T64" fmla="*/ 31793207 w 293328"/>
              <a:gd name="T65" fmla="*/ 26615194 h 293329"/>
              <a:gd name="T66" fmla="*/ 110188614 w 293328"/>
              <a:gd name="T67" fmla="*/ 98451202 h 293329"/>
              <a:gd name="T68" fmla="*/ 121049923 w 293328"/>
              <a:gd name="T69" fmla="*/ 19471217 h 293329"/>
              <a:gd name="T70" fmla="*/ 3778320 w 293328"/>
              <a:gd name="T71" fmla="*/ 22768212 h 293329"/>
              <a:gd name="T72" fmla="*/ 17945078 w 293328"/>
              <a:gd name="T73" fmla="*/ 19471217 h 293329"/>
              <a:gd name="T74" fmla="*/ 78746641 w 293328"/>
              <a:gd name="T75" fmla="*/ 18989436 h 293329"/>
              <a:gd name="T76" fmla="*/ 83061364 w 293328"/>
              <a:gd name="T77" fmla="*/ 14377190 h 293329"/>
              <a:gd name="T78" fmla="*/ 44381591 w 293328"/>
              <a:gd name="T79" fmla="*/ 23601689 h 293329"/>
              <a:gd name="T80" fmla="*/ 83061364 w 293328"/>
              <a:gd name="T81" fmla="*/ 10401063 h 293329"/>
              <a:gd name="T82" fmla="*/ 74893516 w 293328"/>
              <a:gd name="T83" fmla="*/ 18989436 h 293329"/>
              <a:gd name="T84" fmla="*/ 52548940 w 293328"/>
              <a:gd name="T85" fmla="*/ 18989436 h 293329"/>
              <a:gd name="T86" fmla="*/ 44381591 w 293328"/>
              <a:gd name="T87" fmla="*/ 10401063 h 293329"/>
              <a:gd name="T88" fmla="*/ 106253523 w 293328"/>
              <a:gd name="T89" fmla="*/ 98451202 h 293329"/>
              <a:gd name="T90" fmla="*/ 19990681 w 293328"/>
              <a:gd name="T91" fmla="*/ 0 h 293329"/>
              <a:gd name="T92" fmla="*/ 110188614 w 293328"/>
              <a:gd name="T93" fmla="*/ 15545896 h 293329"/>
              <a:gd name="T94" fmla="*/ 128133161 w 293328"/>
              <a:gd name="T95" fmla="*/ 108028786 h 293329"/>
              <a:gd name="T96" fmla="*/ 89252767 w 293328"/>
              <a:gd name="T97" fmla="*/ 124201846 h 293329"/>
              <a:gd name="T98" fmla="*/ 102947275 w 293328"/>
              <a:gd name="T99" fmla="*/ 128127419 h 293329"/>
              <a:gd name="T100" fmla="*/ 25185853 w 293328"/>
              <a:gd name="T101" fmla="*/ 124201846 h 293329"/>
              <a:gd name="T102" fmla="*/ 7083633 w 293328"/>
              <a:gd name="T103" fmla="*/ 115252161 h 293329"/>
              <a:gd name="T104" fmla="*/ 7083633 w 293328"/>
              <a:gd name="T105" fmla="*/ 15545896 h 293329"/>
              <a:gd name="T106" fmla="*/ 19990681 w 293328"/>
              <a:gd name="T107" fmla="*/ 0 h 2933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3328" h="293329">
                <a:moveTo>
                  <a:pt x="97656" y="263852"/>
                </a:moveTo>
                <a:lnTo>
                  <a:pt x="97656" y="284342"/>
                </a:lnTo>
                <a:lnTo>
                  <a:pt x="195672" y="284342"/>
                </a:lnTo>
                <a:lnTo>
                  <a:pt x="195672" y="263852"/>
                </a:lnTo>
                <a:lnTo>
                  <a:pt x="97656" y="263852"/>
                </a:lnTo>
                <a:close/>
                <a:moveTo>
                  <a:pt x="8648" y="234016"/>
                </a:moveTo>
                <a:lnTo>
                  <a:pt x="8648" y="247316"/>
                </a:lnTo>
                <a:cubicBezTo>
                  <a:pt x="8648" y="251271"/>
                  <a:pt x="11891" y="254865"/>
                  <a:pt x="16216" y="254865"/>
                </a:cubicBezTo>
                <a:lnTo>
                  <a:pt x="277112" y="254865"/>
                </a:lnTo>
                <a:cubicBezTo>
                  <a:pt x="281436" y="254865"/>
                  <a:pt x="284679" y="251271"/>
                  <a:pt x="284679" y="247316"/>
                </a:cubicBezTo>
                <a:lnTo>
                  <a:pt x="284679" y="234016"/>
                </a:lnTo>
                <a:lnTo>
                  <a:pt x="8648" y="234016"/>
                </a:lnTo>
                <a:close/>
                <a:moveTo>
                  <a:pt x="167791" y="161800"/>
                </a:moveTo>
                <a:cubicBezTo>
                  <a:pt x="169587" y="163261"/>
                  <a:pt x="169946" y="166550"/>
                  <a:pt x="168509" y="168376"/>
                </a:cubicBezTo>
                <a:cubicBezTo>
                  <a:pt x="165994" y="171299"/>
                  <a:pt x="164198" y="175319"/>
                  <a:pt x="164198" y="179338"/>
                </a:cubicBezTo>
                <a:lnTo>
                  <a:pt x="164198" y="196876"/>
                </a:lnTo>
                <a:lnTo>
                  <a:pt x="214497" y="196876"/>
                </a:lnTo>
                <a:lnTo>
                  <a:pt x="214497" y="179338"/>
                </a:lnTo>
                <a:cubicBezTo>
                  <a:pt x="214497" y="175319"/>
                  <a:pt x="213419" y="171299"/>
                  <a:pt x="210545" y="168376"/>
                </a:cubicBezTo>
                <a:cubicBezTo>
                  <a:pt x="209108" y="166550"/>
                  <a:pt x="209467" y="163261"/>
                  <a:pt x="211263" y="161800"/>
                </a:cubicBezTo>
                <a:cubicBezTo>
                  <a:pt x="213060" y="160338"/>
                  <a:pt x="215934" y="160338"/>
                  <a:pt x="217731" y="162530"/>
                </a:cubicBezTo>
                <a:cubicBezTo>
                  <a:pt x="221323" y="167280"/>
                  <a:pt x="223479" y="173492"/>
                  <a:pt x="223479" y="179338"/>
                </a:cubicBezTo>
                <a:lnTo>
                  <a:pt x="223479" y="201625"/>
                </a:lnTo>
                <a:cubicBezTo>
                  <a:pt x="223479" y="203818"/>
                  <a:pt x="221683" y="206010"/>
                  <a:pt x="218808" y="206010"/>
                </a:cubicBezTo>
                <a:lnTo>
                  <a:pt x="159887" y="206010"/>
                </a:lnTo>
                <a:cubicBezTo>
                  <a:pt x="157372" y="206010"/>
                  <a:pt x="155575" y="203818"/>
                  <a:pt x="155575" y="201625"/>
                </a:cubicBezTo>
                <a:lnTo>
                  <a:pt x="155575" y="179338"/>
                </a:lnTo>
                <a:cubicBezTo>
                  <a:pt x="155575" y="173492"/>
                  <a:pt x="157731" y="167280"/>
                  <a:pt x="161324" y="162530"/>
                </a:cubicBezTo>
                <a:cubicBezTo>
                  <a:pt x="163120" y="160338"/>
                  <a:pt x="165994" y="160338"/>
                  <a:pt x="167791" y="161800"/>
                </a:cubicBezTo>
                <a:close/>
                <a:moveTo>
                  <a:pt x="78890" y="161800"/>
                </a:moveTo>
                <a:cubicBezTo>
                  <a:pt x="80687" y="163261"/>
                  <a:pt x="81046" y="166550"/>
                  <a:pt x="79250" y="168376"/>
                </a:cubicBezTo>
                <a:cubicBezTo>
                  <a:pt x="76735" y="171299"/>
                  <a:pt x="75297" y="175319"/>
                  <a:pt x="75297" y="179338"/>
                </a:cubicBezTo>
                <a:lnTo>
                  <a:pt x="75297" y="196876"/>
                </a:lnTo>
                <a:lnTo>
                  <a:pt x="125956" y="196876"/>
                </a:lnTo>
                <a:lnTo>
                  <a:pt x="125956" y="179338"/>
                </a:lnTo>
                <a:cubicBezTo>
                  <a:pt x="125956" y="175319"/>
                  <a:pt x="124160" y="171299"/>
                  <a:pt x="122004" y="168376"/>
                </a:cubicBezTo>
                <a:cubicBezTo>
                  <a:pt x="120208" y="166550"/>
                  <a:pt x="120567" y="163261"/>
                  <a:pt x="122363" y="161800"/>
                </a:cubicBezTo>
                <a:cubicBezTo>
                  <a:pt x="124160" y="160338"/>
                  <a:pt x="127034" y="160338"/>
                  <a:pt x="128471" y="162530"/>
                </a:cubicBezTo>
                <a:cubicBezTo>
                  <a:pt x="132423" y="167280"/>
                  <a:pt x="134579" y="173492"/>
                  <a:pt x="134579" y="179338"/>
                </a:cubicBezTo>
                <a:lnTo>
                  <a:pt x="134579" y="201625"/>
                </a:lnTo>
                <a:cubicBezTo>
                  <a:pt x="134579" y="203818"/>
                  <a:pt x="132423" y="206010"/>
                  <a:pt x="130268" y="206010"/>
                </a:cubicBezTo>
                <a:lnTo>
                  <a:pt x="70986" y="206010"/>
                </a:lnTo>
                <a:cubicBezTo>
                  <a:pt x="68471" y="206010"/>
                  <a:pt x="66675" y="203818"/>
                  <a:pt x="66675" y="201625"/>
                </a:cubicBezTo>
                <a:lnTo>
                  <a:pt x="66675" y="179338"/>
                </a:lnTo>
                <a:cubicBezTo>
                  <a:pt x="66675" y="173492"/>
                  <a:pt x="68471" y="167280"/>
                  <a:pt x="72782" y="162530"/>
                </a:cubicBezTo>
                <a:cubicBezTo>
                  <a:pt x="74220" y="160338"/>
                  <a:pt x="76735" y="160338"/>
                  <a:pt x="78890" y="161800"/>
                </a:cubicBezTo>
                <a:close/>
                <a:moveTo>
                  <a:pt x="190147" y="132645"/>
                </a:moveTo>
                <a:cubicBezTo>
                  <a:pt x="184856" y="132645"/>
                  <a:pt x="180270" y="137231"/>
                  <a:pt x="180270" y="142875"/>
                </a:cubicBezTo>
                <a:cubicBezTo>
                  <a:pt x="180270" y="148520"/>
                  <a:pt x="184856" y="153106"/>
                  <a:pt x="190147" y="153106"/>
                </a:cubicBezTo>
                <a:cubicBezTo>
                  <a:pt x="195792" y="153106"/>
                  <a:pt x="200378" y="148520"/>
                  <a:pt x="200378" y="142875"/>
                </a:cubicBezTo>
                <a:cubicBezTo>
                  <a:pt x="200378" y="137231"/>
                  <a:pt x="195792" y="132645"/>
                  <a:pt x="190147" y="132645"/>
                </a:cubicBezTo>
                <a:close/>
                <a:moveTo>
                  <a:pt x="101600" y="132645"/>
                </a:moveTo>
                <a:cubicBezTo>
                  <a:pt x="95603" y="132645"/>
                  <a:pt x="91017" y="137231"/>
                  <a:pt x="91017" y="142875"/>
                </a:cubicBezTo>
                <a:cubicBezTo>
                  <a:pt x="91017" y="148520"/>
                  <a:pt x="95603" y="153106"/>
                  <a:pt x="101600" y="153106"/>
                </a:cubicBezTo>
                <a:cubicBezTo>
                  <a:pt x="106892" y="153106"/>
                  <a:pt x="111831" y="148520"/>
                  <a:pt x="111831" y="142875"/>
                </a:cubicBezTo>
                <a:cubicBezTo>
                  <a:pt x="111831" y="137231"/>
                  <a:pt x="106892" y="132645"/>
                  <a:pt x="101600" y="132645"/>
                </a:cubicBezTo>
                <a:close/>
                <a:moveTo>
                  <a:pt x="190147" y="123825"/>
                </a:moveTo>
                <a:cubicBezTo>
                  <a:pt x="200731" y="123825"/>
                  <a:pt x="209197" y="132645"/>
                  <a:pt x="209197" y="142875"/>
                </a:cubicBezTo>
                <a:cubicBezTo>
                  <a:pt x="209197" y="153106"/>
                  <a:pt x="200731" y="161572"/>
                  <a:pt x="190147" y="161572"/>
                </a:cubicBezTo>
                <a:cubicBezTo>
                  <a:pt x="179917" y="161572"/>
                  <a:pt x="171450" y="153106"/>
                  <a:pt x="171450" y="142875"/>
                </a:cubicBezTo>
                <a:cubicBezTo>
                  <a:pt x="171450" y="132645"/>
                  <a:pt x="179917" y="123825"/>
                  <a:pt x="190147" y="123825"/>
                </a:cubicBezTo>
                <a:close/>
                <a:moveTo>
                  <a:pt x="101600" y="123825"/>
                </a:moveTo>
                <a:cubicBezTo>
                  <a:pt x="111831" y="123825"/>
                  <a:pt x="120297" y="132645"/>
                  <a:pt x="120297" y="142875"/>
                </a:cubicBezTo>
                <a:cubicBezTo>
                  <a:pt x="120297" y="153106"/>
                  <a:pt x="111831" y="161572"/>
                  <a:pt x="101600" y="161572"/>
                </a:cubicBezTo>
                <a:cubicBezTo>
                  <a:pt x="91017" y="161572"/>
                  <a:pt x="82550" y="153106"/>
                  <a:pt x="82550" y="142875"/>
                </a:cubicBezTo>
                <a:cubicBezTo>
                  <a:pt x="82550" y="132645"/>
                  <a:pt x="91017" y="123825"/>
                  <a:pt x="101600" y="123825"/>
                </a:cubicBezTo>
                <a:close/>
                <a:moveTo>
                  <a:pt x="167791" y="60200"/>
                </a:moveTo>
                <a:cubicBezTo>
                  <a:pt x="169587" y="62027"/>
                  <a:pt x="169946" y="64584"/>
                  <a:pt x="168509" y="66776"/>
                </a:cubicBezTo>
                <a:cubicBezTo>
                  <a:pt x="165994" y="69699"/>
                  <a:pt x="164198" y="73719"/>
                  <a:pt x="164198" y="78103"/>
                </a:cubicBezTo>
                <a:lnTo>
                  <a:pt x="164198" y="95276"/>
                </a:lnTo>
                <a:lnTo>
                  <a:pt x="214497" y="95276"/>
                </a:lnTo>
                <a:lnTo>
                  <a:pt x="214497" y="78103"/>
                </a:lnTo>
                <a:cubicBezTo>
                  <a:pt x="214497" y="73719"/>
                  <a:pt x="213419" y="69699"/>
                  <a:pt x="210545" y="66776"/>
                </a:cubicBezTo>
                <a:cubicBezTo>
                  <a:pt x="209108" y="64584"/>
                  <a:pt x="209467" y="62027"/>
                  <a:pt x="211263" y="60200"/>
                </a:cubicBezTo>
                <a:cubicBezTo>
                  <a:pt x="213060" y="58738"/>
                  <a:pt x="215934" y="58738"/>
                  <a:pt x="217731" y="60930"/>
                </a:cubicBezTo>
                <a:cubicBezTo>
                  <a:pt x="221323" y="65680"/>
                  <a:pt x="223479" y="71892"/>
                  <a:pt x="223479" y="78103"/>
                </a:cubicBezTo>
                <a:lnTo>
                  <a:pt x="223479" y="100025"/>
                </a:lnTo>
                <a:cubicBezTo>
                  <a:pt x="223479" y="102218"/>
                  <a:pt x="221683" y="104410"/>
                  <a:pt x="218808" y="104410"/>
                </a:cubicBezTo>
                <a:lnTo>
                  <a:pt x="159887" y="104410"/>
                </a:lnTo>
                <a:cubicBezTo>
                  <a:pt x="157372" y="104410"/>
                  <a:pt x="155575" y="102218"/>
                  <a:pt x="155575" y="100025"/>
                </a:cubicBezTo>
                <a:lnTo>
                  <a:pt x="155575" y="78103"/>
                </a:lnTo>
                <a:cubicBezTo>
                  <a:pt x="155575" y="71892"/>
                  <a:pt x="157731" y="65680"/>
                  <a:pt x="161324" y="60930"/>
                </a:cubicBezTo>
                <a:cubicBezTo>
                  <a:pt x="163120" y="58738"/>
                  <a:pt x="165994" y="58738"/>
                  <a:pt x="167791" y="60200"/>
                </a:cubicBezTo>
                <a:close/>
                <a:moveTo>
                  <a:pt x="78890" y="60200"/>
                </a:moveTo>
                <a:cubicBezTo>
                  <a:pt x="80687" y="62027"/>
                  <a:pt x="81046" y="64584"/>
                  <a:pt x="79250" y="66776"/>
                </a:cubicBezTo>
                <a:cubicBezTo>
                  <a:pt x="76735" y="69699"/>
                  <a:pt x="75297" y="73719"/>
                  <a:pt x="75297" y="78103"/>
                </a:cubicBezTo>
                <a:lnTo>
                  <a:pt x="75297" y="95276"/>
                </a:lnTo>
                <a:lnTo>
                  <a:pt x="125956" y="95276"/>
                </a:lnTo>
                <a:lnTo>
                  <a:pt x="125956" y="78103"/>
                </a:lnTo>
                <a:cubicBezTo>
                  <a:pt x="125956" y="73719"/>
                  <a:pt x="124160" y="69699"/>
                  <a:pt x="122004" y="66776"/>
                </a:cubicBezTo>
                <a:cubicBezTo>
                  <a:pt x="120208" y="64584"/>
                  <a:pt x="120567" y="62027"/>
                  <a:pt x="122363" y="60200"/>
                </a:cubicBezTo>
                <a:cubicBezTo>
                  <a:pt x="124160" y="58738"/>
                  <a:pt x="127034" y="58738"/>
                  <a:pt x="128471" y="60930"/>
                </a:cubicBezTo>
                <a:cubicBezTo>
                  <a:pt x="132423" y="65680"/>
                  <a:pt x="134579" y="71892"/>
                  <a:pt x="134579" y="78103"/>
                </a:cubicBezTo>
                <a:lnTo>
                  <a:pt x="134579" y="100025"/>
                </a:lnTo>
                <a:cubicBezTo>
                  <a:pt x="134579" y="102218"/>
                  <a:pt x="132423" y="104410"/>
                  <a:pt x="130268" y="104410"/>
                </a:cubicBezTo>
                <a:lnTo>
                  <a:pt x="70986" y="104410"/>
                </a:lnTo>
                <a:cubicBezTo>
                  <a:pt x="68471" y="104410"/>
                  <a:pt x="66675" y="102218"/>
                  <a:pt x="66675" y="100025"/>
                </a:cubicBezTo>
                <a:lnTo>
                  <a:pt x="66675" y="78103"/>
                </a:lnTo>
                <a:cubicBezTo>
                  <a:pt x="66675" y="71892"/>
                  <a:pt x="68471" y="65680"/>
                  <a:pt x="72782" y="60930"/>
                </a:cubicBezTo>
                <a:cubicBezTo>
                  <a:pt x="74220" y="58738"/>
                  <a:pt x="76735" y="58738"/>
                  <a:pt x="78890" y="60200"/>
                </a:cubicBezTo>
                <a:close/>
                <a:moveTo>
                  <a:pt x="252248" y="44575"/>
                </a:moveTo>
                <a:lnTo>
                  <a:pt x="252248" y="225389"/>
                </a:lnTo>
                <a:lnTo>
                  <a:pt x="284679" y="225389"/>
                </a:lnTo>
                <a:lnTo>
                  <a:pt x="284679" y="52124"/>
                </a:lnTo>
                <a:cubicBezTo>
                  <a:pt x="284679" y="47810"/>
                  <a:pt x="281436" y="44575"/>
                  <a:pt x="277112" y="44575"/>
                </a:cubicBezTo>
                <a:lnTo>
                  <a:pt x="252248" y="44575"/>
                </a:lnTo>
                <a:close/>
                <a:moveTo>
                  <a:pt x="16216" y="44575"/>
                </a:moveTo>
                <a:cubicBezTo>
                  <a:pt x="11891" y="44575"/>
                  <a:pt x="8648" y="47810"/>
                  <a:pt x="8648" y="52124"/>
                </a:cubicBezTo>
                <a:lnTo>
                  <a:pt x="8648" y="225389"/>
                </a:lnTo>
                <a:lnTo>
                  <a:pt x="41080" y="225389"/>
                </a:lnTo>
                <a:lnTo>
                  <a:pt x="41080" y="44575"/>
                </a:lnTo>
                <a:lnTo>
                  <a:pt x="16216" y="44575"/>
                </a:lnTo>
                <a:close/>
                <a:moveTo>
                  <a:pt x="190147" y="32916"/>
                </a:moveTo>
                <a:cubicBezTo>
                  <a:pt x="184856" y="32916"/>
                  <a:pt x="180270" y="37649"/>
                  <a:pt x="180270" y="43475"/>
                </a:cubicBezTo>
                <a:cubicBezTo>
                  <a:pt x="180270" y="49300"/>
                  <a:pt x="184856" y="54034"/>
                  <a:pt x="190147" y="54034"/>
                </a:cubicBezTo>
                <a:cubicBezTo>
                  <a:pt x="195792" y="54034"/>
                  <a:pt x="200378" y="49300"/>
                  <a:pt x="200378" y="43475"/>
                </a:cubicBezTo>
                <a:cubicBezTo>
                  <a:pt x="200378" y="37649"/>
                  <a:pt x="195792" y="32916"/>
                  <a:pt x="190147" y="32916"/>
                </a:cubicBezTo>
                <a:close/>
                <a:moveTo>
                  <a:pt x="101600" y="32916"/>
                </a:moveTo>
                <a:cubicBezTo>
                  <a:pt x="95603" y="32916"/>
                  <a:pt x="91017" y="37649"/>
                  <a:pt x="91017" y="43475"/>
                </a:cubicBezTo>
                <a:cubicBezTo>
                  <a:pt x="91017" y="49300"/>
                  <a:pt x="95603" y="54034"/>
                  <a:pt x="101600" y="54034"/>
                </a:cubicBezTo>
                <a:cubicBezTo>
                  <a:pt x="106892" y="54034"/>
                  <a:pt x="111831" y="49300"/>
                  <a:pt x="111831" y="43475"/>
                </a:cubicBezTo>
                <a:cubicBezTo>
                  <a:pt x="111831" y="37649"/>
                  <a:pt x="106892" y="32916"/>
                  <a:pt x="101600" y="32916"/>
                </a:cubicBezTo>
                <a:close/>
                <a:moveTo>
                  <a:pt x="190147" y="23813"/>
                </a:moveTo>
                <a:cubicBezTo>
                  <a:pt x="200731" y="23813"/>
                  <a:pt x="209197" y="32552"/>
                  <a:pt x="209197" y="43475"/>
                </a:cubicBezTo>
                <a:cubicBezTo>
                  <a:pt x="209197" y="54398"/>
                  <a:pt x="200731" y="63136"/>
                  <a:pt x="190147" y="63136"/>
                </a:cubicBezTo>
                <a:cubicBezTo>
                  <a:pt x="179917" y="63136"/>
                  <a:pt x="171450" y="54398"/>
                  <a:pt x="171450" y="43475"/>
                </a:cubicBezTo>
                <a:cubicBezTo>
                  <a:pt x="171450" y="32552"/>
                  <a:pt x="179917" y="23813"/>
                  <a:pt x="190147" y="23813"/>
                </a:cubicBezTo>
                <a:close/>
                <a:moveTo>
                  <a:pt x="101600" y="23813"/>
                </a:moveTo>
                <a:cubicBezTo>
                  <a:pt x="111831" y="23813"/>
                  <a:pt x="120297" y="32552"/>
                  <a:pt x="120297" y="43475"/>
                </a:cubicBezTo>
                <a:cubicBezTo>
                  <a:pt x="120297" y="54398"/>
                  <a:pt x="111831" y="63136"/>
                  <a:pt x="101600" y="63136"/>
                </a:cubicBezTo>
                <a:cubicBezTo>
                  <a:pt x="91017" y="63136"/>
                  <a:pt x="82550" y="54398"/>
                  <a:pt x="82550" y="43475"/>
                </a:cubicBezTo>
                <a:cubicBezTo>
                  <a:pt x="82550" y="32552"/>
                  <a:pt x="91017" y="23813"/>
                  <a:pt x="101600" y="23813"/>
                </a:cubicBezTo>
                <a:close/>
                <a:moveTo>
                  <a:pt x="50089" y="8987"/>
                </a:moveTo>
                <a:lnTo>
                  <a:pt x="50089" y="225389"/>
                </a:lnTo>
                <a:lnTo>
                  <a:pt x="243239" y="225389"/>
                </a:lnTo>
                <a:lnTo>
                  <a:pt x="243239" y="8987"/>
                </a:lnTo>
                <a:lnTo>
                  <a:pt x="50089" y="8987"/>
                </a:lnTo>
                <a:close/>
                <a:moveTo>
                  <a:pt x="45765" y="0"/>
                </a:moveTo>
                <a:lnTo>
                  <a:pt x="247563" y="0"/>
                </a:lnTo>
                <a:cubicBezTo>
                  <a:pt x="250085" y="0"/>
                  <a:pt x="252248" y="2157"/>
                  <a:pt x="252248" y="4673"/>
                </a:cubicBezTo>
                <a:lnTo>
                  <a:pt x="252248" y="35588"/>
                </a:lnTo>
                <a:lnTo>
                  <a:pt x="277112" y="35588"/>
                </a:lnTo>
                <a:cubicBezTo>
                  <a:pt x="286121" y="35588"/>
                  <a:pt x="293328" y="43137"/>
                  <a:pt x="293328" y="52124"/>
                </a:cubicBezTo>
                <a:lnTo>
                  <a:pt x="293328" y="247316"/>
                </a:lnTo>
                <a:cubicBezTo>
                  <a:pt x="293328" y="256303"/>
                  <a:pt x="286121" y="263852"/>
                  <a:pt x="277112" y="263852"/>
                </a:cubicBezTo>
                <a:lnTo>
                  <a:pt x="204321" y="263852"/>
                </a:lnTo>
                <a:lnTo>
                  <a:pt x="204321" y="284342"/>
                </a:lnTo>
                <a:lnTo>
                  <a:pt x="235671" y="284342"/>
                </a:lnTo>
                <a:cubicBezTo>
                  <a:pt x="238194" y="284342"/>
                  <a:pt x="239996" y="286499"/>
                  <a:pt x="239996" y="288656"/>
                </a:cubicBezTo>
                <a:cubicBezTo>
                  <a:pt x="239996" y="291172"/>
                  <a:pt x="238194" y="293329"/>
                  <a:pt x="235671" y="293329"/>
                </a:cubicBezTo>
                <a:lnTo>
                  <a:pt x="57656" y="293329"/>
                </a:lnTo>
                <a:cubicBezTo>
                  <a:pt x="55134" y="293329"/>
                  <a:pt x="52972" y="291172"/>
                  <a:pt x="52972" y="288656"/>
                </a:cubicBezTo>
                <a:cubicBezTo>
                  <a:pt x="52972" y="286499"/>
                  <a:pt x="55134" y="284342"/>
                  <a:pt x="57656" y="284342"/>
                </a:cubicBezTo>
                <a:lnTo>
                  <a:pt x="88647" y="284342"/>
                </a:lnTo>
                <a:lnTo>
                  <a:pt x="88647" y="263852"/>
                </a:lnTo>
                <a:lnTo>
                  <a:pt x="16216" y="263852"/>
                </a:lnTo>
                <a:cubicBezTo>
                  <a:pt x="7207" y="263852"/>
                  <a:pt x="0" y="256303"/>
                  <a:pt x="0" y="247316"/>
                </a:cubicBezTo>
                <a:lnTo>
                  <a:pt x="0" y="52124"/>
                </a:lnTo>
                <a:cubicBezTo>
                  <a:pt x="0" y="43137"/>
                  <a:pt x="7207" y="35588"/>
                  <a:pt x="16216" y="35588"/>
                </a:cubicBezTo>
                <a:lnTo>
                  <a:pt x="41080" y="35588"/>
                </a:lnTo>
                <a:lnTo>
                  <a:pt x="41080" y="4673"/>
                </a:lnTo>
                <a:cubicBezTo>
                  <a:pt x="41080" y="2157"/>
                  <a:pt x="43603" y="0"/>
                  <a:pt x="4576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5" name="Freeform 799">
            <a:extLst>
              <a:ext uri="{FF2B5EF4-FFF2-40B4-BE49-F238E27FC236}">
                <a16:creationId xmlns:a16="http://schemas.microsoft.com/office/drawing/2014/main" id="{029E0FD4-2992-AB46-8482-E46B351FF582}"/>
              </a:ext>
            </a:extLst>
          </p:cNvPr>
          <p:cNvSpPr>
            <a:spLocks noChangeAspect="1" noChangeArrowheads="1"/>
          </p:cNvSpPr>
          <p:nvPr/>
        </p:nvSpPr>
        <p:spPr bwMode="auto">
          <a:xfrm>
            <a:off x="1845510" y="3956965"/>
            <a:ext cx="480296" cy="445940"/>
          </a:xfrm>
          <a:custGeom>
            <a:avLst/>
            <a:gdLst>
              <a:gd name="T0" fmla="*/ 50291756 w 306026"/>
              <a:gd name="T1" fmla="*/ 87310957 h 283803"/>
              <a:gd name="T2" fmla="*/ 50136921 w 306026"/>
              <a:gd name="T3" fmla="*/ 75483537 h 283803"/>
              <a:gd name="T4" fmla="*/ 58028586 w 306026"/>
              <a:gd name="T5" fmla="*/ 30507437 h 283803"/>
              <a:gd name="T6" fmla="*/ 28472789 w 306026"/>
              <a:gd name="T7" fmla="*/ 38600061 h 283803"/>
              <a:gd name="T8" fmla="*/ 24140094 w 306026"/>
              <a:gd name="T9" fmla="*/ 45603058 h 283803"/>
              <a:gd name="T10" fmla="*/ 28317914 w 306026"/>
              <a:gd name="T11" fmla="*/ 50427841 h 283803"/>
              <a:gd name="T12" fmla="*/ 60659554 w 306026"/>
              <a:gd name="T13" fmla="*/ 68013487 h 283803"/>
              <a:gd name="T14" fmla="*/ 73657866 w 306026"/>
              <a:gd name="T15" fmla="*/ 50427841 h 283803"/>
              <a:gd name="T16" fmla="*/ 74741095 w 306026"/>
              <a:gd name="T17" fmla="*/ 40467585 h 283803"/>
              <a:gd name="T18" fmla="*/ 71955757 w 306026"/>
              <a:gd name="T19" fmla="*/ 35487375 h 283803"/>
              <a:gd name="T20" fmla="*/ 60659554 w 306026"/>
              <a:gd name="T21" fmla="*/ 27394616 h 283803"/>
              <a:gd name="T22" fmla="*/ 28163271 w 306026"/>
              <a:gd name="T23" fmla="*/ 32063628 h 283803"/>
              <a:gd name="T24" fmla="*/ 61742565 w 306026"/>
              <a:gd name="T25" fmla="*/ 21169744 h 283803"/>
              <a:gd name="T26" fmla="*/ 72419761 w 306026"/>
              <a:gd name="T27" fmla="*/ 31285485 h 283803"/>
              <a:gd name="T28" fmla="*/ 50136921 w 306026"/>
              <a:gd name="T29" fmla="*/ 8252747 h 283803"/>
              <a:gd name="T30" fmla="*/ 75978669 w 306026"/>
              <a:gd name="T31" fmla="*/ 36732324 h 283803"/>
              <a:gd name="T32" fmla="*/ 74276724 w 306026"/>
              <a:gd name="T33" fmla="*/ 54474210 h 283803"/>
              <a:gd name="T34" fmla="*/ 73657866 w 306026"/>
              <a:gd name="T35" fmla="*/ 78907305 h 283803"/>
              <a:gd name="T36" fmla="*/ 100583036 w 306026"/>
              <a:gd name="T37" fmla="*/ 101628445 h 283803"/>
              <a:gd name="T38" fmla="*/ 96559771 w 306026"/>
              <a:gd name="T39" fmla="*/ 121081872 h 283803"/>
              <a:gd name="T40" fmla="*/ 77526176 w 306026"/>
              <a:gd name="T41" fmla="*/ 84198666 h 283803"/>
              <a:gd name="T42" fmla="*/ 54005623 w 306026"/>
              <a:gd name="T43" fmla="*/ 90423560 h 283803"/>
              <a:gd name="T44" fmla="*/ 66539509 w 306026"/>
              <a:gd name="T45" fmla="*/ 88711619 h 283803"/>
              <a:gd name="T46" fmla="*/ 60659554 w 306026"/>
              <a:gd name="T47" fmla="*/ 99761162 h 283803"/>
              <a:gd name="T48" fmla="*/ 57409590 w 306026"/>
              <a:gd name="T49" fmla="*/ 99294159 h 283803"/>
              <a:gd name="T50" fmla="*/ 58028586 w 306026"/>
              <a:gd name="T51" fmla="*/ 122949432 h 283803"/>
              <a:gd name="T52" fmla="*/ 52148613 w 306026"/>
              <a:gd name="T53" fmla="*/ 100694920 h 283803"/>
              <a:gd name="T54" fmla="*/ 50291756 w 306026"/>
              <a:gd name="T55" fmla="*/ 92291265 h 283803"/>
              <a:gd name="T56" fmla="*/ 48434779 w 306026"/>
              <a:gd name="T57" fmla="*/ 100694920 h 283803"/>
              <a:gd name="T58" fmla="*/ 42399982 w 306026"/>
              <a:gd name="T59" fmla="*/ 122949432 h 283803"/>
              <a:gd name="T60" fmla="*/ 43018578 w 306026"/>
              <a:gd name="T61" fmla="*/ 99294159 h 283803"/>
              <a:gd name="T62" fmla="*/ 39768938 w 306026"/>
              <a:gd name="T63" fmla="*/ 99761162 h 283803"/>
              <a:gd name="T64" fmla="*/ 33734133 w 306026"/>
              <a:gd name="T65" fmla="*/ 88711619 h 283803"/>
              <a:gd name="T66" fmla="*/ 32650588 w 306026"/>
              <a:gd name="T67" fmla="*/ 81708474 h 283803"/>
              <a:gd name="T68" fmla="*/ 11915279 w 306026"/>
              <a:gd name="T69" fmla="*/ 88711619 h 283803"/>
              <a:gd name="T70" fmla="*/ 2011841 w 306026"/>
              <a:gd name="T71" fmla="*/ 122949432 h 283803"/>
              <a:gd name="T72" fmla="*/ 10058276 w 306026"/>
              <a:gd name="T73" fmla="*/ 85132206 h 283803"/>
              <a:gd name="T74" fmla="*/ 32805390 w 306026"/>
              <a:gd name="T75" fmla="*/ 77506599 h 283803"/>
              <a:gd name="T76" fmla="*/ 23520905 w 306026"/>
              <a:gd name="T77" fmla="*/ 53228945 h 283803"/>
              <a:gd name="T78" fmla="*/ 24449299 w 306026"/>
              <a:gd name="T79" fmla="*/ 35331741 h 283803"/>
              <a:gd name="T80" fmla="*/ 80821652 w 306026"/>
              <a:gd name="T81" fmla="*/ 0 h 283803"/>
              <a:gd name="T82" fmla="*/ 106559480 w 306026"/>
              <a:gd name="T83" fmla="*/ 28480692 h 283803"/>
              <a:gd name="T84" fmla="*/ 105008972 w 306026"/>
              <a:gd name="T85" fmla="*/ 46223044 h 283803"/>
              <a:gd name="T86" fmla="*/ 104388909 w 306026"/>
              <a:gd name="T87" fmla="*/ 70656939 h 283803"/>
              <a:gd name="T88" fmla="*/ 131212420 w 306026"/>
              <a:gd name="T89" fmla="*/ 93379515 h 283803"/>
              <a:gd name="T90" fmla="*/ 127181151 w 306026"/>
              <a:gd name="T91" fmla="*/ 121081872 h 283803"/>
              <a:gd name="T92" fmla="*/ 108265075 w 306026"/>
              <a:gd name="T93" fmla="*/ 75792914 h 283803"/>
              <a:gd name="T94" fmla="*/ 91364909 w 306026"/>
              <a:gd name="T95" fmla="*/ 80150553 h 283803"/>
              <a:gd name="T96" fmla="*/ 89349416 w 306026"/>
              <a:gd name="T97" fmla="*/ 76726384 h 283803"/>
              <a:gd name="T98" fmla="*/ 80821652 w 306026"/>
              <a:gd name="T99" fmla="*/ 67388644 h 283803"/>
              <a:gd name="T100" fmla="*/ 76325405 w 306026"/>
              <a:gd name="T101" fmla="*/ 62719545 h 283803"/>
              <a:gd name="T102" fmla="*/ 102683337 w 306026"/>
              <a:gd name="T103" fmla="*/ 42176316 h 283803"/>
              <a:gd name="T104" fmla="*/ 106869754 w 306026"/>
              <a:gd name="T105" fmla="*/ 37507333 h 283803"/>
              <a:gd name="T106" fmla="*/ 102528222 w 306026"/>
              <a:gd name="T107" fmla="*/ 30348492 h 283803"/>
              <a:gd name="T108" fmla="*/ 78806007 w 306026"/>
              <a:gd name="T109" fmla="*/ 20387825 h 283803"/>
              <a:gd name="T110" fmla="*/ 99737543 w 306026"/>
              <a:gd name="T111" fmla="*/ 10894211 h 283803"/>
              <a:gd name="T112" fmla="*/ 63766503 w 306026"/>
              <a:gd name="T113" fmla="*/ 6225403 h 2838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6026" h="283803">
                <a:moveTo>
                  <a:pt x="93475" y="168490"/>
                </a:moveTo>
                <a:cubicBezTo>
                  <a:pt x="91670" y="173519"/>
                  <a:pt x="89144" y="178908"/>
                  <a:pt x="84091" y="184296"/>
                </a:cubicBezTo>
                <a:cubicBezTo>
                  <a:pt x="86979" y="189685"/>
                  <a:pt x="102498" y="197588"/>
                  <a:pt x="117295" y="201539"/>
                </a:cubicBezTo>
                <a:cubicBezTo>
                  <a:pt x="131731" y="197588"/>
                  <a:pt x="147250" y="189685"/>
                  <a:pt x="150137" y="184296"/>
                </a:cubicBezTo>
                <a:cubicBezTo>
                  <a:pt x="145085" y="178908"/>
                  <a:pt x="142558" y="173519"/>
                  <a:pt x="140754" y="168490"/>
                </a:cubicBezTo>
                <a:cubicBezTo>
                  <a:pt x="133175" y="172441"/>
                  <a:pt x="125235" y="174238"/>
                  <a:pt x="116934" y="174238"/>
                </a:cubicBezTo>
                <a:cubicBezTo>
                  <a:pt x="108994" y="174238"/>
                  <a:pt x="101054" y="172441"/>
                  <a:pt x="93475" y="168490"/>
                </a:cubicBezTo>
                <a:close/>
                <a:moveTo>
                  <a:pt x="141476" y="63235"/>
                </a:moveTo>
                <a:lnTo>
                  <a:pt x="135340" y="70420"/>
                </a:lnTo>
                <a:cubicBezTo>
                  <a:pt x="134618" y="71857"/>
                  <a:pt x="132814" y="72575"/>
                  <a:pt x="131370" y="72575"/>
                </a:cubicBezTo>
                <a:cubicBezTo>
                  <a:pt x="131009" y="72216"/>
                  <a:pt x="94919" y="68265"/>
                  <a:pt x="66407" y="84071"/>
                </a:cubicBezTo>
                <a:cubicBezTo>
                  <a:pt x="66407" y="85867"/>
                  <a:pt x="66407" y="88382"/>
                  <a:pt x="66407" y="89100"/>
                </a:cubicBezTo>
                <a:cubicBezTo>
                  <a:pt x="66407" y="90537"/>
                  <a:pt x="65685" y="91974"/>
                  <a:pt x="64602" y="92692"/>
                </a:cubicBezTo>
                <a:cubicBezTo>
                  <a:pt x="63159" y="93770"/>
                  <a:pt x="61715" y="94129"/>
                  <a:pt x="60272" y="93770"/>
                </a:cubicBezTo>
                <a:cubicBezTo>
                  <a:pt x="58828" y="93770"/>
                  <a:pt x="55580" y="98081"/>
                  <a:pt x="56302" y="105265"/>
                </a:cubicBezTo>
                <a:cubicBezTo>
                  <a:pt x="56663" y="110654"/>
                  <a:pt x="58828" y="114605"/>
                  <a:pt x="60633" y="116042"/>
                </a:cubicBezTo>
                <a:cubicBezTo>
                  <a:pt x="60993" y="116402"/>
                  <a:pt x="61715" y="116761"/>
                  <a:pt x="62076" y="116402"/>
                </a:cubicBezTo>
                <a:cubicBezTo>
                  <a:pt x="63159" y="116042"/>
                  <a:pt x="64602" y="115683"/>
                  <a:pt x="66046" y="116402"/>
                </a:cubicBezTo>
                <a:cubicBezTo>
                  <a:pt x="67129" y="117120"/>
                  <a:pt x="68212" y="118198"/>
                  <a:pt x="68572" y="119275"/>
                </a:cubicBezTo>
                <a:cubicBezTo>
                  <a:pt x="72903" y="135441"/>
                  <a:pt x="81204" y="149092"/>
                  <a:pt x="92753" y="156995"/>
                </a:cubicBezTo>
                <a:cubicBezTo>
                  <a:pt x="107550" y="167771"/>
                  <a:pt x="126678" y="167771"/>
                  <a:pt x="141476" y="156995"/>
                </a:cubicBezTo>
                <a:cubicBezTo>
                  <a:pt x="153025" y="149092"/>
                  <a:pt x="161325" y="135441"/>
                  <a:pt x="165656" y="119275"/>
                </a:cubicBezTo>
                <a:cubicBezTo>
                  <a:pt x="165656" y="118198"/>
                  <a:pt x="166739" y="117120"/>
                  <a:pt x="168183" y="116402"/>
                </a:cubicBezTo>
                <a:cubicBezTo>
                  <a:pt x="169265" y="115683"/>
                  <a:pt x="170709" y="115683"/>
                  <a:pt x="171792" y="116402"/>
                </a:cubicBezTo>
                <a:cubicBezTo>
                  <a:pt x="172513" y="116761"/>
                  <a:pt x="172874" y="116402"/>
                  <a:pt x="173235" y="116042"/>
                </a:cubicBezTo>
                <a:cubicBezTo>
                  <a:pt x="175401" y="114605"/>
                  <a:pt x="177205" y="110654"/>
                  <a:pt x="177927" y="105265"/>
                </a:cubicBezTo>
                <a:cubicBezTo>
                  <a:pt x="178649" y="98081"/>
                  <a:pt x="175401" y="93770"/>
                  <a:pt x="174318" y="93411"/>
                </a:cubicBezTo>
                <a:cubicBezTo>
                  <a:pt x="172874" y="93770"/>
                  <a:pt x="171070" y="93770"/>
                  <a:pt x="169987" y="92692"/>
                </a:cubicBezTo>
                <a:cubicBezTo>
                  <a:pt x="168904" y="91974"/>
                  <a:pt x="167822" y="90537"/>
                  <a:pt x="167822" y="89100"/>
                </a:cubicBezTo>
                <a:cubicBezTo>
                  <a:pt x="167822" y="87663"/>
                  <a:pt x="167822" y="84430"/>
                  <a:pt x="167822" y="81915"/>
                </a:cubicBezTo>
                <a:cubicBezTo>
                  <a:pt x="157355" y="77245"/>
                  <a:pt x="147611" y="75449"/>
                  <a:pt x="147611" y="75449"/>
                </a:cubicBezTo>
                <a:cubicBezTo>
                  <a:pt x="145806" y="74731"/>
                  <a:pt x="144363" y="73653"/>
                  <a:pt x="144002" y="72216"/>
                </a:cubicBezTo>
                <a:lnTo>
                  <a:pt x="141476" y="63235"/>
                </a:lnTo>
                <a:close/>
                <a:moveTo>
                  <a:pt x="116934" y="28390"/>
                </a:moveTo>
                <a:cubicBezTo>
                  <a:pt x="96362" y="28390"/>
                  <a:pt x="81565" y="33779"/>
                  <a:pt x="73264" y="44196"/>
                </a:cubicBezTo>
                <a:cubicBezTo>
                  <a:pt x="65324" y="54255"/>
                  <a:pt x="64963" y="66828"/>
                  <a:pt x="65685" y="74012"/>
                </a:cubicBezTo>
                <a:cubicBezTo>
                  <a:pt x="91670" y="61439"/>
                  <a:pt x="120904" y="62517"/>
                  <a:pt x="129566" y="62876"/>
                </a:cubicBezTo>
                <a:lnTo>
                  <a:pt x="139671" y="50662"/>
                </a:lnTo>
                <a:cubicBezTo>
                  <a:pt x="140393" y="49225"/>
                  <a:pt x="142197" y="48507"/>
                  <a:pt x="144002" y="48866"/>
                </a:cubicBezTo>
                <a:cubicBezTo>
                  <a:pt x="145806" y="49225"/>
                  <a:pt x="147250" y="50303"/>
                  <a:pt x="147611" y="52099"/>
                </a:cubicBezTo>
                <a:lnTo>
                  <a:pt x="152303" y="66828"/>
                </a:lnTo>
                <a:cubicBezTo>
                  <a:pt x="155551" y="67546"/>
                  <a:pt x="161686" y="69342"/>
                  <a:pt x="168904" y="72216"/>
                </a:cubicBezTo>
                <a:cubicBezTo>
                  <a:pt x="169265" y="64672"/>
                  <a:pt x="168183" y="53177"/>
                  <a:pt x="160964" y="44196"/>
                </a:cubicBezTo>
                <a:cubicBezTo>
                  <a:pt x="152664" y="33779"/>
                  <a:pt x="137866" y="28390"/>
                  <a:pt x="116934" y="28390"/>
                </a:cubicBezTo>
                <a:close/>
                <a:moveTo>
                  <a:pt x="116934" y="19050"/>
                </a:moveTo>
                <a:cubicBezTo>
                  <a:pt x="140754" y="19050"/>
                  <a:pt x="158077" y="25516"/>
                  <a:pt x="168183" y="38449"/>
                </a:cubicBezTo>
                <a:cubicBezTo>
                  <a:pt x="181536" y="55332"/>
                  <a:pt x="177927" y="77605"/>
                  <a:pt x="176844" y="81556"/>
                </a:cubicBezTo>
                <a:cubicBezTo>
                  <a:pt x="177205" y="82634"/>
                  <a:pt x="177205" y="83712"/>
                  <a:pt x="177205" y="84789"/>
                </a:cubicBezTo>
                <a:cubicBezTo>
                  <a:pt x="183702" y="86945"/>
                  <a:pt x="188032" y="95566"/>
                  <a:pt x="186950" y="106343"/>
                </a:cubicBezTo>
                <a:cubicBezTo>
                  <a:pt x="186228" y="113528"/>
                  <a:pt x="183702" y="119635"/>
                  <a:pt x="179371" y="122868"/>
                </a:cubicBezTo>
                <a:cubicBezTo>
                  <a:pt x="177566" y="124664"/>
                  <a:pt x="175401" y="125382"/>
                  <a:pt x="173235" y="125742"/>
                </a:cubicBezTo>
                <a:cubicBezTo>
                  <a:pt x="168904" y="141188"/>
                  <a:pt x="160243" y="154121"/>
                  <a:pt x="148694" y="163102"/>
                </a:cubicBezTo>
                <a:cubicBezTo>
                  <a:pt x="150137" y="168131"/>
                  <a:pt x="152303" y="173519"/>
                  <a:pt x="157355" y="178548"/>
                </a:cubicBezTo>
                <a:cubicBezTo>
                  <a:pt x="162047" y="179626"/>
                  <a:pt x="167100" y="180704"/>
                  <a:pt x="171792" y="182141"/>
                </a:cubicBezTo>
                <a:cubicBezTo>
                  <a:pt x="175401" y="182859"/>
                  <a:pt x="179010" y="183937"/>
                  <a:pt x="183702" y="185374"/>
                </a:cubicBezTo>
                <a:cubicBezTo>
                  <a:pt x="193446" y="188607"/>
                  <a:pt x="202469" y="192558"/>
                  <a:pt x="210770" y="196510"/>
                </a:cubicBezTo>
                <a:cubicBezTo>
                  <a:pt x="225206" y="203695"/>
                  <a:pt x="234589" y="218423"/>
                  <a:pt x="234589" y="234588"/>
                </a:cubicBezTo>
                <a:lnTo>
                  <a:pt x="234589" y="279492"/>
                </a:lnTo>
                <a:cubicBezTo>
                  <a:pt x="234589" y="282007"/>
                  <a:pt x="232424" y="283803"/>
                  <a:pt x="229898" y="283803"/>
                </a:cubicBezTo>
                <a:cubicBezTo>
                  <a:pt x="227371" y="283803"/>
                  <a:pt x="225206" y="282007"/>
                  <a:pt x="225206" y="279492"/>
                </a:cubicBezTo>
                <a:lnTo>
                  <a:pt x="225206" y="234588"/>
                </a:lnTo>
                <a:cubicBezTo>
                  <a:pt x="225206" y="222015"/>
                  <a:pt x="217988" y="210520"/>
                  <a:pt x="206439" y="204772"/>
                </a:cubicBezTo>
                <a:cubicBezTo>
                  <a:pt x="198860" y="200461"/>
                  <a:pt x="190559" y="197228"/>
                  <a:pt x="180814" y="194355"/>
                </a:cubicBezTo>
                <a:cubicBezTo>
                  <a:pt x="176483" y="192918"/>
                  <a:pt x="172874" y="191840"/>
                  <a:pt x="169265" y="191121"/>
                </a:cubicBezTo>
                <a:cubicBezTo>
                  <a:pt x="165656" y="189685"/>
                  <a:pt x="162047" y="188966"/>
                  <a:pt x="158438" y="188248"/>
                </a:cubicBezTo>
                <a:cubicBezTo>
                  <a:pt x="153746" y="197947"/>
                  <a:pt x="137145" y="204772"/>
                  <a:pt x="125957" y="208724"/>
                </a:cubicBezTo>
                <a:lnTo>
                  <a:pt x="136423" y="218782"/>
                </a:lnTo>
                <a:lnTo>
                  <a:pt x="138588" y="220578"/>
                </a:lnTo>
                <a:lnTo>
                  <a:pt x="155190" y="204772"/>
                </a:lnTo>
                <a:cubicBezTo>
                  <a:pt x="157355" y="203335"/>
                  <a:pt x="160243" y="203335"/>
                  <a:pt x="162047" y="205131"/>
                </a:cubicBezTo>
                <a:cubicBezTo>
                  <a:pt x="163852" y="206928"/>
                  <a:pt x="163491" y="209801"/>
                  <a:pt x="161686" y="211598"/>
                </a:cubicBezTo>
                <a:lnTo>
                  <a:pt x="141476" y="230278"/>
                </a:lnTo>
                <a:cubicBezTo>
                  <a:pt x="140754" y="231355"/>
                  <a:pt x="139671" y="231715"/>
                  <a:pt x="138588" y="231715"/>
                </a:cubicBezTo>
                <a:cubicBezTo>
                  <a:pt x="137145" y="231715"/>
                  <a:pt x="136062" y="231355"/>
                  <a:pt x="135340" y="230278"/>
                </a:cubicBezTo>
                <a:lnTo>
                  <a:pt x="133896" y="229200"/>
                </a:lnTo>
                <a:lnTo>
                  <a:pt x="130648" y="232792"/>
                </a:lnTo>
                <a:lnTo>
                  <a:pt x="138949" y="278415"/>
                </a:lnTo>
                <a:cubicBezTo>
                  <a:pt x="139671" y="280929"/>
                  <a:pt x="137866" y="283444"/>
                  <a:pt x="135340" y="283803"/>
                </a:cubicBezTo>
                <a:cubicBezTo>
                  <a:pt x="134979" y="283803"/>
                  <a:pt x="134979" y="283803"/>
                  <a:pt x="134618" y="283803"/>
                </a:cubicBezTo>
                <a:cubicBezTo>
                  <a:pt x="132453" y="283803"/>
                  <a:pt x="130287" y="282366"/>
                  <a:pt x="129927" y="279851"/>
                </a:cubicBezTo>
                <a:lnTo>
                  <a:pt x="121626" y="232433"/>
                </a:lnTo>
                <a:cubicBezTo>
                  <a:pt x="121265" y="230996"/>
                  <a:pt x="121626" y="229559"/>
                  <a:pt x="122347" y="228481"/>
                </a:cubicBezTo>
                <a:lnTo>
                  <a:pt x="127039" y="222375"/>
                </a:lnTo>
                <a:lnTo>
                  <a:pt x="117295" y="213035"/>
                </a:lnTo>
                <a:lnTo>
                  <a:pt x="107189" y="222375"/>
                </a:lnTo>
                <a:lnTo>
                  <a:pt x="111881" y="228481"/>
                </a:lnTo>
                <a:cubicBezTo>
                  <a:pt x="112964" y="229559"/>
                  <a:pt x="113325" y="230996"/>
                  <a:pt x="112964" y="232433"/>
                </a:cubicBezTo>
                <a:lnTo>
                  <a:pt x="104302" y="279851"/>
                </a:lnTo>
                <a:cubicBezTo>
                  <a:pt x="103941" y="282366"/>
                  <a:pt x="102137" y="283803"/>
                  <a:pt x="99971" y="283803"/>
                </a:cubicBezTo>
                <a:cubicBezTo>
                  <a:pt x="99610" y="283803"/>
                  <a:pt x="99249" y="283803"/>
                  <a:pt x="98889" y="283803"/>
                </a:cubicBezTo>
                <a:cubicBezTo>
                  <a:pt x="96362" y="283444"/>
                  <a:pt x="94919" y="280929"/>
                  <a:pt x="95280" y="278415"/>
                </a:cubicBezTo>
                <a:lnTo>
                  <a:pt x="103580" y="232792"/>
                </a:lnTo>
                <a:lnTo>
                  <a:pt x="100332" y="229200"/>
                </a:lnTo>
                <a:lnTo>
                  <a:pt x="98889" y="230278"/>
                </a:lnTo>
                <a:cubicBezTo>
                  <a:pt x="98167" y="231355"/>
                  <a:pt x="97084" y="231715"/>
                  <a:pt x="96001" y="231715"/>
                </a:cubicBezTo>
                <a:cubicBezTo>
                  <a:pt x="94919" y="231715"/>
                  <a:pt x="93836" y="231355"/>
                  <a:pt x="92753" y="230278"/>
                </a:cubicBezTo>
                <a:lnTo>
                  <a:pt x="72542" y="211598"/>
                </a:lnTo>
                <a:cubicBezTo>
                  <a:pt x="70738" y="209801"/>
                  <a:pt x="70738" y="206928"/>
                  <a:pt x="72182" y="205131"/>
                </a:cubicBezTo>
                <a:cubicBezTo>
                  <a:pt x="73986" y="203335"/>
                  <a:pt x="76873" y="202976"/>
                  <a:pt x="78678" y="204772"/>
                </a:cubicBezTo>
                <a:lnTo>
                  <a:pt x="96001" y="220578"/>
                </a:lnTo>
                <a:lnTo>
                  <a:pt x="108272" y="208724"/>
                </a:lnTo>
                <a:cubicBezTo>
                  <a:pt x="97445" y="205131"/>
                  <a:pt x="80843" y="197947"/>
                  <a:pt x="76151" y="188607"/>
                </a:cubicBezTo>
                <a:cubicBezTo>
                  <a:pt x="69294" y="189685"/>
                  <a:pt x="64963" y="191121"/>
                  <a:pt x="64963" y="191121"/>
                </a:cubicBezTo>
                <a:cubicBezTo>
                  <a:pt x="61354" y="191840"/>
                  <a:pt x="57745" y="192918"/>
                  <a:pt x="53053" y="194355"/>
                </a:cubicBezTo>
                <a:cubicBezTo>
                  <a:pt x="44031" y="197228"/>
                  <a:pt x="35369" y="200821"/>
                  <a:pt x="27790" y="204772"/>
                </a:cubicBezTo>
                <a:cubicBezTo>
                  <a:pt x="16241" y="210520"/>
                  <a:pt x="9023" y="222015"/>
                  <a:pt x="9023" y="234588"/>
                </a:cubicBezTo>
                <a:lnTo>
                  <a:pt x="9023" y="279492"/>
                </a:lnTo>
                <a:cubicBezTo>
                  <a:pt x="9023" y="282007"/>
                  <a:pt x="7218" y="283803"/>
                  <a:pt x="4692" y="283803"/>
                </a:cubicBezTo>
                <a:cubicBezTo>
                  <a:pt x="1805" y="283803"/>
                  <a:pt x="0" y="282007"/>
                  <a:pt x="0" y="279492"/>
                </a:cubicBezTo>
                <a:lnTo>
                  <a:pt x="0" y="234588"/>
                </a:lnTo>
                <a:cubicBezTo>
                  <a:pt x="0" y="218423"/>
                  <a:pt x="9023" y="204054"/>
                  <a:pt x="23459" y="196510"/>
                </a:cubicBezTo>
                <a:cubicBezTo>
                  <a:pt x="31399" y="192558"/>
                  <a:pt x="40783" y="188607"/>
                  <a:pt x="50527" y="185374"/>
                </a:cubicBezTo>
                <a:cubicBezTo>
                  <a:pt x="54858" y="183937"/>
                  <a:pt x="58828" y="182859"/>
                  <a:pt x="62437" y="181781"/>
                </a:cubicBezTo>
                <a:cubicBezTo>
                  <a:pt x="62798" y="181781"/>
                  <a:pt x="67851" y="180704"/>
                  <a:pt x="76512" y="178908"/>
                </a:cubicBezTo>
                <a:cubicBezTo>
                  <a:pt x="81565" y="173878"/>
                  <a:pt x="84091" y="168131"/>
                  <a:pt x="85535" y="163102"/>
                </a:cubicBezTo>
                <a:cubicBezTo>
                  <a:pt x="74347" y="154480"/>
                  <a:pt x="65685" y="141188"/>
                  <a:pt x="60993" y="125742"/>
                </a:cubicBezTo>
                <a:cubicBezTo>
                  <a:pt x="58828" y="125382"/>
                  <a:pt x="56663" y="124305"/>
                  <a:pt x="54858" y="122868"/>
                </a:cubicBezTo>
                <a:cubicBezTo>
                  <a:pt x="50527" y="119635"/>
                  <a:pt x="48001" y="113528"/>
                  <a:pt x="47279" y="106343"/>
                </a:cubicBezTo>
                <a:cubicBezTo>
                  <a:pt x="46196" y="95566"/>
                  <a:pt x="50527" y="86945"/>
                  <a:pt x="57023" y="84789"/>
                </a:cubicBezTo>
                <a:cubicBezTo>
                  <a:pt x="57023" y="83352"/>
                  <a:pt x="57023" y="82275"/>
                  <a:pt x="57023" y="81556"/>
                </a:cubicBezTo>
                <a:cubicBezTo>
                  <a:pt x="56302" y="77245"/>
                  <a:pt x="52693" y="55332"/>
                  <a:pt x="66046" y="38449"/>
                </a:cubicBezTo>
                <a:cubicBezTo>
                  <a:pt x="76151" y="25516"/>
                  <a:pt x="93114" y="19050"/>
                  <a:pt x="116934" y="19050"/>
                </a:cubicBezTo>
                <a:close/>
                <a:moveTo>
                  <a:pt x="188500" y="0"/>
                </a:moveTo>
                <a:cubicBezTo>
                  <a:pt x="212367" y="0"/>
                  <a:pt x="229724" y="6466"/>
                  <a:pt x="239850" y="19399"/>
                </a:cubicBezTo>
                <a:cubicBezTo>
                  <a:pt x="254314" y="37721"/>
                  <a:pt x="249252" y="61431"/>
                  <a:pt x="248528" y="63227"/>
                </a:cubicBezTo>
                <a:cubicBezTo>
                  <a:pt x="248528" y="63946"/>
                  <a:pt x="248528" y="65023"/>
                  <a:pt x="248528" y="65742"/>
                </a:cubicBezTo>
                <a:cubicBezTo>
                  <a:pt x="255399" y="67538"/>
                  <a:pt x="259377" y="76519"/>
                  <a:pt x="258292" y="87296"/>
                </a:cubicBezTo>
                <a:cubicBezTo>
                  <a:pt x="257931" y="94481"/>
                  <a:pt x="255038" y="100588"/>
                  <a:pt x="251060" y="103822"/>
                </a:cubicBezTo>
                <a:cubicBezTo>
                  <a:pt x="249252" y="105259"/>
                  <a:pt x="247082" y="106336"/>
                  <a:pt x="244912" y="106696"/>
                </a:cubicBezTo>
                <a:cubicBezTo>
                  <a:pt x="240211" y="122143"/>
                  <a:pt x="231532" y="135076"/>
                  <a:pt x="220322" y="144057"/>
                </a:cubicBezTo>
                <a:cubicBezTo>
                  <a:pt x="221407" y="149086"/>
                  <a:pt x="223938" y="154834"/>
                  <a:pt x="228640" y="159864"/>
                </a:cubicBezTo>
                <a:cubicBezTo>
                  <a:pt x="233702" y="160582"/>
                  <a:pt x="238765" y="162019"/>
                  <a:pt x="243466" y="163097"/>
                </a:cubicBezTo>
                <a:cubicBezTo>
                  <a:pt x="247082" y="164175"/>
                  <a:pt x="250698" y="165252"/>
                  <a:pt x="255399" y="166689"/>
                </a:cubicBezTo>
                <a:cubicBezTo>
                  <a:pt x="264801" y="169923"/>
                  <a:pt x="274203" y="173156"/>
                  <a:pt x="282159" y="177467"/>
                </a:cubicBezTo>
                <a:cubicBezTo>
                  <a:pt x="296985" y="185011"/>
                  <a:pt x="306026" y="199740"/>
                  <a:pt x="306026" y="215547"/>
                </a:cubicBezTo>
                <a:lnTo>
                  <a:pt x="306026" y="279492"/>
                </a:lnTo>
                <a:cubicBezTo>
                  <a:pt x="306026" y="282007"/>
                  <a:pt x="303856" y="283803"/>
                  <a:pt x="301325" y="283803"/>
                </a:cubicBezTo>
                <a:cubicBezTo>
                  <a:pt x="298793" y="283803"/>
                  <a:pt x="296624" y="282007"/>
                  <a:pt x="296624" y="279492"/>
                </a:cubicBezTo>
                <a:lnTo>
                  <a:pt x="296624" y="215547"/>
                </a:lnTo>
                <a:cubicBezTo>
                  <a:pt x="296624" y="202973"/>
                  <a:pt x="289391" y="191477"/>
                  <a:pt x="278181" y="185729"/>
                </a:cubicBezTo>
                <a:cubicBezTo>
                  <a:pt x="270226" y="181778"/>
                  <a:pt x="261908" y="178185"/>
                  <a:pt x="252506" y="174952"/>
                </a:cubicBezTo>
                <a:cubicBezTo>
                  <a:pt x="248167" y="173874"/>
                  <a:pt x="244551" y="173156"/>
                  <a:pt x="240935" y="172078"/>
                </a:cubicBezTo>
                <a:cubicBezTo>
                  <a:pt x="237318" y="171000"/>
                  <a:pt x="233702" y="170282"/>
                  <a:pt x="230086" y="169563"/>
                </a:cubicBezTo>
                <a:cubicBezTo>
                  <a:pt x="227555" y="174233"/>
                  <a:pt x="222130" y="179263"/>
                  <a:pt x="213090" y="185011"/>
                </a:cubicBezTo>
                <a:cubicBezTo>
                  <a:pt x="212367" y="185370"/>
                  <a:pt x="211644" y="185729"/>
                  <a:pt x="210559" y="185729"/>
                </a:cubicBezTo>
                <a:cubicBezTo>
                  <a:pt x="209112" y="185729"/>
                  <a:pt x="207666" y="185011"/>
                  <a:pt x="206581" y="183215"/>
                </a:cubicBezTo>
                <a:cubicBezTo>
                  <a:pt x="205496" y="181418"/>
                  <a:pt x="205858" y="178544"/>
                  <a:pt x="208389" y="177107"/>
                </a:cubicBezTo>
                <a:cubicBezTo>
                  <a:pt x="217429" y="171719"/>
                  <a:pt x="220684" y="167767"/>
                  <a:pt x="221407" y="165612"/>
                </a:cubicBezTo>
                <a:cubicBezTo>
                  <a:pt x="216706" y="160582"/>
                  <a:pt x="213813" y="154834"/>
                  <a:pt x="212005" y="149446"/>
                </a:cubicBezTo>
                <a:cubicBezTo>
                  <a:pt x="204773" y="153397"/>
                  <a:pt x="196817" y="155553"/>
                  <a:pt x="188500" y="155553"/>
                </a:cubicBezTo>
                <a:cubicBezTo>
                  <a:pt x="184161" y="155553"/>
                  <a:pt x="179821" y="154834"/>
                  <a:pt x="175482" y="153757"/>
                </a:cubicBezTo>
                <a:cubicBezTo>
                  <a:pt x="173312" y="153038"/>
                  <a:pt x="171866" y="150523"/>
                  <a:pt x="172589" y="148368"/>
                </a:cubicBezTo>
                <a:cubicBezTo>
                  <a:pt x="172950" y="145853"/>
                  <a:pt x="175482" y="144416"/>
                  <a:pt x="178013" y="144775"/>
                </a:cubicBezTo>
                <a:cubicBezTo>
                  <a:pt x="189946" y="148009"/>
                  <a:pt x="202241" y="145853"/>
                  <a:pt x="213090" y="138309"/>
                </a:cubicBezTo>
                <a:cubicBezTo>
                  <a:pt x="224300" y="130046"/>
                  <a:pt x="232979" y="116395"/>
                  <a:pt x="236957" y="100229"/>
                </a:cubicBezTo>
                <a:cubicBezTo>
                  <a:pt x="237318" y="99151"/>
                  <a:pt x="238403" y="97714"/>
                  <a:pt x="239488" y="97355"/>
                </a:cubicBezTo>
                <a:cubicBezTo>
                  <a:pt x="240935" y="96637"/>
                  <a:pt x="242381" y="96637"/>
                  <a:pt x="243466" y="97355"/>
                </a:cubicBezTo>
                <a:cubicBezTo>
                  <a:pt x="243827" y="97355"/>
                  <a:pt x="244551" y="97355"/>
                  <a:pt x="245274" y="96637"/>
                </a:cubicBezTo>
                <a:cubicBezTo>
                  <a:pt x="246720" y="95200"/>
                  <a:pt x="248890" y="91607"/>
                  <a:pt x="249252" y="86578"/>
                </a:cubicBezTo>
                <a:cubicBezTo>
                  <a:pt x="249975" y="79034"/>
                  <a:pt x="247082" y="74723"/>
                  <a:pt x="245636" y="74364"/>
                </a:cubicBezTo>
                <a:cubicBezTo>
                  <a:pt x="244551" y="74723"/>
                  <a:pt x="242743" y="74723"/>
                  <a:pt x="241658" y="73645"/>
                </a:cubicBezTo>
                <a:cubicBezTo>
                  <a:pt x="240211" y="72927"/>
                  <a:pt x="239126" y="71849"/>
                  <a:pt x="239126" y="70053"/>
                </a:cubicBezTo>
                <a:cubicBezTo>
                  <a:pt x="239126" y="68616"/>
                  <a:pt x="239126" y="65023"/>
                  <a:pt x="239126" y="62509"/>
                </a:cubicBezTo>
                <a:cubicBezTo>
                  <a:pt x="224662" y="52809"/>
                  <a:pt x="209112" y="48857"/>
                  <a:pt x="188862" y="51013"/>
                </a:cubicBezTo>
                <a:cubicBezTo>
                  <a:pt x="186330" y="51013"/>
                  <a:pt x="184161" y="49576"/>
                  <a:pt x="183799" y="47061"/>
                </a:cubicBezTo>
                <a:cubicBezTo>
                  <a:pt x="183799" y="44546"/>
                  <a:pt x="185245" y="42032"/>
                  <a:pt x="187777" y="42032"/>
                </a:cubicBezTo>
                <a:cubicBezTo>
                  <a:pt x="208389" y="39876"/>
                  <a:pt x="225385" y="43109"/>
                  <a:pt x="240573" y="52091"/>
                </a:cubicBezTo>
                <a:cubicBezTo>
                  <a:pt x="240935" y="44546"/>
                  <a:pt x="239488" y="33769"/>
                  <a:pt x="232617" y="25147"/>
                </a:cubicBezTo>
                <a:cubicBezTo>
                  <a:pt x="224300" y="14370"/>
                  <a:pt x="209474" y="9340"/>
                  <a:pt x="188500" y="9340"/>
                </a:cubicBezTo>
                <a:cubicBezTo>
                  <a:pt x="174759" y="9340"/>
                  <a:pt x="163548" y="11496"/>
                  <a:pt x="155231" y="16525"/>
                </a:cubicBezTo>
                <a:cubicBezTo>
                  <a:pt x="153062" y="17603"/>
                  <a:pt x="150169" y="16884"/>
                  <a:pt x="148722" y="14370"/>
                </a:cubicBezTo>
                <a:cubicBezTo>
                  <a:pt x="147637" y="12214"/>
                  <a:pt x="148360" y="9699"/>
                  <a:pt x="150530" y="8262"/>
                </a:cubicBezTo>
                <a:cubicBezTo>
                  <a:pt x="160294" y="2874"/>
                  <a:pt x="173312" y="0"/>
                  <a:pt x="18850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508456271"/>
      </p:ext>
    </p:extLst>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B55C56D-5EEF-0C47-86DC-8242DE3DFE58}"/>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E1ACB139-E03A-2848-AC3C-20DE8883C16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2">
            <a:extLst>
              <a:ext uri="{FF2B5EF4-FFF2-40B4-BE49-F238E27FC236}">
                <a16:creationId xmlns:a16="http://schemas.microsoft.com/office/drawing/2014/main" id="{89C93DB9-B2B0-A649-9C8A-5A2362102D43}"/>
              </a:ext>
            </a:extLst>
          </p:cNvPr>
          <p:cNvSpPr>
            <a:spLocks noChangeArrowheads="1"/>
          </p:cNvSpPr>
          <p:nvPr/>
        </p:nvSpPr>
        <p:spPr bwMode="auto">
          <a:xfrm>
            <a:off x="831" y="3133804"/>
            <a:ext cx="12190339" cy="1288254"/>
          </a:xfrm>
          <a:custGeom>
            <a:avLst/>
            <a:gdLst>
              <a:gd name="T0" fmla="*/ 0 w 19570"/>
              <a:gd name="T1" fmla="*/ 2069 h 2070"/>
              <a:gd name="T2" fmla="*/ 19569 w 19570"/>
              <a:gd name="T3" fmla="*/ 2069 h 2070"/>
              <a:gd name="T4" fmla="*/ 19569 w 19570"/>
              <a:gd name="T5" fmla="*/ 0 h 2070"/>
              <a:gd name="T6" fmla="*/ 0 w 19570"/>
              <a:gd name="T7" fmla="*/ 0 h 2070"/>
              <a:gd name="T8" fmla="*/ 0 w 19570"/>
              <a:gd name="T9" fmla="*/ 2069 h 2070"/>
            </a:gdLst>
            <a:ahLst/>
            <a:cxnLst>
              <a:cxn ang="0">
                <a:pos x="T0" y="T1"/>
              </a:cxn>
              <a:cxn ang="0">
                <a:pos x="T2" y="T3"/>
              </a:cxn>
              <a:cxn ang="0">
                <a:pos x="T4" y="T5"/>
              </a:cxn>
              <a:cxn ang="0">
                <a:pos x="T6" y="T7"/>
              </a:cxn>
              <a:cxn ang="0">
                <a:pos x="T8" y="T9"/>
              </a:cxn>
            </a:cxnLst>
            <a:rect l="0" t="0" r="r" b="b"/>
            <a:pathLst>
              <a:path w="19570" h="2070">
                <a:moveTo>
                  <a:pt x="0" y="2069"/>
                </a:moveTo>
                <a:lnTo>
                  <a:pt x="19569" y="2069"/>
                </a:lnTo>
                <a:lnTo>
                  <a:pt x="19569" y="0"/>
                </a:lnTo>
                <a:lnTo>
                  <a:pt x="0" y="0"/>
                </a:lnTo>
                <a:lnTo>
                  <a:pt x="0" y="2069"/>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5" name="Freeform 3">
            <a:extLst>
              <a:ext uri="{FF2B5EF4-FFF2-40B4-BE49-F238E27FC236}">
                <a16:creationId xmlns:a16="http://schemas.microsoft.com/office/drawing/2014/main" id="{26C1B895-9818-E344-A7AB-7456A11A3187}"/>
              </a:ext>
            </a:extLst>
          </p:cNvPr>
          <p:cNvSpPr>
            <a:spLocks noChangeArrowheads="1"/>
          </p:cNvSpPr>
          <p:nvPr/>
        </p:nvSpPr>
        <p:spPr bwMode="auto">
          <a:xfrm>
            <a:off x="830" y="3751836"/>
            <a:ext cx="11934887" cy="52189"/>
          </a:xfrm>
          <a:custGeom>
            <a:avLst/>
            <a:gdLst>
              <a:gd name="T0" fmla="*/ 19161 w 19162"/>
              <a:gd name="T1" fmla="*/ 82 h 83"/>
              <a:gd name="T2" fmla="*/ 18754 w 19162"/>
              <a:gd name="T3" fmla="*/ 0 h 83"/>
              <a:gd name="T4" fmla="*/ 17938 w 19162"/>
              <a:gd name="T5" fmla="*/ 82 h 83"/>
              <a:gd name="T6" fmla="*/ 18346 w 19162"/>
              <a:gd name="T7" fmla="*/ 0 h 83"/>
              <a:gd name="T8" fmla="*/ 17938 w 19162"/>
              <a:gd name="T9" fmla="*/ 82 h 83"/>
              <a:gd name="T10" fmla="*/ 17531 w 19162"/>
              <a:gd name="T11" fmla="*/ 82 h 83"/>
              <a:gd name="T12" fmla="*/ 17123 w 19162"/>
              <a:gd name="T13" fmla="*/ 0 h 83"/>
              <a:gd name="T14" fmla="*/ 16308 w 19162"/>
              <a:gd name="T15" fmla="*/ 82 h 83"/>
              <a:gd name="T16" fmla="*/ 16715 w 19162"/>
              <a:gd name="T17" fmla="*/ 0 h 83"/>
              <a:gd name="T18" fmla="*/ 16308 w 19162"/>
              <a:gd name="T19" fmla="*/ 82 h 83"/>
              <a:gd name="T20" fmla="*/ 15900 w 19162"/>
              <a:gd name="T21" fmla="*/ 82 h 83"/>
              <a:gd name="T22" fmla="*/ 15492 w 19162"/>
              <a:gd name="T23" fmla="*/ 0 h 83"/>
              <a:gd name="T24" fmla="*/ 14677 w 19162"/>
              <a:gd name="T25" fmla="*/ 82 h 83"/>
              <a:gd name="T26" fmla="*/ 15084 w 19162"/>
              <a:gd name="T27" fmla="*/ 0 h 83"/>
              <a:gd name="T28" fmla="*/ 14677 w 19162"/>
              <a:gd name="T29" fmla="*/ 82 h 83"/>
              <a:gd name="T30" fmla="*/ 14269 w 19162"/>
              <a:gd name="T31" fmla="*/ 82 h 83"/>
              <a:gd name="T32" fmla="*/ 13861 w 19162"/>
              <a:gd name="T33" fmla="*/ 0 h 83"/>
              <a:gd name="T34" fmla="*/ 13046 w 19162"/>
              <a:gd name="T35" fmla="*/ 82 h 83"/>
              <a:gd name="T36" fmla="*/ 13453 w 19162"/>
              <a:gd name="T37" fmla="*/ 0 h 83"/>
              <a:gd name="T38" fmla="*/ 13046 w 19162"/>
              <a:gd name="T39" fmla="*/ 82 h 83"/>
              <a:gd name="T40" fmla="*/ 12638 w 19162"/>
              <a:gd name="T41" fmla="*/ 82 h 83"/>
              <a:gd name="T42" fmla="*/ 12230 w 19162"/>
              <a:gd name="T43" fmla="*/ 0 h 83"/>
              <a:gd name="T44" fmla="*/ 11415 w 19162"/>
              <a:gd name="T45" fmla="*/ 82 h 83"/>
              <a:gd name="T46" fmla="*/ 11822 w 19162"/>
              <a:gd name="T47" fmla="*/ 0 h 83"/>
              <a:gd name="T48" fmla="*/ 11415 w 19162"/>
              <a:gd name="T49" fmla="*/ 82 h 83"/>
              <a:gd name="T50" fmla="*/ 11007 w 19162"/>
              <a:gd name="T51" fmla="*/ 82 h 83"/>
              <a:gd name="T52" fmla="*/ 10599 w 19162"/>
              <a:gd name="T53" fmla="*/ 0 h 83"/>
              <a:gd name="T54" fmla="*/ 9785 w 19162"/>
              <a:gd name="T55" fmla="*/ 82 h 83"/>
              <a:gd name="T56" fmla="*/ 10192 w 19162"/>
              <a:gd name="T57" fmla="*/ 0 h 83"/>
              <a:gd name="T58" fmla="*/ 9785 w 19162"/>
              <a:gd name="T59" fmla="*/ 82 h 83"/>
              <a:gd name="T60" fmla="*/ 9377 w 19162"/>
              <a:gd name="T61" fmla="*/ 82 h 83"/>
              <a:gd name="T62" fmla="*/ 8970 w 19162"/>
              <a:gd name="T63" fmla="*/ 0 h 83"/>
              <a:gd name="T64" fmla="*/ 8154 w 19162"/>
              <a:gd name="T65" fmla="*/ 82 h 83"/>
              <a:gd name="T66" fmla="*/ 8562 w 19162"/>
              <a:gd name="T67" fmla="*/ 0 h 83"/>
              <a:gd name="T68" fmla="*/ 8154 w 19162"/>
              <a:gd name="T69" fmla="*/ 82 h 83"/>
              <a:gd name="T70" fmla="*/ 7747 w 19162"/>
              <a:gd name="T71" fmla="*/ 82 h 83"/>
              <a:gd name="T72" fmla="*/ 7339 w 19162"/>
              <a:gd name="T73" fmla="*/ 0 h 83"/>
              <a:gd name="T74" fmla="*/ 6524 w 19162"/>
              <a:gd name="T75" fmla="*/ 82 h 83"/>
              <a:gd name="T76" fmla="*/ 6931 w 19162"/>
              <a:gd name="T77" fmla="*/ 0 h 83"/>
              <a:gd name="T78" fmla="*/ 6524 w 19162"/>
              <a:gd name="T79" fmla="*/ 82 h 83"/>
              <a:gd name="T80" fmla="*/ 6116 w 19162"/>
              <a:gd name="T81" fmla="*/ 82 h 83"/>
              <a:gd name="T82" fmla="*/ 5708 w 19162"/>
              <a:gd name="T83" fmla="*/ 0 h 83"/>
              <a:gd name="T84" fmla="*/ 4893 w 19162"/>
              <a:gd name="T85" fmla="*/ 82 h 83"/>
              <a:gd name="T86" fmla="*/ 5301 w 19162"/>
              <a:gd name="T87" fmla="*/ 0 h 83"/>
              <a:gd name="T88" fmla="*/ 4893 w 19162"/>
              <a:gd name="T89" fmla="*/ 82 h 83"/>
              <a:gd name="T90" fmla="*/ 4485 w 19162"/>
              <a:gd name="T91" fmla="*/ 82 h 83"/>
              <a:gd name="T92" fmla="*/ 4077 w 19162"/>
              <a:gd name="T93" fmla="*/ 0 h 83"/>
              <a:gd name="T94" fmla="*/ 3262 w 19162"/>
              <a:gd name="T95" fmla="*/ 82 h 83"/>
              <a:gd name="T96" fmla="*/ 3670 w 19162"/>
              <a:gd name="T97" fmla="*/ 0 h 83"/>
              <a:gd name="T98" fmla="*/ 3262 w 19162"/>
              <a:gd name="T99" fmla="*/ 82 h 83"/>
              <a:gd name="T100" fmla="*/ 2854 w 19162"/>
              <a:gd name="T101" fmla="*/ 82 h 83"/>
              <a:gd name="T102" fmla="*/ 2446 w 19162"/>
              <a:gd name="T103" fmla="*/ 0 h 83"/>
              <a:gd name="T104" fmla="*/ 1631 w 19162"/>
              <a:gd name="T105" fmla="*/ 82 h 83"/>
              <a:gd name="T106" fmla="*/ 2038 w 19162"/>
              <a:gd name="T107" fmla="*/ 0 h 83"/>
              <a:gd name="T108" fmla="*/ 1631 w 19162"/>
              <a:gd name="T109" fmla="*/ 82 h 83"/>
              <a:gd name="T110" fmla="*/ 1223 w 19162"/>
              <a:gd name="T111" fmla="*/ 82 h 83"/>
              <a:gd name="T112" fmla="*/ 815 w 19162"/>
              <a:gd name="T113" fmla="*/ 0 h 83"/>
              <a:gd name="T114" fmla="*/ 0 w 19162"/>
              <a:gd name="T115" fmla="*/ 82 h 83"/>
              <a:gd name="T116" fmla="*/ 408 w 19162"/>
              <a:gd name="T117" fmla="*/ 0 h 83"/>
              <a:gd name="T118" fmla="*/ 0 w 19162"/>
              <a:gd name="T119" fmla="*/ 8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162" h="83">
                <a:moveTo>
                  <a:pt x="18754" y="82"/>
                </a:moveTo>
                <a:lnTo>
                  <a:pt x="19161" y="82"/>
                </a:lnTo>
                <a:lnTo>
                  <a:pt x="19161" y="0"/>
                </a:lnTo>
                <a:lnTo>
                  <a:pt x="18754" y="0"/>
                </a:lnTo>
                <a:lnTo>
                  <a:pt x="18754" y="82"/>
                </a:lnTo>
                <a:close/>
                <a:moveTo>
                  <a:pt x="17938" y="82"/>
                </a:moveTo>
                <a:lnTo>
                  <a:pt x="18346" y="82"/>
                </a:lnTo>
                <a:lnTo>
                  <a:pt x="18346" y="0"/>
                </a:lnTo>
                <a:lnTo>
                  <a:pt x="17938" y="0"/>
                </a:lnTo>
                <a:lnTo>
                  <a:pt x="17938" y="82"/>
                </a:lnTo>
                <a:close/>
                <a:moveTo>
                  <a:pt x="17123" y="82"/>
                </a:moveTo>
                <a:lnTo>
                  <a:pt x="17531" y="82"/>
                </a:lnTo>
                <a:lnTo>
                  <a:pt x="17531" y="0"/>
                </a:lnTo>
                <a:lnTo>
                  <a:pt x="17123" y="0"/>
                </a:lnTo>
                <a:lnTo>
                  <a:pt x="17123" y="82"/>
                </a:lnTo>
                <a:close/>
                <a:moveTo>
                  <a:pt x="16308" y="82"/>
                </a:moveTo>
                <a:lnTo>
                  <a:pt x="16715" y="82"/>
                </a:lnTo>
                <a:lnTo>
                  <a:pt x="16715" y="0"/>
                </a:lnTo>
                <a:lnTo>
                  <a:pt x="16308" y="0"/>
                </a:lnTo>
                <a:lnTo>
                  <a:pt x="16308" y="82"/>
                </a:lnTo>
                <a:close/>
                <a:moveTo>
                  <a:pt x="15492" y="82"/>
                </a:moveTo>
                <a:lnTo>
                  <a:pt x="15900" y="82"/>
                </a:lnTo>
                <a:lnTo>
                  <a:pt x="15900" y="0"/>
                </a:lnTo>
                <a:lnTo>
                  <a:pt x="15492" y="0"/>
                </a:lnTo>
                <a:lnTo>
                  <a:pt x="15492" y="82"/>
                </a:lnTo>
                <a:close/>
                <a:moveTo>
                  <a:pt x="14677" y="82"/>
                </a:moveTo>
                <a:lnTo>
                  <a:pt x="15084" y="82"/>
                </a:lnTo>
                <a:lnTo>
                  <a:pt x="15084" y="0"/>
                </a:lnTo>
                <a:lnTo>
                  <a:pt x="14677" y="0"/>
                </a:lnTo>
                <a:lnTo>
                  <a:pt x="14677" y="82"/>
                </a:lnTo>
                <a:close/>
                <a:moveTo>
                  <a:pt x="13861" y="82"/>
                </a:moveTo>
                <a:lnTo>
                  <a:pt x="14269" y="82"/>
                </a:lnTo>
                <a:lnTo>
                  <a:pt x="14269" y="0"/>
                </a:lnTo>
                <a:lnTo>
                  <a:pt x="13861" y="0"/>
                </a:lnTo>
                <a:lnTo>
                  <a:pt x="13861" y="82"/>
                </a:lnTo>
                <a:close/>
                <a:moveTo>
                  <a:pt x="13046" y="82"/>
                </a:moveTo>
                <a:lnTo>
                  <a:pt x="13453" y="82"/>
                </a:lnTo>
                <a:lnTo>
                  <a:pt x="13453" y="0"/>
                </a:lnTo>
                <a:lnTo>
                  <a:pt x="13046" y="0"/>
                </a:lnTo>
                <a:lnTo>
                  <a:pt x="13046" y="82"/>
                </a:lnTo>
                <a:close/>
                <a:moveTo>
                  <a:pt x="12230" y="82"/>
                </a:moveTo>
                <a:lnTo>
                  <a:pt x="12638" y="82"/>
                </a:lnTo>
                <a:lnTo>
                  <a:pt x="12638" y="0"/>
                </a:lnTo>
                <a:lnTo>
                  <a:pt x="12230" y="0"/>
                </a:lnTo>
                <a:lnTo>
                  <a:pt x="12230" y="82"/>
                </a:lnTo>
                <a:close/>
                <a:moveTo>
                  <a:pt x="11415" y="82"/>
                </a:moveTo>
                <a:lnTo>
                  <a:pt x="11822" y="82"/>
                </a:lnTo>
                <a:lnTo>
                  <a:pt x="11822" y="0"/>
                </a:lnTo>
                <a:lnTo>
                  <a:pt x="11415" y="0"/>
                </a:lnTo>
                <a:lnTo>
                  <a:pt x="11415" y="82"/>
                </a:lnTo>
                <a:close/>
                <a:moveTo>
                  <a:pt x="10599" y="82"/>
                </a:moveTo>
                <a:lnTo>
                  <a:pt x="11007" y="82"/>
                </a:lnTo>
                <a:lnTo>
                  <a:pt x="11007" y="0"/>
                </a:lnTo>
                <a:lnTo>
                  <a:pt x="10599" y="0"/>
                </a:lnTo>
                <a:lnTo>
                  <a:pt x="10599" y="82"/>
                </a:lnTo>
                <a:close/>
                <a:moveTo>
                  <a:pt x="9785" y="82"/>
                </a:moveTo>
                <a:lnTo>
                  <a:pt x="10192" y="82"/>
                </a:lnTo>
                <a:lnTo>
                  <a:pt x="10192" y="0"/>
                </a:lnTo>
                <a:lnTo>
                  <a:pt x="9785" y="0"/>
                </a:lnTo>
                <a:lnTo>
                  <a:pt x="9785" y="82"/>
                </a:lnTo>
                <a:close/>
                <a:moveTo>
                  <a:pt x="8970" y="82"/>
                </a:moveTo>
                <a:lnTo>
                  <a:pt x="9377" y="82"/>
                </a:lnTo>
                <a:lnTo>
                  <a:pt x="9377" y="0"/>
                </a:lnTo>
                <a:lnTo>
                  <a:pt x="8970" y="0"/>
                </a:lnTo>
                <a:lnTo>
                  <a:pt x="8970" y="82"/>
                </a:lnTo>
                <a:close/>
                <a:moveTo>
                  <a:pt x="8154" y="82"/>
                </a:moveTo>
                <a:lnTo>
                  <a:pt x="8562" y="82"/>
                </a:lnTo>
                <a:lnTo>
                  <a:pt x="8562" y="0"/>
                </a:lnTo>
                <a:lnTo>
                  <a:pt x="8154" y="0"/>
                </a:lnTo>
                <a:lnTo>
                  <a:pt x="8154" y="82"/>
                </a:lnTo>
                <a:close/>
                <a:moveTo>
                  <a:pt x="7339" y="82"/>
                </a:moveTo>
                <a:lnTo>
                  <a:pt x="7747" y="82"/>
                </a:lnTo>
                <a:lnTo>
                  <a:pt x="7747" y="0"/>
                </a:lnTo>
                <a:lnTo>
                  <a:pt x="7339" y="0"/>
                </a:lnTo>
                <a:lnTo>
                  <a:pt x="7339" y="82"/>
                </a:lnTo>
                <a:close/>
                <a:moveTo>
                  <a:pt x="6524" y="82"/>
                </a:moveTo>
                <a:lnTo>
                  <a:pt x="6931" y="82"/>
                </a:lnTo>
                <a:lnTo>
                  <a:pt x="6931" y="0"/>
                </a:lnTo>
                <a:lnTo>
                  <a:pt x="6524" y="0"/>
                </a:lnTo>
                <a:lnTo>
                  <a:pt x="6524" y="82"/>
                </a:lnTo>
                <a:close/>
                <a:moveTo>
                  <a:pt x="5708" y="82"/>
                </a:moveTo>
                <a:lnTo>
                  <a:pt x="6116" y="82"/>
                </a:lnTo>
                <a:lnTo>
                  <a:pt x="6116" y="0"/>
                </a:lnTo>
                <a:lnTo>
                  <a:pt x="5708" y="0"/>
                </a:lnTo>
                <a:lnTo>
                  <a:pt x="5708" y="82"/>
                </a:lnTo>
                <a:close/>
                <a:moveTo>
                  <a:pt x="4893" y="82"/>
                </a:moveTo>
                <a:lnTo>
                  <a:pt x="5301" y="82"/>
                </a:lnTo>
                <a:lnTo>
                  <a:pt x="5301" y="0"/>
                </a:lnTo>
                <a:lnTo>
                  <a:pt x="4893" y="0"/>
                </a:lnTo>
                <a:lnTo>
                  <a:pt x="4893" y="82"/>
                </a:lnTo>
                <a:close/>
                <a:moveTo>
                  <a:pt x="4077" y="82"/>
                </a:moveTo>
                <a:lnTo>
                  <a:pt x="4485" y="82"/>
                </a:lnTo>
                <a:lnTo>
                  <a:pt x="4485" y="0"/>
                </a:lnTo>
                <a:lnTo>
                  <a:pt x="4077" y="0"/>
                </a:lnTo>
                <a:lnTo>
                  <a:pt x="4077" y="82"/>
                </a:lnTo>
                <a:close/>
                <a:moveTo>
                  <a:pt x="3262" y="82"/>
                </a:moveTo>
                <a:lnTo>
                  <a:pt x="3670" y="82"/>
                </a:lnTo>
                <a:lnTo>
                  <a:pt x="3670" y="0"/>
                </a:lnTo>
                <a:lnTo>
                  <a:pt x="3262" y="0"/>
                </a:lnTo>
                <a:lnTo>
                  <a:pt x="3262" y="82"/>
                </a:lnTo>
                <a:close/>
                <a:moveTo>
                  <a:pt x="2446" y="82"/>
                </a:moveTo>
                <a:lnTo>
                  <a:pt x="2854" y="82"/>
                </a:lnTo>
                <a:lnTo>
                  <a:pt x="2854" y="0"/>
                </a:lnTo>
                <a:lnTo>
                  <a:pt x="2446" y="0"/>
                </a:lnTo>
                <a:lnTo>
                  <a:pt x="2446" y="82"/>
                </a:lnTo>
                <a:close/>
                <a:moveTo>
                  <a:pt x="1631" y="82"/>
                </a:moveTo>
                <a:lnTo>
                  <a:pt x="2038" y="82"/>
                </a:lnTo>
                <a:lnTo>
                  <a:pt x="2038" y="0"/>
                </a:lnTo>
                <a:lnTo>
                  <a:pt x="1631" y="0"/>
                </a:lnTo>
                <a:lnTo>
                  <a:pt x="1631" y="82"/>
                </a:lnTo>
                <a:close/>
                <a:moveTo>
                  <a:pt x="815" y="82"/>
                </a:moveTo>
                <a:lnTo>
                  <a:pt x="1223" y="82"/>
                </a:lnTo>
                <a:lnTo>
                  <a:pt x="1223" y="0"/>
                </a:lnTo>
                <a:lnTo>
                  <a:pt x="815" y="0"/>
                </a:lnTo>
                <a:lnTo>
                  <a:pt x="815" y="82"/>
                </a:lnTo>
                <a:close/>
                <a:moveTo>
                  <a:pt x="0" y="82"/>
                </a:moveTo>
                <a:lnTo>
                  <a:pt x="408" y="82"/>
                </a:lnTo>
                <a:lnTo>
                  <a:pt x="408" y="0"/>
                </a:lnTo>
                <a:lnTo>
                  <a:pt x="0" y="0"/>
                </a:lnTo>
                <a:lnTo>
                  <a:pt x="0" y="82"/>
                </a:lnTo>
                <a:close/>
              </a:path>
            </a:pathLst>
          </a:custGeom>
          <a:solidFill>
            <a:schemeClr val="bg1"/>
          </a:solidFill>
          <a:ln>
            <a:noFill/>
          </a:ln>
          <a:effectLst/>
        </p:spPr>
        <p:txBody>
          <a:bodyPr wrap="none" anchor="ctr"/>
          <a:lstStyle/>
          <a:p>
            <a:endParaRPr lang="en-US" sz="3265" dirty="0">
              <a:latin typeface="Lato Light" panose="020F0502020204030203" pitchFamily="34" charset="0"/>
            </a:endParaRPr>
          </a:p>
        </p:txBody>
      </p:sp>
      <p:sp>
        <p:nvSpPr>
          <p:cNvPr id="6" name="Freeform 4">
            <a:extLst>
              <a:ext uri="{FF2B5EF4-FFF2-40B4-BE49-F238E27FC236}">
                <a16:creationId xmlns:a16="http://schemas.microsoft.com/office/drawing/2014/main" id="{7E5F9D55-8880-CB40-AECB-2402D6B9FB49}"/>
              </a:ext>
            </a:extLst>
          </p:cNvPr>
          <p:cNvSpPr>
            <a:spLocks noChangeArrowheads="1"/>
          </p:cNvSpPr>
          <p:nvPr/>
        </p:nvSpPr>
        <p:spPr bwMode="auto">
          <a:xfrm>
            <a:off x="1066593" y="2573456"/>
            <a:ext cx="2071094" cy="2414446"/>
          </a:xfrm>
          <a:custGeom>
            <a:avLst/>
            <a:gdLst>
              <a:gd name="T0" fmla="*/ 2641 w 3324"/>
              <a:gd name="T1" fmla="*/ 0 h 3874"/>
              <a:gd name="T2" fmla="*/ 2641 w 3324"/>
              <a:gd name="T3" fmla="*/ 0 h 3874"/>
              <a:gd name="T4" fmla="*/ 283 w 3324"/>
              <a:gd name="T5" fmla="*/ 0 h 3874"/>
              <a:gd name="T6" fmla="*/ 283 w 3324"/>
              <a:gd name="T7" fmla="*/ 0 h 3874"/>
              <a:gd name="T8" fmla="*/ 0 w 3324"/>
              <a:gd name="T9" fmla="*/ 283 h 3874"/>
              <a:gd name="T10" fmla="*/ 0 w 3324"/>
              <a:gd name="T11" fmla="*/ 2954 h 3874"/>
              <a:gd name="T12" fmla="*/ 0 w 3324"/>
              <a:gd name="T13" fmla="*/ 2954 h 3874"/>
              <a:gd name="T14" fmla="*/ 159 w 3324"/>
              <a:gd name="T15" fmla="*/ 3208 h 3874"/>
              <a:gd name="T16" fmla="*/ 1441 w 3324"/>
              <a:gd name="T17" fmla="*/ 3835 h 3874"/>
              <a:gd name="T18" fmla="*/ 1441 w 3324"/>
              <a:gd name="T19" fmla="*/ 3835 h 3874"/>
              <a:gd name="T20" fmla="*/ 1690 w 3324"/>
              <a:gd name="T21" fmla="*/ 3835 h 3874"/>
              <a:gd name="T22" fmla="*/ 2973 w 3324"/>
              <a:gd name="T23" fmla="*/ 3208 h 3874"/>
              <a:gd name="T24" fmla="*/ 2973 w 3324"/>
              <a:gd name="T25" fmla="*/ 3208 h 3874"/>
              <a:gd name="T26" fmla="*/ 3131 w 3324"/>
              <a:gd name="T27" fmla="*/ 2954 h 3874"/>
              <a:gd name="T28" fmla="*/ 3131 w 3324"/>
              <a:gd name="T29" fmla="*/ 573 h 3874"/>
              <a:gd name="T30" fmla="*/ 3131 w 3324"/>
              <a:gd name="T31" fmla="*/ 283 h 3874"/>
              <a:gd name="T32" fmla="*/ 3131 w 3324"/>
              <a:gd name="T33" fmla="*/ 191 h 3874"/>
              <a:gd name="T34" fmla="*/ 3131 w 3324"/>
              <a:gd name="T35" fmla="*/ 191 h 3874"/>
              <a:gd name="T36" fmla="*/ 3323 w 3324"/>
              <a:gd name="T37" fmla="*/ 0 h 3874"/>
              <a:gd name="T38" fmla="*/ 2641 w 3324"/>
              <a:gd name="T39" fmla="*/ 0 h 3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4" h="3874">
                <a:moveTo>
                  <a:pt x="2641" y="0"/>
                </a:moveTo>
                <a:lnTo>
                  <a:pt x="2641" y="0"/>
                </a:lnTo>
                <a:lnTo>
                  <a:pt x="283" y="0"/>
                </a:lnTo>
                <a:lnTo>
                  <a:pt x="283" y="0"/>
                </a:lnTo>
                <a:cubicBezTo>
                  <a:pt x="126" y="0"/>
                  <a:pt x="0" y="127"/>
                  <a:pt x="0" y="283"/>
                </a:cubicBezTo>
                <a:lnTo>
                  <a:pt x="0" y="2954"/>
                </a:lnTo>
                <a:lnTo>
                  <a:pt x="0" y="2954"/>
                </a:lnTo>
                <a:cubicBezTo>
                  <a:pt x="0" y="3062"/>
                  <a:pt x="62" y="3161"/>
                  <a:pt x="159" y="3208"/>
                </a:cubicBezTo>
                <a:lnTo>
                  <a:pt x="1441" y="3835"/>
                </a:lnTo>
                <a:lnTo>
                  <a:pt x="1441" y="3835"/>
                </a:lnTo>
                <a:cubicBezTo>
                  <a:pt x="1520" y="3873"/>
                  <a:pt x="1611" y="3873"/>
                  <a:pt x="1690" y="3835"/>
                </a:cubicBezTo>
                <a:lnTo>
                  <a:pt x="2973" y="3208"/>
                </a:lnTo>
                <a:lnTo>
                  <a:pt x="2973" y="3208"/>
                </a:lnTo>
                <a:cubicBezTo>
                  <a:pt x="3070" y="3161"/>
                  <a:pt x="3131" y="3062"/>
                  <a:pt x="3131" y="2954"/>
                </a:cubicBezTo>
                <a:lnTo>
                  <a:pt x="3131" y="573"/>
                </a:lnTo>
                <a:lnTo>
                  <a:pt x="3131" y="283"/>
                </a:lnTo>
                <a:lnTo>
                  <a:pt x="3131" y="191"/>
                </a:lnTo>
                <a:lnTo>
                  <a:pt x="3131" y="191"/>
                </a:lnTo>
                <a:cubicBezTo>
                  <a:pt x="3131" y="86"/>
                  <a:pt x="3217" y="0"/>
                  <a:pt x="3323" y="0"/>
                </a:cubicBezTo>
                <a:lnTo>
                  <a:pt x="2641" y="0"/>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7" name="Freeform 5">
            <a:extLst>
              <a:ext uri="{FF2B5EF4-FFF2-40B4-BE49-F238E27FC236}">
                <a16:creationId xmlns:a16="http://schemas.microsoft.com/office/drawing/2014/main" id="{FE2ECE2C-BCCC-5542-B08D-8232F7DF98D5}"/>
              </a:ext>
            </a:extLst>
          </p:cNvPr>
          <p:cNvSpPr>
            <a:spLocks noChangeArrowheads="1"/>
          </p:cNvSpPr>
          <p:nvPr/>
        </p:nvSpPr>
        <p:spPr bwMode="auto">
          <a:xfrm>
            <a:off x="3016828" y="2573455"/>
            <a:ext cx="238974" cy="560349"/>
          </a:xfrm>
          <a:custGeom>
            <a:avLst/>
            <a:gdLst>
              <a:gd name="T0" fmla="*/ 383 w 384"/>
              <a:gd name="T1" fmla="*/ 897 h 898"/>
              <a:gd name="T2" fmla="*/ 383 w 384"/>
              <a:gd name="T3" fmla="*/ 191 h 898"/>
              <a:gd name="T4" fmla="*/ 383 w 384"/>
              <a:gd name="T5" fmla="*/ 191 h 898"/>
              <a:gd name="T6" fmla="*/ 192 w 384"/>
              <a:gd name="T7" fmla="*/ 0 h 898"/>
              <a:gd name="T8" fmla="*/ 192 w 384"/>
              <a:gd name="T9" fmla="*/ 0 h 898"/>
              <a:gd name="T10" fmla="*/ 0 w 384"/>
              <a:gd name="T11" fmla="*/ 191 h 898"/>
              <a:gd name="T12" fmla="*/ 0 w 384"/>
              <a:gd name="T13" fmla="*/ 573 h 898"/>
              <a:gd name="T14" fmla="*/ 0 w 384"/>
              <a:gd name="T15" fmla="*/ 897 h 898"/>
              <a:gd name="T16" fmla="*/ 383 w 384"/>
              <a:gd name="T17" fmla="*/ 897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4" h="898">
                <a:moveTo>
                  <a:pt x="383" y="897"/>
                </a:moveTo>
                <a:lnTo>
                  <a:pt x="383" y="191"/>
                </a:lnTo>
                <a:lnTo>
                  <a:pt x="383" y="191"/>
                </a:lnTo>
                <a:cubicBezTo>
                  <a:pt x="383" y="86"/>
                  <a:pt x="297" y="0"/>
                  <a:pt x="192" y="0"/>
                </a:cubicBezTo>
                <a:lnTo>
                  <a:pt x="192" y="0"/>
                </a:lnTo>
                <a:cubicBezTo>
                  <a:pt x="86" y="0"/>
                  <a:pt x="0" y="86"/>
                  <a:pt x="0" y="191"/>
                </a:cubicBezTo>
                <a:lnTo>
                  <a:pt x="0" y="573"/>
                </a:lnTo>
                <a:lnTo>
                  <a:pt x="0" y="897"/>
                </a:lnTo>
                <a:lnTo>
                  <a:pt x="383" y="897"/>
                </a:lnTo>
              </a:path>
            </a:pathLst>
          </a:custGeom>
          <a:solidFill>
            <a:schemeClr val="accent1"/>
          </a:solidFill>
          <a:ln>
            <a:noFill/>
          </a:ln>
          <a:effectLst/>
        </p:spPr>
        <p:txBody>
          <a:bodyPr wrap="none" anchor="ctr"/>
          <a:lstStyle/>
          <a:p>
            <a:endParaRPr lang="en-US" sz="3265" dirty="0">
              <a:latin typeface="Lato Light" panose="020F0502020204030203" pitchFamily="34" charset="0"/>
            </a:endParaRPr>
          </a:p>
        </p:txBody>
      </p:sp>
      <p:sp>
        <p:nvSpPr>
          <p:cNvPr id="8" name="Freeform 144">
            <a:extLst>
              <a:ext uri="{FF2B5EF4-FFF2-40B4-BE49-F238E27FC236}">
                <a16:creationId xmlns:a16="http://schemas.microsoft.com/office/drawing/2014/main" id="{D6804579-0164-494A-92CA-FED4798F2EA4}"/>
              </a:ext>
            </a:extLst>
          </p:cNvPr>
          <p:cNvSpPr>
            <a:spLocks noChangeArrowheads="1"/>
          </p:cNvSpPr>
          <p:nvPr/>
        </p:nvSpPr>
        <p:spPr bwMode="auto">
          <a:xfrm>
            <a:off x="3689797" y="2567963"/>
            <a:ext cx="2071094" cy="2414446"/>
          </a:xfrm>
          <a:custGeom>
            <a:avLst/>
            <a:gdLst>
              <a:gd name="T0" fmla="*/ 2641 w 3324"/>
              <a:gd name="T1" fmla="*/ 3873 h 3874"/>
              <a:gd name="T2" fmla="*/ 2641 w 3324"/>
              <a:gd name="T3" fmla="*/ 3873 h 3874"/>
              <a:gd name="T4" fmla="*/ 284 w 3324"/>
              <a:gd name="T5" fmla="*/ 3873 h 3874"/>
              <a:gd name="T6" fmla="*/ 284 w 3324"/>
              <a:gd name="T7" fmla="*/ 3873 h 3874"/>
              <a:gd name="T8" fmla="*/ 0 w 3324"/>
              <a:gd name="T9" fmla="*/ 3590 h 3874"/>
              <a:gd name="T10" fmla="*/ 0 w 3324"/>
              <a:gd name="T11" fmla="*/ 919 h 3874"/>
              <a:gd name="T12" fmla="*/ 0 w 3324"/>
              <a:gd name="T13" fmla="*/ 919 h 3874"/>
              <a:gd name="T14" fmla="*/ 159 w 3324"/>
              <a:gd name="T15" fmla="*/ 665 h 3874"/>
              <a:gd name="T16" fmla="*/ 1441 w 3324"/>
              <a:gd name="T17" fmla="*/ 39 h 3874"/>
              <a:gd name="T18" fmla="*/ 1441 w 3324"/>
              <a:gd name="T19" fmla="*/ 39 h 3874"/>
              <a:gd name="T20" fmla="*/ 1691 w 3324"/>
              <a:gd name="T21" fmla="*/ 39 h 3874"/>
              <a:gd name="T22" fmla="*/ 2973 w 3324"/>
              <a:gd name="T23" fmla="*/ 665 h 3874"/>
              <a:gd name="T24" fmla="*/ 2973 w 3324"/>
              <a:gd name="T25" fmla="*/ 665 h 3874"/>
              <a:gd name="T26" fmla="*/ 3133 w 3324"/>
              <a:gd name="T27" fmla="*/ 919 h 3874"/>
              <a:gd name="T28" fmla="*/ 3133 w 3324"/>
              <a:gd name="T29" fmla="*/ 3300 h 3874"/>
              <a:gd name="T30" fmla="*/ 3133 w 3324"/>
              <a:gd name="T31" fmla="*/ 3590 h 3874"/>
              <a:gd name="T32" fmla="*/ 3133 w 3324"/>
              <a:gd name="T33" fmla="*/ 3682 h 3874"/>
              <a:gd name="T34" fmla="*/ 3133 w 3324"/>
              <a:gd name="T35" fmla="*/ 3682 h 3874"/>
              <a:gd name="T36" fmla="*/ 3323 w 3324"/>
              <a:gd name="T37" fmla="*/ 3873 h 3874"/>
              <a:gd name="T38" fmla="*/ 2641 w 3324"/>
              <a:gd name="T39" fmla="*/ 3873 h 3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4" h="3874">
                <a:moveTo>
                  <a:pt x="2641" y="3873"/>
                </a:moveTo>
                <a:lnTo>
                  <a:pt x="2641" y="3873"/>
                </a:lnTo>
                <a:lnTo>
                  <a:pt x="284" y="3873"/>
                </a:lnTo>
                <a:lnTo>
                  <a:pt x="284" y="3873"/>
                </a:lnTo>
                <a:cubicBezTo>
                  <a:pt x="127" y="3873"/>
                  <a:pt x="0" y="3747"/>
                  <a:pt x="0" y="3590"/>
                </a:cubicBezTo>
                <a:lnTo>
                  <a:pt x="0" y="919"/>
                </a:lnTo>
                <a:lnTo>
                  <a:pt x="0" y="919"/>
                </a:lnTo>
                <a:cubicBezTo>
                  <a:pt x="0" y="811"/>
                  <a:pt x="62" y="712"/>
                  <a:pt x="159" y="665"/>
                </a:cubicBezTo>
                <a:lnTo>
                  <a:pt x="1441" y="39"/>
                </a:lnTo>
                <a:lnTo>
                  <a:pt x="1441" y="39"/>
                </a:lnTo>
                <a:cubicBezTo>
                  <a:pt x="1520" y="0"/>
                  <a:pt x="1612" y="0"/>
                  <a:pt x="1691" y="39"/>
                </a:cubicBezTo>
                <a:lnTo>
                  <a:pt x="2973" y="665"/>
                </a:lnTo>
                <a:lnTo>
                  <a:pt x="2973" y="665"/>
                </a:lnTo>
                <a:cubicBezTo>
                  <a:pt x="3071" y="712"/>
                  <a:pt x="3133" y="811"/>
                  <a:pt x="3133" y="919"/>
                </a:cubicBezTo>
                <a:lnTo>
                  <a:pt x="3133" y="3300"/>
                </a:lnTo>
                <a:lnTo>
                  <a:pt x="3133" y="3590"/>
                </a:lnTo>
                <a:lnTo>
                  <a:pt x="3133" y="3682"/>
                </a:lnTo>
                <a:lnTo>
                  <a:pt x="3133" y="3682"/>
                </a:lnTo>
                <a:cubicBezTo>
                  <a:pt x="3133" y="3788"/>
                  <a:pt x="3218" y="3873"/>
                  <a:pt x="3323" y="3873"/>
                </a:cubicBezTo>
                <a:lnTo>
                  <a:pt x="2641" y="3873"/>
                </a:ln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9" name="Freeform 145">
            <a:extLst>
              <a:ext uri="{FF2B5EF4-FFF2-40B4-BE49-F238E27FC236}">
                <a16:creationId xmlns:a16="http://schemas.microsoft.com/office/drawing/2014/main" id="{7889CD59-044B-0145-A6EC-482D28CF9113}"/>
              </a:ext>
            </a:extLst>
          </p:cNvPr>
          <p:cNvSpPr>
            <a:spLocks noChangeArrowheads="1"/>
          </p:cNvSpPr>
          <p:nvPr/>
        </p:nvSpPr>
        <p:spPr bwMode="auto">
          <a:xfrm>
            <a:off x="5640030" y="4422058"/>
            <a:ext cx="238972" cy="560349"/>
          </a:xfrm>
          <a:custGeom>
            <a:avLst/>
            <a:gdLst>
              <a:gd name="T0" fmla="*/ 382 w 383"/>
              <a:gd name="T1" fmla="*/ 0 h 898"/>
              <a:gd name="T2" fmla="*/ 382 w 383"/>
              <a:gd name="T3" fmla="*/ 706 h 898"/>
              <a:gd name="T4" fmla="*/ 382 w 383"/>
              <a:gd name="T5" fmla="*/ 706 h 898"/>
              <a:gd name="T6" fmla="*/ 190 w 383"/>
              <a:gd name="T7" fmla="*/ 897 h 898"/>
              <a:gd name="T8" fmla="*/ 190 w 383"/>
              <a:gd name="T9" fmla="*/ 897 h 898"/>
              <a:gd name="T10" fmla="*/ 0 w 383"/>
              <a:gd name="T11" fmla="*/ 706 h 898"/>
              <a:gd name="T12" fmla="*/ 0 w 383"/>
              <a:gd name="T13" fmla="*/ 324 h 898"/>
              <a:gd name="T14" fmla="*/ 0 w 383"/>
              <a:gd name="T15" fmla="*/ 0 h 898"/>
              <a:gd name="T16" fmla="*/ 382 w 383"/>
              <a:gd name="T17" fmla="*/ 0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 h="898">
                <a:moveTo>
                  <a:pt x="382" y="0"/>
                </a:moveTo>
                <a:lnTo>
                  <a:pt x="382" y="706"/>
                </a:lnTo>
                <a:lnTo>
                  <a:pt x="382" y="706"/>
                </a:lnTo>
                <a:cubicBezTo>
                  <a:pt x="382" y="812"/>
                  <a:pt x="296" y="897"/>
                  <a:pt x="190" y="897"/>
                </a:cubicBezTo>
                <a:lnTo>
                  <a:pt x="190" y="897"/>
                </a:lnTo>
                <a:cubicBezTo>
                  <a:pt x="85" y="897"/>
                  <a:pt x="0" y="812"/>
                  <a:pt x="0" y="706"/>
                </a:cubicBezTo>
                <a:lnTo>
                  <a:pt x="0" y="324"/>
                </a:lnTo>
                <a:lnTo>
                  <a:pt x="0" y="0"/>
                </a:lnTo>
                <a:lnTo>
                  <a:pt x="382" y="0"/>
                </a:ln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10" name="Freeform 217">
            <a:extLst>
              <a:ext uri="{FF2B5EF4-FFF2-40B4-BE49-F238E27FC236}">
                <a16:creationId xmlns:a16="http://schemas.microsoft.com/office/drawing/2014/main" id="{D72196B6-7BF0-B449-AA92-778592BEC0CD}"/>
              </a:ext>
            </a:extLst>
          </p:cNvPr>
          <p:cNvSpPr>
            <a:spLocks noChangeArrowheads="1"/>
          </p:cNvSpPr>
          <p:nvPr/>
        </p:nvSpPr>
        <p:spPr bwMode="auto">
          <a:xfrm>
            <a:off x="6310253" y="2573456"/>
            <a:ext cx="2071094" cy="2414446"/>
          </a:xfrm>
          <a:custGeom>
            <a:avLst/>
            <a:gdLst>
              <a:gd name="T0" fmla="*/ 2642 w 3325"/>
              <a:gd name="T1" fmla="*/ 0 h 3874"/>
              <a:gd name="T2" fmla="*/ 2642 w 3325"/>
              <a:gd name="T3" fmla="*/ 0 h 3874"/>
              <a:gd name="T4" fmla="*/ 284 w 3325"/>
              <a:gd name="T5" fmla="*/ 0 h 3874"/>
              <a:gd name="T6" fmla="*/ 284 w 3325"/>
              <a:gd name="T7" fmla="*/ 0 h 3874"/>
              <a:gd name="T8" fmla="*/ 0 w 3325"/>
              <a:gd name="T9" fmla="*/ 283 h 3874"/>
              <a:gd name="T10" fmla="*/ 0 w 3325"/>
              <a:gd name="T11" fmla="*/ 2954 h 3874"/>
              <a:gd name="T12" fmla="*/ 0 w 3325"/>
              <a:gd name="T13" fmla="*/ 2954 h 3874"/>
              <a:gd name="T14" fmla="*/ 160 w 3325"/>
              <a:gd name="T15" fmla="*/ 3208 h 3874"/>
              <a:gd name="T16" fmla="*/ 1443 w 3325"/>
              <a:gd name="T17" fmla="*/ 3835 h 3874"/>
              <a:gd name="T18" fmla="*/ 1443 w 3325"/>
              <a:gd name="T19" fmla="*/ 3835 h 3874"/>
              <a:gd name="T20" fmla="*/ 1691 w 3325"/>
              <a:gd name="T21" fmla="*/ 3835 h 3874"/>
              <a:gd name="T22" fmla="*/ 2974 w 3325"/>
              <a:gd name="T23" fmla="*/ 3208 h 3874"/>
              <a:gd name="T24" fmla="*/ 2974 w 3325"/>
              <a:gd name="T25" fmla="*/ 3208 h 3874"/>
              <a:gd name="T26" fmla="*/ 3133 w 3325"/>
              <a:gd name="T27" fmla="*/ 2954 h 3874"/>
              <a:gd name="T28" fmla="*/ 3133 w 3325"/>
              <a:gd name="T29" fmla="*/ 573 h 3874"/>
              <a:gd name="T30" fmla="*/ 3133 w 3325"/>
              <a:gd name="T31" fmla="*/ 283 h 3874"/>
              <a:gd name="T32" fmla="*/ 3133 w 3325"/>
              <a:gd name="T33" fmla="*/ 191 h 3874"/>
              <a:gd name="T34" fmla="*/ 3133 w 3325"/>
              <a:gd name="T35" fmla="*/ 191 h 3874"/>
              <a:gd name="T36" fmla="*/ 3324 w 3325"/>
              <a:gd name="T37" fmla="*/ 0 h 3874"/>
              <a:gd name="T38" fmla="*/ 2642 w 3325"/>
              <a:gd name="T39" fmla="*/ 0 h 3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5" h="3874">
                <a:moveTo>
                  <a:pt x="2642" y="0"/>
                </a:moveTo>
                <a:lnTo>
                  <a:pt x="2642" y="0"/>
                </a:lnTo>
                <a:lnTo>
                  <a:pt x="284" y="0"/>
                </a:lnTo>
                <a:lnTo>
                  <a:pt x="284" y="0"/>
                </a:lnTo>
                <a:cubicBezTo>
                  <a:pt x="128" y="0"/>
                  <a:pt x="0" y="127"/>
                  <a:pt x="0" y="283"/>
                </a:cubicBezTo>
                <a:lnTo>
                  <a:pt x="0" y="2954"/>
                </a:lnTo>
                <a:lnTo>
                  <a:pt x="0" y="2954"/>
                </a:lnTo>
                <a:cubicBezTo>
                  <a:pt x="0" y="3062"/>
                  <a:pt x="62" y="3161"/>
                  <a:pt x="160" y="3208"/>
                </a:cubicBezTo>
                <a:lnTo>
                  <a:pt x="1443" y="3835"/>
                </a:lnTo>
                <a:lnTo>
                  <a:pt x="1443" y="3835"/>
                </a:lnTo>
                <a:cubicBezTo>
                  <a:pt x="1521" y="3873"/>
                  <a:pt x="1612" y="3873"/>
                  <a:pt x="1691" y="3835"/>
                </a:cubicBezTo>
                <a:lnTo>
                  <a:pt x="2974" y="3208"/>
                </a:lnTo>
                <a:lnTo>
                  <a:pt x="2974" y="3208"/>
                </a:lnTo>
                <a:cubicBezTo>
                  <a:pt x="3071" y="3161"/>
                  <a:pt x="3133" y="3062"/>
                  <a:pt x="3133" y="2954"/>
                </a:cubicBezTo>
                <a:lnTo>
                  <a:pt x="3133" y="573"/>
                </a:lnTo>
                <a:lnTo>
                  <a:pt x="3133" y="283"/>
                </a:lnTo>
                <a:lnTo>
                  <a:pt x="3133" y="191"/>
                </a:lnTo>
                <a:lnTo>
                  <a:pt x="3133" y="191"/>
                </a:lnTo>
                <a:cubicBezTo>
                  <a:pt x="3133" y="86"/>
                  <a:pt x="3219" y="0"/>
                  <a:pt x="3324" y="0"/>
                </a:cubicBezTo>
                <a:lnTo>
                  <a:pt x="2642" y="0"/>
                </a:ln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1" name="Freeform 218">
            <a:extLst>
              <a:ext uri="{FF2B5EF4-FFF2-40B4-BE49-F238E27FC236}">
                <a16:creationId xmlns:a16="http://schemas.microsoft.com/office/drawing/2014/main" id="{6254A50A-E786-F44F-9F92-2105B1995390}"/>
              </a:ext>
            </a:extLst>
          </p:cNvPr>
          <p:cNvSpPr>
            <a:spLocks noChangeArrowheads="1"/>
          </p:cNvSpPr>
          <p:nvPr/>
        </p:nvSpPr>
        <p:spPr bwMode="auto">
          <a:xfrm>
            <a:off x="8263233" y="2573455"/>
            <a:ext cx="238974" cy="560349"/>
          </a:xfrm>
          <a:custGeom>
            <a:avLst/>
            <a:gdLst>
              <a:gd name="T0" fmla="*/ 382 w 383"/>
              <a:gd name="T1" fmla="*/ 897 h 898"/>
              <a:gd name="T2" fmla="*/ 382 w 383"/>
              <a:gd name="T3" fmla="*/ 191 h 898"/>
              <a:gd name="T4" fmla="*/ 382 w 383"/>
              <a:gd name="T5" fmla="*/ 191 h 898"/>
              <a:gd name="T6" fmla="*/ 191 w 383"/>
              <a:gd name="T7" fmla="*/ 0 h 898"/>
              <a:gd name="T8" fmla="*/ 191 w 383"/>
              <a:gd name="T9" fmla="*/ 0 h 898"/>
              <a:gd name="T10" fmla="*/ 0 w 383"/>
              <a:gd name="T11" fmla="*/ 191 h 898"/>
              <a:gd name="T12" fmla="*/ 0 w 383"/>
              <a:gd name="T13" fmla="*/ 573 h 898"/>
              <a:gd name="T14" fmla="*/ 0 w 383"/>
              <a:gd name="T15" fmla="*/ 897 h 898"/>
              <a:gd name="T16" fmla="*/ 382 w 383"/>
              <a:gd name="T17" fmla="*/ 897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 h="898">
                <a:moveTo>
                  <a:pt x="382" y="897"/>
                </a:moveTo>
                <a:lnTo>
                  <a:pt x="382" y="191"/>
                </a:lnTo>
                <a:lnTo>
                  <a:pt x="382" y="191"/>
                </a:lnTo>
                <a:cubicBezTo>
                  <a:pt x="382" y="86"/>
                  <a:pt x="297" y="0"/>
                  <a:pt x="191" y="0"/>
                </a:cubicBezTo>
                <a:lnTo>
                  <a:pt x="191" y="0"/>
                </a:lnTo>
                <a:cubicBezTo>
                  <a:pt x="86" y="0"/>
                  <a:pt x="0" y="86"/>
                  <a:pt x="0" y="191"/>
                </a:cubicBezTo>
                <a:lnTo>
                  <a:pt x="0" y="573"/>
                </a:lnTo>
                <a:lnTo>
                  <a:pt x="0" y="897"/>
                </a:lnTo>
                <a:lnTo>
                  <a:pt x="382" y="897"/>
                </a:ln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12" name="Freeform 293">
            <a:extLst>
              <a:ext uri="{FF2B5EF4-FFF2-40B4-BE49-F238E27FC236}">
                <a16:creationId xmlns:a16="http://schemas.microsoft.com/office/drawing/2014/main" id="{2771E346-7030-0B44-B00E-AF6DCEB6A713}"/>
              </a:ext>
            </a:extLst>
          </p:cNvPr>
          <p:cNvSpPr>
            <a:spLocks noChangeArrowheads="1"/>
          </p:cNvSpPr>
          <p:nvPr/>
        </p:nvSpPr>
        <p:spPr bwMode="auto">
          <a:xfrm>
            <a:off x="8933455" y="2567963"/>
            <a:ext cx="2071094" cy="2414446"/>
          </a:xfrm>
          <a:custGeom>
            <a:avLst/>
            <a:gdLst>
              <a:gd name="T0" fmla="*/ 2641 w 3324"/>
              <a:gd name="T1" fmla="*/ 3873 h 3874"/>
              <a:gd name="T2" fmla="*/ 2641 w 3324"/>
              <a:gd name="T3" fmla="*/ 3873 h 3874"/>
              <a:gd name="T4" fmla="*/ 283 w 3324"/>
              <a:gd name="T5" fmla="*/ 3873 h 3874"/>
              <a:gd name="T6" fmla="*/ 283 w 3324"/>
              <a:gd name="T7" fmla="*/ 3873 h 3874"/>
              <a:gd name="T8" fmla="*/ 0 w 3324"/>
              <a:gd name="T9" fmla="*/ 3590 h 3874"/>
              <a:gd name="T10" fmla="*/ 0 w 3324"/>
              <a:gd name="T11" fmla="*/ 919 h 3874"/>
              <a:gd name="T12" fmla="*/ 0 w 3324"/>
              <a:gd name="T13" fmla="*/ 919 h 3874"/>
              <a:gd name="T14" fmla="*/ 159 w 3324"/>
              <a:gd name="T15" fmla="*/ 665 h 3874"/>
              <a:gd name="T16" fmla="*/ 1441 w 3324"/>
              <a:gd name="T17" fmla="*/ 39 h 3874"/>
              <a:gd name="T18" fmla="*/ 1441 w 3324"/>
              <a:gd name="T19" fmla="*/ 39 h 3874"/>
              <a:gd name="T20" fmla="*/ 1690 w 3324"/>
              <a:gd name="T21" fmla="*/ 39 h 3874"/>
              <a:gd name="T22" fmla="*/ 2972 w 3324"/>
              <a:gd name="T23" fmla="*/ 665 h 3874"/>
              <a:gd name="T24" fmla="*/ 2972 w 3324"/>
              <a:gd name="T25" fmla="*/ 665 h 3874"/>
              <a:gd name="T26" fmla="*/ 3131 w 3324"/>
              <a:gd name="T27" fmla="*/ 919 h 3874"/>
              <a:gd name="T28" fmla="*/ 3131 w 3324"/>
              <a:gd name="T29" fmla="*/ 3300 h 3874"/>
              <a:gd name="T30" fmla="*/ 3131 w 3324"/>
              <a:gd name="T31" fmla="*/ 3590 h 3874"/>
              <a:gd name="T32" fmla="*/ 3131 w 3324"/>
              <a:gd name="T33" fmla="*/ 3682 h 3874"/>
              <a:gd name="T34" fmla="*/ 3131 w 3324"/>
              <a:gd name="T35" fmla="*/ 3682 h 3874"/>
              <a:gd name="T36" fmla="*/ 3323 w 3324"/>
              <a:gd name="T37" fmla="*/ 3873 h 3874"/>
              <a:gd name="T38" fmla="*/ 2641 w 3324"/>
              <a:gd name="T39" fmla="*/ 3873 h 3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24" h="3874">
                <a:moveTo>
                  <a:pt x="2641" y="3873"/>
                </a:moveTo>
                <a:lnTo>
                  <a:pt x="2641" y="3873"/>
                </a:lnTo>
                <a:lnTo>
                  <a:pt x="283" y="3873"/>
                </a:lnTo>
                <a:lnTo>
                  <a:pt x="283" y="3873"/>
                </a:lnTo>
                <a:cubicBezTo>
                  <a:pt x="126" y="3873"/>
                  <a:pt x="0" y="3747"/>
                  <a:pt x="0" y="3590"/>
                </a:cubicBezTo>
                <a:lnTo>
                  <a:pt x="0" y="919"/>
                </a:lnTo>
                <a:lnTo>
                  <a:pt x="0" y="919"/>
                </a:lnTo>
                <a:cubicBezTo>
                  <a:pt x="0" y="811"/>
                  <a:pt x="61" y="712"/>
                  <a:pt x="159" y="665"/>
                </a:cubicBezTo>
                <a:lnTo>
                  <a:pt x="1441" y="39"/>
                </a:lnTo>
                <a:lnTo>
                  <a:pt x="1441" y="39"/>
                </a:lnTo>
                <a:cubicBezTo>
                  <a:pt x="1519" y="0"/>
                  <a:pt x="1611" y="0"/>
                  <a:pt x="1690" y="39"/>
                </a:cubicBezTo>
                <a:lnTo>
                  <a:pt x="2972" y="665"/>
                </a:lnTo>
                <a:lnTo>
                  <a:pt x="2972" y="665"/>
                </a:lnTo>
                <a:cubicBezTo>
                  <a:pt x="3070" y="712"/>
                  <a:pt x="3131" y="811"/>
                  <a:pt x="3131" y="919"/>
                </a:cubicBezTo>
                <a:lnTo>
                  <a:pt x="3131" y="3300"/>
                </a:lnTo>
                <a:lnTo>
                  <a:pt x="3131" y="3590"/>
                </a:lnTo>
                <a:lnTo>
                  <a:pt x="3131" y="3682"/>
                </a:lnTo>
                <a:lnTo>
                  <a:pt x="3131" y="3682"/>
                </a:lnTo>
                <a:cubicBezTo>
                  <a:pt x="3131" y="3788"/>
                  <a:pt x="3217" y="3873"/>
                  <a:pt x="3323" y="3873"/>
                </a:cubicBezTo>
                <a:lnTo>
                  <a:pt x="2641" y="3873"/>
                </a:ln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13" name="Freeform 294">
            <a:extLst>
              <a:ext uri="{FF2B5EF4-FFF2-40B4-BE49-F238E27FC236}">
                <a16:creationId xmlns:a16="http://schemas.microsoft.com/office/drawing/2014/main" id="{DE390A1D-8951-2248-892A-17B9D2D6ADDD}"/>
              </a:ext>
            </a:extLst>
          </p:cNvPr>
          <p:cNvSpPr>
            <a:spLocks noChangeArrowheads="1"/>
          </p:cNvSpPr>
          <p:nvPr/>
        </p:nvSpPr>
        <p:spPr bwMode="auto">
          <a:xfrm>
            <a:off x="10883689" y="4422058"/>
            <a:ext cx="238974" cy="560349"/>
          </a:xfrm>
          <a:custGeom>
            <a:avLst/>
            <a:gdLst>
              <a:gd name="T0" fmla="*/ 383 w 384"/>
              <a:gd name="T1" fmla="*/ 0 h 898"/>
              <a:gd name="T2" fmla="*/ 383 w 384"/>
              <a:gd name="T3" fmla="*/ 706 h 898"/>
              <a:gd name="T4" fmla="*/ 383 w 384"/>
              <a:gd name="T5" fmla="*/ 706 h 898"/>
              <a:gd name="T6" fmla="*/ 192 w 384"/>
              <a:gd name="T7" fmla="*/ 897 h 898"/>
              <a:gd name="T8" fmla="*/ 192 w 384"/>
              <a:gd name="T9" fmla="*/ 897 h 898"/>
              <a:gd name="T10" fmla="*/ 0 w 384"/>
              <a:gd name="T11" fmla="*/ 706 h 898"/>
              <a:gd name="T12" fmla="*/ 0 w 384"/>
              <a:gd name="T13" fmla="*/ 324 h 898"/>
              <a:gd name="T14" fmla="*/ 0 w 384"/>
              <a:gd name="T15" fmla="*/ 0 h 898"/>
              <a:gd name="T16" fmla="*/ 383 w 384"/>
              <a:gd name="T17" fmla="*/ 0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4" h="898">
                <a:moveTo>
                  <a:pt x="383" y="0"/>
                </a:moveTo>
                <a:lnTo>
                  <a:pt x="383" y="706"/>
                </a:lnTo>
                <a:lnTo>
                  <a:pt x="383" y="706"/>
                </a:lnTo>
                <a:cubicBezTo>
                  <a:pt x="383" y="812"/>
                  <a:pt x="297" y="897"/>
                  <a:pt x="192" y="897"/>
                </a:cubicBezTo>
                <a:lnTo>
                  <a:pt x="192" y="897"/>
                </a:lnTo>
                <a:cubicBezTo>
                  <a:pt x="86" y="897"/>
                  <a:pt x="0" y="812"/>
                  <a:pt x="0" y="706"/>
                </a:cubicBezTo>
                <a:lnTo>
                  <a:pt x="0" y="324"/>
                </a:lnTo>
                <a:lnTo>
                  <a:pt x="0" y="0"/>
                </a:lnTo>
                <a:lnTo>
                  <a:pt x="383" y="0"/>
                </a:ln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14" name="Freeform 369">
            <a:extLst>
              <a:ext uri="{FF2B5EF4-FFF2-40B4-BE49-F238E27FC236}">
                <a16:creationId xmlns:a16="http://schemas.microsoft.com/office/drawing/2014/main" id="{EE4AC9CF-623A-EA4D-979B-03DD585BBD96}"/>
              </a:ext>
            </a:extLst>
          </p:cNvPr>
          <p:cNvSpPr>
            <a:spLocks noChangeArrowheads="1"/>
          </p:cNvSpPr>
          <p:nvPr/>
        </p:nvSpPr>
        <p:spPr bwMode="auto">
          <a:xfrm>
            <a:off x="3016828" y="3133804"/>
            <a:ext cx="238974" cy="1288254"/>
          </a:xfrm>
          <a:custGeom>
            <a:avLst/>
            <a:gdLst>
              <a:gd name="T0" fmla="*/ 0 w 384"/>
              <a:gd name="T1" fmla="*/ 2069 h 2070"/>
              <a:gd name="T2" fmla="*/ 383 w 384"/>
              <a:gd name="T3" fmla="*/ 2069 h 2070"/>
              <a:gd name="T4" fmla="*/ 383 w 384"/>
              <a:gd name="T5" fmla="*/ 0 h 2070"/>
              <a:gd name="T6" fmla="*/ 0 w 384"/>
              <a:gd name="T7" fmla="*/ 0 h 2070"/>
              <a:gd name="T8" fmla="*/ 0 w 384"/>
              <a:gd name="T9" fmla="*/ 2069 h 2070"/>
            </a:gdLst>
            <a:ahLst/>
            <a:cxnLst>
              <a:cxn ang="0">
                <a:pos x="T0" y="T1"/>
              </a:cxn>
              <a:cxn ang="0">
                <a:pos x="T2" y="T3"/>
              </a:cxn>
              <a:cxn ang="0">
                <a:pos x="T4" y="T5"/>
              </a:cxn>
              <a:cxn ang="0">
                <a:pos x="T6" y="T7"/>
              </a:cxn>
              <a:cxn ang="0">
                <a:pos x="T8" y="T9"/>
              </a:cxn>
            </a:cxnLst>
            <a:rect l="0" t="0" r="r" b="b"/>
            <a:pathLst>
              <a:path w="384" h="2070">
                <a:moveTo>
                  <a:pt x="0" y="2069"/>
                </a:moveTo>
                <a:lnTo>
                  <a:pt x="383" y="2069"/>
                </a:lnTo>
                <a:lnTo>
                  <a:pt x="383" y="0"/>
                </a:lnTo>
                <a:lnTo>
                  <a:pt x="0" y="0"/>
                </a:lnTo>
                <a:lnTo>
                  <a:pt x="0" y="2069"/>
                </a:lnTo>
              </a:path>
            </a:pathLst>
          </a:custGeom>
          <a:solidFill>
            <a:srgbClr val="000000">
              <a:alpha val="20000"/>
            </a:srgbClr>
          </a:solidFill>
          <a:ln>
            <a:noFill/>
          </a:ln>
          <a:effectLst/>
        </p:spPr>
        <p:txBody>
          <a:bodyPr wrap="none" anchor="ctr"/>
          <a:lstStyle/>
          <a:p>
            <a:endParaRPr lang="en-US" sz="3265" dirty="0">
              <a:latin typeface="Lato Light" panose="020F0502020204030203" pitchFamily="34" charset="0"/>
            </a:endParaRPr>
          </a:p>
        </p:txBody>
      </p:sp>
      <p:sp>
        <p:nvSpPr>
          <p:cNvPr id="15" name="Freeform 370">
            <a:extLst>
              <a:ext uri="{FF2B5EF4-FFF2-40B4-BE49-F238E27FC236}">
                <a16:creationId xmlns:a16="http://schemas.microsoft.com/office/drawing/2014/main" id="{4C4AEF4A-D495-F847-B186-DC07D775A442}"/>
              </a:ext>
            </a:extLst>
          </p:cNvPr>
          <p:cNvSpPr>
            <a:spLocks noChangeArrowheads="1"/>
          </p:cNvSpPr>
          <p:nvPr/>
        </p:nvSpPr>
        <p:spPr bwMode="auto">
          <a:xfrm>
            <a:off x="5640030" y="3133804"/>
            <a:ext cx="238972" cy="1288254"/>
          </a:xfrm>
          <a:custGeom>
            <a:avLst/>
            <a:gdLst>
              <a:gd name="T0" fmla="*/ 0 w 383"/>
              <a:gd name="T1" fmla="*/ 0 h 2070"/>
              <a:gd name="T2" fmla="*/ 382 w 383"/>
              <a:gd name="T3" fmla="*/ 0 h 2070"/>
              <a:gd name="T4" fmla="*/ 382 w 383"/>
              <a:gd name="T5" fmla="*/ 2069 h 2070"/>
              <a:gd name="T6" fmla="*/ 0 w 383"/>
              <a:gd name="T7" fmla="*/ 2069 h 2070"/>
              <a:gd name="T8" fmla="*/ 0 w 383"/>
              <a:gd name="T9" fmla="*/ 0 h 2070"/>
            </a:gdLst>
            <a:ahLst/>
            <a:cxnLst>
              <a:cxn ang="0">
                <a:pos x="T0" y="T1"/>
              </a:cxn>
              <a:cxn ang="0">
                <a:pos x="T2" y="T3"/>
              </a:cxn>
              <a:cxn ang="0">
                <a:pos x="T4" y="T5"/>
              </a:cxn>
              <a:cxn ang="0">
                <a:pos x="T6" y="T7"/>
              </a:cxn>
              <a:cxn ang="0">
                <a:pos x="T8" y="T9"/>
              </a:cxn>
            </a:cxnLst>
            <a:rect l="0" t="0" r="r" b="b"/>
            <a:pathLst>
              <a:path w="383" h="2070">
                <a:moveTo>
                  <a:pt x="0" y="0"/>
                </a:moveTo>
                <a:lnTo>
                  <a:pt x="382" y="0"/>
                </a:lnTo>
                <a:lnTo>
                  <a:pt x="382" y="2069"/>
                </a:lnTo>
                <a:lnTo>
                  <a:pt x="0" y="2069"/>
                </a:lnTo>
                <a:lnTo>
                  <a:pt x="0" y="0"/>
                </a:lnTo>
              </a:path>
            </a:pathLst>
          </a:custGeom>
          <a:solidFill>
            <a:srgbClr val="000000">
              <a:alpha val="20000"/>
            </a:srgbClr>
          </a:solidFill>
          <a:ln>
            <a:noFill/>
          </a:ln>
          <a:effectLst/>
        </p:spPr>
        <p:txBody>
          <a:bodyPr wrap="none" anchor="ctr"/>
          <a:lstStyle/>
          <a:p>
            <a:endParaRPr lang="en-US" sz="3265" dirty="0">
              <a:latin typeface="Lato Light" panose="020F0502020204030203" pitchFamily="34" charset="0"/>
            </a:endParaRPr>
          </a:p>
        </p:txBody>
      </p:sp>
      <p:sp>
        <p:nvSpPr>
          <p:cNvPr id="16" name="Freeform 371">
            <a:extLst>
              <a:ext uri="{FF2B5EF4-FFF2-40B4-BE49-F238E27FC236}">
                <a16:creationId xmlns:a16="http://schemas.microsoft.com/office/drawing/2014/main" id="{CFA53FAF-764B-1341-A6C0-0A60B068D171}"/>
              </a:ext>
            </a:extLst>
          </p:cNvPr>
          <p:cNvSpPr>
            <a:spLocks noChangeArrowheads="1"/>
          </p:cNvSpPr>
          <p:nvPr/>
        </p:nvSpPr>
        <p:spPr bwMode="auto">
          <a:xfrm>
            <a:off x="8263233" y="3133804"/>
            <a:ext cx="238974" cy="1288254"/>
          </a:xfrm>
          <a:custGeom>
            <a:avLst/>
            <a:gdLst>
              <a:gd name="T0" fmla="*/ 0 w 383"/>
              <a:gd name="T1" fmla="*/ 2069 h 2070"/>
              <a:gd name="T2" fmla="*/ 382 w 383"/>
              <a:gd name="T3" fmla="*/ 2069 h 2070"/>
              <a:gd name="T4" fmla="*/ 382 w 383"/>
              <a:gd name="T5" fmla="*/ 0 h 2070"/>
              <a:gd name="T6" fmla="*/ 0 w 383"/>
              <a:gd name="T7" fmla="*/ 0 h 2070"/>
              <a:gd name="T8" fmla="*/ 0 w 383"/>
              <a:gd name="T9" fmla="*/ 2069 h 2070"/>
            </a:gdLst>
            <a:ahLst/>
            <a:cxnLst>
              <a:cxn ang="0">
                <a:pos x="T0" y="T1"/>
              </a:cxn>
              <a:cxn ang="0">
                <a:pos x="T2" y="T3"/>
              </a:cxn>
              <a:cxn ang="0">
                <a:pos x="T4" y="T5"/>
              </a:cxn>
              <a:cxn ang="0">
                <a:pos x="T6" y="T7"/>
              </a:cxn>
              <a:cxn ang="0">
                <a:pos x="T8" y="T9"/>
              </a:cxn>
            </a:cxnLst>
            <a:rect l="0" t="0" r="r" b="b"/>
            <a:pathLst>
              <a:path w="383" h="2070">
                <a:moveTo>
                  <a:pt x="0" y="2069"/>
                </a:moveTo>
                <a:lnTo>
                  <a:pt x="382" y="2069"/>
                </a:lnTo>
                <a:lnTo>
                  <a:pt x="382" y="0"/>
                </a:lnTo>
                <a:lnTo>
                  <a:pt x="0" y="0"/>
                </a:lnTo>
                <a:lnTo>
                  <a:pt x="0" y="2069"/>
                </a:lnTo>
              </a:path>
            </a:pathLst>
          </a:custGeom>
          <a:solidFill>
            <a:srgbClr val="000000">
              <a:alpha val="20000"/>
            </a:srgbClr>
          </a:solidFill>
          <a:ln>
            <a:noFill/>
          </a:ln>
          <a:effectLst/>
        </p:spPr>
        <p:txBody>
          <a:bodyPr wrap="none" anchor="ctr"/>
          <a:lstStyle/>
          <a:p>
            <a:endParaRPr lang="en-US" sz="3265" dirty="0">
              <a:latin typeface="Lato Light" panose="020F0502020204030203" pitchFamily="34" charset="0"/>
            </a:endParaRPr>
          </a:p>
        </p:txBody>
      </p:sp>
      <p:sp>
        <p:nvSpPr>
          <p:cNvPr id="17" name="Freeform 372">
            <a:extLst>
              <a:ext uri="{FF2B5EF4-FFF2-40B4-BE49-F238E27FC236}">
                <a16:creationId xmlns:a16="http://schemas.microsoft.com/office/drawing/2014/main" id="{025BD5F0-A589-2949-841B-B35E975607BF}"/>
              </a:ext>
            </a:extLst>
          </p:cNvPr>
          <p:cNvSpPr>
            <a:spLocks noChangeArrowheads="1"/>
          </p:cNvSpPr>
          <p:nvPr/>
        </p:nvSpPr>
        <p:spPr bwMode="auto">
          <a:xfrm>
            <a:off x="10883689" y="3133804"/>
            <a:ext cx="238974" cy="1288254"/>
          </a:xfrm>
          <a:custGeom>
            <a:avLst/>
            <a:gdLst>
              <a:gd name="T0" fmla="*/ 0 w 384"/>
              <a:gd name="T1" fmla="*/ 0 h 2070"/>
              <a:gd name="T2" fmla="*/ 383 w 384"/>
              <a:gd name="T3" fmla="*/ 0 h 2070"/>
              <a:gd name="T4" fmla="*/ 383 w 384"/>
              <a:gd name="T5" fmla="*/ 2069 h 2070"/>
              <a:gd name="T6" fmla="*/ 0 w 384"/>
              <a:gd name="T7" fmla="*/ 2069 h 2070"/>
              <a:gd name="T8" fmla="*/ 0 w 384"/>
              <a:gd name="T9" fmla="*/ 0 h 2070"/>
            </a:gdLst>
            <a:ahLst/>
            <a:cxnLst>
              <a:cxn ang="0">
                <a:pos x="T0" y="T1"/>
              </a:cxn>
              <a:cxn ang="0">
                <a:pos x="T2" y="T3"/>
              </a:cxn>
              <a:cxn ang="0">
                <a:pos x="T4" y="T5"/>
              </a:cxn>
              <a:cxn ang="0">
                <a:pos x="T6" y="T7"/>
              </a:cxn>
              <a:cxn ang="0">
                <a:pos x="T8" y="T9"/>
              </a:cxn>
            </a:cxnLst>
            <a:rect l="0" t="0" r="r" b="b"/>
            <a:pathLst>
              <a:path w="384" h="2070">
                <a:moveTo>
                  <a:pt x="0" y="0"/>
                </a:moveTo>
                <a:lnTo>
                  <a:pt x="383" y="0"/>
                </a:lnTo>
                <a:lnTo>
                  <a:pt x="383" y="2069"/>
                </a:lnTo>
                <a:lnTo>
                  <a:pt x="0" y="2069"/>
                </a:lnTo>
                <a:lnTo>
                  <a:pt x="0" y="0"/>
                </a:lnTo>
              </a:path>
            </a:pathLst>
          </a:custGeom>
          <a:solidFill>
            <a:srgbClr val="000000">
              <a:alpha val="20000"/>
            </a:srgbClr>
          </a:solidFill>
          <a:ln>
            <a:noFill/>
          </a:ln>
          <a:effectLst/>
        </p:spPr>
        <p:txBody>
          <a:bodyPr wrap="none" anchor="ctr"/>
          <a:lstStyle/>
          <a:p>
            <a:endParaRPr lang="en-US" sz="3265" dirty="0">
              <a:latin typeface="Lato Light" panose="020F0502020204030203" pitchFamily="34" charset="0"/>
            </a:endParaRPr>
          </a:p>
        </p:txBody>
      </p:sp>
      <p:sp>
        <p:nvSpPr>
          <p:cNvPr id="26" name="Freeform 5">
            <a:extLst>
              <a:ext uri="{FF2B5EF4-FFF2-40B4-BE49-F238E27FC236}">
                <a16:creationId xmlns:a16="http://schemas.microsoft.com/office/drawing/2014/main" id="{6B491E71-6B96-A342-9032-98AB507827DB}"/>
              </a:ext>
            </a:extLst>
          </p:cNvPr>
          <p:cNvSpPr>
            <a:spLocks noChangeArrowheads="1"/>
          </p:cNvSpPr>
          <p:nvPr/>
        </p:nvSpPr>
        <p:spPr bwMode="auto">
          <a:xfrm>
            <a:off x="3018200" y="2573455"/>
            <a:ext cx="238974" cy="560349"/>
          </a:xfrm>
          <a:custGeom>
            <a:avLst/>
            <a:gdLst>
              <a:gd name="T0" fmla="*/ 383 w 384"/>
              <a:gd name="T1" fmla="*/ 897 h 898"/>
              <a:gd name="T2" fmla="*/ 383 w 384"/>
              <a:gd name="T3" fmla="*/ 191 h 898"/>
              <a:gd name="T4" fmla="*/ 383 w 384"/>
              <a:gd name="T5" fmla="*/ 191 h 898"/>
              <a:gd name="T6" fmla="*/ 192 w 384"/>
              <a:gd name="T7" fmla="*/ 0 h 898"/>
              <a:gd name="T8" fmla="*/ 192 w 384"/>
              <a:gd name="T9" fmla="*/ 0 h 898"/>
              <a:gd name="T10" fmla="*/ 0 w 384"/>
              <a:gd name="T11" fmla="*/ 191 h 898"/>
              <a:gd name="T12" fmla="*/ 0 w 384"/>
              <a:gd name="T13" fmla="*/ 573 h 898"/>
              <a:gd name="T14" fmla="*/ 0 w 384"/>
              <a:gd name="T15" fmla="*/ 897 h 898"/>
              <a:gd name="T16" fmla="*/ 383 w 384"/>
              <a:gd name="T17" fmla="*/ 897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4" h="898">
                <a:moveTo>
                  <a:pt x="383" y="897"/>
                </a:moveTo>
                <a:lnTo>
                  <a:pt x="383" y="191"/>
                </a:lnTo>
                <a:lnTo>
                  <a:pt x="383" y="191"/>
                </a:lnTo>
                <a:cubicBezTo>
                  <a:pt x="383" y="86"/>
                  <a:pt x="297" y="0"/>
                  <a:pt x="192" y="0"/>
                </a:cubicBezTo>
                <a:lnTo>
                  <a:pt x="192" y="0"/>
                </a:lnTo>
                <a:cubicBezTo>
                  <a:pt x="86" y="0"/>
                  <a:pt x="0" y="86"/>
                  <a:pt x="0" y="191"/>
                </a:cubicBezTo>
                <a:lnTo>
                  <a:pt x="0" y="573"/>
                </a:lnTo>
                <a:lnTo>
                  <a:pt x="0" y="897"/>
                </a:lnTo>
                <a:lnTo>
                  <a:pt x="383" y="897"/>
                </a:lnTo>
              </a:path>
            </a:pathLst>
          </a:custGeom>
          <a:solidFill>
            <a:srgbClr val="000000">
              <a:alpha val="30000"/>
            </a:srgbClr>
          </a:solidFill>
          <a:ln>
            <a:noFill/>
          </a:ln>
          <a:effectLst/>
        </p:spPr>
        <p:txBody>
          <a:bodyPr wrap="none" anchor="ctr"/>
          <a:lstStyle/>
          <a:p>
            <a:endParaRPr lang="en-US" sz="3265" dirty="0">
              <a:latin typeface="Lato Light" panose="020F0502020204030203" pitchFamily="34" charset="0"/>
            </a:endParaRPr>
          </a:p>
        </p:txBody>
      </p:sp>
      <p:sp>
        <p:nvSpPr>
          <p:cNvPr id="27" name="Freeform 145">
            <a:extLst>
              <a:ext uri="{FF2B5EF4-FFF2-40B4-BE49-F238E27FC236}">
                <a16:creationId xmlns:a16="http://schemas.microsoft.com/office/drawing/2014/main" id="{8713D9F2-BCF0-5245-932E-69D03A2B3FB0}"/>
              </a:ext>
            </a:extLst>
          </p:cNvPr>
          <p:cNvSpPr>
            <a:spLocks noChangeArrowheads="1"/>
          </p:cNvSpPr>
          <p:nvPr/>
        </p:nvSpPr>
        <p:spPr bwMode="auto">
          <a:xfrm>
            <a:off x="5641402" y="4422058"/>
            <a:ext cx="238972" cy="560349"/>
          </a:xfrm>
          <a:custGeom>
            <a:avLst/>
            <a:gdLst>
              <a:gd name="T0" fmla="*/ 382 w 383"/>
              <a:gd name="T1" fmla="*/ 0 h 898"/>
              <a:gd name="T2" fmla="*/ 382 w 383"/>
              <a:gd name="T3" fmla="*/ 706 h 898"/>
              <a:gd name="T4" fmla="*/ 382 w 383"/>
              <a:gd name="T5" fmla="*/ 706 h 898"/>
              <a:gd name="T6" fmla="*/ 190 w 383"/>
              <a:gd name="T7" fmla="*/ 897 h 898"/>
              <a:gd name="T8" fmla="*/ 190 w 383"/>
              <a:gd name="T9" fmla="*/ 897 h 898"/>
              <a:gd name="T10" fmla="*/ 0 w 383"/>
              <a:gd name="T11" fmla="*/ 706 h 898"/>
              <a:gd name="T12" fmla="*/ 0 w 383"/>
              <a:gd name="T13" fmla="*/ 324 h 898"/>
              <a:gd name="T14" fmla="*/ 0 w 383"/>
              <a:gd name="T15" fmla="*/ 0 h 898"/>
              <a:gd name="T16" fmla="*/ 382 w 383"/>
              <a:gd name="T17" fmla="*/ 0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 h="898">
                <a:moveTo>
                  <a:pt x="382" y="0"/>
                </a:moveTo>
                <a:lnTo>
                  <a:pt x="382" y="706"/>
                </a:lnTo>
                <a:lnTo>
                  <a:pt x="382" y="706"/>
                </a:lnTo>
                <a:cubicBezTo>
                  <a:pt x="382" y="812"/>
                  <a:pt x="296" y="897"/>
                  <a:pt x="190" y="897"/>
                </a:cubicBezTo>
                <a:lnTo>
                  <a:pt x="190" y="897"/>
                </a:lnTo>
                <a:cubicBezTo>
                  <a:pt x="85" y="897"/>
                  <a:pt x="0" y="812"/>
                  <a:pt x="0" y="706"/>
                </a:cubicBezTo>
                <a:lnTo>
                  <a:pt x="0" y="324"/>
                </a:lnTo>
                <a:lnTo>
                  <a:pt x="0" y="0"/>
                </a:lnTo>
                <a:lnTo>
                  <a:pt x="382" y="0"/>
                </a:lnTo>
              </a:path>
            </a:pathLst>
          </a:custGeom>
          <a:solidFill>
            <a:srgbClr val="000000">
              <a:alpha val="30000"/>
            </a:srgbClr>
          </a:solidFill>
          <a:ln>
            <a:noFill/>
          </a:ln>
          <a:effectLst/>
        </p:spPr>
        <p:txBody>
          <a:bodyPr wrap="none" anchor="ctr"/>
          <a:lstStyle/>
          <a:p>
            <a:endParaRPr lang="en-US" sz="3265" dirty="0">
              <a:latin typeface="Lato Light" panose="020F0502020204030203" pitchFamily="34" charset="0"/>
            </a:endParaRPr>
          </a:p>
        </p:txBody>
      </p:sp>
      <p:sp>
        <p:nvSpPr>
          <p:cNvPr id="28" name="Freeform 218">
            <a:extLst>
              <a:ext uri="{FF2B5EF4-FFF2-40B4-BE49-F238E27FC236}">
                <a16:creationId xmlns:a16="http://schemas.microsoft.com/office/drawing/2014/main" id="{99003137-59E9-EF4D-B904-0C6FCEDAC6AD}"/>
              </a:ext>
            </a:extLst>
          </p:cNvPr>
          <p:cNvSpPr>
            <a:spLocks noChangeArrowheads="1"/>
          </p:cNvSpPr>
          <p:nvPr/>
        </p:nvSpPr>
        <p:spPr bwMode="auto">
          <a:xfrm>
            <a:off x="8264606" y="2573455"/>
            <a:ext cx="238974" cy="560349"/>
          </a:xfrm>
          <a:custGeom>
            <a:avLst/>
            <a:gdLst>
              <a:gd name="T0" fmla="*/ 382 w 383"/>
              <a:gd name="T1" fmla="*/ 897 h 898"/>
              <a:gd name="T2" fmla="*/ 382 w 383"/>
              <a:gd name="T3" fmla="*/ 191 h 898"/>
              <a:gd name="T4" fmla="*/ 382 w 383"/>
              <a:gd name="T5" fmla="*/ 191 h 898"/>
              <a:gd name="T6" fmla="*/ 191 w 383"/>
              <a:gd name="T7" fmla="*/ 0 h 898"/>
              <a:gd name="T8" fmla="*/ 191 w 383"/>
              <a:gd name="T9" fmla="*/ 0 h 898"/>
              <a:gd name="T10" fmla="*/ 0 w 383"/>
              <a:gd name="T11" fmla="*/ 191 h 898"/>
              <a:gd name="T12" fmla="*/ 0 w 383"/>
              <a:gd name="T13" fmla="*/ 573 h 898"/>
              <a:gd name="T14" fmla="*/ 0 w 383"/>
              <a:gd name="T15" fmla="*/ 897 h 898"/>
              <a:gd name="T16" fmla="*/ 382 w 383"/>
              <a:gd name="T17" fmla="*/ 897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3" h="898">
                <a:moveTo>
                  <a:pt x="382" y="897"/>
                </a:moveTo>
                <a:lnTo>
                  <a:pt x="382" y="191"/>
                </a:lnTo>
                <a:lnTo>
                  <a:pt x="382" y="191"/>
                </a:lnTo>
                <a:cubicBezTo>
                  <a:pt x="382" y="86"/>
                  <a:pt x="297" y="0"/>
                  <a:pt x="191" y="0"/>
                </a:cubicBezTo>
                <a:lnTo>
                  <a:pt x="191" y="0"/>
                </a:lnTo>
                <a:cubicBezTo>
                  <a:pt x="86" y="0"/>
                  <a:pt x="0" y="86"/>
                  <a:pt x="0" y="191"/>
                </a:cubicBezTo>
                <a:lnTo>
                  <a:pt x="0" y="573"/>
                </a:lnTo>
                <a:lnTo>
                  <a:pt x="0" y="897"/>
                </a:lnTo>
                <a:lnTo>
                  <a:pt x="382" y="897"/>
                </a:lnTo>
              </a:path>
            </a:pathLst>
          </a:custGeom>
          <a:solidFill>
            <a:srgbClr val="000000">
              <a:alpha val="30000"/>
            </a:srgbClr>
          </a:solidFill>
          <a:ln>
            <a:noFill/>
          </a:ln>
          <a:effectLst/>
        </p:spPr>
        <p:txBody>
          <a:bodyPr wrap="none" anchor="ctr"/>
          <a:lstStyle/>
          <a:p>
            <a:endParaRPr lang="en-US" sz="3265" dirty="0">
              <a:latin typeface="Lato Light" panose="020F0502020204030203" pitchFamily="34" charset="0"/>
            </a:endParaRPr>
          </a:p>
        </p:txBody>
      </p:sp>
      <p:sp>
        <p:nvSpPr>
          <p:cNvPr id="29" name="Freeform 294">
            <a:extLst>
              <a:ext uri="{FF2B5EF4-FFF2-40B4-BE49-F238E27FC236}">
                <a16:creationId xmlns:a16="http://schemas.microsoft.com/office/drawing/2014/main" id="{8099A380-44B3-AE4C-BC07-67461C6C9EAF}"/>
              </a:ext>
            </a:extLst>
          </p:cNvPr>
          <p:cNvSpPr>
            <a:spLocks noChangeArrowheads="1"/>
          </p:cNvSpPr>
          <p:nvPr/>
        </p:nvSpPr>
        <p:spPr bwMode="auto">
          <a:xfrm>
            <a:off x="10885062" y="4422058"/>
            <a:ext cx="238974" cy="560349"/>
          </a:xfrm>
          <a:custGeom>
            <a:avLst/>
            <a:gdLst>
              <a:gd name="T0" fmla="*/ 383 w 384"/>
              <a:gd name="T1" fmla="*/ 0 h 898"/>
              <a:gd name="T2" fmla="*/ 383 w 384"/>
              <a:gd name="T3" fmla="*/ 706 h 898"/>
              <a:gd name="T4" fmla="*/ 383 w 384"/>
              <a:gd name="T5" fmla="*/ 706 h 898"/>
              <a:gd name="T6" fmla="*/ 192 w 384"/>
              <a:gd name="T7" fmla="*/ 897 h 898"/>
              <a:gd name="T8" fmla="*/ 192 w 384"/>
              <a:gd name="T9" fmla="*/ 897 h 898"/>
              <a:gd name="T10" fmla="*/ 0 w 384"/>
              <a:gd name="T11" fmla="*/ 706 h 898"/>
              <a:gd name="T12" fmla="*/ 0 w 384"/>
              <a:gd name="T13" fmla="*/ 324 h 898"/>
              <a:gd name="T14" fmla="*/ 0 w 384"/>
              <a:gd name="T15" fmla="*/ 0 h 898"/>
              <a:gd name="T16" fmla="*/ 383 w 384"/>
              <a:gd name="T17" fmla="*/ 0 h 8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84" h="898">
                <a:moveTo>
                  <a:pt x="383" y="0"/>
                </a:moveTo>
                <a:lnTo>
                  <a:pt x="383" y="706"/>
                </a:lnTo>
                <a:lnTo>
                  <a:pt x="383" y="706"/>
                </a:lnTo>
                <a:cubicBezTo>
                  <a:pt x="383" y="812"/>
                  <a:pt x="297" y="897"/>
                  <a:pt x="192" y="897"/>
                </a:cubicBezTo>
                <a:lnTo>
                  <a:pt x="192" y="897"/>
                </a:lnTo>
                <a:cubicBezTo>
                  <a:pt x="86" y="897"/>
                  <a:pt x="0" y="812"/>
                  <a:pt x="0" y="706"/>
                </a:cubicBezTo>
                <a:lnTo>
                  <a:pt x="0" y="324"/>
                </a:lnTo>
                <a:lnTo>
                  <a:pt x="0" y="0"/>
                </a:lnTo>
                <a:lnTo>
                  <a:pt x="383" y="0"/>
                </a:lnTo>
              </a:path>
            </a:pathLst>
          </a:custGeom>
          <a:solidFill>
            <a:srgbClr val="000000">
              <a:alpha val="30000"/>
            </a:srgbClr>
          </a:solidFill>
          <a:ln>
            <a:noFill/>
          </a:ln>
          <a:effectLst/>
        </p:spPr>
        <p:txBody>
          <a:bodyPr wrap="none" anchor="ctr"/>
          <a:lstStyle/>
          <a:p>
            <a:endParaRPr lang="en-US" sz="3265" dirty="0">
              <a:latin typeface="Lato Light" panose="020F0502020204030203" pitchFamily="34" charset="0"/>
            </a:endParaRPr>
          </a:p>
        </p:txBody>
      </p:sp>
      <p:sp>
        <p:nvSpPr>
          <p:cNvPr id="38" name="Subtitle 2">
            <a:extLst>
              <a:ext uri="{FF2B5EF4-FFF2-40B4-BE49-F238E27FC236}">
                <a16:creationId xmlns:a16="http://schemas.microsoft.com/office/drawing/2014/main" id="{58ADEED0-F629-C245-89DA-55B49FFB0FEA}"/>
              </a:ext>
            </a:extLst>
          </p:cNvPr>
          <p:cNvSpPr txBox="1">
            <a:spLocks/>
          </p:cNvSpPr>
          <p:nvPr/>
        </p:nvSpPr>
        <p:spPr>
          <a:xfrm>
            <a:off x="1250921" y="3460414"/>
            <a:ext cx="1587655"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9" name="TextBox 38">
            <a:extLst>
              <a:ext uri="{FF2B5EF4-FFF2-40B4-BE49-F238E27FC236}">
                <a16:creationId xmlns:a16="http://schemas.microsoft.com/office/drawing/2014/main" id="{50570D82-14CE-DE4E-B798-665333A91DDC}"/>
              </a:ext>
            </a:extLst>
          </p:cNvPr>
          <p:cNvSpPr txBox="1"/>
          <p:nvPr/>
        </p:nvSpPr>
        <p:spPr>
          <a:xfrm>
            <a:off x="1569298" y="3123282"/>
            <a:ext cx="950902"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TITLE 01</a:t>
            </a:r>
          </a:p>
        </p:txBody>
      </p:sp>
      <p:sp>
        <p:nvSpPr>
          <p:cNvPr id="42" name="Subtitle 2">
            <a:extLst>
              <a:ext uri="{FF2B5EF4-FFF2-40B4-BE49-F238E27FC236}">
                <a16:creationId xmlns:a16="http://schemas.microsoft.com/office/drawing/2014/main" id="{AED65749-6A4D-9546-9728-12E3B201E616}"/>
              </a:ext>
            </a:extLst>
          </p:cNvPr>
          <p:cNvSpPr txBox="1">
            <a:spLocks/>
          </p:cNvSpPr>
          <p:nvPr/>
        </p:nvSpPr>
        <p:spPr>
          <a:xfrm>
            <a:off x="3869712" y="3460414"/>
            <a:ext cx="1587655"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43" name="TextBox 42">
            <a:extLst>
              <a:ext uri="{FF2B5EF4-FFF2-40B4-BE49-F238E27FC236}">
                <a16:creationId xmlns:a16="http://schemas.microsoft.com/office/drawing/2014/main" id="{801D00B8-EC9C-E74D-87F0-1E27BCEC2CB0}"/>
              </a:ext>
            </a:extLst>
          </p:cNvPr>
          <p:cNvSpPr txBox="1"/>
          <p:nvPr/>
        </p:nvSpPr>
        <p:spPr>
          <a:xfrm>
            <a:off x="4168051" y="3123282"/>
            <a:ext cx="990977"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TITLE 02</a:t>
            </a:r>
          </a:p>
        </p:txBody>
      </p:sp>
      <p:sp>
        <p:nvSpPr>
          <p:cNvPr id="45" name="Subtitle 2">
            <a:extLst>
              <a:ext uri="{FF2B5EF4-FFF2-40B4-BE49-F238E27FC236}">
                <a16:creationId xmlns:a16="http://schemas.microsoft.com/office/drawing/2014/main" id="{59A741E0-318F-EA45-BD58-631F8CD38572}"/>
              </a:ext>
            </a:extLst>
          </p:cNvPr>
          <p:cNvSpPr txBox="1">
            <a:spLocks/>
          </p:cNvSpPr>
          <p:nvPr/>
        </p:nvSpPr>
        <p:spPr>
          <a:xfrm>
            <a:off x="6492916" y="3460414"/>
            <a:ext cx="1587655"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46" name="TextBox 45">
            <a:extLst>
              <a:ext uri="{FF2B5EF4-FFF2-40B4-BE49-F238E27FC236}">
                <a16:creationId xmlns:a16="http://schemas.microsoft.com/office/drawing/2014/main" id="{52A9A866-D114-B74F-8A9D-75124CEAC9FF}"/>
              </a:ext>
            </a:extLst>
          </p:cNvPr>
          <p:cNvSpPr txBox="1"/>
          <p:nvPr/>
        </p:nvSpPr>
        <p:spPr>
          <a:xfrm>
            <a:off x="6788049" y="3123282"/>
            <a:ext cx="997389"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TITLE 03</a:t>
            </a:r>
          </a:p>
        </p:txBody>
      </p:sp>
      <p:sp>
        <p:nvSpPr>
          <p:cNvPr id="48" name="Subtitle 2">
            <a:extLst>
              <a:ext uri="{FF2B5EF4-FFF2-40B4-BE49-F238E27FC236}">
                <a16:creationId xmlns:a16="http://schemas.microsoft.com/office/drawing/2014/main" id="{CE6A01DA-0A6E-1049-8BEF-944A5D4EAD25}"/>
              </a:ext>
            </a:extLst>
          </p:cNvPr>
          <p:cNvSpPr txBox="1">
            <a:spLocks/>
          </p:cNvSpPr>
          <p:nvPr/>
        </p:nvSpPr>
        <p:spPr>
          <a:xfrm>
            <a:off x="9114745" y="3460414"/>
            <a:ext cx="1587655" cy="944554"/>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49" name="TextBox 48">
            <a:extLst>
              <a:ext uri="{FF2B5EF4-FFF2-40B4-BE49-F238E27FC236}">
                <a16:creationId xmlns:a16="http://schemas.microsoft.com/office/drawing/2014/main" id="{6EC159DF-1670-2645-AF2D-1C8B278639E0}"/>
              </a:ext>
            </a:extLst>
          </p:cNvPr>
          <p:cNvSpPr txBox="1"/>
          <p:nvPr/>
        </p:nvSpPr>
        <p:spPr>
          <a:xfrm>
            <a:off x="9401862" y="3123282"/>
            <a:ext cx="1013419"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TITLE 04</a:t>
            </a:r>
          </a:p>
        </p:txBody>
      </p:sp>
    </p:spTree>
    <p:extLst>
      <p:ext uri="{BB962C8B-B14F-4D97-AF65-F5344CB8AC3E}">
        <p14:creationId xmlns:p14="http://schemas.microsoft.com/office/powerpoint/2010/main" val="3511057684"/>
      </p:ext>
    </p:extLst>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F2B8389-043B-2B49-92D9-9F905B558491}"/>
              </a:ext>
            </a:extLst>
          </p:cNvPr>
          <p:cNvSpPr txBox="1"/>
          <p:nvPr/>
        </p:nvSpPr>
        <p:spPr>
          <a:xfrm>
            <a:off x="4455984" y="306186"/>
            <a:ext cx="32800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ROADMAP SLIDE</a:t>
            </a:r>
          </a:p>
        </p:txBody>
      </p:sp>
      <p:sp>
        <p:nvSpPr>
          <p:cNvPr id="3" name="TextBox 2">
            <a:extLst>
              <a:ext uri="{FF2B5EF4-FFF2-40B4-BE49-F238E27FC236}">
                <a16:creationId xmlns:a16="http://schemas.microsoft.com/office/drawing/2014/main" id="{118D02F4-B0EA-5943-888D-2B41417C236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68">
            <a:extLst>
              <a:ext uri="{FF2B5EF4-FFF2-40B4-BE49-F238E27FC236}">
                <a16:creationId xmlns:a16="http://schemas.microsoft.com/office/drawing/2014/main" id="{1FCB1D1A-9C87-EF4A-8D7C-860E95DBFC01}"/>
              </a:ext>
            </a:extLst>
          </p:cNvPr>
          <p:cNvSpPr>
            <a:spLocks noChangeArrowheads="1"/>
          </p:cNvSpPr>
          <p:nvPr/>
        </p:nvSpPr>
        <p:spPr bwMode="auto">
          <a:xfrm>
            <a:off x="2394365" y="3613055"/>
            <a:ext cx="2733621" cy="144216"/>
          </a:xfrm>
          <a:custGeom>
            <a:avLst/>
            <a:gdLst>
              <a:gd name="T0" fmla="*/ 4309 w 5602"/>
              <a:gd name="T1" fmla="*/ 0 h 296"/>
              <a:gd name="T2" fmla="*/ 0 w 5602"/>
              <a:gd name="T3" fmla="*/ 0 h 296"/>
              <a:gd name="T4" fmla="*/ 53 w 5602"/>
              <a:gd name="T5" fmla="*/ 295 h 296"/>
              <a:gd name="T6" fmla="*/ 4277 w 5602"/>
              <a:gd name="T7" fmla="*/ 295 h 296"/>
              <a:gd name="T8" fmla="*/ 5542 w 5602"/>
              <a:gd name="T9" fmla="*/ 295 h 296"/>
              <a:gd name="T10" fmla="*/ 5601 w 5602"/>
              <a:gd name="T11" fmla="*/ 0 h 296"/>
              <a:gd name="T12" fmla="*/ 4309 w 5602"/>
              <a:gd name="T13" fmla="*/ 0 h 296"/>
            </a:gdLst>
            <a:ahLst/>
            <a:cxnLst>
              <a:cxn ang="0">
                <a:pos x="T0" y="T1"/>
              </a:cxn>
              <a:cxn ang="0">
                <a:pos x="T2" y="T3"/>
              </a:cxn>
              <a:cxn ang="0">
                <a:pos x="T4" y="T5"/>
              </a:cxn>
              <a:cxn ang="0">
                <a:pos x="T6" y="T7"/>
              </a:cxn>
              <a:cxn ang="0">
                <a:pos x="T8" y="T9"/>
              </a:cxn>
              <a:cxn ang="0">
                <a:pos x="T10" y="T11"/>
              </a:cxn>
              <a:cxn ang="0">
                <a:pos x="T12" y="T13"/>
              </a:cxn>
            </a:cxnLst>
            <a:rect l="0" t="0" r="r" b="b"/>
            <a:pathLst>
              <a:path w="5602" h="296">
                <a:moveTo>
                  <a:pt x="4309" y="0"/>
                </a:moveTo>
                <a:lnTo>
                  <a:pt x="0" y="0"/>
                </a:lnTo>
                <a:lnTo>
                  <a:pt x="53" y="295"/>
                </a:lnTo>
                <a:lnTo>
                  <a:pt x="4277" y="295"/>
                </a:lnTo>
                <a:lnTo>
                  <a:pt x="5542" y="295"/>
                </a:lnTo>
                <a:lnTo>
                  <a:pt x="5601" y="0"/>
                </a:lnTo>
                <a:lnTo>
                  <a:pt x="4309" y="0"/>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5" name="Freeform 68">
            <a:extLst>
              <a:ext uri="{FF2B5EF4-FFF2-40B4-BE49-F238E27FC236}">
                <a16:creationId xmlns:a16="http://schemas.microsoft.com/office/drawing/2014/main" id="{E18903D6-A1E2-8D49-863B-451E81871D29}"/>
              </a:ext>
            </a:extLst>
          </p:cNvPr>
          <p:cNvSpPr>
            <a:spLocks noChangeArrowheads="1"/>
          </p:cNvSpPr>
          <p:nvPr/>
        </p:nvSpPr>
        <p:spPr bwMode="auto">
          <a:xfrm>
            <a:off x="2394365" y="3613055"/>
            <a:ext cx="2733621" cy="144216"/>
          </a:xfrm>
          <a:custGeom>
            <a:avLst/>
            <a:gdLst>
              <a:gd name="T0" fmla="*/ 4309 w 5602"/>
              <a:gd name="T1" fmla="*/ 0 h 296"/>
              <a:gd name="T2" fmla="*/ 0 w 5602"/>
              <a:gd name="T3" fmla="*/ 0 h 296"/>
              <a:gd name="T4" fmla="*/ 53 w 5602"/>
              <a:gd name="T5" fmla="*/ 295 h 296"/>
              <a:gd name="T6" fmla="*/ 4277 w 5602"/>
              <a:gd name="T7" fmla="*/ 295 h 296"/>
              <a:gd name="T8" fmla="*/ 5542 w 5602"/>
              <a:gd name="T9" fmla="*/ 295 h 296"/>
              <a:gd name="T10" fmla="*/ 5601 w 5602"/>
              <a:gd name="T11" fmla="*/ 0 h 296"/>
              <a:gd name="T12" fmla="*/ 4309 w 5602"/>
              <a:gd name="T13" fmla="*/ 0 h 296"/>
            </a:gdLst>
            <a:ahLst/>
            <a:cxnLst>
              <a:cxn ang="0">
                <a:pos x="T0" y="T1"/>
              </a:cxn>
              <a:cxn ang="0">
                <a:pos x="T2" y="T3"/>
              </a:cxn>
              <a:cxn ang="0">
                <a:pos x="T4" y="T5"/>
              </a:cxn>
              <a:cxn ang="0">
                <a:pos x="T6" y="T7"/>
              </a:cxn>
              <a:cxn ang="0">
                <a:pos x="T8" y="T9"/>
              </a:cxn>
              <a:cxn ang="0">
                <a:pos x="T10" y="T11"/>
              </a:cxn>
              <a:cxn ang="0">
                <a:pos x="T12" y="T13"/>
              </a:cxn>
            </a:cxnLst>
            <a:rect l="0" t="0" r="r" b="b"/>
            <a:pathLst>
              <a:path w="5602" h="296">
                <a:moveTo>
                  <a:pt x="4309" y="0"/>
                </a:moveTo>
                <a:lnTo>
                  <a:pt x="0" y="0"/>
                </a:lnTo>
                <a:lnTo>
                  <a:pt x="53" y="295"/>
                </a:lnTo>
                <a:lnTo>
                  <a:pt x="4277" y="295"/>
                </a:lnTo>
                <a:lnTo>
                  <a:pt x="5542" y="295"/>
                </a:lnTo>
                <a:lnTo>
                  <a:pt x="5601" y="0"/>
                </a:lnTo>
                <a:lnTo>
                  <a:pt x="4309" y="0"/>
                </a:lnTo>
              </a:path>
            </a:pathLst>
          </a:custGeom>
          <a:solidFill>
            <a:srgbClr val="000000">
              <a:alpha val="20000"/>
            </a:srgbClr>
          </a:solidFill>
          <a:ln>
            <a:noFill/>
          </a:ln>
          <a:effectLst/>
        </p:spPr>
        <p:txBody>
          <a:bodyPr wrap="none" anchor="ctr"/>
          <a:lstStyle/>
          <a:p>
            <a:endParaRPr lang="en-US" sz="3265" dirty="0">
              <a:latin typeface="Lato Light" panose="020F0502020204030203" pitchFamily="34" charset="0"/>
            </a:endParaRPr>
          </a:p>
        </p:txBody>
      </p:sp>
      <p:sp>
        <p:nvSpPr>
          <p:cNvPr id="6" name="Freeform 69">
            <a:extLst>
              <a:ext uri="{FF2B5EF4-FFF2-40B4-BE49-F238E27FC236}">
                <a16:creationId xmlns:a16="http://schemas.microsoft.com/office/drawing/2014/main" id="{D2EAE0DC-377B-5B4F-9E5A-1F0868CFDE52}"/>
              </a:ext>
            </a:extLst>
          </p:cNvPr>
          <p:cNvSpPr>
            <a:spLocks noChangeArrowheads="1"/>
          </p:cNvSpPr>
          <p:nvPr/>
        </p:nvSpPr>
        <p:spPr bwMode="auto">
          <a:xfrm>
            <a:off x="4081890" y="4181303"/>
            <a:ext cx="1926449" cy="355157"/>
          </a:xfrm>
          <a:custGeom>
            <a:avLst/>
            <a:gdLst>
              <a:gd name="T0" fmla="*/ 3937 w 3948"/>
              <a:gd name="T1" fmla="*/ 25 h 726"/>
              <a:gd name="T2" fmla="*/ 3892 w 3948"/>
              <a:gd name="T3" fmla="*/ 105 h 726"/>
              <a:gd name="T4" fmla="*/ 3876 w 3948"/>
              <a:gd name="T5" fmla="*/ 126 h 726"/>
              <a:gd name="T6" fmla="*/ 3859 w 3948"/>
              <a:gd name="T7" fmla="*/ 146 h 726"/>
              <a:gd name="T8" fmla="*/ 3827 w 3948"/>
              <a:gd name="T9" fmla="*/ 178 h 726"/>
              <a:gd name="T10" fmla="*/ 3737 w 3948"/>
              <a:gd name="T11" fmla="*/ 249 h 726"/>
              <a:gd name="T12" fmla="*/ 3710 w 3948"/>
              <a:gd name="T13" fmla="*/ 265 h 726"/>
              <a:gd name="T14" fmla="*/ 3682 w 3948"/>
              <a:gd name="T15" fmla="*/ 281 h 726"/>
              <a:gd name="T16" fmla="*/ 3520 w 3948"/>
              <a:gd name="T17" fmla="*/ 349 h 726"/>
              <a:gd name="T18" fmla="*/ 3482 w 3948"/>
              <a:gd name="T19" fmla="*/ 361 h 726"/>
              <a:gd name="T20" fmla="*/ 3465 w 3948"/>
              <a:gd name="T21" fmla="*/ 365 h 726"/>
              <a:gd name="T22" fmla="*/ 3424 w 3948"/>
              <a:gd name="T23" fmla="*/ 375 h 726"/>
              <a:gd name="T24" fmla="*/ 3383 w 3948"/>
              <a:gd name="T25" fmla="*/ 384 h 726"/>
              <a:gd name="T26" fmla="*/ 3349 w 3948"/>
              <a:gd name="T27" fmla="*/ 391 h 726"/>
              <a:gd name="T28" fmla="*/ 3317 w 3948"/>
              <a:gd name="T29" fmla="*/ 395 h 726"/>
              <a:gd name="T30" fmla="*/ 3273 w 3948"/>
              <a:gd name="T31" fmla="*/ 402 h 726"/>
              <a:gd name="T32" fmla="*/ 3245 w 3948"/>
              <a:gd name="T33" fmla="*/ 405 h 726"/>
              <a:gd name="T34" fmla="*/ 3196 w 3948"/>
              <a:gd name="T35" fmla="*/ 409 h 726"/>
              <a:gd name="T36" fmla="*/ 3156 w 3948"/>
              <a:gd name="T37" fmla="*/ 411 h 726"/>
              <a:gd name="T38" fmla="*/ 3140 w 3948"/>
              <a:gd name="T39" fmla="*/ 412 h 726"/>
              <a:gd name="T40" fmla="*/ 3103 w 3948"/>
              <a:gd name="T41" fmla="*/ 413 h 726"/>
              <a:gd name="T42" fmla="*/ 0 w 3948"/>
              <a:gd name="T43" fmla="*/ 413 h 726"/>
              <a:gd name="T44" fmla="*/ 2983 w 3948"/>
              <a:gd name="T45" fmla="*/ 725 h 726"/>
              <a:gd name="T46" fmla="*/ 2990 w 3948"/>
              <a:gd name="T47" fmla="*/ 725 h 726"/>
              <a:gd name="T48" fmla="*/ 3025 w 3948"/>
              <a:gd name="T49" fmla="*/ 724 h 726"/>
              <a:gd name="T50" fmla="*/ 3058 w 3948"/>
              <a:gd name="T51" fmla="*/ 723 h 726"/>
              <a:gd name="T52" fmla="*/ 3100 w 3948"/>
              <a:gd name="T53" fmla="*/ 720 h 726"/>
              <a:gd name="T54" fmla="*/ 3113 w 3948"/>
              <a:gd name="T55" fmla="*/ 719 h 726"/>
              <a:gd name="T56" fmla="*/ 3156 w 3948"/>
              <a:gd name="T57" fmla="*/ 715 h 726"/>
              <a:gd name="T58" fmla="*/ 3177 w 3948"/>
              <a:gd name="T59" fmla="*/ 712 h 726"/>
              <a:gd name="T60" fmla="*/ 3215 w 3948"/>
              <a:gd name="T61" fmla="*/ 708 h 726"/>
              <a:gd name="T62" fmla="*/ 3243 w 3948"/>
              <a:gd name="T63" fmla="*/ 703 h 726"/>
              <a:gd name="T64" fmla="*/ 3279 w 3948"/>
              <a:gd name="T65" fmla="*/ 697 h 726"/>
              <a:gd name="T66" fmla="*/ 3296 w 3948"/>
              <a:gd name="T67" fmla="*/ 693 h 726"/>
              <a:gd name="T68" fmla="*/ 3327 w 3948"/>
              <a:gd name="T69" fmla="*/ 686 h 726"/>
              <a:gd name="T70" fmla="*/ 3365 w 3948"/>
              <a:gd name="T71" fmla="*/ 676 h 726"/>
              <a:gd name="T72" fmla="*/ 3407 w 3948"/>
              <a:gd name="T73" fmla="*/ 664 h 726"/>
              <a:gd name="T74" fmla="*/ 3440 w 3948"/>
              <a:gd name="T75" fmla="*/ 652 h 726"/>
              <a:gd name="T76" fmla="*/ 3473 w 3948"/>
              <a:gd name="T77" fmla="*/ 640 h 726"/>
              <a:gd name="T78" fmla="*/ 3506 w 3948"/>
              <a:gd name="T79" fmla="*/ 627 h 726"/>
              <a:gd name="T80" fmla="*/ 3549 w 3948"/>
              <a:gd name="T81" fmla="*/ 607 h 726"/>
              <a:gd name="T82" fmla="*/ 3572 w 3948"/>
              <a:gd name="T83" fmla="*/ 595 h 726"/>
              <a:gd name="T84" fmla="*/ 3606 w 3948"/>
              <a:gd name="T85" fmla="*/ 575 h 726"/>
              <a:gd name="T86" fmla="*/ 3632 w 3948"/>
              <a:gd name="T87" fmla="*/ 559 h 726"/>
              <a:gd name="T88" fmla="*/ 3667 w 3948"/>
              <a:gd name="T89" fmla="*/ 534 h 726"/>
              <a:gd name="T90" fmla="*/ 3686 w 3948"/>
              <a:gd name="T91" fmla="*/ 519 h 726"/>
              <a:gd name="T92" fmla="*/ 3713 w 3948"/>
              <a:gd name="T93" fmla="*/ 496 h 726"/>
              <a:gd name="T94" fmla="*/ 3733 w 3948"/>
              <a:gd name="T95" fmla="*/ 476 h 726"/>
              <a:gd name="T96" fmla="*/ 3752 w 3948"/>
              <a:gd name="T97" fmla="*/ 456 h 726"/>
              <a:gd name="T98" fmla="*/ 3769 w 3948"/>
              <a:gd name="T99" fmla="*/ 435 h 726"/>
              <a:gd name="T100" fmla="*/ 3790 w 3948"/>
              <a:gd name="T101" fmla="*/ 406 h 726"/>
              <a:gd name="T102" fmla="*/ 3805 w 3948"/>
              <a:gd name="T103" fmla="*/ 383 h 726"/>
              <a:gd name="T104" fmla="*/ 3825 w 3948"/>
              <a:gd name="T105" fmla="*/ 345 h 726"/>
              <a:gd name="T106" fmla="*/ 3830 w 3948"/>
              <a:gd name="T107" fmla="*/ 332 h 726"/>
              <a:gd name="T108" fmla="*/ 3834 w 3948"/>
              <a:gd name="T109" fmla="*/ 324 h 726"/>
              <a:gd name="T110" fmla="*/ 3947 w 3948"/>
              <a:gd name="T111"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48" h="726">
                <a:moveTo>
                  <a:pt x="3939" y="21"/>
                </a:moveTo>
                <a:lnTo>
                  <a:pt x="3939" y="21"/>
                </a:lnTo>
                <a:cubicBezTo>
                  <a:pt x="3939" y="21"/>
                  <a:pt x="3939" y="22"/>
                  <a:pt x="3938" y="22"/>
                </a:cubicBezTo>
                <a:lnTo>
                  <a:pt x="3938" y="22"/>
                </a:lnTo>
                <a:cubicBezTo>
                  <a:pt x="3938" y="23"/>
                  <a:pt x="3937" y="24"/>
                  <a:pt x="3937" y="25"/>
                </a:cubicBezTo>
                <a:lnTo>
                  <a:pt x="3937" y="25"/>
                </a:lnTo>
                <a:cubicBezTo>
                  <a:pt x="3926" y="52"/>
                  <a:pt x="3911" y="78"/>
                  <a:pt x="3893" y="103"/>
                </a:cubicBezTo>
                <a:lnTo>
                  <a:pt x="3893" y="103"/>
                </a:lnTo>
                <a:cubicBezTo>
                  <a:pt x="3893" y="103"/>
                  <a:pt x="3893" y="104"/>
                  <a:pt x="3892" y="105"/>
                </a:cubicBezTo>
                <a:lnTo>
                  <a:pt x="3892" y="105"/>
                </a:lnTo>
                <a:cubicBezTo>
                  <a:pt x="3892" y="105"/>
                  <a:pt x="3892" y="105"/>
                  <a:pt x="3892" y="106"/>
                </a:cubicBezTo>
                <a:lnTo>
                  <a:pt x="3892" y="106"/>
                </a:lnTo>
                <a:cubicBezTo>
                  <a:pt x="3887" y="112"/>
                  <a:pt x="3882" y="118"/>
                  <a:pt x="3877" y="125"/>
                </a:cubicBezTo>
                <a:lnTo>
                  <a:pt x="3877" y="125"/>
                </a:lnTo>
                <a:cubicBezTo>
                  <a:pt x="3876" y="125"/>
                  <a:pt x="3876" y="126"/>
                  <a:pt x="3876" y="126"/>
                </a:cubicBezTo>
                <a:lnTo>
                  <a:pt x="3876" y="126"/>
                </a:lnTo>
                <a:cubicBezTo>
                  <a:pt x="3876" y="126"/>
                  <a:pt x="3875" y="127"/>
                  <a:pt x="3874" y="128"/>
                </a:cubicBezTo>
                <a:lnTo>
                  <a:pt x="3874" y="128"/>
                </a:lnTo>
                <a:cubicBezTo>
                  <a:pt x="3869" y="134"/>
                  <a:pt x="3865" y="140"/>
                  <a:pt x="3859" y="146"/>
                </a:cubicBezTo>
                <a:lnTo>
                  <a:pt x="3859" y="146"/>
                </a:lnTo>
                <a:cubicBezTo>
                  <a:pt x="3859" y="146"/>
                  <a:pt x="3859" y="146"/>
                  <a:pt x="3859" y="147"/>
                </a:cubicBezTo>
                <a:lnTo>
                  <a:pt x="3859" y="147"/>
                </a:lnTo>
                <a:lnTo>
                  <a:pt x="3858" y="147"/>
                </a:lnTo>
                <a:lnTo>
                  <a:pt x="3858" y="147"/>
                </a:lnTo>
                <a:cubicBezTo>
                  <a:pt x="3848" y="158"/>
                  <a:pt x="3838" y="169"/>
                  <a:pt x="3827" y="178"/>
                </a:cubicBezTo>
                <a:lnTo>
                  <a:pt x="3827" y="178"/>
                </a:lnTo>
                <a:cubicBezTo>
                  <a:pt x="3801" y="204"/>
                  <a:pt x="3771" y="227"/>
                  <a:pt x="3737" y="248"/>
                </a:cubicBezTo>
                <a:lnTo>
                  <a:pt x="3737" y="248"/>
                </a:lnTo>
                <a:cubicBezTo>
                  <a:pt x="3737" y="249"/>
                  <a:pt x="3737" y="249"/>
                  <a:pt x="3737" y="249"/>
                </a:cubicBezTo>
                <a:lnTo>
                  <a:pt x="3737" y="249"/>
                </a:lnTo>
                <a:lnTo>
                  <a:pt x="3737" y="249"/>
                </a:lnTo>
                <a:cubicBezTo>
                  <a:pt x="3728" y="255"/>
                  <a:pt x="3719" y="261"/>
                  <a:pt x="3711" y="265"/>
                </a:cubicBezTo>
                <a:lnTo>
                  <a:pt x="3711" y="265"/>
                </a:lnTo>
                <a:cubicBezTo>
                  <a:pt x="3710" y="265"/>
                  <a:pt x="3710" y="265"/>
                  <a:pt x="3710" y="265"/>
                </a:cubicBezTo>
                <a:lnTo>
                  <a:pt x="3710" y="265"/>
                </a:lnTo>
                <a:lnTo>
                  <a:pt x="3710" y="266"/>
                </a:lnTo>
                <a:lnTo>
                  <a:pt x="3710" y="266"/>
                </a:lnTo>
                <a:cubicBezTo>
                  <a:pt x="3702" y="271"/>
                  <a:pt x="3694" y="276"/>
                  <a:pt x="3684" y="280"/>
                </a:cubicBezTo>
                <a:lnTo>
                  <a:pt x="3684" y="280"/>
                </a:lnTo>
                <a:cubicBezTo>
                  <a:pt x="3684" y="280"/>
                  <a:pt x="3683" y="281"/>
                  <a:pt x="3682" y="281"/>
                </a:cubicBezTo>
                <a:lnTo>
                  <a:pt x="3682" y="281"/>
                </a:lnTo>
                <a:cubicBezTo>
                  <a:pt x="3681" y="282"/>
                  <a:pt x="3681" y="283"/>
                  <a:pt x="3680" y="283"/>
                </a:cubicBezTo>
                <a:lnTo>
                  <a:pt x="3680" y="283"/>
                </a:lnTo>
                <a:cubicBezTo>
                  <a:pt x="3632" y="308"/>
                  <a:pt x="3579" y="331"/>
                  <a:pt x="3520" y="349"/>
                </a:cubicBezTo>
                <a:lnTo>
                  <a:pt x="3520" y="349"/>
                </a:lnTo>
                <a:cubicBezTo>
                  <a:pt x="3518" y="350"/>
                  <a:pt x="3516" y="350"/>
                  <a:pt x="3514" y="351"/>
                </a:cubicBezTo>
                <a:lnTo>
                  <a:pt x="3514" y="351"/>
                </a:lnTo>
                <a:cubicBezTo>
                  <a:pt x="3511" y="352"/>
                  <a:pt x="3507" y="353"/>
                  <a:pt x="3504" y="354"/>
                </a:cubicBezTo>
                <a:lnTo>
                  <a:pt x="3504" y="354"/>
                </a:lnTo>
                <a:cubicBezTo>
                  <a:pt x="3496" y="356"/>
                  <a:pt x="3489" y="358"/>
                  <a:pt x="3482" y="361"/>
                </a:cubicBezTo>
                <a:lnTo>
                  <a:pt x="3482" y="361"/>
                </a:lnTo>
                <a:cubicBezTo>
                  <a:pt x="3477" y="362"/>
                  <a:pt x="3473" y="363"/>
                  <a:pt x="3468" y="364"/>
                </a:cubicBezTo>
                <a:lnTo>
                  <a:pt x="3468" y="364"/>
                </a:lnTo>
                <a:cubicBezTo>
                  <a:pt x="3467" y="365"/>
                  <a:pt x="3466" y="365"/>
                  <a:pt x="3465" y="365"/>
                </a:cubicBezTo>
                <a:lnTo>
                  <a:pt x="3465" y="365"/>
                </a:lnTo>
                <a:cubicBezTo>
                  <a:pt x="3464" y="366"/>
                  <a:pt x="3464" y="366"/>
                  <a:pt x="3462" y="366"/>
                </a:cubicBezTo>
                <a:lnTo>
                  <a:pt x="3462" y="366"/>
                </a:lnTo>
                <a:cubicBezTo>
                  <a:pt x="3450" y="369"/>
                  <a:pt x="3438" y="372"/>
                  <a:pt x="3425" y="375"/>
                </a:cubicBezTo>
                <a:lnTo>
                  <a:pt x="3425" y="375"/>
                </a:lnTo>
                <a:cubicBezTo>
                  <a:pt x="3425" y="375"/>
                  <a:pt x="3425" y="375"/>
                  <a:pt x="3424" y="375"/>
                </a:cubicBezTo>
                <a:lnTo>
                  <a:pt x="3424" y="375"/>
                </a:lnTo>
                <a:cubicBezTo>
                  <a:pt x="3420" y="377"/>
                  <a:pt x="3415" y="377"/>
                  <a:pt x="3411" y="378"/>
                </a:cubicBezTo>
                <a:lnTo>
                  <a:pt x="3411" y="378"/>
                </a:lnTo>
                <a:cubicBezTo>
                  <a:pt x="3402" y="380"/>
                  <a:pt x="3393" y="382"/>
                  <a:pt x="3383" y="384"/>
                </a:cubicBezTo>
                <a:lnTo>
                  <a:pt x="3383" y="384"/>
                </a:lnTo>
                <a:cubicBezTo>
                  <a:pt x="3380" y="384"/>
                  <a:pt x="3377" y="385"/>
                  <a:pt x="3374" y="386"/>
                </a:cubicBezTo>
                <a:lnTo>
                  <a:pt x="3374" y="386"/>
                </a:lnTo>
                <a:cubicBezTo>
                  <a:pt x="3369" y="387"/>
                  <a:pt x="3364" y="388"/>
                  <a:pt x="3358" y="389"/>
                </a:cubicBezTo>
                <a:lnTo>
                  <a:pt x="3358" y="389"/>
                </a:lnTo>
                <a:cubicBezTo>
                  <a:pt x="3355" y="389"/>
                  <a:pt x="3352" y="390"/>
                  <a:pt x="3349" y="391"/>
                </a:cubicBezTo>
                <a:lnTo>
                  <a:pt x="3349" y="391"/>
                </a:lnTo>
                <a:cubicBezTo>
                  <a:pt x="3342" y="392"/>
                  <a:pt x="3336" y="393"/>
                  <a:pt x="3329" y="394"/>
                </a:cubicBezTo>
                <a:lnTo>
                  <a:pt x="3329" y="394"/>
                </a:lnTo>
                <a:cubicBezTo>
                  <a:pt x="3325" y="394"/>
                  <a:pt x="3321" y="395"/>
                  <a:pt x="3317" y="395"/>
                </a:cubicBezTo>
                <a:lnTo>
                  <a:pt x="3317" y="395"/>
                </a:lnTo>
                <a:cubicBezTo>
                  <a:pt x="3312" y="396"/>
                  <a:pt x="3307" y="397"/>
                  <a:pt x="3302" y="397"/>
                </a:cubicBezTo>
                <a:lnTo>
                  <a:pt x="3302" y="397"/>
                </a:lnTo>
                <a:cubicBezTo>
                  <a:pt x="3299" y="398"/>
                  <a:pt x="3295" y="399"/>
                  <a:pt x="3290" y="399"/>
                </a:cubicBezTo>
                <a:lnTo>
                  <a:pt x="3290" y="399"/>
                </a:lnTo>
                <a:cubicBezTo>
                  <a:pt x="3285" y="400"/>
                  <a:pt x="3279" y="401"/>
                  <a:pt x="3273" y="402"/>
                </a:cubicBezTo>
                <a:lnTo>
                  <a:pt x="3273" y="402"/>
                </a:lnTo>
                <a:cubicBezTo>
                  <a:pt x="3269" y="402"/>
                  <a:pt x="3265" y="402"/>
                  <a:pt x="3261" y="403"/>
                </a:cubicBezTo>
                <a:lnTo>
                  <a:pt x="3261" y="403"/>
                </a:lnTo>
                <a:cubicBezTo>
                  <a:pt x="3256" y="404"/>
                  <a:pt x="3251" y="404"/>
                  <a:pt x="3245" y="405"/>
                </a:cubicBezTo>
                <a:lnTo>
                  <a:pt x="3245" y="405"/>
                </a:lnTo>
                <a:cubicBezTo>
                  <a:pt x="3242" y="405"/>
                  <a:pt x="3237" y="405"/>
                  <a:pt x="3234" y="406"/>
                </a:cubicBezTo>
                <a:lnTo>
                  <a:pt x="3234" y="406"/>
                </a:lnTo>
                <a:cubicBezTo>
                  <a:pt x="3225" y="406"/>
                  <a:pt x="3216" y="407"/>
                  <a:pt x="3207" y="408"/>
                </a:cubicBezTo>
                <a:lnTo>
                  <a:pt x="3207" y="408"/>
                </a:lnTo>
                <a:cubicBezTo>
                  <a:pt x="3203" y="408"/>
                  <a:pt x="3199" y="408"/>
                  <a:pt x="3196" y="409"/>
                </a:cubicBezTo>
                <a:lnTo>
                  <a:pt x="3196" y="409"/>
                </a:lnTo>
                <a:lnTo>
                  <a:pt x="3196" y="409"/>
                </a:lnTo>
                <a:cubicBezTo>
                  <a:pt x="3192" y="409"/>
                  <a:pt x="3190" y="409"/>
                  <a:pt x="3188" y="410"/>
                </a:cubicBezTo>
                <a:lnTo>
                  <a:pt x="3188" y="410"/>
                </a:lnTo>
                <a:cubicBezTo>
                  <a:pt x="3177" y="410"/>
                  <a:pt x="3167" y="411"/>
                  <a:pt x="3156" y="411"/>
                </a:cubicBezTo>
                <a:lnTo>
                  <a:pt x="3156" y="411"/>
                </a:lnTo>
                <a:cubicBezTo>
                  <a:pt x="3155" y="411"/>
                  <a:pt x="3152" y="411"/>
                  <a:pt x="3150" y="411"/>
                </a:cubicBezTo>
                <a:lnTo>
                  <a:pt x="3150" y="411"/>
                </a:lnTo>
                <a:cubicBezTo>
                  <a:pt x="3147" y="411"/>
                  <a:pt x="3144" y="411"/>
                  <a:pt x="3140" y="412"/>
                </a:cubicBezTo>
                <a:lnTo>
                  <a:pt x="3140" y="412"/>
                </a:lnTo>
                <a:cubicBezTo>
                  <a:pt x="3136" y="412"/>
                  <a:pt x="3131" y="412"/>
                  <a:pt x="3126" y="412"/>
                </a:cubicBezTo>
                <a:lnTo>
                  <a:pt x="3126" y="412"/>
                </a:lnTo>
                <a:cubicBezTo>
                  <a:pt x="3123" y="413"/>
                  <a:pt x="3120" y="413"/>
                  <a:pt x="3117" y="413"/>
                </a:cubicBezTo>
                <a:lnTo>
                  <a:pt x="3117" y="413"/>
                </a:lnTo>
                <a:cubicBezTo>
                  <a:pt x="3112" y="413"/>
                  <a:pt x="3108" y="413"/>
                  <a:pt x="3103" y="413"/>
                </a:cubicBezTo>
                <a:lnTo>
                  <a:pt x="3103" y="413"/>
                </a:lnTo>
                <a:cubicBezTo>
                  <a:pt x="3092" y="413"/>
                  <a:pt x="3081" y="413"/>
                  <a:pt x="3070" y="413"/>
                </a:cubicBezTo>
                <a:lnTo>
                  <a:pt x="1535" y="413"/>
                </a:lnTo>
                <a:lnTo>
                  <a:pt x="1535" y="413"/>
                </a:lnTo>
                <a:lnTo>
                  <a:pt x="0" y="413"/>
                </a:lnTo>
                <a:lnTo>
                  <a:pt x="25" y="725"/>
                </a:lnTo>
                <a:lnTo>
                  <a:pt x="1481" y="725"/>
                </a:lnTo>
                <a:lnTo>
                  <a:pt x="2979" y="725"/>
                </a:lnTo>
                <a:lnTo>
                  <a:pt x="2979" y="725"/>
                </a:lnTo>
                <a:cubicBezTo>
                  <a:pt x="2980" y="725"/>
                  <a:pt x="2982" y="725"/>
                  <a:pt x="2983" y="725"/>
                </a:cubicBezTo>
                <a:lnTo>
                  <a:pt x="2983" y="725"/>
                </a:lnTo>
                <a:cubicBezTo>
                  <a:pt x="2984" y="725"/>
                  <a:pt x="2985" y="725"/>
                  <a:pt x="2986" y="725"/>
                </a:cubicBezTo>
                <a:lnTo>
                  <a:pt x="2986" y="725"/>
                </a:lnTo>
                <a:cubicBezTo>
                  <a:pt x="2987" y="725"/>
                  <a:pt x="2988" y="725"/>
                  <a:pt x="2990" y="725"/>
                </a:cubicBezTo>
                <a:lnTo>
                  <a:pt x="2990" y="725"/>
                </a:lnTo>
                <a:cubicBezTo>
                  <a:pt x="2991" y="725"/>
                  <a:pt x="2992" y="725"/>
                  <a:pt x="2993" y="725"/>
                </a:cubicBezTo>
                <a:lnTo>
                  <a:pt x="2993" y="725"/>
                </a:lnTo>
                <a:cubicBezTo>
                  <a:pt x="2999" y="725"/>
                  <a:pt x="3006" y="724"/>
                  <a:pt x="3012" y="724"/>
                </a:cubicBezTo>
                <a:lnTo>
                  <a:pt x="3012" y="724"/>
                </a:lnTo>
                <a:cubicBezTo>
                  <a:pt x="3016" y="724"/>
                  <a:pt x="3021" y="724"/>
                  <a:pt x="3025" y="724"/>
                </a:cubicBezTo>
                <a:lnTo>
                  <a:pt x="3025" y="724"/>
                </a:lnTo>
                <a:cubicBezTo>
                  <a:pt x="3026" y="724"/>
                  <a:pt x="3028" y="724"/>
                  <a:pt x="3029" y="724"/>
                </a:cubicBezTo>
                <a:lnTo>
                  <a:pt x="3029" y="724"/>
                </a:lnTo>
                <a:cubicBezTo>
                  <a:pt x="3038" y="723"/>
                  <a:pt x="3048" y="723"/>
                  <a:pt x="3058" y="723"/>
                </a:cubicBezTo>
                <a:lnTo>
                  <a:pt x="3058" y="723"/>
                </a:lnTo>
                <a:cubicBezTo>
                  <a:pt x="3059" y="723"/>
                  <a:pt x="3062" y="722"/>
                  <a:pt x="3064" y="722"/>
                </a:cubicBezTo>
                <a:lnTo>
                  <a:pt x="3064" y="722"/>
                </a:lnTo>
                <a:cubicBezTo>
                  <a:pt x="3064" y="722"/>
                  <a:pt x="3064" y="722"/>
                  <a:pt x="3065" y="722"/>
                </a:cubicBezTo>
                <a:lnTo>
                  <a:pt x="3065" y="722"/>
                </a:lnTo>
                <a:cubicBezTo>
                  <a:pt x="3076" y="722"/>
                  <a:pt x="3088" y="721"/>
                  <a:pt x="3100" y="720"/>
                </a:cubicBezTo>
                <a:lnTo>
                  <a:pt x="3100" y="720"/>
                </a:lnTo>
                <a:cubicBezTo>
                  <a:pt x="3100" y="720"/>
                  <a:pt x="3101" y="720"/>
                  <a:pt x="3102" y="720"/>
                </a:cubicBezTo>
                <a:lnTo>
                  <a:pt x="3102" y="720"/>
                </a:lnTo>
                <a:cubicBezTo>
                  <a:pt x="3106" y="720"/>
                  <a:pt x="3109" y="719"/>
                  <a:pt x="3113" y="719"/>
                </a:cubicBezTo>
                <a:lnTo>
                  <a:pt x="3113" y="719"/>
                </a:lnTo>
                <a:cubicBezTo>
                  <a:pt x="3120" y="718"/>
                  <a:pt x="3127" y="718"/>
                  <a:pt x="3134" y="717"/>
                </a:cubicBezTo>
                <a:lnTo>
                  <a:pt x="3134" y="717"/>
                </a:lnTo>
                <a:cubicBezTo>
                  <a:pt x="3135" y="717"/>
                  <a:pt x="3137" y="717"/>
                  <a:pt x="3139" y="717"/>
                </a:cubicBezTo>
                <a:lnTo>
                  <a:pt x="3139" y="717"/>
                </a:lnTo>
                <a:cubicBezTo>
                  <a:pt x="3145" y="716"/>
                  <a:pt x="3151" y="715"/>
                  <a:pt x="3156" y="715"/>
                </a:cubicBezTo>
                <a:lnTo>
                  <a:pt x="3156" y="715"/>
                </a:lnTo>
                <a:cubicBezTo>
                  <a:pt x="3161" y="714"/>
                  <a:pt x="3166" y="714"/>
                  <a:pt x="3171" y="714"/>
                </a:cubicBezTo>
                <a:lnTo>
                  <a:pt x="3171" y="714"/>
                </a:lnTo>
                <a:cubicBezTo>
                  <a:pt x="3173" y="713"/>
                  <a:pt x="3175" y="713"/>
                  <a:pt x="3177" y="712"/>
                </a:cubicBezTo>
                <a:lnTo>
                  <a:pt x="3177" y="712"/>
                </a:lnTo>
                <a:cubicBezTo>
                  <a:pt x="3184" y="712"/>
                  <a:pt x="3189" y="711"/>
                  <a:pt x="3195" y="710"/>
                </a:cubicBezTo>
                <a:lnTo>
                  <a:pt x="3195" y="710"/>
                </a:lnTo>
                <a:cubicBezTo>
                  <a:pt x="3199" y="710"/>
                  <a:pt x="3203" y="709"/>
                  <a:pt x="3208" y="709"/>
                </a:cubicBezTo>
                <a:lnTo>
                  <a:pt x="3208" y="709"/>
                </a:lnTo>
                <a:cubicBezTo>
                  <a:pt x="3210" y="708"/>
                  <a:pt x="3213" y="708"/>
                  <a:pt x="3215" y="708"/>
                </a:cubicBezTo>
                <a:lnTo>
                  <a:pt x="3215" y="708"/>
                </a:lnTo>
                <a:cubicBezTo>
                  <a:pt x="3221" y="707"/>
                  <a:pt x="3226" y="705"/>
                  <a:pt x="3232" y="705"/>
                </a:cubicBezTo>
                <a:lnTo>
                  <a:pt x="3232" y="705"/>
                </a:lnTo>
                <a:cubicBezTo>
                  <a:pt x="3236" y="704"/>
                  <a:pt x="3240" y="704"/>
                  <a:pt x="3243" y="703"/>
                </a:cubicBezTo>
                <a:lnTo>
                  <a:pt x="3243" y="703"/>
                </a:lnTo>
                <a:cubicBezTo>
                  <a:pt x="3247" y="703"/>
                  <a:pt x="3249" y="702"/>
                  <a:pt x="3252" y="701"/>
                </a:cubicBezTo>
                <a:lnTo>
                  <a:pt x="3252" y="701"/>
                </a:lnTo>
                <a:cubicBezTo>
                  <a:pt x="3258" y="701"/>
                  <a:pt x="3263" y="699"/>
                  <a:pt x="3268" y="698"/>
                </a:cubicBezTo>
                <a:lnTo>
                  <a:pt x="3268" y="698"/>
                </a:lnTo>
                <a:cubicBezTo>
                  <a:pt x="3272" y="698"/>
                  <a:pt x="3275" y="697"/>
                  <a:pt x="3279" y="697"/>
                </a:cubicBezTo>
                <a:lnTo>
                  <a:pt x="3279" y="697"/>
                </a:lnTo>
                <a:cubicBezTo>
                  <a:pt x="3281" y="696"/>
                  <a:pt x="3283" y="695"/>
                  <a:pt x="3286" y="695"/>
                </a:cubicBezTo>
                <a:lnTo>
                  <a:pt x="3286" y="695"/>
                </a:lnTo>
                <a:cubicBezTo>
                  <a:pt x="3289" y="694"/>
                  <a:pt x="3292" y="693"/>
                  <a:pt x="3296" y="693"/>
                </a:cubicBezTo>
                <a:lnTo>
                  <a:pt x="3296" y="693"/>
                </a:lnTo>
                <a:cubicBezTo>
                  <a:pt x="3302" y="692"/>
                  <a:pt x="3307" y="690"/>
                  <a:pt x="3314" y="689"/>
                </a:cubicBezTo>
                <a:lnTo>
                  <a:pt x="3314" y="689"/>
                </a:lnTo>
                <a:cubicBezTo>
                  <a:pt x="3317" y="688"/>
                  <a:pt x="3320" y="688"/>
                  <a:pt x="3323" y="687"/>
                </a:cubicBezTo>
                <a:lnTo>
                  <a:pt x="3323" y="687"/>
                </a:lnTo>
                <a:cubicBezTo>
                  <a:pt x="3324" y="687"/>
                  <a:pt x="3325" y="686"/>
                  <a:pt x="3327" y="686"/>
                </a:cubicBezTo>
                <a:lnTo>
                  <a:pt x="3327" y="686"/>
                </a:lnTo>
                <a:cubicBezTo>
                  <a:pt x="3339" y="683"/>
                  <a:pt x="3351" y="680"/>
                  <a:pt x="3363" y="677"/>
                </a:cubicBezTo>
                <a:lnTo>
                  <a:pt x="3363" y="677"/>
                </a:lnTo>
                <a:cubicBezTo>
                  <a:pt x="3364" y="676"/>
                  <a:pt x="3364" y="676"/>
                  <a:pt x="3365" y="676"/>
                </a:cubicBezTo>
                <a:lnTo>
                  <a:pt x="3365" y="676"/>
                </a:lnTo>
                <a:cubicBezTo>
                  <a:pt x="3366" y="676"/>
                  <a:pt x="3366" y="676"/>
                  <a:pt x="3366" y="676"/>
                </a:cubicBezTo>
                <a:lnTo>
                  <a:pt x="3366" y="676"/>
                </a:lnTo>
                <a:cubicBezTo>
                  <a:pt x="3379" y="673"/>
                  <a:pt x="3391" y="669"/>
                  <a:pt x="3404" y="665"/>
                </a:cubicBezTo>
                <a:lnTo>
                  <a:pt x="3404" y="665"/>
                </a:lnTo>
                <a:cubicBezTo>
                  <a:pt x="3404" y="665"/>
                  <a:pt x="3405" y="665"/>
                  <a:pt x="3407" y="664"/>
                </a:cubicBezTo>
                <a:lnTo>
                  <a:pt x="3407" y="664"/>
                </a:lnTo>
                <a:cubicBezTo>
                  <a:pt x="3409" y="663"/>
                  <a:pt x="3412" y="662"/>
                  <a:pt x="3415" y="662"/>
                </a:cubicBezTo>
                <a:lnTo>
                  <a:pt x="3415" y="662"/>
                </a:lnTo>
                <a:cubicBezTo>
                  <a:pt x="3423" y="658"/>
                  <a:pt x="3432" y="656"/>
                  <a:pt x="3440" y="652"/>
                </a:cubicBezTo>
                <a:lnTo>
                  <a:pt x="3440" y="652"/>
                </a:lnTo>
                <a:cubicBezTo>
                  <a:pt x="3442" y="652"/>
                  <a:pt x="3444" y="651"/>
                  <a:pt x="3446" y="651"/>
                </a:cubicBezTo>
                <a:lnTo>
                  <a:pt x="3446" y="651"/>
                </a:lnTo>
                <a:cubicBezTo>
                  <a:pt x="3448" y="650"/>
                  <a:pt x="3451" y="649"/>
                  <a:pt x="3454" y="648"/>
                </a:cubicBezTo>
                <a:lnTo>
                  <a:pt x="3454" y="648"/>
                </a:lnTo>
                <a:cubicBezTo>
                  <a:pt x="3460" y="646"/>
                  <a:pt x="3467" y="643"/>
                  <a:pt x="3473" y="640"/>
                </a:cubicBezTo>
                <a:lnTo>
                  <a:pt x="3473" y="640"/>
                </a:lnTo>
                <a:cubicBezTo>
                  <a:pt x="3478" y="638"/>
                  <a:pt x="3483" y="636"/>
                  <a:pt x="3487" y="635"/>
                </a:cubicBezTo>
                <a:lnTo>
                  <a:pt x="3487" y="635"/>
                </a:lnTo>
                <a:cubicBezTo>
                  <a:pt x="3494" y="632"/>
                  <a:pt x="3500" y="630"/>
                  <a:pt x="3506" y="627"/>
                </a:cubicBezTo>
                <a:lnTo>
                  <a:pt x="3506" y="627"/>
                </a:lnTo>
                <a:cubicBezTo>
                  <a:pt x="3510" y="625"/>
                  <a:pt x="3514" y="623"/>
                  <a:pt x="3518" y="621"/>
                </a:cubicBezTo>
                <a:lnTo>
                  <a:pt x="3518" y="621"/>
                </a:lnTo>
                <a:cubicBezTo>
                  <a:pt x="3525" y="618"/>
                  <a:pt x="3531" y="615"/>
                  <a:pt x="3538" y="612"/>
                </a:cubicBezTo>
                <a:lnTo>
                  <a:pt x="3538" y="612"/>
                </a:lnTo>
                <a:cubicBezTo>
                  <a:pt x="3542" y="610"/>
                  <a:pt x="3546" y="608"/>
                  <a:pt x="3549" y="607"/>
                </a:cubicBezTo>
                <a:lnTo>
                  <a:pt x="3549" y="607"/>
                </a:lnTo>
                <a:cubicBezTo>
                  <a:pt x="3550" y="607"/>
                  <a:pt x="3551" y="606"/>
                  <a:pt x="3552" y="605"/>
                </a:cubicBezTo>
                <a:lnTo>
                  <a:pt x="3552" y="605"/>
                </a:lnTo>
                <a:cubicBezTo>
                  <a:pt x="3559" y="602"/>
                  <a:pt x="3565" y="599"/>
                  <a:pt x="3572" y="595"/>
                </a:cubicBezTo>
                <a:lnTo>
                  <a:pt x="3572" y="595"/>
                </a:lnTo>
                <a:cubicBezTo>
                  <a:pt x="3574" y="594"/>
                  <a:pt x="3575" y="593"/>
                  <a:pt x="3578" y="592"/>
                </a:cubicBezTo>
                <a:lnTo>
                  <a:pt x="3578" y="592"/>
                </a:lnTo>
                <a:cubicBezTo>
                  <a:pt x="3578" y="592"/>
                  <a:pt x="3578" y="592"/>
                  <a:pt x="3579" y="592"/>
                </a:cubicBezTo>
                <a:lnTo>
                  <a:pt x="3579" y="592"/>
                </a:lnTo>
                <a:cubicBezTo>
                  <a:pt x="3588" y="586"/>
                  <a:pt x="3597" y="581"/>
                  <a:pt x="3606" y="575"/>
                </a:cubicBezTo>
                <a:lnTo>
                  <a:pt x="3606" y="575"/>
                </a:lnTo>
                <a:cubicBezTo>
                  <a:pt x="3609" y="574"/>
                  <a:pt x="3610" y="573"/>
                  <a:pt x="3613" y="571"/>
                </a:cubicBezTo>
                <a:lnTo>
                  <a:pt x="3613" y="571"/>
                </a:lnTo>
                <a:cubicBezTo>
                  <a:pt x="3620" y="567"/>
                  <a:pt x="3626" y="563"/>
                  <a:pt x="3632" y="559"/>
                </a:cubicBezTo>
                <a:lnTo>
                  <a:pt x="3632" y="559"/>
                </a:lnTo>
                <a:cubicBezTo>
                  <a:pt x="3635" y="556"/>
                  <a:pt x="3638" y="555"/>
                  <a:pt x="3642" y="552"/>
                </a:cubicBezTo>
                <a:lnTo>
                  <a:pt x="3642" y="552"/>
                </a:lnTo>
                <a:cubicBezTo>
                  <a:pt x="3647" y="548"/>
                  <a:pt x="3652" y="545"/>
                  <a:pt x="3657" y="541"/>
                </a:cubicBezTo>
                <a:lnTo>
                  <a:pt x="3657" y="541"/>
                </a:lnTo>
                <a:cubicBezTo>
                  <a:pt x="3661" y="539"/>
                  <a:pt x="3664" y="536"/>
                  <a:pt x="3667" y="534"/>
                </a:cubicBezTo>
                <a:lnTo>
                  <a:pt x="3667" y="534"/>
                </a:lnTo>
                <a:cubicBezTo>
                  <a:pt x="3672" y="530"/>
                  <a:pt x="3677" y="526"/>
                  <a:pt x="3681" y="523"/>
                </a:cubicBezTo>
                <a:lnTo>
                  <a:pt x="3681" y="523"/>
                </a:lnTo>
                <a:cubicBezTo>
                  <a:pt x="3683" y="521"/>
                  <a:pt x="3684" y="520"/>
                  <a:pt x="3686" y="519"/>
                </a:cubicBezTo>
                <a:lnTo>
                  <a:pt x="3686" y="519"/>
                </a:lnTo>
                <a:cubicBezTo>
                  <a:pt x="3687" y="518"/>
                  <a:pt x="3689" y="517"/>
                  <a:pt x="3691" y="515"/>
                </a:cubicBezTo>
                <a:lnTo>
                  <a:pt x="3691" y="515"/>
                </a:lnTo>
                <a:cubicBezTo>
                  <a:pt x="3695" y="511"/>
                  <a:pt x="3700" y="508"/>
                  <a:pt x="3704" y="504"/>
                </a:cubicBezTo>
                <a:lnTo>
                  <a:pt x="3704" y="504"/>
                </a:lnTo>
                <a:cubicBezTo>
                  <a:pt x="3707" y="501"/>
                  <a:pt x="3710" y="498"/>
                  <a:pt x="3713" y="496"/>
                </a:cubicBezTo>
                <a:lnTo>
                  <a:pt x="3713" y="496"/>
                </a:lnTo>
                <a:cubicBezTo>
                  <a:pt x="3717" y="492"/>
                  <a:pt x="3721" y="488"/>
                  <a:pt x="3725" y="484"/>
                </a:cubicBezTo>
                <a:lnTo>
                  <a:pt x="3725" y="484"/>
                </a:lnTo>
                <a:cubicBezTo>
                  <a:pt x="3728" y="481"/>
                  <a:pt x="3731" y="479"/>
                  <a:pt x="3733" y="476"/>
                </a:cubicBezTo>
                <a:lnTo>
                  <a:pt x="3733" y="476"/>
                </a:lnTo>
                <a:cubicBezTo>
                  <a:pt x="3735" y="475"/>
                  <a:pt x="3735" y="474"/>
                  <a:pt x="3736" y="473"/>
                </a:cubicBezTo>
                <a:lnTo>
                  <a:pt x="3736" y="473"/>
                </a:lnTo>
                <a:cubicBezTo>
                  <a:pt x="3739" y="469"/>
                  <a:pt x="3742" y="466"/>
                  <a:pt x="3746" y="463"/>
                </a:cubicBezTo>
                <a:lnTo>
                  <a:pt x="3746" y="463"/>
                </a:lnTo>
                <a:cubicBezTo>
                  <a:pt x="3748" y="460"/>
                  <a:pt x="3750" y="458"/>
                  <a:pt x="3752" y="456"/>
                </a:cubicBezTo>
                <a:lnTo>
                  <a:pt x="3752" y="456"/>
                </a:lnTo>
                <a:cubicBezTo>
                  <a:pt x="3758" y="449"/>
                  <a:pt x="3763" y="443"/>
                  <a:pt x="3768" y="437"/>
                </a:cubicBezTo>
                <a:lnTo>
                  <a:pt x="3768" y="437"/>
                </a:lnTo>
                <a:cubicBezTo>
                  <a:pt x="3768" y="436"/>
                  <a:pt x="3769" y="435"/>
                  <a:pt x="3769" y="435"/>
                </a:cubicBezTo>
                <a:lnTo>
                  <a:pt x="3769" y="435"/>
                </a:lnTo>
                <a:lnTo>
                  <a:pt x="3770" y="435"/>
                </a:lnTo>
                <a:lnTo>
                  <a:pt x="3770" y="435"/>
                </a:lnTo>
                <a:cubicBezTo>
                  <a:pt x="3775" y="428"/>
                  <a:pt x="3780" y="421"/>
                  <a:pt x="3786" y="413"/>
                </a:cubicBezTo>
                <a:lnTo>
                  <a:pt x="3786" y="413"/>
                </a:lnTo>
                <a:cubicBezTo>
                  <a:pt x="3787" y="411"/>
                  <a:pt x="3788" y="409"/>
                  <a:pt x="3790" y="406"/>
                </a:cubicBezTo>
                <a:lnTo>
                  <a:pt x="3790" y="406"/>
                </a:lnTo>
                <a:cubicBezTo>
                  <a:pt x="3794" y="402"/>
                  <a:pt x="3797" y="396"/>
                  <a:pt x="3800" y="391"/>
                </a:cubicBezTo>
                <a:lnTo>
                  <a:pt x="3800" y="391"/>
                </a:lnTo>
                <a:cubicBezTo>
                  <a:pt x="3802" y="388"/>
                  <a:pt x="3804" y="386"/>
                  <a:pt x="3805" y="383"/>
                </a:cubicBezTo>
                <a:lnTo>
                  <a:pt x="3805" y="383"/>
                </a:lnTo>
                <a:cubicBezTo>
                  <a:pt x="3808" y="378"/>
                  <a:pt x="3810" y="374"/>
                  <a:pt x="3813" y="369"/>
                </a:cubicBezTo>
                <a:lnTo>
                  <a:pt x="3813" y="369"/>
                </a:lnTo>
                <a:cubicBezTo>
                  <a:pt x="3815" y="366"/>
                  <a:pt x="3816" y="363"/>
                  <a:pt x="3818" y="359"/>
                </a:cubicBezTo>
                <a:lnTo>
                  <a:pt x="3818" y="359"/>
                </a:lnTo>
                <a:cubicBezTo>
                  <a:pt x="3820" y="354"/>
                  <a:pt x="3822" y="350"/>
                  <a:pt x="3825" y="345"/>
                </a:cubicBezTo>
                <a:lnTo>
                  <a:pt x="3825" y="345"/>
                </a:lnTo>
                <a:cubicBezTo>
                  <a:pt x="3826" y="344"/>
                  <a:pt x="3826" y="342"/>
                  <a:pt x="3827" y="341"/>
                </a:cubicBezTo>
                <a:lnTo>
                  <a:pt x="3827" y="341"/>
                </a:lnTo>
                <a:cubicBezTo>
                  <a:pt x="3828" y="338"/>
                  <a:pt x="3829" y="335"/>
                  <a:pt x="3830" y="332"/>
                </a:cubicBezTo>
                <a:lnTo>
                  <a:pt x="3830" y="332"/>
                </a:lnTo>
                <a:cubicBezTo>
                  <a:pt x="3831" y="332"/>
                  <a:pt x="3831" y="331"/>
                  <a:pt x="3832" y="330"/>
                </a:cubicBezTo>
                <a:lnTo>
                  <a:pt x="3832" y="330"/>
                </a:lnTo>
                <a:cubicBezTo>
                  <a:pt x="3832" y="330"/>
                  <a:pt x="3832" y="330"/>
                  <a:pt x="3832" y="329"/>
                </a:cubicBezTo>
                <a:lnTo>
                  <a:pt x="3832" y="329"/>
                </a:lnTo>
                <a:cubicBezTo>
                  <a:pt x="3833" y="327"/>
                  <a:pt x="3834" y="326"/>
                  <a:pt x="3834" y="324"/>
                </a:cubicBezTo>
                <a:lnTo>
                  <a:pt x="3834" y="324"/>
                </a:lnTo>
                <a:cubicBezTo>
                  <a:pt x="3835" y="322"/>
                  <a:pt x="3836" y="319"/>
                  <a:pt x="3837" y="316"/>
                </a:cubicBezTo>
                <a:lnTo>
                  <a:pt x="3837" y="316"/>
                </a:lnTo>
                <a:cubicBezTo>
                  <a:pt x="3838" y="313"/>
                  <a:pt x="3839" y="311"/>
                  <a:pt x="3840" y="308"/>
                </a:cubicBezTo>
                <a:lnTo>
                  <a:pt x="3947" y="0"/>
                </a:lnTo>
                <a:lnTo>
                  <a:pt x="3947" y="0"/>
                </a:lnTo>
                <a:lnTo>
                  <a:pt x="3947" y="1"/>
                </a:lnTo>
                <a:lnTo>
                  <a:pt x="3947" y="1"/>
                </a:lnTo>
                <a:cubicBezTo>
                  <a:pt x="3944" y="7"/>
                  <a:pt x="3942" y="14"/>
                  <a:pt x="3939" y="21"/>
                </a:cubicBez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7" name="Freeform 69">
            <a:extLst>
              <a:ext uri="{FF2B5EF4-FFF2-40B4-BE49-F238E27FC236}">
                <a16:creationId xmlns:a16="http://schemas.microsoft.com/office/drawing/2014/main" id="{ED841B1D-DA82-BA4C-901D-E4A9206497FD}"/>
              </a:ext>
            </a:extLst>
          </p:cNvPr>
          <p:cNvSpPr>
            <a:spLocks noChangeArrowheads="1"/>
          </p:cNvSpPr>
          <p:nvPr/>
        </p:nvSpPr>
        <p:spPr bwMode="auto">
          <a:xfrm>
            <a:off x="4081890" y="4181303"/>
            <a:ext cx="1926449" cy="355157"/>
          </a:xfrm>
          <a:custGeom>
            <a:avLst/>
            <a:gdLst>
              <a:gd name="T0" fmla="*/ 3937 w 3948"/>
              <a:gd name="T1" fmla="*/ 25 h 726"/>
              <a:gd name="T2" fmla="*/ 3892 w 3948"/>
              <a:gd name="T3" fmla="*/ 105 h 726"/>
              <a:gd name="T4" fmla="*/ 3876 w 3948"/>
              <a:gd name="T5" fmla="*/ 126 h 726"/>
              <a:gd name="T6" fmla="*/ 3859 w 3948"/>
              <a:gd name="T7" fmla="*/ 146 h 726"/>
              <a:gd name="T8" fmla="*/ 3827 w 3948"/>
              <a:gd name="T9" fmla="*/ 178 h 726"/>
              <a:gd name="T10" fmla="*/ 3737 w 3948"/>
              <a:gd name="T11" fmla="*/ 249 h 726"/>
              <a:gd name="T12" fmla="*/ 3710 w 3948"/>
              <a:gd name="T13" fmla="*/ 265 h 726"/>
              <a:gd name="T14" fmla="*/ 3682 w 3948"/>
              <a:gd name="T15" fmla="*/ 281 h 726"/>
              <a:gd name="T16" fmla="*/ 3520 w 3948"/>
              <a:gd name="T17" fmla="*/ 349 h 726"/>
              <a:gd name="T18" fmla="*/ 3482 w 3948"/>
              <a:gd name="T19" fmla="*/ 361 h 726"/>
              <a:gd name="T20" fmla="*/ 3465 w 3948"/>
              <a:gd name="T21" fmla="*/ 365 h 726"/>
              <a:gd name="T22" fmla="*/ 3424 w 3948"/>
              <a:gd name="T23" fmla="*/ 375 h 726"/>
              <a:gd name="T24" fmla="*/ 3383 w 3948"/>
              <a:gd name="T25" fmla="*/ 384 h 726"/>
              <a:gd name="T26" fmla="*/ 3349 w 3948"/>
              <a:gd name="T27" fmla="*/ 391 h 726"/>
              <a:gd name="T28" fmla="*/ 3317 w 3948"/>
              <a:gd name="T29" fmla="*/ 395 h 726"/>
              <a:gd name="T30" fmla="*/ 3273 w 3948"/>
              <a:gd name="T31" fmla="*/ 402 h 726"/>
              <a:gd name="T32" fmla="*/ 3245 w 3948"/>
              <a:gd name="T33" fmla="*/ 405 h 726"/>
              <a:gd name="T34" fmla="*/ 3196 w 3948"/>
              <a:gd name="T35" fmla="*/ 409 h 726"/>
              <a:gd name="T36" fmla="*/ 3156 w 3948"/>
              <a:gd name="T37" fmla="*/ 411 h 726"/>
              <a:gd name="T38" fmla="*/ 3140 w 3948"/>
              <a:gd name="T39" fmla="*/ 412 h 726"/>
              <a:gd name="T40" fmla="*/ 3103 w 3948"/>
              <a:gd name="T41" fmla="*/ 413 h 726"/>
              <a:gd name="T42" fmla="*/ 0 w 3948"/>
              <a:gd name="T43" fmla="*/ 413 h 726"/>
              <a:gd name="T44" fmla="*/ 2983 w 3948"/>
              <a:gd name="T45" fmla="*/ 725 h 726"/>
              <a:gd name="T46" fmla="*/ 2990 w 3948"/>
              <a:gd name="T47" fmla="*/ 725 h 726"/>
              <a:gd name="T48" fmla="*/ 3025 w 3948"/>
              <a:gd name="T49" fmla="*/ 724 h 726"/>
              <a:gd name="T50" fmla="*/ 3058 w 3948"/>
              <a:gd name="T51" fmla="*/ 723 h 726"/>
              <a:gd name="T52" fmla="*/ 3100 w 3948"/>
              <a:gd name="T53" fmla="*/ 720 h 726"/>
              <a:gd name="T54" fmla="*/ 3113 w 3948"/>
              <a:gd name="T55" fmla="*/ 719 h 726"/>
              <a:gd name="T56" fmla="*/ 3156 w 3948"/>
              <a:gd name="T57" fmla="*/ 715 h 726"/>
              <a:gd name="T58" fmla="*/ 3177 w 3948"/>
              <a:gd name="T59" fmla="*/ 712 h 726"/>
              <a:gd name="T60" fmla="*/ 3215 w 3948"/>
              <a:gd name="T61" fmla="*/ 708 h 726"/>
              <a:gd name="T62" fmla="*/ 3243 w 3948"/>
              <a:gd name="T63" fmla="*/ 703 h 726"/>
              <a:gd name="T64" fmla="*/ 3279 w 3948"/>
              <a:gd name="T65" fmla="*/ 697 h 726"/>
              <a:gd name="T66" fmla="*/ 3296 w 3948"/>
              <a:gd name="T67" fmla="*/ 693 h 726"/>
              <a:gd name="T68" fmla="*/ 3327 w 3948"/>
              <a:gd name="T69" fmla="*/ 686 h 726"/>
              <a:gd name="T70" fmla="*/ 3365 w 3948"/>
              <a:gd name="T71" fmla="*/ 676 h 726"/>
              <a:gd name="T72" fmla="*/ 3407 w 3948"/>
              <a:gd name="T73" fmla="*/ 664 h 726"/>
              <a:gd name="T74" fmla="*/ 3440 w 3948"/>
              <a:gd name="T75" fmla="*/ 652 h 726"/>
              <a:gd name="T76" fmla="*/ 3473 w 3948"/>
              <a:gd name="T77" fmla="*/ 640 h 726"/>
              <a:gd name="T78" fmla="*/ 3506 w 3948"/>
              <a:gd name="T79" fmla="*/ 627 h 726"/>
              <a:gd name="T80" fmla="*/ 3549 w 3948"/>
              <a:gd name="T81" fmla="*/ 607 h 726"/>
              <a:gd name="T82" fmla="*/ 3572 w 3948"/>
              <a:gd name="T83" fmla="*/ 595 h 726"/>
              <a:gd name="T84" fmla="*/ 3606 w 3948"/>
              <a:gd name="T85" fmla="*/ 575 h 726"/>
              <a:gd name="T86" fmla="*/ 3632 w 3948"/>
              <a:gd name="T87" fmla="*/ 559 h 726"/>
              <a:gd name="T88" fmla="*/ 3667 w 3948"/>
              <a:gd name="T89" fmla="*/ 534 h 726"/>
              <a:gd name="T90" fmla="*/ 3686 w 3948"/>
              <a:gd name="T91" fmla="*/ 519 h 726"/>
              <a:gd name="T92" fmla="*/ 3713 w 3948"/>
              <a:gd name="T93" fmla="*/ 496 h 726"/>
              <a:gd name="T94" fmla="*/ 3733 w 3948"/>
              <a:gd name="T95" fmla="*/ 476 h 726"/>
              <a:gd name="T96" fmla="*/ 3752 w 3948"/>
              <a:gd name="T97" fmla="*/ 456 h 726"/>
              <a:gd name="T98" fmla="*/ 3769 w 3948"/>
              <a:gd name="T99" fmla="*/ 435 h 726"/>
              <a:gd name="T100" fmla="*/ 3790 w 3948"/>
              <a:gd name="T101" fmla="*/ 406 h 726"/>
              <a:gd name="T102" fmla="*/ 3805 w 3948"/>
              <a:gd name="T103" fmla="*/ 383 h 726"/>
              <a:gd name="T104" fmla="*/ 3825 w 3948"/>
              <a:gd name="T105" fmla="*/ 345 h 726"/>
              <a:gd name="T106" fmla="*/ 3830 w 3948"/>
              <a:gd name="T107" fmla="*/ 332 h 726"/>
              <a:gd name="T108" fmla="*/ 3834 w 3948"/>
              <a:gd name="T109" fmla="*/ 324 h 726"/>
              <a:gd name="T110" fmla="*/ 3947 w 3948"/>
              <a:gd name="T111"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948" h="726">
                <a:moveTo>
                  <a:pt x="3939" y="21"/>
                </a:moveTo>
                <a:lnTo>
                  <a:pt x="3939" y="21"/>
                </a:lnTo>
                <a:cubicBezTo>
                  <a:pt x="3939" y="21"/>
                  <a:pt x="3939" y="22"/>
                  <a:pt x="3938" y="22"/>
                </a:cubicBezTo>
                <a:lnTo>
                  <a:pt x="3938" y="22"/>
                </a:lnTo>
                <a:cubicBezTo>
                  <a:pt x="3938" y="23"/>
                  <a:pt x="3937" y="24"/>
                  <a:pt x="3937" y="25"/>
                </a:cubicBezTo>
                <a:lnTo>
                  <a:pt x="3937" y="25"/>
                </a:lnTo>
                <a:cubicBezTo>
                  <a:pt x="3926" y="52"/>
                  <a:pt x="3911" y="78"/>
                  <a:pt x="3893" y="103"/>
                </a:cubicBezTo>
                <a:lnTo>
                  <a:pt x="3893" y="103"/>
                </a:lnTo>
                <a:cubicBezTo>
                  <a:pt x="3893" y="103"/>
                  <a:pt x="3893" y="104"/>
                  <a:pt x="3892" y="105"/>
                </a:cubicBezTo>
                <a:lnTo>
                  <a:pt x="3892" y="105"/>
                </a:lnTo>
                <a:cubicBezTo>
                  <a:pt x="3892" y="105"/>
                  <a:pt x="3892" y="105"/>
                  <a:pt x="3892" y="106"/>
                </a:cubicBezTo>
                <a:lnTo>
                  <a:pt x="3892" y="106"/>
                </a:lnTo>
                <a:cubicBezTo>
                  <a:pt x="3887" y="112"/>
                  <a:pt x="3882" y="118"/>
                  <a:pt x="3877" y="125"/>
                </a:cubicBezTo>
                <a:lnTo>
                  <a:pt x="3877" y="125"/>
                </a:lnTo>
                <a:cubicBezTo>
                  <a:pt x="3876" y="125"/>
                  <a:pt x="3876" y="126"/>
                  <a:pt x="3876" y="126"/>
                </a:cubicBezTo>
                <a:lnTo>
                  <a:pt x="3876" y="126"/>
                </a:lnTo>
                <a:cubicBezTo>
                  <a:pt x="3876" y="126"/>
                  <a:pt x="3875" y="127"/>
                  <a:pt x="3874" y="128"/>
                </a:cubicBezTo>
                <a:lnTo>
                  <a:pt x="3874" y="128"/>
                </a:lnTo>
                <a:cubicBezTo>
                  <a:pt x="3869" y="134"/>
                  <a:pt x="3865" y="140"/>
                  <a:pt x="3859" y="146"/>
                </a:cubicBezTo>
                <a:lnTo>
                  <a:pt x="3859" y="146"/>
                </a:lnTo>
                <a:cubicBezTo>
                  <a:pt x="3859" y="146"/>
                  <a:pt x="3859" y="146"/>
                  <a:pt x="3859" y="147"/>
                </a:cubicBezTo>
                <a:lnTo>
                  <a:pt x="3859" y="147"/>
                </a:lnTo>
                <a:lnTo>
                  <a:pt x="3858" y="147"/>
                </a:lnTo>
                <a:lnTo>
                  <a:pt x="3858" y="147"/>
                </a:lnTo>
                <a:cubicBezTo>
                  <a:pt x="3848" y="158"/>
                  <a:pt x="3838" y="169"/>
                  <a:pt x="3827" y="178"/>
                </a:cubicBezTo>
                <a:lnTo>
                  <a:pt x="3827" y="178"/>
                </a:lnTo>
                <a:cubicBezTo>
                  <a:pt x="3801" y="204"/>
                  <a:pt x="3771" y="227"/>
                  <a:pt x="3737" y="248"/>
                </a:cubicBezTo>
                <a:lnTo>
                  <a:pt x="3737" y="248"/>
                </a:lnTo>
                <a:cubicBezTo>
                  <a:pt x="3737" y="249"/>
                  <a:pt x="3737" y="249"/>
                  <a:pt x="3737" y="249"/>
                </a:cubicBezTo>
                <a:lnTo>
                  <a:pt x="3737" y="249"/>
                </a:lnTo>
                <a:lnTo>
                  <a:pt x="3737" y="249"/>
                </a:lnTo>
                <a:cubicBezTo>
                  <a:pt x="3728" y="255"/>
                  <a:pt x="3719" y="261"/>
                  <a:pt x="3711" y="265"/>
                </a:cubicBezTo>
                <a:lnTo>
                  <a:pt x="3711" y="265"/>
                </a:lnTo>
                <a:cubicBezTo>
                  <a:pt x="3710" y="265"/>
                  <a:pt x="3710" y="265"/>
                  <a:pt x="3710" y="265"/>
                </a:cubicBezTo>
                <a:lnTo>
                  <a:pt x="3710" y="265"/>
                </a:lnTo>
                <a:lnTo>
                  <a:pt x="3710" y="266"/>
                </a:lnTo>
                <a:lnTo>
                  <a:pt x="3710" y="266"/>
                </a:lnTo>
                <a:cubicBezTo>
                  <a:pt x="3702" y="271"/>
                  <a:pt x="3694" y="276"/>
                  <a:pt x="3684" y="280"/>
                </a:cubicBezTo>
                <a:lnTo>
                  <a:pt x="3684" y="280"/>
                </a:lnTo>
                <a:cubicBezTo>
                  <a:pt x="3684" y="280"/>
                  <a:pt x="3683" y="281"/>
                  <a:pt x="3682" y="281"/>
                </a:cubicBezTo>
                <a:lnTo>
                  <a:pt x="3682" y="281"/>
                </a:lnTo>
                <a:cubicBezTo>
                  <a:pt x="3681" y="282"/>
                  <a:pt x="3681" y="283"/>
                  <a:pt x="3680" y="283"/>
                </a:cubicBezTo>
                <a:lnTo>
                  <a:pt x="3680" y="283"/>
                </a:lnTo>
                <a:cubicBezTo>
                  <a:pt x="3632" y="308"/>
                  <a:pt x="3579" y="331"/>
                  <a:pt x="3520" y="349"/>
                </a:cubicBezTo>
                <a:lnTo>
                  <a:pt x="3520" y="349"/>
                </a:lnTo>
                <a:cubicBezTo>
                  <a:pt x="3518" y="350"/>
                  <a:pt x="3516" y="350"/>
                  <a:pt x="3514" y="351"/>
                </a:cubicBezTo>
                <a:lnTo>
                  <a:pt x="3514" y="351"/>
                </a:lnTo>
                <a:cubicBezTo>
                  <a:pt x="3511" y="352"/>
                  <a:pt x="3507" y="353"/>
                  <a:pt x="3504" y="354"/>
                </a:cubicBezTo>
                <a:lnTo>
                  <a:pt x="3504" y="354"/>
                </a:lnTo>
                <a:cubicBezTo>
                  <a:pt x="3496" y="356"/>
                  <a:pt x="3489" y="358"/>
                  <a:pt x="3482" y="361"/>
                </a:cubicBezTo>
                <a:lnTo>
                  <a:pt x="3482" y="361"/>
                </a:lnTo>
                <a:cubicBezTo>
                  <a:pt x="3477" y="362"/>
                  <a:pt x="3473" y="363"/>
                  <a:pt x="3468" y="364"/>
                </a:cubicBezTo>
                <a:lnTo>
                  <a:pt x="3468" y="364"/>
                </a:lnTo>
                <a:cubicBezTo>
                  <a:pt x="3467" y="365"/>
                  <a:pt x="3466" y="365"/>
                  <a:pt x="3465" y="365"/>
                </a:cubicBezTo>
                <a:lnTo>
                  <a:pt x="3465" y="365"/>
                </a:lnTo>
                <a:cubicBezTo>
                  <a:pt x="3464" y="366"/>
                  <a:pt x="3464" y="366"/>
                  <a:pt x="3462" y="366"/>
                </a:cubicBezTo>
                <a:lnTo>
                  <a:pt x="3462" y="366"/>
                </a:lnTo>
                <a:cubicBezTo>
                  <a:pt x="3450" y="369"/>
                  <a:pt x="3438" y="372"/>
                  <a:pt x="3425" y="375"/>
                </a:cubicBezTo>
                <a:lnTo>
                  <a:pt x="3425" y="375"/>
                </a:lnTo>
                <a:cubicBezTo>
                  <a:pt x="3425" y="375"/>
                  <a:pt x="3425" y="375"/>
                  <a:pt x="3424" y="375"/>
                </a:cubicBezTo>
                <a:lnTo>
                  <a:pt x="3424" y="375"/>
                </a:lnTo>
                <a:cubicBezTo>
                  <a:pt x="3420" y="377"/>
                  <a:pt x="3415" y="377"/>
                  <a:pt x="3411" y="378"/>
                </a:cubicBezTo>
                <a:lnTo>
                  <a:pt x="3411" y="378"/>
                </a:lnTo>
                <a:cubicBezTo>
                  <a:pt x="3402" y="380"/>
                  <a:pt x="3393" y="382"/>
                  <a:pt x="3383" y="384"/>
                </a:cubicBezTo>
                <a:lnTo>
                  <a:pt x="3383" y="384"/>
                </a:lnTo>
                <a:cubicBezTo>
                  <a:pt x="3380" y="384"/>
                  <a:pt x="3377" y="385"/>
                  <a:pt x="3374" y="386"/>
                </a:cubicBezTo>
                <a:lnTo>
                  <a:pt x="3374" y="386"/>
                </a:lnTo>
                <a:cubicBezTo>
                  <a:pt x="3369" y="387"/>
                  <a:pt x="3364" y="388"/>
                  <a:pt x="3358" y="389"/>
                </a:cubicBezTo>
                <a:lnTo>
                  <a:pt x="3358" y="389"/>
                </a:lnTo>
                <a:cubicBezTo>
                  <a:pt x="3355" y="389"/>
                  <a:pt x="3352" y="390"/>
                  <a:pt x="3349" y="391"/>
                </a:cubicBezTo>
                <a:lnTo>
                  <a:pt x="3349" y="391"/>
                </a:lnTo>
                <a:cubicBezTo>
                  <a:pt x="3342" y="392"/>
                  <a:pt x="3336" y="393"/>
                  <a:pt x="3329" y="394"/>
                </a:cubicBezTo>
                <a:lnTo>
                  <a:pt x="3329" y="394"/>
                </a:lnTo>
                <a:cubicBezTo>
                  <a:pt x="3325" y="394"/>
                  <a:pt x="3321" y="395"/>
                  <a:pt x="3317" y="395"/>
                </a:cubicBezTo>
                <a:lnTo>
                  <a:pt x="3317" y="395"/>
                </a:lnTo>
                <a:cubicBezTo>
                  <a:pt x="3312" y="396"/>
                  <a:pt x="3307" y="397"/>
                  <a:pt x="3302" y="397"/>
                </a:cubicBezTo>
                <a:lnTo>
                  <a:pt x="3302" y="397"/>
                </a:lnTo>
                <a:cubicBezTo>
                  <a:pt x="3299" y="398"/>
                  <a:pt x="3295" y="399"/>
                  <a:pt x="3290" y="399"/>
                </a:cubicBezTo>
                <a:lnTo>
                  <a:pt x="3290" y="399"/>
                </a:lnTo>
                <a:cubicBezTo>
                  <a:pt x="3285" y="400"/>
                  <a:pt x="3279" y="401"/>
                  <a:pt x="3273" y="402"/>
                </a:cubicBezTo>
                <a:lnTo>
                  <a:pt x="3273" y="402"/>
                </a:lnTo>
                <a:cubicBezTo>
                  <a:pt x="3269" y="402"/>
                  <a:pt x="3265" y="402"/>
                  <a:pt x="3261" y="403"/>
                </a:cubicBezTo>
                <a:lnTo>
                  <a:pt x="3261" y="403"/>
                </a:lnTo>
                <a:cubicBezTo>
                  <a:pt x="3256" y="404"/>
                  <a:pt x="3251" y="404"/>
                  <a:pt x="3245" y="405"/>
                </a:cubicBezTo>
                <a:lnTo>
                  <a:pt x="3245" y="405"/>
                </a:lnTo>
                <a:cubicBezTo>
                  <a:pt x="3242" y="405"/>
                  <a:pt x="3237" y="405"/>
                  <a:pt x="3234" y="406"/>
                </a:cubicBezTo>
                <a:lnTo>
                  <a:pt x="3234" y="406"/>
                </a:lnTo>
                <a:cubicBezTo>
                  <a:pt x="3225" y="406"/>
                  <a:pt x="3216" y="407"/>
                  <a:pt x="3207" y="408"/>
                </a:cubicBezTo>
                <a:lnTo>
                  <a:pt x="3207" y="408"/>
                </a:lnTo>
                <a:cubicBezTo>
                  <a:pt x="3203" y="408"/>
                  <a:pt x="3199" y="408"/>
                  <a:pt x="3196" y="409"/>
                </a:cubicBezTo>
                <a:lnTo>
                  <a:pt x="3196" y="409"/>
                </a:lnTo>
                <a:lnTo>
                  <a:pt x="3196" y="409"/>
                </a:lnTo>
                <a:cubicBezTo>
                  <a:pt x="3192" y="409"/>
                  <a:pt x="3190" y="409"/>
                  <a:pt x="3188" y="410"/>
                </a:cubicBezTo>
                <a:lnTo>
                  <a:pt x="3188" y="410"/>
                </a:lnTo>
                <a:cubicBezTo>
                  <a:pt x="3177" y="410"/>
                  <a:pt x="3167" y="411"/>
                  <a:pt x="3156" y="411"/>
                </a:cubicBezTo>
                <a:lnTo>
                  <a:pt x="3156" y="411"/>
                </a:lnTo>
                <a:cubicBezTo>
                  <a:pt x="3155" y="411"/>
                  <a:pt x="3152" y="411"/>
                  <a:pt x="3150" y="411"/>
                </a:cubicBezTo>
                <a:lnTo>
                  <a:pt x="3150" y="411"/>
                </a:lnTo>
                <a:cubicBezTo>
                  <a:pt x="3147" y="411"/>
                  <a:pt x="3144" y="411"/>
                  <a:pt x="3140" y="412"/>
                </a:cubicBezTo>
                <a:lnTo>
                  <a:pt x="3140" y="412"/>
                </a:lnTo>
                <a:cubicBezTo>
                  <a:pt x="3136" y="412"/>
                  <a:pt x="3131" y="412"/>
                  <a:pt x="3126" y="412"/>
                </a:cubicBezTo>
                <a:lnTo>
                  <a:pt x="3126" y="412"/>
                </a:lnTo>
                <a:cubicBezTo>
                  <a:pt x="3123" y="413"/>
                  <a:pt x="3120" y="413"/>
                  <a:pt x="3117" y="413"/>
                </a:cubicBezTo>
                <a:lnTo>
                  <a:pt x="3117" y="413"/>
                </a:lnTo>
                <a:cubicBezTo>
                  <a:pt x="3112" y="413"/>
                  <a:pt x="3108" y="413"/>
                  <a:pt x="3103" y="413"/>
                </a:cubicBezTo>
                <a:lnTo>
                  <a:pt x="3103" y="413"/>
                </a:lnTo>
                <a:cubicBezTo>
                  <a:pt x="3092" y="413"/>
                  <a:pt x="3081" y="413"/>
                  <a:pt x="3070" y="413"/>
                </a:cubicBezTo>
                <a:lnTo>
                  <a:pt x="1535" y="413"/>
                </a:lnTo>
                <a:lnTo>
                  <a:pt x="1535" y="413"/>
                </a:lnTo>
                <a:lnTo>
                  <a:pt x="0" y="413"/>
                </a:lnTo>
                <a:lnTo>
                  <a:pt x="25" y="725"/>
                </a:lnTo>
                <a:lnTo>
                  <a:pt x="1481" y="725"/>
                </a:lnTo>
                <a:lnTo>
                  <a:pt x="2979" y="725"/>
                </a:lnTo>
                <a:lnTo>
                  <a:pt x="2979" y="725"/>
                </a:lnTo>
                <a:cubicBezTo>
                  <a:pt x="2980" y="725"/>
                  <a:pt x="2982" y="725"/>
                  <a:pt x="2983" y="725"/>
                </a:cubicBezTo>
                <a:lnTo>
                  <a:pt x="2983" y="725"/>
                </a:lnTo>
                <a:cubicBezTo>
                  <a:pt x="2984" y="725"/>
                  <a:pt x="2985" y="725"/>
                  <a:pt x="2986" y="725"/>
                </a:cubicBezTo>
                <a:lnTo>
                  <a:pt x="2986" y="725"/>
                </a:lnTo>
                <a:cubicBezTo>
                  <a:pt x="2987" y="725"/>
                  <a:pt x="2988" y="725"/>
                  <a:pt x="2990" y="725"/>
                </a:cubicBezTo>
                <a:lnTo>
                  <a:pt x="2990" y="725"/>
                </a:lnTo>
                <a:cubicBezTo>
                  <a:pt x="2991" y="725"/>
                  <a:pt x="2992" y="725"/>
                  <a:pt x="2993" y="725"/>
                </a:cubicBezTo>
                <a:lnTo>
                  <a:pt x="2993" y="725"/>
                </a:lnTo>
                <a:cubicBezTo>
                  <a:pt x="2999" y="725"/>
                  <a:pt x="3006" y="724"/>
                  <a:pt x="3012" y="724"/>
                </a:cubicBezTo>
                <a:lnTo>
                  <a:pt x="3012" y="724"/>
                </a:lnTo>
                <a:cubicBezTo>
                  <a:pt x="3016" y="724"/>
                  <a:pt x="3021" y="724"/>
                  <a:pt x="3025" y="724"/>
                </a:cubicBezTo>
                <a:lnTo>
                  <a:pt x="3025" y="724"/>
                </a:lnTo>
                <a:cubicBezTo>
                  <a:pt x="3026" y="724"/>
                  <a:pt x="3028" y="724"/>
                  <a:pt x="3029" y="724"/>
                </a:cubicBezTo>
                <a:lnTo>
                  <a:pt x="3029" y="724"/>
                </a:lnTo>
                <a:cubicBezTo>
                  <a:pt x="3038" y="723"/>
                  <a:pt x="3048" y="723"/>
                  <a:pt x="3058" y="723"/>
                </a:cubicBezTo>
                <a:lnTo>
                  <a:pt x="3058" y="723"/>
                </a:lnTo>
                <a:cubicBezTo>
                  <a:pt x="3059" y="723"/>
                  <a:pt x="3062" y="722"/>
                  <a:pt x="3064" y="722"/>
                </a:cubicBezTo>
                <a:lnTo>
                  <a:pt x="3064" y="722"/>
                </a:lnTo>
                <a:cubicBezTo>
                  <a:pt x="3064" y="722"/>
                  <a:pt x="3064" y="722"/>
                  <a:pt x="3065" y="722"/>
                </a:cubicBezTo>
                <a:lnTo>
                  <a:pt x="3065" y="722"/>
                </a:lnTo>
                <a:cubicBezTo>
                  <a:pt x="3076" y="722"/>
                  <a:pt x="3088" y="721"/>
                  <a:pt x="3100" y="720"/>
                </a:cubicBezTo>
                <a:lnTo>
                  <a:pt x="3100" y="720"/>
                </a:lnTo>
                <a:cubicBezTo>
                  <a:pt x="3100" y="720"/>
                  <a:pt x="3101" y="720"/>
                  <a:pt x="3102" y="720"/>
                </a:cubicBezTo>
                <a:lnTo>
                  <a:pt x="3102" y="720"/>
                </a:lnTo>
                <a:cubicBezTo>
                  <a:pt x="3106" y="720"/>
                  <a:pt x="3109" y="719"/>
                  <a:pt x="3113" y="719"/>
                </a:cubicBezTo>
                <a:lnTo>
                  <a:pt x="3113" y="719"/>
                </a:lnTo>
                <a:cubicBezTo>
                  <a:pt x="3120" y="718"/>
                  <a:pt x="3127" y="718"/>
                  <a:pt x="3134" y="717"/>
                </a:cubicBezTo>
                <a:lnTo>
                  <a:pt x="3134" y="717"/>
                </a:lnTo>
                <a:cubicBezTo>
                  <a:pt x="3135" y="717"/>
                  <a:pt x="3137" y="717"/>
                  <a:pt x="3139" y="717"/>
                </a:cubicBezTo>
                <a:lnTo>
                  <a:pt x="3139" y="717"/>
                </a:lnTo>
                <a:cubicBezTo>
                  <a:pt x="3145" y="716"/>
                  <a:pt x="3151" y="715"/>
                  <a:pt x="3156" y="715"/>
                </a:cubicBezTo>
                <a:lnTo>
                  <a:pt x="3156" y="715"/>
                </a:lnTo>
                <a:cubicBezTo>
                  <a:pt x="3161" y="714"/>
                  <a:pt x="3166" y="714"/>
                  <a:pt x="3171" y="714"/>
                </a:cubicBezTo>
                <a:lnTo>
                  <a:pt x="3171" y="714"/>
                </a:lnTo>
                <a:cubicBezTo>
                  <a:pt x="3173" y="713"/>
                  <a:pt x="3175" y="713"/>
                  <a:pt x="3177" y="712"/>
                </a:cubicBezTo>
                <a:lnTo>
                  <a:pt x="3177" y="712"/>
                </a:lnTo>
                <a:cubicBezTo>
                  <a:pt x="3184" y="712"/>
                  <a:pt x="3189" y="711"/>
                  <a:pt x="3195" y="710"/>
                </a:cubicBezTo>
                <a:lnTo>
                  <a:pt x="3195" y="710"/>
                </a:lnTo>
                <a:cubicBezTo>
                  <a:pt x="3199" y="710"/>
                  <a:pt x="3203" y="709"/>
                  <a:pt x="3208" y="709"/>
                </a:cubicBezTo>
                <a:lnTo>
                  <a:pt x="3208" y="709"/>
                </a:lnTo>
                <a:cubicBezTo>
                  <a:pt x="3210" y="708"/>
                  <a:pt x="3213" y="708"/>
                  <a:pt x="3215" y="708"/>
                </a:cubicBezTo>
                <a:lnTo>
                  <a:pt x="3215" y="708"/>
                </a:lnTo>
                <a:cubicBezTo>
                  <a:pt x="3221" y="707"/>
                  <a:pt x="3226" y="705"/>
                  <a:pt x="3232" y="705"/>
                </a:cubicBezTo>
                <a:lnTo>
                  <a:pt x="3232" y="705"/>
                </a:lnTo>
                <a:cubicBezTo>
                  <a:pt x="3236" y="704"/>
                  <a:pt x="3240" y="704"/>
                  <a:pt x="3243" y="703"/>
                </a:cubicBezTo>
                <a:lnTo>
                  <a:pt x="3243" y="703"/>
                </a:lnTo>
                <a:cubicBezTo>
                  <a:pt x="3247" y="703"/>
                  <a:pt x="3249" y="702"/>
                  <a:pt x="3252" y="701"/>
                </a:cubicBezTo>
                <a:lnTo>
                  <a:pt x="3252" y="701"/>
                </a:lnTo>
                <a:cubicBezTo>
                  <a:pt x="3258" y="701"/>
                  <a:pt x="3263" y="699"/>
                  <a:pt x="3268" y="698"/>
                </a:cubicBezTo>
                <a:lnTo>
                  <a:pt x="3268" y="698"/>
                </a:lnTo>
                <a:cubicBezTo>
                  <a:pt x="3272" y="698"/>
                  <a:pt x="3275" y="697"/>
                  <a:pt x="3279" y="697"/>
                </a:cubicBezTo>
                <a:lnTo>
                  <a:pt x="3279" y="697"/>
                </a:lnTo>
                <a:cubicBezTo>
                  <a:pt x="3281" y="696"/>
                  <a:pt x="3283" y="695"/>
                  <a:pt x="3286" y="695"/>
                </a:cubicBezTo>
                <a:lnTo>
                  <a:pt x="3286" y="695"/>
                </a:lnTo>
                <a:cubicBezTo>
                  <a:pt x="3289" y="694"/>
                  <a:pt x="3292" y="693"/>
                  <a:pt x="3296" y="693"/>
                </a:cubicBezTo>
                <a:lnTo>
                  <a:pt x="3296" y="693"/>
                </a:lnTo>
                <a:cubicBezTo>
                  <a:pt x="3302" y="692"/>
                  <a:pt x="3307" y="690"/>
                  <a:pt x="3314" y="689"/>
                </a:cubicBezTo>
                <a:lnTo>
                  <a:pt x="3314" y="689"/>
                </a:lnTo>
                <a:cubicBezTo>
                  <a:pt x="3317" y="688"/>
                  <a:pt x="3320" y="688"/>
                  <a:pt x="3323" y="687"/>
                </a:cubicBezTo>
                <a:lnTo>
                  <a:pt x="3323" y="687"/>
                </a:lnTo>
                <a:cubicBezTo>
                  <a:pt x="3324" y="687"/>
                  <a:pt x="3325" y="686"/>
                  <a:pt x="3327" y="686"/>
                </a:cubicBezTo>
                <a:lnTo>
                  <a:pt x="3327" y="686"/>
                </a:lnTo>
                <a:cubicBezTo>
                  <a:pt x="3339" y="683"/>
                  <a:pt x="3351" y="680"/>
                  <a:pt x="3363" y="677"/>
                </a:cubicBezTo>
                <a:lnTo>
                  <a:pt x="3363" y="677"/>
                </a:lnTo>
                <a:cubicBezTo>
                  <a:pt x="3364" y="676"/>
                  <a:pt x="3364" y="676"/>
                  <a:pt x="3365" y="676"/>
                </a:cubicBezTo>
                <a:lnTo>
                  <a:pt x="3365" y="676"/>
                </a:lnTo>
                <a:cubicBezTo>
                  <a:pt x="3366" y="676"/>
                  <a:pt x="3366" y="676"/>
                  <a:pt x="3366" y="676"/>
                </a:cubicBezTo>
                <a:lnTo>
                  <a:pt x="3366" y="676"/>
                </a:lnTo>
                <a:cubicBezTo>
                  <a:pt x="3379" y="673"/>
                  <a:pt x="3391" y="669"/>
                  <a:pt x="3404" y="665"/>
                </a:cubicBezTo>
                <a:lnTo>
                  <a:pt x="3404" y="665"/>
                </a:lnTo>
                <a:cubicBezTo>
                  <a:pt x="3404" y="665"/>
                  <a:pt x="3405" y="665"/>
                  <a:pt x="3407" y="664"/>
                </a:cubicBezTo>
                <a:lnTo>
                  <a:pt x="3407" y="664"/>
                </a:lnTo>
                <a:cubicBezTo>
                  <a:pt x="3409" y="663"/>
                  <a:pt x="3412" y="662"/>
                  <a:pt x="3415" y="662"/>
                </a:cubicBezTo>
                <a:lnTo>
                  <a:pt x="3415" y="662"/>
                </a:lnTo>
                <a:cubicBezTo>
                  <a:pt x="3423" y="658"/>
                  <a:pt x="3432" y="656"/>
                  <a:pt x="3440" y="652"/>
                </a:cubicBezTo>
                <a:lnTo>
                  <a:pt x="3440" y="652"/>
                </a:lnTo>
                <a:cubicBezTo>
                  <a:pt x="3442" y="652"/>
                  <a:pt x="3444" y="651"/>
                  <a:pt x="3446" y="651"/>
                </a:cubicBezTo>
                <a:lnTo>
                  <a:pt x="3446" y="651"/>
                </a:lnTo>
                <a:cubicBezTo>
                  <a:pt x="3448" y="650"/>
                  <a:pt x="3451" y="649"/>
                  <a:pt x="3454" y="648"/>
                </a:cubicBezTo>
                <a:lnTo>
                  <a:pt x="3454" y="648"/>
                </a:lnTo>
                <a:cubicBezTo>
                  <a:pt x="3460" y="646"/>
                  <a:pt x="3467" y="643"/>
                  <a:pt x="3473" y="640"/>
                </a:cubicBezTo>
                <a:lnTo>
                  <a:pt x="3473" y="640"/>
                </a:lnTo>
                <a:cubicBezTo>
                  <a:pt x="3478" y="638"/>
                  <a:pt x="3483" y="636"/>
                  <a:pt x="3487" y="635"/>
                </a:cubicBezTo>
                <a:lnTo>
                  <a:pt x="3487" y="635"/>
                </a:lnTo>
                <a:cubicBezTo>
                  <a:pt x="3494" y="632"/>
                  <a:pt x="3500" y="630"/>
                  <a:pt x="3506" y="627"/>
                </a:cubicBezTo>
                <a:lnTo>
                  <a:pt x="3506" y="627"/>
                </a:lnTo>
                <a:cubicBezTo>
                  <a:pt x="3510" y="625"/>
                  <a:pt x="3514" y="623"/>
                  <a:pt x="3518" y="621"/>
                </a:cubicBezTo>
                <a:lnTo>
                  <a:pt x="3518" y="621"/>
                </a:lnTo>
                <a:cubicBezTo>
                  <a:pt x="3525" y="618"/>
                  <a:pt x="3531" y="615"/>
                  <a:pt x="3538" y="612"/>
                </a:cubicBezTo>
                <a:lnTo>
                  <a:pt x="3538" y="612"/>
                </a:lnTo>
                <a:cubicBezTo>
                  <a:pt x="3542" y="610"/>
                  <a:pt x="3546" y="608"/>
                  <a:pt x="3549" y="607"/>
                </a:cubicBezTo>
                <a:lnTo>
                  <a:pt x="3549" y="607"/>
                </a:lnTo>
                <a:cubicBezTo>
                  <a:pt x="3550" y="607"/>
                  <a:pt x="3551" y="606"/>
                  <a:pt x="3552" y="605"/>
                </a:cubicBezTo>
                <a:lnTo>
                  <a:pt x="3552" y="605"/>
                </a:lnTo>
                <a:cubicBezTo>
                  <a:pt x="3559" y="602"/>
                  <a:pt x="3565" y="599"/>
                  <a:pt x="3572" y="595"/>
                </a:cubicBezTo>
                <a:lnTo>
                  <a:pt x="3572" y="595"/>
                </a:lnTo>
                <a:cubicBezTo>
                  <a:pt x="3574" y="594"/>
                  <a:pt x="3575" y="593"/>
                  <a:pt x="3578" y="592"/>
                </a:cubicBezTo>
                <a:lnTo>
                  <a:pt x="3578" y="592"/>
                </a:lnTo>
                <a:cubicBezTo>
                  <a:pt x="3578" y="592"/>
                  <a:pt x="3578" y="592"/>
                  <a:pt x="3579" y="592"/>
                </a:cubicBezTo>
                <a:lnTo>
                  <a:pt x="3579" y="592"/>
                </a:lnTo>
                <a:cubicBezTo>
                  <a:pt x="3588" y="586"/>
                  <a:pt x="3597" y="581"/>
                  <a:pt x="3606" y="575"/>
                </a:cubicBezTo>
                <a:lnTo>
                  <a:pt x="3606" y="575"/>
                </a:lnTo>
                <a:cubicBezTo>
                  <a:pt x="3609" y="574"/>
                  <a:pt x="3610" y="573"/>
                  <a:pt x="3613" y="571"/>
                </a:cubicBezTo>
                <a:lnTo>
                  <a:pt x="3613" y="571"/>
                </a:lnTo>
                <a:cubicBezTo>
                  <a:pt x="3620" y="567"/>
                  <a:pt x="3626" y="563"/>
                  <a:pt x="3632" y="559"/>
                </a:cubicBezTo>
                <a:lnTo>
                  <a:pt x="3632" y="559"/>
                </a:lnTo>
                <a:cubicBezTo>
                  <a:pt x="3635" y="556"/>
                  <a:pt x="3638" y="555"/>
                  <a:pt x="3642" y="552"/>
                </a:cubicBezTo>
                <a:lnTo>
                  <a:pt x="3642" y="552"/>
                </a:lnTo>
                <a:cubicBezTo>
                  <a:pt x="3647" y="548"/>
                  <a:pt x="3652" y="545"/>
                  <a:pt x="3657" y="541"/>
                </a:cubicBezTo>
                <a:lnTo>
                  <a:pt x="3657" y="541"/>
                </a:lnTo>
                <a:cubicBezTo>
                  <a:pt x="3661" y="539"/>
                  <a:pt x="3664" y="536"/>
                  <a:pt x="3667" y="534"/>
                </a:cubicBezTo>
                <a:lnTo>
                  <a:pt x="3667" y="534"/>
                </a:lnTo>
                <a:cubicBezTo>
                  <a:pt x="3672" y="530"/>
                  <a:pt x="3677" y="526"/>
                  <a:pt x="3681" y="523"/>
                </a:cubicBezTo>
                <a:lnTo>
                  <a:pt x="3681" y="523"/>
                </a:lnTo>
                <a:cubicBezTo>
                  <a:pt x="3683" y="521"/>
                  <a:pt x="3684" y="520"/>
                  <a:pt x="3686" y="519"/>
                </a:cubicBezTo>
                <a:lnTo>
                  <a:pt x="3686" y="519"/>
                </a:lnTo>
                <a:cubicBezTo>
                  <a:pt x="3687" y="518"/>
                  <a:pt x="3689" y="517"/>
                  <a:pt x="3691" y="515"/>
                </a:cubicBezTo>
                <a:lnTo>
                  <a:pt x="3691" y="515"/>
                </a:lnTo>
                <a:cubicBezTo>
                  <a:pt x="3695" y="511"/>
                  <a:pt x="3700" y="508"/>
                  <a:pt x="3704" y="504"/>
                </a:cubicBezTo>
                <a:lnTo>
                  <a:pt x="3704" y="504"/>
                </a:lnTo>
                <a:cubicBezTo>
                  <a:pt x="3707" y="501"/>
                  <a:pt x="3710" y="498"/>
                  <a:pt x="3713" y="496"/>
                </a:cubicBezTo>
                <a:lnTo>
                  <a:pt x="3713" y="496"/>
                </a:lnTo>
                <a:cubicBezTo>
                  <a:pt x="3717" y="492"/>
                  <a:pt x="3721" y="488"/>
                  <a:pt x="3725" y="484"/>
                </a:cubicBezTo>
                <a:lnTo>
                  <a:pt x="3725" y="484"/>
                </a:lnTo>
                <a:cubicBezTo>
                  <a:pt x="3728" y="481"/>
                  <a:pt x="3731" y="479"/>
                  <a:pt x="3733" y="476"/>
                </a:cubicBezTo>
                <a:lnTo>
                  <a:pt x="3733" y="476"/>
                </a:lnTo>
                <a:cubicBezTo>
                  <a:pt x="3735" y="475"/>
                  <a:pt x="3735" y="474"/>
                  <a:pt x="3736" y="473"/>
                </a:cubicBezTo>
                <a:lnTo>
                  <a:pt x="3736" y="473"/>
                </a:lnTo>
                <a:cubicBezTo>
                  <a:pt x="3739" y="469"/>
                  <a:pt x="3742" y="466"/>
                  <a:pt x="3746" y="463"/>
                </a:cubicBezTo>
                <a:lnTo>
                  <a:pt x="3746" y="463"/>
                </a:lnTo>
                <a:cubicBezTo>
                  <a:pt x="3748" y="460"/>
                  <a:pt x="3750" y="458"/>
                  <a:pt x="3752" y="456"/>
                </a:cubicBezTo>
                <a:lnTo>
                  <a:pt x="3752" y="456"/>
                </a:lnTo>
                <a:cubicBezTo>
                  <a:pt x="3758" y="449"/>
                  <a:pt x="3763" y="443"/>
                  <a:pt x="3768" y="437"/>
                </a:cubicBezTo>
                <a:lnTo>
                  <a:pt x="3768" y="437"/>
                </a:lnTo>
                <a:cubicBezTo>
                  <a:pt x="3768" y="436"/>
                  <a:pt x="3769" y="435"/>
                  <a:pt x="3769" y="435"/>
                </a:cubicBezTo>
                <a:lnTo>
                  <a:pt x="3769" y="435"/>
                </a:lnTo>
                <a:lnTo>
                  <a:pt x="3770" y="435"/>
                </a:lnTo>
                <a:lnTo>
                  <a:pt x="3770" y="435"/>
                </a:lnTo>
                <a:cubicBezTo>
                  <a:pt x="3775" y="428"/>
                  <a:pt x="3780" y="421"/>
                  <a:pt x="3786" y="413"/>
                </a:cubicBezTo>
                <a:lnTo>
                  <a:pt x="3786" y="413"/>
                </a:lnTo>
                <a:cubicBezTo>
                  <a:pt x="3787" y="411"/>
                  <a:pt x="3788" y="409"/>
                  <a:pt x="3790" y="406"/>
                </a:cubicBezTo>
                <a:lnTo>
                  <a:pt x="3790" y="406"/>
                </a:lnTo>
                <a:cubicBezTo>
                  <a:pt x="3794" y="402"/>
                  <a:pt x="3797" y="396"/>
                  <a:pt x="3800" y="391"/>
                </a:cubicBezTo>
                <a:lnTo>
                  <a:pt x="3800" y="391"/>
                </a:lnTo>
                <a:cubicBezTo>
                  <a:pt x="3802" y="388"/>
                  <a:pt x="3804" y="386"/>
                  <a:pt x="3805" y="383"/>
                </a:cubicBezTo>
                <a:lnTo>
                  <a:pt x="3805" y="383"/>
                </a:lnTo>
                <a:cubicBezTo>
                  <a:pt x="3808" y="378"/>
                  <a:pt x="3810" y="374"/>
                  <a:pt x="3813" y="369"/>
                </a:cubicBezTo>
                <a:lnTo>
                  <a:pt x="3813" y="369"/>
                </a:lnTo>
                <a:cubicBezTo>
                  <a:pt x="3815" y="366"/>
                  <a:pt x="3816" y="363"/>
                  <a:pt x="3818" y="359"/>
                </a:cubicBezTo>
                <a:lnTo>
                  <a:pt x="3818" y="359"/>
                </a:lnTo>
                <a:cubicBezTo>
                  <a:pt x="3820" y="354"/>
                  <a:pt x="3822" y="350"/>
                  <a:pt x="3825" y="345"/>
                </a:cubicBezTo>
                <a:lnTo>
                  <a:pt x="3825" y="345"/>
                </a:lnTo>
                <a:cubicBezTo>
                  <a:pt x="3826" y="344"/>
                  <a:pt x="3826" y="342"/>
                  <a:pt x="3827" y="341"/>
                </a:cubicBezTo>
                <a:lnTo>
                  <a:pt x="3827" y="341"/>
                </a:lnTo>
                <a:cubicBezTo>
                  <a:pt x="3828" y="338"/>
                  <a:pt x="3829" y="335"/>
                  <a:pt x="3830" y="332"/>
                </a:cubicBezTo>
                <a:lnTo>
                  <a:pt x="3830" y="332"/>
                </a:lnTo>
                <a:cubicBezTo>
                  <a:pt x="3831" y="332"/>
                  <a:pt x="3831" y="331"/>
                  <a:pt x="3832" y="330"/>
                </a:cubicBezTo>
                <a:lnTo>
                  <a:pt x="3832" y="330"/>
                </a:lnTo>
                <a:cubicBezTo>
                  <a:pt x="3832" y="330"/>
                  <a:pt x="3832" y="330"/>
                  <a:pt x="3832" y="329"/>
                </a:cubicBezTo>
                <a:lnTo>
                  <a:pt x="3832" y="329"/>
                </a:lnTo>
                <a:cubicBezTo>
                  <a:pt x="3833" y="327"/>
                  <a:pt x="3834" y="326"/>
                  <a:pt x="3834" y="324"/>
                </a:cubicBezTo>
                <a:lnTo>
                  <a:pt x="3834" y="324"/>
                </a:lnTo>
                <a:cubicBezTo>
                  <a:pt x="3835" y="322"/>
                  <a:pt x="3836" y="319"/>
                  <a:pt x="3837" y="316"/>
                </a:cubicBezTo>
                <a:lnTo>
                  <a:pt x="3837" y="316"/>
                </a:lnTo>
                <a:cubicBezTo>
                  <a:pt x="3838" y="313"/>
                  <a:pt x="3839" y="311"/>
                  <a:pt x="3840" y="308"/>
                </a:cubicBezTo>
                <a:lnTo>
                  <a:pt x="3947" y="0"/>
                </a:lnTo>
                <a:lnTo>
                  <a:pt x="3947" y="0"/>
                </a:lnTo>
                <a:lnTo>
                  <a:pt x="3947" y="1"/>
                </a:lnTo>
                <a:lnTo>
                  <a:pt x="3947" y="1"/>
                </a:lnTo>
                <a:cubicBezTo>
                  <a:pt x="3944" y="7"/>
                  <a:pt x="3942" y="14"/>
                  <a:pt x="3939" y="21"/>
                </a:cubicBezTo>
              </a:path>
            </a:pathLst>
          </a:custGeom>
          <a:solidFill>
            <a:srgbClr val="000000">
              <a:alpha val="20000"/>
            </a:srgbClr>
          </a:solidFill>
          <a:ln>
            <a:noFill/>
          </a:ln>
          <a:effectLst/>
        </p:spPr>
        <p:txBody>
          <a:bodyPr wrap="none" anchor="ctr"/>
          <a:lstStyle/>
          <a:p>
            <a:endParaRPr lang="en-US" sz="3265" dirty="0">
              <a:latin typeface="Lato Light" panose="020F0502020204030203" pitchFamily="34" charset="0"/>
            </a:endParaRPr>
          </a:p>
        </p:txBody>
      </p:sp>
      <p:sp>
        <p:nvSpPr>
          <p:cNvPr id="8" name="Freeform 86">
            <a:extLst>
              <a:ext uri="{FF2B5EF4-FFF2-40B4-BE49-F238E27FC236}">
                <a16:creationId xmlns:a16="http://schemas.microsoft.com/office/drawing/2014/main" id="{065F1455-67EE-7841-B253-A5B527630660}"/>
              </a:ext>
            </a:extLst>
          </p:cNvPr>
          <p:cNvSpPr>
            <a:spLocks noChangeArrowheads="1"/>
          </p:cNvSpPr>
          <p:nvPr/>
        </p:nvSpPr>
        <p:spPr bwMode="auto">
          <a:xfrm>
            <a:off x="1550601" y="3613054"/>
            <a:ext cx="871745" cy="923405"/>
          </a:xfrm>
          <a:custGeom>
            <a:avLst/>
            <a:gdLst>
              <a:gd name="T0" fmla="*/ 1461 w 1784"/>
              <a:gd name="T1" fmla="*/ 848 h 1892"/>
              <a:gd name="T2" fmla="*/ 1450 w 1784"/>
              <a:gd name="T3" fmla="*/ 875 h 1892"/>
              <a:gd name="T4" fmla="*/ 1429 w 1784"/>
              <a:gd name="T5" fmla="*/ 918 h 1892"/>
              <a:gd name="T6" fmla="*/ 1409 w 1784"/>
              <a:gd name="T7" fmla="*/ 952 h 1892"/>
              <a:gd name="T8" fmla="*/ 1382 w 1784"/>
              <a:gd name="T9" fmla="*/ 993 h 1892"/>
              <a:gd name="T10" fmla="*/ 1359 w 1784"/>
              <a:gd name="T11" fmla="*/ 1023 h 1892"/>
              <a:gd name="T12" fmla="*/ 1322 w 1784"/>
              <a:gd name="T13" fmla="*/ 1067 h 1892"/>
              <a:gd name="T14" fmla="*/ 1277 w 1784"/>
              <a:gd name="T15" fmla="*/ 1115 h 1892"/>
              <a:gd name="T16" fmla="*/ 1215 w 1784"/>
              <a:gd name="T17" fmla="*/ 1171 h 1892"/>
              <a:gd name="T18" fmla="*/ 1179 w 1784"/>
              <a:gd name="T19" fmla="*/ 1199 h 1892"/>
              <a:gd name="T20" fmla="*/ 1114 w 1784"/>
              <a:gd name="T21" fmla="*/ 1247 h 1892"/>
              <a:gd name="T22" fmla="*/ 1046 w 1784"/>
              <a:gd name="T23" fmla="*/ 1291 h 1892"/>
              <a:gd name="T24" fmla="*/ 972 w 1784"/>
              <a:gd name="T25" fmla="*/ 1334 h 1892"/>
              <a:gd name="T26" fmla="*/ 910 w 1784"/>
              <a:gd name="T27" fmla="*/ 1366 h 1892"/>
              <a:gd name="T28" fmla="*/ 799 w 1784"/>
              <a:gd name="T29" fmla="*/ 1417 h 1892"/>
              <a:gd name="T30" fmla="*/ 730 w 1784"/>
              <a:gd name="T31" fmla="*/ 1444 h 1892"/>
              <a:gd name="T32" fmla="*/ 612 w 1784"/>
              <a:gd name="T33" fmla="*/ 1485 h 1892"/>
              <a:gd name="T34" fmla="*/ 517 w 1784"/>
              <a:gd name="T35" fmla="*/ 1511 h 1892"/>
              <a:gd name="T36" fmla="*/ 381 w 1784"/>
              <a:gd name="T37" fmla="*/ 1543 h 1892"/>
              <a:gd name="T38" fmla="*/ 309 w 1784"/>
              <a:gd name="T39" fmla="*/ 1555 h 1892"/>
              <a:gd name="T40" fmla="*/ 182 w 1784"/>
              <a:gd name="T41" fmla="*/ 1571 h 1892"/>
              <a:gd name="T42" fmla="*/ 70 w 1784"/>
              <a:gd name="T43" fmla="*/ 1578 h 1892"/>
              <a:gd name="T44" fmla="*/ 109 w 1784"/>
              <a:gd name="T45" fmla="*/ 1891 h 1892"/>
              <a:gd name="T46" fmla="*/ 153 w 1784"/>
              <a:gd name="T47" fmla="*/ 1890 h 1892"/>
              <a:gd name="T48" fmla="*/ 226 w 1784"/>
              <a:gd name="T49" fmla="*/ 1886 h 1892"/>
              <a:gd name="T50" fmla="*/ 262 w 1784"/>
              <a:gd name="T51" fmla="*/ 1883 h 1892"/>
              <a:gd name="T52" fmla="*/ 344 w 1784"/>
              <a:gd name="T53" fmla="*/ 1875 h 1892"/>
              <a:gd name="T54" fmla="*/ 384 w 1784"/>
              <a:gd name="T55" fmla="*/ 1869 h 1892"/>
              <a:gd name="T56" fmla="*/ 464 w 1784"/>
              <a:gd name="T57" fmla="*/ 1855 h 1892"/>
              <a:gd name="T58" fmla="*/ 527 w 1784"/>
              <a:gd name="T59" fmla="*/ 1842 h 1892"/>
              <a:gd name="T60" fmla="*/ 587 w 1784"/>
              <a:gd name="T61" fmla="*/ 1828 h 1892"/>
              <a:gd name="T62" fmla="*/ 627 w 1784"/>
              <a:gd name="T63" fmla="*/ 1817 h 1892"/>
              <a:gd name="T64" fmla="*/ 713 w 1784"/>
              <a:gd name="T65" fmla="*/ 1791 h 1892"/>
              <a:gd name="T66" fmla="*/ 805 w 1784"/>
              <a:gd name="T67" fmla="*/ 1758 h 1892"/>
              <a:gd name="T68" fmla="*/ 882 w 1784"/>
              <a:gd name="T69" fmla="*/ 1727 h 1892"/>
              <a:gd name="T70" fmla="*/ 971 w 1784"/>
              <a:gd name="T71" fmla="*/ 1685 h 1892"/>
              <a:gd name="T72" fmla="*/ 1031 w 1784"/>
              <a:gd name="T73" fmla="*/ 1654 h 1892"/>
              <a:gd name="T74" fmla="*/ 1083 w 1784"/>
              <a:gd name="T75" fmla="*/ 1624 h 1892"/>
              <a:gd name="T76" fmla="*/ 1122 w 1784"/>
              <a:gd name="T77" fmla="*/ 1600 h 1892"/>
              <a:gd name="T78" fmla="*/ 1188 w 1784"/>
              <a:gd name="T79" fmla="*/ 1555 h 1892"/>
              <a:gd name="T80" fmla="*/ 1251 w 1784"/>
              <a:gd name="T81" fmla="*/ 1507 h 1892"/>
              <a:gd name="T82" fmla="*/ 1281 w 1784"/>
              <a:gd name="T83" fmla="*/ 1482 h 1892"/>
              <a:gd name="T84" fmla="*/ 1315 w 1784"/>
              <a:gd name="T85" fmla="*/ 1452 h 1892"/>
              <a:gd name="T86" fmla="*/ 1344 w 1784"/>
              <a:gd name="T87" fmla="*/ 1424 h 1892"/>
              <a:gd name="T88" fmla="*/ 1371 w 1784"/>
              <a:gd name="T89" fmla="*/ 1395 h 1892"/>
              <a:gd name="T90" fmla="*/ 1391 w 1784"/>
              <a:gd name="T91" fmla="*/ 1373 h 1892"/>
              <a:gd name="T92" fmla="*/ 1413 w 1784"/>
              <a:gd name="T93" fmla="*/ 1347 h 1892"/>
              <a:gd name="T94" fmla="*/ 1429 w 1784"/>
              <a:gd name="T95" fmla="*/ 1325 h 1892"/>
              <a:gd name="T96" fmla="*/ 1457 w 1784"/>
              <a:gd name="T97" fmla="*/ 1285 h 1892"/>
              <a:gd name="T98" fmla="*/ 1470 w 1784"/>
              <a:gd name="T99" fmla="*/ 1266 h 1892"/>
              <a:gd name="T100" fmla="*/ 1484 w 1784"/>
              <a:gd name="T101" fmla="*/ 1240 h 1892"/>
              <a:gd name="T102" fmla="*/ 1496 w 1784"/>
              <a:gd name="T103" fmla="*/ 1220 h 1892"/>
              <a:gd name="T104" fmla="*/ 1507 w 1784"/>
              <a:gd name="T105" fmla="*/ 1197 h 1892"/>
              <a:gd name="T106" fmla="*/ 1517 w 1784"/>
              <a:gd name="T107" fmla="*/ 1173 h 1892"/>
              <a:gd name="T108" fmla="*/ 1528 w 1784"/>
              <a:gd name="T109" fmla="*/ 1141 h 1892"/>
              <a:gd name="T110" fmla="*/ 1531 w 1784"/>
              <a:gd name="T111" fmla="*/ 1132 h 1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84" h="1892">
                <a:moveTo>
                  <a:pt x="1783" y="295"/>
                </a:moveTo>
                <a:lnTo>
                  <a:pt x="1730" y="0"/>
                </a:lnTo>
                <a:lnTo>
                  <a:pt x="1470" y="822"/>
                </a:lnTo>
                <a:lnTo>
                  <a:pt x="1470" y="822"/>
                </a:lnTo>
                <a:cubicBezTo>
                  <a:pt x="1468" y="827"/>
                  <a:pt x="1467" y="831"/>
                  <a:pt x="1465" y="836"/>
                </a:cubicBezTo>
                <a:lnTo>
                  <a:pt x="1465" y="836"/>
                </a:lnTo>
                <a:cubicBezTo>
                  <a:pt x="1463" y="840"/>
                  <a:pt x="1462" y="844"/>
                  <a:pt x="1461" y="848"/>
                </a:cubicBezTo>
                <a:lnTo>
                  <a:pt x="1461" y="848"/>
                </a:lnTo>
                <a:cubicBezTo>
                  <a:pt x="1460" y="850"/>
                  <a:pt x="1459" y="853"/>
                  <a:pt x="1458" y="856"/>
                </a:cubicBezTo>
                <a:lnTo>
                  <a:pt x="1458" y="856"/>
                </a:lnTo>
                <a:cubicBezTo>
                  <a:pt x="1456" y="860"/>
                  <a:pt x="1454" y="864"/>
                  <a:pt x="1452" y="868"/>
                </a:cubicBezTo>
                <a:lnTo>
                  <a:pt x="1452" y="868"/>
                </a:lnTo>
                <a:cubicBezTo>
                  <a:pt x="1452" y="870"/>
                  <a:pt x="1451" y="873"/>
                  <a:pt x="1450" y="875"/>
                </a:cubicBezTo>
                <a:lnTo>
                  <a:pt x="1450" y="875"/>
                </a:lnTo>
                <a:cubicBezTo>
                  <a:pt x="1448" y="880"/>
                  <a:pt x="1445" y="886"/>
                  <a:pt x="1443" y="891"/>
                </a:cubicBezTo>
                <a:lnTo>
                  <a:pt x="1443" y="891"/>
                </a:lnTo>
                <a:cubicBezTo>
                  <a:pt x="1442" y="892"/>
                  <a:pt x="1441" y="893"/>
                  <a:pt x="1441" y="894"/>
                </a:cubicBezTo>
                <a:lnTo>
                  <a:pt x="1441" y="894"/>
                </a:lnTo>
                <a:cubicBezTo>
                  <a:pt x="1438" y="900"/>
                  <a:pt x="1435" y="907"/>
                  <a:pt x="1432" y="913"/>
                </a:cubicBezTo>
                <a:lnTo>
                  <a:pt x="1432" y="913"/>
                </a:lnTo>
                <a:cubicBezTo>
                  <a:pt x="1431" y="915"/>
                  <a:pt x="1430" y="916"/>
                  <a:pt x="1429" y="918"/>
                </a:cubicBezTo>
                <a:lnTo>
                  <a:pt x="1429" y="918"/>
                </a:lnTo>
                <a:cubicBezTo>
                  <a:pt x="1426" y="923"/>
                  <a:pt x="1424" y="928"/>
                  <a:pt x="1421" y="933"/>
                </a:cubicBezTo>
                <a:lnTo>
                  <a:pt x="1421" y="933"/>
                </a:lnTo>
                <a:cubicBezTo>
                  <a:pt x="1420" y="935"/>
                  <a:pt x="1418" y="938"/>
                  <a:pt x="1417" y="940"/>
                </a:cubicBezTo>
                <a:lnTo>
                  <a:pt x="1417" y="940"/>
                </a:lnTo>
                <a:cubicBezTo>
                  <a:pt x="1414" y="944"/>
                  <a:pt x="1411" y="948"/>
                  <a:pt x="1409" y="952"/>
                </a:cubicBezTo>
                <a:lnTo>
                  <a:pt x="1409" y="952"/>
                </a:lnTo>
                <a:cubicBezTo>
                  <a:pt x="1407" y="955"/>
                  <a:pt x="1406" y="957"/>
                  <a:pt x="1404" y="960"/>
                </a:cubicBezTo>
                <a:lnTo>
                  <a:pt x="1404" y="960"/>
                </a:lnTo>
                <a:cubicBezTo>
                  <a:pt x="1402" y="964"/>
                  <a:pt x="1399" y="968"/>
                  <a:pt x="1396" y="973"/>
                </a:cubicBezTo>
                <a:lnTo>
                  <a:pt x="1396" y="973"/>
                </a:lnTo>
                <a:cubicBezTo>
                  <a:pt x="1395" y="974"/>
                  <a:pt x="1393" y="977"/>
                  <a:pt x="1391" y="979"/>
                </a:cubicBezTo>
                <a:lnTo>
                  <a:pt x="1391" y="979"/>
                </a:lnTo>
                <a:cubicBezTo>
                  <a:pt x="1388" y="984"/>
                  <a:pt x="1385" y="989"/>
                  <a:pt x="1382" y="993"/>
                </a:cubicBezTo>
                <a:lnTo>
                  <a:pt x="1382" y="993"/>
                </a:lnTo>
                <a:cubicBezTo>
                  <a:pt x="1381" y="995"/>
                  <a:pt x="1380" y="996"/>
                  <a:pt x="1378" y="998"/>
                </a:cubicBezTo>
                <a:lnTo>
                  <a:pt x="1378" y="998"/>
                </a:lnTo>
                <a:cubicBezTo>
                  <a:pt x="1373" y="1006"/>
                  <a:pt x="1368" y="1013"/>
                  <a:pt x="1363" y="1019"/>
                </a:cubicBezTo>
                <a:lnTo>
                  <a:pt x="1363" y="1019"/>
                </a:lnTo>
                <a:cubicBezTo>
                  <a:pt x="1361" y="1021"/>
                  <a:pt x="1360" y="1022"/>
                  <a:pt x="1359" y="1023"/>
                </a:cubicBezTo>
                <a:lnTo>
                  <a:pt x="1359" y="1023"/>
                </a:lnTo>
                <a:cubicBezTo>
                  <a:pt x="1355" y="1029"/>
                  <a:pt x="1350" y="1034"/>
                  <a:pt x="1346" y="1040"/>
                </a:cubicBezTo>
                <a:lnTo>
                  <a:pt x="1346" y="1040"/>
                </a:lnTo>
                <a:cubicBezTo>
                  <a:pt x="1344" y="1042"/>
                  <a:pt x="1342" y="1044"/>
                  <a:pt x="1341" y="1047"/>
                </a:cubicBezTo>
                <a:lnTo>
                  <a:pt x="1341" y="1047"/>
                </a:lnTo>
                <a:cubicBezTo>
                  <a:pt x="1336" y="1052"/>
                  <a:pt x="1331" y="1057"/>
                  <a:pt x="1326" y="1062"/>
                </a:cubicBezTo>
                <a:lnTo>
                  <a:pt x="1326" y="1062"/>
                </a:lnTo>
                <a:cubicBezTo>
                  <a:pt x="1325" y="1064"/>
                  <a:pt x="1324" y="1066"/>
                  <a:pt x="1322" y="1067"/>
                </a:cubicBezTo>
                <a:lnTo>
                  <a:pt x="1322" y="1067"/>
                </a:lnTo>
                <a:cubicBezTo>
                  <a:pt x="1316" y="1074"/>
                  <a:pt x="1310" y="1081"/>
                  <a:pt x="1304" y="1087"/>
                </a:cubicBezTo>
                <a:lnTo>
                  <a:pt x="1304" y="1087"/>
                </a:lnTo>
                <a:cubicBezTo>
                  <a:pt x="1303" y="1088"/>
                  <a:pt x="1301" y="1089"/>
                  <a:pt x="1301" y="1090"/>
                </a:cubicBezTo>
                <a:lnTo>
                  <a:pt x="1301" y="1090"/>
                </a:lnTo>
                <a:cubicBezTo>
                  <a:pt x="1293" y="1099"/>
                  <a:pt x="1285" y="1106"/>
                  <a:pt x="1277" y="1115"/>
                </a:cubicBezTo>
                <a:lnTo>
                  <a:pt x="1277" y="1115"/>
                </a:lnTo>
                <a:cubicBezTo>
                  <a:pt x="1276" y="1116"/>
                  <a:pt x="1274" y="1116"/>
                  <a:pt x="1273" y="1118"/>
                </a:cubicBezTo>
                <a:lnTo>
                  <a:pt x="1273" y="1118"/>
                </a:lnTo>
                <a:cubicBezTo>
                  <a:pt x="1265" y="1125"/>
                  <a:pt x="1256" y="1134"/>
                  <a:pt x="1247" y="1142"/>
                </a:cubicBezTo>
                <a:lnTo>
                  <a:pt x="1247" y="1142"/>
                </a:lnTo>
                <a:cubicBezTo>
                  <a:pt x="1246" y="1144"/>
                  <a:pt x="1244" y="1145"/>
                  <a:pt x="1242" y="1147"/>
                </a:cubicBezTo>
                <a:lnTo>
                  <a:pt x="1242" y="1147"/>
                </a:lnTo>
                <a:cubicBezTo>
                  <a:pt x="1233" y="1155"/>
                  <a:pt x="1224" y="1163"/>
                  <a:pt x="1215" y="1171"/>
                </a:cubicBezTo>
                <a:lnTo>
                  <a:pt x="1215" y="1171"/>
                </a:lnTo>
                <a:cubicBezTo>
                  <a:pt x="1213" y="1172"/>
                  <a:pt x="1212" y="1173"/>
                  <a:pt x="1210" y="1174"/>
                </a:cubicBezTo>
                <a:lnTo>
                  <a:pt x="1210" y="1174"/>
                </a:lnTo>
                <a:cubicBezTo>
                  <a:pt x="1201" y="1182"/>
                  <a:pt x="1191" y="1190"/>
                  <a:pt x="1181" y="1198"/>
                </a:cubicBezTo>
                <a:lnTo>
                  <a:pt x="1181" y="1198"/>
                </a:lnTo>
                <a:cubicBezTo>
                  <a:pt x="1180" y="1198"/>
                  <a:pt x="1180" y="1199"/>
                  <a:pt x="1179" y="1199"/>
                </a:cubicBezTo>
                <a:lnTo>
                  <a:pt x="1179" y="1199"/>
                </a:lnTo>
                <a:cubicBezTo>
                  <a:pt x="1170" y="1206"/>
                  <a:pt x="1160" y="1214"/>
                  <a:pt x="1151" y="1221"/>
                </a:cubicBezTo>
                <a:lnTo>
                  <a:pt x="1151" y="1221"/>
                </a:lnTo>
                <a:cubicBezTo>
                  <a:pt x="1149" y="1222"/>
                  <a:pt x="1147" y="1224"/>
                  <a:pt x="1144" y="1225"/>
                </a:cubicBezTo>
                <a:lnTo>
                  <a:pt x="1144" y="1225"/>
                </a:lnTo>
                <a:cubicBezTo>
                  <a:pt x="1135" y="1233"/>
                  <a:pt x="1125" y="1239"/>
                  <a:pt x="1115" y="1247"/>
                </a:cubicBezTo>
                <a:lnTo>
                  <a:pt x="1115" y="1247"/>
                </a:lnTo>
                <a:cubicBezTo>
                  <a:pt x="1114" y="1247"/>
                  <a:pt x="1114" y="1247"/>
                  <a:pt x="1114" y="1247"/>
                </a:cubicBezTo>
                <a:lnTo>
                  <a:pt x="1114" y="1247"/>
                </a:lnTo>
                <a:cubicBezTo>
                  <a:pt x="1104" y="1254"/>
                  <a:pt x="1094" y="1261"/>
                  <a:pt x="1084" y="1267"/>
                </a:cubicBezTo>
                <a:lnTo>
                  <a:pt x="1084" y="1267"/>
                </a:lnTo>
                <a:cubicBezTo>
                  <a:pt x="1081" y="1269"/>
                  <a:pt x="1079" y="1270"/>
                  <a:pt x="1077" y="1272"/>
                </a:cubicBezTo>
                <a:lnTo>
                  <a:pt x="1077" y="1272"/>
                </a:lnTo>
                <a:cubicBezTo>
                  <a:pt x="1067" y="1278"/>
                  <a:pt x="1056" y="1284"/>
                  <a:pt x="1046" y="1291"/>
                </a:cubicBezTo>
                <a:lnTo>
                  <a:pt x="1046" y="1291"/>
                </a:lnTo>
                <a:cubicBezTo>
                  <a:pt x="1044" y="1292"/>
                  <a:pt x="1043" y="1293"/>
                  <a:pt x="1041" y="1294"/>
                </a:cubicBezTo>
                <a:lnTo>
                  <a:pt x="1041" y="1294"/>
                </a:lnTo>
                <a:cubicBezTo>
                  <a:pt x="1031" y="1300"/>
                  <a:pt x="1021" y="1306"/>
                  <a:pt x="1012" y="1312"/>
                </a:cubicBezTo>
                <a:lnTo>
                  <a:pt x="1012" y="1312"/>
                </a:lnTo>
                <a:cubicBezTo>
                  <a:pt x="1010" y="1313"/>
                  <a:pt x="1007" y="1314"/>
                  <a:pt x="1005" y="1315"/>
                </a:cubicBezTo>
                <a:lnTo>
                  <a:pt x="1005" y="1315"/>
                </a:lnTo>
                <a:cubicBezTo>
                  <a:pt x="995" y="1322"/>
                  <a:pt x="984" y="1328"/>
                  <a:pt x="972" y="1334"/>
                </a:cubicBezTo>
                <a:lnTo>
                  <a:pt x="972" y="1334"/>
                </a:lnTo>
                <a:cubicBezTo>
                  <a:pt x="970" y="1335"/>
                  <a:pt x="968" y="1336"/>
                  <a:pt x="965" y="1338"/>
                </a:cubicBezTo>
                <a:lnTo>
                  <a:pt x="965" y="1338"/>
                </a:lnTo>
                <a:cubicBezTo>
                  <a:pt x="958" y="1341"/>
                  <a:pt x="951" y="1345"/>
                  <a:pt x="944" y="1349"/>
                </a:cubicBezTo>
                <a:lnTo>
                  <a:pt x="944" y="1349"/>
                </a:lnTo>
                <a:cubicBezTo>
                  <a:pt x="933" y="1355"/>
                  <a:pt x="922" y="1360"/>
                  <a:pt x="910" y="1366"/>
                </a:cubicBezTo>
                <a:lnTo>
                  <a:pt x="910" y="1366"/>
                </a:lnTo>
                <a:cubicBezTo>
                  <a:pt x="906" y="1368"/>
                  <a:pt x="901" y="1371"/>
                  <a:pt x="897" y="1373"/>
                </a:cubicBezTo>
                <a:lnTo>
                  <a:pt x="897" y="1373"/>
                </a:lnTo>
                <a:cubicBezTo>
                  <a:pt x="881" y="1381"/>
                  <a:pt x="865" y="1388"/>
                  <a:pt x="849" y="1395"/>
                </a:cubicBezTo>
                <a:lnTo>
                  <a:pt x="849" y="1395"/>
                </a:lnTo>
                <a:cubicBezTo>
                  <a:pt x="847" y="1396"/>
                  <a:pt x="845" y="1396"/>
                  <a:pt x="844" y="1398"/>
                </a:cubicBezTo>
                <a:lnTo>
                  <a:pt x="844" y="1398"/>
                </a:lnTo>
                <a:cubicBezTo>
                  <a:pt x="829" y="1404"/>
                  <a:pt x="815" y="1410"/>
                  <a:pt x="799" y="1417"/>
                </a:cubicBezTo>
                <a:lnTo>
                  <a:pt x="799" y="1417"/>
                </a:lnTo>
                <a:cubicBezTo>
                  <a:pt x="794" y="1419"/>
                  <a:pt x="788" y="1421"/>
                  <a:pt x="783" y="1423"/>
                </a:cubicBezTo>
                <a:lnTo>
                  <a:pt x="783" y="1423"/>
                </a:lnTo>
                <a:cubicBezTo>
                  <a:pt x="771" y="1428"/>
                  <a:pt x="760" y="1433"/>
                  <a:pt x="748" y="1438"/>
                </a:cubicBezTo>
                <a:lnTo>
                  <a:pt x="748" y="1438"/>
                </a:lnTo>
                <a:cubicBezTo>
                  <a:pt x="742" y="1440"/>
                  <a:pt x="736" y="1442"/>
                  <a:pt x="730" y="1444"/>
                </a:cubicBezTo>
                <a:lnTo>
                  <a:pt x="730" y="1444"/>
                </a:lnTo>
                <a:cubicBezTo>
                  <a:pt x="717" y="1449"/>
                  <a:pt x="704" y="1454"/>
                  <a:pt x="691" y="1459"/>
                </a:cubicBezTo>
                <a:lnTo>
                  <a:pt x="691" y="1459"/>
                </a:lnTo>
                <a:cubicBezTo>
                  <a:pt x="687" y="1460"/>
                  <a:pt x="682" y="1461"/>
                  <a:pt x="678" y="1463"/>
                </a:cubicBezTo>
                <a:lnTo>
                  <a:pt x="678" y="1463"/>
                </a:lnTo>
                <a:cubicBezTo>
                  <a:pt x="661" y="1469"/>
                  <a:pt x="644" y="1475"/>
                  <a:pt x="626" y="1480"/>
                </a:cubicBezTo>
                <a:lnTo>
                  <a:pt x="626" y="1480"/>
                </a:lnTo>
                <a:cubicBezTo>
                  <a:pt x="621" y="1482"/>
                  <a:pt x="617" y="1483"/>
                  <a:pt x="612" y="1485"/>
                </a:cubicBezTo>
                <a:lnTo>
                  <a:pt x="612" y="1485"/>
                </a:lnTo>
                <a:cubicBezTo>
                  <a:pt x="599" y="1489"/>
                  <a:pt x="585" y="1492"/>
                  <a:pt x="572" y="1497"/>
                </a:cubicBezTo>
                <a:lnTo>
                  <a:pt x="572" y="1497"/>
                </a:lnTo>
                <a:cubicBezTo>
                  <a:pt x="566" y="1498"/>
                  <a:pt x="560" y="1500"/>
                  <a:pt x="554" y="1502"/>
                </a:cubicBezTo>
                <a:lnTo>
                  <a:pt x="554" y="1502"/>
                </a:lnTo>
                <a:cubicBezTo>
                  <a:pt x="541" y="1505"/>
                  <a:pt x="529" y="1508"/>
                  <a:pt x="517" y="1511"/>
                </a:cubicBezTo>
                <a:lnTo>
                  <a:pt x="517" y="1511"/>
                </a:lnTo>
                <a:cubicBezTo>
                  <a:pt x="510" y="1513"/>
                  <a:pt x="503" y="1515"/>
                  <a:pt x="496" y="1517"/>
                </a:cubicBezTo>
                <a:lnTo>
                  <a:pt x="496" y="1517"/>
                </a:lnTo>
                <a:cubicBezTo>
                  <a:pt x="483" y="1520"/>
                  <a:pt x="469" y="1524"/>
                  <a:pt x="456" y="1527"/>
                </a:cubicBezTo>
                <a:lnTo>
                  <a:pt x="456" y="1527"/>
                </a:lnTo>
                <a:cubicBezTo>
                  <a:pt x="450" y="1528"/>
                  <a:pt x="444" y="1529"/>
                  <a:pt x="439" y="1530"/>
                </a:cubicBezTo>
                <a:lnTo>
                  <a:pt x="439" y="1530"/>
                </a:lnTo>
                <a:cubicBezTo>
                  <a:pt x="420" y="1535"/>
                  <a:pt x="401" y="1539"/>
                  <a:pt x="381" y="1543"/>
                </a:cubicBezTo>
                <a:lnTo>
                  <a:pt x="381" y="1543"/>
                </a:lnTo>
                <a:cubicBezTo>
                  <a:pt x="377" y="1543"/>
                  <a:pt x="374" y="1544"/>
                  <a:pt x="370" y="1544"/>
                </a:cubicBezTo>
                <a:lnTo>
                  <a:pt x="370" y="1544"/>
                </a:lnTo>
                <a:cubicBezTo>
                  <a:pt x="354" y="1548"/>
                  <a:pt x="338" y="1550"/>
                  <a:pt x="322" y="1553"/>
                </a:cubicBezTo>
                <a:lnTo>
                  <a:pt x="322" y="1553"/>
                </a:lnTo>
                <a:cubicBezTo>
                  <a:pt x="318" y="1554"/>
                  <a:pt x="313" y="1554"/>
                  <a:pt x="309" y="1555"/>
                </a:cubicBezTo>
                <a:lnTo>
                  <a:pt x="309" y="1555"/>
                </a:lnTo>
                <a:cubicBezTo>
                  <a:pt x="293" y="1557"/>
                  <a:pt x="278" y="1560"/>
                  <a:pt x="262" y="1561"/>
                </a:cubicBezTo>
                <a:lnTo>
                  <a:pt x="262" y="1561"/>
                </a:lnTo>
                <a:cubicBezTo>
                  <a:pt x="258" y="1562"/>
                  <a:pt x="255" y="1563"/>
                  <a:pt x="251" y="1563"/>
                </a:cubicBezTo>
                <a:lnTo>
                  <a:pt x="251" y="1563"/>
                </a:lnTo>
                <a:cubicBezTo>
                  <a:pt x="233" y="1565"/>
                  <a:pt x="215" y="1568"/>
                  <a:pt x="196" y="1570"/>
                </a:cubicBezTo>
                <a:lnTo>
                  <a:pt x="196" y="1570"/>
                </a:lnTo>
                <a:cubicBezTo>
                  <a:pt x="192" y="1570"/>
                  <a:pt x="187" y="1570"/>
                  <a:pt x="182" y="1571"/>
                </a:cubicBezTo>
                <a:lnTo>
                  <a:pt x="182" y="1571"/>
                </a:lnTo>
                <a:cubicBezTo>
                  <a:pt x="165" y="1572"/>
                  <a:pt x="147" y="1574"/>
                  <a:pt x="129" y="1575"/>
                </a:cubicBezTo>
                <a:lnTo>
                  <a:pt x="129" y="1575"/>
                </a:lnTo>
                <a:cubicBezTo>
                  <a:pt x="128" y="1575"/>
                  <a:pt x="127" y="1575"/>
                  <a:pt x="127" y="1575"/>
                </a:cubicBezTo>
                <a:lnTo>
                  <a:pt x="127" y="1575"/>
                </a:lnTo>
                <a:cubicBezTo>
                  <a:pt x="108" y="1576"/>
                  <a:pt x="89" y="1577"/>
                  <a:pt x="70" y="1578"/>
                </a:cubicBezTo>
                <a:lnTo>
                  <a:pt x="70" y="1578"/>
                </a:lnTo>
                <a:cubicBezTo>
                  <a:pt x="66" y="1578"/>
                  <a:pt x="63" y="1578"/>
                  <a:pt x="60" y="1578"/>
                </a:cubicBezTo>
                <a:lnTo>
                  <a:pt x="60" y="1578"/>
                </a:lnTo>
                <a:cubicBezTo>
                  <a:pt x="40" y="1579"/>
                  <a:pt x="20" y="1579"/>
                  <a:pt x="0" y="1579"/>
                </a:cubicBezTo>
                <a:lnTo>
                  <a:pt x="102" y="1891"/>
                </a:lnTo>
                <a:lnTo>
                  <a:pt x="106" y="1891"/>
                </a:lnTo>
                <a:lnTo>
                  <a:pt x="106" y="1891"/>
                </a:lnTo>
                <a:cubicBezTo>
                  <a:pt x="107" y="1891"/>
                  <a:pt x="108" y="1891"/>
                  <a:pt x="109" y="1891"/>
                </a:cubicBezTo>
                <a:lnTo>
                  <a:pt x="109" y="1891"/>
                </a:lnTo>
                <a:cubicBezTo>
                  <a:pt x="111" y="1891"/>
                  <a:pt x="112" y="1891"/>
                  <a:pt x="113" y="1891"/>
                </a:cubicBezTo>
                <a:lnTo>
                  <a:pt x="113" y="1891"/>
                </a:lnTo>
                <a:cubicBezTo>
                  <a:pt x="114" y="1891"/>
                  <a:pt x="116" y="1891"/>
                  <a:pt x="117" y="1891"/>
                </a:cubicBezTo>
                <a:lnTo>
                  <a:pt x="117" y="1891"/>
                </a:lnTo>
                <a:cubicBezTo>
                  <a:pt x="129" y="1891"/>
                  <a:pt x="141" y="1890"/>
                  <a:pt x="153" y="1890"/>
                </a:cubicBezTo>
                <a:lnTo>
                  <a:pt x="153" y="1890"/>
                </a:lnTo>
                <a:cubicBezTo>
                  <a:pt x="156" y="1889"/>
                  <a:pt x="158" y="1889"/>
                  <a:pt x="161" y="1889"/>
                </a:cubicBezTo>
                <a:lnTo>
                  <a:pt x="161" y="1889"/>
                </a:lnTo>
                <a:cubicBezTo>
                  <a:pt x="164" y="1889"/>
                  <a:pt x="168" y="1889"/>
                  <a:pt x="171" y="1889"/>
                </a:cubicBezTo>
                <a:lnTo>
                  <a:pt x="171" y="1889"/>
                </a:lnTo>
                <a:cubicBezTo>
                  <a:pt x="177" y="1889"/>
                  <a:pt x="183" y="1889"/>
                  <a:pt x="190" y="1888"/>
                </a:cubicBezTo>
                <a:lnTo>
                  <a:pt x="190" y="1888"/>
                </a:lnTo>
                <a:cubicBezTo>
                  <a:pt x="202" y="1888"/>
                  <a:pt x="214" y="1887"/>
                  <a:pt x="226" y="1886"/>
                </a:cubicBezTo>
                <a:lnTo>
                  <a:pt x="226" y="1886"/>
                </a:lnTo>
                <a:lnTo>
                  <a:pt x="226" y="1886"/>
                </a:lnTo>
                <a:lnTo>
                  <a:pt x="226" y="1886"/>
                </a:lnTo>
                <a:cubicBezTo>
                  <a:pt x="227" y="1886"/>
                  <a:pt x="228" y="1886"/>
                  <a:pt x="228" y="1886"/>
                </a:cubicBezTo>
                <a:lnTo>
                  <a:pt x="228" y="1886"/>
                </a:lnTo>
                <a:cubicBezTo>
                  <a:pt x="240" y="1885"/>
                  <a:pt x="251" y="1884"/>
                  <a:pt x="262" y="1883"/>
                </a:cubicBezTo>
                <a:lnTo>
                  <a:pt x="262" y="1883"/>
                </a:lnTo>
                <a:cubicBezTo>
                  <a:pt x="268" y="1883"/>
                  <a:pt x="275" y="1882"/>
                  <a:pt x="281" y="1881"/>
                </a:cubicBezTo>
                <a:lnTo>
                  <a:pt x="281" y="1881"/>
                </a:lnTo>
                <a:cubicBezTo>
                  <a:pt x="285" y="1881"/>
                  <a:pt x="290" y="1881"/>
                  <a:pt x="294" y="1880"/>
                </a:cubicBezTo>
                <a:lnTo>
                  <a:pt x="294" y="1880"/>
                </a:lnTo>
                <a:cubicBezTo>
                  <a:pt x="297" y="1880"/>
                  <a:pt x="300" y="1880"/>
                  <a:pt x="303" y="1880"/>
                </a:cubicBezTo>
                <a:lnTo>
                  <a:pt x="303" y="1880"/>
                </a:lnTo>
                <a:cubicBezTo>
                  <a:pt x="317" y="1878"/>
                  <a:pt x="330" y="1876"/>
                  <a:pt x="344" y="1875"/>
                </a:cubicBezTo>
                <a:lnTo>
                  <a:pt x="344" y="1875"/>
                </a:lnTo>
                <a:cubicBezTo>
                  <a:pt x="345" y="1875"/>
                  <a:pt x="346" y="1874"/>
                  <a:pt x="347" y="1874"/>
                </a:cubicBezTo>
                <a:lnTo>
                  <a:pt x="347" y="1874"/>
                </a:lnTo>
                <a:cubicBezTo>
                  <a:pt x="351" y="1874"/>
                  <a:pt x="355" y="1873"/>
                  <a:pt x="359" y="1873"/>
                </a:cubicBezTo>
                <a:lnTo>
                  <a:pt x="359" y="1873"/>
                </a:lnTo>
                <a:cubicBezTo>
                  <a:pt x="367" y="1871"/>
                  <a:pt x="376" y="1870"/>
                  <a:pt x="384" y="1869"/>
                </a:cubicBezTo>
                <a:lnTo>
                  <a:pt x="384" y="1869"/>
                </a:lnTo>
                <a:cubicBezTo>
                  <a:pt x="391" y="1868"/>
                  <a:pt x="398" y="1867"/>
                  <a:pt x="404" y="1865"/>
                </a:cubicBezTo>
                <a:lnTo>
                  <a:pt x="404" y="1865"/>
                </a:lnTo>
                <a:cubicBezTo>
                  <a:pt x="409" y="1865"/>
                  <a:pt x="413" y="1864"/>
                  <a:pt x="417" y="1864"/>
                </a:cubicBezTo>
                <a:lnTo>
                  <a:pt x="417" y="1864"/>
                </a:lnTo>
                <a:cubicBezTo>
                  <a:pt x="419" y="1863"/>
                  <a:pt x="422" y="1863"/>
                  <a:pt x="424" y="1863"/>
                </a:cubicBezTo>
                <a:lnTo>
                  <a:pt x="424" y="1863"/>
                </a:lnTo>
                <a:cubicBezTo>
                  <a:pt x="437" y="1860"/>
                  <a:pt x="451" y="1858"/>
                  <a:pt x="464" y="1855"/>
                </a:cubicBezTo>
                <a:lnTo>
                  <a:pt x="464" y="1855"/>
                </a:lnTo>
                <a:cubicBezTo>
                  <a:pt x="467" y="1854"/>
                  <a:pt x="471" y="1854"/>
                  <a:pt x="475" y="1853"/>
                </a:cubicBezTo>
                <a:lnTo>
                  <a:pt x="475" y="1853"/>
                </a:lnTo>
                <a:cubicBezTo>
                  <a:pt x="475" y="1853"/>
                  <a:pt x="475" y="1853"/>
                  <a:pt x="476" y="1853"/>
                </a:cubicBezTo>
                <a:lnTo>
                  <a:pt x="476" y="1853"/>
                </a:lnTo>
                <a:cubicBezTo>
                  <a:pt x="493" y="1850"/>
                  <a:pt x="509" y="1846"/>
                  <a:pt x="527" y="1842"/>
                </a:cubicBezTo>
                <a:lnTo>
                  <a:pt x="527" y="1842"/>
                </a:lnTo>
                <a:cubicBezTo>
                  <a:pt x="528" y="1842"/>
                  <a:pt x="529" y="1842"/>
                  <a:pt x="530" y="1841"/>
                </a:cubicBezTo>
                <a:lnTo>
                  <a:pt x="530" y="1841"/>
                </a:lnTo>
                <a:cubicBezTo>
                  <a:pt x="536" y="1840"/>
                  <a:pt x="541" y="1839"/>
                  <a:pt x="547" y="1837"/>
                </a:cubicBezTo>
                <a:lnTo>
                  <a:pt x="547" y="1837"/>
                </a:lnTo>
                <a:cubicBezTo>
                  <a:pt x="557" y="1835"/>
                  <a:pt x="567" y="1832"/>
                  <a:pt x="577" y="1830"/>
                </a:cubicBezTo>
                <a:lnTo>
                  <a:pt x="577" y="1830"/>
                </a:lnTo>
                <a:cubicBezTo>
                  <a:pt x="580" y="1829"/>
                  <a:pt x="583" y="1828"/>
                  <a:pt x="587" y="1828"/>
                </a:cubicBezTo>
                <a:lnTo>
                  <a:pt x="587" y="1828"/>
                </a:lnTo>
                <a:cubicBezTo>
                  <a:pt x="589" y="1827"/>
                  <a:pt x="591" y="1826"/>
                  <a:pt x="594" y="1826"/>
                </a:cubicBezTo>
                <a:lnTo>
                  <a:pt x="594" y="1826"/>
                </a:lnTo>
                <a:cubicBezTo>
                  <a:pt x="598" y="1824"/>
                  <a:pt x="602" y="1823"/>
                  <a:pt x="607" y="1822"/>
                </a:cubicBezTo>
                <a:lnTo>
                  <a:pt x="607" y="1822"/>
                </a:lnTo>
                <a:cubicBezTo>
                  <a:pt x="613" y="1820"/>
                  <a:pt x="620" y="1818"/>
                  <a:pt x="627" y="1817"/>
                </a:cubicBezTo>
                <a:lnTo>
                  <a:pt x="627" y="1817"/>
                </a:lnTo>
                <a:cubicBezTo>
                  <a:pt x="632" y="1815"/>
                  <a:pt x="637" y="1813"/>
                  <a:pt x="643" y="1812"/>
                </a:cubicBezTo>
                <a:lnTo>
                  <a:pt x="643" y="1812"/>
                </a:lnTo>
                <a:cubicBezTo>
                  <a:pt x="648" y="1811"/>
                  <a:pt x="654" y="1809"/>
                  <a:pt x="660" y="1807"/>
                </a:cubicBezTo>
                <a:lnTo>
                  <a:pt x="660" y="1807"/>
                </a:lnTo>
                <a:cubicBezTo>
                  <a:pt x="673" y="1803"/>
                  <a:pt x="687" y="1800"/>
                  <a:pt x="700" y="1795"/>
                </a:cubicBezTo>
                <a:lnTo>
                  <a:pt x="700" y="1795"/>
                </a:lnTo>
                <a:cubicBezTo>
                  <a:pt x="704" y="1793"/>
                  <a:pt x="709" y="1792"/>
                  <a:pt x="713" y="1791"/>
                </a:cubicBezTo>
                <a:lnTo>
                  <a:pt x="713" y="1791"/>
                </a:lnTo>
                <a:cubicBezTo>
                  <a:pt x="730" y="1785"/>
                  <a:pt x="747" y="1779"/>
                  <a:pt x="765" y="1773"/>
                </a:cubicBezTo>
                <a:lnTo>
                  <a:pt x="765" y="1773"/>
                </a:lnTo>
                <a:cubicBezTo>
                  <a:pt x="768" y="1772"/>
                  <a:pt x="772" y="1770"/>
                  <a:pt x="776" y="1769"/>
                </a:cubicBezTo>
                <a:lnTo>
                  <a:pt x="776" y="1769"/>
                </a:lnTo>
                <a:cubicBezTo>
                  <a:pt x="786" y="1765"/>
                  <a:pt x="796" y="1761"/>
                  <a:pt x="805" y="1758"/>
                </a:cubicBezTo>
                <a:lnTo>
                  <a:pt x="805" y="1758"/>
                </a:lnTo>
                <a:cubicBezTo>
                  <a:pt x="808" y="1757"/>
                  <a:pt x="812" y="1755"/>
                  <a:pt x="815" y="1754"/>
                </a:cubicBezTo>
                <a:lnTo>
                  <a:pt x="815" y="1754"/>
                </a:lnTo>
                <a:cubicBezTo>
                  <a:pt x="821" y="1752"/>
                  <a:pt x="826" y="1750"/>
                  <a:pt x="832" y="1748"/>
                </a:cubicBezTo>
                <a:lnTo>
                  <a:pt x="832" y="1748"/>
                </a:lnTo>
                <a:cubicBezTo>
                  <a:pt x="843" y="1743"/>
                  <a:pt x="855" y="1738"/>
                  <a:pt x="866" y="1733"/>
                </a:cubicBezTo>
                <a:lnTo>
                  <a:pt x="866" y="1733"/>
                </a:lnTo>
                <a:cubicBezTo>
                  <a:pt x="871" y="1731"/>
                  <a:pt x="876" y="1729"/>
                  <a:pt x="882" y="1727"/>
                </a:cubicBezTo>
                <a:lnTo>
                  <a:pt x="882" y="1727"/>
                </a:lnTo>
                <a:cubicBezTo>
                  <a:pt x="897" y="1720"/>
                  <a:pt x="911" y="1714"/>
                  <a:pt x="925" y="1707"/>
                </a:cubicBezTo>
                <a:lnTo>
                  <a:pt x="925" y="1707"/>
                </a:lnTo>
                <a:cubicBezTo>
                  <a:pt x="927" y="1707"/>
                  <a:pt x="928" y="1706"/>
                  <a:pt x="929" y="1705"/>
                </a:cubicBezTo>
                <a:lnTo>
                  <a:pt x="929" y="1705"/>
                </a:lnTo>
                <a:cubicBezTo>
                  <a:pt x="944" y="1698"/>
                  <a:pt x="957" y="1692"/>
                  <a:pt x="971" y="1685"/>
                </a:cubicBezTo>
                <a:lnTo>
                  <a:pt x="971" y="1685"/>
                </a:lnTo>
                <a:cubicBezTo>
                  <a:pt x="973" y="1685"/>
                  <a:pt x="974" y="1683"/>
                  <a:pt x="977" y="1683"/>
                </a:cubicBezTo>
                <a:lnTo>
                  <a:pt x="977" y="1683"/>
                </a:lnTo>
                <a:cubicBezTo>
                  <a:pt x="981" y="1680"/>
                  <a:pt x="985" y="1678"/>
                  <a:pt x="990" y="1675"/>
                </a:cubicBezTo>
                <a:lnTo>
                  <a:pt x="990" y="1675"/>
                </a:lnTo>
                <a:cubicBezTo>
                  <a:pt x="1001" y="1670"/>
                  <a:pt x="1012" y="1664"/>
                  <a:pt x="1023" y="1658"/>
                </a:cubicBezTo>
                <a:lnTo>
                  <a:pt x="1023" y="1658"/>
                </a:lnTo>
                <a:cubicBezTo>
                  <a:pt x="1025" y="1657"/>
                  <a:pt x="1028" y="1655"/>
                  <a:pt x="1031" y="1654"/>
                </a:cubicBezTo>
                <a:lnTo>
                  <a:pt x="1031" y="1654"/>
                </a:lnTo>
                <a:cubicBezTo>
                  <a:pt x="1035" y="1651"/>
                  <a:pt x="1039" y="1649"/>
                  <a:pt x="1043" y="1647"/>
                </a:cubicBezTo>
                <a:lnTo>
                  <a:pt x="1043" y="1647"/>
                </a:lnTo>
                <a:cubicBezTo>
                  <a:pt x="1045" y="1646"/>
                  <a:pt x="1048" y="1644"/>
                  <a:pt x="1050" y="1643"/>
                </a:cubicBezTo>
                <a:lnTo>
                  <a:pt x="1050" y="1643"/>
                </a:lnTo>
                <a:cubicBezTo>
                  <a:pt x="1061" y="1637"/>
                  <a:pt x="1072" y="1631"/>
                  <a:pt x="1083" y="1624"/>
                </a:cubicBezTo>
                <a:lnTo>
                  <a:pt x="1083" y="1624"/>
                </a:lnTo>
                <a:cubicBezTo>
                  <a:pt x="1084" y="1623"/>
                  <a:pt x="1086" y="1622"/>
                  <a:pt x="1089" y="1621"/>
                </a:cubicBezTo>
                <a:lnTo>
                  <a:pt x="1089" y="1621"/>
                </a:lnTo>
                <a:cubicBezTo>
                  <a:pt x="1099" y="1615"/>
                  <a:pt x="1107" y="1609"/>
                  <a:pt x="1117" y="1603"/>
                </a:cubicBezTo>
                <a:lnTo>
                  <a:pt x="1117" y="1603"/>
                </a:lnTo>
                <a:cubicBezTo>
                  <a:pt x="1118" y="1602"/>
                  <a:pt x="1119" y="1602"/>
                  <a:pt x="1120" y="1601"/>
                </a:cubicBezTo>
                <a:lnTo>
                  <a:pt x="1120" y="1601"/>
                </a:lnTo>
                <a:cubicBezTo>
                  <a:pt x="1121" y="1601"/>
                  <a:pt x="1121" y="1601"/>
                  <a:pt x="1122" y="1600"/>
                </a:cubicBezTo>
                <a:lnTo>
                  <a:pt x="1122" y="1600"/>
                </a:lnTo>
                <a:cubicBezTo>
                  <a:pt x="1132" y="1593"/>
                  <a:pt x="1142" y="1587"/>
                  <a:pt x="1152" y="1580"/>
                </a:cubicBezTo>
                <a:lnTo>
                  <a:pt x="1152" y="1580"/>
                </a:lnTo>
                <a:cubicBezTo>
                  <a:pt x="1155" y="1579"/>
                  <a:pt x="1157" y="1577"/>
                  <a:pt x="1159" y="1576"/>
                </a:cubicBezTo>
                <a:lnTo>
                  <a:pt x="1159" y="1576"/>
                </a:lnTo>
                <a:cubicBezTo>
                  <a:pt x="1169" y="1569"/>
                  <a:pt x="1178" y="1563"/>
                  <a:pt x="1188" y="1555"/>
                </a:cubicBezTo>
                <a:lnTo>
                  <a:pt x="1188" y="1555"/>
                </a:lnTo>
                <a:cubicBezTo>
                  <a:pt x="1188" y="1555"/>
                  <a:pt x="1188" y="1555"/>
                  <a:pt x="1189" y="1555"/>
                </a:cubicBezTo>
                <a:lnTo>
                  <a:pt x="1189" y="1555"/>
                </a:lnTo>
                <a:cubicBezTo>
                  <a:pt x="1199" y="1548"/>
                  <a:pt x="1208" y="1541"/>
                  <a:pt x="1218" y="1533"/>
                </a:cubicBezTo>
                <a:lnTo>
                  <a:pt x="1218" y="1533"/>
                </a:lnTo>
                <a:cubicBezTo>
                  <a:pt x="1220" y="1532"/>
                  <a:pt x="1222" y="1530"/>
                  <a:pt x="1224" y="1529"/>
                </a:cubicBezTo>
                <a:lnTo>
                  <a:pt x="1224" y="1529"/>
                </a:lnTo>
                <a:cubicBezTo>
                  <a:pt x="1233" y="1522"/>
                  <a:pt x="1242" y="1514"/>
                  <a:pt x="1251" y="1507"/>
                </a:cubicBezTo>
                <a:lnTo>
                  <a:pt x="1251" y="1507"/>
                </a:lnTo>
                <a:lnTo>
                  <a:pt x="1252" y="1507"/>
                </a:lnTo>
                <a:lnTo>
                  <a:pt x="1252" y="1507"/>
                </a:lnTo>
                <a:cubicBezTo>
                  <a:pt x="1253" y="1507"/>
                  <a:pt x="1253" y="1506"/>
                  <a:pt x="1253" y="1506"/>
                </a:cubicBezTo>
                <a:lnTo>
                  <a:pt x="1253" y="1506"/>
                </a:lnTo>
                <a:cubicBezTo>
                  <a:pt x="1263" y="1498"/>
                  <a:pt x="1272" y="1490"/>
                  <a:pt x="1281" y="1482"/>
                </a:cubicBezTo>
                <a:lnTo>
                  <a:pt x="1281" y="1482"/>
                </a:lnTo>
                <a:cubicBezTo>
                  <a:pt x="1283" y="1481"/>
                  <a:pt x="1283" y="1480"/>
                  <a:pt x="1284" y="1480"/>
                </a:cubicBezTo>
                <a:lnTo>
                  <a:pt x="1284" y="1480"/>
                </a:lnTo>
                <a:cubicBezTo>
                  <a:pt x="1285" y="1480"/>
                  <a:pt x="1285" y="1479"/>
                  <a:pt x="1285" y="1478"/>
                </a:cubicBezTo>
                <a:lnTo>
                  <a:pt x="1285" y="1478"/>
                </a:lnTo>
                <a:cubicBezTo>
                  <a:pt x="1295" y="1470"/>
                  <a:pt x="1304" y="1462"/>
                  <a:pt x="1312" y="1455"/>
                </a:cubicBezTo>
                <a:lnTo>
                  <a:pt x="1312" y="1455"/>
                </a:lnTo>
                <a:cubicBezTo>
                  <a:pt x="1313" y="1453"/>
                  <a:pt x="1314" y="1453"/>
                  <a:pt x="1315" y="1452"/>
                </a:cubicBezTo>
                <a:lnTo>
                  <a:pt x="1315" y="1452"/>
                </a:lnTo>
                <a:cubicBezTo>
                  <a:pt x="1316" y="1451"/>
                  <a:pt x="1317" y="1450"/>
                  <a:pt x="1317" y="1450"/>
                </a:cubicBezTo>
                <a:lnTo>
                  <a:pt x="1317" y="1450"/>
                </a:lnTo>
                <a:cubicBezTo>
                  <a:pt x="1326" y="1441"/>
                  <a:pt x="1335" y="1433"/>
                  <a:pt x="1343" y="1425"/>
                </a:cubicBezTo>
                <a:lnTo>
                  <a:pt x="1343" y="1425"/>
                </a:lnTo>
                <a:cubicBezTo>
                  <a:pt x="1344" y="1425"/>
                  <a:pt x="1344" y="1424"/>
                  <a:pt x="1344" y="1424"/>
                </a:cubicBezTo>
                <a:lnTo>
                  <a:pt x="1344" y="1424"/>
                </a:lnTo>
                <a:cubicBezTo>
                  <a:pt x="1345" y="1423"/>
                  <a:pt x="1346" y="1423"/>
                  <a:pt x="1346" y="1422"/>
                </a:cubicBezTo>
                <a:lnTo>
                  <a:pt x="1346" y="1422"/>
                </a:lnTo>
                <a:cubicBezTo>
                  <a:pt x="1350" y="1418"/>
                  <a:pt x="1354" y="1414"/>
                  <a:pt x="1358" y="1409"/>
                </a:cubicBezTo>
                <a:lnTo>
                  <a:pt x="1358" y="1409"/>
                </a:lnTo>
                <a:cubicBezTo>
                  <a:pt x="1362" y="1406"/>
                  <a:pt x="1366" y="1401"/>
                  <a:pt x="1369" y="1397"/>
                </a:cubicBezTo>
                <a:lnTo>
                  <a:pt x="1369" y="1397"/>
                </a:lnTo>
                <a:cubicBezTo>
                  <a:pt x="1370" y="1396"/>
                  <a:pt x="1371" y="1396"/>
                  <a:pt x="1371" y="1395"/>
                </a:cubicBezTo>
                <a:lnTo>
                  <a:pt x="1371" y="1395"/>
                </a:lnTo>
                <a:cubicBezTo>
                  <a:pt x="1372" y="1395"/>
                  <a:pt x="1372" y="1394"/>
                  <a:pt x="1372" y="1394"/>
                </a:cubicBezTo>
                <a:lnTo>
                  <a:pt x="1372" y="1394"/>
                </a:lnTo>
                <a:cubicBezTo>
                  <a:pt x="1379" y="1387"/>
                  <a:pt x="1385" y="1381"/>
                  <a:pt x="1390" y="1374"/>
                </a:cubicBezTo>
                <a:lnTo>
                  <a:pt x="1390" y="1374"/>
                </a:lnTo>
                <a:cubicBezTo>
                  <a:pt x="1391" y="1374"/>
                  <a:pt x="1391" y="1373"/>
                  <a:pt x="1391" y="1373"/>
                </a:cubicBezTo>
                <a:lnTo>
                  <a:pt x="1391" y="1373"/>
                </a:lnTo>
                <a:cubicBezTo>
                  <a:pt x="1393" y="1371"/>
                  <a:pt x="1394" y="1370"/>
                  <a:pt x="1394" y="1369"/>
                </a:cubicBezTo>
                <a:lnTo>
                  <a:pt x="1394" y="1369"/>
                </a:lnTo>
                <a:cubicBezTo>
                  <a:pt x="1399" y="1364"/>
                  <a:pt x="1404" y="1359"/>
                  <a:pt x="1408" y="1353"/>
                </a:cubicBezTo>
                <a:lnTo>
                  <a:pt x="1408" y="1353"/>
                </a:lnTo>
                <a:cubicBezTo>
                  <a:pt x="1409" y="1352"/>
                  <a:pt x="1410" y="1351"/>
                  <a:pt x="1411" y="1350"/>
                </a:cubicBezTo>
                <a:lnTo>
                  <a:pt x="1411" y="1350"/>
                </a:lnTo>
                <a:cubicBezTo>
                  <a:pt x="1411" y="1349"/>
                  <a:pt x="1412" y="1347"/>
                  <a:pt x="1413" y="1347"/>
                </a:cubicBezTo>
                <a:lnTo>
                  <a:pt x="1413" y="1347"/>
                </a:lnTo>
                <a:cubicBezTo>
                  <a:pt x="1418" y="1341"/>
                  <a:pt x="1422" y="1335"/>
                  <a:pt x="1426" y="1330"/>
                </a:cubicBezTo>
                <a:lnTo>
                  <a:pt x="1426" y="1330"/>
                </a:lnTo>
                <a:cubicBezTo>
                  <a:pt x="1427" y="1329"/>
                  <a:pt x="1428" y="1328"/>
                  <a:pt x="1429" y="1327"/>
                </a:cubicBezTo>
                <a:lnTo>
                  <a:pt x="1429" y="1327"/>
                </a:lnTo>
                <a:cubicBezTo>
                  <a:pt x="1429" y="1326"/>
                  <a:pt x="1429" y="1326"/>
                  <a:pt x="1429" y="1325"/>
                </a:cubicBezTo>
                <a:lnTo>
                  <a:pt x="1429" y="1325"/>
                </a:lnTo>
                <a:cubicBezTo>
                  <a:pt x="1435" y="1319"/>
                  <a:pt x="1440" y="1312"/>
                  <a:pt x="1445" y="1305"/>
                </a:cubicBezTo>
                <a:lnTo>
                  <a:pt x="1445" y="1305"/>
                </a:lnTo>
                <a:cubicBezTo>
                  <a:pt x="1445" y="1304"/>
                  <a:pt x="1445" y="1303"/>
                  <a:pt x="1445" y="1303"/>
                </a:cubicBezTo>
                <a:lnTo>
                  <a:pt x="1445" y="1303"/>
                </a:lnTo>
                <a:cubicBezTo>
                  <a:pt x="1446" y="1302"/>
                  <a:pt x="1448" y="1300"/>
                  <a:pt x="1449" y="1299"/>
                </a:cubicBezTo>
                <a:lnTo>
                  <a:pt x="1449" y="1299"/>
                </a:lnTo>
                <a:cubicBezTo>
                  <a:pt x="1451" y="1294"/>
                  <a:pt x="1454" y="1290"/>
                  <a:pt x="1457" y="1285"/>
                </a:cubicBezTo>
                <a:lnTo>
                  <a:pt x="1457" y="1285"/>
                </a:lnTo>
                <a:cubicBezTo>
                  <a:pt x="1458" y="1284"/>
                  <a:pt x="1459" y="1283"/>
                  <a:pt x="1459" y="1283"/>
                </a:cubicBezTo>
                <a:lnTo>
                  <a:pt x="1459" y="1283"/>
                </a:lnTo>
                <a:cubicBezTo>
                  <a:pt x="1461" y="1281"/>
                  <a:pt x="1461" y="1280"/>
                  <a:pt x="1462" y="1278"/>
                </a:cubicBezTo>
                <a:lnTo>
                  <a:pt x="1462" y="1278"/>
                </a:lnTo>
                <a:cubicBezTo>
                  <a:pt x="1465" y="1274"/>
                  <a:pt x="1467" y="1270"/>
                  <a:pt x="1470" y="1266"/>
                </a:cubicBezTo>
                <a:lnTo>
                  <a:pt x="1470" y="1266"/>
                </a:lnTo>
                <a:cubicBezTo>
                  <a:pt x="1471" y="1264"/>
                  <a:pt x="1472" y="1263"/>
                  <a:pt x="1473" y="1262"/>
                </a:cubicBezTo>
                <a:lnTo>
                  <a:pt x="1473" y="1262"/>
                </a:lnTo>
                <a:cubicBezTo>
                  <a:pt x="1473" y="1261"/>
                  <a:pt x="1474" y="1260"/>
                  <a:pt x="1474" y="1258"/>
                </a:cubicBezTo>
                <a:lnTo>
                  <a:pt x="1474" y="1258"/>
                </a:lnTo>
                <a:cubicBezTo>
                  <a:pt x="1477" y="1254"/>
                  <a:pt x="1479" y="1250"/>
                  <a:pt x="1482" y="1245"/>
                </a:cubicBezTo>
                <a:lnTo>
                  <a:pt x="1482" y="1245"/>
                </a:lnTo>
                <a:cubicBezTo>
                  <a:pt x="1483" y="1244"/>
                  <a:pt x="1484" y="1242"/>
                  <a:pt x="1484" y="1240"/>
                </a:cubicBezTo>
                <a:lnTo>
                  <a:pt x="1484" y="1240"/>
                </a:lnTo>
                <a:cubicBezTo>
                  <a:pt x="1485" y="1240"/>
                  <a:pt x="1485" y="1239"/>
                  <a:pt x="1485" y="1239"/>
                </a:cubicBezTo>
                <a:lnTo>
                  <a:pt x="1485" y="1239"/>
                </a:lnTo>
                <a:cubicBezTo>
                  <a:pt x="1489" y="1234"/>
                  <a:pt x="1491" y="1228"/>
                  <a:pt x="1494" y="1223"/>
                </a:cubicBezTo>
                <a:lnTo>
                  <a:pt x="1494" y="1223"/>
                </a:lnTo>
                <a:cubicBezTo>
                  <a:pt x="1494" y="1222"/>
                  <a:pt x="1495" y="1221"/>
                  <a:pt x="1496" y="1220"/>
                </a:cubicBezTo>
                <a:lnTo>
                  <a:pt x="1496" y="1220"/>
                </a:lnTo>
                <a:cubicBezTo>
                  <a:pt x="1496" y="1219"/>
                  <a:pt x="1496" y="1219"/>
                  <a:pt x="1496" y="1219"/>
                </a:cubicBezTo>
                <a:lnTo>
                  <a:pt x="1496" y="1219"/>
                </a:lnTo>
                <a:cubicBezTo>
                  <a:pt x="1500" y="1212"/>
                  <a:pt x="1503" y="1206"/>
                  <a:pt x="1506" y="1199"/>
                </a:cubicBezTo>
                <a:lnTo>
                  <a:pt x="1506" y="1199"/>
                </a:lnTo>
                <a:lnTo>
                  <a:pt x="1506" y="1199"/>
                </a:lnTo>
                <a:lnTo>
                  <a:pt x="1506" y="1199"/>
                </a:lnTo>
                <a:cubicBezTo>
                  <a:pt x="1506" y="1198"/>
                  <a:pt x="1506" y="1197"/>
                  <a:pt x="1507" y="1197"/>
                </a:cubicBezTo>
                <a:lnTo>
                  <a:pt x="1507" y="1197"/>
                </a:lnTo>
                <a:cubicBezTo>
                  <a:pt x="1509" y="1191"/>
                  <a:pt x="1512" y="1186"/>
                  <a:pt x="1514" y="1180"/>
                </a:cubicBezTo>
                <a:lnTo>
                  <a:pt x="1514" y="1180"/>
                </a:lnTo>
                <a:cubicBezTo>
                  <a:pt x="1514" y="1179"/>
                  <a:pt x="1514" y="1179"/>
                  <a:pt x="1514" y="1179"/>
                </a:cubicBezTo>
                <a:lnTo>
                  <a:pt x="1514" y="1179"/>
                </a:lnTo>
                <a:cubicBezTo>
                  <a:pt x="1515" y="1177"/>
                  <a:pt x="1516" y="1175"/>
                  <a:pt x="1517" y="1173"/>
                </a:cubicBezTo>
                <a:lnTo>
                  <a:pt x="1517" y="1173"/>
                </a:lnTo>
                <a:cubicBezTo>
                  <a:pt x="1519" y="1169"/>
                  <a:pt x="1520" y="1165"/>
                  <a:pt x="1522" y="1160"/>
                </a:cubicBezTo>
                <a:lnTo>
                  <a:pt x="1522" y="1160"/>
                </a:lnTo>
                <a:cubicBezTo>
                  <a:pt x="1522" y="1160"/>
                  <a:pt x="1522" y="1158"/>
                  <a:pt x="1523" y="1158"/>
                </a:cubicBezTo>
                <a:lnTo>
                  <a:pt x="1523" y="1158"/>
                </a:lnTo>
                <a:cubicBezTo>
                  <a:pt x="1524" y="1156"/>
                  <a:pt x="1524" y="1154"/>
                  <a:pt x="1525" y="1152"/>
                </a:cubicBezTo>
                <a:lnTo>
                  <a:pt x="1525" y="1152"/>
                </a:lnTo>
                <a:cubicBezTo>
                  <a:pt x="1526" y="1149"/>
                  <a:pt x="1527" y="1145"/>
                  <a:pt x="1528" y="1141"/>
                </a:cubicBezTo>
                <a:lnTo>
                  <a:pt x="1528" y="1141"/>
                </a:lnTo>
                <a:cubicBezTo>
                  <a:pt x="1529" y="1140"/>
                  <a:pt x="1530" y="1138"/>
                  <a:pt x="1530" y="1137"/>
                </a:cubicBezTo>
                <a:lnTo>
                  <a:pt x="1530" y="1137"/>
                </a:lnTo>
                <a:cubicBezTo>
                  <a:pt x="1530" y="1136"/>
                  <a:pt x="1530" y="1135"/>
                  <a:pt x="1531" y="1135"/>
                </a:cubicBezTo>
                <a:lnTo>
                  <a:pt x="1531" y="1135"/>
                </a:lnTo>
                <a:cubicBezTo>
                  <a:pt x="1531" y="1134"/>
                  <a:pt x="1531" y="1133"/>
                  <a:pt x="1531" y="1132"/>
                </a:cubicBezTo>
                <a:lnTo>
                  <a:pt x="1531" y="1132"/>
                </a:lnTo>
                <a:cubicBezTo>
                  <a:pt x="1532" y="1131"/>
                  <a:pt x="1532" y="1130"/>
                  <a:pt x="1532" y="1129"/>
                </a:cubicBezTo>
                <a:lnTo>
                  <a:pt x="1532" y="1129"/>
                </a:lnTo>
                <a:cubicBezTo>
                  <a:pt x="1533" y="1128"/>
                  <a:pt x="1533" y="1127"/>
                  <a:pt x="1533" y="1126"/>
                </a:cubicBezTo>
                <a:lnTo>
                  <a:pt x="1783" y="295"/>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9" name="Freeform 87">
            <a:extLst>
              <a:ext uri="{FF2B5EF4-FFF2-40B4-BE49-F238E27FC236}">
                <a16:creationId xmlns:a16="http://schemas.microsoft.com/office/drawing/2014/main" id="{07673B5B-EA26-E843-B348-9B64AFE289FE}"/>
              </a:ext>
            </a:extLst>
          </p:cNvPr>
          <p:cNvSpPr>
            <a:spLocks noChangeArrowheads="1"/>
          </p:cNvSpPr>
          <p:nvPr/>
        </p:nvSpPr>
        <p:spPr bwMode="auto">
          <a:xfrm>
            <a:off x="5100003" y="3613054"/>
            <a:ext cx="135606" cy="301345"/>
          </a:xfrm>
          <a:custGeom>
            <a:avLst/>
            <a:gdLst>
              <a:gd name="T0" fmla="*/ 0 w 277"/>
              <a:gd name="T1" fmla="*/ 295 h 617"/>
              <a:gd name="T2" fmla="*/ 101 w 277"/>
              <a:gd name="T3" fmla="*/ 616 h 617"/>
              <a:gd name="T4" fmla="*/ 276 w 277"/>
              <a:gd name="T5" fmla="*/ 616 h 617"/>
              <a:gd name="T6" fmla="*/ 59 w 277"/>
              <a:gd name="T7" fmla="*/ 0 h 617"/>
              <a:gd name="T8" fmla="*/ 0 w 277"/>
              <a:gd name="T9" fmla="*/ 295 h 617"/>
            </a:gdLst>
            <a:ahLst/>
            <a:cxnLst>
              <a:cxn ang="0">
                <a:pos x="T0" y="T1"/>
              </a:cxn>
              <a:cxn ang="0">
                <a:pos x="T2" y="T3"/>
              </a:cxn>
              <a:cxn ang="0">
                <a:pos x="T4" y="T5"/>
              </a:cxn>
              <a:cxn ang="0">
                <a:pos x="T6" y="T7"/>
              </a:cxn>
              <a:cxn ang="0">
                <a:pos x="T8" y="T9"/>
              </a:cxn>
            </a:cxnLst>
            <a:rect l="0" t="0" r="r" b="b"/>
            <a:pathLst>
              <a:path w="277" h="617">
                <a:moveTo>
                  <a:pt x="0" y="295"/>
                </a:moveTo>
                <a:lnTo>
                  <a:pt x="101" y="616"/>
                </a:lnTo>
                <a:lnTo>
                  <a:pt x="276" y="616"/>
                </a:lnTo>
                <a:lnTo>
                  <a:pt x="59" y="0"/>
                </a:lnTo>
                <a:lnTo>
                  <a:pt x="0" y="295"/>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10" name="Freeform 86">
            <a:extLst>
              <a:ext uri="{FF2B5EF4-FFF2-40B4-BE49-F238E27FC236}">
                <a16:creationId xmlns:a16="http://schemas.microsoft.com/office/drawing/2014/main" id="{9757849A-4FD2-F043-A595-B1E298FAD8F0}"/>
              </a:ext>
            </a:extLst>
          </p:cNvPr>
          <p:cNvSpPr>
            <a:spLocks noChangeArrowheads="1"/>
          </p:cNvSpPr>
          <p:nvPr/>
        </p:nvSpPr>
        <p:spPr bwMode="auto">
          <a:xfrm>
            <a:off x="1550601" y="3613054"/>
            <a:ext cx="871745" cy="923405"/>
          </a:xfrm>
          <a:custGeom>
            <a:avLst/>
            <a:gdLst>
              <a:gd name="T0" fmla="*/ 1461 w 1784"/>
              <a:gd name="T1" fmla="*/ 848 h 1892"/>
              <a:gd name="T2" fmla="*/ 1450 w 1784"/>
              <a:gd name="T3" fmla="*/ 875 h 1892"/>
              <a:gd name="T4" fmla="*/ 1429 w 1784"/>
              <a:gd name="T5" fmla="*/ 918 h 1892"/>
              <a:gd name="T6" fmla="*/ 1409 w 1784"/>
              <a:gd name="T7" fmla="*/ 952 h 1892"/>
              <a:gd name="T8" fmla="*/ 1382 w 1784"/>
              <a:gd name="T9" fmla="*/ 993 h 1892"/>
              <a:gd name="T10" fmla="*/ 1359 w 1784"/>
              <a:gd name="T11" fmla="*/ 1023 h 1892"/>
              <a:gd name="T12" fmla="*/ 1322 w 1784"/>
              <a:gd name="T13" fmla="*/ 1067 h 1892"/>
              <a:gd name="T14" fmla="*/ 1277 w 1784"/>
              <a:gd name="T15" fmla="*/ 1115 h 1892"/>
              <a:gd name="T16" fmla="*/ 1215 w 1784"/>
              <a:gd name="T17" fmla="*/ 1171 h 1892"/>
              <a:gd name="T18" fmla="*/ 1179 w 1784"/>
              <a:gd name="T19" fmla="*/ 1199 h 1892"/>
              <a:gd name="T20" fmla="*/ 1114 w 1784"/>
              <a:gd name="T21" fmla="*/ 1247 h 1892"/>
              <a:gd name="T22" fmla="*/ 1046 w 1784"/>
              <a:gd name="T23" fmla="*/ 1291 h 1892"/>
              <a:gd name="T24" fmla="*/ 972 w 1784"/>
              <a:gd name="T25" fmla="*/ 1334 h 1892"/>
              <a:gd name="T26" fmla="*/ 910 w 1784"/>
              <a:gd name="T27" fmla="*/ 1366 h 1892"/>
              <a:gd name="T28" fmla="*/ 799 w 1784"/>
              <a:gd name="T29" fmla="*/ 1417 h 1892"/>
              <a:gd name="T30" fmla="*/ 730 w 1784"/>
              <a:gd name="T31" fmla="*/ 1444 h 1892"/>
              <a:gd name="T32" fmla="*/ 612 w 1784"/>
              <a:gd name="T33" fmla="*/ 1485 h 1892"/>
              <a:gd name="T34" fmla="*/ 517 w 1784"/>
              <a:gd name="T35" fmla="*/ 1511 h 1892"/>
              <a:gd name="T36" fmla="*/ 381 w 1784"/>
              <a:gd name="T37" fmla="*/ 1543 h 1892"/>
              <a:gd name="T38" fmla="*/ 309 w 1784"/>
              <a:gd name="T39" fmla="*/ 1555 h 1892"/>
              <a:gd name="T40" fmla="*/ 182 w 1784"/>
              <a:gd name="T41" fmla="*/ 1571 h 1892"/>
              <a:gd name="T42" fmla="*/ 70 w 1784"/>
              <a:gd name="T43" fmla="*/ 1578 h 1892"/>
              <a:gd name="T44" fmla="*/ 109 w 1784"/>
              <a:gd name="T45" fmla="*/ 1891 h 1892"/>
              <a:gd name="T46" fmla="*/ 153 w 1784"/>
              <a:gd name="T47" fmla="*/ 1890 h 1892"/>
              <a:gd name="T48" fmla="*/ 226 w 1784"/>
              <a:gd name="T49" fmla="*/ 1886 h 1892"/>
              <a:gd name="T50" fmla="*/ 262 w 1784"/>
              <a:gd name="T51" fmla="*/ 1883 h 1892"/>
              <a:gd name="T52" fmla="*/ 344 w 1784"/>
              <a:gd name="T53" fmla="*/ 1875 h 1892"/>
              <a:gd name="T54" fmla="*/ 384 w 1784"/>
              <a:gd name="T55" fmla="*/ 1869 h 1892"/>
              <a:gd name="T56" fmla="*/ 464 w 1784"/>
              <a:gd name="T57" fmla="*/ 1855 h 1892"/>
              <a:gd name="T58" fmla="*/ 527 w 1784"/>
              <a:gd name="T59" fmla="*/ 1842 h 1892"/>
              <a:gd name="T60" fmla="*/ 587 w 1784"/>
              <a:gd name="T61" fmla="*/ 1828 h 1892"/>
              <a:gd name="T62" fmla="*/ 627 w 1784"/>
              <a:gd name="T63" fmla="*/ 1817 h 1892"/>
              <a:gd name="T64" fmla="*/ 713 w 1784"/>
              <a:gd name="T65" fmla="*/ 1791 h 1892"/>
              <a:gd name="T66" fmla="*/ 805 w 1784"/>
              <a:gd name="T67" fmla="*/ 1758 h 1892"/>
              <a:gd name="T68" fmla="*/ 882 w 1784"/>
              <a:gd name="T69" fmla="*/ 1727 h 1892"/>
              <a:gd name="T70" fmla="*/ 971 w 1784"/>
              <a:gd name="T71" fmla="*/ 1685 h 1892"/>
              <a:gd name="T72" fmla="*/ 1031 w 1784"/>
              <a:gd name="T73" fmla="*/ 1654 h 1892"/>
              <a:gd name="T74" fmla="*/ 1083 w 1784"/>
              <a:gd name="T75" fmla="*/ 1624 h 1892"/>
              <a:gd name="T76" fmla="*/ 1122 w 1784"/>
              <a:gd name="T77" fmla="*/ 1600 h 1892"/>
              <a:gd name="T78" fmla="*/ 1188 w 1784"/>
              <a:gd name="T79" fmla="*/ 1555 h 1892"/>
              <a:gd name="T80" fmla="*/ 1251 w 1784"/>
              <a:gd name="T81" fmla="*/ 1507 h 1892"/>
              <a:gd name="T82" fmla="*/ 1281 w 1784"/>
              <a:gd name="T83" fmla="*/ 1482 h 1892"/>
              <a:gd name="T84" fmla="*/ 1315 w 1784"/>
              <a:gd name="T85" fmla="*/ 1452 h 1892"/>
              <a:gd name="T86" fmla="*/ 1344 w 1784"/>
              <a:gd name="T87" fmla="*/ 1424 h 1892"/>
              <a:gd name="T88" fmla="*/ 1371 w 1784"/>
              <a:gd name="T89" fmla="*/ 1395 h 1892"/>
              <a:gd name="T90" fmla="*/ 1391 w 1784"/>
              <a:gd name="T91" fmla="*/ 1373 h 1892"/>
              <a:gd name="T92" fmla="*/ 1413 w 1784"/>
              <a:gd name="T93" fmla="*/ 1347 h 1892"/>
              <a:gd name="T94" fmla="*/ 1429 w 1784"/>
              <a:gd name="T95" fmla="*/ 1325 h 1892"/>
              <a:gd name="T96" fmla="*/ 1457 w 1784"/>
              <a:gd name="T97" fmla="*/ 1285 h 1892"/>
              <a:gd name="T98" fmla="*/ 1470 w 1784"/>
              <a:gd name="T99" fmla="*/ 1266 h 1892"/>
              <a:gd name="T100" fmla="*/ 1484 w 1784"/>
              <a:gd name="T101" fmla="*/ 1240 h 1892"/>
              <a:gd name="T102" fmla="*/ 1496 w 1784"/>
              <a:gd name="T103" fmla="*/ 1220 h 1892"/>
              <a:gd name="T104" fmla="*/ 1507 w 1784"/>
              <a:gd name="T105" fmla="*/ 1197 h 1892"/>
              <a:gd name="T106" fmla="*/ 1517 w 1784"/>
              <a:gd name="T107" fmla="*/ 1173 h 1892"/>
              <a:gd name="T108" fmla="*/ 1528 w 1784"/>
              <a:gd name="T109" fmla="*/ 1141 h 1892"/>
              <a:gd name="T110" fmla="*/ 1531 w 1784"/>
              <a:gd name="T111" fmla="*/ 1132 h 1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84" h="1892">
                <a:moveTo>
                  <a:pt x="1783" y="295"/>
                </a:moveTo>
                <a:lnTo>
                  <a:pt x="1730" y="0"/>
                </a:lnTo>
                <a:lnTo>
                  <a:pt x="1470" y="822"/>
                </a:lnTo>
                <a:lnTo>
                  <a:pt x="1470" y="822"/>
                </a:lnTo>
                <a:cubicBezTo>
                  <a:pt x="1468" y="827"/>
                  <a:pt x="1467" y="831"/>
                  <a:pt x="1465" y="836"/>
                </a:cubicBezTo>
                <a:lnTo>
                  <a:pt x="1465" y="836"/>
                </a:lnTo>
                <a:cubicBezTo>
                  <a:pt x="1463" y="840"/>
                  <a:pt x="1462" y="844"/>
                  <a:pt x="1461" y="848"/>
                </a:cubicBezTo>
                <a:lnTo>
                  <a:pt x="1461" y="848"/>
                </a:lnTo>
                <a:cubicBezTo>
                  <a:pt x="1460" y="850"/>
                  <a:pt x="1459" y="853"/>
                  <a:pt x="1458" y="856"/>
                </a:cubicBezTo>
                <a:lnTo>
                  <a:pt x="1458" y="856"/>
                </a:lnTo>
                <a:cubicBezTo>
                  <a:pt x="1456" y="860"/>
                  <a:pt x="1454" y="864"/>
                  <a:pt x="1452" y="868"/>
                </a:cubicBezTo>
                <a:lnTo>
                  <a:pt x="1452" y="868"/>
                </a:lnTo>
                <a:cubicBezTo>
                  <a:pt x="1452" y="870"/>
                  <a:pt x="1451" y="873"/>
                  <a:pt x="1450" y="875"/>
                </a:cubicBezTo>
                <a:lnTo>
                  <a:pt x="1450" y="875"/>
                </a:lnTo>
                <a:cubicBezTo>
                  <a:pt x="1448" y="880"/>
                  <a:pt x="1445" y="886"/>
                  <a:pt x="1443" y="891"/>
                </a:cubicBezTo>
                <a:lnTo>
                  <a:pt x="1443" y="891"/>
                </a:lnTo>
                <a:cubicBezTo>
                  <a:pt x="1442" y="892"/>
                  <a:pt x="1441" y="893"/>
                  <a:pt x="1441" y="894"/>
                </a:cubicBezTo>
                <a:lnTo>
                  <a:pt x="1441" y="894"/>
                </a:lnTo>
                <a:cubicBezTo>
                  <a:pt x="1438" y="900"/>
                  <a:pt x="1435" y="907"/>
                  <a:pt x="1432" y="913"/>
                </a:cubicBezTo>
                <a:lnTo>
                  <a:pt x="1432" y="913"/>
                </a:lnTo>
                <a:cubicBezTo>
                  <a:pt x="1431" y="915"/>
                  <a:pt x="1430" y="916"/>
                  <a:pt x="1429" y="918"/>
                </a:cubicBezTo>
                <a:lnTo>
                  <a:pt x="1429" y="918"/>
                </a:lnTo>
                <a:cubicBezTo>
                  <a:pt x="1426" y="923"/>
                  <a:pt x="1424" y="928"/>
                  <a:pt x="1421" y="933"/>
                </a:cubicBezTo>
                <a:lnTo>
                  <a:pt x="1421" y="933"/>
                </a:lnTo>
                <a:cubicBezTo>
                  <a:pt x="1420" y="935"/>
                  <a:pt x="1418" y="938"/>
                  <a:pt x="1417" y="940"/>
                </a:cubicBezTo>
                <a:lnTo>
                  <a:pt x="1417" y="940"/>
                </a:lnTo>
                <a:cubicBezTo>
                  <a:pt x="1414" y="944"/>
                  <a:pt x="1411" y="948"/>
                  <a:pt x="1409" y="952"/>
                </a:cubicBezTo>
                <a:lnTo>
                  <a:pt x="1409" y="952"/>
                </a:lnTo>
                <a:cubicBezTo>
                  <a:pt x="1407" y="955"/>
                  <a:pt x="1406" y="957"/>
                  <a:pt x="1404" y="960"/>
                </a:cubicBezTo>
                <a:lnTo>
                  <a:pt x="1404" y="960"/>
                </a:lnTo>
                <a:cubicBezTo>
                  <a:pt x="1402" y="964"/>
                  <a:pt x="1399" y="968"/>
                  <a:pt x="1396" y="973"/>
                </a:cubicBezTo>
                <a:lnTo>
                  <a:pt x="1396" y="973"/>
                </a:lnTo>
                <a:cubicBezTo>
                  <a:pt x="1395" y="974"/>
                  <a:pt x="1393" y="977"/>
                  <a:pt x="1391" y="979"/>
                </a:cubicBezTo>
                <a:lnTo>
                  <a:pt x="1391" y="979"/>
                </a:lnTo>
                <a:cubicBezTo>
                  <a:pt x="1388" y="984"/>
                  <a:pt x="1385" y="989"/>
                  <a:pt x="1382" y="993"/>
                </a:cubicBezTo>
                <a:lnTo>
                  <a:pt x="1382" y="993"/>
                </a:lnTo>
                <a:cubicBezTo>
                  <a:pt x="1381" y="995"/>
                  <a:pt x="1380" y="996"/>
                  <a:pt x="1378" y="998"/>
                </a:cubicBezTo>
                <a:lnTo>
                  <a:pt x="1378" y="998"/>
                </a:lnTo>
                <a:cubicBezTo>
                  <a:pt x="1373" y="1006"/>
                  <a:pt x="1368" y="1013"/>
                  <a:pt x="1363" y="1019"/>
                </a:cubicBezTo>
                <a:lnTo>
                  <a:pt x="1363" y="1019"/>
                </a:lnTo>
                <a:cubicBezTo>
                  <a:pt x="1361" y="1021"/>
                  <a:pt x="1360" y="1022"/>
                  <a:pt x="1359" y="1023"/>
                </a:cubicBezTo>
                <a:lnTo>
                  <a:pt x="1359" y="1023"/>
                </a:lnTo>
                <a:cubicBezTo>
                  <a:pt x="1355" y="1029"/>
                  <a:pt x="1350" y="1034"/>
                  <a:pt x="1346" y="1040"/>
                </a:cubicBezTo>
                <a:lnTo>
                  <a:pt x="1346" y="1040"/>
                </a:lnTo>
                <a:cubicBezTo>
                  <a:pt x="1344" y="1042"/>
                  <a:pt x="1342" y="1044"/>
                  <a:pt x="1341" y="1047"/>
                </a:cubicBezTo>
                <a:lnTo>
                  <a:pt x="1341" y="1047"/>
                </a:lnTo>
                <a:cubicBezTo>
                  <a:pt x="1336" y="1052"/>
                  <a:pt x="1331" y="1057"/>
                  <a:pt x="1326" y="1062"/>
                </a:cubicBezTo>
                <a:lnTo>
                  <a:pt x="1326" y="1062"/>
                </a:lnTo>
                <a:cubicBezTo>
                  <a:pt x="1325" y="1064"/>
                  <a:pt x="1324" y="1066"/>
                  <a:pt x="1322" y="1067"/>
                </a:cubicBezTo>
                <a:lnTo>
                  <a:pt x="1322" y="1067"/>
                </a:lnTo>
                <a:cubicBezTo>
                  <a:pt x="1316" y="1074"/>
                  <a:pt x="1310" y="1081"/>
                  <a:pt x="1304" y="1087"/>
                </a:cubicBezTo>
                <a:lnTo>
                  <a:pt x="1304" y="1087"/>
                </a:lnTo>
                <a:cubicBezTo>
                  <a:pt x="1303" y="1088"/>
                  <a:pt x="1301" y="1089"/>
                  <a:pt x="1301" y="1090"/>
                </a:cubicBezTo>
                <a:lnTo>
                  <a:pt x="1301" y="1090"/>
                </a:lnTo>
                <a:cubicBezTo>
                  <a:pt x="1293" y="1099"/>
                  <a:pt x="1285" y="1106"/>
                  <a:pt x="1277" y="1115"/>
                </a:cubicBezTo>
                <a:lnTo>
                  <a:pt x="1277" y="1115"/>
                </a:lnTo>
                <a:cubicBezTo>
                  <a:pt x="1276" y="1116"/>
                  <a:pt x="1274" y="1116"/>
                  <a:pt x="1273" y="1118"/>
                </a:cubicBezTo>
                <a:lnTo>
                  <a:pt x="1273" y="1118"/>
                </a:lnTo>
                <a:cubicBezTo>
                  <a:pt x="1265" y="1125"/>
                  <a:pt x="1256" y="1134"/>
                  <a:pt x="1247" y="1142"/>
                </a:cubicBezTo>
                <a:lnTo>
                  <a:pt x="1247" y="1142"/>
                </a:lnTo>
                <a:cubicBezTo>
                  <a:pt x="1246" y="1144"/>
                  <a:pt x="1244" y="1145"/>
                  <a:pt x="1242" y="1147"/>
                </a:cubicBezTo>
                <a:lnTo>
                  <a:pt x="1242" y="1147"/>
                </a:lnTo>
                <a:cubicBezTo>
                  <a:pt x="1233" y="1155"/>
                  <a:pt x="1224" y="1163"/>
                  <a:pt x="1215" y="1171"/>
                </a:cubicBezTo>
                <a:lnTo>
                  <a:pt x="1215" y="1171"/>
                </a:lnTo>
                <a:cubicBezTo>
                  <a:pt x="1213" y="1172"/>
                  <a:pt x="1212" y="1173"/>
                  <a:pt x="1210" y="1174"/>
                </a:cubicBezTo>
                <a:lnTo>
                  <a:pt x="1210" y="1174"/>
                </a:lnTo>
                <a:cubicBezTo>
                  <a:pt x="1201" y="1182"/>
                  <a:pt x="1191" y="1190"/>
                  <a:pt x="1181" y="1198"/>
                </a:cubicBezTo>
                <a:lnTo>
                  <a:pt x="1181" y="1198"/>
                </a:lnTo>
                <a:cubicBezTo>
                  <a:pt x="1180" y="1198"/>
                  <a:pt x="1180" y="1199"/>
                  <a:pt x="1179" y="1199"/>
                </a:cubicBezTo>
                <a:lnTo>
                  <a:pt x="1179" y="1199"/>
                </a:lnTo>
                <a:cubicBezTo>
                  <a:pt x="1170" y="1206"/>
                  <a:pt x="1160" y="1214"/>
                  <a:pt x="1151" y="1221"/>
                </a:cubicBezTo>
                <a:lnTo>
                  <a:pt x="1151" y="1221"/>
                </a:lnTo>
                <a:cubicBezTo>
                  <a:pt x="1149" y="1222"/>
                  <a:pt x="1147" y="1224"/>
                  <a:pt x="1144" y="1225"/>
                </a:cubicBezTo>
                <a:lnTo>
                  <a:pt x="1144" y="1225"/>
                </a:lnTo>
                <a:cubicBezTo>
                  <a:pt x="1135" y="1233"/>
                  <a:pt x="1125" y="1239"/>
                  <a:pt x="1115" y="1247"/>
                </a:cubicBezTo>
                <a:lnTo>
                  <a:pt x="1115" y="1247"/>
                </a:lnTo>
                <a:cubicBezTo>
                  <a:pt x="1114" y="1247"/>
                  <a:pt x="1114" y="1247"/>
                  <a:pt x="1114" y="1247"/>
                </a:cubicBezTo>
                <a:lnTo>
                  <a:pt x="1114" y="1247"/>
                </a:lnTo>
                <a:cubicBezTo>
                  <a:pt x="1104" y="1254"/>
                  <a:pt x="1094" y="1261"/>
                  <a:pt x="1084" y="1267"/>
                </a:cubicBezTo>
                <a:lnTo>
                  <a:pt x="1084" y="1267"/>
                </a:lnTo>
                <a:cubicBezTo>
                  <a:pt x="1081" y="1269"/>
                  <a:pt x="1079" y="1270"/>
                  <a:pt x="1077" y="1272"/>
                </a:cubicBezTo>
                <a:lnTo>
                  <a:pt x="1077" y="1272"/>
                </a:lnTo>
                <a:cubicBezTo>
                  <a:pt x="1067" y="1278"/>
                  <a:pt x="1056" y="1284"/>
                  <a:pt x="1046" y="1291"/>
                </a:cubicBezTo>
                <a:lnTo>
                  <a:pt x="1046" y="1291"/>
                </a:lnTo>
                <a:cubicBezTo>
                  <a:pt x="1044" y="1292"/>
                  <a:pt x="1043" y="1293"/>
                  <a:pt x="1041" y="1294"/>
                </a:cubicBezTo>
                <a:lnTo>
                  <a:pt x="1041" y="1294"/>
                </a:lnTo>
                <a:cubicBezTo>
                  <a:pt x="1031" y="1300"/>
                  <a:pt x="1021" y="1306"/>
                  <a:pt x="1012" y="1312"/>
                </a:cubicBezTo>
                <a:lnTo>
                  <a:pt x="1012" y="1312"/>
                </a:lnTo>
                <a:cubicBezTo>
                  <a:pt x="1010" y="1313"/>
                  <a:pt x="1007" y="1314"/>
                  <a:pt x="1005" y="1315"/>
                </a:cubicBezTo>
                <a:lnTo>
                  <a:pt x="1005" y="1315"/>
                </a:lnTo>
                <a:cubicBezTo>
                  <a:pt x="995" y="1322"/>
                  <a:pt x="984" y="1328"/>
                  <a:pt x="972" y="1334"/>
                </a:cubicBezTo>
                <a:lnTo>
                  <a:pt x="972" y="1334"/>
                </a:lnTo>
                <a:cubicBezTo>
                  <a:pt x="970" y="1335"/>
                  <a:pt x="968" y="1336"/>
                  <a:pt x="965" y="1338"/>
                </a:cubicBezTo>
                <a:lnTo>
                  <a:pt x="965" y="1338"/>
                </a:lnTo>
                <a:cubicBezTo>
                  <a:pt x="958" y="1341"/>
                  <a:pt x="951" y="1345"/>
                  <a:pt x="944" y="1349"/>
                </a:cubicBezTo>
                <a:lnTo>
                  <a:pt x="944" y="1349"/>
                </a:lnTo>
                <a:cubicBezTo>
                  <a:pt x="933" y="1355"/>
                  <a:pt x="922" y="1360"/>
                  <a:pt x="910" y="1366"/>
                </a:cubicBezTo>
                <a:lnTo>
                  <a:pt x="910" y="1366"/>
                </a:lnTo>
                <a:cubicBezTo>
                  <a:pt x="906" y="1368"/>
                  <a:pt x="901" y="1371"/>
                  <a:pt x="897" y="1373"/>
                </a:cubicBezTo>
                <a:lnTo>
                  <a:pt x="897" y="1373"/>
                </a:lnTo>
                <a:cubicBezTo>
                  <a:pt x="881" y="1381"/>
                  <a:pt x="865" y="1388"/>
                  <a:pt x="849" y="1395"/>
                </a:cubicBezTo>
                <a:lnTo>
                  <a:pt x="849" y="1395"/>
                </a:lnTo>
                <a:cubicBezTo>
                  <a:pt x="847" y="1396"/>
                  <a:pt x="845" y="1396"/>
                  <a:pt x="844" y="1398"/>
                </a:cubicBezTo>
                <a:lnTo>
                  <a:pt x="844" y="1398"/>
                </a:lnTo>
                <a:cubicBezTo>
                  <a:pt x="829" y="1404"/>
                  <a:pt x="815" y="1410"/>
                  <a:pt x="799" y="1417"/>
                </a:cubicBezTo>
                <a:lnTo>
                  <a:pt x="799" y="1417"/>
                </a:lnTo>
                <a:cubicBezTo>
                  <a:pt x="794" y="1419"/>
                  <a:pt x="788" y="1421"/>
                  <a:pt x="783" y="1423"/>
                </a:cubicBezTo>
                <a:lnTo>
                  <a:pt x="783" y="1423"/>
                </a:lnTo>
                <a:cubicBezTo>
                  <a:pt x="771" y="1428"/>
                  <a:pt x="760" y="1433"/>
                  <a:pt x="748" y="1438"/>
                </a:cubicBezTo>
                <a:lnTo>
                  <a:pt x="748" y="1438"/>
                </a:lnTo>
                <a:cubicBezTo>
                  <a:pt x="742" y="1440"/>
                  <a:pt x="736" y="1442"/>
                  <a:pt x="730" y="1444"/>
                </a:cubicBezTo>
                <a:lnTo>
                  <a:pt x="730" y="1444"/>
                </a:lnTo>
                <a:cubicBezTo>
                  <a:pt x="717" y="1449"/>
                  <a:pt x="704" y="1454"/>
                  <a:pt x="691" y="1459"/>
                </a:cubicBezTo>
                <a:lnTo>
                  <a:pt x="691" y="1459"/>
                </a:lnTo>
                <a:cubicBezTo>
                  <a:pt x="687" y="1460"/>
                  <a:pt x="682" y="1461"/>
                  <a:pt x="678" y="1463"/>
                </a:cubicBezTo>
                <a:lnTo>
                  <a:pt x="678" y="1463"/>
                </a:lnTo>
                <a:cubicBezTo>
                  <a:pt x="661" y="1469"/>
                  <a:pt x="644" y="1475"/>
                  <a:pt x="626" y="1480"/>
                </a:cubicBezTo>
                <a:lnTo>
                  <a:pt x="626" y="1480"/>
                </a:lnTo>
                <a:cubicBezTo>
                  <a:pt x="621" y="1482"/>
                  <a:pt x="617" y="1483"/>
                  <a:pt x="612" y="1485"/>
                </a:cubicBezTo>
                <a:lnTo>
                  <a:pt x="612" y="1485"/>
                </a:lnTo>
                <a:cubicBezTo>
                  <a:pt x="599" y="1489"/>
                  <a:pt x="585" y="1492"/>
                  <a:pt x="572" y="1497"/>
                </a:cubicBezTo>
                <a:lnTo>
                  <a:pt x="572" y="1497"/>
                </a:lnTo>
                <a:cubicBezTo>
                  <a:pt x="566" y="1498"/>
                  <a:pt x="560" y="1500"/>
                  <a:pt x="554" y="1502"/>
                </a:cubicBezTo>
                <a:lnTo>
                  <a:pt x="554" y="1502"/>
                </a:lnTo>
                <a:cubicBezTo>
                  <a:pt x="541" y="1505"/>
                  <a:pt x="529" y="1508"/>
                  <a:pt x="517" y="1511"/>
                </a:cubicBezTo>
                <a:lnTo>
                  <a:pt x="517" y="1511"/>
                </a:lnTo>
                <a:cubicBezTo>
                  <a:pt x="510" y="1513"/>
                  <a:pt x="503" y="1515"/>
                  <a:pt x="496" y="1517"/>
                </a:cubicBezTo>
                <a:lnTo>
                  <a:pt x="496" y="1517"/>
                </a:lnTo>
                <a:cubicBezTo>
                  <a:pt x="483" y="1520"/>
                  <a:pt x="469" y="1524"/>
                  <a:pt x="456" y="1527"/>
                </a:cubicBezTo>
                <a:lnTo>
                  <a:pt x="456" y="1527"/>
                </a:lnTo>
                <a:cubicBezTo>
                  <a:pt x="450" y="1528"/>
                  <a:pt x="444" y="1529"/>
                  <a:pt x="439" y="1530"/>
                </a:cubicBezTo>
                <a:lnTo>
                  <a:pt x="439" y="1530"/>
                </a:lnTo>
                <a:cubicBezTo>
                  <a:pt x="420" y="1535"/>
                  <a:pt x="401" y="1539"/>
                  <a:pt x="381" y="1543"/>
                </a:cubicBezTo>
                <a:lnTo>
                  <a:pt x="381" y="1543"/>
                </a:lnTo>
                <a:cubicBezTo>
                  <a:pt x="377" y="1543"/>
                  <a:pt x="374" y="1544"/>
                  <a:pt x="370" y="1544"/>
                </a:cubicBezTo>
                <a:lnTo>
                  <a:pt x="370" y="1544"/>
                </a:lnTo>
                <a:cubicBezTo>
                  <a:pt x="354" y="1548"/>
                  <a:pt x="338" y="1550"/>
                  <a:pt x="322" y="1553"/>
                </a:cubicBezTo>
                <a:lnTo>
                  <a:pt x="322" y="1553"/>
                </a:lnTo>
                <a:cubicBezTo>
                  <a:pt x="318" y="1554"/>
                  <a:pt x="313" y="1554"/>
                  <a:pt x="309" y="1555"/>
                </a:cubicBezTo>
                <a:lnTo>
                  <a:pt x="309" y="1555"/>
                </a:lnTo>
                <a:cubicBezTo>
                  <a:pt x="293" y="1557"/>
                  <a:pt x="278" y="1560"/>
                  <a:pt x="262" y="1561"/>
                </a:cubicBezTo>
                <a:lnTo>
                  <a:pt x="262" y="1561"/>
                </a:lnTo>
                <a:cubicBezTo>
                  <a:pt x="258" y="1562"/>
                  <a:pt x="255" y="1563"/>
                  <a:pt x="251" y="1563"/>
                </a:cubicBezTo>
                <a:lnTo>
                  <a:pt x="251" y="1563"/>
                </a:lnTo>
                <a:cubicBezTo>
                  <a:pt x="233" y="1565"/>
                  <a:pt x="215" y="1568"/>
                  <a:pt x="196" y="1570"/>
                </a:cubicBezTo>
                <a:lnTo>
                  <a:pt x="196" y="1570"/>
                </a:lnTo>
                <a:cubicBezTo>
                  <a:pt x="192" y="1570"/>
                  <a:pt x="187" y="1570"/>
                  <a:pt x="182" y="1571"/>
                </a:cubicBezTo>
                <a:lnTo>
                  <a:pt x="182" y="1571"/>
                </a:lnTo>
                <a:cubicBezTo>
                  <a:pt x="165" y="1572"/>
                  <a:pt x="147" y="1574"/>
                  <a:pt x="129" y="1575"/>
                </a:cubicBezTo>
                <a:lnTo>
                  <a:pt x="129" y="1575"/>
                </a:lnTo>
                <a:cubicBezTo>
                  <a:pt x="128" y="1575"/>
                  <a:pt x="127" y="1575"/>
                  <a:pt x="127" y="1575"/>
                </a:cubicBezTo>
                <a:lnTo>
                  <a:pt x="127" y="1575"/>
                </a:lnTo>
                <a:cubicBezTo>
                  <a:pt x="108" y="1576"/>
                  <a:pt x="89" y="1577"/>
                  <a:pt x="70" y="1578"/>
                </a:cubicBezTo>
                <a:lnTo>
                  <a:pt x="70" y="1578"/>
                </a:lnTo>
                <a:cubicBezTo>
                  <a:pt x="66" y="1578"/>
                  <a:pt x="63" y="1578"/>
                  <a:pt x="60" y="1578"/>
                </a:cubicBezTo>
                <a:lnTo>
                  <a:pt x="60" y="1578"/>
                </a:lnTo>
                <a:cubicBezTo>
                  <a:pt x="40" y="1579"/>
                  <a:pt x="20" y="1579"/>
                  <a:pt x="0" y="1579"/>
                </a:cubicBezTo>
                <a:lnTo>
                  <a:pt x="102" y="1891"/>
                </a:lnTo>
                <a:lnTo>
                  <a:pt x="106" y="1891"/>
                </a:lnTo>
                <a:lnTo>
                  <a:pt x="106" y="1891"/>
                </a:lnTo>
                <a:cubicBezTo>
                  <a:pt x="107" y="1891"/>
                  <a:pt x="108" y="1891"/>
                  <a:pt x="109" y="1891"/>
                </a:cubicBezTo>
                <a:lnTo>
                  <a:pt x="109" y="1891"/>
                </a:lnTo>
                <a:cubicBezTo>
                  <a:pt x="111" y="1891"/>
                  <a:pt x="112" y="1891"/>
                  <a:pt x="113" y="1891"/>
                </a:cubicBezTo>
                <a:lnTo>
                  <a:pt x="113" y="1891"/>
                </a:lnTo>
                <a:cubicBezTo>
                  <a:pt x="114" y="1891"/>
                  <a:pt x="116" y="1891"/>
                  <a:pt x="117" y="1891"/>
                </a:cubicBezTo>
                <a:lnTo>
                  <a:pt x="117" y="1891"/>
                </a:lnTo>
                <a:cubicBezTo>
                  <a:pt x="129" y="1891"/>
                  <a:pt x="141" y="1890"/>
                  <a:pt x="153" y="1890"/>
                </a:cubicBezTo>
                <a:lnTo>
                  <a:pt x="153" y="1890"/>
                </a:lnTo>
                <a:cubicBezTo>
                  <a:pt x="156" y="1889"/>
                  <a:pt x="158" y="1889"/>
                  <a:pt x="161" y="1889"/>
                </a:cubicBezTo>
                <a:lnTo>
                  <a:pt x="161" y="1889"/>
                </a:lnTo>
                <a:cubicBezTo>
                  <a:pt x="164" y="1889"/>
                  <a:pt x="168" y="1889"/>
                  <a:pt x="171" y="1889"/>
                </a:cubicBezTo>
                <a:lnTo>
                  <a:pt x="171" y="1889"/>
                </a:lnTo>
                <a:cubicBezTo>
                  <a:pt x="177" y="1889"/>
                  <a:pt x="183" y="1889"/>
                  <a:pt x="190" y="1888"/>
                </a:cubicBezTo>
                <a:lnTo>
                  <a:pt x="190" y="1888"/>
                </a:lnTo>
                <a:cubicBezTo>
                  <a:pt x="202" y="1888"/>
                  <a:pt x="214" y="1887"/>
                  <a:pt x="226" y="1886"/>
                </a:cubicBezTo>
                <a:lnTo>
                  <a:pt x="226" y="1886"/>
                </a:lnTo>
                <a:lnTo>
                  <a:pt x="226" y="1886"/>
                </a:lnTo>
                <a:lnTo>
                  <a:pt x="226" y="1886"/>
                </a:lnTo>
                <a:cubicBezTo>
                  <a:pt x="227" y="1886"/>
                  <a:pt x="228" y="1886"/>
                  <a:pt x="228" y="1886"/>
                </a:cubicBezTo>
                <a:lnTo>
                  <a:pt x="228" y="1886"/>
                </a:lnTo>
                <a:cubicBezTo>
                  <a:pt x="240" y="1885"/>
                  <a:pt x="251" y="1884"/>
                  <a:pt x="262" y="1883"/>
                </a:cubicBezTo>
                <a:lnTo>
                  <a:pt x="262" y="1883"/>
                </a:lnTo>
                <a:cubicBezTo>
                  <a:pt x="268" y="1883"/>
                  <a:pt x="275" y="1882"/>
                  <a:pt x="281" y="1881"/>
                </a:cubicBezTo>
                <a:lnTo>
                  <a:pt x="281" y="1881"/>
                </a:lnTo>
                <a:cubicBezTo>
                  <a:pt x="285" y="1881"/>
                  <a:pt x="290" y="1881"/>
                  <a:pt x="294" y="1880"/>
                </a:cubicBezTo>
                <a:lnTo>
                  <a:pt x="294" y="1880"/>
                </a:lnTo>
                <a:cubicBezTo>
                  <a:pt x="297" y="1880"/>
                  <a:pt x="300" y="1880"/>
                  <a:pt x="303" y="1880"/>
                </a:cubicBezTo>
                <a:lnTo>
                  <a:pt x="303" y="1880"/>
                </a:lnTo>
                <a:cubicBezTo>
                  <a:pt x="317" y="1878"/>
                  <a:pt x="330" y="1876"/>
                  <a:pt x="344" y="1875"/>
                </a:cubicBezTo>
                <a:lnTo>
                  <a:pt x="344" y="1875"/>
                </a:lnTo>
                <a:cubicBezTo>
                  <a:pt x="345" y="1875"/>
                  <a:pt x="346" y="1874"/>
                  <a:pt x="347" y="1874"/>
                </a:cubicBezTo>
                <a:lnTo>
                  <a:pt x="347" y="1874"/>
                </a:lnTo>
                <a:cubicBezTo>
                  <a:pt x="351" y="1874"/>
                  <a:pt x="355" y="1873"/>
                  <a:pt x="359" y="1873"/>
                </a:cubicBezTo>
                <a:lnTo>
                  <a:pt x="359" y="1873"/>
                </a:lnTo>
                <a:cubicBezTo>
                  <a:pt x="367" y="1871"/>
                  <a:pt x="376" y="1870"/>
                  <a:pt x="384" y="1869"/>
                </a:cubicBezTo>
                <a:lnTo>
                  <a:pt x="384" y="1869"/>
                </a:lnTo>
                <a:cubicBezTo>
                  <a:pt x="391" y="1868"/>
                  <a:pt x="398" y="1867"/>
                  <a:pt x="404" y="1865"/>
                </a:cubicBezTo>
                <a:lnTo>
                  <a:pt x="404" y="1865"/>
                </a:lnTo>
                <a:cubicBezTo>
                  <a:pt x="409" y="1865"/>
                  <a:pt x="413" y="1864"/>
                  <a:pt x="417" y="1864"/>
                </a:cubicBezTo>
                <a:lnTo>
                  <a:pt x="417" y="1864"/>
                </a:lnTo>
                <a:cubicBezTo>
                  <a:pt x="419" y="1863"/>
                  <a:pt x="422" y="1863"/>
                  <a:pt x="424" y="1863"/>
                </a:cubicBezTo>
                <a:lnTo>
                  <a:pt x="424" y="1863"/>
                </a:lnTo>
                <a:cubicBezTo>
                  <a:pt x="437" y="1860"/>
                  <a:pt x="451" y="1858"/>
                  <a:pt x="464" y="1855"/>
                </a:cubicBezTo>
                <a:lnTo>
                  <a:pt x="464" y="1855"/>
                </a:lnTo>
                <a:cubicBezTo>
                  <a:pt x="467" y="1854"/>
                  <a:pt x="471" y="1854"/>
                  <a:pt x="475" y="1853"/>
                </a:cubicBezTo>
                <a:lnTo>
                  <a:pt x="475" y="1853"/>
                </a:lnTo>
                <a:cubicBezTo>
                  <a:pt x="475" y="1853"/>
                  <a:pt x="475" y="1853"/>
                  <a:pt x="476" y="1853"/>
                </a:cubicBezTo>
                <a:lnTo>
                  <a:pt x="476" y="1853"/>
                </a:lnTo>
                <a:cubicBezTo>
                  <a:pt x="493" y="1850"/>
                  <a:pt x="509" y="1846"/>
                  <a:pt x="527" y="1842"/>
                </a:cubicBezTo>
                <a:lnTo>
                  <a:pt x="527" y="1842"/>
                </a:lnTo>
                <a:cubicBezTo>
                  <a:pt x="528" y="1842"/>
                  <a:pt x="529" y="1842"/>
                  <a:pt x="530" y="1841"/>
                </a:cubicBezTo>
                <a:lnTo>
                  <a:pt x="530" y="1841"/>
                </a:lnTo>
                <a:cubicBezTo>
                  <a:pt x="536" y="1840"/>
                  <a:pt x="541" y="1839"/>
                  <a:pt x="547" y="1837"/>
                </a:cubicBezTo>
                <a:lnTo>
                  <a:pt x="547" y="1837"/>
                </a:lnTo>
                <a:cubicBezTo>
                  <a:pt x="557" y="1835"/>
                  <a:pt x="567" y="1832"/>
                  <a:pt x="577" y="1830"/>
                </a:cubicBezTo>
                <a:lnTo>
                  <a:pt x="577" y="1830"/>
                </a:lnTo>
                <a:cubicBezTo>
                  <a:pt x="580" y="1829"/>
                  <a:pt x="583" y="1828"/>
                  <a:pt x="587" y="1828"/>
                </a:cubicBezTo>
                <a:lnTo>
                  <a:pt x="587" y="1828"/>
                </a:lnTo>
                <a:cubicBezTo>
                  <a:pt x="589" y="1827"/>
                  <a:pt x="591" y="1826"/>
                  <a:pt x="594" y="1826"/>
                </a:cubicBezTo>
                <a:lnTo>
                  <a:pt x="594" y="1826"/>
                </a:lnTo>
                <a:cubicBezTo>
                  <a:pt x="598" y="1824"/>
                  <a:pt x="602" y="1823"/>
                  <a:pt x="607" y="1822"/>
                </a:cubicBezTo>
                <a:lnTo>
                  <a:pt x="607" y="1822"/>
                </a:lnTo>
                <a:cubicBezTo>
                  <a:pt x="613" y="1820"/>
                  <a:pt x="620" y="1818"/>
                  <a:pt x="627" y="1817"/>
                </a:cubicBezTo>
                <a:lnTo>
                  <a:pt x="627" y="1817"/>
                </a:lnTo>
                <a:cubicBezTo>
                  <a:pt x="632" y="1815"/>
                  <a:pt x="637" y="1813"/>
                  <a:pt x="643" y="1812"/>
                </a:cubicBezTo>
                <a:lnTo>
                  <a:pt x="643" y="1812"/>
                </a:lnTo>
                <a:cubicBezTo>
                  <a:pt x="648" y="1811"/>
                  <a:pt x="654" y="1809"/>
                  <a:pt x="660" y="1807"/>
                </a:cubicBezTo>
                <a:lnTo>
                  <a:pt x="660" y="1807"/>
                </a:lnTo>
                <a:cubicBezTo>
                  <a:pt x="673" y="1803"/>
                  <a:pt x="687" y="1800"/>
                  <a:pt x="700" y="1795"/>
                </a:cubicBezTo>
                <a:lnTo>
                  <a:pt x="700" y="1795"/>
                </a:lnTo>
                <a:cubicBezTo>
                  <a:pt x="704" y="1793"/>
                  <a:pt x="709" y="1792"/>
                  <a:pt x="713" y="1791"/>
                </a:cubicBezTo>
                <a:lnTo>
                  <a:pt x="713" y="1791"/>
                </a:lnTo>
                <a:cubicBezTo>
                  <a:pt x="730" y="1785"/>
                  <a:pt x="747" y="1779"/>
                  <a:pt x="765" y="1773"/>
                </a:cubicBezTo>
                <a:lnTo>
                  <a:pt x="765" y="1773"/>
                </a:lnTo>
                <a:cubicBezTo>
                  <a:pt x="768" y="1772"/>
                  <a:pt x="772" y="1770"/>
                  <a:pt x="776" y="1769"/>
                </a:cubicBezTo>
                <a:lnTo>
                  <a:pt x="776" y="1769"/>
                </a:lnTo>
                <a:cubicBezTo>
                  <a:pt x="786" y="1765"/>
                  <a:pt x="796" y="1761"/>
                  <a:pt x="805" y="1758"/>
                </a:cubicBezTo>
                <a:lnTo>
                  <a:pt x="805" y="1758"/>
                </a:lnTo>
                <a:cubicBezTo>
                  <a:pt x="808" y="1757"/>
                  <a:pt x="812" y="1755"/>
                  <a:pt x="815" y="1754"/>
                </a:cubicBezTo>
                <a:lnTo>
                  <a:pt x="815" y="1754"/>
                </a:lnTo>
                <a:cubicBezTo>
                  <a:pt x="821" y="1752"/>
                  <a:pt x="826" y="1750"/>
                  <a:pt x="832" y="1748"/>
                </a:cubicBezTo>
                <a:lnTo>
                  <a:pt x="832" y="1748"/>
                </a:lnTo>
                <a:cubicBezTo>
                  <a:pt x="843" y="1743"/>
                  <a:pt x="855" y="1738"/>
                  <a:pt x="866" y="1733"/>
                </a:cubicBezTo>
                <a:lnTo>
                  <a:pt x="866" y="1733"/>
                </a:lnTo>
                <a:cubicBezTo>
                  <a:pt x="871" y="1731"/>
                  <a:pt x="876" y="1729"/>
                  <a:pt x="882" y="1727"/>
                </a:cubicBezTo>
                <a:lnTo>
                  <a:pt x="882" y="1727"/>
                </a:lnTo>
                <a:cubicBezTo>
                  <a:pt x="897" y="1720"/>
                  <a:pt x="911" y="1714"/>
                  <a:pt x="925" y="1707"/>
                </a:cubicBezTo>
                <a:lnTo>
                  <a:pt x="925" y="1707"/>
                </a:lnTo>
                <a:cubicBezTo>
                  <a:pt x="927" y="1707"/>
                  <a:pt x="928" y="1706"/>
                  <a:pt x="929" y="1705"/>
                </a:cubicBezTo>
                <a:lnTo>
                  <a:pt x="929" y="1705"/>
                </a:lnTo>
                <a:cubicBezTo>
                  <a:pt x="944" y="1698"/>
                  <a:pt x="957" y="1692"/>
                  <a:pt x="971" y="1685"/>
                </a:cubicBezTo>
                <a:lnTo>
                  <a:pt x="971" y="1685"/>
                </a:lnTo>
                <a:cubicBezTo>
                  <a:pt x="973" y="1685"/>
                  <a:pt x="974" y="1683"/>
                  <a:pt x="977" y="1683"/>
                </a:cubicBezTo>
                <a:lnTo>
                  <a:pt x="977" y="1683"/>
                </a:lnTo>
                <a:cubicBezTo>
                  <a:pt x="981" y="1680"/>
                  <a:pt x="985" y="1678"/>
                  <a:pt x="990" y="1675"/>
                </a:cubicBezTo>
                <a:lnTo>
                  <a:pt x="990" y="1675"/>
                </a:lnTo>
                <a:cubicBezTo>
                  <a:pt x="1001" y="1670"/>
                  <a:pt x="1012" y="1664"/>
                  <a:pt x="1023" y="1658"/>
                </a:cubicBezTo>
                <a:lnTo>
                  <a:pt x="1023" y="1658"/>
                </a:lnTo>
                <a:cubicBezTo>
                  <a:pt x="1025" y="1657"/>
                  <a:pt x="1028" y="1655"/>
                  <a:pt x="1031" y="1654"/>
                </a:cubicBezTo>
                <a:lnTo>
                  <a:pt x="1031" y="1654"/>
                </a:lnTo>
                <a:cubicBezTo>
                  <a:pt x="1035" y="1651"/>
                  <a:pt x="1039" y="1649"/>
                  <a:pt x="1043" y="1647"/>
                </a:cubicBezTo>
                <a:lnTo>
                  <a:pt x="1043" y="1647"/>
                </a:lnTo>
                <a:cubicBezTo>
                  <a:pt x="1045" y="1646"/>
                  <a:pt x="1048" y="1644"/>
                  <a:pt x="1050" y="1643"/>
                </a:cubicBezTo>
                <a:lnTo>
                  <a:pt x="1050" y="1643"/>
                </a:lnTo>
                <a:cubicBezTo>
                  <a:pt x="1061" y="1637"/>
                  <a:pt x="1072" y="1631"/>
                  <a:pt x="1083" y="1624"/>
                </a:cubicBezTo>
                <a:lnTo>
                  <a:pt x="1083" y="1624"/>
                </a:lnTo>
                <a:cubicBezTo>
                  <a:pt x="1084" y="1623"/>
                  <a:pt x="1086" y="1622"/>
                  <a:pt x="1089" y="1621"/>
                </a:cubicBezTo>
                <a:lnTo>
                  <a:pt x="1089" y="1621"/>
                </a:lnTo>
                <a:cubicBezTo>
                  <a:pt x="1099" y="1615"/>
                  <a:pt x="1107" y="1609"/>
                  <a:pt x="1117" y="1603"/>
                </a:cubicBezTo>
                <a:lnTo>
                  <a:pt x="1117" y="1603"/>
                </a:lnTo>
                <a:cubicBezTo>
                  <a:pt x="1118" y="1602"/>
                  <a:pt x="1119" y="1602"/>
                  <a:pt x="1120" y="1601"/>
                </a:cubicBezTo>
                <a:lnTo>
                  <a:pt x="1120" y="1601"/>
                </a:lnTo>
                <a:cubicBezTo>
                  <a:pt x="1121" y="1601"/>
                  <a:pt x="1121" y="1601"/>
                  <a:pt x="1122" y="1600"/>
                </a:cubicBezTo>
                <a:lnTo>
                  <a:pt x="1122" y="1600"/>
                </a:lnTo>
                <a:cubicBezTo>
                  <a:pt x="1132" y="1593"/>
                  <a:pt x="1142" y="1587"/>
                  <a:pt x="1152" y="1580"/>
                </a:cubicBezTo>
                <a:lnTo>
                  <a:pt x="1152" y="1580"/>
                </a:lnTo>
                <a:cubicBezTo>
                  <a:pt x="1155" y="1579"/>
                  <a:pt x="1157" y="1577"/>
                  <a:pt x="1159" y="1576"/>
                </a:cubicBezTo>
                <a:lnTo>
                  <a:pt x="1159" y="1576"/>
                </a:lnTo>
                <a:cubicBezTo>
                  <a:pt x="1169" y="1569"/>
                  <a:pt x="1178" y="1563"/>
                  <a:pt x="1188" y="1555"/>
                </a:cubicBezTo>
                <a:lnTo>
                  <a:pt x="1188" y="1555"/>
                </a:lnTo>
                <a:cubicBezTo>
                  <a:pt x="1188" y="1555"/>
                  <a:pt x="1188" y="1555"/>
                  <a:pt x="1189" y="1555"/>
                </a:cubicBezTo>
                <a:lnTo>
                  <a:pt x="1189" y="1555"/>
                </a:lnTo>
                <a:cubicBezTo>
                  <a:pt x="1199" y="1548"/>
                  <a:pt x="1208" y="1541"/>
                  <a:pt x="1218" y="1533"/>
                </a:cubicBezTo>
                <a:lnTo>
                  <a:pt x="1218" y="1533"/>
                </a:lnTo>
                <a:cubicBezTo>
                  <a:pt x="1220" y="1532"/>
                  <a:pt x="1222" y="1530"/>
                  <a:pt x="1224" y="1529"/>
                </a:cubicBezTo>
                <a:lnTo>
                  <a:pt x="1224" y="1529"/>
                </a:lnTo>
                <a:cubicBezTo>
                  <a:pt x="1233" y="1522"/>
                  <a:pt x="1242" y="1514"/>
                  <a:pt x="1251" y="1507"/>
                </a:cubicBezTo>
                <a:lnTo>
                  <a:pt x="1251" y="1507"/>
                </a:lnTo>
                <a:lnTo>
                  <a:pt x="1252" y="1507"/>
                </a:lnTo>
                <a:lnTo>
                  <a:pt x="1252" y="1507"/>
                </a:lnTo>
                <a:cubicBezTo>
                  <a:pt x="1253" y="1507"/>
                  <a:pt x="1253" y="1506"/>
                  <a:pt x="1253" y="1506"/>
                </a:cubicBezTo>
                <a:lnTo>
                  <a:pt x="1253" y="1506"/>
                </a:lnTo>
                <a:cubicBezTo>
                  <a:pt x="1263" y="1498"/>
                  <a:pt x="1272" y="1490"/>
                  <a:pt x="1281" y="1482"/>
                </a:cubicBezTo>
                <a:lnTo>
                  <a:pt x="1281" y="1482"/>
                </a:lnTo>
                <a:cubicBezTo>
                  <a:pt x="1283" y="1481"/>
                  <a:pt x="1283" y="1480"/>
                  <a:pt x="1284" y="1480"/>
                </a:cubicBezTo>
                <a:lnTo>
                  <a:pt x="1284" y="1480"/>
                </a:lnTo>
                <a:cubicBezTo>
                  <a:pt x="1285" y="1480"/>
                  <a:pt x="1285" y="1479"/>
                  <a:pt x="1285" y="1478"/>
                </a:cubicBezTo>
                <a:lnTo>
                  <a:pt x="1285" y="1478"/>
                </a:lnTo>
                <a:cubicBezTo>
                  <a:pt x="1295" y="1470"/>
                  <a:pt x="1304" y="1462"/>
                  <a:pt x="1312" y="1455"/>
                </a:cubicBezTo>
                <a:lnTo>
                  <a:pt x="1312" y="1455"/>
                </a:lnTo>
                <a:cubicBezTo>
                  <a:pt x="1313" y="1453"/>
                  <a:pt x="1314" y="1453"/>
                  <a:pt x="1315" y="1452"/>
                </a:cubicBezTo>
                <a:lnTo>
                  <a:pt x="1315" y="1452"/>
                </a:lnTo>
                <a:cubicBezTo>
                  <a:pt x="1316" y="1451"/>
                  <a:pt x="1317" y="1450"/>
                  <a:pt x="1317" y="1450"/>
                </a:cubicBezTo>
                <a:lnTo>
                  <a:pt x="1317" y="1450"/>
                </a:lnTo>
                <a:cubicBezTo>
                  <a:pt x="1326" y="1441"/>
                  <a:pt x="1335" y="1433"/>
                  <a:pt x="1343" y="1425"/>
                </a:cubicBezTo>
                <a:lnTo>
                  <a:pt x="1343" y="1425"/>
                </a:lnTo>
                <a:cubicBezTo>
                  <a:pt x="1344" y="1425"/>
                  <a:pt x="1344" y="1424"/>
                  <a:pt x="1344" y="1424"/>
                </a:cubicBezTo>
                <a:lnTo>
                  <a:pt x="1344" y="1424"/>
                </a:lnTo>
                <a:cubicBezTo>
                  <a:pt x="1345" y="1423"/>
                  <a:pt x="1346" y="1423"/>
                  <a:pt x="1346" y="1422"/>
                </a:cubicBezTo>
                <a:lnTo>
                  <a:pt x="1346" y="1422"/>
                </a:lnTo>
                <a:cubicBezTo>
                  <a:pt x="1350" y="1418"/>
                  <a:pt x="1354" y="1414"/>
                  <a:pt x="1358" y="1409"/>
                </a:cubicBezTo>
                <a:lnTo>
                  <a:pt x="1358" y="1409"/>
                </a:lnTo>
                <a:cubicBezTo>
                  <a:pt x="1362" y="1406"/>
                  <a:pt x="1366" y="1401"/>
                  <a:pt x="1369" y="1397"/>
                </a:cubicBezTo>
                <a:lnTo>
                  <a:pt x="1369" y="1397"/>
                </a:lnTo>
                <a:cubicBezTo>
                  <a:pt x="1370" y="1396"/>
                  <a:pt x="1371" y="1396"/>
                  <a:pt x="1371" y="1395"/>
                </a:cubicBezTo>
                <a:lnTo>
                  <a:pt x="1371" y="1395"/>
                </a:lnTo>
                <a:cubicBezTo>
                  <a:pt x="1372" y="1395"/>
                  <a:pt x="1372" y="1394"/>
                  <a:pt x="1372" y="1394"/>
                </a:cubicBezTo>
                <a:lnTo>
                  <a:pt x="1372" y="1394"/>
                </a:lnTo>
                <a:cubicBezTo>
                  <a:pt x="1379" y="1387"/>
                  <a:pt x="1385" y="1381"/>
                  <a:pt x="1390" y="1374"/>
                </a:cubicBezTo>
                <a:lnTo>
                  <a:pt x="1390" y="1374"/>
                </a:lnTo>
                <a:cubicBezTo>
                  <a:pt x="1391" y="1374"/>
                  <a:pt x="1391" y="1373"/>
                  <a:pt x="1391" y="1373"/>
                </a:cubicBezTo>
                <a:lnTo>
                  <a:pt x="1391" y="1373"/>
                </a:lnTo>
                <a:cubicBezTo>
                  <a:pt x="1393" y="1371"/>
                  <a:pt x="1394" y="1370"/>
                  <a:pt x="1394" y="1369"/>
                </a:cubicBezTo>
                <a:lnTo>
                  <a:pt x="1394" y="1369"/>
                </a:lnTo>
                <a:cubicBezTo>
                  <a:pt x="1399" y="1364"/>
                  <a:pt x="1404" y="1359"/>
                  <a:pt x="1408" y="1353"/>
                </a:cubicBezTo>
                <a:lnTo>
                  <a:pt x="1408" y="1353"/>
                </a:lnTo>
                <a:cubicBezTo>
                  <a:pt x="1409" y="1352"/>
                  <a:pt x="1410" y="1351"/>
                  <a:pt x="1411" y="1350"/>
                </a:cubicBezTo>
                <a:lnTo>
                  <a:pt x="1411" y="1350"/>
                </a:lnTo>
                <a:cubicBezTo>
                  <a:pt x="1411" y="1349"/>
                  <a:pt x="1412" y="1347"/>
                  <a:pt x="1413" y="1347"/>
                </a:cubicBezTo>
                <a:lnTo>
                  <a:pt x="1413" y="1347"/>
                </a:lnTo>
                <a:cubicBezTo>
                  <a:pt x="1418" y="1341"/>
                  <a:pt x="1422" y="1335"/>
                  <a:pt x="1426" y="1330"/>
                </a:cubicBezTo>
                <a:lnTo>
                  <a:pt x="1426" y="1330"/>
                </a:lnTo>
                <a:cubicBezTo>
                  <a:pt x="1427" y="1329"/>
                  <a:pt x="1428" y="1328"/>
                  <a:pt x="1429" y="1327"/>
                </a:cubicBezTo>
                <a:lnTo>
                  <a:pt x="1429" y="1327"/>
                </a:lnTo>
                <a:cubicBezTo>
                  <a:pt x="1429" y="1326"/>
                  <a:pt x="1429" y="1326"/>
                  <a:pt x="1429" y="1325"/>
                </a:cubicBezTo>
                <a:lnTo>
                  <a:pt x="1429" y="1325"/>
                </a:lnTo>
                <a:cubicBezTo>
                  <a:pt x="1435" y="1319"/>
                  <a:pt x="1440" y="1312"/>
                  <a:pt x="1445" y="1305"/>
                </a:cubicBezTo>
                <a:lnTo>
                  <a:pt x="1445" y="1305"/>
                </a:lnTo>
                <a:cubicBezTo>
                  <a:pt x="1445" y="1304"/>
                  <a:pt x="1445" y="1303"/>
                  <a:pt x="1445" y="1303"/>
                </a:cubicBezTo>
                <a:lnTo>
                  <a:pt x="1445" y="1303"/>
                </a:lnTo>
                <a:cubicBezTo>
                  <a:pt x="1446" y="1302"/>
                  <a:pt x="1448" y="1300"/>
                  <a:pt x="1449" y="1299"/>
                </a:cubicBezTo>
                <a:lnTo>
                  <a:pt x="1449" y="1299"/>
                </a:lnTo>
                <a:cubicBezTo>
                  <a:pt x="1451" y="1294"/>
                  <a:pt x="1454" y="1290"/>
                  <a:pt x="1457" y="1285"/>
                </a:cubicBezTo>
                <a:lnTo>
                  <a:pt x="1457" y="1285"/>
                </a:lnTo>
                <a:cubicBezTo>
                  <a:pt x="1458" y="1284"/>
                  <a:pt x="1459" y="1283"/>
                  <a:pt x="1459" y="1283"/>
                </a:cubicBezTo>
                <a:lnTo>
                  <a:pt x="1459" y="1283"/>
                </a:lnTo>
                <a:cubicBezTo>
                  <a:pt x="1461" y="1281"/>
                  <a:pt x="1461" y="1280"/>
                  <a:pt x="1462" y="1278"/>
                </a:cubicBezTo>
                <a:lnTo>
                  <a:pt x="1462" y="1278"/>
                </a:lnTo>
                <a:cubicBezTo>
                  <a:pt x="1465" y="1274"/>
                  <a:pt x="1467" y="1270"/>
                  <a:pt x="1470" y="1266"/>
                </a:cubicBezTo>
                <a:lnTo>
                  <a:pt x="1470" y="1266"/>
                </a:lnTo>
                <a:cubicBezTo>
                  <a:pt x="1471" y="1264"/>
                  <a:pt x="1472" y="1263"/>
                  <a:pt x="1473" y="1262"/>
                </a:cubicBezTo>
                <a:lnTo>
                  <a:pt x="1473" y="1262"/>
                </a:lnTo>
                <a:cubicBezTo>
                  <a:pt x="1473" y="1261"/>
                  <a:pt x="1474" y="1260"/>
                  <a:pt x="1474" y="1258"/>
                </a:cubicBezTo>
                <a:lnTo>
                  <a:pt x="1474" y="1258"/>
                </a:lnTo>
                <a:cubicBezTo>
                  <a:pt x="1477" y="1254"/>
                  <a:pt x="1479" y="1250"/>
                  <a:pt x="1482" y="1245"/>
                </a:cubicBezTo>
                <a:lnTo>
                  <a:pt x="1482" y="1245"/>
                </a:lnTo>
                <a:cubicBezTo>
                  <a:pt x="1483" y="1244"/>
                  <a:pt x="1484" y="1242"/>
                  <a:pt x="1484" y="1240"/>
                </a:cubicBezTo>
                <a:lnTo>
                  <a:pt x="1484" y="1240"/>
                </a:lnTo>
                <a:cubicBezTo>
                  <a:pt x="1485" y="1240"/>
                  <a:pt x="1485" y="1239"/>
                  <a:pt x="1485" y="1239"/>
                </a:cubicBezTo>
                <a:lnTo>
                  <a:pt x="1485" y="1239"/>
                </a:lnTo>
                <a:cubicBezTo>
                  <a:pt x="1489" y="1234"/>
                  <a:pt x="1491" y="1228"/>
                  <a:pt x="1494" y="1223"/>
                </a:cubicBezTo>
                <a:lnTo>
                  <a:pt x="1494" y="1223"/>
                </a:lnTo>
                <a:cubicBezTo>
                  <a:pt x="1494" y="1222"/>
                  <a:pt x="1495" y="1221"/>
                  <a:pt x="1496" y="1220"/>
                </a:cubicBezTo>
                <a:lnTo>
                  <a:pt x="1496" y="1220"/>
                </a:lnTo>
                <a:cubicBezTo>
                  <a:pt x="1496" y="1219"/>
                  <a:pt x="1496" y="1219"/>
                  <a:pt x="1496" y="1219"/>
                </a:cubicBezTo>
                <a:lnTo>
                  <a:pt x="1496" y="1219"/>
                </a:lnTo>
                <a:cubicBezTo>
                  <a:pt x="1500" y="1212"/>
                  <a:pt x="1503" y="1206"/>
                  <a:pt x="1506" y="1199"/>
                </a:cubicBezTo>
                <a:lnTo>
                  <a:pt x="1506" y="1199"/>
                </a:lnTo>
                <a:lnTo>
                  <a:pt x="1506" y="1199"/>
                </a:lnTo>
                <a:lnTo>
                  <a:pt x="1506" y="1199"/>
                </a:lnTo>
                <a:cubicBezTo>
                  <a:pt x="1506" y="1198"/>
                  <a:pt x="1506" y="1197"/>
                  <a:pt x="1507" y="1197"/>
                </a:cubicBezTo>
                <a:lnTo>
                  <a:pt x="1507" y="1197"/>
                </a:lnTo>
                <a:cubicBezTo>
                  <a:pt x="1509" y="1191"/>
                  <a:pt x="1512" y="1186"/>
                  <a:pt x="1514" y="1180"/>
                </a:cubicBezTo>
                <a:lnTo>
                  <a:pt x="1514" y="1180"/>
                </a:lnTo>
                <a:cubicBezTo>
                  <a:pt x="1514" y="1179"/>
                  <a:pt x="1514" y="1179"/>
                  <a:pt x="1514" y="1179"/>
                </a:cubicBezTo>
                <a:lnTo>
                  <a:pt x="1514" y="1179"/>
                </a:lnTo>
                <a:cubicBezTo>
                  <a:pt x="1515" y="1177"/>
                  <a:pt x="1516" y="1175"/>
                  <a:pt x="1517" y="1173"/>
                </a:cubicBezTo>
                <a:lnTo>
                  <a:pt x="1517" y="1173"/>
                </a:lnTo>
                <a:cubicBezTo>
                  <a:pt x="1519" y="1169"/>
                  <a:pt x="1520" y="1165"/>
                  <a:pt x="1522" y="1160"/>
                </a:cubicBezTo>
                <a:lnTo>
                  <a:pt x="1522" y="1160"/>
                </a:lnTo>
                <a:cubicBezTo>
                  <a:pt x="1522" y="1160"/>
                  <a:pt x="1522" y="1158"/>
                  <a:pt x="1523" y="1158"/>
                </a:cubicBezTo>
                <a:lnTo>
                  <a:pt x="1523" y="1158"/>
                </a:lnTo>
                <a:cubicBezTo>
                  <a:pt x="1524" y="1156"/>
                  <a:pt x="1524" y="1154"/>
                  <a:pt x="1525" y="1152"/>
                </a:cubicBezTo>
                <a:lnTo>
                  <a:pt x="1525" y="1152"/>
                </a:lnTo>
                <a:cubicBezTo>
                  <a:pt x="1526" y="1149"/>
                  <a:pt x="1527" y="1145"/>
                  <a:pt x="1528" y="1141"/>
                </a:cubicBezTo>
                <a:lnTo>
                  <a:pt x="1528" y="1141"/>
                </a:lnTo>
                <a:cubicBezTo>
                  <a:pt x="1529" y="1140"/>
                  <a:pt x="1530" y="1138"/>
                  <a:pt x="1530" y="1137"/>
                </a:cubicBezTo>
                <a:lnTo>
                  <a:pt x="1530" y="1137"/>
                </a:lnTo>
                <a:cubicBezTo>
                  <a:pt x="1530" y="1136"/>
                  <a:pt x="1530" y="1135"/>
                  <a:pt x="1531" y="1135"/>
                </a:cubicBezTo>
                <a:lnTo>
                  <a:pt x="1531" y="1135"/>
                </a:lnTo>
                <a:cubicBezTo>
                  <a:pt x="1531" y="1134"/>
                  <a:pt x="1531" y="1133"/>
                  <a:pt x="1531" y="1132"/>
                </a:cubicBezTo>
                <a:lnTo>
                  <a:pt x="1531" y="1132"/>
                </a:lnTo>
                <a:cubicBezTo>
                  <a:pt x="1532" y="1131"/>
                  <a:pt x="1532" y="1130"/>
                  <a:pt x="1532" y="1129"/>
                </a:cubicBezTo>
                <a:lnTo>
                  <a:pt x="1532" y="1129"/>
                </a:lnTo>
                <a:cubicBezTo>
                  <a:pt x="1533" y="1128"/>
                  <a:pt x="1533" y="1127"/>
                  <a:pt x="1533" y="1126"/>
                </a:cubicBezTo>
                <a:lnTo>
                  <a:pt x="1783" y="295"/>
                </a:lnTo>
              </a:path>
            </a:pathLst>
          </a:custGeom>
          <a:solidFill>
            <a:srgbClr val="000000">
              <a:alpha val="30000"/>
            </a:srgbClr>
          </a:solidFill>
          <a:ln>
            <a:noFill/>
          </a:ln>
          <a:effectLst/>
        </p:spPr>
        <p:txBody>
          <a:bodyPr wrap="none" anchor="ctr"/>
          <a:lstStyle/>
          <a:p>
            <a:endParaRPr lang="en-US" sz="3265" dirty="0">
              <a:latin typeface="Lato Light" panose="020F0502020204030203" pitchFamily="34" charset="0"/>
            </a:endParaRPr>
          </a:p>
        </p:txBody>
      </p:sp>
      <p:sp>
        <p:nvSpPr>
          <p:cNvPr id="11" name="Freeform 87">
            <a:extLst>
              <a:ext uri="{FF2B5EF4-FFF2-40B4-BE49-F238E27FC236}">
                <a16:creationId xmlns:a16="http://schemas.microsoft.com/office/drawing/2014/main" id="{93810F32-DBEE-704C-8076-A6F5F2F066AB}"/>
              </a:ext>
            </a:extLst>
          </p:cNvPr>
          <p:cNvSpPr>
            <a:spLocks noChangeArrowheads="1"/>
          </p:cNvSpPr>
          <p:nvPr/>
        </p:nvSpPr>
        <p:spPr bwMode="auto">
          <a:xfrm>
            <a:off x="5100003" y="3613054"/>
            <a:ext cx="135606" cy="301345"/>
          </a:xfrm>
          <a:custGeom>
            <a:avLst/>
            <a:gdLst>
              <a:gd name="T0" fmla="*/ 0 w 277"/>
              <a:gd name="T1" fmla="*/ 295 h 617"/>
              <a:gd name="T2" fmla="*/ 101 w 277"/>
              <a:gd name="T3" fmla="*/ 616 h 617"/>
              <a:gd name="T4" fmla="*/ 276 w 277"/>
              <a:gd name="T5" fmla="*/ 616 h 617"/>
              <a:gd name="T6" fmla="*/ 59 w 277"/>
              <a:gd name="T7" fmla="*/ 0 h 617"/>
              <a:gd name="T8" fmla="*/ 0 w 277"/>
              <a:gd name="T9" fmla="*/ 295 h 617"/>
            </a:gdLst>
            <a:ahLst/>
            <a:cxnLst>
              <a:cxn ang="0">
                <a:pos x="T0" y="T1"/>
              </a:cxn>
              <a:cxn ang="0">
                <a:pos x="T2" y="T3"/>
              </a:cxn>
              <a:cxn ang="0">
                <a:pos x="T4" y="T5"/>
              </a:cxn>
              <a:cxn ang="0">
                <a:pos x="T6" y="T7"/>
              </a:cxn>
              <a:cxn ang="0">
                <a:pos x="T8" y="T9"/>
              </a:cxn>
            </a:cxnLst>
            <a:rect l="0" t="0" r="r" b="b"/>
            <a:pathLst>
              <a:path w="277" h="617">
                <a:moveTo>
                  <a:pt x="0" y="295"/>
                </a:moveTo>
                <a:lnTo>
                  <a:pt x="101" y="616"/>
                </a:lnTo>
                <a:lnTo>
                  <a:pt x="276" y="616"/>
                </a:lnTo>
                <a:lnTo>
                  <a:pt x="59" y="0"/>
                </a:lnTo>
                <a:lnTo>
                  <a:pt x="0" y="295"/>
                </a:lnTo>
              </a:path>
            </a:pathLst>
          </a:custGeom>
          <a:solidFill>
            <a:srgbClr val="000000">
              <a:alpha val="30000"/>
            </a:srgbClr>
          </a:solidFill>
          <a:ln>
            <a:noFill/>
          </a:ln>
          <a:effectLst/>
        </p:spPr>
        <p:txBody>
          <a:bodyPr wrap="none" anchor="ctr"/>
          <a:lstStyle/>
          <a:p>
            <a:endParaRPr lang="en-US" sz="3265" dirty="0">
              <a:latin typeface="Lato Light" panose="020F0502020204030203" pitchFamily="34" charset="0"/>
            </a:endParaRPr>
          </a:p>
        </p:txBody>
      </p:sp>
      <p:sp>
        <p:nvSpPr>
          <p:cNvPr id="12" name="Freeform 88">
            <a:extLst>
              <a:ext uri="{FF2B5EF4-FFF2-40B4-BE49-F238E27FC236}">
                <a16:creationId xmlns:a16="http://schemas.microsoft.com/office/drawing/2014/main" id="{25CE70B1-E0A5-084D-A57A-3C98CF73DFCD}"/>
              </a:ext>
            </a:extLst>
          </p:cNvPr>
          <p:cNvSpPr>
            <a:spLocks noChangeArrowheads="1"/>
          </p:cNvSpPr>
          <p:nvPr/>
        </p:nvSpPr>
        <p:spPr bwMode="auto">
          <a:xfrm>
            <a:off x="830" y="4383635"/>
            <a:ext cx="1599276" cy="152826"/>
          </a:xfrm>
          <a:custGeom>
            <a:avLst/>
            <a:gdLst>
              <a:gd name="T0" fmla="*/ 0 w 3277"/>
              <a:gd name="T1" fmla="*/ 312 h 313"/>
              <a:gd name="T2" fmla="*/ 3276 w 3277"/>
              <a:gd name="T3" fmla="*/ 312 h 313"/>
              <a:gd name="T4" fmla="*/ 3174 w 3277"/>
              <a:gd name="T5" fmla="*/ 0 h 313"/>
              <a:gd name="T6" fmla="*/ 0 w 3277"/>
              <a:gd name="T7" fmla="*/ 0 h 313"/>
              <a:gd name="T8" fmla="*/ 0 w 3277"/>
              <a:gd name="T9" fmla="*/ 312 h 313"/>
            </a:gdLst>
            <a:ahLst/>
            <a:cxnLst>
              <a:cxn ang="0">
                <a:pos x="T0" y="T1"/>
              </a:cxn>
              <a:cxn ang="0">
                <a:pos x="T2" y="T3"/>
              </a:cxn>
              <a:cxn ang="0">
                <a:pos x="T4" y="T5"/>
              </a:cxn>
              <a:cxn ang="0">
                <a:pos x="T6" y="T7"/>
              </a:cxn>
              <a:cxn ang="0">
                <a:pos x="T8" y="T9"/>
              </a:cxn>
            </a:cxnLst>
            <a:rect l="0" t="0" r="r" b="b"/>
            <a:pathLst>
              <a:path w="3277" h="313">
                <a:moveTo>
                  <a:pt x="0" y="312"/>
                </a:moveTo>
                <a:lnTo>
                  <a:pt x="3276" y="312"/>
                </a:lnTo>
                <a:lnTo>
                  <a:pt x="3174" y="0"/>
                </a:lnTo>
                <a:lnTo>
                  <a:pt x="0" y="0"/>
                </a:lnTo>
                <a:lnTo>
                  <a:pt x="0" y="312"/>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13" name="Freeform 89">
            <a:extLst>
              <a:ext uri="{FF2B5EF4-FFF2-40B4-BE49-F238E27FC236}">
                <a16:creationId xmlns:a16="http://schemas.microsoft.com/office/drawing/2014/main" id="{61CF9ECF-4100-3548-A5AB-6FD7CA34F741}"/>
              </a:ext>
            </a:extLst>
          </p:cNvPr>
          <p:cNvSpPr>
            <a:spLocks noChangeArrowheads="1"/>
          </p:cNvSpPr>
          <p:nvPr/>
        </p:nvSpPr>
        <p:spPr bwMode="auto">
          <a:xfrm>
            <a:off x="3255348" y="5020761"/>
            <a:ext cx="3319090" cy="647891"/>
          </a:xfrm>
          <a:custGeom>
            <a:avLst/>
            <a:gdLst>
              <a:gd name="T0" fmla="*/ 1387 w 6801"/>
              <a:gd name="T1" fmla="*/ 1010 h 1327"/>
              <a:gd name="T2" fmla="*/ 1311 w 6801"/>
              <a:gd name="T3" fmla="*/ 1007 h 1327"/>
              <a:gd name="T4" fmla="*/ 1261 w 6801"/>
              <a:gd name="T5" fmla="*/ 1004 h 1327"/>
              <a:gd name="T6" fmla="*/ 1179 w 6801"/>
              <a:gd name="T7" fmla="*/ 994 h 1327"/>
              <a:gd name="T8" fmla="*/ 1099 w 6801"/>
              <a:gd name="T9" fmla="*/ 982 h 1327"/>
              <a:gd name="T10" fmla="*/ 1003 w 6801"/>
              <a:gd name="T11" fmla="*/ 962 h 1327"/>
              <a:gd name="T12" fmla="*/ 950 w 6801"/>
              <a:gd name="T13" fmla="*/ 948 h 1327"/>
              <a:gd name="T14" fmla="*/ 827 w 6801"/>
              <a:gd name="T15" fmla="*/ 910 h 1327"/>
              <a:gd name="T16" fmla="*/ 749 w 6801"/>
              <a:gd name="T17" fmla="*/ 880 h 1327"/>
              <a:gd name="T18" fmla="*/ 632 w 6801"/>
              <a:gd name="T19" fmla="*/ 827 h 1327"/>
              <a:gd name="T20" fmla="*/ 533 w 6801"/>
              <a:gd name="T21" fmla="*/ 772 h 1327"/>
              <a:gd name="T22" fmla="*/ 431 w 6801"/>
              <a:gd name="T23" fmla="*/ 705 h 1327"/>
              <a:gd name="T24" fmla="*/ 394 w 6801"/>
              <a:gd name="T25" fmla="*/ 676 h 1327"/>
              <a:gd name="T26" fmla="*/ 333 w 6801"/>
              <a:gd name="T27" fmla="*/ 624 h 1327"/>
              <a:gd name="T28" fmla="*/ 300 w 6801"/>
              <a:gd name="T29" fmla="*/ 594 h 1327"/>
              <a:gd name="T30" fmla="*/ 247 w 6801"/>
              <a:gd name="T31" fmla="*/ 540 h 1327"/>
              <a:gd name="T32" fmla="*/ 207 w 6801"/>
              <a:gd name="T33" fmla="*/ 493 h 1327"/>
              <a:gd name="T34" fmla="*/ 163 w 6801"/>
              <a:gd name="T35" fmla="*/ 437 h 1327"/>
              <a:gd name="T36" fmla="*/ 140 w 6801"/>
              <a:gd name="T37" fmla="*/ 402 h 1327"/>
              <a:gd name="T38" fmla="*/ 103 w 6801"/>
              <a:gd name="T39" fmla="*/ 340 h 1327"/>
              <a:gd name="T40" fmla="*/ 75 w 6801"/>
              <a:gd name="T41" fmla="*/ 286 h 1327"/>
              <a:gd name="T42" fmla="*/ 51 w 6801"/>
              <a:gd name="T43" fmla="*/ 228 h 1327"/>
              <a:gd name="T44" fmla="*/ 37 w 6801"/>
              <a:gd name="T45" fmla="*/ 188 h 1327"/>
              <a:gd name="T46" fmla="*/ 19 w 6801"/>
              <a:gd name="T47" fmla="*/ 126 h 1327"/>
              <a:gd name="T48" fmla="*/ 8 w 6801"/>
              <a:gd name="T49" fmla="*/ 68 h 1327"/>
              <a:gd name="T50" fmla="*/ 0 w 6801"/>
              <a:gd name="T51" fmla="*/ 0 h 1327"/>
              <a:gd name="T52" fmla="*/ 30 w 6801"/>
              <a:gd name="T53" fmla="*/ 376 h 1327"/>
              <a:gd name="T54" fmla="*/ 36 w 6801"/>
              <a:gd name="T55" fmla="*/ 414 h 1327"/>
              <a:gd name="T56" fmla="*/ 52 w 6801"/>
              <a:gd name="T57" fmla="*/ 481 h 1327"/>
              <a:gd name="T58" fmla="*/ 71 w 6801"/>
              <a:gd name="T59" fmla="*/ 537 h 1327"/>
              <a:gd name="T60" fmla="*/ 85 w 6801"/>
              <a:gd name="T61" fmla="*/ 574 h 1327"/>
              <a:gd name="T62" fmla="*/ 110 w 6801"/>
              <a:gd name="T63" fmla="*/ 629 h 1327"/>
              <a:gd name="T64" fmla="*/ 141 w 6801"/>
              <a:gd name="T65" fmla="*/ 687 h 1327"/>
              <a:gd name="T66" fmla="*/ 161 w 6801"/>
              <a:gd name="T67" fmla="*/ 718 h 1327"/>
              <a:gd name="T68" fmla="*/ 198 w 6801"/>
              <a:gd name="T69" fmla="*/ 773 h 1327"/>
              <a:gd name="T70" fmla="*/ 222 w 6801"/>
              <a:gd name="T71" fmla="*/ 805 h 1327"/>
              <a:gd name="T72" fmla="*/ 265 w 6801"/>
              <a:gd name="T73" fmla="*/ 857 h 1327"/>
              <a:gd name="T74" fmla="*/ 296 w 6801"/>
              <a:gd name="T75" fmla="*/ 890 h 1327"/>
              <a:gd name="T76" fmla="*/ 348 w 6801"/>
              <a:gd name="T77" fmla="*/ 941 h 1327"/>
              <a:gd name="T78" fmla="*/ 400 w 6801"/>
              <a:gd name="T79" fmla="*/ 985 h 1327"/>
              <a:gd name="T80" fmla="*/ 436 w 6801"/>
              <a:gd name="T81" fmla="*/ 1013 h 1327"/>
              <a:gd name="T82" fmla="*/ 481 w 6801"/>
              <a:gd name="T83" fmla="*/ 1046 h 1327"/>
              <a:gd name="T84" fmla="*/ 582 w 6801"/>
              <a:gd name="T85" fmla="*/ 1111 h 1327"/>
              <a:gd name="T86" fmla="*/ 650 w 6801"/>
              <a:gd name="T87" fmla="*/ 1148 h 1327"/>
              <a:gd name="T88" fmla="*/ 753 w 6801"/>
              <a:gd name="T89" fmla="*/ 1195 h 1327"/>
              <a:gd name="T90" fmla="*/ 811 w 6801"/>
              <a:gd name="T91" fmla="*/ 1219 h 1327"/>
              <a:gd name="T92" fmla="*/ 868 w 6801"/>
              <a:gd name="T93" fmla="*/ 1239 h 1327"/>
              <a:gd name="T94" fmla="*/ 915 w 6801"/>
              <a:gd name="T95" fmla="*/ 1254 h 1327"/>
              <a:gd name="T96" fmla="*/ 959 w 6801"/>
              <a:gd name="T97" fmla="*/ 1266 h 1327"/>
              <a:gd name="T98" fmla="*/ 1040 w 6801"/>
              <a:gd name="T99" fmla="*/ 1286 h 1327"/>
              <a:gd name="T100" fmla="*/ 1082 w 6801"/>
              <a:gd name="T101" fmla="*/ 1295 h 1327"/>
              <a:gd name="T102" fmla="*/ 1130 w 6801"/>
              <a:gd name="T103" fmla="*/ 1303 h 1327"/>
              <a:gd name="T104" fmla="*/ 1172 w 6801"/>
              <a:gd name="T105" fmla="*/ 1309 h 1327"/>
              <a:gd name="T106" fmla="*/ 1222 w 6801"/>
              <a:gd name="T107" fmla="*/ 1315 h 1327"/>
              <a:gd name="T108" fmla="*/ 1263 w 6801"/>
              <a:gd name="T109" fmla="*/ 1320 h 1327"/>
              <a:gd name="T110" fmla="*/ 1323 w 6801"/>
              <a:gd name="T111" fmla="*/ 1323 h 1327"/>
              <a:gd name="T112" fmla="*/ 1362 w 6801"/>
              <a:gd name="T113" fmla="*/ 1325 h 1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801" h="1327">
                <a:moveTo>
                  <a:pt x="1411" y="1326"/>
                </a:moveTo>
                <a:lnTo>
                  <a:pt x="6800" y="1326"/>
                </a:lnTo>
                <a:lnTo>
                  <a:pt x="6800" y="1011"/>
                </a:lnTo>
                <a:lnTo>
                  <a:pt x="1426" y="1011"/>
                </a:lnTo>
                <a:lnTo>
                  <a:pt x="1426" y="1011"/>
                </a:lnTo>
                <a:cubicBezTo>
                  <a:pt x="1413" y="1011"/>
                  <a:pt x="1400" y="1011"/>
                  <a:pt x="1387" y="1010"/>
                </a:cubicBezTo>
                <a:lnTo>
                  <a:pt x="1387" y="1010"/>
                </a:lnTo>
                <a:cubicBezTo>
                  <a:pt x="1384" y="1010"/>
                  <a:pt x="1380" y="1010"/>
                  <a:pt x="1376" y="1010"/>
                </a:cubicBezTo>
                <a:lnTo>
                  <a:pt x="1376" y="1010"/>
                </a:lnTo>
                <a:cubicBezTo>
                  <a:pt x="1367" y="1010"/>
                  <a:pt x="1359" y="1010"/>
                  <a:pt x="1350" y="1009"/>
                </a:cubicBezTo>
                <a:lnTo>
                  <a:pt x="1350" y="1009"/>
                </a:lnTo>
                <a:cubicBezTo>
                  <a:pt x="1345" y="1009"/>
                  <a:pt x="1340" y="1009"/>
                  <a:pt x="1336" y="1008"/>
                </a:cubicBezTo>
                <a:lnTo>
                  <a:pt x="1336" y="1008"/>
                </a:lnTo>
                <a:cubicBezTo>
                  <a:pt x="1328" y="1008"/>
                  <a:pt x="1320" y="1008"/>
                  <a:pt x="1311" y="1007"/>
                </a:cubicBezTo>
                <a:lnTo>
                  <a:pt x="1311" y="1007"/>
                </a:lnTo>
                <a:cubicBezTo>
                  <a:pt x="1307" y="1007"/>
                  <a:pt x="1302" y="1006"/>
                  <a:pt x="1298" y="1006"/>
                </a:cubicBezTo>
                <a:lnTo>
                  <a:pt x="1298" y="1006"/>
                </a:lnTo>
                <a:cubicBezTo>
                  <a:pt x="1289" y="1006"/>
                  <a:pt x="1282" y="1005"/>
                  <a:pt x="1274" y="1005"/>
                </a:cubicBezTo>
                <a:lnTo>
                  <a:pt x="1274" y="1005"/>
                </a:lnTo>
                <a:cubicBezTo>
                  <a:pt x="1270" y="1004"/>
                  <a:pt x="1266" y="1004"/>
                  <a:pt x="1261" y="1004"/>
                </a:cubicBezTo>
                <a:lnTo>
                  <a:pt x="1261" y="1004"/>
                </a:lnTo>
                <a:cubicBezTo>
                  <a:pt x="1251" y="1002"/>
                  <a:pt x="1241" y="1002"/>
                  <a:pt x="1231" y="1000"/>
                </a:cubicBezTo>
                <a:lnTo>
                  <a:pt x="1231" y="1000"/>
                </a:lnTo>
                <a:cubicBezTo>
                  <a:pt x="1228" y="1000"/>
                  <a:pt x="1223" y="1000"/>
                  <a:pt x="1220" y="999"/>
                </a:cubicBezTo>
                <a:lnTo>
                  <a:pt x="1220" y="999"/>
                </a:lnTo>
                <a:cubicBezTo>
                  <a:pt x="1208" y="998"/>
                  <a:pt x="1197" y="997"/>
                  <a:pt x="1185" y="995"/>
                </a:cubicBezTo>
                <a:lnTo>
                  <a:pt x="1185" y="995"/>
                </a:lnTo>
                <a:cubicBezTo>
                  <a:pt x="1184" y="995"/>
                  <a:pt x="1181" y="995"/>
                  <a:pt x="1179" y="994"/>
                </a:cubicBezTo>
                <a:lnTo>
                  <a:pt x="1179" y="994"/>
                </a:lnTo>
                <a:cubicBezTo>
                  <a:pt x="1165" y="993"/>
                  <a:pt x="1152" y="991"/>
                  <a:pt x="1138" y="988"/>
                </a:cubicBezTo>
                <a:lnTo>
                  <a:pt x="1138" y="988"/>
                </a:lnTo>
                <a:cubicBezTo>
                  <a:pt x="1136" y="988"/>
                  <a:pt x="1134" y="988"/>
                  <a:pt x="1132" y="988"/>
                </a:cubicBezTo>
                <a:lnTo>
                  <a:pt x="1132" y="988"/>
                </a:lnTo>
                <a:cubicBezTo>
                  <a:pt x="1121" y="986"/>
                  <a:pt x="1110" y="984"/>
                  <a:pt x="1099" y="982"/>
                </a:cubicBezTo>
                <a:lnTo>
                  <a:pt x="1099" y="982"/>
                </a:lnTo>
                <a:cubicBezTo>
                  <a:pt x="1095" y="981"/>
                  <a:pt x="1091" y="980"/>
                  <a:pt x="1088" y="980"/>
                </a:cubicBezTo>
                <a:lnTo>
                  <a:pt x="1088" y="980"/>
                </a:lnTo>
                <a:cubicBezTo>
                  <a:pt x="1077" y="978"/>
                  <a:pt x="1065" y="975"/>
                  <a:pt x="1053" y="973"/>
                </a:cubicBezTo>
                <a:lnTo>
                  <a:pt x="1053" y="973"/>
                </a:lnTo>
                <a:cubicBezTo>
                  <a:pt x="1050" y="972"/>
                  <a:pt x="1047" y="972"/>
                  <a:pt x="1044" y="971"/>
                </a:cubicBezTo>
                <a:lnTo>
                  <a:pt x="1044" y="971"/>
                </a:lnTo>
                <a:cubicBezTo>
                  <a:pt x="1030" y="968"/>
                  <a:pt x="1017" y="965"/>
                  <a:pt x="1003" y="962"/>
                </a:cubicBezTo>
                <a:lnTo>
                  <a:pt x="1003" y="962"/>
                </a:lnTo>
                <a:cubicBezTo>
                  <a:pt x="1000" y="961"/>
                  <a:pt x="999" y="961"/>
                  <a:pt x="996" y="960"/>
                </a:cubicBezTo>
                <a:lnTo>
                  <a:pt x="996" y="960"/>
                </a:lnTo>
                <a:cubicBezTo>
                  <a:pt x="984" y="957"/>
                  <a:pt x="973" y="954"/>
                  <a:pt x="962" y="952"/>
                </a:cubicBezTo>
                <a:lnTo>
                  <a:pt x="962" y="952"/>
                </a:lnTo>
                <a:cubicBezTo>
                  <a:pt x="957" y="950"/>
                  <a:pt x="954" y="949"/>
                  <a:pt x="950" y="948"/>
                </a:cubicBezTo>
                <a:lnTo>
                  <a:pt x="950" y="948"/>
                </a:lnTo>
                <a:cubicBezTo>
                  <a:pt x="938" y="946"/>
                  <a:pt x="927" y="942"/>
                  <a:pt x="916" y="939"/>
                </a:cubicBezTo>
                <a:lnTo>
                  <a:pt x="916" y="939"/>
                </a:lnTo>
                <a:cubicBezTo>
                  <a:pt x="914" y="938"/>
                  <a:pt x="912" y="937"/>
                  <a:pt x="910" y="937"/>
                </a:cubicBezTo>
                <a:lnTo>
                  <a:pt x="910" y="937"/>
                </a:lnTo>
                <a:cubicBezTo>
                  <a:pt x="895" y="932"/>
                  <a:pt x="881" y="928"/>
                  <a:pt x="867" y="923"/>
                </a:cubicBezTo>
                <a:lnTo>
                  <a:pt x="867" y="923"/>
                </a:lnTo>
                <a:cubicBezTo>
                  <a:pt x="853" y="919"/>
                  <a:pt x="840" y="915"/>
                  <a:pt x="827" y="910"/>
                </a:cubicBezTo>
                <a:lnTo>
                  <a:pt x="827" y="910"/>
                </a:lnTo>
                <a:cubicBezTo>
                  <a:pt x="821" y="908"/>
                  <a:pt x="815" y="906"/>
                  <a:pt x="808" y="903"/>
                </a:cubicBezTo>
                <a:lnTo>
                  <a:pt x="808" y="903"/>
                </a:lnTo>
                <a:cubicBezTo>
                  <a:pt x="789" y="896"/>
                  <a:pt x="770" y="889"/>
                  <a:pt x="752" y="882"/>
                </a:cubicBezTo>
                <a:lnTo>
                  <a:pt x="752" y="882"/>
                </a:lnTo>
                <a:cubicBezTo>
                  <a:pt x="751" y="881"/>
                  <a:pt x="750" y="880"/>
                  <a:pt x="749" y="880"/>
                </a:cubicBezTo>
                <a:lnTo>
                  <a:pt x="749" y="880"/>
                </a:lnTo>
                <a:cubicBezTo>
                  <a:pt x="731" y="873"/>
                  <a:pt x="713" y="865"/>
                  <a:pt x="696" y="858"/>
                </a:cubicBezTo>
                <a:lnTo>
                  <a:pt x="696" y="858"/>
                </a:lnTo>
                <a:cubicBezTo>
                  <a:pt x="693" y="856"/>
                  <a:pt x="689" y="854"/>
                  <a:pt x="685" y="852"/>
                </a:cubicBezTo>
                <a:lnTo>
                  <a:pt x="685" y="852"/>
                </a:lnTo>
                <a:cubicBezTo>
                  <a:pt x="671" y="846"/>
                  <a:pt x="656" y="839"/>
                  <a:pt x="643" y="832"/>
                </a:cubicBezTo>
                <a:lnTo>
                  <a:pt x="643" y="832"/>
                </a:lnTo>
                <a:cubicBezTo>
                  <a:pt x="639" y="831"/>
                  <a:pt x="635" y="828"/>
                  <a:pt x="632" y="827"/>
                </a:cubicBezTo>
                <a:lnTo>
                  <a:pt x="632" y="827"/>
                </a:lnTo>
                <a:cubicBezTo>
                  <a:pt x="616" y="818"/>
                  <a:pt x="600" y="810"/>
                  <a:pt x="584" y="801"/>
                </a:cubicBezTo>
                <a:lnTo>
                  <a:pt x="584" y="801"/>
                </a:lnTo>
                <a:cubicBezTo>
                  <a:pt x="580" y="799"/>
                  <a:pt x="576" y="797"/>
                  <a:pt x="573" y="795"/>
                </a:cubicBezTo>
                <a:lnTo>
                  <a:pt x="573" y="795"/>
                </a:lnTo>
                <a:cubicBezTo>
                  <a:pt x="559" y="788"/>
                  <a:pt x="546" y="780"/>
                  <a:pt x="533" y="772"/>
                </a:cubicBezTo>
                <a:lnTo>
                  <a:pt x="533" y="772"/>
                </a:lnTo>
                <a:cubicBezTo>
                  <a:pt x="530" y="770"/>
                  <a:pt x="527" y="768"/>
                  <a:pt x="524" y="766"/>
                </a:cubicBezTo>
                <a:lnTo>
                  <a:pt x="524" y="766"/>
                </a:lnTo>
                <a:cubicBezTo>
                  <a:pt x="508" y="757"/>
                  <a:pt x="493" y="747"/>
                  <a:pt x="479" y="737"/>
                </a:cubicBezTo>
                <a:lnTo>
                  <a:pt x="479" y="737"/>
                </a:lnTo>
                <a:cubicBezTo>
                  <a:pt x="476" y="735"/>
                  <a:pt x="472" y="733"/>
                  <a:pt x="469" y="731"/>
                </a:cubicBezTo>
                <a:lnTo>
                  <a:pt x="469" y="731"/>
                </a:lnTo>
                <a:cubicBezTo>
                  <a:pt x="456" y="722"/>
                  <a:pt x="444" y="713"/>
                  <a:pt x="431" y="705"/>
                </a:cubicBezTo>
                <a:lnTo>
                  <a:pt x="431" y="705"/>
                </a:lnTo>
                <a:cubicBezTo>
                  <a:pt x="428" y="702"/>
                  <a:pt x="425" y="700"/>
                  <a:pt x="422" y="698"/>
                </a:cubicBezTo>
                <a:lnTo>
                  <a:pt x="422" y="698"/>
                </a:lnTo>
                <a:cubicBezTo>
                  <a:pt x="420" y="696"/>
                  <a:pt x="417" y="694"/>
                  <a:pt x="415" y="692"/>
                </a:cubicBezTo>
                <a:lnTo>
                  <a:pt x="415" y="692"/>
                </a:lnTo>
                <a:cubicBezTo>
                  <a:pt x="408" y="687"/>
                  <a:pt x="401" y="681"/>
                  <a:pt x="394" y="676"/>
                </a:cubicBezTo>
                <a:lnTo>
                  <a:pt x="394" y="676"/>
                </a:lnTo>
                <a:cubicBezTo>
                  <a:pt x="391" y="674"/>
                  <a:pt x="389" y="671"/>
                  <a:pt x="386" y="669"/>
                </a:cubicBezTo>
                <a:lnTo>
                  <a:pt x="386" y="669"/>
                </a:lnTo>
                <a:cubicBezTo>
                  <a:pt x="378" y="663"/>
                  <a:pt x="370" y="657"/>
                  <a:pt x="363" y="651"/>
                </a:cubicBezTo>
                <a:lnTo>
                  <a:pt x="363" y="651"/>
                </a:lnTo>
                <a:cubicBezTo>
                  <a:pt x="362" y="649"/>
                  <a:pt x="360" y="648"/>
                  <a:pt x="359" y="647"/>
                </a:cubicBezTo>
                <a:lnTo>
                  <a:pt x="359" y="647"/>
                </a:lnTo>
                <a:cubicBezTo>
                  <a:pt x="350" y="640"/>
                  <a:pt x="341" y="632"/>
                  <a:pt x="333" y="624"/>
                </a:cubicBezTo>
                <a:lnTo>
                  <a:pt x="333" y="624"/>
                </a:lnTo>
                <a:cubicBezTo>
                  <a:pt x="331" y="622"/>
                  <a:pt x="329" y="621"/>
                  <a:pt x="326" y="619"/>
                </a:cubicBezTo>
                <a:lnTo>
                  <a:pt x="326" y="619"/>
                </a:lnTo>
                <a:cubicBezTo>
                  <a:pt x="320" y="613"/>
                  <a:pt x="313" y="607"/>
                  <a:pt x="307" y="601"/>
                </a:cubicBezTo>
                <a:lnTo>
                  <a:pt x="307" y="601"/>
                </a:lnTo>
                <a:cubicBezTo>
                  <a:pt x="305" y="599"/>
                  <a:pt x="302" y="596"/>
                  <a:pt x="300" y="594"/>
                </a:cubicBezTo>
                <a:lnTo>
                  <a:pt x="300" y="594"/>
                </a:lnTo>
                <a:cubicBezTo>
                  <a:pt x="293" y="588"/>
                  <a:pt x="287" y="581"/>
                  <a:pt x="280" y="574"/>
                </a:cubicBezTo>
                <a:lnTo>
                  <a:pt x="280" y="574"/>
                </a:lnTo>
                <a:cubicBezTo>
                  <a:pt x="278" y="573"/>
                  <a:pt x="277" y="572"/>
                  <a:pt x="276" y="570"/>
                </a:cubicBezTo>
                <a:lnTo>
                  <a:pt x="276" y="570"/>
                </a:lnTo>
                <a:cubicBezTo>
                  <a:pt x="268" y="563"/>
                  <a:pt x="260" y="554"/>
                  <a:pt x="253" y="546"/>
                </a:cubicBezTo>
                <a:lnTo>
                  <a:pt x="253" y="546"/>
                </a:lnTo>
                <a:cubicBezTo>
                  <a:pt x="251" y="544"/>
                  <a:pt x="249" y="542"/>
                  <a:pt x="247" y="540"/>
                </a:cubicBezTo>
                <a:lnTo>
                  <a:pt x="247" y="540"/>
                </a:lnTo>
                <a:cubicBezTo>
                  <a:pt x="241" y="534"/>
                  <a:pt x="236" y="528"/>
                  <a:pt x="230" y="521"/>
                </a:cubicBezTo>
                <a:lnTo>
                  <a:pt x="230" y="521"/>
                </a:lnTo>
                <a:cubicBezTo>
                  <a:pt x="228" y="518"/>
                  <a:pt x="226" y="516"/>
                  <a:pt x="224" y="514"/>
                </a:cubicBezTo>
                <a:lnTo>
                  <a:pt x="224" y="514"/>
                </a:lnTo>
                <a:cubicBezTo>
                  <a:pt x="218" y="507"/>
                  <a:pt x="212" y="500"/>
                  <a:pt x="207" y="493"/>
                </a:cubicBezTo>
                <a:lnTo>
                  <a:pt x="207" y="493"/>
                </a:lnTo>
                <a:cubicBezTo>
                  <a:pt x="205" y="492"/>
                  <a:pt x="204" y="490"/>
                  <a:pt x="203" y="488"/>
                </a:cubicBezTo>
                <a:lnTo>
                  <a:pt x="203" y="488"/>
                </a:lnTo>
                <a:cubicBezTo>
                  <a:pt x="195" y="480"/>
                  <a:pt x="189" y="471"/>
                  <a:pt x="183" y="463"/>
                </a:cubicBezTo>
                <a:lnTo>
                  <a:pt x="183" y="463"/>
                </a:lnTo>
                <a:cubicBezTo>
                  <a:pt x="181" y="461"/>
                  <a:pt x="179" y="459"/>
                  <a:pt x="178" y="457"/>
                </a:cubicBezTo>
                <a:lnTo>
                  <a:pt x="178" y="457"/>
                </a:lnTo>
                <a:cubicBezTo>
                  <a:pt x="173" y="450"/>
                  <a:pt x="168" y="444"/>
                  <a:pt x="163" y="437"/>
                </a:cubicBezTo>
                <a:lnTo>
                  <a:pt x="163" y="437"/>
                </a:lnTo>
                <a:cubicBezTo>
                  <a:pt x="162" y="434"/>
                  <a:pt x="160" y="432"/>
                  <a:pt x="157" y="429"/>
                </a:cubicBezTo>
                <a:lnTo>
                  <a:pt x="157" y="429"/>
                </a:lnTo>
                <a:cubicBezTo>
                  <a:pt x="153" y="422"/>
                  <a:pt x="149" y="416"/>
                  <a:pt x="145" y="409"/>
                </a:cubicBezTo>
                <a:lnTo>
                  <a:pt x="145" y="409"/>
                </a:lnTo>
                <a:cubicBezTo>
                  <a:pt x="143" y="407"/>
                  <a:pt x="142" y="404"/>
                  <a:pt x="140" y="402"/>
                </a:cubicBezTo>
                <a:lnTo>
                  <a:pt x="140" y="402"/>
                </a:lnTo>
                <a:cubicBezTo>
                  <a:pt x="134" y="393"/>
                  <a:pt x="129" y="385"/>
                  <a:pt x="123" y="376"/>
                </a:cubicBezTo>
                <a:lnTo>
                  <a:pt x="123" y="376"/>
                </a:lnTo>
                <a:cubicBezTo>
                  <a:pt x="122" y="374"/>
                  <a:pt x="121" y="372"/>
                  <a:pt x="120" y="371"/>
                </a:cubicBezTo>
                <a:lnTo>
                  <a:pt x="120" y="371"/>
                </a:lnTo>
                <a:cubicBezTo>
                  <a:pt x="116" y="363"/>
                  <a:pt x="111" y="356"/>
                  <a:pt x="107" y="349"/>
                </a:cubicBezTo>
                <a:lnTo>
                  <a:pt x="107" y="349"/>
                </a:lnTo>
                <a:cubicBezTo>
                  <a:pt x="106" y="346"/>
                  <a:pt x="104" y="343"/>
                  <a:pt x="103" y="340"/>
                </a:cubicBezTo>
                <a:lnTo>
                  <a:pt x="103" y="340"/>
                </a:lnTo>
                <a:cubicBezTo>
                  <a:pt x="99" y="334"/>
                  <a:pt x="96" y="327"/>
                  <a:pt x="92" y="320"/>
                </a:cubicBezTo>
                <a:lnTo>
                  <a:pt x="92" y="320"/>
                </a:lnTo>
                <a:cubicBezTo>
                  <a:pt x="91" y="317"/>
                  <a:pt x="90" y="315"/>
                  <a:pt x="88" y="313"/>
                </a:cubicBezTo>
                <a:lnTo>
                  <a:pt x="88" y="313"/>
                </a:lnTo>
                <a:cubicBezTo>
                  <a:pt x="83" y="304"/>
                  <a:pt x="79" y="295"/>
                  <a:pt x="75" y="286"/>
                </a:cubicBezTo>
                <a:lnTo>
                  <a:pt x="75" y="286"/>
                </a:lnTo>
                <a:cubicBezTo>
                  <a:pt x="74" y="284"/>
                  <a:pt x="74" y="282"/>
                  <a:pt x="72" y="281"/>
                </a:cubicBezTo>
                <a:lnTo>
                  <a:pt x="72" y="281"/>
                </a:lnTo>
                <a:cubicBezTo>
                  <a:pt x="69" y="273"/>
                  <a:pt x="66" y="265"/>
                  <a:pt x="63" y="257"/>
                </a:cubicBezTo>
                <a:lnTo>
                  <a:pt x="63" y="257"/>
                </a:lnTo>
                <a:cubicBezTo>
                  <a:pt x="62" y="254"/>
                  <a:pt x="60" y="252"/>
                  <a:pt x="59" y="249"/>
                </a:cubicBezTo>
                <a:lnTo>
                  <a:pt x="59" y="249"/>
                </a:lnTo>
                <a:cubicBezTo>
                  <a:pt x="56" y="242"/>
                  <a:pt x="53" y="235"/>
                  <a:pt x="51" y="228"/>
                </a:cubicBezTo>
                <a:lnTo>
                  <a:pt x="51" y="228"/>
                </a:lnTo>
                <a:cubicBezTo>
                  <a:pt x="50" y="226"/>
                  <a:pt x="48" y="223"/>
                  <a:pt x="48" y="221"/>
                </a:cubicBezTo>
                <a:lnTo>
                  <a:pt x="48" y="221"/>
                </a:lnTo>
                <a:cubicBezTo>
                  <a:pt x="44" y="212"/>
                  <a:pt x="41" y="202"/>
                  <a:pt x="38" y="193"/>
                </a:cubicBezTo>
                <a:lnTo>
                  <a:pt x="38" y="193"/>
                </a:lnTo>
                <a:cubicBezTo>
                  <a:pt x="38" y="191"/>
                  <a:pt x="37" y="189"/>
                  <a:pt x="37" y="188"/>
                </a:cubicBezTo>
                <a:lnTo>
                  <a:pt x="37" y="188"/>
                </a:lnTo>
                <a:cubicBezTo>
                  <a:pt x="34" y="180"/>
                  <a:pt x="31" y="172"/>
                  <a:pt x="29" y="164"/>
                </a:cubicBezTo>
                <a:lnTo>
                  <a:pt x="29" y="164"/>
                </a:lnTo>
                <a:cubicBezTo>
                  <a:pt x="29" y="161"/>
                  <a:pt x="28" y="158"/>
                  <a:pt x="27" y="155"/>
                </a:cubicBezTo>
                <a:lnTo>
                  <a:pt x="27" y="155"/>
                </a:lnTo>
                <a:cubicBezTo>
                  <a:pt x="25" y="149"/>
                  <a:pt x="23" y="141"/>
                  <a:pt x="21" y="134"/>
                </a:cubicBezTo>
                <a:lnTo>
                  <a:pt x="21" y="134"/>
                </a:lnTo>
                <a:cubicBezTo>
                  <a:pt x="20" y="131"/>
                  <a:pt x="20" y="129"/>
                  <a:pt x="19" y="126"/>
                </a:cubicBezTo>
                <a:lnTo>
                  <a:pt x="19" y="126"/>
                </a:lnTo>
                <a:cubicBezTo>
                  <a:pt x="17" y="117"/>
                  <a:pt x="15" y="107"/>
                  <a:pt x="13" y="97"/>
                </a:cubicBezTo>
                <a:lnTo>
                  <a:pt x="13" y="97"/>
                </a:lnTo>
                <a:lnTo>
                  <a:pt x="13" y="95"/>
                </a:lnTo>
                <a:lnTo>
                  <a:pt x="13" y="95"/>
                </a:lnTo>
                <a:cubicBezTo>
                  <a:pt x="11" y="86"/>
                  <a:pt x="9" y="77"/>
                  <a:pt x="8" y="68"/>
                </a:cubicBezTo>
                <a:lnTo>
                  <a:pt x="8" y="68"/>
                </a:lnTo>
                <a:cubicBezTo>
                  <a:pt x="7" y="65"/>
                  <a:pt x="6" y="62"/>
                  <a:pt x="6" y="59"/>
                </a:cubicBezTo>
                <a:lnTo>
                  <a:pt x="6" y="59"/>
                </a:lnTo>
                <a:cubicBezTo>
                  <a:pt x="5" y="52"/>
                  <a:pt x="4" y="45"/>
                  <a:pt x="3" y="39"/>
                </a:cubicBezTo>
                <a:lnTo>
                  <a:pt x="3" y="39"/>
                </a:lnTo>
                <a:cubicBezTo>
                  <a:pt x="3" y="35"/>
                  <a:pt x="3" y="32"/>
                  <a:pt x="2" y="29"/>
                </a:cubicBezTo>
                <a:lnTo>
                  <a:pt x="2" y="29"/>
                </a:lnTo>
                <a:cubicBezTo>
                  <a:pt x="1" y="20"/>
                  <a:pt x="0" y="10"/>
                  <a:pt x="0" y="0"/>
                </a:cubicBezTo>
                <a:lnTo>
                  <a:pt x="23" y="317"/>
                </a:lnTo>
                <a:lnTo>
                  <a:pt x="23" y="317"/>
                </a:lnTo>
                <a:cubicBezTo>
                  <a:pt x="24" y="327"/>
                  <a:pt x="25" y="336"/>
                  <a:pt x="26" y="346"/>
                </a:cubicBezTo>
                <a:lnTo>
                  <a:pt x="26" y="346"/>
                </a:lnTo>
                <a:cubicBezTo>
                  <a:pt x="26" y="349"/>
                  <a:pt x="27" y="351"/>
                  <a:pt x="27" y="355"/>
                </a:cubicBezTo>
                <a:lnTo>
                  <a:pt x="27" y="355"/>
                </a:lnTo>
                <a:cubicBezTo>
                  <a:pt x="28" y="362"/>
                  <a:pt x="29" y="369"/>
                  <a:pt x="30" y="376"/>
                </a:cubicBezTo>
                <a:lnTo>
                  <a:pt x="30" y="376"/>
                </a:lnTo>
                <a:cubicBezTo>
                  <a:pt x="30" y="379"/>
                  <a:pt x="30" y="382"/>
                  <a:pt x="31" y="385"/>
                </a:cubicBezTo>
                <a:lnTo>
                  <a:pt x="31" y="385"/>
                </a:lnTo>
                <a:cubicBezTo>
                  <a:pt x="32" y="394"/>
                  <a:pt x="34" y="402"/>
                  <a:pt x="36" y="411"/>
                </a:cubicBezTo>
                <a:lnTo>
                  <a:pt x="36" y="411"/>
                </a:lnTo>
                <a:cubicBezTo>
                  <a:pt x="36" y="412"/>
                  <a:pt x="36" y="413"/>
                  <a:pt x="36" y="414"/>
                </a:cubicBezTo>
                <a:lnTo>
                  <a:pt x="36" y="414"/>
                </a:lnTo>
                <a:cubicBezTo>
                  <a:pt x="38" y="424"/>
                  <a:pt x="40" y="433"/>
                  <a:pt x="42" y="443"/>
                </a:cubicBezTo>
                <a:lnTo>
                  <a:pt x="42" y="443"/>
                </a:lnTo>
                <a:cubicBezTo>
                  <a:pt x="43" y="445"/>
                  <a:pt x="44" y="448"/>
                  <a:pt x="44" y="451"/>
                </a:cubicBezTo>
                <a:lnTo>
                  <a:pt x="44" y="451"/>
                </a:lnTo>
                <a:cubicBezTo>
                  <a:pt x="46" y="458"/>
                  <a:pt x="48" y="465"/>
                  <a:pt x="50" y="472"/>
                </a:cubicBezTo>
                <a:lnTo>
                  <a:pt x="50" y="472"/>
                </a:lnTo>
                <a:cubicBezTo>
                  <a:pt x="51" y="475"/>
                  <a:pt x="52" y="477"/>
                  <a:pt x="52" y="481"/>
                </a:cubicBezTo>
                <a:lnTo>
                  <a:pt x="52" y="481"/>
                </a:lnTo>
                <a:cubicBezTo>
                  <a:pt x="55" y="488"/>
                  <a:pt x="57" y="497"/>
                  <a:pt x="60" y="504"/>
                </a:cubicBezTo>
                <a:lnTo>
                  <a:pt x="60" y="504"/>
                </a:lnTo>
                <a:cubicBezTo>
                  <a:pt x="60" y="506"/>
                  <a:pt x="60" y="507"/>
                  <a:pt x="61" y="509"/>
                </a:cubicBezTo>
                <a:lnTo>
                  <a:pt x="61" y="509"/>
                </a:lnTo>
                <a:cubicBezTo>
                  <a:pt x="64" y="518"/>
                  <a:pt x="67" y="528"/>
                  <a:pt x="71" y="537"/>
                </a:cubicBezTo>
                <a:lnTo>
                  <a:pt x="71" y="537"/>
                </a:lnTo>
                <a:cubicBezTo>
                  <a:pt x="71" y="539"/>
                  <a:pt x="72" y="542"/>
                  <a:pt x="73" y="544"/>
                </a:cubicBezTo>
                <a:lnTo>
                  <a:pt x="73" y="544"/>
                </a:lnTo>
                <a:cubicBezTo>
                  <a:pt x="76" y="551"/>
                  <a:pt x="79" y="558"/>
                  <a:pt x="82" y="566"/>
                </a:cubicBezTo>
                <a:lnTo>
                  <a:pt x="82" y="566"/>
                </a:lnTo>
                <a:cubicBezTo>
                  <a:pt x="82" y="567"/>
                  <a:pt x="83" y="569"/>
                  <a:pt x="83" y="570"/>
                </a:cubicBezTo>
                <a:lnTo>
                  <a:pt x="83" y="570"/>
                </a:lnTo>
                <a:cubicBezTo>
                  <a:pt x="83" y="571"/>
                  <a:pt x="84" y="572"/>
                  <a:pt x="85" y="574"/>
                </a:cubicBezTo>
                <a:lnTo>
                  <a:pt x="85" y="574"/>
                </a:lnTo>
                <a:cubicBezTo>
                  <a:pt x="88" y="581"/>
                  <a:pt x="92" y="590"/>
                  <a:pt x="94" y="597"/>
                </a:cubicBezTo>
                <a:lnTo>
                  <a:pt x="94" y="597"/>
                </a:lnTo>
                <a:cubicBezTo>
                  <a:pt x="96" y="599"/>
                  <a:pt x="96" y="601"/>
                  <a:pt x="97" y="602"/>
                </a:cubicBezTo>
                <a:lnTo>
                  <a:pt x="97" y="602"/>
                </a:lnTo>
                <a:cubicBezTo>
                  <a:pt x="101" y="611"/>
                  <a:pt x="105" y="620"/>
                  <a:pt x="110" y="629"/>
                </a:cubicBezTo>
                <a:lnTo>
                  <a:pt x="110" y="629"/>
                </a:lnTo>
                <a:cubicBezTo>
                  <a:pt x="111" y="632"/>
                  <a:pt x="112" y="634"/>
                  <a:pt x="114" y="636"/>
                </a:cubicBezTo>
                <a:lnTo>
                  <a:pt x="114" y="636"/>
                </a:lnTo>
                <a:cubicBezTo>
                  <a:pt x="117" y="643"/>
                  <a:pt x="121" y="650"/>
                  <a:pt x="124" y="657"/>
                </a:cubicBezTo>
                <a:lnTo>
                  <a:pt x="124" y="657"/>
                </a:lnTo>
                <a:cubicBezTo>
                  <a:pt x="126" y="660"/>
                  <a:pt x="128" y="662"/>
                  <a:pt x="129" y="665"/>
                </a:cubicBezTo>
                <a:lnTo>
                  <a:pt x="129" y="665"/>
                </a:lnTo>
                <a:cubicBezTo>
                  <a:pt x="133" y="673"/>
                  <a:pt x="137" y="680"/>
                  <a:pt x="141" y="687"/>
                </a:cubicBezTo>
                <a:lnTo>
                  <a:pt x="141" y="687"/>
                </a:lnTo>
                <a:cubicBezTo>
                  <a:pt x="142" y="689"/>
                  <a:pt x="144" y="690"/>
                  <a:pt x="144" y="692"/>
                </a:cubicBezTo>
                <a:lnTo>
                  <a:pt x="144" y="692"/>
                </a:lnTo>
                <a:cubicBezTo>
                  <a:pt x="145" y="693"/>
                  <a:pt x="145" y="693"/>
                  <a:pt x="145" y="694"/>
                </a:cubicBezTo>
                <a:lnTo>
                  <a:pt x="145" y="694"/>
                </a:lnTo>
                <a:cubicBezTo>
                  <a:pt x="150" y="702"/>
                  <a:pt x="155" y="710"/>
                  <a:pt x="161" y="718"/>
                </a:cubicBezTo>
                <a:lnTo>
                  <a:pt x="161" y="718"/>
                </a:lnTo>
                <a:cubicBezTo>
                  <a:pt x="162" y="721"/>
                  <a:pt x="163" y="723"/>
                  <a:pt x="165" y="725"/>
                </a:cubicBezTo>
                <a:lnTo>
                  <a:pt x="165" y="725"/>
                </a:lnTo>
                <a:cubicBezTo>
                  <a:pt x="169" y="732"/>
                  <a:pt x="173" y="739"/>
                  <a:pt x="178" y="745"/>
                </a:cubicBezTo>
                <a:lnTo>
                  <a:pt x="178" y="745"/>
                </a:lnTo>
                <a:cubicBezTo>
                  <a:pt x="179" y="748"/>
                  <a:pt x="181" y="750"/>
                  <a:pt x="183" y="753"/>
                </a:cubicBezTo>
                <a:lnTo>
                  <a:pt x="183" y="753"/>
                </a:lnTo>
                <a:cubicBezTo>
                  <a:pt x="188" y="760"/>
                  <a:pt x="193" y="766"/>
                  <a:pt x="198" y="773"/>
                </a:cubicBezTo>
                <a:lnTo>
                  <a:pt x="198" y="773"/>
                </a:lnTo>
                <a:cubicBezTo>
                  <a:pt x="199" y="775"/>
                  <a:pt x="200" y="777"/>
                  <a:pt x="202" y="779"/>
                </a:cubicBezTo>
                <a:lnTo>
                  <a:pt x="202" y="779"/>
                </a:lnTo>
                <a:cubicBezTo>
                  <a:pt x="208" y="788"/>
                  <a:pt x="215" y="796"/>
                  <a:pt x="221" y="805"/>
                </a:cubicBezTo>
                <a:lnTo>
                  <a:pt x="221" y="805"/>
                </a:lnTo>
                <a:cubicBezTo>
                  <a:pt x="222" y="805"/>
                  <a:pt x="222" y="805"/>
                  <a:pt x="222" y="805"/>
                </a:cubicBezTo>
                <a:lnTo>
                  <a:pt x="222" y="805"/>
                </a:lnTo>
                <a:cubicBezTo>
                  <a:pt x="223" y="807"/>
                  <a:pt x="224" y="808"/>
                  <a:pt x="225" y="809"/>
                </a:cubicBezTo>
                <a:lnTo>
                  <a:pt x="225" y="809"/>
                </a:lnTo>
                <a:cubicBezTo>
                  <a:pt x="231" y="816"/>
                  <a:pt x="236" y="823"/>
                  <a:pt x="242" y="830"/>
                </a:cubicBezTo>
                <a:lnTo>
                  <a:pt x="242" y="830"/>
                </a:lnTo>
                <a:cubicBezTo>
                  <a:pt x="244" y="832"/>
                  <a:pt x="246" y="835"/>
                  <a:pt x="248" y="837"/>
                </a:cubicBezTo>
                <a:lnTo>
                  <a:pt x="248" y="837"/>
                </a:lnTo>
                <a:cubicBezTo>
                  <a:pt x="254" y="844"/>
                  <a:pt x="260" y="850"/>
                  <a:pt x="265" y="857"/>
                </a:cubicBezTo>
                <a:lnTo>
                  <a:pt x="265" y="857"/>
                </a:lnTo>
                <a:cubicBezTo>
                  <a:pt x="267" y="859"/>
                  <a:pt x="269" y="860"/>
                  <a:pt x="270" y="862"/>
                </a:cubicBezTo>
                <a:lnTo>
                  <a:pt x="270" y="862"/>
                </a:lnTo>
                <a:cubicBezTo>
                  <a:pt x="277" y="870"/>
                  <a:pt x="285" y="879"/>
                  <a:pt x="293" y="887"/>
                </a:cubicBezTo>
                <a:lnTo>
                  <a:pt x="293" y="887"/>
                </a:lnTo>
                <a:cubicBezTo>
                  <a:pt x="294" y="888"/>
                  <a:pt x="295" y="889"/>
                  <a:pt x="296" y="890"/>
                </a:cubicBezTo>
                <a:lnTo>
                  <a:pt x="296" y="890"/>
                </a:lnTo>
                <a:cubicBezTo>
                  <a:pt x="303" y="897"/>
                  <a:pt x="310" y="904"/>
                  <a:pt x="317" y="910"/>
                </a:cubicBezTo>
                <a:lnTo>
                  <a:pt x="317" y="910"/>
                </a:lnTo>
                <a:cubicBezTo>
                  <a:pt x="319" y="912"/>
                  <a:pt x="321" y="915"/>
                  <a:pt x="323" y="917"/>
                </a:cubicBezTo>
                <a:lnTo>
                  <a:pt x="323" y="917"/>
                </a:lnTo>
                <a:cubicBezTo>
                  <a:pt x="329" y="923"/>
                  <a:pt x="336" y="929"/>
                  <a:pt x="342" y="935"/>
                </a:cubicBezTo>
                <a:lnTo>
                  <a:pt x="342" y="935"/>
                </a:lnTo>
                <a:cubicBezTo>
                  <a:pt x="344" y="937"/>
                  <a:pt x="346" y="939"/>
                  <a:pt x="348" y="941"/>
                </a:cubicBezTo>
                <a:lnTo>
                  <a:pt x="348" y="941"/>
                </a:lnTo>
                <a:cubicBezTo>
                  <a:pt x="357" y="948"/>
                  <a:pt x="365" y="956"/>
                  <a:pt x="373" y="963"/>
                </a:cubicBezTo>
                <a:lnTo>
                  <a:pt x="373" y="963"/>
                </a:lnTo>
                <a:cubicBezTo>
                  <a:pt x="375" y="964"/>
                  <a:pt x="376" y="965"/>
                  <a:pt x="378" y="967"/>
                </a:cubicBezTo>
                <a:lnTo>
                  <a:pt x="378" y="967"/>
                </a:lnTo>
                <a:cubicBezTo>
                  <a:pt x="385" y="973"/>
                  <a:pt x="392" y="979"/>
                  <a:pt x="400" y="985"/>
                </a:cubicBezTo>
                <a:lnTo>
                  <a:pt x="400" y="985"/>
                </a:lnTo>
                <a:cubicBezTo>
                  <a:pt x="403" y="988"/>
                  <a:pt x="405" y="989"/>
                  <a:pt x="408" y="992"/>
                </a:cubicBezTo>
                <a:lnTo>
                  <a:pt x="408" y="992"/>
                </a:lnTo>
                <a:cubicBezTo>
                  <a:pt x="414" y="998"/>
                  <a:pt x="421" y="1002"/>
                  <a:pt x="428" y="1008"/>
                </a:cubicBezTo>
                <a:lnTo>
                  <a:pt x="428" y="1008"/>
                </a:lnTo>
                <a:cubicBezTo>
                  <a:pt x="430" y="1009"/>
                  <a:pt x="431" y="1010"/>
                  <a:pt x="433" y="1011"/>
                </a:cubicBezTo>
                <a:lnTo>
                  <a:pt x="433" y="1011"/>
                </a:lnTo>
                <a:cubicBezTo>
                  <a:pt x="434" y="1012"/>
                  <a:pt x="435" y="1013"/>
                  <a:pt x="436" y="1013"/>
                </a:cubicBezTo>
                <a:lnTo>
                  <a:pt x="436" y="1013"/>
                </a:lnTo>
                <a:cubicBezTo>
                  <a:pt x="437" y="1015"/>
                  <a:pt x="438" y="1015"/>
                  <a:pt x="439" y="1016"/>
                </a:cubicBezTo>
                <a:lnTo>
                  <a:pt x="439" y="1016"/>
                </a:lnTo>
                <a:cubicBezTo>
                  <a:pt x="441" y="1017"/>
                  <a:pt x="443" y="1019"/>
                  <a:pt x="444" y="1020"/>
                </a:cubicBezTo>
                <a:lnTo>
                  <a:pt x="444" y="1020"/>
                </a:lnTo>
                <a:cubicBezTo>
                  <a:pt x="456" y="1029"/>
                  <a:pt x="469" y="1038"/>
                  <a:pt x="481" y="1046"/>
                </a:cubicBezTo>
                <a:lnTo>
                  <a:pt x="481" y="1046"/>
                </a:lnTo>
                <a:cubicBezTo>
                  <a:pt x="484" y="1049"/>
                  <a:pt x="487" y="1051"/>
                  <a:pt x="490" y="1053"/>
                </a:cubicBezTo>
                <a:lnTo>
                  <a:pt x="490" y="1053"/>
                </a:lnTo>
                <a:cubicBezTo>
                  <a:pt x="505" y="1063"/>
                  <a:pt x="519" y="1073"/>
                  <a:pt x="534" y="1082"/>
                </a:cubicBezTo>
                <a:lnTo>
                  <a:pt x="534" y="1082"/>
                </a:lnTo>
                <a:cubicBezTo>
                  <a:pt x="537" y="1084"/>
                  <a:pt x="540" y="1085"/>
                  <a:pt x="543" y="1087"/>
                </a:cubicBezTo>
                <a:lnTo>
                  <a:pt x="543" y="1087"/>
                </a:lnTo>
                <a:cubicBezTo>
                  <a:pt x="556" y="1095"/>
                  <a:pt x="569" y="1103"/>
                  <a:pt x="582" y="1111"/>
                </a:cubicBezTo>
                <a:lnTo>
                  <a:pt x="582" y="1111"/>
                </a:lnTo>
                <a:cubicBezTo>
                  <a:pt x="586" y="1113"/>
                  <a:pt x="589" y="1115"/>
                  <a:pt x="592" y="1117"/>
                </a:cubicBezTo>
                <a:lnTo>
                  <a:pt x="592" y="1117"/>
                </a:lnTo>
                <a:cubicBezTo>
                  <a:pt x="608" y="1126"/>
                  <a:pt x="623" y="1134"/>
                  <a:pt x="639" y="1142"/>
                </a:cubicBezTo>
                <a:lnTo>
                  <a:pt x="639" y="1142"/>
                </a:lnTo>
                <a:cubicBezTo>
                  <a:pt x="643" y="1144"/>
                  <a:pt x="646" y="1146"/>
                  <a:pt x="650" y="1148"/>
                </a:cubicBezTo>
                <a:lnTo>
                  <a:pt x="650" y="1148"/>
                </a:lnTo>
                <a:cubicBezTo>
                  <a:pt x="663" y="1155"/>
                  <a:pt x="677" y="1161"/>
                  <a:pt x="691" y="1168"/>
                </a:cubicBezTo>
                <a:lnTo>
                  <a:pt x="691" y="1168"/>
                </a:lnTo>
                <a:cubicBezTo>
                  <a:pt x="695" y="1170"/>
                  <a:pt x="698" y="1172"/>
                  <a:pt x="702" y="1173"/>
                </a:cubicBezTo>
                <a:lnTo>
                  <a:pt x="702" y="1173"/>
                </a:lnTo>
                <a:cubicBezTo>
                  <a:pt x="704" y="1174"/>
                  <a:pt x="705" y="1175"/>
                  <a:pt x="707" y="1175"/>
                </a:cubicBezTo>
                <a:lnTo>
                  <a:pt x="707" y="1175"/>
                </a:lnTo>
                <a:cubicBezTo>
                  <a:pt x="722" y="1183"/>
                  <a:pt x="737" y="1189"/>
                  <a:pt x="753" y="1195"/>
                </a:cubicBezTo>
                <a:lnTo>
                  <a:pt x="753" y="1195"/>
                </a:lnTo>
                <a:cubicBezTo>
                  <a:pt x="754" y="1196"/>
                  <a:pt x="755" y="1197"/>
                  <a:pt x="756" y="1197"/>
                </a:cubicBezTo>
                <a:lnTo>
                  <a:pt x="756" y="1197"/>
                </a:lnTo>
                <a:lnTo>
                  <a:pt x="756" y="1197"/>
                </a:lnTo>
                <a:cubicBezTo>
                  <a:pt x="772" y="1204"/>
                  <a:pt x="789" y="1211"/>
                  <a:pt x="806" y="1217"/>
                </a:cubicBezTo>
                <a:lnTo>
                  <a:pt x="806" y="1217"/>
                </a:lnTo>
                <a:cubicBezTo>
                  <a:pt x="808" y="1218"/>
                  <a:pt x="810" y="1218"/>
                  <a:pt x="811" y="1219"/>
                </a:cubicBezTo>
                <a:lnTo>
                  <a:pt x="811" y="1219"/>
                </a:lnTo>
                <a:cubicBezTo>
                  <a:pt x="817" y="1221"/>
                  <a:pt x="823" y="1223"/>
                  <a:pt x="829" y="1225"/>
                </a:cubicBezTo>
                <a:lnTo>
                  <a:pt x="829" y="1225"/>
                </a:lnTo>
                <a:cubicBezTo>
                  <a:pt x="839" y="1229"/>
                  <a:pt x="848" y="1232"/>
                  <a:pt x="858" y="1235"/>
                </a:cubicBezTo>
                <a:lnTo>
                  <a:pt x="858" y="1235"/>
                </a:lnTo>
                <a:cubicBezTo>
                  <a:pt x="861" y="1236"/>
                  <a:pt x="864" y="1238"/>
                  <a:pt x="868" y="1239"/>
                </a:cubicBezTo>
                <a:lnTo>
                  <a:pt x="868" y="1239"/>
                </a:lnTo>
                <a:cubicBezTo>
                  <a:pt x="870" y="1240"/>
                  <a:pt x="873" y="1241"/>
                  <a:pt x="875" y="1241"/>
                </a:cubicBezTo>
                <a:lnTo>
                  <a:pt x="875" y="1241"/>
                </a:lnTo>
                <a:cubicBezTo>
                  <a:pt x="886" y="1245"/>
                  <a:pt x="897" y="1249"/>
                  <a:pt x="909" y="1252"/>
                </a:cubicBezTo>
                <a:lnTo>
                  <a:pt x="909" y="1252"/>
                </a:lnTo>
                <a:lnTo>
                  <a:pt x="910" y="1252"/>
                </a:lnTo>
                <a:lnTo>
                  <a:pt x="910" y="1252"/>
                </a:lnTo>
                <a:cubicBezTo>
                  <a:pt x="912" y="1253"/>
                  <a:pt x="913" y="1253"/>
                  <a:pt x="915" y="1254"/>
                </a:cubicBezTo>
                <a:lnTo>
                  <a:pt x="915" y="1254"/>
                </a:lnTo>
                <a:cubicBezTo>
                  <a:pt x="926" y="1257"/>
                  <a:pt x="937" y="1260"/>
                  <a:pt x="948" y="1263"/>
                </a:cubicBezTo>
                <a:lnTo>
                  <a:pt x="948" y="1263"/>
                </a:lnTo>
                <a:cubicBezTo>
                  <a:pt x="950" y="1264"/>
                  <a:pt x="952" y="1265"/>
                  <a:pt x="954" y="1265"/>
                </a:cubicBezTo>
                <a:lnTo>
                  <a:pt x="954" y="1265"/>
                </a:lnTo>
                <a:cubicBezTo>
                  <a:pt x="955" y="1265"/>
                  <a:pt x="957" y="1266"/>
                  <a:pt x="959" y="1266"/>
                </a:cubicBezTo>
                <a:lnTo>
                  <a:pt x="959" y="1266"/>
                </a:lnTo>
                <a:cubicBezTo>
                  <a:pt x="970" y="1269"/>
                  <a:pt x="982" y="1273"/>
                  <a:pt x="993" y="1275"/>
                </a:cubicBezTo>
                <a:lnTo>
                  <a:pt x="993" y="1275"/>
                </a:lnTo>
                <a:cubicBezTo>
                  <a:pt x="995" y="1276"/>
                  <a:pt x="996" y="1276"/>
                  <a:pt x="998" y="1276"/>
                </a:cubicBezTo>
                <a:lnTo>
                  <a:pt x="998" y="1276"/>
                </a:lnTo>
                <a:cubicBezTo>
                  <a:pt x="999" y="1277"/>
                  <a:pt x="999" y="1277"/>
                  <a:pt x="1000" y="1277"/>
                </a:cubicBezTo>
                <a:lnTo>
                  <a:pt x="1000" y="1277"/>
                </a:lnTo>
                <a:cubicBezTo>
                  <a:pt x="1013" y="1280"/>
                  <a:pt x="1027" y="1283"/>
                  <a:pt x="1040" y="1286"/>
                </a:cubicBezTo>
                <a:lnTo>
                  <a:pt x="1040" y="1286"/>
                </a:lnTo>
                <a:cubicBezTo>
                  <a:pt x="1041" y="1287"/>
                  <a:pt x="1042" y="1287"/>
                  <a:pt x="1043" y="1287"/>
                </a:cubicBezTo>
                <a:lnTo>
                  <a:pt x="1043" y="1287"/>
                </a:lnTo>
                <a:cubicBezTo>
                  <a:pt x="1045" y="1287"/>
                  <a:pt x="1047" y="1288"/>
                  <a:pt x="1049" y="1288"/>
                </a:cubicBezTo>
                <a:lnTo>
                  <a:pt x="1049" y="1288"/>
                </a:lnTo>
                <a:cubicBezTo>
                  <a:pt x="1060" y="1290"/>
                  <a:pt x="1071" y="1293"/>
                  <a:pt x="1082" y="1295"/>
                </a:cubicBezTo>
                <a:lnTo>
                  <a:pt x="1082" y="1295"/>
                </a:lnTo>
                <a:cubicBezTo>
                  <a:pt x="1084" y="1295"/>
                  <a:pt x="1086" y="1296"/>
                  <a:pt x="1088" y="1296"/>
                </a:cubicBezTo>
                <a:lnTo>
                  <a:pt x="1088" y="1296"/>
                </a:lnTo>
                <a:cubicBezTo>
                  <a:pt x="1090" y="1297"/>
                  <a:pt x="1091" y="1297"/>
                  <a:pt x="1093" y="1297"/>
                </a:cubicBezTo>
                <a:lnTo>
                  <a:pt x="1093" y="1297"/>
                </a:lnTo>
                <a:cubicBezTo>
                  <a:pt x="1104" y="1299"/>
                  <a:pt x="1114" y="1301"/>
                  <a:pt x="1125" y="1303"/>
                </a:cubicBezTo>
                <a:lnTo>
                  <a:pt x="1125" y="1303"/>
                </a:lnTo>
                <a:cubicBezTo>
                  <a:pt x="1127" y="1303"/>
                  <a:pt x="1128" y="1303"/>
                  <a:pt x="1130" y="1303"/>
                </a:cubicBezTo>
                <a:lnTo>
                  <a:pt x="1130" y="1303"/>
                </a:lnTo>
                <a:cubicBezTo>
                  <a:pt x="1131" y="1303"/>
                  <a:pt x="1131" y="1303"/>
                  <a:pt x="1131" y="1303"/>
                </a:cubicBezTo>
                <a:lnTo>
                  <a:pt x="1131" y="1303"/>
                </a:lnTo>
                <a:cubicBezTo>
                  <a:pt x="1144" y="1306"/>
                  <a:pt x="1157" y="1308"/>
                  <a:pt x="1171" y="1309"/>
                </a:cubicBezTo>
                <a:lnTo>
                  <a:pt x="1171" y="1309"/>
                </a:lnTo>
                <a:cubicBezTo>
                  <a:pt x="1172" y="1309"/>
                  <a:pt x="1172" y="1309"/>
                  <a:pt x="1172" y="1309"/>
                </a:cubicBezTo>
                <a:lnTo>
                  <a:pt x="1172" y="1309"/>
                </a:lnTo>
                <a:cubicBezTo>
                  <a:pt x="1174" y="1310"/>
                  <a:pt x="1176" y="1310"/>
                  <a:pt x="1177" y="1310"/>
                </a:cubicBezTo>
                <a:lnTo>
                  <a:pt x="1177" y="1310"/>
                </a:lnTo>
                <a:cubicBezTo>
                  <a:pt x="1188" y="1312"/>
                  <a:pt x="1199" y="1313"/>
                  <a:pt x="1210" y="1314"/>
                </a:cubicBezTo>
                <a:lnTo>
                  <a:pt x="1210" y="1314"/>
                </a:lnTo>
                <a:cubicBezTo>
                  <a:pt x="1212" y="1314"/>
                  <a:pt x="1213" y="1315"/>
                  <a:pt x="1215" y="1315"/>
                </a:cubicBezTo>
                <a:lnTo>
                  <a:pt x="1215" y="1315"/>
                </a:lnTo>
                <a:cubicBezTo>
                  <a:pt x="1217" y="1315"/>
                  <a:pt x="1219" y="1315"/>
                  <a:pt x="1222" y="1315"/>
                </a:cubicBezTo>
                <a:lnTo>
                  <a:pt x="1222" y="1315"/>
                </a:lnTo>
                <a:cubicBezTo>
                  <a:pt x="1231" y="1316"/>
                  <a:pt x="1241" y="1317"/>
                  <a:pt x="1250" y="1319"/>
                </a:cubicBezTo>
                <a:lnTo>
                  <a:pt x="1250" y="1319"/>
                </a:lnTo>
                <a:cubicBezTo>
                  <a:pt x="1253" y="1319"/>
                  <a:pt x="1255" y="1319"/>
                  <a:pt x="1258" y="1319"/>
                </a:cubicBezTo>
                <a:lnTo>
                  <a:pt x="1258" y="1319"/>
                </a:lnTo>
                <a:cubicBezTo>
                  <a:pt x="1259" y="1319"/>
                  <a:pt x="1261" y="1319"/>
                  <a:pt x="1263" y="1320"/>
                </a:cubicBezTo>
                <a:lnTo>
                  <a:pt x="1263" y="1320"/>
                </a:lnTo>
                <a:cubicBezTo>
                  <a:pt x="1270" y="1320"/>
                  <a:pt x="1278" y="1321"/>
                  <a:pt x="1286" y="1321"/>
                </a:cubicBezTo>
                <a:lnTo>
                  <a:pt x="1286" y="1321"/>
                </a:lnTo>
                <a:cubicBezTo>
                  <a:pt x="1289" y="1321"/>
                  <a:pt x="1292" y="1321"/>
                  <a:pt x="1296" y="1322"/>
                </a:cubicBezTo>
                <a:lnTo>
                  <a:pt x="1296" y="1322"/>
                </a:lnTo>
                <a:cubicBezTo>
                  <a:pt x="1297" y="1322"/>
                  <a:pt x="1298" y="1322"/>
                  <a:pt x="1300" y="1322"/>
                </a:cubicBezTo>
                <a:lnTo>
                  <a:pt x="1300" y="1322"/>
                </a:lnTo>
                <a:cubicBezTo>
                  <a:pt x="1307" y="1323"/>
                  <a:pt x="1315" y="1323"/>
                  <a:pt x="1323" y="1323"/>
                </a:cubicBezTo>
                <a:lnTo>
                  <a:pt x="1323" y="1323"/>
                </a:lnTo>
                <a:cubicBezTo>
                  <a:pt x="1327" y="1323"/>
                  <a:pt x="1330" y="1324"/>
                  <a:pt x="1333" y="1324"/>
                </a:cubicBezTo>
                <a:lnTo>
                  <a:pt x="1333" y="1324"/>
                </a:lnTo>
                <a:cubicBezTo>
                  <a:pt x="1335" y="1324"/>
                  <a:pt x="1335" y="1324"/>
                  <a:pt x="1337" y="1324"/>
                </a:cubicBezTo>
                <a:lnTo>
                  <a:pt x="1337" y="1324"/>
                </a:lnTo>
                <a:cubicBezTo>
                  <a:pt x="1345" y="1325"/>
                  <a:pt x="1353" y="1325"/>
                  <a:pt x="1362" y="1325"/>
                </a:cubicBezTo>
                <a:lnTo>
                  <a:pt x="1362" y="1325"/>
                </a:lnTo>
                <a:cubicBezTo>
                  <a:pt x="1365" y="1325"/>
                  <a:pt x="1368" y="1325"/>
                  <a:pt x="1372" y="1325"/>
                </a:cubicBezTo>
                <a:lnTo>
                  <a:pt x="1372" y="1325"/>
                </a:lnTo>
                <a:lnTo>
                  <a:pt x="1373" y="1325"/>
                </a:lnTo>
                <a:lnTo>
                  <a:pt x="1373" y="1325"/>
                </a:lnTo>
                <a:cubicBezTo>
                  <a:pt x="1385" y="1326"/>
                  <a:pt x="1398" y="1326"/>
                  <a:pt x="1411" y="1326"/>
                </a:cubicBez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14" name="Freeform 88">
            <a:extLst>
              <a:ext uri="{FF2B5EF4-FFF2-40B4-BE49-F238E27FC236}">
                <a16:creationId xmlns:a16="http://schemas.microsoft.com/office/drawing/2014/main" id="{61277F06-1FA1-F447-98C9-E3B3767150AB}"/>
              </a:ext>
            </a:extLst>
          </p:cNvPr>
          <p:cNvSpPr>
            <a:spLocks noChangeArrowheads="1"/>
          </p:cNvSpPr>
          <p:nvPr/>
        </p:nvSpPr>
        <p:spPr bwMode="auto">
          <a:xfrm>
            <a:off x="830" y="4383635"/>
            <a:ext cx="1599276" cy="152826"/>
          </a:xfrm>
          <a:custGeom>
            <a:avLst/>
            <a:gdLst>
              <a:gd name="T0" fmla="*/ 0 w 3277"/>
              <a:gd name="T1" fmla="*/ 312 h 313"/>
              <a:gd name="T2" fmla="*/ 3276 w 3277"/>
              <a:gd name="T3" fmla="*/ 312 h 313"/>
              <a:gd name="T4" fmla="*/ 3174 w 3277"/>
              <a:gd name="T5" fmla="*/ 0 h 313"/>
              <a:gd name="T6" fmla="*/ 0 w 3277"/>
              <a:gd name="T7" fmla="*/ 0 h 313"/>
              <a:gd name="T8" fmla="*/ 0 w 3277"/>
              <a:gd name="T9" fmla="*/ 312 h 313"/>
            </a:gdLst>
            <a:ahLst/>
            <a:cxnLst>
              <a:cxn ang="0">
                <a:pos x="T0" y="T1"/>
              </a:cxn>
              <a:cxn ang="0">
                <a:pos x="T2" y="T3"/>
              </a:cxn>
              <a:cxn ang="0">
                <a:pos x="T4" y="T5"/>
              </a:cxn>
              <a:cxn ang="0">
                <a:pos x="T6" y="T7"/>
              </a:cxn>
              <a:cxn ang="0">
                <a:pos x="T8" y="T9"/>
              </a:cxn>
            </a:cxnLst>
            <a:rect l="0" t="0" r="r" b="b"/>
            <a:pathLst>
              <a:path w="3277" h="313">
                <a:moveTo>
                  <a:pt x="0" y="312"/>
                </a:moveTo>
                <a:lnTo>
                  <a:pt x="3276" y="312"/>
                </a:lnTo>
                <a:lnTo>
                  <a:pt x="3174" y="0"/>
                </a:lnTo>
                <a:lnTo>
                  <a:pt x="0" y="0"/>
                </a:lnTo>
                <a:lnTo>
                  <a:pt x="0" y="312"/>
                </a:lnTo>
              </a:path>
            </a:pathLst>
          </a:custGeom>
          <a:solidFill>
            <a:srgbClr val="000000">
              <a:alpha val="20000"/>
            </a:srgbClr>
          </a:solidFill>
          <a:ln>
            <a:noFill/>
          </a:ln>
          <a:effectLst/>
        </p:spPr>
        <p:txBody>
          <a:bodyPr wrap="none" anchor="ctr"/>
          <a:lstStyle/>
          <a:p>
            <a:endParaRPr lang="en-US" sz="3265" dirty="0">
              <a:latin typeface="Lato Light" panose="020F0502020204030203" pitchFamily="34" charset="0"/>
            </a:endParaRPr>
          </a:p>
        </p:txBody>
      </p:sp>
      <p:sp>
        <p:nvSpPr>
          <p:cNvPr id="15" name="Freeform 89">
            <a:extLst>
              <a:ext uri="{FF2B5EF4-FFF2-40B4-BE49-F238E27FC236}">
                <a16:creationId xmlns:a16="http://schemas.microsoft.com/office/drawing/2014/main" id="{96990B18-E4D7-A048-B9E7-B19DF7DE1FB6}"/>
              </a:ext>
            </a:extLst>
          </p:cNvPr>
          <p:cNvSpPr>
            <a:spLocks noChangeArrowheads="1"/>
          </p:cNvSpPr>
          <p:nvPr/>
        </p:nvSpPr>
        <p:spPr bwMode="auto">
          <a:xfrm>
            <a:off x="3255348" y="5020761"/>
            <a:ext cx="3319090" cy="647891"/>
          </a:xfrm>
          <a:custGeom>
            <a:avLst/>
            <a:gdLst>
              <a:gd name="T0" fmla="*/ 1387 w 6801"/>
              <a:gd name="T1" fmla="*/ 1010 h 1327"/>
              <a:gd name="T2" fmla="*/ 1311 w 6801"/>
              <a:gd name="T3" fmla="*/ 1007 h 1327"/>
              <a:gd name="T4" fmla="*/ 1261 w 6801"/>
              <a:gd name="T5" fmla="*/ 1004 h 1327"/>
              <a:gd name="T6" fmla="*/ 1179 w 6801"/>
              <a:gd name="T7" fmla="*/ 994 h 1327"/>
              <a:gd name="T8" fmla="*/ 1099 w 6801"/>
              <a:gd name="T9" fmla="*/ 982 h 1327"/>
              <a:gd name="T10" fmla="*/ 1003 w 6801"/>
              <a:gd name="T11" fmla="*/ 962 h 1327"/>
              <a:gd name="T12" fmla="*/ 950 w 6801"/>
              <a:gd name="T13" fmla="*/ 948 h 1327"/>
              <a:gd name="T14" fmla="*/ 827 w 6801"/>
              <a:gd name="T15" fmla="*/ 910 h 1327"/>
              <a:gd name="T16" fmla="*/ 749 w 6801"/>
              <a:gd name="T17" fmla="*/ 880 h 1327"/>
              <a:gd name="T18" fmla="*/ 632 w 6801"/>
              <a:gd name="T19" fmla="*/ 827 h 1327"/>
              <a:gd name="T20" fmla="*/ 533 w 6801"/>
              <a:gd name="T21" fmla="*/ 772 h 1327"/>
              <a:gd name="T22" fmla="*/ 431 w 6801"/>
              <a:gd name="T23" fmla="*/ 705 h 1327"/>
              <a:gd name="T24" fmla="*/ 394 w 6801"/>
              <a:gd name="T25" fmla="*/ 676 h 1327"/>
              <a:gd name="T26" fmla="*/ 333 w 6801"/>
              <a:gd name="T27" fmla="*/ 624 h 1327"/>
              <a:gd name="T28" fmla="*/ 300 w 6801"/>
              <a:gd name="T29" fmla="*/ 594 h 1327"/>
              <a:gd name="T30" fmla="*/ 247 w 6801"/>
              <a:gd name="T31" fmla="*/ 540 h 1327"/>
              <a:gd name="T32" fmla="*/ 207 w 6801"/>
              <a:gd name="T33" fmla="*/ 493 h 1327"/>
              <a:gd name="T34" fmla="*/ 163 w 6801"/>
              <a:gd name="T35" fmla="*/ 437 h 1327"/>
              <a:gd name="T36" fmla="*/ 140 w 6801"/>
              <a:gd name="T37" fmla="*/ 402 h 1327"/>
              <a:gd name="T38" fmla="*/ 103 w 6801"/>
              <a:gd name="T39" fmla="*/ 340 h 1327"/>
              <a:gd name="T40" fmla="*/ 75 w 6801"/>
              <a:gd name="T41" fmla="*/ 286 h 1327"/>
              <a:gd name="T42" fmla="*/ 51 w 6801"/>
              <a:gd name="T43" fmla="*/ 228 h 1327"/>
              <a:gd name="T44" fmla="*/ 37 w 6801"/>
              <a:gd name="T45" fmla="*/ 188 h 1327"/>
              <a:gd name="T46" fmla="*/ 19 w 6801"/>
              <a:gd name="T47" fmla="*/ 126 h 1327"/>
              <a:gd name="T48" fmla="*/ 8 w 6801"/>
              <a:gd name="T49" fmla="*/ 68 h 1327"/>
              <a:gd name="T50" fmla="*/ 0 w 6801"/>
              <a:gd name="T51" fmla="*/ 0 h 1327"/>
              <a:gd name="T52" fmla="*/ 30 w 6801"/>
              <a:gd name="T53" fmla="*/ 376 h 1327"/>
              <a:gd name="T54" fmla="*/ 36 w 6801"/>
              <a:gd name="T55" fmla="*/ 414 h 1327"/>
              <a:gd name="T56" fmla="*/ 52 w 6801"/>
              <a:gd name="T57" fmla="*/ 481 h 1327"/>
              <a:gd name="T58" fmla="*/ 71 w 6801"/>
              <a:gd name="T59" fmla="*/ 537 h 1327"/>
              <a:gd name="T60" fmla="*/ 85 w 6801"/>
              <a:gd name="T61" fmla="*/ 574 h 1327"/>
              <a:gd name="T62" fmla="*/ 110 w 6801"/>
              <a:gd name="T63" fmla="*/ 629 h 1327"/>
              <a:gd name="T64" fmla="*/ 141 w 6801"/>
              <a:gd name="T65" fmla="*/ 687 h 1327"/>
              <a:gd name="T66" fmla="*/ 161 w 6801"/>
              <a:gd name="T67" fmla="*/ 718 h 1327"/>
              <a:gd name="T68" fmla="*/ 198 w 6801"/>
              <a:gd name="T69" fmla="*/ 773 h 1327"/>
              <a:gd name="T70" fmla="*/ 222 w 6801"/>
              <a:gd name="T71" fmla="*/ 805 h 1327"/>
              <a:gd name="T72" fmla="*/ 265 w 6801"/>
              <a:gd name="T73" fmla="*/ 857 h 1327"/>
              <a:gd name="T74" fmla="*/ 296 w 6801"/>
              <a:gd name="T75" fmla="*/ 890 h 1327"/>
              <a:gd name="T76" fmla="*/ 348 w 6801"/>
              <a:gd name="T77" fmla="*/ 941 h 1327"/>
              <a:gd name="T78" fmla="*/ 400 w 6801"/>
              <a:gd name="T79" fmla="*/ 985 h 1327"/>
              <a:gd name="T80" fmla="*/ 436 w 6801"/>
              <a:gd name="T81" fmla="*/ 1013 h 1327"/>
              <a:gd name="T82" fmla="*/ 481 w 6801"/>
              <a:gd name="T83" fmla="*/ 1046 h 1327"/>
              <a:gd name="T84" fmla="*/ 582 w 6801"/>
              <a:gd name="T85" fmla="*/ 1111 h 1327"/>
              <a:gd name="T86" fmla="*/ 650 w 6801"/>
              <a:gd name="T87" fmla="*/ 1148 h 1327"/>
              <a:gd name="T88" fmla="*/ 753 w 6801"/>
              <a:gd name="T89" fmla="*/ 1195 h 1327"/>
              <a:gd name="T90" fmla="*/ 811 w 6801"/>
              <a:gd name="T91" fmla="*/ 1219 h 1327"/>
              <a:gd name="T92" fmla="*/ 868 w 6801"/>
              <a:gd name="T93" fmla="*/ 1239 h 1327"/>
              <a:gd name="T94" fmla="*/ 915 w 6801"/>
              <a:gd name="T95" fmla="*/ 1254 h 1327"/>
              <a:gd name="T96" fmla="*/ 959 w 6801"/>
              <a:gd name="T97" fmla="*/ 1266 h 1327"/>
              <a:gd name="T98" fmla="*/ 1040 w 6801"/>
              <a:gd name="T99" fmla="*/ 1286 h 1327"/>
              <a:gd name="T100" fmla="*/ 1082 w 6801"/>
              <a:gd name="T101" fmla="*/ 1295 h 1327"/>
              <a:gd name="T102" fmla="*/ 1130 w 6801"/>
              <a:gd name="T103" fmla="*/ 1303 h 1327"/>
              <a:gd name="T104" fmla="*/ 1172 w 6801"/>
              <a:gd name="T105" fmla="*/ 1309 h 1327"/>
              <a:gd name="T106" fmla="*/ 1222 w 6801"/>
              <a:gd name="T107" fmla="*/ 1315 h 1327"/>
              <a:gd name="T108" fmla="*/ 1263 w 6801"/>
              <a:gd name="T109" fmla="*/ 1320 h 1327"/>
              <a:gd name="T110" fmla="*/ 1323 w 6801"/>
              <a:gd name="T111" fmla="*/ 1323 h 1327"/>
              <a:gd name="T112" fmla="*/ 1362 w 6801"/>
              <a:gd name="T113" fmla="*/ 1325 h 1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801" h="1327">
                <a:moveTo>
                  <a:pt x="1411" y="1326"/>
                </a:moveTo>
                <a:lnTo>
                  <a:pt x="6800" y="1326"/>
                </a:lnTo>
                <a:lnTo>
                  <a:pt x="6800" y="1011"/>
                </a:lnTo>
                <a:lnTo>
                  <a:pt x="1426" y="1011"/>
                </a:lnTo>
                <a:lnTo>
                  <a:pt x="1426" y="1011"/>
                </a:lnTo>
                <a:cubicBezTo>
                  <a:pt x="1413" y="1011"/>
                  <a:pt x="1400" y="1011"/>
                  <a:pt x="1387" y="1010"/>
                </a:cubicBezTo>
                <a:lnTo>
                  <a:pt x="1387" y="1010"/>
                </a:lnTo>
                <a:cubicBezTo>
                  <a:pt x="1384" y="1010"/>
                  <a:pt x="1380" y="1010"/>
                  <a:pt x="1376" y="1010"/>
                </a:cubicBezTo>
                <a:lnTo>
                  <a:pt x="1376" y="1010"/>
                </a:lnTo>
                <a:cubicBezTo>
                  <a:pt x="1367" y="1010"/>
                  <a:pt x="1359" y="1010"/>
                  <a:pt x="1350" y="1009"/>
                </a:cubicBezTo>
                <a:lnTo>
                  <a:pt x="1350" y="1009"/>
                </a:lnTo>
                <a:cubicBezTo>
                  <a:pt x="1345" y="1009"/>
                  <a:pt x="1340" y="1009"/>
                  <a:pt x="1336" y="1008"/>
                </a:cubicBezTo>
                <a:lnTo>
                  <a:pt x="1336" y="1008"/>
                </a:lnTo>
                <a:cubicBezTo>
                  <a:pt x="1328" y="1008"/>
                  <a:pt x="1320" y="1008"/>
                  <a:pt x="1311" y="1007"/>
                </a:cubicBezTo>
                <a:lnTo>
                  <a:pt x="1311" y="1007"/>
                </a:lnTo>
                <a:cubicBezTo>
                  <a:pt x="1307" y="1007"/>
                  <a:pt x="1302" y="1006"/>
                  <a:pt x="1298" y="1006"/>
                </a:cubicBezTo>
                <a:lnTo>
                  <a:pt x="1298" y="1006"/>
                </a:lnTo>
                <a:cubicBezTo>
                  <a:pt x="1289" y="1006"/>
                  <a:pt x="1282" y="1005"/>
                  <a:pt x="1274" y="1005"/>
                </a:cubicBezTo>
                <a:lnTo>
                  <a:pt x="1274" y="1005"/>
                </a:lnTo>
                <a:cubicBezTo>
                  <a:pt x="1270" y="1004"/>
                  <a:pt x="1266" y="1004"/>
                  <a:pt x="1261" y="1004"/>
                </a:cubicBezTo>
                <a:lnTo>
                  <a:pt x="1261" y="1004"/>
                </a:lnTo>
                <a:cubicBezTo>
                  <a:pt x="1251" y="1002"/>
                  <a:pt x="1241" y="1002"/>
                  <a:pt x="1231" y="1000"/>
                </a:cubicBezTo>
                <a:lnTo>
                  <a:pt x="1231" y="1000"/>
                </a:lnTo>
                <a:cubicBezTo>
                  <a:pt x="1228" y="1000"/>
                  <a:pt x="1223" y="1000"/>
                  <a:pt x="1220" y="999"/>
                </a:cubicBezTo>
                <a:lnTo>
                  <a:pt x="1220" y="999"/>
                </a:lnTo>
                <a:cubicBezTo>
                  <a:pt x="1208" y="998"/>
                  <a:pt x="1197" y="997"/>
                  <a:pt x="1185" y="995"/>
                </a:cubicBezTo>
                <a:lnTo>
                  <a:pt x="1185" y="995"/>
                </a:lnTo>
                <a:cubicBezTo>
                  <a:pt x="1184" y="995"/>
                  <a:pt x="1181" y="995"/>
                  <a:pt x="1179" y="994"/>
                </a:cubicBezTo>
                <a:lnTo>
                  <a:pt x="1179" y="994"/>
                </a:lnTo>
                <a:cubicBezTo>
                  <a:pt x="1165" y="993"/>
                  <a:pt x="1152" y="991"/>
                  <a:pt x="1138" y="988"/>
                </a:cubicBezTo>
                <a:lnTo>
                  <a:pt x="1138" y="988"/>
                </a:lnTo>
                <a:cubicBezTo>
                  <a:pt x="1136" y="988"/>
                  <a:pt x="1134" y="988"/>
                  <a:pt x="1132" y="988"/>
                </a:cubicBezTo>
                <a:lnTo>
                  <a:pt x="1132" y="988"/>
                </a:lnTo>
                <a:cubicBezTo>
                  <a:pt x="1121" y="986"/>
                  <a:pt x="1110" y="984"/>
                  <a:pt x="1099" y="982"/>
                </a:cubicBezTo>
                <a:lnTo>
                  <a:pt x="1099" y="982"/>
                </a:lnTo>
                <a:cubicBezTo>
                  <a:pt x="1095" y="981"/>
                  <a:pt x="1091" y="980"/>
                  <a:pt x="1088" y="980"/>
                </a:cubicBezTo>
                <a:lnTo>
                  <a:pt x="1088" y="980"/>
                </a:lnTo>
                <a:cubicBezTo>
                  <a:pt x="1077" y="978"/>
                  <a:pt x="1065" y="975"/>
                  <a:pt x="1053" y="973"/>
                </a:cubicBezTo>
                <a:lnTo>
                  <a:pt x="1053" y="973"/>
                </a:lnTo>
                <a:cubicBezTo>
                  <a:pt x="1050" y="972"/>
                  <a:pt x="1047" y="972"/>
                  <a:pt x="1044" y="971"/>
                </a:cubicBezTo>
                <a:lnTo>
                  <a:pt x="1044" y="971"/>
                </a:lnTo>
                <a:cubicBezTo>
                  <a:pt x="1030" y="968"/>
                  <a:pt x="1017" y="965"/>
                  <a:pt x="1003" y="962"/>
                </a:cubicBezTo>
                <a:lnTo>
                  <a:pt x="1003" y="962"/>
                </a:lnTo>
                <a:cubicBezTo>
                  <a:pt x="1000" y="961"/>
                  <a:pt x="999" y="961"/>
                  <a:pt x="996" y="960"/>
                </a:cubicBezTo>
                <a:lnTo>
                  <a:pt x="996" y="960"/>
                </a:lnTo>
                <a:cubicBezTo>
                  <a:pt x="984" y="957"/>
                  <a:pt x="973" y="954"/>
                  <a:pt x="962" y="952"/>
                </a:cubicBezTo>
                <a:lnTo>
                  <a:pt x="962" y="952"/>
                </a:lnTo>
                <a:cubicBezTo>
                  <a:pt x="957" y="950"/>
                  <a:pt x="954" y="949"/>
                  <a:pt x="950" y="948"/>
                </a:cubicBezTo>
                <a:lnTo>
                  <a:pt x="950" y="948"/>
                </a:lnTo>
                <a:cubicBezTo>
                  <a:pt x="938" y="946"/>
                  <a:pt x="927" y="942"/>
                  <a:pt x="916" y="939"/>
                </a:cubicBezTo>
                <a:lnTo>
                  <a:pt x="916" y="939"/>
                </a:lnTo>
                <a:cubicBezTo>
                  <a:pt x="914" y="938"/>
                  <a:pt x="912" y="937"/>
                  <a:pt x="910" y="937"/>
                </a:cubicBezTo>
                <a:lnTo>
                  <a:pt x="910" y="937"/>
                </a:lnTo>
                <a:cubicBezTo>
                  <a:pt x="895" y="932"/>
                  <a:pt x="881" y="928"/>
                  <a:pt x="867" y="923"/>
                </a:cubicBezTo>
                <a:lnTo>
                  <a:pt x="867" y="923"/>
                </a:lnTo>
                <a:cubicBezTo>
                  <a:pt x="853" y="919"/>
                  <a:pt x="840" y="915"/>
                  <a:pt x="827" y="910"/>
                </a:cubicBezTo>
                <a:lnTo>
                  <a:pt x="827" y="910"/>
                </a:lnTo>
                <a:cubicBezTo>
                  <a:pt x="821" y="908"/>
                  <a:pt x="815" y="906"/>
                  <a:pt x="808" y="903"/>
                </a:cubicBezTo>
                <a:lnTo>
                  <a:pt x="808" y="903"/>
                </a:lnTo>
                <a:cubicBezTo>
                  <a:pt x="789" y="896"/>
                  <a:pt x="770" y="889"/>
                  <a:pt x="752" y="882"/>
                </a:cubicBezTo>
                <a:lnTo>
                  <a:pt x="752" y="882"/>
                </a:lnTo>
                <a:cubicBezTo>
                  <a:pt x="751" y="881"/>
                  <a:pt x="750" y="880"/>
                  <a:pt x="749" y="880"/>
                </a:cubicBezTo>
                <a:lnTo>
                  <a:pt x="749" y="880"/>
                </a:lnTo>
                <a:cubicBezTo>
                  <a:pt x="731" y="873"/>
                  <a:pt x="713" y="865"/>
                  <a:pt x="696" y="858"/>
                </a:cubicBezTo>
                <a:lnTo>
                  <a:pt x="696" y="858"/>
                </a:lnTo>
                <a:cubicBezTo>
                  <a:pt x="693" y="856"/>
                  <a:pt x="689" y="854"/>
                  <a:pt x="685" y="852"/>
                </a:cubicBezTo>
                <a:lnTo>
                  <a:pt x="685" y="852"/>
                </a:lnTo>
                <a:cubicBezTo>
                  <a:pt x="671" y="846"/>
                  <a:pt x="656" y="839"/>
                  <a:pt x="643" y="832"/>
                </a:cubicBezTo>
                <a:lnTo>
                  <a:pt x="643" y="832"/>
                </a:lnTo>
                <a:cubicBezTo>
                  <a:pt x="639" y="831"/>
                  <a:pt x="635" y="828"/>
                  <a:pt x="632" y="827"/>
                </a:cubicBezTo>
                <a:lnTo>
                  <a:pt x="632" y="827"/>
                </a:lnTo>
                <a:cubicBezTo>
                  <a:pt x="616" y="818"/>
                  <a:pt x="600" y="810"/>
                  <a:pt x="584" y="801"/>
                </a:cubicBezTo>
                <a:lnTo>
                  <a:pt x="584" y="801"/>
                </a:lnTo>
                <a:cubicBezTo>
                  <a:pt x="580" y="799"/>
                  <a:pt x="576" y="797"/>
                  <a:pt x="573" y="795"/>
                </a:cubicBezTo>
                <a:lnTo>
                  <a:pt x="573" y="795"/>
                </a:lnTo>
                <a:cubicBezTo>
                  <a:pt x="559" y="788"/>
                  <a:pt x="546" y="780"/>
                  <a:pt x="533" y="772"/>
                </a:cubicBezTo>
                <a:lnTo>
                  <a:pt x="533" y="772"/>
                </a:lnTo>
                <a:cubicBezTo>
                  <a:pt x="530" y="770"/>
                  <a:pt x="527" y="768"/>
                  <a:pt x="524" y="766"/>
                </a:cubicBezTo>
                <a:lnTo>
                  <a:pt x="524" y="766"/>
                </a:lnTo>
                <a:cubicBezTo>
                  <a:pt x="508" y="757"/>
                  <a:pt x="493" y="747"/>
                  <a:pt x="479" y="737"/>
                </a:cubicBezTo>
                <a:lnTo>
                  <a:pt x="479" y="737"/>
                </a:lnTo>
                <a:cubicBezTo>
                  <a:pt x="476" y="735"/>
                  <a:pt x="472" y="733"/>
                  <a:pt x="469" y="731"/>
                </a:cubicBezTo>
                <a:lnTo>
                  <a:pt x="469" y="731"/>
                </a:lnTo>
                <a:cubicBezTo>
                  <a:pt x="456" y="722"/>
                  <a:pt x="444" y="713"/>
                  <a:pt x="431" y="705"/>
                </a:cubicBezTo>
                <a:lnTo>
                  <a:pt x="431" y="705"/>
                </a:lnTo>
                <a:cubicBezTo>
                  <a:pt x="428" y="702"/>
                  <a:pt x="425" y="700"/>
                  <a:pt x="422" y="698"/>
                </a:cubicBezTo>
                <a:lnTo>
                  <a:pt x="422" y="698"/>
                </a:lnTo>
                <a:cubicBezTo>
                  <a:pt x="420" y="696"/>
                  <a:pt x="417" y="694"/>
                  <a:pt x="415" y="692"/>
                </a:cubicBezTo>
                <a:lnTo>
                  <a:pt x="415" y="692"/>
                </a:lnTo>
                <a:cubicBezTo>
                  <a:pt x="408" y="687"/>
                  <a:pt x="401" y="681"/>
                  <a:pt x="394" y="676"/>
                </a:cubicBezTo>
                <a:lnTo>
                  <a:pt x="394" y="676"/>
                </a:lnTo>
                <a:cubicBezTo>
                  <a:pt x="391" y="674"/>
                  <a:pt x="389" y="671"/>
                  <a:pt x="386" y="669"/>
                </a:cubicBezTo>
                <a:lnTo>
                  <a:pt x="386" y="669"/>
                </a:lnTo>
                <a:cubicBezTo>
                  <a:pt x="378" y="663"/>
                  <a:pt x="370" y="657"/>
                  <a:pt x="363" y="651"/>
                </a:cubicBezTo>
                <a:lnTo>
                  <a:pt x="363" y="651"/>
                </a:lnTo>
                <a:cubicBezTo>
                  <a:pt x="362" y="649"/>
                  <a:pt x="360" y="648"/>
                  <a:pt x="359" y="647"/>
                </a:cubicBezTo>
                <a:lnTo>
                  <a:pt x="359" y="647"/>
                </a:lnTo>
                <a:cubicBezTo>
                  <a:pt x="350" y="640"/>
                  <a:pt x="341" y="632"/>
                  <a:pt x="333" y="624"/>
                </a:cubicBezTo>
                <a:lnTo>
                  <a:pt x="333" y="624"/>
                </a:lnTo>
                <a:cubicBezTo>
                  <a:pt x="331" y="622"/>
                  <a:pt x="329" y="621"/>
                  <a:pt x="326" y="619"/>
                </a:cubicBezTo>
                <a:lnTo>
                  <a:pt x="326" y="619"/>
                </a:lnTo>
                <a:cubicBezTo>
                  <a:pt x="320" y="613"/>
                  <a:pt x="313" y="607"/>
                  <a:pt x="307" y="601"/>
                </a:cubicBezTo>
                <a:lnTo>
                  <a:pt x="307" y="601"/>
                </a:lnTo>
                <a:cubicBezTo>
                  <a:pt x="305" y="599"/>
                  <a:pt x="302" y="596"/>
                  <a:pt x="300" y="594"/>
                </a:cubicBezTo>
                <a:lnTo>
                  <a:pt x="300" y="594"/>
                </a:lnTo>
                <a:cubicBezTo>
                  <a:pt x="293" y="588"/>
                  <a:pt x="287" y="581"/>
                  <a:pt x="280" y="574"/>
                </a:cubicBezTo>
                <a:lnTo>
                  <a:pt x="280" y="574"/>
                </a:lnTo>
                <a:cubicBezTo>
                  <a:pt x="278" y="573"/>
                  <a:pt x="277" y="572"/>
                  <a:pt x="276" y="570"/>
                </a:cubicBezTo>
                <a:lnTo>
                  <a:pt x="276" y="570"/>
                </a:lnTo>
                <a:cubicBezTo>
                  <a:pt x="268" y="563"/>
                  <a:pt x="260" y="554"/>
                  <a:pt x="253" y="546"/>
                </a:cubicBezTo>
                <a:lnTo>
                  <a:pt x="253" y="546"/>
                </a:lnTo>
                <a:cubicBezTo>
                  <a:pt x="251" y="544"/>
                  <a:pt x="249" y="542"/>
                  <a:pt x="247" y="540"/>
                </a:cubicBezTo>
                <a:lnTo>
                  <a:pt x="247" y="540"/>
                </a:lnTo>
                <a:cubicBezTo>
                  <a:pt x="241" y="534"/>
                  <a:pt x="236" y="528"/>
                  <a:pt x="230" y="521"/>
                </a:cubicBezTo>
                <a:lnTo>
                  <a:pt x="230" y="521"/>
                </a:lnTo>
                <a:cubicBezTo>
                  <a:pt x="228" y="518"/>
                  <a:pt x="226" y="516"/>
                  <a:pt x="224" y="514"/>
                </a:cubicBezTo>
                <a:lnTo>
                  <a:pt x="224" y="514"/>
                </a:lnTo>
                <a:cubicBezTo>
                  <a:pt x="218" y="507"/>
                  <a:pt x="212" y="500"/>
                  <a:pt x="207" y="493"/>
                </a:cubicBezTo>
                <a:lnTo>
                  <a:pt x="207" y="493"/>
                </a:lnTo>
                <a:cubicBezTo>
                  <a:pt x="205" y="492"/>
                  <a:pt x="204" y="490"/>
                  <a:pt x="203" y="488"/>
                </a:cubicBezTo>
                <a:lnTo>
                  <a:pt x="203" y="488"/>
                </a:lnTo>
                <a:cubicBezTo>
                  <a:pt x="195" y="480"/>
                  <a:pt x="189" y="471"/>
                  <a:pt x="183" y="463"/>
                </a:cubicBezTo>
                <a:lnTo>
                  <a:pt x="183" y="463"/>
                </a:lnTo>
                <a:cubicBezTo>
                  <a:pt x="181" y="461"/>
                  <a:pt x="179" y="459"/>
                  <a:pt x="178" y="457"/>
                </a:cubicBezTo>
                <a:lnTo>
                  <a:pt x="178" y="457"/>
                </a:lnTo>
                <a:cubicBezTo>
                  <a:pt x="173" y="450"/>
                  <a:pt x="168" y="444"/>
                  <a:pt x="163" y="437"/>
                </a:cubicBezTo>
                <a:lnTo>
                  <a:pt x="163" y="437"/>
                </a:lnTo>
                <a:cubicBezTo>
                  <a:pt x="162" y="434"/>
                  <a:pt x="160" y="432"/>
                  <a:pt x="157" y="429"/>
                </a:cubicBezTo>
                <a:lnTo>
                  <a:pt x="157" y="429"/>
                </a:lnTo>
                <a:cubicBezTo>
                  <a:pt x="153" y="422"/>
                  <a:pt x="149" y="416"/>
                  <a:pt x="145" y="409"/>
                </a:cubicBezTo>
                <a:lnTo>
                  <a:pt x="145" y="409"/>
                </a:lnTo>
                <a:cubicBezTo>
                  <a:pt x="143" y="407"/>
                  <a:pt x="142" y="404"/>
                  <a:pt x="140" y="402"/>
                </a:cubicBezTo>
                <a:lnTo>
                  <a:pt x="140" y="402"/>
                </a:lnTo>
                <a:cubicBezTo>
                  <a:pt x="134" y="393"/>
                  <a:pt x="129" y="385"/>
                  <a:pt x="123" y="376"/>
                </a:cubicBezTo>
                <a:lnTo>
                  <a:pt x="123" y="376"/>
                </a:lnTo>
                <a:cubicBezTo>
                  <a:pt x="122" y="374"/>
                  <a:pt x="121" y="372"/>
                  <a:pt x="120" y="371"/>
                </a:cubicBezTo>
                <a:lnTo>
                  <a:pt x="120" y="371"/>
                </a:lnTo>
                <a:cubicBezTo>
                  <a:pt x="116" y="363"/>
                  <a:pt x="111" y="356"/>
                  <a:pt x="107" y="349"/>
                </a:cubicBezTo>
                <a:lnTo>
                  <a:pt x="107" y="349"/>
                </a:lnTo>
                <a:cubicBezTo>
                  <a:pt x="106" y="346"/>
                  <a:pt x="104" y="343"/>
                  <a:pt x="103" y="340"/>
                </a:cubicBezTo>
                <a:lnTo>
                  <a:pt x="103" y="340"/>
                </a:lnTo>
                <a:cubicBezTo>
                  <a:pt x="99" y="334"/>
                  <a:pt x="96" y="327"/>
                  <a:pt x="92" y="320"/>
                </a:cubicBezTo>
                <a:lnTo>
                  <a:pt x="92" y="320"/>
                </a:lnTo>
                <a:cubicBezTo>
                  <a:pt x="91" y="317"/>
                  <a:pt x="90" y="315"/>
                  <a:pt x="88" y="313"/>
                </a:cubicBezTo>
                <a:lnTo>
                  <a:pt x="88" y="313"/>
                </a:lnTo>
                <a:cubicBezTo>
                  <a:pt x="83" y="304"/>
                  <a:pt x="79" y="295"/>
                  <a:pt x="75" y="286"/>
                </a:cubicBezTo>
                <a:lnTo>
                  <a:pt x="75" y="286"/>
                </a:lnTo>
                <a:cubicBezTo>
                  <a:pt x="74" y="284"/>
                  <a:pt x="74" y="282"/>
                  <a:pt x="72" y="281"/>
                </a:cubicBezTo>
                <a:lnTo>
                  <a:pt x="72" y="281"/>
                </a:lnTo>
                <a:cubicBezTo>
                  <a:pt x="69" y="273"/>
                  <a:pt x="66" y="265"/>
                  <a:pt x="63" y="257"/>
                </a:cubicBezTo>
                <a:lnTo>
                  <a:pt x="63" y="257"/>
                </a:lnTo>
                <a:cubicBezTo>
                  <a:pt x="62" y="254"/>
                  <a:pt x="60" y="252"/>
                  <a:pt x="59" y="249"/>
                </a:cubicBezTo>
                <a:lnTo>
                  <a:pt x="59" y="249"/>
                </a:lnTo>
                <a:cubicBezTo>
                  <a:pt x="56" y="242"/>
                  <a:pt x="53" y="235"/>
                  <a:pt x="51" y="228"/>
                </a:cubicBezTo>
                <a:lnTo>
                  <a:pt x="51" y="228"/>
                </a:lnTo>
                <a:cubicBezTo>
                  <a:pt x="50" y="226"/>
                  <a:pt x="48" y="223"/>
                  <a:pt x="48" y="221"/>
                </a:cubicBezTo>
                <a:lnTo>
                  <a:pt x="48" y="221"/>
                </a:lnTo>
                <a:cubicBezTo>
                  <a:pt x="44" y="212"/>
                  <a:pt x="41" y="202"/>
                  <a:pt x="38" y="193"/>
                </a:cubicBezTo>
                <a:lnTo>
                  <a:pt x="38" y="193"/>
                </a:lnTo>
                <a:cubicBezTo>
                  <a:pt x="38" y="191"/>
                  <a:pt x="37" y="189"/>
                  <a:pt x="37" y="188"/>
                </a:cubicBezTo>
                <a:lnTo>
                  <a:pt x="37" y="188"/>
                </a:lnTo>
                <a:cubicBezTo>
                  <a:pt x="34" y="180"/>
                  <a:pt x="31" y="172"/>
                  <a:pt x="29" y="164"/>
                </a:cubicBezTo>
                <a:lnTo>
                  <a:pt x="29" y="164"/>
                </a:lnTo>
                <a:cubicBezTo>
                  <a:pt x="29" y="161"/>
                  <a:pt x="28" y="158"/>
                  <a:pt x="27" y="155"/>
                </a:cubicBezTo>
                <a:lnTo>
                  <a:pt x="27" y="155"/>
                </a:lnTo>
                <a:cubicBezTo>
                  <a:pt x="25" y="149"/>
                  <a:pt x="23" y="141"/>
                  <a:pt x="21" y="134"/>
                </a:cubicBezTo>
                <a:lnTo>
                  <a:pt x="21" y="134"/>
                </a:lnTo>
                <a:cubicBezTo>
                  <a:pt x="20" y="131"/>
                  <a:pt x="20" y="129"/>
                  <a:pt x="19" y="126"/>
                </a:cubicBezTo>
                <a:lnTo>
                  <a:pt x="19" y="126"/>
                </a:lnTo>
                <a:cubicBezTo>
                  <a:pt x="17" y="117"/>
                  <a:pt x="15" y="107"/>
                  <a:pt x="13" y="97"/>
                </a:cubicBezTo>
                <a:lnTo>
                  <a:pt x="13" y="97"/>
                </a:lnTo>
                <a:lnTo>
                  <a:pt x="13" y="95"/>
                </a:lnTo>
                <a:lnTo>
                  <a:pt x="13" y="95"/>
                </a:lnTo>
                <a:cubicBezTo>
                  <a:pt x="11" y="86"/>
                  <a:pt x="9" y="77"/>
                  <a:pt x="8" y="68"/>
                </a:cubicBezTo>
                <a:lnTo>
                  <a:pt x="8" y="68"/>
                </a:lnTo>
                <a:cubicBezTo>
                  <a:pt x="7" y="65"/>
                  <a:pt x="6" y="62"/>
                  <a:pt x="6" y="59"/>
                </a:cubicBezTo>
                <a:lnTo>
                  <a:pt x="6" y="59"/>
                </a:lnTo>
                <a:cubicBezTo>
                  <a:pt x="5" y="52"/>
                  <a:pt x="4" y="45"/>
                  <a:pt x="3" y="39"/>
                </a:cubicBezTo>
                <a:lnTo>
                  <a:pt x="3" y="39"/>
                </a:lnTo>
                <a:cubicBezTo>
                  <a:pt x="3" y="35"/>
                  <a:pt x="3" y="32"/>
                  <a:pt x="2" y="29"/>
                </a:cubicBezTo>
                <a:lnTo>
                  <a:pt x="2" y="29"/>
                </a:lnTo>
                <a:cubicBezTo>
                  <a:pt x="1" y="20"/>
                  <a:pt x="0" y="10"/>
                  <a:pt x="0" y="0"/>
                </a:cubicBezTo>
                <a:lnTo>
                  <a:pt x="23" y="317"/>
                </a:lnTo>
                <a:lnTo>
                  <a:pt x="23" y="317"/>
                </a:lnTo>
                <a:cubicBezTo>
                  <a:pt x="24" y="327"/>
                  <a:pt x="25" y="336"/>
                  <a:pt x="26" y="346"/>
                </a:cubicBezTo>
                <a:lnTo>
                  <a:pt x="26" y="346"/>
                </a:lnTo>
                <a:cubicBezTo>
                  <a:pt x="26" y="349"/>
                  <a:pt x="27" y="351"/>
                  <a:pt x="27" y="355"/>
                </a:cubicBezTo>
                <a:lnTo>
                  <a:pt x="27" y="355"/>
                </a:lnTo>
                <a:cubicBezTo>
                  <a:pt x="28" y="362"/>
                  <a:pt x="29" y="369"/>
                  <a:pt x="30" y="376"/>
                </a:cubicBezTo>
                <a:lnTo>
                  <a:pt x="30" y="376"/>
                </a:lnTo>
                <a:cubicBezTo>
                  <a:pt x="30" y="379"/>
                  <a:pt x="30" y="382"/>
                  <a:pt x="31" y="385"/>
                </a:cubicBezTo>
                <a:lnTo>
                  <a:pt x="31" y="385"/>
                </a:lnTo>
                <a:cubicBezTo>
                  <a:pt x="32" y="394"/>
                  <a:pt x="34" y="402"/>
                  <a:pt x="36" y="411"/>
                </a:cubicBezTo>
                <a:lnTo>
                  <a:pt x="36" y="411"/>
                </a:lnTo>
                <a:cubicBezTo>
                  <a:pt x="36" y="412"/>
                  <a:pt x="36" y="413"/>
                  <a:pt x="36" y="414"/>
                </a:cubicBezTo>
                <a:lnTo>
                  <a:pt x="36" y="414"/>
                </a:lnTo>
                <a:cubicBezTo>
                  <a:pt x="38" y="424"/>
                  <a:pt x="40" y="433"/>
                  <a:pt x="42" y="443"/>
                </a:cubicBezTo>
                <a:lnTo>
                  <a:pt x="42" y="443"/>
                </a:lnTo>
                <a:cubicBezTo>
                  <a:pt x="43" y="445"/>
                  <a:pt x="44" y="448"/>
                  <a:pt x="44" y="451"/>
                </a:cubicBezTo>
                <a:lnTo>
                  <a:pt x="44" y="451"/>
                </a:lnTo>
                <a:cubicBezTo>
                  <a:pt x="46" y="458"/>
                  <a:pt x="48" y="465"/>
                  <a:pt x="50" y="472"/>
                </a:cubicBezTo>
                <a:lnTo>
                  <a:pt x="50" y="472"/>
                </a:lnTo>
                <a:cubicBezTo>
                  <a:pt x="51" y="475"/>
                  <a:pt x="52" y="477"/>
                  <a:pt x="52" y="481"/>
                </a:cubicBezTo>
                <a:lnTo>
                  <a:pt x="52" y="481"/>
                </a:lnTo>
                <a:cubicBezTo>
                  <a:pt x="55" y="488"/>
                  <a:pt x="57" y="497"/>
                  <a:pt x="60" y="504"/>
                </a:cubicBezTo>
                <a:lnTo>
                  <a:pt x="60" y="504"/>
                </a:lnTo>
                <a:cubicBezTo>
                  <a:pt x="60" y="506"/>
                  <a:pt x="60" y="507"/>
                  <a:pt x="61" y="509"/>
                </a:cubicBezTo>
                <a:lnTo>
                  <a:pt x="61" y="509"/>
                </a:lnTo>
                <a:cubicBezTo>
                  <a:pt x="64" y="518"/>
                  <a:pt x="67" y="528"/>
                  <a:pt x="71" y="537"/>
                </a:cubicBezTo>
                <a:lnTo>
                  <a:pt x="71" y="537"/>
                </a:lnTo>
                <a:cubicBezTo>
                  <a:pt x="71" y="539"/>
                  <a:pt x="72" y="542"/>
                  <a:pt x="73" y="544"/>
                </a:cubicBezTo>
                <a:lnTo>
                  <a:pt x="73" y="544"/>
                </a:lnTo>
                <a:cubicBezTo>
                  <a:pt x="76" y="551"/>
                  <a:pt x="79" y="558"/>
                  <a:pt x="82" y="566"/>
                </a:cubicBezTo>
                <a:lnTo>
                  <a:pt x="82" y="566"/>
                </a:lnTo>
                <a:cubicBezTo>
                  <a:pt x="82" y="567"/>
                  <a:pt x="83" y="569"/>
                  <a:pt x="83" y="570"/>
                </a:cubicBezTo>
                <a:lnTo>
                  <a:pt x="83" y="570"/>
                </a:lnTo>
                <a:cubicBezTo>
                  <a:pt x="83" y="571"/>
                  <a:pt x="84" y="572"/>
                  <a:pt x="85" y="574"/>
                </a:cubicBezTo>
                <a:lnTo>
                  <a:pt x="85" y="574"/>
                </a:lnTo>
                <a:cubicBezTo>
                  <a:pt x="88" y="581"/>
                  <a:pt x="92" y="590"/>
                  <a:pt x="94" y="597"/>
                </a:cubicBezTo>
                <a:lnTo>
                  <a:pt x="94" y="597"/>
                </a:lnTo>
                <a:cubicBezTo>
                  <a:pt x="96" y="599"/>
                  <a:pt x="96" y="601"/>
                  <a:pt x="97" y="602"/>
                </a:cubicBezTo>
                <a:lnTo>
                  <a:pt x="97" y="602"/>
                </a:lnTo>
                <a:cubicBezTo>
                  <a:pt x="101" y="611"/>
                  <a:pt x="105" y="620"/>
                  <a:pt x="110" y="629"/>
                </a:cubicBezTo>
                <a:lnTo>
                  <a:pt x="110" y="629"/>
                </a:lnTo>
                <a:cubicBezTo>
                  <a:pt x="111" y="632"/>
                  <a:pt x="112" y="634"/>
                  <a:pt x="114" y="636"/>
                </a:cubicBezTo>
                <a:lnTo>
                  <a:pt x="114" y="636"/>
                </a:lnTo>
                <a:cubicBezTo>
                  <a:pt x="117" y="643"/>
                  <a:pt x="121" y="650"/>
                  <a:pt x="124" y="657"/>
                </a:cubicBezTo>
                <a:lnTo>
                  <a:pt x="124" y="657"/>
                </a:lnTo>
                <a:cubicBezTo>
                  <a:pt x="126" y="660"/>
                  <a:pt x="128" y="662"/>
                  <a:pt x="129" y="665"/>
                </a:cubicBezTo>
                <a:lnTo>
                  <a:pt x="129" y="665"/>
                </a:lnTo>
                <a:cubicBezTo>
                  <a:pt x="133" y="673"/>
                  <a:pt x="137" y="680"/>
                  <a:pt x="141" y="687"/>
                </a:cubicBezTo>
                <a:lnTo>
                  <a:pt x="141" y="687"/>
                </a:lnTo>
                <a:cubicBezTo>
                  <a:pt x="142" y="689"/>
                  <a:pt x="144" y="690"/>
                  <a:pt x="144" y="692"/>
                </a:cubicBezTo>
                <a:lnTo>
                  <a:pt x="144" y="692"/>
                </a:lnTo>
                <a:cubicBezTo>
                  <a:pt x="145" y="693"/>
                  <a:pt x="145" y="693"/>
                  <a:pt x="145" y="694"/>
                </a:cubicBezTo>
                <a:lnTo>
                  <a:pt x="145" y="694"/>
                </a:lnTo>
                <a:cubicBezTo>
                  <a:pt x="150" y="702"/>
                  <a:pt x="155" y="710"/>
                  <a:pt x="161" y="718"/>
                </a:cubicBezTo>
                <a:lnTo>
                  <a:pt x="161" y="718"/>
                </a:lnTo>
                <a:cubicBezTo>
                  <a:pt x="162" y="721"/>
                  <a:pt x="163" y="723"/>
                  <a:pt x="165" y="725"/>
                </a:cubicBezTo>
                <a:lnTo>
                  <a:pt x="165" y="725"/>
                </a:lnTo>
                <a:cubicBezTo>
                  <a:pt x="169" y="732"/>
                  <a:pt x="173" y="739"/>
                  <a:pt x="178" y="745"/>
                </a:cubicBezTo>
                <a:lnTo>
                  <a:pt x="178" y="745"/>
                </a:lnTo>
                <a:cubicBezTo>
                  <a:pt x="179" y="748"/>
                  <a:pt x="181" y="750"/>
                  <a:pt x="183" y="753"/>
                </a:cubicBezTo>
                <a:lnTo>
                  <a:pt x="183" y="753"/>
                </a:lnTo>
                <a:cubicBezTo>
                  <a:pt x="188" y="760"/>
                  <a:pt x="193" y="766"/>
                  <a:pt x="198" y="773"/>
                </a:cubicBezTo>
                <a:lnTo>
                  <a:pt x="198" y="773"/>
                </a:lnTo>
                <a:cubicBezTo>
                  <a:pt x="199" y="775"/>
                  <a:pt x="200" y="777"/>
                  <a:pt x="202" y="779"/>
                </a:cubicBezTo>
                <a:lnTo>
                  <a:pt x="202" y="779"/>
                </a:lnTo>
                <a:cubicBezTo>
                  <a:pt x="208" y="788"/>
                  <a:pt x="215" y="796"/>
                  <a:pt x="221" y="805"/>
                </a:cubicBezTo>
                <a:lnTo>
                  <a:pt x="221" y="805"/>
                </a:lnTo>
                <a:cubicBezTo>
                  <a:pt x="222" y="805"/>
                  <a:pt x="222" y="805"/>
                  <a:pt x="222" y="805"/>
                </a:cubicBezTo>
                <a:lnTo>
                  <a:pt x="222" y="805"/>
                </a:lnTo>
                <a:cubicBezTo>
                  <a:pt x="223" y="807"/>
                  <a:pt x="224" y="808"/>
                  <a:pt x="225" y="809"/>
                </a:cubicBezTo>
                <a:lnTo>
                  <a:pt x="225" y="809"/>
                </a:lnTo>
                <a:cubicBezTo>
                  <a:pt x="231" y="816"/>
                  <a:pt x="236" y="823"/>
                  <a:pt x="242" y="830"/>
                </a:cubicBezTo>
                <a:lnTo>
                  <a:pt x="242" y="830"/>
                </a:lnTo>
                <a:cubicBezTo>
                  <a:pt x="244" y="832"/>
                  <a:pt x="246" y="835"/>
                  <a:pt x="248" y="837"/>
                </a:cubicBezTo>
                <a:lnTo>
                  <a:pt x="248" y="837"/>
                </a:lnTo>
                <a:cubicBezTo>
                  <a:pt x="254" y="844"/>
                  <a:pt x="260" y="850"/>
                  <a:pt x="265" y="857"/>
                </a:cubicBezTo>
                <a:lnTo>
                  <a:pt x="265" y="857"/>
                </a:lnTo>
                <a:cubicBezTo>
                  <a:pt x="267" y="859"/>
                  <a:pt x="269" y="860"/>
                  <a:pt x="270" y="862"/>
                </a:cubicBezTo>
                <a:lnTo>
                  <a:pt x="270" y="862"/>
                </a:lnTo>
                <a:cubicBezTo>
                  <a:pt x="277" y="870"/>
                  <a:pt x="285" y="879"/>
                  <a:pt x="293" y="887"/>
                </a:cubicBezTo>
                <a:lnTo>
                  <a:pt x="293" y="887"/>
                </a:lnTo>
                <a:cubicBezTo>
                  <a:pt x="294" y="888"/>
                  <a:pt x="295" y="889"/>
                  <a:pt x="296" y="890"/>
                </a:cubicBezTo>
                <a:lnTo>
                  <a:pt x="296" y="890"/>
                </a:lnTo>
                <a:cubicBezTo>
                  <a:pt x="303" y="897"/>
                  <a:pt x="310" y="904"/>
                  <a:pt x="317" y="910"/>
                </a:cubicBezTo>
                <a:lnTo>
                  <a:pt x="317" y="910"/>
                </a:lnTo>
                <a:cubicBezTo>
                  <a:pt x="319" y="912"/>
                  <a:pt x="321" y="915"/>
                  <a:pt x="323" y="917"/>
                </a:cubicBezTo>
                <a:lnTo>
                  <a:pt x="323" y="917"/>
                </a:lnTo>
                <a:cubicBezTo>
                  <a:pt x="329" y="923"/>
                  <a:pt x="336" y="929"/>
                  <a:pt x="342" y="935"/>
                </a:cubicBezTo>
                <a:lnTo>
                  <a:pt x="342" y="935"/>
                </a:lnTo>
                <a:cubicBezTo>
                  <a:pt x="344" y="937"/>
                  <a:pt x="346" y="939"/>
                  <a:pt x="348" y="941"/>
                </a:cubicBezTo>
                <a:lnTo>
                  <a:pt x="348" y="941"/>
                </a:lnTo>
                <a:cubicBezTo>
                  <a:pt x="357" y="948"/>
                  <a:pt x="365" y="956"/>
                  <a:pt x="373" y="963"/>
                </a:cubicBezTo>
                <a:lnTo>
                  <a:pt x="373" y="963"/>
                </a:lnTo>
                <a:cubicBezTo>
                  <a:pt x="375" y="964"/>
                  <a:pt x="376" y="965"/>
                  <a:pt x="378" y="967"/>
                </a:cubicBezTo>
                <a:lnTo>
                  <a:pt x="378" y="967"/>
                </a:lnTo>
                <a:cubicBezTo>
                  <a:pt x="385" y="973"/>
                  <a:pt x="392" y="979"/>
                  <a:pt x="400" y="985"/>
                </a:cubicBezTo>
                <a:lnTo>
                  <a:pt x="400" y="985"/>
                </a:lnTo>
                <a:cubicBezTo>
                  <a:pt x="403" y="988"/>
                  <a:pt x="405" y="989"/>
                  <a:pt x="408" y="992"/>
                </a:cubicBezTo>
                <a:lnTo>
                  <a:pt x="408" y="992"/>
                </a:lnTo>
                <a:cubicBezTo>
                  <a:pt x="414" y="998"/>
                  <a:pt x="421" y="1002"/>
                  <a:pt x="428" y="1008"/>
                </a:cubicBezTo>
                <a:lnTo>
                  <a:pt x="428" y="1008"/>
                </a:lnTo>
                <a:cubicBezTo>
                  <a:pt x="430" y="1009"/>
                  <a:pt x="431" y="1010"/>
                  <a:pt x="433" y="1011"/>
                </a:cubicBezTo>
                <a:lnTo>
                  <a:pt x="433" y="1011"/>
                </a:lnTo>
                <a:cubicBezTo>
                  <a:pt x="434" y="1012"/>
                  <a:pt x="435" y="1013"/>
                  <a:pt x="436" y="1013"/>
                </a:cubicBezTo>
                <a:lnTo>
                  <a:pt x="436" y="1013"/>
                </a:lnTo>
                <a:cubicBezTo>
                  <a:pt x="437" y="1015"/>
                  <a:pt x="438" y="1015"/>
                  <a:pt x="439" y="1016"/>
                </a:cubicBezTo>
                <a:lnTo>
                  <a:pt x="439" y="1016"/>
                </a:lnTo>
                <a:cubicBezTo>
                  <a:pt x="441" y="1017"/>
                  <a:pt x="443" y="1019"/>
                  <a:pt x="444" y="1020"/>
                </a:cubicBezTo>
                <a:lnTo>
                  <a:pt x="444" y="1020"/>
                </a:lnTo>
                <a:cubicBezTo>
                  <a:pt x="456" y="1029"/>
                  <a:pt x="469" y="1038"/>
                  <a:pt x="481" y="1046"/>
                </a:cubicBezTo>
                <a:lnTo>
                  <a:pt x="481" y="1046"/>
                </a:lnTo>
                <a:cubicBezTo>
                  <a:pt x="484" y="1049"/>
                  <a:pt x="487" y="1051"/>
                  <a:pt x="490" y="1053"/>
                </a:cubicBezTo>
                <a:lnTo>
                  <a:pt x="490" y="1053"/>
                </a:lnTo>
                <a:cubicBezTo>
                  <a:pt x="505" y="1063"/>
                  <a:pt x="519" y="1073"/>
                  <a:pt x="534" y="1082"/>
                </a:cubicBezTo>
                <a:lnTo>
                  <a:pt x="534" y="1082"/>
                </a:lnTo>
                <a:cubicBezTo>
                  <a:pt x="537" y="1084"/>
                  <a:pt x="540" y="1085"/>
                  <a:pt x="543" y="1087"/>
                </a:cubicBezTo>
                <a:lnTo>
                  <a:pt x="543" y="1087"/>
                </a:lnTo>
                <a:cubicBezTo>
                  <a:pt x="556" y="1095"/>
                  <a:pt x="569" y="1103"/>
                  <a:pt x="582" y="1111"/>
                </a:cubicBezTo>
                <a:lnTo>
                  <a:pt x="582" y="1111"/>
                </a:lnTo>
                <a:cubicBezTo>
                  <a:pt x="586" y="1113"/>
                  <a:pt x="589" y="1115"/>
                  <a:pt x="592" y="1117"/>
                </a:cubicBezTo>
                <a:lnTo>
                  <a:pt x="592" y="1117"/>
                </a:lnTo>
                <a:cubicBezTo>
                  <a:pt x="608" y="1126"/>
                  <a:pt x="623" y="1134"/>
                  <a:pt x="639" y="1142"/>
                </a:cubicBezTo>
                <a:lnTo>
                  <a:pt x="639" y="1142"/>
                </a:lnTo>
                <a:cubicBezTo>
                  <a:pt x="643" y="1144"/>
                  <a:pt x="646" y="1146"/>
                  <a:pt x="650" y="1148"/>
                </a:cubicBezTo>
                <a:lnTo>
                  <a:pt x="650" y="1148"/>
                </a:lnTo>
                <a:cubicBezTo>
                  <a:pt x="663" y="1155"/>
                  <a:pt x="677" y="1161"/>
                  <a:pt x="691" y="1168"/>
                </a:cubicBezTo>
                <a:lnTo>
                  <a:pt x="691" y="1168"/>
                </a:lnTo>
                <a:cubicBezTo>
                  <a:pt x="695" y="1170"/>
                  <a:pt x="698" y="1172"/>
                  <a:pt x="702" y="1173"/>
                </a:cubicBezTo>
                <a:lnTo>
                  <a:pt x="702" y="1173"/>
                </a:lnTo>
                <a:cubicBezTo>
                  <a:pt x="704" y="1174"/>
                  <a:pt x="705" y="1175"/>
                  <a:pt x="707" y="1175"/>
                </a:cubicBezTo>
                <a:lnTo>
                  <a:pt x="707" y="1175"/>
                </a:lnTo>
                <a:cubicBezTo>
                  <a:pt x="722" y="1183"/>
                  <a:pt x="737" y="1189"/>
                  <a:pt x="753" y="1195"/>
                </a:cubicBezTo>
                <a:lnTo>
                  <a:pt x="753" y="1195"/>
                </a:lnTo>
                <a:cubicBezTo>
                  <a:pt x="754" y="1196"/>
                  <a:pt x="755" y="1197"/>
                  <a:pt x="756" y="1197"/>
                </a:cubicBezTo>
                <a:lnTo>
                  <a:pt x="756" y="1197"/>
                </a:lnTo>
                <a:lnTo>
                  <a:pt x="756" y="1197"/>
                </a:lnTo>
                <a:cubicBezTo>
                  <a:pt x="772" y="1204"/>
                  <a:pt x="789" y="1211"/>
                  <a:pt x="806" y="1217"/>
                </a:cubicBezTo>
                <a:lnTo>
                  <a:pt x="806" y="1217"/>
                </a:lnTo>
                <a:cubicBezTo>
                  <a:pt x="808" y="1218"/>
                  <a:pt x="810" y="1218"/>
                  <a:pt x="811" y="1219"/>
                </a:cubicBezTo>
                <a:lnTo>
                  <a:pt x="811" y="1219"/>
                </a:lnTo>
                <a:cubicBezTo>
                  <a:pt x="817" y="1221"/>
                  <a:pt x="823" y="1223"/>
                  <a:pt x="829" y="1225"/>
                </a:cubicBezTo>
                <a:lnTo>
                  <a:pt x="829" y="1225"/>
                </a:lnTo>
                <a:cubicBezTo>
                  <a:pt x="839" y="1229"/>
                  <a:pt x="848" y="1232"/>
                  <a:pt x="858" y="1235"/>
                </a:cubicBezTo>
                <a:lnTo>
                  <a:pt x="858" y="1235"/>
                </a:lnTo>
                <a:cubicBezTo>
                  <a:pt x="861" y="1236"/>
                  <a:pt x="864" y="1238"/>
                  <a:pt x="868" y="1239"/>
                </a:cubicBezTo>
                <a:lnTo>
                  <a:pt x="868" y="1239"/>
                </a:lnTo>
                <a:cubicBezTo>
                  <a:pt x="870" y="1240"/>
                  <a:pt x="873" y="1241"/>
                  <a:pt x="875" y="1241"/>
                </a:cubicBezTo>
                <a:lnTo>
                  <a:pt x="875" y="1241"/>
                </a:lnTo>
                <a:cubicBezTo>
                  <a:pt x="886" y="1245"/>
                  <a:pt x="897" y="1249"/>
                  <a:pt x="909" y="1252"/>
                </a:cubicBezTo>
                <a:lnTo>
                  <a:pt x="909" y="1252"/>
                </a:lnTo>
                <a:lnTo>
                  <a:pt x="910" y="1252"/>
                </a:lnTo>
                <a:lnTo>
                  <a:pt x="910" y="1252"/>
                </a:lnTo>
                <a:cubicBezTo>
                  <a:pt x="912" y="1253"/>
                  <a:pt x="913" y="1253"/>
                  <a:pt x="915" y="1254"/>
                </a:cubicBezTo>
                <a:lnTo>
                  <a:pt x="915" y="1254"/>
                </a:lnTo>
                <a:cubicBezTo>
                  <a:pt x="926" y="1257"/>
                  <a:pt x="937" y="1260"/>
                  <a:pt x="948" y="1263"/>
                </a:cubicBezTo>
                <a:lnTo>
                  <a:pt x="948" y="1263"/>
                </a:lnTo>
                <a:cubicBezTo>
                  <a:pt x="950" y="1264"/>
                  <a:pt x="952" y="1265"/>
                  <a:pt x="954" y="1265"/>
                </a:cubicBezTo>
                <a:lnTo>
                  <a:pt x="954" y="1265"/>
                </a:lnTo>
                <a:cubicBezTo>
                  <a:pt x="955" y="1265"/>
                  <a:pt x="957" y="1266"/>
                  <a:pt x="959" y="1266"/>
                </a:cubicBezTo>
                <a:lnTo>
                  <a:pt x="959" y="1266"/>
                </a:lnTo>
                <a:cubicBezTo>
                  <a:pt x="970" y="1269"/>
                  <a:pt x="982" y="1273"/>
                  <a:pt x="993" y="1275"/>
                </a:cubicBezTo>
                <a:lnTo>
                  <a:pt x="993" y="1275"/>
                </a:lnTo>
                <a:cubicBezTo>
                  <a:pt x="995" y="1276"/>
                  <a:pt x="996" y="1276"/>
                  <a:pt x="998" y="1276"/>
                </a:cubicBezTo>
                <a:lnTo>
                  <a:pt x="998" y="1276"/>
                </a:lnTo>
                <a:cubicBezTo>
                  <a:pt x="999" y="1277"/>
                  <a:pt x="999" y="1277"/>
                  <a:pt x="1000" y="1277"/>
                </a:cubicBezTo>
                <a:lnTo>
                  <a:pt x="1000" y="1277"/>
                </a:lnTo>
                <a:cubicBezTo>
                  <a:pt x="1013" y="1280"/>
                  <a:pt x="1027" y="1283"/>
                  <a:pt x="1040" y="1286"/>
                </a:cubicBezTo>
                <a:lnTo>
                  <a:pt x="1040" y="1286"/>
                </a:lnTo>
                <a:cubicBezTo>
                  <a:pt x="1041" y="1287"/>
                  <a:pt x="1042" y="1287"/>
                  <a:pt x="1043" y="1287"/>
                </a:cubicBezTo>
                <a:lnTo>
                  <a:pt x="1043" y="1287"/>
                </a:lnTo>
                <a:cubicBezTo>
                  <a:pt x="1045" y="1287"/>
                  <a:pt x="1047" y="1288"/>
                  <a:pt x="1049" y="1288"/>
                </a:cubicBezTo>
                <a:lnTo>
                  <a:pt x="1049" y="1288"/>
                </a:lnTo>
                <a:cubicBezTo>
                  <a:pt x="1060" y="1290"/>
                  <a:pt x="1071" y="1293"/>
                  <a:pt x="1082" y="1295"/>
                </a:cubicBezTo>
                <a:lnTo>
                  <a:pt x="1082" y="1295"/>
                </a:lnTo>
                <a:cubicBezTo>
                  <a:pt x="1084" y="1295"/>
                  <a:pt x="1086" y="1296"/>
                  <a:pt x="1088" y="1296"/>
                </a:cubicBezTo>
                <a:lnTo>
                  <a:pt x="1088" y="1296"/>
                </a:lnTo>
                <a:cubicBezTo>
                  <a:pt x="1090" y="1297"/>
                  <a:pt x="1091" y="1297"/>
                  <a:pt x="1093" y="1297"/>
                </a:cubicBezTo>
                <a:lnTo>
                  <a:pt x="1093" y="1297"/>
                </a:lnTo>
                <a:cubicBezTo>
                  <a:pt x="1104" y="1299"/>
                  <a:pt x="1114" y="1301"/>
                  <a:pt x="1125" y="1303"/>
                </a:cubicBezTo>
                <a:lnTo>
                  <a:pt x="1125" y="1303"/>
                </a:lnTo>
                <a:cubicBezTo>
                  <a:pt x="1127" y="1303"/>
                  <a:pt x="1128" y="1303"/>
                  <a:pt x="1130" y="1303"/>
                </a:cubicBezTo>
                <a:lnTo>
                  <a:pt x="1130" y="1303"/>
                </a:lnTo>
                <a:cubicBezTo>
                  <a:pt x="1131" y="1303"/>
                  <a:pt x="1131" y="1303"/>
                  <a:pt x="1131" y="1303"/>
                </a:cubicBezTo>
                <a:lnTo>
                  <a:pt x="1131" y="1303"/>
                </a:lnTo>
                <a:cubicBezTo>
                  <a:pt x="1144" y="1306"/>
                  <a:pt x="1157" y="1308"/>
                  <a:pt x="1171" y="1309"/>
                </a:cubicBezTo>
                <a:lnTo>
                  <a:pt x="1171" y="1309"/>
                </a:lnTo>
                <a:cubicBezTo>
                  <a:pt x="1172" y="1309"/>
                  <a:pt x="1172" y="1309"/>
                  <a:pt x="1172" y="1309"/>
                </a:cubicBezTo>
                <a:lnTo>
                  <a:pt x="1172" y="1309"/>
                </a:lnTo>
                <a:cubicBezTo>
                  <a:pt x="1174" y="1310"/>
                  <a:pt x="1176" y="1310"/>
                  <a:pt x="1177" y="1310"/>
                </a:cubicBezTo>
                <a:lnTo>
                  <a:pt x="1177" y="1310"/>
                </a:lnTo>
                <a:cubicBezTo>
                  <a:pt x="1188" y="1312"/>
                  <a:pt x="1199" y="1313"/>
                  <a:pt x="1210" y="1314"/>
                </a:cubicBezTo>
                <a:lnTo>
                  <a:pt x="1210" y="1314"/>
                </a:lnTo>
                <a:cubicBezTo>
                  <a:pt x="1212" y="1314"/>
                  <a:pt x="1213" y="1315"/>
                  <a:pt x="1215" y="1315"/>
                </a:cubicBezTo>
                <a:lnTo>
                  <a:pt x="1215" y="1315"/>
                </a:lnTo>
                <a:cubicBezTo>
                  <a:pt x="1217" y="1315"/>
                  <a:pt x="1219" y="1315"/>
                  <a:pt x="1222" y="1315"/>
                </a:cubicBezTo>
                <a:lnTo>
                  <a:pt x="1222" y="1315"/>
                </a:lnTo>
                <a:cubicBezTo>
                  <a:pt x="1231" y="1316"/>
                  <a:pt x="1241" y="1317"/>
                  <a:pt x="1250" y="1319"/>
                </a:cubicBezTo>
                <a:lnTo>
                  <a:pt x="1250" y="1319"/>
                </a:lnTo>
                <a:cubicBezTo>
                  <a:pt x="1253" y="1319"/>
                  <a:pt x="1255" y="1319"/>
                  <a:pt x="1258" y="1319"/>
                </a:cubicBezTo>
                <a:lnTo>
                  <a:pt x="1258" y="1319"/>
                </a:lnTo>
                <a:cubicBezTo>
                  <a:pt x="1259" y="1319"/>
                  <a:pt x="1261" y="1319"/>
                  <a:pt x="1263" y="1320"/>
                </a:cubicBezTo>
                <a:lnTo>
                  <a:pt x="1263" y="1320"/>
                </a:lnTo>
                <a:cubicBezTo>
                  <a:pt x="1270" y="1320"/>
                  <a:pt x="1278" y="1321"/>
                  <a:pt x="1286" y="1321"/>
                </a:cubicBezTo>
                <a:lnTo>
                  <a:pt x="1286" y="1321"/>
                </a:lnTo>
                <a:cubicBezTo>
                  <a:pt x="1289" y="1321"/>
                  <a:pt x="1292" y="1321"/>
                  <a:pt x="1296" y="1322"/>
                </a:cubicBezTo>
                <a:lnTo>
                  <a:pt x="1296" y="1322"/>
                </a:lnTo>
                <a:cubicBezTo>
                  <a:pt x="1297" y="1322"/>
                  <a:pt x="1298" y="1322"/>
                  <a:pt x="1300" y="1322"/>
                </a:cubicBezTo>
                <a:lnTo>
                  <a:pt x="1300" y="1322"/>
                </a:lnTo>
                <a:cubicBezTo>
                  <a:pt x="1307" y="1323"/>
                  <a:pt x="1315" y="1323"/>
                  <a:pt x="1323" y="1323"/>
                </a:cubicBezTo>
                <a:lnTo>
                  <a:pt x="1323" y="1323"/>
                </a:lnTo>
                <a:cubicBezTo>
                  <a:pt x="1327" y="1323"/>
                  <a:pt x="1330" y="1324"/>
                  <a:pt x="1333" y="1324"/>
                </a:cubicBezTo>
                <a:lnTo>
                  <a:pt x="1333" y="1324"/>
                </a:lnTo>
                <a:cubicBezTo>
                  <a:pt x="1335" y="1324"/>
                  <a:pt x="1335" y="1324"/>
                  <a:pt x="1337" y="1324"/>
                </a:cubicBezTo>
                <a:lnTo>
                  <a:pt x="1337" y="1324"/>
                </a:lnTo>
                <a:cubicBezTo>
                  <a:pt x="1345" y="1325"/>
                  <a:pt x="1353" y="1325"/>
                  <a:pt x="1362" y="1325"/>
                </a:cubicBezTo>
                <a:lnTo>
                  <a:pt x="1362" y="1325"/>
                </a:lnTo>
                <a:cubicBezTo>
                  <a:pt x="1365" y="1325"/>
                  <a:pt x="1368" y="1325"/>
                  <a:pt x="1372" y="1325"/>
                </a:cubicBezTo>
                <a:lnTo>
                  <a:pt x="1372" y="1325"/>
                </a:lnTo>
                <a:lnTo>
                  <a:pt x="1373" y="1325"/>
                </a:lnTo>
                <a:lnTo>
                  <a:pt x="1373" y="1325"/>
                </a:lnTo>
                <a:cubicBezTo>
                  <a:pt x="1385" y="1326"/>
                  <a:pt x="1398" y="1326"/>
                  <a:pt x="1411" y="1326"/>
                </a:cubicBezTo>
              </a:path>
            </a:pathLst>
          </a:custGeom>
          <a:solidFill>
            <a:srgbClr val="000000">
              <a:alpha val="30000"/>
            </a:srgbClr>
          </a:solidFill>
          <a:ln>
            <a:noFill/>
          </a:ln>
          <a:effectLst/>
        </p:spPr>
        <p:txBody>
          <a:bodyPr wrap="none" anchor="ctr"/>
          <a:lstStyle/>
          <a:p>
            <a:endParaRPr lang="en-US" sz="3265" dirty="0">
              <a:latin typeface="Lato Light" panose="020F0502020204030203" pitchFamily="34" charset="0"/>
            </a:endParaRPr>
          </a:p>
        </p:txBody>
      </p:sp>
      <p:sp>
        <p:nvSpPr>
          <p:cNvPr id="16" name="Freeform 90">
            <a:extLst>
              <a:ext uri="{FF2B5EF4-FFF2-40B4-BE49-F238E27FC236}">
                <a16:creationId xmlns:a16="http://schemas.microsoft.com/office/drawing/2014/main" id="{D8D705C9-1AA7-C045-AAA6-F117313ACAEE}"/>
              </a:ext>
            </a:extLst>
          </p:cNvPr>
          <p:cNvSpPr>
            <a:spLocks noChangeArrowheads="1"/>
          </p:cNvSpPr>
          <p:nvPr/>
        </p:nvSpPr>
        <p:spPr bwMode="auto">
          <a:xfrm>
            <a:off x="831" y="3275119"/>
            <a:ext cx="6573606" cy="2238556"/>
          </a:xfrm>
          <a:custGeom>
            <a:avLst/>
            <a:gdLst>
              <a:gd name="T0" fmla="*/ 8387 w 13468"/>
              <a:gd name="T1" fmla="*/ 2582 h 4585"/>
              <a:gd name="T2" fmla="*/ 11432 w 13468"/>
              <a:gd name="T3" fmla="*/ 2270 h 4585"/>
              <a:gd name="T4" fmla="*/ 11502 w 13468"/>
              <a:gd name="T5" fmla="*/ 2269 h 4585"/>
              <a:gd name="T6" fmla="*/ 11558 w 13468"/>
              <a:gd name="T7" fmla="*/ 2266 h 4585"/>
              <a:gd name="T8" fmla="*/ 11614 w 13468"/>
              <a:gd name="T9" fmla="*/ 2261 h 4585"/>
              <a:gd name="T10" fmla="*/ 11664 w 13468"/>
              <a:gd name="T11" fmla="*/ 2254 h 4585"/>
              <a:gd name="T12" fmla="*/ 11679 w 13468"/>
              <a:gd name="T13" fmla="*/ 2252 h 4585"/>
              <a:gd name="T14" fmla="*/ 11728 w 13468"/>
              <a:gd name="T15" fmla="*/ 2245 h 4585"/>
              <a:gd name="T16" fmla="*/ 11773 w 13468"/>
              <a:gd name="T17" fmla="*/ 2235 h 4585"/>
              <a:gd name="T18" fmla="*/ 11786 w 13468"/>
              <a:gd name="T19" fmla="*/ 2232 h 4585"/>
              <a:gd name="T20" fmla="*/ 11844 w 13468"/>
              <a:gd name="T21" fmla="*/ 2218 h 4585"/>
              <a:gd name="T22" fmla="*/ 11877 w 13468"/>
              <a:gd name="T23" fmla="*/ 2208 h 4585"/>
              <a:gd name="T24" fmla="*/ 11917 w 13468"/>
              <a:gd name="T25" fmla="*/ 2194 h 4585"/>
              <a:gd name="T26" fmla="*/ 11951 w 13468"/>
              <a:gd name="T27" fmla="*/ 2182 h 4585"/>
              <a:gd name="T28" fmla="*/ 11983 w 13468"/>
              <a:gd name="T29" fmla="*/ 2168 h 4585"/>
              <a:gd name="T30" fmla="*/ 12014 w 13468"/>
              <a:gd name="T31" fmla="*/ 2153 h 4585"/>
              <a:gd name="T32" fmla="*/ 12042 w 13468"/>
              <a:gd name="T33" fmla="*/ 2140 h 4585"/>
              <a:gd name="T34" fmla="*/ 12072 w 13468"/>
              <a:gd name="T35" fmla="*/ 2123 h 4585"/>
              <a:gd name="T36" fmla="*/ 12079 w 13468"/>
              <a:gd name="T37" fmla="*/ 2118 h 4585"/>
              <a:gd name="T38" fmla="*/ 12099 w 13468"/>
              <a:gd name="T39" fmla="*/ 2105 h 4585"/>
              <a:gd name="T40" fmla="*/ 12125 w 13468"/>
              <a:gd name="T41" fmla="*/ 2089 h 4585"/>
              <a:gd name="T42" fmla="*/ 12149 w 13468"/>
              <a:gd name="T43" fmla="*/ 2070 h 4585"/>
              <a:gd name="T44" fmla="*/ 12172 w 13468"/>
              <a:gd name="T45" fmla="*/ 2051 h 4585"/>
              <a:gd name="T46" fmla="*/ 12193 w 13468"/>
              <a:gd name="T47" fmla="*/ 2032 h 4585"/>
              <a:gd name="T48" fmla="*/ 12214 w 13468"/>
              <a:gd name="T49" fmla="*/ 2010 h 4585"/>
              <a:gd name="T50" fmla="*/ 12221 w 13468"/>
              <a:gd name="T51" fmla="*/ 2003 h 4585"/>
              <a:gd name="T52" fmla="*/ 12236 w 13468"/>
              <a:gd name="T53" fmla="*/ 1985 h 4585"/>
              <a:gd name="T54" fmla="*/ 12254 w 13468"/>
              <a:gd name="T55" fmla="*/ 1963 h 4585"/>
              <a:gd name="T56" fmla="*/ 12259 w 13468"/>
              <a:gd name="T57" fmla="*/ 1955 h 4585"/>
              <a:gd name="T58" fmla="*/ 12274 w 13468"/>
              <a:gd name="T59" fmla="*/ 1931 h 4585"/>
              <a:gd name="T60" fmla="*/ 12287 w 13468"/>
              <a:gd name="T61" fmla="*/ 1908 h 4585"/>
              <a:gd name="T62" fmla="*/ 12299 w 13468"/>
              <a:gd name="T63" fmla="*/ 1882 h 4585"/>
              <a:gd name="T64" fmla="*/ 12309 w 13468"/>
              <a:gd name="T65" fmla="*/ 1858 h 4585"/>
              <a:gd name="T66" fmla="*/ 12273 w 13468"/>
              <a:gd name="T67" fmla="*/ 1513 h 4585"/>
              <a:gd name="T68" fmla="*/ 11578 w 13468"/>
              <a:gd name="T69" fmla="*/ 310 h 4585"/>
              <a:gd name="T70" fmla="*/ 10933 w 13468"/>
              <a:gd name="T71" fmla="*/ 39 h 4585"/>
              <a:gd name="T72" fmla="*/ 4838 w 13468"/>
              <a:gd name="T73" fmla="*/ 0 h 4585"/>
              <a:gd name="T74" fmla="*/ 4102 w 13468"/>
              <a:gd name="T75" fmla="*/ 145 h 4585"/>
              <a:gd name="T76" fmla="*/ 3263 w 13468"/>
              <a:gd name="T77" fmla="*/ 1307 h 4585"/>
              <a:gd name="T78" fmla="*/ 3174 w 13468"/>
              <a:gd name="T79" fmla="*/ 2270 h 4585"/>
              <a:gd name="T80" fmla="*/ 4126 w 13468"/>
              <a:gd name="T81" fmla="*/ 2035 h 4585"/>
              <a:gd name="T82" fmla="*/ 4904 w 13468"/>
              <a:gd name="T83" fmla="*/ 691 h 4585"/>
              <a:gd name="T84" fmla="*/ 9336 w 13468"/>
              <a:gd name="T85" fmla="*/ 1307 h 4585"/>
              <a:gd name="T86" fmla="*/ 7517 w 13468"/>
              <a:gd name="T87" fmla="*/ 1360 h 4585"/>
              <a:gd name="T88" fmla="*/ 6896 w 13468"/>
              <a:gd name="T89" fmla="*/ 1735 h 4585"/>
              <a:gd name="T90" fmla="*/ 6746 w 13468"/>
              <a:gd name="T91" fmla="*/ 3867 h 4585"/>
              <a:gd name="T92" fmla="*/ 7503 w 13468"/>
              <a:gd name="T93" fmla="*/ 4487 h 4585"/>
              <a:gd name="T94" fmla="*/ 12721 w 13468"/>
              <a:gd name="T95" fmla="*/ 3153 h 4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468" h="4585">
                <a:moveTo>
                  <a:pt x="12721" y="3153"/>
                </a:moveTo>
                <a:lnTo>
                  <a:pt x="10105" y="3153"/>
                </a:lnTo>
                <a:lnTo>
                  <a:pt x="8434" y="3153"/>
                </a:lnTo>
                <a:lnTo>
                  <a:pt x="8387" y="2582"/>
                </a:lnTo>
                <a:lnTo>
                  <a:pt x="8362" y="2270"/>
                </a:lnTo>
                <a:lnTo>
                  <a:pt x="9897" y="2270"/>
                </a:lnTo>
                <a:lnTo>
                  <a:pt x="9897" y="2270"/>
                </a:lnTo>
                <a:lnTo>
                  <a:pt x="11432" y="2270"/>
                </a:lnTo>
                <a:lnTo>
                  <a:pt x="11432" y="2270"/>
                </a:lnTo>
                <a:cubicBezTo>
                  <a:pt x="11451" y="2270"/>
                  <a:pt x="11469" y="2270"/>
                  <a:pt x="11488" y="2269"/>
                </a:cubicBezTo>
                <a:lnTo>
                  <a:pt x="11488" y="2269"/>
                </a:lnTo>
                <a:cubicBezTo>
                  <a:pt x="11493" y="2269"/>
                  <a:pt x="11498" y="2269"/>
                  <a:pt x="11502" y="2269"/>
                </a:cubicBezTo>
                <a:lnTo>
                  <a:pt x="11502" y="2269"/>
                </a:lnTo>
                <a:cubicBezTo>
                  <a:pt x="11518" y="2268"/>
                  <a:pt x="11534" y="2267"/>
                  <a:pt x="11550" y="2267"/>
                </a:cubicBezTo>
                <a:lnTo>
                  <a:pt x="11550" y="2267"/>
                </a:lnTo>
                <a:cubicBezTo>
                  <a:pt x="11552" y="2266"/>
                  <a:pt x="11554" y="2266"/>
                  <a:pt x="11558" y="2266"/>
                </a:cubicBezTo>
                <a:lnTo>
                  <a:pt x="11558" y="2266"/>
                </a:lnTo>
                <a:cubicBezTo>
                  <a:pt x="11574" y="2265"/>
                  <a:pt x="11591" y="2263"/>
                  <a:pt x="11607" y="2262"/>
                </a:cubicBezTo>
                <a:lnTo>
                  <a:pt x="11607" y="2262"/>
                </a:lnTo>
                <a:cubicBezTo>
                  <a:pt x="11610" y="2261"/>
                  <a:pt x="11611" y="2261"/>
                  <a:pt x="11614" y="2261"/>
                </a:cubicBezTo>
                <a:lnTo>
                  <a:pt x="11614" y="2261"/>
                </a:lnTo>
                <a:cubicBezTo>
                  <a:pt x="11617" y="2261"/>
                  <a:pt x="11620" y="2260"/>
                  <a:pt x="11623" y="2260"/>
                </a:cubicBezTo>
                <a:lnTo>
                  <a:pt x="11623" y="2260"/>
                </a:lnTo>
                <a:cubicBezTo>
                  <a:pt x="11637" y="2258"/>
                  <a:pt x="11651" y="2257"/>
                  <a:pt x="11664" y="2254"/>
                </a:cubicBezTo>
                <a:lnTo>
                  <a:pt x="11664" y="2254"/>
                </a:lnTo>
                <a:cubicBezTo>
                  <a:pt x="11667" y="2254"/>
                  <a:pt x="11670" y="2254"/>
                  <a:pt x="11673" y="2253"/>
                </a:cubicBezTo>
                <a:lnTo>
                  <a:pt x="11673" y="2253"/>
                </a:lnTo>
                <a:cubicBezTo>
                  <a:pt x="11675" y="2253"/>
                  <a:pt x="11677" y="2252"/>
                  <a:pt x="11679" y="2252"/>
                </a:cubicBezTo>
                <a:lnTo>
                  <a:pt x="11679" y="2252"/>
                </a:lnTo>
                <a:cubicBezTo>
                  <a:pt x="11693" y="2251"/>
                  <a:pt x="11707" y="2248"/>
                  <a:pt x="11720" y="2246"/>
                </a:cubicBezTo>
                <a:lnTo>
                  <a:pt x="11720" y="2246"/>
                </a:lnTo>
                <a:cubicBezTo>
                  <a:pt x="11723" y="2245"/>
                  <a:pt x="11725" y="2245"/>
                  <a:pt x="11728" y="2245"/>
                </a:cubicBezTo>
                <a:lnTo>
                  <a:pt x="11728" y="2245"/>
                </a:lnTo>
                <a:cubicBezTo>
                  <a:pt x="11731" y="2244"/>
                  <a:pt x="11733" y="2244"/>
                  <a:pt x="11736" y="2243"/>
                </a:cubicBezTo>
                <a:lnTo>
                  <a:pt x="11736" y="2243"/>
                </a:lnTo>
                <a:cubicBezTo>
                  <a:pt x="11748" y="2240"/>
                  <a:pt x="11761" y="2238"/>
                  <a:pt x="11773" y="2235"/>
                </a:cubicBezTo>
                <a:lnTo>
                  <a:pt x="11773" y="2235"/>
                </a:lnTo>
                <a:cubicBezTo>
                  <a:pt x="11774" y="2235"/>
                  <a:pt x="11774" y="2235"/>
                  <a:pt x="11774" y="2235"/>
                </a:cubicBezTo>
                <a:lnTo>
                  <a:pt x="11774" y="2235"/>
                </a:lnTo>
                <a:cubicBezTo>
                  <a:pt x="11778" y="2234"/>
                  <a:pt x="11782" y="2234"/>
                  <a:pt x="11786" y="2232"/>
                </a:cubicBezTo>
                <a:lnTo>
                  <a:pt x="11786" y="2232"/>
                </a:lnTo>
                <a:cubicBezTo>
                  <a:pt x="11800" y="2229"/>
                  <a:pt x="11816" y="2226"/>
                  <a:pt x="11830" y="2221"/>
                </a:cubicBezTo>
                <a:lnTo>
                  <a:pt x="11830" y="2221"/>
                </a:lnTo>
                <a:cubicBezTo>
                  <a:pt x="11835" y="2220"/>
                  <a:pt x="11839" y="2219"/>
                  <a:pt x="11844" y="2218"/>
                </a:cubicBezTo>
                <a:lnTo>
                  <a:pt x="11844" y="2218"/>
                </a:lnTo>
                <a:cubicBezTo>
                  <a:pt x="11854" y="2215"/>
                  <a:pt x="11865" y="2211"/>
                  <a:pt x="11876" y="2208"/>
                </a:cubicBezTo>
                <a:lnTo>
                  <a:pt x="11876" y="2208"/>
                </a:lnTo>
                <a:lnTo>
                  <a:pt x="11877" y="2208"/>
                </a:lnTo>
                <a:lnTo>
                  <a:pt x="11877" y="2208"/>
                </a:lnTo>
                <a:cubicBezTo>
                  <a:pt x="11886" y="2205"/>
                  <a:pt x="11895" y="2202"/>
                  <a:pt x="11903" y="2199"/>
                </a:cubicBezTo>
                <a:lnTo>
                  <a:pt x="11903" y="2199"/>
                </a:lnTo>
                <a:cubicBezTo>
                  <a:pt x="11908" y="2198"/>
                  <a:pt x="11912" y="2196"/>
                  <a:pt x="11917" y="2194"/>
                </a:cubicBezTo>
                <a:lnTo>
                  <a:pt x="11917" y="2194"/>
                </a:lnTo>
                <a:cubicBezTo>
                  <a:pt x="11924" y="2192"/>
                  <a:pt x="11931" y="2189"/>
                  <a:pt x="11937" y="2187"/>
                </a:cubicBezTo>
                <a:lnTo>
                  <a:pt x="11937" y="2187"/>
                </a:lnTo>
                <a:cubicBezTo>
                  <a:pt x="11942" y="2185"/>
                  <a:pt x="11946" y="2183"/>
                  <a:pt x="11951" y="2182"/>
                </a:cubicBezTo>
                <a:lnTo>
                  <a:pt x="11951" y="2182"/>
                </a:lnTo>
                <a:cubicBezTo>
                  <a:pt x="11958" y="2179"/>
                  <a:pt x="11964" y="2176"/>
                  <a:pt x="11971" y="2174"/>
                </a:cubicBezTo>
                <a:lnTo>
                  <a:pt x="11971" y="2174"/>
                </a:lnTo>
                <a:cubicBezTo>
                  <a:pt x="11975" y="2172"/>
                  <a:pt x="11979" y="2170"/>
                  <a:pt x="11983" y="2168"/>
                </a:cubicBezTo>
                <a:lnTo>
                  <a:pt x="11983" y="2168"/>
                </a:lnTo>
                <a:cubicBezTo>
                  <a:pt x="11990" y="2165"/>
                  <a:pt x="11997" y="2162"/>
                  <a:pt x="12003" y="2159"/>
                </a:cubicBezTo>
                <a:lnTo>
                  <a:pt x="12003" y="2159"/>
                </a:lnTo>
                <a:cubicBezTo>
                  <a:pt x="12007" y="2157"/>
                  <a:pt x="12011" y="2155"/>
                  <a:pt x="12014" y="2153"/>
                </a:cubicBezTo>
                <a:lnTo>
                  <a:pt x="12014" y="2153"/>
                </a:lnTo>
                <a:cubicBezTo>
                  <a:pt x="12023" y="2150"/>
                  <a:pt x="12030" y="2146"/>
                  <a:pt x="12037" y="2142"/>
                </a:cubicBezTo>
                <a:lnTo>
                  <a:pt x="12037" y="2142"/>
                </a:lnTo>
                <a:cubicBezTo>
                  <a:pt x="12039" y="2141"/>
                  <a:pt x="12040" y="2141"/>
                  <a:pt x="12042" y="2140"/>
                </a:cubicBezTo>
                <a:lnTo>
                  <a:pt x="12042" y="2140"/>
                </a:lnTo>
                <a:cubicBezTo>
                  <a:pt x="12043" y="2139"/>
                  <a:pt x="12045" y="2138"/>
                  <a:pt x="12046" y="2137"/>
                </a:cubicBezTo>
                <a:lnTo>
                  <a:pt x="12046" y="2137"/>
                </a:lnTo>
                <a:cubicBezTo>
                  <a:pt x="12056" y="2132"/>
                  <a:pt x="12064" y="2128"/>
                  <a:pt x="12072" y="2123"/>
                </a:cubicBezTo>
                <a:lnTo>
                  <a:pt x="12072" y="2123"/>
                </a:lnTo>
                <a:cubicBezTo>
                  <a:pt x="12072" y="2122"/>
                  <a:pt x="12072" y="2122"/>
                  <a:pt x="12073" y="2122"/>
                </a:cubicBezTo>
                <a:lnTo>
                  <a:pt x="12073" y="2122"/>
                </a:lnTo>
                <a:cubicBezTo>
                  <a:pt x="12074" y="2121"/>
                  <a:pt x="12077" y="2120"/>
                  <a:pt x="12079" y="2118"/>
                </a:cubicBezTo>
                <a:lnTo>
                  <a:pt x="12079" y="2118"/>
                </a:lnTo>
                <a:cubicBezTo>
                  <a:pt x="12086" y="2114"/>
                  <a:pt x="12092" y="2110"/>
                  <a:pt x="12099" y="2106"/>
                </a:cubicBezTo>
                <a:lnTo>
                  <a:pt x="12099" y="2106"/>
                </a:lnTo>
                <a:cubicBezTo>
                  <a:pt x="12099" y="2106"/>
                  <a:pt x="12099" y="2106"/>
                  <a:pt x="12099" y="2105"/>
                </a:cubicBezTo>
                <a:lnTo>
                  <a:pt x="12099" y="2105"/>
                </a:lnTo>
                <a:cubicBezTo>
                  <a:pt x="12103" y="2103"/>
                  <a:pt x="12106" y="2101"/>
                  <a:pt x="12109" y="2100"/>
                </a:cubicBezTo>
                <a:lnTo>
                  <a:pt x="12109" y="2100"/>
                </a:lnTo>
                <a:cubicBezTo>
                  <a:pt x="12114" y="2096"/>
                  <a:pt x="12120" y="2092"/>
                  <a:pt x="12125" y="2089"/>
                </a:cubicBezTo>
                <a:lnTo>
                  <a:pt x="12125" y="2089"/>
                </a:lnTo>
                <a:cubicBezTo>
                  <a:pt x="12128" y="2086"/>
                  <a:pt x="12131" y="2084"/>
                  <a:pt x="12134" y="2081"/>
                </a:cubicBezTo>
                <a:lnTo>
                  <a:pt x="12134" y="2081"/>
                </a:lnTo>
                <a:cubicBezTo>
                  <a:pt x="12139" y="2078"/>
                  <a:pt x="12144" y="2074"/>
                  <a:pt x="12149" y="2070"/>
                </a:cubicBezTo>
                <a:lnTo>
                  <a:pt x="12149" y="2070"/>
                </a:lnTo>
                <a:cubicBezTo>
                  <a:pt x="12152" y="2068"/>
                  <a:pt x="12155" y="2066"/>
                  <a:pt x="12158" y="2062"/>
                </a:cubicBezTo>
                <a:lnTo>
                  <a:pt x="12158" y="2062"/>
                </a:lnTo>
                <a:cubicBezTo>
                  <a:pt x="12163" y="2059"/>
                  <a:pt x="12167" y="2055"/>
                  <a:pt x="12172" y="2051"/>
                </a:cubicBezTo>
                <a:lnTo>
                  <a:pt x="12172" y="2051"/>
                </a:lnTo>
                <a:cubicBezTo>
                  <a:pt x="12175" y="2049"/>
                  <a:pt x="12178" y="2046"/>
                  <a:pt x="12181" y="2043"/>
                </a:cubicBezTo>
                <a:lnTo>
                  <a:pt x="12181" y="2043"/>
                </a:lnTo>
                <a:cubicBezTo>
                  <a:pt x="12185" y="2040"/>
                  <a:pt x="12189" y="2035"/>
                  <a:pt x="12193" y="2032"/>
                </a:cubicBezTo>
                <a:lnTo>
                  <a:pt x="12193" y="2032"/>
                </a:lnTo>
                <a:cubicBezTo>
                  <a:pt x="12196" y="2029"/>
                  <a:pt x="12199" y="2026"/>
                  <a:pt x="12202" y="2024"/>
                </a:cubicBezTo>
                <a:lnTo>
                  <a:pt x="12202" y="2024"/>
                </a:lnTo>
                <a:cubicBezTo>
                  <a:pt x="12206" y="2020"/>
                  <a:pt x="12210" y="2015"/>
                  <a:pt x="12214" y="2010"/>
                </a:cubicBezTo>
                <a:lnTo>
                  <a:pt x="12214" y="2010"/>
                </a:lnTo>
                <a:cubicBezTo>
                  <a:pt x="12216" y="2009"/>
                  <a:pt x="12218" y="2007"/>
                  <a:pt x="12220" y="2004"/>
                </a:cubicBezTo>
                <a:lnTo>
                  <a:pt x="12220" y="2004"/>
                </a:lnTo>
                <a:cubicBezTo>
                  <a:pt x="12221" y="2004"/>
                  <a:pt x="12221" y="2003"/>
                  <a:pt x="12221" y="2003"/>
                </a:cubicBezTo>
                <a:lnTo>
                  <a:pt x="12221" y="2003"/>
                </a:lnTo>
                <a:cubicBezTo>
                  <a:pt x="12227" y="1997"/>
                  <a:pt x="12231" y="1991"/>
                  <a:pt x="12236" y="1985"/>
                </a:cubicBezTo>
                <a:lnTo>
                  <a:pt x="12236" y="1985"/>
                </a:lnTo>
                <a:lnTo>
                  <a:pt x="12236" y="1985"/>
                </a:lnTo>
                <a:lnTo>
                  <a:pt x="12236" y="1985"/>
                </a:lnTo>
                <a:cubicBezTo>
                  <a:pt x="12237" y="1984"/>
                  <a:pt x="12238" y="1983"/>
                  <a:pt x="12239" y="1982"/>
                </a:cubicBezTo>
                <a:lnTo>
                  <a:pt x="12239" y="1982"/>
                </a:lnTo>
                <a:cubicBezTo>
                  <a:pt x="12244" y="1975"/>
                  <a:pt x="12249" y="1969"/>
                  <a:pt x="12254" y="1963"/>
                </a:cubicBezTo>
                <a:lnTo>
                  <a:pt x="12254" y="1963"/>
                </a:lnTo>
                <a:cubicBezTo>
                  <a:pt x="12254" y="1962"/>
                  <a:pt x="12255" y="1961"/>
                  <a:pt x="12255" y="1960"/>
                </a:cubicBezTo>
                <a:lnTo>
                  <a:pt x="12255" y="1960"/>
                </a:lnTo>
                <a:cubicBezTo>
                  <a:pt x="12257" y="1958"/>
                  <a:pt x="12258" y="1957"/>
                  <a:pt x="12259" y="1955"/>
                </a:cubicBezTo>
                <a:lnTo>
                  <a:pt x="12259" y="1955"/>
                </a:lnTo>
                <a:cubicBezTo>
                  <a:pt x="12262" y="1950"/>
                  <a:pt x="12266" y="1945"/>
                  <a:pt x="12269" y="1940"/>
                </a:cubicBezTo>
                <a:lnTo>
                  <a:pt x="12269" y="1940"/>
                </a:lnTo>
                <a:cubicBezTo>
                  <a:pt x="12271" y="1937"/>
                  <a:pt x="12272" y="1934"/>
                  <a:pt x="12274" y="1931"/>
                </a:cubicBezTo>
                <a:lnTo>
                  <a:pt x="12274" y="1931"/>
                </a:lnTo>
                <a:cubicBezTo>
                  <a:pt x="12277" y="1927"/>
                  <a:pt x="12279" y="1922"/>
                  <a:pt x="12282" y="1917"/>
                </a:cubicBezTo>
                <a:lnTo>
                  <a:pt x="12282" y="1917"/>
                </a:lnTo>
                <a:cubicBezTo>
                  <a:pt x="12283" y="1914"/>
                  <a:pt x="12286" y="1911"/>
                  <a:pt x="12287" y="1908"/>
                </a:cubicBezTo>
                <a:lnTo>
                  <a:pt x="12287" y="1908"/>
                </a:lnTo>
                <a:cubicBezTo>
                  <a:pt x="12289" y="1903"/>
                  <a:pt x="12292" y="1899"/>
                  <a:pt x="12293" y="1894"/>
                </a:cubicBezTo>
                <a:lnTo>
                  <a:pt x="12293" y="1894"/>
                </a:lnTo>
                <a:cubicBezTo>
                  <a:pt x="12296" y="1890"/>
                  <a:pt x="12298" y="1886"/>
                  <a:pt x="12299" y="1882"/>
                </a:cubicBezTo>
                <a:lnTo>
                  <a:pt x="12299" y="1882"/>
                </a:lnTo>
                <a:cubicBezTo>
                  <a:pt x="12300" y="1880"/>
                  <a:pt x="12301" y="1879"/>
                  <a:pt x="12301" y="1878"/>
                </a:cubicBezTo>
                <a:lnTo>
                  <a:pt x="12301" y="1878"/>
                </a:lnTo>
                <a:cubicBezTo>
                  <a:pt x="12304" y="1871"/>
                  <a:pt x="12306" y="1864"/>
                  <a:pt x="12309" y="1858"/>
                </a:cubicBezTo>
                <a:lnTo>
                  <a:pt x="12309" y="1858"/>
                </a:lnTo>
                <a:cubicBezTo>
                  <a:pt x="12316" y="1837"/>
                  <a:pt x="12322" y="1815"/>
                  <a:pt x="12325" y="1793"/>
                </a:cubicBezTo>
                <a:lnTo>
                  <a:pt x="12325" y="1793"/>
                </a:lnTo>
                <a:cubicBezTo>
                  <a:pt x="12340" y="1705"/>
                  <a:pt x="12323" y="1610"/>
                  <a:pt x="12273" y="1513"/>
                </a:cubicBezTo>
                <a:lnTo>
                  <a:pt x="11764" y="521"/>
                </a:lnTo>
                <a:lnTo>
                  <a:pt x="11764" y="521"/>
                </a:lnTo>
                <a:cubicBezTo>
                  <a:pt x="11725" y="445"/>
                  <a:pt x="11661" y="374"/>
                  <a:pt x="11578" y="310"/>
                </a:cubicBezTo>
                <a:lnTo>
                  <a:pt x="11578" y="310"/>
                </a:lnTo>
                <a:cubicBezTo>
                  <a:pt x="11496" y="248"/>
                  <a:pt x="11397" y="192"/>
                  <a:pt x="11287" y="145"/>
                </a:cubicBezTo>
                <a:lnTo>
                  <a:pt x="11287" y="145"/>
                </a:lnTo>
                <a:cubicBezTo>
                  <a:pt x="11179" y="100"/>
                  <a:pt x="11059" y="63"/>
                  <a:pt x="10933" y="39"/>
                </a:cubicBezTo>
                <a:lnTo>
                  <a:pt x="10933" y="39"/>
                </a:lnTo>
                <a:cubicBezTo>
                  <a:pt x="10808" y="13"/>
                  <a:pt x="10678" y="0"/>
                  <a:pt x="10547" y="0"/>
                </a:cubicBezTo>
                <a:lnTo>
                  <a:pt x="9076" y="0"/>
                </a:lnTo>
                <a:lnTo>
                  <a:pt x="4838" y="0"/>
                </a:lnTo>
                <a:lnTo>
                  <a:pt x="4838" y="0"/>
                </a:lnTo>
                <a:cubicBezTo>
                  <a:pt x="4707" y="0"/>
                  <a:pt x="4577" y="13"/>
                  <a:pt x="4453" y="39"/>
                </a:cubicBezTo>
                <a:lnTo>
                  <a:pt x="4453" y="39"/>
                </a:lnTo>
                <a:cubicBezTo>
                  <a:pt x="4329" y="63"/>
                  <a:pt x="4210" y="100"/>
                  <a:pt x="4102" y="145"/>
                </a:cubicBezTo>
                <a:lnTo>
                  <a:pt x="4102" y="145"/>
                </a:lnTo>
                <a:cubicBezTo>
                  <a:pt x="3994" y="192"/>
                  <a:pt x="3897" y="248"/>
                  <a:pt x="3818" y="310"/>
                </a:cubicBezTo>
                <a:lnTo>
                  <a:pt x="3818" y="310"/>
                </a:lnTo>
                <a:cubicBezTo>
                  <a:pt x="3738" y="374"/>
                  <a:pt x="3676" y="445"/>
                  <a:pt x="3639" y="521"/>
                </a:cubicBezTo>
                <a:lnTo>
                  <a:pt x="3263" y="1307"/>
                </a:lnTo>
                <a:lnTo>
                  <a:pt x="0" y="1307"/>
                </a:lnTo>
                <a:lnTo>
                  <a:pt x="0" y="2270"/>
                </a:lnTo>
                <a:lnTo>
                  <a:pt x="3174" y="2270"/>
                </a:lnTo>
                <a:lnTo>
                  <a:pt x="3174" y="2270"/>
                </a:lnTo>
                <a:cubicBezTo>
                  <a:pt x="3344" y="2270"/>
                  <a:pt x="3515" y="2248"/>
                  <a:pt x="3677" y="2206"/>
                </a:cubicBezTo>
                <a:lnTo>
                  <a:pt x="3677" y="2206"/>
                </a:lnTo>
                <a:cubicBezTo>
                  <a:pt x="3839" y="2165"/>
                  <a:pt x="3992" y="2107"/>
                  <a:pt x="4126" y="2035"/>
                </a:cubicBezTo>
                <a:lnTo>
                  <a:pt x="4126" y="2035"/>
                </a:lnTo>
                <a:cubicBezTo>
                  <a:pt x="4259" y="1965"/>
                  <a:pt x="4374" y="1883"/>
                  <a:pt x="4463" y="1793"/>
                </a:cubicBezTo>
                <a:lnTo>
                  <a:pt x="4463" y="1793"/>
                </a:lnTo>
                <a:cubicBezTo>
                  <a:pt x="4551" y="1705"/>
                  <a:pt x="4613" y="1610"/>
                  <a:pt x="4644" y="1513"/>
                </a:cubicBezTo>
                <a:lnTo>
                  <a:pt x="4904" y="691"/>
                </a:lnTo>
                <a:lnTo>
                  <a:pt x="9213" y="691"/>
                </a:lnTo>
                <a:lnTo>
                  <a:pt x="10505" y="691"/>
                </a:lnTo>
                <a:lnTo>
                  <a:pt x="10722" y="1307"/>
                </a:lnTo>
                <a:lnTo>
                  <a:pt x="9336" y="1307"/>
                </a:lnTo>
                <a:lnTo>
                  <a:pt x="7949" y="1307"/>
                </a:lnTo>
                <a:lnTo>
                  <a:pt x="7949" y="1307"/>
                </a:lnTo>
                <a:cubicBezTo>
                  <a:pt x="7796" y="1307"/>
                  <a:pt x="7650" y="1326"/>
                  <a:pt x="7517" y="1360"/>
                </a:cubicBezTo>
                <a:lnTo>
                  <a:pt x="7517" y="1360"/>
                </a:lnTo>
                <a:cubicBezTo>
                  <a:pt x="7383" y="1395"/>
                  <a:pt x="7260" y="1445"/>
                  <a:pt x="7155" y="1508"/>
                </a:cubicBezTo>
                <a:lnTo>
                  <a:pt x="7155" y="1508"/>
                </a:lnTo>
                <a:cubicBezTo>
                  <a:pt x="7049" y="1571"/>
                  <a:pt x="6960" y="1648"/>
                  <a:pt x="6896" y="1735"/>
                </a:cubicBezTo>
                <a:lnTo>
                  <a:pt x="6896" y="1735"/>
                </a:lnTo>
                <a:cubicBezTo>
                  <a:pt x="6830" y="1824"/>
                  <a:pt x="6789" y="1923"/>
                  <a:pt x="6781" y="2029"/>
                </a:cubicBezTo>
                <a:lnTo>
                  <a:pt x="6667" y="3453"/>
                </a:lnTo>
                <a:lnTo>
                  <a:pt x="6667" y="3453"/>
                </a:lnTo>
                <a:cubicBezTo>
                  <a:pt x="6655" y="3597"/>
                  <a:pt x="6684" y="3737"/>
                  <a:pt x="6746" y="3867"/>
                </a:cubicBezTo>
                <a:lnTo>
                  <a:pt x="6746" y="3867"/>
                </a:lnTo>
                <a:cubicBezTo>
                  <a:pt x="6810" y="4001"/>
                  <a:pt x="6909" y="4124"/>
                  <a:pt x="7037" y="4229"/>
                </a:cubicBezTo>
                <a:lnTo>
                  <a:pt x="7037" y="4229"/>
                </a:lnTo>
                <a:cubicBezTo>
                  <a:pt x="7166" y="4336"/>
                  <a:pt x="7325" y="4425"/>
                  <a:pt x="7503" y="4487"/>
                </a:cubicBezTo>
                <a:lnTo>
                  <a:pt x="7503" y="4487"/>
                </a:lnTo>
                <a:cubicBezTo>
                  <a:pt x="7684" y="4549"/>
                  <a:pt x="7884" y="4584"/>
                  <a:pt x="8093" y="4584"/>
                </a:cubicBezTo>
                <a:lnTo>
                  <a:pt x="13467" y="4584"/>
                </a:lnTo>
                <a:lnTo>
                  <a:pt x="12721" y="3153"/>
                </a:lnTo>
              </a:path>
            </a:pathLst>
          </a:custGeom>
          <a:solidFill>
            <a:schemeClr val="accent6"/>
          </a:solidFill>
          <a:ln>
            <a:noFill/>
          </a:ln>
          <a:effectLst/>
        </p:spPr>
        <p:txBody>
          <a:bodyPr wrap="none" anchor="ctr"/>
          <a:lstStyle/>
          <a:p>
            <a:endParaRPr lang="en-US" sz="3265" dirty="0">
              <a:latin typeface="Lato Light" panose="020F0502020204030203" pitchFamily="34" charset="0"/>
            </a:endParaRPr>
          </a:p>
        </p:txBody>
      </p:sp>
      <p:sp>
        <p:nvSpPr>
          <p:cNvPr id="17" name="Freeform 91">
            <a:extLst>
              <a:ext uri="{FF2B5EF4-FFF2-40B4-BE49-F238E27FC236}">
                <a16:creationId xmlns:a16="http://schemas.microsoft.com/office/drawing/2014/main" id="{4DF6801F-1B85-7449-AEB7-D7D59A8DD2A0}"/>
              </a:ext>
            </a:extLst>
          </p:cNvPr>
          <p:cNvSpPr>
            <a:spLocks noChangeArrowheads="1"/>
          </p:cNvSpPr>
          <p:nvPr/>
        </p:nvSpPr>
        <p:spPr bwMode="auto">
          <a:xfrm>
            <a:off x="401189" y="3397810"/>
            <a:ext cx="5589932" cy="1762864"/>
          </a:xfrm>
          <a:custGeom>
            <a:avLst/>
            <a:gdLst>
              <a:gd name="T0" fmla="*/ 6775 w 11451"/>
              <a:gd name="T1" fmla="*/ 1605 h 3612"/>
              <a:gd name="T2" fmla="*/ 6816 w 11451"/>
              <a:gd name="T3" fmla="*/ 1548 h 3612"/>
              <a:gd name="T4" fmla="*/ 6933 w 11451"/>
              <a:gd name="T5" fmla="*/ 1502 h 3612"/>
              <a:gd name="T6" fmla="*/ 6906 w 11451"/>
              <a:gd name="T7" fmla="*/ 1466 h 3612"/>
              <a:gd name="T8" fmla="*/ 6810 w 11451"/>
              <a:gd name="T9" fmla="*/ 1494 h 3612"/>
              <a:gd name="T10" fmla="*/ 6727 w 11451"/>
              <a:gd name="T11" fmla="*/ 1583 h 3612"/>
              <a:gd name="T12" fmla="*/ 6768 w 11451"/>
              <a:gd name="T13" fmla="*/ 1679 h 3612"/>
              <a:gd name="T14" fmla="*/ 9847 w 11451"/>
              <a:gd name="T15" fmla="*/ 0 h 3612"/>
              <a:gd name="T16" fmla="*/ 8949 w 11451"/>
              <a:gd name="T17" fmla="*/ 3563 h 3612"/>
              <a:gd name="T18" fmla="*/ 10203 w 11451"/>
              <a:gd name="T19" fmla="*/ 3611 h 3612"/>
              <a:gd name="T20" fmla="*/ 11450 w 11451"/>
              <a:gd name="T21" fmla="*/ 3611 h 3612"/>
              <a:gd name="T22" fmla="*/ 7122 w 11451"/>
              <a:gd name="T23" fmla="*/ 3600 h 3612"/>
              <a:gd name="T24" fmla="*/ 7204 w 11451"/>
              <a:gd name="T25" fmla="*/ 3610 h 3612"/>
              <a:gd name="T26" fmla="*/ 7244 w 11451"/>
              <a:gd name="T27" fmla="*/ 3563 h 3612"/>
              <a:gd name="T28" fmla="*/ 7135 w 11451"/>
              <a:gd name="T29" fmla="*/ 3552 h 3612"/>
              <a:gd name="T30" fmla="*/ 6714 w 11451"/>
              <a:gd name="T31" fmla="*/ 3207 h 3612"/>
              <a:gd name="T32" fmla="*/ 6714 w 11451"/>
              <a:gd name="T33" fmla="*/ 3210 h 3612"/>
              <a:gd name="T34" fmla="*/ 6775 w 11451"/>
              <a:gd name="T35" fmla="*/ 3213 h 3612"/>
              <a:gd name="T36" fmla="*/ 6775 w 11451"/>
              <a:gd name="T37" fmla="*/ 3208 h 3612"/>
              <a:gd name="T38" fmla="*/ 6770 w 11451"/>
              <a:gd name="T39" fmla="*/ 1991 h 3612"/>
              <a:gd name="T40" fmla="*/ 531 w 11451"/>
              <a:gd name="T41" fmla="*/ 1461 h 3612"/>
              <a:gd name="T42" fmla="*/ 1549 w 11451"/>
              <a:gd name="T43" fmla="*/ 1461 h 3612"/>
              <a:gd name="T44" fmla="*/ 2566 w 11451"/>
              <a:gd name="T45" fmla="*/ 1461 h 3612"/>
              <a:gd name="T46" fmla="*/ 2561 w 11451"/>
              <a:gd name="T47" fmla="*/ 1461 h 3612"/>
              <a:gd name="T48" fmla="*/ 2547 w 11451"/>
              <a:gd name="T49" fmla="*/ 1493 h 3612"/>
              <a:gd name="T50" fmla="*/ 531 w 11451"/>
              <a:gd name="T51" fmla="*/ 1461 h 3612"/>
              <a:gd name="T52" fmla="*/ 8021 w 11451"/>
              <a:gd name="T53" fmla="*/ 1461 h 3612"/>
              <a:gd name="T54" fmla="*/ 9038 w 11451"/>
              <a:gd name="T55" fmla="*/ 1461 h 3612"/>
              <a:gd name="T56" fmla="*/ 10055 w 11451"/>
              <a:gd name="T57" fmla="*/ 1461 h 3612"/>
              <a:gd name="T58" fmla="*/ 10728 w 11451"/>
              <a:gd name="T59" fmla="*/ 1261 h 3612"/>
              <a:gd name="T60" fmla="*/ 10701 w 11451"/>
              <a:gd name="T61" fmla="*/ 1362 h 3612"/>
              <a:gd name="T62" fmla="*/ 10640 w 11451"/>
              <a:gd name="T63" fmla="*/ 1414 h 3612"/>
              <a:gd name="T64" fmla="*/ 10577 w 11451"/>
              <a:gd name="T65" fmla="*/ 1479 h 3612"/>
              <a:gd name="T66" fmla="*/ 10719 w 11451"/>
              <a:gd name="T67" fmla="*/ 1413 h 3612"/>
              <a:gd name="T68" fmla="*/ 10770 w 11451"/>
              <a:gd name="T69" fmla="*/ 1346 h 3612"/>
              <a:gd name="T70" fmla="*/ 10767 w 11451"/>
              <a:gd name="T71" fmla="*/ 1223 h 3612"/>
              <a:gd name="T72" fmla="*/ 3039 w 11451"/>
              <a:gd name="T73" fmla="*/ 1220 h 3612"/>
              <a:gd name="T74" fmla="*/ 3007 w 11451"/>
              <a:gd name="T75" fmla="*/ 1275 h 3612"/>
              <a:gd name="T76" fmla="*/ 3053 w 11451"/>
              <a:gd name="T77" fmla="*/ 1283 h 3612"/>
              <a:gd name="T78" fmla="*/ 3079 w 11451"/>
              <a:gd name="T79" fmla="*/ 1241 h 3612"/>
              <a:gd name="T80" fmla="*/ 10589 w 11451"/>
              <a:gd name="T81" fmla="*/ 923 h 3612"/>
              <a:gd name="T82" fmla="*/ 3242 w 11451"/>
              <a:gd name="T83" fmla="*/ 708 h 3612"/>
              <a:gd name="T84" fmla="*/ 10228 w 11451"/>
              <a:gd name="T85" fmla="*/ 134 h 3612"/>
              <a:gd name="T86" fmla="*/ 10274 w 11451"/>
              <a:gd name="T87" fmla="*/ 187 h 3612"/>
              <a:gd name="T88" fmla="*/ 10328 w 11451"/>
              <a:gd name="T89" fmla="*/ 206 h 3612"/>
              <a:gd name="T90" fmla="*/ 10303 w 11451"/>
              <a:gd name="T91" fmla="*/ 164 h 3612"/>
              <a:gd name="T92" fmla="*/ 3805 w 11451"/>
              <a:gd name="T93" fmla="*/ 6 h 3612"/>
              <a:gd name="T94" fmla="*/ 3506 w 11451"/>
              <a:gd name="T95" fmla="*/ 122 h 3612"/>
              <a:gd name="T96" fmla="*/ 3542 w 11451"/>
              <a:gd name="T97" fmla="*/ 132 h 3612"/>
              <a:gd name="T98" fmla="*/ 3704 w 11451"/>
              <a:gd name="T99" fmla="*/ 49 h 3612"/>
              <a:gd name="T100" fmla="*/ 4242 w 11451"/>
              <a:gd name="T101" fmla="*/ 0 h 3612"/>
              <a:gd name="T102" fmla="*/ 5104 w 11451"/>
              <a:gd name="T103" fmla="*/ 0 h 3612"/>
              <a:gd name="T104" fmla="*/ 5967 w 11451"/>
              <a:gd name="T105" fmla="*/ 0 h 3612"/>
              <a:gd name="T106" fmla="*/ 6829 w 11451"/>
              <a:gd name="T107" fmla="*/ 0 h 3612"/>
              <a:gd name="T108" fmla="*/ 7692 w 11451"/>
              <a:gd name="T109" fmla="*/ 0 h 3612"/>
              <a:gd name="T110" fmla="*/ 8984 w 11451"/>
              <a:gd name="T111" fmla="*/ 0 h 3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51" h="3612">
                <a:moveTo>
                  <a:pt x="6768" y="1679"/>
                </a:moveTo>
                <a:lnTo>
                  <a:pt x="6768" y="1679"/>
                </a:lnTo>
                <a:cubicBezTo>
                  <a:pt x="6766" y="1666"/>
                  <a:pt x="6765" y="1652"/>
                  <a:pt x="6767" y="1640"/>
                </a:cubicBezTo>
                <a:lnTo>
                  <a:pt x="6767" y="1640"/>
                </a:lnTo>
                <a:cubicBezTo>
                  <a:pt x="6768" y="1628"/>
                  <a:pt x="6770" y="1616"/>
                  <a:pt x="6775" y="1605"/>
                </a:cubicBezTo>
                <a:lnTo>
                  <a:pt x="6775" y="1605"/>
                </a:lnTo>
                <a:cubicBezTo>
                  <a:pt x="6779" y="1594"/>
                  <a:pt x="6785" y="1583"/>
                  <a:pt x="6791" y="1574"/>
                </a:cubicBezTo>
                <a:lnTo>
                  <a:pt x="6791" y="1574"/>
                </a:lnTo>
                <a:cubicBezTo>
                  <a:pt x="6798" y="1565"/>
                  <a:pt x="6806" y="1556"/>
                  <a:pt x="6816" y="1548"/>
                </a:cubicBezTo>
                <a:lnTo>
                  <a:pt x="6816" y="1548"/>
                </a:lnTo>
                <a:cubicBezTo>
                  <a:pt x="6826" y="1540"/>
                  <a:pt x="6836" y="1533"/>
                  <a:pt x="6849" y="1527"/>
                </a:cubicBezTo>
                <a:lnTo>
                  <a:pt x="6849" y="1527"/>
                </a:lnTo>
                <a:cubicBezTo>
                  <a:pt x="6860" y="1521"/>
                  <a:pt x="6874" y="1515"/>
                  <a:pt x="6888" y="1512"/>
                </a:cubicBezTo>
                <a:lnTo>
                  <a:pt x="6888" y="1512"/>
                </a:lnTo>
                <a:cubicBezTo>
                  <a:pt x="6902" y="1508"/>
                  <a:pt x="6917" y="1504"/>
                  <a:pt x="6933" y="1502"/>
                </a:cubicBezTo>
                <a:lnTo>
                  <a:pt x="6933" y="1502"/>
                </a:lnTo>
                <a:cubicBezTo>
                  <a:pt x="6950" y="1500"/>
                  <a:pt x="6967" y="1499"/>
                  <a:pt x="6984" y="1500"/>
                </a:cubicBezTo>
                <a:lnTo>
                  <a:pt x="6964" y="1463"/>
                </a:lnTo>
                <a:lnTo>
                  <a:pt x="6964" y="1463"/>
                </a:lnTo>
                <a:cubicBezTo>
                  <a:pt x="6944" y="1462"/>
                  <a:pt x="6924" y="1463"/>
                  <a:pt x="6906" y="1466"/>
                </a:cubicBezTo>
                <a:lnTo>
                  <a:pt x="6906" y="1466"/>
                </a:lnTo>
                <a:cubicBezTo>
                  <a:pt x="6888" y="1468"/>
                  <a:pt x="6871" y="1472"/>
                  <a:pt x="6855" y="1476"/>
                </a:cubicBezTo>
                <a:lnTo>
                  <a:pt x="6855" y="1476"/>
                </a:lnTo>
                <a:cubicBezTo>
                  <a:pt x="6838" y="1481"/>
                  <a:pt x="6824" y="1487"/>
                  <a:pt x="6810" y="1494"/>
                </a:cubicBezTo>
                <a:lnTo>
                  <a:pt x="6810" y="1494"/>
                </a:lnTo>
                <a:cubicBezTo>
                  <a:pt x="6797" y="1501"/>
                  <a:pt x="6785" y="1509"/>
                  <a:pt x="6773" y="1518"/>
                </a:cubicBezTo>
                <a:lnTo>
                  <a:pt x="6773" y="1518"/>
                </a:lnTo>
                <a:cubicBezTo>
                  <a:pt x="6762" y="1527"/>
                  <a:pt x="6753" y="1537"/>
                  <a:pt x="6745" y="1548"/>
                </a:cubicBezTo>
                <a:lnTo>
                  <a:pt x="6745" y="1548"/>
                </a:lnTo>
                <a:cubicBezTo>
                  <a:pt x="6738" y="1558"/>
                  <a:pt x="6731" y="1571"/>
                  <a:pt x="6727" y="1583"/>
                </a:cubicBezTo>
                <a:lnTo>
                  <a:pt x="6727" y="1583"/>
                </a:lnTo>
                <a:cubicBezTo>
                  <a:pt x="6722" y="1596"/>
                  <a:pt x="6720" y="1609"/>
                  <a:pt x="6718" y="1623"/>
                </a:cubicBezTo>
                <a:lnTo>
                  <a:pt x="6718" y="1623"/>
                </a:lnTo>
                <a:cubicBezTo>
                  <a:pt x="6717" y="1637"/>
                  <a:pt x="6718" y="1652"/>
                  <a:pt x="6720" y="1667"/>
                </a:cubicBezTo>
                <a:lnTo>
                  <a:pt x="6768" y="1679"/>
                </a:lnTo>
                <a:close/>
                <a:moveTo>
                  <a:pt x="9847" y="0"/>
                </a:moveTo>
                <a:lnTo>
                  <a:pt x="9415" y="0"/>
                </a:lnTo>
                <a:lnTo>
                  <a:pt x="9423" y="24"/>
                </a:lnTo>
                <a:lnTo>
                  <a:pt x="9856" y="24"/>
                </a:lnTo>
                <a:lnTo>
                  <a:pt x="9847" y="0"/>
                </a:lnTo>
                <a:lnTo>
                  <a:pt x="8949" y="3563"/>
                </a:lnTo>
                <a:lnTo>
                  <a:pt x="8329" y="3563"/>
                </a:lnTo>
                <a:lnTo>
                  <a:pt x="8336" y="3611"/>
                </a:lnTo>
                <a:lnTo>
                  <a:pt x="8959" y="3611"/>
                </a:lnTo>
                <a:lnTo>
                  <a:pt x="8949" y="3563"/>
                </a:lnTo>
                <a:lnTo>
                  <a:pt x="9847" y="0"/>
                </a:lnTo>
                <a:close/>
                <a:moveTo>
                  <a:pt x="10189" y="3563"/>
                </a:moveTo>
                <a:lnTo>
                  <a:pt x="9569" y="3563"/>
                </a:lnTo>
                <a:lnTo>
                  <a:pt x="9581" y="3611"/>
                </a:lnTo>
                <a:lnTo>
                  <a:pt x="10203" y="3611"/>
                </a:lnTo>
                <a:lnTo>
                  <a:pt x="10189" y="3563"/>
                </a:lnTo>
                <a:close/>
                <a:moveTo>
                  <a:pt x="11430" y="3563"/>
                </a:moveTo>
                <a:lnTo>
                  <a:pt x="10809" y="3563"/>
                </a:lnTo>
                <a:lnTo>
                  <a:pt x="10826" y="3611"/>
                </a:lnTo>
                <a:lnTo>
                  <a:pt x="11450" y="3611"/>
                </a:lnTo>
                <a:lnTo>
                  <a:pt x="11430" y="3563"/>
                </a:lnTo>
                <a:close/>
                <a:moveTo>
                  <a:pt x="7100" y="3545"/>
                </a:moveTo>
                <a:lnTo>
                  <a:pt x="7082" y="3591"/>
                </a:lnTo>
                <a:lnTo>
                  <a:pt x="7082" y="3591"/>
                </a:lnTo>
                <a:cubicBezTo>
                  <a:pt x="7095" y="3594"/>
                  <a:pt x="7108" y="3597"/>
                  <a:pt x="7122" y="3600"/>
                </a:cubicBezTo>
                <a:lnTo>
                  <a:pt x="7122" y="3600"/>
                </a:lnTo>
                <a:cubicBezTo>
                  <a:pt x="7136" y="3602"/>
                  <a:pt x="7149" y="3604"/>
                  <a:pt x="7162" y="3606"/>
                </a:cubicBezTo>
                <a:lnTo>
                  <a:pt x="7162" y="3606"/>
                </a:lnTo>
                <a:cubicBezTo>
                  <a:pt x="7176" y="3608"/>
                  <a:pt x="7190" y="3609"/>
                  <a:pt x="7204" y="3610"/>
                </a:cubicBezTo>
                <a:lnTo>
                  <a:pt x="7204" y="3610"/>
                </a:lnTo>
                <a:cubicBezTo>
                  <a:pt x="7218" y="3611"/>
                  <a:pt x="7232" y="3611"/>
                  <a:pt x="7247" y="3611"/>
                </a:cubicBezTo>
                <a:lnTo>
                  <a:pt x="7713" y="3611"/>
                </a:lnTo>
                <a:lnTo>
                  <a:pt x="7709" y="3563"/>
                </a:lnTo>
                <a:lnTo>
                  <a:pt x="7244" y="3563"/>
                </a:lnTo>
                <a:lnTo>
                  <a:pt x="7244" y="3563"/>
                </a:lnTo>
                <a:cubicBezTo>
                  <a:pt x="7232" y="3563"/>
                  <a:pt x="7219" y="3562"/>
                  <a:pt x="7207" y="3561"/>
                </a:cubicBezTo>
                <a:lnTo>
                  <a:pt x="7207" y="3561"/>
                </a:lnTo>
                <a:cubicBezTo>
                  <a:pt x="7195" y="3560"/>
                  <a:pt x="7182" y="3559"/>
                  <a:pt x="7170" y="3558"/>
                </a:cubicBezTo>
                <a:lnTo>
                  <a:pt x="7170" y="3558"/>
                </a:lnTo>
                <a:cubicBezTo>
                  <a:pt x="7158" y="3556"/>
                  <a:pt x="7147" y="3554"/>
                  <a:pt x="7135" y="3552"/>
                </a:cubicBezTo>
                <a:lnTo>
                  <a:pt x="7135" y="3552"/>
                </a:lnTo>
                <a:cubicBezTo>
                  <a:pt x="7123" y="3550"/>
                  <a:pt x="7112" y="3547"/>
                  <a:pt x="7100" y="3545"/>
                </a:cubicBezTo>
                <a:lnTo>
                  <a:pt x="6773" y="2774"/>
                </a:lnTo>
                <a:lnTo>
                  <a:pt x="6715" y="2774"/>
                </a:lnTo>
                <a:lnTo>
                  <a:pt x="6714" y="3207"/>
                </a:lnTo>
                <a:lnTo>
                  <a:pt x="6714" y="3207"/>
                </a:lnTo>
                <a:lnTo>
                  <a:pt x="6714" y="3208"/>
                </a:lnTo>
                <a:lnTo>
                  <a:pt x="6714" y="3208"/>
                </a:lnTo>
                <a:cubicBezTo>
                  <a:pt x="6714" y="3209"/>
                  <a:pt x="6714" y="3209"/>
                  <a:pt x="6714" y="3210"/>
                </a:cubicBezTo>
                <a:lnTo>
                  <a:pt x="6714" y="3210"/>
                </a:lnTo>
                <a:cubicBezTo>
                  <a:pt x="6714" y="3211"/>
                  <a:pt x="6714" y="3211"/>
                  <a:pt x="6714" y="3212"/>
                </a:cubicBezTo>
                <a:lnTo>
                  <a:pt x="6714" y="3212"/>
                </a:lnTo>
                <a:cubicBezTo>
                  <a:pt x="6714" y="3213"/>
                  <a:pt x="6714" y="3213"/>
                  <a:pt x="6714" y="3214"/>
                </a:cubicBezTo>
                <a:lnTo>
                  <a:pt x="6775" y="3213"/>
                </a:lnTo>
                <a:lnTo>
                  <a:pt x="6775" y="3213"/>
                </a:lnTo>
                <a:cubicBezTo>
                  <a:pt x="6775" y="3213"/>
                  <a:pt x="6775" y="3212"/>
                  <a:pt x="6775" y="3211"/>
                </a:cubicBezTo>
                <a:lnTo>
                  <a:pt x="6775" y="3211"/>
                </a:lnTo>
                <a:cubicBezTo>
                  <a:pt x="6775" y="3211"/>
                  <a:pt x="6775" y="3210"/>
                  <a:pt x="6775" y="3209"/>
                </a:cubicBezTo>
                <a:lnTo>
                  <a:pt x="6775" y="3209"/>
                </a:lnTo>
                <a:lnTo>
                  <a:pt x="6775" y="3208"/>
                </a:lnTo>
                <a:lnTo>
                  <a:pt x="6775" y="3208"/>
                </a:lnTo>
                <a:lnTo>
                  <a:pt x="6775" y="3207"/>
                </a:lnTo>
                <a:lnTo>
                  <a:pt x="6773" y="2774"/>
                </a:lnTo>
                <a:lnTo>
                  <a:pt x="7100" y="3545"/>
                </a:lnTo>
                <a:close/>
                <a:moveTo>
                  <a:pt x="6770" y="1991"/>
                </a:moveTo>
                <a:lnTo>
                  <a:pt x="6717" y="1991"/>
                </a:lnTo>
                <a:lnTo>
                  <a:pt x="6716" y="2368"/>
                </a:lnTo>
                <a:lnTo>
                  <a:pt x="6772" y="2368"/>
                </a:lnTo>
                <a:lnTo>
                  <a:pt x="6770" y="1991"/>
                </a:lnTo>
                <a:close/>
                <a:moveTo>
                  <a:pt x="531" y="1461"/>
                </a:moveTo>
                <a:lnTo>
                  <a:pt x="22" y="1461"/>
                </a:lnTo>
                <a:lnTo>
                  <a:pt x="0" y="1493"/>
                </a:lnTo>
                <a:lnTo>
                  <a:pt x="510" y="1493"/>
                </a:lnTo>
                <a:lnTo>
                  <a:pt x="531" y="1461"/>
                </a:lnTo>
                <a:lnTo>
                  <a:pt x="1549" y="1461"/>
                </a:lnTo>
                <a:lnTo>
                  <a:pt x="1040" y="1461"/>
                </a:lnTo>
                <a:lnTo>
                  <a:pt x="1021" y="1493"/>
                </a:lnTo>
                <a:lnTo>
                  <a:pt x="1531" y="1493"/>
                </a:lnTo>
                <a:lnTo>
                  <a:pt x="1549" y="1461"/>
                </a:lnTo>
                <a:lnTo>
                  <a:pt x="2566" y="1461"/>
                </a:lnTo>
                <a:lnTo>
                  <a:pt x="2566" y="1461"/>
                </a:lnTo>
                <a:cubicBezTo>
                  <a:pt x="2565" y="1461"/>
                  <a:pt x="2565" y="1461"/>
                  <a:pt x="2564" y="1461"/>
                </a:cubicBezTo>
                <a:lnTo>
                  <a:pt x="2564" y="1461"/>
                </a:lnTo>
                <a:lnTo>
                  <a:pt x="2563" y="1461"/>
                </a:lnTo>
                <a:lnTo>
                  <a:pt x="2561" y="1461"/>
                </a:lnTo>
                <a:lnTo>
                  <a:pt x="2559" y="1461"/>
                </a:lnTo>
                <a:lnTo>
                  <a:pt x="2058" y="1461"/>
                </a:lnTo>
                <a:lnTo>
                  <a:pt x="2042" y="1493"/>
                </a:lnTo>
                <a:lnTo>
                  <a:pt x="2545" y="1493"/>
                </a:lnTo>
                <a:lnTo>
                  <a:pt x="2547" y="1493"/>
                </a:lnTo>
                <a:lnTo>
                  <a:pt x="2549" y="1493"/>
                </a:lnTo>
                <a:lnTo>
                  <a:pt x="2550" y="1493"/>
                </a:lnTo>
                <a:lnTo>
                  <a:pt x="2552" y="1493"/>
                </a:lnTo>
                <a:lnTo>
                  <a:pt x="2566" y="1461"/>
                </a:lnTo>
                <a:lnTo>
                  <a:pt x="531" y="1461"/>
                </a:lnTo>
                <a:close/>
                <a:moveTo>
                  <a:pt x="8021" y="1461"/>
                </a:moveTo>
                <a:lnTo>
                  <a:pt x="7512" y="1461"/>
                </a:lnTo>
                <a:lnTo>
                  <a:pt x="7515" y="1493"/>
                </a:lnTo>
                <a:lnTo>
                  <a:pt x="8025" y="1493"/>
                </a:lnTo>
                <a:lnTo>
                  <a:pt x="8021" y="1461"/>
                </a:lnTo>
                <a:lnTo>
                  <a:pt x="9038" y="1461"/>
                </a:lnTo>
                <a:lnTo>
                  <a:pt x="8530" y="1461"/>
                </a:lnTo>
                <a:lnTo>
                  <a:pt x="8536" y="1493"/>
                </a:lnTo>
                <a:lnTo>
                  <a:pt x="9045" y="1493"/>
                </a:lnTo>
                <a:lnTo>
                  <a:pt x="9038" y="1461"/>
                </a:lnTo>
                <a:lnTo>
                  <a:pt x="10055" y="1461"/>
                </a:lnTo>
                <a:lnTo>
                  <a:pt x="9546" y="1461"/>
                </a:lnTo>
                <a:lnTo>
                  <a:pt x="9556" y="1493"/>
                </a:lnTo>
                <a:lnTo>
                  <a:pt x="10066" y="1493"/>
                </a:lnTo>
                <a:lnTo>
                  <a:pt x="10055" y="1461"/>
                </a:lnTo>
                <a:lnTo>
                  <a:pt x="8021" y="1461"/>
                </a:lnTo>
                <a:close/>
                <a:moveTo>
                  <a:pt x="10717" y="1223"/>
                </a:moveTo>
                <a:lnTo>
                  <a:pt x="10717" y="1223"/>
                </a:lnTo>
                <a:cubicBezTo>
                  <a:pt x="10723" y="1236"/>
                  <a:pt x="10726" y="1248"/>
                  <a:pt x="10728" y="1261"/>
                </a:cubicBezTo>
                <a:lnTo>
                  <a:pt x="10728" y="1261"/>
                </a:lnTo>
                <a:cubicBezTo>
                  <a:pt x="10729" y="1273"/>
                  <a:pt x="10730" y="1285"/>
                  <a:pt x="10728" y="1297"/>
                </a:cubicBezTo>
                <a:lnTo>
                  <a:pt x="10728" y="1297"/>
                </a:lnTo>
                <a:cubicBezTo>
                  <a:pt x="10727" y="1309"/>
                  <a:pt x="10724" y="1320"/>
                  <a:pt x="10719" y="1331"/>
                </a:cubicBezTo>
                <a:lnTo>
                  <a:pt x="10719" y="1331"/>
                </a:lnTo>
                <a:cubicBezTo>
                  <a:pt x="10715" y="1342"/>
                  <a:pt x="10708" y="1352"/>
                  <a:pt x="10701" y="1362"/>
                </a:cubicBezTo>
                <a:lnTo>
                  <a:pt x="10701" y="1362"/>
                </a:lnTo>
                <a:cubicBezTo>
                  <a:pt x="10694" y="1372"/>
                  <a:pt x="10684" y="1381"/>
                  <a:pt x="10674" y="1390"/>
                </a:cubicBezTo>
                <a:lnTo>
                  <a:pt x="10674" y="1390"/>
                </a:lnTo>
                <a:cubicBezTo>
                  <a:pt x="10665" y="1399"/>
                  <a:pt x="10653" y="1407"/>
                  <a:pt x="10640" y="1414"/>
                </a:cubicBezTo>
                <a:lnTo>
                  <a:pt x="10640" y="1414"/>
                </a:lnTo>
                <a:cubicBezTo>
                  <a:pt x="10627" y="1421"/>
                  <a:pt x="10613" y="1427"/>
                  <a:pt x="10598" y="1434"/>
                </a:cubicBezTo>
                <a:lnTo>
                  <a:pt x="10598" y="1434"/>
                </a:lnTo>
                <a:cubicBezTo>
                  <a:pt x="10582" y="1439"/>
                  <a:pt x="10566" y="1444"/>
                  <a:pt x="10549" y="1448"/>
                </a:cubicBezTo>
                <a:lnTo>
                  <a:pt x="10577" y="1479"/>
                </a:lnTo>
                <a:lnTo>
                  <a:pt x="10577" y="1479"/>
                </a:lnTo>
                <a:cubicBezTo>
                  <a:pt x="10597" y="1474"/>
                  <a:pt x="10615" y="1469"/>
                  <a:pt x="10633" y="1462"/>
                </a:cubicBezTo>
                <a:lnTo>
                  <a:pt x="10633" y="1462"/>
                </a:lnTo>
                <a:cubicBezTo>
                  <a:pt x="10650" y="1456"/>
                  <a:pt x="10666" y="1448"/>
                  <a:pt x="10680" y="1440"/>
                </a:cubicBezTo>
                <a:lnTo>
                  <a:pt x="10680" y="1440"/>
                </a:lnTo>
                <a:cubicBezTo>
                  <a:pt x="10695" y="1432"/>
                  <a:pt x="10708" y="1422"/>
                  <a:pt x="10719" y="1413"/>
                </a:cubicBezTo>
                <a:lnTo>
                  <a:pt x="10719" y="1413"/>
                </a:lnTo>
                <a:cubicBezTo>
                  <a:pt x="10731" y="1403"/>
                  <a:pt x="10741" y="1393"/>
                  <a:pt x="10750" y="1381"/>
                </a:cubicBezTo>
                <a:lnTo>
                  <a:pt x="10750" y="1381"/>
                </a:lnTo>
                <a:cubicBezTo>
                  <a:pt x="10758" y="1370"/>
                  <a:pt x="10765" y="1358"/>
                  <a:pt x="10770" y="1346"/>
                </a:cubicBezTo>
                <a:lnTo>
                  <a:pt x="10770" y="1346"/>
                </a:lnTo>
                <a:cubicBezTo>
                  <a:pt x="10775" y="1333"/>
                  <a:pt x="10778" y="1320"/>
                  <a:pt x="10780" y="1307"/>
                </a:cubicBezTo>
                <a:lnTo>
                  <a:pt x="10780" y="1307"/>
                </a:lnTo>
                <a:cubicBezTo>
                  <a:pt x="10781" y="1294"/>
                  <a:pt x="10781" y="1280"/>
                  <a:pt x="10779" y="1266"/>
                </a:cubicBezTo>
                <a:lnTo>
                  <a:pt x="10779" y="1266"/>
                </a:lnTo>
                <a:cubicBezTo>
                  <a:pt x="10777" y="1252"/>
                  <a:pt x="10773" y="1238"/>
                  <a:pt x="10767" y="1223"/>
                </a:cubicBezTo>
                <a:lnTo>
                  <a:pt x="10717" y="1223"/>
                </a:lnTo>
                <a:close/>
                <a:moveTo>
                  <a:pt x="3177" y="993"/>
                </a:moveTo>
                <a:lnTo>
                  <a:pt x="3128" y="993"/>
                </a:lnTo>
                <a:lnTo>
                  <a:pt x="3039" y="1220"/>
                </a:lnTo>
                <a:lnTo>
                  <a:pt x="3039" y="1220"/>
                </a:lnTo>
                <a:cubicBezTo>
                  <a:pt x="3037" y="1226"/>
                  <a:pt x="3034" y="1232"/>
                  <a:pt x="3031" y="1238"/>
                </a:cubicBezTo>
                <a:lnTo>
                  <a:pt x="3031" y="1238"/>
                </a:lnTo>
                <a:cubicBezTo>
                  <a:pt x="3027" y="1245"/>
                  <a:pt x="3024" y="1251"/>
                  <a:pt x="3020" y="1257"/>
                </a:cubicBezTo>
                <a:lnTo>
                  <a:pt x="3020" y="1257"/>
                </a:lnTo>
                <a:cubicBezTo>
                  <a:pt x="3016" y="1263"/>
                  <a:pt x="3012" y="1269"/>
                  <a:pt x="3007" y="1275"/>
                </a:cubicBezTo>
                <a:lnTo>
                  <a:pt x="3007" y="1275"/>
                </a:lnTo>
                <a:cubicBezTo>
                  <a:pt x="3002" y="1281"/>
                  <a:pt x="2998" y="1287"/>
                  <a:pt x="2992" y="1293"/>
                </a:cubicBezTo>
                <a:lnTo>
                  <a:pt x="3036" y="1303"/>
                </a:lnTo>
                <a:lnTo>
                  <a:pt x="3036" y="1303"/>
                </a:lnTo>
                <a:cubicBezTo>
                  <a:pt x="3042" y="1296"/>
                  <a:pt x="3047" y="1289"/>
                  <a:pt x="3053" y="1283"/>
                </a:cubicBezTo>
                <a:lnTo>
                  <a:pt x="3053" y="1283"/>
                </a:lnTo>
                <a:cubicBezTo>
                  <a:pt x="3058" y="1276"/>
                  <a:pt x="3062" y="1269"/>
                  <a:pt x="3067" y="1262"/>
                </a:cubicBezTo>
                <a:lnTo>
                  <a:pt x="3067" y="1262"/>
                </a:lnTo>
                <a:cubicBezTo>
                  <a:pt x="3072" y="1255"/>
                  <a:pt x="3075" y="1248"/>
                  <a:pt x="3079" y="1241"/>
                </a:cubicBezTo>
                <a:lnTo>
                  <a:pt x="3079" y="1241"/>
                </a:lnTo>
                <a:cubicBezTo>
                  <a:pt x="3083" y="1234"/>
                  <a:pt x="3086" y="1227"/>
                  <a:pt x="3089" y="1220"/>
                </a:cubicBezTo>
                <a:lnTo>
                  <a:pt x="3177" y="993"/>
                </a:lnTo>
                <a:close/>
                <a:moveTo>
                  <a:pt x="10516" y="641"/>
                </a:moveTo>
                <a:lnTo>
                  <a:pt x="10469" y="641"/>
                </a:lnTo>
                <a:lnTo>
                  <a:pt x="10589" y="923"/>
                </a:lnTo>
                <a:lnTo>
                  <a:pt x="10637" y="923"/>
                </a:lnTo>
                <a:lnTo>
                  <a:pt x="10516" y="641"/>
                </a:lnTo>
                <a:close/>
                <a:moveTo>
                  <a:pt x="3394" y="439"/>
                </a:moveTo>
                <a:lnTo>
                  <a:pt x="3348" y="439"/>
                </a:lnTo>
                <a:lnTo>
                  <a:pt x="3242" y="708"/>
                </a:lnTo>
                <a:lnTo>
                  <a:pt x="3289" y="708"/>
                </a:lnTo>
                <a:lnTo>
                  <a:pt x="3394" y="439"/>
                </a:lnTo>
                <a:close/>
                <a:moveTo>
                  <a:pt x="10264" y="125"/>
                </a:moveTo>
                <a:lnTo>
                  <a:pt x="10228" y="134"/>
                </a:lnTo>
                <a:lnTo>
                  <a:pt x="10228" y="134"/>
                </a:lnTo>
                <a:cubicBezTo>
                  <a:pt x="10234" y="140"/>
                  <a:pt x="10240" y="146"/>
                  <a:pt x="10246" y="152"/>
                </a:cubicBezTo>
                <a:lnTo>
                  <a:pt x="10246" y="152"/>
                </a:lnTo>
                <a:cubicBezTo>
                  <a:pt x="10251" y="157"/>
                  <a:pt x="10257" y="163"/>
                  <a:pt x="10261" y="169"/>
                </a:cubicBezTo>
                <a:lnTo>
                  <a:pt x="10261" y="169"/>
                </a:lnTo>
                <a:cubicBezTo>
                  <a:pt x="10266" y="175"/>
                  <a:pt x="10270" y="181"/>
                  <a:pt x="10274" y="187"/>
                </a:cubicBezTo>
                <a:lnTo>
                  <a:pt x="10274" y="187"/>
                </a:lnTo>
                <a:cubicBezTo>
                  <a:pt x="10278" y="194"/>
                  <a:pt x="10281" y="200"/>
                  <a:pt x="10284" y="206"/>
                </a:cubicBezTo>
                <a:lnTo>
                  <a:pt x="10357" y="376"/>
                </a:lnTo>
                <a:lnTo>
                  <a:pt x="10401" y="376"/>
                </a:lnTo>
                <a:lnTo>
                  <a:pt x="10328" y="206"/>
                </a:lnTo>
                <a:lnTo>
                  <a:pt x="10328" y="206"/>
                </a:lnTo>
                <a:cubicBezTo>
                  <a:pt x="10325" y="199"/>
                  <a:pt x="10321" y="192"/>
                  <a:pt x="10317" y="185"/>
                </a:cubicBezTo>
                <a:lnTo>
                  <a:pt x="10317" y="185"/>
                </a:lnTo>
                <a:cubicBezTo>
                  <a:pt x="10313" y="178"/>
                  <a:pt x="10308" y="171"/>
                  <a:pt x="10303" y="164"/>
                </a:cubicBezTo>
                <a:lnTo>
                  <a:pt x="10303" y="164"/>
                </a:lnTo>
                <a:cubicBezTo>
                  <a:pt x="10297" y="157"/>
                  <a:pt x="10291" y="151"/>
                  <a:pt x="10285" y="144"/>
                </a:cubicBezTo>
                <a:lnTo>
                  <a:pt x="10285" y="144"/>
                </a:lnTo>
                <a:cubicBezTo>
                  <a:pt x="10278" y="137"/>
                  <a:pt x="10271" y="131"/>
                  <a:pt x="10264" y="125"/>
                </a:cubicBezTo>
                <a:lnTo>
                  <a:pt x="3805" y="6"/>
                </a:lnTo>
                <a:lnTo>
                  <a:pt x="3805" y="6"/>
                </a:lnTo>
                <a:cubicBezTo>
                  <a:pt x="3765" y="11"/>
                  <a:pt x="3726" y="19"/>
                  <a:pt x="3690" y="29"/>
                </a:cubicBezTo>
                <a:lnTo>
                  <a:pt x="3690" y="29"/>
                </a:lnTo>
                <a:cubicBezTo>
                  <a:pt x="3653" y="40"/>
                  <a:pt x="3619" y="54"/>
                  <a:pt x="3588" y="69"/>
                </a:cubicBezTo>
                <a:lnTo>
                  <a:pt x="3588" y="69"/>
                </a:lnTo>
                <a:cubicBezTo>
                  <a:pt x="3557" y="85"/>
                  <a:pt x="3529" y="102"/>
                  <a:pt x="3506" y="122"/>
                </a:cubicBezTo>
                <a:lnTo>
                  <a:pt x="3506" y="122"/>
                </a:lnTo>
                <a:cubicBezTo>
                  <a:pt x="3483" y="142"/>
                  <a:pt x="3463" y="163"/>
                  <a:pt x="3451" y="186"/>
                </a:cubicBezTo>
                <a:lnTo>
                  <a:pt x="3494" y="188"/>
                </a:lnTo>
                <a:lnTo>
                  <a:pt x="3494" y="188"/>
                </a:lnTo>
                <a:cubicBezTo>
                  <a:pt x="3505" y="168"/>
                  <a:pt x="3522" y="149"/>
                  <a:pt x="3542" y="132"/>
                </a:cubicBezTo>
                <a:lnTo>
                  <a:pt x="3542" y="132"/>
                </a:lnTo>
                <a:cubicBezTo>
                  <a:pt x="3563" y="115"/>
                  <a:pt x="3587" y="99"/>
                  <a:pt x="3615" y="85"/>
                </a:cubicBezTo>
                <a:lnTo>
                  <a:pt x="3615" y="85"/>
                </a:lnTo>
                <a:cubicBezTo>
                  <a:pt x="3642" y="71"/>
                  <a:pt x="3672" y="59"/>
                  <a:pt x="3704" y="49"/>
                </a:cubicBezTo>
                <a:lnTo>
                  <a:pt x="3704" y="49"/>
                </a:lnTo>
                <a:cubicBezTo>
                  <a:pt x="3737" y="40"/>
                  <a:pt x="3771" y="33"/>
                  <a:pt x="3806" y="29"/>
                </a:cubicBezTo>
                <a:lnTo>
                  <a:pt x="3805" y="6"/>
                </a:lnTo>
                <a:lnTo>
                  <a:pt x="10264" y="125"/>
                </a:lnTo>
                <a:close/>
                <a:moveTo>
                  <a:pt x="4673" y="0"/>
                </a:moveTo>
                <a:lnTo>
                  <a:pt x="4242" y="0"/>
                </a:lnTo>
                <a:lnTo>
                  <a:pt x="4235" y="24"/>
                </a:lnTo>
                <a:lnTo>
                  <a:pt x="4667" y="24"/>
                </a:lnTo>
                <a:lnTo>
                  <a:pt x="4673" y="0"/>
                </a:lnTo>
                <a:close/>
                <a:moveTo>
                  <a:pt x="5535" y="0"/>
                </a:moveTo>
                <a:lnTo>
                  <a:pt x="5104" y="0"/>
                </a:lnTo>
                <a:lnTo>
                  <a:pt x="5099" y="24"/>
                </a:lnTo>
                <a:lnTo>
                  <a:pt x="5532" y="24"/>
                </a:lnTo>
                <a:lnTo>
                  <a:pt x="5535" y="0"/>
                </a:lnTo>
                <a:close/>
                <a:moveTo>
                  <a:pt x="6398" y="0"/>
                </a:moveTo>
                <a:lnTo>
                  <a:pt x="5967" y="0"/>
                </a:lnTo>
                <a:lnTo>
                  <a:pt x="5964" y="24"/>
                </a:lnTo>
                <a:lnTo>
                  <a:pt x="6397" y="24"/>
                </a:lnTo>
                <a:lnTo>
                  <a:pt x="6398" y="0"/>
                </a:lnTo>
                <a:close/>
                <a:moveTo>
                  <a:pt x="7260" y="0"/>
                </a:moveTo>
                <a:lnTo>
                  <a:pt x="6829" y="0"/>
                </a:lnTo>
                <a:lnTo>
                  <a:pt x="6830" y="24"/>
                </a:lnTo>
                <a:lnTo>
                  <a:pt x="7262" y="24"/>
                </a:lnTo>
                <a:lnTo>
                  <a:pt x="7260" y="0"/>
                </a:lnTo>
                <a:lnTo>
                  <a:pt x="8123" y="0"/>
                </a:lnTo>
                <a:lnTo>
                  <a:pt x="7692" y="0"/>
                </a:lnTo>
                <a:lnTo>
                  <a:pt x="7694" y="24"/>
                </a:lnTo>
                <a:lnTo>
                  <a:pt x="8127" y="24"/>
                </a:lnTo>
                <a:lnTo>
                  <a:pt x="8123" y="0"/>
                </a:lnTo>
                <a:lnTo>
                  <a:pt x="7260" y="0"/>
                </a:lnTo>
                <a:close/>
                <a:moveTo>
                  <a:pt x="8984" y="0"/>
                </a:moveTo>
                <a:lnTo>
                  <a:pt x="8554" y="0"/>
                </a:lnTo>
                <a:lnTo>
                  <a:pt x="8559" y="24"/>
                </a:lnTo>
                <a:lnTo>
                  <a:pt x="8990" y="24"/>
                </a:lnTo>
                <a:lnTo>
                  <a:pt x="8984" y="0"/>
                </a:lnTo>
                <a:close/>
              </a:path>
            </a:pathLst>
          </a:custGeom>
          <a:solidFill>
            <a:schemeClr val="bg1"/>
          </a:solidFill>
          <a:ln>
            <a:noFill/>
          </a:ln>
          <a:effectLst/>
        </p:spPr>
        <p:txBody>
          <a:bodyPr wrap="none" anchor="ctr"/>
          <a:lstStyle/>
          <a:p>
            <a:endParaRPr lang="en-US" sz="3265" dirty="0">
              <a:latin typeface="Lato Light" panose="020F0502020204030203" pitchFamily="34" charset="0"/>
            </a:endParaRPr>
          </a:p>
        </p:txBody>
      </p:sp>
      <p:sp>
        <p:nvSpPr>
          <p:cNvPr id="35" name="Subtitle 2">
            <a:extLst>
              <a:ext uri="{FF2B5EF4-FFF2-40B4-BE49-F238E27FC236}">
                <a16:creationId xmlns:a16="http://schemas.microsoft.com/office/drawing/2014/main" id="{2FB18DA4-DB84-7248-A520-6715ED14EB3B}"/>
              </a:ext>
            </a:extLst>
          </p:cNvPr>
          <p:cNvSpPr txBox="1">
            <a:spLocks/>
          </p:cNvSpPr>
          <p:nvPr/>
        </p:nvSpPr>
        <p:spPr>
          <a:xfrm>
            <a:off x="7468816" y="1751941"/>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6" name="TextBox 35">
            <a:extLst>
              <a:ext uri="{FF2B5EF4-FFF2-40B4-BE49-F238E27FC236}">
                <a16:creationId xmlns:a16="http://schemas.microsoft.com/office/drawing/2014/main" id="{CD3D49DD-1276-AD45-AD63-B4667A81663D}"/>
              </a:ext>
            </a:extLst>
          </p:cNvPr>
          <p:cNvSpPr txBox="1"/>
          <p:nvPr/>
        </p:nvSpPr>
        <p:spPr>
          <a:xfrm>
            <a:off x="7468816" y="1414809"/>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37" name="Subtitle 2">
            <a:extLst>
              <a:ext uri="{FF2B5EF4-FFF2-40B4-BE49-F238E27FC236}">
                <a16:creationId xmlns:a16="http://schemas.microsoft.com/office/drawing/2014/main" id="{54AC6D2E-1B05-8D46-9BD4-E40B158BE594}"/>
              </a:ext>
            </a:extLst>
          </p:cNvPr>
          <p:cNvSpPr txBox="1">
            <a:spLocks/>
          </p:cNvSpPr>
          <p:nvPr/>
        </p:nvSpPr>
        <p:spPr>
          <a:xfrm>
            <a:off x="7468816" y="3062660"/>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38" name="TextBox 37">
            <a:extLst>
              <a:ext uri="{FF2B5EF4-FFF2-40B4-BE49-F238E27FC236}">
                <a16:creationId xmlns:a16="http://schemas.microsoft.com/office/drawing/2014/main" id="{65A138B5-394B-174B-96FC-362A152B6991}"/>
              </a:ext>
            </a:extLst>
          </p:cNvPr>
          <p:cNvSpPr txBox="1"/>
          <p:nvPr/>
        </p:nvSpPr>
        <p:spPr>
          <a:xfrm>
            <a:off x="7468816" y="2725528"/>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39" name="Subtitle 2">
            <a:extLst>
              <a:ext uri="{FF2B5EF4-FFF2-40B4-BE49-F238E27FC236}">
                <a16:creationId xmlns:a16="http://schemas.microsoft.com/office/drawing/2014/main" id="{B23AF9AC-7E1F-A247-923A-3E2E3C6FC219}"/>
              </a:ext>
            </a:extLst>
          </p:cNvPr>
          <p:cNvSpPr txBox="1">
            <a:spLocks/>
          </p:cNvSpPr>
          <p:nvPr/>
        </p:nvSpPr>
        <p:spPr>
          <a:xfrm>
            <a:off x="7468816" y="4373379"/>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0" name="TextBox 39">
            <a:extLst>
              <a:ext uri="{FF2B5EF4-FFF2-40B4-BE49-F238E27FC236}">
                <a16:creationId xmlns:a16="http://schemas.microsoft.com/office/drawing/2014/main" id="{8366D83D-D166-B542-A6EE-6A81599CB38B}"/>
              </a:ext>
            </a:extLst>
          </p:cNvPr>
          <p:cNvSpPr txBox="1"/>
          <p:nvPr/>
        </p:nvSpPr>
        <p:spPr>
          <a:xfrm>
            <a:off x="7468816" y="4036247"/>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41" name="Subtitle 2">
            <a:extLst>
              <a:ext uri="{FF2B5EF4-FFF2-40B4-BE49-F238E27FC236}">
                <a16:creationId xmlns:a16="http://schemas.microsoft.com/office/drawing/2014/main" id="{5F6E0F27-827F-834C-9EE4-CA224AFBECFE}"/>
              </a:ext>
            </a:extLst>
          </p:cNvPr>
          <p:cNvSpPr txBox="1">
            <a:spLocks/>
          </p:cNvSpPr>
          <p:nvPr/>
        </p:nvSpPr>
        <p:spPr>
          <a:xfrm>
            <a:off x="7468816" y="5684099"/>
            <a:ext cx="3896868" cy="482889"/>
          </a:xfrm>
          <a:prstGeom prst="rect">
            <a:avLst/>
          </a:prstGeom>
        </p:spPr>
        <p:txBody>
          <a:bodyPr vert="horz" wrap="square" lIns="45720" tIns="22860" rIns="45720" bIns="22860"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2" name="TextBox 41">
            <a:extLst>
              <a:ext uri="{FF2B5EF4-FFF2-40B4-BE49-F238E27FC236}">
                <a16:creationId xmlns:a16="http://schemas.microsoft.com/office/drawing/2014/main" id="{9EA54156-04FD-184E-A61D-E085C70A9519}"/>
              </a:ext>
            </a:extLst>
          </p:cNvPr>
          <p:cNvSpPr txBox="1"/>
          <p:nvPr/>
        </p:nvSpPr>
        <p:spPr>
          <a:xfrm>
            <a:off x="7468816" y="5346967"/>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43" name="Oval 42">
            <a:extLst>
              <a:ext uri="{FF2B5EF4-FFF2-40B4-BE49-F238E27FC236}">
                <a16:creationId xmlns:a16="http://schemas.microsoft.com/office/drawing/2014/main" id="{8ABB6331-D576-AB49-9C40-6D958B8D682A}"/>
              </a:ext>
            </a:extLst>
          </p:cNvPr>
          <p:cNvSpPr/>
          <p:nvPr/>
        </p:nvSpPr>
        <p:spPr>
          <a:xfrm>
            <a:off x="7258344" y="1538784"/>
            <a:ext cx="136770" cy="13677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Oval 43">
            <a:extLst>
              <a:ext uri="{FF2B5EF4-FFF2-40B4-BE49-F238E27FC236}">
                <a16:creationId xmlns:a16="http://schemas.microsoft.com/office/drawing/2014/main" id="{F13C17ED-9FAE-3740-A273-02A67172A075}"/>
              </a:ext>
            </a:extLst>
          </p:cNvPr>
          <p:cNvSpPr/>
          <p:nvPr/>
        </p:nvSpPr>
        <p:spPr>
          <a:xfrm>
            <a:off x="7258344" y="2849503"/>
            <a:ext cx="136770" cy="13677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Oval 44">
            <a:extLst>
              <a:ext uri="{FF2B5EF4-FFF2-40B4-BE49-F238E27FC236}">
                <a16:creationId xmlns:a16="http://schemas.microsoft.com/office/drawing/2014/main" id="{3467B4FA-A5F6-5B4D-974E-FD0B45DF841B}"/>
              </a:ext>
            </a:extLst>
          </p:cNvPr>
          <p:cNvSpPr/>
          <p:nvPr/>
        </p:nvSpPr>
        <p:spPr>
          <a:xfrm>
            <a:off x="7258344" y="4160222"/>
            <a:ext cx="136770" cy="13677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Oval 45">
            <a:extLst>
              <a:ext uri="{FF2B5EF4-FFF2-40B4-BE49-F238E27FC236}">
                <a16:creationId xmlns:a16="http://schemas.microsoft.com/office/drawing/2014/main" id="{2832A8DB-5844-B741-A541-071D447AA5DD}"/>
              </a:ext>
            </a:extLst>
          </p:cNvPr>
          <p:cNvSpPr/>
          <p:nvPr/>
        </p:nvSpPr>
        <p:spPr>
          <a:xfrm>
            <a:off x="7258344" y="5470942"/>
            <a:ext cx="136770" cy="13677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Freeform 217">
            <a:extLst>
              <a:ext uri="{FF2B5EF4-FFF2-40B4-BE49-F238E27FC236}">
                <a16:creationId xmlns:a16="http://schemas.microsoft.com/office/drawing/2014/main" id="{02FB3FD3-F629-7B44-A9D6-3B3F53B06812}"/>
              </a:ext>
            </a:extLst>
          </p:cNvPr>
          <p:cNvSpPr>
            <a:spLocks noChangeArrowheads="1"/>
          </p:cNvSpPr>
          <p:nvPr/>
        </p:nvSpPr>
        <p:spPr bwMode="auto">
          <a:xfrm>
            <a:off x="1090789" y="3299936"/>
            <a:ext cx="818394" cy="818394"/>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5" dirty="0">
              <a:latin typeface="Lato Light" panose="020F0502020204030203" pitchFamily="34" charset="0"/>
            </a:endParaRPr>
          </a:p>
        </p:txBody>
      </p:sp>
      <p:sp>
        <p:nvSpPr>
          <p:cNvPr id="48" name="Freeform 10">
            <a:extLst>
              <a:ext uri="{FF2B5EF4-FFF2-40B4-BE49-F238E27FC236}">
                <a16:creationId xmlns:a16="http://schemas.microsoft.com/office/drawing/2014/main" id="{F43EDB76-B6D9-4544-A3E7-0CD945F1BAB6}"/>
              </a:ext>
            </a:extLst>
          </p:cNvPr>
          <p:cNvSpPr>
            <a:spLocks noChangeAspect="1" noChangeArrowheads="1"/>
          </p:cNvSpPr>
          <p:nvPr/>
        </p:nvSpPr>
        <p:spPr bwMode="auto">
          <a:xfrm>
            <a:off x="1346489" y="3557746"/>
            <a:ext cx="306995" cy="306995"/>
          </a:xfrm>
          <a:custGeom>
            <a:avLst/>
            <a:gdLst>
              <a:gd name="T0" fmla="*/ 2147483646 w 810"/>
              <a:gd name="T1" fmla="*/ 2147483646 h 810"/>
              <a:gd name="T2" fmla="*/ 2147483646 w 810"/>
              <a:gd name="T3" fmla="*/ 2147483646 h 810"/>
              <a:gd name="T4" fmla="*/ 2147483646 w 810"/>
              <a:gd name="T5" fmla="*/ 2147483646 h 810"/>
              <a:gd name="T6" fmla="*/ 2147483646 w 810"/>
              <a:gd name="T7" fmla="*/ 2147483646 h 810"/>
              <a:gd name="T8" fmla="*/ 2147483646 w 810"/>
              <a:gd name="T9" fmla="*/ 2147483646 h 810"/>
              <a:gd name="T10" fmla="*/ 2147483646 w 810"/>
              <a:gd name="T11" fmla="*/ 2147483646 h 810"/>
              <a:gd name="T12" fmla="*/ 2147483646 w 810"/>
              <a:gd name="T13" fmla="*/ 2147483646 h 810"/>
              <a:gd name="T14" fmla="*/ 2147483646 w 810"/>
              <a:gd name="T15" fmla="*/ 2147483646 h 810"/>
              <a:gd name="T16" fmla="*/ 2147483646 w 810"/>
              <a:gd name="T17" fmla="*/ 2147483646 h 810"/>
              <a:gd name="T18" fmla="*/ 2147483646 w 810"/>
              <a:gd name="T19" fmla="*/ 2147483646 h 810"/>
              <a:gd name="T20" fmla="*/ 2147483646 w 810"/>
              <a:gd name="T21" fmla="*/ 2147483646 h 810"/>
              <a:gd name="T22" fmla="*/ 2147483646 w 810"/>
              <a:gd name="T23" fmla="*/ 2147483646 h 810"/>
              <a:gd name="T24" fmla="*/ 2147483646 w 810"/>
              <a:gd name="T25" fmla="*/ 2147483646 h 810"/>
              <a:gd name="T26" fmla="*/ 2147483646 w 810"/>
              <a:gd name="T27" fmla="*/ 2147483646 h 810"/>
              <a:gd name="T28" fmla="*/ 2147483646 w 810"/>
              <a:gd name="T29" fmla="*/ 2147483646 h 810"/>
              <a:gd name="T30" fmla="*/ 2147483646 w 810"/>
              <a:gd name="T31" fmla="*/ 2147483646 h 810"/>
              <a:gd name="T32" fmla="*/ 2147483646 w 810"/>
              <a:gd name="T33" fmla="*/ 2147483646 h 810"/>
              <a:gd name="T34" fmla="*/ 2147483646 w 810"/>
              <a:gd name="T35" fmla="*/ 2147483646 h 810"/>
              <a:gd name="T36" fmla="*/ 2147483646 w 810"/>
              <a:gd name="T37" fmla="*/ 2147483646 h 810"/>
              <a:gd name="T38" fmla="*/ 2147483646 w 810"/>
              <a:gd name="T39" fmla="*/ 2147483646 h 810"/>
              <a:gd name="T40" fmla="*/ 2147483646 w 810"/>
              <a:gd name="T41" fmla="*/ 2147483646 h 810"/>
              <a:gd name="T42" fmla="*/ 2147483646 w 810"/>
              <a:gd name="T43" fmla="*/ 2147483646 h 810"/>
              <a:gd name="T44" fmla="*/ 2147483646 w 810"/>
              <a:gd name="T45" fmla="*/ 2147483646 h 810"/>
              <a:gd name="T46" fmla="*/ 2147483646 w 810"/>
              <a:gd name="T47" fmla="*/ 2147483646 h 810"/>
              <a:gd name="T48" fmla="*/ 2147483646 w 810"/>
              <a:gd name="T49" fmla="*/ 2147483646 h 810"/>
              <a:gd name="T50" fmla="*/ 2147483646 w 810"/>
              <a:gd name="T51" fmla="*/ 2147483646 h 810"/>
              <a:gd name="T52" fmla="*/ 2147483646 w 810"/>
              <a:gd name="T53" fmla="*/ 2147483646 h 810"/>
              <a:gd name="T54" fmla="*/ 2147483646 w 810"/>
              <a:gd name="T55" fmla="*/ 2147483646 h 810"/>
              <a:gd name="T56" fmla="*/ 2147483646 w 810"/>
              <a:gd name="T57" fmla="*/ 2147483646 h 810"/>
              <a:gd name="T58" fmla="*/ 2147483646 w 810"/>
              <a:gd name="T59" fmla="*/ 2147483646 h 810"/>
              <a:gd name="T60" fmla="*/ 2147483646 w 810"/>
              <a:gd name="T61" fmla="*/ 2147483646 h 810"/>
              <a:gd name="T62" fmla="*/ 2147483646 w 810"/>
              <a:gd name="T63" fmla="*/ 2147483646 h 810"/>
              <a:gd name="T64" fmla="*/ 2147483646 w 810"/>
              <a:gd name="T65" fmla="*/ 2147483646 h 810"/>
              <a:gd name="T66" fmla="*/ 2147483646 w 810"/>
              <a:gd name="T67" fmla="*/ 2147483646 h 810"/>
              <a:gd name="T68" fmla="*/ 2147483646 w 810"/>
              <a:gd name="T69" fmla="*/ 2147483646 h 810"/>
              <a:gd name="T70" fmla="*/ 2147483646 w 810"/>
              <a:gd name="T71" fmla="*/ 2147483646 h 810"/>
              <a:gd name="T72" fmla="*/ 2147483646 w 810"/>
              <a:gd name="T73" fmla="*/ 2147483646 h 810"/>
              <a:gd name="T74" fmla="*/ 2147483646 w 810"/>
              <a:gd name="T75" fmla="*/ 2147483646 h 810"/>
              <a:gd name="T76" fmla="*/ 2147483646 w 810"/>
              <a:gd name="T77" fmla="*/ 2147483646 h 810"/>
              <a:gd name="T78" fmla="*/ 2147483646 w 810"/>
              <a:gd name="T79" fmla="*/ 2147483646 h 810"/>
              <a:gd name="T80" fmla="*/ 2147483646 w 810"/>
              <a:gd name="T81" fmla="*/ 2147483646 h 810"/>
              <a:gd name="T82" fmla="*/ 2147483646 w 810"/>
              <a:gd name="T83" fmla="*/ 2147483646 h 810"/>
              <a:gd name="T84" fmla="*/ 2147483646 w 810"/>
              <a:gd name="T85" fmla="*/ 2147483646 h 810"/>
              <a:gd name="T86" fmla="*/ 2147483646 w 810"/>
              <a:gd name="T87" fmla="*/ 2147483646 h 810"/>
              <a:gd name="T88" fmla="*/ 2147483646 w 810"/>
              <a:gd name="T89" fmla="*/ 2147483646 h 810"/>
              <a:gd name="T90" fmla="*/ 2147483646 w 810"/>
              <a:gd name="T91" fmla="*/ 2147483646 h 810"/>
              <a:gd name="T92" fmla="*/ 2147483646 w 810"/>
              <a:gd name="T93" fmla="*/ 2147483646 h 810"/>
              <a:gd name="T94" fmla="*/ 2147483646 w 810"/>
              <a:gd name="T95" fmla="*/ 2147483646 h 810"/>
              <a:gd name="T96" fmla="*/ 2147483646 w 810"/>
              <a:gd name="T97" fmla="*/ 2147483646 h 810"/>
              <a:gd name="T98" fmla="*/ 2147483646 w 810"/>
              <a:gd name="T99" fmla="*/ 2147483646 h 810"/>
              <a:gd name="T100" fmla="*/ 2147483646 w 810"/>
              <a:gd name="T101" fmla="*/ 2147483646 h 810"/>
              <a:gd name="T102" fmla="*/ 2147483646 w 810"/>
              <a:gd name="T103" fmla="*/ 2147483646 h 810"/>
              <a:gd name="T104" fmla="*/ 2147483646 w 810"/>
              <a:gd name="T105" fmla="*/ 2147483646 h 810"/>
              <a:gd name="T106" fmla="*/ 2147483646 w 810"/>
              <a:gd name="T107" fmla="*/ 0 h 810"/>
              <a:gd name="T108" fmla="*/ 2147483646 w 810"/>
              <a:gd name="T109" fmla="*/ 0 h 810"/>
              <a:gd name="T110" fmla="*/ 2147483646 w 810"/>
              <a:gd name="T111" fmla="*/ 2147483646 h 810"/>
              <a:gd name="T112" fmla="*/ 2147483646 w 810"/>
              <a:gd name="T113" fmla="*/ 2147483646 h 810"/>
              <a:gd name="T114" fmla="*/ 2147483646 w 810"/>
              <a:gd name="T115" fmla="*/ 2147483646 h 810"/>
              <a:gd name="T116" fmla="*/ 0 w 810"/>
              <a:gd name="T117" fmla="*/ 2147483646 h 810"/>
              <a:gd name="T118" fmla="*/ 2147483646 w 810"/>
              <a:gd name="T119" fmla="*/ 2147483646 h 810"/>
              <a:gd name="T120" fmla="*/ 2147483646 w 810"/>
              <a:gd name="T121" fmla="*/ 2147483646 h 810"/>
              <a:gd name="T122" fmla="*/ 2147483646 w 810"/>
              <a:gd name="T123" fmla="*/ 2147483646 h 810"/>
              <a:gd name="T124" fmla="*/ 2147483646 w 810"/>
              <a:gd name="T125" fmla="*/ 2147483646 h 8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810" h="810">
                <a:moveTo>
                  <a:pt x="784" y="654"/>
                </a:moveTo>
                <a:lnTo>
                  <a:pt x="784" y="654"/>
                </a:lnTo>
                <a:cubicBezTo>
                  <a:pt x="715" y="660"/>
                  <a:pt x="660" y="715"/>
                  <a:pt x="654" y="784"/>
                </a:cubicBezTo>
                <a:lnTo>
                  <a:pt x="155" y="784"/>
                </a:lnTo>
                <a:cubicBezTo>
                  <a:pt x="149" y="715"/>
                  <a:pt x="94" y="660"/>
                  <a:pt x="25" y="654"/>
                </a:cubicBezTo>
                <a:lnTo>
                  <a:pt x="25" y="243"/>
                </a:lnTo>
                <a:lnTo>
                  <a:pt x="78" y="401"/>
                </a:lnTo>
                <a:cubicBezTo>
                  <a:pt x="91" y="440"/>
                  <a:pt x="126" y="465"/>
                  <a:pt x="166" y="465"/>
                </a:cubicBezTo>
                <a:lnTo>
                  <a:pt x="180" y="465"/>
                </a:lnTo>
                <a:lnTo>
                  <a:pt x="180" y="478"/>
                </a:lnTo>
                <a:cubicBezTo>
                  <a:pt x="180" y="512"/>
                  <a:pt x="207" y="540"/>
                  <a:pt x="241" y="540"/>
                </a:cubicBezTo>
                <a:cubicBezTo>
                  <a:pt x="275" y="540"/>
                  <a:pt x="302" y="512"/>
                  <a:pt x="302" y="478"/>
                </a:cubicBezTo>
                <a:lnTo>
                  <a:pt x="302" y="465"/>
                </a:lnTo>
                <a:lnTo>
                  <a:pt x="506" y="465"/>
                </a:lnTo>
                <a:lnTo>
                  <a:pt x="506" y="478"/>
                </a:lnTo>
                <a:cubicBezTo>
                  <a:pt x="506" y="512"/>
                  <a:pt x="534" y="540"/>
                  <a:pt x="568" y="540"/>
                </a:cubicBezTo>
                <a:cubicBezTo>
                  <a:pt x="602" y="540"/>
                  <a:pt x="629" y="512"/>
                  <a:pt x="629" y="478"/>
                </a:cubicBezTo>
                <a:lnTo>
                  <a:pt x="629" y="465"/>
                </a:lnTo>
                <a:lnTo>
                  <a:pt x="642" y="465"/>
                </a:lnTo>
                <a:cubicBezTo>
                  <a:pt x="683" y="465"/>
                  <a:pt x="718" y="440"/>
                  <a:pt x="731" y="401"/>
                </a:cubicBezTo>
                <a:lnTo>
                  <a:pt x="784" y="243"/>
                </a:lnTo>
                <a:lnTo>
                  <a:pt x="784" y="654"/>
                </a:lnTo>
                <a:close/>
                <a:moveTo>
                  <a:pt x="784" y="747"/>
                </a:moveTo>
                <a:lnTo>
                  <a:pt x="784" y="747"/>
                </a:lnTo>
                <a:cubicBezTo>
                  <a:pt x="784" y="768"/>
                  <a:pt x="768" y="784"/>
                  <a:pt x="748" y="784"/>
                </a:cubicBezTo>
                <a:lnTo>
                  <a:pt x="679" y="784"/>
                </a:lnTo>
                <a:cubicBezTo>
                  <a:pt x="684" y="729"/>
                  <a:pt x="729" y="684"/>
                  <a:pt x="784" y="679"/>
                </a:cubicBezTo>
                <a:lnTo>
                  <a:pt x="784" y="747"/>
                </a:lnTo>
                <a:close/>
                <a:moveTo>
                  <a:pt x="61" y="784"/>
                </a:moveTo>
                <a:lnTo>
                  <a:pt x="61" y="784"/>
                </a:lnTo>
                <a:cubicBezTo>
                  <a:pt x="41" y="784"/>
                  <a:pt x="25" y="768"/>
                  <a:pt x="25" y="747"/>
                </a:cubicBezTo>
                <a:lnTo>
                  <a:pt x="25" y="679"/>
                </a:lnTo>
                <a:cubicBezTo>
                  <a:pt x="80" y="684"/>
                  <a:pt x="125" y="729"/>
                  <a:pt x="130" y="784"/>
                </a:cubicBezTo>
                <a:lnTo>
                  <a:pt x="61" y="784"/>
                </a:lnTo>
                <a:close/>
                <a:moveTo>
                  <a:pt x="278" y="425"/>
                </a:moveTo>
                <a:lnTo>
                  <a:pt x="278" y="478"/>
                </a:lnTo>
                <a:cubicBezTo>
                  <a:pt x="278" y="498"/>
                  <a:pt x="261" y="515"/>
                  <a:pt x="241" y="515"/>
                </a:cubicBezTo>
                <a:cubicBezTo>
                  <a:pt x="221" y="515"/>
                  <a:pt x="205" y="498"/>
                  <a:pt x="205" y="478"/>
                </a:cubicBezTo>
                <a:lnTo>
                  <a:pt x="205" y="425"/>
                </a:lnTo>
                <a:lnTo>
                  <a:pt x="278" y="425"/>
                </a:lnTo>
                <a:close/>
                <a:moveTo>
                  <a:pt x="604" y="425"/>
                </a:moveTo>
                <a:lnTo>
                  <a:pt x="604" y="478"/>
                </a:lnTo>
                <a:cubicBezTo>
                  <a:pt x="604" y="498"/>
                  <a:pt x="588" y="515"/>
                  <a:pt x="568" y="515"/>
                </a:cubicBezTo>
                <a:cubicBezTo>
                  <a:pt x="548" y="515"/>
                  <a:pt x="531" y="498"/>
                  <a:pt x="531" y="478"/>
                </a:cubicBezTo>
                <a:lnTo>
                  <a:pt x="531" y="425"/>
                </a:lnTo>
                <a:lnTo>
                  <a:pt x="604" y="425"/>
                </a:lnTo>
                <a:close/>
                <a:moveTo>
                  <a:pt x="32" y="138"/>
                </a:moveTo>
                <a:lnTo>
                  <a:pt x="32" y="138"/>
                </a:lnTo>
                <a:cubicBezTo>
                  <a:pt x="38" y="128"/>
                  <a:pt x="49" y="123"/>
                  <a:pt x="61" y="123"/>
                </a:cubicBezTo>
                <a:lnTo>
                  <a:pt x="747" y="123"/>
                </a:lnTo>
                <a:cubicBezTo>
                  <a:pt x="760" y="123"/>
                  <a:pt x="770" y="128"/>
                  <a:pt x="777" y="138"/>
                </a:cubicBezTo>
                <a:cubicBezTo>
                  <a:pt x="784" y="148"/>
                  <a:pt x="786" y="159"/>
                  <a:pt x="783" y="171"/>
                </a:cubicBezTo>
                <a:lnTo>
                  <a:pt x="708" y="394"/>
                </a:lnTo>
                <a:cubicBezTo>
                  <a:pt x="698" y="422"/>
                  <a:pt x="672" y="441"/>
                  <a:pt x="642" y="441"/>
                </a:cubicBezTo>
                <a:lnTo>
                  <a:pt x="629" y="441"/>
                </a:lnTo>
                <a:lnTo>
                  <a:pt x="629" y="412"/>
                </a:lnTo>
                <a:cubicBezTo>
                  <a:pt x="629" y="406"/>
                  <a:pt x="624" y="400"/>
                  <a:pt x="617" y="400"/>
                </a:cubicBezTo>
                <a:lnTo>
                  <a:pt x="519" y="400"/>
                </a:lnTo>
                <a:cubicBezTo>
                  <a:pt x="512" y="400"/>
                  <a:pt x="506" y="406"/>
                  <a:pt x="506" y="412"/>
                </a:cubicBezTo>
                <a:lnTo>
                  <a:pt x="506" y="441"/>
                </a:lnTo>
                <a:lnTo>
                  <a:pt x="302" y="441"/>
                </a:lnTo>
                <a:lnTo>
                  <a:pt x="302" y="412"/>
                </a:lnTo>
                <a:cubicBezTo>
                  <a:pt x="302" y="406"/>
                  <a:pt x="297" y="400"/>
                  <a:pt x="290" y="400"/>
                </a:cubicBezTo>
                <a:lnTo>
                  <a:pt x="192" y="400"/>
                </a:lnTo>
                <a:cubicBezTo>
                  <a:pt x="185" y="400"/>
                  <a:pt x="180" y="406"/>
                  <a:pt x="180" y="412"/>
                </a:cubicBezTo>
                <a:lnTo>
                  <a:pt x="180" y="441"/>
                </a:lnTo>
                <a:lnTo>
                  <a:pt x="166" y="441"/>
                </a:lnTo>
                <a:cubicBezTo>
                  <a:pt x="137" y="441"/>
                  <a:pt x="110" y="422"/>
                  <a:pt x="101" y="394"/>
                </a:cubicBezTo>
                <a:lnTo>
                  <a:pt x="27" y="171"/>
                </a:lnTo>
                <a:cubicBezTo>
                  <a:pt x="23" y="159"/>
                  <a:pt x="25" y="148"/>
                  <a:pt x="32" y="138"/>
                </a:cubicBezTo>
                <a:close/>
                <a:moveTo>
                  <a:pt x="253" y="78"/>
                </a:moveTo>
                <a:lnTo>
                  <a:pt x="253" y="78"/>
                </a:lnTo>
                <a:cubicBezTo>
                  <a:pt x="253" y="48"/>
                  <a:pt x="277" y="24"/>
                  <a:pt x="306" y="24"/>
                </a:cubicBezTo>
                <a:lnTo>
                  <a:pt x="502" y="24"/>
                </a:lnTo>
                <a:cubicBezTo>
                  <a:pt x="532" y="24"/>
                  <a:pt x="556" y="48"/>
                  <a:pt x="556" y="78"/>
                </a:cubicBezTo>
                <a:lnTo>
                  <a:pt x="556" y="98"/>
                </a:lnTo>
                <a:lnTo>
                  <a:pt x="253" y="98"/>
                </a:lnTo>
                <a:lnTo>
                  <a:pt x="253" y="78"/>
                </a:lnTo>
                <a:close/>
                <a:moveTo>
                  <a:pt x="797" y="124"/>
                </a:moveTo>
                <a:lnTo>
                  <a:pt x="797" y="124"/>
                </a:lnTo>
                <a:cubicBezTo>
                  <a:pt x="785" y="107"/>
                  <a:pt x="767" y="98"/>
                  <a:pt x="747" y="98"/>
                </a:cubicBezTo>
                <a:lnTo>
                  <a:pt x="580" y="98"/>
                </a:lnTo>
                <a:lnTo>
                  <a:pt x="580" y="78"/>
                </a:lnTo>
                <a:cubicBezTo>
                  <a:pt x="580" y="35"/>
                  <a:pt x="545" y="0"/>
                  <a:pt x="502" y="0"/>
                </a:cubicBezTo>
                <a:lnTo>
                  <a:pt x="306" y="0"/>
                </a:lnTo>
                <a:cubicBezTo>
                  <a:pt x="264" y="0"/>
                  <a:pt x="229" y="35"/>
                  <a:pt x="229" y="78"/>
                </a:cubicBezTo>
                <a:lnTo>
                  <a:pt x="229" y="98"/>
                </a:lnTo>
                <a:lnTo>
                  <a:pt x="61" y="98"/>
                </a:lnTo>
                <a:cubicBezTo>
                  <a:pt x="41" y="98"/>
                  <a:pt x="24" y="107"/>
                  <a:pt x="12" y="124"/>
                </a:cubicBezTo>
                <a:cubicBezTo>
                  <a:pt x="4" y="135"/>
                  <a:pt x="0" y="148"/>
                  <a:pt x="0" y="161"/>
                </a:cubicBezTo>
                <a:lnTo>
                  <a:pt x="0" y="747"/>
                </a:lnTo>
                <a:cubicBezTo>
                  <a:pt x="0" y="782"/>
                  <a:pt x="28" y="809"/>
                  <a:pt x="61" y="809"/>
                </a:cubicBezTo>
                <a:lnTo>
                  <a:pt x="748" y="809"/>
                </a:lnTo>
                <a:cubicBezTo>
                  <a:pt x="781" y="809"/>
                  <a:pt x="809" y="782"/>
                  <a:pt x="809" y="747"/>
                </a:cubicBezTo>
                <a:lnTo>
                  <a:pt x="809" y="161"/>
                </a:lnTo>
                <a:cubicBezTo>
                  <a:pt x="809" y="148"/>
                  <a:pt x="805" y="135"/>
                  <a:pt x="797" y="124"/>
                </a:cubicBez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50" name="Freeform 216">
            <a:extLst>
              <a:ext uri="{FF2B5EF4-FFF2-40B4-BE49-F238E27FC236}">
                <a16:creationId xmlns:a16="http://schemas.microsoft.com/office/drawing/2014/main" id="{55943BAF-B74F-454E-9D23-31EB4886338C}"/>
              </a:ext>
            </a:extLst>
          </p:cNvPr>
          <p:cNvSpPr>
            <a:spLocks noChangeArrowheads="1"/>
          </p:cNvSpPr>
          <p:nvPr/>
        </p:nvSpPr>
        <p:spPr bwMode="auto">
          <a:xfrm>
            <a:off x="3371788" y="2651223"/>
            <a:ext cx="818394" cy="818394"/>
          </a:xfrm>
          <a:custGeom>
            <a:avLst/>
            <a:gdLst>
              <a:gd name="T0" fmla="*/ 801 w 1314"/>
              <a:gd name="T1" fmla="*/ 79 h 1313"/>
              <a:gd name="T2" fmla="*/ 1233 w 1314"/>
              <a:gd name="T3" fmla="*/ 512 h 1313"/>
              <a:gd name="T4" fmla="*/ 1233 w 1314"/>
              <a:gd name="T5" fmla="*/ 512 h 1313"/>
              <a:gd name="T6" fmla="*/ 1233 w 1314"/>
              <a:gd name="T7" fmla="*/ 800 h 1313"/>
              <a:gd name="T8" fmla="*/ 801 w 1314"/>
              <a:gd name="T9" fmla="*/ 1232 h 1313"/>
              <a:gd name="T10" fmla="*/ 801 w 1314"/>
              <a:gd name="T11" fmla="*/ 1232 h 1313"/>
              <a:gd name="T12" fmla="*/ 512 w 1314"/>
              <a:gd name="T13" fmla="*/ 1232 h 1313"/>
              <a:gd name="T14" fmla="*/ 80 w 1314"/>
              <a:gd name="T15" fmla="*/ 800 h 1313"/>
              <a:gd name="T16" fmla="*/ 80 w 1314"/>
              <a:gd name="T17" fmla="*/ 800 h 1313"/>
              <a:gd name="T18" fmla="*/ 80 w 1314"/>
              <a:gd name="T19" fmla="*/ 512 h 1313"/>
              <a:gd name="T20" fmla="*/ 512 w 1314"/>
              <a:gd name="T21" fmla="*/ 79 h 1313"/>
              <a:gd name="T22" fmla="*/ 512 w 1314"/>
              <a:gd name="T23" fmla="*/ 79 h 1313"/>
              <a:gd name="T24" fmla="*/ 801 w 1314"/>
              <a:gd name="T25" fmla="*/ 79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3">
                <a:moveTo>
                  <a:pt x="801" y="79"/>
                </a:moveTo>
                <a:lnTo>
                  <a:pt x="1233" y="512"/>
                </a:lnTo>
                <a:lnTo>
                  <a:pt x="1233" y="512"/>
                </a:lnTo>
                <a:cubicBezTo>
                  <a:pt x="1313" y="591"/>
                  <a:pt x="1313" y="720"/>
                  <a:pt x="1233" y="800"/>
                </a:cubicBezTo>
                <a:lnTo>
                  <a:pt x="801" y="1232"/>
                </a:lnTo>
                <a:lnTo>
                  <a:pt x="801" y="1232"/>
                </a:lnTo>
                <a:cubicBezTo>
                  <a:pt x="721" y="1312"/>
                  <a:pt x="592" y="1312"/>
                  <a:pt x="512" y="1232"/>
                </a:cubicBezTo>
                <a:lnTo>
                  <a:pt x="80" y="800"/>
                </a:lnTo>
                <a:lnTo>
                  <a:pt x="80" y="800"/>
                </a:lnTo>
                <a:cubicBezTo>
                  <a:pt x="0" y="720"/>
                  <a:pt x="0" y="591"/>
                  <a:pt x="80" y="512"/>
                </a:cubicBezTo>
                <a:lnTo>
                  <a:pt x="512" y="79"/>
                </a:lnTo>
                <a:lnTo>
                  <a:pt x="512" y="79"/>
                </a:lnTo>
                <a:cubicBezTo>
                  <a:pt x="592" y="0"/>
                  <a:pt x="721" y="0"/>
                  <a:pt x="801" y="79"/>
                </a:cubicBezTo>
              </a:path>
            </a:pathLst>
          </a:custGeom>
          <a:solidFill>
            <a:schemeClr val="accent2"/>
          </a:solidFill>
          <a:ln>
            <a:noFill/>
          </a:ln>
          <a:effectLst/>
        </p:spPr>
        <p:txBody>
          <a:bodyPr wrap="none" anchor="ctr"/>
          <a:lstStyle/>
          <a:p>
            <a:endParaRPr lang="en-US" sz="3265" dirty="0">
              <a:latin typeface="Lato Light" panose="020F0502020204030203" pitchFamily="34" charset="0"/>
            </a:endParaRPr>
          </a:p>
        </p:txBody>
      </p:sp>
      <p:sp>
        <p:nvSpPr>
          <p:cNvPr id="51" name="Freeform 933">
            <a:extLst>
              <a:ext uri="{FF2B5EF4-FFF2-40B4-BE49-F238E27FC236}">
                <a16:creationId xmlns:a16="http://schemas.microsoft.com/office/drawing/2014/main" id="{29E035B1-F4E7-AA40-9893-D635CA91CEEB}"/>
              </a:ext>
            </a:extLst>
          </p:cNvPr>
          <p:cNvSpPr>
            <a:spLocks noChangeAspect="1" noChangeArrowheads="1"/>
          </p:cNvSpPr>
          <p:nvPr/>
        </p:nvSpPr>
        <p:spPr bwMode="auto">
          <a:xfrm>
            <a:off x="3627487" y="2917034"/>
            <a:ext cx="306996" cy="286773"/>
          </a:xfrm>
          <a:custGeom>
            <a:avLst/>
            <a:gdLst>
              <a:gd name="T0" fmla="*/ 10084954 w 291412"/>
              <a:gd name="T1" fmla="*/ 45492634 h 272690"/>
              <a:gd name="T2" fmla="*/ 18604109 w 291412"/>
              <a:gd name="T3" fmla="*/ 47286187 h 272690"/>
              <a:gd name="T4" fmla="*/ 17011509 w 291412"/>
              <a:gd name="T5" fmla="*/ 52432592 h 272690"/>
              <a:gd name="T6" fmla="*/ 24655008 w 291412"/>
              <a:gd name="T7" fmla="*/ 50639051 h 272690"/>
              <a:gd name="T8" fmla="*/ 30865306 w 291412"/>
              <a:gd name="T9" fmla="*/ 57189479 h 272690"/>
              <a:gd name="T10" fmla="*/ 36518120 w 291412"/>
              <a:gd name="T11" fmla="*/ 51964853 h 272690"/>
              <a:gd name="T12" fmla="*/ 45196345 w 291412"/>
              <a:gd name="T13" fmla="*/ 54537932 h 272690"/>
              <a:gd name="T14" fmla="*/ 47186986 w 291412"/>
              <a:gd name="T15" fmla="*/ 48455792 h 272690"/>
              <a:gd name="T16" fmla="*/ 55706032 w 291412"/>
              <a:gd name="T17" fmla="*/ 45414427 h 272690"/>
              <a:gd name="T18" fmla="*/ 59845949 w 291412"/>
              <a:gd name="T19" fmla="*/ 41203582 h 272690"/>
              <a:gd name="T20" fmla="*/ 54670837 w 291412"/>
              <a:gd name="T21" fmla="*/ 47052109 h 272690"/>
              <a:gd name="T22" fmla="*/ 51088336 w 291412"/>
              <a:gd name="T23" fmla="*/ 52666648 h 272690"/>
              <a:gd name="T24" fmla="*/ 41294932 w 291412"/>
              <a:gd name="T25" fmla="*/ 52744406 h 272690"/>
              <a:gd name="T26" fmla="*/ 30865306 w 291412"/>
              <a:gd name="T27" fmla="*/ 59138586 h 272690"/>
              <a:gd name="T28" fmla="*/ 23221945 w 291412"/>
              <a:gd name="T29" fmla="*/ 55318191 h 272690"/>
              <a:gd name="T30" fmla="*/ 15260308 w 291412"/>
              <a:gd name="T31" fmla="*/ 50795034 h 272690"/>
              <a:gd name="T32" fmla="*/ 9527805 w 291412"/>
              <a:gd name="T33" fmla="*/ 47363776 h 272690"/>
              <a:gd name="T34" fmla="*/ 20902552 w 291412"/>
              <a:gd name="T35" fmla="*/ 36312252 h 272690"/>
              <a:gd name="T36" fmla="*/ 44757441 w 291412"/>
              <a:gd name="T37" fmla="*/ 36312252 h 272690"/>
              <a:gd name="T38" fmla="*/ 9638742 w 291412"/>
              <a:gd name="T39" fmla="*/ 33099928 h 272690"/>
              <a:gd name="T40" fmla="*/ 9638742 w 291412"/>
              <a:gd name="T41" fmla="*/ 26039728 h 272690"/>
              <a:gd name="T42" fmla="*/ 18043261 w 291412"/>
              <a:gd name="T43" fmla="*/ 29143062 h 272690"/>
              <a:gd name="T44" fmla="*/ 9073068 w 291412"/>
              <a:gd name="T45" fmla="*/ 35039317 h 272690"/>
              <a:gd name="T46" fmla="*/ 8184059 w 291412"/>
              <a:gd name="T47" fmla="*/ 24565518 h 272690"/>
              <a:gd name="T48" fmla="*/ 11568182 w 291412"/>
              <a:gd name="T49" fmla="*/ 38962426 h 272690"/>
              <a:gd name="T50" fmla="*/ 46033951 w 291412"/>
              <a:gd name="T51" fmla="*/ 34831082 h 272690"/>
              <a:gd name="T52" fmla="*/ 51777938 w 291412"/>
              <a:gd name="T53" fmla="*/ 34597452 h 272690"/>
              <a:gd name="T54" fmla="*/ 52655885 w 291412"/>
              <a:gd name="T55" fmla="*/ 24073988 h 272690"/>
              <a:gd name="T56" fmla="*/ 45236152 w 291412"/>
              <a:gd name="T57" fmla="*/ 24697619 h 272690"/>
              <a:gd name="T58" fmla="*/ 32790144 w 291412"/>
              <a:gd name="T59" fmla="*/ 14953572 h 272690"/>
              <a:gd name="T60" fmla="*/ 45475504 w 291412"/>
              <a:gd name="T61" fmla="*/ 21891310 h 272690"/>
              <a:gd name="T62" fmla="*/ 54012180 w 291412"/>
              <a:gd name="T63" fmla="*/ 18227647 h 272690"/>
              <a:gd name="T64" fmla="*/ 53214328 w 291412"/>
              <a:gd name="T65" fmla="*/ 26022589 h 272690"/>
              <a:gd name="T66" fmla="*/ 64383378 w 291412"/>
              <a:gd name="T67" fmla="*/ 33583948 h 272690"/>
              <a:gd name="T68" fmla="*/ 32790144 w 291412"/>
              <a:gd name="T69" fmla="*/ 46056081 h 272690"/>
              <a:gd name="T70" fmla="*/ 11568182 w 291412"/>
              <a:gd name="T71" fmla="*/ 18227647 h 272690"/>
              <a:gd name="T72" fmla="*/ 35244211 w 291412"/>
              <a:gd name="T73" fmla="*/ 0 h 272690"/>
              <a:gd name="T74" fmla="*/ 42887241 w 291412"/>
              <a:gd name="T75" fmla="*/ 3743152 h 272690"/>
              <a:gd name="T76" fmla="*/ 51088336 w 291412"/>
              <a:gd name="T77" fmla="*/ 6472255 h 272690"/>
              <a:gd name="T78" fmla="*/ 54670837 w 291412"/>
              <a:gd name="T79" fmla="*/ 12086946 h 272690"/>
              <a:gd name="T80" fmla="*/ 59845949 w 291412"/>
              <a:gd name="T81" fmla="*/ 17935004 h 272690"/>
              <a:gd name="T82" fmla="*/ 56024507 w 291412"/>
              <a:gd name="T83" fmla="*/ 13646193 h 272690"/>
              <a:gd name="T84" fmla="*/ 47425591 w 291412"/>
              <a:gd name="T85" fmla="*/ 11930930 h 272690"/>
              <a:gd name="T86" fmla="*/ 45196345 w 291412"/>
              <a:gd name="T87" fmla="*/ 4523147 h 272690"/>
              <a:gd name="T88" fmla="*/ 36518120 w 291412"/>
              <a:gd name="T89" fmla="*/ 7174160 h 272690"/>
              <a:gd name="T90" fmla="*/ 30865306 w 291412"/>
              <a:gd name="T91" fmla="*/ 1949612 h 272690"/>
              <a:gd name="T92" fmla="*/ 24655008 w 291412"/>
              <a:gd name="T93" fmla="*/ 8499776 h 272690"/>
              <a:gd name="T94" fmla="*/ 17011509 w 291412"/>
              <a:gd name="T95" fmla="*/ 6706268 h 272690"/>
              <a:gd name="T96" fmla="*/ 18604109 w 291412"/>
              <a:gd name="T97" fmla="*/ 11930930 h 272690"/>
              <a:gd name="T98" fmla="*/ 10084954 w 291412"/>
              <a:gd name="T99" fmla="*/ 13646193 h 272690"/>
              <a:gd name="T100" fmla="*/ 5865341 w 291412"/>
              <a:gd name="T101" fmla="*/ 16609484 h 272690"/>
              <a:gd name="T102" fmla="*/ 14065828 w 291412"/>
              <a:gd name="T103" fmla="*/ 13568377 h 272690"/>
              <a:gd name="T104" fmla="*/ 16135847 w 291412"/>
              <a:gd name="T105" fmla="*/ 5068522 h 272690"/>
              <a:gd name="T106" fmla="*/ 24734789 w 291412"/>
              <a:gd name="T107" fmla="*/ 6394152 h 2726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1412" h="272690">
                <a:moveTo>
                  <a:pt x="28276" y="189991"/>
                </a:moveTo>
                <a:cubicBezTo>
                  <a:pt x="30432" y="188912"/>
                  <a:pt x="32948" y="189631"/>
                  <a:pt x="34027" y="191789"/>
                </a:cubicBezTo>
                <a:lnTo>
                  <a:pt x="44091" y="208328"/>
                </a:lnTo>
                <a:cubicBezTo>
                  <a:pt x="44450" y="209407"/>
                  <a:pt x="45169" y="209767"/>
                  <a:pt x="45528" y="209767"/>
                </a:cubicBezTo>
                <a:cubicBezTo>
                  <a:pt x="45888" y="209767"/>
                  <a:pt x="46247" y="209767"/>
                  <a:pt x="46966" y="209407"/>
                </a:cubicBezTo>
                <a:lnTo>
                  <a:pt x="62422" y="200418"/>
                </a:lnTo>
                <a:cubicBezTo>
                  <a:pt x="64219" y="199339"/>
                  <a:pt x="66735" y="200059"/>
                  <a:pt x="67813" y="201497"/>
                </a:cubicBezTo>
                <a:cubicBezTo>
                  <a:pt x="72845" y="207609"/>
                  <a:pt x="78237" y="213003"/>
                  <a:pt x="83988" y="218037"/>
                </a:cubicBezTo>
                <a:cubicBezTo>
                  <a:pt x="85785" y="219115"/>
                  <a:pt x="86144" y="221632"/>
                  <a:pt x="85426" y="223430"/>
                </a:cubicBezTo>
                <a:lnTo>
                  <a:pt x="76440" y="238891"/>
                </a:lnTo>
                <a:cubicBezTo>
                  <a:pt x="76080" y="239611"/>
                  <a:pt x="76080" y="239970"/>
                  <a:pt x="76080" y="240330"/>
                </a:cubicBezTo>
                <a:cubicBezTo>
                  <a:pt x="76080" y="240689"/>
                  <a:pt x="76440" y="241408"/>
                  <a:pt x="76799" y="241768"/>
                </a:cubicBezTo>
                <a:lnTo>
                  <a:pt x="94052" y="251476"/>
                </a:lnTo>
                <a:cubicBezTo>
                  <a:pt x="95130" y="252195"/>
                  <a:pt x="96568" y="251836"/>
                  <a:pt x="96927" y="250757"/>
                </a:cubicBezTo>
                <a:lnTo>
                  <a:pt x="105913" y="235296"/>
                </a:lnTo>
                <a:cubicBezTo>
                  <a:pt x="106992" y="233498"/>
                  <a:pt x="109148" y="232779"/>
                  <a:pt x="111305" y="233498"/>
                </a:cubicBezTo>
                <a:cubicBezTo>
                  <a:pt x="118494" y="236374"/>
                  <a:pt x="126042" y="238172"/>
                  <a:pt x="133230" y="239611"/>
                </a:cubicBezTo>
                <a:cubicBezTo>
                  <a:pt x="135387" y="239970"/>
                  <a:pt x="137184" y="241768"/>
                  <a:pt x="137184" y="243925"/>
                </a:cubicBezTo>
                <a:lnTo>
                  <a:pt x="137184" y="261544"/>
                </a:lnTo>
                <a:cubicBezTo>
                  <a:pt x="137184" y="262623"/>
                  <a:pt x="137903" y="263701"/>
                  <a:pt x="139341" y="263701"/>
                </a:cubicBezTo>
                <a:lnTo>
                  <a:pt x="159110" y="263701"/>
                </a:lnTo>
                <a:cubicBezTo>
                  <a:pt x="160188" y="263701"/>
                  <a:pt x="161266" y="262623"/>
                  <a:pt x="161266" y="261544"/>
                </a:cubicBezTo>
                <a:lnTo>
                  <a:pt x="161266" y="243925"/>
                </a:lnTo>
                <a:cubicBezTo>
                  <a:pt x="161266" y="241768"/>
                  <a:pt x="162704" y="239970"/>
                  <a:pt x="164861" y="239611"/>
                </a:cubicBezTo>
                <a:cubicBezTo>
                  <a:pt x="172409" y="238172"/>
                  <a:pt x="179957" y="236374"/>
                  <a:pt x="187145" y="233498"/>
                </a:cubicBezTo>
                <a:cubicBezTo>
                  <a:pt x="188943" y="232779"/>
                  <a:pt x="191099" y="233498"/>
                  <a:pt x="192177" y="235296"/>
                </a:cubicBezTo>
                <a:lnTo>
                  <a:pt x="201163" y="250757"/>
                </a:lnTo>
                <a:cubicBezTo>
                  <a:pt x="201882" y="251836"/>
                  <a:pt x="202961" y="252195"/>
                  <a:pt x="204039" y="251476"/>
                </a:cubicBezTo>
                <a:lnTo>
                  <a:pt x="221292" y="241768"/>
                </a:lnTo>
                <a:cubicBezTo>
                  <a:pt x="221651" y="241408"/>
                  <a:pt x="222011" y="240689"/>
                  <a:pt x="222011" y="240330"/>
                </a:cubicBezTo>
                <a:cubicBezTo>
                  <a:pt x="222011" y="239970"/>
                  <a:pt x="222370" y="239611"/>
                  <a:pt x="222011" y="238891"/>
                </a:cubicBezTo>
                <a:lnTo>
                  <a:pt x="213025" y="223430"/>
                </a:lnTo>
                <a:cubicBezTo>
                  <a:pt x="211946" y="221632"/>
                  <a:pt x="212665" y="219115"/>
                  <a:pt x="214103" y="218037"/>
                </a:cubicBezTo>
                <a:cubicBezTo>
                  <a:pt x="220213" y="213003"/>
                  <a:pt x="225605" y="207609"/>
                  <a:pt x="230277" y="201497"/>
                </a:cubicBezTo>
                <a:cubicBezTo>
                  <a:pt x="231715" y="200059"/>
                  <a:pt x="234231" y="199339"/>
                  <a:pt x="236028" y="200418"/>
                </a:cubicBezTo>
                <a:lnTo>
                  <a:pt x="251484" y="209407"/>
                </a:lnTo>
                <a:cubicBezTo>
                  <a:pt x="251844" y="209767"/>
                  <a:pt x="252562" y="209767"/>
                  <a:pt x="252922" y="209767"/>
                </a:cubicBezTo>
                <a:cubicBezTo>
                  <a:pt x="253281" y="209767"/>
                  <a:pt x="254000" y="209407"/>
                  <a:pt x="254360" y="208328"/>
                </a:cubicBezTo>
                <a:lnTo>
                  <a:pt x="264064" y="191789"/>
                </a:lnTo>
                <a:cubicBezTo>
                  <a:pt x="265143" y="189631"/>
                  <a:pt x="268018" y="188912"/>
                  <a:pt x="270175" y="189991"/>
                </a:cubicBezTo>
                <a:cubicBezTo>
                  <a:pt x="272331" y="191069"/>
                  <a:pt x="272691" y="193586"/>
                  <a:pt x="271972" y="195744"/>
                </a:cubicBezTo>
                <a:lnTo>
                  <a:pt x="261908" y="213003"/>
                </a:lnTo>
                <a:cubicBezTo>
                  <a:pt x="260470" y="215520"/>
                  <a:pt x="257954" y="217318"/>
                  <a:pt x="255078" y="218396"/>
                </a:cubicBezTo>
                <a:cubicBezTo>
                  <a:pt x="252562" y="218756"/>
                  <a:pt x="249327" y="218396"/>
                  <a:pt x="246811" y="216958"/>
                </a:cubicBezTo>
                <a:lnTo>
                  <a:pt x="234591" y="210126"/>
                </a:lnTo>
                <a:cubicBezTo>
                  <a:pt x="230996" y="214441"/>
                  <a:pt x="227043" y="218396"/>
                  <a:pt x="222729" y="222351"/>
                </a:cubicBezTo>
                <a:lnTo>
                  <a:pt x="229559" y="234217"/>
                </a:lnTo>
                <a:cubicBezTo>
                  <a:pt x="230996" y="236734"/>
                  <a:pt x="231715" y="239970"/>
                  <a:pt x="230637" y="242847"/>
                </a:cubicBezTo>
                <a:cubicBezTo>
                  <a:pt x="229918" y="245364"/>
                  <a:pt x="228121" y="247881"/>
                  <a:pt x="225605" y="249319"/>
                </a:cubicBezTo>
                <a:lnTo>
                  <a:pt x="208352" y="259027"/>
                </a:lnTo>
                <a:cubicBezTo>
                  <a:pt x="203320" y="262263"/>
                  <a:pt x="196491" y="260465"/>
                  <a:pt x="193615" y="255072"/>
                </a:cubicBezTo>
                <a:lnTo>
                  <a:pt x="186427" y="243206"/>
                </a:lnTo>
                <a:cubicBezTo>
                  <a:pt x="181035" y="245004"/>
                  <a:pt x="175644" y="246442"/>
                  <a:pt x="170252" y="247521"/>
                </a:cubicBezTo>
                <a:lnTo>
                  <a:pt x="170252" y="261544"/>
                </a:lnTo>
                <a:cubicBezTo>
                  <a:pt x="170252" y="267297"/>
                  <a:pt x="164861" y="272690"/>
                  <a:pt x="159110" y="272690"/>
                </a:cubicBezTo>
                <a:lnTo>
                  <a:pt x="139341" y="272690"/>
                </a:lnTo>
                <a:cubicBezTo>
                  <a:pt x="133230" y="272690"/>
                  <a:pt x="128198" y="267297"/>
                  <a:pt x="128198" y="261544"/>
                </a:cubicBezTo>
                <a:lnTo>
                  <a:pt x="128198" y="247521"/>
                </a:lnTo>
                <a:cubicBezTo>
                  <a:pt x="122807" y="246442"/>
                  <a:pt x="117056" y="245004"/>
                  <a:pt x="111664" y="243206"/>
                </a:cubicBezTo>
                <a:lnTo>
                  <a:pt x="104835" y="255072"/>
                </a:lnTo>
                <a:cubicBezTo>
                  <a:pt x="101600" y="260465"/>
                  <a:pt x="94771" y="262263"/>
                  <a:pt x="89739" y="259027"/>
                </a:cubicBezTo>
                <a:lnTo>
                  <a:pt x="72845" y="249319"/>
                </a:lnTo>
                <a:cubicBezTo>
                  <a:pt x="70329" y="247881"/>
                  <a:pt x="68173" y="245364"/>
                  <a:pt x="67454" y="242847"/>
                </a:cubicBezTo>
                <a:cubicBezTo>
                  <a:pt x="66735" y="239970"/>
                  <a:pt x="67454" y="236734"/>
                  <a:pt x="68892" y="234217"/>
                </a:cubicBezTo>
                <a:lnTo>
                  <a:pt x="75721" y="222351"/>
                </a:lnTo>
                <a:cubicBezTo>
                  <a:pt x="71408" y="218396"/>
                  <a:pt x="67454" y="214441"/>
                  <a:pt x="63500" y="210126"/>
                </a:cubicBezTo>
                <a:lnTo>
                  <a:pt x="51279" y="216958"/>
                </a:lnTo>
                <a:cubicBezTo>
                  <a:pt x="49123" y="218396"/>
                  <a:pt x="45888" y="218756"/>
                  <a:pt x="43012" y="218396"/>
                </a:cubicBezTo>
                <a:cubicBezTo>
                  <a:pt x="40137" y="217318"/>
                  <a:pt x="37980" y="215520"/>
                  <a:pt x="36543" y="213003"/>
                </a:cubicBezTo>
                <a:lnTo>
                  <a:pt x="26478" y="195744"/>
                </a:lnTo>
                <a:cubicBezTo>
                  <a:pt x="25400" y="193586"/>
                  <a:pt x="26119" y="191069"/>
                  <a:pt x="28276" y="189991"/>
                </a:cubicBezTo>
                <a:close/>
                <a:moveTo>
                  <a:pt x="94365" y="167436"/>
                </a:moveTo>
                <a:cubicBezTo>
                  <a:pt x="93285" y="168874"/>
                  <a:pt x="91844" y="170312"/>
                  <a:pt x="90764" y="171390"/>
                </a:cubicBezTo>
                <a:cubicBezTo>
                  <a:pt x="102649" y="190800"/>
                  <a:pt x="123900" y="203739"/>
                  <a:pt x="148031" y="203739"/>
                </a:cubicBezTo>
                <a:cubicBezTo>
                  <a:pt x="172163" y="203739"/>
                  <a:pt x="193413" y="190800"/>
                  <a:pt x="205659" y="171390"/>
                </a:cubicBezTo>
                <a:cubicBezTo>
                  <a:pt x="204218" y="170312"/>
                  <a:pt x="202777" y="168874"/>
                  <a:pt x="202057" y="167436"/>
                </a:cubicBezTo>
                <a:lnTo>
                  <a:pt x="94365" y="167436"/>
                </a:lnTo>
                <a:close/>
                <a:moveTo>
                  <a:pt x="43514" y="120069"/>
                </a:moveTo>
                <a:lnTo>
                  <a:pt x="34028" y="136167"/>
                </a:lnTo>
                <a:lnTo>
                  <a:pt x="43514" y="152624"/>
                </a:lnTo>
                <a:lnTo>
                  <a:pt x="62850" y="152624"/>
                </a:lnTo>
                <a:lnTo>
                  <a:pt x="72335" y="136167"/>
                </a:lnTo>
                <a:lnTo>
                  <a:pt x="62850" y="120069"/>
                </a:lnTo>
                <a:lnTo>
                  <a:pt x="43514" y="120069"/>
                </a:lnTo>
                <a:close/>
                <a:moveTo>
                  <a:pt x="40960" y="111125"/>
                </a:moveTo>
                <a:lnTo>
                  <a:pt x="65403" y="111125"/>
                </a:lnTo>
                <a:cubicBezTo>
                  <a:pt x="67227" y="111125"/>
                  <a:pt x="68322" y="111841"/>
                  <a:pt x="69052" y="113271"/>
                </a:cubicBezTo>
                <a:lnTo>
                  <a:pt x="81456" y="134379"/>
                </a:lnTo>
                <a:cubicBezTo>
                  <a:pt x="82185" y="135452"/>
                  <a:pt x="82185" y="137241"/>
                  <a:pt x="81456" y="138671"/>
                </a:cubicBezTo>
                <a:lnTo>
                  <a:pt x="69052" y="159421"/>
                </a:lnTo>
                <a:cubicBezTo>
                  <a:pt x="68322" y="160494"/>
                  <a:pt x="67227" y="161567"/>
                  <a:pt x="65403" y="161567"/>
                </a:cubicBezTo>
                <a:lnTo>
                  <a:pt x="40960" y="161567"/>
                </a:lnTo>
                <a:cubicBezTo>
                  <a:pt x="39136" y="161567"/>
                  <a:pt x="37677" y="160494"/>
                  <a:pt x="36947" y="159421"/>
                </a:cubicBezTo>
                <a:lnTo>
                  <a:pt x="24543" y="138671"/>
                </a:lnTo>
                <a:cubicBezTo>
                  <a:pt x="23813" y="137241"/>
                  <a:pt x="23813" y="135452"/>
                  <a:pt x="24543" y="134379"/>
                </a:cubicBezTo>
                <a:lnTo>
                  <a:pt x="36947" y="113271"/>
                </a:lnTo>
                <a:cubicBezTo>
                  <a:pt x="37677" y="111841"/>
                  <a:pt x="39136" y="111125"/>
                  <a:pt x="40960" y="111125"/>
                </a:cubicBezTo>
                <a:close/>
                <a:moveTo>
                  <a:pt x="52225" y="92674"/>
                </a:moveTo>
                <a:cubicBezTo>
                  <a:pt x="28454" y="92674"/>
                  <a:pt x="8644" y="112443"/>
                  <a:pt x="8644" y="136166"/>
                </a:cubicBezTo>
                <a:cubicBezTo>
                  <a:pt x="8644" y="160248"/>
                  <a:pt x="28454" y="179657"/>
                  <a:pt x="52225" y="179657"/>
                </a:cubicBezTo>
                <a:cubicBezTo>
                  <a:pt x="66632" y="179657"/>
                  <a:pt x="79958" y="172468"/>
                  <a:pt x="88242" y="160607"/>
                </a:cubicBezTo>
                <a:cubicBezTo>
                  <a:pt x="88963" y="159529"/>
                  <a:pt x="90403" y="158810"/>
                  <a:pt x="91844" y="158810"/>
                </a:cubicBezTo>
                <a:lnTo>
                  <a:pt x="204218" y="158810"/>
                </a:lnTo>
                <a:cubicBezTo>
                  <a:pt x="205659" y="158810"/>
                  <a:pt x="207099" y="159529"/>
                  <a:pt x="207820" y="160607"/>
                </a:cubicBezTo>
                <a:cubicBezTo>
                  <a:pt x="216104" y="172468"/>
                  <a:pt x="229430" y="179657"/>
                  <a:pt x="243837" y="179657"/>
                </a:cubicBezTo>
                <a:cubicBezTo>
                  <a:pt x="258244" y="179657"/>
                  <a:pt x="271210" y="173187"/>
                  <a:pt x="279134" y="161685"/>
                </a:cubicBezTo>
                <a:lnTo>
                  <a:pt x="237714" y="161685"/>
                </a:lnTo>
                <a:cubicBezTo>
                  <a:pt x="236273" y="161685"/>
                  <a:pt x="234833" y="160607"/>
                  <a:pt x="233752" y="159529"/>
                </a:cubicBezTo>
                <a:lnTo>
                  <a:pt x="221866" y="138682"/>
                </a:lnTo>
                <a:cubicBezTo>
                  <a:pt x="220786" y="137244"/>
                  <a:pt x="220786" y="135447"/>
                  <a:pt x="221866" y="134368"/>
                </a:cubicBezTo>
                <a:lnTo>
                  <a:pt x="233752" y="113162"/>
                </a:lnTo>
                <a:cubicBezTo>
                  <a:pt x="234833" y="111724"/>
                  <a:pt x="236273" y="111005"/>
                  <a:pt x="237714" y="111005"/>
                </a:cubicBezTo>
                <a:lnTo>
                  <a:pt x="279134" y="111005"/>
                </a:lnTo>
                <a:cubicBezTo>
                  <a:pt x="271210" y="99863"/>
                  <a:pt x="258244" y="92674"/>
                  <a:pt x="243837" y="92674"/>
                </a:cubicBezTo>
                <a:cubicBezTo>
                  <a:pt x="229430" y="92674"/>
                  <a:pt x="216104" y="99863"/>
                  <a:pt x="207820" y="111724"/>
                </a:cubicBezTo>
                <a:cubicBezTo>
                  <a:pt x="207099" y="113162"/>
                  <a:pt x="205659" y="113881"/>
                  <a:pt x="204218" y="113881"/>
                </a:cubicBezTo>
                <a:lnTo>
                  <a:pt x="91844" y="113881"/>
                </a:lnTo>
                <a:cubicBezTo>
                  <a:pt x="90403" y="113881"/>
                  <a:pt x="88963" y="113162"/>
                  <a:pt x="88242" y="111724"/>
                </a:cubicBezTo>
                <a:cubicBezTo>
                  <a:pt x="79958" y="99863"/>
                  <a:pt x="66632" y="92674"/>
                  <a:pt x="52225" y="92674"/>
                </a:cubicBezTo>
                <a:close/>
                <a:moveTo>
                  <a:pt x="148031" y="68951"/>
                </a:moveTo>
                <a:cubicBezTo>
                  <a:pt x="123900" y="68951"/>
                  <a:pt x="102649" y="81891"/>
                  <a:pt x="90764" y="100941"/>
                </a:cubicBezTo>
                <a:cubicBezTo>
                  <a:pt x="92204" y="102379"/>
                  <a:pt x="93285" y="103457"/>
                  <a:pt x="94365" y="104895"/>
                </a:cubicBezTo>
                <a:lnTo>
                  <a:pt x="202057" y="104895"/>
                </a:lnTo>
                <a:cubicBezTo>
                  <a:pt x="202777" y="103457"/>
                  <a:pt x="204218" y="102379"/>
                  <a:pt x="205299" y="100941"/>
                </a:cubicBezTo>
                <a:cubicBezTo>
                  <a:pt x="193413" y="81891"/>
                  <a:pt x="172163" y="68951"/>
                  <a:pt x="148031" y="68951"/>
                </a:cubicBezTo>
                <a:close/>
                <a:moveTo>
                  <a:pt x="148031" y="60325"/>
                </a:moveTo>
                <a:cubicBezTo>
                  <a:pt x="174684" y="60325"/>
                  <a:pt x="198455" y="73984"/>
                  <a:pt x="212142" y="94831"/>
                </a:cubicBezTo>
                <a:cubicBezTo>
                  <a:pt x="221146" y="88001"/>
                  <a:pt x="231951" y="84048"/>
                  <a:pt x="243837" y="84048"/>
                </a:cubicBezTo>
                <a:cubicBezTo>
                  <a:pt x="264007" y="84048"/>
                  <a:pt x="282015" y="95190"/>
                  <a:pt x="291020" y="113521"/>
                </a:cubicBezTo>
                <a:cubicBezTo>
                  <a:pt x="291740" y="114600"/>
                  <a:pt x="291380" y="116397"/>
                  <a:pt x="290659" y="117834"/>
                </a:cubicBezTo>
                <a:cubicBezTo>
                  <a:pt x="289939" y="118913"/>
                  <a:pt x="288498" y="119991"/>
                  <a:pt x="287058" y="119991"/>
                </a:cubicBezTo>
                <a:lnTo>
                  <a:pt x="240235" y="119991"/>
                </a:lnTo>
                <a:lnTo>
                  <a:pt x="230871" y="136166"/>
                </a:lnTo>
                <a:lnTo>
                  <a:pt x="240235" y="152700"/>
                </a:lnTo>
                <a:lnTo>
                  <a:pt x="287058" y="152700"/>
                </a:lnTo>
                <a:cubicBezTo>
                  <a:pt x="288498" y="152700"/>
                  <a:pt x="289939" y="153418"/>
                  <a:pt x="290659" y="154856"/>
                </a:cubicBezTo>
                <a:cubicBezTo>
                  <a:pt x="291380" y="156294"/>
                  <a:pt x="291740" y="157732"/>
                  <a:pt x="291020" y="159169"/>
                </a:cubicBezTo>
                <a:cubicBezTo>
                  <a:pt x="282015" y="177141"/>
                  <a:pt x="264007" y="188643"/>
                  <a:pt x="243837" y="188643"/>
                </a:cubicBezTo>
                <a:cubicBezTo>
                  <a:pt x="231951" y="188643"/>
                  <a:pt x="221146" y="184689"/>
                  <a:pt x="212142" y="177860"/>
                </a:cubicBezTo>
                <a:cubicBezTo>
                  <a:pt x="198455" y="198707"/>
                  <a:pt x="174684" y="212366"/>
                  <a:pt x="148031" y="212366"/>
                </a:cubicBezTo>
                <a:cubicBezTo>
                  <a:pt x="121378" y="212366"/>
                  <a:pt x="97967" y="198707"/>
                  <a:pt x="84281" y="177860"/>
                </a:cubicBezTo>
                <a:cubicBezTo>
                  <a:pt x="75276" y="184689"/>
                  <a:pt x="64111" y="188643"/>
                  <a:pt x="52225" y="188643"/>
                </a:cubicBezTo>
                <a:cubicBezTo>
                  <a:pt x="23411" y="188643"/>
                  <a:pt x="0" y="164920"/>
                  <a:pt x="0" y="136166"/>
                </a:cubicBezTo>
                <a:cubicBezTo>
                  <a:pt x="0" y="107770"/>
                  <a:pt x="23411" y="84048"/>
                  <a:pt x="52225" y="84048"/>
                </a:cubicBezTo>
                <a:cubicBezTo>
                  <a:pt x="64111" y="84048"/>
                  <a:pt x="75276" y="88001"/>
                  <a:pt x="84281" y="95190"/>
                </a:cubicBezTo>
                <a:cubicBezTo>
                  <a:pt x="97967" y="73984"/>
                  <a:pt x="121378" y="60325"/>
                  <a:pt x="148031" y="60325"/>
                </a:cubicBezTo>
                <a:close/>
                <a:moveTo>
                  <a:pt x="139341" y="0"/>
                </a:moveTo>
                <a:lnTo>
                  <a:pt x="159110" y="0"/>
                </a:lnTo>
                <a:cubicBezTo>
                  <a:pt x="164861" y="0"/>
                  <a:pt x="170252" y="5034"/>
                  <a:pt x="170252" y="11146"/>
                </a:cubicBezTo>
                <a:lnTo>
                  <a:pt x="170252" y="25169"/>
                </a:lnTo>
                <a:cubicBezTo>
                  <a:pt x="175644" y="26248"/>
                  <a:pt x="181035" y="27686"/>
                  <a:pt x="186427" y="29484"/>
                </a:cubicBezTo>
                <a:lnTo>
                  <a:pt x="193615" y="17259"/>
                </a:lnTo>
                <a:cubicBezTo>
                  <a:pt x="195053" y="14742"/>
                  <a:pt x="197210" y="13304"/>
                  <a:pt x="200085" y="12225"/>
                </a:cubicBezTo>
                <a:cubicBezTo>
                  <a:pt x="202961" y="11506"/>
                  <a:pt x="205836" y="11865"/>
                  <a:pt x="208352" y="13304"/>
                </a:cubicBezTo>
                <a:lnTo>
                  <a:pt x="225605" y="23371"/>
                </a:lnTo>
                <a:cubicBezTo>
                  <a:pt x="228121" y="24810"/>
                  <a:pt x="229918" y="26967"/>
                  <a:pt x="230637" y="29843"/>
                </a:cubicBezTo>
                <a:cubicBezTo>
                  <a:pt x="231715" y="32720"/>
                  <a:pt x="230996" y="35596"/>
                  <a:pt x="229559" y="38473"/>
                </a:cubicBezTo>
                <a:lnTo>
                  <a:pt x="222729" y="50338"/>
                </a:lnTo>
                <a:cubicBezTo>
                  <a:pt x="227043" y="53934"/>
                  <a:pt x="230996" y="58249"/>
                  <a:pt x="234591" y="62563"/>
                </a:cubicBezTo>
                <a:lnTo>
                  <a:pt x="246811" y="55732"/>
                </a:lnTo>
                <a:cubicBezTo>
                  <a:pt x="249327" y="53934"/>
                  <a:pt x="252562" y="53574"/>
                  <a:pt x="255078" y="54653"/>
                </a:cubicBezTo>
                <a:cubicBezTo>
                  <a:pt x="257954" y="55013"/>
                  <a:pt x="260470" y="57170"/>
                  <a:pt x="261908" y="59687"/>
                </a:cubicBezTo>
                <a:lnTo>
                  <a:pt x="271972" y="76586"/>
                </a:lnTo>
                <a:cubicBezTo>
                  <a:pt x="272691" y="78744"/>
                  <a:pt x="272331" y="81261"/>
                  <a:pt x="270175" y="82699"/>
                </a:cubicBezTo>
                <a:cubicBezTo>
                  <a:pt x="269456" y="83058"/>
                  <a:pt x="268737" y="83418"/>
                  <a:pt x="268018" y="83418"/>
                </a:cubicBezTo>
                <a:cubicBezTo>
                  <a:pt x="266221" y="83418"/>
                  <a:pt x="264783" y="82339"/>
                  <a:pt x="264064" y="81261"/>
                </a:cubicBezTo>
                <a:lnTo>
                  <a:pt x="254360" y="64002"/>
                </a:lnTo>
                <a:cubicBezTo>
                  <a:pt x="254000" y="63283"/>
                  <a:pt x="253281" y="62923"/>
                  <a:pt x="252922" y="62923"/>
                </a:cubicBezTo>
                <a:cubicBezTo>
                  <a:pt x="252562" y="62563"/>
                  <a:pt x="251844" y="62563"/>
                  <a:pt x="251484" y="63283"/>
                </a:cubicBezTo>
                <a:lnTo>
                  <a:pt x="236028" y="71912"/>
                </a:lnTo>
                <a:cubicBezTo>
                  <a:pt x="234231" y="72991"/>
                  <a:pt x="231715" y="72631"/>
                  <a:pt x="230277" y="71193"/>
                </a:cubicBezTo>
                <a:cubicBezTo>
                  <a:pt x="225605" y="65080"/>
                  <a:pt x="220213" y="59687"/>
                  <a:pt x="214103" y="55013"/>
                </a:cubicBezTo>
                <a:cubicBezTo>
                  <a:pt x="212665" y="53574"/>
                  <a:pt x="211946" y="51057"/>
                  <a:pt x="213025" y="49260"/>
                </a:cubicBezTo>
                <a:lnTo>
                  <a:pt x="222011" y="33799"/>
                </a:lnTo>
                <a:cubicBezTo>
                  <a:pt x="222729" y="32720"/>
                  <a:pt x="222011" y="31641"/>
                  <a:pt x="221292" y="30922"/>
                </a:cubicBezTo>
                <a:lnTo>
                  <a:pt x="204039" y="20854"/>
                </a:lnTo>
                <a:cubicBezTo>
                  <a:pt x="202961" y="20495"/>
                  <a:pt x="201882" y="20854"/>
                  <a:pt x="201163" y="21933"/>
                </a:cubicBezTo>
                <a:lnTo>
                  <a:pt x="192177" y="37035"/>
                </a:lnTo>
                <a:cubicBezTo>
                  <a:pt x="191099" y="39192"/>
                  <a:pt x="188943" y="39911"/>
                  <a:pt x="187145" y="39192"/>
                </a:cubicBezTo>
                <a:cubicBezTo>
                  <a:pt x="179957" y="36316"/>
                  <a:pt x="172409" y="34158"/>
                  <a:pt x="164861" y="33079"/>
                </a:cubicBezTo>
                <a:cubicBezTo>
                  <a:pt x="162704" y="32720"/>
                  <a:pt x="161266" y="30922"/>
                  <a:pt x="161266" y="28765"/>
                </a:cubicBezTo>
                <a:lnTo>
                  <a:pt x="161266" y="11146"/>
                </a:lnTo>
                <a:cubicBezTo>
                  <a:pt x="161266" y="10068"/>
                  <a:pt x="160188" y="8989"/>
                  <a:pt x="159110" y="8989"/>
                </a:cubicBezTo>
                <a:lnTo>
                  <a:pt x="139341" y="8989"/>
                </a:lnTo>
                <a:cubicBezTo>
                  <a:pt x="137903" y="8989"/>
                  <a:pt x="137184" y="10068"/>
                  <a:pt x="137184" y="11146"/>
                </a:cubicBezTo>
                <a:lnTo>
                  <a:pt x="137184" y="28765"/>
                </a:lnTo>
                <a:cubicBezTo>
                  <a:pt x="137184" y="30922"/>
                  <a:pt x="135387" y="32720"/>
                  <a:pt x="133230" y="33079"/>
                </a:cubicBezTo>
                <a:cubicBezTo>
                  <a:pt x="126042" y="34158"/>
                  <a:pt x="118494" y="36316"/>
                  <a:pt x="111305" y="39192"/>
                </a:cubicBezTo>
                <a:cubicBezTo>
                  <a:pt x="109148" y="39911"/>
                  <a:pt x="106992" y="39192"/>
                  <a:pt x="105913" y="37035"/>
                </a:cubicBezTo>
                <a:lnTo>
                  <a:pt x="96927" y="21933"/>
                </a:lnTo>
                <a:cubicBezTo>
                  <a:pt x="96568" y="20854"/>
                  <a:pt x="95130" y="20495"/>
                  <a:pt x="94052" y="20854"/>
                </a:cubicBezTo>
                <a:lnTo>
                  <a:pt x="76799" y="30922"/>
                </a:lnTo>
                <a:cubicBezTo>
                  <a:pt x="76440" y="31282"/>
                  <a:pt x="76080" y="32001"/>
                  <a:pt x="76080" y="32001"/>
                </a:cubicBezTo>
                <a:cubicBezTo>
                  <a:pt x="76080" y="32720"/>
                  <a:pt x="76080" y="33079"/>
                  <a:pt x="76440" y="33799"/>
                </a:cubicBezTo>
                <a:lnTo>
                  <a:pt x="85426" y="49260"/>
                </a:lnTo>
                <a:cubicBezTo>
                  <a:pt x="86144" y="51057"/>
                  <a:pt x="85785" y="53574"/>
                  <a:pt x="83988" y="55013"/>
                </a:cubicBezTo>
                <a:cubicBezTo>
                  <a:pt x="78237" y="59687"/>
                  <a:pt x="72845" y="65080"/>
                  <a:pt x="67813" y="71193"/>
                </a:cubicBezTo>
                <a:cubicBezTo>
                  <a:pt x="66735" y="72631"/>
                  <a:pt x="64219" y="72991"/>
                  <a:pt x="62422" y="71912"/>
                </a:cubicBezTo>
                <a:lnTo>
                  <a:pt x="46966" y="63283"/>
                </a:lnTo>
                <a:cubicBezTo>
                  <a:pt x="46247" y="62563"/>
                  <a:pt x="45888" y="62563"/>
                  <a:pt x="45528" y="62923"/>
                </a:cubicBezTo>
                <a:cubicBezTo>
                  <a:pt x="45169" y="62923"/>
                  <a:pt x="44450" y="63283"/>
                  <a:pt x="44091" y="64002"/>
                </a:cubicBezTo>
                <a:lnTo>
                  <a:pt x="34027" y="81261"/>
                </a:lnTo>
                <a:cubicBezTo>
                  <a:pt x="32948" y="83418"/>
                  <a:pt x="30432" y="83777"/>
                  <a:pt x="28276" y="82699"/>
                </a:cubicBezTo>
                <a:cubicBezTo>
                  <a:pt x="26119" y="81261"/>
                  <a:pt x="25400" y="78744"/>
                  <a:pt x="26478" y="76586"/>
                </a:cubicBezTo>
                <a:lnTo>
                  <a:pt x="36543" y="59687"/>
                </a:lnTo>
                <a:cubicBezTo>
                  <a:pt x="37980" y="57170"/>
                  <a:pt x="40137" y="55013"/>
                  <a:pt x="43012" y="54653"/>
                </a:cubicBezTo>
                <a:cubicBezTo>
                  <a:pt x="45888" y="53574"/>
                  <a:pt x="49123" y="53934"/>
                  <a:pt x="51279" y="55732"/>
                </a:cubicBezTo>
                <a:lnTo>
                  <a:pt x="63500" y="62563"/>
                </a:lnTo>
                <a:cubicBezTo>
                  <a:pt x="67454" y="58249"/>
                  <a:pt x="71408" y="53934"/>
                  <a:pt x="75721" y="50338"/>
                </a:cubicBezTo>
                <a:lnTo>
                  <a:pt x="68892" y="38473"/>
                </a:lnTo>
                <a:cubicBezTo>
                  <a:pt x="67454" y="35596"/>
                  <a:pt x="66735" y="32720"/>
                  <a:pt x="67454" y="29843"/>
                </a:cubicBezTo>
                <a:cubicBezTo>
                  <a:pt x="68173" y="26967"/>
                  <a:pt x="70329" y="24810"/>
                  <a:pt x="72845" y="23371"/>
                </a:cubicBezTo>
                <a:lnTo>
                  <a:pt x="89739" y="13304"/>
                </a:lnTo>
                <a:cubicBezTo>
                  <a:pt x="92255" y="11865"/>
                  <a:pt x="95490" y="11506"/>
                  <a:pt x="98006" y="12225"/>
                </a:cubicBezTo>
                <a:cubicBezTo>
                  <a:pt x="100881" y="13304"/>
                  <a:pt x="103397" y="14742"/>
                  <a:pt x="104835" y="17259"/>
                </a:cubicBezTo>
                <a:lnTo>
                  <a:pt x="111664" y="29484"/>
                </a:lnTo>
                <a:cubicBezTo>
                  <a:pt x="117056" y="27686"/>
                  <a:pt x="122807" y="26248"/>
                  <a:pt x="128198" y="25169"/>
                </a:cubicBezTo>
                <a:lnTo>
                  <a:pt x="128198" y="11146"/>
                </a:lnTo>
                <a:cubicBezTo>
                  <a:pt x="128198" y="5034"/>
                  <a:pt x="133230"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2" name="Freeform 216">
            <a:extLst>
              <a:ext uri="{FF2B5EF4-FFF2-40B4-BE49-F238E27FC236}">
                <a16:creationId xmlns:a16="http://schemas.microsoft.com/office/drawing/2014/main" id="{C0842110-BBA0-514E-ADB1-15AD8F7416CB}"/>
              </a:ext>
            </a:extLst>
          </p:cNvPr>
          <p:cNvSpPr>
            <a:spLocks noChangeArrowheads="1"/>
          </p:cNvSpPr>
          <p:nvPr/>
        </p:nvSpPr>
        <p:spPr bwMode="auto">
          <a:xfrm>
            <a:off x="3952074" y="4355060"/>
            <a:ext cx="818394" cy="818394"/>
          </a:xfrm>
          <a:custGeom>
            <a:avLst/>
            <a:gdLst>
              <a:gd name="T0" fmla="*/ 801 w 1314"/>
              <a:gd name="T1" fmla="*/ 79 h 1313"/>
              <a:gd name="T2" fmla="*/ 1233 w 1314"/>
              <a:gd name="T3" fmla="*/ 512 h 1313"/>
              <a:gd name="T4" fmla="*/ 1233 w 1314"/>
              <a:gd name="T5" fmla="*/ 512 h 1313"/>
              <a:gd name="T6" fmla="*/ 1233 w 1314"/>
              <a:gd name="T7" fmla="*/ 800 h 1313"/>
              <a:gd name="T8" fmla="*/ 801 w 1314"/>
              <a:gd name="T9" fmla="*/ 1232 h 1313"/>
              <a:gd name="T10" fmla="*/ 801 w 1314"/>
              <a:gd name="T11" fmla="*/ 1232 h 1313"/>
              <a:gd name="T12" fmla="*/ 512 w 1314"/>
              <a:gd name="T13" fmla="*/ 1232 h 1313"/>
              <a:gd name="T14" fmla="*/ 80 w 1314"/>
              <a:gd name="T15" fmla="*/ 800 h 1313"/>
              <a:gd name="T16" fmla="*/ 80 w 1314"/>
              <a:gd name="T17" fmla="*/ 800 h 1313"/>
              <a:gd name="T18" fmla="*/ 80 w 1314"/>
              <a:gd name="T19" fmla="*/ 512 h 1313"/>
              <a:gd name="T20" fmla="*/ 512 w 1314"/>
              <a:gd name="T21" fmla="*/ 79 h 1313"/>
              <a:gd name="T22" fmla="*/ 512 w 1314"/>
              <a:gd name="T23" fmla="*/ 79 h 1313"/>
              <a:gd name="T24" fmla="*/ 801 w 1314"/>
              <a:gd name="T25" fmla="*/ 79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3">
                <a:moveTo>
                  <a:pt x="801" y="79"/>
                </a:moveTo>
                <a:lnTo>
                  <a:pt x="1233" y="512"/>
                </a:lnTo>
                <a:lnTo>
                  <a:pt x="1233" y="512"/>
                </a:lnTo>
                <a:cubicBezTo>
                  <a:pt x="1313" y="591"/>
                  <a:pt x="1313" y="720"/>
                  <a:pt x="1233" y="800"/>
                </a:cubicBezTo>
                <a:lnTo>
                  <a:pt x="801" y="1232"/>
                </a:lnTo>
                <a:lnTo>
                  <a:pt x="801" y="1232"/>
                </a:lnTo>
                <a:cubicBezTo>
                  <a:pt x="721" y="1312"/>
                  <a:pt x="592" y="1312"/>
                  <a:pt x="512" y="1232"/>
                </a:cubicBezTo>
                <a:lnTo>
                  <a:pt x="80" y="800"/>
                </a:lnTo>
                <a:lnTo>
                  <a:pt x="80" y="800"/>
                </a:lnTo>
                <a:cubicBezTo>
                  <a:pt x="0" y="720"/>
                  <a:pt x="0" y="591"/>
                  <a:pt x="80" y="512"/>
                </a:cubicBezTo>
                <a:lnTo>
                  <a:pt x="512" y="79"/>
                </a:lnTo>
                <a:lnTo>
                  <a:pt x="512" y="79"/>
                </a:lnTo>
                <a:cubicBezTo>
                  <a:pt x="592" y="0"/>
                  <a:pt x="721" y="0"/>
                  <a:pt x="801" y="79"/>
                </a:cubicBezTo>
              </a:path>
            </a:pathLst>
          </a:custGeom>
          <a:solidFill>
            <a:schemeClr val="accent4"/>
          </a:solidFill>
          <a:ln>
            <a:noFill/>
          </a:ln>
          <a:effectLst/>
        </p:spPr>
        <p:txBody>
          <a:bodyPr wrap="none" anchor="ctr"/>
          <a:lstStyle/>
          <a:p>
            <a:endParaRPr lang="en-US" sz="3265" dirty="0">
              <a:latin typeface="Lato Light" panose="020F0502020204030203" pitchFamily="34" charset="0"/>
            </a:endParaRPr>
          </a:p>
        </p:txBody>
      </p:sp>
      <p:sp>
        <p:nvSpPr>
          <p:cNvPr id="53" name="Freeform 45">
            <a:extLst>
              <a:ext uri="{FF2B5EF4-FFF2-40B4-BE49-F238E27FC236}">
                <a16:creationId xmlns:a16="http://schemas.microsoft.com/office/drawing/2014/main" id="{9488D8A8-72E1-0442-B95D-1E198EEA4D1F}"/>
              </a:ext>
            </a:extLst>
          </p:cNvPr>
          <p:cNvSpPr>
            <a:spLocks noChangeAspect="1" noChangeArrowheads="1"/>
          </p:cNvSpPr>
          <p:nvPr/>
        </p:nvSpPr>
        <p:spPr bwMode="auto">
          <a:xfrm>
            <a:off x="4203476" y="4605988"/>
            <a:ext cx="315589" cy="316537"/>
          </a:xfrm>
          <a:custGeom>
            <a:avLst/>
            <a:gdLst>
              <a:gd name="T0" fmla="*/ 2147483646 w 811"/>
              <a:gd name="T1" fmla="*/ 2147483646 h 811"/>
              <a:gd name="T2" fmla="*/ 2147483646 w 811"/>
              <a:gd name="T3" fmla="*/ 2147483646 h 811"/>
              <a:gd name="T4" fmla="*/ 2147483646 w 811"/>
              <a:gd name="T5" fmla="*/ 2147483646 h 811"/>
              <a:gd name="T6" fmla="*/ 2147483646 w 811"/>
              <a:gd name="T7" fmla="*/ 2147483646 h 811"/>
              <a:gd name="T8" fmla="*/ 2147483646 w 811"/>
              <a:gd name="T9" fmla="*/ 2147483646 h 811"/>
              <a:gd name="T10" fmla="*/ 2147483646 w 811"/>
              <a:gd name="T11" fmla="*/ 2147483646 h 811"/>
              <a:gd name="T12" fmla="*/ 2147483646 w 811"/>
              <a:gd name="T13" fmla="*/ 2147483646 h 811"/>
              <a:gd name="T14" fmla="*/ 2147483646 w 811"/>
              <a:gd name="T15" fmla="*/ 2147483646 h 811"/>
              <a:gd name="T16" fmla="*/ 2147483646 w 811"/>
              <a:gd name="T17" fmla="*/ 2147483646 h 811"/>
              <a:gd name="T18" fmla="*/ 2147483646 w 811"/>
              <a:gd name="T19" fmla="*/ 2147483646 h 811"/>
              <a:gd name="T20" fmla="*/ 2147483646 w 811"/>
              <a:gd name="T21" fmla="*/ 2147483646 h 811"/>
              <a:gd name="T22" fmla="*/ 2147483646 w 811"/>
              <a:gd name="T23" fmla="*/ 2147483646 h 811"/>
              <a:gd name="T24" fmla="*/ 2147483646 w 811"/>
              <a:gd name="T25" fmla="*/ 2147483646 h 811"/>
              <a:gd name="T26" fmla="*/ 2147483646 w 811"/>
              <a:gd name="T27" fmla="*/ 2147483646 h 811"/>
              <a:gd name="T28" fmla="*/ 2147483646 w 811"/>
              <a:gd name="T29" fmla="*/ 2147483646 h 811"/>
              <a:gd name="T30" fmla="*/ 2147483646 w 811"/>
              <a:gd name="T31" fmla="*/ 2147483646 h 811"/>
              <a:gd name="T32" fmla="*/ 2147483646 w 811"/>
              <a:gd name="T33" fmla="*/ 2147483646 h 811"/>
              <a:gd name="T34" fmla="*/ 2147483646 w 811"/>
              <a:gd name="T35" fmla="*/ 2147483646 h 811"/>
              <a:gd name="T36" fmla="*/ 2147483646 w 811"/>
              <a:gd name="T37" fmla="*/ 2147483646 h 811"/>
              <a:gd name="T38" fmla="*/ 2147483646 w 811"/>
              <a:gd name="T39" fmla="*/ 2147483646 h 811"/>
              <a:gd name="T40" fmla="*/ 2147483646 w 811"/>
              <a:gd name="T41" fmla="*/ 2147483646 h 811"/>
              <a:gd name="T42" fmla="*/ 2147483646 w 811"/>
              <a:gd name="T43" fmla="*/ 2147483646 h 811"/>
              <a:gd name="T44" fmla="*/ 2147483646 w 811"/>
              <a:gd name="T45" fmla="*/ 2147483646 h 811"/>
              <a:gd name="T46" fmla="*/ 2147483646 w 811"/>
              <a:gd name="T47" fmla="*/ 2147483646 h 811"/>
              <a:gd name="T48" fmla="*/ 2147483646 w 811"/>
              <a:gd name="T49" fmla="*/ 2147483646 h 811"/>
              <a:gd name="T50" fmla="*/ 2147483646 w 811"/>
              <a:gd name="T51" fmla="*/ 2147483646 h 811"/>
              <a:gd name="T52" fmla="*/ 2147483646 w 811"/>
              <a:gd name="T53" fmla="*/ 2147483646 h 811"/>
              <a:gd name="T54" fmla="*/ 2147483646 w 811"/>
              <a:gd name="T55" fmla="*/ 2147483646 h 811"/>
              <a:gd name="T56" fmla="*/ 2147483646 w 811"/>
              <a:gd name="T57" fmla="*/ 2147483646 h 811"/>
              <a:gd name="T58" fmla="*/ 2147483646 w 811"/>
              <a:gd name="T59" fmla="*/ 2147483646 h 811"/>
              <a:gd name="T60" fmla="*/ 2147483646 w 811"/>
              <a:gd name="T61" fmla="*/ 2147483646 h 811"/>
              <a:gd name="T62" fmla="*/ 2147483646 w 811"/>
              <a:gd name="T63" fmla="*/ 2147483646 h 811"/>
              <a:gd name="T64" fmla="*/ 2147483646 w 811"/>
              <a:gd name="T65" fmla="*/ 2147483646 h 811"/>
              <a:gd name="T66" fmla="*/ 2147483646 w 811"/>
              <a:gd name="T67" fmla="*/ 2147483646 h 811"/>
              <a:gd name="T68" fmla="*/ 2147483646 w 811"/>
              <a:gd name="T69" fmla="*/ 2147483646 h 811"/>
              <a:gd name="T70" fmla="*/ 2147483646 w 811"/>
              <a:gd name="T71" fmla="*/ 2147483646 h 811"/>
              <a:gd name="T72" fmla="*/ 2147483646 w 811"/>
              <a:gd name="T73" fmla="*/ 2147483646 h 811"/>
              <a:gd name="T74" fmla="*/ 2147483646 w 811"/>
              <a:gd name="T75" fmla="*/ 2147483646 h 811"/>
              <a:gd name="T76" fmla="*/ 2147483646 w 811"/>
              <a:gd name="T77" fmla="*/ 2147483646 h 811"/>
              <a:gd name="T78" fmla="*/ 2147483646 w 811"/>
              <a:gd name="T79" fmla="*/ 2147483646 h 811"/>
              <a:gd name="T80" fmla="*/ 2147483646 w 811"/>
              <a:gd name="T81" fmla="*/ 2147483646 h 811"/>
              <a:gd name="T82" fmla="*/ 2147483646 w 811"/>
              <a:gd name="T83" fmla="*/ 2147483646 h 811"/>
              <a:gd name="T84" fmla="*/ 2147483646 w 811"/>
              <a:gd name="T85" fmla="*/ 2147483646 h 811"/>
              <a:gd name="T86" fmla="*/ 2147483646 w 811"/>
              <a:gd name="T87" fmla="*/ 2147483646 h 811"/>
              <a:gd name="T88" fmla="*/ 2147483646 w 811"/>
              <a:gd name="T89" fmla="*/ 2147483646 h 811"/>
              <a:gd name="T90" fmla="*/ 2147483646 w 811"/>
              <a:gd name="T91" fmla="*/ 2147483646 h 811"/>
              <a:gd name="T92" fmla="*/ 2147483646 w 811"/>
              <a:gd name="T93" fmla="*/ 2147483646 h 811"/>
              <a:gd name="T94" fmla="*/ 2147483646 w 811"/>
              <a:gd name="T95" fmla="*/ 2147483646 h 811"/>
              <a:gd name="T96" fmla="*/ 2147483646 w 811"/>
              <a:gd name="T97" fmla="*/ 2147483646 h 811"/>
              <a:gd name="T98" fmla="*/ 2147483646 w 811"/>
              <a:gd name="T99" fmla="*/ 2147483646 h 811"/>
              <a:gd name="T100" fmla="*/ 0 w 811"/>
              <a:gd name="T101" fmla="*/ 2147483646 h 811"/>
              <a:gd name="T102" fmla="*/ 2147483646 w 811"/>
              <a:gd name="T103" fmla="*/ 2147483646 h 811"/>
              <a:gd name="T104" fmla="*/ 2147483646 w 811"/>
              <a:gd name="T105" fmla="*/ 2147483646 h 8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11" h="811">
                <a:moveTo>
                  <a:pt x="784" y="393"/>
                </a:moveTo>
                <a:lnTo>
                  <a:pt x="686" y="393"/>
                </a:lnTo>
                <a:cubicBezTo>
                  <a:pt x="684" y="342"/>
                  <a:pt x="668" y="295"/>
                  <a:pt x="642" y="254"/>
                </a:cubicBezTo>
                <a:lnTo>
                  <a:pt x="666" y="254"/>
                </a:lnTo>
                <a:cubicBezTo>
                  <a:pt x="669" y="254"/>
                  <a:pt x="673" y="253"/>
                  <a:pt x="675" y="251"/>
                </a:cubicBezTo>
                <a:lnTo>
                  <a:pt x="724" y="201"/>
                </a:lnTo>
                <a:cubicBezTo>
                  <a:pt x="760" y="257"/>
                  <a:pt x="782" y="323"/>
                  <a:pt x="784" y="393"/>
                </a:cubicBezTo>
                <a:close/>
                <a:moveTo>
                  <a:pt x="417" y="785"/>
                </a:moveTo>
                <a:lnTo>
                  <a:pt x="417" y="686"/>
                </a:lnTo>
                <a:cubicBezTo>
                  <a:pt x="563" y="681"/>
                  <a:pt x="680" y="563"/>
                  <a:pt x="686" y="418"/>
                </a:cubicBezTo>
                <a:lnTo>
                  <a:pt x="784" y="418"/>
                </a:lnTo>
                <a:cubicBezTo>
                  <a:pt x="778" y="618"/>
                  <a:pt x="617" y="779"/>
                  <a:pt x="417" y="785"/>
                </a:cubicBezTo>
                <a:close/>
                <a:moveTo>
                  <a:pt x="25" y="418"/>
                </a:moveTo>
                <a:lnTo>
                  <a:pt x="123" y="418"/>
                </a:lnTo>
                <a:cubicBezTo>
                  <a:pt x="130" y="563"/>
                  <a:pt x="247" y="681"/>
                  <a:pt x="393" y="686"/>
                </a:cubicBezTo>
                <a:lnTo>
                  <a:pt x="393" y="785"/>
                </a:lnTo>
                <a:cubicBezTo>
                  <a:pt x="193" y="779"/>
                  <a:pt x="31" y="618"/>
                  <a:pt x="25" y="418"/>
                </a:cubicBezTo>
                <a:close/>
                <a:moveTo>
                  <a:pt x="393" y="26"/>
                </a:moveTo>
                <a:lnTo>
                  <a:pt x="393" y="124"/>
                </a:lnTo>
                <a:cubicBezTo>
                  <a:pt x="247" y="131"/>
                  <a:pt x="130" y="248"/>
                  <a:pt x="123" y="393"/>
                </a:cubicBezTo>
                <a:lnTo>
                  <a:pt x="25" y="393"/>
                </a:lnTo>
                <a:cubicBezTo>
                  <a:pt x="31" y="194"/>
                  <a:pt x="193" y="32"/>
                  <a:pt x="393" y="26"/>
                </a:cubicBezTo>
                <a:close/>
                <a:moveTo>
                  <a:pt x="559" y="135"/>
                </a:moveTo>
                <a:lnTo>
                  <a:pt x="559" y="135"/>
                </a:lnTo>
                <a:cubicBezTo>
                  <a:pt x="557" y="138"/>
                  <a:pt x="556" y="141"/>
                  <a:pt x="556" y="144"/>
                </a:cubicBezTo>
                <a:lnTo>
                  <a:pt x="556" y="168"/>
                </a:lnTo>
                <a:cubicBezTo>
                  <a:pt x="515" y="143"/>
                  <a:pt x="468" y="126"/>
                  <a:pt x="417" y="124"/>
                </a:cubicBezTo>
                <a:lnTo>
                  <a:pt x="417" y="26"/>
                </a:lnTo>
                <a:cubicBezTo>
                  <a:pt x="488" y="29"/>
                  <a:pt x="553" y="50"/>
                  <a:pt x="609" y="85"/>
                </a:cubicBezTo>
                <a:lnTo>
                  <a:pt x="559" y="135"/>
                </a:lnTo>
                <a:close/>
                <a:moveTo>
                  <a:pt x="563" y="393"/>
                </a:moveTo>
                <a:lnTo>
                  <a:pt x="563" y="393"/>
                </a:lnTo>
                <a:cubicBezTo>
                  <a:pt x="560" y="359"/>
                  <a:pt x="547" y="327"/>
                  <a:pt x="525" y="302"/>
                </a:cubicBezTo>
                <a:lnTo>
                  <a:pt x="573" y="254"/>
                </a:lnTo>
                <a:lnTo>
                  <a:pt x="612" y="254"/>
                </a:lnTo>
                <a:cubicBezTo>
                  <a:pt x="641" y="294"/>
                  <a:pt x="659" y="342"/>
                  <a:pt x="661" y="393"/>
                </a:cubicBezTo>
                <a:lnTo>
                  <a:pt x="563" y="393"/>
                </a:lnTo>
                <a:close/>
                <a:moveTo>
                  <a:pt x="417" y="564"/>
                </a:moveTo>
                <a:lnTo>
                  <a:pt x="417" y="564"/>
                </a:lnTo>
                <a:cubicBezTo>
                  <a:pt x="495" y="558"/>
                  <a:pt x="558" y="496"/>
                  <a:pt x="563" y="418"/>
                </a:cubicBezTo>
                <a:lnTo>
                  <a:pt x="661" y="418"/>
                </a:lnTo>
                <a:cubicBezTo>
                  <a:pt x="655" y="550"/>
                  <a:pt x="549" y="656"/>
                  <a:pt x="417" y="662"/>
                </a:cubicBezTo>
                <a:lnTo>
                  <a:pt x="417" y="564"/>
                </a:lnTo>
                <a:close/>
                <a:moveTo>
                  <a:pt x="246" y="418"/>
                </a:moveTo>
                <a:lnTo>
                  <a:pt x="246" y="418"/>
                </a:lnTo>
                <a:cubicBezTo>
                  <a:pt x="252" y="496"/>
                  <a:pt x="314" y="558"/>
                  <a:pt x="393" y="564"/>
                </a:cubicBezTo>
                <a:lnTo>
                  <a:pt x="393" y="662"/>
                </a:lnTo>
                <a:cubicBezTo>
                  <a:pt x="260" y="656"/>
                  <a:pt x="154" y="550"/>
                  <a:pt x="148" y="418"/>
                </a:cubicBezTo>
                <a:lnTo>
                  <a:pt x="246" y="418"/>
                </a:lnTo>
                <a:close/>
                <a:moveTo>
                  <a:pt x="393" y="246"/>
                </a:moveTo>
                <a:lnTo>
                  <a:pt x="393" y="246"/>
                </a:lnTo>
                <a:cubicBezTo>
                  <a:pt x="314" y="253"/>
                  <a:pt x="252" y="315"/>
                  <a:pt x="246" y="393"/>
                </a:cubicBezTo>
                <a:lnTo>
                  <a:pt x="148" y="393"/>
                </a:lnTo>
                <a:cubicBezTo>
                  <a:pt x="154" y="261"/>
                  <a:pt x="260" y="155"/>
                  <a:pt x="393" y="149"/>
                </a:cubicBezTo>
                <a:lnTo>
                  <a:pt x="393" y="246"/>
                </a:lnTo>
                <a:close/>
                <a:moveTo>
                  <a:pt x="508" y="285"/>
                </a:moveTo>
                <a:lnTo>
                  <a:pt x="508" y="285"/>
                </a:lnTo>
                <a:cubicBezTo>
                  <a:pt x="483" y="263"/>
                  <a:pt x="452" y="249"/>
                  <a:pt x="417" y="246"/>
                </a:cubicBezTo>
                <a:lnTo>
                  <a:pt x="417" y="148"/>
                </a:lnTo>
                <a:cubicBezTo>
                  <a:pt x="469" y="151"/>
                  <a:pt x="516" y="169"/>
                  <a:pt x="556" y="198"/>
                </a:cubicBezTo>
                <a:lnTo>
                  <a:pt x="556" y="237"/>
                </a:lnTo>
                <a:lnTo>
                  <a:pt x="508" y="285"/>
                </a:lnTo>
                <a:close/>
                <a:moveTo>
                  <a:pt x="503" y="418"/>
                </a:moveTo>
                <a:lnTo>
                  <a:pt x="539" y="418"/>
                </a:lnTo>
                <a:cubicBezTo>
                  <a:pt x="533" y="482"/>
                  <a:pt x="481" y="534"/>
                  <a:pt x="417" y="540"/>
                </a:cubicBezTo>
                <a:lnTo>
                  <a:pt x="417" y="504"/>
                </a:lnTo>
                <a:cubicBezTo>
                  <a:pt x="417" y="497"/>
                  <a:pt x="411" y="491"/>
                  <a:pt x="405" y="491"/>
                </a:cubicBezTo>
                <a:cubicBezTo>
                  <a:pt x="398" y="491"/>
                  <a:pt x="393" y="497"/>
                  <a:pt x="393" y="504"/>
                </a:cubicBezTo>
                <a:lnTo>
                  <a:pt x="393" y="540"/>
                </a:lnTo>
                <a:cubicBezTo>
                  <a:pt x="328" y="534"/>
                  <a:pt x="276" y="482"/>
                  <a:pt x="270" y="418"/>
                </a:cubicBezTo>
                <a:lnTo>
                  <a:pt x="307" y="418"/>
                </a:lnTo>
                <a:cubicBezTo>
                  <a:pt x="313" y="418"/>
                  <a:pt x="319" y="412"/>
                  <a:pt x="319" y="406"/>
                </a:cubicBezTo>
                <a:cubicBezTo>
                  <a:pt x="319" y="399"/>
                  <a:pt x="313" y="393"/>
                  <a:pt x="307" y="393"/>
                </a:cubicBezTo>
                <a:lnTo>
                  <a:pt x="270" y="393"/>
                </a:lnTo>
                <a:cubicBezTo>
                  <a:pt x="276" y="329"/>
                  <a:pt x="328" y="277"/>
                  <a:pt x="393" y="271"/>
                </a:cubicBezTo>
                <a:lnTo>
                  <a:pt x="393" y="308"/>
                </a:lnTo>
                <a:cubicBezTo>
                  <a:pt x="393" y="314"/>
                  <a:pt x="398" y="320"/>
                  <a:pt x="405" y="320"/>
                </a:cubicBezTo>
                <a:cubicBezTo>
                  <a:pt x="411" y="320"/>
                  <a:pt x="417" y="314"/>
                  <a:pt x="417" y="308"/>
                </a:cubicBezTo>
                <a:lnTo>
                  <a:pt x="417" y="271"/>
                </a:lnTo>
                <a:cubicBezTo>
                  <a:pt x="445" y="274"/>
                  <a:pt x="471" y="285"/>
                  <a:pt x="490" y="302"/>
                </a:cubicBezTo>
                <a:lnTo>
                  <a:pt x="396" y="397"/>
                </a:lnTo>
                <a:cubicBezTo>
                  <a:pt x="391" y="401"/>
                  <a:pt x="391" y="409"/>
                  <a:pt x="396" y="414"/>
                </a:cubicBezTo>
                <a:cubicBezTo>
                  <a:pt x="398" y="416"/>
                  <a:pt x="401" y="418"/>
                  <a:pt x="405" y="418"/>
                </a:cubicBezTo>
                <a:cubicBezTo>
                  <a:pt x="408" y="418"/>
                  <a:pt x="411" y="416"/>
                  <a:pt x="413" y="414"/>
                </a:cubicBezTo>
                <a:lnTo>
                  <a:pt x="508" y="319"/>
                </a:lnTo>
                <a:cubicBezTo>
                  <a:pt x="525" y="340"/>
                  <a:pt x="536" y="365"/>
                  <a:pt x="539" y="393"/>
                </a:cubicBezTo>
                <a:lnTo>
                  <a:pt x="503" y="393"/>
                </a:lnTo>
                <a:cubicBezTo>
                  <a:pt x="496" y="393"/>
                  <a:pt x="490" y="399"/>
                  <a:pt x="490" y="406"/>
                </a:cubicBezTo>
                <a:cubicBezTo>
                  <a:pt x="490" y="412"/>
                  <a:pt x="496" y="418"/>
                  <a:pt x="503" y="418"/>
                </a:cubicBezTo>
                <a:close/>
                <a:moveTo>
                  <a:pt x="687" y="43"/>
                </a:moveTo>
                <a:lnTo>
                  <a:pt x="687" y="112"/>
                </a:lnTo>
                <a:cubicBezTo>
                  <a:pt x="687" y="118"/>
                  <a:pt x="692" y="124"/>
                  <a:pt x="699" y="124"/>
                </a:cubicBezTo>
                <a:lnTo>
                  <a:pt x="767" y="124"/>
                </a:lnTo>
                <a:lnTo>
                  <a:pt x="661" y="230"/>
                </a:lnTo>
                <a:lnTo>
                  <a:pt x="580" y="230"/>
                </a:lnTo>
                <a:lnTo>
                  <a:pt x="580" y="149"/>
                </a:lnTo>
                <a:lnTo>
                  <a:pt x="687" y="43"/>
                </a:lnTo>
                <a:close/>
                <a:moveTo>
                  <a:pt x="805" y="120"/>
                </a:moveTo>
                <a:lnTo>
                  <a:pt x="805" y="120"/>
                </a:lnTo>
                <a:cubicBezTo>
                  <a:pt x="809" y="117"/>
                  <a:pt x="810" y="112"/>
                  <a:pt x="808" y="107"/>
                </a:cubicBezTo>
                <a:cubicBezTo>
                  <a:pt x="806" y="102"/>
                  <a:pt x="802" y="99"/>
                  <a:pt x="797" y="99"/>
                </a:cubicBezTo>
                <a:lnTo>
                  <a:pt x="729" y="99"/>
                </a:lnTo>
                <a:lnTo>
                  <a:pt x="805" y="22"/>
                </a:lnTo>
                <a:cubicBezTo>
                  <a:pt x="810" y="17"/>
                  <a:pt x="810" y="9"/>
                  <a:pt x="805" y="4"/>
                </a:cubicBezTo>
                <a:cubicBezTo>
                  <a:pt x="801" y="0"/>
                  <a:pt x="793" y="0"/>
                  <a:pt x="788" y="4"/>
                </a:cubicBezTo>
                <a:lnTo>
                  <a:pt x="711" y="82"/>
                </a:lnTo>
                <a:lnTo>
                  <a:pt x="711" y="13"/>
                </a:lnTo>
                <a:cubicBezTo>
                  <a:pt x="711" y="9"/>
                  <a:pt x="708" y="4"/>
                  <a:pt x="703" y="2"/>
                </a:cubicBezTo>
                <a:cubicBezTo>
                  <a:pt x="699" y="0"/>
                  <a:pt x="694" y="1"/>
                  <a:pt x="690" y="4"/>
                </a:cubicBezTo>
                <a:lnTo>
                  <a:pt x="627" y="68"/>
                </a:lnTo>
                <a:cubicBezTo>
                  <a:pt x="563" y="26"/>
                  <a:pt x="486" y="1"/>
                  <a:pt x="405" y="1"/>
                </a:cubicBezTo>
                <a:cubicBezTo>
                  <a:pt x="182" y="1"/>
                  <a:pt x="0" y="183"/>
                  <a:pt x="0" y="406"/>
                </a:cubicBezTo>
                <a:cubicBezTo>
                  <a:pt x="0" y="628"/>
                  <a:pt x="182" y="810"/>
                  <a:pt x="405" y="810"/>
                </a:cubicBezTo>
                <a:cubicBezTo>
                  <a:pt x="627" y="810"/>
                  <a:pt x="809" y="628"/>
                  <a:pt x="809" y="406"/>
                </a:cubicBezTo>
                <a:cubicBezTo>
                  <a:pt x="809" y="323"/>
                  <a:pt x="784" y="247"/>
                  <a:pt x="742" y="184"/>
                </a:cubicBezTo>
                <a:lnTo>
                  <a:pt x="805" y="120"/>
                </a:lnTo>
                <a:close/>
              </a:path>
            </a:pathLst>
          </a:custGeom>
          <a:solidFill>
            <a:schemeClr val="bg1"/>
          </a:solidFill>
          <a:ln>
            <a:noFill/>
          </a:ln>
          <a:effectLst/>
        </p:spPr>
        <p:txBody>
          <a:bodyPr wrap="none" anchor="ctr"/>
          <a:lstStyle/>
          <a:p>
            <a:endParaRPr lang="en-US" sz="900" dirty="0">
              <a:latin typeface="Lato Light" panose="020F0502020204030203" pitchFamily="34" charset="0"/>
            </a:endParaRPr>
          </a:p>
        </p:txBody>
      </p:sp>
      <p:sp>
        <p:nvSpPr>
          <p:cNvPr id="49" name="Freeform 217">
            <a:extLst>
              <a:ext uri="{FF2B5EF4-FFF2-40B4-BE49-F238E27FC236}">
                <a16:creationId xmlns:a16="http://schemas.microsoft.com/office/drawing/2014/main" id="{07156EB1-6D88-984C-9FAD-570777F376DD}"/>
              </a:ext>
            </a:extLst>
          </p:cNvPr>
          <p:cNvSpPr>
            <a:spLocks noChangeArrowheads="1"/>
          </p:cNvSpPr>
          <p:nvPr/>
        </p:nvSpPr>
        <p:spPr bwMode="auto">
          <a:xfrm>
            <a:off x="5229638" y="3180454"/>
            <a:ext cx="818394" cy="818394"/>
          </a:xfrm>
          <a:custGeom>
            <a:avLst/>
            <a:gdLst>
              <a:gd name="T0" fmla="*/ 801 w 1314"/>
              <a:gd name="T1" fmla="*/ 80 h 1312"/>
              <a:gd name="T2" fmla="*/ 1233 w 1314"/>
              <a:gd name="T3" fmla="*/ 512 h 1312"/>
              <a:gd name="T4" fmla="*/ 1233 w 1314"/>
              <a:gd name="T5" fmla="*/ 512 h 1312"/>
              <a:gd name="T6" fmla="*/ 1233 w 1314"/>
              <a:gd name="T7" fmla="*/ 800 h 1312"/>
              <a:gd name="T8" fmla="*/ 801 w 1314"/>
              <a:gd name="T9" fmla="*/ 1232 h 1312"/>
              <a:gd name="T10" fmla="*/ 801 w 1314"/>
              <a:gd name="T11" fmla="*/ 1232 h 1312"/>
              <a:gd name="T12" fmla="*/ 512 w 1314"/>
              <a:gd name="T13" fmla="*/ 1232 h 1312"/>
              <a:gd name="T14" fmla="*/ 80 w 1314"/>
              <a:gd name="T15" fmla="*/ 800 h 1312"/>
              <a:gd name="T16" fmla="*/ 80 w 1314"/>
              <a:gd name="T17" fmla="*/ 800 h 1312"/>
              <a:gd name="T18" fmla="*/ 80 w 1314"/>
              <a:gd name="T19" fmla="*/ 512 h 1312"/>
              <a:gd name="T20" fmla="*/ 512 w 1314"/>
              <a:gd name="T21" fmla="*/ 80 h 1312"/>
              <a:gd name="T22" fmla="*/ 512 w 1314"/>
              <a:gd name="T23" fmla="*/ 80 h 1312"/>
              <a:gd name="T24" fmla="*/ 801 w 1314"/>
              <a:gd name="T25" fmla="*/ 80 h 1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4" h="1312">
                <a:moveTo>
                  <a:pt x="801" y="80"/>
                </a:moveTo>
                <a:lnTo>
                  <a:pt x="1233" y="512"/>
                </a:lnTo>
                <a:lnTo>
                  <a:pt x="1233" y="512"/>
                </a:lnTo>
                <a:cubicBezTo>
                  <a:pt x="1313" y="592"/>
                  <a:pt x="1313" y="721"/>
                  <a:pt x="1233" y="800"/>
                </a:cubicBezTo>
                <a:lnTo>
                  <a:pt x="801" y="1232"/>
                </a:lnTo>
                <a:lnTo>
                  <a:pt x="801" y="1232"/>
                </a:lnTo>
                <a:cubicBezTo>
                  <a:pt x="721" y="1311"/>
                  <a:pt x="592" y="1311"/>
                  <a:pt x="512" y="1232"/>
                </a:cubicBezTo>
                <a:lnTo>
                  <a:pt x="80" y="800"/>
                </a:lnTo>
                <a:lnTo>
                  <a:pt x="80" y="800"/>
                </a:lnTo>
                <a:cubicBezTo>
                  <a:pt x="0" y="721"/>
                  <a:pt x="0" y="592"/>
                  <a:pt x="80" y="512"/>
                </a:cubicBezTo>
                <a:lnTo>
                  <a:pt x="512" y="80"/>
                </a:lnTo>
                <a:lnTo>
                  <a:pt x="512" y="80"/>
                </a:lnTo>
                <a:cubicBezTo>
                  <a:pt x="592" y="0"/>
                  <a:pt x="721" y="0"/>
                  <a:pt x="801" y="80"/>
                </a:cubicBezTo>
              </a:path>
            </a:pathLst>
          </a:custGeom>
          <a:solidFill>
            <a:schemeClr val="accent3"/>
          </a:solidFill>
          <a:ln>
            <a:noFill/>
          </a:ln>
          <a:effectLst/>
        </p:spPr>
        <p:txBody>
          <a:bodyPr wrap="none" anchor="ctr"/>
          <a:lstStyle/>
          <a:p>
            <a:endParaRPr lang="en-US" sz="3265" dirty="0">
              <a:latin typeface="Lato Light" panose="020F0502020204030203" pitchFamily="34" charset="0"/>
            </a:endParaRPr>
          </a:p>
        </p:txBody>
      </p:sp>
      <p:sp>
        <p:nvSpPr>
          <p:cNvPr id="54" name="Freeform 946">
            <a:extLst>
              <a:ext uri="{FF2B5EF4-FFF2-40B4-BE49-F238E27FC236}">
                <a16:creationId xmlns:a16="http://schemas.microsoft.com/office/drawing/2014/main" id="{1AC72690-1909-5140-9AEC-2683A6AD85FA}"/>
              </a:ext>
            </a:extLst>
          </p:cNvPr>
          <p:cNvSpPr>
            <a:spLocks noChangeAspect="1" noChangeArrowheads="1"/>
          </p:cNvSpPr>
          <p:nvPr/>
        </p:nvSpPr>
        <p:spPr bwMode="auto">
          <a:xfrm>
            <a:off x="5481040" y="3431824"/>
            <a:ext cx="315589" cy="316537"/>
          </a:xfrm>
          <a:custGeom>
            <a:avLst/>
            <a:gdLst>
              <a:gd name="T0" fmla="*/ 48232487 w 291740"/>
              <a:gd name="T1" fmla="*/ 53883607 h 291739"/>
              <a:gd name="T2" fmla="*/ 53906848 w 291740"/>
              <a:gd name="T3" fmla="*/ 43279401 h 291739"/>
              <a:gd name="T4" fmla="*/ 48232487 w 291740"/>
              <a:gd name="T5" fmla="*/ 40373170 h 291739"/>
              <a:gd name="T6" fmla="*/ 15719770 w 291740"/>
              <a:gd name="T7" fmla="*/ 61581307 h 291739"/>
              <a:gd name="T8" fmla="*/ 46392302 w 291740"/>
              <a:gd name="T9" fmla="*/ 40373170 h 291739"/>
              <a:gd name="T10" fmla="*/ 10965585 w 291740"/>
              <a:gd name="T11" fmla="*/ 40373170 h 291739"/>
              <a:gd name="T12" fmla="*/ 8205148 w 291740"/>
              <a:gd name="T13" fmla="*/ 53883607 h 291739"/>
              <a:gd name="T14" fmla="*/ 13802291 w 291740"/>
              <a:gd name="T15" fmla="*/ 40373170 h 291739"/>
              <a:gd name="T16" fmla="*/ 1916774 w 291740"/>
              <a:gd name="T17" fmla="*/ 32675959 h 291739"/>
              <a:gd name="T18" fmla="*/ 3527410 w 291740"/>
              <a:gd name="T19" fmla="*/ 53883607 h 291739"/>
              <a:gd name="T20" fmla="*/ 6288253 w 291740"/>
              <a:gd name="T21" fmla="*/ 43279401 h 291739"/>
              <a:gd name="T22" fmla="*/ 51146432 w 291740"/>
              <a:gd name="T23" fmla="*/ 38488293 h 291739"/>
              <a:gd name="T24" fmla="*/ 55824074 w 291740"/>
              <a:gd name="T25" fmla="*/ 53883607 h 291739"/>
              <a:gd name="T26" fmla="*/ 60194638 w 291740"/>
              <a:gd name="T27" fmla="*/ 52312661 h 291739"/>
              <a:gd name="T28" fmla="*/ 1916774 w 291740"/>
              <a:gd name="T29" fmla="*/ 32675959 h 291739"/>
              <a:gd name="T30" fmla="*/ 17134884 w 291740"/>
              <a:gd name="T31" fmla="*/ 26625070 h 291739"/>
              <a:gd name="T32" fmla="*/ 15190343 w 291740"/>
              <a:gd name="T33" fmla="*/ 26625070 h 291739"/>
              <a:gd name="T34" fmla="*/ 11099235 w 291740"/>
              <a:gd name="T35" fmla="*/ 25587711 h 291739"/>
              <a:gd name="T36" fmla="*/ 11099235 w 291740"/>
              <a:gd name="T37" fmla="*/ 27582594 h 291739"/>
              <a:gd name="T38" fmla="*/ 11099235 w 291740"/>
              <a:gd name="T39" fmla="*/ 25587711 h 291739"/>
              <a:gd name="T40" fmla="*/ 7008157 w 291740"/>
              <a:gd name="T41" fmla="*/ 26625070 h 291739"/>
              <a:gd name="T42" fmla="*/ 5063367 w 291740"/>
              <a:gd name="T43" fmla="*/ 26625070 h 291739"/>
              <a:gd name="T44" fmla="*/ 3527410 w 291740"/>
              <a:gd name="T45" fmla="*/ 22464438 h 291739"/>
              <a:gd name="T46" fmla="*/ 1916774 w 291740"/>
              <a:gd name="T47" fmla="*/ 30790581 h 291739"/>
              <a:gd name="T48" fmla="*/ 60194638 w 291740"/>
              <a:gd name="T49" fmla="*/ 24035527 h 291739"/>
              <a:gd name="T50" fmla="*/ 3527410 w 291740"/>
              <a:gd name="T51" fmla="*/ 22464438 h 291739"/>
              <a:gd name="T52" fmla="*/ 48232487 w 291740"/>
              <a:gd name="T53" fmla="*/ 20500782 h 291739"/>
              <a:gd name="T54" fmla="*/ 53906848 w 291740"/>
              <a:gd name="T55" fmla="*/ 12174874 h 291739"/>
              <a:gd name="T56" fmla="*/ 8205148 w 291740"/>
              <a:gd name="T57" fmla="*/ 12174874 h 291739"/>
              <a:gd name="T58" fmla="*/ 13802291 w 291740"/>
              <a:gd name="T59" fmla="*/ 20500782 h 291739"/>
              <a:gd name="T60" fmla="*/ 8205148 w 291740"/>
              <a:gd name="T61" fmla="*/ 12174874 h 291739"/>
              <a:gd name="T62" fmla="*/ 15719770 w 291740"/>
              <a:gd name="T63" fmla="*/ 20500782 h 291739"/>
              <a:gd name="T64" fmla="*/ 46392302 w 291740"/>
              <a:gd name="T65" fmla="*/ 1885498 h 291739"/>
              <a:gd name="T66" fmla="*/ 14799270 w 291740"/>
              <a:gd name="T67" fmla="*/ 0 h 291739"/>
              <a:gd name="T68" fmla="*/ 48232487 w 291740"/>
              <a:gd name="T69" fmla="*/ 942071 h 291739"/>
              <a:gd name="T70" fmla="*/ 54826858 w 291740"/>
              <a:gd name="T71" fmla="*/ 10289961 h 291739"/>
              <a:gd name="T72" fmla="*/ 55824074 w 291740"/>
              <a:gd name="T73" fmla="*/ 20500782 h 291739"/>
              <a:gd name="T74" fmla="*/ 62035026 w 291740"/>
              <a:gd name="T75" fmla="*/ 24035527 h 291739"/>
              <a:gd name="T76" fmla="*/ 58584350 w 291740"/>
              <a:gd name="T77" fmla="*/ 55768638 h 291739"/>
              <a:gd name="T78" fmla="*/ 48232487 w 291740"/>
              <a:gd name="T79" fmla="*/ 62523656 h 291739"/>
              <a:gd name="T80" fmla="*/ 14799270 w 291740"/>
              <a:gd name="T81" fmla="*/ 63544660 h 291739"/>
              <a:gd name="T82" fmla="*/ 13802291 w 291740"/>
              <a:gd name="T83" fmla="*/ 55768638 h 291739"/>
              <a:gd name="T84" fmla="*/ 0 w 291740"/>
              <a:gd name="T85" fmla="*/ 52312661 h 291739"/>
              <a:gd name="T86" fmla="*/ 3527410 w 291740"/>
              <a:gd name="T87" fmla="*/ 20500782 h 291739"/>
              <a:gd name="T88" fmla="*/ 6288253 w 291740"/>
              <a:gd name="T89" fmla="*/ 11153936 h 291739"/>
              <a:gd name="T90" fmla="*/ 13802291 w 291740"/>
              <a:gd name="T91" fmla="*/ 10289961 h 291739"/>
              <a:gd name="T92" fmla="*/ 14799270 w 291740"/>
              <a:gd name="T93" fmla="*/ 0 h 2917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1740" h="291739">
                <a:moveTo>
                  <a:pt x="226828" y="185357"/>
                </a:moveTo>
                <a:lnTo>
                  <a:pt x="226828" y="247384"/>
                </a:lnTo>
                <a:lnTo>
                  <a:pt x="253514" y="247384"/>
                </a:lnTo>
                <a:lnTo>
                  <a:pt x="253514" y="198700"/>
                </a:lnTo>
                <a:cubicBezTo>
                  <a:pt x="253514" y="191488"/>
                  <a:pt x="247744" y="185357"/>
                  <a:pt x="240532" y="185357"/>
                </a:cubicBezTo>
                <a:lnTo>
                  <a:pt x="226828" y="185357"/>
                </a:lnTo>
                <a:close/>
                <a:moveTo>
                  <a:pt x="73927" y="185357"/>
                </a:moveTo>
                <a:lnTo>
                  <a:pt x="73927" y="282724"/>
                </a:lnTo>
                <a:lnTo>
                  <a:pt x="218174" y="282724"/>
                </a:lnTo>
                <a:lnTo>
                  <a:pt x="218174" y="185357"/>
                </a:lnTo>
                <a:lnTo>
                  <a:pt x="73927" y="185357"/>
                </a:lnTo>
                <a:close/>
                <a:moveTo>
                  <a:pt x="51568" y="185357"/>
                </a:moveTo>
                <a:cubicBezTo>
                  <a:pt x="44356" y="185357"/>
                  <a:pt x="38586" y="191488"/>
                  <a:pt x="38586" y="198700"/>
                </a:cubicBezTo>
                <a:lnTo>
                  <a:pt x="38586" y="247384"/>
                </a:lnTo>
                <a:lnTo>
                  <a:pt x="64911" y="247384"/>
                </a:lnTo>
                <a:lnTo>
                  <a:pt x="64911" y="185357"/>
                </a:lnTo>
                <a:lnTo>
                  <a:pt x="51568" y="185357"/>
                </a:lnTo>
                <a:close/>
                <a:moveTo>
                  <a:pt x="9015" y="150017"/>
                </a:moveTo>
                <a:lnTo>
                  <a:pt x="9015" y="240171"/>
                </a:lnTo>
                <a:cubicBezTo>
                  <a:pt x="9015" y="244138"/>
                  <a:pt x="12261" y="247384"/>
                  <a:pt x="16588" y="247384"/>
                </a:cubicBezTo>
                <a:lnTo>
                  <a:pt x="29571" y="247384"/>
                </a:lnTo>
                <a:lnTo>
                  <a:pt x="29571" y="198700"/>
                </a:lnTo>
                <a:cubicBezTo>
                  <a:pt x="29571" y="186439"/>
                  <a:pt x="39668" y="176703"/>
                  <a:pt x="51568" y="176703"/>
                </a:cubicBezTo>
                <a:lnTo>
                  <a:pt x="240532" y="176703"/>
                </a:lnTo>
                <a:cubicBezTo>
                  <a:pt x="252432" y="176703"/>
                  <a:pt x="262530" y="186439"/>
                  <a:pt x="262530" y="198700"/>
                </a:cubicBezTo>
                <a:lnTo>
                  <a:pt x="262530" y="247384"/>
                </a:lnTo>
                <a:lnTo>
                  <a:pt x="275512" y="247384"/>
                </a:lnTo>
                <a:cubicBezTo>
                  <a:pt x="279839" y="247384"/>
                  <a:pt x="283085" y="244138"/>
                  <a:pt x="283085" y="240171"/>
                </a:cubicBezTo>
                <a:lnTo>
                  <a:pt x="283085" y="150017"/>
                </a:lnTo>
                <a:lnTo>
                  <a:pt x="9015" y="150017"/>
                </a:lnTo>
                <a:close/>
                <a:moveTo>
                  <a:pt x="76010" y="117475"/>
                </a:moveTo>
                <a:cubicBezTo>
                  <a:pt x="78296" y="117475"/>
                  <a:pt x="80582" y="119673"/>
                  <a:pt x="80582" y="122238"/>
                </a:cubicBezTo>
                <a:cubicBezTo>
                  <a:pt x="80582" y="124802"/>
                  <a:pt x="78296" y="126634"/>
                  <a:pt x="76010" y="126634"/>
                </a:cubicBezTo>
                <a:cubicBezTo>
                  <a:pt x="73343" y="126634"/>
                  <a:pt x="71438" y="124802"/>
                  <a:pt x="71438" y="122238"/>
                </a:cubicBezTo>
                <a:cubicBezTo>
                  <a:pt x="71438" y="119673"/>
                  <a:pt x="73343" y="117475"/>
                  <a:pt x="76010" y="117475"/>
                </a:cubicBezTo>
                <a:close/>
                <a:moveTo>
                  <a:pt x="52197" y="117475"/>
                </a:moveTo>
                <a:cubicBezTo>
                  <a:pt x="54864" y="117475"/>
                  <a:pt x="56769" y="119673"/>
                  <a:pt x="56769" y="122238"/>
                </a:cubicBezTo>
                <a:cubicBezTo>
                  <a:pt x="56769" y="124802"/>
                  <a:pt x="54864" y="126634"/>
                  <a:pt x="52197" y="126634"/>
                </a:cubicBezTo>
                <a:cubicBezTo>
                  <a:pt x="49911" y="126634"/>
                  <a:pt x="47625" y="124802"/>
                  <a:pt x="47625" y="122238"/>
                </a:cubicBezTo>
                <a:cubicBezTo>
                  <a:pt x="47625" y="119673"/>
                  <a:pt x="49911" y="117475"/>
                  <a:pt x="52197" y="117475"/>
                </a:cubicBezTo>
                <a:close/>
                <a:moveTo>
                  <a:pt x="28385" y="117475"/>
                </a:moveTo>
                <a:cubicBezTo>
                  <a:pt x="31052" y="117475"/>
                  <a:pt x="32957" y="119673"/>
                  <a:pt x="32957" y="122238"/>
                </a:cubicBezTo>
                <a:cubicBezTo>
                  <a:pt x="32957" y="124802"/>
                  <a:pt x="31052" y="126634"/>
                  <a:pt x="28385" y="126634"/>
                </a:cubicBezTo>
                <a:cubicBezTo>
                  <a:pt x="25718" y="126634"/>
                  <a:pt x="23813" y="124802"/>
                  <a:pt x="23813" y="122238"/>
                </a:cubicBezTo>
                <a:cubicBezTo>
                  <a:pt x="23813" y="119673"/>
                  <a:pt x="25718" y="117475"/>
                  <a:pt x="28385" y="117475"/>
                </a:cubicBezTo>
                <a:close/>
                <a:moveTo>
                  <a:pt x="16588" y="103136"/>
                </a:moveTo>
                <a:cubicBezTo>
                  <a:pt x="12261" y="103136"/>
                  <a:pt x="9015" y="106382"/>
                  <a:pt x="9015" y="110349"/>
                </a:cubicBezTo>
                <a:lnTo>
                  <a:pt x="9015" y="141362"/>
                </a:lnTo>
                <a:lnTo>
                  <a:pt x="283085" y="141362"/>
                </a:lnTo>
                <a:lnTo>
                  <a:pt x="283085" y="110349"/>
                </a:lnTo>
                <a:cubicBezTo>
                  <a:pt x="283085" y="106382"/>
                  <a:pt x="279839" y="103136"/>
                  <a:pt x="275512" y="103136"/>
                </a:cubicBezTo>
                <a:lnTo>
                  <a:pt x="16588" y="103136"/>
                </a:lnTo>
                <a:close/>
                <a:moveTo>
                  <a:pt x="226828" y="55896"/>
                </a:moveTo>
                <a:lnTo>
                  <a:pt x="226828" y="94121"/>
                </a:lnTo>
                <a:lnTo>
                  <a:pt x="253514" y="94121"/>
                </a:lnTo>
                <a:lnTo>
                  <a:pt x="253514" y="55896"/>
                </a:lnTo>
                <a:lnTo>
                  <a:pt x="226828" y="55896"/>
                </a:lnTo>
                <a:close/>
                <a:moveTo>
                  <a:pt x="38586" y="55896"/>
                </a:moveTo>
                <a:lnTo>
                  <a:pt x="38586" y="94121"/>
                </a:lnTo>
                <a:lnTo>
                  <a:pt x="64911" y="94121"/>
                </a:lnTo>
                <a:lnTo>
                  <a:pt x="64911" y="55896"/>
                </a:lnTo>
                <a:lnTo>
                  <a:pt x="38586" y="55896"/>
                </a:lnTo>
                <a:close/>
                <a:moveTo>
                  <a:pt x="73927" y="8655"/>
                </a:moveTo>
                <a:lnTo>
                  <a:pt x="73927" y="94121"/>
                </a:lnTo>
                <a:lnTo>
                  <a:pt x="218174" y="94121"/>
                </a:lnTo>
                <a:lnTo>
                  <a:pt x="218174" y="8655"/>
                </a:lnTo>
                <a:lnTo>
                  <a:pt x="73927" y="8655"/>
                </a:lnTo>
                <a:close/>
                <a:moveTo>
                  <a:pt x="69599" y="0"/>
                </a:moveTo>
                <a:lnTo>
                  <a:pt x="222501" y="0"/>
                </a:lnTo>
                <a:cubicBezTo>
                  <a:pt x="225025" y="0"/>
                  <a:pt x="226828" y="1803"/>
                  <a:pt x="226828" y="4327"/>
                </a:cubicBezTo>
                <a:lnTo>
                  <a:pt x="226828" y="47241"/>
                </a:lnTo>
                <a:lnTo>
                  <a:pt x="257841" y="47241"/>
                </a:lnTo>
                <a:cubicBezTo>
                  <a:pt x="260366" y="47241"/>
                  <a:pt x="262530" y="49044"/>
                  <a:pt x="262530" y="51208"/>
                </a:cubicBezTo>
                <a:lnTo>
                  <a:pt x="262530" y="94121"/>
                </a:lnTo>
                <a:lnTo>
                  <a:pt x="275512" y="94121"/>
                </a:lnTo>
                <a:cubicBezTo>
                  <a:pt x="284527" y="94121"/>
                  <a:pt x="291740" y="101333"/>
                  <a:pt x="291740" y="110349"/>
                </a:cubicBezTo>
                <a:lnTo>
                  <a:pt x="291740" y="240171"/>
                </a:lnTo>
                <a:cubicBezTo>
                  <a:pt x="291740" y="248826"/>
                  <a:pt x="284527" y="256038"/>
                  <a:pt x="275512" y="256038"/>
                </a:cubicBezTo>
                <a:lnTo>
                  <a:pt x="226828" y="256038"/>
                </a:lnTo>
                <a:lnTo>
                  <a:pt x="226828" y="287051"/>
                </a:lnTo>
                <a:cubicBezTo>
                  <a:pt x="226828" y="289576"/>
                  <a:pt x="225025" y="291739"/>
                  <a:pt x="222501" y="291739"/>
                </a:cubicBezTo>
                <a:lnTo>
                  <a:pt x="69599" y="291739"/>
                </a:lnTo>
                <a:cubicBezTo>
                  <a:pt x="66714" y="291739"/>
                  <a:pt x="64911" y="289576"/>
                  <a:pt x="64911" y="287051"/>
                </a:cubicBezTo>
                <a:lnTo>
                  <a:pt x="64911" y="256038"/>
                </a:lnTo>
                <a:lnTo>
                  <a:pt x="16588" y="256038"/>
                </a:lnTo>
                <a:cubicBezTo>
                  <a:pt x="7212" y="256038"/>
                  <a:pt x="0" y="248826"/>
                  <a:pt x="0" y="240171"/>
                </a:cubicBezTo>
                <a:lnTo>
                  <a:pt x="0" y="110349"/>
                </a:lnTo>
                <a:cubicBezTo>
                  <a:pt x="0" y="101333"/>
                  <a:pt x="7212" y="94121"/>
                  <a:pt x="16588" y="94121"/>
                </a:cubicBezTo>
                <a:lnTo>
                  <a:pt x="29571" y="94121"/>
                </a:lnTo>
                <a:lnTo>
                  <a:pt x="29571" y="51208"/>
                </a:lnTo>
                <a:cubicBezTo>
                  <a:pt x="29571" y="49044"/>
                  <a:pt x="31734" y="47241"/>
                  <a:pt x="33898" y="47241"/>
                </a:cubicBezTo>
                <a:lnTo>
                  <a:pt x="64911" y="47241"/>
                </a:lnTo>
                <a:lnTo>
                  <a:pt x="64911" y="4327"/>
                </a:lnTo>
                <a:cubicBezTo>
                  <a:pt x="64911" y="1803"/>
                  <a:pt x="66714" y="0"/>
                  <a:pt x="6959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2503637432"/>
      </p:ext>
    </p:extLst>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3F736E9F-099F-6E49-8413-5352C763CACD}"/>
              </a:ext>
            </a:extLst>
          </p:cNvPr>
          <p:cNvSpPr txBox="1"/>
          <p:nvPr/>
        </p:nvSpPr>
        <p:spPr>
          <a:xfrm>
            <a:off x="3983894" y="306186"/>
            <a:ext cx="422423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TRADITIONAL SCRUM</a:t>
            </a:r>
          </a:p>
        </p:txBody>
      </p:sp>
      <p:sp>
        <p:nvSpPr>
          <p:cNvPr id="4" name="TextBox 3">
            <a:extLst>
              <a:ext uri="{FF2B5EF4-FFF2-40B4-BE49-F238E27FC236}">
                <a16:creationId xmlns:a16="http://schemas.microsoft.com/office/drawing/2014/main" id="{E333F3FF-B79E-BE40-B783-ADB5618202D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Rectangle 4">
            <a:extLst>
              <a:ext uri="{FF2B5EF4-FFF2-40B4-BE49-F238E27FC236}">
                <a16:creationId xmlns:a16="http://schemas.microsoft.com/office/drawing/2014/main" id="{507F26FF-969D-0749-B4A6-F8E2C39A8CCD}"/>
              </a:ext>
            </a:extLst>
          </p:cNvPr>
          <p:cNvSpPr/>
          <p:nvPr/>
        </p:nvSpPr>
        <p:spPr>
          <a:xfrm>
            <a:off x="1532844" y="1641018"/>
            <a:ext cx="594360"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A8E11BB8-5BF6-9F40-AF91-F61BCA2109FA}"/>
              </a:ext>
            </a:extLst>
          </p:cNvPr>
          <p:cNvSpPr/>
          <p:nvPr/>
        </p:nvSpPr>
        <p:spPr>
          <a:xfrm>
            <a:off x="2194152" y="1641018"/>
            <a:ext cx="594360"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22E58E52-E67A-D74A-BFF7-1E21CB5B8BC9}"/>
              </a:ext>
            </a:extLst>
          </p:cNvPr>
          <p:cNvSpPr/>
          <p:nvPr/>
        </p:nvSpPr>
        <p:spPr>
          <a:xfrm>
            <a:off x="2855459" y="1641018"/>
            <a:ext cx="594360"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461D1C1B-B14C-0144-B658-69DC7FDB8596}"/>
              </a:ext>
            </a:extLst>
          </p:cNvPr>
          <p:cNvSpPr/>
          <p:nvPr/>
        </p:nvSpPr>
        <p:spPr>
          <a:xfrm>
            <a:off x="3516767" y="1641018"/>
            <a:ext cx="594360"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6E45BD3F-43E2-4C45-9836-C1D8476B80A0}"/>
              </a:ext>
            </a:extLst>
          </p:cNvPr>
          <p:cNvSpPr/>
          <p:nvPr/>
        </p:nvSpPr>
        <p:spPr>
          <a:xfrm>
            <a:off x="1531455" y="2155369"/>
            <a:ext cx="594360"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AAB25E73-53CB-7947-BD66-09461794E78C}"/>
              </a:ext>
            </a:extLst>
          </p:cNvPr>
          <p:cNvSpPr/>
          <p:nvPr/>
        </p:nvSpPr>
        <p:spPr>
          <a:xfrm>
            <a:off x="2192762" y="2155369"/>
            <a:ext cx="594360"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Rectangle 10">
            <a:extLst>
              <a:ext uri="{FF2B5EF4-FFF2-40B4-BE49-F238E27FC236}">
                <a16:creationId xmlns:a16="http://schemas.microsoft.com/office/drawing/2014/main" id="{5D260966-FF87-9C46-8E3C-00EF69CD774E}"/>
              </a:ext>
            </a:extLst>
          </p:cNvPr>
          <p:cNvSpPr/>
          <p:nvPr/>
        </p:nvSpPr>
        <p:spPr>
          <a:xfrm>
            <a:off x="2854070" y="2155369"/>
            <a:ext cx="594360"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ectangle 11">
            <a:extLst>
              <a:ext uri="{FF2B5EF4-FFF2-40B4-BE49-F238E27FC236}">
                <a16:creationId xmlns:a16="http://schemas.microsoft.com/office/drawing/2014/main" id="{F3FF3609-D8B6-2B44-AB1F-885966426D9F}"/>
              </a:ext>
            </a:extLst>
          </p:cNvPr>
          <p:cNvSpPr/>
          <p:nvPr/>
        </p:nvSpPr>
        <p:spPr>
          <a:xfrm>
            <a:off x="3515377" y="2155369"/>
            <a:ext cx="594360"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4370B4A4-CB05-4149-9C4F-3E49413B3624}"/>
              </a:ext>
            </a:extLst>
          </p:cNvPr>
          <p:cNvSpPr/>
          <p:nvPr/>
        </p:nvSpPr>
        <p:spPr>
          <a:xfrm>
            <a:off x="1531455" y="2669719"/>
            <a:ext cx="1255668"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ectangle 15">
            <a:extLst>
              <a:ext uri="{FF2B5EF4-FFF2-40B4-BE49-F238E27FC236}">
                <a16:creationId xmlns:a16="http://schemas.microsoft.com/office/drawing/2014/main" id="{178C03AE-2B79-5246-9474-027A26F444FD}"/>
              </a:ext>
            </a:extLst>
          </p:cNvPr>
          <p:cNvSpPr/>
          <p:nvPr/>
        </p:nvSpPr>
        <p:spPr>
          <a:xfrm>
            <a:off x="2854070" y="2669719"/>
            <a:ext cx="1255668"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Rectangle 16">
            <a:extLst>
              <a:ext uri="{FF2B5EF4-FFF2-40B4-BE49-F238E27FC236}">
                <a16:creationId xmlns:a16="http://schemas.microsoft.com/office/drawing/2014/main" id="{14EE74CD-EFFA-CC44-AE4D-311BDDBC6DA5}"/>
              </a:ext>
            </a:extLst>
          </p:cNvPr>
          <p:cNvSpPr/>
          <p:nvPr/>
        </p:nvSpPr>
        <p:spPr>
          <a:xfrm>
            <a:off x="1531455" y="3184070"/>
            <a:ext cx="2578283" cy="4572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Rectangle 17">
            <a:extLst>
              <a:ext uri="{FF2B5EF4-FFF2-40B4-BE49-F238E27FC236}">
                <a16:creationId xmlns:a16="http://schemas.microsoft.com/office/drawing/2014/main" id="{EBEA910A-73AD-0F4F-9928-23B295BEB747}"/>
              </a:ext>
            </a:extLst>
          </p:cNvPr>
          <p:cNvSpPr/>
          <p:nvPr/>
        </p:nvSpPr>
        <p:spPr>
          <a:xfrm>
            <a:off x="2854070" y="3698420"/>
            <a:ext cx="1255668" cy="9715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Rectangle 18">
            <a:extLst>
              <a:ext uri="{FF2B5EF4-FFF2-40B4-BE49-F238E27FC236}">
                <a16:creationId xmlns:a16="http://schemas.microsoft.com/office/drawing/2014/main" id="{DBA22C5F-04CD-3E48-A71E-144199F5F994}"/>
              </a:ext>
            </a:extLst>
          </p:cNvPr>
          <p:cNvSpPr/>
          <p:nvPr/>
        </p:nvSpPr>
        <p:spPr>
          <a:xfrm>
            <a:off x="1531454" y="3698420"/>
            <a:ext cx="1255668" cy="9715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Rectangle 19">
            <a:extLst>
              <a:ext uri="{FF2B5EF4-FFF2-40B4-BE49-F238E27FC236}">
                <a16:creationId xmlns:a16="http://schemas.microsoft.com/office/drawing/2014/main" id="{129CAEC5-F841-0F4D-9B45-531E7744B1FB}"/>
              </a:ext>
            </a:extLst>
          </p:cNvPr>
          <p:cNvSpPr/>
          <p:nvPr/>
        </p:nvSpPr>
        <p:spPr>
          <a:xfrm>
            <a:off x="1531454" y="4727121"/>
            <a:ext cx="2578283" cy="971551"/>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1" name="Right Arrow 20">
            <a:extLst>
              <a:ext uri="{FF2B5EF4-FFF2-40B4-BE49-F238E27FC236}">
                <a16:creationId xmlns:a16="http://schemas.microsoft.com/office/drawing/2014/main" id="{0521D501-49BB-5D43-9728-A2856E516394}"/>
              </a:ext>
            </a:extLst>
          </p:cNvPr>
          <p:cNvSpPr/>
          <p:nvPr/>
        </p:nvSpPr>
        <p:spPr>
          <a:xfrm>
            <a:off x="4194395" y="5191991"/>
            <a:ext cx="990600" cy="700809"/>
          </a:xfrm>
          <a:prstGeom prst="rightArrow">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Rectangle 23">
            <a:extLst>
              <a:ext uri="{FF2B5EF4-FFF2-40B4-BE49-F238E27FC236}">
                <a16:creationId xmlns:a16="http://schemas.microsoft.com/office/drawing/2014/main" id="{938DCDBF-2CFA-034D-885A-C892F67F7D6F}"/>
              </a:ext>
            </a:extLst>
          </p:cNvPr>
          <p:cNvSpPr/>
          <p:nvPr/>
        </p:nvSpPr>
        <p:spPr>
          <a:xfrm>
            <a:off x="5269653" y="5365039"/>
            <a:ext cx="437850" cy="33680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Rectangle 24">
            <a:extLst>
              <a:ext uri="{FF2B5EF4-FFF2-40B4-BE49-F238E27FC236}">
                <a16:creationId xmlns:a16="http://schemas.microsoft.com/office/drawing/2014/main" id="{B22A094D-1464-A640-BA58-0352F5FD2CA5}"/>
              </a:ext>
            </a:extLst>
          </p:cNvPr>
          <p:cNvSpPr/>
          <p:nvPr/>
        </p:nvSpPr>
        <p:spPr>
          <a:xfrm>
            <a:off x="5756821" y="5365039"/>
            <a:ext cx="437850" cy="33680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Rectangle 25">
            <a:extLst>
              <a:ext uri="{FF2B5EF4-FFF2-40B4-BE49-F238E27FC236}">
                <a16:creationId xmlns:a16="http://schemas.microsoft.com/office/drawing/2014/main" id="{00E1FDD9-25C5-4C48-B54A-252CFCF01D2C}"/>
              </a:ext>
            </a:extLst>
          </p:cNvPr>
          <p:cNvSpPr/>
          <p:nvPr/>
        </p:nvSpPr>
        <p:spPr>
          <a:xfrm>
            <a:off x="6243989" y="5365039"/>
            <a:ext cx="437850" cy="33680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Rectangle 26">
            <a:extLst>
              <a:ext uri="{FF2B5EF4-FFF2-40B4-BE49-F238E27FC236}">
                <a16:creationId xmlns:a16="http://schemas.microsoft.com/office/drawing/2014/main" id="{4F7D9475-AB8D-7943-8223-1DC2FCE9D8B8}"/>
              </a:ext>
            </a:extLst>
          </p:cNvPr>
          <p:cNvSpPr/>
          <p:nvPr/>
        </p:nvSpPr>
        <p:spPr>
          <a:xfrm>
            <a:off x="6731157" y="5365039"/>
            <a:ext cx="437850" cy="33680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Right Arrow 27">
            <a:extLst>
              <a:ext uri="{FF2B5EF4-FFF2-40B4-BE49-F238E27FC236}">
                <a16:creationId xmlns:a16="http://schemas.microsoft.com/office/drawing/2014/main" id="{A020A8C0-81B5-F540-8E31-EDADAE017266}"/>
              </a:ext>
            </a:extLst>
          </p:cNvPr>
          <p:cNvSpPr/>
          <p:nvPr/>
        </p:nvSpPr>
        <p:spPr>
          <a:xfrm>
            <a:off x="7357114" y="5191991"/>
            <a:ext cx="2482410" cy="700809"/>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ectangle 28">
            <a:extLst>
              <a:ext uri="{FF2B5EF4-FFF2-40B4-BE49-F238E27FC236}">
                <a16:creationId xmlns:a16="http://schemas.microsoft.com/office/drawing/2014/main" id="{3AD118EA-84E2-EF45-9741-3F2646DE6D09}"/>
              </a:ext>
            </a:extLst>
          </p:cNvPr>
          <p:cNvSpPr/>
          <p:nvPr/>
        </p:nvSpPr>
        <p:spPr>
          <a:xfrm>
            <a:off x="10027631" y="5365039"/>
            <a:ext cx="1293315" cy="33680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Circular Arrow 29">
            <a:extLst>
              <a:ext uri="{FF2B5EF4-FFF2-40B4-BE49-F238E27FC236}">
                <a16:creationId xmlns:a16="http://schemas.microsoft.com/office/drawing/2014/main" id="{1DDCCF01-8FCC-494B-8FA6-015E33764398}"/>
              </a:ext>
            </a:extLst>
          </p:cNvPr>
          <p:cNvSpPr/>
          <p:nvPr/>
        </p:nvSpPr>
        <p:spPr>
          <a:xfrm flipH="1">
            <a:off x="7307330" y="3485979"/>
            <a:ext cx="2372868" cy="2374900"/>
          </a:xfrm>
          <a:prstGeom prst="circularArrow">
            <a:avLst>
              <a:gd name="adj1" fmla="val 14005"/>
              <a:gd name="adj2" fmla="val 1142319"/>
              <a:gd name="adj3" fmla="val 772832"/>
              <a:gd name="adj4" fmla="val 6321353"/>
              <a:gd name="adj5" fmla="val 125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1" name="Circular Arrow 30">
            <a:extLst>
              <a:ext uri="{FF2B5EF4-FFF2-40B4-BE49-F238E27FC236}">
                <a16:creationId xmlns:a16="http://schemas.microsoft.com/office/drawing/2014/main" id="{EB002F05-DD01-F344-A8B5-6455D53F2051}"/>
              </a:ext>
            </a:extLst>
          </p:cNvPr>
          <p:cNvSpPr/>
          <p:nvPr/>
        </p:nvSpPr>
        <p:spPr>
          <a:xfrm>
            <a:off x="7509514" y="2669719"/>
            <a:ext cx="1385569" cy="1386756"/>
          </a:xfrm>
          <a:prstGeom prst="circularArrow">
            <a:avLst>
              <a:gd name="adj1" fmla="val 12363"/>
              <a:gd name="adj2" fmla="val 1142319"/>
              <a:gd name="adj3" fmla="val 19549816"/>
              <a:gd name="adj4" fmla="val 6934449"/>
              <a:gd name="adj5" fmla="val 125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4" name="TextBox 33">
            <a:extLst>
              <a:ext uri="{FF2B5EF4-FFF2-40B4-BE49-F238E27FC236}">
                <a16:creationId xmlns:a16="http://schemas.microsoft.com/office/drawing/2014/main" id="{BC3633F9-8421-1846-9E08-586657ED5680}"/>
              </a:ext>
            </a:extLst>
          </p:cNvPr>
          <p:cNvSpPr txBox="1"/>
          <p:nvPr/>
        </p:nvSpPr>
        <p:spPr>
          <a:xfrm>
            <a:off x="1707953" y="5837562"/>
            <a:ext cx="2225289"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PRODUCT BACKLOG</a:t>
            </a:r>
          </a:p>
        </p:txBody>
      </p:sp>
      <p:sp>
        <p:nvSpPr>
          <p:cNvPr id="35" name="TextBox 34">
            <a:extLst>
              <a:ext uri="{FF2B5EF4-FFF2-40B4-BE49-F238E27FC236}">
                <a16:creationId xmlns:a16="http://schemas.microsoft.com/office/drawing/2014/main" id="{1CF0BCDF-3FE6-FC48-9860-750DC857C167}"/>
              </a:ext>
            </a:extLst>
          </p:cNvPr>
          <p:cNvSpPr txBox="1"/>
          <p:nvPr/>
        </p:nvSpPr>
        <p:spPr>
          <a:xfrm>
            <a:off x="5401578" y="5837562"/>
            <a:ext cx="1636988"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SPRINT SCOPE</a:t>
            </a:r>
          </a:p>
        </p:txBody>
      </p:sp>
      <p:sp>
        <p:nvSpPr>
          <p:cNvPr id="36" name="TextBox 35">
            <a:extLst>
              <a:ext uri="{FF2B5EF4-FFF2-40B4-BE49-F238E27FC236}">
                <a16:creationId xmlns:a16="http://schemas.microsoft.com/office/drawing/2014/main" id="{2C8D0C3A-0BD4-254C-8B99-859CA03C4837}"/>
              </a:ext>
            </a:extLst>
          </p:cNvPr>
          <p:cNvSpPr txBox="1"/>
          <p:nvPr/>
        </p:nvSpPr>
        <p:spPr>
          <a:xfrm>
            <a:off x="7968179" y="5837562"/>
            <a:ext cx="12602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ITERATION</a:t>
            </a:r>
          </a:p>
        </p:txBody>
      </p:sp>
      <p:sp>
        <p:nvSpPr>
          <p:cNvPr id="37" name="TextBox 36">
            <a:extLst>
              <a:ext uri="{FF2B5EF4-FFF2-40B4-BE49-F238E27FC236}">
                <a16:creationId xmlns:a16="http://schemas.microsoft.com/office/drawing/2014/main" id="{EAF81D18-16E2-934F-84F6-A023189CAC65}"/>
              </a:ext>
            </a:extLst>
          </p:cNvPr>
          <p:cNvSpPr txBox="1"/>
          <p:nvPr/>
        </p:nvSpPr>
        <p:spPr>
          <a:xfrm>
            <a:off x="9970411" y="5883729"/>
            <a:ext cx="1407758"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RELEASABLE</a:t>
            </a:r>
          </a:p>
          <a:p>
            <a:pPr algn="ctr"/>
            <a:r>
              <a:rPr lang="en-US" sz="1600" b="1" dirty="0">
                <a:solidFill>
                  <a:schemeClr val="tx2"/>
                </a:solidFill>
                <a:latin typeface="Poppins" pitchFamily="2" charset="77"/>
                <a:ea typeface="League Spartan" charset="0"/>
                <a:cs typeface="Poppins" pitchFamily="2" charset="77"/>
              </a:rPr>
              <a:t>SOFTWARE</a:t>
            </a:r>
          </a:p>
        </p:txBody>
      </p:sp>
      <p:sp>
        <p:nvSpPr>
          <p:cNvPr id="38" name="TextBox 37">
            <a:extLst>
              <a:ext uri="{FF2B5EF4-FFF2-40B4-BE49-F238E27FC236}">
                <a16:creationId xmlns:a16="http://schemas.microsoft.com/office/drawing/2014/main" id="{A47E0458-41ED-F34A-B4F2-7190DAC7B026}"/>
              </a:ext>
            </a:extLst>
          </p:cNvPr>
          <p:cNvSpPr txBox="1"/>
          <p:nvPr/>
        </p:nvSpPr>
        <p:spPr>
          <a:xfrm>
            <a:off x="8039153" y="4481068"/>
            <a:ext cx="909223"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SPRINT</a:t>
            </a:r>
          </a:p>
        </p:txBody>
      </p:sp>
      <p:sp>
        <p:nvSpPr>
          <p:cNvPr id="39" name="TextBox 38">
            <a:extLst>
              <a:ext uri="{FF2B5EF4-FFF2-40B4-BE49-F238E27FC236}">
                <a16:creationId xmlns:a16="http://schemas.microsoft.com/office/drawing/2014/main" id="{8E233F52-E9EA-CC47-BD36-1B027840B89C}"/>
              </a:ext>
            </a:extLst>
          </p:cNvPr>
          <p:cNvSpPr txBox="1"/>
          <p:nvPr/>
        </p:nvSpPr>
        <p:spPr>
          <a:xfrm>
            <a:off x="8848916" y="3061941"/>
            <a:ext cx="1159293"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STANDUP</a:t>
            </a:r>
          </a:p>
        </p:txBody>
      </p:sp>
      <p:sp>
        <p:nvSpPr>
          <p:cNvPr id="40" name="Subtitle 2">
            <a:extLst>
              <a:ext uri="{FF2B5EF4-FFF2-40B4-BE49-F238E27FC236}">
                <a16:creationId xmlns:a16="http://schemas.microsoft.com/office/drawing/2014/main" id="{9A1D94FC-6C1D-764C-834F-88B429452679}"/>
              </a:ext>
            </a:extLst>
          </p:cNvPr>
          <p:cNvSpPr txBox="1">
            <a:spLocks/>
          </p:cNvSpPr>
          <p:nvPr/>
        </p:nvSpPr>
        <p:spPr>
          <a:xfrm>
            <a:off x="8079709" y="4766045"/>
            <a:ext cx="828112" cy="252057"/>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1-4 Weeks</a:t>
            </a:r>
          </a:p>
        </p:txBody>
      </p:sp>
      <p:sp>
        <p:nvSpPr>
          <p:cNvPr id="41" name="Subtitle 2">
            <a:extLst>
              <a:ext uri="{FF2B5EF4-FFF2-40B4-BE49-F238E27FC236}">
                <a16:creationId xmlns:a16="http://schemas.microsoft.com/office/drawing/2014/main" id="{C935812E-AD30-174B-B14E-6E311E9A8D30}"/>
              </a:ext>
            </a:extLst>
          </p:cNvPr>
          <p:cNvSpPr txBox="1">
            <a:spLocks/>
          </p:cNvSpPr>
          <p:nvPr/>
        </p:nvSpPr>
        <p:spPr>
          <a:xfrm>
            <a:off x="9213792" y="3346917"/>
            <a:ext cx="427361" cy="252057"/>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Daily</a:t>
            </a:r>
          </a:p>
        </p:txBody>
      </p:sp>
      <p:sp>
        <p:nvSpPr>
          <p:cNvPr id="42" name="TextBox 41">
            <a:extLst>
              <a:ext uri="{FF2B5EF4-FFF2-40B4-BE49-F238E27FC236}">
                <a16:creationId xmlns:a16="http://schemas.microsoft.com/office/drawing/2014/main" id="{560D7B4A-B2EC-104C-856F-535C19D1E9EA}"/>
              </a:ext>
            </a:extLst>
          </p:cNvPr>
          <p:cNvSpPr txBox="1"/>
          <p:nvPr/>
        </p:nvSpPr>
        <p:spPr>
          <a:xfrm rot="16200000">
            <a:off x="658285" y="3488321"/>
            <a:ext cx="1122423"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PRIORITY</a:t>
            </a:r>
          </a:p>
        </p:txBody>
      </p:sp>
    </p:spTree>
    <p:extLst>
      <p:ext uri="{BB962C8B-B14F-4D97-AF65-F5344CB8AC3E}">
        <p14:creationId xmlns:p14="http://schemas.microsoft.com/office/powerpoint/2010/main" val="364649586"/>
      </p:ext>
    </p:extLst>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Donut 1">
            <a:extLst>
              <a:ext uri="{FF2B5EF4-FFF2-40B4-BE49-F238E27FC236}">
                <a16:creationId xmlns:a16="http://schemas.microsoft.com/office/drawing/2014/main" id="{8666BF30-FFD6-8247-82D4-E2E583DFFEF2}"/>
              </a:ext>
            </a:extLst>
          </p:cNvPr>
          <p:cNvSpPr/>
          <p:nvPr/>
        </p:nvSpPr>
        <p:spPr>
          <a:xfrm>
            <a:off x="3048000" y="381000"/>
            <a:ext cx="6096000" cy="6096000"/>
          </a:xfrm>
          <a:prstGeom prst="donut">
            <a:avLst>
              <a:gd name="adj" fmla="val 5194"/>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6" name="TextBox 5">
            <a:extLst>
              <a:ext uri="{FF2B5EF4-FFF2-40B4-BE49-F238E27FC236}">
                <a16:creationId xmlns:a16="http://schemas.microsoft.com/office/drawing/2014/main" id="{35619B23-96ED-6F49-B6E5-531CC95E9A5B}"/>
              </a:ext>
            </a:extLst>
          </p:cNvPr>
          <p:cNvSpPr txBox="1"/>
          <p:nvPr/>
        </p:nvSpPr>
        <p:spPr>
          <a:xfrm>
            <a:off x="4863941" y="2967336"/>
            <a:ext cx="2464137" cy="923330"/>
          </a:xfrm>
          <a:prstGeom prst="rect">
            <a:avLst/>
          </a:prstGeom>
          <a:noFill/>
        </p:spPr>
        <p:txBody>
          <a:bodyPr wrap="none" rtlCol="0" anchor="ctr">
            <a:spAutoFit/>
          </a:bodyPr>
          <a:lstStyle/>
          <a:p>
            <a:pPr algn="ctr"/>
            <a:r>
              <a:rPr lang="en-US" sz="2700" b="1" dirty="0">
                <a:solidFill>
                  <a:schemeClr val="tx2"/>
                </a:solidFill>
                <a:latin typeface="Poppins" pitchFamily="2" charset="77"/>
                <a:cs typeface="Poppins" pitchFamily="2" charset="77"/>
              </a:rPr>
              <a:t>SCRUM</a:t>
            </a:r>
          </a:p>
          <a:p>
            <a:pPr algn="ctr"/>
            <a:r>
              <a:rPr lang="en-US" sz="2700" b="1" dirty="0">
                <a:solidFill>
                  <a:schemeClr val="tx2"/>
                </a:solidFill>
                <a:latin typeface="Poppins" pitchFamily="2" charset="77"/>
                <a:cs typeface="Poppins" pitchFamily="2" charset="77"/>
              </a:rPr>
              <a:t>FRAMEWORK</a:t>
            </a:r>
          </a:p>
        </p:txBody>
      </p:sp>
      <p:sp>
        <p:nvSpPr>
          <p:cNvPr id="81" name="Freeform 80">
            <a:extLst>
              <a:ext uri="{FF2B5EF4-FFF2-40B4-BE49-F238E27FC236}">
                <a16:creationId xmlns:a16="http://schemas.microsoft.com/office/drawing/2014/main" id="{93CC72CD-2103-F949-B282-6A863AA8F3D6}"/>
              </a:ext>
            </a:extLst>
          </p:cNvPr>
          <p:cNvSpPr/>
          <p:nvPr/>
        </p:nvSpPr>
        <p:spPr>
          <a:xfrm rot="16200000">
            <a:off x="4640332" y="233068"/>
            <a:ext cx="1512365" cy="3078229"/>
          </a:xfrm>
          <a:custGeom>
            <a:avLst/>
            <a:gdLst>
              <a:gd name="connsiteX0" fmla="*/ 3024730 w 3024730"/>
              <a:gd name="connsiteY0" fmla="*/ 4477199 h 6156457"/>
              <a:gd name="connsiteX1" fmla="*/ 2731890 w 3024730"/>
              <a:gd name="connsiteY1" fmla="*/ 6136539 h 6156457"/>
              <a:gd name="connsiteX2" fmla="*/ 2724037 w 3024730"/>
              <a:gd name="connsiteY2" fmla="*/ 6156457 h 6156457"/>
              <a:gd name="connsiteX3" fmla="*/ 2723209 w 3024730"/>
              <a:gd name="connsiteY3" fmla="*/ 6156457 h 6156457"/>
              <a:gd name="connsiteX4" fmla="*/ 2731166 w 3024730"/>
              <a:gd name="connsiteY4" fmla="*/ 6136275 h 6156457"/>
              <a:gd name="connsiteX5" fmla="*/ 3023960 w 3024730"/>
              <a:gd name="connsiteY5" fmla="*/ 4477199 h 6156457"/>
              <a:gd name="connsiteX6" fmla="*/ 76927 w 3024730"/>
              <a:gd name="connsiteY6" fmla="*/ 31159 h 6156457"/>
              <a:gd name="connsiteX7" fmla="*/ 0 w 3024730"/>
              <a:gd name="connsiteY7" fmla="*/ 828 h 6156457"/>
              <a:gd name="connsiteX8" fmla="*/ 0 w 3024730"/>
              <a:gd name="connsiteY8" fmla="*/ 0 h 6156457"/>
              <a:gd name="connsiteX9" fmla="*/ 77227 w 3024730"/>
              <a:gd name="connsiteY9" fmla="*/ 30450 h 6156457"/>
              <a:gd name="connsiteX10" fmla="*/ 3024730 w 3024730"/>
              <a:gd name="connsiteY10" fmla="*/ 4477199 h 6156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24730" h="6156457">
                <a:moveTo>
                  <a:pt x="3024730" y="4477199"/>
                </a:moveTo>
                <a:cubicBezTo>
                  <a:pt x="3024730" y="5060239"/>
                  <a:pt x="2921338" y="5619131"/>
                  <a:pt x="2731890" y="6136539"/>
                </a:cubicBezTo>
                <a:lnTo>
                  <a:pt x="2724037" y="6156457"/>
                </a:lnTo>
                <a:lnTo>
                  <a:pt x="2723209" y="6156457"/>
                </a:lnTo>
                <a:lnTo>
                  <a:pt x="2731166" y="6136275"/>
                </a:lnTo>
                <a:cubicBezTo>
                  <a:pt x="2920585" y="5618949"/>
                  <a:pt x="3023960" y="5060146"/>
                  <a:pt x="3023960" y="4477199"/>
                </a:cubicBezTo>
                <a:cubicBezTo>
                  <a:pt x="3023960" y="2478523"/>
                  <a:pt x="1808775" y="763669"/>
                  <a:pt x="76927" y="31159"/>
                </a:cubicBezTo>
                <a:lnTo>
                  <a:pt x="0" y="828"/>
                </a:lnTo>
                <a:lnTo>
                  <a:pt x="0" y="0"/>
                </a:lnTo>
                <a:lnTo>
                  <a:pt x="77227" y="30450"/>
                </a:lnTo>
                <a:cubicBezTo>
                  <a:pt x="1809351" y="763077"/>
                  <a:pt x="3024730" y="2478204"/>
                  <a:pt x="3024730" y="4477199"/>
                </a:cubicBez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9" name="Freeform 78">
            <a:extLst>
              <a:ext uri="{FF2B5EF4-FFF2-40B4-BE49-F238E27FC236}">
                <a16:creationId xmlns:a16="http://schemas.microsoft.com/office/drawing/2014/main" id="{D2655FE2-9DEC-5A4F-ABCA-2D4B0AAB67B7}"/>
              </a:ext>
            </a:extLst>
          </p:cNvPr>
          <p:cNvSpPr/>
          <p:nvPr/>
        </p:nvSpPr>
        <p:spPr>
          <a:xfrm rot="16200000">
            <a:off x="6239475" y="1987495"/>
            <a:ext cx="3055326" cy="1483724"/>
          </a:xfrm>
          <a:custGeom>
            <a:avLst/>
            <a:gdLst>
              <a:gd name="connsiteX0" fmla="*/ 6110651 w 6110651"/>
              <a:gd name="connsiteY0" fmla="*/ 0 h 2967447"/>
              <a:gd name="connsiteX1" fmla="*/ 6102787 w 6110651"/>
              <a:gd name="connsiteY1" fmla="*/ 19945 h 2967447"/>
              <a:gd name="connsiteX2" fmla="*/ 1656038 w 6110651"/>
              <a:gd name="connsiteY2" fmla="*/ 2967447 h 2967447"/>
              <a:gd name="connsiteX3" fmla="*/ 220933 w 6110651"/>
              <a:gd name="connsiteY3" fmla="*/ 2750479 h 2967447"/>
              <a:gd name="connsiteX4" fmla="*/ 0 w 6110651"/>
              <a:gd name="connsiteY4" fmla="*/ 2675725 h 2967447"/>
              <a:gd name="connsiteX5" fmla="*/ 0 w 6110651"/>
              <a:gd name="connsiteY5" fmla="*/ 2674913 h 2967447"/>
              <a:gd name="connsiteX6" fmla="*/ 221162 w 6110651"/>
              <a:gd name="connsiteY6" fmla="*/ 2749747 h 2967447"/>
              <a:gd name="connsiteX7" fmla="*/ 1656038 w 6110651"/>
              <a:gd name="connsiteY7" fmla="*/ 2966679 h 2967447"/>
              <a:gd name="connsiteX8" fmla="*/ 6102078 w 6110651"/>
              <a:gd name="connsiteY8" fmla="*/ 19645 h 2967447"/>
              <a:gd name="connsiteX9" fmla="*/ 6109824 w 6110651"/>
              <a:gd name="connsiteY9" fmla="*/ 0 h 2967447"/>
              <a:gd name="connsiteX10" fmla="*/ 6110651 w 6110651"/>
              <a:gd name="connsiteY10" fmla="*/ 0 h 2967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110651" h="2967447">
                <a:moveTo>
                  <a:pt x="6110651" y="0"/>
                </a:moveTo>
                <a:lnTo>
                  <a:pt x="6102787" y="19945"/>
                </a:lnTo>
                <a:cubicBezTo>
                  <a:pt x="5370160" y="1752068"/>
                  <a:pt x="3655032" y="2967447"/>
                  <a:pt x="1656038" y="2967447"/>
                </a:cubicBezTo>
                <a:cubicBezTo>
                  <a:pt x="1156289" y="2967447"/>
                  <a:pt x="674282" y="2891485"/>
                  <a:pt x="220933" y="2750479"/>
                </a:cubicBezTo>
                <a:lnTo>
                  <a:pt x="0" y="2675725"/>
                </a:lnTo>
                <a:lnTo>
                  <a:pt x="0" y="2674913"/>
                </a:lnTo>
                <a:lnTo>
                  <a:pt x="221162" y="2749747"/>
                </a:lnTo>
                <a:cubicBezTo>
                  <a:pt x="674439" y="2890729"/>
                  <a:pt x="1156369" y="2966679"/>
                  <a:pt x="1656038" y="2966679"/>
                </a:cubicBezTo>
                <a:cubicBezTo>
                  <a:pt x="3654714" y="2966679"/>
                  <a:pt x="5369568" y="1751493"/>
                  <a:pt x="6102078" y="19645"/>
                </a:cubicBezTo>
                <a:lnTo>
                  <a:pt x="6109824" y="0"/>
                </a:lnTo>
                <a:lnTo>
                  <a:pt x="6110651" y="0"/>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5" name="Freeform 74">
            <a:extLst>
              <a:ext uri="{FF2B5EF4-FFF2-40B4-BE49-F238E27FC236}">
                <a16:creationId xmlns:a16="http://schemas.microsoft.com/office/drawing/2014/main" id="{B6B0E004-108F-CE41-A7B1-E73236FEE5BB}"/>
              </a:ext>
            </a:extLst>
          </p:cNvPr>
          <p:cNvSpPr/>
          <p:nvPr/>
        </p:nvSpPr>
        <p:spPr>
          <a:xfrm rot="16200000">
            <a:off x="2914609" y="3386404"/>
            <a:ext cx="3049874" cy="1513090"/>
          </a:xfrm>
          <a:custGeom>
            <a:avLst/>
            <a:gdLst>
              <a:gd name="connsiteX0" fmla="*/ 6099747 w 6099747"/>
              <a:gd name="connsiteY0" fmla="*/ 280197 h 3026180"/>
              <a:gd name="connsiteX1" fmla="*/ 6099747 w 6099747"/>
              <a:gd name="connsiteY1" fmla="*/ 281011 h 3026180"/>
              <a:gd name="connsiteX2" fmla="*/ 5912647 w 6099747"/>
              <a:gd name="connsiteY2" fmla="*/ 217703 h 3026180"/>
              <a:gd name="connsiteX3" fmla="*/ 4477771 w 6099747"/>
              <a:gd name="connsiteY3" fmla="*/ 770 h 3026180"/>
              <a:gd name="connsiteX4" fmla="*/ 31731 w 6099747"/>
              <a:gd name="connsiteY4" fmla="*/ 2947803 h 3026180"/>
              <a:gd name="connsiteX5" fmla="*/ 828 w 6099747"/>
              <a:gd name="connsiteY5" fmla="*/ 3026180 h 3026180"/>
              <a:gd name="connsiteX6" fmla="*/ 0 w 6099747"/>
              <a:gd name="connsiteY6" fmla="*/ 3026180 h 3026180"/>
              <a:gd name="connsiteX7" fmla="*/ 31022 w 6099747"/>
              <a:gd name="connsiteY7" fmla="*/ 2947503 h 3026180"/>
              <a:gd name="connsiteX8" fmla="*/ 4477771 w 6099747"/>
              <a:gd name="connsiteY8" fmla="*/ 0 h 3026180"/>
              <a:gd name="connsiteX9" fmla="*/ 5912876 w 6099747"/>
              <a:gd name="connsiteY9" fmla="*/ 216967 h 3026180"/>
              <a:gd name="connsiteX10" fmla="*/ 6099747 w 6099747"/>
              <a:gd name="connsiteY10" fmla="*/ 280197 h 3026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099747" h="3026180">
                <a:moveTo>
                  <a:pt x="6099747" y="280197"/>
                </a:moveTo>
                <a:lnTo>
                  <a:pt x="6099747" y="281011"/>
                </a:lnTo>
                <a:lnTo>
                  <a:pt x="5912647" y="217703"/>
                </a:lnTo>
                <a:cubicBezTo>
                  <a:pt x="5459370" y="76719"/>
                  <a:pt x="4977440" y="770"/>
                  <a:pt x="4477771" y="770"/>
                </a:cubicBezTo>
                <a:cubicBezTo>
                  <a:pt x="2479095" y="770"/>
                  <a:pt x="764241" y="1215955"/>
                  <a:pt x="31731" y="2947803"/>
                </a:cubicBezTo>
                <a:lnTo>
                  <a:pt x="828" y="3026180"/>
                </a:lnTo>
                <a:lnTo>
                  <a:pt x="0" y="3026180"/>
                </a:lnTo>
                <a:lnTo>
                  <a:pt x="31022" y="2947503"/>
                </a:lnTo>
                <a:cubicBezTo>
                  <a:pt x="763649" y="1215379"/>
                  <a:pt x="2478777" y="0"/>
                  <a:pt x="4477771" y="0"/>
                </a:cubicBezTo>
                <a:cubicBezTo>
                  <a:pt x="4977520" y="0"/>
                  <a:pt x="5459527" y="75961"/>
                  <a:pt x="5912876" y="216967"/>
                </a:cubicBezTo>
                <a:lnTo>
                  <a:pt x="6099747" y="280197"/>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2" name="Freeform 71">
            <a:extLst>
              <a:ext uri="{FF2B5EF4-FFF2-40B4-BE49-F238E27FC236}">
                <a16:creationId xmlns:a16="http://schemas.microsoft.com/office/drawing/2014/main" id="{ADD665B1-36EF-BC4E-A3BD-7FA4C7ACC9C3}"/>
              </a:ext>
            </a:extLst>
          </p:cNvPr>
          <p:cNvSpPr/>
          <p:nvPr/>
        </p:nvSpPr>
        <p:spPr>
          <a:xfrm rot="16200000">
            <a:off x="6059144" y="3573259"/>
            <a:ext cx="1495334" cy="3042147"/>
          </a:xfrm>
          <a:custGeom>
            <a:avLst/>
            <a:gdLst>
              <a:gd name="connsiteX0" fmla="*/ 2990668 w 2990668"/>
              <a:gd name="connsiteY0" fmla="*/ 6083467 h 6084294"/>
              <a:gd name="connsiteX1" fmla="*/ 2990668 w 2990668"/>
              <a:gd name="connsiteY1" fmla="*/ 6084294 h 6084294"/>
              <a:gd name="connsiteX2" fmla="*/ 2947503 w 2990668"/>
              <a:gd name="connsiteY2" fmla="*/ 6067274 h 6084294"/>
              <a:gd name="connsiteX3" fmla="*/ 0 w 2990668"/>
              <a:gd name="connsiteY3" fmla="*/ 1620526 h 6084294"/>
              <a:gd name="connsiteX4" fmla="*/ 216967 w 2990668"/>
              <a:gd name="connsiteY4" fmla="*/ 185421 h 6084294"/>
              <a:gd name="connsiteX5" fmla="*/ 279706 w 2990668"/>
              <a:gd name="connsiteY5" fmla="*/ 0 h 6084294"/>
              <a:gd name="connsiteX6" fmla="*/ 280520 w 2990668"/>
              <a:gd name="connsiteY6" fmla="*/ 0 h 6084294"/>
              <a:gd name="connsiteX7" fmla="*/ 217703 w 2990668"/>
              <a:gd name="connsiteY7" fmla="*/ 185650 h 6084294"/>
              <a:gd name="connsiteX8" fmla="*/ 770 w 2990668"/>
              <a:gd name="connsiteY8" fmla="*/ 1620526 h 6084294"/>
              <a:gd name="connsiteX9" fmla="*/ 2947803 w 2990668"/>
              <a:gd name="connsiteY9" fmla="*/ 6066566 h 6084294"/>
              <a:gd name="connsiteX10" fmla="*/ 2990668 w 2990668"/>
              <a:gd name="connsiteY10" fmla="*/ 6083467 h 6084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90668" h="6084294">
                <a:moveTo>
                  <a:pt x="2990668" y="6083467"/>
                </a:moveTo>
                <a:lnTo>
                  <a:pt x="2990668" y="6084294"/>
                </a:lnTo>
                <a:lnTo>
                  <a:pt x="2947503" y="6067274"/>
                </a:lnTo>
                <a:cubicBezTo>
                  <a:pt x="1215379" y="5334648"/>
                  <a:pt x="0" y="3619521"/>
                  <a:pt x="0" y="1620526"/>
                </a:cubicBezTo>
                <a:cubicBezTo>
                  <a:pt x="0" y="1120777"/>
                  <a:pt x="75961" y="638770"/>
                  <a:pt x="216967" y="185421"/>
                </a:cubicBezTo>
                <a:lnTo>
                  <a:pt x="279706" y="0"/>
                </a:lnTo>
                <a:lnTo>
                  <a:pt x="280520" y="0"/>
                </a:lnTo>
                <a:lnTo>
                  <a:pt x="217703" y="185650"/>
                </a:lnTo>
                <a:cubicBezTo>
                  <a:pt x="76719" y="638927"/>
                  <a:pt x="770" y="1120857"/>
                  <a:pt x="770" y="1620526"/>
                </a:cubicBezTo>
                <a:cubicBezTo>
                  <a:pt x="770" y="3619202"/>
                  <a:pt x="1215955" y="5334056"/>
                  <a:pt x="2947803" y="6066566"/>
                </a:cubicBezTo>
                <a:lnTo>
                  <a:pt x="2990668" y="6083467"/>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3" name="Freeform 82">
            <a:extLst>
              <a:ext uri="{FF2B5EF4-FFF2-40B4-BE49-F238E27FC236}">
                <a16:creationId xmlns:a16="http://schemas.microsoft.com/office/drawing/2014/main" id="{E6D8E8F7-2957-044E-85AB-0DCF7FC0706A}"/>
              </a:ext>
            </a:extLst>
          </p:cNvPr>
          <p:cNvSpPr/>
          <p:nvPr/>
        </p:nvSpPr>
        <p:spPr>
          <a:xfrm rot="16200000">
            <a:off x="2496322" y="1567678"/>
            <a:ext cx="5308486" cy="3570129"/>
          </a:xfrm>
          <a:custGeom>
            <a:avLst/>
            <a:gdLst>
              <a:gd name="connsiteX0" fmla="*/ 6957241 w 10616971"/>
              <a:gd name="connsiteY0" fmla="*/ 305519 h 7140258"/>
              <a:gd name="connsiteX1" fmla="*/ 6957240 w 10616971"/>
              <a:gd name="connsiteY1" fmla="*/ 983801 h 7140258"/>
              <a:gd name="connsiteX2" fmla="*/ 6815311 w 10616971"/>
              <a:gd name="connsiteY2" fmla="*/ 927840 h 7140258"/>
              <a:gd name="connsiteX3" fmla="*/ 6777946 w 10616971"/>
              <a:gd name="connsiteY3" fmla="*/ 915197 h 7140258"/>
              <a:gd name="connsiteX4" fmla="*/ 6777946 w 10616971"/>
              <a:gd name="connsiteY4" fmla="*/ 915198 h 7140258"/>
              <a:gd name="connsiteX5" fmla="*/ 6591076 w 10616971"/>
              <a:gd name="connsiteY5" fmla="*/ 851968 h 7140258"/>
              <a:gd name="connsiteX6" fmla="*/ 5155971 w 10616971"/>
              <a:gd name="connsiteY6" fmla="*/ 635001 h 7140258"/>
              <a:gd name="connsiteX7" fmla="*/ 709222 w 10616971"/>
              <a:gd name="connsiteY7" fmla="*/ 3582503 h 7140258"/>
              <a:gd name="connsiteX8" fmla="*/ 678200 w 10616971"/>
              <a:gd name="connsiteY8" fmla="*/ 3661181 h 7140258"/>
              <a:gd name="connsiteX9" fmla="*/ 0 w 10616971"/>
              <a:gd name="connsiteY9" fmla="*/ 3661181 h 7140258"/>
              <a:gd name="connsiteX10" fmla="*/ 26342 w 10616971"/>
              <a:gd name="connsiteY10" fmla="*/ 3583325 h 7140258"/>
              <a:gd name="connsiteX11" fmla="*/ 5155971 w 10616971"/>
              <a:gd name="connsiteY11" fmla="*/ 0 h 7140258"/>
              <a:gd name="connsiteX12" fmla="*/ 6520760 w 10616971"/>
              <a:gd name="connsiteY12" fmla="*/ 171927 h 7140258"/>
              <a:gd name="connsiteX13" fmla="*/ 6777947 w 10616971"/>
              <a:gd name="connsiteY13" fmla="*/ 244960 h 7140258"/>
              <a:gd name="connsiteX14" fmla="*/ 6777947 w 10616971"/>
              <a:gd name="connsiteY14" fmla="*/ 244959 h 7140258"/>
              <a:gd name="connsiteX15" fmla="*/ 6779905 w 10616971"/>
              <a:gd name="connsiteY15" fmla="*/ 245515 h 7140258"/>
              <a:gd name="connsiteX16" fmla="*/ 10616971 w 10616971"/>
              <a:gd name="connsiteY16" fmla="*/ 5461000 h 7140258"/>
              <a:gd name="connsiteX17" fmla="*/ 10371455 w 10616971"/>
              <a:gd name="connsiteY17" fmla="*/ 7084934 h 7140258"/>
              <a:gd name="connsiteX18" fmla="*/ 10352736 w 10616971"/>
              <a:gd name="connsiteY18" fmla="*/ 7140258 h 7140258"/>
              <a:gd name="connsiteX19" fmla="*/ 9681278 w 10616971"/>
              <a:gd name="connsiteY19" fmla="*/ 7140258 h 7140258"/>
              <a:gd name="connsiteX20" fmla="*/ 9689131 w 10616971"/>
              <a:gd name="connsiteY20" fmla="*/ 7120340 h 7140258"/>
              <a:gd name="connsiteX21" fmla="*/ 9981971 w 10616971"/>
              <a:gd name="connsiteY21" fmla="*/ 5461000 h 7140258"/>
              <a:gd name="connsiteX22" fmla="*/ 7034468 w 10616971"/>
              <a:gd name="connsiteY22" fmla="*/ 1014251 h 7140258"/>
              <a:gd name="connsiteX23" fmla="*/ 6957241 w 10616971"/>
              <a:gd name="connsiteY23" fmla="*/ 983801 h 7140258"/>
              <a:gd name="connsiteX24" fmla="*/ 6957241 w 10616971"/>
              <a:gd name="connsiteY24" fmla="*/ 305520 h 7140258"/>
              <a:gd name="connsiteX25" fmla="*/ 7033646 w 10616971"/>
              <a:gd name="connsiteY25" fmla="*/ 331372 h 7140258"/>
              <a:gd name="connsiteX26" fmla="*/ 10616971 w 10616971"/>
              <a:gd name="connsiteY26" fmla="*/ 5461000 h 7140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616971" h="7140258">
                <a:moveTo>
                  <a:pt x="6957241" y="305519"/>
                </a:moveTo>
                <a:lnTo>
                  <a:pt x="6957240" y="983801"/>
                </a:lnTo>
                <a:lnTo>
                  <a:pt x="6815311" y="927840"/>
                </a:lnTo>
                <a:lnTo>
                  <a:pt x="6777946" y="915197"/>
                </a:lnTo>
                <a:lnTo>
                  <a:pt x="6777946" y="915198"/>
                </a:lnTo>
                <a:lnTo>
                  <a:pt x="6591076" y="851968"/>
                </a:lnTo>
                <a:cubicBezTo>
                  <a:pt x="6137727" y="710962"/>
                  <a:pt x="5655720" y="635001"/>
                  <a:pt x="5155971" y="635001"/>
                </a:cubicBezTo>
                <a:cubicBezTo>
                  <a:pt x="3156976" y="635000"/>
                  <a:pt x="1441848" y="1850379"/>
                  <a:pt x="709222" y="3582503"/>
                </a:cubicBezTo>
                <a:lnTo>
                  <a:pt x="678200" y="3661181"/>
                </a:lnTo>
                <a:lnTo>
                  <a:pt x="0" y="3661181"/>
                </a:lnTo>
                <a:lnTo>
                  <a:pt x="26342" y="3583325"/>
                </a:lnTo>
                <a:cubicBezTo>
                  <a:pt x="791972" y="1492293"/>
                  <a:pt x="2799700" y="0"/>
                  <a:pt x="5155971" y="0"/>
                </a:cubicBezTo>
                <a:cubicBezTo>
                  <a:pt x="5627225" y="0"/>
                  <a:pt x="6084538" y="59692"/>
                  <a:pt x="6520760" y="171927"/>
                </a:cubicBezTo>
                <a:lnTo>
                  <a:pt x="6777947" y="244960"/>
                </a:lnTo>
                <a:lnTo>
                  <a:pt x="6777947" y="244959"/>
                </a:lnTo>
                <a:lnTo>
                  <a:pt x="6779905" y="245515"/>
                </a:lnTo>
                <a:close/>
                <a:moveTo>
                  <a:pt x="10616971" y="5461000"/>
                </a:moveTo>
                <a:cubicBezTo>
                  <a:pt x="10616971" y="6026505"/>
                  <a:pt x="10531015" y="6571934"/>
                  <a:pt x="10371455" y="7084934"/>
                </a:cubicBezTo>
                <a:lnTo>
                  <a:pt x="10352736" y="7140258"/>
                </a:lnTo>
                <a:lnTo>
                  <a:pt x="9681278" y="7140258"/>
                </a:lnTo>
                <a:lnTo>
                  <a:pt x="9689131" y="7120340"/>
                </a:lnTo>
                <a:cubicBezTo>
                  <a:pt x="9878579" y="6602932"/>
                  <a:pt x="9981971" y="6044040"/>
                  <a:pt x="9981971" y="5461000"/>
                </a:cubicBezTo>
                <a:cubicBezTo>
                  <a:pt x="9981971" y="3462005"/>
                  <a:pt x="8766592" y="1746878"/>
                  <a:pt x="7034468" y="1014251"/>
                </a:cubicBezTo>
                <a:lnTo>
                  <a:pt x="6957241" y="983801"/>
                </a:lnTo>
                <a:lnTo>
                  <a:pt x="6957241" y="305520"/>
                </a:lnTo>
                <a:lnTo>
                  <a:pt x="7033646" y="331372"/>
                </a:lnTo>
                <a:cubicBezTo>
                  <a:pt x="9124678" y="1097002"/>
                  <a:pt x="10616971" y="3104729"/>
                  <a:pt x="10616971" y="546100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7" name="Freeform 66">
            <a:extLst>
              <a:ext uri="{FF2B5EF4-FFF2-40B4-BE49-F238E27FC236}">
                <a16:creationId xmlns:a16="http://schemas.microsoft.com/office/drawing/2014/main" id="{8F5B7691-1AEB-0A4D-A235-924CCE67D423}"/>
              </a:ext>
            </a:extLst>
          </p:cNvPr>
          <p:cNvSpPr/>
          <p:nvPr/>
        </p:nvSpPr>
        <p:spPr>
          <a:xfrm rot="16200000">
            <a:off x="6227854" y="1658373"/>
            <a:ext cx="3396069" cy="1801224"/>
          </a:xfrm>
          <a:custGeom>
            <a:avLst/>
            <a:gdLst>
              <a:gd name="connsiteX0" fmla="*/ 6792137 w 6792137"/>
              <a:gd name="connsiteY0" fmla="*/ 0 h 3602447"/>
              <a:gd name="connsiteX1" fmla="*/ 6785666 w 6792137"/>
              <a:gd name="connsiteY1" fmla="*/ 19123 h 3602447"/>
              <a:gd name="connsiteX2" fmla="*/ 1656038 w 6792137"/>
              <a:gd name="connsiteY2" fmla="*/ 3602447 h 3602447"/>
              <a:gd name="connsiteX3" fmla="*/ 32104 w 6792137"/>
              <a:gd name="connsiteY3" fmla="*/ 3356931 h 3602447"/>
              <a:gd name="connsiteX4" fmla="*/ 0 w 6792137"/>
              <a:gd name="connsiteY4" fmla="*/ 3346069 h 3602447"/>
              <a:gd name="connsiteX5" fmla="*/ 0 w 6792137"/>
              <a:gd name="connsiteY5" fmla="*/ 2675725 h 3602447"/>
              <a:gd name="connsiteX6" fmla="*/ 220933 w 6792137"/>
              <a:gd name="connsiteY6" fmla="*/ 2750479 h 3602447"/>
              <a:gd name="connsiteX7" fmla="*/ 1656038 w 6792137"/>
              <a:gd name="connsiteY7" fmla="*/ 2967447 h 3602447"/>
              <a:gd name="connsiteX8" fmla="*/ 6102787 w 6792137"/>
              <a:gd name="connsiteY8" fmla="*/ 19945 h 3602447"/>
              <a:gd name="connsiteX9" fmla="*/ 6110651 w 6792137"/>
              <a:gd name="connsiteY9" fmla="*/ 0 h 3602447"/>
              <a:gd name="connsiteX10" fmla="*/ 6792137 w 6792137"/>
              <a:gd name="connsiteY10" fmla="*/ 0 h 360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92137" h="3602447">
                <a:moveTo>
                  <a:pt x="6792137" y="0"/>
                </a:moveTo>
                <a:lnTo>
                  <a:pt x="6785666" y="19123"/>
                </a:lnTo>
                <a:cubicBezTo>
                  <a:pt x="6020037" y="2110155"/>
                  <a:pt x="4012309" y="3602447"/>
                  <a:pt x="1656038" y="3602447"/>
                </a:cubicBezTo>
                <a:cubicBezTo>
                  <a:pt x="1090533" y="3602447"/>
                  <a:pt x="545104" y="3516491"/>
                  <a:pt x="32104" y="3356931"/>
                </a:cubicBezTo>
                <a:lnTo>
                  <a:pt x="0" y="3346069"/>
                </a:lnTo>
                <a:lnTo>
                  <a:pt x="0" y="2675725"/>
                </a:lnTo>
                <a:lnTo>
                  <a:pt x="220933" y="2750479"/>
                </a:lnTo>
                <a:cubicBezTo>
                  <a:pt x="674282" y="2891485"/>
                  <a:pt x="1156289" y="2967447"/>
                  <a:pt x="1656038" y="2967447"/>
                </a:cubicBezTo>
                <a:cubicBezTo>
                  <a:pt x="3655032" y="2967447"/>
                  <a:pt x="5370160" y="1752068"/>
                  <a:pt x="6102787" y="19945"/>
                </a:cubicBezTo>
                <a:lnTo>
                  <a:pt x="6110651" y="0"/>
                </a:lnTo>
                <a:lnTo>
                  <a:pt x="679213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6" name="Freeform 65">
            <a:extLst>
              <a:ext uri="{FF2B5EF4-FFF2-40B4-BE49-F238E27FC236}">
                <a16:creationId xmlns:a16="http://schemas.microsoft.com/office/drawing/2014/main" id="{C0EF2259-A21A-AE47-B8C7-DDFBC67E2909}"/>
              </a:ext>
            </a:extLst>
          </p:cNvPr>
          <p:cNvSpPr/>
          <p:nvPr/>
        </p:nvSpPr>
        <p:spPr>
          <a:xfrm rot="16200000">
            <a:off x="4352026" y="522174"/>
            <a:ext cx="2089393" cy="3077815"/>
          </a:xfrm>
          <a:custGeom>
            <a:avLst/>
            <a:gdLst>
              <a:gd name="connsiteX0" fmla="*/ 4178785 w 4178785"/>
              <a:gd name="connsiteY0" fmla="*/ 4476371 h 6155629"/>
              <a:gd name="connsiteX1" fmla="*/ 3885991 w 4178785"/>
              <a:gd name="connsiteY1" fmla="*/ 6135447 h 6155629"/>
              <a:gd name="connsiteX2" fmla="*/ 3878034 w 4178785"/>
              <a:gd name="connsiteY2" fmla="*/ 6155629 h 6155629"/>
              <a:gd name="connsiteX3" fmla="*/ 2653472 w 4178785"/>
              <a:gd name="connsiteY3" fmla="*/ 6155629 h 6155629"/>
              <a:gd name="connsiteX4" fmla="*/ 1930583 w 4178785"/>
              <a:gd name="connsiteY4" fmla="*/ 4903548 h 6155629"/>
              <a:gd name="connsiteX5" fmla="*/ 1954974 w 4178785"/>
              <a:gd name="connsiteY5" fmla="*/ 4743731 h 6155629"/>
              <a:gd name="connsiteX6" fmla="*/ 1968475 w 4178785"/>
              <a:gd name="connsiteY6" fmla="*/ 4476371 h 6155629"/>
              <a:gd name="connsiteX7" fmla="*/ 131152 w 4178785"/>
              <a:gd name="connsiteY7" fmla="*/ 1979013 h 6155629"/>
              <a:gd name="connsiteX8" fmla="*/ 0 w 4178785"/>
              <a:gd name="connsiteY8" fmla="*/ 1945290 h 6155629"/>
              <a:gd name="connsiteX9" fmla="*/ 1153628 w 4178785"/>
              <a:gd name="connsiteY9" fmla="*/ 1279243 h 6155629"/>
              <a:gd name="connsiteX10" fmla="*/ 1152433 w 4178785"/>
              <a:gd name="connsiteY10" fmla="*/ 1277172 h 6155629"/>
              <a:gd name="connsiteX11" fmla="*/ 1154825 w 4178785"/>
              <a:gd name="connsiteY11" fmla="*/ 1277172 h 6155629"/>
              <a:gd name="connsiteX12" fmla="*/ 1154825 w 4178785"/>
              <a:gd name="connsiteY12" fmla="*/ 0 h 6155629"/>
              <a:gd name="connsiteX13" fmla="*/ 1231752 w 4178785"/>
              <a:gd name="connsiteY13" fmla="*/ 30331 h 6155629"/>
              <a:gd name="connsiteX14" fmla="*/ 4178785 w 4178785"/>
              <a:gd name="connsiteY14" fmla="*/ 4476371 h 615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178785" h="6155629">
                <a:moveTo>
                  <a:pt x="4178785" y="4476371"/>
                </a:moveTo>
                <a:cubicBezTo>
                  <a:pt x="4178785" y="5059318"/>
                  <a:pt x="4075410" y="5618121"/>
                  <a:pt x="3885991" y="6135447"/>
                </a:cubicBezTo>
                <a:lnTo>
                  <a:pt x="3878034" y="6155629"/>
                </a:lnTo>
                <a:lnTo>
                  <a:pt x="2653472" y="6155629"/>
                </a:lnTo>
                <a:lnTo>
                  <a:pt x="1930583" y="4903548"/>
                </a:lnTo>
                <a:lnTo>
                  <a:pt x="1954974" y="4743731"/>
                </a:lnTo>
                <a:cubicBezTo>
                  <a:pt x="1963902" y="4655825"/>
                  <a:pt x="1968475" y="4566632"/>
                  <a:pt x="1968475" y="4476371"/>
                </a:cubicBezTo>
                <a:cubicBezTo>
                  <a:pt x="1968475" y="3302975"/>
                  <a:pt x="1195604" y="2310092"/>
                  <a:pt x="131152" y="1979013"/>
                </a:cubicBezTo>
                <a:lnTo>
                  <a:pt x="0" y="1945290"/>
                </a:lnTo>
                <a:lnTo>
                  <a:pt x="1153628" y="1279243"/>
                </a:lnTo>
                <a:lnTo>
                  <a:pt x="1152433" y="1277172"/>
                </a:lnTo>
                <a:lnTo>
                  <a:pt x="1154825" y="1277172"/>
                </a:lnTo>
                <a:lnTo>
                  <a:pt x="1154825" y="0"/>
                </a:lnTo>
                <a:lnTo>
                  <a:pt x="1231752" y="30331"/>
                </a:lnTo>
                <a:cubicBezTo>
                  <a:pt x="2963600" y="762841"/>
                  <a:pt x="4178785" y="2477695"/>
                  <a:pt x="4178785" y="4476371"/>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4" name="Freeform 63">
            <a:extLst>
              <a:ext uri="{FF2B5EF4-FFF2-40B4-BE49-F238E27FC236}">
                <a16:creationId xmlns:a16="http://schemas.microsoft.com/office/drawing/2014/main" id="{5D1B22E1-ACB9-0F41-86AC-670DA0A5B4F2}"/>
              </a:ext>
            </a:extLst>
          </p:cNvPr>
          <p:cNvSpPr/>
          <p:nvPr/>
        </p:nvSpPr>
        <p:spPr>
          <a:xfrm rot="16200000">
            <a:off x="5946796" y="1695199"/>
            <a:ext cx="3054912" cy="2068728"/>
          </a:xfrm>
          <a:custGeom>
            <a:avLst/>
            <a:gdLst>
              <a:gd name="connsiteX0" fmla="*/ 6109824 w 6109824"/>
              <a:gd name="connsiteY0" fmla="*/ 1170777 h 4137456"/>
              <a:gd name="connsiteX1" fmla="*/ 6102078 w 6109824"/>
              <a:gd name="connsiteY1" fmla="*/ 1190422 h 4137456"/>
              <a:gd name="connsiteX2" fmla="*/ 1656038 w 6109824"/>
              <a:gd name="connsiteY2" fmla="*/ 4137456 h 4137456"/>
              <a:gd name="connsiteX3" fmla="*/ 221162 w 6109824"/>
              <a:gd name="connsiteY3" fmla="*/ 3920524 h 4137456"/>
              <a:gd name="connsiteX4" fmla="*/ 0 w 6109824"/>
              <a:gd name="connsiteY4" fmla="*/ 3845690 h 4137456"/>
              <a:gd name="connsiteX5" fmla="*/ 0 w 6109824"/>
              <a:gd name="connsiteY5" fmla="*/ 2616256 h 4137456"/>
              <a:gd name="connsiteX6" fmla="*/ 1252861 w 6109824"/>
              <a:gd name="connsiteY6" fmla="*/ 1892916 h 4137456"/>
              <a:gd name="connsiteX7" fmla="*/ 1388678 w 6109824"/>
              <a:gd name="connsiteY7" fmla="*/ 1913644 h 4137456"/>
              <a:gd name="connsiteX8" fmla="*/ 1656038 w 6109824"/>
              <a:gd name="connsiteY8" fmla="*/ 1927145 h 4137456"/>
              <a:gd name="connsiteX9" fmla="*/ 4153396 w 6109824"/>
              <a:gd name="connsiteY9" fmla="*/ 89822 h 4137456"/>
              <a:gd name="connsiteX10" fmla="*/ 4176491 w 6109824"/>
              <a:gd name="connsiteY10" fmla="*/ 0 h 4137456"/>
              <a:gd name="connsiteX11" fmla="*/ 4851749 w 6109824"/>
              <a:gd name="connsiteY11" fmla="*/ 1169580 h 4137456"/>
              <a:gd name="connsiteX12" fmla="*/ 4853820 w 6109824"/>
              <a:gd name="connsiteY12" fmla="*/ 1168385 h 4137456"/>
              <a:gd name="connsiteX13" fmla="*/ 4853820 w 6109824"/>
              <a:gd name="connsiteY13" fmla="*/ 1170777 h 4137456"/>
              <a:gd name="connsiteX14" fmla="*/ 6109824 w 6109824"/>
              <a:gd name="connsiteY14" fmla="*/ 1170777 h 4137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109824" h="4137456">
                <a:moveTo>
                  <a:pt x="6109824" y="1170777"/>
                </a:moveTo>
                <a:lnTo>
                  <a:pt x="6102078" y="1190422"/>
                </a:lnTo>
                <a:cubicBezTo>
                  <a:pt x="5369568" y="2922270"/>
                  <a:pt x="3654714" y="4137456"/>
                  <a:pt x="1656038" y="4137456"/>
                </a:cubicBezTo>
                <a:cubicBezTo>
                  <a:pt x="1156369" y="4137456"/>
                  <a:pt x="674439" y="4061506"/>
                  <a:pt x="221162" y="3920524"/>
                </a:cubicBezTo>
                <a:lnTo>
                  <a:pt x="0" y="3845690"/>
                </a:lnTo>
                <a:lnTo>
                  <a:pt x="0" y="2616256"/>
                </a:lnTo>
                <a:lnTo>
                  <a:pt x="1252861" y="1892916"/>
                </a:lnTo>
                <a:lnTo>
                  <a:pt x="1388678" y="1913644"/>
                </a:lnTo>
                <a:cubicBezTo>
                  <a:pt x="1476583" y="1922572"/>
                  <a:pt x="1565777" y="1927145"/>
                  <a:pt x="1656038" y="1927145"/>
                </a:cubicBezTo>
                <a:cubicBezTo>
                  <a:pt x="2829434" y="1927145"/>
                  <a:pt x="3822317" y="1154274"/>
                  <a:pt x="4153396" y="89822"/>
                </a:cubicBezTo>
                <a:lnTo>
                  <a:pt x="4176491" y="0"/>
                </a:lnTo>
                <a:lnTo>
                  <a:pt x="4851749" y="1169580"/>
                </a:lnTo>
                <a:lnTo>
                  <a:pt x="4853820" y="1168385"/>
                </a:lnTo>
                <a:lnTo>
                  <a:pt x="4853820" y="1170777"/>
                </a:lnTo>
                <a:lnTo>
                  <a:pt x="6109824" y="1170777"/>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Freeform 60">
            <a:extLst>
              <a:ext uri="{FF2B5EF4-FFF2-40B4-BE49-F238E27FC236}">
                <a16:creationId xmlns:a16="http://schemas.microsoft.com/office/drawing/2014/main" id="{9FA0BA04-8CB5-3F42-99F5-53ECC1792343}"/>
              </a:ext>
            </a:extLst>
          </p:cNvPr>
          <p:cNvSpPr/>
          <p:nvPr/>
        </p:nvSpPr>
        <p:spPr>
          <a:xfrm rot="16200000">
            <a:off x="3795633" y="2555830"/>
            <a:ext cx="89647" cy="34716"/>
          </a:xfrm>
          <a:custGeom>
            <a:avLst/>
            <a:gdLst>
              <a:gd name="connsiteX0" fmla="*/ 179294 w 179294"/>
              <a:gd name="connsiteY0" fmla="*/ 68604 h 69432"/>
              <a:gd name="connsiteX1" fmla="*/ 179294 w 179294"/>
              <a:gd name="connsiteY1" fmla="*/ 69432 h 69432"/>
              <a:gd name="connsiteX2" fmla="*/ 37100 w 179294"/>
              <a:gd name="connsiteY2" fmla="*/ 13367 h 69432"/>
              <a:gd name="connsiteX3" fmla="*/ 0 w 179294"/>
              <a:gd name="connsiteY3" fmla="*/ 814 h 69432"/>
              <a:gd name="connsiteX4" fmla="*/ 0 w 179294"/>
              <a:gd name="connsiteY4" fmla="*/ 0 h 69432"/>
              <a:gd name="connsiteX5" fmla="*/ 37365 w 179294"/>
              <a:gd name="connsiteY5" fmla="*/ 12643 h 69432"/>
              <a:gd name="connsiteX6" fmla="*/ 179294 w 179294"/>
              <a:gd name="connsiteY6" fmla="*/ 68604 h 69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294" h="69432">
                <a:moveTo>
                  <a:pt x="179294" y="68604"/>
                </a:moveTo>
                <a:lnTo>
                  <a:pt x="179294" y="69432"/>
                </a:lnTo>
                <a:lnTo>
                  <a:pt x="37100" y="13367"/>
                </a:lnTo>
                <a:lnTo>
                  <a:pt x="0" y="814"/>
                </a:lnTo>
                <a:lnTo>
                  <a:pt x="0" y="0"/>
                </a:lnTo>
                <a:lnTo>
                  <a:pt x="37365" y="12643"/>
                </a:lnTo>
                <a:lnTo>
                  <a:pt x="179294" y="68604"/>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Freeform 58">
            <a:extLst>
              <a:ext uri="{FF2B5EF4-FFF2-40B4-BE49-F238E27FC236}">
                <a16:creationId xmlns:a16="http://schemas.microsoft.com/office/drawing/2014/main" id="{F3FBC533-483B-2645-9B3E-610F754D7CAE}"/>
              </a:ext>
            </a:extLst>
          </p:cNvPr>
          <p:cNvSpPr/>
          <p:nvPr/>
        </p:nvSpPr>
        <p:spPr>
          <a:xfrm rot="16200000">
            <a:off x="3203179" y="3098219"/>
            <a:ext cx="3049460" cy="2089047"/>
          </a:xfrm>
          <a:custGeom>
            <a:avLst/>
            <a:gdLst>
              <a:gd name="connsiteX0" fmla="*/ 6098919 w 6098919"/>
              <a:gd name="connsiteY0" fmla="*/ 280241 h 4178093"/>
              <a:gd name="connsiteX1" fmla="*/ 6098919 w 6098919"/>
              <a:gd name="connsiteY1" fmla="*/ 1523895 h 4178093"/>
              <a:gd name="connsiteX2" fmla="*/ 4856873 w 6098919"/>
              <a:gd name="connsiteY2" fmla="*/ 2240991 h 4178093"/>
              <a:gd name="connsiteX3" fmla="*/ 4744303 w 6098919"/>
              <a:gd name="connsiteY3" fmla="*/ 2223811 h 4178093"/>
              <a:gd name="connsiteX4" fmla="*/ 4476943 w 6098919"/>
              <a:gd name="connsiteY4" fmla="*/ 2210310 h 4178093"/>
              <a:gd name="connsiteX5" fmla="*/ 1979585 w 6098919"/>
              <a:gd name="connsiteY5" fmla="*/ 4047633 h 4178093"/>
              <a:gd name="connsiteX6" fmla="*/ 1946040 w 6098919"/>
              <a:gd name="connsiteY6" fmla="*/ 4178093 h 4178093"/>
              <a:gd name="connsiteX7" fmla="*/ 1281230 w 6098919"/>
              <a:gd name="connsiteY7" fmla="*/ 3026607 h 4178093"/>
              <a:gd name="connsiteX8" fmla="*/ 1279159 w 6098919"/>
              <a:gd name="connsiteY8" fmla="*/ 3027802 h 4178093"/>
              <a:gd name="connsiteX9" fmla="*/ 1279159 w 6098919"/>
              <a:gd name="connsiteY9" fmla="*/ 3025410 h 4178093"/>
              <a:gd name="connsiteX10" fmla="*/ 0 w 6098919"/>
              <a:gd name="connsiteY10" fmla="*/ 3025410 h 4178093"/>
              <a:gd name="connsiteX11" fmla="*/ 30903 w 6098919"/>
              <a:gd name="connsiteY11" fmla="*/ 2947033 h 4178093"/>
              <a:gd name="connsiteX12" fmla="*/ 4476943 w 6098919"/>
              <a:gd name="connsiteY12" fmla="*/ 0 h 4178093"/>
              <a:gd name="connsiteX13" fmla="*/ 5911819 w 6098919"/>
              <a:gd name="connsiteY13" fmla="*/ 216933 h 4178093"/>
              <a:gd name="connsiteX14" fmla="*/ 6098919 w 6098919"/>
              <a:gd name="connsiteY14" fmla="*/ 280241 h 4178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6098919" h="4178093">
                <a:moveTo>
                  <a:pt x="6098919" y="280241"/>
                </a:moveTo>
                <a:lnTo>
                  <a:pt x="6098919" y="1523895"/>
                </a:lnTo>
                <a:lnTo>
                  <a:pt x="4856873" y="2240991"/>
                </a:lnTo>
                <a:lnTo>
                  <a:pt x="4744303" y="2223811"/>
                </a:lnTo>
                <a:cubicBezTo>
                  <a:pt x="4656398" y="2214883"/>
                  <a:pt x="4567204" y="2210310"/>
                  <a:pt x="4476943" y="2210310"/>
                </a:cubicBezTo>
                <a:cubicBezTo>
                  <a:pt x="3303547" y="2210310"/>
                  <a:pt x="2310664" y="2983181"/>
                  <a:pt x="1979585" y="4047633"/>
                </a:cubicBezTo>
                <a:lnTo>
                  <a:pt x="1946040" y="4178093"/>
                </a:lnTo>
                <a:lnTo>
                  <a:pt x="1281230" y="3026607"/>
                </a:lnTo>
                <a:lnTo>
                  <a:pt x="1279159" y="3027802"/>
                </a:lnTo>
                <a:lnTo>
                  <a:pt x="1279159" y="3025410"/>
                </a:lnTo>
                <a:lnTo>
                  <a:pt x="0" y="3025410"/>
                </a:lnTo>
                <a:lnTo>
                  <a:pt x="30903" y="2947033"/>
                </a:lnTo>
                <a:cubicBezTo>
                  <a:pt x="763413" y="1215185"/>
                  <a:pt x="2478267" y="0"/>
                  <a:pt x="4476943" y="0"/>
                </a:cubicBezTo>
                <a:cubicBezTo>
                  <a:pt x="4976612" y="0"/>
                  <a:pt x="5458542" y="75949"/>
                  <a:pt x="5911819" y="216933"/>
                </a:cubicBezTo>
                <a:lnTo>
                  <a:pt x="6098919" y="28024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6" name="Freeform 55">
            <a:extLst>
              <a:ext uri="{FF2B5EF4-FFF2-40B4-BE49-F238E27FC236}">
                <a16:creationId xmlns:a16="http://schemas.microsoft.com/office/drawing/2014/main" id="{524E5897-E743-304B-B5AA-7C04E5963F89}"/>
              </a:ext>
            </a:extLst>
          </p:cNvPr>
          <p:cNvSpPr/>
          <p:nvPr/>
        </p:nvSpPr>
        <p:spPr>
          <a:xfrm rot="16200000">
            <a:off x="5766992" y="3281136"/>
            <a:ext cx="2079225" cy="3041734"/>
          </a:xfrm>
          <a:custGeom>
            <a:avLst/>
            <a:gdLst>
              <a:gd name="connsiteX0" fmla="*/ 4158449 w 4158449"/>
              <a:gd name="connsiteY0" fmla="*/ 4146378 h 6083467"/>
              <a:gd name="connsiteX1" fmla="*/ 2991095 w 4158449"/>
              <a:gd name="connsiteY1" fmla="*/ 4820350 h 6083467"/>
              <a:gd name="connsiteX2" fmla="*/ 2992290 w 4158449"/>
              <a:gd name="connsiteY2" fmla="*/ 4822421 h 6083467"/>
              <a:gd name="connsiteX3" fmla="*/ 2989898 w 4158449"/>
              <a:gd name="connsiteY3" fmla="*/ 4822421 h 6083467"/>
              <a:gd name="connsiteX4" fmla="*/ 2989898 w 4158449"/>
              <a:gd name="connsiteY4" fmla="*/ 6083467 h 6083467"/>
              <a:gd name="connsiteX5" fmla="*/ 2947033 w 4158449"/>
              <a:gd name="connsiteY5" fmla="*/ 6066566 h 6083467"/>
              <a:gd name="connsiteX6" fmla="*/ 0 w 4158449"/>
              <a:gd name="connsiteY6" fmla="*/ 1620526 h 6083467"/>
              <a:gd name="connsiteX7" fmla="*/ 216933 w 4158449"/>
              <a:gd name="connsiteY7" fmla="*/ 185650 h 6083467"/>
              <a:gd name="connsiteX8" fmla="*/ 279750 w 4158449"/>
              <a:gd name="connsiteY8" fmla="*/ 0 h 6083467"/>
              <a:gd name="connsiteX9" fmla="*/ 1525310 w 4158449"/>
              <a:gd name="connsiteY9" fmla="*/ 0 h 6083467"/>
              <a:gd name="connsiteX10" fmla="*/ 2241112 w 4158449"/>
              <a:gd name="connsiteY10" fmla="*/ 1239805 h 6083467"/>
              <a:gd name="connsiteX11" fmla="*/ 2223811 w 4158449"/>
              <a:gd name="connsiteY11" fmla="*/ 1353166 h 6083467"/>
              <a:gd name="connsiteX12" fmla="*/ 2210310 w 4158449"/>
              <a:gd name="connsiteY12" fmla="*/ 1620526 h 6083467"/>
              <a:gd name="connsiteX13" fmla="*/ 4047633 w 4158449"/>
              <a:gd name="connsiteY13" fmla="*/ 4117884 h 6083467"/>
              <a:gd name="connsiteX14" fmla="*/ 4158449 w 4158449"/>
              <a:gd name="connsiteY14" fmla="*/ 4146378 h 6083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158449" h="6083467">
                <a:moveTo>
                  <a:pt x="4158449" y="4146378"/>
                </a:moveTo>
                <a:lnTo>
                  <a:pt x="2991095" y="4820350"/>
                </a:lnTo>
                <a:lnTo>
                  <a:pt x="2992290" y="4822421"/>
                </a:lnTo>
                <a:lnTo>
                  <a:pt x="2989898" y="4822421"/>
                </a:lnTo>
                <a:lnTo>
                  <a:pt x="2989898" y="6083467"/>
                </a:lnTo>
                <a:lnTo>
                  <a:pt x="2947033" y="6066566"/>
                </a:lnTo>
                <a:cubicBezTo>
                  <a:pt x="1215185" y="5334056"/>
                  <a:pt x="0" y="3619202"/>
                  <a:pt x="0" y="1620526"/>
                </a:cubicBezTo>
                <a:cubicBezTo>
                  <a:pt x="0" y="1120857"/>
                  <a:pt x="75949" y="638927"/>
                  <a:pt x="216933" y="185650"/>
                </a:cubicBezTo>
                <a:lnTo>
                  <a:pt x="279750" y="0"/>
                </a:lnTo>
                <a:lnTo>
                  <a:pt x="1525310" y="0"/>
                </a:lnTo>
                <a:lnTo>
                  <a:pt x="2241112" y="1239805"/>
                </a:lnTo>
                <a:lnTo>
                  <a:pt x="2223811" y="1353166"/>
                </a:lnTo>
                <a:cubicBezTo>
                  <a:pt x="2214883" y="1441072"/>
                  <a:pt x="2210310" y="1530265"/>
                  <a:pt x="2210310" y="1620526"/>
                </a:cubicBezTo>
                <a:cubicBezTo>
                  <a:pt x="2210310" y="2793922"/>
                  <a:pt x="2983181" y="3786805"/>
                  <a:pt x="4047633" y="4117884"/>
                </a:cubicBezTo>
                <a:lnTo>
                  <a:pt x="4158449" y="414637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3" name="Freeform 52">
            <a:extLst>
              <a:ext uri="{FF2B5EF4-FFF2-40B4-BE49-F238E27FC236}">
                <a16:creationId xmlns:a16="http://schemas.microsoft.com/office/drawing/2014/main" id="{08DFBCC8-3204-5541-92CF-D42F1F7F0A24}"/>
              </a:ext>
            </a:extLst>
          </p:cNvPr>
          <p:cNvSpPr/>
          <p:nvPr/>
        </p:nvSpPr>
        <p:spPr>
          <a:xfrm rot="16200000">
            <a:off x="6070440" y="3561963"/>
            <a:ext cx="1812834" cy="3382241"/>
          </a:xfrm>
          <a:custGeom>
            <a:avLst/>
            <a:gdLst>
              <a:gd name="connsiteX0" fmla="*/ 3625668 w 3625668"/>
              <a:gd name="connsiteY0" fmla="*/ 6084294 h 6764481"/>
              <a:gd name="connsiteX1" fmla="*/ 3625668 w 3625668"/>
              <a:gd name="connsiteY1" fmla="*/ 6764481 h 6764481"/>
              <a:gd name="connsiteX2" fmla="*/ 3583325 w 3625668"/>
              <a:gd name="connsiteY2" fmla="*/ 6750153 h 6764481"/>
              <a:gd name="connsiteX3" fmla="*/ 0 w 3625668"/>
              <a:gd name="connsiteY3" fmla="*/ 1620526 h 6764481"/>
              <a:gd name="connsiteX4" fmla="*/ 171927 w 3625668"/>
              <a:gd name="connsiteY4" fmla="*/ 255737 h 6764481"/>
              <a:gd name="connsiteX5" fmla="*/ 244548 w 3625668"/>
              <a:gd name="connsiteY5" fmla="*/ 0 h 6764481"/>
              <a:gd name="connsiteX6" fmla="*/ 914706 w 3625668"/>
              <a:gd name="connsiteY6" fmla="*/ 0 h 6764481"/>
              <a:gd name="connsiteX7" fmla="*/ 851967 w 3625668"/>
              <a:gd name="connsiteY7" fmla="*/ 185421 h 6764481"/>
              <a:gd name="connsiteX8" fmla="*/ 635000 w 3625668"/>
              <a:gd name="connsiteY8" fmla="*/ 1620526 h 6764481"/>
              <a:gd name="connsiteX9" fmla="*/ 3582503 w 3625668"/>
              <a:gd name="connsiteY9" fmla="*/ 6067274 h 6764481"/>
              <a:gd name="connsiteX10" fmla="*/ 3625668 w 3625668"/>
              <a:gd name="connsiteY10" fmla="*/ 6084294 h 67644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625668" h="6764481">
                <a:moveTo>
                  <a:pt x="3625668" y="6084294"/>
                </a:moveTo>
                <a:lnTo>
                  <a:pt x="3625668" y="6764481"/>
                </a:lnTo>
                <a:lnTo>
                  <a:pt x="3583325" y="6750153"/>
                </a:lnTo>
                <a:cubicBezTo>
                  <a:pt x="1492293" y="5984524"/>
                  <a:pt x="0" y="3976797"/>
                  <a:pt x="0" y="1620526"/>
                </a:cubicBezTo>
                <a:cubicBezTo>
                  <a:pt x="0" y="1149272"/>
                  <a:pt x="59692" y="691959"/>
                  <a:pt x="171927" y="255737"/>
                </a:cubicBezTo>
                <a:lnTo>
                  <a:pt x="244548" y="0"/>
                </a:lnTo>
                <a:lnTo>
                  <a:pt x="914706" y="0"/>
                </a:lnTo>
                <a:lnTo>
                  <a:pt x="851967" y="185421"/>
                </a:lnTo>
                <a:cubicBezTo>
                  <a:pt x="710961" y="638770"/>
                  <a:pt x="635000" y="1120777"/>
                  <a:pt x="635000" y="1620526"/>
                </a:cubicBezTo>
                <a:cubicBezTo>
                  <a:pt x="635000" y="3619521"/>
                  <a:pt x="1850379" y="5334648"/>
                  <a:pt x="3582503" y="6067274"/>
                </a:cubicBezTo>
                <a:lnTo>
                  <a:pt x="3625668" y="6084294"/>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4" name="TextBox 83">
            <a:extLst>
              <a:ext uri="{FF2B5EF4-FFF2-40B4-BE49-F238E27FC236}">
                <a16:creationId xmlns:a16="http://schemas.microsoft.com/office/drawing/2014/main" id="{091E2606-5AC3-8745-BCC0-D97467E57BE3}"/>
              </a:ext>
            </a:extLst>
          </p:cNvPr>
          <p:cNvSpPr txBox="1"/>
          <p:nvPr/>
        </p:nvSpPr>
        <p:spPr>
          <a:xfrm rot="20700000">
            <a:off x="4491461" y="1439206"/>
            <a:ext cx="1810111" cy="665952"/>
          </a:xfrm>
          <a:prstGeom prst="rect">
            <a:avLst/>
          </a:prstGeom>
          <a:noFill/>
        </p:spPr>
        <p:txBody>
          <a:bodyPr wrap="none" rtlCol="0" anchor="ctr" anchorCtr="0">
            <a:spAutoFit/>
          </a:bodyPr>
          <a:lstStyle/>
          <a:p>
            <a:pPr algn="ctr">
              <a:lnSpc>
                <a:spcPts val="2250"/>
              </a:lnSpc>
            </a:pPr>
            <a:r>
              <a:rPr lang="en-US" sz="1600" b="1" dirty="0">
                <a:solidFill>
                  <a:schemeClr val="bg1"/>
                </a:solidFill>
                <a:latin typeface="Poppins" pitchFamily="2" charset="77"/>
                <a:ea typeface="League Spartan" charset="0"/>
                <a:cs typeface="Poppins" pitchFamily="2" charset="77"/>
              </a:rPr>
              <a:t>SPRINT</a:t>
            </a:r>
          </a:p>
          <a:p>
            <a:pPr algn="ctr">
              <a:lnSpc>
                <a:spcPts val="2250"/>
              </a:lnSpc>
            </a:pPr>
            <a:r>
              <a:rPr lang="en-US" sz="1600" b="1" dirty="0">
                <a:solidFill>
                  <a:schemeClr val="bg1"/>
                </a:solidFill>
                <a:latin typeface="Poppins" pitchFamily="2" charset="77"/>
                <a:ea typeface="League Spartan" charset="0"/>
                <a:cs typeface="Poppins" pitchFamily="2" charset="77"/>
              </a:rPr>
              <a:t>RETROSPECTIVE</a:t>
            </a:r>
          </a:p>
        </p:txBody>
      </p:sp>
      <p:sp>
        <p:nvSpPr>
          <p:cNvPr id="85" name="TextBox 84">
            <a:extLst>
              <a:ext uri="{FF2B5EF4-FFF2-40B4-BE49-F238E27FC236}">
                <a16:creationId xmlns:a16="http://schemas.microsoft.com/office/drawing/2014/main" id="{0101204C-D2ED-C64A-8E85-A16E0A8BF35F}"/>
              </a:ext>
            </a:extLst>
          </p:cNvPr>
          <p:cNvSpPr txBox="1"/>
          <p:nvPr/>
        </p:nvSpPr>
        <p:spPr>
          <a:xfrm rot="20700000">
            <a:off x="6018679" y="4908833"/>
            <a:ext cx="1574470" cy="370999"/>
          </a:xfrm>
          <a:prstGeom prst="rect">
            <a:avLst/>
          </a:prstGeom>
          <a:noFill/>
        </p:spPr>
        <p:txBody>
          <a:bodyPr wrap="none" rtlCol="0" anchor="ctr" anchorCtr="0">
            <a:spAutoFit/>
          </a:bodyPr>
          <a:lstStyle/>
          <a:p>
            <a:pPr algn="ctr">
              <a:lnSpc>
                <a:spcPts val="2250"/>
              </a:lnSpc>
            </a:pPr>
            <a:r>
              <a:rPr lang="en-US" sz="1600" b="1" dirty="0">
                <a:solidFill>
                  <a:schemeClr val="bg1"/>
                </a:solidFill>
                <a:latin typeface="Poppins" pitchFamily="2" charset="77"/>
                <a:ea typeface="League Spartan" charset="0"/>
                <a:cs typeface="Poppins" pitchFamily="2" charset="77"/>
              </a:rPr>
              <a:t>DAILY SCRUM</a:t>
            </a:r>
          </a:p>
        </p:txBody>
      </p:sp>
      <p:sp>
        <p:nvSpPr>
          <p:cNvPr id="86" name="TextBox 85">
            <a:extLst>
              <a:ext uri="{FF2B5EF4-FFF2-40B4-BE49-F238E27FC236}">
                <a16:creationId xmlns:a16="http://schemas.microsoft.com/office/drawing/2014/main" id="{181AC9F5-9F75-8F42-83C4-B2FAB37277F3}"/>
              </a:ext>
            </a:extLst>
          </p:cNvPr>
          <p:cNvSpPr txBox="1"/>
          <p:nvPr/>
        </p:nvSpPr>
        <p:spPr>
          <a:xfrm rot="3600000">
            <a:off x="6762699" y="2655944"/>
            <a:ext cx="2008883" cy="370999"/>
          </a:xfrm>
          <a:prstGeom prst="rect">
            <a:avLst/>
          </a:prstGeom>
          <a:noFill/>
        </p:spPr>
        <p:txBody>
          <a:bodyPr wrap="none" rtlCol="0" anchor="ctr" anchorCtr="0">
            <a:spAutoFit/>
          </a:bodyPr>
          <a:lstStyle/>
          <a:p>
            <a:pPr algn="ctr">
              <a:lnSpc>
                <a:spcPts val="2250"/>
              </a:lnSpc>
            </a:pPr>
            <a:r>
              <a:rPr lang="en-US" sz="1600" b="1" dirty="0">
                <a:solidFill>
                  <a:schemeClr val="bg1"/>
                </a:solidFill>
                <a:latin typeface="Poppins" pitchFamily="2" charset="77"/>
                <a:ea typeface="League Spartan" charset="0"/>
                <a:cs typeface="Poppins" pitchFamily="2" charset="77"/>
              </a:rPr>
              <a:t>SPRINT PLANNING</a:t>
            </a:r>
          </a:p>
        </p:txBody>
      </p:sp>
      <p:sp>
        <p:nvSpPr>
          <p:cNvPr id="87" name="TextBox 86">
            <a:extLst>
              <a:ext uri="{FF2B5EF4-FFF2-40B4-BE49-F238E27FC236}">
                <a16:creationId xmlns:a16="http://schemas.microsoft.com/office/drawing/2014/main" id="{2E33C08E-9977-8C46-A69B-327269BDC59E}"/>
              </a:ext>
            </a:extLst>
          </p:cNvPr>
          <p:cNvSpPr txBox="1"/>
          <p:nvPr/>
        </p:nvSpPr>
        <p:spPr>
          <a:xfrm rot="3600000">
            <a:off x="3572964" y="3957243"/>
            <a:ext cx="1733167" cy="370999"/>
          </a:xfrm>
          <a:prstGeom prst="rect">
            <a:avLst/>
          </a:prstGeom>
          <a:noFill/>
        </p:spPr>
        <p:txBody>
          <a:bodyPr wrap="none" rtlCol="0" anchor="ctr" anchorCtr="0">
            <a:spAutoFit/>
          </a:bodyPr>
          <a:lstStyle/>
          <a:p>
            <a:pPr algn="ctr">
              <a:lnSpc>
                <a:spcPts val="2250"/>
              </a:lnSpc>
            </a:pPr>
            <a:r>
              <a:rPr lang="en-US" sz="1600" b="1" dirty="0">
                <a:solidFill>
                  <a:schemeClr val="bg1"/>
                </a:solidFill>
                <a:latin typeface="Poppins" pitchFamily="2" charset="77"/>
                <a:ea typeface="League Spartan" charset="0"/>
                <a:cs typeface="Poppins" pitchFamily="2" charset="77"/>
              </a:rPr>
              <a:t>SPRINT REVIEW</a:t>
            </a:r>
          </a:p>
        </p:txBody>
      </p:sp>
      <p:sp>
        <p:nvSpPr>
          <p:cNvPr id="88" name="TextBox 87">
            <a:extLst>
              <a:ext uri="{FF2B5EF4-FFF2-40B4-BE49-F238E27FC236}">
                <a16:creationId xmlns:a16="http://schemas.microsoft.com/office/drawing/2014/main" id="{40BD1EAF-C389-ED43-B37C-87DF91953618}"/>
              </a:ext>
            </a:extLst>
          </p:cNvPr>
          <p:cNvSpPr txBox="1"/>
          <p:nvPr/>
        </p:nvSpPr>
        <p:spPr>
          <a:xfrm rot="19800000">
            <a:off x="6523262" y="5551326"/>
            <a:ext cx="151035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SPRINT BACKLOG</a:t>
            </a:r>
          </a:p>
        </p:txBody>
      </p:sp>
      <p:sp>
        <p:nvSpPr>
          <p:cNvPr id="89" name="TextBox 88">
            <a:extLst>
              <a:ext uri="{FF2B5EF4-FFF2-40B4-BE49-F238E27FC236}">
                <a16:creationId xmlns:a16="http://schemas.microsoft.com/office/drawing/2014/main" id="{04F244D3-575B-7B47-9A98-42D4CB89E257}"/>
              </a:ext>
            </a:extLst>
          </p:cNvPr>
          <p:cNvSpPr txBox="1"/>
          <p:nvPr/>
        </p:nvSpPr>
        <p:spPr>
          <a:xfrm rot="3600000">
            <a:off x="7435193" y="2084687"/>
            <a:ext cx="1713932"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PRODUCT BACKLOG</a:t>
            </a:r>
          </a:p>
        </p:txBody>
      </p:sp>
      <p:sp>
        <p:nvSpPr>
          <p:cNvPr id="90" name="TextBox 89">
            <a:extLst>
              <a:ext uri="{FF2B5EF4-FFF2-40B4-BE49-F238E27FC236}">
                <a16:creationId xmlns:a16="http://schemas.microsoft.com/office/drawing/2014/main" id="{7CD6D6F6-5C48-5E4C-92B0-519D85D11754}"/>
              </a:ext>
            </a:extLst>
          </p:cNvPr>
          <p:cNvSpPr txBox="1"/>
          <p:nvPr/>
        </p:nvSpPr>
        <p:spPr>
          <a:xfrm rot="3600000">
            <a:off x="3021478" y="4490127"/>
            <a:ext cx="166744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INCREMENT / DEMO</a:t>
            </a:r>
          </a:p>
        </p:txBody>
      </p:sp>
      <p:sp>
        <p:nvSpPr>
          <p:cNvPr id="91" name="TextBox 90">
            <a:extLst>
              <a:ext uri="{FF2B5EF4-FFF2-40B4-BE49-F238E27FC236}">
                <a16:creationId xmlns:a16="http://schemas.microsoft.com/office/drawing/2014/main" id="{CFAB365A-368E-5D42-B63C-C94631CE6734}"/>
              </a:ext>
            </a:extLst>
          </p:cNvPr>
          <p:cNvSpPr txBox="1"/>
          <p:nvPr/>
        </p:nvSpPr>
        <p:spPr>
          <a:xfrm>
            <a:off x="5469067" y="428163"/>
            <a:ext cx="125386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SPRINT CYCLE</a:t>
            </a:r>
          </a:p>
        </p:txBody>
      </p:sp>
    </p:spTree>
    <p:extLst>
      <p:ext uri="{BB962C8B-B14F-4D97-AF65-F5344CB8AC3E}">
        <p14:creationId xmlns:p14="http://schemas.microsoft.com/office/powerpoint/2010/main" val="2475268072"/>
      </p:ext>
    </p:extLst>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Freeform 1047">
            <a:extLst>
              <a:ext uri="{FF2B5EF4-FFF2-40B4-BE49-F238E27FC236}">
                <a16:creationId xmlns:a16="http://schemas.microsoft.com/office/drawing/2014/main" id="{8FA26D6F-F712-1341-AF46-478A107FB66C}"/>
              </a:ext>
            </a:extLst>
          </p:cNvPr>
          <p:cNvSpPr>
            <a:spLocks noChangeAspect="1" noChangeArrowheads="1"/>
          </p:cNvSpPr>
          <p:nvPr/>
        </p:nvSpPr>
        <p:spPr bwMode="auto">
          <a:xfrm>
            <a:off x="5911525" y="2373865"/>
            <a:ext cx="756415" cy="751802"/>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bg1">
              <a:lumMod val="75000"/>
            </a:schemeClr>
          </a:solidFill>
          <a:ln>
            <a:noFill/>
          </a:ln>
          <a:effectLst/>
        </p:spPr>
        <p:txBody>
          <a:bodyPr anchor="ctr"/>
          <a:lstStyle/>
          <a:p>
            <a:endParaRPr lang="en-US" sz="900" dirty="0">
              <a:latin typeface="Lato Light" panose="020F0502020204030203" pitchFamily="34" charset="0"/>
            </a:endParaRPr>
          </a:p>
        </p:txBody>
      </p:sp>
      <p:sp>
        <p:nvSpPr>
          <p:cNvPr id="3" name="TextBox 2">
            <a:extLst>
              <a:ext uri="{FF2B5EF4-FFF2-40B4-BE49-F238E27FC236}">
                <a16:creationId xmlns:a16="http://schemas.microsoft.com/office/drawing/2014/main" id="{13E954F0-B655-7B42-A706-2F29D803626E}"/>
              </a:ext>
            </a:extLst>
          </p:cNvPr>
          <p:cNvSpPr txBox="1"/>
          <p:nvPr/>
        </p:nvSpPr>
        <p:spPr>
          <a:xfrm>
            <a:off x="4142592" y="306186"/>
            <a:ext cx="390684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STRUCTURE</a:t>
            </a:r>
          </a:p>
        </p:txBody>
      </p:sp>
      <p:sp>
        <p:nvSpPr>
          <p:cNvPr id="4" name="TextBox 3">
            <a:extLst>
              <a:ext uri="{FF2B5EF4-FFF2-40B4-BE49-F238E27FC236}">
                <a16:creationId xmlns:a16="http://schemas.microsoft.com/office/drawing/2014/main" id="{B28F09A5-B70B-7249-8224-D2642FFFE1B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0" name="Freeform 9">
            <a:extLst>
              <a:ext uri="{FF2B5EF4-FFF2-40B4-BE49-F238E27FC236}">
                <a16:creationId xmlns:a16="http://schemas.microsoft.com/office/drawing/2014/main" id="{B0B02A09-1B15-794D-8F98-1E26EC2FA340}"/>
              </a:ext>
            </a:extLst>
          </p:cNvPr>
          <p:cNvSpPr/>
          <p:nvPr/>
        </p:nvSpPr>
        <p:spPr>
          <a:xfrm>
            <a:off x="5899143" y="2663989"/>
            <a:ext cx="2980429" cy="2807254"/>
          </a:xfrm>
          <a:custGeom>
            <a:avLst/>
            <a:gdLst>
              <a:gd name="connsiteX0" fmla="*/ 3530736 w 6612229"/>
              <a:gd name="connsiteY0" fmla="*/ 195 h 6228031"/>
              <a:gd name="connsiteX1" fmla="*/ 5629685 w 6612229"/>
              <a:gd name="connsiteY1" fmla="*/ 844165 h 6228031"/>
              <a:gd name="connsiteX2" fmla="*/ 6393422 w 6612229"/>
              <a:gd name="connsiteY2" fmla="*/ 4258907 h 6228031"/>
              <a:gd name="connsiteX3" fmla="*/ 3500516 w 6612229"/>
              <a:gd name="connsiteY3" fmla="*/ 6226210 h 6228031"/>
              <a:gd name="connsiteX4" fmla="*/ 3500309 w 6612229"/>
              <a:gd name="connsiteY4" fmla="*/ 6063046 h 6228031"/>
              <a:gd name="connsiteX5" fmla="*/ 3500309 w 6612229"/>
              <a:gd name="connsiteY5" fmla="*/ 6228031 h 6228031"/>
              <a:gd name="connsiteX6" fmla="*/ 974850 w 6612229"/>
              <a:gd name="connsiteY6" fmla="*/ 6228031 h 6228031"/>
              <a:gd name="connsiteX7" fmla="*/ 974850 w 6612229"/>
              <a:gd name="connsiteY7" fmla="*/ 5630463 h 6228031"/>
              <a:gd name="connsiteX8" fmla="*/ 3500309 w 6612229"/>
              <a:gd name="connsiteY8" fmla="*/ 5630463 h 6228031"/>
              <a:gd name="connsiteX9" fmla="*/ 3500309 w 6612229"/>
              <a:gd name="connsiteY9" fmla="*/ 5634264 h 6228031"/>
              <a:gd name="connsiteX10" fmla="*/ 3690128 w 6612229"/>
              <a:gd name="connsiteY10" fmla="*/ 5626895 h 6228031"/>
              <a:gd name="connsiteX11" fmla="*/ 5830856 w 6612229"/>
              <a:gd name="connsiteY11" fmla="*/ 4071245 h 6228031"/>
              <a:gd name="connsiteX12" fmla="*/ 5270909 w 6612229"/>
              <a:gd name="connsiteY12" fmla="*/ 1320360 h 6228031"/>
              <a:gd name="connsiteX13" fmla="*/ 2515064 w 6612229"/>
              <a:gd name="connsiteY13" fmla="*/ 790484 h 6228031"/>
              <a:gd name="connsiteX14" fmla="*/ 973039 w 6612229"/>
              <a:gd name="connsiteY14" fmla="*/ 3136018 h 6228031"/>
              <a:gd name="connsiteX15" fmla="*/ 1357921 w 6612229"/>
              <a:gd name="connsiteY15" fmla="*/ 3027521 h 6228031"/>
              <a:gd name="connsiteX16" fmla="*/ 782916 w 6612229"/>
              <a:gd name="connsiteY16" fmla="*/ 3878112 h 6228031"/>
              <a:gd name="connsiteX17" fmla="*/ 0 w 6612229"/>
              <a:gd name="connsiteY17" fmla="*/ 3410316 h 6228031"/>
              <a:gd name="connsiteX18" fmla="*/ 386705 w 6612229"/>
              <a:gd name="connsiteY18" fmla="*/ 3301304 h 6228031"/>
              <a:gd name="connsiteX19" fmla="*/ 2175068 w 6612229"/>
              <a:gd name="connsiteY19" fmla="*/ 293982 h 6228031"/>
              <a:gd name="connsiteX20" fmla="*/ 3530736 w 6612229"/>
              <a:gd name="connsiteY20" fmla="*/ 195 h 622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612229" h="6228031">
                <a:moveTo>
                  <a:pt x="3530736" y="195"/>
                </a:moveTo>
                <a:cubicBezTo>
                  <a:pt x="4295660" y="8752"/>
                  <a:pt x="5048371" y="298526"/>
                  <a:pt x="5629685" y="844165"/>
                </a:cubicBezTo>
                <a:cubicBezTo>
                  <a:pt x="6560926" y="1718255"/>
                  <a:pt x="6863672" y="3071861"/>
                  <a:pt x="6393422" y="4258907"/>
                </a:cubicBezTo>
                <a:cubicBezTo>
                  <a:pt x="5923566" y="5444959"/>
                  <a:pt x="4777122" y="6224591"/>
                  <a:pt x="3500516" y="6226210"/>
                </a:cubicBezTo>
                <a:lnTo>
                  <a:pt x="3500309" y="6063046"/>
                </a:lnTo>
                <a:lnTo>
                  <a:pt x="3500309" y="6228031"/>
                </a:lnTo>
                <a:lnTo>
                  <a:pt x="974850" y="6228031"/>
                </a:lnTo>
                <a:lnTo>
                  <a:pt x="974850" y="5630463"/>
                </a:lnTo>
                <a:lnTo>
                  <a:pt x="3500309" y="5630463"/>
                </a:lnTo>
                <a:lnTo>
                  <a:pt x="3500309" y="5634264"/>
                </a:lnTo>
                <a:lnTo>
                  <a:pt x="3690128" y="5626895"/>
                </a:lnTo>
                <a:cubicBezTo>
                  <a:pt x="4634928" y="5554563"/>
                  <a:pt x="5466676" y="4956777"/>
                  <a:pt x="5830856" y="4071245"/>
                </a:cubicBezTo>
                <a:cubicBezTo>
                  <a:pt x="6219727" y="3125674"/>
                  <a:pt x="5998555" y="2039109"/>
                  <a:pt x="5270909" y="1320360"/>
                </a:cubicBezTo>
                <a:cubicBezTo>
                  <a:pt x="4544362" y="602697"/>
                  <a:pt x="3456350" y="393501"/>
                  <a:pt x="2515064" y="790484"/>
                </a:cubicBezTo>
                <a:cubicBezTo>
                  <a:pt x="1572757" y="1187898"/>
                  <a:pt x="963757" y="2114231"/>
                  <a:pt x="973039" y="3136018"/>
                </a:cubicBezTo>
                <a:lnTo>
                  <a:pt x="1357921" y="3027521"/>
                </a:lnTo>
                <a:lnTo>
                  <a:pt x="782916" y="3878112"/>
                </a:lnTo>
                <a:lnTo>
                  <a:pt x="0" y="3410316"/>
                </a:lnTo>
                <a:lnTo>
                  <a:pt x="386705" y="3301304"/>
                </a:lnTo>
                <a:cubicBezTo>
                  <a:pt x="309500" y="2027336"/>
                  <a:pt x="1018345" y="835339"/>
                  <a:pt x="2175068" y="293982"/>
                </a:cubicBezTo>
                <a:cubicBezTo>
                  <a:pt x="2608431" y="91164"/>
                  <a:pt x="3071782" y="-4939"/>
                  <a:pt x="3530736" y="195"/>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 name="Freeform 16">
            <a:extLst>
              <a:ext uri="{FF2B5EF4-FFF2-40B4-BE49-F238E27FC236}">
                <a16:creationId xmlns:a16="http://schemas.microsoft.com/office/drawing/2014/main" id="{6EC15FD4-C559-174A-82C1-7757F1239738}"/>
              </a:ext>
            </a:extLst>
          </p:cNvPr>
          <p:cNvSpPr/>
          <p:nvPr/>
        </p:nvSpPr>
        <p:spPr>
          <a:xfrm rot="1800000" flipH="1">
            <a:off x="8103388" y="1756858"/>
            <a:ext cx="1986044" cy="1447745"/>
          </a:xfrm>
          <a:custGeom>
            <a:avLst/>
            <a:gdLst>
              <a:gd name="connsiteX0" fmla="*/ 3441125 w 4406136"/>
              <a:gd name="connsiteY0" fmla="*/ 322111 h 3211894"/>
              <a:gd name="connsiteX1" fmla="*/ 2352747 w 4406136"/>
              <a:gd name="connsiteY1" fmla="*/ 130 h 3211894"/>
              <a:gd name="connsiteX2" fmla="*/ 1449382 w 4406136"/>
              <a:gd name="connsiteY2" fmla="*/ 195931 h 3211894"/>
              <a:gd name="connsiteX3" fmla="*/ 257686 w 4406136"/>
              <a:gd name="connsiteY3" fmla="*/ 2200233 h 3211894"/>
              <a:gd name="connsiteX4" fmla="*/ 0 w 4406136"/>
              <a:gd name="connsiteY4" fmla="*/ 2272886 h 3211894"/>
              <a:gd name="connsiteX5" fmla="*/ 521705 w 4406136"/>
              <a:gd name="connsiteY5" fmla="*/ 2584660 h 3211894"/>
              <a:gd name="connsiteX6" fmla="*/ 904866 w 4406136"/>
              <a:gd name="connsiteY6" fmla="*/ 2017763 h 3211894"/>
              <a:gd name="connsiteX7" fmla="*/ 648396 w 4406136"/>
              <a:gd name="connsiteY7" fmla="*/ 2090074 h 3211894"/>
              <a:gd name="connsiteX8" fmla="*/ 1675942 w 4406136"/>
              <a:gd name="connsiteY8" fmla="*/ 526837 h 3211894"/>
              <a:gd name="connsiteX9" fmla="*/ 3512331 w 4406136"/>
              <a:gd name="connsiteY9" fmla="*/ 879985 h 3211894"/>
              <a:gd name="connsiteX10" fmla="*/ 3885459 w 4406136"/>
              <a:gd name="connsiteY10" fmla="*/ 2713379 h 3211894"/>
              <a:gd name="connsiteX11" fmla="*/ 3648724 w 4406136"/>
              <a:gd name="connsiteY11" fmla="*/ 3117583 h 3211894"/>
              <a:gd name="connsiteX12" fmla="*/ 3609582 w 4406136"/>
              <a:gd name="connsiteY12" fmla="*/ 3163644 h 3211894"/>
              <a:gd name="connsiteX13" fmla="*/ 3739619 w 4406136"/>
              <a:gd name="connsiteY13" fmla="*/ 3169790 h 3211894"/>
              <a:gd name="connsiteX14" fmla="*/ 3909073 w 4406136"/>
              <a:gd name="connsiteY14" fmla="*/ 3187147 h 3211894"/>
              <a:gd name="connsiteX15" fmla="*/ 4065138 w 4406136"/>
              <a:gd name="connsiteY15" fmla="*/ 3211894 h 3211894"/>
              <a:gd name="connsiteX16" fmla="*/ 4122498 w 4406136"/>
              <a:gd name="connsiteY16" fmla="*/ 3121697 h 3211894"/>
              <a:gd name="connsiteX17" fmla="*/ 4260331 w 4406136"/>
              <a:gd name="connsiteY17" fmla="*/ 2838450 h 3211894"/>
              <a:gd name="connsiteX18" fmla="*/ 3751406 w 4406136"/>
              <a:gd name="connsiteY18" fmla="*/ 562614 h 3211894"/>
              <a:gd name="connsiteX19" fmla="*/ 3441125 w 4406136"/>
              <a:gd name="connsiteY19" fmla="*/ 322111 h 3211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06136" h="3211894">
                <a:moveTo>
                  <a:pt x="3441125" y="322111"/>
                </a:moveTo>
                <a:cubicBezTo>
                  <a:pt x="3112743" y="114110"/>
                  <a:pt x="2735034" y="4407"/>
                  <a:pt x="2352747" y="130"/>
                </a:cubicBezTo>
                <a:cubicBezTo>
                  <a:pt x="2046918" y="-3292"/>
                  <a:pt x="1738159" y="60758"/>
                  <a:pt x="1449382" y="195931"/>
                </a:cubicBezTo>
                <a:cubicBezTo>
                  <a:pt x="678586" y="556732"/>
                  <a:pt x="206239" y="1351167"/>
                  <a:pt x="257686" y="2200233"/>
                </a:cubicBezTo>
                <a:lnTo>
                  <a:pt x="0" y="2272886"/>
                </a:lnTo>
                <a:lnTo>
                  <a:pt x="521705" y="2584660"/>
                </a:lnTo>
                <a:lnTo>
                  <a:pt x="904866" y="2017763"/>
                </a:lnTo>
                <a:lnTo>
                  <a:pt x="648396" y="2090074"/>
                </a:lnTo>
                <a:cubicBezTo>
                  <a:pt x="642211" y="1409080"/>
                  <a:pt x="1048025" y="791703"/>
                  <a:pt x="1675942" y="526837"/>
                </a:cubicBezTo>
                <a:cubicBezTo>
                  <a:pt x="2303179" y="262258"/>
                  <a:pt x="3028188" y="401682"/>
                  <a:pt x="3512331" y="879985"/>
                </a:cubicBezTo>
                <a:cubicBezTo>
                  <a:pt x="3997207" y="1359013"/>
                  <a:pt x="4144588" y="2083180"/>
                  <a:pt x="3885459" y="2713379"/>
                </a:cubicBezTo>
                <a:cubicBezTo>
                  <a:pt x="3824790" y="2860925"/>
                  <a:pt x="3744648" y="2996485"/>
                  <a:pt x="3648724" y="3117583"/>
                </a:cubicBezTo>
                <a:lnTo>
                  <a:pt x="3609582" y="3163644"/>
                </a:lnTo>
                <a:lnTo>
                  <a:pt x="3739619" y="3169790"/>
                </a:lnTo>
                <a:cubicBezTo>
                  <a:pt x="3796130" y="3174012"/>
                  <a:pt x="3852636" y="3179792"/>
                  <a:pt x="3909073" y="3187147"/>
                </a:cubicBezTo>
                <a:lnTo>
                  <a:pt x="4065138" y="3211894"/>
                </a:lnTo>
                <a:lnTo>
                  <a:pt x="4122498" y="3121697"/>
                </a:lnTo>
                <a:cubicBezTo>
                  <a:pt x="4175013" y="3031836"/>
                  <a:pt x="4221195" y="2937259"/>
                  <a:pt x="4260331" y="2838450"/>
                </a:cubicBezTo>
                <a:cubicBezTo>
                  <a:pt x="4573688" y="2047315"/>
                  <a:pt x="4371950" y="1145172"/>
                  <a:pt x="3751406" y="562614"/>
                </a:cubicBezTo>
                <a:cubicBezTo>
                  <a:pt x="3654564" y="471700"/>
                  <a:pt x="3550586" y="391445"/>
                  <a:pt x="3441125" y="32211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 name="Freeform 21">
            <a:extLst>
              <a:ext uri="{FF2B5EF4-FFF2-40B4-BE49-F238E27FC236}">
                <a16:creationId xmlns:a16="http://schemas.microsoft.com/office/drawing/2014/main" id="{C25F544B-E833-1E46-8643-0C06A99645EC}"/>
              </a:ext>
            </a:extLst>
          </p:cNvPr>
          <p:cNvSpPr/>
          <p:nvPr/>
        </p:nvSpPr>
        <p:spPr>
          <a:xfrm>
            <a:off x="7952849" y="5073387"/>
            <a:ext cx="2350922" cy="524883"/>
          </a:xfrm>
          <a:custGeom>
            <a:avLst/>
            <a:gdLst>
              <a:gd name="connsiteX0" fmla="*/ 4633396 w 5215635"/>
              <a:gd name="connsiteY0" fmla="*/ 0 h 1164478"/>
              <a:gd name="connsiteX1" fmla="*/ 5215635 w 5215635"/>
              <a:gd name="connsiteY1" fmla="*/ 582239 h 1164478"/>
              <a:gd name="connsiteX2" fmla="*/ 4633396 w 5215635"/>
              <a:gd name="connsiteY2" fmla="*/ 1164478 h 1164478"/>
              <a:gd name="connsiteX3" fmla="*/ 4633396 w 5215635"/>
              <a:gd name="connsiteY3" fmla="*/ 873359 h 1164478"/>
              <a:gd name="connsiteX4" fmla="*/ 0 w 5215635"/>
              <a:gd name="connsiteY4" fmla="*/ 873359 h 1164478"/>
              <a:gd name="connsiteX5" fmla="*/ 154293 w 5215635"/>
              <a:gd name="connsiteY5" fmla="*/ 824336 h 1164478"/>
              <a:gd name="connsiteX6" fmla="*/ 1064393 w 5215635"/>
              <a:gd name="connsiteY6" fmla="*/ 302204 h 1164478"/>
              <a:gd name="connsiteX7" fmla="*/ 1076736 w 5215635"/>
              <a:gd name="connsiteY7" fmla="*/ 291120 h 1164478"/>
              <a:gd name="connsiteX8" fmla="*/ 4633396 w 5215635"/>
              <a:gd name="connsiteY8" fmla="*/ 291120 h 116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15635" h="1164478">
                <a:moveTo>
                  <a:pt x="4633396" y="0"/>
                </a:moveTo>
                <a:lnTo>
                  <a:pt x="5215635" y="582239"/>
                </a:lnTo>
                <a:lnTo>
                  <a:pt x="4633396" y="1164478"/>
                </a:lnTo>
                <a:lnTo>
                  <a:pt x="4633396" y="873359"/>
                </a:lnTo>
                <a:lnTo>
                  <a:pt x="0" y="873359"/>
                </a:lnTo>
                <a:lnTo>
                  <a:pt x="154293" y="824336"/>
                </a:lnTo>
                <a:cubicBezTo>
                  <a:pt x="488155" y="702093"/>
                  <a:pt x="795250" y="524321"/>
                  <a:pt x="1064393" y="302204"/>
                </a:cubicBezTo>
                <a:lnTo>
                  <a:pt x="1076736" y="291120"/>
                </a:lnTo>
                <a:lnTo>
                  <a:pt x="4633396" y="29112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4" name="Right Arrow 33">
            <a:extLst>
              <a:ext uri="{FF2B5EF4-FFF2-40B4-BE49-F238E27FC236}">
                <a16:creationId xmlns:a16="http://schemas.microsoft.com/office/drawing/2014/main" id="{5D12B1A0-B5AF-0E48-B31F-18A11633B12E}"/>
              </a:ext>
            </a:extLst>
          </p:cNvPr>
          <p:cNvSpPr/>
          <p:nvPr/>
        </p:nvSpPr>
        <p:spPr>
          <a:xfrm>
            <a:off x="4143497" y="5073387"/>
            <a:ext cx="1052827" cy="524883"/>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Right Arrow 34">
            <a:extLst>
              <a:ext uri="{FF2B5EF4-FFF2-40B4-BE49-F238E27FC236}">
                <a16:creationId xmlns:a16="http://schemas.microsoft.com/office/drawing/2014/main" id="{40F92A0D-9FF9-F744-A2AC-C715B0503E50}"/>
              </a:ext>
            </a:extLst>
          </p:cNvPr>
          <p:cNvSpPr/>
          <p:nvPr/>
        </p:nvSpPr>
        <p:spPr>
          <a:xfrm>
            <a:off x="1935661" y="5073387"/>
            <a:ext cx="1052827" cy="524883"/>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Freeform 126">
            <a:extLst>
              <a:ext uri="{FF2B5EF4-FFF2-40B4-BE49-F238E27FC236}">
                <a16:creationId xmlns:a16="http://schemas.microsoft.com/office/drawing/2014/main" id="{0116F4D1-5245-5045-BAA4-1B151E6110B0}"/>
              </a:ext>
            </a:extLst>
          </p:cNvPr>
          <p:cNvSpPr>
            <a:spLocks noChangeAspect="1" noChangeArrowheads="1"/>
          </p:cNvSpPr>
          <p:nvPr/>
        </p:nvSpPr>
        <p:spPr bwMode="auto">
          <a:xfrm>
            <a:off x="10520171" y="4935778"/>
            <a:ext cx="742744" cy="742744"/>
          </a:xfrm>
          <a:custGeom>
            <a:avLst/>
            <a:gdLst>
              <a:gd name="T0" fmla="*/ 2147483646 w 802"/>
              <a:gd name="T1" fmla="*/ 2147483646 h 801"/>
              <a:gd name="T2" fmla="*/ 2147483646 w 802"/>
              <a:gd name="T3" fmla="*/ 2147483646 h 801"/>
              <a:gd name="T4" fmla="*/ 2147483646 w 802"/>
              <a:gd name="T5" fmla="*/ 2147483646 h 801"/>
              <a:gd name="T6" fmla="*/ 2147483646 w 802"/>
              <a:gd name="T7" fmla="*/ 2147483646 h 801"/>
              <a:gd name="T8" fmla="*/ 2147483646 w 802"/>
              <a:gd name="T9" fmla="*/ 2147483646 h 801"/>
              <a:gd name="T10" fmla="*/ 2147483646 w 802"/>
              <a:gd name="T11" fmla="*/ 2147483646 h 801"/>
              <a:gd name="T12" fmla="*/ 2147483646 w 802"/>
              <a:gd name="T13" fmla="*/ 2147483646 h 801"/>
              <a:gd name="T14" fmla="*/ 2147483646 w 802"/>
              <a:gd name="T15" fmla="*/ 2147483646 h 801"/>
              <a:gd name="T16" fmla="*/ 2147483646 w 802"/>
              <a:gd name="T17" fmla="*/ 2147483646 h 801"/>
              <a:gd name="T18" fmla="*/ 2147483646 w 802"/>
              <a:gd name="T19" fmla="*/ 2147483646 h 801"/>
              <a:gd name="T20" fmla="*/ 2147483646 w 802"/>
              <a:gd name="T21" fmla="*/ 2147483646 h 801"/>
              <a:gd name="T22" fmla="*/ 2147483646 w 802"/>
              <a:gd name="T23" fmla="*/ 2147483646 h 801"/>
              <a:gd name="T24" fmla="*/ 2147483646 w 802"/>
              <a:gd name="T25" fmla="*/ 2147483646 h 801"/>
              <a:gd name="T26" fmla="*/ 2147483646 w 802"/>
              <a:gd name="T27" fmla="*/ 2147483646 h 801"/>
              <a:gd name="T28" fmla="*/ 2147483646 w 802"/>
              <a:gd name="T29" fmla="*/ 2147483646 h 801"/>
              <a:gd name="T30" fmla="*/ 2147483646 w 802"/>
              <a:gd name="T31" fmla="*/ 2147483646 h 801"/>
              <a:gd name="T32" fmla="*/ 2147483646 w 802"/>
              <a:gd name="T33" fmla="*/ 2147483646 h 801"/>
              <a:gd name="T34" fmla="*/ 2147483646 w 802"/>
              <a:gd name="T35" fmla="*/ 0 h 801"/>
              <a:gd name="T36" fmla="*/ 2147483646 w 802"/>
              <a:gd name="T37" fmla="*/ 2147483646 h 801"/>
              <a:gd name="T38" fmla="*/ 2147483646 w 802"/>
              <a:gd name="T39" fmla="*/ 2147483646 h 801"/>
              <a:gd name="T40" fmla="*/ 2147483646 w 802"/>
              <a:gd name="T41" fmla="*/ 2147483646 h 801"/>
              <a:gd name="T42" fmla="*/ 2147483646 w 802"/>
              <a:gd name="T43" fmla="*/ 2147483646 h 801"/>
              <a:gd name="T44" fmla="*/ 2147483646 w 802"/>
              <a:gd name="T45" fmla="*/ 2147483646 h 801"/>
              <a:gd name="T46" fmla="*/ 2147483646 w 802"/>
              <a:gd name="T47" fmla="*/ 2147483646 h 801"/>
              <a:gd name="T48" fmla="*/ 2147483646 w 802"/>
              <a:gd name="T49" fmla="*/ 2147483646 h 801"/>
              <a:gd name="T50" fmla="*/ 2147483646 w 802"/>
              <a:gd name="T51" fmla="*/ 2147483646 h 801"/>
              <a:gd name="T52" fmla="*/ 2147483646 w 802"/>
              <a:gd name="T53" fmla="*/ 2147483646 h 801"/>
              <a:gd name="T54" fmla="*/ 2147483646 w 802"/>
              <a:gd name="T55" fmla="*/ 2147483646 h 801"/>
              <a:gd name="T56" fmla="*/ 2147483646 w 802"/>
              <a:gd name="T57" fmla="*/ 2147483646 h 801"/>
              <a:gd name="T58" fmla="*/ 2147483646 w 802"/>
              <a:gd name="T59" fmla="*/ 2147483646 h 801"/>
              <a:gd name="T60" fmla="*/ 2147483646 w 802"/>
              <a:gd name="T61" fmla="*/ 2147483646 h 801"/>
              <a:gd name="T62" fmla="*/ 2147483646 w 802"/>
              <a:gd name="T63" fmla="*/ 2147483646 h 801"/>
              <a:gd name="T64" fmla="*/ 2147483646 w 802"/>
              <a:gd name="T65" fmla="*/ 2147483646 h 801"/>
              <a:gd name="T66" fmla="*/ 2147483646 w 802"/>
              <a:gd name="T67" fmla="*/ 2147483646 h 801"/>
              <a:gd name="T68" fmla="*/ 2147483646 w 802"/>
              <a:gd name="T69" fmla="*/ 2147483646 h 801"/>
              <a:gd name="T70" fmla="*/ 2147483646 w 802"/>
              <a:gd name="T71" fmla="*/ 2147483646 h 801"/>
              <a:gd name="T72" fmla="*/ 2147483646 w 802"/>
              <a:gd name="T73" fmla="*/ 2147483646 h 801"/>
              <a:gd name="T74" fmla="*/ 2147483646 w 802"/>
              <a:gd name="T75" fmla="*/ 2147483646 h 801"/>
              <a:gd name="T76" fmla="*/ 2147483646 w 802"/>
              <a:gd name="T77" fmla="*/ 2147483646 h 801"/>
              <a:gd name="T78" fmla="*/ 2147483646 w 802"/>
              <a:gd name="T79" fmla="*/ 2147483646 h 801"/>
              <a:gd name="T80" fmla="*/ 2147483646 w 802"/>
              <a:gd name="T81" fmla="*/ 2147483646 h 801"/>
              <a:gd name="T82" fmla="*/ 2147483646 w 802"/>
              <a:gd name="T83" fmla="*/ 2147483646 h 801"/>
              <a:gd name="T84" fmla="*/ 2147483646 w 802"/>
              <a:gd name="T85" fmla="*/ 2147483646 h 801"/>
              <a:gd name="T86" fmla="*/ 2147483646 w 802"/>
              <a:gd name="T87" fmla="*/ 2147483646 h 801"/>
              <a:gd name="T88" fmla="*/ 2147483646 w 802"/>
              <a:gd name="T89" fmla="*/ 2147483646 h 801"/>
              <a:gd name="T90" fmla="*/ 2147483646 w 802"/>
              <a:gd name="T91" fmla="*/ 2147483646 h 801"/>
              <a:gd name="T92" fmla="*/ 2147483646 w 802"/>
              <a:gd name="T93" fmla="*/ 2147483646 h 801"/>
              <a:gd name="T94" fmla="*/ 0 w 802"/>
              <a:gd name="T95" fmla="*/ 2147483646 h 801"/>
              <a:gd name="T96" fmla="*/ 2147483646 w 802"/>
              <a:gd name="T97" fmla="*/ 2147483646 h 801"/>
              <a:gd name="T98" fmla="*/ 2147483646 w 802"/>
              <a:gd name="T99" fmla="*/ 2147483646 h 801"/>
              <a:gd name="T100" fmla="*/ 2147483646 w 802"/>
              <a:gd name="T101" fmla="*/ 2147483646 h 801"/>
              <a:gd name="T102" fmla="*/ 2147483646 w 802"/>
              <a:gd name="T103" fmla="*/ 2147483646 h 801"/>
              <a:gd name="T104" fmla="*/ 2147483646 w 802"/>
              <a:gd name="T105" fmla="*/ 2147483646 h 8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02" h="801">
                <a:moveTo>
                  <a:pt x="777" y="597"/>
                </a:moveTo>
                <a:lnTo>
                  <a:pt x="640" y="597"/>
                </a:lnTo>
                <a:lnTo>
                  <a:pt x="640" y="396"/>
                </a:lnTo>
                <a:lnTo>
                  <a:pt x="777" y="396"/>
                </a:lnTo>
                <a:lnTo>
                  <a:pt x="777" y="597"/>
                </a:lnTo>
                <a:close/>
                <a:moveTo>
                  <a:pt x="502" y="493"/>
                </a:moveTo>
                <a:lnTo>
                  <a:pt x="288" y="493"/>
                </a:lnTo>
                <a:cubicBezTo>
                  <a:pt x="281" y="493"/>
                  <a:pt x="275" y="498"/>
                  <a:pt x="275" y="505"/>
                </a:cubicBezTo>
                <a:lnTo>
                  <a:pt x="275" y="635"/>
                </a:lnTo>
                <a:cubicBezTo>
                  <a:pt x="275" y="642"/>
                  <a:pt x="281" y="646"/>
                  <a:pt x="288" y="646"/>
                </a:cubicBezTo>
                <a:lnTo>
                  <a:pt x="502" y="646"/>
                </a:lnTo>
                <a:lnTo>
                  <a:pt x="502" y="776"/>
                </a:lnTo>
                <a:lnTo>
                  <a:pt x="203" y="776"/>
                </a:lnTo>
                <a:lnTo>
                  <a:pt x="203" y="440"/>
                </a:lnTo>
                <a:cubicBezTo>
                  <a:pt x="203" y="424"/>
                  <a:pt x="215" y="412"/>
                  <a:pt x="231" y="412"/>
                </a:cubicBezTo>
                <a:cubicBezTo>
                  <a:pt x="259" y="412"/>
                  <a:pt x="283" y="388"/>
                  <a:pt x="283" y="359"/>
                </a:cubicBezTo>
                <a:lnTo>
                  <a:pt x="283" y="347"/>
                </a:lnTo>
                <a:lnTo>
                  <a:pt x="421" y="347"/>
                </a:lnTo>
                <a:lnTo>
                  <a:pt x="421" y="359"/>
                </a:lnTo>
                <a:cubicBezTo>
                  <a:pt x="421" y="388"/>
                  <a:pt x="444" y="412"/>
                  <a:pt x="473" y="412"/>
                </a:cubicBezTo>
                <a:cubicBezTo>
                  <a:pt x="489" y="412"/>
                  <a:pt x="502" y="424"/>
                  <a:pt x="502" y="440"/>
                </a:cubicBezTo>
                <a:lnTo>
                  <a:pt x="502" y="493"/>
                </a:lnTo>
                <a:close/>
                <a:moveTo>
                  <a:pt x="502" y="622"/>
                </a:moveTo>
                <a:lnTo>
                  <a:pt x="299" y="622"/>
                </a:lnTo>
                <a:lnTo>
                  <a:pt x="299" y="517"/>
                </a:lnTo>
                <a:lnTo>
                  <a:pt x="502" y="517"/>
                </a:lnTo>
                <a:lnTo>
                  <a:pt x="502" y="622"/>
                </a:lnTo>
                <a:close/>
                <a:moveTo>
                  <a:pt x="250" y="266"/>
                </a:moveTo>
                <a:lnTo>
                  <a:pt x="453" y="266"/>
                </a:lnTo>
                <a:lnTo>
                  <a:pt x="453" y="322"/>
                </a:lnTo>
                <a:lnTo>
                  <a:pt x="250" y="322"/>
                </a:lnTo>
                <a:lnTo>
                  <a:pt x="250" y="266"/>
                </a:lnTo>
                <a:close/>
                <a:moveTo>
                  <a:pt x="695" y="96"/>
                </a:moveTo>
                <a:lnTo>
                  <a:pt x="558" y="96"/>
                </a:lnTo>
                <a:lnTo>
                  <a:pt x="558" y="24"/>
                </a:lnTo>
                <a:lnTo>
                  <a:pt x="695" y="24"/>
                </a:lnTo>
                <a:lnTo>
                  <a:pt x="695" y="96"/>
                </a:lnTo>
                <a:close/>
                <a:moveTo>
                  <a:pt x="797" y="294"/>
                </a:moveTo>
                <a:lnTo>
                  <a:pt x="797" y="294"/>
                </a:lnTo>
                <a:cubicBezTo>
                  <a:pt x="795" y="294"/>
                  <a:pt x="703" y="222"/>
                  <a:pt x="697" y="120"/>
                </a:cubicBezTo>
                <a:lnTo>
                  <a:pt x="709" y="120"/>
                </a:lnTo>
                <a:cubicBezTo>
                  <a:pt x="714" y="120"/>
                  <a:pt x="720" y="115"/>
                  <a:pt x="720" y="109"/>
                </a:cubicBezTo>
                <a:lnTo>
                  <a:pt x="720" y="11"/>
                </a:lnTo>
                <a:cubicBezTo>
                  <a:pt x="720" y="4"/>
                  <a:pt x="714" y="0"/>
                  <a:pt x="709" y="0"/>
                </a:cubicBezTo>
                <a:lnTo>
                  <a:pt x="546" y="0"/>
                </a:lnTo>
                <a:cubicBezTo>
                  <a:pt x="539" y="0"/>
                  <a:pt x="534" y="4"/>
                  <a:pt x="534" y="11"/>
                </a:cubicBezTo>
                <a:lnTo>
                  <a:pt x="534" y="109"/>
                </a:lnTo>
                <a:cubicBezTo>
                  <a:pt x="534" y="115"/>
                  <a:pt x="539" y="120"/>
                  <a:pt x="546" y="120"/>
                </a:cubicBezTo>
                <a:lnTo>
                  <a:pt x="557" y="120"/>
                </a:lnTo>
                <a:cubicBezTo>
                  <a:pt x="554" y="173"/>
                  <a:pt x="528" y="218"/>
                  <a:pt x="505" y="247"/>
                </a:cubicBezTo>
                <a:cubicBezTo>
                  <a:pt x="500" y="252"/>
                  <a:pt x="502" y="259"/>
                  <a:pt x="506" y="265"/>
                </a:cubicBezTo>
                <a:cubicBezTo>
                  <a:pt x="512" y="268"/>
                  <a:pt x="520" y="267"/>
                  <a:pt x="523" y="262"/>
                </a:cubicBezTo>
                <a:cubicBezTo>
                  <a:pt x="549" y="231"/>
                  <a:pt x="579" y="180"/>
                  <a:pt x="582" y="120"/>
                </a:cubicBezTo>
                <a:lnTo>
                  <a:pt x="672" y="120"/>
                </a:lnTo>
                <a:cubicBezTo>
                  <a:pt x="678" y="221"/>
                  <a:pt x="756" y="293"/>
                  <a:pt x="777" y="310"/>
                </a:cubicBezTo>
                <a:lnTo>
                  <a:pt x="777" y="371"/>
                </a:lnTo>
                <a:lnTo>
                  <a:pt x="627" y="371"/>
                </a:lnTo>
                <a:cubicBezTo>
                  <a:pt x="620" y="371"/>
                  <a:pt x="615" y="377"/>
                  <a:pt x="615" y="384"/>
                </a:cubicBezTo>
                <a:lnTo>
                  <a:pt x="615" y="610"/>
                </a:lnTo>
                <a:cubicBezTo>
                  <a:pt x="615" y="617"/>
                  <a:pt x="620" y="622"/>
                  <a:pt x="627" y="622"/>
                </a:cubicBezTo>
                <a:lnTo>
                  <a:pt x="777" y="622"/>
                </a:lnTo>
                <a:lnTo>
                  <a:pt x="777" y="711"/>
                </a:lnTo>
                <a:lnTo>
                  <a:pt x="526" y="711"/>
                </a:lnTo>
                <a:lnTo>
                  <a:pt x="526" y="440"/>
                </a:lnTo>
                <a:cubicBezTo>
                  <a:pt x="526" y="411"/>
                  <a:pt x="503" y="388"/>
                  <a:pt x="473" y="388"/>
                </a:cubicBezTo>
                <a:cubicBezTo>
                  <a:pt x="457" y="388"/>
                  <a:pt x="445" y="374"/>
                  <a:pt x="445" y="359"/>
                </a:cubicBezTo>
                <a:lnTo>
                  <a:pt x="445" y="347"/>
                </a:lnTo>
                <a:lnTo>
                  <a:pt x="465" y="347"/>
                </a:lnTo>
                <a:cubicBezTo>
                  <a:pt x="472" y="347"/>
                  <a:pt x="478" y="342"/>
                  <a:pt x="478" y="335"/>
                </a:cubicBezTo>
                <a:lnTo>
                  <a:pt x="478" y="255"/>
                </a:lnTo>
                <a:cubicBezTo>
                  <a:pt x="478" y="248"/>
                  <a:pt x="472" y="242"/>
                  <a:pt x="465" y="242"/>
                </a:cubicBezTo>
                <a:lnTo>
                  <a:pt x="239" y="242"/>
                </a:lnTo>
                <a:cubicBezTo>
                  <a:pt x="232" y="242"/>
                  <a:pt x="227" y="248"/>
                  <a:pt x="227" y="255"/>
                </a:cubicBezTo>
                <a:lnTo>
                  <a:pt x="227" y="335"/>
                </a:lnTo>
                <a:cubicBezTo>
                  <a:pt x="227" y="342"/>
                  <a:pt x="232" y="347"/>
                  <a:pt x="239" y="347"/>
                </a:cubicBezTo>
                <a:lnTo>
                  <a:pt x="259" y="347"/>
                </a:lnTo>
                <a:lnTo>
                  <a:pt x="259" y="359"/>
                </a:lnTo>
                <a:cubicBezTo>
                  <a:pt x="259" y="374"/>
                  <a:pt x="246" y="388"/>
                  <a:pt x="231" y="388"/>
                </a:cubicBezTo>
                <a:cubicBezTo>
                  <a:pt x="202" y="388"/>
                  <a:pt x="178" y="411"/>
                  <a:pt x="178" y="440"/>
                </a:cubicBezTo>
                <a:lnTo>
                  <a:pt x="178" y="711"/>
                </a:lnTo>
                <a:lnTo>
                  <a:pt x="25" y="711"/>
                </a:lnTo>
                <a:lnTo>
                  <a:pt x="25" y="434"/>
                </a:lnTo>
                <a:lnTo>
                  <a:pt x="136" y="489"/>
                </a:lnTo>
                <a:cubicBezTo>
                  <a:pt x="138" y="491"/>
                  <a:pt x="139" y="491"/>
                  <a:pt x="142" y="491"/>
                </a:cubicBezTo>
                <a:cubicBezTo>
                  <a:pt x="146" y="491"/>
                  <a:pt x="151" y="488"/>
                  <a:pt x="152" y="484"/>
                </a:cubicBezTo>
                <a:cubicBezTo>
                  <a:pt x="155" y="479"/>
                  <a:pt x="153" y="471"/>
                  <a:pt x="147" y="468"/>
                </a:cubicBezTo>
                <a:lnTo>
                  <a:pt x="25" y="407"/>
                </a:lnTo>
                <a:lnTo>
                  <a:pt x="25" y="279"/>
                </a:lnTo>
                <a:lnTo>
                  <a:pt x="185" y="359"/>
                </a:lnTo>
                <a:cubicBezTo>
                  <a:pt x="192" y="362"/>
                  <a:pt x="198" y="360"/>
                  <a:pt x="201" y="354"/>
                </a:cubicBezTo>
                <a:cubicBezTo>
                  <a:pt x="204" y="347"/>
                  <a:pt x="202" y="341"/>
                  <a:pt x="196" y="337"/>
                </a:cubicBezTo>
                <a:lnTo>
                  <a:pt x="25" y="253"/>
                </a:lnTo>
                <a:lnTo>
                  <a:pt x="25" y="105"/>
                </a:lnTo>
                <a:lnTo>
                  <a:pt x="259" y="105"/>
                </a:lnTo>
                <a:lnTo>
                  <a:pt x="259" y="206"/>
                </a:lnTo>
                <a:cubicBezTo>
                  <a:pt x="259" y="212"/>
                  <a:pt x="265" y="217"/>
                  <a:pt x="272" y="217"/>
                </a:cubicBezTo>
                <a:cubicBezTo>
                  <a:pt x="278" y="217"/>
                  <a:pt x="283" y="212"/>
                  <a:pt x="283" y="206"/>
                </a:cubicBezTo>
                <a:lnTo>
                  <a:pt x="283" y="105"/>
                </a:lnTo>
                <a:lnTo>
                  <a:pt x="388" y="105"/>
                </a:lnTo>
                <a:lnTo>
                  <a:pt x="388" y="206"/>
                </a:lnTo>
                <a:cubicBezTo>
                  <a:pt x="388" y="212"/>
                  <a:pt x="394" y="217"/>
                  <a:pt x="401" y="217"/>
                </a:cubicBezTo>
                <a:cubicBezTo>
                  <a:pt x="407" y="217"/>
                  <a:pt x="413" y="212"/>
                  <a:pt x="413" y="206"/>
                </a:cubicBezTo>
                <a:lnTo>
                  <a:pt x="413" y="93"/>
                </a:lnTo>
                <a:cubicBezTo>
                  <a:pt x="413" y="86"/>
                  <a:pt x="407" y="80"/>
                  <a:pt x="401" y="80"/>
                </a:cubicBezTo>
                <a:lnTo>
                  <a:pt x="13" y="80"/>
                </a:lnTo>
                <a:cubicBezTo>
                  <a:pt x="6" y="80"/>
                  <a:pt x="0" y="86"/>
                  <a:pt x="0" y="93"/>
                </a:cubicBezTo>
                <a:lnTo>
                  <a:pt x="0" y="723"/>
                </a:lnTo>
                <a:cubicBezTo>
                  <a:pt x="0" y="730"/>
                  <a:pt x="6" y="735"/>
                  <a:pt x="13" y="735"/>
                </a:cubicBezTo>
                <a:lnTo>
                  <a:pt x="178" y="735"/>
                </a:lnTo>
                <a:lnTo>
                  <a:pt x="178" y="787"/>
                </a:lnTo>
                <a:cubicBezTo>
                  <a:pt x="178" y="794"/>
                  <a:pt x="184" y="800"/>
                  <a:pt x="190" y="800"/>
                </a:cubicBezTo>
                <a:lnTo>
                  <a:pt x="514" y="800"/>
                </a:lnTo>
                <a:cubicBezTo>
                  <a:pt x="521" y="800"/>
                  <a:pt x="526" y="794"/>
                  <a:pt x="526" y="787"/>
                </a:cubicBezTo>
                <a:lnTo>
                  <a:pt x="526" y="735"/>
                </a:lnTo>
                <a:lnTo>
                  <a:pt x="789" y="735"/>
                </a:lnTo>
                <a:cubicBezTo>
                  <a:pt x="795" y="735"/>
                  <a:pt x="801" y="730"/>
                  <a:pt x="801" y="723"/>
                </a:cubicBezTo>
                <a:lnTo>
                  <a:pt x="801" y="304"/>
                </a:lnTo>
                <a:cubicBezTo>
                  <a:pt x="801" y="301"/>
                  <a:pt x="799" y="298"/>
                  <a:pt x="797" y="294"/>
                </a:cubicBezTo>
                <a:close/>
              </a:path>
            </a:pathLst>
          </a:custGeom>
          <a:solidFill>
            <a:schemeClr val="bg1">
              <a:lumMod val="75000"/>
            </a:schemeClr>
          </a:solidFill>
          <a:ln>
            <a:noFill/>
          </a:ln>
          <a:effectLst/>
        </p:spPr>
        <p:txBody>
          <a:bodyPr wrap="none" anchor="ctr"/>
          <a:lstStyle/>
          <a:p>
            <a:endParaRPr lang="en-US" sz="900" dirty="0">
              <a:latin typeface="Lato Light" panose="020F0502020204030203" pitchFamily="34" charset="0"/>
            </a:endParaRPr>
          </a:p>
        </p:txBody>
      </p:sp>
      <p:sp>
        <p:nvSpPr>
          <p:cNvPr id="25" name="TextBox 24">
            <a:extLst>
              <a:ext uri="{FF2B5EF4-FFF2-40B4-BE49-F238E27FC236}">
                <a16:creationId xmlns:a16="http://schemas.microsoft.com/office/drawing/2014/main" id="{319B988C-B6BA-A64A-9DCD-5049A859A6A4}"/>
              </a:ext>
            </a:extLst>
          </p:cNvPr>
          <p:cNvSpPr txBox="1"/>
          <p:nvPr/>
        </p:nvSpPr>
        <p:spPr>
          <a:xfrm>
            <a:off x="10301478" y="5792727"/>
            <a:ext cx="1180131"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PRODUCT</a:t>
            </a:r>
          </a:p>
        </p:txBody>
      </p:sp>
      <p:sp>
        <p:nvSpPr>
          <p:cNvPr id="27" name="TextBox 26">
            <a:extLst>
              <a:ext uri="{FF2B5EF4-FFF2-40B4-BE49-F238E27FC236}">
                <a16:creationId xmlns:a16="http://schemas.microsoft.com/office/drawing/2014/main" id="{38C8C02B-52E3-0B46-9CAD-B4E0818F99B7}"/>
              </a:ext>
            </a:extLst>
          </p:cNvPr>
          <p:cNvSpPr txBox="1"/>
          <p:nvPr/>
        </p:nvSpPr>
        <p:spPr>
          <a:xfrm>
            <a:off x="5149758" y="5792727"/>
            <a:ext cx="1186543"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BACKLOG</a:t>
            </a:r>
          </a:p>
        </p:txBody>
      </p:sp>
      <p:sp>
        <p:nvSpPr>
          <p:cNvPr id="30" name="TextBox 29">
            <a:extLst>
              <a:ext uri="{FF2B5EF4-FFF2-40B4-BE49-F238E27FC236}">
                <a16:creationId xmlns:a16="http://schemas.microsoft.com/office/drawing/2014/main" id="{EDF3A176-FA92-B44A-8FE3-BD0CD8838D44}"/>
              </a:ext>
            </a:extLst>
          </p:cNvPr>
          <p:cNvSpPr txBox="1"/>
          <p:nvPr/>
        </p:nvSpPr>
        <p:spPr>
          <a:xfrm>
            <a:off x="2962456" y="5792727"/>
            <a:ext cx="1186543"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PRODUCT</a:t>
            </a:r>
          </a:p>
          <a:p>
            <a:pPr algn="ctr"/>
            <a:r>
              <a:rPr lang="en-US" sz="1600" b="1" dirty="0">
                <a:solidFill>
                  <a:schemeClr val="tx2"/>
                </a:solidFill>
                <a:latin typeface="Poppins" pitchFamily="2" charset="77"/>
                <a:ea typeface="League Spartan" charset="0"/>
                <a:cs typeface="Poppins" pitchFamily="2" charset="77"/>
              </a:rPr>
              <a:t>BACKLOG</a:t>
            </a:r>
          </a:p>
        </p:txBody>
      </p:sp>
      <p:sp>
        <p:nvSpPr>
          <p:cNvPr id="32" name="TextBox 31">
            <a:extLst>
              <a:ext uri="{FF2B5EF4-FFF2-40B4-BE49-F238E27FC236}">
                <a16:creationId xmlns:a16="http://schemas.microsoft.com/office/drawing/2014/main" id="{21E3CA9E-AC83-204C-A971-44EA3C1367BB}"/>
              </a:ext>
            </a:extLst>
          </p:cNvPr>
          <p:cNvSpPr txBox="1"/>
          <p:nvPr/>
        </p:nvSpPr>
        <p:spPr>
          <a:xfrm>
            <a:off x="723309" y="5792727"/>
            <a:ext cx="1180131"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PRODUCT</a:t>
            </a:r>
          </a:p>
          <a:p>
            <a:pPr algn="ctr"/>
            <a:r>
              <a:rPr lang="en-US" sz="1600" b="1" dirty="0">
                <a:solidFill>
                  <a:schemeClr val="tx2"/>
                </a:solidFill>
                <a:latin typeface="Poppins" pitchFamily="2" charset="77"/>
                <a:ea typeface="League Spartan" charset="0"/>
                <a:cs typeface="Poppins" pitchFamily="2" charset="77"/>
              </a:rPr>
              <a:t>OWNER</a:t>
            </a:r>
          </a:p>
        </p:txBody>
      </p:sp>
      <p:sp>
        <p:nvSpPr>
          <p:cNvPr id="33" name="TextBox 32">
            <a:extLst>
              <a:ext uri="{FF2B5EF4-FFF2-40B4-BE49-F238E27FC236}">
                <a16:creationId xmlns:a16="http://schemas.microsoft.com/office/drawing/2014/main" id="{EA45CE4B-F3EA-3548-8866-C95E9E5E17F5}"/>
              </a:ext>
            </a:extLst>
          </p:cNvPr>
          <p:cNvSpPr txBox="1"/>
          <p:nvPr/>
        </p:nvSpPr>
        <p:spPr>
          <a:xfrm>
            <a:off x="7494834" y="3810215"/>
            <a:ext cx="909224" cy="338554"/>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SPRINT</a:t>
            </a:r>
          </a:p>
        </p:txBody>
      </p:sp>
      <p:sp>
        <p:nvSpPr>
          <p:cNvPr id="36" name="Freeform 1049">
            <a:extLst>
              <a:ext uri="{FF2B5EF4-FFF2-40B4-BE49-F238E27FC236}">
                <a16:creationId xmlns:a16="http://schemas.microsoft.com/office/drawing/2014/main" id="{263E7173-0F7D-D144-86CD-2CD39F0F7C40}"/>
              </a:ext>
            </a:extLst>
          </p:cNvPr>
          <p:cNvSpPr>
            <a:spLocks noChangeAspect="1" noChangeArrowheads="1"/>
          </p:cNvSpPr>
          <p:nvPr/>
        </p:nvSpPr>
        <p:spPr bwMode="auto">
          <a:xfrm>
            <a:off x="3188227" y="4935778"/>
            <a:ext cx="738215" cy="742744"/>
          </a:xfrm>
          <a:custGeom>
            <a:avLst/>
            <a:gdLst>
              <a:gd name="T0" fmla="*/ 22060866 w 285391"/>
              <a:gd name="T1" fmla="*/ 24781542 h 286977"/>
              <a:gd name="T2" fmla="*/ 13861403 w 285391"/>
              <a:gd name="T3" fmla="*/ 24781542 h 286977"/>
              <a:gd name="T4" fmla="*/ 10919973 w 285391"/>
              <a:gd name="T5" fmla="*/ 24260875 h 286977"/>
              <a:gd name="T6" fmla="*/ 7207325 w 285391"/>
              <a:gd name="T7" fmla="*/ 25345736 h 286977"/>
              <a:gd name="T8" fmla="*/ 19571378 w 285391"/>
              <a:gd name="T9" fmla="*/ 20875533 h 286977"/>
              <a:gd name="T10" fmla="*/ 26381310 w 285391"/>
              <a:gd name="T11" fmla="*/ 21776795 h 286977"/>
              <a:gd name="T12" fmla="*/ 19571378 w 285391"/>
              <a:gd name="T13" fmla="*/ 20875533 h 286977"/>
              <a:gd name="T14" fmla="*/ 16628271 w 285391"/>
              <a:gd name="T15" fmla="*/ 21306598 h 286977"/>
              <a:gd name="T16" fmla="*/ 6743255 w 285391"/>
              <a:gd name="T17" fmla="*/ 21306598 h 286977"/>
              <a:gd name="T18" fmla="*/ 30302516 w 285391"/>
              <a:gd name="T19" fmla="*/ 20030202 h 286977"/>
              <a:gd name="T20" fmla="*/ 16327433 w 285391"/>
              <a:gd name="T21" fmla="*/ 29156132 h 286977"/>
              <a:gd name="T22" fmla="*/ 8426436 w 285391"/>
              <a:gd name="T23" fmla="*/ 33911718 h 286977"/>
              <a:gd name="T24" fmla="*/ 3881420 w 285391"/>
              <a:gd name="T25" fmla="*/ 29156132 h 286977"/>
              <a:gd name="T26" fmla="*/ 3881420 w 285391"/>
              <a:gd name="T27" fmla="*/ 20287321 h 286977"/>
              <a:gd name="T28" fmla="*/ 8681527 w 285391"/>
              <a:gd name="T29" fmla="*/ 28127812 h 286977"/>
              <a:gd name="T30" fmla="*/ 15860164 w 285391"/>
              <a:gd name="T31" fmla="*/ 28170676 h 286977"/>
              <a:gd name="T32" fmla="*/ 29240687 w 285391"/>
              <a:gd name="T33" fmla="*/ 20030202 h 286977"/>
              <a:gd name="T34" fmla="*/ 4410636 w 285391"/>
              <a:gd name="T35" fmla="*/ 17399101 h 286977"/>
              <a:gd name="T36" fmla="*/ 4410636 w 285391"/>
              <a:gd name="T37" fmla="*/ 15063681 h 286977"/>
              <a:gd name="T38" fmla="*/ 32274716 w 285391"/>
              <a:gd name="T39" fmla="*/ 14511523 h 286977"/>
              <a:gd name="T40" fmla="*/ 4410636 w 285391"/>
              <a:gd name="T41" fmla="*/ 14044403 h 286977"/>
              <a:gd name="T42" fmla="*/ 4410636 w 285391"/>
              <a:gd name="T43" fmla="*/ 11623894 h 286977"/>
              <a:gd name="T44" fmla="*/ 1017904 w 285391"/>
              <a:gd name="T45" fmla="*/ 16549818 h 286977"/>
              <a:gd name="T46" fmla="*/ 3392685 w 285391"/>
              <a:gd name="T47" fmla="*/ 11623894 h 286977"/>
              <a:gd name="T48" fmla="*/ 4410636 w 285391"/>
              <a:gd name="T49" fmla="*/ 10434732 h 286977"/>
              <a:gd name="T50" fmla="*/ 28712239 w 285391"/>
              <a:gd name="T51" fmla="*/ 10731814 h 286977"/>
              <a:gd name="T52" fmla="*/ 33462414 w 285391"/>
              <a:gd name="T53" fmla="*/ 14893878 h 286977"/>
              <a:gd name="T54" fmla="*/ 4410636 w 285391"/>
              <a:gd name="T55" fmla="*/ 18460997 h 286977"/>
              <a:gd name="T56" fmla="*/ 3392685 w 285391"/>
              <a:gd name="T57" fmla="*/ 18588272 h 286977"/>
              <a:gd name="T58" fmla="*/ 0 w 285391"/>
              <a:gd name="T59" fmla="*/ 16549818 h 286977"/>
              <a:gd name="T60" fmla="*/ 3392685 w 285391"/>
              <a:gd name="T61" fmla="*/ 10646817 h 286977"/>
              <a:gd name="T62" fmla="*/ 21682725 w 285391"/>
              <a:gd name="T63" fmla="*/ 7146496 h 286977"/>
              <a:gd name="T64" fmla="*/ 26371256 w 285391"/>
              <a:gd name="T65" fmla="*/ 8229904 h 286977"/>
              <a:gd name="T66" fmla="*/ 21682725 w 285391"/>
              <a:gd name="T67" fmla="*/ 7146496 h 286977"/>
              <a:gd name="T68" fmla="*/ 18876034 w 285391"/>
              <a:gd name="T69" fmla="*/ 7688323 h 286977"/>
              <a:gd name="T70" fmla="*/ 6743255 w 285391"/>
              <a:gd name="T71" fmla="*/ 7688323 h 286977"/>
              <a:gd name="T72" fmla="*/ 26379645 w 285391"/>
              <a:gd name="T73" fmla="*/ 3761365 h 286977"/>
              <a:gd name="T74" fmla="*/ 16201067 w 285391"/>
              <a:gd name="T75" fmla="*/ 4846474 h 286977"/>
              <a:gd name="T76" fmla="*/ 7211594 w 285391"/>
              <a:gd name="T77" fmla="*/ 3761365 h 286977"/>
              <a:gd name="T78" fmla="*/ 12703338 w 285391"/>
              <a:gd name="T79" fmla="*/ 4846474 h 286977"/>
              <a:gd name="T80" fmla="*/ 7211594 w 285391"/>
              <a:gd name="T81" fmla="*/ 3761365 h 286977"/>
              <a:gd name="T82" fmla="*/ 30302516 w 285391"/>
              <a:gd name="T83" fmla="*/ 511196 h 286977"/>
              <a:gd name="T84" fmla="*/ 29240687 w 285391"/>
              <a:gd name="T85" fmla="*/ 9037230 h 286977"/>
              <a:gd name="T86" fmla="*/ 4391137 w 285391"/>
              <a:gd name="T87" fmla="*/ 8397715 h 286977"/>
              <a:gd name="T88" fmla="*/ 3371646 w 285391"/>
              <a:gd name="T89" fmla="*/ 511196 h 28697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85391" h="286977">
                <a:moveTo>
                  <a:pt x="121774" y="204788"/>
                </a:moveTo>
                <a:lnTo>
                  <a:pt x="182310" y="204788"/>
                </a:lnTo>
                <a:cubicBezTo>
                  <a:pt x="184818" y="204788"/>
                  <a:pt x="186967" y="206986"/>
                  <a:pt x="186967" y="209184"/>
                </a:cubicBezTo>
                <a:cubicBezTo>
                  <a:pt x="186967" y="211749"/>
                  <a:pt x="184818" y="213947"/>
                  <a:pt x="182310" y="213947"/>
                </a:cubicBezTo>
                <a:lnTo>
                  <a:pt x="121774" y="213947"/>
                </a:lnTo>
                <a:cubicBezTo>
                  <a:pt x="119624" y="213947"/>
                  <a:pt x="117475" y="211749"/>
                  <a:pt x="117475" y="209184"/>
                </a:cubicBezTo>
                <a:cubicBezTo>
                  <a:pt x="117475" y="206986"/>
                  <a:pt x="119624" y="204788"/>
                  <a:pt x="121774" y="204788"/>
                </a:cubicBezTo>
                <a:close/>
                <a:moveTo>
                  <a:pt x="61083" y="204788"/>
                </a:moveTo>
                <a:lnTo>
                  <a:pt x="92547" y="204788"/>
                </a:lnTo>
                <a:cubicBezTo>
                  <a:pt x="94692" y="204788"/>
                  <a:pt x="96480" y="206986"/>
                  <a:pt x="96480" y="209184"/>
                </a:cubicBezTo>
                <a:cubicBezTo>
                  <a:pt x="96480" y="211749"/>
                  <a:pt x="94692" y="213947"/>
                  <a:pt x="92547" y="213947"/>
                </a:cubicBezTo>
                <a:lnTo>
                  <a:pt x="61083" y="213947"/>
                </a:lnTo>
                <a:cubicBezTo>
                  <a:pt x="58938" y="213947"/>
                  <a:pt x="57150" y="211749"/>
                  <a:pt x="57150" y="209184"/>
                </a:cubicBezTo>
                <a:cubicBezTo>
                  <a:pt x="57150" y="206986"/>
                  <a:pt x="58938" y="204788"/>
                  <a:pt x="61083" y="204788"/>
                </a:cubicBezTo>
                <a:close/>
                <a:moveTo>
                  <a:pt x="165868" y="176213"/>
                </a:moveTo>
                <a:lnTo>
                  <a:pt x="223582" y="176213"/>
                </a:lnTo>
                <a:cubicBezTo>
                  <a:pt x="226091" y="176213"/>
                  <a:pt x="228242" y="177536"/>
                  <a:pt x="228242" y="179851"/>
                </a:cubicBezTo>
                <a:cubicBezTo>
                  <a:pt x="228242" y="182166"/>
                  <a:pt x="226091" y="183820"/>
                  <a:pt x="223582" y="183820"/>
                </a:cubicBezTo>
                <a:lnTo>
                  <a:pt x="165868" y="183820"/>
                </a:lnTo>
                <a:cubicBezTo>
                  <a:pt x="164076" y="183820"/>
                  <a:pt x="161925" y="182166"/>
                  <a:pt x="161925" y="179851"/>
                </a:cubicBezTo>
                <a:cubicBezTo>
                  <a:pt x="161925" y="177536"/>
                  <a:pt x="164076" y="176213"/>
                  <a:pt x="165868" y="176213"/>
                </a:cubicBezTo>
                <a:close/>
                <a:moveTo>
                  <a:pt x="61122" y="176213"/>
                </a:moveTo>
                <a:lnTo>
                  <a:pt x="136232" y="176213"/>
                </a:lnTo>
                <a:cubicBezTo>
                  <a:pt x="138759" y="176213"/>
                  <a:pt x="140926" y="177536"/>
                  <a:pt x="140926" y="179851"/>
                </a:cubicBezTo>
                <a:cubicBezTo>
                  <a:pt x="140926" y="182166"/>
                  <a:pt x="138759" y="183820"/>
                  <a:pt x="136232" y="183820"/>
                </a:cubicBezTo>
                <a:lnTo>
                  <a:pt x="61122" y="183820"/>
                </a:lnTo>
                <a:cubicBezTo>
                  <a:pt x="58956" y="183820"/>
                  <a:pt x="57150" y="182166"/>
                  <a:pt x="57150" y="179851"/>
                </a:cubicBezTo>
                <a:cubicBezTo>
                  <a:pt x="57150" y="177536"/>
                  <a:pt x="58956" y="176213"/>
                  <a:pt x="61122" y="176213"/>
                </a:cubicBezTo>
                <a:close/>
                <a:moveTo>
                  <a:pt x="252135" y="165100"/>
                </a:moveTo>
                <a:cubicBezTo>
                  <a:pt x="254655" y="165100"/>
                  <a:pt x="256815" y="166909"/>
                  <a:pt x="256815" y="169078"/>
                </a:cubicBezTo>
                <a:lnTo>
                  <a:pt x="256815" y="242132"/>
                </a:lnTo>
                <a:cubicBezTo>
                  <a:pt x="256815" y="244302"/>
                  <a:pt x="254655" y="246110"/>
                  <a:pt x="252135" y="246110"/>
                </a:cubicBezTo>
                <a:lnTo>
                  <a:pt x="138375" y="246110"/>
                </a:lnTo>
                <a:lnTo>
                  <a:pt x="75735" y="286253"/>
                </a:lnTo>
                <a:cubicBezTo>
                  <a:pt x="75015" y="286615"/>
                  <a:pt x="74295" y="286977"/>
                  <a:pt x="73575" y="286977"/>
                </a:cubicBezTo>
                <a:cubicBezTo>
                  <a:pt x="72495" y="286977"/>
                  <a:pt x="71775" y="286615"/>
                  <a:pt x="71415" y="286253"/>
                </a:cubicBezTo>
                <a:cubicBezTo>
                  <a:pt x="69615" y="285530"/>
                  <a:pt x="68895" y="283722"/>
                  <a:pt x="68895" y="282637"/>
                </a:cubicBezTo>
                <a:lnTo>
                  <a:pt x="68895" y="246110"/>
                </a:lnTo>
                <a:lnTo>
                  <a:pt x="32895" y="246110"/>
                </a:lnTo>
                <a:cubicBezTo>
                  <a:pt x="30735" y="246110"/>
                  <a:pt x="28575" y="244302"/>
                  <a:pt x="28575" y="242132"/>
                </a:cubicBezTo>
                <a:lnTo>
                  <a:pt x="28575" y="175226"/>
                </a:lnTo>
                <a:cubicBezTo>
                  <a:pt x="28575" y="172695"/>
                  <a:pt x="30735" y="171248"/>
                  <a:pt x="32895" y="171248"/>
                </a:cubicBezTo>
                <a:cubicBezTo>
                  <a:pt x="35055" y="171248"/>
                  <a:pt x="37215" y="172695"/>
                  <a:pt x="37215" y="175226"/>
                </a:cubicBezTo>
                <a:lnTo>
                  <a:pt x="37215" y="237430"/>
                </a:lnTo>
                <a:lnTo>
                  <a:pt x="73575" y="237430"/>
                </a:lnTo>
                <a:cubicBezTo>
                  <a:pt x="75735" y="237430"/>
                  <a:pt x="77535" y="239600"/>
                  <a:pt x="77535" y="242132"/>
                </a:cubicBezTo>
                <a:lnTo>
                  <a:pt x="77535" y="274680"/>
                </a:lnTo>
                <a:lnTo>
                  <a:pt x="134415" y="237792"/>
                </a:lnTo>
                <a:cubicBezTo>
                  <a:pt x="135495" y="237792"/>
                  <a:pt x="136215" y="237430"/>
                  <a:pt x="136935" y="237430"/>
                </a:cubicBezTo>
                <a:lnTo>
                  <a:pt x="247815" y="237430"/>
                </a:lnTo>
                <a:lnTo>
                  <a:pt x="247815" y="169078"/>
                </a:lnTo>
                <a:cubicBezTo>
                  <a:pt x="247815" y="166909"/>
                  <a:pt x="249975" y="165100"/>
                  <a:pt x="252135" y="165100"/>
                </a:cubicBezTo>
                <a:close/>
                <a:moveTo>
                  <a:pt x="37381" y="127154"/>
                </a:moveTo>
                <a:lnTo>
                  <a:pt x="37381" y="146869"/>
                </a:lnTo>
                <a:lnTo>
                  <a:pt x="236148" y="146869"/>
                </a:lnTo>
                <a:lnTo>
                  <a:pt x="236148" y="127154"/>
                </a:lnTo>
                <a:lnTo>
                  <a:pt x="37381" y="127154"/>
                </a:lnTo>
                <a:close/>
                <a:moveTo>
                  <a:pt x="244775" y="102419"/>
                </a:moveTo>
                <a:lnTo>
                  <a:pt x="244775" y="143285"/>
                </a:lnTo>
                <a:lnTo>
                  <a:pt x="273529" y="122494"/>
                </a:lnTo>
                <a:lnTo>
                  <a:pt x="244775" y="102419"/>
                </a:lnTo>
                <a:close/>
                <a:moveTo>
                  <a:pt x="37381" y="98118"/>
                </a:moveTo>
                <a:lnTo>
                  <a:pt x="37381" y="118550"/>
                </a:lnTo>
                <a:lnTo>
                  <a:pt x="236148" y="118192"/>
                </a:lnTo>
                <a:lnTo>
                  <a:pt x="236148" y="98118"/>
                </a:lnTo>
                <a:lnTo>
                  <a:pt x="37381" y="98118"/>
                </a:lnTo>
                <a:close/>
                <a:moveTo>
                  <a:pt x="15815" y="98118"/>
                </a:moveTo>
                <a:cubicBezTo>
                  <a:pt x="11861" y="98118"/>
                  <a:pt x="8626" y="101344"/>
                  <a:pt x="8626" y="105646"/>
                </a:cubicBezTo>
                <a:lnTo>
                  <a:pt x="8626" y="139700"/>
                </a:lnTo>
                <a:cubicBezTo>
                  <a:pt x="8626" y="143643"/>
                  <a:pt x="11861" y="146869"/>
                  <a:pt x="15815" y="146869"/>
                </a:cubicBezTo>
                <a:lnTo>
                  <a:pt x="28755" y="146869"/>
                </a:lnTo>
                <a:lnTo>
                  <a:pt x="28755" y="98118"/>
                </a:lnTo>
                <a:lnTo>
                  <a:pt x="15815" y="98118"/>
                </a:lnTo>
                <a:close/>
                <a:moveTo>
                  <a:pt x="33068" y="84138"/>
                </a:moveTo>
                <a:cubicBezTo>
                  <a:pt x="35225" y="84138"/>
                  <a:pt x="37381" y="85930"/>
                  <a:pt x="37381" y="88081"/>
                </a:cubicBezTo>
                <a:lnTo>
                  <a:pt x="37381" y="89873"/>
                </a:lnTo>
                <a:lnTo>
                  <a:pt x="240821" y="89873"/>
                </a:lnTo>
                <a:cubicBezTo>
                  <a:pt x="241540" y="89873"/>
                  <a:pt x="242259" y="90232"/>
                  <a:pt x="243337" y="90590"/>
                </a:cubicBezTo>
                <a:lnTo>
                  <a:pt x="283594" y="118909"/>
                </a:lnTo>
                <a:cubicBezTo>
                  <a:pt x="284672" y="119626"/>
                  <a:pt x="285391" y="121418"/>
                  <a:pt x="285391" y="122135"/>
                </a:cubicBezTo>
                <a:cubicBezTo>
                  <a:pt x="285391" y="123927"/>
                  <a:pt x="284672" y="125361"/>
                  <a:pt x="283594" y="125720"/>
                </a:cubicBezTo>
                <a:lnTo>
                  <a:pt x="243337" y="154755"/>
                </a:lnTo>
                <a:cubicBezTo>
                  <a:pt x="242259" y="155472"/>
                  <a:pt x="241540" y="155831"/>
                  <a:pt x="240821" y="155831"/>
                </a:cubicBezTo>
                <a:lnTo>
                  <a:pt x="37381" y="155831"/>
                </a:lnTo>
                <a:lnTo>
                  <a:pt x="37381" y="156906"/>
                </a:lnTo>
                <a:cubicBezTo>
                  <a:pt x="37381" y="159415"/>
                  <a:pt x="35225" y="161566"/>
                  <a:pt x="33068" y="161566"/>
                </a:cubicBezTo>
                <a:cubicBezTo>
                  <a:pt x="30911" y="161566"/>
                  <a:pt x="28755" y="159415"/>
                  <a:pt x="28755" y="156906"/>
                </a:cubicBezTo>
                <a:lnTo>
                  <a:pt x="28755" y="155831"/>
                </a:lnTo>
                <a:lnTo>
                  <a:pt x="15815" y="155831"/>
                </a:lnTo>
                <a:cubicBezTo>
                  <a:pt x="7189" y="155831"/>
                  <a:pt x="0" y="148662"/>
                  <a:pt x="0" y="139700"/>
                </a:cubicBezTo>
                <a:lnTo>
                  <a:pt x="0" y="105646"/>
                </a:lnTo>
                <a:cubicBezTo>
                  <a:pt x="0" y="97043"/>
                  <a:pt x="7189" y="89873"/>
                  <a:pt x="15815" y="89873"/>
                </a:cubicBezTo>
                <a:lnTo>
                  <a:pt x="28755" y="89873"/>
                </a:lnTo>
                <a:lnTo>
                  <a:pt x="28755" y="88081"/>
                </a:lnTo>
                <a:cubicBezTo>
                  <a:pt x="28755" y="85930"/>
                  <a:pt x="30911" y="84138"/>
                  <a:pt x="33068" y="84138"/>
                </a:cubicBezTo>
                <a:close/>
                <a:moveTo>
                  <a:pt x="183762" y="60325"/>
                </a:moveTo>
                <a:lnTo>
                  <a:pt x="223497" y="60325"/>
                </a:lnTo>
                <a:cubicBezTo>
                  <a:pt x="226048" y="60325"/>
                  <a:pt x="228236" y="62611"/>
                  <a:pt x="228236" y="64897"/>
                </a:cubicBezTo>
                <a:cubicBezTo>
                  <a:pt x="228236" y="67183"/>
                  <a:pt x="226048" y="69469"/>
                  <a:pt x="223497" y="69469"/>
                </a:cubicBezTo>
                <a:lnTo>
                  <a:pt x="183762" y="69469"/>
                </a:lnTo>
                <a:cubicBezTo>
                  <a:pt x="181574" y="69469"/>
                  <a:pt x="179387" y="67183"/>
                  <a:pt x="179387" y="64897"/>
                </a:cubicBezTo>
                <a:cubicBezTo>
                  <a:pt x="179387" y="62611"/>
                  <a:pt x="181574" y="60325"/>
                  <a:pt x="183762" y="60325"/>
                </a:cubicBezTo>
                <a:close/>
                <a:moveTo>
                  <a:pt x="61133" y="60325"/>
                </a:moveTo>
                <a:lnTo>
                  <a:pt x="155268" y="60325"/>
                </a:lnTo>
                <a:cubicBezTo>
                  <a:pt x="157441" y="60325"/>
                  <a:pt x="159975" y="62611"/>
                  <a:pt x="159975" y="64897"/>
                </a:cubicBezTo>
                <a:cubicBezTo>
                  <a:pt x="159975" y="67183"/>
                  <a:pt x="157441" y="69469"/>
                  <a:pt x="155268" y="69469"/>
                </a:cubicBezTo>
                <a:lnTo>
                  <a:pt x="61133" y="69469"/>
                </a:lnTo>
                <a:cubicBezTo>
                  <a:pt x="58960" y="69469"/>
                  <a:pt x="57150" y="67183"/>
                  <a:pt x="57150" y="64897"/>
                </a:cubicBezTo>
                <a:cubicBezTo>
                  <a:pt x="57150" y="62611"/>
                  <a:pt x="58960" y="60325"/>
                  <a:pt x="61133" y="60325"/>
                </a:cubicBezTo>
                <a:close/>
                <a:moveTo>
                  <a:pt x="137304" y="31750"/>
                </a:moveTo>
                <a:lnTo>
                  <a:pt x="223568" y="31750"/>
                </a:lnTo>
                <a:cubicBezTo>
                  <a:pt x="226084" y="31750"/>
                  <a:pt x="228241" y="33948"/>
                  <a:pt x="228241" y="36146"/>
                </a:cubicBezTo>
                <a:cubicBezTo>
                  <a:pt x="228241" y="38710"/>
                  <a:pt x="226084" y="40908"/>
                  <a:pt x="223568" y="40908"/>
                </a:cubicBezTo>
                <a:lnTo>
                  <a:pt x="137304" y="40908"/>
                </a:lnTo>
                <a:cubicBezTo>
                  <a:pt x="135507" y="40908"/>
                  <a:pt x="133350" y="38710"/>
                  <a:pt x="133350" y="36146"/>
                </a:cubicBezTo>
                <a:cubicBezTo>
                  <a:pt x="133350" y="33948"/>
                  <a:pt x="135507" y="31750"/>
                  <a:pt x="137304" y="31750"/>
                </a:cubicBezTo>
                <a:close/>
                <a:moveTo>
                  <a:pt x="61119" y="31750"/>
                </a:moveTo>
                <a:lnTo>
                  <a:pt x="107661" y="31750"/>
                </a:lnTo>
                <a:cubicBezTo>
                  <a:pt x="110187" y="31750"/>
                  <a:pt x="112351" y="33948"/>
                  <a:pt x="112351" y="36146"/>
                </a:cubicBezTo>
                <a:cubicBezTo>
                  <a:pt x="112351" y="38710"/>
                  <a:pt x="110187" y="40908"/>
                  <a:pt x="107661" y="40908"/>
                </a:cubicBezTo>
                <a:lnTo>
                  <a:pt x="61119" y="40908"/>
                </a:lnTo>
                <a:cubicBezTo>
                  <a:pt x="58954" y="40908"/>
                  <a:pt x="57150" y="38710"/>
                  <a:pt x="57150" y="36146"/>
                </a:cubicBezTo>
                <a:cubicBezTo>
                  <a:pt x="57150" y="33948"/>
                  <a:pt x="58954" y="31750"/>
                  <a:pt x="61119" y="31750"/>
                </a:cubicBezTo>
                <a:close/>
                <a:moveTo>
                  <a:pt x="32895" y="0"/>
                </a:moveTo>
                <a:lnTo>
                  <a:pt x="252135" y="0"/>
                </a:lnTo>
                <a:cubicBezTo>
                  <a:pt x="254655" y="0"/>
                  <a:pt x="256815" y="1799"/>
                  <a:pt x="256815" y="4318"/>
                </a:cubicBezTo>
                <a:lnTo>
                  <a:pt x="256815" y="76285"/>
                </a:lnTo>
                <a:cubicBezTo>
                  <a:pt x="256815" y="78804"/>
                  <a:pt x="254655" y="80603"/>
                  <a:pt x="252135" y="80603"/>
                </a:cubicBezTo>
                <a:cubicBezTo>
                  <a:pt x="249975" y="80603"/>
                  <a:pt x="247815" y="78804"/>
                  <a:pt x="247815" y="76285"/>
                </a:cubicBezTo>
                <a:lnTo>
                  <a:pt x="247815" y="8996"/>
                </a:lnTo>
                <a:lnTo>
                  <a:pt x="37215" y="8996"/>
                </a:lnTo>
                <a:lnTo>
                  <a:pt x="37215" y="70887"/>
                </a:lnTo>
                <a:cubicBezTo>
                  <a:pt x="37215" y="73046"/>
                  <a:pt x="35055" y="75205"/>
                  <a:pt x="32895" y="75205"/>
                </a:cubicBezTo>
                <a:cubicBezTo>
                  <a:pt x="30735" y="75205"/>
                  <a:pt x="28575" y="73046"/>
                  <a:pt x="28575" y="70887"/>
                </a:cubicBezTo>
                <a:lnTo>
                  <a:pt x="28575" y="4318"/>
                </a:lnTo>
                <a:cubicBezTo>
                  <a:pt x="28575" y="1799"/>
                  <a:pt x="30735" y="0"/>
                  <a:pt x="32895" y="0"/>
                </a:cubicBezTo>
                <a:close/>
              </a:path>
            </a:pathLst>
          </a:custGeom>
          <a:solidFill>
            <a:schemeClr val="bg1">
              <a:lumMod val="75000"/>
            </a:schemeClr>
          </a:solidFill>
          <a:ln>
            <a:noFill/>
          </a:ln>
          <a:effectLst/>
        </p:spPr>
        <p:txBody>
          <a:bodyPr anchor="ctr"/>
          <a:lstStyle/>
          <a:p>
            <a:endParaRPr lang="en-US" sz="900" dirty="0">
              <a:latin typeface="Lato Light" panose="020F0502020204030203" pitchFamily="34" charset="0"/>
            </a:endParaRPr>
          </a:p>
        </p:txBody>
      </p:sp>
      <p:sp>
        <p:nvSpPr>
          <p:cNvPr id="37" name="Freeform 1069">
            <a:extLst>
              <a:ext uri="{FF2B5EF4-FFF2-40B4-BE49-F238E27FC236}">
                <a16:creationId xmlns:a16="http://schemas.microsoft.com/office/drawing/2014/main" id="{37AC541D-6CC3-CC41-A576-A867A18B057B}"/>
              </a:ext>
            </a:extLst>
          </p:cNvPr>
          <p:cNvSpPr>
            <a:spLocks noChangeAspect="1" noChangeArrowheads="1"/>
          </p:cNvSpPr>
          <p:nvPr/>
        </p:nvSpPr>
        <p:spPr bwMode="auto">
          <a:xfrm>
            <a:off x="5389772" y="4959927"/>
            <a:ext cx="706513" cy="751802"/>
          </a:xfrm>
          <a:custGeom>
            <a:avLst/>
            <a:gdLst>
              <a:gd name="T0" fmla="*/ 29198978 w 272690"/>
              <a:gd name="T1" fmla="*/ 28617333 h 290153"/>
              <a:gd name="T2" fmla="*/ 29198978 w 272690"/>
              <a:gd name="T3" fmla="*/ 29710830 h 290153"/>
              <a:gd name="T4" fmla="*/ 14595026 w 272690"/>
              <a:gd name="T5" fmla="*/ 29142249 h 290153"/>
              <a:gd name="T6" fmla="*/ 19702837 w 272690"/>
              <a:gd name="T7" fmla="*/ 23689891 h 290153"/>
              <a:gd name="T8" fmla="*/ 29715908 w 272690"/>
              <a:gd name="T9" fmla="*/ 24258354 h 290153"/>
              <a:gd name="T10" fmla="*/ 19702837 w 272690"/>
              <a:gd name="T11" fmla="*/ 24783153 h 290153"/>
              <a:gd name="T12" fmla="*/ 19702837 w 272690"/>
              <a:gd name="T13" fmla="*/ 23689891 h 290153"/>
              <a:gd name="T14" fmla="*/ 29201525 w 272690"/>
              <a:gd name="T15" fmla="*/ 18951810 h 290153"/>
              <a:gd name="T16" fmla="*/ 29201525 w 272690"/>
              <a:gd name="T17" fmla="*/ 20043561 h 290153"/>
              <a:gd name="T18" fmla="*/ 20281544 w 272690"/>
              <a:gd name="T19" fmla="*/ 19497606 h 290153"/>
              <a:gd name="T20" fmla="*/ 6832119 w 272690"/>
              <a:gd name="T21" fmla="*/ 14910996 h 290153"/>
              <a:gd name="T22" fmla="*/ 7343603 w 272690"/>
              <a:gd name="T23" fmla="*/ 15855504 h 290153"/>
              <a:gd name="T24" fmla="*/ 9602810 w 272690"/>
              <a:gd name="T25" fmla="*/ 23710820 h 290153"/>
              <a:gd name="T26" fmla="*/ 11862305 w 272690"/>
              <a:gd name="T27" fmla="*/ 15855504 h 290153"/>
              <a:gd name="T28" fmla="*/ 12416369 w 272690"/>
              <a:gd name="T29" fmla="*/ 14910996 h 290153"/>
              <a:gd name="T30" fmla="*/ 9602810 w 272690"/>
              <a:gd name="T31" fmla="*/ 24784025 h 290153"/>
              <a:gd name="T32" fmla="*/ 6832119 w 272690"/>
              <a:gd name="T33" fmla="*/ 14910996 h 290153"/>
              <a:gd name="T34" fmla="*/ 29200259 w 272690"/>
              <a:gd name="T35" fmla="*/ 14024348 h 290153"/>
              <a:gd name="T36" fmla="*/ 29200259 w 272690"/>
              <a:gd name="T37" fmla="*/ 15115885 h 290153"/>
              <a:gd name="T38" fmla="*/ 19144327 w 272690"/>
              <a:gd name="T39" fmla="*/ 14524583 h 290153"/>
              <a:gd name="T40" fmla="*/ 9598716 w 272690"/>
              <a:gd name="T41" fmla="*/ 13266126 h 290153"/>
              <a:gd name="T42" fmla="*/ 10190008 w 272690"/>
              <a:gd name="T43" fmla="*/ 16310001 h 290153"/>
              <a:gd name="T44" fmla="*/ 9098339 w 272690"/>
              <a:gd name="T45" fmla="*/ 16310001 h 290153"/>
              <a:gd name="T46" fmla="*/ 9598716 w 272690"/>
              <a:gd name="T47" fmla="*/ 13266126 h 290153"/>
              <a:gd name="T48" fmla="*/ 1073801 w 272690"/>
              <a:gd name="T49" fmla="*/ 19425327 h 290153"/>
              <a:gd name="T50" fmla="*/ 18212509 w 272690"/>
              <a:gd name="T51" fmla="*/ 19425327 h 290153"/>
              <a:gd name="T52" fmla="*/ 15112119 w 272690"/>
              <a:gd name="T53" fmla="*/ 9097074 h 290153"/>
              <a:gd name="T54" fmla="*/ 29715826 w 272690"/>
              <a:gd name="T55" fmla="*/ 9688210 h 290153"/>
              <a:gd name="T56" fmla="*/ 15112119 w 272690"/>
              <a:gd name="T57" fmla="*/ 10188426 h 290153"/>
              <a:gd name="T58" fmla="*/ 15112119 w 272690"/>
              <a:gd name="T59" fmla="*/ 9097074 h 290153"/>
              <a:gd name="T60" fmla="*/ 10180101 w 272690"/>
              <a:gd name="T61" fmla="*/ 6102860 h 290153"/>
              <a:gd name="T62" fmla="*/ 19243468 w 272690"/>
              <a:gd name="T63" fmla="*/ 19425327 h 290153"/>
              <a:gd name="T64" fmla="*/ 10180101 w 272690"/>
              <a:gd name="T65" fmla="*/ 32748185 h 290153"/>
              <a:gd name="T66" fmla="*/ 30626379 w 272690"/>
              <a:gd name="T67" fmla="*/ 33607479 h 290153"/>
              <a:gd name="T68" fmla="*/ 31485430 w 272690"/>
              <a:gd name="T69" fmla="*/ 6102860 h 290153"/>
              <a:gd name="T70" fmla="*/ 11039149 w 272690"/>
              <a:gd name="T71" fmla="*/ 5243286 h 290153"/>
              <a:gd name="T72" fmla="*/ 17181608 w 272690"/>
              <a:gd name="T73" fmla="*/ 2621296 h 290153"/>
              <a:gd name="T74" fmla="*/ 24483984 w 272690"/>
              <a:gd name="T75" fmla="*/ 4168347 h 290153"/>
              <a:gd name="T76" fmla="*/ 22937579 w 272690"/>
              <a:gd name="T77" fmla="*/ 1031665 h 290153"/>
              <a:gd name="T78" fmla="*/ 18727958 w 272690"/>
              <a:gd name="T79" fmla="*/ 0 h 290153"/>
              <a:gd name="T80" fmla="*/ 25557689 w 272690"/>
              <a:gd name="T81" fmla="*/ 2621296 h 290153"/>
              <a:gd name="T82" fmla="*/ 30626379 w 272690"/>
              <a:gd name="T83" fmla="*/ 4168347 h 290153"/>
              <a:gd name="T84" fmla="*/ 32559057 w 272690"/>
              <a:gd name="T85" fmla="*/ 32748185 h 290153"/>
              <a:gd name="T86" fmla="*/ 11039149 w 272690"/>
              <a:gd name="T87" fmla="*/ 34638894 h 290153"/>
              <a:gd name="T88" fmla="*/ 9149148 w 272690"/>
              <a:gd name="T89" fmla="*/ 28966012 h 290153"/>
              <a:gd name="T90" fmla="*/ 9149148 w 272690"/>
              <a:gd name="T91" fmla="*/ 9841670 h 290153"/>
              <a:gd name="T92" fmla="*/ 11039149 w 272690"/>
              <a:gd name="T93" fmla="*/ 4168347 h 290153"/>
              <a:gd name="T94" fmla="*/ 16107730 w 272690"/>
              <a:gd name="T95" fmla="*/ 2621296 h 29015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72690" h="290153">
                <a:moveTo>
                  <a:pt x="126567" y="239713"/>
                </a:moveTo>
                <a:lnTo>
                  <a:pt x="244547" y="239713"/>
                </a:lnTo>
                <a:cubicBezTo>
                  <a:pt x="246712" y="239713"/>
                  <a:pt x="248876" y="241545"/>
                  <a:pt x="248876" y="244109"/>
                </a:cubicBezTo>
                <a:cubicBezTo>
                  <a:pt x="248876" y="246307"/>
                  <a:pt x="246712" y="248872"/>
                  <a:pt x="244547" y="248872"/>
                </a:cubicBezTo>
                <a:lnTo>
                  <a:pt x="126567" y="248872"/>
                </a:lnTo>
                <a:cubicBezTo>
                  <a:pt x="124402" y="248872"/>
                  <a:pt x="122237" y="246307"/>
                  <a:pt x="122237" y="244109"/>
                </a:cubicBezTo>
                <a:cubicBezTo>
                  <a:pt x="122237" y="241545"/>
                  <a:pt x="124402" y="239713"/>
                  <a:pt x="126567" y="239713"/>
                </a:cubicBezTo>
                <a:close/>
                <a:moveTo>
                  <a:pt x="165016" y="198438"/>
                </a:moveTo>
                <a:lnTo>
                  <a:pt x="244558" y="198438"/>
                </a:lnTo>
                <a:cubicBezTo>
                  <a:pt x="246718" y="198438"/>
                  <a:pt x="248877" y="200636"/>
                  <a:pt x="248877" y="203200"/>
                </a:cubicBezTo>
                <a:cubicBezTo>
                  <a:pt x="248877" y="205765"/>
                  <a:pt x="246718" y="207596"/>
                  <a:pt x="244558" y="207596"/>
                </a:cubicBezTo>
                <a:lnTo>
                  <a:pt x="165016" y="207596"/>
                </a:lnTo>
                <a:cubicBezTo>
                  <a:pt x="162497" y="207596"/>
                  <a:pt x="160337" y="205765"/>
                  <a:pt x="160337" y="203200"/>
                </a:cubicBezTo>
                <a:cubicBezTo>
                  <a:pt x="160337" y="200636"/>
                  <a:pt x="162497" y="198438"/>
                  <a:pt x="165016" y="198438"/>
                </a:cubicBezTo>
                <a:close/>
                <a:moveTo>
                  <a:pt x="174531" y="158750"/>
                </a:moveTo>
                <a:lnTo>
                  <a:pt x="244568" y="158750"/>
                </a:lnTo>
                <a:cubicBezTo>
                  <a:pt x="246723" y="158750"/>
                  <a:pt x="248878" y="160655"/>
                  <a:pt x="248878" y="163322"/>
                </a:cubicBezTo>
                <a:cubicBezTo>
                  <a:pt x="248878" y="165608"/>
                  <a:pt x="246723" y="167894"/>
                  <a:pt x="244568" y="167894"/>
                </a:cubicBezTo>
                <a:lnTo>
                  <a:pt x="174531" y="167894"/>
                </a:lnTo>
                <a:cubicBezTo>
                  <a:pt x="171658" y="167894"/>
                  <a:pt x="169862" y="165608"/>
                  <a:pt x="169862" y="163322"/>
                </a:cubicBezTo>
                <a:cubicBezTo>
                  <a:pt x="169862" y="160655"/>
                  <a:pt x="171658" y="158750"/>
                  <a:pt x="174531" y="158750"/>
                </a:cubicBezTo>
                <a:close/>
                <a:moveTo>
                  <a:pt x="57219" y="124903"/>
                </a:moveTo>
                <a:cubicBezTo>
                  <a:pt x="59005" y="123825"/>
                  <a:pt x="61504" y="124544"/>
                  <a:pt x="63289" y="126701"/>
                </a:cubicBezTo>
                <a:cubicBezTo>
                  <a:pt x="64360" y="128859"/>
                  <a:pt x="64003" y="131016"/>
                  <a:pt x="61504" y="132814"/>
                </a:cubicBezTo>
                <a:cubicBezTo>
                  <a:pt x="51507" y="139286"/>
                  <a:pt x="45080" y="150792"/>
                  <a:pt x="45080" y="163017"/>
                </a:cubicBezTo>
                <a:cubicBezTo>
                  <a:pt x="45080" y="182793"/>
                  <a:pt x="61147" y="198614"/>
                  <a:pt x="80426" y="198614"/>
                </a:cubicBezTo>
                <a:cubicBezTo>
                  <a:pt x="100420" y="198614"/>
                  <a:pt x="116129" y="182793"/>
                  <a:pt x="116129" y="163017"/>
                </a:cubicBezTo>
                <a:cubicBezTo>
                  <a:pt x="116129" y="150792"/>
                  <a:pt x="110060" y="139286"/>
                  <a:pt x="99349" y="132814"/>
                </a:cubicBezTo>
                <a:cubicBezTo>
                  <a:pt x="97564" y="131016"/>
                  <a:pt x="96492" y="128859"/>
                  <a:pt x="97921" y="126701"/>
                </a:cubicBezTo>
                <a:cubicBezTo>
                  <a:pt x="98992" y="124544"/>
                  <a:pt x="101848" y="123825"/>
                  <a:pt x="103990" y="124903"/>
                </a:cubicBezTo>
                <a:cubicBezTo>
                  <a:pt x="117200" y="133173"/>
                  <a:pt x="125055" y="147556"/>
                  <a:pt x="125055" y="163017"/>
                </a:cubicBezTo>
                <a:cubicBezTo>
                  <a:pt x="125055" y="187827"/>
                  <a:pt x="105061" y="207603"/>
                  <a:pt x="80426" y="207603"/>
                </a:cubicBezTo>
                <a:cubicBezTo>
                  <a:pt x="56148" y="207603"/>
                  <a:pt x="36512" y="187827"/>
                  <a:pt x="36512" y="163017"/>
                </a:cubicBezTo>
                <a:cubicBezTo>
                  <a:pt x="36512" y="147556"/>
                  <a:pt x="44009" y="133173"/>
                  <a:pt x="57219" y="124903"/>
                </a:cubicBezTo>
                <a:close/>
                <a:moveTo>
                  <a:pt x="165016" y="117475"/>
                </a:moveTo>
                <a:lnTo>
                  <a:pt x="244558" y="117475"/>
                </a:lnTo>
                <a:cubicBezTo>
                  <a:pt x="246718" y="117475"/>
                  <a:pt x="248877" y="118999"/>
                  <a:pt x="248877" y="121666"/>
                </a:cubicBezTo>
                <a:cubicBezTo>
                  <a:pt x="248877" y="124714"/>
                  <a:pt x="246718" y="126619"/>
                  <a:pt x="244558" y="126619"/>
                </a:cubicBezTo>
                <a:lnTo>
                  <a:pt x="165016" y="126619"/>
                </a:lnTo>
                <a:cubicBezTo>
                  <a:pt x="162497" y="126619"/>
                  <a:pt x="160337" y="124714"/>
                  <a:pt x="160337" y="121666"/>
                </a:cubicBezTo>
                <a:cubicBezTo>
                  <a:pt x="160337" y="118999"/>
                  <a:pt x="162497" y="117475"/>
                  <a:pt x="165016" y="117475"/>
                </a:cubicBezTo>
                <a:close/>
                <a:moveTo>
                  <a:pt x="80391" y="111125"/>
                </a:moveTo>
                <a:cubicBezTo>
                  <a:pt x="83058" y="111125"/>
                  <a:pt x="85344" y="113279"/>
                  <a:pt x="85344" y="115793"/>
                </a:cubicBezTo>
                <a:lnTo>
                  <a:pt x="85344" y="136620"/>
                </a:lnTo>
                <a:cubicBezTo>
                  <a:pt x="85344" y="139133"/>
                  <a:pt x="83058" y="140929"/>
                  <a:pt x="80391" y="140929"/>
                </a:cubicBezTo>
                <a:cubicBezTo>
                  <a:pt x="77724" y="140929"/>
                  <a:pt x="76200" y="139133"/>
                  <a:pt x="76200" y="136620"/>
                </a:cubicBezTo>
                <a:lnTo>
                  <a:pt x="76200" y="115793"/>
                </a:lnTo>
                <a:cubicBezTo>
                  <a:pt x="76200" y="113279"/>
                  <a:pt x="77724" y="111125"/>
                  <a:pt x="80391" y="111125"/>
                </a:cubicBezTo>
                <a:close/>
                <a:moveTo>
                  <a:pt x="80584" y="90718"/>
                </a:moveTo>
                <a:cubicBezTo>
                  <a:pt x="41011" y="90718"/>
                  <a:pt x="8993" y="123117"/>
                  <a:pt x="8993" y="162716"/>
                </a:cubicBezTo>
                <a:cubicBezTo>
                  <a:pt x="8993" y="202315"/>
                  <a:pt x="41011" y="234354"/>
                  <a:pt x="80584" y="234354"/>
                </a:cubicBezTo>
                <a:cubicBezTo>
                  <a:pt x="120156" y="234354"/>
                  <a:pt x="152534" y="202315"/>
                  <a:pt x="152534" y="162716"/>
                </a:cubicBezTo>
                <a:cubicBezTo>
                  <a:pt x="152534" y="123117"/>
                  <a:pt x="120156" y="90718"/>
                  <a:pt x="80584" y="90718"/>
                </a:cubicBezTo>
                <a:close/>
                <a:moveTo>
                  <a:pt x="126567" y="76200"/>
                </a:moveTo>
                <a:lnTo>
                  <a:pt x="244547" y="76200"/>
                </a:lnTo>
                <a:cubicBezTo>
                  <a:pt x="246712" y="76200"/>
                  <a:pt x="248876" y="78486"/>
                  <a:pt x="248876" y="81153"/>
                </a:cubicBezTo>
                <a:cubicBezTo>
                  <a:pt x="248876" y="83820"/>
                  <a:pt x="246712" y="85344"/>
                  <a:pt x="244547" y="85344"/>
                </a:cubicBezTo>
                <a:lnTo>
                  <a:pt x="126567" y="85344"/>
                </a:lnTo>
                <a:cubicBezTo>
                  <a:pt x="124402" y="85344"/>
                  <a:pt x="122237" y="83820"/>
                  <a:pt x="122237" y="81153"/>
                </a:cubicBezTo>
                <a:cubicBezTo>
                  <a:pt x="122237" y="78486"/>
                  <a:pt x="124402" y="76200"/>
                  <a:pt x="126567" y="76200"/>
                </a:cubicBezTo>
                <a:close/>
                <a:moveTo>
                  <a:pt x="92455" y="43919"/>
                </a:moveTo>
                <a:cubicBezTo>
                  <a:pt x="88498" y="43919"/>
                  <a:pt x="85260" y="46799"/>
                  <a:pt x="85260" y="51119"/>
                </a:cubicBezTo>
                <a:lnTo>
                  <a:pt x="85260" y="82438"/>
                </a:lnTo>
                <a:cubicBezTo>
                  <a:pt x="127352" y="84598"/>
                  <a:pt x="161168" y="119517"/>
                  <a:pt x="161168" y="162716"/>
                </a:cubicBezTo>
                <a:cubicBezTo>
                  <a:pt x="161168" y="205915"/>
                  <a:pt x="127352" y="240834"/>
                  <a:pt x="85260" y="242634"/>
                </a:cubicBezTo>
                <a:lnTo>
                  <a:pt x="85260" y="274314"/>
                </a:lnTo>
                <a:cubicBezTo>
                  <a:pt x="85260" y="278274"/>
                  <a:pt x="88498" y="281513"/>
                  <a:pt x="92455" y="281513"/>
                </a:cubicBezTo>
                <a:lnTo>
                  <a:pt x="256502" y="281513"/>
                </a:lnTo>
                <a:cubicBezTo>
                  <a:pt x="260459" y="281513"/>
                  <a:pt x="263697" y="278274"/>
                  <a:pt x="263697" y="274314"/>
                </a:cubicBezTo>
                <a:lnTo>
                  <a:pt x="263697" y="51119"/>
                </a:lnTo>
                <a:cubicBezTo>
                  <a:pt x="263697" y="46799"/>
                  <a:pt x="260459" y="43919"/>
                  <a:pt x="256502" y="43919"/>
                </a:cubicBezTo>
                <a:lnTo>
                  <a:pt x="92455" y="43919"/>
                </a:lnTo>
                <a:close/>
                <a:moveTo>
                  <a:pt x="156851" y="8640"/>
                </a:moveTo>
                <a:cubicBezTo>
                  <a:pt x="150016" y="8640"/>
                  <a:pt x="143900" y="14759"/>
                  <a:pt x="143900" y="21959"/>
                </a:cubicBezTo>
                <a:lnTo>
                  <a:pt x="143900" y="34919"/>
                </a:lnTo>
                <a:lnTo>
                  <a:pt x="205058" y="34919"/>
                </a:lnTo>
                <a:lnTo>
                  <a:pt x="205058" y="21959"/>
                </a:lnTo>
                <a:cubicBezTo>
                  <a:pt x="205058" y="14759"/>
                  <a:pt x="198942" y="8640"/>
                  <a:pt x="192107" y="8640"/>
                </a:cubicBezTo>
                <a:lnTo>
                  <a:pt x="156851" y="8640"/>
                </a:lnTo>
                <a:close/>
                <a:moveTo>
                  <a:pt x="156851" y="0"/>
                </a:moveTo>
                <a:lnTo>
                  <a:pt x="192107" y="0"/>
                </a:lnTo>
                <a:cubicBezTo>
                  <a:pt x="204338" y="0"/>
                  <a:pt x="214051" y="9720"/>
                  <a:pt x="214051" y="21959"/>
                </a:cubicBezTo>
                <a:lnTo>
                  <a:pt x="214051" y="34919"/>
                </a:lnTo>
                <a:lnTo>
                  <a:pt x="256502" y="34919"/>
                </a:lnTo>
                <a:cubicBezTo>
                  <a:pt x="265495" y="34919"/>
                  <a:pt x="272690" y="42479"/>
                  <a:pt x="272690" y="51119"/>
                </a:cubicBezTo>
                <a:lnTo>
                  <a:pt x="272690" y="274314"/>
                </a:lnTo>
                <a:cubicBezTo>
                  <a:pt x="272690" y="282593"/>
                  <a:pt x="265495" y="290153"/>
                  <a:pt x="256502" y="290153"/>
                </a:cubicBezTo>
                <a:lnTo>
                  <a:pt x="92455" y="290153"/>
                </a:lnTo>
                <a:cubicBezTo>
                  <a:pt x="83462" y="290153"/>
                  <a:pt x="76626" y="282593"/>
                  <a:pt x="76626" y="274314"/>
                </a:cubicBezTo>
                <a:lnTo>
                  <a:pt x="76626" y="242634"/>
                </a:lnTo>
                <a:cubicBezTo>
                  <a:pt x="33816" y="240834"/>
                  <a:pt x="0" y="205915"/>
                  <a:pt x="0" y="162716"/>
                </a:cubicBezTo>
                <a:cubicBezTo>
                  <a:pt x="0" y="119517"/>
                  <a:pt x="33816" y="84598"/>
                  <a:pt x="76626" y="82438"/>
                </a:cubicBezTo>
                <a:lnTo>
                  <a:pt x="76626" y="51119"/>
                </a:lnTo>
                <a:cubicBezTo>
                  <a:pt x="76626" y="42479"/>
                  <a:pt x="83462" y="34919"/>
                  <a:pt x="92455" y="34919"/>
                </a:cubicBezTo>
                <a:lnTo>
                  <a:pt x="134906" y="34919"/>
                </a:lnTo>
                <a:lnTo>
                  <a:pt x="134906" y="21959"/>
                </a:lnTo>
                <a:cubicBezTo>
                  <a:pt x="134906" y="9720"/>
                  <a:pt x="144620" y="0"/>
                  <a:pt x="156851" y="0"/>
                </a:cubicBezTo>
                <a:close/>
              </a:path>
            </a:pathLst>
          </a:custGeom>
          <a:solidFill>
            <a:schemeClr val="bg1">
              <a:lumMod val="75000"/>
            </a:schemeClr>
          </a:solidFill>
          <a:ln>
            <a:noFill/>
          </a:ln>
          <a:effectLst/>
        </p:spPr>
        <p:txBody>
          <a:bodyPr anchor="ctr"/>
          <a:lstStyle/>
          <a:p>
            <a:endParaRPr lang="en-US" sz="900" dirty="0">
              <a:latin typeface="Lato Light" panose="020F0502020204030203" pitchFamily="34" charset="0"/>
            </a:endParaRPr>
          </a:p>
        </p:txBody>
      </p:sp>
      <p:sp>
        <p:nvSpPr>
          <p:cNvPr id="38" name="Freeform 1071">
            <a:extLst>
              <a:ext uri="{FF2B5EF4-FFF2-40B4-BE49-F238E27FC236}">
                <a16:creationId xmlns:a16="http://schemas.microsoft.com/office/drawing/2014/main" id="{D5BBE342-6721-5D43-B129-56BDF37937C1}"/>
              </a:ext>
            </a:extLst>
          </p:cNvPr>
          <p:cNvSpPr>
            <a:spLocks noChangeAspect="1" noChangeArrowheads="1"/>
          </p:cNvSpPr>
          <p:nvPr/>
        </p:nvSpPr>
        <p:spPr bwMode="auto">
          <a:xfrm>
            <a:off x="938606" y="4926720"/>
            <a:ext cx="749537" cy="751802"/>
          </a:xfrm>
          <a:custGeom>
            <a:avLst/>
            <a:gdLst>
              <a:gd name="T0" fmla="*/ 1010079 w 290153"/>
              <a:gd name="T1" fmla="*/ 33607839 h 290153"/>
              <a:gd name="T2" fmla="*/ 32905074 w 290153"/>
              <a:gd name="T3" fmla="*/ 23425778 h 290153"/>
              <a:gd name="T4" fmla="*/ 23521736 w 290153"/>
              <a:gd name="T5" fmla="*/ 28108691 h 290153"/>
              <a:gd name="T6" fmla="*/ 10814077 w 290153"/>
              <a:gd name="T7" fmla="*/ 28366564 h 290153"/>
              <a:gd name="T8" fmla="*/ 7111259 w 290153"/>
              <a:gd name="T9" fmla="*/ 23425778 h 290153"/>
              <a:gd name="T10" fmla="*/ 13254680 w 290153"/>
              <a:gd name="T11" fmla="*/ 21535534 h 290153"/>
              <a:gd name="T12" fmla="*/ 11066568 w 290153"/>
              <a:gd name="T13" fmla="*/ 27292490 h 290153"/>
              <a:gd name="T14" fmla="*/ 24363229 w 290153"/>
              <a:gd name="T15" fmla="*/ 25144377 h 290153"/>
              <a:gd name="T16" fmla="*/ 17294209 w 290153"/>
              <a:gd name="T17" fmla="*/ 24843723 h 290153"/>
              <a:gd name="T18" fmla="*/ 16620947 w 290153"/>
              <a:gd name="T19" fmla="*/ 24843723 h 290153"/>
              <a:gd name="T20" fmla="*/ 29496718 w 290153"/>
              <a:gd name="T21" fmla="*/ 12943310 h 290153"/>
              <a:gd name="T22" fmla="*/ 24952372 w 290153"/>
              <a:gd name="T23" fmla="*/ 24328039 h 290153"/>
              <a:gd name="T24" fmla="*/ 26593408 w 290153"/>
              <a:gd name="T25" fmla="*/ 22394847 h 290153"/>
              <a:gd name="T26" fmla="*/ 29496718 w 290153"/>
              <a:gd name="T27" fmla="*/ 12943310 h 290153"/>
              <a:gd name="T28" fmla="*/ 4460213 w 290153"/>
              <a:gd name="T29" fmla="*/ 22394847 h 290153"/>
              <a:gd name="T30" fmla="*/ 7784530 w 290153"/>
              <a:gd name="T31" fmla="*/ 22609565 h 290153"/>
              <a:gd name="T32" fmla="*/ 12497329 w 290153"/>
              <a:gd name="T33" fmla="*/ 20805196 h 290153"/>
              <a:gd name="T34" fmla="*/ 3955273 w 290153"/>
              <a:gd name="T35" fmla="*/ 11181558 h 290153"/>
              <a:gd name="T36" fmla="*/ 12034368 w 290153"/>
              <a:gd name="T37" fmla="*/ 11697345 h 290153"/>
              <a:gd name="T38" fmla="*/ 5217817 w 290153"/>
              <a:gd name="T39" fmla="*/ 12255823 h 290153"/>
              <a:gd name="T40" fmla="*/ 28697335 w 290153"/>
              <a:gd name="T41" fmla="*/ 12255823 h 290153"/>
              <a:gd name="T42" fmla="*/ 21922838 w 290153"/>
              <a:gd name="T43" fmla="*/ 11697345 h 290153"/>
              <a:gd name="T44" fmla="*/ 30001750 w 290153"/>
              <a:gd name="T45" fmla="*/ 11181558 h 290153"/>
              <a:gd name="T46" fmla="*/ 30548639 w 290153"/>
              <a:gd name="T47" fmla="*/ 22394847 h 290153"/>
              <a:gd name="T48" fmla="*/ 33914896 w 290153"/>
              <a:gd name="T49" fmla="*/ 22910315 h 290153"/>
              <a:gd name="T50" fmla="*/ 33452110 w 290153"/>
              <a:gd name="T51" fmla="*/ 34638894 h 290153"/>
              <a:gd name="T52" fmla="*/ 0 w 290153"/>
              <a:gd name="T53" fmla="*/ 34123567 h 290153"/>
              <a:gd name="T54" fmla="*/ 547168 w 290153"/>
              <a:gd name="T55" fmla="*/ 22394847 h 290153"/>
              <a:gd name="T56" fmla="*/ 3450561 w 290153"/>
              <a:gd name="T57" fmla="*/ 11697345 h 290153"/>
              <a:gd name="T58" fmla="*/ 14982135 w 290153"/>
              <a:gd name="T59" fmla="*/ 0 h 290153"/>
              <a:gd name="T60" fmla="*/ 15488678 w 290153"/>
              <a:gd name="T61" fmla="*/ 8943001 h 290153"/>
              <a:gd name="T62" fmla="*/ 13505190 w 290153"/>
              <a:gd name="T63" fmla="*/ 9504810 h 290153"/>
              <a:gd name="T64" fmla="*/ 20553331 w 290153"/>
              <a:gd name="T65" fmla="*/ 9504810 h 290153"/>
              <a:gd name="T66" fmla="*/ 18611853 w 290153"/>
              <a:gd name="T67" fmla="*/ 8943001 h 290153"/>
              <a:gd name="T68" fmla="*/ 19076049 w 290153"/>
              <a:gd name="T69" fmla="*/ 0 h 290153"/>
              <a:gd name="T70" fmla="*/ 19582579 w 290153"/>
              <a:gd name="T71" fmla="*/ 8424940 h 290153"/>
              <a:gd name="T72" fmla="*/ 22326000 w 290153"/>
              <a:gd name="T73" fmla="*/ 8770121 h 290153"/>
              <a:gd name="T74" fmla="*/ 17345846 w 290153"/>
              <a:gd name="T75" fmla="*/ 14084485 h 290153"/>
              <a:gd name="T76" fmla="*/ 16670438 w 290153"/>
              <a:gd name="T77" fmla="*/ 14084485 h 290153"/>
              <a:gd name="T78" fmla="*/ 11732499 w 290153"/>
              <a:gd name="T79" fmla="*/ 8770121 h 290153"/>
              <a:gd name="T80" fmla="*/ 14433563 w 290153"/>
              <a:gd name="T81" fmla="*/ 8424940 h 290153"/>
              <a:gd name="T82" fmla="*/ 14982135 w 290153"/>
              <a:gd name="T83" fmla="*/ 0 h 2901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0153" h="290153">
                <a:moveTo>
                  <a:pt x="8640" y="196227"/>
                </a:moveTo>
                <a:lnTo>
                  <a:pt x="8640" y="281516"/>
                </a:lnTo>
                <a:lnTo>
                  <a:pt x="281513" y="281516"/>
                </a:lnTo>
                <a:lnTo>
                  <a:pt x="281513" y="196227"/>
                </a:lnTo>
                <a:lnTo>
                  <a:pt x="229675" y="196227"/>
                </a:lnTo>
                <a:lnTo>
                  <a:pt x="201235" y="235453"/>
                </a:lnTo>
                <a:cubicBezTo>
                  <a:pt x="200875" y="236892"/>
                  <a:pt x="199435" y="237612"/>
                  <a:pt x="197995" y="237612"/>
                </a:cubicBezTo>
                <a:lnTo>
                  <a:pt x="92518" y="237612"/>
                </a:lnTo>
                <a:cubicBezTo>
                  <a:pt x="91078" y="237612"/>
                  <a:pt x="89278" y="236892"/>
                  <a:pt x="88918" y="235453"/>
                </a:cubicBezTo>
                <a:lnTo>
                  <a:pt x="60838" y="196227"/>
                </a:lnTo>
                <a:lnTo>
                  <a:pt x="8640" y="196227"/>
                </a:lnTo>
                <a:close/>
                <a:moveTo>
                  <a:pt x="113398" y="180392"/>
                </a:moveTo>
                <a:lnTo>
                  <a:pt x="81718" y="210622"/>
                </a:lnTo>
                <a:lnTo>
                  <a:pt x="94677" y="228615"/>
                </a:lnTo>
                <a:lnTo>
                  <a:pt x="195836" y="228615"/>
                </a:lnTo>
                <a:lnTo>
                  <a:pt x="208435" y="210622"/>
                </a:lnTo>
                <a:lnTo>
                  <a:pt x="177116" y="180392"/>
                </a:lnTo>
                <a:lnTo>
                  <a:pt x="147957" y="208103"/>
                </a:lnTo>
                <a:cubicBezTo>
                  <a:pt x="147597" y="208462"/>
                  <a:pt x="146517" y="209542"/>
                  <a:pt x="145077" y="209542"/>
                </a:cubicBezTo>
                <a:cubicBezTo>
                  <a:pt x="143997" y="209542"/>
                  <a:pt x="142917" y="208462"/>
                  <a:pt x="142197" y="208103"/>
                </a:cubicBezTo>
                <a:lnTo>
                  <a:pt x="113398" y="180392"/>
                </a:lnTo>
                <a:close/>
                <a:moveTo>
                  <a:pt x="252354" y="108418"/>
                </a:moveTo>
                <a:lnTo>
                  <a:pt x="183596" y="174275"/>
                </a:lnTo>
                <a:lnTo>
                  <a:pt x="213475" y="203784"/>
                </a:lnTo>
                <a:lnTo>
                  <a:pt x="223915" y="189389"/>
                </a:lnTo>
                <a:cubicBezTo>
                  <a:pt x="224635" y="188310"/>
                  <a:pt x="225715" y="187590"/>
                  <a:pt x="227515" y="187590"/>
                </a:cubicBezTo>
                <a:lnTo>
                  <a:pt x="252354" y="187590"/>
                </a:lnTo>
                <a:lnTo>
                  <a:pt x="252354" y="108418"/>
                </a:lnTo>
                <a:close/>
                <a:moveTo>
                  <a:pt x="38159" y="108418"/>
                </a:moveTo>
                <a:lnTo>
                  <a:pt x="38159" y="187590"/>
                </a:lnTo>
                <a:lnTo>
                  <a:pt x="62998" y="187590"/>
                </a:lnTo>
                <a:cubicBezTo>
                  <a:pt x="64438" y="187590"/>
                  <a:pt x="65878" y="188310"/>
                  <a:pt x="66598" y="189389"/>
                </a:cubicBezTo>
                <a:lnTo>
                  <a:pt x="76678" y="203784"/>
                </a:lnTo>
                <a:lnTo>
                  <a:pt x="106918" y="174275"/>
                </a:lnTo>
                <a:lnTo>
                  <a:pt x="38159" y="108418"/>
                </a:lnTo>
                <a:close/>
                <a:moveTo>
                  <a:pt x="33839" y="93663"/>
                </a:moveTo>
                <a:lnTo>
                  <a:pt x="98277" y="93663"/>
                </a:lnTo>
                <a:cubicBezTo>
                  <a:pt x="100798" y="93663"/>
                  <a:pt x="102958" y="95822"/>
                  <a:pt x="102958" y="97982"/>
                </a:cubicBezTo>
                <a:cubicBezTo>
                  <a:pt x="102958" y="100861"/>
                  <a:pt x="100798" y="102660"/>
                  <a:pt x="98277" y="102660"/>
                </a:cubicBezTo>
                <a:lnTo>
                  <a:pt x="44639" y="102660"/>
                </a:lnTo>
                <a:lnTo>
                  <a:pt x="145077" y="198746"/>
                </a:lnTo>
                <a:lnTo>
                  <a:pt x="245514" y="102660"/>
                </a:lnTo>
                <a:lnTo>
                  <a:pt x="191876" y="102660"/>
                </a:lnTo>
                <a:cubicBezTo>
                  <a:pt x="189716" y="102660"/>
                  <a:pt x="187556" y="100861"/>
                  <a:pt x="187556" y="97982"/>
                </a:cubicBezTo>
                <a:cubicBezTo>
                  <a:pt x="187556" y="95822"/>
                  <a:pt x="189716" y="93663"/>
                  <a:pt x="191876" y="93663"/>
                </a:cubicBezTo>
                <a:lnTo>
                  <a:pt x="256674" y="93663"/>
                </a:lnTo>
                <a:cubicBezTo>
                  <a:pt x="258834" y="93663"/>
                  <a:pt x="261354" y="95822"/>
                  <a:pt x="261354" y="97982"/>
                </a:cubicBezTo>
                <a:lnTo>
                  <a:pt x="261354" y="187590"/>
                </a:lnTo>
                <a:lnTo>
                  <a:pt x="286193" y="187590"/>
                </a:lnTo>
                <a:cubicBezTo>
                  <a:pt x="288713" y="187590"/>
                  <a:pt x="290153" y="189389"/>
                  <a:pt x="290153" y="191908"/>
                </a:cubicBezTo>
                <a:lnTo>
                  <a:pt x="290153" y="285835"/>
                </a:lnTo>
                <a:cubicBezTo>
                  <a:pt x="290153" y="287994"/>
                  <a:pt x="288713" y="290153"/>
                  <a:pt x="286193" y="290153"/>
                </a:cubicBezTo>
                <a:lnTo>
                  <a:pt x="4680" y="290153"/>
                </a:lnTo>
                <a:cubicBezTo>
                  <a:pt x="1800" y="290153"/>
                  <a:pt x="0" y="287994"/>
                  <a:pt x="0" y="285835"/>
                </a:cubicBezTo>
                <a:lnTo>
                  <a:pt x="0" y="191908"/>
                </a:lnTo>
                <a:cubicBezTo>
                  <a:pt x="0" y="189389"/>
                  <a:pt x="1800" y="187590"/>
                  <a:pt x="4680" y="187590"/>
                </a:cubicBezTo>
                <a:lnTo>
                  <a:pt x="29519" y="187590"/>
                </a:lnTo>
                <a:lnTo>
                  <a:pt x="29519" y="97982"/>
                </a:lnTo>
                <a:cubicBezTo>
                  <a:pt x="29519" y="95822"/>
                  <a:pt x="30959" y="93663"/>
                  <a:pt x="33839" y="93663"/>
                </a:cubicBezTo>
                <a:close/>
                <a:moveTo>
                  <a:pt x="128177" y="0"/>
                </a:moveTo>
                <a:cubicBezTo>
                  <a:pt x="130344" y="0"/>
                  <a:pt x="132510" y="1810"/>
                  <a:pt x="132510" y="3981"/>
                </a:cubicBezTo>
                <a:lnTo>
                  <a:pt x="132510" y="74912"/>
                </a:lnTo>
                <a:cubicBezTo>
                  <a:pt x="132510" y="77445"/>
                  <a:pt x="130344" y="79617"/>
                  <a:pt x="128177" y="79617"/>
                </a:cubicBezTo>
                <a:lnTo>
                  <a:pt x="115540" y="79617"/>
                </a:lnTo>
                <a:lnTo>
                  <a:pt x="145509" y="108568"/>
                </a:lnTo>
                <a:lnTo>
                  <a:pt x="175840" y="79617"/>
                </a:lnTo>
                <a:lnTo>
                  <a:pt x="163202" y="79617"/>
                </a:lnTo>
                <a:cubicBezTo>
                  <a:pt x="160674" y="79617"/>
                  <a:pt x="159230" y="77445"/>
                  <a:pt x="159230" y="74912"/>
                </a:cubicBezTo>
                <a:lnTo>
                  <a:pt x="159230" y="3981"/>
                </a:lnTo>
                <a:cubicBezTo>
                  <a:pt x="159230" y="1810"/>
                  <a:pt x="160674" y="0"/>
                  <a:pt x="163202" y="0"/>
                </a:cubicBezTo>
                <a:cubicBezTo>
                  <a:pt x="165730" y="0"/>
                  <a:pt x="167535" y="1810"/>
                  <a:pt x="167535" y="3981"/>
                </a:cubicBezTo>
                <a:lnTo>
                  <a:pt x="167535" y="70570"/>
                </a:lnTo>
                <a:lnTo>
                  <a:pt x="187033" y="70570"/>
                </a:lnTo>
                <a:cubicBezTo>
                  <a:pt x="188477" y="70570"/>
                  <a:pt x="190283" y="71655"/>
                  <a:pt x="191005" y="73465"/>
                </a:cubicBezTo>
                <a:cubicBezTo>
                  <a:pt x="191727" y="74912"/>
                  <a:pt x="191005" y="77084"/>
                  <a:pt x="189922" y="78169"/>
                </a:cubicBezTo>
                <a:lnTo>
                  <a:pt x="148398" y="117978"/>
                </a:lnTo>
                <a:cubicBezTo>
                  <a:pt x="147676" y="118339"/>
                  <a:pt x="146953" y="118701"/>
                  <a:pt x="145509" y="118701"/>
                </a:cubicBezTo>
                <a:cubicBezTo>
                  <a:pt x="144426" y="118701"/>
                  <a:pt x="143343" y="118339"/>
                  <a:pt x="142621" y="117978"/>
                </a:cubicBezTo>
                <a:lnTo>
                  <a:pt x="101458" y="78169"/>
                </a:lnTo>
                <a:cubicBezTo>
                  <a:pt x="100374" y="77084"/>
                  <a:pt x="100013" y="74912"/>
                  <a:pt x="100374" y="73465"/>
                </a:cubicBezTo>
                <a:cubicBezTo>
                  <a:pt x="101096" y="71655"/>
                  <a:pt x="102541" y="70570"/>
                  <a:pt x="104346" y="70570"/>
                </a:cubicBezTo>
                <a:lnTo>
                  <a:pt x="123483" y="70570"/>
                </a:lnTo>
                <a:lnTo>
                  <a:pt x="123483" y="3981"/>
                </a:lnTo>
                <a:cubicBezTo>
                  <a:pt x="123483" y="1810"/>
                  <a:pt x="125650" y="0"/>
                  <a:pt x="128177" y="0"/>
                </a:cubicBezTo>
                <a:close/>
              </a:path>
            </a:pathLst>
          </a:custGeom>
          <a:solidFill>
            <a:schemeClr val="bg1">
              <a:lumMod val="75000"/>
            </a:schemeClr>
          </a:solidFill>
          <a:ln>
            <a:noFill/>
          </a:ln>
          <a:effectLst/>
        </p:spPr>
        <p:txBody>
          <a:bodyPr anchor="ctr"/>
          <a:lstStyle/>
          <a:p>
            <a:endParaRPr lang="en-US" sz="900" dirty="0">
              <a:latin typeface="Lato Light" panose="020F0502020204030203" pitchFamily="34" charset="0"/>
            </a:endParaRPr>
          </a:p>
        </p:txBody>
      </p:sp>
      <p:sp>
        <p:nvSpPr>
          <p:cNvPr id="40" name="TextBox 39">
            <a:extLst>
              <a:ext uri="{FF2B5EF4-FFF2-40B4-BE49-F238E27FC236}">
                <a16:creationId xmlns:a16="http://schemas.microsoft.com/office/drawing/2014/main" id="{D14CF609-B5E5-BE44-923C-69AACE49169A}"/>
              </a:ext>
            </a:extLst>
          </p:cNvPr>
          <p:cNvSpPr txBox="1"/>
          <p:nvPr/>
        </p:nvSpPr>
        <p:spPr>
          <a:xfrm>
            <a:off x="4781592" y="2457379"/>
            <a:ext cx="1016625" cy="584775"/>
          </a:xfrm>
          <a:prstGeom prst="rect">
            <a:avLst/>
          </a:prstGeom>
          <a:noFill/>
        </p:spPr>
        <p:txBody>
          <a:bodyPr wrap="none" rtlCol="0" anchor="ctr" anchorCtr="0">
            <a:spAutoFit/>
          </a:bodyPr>
          <a:lstStyle/>
          <a:p>
            <a:pPr algn="r"/>
            <a:r>
              <a:rPr lang="en-US" sz="1600" b="1" dirty="0">
                <a:solidFill>
                  <a:schemeClr val="tx2"/>
                </a:solidFill>
                <a:latin typeface="Poppins" pitchFamily="2" charset="77"/>
                <a:ea typeface="League Spartan" charset="0"/>
                <a:cs typeface="Poppins" pitchFamily="2" charset="77"/>
              </a:rPr>
              <a:t>SCRUM</a:t>
            </a:r>
          </a:p>
          <a:p>
            <a:pPr algn="r"/>
            <a:r>
              <a:rPr lang="en-US" sz="1600" b="1" dirty="0">
                <a:solidFill>
                  <a:schemeClr val="tx2"/>
                </a:solidFill>
                <a:latin typeface="Poppins" pitchFamily="2" charset="77"/>
                <a:ea typeface="League Spartan" charset="0"/>
                <a:cs typeface="Poppins" pitchFamily="2" charset="77"/>
              </a:rPr>
              <a:t>MASTER</a:t>
            </a:r>
          </a:p>
        </p:txBody>
      </p:sp>
    </p:spTree>
    <p:extLst>
      <p:ext uri="{BB962C8B-B14F-4D97-AF65-F5344CB8AC3E}">
        <p14:creationId xmlns:p14="http://schemas.microsoft.com/office/powerpoint/2010/main" val="2948517204"/>
      </p:ext>
    </p:extLst>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Box 15">
            <a:extLst>
              <a:ext uri="{FF2B5EF4-FFF2-40B4-BE49-F238E27FC236}">
                <a16:creationId xmlns:a16="http://schemas.microsoft.com/office/drawing/2014/main" id="{1DB4FD1B-AC9B-7A42-A0D0-BFF1A291066F}"/>
              </a:ext>
            </a:extLst>
          </p:cNvPr>
          <p:cNvSpPr txBox="1"/>
          <p:nvPr/>
        </p:nvSpPr>
        <p:spPr>
          <a:xfrm>
            <a:off x="3960652" y="306186"/>
            <a:ext cx="4270721"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CORE VALUES</a:t>
            </a:r>
          </a:p>
        </p:txBody>
      </p:sp>
      <p:sp>
        <p:nvSpPr>
          <p:cNvPr id="17" name="TextBox 16">
            <a:extLst>
              <a:ext uri="{FF2B5EF4-FFF2-40B4-BE49-F238E27FC236}">
                <a16:creationId xmlns:a16="http://schemas.microsoft.com/office/drawing/2014/main" id="{79A64BEA-9F8E-2344-9F52-55D41EB94821}"/>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073" name="Freeform 1">
            <a:extLst>
              <a:ext uri="{FF2B5EF4-FFF2-40B4-BE49-F238E27FC236}">
                <a16:creationId xmlns:a16="http://schemas.microsoft.com/office/drawing/2014/main" id="{2F20B357-265D-2843-BDE7-589459C50999}"/>
              </a:ext>
            </a:extLst>
          </p:cNvPr>
          <p:cNvSpPr>
            <a:spLocks noChangeArrowheads="1"/>
          </p:cNvSpPr>
          <p:nvPr/>
        </p:nvSpPr>
        <p:spPr bwMode="auto">
          <a:xfrm>
            <a:off x="5656113" y="1469331"/>
            <a:ext cx="938919" cy="2696618"/>
          </a:xfrm>
          <a:custGeom>
            <a:avLst/>
            <a:gdLst>
              <a:gd name="T0" fmla="*/ 1820 w 2242"/>
              <a:gd name="T1" fmla="*/ 6434 h 6435"/>
              <a:gd name="T2" fmla="*/ 420 w 2242"/>
              <a:gd name="T3" fmla="*/ 6434 h 6435"/>
              <a:gd name="T4" fmla="*/ 0 w 2242"/>
              <a:gd name="T5" fmla="*/ 656 h 6435"/>
              <a:gd name="T6" fmla="*/ 1120 w 2242"/>
              <a:gd name="T7" fmla="*/ 0 h 6435"/>
              <a:gd name="T8" fmla="*/ 2241 w 2242"/>
              <a:gd name="T9" fmla="*/ 656 h 6435"/>
              <a:gd name="T10" fmla="*/ 1820 w 2242"/>
              <a:gd name="T11" fmla="*/ 6434 h 6435"/>
            </a:gdLst>
            <a:ahLst/>
            <a:cxnLst>
              <a:cxn ang="0">
                <a:pos x="T0" y="T1"/>
              </a:cxn>
              <a:cxn ang="0">
                <a:pos x="T2" y="T3"/>
              </a:cxn>
              <a:cxn ang="0">
                <a:pos x="T4" y="T5"/>
              </a:cxn>
              <a:cxn ang="0">
                <a:pos x="T6" y="T7"/>
              </a:cxn>
              <a:cxn ang="0">
                <a:pos x="T8" y="T9"/>
              </a:cxn>
              <a:cxn ang="0">
                <a:pos x="T10" y="T11"/>
              </a:cxn>
            </a:cxnLst>
            <a:rect l="0" t="0" r="r" b="b"/>
            <a:pathLst>
              <a:path w="2242" h="6435">
                <a:moveTo>
                  <a:pt x="1820" y="6434"/>
                </a:moveTo>
                <a:lnTo>
                  <a:pt x="420" y="6434"/>
                </a:lnTo>
                <a:lnTo>
                  <a:pt x="0" y="656"/>
                </a:lnTo>
                <a:lnTo>
                  <a:pt x="1120" y="0"/>
                </a:lnTo>
                <a:lnTo>
                  <a:pt x="2241" y="656"/>
                </a:lnTo>
                <a:lnTo>
                  <a:pt x="1820" y="6434"/>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3074" name="Freeform 2">
            <a:extLst>
              <a:ext uri="{FF2B5EF4-FFF2-40B4-BE49-F238E27FC236}">
                <a16:creationId xmlns:a16="http://schemas.microsoft.com/office/drawing/2014/main" id="{69EBF2C1-0AF3-8148-BDA9-7F247636014C}"/>
              </a:ext>
            </a:extLst>
          </p:cNvPr>
          <p:cNvSpPr>
            <a:spLocks noChangeArrowheads="1"/>
          </p:cNvSpPr>
          <p:nvPr/>
        </p:nvSpPr>
        <p:spPr bwMode="auto">
          <a:xfrm>
            <a:off x="3489948" y="2182761"/>
            <a:ext cx="2068207" cy="2393503"/>
          </a:xfrm>
          <a:custGeom>
            <a:avLst/>
            <a:gdLst>
              <a:gd name="T0" fmla="*/ 4933 w 4934"/>
              <a:gd name="T1" fmla="*/ 4867 h 5712"/>
              <a:gd name="T2" fmla="*/ 3814 w 4934"/>
              <a:gd name="T3" fmla="*/ 5711 h 5712"/>
              <a:gd name="T4" fmla="*/ 0 w 4934"/>
              <a:gd name="T5" fmla="*/ 1349 h 5712"/>
              <a:gd name="T6" fmla="*/ 501 w 4934"/>
              <a:gd name="T7" fmla="*/ 151 h 5712"/>
              <a:gd name="T8" fmla="*/ 1790 w 4934"/>
              <a:gd name="T9" fmla="*/ 0 h 5712"/>
              <a:gd name="T10" fmla="*/ 4933 w 4934"/>
              <a:gd name="T11" fmla="*/ 4867 h 5712"/>
            </a:gdLst>
            <a:ahLst/>
            <a:cxnLst>
              <a:cxn ang="0">
                <a:pos x="T0" y="T1"/>
              </a:cxn>
              <a:cxn ang="0">
                <a:pos x="T2" y="T3"/>
              </a:cxn>
              <a:cxn ang="0">
                <a:pos x="T4" y="T5"/>
              </a:cxn>
              <a:cxn ang="0">
                <a:pos x="T6" y="T7"/>
              </a:cxn>
              <a:cxn ang="0">
                <a:pos x="T8" y="T9"/>
              </a:cxn>
              <a:cxn ang="0">
                <a:pos x="T10" y="T11"/>
              </a:cxn>
            </a:cxnLst>
            <a:rect l="0" t="0" r="r" b="b"/>
            <a:pathLst>
              <a:path w="4934" h="5712">
                <a:moveTo>
                  <a:pt x="4933" y="4867"/>
                </a:moveTo>
                <a:lnTo>
                  <a:pt x="3814" y="5711"/>
                </a:lnTo>
                <a:lnTo>
                  <a:pt x="0" y="1349"/>
                </a:lnTo>
                <a:lnTo>
                  <a:pt x="501" y="151"/>
                </a:lnTo>
                <a:lnTo>
                  <a:pt x="1790" y="0"/>
                </a:lnTo>
                <a:lnTo>
                  <a:pt x="4933" y="4867"/>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3075" name="Freeform 3">
            <a:extLst>
              <a:ext uri="{FF2B5EF4-FFF2-40B4-BE49-F238E27FC236}">
                <a16:creationId xmlns:a16="http://schemas.microsoft.com/office/drawing/2014/main" id="{A1526A4E-D636-674F-83D3-5FE4534661CB}"/>
              </a:ext>
            </a:extLst>
          </p:cNvPr>
          <p:cNvSpPr>
            <a:spLocks noChangeArrowheads="1"/>
          </p:cNvSpPr>
          <p:nvPr/>
        </p:nvSpPr>
        <p:spPr bwMode="auto">
          <a:xfrm>
            <a:off x="2229431" y="3949702"/>
            <a:ext cx="2674438" cy="1402833"/>
          </a:xfrm>
          <a:custGeom>
            <a:avLst/>
            <a:gdLst>
              <a:gd name="T0" fmla="*/ 6378 w 6379"/>
              <a:gd name="T1" fmla="*/ 1998 h 3345"/>
              <a:gd name="T2" fmla="*/ 5991 w 6379"/>
              <a:gd name="T3" fmla="*/ 3344 h 3345"/>
              <a:gd name="T4" fmla="*/ 320 w 6379"/>
              <a:gd name="T5" fmla="*/ 2155 h 3345"/>
              <a:gd name="T6" fmla="*/ 0 w 6379"/>
              <a:gd name="T7" fmla="*/ 897 h 3345"/>
              <a:gd name="T8" fmla="*/ 938 w 6379"/>
              <a:gd name="T9" fmla="*/ 0 h 3345"/>
              <a:gd name="T10" fmla="*/ 6378 w 6379"/>
              <a:gd name="T11" fmla="*/ 1998 h 3345"/>
            </a:gdLst>
            <a:ahLst/>
            <a:cxnLst>
              <a:cxn ang="0">
                <a:pos x="T0" y="T1"/>
              </a:cxn>
              <a:cxn ang="0">
                <a:pos x="T2" y="T3"/>
              </a:cxn>
              <a:cxn ang="0">
                <a:pos x="T4" y="T5"/>
              </a:cxn>
              <a:cxn ang="0">
                <a:pos x="T6" y="T7"/>
              </a:cxn>
              <a:cxn ang="0">
                <a:pos x="T8" y="T9"/>
              </a:cxn>
              <a:cxn ang="0">
                <a:pos x="T10" y="T11"/>
              </a:cxn>
            </a:cxnLst>
            <a:rect l="0" t="0" r="r" b="b"/>
            <a:pathLst>
              <a:path w="6379" h="3345">
                <a:moveTo>
                  <a:pt x="6378" y="1998"/>
                </a:moveTo>
                <a:lnTo>
                  <a:pt x="5991" y="3344"/>
                </a:lnTo>
                <a:lnTo>
                  <a:pt x="320" y="2155"/>
                </a:lnTo>
                <a:lnTo>
                  <a:pt x="0" y="897"/>
                </a:lnTo>
                <a:lnTo>
                  <a:pt x="938" y="0"/>
                </a:lnTo>
                <a:lnTo>
                  <a:pt x="6378" y="1998"/>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3076" name="Freeform 4">
            <a:extLst>
              <a:ext uri="{FF2B5EF4-FFF2-40B4-BE49-F238E27FC236}">
                <a16:creationId xmlns:a16="http://schemas.microsoft.com/office/drawing/2014/main" id="{67AA5880-E975-814D-8306-CECEA70D61BE}"/>
              </a:ext>
            </a:extLst>
          </p:cNvPr>
          <p:cNvSpPr>
            <a:spLocks noChangeArrowheads="1"/>
          </p:cNvSpPr>
          <p:nvPr/>
        </p:nvSpPr>
        <p:spPr bwMode="auto">
          <a:xfrm>
            <a:off x="7301068" y="3949702"/>
            <a:ext cx="2661500" cy="1452736"/>
          </a:xfrm>
          <a:custGeom>
            <a:avLst/>
            <a:gdLst>
              <a:gd name="T0" fmla="*/ 418 w 6350"/>
              <a:gd name="T1" fmla="*/ 3464 h 3465"/>
              <a:gd name="T2" fmla="*/ 0 w 6350"/>
              <a:gd name="T3" fmla="*/ 2127 h 3465"/>
              <a:gd name="T4" fmla="*/ 5389 w 6350"/>
              <a:gd name="T5" fmla="*/ 0 h 3465"/>
              <a:gd name="T6" fmla="*/ 6349 w 6350"/>
              <a:gd name="T7" fmla="*/ 874 h 3465"/>
              <a:gd name="T8" fmla="*/ 6059 w 6350"/>
              <a:gd name="T9" fmla="*/ 2139 h 3465"/>
              <a:gd name="T10" fmla="*/ 418 w 6350"/>
              <a:gd name="T11" fmla="*/ 3464 h 3465"/>
            </a:gdLst>
            <a:ahLst/>
            <a:cxnLst>
              <a:cxn ang="0">
                <a:pos x="T0" y="T1"/>
              </a:cxn>
              <a:cxn ang="0">
                <a:pos x="T2" y="T3"/>
              </a:cxn>
              <a:cxn ang="0">
                <a:pos x="T4" y="T5"/>
              </a:cxn>
              <a:cxn ang="0">
                <a:pos x="T6" y="T7"/>
              </a:cxn>
              <a:cxn ang="0">
                <a:pos x="T8" y="T9"/>
              </a:cxn>
              <a:cxn ang="0">
                <a:pos x="T10" y="T11"/>
              </a:cxn>
            </a:cxnLst>
            <a:rect l="0" t="0" r="r" b="b"/>
            <a:pathLst>
              <a:path w="6350" h="3465">
                <a:moveTo>
                  <a:pt x="418" y="3464"/>
                </a:moveTo>
                <a:lnTo>
                  <a:pt x="0" y="2127"/>
                </a:lnTo>
                <a:lnTo>
                  <a:pt x="5389" y="0"/>
                </a:lnTo>
                <a:lnTo>
                  <a:pt x="6349" y="874"/>
                </a:lnTo>
                <a:lnTo>
                  <a:pt x="6059" y="2139"/>
                </a:lnTo>
                <a:lnTo>
                  <a:pt x="418" y="3464"/>
                </a:ln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3077" name="Freeform 5">
            <a:extLst>
              <a:ext uri="{FF2B5EF4-FFF2-40B4-BE49-F238E27FC236}">
                <a16:creationId xmlns:a16="http://schemas.microsoft.com/office/drawing/2014/main" id="{73DAFAA8-5917-564C-B546-6F68701CC045}"/>
              </a:ext>
            </a:extLst>
          </p:cNvPr>
          <p:cNvSpPr>
            <a:spLocks noChangeArrowheads="1"/>
          </p:cNvSpPr>
          <p:nvPr/>
        </p:nvSpPr>
        <p:spPr bwMode="auto">
          <a:xfrm>
            <a:off x="6687444" y="2182761"/>
            <a:ext cx="2031242" cy="2413833"/>
          </a:xfrm>
          <a:custGeom>
            <a:avLst/>
            <a:gdLst>
              <a:gd name="T0" fmla="*/ 1139 w 4848"/>
              <a:gd name="T1" fmla="*/ 5758 h 5759"/>
              <a:gd name="T2" fmla="*/ 0 w 4848"/>
              <a:gd name="T3" fmla="*/ 4942 h 5759"/>
              <a:gd name="T4" fmla="*/ 3025 w 4848"/>
              <a:gd name="T5" fmla="*/ 0 h 5759"/>
              <a:gd name="T6" fmla="*/ 4317 w 4848"/>
              <a:gd name="T7" fmla="*/ 120 h 5759"/>
              <a:gd name="T8" fmla="*/ 4847 w 4848"/>
              <a:gd name="T9" fmla="*/ 1306 h 5759"/>
              <a:gd name="T10" fmla="*/ 1139 w 4848"/>
              <a:gd name="T11" fmla="*/ 5758 h 5759"/>
            </a:gdLst>
            <a:ahLst/>
            <a:cxnLst>
              <a:cxn ang="0">
                <a:pos x="T0" y="T1"/>
              </a:cxn>
              <a:cxn ang="0">
                <a:pos x="T2" y="T3"/>
              </a:cxn>
              <a:cxn ang="0">
                <a:pos x="T4" y="T5"/>
              </a:cxn>
              <a:cxn ang="0">
                <a:pos x="T6" y="T7"/>
              </a:cxn>
              <a:cxn ang="0">
                <a:pos x="T8" y="T9"/>
              </a:cxn>
              <a:cxn ang="0">
                <a:pos x="T10" y="T11"/>
              </a:cxn>
            </a:cxnLst>
            <a:rect l="0" t="0" r="r" b="b"/>
            <a:pathLst>
              <a:path w="4848" h="5759">
                <a:moveTo>
                  <a:pt x="1139" y="5758"/>
                </a:moveTo>
                <a:lnTo>
                  <a:pt x="0" y="4942"/>
                </a:lnTo>
                <a:lnTo>
                  <a:pt x="3025" y="0"/>
                </a:lnTo>
                <a:lnTo>
                  <a:pt x="4317" y="120"/>
                </a:lnTo>
                <a:lnTo>
                  <a:pt x="4847" y="1306"/>
                </a:lnTo>
                <a:lnTo>
                  <a:pt x="1139" y="5758"/>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21" name="TextBox 20">
            <a:extLst>
              <a:ext uri="{FF2B5EF4-FFF2-40B4-BE49-F238E27FC236}">
                <a16:creationId xmlns:a16="http://schemas.microsoft.com/office/drawing/2014/main" id="{74431F87-5D11-1047-BEE1-574DC914B968}"/>
              </a:ext>
            </a:extLst>
          </p:cNvPr>
          <p:cNvSpPr txBox="1"/>
          <p:nvPr/>
        </p:nvSpPr>
        <p:spPr>
          <a:xfrm rot="900000">
            <a:off x="2960657" y="4523504"/>
            <a:ext cx="1199367"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COURAGE</a:t>
            </a:r>
          </a:p>
        </p:txBody>
      </p:sp>
      <p:sp>
        <p:nvSpPr>
          <p:cNvPr id="22" name="TextBox 21">
            <a:extLst>
              <a:ext uri="{FF2B5EF4-FFF2-40B4-BE49-F238E27FC236}">
                <a16:creationId xmlns:a16="http://schemas.microsoft.com/office/drawing/2014/main" id="{C7A97386-78EB-A544-8372-08FB84784910}"/>
              </a:ext>
            </a:extLst>
          </p:cNvPr>
          <p:cNvSpPr txBox="1"/>
          <p:nvPr/>
        </p:nvSpPr>
        <p:spPr>
          <a:xfrm rot="20700000">
            <a:off x="8003281" y="4561604"/>
            <a:ext cx="1257075"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OPENNESS</a:t>
            </a:r>
          </a:p>
        </p:txBody>
      </p:sp>
      <p:sp>
        <p:nvSpPr>
          <p:cNvPr id="23" name="TextBox 22">
            <a:extLst>
              <a:ext uri="{FF2B5EF4-FFF2-40B4-BE49-F238E27FC236}">
                <a16:creationId xmlns:a16="http://schemas.microsoft.com/office/drawing/2014/main" id="{AC2D0E7C-DDE8-6D4F-8200-3C29406CC8CB}"/>
              </a:ext>
            </a:extLst>
          </p:cNvPr>
          <p:cNvSpPr txBox="1"/>
          <p:nvPr/>
        </p:nvSpPr>
        <p:spPr>
          <a:xfrm rot="2700000">
            <a:off x="4080660" y="3220401"/>
            <a:ext cx="886782"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FOCUS</a:t>
            </a:r>
          </a:p>
        </p:txBody>
      </p:sp>
      <p:sp>
        <p:nvSpPr>
          <p:cNvPr id="24" name="TextBox 23">
            <a:extLst>
              <a:ext uri="{FF2B5EF4-FFF2-40B4-BE49-F238E27FC236}">
                <a16:creationId xmlns:a16="http://schemas.microsoft.com/office/drawing/2014/main" id="{F054F39D-DFFD-AB4C-B30A-ED282653B036}"/>
              </a:ext>
            </a:extLst>
          </p:cNvPr>
          <p:cNvSpPr txBox="1"/>
          <p:nvPr/>
        </p:nvSpPr>
        <p:spPr>
          <a:xfrm rot="18900000">
            <a:off x="7166700" y="3220401"/>
            <a:ext cx="107273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RESPECT</a:t>
            </a:r>
          </a:p>
        </p:txBody>
      </p:sp>
      <p:sp>
        <p:nvSpPr>
          <p:cNvPr id="25" name="TextBox 24">
            <a:extLst>
              <a:ext uri="{FF2B5EF4-FFF2-40B4-BE49-F238E27FC236}">
                <a16:creationId xmlns:a16="http://schemas.microsoft.com/office/drawing/2014/main" id="{4C5D5A3C-6BCB-864E-85EF-E3B7D434C7DB}"/>
              </a:ext>
            </a:extLst>
          </p:cNvPr>
          <p:cNvSpPr txBox="1"/>
          <p:nvPr/>
        </p:nvSpPr>
        <p:spPr>
          <a:xfrm rot="5400000">
            <a:off x="5302704" y="2695037"/>
            <a:ext cx="1640194"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COMMITMENT</a:t>
            </a:r>
          </a:p>
        </p:txBody>
      </p:sp>
      <p:sp>
        <p:nvSpPr>
          <p:cNvPr id="15" name="Freeform 14">
            <a:extLst>
              <a:ext uri="{FF2B5EF4-FFF2-40B4-BE49-F238E27FC236}">
                <a16:creationId xmlns:a16="http://schemas.microsoft.com/office/drawing/2014/main" id="{5B9C89CA-F916-8449-B927-857631F12B96}"/>
              </a:ext>
            </a:extLst>
          </p:cNvPr>
          <p:cNvSpPr>
            <a:spLocks noChangeArrowheads="1"/>
          </p:cNvSpPr>
          <p:nvPr/>
        </p:nvSpPr>
        <p:spPr bwMode="auto">
          <a:xfrm>
            <a:off x="5204091" y="4475126"/>
            <a:ext cx="1783819" cy="2001875"/>
          </a:xfrm>
          <a:custGeom>
            <a:avLst/>
            <a:gdLst>
              <a:gd name="connsiteX0" fmla="*/ 656235 w 1541101"/>
              <a:gd name="connsiteY0" fmla="*/ 1639357 h 1729487"/>
              <a:gd name="connsiteX1" fmla="*/ 882918 w 1541101"/>
              <a:gd name="connsiteY1" fmla="*/ 1639357 h 1729487"/>
              <a:gd name="connsiteX2" fmla="*/ 928327 w 1541101"/>
              <a:gd name="connsiteY2" fmla="*/ 1684422 h 1729487"/>
              <a:gd name="connsiteX3" fmla="*/ 882918 w 1541101"/>
              <a:gd name="connsiteY3" fmla="*/ 1729487 h 1729487"/>
              <a:gd name="connsiteX4" fmla="*/ 656235 w 1541101"/>
              <a:gd name="connsiteY4" fmla="*/ 1729487 h 1729487"/>
              <a:gd name="connsiteX5" fmla="*/ 611187 w 1541101"/>
              <a:gd name="connsiteY5" fmla="*/ 1684422 h 1729487"/>
              <a:gd name="connsiteX6" fmla="*/ 656235 w 1541101"/>
              <a:gd name="connsiteY6" fmla="*/ 1639357 h 1729487"/>
              <a:gd name="connsiteX7" fmla="*/ 589951 w 1541101"/>
              <a:gd name="connsiteY7" fmla="*/ 1502832 h 1729487"/>
              <a:gd name="connsiteX8" fmla="*/ 953099 w 1541101"/>
              <a:gd name="connsiteY8" fmla="*/ 1502832 h 1729487"/>
              <a:gd name="connsiteX9" fmla="*/ 998177 w 1541101"/>
              <a:gd name="connsiteY9" fmla="*/ 1547897 h 1729487"/>
              <a:gd name="connsiteX10" fmla="*/ 953099 w 1541101"/>
              <a:gd name="connsiteY10" fmla="*/ 1592962 h 1729487"/>
              <a:gd name="connsiteX11" fmla="*/ 589951 w 1541101"/>
              <a:gd name="connsiteY11" fmla="*/ 1592962 h 1729487"/>
              <a:gd name="connsiteX12" fmla="*/ 544512 w 1541101"/>
              <a:gd name="connsiteY12" fmla="*/ 1547897 h 1729487"/>
              <a:gd name="connsiteX13" fmla="*/ 589951 w 1541101"/>
              <a:gd name="connsiteY13" fmla="*/ 1502832 h 1729487"/>
              <a:gd name="connsiteX14" fmla="*/ 1219401 w 1541101"/>
              <a:gd name="connsiteY14" fmla="*/ 1180289 h 1729487"/>
              <a:gd name="connsiteX15" fmla="*/ 1251564 w 1541101"/>
              <a:gd name="connsiteY15" fmla="*/ 1193736 h 1729487"/>
              <a:gd name="connsiteX16" fmla="*/ 1315532 w 1541101"/>
              <a:gd name="connsiteY16" fmla="*/ 1257204 h 1729487"/>
              <a:gd name="connsiteX17" fmla="*/ 1315532 w 1541101"/>
              <a:gd name="connsiteY17" fmla="*/ 1321390 h 1729487"/>
              <a:gd name="connsiteX18" fmla="*/ 1251564 w 1541101"/>
              <a:gd name="connsiteY18" fmla="*/ 1321390 h 1729487"/>
              <a:gd name="connsiteX19" fmla="*/ 1187237 w 1541101"/>
              <a:gd name="connsiteY19" fmla="*/ 1257204 h 1729487"/>
              <a:gd name="connsiteX20" fmla="*/ 1187237 w 1541101"/>
              <a:gd name="connsiteY20" fmla="*/ 1193736 h 1729487"/>
              <a:gd name="connsiteX21" fmla="*/ 1219401 w 1541101"/>
              <a:gd name="connsiteY21" fmla="*/ 1180289 h 1729487"/>
              <a:gd name="connsiteX22" fmla="*/ 321363 w 1541101"/>
              <a:gd name="connsiteY22" fmla="*/ 1180289 h 1729487"/>
              <a:gd name="connsiteX23" fmla="*/ 353546 w 1541101"/>
              <a:gd name="connsiteY23" fmla="*/ 1193736 h 1729487"/>
              <a:gd name="connsiteX24" fmla="*/ 353546 w 1541101"/>
              <a:gd name="connsiteY24" fmla="*/ 1257204 h 1729487"/>
              <a:gd name="connsiteX25" fmla="*/ 289718 w 1541101"/>
              <a:gd name="connsiteY25" fmla="*/ 1321390 h 1729487"/>
              <a:gd name="connsiteX26" fmla="*/ 225532 w 1541101"/>
              <a:gd name="connsiteY26" fmla="*/ 1321390 h 1729487"/>
              <a:gd name="connsiteX27" fmla="*/ 225532 w 1541101"/>
              <a:gd name="connsiteY27" fmla="*/ 1257204 h 1729487"/>
              <a:gd name="connsiteX28" fmla="*/ 289718 w 1541101"/>
              <a:gd name="connsiteY28" fmla="*/ 1193736 h 1729487"/>
              <a:gd name="connsiteX29" fmla="*/ 321363 w 1541101"/>
              <a:gd name="connsiteY29" fmla="*/ 1180289 h 1729487"/>
              <a:gd name="connsiteX30" fmla="*/ 1404450 w 1541101"/>
              <a:gd name="connsiteY30" fmla="*/ 732894 h 1729487"/>
              <a:gd name="connsiteX31" fmla="*/ 1495551 w 1541101"/>
              <a:gd name="connsiteY31" fmla="*/ 732894 h 1729487"/>
              <a:gd name="connsiteX32" fmla="*/ 1541101 w 1541101"/>
              <a:gd name="connsiteY32" fmla="*/ 777601 h 1729487"/>
              <a:gd name="connsiteX33" fmla="*/ 1495551 w 1541101"/>
              <a:gd name="connsiteY33" fmla="*/ 823024 h 1729487"/>
              <a:gd name="connsiteX34" fmla="*/ 1404450 w 1541101"/>
              <a:gd name="connsiteY34" fmla="*/ 823024 h 1729487"/>
              <a:gd name="connsiteX35" fmla="*/ 1358900 w 1541101"/>
              <a:gd name="connsiteY35" fmla="*/ 777601 h 1729487"/>
              <a:gd name="connsiteX36" fmla="*/ 1404450 w 1541101"/>
              <a:gd name="connsiteY36" fmla="*/ 732894 h 1729487"/>
              <a:gd name="connsiteX37" fmla="*/ 45550 w 1541101"/>
              <a:gd name="connsiteY37" fmla="*/ 732894 h 1729487"/>
              <a:gd name="connsiteX38" fmla="*/ 136650 w 1541101"/>
              <a:gd name="connsiteY38" fmla="*/ 732894 h 1729487"/>
              <a:gd name="connsiteX39" fmla="*/ 182200 w 1541101"/>
              <a:gd name="connsiteY39" fmla="*/ 777601 h 1729487"/>
              <a:gd name="connsiteX40" fmla="*/ 136650 w 1541101"/>
              <a:gd name="connsiteY40" fmla="*/ 823024 h 1729487"/>
              <a:gd name="connsiteX41" fmla="*/ 45550 w 1541101"/>
              <a:gd name="connsiteY41" fmla="*/ 823024 h 1729487"/>
              <a:gd name="connsiteX42" fmla="*/ 0 w 1541101"/>
              <a:gd name="connsiteY42" fmla="*/ 777601 h 1729487"/>
              <a:gd name="connsiteX43" fmla="*/ 45550 w 1541101"/>
              <a:gd name="connsiteY43" fmla="*/ 732894 h 1729487"/>
              <a:gd name="connsiteX44" fmla="*/ 823800 w 1541101"/>
              <a:gd name="connsiteY44" fmla="*/ 282045 h 1729487"/>
              <a:gd name="connsiteX45" fmla="*/ 1269640 w 1541101"/>
              <a:gd name="connsiteY45" fmla="*/ 777782 h 1729487"/>
              <a:gd name="connsiteX46" fmla="*/ 1066827 w 1541101"/>
              <a:gd name="connsiteY46" fmla="*/ 1178728 h 1729487"/>
              <a:gd name="connsiteX47" fmla="*/ 997302 w 1541101"/>
              <a:gd name="connsiteY47" fmla="*/ 1275905 h 1729487"/>
              <a:gd name="connsiteX48" fmla="*/ 997302 w 1541101"/>
              <a:gd name="connsiteY48" fmla="*/ 1412673 h 1729487"/>
              <a:gd name="connsiteX49" fmla="*/ 952272 w 1541101"/>
              <a:gd name="connsiteY49" fmla="*/ 1458022 h 1729487"/>
              <a:gd name="connsiteX50" fmla="*/ 816103 w 1541101"/>
              <a:gd name="connsiteY50" fmla="*/ 1458022 h 1729487"/>
              <a:gd name="connsiteX51" fmla="*/ 816103 w 1541101"/>
              <a:gd name="connsiteY51" fmla="*/ 946942 h 1729487"/>
              <a:gd name="connsiteX52" fmla="*/ 861493 w 1541101"/>
              <a:gd name="connsiteY52" fmla="*/ 868481 h 1729487"/>
              <a:gd name="connsiteX53" fmla="*/ 770713 w 1541101"/>
              <a:gd name="connsiteY53" fmla="*/ 777782 h 1729487"/>
              <a:gd name="connsiteX54" fmla="*/ 680294 w 1541101"/>
              <a:gd name="connsiteY54" fmla="*/ 868481 h 1729487"/>
              <a:gd name="connsiteX55" fmla="*/ 725684 w 1541101"/>
              <a:gd name="connsiteY55" fmla="*/ 946942 h 1729487"/>
              <a:gd name="connsiteX56" fmla="*/ 725684 w 1541101"/>
              <a:gd name="connsiteY56" fmla="*/ 1458022 h 1729487"/>
              <a:gd name="connsiteX57" fmla="*/ 589514 w 1541101"/>
              <a:gd name="connsiteY57" fmla="*/ 1458022 h 1729487"/>
              <a:gd name="connsiteX58" fmla="*/ 544124 w 1541101"/>
              <a:gd name="connsiteY58" fmla="*/ 1396836 h 1729487"/>
              <a:gd name="connsiteX59" fmla="*/ 544124 w 1541101"/>
              <a:gd name="connsiteY59" fmla="*/ 1275545 h 1729487"/>
              <a:gd name="connsiteX60" fmla="*/ 472797 w 1541101"/>
              <a:gd name="connsiteY60" fmla="*/ 1177288 h 1729487"/>
              <a:gd name="connsiteX61" fmla="*/ 277910 w 1541101"/>
              <a:gd name="connsiteY61" fmla="*/ 698601 h 1729487"/>
              <a:gd name="connsiteX62" fmla="*/ 713435 w 1541101"/>
              <a:gd name="connsiteY62" fmla="*/ 282539 h 1729487"/>
              <a:gd name="connsiteX63" fmla="*/ 823800 w 1541101"/>
              <a:gd name="connsiteY63" fmla="*/ 282045 h 1729487"/>
              <a:gd name="connsiteX64" fmla="*/ 1283548 w 1541101"/>
              <a:gd name="connsiteY64" fmla="*/ 218184 h 1729487"/>
              <a:gd name="connsiteX65" fmla="*/ 1315532 w 1541101"/>
              <a:gd name="connsiteY65" fmla="*/ 231391 h 1729487"/>
              <a:gd name="connsiteX66" fmla="*/ 1315532 w 1541101"/>
              <a:gd name="connsiteY66" fmla="*/ 295358 h 1729487"/>
              <a:gd name="connsiteX67" fmla="*/ 1251564 w 1541101"/>
              <a:gd name="connsiteY67" fmla="*/ 359685 h 1729487"/>
              <a:gd name="connsiteX68" fmla="*/ 1187237 w 1541101"/>
              <a:gd name="connsiteY68" fmla="*/ 359685 h 1729487"/>
              <a:gd name="connsiteX69" fmla="*/ 1187237 w 1541101"/>
              <a:gd name="connsiteY69" fmla="*/ 295358 h 1729487"/>
              <a:gd name="connsiteX70" fmla="*/ 1251564 w 1541101"/>
              <a:gd name="connsiteY70" fmla="*/ 231391 h 1729487"/>
              <a:gd name="connsiteX71" fmla="*/ 1283548 w 1541101"/>
              <a:gd name="connsiteY71" fmla="*/ 218184 h 1729487"/>
              <a:gd name="connsiteX72" fmla="*/ 257491 w 1541101"/>
              <a:gd name="connsiteY72" fmla="*/ 218184 h 1729487"/>
              <a:gd name="connsiteX73" fmla="*/ 289718 w 1541101"/>
              <a:gd name="connsiteY73" fmla="*/ 231391 h 1729487"/>
              <a:gd name="connsiteX74" fmla="*/ 353546 w 1541101"/>
              <a:gd name="connsiteY74" fmla="*/ 295358 h 1729487"/>
              <a:gd name="connsiteX75" fmla="*/ 353546 w 1541101"/>
              <a:gd name="connsiteY75" fmla="*/ 359685 h 1729487"/>
              <a:gd name="connsiteX76" fmla="*/ 289718 w 1541101"/>
              <a:gd name="connsiteY76" fmla="*/ 359685 h 1729487"/>
              <a:gd name="connsiteX77" fmla="*/ 225532 w 1541101"/>
              <a:gd name="connsiteY77" fmla="*/ 295358 h 1729487"/>
              <a:gd name="connsiteX78" fmla="*/ 225532 w 1541101"/>
              <a:gd name="connsiteY78" fmla="*/ 231391 h 1729487"/>
              <a:gd name="connsiteX79" fmla="*/ 257491 w 1541101"/>
              <a:gd name="connsiteY79" fmla="*/ 218184 h 1729487"/>
              <a:gd name="connsiteX80" fmla="*/ 774443 w 1541101"/>
              <a:gd name="connsiteY80" fmla="*/ 0 h 1729487"/>
              <a:gd name="connsiteX81" fmla="*/ 819150 w 1541101"/>
              <a:gd name="connsiteY81" fmla="*/ 45550 h 1729487"/>
              <a:gd name="connsiteX82" fmla="*/ 819150 w 1541101"/>
              <a:gd name="connsiteY82" fmla="*/ 136650 h 1729487"/>
              <a:gd name="connsiteX83" fmla="*/ 774443 w 1541101"/>
              <a:gd name="connsiteY83" fmla="*/ 182200 h 1729487"/>
              <a:gd name="connsiteX84" fmla="*/ 729020 w 1541101"/>
              <a:gd name="connsiteY84" fmla="*/ 136650 h 1729487"/>
              <a:gd name="connsiteX85" fmla="*/ 729020 w 1541101"/>
              <a:gd name="connsiteY85" fmla="*/ 45550 h 1729487"/>
              <a:gd name="connsiteX86" fmla="*/ 774443 w 1541101"/>
              <a:gd name="connsiteY86" fmla="*/ 0 h 1729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541101" h="1729487">
                <a:moveTo>
                  <a:pt x="656235" y="1639357"/>
                </a:moveTo>
                <a:lnTo>
                  <a:pt x="882918" y="1639357"/>
                </a:lnTo>
                <a:cubicBezTo>
                  <a:pt x="908145" y="1639357"/>
                  <a:pt x="928327" y="1659744"/>
                  <a:pt x="928327" y="1684422"/>
                </a:cubicBezTo>
                <a:cubicBezTo>
                  <a:pt x="928327" y="1709458"/>
                  <a:pt x="908145" y="1729487"/>
                  <a:pt x="882918" y="1729487"/>
                </a:cubicBezTo>
                <a:lnTo>
                  <a:pt x="656235" y="1729487"/>
                </a:lnTo>
                <a:cubicBezTo>
                  <a:pt x="631369" y="1729487"/>
                  <a:pt x="611187" y="1709458"/>
                  <a:pt x="611187" y="1684422"/>
                </a:cubicBezTo>
                <a:cubicBezTo>
                  <a:pt x="611187" y="1659744"/>
                  <a:pt x="631369" y="1639357"/>
                  <a:pt x="656235" y="1639357"/>
                </a:cubicBezTo>
                <a:close/>
                <a:moveTo>
                  <a:pt x="589951" y="1502832"/>
                </a:moveTo>
                <a:lnTo>
                  <a:pt x="953099" y="1502832"/>
                </a:lnTo>
                <a:cubicBezTo>
                  <a:pt x="977982" y="1502832"/>
                  <a:pt x="998177" y="1522861"/>
                  <a:pt x="998177" y="1547897"/>
                </a:cubicBezTo>
                <a:cubicBezTo>
                  <a:pt x="998177" y="1572933"/>
                  <a:pt x="977982" y="1592962"/>
                  <a:pt x="953099" y="1592962"/>
                </a:cubicBezTo>
                <a:lnTo>
                  <a:pt x="589951" y="1592962"/>
                </a:lnTo>
                <a:cubicBezTo>
                  <a:pt x="564707" y="1592962"/>
                  <a:pt x="544512" y="1572933"/>
                  <a:pt x="544512" y="1547897"/>
                </a:cubicBezTo>
                <a:cubicBezTo>
                  <a:pt x="544512" y="1522861"/>
                  <a:pt x="564707" y="1502832"/>
                  <a:pt x="589951" y="1502832"/>
                </a:cubicBezTo>
                <a:close/>
                <a:moveTo>
                  <a:pt x="1219401" y="1180289"/>
                </a:moveTo>
                <a:cubicBezTo>
                  <a:pt x="1230990" y="1180289"/>
                  <a:pt x="1242580" y="1184771"/>
                  <a:pt x="1251564" y="1193736"/>
                </a:cubicBezTo>
                <a:lnTo>
                  <a:pt x="1315532" y="1257204"/>
                </a:lnTo>
                <a:cubicBezTo>
                  <a:pt x="1333141" y="1275133"/>
                  <a:pt x="1333141" y="1303819"/>
                  <a:pt x="1315532" y="1321390"/>
                </a:cubicBezTo>
                <a:cubicBezTo>
                  <a:pt x="1297923" y="1338960"/>
                  <a:pt x="1269173" y="1338960"/>
                  <a:pt x="1251564" y="1321390"/>
                </a:cubicBezTo>
                <a:lnTo>
                  <a:pt x="1187237" y="1257204"/>
                </a:lnTo>
                <a:cubicBezTo>
                  <a:pt x="1169987" y="1239992"/>
                  <a:pt x="1169987" y="1211306"/>
                  <a:pt x="1187237" y="1193736"/>
                </a:cubicBezTo>
                <a:cubicBezTo>
                  <a:pt x="1196221" y="1184771"/>
                  <a:pt x="1207811" y="1180289"/>
                  <a:pt x="1219401" y="1180289"/>
                </a:cubicBezTo>
                <a:close/>
                <a:moveTo>
                  <a:pt x="321363" y="1180289"/>
                </a:moveTo>
                <a:cubicBezTo>
                  <a:pt x="332927" y="1180289"/>
                  <a:pt x="344581" y="1184771"/>
                  <a:pt x="353546" y="1193736"/>
                </a:cubicBezTo>
                <a:cubicBezTo>
                  <a:pt x="371116" y="1211306"/>
                  <a:pt x="371116" y="1239992"/>
                  <a:pt x="353546" y="1257204"/>
                </a:cubicBezTo>
                <a:lnTo>
                  <a:pt x="289718" y="1321390"/>
                </a:lnTo>
                <a:cubicBezTo>
                  <a:pt x="271789" y="1338960"/>
                  <a:pt x="243103" y="1338960"/>
                  <a:pt x="225532" y="1321390"/>
                </a:cubicBezTo>
                <a:cubicBezTo>
                  <a:pt x="207962" y="1303819"/>
                  <a:pt x="207962" y="1275133"/>
                  <a:pt x="225532" y="1257204"/>
                </a:cubicBezTo>
                <a:lnTo>
                  <a:pt x="289718" y="1193736"/>
                </a:lnTo>
                <a:cubicBezTo>
                  <a:pt x="298324" y="1184771"/>
                  <a:pt x="309799" y="1180289"/>
                  <a:pt x="321363" y="1180289"/>
                </a:cubicBezTo>
                <a:close/>
                <a:moveTo>
                  <a:pt x="1404450" y="732894"/>
                </a:moveTo>
                <a:lnTo>
                  <a:pt x="1495551" y="732894"/>
                </a:lnTo>
                <a:cubicBezTo>
                  <a:pt x="1520856" y="732894"/>
                  <a:pt x="1541101" y="752923"/>
                  <a:pt x="1541101" y="777601"/>
                </a:cubicBezTo>
                <a:cubicBezTo>
                  <a:pt x="1541101" y="802637"/>
                  <a:pt x="1520856" y="823024"/>
                  <a:pt x="1495551" y="823024"/>
                </a:cubicBezTo>
                <a:lnTo>
                  <a:pt x="1404450" y="823024"/>
                </a:lnTo>
                <a:cubicBezTo>
                  <a:pt x="1379506" y="823024"/>
                  <a:pt x="1358900" y="802637"/>
                  <a:pt x="1358900" y="777601"/>
                </a:cubicBezTo>
                <a:cubicBezTo>
                  <a:pt x="1358900" y="752923"/>
                  <a:pt x="1379506" y="732894"/>
                  <a:pt x="1404450" y="732894"/>
                </a:cubicBezTo>
                <a:close/>
                <a:moveTo>
                  <a:pt x="45550" y="732894"/>
                </a:moveTo>
                <a:lnTo>
                  <a:pt x="136650" y="732894"/>
                </a:lnTo>
                <a:cubicBezTo>
                  <a:pt x="161594" y="732894"/>
                  <a:pt x="182200" y="752923"/>
                  <a:pt x="182200" y="777601"/>
                </a:cubicBezTo>
                <a:cubicBezTo>
                  <a:pt x="182200" y="802637"/>
                  <a:pt x="161594" y="823024"/>
                  <a:pt x="136650" y="823024"/>
                </a:cubicBezTo>
                <a:lnTo>
                  <a:pt x="45550" y="823024"/>
                </a:lnTo>
                <a:cubicBezTo>
                  <a:pt x="20244" y="823024"/>
                  <a:pt x="0" y="802637"/>
                  <a:pt x="0" y="777601"/>
                </a:cubicBezTo>
                <a:cubicBezTo>
                  <a:pt x="0" y="752923"/>
                  <a:pt x="20244" y="732894"/>
                  <a:pt x="45550" y="732894"/>
                </a:cubicBezTo>
                <a:close/>
                <a:moveTo>
                  <a:pt x="823800" y="282045"/>
                </a:moveTo>
                <a:cubicBezTo>
                  <a:pt x="1074370" y="308385"/>
                  <a:pt x="1269640" y="520488"/>
                  <a:pt x="1269640" y="777782"/>
                </a:cubicBezTo>
                <a:cubicBezTo>
                  <a:pt x="1269640" y="942623"/>
                  <a:pt x="1190028" y="1088029"/>
                  <a:pt x="1066827" y="1178728"/>
                </a:cubicBezTo>
                <a:cubicBezTo>
                  <a:pt x="1022158" y="1211840"/>
                  <a:pt x="997302" y="1220478"/>
                  <a:pt x="997302" y="1275905"/>
                </a:cubicBezTo>
                <a:lnTo>
                  <a:pt x="997302" y="1412673"/>
                </a:lnTo>
                <a:cubicBezTo>
                  <a:pt x="997302" y="1437867"/>
                  <a:pt x="977128" y="1458022"/>
                  <a:pt x="952272" y="1458022"/>
                </a:cubicBezTo>
                <a:lnTo>
                  <a:pt x="816103" y="1458022"/>
                </a:lnTo>
                <a:lnTo>
                  <a:pt x="816103" y="946942"/>
                </a:lnTo>
                <a:cubicBezTo>
                  <a:pt x="843120" y="931106"/>
                  <a:pt x="861493" y="902313"/>
                  <a:pt x="861493" y="868481"/>
                </a:cubicBezTo>
                <a:cubicBezTo>
                  <a:pt x="861493" y="818453"/>
                  <a:pt x="820786" y="777782"/>
                  <a:pt x="770713" y="777782"/>
                </a:cubicBezTo>
                <a:cubicBezTo>
                  <a:pt x="721000" y="777782"/>
                  <a:pt x="680294" y="818453"/>
                  <a:pt x="680294" y="868481"/>
                </a:cubicBezTo>
                <a:cubicBezTo>
                  <a:pt x="680294" y="902313"/>
                  <a:pt x="698306" y="931106"/>
                  <a:pt x="725684" y="946942"/>
                </a:cubicBezTo>
                <a:lnTo>
                  <a:pt x="725684" y="1458022"/>
                </a:lnTo>
                <a:lnTo>
                  <a:pt x="589514" y="1458022"/>
                </a:lnTo>
                <a:cubicBezTo>
                  <a:pt x="564298" y="1458022"/>
                  <a:pt x="544124" y="1437867"/>
                  <a:pt x="544124" y="1396836"/>
                </a:cubicBezTo>
                <a:lnTo>
                  <a:pt x="544124" y="1275545"/>
                </a:lnTo>
                <a:cubicBezTo>
                  <a:pt x="544124" y="1219398"/>
                  <a:pt x="517827" y="1211120"/>
                  <a:pt x="472797" y="1177288"/>
                </a:cubicBezTo>
                <a:cubicBezTo>
                  <a:pt x="331225" y="1072193"/>
                  <a:pt x="247650" y="894035"/>
                  <a:pt x="277910" y="698601"/>
                </a:cubicBezTo>
                <a:cubicBezTo>
                  <a:pt x="311772" y="480132"/>
                  <a:pt x="493691" y="307013"/>
                  <a:pt x="713435" y="282539"/>
                </a:cubicBezTo>
                <a:cubicBezTo>
                  <a:pt x="751080" y="278310"/>
                  <a:pt x="788004" y="278282"/>
                  <a:pt x="823800" y="282045"/>
                </a:cubicBezTo>
                <a:close/>
                <a:moveTo>
                  <a:pt x="1283548" y="218184"/>
                </a:moveTo>
                <a:cubicBezTo>
                  <a:pt x="1295138" y="218184"/>
                  <a:pt x="1306727" y="222586"/>
                  <a:pt x="1315532" y="231391"/>
                </a:cubicBezTo>
                <a:cubicBezTo>
                  <a:pt x="1333141" y="249359"/>
                  <a:pt x="1333141" y="277749"/>
                  <a:pt x="1315532" y="295358"/>
                </a:cubicBezTo>
                <a:lnTo>
                  <a:pt x="1251564" y="359685"/>
                </a:lnTo>
                <a:cubicBezTo>
                  <a:pt x="1233596" y="376934"/>
                  <a:pt x="1205205" y="376934"/>
                  <a:pt x="1187237" y="359685"/>
                </a:cubicBezTo>
                <a:cubicBezTo>
                  <a:pt x="1169987" y="341716"/>
                  <a:pt x="1169987" y="312967"/>
                  <a:pt x="1187237" y="295358"/>
                </a:cubicBezTo>
                <a:lnTo>
                  <a:pt x="1251564" y="231391"/>
                </a:lnTo>
                <a:cubicBezTo>
                  <a:pt x="1260369" y="222586"/>
                  <a:pt x="1271958" y="218184"/>
                  <a:pt x="1283548" y="218184"/>
                </a:cubicBezTo>
                <a:close/>
                <a:moveTo>
                  <a:pt x="257491" y="218184"/>
                </a:moveTo>
                <a:cubicBezTo>
                  <a:pt x="269100" y="218184"/>
                  <a:pt x="280754" y="222586"/>
                  <a:pt x="289718" y="231391"/>
                </a:cubicBezTo>
                <a:lnTo>
                  <a:pt x="353546" y="295358"/>
                </a:lnTo>
                <a:cubicBezTo>
                  <a:pt x="371116" y="312967"/>
                  <a:pt x="371116" y="341716"/>
                  <a:pt x="353546" y="359685"/>
                </a:cubicBezTo>
                <a:cubicBezTo>
                  <a:pt x="335617" y="376934"/>
                  <a:pt x="306930" y="376934"/>
                  <a:pt x="289718" y="359685"/>
                </a:cubicBezTo>
                <a:lnTo>
                  <a:pt x="225532" y="295358"/>
                </a:lnTo>
                <a:cubicBezTo>
                  <a:pt x="207962" y="277749"/>
                  <a:pt x="207962" y="249359"/>
                  <a:pt x="225532" y="231391"/>
                </a:cubicBezTo>
                <a:cubicBezTo>
                  <a:pt x="234318" y="222586"/>
                  <a:pt x="245882" y="218184"/>
                  <a:pt x="257491" y="218184"/>
                </a:cubicBezTo>
                <a:close/>
                <a:moveTo>
                  <a:pt x="774443" y="0"/>
                </a:moveTo>
                <a:cubicBezTo>
                  <a:pt x="799121" y="0"/>
                  <a:pt x="819150" y="20606"/>
                  <a:pt x="819150" y="45550"/>
                </a:cubicBezTo>
                <a:lnTo>
                  <a:pt x="819150" y="136650"/>
                </a:lnTo>
                <a:cubicBezTo>
                  <a:pt x="819150" y="161956"/>
                  <a:pt x="799121" y="182200"/>
                  <a:pt x="774443" y="182200"/>
                </a:cubicBezTo>
                <a:cubicBezTo>
                  <a:pt x="749407" y="182200"/>
                  <a:pt x="729020" y="161956"/>
                  <a:pt x="729020" y="136650"/>
                </a:cubicBezTo>
                <a:lnTo>
                  <a:pt x="729020" y="45550"/>
                </a:lnTo>
                <a:cubicBezTo>
                  <a:pt x="729020" y="20606"/>
                  <a:pt x="749407" y="0"/>
                  <a:pt x="774443" y="0"/>
                </a:cubicBezTo>
                <a:close/>
              </a:path>
            </a:pathLst>
          </a:custGeom>
          <a:solidFill>
            <a:schemeClr val="tx2"/>
          </a:solidFill>
          <a:ln>
            <a:noFill/>
          </a:ln>
          <a:effectLst/>
        </p:spPr>
        <p:txBody>
          <a:bodyPr wrap="square" anchor="ctr">
            <a:noAutofit/>
          </a:bodyPr>
          <a:lstStyle/>
          <a:p>
            <a:endParaRPr lang="en-US" sz="900" dirty="0">
              <a:latin typeface="Lato Light" panose="020F0502020204030203" pitchFamily="34" charset="0"/>
            </a:endParaRPr>
          </a:p>
        </p:txBody>
      </p:sp>
    </p:spTree>
    <p:extLst>
      <p:ext uri="{BB962C8B-B14F-4D97-AF65-F5344CB8AC3E}">
        <p14:creationId xmlns:p14="http://schemas.microsoft.com/office/powerpoint/2010/main" val="283989063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45CA4BF-F940-6040-B9FD-75C4C3F63B8F}"/>
              </a:ext>
            </a:extLst>
          </p:cNvPr>
          <p:cNvSpPr txBox="1"/>
          <p:nvPr/>
        </p:nvSpPr>
        <p:spPr>
          <a:xfrm>
            <a:off x="4142592" y="306186"/>
            <a:ext cx="390684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STRUCTURE</a:t>
            </a:r>
          </a:p>
        </p:txBody>
      </p:sp>
      <p:sp>
        <p:nvSpPr>
          <p:cNvPr id="3" name="TextBox 2">
            <a:extLst>
              <a:ext uri="{FF2B5EF4-FFF2-40B4-BE49-F238E27FC236}">
                <a16:creationId xmlns:a16="http://schemas.microsoft.com/office/drawing/2014/main" id="{9D8EDBAE-2C2E-354F-9492-B25AF28BC611}"/>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nvGrpSpPr>
          <p:cNvPr id="19" name="Group 18">
            <a:extLst>
              <a:ext uri="{FF2B5EF4-FFF2-40B4-BE49-F238E27FC236}">
                <a16:creationId xmlns:a16="http://schemas.microsoft.com/office/drawing/2014/main" id="{B22B4D3A-B07E-204C-830E-55511ABD2F46}"/>
              </a:ext>
            </a:extLst>
          </p:cNvPr>
          <p:cNvGrpSpPr/>
          <p:nvPr/>
        </p:nvGrpSpPr>
        <p:grpSpPr>
          <a:xfrm>
            <a:off x="5730374" y="2852381"/>
            <a:ext cx="2331030" cy="2330956"/>
            <a:chOff x="11457573" y="5399961"/>
            <a:chExt cx="4662059" cy="4661912"/>
          </a:xfrm>
        </p:grpSpPr>
        <p:sp>
          <p:nvSpPr>
            <p:cNvPr id="4" name="Bent Arrow 3">
              <a:extLst>
                <a:ext uri="{FF2B5EF4-FFF2-40B4-BE49-F238E27FC236}">
                  <a16:creationId xmlns:a16="http://schemas.microsoft.com/office/drawing/2014/main" id="{B396C45F-D092-1343-A103-3BBD0F8BF644}"/>
                </a:ext>
              </a:extLst>
            </p:cNvPr>
            <p:cNvSpPr/>
            <p:nvPr/>
          </p:nvSpPr>
          <p:spPr>
            <a:xfrm>
              <a:off x="11620075" y="5399961"/>
              <a:ext cx="2250547" cy="2249424"/>
            </a:xfrm>
            <a:prstGeom prst="bentArrow">
              <a:avLst>
                <a:gd name="adj1" fmla="val 14488"/>
                <a:gd name="adj2" fmla="val 15296"/>
                <a:gd name="adj3" fmla="val 33895"/>
                <a:gd name="adj4" fmla="val 6610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5" name="Bent Arrow 4">
              <a:extLst>
                <a:ext uri="{FF2B5EF4-FFF2-40B4-BE49-F238E27FC236}">
                  <a16:creationId xmlns:a16="http://schemas.microsoft.com/office/drawing/2014/main" id="{E8E8ABEA-E7AE-0C40-9809-A3A7FE233E31}"/>
                </a:ext>
              </a:extLst>
            </p:cNvPr>
            <p:cNvSpPr/>
            <p:nvPr/>
          </p:nvSpPr>
          <p:spPr>
            <a:xfrm rot="5400000">
              <a:off x="13869646" y="5561797"/>
              <a:ext cx="2250547" cy="2249424"/>
            </a:xfrm>
            <a:prstGeom prst="bentArrow">
              <a:avLst>
                <a:gd name="adj1" fmla="val 14488"/>
                <a:gd name="adj2" fmla="val 15296"/>
                <a:gd name="adj3" fmla="val 33895"/>
                <a:gd name="adj4" fmla="val 6610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6" name="Bent Arrow 5">
              <a:extLst>
                <a:ext uri="{FF2B5EF4-FFF2-40B4-BE49-F238E27FC236}">
                  <a16:creationId xmlns:a16="http://schemas.microsoft.com/office/drawing/2014/main" id="{915F27D9-7195-B440-BC3B-0F9C5CF1B760}"/>
                </a:ext>
              </a:extLst>
            </p:cNvPr>
            <p:cNvSpPr/>
            <p:nvPr/>
          </p:nvSpPr>
          <p:spPr>
            <a:xfrm rot="10800000">
              <a:off x="13717363" y="7812449"/>
              <a:ext cx="2250547" cy="2249424"/>
            </a:xfrm>
            <a:prstGeom prst="bentArrow">
              <a:avLst>
                <a:gd name="adj1" fmla="val 14488"/>
                <a:gd name="adj2" fmla="val 15296"/>
                <a:gd name="adj3" fmla="val 33895"/>
                <a:gd name="adj4" fmla="val 6610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7" name="Bent Arrow 6">
              <a:extLst>
                <a:ext uri="{FF2B5EF4-FFF2-40B4-BE49-F238E27FC236}">
                  <a16:creationId xmlns:a16="http://schemas.microsoft.com/office/drawing/2014/main" id="{1BCF21B7-9E4B-1944-8EBA-AC152B0016A9}"/>
                </a:ext>
              </a:extLst>
            </p:cNvPr>
            <p:cNvSpPr/>
            <p:nvPr/>
          </p:nvSpPr>
          <p:spPr>
            <a:xfrm rot="16200000">
              <a:off x="11457011" y="7652390"/>
              <a:ext cx="2250547" cy="2249424"/>
            </a:xfrm>
            <a:prstGeom prst="bentArrow">
              <a:avLst>
                <a:gd name="adj1" fmla="val 14488"/>
                <a:gd name="adj2" fmla="val 15296"/>
                <a:gd name="adj3" fmla="val 33895"/>
                <a:gd name="adj4" fmla="val 6610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grpSp>
      <p:sp>
        <p:nvSpPr>
          <p:cNvPr id="18" name="Bent Arrow 17">
            <a:extLst>
              <a:ext uri="{FF2B5EF4-FFF2-40B4-BE49-F238E27FC236}">
                <a16:creationId xmlns:a16="http://schemas.microsoft.com/office/drawing/2014/main" id="{D1C9589D-9F79-6844-9C67-761BE3EEA5F7}"/>
              </a:ext>
            </a:extLst>
          </p:cNvPr>
          <p:cNvSpPr/>
          <p:nvPr/>
        </p:nvSpPr>
        <p:spPr>
          <a:xfrm flipV="1">
            <a:off x="7859125" y="5046639"/>
            <a:ext cx="717254" cy="716896"/>
          </a:xfrm>
          <a:prstGeom prst="bentArrow">
            <a:avLst>
              <a:gd name="adj1" fmla="val 14488"/>
              <a:gd name="adj2" fmla="val 15296"/>
              <a:gd name="adj3" fmla="val 33895"/>
              <a:gd name="adj4" fmla="val 66105"/>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4" name="TextBox 13">
            <a:extLst>
              <a:ext uri="{FF2B5EF4-FFF2-40B4-BE49-F238E27FC236}">
                <a16:creationId xmlns:a16="http://schemas.microsoft.com/office/drawing/2014/main" id="{0360DE8F-5DE6-9D4F-B98D-6ABA565A89C2}"/>
              </a:ext>
            </a:extLst>
          </p:cNvPr>
          <p:cNvSpPr txBox="1"/>
          <p:nvPr/>
        </p:nvSpPr>
        <p:spPr>
          <a:xfrm>
            <a:off x="6243494" y="3848416"/>
            <a:ext cx="130997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2-4 WEEKS</a:t>
            </a:r>
          </a:p>
        </p:txBody>
      </p:sp>
      <p:sp>
        <p:nvSpPr>
          <p:cNvPr id="15" name="TextBox 14">
            <a:extLst>
              <a:ext uri="{FF2B5EF4-FFF2-40B4-BE49-F238E27FC236}">
                <a16:creationId xmlns:a16="http://schemas.microsoft.com/office/drawing/2014/main" id="{67BC33E8-AE82-4F47-9B24-A93069CB317E}"/>
              </a:ext>
            </a:extLst>
          </p:cNvPr>
          <p:cNvSpPr txBox="1"/>
          <p:nvPr/>
        </p:nvSpPr>
        <p:spPr>
          <a:xfrm>
            <a:off x="5643482" y="2559498"/>
            <a:ext cx="534121" cy="246221"/>
          </a:xfrm>
          <a:prstGeom prst="rect">
            <a:avLst/>
          </a:prstGeom>
          <a:noFill/>
        </p:spPr>
        <p:txBody>
          <a:bodyPr wrap="none" rtlCol="0" anchor="ctr" anchorCtr="0">
            <a:spAutoFit/>
          </a:bodyPr>
          <a:lstStyle/>
          <a:p>
            <a:pPr algn="ctr"/>
            <a:r>
              <a:rPr lang="en-US" sz="1000" b="1" dirty="0">
                <a:solidFill>
                  <a:schemeClr val="tx2"/>
                </a:solidFill>
                <a:latin typeface="Poppins" pitchFamily="2" charset="77"/>
                <a:ea typeface="League Spartan" charset="0"/>
                <a:cs typeface="Poppins" pitchFamily="2" charset="77"/>
              </a:rPr>
              <a:t>1 DAY</a:t>
            </a:r>
          </a:p>
        </p:txBody>
      </p:sp>
      <p:grpSp>
        <p:nvGrpSpPr>
          <p:cNvPr id="25" name="Group 24">
            <a:extLst>
              <a:ext uri="{FF2B5EF4-FFF2-40B4-BE49-F238E27FC236}">
                <a16:creationId xmlns:a16="http://schemas.microsoft.com/office/drawing/2014/main" id="{41ED8788-BE93-6040-97C3-0F8ECE709941}"/>
              </a:ext>
            </a:extLst>
          </p:cNvPr>
          <p:cNvGrpSpPr/>
          <p:nvPr/>
        </p:nvGrpSpPr>
        <p:grpSpPr>
          <a:xfrm>
            <a:off x="5405016" y="2178871"/>
            <a:ext cx="1010426" cy="1011286"/>
            <a:chOff x="8248586" y="2411651"/>
            <a:chExt cx="5434810" cy="5439440"/>
          </a:xfrm>
        </p:grpSpPr>
        <p:sp>
          <p:nvSpPr>
            <p:cNvPr id="21" name="Bent Arrow 20">
              <a:extLst>
                <a:ext uri="{FF2B5EF4-FFF2-40B4-BE49-F238E27FC236}">
                  <a16:creationId xmlns:a16="http://schemas.microsoft.com/office/drawing/2014/main" id="{1F94C62C-1414-8542-828B-CC575DC53B14}"/>
                </a:ext>
              </a:extLst>
            </p:cNvPr>
            <p:cNvSpPr/>
            <p:nvPr/>
          </p:nvSpPr>
          <p:spPr>
            <a:xfrm rot="2700000">
              <a:off x="9956597" y="2412213"/>
              <a:ext cx="2250547" cy="2249424"/>
            </a:xfrm>
            <a:prstGeom prst="bentArrow">
              <a:avLst>
                <a:gd name="adj1" fmla="val 14488"/>
                <a:gd name="adj2" fmla="val 15296"/>
                <a:gd name="adj3" fmla="val 33895"/>
                <a:gd name="adj4" fmla="val 6610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2" name="Bent Arrow 21">
              <a:extLst>
                <a:ext uri="{FF2B5EF4-FFF2-40B4-BE49-F238E27FC236}">
                  <a16:creationId xmlns:a16="http://schemas.microsoft.com/office/drawing/2014/main" id="{72DC0D4E-9ED7-604F-B4FA-1E4AD5BA05D0}"/>
                </a:ext>
              </a:extLst>
            </p:cNvPr>
            <p:cNvSpPr/>
            <p:nvPr/>
          </p:nvSpPr>
          <p:spPr>
            <a:xfrm rot="8100000">
              <a:off x="11432849" y="4117335"/>
              <a:ext cx="2250547" cy="2249424"/>
            </a:xfrm>
            <a:prstGeom prst="bentArrow">
              <a:avLst>
                <a:gd name="adj1" fmla="val 14488"/>
                <a:gd name="adj2" fmla="val 15296"/>
                <a:gd name="adj3" fmla="val 33895"/>
                <a:gd name="adj4" fmla="val 6610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3" name="Bent Arrow 22">
              <a:extLst>
                <a:ext uri="{FF2B5EF4-FFF2-40B4-BE49-F238E27FC236}">
                  <a16:creationId xmlns:a16="http://schemas.microsoft.com/office/drawing/2014/main" id="{FC281FCC-BB4B-A742-88C6-1E01981DD505}"/>
                </a:ext>
              </a:extLst>
            </p:cNvPr>
            <p:cNvSpPr/>
            <p:nvPr/>
          </p:nvSpPr>
          <p:spPr>
            <a:xfrm rot="13500000">
              <a:off x="9733717" y="5601106"/>
              <a:ext cx="2250547" cy="2249424"/>
            </a:xfrm>
            <a:prstGeom prst="bentArrow">
              <a:avLst>
                <a:gd name="adj1" fmla="val 14488"/>
                <a:gd name="adj2" fmla="val 15296"/>
                <a:gd name="adj3" fmla="val 33895"/>
                <a:gd name="adj4" fmla="val 6610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4" name="Bent Arrow 23">
              <a:extLst>
                <a:ext uri="{FF2B5EF4-FFF2-40B4-BE49-F238E27FC236}">
                  <a16:creationId xmlns:a16="http://schemas.microsoft.com/office/drawing/2014/main" id="{3FF82EAA-3158-B24B-BFDA-04249D5C096A}"/>
                </a:ext>
              </a:extLst>
            </p:cNvPr>
            <p:cNvSpPr/>
            <p:nvPr/>
          </p:nvSpPr>
          <p:spPr>
            <a:xfrm rot="18900000">
              <a:off x="8248586" y="3889617"/>
              <a:ext cx="2250547" cy="2249424"/>
            </a:xfrm>
            <a:prstGeom prst="bentArrow">
              <a:avLst>
                <a:gd name="adj1" fmla="val 14488"/>
                <a:gd name="adj2" fmla="val 15296"/>
                <a:gd name="adj3" fmla="val 33895"/>
                <a:gd name="adj4" fmla="val 6610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grpSp>
      <p:grpSp>
        <p:nvGrpSpPr>
          <p:cNvPr id="31" name="Group 30">
            <a:extLst>
              <a:ext uri="{FF2B5EF4-FFF2-40B4-BE49-F238E27FC236}">
                <a16:creationId xmlns:a16="http://schemas.microsoft.com/office/drawing/2014/main" id="{86F9DECB-2D2E-2549-9956-6A1748079B73}"/>
              </a:ext>
            </a:extLst>
          </p:cNvPr>
          <p:cNvGrpSpPr/>
          <p:nvPr/>
        </p:nvGrpSpPr>
        <p:grpSpPr>
          <a:xfrm>
            <a:off x="8832697" y="5194123"/>
            <a:ext cx="1762432" cy="719799"/>
            <a:chOff x="18052026" y="9185480"/>
            <a:chExt cx="3524863" cy="1439598"/>
          </a:xfrm>
        </p:grpSpPr>
        <p:sp>
          <p:nvSpPr>
            <p:cNvPr id="26" name="Rectangle 25">
              <a:extLst>
                <a:ext uri="{FF2B5EF4-FFF2-40B4-BE49-F238E27FC236}">
                  <a16:creationId xmlns:a16="http://schemas.microsoft.com/office/drawing/2014/main" id="{6237AA40-0F6E-1946-B8DA-7C9C3700E5B1}"/>
                </a:ext>
              </a:extLst>
            </p:cNvPr>
            <p:cNvSpPr/>
            <p:nvPr/>
          </p:nvSpPr>
          <p:spPr>
            <a:xfrm>
              <a:off x="18052026" y="9185480"/>
              <a:ext cx="2684206" cy="5632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Rectangle 26">
              <a:extLst>
                <a:ext uri="{FF2B5EF4-FFF2-40B4-BE49-F238E27FC236}">
                  <a16:creationId xmlns:a16="http://schemas.microsoft.com/office/drawing/2014/main" id="{5112A5D8-88FE-264E-AA95-49EDEBBBCC9F}"/>
                </a:ext>
              </a:extLst>
            </p:cNvPr>
            <p:cNvSpPr/>
            <p:nvPr/>
          </p:nvSpPr>
          <p:spPr>
            <a:xfrm>
              <a:off x="18332245" y="9467082"/>
              <a:ext cx="2684206" cy="56320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8" name="Rectangle 27">
              <a:extLst>
                <a:ext uri="{FF2B5EF4-FFF2-40B4-BE49-F238E27FC236}">
                  <a16:creationId xmlns:a16="http://schemas.microsoft.com/office/drawing/2014/main" id="{5DE4501A-42ED-2848-B2B9-4A15C6C07326}"/>
                </a:ext>
              </a:extLst>
            </p:cNvPr>
            <p:cNvSpPr/>
            <p:nvPr/>
          </p:nvSpPr>
          <p:spPr>
            <a:xfrm>
              <a:off x="18612464" y="9780272"/>
              <a:ext cx="2684206" cy="5632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ectangle 28">
              <a:extLst>
                <a:ext uri="{FF2B5EF4-FFF2-40B4-BE49-F238E27FC236}">
                  <a16:creationId xmlns:a16="http://schemas.microsoft.com/office/drawing/2014/main" id="{68594620-4B4D-B74D-A07F-EFCFBC159263}"/>
                </a:ext>
              </a:extLst>
            </p:cNvPr>
            <p:cNvSpPr/>
            <p:nvPr/>
          </p:nvSpPr>
          <p:spPr>
            <a:xfrm>
              <a:off x="18892683" y="10061874"/>
              <a:ext cx="2684206" cy="56320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32" name="Bent Arrow 31">
            <a:extLst>
              <a:ext uri="{FF2B5EF4-FFF2-40B4-BE49-F238E27FC236}">
                <a16:creationId xmlns:a16="http://schemas.microsoft.com/office/drawing/2014/main" id="{7BA4832B-0E04-B84A-8DD5-E5373B4E504A}"/>
              </a:ext>
            </a:extLst>
          </p:cNvPr>
          <p:cNvSpPr/>
          <p:nvPr/>
        </p:nvSpPr>
        <p:spPr>
          <a:xfrm flipV="1">
            <a:off x="4955390" y="3427231"/>
            <a:ext cx="717254" cy="716896"/>
          </a:xfrm>
          <a:prstGeom prst="bentArrow">
            <a:avLst>
              <a:gd name="adj1" fmla="val 14488"/>
              <a:gd name="adj2" fmla="val 15296"/>
              <a:gd name="adj3" fmla="val 33895"/>
              <a:gd name="adj4" fmla="val 66105"/>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grpSp>
        <p:nvGrpSpPr>
          <p:cNvPr id="33" name="Group 32">
            <a:extLst>
              <a:ext uri="{FF2B5EF4-FFF2-40B4-BE49-F238E27FC236}">
                <a16:creationId xmlns:a16="http://schemas.microsoft.com/office/drawing/2014/main" id="{4642D4A8-9D58-B042-AE00-32175178F6F6}"/>
              </a:ext>
            </a:extLst>
          </p:cNvPr>
          <p:cNvGrpSpPr/>
          <p:nvPr/>
        </p:nvGrpSpPr>
        <p:grpSpPr>
          <a:xfrm>
            <a:off x="3561848" y="3067331"/>
            <a:ext cx="1094453" cy="719799"/>
            <a:chOff x="18052026" y="9185480"/>
            <a:chExt cx="3428319" cy="1439598"/>
          </a:xfrm>
        </p:grpSpPr>
        <p:sp>
          <p:nvSpPr>
            <p:cNvPr id="34" name="Rectangle 33">
              <a:extLst>
                <a:ext uri="{FF2B5EF4-FFF2-40B4-BE49-F238E27FC236}">
                  <a16:creationId xmlns:a16="http://schemas.microsoft.com/office/drawing/2014/main" id="{54A4E5C3-565F-3245-8CFD-CCA86B09CFFB}"/>
                </a:ext>
              </a:extLst>
            </p:cNvPr>
            <p:cNvSpPr/>
            <p:nvPr/>
          </p:nvSpPr>
          <p:spPr>
            <a:xfrm>
              <a:off x="18052026" y="9185480"/>
              <a:ext cx="2173623" cy="5632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Rectangle 34">
              <a:extLst>
                <a:ext uri="{FF2B5EF4-FFF2-40B4-BE49-F238E27FC236}">
                  <a16:creationId xmlns:a16="http://schemas.microsoft.com/office/drawing/2014/main" id="{FA02ACEC-3D0B-9745-9342-0A22BCF1753E}"/>
                </a:ext>
              </a:extLst>
            </p:cNvPr>
            <p:cNvSpPr/>
            <p:nvPr/>
          </p:nvSpPr>
          <p:spPr>
            <a:xfrm>
              <a:off x="18431627" y="9467082"/>
              <a:ext cx="2173311" cy="56320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6" name="Rectangle 35">
              <a:extLst>
                <a:ext uri="{FF2B5EF4-FFF2-40B4-BE49-F238E27FC236}">
                  <a16:creationId xmlns:a16="http://schemas.microsoft.com/office/drawing/2014/main" id="{02627728-50E9-F240-9245-E784108CF319}"/>
                </a:ext>
              </a:extLst>
            </p:cNvPr>
            <p:cNvSpPr/>
            <p:nvPr/>
          </p:nvSpPr>
          <p:spPr>
            <a:xfrm>
              <a:off x="18892682" y="9780272"/>
              <a:ext cx="2173311" cy="5632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Rectangle 36">
              <a:extLst>
                <a:ext uri="{FF2B5EF4-FFF2-40B4-BE49-F238E27FC236}">
                  <a16:creationId xmlns:a16="http://schemas.microsoft.com/office/drawing/2014/main" id="{1B33E7F4-97F9-9044-BD47-D36EF485740F}"/>
                </a:ext>
              </a:extLst>
            </p:cNvPr>
            <p:cNvSpPr/>
            <p:nvPr/>
          </p:nvSpPr>
          <p:spPr>
            <a:xfrm>
              <a:off x="19307034" y="10061874"/>
              <a:ext cx="2173311" cy="56320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38" name="Group 37">
            <a:extLst>
              <a:ext uri="{FF2B5EF4-FFF2-40B4-BE49-F238E27FC236}">
                <a16:creationId xmlns:a16="http://schemas.microsoft.com/office/drawing/2014/main" id="{F5846980-F83F-064E-BDF3-EB4BFBFA190C}"/>
              </a:ext>
            </a:extLst>
          </p:cNvPr>
          <p:cNvGrpSpPr/>
          <p:nvPr/>
        </p:nvGrpSpPr>
        <p:grpSpPr>
          <a:xfrm>
            <a:off x="954114" y="3067331"/>
            <a:ext cx="1094453" cy="719799"/>
            <a:chOff x="18052026" y="9185480"/>
            <a:chExt cx="3428319" cy="1439598"/>
          </a:xfrm>
        </p:grpSpPr>
        <p:sp>
          <p:nvSpPr>
            <p:cNvPr id="39" name="Rectangle 38">
              <a:extLst>
                <a:ext uri="{FF2B5EF4-FFF2-40B4-BE49-F238E27FC236}">
                  <a16:creationId xmlns:a16="http://schemas.microsoft.com/office/drawing/2014/main" id="{B8195857-22C7-2A4A-BBC1-F1D0C5B03134}"/>
                </a:ext>
              </a:extLst>
            </p:cNvPr>
            <p:cNvSpPr/>
            <p:nvPr/>
          </p:nvSpPr>
          <p:spPr>
            <a:xfrm>
              <a:off x="18052026" y="9185480"/>
              <a:ext cx="2173623" cy="5632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Rectangle 39">
              <a:extLst>
                <a:ext uri="{FF2B5EF4-FFF2-40B4-BE49-F238E27FC236}">
                  <a16:creationId xmlns:a16="http://schemas.microsoft.com/office/drawing/2014/main" id="{4757068E-9625-1D42-8486-7A6874A47B5A}"/>
                </a:ext>
              </a:extLst>
            </p:cNvPr>
            <p:cNvSpPr/>
            <p:nvPr/>
          </p:nvSpPr>
          <p:spPr>
            <a:xfrm>
              <a:off x="18431627" y="9467082"/>
              <a:ext cx="2173311" cy="56320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Rectangle 40">
              <a:extLst>
                <a:ext uri="{FF2B5EF4-FFF2-40B4-BE49-F238E27FC236}">
                  <a16:creationId xmlns:a16="http://schemas.microsoft.com/office/drawing/2014/main" id="{1E4EF6AB-BB63-874B-9D20-605445133AFF}"/>
                </a:ext>
              </a:extLst>
            </p:cNvPr>
            <p:cNvSpPr/>
            <p:nvPr/>
          </p:nvSpPr>
          <p:spPr>
            <a:xfrm>
              <a:off x="18892682" y="9780272"/>
              <a:ext cx="2173311" cy="56320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2" name="Rectangle 41">
              <a:extLst>
                <a:ext uri="{FF2B5EF4-FFF2-40B4-BE49-F238E27FC236}">
                  <a16:creationId xmlns:a16="http://schemas.microsoft.com/office/drawing/2014/main" id="{01D2B8B2-BAC4-2A4B-8D6C-1D5D6EB5B81B}"/>
                </a:ext>
              </a:extLst>
            </p:cNvPr>
            <p:cNvSpPr/>
            <p:nvPr/>
          </p:nvSpPr>
          <p:spPr>
            <a:xfrm>
              <a:off x="19307034" y="10061874"/>
              <a:ext cx="2173311" cy="56320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43" name="TextBox 42">
            <a:extLst>
              <a:ext uri="{FF2B5EF4-FFF2-40B4-BE49-F238E27FC236}">
                <a16:creationId xmlns:a16="http://schemas.microsoft.com/office/drawing/2014/main" id="{9E69A3E3-344C-CF46-A8FC-A2A7E6A010F1}"/>
              </a:ext>
            </a:extLst>
          </p:cNvPr>
          <p:cNvSpPr txBox="1"/>
          <p:nvPr/>
        </p:nvSpPr>
        <p:spPr>
          <a:xfrm>
            <a:off x="907119" y="3927931"/>
            <a:ext cx="1186543"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PRODUCT</a:t>
            </a:r>
          </a:p>
          <a:p>
            <a:pPr algn="ctr"/>
            <a:r>
              <a:rPr lang="en-US" sz="1600" b="1" dirty="0">
                <a:solidFill>
                  <a:schemeClr val="tx2"/>
                </a:solidFill>
                <a:latin typeface="Poppins" pitchFamily="2" charset="77"/>
                <a:ea typeface="League Spartan" charset="0"/>
                <a:cs typeface="Poppins" pitchFamily="2" charset="77"/>
              </a:rPr>
              <a:t>BACKLOG</a:t>
            </a:r>
          </a:p>
        </p:txBody>
      </p:sp>
      <p:sp>
        <p:nvSpPr>
          <p:cNvPr id="44" name="TextBox 43">
            <a:extLst>
              <a:ext uri="{FF2B5EF4-FFF2-40B4-BE49-F238E27FC236}">
                <a16:creationId xmlns:a16="http://schemas.microsoft.com/office/drawing/2014/main" id="{580C9DD1-8E54-CB48-A7E0-53DCA0AC6489}"/>
              </a:ext>
            </a:extLst>
          </p:cNvPr>
          <p:cNvSpPr txBox="1"/>
          <p:nvPr/>
        </p:nvSpPr>
        <p:spPr>
          <a:xfrm>
            <a:off x="3518045" y="3927931"/>
            <a:ext cx="1186543"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BACKLOG</a:t>
            </a:r>
          </a:p>
        </p:txBody>
      </p:sp>
      <p:sp>
        <p:nvSpPr>
          <p:cNvPr id="45" name="Up Arrow 44">
            <a:extLst>
              <a:ext uri="{FF2B5EF4-FFF2-40B4-BE49-F238E27FC236}">
                <a16:creationId xmlns:a16="http://schemas.microsoft.com/office/drawing/2014/main" id="{FA16AE22-9ECF-A044-B97A-DC0AD924F8B7}"/>
              </a:ext>
            </a:extLst>
          </p:cNvPr>
          <p:cNvSpPr/>
          <p:nvPr/>
        </p:nvSpPr>
        <p:spPr>
          <a:xfrm>
            <a:off x="1354762" y="4745140"/>
            <a:ext cx="293258" cy="709840"/>
          </a:xfrm>
          <a:prstGeom prst="up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TextBox 45">
            <a:extLst>
              <a:ext uri="{FF2B5EF4-FFF2-40B4-BE49-F238E27FC236}">
                <a16:creationId xmlns:a16="http://schemas.microsoft.com/office/drawing/2014/main" id="{CF7335A0-A74F-CD44-BFAC-2DB5835B044A}"/>
              </a:ext>
            </a:extLst>
          </p:cNvPr>
          <p:cNvSpPr txBox="1"/>
          <p:nvPr/>
        </p:nvSpPr>
        <p:spPr>
          <a:xfrm>
            <a:off x="879869" y="5612423"/>
            <a:ext cx="1241045"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INITIAL</a:t>
            </a:r>
          </a:p>
          <a:p>
            <a:pPr algn="ctr"/>
            <a:r>
              <a:rPr lang="en-US" sz="1600" b="1" dirty="0">
                <a:solidFill>
                  <a:schemeClr val="tx2"/>
                </a:solidFill>
                <a:latin typeface="Poppins" pitchFamily="2" charset="77"/>
                <a:ea typeface="League Spartan" charset="0"/>
                <a:cs typeface="Poppins" pitchFamily="2" charset="77"/>
              </a:rPr>
              <a:t>PLANNING</a:t>
            </a:r>
          </a:p>
        </p:txBody>
      </p:sp>
      <p:sp>
        <p:nvSpPr>
          <p:cNvPr id="47" name="TextBox 46">
            <a:extLst>
              <a:ext uri="{FF2B5EF4-FFF2-40B4-BE49-F238E27FC236}">
                <a16:creationId xmlns:a16="http://schemas.microsoft.com/office/drawing/2014/main" id="{6117069C-9316-954C-BB32-087F13339058}"/>
              </a:ext>
            </a:extLst>
          </p:cNvPr>
          <p:cNvSpPr txBox="1"/>
          <p:nvPr/>
        </p:nvSpPr>
        <p:spPr>
          <a:xfrm>
            <a:off x="1097876" y="2501700"/>
            <a:ext cx="805029" cy="400110"/>
          </a:xfrm>
          <a:prstGeom prst="rect">
            <a:avLst/>
          </a:prstGeom>
          <a:noFill/>
        </p:spPr>
        <p:txBody>
          <a:bodyPr wrap="none" rtlCol="0" anchor="ctr" anchorCtr="0">
            <a:spAutoFit/>
          </a:bodyPr>
          <a:lstStyle/>
          <a:p>
            <a:pPr algn="ctr"/>
            <a:r>
              <a:rPr lang="en-US" sz="1000" b="1" dirty="0">
                <a:solidFill>
                  <a:schemeClr val="tx2"/>
                </a:solidFill>
                <a:latin typeface="Poppins" pitchFamily="2" charset="77"/>
                <a:ea typeface="League Spartan" charset="0"/>
                <a:cs typeface="Poppins" pitchFamily="2" charset="77"/>
              </a:rPr>
              <a:t>PRODUCT</a:t>
            </a:r>
          </a:p>
          <a:p>
            <a:pPr algn="ctr"/>
            <a:r>
              <a:rPr lang="en-US" sz="1000" b="1" dirty="0">
                <a:solidFill>
                  <a:schemeClr val="tx2"/>
                </a:solidFill>
                <a:latin typeface="Poppins" pitchFamily="2" charset="77"/>
                <a:ea typeface="League Spartan" charset="0"/>
                <a:cs typeface="Poppins" pitchFamily="2" charset="77"/>
              </a:rPr>
              <a:t>OWNER</a:t>
            </a:r>
          </a:p>
        </p:txBody>
      </p:sp>
      <p:sp>
        <p:nvSpPr>
          <p:cNvPr id="48" name="Freeform 1047">
            <a:extLst>
              <a:ext uri="{FF2B5EF4-FFF2-40B4-BE49-F238E27FC236}">
                <a16:creationId xmlns:a16="http://schemas.microsoft.com/office/drawing/2014/main" id="{9D24AE5F-F91B-4E4E-836C-73340D727514}"/>
              </a:ext>
            </a:extLst>
          </p:cNvPr>
          <p:cNvSpPr>
            <a:spLocks noChangeAspect="1" noChangeArrowheads="1"/>
          </p:cNvSpPr>
          <p:nvPr/>
        </p:nvSpPr>
        <p:spPr bwMode="auto">
          <a:xfrm>
            <a:off x="1231677" y="1915007"/>
            <a:ext cx="537427" cy="534149"/>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6">
              <a:lumMod val="50000"/>
            </a:schemeClr>
          </a:solidFill>
          <a:ln>
            <a:noFill/>
          </a:ln>
          <a:effectLst/>
        </p:spPr>
        <p:txBody>
          <a:bodyPr anchor="ctr"/>
          <a:lstStyle/>
          <a:p>
            <a:endParaRPr lang="en-US" sz="900" dirty="0">
              <a:latin typeface="Lato Light" panose="020F0502020204030203" pitchFamily="34" charset="0"/>
            </a:endParaRPr>
          </a:p>
        </p:txBody>
      </p:sp>
      <p:sp>
        <p:nvSpPr>
          <p:cNvPr id="49" name="Up Arrow 48">
            <a:extLst>
              <a:ext uri="{FF2B5EF4-FFF2-40B4-BE49-F238E27FC236}">
                <a16:creationId xmlns:a16="http://schemas.microsoft.com/office/drawing/2014/main" id="{974F55BC-5A52-0A4F-806C-AF5123A9544D}"/>
              </a:ext>
            </a:extLst>
          </p:cNvPr>
          <p:cNvSpPr/>
          <p:nvPr/>
        </p:nvSpPr>
        <p:spPr>
          <a:xfrm rot="5400000">
            <a:off x="2657747" y="3009807"/>
            <a:ext cx="293258" cy="709840"/>
          </a:xfrm>
          <a:prstGeom prst="up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TextBox 49">
            <a:extLst>
              <a:ext uri="{FF2B5EF4-FFF2-40B4-BE49-F238E27FC236}">
                <a16:creationId xmlns:a16="http://schemas.microsoft.com/office/drawing/2014/main" id="{B1117539-85D2-C34C-AD06-F6088A8CCE49}"/>
              </a:ext>
            </a:extLst>
          </p:cNvPr>
          <p:cNvSpPr txBox="1"/>
          <p:nvPr/>
        </p:nvSpPr>
        <p:spPr>
          <a:xfrm>
            <a:off x="2183854" y="2409598"/>
            <a:ext cx="1241045" cy="830997"/>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PLANNING</a:t>
            </a:r>
          </a:p>
          <a:p>
            <a:pPr algn="ctr"/>
            <a:r>
              <a:rPr lang="en-US" sz="1600" b="1" dirty="0">
                <a:solidFill>
                  <a:schemeClr val="tx2"/>
                </a:solidFill>
                <a:latin typeface="Poppins" pitchFamily="2" charset="77"/>
                <a:ea typeface="League Spartan" charset="0"/>
                <a:cs typeface="Poppins" pitchFamily="2" charset="77"/>
              </a:rPr>
              <a:t>(1 DAY)</a:t>
            </a:r>
          </a:p>
        </p:txBody>
      </p:sp>
      <p:sp>
        <p:nvSpPr>
          <p:cNvPr id="51" name="TextBox 50">
            <a:extLst>
              <a:ext uri="{FF2B5EF4-FFF2-40B4-BE49-F238E27FC236}">
                <a16:creationId xmlns:a16="http://schemas.microsoft.com/office/drawing/2014/main" id="{1DE35B5A-9AB2-2340-BB05-42EA298E6997}"/>
              </a:ext>
            </a:extLst>
          </p:cNvPr>
          <p:cNvSpPr txBox="1"/>
          <p:nvPr/>
        </p:nvSpPr>
        <p:spPr>
          <a:xfrm>
            <a:off x="6328096" y="2164525"/>
            <a:ext cx="2114682"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DAILY SCRUM</a:t>
            </a:r>
          </a:p>
          <a:p>
            <a:pPr algn="ctr"/>
            <a:r>
              <a:rPr lang="en-US" sz="1600" b="1" dirty="0">
                <a:solidFill>
                  <a:schemeClr val="tx2"/>
                </a:solidFill>
                <a:latin typeface="Poppins" pitchFamily="2" charset="77"/>
                <a:ea typeface="League Spartan" charset="0"/>
                <a:cs typeface="Poppins" pitchFamily="2" charset="77"/>
              </a:rPr>
              <a:t>(STANDUP, 15 MIN)</a:t>
            </a:r>
          </a:p>
        </p:txBody>
      </p:sp>
      <p:sp>
        <p:nvSpPr>
          <p:cNvPr id="52" name="TextBox 51">
            <a:extLst>
              <a:ext uri="{FF2B5EF4-FFF2-40B4-BE49-F238E27FC236}">
                <a16:creationId xmlns:a16="http://schemas.microsoft.com/office/drawing/2014/main" id="{DC12451D-A5A8-1A49-AF1E-399F60D9E3DF}"/>
              </a:ext>
            </a:extLst>
          </p:cNvPr>
          <p:cNvSpPr txBox="1"/>
          <p:nvPr/>
        </p:nvSpPr>
        <p:spPr>
          <a:xfrm>
            <a:off x="8086607" y="2960711"/>
            <a:ext cx="1632178"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ANALYSIS,</a:t>
            </a:r>
          </a:p>
          <a:p>
            <a:pPr algn="ctr"/>
            <a:r>
              <a:rPr lang="en-US" sz="1600" b="1" dirty="0">
                <a:solidFill>
                  <a:schemeClr val="tx2"/>
                </a:solidFill>
                <a:latin typeface="Poppins" pitchFamily="2" charset="77"/>
                <a:ea typeface="League Spartan" charset="0"/>
                <a:cs typeface="Poppins" pitchFamily="2" charset="77"/>
              </a:rPr>
              <a:t>DESIGN, BUILD</a:t>
            </a:r>
          </a:p>
        </p:txBody>
      </p:sp>
      <p:sp>
        <p:nvSpPr>
          <p:cNvPr id="53" name="TextBox 52">
            <a:extLst>
              <a:ext uri="{FF2B5EF4-FFF2-40B4-BE49-F238E27FC236}">
                <a16:creationId xmlns:a16="http://schemas.microsoft.com/office/drawing/2014/main" id="{CC184536-0929-4F43-931B-ED655A73EC69}"/>
              </a:ext>
            </a:extLst>
          </p:cNvPr>
          <p:cNvSpPr txBox="1"/>
          <p:nvPr/>
        </p:nvSpPr>
        <p:spPr>
          <a:xfrm>
            <a:off x="8014036" y="4345919"/>
            <a:ext cx="1037463"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TESTING</a:t>
            </a:r>
          </a:p>
        </p:txBody>
      </p:sp>
      <p:sp>
        <p:nvSpPr>
          <p:cNvPr id="54" name="TextBox 53">
            <a:extLst>
              <a:ext uri="{FF2B5EF4-FFF2-40B4-BE49-F238E27FC236}">
                <a16:creationId xmlns:a16="http://schemas.microsoft.com/office/drawing/2014/main" id="{5F83571B-EC21-494E-B5FF-0AC5E77B7ED0}"/>
              </a:ext>
            </a:extLst>
          </p:cNvPr>
          <p:cNvSpPr txBox="1"/>
          <p:nvPr/>
        </p:nvSpPr>
        <p:spPr>
          <a:xfrm>
            <a:off x="8925838" y="4745140"/>
            <a:ext cx="1545616"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DEPLOYMENT</a:t>
            </a:r>
          </a:p>
        </p:txBody>
      </p:sp>
      <p:sp>
        <p:nvSpPr>
          <p:cNvPr id="55" name="TextBox 54">
            <a:extLst>
              <a:ext uri="{FF2B5EF4-FFF2-40B4-BE49-F238E27FC236}">
                <a16:creationId xmlns:a16="http://schemas.microsoft.com/office/drawing/2014/main" id="{7C8C060A-FCA7-6A4F-9F68-DD4568FF05E4}"/>
              </a:ext>
            </a:extLst>
          </p:cNvPr>
          <p:cNvSpPr txBox="1"/>
          <p:nvPr/>
        </p:nvSpPr>
        <p:spPr>
          <a:xfrm>
            <a:off x="4683054" y="4418435"/>
            <a:ext cx="965329"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REVIEW</a:t>
            </a:r>
          </a:p>
        </p:txBody>
      </p:sp>
      <p:sp>
        <p:nvSpPr>
          <p:cNvPr id="56" name="TextBox 55">
            <a:extLst>
              <a:ext uri="{FF2B5EF4-FFF2-40B4-BE49-F238E27FC236}">
                <a16:creationId xmlns:a16="http://schemas.microsoft.com/office/drawing/2014/main" id="{6933E239-47E6-AF41-A0A0-BB9575496EED}"/>
              </a:ext>
            </a:extLst>
          </p:cNvPr>
          <p:cNvSpPr txBox="1"/>
          <p:nvPr/>
        </p:nvSpPr>
        <p:spPr>
          <a:xfrm>
            <a:off x="5379570" y="5334924"/>
            <a:ext cx="1810111"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RETROSPECTIVE</a:t>
            </a:r>
          </a:p>
        </p:txBody>
      </p:sp>
      <p:sp>
        <p:nvSpPr>
          <p:cNvPr id="57" name="TextBox 56">
            <a:extLst>
              <a:ext uri="{FF2B5EF4-FFF2-40B4-BE49-F238E27FC236}">
                <a16:creationId xmlns:a16="http://schemas.microsoft.com/office/drawing/2014/main" id="{A52949D1-EDBF-0546-8F16-84AE3D2425B5}"/>
              </a:ext>
            </a:extLst>
          </p:cNvPr>
          <p:cNvSpPr txBox="1"/>
          <p:nvPr/>
        </p:nvSpPr>
        <p:spPr>
          <a:xfrm>
            <a:off x="8833666" y="5950977"/>
            <a:ext cx="1729962" cy="400110"/>
          </a:xfrm>
          <a:prstGeom prst="rect">
            <a:avLst/>
          </a:prstGeom>
          <a:noFill/>
        </p:spPr>
        <p:txBody>
          <a:bodyPr wrap="none" rtlCol="0" anchor="ctr" anchorCtr="0">
            <a:spAutoFit/>
          </a:bodyPr>
          <a:lstStyle/>
          <a:p>
            <a:pPr algn="ctr"/>
            <a:r>
              <a:rPr lang="en-US" sz="1000" b="1" dirty="0">
                <a:solidFill>
                  <a:schemeClr val="tx2"/>
                </a:solidFill>
                <a:latin typeface="Poppins" pitchFamily="2" charset="77"/>
                <a:ea typeface="League Spartan" charset="0"/>
                <a:cs typeface="Poppins" pitchFamily="2" charset="77"/>
              </a:rPr>
              <a:t>POTENTIALLY SHIPPABLE</a:t>
            </a:r>
          </a:p>
          <a:p>
            <a:pPr algn="ctr"/>
            <a:r>
              <a:rPr lang="en-US" sz="1000" b="1" dirty="0">
                <a:solidFill>
                  <a:schemeClr val="tx2"/>
                </a:solidFill>
                <a:latin typeface="Poppins" pitchFamily="2" charset="77"/>
                <a:ea typeface="League Spartan" charset="0"/>
                <a:cs typeface="Poppins" pitchFamily="2" charset="77"/>
              </a:rPr>
              <a:t>SOFTWARE</a:t>
            </a:r>
          </a:p>
        </p:txBody>
      </p:sp>
      <p:sp>
        <p:nvSpPr>
          <p:cNvPr id="58" name="Freeform 1047">
            <a:extLst>
              <a:ext uri="{FF2B5EF4-FFF2-40B4-BE49-F238E27FC236}">
                <a16:creationId xmlns:a16="http://schemas.microsoft.com/office/drawing/2014/main" id="{4FD00CC8-5D03-424A-BCD2-FEC97FBF83DE}"/>
              </a:ext>
            </a:extLst>
          </p:cNvPr>
          <p:cNvSpPr>
            <a:spLocks noChangeAspect="1" noChangeArrowheads="1"/>
          </p:cNvSpPr>
          <p:nvPr/>
        </p:nvSpPr>
        <p:spPr bwMode="auto">
          <a:xfrm>
            <a:off x="3607947" y="1484971"/>
            <a:ext cx="537427" cy="534149"/>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6">
              <a:lumMod val="50000"/>
            </a:schemeClr>
          </a:solidFill>
          <a:ln>
            <a:noFill/>
          </a:ln>
          <a:effectLst/>
        </p:spPr>
        <p:txBody>
          <a:bodyPr anchor="ctr"/>
          <a:lstStyle/>
          <a:p>
            <a:endParaRPr lang="en-US" sz="900" dirty="0">
              <a:latin typeface="Lato Light" panose="020F0502020204030203" pitchFamily="34" charset="0"/>
            </a:endParaRPr>
          </a:p>
        </p:txBody>
      </p:sp>
      <p:sp>
        <p:nvSpPr>
          <p:cNvPr id="59" name="Freeform 1047">
            <a:extLst>
              <a:ext uri="{FF2B5EF4-FFF2-40B4-BE49-F238E27FC236}">
                <a16:creationId xmlns:a16="http://schemas.microsoft.com/office/drawing/2014/main" id="{E30E4D60-8D85-4B43-A6BC-D773624D9410}"/>
              </a:ext>
            </a:extLst>
          </p:cNvPr>
          <p:cNvSpPr>
            <a:spLocks noChangeAspect="1" noChangeArrowheads="1"/>
          </p:cNvSpPr>
          <p:nvPr/>
        </p:nvSpPr>
        <p:spPr bwMode="auto">
          <a:xfrm>
            <a:off x="4446433" y="1489256"/>
            <a:ext cx="537427" cy="534149"/>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6">
              <a:lumMod val="50000"/>
            </a:schemeClr>
          </a:solidFill>
          <a:ln>
            <a:noFill/>
          </a:ln>
          <a:effectLst/>
        </p:spPr>
        <p:txBody>
          <a:bodyPr anchor="ctr"/>
          <a:lstStyle/>
          <a:p>
            <a:endParaRPr lang="en-US" sz="900" dirty="0">
              <a:latin typeface="Lato Light" panose="020F0502020204030203" pitchFamily="34" charset="0"/>
            </a:endParaRPr>
          </a:p>
        </p:txBody>
      </p:sp>
      <p:sp>
        <p:nvSpPr>
          <p:cNvPr id="60" name="Freeform 1047">
            <a:extLst>
              <a:ext uri="{FF2B5EF4-FFF2-40B4-BE49-F238E27FC236}">
                <a16:creationId xmlns:a16="http://schemas.microsoft.com/office/drawing/2014/main" id="{A0BBD8FB-6658-3A4B-9133-23016679203C}"/>
              </a:ext>
            </a:extLst>
          </p:cNvPr>
          <p:cNvSpPr>
            <a:spLocks noChangeAspect="1" noChangeArrowheads="1"/>
          </p:cNvSpPr>
          <p:nvPr/>
        </p:nvSpPr>
        <p:spPr bwMode="auto">
          <a:xfrm>
            <a:off x="4747500" y="1488143"/>
            <a:ext cx="537427" cy="534149"/>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6">
              <a:lumMod val="50000"/>
            </a:schemeClr>
          </a:solidFill>
          <a:ln>
            <a:noFill/>
          </a:ln>
          <a:effectLst/>
        </p:spPr>
        <p:txBody>
          <a:bodyPr anchor="ctr"/>
          <a:lstStyle/>
          <a:p>
            <a:endParaRPr lang="en-US" sz="900" dirty="0">
              <a:latin typeface="Lato Light" panose="020F0502020204030203" pitchFamily="34" charset="0"/>
            </a:endParaRPr>
          </a:p>
        </p:txBody>
      </p:sp>
      <p:sp>
        <p:nvSpPr>
          <p:cNvPr id="61" name="Freeform 1047">
            <a:extLst>
              <a:ext uri="{FF2B5EF4-FFF2-40B4-BE49-F238E27FC236}">
                <a16:creationId xmlns:a16="http://schemas.microsoft.com/office/drawing/2014/main" id="{95358381-27CE-6E4E-87A9-359830C1DF6A}"/>
              </a:ext>
            </a:extLst>
          </p:cNvPr>
          <p:cNvSpPr>
            <a:spLocks noChangeAspect="1" noChangeArrowheads="1"/>
          </p:cNvSpPr>
          <p:nvPr/>
        </p:nvSpPr>
        <p:spPr bwMode="auto">
          <a:xfrm>
            <a:off x="5049487" y="1484971"/>
            <a:ext cx="537427" cy="534149"/>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6">
              <a:lumMod val="50000"/>
            </a:schemeClr>
          </a:solidFill>
          <a:ln>
            <a:noFill/>
          </a:ln>
          <a:effectLst/>
        </p:spPr>
        <p:txBody>
          <a:bodyPr anchor="ctr"/>
          <a:lstStyle/>
          <a:p>
            <a:endParaRPr lang="en-US" sz="900" dirty="0">
              <a:latin typeface="Lato Light" panose="020F0502020204030203" pitchFamily="34" charset="0"/>
            </a:endParaRPr>
          </a:p>
        </p:txBody>
      </p:sp>
      <p:sp>
        <p:nvSpPr>
          <p:cNvPr id="62" name="TextBox 61">
            <a:extLst>
              <a:ext uri="{FF2B5EF4-FFF2-40B4-BE49-F238E27FC236}">
                <a16:creationId xmlns:a16="http://schemas.microsoft.com/office/drawing/2014/main" id="{1C4471B3-AD01-9E40-9F99-6C3B2D868CB8}"/>
              </a:ext>
            </a:extLst>
          </p:cNvPr>
          <p:cNvSpPr txBox="1"/>
          <p:nvPr/>
        </p:nvSpPr>
        <p:spPr>
          <a:xfrm>
            <a:off x="3525087" y="2063087"/>
            <a:ext cx="702436" cy="400110"/>
          </a:xfrm>
          <a:prstGeom prst="rect">
            <a:avLst/>
          </a:prstGeom>
          <a:noFill/>
        </p:spPr>
        <p:txBody>
          <a:bodyPr wrap="none" rtlCol="0" anchor="ctr" anchorCtr="0">
            <a:spAutoFit/>
          </a:bodyPr>
          <a:lstStyle/>
          <a:p>
            <a:pPr algn="ctr"/>
            <a:r>
              <a:rPr lang="en-US" sz="1000" b="1" dirty="0">
                <a:solidFill>
                  <a:schemeClr val="tx2"/>
                </a:solidFill>
                <a:latin typeface="Poppins" pitchFamily="2" charset="77"/>
                <a:ea typeface="League Spartan" charset="0"/>
                <a:cs typeface="Poppins" pitchFamily="2" charset="77"/>
              </a:rPr>
              <a:t>SCRUM</a:t>
            </a:r>
          </a:p>
          <a:p>
            <a:pPr algn="ctr"/>
            <a:r>
              <a:rPr lang="en-US" sz="1000" b="1" dirty="0">
                <a:solidFill>
                  <a:schemeClr val="tx2"/>
                </a:solidFill>
                <a:latin typeface="Poppins" pitchFamily="2" charset="77"/>
                <a:ea typeface="League Spartan" charset="0"/>
                <a:cs typeface="Poppins" pitchFamily="2" charset="77"/>
              </a:rPr>
              <a:t>MASTER</a:t>
            </a:r>
          </a:p>
        </p:txBody>
      </p:sp>
      <p:sp>
        <p:nvSpPr>
          <p:cNvPr id="64" name="TextBox 63">
            <a:extLst>
              <a:ext uri="{FF2B5EF4-FFF2-40B4-BE49-F238E27FC236}">
                <a16:creationId xmlns:a16="http://schemas.microsoft.com/office/drawing/2014/main" id="{330EAB8D-E933-8744-BB0C-D0CD99D1A005}"/>
              </a:ext>
            </a:extLst>
          </p:cNvPr>
          <p:cNvSpPr txBox="1"/>
          <p:nvPr/>
        </p:nvSpPr>
        <p:spPr>
          <a:xfrm>
            <a:off x="4689104" y="2063087"/>
            <a:ext cx="651140" cy="400110"/>
          </a:xfrm>
          <a:prstGeom prst="rect">
            <a:avLst/>
          </a:prstGeom>
          <a:noFill/>
        </p:spPr>
        <p:txBody>
          <a:bodyPr wrap="none" rtlCol="0" anchor="ctr" anchorCtr="0">
            <a:spAutoFit/>
          </a:bodyPr>
          <a:lstStyle/>
          <a:p>
            <a:pPr algn="ctr"/>
            <a:r>
              <a:rPr lang="en-US" sz="1000" b="1" dirty="0">
                <a:solidFill>
                  <a:schemeClr val="tx2"/>
                </a:solidFill>
                <a:latin typeface="Poppins" pitchFamily="2" charset="77"/>
                <a:ea typeface="League Spartan" charset="0"/>
                <a:cs typeface="Poppins" pitchFamily="2" charset="77"/>
              </a:rPr>
              <a:t>SCRUM</a:t>
            </a:r>
          </a:p>
          <a:p>
            <a:pPr algn="ctr"/>
            <a:r>
              <a:rPr lang="en-US" sz="1000" b="1" dirty="0">
                <a:solidFill>
                  <a:schemeClr val="tx2"/>
                </a:solidFill>
                <a:latin typeface="Poppins" pitchFamily="2" charset="77"/>
                <a:ea typeface="League Spartan" charset="0"/>
                <a:cs typeface="Poppins" pitchFamily="2" charset="77"/>
              </a:rPr>
              <a:t>TEAM</a:t>
            </a:r>
          </a:p>
        </p:txBody>
      </p:sp>
    </p:spTree>
    <p:extLst>
      <p:ext uri="{BB962C8B-B14F-4D97-AF65-F5344CB8AC3E}">
        <p14:creationId xmlns:p14="http://schemas.microsoft.com/office/powerpoint/2010/main" val="3933157915"/>
      </p:ext>
    </p:extLst>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28">
            <a:extLst>
              <a:ext uri="{FF2B5EF4-FFF2-40B4-BE49-F238E27FC236}">
                <a16:creationId xmlns:a16="http://schemas.microsoft.com/office/drawing/2014/main" id="{94A093D8-B4BE-D042-99EA-E011E6A79E53}"/>
              </a:ext>
            </a:extLst>
          </p:cNvPr>
          <p:cNvSpPr txBox="1"/>
          <p:nvPr/>
        </p:nvSpPr>
        <p:spPr>
          <a:xfrm>
            <a:off x="3960652" y="306186"/>
            <a:ext cx="4270721"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CORE VALUES</a:t>
            </a:r>
          </a:p>
        </p:txBody>
      </p:sp>
      <p:sp>
        <p:nvSpPr>
          <p:cNvPr id="30" name="TextBox 29">
            <a:extLst>
              <a:ext uri="{FF2B5EF4-FFF2-40B4-BE49-F238E27FC236}">
                <a16:creationId xmlns:a16="http://schemas.microsoft.com/office/drawing/2014/main" id="{563B79B9-7881-0E4D-95F6-C48D5C412CD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097" name="Freeform 1">
            <a:extLst>
              <a:ext uri="{FF2B5EF4-FFF2-40B4-BE49-F238E27FC236}">
                <a16:creationId xmlns:a16="http://schemas.microsoft.com/office/drawing/2014/main" id="{E22A775D-4ED3-B44D-890D-3AFF480B89C9}"/>
              </a:ext>
            </a:extLst>
          </p:cNvPr>
          <p:cNvSpPr>
            <a:spLocks noChangeArrowheads="1"/>
          </p:cNvSpPr>
          <p:nvPr/>
        </p:nvSpPr>
        <p:spPr bwMode="auto">
          <a:xfrm>
            <a:off x="976282" y="3477271"/>
            <a:ext cx="1614212" cy="849586"/>
          </a:xfrm>
          <a:custGeom>
            <a:avLst/>
            <a:gdLst>
              <a:gd name="T0" fmla="*/ 0 w 3519"/>
              <a:gd name="T1" fmla="*/ 0 h 1853"/>
              <a:gd name="T2" fmla="*/ 0 w 3519"/>
              <a:gd name="T3" fmla="*/ 1235 h 1853"/>
              <a:gd name="T4" fmla="*/ 0 w 3519"/>
              <a:gd name="T5" fmla="*/ 1235 h 1853"/>
              <a:gd name="T6" fmla="*/ 1759 w 3519"/>
              <a:gd name="T7" fmla="*/ 1852 h 1853"/>
              <a:gd name="T8" fmla="*/ 1759 w 3519"/>
              <a:gd name="T9" fmla="*/ 1852 h 1853"/>
              <a:gd name="T10" fmla="*/ 3518 w 3519"/>
              <a:gd name="T11" fmla="*/ 1235 h 1853"/>
              <a:gd name="T12" fmla="*/ 3518 w 3519"/>
              <a:gd name="T13" fmla="*/ 0 h 1853"/>
              <a:gd name="T14" fmla="*/ 0 w 3519"/>
              <a:gd name="T15" fmla="*/ 0 h 18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19" h="1853">
                <a:moveTo>
                  <a:pt x="0" y="0"/>
                </a:moveTo>
                <a:lnTo>
                  <a:pt x="0" y="1235"/>
                </a:lnTo>
                <a:lnTo>
                  <a:pt x="0" y="1235"/>
                </a:lnTo>
                <a:cubicBezTo>
                  <a:pt x="0" y="1575"/>
                  <a:pt x="787" y="1852"/>
                  <a:pt x="1759" y="1852"/>
                </a:cubicBezTo>
                <a:lnTo>
                  <a:pt x="1759" y="1852"/>
                </a:lnTo>
                <a:cubicBezTo>
                  <a:pt x="2731" y="1852"/>
                  <a:pt x="3518" y="1575"/>
                  <a:pt x="3518" y="1235"/>
                </a:cubicBezTo>
                <a:lnTo>
                  <a:pt x="3518" y="0"/>
                </a:lnTo>
                <a:lnTo>
                  <a:pt x="0" y="0"/>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4098" name="Freeform 2">
            <a:extLst>
              <a:ext uri="{FF2B5EF4-FFF2-40B4-BE49-F238E27FC236}">
                <a16:creationId xmlns:a16="http://schemas.microsoft.com/office/drawing/2014/main" id="{9E329116-4399-3D4A-8655-7D51967B15AB}"/>
              </a:ext>
            </a:extLst>
          </p:cNvPr>
          <p:cNvSpPr>
            <a:spLocks noChangeArrowheads="1"/>
          </p:cNvSpPr>
          <p:nvPr/>
        </p:nvSpPr>
        <p:spPr bwMode="auto">
          <a:xfrm>
            <a:off x="976282" y="3194076"/>
            <a:ext cx="1614212" cy="566390"/>
          </a:xfrm>
          <a:custGeom>
            <a:avLst/>
            <a:gdLst>
              <a:gd name="T0" fmla="*/ 3518 w 3519"/>
              <a:gd name="T1" fmla="*/ 617 h 1236"/>
              <a:gd name="T2" fmla="*/ 3518 w 3519"/>
              <a:gd name="T3" fmla="*/ 617 h 1236"/>
              <a:gd name="T4" fmla="*/ 1759 w 3519"/>
              <a:gd name="T5" fmla="*/ 1235 h 1236"/>
              <a:gd name="T6" fmla="*/ 1759 w 3519"/>
              <a:gd name="T7" fmla="*/ 1235 h 1236"/>
              <a:gd name="T8" fmla="*/ 0 w 3519"/>
              <a:gd name="T9" fmla="*/ 617 h 1236"/>
              <a:gd name="T10" fmla="*/ 0 w 3519"/>
              <a:gd name="T11" fmla="*/ 617 h 1236"/>
              <a:gd name="T12" fmla="*/ 1759 w 3519"/>
              <a:gd name="T13" fmla="*/ 0 h 1236"/>
              <a:gd name="T14" fmla="*/ 1759 w 3519"/>
              <a:gd name="T15" fmla="*/ 0 h 1236"/>
              <a:gd name="T16" fmla="*/ 3518 w 3519"/>
              <a:gd name="T17" fmla="*/ 617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19" h="1236">
                <a:moveTo>
                  <a:pt x="3518" y="617"/>
                </a:moveTo>
                <a:lnTo>
                  <a:pt x="3518" y="617"/>
                </a:lnTo>
                <a:cubicBezTo>
                  <a:pt x="3518" y="958"/>
                  <a:pt x="2731" y="1235"/>
                  <a:pt x="1759" y="1235"/>
                </a:cubicBezTo>
                <a:lnTo>
                  <a:pt x="1759" y="1235"/>
                </a:lnTo>
                <a:cubicBezTo>
                  <a:pt x="787" y="1235"/>
                  <a:pt x="0" y="958"/>
                  <a:pt x="0" y="617"/>
                </a:cubicBezTo>
                <a:lnTo>
                  <a:pt x="0" y="617"/>
                </a:lnTo>
                <a:cubicBezTo>
                  <a:pt x="0" y="277"/>
                  <a:pt x="787" y="0"/>
                  <a:pt x="1759" y="0"/>
                </a:cubicBezTo>
                <a:lnTo>
                  <a:pt x="1759" y="0"/>
                </a:lnTo>
                <a:cubicBezTo>
                  <a:pt x="2731" y="0"/>
                  <a:pt x="3518" y="277"/>
                  <a:pt x="3518" y="617"/>
                </a:cubicBezTo>
              </a:path>
            </a:pathLst>
          </a:custGeom>
          <a:solidFill>
            <a:schemeClr val="accent1">
              <a:lumMod val="75000"/>
            </a:schemeClr>
          </a:solidFill>
          <a:ln>
            <a:noFill/>
          </a:ln>
          <a:effectLst/>
        </p:spPr>
        <p:txBody>
          <a:bodyPr wrap="none" anchor="ctr"/>
          <a:lstStyle/>
          <a:p>
            <a:endParaRPr lang="en-US" sz="3266" dirty="0">
              <a:latin typeface="Lato Light" panose="020F0502020204030203" pitchFamily="34" charset="0"/>
            </a:endParaRPr>
          </a:p>
        </p:txBody>
      </p:sp>
      <p:sp useBgFill="1">
        <p:nvSpPr>
          <p:cNvPr id="4099" name="Freeform 3">
            <a:extLst>
              <a:ext uri="{FF2B5EF4-FFF2-40B4-BE49-F238E27FC236}">
                <a16:creationId xmlns:a16="http://schemas.microsoft.com/office/drawing/2014/main" id="{004E4211-1A0B-9C4C-9B15-1EB99987F54F}"/>
              </a:ext>
            </a:extLst>
          </p:cNvPr>
          <p:cNvSpPr>
            <a:spLocks noChangeArrowheads="1"/>
          </p:cNvSpPr>
          <p:nvPr/>
        </p:nvSpPr>
        <p:spPr bwMode="auto">
          <a:xfrm>
            <a:off x="1016739" y="2016794"/>
            <a:ext cx="1535322" cy="1535322"/>
          </a:xfrm>
          <a:custGeom>
            <a:avLst/>
            <a:gdLst>
              <a:gd name="T0" fmla="*/ 3346 w 3347"/>
              <a:gd name="T1" fmla="*/ 1673 h 3347"/>
              <a:gd name="T2" fmla="*/ 3346 w 3347"/>
              <a:gd name="T3" fmla="*/ 1673 h 3347"/>
              <a:gd name="T4" fmla="*/ 1673 w 3347"/>
              <a:gd name="T5" fmla="*/ 0 h 3347"/>
              <a:gd name="T6" fmla="*/ 1673 w 3347"/>
              <a:gd name="T7" fmla="*/ 0 h 3347"/>
              <a:gd name="T8" fmla="*/ 0 w 3347"/>
              <a:gd name="T9" fmla="*/ 1673 h 3347"/>
              <a:gd name="T10" fmla="*/ 0 w 3347"/>
              <a:gd name="T11" fmla="*/ 1673 h 3347"/>
              <a:gd name="T12" fmla="*/ 1673 w 3347"/>
              <a:gd name="T13" fmla="*/ 3346 h 3347"/>
              <a:gd name="T14" fmla="*/ 1673 w 3347"/>
              <a:gd name="T15" fmla="*/ 3346 h 3347"/>
              <a:gd name="T16" fmla="*/ 3346 w 3347"/>
              <a:gd name="T17" fmla="*/ 1673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7" h="3347">
                <a:moveTo>
                  <a:pt x="3346" y="1673"/>
                </a:moveTo>
                <a:lnTo>
                  <a:pt x="3346" y="1673"/>
                </a:lnTo>
                <a:cubicBezTo>
                  <a:pt x="3346" y="749"/>
                  <a:pt x="2597" y="0"/>
                  <a:pt x="1673" y="0"/>
                </a:cubicBezTo>
                <a:lnTo>
                  <a:pt x="1673" y="0"/>
                </a:lnTo>
                <a:cubicBezTo>
                  <a:pt x="749" y="0"/>
                  <a:pt x="0" y="749"/>
                  <a:pt x="0" y="1673"/>
                </a:cubicBezTo>
                <a:lnTo>
                  <a:pt x="0" y="1673"/>
                </a:lnTo>
                <a:cubicBezTo>
                  <a:pt x="0" y="2597"/>
                  <a:pt x="749" y="3346"/>
                  <a:pt x="1673" y="3346"/>
                </a:cubicBezTo>
                <a:lnTo>
                  <a:pt x="1673" y="3346"/>
                </a:lnTo>
                <a:cubicBezTo>
                  <a:pt x="2597" y="3346"/>
                  <a:pt x="3346" y="2597"/>
                  <a:pt x="3346" y="1673"/>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00" name="Freeform 4">
            <a:extLst>
              <a:ext uri="{FF2B5EF4-FFF2-40B4-BE49-F238E27FC236}">
                <a16:creationId xmlns:a16="http://schemas.microsoft.com/office/drawing/2014/main" id="{2474761F-5600-DF4B-81DF-D2BB53CE298C}"/>
              </a:ext>
            </a:extLst>
          </p:cNvPr>
          <p:cNvSpPr>
            <a:spLocks noChangeArrowheads="1"/>
          </p:cNvSpPr>
          <p:nvPr/>
        </p:nvSpPr>
        <p:spPr bwMode="auto">
          <a:xfrm>
            <a:off x="1184633" y="2186711"/>
            <a:ext cx="1197511" cy="1197511"/>
          </a:xfrm>
          <a:custGeom>
            <a:avLst/>
            <a:gdLst>
              <a:gd name="T0" fmla="*/ 2608 w 2609"/>
              <a:gd name="T1" fmla="*/ 1304 h 2609"/>
              <a:gd name="T2" fmla="*/ 2608 w 2609"/>
              <a:gd name="T3" fmla="*/ 1304 h 2609"/>
              <a:gd name="T4" fmla="*/ 1304 w 2609"/>
              <a:gd name="T5" fmla="*/ 0 h 2609"/>
              <a:gd name="T6" fmla="*/ 1304 w 2609"/>
              <a:gd name="T7" fmla="*/ 0 h 2609"/>
              <a:gd name="T8" fmla="*/ 0 w 2609"/>
              <a:gd name="T9" fmla="*/ 1304 h 2609"/>
              <a:gd name="T10" fmla="*/ 0 w 2609"/>
              <a:gd name="T11" fmla="*/ 1304 h 2609"/>
              <a:gd name="T12" fmla="*/ 1304 w 2609"/>
              <a:gd name="T13" fmla="*/ 2608 h 2609"/>
              <a:gd name="T14" fmla="*/ 1304 w 2609"/>
              <a:gd name="T15" fmla="*/ 2608 h 2609"/>
              <a:gd name="T16" fmla="*/ 2608 w 2609"/>
              <a:gd name="T17" fmla="*/ 1304 h 2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9" h="2609">
                <a:moveTo>
                  <a:pt x="2608" y="1304"/>
                </a:moveTo>
                <a:lnTo>
                  <a:pt x="2608" y="1304"/>
                </a:lnTo>
                <a:cubicBezTo>
                  <a:pt x="2608" y="584"/>
                  <a:pt x="2024" y="0"/>
                  <a:pt x="1304" y="0"/>
                </a:cubicBezTo>
                <a:lnTo>
                  <a:pt x="1304" y="0"/>
                </a:lnTo>
                <a:cubicBezTo>
                  <a:pt x="584" y="0"/>
                  <a:pt x="0" y="584"/>
                  <a:pt x="0" y="1304"/>
                </a:cubicBezTo>
                <a:lnTo>
                  <a:pt x="0" y="1304"/>
                </a:lnTo>
                <a:cubicBezTo>
                  <a:pt x="0" y="2024"/>
                  <a:pt x="584" y="2608"/>
                  <a:pt x="1304" y="2608"/>
                </a:cubicBezTo>
                <a:lnTo>
                  <a:pt x="1304" y="2608"/>
                </a:lnTo>
                <a:cubicBezTo>
                  <a:pt x="2024" y="2608"/>
                  <a:pt x="2608" y="2024"/>
                  <a:pt x="2608" y="1304"/>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4101" name="Freeform 5">
            <a:extLst>
              <a:ext uri="{FF2B5EF4-FFF2-40B4-BE49-F238E27FC236}">
                <a16:creationId xmlns:a16="http://schemas.microsoft.com/office/drawing/2014/main" id="{A700FBEA-B8E7-7941-BBE4-0720E440B350}"/>
              </a:ext>
            </a:extLst>
          </p:cNvPr>
          <p:cNvSpPr>
            <a:spLocks noChangeArrowheads="1"/>
          </p:cNvSpPr>
          <p:nvPr/>
        </p:nvSpPr>
        <p:spPr bwMode="auto">
          <a:xfrm>
            <a:off x="3137707" y="3477271"/>
            <a:ext cx="1614212" cy="849586"/>
          </a:xfrm>
          <a:custGeom>
            <a:avLst/>
            <a:gdLst>
              <a:gd name="T0" fmla="*/ 0 w 3521"/>
              <a:gd name="T1" fmla="*/ 0 h 1853"/>
              <a:gd name="T2" fmla="*/ 0 w 3521"/>
              <a:gd name="T3" fmla="*/ 1235 h 1853"/>
              <a:gd name="T4" fmla="*/ 0 w 3521"/>
              <a:gd name="T5" fmla="*/ 1235 h 1853"/>
              <a:gd name="T6" fmla="*/ 1760 w 3521"/>
              <a:gd name="T7" fmla="*/ 1852 h 1853"/>
              <a:gd name="T8" fmla="*/ 1760 w 3521"/>
              <a:gd name="T9" fmla="*/ 1852 h 1853"/>
              <a:gd name="T10" fmla="*/ 3520 w 3521"/>
              <a:gd name="T11" fmla="*/ 1235 h 1853"/>
              <a:gd name="T12" fmla="*/ 3520 w 3521"/>
              <a:gd name="T13" fmla="*/ 0 h 1853"/>
              <a:gd name="T14" fmla="*/ 0 w 3521"/>
              <a:gd name="T15" fmla="*/ 0 h 18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1" h="1853">
                <a:moveTo>
                  <a:pt x="0" y="0"/>
                </a:moveTo>
                <a:lnTo>
                  <a:pt x="0" y="1235"/>
                </a:lnTo>
                <a:lnTo>
                  <a:pt x="0" y="1235"/>
                </a:lnTo>
                <a:cubicBezTo>
                  <a:pt x="0" y="1575"/>
                  <a:pt x="789" y="1852"/>
                  <a:pt x="1760" y="1852"/>
                </a:cubicBezTo>
                <a:lnTo>
                  <a:pt x="1760" y="1852"/>
                </a:lnTo>
                <a:cubicBezTo>
                  <a:pt x="2732" y="1852"/>
                  <a:pt x="3520" y="1575"/>
                  <a:pt x="3520" y="1235"/>
                </a:cubicBezTo>
                <a:lnTo>
                  <a:pt x="3520" y="0"/>
                </a:lnTo>
                <a:lnTo>
                  <a:pt x="0" y="0"/>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4102" name="Freeform 6">
            <a:extLst>
              <a:ext uri="{FF2B5EF4-FFF2-40B4-BE49-F238E27FC236}">
                <a16:creationId xmlns:a16="http://schemas.microsoft.com/office/drawing/2014/main" id="{4C51A619-9731-2A46-90A3-216554A06959}"/>
              </a:ext>
            </a:extLst>
          </p:cNvPr>
          <p:cNvSpPr>
            <a:spLocks noChangeArrowheads="1"/>
          </p:cNvSpPr>
          <p:nvPr/>
        </p:nvSpPr>
        <p:spPr bwMode="auto">
          <a:xfrm>
            <a:off x="3137707" y="3194076"/>
            <a:ext cx="1614212" cy="566390"/>
          </a:xfrm>
          <a:custGeom>
            <a:avLst/>
            <a:gdLst>
              <a:gd name="T0" fmla="*/ 3520 w 3521"/>
              <a:gd name="T1" fmla="*/ 617 h 1236"/>
              <a:gd name="T2" fmla="*/ 3520 w 3521"/>
              <a:gd name="T3" fmla="*/ 617 h 1236"/>
              <a:gd name="T4" fmla="*/ 1760 w 3521"/>
              <a:gd name="T5" fmla="*/ 1235 h 1236"/>
              <a:gd name="T6" fmla="*/ 1760 w 3521"/>
              <a:gd name="T7" fmla="*/ 1235 h 1236"/>
              <a:gd name="T8" fmla="*/ 0 w 3521"/>
              <a:gd name="T9" fmla="*/ 617 h 1236"/>
              <a:gd name="T10" fmla="*/ 0 w 3521"/>
              <a:gd name="T11" fmla="*/ 617 h 1236"/>
              <a:gd name="T12" fmla="*/ 1760 w 3521"/>
              <a:gd name="T13" fmla="*/ 0 h 1236"/>
              <a:gd name="T14" fmla="*/ 1760 w 3521"/>
              <a:gd name="T15" fmla="*/ 0 h 1236"/>
              <a:gd name="T16" fmla="*/ 3520 w 3521"/>
              <a:gd name="T17" fmla="*/ 617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1" h="1236">
                <a:moveTo>
                  <a:pt x="3520" y="617"/>
                </a:moveTo>
                <a:lnTo>
                  <a:pt x="3520" y="617"/>
                </a:lnTo>
                <a:cubicBezTo>
                  <a:pt x="3520" y="958"/>
                  <a:pt x="2732" y="1235"/>
                  <a:pt x="1760" y="1235"/>
                </a:cubicBezTo>
                <a:lnTo>
                  <a:pt x="1760" y="1235"/>
                </a:lnTo>
                <a:cubicBezTo>
                  <a:pt x="789" y="1235"/>
                  <a:pt x="0" y="958"/>
                  <a:pt x="0" y="617"/>
                </a:cubicBezTo>
                <a:lnTo>
                  <a:pt x="0" y="617"/>
                </a:lnTo>
                <a:cubicBezTo>
                  <a:pt x="0" y="277"/>
                  <a:pt x="789" y="0"/>
                  <a:pt x="1760" y="0"/>
                </a:cubicBezTo>
                <a:lnTo>
                  <a:pt x="1760" y="0"/>
                </a:lnTo>
                <a:cubicBezTo>
                  <a:pt x="2732" y="0"/>
                  <a:pt x="3520" y="277"/>
                  <a:pt x="3520" y="617"/>
                </a:cubicBezTo>
              </a:path>
            </a:pathLst>
          </a:custGeom>
          <a:solidFill>
            <a:schemeClr val="accent2">
              <a:lumMod val="75000"/>
            </a:schemeClr>
          </a:solidFill>
          <a:ln>
            <a:noFill/>
          </a:ln>
          <a:effectLst/>
        </p:spPr>
        <p:txBody>
          <a:bodyPr wrap="none" anchor="ctr"/>
          <a:lstStyle/>
          <a:p>
            <a:endParaRPr lang="en-US" sz="3266" dirty="0">
              <a:latin typeface="Lato Light" panose="020F0502020204030203" pitchFamily="34" charset="0"/>
            </a:endParaRPr>
          </a:p>
        </p:txBody>
      </p:sp>
      <p:sp useBgFill="1">
        <p:nvSpPr>
          <p:cNvPr id="4103" name="Freeform 7">
            <a:extLst>
              <a:ext uri="{FF2B5EF4-FFF2-40B4-BE49-F238E27FC236}">
                <a16:creationId xmlns:a16="http://schemas.microsoft.com/office/drawing/2014/main" id="{440C2E41-A257-7B44-93B6-037E5DAA77C1}"/>
              </a:ext>
            </a:extLst>
          </p:cNvPr>
          <p:cNvSpPr>
            <a:spLocks noChangeArrowheads="1"/>
          </p:cNvSpPr>
          <p:nvPr/>
        </p:nvSpPr>
        <p:spPr bwMode="auto">
          <a:xfrm>
            <a:off x="3176141" y="2016794"/>
            <a:ext cx="1535322" cy="1535322"/>
          </a:xfrm>
          <a:custGeom>
            <a:avLst/>
            <a:gdLst>
              <a:gd name="T0" fmla="*/ 3346 w 3347"/>
              <a:gd name="T1" fmla="*/ 1673 h 3347"/>
              <a:gd name="T2" fmla="*/ 3346 w 3347"/>
              <a:gd name="T3" fmla="*/ 1673 h 3347"/>
              <a:gd name="T4" fmla="*/ 1673 w 3347"/>
              <a:gd name="T5" fmla="*/ 0 h 3347"/>
              <a:gd name="T6" fmla="*/ 1673 w 3347"/>
              <a:gd name="T7" fmla="*/ 0 h 3347"/>
              <a:gd name="T8" fmla="*/ 0 w 3347"/>
              <a:gd name="T9" fmla="*/ 1673 h 3347"/>
              <a:gd name="T10" fmla="*/ 0 w 3347"/>
              <a:gd name="T11" fmla="*/ 1673 h 3347"/>
              <a:gd name="T12" fmla="*/ 1673 w 3347"/>
              <a:gd name="T13" fmla="*/ 3346 h 3347"/>
              <a:gd name="T14" fmla="*/ 1673 w 3347"/>
              <a:gd name="T15" fmla="*/ 3346 h 3347"/>
              <a:gd name="T16" fmla="*/ 3346 w 3347"/>
              <a:gd name="T17" fmla="*/ 1673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7" h="3347">
                <a:moveTo>
                  <a:pt x="3346" y="1673"/>
                </a:moveTo>
                <a:lnTo>
                  <a:pt x="3346" y="1673"/>
                </a:lnTo>
                <a:cubicBezTo>
                  <a:pt x="3346" y="749"/>
                  <a:pt x="2597" y="0"/>
                  <a:pt x="1673" y="0"/>
                </a:cubicBezTo>
                <a:lnTo>
                  <a:pt x="1673" y="0"/>
                </a:lnTo>
                <a:cubicBezTo>
                  <a:pt x="749" y="0"/>
                  <a:pt x="0" y="749"/>
                  <a:pt x="0" y="1673"/>
                </a:cubicBezTo>
                <a:lnTo>
                  <a:pt x="0" y="1673"/>
                </a:lnTo>
                <a:cubicBezTo>
                  <a:pt x="0" y="2597"/>
                  <a:pt x="749" y="3346"/>
                  <a:pt x="1673" y="3346"/>
                </a:cubicBezTo>
                <a:lnTo>
                  <a:pt x="1673" y="3346"/>
                </a:lnTo>
                <a:cubicBezTo>
                  <a:pt x="2597" y="3346"/>
                  <a:pt x="3346" y="2597"/>
                  <a:pt x="3346" y="1673"/>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04" name="Freeform 8">
            <a:extLst>
              <a:ext uri="{FF2B5EF4-FFF2-40B4-BE49-F238E27FC236}">
                <a16:creationId xmlns:a16="http://schemas.microsoft.com/office/drawing/2014/main" id="{519698A6-21EC-234C-B5E1-3C5D46EC9DB4}"/>
              </a:ext>
            </a:extLst>
          </p:cNvPr>
          <p:cNvSpPr>
            <a:spLocks noChangeArrowheads="1"/>
          </p:cNvSpPr>
          <p:nvPr/>
        </p:nvSpPr>
        <p:spPr bwMode="auto">
          <a:xfrm>
            <a:off x="3346057" y="2186711"/>
            <a:ext cx="1197511" cy="1197511"/>
          </a:xfrm>
          <a:custGeom>
            <a:avLst/>
            <a:gdLst>
              <a:gd name="T0" fmla="*/ 2608 w 2609"/>
              <a:gd name="T1" fmla="*/ 1304 h 2609"/>
              <a:gd name="T2" fmla="*/ 2608 w 2609"/>
              <a:gd name="T3" fmla="*/ 1304 h 2609"/>
              <a:gd name="T4" fmla="*/ 1304 w 2609"/>
              <a:gd name="T5" fmla="*/ 0 h 2609"/>
              <a:gd name="T6" fmla="*/ 1304 w 2609"/>
              <a:gd name="T7" fmla="*/ 0 h 2609"/>
              <a:gd name="T8" fmla="*/ 0 w 2609"/>
              <a:gd name="T9" fmla="*/ 1304 h 2609"/>
              <a:gd name="T10" fmla="*/ 0 w 2609"/>
              <a:gd name="T11" fmla="*/ 1304 h 2609"/>
              <a:gd name="T12" fmla="*/ 1304 w 2609"/>
              <a:gd name="T13" fmla="*/ 2608 h 2609"/>
              <a:gd name="T14" fmla="*/ 1304 w 2609"/>
              <a:gd name="T15" fmla="*/ 2608 h 2609"/>
              <a:gd name="T16" fmla="*/ 2608 w 2609"/>
              <a:gd name="T17" fmla="*/ 1304 h 2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9" h="2609">
                <a:moveTo>
                  <a:pt x="2608" y="1304"/>
                </a:moveTo>
                <a:lnTo>
                  <a:pt x="2608" y="1304"/>
                </a:lnTo>
                <a:cubicBezTo>
                  <a:pt x="2608" y="584"/>
                  <a:pt x="2025" y="0"/>
                  <a:pt x="1304" y="0"/>
                </a:cubicBezTo>
                <a:lnTo>
                  <a:pt x="1304" y="0"/>
                </a:lnTo>
                <a:cubicBezTo>
                  <a:pt x="584" y="0"/>
                  <a:pt x="0" y="584"/>
                  <a:pt x="0" y="1304"/>
                </a:cubicBezTo>
                <a:lnTo>
                  <a:pt x="0" y="1304"/>
                </a:lnTo>
                <a:cubicBezTo>
                  <a:pt x="0" y="2024"/>
                  <a:pt x="584" y="2608"/>
                  <a:pt x="1304" y="2608"/>
                </a:cubicBezTo>
                <a:lnTo>
                  <a:pt x="1304" y="2608"/>
                </a:lnTo>
                <a:cubicBezTo>
                  <a:pt x="2025" y="2608"/>
                  <a:pt x="2608" y="2024"/>
                  <a:pt x="2608" y="1304"/>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4105" name="Freeform 9">
            <a:extLst>
              <a:ext uri="{FF2B5EF4-FFF2-40B4-BE49-F238E27FC236}">
                <a16:creationId xmlns:a16="http://schemas.microsoft.com/office/drawing/2014/main" id="{AE321AC1-5A21-554E-A947-7697892F1F4A}"/>
              </a:ext>
            </a:extLst>
          </p:cNvPr>
          <p:cNvSpPr>
            <a:spLocks noChangeArrowheads="1"/>
          </p:cNvSpPr>
          <p:nvPr/>
        </p:nvSpPr>
        <p:spPr bwMode="auto">
          <a:xfrm>
            <a:off x="5301539" y="3477271"/>
            <a:ext cx="1614212" cy="849586"/>
          </a:xfrm>
          <a:custGeom>
            <a:avLst/>
            <a:gdLst>
              <a:gd name="T0" fmla="*/ 0 w 3520"/>
              <a:gd name="T1" fmla="*/ 0 h 1853"/>
              <a:gd name="T2" fmla="*/ 0 w 3520"/>
              <a:gd name="T3" fmla="*/ 1235 h 1853"/>
              <a:gd name="T4" fmla="*/ 0 w 3520"/>
              <a:gd name="T5" fmla="*/ 1235 h 1853"/>
              <a:gd name="T6" fmla="*/ 1759 w 3520"/>
              <a:gd name="T7" fmla="*/ 1852 h 1853"/>
              <a:gd name="T8" fmla="*/ 1759 w 3520"/>
              <a:gd name="T9" fmla="*/ 1852 h 1853"/>
              <a:gd name="T10" fmla="*/ 3519 w 3520"/>
              <a:gd name="T11" fmla="*/ 1235 h 1853"/>
              <a:gd name="T12" fmla="*/ 3519 w 3520"/>
              <a:gd name="T13" fmla="*/ 0 h 1853"/>
              <a:gd name="T14" fmla="*/ 0 w 3520"/>
              <a:gd name="T15" fmla="*/ 0 h 18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0" h="1853">
                <a:moveTo>
                  <a:pt x="0" y="0"/>
                </a:moveTo>
                <a:lnTo>
                  <a:pt x="0" y="1235"/>
                </a:lnTo>
                <a:lnTo>
                  <a:pt x="0" y="1235"/>
                </a:lnTo>
                <a:cubicBezTo>
                  <a:pt x="0" y="1575"/>
                  <a:pt x="788" y="1852"/>
                  <a:pt x="1759" y="1852"/>
                </a:cubicBezTo>
                <a:lnTo>
                  <a:pt x="1759" y="1852"/>
                </a:lnTo>
                <a:cubicBezTo>
                  <a:pt x="2731" y="1852"/>
                  <a:pt x="3519" y="1575"/>
                  <a:pt x="3519" y="1235"/>
                </a:cubicBezTo>
                <a:lnTo>
                  <a:pt x="3519" y="0"/>
                </a:lnTo>
                <a:lnTo>
                  <a:pt x="0"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4106" name="Freeform 10">
            <a:extLst>
              <a:ext uri="{FF2B5EF4-FFF2-40B4-BE49-F238E27FC236}">
                <a16:creationId xmlns:a16="http://schemas.microsoft.com/office/drawing/2014/main" id="{343E68CD-3798-6F49-A158-D49D0957C901}"/>
              </a:ext>
            </a:extLst>
          </p:cNvPr>
          <p:cNvSpPr>
            <a:spLocks noChangeArrowheads="1"/>
          </p:cNvSpPr>
          <p:nvPr/>
        </p:nvSpPr>
        <p:spPr bwMode="auto">
          <a:xfrm>
            <a:off x="5301539" y="3194076"/>
            <a:ext cx="1614212" cy="566390"/>
          </a:xfrm>
          <a:custGeom>
            <a:avLst/>
            <a:gdLst>
              <a:gd name="T0" fmla="*/ 3519 w 3520"/>
              <a:gd name="T1" fmla="*/ 617 h 1236"/>
              <a:gd name="T2" fmla="*/ 3519 w 3520"/>
              <a:gd name="T3" fmla="*/ 617 h 1236"/>
              <a:gd name="T4" fmla="*/ 1759 w 3520"/>
              <a:gd name="T5" fmla="*/ 1235 h 1236"/>
              <a:gd name="T6" fmla="*/ 1759 w 3520"/>
              <a:gd name="T7" fmla="*/ 1235 h 1236"/>
              <a:gd name="T8" fmla="*/ 0 w 3520"/>
              <a:gd name="T9" fmla="*/ 617 h 1236"/>
              <a:gd name="T10" fmla="*/ 0 w 3520"/>
              <a:gd name="T11" fmla="*/ 617 h 1236"/>
              <a:gd name="T12" fmla="*/ 1759 w 3520"/>
              <a:gd name="T13" fmla="*/ 0 h 1236"/>
              <a:gd name="T14" fmla="*/ 1759 w 3520"/>
              <a:gd name="T15" fmla="*/ 0 h 1236"/>
              <a:gd name="T16" fmla="*/ 3519 w 3520"/>
              <a:gd name="T17" fmla="*/ 617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0" h="1236">
                <a:moveTo>
                  <a:pt x="3519" y="617"/>
                </a:moveTo>
                <a:lnTo>
                  <a:pt x="3519" y="617"/>
                </a:lnTo>
                <a:cubicBezTo>
                  <a:pt x="3519" y="958"/>
                  <a:pt x="2731" y="1235"/>
                  <a:pt x="1759" y="1235"/>
                </a:cubicBezTo>
                <a:lnTo>
                  <a:pt x="1759" y="1235"/>
                </a:lnTo>
                <a:cubicBezTo>
                  <a:pt x="788" y="1235"/>
                  <a:pt x="0" y="958"/>
                  <a:pt x="0" y="617"/>
                </a:cubicBezTo>
                <a:lnTo>
                  <a:pt x="0" y="617"/>
                </a:lnTo>
                <a:cubicBezTo>
                  <a:pt x="0" y="277"/>
                  <a:pt x="788" y="0"/>
                  <a:pt x="1759" y="0"/>
                </a:cubicBezTo>
                <a:lnTo>
                  <a:pt x="1759" y="0"/>
                </a:lnTo>
                <a:cubicBezTo>
                  <a:pt x="2731" y="0"/>
                  <a:pt x="3519" y="277"/>
                  <a:pt x="3519" y="617"/>
                </a:cubicBezTo>
              </a:path>
            </a:pathLst>
          </a:custGeom>
          <a:solidFill>
            <a:schemeClr val="accent3">
              <a:lumMod val="75000"/>
            </a:schemeClr>
          </a:solidFill>
          <a:ln>
            <a:noFill/>
          </a:ln>
          <a:effectLst/>
        </p:spPr>
        <p:txBody>
          <a:bodyPr wrap="none" anchor="ctr"/>
          <a:lstStyle/>
          <a:p>
            <a:endParaRPr lang="en-US" sz="3266" dirty="0">
              <a:latin typeface="Lato Light" panose="020F0502020204030203" pitchFamily="34" charset="0"/>
            </a:endParaRPr>
          </a:p>
        </p:txBody>
      </p:sp>
      <p:sp useBgFill="1">
        <p:nvSpPr>
          <p:cNvPr id="4107" name="Freeform 11">
            <a:extLst>
              <a:ext uri="{FF2B5EF4-FFF2-40B4-BE49-F238E27FC236}">
                <a16:creationId xmlns:a16="http://schemas.microsoft.com/office/drawing/2014/main" id="{A1F96AFB-95B0-2F4A-99DD-B9220E8A09E5}"/>
              </a:ext>
            </a:extLst>
          </p:cNvPr>
          <p:cNvSpPr>
            <a:spLocks noChangeArrowheads="1"/>
          </p:cNvSpPr>
          <p:nvPr/>
        </p:nvSpPr>
        <p:spPr bwMode="auto">
          <a:xfrm>
            <a:off x="5341994" y="2016794"/>
            <a:ext cx="1535322" cy="1535322"/>
          </a:xfrm>
          <a:custGeom>
            <a:avLst/>
            <a:gdLst>
              <a:gd name="T0" fmla="*/ 3345 w 3346"/>
              <a:gd name="T1" fmla="*/ 1673 h 3347"/>
              <a:gd name="T2" fmla="*/ 3345 w 3346"/>
              <a:gd name="T3" fmla="*/ 1673 h 3347"/>
              <a:gd name="T4" fmla="*/ 1672 w 3346"/>
              <a:gd name="T5" fmla="*/ 0 h 3347"/>
              <a:gd name="T6" fmla="*/ 1672 w 3346"/>
              <a:gd name="T7" fmla="*/ 0 h 3347"/>
              <a:gd name="T8" fmla="*/ 0 w 3346"/>
              <a:gd name="T9" fmla="*/ 1673 h 3347"/>
              <a:gd name="T10" fmla="*/ 0 w 3346"/>
              <a:gd name="T11" fmla="*/ 1673 h 3347"/>
              <a:gd name="T12" fmla="*/ 1672 w 3346"/>
              <a:gd name="T13" fmla="*/ 3346 h 3347"/>
              <a:gd name="T14" fmla="*/ 1672 w 3346"/>
              <a:gd name="T15" fmla="*/ 3346 h 3347"/>
              <a:gd name="T16" fmla="*/ 3345 w 3346"/>
              <a:gd name="T17" fmla="*/ 1673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6" h="3347">
                <a:moveTo>
                  <a:pt x="3345" y="1673"/>
                </a:moveTo>
                <a:lnTo>
                  <a:pt x="3345" y="1673"/>
                </a:lnTo>
                <a:cubicBezTo>
                  <a:pt x="3345" y="749"/>
                  <a:pt x="2596" y="0"/>
                  <a:pt x="1672" y="0"/>
                </a:cubicBezTo>
                <a:lnTo>
                  <a:pt x="1672" y="0"/>
                </a:lnTo>
                <a:cubicBezTo>
                  <a:pt x="748" y="0"/>
                  <a:pt x="0" y="749"/>
                  <a:pt x="0" y="1673"/>
                </a:cubicBezTo>
                <a:lnTo>
                  <a:pt x="0" y="1673"/>
                </a:lnTo>
                <a:cubicBezTo>
                  <a:pt x="0" y="2597"/>
                  <a:pt x="748" y="3346"/>
                  <a:pt x="1672" y="3346"/>
                </a:cubicBezTo>
                <a:lnTo>
                  <a:pt x="1672" y="3346"/>
                </a:lnTo>
                <a:cubicBezTo>
                  <a:pt x="2596" y="3346"/>
                  <a:pt x="3345" y="2597"/>
                  <a:pt x="3345" y="1673"/>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08" name="Freeform 12">
            <a:extLst>
              <a:ext uri="{FF2B5EF4-FFF2-40B4-BE49-F238E27FC236}">
                <a16:creationId xmlns:a16="http://schemas.microsoft.com/office/drawing/2014/main" id="{BDDE6DEF-BD46-5541-96EC-E68F4D29319F}"/>
              </a:ext>
            </a:extLst>
          </p:cNvPr>
          <p:cNvSpPr>
            <a:spLocks noChangeArrowheads="1"/>
          </p:cNvSpPr>
          <p:nvPr/>
        </p:nvSpPr>
        <p:spPr bwMode="auto">
          <a:xfrm>
            <a:off x="5511911" y="2186711"/>
            <a:ext cx="1197511" cy="1197511"/>
          </a:xfrm>
          <a:custGeom>
            <a:avLst/>
            <a:gdLst>
              <a:gd name="T0" fmla="*/ 2608 w 2609"/>
              <a:gd name="T1" fmla="*/ 1304 h 2609"/>
              <a:gd name="T2" fmla="*/ 2608 w 2609"/>
              <a:gd name="T3" fmla="*/ 1304 h 2609"/>
              <a:gd name="T4" fmla="*/ 1304 w 2609"/>
              <a:gd name="T5" fmla="*/ 0 h 2609"/>
              <a:gd name="T6" fmla="*/ 1304 w 2609"/>
              <a:gd name="T7" fmla="*/ 0 h 2609"/>
              <a:gd name="T8" fmla="*/ 0 w 2609"/>
              <a:gd name="T9" fmla="*/ 1304 h 2609"/>
              <a:gd name="T10" fmla="*/ 0 w 2609"/>
              <a:gd name="T11" fmla="*/ 1304 h 2609"/>
              <a:gd name="T12" fmla="*/ 1304 w 2609"/>
              <a:gd name="T13" fmla="*/ 2608 h 2609"/>
              <a:gd name="T14" fmla="*/ 1304 w 2609"/>
              <a:gd name="T15" fmla="*/ 2608 h 2609"/>
              <a:gd name="T16" fmla="*/ 2608 w 2609"/>
              <a:gd name="T17" fmla="*/ 1304 h 2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9" h="2609">
                <a:moveTo>
                  <a:pt x="2608" y="1304"/>
                </a:moveTo>
                <a:lnTo>
                  <a:pt x="2608" y="1304"/>
                </a:lnTo>
                <a:cubicBezTo>
                  <a:pt x="2608" y="584"/>
                  <a:pt x="2024" y="0"/>
                  <a:pt x="1304" y="0"/>
                </a:cubicBezTo>
                <a:lnTo>
                  <a:pt x="1304" y="0"/>
                </a:lnTo>
                <a:cubicBezTo>
                  <a:pt x="584" y="0"/>
                  <a:pt x="0" y="584"/>
                  <a:pt x="0" y="1304"/>
                </a:cubicBezTo>
                <a:lnTo>
                  <a:pt x="0" y="1304"/>
                </a:lnTo>
                <a:cubicBezTo>
                  <a:pt x="0" y="2024"/>
                  <a:pt x="584" y="2608"/>
                  <a:pt x="1304" y="2608"/>
                </a:cubicBezTo>
                <a:lnTo>
                  <a:pt x="1304" y="2608"/>
                </a:lnTo>
                <a:cubicBezTo>
                  <a:pt x="2024" y="2608"/>
                  <a:pt x="2608" y="2024"/>
                  <a:pt x="2608" y="1304"/>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4109" name="Freeform 13">
            <a:extLst>
              <a:ext uri="{FF2B5EF4-FFF2-40B4-BE49-F238E27FC236}">
                <a16:creationId xmlns:a16="http://schemas.microsoft.com/office/drawing/2014/main" id="{E8D4C405-D99A-E540-816A-83BCCB60CB1E}"/>
              </a:ext>
            </a:extLst>
          </p:cNvPr>
          <p:cNvSpPr>
            <a:spLocks noChangeArrowheads="1"/>
          </p:cNvSpPr>
          <p:nvPr/>
        </p:nvSpPr>
        <p:spPr bwMode="auto">
          <a:xfrm>
            <a:off x="7460149" y="3477271"/>
            <a:ext cx="1614212" cy="849586"/>
          </a:xfrm>
          <a:custGeom>
            <a:avLst/>
            <a:gdLst>
              <a:gd name="T0" fmla="*/ 0 w 3520"/>
              <a:gd name="T1" fmla="*/ 0 h 1853"/>
              <a:gd name="T2" fmla="*/ 0 w 3520"/>
              <a:gd name="T3" fmla="*/ 1235 h 1853"/>
              <a:gd name="T4" fmla="*/ 0 w 3520"/>
              <a:gd name="T5" fmla="*/ 1235 h 1853"/>
              <a:gd name="T6" fmla="*/ 1759 w 3520"/>
              <a:gd name="T7" fmla="*/ 1852 h 1853"/>
              <a:gd name="T8" fmla="*/ 1759 w 3520"/>
              <a:gd name="T9" fmla="*/ 1852 h 1853"/>
              <a:gd name="T10" fmla="*/ 3519 w 3520"/>
              <a:gd name="T11" fmla="*/ 1235 h 1853"/>
              <a:gd name="T12" fmla="*/ 3519 w 3520"/>
              <a:gd name="T13" fmla="*/ 0 h 1853"/>
              <a:gd name="T14" fmla="*/ 0 w 3520"/>
              <a:gd name="T15" fmla="*/ 0 h 18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0" h="1853">
                <a:moveTo>
                  <a:pt x="0" y="0"/>
                </a:moveTo>
                <a:lnTo>
                  <a:pt x="0" y="1235"/>
                </a:lnTo>
                <a:lnTo>
                  <a:pt x="0" y="1235"/>
                </a:lnTo>
                <a:cubicBezTo>
                  <a:pt x="0" y="1575"/>
                  <a:pt x="787" y="1852"/>
                  <a:pt x="1759" y="1852"/>
                </a:cubicBezTo>
                <a:lnTo>
                  <a:pt x="1759" y="1852"/>
                </a:lnTo>
                <a:cubicBezTo>
                  <a:pt x="2731" y="1852"/>
                  <a:pt x="3519" y="1575"/>
                  <a:pt x="3519" y="1235"/>
                </a:cubicBezTo>
                <a:lnTo>
                  <a:pt x="3519" y="0"/>
                </a:lnTo>
                <a:lnTo>
                  <a:pt x="0" y="0"/>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4110" name="Freeform 14">
            <a:extLst>
              <a:ext uri="{FF2B5EF4-FFF2-40B4-BE49-F238E27FC236}">
                <a16:creationId xmlns:a16="http://schemas.microsoft.com/office/drawing/2014/main" id="{81130E83-2438-254D-BC99-BB0EE51024E3}"/>
              </a:ext>
            </a:extLst>
          </p:cNvPr>
          <p:cNvSpPr>
            <a:spLocks noChangeArrowheads="1"/>
          </p:cNvSpPr>
          <p:nvPr/>
        </p:nvSpPr>
        <p:spPr bwMode="auto">
          <a:xfrm>
            <a:off x="7460149" y="3194076"/>
            <a:ext cx="1614212" cy="566390"/>
          </a:xfrm>
          <a:custGeom>
            <a:avLst/>
            <a:gdLst>
              <a:gd name="T0" fmla="*/ 3519 w 3520"/>
              <a:gd name="T1" fmla="*/ 617 h 1236"/>
              <a:gd name="T2" fmla="*/ 3519 w 3520"/>
              <a:gd name="T3" fmla="*/ 617 h 1236"/>
              <a:gd name="T4" fmla="*/ 1759 w 3520"/>
              <a:gd name="T5" fmla="*/ 1235 h 1236"/>
              <a:gd name="T6" fmla="*/ 1759 w 3520"/>
              <a:gd name="T7" fmla="*/ 1235 h 1236"/>
              <a:gd name="T8" fmla="*/ 0 w 3520"/>
              <a:gd name="T9" fmla="*/ 617 h 1236"/>
              <a:gd name="T10" fmla="*/ 0 w 3520"/>
              <a:gd name="T11" fmla="*/ 617 h 1236"/>
              <a:gd name="T12" fmla="*/ 1759 w 3520"/>
              <a:gd name="T13" fmla="*/ 0 h 1236"/>
              <a:gd name="T14" fmla="*/ 1759 w 3520"/>
              <a:gd name="T15" fmla="*/ 0 h 1236"/>
              <a:gd name="T16" fmla="*/ 3519 w 3520"/>
              <a:gd name="T17" fmla="*/ 617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0" h="1236">
                <a:moveTo>
                  <a:pt x="3519" y="617"/>
                </a:moveTo>
                <a:lnTo>
                  <a:pt x="3519" y="617"/>
                </a:lnTo>
                <a:cubicBezTo>
                  <a:pt x="3519" y="958"/>
                  <a:pt x="2731" y="1235"/>
                  <a:pt x="1759" y="1235"/>
                </a:cubicBezTo>
                <a:lnTo>
                  <a:pt x="1759" y="1235"/>
                </a:lnTo>
                <a:cubicBezTo>
                  <a:pt x="787" y="1235"/>
                  <a:pt x="0" y="958"/>
                  <a:pt x="0" y="617"/>
                </a:cubicBezTo>
                <a:lnTo>
                  <a:pt x="0" y="617"/>
                </a:lnTo>
                <a:cubicBezTo>
                  <a:pt x="0" y="277"/>
                  <a:pt x="787" y="0"/>
                  <a:pt x="1759" y="0"/>
                </a:cubicBezTo>
                <a:lnTo>
                  <a:pt x="1759" y="0"/>
                </a:lnTo>
                <a:cubicBezTo>
                  <a:pt x="2731" y="0"/>
                  <a:pt x="3519" y="277"/>
                  <a:pt x="3519" y="617"/>
                </a:cubicBezTo>
              </a:path>
            </a:pathLst>
          </a:custGeom>
          <a:solidFill>
            <a:schemeClr val="accent4">
              <a:lumMod val="75000"/>
            </a:schemeClr>
          </a:solidFill>
          <a:ln>
            <a:noFill/>
          </a:ln>
          <a:effectLst/>
        </p:spPr>
        <p:txBody>
          <a:bodyPr wrap="none" anchor="ctr"/>
          <a:lstStyle/>
          <a:p>
            <a:endParaRPr lang="en-US" sz="3266" dirty="0">
              <a:latin typeface="Lato Light" panose="020F0502020204030203" pitchFamily="34" charset="0"/>
            </a:endParaRPr>
          </a:p>
        </p:txBody>
      </p:sp>
      <p:sp useBgFill="1">
        <p:nvSpPr>
          <p:cNvPr id="4111" name="Freeform 15">
            <a:extLst>
              <a:ext uri="{FF2B5EF4-FFF2-40B4-BE49-F238E27FC236}">
                <a16:creationId xmlns:a16="http://schemas.microsoft.com/office/drawing/2014/main" id="{435E1628-0EF3-B74F-A414-3B749BE38086}"/>
              </a:ext>
            </a:extLst>
          </p:cNvPr>
          <p:cNvSpPr>
            <a:spLocks noChangeArrowheads="1"/>
          </p:cNvSpPr>
          <p:nvPr/>
        </p:nvSpPr>
        <p:spPr bwMode="auto">
          <a:xfrm>
            <a:off x="7500605" y="2016794"/>
            <a:ext cx="1535322" cy="1535322"/>
          </a:xfrm>
          <a:custGeom>
            <a:avLst/>
            <a:gdLst>
              <a:gd name="T0" fmla="*/ 3347 w 3348"/>
              <a:gd name="T1" fmla="*/ 1673 h 3347"/>
              <a:gd name="T2" fmla="*/ 3347 w 3348"/>
              <a:gd name="T3" fmla="*/ 1673 h 3347"/>
              <a:gd name="T4" fmla="*/ 1673 w 3348"/>
              <a:gd name="T5" fmla="*/ 0 h 3347"/>
              <a:gd name="T6" fmla="*/ 1673 w 3348"/>
              <a:gd name="T7" fmla="*/ 0 h 3347"/>
              <a:gd name="T8" fmla="*/ 0 w 3348"/>
              <a:gd name="T9" fmla="*/ 1673 h 3347"/>
              <a:gd name="T10" fmla="*/ 0 w 3348"/>
              <a:gd name="T11" fmla="*/ 1673 h 3347"/>
              <a:gd name="T12" fmla="*/ 1673 w 3348"/>
              <a:gd name="T13" fmla="*/ 3346 h 3347"/>
              <a:gd name="T14" fmla="*/ 1673 w 3348"/>
              <a:gd name="T15" fmla="*/ 3346 h 3347"/>
              <a:gd name="T16" fmla="*/ 3347 w 3348"/>
              <a:gd name="T17" fmla="*/ 1673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8" h="3347">
                <a:moveTo>
                  <a:pt x="3347" y="1673"/>
                </a:moveTo>
                <a:lnTo>
                  <a:pt x="3347" y="1673"/>
                </a:lnTo>
                <a:cubicBezTo>
                  <a:pt x="3347" y="749"/>
                  <a:pt x="2597" y="0"/>
                  <a:pt x="1673" y="0"/>
                </a:cubicBezTo>
                <a:lnTo>
                  <a:pt x="1673" y="0"/>
                </a:lnTo>
                <a:cubicBezTo>
                  <a:pt x="749" y="0"/>
                  <a:pt x="0" y="749"/>
                  <a:pt x="0" y="1673"/>
                </a:cubicBezTo>
                <a:lnTo>
                  <a:pt x="0" y="1673"/>
                </a:lnTo>
                <a:cubicBezTo>
                  <a:pt x="0" y="2597"/>
                  <a:pt x="749" y="3346"/>
                  <a:pt x="1673" y="3346"/>
                </a:cubicBezTo>
                <a:lnTo>
                  <a:pt x="1673" y="3346"/>
                </a:lnTo>
                <a:cubicBezTo>
                  <a:pt x="2597" y="3346"/>
                  <a:pt x="3347" y="2597"/>
                  <a:pt x="3347" y="1673"/>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12" name="Freeform 16">
            <a:extLst>
              <a:ext uri="{FF2B5EF4-FFF2-40B4-BE49-F238E27FC236}">
                <a16:creationId xmlns:a16="http://schemas.microsoft.com/office/drawing/2014/main" id="{94F19CBF-C7C2-754B-90F0-DC58AD779F66}"/>
              </a:ext>
            </a:extLst>
          </p:cNvPr>
          <p:cNvSpPr>
            <a:spLocks noChangeArrowheads="1"/>
          </p:cNvSpPr>
          <p:nvPr/>
        </p:nvSpPr>
        <p:spPr bwMode="auto">
          <a:xfrm>
            <a:off x="7670522" y="2186711"/>
            <a:ext cx="1195489" cy="1197511"/>
          </a:xfrm>
          <a:custGeom>
            <a:avLst/>
            <a:gdLst>
              <a:gd name="T0" fmla="*/ 2607 w 2608"/>
              <a:gd name="T1" fmla="*/ 1304 h 2609"/>
              <a:gd name="T2" fmla="*/ 2607 w 2608"/>
              <a:gd name="T3" fmla="*/ 1304 h 2609"/>
              <a:gd name="T4" fmla="*/ 1303 w 2608"/>
              <a:gd name="T5" fmla="*/ 0 h 2609"/>
              <a:gd name="T6" fmla="*/ 1303 w 2608"/>
              <a:gd name="T7" fmla="*/ 0 h 2609"/>
              <a:gd name="T8" fmla="*/ 0 w 2608"/>
              <a:gd name="T9" fmla="*/ 1304 h 2609"/>
              <a:gd name="T10" fmla="*/ 0 w 2608"/>
              <a:gd name="T11" fmla="*/ 1304 h 2609"/>
              <a:gd name="T12" fmla="*/ 1303 w 2608"/>
              <a:gd name="T13" fmla="*/ 2608 h 2609"/>
              <a:gd name="T14" fmla="*/ 1303 w 2608"/>
              <a:gd name="T15" fmla="*/ 2608 h 2609"/>
              <a:gd name="T16" fmla="*/ 2607 w 2608"/>
              <a:gd name="T17" fmla="*/ 1304 h 2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8" h="2609">
                <a:moveTo>
                  <a:pt x="2607" y="1304"/>
                </a:moveTo>
                <a:lnTo>
                  <a:pt x="2607" y="1304"/>
                </a:lnTo>
                <a:cubicBezTo>
                  <a:pt x="2607" y="584"/>
                  <a:pt x="2024" y="0"/>
                  <a:pt x="1303" y="0"/>
                </a:cubicBezTo>
                <a:lnTo>
                  <a:pt x="1303" y="0"/>
                </a:lnTo>
                <a:cubicBezTo>
                  <a:pt x="583" y="0"/>
                  <a:pt x="0" y="584"/>
                  <a:pt x="0" y="1304"/>
                </a:cubicBezTo>
                <a:lnTo>
                  <a:pt x="0" y="1304"/>
                </a:lnTo>
                <a:cubicBezTo>
                  <a:pt x="0" y="2024"/>
                  <a:pt x="583" y="2608"/>
                  <a:pt x="1303" y="2608"/>
                </a:cubicBezTo>
                <a:lnTo>
                  <a:pt x="1303" y="2608"/>
                </a:lnTo>
                <a:cubicBezTo>
                  <a:pt x="2024" y="2608"/>
                  <a:pt x="2607" y="2024"/>
                  <a:pt x="2607" y="1304"/>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22" name="Freeform 13">
            <a:extLst>
              <a:ext uri="{FF2B5EF4-FFF2-40B4-BE49-F238E27FC236}">
                <a16:creationId xmlns:a16="http://schemas.microsoft.com/office/drawing/2014/main" id="{6FE38C01-119F-5548-9808-10391BC69E51}"/>
              </a:ext>
            </a:extLst>
          </p:cNvPr>
          <p:cNvSpPr>
            <a:spLocks noChangeArrowheads="1"/>
          </p:cNvSpPr>
          <p:nvPr/>
        </p:nvSpPr>
        <p:spPr bwMode="auto">
          <a:xfrm>
            <a:off x="9604055" y="3477271"/>
            <a:ext cx="1614212" cy="849586"/>
          </a:xfrm>
          <a:custGeom>
            <a:avLst/>
            <a:gdLst>
              <a:gd name="T0" fmla="*/ 0 w 3520"/>
              <a:gd name="T1" fmla="*/ 0 h 1853"/>
              <a:gd name="T2" fmla="*/ 0 w 3520"/>
              <a:gd name="T3" fmla="*/ 1235 h 1853"/>
              <a:gd name="T4" fmla="*/ 0 w 3520"/>
              <a:gd name="T5" fmla="*/ 1235 h 1853"/>
              <a:gd name="T6" fmla="*/ 1759 w 3520"/>
              <a:gd name="T7" fmla="*/ 1852 h 1853"/>
              <a:gd name="T8" fmla="*/ 1759 w 3520"/>
              <a:gd name="T9" fmla="*/ 1852 h 1853"/>
              <a:gd name="T10" fmla="*/ 3519 w 3520"/>
              <a:gd name="T11" fmla="*/ 1235 h 1853"/>
              <a:gd name="T12" fmla="*/ 3519 w 3520"/>
              <a:gd name="T13" fmla="*/ 0 h 1853"/>
              <a:gd name="T14" fmla="*/ 0 w 3520"/>
              <a:gd name="T15" fmla="*/ 0 h 185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20" h="1853">
                <a:moveTo>
                  <a:pt x="0" y="0"/>
                </a:moveTo>
                <a:lnTo>
                  <a:pt x="0" y="1235"/>
                </a:lnTo>
                <a:lnTo>
                  <a:pt x="0" y="1235"/>
                </a:lnTo>
                <a:cubicBezTo>
                  <a:pt x="0" y="1575"/>
                  <a:pt x="787" y="1852"/>
                  <a:pt x="1759" y="1852"/>
                </a:cubicBezTo>
                <a:lnTo>
                  <a:pt x="1759" y="1852"/>
                </a:lnTo>
                <a:cubicBezTo>
                  <a:pt x="2731" y="1852"/>
                  <a:pt x="3519" y="1575"/>
                  <a:pt x="3519" y="1235"/>
                </a:cubicBezTo>
                <a:lnTo>
                  <a:pt x="3519" y="0"/>
                </a:lnTo>
                <a:lnTo>
                  <a:pt x="0" y="0"/>
                </a:lnTo>
              </a:path>
            </a:pathLst>
          </a:custGeom>
          <a:solidFill>
            <a:schemeClr val="accent5">
              <a:lumMod val="90000"/>
              <a:lumOff val="10000"/>
            </a:schemeClr>
          </a:solidFill>
          <a:ln>
            <a:noFill/>
          </a:ln>
          <a:effectLst/>
        </p:spPr>
        <p:txBody>
          <a:bodyPr wrap="none" anchor="ctr"/>
          <a:lstStyle/>
          <a:p>
            <a:endParaRPr lang="en-US" sz="3266" dirty="0">
              <a:latin typeface="Lato Light" panose="020F0502020204030203" pitchFamily="34" charset="0"/>
            </a:endParaRPr>
          </a:p>
        </p:txBody>
      </p:sp>
      <p:sp>
        <p:nvSpPr>
          <p:cNvPr id="23" name="Freeform 14">
            <a:extLst>
              <a:ext uri="{FF2B5EF4-FFF2-40B4-BE49-F238E27FC236}">
                <a16:creationId xmlns:a16="http://schemas.microsoft.com/office/drawing/2014/main" id="{8D0A8163-611E-5942-874B-829FD14D99B0}"/>
              </a:ext>
            </a:extLst>
          </p:cNvPr>
          <p:cNvSpPr>
            <a:spLocks noChangeArrowheads="1"/>
          </p:cNvSpPr>
          <p:nvPr/>
        </p:nvSpPr>
        <p:spPr bwMode="auto">
          <a:xfrm>
            <a:off x="9604055" y="3194076"/>
            <a:ext cx="1614212" cy="566390"/>
          </a:xfrm>
          <a:custGeom>
            <a:avLst/>
            <a:gdLst>
              <a:gd name="T0" fmla="*/ 3519 w 3520"/>
              <a:gd name="T1" fmla="*/ 617 h 1236"/>
              <a:gd name="T2" fmla="*/ 3519 w 3520"/>
              <a:gd name="T3" fmla="*/ 617 h 1236"/>
              <a:gd name="T4" fmla="*/ 1759 w 3520"/>
              <a:gd name="T5" fmla="*/ 1235 h 1236"/>
              <a:gd name="T6" fmla="*/ 1759 w 3520"/>
              <a:gd name="T7" fmla="*/ 1235 h 1236"/>
              <a:gd name="T8" fmla="*/ 0 w 3520"/>
              <a:gd name="T9" fmla="*/ 617 h 1236"/>
              <a:gd name="T10" fmla="*/ 0 w 3520"/>
              <a:gd name="T11" fmla="*/ 617 h 1236"/>
              <a:gd name="T12" fmla="*/ 1759 w 3520"/>
              <a:gd name="T13" fmla="*/ 0 h 1236"/>
              <a:gd name="T14" fmla="*/ 1759 w 3520"/>
              <a:gd name="T15" fmla="*/ 0 h 1236"/>
              <a:gd name="T16" fmla="*/ 3519 w 3520"/>
              <a:gd name="T17" fmla="*/ 617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0" h="1236">
                <a:moveTo>
                  <a:pt x="3519" y="617"/>
                </a:moveTo>
                <a:lnTo>
                  <a:pt x="3519" y="617"/>
                </a:lnTo>
                <a:cubicBezTo>
                  <a:pt x="3519" y="958"/>
                  <a:pt x="2731" y="1235"/>
                  <a:pt x="1759" y="1235"/>
                </a:cubicBezTo>
                <a:lnTo>
                  <a:pt x="1759" y="1235"/>
                </a:lnTo>
                <a:cubicBezTo>
                  <a:pt x="787" y="1235"/>
                  <a:pt x="0" y="958"/>
                  <a:pt x="0" y="617"/>
                </a:cubicBezTo>
                <a:lnTo>
                  <a:pt x="0" y="617"/>
                </a:lnTo>
                <a:cubicBezTo>
                  <a:pt x="0" y="277"/>
                  <a:pt x="787" y="0"/>
                  <a:pt x="1759" y="0"/>
                </a:cubicBezTo>
                <a:lnTo>
                  <a:pt x="1759" y="0"/>
                </a:lnTo>
                <a:cubicBezTo>
                  <a:pt x="2731" y="0"/>
                  <a:pt x="3519" y="277"/>
                  <a:pt x="3519" y="617"/>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useBgFill="1">
        <p:nvSpPr>
          <p:cNvPr id="24" name="Freeform 15">
            <a:extLst>
              <a:ext uri="{FF2B5EF4-FFF2-40B4-BE49-F238E27FC236}">
                <a16:creationId xmlns:a16="http://schemas.microsoft.com/office/drawing/2014/main" id="{4A68EC21-4A19-D149-AD82-110D453B8CDB}"/>
              </a:ext>
            </a:extLst>
          </p:cNvPr>
          <p:cNvSpPr>
            <a:spLocks noChangeArrowheads="1"/>
          </p:cNvSpPr>
          <p:nvPr/>
        </p:nvSpPr>
        <p:spPr bwMode="auto">
          <a:xfrm>
            <a:off x="9644512" y="2016794"/>
            <a:ext cx="1535322" cy="1535322"/>
          </a:xfrm>
          <a:custGeom>
            <a:avLst/>
            <a:gdLst>
              <a:gd name="T0" fmla="*/ 3347 w 3348"/>
              <a:gd name="T1" fmla="*/ 1673 h 3347"/>
              <a:gd name="T2" fmla="*/ 3347 w 3348"/>
              <a:gd name="T3" fmla="*/ 1673 h 3347"/>
              <a:gd name="T4" fmla="*/ 1673 w 3348"/>
              <a:gd name="T5" fmla="*/ 0 h 3347"/>
              <a:gd name="T6" fmla="*/ 1673 w 3348"/>
              <a:gd name="T7" fmla="*/ 0 h 3347"/>
              <a:gd name="T8" fmla="*/ 0 w 3348"/>
              <a:gd name="T9" fmla="*/ 1673 h 3347"/>
              <a:gd name="T10" fmla="*/ 0 w 3348"/>
              <a:gd name="T11" fmla="*/ 1673 h 3347"/>
              <a:gd name="T12" fmla="*/ 1673 w 3348"/>
              <a:gd name="T13" fmla="*/ 3346 h 3347"/>
              <a:gd name="T14" fmla="*/ 1673 w 3348"/>
              <a:gd name="T15" fmla="*/ 3346 h 3347"/>
              <a:gd name="T16" fmla="*/ 3347 w 3348"/>
              <a:gd name="T17" fmla="*/ 1673 h 3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48" h="3347">
                <a:moveTo>
                  <a:pt x="3347" y="1673"/>
                </a:moveTo>
                <a:lnTo>
                  <a:pt x="3347" y="1673"/>
                </a:lnTo>
                <a:cubicBezTo>
                  <a:pt x="3347" y="749"/>
                  <a:pt x="2597" y="0"/>
                  <a:pt x="1673" y="0"/>
                </a:cubicBezTo>
                <a:lnTo>
                  <a:pt x="1673" y="0"/>
                </a:lnTo>
                <a:cubicBezTo>
                  <a:pt x="749" y="0"/>
                  <a:pt x="0" y="749"/>
                  <a:pt x="0" y="1673"/>
                </a:cubicBezTo>
                <a:lnTo>
                  <a:pt x="0" y="1673"/>
                </a:lnTo>
                <a:cubicBezTo>
                  <a:pt x="0" y="2597"/>
                  <a:pt x="749" y="3346"/>
                  <a:pt x="1673" y="3346"/>
                </a:cubicBezTo>
                <a:lnTo>
                  <a:pt x="1673" y="3346"/>
                </a:lnTo>
                <a:cubicBezTo>
                  <a:pt x="2597" y="3346"/>
                  <a:pt x="3347" y="2597"/>
                  <a:pt x="3347" y="1673"/>
                </a:cubicBez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5" name="Freeform 16">
            <a:extLst>
              <a:ext uri="{FF2B5EF4-FFF2-40B4-BE49-F238E27FC236}">
                <a16:creationId xmlns:a16="http://schemas.microsoft.com/office/drawing/2014/main" id="{8542D9F3-0038-D148-B5D0-9CCB780C7B49}"/>
              </a:ext>
            </a:extLst>
          </p:cNvPr>
          <p:cNvSpPr>
            <a:spLocks noChangeArrowheads="1"/>
          </p:cNvSpPr>
          <p:nvPr/>
        </p:nvSpPr>
        <p:spPr bwMode="auto">
          <a:xfrm>
            <a:off x="9814428" y="2186711"/>
            <a:ext cx="1195489" cy="1197511"/>
          </a:xfrm>
          <a:custGeom>
            <a:avLst/>
            <a:gdLst>
              <a:gd name="T0" fmla="*/ 2607 w 2608"/>
              <a:gd name="T1" fmla="*/ 1304 h 2609"/>
              <a:gd name="T2" fmla="*/ 2607 w 2608"/>
              <a:gd name="T3" fmla="*/ 1304 h 2609"/>
              <a:gd name="T4" fmla="*/ 1303 w 2608"/>
              <a:gd name="T5" fmla="*/ 0 h 2609"/>
              <a:gd name="T6" fmla="*/ 1303 w 2608"/>
              <a:gd name="T7" fmla="*/ 0 h 2609"/>
              <a:gd name="T8" fmla="*/ 0 w 2608"/>
              <a:gd name="T9" fmla="*/ 1304 h 2609"/>
              <a:gd name="T10" fmla="*/ 0 w 2608"/>
              <a:gd name="T11" fmla="*/ 1304 h 2609"/>
              <a:gd name="T12" fmla="*/ 1303 w 2608"/>
              <a:gd name="T13" fmla="*/ 2608 h 2609"/>
              <a:gd name="T14" fmla="*/ 1303 w 2608"/>
              <a:gd name="T15" fmla="*/ 2608 h 2609"/>
              <a:gd name="T16" fmla="*/ 2607 w 2608"/>
              <a:gd name="T17" fmla="*/ 1304 h 2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8" h="2609">
                <a:moveTo>
                  <a:pt x="2607" y="1304"/>
                </a:moveTo>
                <a:lnTo>
                  <a:pt x="2607" y="1304"/>
                </a:lnTo>
                <a:cubicBezTo>
                  <a:pt x="2607" y="584"/>
                  <a:pt x="2024" y="0"/>
                  <a:pt x="1303" y="0"/>
                </a:cubicBezTo>
                <a:lnTo>
                  <a:pt x="1303" y="0"/>
                </a:lnTo>
                <a:cubicBezTo>
                  <a:pt x="583" y="0"/>
                  <a:pt x="0" y="584"/>
                  <a:pt x="0" y="1304"/>
                </a:cubicBezTo>
                <a:lnTo>
                  <a:pt x="0" y="1304"/>
                </a:lnTo>
                <a:cubicBezTo>
                  <a:pt x="0" y="2024"/>
                  <a:pt x="583" y="2608"/>
                  <a:pt x="1303" y="2608"/>
                </a:cubicBezTo>
                <a:lnTo>
                  <a:pt x="1303" y="2608"/>
                </a:lnTo>
                <a:cubicBezTo>
                  <a:pt x="2024" y="2608"/>
                  <a:pt x="2607" y="2024"/>
                  <a:pt x="2607" y="1304"/>
                </a:cubicBezTo>
              </a:path>
            </a:pathLst>
          </a:custGeom>
          <a:solidFill>
            <a:schemeClr val="accent5">
              <a:lumMod val="90000"/>
              <a:lumOff val="10000"/>
            </a:schemeClr>
          </a:solidFill>
          <a:ln>
            <a:noFill/>
          </a:ln>
          <a:effectLst/>
        </p:spPr>
        <p:txBody>
          <a:bodyPr wrap="none" anchor="ctr"/>
          <a:lstStyle/>
          <a:p>
            <a:endParaRPr lang="en-US" sz="3266" dirty="0">
              <a:latin typeface="Lato Light" panose="020F0502020204030203" pitchFamily="34" charset="0"/>
            </a:endParaRPr>
          </a:p>
        </p:txBody>
      </p:sp>
      <p:sp>
        <p:nvSpPr>
          <p:cNvPr id="31" name="Freeform 1050">
            <a:extLst>
              <a:ext uri="{FF2B5EF4-FFF2-40B4-BE49-F238E27FC236}">
                <a16:creationId xmlns:a16="http://schemas.microsoft.com/office/drawing/2014/main" id="{631D8083-F96A-214D-B47B-FD071BCD97BB}"/>
              </a:ext>
            </a:extLst>
          </p:cNvPr>
          <p:cNvSpPr>
            <a:spLocks noChangeAspect="1" noChangeArrowheads="1"/>
          </p:cNvSpPr>
          <p:nvPr/>
        </p:nvSpPr>
        <p:spPr bwMode="auto">
          <a:xfrm>
            <a:off x="7948020" y="2466195"/>
            <a:ext cx="638470" cy="640422"/>
          </a:xfrm>
          <a:custGeom>
            <a:avLst/>
            <a:gdLst>
              <a:gd name="T0" fmla="*/ 8566536 w 285390"/>
              <a:gd name="T1" fmla="*/ 21933707 h 286653"/>
              <a:gd name="T2" fmla="*/ 7463951 w 285390"/>
              <a:gd name="T3" fmla="*/ 21933707 h 286653"/>
              <a:gd name="T4" fmla="*/ 6017276 w 285390"/>
              <a:gd name="T5" fmla="*/ 13126476 h 286653"/>
              <a:gd name="T6" fmla="*/ 10009290 w 285390"/>
              <a:gd name="T7" fmla="*/ 23529356 h 286653"/>
              <a:gd name="T8" fmla="*/ 6017276 w 285390"/>
              <a:gd name="T9" fmla="*/ 13126476 h 286653"/>
              <a:gd name="T10" fmla="*/ 11107136 w 285390"/>
              <a:gd name="T11" fmla="*/ 4164476 h 286653"/>
              <a:gd name="T12" fmla="*/ 11107136 w 285390"/>
              <a:gd name="T13" fmla="*/ 5207456 h 286653"/>
              <a:gd name="T14" fmla="*/ 1041307 w 285390"/>
              <a:gd name="T15" fmla="*/ 27850884 h 286653"/>
              <a:gd name="T16" fmla="*/ 6638396 w 285390"/>
              <a:gd name="T17" fmla="*/ 28415863 h 286653"/>
              <a:gd name="T18" fmla="*/ 15575913 w 285390"/>
              <a:gd name="T19" fmla="*/ 27894347 h 286653"/>
              <a:gd name="T20" fmla="*/ 33408084 w 285390"/>
              <a:gd name="T21" fmla="*/ 27850884 h 286653"/>
              <a:gd name="T22" fmla="*/ 23906270 w 285390"/>
              <a:gd name="T23" fmla="*/ 5207456 h 286653"/>
              <a:gd name="T24" fmla="*/ 23906270 w 285390"/>
              <a:gd name="T25" fmla="*/ 4164476 h 286653"/>
              <a:gd name="T26" fmla="*/ 34405847 w 285390"/>
              <a:gd name="T27" fmla="*/ 4642474 h 286653"/>
              <a:gd name="T28" fmla="*/ 33928661 w 285390"/>
              <a:gd name="T29" fmla="*/ 28893943 h 286653"/>
              <a:gd name="T30" fmla="*/ 6377903 w 285390"/>
              <a:gd name="T31" fmla="*/ 34413585 h 286653"/>
              <a:gd name="T32" fmla="*/ 5857299 w 285390"/>
              <a:gd name="T33" fmla="*/ 34413585 h 286653"/>
              <a:gd name="T34" fmla="*/ 5553392 w 285390"/>
              <a:gd name="T35" fmla="*/ 28893943 h 286653"/>
              <a:gd name="T36" fmla="*/ 0 w 285390"/>
              <a:gd name="T37" fmla="*/ 28415863 h 286653"/>
              <a:gd name="T38" fmla="*/ 564149 w 285390"/>
              <a:gd name="T39" fmla="*/ 4164476 h 286653"/>
              <a:gd name="T40" fmla="*/ 15780011 w 285390"/>
              <a:gd name="T41" fmla="*/ 1126446 h 286653"/>
              <a:gd name="T42" fmla="*/ 12786178 w 285390"/>
              <a:gd name="T43" fmla="*/ 10105055 h 286653"/>
              <a:gd name="T44" fmla="*/ 11050528 w 285390"/>
              <a:gd name="T45" fmla="*/ 23529356 h 286653"/>
              <a:gd name="T46" fmla="*/ 25021974 w 285390"/>
              <a:gd name="T47" fmla="*/ 23529356 h 286653"/>
              <a:gd name="T48" fmla="*/ 26497389 w 285390"/>
              <a:gd name="T49" fmla="*/ 20939548 h 286653"/>
              <a:gd name="T50" fmla="*/ 26844443 w 285390"/>
              <a:gd name="T51" fmla="*/ 20162408 h 286653"/>
              <a:gd name="T52" fmla="*/ 27842350 w 285390"/>
              <a:gd name="T53" fmla="*/ 17227350 h 286653"/>
              <a:gd name="T54" fmla="*/ 27885899 w 285390"/>
              <a:gd name="T55" fmla="*/ 16493273 h 286653"/>
              <a:gd name="T56" fmla="*/ 27625404 w 285390"/>
              <a:gd name="T57" fmla="*/ 13773970 h 286653"/>
              <a:gd name="T58" fmla="*/ 27625404 w 285390"/>
              <a:gd name="T59" fmla="*/ 12694864 h 286653"/>
              <a:gd name="T60" fmla="*/ 27104827 w 285390"/>
              <a:gd name="T61" fmla="*/ 9673295 h 286653"/>
              <a:gd name="T62" fmla="*/ 19424914 w 285390"/>
              <a:gd name="T63" fmla="*/ 9457488 h 286653"/>
              <a:gd name="T64" fmla="*/ 19728493 w 285390"/>
              <a:gd name="T65" fmla="*/ 4925091 h 286653"/>
              <a:gd name="T66" fmla="*/ 17255297 w 285390"/>
              <a:gd name="T67" fmla="*/ 4053 h 286653"/>
              <a:gd name="T68" fmla="*/ 20466100 w 285390"/>
              <a:gd name="T69" fmla="*/ 8637175 h 286653"/>
              <a:gd name="T70" fmla="*/ 29491223 w 285390"/>
              <a:gd name="T71" fmla="*/ 11184161 h 286653"/>
              <a:gd name="T72" fmla="*/ 29621413 w 285390"/>
              <a:gd name="T73" fmla="*/ 15068955 h 286653"/>
              <a:gd name="T74" fmla="*/ 29361065 w 285390"/>
              <a:gd name="T75" fmla="*/ 18435991 h 286653"/>
              <a:gd name="T76" fmla="*/ 27755573 w 285390"/>
              <a:gd name="T77" fmla="*/ 21759610 h 286653"/>
              <a:gd name="T78" fmla="*/ 24978677 w 285390"/>
              <a:gd name="T79" fmla="*/ 24565475 h 286653"/>
              <a:gd name="T80" fmla="*/ 4975843 w 285390"/>
              <a:gd name="T81" fmla="*/ 24004275 h 286653"/>
              <a:gd name="T82" fmla="*/ 5496957 w 285390"/>
              <a:gd name="T83" fmla="*/ 12090624 h 286653"/>
              <a:gd name="T84" fmla="*/ 12005071 w 285390"/>
              <a:gd name="T85" fmla="*/ 9414177 h 286653"/>
              <a:gd name="T86" fmla="*/ 14652019 w 285390"/>
              <a:gd name="T87" fmla="*/ 910506 h 286653"/>
              <a:gd name="T88" fmla="*/ 17255297 w 285390"/>
              <a:gd name="T89" fmla="*/ 4053 h 2866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85390" h="286653">
                <a:moveTo>
                  <a:pt x="66104" y="177476"/>
                </a:moveTo>
                <a:cubicBezTo>
                  <a:pt x="68771" y="177476"/>
                  <a:pt x="71057" y="179674"/>
                  <a:pt x="71057" y="182239"/>
                </a:cubicBezTo>
                <a:cubicBezTo>
                  <a:pt x="71057" y="184803"/>
                  <a:pt x="68771" y="186635"/>
                  <a:pt x="66104" y="186635"/>
                </a:cubicBezTo>
                <a:cubicBezTo>
                  <a:pt x="63818" y="186635"/>
                  <a:pt x="61913" y="184803"/>
                  <a:pt x="61913" y="182239"/>
                </a:cubicBezTo>
                <a:cubicBezTo>
                  <a:pt x="61913" y="179674"/>
                  <a:pt x="63818" y="177476"/>
                  <a:pt x="66104" y="177476"/>
                </a:cubicBezTo>
                <a:close/>
                <a:moveTo>
                  <a:pt x="49913" y="109064"/>
                </a:moveTo>
                <a:lnTo>
                  <a:pt x="49913" y="195498"/>
                </a:lnTo>
                <a:lnTo>
                  <a:pt x="83025" y="195498"/>
                </a:lnTo>
                <a:lnTo>
                  <a:pt x="83025" y="109064"/>
                </a:lnTo>
                <a:lnTo>
                  <a:pt x="49913" y="109064"/>
                </a:lnTo>
                <a:close/>
                <a:moveTo>
                  <a:pt x="4679" y="34601"/>
                </a:moveTo>
                <a:lnTo>
                  <a:pt x="92131" y="34601"/>
                </a:lnTo>
                <a:cubicBezTo>
                  <a:pt x="94650" y="34601"/>
                  <a:pt x="96450" y="36768"/>
                  <a:pt x="96450" y="38573"/>
                </a:cubicBezTo>
                <a:cubicBezTo>
                  <a:pt x="96450" y="41101"/>
                  <a:pt x="94650" y="43268"/>
                  <a:pt x="92131" y="43268"/>
                </a:cubicBezTo>
                <a:lnTo>
                  <a:pt x="8637" y="43268"/>
                </a:lnTo>
                <a:lnTo>
                  <a:pt x="8637" y="231404"/>
                </a:lnTo>
                <a:lnTo>
                  <a:pt x="50744" y="231404"/>
                </a:lnTo>
                <a:cubicBezTo>
                  <a:pt x="52903" y="231404"/>
                  <a:pt x="55063" y="233571"/>
                  <a:pt x="55063" y="236098"/>
                </a:cubicBezTo>
                <a:lnTo>
                  <a:pt x="55063" y="274376"/>
                </a:lnTo>
                <a:lnTo>
                  <a:pt x="129199" y="231765"/>
                </a:lnTo>
                <a:cubicBezTo>
                  <a:pt x="129919" y="231404"/>
                  <a:pt x="130639" y="231404"/>
                  <a:pt x="131719" y="231404"/>
                </a:cubicBezTo>
                <a:lnTo>
                  <a:pt x="277113" y="231404"/>
                </a:lnTo>
                <a:lnTo>
                  <a:pt x="277113" y="43268"/>
                </a:lnTo>
                <a:lnTo>
                  <a:pt x="198298" y="43268"/>
                </a:lnTo>
                <a:cubicBezTo>
                  <a:pt x="196138" y="43268"/>
                  <a:pt x="193979" y="41101"/>
                  <a:pt x="193979" y="38573"/>
                </a:cubicBezTo>
                <a:cubicBezTo>
                  <a:pt x="193979" y="36768"/>
                  <a:pt x="196138" y="34601"/>
                  <a:pt x="198298" y="34601"/>
                </a:cubicBezTo>
                <a:lnTo>
                  <a:pt x="281432" y="34601"/>
                </a:lnTo>
                <a:cubicBezTo>
                  <a:pt x="283951" y="34601"/>
                  <a:pt x="285390" y="36768"/>
                  <a:pt x="285390" y="38573"/>
                </a:cubicBezTo>
                <a:lnTo>
                  <a:pt x="285390" y="236098"/>
                </a:lnTo>
                <a:cubicBezTo>
                  <a:pt x="285390" y="237904"/>
                  <a:pt x="283951" y="240070"/>
                  <a:pt x="281432" y="240070"/>
                </a:cubicBezTo>
                <a:lnTo>
                  <a:pt x="132438" y="240070"/>
                </a:lnTo>
                <a:lnTo>
                  <a:pt x="52903" y="285931"/>
                </a:lnTo>
                <a:cubicBezTo>
                  <a:pt x="52184" y="286292"/>
                  <a:pt x="51464" y="286653"/>
                  <a:pt x="50744" y="286653"/>
                </a:cubicBezTo>
                <a:cubicBezTo>
                  <a:pt x="49664" y="286653"/>
                  <a:pt x="49305" y="286292"/>
                  <a:pt x="48585" y="285931"/>
                </a:cubicBezTo>
                <a:cubicBezTo>
                  <a:pt x="46785" y="285209"/>
                  <a:pt x="46066" y="283403"/>
                  <a:pt x="46066" y="282320"/>
                </a:cubicBezTo>
                <a:lnTo>
                  <a:pt x="46066" y="240070"/>
                </a:lnTo>
                <a:lnTo>
                  <a:pt x="4679" y="240070"/>
                </a:lnTo>
                <a:cubicBezTo>
                  <a:pt x="2159" y="240070"/>
                  <a:pt x="0" y="237904"/>
                  <a:pt x="0" y="236098"/>
                </a:cubicBezTo>
                <a:lnTo>
                  <a:pt x="0" y="38573"/>
                </a:lnTo>
                <a:cubicBezTo>
                  <a:pt x="0" y="36768"/>
                  <a:pt x="2159" y="34601"/>
                  <a:pt x="4679" y="34601"/>
                </a:cubicBezTo>
                <a:close/>
                <a:moveTo>
                  <a:pt x="142769" y="9001"/>
                </a:moveTo>
                <a:cubicBezTo>
                  <a:pt x="137011" y="8283"/>
                  <a:pt x="133052" y="9001"/>
                  <a:pt x="130892" y="9359"/>
                </a:cubicBezTo>
                <a:cubicBezTo>
                  <a:pt x="132692" y="17608"/>
                  <a:pt x="135931" y="37334"/>
                  <a:pt x="132692" y="45942"/>
                </a:cubicBezTo>
                <a:cubicBezTo>
                  <a:pt x="127653" y="60646"/>
                  <a:pt x="115776" y="73199"/>
                  <a:pt x="106059" y="83959"/>
                </a:cubicBezTo>
                <a:cubicBezTo>
                  <a:pt x="98861" y="92207"/>
                  <a:pt x="91662" y="99739"/>
                  <a:pt x="91662" y="104760"/>
                </a:cubicBezTo>
                <a:lnTo>
                  <a:pt x="91662" y="195498"/>
                </a:lnTo>
                <a:lnTo>
                  <a:pt x="207193" y="195498"/>
                </a:lnTo>
                <a:cubicBezTo>
                  <a:pt x="207553" y="195498"/>
                  <a:pt x="207553" y="195498"/>
                  <a:pt x="207553" y="195498"/>
                </a:cubicBezTo>
                <a:cubicBezTo>
                  <a:pt x="215831" y="194781"/>
                  <a:pt x="221949" y="188325"/>
                  <a:pt x="221949" y="180793"/>
                </a:cubicBezTo>
                <a:cubicBezTo>
                  <a:pt x="221949" y="178642"/>
                  <a:pt x="220870" y="176131"/>
                  <a:pt x="219790" y="173979"/>
                </a:cubicBezTo>
                <a:cubicBezTo>
                  <a:pt x="219070" y="172903"/>
                  <a:pt x="219070" y="171110"/>
                  <a:pt x="219790" y="170034"/>
                </a:cubicBezTo>
                <a:cubicBezTo>
                  <a:pt x="220150" y="168599"/>
                  <a:pt x="221589" y="167882"/>
                  <a:pt x="222669" y="167523"/>
                </a:cubicBezTo>
                <a:cubicBezTo>
                  <a:pt x="229507" y="165730"/>
                  <a:pt x="234906" y="160351"/>
                  <a:pt x="234906" y="153178"/>
                </a:cubicBezTo>
                <a:cubicBezTo>
                  <a:pt x="234906" y="149591"/>
                  <a:pt x="233106" y="146005"/>
                  <a:pt x="230947" y="143135"/>
                </a:cubicBezTo>
                <a:cubicBezTo>
                  <a:pt x="229507" y="142418"/>
                  <a:pt x="229147" y="140984"/>
                  <a:pt x="229507" y="139908"/>
                </a:cubicBezTo>
                <a:cubicBezTo>
                  <a:pt x="229507" y="138832"/>
                  <a:pt x="230227" y="137397"/>
                  <a:pt x="231307" y="137038"/>
                </a:cubicBezTo>
                <a:cubicBezTo>
                  <a:pt x="235266" y="133811"/>
                  <a:pt x="237425" y="129865"/>
                  <a:pt x="237425" y="125203"/>
                </a:cubicBezTo>
                <a:cubicBezTo>
                  <a:pt x="237425" y="117671"/>
                  <a:pt x="232387" y="114444"/>
                  <a:pt x="229147" y="114444"/>
                </a:cubicBezTo>
                <a:cubicBezTo>
                  <a:pt x="226628" y="114444"/>
                  <a:pt x="224829" y="112292"/>
                  <a:pt x="224829" y="109781"/>
                </a:cubicBezTo>
                <a:cubicBezTo>
                  <a:pt x="224829" y="107629"/>
                  <a:pt x="226628" y="105477"/>
                  <a:pt x="229147" y="105477"/>
                </a:cubicBezTo>
                <a:cubicBezTo>
                  <a:pt x="230947" y="105477"/>
                  <a:pt x="235626" y="102250"/>
                  <a:pt x="235626" y="92925"/>
                </a:cubicBezTo>
                <a:cubicBezTo>
                  <a:pt x="235626" y="85393"/>
                  <a:pt x="229867" y="80372"/>
                  <a:pt x="224829" y="80372"/>
                </a:cubicBezTo>
                <a:lnTo>
                  <a:pt x="164364" y="80372"/>
                </a:lnTo>
                <a:cubicBezTo>
                  <a:pt x="162924" y="80372"/>
                  <a:pt x="161485" y="80013"/>
                  <a:pt x="161125" y="78579"/>
                </a:cubicBezTo>
                <a:cubicBezTo>
                  <a:pt x="160045" y="77503"/>
                  <a:pt x="160045" y="76068"/>
                  <a:pt x="160405" y="74634"/>
                </a:cubicBezTo>
                <a:cubicBezTo>
                  <a:pt x="161485" y="69971"/>
                  <a:pt x="164724" y="56701"/>
                  <a:pt x="163644" y="40921"/>
                </a:cubicBezTo>
                <a:cubicBezTo>
                  <a:pt x="161485" y="22629"/>
                  <a:pt x="152847" y="9359"/>
                  <a:pt x="142769" y="9001"/>
                </a:cubicBezTo>
                <a:close/>
                <a:moveTo>
                  <a:pt x="143129" y="34"/>
                </a:moveTo>
                <a:cubicBezTo>
                  <a:pt x="157886" y="752"/>
                  <a:pt x="169763" y="16891"/>
                  <a:pt x="172282" y="40203"/>
                </a:cubicBezTo>
                <a:cubicBezTo>
                  <a:pt x="173362" y="53115"/>
                  <a:pt x="171562" y="64592"/>
                  <a:pt x="169763" y="71764"/>
                </a:cubicBezTo>
                <a:lnTo>
                  <a:pt x="224829" y="71764"/>
                </a:lnTo>
                <a:cubicBezTo>
                  <a:pt x="235266" y="71764"/>
                  <a:pt x="244623" y="81448"/>
                  <a:pt x="244623" y="92925"/>
                </a:cubicBezTo>
                <a:cubicBezTo>
                  <a:pt x="244623" y="100098"/>
                  <a:pt x="242104" y="105477"/>
                  <a:pt x="238865" y="109064"/>
                </a:cubicBezTo>
                <a:cubicBezTo>
                  <a:pt x="243184" y="112650"/>
                  <a:pt x="245703" y="118030"/>
                  <a:pt x="245703" y="125203"/>
                </a:cubicBezTo>
                <a:cubicBezTo>
                  <a:pt x="245703" y="130941"/>
                  <a:pt x="243904" y="136680"/>
                  <a:pt x="239585" y="140984"/>
                </a:cubicBezTo>
                <a:cubicBezTo>
                  <a:pt x="242104" y="144570"/>
                  <a:pt x="243544" y="148874"/>
                  <a:pt x="243544" y="153178"/>
                </a:cubicBezTo>
                <a:cubicBezTo>
                  <a:pt x="243544" y="162144"/>
                  <a:pt x="237785" y="170751"/>
                  <a:pt x="229507" y="174338"/>
                </a:cubicBezTo>
                <a:cubicBezTo>
                  <a:pt x="229867" y="176490"/>
                  <a:pt x="230227" y="178642"/>
                  <a:pt x="230227" y="180793"/>
                </a:cubicBezTo>
                <a:cubicBezTo>
                  <a:pt x="230227" y="192988"/>
                  <a:pt x="220870" y="202671"/>
                  <a:pt x="208633" y="203747"/>
                </a:cubicBezTo>
                <a:cubicBezTo>
                  <a:pt x="208273" y="204106"/>
                  <a:pt x="207553" y="204106"/>
                  <a:pt x="207193" y="204106"/>
                </a:cubicBezTo>
                <a:lnTo>
                  <a:pt x="45594" y="204106"/>
                </a:lnTo>
                <a:cubicBezTo>
                  <a:pt x="43075" y="204106"/>
                  <a:pt x="41275" y="201954"/>
                  <a:pt x="41275" y="199443"/>
                </a:cubicBezTo>
                <a:lnTo>
                  <a:pt x="41275" y="104760"/>
                </a:lnTo>
                <a:cubicBezTo>
                  <a:pt x="41275" y="102250"/>
                  <a:pt x="43075" y="100456"/>
                  <a:pt x="45594" y="100456"/>
                </a:cubicBezTo>
                <a:lnTo>
                  <a:pt x="83384" y="100456"/>
                </a:lnTo>
                <a:cubicBezTo>
                  <a:pt x="85544" y="93642"/>
                  <a:pt x="92022" y="86828"/>
                  <a:pt x="99580" y="78220"/>
                </a:cubicBezTo>
                <a:cubicBezTo>
                  <a:pt x="109298" y="67819"/>
                  <a:pt x="120095" y="55984"/>
                  <a:pt x="124414" y="42355"/>
                </a:cubicBezTo>
                <a:cubicBezTo>
                  <a:pt x="126933" y="36976"/>
                  <a:pt x="124054" y="17608"/>
                  <a:pt x="121535" y="7566"/>
                </a:cubicBezTo>
                <a:cubicBezTo>
                  <a:pt x="121175" y="5773"/>
                  <a:pt x="122614" y="3621"/>
                  <a:pt x="123694" y="2904"/>
                </a:cubicBezTo>
                <a:cubicBezTo>
                  <a:pt x="124414" y="2186"/>
                  <a:pt x="129813" y="-324"/>
                  <a:pt x="143129" y="34"/>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2" name="Freeform 1051">
            <a:extLst>
              <a:ext uri="{FF2B5EF4-FFF2-40B4-BE49-F238E27FC236}">
                <a16:creationId xmlns:a16="http://schemas.microsoft.com/office/drawing/2014/main" id="{4D02B015-6470-2A46-8F0B-6ED6589E272E}"/>
              </a:ext>
            </a:extLst>
          </p:cNvPr>
          <p:cNvSpPr>
            <a:spLocks noChangeAspect="1" noChangeArrowheads="1"/>
          </p:cNvSpPr>
          <p:nvPr/>
        </p:nvSpPr>
        <p:spPr bwMode="auto">
          <a:xfrm>
            <a:off x="3625543" y="2466195"/>
            <a:ext cx="636517" cy="636517"/>
          </a:xfrm>
          <a:custGeom>
            <a:avLst/>
            <a:gdLst>
              <a:gd name="T0" fmla="*/ 23283854 w 285390"/>
              <a:gd name="T1" fmla="*/ 31132927 h 285391"/>
              <a:gd name="T2" fmla="*/ 27288610 w 285390"/>
              <a:gd name="T3" fmla="*/ 31937716 h 285391"/>
              <a:gd name="T4" fmla="*/ 27288610 w 285390"/>
              <a:gd name="T5" fmla="*/ 28845632 h 285391"/>
              <a:gd name="T6" fmla="*/ 22772721 w 285390"/>
              <a:gd name="T7" fmla="*/ 24313469 h 285391"/>
              <a:gd name="T8" fmla="*/ 22559662 w 285390"/>
              <a:gd name="T9" fmla="*/ 30455201 h 285391"/>
              <a:gd name="T10" fmla="*/ 22772721 w 285390"/>
              <a:gd name="T11" fmla="*/ 24313469 h 285391"/>
              <a:gd name="T12" fmla="*/ 11403969 w 285390"/>
              <a:gd name="T13" fmla="*/ 21689315 h 285391"/>
              <a:gd name="T14" fmla="*/ 16609519 w 285390"/>
              <a:gd name="T15" fmla="*/ 21646668 h 285391"/>
              <a:gd name="T16" fmla="*/ 14006641 w 285390"/>
              <a:gd name="T17" fmla="*/ 20622716 h 285391"/>
              <a:gd name="T18" fmla="*/ 14006641 w 285390"/>
              <a:gd name="T19" fmla="*/ 13199521 h 285391"/>
              <a:gd name="T20" fmla="*/ 14006641 w 285390"/>
              <a:gd name="T21" fmla="*/ 19598789 h 285391"/>
              <a:gd name="T22" fmla="*/ 14006641 w 285390"/>
              <a:gd name="T23" fmla="*/ 13199521 h 285391"/>
              <a:gd name="T24" fmla="*/ 17846951 w 285390"/>
              <a:gd name="T25" fmla="*/ 16143202 h 285391"/>
              <a:gd name="T26" fmla="*/ 16353460 w 285390"/>
              <a:gd name="T27" fmla="*/ 19726825 h 285391"/>
              <a:gd name="T28" fmla="*/ 18572333 w 285390"/>
              <a:gd name="T29" fmla="*/ 21305308 h 285391"/>
              <a:gd name="T30" fmla="*/ 21473690 w 285390"/>
              <a:gd name="T31" fmla="*/ 22756016 h 285391"/>
              <a:gd name="T32" fmla="*/ 21046952 w 285390"/>
              <a:gd name="T33" fmla="*/ 23609113 h 285391"/>
              <a:gd name="T34" fmla="*/ 19980313 w 285390"/>
              <a:gd name="T35" fmla="*/ 22883896 h 285391"/>
              <a:gd name="T36" fmla="*/ 17590807 w 285390"/>
              <a:gd name="T37" fmla="*/ 22073406 h 285391"/>
              <a:gd name="T38" fmla="*/ 10465185 w 285390"/>
              <a:gd name="T39" fmla="*/ 22073406 h 285391"/>
              <a:gd name="T40" fmla="*/ 8033098 w 285390"/>
              <a:gd name="T41" fmla="*/ 22883896 h 285391"/>
              <a:gd name="T42" fmla="*/ 6966530 w 285390"/>
              <a:gd name="T43" fmla="*/ 23566487 h 285391"/>
              <a:gd name="T44" fmla="*/ 6582425 w 285390"/>
              <a:gd name="T45" fmla="*/ 22756016 h 285391"/>
              <a:gd name="T46" fmla="*/ 9398578 w 285390"/>
              <a:gd name="T47" fmla="*/ 21305308 h 285391"/>
              <a:gd name="T48" fmla="*/ 11617320 w 285390"/>
              <a:gd name="T49" fmla="*/ 19769553 h 285391"/>
              <a:gd name="T50" fmla="*/ 10166458 w 285390"/>
              <a:gd name="T51" fmla="*/ 16143202 h 285391"/>
              <a:gd name="T52" fmla="*/ 13996709 w 285390"/>
              <a:gd name="T53" fmla="*/ 9403570 h 285391"/>
              <a:gd name="T54" fmla="*/ 13996709 w 285390"/>
              <a:gd name="T55" fmla="*/ 28083254 h 285391"/>
              <a:gd name="T56" fmla="*/ 13996709 w 285390"/>
              <a:gd name="T57" fmla="*/ 9403570 h 285391"/>
              <a:gd name="T58" fmla="*/ 24391503 w 285390"/>
              <a:gd name="T59" fmla="*/ 18764534 h 285391"/>
              <a:gd name="T60" fmla="*/ 28012693 w 285390"/>
              <a:gd name="T61" fmla="*/ 28083254 h 285391"/>
              <a:gd name="T62" fmla="*/ 28012693 w 285390"/>
              <a:gd name="T63" fmla="*/ 32700174 h 285391"/>
              <a:gd name="T64" fmla="*/ 23411805 w 285390"/>
              <a:gd name="T65" fmla="*/ 32700174 h 285391"/>
              <a:gd name="T66" fmla="*/ 13996709 w 285390"/>
              <a:gd name="T67" fmla="*/ 29142124 h 285391"/>
              <a:gd name="T68" fmla="*/ 13996709 w 285390"/>
              <a:gd name="T69" fmla="*/ 8429127 h 285391"/>
              <a:gd name="T70" fmla="*/ 30309020 w 285390"/>
              <a:gd name="T71" fmla="*/ 2497641 h 285391"/>
              <a:gd name="T72" fmla="*/ 30309020 w 285390"/>
              <a:gd name="T73" fmla="*/ 3205008 h 285391"/>
              <a:gd name="T74" fmla="*/ 29589687 w 285390"/>
              <a:gd name="T75" fmla="*/ 3205008 h 285391"/>
              <a:gd name="T76" fmla="*/ 29589687 w 285390"/>
              <a:gd name="T77" fmla="*/ 2497641 h 285391"/>
              <a:gd name="T78" fmla="*/ 24928457 w 285390"/>
              <a:gd name="T79" fmla="*/ 2497641 h 285391"/>
              <a:gd name="T80" fmla="*/ 24928457 w 285390"/>
              <a:gd name="T81" fmla="*/ 3205008 h 285391"/>
              <a:gd name="T82" fmla="*/ 24193702 w 285390"/>
              <a:gd name="T83" fmla="*/ 3205008 h 285391"/>
              <a:gd name="T84" fmla="*/ 24193702 w 285390"/>
              <a:gd name="T85" fmla="*/ 2497641 h 285391"/>
              <a:gd name="T86" fmla="*/ 27868046 w 285390"/>
              <a:gd name="T87" fmla="*/ 2974749 h 285391"/>
              <a:gd name="T88" fmla="*/ 26787237 w 285390"/>
              <a:gd name="T89" fmla="*/ 2974749 h 285391"/>
              <a:gd name="T90" fmla="*/ 976472 w 285390"/>
              <a:gd name="T91" fmla="*/ 1060086 h 285391"/>
              <a:gd name="T92" fmla="*/ 32656729 w 285390"/>
              <a:gd name="T93" fmla="*/ 4750123 h 285391"/>
              <a:gd name="T94" fmla="*/ 976472 w 285390"/>
              <a:gd name="T95" fmla="*/ 1060086 h 285391"/>
              <a:gd name="T96" fmla="*/ 33208763 w 285390"/>
              <a:gd name="T97" fmla="*/ 0 h 285391"/>
              <a:gd name="T98" fmla="*/ 33675848 w 285390"/>
              <a:gd name="T99" fmla="*/ 33165455 h 285391"/>
              <a:gd name="T100" fmla="*/ 29938808 w 285390"/>
              <a:gd name="T101" fmla="*/ 33674314 h 285391"/>
              <a:gd name="T102" fmla="*/ 29938808 w 285390"/>
              <a:gd name="T103" fmla="*/ 32656368 h 285391"/>
              <a:gd name="T104" fmla="*/ 32656729 w 285390"/>
              <a:gd name="T105" fmla="*/ 5810119 h 285391"/>
              <a:gd name="T106" fmla="*/ 976472 w 285390"/>
              <a:gd name="T107" fmla="*/ 32656368 h 285391"/>
              <a:gd name="T108" fmla="*/ 21573058 w 285390"/>
              <a:gd name="T109" fmla="*/ 33165455 h 285391"/>
              <a:gd name="T110" fmla="*/ 509278 w 285390"/>
              <a:gd name="T111" fmla="*/ 33674314 h 285391"/>
              <a:gd name="T112" fmla="*/ 0 w 285390"/>
              <a:gd name="T113" fmla="*/ 508558 h 28539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85390" h="285391">
                <a:moveTo>
                  <a:pt x="224400" y="236929"/>
                </a:moveTo>
                <a:lnTo>
                  <a:pt x="197322" y="263852"/>
                </a:lnTo>
                <a:lnTo>
                  <a:pt x="204543" y="270673"/>
                </a:lnTo>
                <a:cubicBezTo>
                  <a:pt x="211764" y="278212"/>
                  <a:pt x="224039" y="278212"/>
                  <a:pt x="231260" y="270673"/>
                </a:cubicBezTo>
                <a:cubicBezTo>
                  <a:pt x="234870" y="267442"/>
                  <a:pt x="237036" y="262775"/>
                  <a:pt x="237036" y="257391"/>
                </a:cubicBezTo>
                <a:cubicBezTo>
                  <a:pt x="237036" y="252365"/>
                  <a:pt x="234870" y="248057"/>
                  <a:pt x="231260" y="244467"/>
                </a:cubicBezTo>
                <a:lnTo>
                  <a:pt x="224400" y="236929"/>
                </a:lnTo>
                <a:close/>
                <a:moveTo>
                  <a:pt x="192990" y="206056"/>
                </a:moveTo>
                <a:cubicBezTo>
                  <a:pt x="186130" y="216826"/>
                  <a:pt x="177104" y="226159"/>
                  <a:pt x="165912" y="232621"/>
                </a:cubicBezTo>
                <a:lnTo>
                  <a:pt x="191185" y="258109"/>
                </a:lnTo>
                <a:lnTo>
                  <a:pt x="218262" y="230826"/>
                </a:lnTo>
                <a:lnTo>
                  <a:pt x="192990" y="206056"/>
                </a:lnTo>
                <a:close/>
                <a:moveTo>
                  <a:pt x="106407" y="171886"/>
                </a:moveTo>
                <a:cubicBezTo>
                  <a:pt x="104599" y="176948"/>
                  <a:pt x="100983" y="180925"/>
                  <a:pt x="96644" y="183817"/>
                </a:cubicBezTo>
                <a:cubicBezTo>
                  <a:pt x="98452" y="189964"/>
                  <a:pt x="107130" y="195749"/>
                  <a:pt x="118701" y="195749"/>
                </a:cubicBezTo>
                <a:cubicBezTo>
                  <a:pt x="130634" y="195749"/>
                  <a:pt x="138951" y="189602"/>
                  <a:pt x="140759" y="183456"/>
                </a:cubicBezTo>
                <a:cubicBezTo>
                  <a:pt x="136419" y="180563"/>
                  <a:pt x="132803" y="176586"/>
                  <a:pt x="130995" y="171886"/>
                </a:cubicBezTo>
                <a:cubicBezTo>
                  <a:pt x="127379" y="173694"/>
                  <a:pt x="123040" y="174778"/>
                  <a:pt x="118701" y="174778"/>
                </a:cubicBezTo>
                <a:cubicBezTo>
                  <a:pt x="114724" y="174778"/>
                  <a:pt x="110023" y="173694"/>
                  <a:pt x="106407" y="171886"/>
                </a:cubicBezTo>
                <a:close/>
                <a:moveTo>
                  <a:pt x="118701" y="111866"/>
                </a:moveTo>
                <a:cubicBezTo>
                  <a:pt x="104237" y="111866"/>
                  <a:pt x="94836" y="121628"/>
                  <a:pt x="94836" y="136814"/>
                </a:cubicBezTo>
                <a:cubicBezTo>
                  <a:pt x="94836" y="153084"/>
                  <a:pt x="105684" y="166101"/>
                  <a:pt x="118701" y="166101"/>
                </a:cubicBezTo>
                <a:cubicBezTo>
                  <a:pt x="131719" y="166101"/>
                  <a:pt x="142567" y="153084"/>
                  <a:pt x="142567" y="136814"/>
                </a:cubicBezTo>
                <a:cubicBezTo>
                  <a:pt x="142567" y="121628"/>
                  <a:pt x="132803" y="111866"/>
                  <a:pt x="118701" y="111866"/>
                </a:cubicBezTo>
                <a:close/>
                <a:moveTo>
                  <a:pt x="118701" y="103188"/>
                </a:moveTo>
                <a:cubicBezTo>
                  <a:pt x="137866" y="103188"/>
                  <a:pt x="151245" y="117289"/>
                  <a:pt x="151245" y="136814"/>
                </a:cubicBezTo>
                <a:cubicBezTo>
                  <a:pt x="151245" y="149107"/>
                  <a:pt x="146183" y="159593"/>
                  <a:pt x="138589" y="166824"/>
                </a:cubicBezTo>
                <a:cubicBezTo>
                  <a:pt x="138589" y="167185"/>
                  <a:pt x="138589" y="167185"/>
                  <a:pt x="138589" y="167185"/>
                </a:cubicBezTo>
                <a:cubicBezTo>
                  <a:pt x="140035" y="172247"/>
                  <a:pt x="144375" y="176948"/>
                  <a:pt x="150522" y="178394"/>
                </a:cubicBezTo>
                <a:cubicBezTo>
                  <a:pt x="153053" y="179117"/>
                  <a:pt x="155222" y="179840"/>
                  <a:pt x="157392" y="180563"/>
                </a:cubicBezTo>
                <a:cubicBezTo>
                  <a:pt x="163178" y="182371"/>
                  <a:pt x="168602" y="184179"/>
                  <a:pt x="173664" y="186348"/>
                </a:cubicBezTo>
                <a:cubicBezTo>
                  <a:pt x="176918" y="187795"/>
                  <a:pt x="179449" y="190326"/>
                  <a:pt x="181981" y="192857"/>
                </a:cubicBezTo>
                <a:cubicBezTo>
                  <a:pt x="183789" y="195026"/>
                  <a:pt x="183427" y="197918"/>
                  <a:pt x="181619" y="199365"/>
                </a:cubicBezTo>
                <a:cubicBezTo>
                  <a:pt x="180896" y="199726"/>
                  <a:pt x="179449" y="200088"/>
                  <a:pt x="178365" y="200088"/>
                </a:cubicBezTo>
                <a:cubicBezTo>
                  <a:pt x="177641" y="200088"/>
                  <a:pt x="176195" y="199726"/>
                  <a:pt x="175472" y="199003"/>
                </a:cubicBezTo>
                <a:cubicBezTo>
                  <a:pt x="174026" y="196834"/>
                  <a:pt x="171856" y="195388"/>
                  <a:pt x="169325" y="193941"/>
                </a:cubicBezTo>
                <a:cubicBezTo>
                  <a:pt x="165347" y="192133"/>
                  <a:pt x="160285" y="190326"/>
                  <a:pt x="155222" y="188879"/>
                </a:cubicBezTo>
                <a:cubicBezTo>
                  <a:pt x="153053" y="187795"/>
                  <a:pt x="150883" y="187433"/>
                  <a:pt x="149075" y="187072"/>
                </a:cubicBezTo>
                <a:cubicBezTo>
                  <a:pt x="145098" y="196834"/>
                  <a:pt x="132803" y="204427"/>
                  <a:pt x="118701" y="204427"/>
                </a:cubicBezTo>
                <a:cubicBezTo>
                  <a:pt x="103876" y="204427"/>
                  <a:pt x="91943" y="196834"/>
                  <a:pt x="88689" y="187072"/>
                </a:cubicBezTo>
                <a:cubicBezTo>
                  <a:pt x="86881" y="187433"/>
                  <a:pt x="84349" y="187795"/>
                  <a:pt x="82541" y="188879"/>
                </a:cubicBezTo>
                <a:cubicBezTo>
                  <a:pt x="77479" y="190326"/>
                  <a:pt x="72417" y="192133"/>
                  <a:pt x="68078" y="193941"/>
                </a:cubicBezTo>
                <a:cubicBezTo>
                  <a:pt x="65908" y="195388"/>
                  <a:pt x="63738" y="196834"/>
                  <a:pt x="62292" y="198642"/>
                </a:cubicBezTo>
                <a:cubicBezTo>
                  <a:pt x="61207" y="199365"/>
                  <a:pt x="60122" y="199726"/>
                  <a:pt x="59038" y="199726"/>
                </a:cubicBezTo>
                <a:cubicBezTo>
                  <a:pt x="57953" y="199726"/>
                  <a:pt x="56868" y="199365"/>
                  <a:pt x="56145" y="199003"/>
                </a:cubicBezTo>
                <a:cubicBezTo>
                  <a:pt x="54337" y="197195"/>
                  <a:pt x="53975" y="194664"/>
                  <a:pt x="55783" y="192857"/>
                </a:cubicBezTo>
                <a:cubicBezTo>
                  <a:pt x="57953" y="189964"/>
                  <a:pt x="60846" y="187795"/>
                  <a:pt x="64100" y="186710"/>
                </a:cubicBezTo>
                <a:cubicBezTo>
                  <a:pt x="69162" y="184179"/>
                  <a:pt x="74225" y="182371"/>
                  <a:pt x="79649" y="180563"/>
                </a:cubicBezTo>
                <a:cubicBezTo>
                  <a:pt x="82180" y="179840"/>
                  <a:pt x="84711" y="179117"/>
                  <a:pt x="87242" y="178394"/>
                </a:cubicBezTo>
                <a:cubicBezTo>
                  <a:pt x="93389" y="177309"/>
                  <a:pt x="97729" y="172970"/>
                  <a:pt x="98452" y="167547"/>
                </a:cubicBezTo>
                <a:cubicBezTo>
                  <a:pt x="98452" y="167185"/>
                  <a:pt x="99175" y="167185"/>
                  <a:pt x="99175" y="166824"/>
                </a:cubicBezTo>
                <a:cubicBezTo>
                  <a:pt x="91220" y="159593"/>
                  <a:pt x="86157" y="149107"/>
                  <a:pt x="86157" y="136814"/>
                </a:cubicBezTo>
                <a:cubicBezTo>
                  <a:pt x="86157" y="117289"/>
                  <a:pt x="99536" y="103188"/>
                  <a:pt x="118701" y="103188"/>
                </a:cubicBezTo>
                <a:close/>
                <a:moveTo>
                  <a:pt x="118616" y="79695"/>
                </a:moveTo>
                <a:cubicBezTo>
                  <a:pt x="74931" y="79695"/>
                  <a:pt x="38827" y="115593"/>
                  <a:pt x="38827" y="159030"/>
                </a:cubicBezTo>
                <a:cubicBezTo>
                  <a:pt x="38827" y="202467"/>
                  <a:pt x="74931" y="238006"/>
                  <a:pt x="118616" y="238006"/>
                </a:cubicBezTo>
                <a:cubicBezTo>
                  <a:pt x="162663" y="238006"/>
                  <a:pt x="198405" y="202467"/>
                  <a:pt x="198405" y="159030"/>
                </a:cubicBezTo>
                <a:cubicBezTo>
                  <a:pt x="198405" y="115593"/>
                  <a:pt x="162663" y="79695"/>
                  <a:pt x="118616" y="79695"/>
                </a:cubicBezTo>
                <a:close/>
                <a:moveTo>
                  <a:pt x="118616" y="71438"/>
                </a:moveTo>
                <a:cubicBezTo>
                  <a:pt x="167717" y="71438"/>
                  <a:pt x="206709" y="110567"/>
                  <a:pt x="206709" y="159030"/>
                </a:cubicBezTo>
                <a:cubicBezTo>
                  <a:pt x="206709" y="173389"/>
                  <a:pt x="203099" y="186671"/>
                  <a:pt x="197322" y="198159"/>
                </a:cubicBezTo>
                <a:lnTo>
                  <a:pt x="237397" y="238006"/>
                </a:lnTo>
                <a:cubicBezTo>
                  <a:pt x="242813" y="243031"/>
                  <a:pt x="245701" y="250211"/>
                  <a:pt x="245701" y="257391"/>
                </a:cubicBezTo>
                <a:cubicBezTo>
                  <a:pt x="245701" y="264929"/>
                  <a:pt x="242813" y="272109"/>
                  <a:pt x="237397" y="277135"/>
                </a:cubicBezTo>
                <a:cubicBezTo>
                  <a:pt x="231982" y="282160"/>
                  <a:pt x="225122" y="285391"/>
                  <a:pt x="217901" y="285391"/>
                </a:cubicBezTo>
                <a:cubicBezTo>
                  <a:pt x="210320" y="285391"/>
                  <a:pt x="203460" y="282160"/>
                  <a:pt x="198405" y="277135"/>
                </a:cubicBezTo>
                <a:lnTo>
                  <a:pt x="158330" y="236929"/>
                </a:lnTo>
                <a:cubicBezTo>
                  <a:pt x="146416" y="243031"/>
                  <a:pt x="132697" y="246980"/>
                  <a:pt x="118616" y="246980"/>
                </a:cubicBezTo>
                <a:cubicBezTo>
                  <a:pt x="69876" y="246980"/>
                  <a:pt x="30162" y="207492"/>
                  <a:pt x="30162" y="159030"/>
                </a:cubicBezTo>
                <a:cubicBezTo>
                  <a:pt x="30162" y="110567"/>
                  <a:pt x="69876" y="71438"/>
                  <a:pt x="118616" y="71438"/>
                </a:cubicBezTo>
                <a:close/>
                <a:moveTo>
                  <a:pt x="250761" y="21166"/>
                </a:moveTo>
                <a:cubicBezTo>
                  <a:pt x="252285" y="19050"/>
                  <a:pt x="255333" y="19050"/>
                  <a:pt x="256857" y="21166"/>
                </a:cubicBezTo>
                <a:cubicBezTo>
                  <a:pt x="258000" y="21872"/>
                  <a:pt x="258381" y="22578"/>
                  <a:pt x="258381" y="23989"/>
                </a:cubicBezTo>
                <a:cubicBezTo>
                  <a:pt x="258381" y="25047"/>
                  <a:pt x="258000" y="25753"/>
                  <a:pt x="256857" y="27164"/>
                </a:cubicBezTo>
                <a:cubicBezTo>
                  <a:pt x="256095" y="27869"/>
                  <a:pt x="255333" y="28222"/>
                  <a:pt x="254190" y="28222"/>
                </a:cubicBezTo>
                <a:cubicBezTo>
                  <a:pt x="252285" y="28222"/>
                  <a:pt x="251523" y="27869"/>
                  <a:pt x="250761" y="27164"/>
                </a:cubicBezTo>
                <a:cubicBezTo>
                  <a:pt x="249618" y="25753"/>
                  <a:pt x="249237" y="25047"/>
                  <a:pt x="249237" y="23989"/>
                </a:cubicBezTo>
                <a:cubicBezTo>
                  <a:pt x="249237" y="22578"/>
                  <a:pt x="249618" y="21872"/>
                  <a:pt x="250761" y="21166"/>
                </a:cubicBezTo>
                <a:close/>
                <a:moveTo>
                  <a:pt x="205032" y="21166"/>
                </a:moveTo>
                <a:cubicBezTo>
                  <a:pt x="206497" y="19050"/>
                  <a:pt x="209428" y="19050"/>
                  <a:pt x="211260" y="21166"/>
                </a:cubicBezTo>
                <a:cubicBezTo>
                  <a:pt x="211626" y="21872"/>
                  <a:pt x="212359" y="22578"/>
                  <a:pt x="212359" y="23989"/>
                </a:cubicBezTo>
                <a:cubicBezTo>
                  <a:pt x="212359" y="25047"/>
                  <a:pt x="211626" y="25753"/>
                  <a:pt x="211260" y="27164"/>
                </a:cubicBezTo>
                <a:cubicBezTo>
                  <a:pt x="210161" y="27869"/>
                  <a:pt x="209062" y="28222"/>
                  <a:pt x="207963" y="28222"/>
                </a:cubicBezTo>
                <a:cubicBezTo>
                  <a:pt x="206497" y="28222"/>
                  <a:pt x="205765" y="27869"/>
                  <a:pt x="205032" y="27164"/>
                </a:cubicBezTo>
                <a:cubicBezTo>
                  <a:pt x="203933" y="25753"/>
                  <a:pt x="203200" y="25047"/>
                  <a:pt x="203200" y="23989"/>
                </a:cubicBezTo>
                <a:cubicBezTo>
                  <a:pt x="203200" y="22578"/>
                  <a:pt x="203933" y="21872"/>
                  <a:pt x="205032" y="21166"/>
                </a:cubicBezTo>
                <a:close/>
                <a:moveTo>
                  <a:pt x="231408" y="20638"/>
                </a:moveTo>
                <a:cubicBezTo>
                  <a:pt x="233973" y="20638"/>
                  <a:pt x="236171" y="22543"/>
                  <a:pt x="236171" y="25210"/>
                </a:cubicBezTo>
                <a:cubicBezTo>
                  <a:pt x="236171" y="27496"/>
                  <a:pt x="233973" y="29782"/>
                  <a:pt x="231408" y="29782"/>
                </a:cubicBezTo>
                <a:cubicBezTo>
                  <a:pt x="228844" y="29782"/>
                  <a:pt x="227012" y="27496"/>
                  <a:pt x="227012" y="25210"/>
                </a:cubicBezTo>
                <a:cubicBezTo>
                  <a:pt x="227012" y="22543"/>
                  <a:pt x="228844" y="20638"/>
                  <a:pt x="231408" y="20638"/>
                </a:cubicBezTo>
                <a:close/>
                <a:moveTo>
                  <a:pt x="8277" y="8986"/>
                </a:moveTo>
                <a:lnTo>
                  <a:pt x="8277" y="40256"/>
                </a:lnTo>
                <a:lnTo>
                  <a:pt x="276753" y="40256"/>
                </a:lnTo>
                <a:lnTo>
                  <a:pt x="276753" y="8986"/>
                </a:lnTo>
                <a:lnTo>
                  <a:pt x="8277" y="8986"/>
                </a:lnTo>
                <a:close/>
                <a:moveTo>
                  <a:pt x="4319" y="0"/>
                </a:moveTo>
                <a:lnTo>
                  <a:pt x="281432" y="0"/>
                </a:lnTo>
                <a:cubicBezTo>
                  <a:pt x="283591" y="0"/>
                  <a:pt x="285390" y="1797"/>
                  <a:pt x="285390" y="4313"/>
                </a:cubicBezTo>
                <a:lnTo>
                  <a:pt x="285390" y="281078"/>
                </a:lnTo>
                <a:cubicBezTo>
                  <a:pt x="285390" y="283234"/>
                  <a:pt x="283591" y="285391"/>
                  <a:pt x="281432" y="285391"/>
                </a:cubicBezTo>
                <a:lnTo>
                  <a:pt x="253720" y="285391"/>
                </a:lnTo>
                <a:cubicBezTo>
                  <a:pt x="251201" y="285391"/>
                  <a:pt x="249042" y="283234"/>
                  <a:pt x="249042" y="281078"/>
                </a:cubicBezTo>
                <a:cubicBezTo>
                  <a:pt x="249042" y="278562"/>
                  <a:pt x="251201" y="276764"/>
                  <a:pt x="253720" y="276764"/>
                </a:cubicBezTo>
                <a:lnTo>
                  <a:pt x="276753" y="276764"/>
                </a:lnTo>
                <a:lnTo>
                  <a:pt x="276753" y="49242"/>
                </a:lnTo>
                <a:lnTo>
                  <a:pt x="8277" y="49242"/>
                </a:lnTo>
                <a:lnTo>
                  <a:pt x="8277" y="276764"/>
                </a:lnTo>
                <a:lnTo>
                  <a:pt x="178144" y="276764"/>
                </a:lnTo>
                <a:cubicBezTo>
                  <a:pt x="180663" y="276764"/>
                  <a:pt x="182823" y="278562"/>
                  <a:pt x="182823" y="281078"/>
                </a:cubicBezTo>
                <a:cubicBezTo>
                  <a:pt x="182823" y="283234"/>
                  <a:pt x="180663" y="285391"/>
                  <a:pt x="178144" y="285391"/>
                </a:cubicBezTo>
                <a:lnTo>
                  <a:pt x="4319" y="285391"/>
                </a:lnTo>
                <a:cubicBezTo>
                  <a:pt x="1799" y="285391"/>
                  <a:pt x="0" y="283234"/>
                  <a:pt x="0" y="281078"/>
                </a:cubicBezTo>
                <a:lnTo>
                  <a:pt x="0" y="4313"/>
                </a:lnTo>
                <a:cubicBezTo>
                  <a:pt x="0" y="1797"/>
                  <a:pt x="1799" y="0"/>
                  <a:pt x="431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3" name="Freeform 1053">
            <a:extLst>
              <a:ext uri="{FF2B5EF4-FFF2-40B4-BE49-F238E27FC236}">
                <a16:creationId xmlns:a16="http://schemas.microsoft.com/office/drawing/2014/main" id="{437C2D09-424C-6F4B-854D-BFFD26832EC7}"/>
              </a:ext>
            </a:extLst>
          </p:cNvPr>
          <p:cNvSpPr>
            <a:spLocks noChangeAspect="1" noChangeArrowheads="1"/>
          </p:cNvSpPr>
          <p:nvPr/>
        </p:nvSpPr>
        <p:spPr bwMode="auto">
          <a:xfrm>
            <a:off x="1460248" y="2458385"/>
            <a:ext cx="646280" cy="648232"/>
          </a:xfrm>
          <a:custGeom>
            <a:avLst/>
            <a:gdLst>
              <a:gd name="T0" fmla="*/ 13949738 w 290150"/>
              <a:gd name="T1" fmla="*/ 30897001 h 290153"/>
              <a:gd name="T2" fmla="*/ 19785320 w 290150"/>
              <a:gd name="T3" fmla="*/ 30897001 h 290153"/>
              <a:gd name="T4" fmla="*/ 20118815 w 290150"/>
              <a:gd name="T5" fmla="*/ 28875382 h 290153"/>
              <a:gd name="T6" fmla="*/ 20243743 w 290150"/>
              <a:gd name="T7" fmla="*/ 34638894 h 290153"/>
              <a:gd name="T8" fmla="*/ 12991068 w 290150"/>
              <a:gd name="T9" fmla="*/ 30897001 h 290153"/>
              <a:gd name="T10" fmla="*/ 16826042 w 290150"/>
              <a:gd name="T11" fmla="*/ 25500909 h 290153"/>
              <a:gd name="T12" fmla="*/ 18033120 w 290150"/>
              <a:gd name="T13" fmla="*/ 26680009 h 290153"/>
              <a:gd name="T14" fmla="*/ 19073887 w 290150"/>
              <a:gd name="T15" fmla="*/ 26680009 h 290153"/>
              <a:gd name="T16" fmla="*/ 16826042 w 290150"/>
              <a:gd name="T17" fmla="*/ 24447979 h 290153"/>
              <a:gd name="T18" fmla="*/ 27043216 w 290150"/>
              <a:gd name="T19" fmla="*/ 26305416 h 290153"/>
              <a:gd name="T20" fmla="*/ 32901244 w 290150"/>
              <a:gd name="T21" fmla="*/ 26305416 h 290153"/>
              <a:gd name="T22" fmla="*/ 33283353 w 290150"/>
              <a:gd name="T23" fmla="*/ 24326996 h 290153"/>
              <a:gd name="T24" fmla="*/ 33410636 w 290150"/>
              <a:gd name="T25" fmla="*/ 30090562 h 290153"/>
              <a:gd name="T26" fmla="*/ 25982140 w 290150"/>
              <a:gd name="T27" fmla="*/ 26305416 h 290153"/>
              <a:gd name="T28" fmla="*/ 1442990 w 290150"/>
              <a:gd name="T29" fmla="*/ 24283928 h 290153"/>
              <a:gd name="T30" fmla="*/ 1060923 w 290150"/>
              <a:gd name="T31" fmla="*/ 29058221 h 290153"/>
              <a:gd name="T32" fmla="*/ 6409832 w 290150"/>
              <a:gd name="T33" fmla="*/ 25015202 h 290153"/>
              <a:gd name="T34" fmla="*/ 7937749 w 290150"/>
              <a:gd name="T35" fmla="*/ 26305416 h 290153"/>
              <a:gd name="T36" fmla="*/ 509008 w 290150"/>
              <a:gd name="T37" fmla="*/ 30090562 h 290153"/>
              <a:gd name="T38" fmla="*/ 721713 w 290150"/>
              <a:gd name="T39" fmla="*/ 24326996 h 290153"/>
              <a:gd name="T40" fmla="*/ 28651561 w 290150"/>
              <a:gd name="T41" fmla="*/ 22173684 h 290153"/>
              <a:gd name="T42" fmla="*/ 29858769 w 290150"/>
              <a:gd name="T43" fmla="*/ 20972292 h 290153"/>
              <a:gd name="T44" fmla="*/ 3897519 w 290150"/>
              <a:gd name="T45" fmla="*/ 23375230 h 290153"/>
              <a:gd name="T46" fmla="*/ 29858769 w 290150"/>
              <a:gd name="T47" fmla="*/ 19899555 h 290153"/>
              <a:gd name="T48" fmla="*/ 27652561 w 290150"/>
              <a:gd name="T49" fmla="*/ 22173684 h 290153"/>
              <a:gd name="T50" fmla="*/ 6082965 w 290150"/>
              <a:gd name="T51" fmla="*/ 22173684 h 290153"/>
              <a:gd name="T52" fmla="*/ 3897519 w 290150"/>
              <a:gd name="T53" fmla="*/ 19899555 h 290153"/>
              <a:gd name="T54" fmla="*/ 17400600 w 290150"/>
              <a:gd name="T55" fmla="*/ 22140127 h 290153"/>
              <a:gd name="T56" fmla="*/ 16331546 w 290150"/>
              <a:gd name="T57" fmla="*/ 17236943 h 290153"/>
              <a:gd name="T58" fmla="*/ 22163836 w 290150"/>
              <a:gd name="T59" fmla="*/ 15721511 h 290153"/>
              <a:gd name="T60" fmla="*/ 25940217 w 290150"/>
              <a:gd name="T61" fmla="*/ 22139279 h 290153"/>
              <a:gd name="T62" fmla="*/ 21156799 w 290150"/>
              <a:gd name="T63" fmla="*/ 22139279 h 290153"/>
              <a:gd name="T64" fmla="*/ 12074558 w 290150"/>
              <a:gd name="T65" fmla="*/ 15161567 h 290153"/>
              <a:gd name="T66" fmla="*/ 12074558 w 290150"/>
              <a:gd name="T67" fmla="*/ 22699054 h 290153"/>
              <a:gd name="T68" fmla="*/ 8298166 w 290150"/>
              <a:gd name="T69" fmla="*/ 21622368 h 290153"/>
              <a:gd name="T70" fmla="*/ 12074558 w 290150"/>
              <a:gd name="T71" fmla="*/ 15161567 h 290153"/>
              <a:gd name="T72" fmla="*/ 17467957 w 290150"/>
              <a:gd name="T73" fmla="*/ 6927296 h 290153"/>
              <a:gd name="T74" fmla="*/ 20049897 w 290150"/>
              <a:gd name="T75" fmla="*/ 8001392 h 290153"/>
              <a:gd name="T76" fmla="*/ 17002298 w 290150"/>
              <a:gd name="T77" fmla="*/ 11138632 h 290153"/>
              <a:gd name="T78" fmla="*/ 13870255 w 290150"/>
              <a:gd name="T79" fmla="*/ 8001392 h 290153"/>
              <a:gd name="T80" fmla="*/ 16452097 w 290150"/>
              <a:gd name="T81" fmla="*/ 6927296 h 290153"/>
              <a:gd name="T82" fmla="*/ 16909629 w 290150"/>
              <a:gd name="T83" fmla="*/ 1036855 h 290153"/>
              <a:gd name="T84" fmla="*/ 23212089 w 290150"/>
              <a:gd name="T85" fmla="*/ 7515668 h 290153"/>
              <a:gd name="T86" fmla="*/ 24269621 w 290150"/>
              <a:gd name="T87" fmla="*/ 7515668 h 290153"/>
              <a:gd name="T88" fmla="*/ 16909629 w 290150"/>
              <a:gd name="T89" fmla="*/ 0 h 2901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0150" h="290153">
                <a:moveTo>
                  <a:pt x="122891" y="241515"/>
                </a:moveTo>
                <a:cubicBezTo>
                  <a:pt x="124674" y="242596"/>
                  <a:pt x="125030" y="245478"/>
                  <a:pt x="123604" y="247639"/>
                </a:cubicBezTo>
                <a:cubicBezTo>
                  <a:pt x="121108" y="250882"/>
                  <a:pt x="119325" y="254485"/>
                  <a:pt x="119325" y="258808"/>
                </a:cubicBezTo>
                <a:lnTo>
                  <a:pt x="119325" y="281506"/>
                </a:lnTo>
                <a:lnTo>
                  <a:pt x="169243" y="281506"/>
                </a:lnTo>
                <a:lnTo>
                  <a:pt x="169243" y="258808"/>
                </a:lnTo>
                <a:cubicBezTo>
                  <a:pt x="169243" y="254485"/>
                  <a:pt x="167460" y="250882"/>
                  <a:pt x="164964" y="247639"/>
                </a:cubicBezTo>
                <a:cubicBezTo>
                  <a:pt x="163538" y="245478"/>
                  <a:pt x="163894" y="242596"/>
                  <a:pt x="166034" y="241515"/>
                </a:cubicBezTo>
                <a:cubicBezTo>
                  <a:pt x="167460" y="239713"/>
                  <a:pt x="170312" y="239713"/>
                  <a:pt x="172095" y="241875"/>
                </a:cubicBezTo>
                <a:cubicBezTo>
                  <a:pt x="175660" y="246919"/>
                  <a:pt x="177443" y="252683"/>
                  <a:pt x="177443" y="258808"/>
                </a:cubicBezTo>
                <a:lnTo>
                  <a:pt x="177443" y="285469"/>
                </a:lnTo>
                <a:cubicBezTo>
                  <a:pt x="177443" y="288352"/>
                  <a:pt x="175660" y="290153"/>
                  <a:pt x="173165" y="290153"/>
                </a:cubicBezTo>
                <a:lnTo>
                  <a:pt x="115047" y="290153"/>
                </a:lnTo>
                <a:cubicBezTo>
                  <a:pt x="112908" y="290153"/>
                  <a:pt x="111125" y="288352"/>
                  <a:pt x="111125" y="285469"/>
                </a:cubicBezTo>
                <a:lnTo>
                  <a:pt x="111125" y="258808"/>
                </a:lnTo>
                <a:cubicBezTo>
                  <a:pt x="111125" y="252683"/>
                  <a:pt x="112908" y="246919"/>
                  <a:pt x="116830" y="241875"/>
                </a:cubicBezTo>
                <a:cubicBezTo>
                  <a:pt x="118256" y="239713"/>
                  <a:pt x="121108" y="239713"/>
                  <a:pt x="122891" y="241515"/>
                </a:cubicBezTo>
                <a:close/>
                <a:moveTo>
                  <a:pt x="143929" y="213608"/>
                </a:moveTo>
                <a:cubicBezTo>
                  <a:pt x="138944" y="213608"/>
                  <a:pt x="134315" y="218194"/>
                  <a:pt x="134315" y="223485"/>
                </a:cubicBezTo>
                <a:cubicBezTo>
                  <a:pt x="134315" y="229483"/>
                  <a:pt x="138944" y="234069"/>
                  <a:pt x="143929" y="234069"/>
                </a:cubicBezTo>
                <a:cubicBezTo>
                  <a:pt x="149626" y="234069"/>
                  <a:pt x="154255" y="229483"/>
                  <a:pt x="154255" y="223485"/>
                </a:cubicBezTo>
                <a:cubicBezTo>
                  <a:pt x="154255" y="218194"/>
                  <a:pt x="149626" y="213608"/>
                  <a:pt x="143929" y="213608"/>
                </a:cubicBezTo>
                <a:close/>
                <a:moveTo>
                  <a:pt x="143929" y="204788"/>
                </a:moveTo>
                <a:cubicBezTo>
                  <a:pt x="154611" y="204788"/>
                  <a:pt x="163157" y="213608"/>
                  <a:pt x="163157" y="223485"/>
                </a:cubicBezTo>
                <a:cubicBezTo>
                  <a:pt x="163157" y="234069"/>
                  <a:pt x="154611" y="242535"/>
                  <a:pt x="143929" y="242535"/>
                </a:cubicBezTo>
                <a:cubicBezTo>
                  <a:pt x="133959" y="242535"/>
                  <a:pt x="125413" y="234069"/>
                  <a:pt x="125413" y="223485"/>
                </a:cubicBezTo>
                <a:cubicBezTo>
                  <a:pt x="125413" y="213608"/>
                  <a:pt x="133959" y="204788"/>
                  <a:pt x="143929" y="204788"/>
                </a:cubicBezTo>
                <a:close/>
                <a:moveTo>
                  <a:pt x="234596" y="203415"/>
                </a:moveTo>
                <a:cubicBezTo>
                  <a:pt x="236411" y="204856"/>
                  <a:pt x="236411" y="207378"/>
                  <a:pt x="235322" y="209539"/>
                </a:cubicBezTo>
                <a:cubicBezTo>
                  <a:pt x="232417" y="212782"/>
                  <a:pt x="231328" y="216385"/>
                  <a:pt x="231328" y="220348"/>
                </a:cubicBezTo>
                <a:lnTo>
                  <a:pt x="231328" y="243406"/>
                </a:lnTo>
                <a:lnTo>
                  <a:pt x="281436" y="243406"/>
                </a:lnTo>
                <a:lnTo>
                  <a:pt x="281436" y="220348"/>
                </a:lnTo>
                <a:cubicBezTo>
                  <a:pt x="281436" y="216385"/>
                  <a:pt x="279983" y="212782"/>
                  <a:pt x="277079" y="209539"/>
                </a:cubicBezTo>
                <a:cubicBezTo>
                  <a:pt x="275989" y="207378"/>
                  <a:pt x="276352" y="204856"/>
                  <a:pt x="278168" y="203415"/>
                </a:cubicBezTo>
                <a:cubicBezTo>
                  <a:pt x="279983" y="201613"/>
                  <a:pt x="282525" y="201974"/>
                  <a:pt x="284704" y="203775"/>
                </a:cubicBezTo>
                <a:cubicBezTo>
                  <a:pt x="288335" y="208459"/>
                  <a:pt x="290150" y="214223"/>
                  <a:pt x="290150" y="220348"/>
                </a:cubicBezTo>
                <a:lnTo>
                  <a:pt x="290150" y="247730"/>
                </a:lnTo>
                <a:cubicBezTo>
                  <a:pt x="290150" y="250252"/>
                  <a:pt x="288335" y="252053"/>
                  <a:pt x="285793" y="252053"/>
                </a:cubicBezTo>
                <a:lnTo>
                  <a:pt x="226607" y="252053"/>
                </a:lnTo>
                <a:cubicBezTo>
                  <a:pt x="224066" y="252053"/>
                  <a:pt x="222250" y="250252"/>
                  <a:pt x="222250" y="247730"/>
                </a:cubicBezTo>
                <a:lnTo>
                  <a:pt x="222250" y="220348"/>
                </a:lnTo>
                <a:cubicBezTo>
                  <a:pt x="222250" y="214223"/>
                  <a:pt x="224066" y="208459"/>
                  <a:pt x="228423" y="203775"/>
                </a:cubicBezTo>
                <a:cubicBezTo>
                  <a:pt x="229875" y="201974"/>
                  <a:pt x="232417" y="201613"/>
                  <a:pt x="234596" y="203415"/>
                </a:cubicBezTo>
                <a:close/>
                <a:moveTo>
                  <a:pt x="12345" y="203415"/>
                </a:moveTo>
                <a:cubicBezTo>
                  <a:pt x="13798" y="204856"/>
                  <a:pt x="14161" y="207378"/>
                  <a:pt x="12708" y="209539"/>
                </a:cubicBezTo>
                <a:cubicBezTo>
                  <a:pt x="10167" y="212782"/>
                  <a:pt x="9077" y="216385"/>
                  <a:pt x="9077" y="220348"/>
                </a:cubicBezTo>
                <a:lnTo>
                  <a:pt x="9077" y="243406"/>
                </a:lnTo>
                <a:lnTo>
                  <a:pt x="59185" y="243406"/>
                </a:lnTo>
                <a:lnTo>
                  <a:pt x="59185" y="220348"/>
                </a:lnTo>
                <a:cubicBezTo>
                  <a:pt x="59185" y="216385"/>
                  <a:pt x="57733" y="212782"/>
                  <a:pt x="54828" y="209539"/>
                </a:cubicBezTo>
                <a:cubicBezTo>
                  <a:pt x="53739" y="207378"/>
                  <a:pt x="53739" y="204856"/>
                  <a:pt x="55917" y="203415"/>
                </a:cubicBezTo>
                <a:cubicBezTo>
                  <a:pt x="57733" y="201613"/>
                  <a:pt x="60275" y="201974"/>
                  <a:pt x="62090" y="203775"/>
                </a:cubicBezTo>
                <a:cubicBezTo>
                  <a:pt x="66084" y="208459"/>
                  <a:pt x="67900" y="214223"/>
                  <a:pt x="67900" y="220348"/>
                </a:cubicBezTo>
                <a:lnTo>
                  <a:pt x="67900" y="247730"/>
                </a:lnTo>
                <a:cubicBezTo>
                  <a:pt x="67900" y="250252"/>
                  <a:pt x="66084" y="252053"/>
                  <a:pt x="63542" y="252053"/>
                </a:cubicBezTo>
                <a:lnTo>
                  <a:pt x="4357" y="252053"/>
                </a:lnTo>
                <a:cubicBezTo>
                  <a:pt x="1815" y="252053"/>
                  <a:pt x="0" y="250252"/>
                  <a:pt x="0" y="247730"/>
                </a:cubicBezTo>
                <a:lnTo>
                  <a:pt x="0" y="220348"/>
                </a:lnTo>
                <a:cubicBezTo>
                  <a:pt x="0" y="214223"/>
                  <a:pt x="2178" y="208459"/>
                  <a:pt x="6172" y="203775"/>
                </a:cubicBezTo>
                <a:cubicBezTo>
                  <a:pt x="7625" y="201974"/>
                  <a:pt x="10167" y="201613"/>
                  <a:pt x="12345" y="203415"/>
                </a:cubicBezTo>
                <a:close/>
                <a:moveTo>
                  <a:pt x="255410" y="175674"/>
                </a:moveTo>
                <a:cubicBezTo>
                  <a:pt x="249713" y="175674"/>
                  <a:pt x="245084" y="179987"/>
                  <a:pt x="245084" y="185738"/>
                </a:cubicBezTo>
                <a:cubicBezTo>
                  <a:pt x="245084" y="191130"/>
                  <a:pt x="249713" y="195802"/>
                  <a:pt x="255410" y="195802"/>
                </a:cubicBezTo>
                <a:cubicBezTo>
                  <a:pt x="260751" y="195802"/>
                  <a:pt x="265380" y="191130"/>
                  <a:pt x="265380" y="185738"/>
                </a:cubicBezTo>
                <a:cubicBezTo>
                  <a:pt x="265380" y="179987"/>
                  <a:pt x="260751" y="175674"/>
                  <a:pt x="255410" y="175674"/>
                </a:cubicBezTo>
                <a:close/>
                <a:moveTo>
                  <a:pt x="33338" y="175674"/>
                </a:moveTo>
                <a:cubicBezTo>
                  <a:pt x="27693" y="175674"/>
                  <a:pt x="23107" y="179987"/>
                  <a:pt x="23107" y="185738"/>
                </a:cubicBezTo>
                <a:cubicBezTo>
                  <a:pt x="23107" y="191130"/>
                  <a:pt x="27693" y="195802"/>
                  <a:pt x="33338" y="195802"/>
                </a:cubicBezTo>
                <a:cubicBezTo>
                  <a:pt x="38629" y="195802"/>
                  <a:pt x="43216" y="191130"/>
                  <a:pt x="43216" y="185738"/>
                </a:cubicBezTo>
                <a:cubicBezTo>
                  <a:pt x="43216" y="179987"/>
                  <a:pt x="38629" y="175674"/>
                  <a:pt x="33338" y="175674"/>
                </a:cubicBezTo>
                <a:close/>
                <a:moveTo>
                  <a:pt x="255410" y="166688"/>
                </a:moveTo>
                <a:cubicBezTo>
                  <a:pt x="265736" y="166688"/>
                  <a:pt x="274282" y="175315"/>
                  <a:pt x="274282" y="185738"/>
                </a:cubicBezTo>
                <a:cubicBezTo>
                  <a:pt x="274282" y="196521"/>
                  <a:pt x="265736" y="204429"/>
                  <a:pt x="255410" y="204429"/>
                </a:cubicBezTo>
                <a:cubicBezTo>
                  <a:pt x="244728" y="204429"/>
                  <a:pt x="236538" y="196521"/>
                  <a:pt x="236538" y="185738"/>
                </a:cubicBezTo>
                <a:cubicBezTo>
                  <a:pt x="236538" y="175315"/>
                  <a:pt x="244728" y="166688"/>
                  <a:pt x="255410" y="166688"/>
                </a:cubicBezTo>
                <a:close/>
                <a:moveTo>
                  <a:pt x="33338" y="166688"/>
                </a:moveTo>
                <a:cubicBezTo>
                  <a:pt x="43568" y="166688"/>
                  <a:pt x="52035" y="175315"/>
                  <a:pt x="52035" y="185738"/>
                </a:cubicBezTo>
                <a:cubicBezTo>
                  <a:pt x="52035" y="196521"/>
                  <a:pt x="43568" y="204429"/>
                  <a:pt x="33338" y="204429"/>
                </a:cubicBezTo>
                <a:cubicBezTo>
                  <a:pt x="22754" y="204429"/>
                  <a:pt x="14288" y="196521"/>
                  <a:pt x="14288" y="185738"/>
                </a:cubicBezTo>
                <a:cubicBezTo>
                  <a:pt x="14288" y="175315"/>
                  <a:pt x="22754" y="166688"/>
                  <a:pt x="33338" y="166688"/>
                </a:cubicBezTo>
                <a:close/>
                <a:moveTo>
                  <a:pt x="143891" y="139700"/>
                </a:moveTo>
                <a:cubicBezTo>
                  <a:pt x="146939" y="139700"/>
                  <a:pt x="148844" y="141862"/>
                  <a:pt x="148844" y="144384"/>
                </a:cubicBezTo>
                <a:lnTo>
                  <a:pt x="148844" y="185456"/>
                </a:lnTo>
                <a:cubicBezTo>
                  <a:pt x="148844" y="187978"/>
                  <a:pt x="146939" y="190140"/>
                  <a:pt x="143891" y="190140"/>
                </a:cubicBezTo>
                <a:cubicBezTo>
                  <a:pt x="141605" y="190140"/>
                  <a:pt x="139700" y="187978"/>
                  <a:pt x="139700" y="185456"/>
                </a:cubicBezTo>
                <a:lnTo>
                  <a:pt x="139700" y="144384"/>
                </a:lnTo>
                <a:cubicBezTo>
                  <a:pt x="139700" y="141862"/>
                  <a:pt x="141605" y="139700"/>
                  <a:pt x="143891" y="139700"/>
                </a:cubicBezTo>
                <a:close/>
                <a:moveTo>
                  <a:pt x="185282" y="127000"/>
                </a:moveTo>
                <a:cubicBezTo>
                  <a:pt x="188154" y="127000"/>
                  <a:pt x="189589" y="128804"/>
                  <a:pt x="189589" y="131691"/>
                </a:cubicBezTo>
                <a:lnTo>
                  <a:pt x="189589" y="181120"/>
                </a:lnTo>
                <a:lnTo>
                  <a:pt x="217225" y="181120"/>
                </a:lnTo>
                <a:cubicBezTo>
                  <a:pt x="219738" y="181120"/>
                  <a:pt x="221891" y="182924"/>
                  <a:pt x="221891" y="185449"/>
                </a:cubicBezTo>
                <a:cubicBezTo>
                  <a:pt x="221891" y="187975"/>
                  <a:pt x="219738" y="190139"/>
                  <a:pt x="217225" y="190139"/>
                </a:cubicBezTo>
                <a:lnTo>
                  <a:pt x="185282" y="190139"/>
                </a:lnTo>
                <a:cubicBezTo>
                  <a:pt x="182770" y="190139"/>
                  <a:pt x="180975" y="187975"/>
                  <a:pt x="180975" y="185449"/>
                </a:cubicBezTo>
                <a:lnTo>
                  <a:pt x="180975" y="131691"/>
                </a:lnTo>
                <a:cubicBezTo>
                  <a:pt x="180975" y="128804"/>
                  <a:pt x="182770" y="127000"/>
                  <a:pt x="185282" y="127000"/>
                </a:cubicBezTo>
                <a:close/>
                <a:moveTo>
                  <a:pt x="103284" y="127000"/>
                </a:moveTo>
                <a:cubicBezTo>
                  <a:pt x="105796" y="127000"/>
                  <a:pt x="107591" y="128804"/>
                  <a:pt x="107591" y="131691"/>
                </a:cubicBezTo>
                <a:lnTo>
                  <a:pt x="107591" y="185449"/>
                </a:lnTo>
                <a:cubicBezTo>
                  <a:pt x="107591" y="187975"/>
                  <a:pt x="105796" y="190139"/>
                  <a:pt x="103284" y="190139"/>
                </a:cubicBezTo>
                <a:lnTo>
                  <a:pt x="70982" y="190139"/>
                </a:lnTo>
                <a:cubicBezTo>
                  <a:pt x="68828" y="190139"/>
                  <a:pt x="66675" y="187975"/>
                  <a:pt x="66675" y="185449"/>
                </a:cubicBezTo>
                <a:cubicBezTo>
                  <a:pt x="66675" y="182924"/>
                  <a:pt x="68828" y="181120"/>
                  <a:pt x="70982" y="181120"/>
                </a:cubicBezTo>
                <a:lnTo>
                  <a:pt x="98977" y="181120"/>
                </a:lnTo>
                <a:lnTo>
                  <a:pt x="98977" y="131691"/>
                </a:lnTo>
                <a:cubicBezTo>
                  <a:pt x="98977" y="128804"/>
                  <a:pt x="101130" y="127000"/>
                  <a:pt x="103284" y="127000"/>
                </a:cubicBezTo>
                <a:close/>
                <a:moveTo>
                  <a:pt x="145437" y="31750"/>
                </a:moveTo>
                <a:cubicBezTo>
                  <a:pt x="147610" y="31750"/>
                  <a:pt x="149420" y="33550"/>
                  <a:pt x="149420" y="36429"/>
                </a:cubicBezTo>
                <a:lnTo>
                  <a:pt x="149420" y="58027"/>
                </a:lnTo>
                <a:lnTo>
                  <a:pt x="171506" y="58027"/>
                </a:lnTo>
                <a:cubicBezTo>
                  <a:pt x="174040" y="58027"/>
                  <a:pt x="175851" y="60546"/>
                  <a:pt x="175851" y="62346"/>
                </a:cubicBezTo>
                <a:cubicBezTo>
                  <a:pt x="175851" y="65226"/>
                  <a:pt x="174040" y="67026"/>
                  <a:pt x="171506" y="67026"/>
                </a:cubicBezTo>
                <a:lnTo>
                  <a:pt x="149420" y="67026"/>
                </a:lnTo>
                <a:lnTo>
                  <a:pt x="149420" y="88983"/>
                </a:lnTo>
                <a:cubicBezTo>
                  <a:pt x="149420" y="91503"/>
                  <a:pt x="147610" y="93303"/>
                  <a:pt x="145437" y="93303"/>
                </a:cubicBezTo>
                <a:cubicBezTo>
                  <a:pt x="142541" y="93303"/>
                  <a:pt x="140730" y="91503"/>
                  <a:pt x="140730" y="88983"/>
                </a:cubicBezTo>
                <a:lnTo>
                  <a:pt x="140730" y="67026"/>
                </a:lnTo>
                <a:lnTo>
                  <a:pt x="118645" y="67026"/>
                </a:lnTo>
                <a:cubicBezTo>
                  <a:pt x="116110" y="67026"/>
                  <a:pt x="114300" y="65226"/>
                  <a:pt x="114300" y="62346"/>
                </a:cubicBezTo>
                <a:cubicBezTo>
                  <a:pt x="114300" y="60546"/>
                  <a:pt x="116110" y="58027"/>
                  <a:pt x="118645" y="58027"/>
                </a:cubicBezTo>
                <a:lnTo>
                  <a:pt x="140730" y="58027"/>
                </a:lnTo>
                <a:lnTo>
                  <a:pt x="140730" y="36429"/>
                </a:lnTo>
                <a:cubicBezTo>
                  <a:pt x="140730" y="33550"/>
                  <a:pt x="142541" y="31750"/>
                  <a:pt x="145437" y="31750"/>
                </a:cubicBezTo>
                <a:close/>
                <a:moveTo>
                  <a:pt x="144644" y="8684"/>
                </a:moveTo>
                <a:cubicBezTo>
                  <a:pt x="114251" y="8684"/>
                  <a:pt x="89647" y="33288"/>
                  <a:pt x="89647" y="62957"/>
                </a:cubicBezTo>
                <a:cubicBezTo>
                  <a:pt x="89647" y="93350"/>
                  <a:pt x="114251" y="117954"/>
                  <a:pt x="144644" y="117954"/>
                </a:cubicBezTo>
                <a:cubicBezTo>
                  <a:pt x="174313" y="117954"/>
                  <a:pt x="198556" y="93350"/>
                  <a:pt x="198556" y="62957"/>
                </a:cubicBezTo>
                <a:cubicBezTo>
                  <a:pt x="198556" y="33288"/>
                  <a:pt x="174313" y="8684"/>
                  <a:pt x="144644" y="8684"/>
                </a:cubicBezTo>
                <a:close/>
                <a:moveTo>
                  <a:pt x="144644" y="0"/>
                </a:moveTo>
                <a:cubicBezTo>
                  <a:pt x="179379" y="0"/>
                  <a:pt x="207601" y="28222"/>
                  <a:pt x="207601" y="62957"/>
                </a:cubicBezTo>
                <a:cubicBezTo>
                  <a:pt x="207601" y="98416"/>
                  <a:pt x="179379" y="126638"/>
                  <a:pt x="144644" y="126638"/>
                </a:cubicBezTo>
                <a:cubicBezTo>
                  <a:pt x="109185" y="126638"/>
                  <a:pt x="80963" y="98416"/>
                  <a:pt x="80963" y="62957"/>
                </a:cubicBezTo>
                <a:cubicBezTo>
                  <a:pt x="80963" y="28222"/>
                  <a:pt x="109185" y="0"/>
                  <a:pt x="14464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4" name="Freeform 1061">
            <a:extLst>
              <a:ext uri="{FF2B5EF4-FFF2-40B4-BE49-F238E27FC236}">
                <a16:creationId xmlns:a16="http://schemas.microsoft.com/office/drawing/2014/main" id="{2FA80FB8-F237-FC43-BADD-54838EFB2E96}"/>
              </a:ext>
            </a:extLst>
          </p:cNvPr>
          <p:cNvSpPr>
            <a:spLocks noChangeAspect="1" noChangeArrowheads="1"/>
          </p:cNvSpPr>
          <p:nvPr/>
        </p:nvSpPr>
        <p:spPr bwMode="auto">
          <a:xfrm>
            <a:off x="10085092" y="2452795"/>
            <a:ext cx="652137" cy="648232"/>
          </a:xfrm>
          <a:custGeom>
            <a:avLst/>
            <a:gdLst>
              <a:gd name="T0" fmla="*/ 1752050 w 291074"/>
              <a:gd name="T1" fmla="*/ 32592862 h 290436"/>
              <a:gd name="T2" fmla="*/ 32213139 w 291074"/>
              <a:gd name="T3" fmla="*/ 28436247 h 290436"/>
              <a:gd name="T4" fmla="*/ 34936473 w 291074"/>
              <a:gd name="T5" fmla="*/ 31110293 h 290436"/>
              <a:gd name="T6" fmla="*/ 27270501 w 291074"/>
              <a:gd name="T7" fmla="*/ 28696134 h 290436"/>
              <a:gd name="T8" fmla="*/ 30543076 w 291074"/>
              <a:gd name="T9" fmla="*/ 27806511 h 290436"/>
              <a:gd name="T10" fmla="*/ 5652416 w 291074"/>
              <a:gd name="T11" fmla="*/ 27552103 h 290436"/>
              <a:gd name="T12" fmla="*/ 7131895 w 291074"/>
              <a:gd name="T13" fmla="*/ 28907501 h 290436"/>
              <a:gd name="T14" fmla="*/ 30767304 w 291074"/>
              <a:gd name="T15" fmla="*/ 20435448 h 290436"/>
              <a:gd name="T16" fmla="*/ 31350008 w 291074"/>
              <a:gd name="T17" fmla="*/ 27086123 h 290436"/>
              <a:gd name="T18" fmla="*/ 35026242 w 291074"/>
              <a:gd name="T19" fmla="*/ 33313080 h 290436"/>
              <a:gd name="T20" fmla="*/ 28480856 w 291074"/>
              <a:gd name="T21" fmla="*/ 29839396 h 290436"/>
              <a:gd name="T22" fmla="*/ 22518341 w 291074"/>
              <a:gd name="T23" fmla="*/ 30305302 h 290436"/>
              <a:gd name="T24" fmla="*/ 23280578 w 291074"/>
              <a:gd name="T25" fmla="*/ 29543374 h 290436"/>
              <a:gd name="T26" fmla="*/ 31350008 w 291074"/>
              <a:gd name="T27" fmla="*/ 24078632 h 290436"/>
              <a:gd name="T28" fmla="*/ 5249068 w 291074"/>
              <a:gd name="T29" fmla="*/ 20435448 h 290436"/>
              <a:gd name="T30" fmla="*/ 4621425 w 291074"/>
              <a:gd name="T31" fmla="*/ 24078632 h 290436"/>
              <a:gd name="T32" fmla="*/ 12780646 w 291074"/>
              <a:gd name="T33" fmla="*/ 29543374 h 290436"/>
              <a:gd name="T34" fmla="*/ 13542785 w 291074"/>
              <a:gd name="T35" fmla="*/ 30305302 h 290436"/>
              <a:gd name="T36" fmla="*/ 7580175 w 291074"/>
              <a:gd name="T37" fmla="*/ 29839396 h 290436"/>
              <a:gd name="T38" fmla="*/ 989913 w 291074"/>
              <a:gd name="T39" fmla="*/ 33313080 h 290436"/>
              <a:gd name="T40" fmla="*/ 4486858 w 291074"/>
              <a:gd name="T41" fmla="*/ 27467396 h 290436"/>
              <a:gd name="T42" fmla="*/ 4217755 w 291074"/>
              <a:gd name="T43" fmla="*/ 21409877 h 290436"/>
              <a:gd name="T44" fmla="*/ 28420954 w 291074"/>
              <a:gd name="T45" fmla="*/ 17697439 h 290436"/>
              <a:gd name="T46" fmla="*/ 24779762 w 291074"/>
              <a:gd name="T47" fmla="*/ 24755183 h 290436"/>
              <a:gd name="T48" fmla="*/ 11192253 w 291074"/>
              <a:gd name="T49" fmla="*/ 24755183 h 290436"/>
              <a:gd name="T50" fmla="*/ 7551270 w 291074"/>
              <a:gd name="T51" fmla="*/ 17697439 h 290436"/>
              <a:gd name="T52" fmla="*/ 25579291 w 291074"/>
              <a:gd name="T53" fmla="*/ 10344063 h 290436"/>
              <a:gd name="T54" fmla="*/ 10393025 w 291074"/>
              <a:gd name="T55" fmla="*/ 10344063 h 290436"/>
              <a:gd name="T56" fmla="*/ 18518978 w 291074"/>
              <a:gd name="T57" fmla="*/ 7258980 h 290436"/>
              <a:gd name="T58" fmla="*/ 18518978 w 291074"/>
              <a:gd name="T59" fmla="*/ 7258980 h 290436"/>
              <a:gd name="T60" fmla="*/ 17453295 w 291074"/>
              <a:gd name="T61" fmla="*/ 16683489 h 290436"/>
              <a:gd name="T62" fmla="*/ 17986132 w 291074"/>
              <a:gd name="T63" fmla="*/ 28220630 h 290436"/>
              <a:gd name="T64" fmla="*/ 28923532 w 291074"/>
              <a:gd name="T65" fmla="*/ 5386662 h 290436"/>
              <a:gd name="T66" fmla="*/ 30482086 w 291074"/>
              <a:gd name="T67" fmla="*/ 6449222 h 290436"/>
              <a:gd name="T68" fmla="*/ 6190322 w 291074"/>
              <a:gd name="T69" fmla="*/ 5910498 h 290436"/>
              <a:gd name="T70" fmla="*/ 8745878 w 291074"/>
              <a:gd name="T71" fmla="*/ 5569740 h 290436"/>
              <a:gd name="T72" fmla="*/ 30704863 w 291074"/>
              <a:gd name="T73" fmla="*/ 1987300 h 290436"/>
              <a:gd name="T74" fmla="*/ 34179039 w 291074"/>
              <a:gd name="T75" fmla="*/ 1690360 h 290436"/>
              <a:gd name="T76" fmla="*/ 1752050 w 291074"/>
              <a:gd name="T77" fmla="*/ 1647165 h 290436"/>
              <a:gd name="T78" fmla="*/ 5203983 w 291074"/>
              <a:gd name="T79" fmla="*/ 1945076 h 290436"/>
              <a:gd name="T80" fmla="*/ 34668978 w 291074"/>
              <a:gd name="T81" fmla="*/ 5726841 h 290436"/>
              <a:gd name="T82" fmla="*/ 31328305 w 291074"/>
              <a:gd name="T83" fmla="*/ 8488518 h 290436"/>
              <a:gd name="T84" fmla="*/ 30303856 w 291074"/>
              <a:gd name="T85" fmla="*/ 14012083 h 290436"/>
              <a:gd name="T86" fmla="*/ 31283798 w 291074"/>
              <a:gd name="T87" fmla="*/ 10272985 h 290436"/>
              <a:gd name="T88" fmla="*/ 23266739 w 291074"/>
              <a:gd name="T89" fmla="*/ 4749631 h 290436"/>
              <a:gd name="T90" fmla="*/ 21396184 w 291074"/>
              <a:gd name="T91" fmla="*/ 5004180 h 290436"/>
              <a:gd name="T92" fmla="*/ 28433312 w 291074"/>
              <a:gd name="T93" fmla="*/ 4452035 h 290436"/>
              <a:gd name="T94" fmla="*/ 32575476 w 291074"/>
              <a:gd name="T95" fmla="*/ 33185 h 290436"/>
              <a:gd name="T96" fmla="*/ 7535305 w 291074"/>
              <a:gd name="T97" fmla="*/ 4418409 h 290436"/>
              <a:gd name="T98" fmla="*/ 14573921 w 291074"/>
              <a:gd name="T99" fmla="*/ 4972567 h 290436"/>
              <a:gd name="T100" fmla="*/ 12780646 w 291074"/>
              <a:gd name="T101" fmla="*/ 4716845 h 290436"/>
              <a:gd name="T102" fmla="*/ 4621425 w 291074"/>
              <a:gd name="T103" fmla="*/ 10259780 h 290436"/>
              <a:gd name="T104" fmla="*/ 5652416 w 291074"/>
              <a:gd name="T105" fmla="*/ 14012060 h 290436"/>
              <a:gd name="T106" fmla="*/ 4621425 w 291074"/>
              <a:gd name="T107" fmla="*/ 8468954 h 290436"/>
              <a:gd name="T108" fmla="*/ 1259006 w 291074"/>
              <a:gd name="T109" fmla="*/ 5697666 h 2904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91074" h="290436">
                <a:moveTo>
                  <a:pt x="31551" y="241515"/>
                </a:moveTo>
                <a:cubicBezTo>
                  <a:pt x="26841" y="241515"/>
                  <a:pt x="21406" y="243674"/>
                  <a:pt x="16334" y="248710"/>
                </a:cubicBezTo>
                <a:cubicBezTo>
                  <a:pt x="11986" y="253386"/>
                  <a:pt x="9088" y="258781"/>
                  <a:pt x="8726" y="264177"/>
                </a:cubicBezTo>
                <a:cubicBezTo>
                  <a:pt x="8726" y="268493"/>
                  <a:pt x="10899" y="273170"/>
                  <a:pt x="14160" y="276767"/>
                </a:cubicBezTo>
                <a:cubicBezTo>
                  <a:pt x="21769" y="284321"/>
                  <a:pt x="33000" y="283601"/>
                  <a:pt x="42058" y="274249"/>
                </a:cubicBezTo>
                <a:cubicBezTo>
                  <a:pt x="51478" y="264896"/>
                  <a:pt x="52204" y="255184"/>
                  <a:pt x="43870" y="246911"/>
                </a:cubicBezTo>
                <a:cubicBezTo>
                  <a:pt x="40247" y="243314"/>
                  <a:pt x="36261" y="241515"/>
                  <a:pt x="31551" y="241515"/>
                </a:cubicBezTo>
                <a:close/>
                <a:moveTo>
                  <a:pt x="260338" y="241470"/>
                </a:moveTo>
                <a:cubicBezTo>
                  <a:pt x="255718" y="241156"/>
                  <a:pt x="251189" y="242954"/>
                  <a:pt x="247204" y="246911"/>
                </a:cubicBezTo>
                <a:cubicBezTo>
                  <a:pt x="238871" y="255184"/>
                  <a:pt x="239595" y="264896"/>
                  <a:pt x="248653" y="274249"/>
                </a:cubicBezTo>
                <a:cubicBezTo>
                  <a:pt x="258073" y="283601"/>
                  <a:pt x="269305" y="284321"/>
                  <a:pt x="276913" y="276767"/>
                </a:cubicBezTo>
                <a:cubicBezTo>
                  <a:pt x="280899" y="273170"/>
                  <a:pt x="282348" y="268493"/>
                  <a:pt x="282348" y="264177"/>
                </a:cubicBezTo>
                <a:cubicBezTo>
                  <a:pt x="281986" y="258781"/>
                  <a:pt x="279450" y="253386"/>
                  <a:pt x="274015" y="248710"/>
                </a:cubicBezTo>
                <a:cubicBezTo>
                  <a:pt x="269667" y="244213"/>
                  <a:pt x="264957" y="241785"/>
                  <a:pt x="260338" y="241470"/>
                </a:cubicBezTo>
                <a:close/>
                <a:moveTo>
                  <a:pt x="243943" y="220652"/>
                </a:moveTo>
                <a:cubicBezTo>
                  <a:pt x="232349" y="223530"/>
                  <a:pt x="223291" y="231803"/>
                  <a:pt x="220393" y="243674"/>
                </a:cubicBezTo>
                <a:cubicBezTo>
                  <a:pt x="225103" y="242595"/>
                  <a:pt x="229451" y="242954"/>
                  <a:pt x="234523" y="245472"/>
                </a:cubicBezTo>
                <a:lnTo>
                  <a:pt x="236334" y="246551"/>
                </a:lnTo>
                <a:cubicBezTo>
                  <a:pt x="237784" y="244753"/>
                  <a:pt x="238871" y="242595"/>
                  <a:pt x="241045" y="240796"/>
                </a:cubicBezTo>
                <a:cubicBezTo>
                  <a:pt x="242494" y="238997"/>
                  <a:pt x="244668" y="237199"/>
                  <a:pt x="246842" y="236120"/>
                </a:cubicBezTo>
                <a:lnTo>
                  <a:pt x="245392" y="233602"/>
                </a:lnTo>
                <a:cubicBezTo>
                  <a:pt x="243581" y="229645"/>
                  <a:pt x="242494" y="224609"/>
                  <a:pt x="243943" y="220652"/>
                </a:cubicBezTo>
                <a:close/>
                <a:moveTo>
                  <a:pt x="47131" y="220652"/>
                </a:moveTo>
                <a:cubicBezTo>
                  <a:pt x="48580" y="224609"/>
                  <a:pt x="47493" y="229645"/>
                  <a:pt x="45681" y="233962"/>
                </a:cubicBezTo>
                <a:lnTo>
                  <a:pt x="44232" y="236120"/>
                </a:lnTo>
                <a:cubicBezTo>
                  <a:pt x="46406" y="237199"/>
                  <a:pt x="48580" y="238997"/>
                  <a:pt x="50029" y="240796"/>
                </a:cubicBezTo>
                <a:cubicBezTo>
                  <a:pt x="52204" y="242595"/>
                  <a:pt x="53290" y="244753"/>
                  <a:pt x="54740" y="246551"/>
                </a:cubicBezTo>
                <a:lnTo>
                  <a:pt x="57638" y="245472"/>
                </a:lnTo>
                <a:cubicBezTo>
                  <a:pt x="61624" y="242954"/>
                  <a:pt x="65971" y="242595"/>
                  <a:pt x="70681" y="243674"/>
                </a:cubicBezTo>
                <a:cubicBezTo>
                  <a:pt x="67783" y="231803"/>
                  <a:pt x="59087" y="223530"/>
                  <a:pt x="47131" y="220652"/>
                </a:cubicBezTo>
                <a:close/>
                <a:moveTo>
                  <a:pt x="242494" y="173531"/>
                </a:moveTo>
                <a:cubicBezTo>
                  <a:pt x="244305" y="171732"/>
                  <a:pt x="247204" y="171732"/>
                  <a:pt x="248653" y="173531"/>
                </a:cubicBezTo>
                <a:lnTo>
                  <a:pt x="257349" y="181804"/>
                </a:lnTo>
                <a:cubicBezTo>
                  <a:pt x="265319" y="189718"/>
                  <a:pt x="266406" y="201588"/>
                  <a:pt x="260609" y="209501"/>
                </a:cubicBezTo>
                <a:lnTo>
                  <a:pt x="253725" y="219214"/>
                </a:lnTo>
                <a:cubicBezTo>
                  <a:pt x="251552" y="222091"/>
                  <a:pt x="251552" y="226408"/>
                  <a:pt x="253363" y="230005"/>
                </a:cubicBezTo>
                <a:lnTo>
                  <a:pt x="254812" y="233242"/>
                </a:lnTo>
                <a:cubicBezTo>
                  <a:pt x="263508" y="231444"/>
                  <a:pt x="272928" y="234321"/>
                  <a:pt x="280899" y="242595"/>
                </a:cubicBezTo>
                <a:cubicBezTo>
                  <a:pt x="287420" y="249069"/>
                  <a:pt x="290681" y="256263"/>
                  <a:pt x="291044" y="263817"/>
                </a:cubicBezTo>
                <a:cubicBezTo>
                  <a:pt x="291406" y="270652"/>
                  <a:pt x="288507" y="277486"/>
                  <a:pt x="283073" y="282882"/>
                </a:cubicBezTo>
                <a:cubicBezTo>
                  <a:pt x="278363" y="287918"/>
                  <a:pt x="272203" y="290436"/>
                  <a:pt x="264595" y="290436"/>
                </a:cubicBezTo>
                <a:cubicBezTo>
                  <a:pt x="257711" y="290436"/>
                  <a:pt x="250102" y="287918"/>
                  <a:pt x="242494" y="280364"/>
                </a:cubicBezTo>
                <a:cubicBezTo>
                  <a:pt x="234885" y="272450"/>
                  <a:pt x="231624" y="263458"/>
                  <a:pt x="232711" y="254825"/>
                </a:cubicBezTo>
                <a:lnTo>
                  <a:pt x="230175" y="253386"/>
                </a:lnTo>
                <a:cubicBezTo>
                  <a:pt x="226190" y="251587"/>
                  <a:pt x="222204" y="251587"/>
                  <a:pt x="219306" y="253386"/>
                </a:cubicBezTo>
                <a:lnTo>
                  <a:pt x="209523" y="260580"/>
                </a:lnTo>
                <a:cubicBezTo>
                  <a:pt x="206263" y="262738"/>
                  <a:pt x="201915" y="263817"/>
                  <a:pt x="198292" y="263817"/>
                </a:cubicBezTo>
                <a:cubicBezTo>
                  <a:pt x="192132" y="263817"/>
                  <a:pt x="186335" y="261659"/>
                  <a:pt x="181988" y="257342"/>
                </a:cubicBezTo>
                <a:lnTo>
                  <a:pt x="172930" y="248710"/>
                </a:lnTo>
                <a:cubicBezTo>
                  <a:pt x="171118" y="246911"/>
                  <a:pt x="171118" y="244033"/>
                  <a:pt x="172930" y="242595"/>
                </a:cubicBezTo>
                <a:cubicBezTo>
                  <a:pt x="174741" y="240796"/>
                  <a:pt x="178002" y="240796"/>
                  <a:pt x="179451" y="242595"/>
                </a:cubicBezTo>
                <a:lnTo>
                  <a:pt x="188147" y="250868"/>
                </a:lnTo>
                <a:cubicBezTo>
                  <a:pt x="192495" y="255544"/>
                  <a:pt x="199741" y="256263"/>
                  <a:pt x="204089" y="253386"/>
                </a:cubicBezTo>
                <a:lnTo>
                  <a:pt x="210610" y="248710"/>
                </a:lnTo>
                <a:cubicBezTo>
                  <a:pt x="211697" y="228206"/>
                  <a:pt x="228364" y="212019"/>
                  <a:pt x="248653" y="210940"/>
                </a:cubicBezTo>
                <a:lnTo>
                  <a:pt x="253363" y="204466"/>
                </a:lnTo>
                <a:cubicBezTo>
                  <a:pt x="256986" y="199789"/>
                  <a:pt x="255899" y="192955"/>
                  <a:pt x="251189" y="187919"/>
                </a:cubicBezTo>
                <a:lnTo>
                  <a:pt x="242494" y="180006"/>
                </a:lnTo>
                <a:cubicBezTo>
                  <a:pt x="240682" y="178207"/>
                  <a:pt x="240682" y="175329"/>
                  <a:pt x="242494" y="173531"/>
                </a:cubicBezTo>
                <a:close/>
                <a:moveTo>
                  <a:pt x="42421" y="173531"/>
                </a:moveTo>
                <a:cubicBezTo>
                  <a:pt x="43870" y="171732"/>
                  <a:pt x="46768" y="171732"/>
                  <a:pt x="48580" y="173531"/>
                </a:cubicBezTo>
                <a:cubicBezTo>
                  <a:pt x="50029" y="175329"/>
                  <a:pt x="50029" y="178207"/>
                  <a:pt x="48580" y="180006"/>
                </a:cubicBezTo>
                <a:lnTo>
                  <a:pt x="40247" y="187919"/>
                </a:lnTo>
                <a:cubicBezTo>
                  <a:pt x="35537" y="192955"/>
                  <a:pt x="34087" y="199789"/>
                  <a:pt x="37348" y="204466"/>
                </a:cubicBezTo>
                <a:lnTo>
                  <a:pt x="42058" y="210940"/>
                </a:lnTo>
                <a:cubicBezTo>
                  <a:pt x="62711" y="212019"/>
                  <a:pt x="79377" y="228206"/>
                  <a:pt x="80464" y="248710"/>
                </a:cubicBezTo>
                <a:lnTo>
                  <a:pt x="86986" y="253386"/>
                </a:lnTo>
                <a:cubicBezTo>
                  <a:pt x="91696" y="256263"/>
                  <a:pt x="98580" y="255544"/>
                  <a:pt x="103290" y="250868"/>
                </a:cubicBezTo>
                <a:lnTo>
                  <a:pt x="111623" y="242595"/>
                </a:lnTo>
                <a:cubicBezTo>
                  <a:pt x="113434" y="240796"/>
                  <a:pt x="115970" y="240796"/>
                  <a:pt x="117782" y="242595"/>
                </a:cubicBezTo>
                <a:cubicBezTo>
                  <a:pt x="119956" y="244033"/>
                  <a:pt x="119956" y="246911"/>
                  <a:pt x="117782" y="248710"/>
                </a:cubicBezTo>
                <a:lnTo>
                  <a:pt x="109449" y="257342"/>
                </a:lnTo>
                <a:cubicBezTo>
                  <a:pt x="104739" y="261659"/>
                  <a:pt x="98942" y="263817"/>
                  <a:pt x="93145" y="263817"/>
                </a:cubicBezTo>
                <a:cubicBezTo>
                  <a:pt x="89159" y="263817"/>
                  <a:pt x="85536" y="262738"/>
                  <a:pt x="82275" y="260580"/>
                </a:cubicBezTo>
                <a:lnTo>
                  <a:pt x="71768" y="253386"/>
                </a:lnTo>
                <a:cubicBezTo>
                  <a:pt x="68870" y="251587"/>
                  <a:pt x="64884" y="251227"/>
                  <a:pt x="61261" y="253386"/>
                </a:cubicBezTo>
                <a:lnTo>
                  <a:pt x="58001" y="254825"/>
                </a:lnTo>
                <a:cubicBezTo>
                  <a:pt x="59450" y="263458"/>
                  <a:pt x="56551" y="272450"/>
                  <a:pt x="48580" y="280364"/>
                </a:cubicBezTo>
                <a:cubicBezTo>
                  <a:pt x="40971" y="287918"/>
                  <a:pt x="33363" y="290436"/>
                  <a:pt x="26479" y="290436"/>
                </a:cubicBezTo>
                <a:cubicBezTo>
                  <a:pt x="18870" y="290436"/>
                  <a:pt x="12349" y="287918"/>
                  <a:pt x="8001" y="282882"/>
                </a:cubicBezTo>
                <a:cubicBezTo>
                  <a:pt x="2566" y="277486"/>
                  <a:pt x="-332" y="270652"/>
                  <a:pt x="30" y="263817"/>
                </a:cubicBezTo>
                <a:cubicBezTo>
                  <a:pt x="30" y="256263"/>
                  <a:pt x="3653" y="249069"/>
                  <a:pt x="10175" y="242595"/>
                </a:cubicBezTo>
                <a:cubicBezTo>
                  <a:pt x="17059" y="236120"/>
                  <a:pt x="24305" y="232882"/>
                  <a:pt x="31551" y="232882"/>
                </a:cubicBezTo>
                <a:cubicBezTo>
                  <a:pt x="33363" y="232882"/>
                  <a:pt x="34450" y="232882"/>
                  <a:pt x="36261" y="233242"/>
                </a:cubicBezTo>
                <a:lnTo>
                  <a:pt x="37348" y="230364"/>
                </a:lnTo>
                <a:cubicBezTo>
                  <a:pt x="39522" y="226408"/>
                  <a:pt x="39522" y="222091"/>
                  <a:pt x="37348" y="219214"/>
                </a:cubicBezTo>
                <a:lnTo>
                  <a:pt x="30464" y="209501"/>
                </a:lnTo>
                <a:cubicBezTo>
                  <a:pt x="24667" y="201588"/>
                  <a:pt x="25754" y="189718"/>
                  <a:pt x="34087" y="181804"/>
                </a:cubicBezTo>
                <a:lnTo>
                  <a:pt x="42421" y="173531"/>
                </a:lnTo>
                <a:close/>
                <a:moveTo>
                  <a:pt x="183399" y="150280"/>
                </a:moveTo>
                <a:cubicBezTo>
                  <a:pt x="184834" y="171094"/>
                  <a:pt x="192729" y="189755"/>
                  <a:pt x="206725" y="204109"/>
                </a:cubicBezTo>
                <a:cubicBezTo>
                  <a:pt x="220362" y="190114"/>
                  <a:pt x="228974" y="171453"/>
                  <a:pt x="229692" y="150280"/>
                </a:cubicBezTo>
                <a:lnTo>
                  <a:pt x="183399" y="150280"/>
                </a:lnTo>
                <a:close/>
                <a:moveTo>
                  <a:pt x="149666" y="150280"/>
                </a:moveTo>
                <a:lnTo>
                  <a:pt x="149666" y="230665"/>
                </a:lnTo>
                <a:cubicBezTo>
                  <a:pt x="169045" y="229588"/>
                  <a:pt x="186629" y="222052"/>
                  <a:pt x="200265" y="210210"/>
                </a:cubicBezTo>
                <a:cubicBezTo>
                  <a:pt x="184834" y="194061"/>
                  <a:pt x="175863" y="172888"/>
                  <a:pt x="174786" y="150280"/>
                </a:cubicBezTo>
                <a:lnTo>
                  <a:pt x="149666" y="150280"/>
                </a:lnTo>
                <a:close/>
                <a:moveTo>
                  <a:pt x="115574" y="150280"/>
                </a:moveTo>
                <a:cubicBezTo>
                  <a:pt x="114857" y="172888"/>
                  <a:pt x="105885" y="194061"/>
                  <a:pt x="90454" y="210210"/>
                </a:cubicBezTo>
                <a:cubicBezTo>
                  <a:pt x="104450" y="222052"/>
                  <a:pt x="121316" y="229588"/>
                  <a:pt x="141054" y="230665"/>
                </a:cubicBezTo>
                <a:lnTo>
                  <a:pt x="141054" y="150280"/>
                </a:lnTo>
                <a:lnTo>
                  <a:pt x="115574" y="150280"/>
                </a:lnTo>
                <a:close/>
                <a:moveTo>
                  <a:pt x="61028" y="150280"/>
                </a:moveTo>
                <a:cubicBezTo>
                  <a:pt x="62104" y="171453"/>
                  <a:pt x="70717" y="190114"/>
                  <a:pt x="83995" y="204109"/>
                </a:cubicBezTo>
                <a:cubicBezTo>
                  <a:pt x="97990" y="189755"/>
                  <a:pt x="105885" y="171094"/>
                  <a:pt x="107321" y="150280"/>
                </a:cubicBezTo>
                <a:lnTo>
                  <a:pt x="61028" y="150280"/>
                </a:lnTo>
                <a:close/>
                <a:moveTo>
                  <a:pt x="206725" y="87839"/>
                </a:moveTo>
                <a:cubicBezTo>
                  <a:pt x="192729" y="102911"/>
                  <a:pt x="184834" y="121571"/>
                  <a:pt x="183399" y="141668"/>
                </a:cubicBezTo>
                <a:lnTo>
                  <a:pt x="229692" y="141668"/>
                </a:lnTo>
                <a:cubicBezTo>
                  <a:pt x="228974" y="120854"/>
                  <a:pt x="220362" y="101834"/>
                  <a:pt x="206725" y="87839"/>
                </a:cubicBezTo>
                <a:close/>
                <a:moveTo>
                  <a:pt x="83995" y="87839"/>
                </a:moveTo>
                <a:cubicBezTo>
                  <a:pt x="70717" y="101834"/>
                  <a:pt x="62104" y="120854"/>
                  <a:pt x="61028" y="141668"/>
                </a:cubicBezTo>
                <a:lnTo>
                  <a:pt x="107321" y="141668"/>
                </a:lnTo>
                <a:cubicBezTo>
                  <a:pt x="105885" y="121571"/>
                  <a:pt x="97990" y="102911"/>
                  <a:pt x="83995" y="87839"/>
                </a:cubicBezTo>
                <a:close/>
                <a:moveTo>
                  <a:pt x="149666" y="61642"/>
                </a:moveTo>
                <a:lnTo>
                  <a:pt x="149666" y="141668"/>
                </a:lnTo>
                <a:lnTo>
                  <a:pt x="174786" y="141668"/>
                </a:lnTo>
                <a:cubicBezTo>
                  <a:pt x="175863" y="119059"/>
                  <a:pt x="184834" y="98245"/>
                  <a:pt x="200265" y="82097"/>
                </a:cubicBezTo>
                <a:cubicBezTo>
                  <a:pt x="186629" y="69896"/>
                  <a:pt x="169045" y="62718"/>
                  <a:pt x="149666" y="61642"/>
                </a:cubicBezTo>
                <a:close/>
                <a:moveTo>
                  <a:pt x="141054" y="61642"/>
                </a:moveTo>
                <a:cubicBezTo>
                  <a:pt x="121316" y="62718"/>
                  <a:pt x="104450" y="69896"/>
                  <a:pt x="90454" y="82097"/>
                </a:cubicBezTo>
                <a:cubicBezTo>
                  <a:pt x="105885" y="98245"/>
                  <a:pt x="114857" y="119059"/>
                  <a:pt x="115574" y="141668"/>
                </a:cubicBezTo>
                <a:lnTo>
                  <a:pt x="141054" y="141668"/>
                </a:lnTo>
                <a:lnTo>
                  <a:pt x="141054" y="61642"/>
                </a:lnTo>
                <a:close/>
                <a:moveTo>
                  <a:pt x="145360" y="52670"/>
                </a:moveTo>
                <a:cubicBezTo>
                  <a:pt x="197036" y="52670"/>
                  <a:pt x="239022" y="94657"/>
                  <a:pt x="239022" y="146333"/>
                </a:cubicBezTo>
                <a:cubicBezTo>
                  <a:pt x="239022" y="197650"/>
                  <a:pt x="197036" y="239636"/>
                  <a:pt x="145360" y="239636"/>
                </a:cubicBezTo>
                <a:cubicBezTo>
                  <a:pt x="93684" y="239636"/>
                  <a:pt x="52056" y="197650"/>
                  <a:pt x="52056" y="146333"/>
                </a:cubicBezTo>
                <a:cubicBezTo>
                  <a:pt x="52056" y="94657"/>
                  <a:pt x="93684" y="52670"/>
                  <a:pt x="145360" y="52670"/>
                </a:cubicBezTo>
                <a:close/>
                <a:moveTo>
                  <a:pt x="235910" y="44660"/>
                </a:moveTo>
                <a:lnTo>
                  <a:pt x="233751" y="45742"/>
                </a:lnTo>
                <a:cubicBezTo>
                  <a:pt x="229071" y="47907"/>
                  <a:pt x="224752" y="48268"/>
                  <a:pt x="220072" y="47546"/>
                </a:cubicBezTo>
                <a:cubicBezTo>
                  <a:pt x="222952" y="59092"/>
                  <a:pt x="231951" y="67751"/>
                  <a:pt x="243469" y="70638"/>
                </a:cubicBezTo>
                <a:cubicBezTo>
                  <a:pt x="242030" y="66308"/>
                  <a:pt x="243110" y="61257"/>
                  <a:pt x="245269" y="56927"/>
                </a:cubicBezTo>
                <a:lnTo>
                  <a:pt x="246349" y="54763"/>
                </a:lnTo>
                <a:cubicBezTo>
                  <a:pt x="244189" y="53680"/>
                  <a:pt x="242030" y="52237"/>
                  <a:pt x="240590" y="50433"/>
                </a:cubicBezTo>
                <a:cubicBezTo>
                  <a:pt x="238430" y="48629"/>
                  <a:pt x="237350" y="46825"/>
                  <a:pt x="235910" y="44660"/>
                </a:cubicBezTo>
                <a:close/>
                <a:moveTo>
                  <a:pt x="54740" y="44398"/>
                </a:moveTo>
                <a:cubicBezTo>
                  <a:pt x="53290" y="46570"/>
                  <a:pt x="52204" y="48381"/>
                  <a:pt x="50029" y="50191"/>
                </a:cubicBezTo>
                <a:cubicBezTo>
                  <a:pt x="48580" y="52001"/>
                  <a:pt x="46406" y="53450"/>
                  <a:pt x="44232" y="54536"/>
                </a:cubicBezTo>
                <a:lnTo>
                  <a:pt x="45681" y="57071"/>
                </a:lnTo>
                <a:cubicBezTo>
                  <a:pt x="47493" y="61053"/>
                  <a:pt x="48580" y="66122"/>
                  <a:pt x="47131" y="70467"/>
                </a:cubicBezTo>
                <a:cubicBezTo>
                  <a:pt x="59087" y="67570"/>
                  <a:pt x="67783" y="58881"/>
                  <a:pt x="70681" y="47295"/>
                </a:cubicBezTo>
                <a:cubicBezTo>
                  <a:pt x="65971" y="48019"/>
                  <a:pt x="61624" y="47657"/>
                  <a:pt x="56914" y="45122"/>
                </a:cubicBezTo>
                <a:lnTo>
                  <a:pt x="54740" y="44398"/>
                </a:lnTo>
                <a:close/>
                <a:moveTo>
                  <a:pt x="263627" y="9302"/>
                </a:moveTo>
                <a:cubicBezTo>
                  <a:pt x="258948" y="9662"/>
                  <a:pt x="253188" y="11827"/>
                  <a:pt x="248149" y="16878"/>
                </a:cubicBezTo>
                <a:cubicBezTo>
                  <a:pt x="243829" y="21930"/>
                  <a:pt x="240950" y="26620"/>
                  <a:pt x="240950" y="32032"/>
                </a:cubicBezTo>
                <a:cubicBezTo>
                  <a:pt x="240950" y="36001"/>
                  <a:pt x="243110" y="40691"/>
                  <a:pt x="246709" y="44299"/>
                </a:cubicBezTo>
                <a:cubicBezTo>
                  <a:pt x="254628" y="52237"/>
                  <a:pt x="264707" y="51515"/>
                  <a:pt x="273346" y="42495"/>
                </a:cubicBezTo>
                <a:cubicBezTo>
                  <a:pt x="283425" y="33114"/>
                  <a:pt x="284145" y="22290"/>
                  <a:pt x="276226" y="14353"/>
                </a:cubicBezTo>
                <a:cubicBezTo>
                  <a:pt x="272626" y="11106"/>
                  <a:pt x="268666" y="9302"/>
                  <a:pt x="264707" y="9302"/>
                </a:cubicBezTo>
                <a:cubicBezTo>
                  <a:pt x="263987" y="9302"/>
                  <a:pt x="263987" y="9302"/>
                  <a:pt x="263627" y="9302"/>
                </a:cubicBezTo>
                <a:close/>
                <a:moveTo>
                  <a:pt x="26479" y="8916"/>
                </a:moveTo>
                <a:cubicBezTo>
                  <a:pt x="21769" y="8916"/>
                  <a:pt x="17783" y="10364"/>
                  <a:pt x="14160" y="13985"/>
                </a:cubicBezTo>
                <a:cubicBezTo>
                  <a:pt x="10899" y="17605"/>
                  <a:pt x="8726" y="21950"/>
                  <a:pt x="8726" y="26657"/>
                </a:cubicBezTo>
                <a:cubicBezTo>
                  <a:pt x="9088" y="31726"/>
                  <a:pt x="11986" y="37157"/>
                  <a:pt x="16334" y="42226"/>
                </a:cubicBezTo>
                <a:cubicBezTo>
                  <a:pt x="25754" y="51277"/>
                  <a:pt x="35899" y="52001"/>
                  <a:pt x="43870" y="44036"/>
                </a:cubicBezTo>
                <a:cubicBezTo>
                  <a:pt x="52204" y="35709"/>
                  <a:pt x="51478" y="25933"/>
                  <a:pt x="42058" y="16519"/>
                </a:cubicBezTo>
                <a:cubicBezTo>
                  <a:pt x="36986" y="11088"/>
                  <a:pt x="31551" y="8916"/>
                  <a:pt x="26479" y="8916"/>
                </a:cubicBezTo>
                <a:close/>
                <a:moveTo>
                  <a:pt x="263267" y="282"/>
                </a:moveTo>
                <a:cubicBezTo>
                  <a:pt x="270826" y="282"/>
                  <a:pt x="277305" y="3168"/>
                  <a:pt x="282345" y="8219"/>
                </a:cubicBezTo>
                <a:cubicBezTo>
                  <a:pt x="291704" y="17600"/>
                  <a:pt x="294583" y="34197"/>
                  <a:pt x="280185" y="48629"/>
                </a:cubicBezTo>
                <a:cubicBezTo>
                  <a:pt x="273346" y="55123"/>
                  <a:pt x="266147" y="58371"/>
                  <a:pt x="258948" y="58371"/>
                </a:cubicBezTo>
                <a:cubicBezTo>
                  <a:pt x="257148" y="58371"/>
                  <a:pt x="256068" y="58371"/>
                  <a:pt x="254268" y="58010"/>
                </a:cubicBezTo>
                <a:lnTo>
                  <a:pt x="253188" y="60896"/>
                </a:lnTo>
                <a:cubicBezTo>
                  <a:pt x="251029" y="65226"/>
                  <a:pt x="251029" y="69194"/>
                  <a:pt x="253188" y="72081"/>
                </a:cubicBezTo>
                <a:lnTo>
                  <a:pt x="260027" y="81822"/>
                </a:lnTo>
                <a:cubicBezTo>
                  <a:pt x="266147" y="90121"/>
                  <a:pt x="264707" y="101305"/>
                  <a:pt x="256788" y="109604"/>
                </a:cubicBezTo>
                <a:lnTo>
                  <a:pt x="248149" y="117902"/>
                </a:lnTo>
                <a:cubicBezTo>
                  <a:pt x="247429" y="118624"/>
                  <a:pt x="246349" y="118984"/>
                  <a:pt x="244909" y="118984"/>
                </a:cubicBezTo>
                <a:cubicBezTo>
                  <a:pt x="244189" y="118984"/>
                  <a:pt x="243110" y="118624"/>
                  <a:pt x="242030" y="117902"/>
                </a:cubicBezTo>
                <a:cubicBezTo>
                  <a:pt x="240230" y="116098"/>
                  <a:pt x="240230" y="113572"/>
                  <a:pt x="242030" y="111769"/>
                </a:cubicBezTo>
                <a:lnTo>
                  <a:pt x="250669" y="103109"/>
                </a:lnTo>
                <a:cubicBezTo>
                  <a:pt x="255348" y="98419"/>
                  <a:pt x="256428" y="91564"/>
                  <a:pt x="252828" y="87234"/>
                </a:cubicBezTo>
                <a:lnTo>
                  <a:pt x="248149" y="80740"/>
                </a:lnTo>
                <a:cubicBezTo>
                  <a:pt x="227991" y="79297"/>
                  <a:pt x="211433" y="63061"/>
                  <a:pt x="210353" y="42495"/>
                </a:cubicBezTo>
                <a:lnTo>
                  <a:pt x="203874" y="37805"/>
                </a:lnTo>
                <a:cubicBezTo>
                  <a:pt x="199555" y="34557"/>
                  <a:pt x="192356" y="35640"/>
                  <a:pt x="188036" y="40330"/>
                </a:cubicBezTo>
                <a:lnTo>
                  <a:pt x="179397" y="48629"/>
                </a:lnTo>
                <a:cubicBezTo>
                  <a:pt x="178677" y="49711"/>
                  <a:pt x="177238" y="50072"/>
                  <a:pt x="176158" y="50072"/>
                </a:cubicBezTo>
                <a:cubicBezTo>
                  <a:pt x="175438" y="50072"/>
                  <a:pt x="173998" y="49711"/>
                  <a:pt x="172918" y="48629"/>
                </a:cubicBezTo>
                <a:cubicBezTo>
                  <a:pt x="171118" y="47185"/>
                  <a:pt x="171118" y="44299"/>
                  <a:pt x="172918" y="42495"/>
                </a:cubicBezTo>
                <a:lnTo>
                  <a:pt x="181917" y="34197"/>
                </a:lnTo>
                <a:cubicBezTo>
                  <a:pt x="189116" y="26259"/>
                  <a:pt x="200995" y="24816"/>
                  <a:pt x="209274" y="30228"/>
                </a:cubicBezTo>
                <a:lnTo>
                  <a:pt x="218992" y="37805"/>
                </a:lnTo>
                <a:cubicBezTo>
                  <a:pt x="221872" y="39609"/>
                  <a:pt x="225832" y="39609"/>
                  <a:pt x="229791" y="37805"/>
                </a:cubicBezTo>
                <a:lnTo>
                  <a:pt x="232311" y="36361"/>
                </a:lnTo>
                <a:cubicBezTo>
                  <a:pt x="232311" y="34918"/>
                  <a:pt x="231951" y="33114"/>
                  <a:pt x="231951" y="32032"/>
                </a:cubicBezTo>
                <a:cubicBezTo>
                  <a:pt x="231951" y="24094"/>
                  <a:pt x="235550" y="17239"/>
                  <a:pt x="242030" y="10745"/>
                </a:cubicBezTo>
                <a:cubicBezTo>
                  <a:pt x="248509" y="4251"/>
                  <a:pt x="256068" y="643"/>
                  <a:pt x="263267" y="282"/>
                </a:cubicBezTo>
                <a:close/>
                <a:moveTo>
                  <a:pt x="26253" y="0"/>
                </a:moveTo>
                <a:cubicBezTo>
                  <a:pt x="33363" y="-45"/>
                  <a:pt x="41153" y="2942"/>
                  <a:pt x="48580" y="10364"/>
                </a:cubicBezTo>
                <a:cubicBezTo>
                  <a:pt x="56551" y="18692"/>
                  <a:pt x="59450" y="27743"/>
                  <a:pt x="58001" y="36071"/>
                </a:cubicBezTo>
                <a:lnTo>
                  <a:pt x="60899" y="37519"/>
                </a:lnTo>
                <a:cubicBezTo>
                  <a:pt x="64884" y="39329"/>
                  <a:pt x="68870" y="39329"/>
                  <a:pt x="71768" y="37519"/>
                </a:cubicBezTo>
                <a:lnTo>
                  <a:pt x="82275" y="29916"/>
                </a:lnTo>
                <a:cubicBezTo>
                  <a:pt x="89884" y="24485"/>
                  <a:pt x="101840" y="25933"/>
                  <a:pt x="109449" y="33898"/>
                </a:cubicBezTo>
                <a:lnTo>
                  <a:pt x="117782" y="42226"/>
                </a:lnTo>
                <a:cubicBezTo>
                  <a:pt x="119956" y="44036"/>
                  <a:pt x="119956" y="46932"/>
                  <a:pt x="117782" y="48381"/>
                </a:cubicBezTo>
                <a:cubicBezTo>
                  <a:pt x="117057" y="49467"/>
                  <a:pt x="115970" y="49829"/>
                  <a:pt x="114884" y="49829"/>
                </a:cubicBezTo>
                <a:cubicBezTo>
                  <a:pt x="113797" y="49829"/>
                  <a:pt x="112710" y="49467"/>
                  <a:pt x="111623" y="48381"/>
                </a:cubicBezTo>
                <a:lnTo>
                  <a:pt x="103290" y="40053"/>
                </a:lnTo>
                <a:cubicBezTo>
                  <a:pt x="98580" y="35347"/>
                  <a:pt x="91696" y="34260"/>
                  <a:pt x="86986" y="37519"/>
                </a:cubicBezTo>
                <a:lnTo>
                  <a:pt x="80464" y="42226"/>
                </a:lnTo>
                <a:cubicBezTo>
                  <a:pt x="79377" y="62864"/>
                  <a:pt x="62711" y="79156"/>
                  <a:pt x="42058" y="80605"/>
                </a:cubicBezTo>
                <a:lnTo>
                  <a:pt x="37348" y="87122"/>
                </a:lnTo>
                <a:cubicBezTo>
                  <a:pt x="34087" y="91467"/>
                  <a:pt x="35537" y="98346"/>
                  <a:pt x="40247" y="103052"/>
                </a:cubicBezTo>
                <a:lnTo>
                  <a:pt x="48580" y="111742"/>
                </a:lnTo>
                <a:cubicBezTo>
                  <a:pt x="50029" y="113552"/>
                  <a:pt x="50029" y="116087"/>
                  <a:pt x="48580" y="117897"/>
                </a:cubicBezTo>
                <a:cubicBezTo>
                  <a:pt x="47493" y="118621"/>
                  <a:pt x="46768" y="118983"/>
                  <a:pt x="45681" y="118983"/>
                </a:cubicBezTo>
                <a:cubicBezTo>
                  <a:pt x="44232" y="118983"/>
                  <a:pt x="43145" y="118621"/>
                  <a:pt x="42421" y="117897"/>
                </a:cubicBezTo>
                <a:lnTo>
                  <a:pt x="34087" y="109570"/>
                </a:lnTo>
                <a:cubicBezTo>
                  <a:pt x="25754" y="101242"/>
                  <a:pt x="24667" y="90018"/>
                  <a:pt x="30464" y="81691"/>
                </a:cubicBezTo>
                <a:lnTo>
                  <a:pt x="37348" y="71915"/>
                </a:lnTo>
                <a:cubicBezTo>
                  <a:pt x="39522" y="69019"/>
                  <a:pt x="39522" y="65036"/>
                  <a:pt x="37348" y="60691"/>
                </a:cubicBezTo>
                <a:lnTo>
                  <a:pt x="36261" y="57795"/>
                </a:lnTo>
                <a:cubicBezTo>
                  <a:pt x="34450" y="58157"/>
                  <a:pt x="33363" y="58157"/>
                  <a:pt x="31551" y="58157"/>
                </a:cubicBezTo>
                <a:cubicBezTo>
                  <a:pt x="24667" y="58157"/>
                  <a:pt x="17059" y="54898"/>
                  <a:pt x="10175" y="48381"/>
                </a:cubicBezTo>
                <a:cubicBezTo>
                  <a:pt x="3653" y="41864"/>
                  <a:pt x="30" y="34622"/>
                  <a:pt x="30" y="27019"/>
                </a:cubicBezTo>
                <a:cubicBezTo>
                  <a:pt x="-332" y="19778"/>
                  <a:pt x="2566" y="13261"/>
                  <a:pt x="8001" y="7830"/>
                </a:cubicBezTo>
                <a:cubicBezTo>
                  <a:pt x="12711" y="3123"/>
                  <a:pt x="19142" y="46"/>
                  <a:pt x="2625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5" name="Freeform 1059">
            <a:extLst>
              <a:ext uri="{FF2B5EF4-FFF2-40B4-BE49-F238E27FC236}">
                <a16:creationId xmlns:a16="http://schemas.microsoft.com/office/drawing/2014/main" id="{D871495E-3C0A-414E-86CD-35D7AA78FE34}"/>
              </a:ext>
            </a:extLst>
          </p:cNvPr>
          <p:cNvSpPr>
            <a:spLocks noChangeAspect="1" noChangeArrowheads="1"/>
          </p:cNvSpPr>
          <p:nvPr/>
        </p:nvSpPr>
        <p:spPr bwMode="auto">
          <a:xfrm>
            <a:off x="5782576" y="2460337"/>
            <a:ext cx="652137" cy="648232"/>
          </a:xfrm>
          <a:custGeom>
            <a:avLst/>
            <a:gdLst>
              <a:gd name="T0" fmla="*/ 24705308 w 291737"/>
              <a:gd name="T1" fmla="*/ 30089725 h 290153"/>
              <a:gd name="T2" fmla="*/ 28308061 w 291737"/>
              <a:gd name="T3" fmla="*/ 28832498 h 290153"/>
              <a:gd name="T4" fmla="*/ 33922081 w 291737"/>
              <a:gd name="T5" fmla="*/ 33649645 h 290153"/>
              <a:gd name="T6" fmla="*/ 34270357 w 291737"/>
              <a:gd name="T7" fmla="*/ 28918532 h 290153"/>
              <a:gd name="T8" fmla="*/ 27350506 w 291737"/>
              <a:gd name="T9" fmla="*/ 34638894 h 290153"/>
              <a:gd name="T10" fmla="*/ 28308061 w 291737"/>
              <a:gd name="T11" fmla="*/ 28832498 h 290153"/>
              <a:gd name="T12" fmla="*/ 1081960 w 291737"/>
              <a:gd name="T13" fmla="*/ 33649645 h 290153"/>
              <a:gd name="T14" fmla="*/ 6709922 w 291737"/>
              <a:gd name="T15" fmla="*/ 28832498 h 290153"/>
              <a:gd name="T16" fmla="*/ 7618696 w 291737"/>
              <a:gd name="T17" fmla="*/ 34638894 h 290153"/>
              <a:gd name="T18" fmla="*/ 736160 w 291737"/>
              <a:gd name="T19" fmla="*/ 28918532 h 290153"/>
              <a:gd name="T20" fmla="*/ 30781099 w 291737"/>
              <a:gd name="T21" fmla="*/ 27891303 h 290153"/>
              <a:gd name="T22" fmla="*/ 2936767 w 291737"/>
              <a:gd name="T23" fmla="*/ 26700945 h 290153"/>
              <a:gd name="T24" fmla="*/ 30781099 w 291737"/>
              <a:gd name="T25" fmla="*/ 24447979 h 290153"/>
              <a:gd name="T26" fmla="*/ 30781099 w 291737"/>
              <a:gd name="T27" fmla="*/ 24447979 h 290153"/>
              <a:gd name="T28" fmla="*/ 1902883 w 291737"/>
              <a:gd name="T29" fmla="*/ 26700945 h 290153"/>
              <a:gd name="T30" fmla="*/ 27369878 w 291737"/>
              <a:gd name="T31" fmla="*/ 26474282 h 290153"/>
              <a:gd name="T32" fmla="*/ 22627718 w 291737"/>
              <a:gd name="T33" fmla="*/ 23369026 h 290153"/>
              <a:gd name="T34" fmla="*/ 12294498 w 291737"/>
              <a:gd name="T35" fmla="*/ 23369026 h 290153"/>
              <a:gd name="T36" fmla="*/ 7640213 w 291737"/>
              <a:gd name="T37" fmla="*/ 26474282 h 290153"/>
              <a:gd name="T38" fmla="*/ 14401236 w 291737"/>
              <a:gd name="T39" fmla="*/ 18957281 h 290153"/>
              <a:gd name="T40" fmla="*/ 19899009 w 291737"/>
              <a:gd name="T41" fmla="*/ 17666928 h 290153"/>
              <a:gd name="T42" fmla="*/ 21457473 w 291737"/>
              <a:gd name="T43" fmla="*/ 22226125 h 290153"/>
              <a:gd name="T44" fmla="*/ 13318979 w 291737"/>
              <a:gd name="T45" fmla="*/ 18957281 h 290153"/>
              <a:gd name="T46" fmla="*/ 16288762 w 291737"/>
              <a:gd name="T47" fmla="*/ 14929126 h 290153"/>
              <a:gd name="T48" fmla="*/ 17483738 w 291737"/>
              <a:gd name="T49" fmla="*/ 12697641 h 290153"/>
              <a:gd name="T50" fmla="*/ 17483738 w 291737"/>
              <a:gd name="T51" fmla="*/ 12697641 h 290153"/>
              <a:gd name="T52" fmla="*/ 30755440 w 291737"/>
              <a:gd name="T53" fmla="*/ 23078286 h 290153"/>
              <a:gd name="T54" fmla="*/ 4141870 w 291737"/>
              <a:gd name="T55" fmla="*/ 11560593 h 290153"/>
              <a:gd name="T56" fmla="*/ 3615327 w 291737"/>
              <a:gd name="T57" fmla="*/ 22605563 h 290153"/>
              <a:gd name="T58" fmla="*/ 25236505 w 291737"/>
              <a:gd name="T59" fmla="*/ 9693969 h 290153"/>
              <a:gd name="T60" fmla="*/ 21250209 w 291737"/>
              <a:gd name="T61" fmla="*/ 13617191 h 290153"/>
              <a:gd name="T62" fmla="*/ 10432547 w 291737"/>
              <a:gd name="T63" fmla="*/ 9693969 h 290153"/>
              <a:gd name="T64" fmla="*/ 12927022 w 291737"/>
              <a:gd name="T65" fmla="*/ 13617191 h 290153"/>
              <a:gd name="T66" fmla="*/ 24705308 w 291737"/>
              <a:gd name="T67" fmla="*/ 4548167 h 290153"/>
              <a:gd name="T68" fmla="*/ 9513575 w 291737"/>
              <a:gd name="T69" fmla="*/ 5094246 h 290153"/>
              <a:gd name="T70" fmla="*/ 27872794 w 291737"/>
              <a:gd name="T71" fmla="*/ 6448853 h 290153"/>
              <a:gd name="T72" fmla="*/ 33443329 w 291737"/>
              <a:gd name="T73" fmla="*/ 5072766 h 290153"/>
              <a:gd name="T74" fmla="*/ 34966443 w 291737"/>
              <a:gd name="T75" fmla="*/ 9675101 h 290153"/>
              <a:gd name="T76" fmla="*/ 26828356 w 291737"/>
              <a:gd name="T77" fmla="*/ 6448853 h 290153"/>
              <a:gd name="T78" fmla="*/ 1558184 w 291737"/>
              <a:gd name="T79" fmla="*/ 5072766 h 290153"/>
              <a:gd name="T80" fmla="*/ 7056113 w 291737"/>
              <a:gd name="T81" fmla="*/ 6448853 h 290153"/>
              <a:gd name="T82" fmla="*/ 8138465 w 291737"/>
              <a:gd name="T83" fmla="*/ 6448853 h 290153"/>
              <a:gd name="T84" fmla="*/ 0 w 291737"/>
              <a:gd name="T85" fmla="*/ 9675101 h 290153"/>
              <a:gd name="T86" fmla="*/ 30781099 w 291737"/>
              <a:gd name="T87" fmla="*/ 1062723 h 290153"/>
              <a:gd name="T88" fmla="*/ 30781099 w 291737"/>
              <a:gd name="T89" fmla="*/ 1062723 h 290153"/>
              <a:gd name="T90" fmla="*/ 5349275 w 291737"/>
              <a:gd name="T91" fmla="*/ 2252786 h 290153"/>
              <a:gd name="T92" fmla="*/ 30781099 w 291737"/>
              <a:gd name="T93" fmla="*/ 4506047 h 290153"/>
              <a:gd name="T94" fmla="*/ 6426123 w 291737"/>
              <a:gd name="T95" fmla="*/ 2252786 h 29015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1737" h="290153">
                <a:moveTo>
                  <a:pt x="83671" y="242888"/>
                </a:moveTo>
                <a:lnTo>
                  <a:pt x="206125" y="242888"/>
                </a:lnTo>
                <a:cubicBezTo>
                  <a:pt x="208631" y="242888"/>
                  <a:pt x="210779" y="245086"/>
                  <a:pt x="210779" y="247651"/>
                </a:cubicBezTo>
                <a:cubicBezTo>
                  <a:pt x="210779" y="250215"/>
                  <a:pt x="208631" y="252047"/>
                  <a:pt x="206125" y="252047"/>
                </a:cubicBezTo>
                <a:lnTo>
                  <a:pt x="83671" y="252047"/>
                </a:lnTo>
                <a:cubicBezTo>
                  <a:pt x="81523" y="252047"/>
                  <a:pt x="79375" y="250215"/>
                  <a:pt x="79375" y="247651"/>
                </a:cubicBezTo>
                <a:cubicBezTo>
                  <a:pt x="79375" y="245086"/>
                  <a:pt x="81523" y="242888"/>
                  <a:pt x="83671" y="242888"/>
                </a:cubicBezTo>
                <a:close/>
                <a:moveTo>
                  <a:pt x="236183" y="241515"/>
                </a:moveTo>
                <a:cubicBezTo>
                  <a:pt x="237998" y="242956"/>
                  <a:pt x="238361" y="245838"/>
                  <a:pt x="236546" y="248000"/>
                </a:cubicBezTo>
                <a:cubicBezTo>
                  <a:pt x="233641" y="250882"/>
                  <a:pt x="232552" y="254845"/>
                  <a:pt x="232552" y="258808"/>
                </a:cubicBezTo>
                <a:lnTo>
                  <a:pt x="232552" y="281866"/>
                </a:lnTo>
                <a:lnTo>
                  <a:pt x="283023" y="281866"/>
                </a:lnTo>
                <a:lnTo>
                  <a:pt x="283023" y="258808"/>
                </a:lnTo>
                <a:cubicBezTo>
                  <a:pt x="283023" y="254845"/>
                  <a:pt x="281570" y="250882"/>
                  <a:pt x="279029" y="248000"/>
                </a:cubicBezTo>
                <a:cubicBezTo>
                  <a:pt x="277213" y="245838"/>
                  <a:pt x="277939" y="242956"/>
                  <a:pt x="279392" y="241515"/>
                </a:cubicBezTo>
                <a:cubicBezTo>
                  <a:pt x="281570" y="239713"/>
                  <a:pt x="284475" y="240074"/>
                  <a:pt x="285928" y="242235"/>
                </a:cubicBezTo>
                <a:cubicBezTo>
                  <a:pt x="289559" y="246559"/>
                  <a:pt x="291737" y="252683"/>
                  <a:pt x="291737" y="258808"/>
                </a:cubicBezTo>
                <a:lnTo>
                  <a:pt x="291737" y="285830"/>
                </a:lnTo>
                <a:cubicBezTo>
                  <a:pt x="291737" y="288712"/>
                  <a:pt x="289922" y="290153"/>
                  <a:pt x="287743" y="290153"/>
                </a:cubicBezTo>
                <a:lnTo>
                  <a:pt x="228194" y="290153"/>
                </a:lnTo>
                <a:cubicBezTo>
                  <a:pt x="226016" y="290153"/>
                  <a:pt x="223837" y="288712"/>
                  <a:pt x="223837" y="285830"/>
                </a:cubicBezTo>
                <a:lnTo>
                  <a:pt x="223837" y="258808"/>
                </a:lnTo>
                <a:cubicBezTo>
                  <a:pt x="223837" y="252683"/>
                  <a:pt x="226016" y="246559"/>
                  <a:pt x="229647" y="242235"/>
                </a:cubicBezTo>
                <a:cubicBezTo>
                  <a:pt x="231462" y="240074"/>
                  <a:pt x="234367" y="239713"/>
                  <a:pt x="236183" y="241515"/>
                </a:cubicBezTo>
                <a:close/>
                <a:moveTo>
                  <a:pt x="12280" y="241515"/>
                </a:moveTo>
                <a:cubicBezTo>
                  <a:pt x="14447" y="242956"/>
                  <a:pt x="14808" y="245838"/>
                  <a:pt x="13002" y="248000"/>
                </a:cubicBezTo>
                <a:cubicBezTo>
                  <a:pt x="10835" y="250882"/>
                  <a:pt x="9029" y="254845"/>
                  <a:pt x="9029" y="258808"/>
                </a:cubicBezTo>
                <a:lnTo>
                  <a:pt x="9029" y="281866"/>
                </a:lnTo>
                <a:lnTo>
                  <a:pt x="59232" y="281866"/>
                </a:lnTo>
                <a:lnTo>
                  <a:pt x="59232" y="258808"/>
                </a:lnTo>
                <a:cubicBezTo>
                  <a:pt x="59232" y="254845"/>
                  <a:pt x="57788" y="250882"/>
                  <a:pt x="55259" y="248000"/>
                </a:cubicBezTo>
                <a:cubicBezTo>
                  <a:pt x="53454" y="245838"/>
                  <a:pt x="54176" y="242956"/>
                  <a:pt x="55982" y="241515"/>
                </a:cubicBezTo>
                <a:cubicBezTo>
                  <a:pt x="57788" y="239713"/>
                  <a:pt x="60677" y="240074"/>
                  <a:pt x="61761" y="242235"/>
                </a:cubicBezTo>
                <a:cubicBezTo>
                  <a:pt x="65734" y="246559"/>
                  <a:pt x="67901" y="252683"/>
                  <a:pt x="67901" y="258808"/>
                </a:cubicBezTo>
                <a:lnTo>
                  <a:pt x="67901" y="285830"/>
                </a:lnTo>
                <a:cubicBezTo>
                  <a:pt x="67901" y="288712"/>
                  <a:pt x="65734" y="290153"/>
                  <a:pt x="63566" y="290153"/>
                </a:cubicBezTo>
                <a:lnTo>
                  <a:pt x="4695" y="290153"/>
                </a:lnTo>
                <a:cubicBezTo>
                  <a:pt x="2528" y="290153"/>
                  <a:pt x="0" y="288712"/>
                  <a:pt x="0" y="285830"/>
                </a:cubicBezTo>
                <a:lnTo>
                  <a:pt x="0" y="258808"/>
                </a:lnTo>
                <a:cubicBezTo>
                  <a:pt x="0" y="252683"/>
                  <a:pt x="2528" y="246559"/>
                  <a:pt x="6140" y="242235"/>
                </a:cubicBezTo>
                <a:cubicBezTo>
                  <a:pt x="7946" y="240074"/>
                  <a:pt x="10835" y="239713"/>
                  <a:pt x="12280" y="241515"/>
                </a:cubicBezTo>
                <a:close/>
                <a:moveTo>
                  <a:pt x="256816" y="213690"/>
                </a:moveTo>
                <a:cubicBezTo>
                  <a:pt x="251065" y="213690"/>
                  <a:pt x="246752" y="217963"/>
                  <a:pt x="246752" y="223660"/>
                </a:cubicBezTo>
                <a:cubicBezTo>
                  <a:pt x="246752" y="229357"/>
                  <a:pt x="251065" y="233630"/>
                  <a:pt x="256816" y="233630"/>
                </a:cubicBezTo>
                <a:cubicBezTo>
                  <a:pt x="262926" y="233630"/>
                  <a:pt x="267599" y="229357"/>
                  <a:pt x="267599" y="223660"/>
                </a:cubicBezTo>
                <a:cubicBezTo>
                  <a:pt x="267599" y="217963"/>
                  <a:pt x="262926" y="213690"/>
                  <a:pt x="256816" y="213690"/>
                </a:cubicBezTo>
                <a:close/>
                <a:moveTo>
                  <a:pt x="34565" y="213690"/>
                </a:moveTo>
                <a:cubicBezTo>
                  <a:pt x="29174" y="213690"/>
                  <a:pt x="24501" y="217963"/>
                  <a:pt x="24501" y="223660"/>
                </a:cubicBezTo>
                <a:cubicBezTo>
                  <a:pt x="24501" y="229357"/>
                  <a:pt x="29174" y="233630"/>
                  <a:pt x="34565" y="233630"/>
                </a:cubicBezTo>
                <a:cubicBezTo>
                  <a:pt x="40316" y="233630"/>
                  <a:pt x="44629" y="229357"/>
                  <a:pt x="44629" y="223660"/>
                </a:cubicBezTo>
                <a:cubicBezTo>
                  <a:pt x="44629" y="217963"/>
                  <a:pt x="40316" y="213690"/>
                  <a:pt x="34565" y="213690"/>
                </a:cubicBezTo>
                <a:close/>
                <a:moveTo>
                  <a:pt x="256816" y="204788"/>
                </a:moveTo>
                <a:cubicBezTo>
                  <a:pt x="267599" y="204788"/>
                  <a:pt x="275866" y="213334"/>
                  <a:pt x="275866" y="223660"/>
                </a:cubicBezTo>
                <a:cubicBezTo>
                  <a:pt x="275866" y="234342"/>
                  <a:pt x="267599" y="242532"/>
                  <a:pt x="256816" y="242532"/>
                </a:cubicBezTo>
                <a:cubicBezTo>
                  <a:pt x="246752" y="242532"/>
                  <a:pt x="238125" y="234342"/>
                  <a:pt x="238125" y="223660"/>
                </a:cubicBezTo>
                <a:cubicBezTo>
                  <a:pt x="238125" y="213334"/>
                  <a:pt x="246752" y="204788"/>
                  <a:pt x="256816" y="204788"/>
                </a:cubicBezTo>
                <a:close/>
                <a:moveTo>
                  <a:pt x="34565" y="204788"/>
                </a:moveTo>
                <a:cubicBezTo>
                  <a:pt x="45348" y="204788"/>
                  <a:pt x="53615" y="213334"/>
                  <a:pt x="53615" y="223660"/>
                </a:cubicBezTo>
                <a:cubicBezTo>
                  <a:pt x="53615" y="234342"/>
                  <a:pt x="45348" y="242532"/>
                  <a:pt x="34565" y="242532"/>
                </a:cubicBezTo>
                <a:cubicBezTo>
                  <a:pt x="24142" y="242532"/>
                  <a:pt x="15875" y="234342"/>
                  <a:pt x="15875" y="223660"/>
                </a:cubicBezTo>
                <a:cubicBezTo>
                  <a:pt x="15875" y="213334"/>
                  <a:pt x="24142" y="204788"/>
                  <a:pt x="34565" y="204788"/>
                </a:cubicBezTo>
                <a:close/>
                <a:moveTo>
                  <a:pt x="188791" y="189157"/>
                </a:moveTo>
                <a:cubicBezTo>
                  <a:pt x="190622" y="187325"/>
                  <a:pt x="193553" y="187325"/>
                  <a:pt x="195385" y="189157"/>
                </a:cubicBezTo>
                <a:lnTo>
                  <a:pt x="228356" y="221762"/>
                </a:lnTo>
                <a:cubicBezTo>
                  <a:pt x="229821" y="223960"/>
                  <a:pt x="229821" y="226891"/>
                  <a:pt x="228356" y="228356"/>
                </a:cubicBezTo>
                <a:cubicBezTo>
                  <a:pt x="226890" y="229089"/>
                  <a:pt x="226157" y="229822"/>
                  <a:pt x="225058" y="229822"/>
                </a:cubicBezTo>
                <a:cubicBezTo>
                  <a:pt x="223593" y="229822"/>
                  <a:pt x="222860" y="229089"/>
                  <a:pt x="222128" y="228356"/>
                </a:cubicBezTo>
                <a:lnTo>
                  <a:pt x="188791" y="195751"/>
                </a:lnTo>
                <a:cubicBezTo>
                  <a:pt x="187325" y="193553"/>
                  <a:pt x="187325" y="190622"/>
                  <a:pt x="188791" y="189157"/>
                </a:cubicBezTo>
                <a:close/>
                <a:moveTo>
                  <a:pt x="96349" y="189157"/>
                </a:moveTo>
                <a:cubicBezTo>
                  <a:pt x="98180" y="187325"/>
                  <a:pt x="100745" y="187325"/>
                  <a:pt x="102577" y="189157"/>
                </a:cubicBezTo>
                <a:cubicBezTo>
                  <a:pt x="104408" y="190622"/>
                  <a:pt x="104408" y="193553"/>
                  <a:pt x="102577" y="195751"/>
                </a:cubicBezTo>
                <a:lnTo>
                  <a:pt x="69971" y="228356"/>
                </a:lnTo>
                <a:cubicBezTo>
                  <a:pt x="68872" y="229089"/>
                  <a:pt x="67773" y="229822"/>
                  <a:pt x="66674" y="229822"/>
                </a:cubicBezTo>
                <a:cubicBezTo>
                  <a:pt x="65575" y="229822"/>
                  <a:pt x="64476" y="229089"/>
                  <a:pt x="63744" y="228356"/>
                </a:cubicBezTo>
                <a:cubicBezTo>
                  <a:pt x="61912" y="226891"/>
                  <a:pt x="61912" y="223960"/>
                  <a:pt x="63744" y="221762"/>
                </a:cubicBezTo>
                <a:lnTo>
                  <a:pt x="96349" y="189157"/>
                </a:lnTo>
                <a:close/>
                <a:moveTo>
                  <a:pt x="123405" y="141862"/>
                </a:moveTo>
                <a:cubicBezTo>
                  <a:pt x="125572" y="142943"/>
                  <a:pt x="125572" y="145825"/>
                  <a:pt x="123766" y="147987"/>
                </a:cubicBezTo>
                <a:cubicBezTo>
                  <a:pt x="121599" y="150509"/>
                  <a:pt x="120154" y="154832"/>
                  <a:pt x="120154" y="158795"/>
                </a:cubicBezTo>
                <a:lnTo>
                  <a:pt x="120154" y="181493"/>
                </a:lnTo>
                <a:lnTo>
                  <a:pt x="169996" y="181493"/>
                </a:lnTo>
                <a:lnTo>
                  <a:pt x="169996" y="158795"/>
                </a:lnTo>
                <a:cubicBezTo>
                  <a:pt x="169996" y="154832"/>
                  <a:pt x="168913" y="150509"/>
                  <a:pt x="166023" y="147987"/>
                </a:cubicBezTo>
                <a:cubicBezTo>
                  <a:pt x="164217" y="145825"/>
                  <a:pt x="164940" y="142943"/>
                  <a:pt x="166746" y="141862"/>
                </a:cubicBezTo>
                <a:cubicBezTo>
                  <a:pt x="168552" y="140061"/>
                  <a:pt x="171802" y="140421"/>
                  <a:pt x="172886" y="142222"/>
                </a:cubicBezTo>
                <a:cubicBezTo>
                  <a:pt x="176498" y="146546"/>
                  <a:pt x="179026" y="152670"/>
                  <a:pt x="179026" y="158795"/>
                </a:cubicBezTo>
                <a:lnTo>
                  <a:pt x="179026" y="186177"/>
                </a:lnTo>
                <a:cubicBezTo>
                  <a:pt x="179026" y="188699"/>
                  <a:pt x="176859" y="190140"/>
                  <a:pt x="174691" y="190140"/>
                </a:cubicBezTo>
                <a:lnTo>
                  <a:pt x="115820" y="190140"/>
                </a:lnTo>
                <a:cubicBezTo>
                  <a:pt x="113292" y="190140"/>
                  <a:pt x="111125" y="188699"/>
                  <a:pt x="111125" y="186177"/>
                </a:cubicBezTo>
                <a:lnTo>
                  <a:pt x="111125" y="158795"/>
                </a:lnTo>
                <a:cubicBezTo>
                  <a:pt x="111125" y="152670"/>
                  <a:pt x="113292" y="146546"/>
                  <a:pt x="117265" y="142222"/>
                </a:cubicBezTo>
                <a:cubicBezTo>
                  <a:pt x="118709" y="140421"/>
                  <a:pt x="121599" y="139700"/>
                  <a:pt x="123405" y="141862"/>
                </a:cubicBezTo>
                <a:close/>
                <a:moveTo>
                  <a:pt x="145872" y="114990"/>
                </a:moveTo>
                <a:cubicBezTo>
                  <a:pt x="140175" y="114990"/>
                  <a:pt x="135902" y="119662"/>
                  <a:pt x="135902" y="125054"/>
                </a:cubicBezTo>
                <a:cubicBezTo>
                  <a:pt x="135902" y="130805"/>
                  <a:pt x="140175" y="135118"/>
                  <a:pt x="145872" y="135118"/>
                </a:cubicBezTo>
                <a:cubicBezTo>
                  <a:pt x="151569" y="135118"/>
                  <a:pt x="155842" y="130805"/>
                  <a:pt x="155842" y="125054"/>
                </a:cubicBezTo>
                <a:cubicBezTo>
                  <a:pt x="155842" y="119662"/>
                  <a:pt x="151569" y="114990"/>
                  <a:pt x="145872" y="114990"/>
                </a:cubicBezTo>
                <a:close/>
                <a:moveTo>
                  <a:pt x="145872" y="106363"/>
                </a:moveTo>
                <a:cubicBezTo>
                  <a:pt x="156554" y="106363"/>
                  <a:pt x="164744" y="114271"/>
                  <a:pt x="164744" y="125054"/>
                </a:cubicBezTo>
                <a:cubicBezTo>
                  <a:pt x="164744" y="135477"/>
                  <a:pt x="156554" y="144104"/>
                  <a:pt x="145872" y="144104"/>
                </a:cubicBezTo>
                <a:cubicBezTo>
                  <a:pt x="135546" y="144104"/>
                  <a:pt x="127000" y="135477"/>
                  <a:pt x="127000" y="125054"/>
                </a:cubicBezTo>
                <a:cubicBezTo>
                  <a:pt x="127000" y="114271"/>
                  <a:pt x="135546" y="106363"/>
                  <a:pt x="145872" y="106363"/>
                </a:cubicBezTo>
                <a:close/>
                <a:moveTo>
                  <a:pt x="256603" y="96838"/>
                </a:moveTo>
                <a:cubicBezTo>
                  <a:pt x="259270" y="96838"/>
                  <a:pt x="261556" y="98998"/>
                  <a:pt x="261556" y="101158"/>
                </a:cubicBezTo>
                <a:lnTo>
                  <a:pt x="261556" y="189355"/>
                </a:lnTo>
                <a:cubicBezTo>
                  <a:pt x="261556" y="191875"/>
                  <a:pt x="259270" y="193315"/>
                  <a:pt x="256603" y="193315"/>
                </a:cubicBezTo>
                <a:cubicBezTo>
                  <a:pt x="254317" y="193315"/>
                  <a:pt x="252412" y="191875"/>
                  <a:pt x="252412" y="189355"/>
                </a:cubicBezTo>
                <a:lnTo>
                  <a:pt x="252412" y="101158"/>
                </a:lnTo>
                <a:cubicBezTo>
                  <a:pt x="252412" y="98998"/>
                  <a:pt x="254317" y="96838"/>
                  <a:pt x="256603" y="96838"/>
                </a:cubicBezTo>
                <a:close/>
                <a:moveTo>
                  <a:pt x="34558" y="96838"/>
                </a:moveTo>
                <a:cubicBezTo>
                  <a:pt x="37122" y="96838"/>
                  <a:pt x="39320" y="98998"/>
                  <a:pt x="39320" y="101158"/>
                </a:cubicBezTo>
                <a:lnTo>
                  <a:pt x="39320" y="189355"/>
                </a:lnTo>
                <a:cubicBezTo>
                  <a:pt x="39320" y="191875"/>
                  <a:pt x="37122" y="193315"/>
                  <a:pt x="34558" y="193315"/>
                </a:cubicBezTo>
                <a:cubicBezTo>
                  <a:pt x="31993" y="193315"/>
                  <a:pt x="30162" y="191875"/>
                  <a:pt x="30162" y="189355"/>
                </a:cubicBezTo>
                <a:lnTo>
                  <a:pt x="30162" y="101158"/>
                </a:lnTo>
                <a:cubicBezTo>
                  <a:pt x="30162" y="98998"/>
                  <a:pt x="31993" y="96838"/>
                  <a:pt x="34558" y="96838"/>
                </a:cubicBezTo>
                <a:close/>
                <a:moveTo>
                  <a:pt x="204410" y="81201"/>
                </a:moveTo>
                <a:cubicBezTo>
                  <a:pt x="206218" y="79375"/>
                  <a:pt x="208387" y="79375"/>
                  <a:pt x="210556" y="81201"/>
                </a:cubicBezTo>
                <a:cubicBezTo>
                  <a:pt x="212364" y="82661"/>
                  <a:pt x="212364" y="85582"/>
                  <a:pt x="210556" y="87408"/>
                </a:cubicBezTo>
                <a:lnTo>
                  <a:pt x="184166" y="114063"/>
                </a:lnTo>
                <a:cubicBezTo>
                  <a:pt x="183081" y="114793"/>
                  <a:pt x="181996" y="115523"/>
                  <a:pt x="180912" y="115523"/>
                </a:cubicBezTo>
                <a:cubicBezTo>
                  <a:pt x="179466" y="115523"/>
                  <a:pt x="178743" y="114793"/>
                  <a:pt x="177297" y="114063"/>
                </a:cubicBezTo>
                <a:cubicBezTo>
                  <a:pt x="176212" y="112602"/>
                  <a:pt x="176212" y="109681"/>
                  <a:pt x="177297" y="107855"/>
                </a:cubicBezTo>
                <a:lnTo>
                  <a:pt x="204410" y="81201"/>
                </a:lnTo>
                <a:close/>
                <a:moveTo>
                  <a:pt x="80835" y="81201"/>
                </a:moveTo>
                <a:cubicBezTo>
                  <a:pt x="82661" y="79375"/>
                  <a:pt x="85947" y="79375"/>
                  <a:pt x="87042" y="81201"/>
                </a:cubicBezTo>
                <a:lnTo>
                  <a:pt x="114061" y="107855"/>
                </a:lnTo>
                <a:cubicBezTo>
                  <a:pt x="115522" y="109681"/>
                  <a:pt x="115522" y="112602"/>
                  <a:pt x="114061" y="114063"/>
                </a:cubicBezTo>
                <a:cubicBezTo>
                  <a:pt x="113331" y="114793"/>
                  <a:pt x="111870" y="115523"/>
                  <a:pt x="111140" y="115523"/>
                </a:cubicBezTo>
                <a:cubicBezTo>
                  <a:pt x="109680" y="115523"/>
                  <a:pt x="108584" y="114793"/>
                  <a:pt x="107854" y="114063"/>
                </a:cubicBezTo>
                <a:lnTo>
                  <a:pt x="80835" y="87408"/>
                </a:lnTo>
                <a:cubicBezTo>
                  <a:pt x="79375" y="85582"/>
                  <a:pt x="79375" y="82661"/>
                  <a:pt x="80835" y="81201"/>
                </a:cubicBezTo>
                <a:close/>
                <a:moveTo>
                  <a:pt x="83671" y="38100"/>
                </a:moveTo>
                <a:lnTo>
                  <a:pt x="206125" y="38100"/>
                </a:lnTo>
                <a:cubicBezTo>
                  <a:pt x="208631" y="38100"/>
                  <a:pt x="210779" y="40386"/>
                  <a:pt x="210779" y="42672"/>
                </a:cubicBezTo>
                <a:cubicBezTo>
                  <a:pt x="210779" y="45339"/>
                  <a:pt x="208631" y="47244"/>
                  <a:pt x="206125" y="47244"/>
                </a:cubicBezTo>
                <a:lnTo>
                  <a:pt x="83671" y="47244"/>
                </a:lnTo>
                <a:cubicBezTo>
                  <a:pt x="81523" y="47244"/>
                  <a:pt x="79375" y="45339"/>
                  <a:pt x="79375" y="42672"/>
                </a:cubicBezTo>
                <a:cubicBezTo>
                  <a:pt x="79375" y="40386"/>
                  <a:pt x="81523" y="38100"/>
                  <a:pt x="83671" y="38100"/>
                </a:cubicBezTo>
                <a:close/>
                <a:moveTo>
                  <a:pt x="236183" y="36366"/>
                </a:moveTo>
                <a:cubicBezTo>
                  <a:pt x="237998" y="38167"/>
                  <a:pt x="238361" y="41050"/>
                  <a:pt x="236546" y="42491"/>
                </a:cubicBezTo>
                <a:cubicBezTo>
                  <a:pt x="233641" y="45733"/>
                  <a:pt x="232552" y="50057"/>
                  <a:pt x="232552" y="54020"/>
                </a:cubicBezTo>
                <a:lnTo>
                  <a:pt x="232552" y="76718"/>
                </a:lnTo>
                <a:lnTo>
                  <a:pt x="283023" y="76718"/>
                </a:lnTo>
                <a:lnTo>
                  <a:pt x="283023" y="54020"/>
                </a:lnTo>
                <a:cubicBezTo>
                  <a:pt x="283023" y="50057"/>
                  <a:pt x="281570" y="45733"/>
                  <a:pt x="279029" y="42491"/>
                </a:cubicBezTo>
                <a:cubicBezTo>
                  <a:pt x="277213" y="41050"/>
                  <a:pt x="277939" y="38167"/>
                  <a:pt x="279392" y="36366"/>
                </a:cubicBezTo>
                <a:cubicBezTo>
                  <a:pt x="281570" y="34925"/>
                  <a:pt x="284475" y="35285"/>
                  <a:pt x="285928" y="37447"/>
                </a:cubicBezTo>
                <a:cubicBezTo>
                  <a:pt x="289559" y="41770"/>
                  <a:pt x="291737" y="47895"/>
                  <a:pt x="291737" y="54020"/>
                </a:cubicBezTo>
                <a:lnTo>
                  <a:pt x="291737" y="81042"/>
                </a:lnTo>
                <a:cubicBezTo>
                  <a:pt x="291737" y="83924"/>
                  <a:pt x="289922" y="85365"/>
                  <a:pt x="287743" y="85365"/>
                </a:cubicBezTo>
                <a:lnTo>
                  <a:pt x="228194" y="85365"/>
                </a:lnTo>
                <a:cubicBezTo>
                  <a:pt x="226016" y="85365"/>
                  <a:pt x="223837" y="83924"/>
                  <a:pt x="223837" y="81042"/>
                </a:cubicBezTo>
                <a:lnTo>
                  <a:pt x="223837" y="54020"/>
                </a:lnTo>
                <a:cubicBezTo>
                  <a:pt x="223837" y="47895"/>
                  <a:pt x="226016" y="41770"/>
                  <a:pt x="229647" y="37447"/>
                </a:cubicBezTo>
                <a:cubicBezTo>
                  <a:pt x="231462" y="35285"/>
                  <a:pt x="234367" y="34925"/>
                  <a:pt x="236183" y="36366"/>
                </a:cubicBezTo>
                <a:close/>
                <a:moveTo>
                  <a:pt x="12280" y="36366"/>
                </a:moveTo>
                <a:cubicBezTo>
                  <a:pt x="14447" y="38167"/>
                  <a:pt x="14808" y="41050"/>
                  <a:pt x="13002" y="42491"/>
                </a:cubicBezTo>
                <a:cubicBezTo>
                  <a:pt x="10835" y="45733"/>
                  <a:pt x="9029" y="50057"/>
                  <a:pt x="9029" y="54020"/>
                </a:cubicBezTo>
                <a:lnTo>
                  <a:pt x="9029" y="76718"/>
                </a:lnTo>
                <a:lnTo>
                  <a:pt x="58871" y="76718"/>
                </a:lnTo>
                <a:lnTo>
                  <a:pt x="58871" y="54020"/>
                </a:lnTo>
                <a:cubicBezTo>
                  <a:pt x="58871" y="50057"/>
                  <a:pt x="57788" y="45733"/>
                  <a:pt x="55259" y="42491"/>
                </a:cubicBezTo>
                <a:cubicBezTo>
                  <a:pt x="53454" y="41050"/>
                  <a:pt x="54176" y="38167"/>
                  <a:pt x="55982" y="36366"/>
                </a:cubicBezTo>
                <a:cubicBezTo>
                  <a:pt x="57788" y="34925"/>
                  <a:pt x="60677" y="35285"/>
                  <a:pt x="61761" y="37447"/>
                </a:cubicBezTo>
                <a:cubicBezTo>
                  <a:pt x="65734" y="41770"/>
                  <a:pt x="67901" y="47895"/>
                  <a:pt x="67901" y="54020"/>
                </a:cubicBezTo>
                <a:lnTo>
                  <a:pt x="67901" y="81042"/>
                </a:lnTo>
                <a:cubicBezTo>
                  <a:pt x="67901" y="83924"/>
                  <a:pt x="65734" y="85365"/>
                  <a:pt x="63566" y="85365"/>
                </a:cubicBezTo>
                <a:lnTo>
                  <a:pt x="4695" y="85365"/>
                </a:lnTo>
                <a:cubicBezTo>
                  <a:pt x="2528" y="85365"/>
                  <a:pt x="0" y="83924"/>
                  <a:pt x="0" y="81042"/>
                </a:cubicBezTo>
                <a:lnTo>
                  <a:pt x="0" y="54020"/>
                </a:lnTo>
                <a:cubicBezTo>
                  <a:pt x="0" y="47895"/>
                  <a:pt x="2528" y="41770"/>
                  <a:pt x="6140" y="37447"/>
                </a:cubicBezTo>
                <a:cubicBezTo>
                  <a:pt x="7946" y="35285"/>
                  <a:pt x="10835" y="34925"/>
                  <a:pt x="12280" y="36366"/>
                </a:cubicBezTo>
                <a:close/>
                <a:moveTo>
                  <a:pt x="256816" y="8902"/>
                </a:moveTo>
                <a:cubicBezTo>
                  <a:pt x="251065" y="8902"/>
                  <a:pt x="246752" y="13175"/>
                  <a:pt x="246752" y="18872"/>
                </a:cubicBezTo>
                <a:cubicBezTo>
                  <a:pt x="246752" y="24569"/>
                  <a:pt x="251065" y="29198"/>
                  <a:pt x="256816" y="29198"/>
                </a:cubicBezTo>
                <a:cubicBezTo>
                  <a:pt x="262926" y="29198"/>
                  <a:pt x="267599" y="24569"/>
                  <a:pt x="267599" y="18872"/>
                </a:cubicBezTo>
                <a:cubicBezTo>
                  <a:pt x="267599" y="13175"/>
                  <a:pt x="262926" y="8902"/>
                  <a:pt x="256816" y="8902"/>
                </a:cubicBezTo>
                <a:close/>
                <a:moveTo>
                  <a:pt x="34565" y="8902"/>
                </a:moveTo>
                <a:cubicBezTo>
                  <a:pt x="29174" y="8902"/>
                  <a:pt x="24501" y="13175"/>
                  <a:pt x="24501" y="18872"/>
                </a:cubicBezTo>
                <a:cubicBezTo>
                  <a:pt x="24501" y="24569"/>
                  <a:pt x="29174" y="29198"/>
                  <a:pt x="34565" y="29198"/>
                </a:cubicBezTo>
                <a:cubicBezTo>
                  <a:pt x="40316" y="29198"/>
                  <a:pt x="44629" y="24569"/>
                  <a:pt x="44629" y="18872"/>
                </a:cubicBezTo>
                <a:cubicBezTo>
                  <a:pt x="44629" y="13175"/>
                  <a:pt x="40316" y="8902"/>
                  <a:pt x="34565" y="8902"/>
                </a:cubicBezTo>
                <a:close/>
                <a:moveTo>
                  <a:pt x="256816" y="0"/>
                </a:moveTo>
                <a:cubicBezTo>
                  <a:pt x="267599" y="0"/>
                  <a:pt x="275866" y="8189"/>
                  <a:pt x="275866" y="18872"/>
                </a:cubicBezTo>
                <a:cubicBezTo>
                  <a:pt x="275866" y="29198"/>
                  <a:pt x="267599" y="37744"/>
                  <a:pt x="256816" y="37744"/>
                </a:cubicBezTo>
                <a:cubicBezTo>
                  <a:pt x="246752" y="37744"/>
                  <a:pt x="238125" y="29198"/>
                  <a:pt x="238125" y="18872"/>
                </a:cubicBezTo>
                <a:cubicBezTo>
                  <a:pt x="238125" y="8189"/>
                  <a:pt x="246752" y="0"/>
                  <a:pt x="256816" y="0"/>
                </a:cubicBezTo>
                <a:close/>
                <a:moveTo>
                  <a:pt x="34565" y="0"/>
                </a:moveTo>
                <a:cubicBezTo>
                  <a:pt x="45348" y="0"/>
                  <a:pt x="53615" y="8189"/>
                  <a:pt x="53615" y="18872"/>
                </a:cubicBezTo>
                <a:cubicBezTo>
                  <a:pt x="53615" y="29198"/>
                  <a:pt x="45348" y="37744"/>
                  <a:pt x="34565" y="37744"/>
                </a:cubicBezTo>
                <a:cubicBezTo>
                  <a:pt x="24142" y="37744"/>
                  <a:pt x="15875" y="29198"/>
                  <a:pt x="15875" y="18872"/>
                </a:cubicBezTo>
                <a:cubicBezTo>
                  <a:pt x="15875" y="8189"/>
                  <a:pt x="24142" y="0"/>
                  <a:pt x="3456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6" name="TextBox 35">
            <a:extLst>
              <a:ext uri="{FF2B5EF4-FFF2-40B4-BE49-F238E27FC236}">
                <a16:creationId xmlns:a16="http://schemas.microsoft.com/office/drawing/2014/main" id="{3348E34E-F50C-AE48-BFCE-10B4D1D708A2}"/>
              </a:ext>
            </a:extLst>
          </p:cNvPr>
          <p:cNvSpPr txBox="1"/>
          <p:nvPr/>
        </p:nvSpPr>
        <p:spPr>
          <a:xfrm>
            <a:off x="1183705" y="4513314"/>
            <a:ext cx="119936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COURAGE</a:t>
            </a:r>
          </a:p>
        </p:txBody>
      </p:sp>
      <p:sp>
        <p:nvSpPr>
          <p:cNvPr id="37" name="TextBox 36">
            <a:extLst>
              <a:ext uri="{FF2B5EF4-FFF2-40B4-BE49-F238E27FC236}">
                <a16:creationId xmlns:a16="http://schemas.microsoft.com/office/drawing/2014/main" id="{4E69FFD4-5BE3-6749-8D0F-79EBF8EC0457}"/>
              </a:ext>
            </a:extLst>
          </p:cNvPr>
          <p:cNvSpPr txBox="1"/>
          <p:nvPr/>
        </p:nvSpPr>
        <p:spPr>
          <a:xfrm>
            <a:off x="9784168" y="4513312"/>
            <a:ext cx="1257075"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OPENNESS</a:t>
            </a:r>
          </a:p>
        </p:txBody>
      </p:sp>
      <p:sp>
        <p:nvSpPr>
          <p:cNvPr id="38" name="TextBox 37">
            <a:extLst>
              <a:ext uri="{FF2B5EF4-FFF2-40B4-BE49-F238E27FC236}">
                <a16:creationId xmlns:a16="http://schemas.microsoft.com/office/drawing/2014/main" id="{77CC090E-BFDC-754A-B5A2-92C16B69458C}"/>
              </a:ext>
            </a:extLst>
          </p:cNvPr>
          <p:cNvSpPr txBox="1"/>
          <p:nvPr/>
        </p:nvSpPr>
        <p:spPr>
          <a:xfrm>
            <a:off x="3500411" y="4513313"/>
            <a:ext cx="886782"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FOCUS</a:t>
            </a:r>
          </a:p>
        </p:txBody>
      </p:sp>
      <p:sp>
        <p:nvSpPr>
          <p:cNvPr id="39" name="TextBox 38">
            <a:extLst>
              <a:ext uri="{FF2B5EF4-FFF2-40B4-BE49-F238E27FC236}">
                <a16:creationId xmlns:a16="http://schemas.microsoft.com/office/drawing/2014/main" id="{D02603DF-78D1-F44D-8B74-E72F58D1AA26}"/>
              </a:ext>
            </a:extLst>
          </p:cNvPr>
          <p:cNvSpPr txBox="1"/>
          <p:nvPr/>
        </p:nvSpPr>
        <p:spPr>
          <a:xfrm>
            <a:off x="7730890" y="4513312"/>
            <a:ext cx="107273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RESPECT</a:t>
            </a:r>
          </a:p>
        </p:txBody>
      </p:sp>
      <p:sp>
        <p:nvSpPr>
          <p:cNvPr id="40" name="TextBox 39">
            <a:extLst>
              <a:ext uri="{FF2B5EF4-FFF2-40B4-BE49-F238E27FC236}">
                <a16:creationId xmlns:a16="http://schemas.microsoft.com/office/drawing/2014/main" id="{9F83544C-D6DD-5B46-B060-4BF39EB39F7F}"/>
              </a:ext>
            </a:extLst>
          </p:cNvPr>
          <p:cNvSpPr txBox="1"/>
          <p:nvPr/>
        </p:nvSpPr>
        <p:spPr>
          <a:xfrm>
            <a:off x="5275903" y="4513313"/>
            <a:ext cx="164019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COMMITMENT</a:t>
            </a:r>
          </a:p>
        </p:txBody>
      </p:sp>
      <p:sp>
        <p:nvSpPr>
          <p:cNvPr id="41" name="Subtitle 2">
            <a:extLst>
              <a:ext uri="{FF2B5EF4-FFF2-40B4-BE49-F238E27FC236}">
                <a16:creationId xmlns:a16="http://schemas.microsoft.com/office/drawing/2014/main" id="{C485951E-7533-4647-BC23-828757855B8A}"/>
              </a:ext>
            </a:extLst>
          </p:cNvPr>
          <p:cNvSpPr txBox="1">
            <a:spLocks/>
          </p:cNvSpPr>
          <p:nvPr/>
        </p:nvSpPr>
        <p:spPr>
          <a:xfrm>
            <a:off x="762528" y="4885242"/>
            <a:ext cx="204171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3" name="Subtitle 2">
            <a:extLst>
              <a:ext uri="{FF2B5EF4-FFF2-40B4-BE49-F238E27FC236}">
                <a16:creationId xmlns:a16="http://schemas.microsoft.com/office/drawing/2014/main" id="{B99E7788-F71B-844B-BBA4-082912283036}"/>
              </a:ext>
            </a:extLst>
          </p:cNvPr>
          <p:cNvSpPr txBox="1">
            <a:spLocks/>
          </p:cNvSpPr>
          <p:nvPr/>
        </p:nvSpPr>
        <p:spPr>
          <a:xfrm>
            <a:off x="2922942" y="4885242"/>
            <a:ext cx="204171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4" name="Subtitle 2">
            <a:extLst>
              <a:ext uri="{FF2B5EF4-FFF2-40B4-BE49-F238E27FC236}">
                <a16:creationId xmlns:a16="http://schemas.microsoft.com/office/drawing/2014/main" id="{F05C0CB2-3CE2-EF43-89A8-487D229ABAF4}"/>
              </a:ext>
            </a:extLst>
          </p:cNvPr>
          <p:cNvSpPr txBox="1">
            <a:spLocks/>
          </p:cNvSpPr>
          <p:nvPr/>
        </p:nvSpPr>
        <p:spPr>
          <a:xfrm>
            <a:off x="5087785" y="4885242"/>
            <a:ext cx="204171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5" name="Subtitle 2">
            <a:extLst>
              <a:ext uri="{FF2B5EF4-FFF2-40B4-BE49-F238E27FC236}">
                <a16:creationId xmlns:a16="http://schemas.microsoft.com/office/drawing/2014/main" id="{670EC451-719D-DE40-B94F-7C3A7A8904AE}"/>
              </a:ext>
            </a:extLst>
          </p:cNvPr>
          <p:cNvSpPr txBox="1">
            <a:spLocks/>
          </p:cNvSpPr>
          <p:nvPr/>
        </p:nvSpPr>
        <p:spPr>
          <a:xfrm>
            <a:off x="7246395" y="4885242"/>
            <a:ext cx="204171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
        <p:nvSpPr>
          <p:cNvPr id="46" name="Subtitle 2">
            <a:extLst>
              <a:ext uri="{FF2B5EF4-FFF2-40B4-BE49-F238E27FC236}">
                <a16:creationId xmlns:a16="http://schemas.microsoft.com/office/drawing/2014/main" id="{10D825B8-5568-5349-B915-CE34E46199E2}"/>
              </a:ext>
            </a:extLst>
          </p:cNvPr>
          <p:cNvSpPr txBox="1">
            <a:spLocks/>
          </p:cNvSpPr>
          <p:nvPr/>
        </p:nvSpPr>
        <p:spPr>
          <a:xfrm>
            <a:off x="9388281" y="4885242"/>
            <a:ext cx="204171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a:t>
            </a:r>
          </a:p>
        </p:txBody>
      </p:sp>
    </p:spTree>
    <p:extLst>
      <p:ext uri="{BB962C8B-B14F-4D97-AF65-F5344CB8AC3E}">
        <p14:creationId xmlns:p14="http://schemas.microsoft.com/office/powerpoint/2010/main" val="2672312532"/>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Freeform 1">
            <a:extLst>
              <a:ext uri="{FF2B5EF4-FFF2-40B4-BE49-F238E27FC236}">
                <a16:creationId xmlns:a16="http://schemas.microsoft.com/office/drawing/2014/main" id="{B9E46A2F-CC1C-40AE-8881-6A550097083F}"/>
              </a:ext>
            </a:extLst>
          </p:cNvPr>
          <p:cNvSpPr>
            <a:spLocks noChangeArrowheads="1"/>
          </p:cNvSpPr>
          <p:nvPr/>
        </p:nvSpPr>
        <p:spPr bwMode="auto">
          <a:xfrm>
            <a:off x="1465" y="1340"/>
            <a:ext cx="12189071" cy="6855322"/>
          </a:xfrm>
          <a:custGeom>
            <a:avLst/>
            <a:gdLst>
              <a:gd name="T0" fmla="*/ 0 w 19570"/>
              <a:gd name="T1" fmla="*/ 11007 h 11008"/>
              <a:gd name="T2" fmla="*/ 19569 w 19570"/>
              <a:gd name="T3" fmla="*/ 11007 h 11008"/>
              <a:gd name="T4" fmla="*/ 19569 w 19570"/>
              <a:gd name="T5" fmla="*/ 0 h 11008"/>
              <a:gd name="T6" fmla="*/ 0 w 19570"/>
              <a:gd name="T7" fmla="*/ 0 h 11008"/>
              <a:gd name="T8" fmla="*/ 0 w 19570"/>
              <a:gd name="T9" fmla="*/ 11007 h 11008"/>
            </a:gdLst>
            <a:ahLst/>
            <a:cxnLst>
              <a:cxn ang="0">
                <a:pos x="T0" y="T1"/>
              </a:cxn>
              <a:cxn ang="0">
                <a:pos x="T2" y="T3"/>
              </a:cxn>
              <a:cxn ang="0">
                <a:pos x="T4" y="T5"/>
              </a:cxn>
              <a:cxn ang="0">
                <a:pos x="T6" y="T7"/>
              </a:cxn>
              <a:cxn ang="0">
                <a:pos x="T8" y="T9"/>
              </a:cxn>
            </a:cxnLst>
            <a:rect l="0" t="0" r="r" b="b"/>
            <a:pathLst>
              <a:path w="19570" h="11008">
                <a:moveTo>
                  <a:pt x="0" y="11007"/>
                </a:moveTo>
                <a:lnTo>
                  <a:pt x="19569" y="11007"/>
                </a:lnTo>
                <a:lnTo>
                  <a:pt x="19569" y="0"/>
                </a:lnTo>
                <a:lnTo>
                  <a:pt x="0" y="0"/>
                </a:lnTo>
                <a:lnTo>
                  <a:pt x="0" y="11007"/>
                </a:lnTo>
              </a:path>
            </a:pathLst>
          </a:custGeom>
          <a:solidFill>
            <a:srgbClr val="F4F9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19" name="Freeform 6">
            <a:extLst>
              <a:ext uri="{FF2B5EF4-FFF2-40B4-BE49-F238E27FC236}">
                <a16:creationId xmlns:a16="http://schemas.microsoft.com/office/drawing/2014/main" id="{BCE65D75-776B-403C-A7D5-D7192DDC5FC0}"/>
              </a:ext>
            </a:extLst>
          </p:cNvPr>
          <p:cNvSpPr>
            <a:spLocks noChangeArrowheads="1"/>
          </p:cNvSpPr>
          <p:nvPr/>
        </p:nvSpPr>
        <p:spPr bwMode="auto">
          <a:xfrm>
            <a:off x="127804" y="127681"/>
            <a:ext cx="2183485" cy="4317534"/>
          </a:xfrm>
          <a:prstGeom prst="roundRect">
            <a:avLst>
              <a:gd name="adj" fmla="val 5500"/>
            </a:avLst>
          </a:prstGeom>
          <a:solidFill>
            <a:srgbClr val="FFFFFF"/>
          </a:solidFill>
          <a:ln w="38100" cap="flat">
            <a:solidFill>
              <a:srgbClr val="6B34C1"/>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20" name="Freeform 6">
            <a:extLst>
              <a:ext uri="{FF2B5EF4-FFF2-40B4-BE49-F238E27FC236}">
                <a16:creationId xmlns:a16="http://schemas.microsoft.com/office/drawing/2014/main" id="{5473A29E-C038-4396-B883-643520C501F7}"/>
              </a:ext>
            </a:extLst>
          </p:cNvPr>
          <p:cNvSpPr>
            <a:spLocks noChangeArrowheads="1"/>
          </p:cNvSpPr>
          <p:nvPr/>
        </p:nvSpPr>
        <p:spPr bwMode="auto">
          <a:xfrm>
            <a:off x="5002881" y="127681"/>
            <a:ext cx="2183485" cy="4317534"/>
          </a:xfrm>
          <a:prstGeom prst="roundRect">
            <a:avLst>
              <a:gd name="adj" fmla="val 5500"/>
            </a:avLst>
          </a:prstGeom>
          <a:solidFill>
            <a:srgbClr val="FFFFFF"/>
          </a:solidFill>
          <a:ln w="38100" cap="flat">
            <a:solidFill>
              <a:srgbClr val="6B34C1"/>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21" name="Freeform 6">
            <a:extLst>
              <a:ext uri="{FF2B5EF4-FFF2-40B4-BE49-F238E27FC236}">
                <a16:creationId xmlns:a16="http://schemas.microsoft.com/office/drawing/2014/main" id="{9175DF6B-BE1E-4C07-AB4E-7DF6955DC87E}"/>
              </a:ext>
            </a:extLst>
          </p:cNvPr>
          <p:cNvSpPr>
            <a:spLocks noChangeArrowheads="1"/>
          </p:cNvSpPr>
          <p:nvPr/>
        </p:nvSpPr>
        <p:spPr bwMode="auto">
          <a:xfrm>
            <a:off x="9877957" y="127681"/>
            <a:ext cx="2183485" cy="4317534"/>
          </a:xfrm>
          <a:prstGeom prst="roundRect">
            <a:avLst>
              <a:gd name="adj" fmla="val 5500"/>
            </a:avLst>
          </a:prstGeom>
          <a:solidFill>
            <a:srgbClr val="FFFFFF"/>
          </a:solidFill>
          <a:ln w="38100" cap="flat">
            <a:solidFill>
              <a:srgbClr val="6B34C1"/>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22" name="Freeform 14">
            <a:extLst>
              <a:ext uri="{FF2B5EF4-FFF2-40B4-BE49-F238E27FC236}">
                <a16:creationId xmlns:a16="http://schemas.microsoft.com/office/drawing/2014/main" id="{90F226A5-3ACB-4025-94E9-0C1D5B8C845A}"/>
              </a:ext>
            </a:extLst>
          </p:cNvPr>
          <p:cNvSpPr>
            <a:spLocks noChangeArrowheads="1"/>
          </p:cNvSpPr>
          <p:nvPr/>
        </p:nvSpPr>
        <p:spPr bwMode="auto">
          <a:xfrm>
            <a:off x="2566717" y="127681"/>
            <a:ext cx="2183485" cy="2032427"/>
          </a:xfrm>
          <a:prstGeom prst="roundRect">
            <a:avLst>
              <a:gd name="adj" fmla="val 6019"/>
            </a:avLst>
          </a:prstGeom>
          <a:solidFill>
            <a:srgbClr val="FFFFFF"/>
          </a:solidFill>
          <a:ln w="38100" cap="flat">
            <a:solidFill>
              <a:srgbClr val="6B34C1"/>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23" name="Freeform 14">
            <a:extLst>
              <a:ext uri="{FF2B5EF4-FFF2-40B4-BE49-F238E27FC236}">
                <a16:creationId xmlns:a16="http://schemas.microsoft.com/office/drawing/2014/main" id="{FB9C2CED-58B7-48FC-BE32-56CD163CE919}"/>
              </a:ext>
            </a:extLst>
          </p:cNvPr>
          <p:cNvSpPr>
            <a:spLocks noChangeArrowheads="1"/>
          </p:cNvSpPr>
          <p:nvPr/>
        </p:nvSpPr>
        <p:spPr bwMode="auto">
          <a:xfrm>
            <a:off x="2566717" y="2412787"/>
            <a:ext cx="2183485" cy="2032427"/>
          </a:xfrm>
          <a:prstGeom prst="roundRect">
            <a:avLst>
              <a:gd name="adj" fmla="val 6019"/>
            </a:avLst>
          </a:prstGeom>
          <a:solidFill>
            <a:srgbClr val="FFFFFF"/>
          </a:solidFill>
          <a:ln w="38100" cap="flat">
            <a:solidFill>
              <a:srgbClr val="6B34C1"/>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24" name="Freeform 14">
            <a:extLst>
              <a:ext uri="{FF2B5EF4-FFF2-40B4-BE49-F238E27FC236}">
                <a16:creationId xmlns:a16="http://schemas.microsoft.com/office/drawing/2014/main" id="{E7407B0A-895D-4B6E-AA19-5F767DC525D6}"/>
              </a:ext>
            </a:extLst>
          </p:cNvPr>
          <p:cNvSpPr>
            <a:spLocks noChangeArrowheads="1"/>
          </p:cNvSpPr>
          <p:nvPr/>
        </p:nvSpPr>
        <p:spPr bwMode="auto">
          <a:xfrm>
            <a:off x="7439049" y="127681"/>
            <a:ext cx="2183485" cy="2032427"/>
          </a:xfrm>
          <a:prstGeom prst="roundRect">
            <a:avLst>
              <a:gd name="adj" fmla="val 6019"/>
            </a:avLst>
          </a:prstGeom>
          <a:solidFill>
            <a:srgbClr val="FFFFFF"/>
          </a:solidFill>
          <a:ln w="38100" cap="flat">
            <a:solidFill>
              <a:srgbClr val="6B34C1"/>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25" name="Freeform 14">
            <a:extLst>
              <a:ext uri="{FF2B5EF4-FFF2-40B4-BE49-F238E27FC236}">
                <a16:creationId xmlns:a16="http://schemas.microsoft.com/office/drawing/2014/main" id="{7857BCBD-E4C2-4DBF-8258-B4907B0F709D}"/>
              </a:ext>
            </a:extLst>
          </p:cNvPr>
          <p:cNvSpPr>
            <a:spLocks noChangeArrowheads="1"/>
          </p:cNvSpPr>
          <p:nvPr/>
        </p:nvSpPr>
        <p:spPr bwMode="auto">
          <a:xfrm>
            <a:off x="7439049" y="2412787"/>
            <a:ext cx="2183485" cy="2032427"/>
          </a:xfrm>
          <a:prstGeom prst="roundRect">
            <a:avLst>
              <a:gd name="adj" fmla="val 6019"/>
            </a:avLst>
          </a:prstGeom>
          <a:solidFill>
            <a:srgbClr val="FFFFFF"/>
          </a:solidFill>
          <a:ln w="38100" cap="flat">
            <a:solidFill>
              <a:srgbClr val="6B34C1"/>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26" name="Freeform 2">
            <a:extLst>
              <a:ext uri="{FF2B5EF4-FFF2-40B4-BE49-F238E27FC236}">
                <a16:creationId xmlns:a16="http://schemas.microsoft.com/office/drawing/2014/main" id="{8A82FD42-0E0A-40E8-B0EA-C212EED49CEE}"/>
              </a:ext>
            </a:extLst>
          </p:cNvPr>
          <p:cNvSpPr>
            <a:spLocks noChangeArrowheads="1"/>
          </p:cNvSpPr>
          <p:nvPr/>
        </p:nvSpPr>
        <p:spPr bwMode="auto">
          <a:xfrm>
            <a:off x="127804" y="4697894"/>
            <a:ext cx="5841854" cy="2032427"/>
          </a:xfrm>
          <a:prstGeom prst="roundRect">
            <a:avLst>
              <a:gd name="adj" fmla="val 6357"/>
            </a:avLst>
          </a:prstGeom>
          <a:solidFill>
            <a:srgbClr val="FFFFFF"/>
          </a:solidFill>
          <a:ln w="38100" cap="flat">
            <a:solidFill>
              <a:srgbClr val="6B34C1"/>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27" name="Freeform 2">
            <a:extLst>
              <a:ext uri="{FF2B5EF4-FFF2-40B4-BE49-F238E27FC236}">
                <a16:creationId xmlns:a16="http://schemas.microsoft.com/office/drawing/2014/main" id="{5ADED836-254E-4CB0-AD22-AC1EF7AA9936}"/>
              </a:ext>
            </a:extLst>
          </p:cNvPr>
          <p:cNvSpPr>
            <a:spLocks noChangeArrowheads="1"/>
          </p:cNvSpPr>
          <p:nvPr/>
        </p:nvSpPr>
        <p:spPr bwMode="auto">
          <a:xfrm>
            <a:off x="6222341" y="4697894"/>
            <a:ext cx="5841854" cy="2032427"/>
          </a:xfrm>
          <a:prstGeom prst="roundRect">
            <a:avLst>
              <a:gd name="adj" fmla="val 6357"/>
            </a:avLst>
          </a:prstGeom>
          <a:solidFill>
            <a:srgbClr val="FFFFFF"/>
          </a:solidFill>
          <a:ln w="38100" cap="flat">
            <a:solidFill>
              <a:srgbClr val="6B34C1"/>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96" name="Freeform 144">
            <a:extLst>
              <a:ext uri="{FF2B5EF4-FFF2-40B4-BE49-F238E27FC236}">
                <a16:creationId xmlns:a16="http://schemas.microsoft.com/office/drawing/2014/main" id="{AB4A8A3F-7140-4DE7-936B-19F561657D8B}"/>
              </a:ext>
            </a:extLst>
          </p:cNvPr>
          <p:cNvSpPr>
            <a:spLocks noChangeArrowheads="1"/>
          </p:cNvSpPr>
          <p:nvPr/>
        </p:nvSpPr>
        <p:spPr bwMode="auto">
          <a:xfrm>
            <a:off x="883099" y="278741"/>
            <a:ext cx="675645" cy="675645"/>
          </a:xfrm>
          <a:custGeom>
            <a:avLst/>
            <a:gdLst>
              <a:gd name="T0" fmla="*/ 1082 w 1083"/>
              <a:gd name="T1" fmla="*/ 542 h 1084"/>
              <a:gd name="T2" fmla="*/ 1082 w 1083"/>
              <a:gd name="T3" fmla="*/ 542 h 1084"/>
              <a:gd name="T4" fmla="*/ 541 w 1083"/>
              <a:gd name="T5" fmla="*/ 1083 h 1084"/>
              <a:gd name="T6" fmla="*/ 541 w 1083"/>
              <a:gd name="T7" fmla="*/ 1083 h 1084"/>
              <a:gd name="T8" fmla="*/ 0 w 1083"/>
              <a:gd name="T9" fmla="*/ 542 h 1084"/>
              <a:gd name="T10" fmla="*/ 0 w 1083"/>
              <a:gd name="T11" fmla="*/ 542 h 1084"/>
              <a:gd name="T12" fmla="*/ 541 w 1083"/>
              <a:gd name="T13" fmla="*/ 0 h 1084"/>
              <a:gd name="T14" fmla="*/ 541 w 1083"/>
              <a:gd name="T15" fmla="*/ 0 h 1084"/>
              <a:gd name="T16" fmla="*/ 1082 w 1083"/>
              <a:gd name="T17" fmla="*/ 542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3" h="1084">
                <a:moveTo>
                  <a:pt x="1082" y="542"/>
                </a:moveTo>
                <a:lnTo>
                  <a:pt x="1082" y="542"/>
                </a:lnTo>
                <a:cubicBezTo>
                  <a:pt x="1082" y="841"/>
                  <a:pt x="840" y="1083"/>
                  <a:pt x="541" y="1083"/>
                </a:cubicBezTo>
                <a:lnTo>
                  <a:pt x="541" y="1083"/>
                </a:lnTo>
                <a:cubicBezTo>
                  <a:pt x="242" y="1083"/>
                  <a:pt x="0" y="841"/>
                  <a:pt x="0" y="542"/>
                </a:cubicBezTo>
                <a:lnTo>
                  <a:pt x="0" y="542"/>
                </a:lnTo>
                <a:cubicBezTo>
                  <a:pt x="0" y="243"/>
                  <a:pt x="242" y="0"/>
                  <a:pt x="541" y="0"/>
                </a:cubicBezTo>
                <a:lnTo>
                  <a:pt x="541" y="0"/>
                </a:lnTo>
                <a:cubicBezTo>
                  <a:pt x="840" y="0"/>
                  <a:pt x="1082" y="243"/>
                  <a:pt x="1082" y="542"/>
                </a:cubicBezTo>
              </a:path>
            </a:pathLst>
          </a:custGeom>
          <a:solidFill>
            <a:srgbClr val="6B34C1"/>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98" name="Freeform 146">
            <a:extLst>
              <a:ext uri="{FF2B5EF4-FFF2-40B4-BE49-F238E27FC236}">
                <a16:creationId xmlns:a16="http://schemas.microsoft.com/office/drawing/2014/main" id="{B3DB3E93-6AA5-4A44-AF80-FD2F8F899ACE}"/>
              </a:ext>
            </a:extLst>
          </p:cNvPr>
          <p:cNvSpPr>
            <a:spLocks noChangeArrowheads="1"/>
          </p:cNvSpPr>
          <p:nvPr/>
        </p:nvSpPr>
        <p:spPr bwMode="auto">
          <a:xfrm>
            <a:off x="3322011" y="278741"/>
            <a:ext cx="675645" cy="675645"/>
          </a:xfrm>
          <a:custGeom>
            <a:avLst/>
            <a:gdLst>
              <a:gd name="T0" fmla="*/ 1082 w 1083"/>
              <a:gd name="T1" fmla="*/ 542 h 1084"/>
              <a:gd name="T2" fmla="*/ 1082 w 1083"/>
              <a:gd name="T3" fmla="*/ 542 h 1084"/>
              <a:gd name="T4" fmla="*/ 541 w 1083"/>
              <a:gd name="T5" fmla="*/ 1083 h 1084"/>
              <a:gd name="T6" fmla="*/ 541 w 1083"/>
              <a:gd name="T7" fmla="*/ 1083 h 1084"/>
              <a:gd name="T8" fmla="*/ 0 w 1083"/>
              <a:gd name="T9" fmla="*/ 542 h 1084"/>
              <a:gd name="T10" fmla="*/ 0 w 1083"/>
              <a:gd name="T11" fmla="*/ 542 h 1084"/>
              <a:gd name="T12" fmla="*/ 541 w 1083"/>
              <a:gd name="T13" fmla="*/ 0 h 1084"/>
              <a:gd name="T14" fmla="*/ 541 w 1083"/>
              <a:gd name="T15" fmla="*/ 0 h 1084"/>
              <a:gd name="T16" fmla="*/ 1082 w 1083"/>
              <a:gd name="T17" fmla="*/ 542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3" h="1084">
                <a:moveTo>
                  <a:pt x="1082" y="542"/>
                </a:moveTo>
                <a:lnTo>
                  <a:pt x="1082" y="542"/>
                </a:lnTo>
                <a:cubicBezTo>
                  <a:pt x="1082" y="841"/>
                  <a:pt x="840" y="1083"/>
                  <a:pt x="541" y="1083"/>
                </a:cubicBezTo>
                <a:lnTo>
                  <a:pt x="541" y="1083"/>
                </a:lnTo>
                <a:cubicBezTo>
                  <a:pt x="242" y="1083"/>
                  <a:pt x="0" y="841"/>
                  <a:pt x="0" y="542"/>
                </a:cubicBezTo>
                <a:lnTo>
                  <a:pt x="0" y="542"/>
                </a:lnTo>
                <a:cubicBezTo>
                  <a:pt x="0" y="243"/>
                  <a:pt x="242" y="0"/>
                  <a:pt x="541" y="0"/>
                </a:cubicBezTo>
                <a:lnTo>
                  <a:pt x="541" y="0"/>
                </a:lnTo>
                <a:cubicBezTo>
                  <a:pt x="840" y="0"/>
                  <a:pt x="1082" y="243"/>
                  <a:pt x="1082" y="542"/>
                </a:cubicBezTo>
              </a:path>
            </a:pathLst>
          </a:custGeom>
          <a:solidFill>
            <a:srgbClr val="6B34C1"/>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0" name="Freeform 148">
            <a:extLst>
              <a:ext uri="{FF2B5EF4-FFF2-40B4-BE49-F238E27FC236}">
                <a16:creationId xmlns:a16="http://schemas.microsoft.com/office/drawing/2014/main" id="{A6C687DB-52B1-45A7-B489-7529D63A87D4}"/>
              </a:ext>
            </a:extLst>
          </p:cNvPr>
          <p:cNvSpPr>
            <a:spLocks noChangeArrowheads="1"/>
          </p:cNvSpPr>
          <p:nvPr/>
        </p:nvSpPr>
        <p:spPr bwMode="auto">
          <a:xfrm>
            <a:off x="8197091" y="278741"/>
            <a:ext cx="675645" cy="675645"/>
          </a:xfrm>
          <a:custGeom>
            <a:avLst/>
            <a:gdLst>
              <a:gd name="T0" fmla="*/ 1082 w 1083"/>
              <a:gd name="T1" fmla="*/ 542 h 1084"/>
              <a:gd name="T2" fmla="*/ 1082 w 1083"/>
              <a:gd name="T3" fmla="*/ 542 h 1084"/>
              <a:gd name="T4" fmla="*/ 541 w 1083"/>
              <a:gd name="T5" fmla="*/ 1083 h 1084"/>
              <a:gd name="T6" fmla="*/ 541 w 1083"/>
              <a:gd name="T7" fmla="*/ 1083 h 1084"/>
              <a:gd name="T8" fmla="*/ 0 w 1083"/>
              <a:gd name="T9" fmla="*/ 542 h 1084"/>
              <a:gd name="T10" fmla="*/ 0 w 1083"/>
              <a:gd name="T11" fmla="*/ 542 h 1084"/>
              <a:gd name="T12" fmla="*/ 541 w 1083"/>
              <a:gd name="T13" fmla="*/ 0 h 1084"/>
              <a:gd name="T14" fmla="*/ 541 w 1083"/>
              <a:gd name="T15" fmla="*/ 0 h 1084"/>
              <a:gd name="T16" fmla="*/ 1082 w 1083"/>
              <a:gd name="T17" fmla="*/ 542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3" h="1084">
                <a:moveTo>
                  <a:pt x="1082" y="542"/>
                </a:moveTo>
                <a:lnTo>
                  <a:pt x="1082" y="542"/>
                </a:lnTo>
                <a:cubicBezTo>
                  <a:pt x="1082" y="841"/>
                  <a:pt x="840" y="1083"/>
                  <a:pt x="541" y="1083"/>
                </a:cubicBezTo>
                <a:lnTo>
                  <a:pt x="541" y="1083"/>
                </a:lnTo>
                <a:cubicBezTo>
                  <a:pt x="242" y="1083"/>
                  <a:pt x="0" y="841"/>
                  <a:pt x="0" y="542"/>
                </a:cubicBezTo>
                <a:lnTo>
                  <a:pt x="0" y="542"/>
                </a:lnTo>
                <a:cubicBezTo>
                  <a:pt x="0" y="243"/>
                  <a:pt x="242" y="0"/>
                  <a:pt x="541" y="0"/>
                </a:cubicBezTo>
                <a:lnTo>
                  <a:pt x="541" y="0"/>
                </a:lnTo>
                <a:cubicBezTo>
                  <a:pt x="840" y="0"/>
                  <a:pt x="1082" y="243"/>
                  <a:pt x="1082" y="542"/>
                </a:cubicBezTo>
              </a:path>
            </a:pathLst>
          </a:custGeom>
          <a:solidFill>
            <a:srgbClr val="6B34C1"/>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2" name="Freeform 150">
            <a:extLst>
              <a:ext uri="{FF2B5EF4-FFF2-40B4-BE49-F238E27FC236}">
                <a16:creationId xmlns:a16="http://schemas.microsoft.com/office/drawing/2014/main" id="{651E1909-A29F-42A9-B7E4-5F84468C18BD}"/>
              </a:ext>
            </a:extLst>
          </p:cNvPr>
          <p:cNvSpPr>
            <a:spLocks noChangeArrowheads="1"/>
          </p:cNvSpPr>
          <p:nvPr/>
        </p:nvSpPr>
        <p:spPr bwMode="auto">
          <a:xfrm>
            <a:off x="8197091" y="2563848"/>
            <a:ext cx="675645" cy="675645"/>
          </a:xfrm>
          <a:custGeom>
            <a:avLst/>
            <a:gdLst>
              <a:gd name="T0" fmla="*/ 1082 w 1083"/>
              <a:gd name="T1" fmla="*/ 542 h 1084"/>
              <a:gd name="T2" fmla="*/ 1082 w 1083"/>
              <a:gd name="T3" fmla="*/ 542 h 1084"/>
              <a:gd name="T4" fmla="*/ 541 w 1083"/>
              <a:gd name="T5" fmla="*/ 1083 h 1084"/>
              <a:gd name="T6" fmla="*/ 541 w 1083"/>
              <a:gd name="T7" fmla="*/ 1083 h 1084"/>
              <a:gd name="T8" fmla="*/ 0 w 1083"/>
              <a:gd name="T9" fmla="*/ 542 h 1084"/>
              <a:gd name="T10" fmla="*/ 0 w 1083"/>
              <a:gd name="T11" fmla="*/ 542 h 1084"/>
              <a:gd name="T12" fmla="*/ 541 w 1083"/>
              <a:gd name="T13" fmla="*/ 0 h 1084"/>
              <a:gd name="T14" fmla="*/ 541 w 1083"/>
              <a:gd name="T15" fmla="*/ 0 h 1084"/>
              <a:gd name="T16" fmla="*/ 1082 w 1083"/>
              <a:gd name="T17" fmla="*/ 542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3" h="1084">
                <a:moveTo>
                  <a:pt x="1082" y="542"/>
                </a:moveTo>
                <a:lnTo>
                  <a:pt x="1082" y="542"/>
                </a:lnTo>
                <a:cubicBezTo>
                  <a:pt x="1082" y="841"/>
                  <a:pt x="840" y="1083"/>
                  <a:pt x="541" y="1083"/>
                </a:cubicBezTo>
                <a:lnTo>
                  <a:pt x="541" y="1083"/>
                </a:lnTo>
                <a:cubicBezTo>
                  <a:pt x="242" y="1083"/>
                  <a:pt x="0" y="841"/>
                  <a:pt x="0" y="542"/>
                </a:cubicBezTo>
                <a:lnTo>
                  <a:pt x="0" y="542"/>
                </a:lnTo>
                <a:cubicBezTo>
                  <a:pt x="0" y="243"/>
                  <a:pt x="242" y="0"/>
                  <a:pt x="541" y="0"/>
                </a:cubicBezTo>
                <a:lnTo>
                  <a:pt x="541" y="0"/>
                </a:lnTo>
                <a:cubicBezTo>
                  <a:pt x="840" y="0"/>
                  <a:pt x="1082" y="243"/>
                  <a:pt x="1082" y="542"/>
                </a:cubicBezTo>
              </a:path>
            </a:pathLst>
          </a:custGeom>
          <a:solidFill>
            <a:srgbClr val="6B34C1"/>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4" name="Freeform 152">
            <a:extLst>
              <a:ext uri="{FF2B5EF4-FFF2-40B4-BE49-F238E27FC236}">
                <a16:creationId xmlns:a16="http://schemas.microsoft.com/office/drawing/2014/main" id="{62025B5A-2E6E-46A6-8618-34ECE9B9AEDB}"/>
              </a:ext>
            </a:extLst>
          </p:cNvPr>
          <p:cNvSpPr>
            <a:spLocks noChangeArrowheads="1"/>
          </p:cNvSpPr>
          <p:nvPr/>
        </p:nvSpPr>
        <p:spPr bwMode="auto">
          <a:xfrm>
            <a:off x="8804072" y="4848955"/>
            <a:ext cx="675645" cy="675645"/>
          </a:xfrm>
          <a:custGeom>
            <a:avLst/>
            <a:gdLst>
              <a:gd name="T0" fmla="*/ 1083 w 1084"/>
              <a:gd name="T1" fmla="*/ 541 h 1084"/>
              <a:gd name="T2" fmla="*/ 1083 w 1084"/>
              <a:gd name="T3" fmla="*/ 541 h 1084"/>
              <a:gd name="T4" fmla="*/ 542 w 1084"/>
              <a:gd name="T5" fmla="*/ 1083 h 1084"/>
              <a:gd name="T6" fmla="*/ 542 w 1084"/>
              <a:gd name="T7" fmla="*/ 1083 h 1084"/>
              <a:gd name="T8" fmla="*/ 0 w 1084"/>
              <a:gd name="T9" fmla="*/ 541 h 1084"/>
              <a:gd name="T10" fmla="*/ 0 w 1084"/>
              <a:gd name="T11" fmla="*/ 541 h 1084"/>
              <a:gd name="T12" fmla="*/ 542 w 1084"/>
              <a:gd name="T13" fmla="*/ 0 h 1084"/>
              <a:gd name="T14" fmla="*/ 542 w 1084"/>
              <a:gd name="T15" fmla="*/ 0 h 1084"/>
              <a:gd name="T16" fmla="*/ 1083 w 1084"/>
              <a:gd name="T17" fmla="*/ 541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4" h="1084">
                <a:moveTo>
                  <a:pt x="1083" y="541"/>
                </a:moveTo>
                <a:lnTo>
                  <a:pt x="1083" y="541"/>
                </a:lnTo>
                <a:cubicBezTo>
                  <a:pt x="1083" y="841"/>
                  <a:pt x="841" y="1083"/>
                  <a:pt x="542" y="1083"/>
                </a:cubicBezTo>
                <a:lnTo>
                  <a:pt x="542" y="1083"/>
                </a:lnTo>
                <a:cubicBezTo>
                  <a:pt x="243" y="1083"/>
                  <a:pt x="0" y="841"/>
                  <a:pt x="0" y="541"/>
                </a:cubicBezTo>
                <a:lnTo>
                  <a:pt x="0" y="541"/>
                </a:lnTo>
                <a:cubicBezTo>
                  <a:pt x="0" y="242"/>
                  <a:pt x="243" y="0"/>
                  <a:pt x="542" y="0"/>
                </a:cubicBezTo>
                <a:lnTo>
                  <a:pt x="542" y="0"/>
                </a:lnTo>
                <a:cubicBezTo>
                  <a:pt x="841" y="0"/>
                  <a:pt x="1083" y="242"/>
                  <a:pt x="1083" y="541"/>
                </a:cubicBezTo>
              </a:path>
            </a:pathLst>
          </a:custGeom>
          <a:solidFill>
            <a:srgbClr val="6B34C1"/>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6" name="Freeform 154">
            <a:extLst>
              <a:ext uri="{FF2B5EF4-FFF2-40B4-BE49-F238E27FC236}">
                <a16:creationId xmlns:a16="http://schemas.microsoft.com/office/drawing/2014/main" id="{22213E22-B04D-4BBB-A209-13ABC27831CB}"/>
              </a:ext>
            </a:extLst>
          </p:cNvPr>
          <p:cNvSpPr>
            <a:spLocks noChangeArrowheads="1"/>
          </p:cNvSpPr>
          <p:nvPr/>
        </p:nvSpPr>
        <p:spPr bwMode="auto">
          <a:xfrm>
            <a:off x="10633256" y="278741"/>
            <a:ext cx="675645" cy="675645"/>
          </a:xfrm>
          <a:custGeom>
            <a:avLst/>
            <a:gdLst>
              <a:gd name="T0" fmla="*/ 1083 w 1084"/>
              <a:gd name="T1" fmla="*/ 542 h 1084"/>
              <a:gd name="T2" fmla="*/ 1083 w 1084"/>
              <a:gd name="T3" fmla="*/ 542 h 1084"/>
              <a:gd name="T4" fmla="*/ 541 w 1084"/>
              <a:gd name="T5" fmla="*/ 1083 h 1084"/>
              <a:gd name="T6" fmla="*/ 541 w 1084"/>
              <a:gd name="T7" fmla="*/ 1083 h 1084"/>
              <a:gd name="T8" fmla="*/ 0 w 1084"/>
              <a:gd name="T9" fmla="*/ 542 h 1084"/>
              <a:gd name="T10" fmla="*/ 0 w 1084"/>
              <a:gd name="T11" fmla="*/ 542 h 1084"/>
              <a:gd name="T12" fmla="*/ 541 w 1084"/>
              <a:gd name="T13" fmla="*/ 0 h 1084"/>
              <a:gd name="T14" fmla="*/ 541 w 1084"/>
              <a:gd name="T15" fmla="*/ 0 h 1084"/>
              <a:gd name="T16" fmla="*/ 1083 w 1084"/>
              <a:gd name="T17" fmla="*/ 542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4" h="1084">
                <a:moveTo>
                  <a:pt x="1083" y="542"/>
                </a:moveTo>
                <a:lnTo>
                  <a:pt x="1083" y="542"/>
                </a:lnTo>
                <a:cubicBezTo>
                  <a:pt x="1083" y="841"/>
                  <a:pt x="840" y="1083"/>
                  <a:pt x="541" y="1083"/>
                </a:cubicBezTo>
                <a:lnTo>
                  <a:pt x="541" y="1083"/>
                </a:lnTo>
                <a:cubicBezTo>
                  <a:pt x="242" y="1083"/>
                  <a:pt x="0" y="841"/>
                  <a:pt x="0" y="542"/>
                </a:cubicBezTo>
                <a:lnTo>
                  <a:pt x="0" y="542"/>
                </a:lnTo>
                <a:cubicBezTo>
                  <a:pt x="0" y="243"/>
                  <a:pt x="242" y="0"/>
                  <a:pt x="541" y="0"/>
                </a:cubicBezTo>
                <a:lnTo>
                  <a:pt x="541" y="0"/>
                </a:lnTo>
                <a:cubicBezTo>
                  <a:pt x="840" y="0"/>
                  <a:pt x="1083" y="243"/>
                  <a:pt x="1083" y="542"/>
                </a:cubicBezTo>
              </a:path>
            </a:pathLst>
          </a:custGeom>
          <a:solidFill>
            <a:srgbClr val="6B34C1"/>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8" name="Freeform 156">
            <a:extLst>
              <a:ext uri="{FF2B5EF4-FFF2-40B4-BE49-F238E27FC236}">
                <a16:creationId xmlns:a16="http://schemas.microsoft.com/office/drawing/2014/main" id="{C80A067C-5B1F-4409-9F99-9D60CA490B0B}"/>
              </a:ext>
            </a:extLst>
          </p:cNvPr>
          <p:cNvSpPr>
            <a:spLocks noChangeArrowheads="1"/>
          </p:cNvSpPr>
          <p:nvPr/>
        </p:nvSpPr>
        <p:spPr bwMode="auto">
          <a:xfrm>
            <a:off x="5758178" y="278741"/>
            <a:ext cx="672897" cy="675645"/>
          </a:xfrm>
          <a:custGeom>
            <a:avLst/>
            <a:gdLst>
              <a:gd name="T0" fmla="*/ 1081 w 1082"/>
              <a:gd name="T1" fmla="*/ 542 h 1084"/>
              <a:gd name="T2" fmla="*/ 1081 w 1082"/>
              <a:gd name="T3" fmla="*/ 542 h 1084"/>
              <a:gd name="T4" fmla="*/ 541 w 1082"/>
              <a:gd name="T5" fmla="*/ 1083 h 1084"/>
              <a:gd name="T6" fmla="*/ 541 w 1082"/>
              <a:gd name="T7" fmla="*/ 1083 h 1084"/>
              <a:gd name="T8" fmla="*/ 0 w 1082"/>
              <a:gd name="T9" fmla="*/ 542 h 1084"/>
              <a:gd name="T10" fmla="*/ 0 w 1082"/>
              <a:gd name="T11" fmla="*/ 542 h 1084"/>
              <a:gd name="T12" fmla="*/ 541 w 1082"/>
              <a:gd name="T13" fmla="*/ 0 h 1084"/>
              <a:gd name="T14" fmla="*/ 541 w 1082"/>
              <a:gd name="T15" fmla="*/ 0 h 1084"/>
              <a:gd name="T16" fmla="*/ 1081 w 1082"/>
              <a:gd name="T17" fmla="*/ 542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2" h="1084">
                <a:moveTo>
                  <a:pt x="1081" y="542"/>
                </a:moveTo>
                <a:lnTo>
                  <a:pt x="1081" y="542"/>
                </a:lnTo>
                <a:cubicBezTo>
                  <a:pt x="1081" y="841"/>
                  <a:pt x="839" y="1083"/>
                  <a:pt x="541" y="1083"/>
                </a:cubicBezTo>
                <a:lnTo>
                  <a:pt x="541" y="1083"/>
                </a:lnTo>
                <a:cubicBezTo>
                  <a:pt x="242" y="1083"/>
                  <a:pt x="0" y="841"/>
                  <a:pt x="0" y="542"/>
                </a:cubicBezTo>
                <a:lnTo>
                  <a:pt x="0" y="542"/>
                </a:lnTo>
                <a:cubicBezTo>
                  <a:pt x="0" y="243"/>
                  <a:pt x="242" y="0"/>
                  <a:pt x="541" y="0"/>
                </a:cubicBezTo>
                <a:lnTo>
                  <a:pt x="541" y="0"/>
                </a:lnTo>
                <a:cubicBezTo>
                  <a:pt x="839" y="0"/>
                  <a:pt x="1081" y="243"/>
                  <a:pt x="1081" y="542"/>
                </a:cubicBezTo>
              </a:path>
            </a:pathLst>
          </a:custGeom>
          <a:solidFill>
            <a:srgbClr val="6B34C1"/>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10" name="Freeform 158">
            <a:extLst>
              <a:ext uri="{FF2B5EF4-FFF2-40B4-BE49-F238E27FC236}">
                <a16:creationId xmlns:a16="http://schemas.microsoft.com/office/drawing/2014/main" id="{80682EEE-3B03-4640-8573-CD800345BD64}"/>
              </a:ext>
            </a:extLst>
          </p:cNvPr>
          <p:cNvSpPr>
            <a:spLocks noChangeArrowheads="1"/>
          </p:cNvSpPr>
          <p:nvPr/>
        </p:nvSpPr>
        <p:spPr bwMode="auto">
          <a:xfrm>
            <a:off x="3322011" y="2563848"/>
            <a:ext cx="675645" cy="675645"/>
          </a:xfrm>
          <a:custGeom>
            <a:avLst/>
            <a:gdLst>
              <a:gd name="T0" fmla="*/ 1082 w 1083"/>
              <a:gd name="T1" fmla="*/ 542 h 1084"/>
              <a:gd name="T2" fmla="*/ 1082 w 1083"/>
              <a:gd name="T3" fmla="*/ 542 h 1084"/>
              <a:gd name="T4" fmla="*/ 541 w 1083"/>
              <a:gd name="T5" fmla="*/ 1083 h 1084"/>
              <a:gd name="T6" fmla="*/ 541 w 1083"/>
              <a:gd name="T7" fmla="*/ 1083 h 1084"/>
              <a:gd name="T8" fmla="*/ 0 w 1083"/>
              <a:gd name="T9" fmla="*/ 542 h 1084"/>
              <a:gd name="T10" fmla="*/ 0 w 1083"/>
              <a:gd name="T11" fmla="*/ 542 h 1084"/>
              <a:gd name="T12" fmla="*/ 541 w 1083"/>
              <a:gd name="T13" fmla="*/ 0 h 1084"/>
              <a:gd name="T14" fmla="*/ 541 w 1083"/>
              <a:gd name="T15" fmla="*/ 0 h 1084"/>
              <a:gd name="T16" fmla="*/ 1082 w 1083"/>
              <a:gd name="T17" fmla="*/ 542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3" h="1084">
                <a:moveTo>
                  <a:pt x="1082" y="542"/>
                </a:moveTo>
                <a:lnTo>
                  <a:pt x="1082" y="542"/>
                </a:lnTo>
                <a:cubicBezTo>
                  <a:pt x="1082" y="841"/>
                  <a:pt x="840" y="1083"/>
                  <a:pt x="541" y="1083"/>
                </a:cubicBezTo>
                <a:lnTo>
                  <a:pt x="541" y="1083"/>
                </a:lnTo>
                <a:cubicBezTo>
                  <a:pt x="242" y="1083"/>
                  <a:pt x="0" y="841"/>
                  <a:pt x="0" y="542"/>
                </a:cubicBezTo>
                <a:lnTo>
                  <a:pt x="0" y="542"/>
                </a:lnTo>
                <a:cubicBezTo>
                  <a:pt x="0" y="243"/>
                  <a:pt x="242" y="0"/>
                  <a:pt x="541" y="0"/>
                </a:cubicBezTo>
                <a:lnTo>
                  <a:pt x="541" y="0"/>
                </a:lnTo>
                <a:cubicBezTo>
                  <a:pt x="840" y="0"/>
                  <a:pt x="1082" y="243"/>
                  <a:pt x="1082" y="542"/>
                </a:cubicBezTo>
              </a:path>
            </a:pathLst>
          </a:custGeom>
          <a:solidFill>
            <a:srgbClr val="6B34C1"/>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12" name="Freeform 160">
            <a:extLst>
              <a:ext uri="{FF2B5EF4-FFF2-40B4-BE49-F238E27FC236}">
                <a16:creationId xmlns:a16="http://schemas.microsoft.com/office/drawing/2014/main" id="{028385D4-1EAA-422A-90D7-F9CB5962C38F}"/>
              </a:ext>
            </a:extLst>
          </p:cNvPr>
          <p:cNvSpPr>
            <a:spLocks noChangeArrowheads="1"/>
          </p:cNvSpPr>
          <p:nvPr/>
        </p:nvSpPr>
        <p:spPr bwMode="auto">
          <a:xfrm>
            <a:off x="2712283" y="4848955"/>
            <a:ext cx="675645" cy="675645"/>
          </a:xfrm>
          <a:custGeom>
            <a:avLst/>
            <a:gdLst>
              <a:gd name="T0" fmla="*/ 1083 w 1084"/>
              <a:gd name="T1" fmla="*/ 541 h 1084"/>
              <a:gd name="T2" fmla="*/ 1083 w 1084"/>
              <a:gd name="T3" fmla="*/ 541 h 1084"/>
              <a:gd name="T4" fmla="*/ 542 w 1084"/>
              <a:gd name="T5" fmla="*/ 1083 h 1084"/>
              <a:gd name="T6" fmla="*/ 542 w 1084"/>
              <a:gd name="T7" fmla="*/ 1083 h 1084"/>
              <a:gd name="T8" fmla="*/ 0 w 1084"/>
              <a:gd name="T9" fmla="*/ 541 h 1084"/>
              <a:gd name="T10" fmla="*/ 0 w 1084"/>
              <a:gd name="T11" fmla="*/ 541 h 1084"/>
              <a:gd name="T12" fmla="*/ 542 w 1084"/>
              <a:gd name="T13" fmla="*/ 0 h 1084"/>
              <a:gd name="T14" fmla="*/ 542 w 1084"/>
              <a:gd name="T15" fmla="*/ 0 h 1084"/>
              <a:gd name="T16" fmla="*/ 1083 w 1084"/>
              <a:gd name="T17" fmla="*/ 541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4" h="1084">
                <a:moveTo>
                  <a:pt x="1083" y="541"/>
                </a:moveTo>
                <a:lnTo>
                  <a:pt x="1083" y="541"/>
                </a:lnTo>
                <a:cubicBezTo>
                  <a:pt x="1083" y="841"/>
                  <a:pt x="841" y="1083"/>
                  <a:pt x="542" y="1083"/>
                </a:cubicBezTo>
                <a:lnTo>
                  <a:pt x="542" y="1083"/>
                </a:lnTo>
                <a:cubicBezTo>
                  <a:pt x="243" y="1083"/>
                  <a:pt x="0" y="841"/>
                  <a:pt x="0" y="541"/>
                </a:cubicBezTo>
                <a:lnTo>
                  <a:pt x="0" y="541"/>
                </a:lnTo>
                <a:cubicBezTo>
                  <a:pt x="0" y="242"/>
                  <a:pt x="243" y="0"/>
                  <a:pt x="542" y="0"/>
                </a:cubicBezTo>
                <a:lnTo>
                  <a:pt x="542" y="0"/>
                </a:lnTo>
                <a:cubicBezTo>
                  <a:pt x="841" y="0"/>
                  <a:pt x="1083" y="242"/>
                  <a:pt x="1083" y="541"/>
                </a:cubicBezTo>
              </a:path>
            </a:pathLst>
          </a:custGeom>
          <a:solidFill>
            <a:srgbClr val="6B34C1"/>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94" name="Freeform: Shape 893">
            <a:extLst>
              <a:ext uri="{FF2B5EF4-FFF2-40B4-BE49-F238E27FC236}">
                <a16:creationId xmlns:a16="http://schemas.microsoft.com/office/drawing/2014/main" id="{6B15A767-2930-4DD0-8B6B-904603FB1A60}"/>
              </a:ext>
            </a:extLst>
          </p:cNvPr>
          <p:cNvSpPr>
            <a:spLocks noChangeArrowheads="1"/>
          </p:cNvSpPr>
          <p:nvPr/>
        </p:nvSpPr>
        <p:spPr bwMode="auto">
          <a:xfrm>
            <a:off x="3525253" y="460389"/>
            <a:ext cx="289908" cy="287385"/>
          </a:xfrm>
          <a:custGeom>
            <a:avLst/>
            <a:gdLst>
              <a:gd name="connsiteX0" fmla="*/ 265865 w 579815"/>
              <a:gd name="connsiteY0" fmla="*/ 499109 h 574769"/>
              <a:gd name="connsiteX1" fmla="*/ 273554 w 579815"/>
              <a:gd name="connsiteY1" fmla="*/ 509096 h 574769"/>
              <a:gd name="connsiteX2" fmla="*/ 273554 w 579815"/>
              <a:gd name="connsiteY2" fmla="*/ 545300 h 574769"/>
              <a:gd name="connsiteX3" fmla="*/ 265865 w 579815"/>
              <a:gd name="connsiteY3" fmla="*/ 552791 h 574769"/>
              <a:gd name="connsiteX4" fmla="*/ 258175 w 579815"/>
              <a:gd name="connsiteY4" fmla="*/ 545300 h 574769"/>
              <a:gd name="connsiteX5" fmla="*/ 258175 w 579815"/>
              <a:gd name="connsiteY5" fmla="*/ 509096 h 574769"/>
              <a:gd name="connsiteX6" fmla="*/ 265865 w 579815"/>
              <a:gd name="connsiteY6" fmla="*/ 499109 h 574769"/>
              <a:gd name="connsiteX7" fmla="*/ 499797 w 579815"/>
              <a:gd name="connsiteY7" fmla="*/ 341078 h 574769"/>
              <a:gd name="connsiteX8" fmla="*/ 486052 w 579815"/>
              <a:gd name="connsiteY8" fmla="*/ 349780 h 574769"/>
              <a:gd name="connsiteX9" fmla="*/ 484803 w 579815"/>
              <a:gd name="connsiteY9" fmla="*/ 351023 h 574769"/>
              <a:gd name="connsiteX10" fmla="*/ 483553 w 579815"/>
              <a:gd name="connsiteY10" fmla="*/ 354752 h 574769"/>
              <a:gd name="connsiteX11" fmla="*/ 483553 w 579815"/>
              <a:gd name="connsiteY11" fmla="*/ 355995 h 574769"/>
              <a:gd name="connsiteX12" fmla="*/ 483553 w 579815"/>
              <a:gd name="connsiteY12" fmla="*/ 357238 h 574769"/>
              <a:gd name="connsiteX13" fmla="*/ 496048 w 579815"/>
              <a:gd name="connsiteY13" fmla="*/ 370911 h 574769"/>
              <a:gd name="connsiteX14" fmla="*/ 543529 w 579815"/>
              <a:gd name="connsiteY14" fmla="*/ 379612 h 574769"/>
              <a:gd name="connsiteX15" fmla="*/ 539781 w 579815"/>
              <a:gd name="connsiteY15" fmla="*/ 374640 h 574769"/>
              <a:gd name="connsiteX16" fmla="*/ 543529 w 579815"/>
              <a:gd name="connsiteY16" fmla="*/ 354752 h 574769"/>
              <a:gd name="connsiteX17" fmla="*/ 548527 w 579815"/>
              <a:gd name="connsiteY17" fmla="*/ 351023 h 574769"/>
              <a:gd name="connsiteX18" fmla="*/ 502296 w 579815"/>
              <a:gd name="connsiteY18" fmla="*/ 341078 h 574769"/>
              <a:gd name="connsiteX19" fmla="*/ 326117 w 579815"/>
              <a:gd name="connsiteY19" fmla="*/ 262767 h 574769"/>
              <a:gd name="connsiteX20" fmla="*/ 289882 w 579815"/>
              <a:gd name="connsiteY20" fmla="*/ 298815 h 574769"/>
              <a:gd name="connsiteX21" fmla="*/ 291132 w 579815"/>
              <a:gd name="connsiteY21" fmla="*/ 303787 h 574769"/>
              <a:gd name="connsiteX22" fmla="*/ 341111 w 579815"/>
              <a:gd name="connsiteY22" fmla="*/ 313732 h 574769"/>
              <a:gd name="connsiteX23" fmla="*/ 341111 w 579815"/>
              <a:gd name="connsiteY23" fmla="*/ 307516 h 574769"/>
              <a:gd name="connsiteX24" fmla="*/ 326117 w 579815"/>
              <a:gd name="connsiteY24" fmla="*/ 262767 h 574769"/>
              <a:gd name="connsiteX25" fmla="*/ 268641 w 579815"/>
              <a:gd name="connsiteY25" fmla="*/ 235420 h 574769"/>
              <a:gd name="connsiteX26" fmla="*/ 196170 w 579815"/>
              <a:gd name="connsiteY26" fmla="*/ 307516 h 574769"/>
              <a:gd name="connsiteX27" fmla="*/ 268641 w 579815"/>
              <a:gd name="connsiteY27" fmla="*/ 379612 h 574769"/>
              <a:gd name="connsiteX28" fmla="*/ 337363 w 579815"/>
              <a:gd name="connsiteY28" fmla="*/ 331134 h 574769"/>
              <a:gd name="connsiteX29" fmla="*/ 288633 w 579815"/>
              <a:gd name="connsiteY29" fmla="*/ 319947 h 574769"/>
              <a:gd name="connsiteX30" fmla="*/ 268641 w 579815"/>
              <a:gd name="connsiteY30" fmla="*/ 331134 h 574769"/>
              <a:gd name="connsiteX31" fmla="*/ 244900 w 579815"/>
              <a:gd name="connsiteY31" fmla="*/ 307516 h 574769"/>
              <a:gd name="connsiteX32" fmla="*/ 268641 w 579815"/>
              <a:gd name="connsiteY32" fmla="*/ 283899 h 574769"/>
              <a:gd name="connsiteX33" fmla="*/ 277387 w 579815"/>
              <a:gd name="connsiteY33" fmla="*/ 286385 h 574769"/>
              <a:gd name="connsiteX34" fmla="*/ 313623 w 579815"/>
              <a:gd name="connsiteY34" fmla="*/ 250337 h 574769"/>
              <a:gd name="connsiteX35" fmla="*/ 302377 w 579815"/>
              <a:gd name="connsiteY35" fmla="*/ 242879 h 574769"/>
              <a:gd name="connsiteX36" fmla="*/ 268641 w 579815"/>
              <a:gd name="connsiteY36" fmla="*/ 235420 h 574769"/>
              <a:gd name="connsiteX37" fmla="*/ 389842 w 579815"/>
              <a:gd name="connsiteY37" fmla="*/ 198129 h 574769"/>
              <a:gd name="connsiteX38" fmla="*/ 337363 w 579815"/>
              <a:gd name="connsiteY38" fmla="*/ 250337 h 574769"/>
              <a:gd name="connsiteX39" fmla="*/ 358604 w 579815"/>
              <a:gd name="connsiteY39" fmla="*/ 307516 h 574769"/>
              <a:gd name="connsiteX40" fmla="*/ 357355 w 579815"/>
              <a:gd name="connsiteY40" fmla="*/ 317461 h 574769"/>
              <a:gd name="connsiteX41" fmla="*/ 429825 w 579815"/>
              <a:gd name="connsiteY41" fmla="*/ 333620 h 574769"/>
              <a:gd name="connsiteX42" fmla="*/ 431075 w 579815"/>
              <a:gd name="connsiteY42" fmla="*/ 307516 h 574769"/>
              <a:gd name="connsiteX43" fmla="*/ 389842 w 579815"/>
              <a:gd name="connsiteY43" fmla="*/ 198129 h 574769"/>
              <a:gd name="connsiteX44" fmla="*/ 268641 w 579815"/>
              <a:gd name="connsiteY44" fmla="*/ 145922 h 574769"/>
              <a:gd name="connsiteX45" fmla="*/ 106207 w 579815"/>
              <a:gd name="connsiteY45" fmla="*/ 307516 h 574769"/>
              <a:gd name="connsiteX46" fmla="*/ 268641 w 579815"/>
              <a:gd name="connsiteY46" fmla="*/ 469111 h 574769"/>
              <a:gd name="connsiteX47" fmla="*/ 426077 w 579815"/>
              <a:gd name="connsiteY47" fmla="*/ 349780 h 574769"/>
              <a:gd name="connsiteX48" fmla="*/ 354856 w 579815"/>
              <a:gd name="connsiteY48" fmla="*/ 333620 h 574769"/>
              <a:gd name="connsiteX49" fmla="*/ 268641 w 579815"/>
              <a:gd name="connsiteY49" fmla="*/ 395772 h 574769"/>
              <a:gd name="connsiteX50" fmla="*/ 179927 w 579815"/>
              <a:gd name="connsiteY50" fmla="*/ 307516 h 574769"/>
              <a:gd name="connsiteX51" fmla="*/ 268641 w 579815"/>
              <a:gd name="connsiteY51" fmla="*/ 218018 h 574769"/>
              <a:gd name="connsiteX52" fmla="*/ 309874 w 579815"/>
              <a:gd name="connsiteY52" fmla="*/ 227962 h 574769"/>
              <a:gd name="connsiteX53" fmla="*/ 326117 w 579815"/>
              <a:gd name="connsiteY53" fmla="*/ 239150 h 574769"/>
              <a:gd name="connsiteX54" fmla="*/ 377347 w 579815"/>
              <a:gd name="connsiteY54" fmla="*/ 186942 h 574769"/>
              <a:gd name="connsiteX55" fmla="*/ 268641 w 579815"/>
              <a:gd name="connsiteY55" fmla="*/ 145922 h 574769"/>
              <a:gd name="connsiteX56" fmla="*/ 453566 w 579815"/>
              <a:gd name="connsiteY56" fmla="*/ 135978 h 574769"/>
              <a:gd name="connsiteX57" fmla="*/ 402336 w 579815"/>
              <a:gd name="connsiteY57" fmla="*/ 186942 h 574769"/>
              <a:gd name="connsiteX58" fmla="*/ 448568 w 579815"/>
              <a:gd name="connsiteY58" fmla="*/ 307516 h 574769"/>
              <a:gd name="connsiteX59" fmla="*/ 446069 w 579815"/>
              <a:gd name="connsiteY59" fmla="*/ 336106 h 574769"/>
              <a:gd name="connsiteX60" fmla="*/ 471058 w 579815"/>
              <a:gd name="connsiteY60" fmla="*/ 341078 h 574769"/>
              <a:gd name="connsiteX61" fmla="*/ 506044 w 579815"/>
              <a:gd name="connsiteY61" fmla="*/ 324919 h 574769"/>
              <a:gd name="connsiteX62" fmla="*/ 519789 w 579815"/>
              <a:gd name="connsiteY62" fmla="*/ 327405 h 574769"/>
              <a:gd name="connsiteX63" fmla="*/ 521038 w 579815"/>
              <a:gd name="connsiteY63" fmla="*/ 307516 h 574769"/>
              <a:gd name="connsiteX64" fmla="*/ 453566 w 579815"/>
              <a:gd name="connsiteY64" fmla="*/ 135978 h 574769"/>
              <a:gd name="connsiteX65" fmla="*/ 265865 w 579815"/>
              <a:gd name="connsiteY65" fmla="*/ 65160 h 574769"/>
              <a:gd name="connsiteX66" fmla="*/ 273554 w 579815"/>
              <a:gd name="connsiteY66" fmla="*/ 73899 h 574769"/>
              <a:gd name="connsiteX67" fmla="*/ 273554 w 579815"/>
              <a:gd name="connsiteY67" fmla="*/ 110103 h 574769"/>
              <a:gd name="connsiteX68" fmla="*/ 265865 w 579815"/>
              <a:gd name="connsiteY68" fmla="*/ 118842 h 574769"/>
              <a:gd name="connsiteX69" fmla="*/ 258175 w 579815"/>
              <a:gd name="connsiteY69" fmla="*/ 110103 h 574769"/>
              <a:gd name="connsiteX70" fmla="*/ 258175 w 579815"/>
              <a:gd name="connsiteY70" fmla="*/ 73899 h 574769"/>
              <a:gd name="connsiteX71" fmla="*/ 265865 w 579815"/>
              <a:gd name="connsiteY71" fmla="*/ 65160 h 574769"/>
              <a:gd name="connsiteX72" fmla="*/ 268641 w 579815"/>
              <a:gd name="connsiteY72" fmla="*/ 56424 h 574769"/>
              <a:gd name="connsiteX73" fmla="*/ 16243 w 579815"/>
              <a:gd name="connsiteY73" fmla="*/ 307516 h 574769"/>
              <a:gd name="connsiteX74" fmla="*/ 268641 w 579815"/>
              <a:gd name="connsiteY74" fmla="*/ 558610 h 574769"/>
              <a:gd name="connsiteX75" fmla="*/ 506044 w 579815"/>
              <a:gd name="connsiteY75" fmla="*/ 390800 h 574769"/>
              <a:gd name="connsiteX76" fmla="*/ 493549 w 579815"/>
              <a:gd name="connsiteY76" fmla="*/ 388314 h 574769"/>
              <a:gd name="connsiteX77" fmla="*/ 467310 w 579815"/>
              <a:gd name="connsiteY77" fmla="*/ 358481 h 574769"/>
              <a:gd name="connsiteX78" fmla="*/ 442320 w 579815"/>
              <a:gd name="connsiteY78" fmla="*/ 353509 h 574769"/>
              <a:gd name="connsiteX79" fmla="*/ 268641 w 579815"/>
              <a:gd name="connsiteY79" fmla="*/ 486513 h 574769"/>
              <a:gd name="connsiteX80" fmla="*/ 88714 w 579815"/>
              <a:gd name="connsiteY80" fmla="*/ 307516 h 574769"/>
              <a:gd name="connsiteX81" fmla="*/ 268641 w 579815"/>
              <a:gd name="connsiteY81" fmla="*/ 128520 h 574769"/>
              <a:gd name="connsiteX82" fmla="*/ 389842 w 579815"/>
              <a:gd name="connsiteY82" fmla="*/ 174512 h 574769"/>
              <a:gd name="connsiteX83" fmla="*/ 441071 w 579815"/>
              <a:gd name="connsiteY83" fmla="*/ 123547 h 574769"/>
              <a:gd name="connsiteX84" fmla="*/ 268641 w 579815"/>
              <a:gd name="connsiteY84" fmla="*/ 56424 h 574769"/>
              <a:gd name="connsiteX85" fmla="*/ 533533 w 579815"/>
              <a:gd name="connsiteY85" fmla="*/ 24105 h 574769"/>
              <a:gd name="connsiteX86" fmla="*/ 499797 w 579815"/>
              <a:gd name="connsiteY86" fmla="*/ 57667 h 574769"/>
              <a:gd name="connsiteX87" fmla="*/ 497298 w 579815"/>
              <a:gd name="connsiteY87" fmla="*/ 76312 h 574769"/>
              <a:gd name="connsiteX88" fmla="*/ 497298 w 579815"/>
              <a:gd name="connsiteY88" fmla="*/ 77555 h 574769"/>
              <a:gd name="connsiteX89" fmla="*/ 498547 w 579815"/>
              <a:gd name="connsiteY89" fmla="*/ 77555 h 574769"/>
              <a:gd name="connsiteX90" fmla="*/ 501046 w 579815"/>
              <a:gd name="connsiteY90" fmla="*/ 80041 h 574769"/>
              <a:gd name="connsiteX91" fmla="*/ 502296 w 579815"/>
              <a:gd name="connsiteY91" fmla="*/ 80041 h 574769"/>
              <a:gd name="connsiteX92" fmla="*/ 503545 w 579815"/>
              <a:gd name="connsiteY92" fmla="*/ 81284 h 574769"/>
              <a:gd name="connsiteX93" fmla="*/ 521038 w 579815"/>
              <a:gd name="connsiteY93" fmla="*/ 78798 h 574769"/>
              <a:gd name="connsiteX94" fmla="*/ 554774 w 579815"/>
              <a:gd name="connsiteY94" fmla="*/ 45236 h 574769"/>
              <a:gd name="connsiteX95" fmla="*/ 548527 w 579815"/>
              <a:gd name="connsiteY95" fmla="*/ 45236 h 574769"/>
              <a:gd name="connsiteX96" fmla="*/ 533533 w 579815"/>
              <a:gd name="connsiteY96" fmla="*/ 31563 h 574769"/>
              <a:gd name="connsiteX97" fmla="*/ 543529 w 579815"/>
              <a:gd name="connsiteY97" fmla="*/ 487 h 574769"/>
              <a:gd name="connsiteX98" fmla="*/ 551026 w 579815"/>
              <a:gd name="connsiteY98" fmla="*/ 11674 h 574769"/>
              <a:gd name="connsiteX99" fmla="*/ 551026 w 579815"/>
              <a:gd name="connsiteY99" fmla="*/ 27834 h 574769"/>
              <a:gd name="connsiteX100" fmla="*/ 568519 w 579815"/>
              <a:gd name="connsiteY100" fmla="*/ 27834 h 574769"/>
              <a:gd name="connsiteX101" fmla="*/ 578515 w 579815"/>
              <a:gd name="connsiteY101" fmla="*/ 35292 h 574769"/>
              <a:gd name="connsiteX102" fmla="*/ 576016 w 579815"/>
              <a:gd name="connsiteY102" fmla="*/ 47722 h 574769"/>
              <a:gd name="connsiteX103" fmla="*/ 533533 w 579815"/>
              <a:gd name="connsiteY103" fmla="*/ 91229 h 574769"/>
              <a:gd name="connsiteX104" fmla="*/ 511042 w 579815"/>
              <a:gd name="connsiteY104" fmla="*/ 99930 h 574769"/>
              <a:gd name="connsiteX105" fmla="*/ 494799 w 579815"/>
              <a:gd name="connsiteY105" fmla="*/ 96201 h 574769"/>
              <a:gd name="connsiteX106" fmla="*/ 493549 w 579815"/>
              <a:gd name="connsiteY106" fmla="*/ 94958 h 574769"/>
              <a:gd name="connsiteX107" fmla="*/ 464811 w 579815"/>
              <a:gd name="connsiteY107" fmla="*/ 123547 h 574769"/>
              <a:gd name="connsiteX108" fmla="*/ 537282 w 579815"/>
              <a:gd name="connsiteY108" fmla="*/ 307516 h 574769"/>
              <a:gd name="connsiteX109" fmla="*/ 536032 w 579815"/>
              <a:gd name="connsiteY109" fmla="*/ 331134 h 574769"/>
              <a:gd name="connsiteX110" fmla="*/ 564770 w 579815"/>
              <a:gd name="connsiteY110" fmla="*/ 337349 h 574769"/>
              <a:gd name="connsiteX111" fmla="*/ 574766 w 579815"/>
              <a:gd name="connsiteY111" fmla="*/ 346051 h 574769"/>
              <a:gd name="connsiteX112" fmla="*/ 569768 w 579815"/>
              <a:gd name="connsiteY112" fmla="*/ 358481 h 574769"/>
              <a:gd name="connsiteX113" fmla="*/ 554774 w 579815"/>
              <a:gd name="connsiteY113" fmla="*/ 367182 h 574769"/>
              <a:gd name="connsiteX114" fmla="*/ 564770 w 579815"/>
              <a:gd name="connsiteY114" fmla="*/ 382099 h 574769"/>
              <a:gd name="connsiteX115" fmla="*/ 564770 w 579815"/>
              <a:gd name="connsiteY115" fmla="*/ 394529 h 574769"/>
              <a:gd name="connsiteX116" fmla="*/ 554774 w 579815"/>
              <a:gd name="connsiteY116" fmla="*/ 399501 h 574769"/>
              <a:gd name="connsiteX117" fmla="*/ 553525 w 579815"/>
              <a:gd name="connsiteY117" fmla="*/ 399501 h 574769"/>
              <a:gd name="connsiteX118" fmla="*/ 523537 w 579815"/>
              <a:gd name="connsiteY118" fmla="*/ 393286 h 574769"/>
              <a:gd name="connsiteX119" fmla="*/ 268641 w 579815"/>
              <a:gd name="connsiteY119" fmla="*/ 574769 h 574769"/>
              <a:gd name="connsiteX120" fmla="*/ 0 w 579815"/>
              <a:gd name="connsiteY120" fmla="*/ 307516 h 574769"/>
              <a:gd name="connsiteX121" fmla="*/ 268641 w 579815"/>
              <a:gd name="connsiteY121" fmla="*/ 40264 h 574769"/>
              <a:gd name="connsiteX122" fmla="*/ 453566 w 579815"/>
              <a:gd name="connsiteY122" fmla="*/ 112360 h 574769"/>
              <a:gd name="connsiteX123" fmla="*/ 482304 w 579815"/>
              <a:gd name="connsiteY123" fmla="*/ 83770 h 574769"/>
              <a:gd name="connsiteX124" fmla="*/ 488551 w 579815"/>
              <a:gd name="connsiteY124" fmla="*/ 45236 h 574769"/>
              <a:gd name="connsiteX125" fmla="*/ 531034 w 579815"/>
              <a:gd name="connsiteY125" fmla="*/ 2973 h 574769"/>
              <a:gd name="connsiteX126" fmla="*/ 543529 w 579815"/>
              <a:gd name="connsiteY126" fmla="*/ 487 h 574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579815" h="574769">
                <a:moveTo>
                  <a:pt x="265865" y="499109"/>
                </a:moveTo>
                <a:cubicBezTo>
                  <a:pt x="270258" y="499109"/>
                  <a:pt x="273554" y="504103"/>
                  <a:pt x="273554" y="509096"/>
                </a:cubicBezTo>
                <a:lnTo>
                  <a:pt x="273554" y="545300"/>
                </a:lnTo>
                <a:cubicBezTo>
                  <a:pt x="273554" y="549045"/>
                  <a:pt x="270258" y="552791"/>
                  <a:pt x="265865" y="552791"/>
                </a:cubicBezTo>
                <a:cubicBezTo>
                  <a:pt x="261471" y="552791"/>
                  <a:pt x="258175" y="549045"/>
                  <a:pt x="258175" y="545300"/>
                </a:cubicBezTo>
                <a:lnTo>
                  <a:pt x="258175" y="509096"/>
                </a:lnTo>
                <a:cubicBezTo>
                  <a:pt x="258175" y="504103"/>
                  <a:pt x="261471" y="499109"/>
                  <a:pt x="265865" y="499109"/>
                </a:cubicBezTo>
                <a:close/>
                <a:moveTo>
                  <a:pt x="499797" y="341078"/>
                </a:moveTo>
                <a:cubicBezTo>
                  <a:pt x="494799" y="341078"/>
                  <a:pt x="488551" y="344808"/>
                  <a:pt x="486052" y="349780"/>
                </a:cubicBezTo>
                <a:lnTo>
                  <a:pt x="484803" y="351023"/>
                </a:lnTo>
                <a:lnTo>
                  <a:pt x="483553" y="354752"/>
                </a:lnTo>
                <a:lnTo>
                  <a:pt x="483553" y="355995"/>
                </a:lnTo>
                <a:lnTo>
                  <a:pt x="483553" y="357238"/>
                </a:lnTo>
                <a:cubicBezTo>
                  <a:pt x="484803" y="364696"/>
                  <a:pt x="489801" y="369668"/>
                  <a:pt x="496048" y="370911"/>
                </a:cubicBezTo>
                <a:lnTo>
                  <a:pt x="543529" y="379612"/>
                </a:lnTo>
                <a:lnTo>
                  <a:pt x="539781" y="374640"/>
                </a:lnTo>
                <a:cubicBezTo>
                  <a:pt x="534783" y="368425"/>
                  <a:pt x="537282" y="358481"/>
                  <a:pt x="543529" y="354752"/>
                </a:cubicBezTo>
                <a:lnTo>
                  <a:pt x="548527" y="351023"/>
                </a:lnTo>
                <a:lnTo>
                  <a:pt x="502296" y="341078"/>
                </a:lnTo>
                <a:close/>
                <a:moveTo>
                  <a:pt x="326117" y="262767"/>
                </a:moveTo>
                <a:lnTo>
                  <a:pt x="289882" y="298815"/>
                </a:lnTo>
                <a:cubicBezTo>
                  <a:pt x="291132" y="300058"/>
                  <a:pt x="291132" y="301301"/>
                  <a:pt x="291132" y="303787"/>
                </a:cubicBezTo>
                <a:lnTo>
                  <a:pt x="341111" y="313732"/>
                </a:lnTo>
                <a:cubicBezTo>
                  <a:pt x="341111" y="312489"/>
                  <a:pt x="341111" y="310003"/>
                  <a:pt x="341111" y="307516"/>
                </a:cubicBezTo>
                <a:cubicBezTo>
                  <a:pt x="341111" y="291357"/>
                  <a:pt x="336113" y="275198"/>
                  <a:pt x="326117" y="262767"/>
                </a:cubicBezTo>
                <a:close/>
                <a:moveTo>
                  <a:pt x="268641" y="235420"/>
                </a:moveTo>
                <a:cubicBezTo>
                  <a:pt x="228657" y="235420"/>
                  <a:pt x="196170" y="266496"/>
                  <a:pt x="196170" y="307516"/>
                </a:cubicBezTo>
                <a:cubicBezTo>
                  <a:pt x="196170" y="347294"/>
                  <a:pt x="228657" y="379612"/>
                  <a:pt x="268641" y="379612"/>
                </a:cubicBezTo>
                <a:cubicBezTo>
                  <a:pt x="301128" y="379612"/>
                  <a:pt x="327367" y="358481"/>
                  <a:pt x="337363" y="331134"/>
                </a:cubicBezTo>
                <a:lnTo>
                  <a:pt x="288633" y="319947"/>
                </a:lnTo>
                <a:cubicBezTo>
                  <a:pt x="283635" y="326162"/>
                  <a:pt x="277387" y="331134"/>
                  <a:pt x="268641" y="331134"/>
                </a:cubicBezTo>
                <a:cubicBezTo>
                  <a:pt x="256145" y="331134"/>
                  <a:pt x="244900" y="319947"/>
                  <a:pt x="244900" y="307516"/>
                </a:cubicBezTo>
                <a:cubicBezTo>
                  <a:pt x="244900" y="293843"/>
                  <a:pt x="256145" y="283899"/>
                  <a:pt x="268641" y="283899"/>
                </a:cubicBezTo>
                <a:cubicBezTo>
                  <a:pt x="272389" y="283899"/>
                  <a:pt x="276138" y="285142"/>
                  <a:pt x="277387" y="286385"/>
                </a:cubicBezTo>
                <a:lnTo>
                  <a:pt x="313623" y="250337"/>
                </a:lnTo>
                <a:cubicBezTo>
                  <a:pt x="309874" y="247851"/>
                  <a:pt x="306126" y="245365"/>
                  <a:pt x="302377" y="242879"/>
                </a:cubicBezTo>
                <a:cubicBezTo>
                  <a:pt x="291132" y="236664"/>
                  <a:pt x="279886" y="235420"/>
                  <a:pt x="268641" y="235420"/>
                </a:cubicBezTo>
                <a:close/>
                <a:moveTo>
                  <a:pt x="389842" y="198129"/>
                </a:moveTo>
                <a:lnTo>
                  <a:pt x="337363" y="250337"/>
                </a:lnTo>
                <a:cubicBezTo>
                  <a:pt x="351107" y="266496"/>
                  <a:pt x="358604" y="286385"/>
                  <a:pt x="358604" y="307516"/>
                </a:cubicBezTo>
                <a:cubicBezTo>
                  <a:pt x="358604" y="311246"/>
                  <a:pt x="358604" y="313732"/>
                  <a:pt x="357355" y="317461"/>
                </a:cubicBezTo>
                <a:lnTo>
                  <a:pt x="429825" y="333620"/>
                </a:lnTo>
                <a:cubicBezTo>
                  <a:pt x="431075" y="324919"/>
                  <a:pt x="431075" y="314975"/>
                  <a:pt x="431075" y="307516"/>
                </a:cubicBezTo>
                <a:cubicBezTo>
                  <a:pt x="431075" y="265253"/>
                  <a:pt x="416081" y="227962"/>
                  <a:pt x="389842" y="198129"/>
                </a:cubicBezTo>
                <a:close/>
                <a:moveTo>
                  <a:pt x="268641" y="145922"/>
                </a:moveTo>
                <a:cubicBezTo>
                  <a:pt x="178677" y="145922"/>
                  <a:pt x="106207" y="218018"/>
                  <a:pt x="106207" y="307516"/>
                </a:cubicBezTo>
                <a:cubicBezTo>
                  <a:pt x="106207" y="395772"/>
                  <a:pt x="178677" y="469111"/>
                  <a:pt x="268641" y="469111"/>
                </a:cubicBezTo>
                <a:cubicBezTo>
                  <a:pt x="343610" y="469111"/>
                  <a:pt x="407334" y="418147"/>
                  <a:pt x="426077" y="349780"/>
                </a:cubicBezTo>
                <a:lnTo>
                  <a:pt x="354856" y="333620"/>
                </a:lnTo>
                <a:cubicBezTo>
                  <a:pt x="342361" y="370911"/>
                  <a:pt x="308625" y="395772"/>
                  <a:pt x="268641" y="395772"/>
                </a:cubicBezTo>
                <a:cubicBezTo>
                  <a:pt x="218661" y="395772"/>
                  <a:pt x="179927" y="357238"/>
                  <a:pt x="179927" y="307516"/>
                </a:cubicBezTo>
                <a:cubicBezTo>
                  <a:pt x="179927" y="257795"/>
                  <a:pt x="218661" y="218018"/>
                  <a:pt x="268641" y="218018"/>
                </a:cubicBezTo>
                <a:cubicBezTo>
                  <a:pt x="283635" y="218018"/>
                  <a:pt x="297379" y="221747"/>
                  <a:pt x="309874" y="227962"/>
                </a:cubicBezTo>
                <a:cubicBezTo>
                  <a:pt x="314872" y="231691"/>
                  <a:pt x="321120" y="234177"/>
                  <a:pt x="326117" y="239150"/>
                </a:cubicBezTo>
                <a:lnTo>
                  <a:pt x="377347" y="186942"/>
                </a:lnTo>
                <a:cubicBezTo>
                  <a:pt x="348608" y="162081"/>
                  <a:pt x="311124" y="145922"/>
                  <a:pt x="268641" y="145922"/>
                </a:cubicBezTo>
                <a:close/>
                <a:moveTo>
                  <a:pt x="453566" y="135978"/>
                </a:moveTo>
                <a:lnTo>
                  <a:pt x="402336" y="186942"/>
                </a:lnTo>
                <a:cubicBezTo>
                  <a:pt x="431075" y="218018"/>
                  <a:pt x="448568" y="261524"/>
                  <a:pt x="448568" y="307516"/>
                </a:cubicBezTo>
                <a:cubicBezTo>
                  <a:pt x="448568" y="317461"/>
                  <a:pt x="447318" y="327405"/>
                  <a:pt x="446069" y="336106"/>
                </a:cubicBezTo>
                <a:lnTo>
                  <a:pt x="471058" y="341078"/>
                </a:lnTo>
                <a:cubicBezTo>
                  <a:pt x="477306" y="328648"/>
                  <a:pt x="492300" y="322433"/>
                  <a:pt x="506044" y="324919"/>
                </a:cubicBezTo>
                <a:lnTo>
                  <a:pt x="519789" y="327405"/>
                </a:lnTo>
                <a:cubicBezTo>
                  <a:pt x="519789" y="321190"/>
                  <a:pt x="521038" y="313732"/>
                  <a:pt x="521038" y="307516"/>
                </a:cubicBezTo>
                <a:cubicBezTo>
                  <a:pt x="521038" y="241636"/>
                  <a:pt x="494799" y="180727"/>
                  <a:pt x="453566" y="135978"/>
                </a:cubicBezTo>
                <a:close/>
                <a:moveTo>
                  <a:pt x="265865" y="65160"/>
                </a:moveTo>
                <a:cubicBezTo>
                  <a:pt x="270258" y="65160"/>
                  <a:pt x="273554" y="70154"/>
                  <a:pt x="273554" y="73899"/>
                </a:cubicBezTo>
                <a:lnTo>
                  <a:pt x="273554" y="110103"/>
                </a:lnTo>
                <a:cubicBezTo>
                  <a:pt x="273554" y="113848"/>
                  <a:pt x="270258" y="118842"/>
                  <a:pt x="265865" y="118842"/>
                </a:cubicBezTo>
                <a:cubicBezTo>
                  <a:pt x="261471" y="118842"/>
                  <a:pt x="258175" y="113848"/>
                  <a:pt x="258175" y="110103"/>
                </a:cubicBezTo>
                <a:lnTo>
                  <a:pt x="258175" y="73899"/>
                </a:lnTo>
                <a:cubicBezTo>
                  <a:pt x="258175" y="70154"/>
                  <a:pt x="261471" y="65160"/>
                  <a:pt x="265865" y="65160"/>
                </a:cubicBezTo>
                <a:close/>
                <a:moveTo>
                  <a:pt x="268641" y="56424"/>
                </a:moveTo>
                <a:cubicBezTo>
                  <a:pt x="129947" y="56424"/>
                  <a:pt x="16243" y="169540"/>
                  <a:pt x="16243" y="307516"/>
                </a:cubicBezTo>
                <a:cubicBezTo>
                  <a:pt x="16243" y="445493"/>
                  <a:pt x="129947" y="558610"/>
                  <a:pt x="268641" y="558610"/>
                </a:cubicBezTo>
                <a:cubicBezTo>
                  <a:pt x="376097" y="558610"/>
                  <a:pt x="471058" y="490243"/>
                  <a:pt x="506044" y="390800"/>
                </a:cubicBezTo>
                <a:lnTo>
                  <a:pt x="493549" y="388314"/>
                </a:lnTo>
                <a:cubicBezTo>
                  <a:pt x="478555" y="384585"/>
                  <a:pt x="468560" y="373397"/>
                  <a:pt x="467310" y="358481"/>
                </a:cubicBezTo>
                <a:lnTo>
                  <a:pt x="442320" y="353509"/>
                </a:lnTo>
                <a:cubicBezTo>
                  <a:pt x="422328" y="429334"/>
                  <a:pt x="352357" y="486513"/>
                  <a:pt x="268641" y="486513"/>
                </a:cubicBezTo>
                <a:cubicBezTo>
                  <a:pt x="168681" y="486513"/>
                  <a:pt x="88714" y="405716"/>
                  <a:pt x="88714" y="307516"/>
                </a:cubicBezTo>
                <a:cubicBezTo>
                  <a:pt x="88714" y="208074"/>
                  <a:pt x="168681" y="128520"/>
                  <a:pt x="268641" y="128520"/>
                </a:cubicBezTo>
                <a:cubicBezTo>
                  <a:pt x="314872" y="128520"/>
                  <a:pt x="357355" y="145922"/>
                  <a:pt x="389842" y="174512"/>
                </a:cubicBezTo>
                <a:lnTo>
                  <a:pt x="441071" y="123547"/>
                </a:lnTo>
                <a:cubicBezTo>
                  <a:pt x="396089" y="82527"/>
                  <a:pt x="334864" y="56424"/>
                  <a:pt x="268641" y="56424"/>
                </a:cubicBezTo>
                <a:close/>
                <a:moveTo>
                  <a:pt x="533533" y="24105"/>
                </a:moveTo>
                <a:lnTo>
                  <a:pt x="499797" y="57667"/>
                </a:lnTo>
                <a:cubicBezTo>
                  <a:pt x="494799" y="62639"/>
                  <a:pt x="494799" y="70097"/>
                  <a:pt x="497298" y="76312"/>
                </a:cubicBezTo>
                <a:lnTo>
                  <a:pt x="497298" y="77555"/>
                </a:lnTo>
                <a:lnTo>
                  <a:pt x="498547" y="77555"/>
                </a:lnTo>
                <a:lnTo>
                  <a:pt x="501046" y="80041"/>
                </a:lnTo>
                <a:lnTo>
                  <a:pt x="502296" y="80041"/>
                </a:lnTo>
                <a:lnTo>
                  <a:pt x="503545" y="81284"/>
                </a:lnTo>
                <a:cubicBezTo>
                  <a:pt x="508543" y="85013"/>
                  <a:pt x="516040" y="83770"/>
                  <a:pt x="521038" y="78798"/>
                </a:cubicBezTo>
                <a:lnTo>
                  <a:pt x="554774" y="45236"/>
                </a:lnTo>
                <a:lnTo>
                  <a:pt x="548527" y="45236"/>
                </a:lnTo>
                <a:cubicBezTo>
                  <a:pt x="539781" y="45236"/>
                  <a:pt x="533533" y="39021"/>
                  <a:pt x="533533" y="31563"/>
                </a:cubicBezTo>
                <a:close/>
                <a:moveTo>
                  <a:pt x="543529" y="487"/>
                </a:moveTo>
                <a:cubicBezTo>
                  <a:pt x="547277" y="2973"/>
                  <a:pt x="551026" y="6702"/>
                  <a:pt x="551026" y="11674"/>
                </a:cubicBezTo>
                <a:lnTo>
                  <a:pt x="551026" y="27834"/>
                </a:lnTo>
                <a:lnTo>
                  <a:pt x="568519" y="27834"/>
                </a:lnTo>
                <a:cubicBezTo>
                  <a:pt x="573517" y="27834"/>
                  <a:pt x="576016" y="31563"/>
                  <a:pt x="578515" y="35292"/>
                </a:cubicBezTo>
                <a:cubicBezTo>
                  <a:pt x="581014" y="40264"/>
                  <a:pt x="579764" y="45236"/>
                  <a:pt x="576016" y="47722"/>
                </a:cubicBezTo>
                <a:lnTo>
                  <a:pt x="533533" y="91229"/>
                </a:lnTo>
                <a:cubicBezTo>
                  <a:pt x="527286" y="97444"/>
                  <a:pt x="519789" y="99930"/>
                  <a:pt x="511042" y="99930"/>
                </a:cubicBezTo>
                <a:cubicBezTo>
                  <a:pt x="506044" y="99930"/>
                  <a:pt x="499797" y="98687"/>
                  <a:pt x="494799" y="96201"/>
                </a:cubicBezTo>
                <a:cubicBezTo>
                  <a:pt x="494799" y="96201"/>
                  <a:pt x="494799" y="96201"/>
                  <a:pt x="493549" y="94958"/>
                </a:cubicBezTo>
                <a:lnTo>
                  <a:pt x="464811" y="123547"/>
                </a:lnTo>
                <a:cubicBezTo>
                  <a:pt x="509793" y="172026"/>
                  <a:pt x="537282" y="236664"/>
                  <a:pt x="537282" y="307516"/>
                </a:cubicBezTo>
                <a:cubicBezTo>
                  <a:pt x="537282" y="314975"/>
                  <a:pt x="537282" y="323676"/>
                  <a:pt x="536032" y="331134"/>
                </a:cubicBezTo>
                <a:lnTo>
                  <a:pt x="564770" y="337349"/>
                </a:lnTo>
                <a:cubicBezTo>
                  <a:pt x="569768" y="337349"/>
                  <a:pt x="573517" y="341078"/>
                  <a:pt x="574766" y="346051"/>
                </a:cubicBezTo>
                <a:cubicBezTo>
                  <a:pt x="574766" y="351023"/>
                  <a:pt x="573517" y="354752"/>
                  <a:pt x="569768" y="358481"/>
                </a:cubicBezTo>
                <a:lnTo>
                  <a:pt x="554774" y="367182"/>
                </a:lnTo>
                <a:lnTo>
                  <a:pt x="564770" y="382099"/>
                </a:lnTo>
                <a:cubicBezTo>
                  <a:pt x="567269" y="385828"/>
                  <a:pt x="567269" y="390800"/>
                  <a:pt x="564770" y="394529"/>
                </a:cubicBezTo>
                <a:cubicBezTo>
                  <a:pt x="562271" y="398258"/>
                  <a:pt x="559772" y="399501"/>
                  <a:pt x="554774" y="399501"/>
                </a:cubicBezTo>
                <a:lnTo>
                  <a:pt x="553525" y="399501"/>
                </a:lnTo>
                <a:lnTo>
                  <a:pt x="523537" y="393286"/>
                </a:lnTo>
                <a:cubicBezTo>
                  <a:pt x="486052" y="501430"/>
                  <a:pt x="383594" y="574769"/>
                  <a:pt x="268641" y="574769"/>
                </a:cubicBezTo>
                <a:cubicBezTo>
                  <a:pt x="119951" y="574769"/>
                  <a:pt x="0" y="455438"/>
                  <a:pt x="0" y="307516"/>
                </a:cubicBezTo>
                <a:cubicBezTo>
                  <a:pt x="0" y="159595"/>
                  <a:pt x="119951" y="40264"/>
                  <a:pt x="268641" y="40264"/>
                </a:cubicBezTo>
                <a:cubicBezTo>
                  <a:pt x="339862" y="40264"/>
                  <a:pt x="404835" y="67611"/>
                  <a:pt x="453566" y="112360"/>
                </a:cubicBezTo>
                <a:lnTo>
                  <a:pt x="482304" y="83770"/>
                </a:lnTo>
                <a:cubicBezTo>
                  <a:pt x="476056" y="71340"/>
                  <a:pt x="478555" y="55181"/>
                  <a:pt x="488551" y="45236"/>
                </a:cubicBezTo>
                <a:lnTo>
                  <a:pt x="531034" y="2973"/>
                </a:lnTo>
                <a:cubicBezTo>
                  <a:pt x="533533" y="487"/>
                  <a:pt x="539781" y="-756"/>
                  <a:pt x="543529" y="487"/>
                </a:cubicBezTo>
                <a:close/>
              </a:path>
            </a:pathLst>
          </a:custGeom>
          <a:solidFill>
            <a:srgbClr val="FFFFFF"/>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321" name="Freeform 169">
            <a:extLst>
              <a:ext uri="{FF2B5EF4-FFF2-40B4-BE49-F238E27FC236}">
                <a16:creationId xmlns:a16="http://schemas.microsoft.com/office/drawing/2014/main" id="{0249D77C-0A01-4308-A1F1-7FBCA3B04ECA}"/>
              </a:ext>
            </a:extLst>
          </p:cNvPr>
          <p:cNvSpPr>
            <a:spLocks noChangeArrowheads="1"/>
          </p:cNvSpPr>
          <p:nvPr/>
        </p:nvSpPr>
        <p:spPr bwMode="auto">
          <a:xfrm>
            <a:off x="2918272" y="5052197"/>
            <a:ext cx="263666" cy="274652"/>
          </a:xfrm>
          <a:custGeom>
            <a:avLst/>
            <a:gdLst>
              <a:gd name="T0" fmla="*/ 332 w 422"/>
              <a:gd name="T1" fmla="*/ 397 h 442"/>
              <a:gd name="T2" fmla="*/ 242 w 422"/>
              <a:gd name="T3" fmla="*/ 337 h 442"/>
              <a:gd name="T4" fmla="*/ 180 w 422"/>
              <a:gd name="T5" fmla="*/ 339 h 442"/>
              <a:gd name="T6" fmla="*/ 179 w 422"/>
              <a:gd name="T7" fmla="*/ 310 h 442"/>
              <a:gd name="T8" fmla="*/ 241 w 422"/>
              <a:gd name="T9" fmla="*/ 309 h 442"/>
              <a:gd name="T10" fmla="*/ 242 w 422"/>
              <a:gd name="T11" fmla="*/ 337 h 442"/>
              <a:gd name="T12" fmla="*/ 48 w 422"/>
              <a:gd name="T13" fmla="*/ 236 h 442"/>
              <a:gd name="T14" fmla="*/ 47 w 422"/>
              <a:gd name="T15" fmla="*/ 236 h 442"/>
              <a:gd name="T16" fmla="*/ 75 w 422"/>
              <a:gd name="T17" fmla="*/ 92 h 442"/>
              <a:gd name="T18" fmla="*/ 389 w 422"/>
              <a:gd name="T19" fmla="*/ 86 h 442"/>
              <a:gd name="T20" fmla="*/ 404 w 422"/>
              <a:gd name="T21" fmla="*/ 88 h 442"/>
              <a:gd name="T22" fmla="*/ 377 w 422"/>
              <a:gd name="T23" fmla="*/ 233 h 442"/>
              <a:gd name="T24" fmla="*/ 370 w 422"/>
              <a:gd name="T25" fmla="*/ 238 h 442"/>
              <a:gd name="T26" fmla="*/ 367 w 422"/>
              <a:gd name="T27" fmla="*/ 239 h 442"/>
              <a:gd name="T28" fmla="*/ 48 w 422"/>
              <a:gd name="T29" fmla="*/ 237 h 442"/>
              <a:gd name="T30" fmla="*/ 55 w 422"/>
              <a:gd name="T31" fmla="*/ 14 h 442"/>
              <a:gd name="T32" fmla="*/ 138 w 422"/>
              <a:gd name="T33" fmla="*/ 17 h 442"/>
              <a:gd name="T34" fmla="*/ 368 w 422"/>
              <a:gd name="T35" fmla="*/ 46 h 442"/>
              <a:gd name="T36" fmla="*/ 85 w 422"/>
              <a:gd name="T37" fmla="*/ 72 h 442"/>
              <a:gd name="T38" fmla="*/ 45 w 422"/>
              <a:gd name="T39" fmla="*/ 176 h 442"/>
              <a:gd name="T40" fmla="*/ 14 w 422"/>
              <a:gd name="T41" fmla="*/ 428 h 442"/>
              <a:gd name="T42" fmla="*/ 89 w 422"/>
              <a:gd name="T43" fmla="*/ 428 h 442"/>
              <a:gd name="T44" fmla="*/ 378 w 422"/>
              <a:gd name="T45" fmla="*/ 340 h 442"/>
              <a:gd name="T46" fmla="*/ 257 w 422"/>
              <a:gd name="T47" fmla="*/ 317 h 442"/>
              <a:gd name="T48" fmla="*/ 241 w 422"/>
              <a:gd name="T49" fmla="*/ 295 h 442"/>
              <a:gd name="T50" fmla="*/ 367 w 422"/>
              <a:gd name="T51" fmla="*/ 252 h 442"/>
              <a:gd name="T52" fmla="*/ 372 w 422"/>
              <a:gd name="T53" fmla="*/ 252 h 442"/>
              <a:gd name="T54" fmla="*/ 373 w 422"/>
              <a:gd name="T55" fmla="*/ 252 h 442"/>
              <a:gd name="T56" fmla="*/ 390 w 422"/>
              <a:gd name="T57" fmla="*/ 236 h 442"/>
              <a:gd name="T58" fmla="*/ 415 w 422"/>
              <a:gd name="T59" fmla="*/ 79 h 442"/>
              <a:gd name="T60" fmla="*/ 389 w 422"/>
              <a:gd name="T61" fmla="*/ 72 h 442"/>
              <a:gd name="T62" fmla="*/ 368 w 422"/>
              <a:gd name="T63" fmla="*/ 32 h 442"/>
              <a:gd name="T64" fmla="*/ 149 w 422"/>
              <a:gd name="T65" fmla="*/ 9 h 442"/>
              <a:gd name="T66" fmla="*/ 55 w 422"/>
              <a:gd name="T67" fmla="*/ 0 h 442"/>
              <a:gd name="T68" fmla="*/ 32 w 422"/>
              <a:gd name="T69" fmla="*/ 230 h 442"/>
              <a:gd name="T70" fmla="*/ 38 w 422"/>
              <a:gd name="T71" fmla="*/ 246 h 442"/>
              <a:gd name="T72" fmla="*/ 204 w 422"/>
              <a:gd name="T73" fmla="*/ 252 h 442"/>
              <a:gd name="T74" fmla="*/ 180 w 422"/>
              <a:gd name="T75" fmla="*/ 295 h 442"/>
              <a:gd name="T76" fmla="*/ 67 w 422"/>
              <a:gd name="T77" fmla="*/ 317 h 442"/>
              <a:gd name="T78" fmla="*/ 43 w 422"/>
              <a:gd name="T79" fmla="*/ 384 h 442"/>
              <a:gd name="T80" fmla="*/ 0 w 422"/>
              <a:gd name="T81" fmla="*/ 395 h 442"/>
              <a:gd name="T82" fmla="*/ 11 w 422"/>
              <a:gd name="T83" fmla="*/ 441 h 442"/>
              <a:gd name="T84" fmla="*/ 102 w 422"/>
              <a:gd name="T85" fmla="*/ 430 h 442"/>
              <a:gd name="T86" fmla="*/ 91 w 422"/>
              <a:gd name="T87" fmla="*/ 384 h 442"/>
              <a:gd name="T88" fmla="*/ 56 w 422"/>
              <a:gd name="T89" fmla="*/ 340 h 442"/>
              <a:gd name="T90" fmla="*/ 165 w 422"/>
              <a:gd name="T91" fmla="*/ 337 h 442"/>
              <a:gd name="T92" fmla="*/ 241 w 422"/>
              <a:gd name="T93" fmla="*/ 352 h 442"/>
              <a:gd name="T94" fmla="*/ 257 w 422"/>
              <a:gd name="T95" fmla="*/ 330 h 442"/>
              <a:gd name="T96" fmla="*/ 365 w 422"/>
              <a:gd name="T97" fmla="*/ 340 h 442"/>
              <a:gd name="T98" fmla="*/ 330 w 422"/>
              <a:gd name="T99" fmla="*/ 384 h 442"/>
              <a:gd name="T100" fmla="*/ 319 w 422"/>
              <a:gd name="T101" fmla="*/ 430 h 442"/>
              <a:gd name="T102" fmla="*/ 410 w 422"/>
              <a:gd name="T103" fmla="*/ 441 h 442"/>
              <a:gd name="T104" fmla="*/ 421 w 422"/>
              <a:gd name="T105" fmla="*/ 39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2" h="442">
                <a:moveTo>
                  <a:pt x="407" y="428"/>
                </a:moveTo>
                <a:lnTo>
                  <a:pt x="332" y="428"/>
                </a:lnTo>
                <a:lnTo>
                  <a:pt x="332" y="397"/>
                </a:lnTo>
                <a:lnTo>
                  <a:pt x="407" y="397"/>
                </a:lnTo>
                <a:lnTo>
                  <a:pt x="407" y="428"/>
                </a:lnTo>
                <a:close/>
                <a:moveTo>
                  <a:pt x="242" y="337"/>
                </a:moveTo>
                <a:lnTo>
                  <a:pt x="242" y="337"/>
                </a:lnTo>
                <a:cubicBezTo>
                  <a:pt x="242" y="338"/>
                  <a:pt x="242" y="339"/>
                  <a:pt x="241" y="339"/>
                </a:cubicBezTo>
                <a:lnTo>
                  <a:pt x="180" y="339"/>
                </a:lnTo>
                <a:lnTo>
                  <a:pt x="180" y="339"/>
                </a:lnTo>
                <a:cubicBezTo>
                  <a:pt x="179" y="339"/>
                  <a:pt x="179" y="338"/>
                  <a:pt x="179" y="337"/>
                </a:cubicBezTo>
                <a:lnTo>
                  <a:pt x="179" y="310"/>
                </a:lnTo>
                <a:lnTo>
                  <a:pt x="179" y="310"/>
                </a:lnTo>
                <a:cubicBezTo>
                  <a:pt x="179" y="309"/>
                  <a:pt x="179" y="309"/>
                  <a:pt x="180" y="309"/>
                </a:cubicBezTo>
                <a:lnTo>
                  <a:pt x="241" y="309"/>
                </a:lnTo>
                <a:lnTo>
                  <a:pt x="241" y="309"/>
                </a:lnTo>
                <a:cubicBezTo>
                  <a:pt x="242" y="309"/>
                  <a:pt x="242" y="309"/>
                  <a:pt x="242" y="310"/>
                </a:cubicBezTo>
                <a:lnTo>
                  <a:pt x="242" y="337"/>
                </a:lnTo>
                <a:close/>
                <a:moveTo>
                  <a:pt x="48" y="237"/>
                </a:moveTo>
                <a:lnTo>
                  <a:pt x="48" y="237"/>
                </a:lnTo>
                <a:cubicBezTo>
                  <a:pt x="48" y="237"/>
                  <a:pt x="48" y="237"/>
                  <a:pt x="48" y="236"/>
                </a:cubicBezTo>
                <a:lnTo>
                  <a:pt x="48" y="236"/>
                </a:lnTo>
                <a:lnTo>
                  <a:pt x="48" y="236"/>
                </a:lnTo>
                <a:lnTo>
                  <a:pt x="47" y="236"/>
                </a:lnTo>
                <a:lnTo>
                  <a:pt x="47" y="236"/>
                </a:lnTo>
                <a:lnTo>
                  <a:pt x="47" y="236"/>
                </a:lnTo>
                <a:lnTo>
                  <a:pt x="75" y="92"/>
                </a:lnTo>
                <a:lnTo>
                  <a:pt x="75" y="92"/>
                </a:lnTo>
                <a:cubicBezTo>
                  <a:pt x="75" y="89"/>
                  <a:pt x="80" y="86"/>
                  <a:pt x="85" y="86"/>
                </a:cubicBezTo>
                <a:lnTo>
                  <a:pt x="389" y="86"/>
                </a:lnTo>
                <a:lnTo>
                  <a:pt x="399" y="86"/>
                </a:lnTo>
                <a:lnTo>
                  <a:pt x="399" y="86"/>
                </a:lnTo>
                <a:cubicBezTo>
                  <a:pt x="402" y="86"/>
                  <a:pt x="404" y="87"/>
                  <a:pt x="404" y="88"/>
                </a:cubicBezTo>
                <a:lnTo>
                  <a:pt x="404" y="88"/>
                </a:lnTo>
                <a:cubicBezTo>
                  <a:pt x="404" y="88"/>
                  <a:pt x="405" y="88"/>
                  <a:pt x="404" y="89"/>
                </a:cubicBezTo>
                <a:lnTo>
                  <a:pt x="377" y="233"/>
                </a:lnTo>
                <a:lnTo>
                  <a:pt x="377" y="233"/>
                </a:lnTo>
                <a:cubicBezTo>
                  <a:pt x="377" y="235"/>
                  <a:pt x="374" y="237"/>
                  <a:pt x="370" y="238"/>
                </a:cubicBezTo>
                <a:lnTo>
                  <a:pt x="370" y="238"/>
                </a:lnTo>
                <a:lnTo>
                  <a:pt x="369" y="239"/>
                </a:lnTo>
                <a:lnTo>
                  <a:pt x="369" y="239"/>
                </a:lnTo>
                <a:cubicBezTo>
                  <a:pt x="368" y="239"/>
                  <a:pt x="368" y="239"/>
                  <a:pt x="367" y="239"/>
                </a:cubicBezTo>
                <a:lnTo>
                  <a:pt x="53" y="239"/>
                </a:lnTo>
                <a:lnTo>
                  <a:pt x="53" y="239"/>
                </a:lnTo>
                <a:cubicBezTo>
                  <a:pt x="50" y="239"/>
                  <a:pt x="48" y="237"/>
                  <a:pt x="48" y="237"/>
                </a:cubicBezTo>
                <a:close/>
                <a:moveTo>
                  <a:pt x="45" y="22"/>
                </a:moveTo>
                <a:lnTo>
                  <a:pt x="45" y="22"/>
                </a:lnTo>
                <a:cubicBezTo>
                  <a:pt x="45" y="17"/>
                  <a:pt x="49" y="14"/>
                  <a:pt x="55" y="14"/>
                </a:cubicBezTo>
                <a:lnTo>
                  <a:pt x="131" y="14"/>
                </a:lnTo>
                <a:lnTo>
                  <a:pt x="131" y="14"/>
                </a:lnTo>
                <a:cubicBezTo>
                  <a:pt x="133" y="14"/>
                  <a:pt x="136" y="15"/>
                  <a:pt x="138" y="17"/>
                </a:cubicBezTo>
                <a:lnTo>
                  <a:pt x="160" y="46"/>
                </a:lnTo>
                <a:lnTo>
                  <a:pt x="368" y="46"/>
                </a:lnTo>
                <a:lnTo>
                  <a:pt x="368" y="46"/>
                </a:lnTo>
                <a:cubicBezTo>
                  <a:pt x="372" y="46"/>
                  <a:pt x="376" y="50"/>
                  <a:pt x="376" y="54"/>
                </a:cubicBezTo>
                <a:lnTo>
                  <a:pt x="376" y="72"/>
                </a:lnTo>
                <a:lnTo>
                  <a:pt x="85" y="72"/>
                </a:lnTo>
                <a:lnTo>
                  <a:pt x="85" y="72"/>
                </a:lnTo>
                <a:cubicBezTo>
                  <a:pt x="74" y="72"/>
                  <a:pt x="64" y="80"/>
                  <a:pt x="62" y="89"/>
                </a:cubicBezTo>
                <a:lnTo>
                  <a:pt x="45" y="176"/>
                </a:lnTo>
                <a:lnTo>
                  <a:pt x="45" y="22"/>
                </a:lnTo>
                <a:close/>
                <a:moveTo>
                  <a:pt x="89" y="428"/>
                </a:moveTo>
                <a:lnTo>
                  <a:pt x="14" y="428"/>
                </a:lnTo>
                <a:lnTo>
                  <a:pt x="14" y="397"/>
                </a:lnTo>
                <a:lnTo>
                  <a:pt x="89" y="397"/>
                </a:lnTo>
                <a:lnTo>
                  <a:pt x="89" y="428"/>
                </a:lnTo>
                <a:close/>
                <a:moveTo>
                  <a:pt x="410" y="384"/>
                </a:moveTo>
                <a:lnTo>
                  <a:pt x="378" y="384"/>
                </a:lnTo>
                <a:lnTo>
                  <a:pt x="378" y="340"/>
                </a:lnTo>
                <a:lnTo>
                  <a:pt x="378" y="340"/>
                </a:lnTo>
                <a:cubicBezTo>
                  <a:pt x="378" y="328"/>
                  <a:pt x="368" y="317"/>
                  <a:pt x="354" y="317"/>
                </a:cubicBezTo>
                <a:lnTo>
                  <a:pt x="257" y="317"/>
                </a:lnTo>
                <a:lnTo>
                  <a:pt x="257" y="310"/>
                </a:lnTo>
                <a:lnTo>
                  <a:pt x="257" y="310"/>
                </a:lnTo>
                <a:cubicBezTo>
                  <a:pt x="257" y="302"/>
                  <a:pt x="250" y="295"/>
                  <a:pt x="241" y="295"/>
                </a:cubicBezTo>
                <a:lnTo>
                  <a:pt x="217" y="295"/>
                </a:lnTo>
                <a:lnTo>
                  <a:pt x="217" y="252"/>
                </a:lnTo>
                <a:lnTo>
                  <a:pt x="367" y="252"/>
                </a:lnTo>
                <a:lnTo>
                  <a:pt x="367" y="252"/>
                </a:lnTo>
                <a:cubicBezTo>
                  <a:pt x="369" y="252"/>
                  <a:pt x="370" y="252"/>
                  <a:pt x="372" y="252"/>
                </a:cubicBezTo>
                <a:lnTo>
                  <a:pt x="372" y="252"/>
                </a:lnTo>
                <a:lnTo>
                  <a:pt x="372" y="252"/>
                </a:lnTo>
                <a:lnTo>
                  <a:pt x="372" y="252"/>
                </a:lnTo>
                <a:lnTo>
                  <a:pt x="373" y="252"/>
                </a:lnTo>
                <a:lnTo>
                  <a:pt x="373" y="252"/>
                </a:lnTo>
                <a:lnTo>
                  <a:pt x="373" y="252"/>
                </a:lnTo>
                <a:cubicBezTo>
                  <a:pt x="382" y="250"/>
                  <a:pt x="389" y="243"/>
                  <a:pt x="390" y="236"/>
                </a:cubicBezTo>
                <a:lnTo>
                  <a:pt x="418" y="92"/>
                </a:lnTo>
                <a:lnTo>
                  <a:pt x="418" y="92"/>
                </a:lnTo>
                <a:cubicBezTo>
                  <a:pt x="419" y="87"/>
                  <a:pt x="418" y="82"/>
                  <a:pt x="415" y="79"/>
                </a:cubicBezTo>
                <a:lnTo>
                  <a:pt x="415" y="79"/>
                </a:lnTo>
                <a:cubicBezTo>
                  <a:pt x="411" y="75"/>
                  <a:pt x="406" y="72"/>
                  <a:pt x="399" y="72"/>
                </a:cubicBezTo>
                <a:lnTo>
                  <a:pt x="389" y="72"/>
                </a:lnTo>
                <a:lnTo>
                  <a:pt x="389" y="54"/>
                </a:lnTo>
                <a:lnTo>
                  <a:pt x="389" y="54"/>
                </a:lnTo>
                <a:cubicBezTo>
                  <a:pt x="389" y="42"/>
                  <a:pt x="379" y="32"/>
                  <a:pt x="368" y="32"/>
                </a:cubicBezTo>
                <a:lnTo>
                  <a:pt x="166" y="32"/>
                </a:lnTo>
                <a:lnTo>
                  <a:pt x="149" y="9"/>
                </a:lnTo>
                <a:lnTo>
                  <a:pt x="149" y="9"/>
                </a:lnTo>
                <a:cubicBezTo>
                  <a:pt x="144" y="3"/>
                  <a:pt x="137" y="0"/>
                  <a:pt x="131" y="0"/>
                </a:cubicBezTo>
                <a:lnTo>
                  <a:pt x="55" y="0"/>
                </a:lnTo>
                <a:lnTo>
                  <a:pt x="55" y="0"/>
                </a:lnTo>
                <a:cubicBezTo>
                  <a:pt x="42" y="0"/>
                  <a:pt x="32" y="10"/>
                  <a:pt x="32" y="22"/>
                </a:cubicBezTo>
                <a:lnTo>
                  <a:pt x="32" y="230"/>
                </a:lnTo>
                <a:lnTo>
                  <a:pt x="32" y="230"/>
                </a:lnTo>
                <a:cubicBezTo>
                  <a:pt x="32" y="235"/>
                  <a:pt x="33" y="239"/>
                  <a:pt x="36" y="242"/>
                </a:cubicBezTo>
                <a:lnTo>
                  <a:pt x="36" y="242"/>
                </a:lnTo>
                <a:cubicBezTo>
                  <a:pt x="36" y="244"/>
                  <a:pt x="37" y="245"/>
                  <a:pt x="38" y="246"/>
                </a:cubicBezTo>
                <a:lnTo>
                  <a:pt x="38" y="246"/>
                </a:lnTo>
                <a:cubicBezTo>
                  <a:pt x="41" y="250"/>
                  <a:pt x="47" y="252"/>
                  <a:pt x="53" y="252"/>
                </a:cubicBezTo>
                <a:lnTo>
                  <a:pt x="204" y="252"/>
                </a:lnTo>
                <a:lnTo>
                  <a:pt x="204" y="295"/>
                </a:lnTo>
                <a:lnTo>
                  <a:pt x="180" y="295"/>
                </a:lnTo>
                <a:lnTo>
                  <a:pt x="180" y="295"/>
                </a:lnTo>
                <a:cubicBezTo>
                  <a:pt x="171" y="295"/>
                  <a:pt x="165" y="302"/>
                  <a:pt x="165" y="310"/>
                </a:cubicBezTo>
                <a:lnTo>
                  <a:pt x="165" y="317"/>
                </a:lnTo>
                <a:lnTo>
                  <a:pt x="67" y="317"/>
                </a:lnTo>
                <a:lnTo>
                  <a:pt x="67" y="317"/>
                </a:lnTo>
                <a:cubicBezTo>
                  <a:pt x="53" y="317"/>
                  <a:pt x="43" y="328"/>
                  <a:pt x="43" y="340"/>
                </a:cubicBezTo>
                <a:lnTo>
                  <a:pt x="43" y="384"/>
                </a:lnTo>
                <a:lnTo>
                  <a:pt x="11" y="384"/>
                </a:lnTo>
                <a:lnTo>
                  <a:pt x="11" y="384"/>
                </a:lnTo>
                <a:cubicBezTo>
                  <a:pt x="5" y="384"/>
                  <a:pt x="0" y="389"/>
                  <a:pt x="0" y="395"/>
                </a:cubicBezTo>
                <a:lnTo>
                  <a:pt x="0" y="430"/>
                </a:lnTo>
                <a:lnTo>
                  <a:pt x="0" y="430"/>
                </a:lnTo>
                <a:cubicBezTo>
                  <a:pt x="0" y="436"/>
                  <a:pt x="5" y="441"/>
                  <a:pt x="11" y="441"/>
                </a:cubicBezTo>
                <a:lnTo>
                  <a:pt x="91" y="441"/>
                </a:lnTo>
                <a:lnTo>
                  <a:pt x="91" y="441"/>
                </a:lnTo>
                <a:cubicBezTo>
                  <a:pt x="97" y="441"/>
                  <a:pt x="102" y="436"/>
                  <a:pt x="102" y="430"/>
                </a:cubicBezTo>
                <a:lnTo>
                  <a:pt x="102" y="395"/>
                </a:lnTo>
                <a:lnTo>
                  <a:pt x="102" y="395"/>
                </a:lnTo>
                <a:cubicBezTo>
                  <a:pt x="102" y="389"/>
                  <a:pt x="97" y="384"/>
                  <a:pt x="91" y="384"/>
                </a:cubicBezTo>
                <a:lnTo>
                  <a:pt x="56" y="384"/>
                </a:lnTo>
                <a:lnTo>
                  <a:pt x="56" y="340"/>
                </a:lnTo>
                <a:lnTo>
                  <a:pt x="56" y="340"/>
                </a:lnTo>
                <a:cubicBezTo>
                  <a:pt x="56" y="335"/>
                  <a:pt x="61" y="330"/>
                  <a:pt x="67" y="330"/>
                </a:cubicBezTo>
                <a:lnTo>
                  <a:pt x="165" y="330"/>
                </a:lnTo>
                <a:lnTo>
                  <a:pt x="165" y="337"/>
                </a:lnTo>
                <a:lnTo>
                  <a:pt x="165" y="337"/>
                </a:lnTo>
                <a:cubicBezTo>
                  <a:pt x="165" y="346"/>
                  <a:pt x="171" y="352"/>
                  <a:pt x="180" y="352"/>
                </a:cubicBezTo>
                <a:lnTo>
                  <a:pt x="241" y="352"/>
                </a:lnTo>
                <a:lnTo>
                  <a:pt x="241" y="352"/>
                </a:lnTo>
                <a:cubicBezTo>
                  <a:pt x="250" y="352"/>
                  <a:pt x="257" y="346"/>
                  <a:pt x="257" y="337"/>
                </a:cubicBezTo>
                <a:lnTo>
                  <a:pt x="257" y="330"/>
                </a:lnTo>
                <a:lnTo>
                  <a:pt x="354" y="330"/>
                </a:lnTo>
                <a:lnTo>
                  <a:pt x="354" y="330"/>
                </a:lnTo>
                <a:cubicBezTo>
                  <a:pt x="360" y="330"/>
                  <a:pt x="365" y="335"/>
                  <a:pt x="365" y="340"/>
                </a:cubicBezTo>
                <a:lnTo>
                  <a:pt x="365" y="384"/>
                </a:lnTo>
                <a:lnTo>
                  <a:pt x="330" y="384"/>
                </a:lnTo>
                <a:lnTo>
                  <a:pt x="330" y="384"/>
                </a:lnTo>
                <a:cubicBezTo>
                  <a:pt x="324" y="384"/>
                  <a:pt x="319" y="389"/>
                  <a:pt x="319" y="395"/>
                </a:cubicBezTo>
                <a:lnTo>
                  <a:pt x="319" y="430"/>
                </a:lnTo>
                <a:lnTo>
                  <a:pt x="319" y="430"/>
                </a:lnTo>
                <a:cubicBezTo>
                  <a:pt x="319" y="436"/>
                  <a:pt x="324" y="441"/>
                  <a:pt x="330" y="441"/>
                </a:cubicBezTo>
                <a:lnTo>
                  <a:pt x="410" y="441"/>
                </a:lnTo>
                <a:lnTo>
                  <a:pt x="410" y="441"/>
                </a:lnTo>
                <a:cubicBezTo>
                  <a:pt x="416" y="441"/>
                  <a:pt x="421" y="436"/>
                  <a:pt x="421" y="430"/>
                </a:cubicBezTo>
                <a:lnTo>
                  <a:pt x="421" y="395"/>
                </a:lnTo>
                <a:lnTo>
                  <a:pt x="421" y="395"/>
                </a:lnTo>
                <a:cubicBezTo>
                  <a:pt x="421" y="389"/>
                  <a:pt x="416" y="384"/>
                  <a:pt x="410" y="384"/>
                </a:cubicBezTo>
                <a:close/>
              </a:path>
            </a:pathLst>
          </a:custGeom>
          <a:solidFill>
            <a:srgbClr val="FFFFFF"/>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97" name="Freeform: Shape 896">
            <a:extLst>
              <a:ext uri="{FF2B5EF4-FFF2-40B4-BE49-F238E27FC236}">
                <a16:creationId xmlns:a16="http://schemas.microsoft.com/office/drawing/2014/main" id="{2751AB25-1055-4532-9EA8-88F3A84EDAFF}"/>
              </a:ext>
            </a:extLst>
          </p:cNvPr>
          <p:cNvSpPr>
            <a:spLocks noChangeArrowheads="1"/>
          </p:cNvSpPr>
          <p:nvPr/>
        </p:nvSpPr>
        <p:spPr bwMode="auto">
          <a:xfrm>
            <a:off x="9018299" y="5032972"/>
            <a:ext cx="252055" cy="304244"/>
          </a:xfrm>
          <a:custGeom>
            <a:avLst/>
            <a:gdLst>
              <a:gd name="connsiteX0" fmla="*/ 94016 w 504110"/>
              <a:gd name="connsiteY0" fmla="*/ 232055 h 608487"/>
              <a:gd name="connsiteX1" fmla="*/ 86552 w 504110"/>
              <a:gd name="connsiteY1" fmla="*/ 239536 h 608487"/>
              <a:gd name="connsiteX2" fmla="*/ 94016 w 504110"/>
              <a:gd name="connsiteY2" fmla="*/ 248264 h 608487"/>
              <a:gd name="connsiteX3" fmla="*/ 101480 w 504110"/>
              <a:gd name="connsiteY3" fmla="*/ 239536 h 608487"/>
              <a:gd name="connsiteX4" fmla="*/ 94016 w 504110"/>
              <a:gd name="connsiteY4" fmla="*/ 232055 h 608487"/>
              <a:gd name="connsiteX5" fmla="*/ 290578 w 504110"/>
              <a:gd name="connsiteY5" fmla="*/ 213351 h 608487"/>
              <a:gd name="connsiteX6" fmla="*/ 283114 w 504110"/>
              <a:gd name="connsiteY6" fmla="*/ 220833 h 608487"/>
              <a:gd name="connsiteX7" fmla="*/ 290578 w 504110"/>
              <a:gd name="connsiteY7" fmla="*/ 229561 h 608487"/>
              <a:gd name="connsiteX8" fmla="*/ 298042 w 504110"/>
              <a:gd name="connsiteY8" fmla="*/ 220833 h 608487"/>
              <a:gd name="connsiteX9" fmla="*/ 290578 w 504110"/>
              <a:gd name="connsiteY9" fmla="*/ 213351 h 608487"/>
              <a:gd name="connsiteX10" fmla="*/ 368954 w 504110"/>
              <a:gd name="connsiteY10" fmla="*/ 155994 h 608487"/>
              <a:gd name="connsiteX11" fmla="*/ 312972 w 504110"/>
              <a:gd name="connsiteY11" fmla="*/ 210858 h 608487"/>
              <a:gd name="connsiteX12" fmla="*/ 315460 w 504110"/>
              <a:gd name="connsiteY12" fmla="*/ 220833 h 608487"/>
              <a:gd name="connsiteX13" fmla="*/ 290578 w 504110"/>
              <a:gd name="connsiteY13" fmla="*/ 245771 h 608487"/>
              <a:gd name="connsiteX14" fmla="*/ 265696 w 504110"/>
              <a:gd name="connsiteY14" fmla="*/ 220833 h 608487"/>
              <a:gd name="connsiteX15" fmla="*/ 266940 w 504110"/>
              <a:gd name="connsiteY15" fmla="*/ 214598 h 608487"/>
              <a:gd name="connsiteX16" fmla="*/ 204738 w 504110"/>
              <a:gd name="connsiteY16" fmla="*/ 165969 h 608487"/>
              <a:gd name="connsiteX17" fmla="*/ 192298 w 504110"/>
              <a:gd name="connsiteY17" fmla="*/ 169710 h 608487"/>
              <a:gd name="connsiteX18" fmla="*/ 179856 w 504110"/>
              <a:gd name="connsiteY18" fmla="*/ 165969 h 608487"/>
              <a:gd name="connsiteX19" fmla="*/ 117654 w 504110"/>
              <a:gd name="connsiteY19" fmla="*/ 232055 h 608487"/>
              <a:gd name="connsiteX20" fmla="*/ 118898 w 504110"/>
              <a:gd name="connsiteY20" fmla="*/ 239536 h 608487"/>
              <a:gd name="connsiteX21" fmla="*/ 102724 w 504110"/>
              <a:gd name="connsiteY21" fmla="*/ 263227 h 608487"/>
              <a:gd name="connsiteX22" fmla="*/ 102724 w 504110"/>
              <a:gd name="connsiteY22" fmla="*/ 295646 h 608487"/>
              <a:gd name="connsiteX23" fmla="*/ 371442 w 504110"/>
              <a:gd name="connsiteY23" fmla="*/ 295646 h 608487"/>
              <a:gd name="connsiteX24" fmla="*/ 371442 w 504110"/>
              <a:gd name="connsiteY24" fmla="*/ 157241 h 608487"/>
              <a:gd name="connsiteX25" fmla="*/ 368954 w 504110"/>
              <a:gd name="connsiteY25" fmla="*/ 155994 h 608487"/>
              <a:gd name="connsiteX26" fmla="*/ 192298 w 504110"/>
              <a:gd name="connsiteY26" fmla="*/ 137291 h 608487"/>
              <a:gd name="connsiteX27" fmla="*/ 184832 w 504110"/>
              <a:gd name="connsiteY27" fmla="*/ 146019 h 608487"/>
              <a:gd name="connsiteX28" fmla="*/ 192298 w 504110"/>
              <a:gd name="connsiteY28" fmla="*/ 153500 h 608487"/>
              <a:gd name="connsiteX29" fmla="*/ 199762 w 504110"/>
              <a:gd name="connsiteY29" fmla="*/ 146019 h 608487"/>
              <a:gd name="connsiteX30" fmla="*/ 192298 w 504110"/>
              <a:gd name="connsiteY30" fmla="*/ 137291 h 608487"/>
              <a:gd name="connsiteX31" fmla="*/ 380152 w 504110"/>
              <a:gd name="connsiteY31" fmla="*/ 126069 h 608487"/>
              <a:gd name="connsiteX32" fmla="*/ 372686 w 504110"/>
              <a:gd name="connsiteY32" fmla="*/ 133550 h 608487"/>
              <a:gd name="connsiteX33" fmla="*/ 380152 w 504110"/>
              <a:gd name="connsiteY33" fmla="*/ 141031 h 608487"/>
              <a:gd name="connsiteX34" fmla="*/ 387616 w 504110"/>
              <a:gd name="connsiteY34" fmla="*/ 133550 h 608487"/>
              <a:gd name="connsiteX35" fmla="*/ 380152 w 504110"/>
              <a:gd name="connsiteY35" fmla="*/ 126069 h 608487"/>
              <a:gd name="connsiteX36" fmla="*/ 380152 w 504110"/>
              <a:gd name="connsiteY36" fmla="*/ 109859 h 608487"/>
              <a:gd name="connsiteX37" fmla="*/ 403788 w 504110"/>
              <a:gd name="connsiteY37" fmla="*/ 133550 h 608487"/>
              <a:gd name="connsiteX38" fmla="*/ 388860 w 504110"/>
              <a:gd name="connsiteY38" fmla="*/ 157241 h 608487"/>
              <a:gd name="connsiteX39" fmla="*/ 388860 w 504110"/>
              <a:gd name="connsiteY39" fmla="*/ 295646 h 608487"/>
              <a:gd name="connsiteX40" fmla="*/ 407520 w 504110"/>
              <a:gd name="connsiteY40" fmla="*/ 295646 h 608487"/>
              <a:gd name="connsiteX41" fmla="*/ 416228 w 504110"/>
              <a:gd name="connsiteY41" fmla="*/ 304375 h 608487"/>
              <a:gd name="connsiteX42" fmla="*/ 407520 w 504110"/>
              <a:gd name="connsiteY42" fmla="*/ 311856 h 608487"/>
              <a:gd name="connsiteX43" fmla="*/ 388860 w 504110"/>
              <a:gd name="connsiteY43" fmla="*/ 311856 h 608487"/>
              <a:gd name="connsiteX44" fmla="*/ 85308 w 504110"/>
              <a:gd name="connsiteY44" fmla="*/ 311856 h 608487"/>
              <a:gd name="connsiteX45" fmla="*/ 69134 w 504110"/>
              <a:gd name="connsiteY45" fmla="*/ 311856 h 608487"/>
              <a:gd name="connsiteX46" fmla="*/ 60426 w 504110"/>
              <a:gd name="connsiteY46" fmla="*/ 304375 h 608487"/>
              <a:gd name="connsiteX47" fmla="*/ 69134 w 504110"/>
              <a:gd name="connsiteY47" fmla="*/ 295646 h 608487"/>
              <a:gd name="connsiteX48" fmla="*/ 85308 w 504110"/>
              <a:gd name="connsiteY48" fmla="*/ 295646 h 608487"/>
              <a:gd name="connsiteX49" fmla="*/ 85308 w 504110"/>
              <a:gd name="connsiteY49" fmla="*/ 263227 h 608487"/>
              <a:gd name="connsiteX50" fmla="*/ 69134 w 504110"/>
              <a:gd name="connsiteY50" fmla="*/ 239536 h 608487"/>
              <a:gd name="connsiteX51" fmla="*/ 94016 w 504110"/>
              <a:gd name="connsiteY51" fmla="*/ 215845 h 608487"/>
              <a:gd name="connsiteX52" fmla="*/ 106456 w 504110"/>
              <a:gd name="connsiteY52" fmla="*/ 219586 h 608487"/>
              <a:gd name="connsiteX53" fmla="*/ 168660 w 504110"/>
              <a:gd name="connsiteY53" fmla="*/ 153500 h 608487"/>
              <a:gd name="connsiteX54" fmla="*/ 167416 w 504110"/>
              <a:gd name="connsiteY54" fmla="*/ 146019 h 608487"/>
              <a:gd name="connsiteX55" fmla="*/ 192298 w 504110"/>
              <a:gd name="connsiteY55" fmla="*/ 119834 h 608487"/>
              <a:gd name="connsiteX56" fmla="*/ 217178 w 504110"/>
              <a:gd name="connsiteY56" fmla="*/ 146019 h 608487"/>
              <a:gd name="connsiteX57" fmla="*/ 215934 w 504110"/>
              <a:gd name="connsiteY57" fmla="*/ 152253 h 608487"/>
              <a:gd name="connsiteX58" fmla="*/ 276894 w 504110"/>
              <a:gd name="connsiteY58" fmla="*/ 200882 h 608487"/>
              <a:gd name="connsiteX59" fmla="*/ 290578 w 504110"/>
              <a:gd name="connsiteY59" fmla="*/ 195895 h 608487"/>
              <a:gd name="connsiteX60" fmla="*/ 301774 w 504110"/>
              <a:gd name="connsiteY60" fmla="*/ 199635 h 608487"/>
              <a:gd name="connsiteX61" fmla="*/ 357758 w 504110"/>
              <a:gd name="connsiteY61" fmla="*/ 143525 h 608487"/>
              <a:gd name="connsiteX62" fmla="*/ 355270 w 504110"/>
              <a:gd name="connsiteY62" fmla="*/ 133550 h 608487"/>
              <a:gd name="connsiteX63" fmla="*/ 380152 w 504110"/>
              <a:gd name="connsiteY63" fmla="*/ 109859 h 608487"/>
              <a:gd name="connsiteX64" fmla="*/ 43780 w 504110"/>
              <a:gd name="connsiteY64" fmla="*/ 73267 h 608487"/>
              <a:gd name="connsiteX65" fmla="*/ 43780 w 504110"/>
              <a:gd name="connsiteY65" fmla="*/ 342740 h 608487"/>
              <a:gd name="connsiteX66" fmla="*/ 444066 w 504110"/>
              <a:gd name="connsiteY66" fmla="*/ 342740 h 608487"/>
              <a:gd name="connsiteX67" fmla="*/ 444066 w 504110"/>
              <a:gd name="connsiteY67" fmla="*/ 73267 h 608487"/>
              <a:gd name="connsiteX68" fmla="*/ 243924 w 504110"/>
              <a:gd name="connsiteY68" fmla="*/ 0 h 608487"/>
              <a:gd name="connsiteX69" fmla="*/ 261436 w 504110"/>
              <a:gd name="connsiteY69" fmla="*/ 17385 h 608487"/>
              <a:gd name="connsiteX70" fmla="*/ 252680 w 504110"/>
              <a:gd name="connsiteY70" fmla="*/ 31045 h 608487"/>
              <a:gd name="connsiteX71" fmla="*/ 252680 w 504110"/>
              <a:gd name="connsiteY71" fmla="*/ 55881 h 608487"/>
              <a:gd name="connsiteX72" fmla="*/ 460328 w 504110"/>
              <a:gd name="connsiteY72" fmla="*/ 55881 h 608487"/>
              <a:gd name="connsiteX73" fmla="*/ 496604 w 504110"/>
              <a:gd name="connsiteY73" fmla="*/ 55881 h 608487"/>
              <a:gd name="connsiteX74" fmla="*/ 504110 w 504110"/>
              <a:gd name="connsiteY74" fmla="*/ 64574 h 608487"/>
              <a:gd name="connsiteX75" fmla="*/ 496604 w 504110"/>
              <a:gd name="connsiteY75" fmla="*/ 73267 h 608487"/>
              <a:gd name="connsiteX76" fmla="*/ 460328 w 504110"/>
              <a:gd name="connsiteY76" fmla="*/ 73267 h 608487"/>
              <a:gd name="connsiteX77" fmla="*/ 460328 w 504110"/>
              <a:gd name="connsiteY77" fmla="*/ 360125 h 608487"/>
              <a:gd name="connsiteX78" fmla="*/ 252680 w 504110"/>
              <a:gd name="connsiteY78" fmla="*/ 360125 h 608487"/>
              <a:gd name="connsiteX79" fmla="*/ 252680 w 504110"/>
              <a:gd name="connsiteY79" fmla="*/ 473130 h 608487"/>
              <a:gd name="connsiteX80" fmla="*/ 375268 w 504110"/>
              <a:gd name="connsiteY80" fmla="*/ 578684 h 608487"/>
              <a:gd name="connsiteX81" fmla="*/ 376518 w 504110"/>
              <a:gd name="connsiteY81" fmla="*/ 589860 h 608487"/>
              <a:gd name="connsiteX82" fmla="*/ 369012 w 504110"/>
              <a:gd name="connsiteY82" fmla="*/ 593585 h 608487"/>
              <a:gd name="connsiteX83" fmla="*/ 364010 w 504110"/>
              <a:gd name="connsiteY83" fmla="*/ 591102 h 608487"/>
              <a:gd name="connsiteX84" fmla="*/ 252680 w 504110"/>
              <a:gd name="connsiteY84" fmla="*/ 494241 h 608487"/>
              <a:gd name="connsiteX85" fmla="*/ 252680 w 504110"/>
              <a:gd name="connsiteY85" fmla="*/ 601036 h 608487"/>
              <a:gd name="connsiteX86" fmla="*/ 243924 w 504110"/>
              <a:gd name="connsiteY86" fmla="*/ 608487 h 608487"/>
              <a:gd name="connsiteX87" fmla="*/ 236418 w 504110"/>
              <a:gd name="connsiteY87" fmla="*/ 601036 h 608487"/>
              <a:gd name="connsiteX88" fmla="*/ 236418 w 504110"/>
              <a:gd name="connsiteY88" fmla="*/ 494241 h 608487"/>
              <a:gd name="connsiteX89" fmla="*/ 122586 w 504110"/>
              <a:gd name="connsiteY89" fmla="*/ 591102 h 608487"/>
              <a:gd name="connsiteX90" fmla="*/ 116332 w 504110"/>
              <a:gd name="connsiteY90" fmla="*/ 593585 h 608487"/>
              <a:gd name="connsiteX91" fmla="*/ 111328 w 504110"/>
              <a:gd name="connsiteY91" fmla="*/ 589860 h 608487"/>
              <a:gd name="connsiteX92" fmla="*/ 111328 w 504110"/>
              <a:gd name="connsiteY92" fmla="*/ 578684 h 608487"/>
              <a:gd name="connsiteX93" fmla="*/ 236418 w 504110"/>
              <a:gd name="connsiteY93" fmla="*/ 473130 h 608487"/>
              <a:gd name="connsiteX94" fmla="*/ 236418 w 504110"/>
              <a:gd name="connsiteY94" fmla="*/ 360125 h 608487"/>
              <a:gd name="connsiteX95" fmla="*/ 27518 w 504110"/>
              <a:gd name="connsiteY95" fmla="*/ 360125 h 608487"/>
              <a:gd name="connsiteX96" fmla="*/ 27518 w 504110"/>
              <a:gd name="connsiteY96" fmla="*/ 73267 h 608487"/>
              <a:gd name="connsiteX97" fmla="*/ 7504 w 504110"/>
              <a:gd name="connsiteY97" fmla="*/ 73267 h 608487"/>
              <a:gd name="connsiteX98" fmla="*/ 0 w 504110"/>
              <a:gd name="connsiteY98" fmla="*/ 64574 h 608487"/>
              <a:gd name="connsiteX99" fmla="*/ 7504 w 504110"/>
              <a:gd name="connsiteY99" fmla="*/ 55881 h 608487"/>
              <a:gd name="connsiteX100" fmla="*/ 27518 w 504110"/>
              <a:gd name="connsiteY100" fmla="*/ 55881 h 608487"/>
              <a:gd name="connsiteX101" fmla="*/ 236418 w 504110"/>
              <a:gd name="connsiteY101" fmla="*/ 55881 h 608487"/>
              <a:gd name="connsiteX102" fmla="*/ 236418 w 504110"/>
              <a:gd name="connsiteY102" fmla="*/ 31045 h 608487"/>
              <a:gd name="connsiteX103" fmla="*/ 227662 w 504110"/>
              <a:gd name="connsiteY103" fmla="*/ 17385 h 608487"/>
              <a:gd name="connsiteX104" fmla="*/ 243924 w 504110"/>
              <a:gd name="connsiteY104" fmla="*/ 0 h 608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04110" h="608487">
                <a:moveTo>
                  <a:pt x="94016" y="232055"/>
                </a:moveTo>
                <a:cubicBezTo>
                  <a:pt x="90284" y="232055"/>
                  <a:pt x="86552" y="235795"/>
                  <a:pt x="86552" y="239536"/>
                </a:cubicBezTo>
                <a:cubicBezTo>
                  <a:pt x="86552" y="244524"/>
                  <a:pt x="90284" y="248264"/>
                  <a:pt x="94016" y="248264"/>
                </a:cubicBezTo>
                <a:cubicBezTo>
                  <a:pt x="98992" y="248264"/>
                  <a:pt x="101480" y="244524"/>
                  <a:pt x="101480" y="239536"/>
                </a:cubicBezTo>
                <a:cubicBezTo>
                  <a:pt x="101480" y="235795"/>
                  <a:pt x="98992" y="232055"/>
                  <a:pt x="94016" y="232055"/>
                </a:cubicBezTo>
                <a:close/>
                <a:moveTo>
                  <a:pt x="290578" y="213351"/>
                </a:moveTo>
                <a:cubicBezTo>
                  <a:pt x="286846" y="213351"/>
                  <a:pt x="283114" y="217092"/>
                  <a:pt x="283114" y="220833"/>
                </a:cubicBezTo>
                <a:cubicBezTo>
                  <a:pt x="283114" y="225820"/>
                  <a:pt x="286846" y="229561"/>
                  <a:pt x="290578" y="229561"/>
                </a:cubicBezTo>
                <a:cubicBezTo>
                  <a:pt x="294310" y="229561"/>
                  <a:pt x="298042" y="225820"/>
                  <a:pt x="298042" y="220833"/>
                </a:cubicBezTo>
                <a:cubicBezTo>
                  <a:pt x="298042" y="217092"/>
                  <a:pt x="294310" y="213351"/>
                  <a:pt x="290578" y="213351"/>
                </a:cubicBezTo>
                <a:close/>
                <a:moveTo>
                  <a:pt x="368954" y="155994"/>
                </a:moveTo>
                <a:lnTo>
                  <a:pt x="312972" y="210858"/>
                </a:lnTo>
                <a:cubicBezTo>
                  <a:pt x="314216" y="214598"/>
                  <a:pt x="315460" y="218339"/>
                  <a:pt x="315460" y="220833"/>
                </a:cubicBezTo>
                <a:cubicBezTo>
                  <a:pt x="315460" y="234549"/>
                  <a:pt x="304262" y="245771"/>
                  <a:pt x="290578" y="245771"/>
                </a:cubicBezTo>
                <a:cubicBezTo>
                  <a:pt x="276894" y="245771"/>
                  <a:pt x="265696" y="234549"/>
                  <a:pt x="265696" y="220833"/>
                </a:cubicBezTo>
                <a:cubicBezTo>
                  <a:pt x="265696" y="218339"/>
                  <a:pt x="266940" y="217092"/>
                  <a:pt x="266940" y="214598"/>
                </a:cubicBezTo>
                <a:lnTo>
                  <a:pt x="204738" y="165969"/>
                </a:lnTo>
                <a:cubicBezTo>
                  <a:pt x="201006" y="168463"/>
                  <a:pt x="197274" y="169710"/>
                  <a:pt x="192298" y="169710"/>
                </a:cubicBezTo>
                <a:cubicBezTo>
                  <a:pt x="188564" y="169710"/>
                  <a:pt x="183588" y="168463"/>
                  <a:pt x="179856" y="165969"/>
                </a:cubicBezTo>
                <a:lnTo>
                  <a:pt x="117654" y="232055"/>
                </a:lnTo>
                <a:cubicBezTo>
                  <a:pt x="118898" y="234549"/>
                  <a:pt x="118898" y="238289"/>
                  <a:pt x="118898" y="239536"/>
                </a:cubicBezTo>
                <a:cubicBezTo>
                  <a:pt x="118898" y="250758"/>
                  <a:pt x="112676" y="259486"/>
                  <a:pt x="102724" y="263227"/>
                </a:cubicBezTo>
                <a:lnTo>
                  <a:pt x="102724" y="295646"/>
                </a:lnTo>
                <a:lnTo>
                  <a:pt x="371442" y="295646"/>
                </a:lnTo>
                <a:lnTo>
                  <a:pt x="371442" y="157241"/>
                </a:lnTo>
                <a:cubicBezTo>
                  <a:pt x="370198" y="157241"/>
                  <a:pt x="370198" y="157241"/>
                  <a:pt x="368954" y="155994"/>
                </a:cubicBezTo>
                <a:close/>
                <a:moveTo>
                  <a:pt x="192298" y="137291"/>
                </a:moveTo>
                <a:cubicBezTo>
                  <a:pt x="188564" y="137291"/>
                  <a:pt x="184832" y="141031"/>
                  <a:pt x="184832" y="146019"/>
                </a:cubicBezTo>
                <a:cubicBezTo>
                  <a:pt x="184832" y="149760"/>
                  <a:pt x="188564" y="153500"/>
                  <a:pt x="192298" y="153500"/>
                </a:cubicBezTo>
                <a:cubicBezTo>
                  <a:pt x="197274" y="153500"/>
                  <a:pt x="199762" y="149760"/>
                  <a:pt x="199762" y="146019"/>
                </a:cubicBezTo>
                <a:cubicBezTo>
                  <a:pt x="199762" y="141031"/>
                  <a:pt x="197274" y="137291"/>
                  <a:pt x="192298" y="137291"/>
                </a:cubicBezTo>
                <a:close/>
                <a:moveTo>
                  <a:pt x="380152" y="126069"/>
                </a:moveTo>
                <a:cubicBezTo>
                  <a:pt x="376418" y="126069"/>
                  <a:pt x="372686" y="129809"/>
                  <a:pt x="372686" y="133550"/>
                </a:cubicBezTo>
                <a:cubicBezTo>
                  <a:pt x="372686" y="138538"/>
                  <a:pt x="376418" y="141031"/>
                  <a:pt x="380152" y="141031"/>
                </a:cubicBezTo>
                <a:cubicBezTo>
                  <a:pt x="383884" y="141031"/>
                  <a:pt x="387616" y="138538"/>
                  <a:pt x="387616" y="133550"/>
                </a:cubicBezTo>
                <a:cubicBezTo>
                  <a:pt x="387616" y="129809"/>
                  <a:pt x="383884" y="126069"/>
                  <a:pt x="380152" y="126069"/>
                </a:cubicBezTo>
                <a:close/>
                <a:moveTo>
                  <a:pt x="380152" y="109859"/>
                </a:moveTo>
                <a:cubicBezTo>
                  <a:pt x="393836" y="109859"/>
                  <a:pt x="403788" y="119834"/>
                  <a:pt x="403788" y="133550"/>
                </a:cubicBezTo>
                <a:cubicBezTo>
                  <a:pt x="403788" y="144772"/>
                  <a:pt x="397568" y="153500"/>
                  <a:pt x="388860" y="157241"/>
                </a:cubicBezTo>
                <a:lnTo>
                  <a:pt x="388860" y="295646"/>
                </a:lnTo>
                <a:lnTo>
                  <a:pt x="407520" y="295646"/>
                </a:lnTo>
                <a:cubicBezTo>
                  <a:pt x="412496" y="295646"/>
                  <a:pt x="416228" y="299387"/>
                  <a:pt x="416228" y="304375"/>
                </a:cubicBezTo>
                <a:cubicBezTo>
                  <a:pt x="416228" y="308115"/>
                  <a:pt x="412496" y="311856"/>
                  <a:pt x="407520" y="311856"/>
                </a:cubicBezTo>
                <a:lnTo>
                  <a:pt x="388860" y="311856"/>
                </a:lnTo>
                <a:lnTo>
                  <a:pt x="85308" y="311856"/>
                </a:lnTo>
                <a:lnTo>
                  <a:pt x="69134" y="311856"/>
                </a:lnTo>
                <a:cubicBezTo>
                  <a:pt x="62914" y="311856"/>
                  <a:pt x="60426" y="308115"/>
                  <a:pt x="60426" y="304375"/>
                </a:cubicBezTo>
                <a:cubicBezTo>
                  <a:pt x="60426" y="299387"/>
                  <a:pt x="62914" y="295646"/>
                  <a:pt x="69134" y="295646"/>
                </a:cubicBezTo>
                <a:lnTo>
                  <a:pt x="85308" y="295646"/>
                </a:lnTo>
                <a:lnTo>
                  <a:pt x="85308" y="263227"/>
                </a:lnTo>
                <a:cubicBezTo>
                  <a:pt x="76598" y="259486"/>
                  <a:pt x="69134" y="250758"/>
                  <a:pt x="69134" y="239536"/>
                </a:cubicBezTo>
                <a:cubicBezTo>
                  <a:pt x="69134" y="227067"/>
                  <a:pt x="81576" y="215845"/>
                  <a:pt x="94016" y="215845"/>
                </a:cubicBezTo>
                <a:cubicBezTo>
                  <a:pt x="98992" y="215845"/>
                  <a:pt x="102724" y="217092"/>
                  <a:pt x="106456" y="219586"/>
                </a:cubicBezTo>
                <a:lnTo>
                  <a:pt x="168660" y="153500"/>
                </a:lnTo>
                <a:cubicBezTo>
                  <a:pt x="168660" y="151007"/>
                  <a:pt x="167416" y="147266"/>
                  <a:pt x="167416" y="146019"/>
                </a:cubicBezTo>
                <a:cubicBezTo>
                  <a:pt x="167416" y="132303"/>
                  <a:pt x="178612" y="119834"/>
                  <a:pt x="192298" y="119834"/>
                </a:cubicBezTo>
                <a:cubicBezTo>
                  <a:pt x="205982" y="119834"/>
                  <a:pt x="217178" y="132303"/>
                  <a:pt x="217178" y="146019"/>
                </a:cubicBezTo>
                <a:cubicBezTo>
                  <a:pt x="217178" y="147266"/>
                  <a:pt x="215934" y="149760"/>
                  <a:pt x="215934" y="152253"/>
                </a:cubicBezTo>
                <a:lnTo>
                  <a:pt x="276894" y="200882"/>
                </a:lnTo>
                <a:cubicBezTo>
                  <a:pt x="280626" y="198389"/>
                  <a:pt x="285602" y="195895"/>
                  <a:pt x="290578" y="195895"/>
                </a:cubicBezTo>
                <a:cubicBezTo>
                  <a:pt x="294310" y="195895"/>
                  <a:pt x="298042" y="198389"/>
                  <a:pt x="301774" y="199635"/>
                </a:cubicBezTo>
                <a:lnTo>
                  <a:pt x="357758" y="143525"/>
                </a:lnTo>
                <a:cubicBezTo>
                  <a:pt x="356514" y="141031"/>
                  <a:pt x="355270" y="138538"/>
                  <a:pt x="355270" y="133550"/>
                </a:cubicBezTo>
                <a:cubicBezTo>
                  <a:pt x="355270" y="119834"/>
                  <a:pt x="366466" y="109859"/>
                  <a:pt x="380152" y="109859"/>
                </a:cubicBezTo>
                <a:close/>
                <a:moveTo>
                  <a:pt x="43780" y="73267"/>
                </a:moveTo>
                <a:lnTo>
                  <a:pt x="43780" y="342740"/>
                </a:lnTo>
                <a:lnTo>
                  <a:pt x="444066" y="342740"/>
                </a:lnTo>
                <a:lnTo>
                  <a:pt x="444066" y="73267"/>
                </a:lnTo>
                <a:close/>
                <a:moveTo>
                  <a:pt x="243924" y="0"/>
                </a:moveTo>
                <a:cubicBezTo>
                  <a:pt x="253930" y="0"/>
                  <a:pt x="261436" y="8693"/>
                  <a:pt x="261436" y="17385"/>
                </a:cubicBezTo>
                <a:cubicBezTo>
                  <a:pt x="261436" y="23594"/>
                  <a:pt x="258934" y="29803"/>
                  <a:pt x="252680" y="31045"/>
                </a:cubicBezTo>
                <a:lnTo>
                  <a:pt x="252680" y="55881"/>
                </a:lnTo>
                <a:lnTo>
                  <a:pt x="460328" y="55881"/>
                </a:lnTo>
                <a:lnTo>
                  <a:pt x="496604" y="55881"/>
                </a:lnTo>
                <a:cubicBezTo>
                  <a:pt x="501608" y="55881"/>
                  <a:pt x="504110" y="59607"/>
                  <a:pt x="504110" y="64574"/>
                </a:cubicBezTo>
                <a:cubicBezTo>
                  <a:pt x="504110" y="68300"/>
                  <a:pt x="501608" y="73267"/>
                  <a:pt x="496604" y="73267"/>
                </a:cubicBezTo>
                <a:lnTo>
                  <a:pt x="460328" y="73267"/>
                </a:lnTo>
                <a:lnTo>
                  <a:pt x="460328" y="360125"/>
                </a:lnTo>
                <a:lnTo>
                  <a:pt x="252680" y="360125"/>
                </a:lnTo>
                <a:lnTo>
                  <a:pt x="252680" y="473130"/>
                </a:lnTo>
                <a:lnTo>
                  <a:pt x="375268" y="578684"/>
                </a:lnTo>
                <a:cubicBezTo>
                  <a:pt x="379020" y="582409"/>
                  <a:pt x="379020" y="587376"/>
                  <a:pt x="376518" y="589860"/>
                </a:cubicBezTo>
                <a:cubicBezTo>
                  <a:pt x="374016" y="592344"/>
                  <a:pt x="371514" y="593585"/>
                  <a:pt x="369012" y="593585"/>
                </a:cubicBezTo>
                <a:cubicBezTo>
                  <a:pt x="367762" y="593585"/>
                  <a:pt x="365260" y="592344"/>
                  <a:pt x="364010" y="591102"/>
                </a:cubicBezTo>
                <a:lnTo>
                  <a:pt x="252680" y="494241"/>
                </a:lnTo>
                <a:lnTo>
                  <a:pt x="252680" y="601036"/>
                </a:lnTo>
                <a:cubicBezTo>
                  <a:pt x="252680" y="604762"/>
                  <a:pt x="248926" y="608487"/>
                  <a:pt x="243924" y="608487"/>
                </a:cubicBezTo>
                <a:cubicBezTo>
                  <a:pt x="240170" y="608487"/>
                  <a:pt x="236418" y="604762"/>
                  <a:pt x="236418" y="601036"/>
                </a:cubicBezTo>
                <a:lnTo>
                  <a:pt x="236418" y="494241"/>
                </a:lnTo>
                <a:lnTo>
                  <a:pt x="122586" y="591102"/>
                </a:lnTo>
                <a:cubicBezTo>
                  <a:pt x="121336" y="592344"/>
                  <a:pt x="118834" y="593585"/>
                  <a:pt x="116332" y="593585"/>
                </a:cubicBezTo>
                <a:cubicBezTo>
                  <a:pt x="115082" y="593585"/>
                  <a:pt x="112580" y="592344"/>
                  <a:pt x="111328" y="589860"/>
                </a:cubicBezTo>
                <a:cubicBezTo>
                  <a:pt x="107576" y="587376"/>
                  <a:pt x="107576" y="582409"/>
                  <a:pt x="111328" y="578684"/>
                </a:cubicBezTo>
                <a:lnTo>
                  <a:pt x="236418" y="473130"/>
                </a:lnTo>
                <a:lnTo>
                  <a:pt x="236418" y="360125"/>
                </a:lnTo>
                <a:lnTo>
                  <a:pt x="27518" y="360125"/>
                </a:lnTo>
                <a:lnTo>
                  <a:pt x="27518" y="73267"/>
                </a:lnTo>
                <a:lnTo>
                  <a:pt x="7504" y="73267"/>
                </a:lnTo>
                <a:cubicBezTo>
                  <a:pt x="3752" y="73267"/>
                  <a:pt x="0" y="68300"/>
                  <a:pt x="0" y="64574"/>
                </a:cubicBezTo>
                <a:cubicBezTo>
                  <a:pt x="0" y="59607"/>
                  <a:pt x="3752" y="55881"/>
                  <a:pt x="7504" y="55881"/>
                </a:cubicBezTo>
                <a:lnTo>
                  <a:pt x="27518" y="55881"/>
                </a:lnTo>
                <a:lnTo>
                  <a:pt x="236418" y="55881"/>
                </a:lnTo>
                <a:lnTo>
                  <a:pt x="236418" y="31045"/>
                </a:lnTo>
                <a:cubicBezTo>
                  <a:pt x="230164" y="29803"/>
                  <a:pt x="227662" y="23594"/>
                  <a:pt x="227662" y="17385"/>
                </a:cubicBezTo>
                <a:cubicBezTo>
                  <a:pt x="227662" y="8693"/>
                  <a:pt x="235166" y="0"/>
                  <a:pt x="243924" y="0"/>
                </a:cubicBezTo>
                <a:close/>
              </a:path>
            </a:pathLst>
          </a:custGeom>
          <a:solidFill>
            <a:srgbClr val="FFFFFF"/>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896" name="Freeform: Shape 895">
            <a:extLst>
              <a:ext uri="{FF2B5EF4-FFF2-40B4-BE49-F238E27FC236}">
                <a16:creationId xmlns:a16="http://schemas.microsoft.com/office/drawing/2014/main" id="{97A98C84-45F8-4FB1-89F0-BD201AA15045}"/>
              </a:ext>
            </a:extLst>
          </p:cNvPr>
          <p:cNvSpPr>
            <a:spLocks noChangeArrowheads="1"/>
          </p:cNvSpPr>
          <p:nvPr/>
        </p:nvSpPr>
        <p:spPr bwMode="auto">
          <a:xfrm>
            <a:off x="8368113" y="2739626"/>
            <a:ext cx="330283" cy="312482"/>
          </a:xfrm>
          <a:custGeom>
            <a:avLst/>
            <a:gdLst>
              <a:gd name="connsiteX0" fmla="*/ 347624 w 660565"/>
              <a:gd name="connsiteY0" fmla="*/ 542961 h 624964"/>
              <a:gd name="connsiteX1" fmla="*/ 347624 w 660565"/>
              <a:gd name="connsiteY1" fmla="*/ 546688 h 624964"/>
              <a:gd name="connsiteX2" fmla="*/ 330232 w 660565"/>
              <a:gd name="connsiteY2" fmla="*/ 562840 h 624964"/>
              <a:gd name="connsiteX3" fmla="*/ 311596 w 660565"/>
              <a:gd name="connsiteY3" fmla="*/ 551658 h 624964"/>
              <a:gd name="connsiteX4" fmla="*/ 302900 w 660565"/>
              <a:gd name="connsiteY4" fmla="*/ 582720 h 624964"/>
              <a:gd name="connsiteX5" fmla="*/ 317808 w 660565"/>
              <a:gd name="connsiteY5" fmla="*/ 603842 h 624964"/>
              <a:gd name="connsiteX6" fmla="*/ 341414 w 660565"/>
              <a:gd name="connsiteY6" fmla="*/ 603842 h 624964"/>
              <a:gd name="connsiteX7" fmla="*/ 358806 w 660565"/>
              <a:gd name="connsiteY7" fmla="*/ 580235 h 624964"/>
              <a:gd name="connsiteX8" fmla="*/ 347624 w 660565"/>
              <a:gd name="connsiteY8" fmla="*/ 542961 h 624964"/>
              <a:gd name="connsiteX9" fmla="*/ 460678 w 660565"/>
              <a:gd name="connsiteY9" fmla="*/ 514384 h 624964"/>
              <a:gd name="connsiteX10" fmla="*/ 437074 w 660565"/>
              <a:gd name="connsiteY10" fmla="*/ 523081 h 624964"/>
              <a:gd name="connsiteX11" fmla="*/ 437074 w 660565"/>
              <a:gd name="connsiteY11" fmla="*/ 544203 h 624964"/>
              <a:gd name="connsiteX12" fmla="*/ 460678 w 660565"/>
              <a:gd name="connsiteY12" fmla="*/ 514384 h 624964"/>
              <a:gd name="connsiteX13" fmla="*/ 198542 w 660565"/>
              <a:gd name="connsiteY13" fmla="*/ 514384 h 624964"/>
              <a:gd name="connsiteX14" fmla="*/ 222148 w 660565"/>
              <a:gd name="connsiteY14" fmla="*/ 544203 h 624964"/>
              <a:gd name="connsiteX15" fmla="*/ 222148 w 660565"/>
              <a:gd name="connsiteY15" fmla="*/ 523081 h 624964"/>
              <a:gd name="connsiteX16" fmla="*/ 198542 w 660565"/>
              <a:gd name="connsiteY16" fmla="*/ 514384 h 624964"/>
              <a:gd name="connsiteX17" fmla="*/ 414712 w 660565"/>
              <a:gd name="connsiteY17" fmla="*/ 464685 h 624964"/>
              <a:gd name="connsiteX18" fmla="*/ 383652 w 660565"/>
              <a:gd name="connsiteY18" fmla="*/ 472140 h 624964"/>
              <a:gd name="connsiteX19" fmla="*/ 376198 w 660565"/>
              <a:gd name="connsiteY19" fmla="*/ 490777 h 624964"/>
              <a:gd name="connsiteX20" fmla="*/ 361290 w 660565"/>
              <a:gd name="connsiteY20" fmla="*/ 509414 h 624964"/>
              <a:gd name="connsiteX21" fmla="*/ 369988 w 660565"/>
              <a:gd name="connsiteY21" fmla="*/ 562840 h 624964"/>
              <a:gd name="connsiteX22" fmla="*/ 388622 w 660565"/>
              <a:gd name="connsiteY22" fmla="*/ 537991 h 624964"/>
              <a:gd name="connsiteX23" fmla="*/ 389864 w 660565"/>
              <a:gd name="connsiteY23" fmla="*/ 536748 h 624964"/>
              <a:gd name="connsiteX24" fmla="*/ 419682 w 660565"/>
              <a:gd name="connsiteY24" fmla="*/ 514384 h 624964"/>
              <a:gd name="connsiteX25" fmla="*/ 419682 w 660565"/>
              <a:gd name="connsiteY25" fmla="*/ 468412 h 624964"/>
              <a:gd name="connsiteX26" fmla="*/ 418438 w 660565"/>
              <a:gd name="connsiteY26" fmla="*/ 464685 h 624964"/>
              <a:gd name="connsiteX27" fmla="*/ 414712 w 660565"/>
              <a:gd name="connsiteY27" fmla="*/ 464685 h 624964"/>
              <a:gd name="connsiteX28" fmla="*/ 240782 w 660565"/>
              <a:gd name="connsiteY28" fmla="*/ 464685 h 624964"/>
              <a:gd name="connsiteX29" fmla="*/ 239540 w 660565"/>
              <a:gd name="connsiteY29" fmla="*/ 468412 h 624964"/>
              <a:gd name="connsiteX30" fmla="*/ 239540 w 660565"/>
              <a:gd name="connsiteY30" fmla="*/ 514384 h 624964"/>
              <a:gd name="connsiteX31" fmla="*/ 269356 w 660565"/>
              <a:gd name="connsiteY31" fmla="*/ 536748 h 624964"/>
              <a:gd name="connsiteX32" fmla="*/ 269356 w 660565"/>
              <a:gd name="connsiteY32" fmla="*/ 537991 h 624964"/>
              <a:gd name="connsiteX33" fmla="*/ 290476 w 660565"/>
              <a:gd name="connsiteY33" fmla="*/ 566568 h 624964"/>
              <a:gd name="connsiteX34" fmla="*/ 297930 w 660565"/>
              <a:gd name="connsiteY34" fmla="*/ 509414 h 624964"/>
              <a:gd name="connsiteX35" fmla="*/ 283022 w 660565"/>
              <a:gd name="connsiteY35" fmla="*/ 490777 h 624964"/>
              <a:gd name="connsiteX36" fmla="*/ 275568 w 660565"/>
              <a:gd name="connsiteY36" fmla="*/ 472140 h 624964"/>
              <a:gd name="connsiteX37" fmla="*/ 243268 w 660565"/>
              <a:gd name="connsiteY37" fmla="*/ 464685 h 624964"/>
              <a:gd name="connsiteX38" fmla="*/ 240782 w 660565"/>
              <a:gd name="connsiteY38" fmla="*/ 464685 h 624964"/>
              <a:gd name="connsiteX39" fmla="*/ 408500 w 660565"/>
              <a:gd name="connsiteY39" fmla="*/ 402561 h 624964"/>
              <a:gd name="connsiteX40" fmla="*/ 392350 w 660565"/>
              <a:gd name="connsiteY40" fmla="*/ 452260 h 624964"/>
              <a:gd name="connsiteX41" fmla="*/ 410984 w 660565"/>
              <a:gd name="connsiteY41" fmla="*/ 448533 h 624964"/>
              <a:gd name="connsiteX42" fmla="*/ 415954 w 660565"/>
              <a:gd name="connsiteY42" fmla="*/ 447290 h 624964"/>
              <a:gd name="connsiteX43" fmla="*/ 428378 w 660565"/>
              <a:gd name="connsiteY43" fmla="*/ 452260 h 624964"/>
              <a:gd name="connsiteX44" fmla="*/ 437074 w 660565"/>
              <a:gd name="connsiteY44" fmla="*/ 468412 h 624964"/>
              <a:gd name="connsiteX45" fmla="*/ 437074 w 660565"/>
              <a:gd name="connsiteY45" fmla="*/ 505686 h 624964"/>
              <a:gd name="connsiteX46" fmla="*/ 468132 w 660565"/>
              <a:gd name="connsiteY46" fmla="*/ 495747 h 624964"/>
              <a:gd name="connsiteX47" fmla="*/ 473102 w 660565"/>
              <a:gd name="connsiteY47" fmla="*/ 464685 h 624964"/>
              <a:gd name="connsiteX48" fmla="*/ 409742 w 660565"/>
              <a:gd name="connsiteY48" fmla="*/ 402561 h 624964"/>
              <a:gd name="connsiteX49" fmla="*/ 362532 w 660565"/>
              <a:gd name="connsiteY49" fmla="*/ 402561 h 624964"/>
              <a:gd name="connsiteX50" fmla="*/ 353836 w 660565"/>
              <a:gd name="connsiteY50" fmla="*/ 493262 h 624964"/>
              <a:gd name="connsiteX51" fmla="*/ 361290 w 660565"/>
              <a:gd name="connsiteY51" fmla="*/ 483322 h 624964"/>
              <a:gd name="connsiteX52" fmla="*/ 369988 w 660565"/>
              <a:gd name="connsiteY52" fmla="*/ 460957 h 624964"/>
              <a:gd name="connsiteX53" fmla="*/ 376198 w 660565"/>
              <a:gd name="connsiteY53" fmla="*/ 444805 h 624964"/>
              <a:gd name="connsiteX54" fmla="*/ 377442 w 660565"/>
              <a:gd name="connsiteY54" fmla="*/ 443563 h 624964"/>
              <a:gd name="connsiteX55" fmla="*/ 382410 w 660565"/>
              <a:gd name="connsiteY55" fmla="*/ 428653 h 624964"/>
              <a:gd name="connsiteX56" fmla="*/ 383652 w 660565"/>
              <a:gd name="connsiteY56" fmla="*/ 427411 h 624964"/>
              <a:gd name="connsiteX57" fmla="*/ 389864 w 660565"/>
              <a:gd name="connsiteY57" fmla="*/ 402561 h 624964"/>
              <a:gd name="connsiteX58" fmla="*/ 268114 w 660565"/>
              <a:gd name="connsiteY58" fmla="*/ 402561 h 624964"/>
              <a:gd name="connsiteX59" fmla="*/ 275568 w 660565"/>
              <a:gd name="connsiteY59" fmla="*/ 427411 h 624964"/>
              <a:gd name="connsiteX60" fmla="*/ 276810 w 660565"/>
              <a:gd name="connsiteY60" fmla="*/ 428653 h 624964"/>
              <a:gd name="connsiteX61" fmla="*/ 281780 w 660565"/>
              <a:gd name="connsiteY61" fmla="*/ 443563 h 624964"/>
              <a:gd name="connsiteX62" fmla="*/ 281780 w 660565"/>
              <a:gd name="connsiteY62" fmla="*/ 444805 h 624964"/>
              <a:gd name="connsiteX63" fmla="*/ 289234 w 660565"/>
              <a:gd name="connsiteY63" fmla="*/ 460957 h 624964"/>
              <a:gd name="connsiteX64" fmla="*/ 297930 w 660565"/>
              <a:gd name="connsiteY64" fmla="*/ 483322 h 624964"/>
              <a:gd name="connsiteX65" fmla="*/ 305384 w 660565"/>
              <a:gd name="connsiteY65" fmla="*/ 494504 h 624964"/>
              <a:gd name="connsiteX66" fmla="*/ 296688 w 660565"/>
              <a:gd name="connsiteY66" fmla="*/ 402561 h 624964"/>
              <a:gd name="connsiteX67" fmla="*/ 249478 w 660565"/>
              <a:gd name="connsiteY67" fmla="*/ 402561 h 624964"/>
              <a:gd name="connsiteX68" fmla="*/ 184876 w 660565"/>
              <a:gd name="connsiteY68" fmla="*/ 464685 h 624964"/>
              <a:gd name="connsiteX69" fmla="*/ 191088 w 660565"/>
              <a:gd name="connsiteY69" fmla="*/ 495747 h 624964"/>
              <a:gd name="connsiteX70" fmla="*/ 222148 w 660565"/>
              <a:gd name="connsiteY70" fmla="*/ 505686 h 624964"/>
              <a:gd name="connsiteX71" fmla="*/ 222148 w 660565"/>
              <a:gd name="connsiteY71" fmla="*/ 468412 h 624964"/>
              <a:gd name="connsiteX72" fmla="*/ 230844 w 660565"/>
              <a:gd name="connsiteY72" fmla="*/ 452260 h 624964"/>
              <a:gd name="connsiteX73" fmla="*/ 248236 w 660565"/>
              <a:gd name="connsiteY73" fmla="*/ 448533 h 624964"/>
              <a:gd name="connsiteX74" fmla="*/ 266872 w 660565"/>
              <a:gd name="connsiteY74" fmla="*/ 452260 h 624964"/>
              <a:gd name="connsiteX75" fmla="*/ 250722 w 660565"/>
              <a:gd name="connsiteY75" fmla="*/ 402561 h 624964"/>
              <a:gd name="connsiteX76" fmla="*/ 330232 w 660565"/>
              <a:gd name="connsiteY76" fmla="*/ 365287 h 624964"/>
              <a:gd name="connsiteX77" fmla="*/ 310354 w 660565"/>
              <a:gd name="connsiteY77" fmla="*/ 383924 h 624964"/>
              <a:gd name="connsiteX78" fmla="*/ 327748 w 660565"/>
              <a:gd name="connsiteY78" fmla="*/ 545446 h 624964"/>
              <a:gd name="connsiteX79" fmla="*/ 331474 w 660565"/>
              <a:gd name="connsiteY79" fmla="*/ 545446 h 624964"/>
              <a:gd name="connsiteX80" fmla="*/ 347624 w 660565"/>
              <a:gd name="connsiteY80" fmla="*/ 383924 h 624964"/>
              <a:gd name="connsiteX81" fmla="*/ 330232 w 660565"/>
              <a:gd name="connsiteY81" fmla="*/ 365287 h 624964"/>
              <a:gd name="connsiteX82" fmla="*/ 330854 w 660565"/>
              <a:gd name="connsiteY82" fmla="*/ 171406 h 624964"/>
              <a:gd name="connsiteX83" fmla="*/ 295216 w 660565"/>
              <a:gd name="connsiteY83" fmla="*/ 205357 h 624964"/>
              <a:gd name="connsiteX84" fmla="*/ 330854 w 660565"/>
              <a:gd name="connsiteY84" fmla="*/ 239307 h 624964"/>
              <a:gd name="connsiteX85" fmla="*/ 363946 w 660565"/>
              <a:gd name="connsiteY85" fmla="*/ 205357 h 624964"/>
              <a:gd name="connsiteX86" fmla="*/ 330854 w 660565"/>
              <a:gd name="connsiteY86" fmla="*/ 171406 h 624964"/>
              <a:gd name="connsiteX87" fmla="*/ 330854 w 660565"/>
              <a:gd name="connsiteY87" fmla="*/ 153802 h 624964"/>
              <a:gd name="connsiteX88" fmla="*/ 381766 w 660565"/>
              <a:gd name="connsiteY88" fmla="*/ 205357 h 624964"/>
              <a:gd name="connsiteX89" fmla="*/ 330854 w 660565"/>
              <a:gd name="connsiteY89" fmla="*/ 256911 h 624964"/>
              <a:gd name="connsiteX90" fmla="*/ 278670 w 660565"/>
              <a:gd name="connsiteY90" fmla="*/ 205357 h 624964"/>
              <a:gd name="connsiteX91" fmla="*/ 330854 w 660565"/>
              <a:gd name="connsiteY91" fmla="*/ 153802 h 624964"/>
              <a:gd name="connsiteX92" fmla="*/ 281780 w 660565"/>
              <a:gd name="connsiteY92" fmla="*/ 105610 h 624964"/>
              <a:gd name="connsiteX93" fmla="*/ 253206 w 660565"/>
              <a:gd name="connsiteY93" fmla="*/ 277072 h 624964"/>
              <a:gd name="connsiteX94" fmla="*/ 264388 w 660565"/>
              <a:gd name="connsiteY94" fmla="*/ 385167 h 624964"/>
              <a:gd name="connsiteX95" fmla="*/ 294204 w 660565"/>
              <a:gd name="connsiteY95" fmla="*/ 385167 h 624964"/>
              <a:gd name="connsiteX96" fmla="*/ 295446 w 660565"/>
              <a:gd name="connsiteY96" fmla="*/ 373984 h 624964"/>
              <a:gd name="connsiteX97" fmla="*/ 330232 w 660565"/>
              <a:gd name="connsiteY97" fmla="*/ 349135 h 624964"/>
              <a:gd name="connsiteX98" fmla="*/ 362532 w 660565"/>
              <a:gd name="connsiteY98" fmla="*/ 371499 h 624964"/>
              <a:gd name="connsiteX99" fmla="*/ 365018 w 660565"/>
              <a:gd name="connsiteY99" fmla="*/ 385167 h 624964"/>
              <a:gd name="connsiteX100" fmla="*/ 394834 w 660565"/>
              <a:gd name="connsiteY100" fmla="*/ 385167 h 624964"/>
              <a:gd name="connsiteX101" fmla="*/ 406016 w 660565"/>
              <a:gd name="connsiteY101" fmla="*/ 277072 h 624964"/>
              <a:gd name="connsiteX102" fmla="*/ 376198 w 660565"/>
              <a:gd name="connsiteY102" fmla="*/ 105610 h 624964"/>
              <a:gd name="connsiteX103" fmla="*/ 330232 w 660565"/>
              <a:gd name="connsiteY103" fmla="*/ 16152 h 624964"/>
              <a:gd name="connsiteX104" fmla="*/ 327748 w 660565"/>
              <a:gd name="connsiteY104" fmla="*/ 17395 h 624964"/>
              <a:gd name="connsiteX105" fmla="*/ 289234 w 660565"/>
              <a:gd name="connsiteY105" fmla="*/ 89458 h 624964"/>
              <a:gd name="connsiteX106" fmla="*/ 369988 w 660565"/>
              <a:gd name="connsiteY106" fmla="*/ 89458 h 624964"/>
              <a:gd name="connsiteX107" fmla="*/ 331474 w 660565"/>
              <a:gd name="connsiteY107" fmla="*/ 17395 h 624964"/>
              <a:gd name="connsiteX108" fmla="*/ 330232 w 660565"/>
              <a:gd name="connsiteY108" fmla="*/ 16152 h 624964"/>
              <a:gd name="connsiteX109" fmla="*/ 330232 w 660565"/>
              <a:gd name="connsiteY109" fmla="*/ 0 h 624964"/>
              <a:gd name="connsiteX110" fmla="*/ 345140 w 660565"/>
              <a:gd name="connsiteY110" fmla="*/ 7455 h 624964"/>
              <a:gd name="connsiteX111" fmla="*/ 423408 w 660565"/>
              <a:gd name="connsiteY111" fmla="*/ 277072 h 624964"/>
              <a:gd name="connsiteX112" fmla="*/ 412228 w 660565"/>
              <a:gd name="connsiteY112" fmla="*/ 385167 h 624964"/>
              <a:gd name="connsiteX113" fmla="*/ 490496 w 660565"/>
              <a:gd name="connsiteY113" fmla="*/ 464685 h 624964"/>
              <a:gd name="connsiteX114" fmla="*/ 486768 w 660565"/>
              <a:gd name="connsiteY114" fmla="*/ 494504 h 624964"/>
              <a:gd name="connsiteX115" fmla="*/ 495464 w 660565"/>
              <a:gd name="connsiteY115" fmla="*/ 494504 h 624964"/>
              <a:gd name="connsiteX116" fmla="*/ 589884 w 660565"/>
              <a:gd name="connsiteY116" fmla="*/ 541718 h 624964"/>
              <a:gd name="connsiteX117" fmla="*/ 647032 w 660565"/>
              <a:gd name="connsiteY117" fmla="*/ 475867 h 624964"/>
              <a:gd name="connsiteX118" fmla="*/ 658212 w 660565"/>
              <a:gd name="connsiteY118" fmla="*/ 477110 h 624964"/>
              <a:gd name="connsiteX119" fmla="*/ 658212 w 660565"/>
              <a:gd name="connsiteY119" fmla="*/ 488292 h 624964"/>
              <a:gd name="connsiteX120" fmla="*/ 596094 w 660565"/>
              <a:gd name="connsiteY120" fmla="*/ 560355 h 624964"/>
              <a:gd name="connsiteX121" fmla="*/ 589884 w 660565"/>
              <a:gd name="connsiteY121" fmla="*/ 562840 h 624964"/>
              <a:gd name="connsiteX122" fmla="*/ 582430 w 660565"/>
              <a:gd name="connsiteY122" fmla="*/ 559113 h 624964"/>
              <a:gd name="connsiteX123" fmla="*/ 495464 w 660565"/>
              <a:gd name="connsiteY123" fmla="*/ 511899 h 624964"/>
              <a:gd name="connsiteX124" fmla="*/ 480556 w 660565"/>
              <a:gd name="connsiteY124" fmla="*/ 511899 h 624964"/>
              <a:gd name="connsiteX125" fmla="*/ 442044 w 660565"/>
              <a:gd name="connsiteY125" fmla="*/ 560355 h 624964"/>
              <a:gd name="connsiteX126" fmla="*/ 433346 w 660565"/>
              <a:gd name="connsiteY126" fmla="*/ 562840 h 624964"/>
              <a:gd name="connsiteX127" fmla="*/ 427136 w 660565"/>
              <a:gd name="connsiteY127" fmla="*/ 561598 h 624964"/>
              <a:gd name="connsiteX128" fmla="*/ 419682 w 660565"/>
              <a:gd name="connsiteY128" fmla="*/ 549173 h 624964"/>
              <a:gd name="connsiteX129" fmla="*/ 419682 w 660565"/>
              <a:gd name="connsiteY129" fmla="*/ 533021 h 624964"/>
              <a:gd name="connsiteX130" fmla="*/ 402288 w 660565"/>
              <a:gd name="connsiteY130" fmla="*/ 549173 h 624964"/>
              <a:gd name="connsiteX131" fmla="*/ 355078 w 660565"/>
              <a:gd name="connsiteY131" fmla="*/ 613781 h 624964"/>
              <a:gd name="connsiteX132" fmla="*/ 353836 w 660565"/>
              <a:gd name="connsiteY132" fmla="*/ 613781 h 624964"/>
              <a:gd name="connsiteX133" fmla="*/ 330232 w 660565"/>
              <a:gd name="connsiteY133" fmla="*/ 624964 h 624964"/>
              <a:gd name="connsiteX134" fmla="*/ 304142 w 660565"/>
              <a:gd name="connsiteY134" fmla="*/ 613781 h 624964"/>
              <a:gd name="connsiteX135" fmla="*/ 256934 w 660565"/>
              <a:gd name="connsiteY135" fmla="*/ 549173 h 624964"/>
              <a:gd name="connsiteX136" fmla="*/ 239540 w 660565"/>
              <a:gd name="connsiteY136" fmla="*/ 533021 h 624964"/>
              <a:gd name="connsiteX137" fmla="*/ 239540 w 660565"/>
              <a:gd name="connsiteY137" fmla="*/ 549173 h 624964"/>
              <a:gd name="connsiteX138" fmla="*/ 232086 w 660565"/>
              <a:gd name="connsiteY138" fmla="*/ 561598 h 624964"/>
              <a:gd name="connsiteX139" fmla="*/ 224632 w 660565"/>
              <a:gd name="connsiteY139" fmla="*/ 562840 h 624964"/>
              <a:gd name="connsiteX140" fmla="*/ 217178 w 660565"/>
              <a:gd name="connsiteY140" fmla="*/ 560355 h 624964"/>
              <a:gd name="connsiteX141" fmla="*/ 178664 w 660565"/>
              <a:gd name="connsiteY141" fmla="*/ 511899 h 624964"/>
              <a:gd name="connsiteX142" fmla="*/ 163756 w 660565"/>
              <a:gd name="connsiteY142" fmla="*/ 511899 h 624964"/>
              <a:gd name="connsiteX143" fmla="*/ 75550 w 660565"/>
              <a:gd name="connsiteY143" fmla="*/ 559113 h 624964"/>
              <a:gd name="connsiteX144" fmla="*/ 69338 w 660565"/>
              <a:gd name="connsiteY144" fmla="*/ 562840 h 624964"/>
              <a:gd name="connsiteX145" fmla="*/ 61884 w 660565"/>
              <a:gd name="connsiteY145" fmla="*/ 559113 h 624964"/>
              <a:gd name="connsiteX146" fmla="*/ 3493 w 660565"/>
              <a:gd name="connsiteY146" fmla="*/ 484564 h 624964"/>
              <a:gd name="connsiteX147" fmla="*/ 2251 w 660565"/>
              <a:gd name="connsiteY147" fmla="*/ 472140 h 624964"/>
              <a:gd name="connsiteX148" fmla="*/ 14675 w 660565"/>
              <a:gd name="connsiteY148" fmla="*/ 470897 h 624964"/>
              <a:gd name="connsiteX149" fmla="*/ 69338 w 660565"/>
              <a:gd name="connsiteY149" fmla="*/ 540476 h 624964"/>
              <a:gd name="connsiteX150" fmla="*/ 162514 w 660565"/>
              <a:gd name="connsiteY150" fmla="*/ 494504 h 624964"/>
              <a:gd name="connsiteX151" fmla="*/ 172454 w 660565"/>
              <a:gd name="connsiteY151" fmla="*/ 494504 h 624964"/>
              <a:gd name="connsiteX152" fmla="*/ 168726 w 660565"/>
              <a:gd name="connsiteY152" fmla="*/ 464685 h 624964"/>
              <a:gd name="connsiteX153" fmla="*/ 246994 w 660565"/>
              <a:gd name="connsiteY153" fmla="*/ 385167 h 624964"/>
              <a:gd name="connsiteX154" fmla="*/ 235814 w 660565"/>
              <a:gd name="connsiteY154" fmla="*/ 277072 h 624964"/>
              <a:gd name="connsiteX155" fmla="*/ 314082 w 660565"/>
              <a:gd name="connsiteY155" fmla="*/ 7455 h 624964"/>
              <a:gd name="connsiteX156" fmla="*/ 330232 w 660565"/>
              <a:gd name="connsiteY156" fmla="*/ 0 h 62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Lst>
            <a:rect l="l" t="t" r="r" b="b"/>
            <a:pathLst>
              <a:path w="660565" h="624964">
                <a:moveTo>
                  <a:pt x="347624" y="542961"/>
                </a:moveTo>
                <a:lnTo>
                  <a:pt x="347624" y="546688"/>
                </a:lnTo>
                <a:cubicBezTo>
                  <a:pt x="346382" y="556628"/>
                  <a:pt x="338928" y="562840"/>
                  <a:pt x="330232" y="562840"/>
                </a:cubicBezTo>
                <a:cubicBezTo>
                  <a:pt x="321536" y="562840"/>
                  <a:pt x="315324" y="559113"/>
                  <a:pt x="311596" y="551658"/>
                </a:cubicBezTo>
                <a:cubicBezTo>
                  <a:pt x="310354" y="562840"/>
                  <a:pt x="305384" y="574022"/>
                  <a:pt x="302900" y="582720"/>
                </a:cubicBezTo>
                <a:lnTo>
                  <a:pt x="317808" y="603842"/>
                </a:lnTo>
                <a:cubicBezTo>
                  <a:pt x="324020" y="610054"/>
                  <a:pt x="335202" y="610054"/>
                  <a:pt x="341414" y="603842"/>
                </a:cubicBezTo>
                <a:lnTo>
                  <a:pt x="358806" y="580235"/>
                </a:lnTo>
                <a:cubicBezTo>
                  <a:pt x="355078" y="569052"/>
                  <a:pt x="351352" y="556628"/>
                  <a:pt x="347624" y="542961"/>
                </a:cubicBezTo>
                <a:close/>
                <a:moveTo>
                  <a:pt x="460678" y="514384"/>
                </a:moveTo>
                <a:cubicBezTo>
                  <a:pt x="451982" y="516869"/>
                  <a:pt x="444528" y="519354"/>
                  <a:pt x="437074" y="523081"/>
                </a:cubicBezTo>
                <a:lnTo>
                  <a:pt x="437074" y="544203"/>
                </a:lnTo>
                <a:cubicBezTo>
                  <a:pt x="445770" y="536748"/>
                  <a:pt x="454466" y="526808"/>
                  <a:pt x="460678" y="514384"/>
                </a:cubicBezTo>
                <a:close/>
                <a:moveTo>
                  <a:pt x="198542" y="514384"/>
                </a:moveTo>
                <a:cubicBezTo>
                  <a:pt x="204754" y="526808"/>
                  <a:pt x="212208" y="536748"/>
                  <a:pt x="222148" y="544203"/>
                </a:cubicBezTo>
                <a:lnTo>
                  <a:pt x="222148" y="523081"/>
                </a:lnTo>
                <a:cubicBezTo>
                  <a:pt x="214694" y="519354"/>
                  <a:pt x="205996" y="516869"/>
                  <a:pt x="198542" y="514384"/>
                </a:cubicBezTo>
                <a:close/>
                <a:moveTo>
                  <a:pt x="414712" y="464685"/>
                </a:moveTo>
                <a:lnTo>
                  <a:pt x="383652" y="472140"/>
                </a:lnTo>
                <a:cubicBezTo>
                  <a:pt x="381168" y="478352"/>
                  <a:pt x="378684" y="484564"/>
                  <a:pt x="376198" y="490777"/>
                </a:cubicBezTo>
                <a:cubicBezTo>
                  <a:pt x="372472" y="498232"/>
                  <a:pt x="367502" y="504444"/>
                  <a:pt x="361290" y="509414"/>
                </a:cubicBezTo>
                <a:cubicBezTo>
                  <a:pt x="358806" y="516869"/>
                  <a:pt x="362532" y="539233"/>
                  <a:pt x="369988" y="562840"/>
                </a:cubicBezTo>
                <a:lnTo>
                  <a:pt x="388622" y="537991"/>
                </a:lnTo>
                <a:cubicBezTo>
                  <a:pt x="389864" y="537991"/>
                  <a:pt x="389864" y="536748"/>
                  <a:pt x="389864" y="536748"/>
                </a:cubicBezTo>
                <a:cubicBezTo>
                  <a:pt x="398562" y="528051"/>
                  <a:pt x="408500" y="519354"/>
                  <a:pt x="419682" y="514384"/>
                </a:cubicBezTo>
                <a:lnTo>
                  <a:pt x="419682" y="468412"/>
                </a:lnTo>
                <a:cubicBezTo>
                  <a:pt x="419682" y="467170"/>
                  <a:pt x="418438" y="465927"/>
                  <a:pt x="418438" y="464685"/>
                </a:cubicBezTo>
                <a:cubicBezTo>
                  <a:pt x="417196" y="464685"/>
                  <a:pt x="415954" y="464685"/>
                  <a:pt x="414712" y="464685"/>
                </a:cubicBezTo>
                <a:close/>
                <a:moveTo>
                  <a:pt x="240782" y="464685"/>
                </a:moveTo>
                <a:cubicBezTo>
                  <a:pt x="239540" y="465927"/>
                  <a:pt x="239540" y="467170"/>
                  <a:pt x="239540" y="468412"/>
                </a:cubicBezTo>
                <a:lnTo>
                  <a:pt x="239540" y="514384"/>
                </a:lnTo>
                <a:cubicBezTo>
                  <a:pt x="249478" y="519354"/>
                  <a:pt x="260660" y="528051"/>
                  <a:pt x="269356" y="536748"/>
                </a:cubicBezTo>
                <a:lnTo>
                  <a:pt x="269356" y="537991"/>
                </a:lnTo>
                <a:lnTo>
                  <a:pt x="290476" y="566568"/>
                </a:lnTo>
                <a:cubicBezTo>
                  <a:pt x="300416" y="539233"/>
                  <a:pt x="301658" y="515626"/>
                  <a:pt x="297930" y="509414"/>
                </a:cubicBezTo>
                <a:cubicBezTo>
                  <a:pt x="292962" y="504444"/>
                  <a:pt x="286750" y="498232"/>
                  <a:pt x="283022" y="490777"/>
                </a:cubicBezTo>
                <a:cubicBezTo>
                  <a:pt x="280538" y="484564"/>
                  <a:pt x="276810" y="478352"/>
                  <a:pt x="275568" y="472140"/>
                </a:cubicBezTo>
                <a:lnTo>
                  <a:pt x="243268" y="464685"/>
                </a:lnTo>
                <a:cubicBezTo>
                  <a:pt x="242024" y="464685"/>
                  <a:pt x="240782" y="464685"/>
                  <a:pt x="240782" y="464685"/>
                </a:cubicBezTo>
                <a:close/>
                <a:moveTo>
                  <a:pt x="408500" y="402561"/>
                </a:moveTo>
                <a:cubicBezTo>
                  <a:pt x="403530" y="419956"/>
                  <a:pt x="397318" y="436108"/>
                  <a:pt x="392350" y="452260"/>
                </a:cubicBezTo>
                <a:lnTo>
                  <a:pt x="410984" y="448533"/>
                </a:lnTo>
                <a:cubicBezTo>
                  <a:pt x="412228" y="447290"/>
                  <a:pt x="413470" y="447290"/>
                  <a:pt x="415954" y="447290"/>
                </a:cubicBezTo>
                <a:cubicBezTo>
                  <a:pt x="420924" y="447290"/>
                  <a:pt x="424650" y="449775"/>
                  <a:pt x="428378" y="452260"/>
                </a:cubicBezTo>
                <a:cubicBezTo>
                  <a:pt x="433346" y="455988"/>
                  <a:pt x="437074" y="462200"/>
                  <a:pt x="437074" y="468412"/>
                </a:cubicBezTo>
                <a:lnTo>
                  <a:pt x="437074" y="505686"/>
                </a:lnTo>
                <a:cubicBezTo>
                  <a:pt x="447012" y="500717"/>
                  <a:pt x="456952" y="498232"/>
                  <a:pt x="468132" y="495747"/>
                </a:cubicBezTo>
                <a:cubicBezTo>
                  <a:pt x="471860" y="487049"/>
                  <a:pt x="473102" y="475867"/>
                  <a:pt x="473102" y="464685"/>
                </a:cubicBezTo>
                <a:cubicBezTo>
                  <a:pt x="473102" y="429896"/>
                  <a:pt x="445770" y="402561"/>
                  <a:pt x="409742" y="402561"/>
                </a:cubicBezTo>
                <a:close/>
                <a:moveTo>
                  <a:pt x="362532" y="402561"/>
                </a:moveTo>
                <a:lnTo>
                  <a:pt x="353836" y="493262"/>
                </a:lnTo>
                <a:cubicBezTo>
                  <a:pt x="356322" y="490777"/>
                  <a:pt x="358806" y="487049"/>
                  <a:pt x="361290" y="483322"/>
                </a:cubicBezTo>
                <a:cubicBezTo>
                  <a:pt x="365018" y="477110"/>
                  <a:pt x="367502" y="468412"/>
                  <a:pt x="369988" y="460957"/>
                </a:cubicBezTo>
                <a:cubicBezTo>
                  <a:pt x="373714" y="455988"/>
                  <a:pt x="374956" y="451018"/>
                  <a:pt x="376198" y="444805"/>
                </a:cubicBezTo>
                <a:cubicBezTo>
                  <a:pt x="376198" y="444805"/>
                  <a:pt x="377442" y="444805"/>
                  <a:pt x="377442" y="443563"/>
                </a:cubicBezTo>
                <a:cubicBezTo>
                  <a:pt x="378684" y="438593"/>
                  <a:pt x="381168" y="433623"/>
                  <a:pt x="382410" y="428653"/>
                </a:cubicBezTo>
                <a:cubicBezTo>
                  <a:pt x="382410" y="428653"/>
                  <a:pt x="382410" y="427411"/>
                  <a:pt x="383652" y="427411"/>
                </a:cubicBezTo>
                <a:cubicBezTo>
                  <a:pt x="386138" y="418713"/>
                  <a:pt x="388622" y="410016"/>
                  <a:pt x="389864" y="402561"/>
                </a:cubicBezTo>
                <a:close/>
                <a:moveTo>
                  <a:pt x="268114" y="402561"/>
                </a:moveTo>
                <a:cubicBezTo>
                  <a:pt x="270598" y="410016"/>
                  <a:pt x="273084" y="418713"/>
                  <a:pt x="275568" y="427411"/>
                </a:cubicBezTo>
                <a:cubicBezTo>
                  <a:pt x="275568" y="427411"/>
                  <a:pt x="275568" y="428653"/>
                  <a:pt x="276810" y="428653"/>
                </a:cubicBezTo>
                <a:cubicBezTo>
                  <a:pt x="278054" y="433623"/>
                  <a:pt x="279296" y="438593"/>
                  <a:pt x="281780" y="443563"/>
                </a:cubicBezTo>
                <a:cubicBezTo>
                  <a:pt x="281780" y="444805"/>
                  <a:pt x="281780" y="444805"/>
                  <a:pt x="281780" y="444805"/>
                </a:cubicBezTo>
                <a:cubicBezTo>
                  <a:pt x="284264" y="451018"/>
                  <a:pt x="286750" y="455988"/>
                  <a:pt x="289234" y="460957"/>
                </a:cubicBezTo>
                <a:cubicBezTo>
                  <a:pt x="291718" y="468412"/>
                  <a:pt x="295446" y="477110"/>
                  <a:pt x="297930" y="483322"/>
                </a:cubicBezTo>
                <a:cubicBezTo>
                  <a:pt x="300416" y="488292"/>
                  <a:pt x="302900" y="490777"/>
                  <a:pt x="305384" y="494504"/>
                </a:cubicBezTo>
                <a:lnTo>
                  <a:pt x="296688" y="402561"/>
                </a:lnTo>
                <a:close/>
                <a:moveTo>
                  <a:pt x="249478" y="402561"/>
                </a:moveTo>
                <a:cubicBezTo>
                  <a:pt x="214694" y="402561"/>
                  <a:pt x="184876" y="429896"/>
                  <a:pt x="184876" y="464685"/>
                </a:cubicBezTo>
                <a:cubicBezTo>
                  <a:pt x="184876" y="475867"/>
                  <a:pt x="187362" y="487049"/>
                  <a:pt x="191088" y="495747"/>
                </a:cubicBezTo>
                <a:cubicBezTo>
                  <a:pt x="201028" y="498232"/>
                  <a:pt x="212208" y="500717"/>
                  <a:pt x="222148" y="505686"/>
                </a:cubicBezTo>
                <a:lnTo>
                  <a:pt x="222148" y="468412"/>
                </a:lnTo>
                <a:cubicBezTo>
                  <a:pt x="222148" y="462200"/>
                  <a:pt x="225874" y="455988"/>
                  <a:pt x="230844" y="452260"/>
                </a:cubicBezTo>
                <a:cubicBezTo>
                  <a:pt x="235814" y="448533"/>
                  <a:pt x="240782" y="447290"/>
                  <a:pt x="248236" y="448533"/>
                </a:cubicBezTo>
                <a:lnTo>
                  <a:pt x="266872" y="452260"/>
                </a:lnTo>
                <a:cubicBezTo>
                  <a:pt x="260660" y="436108"/>
                  <a:pt x="255690" y="419956"/>
                  <a:pt x="250722" y="402561"/>
                </a:cubicBezTo>
                <a:close/>
                <a:moveTo>
                  <a:pt x="330232" y="365287"/>
                </a:moveTo>
                <a:cubicBezTo>
                  <a:pt x="319050" y="365287"/>
                  <a:pt x="311596" y="373984"/>
                  <a:pt x="310354" y="383924"/>
                </a:cubicBezTo>
                <a:lnTo>
                  <a:pt x="327748" y="545446"/>
                </a:lnTo>
                <a:cubicBezTo>
                  <a:pt x="327748" y="546688"/>
                  <a:pt x="331474" y="546688"/>
                  <a:pt x="331474" y="545446"/>
                </a:cubicBezTo>
                <a:lnTo>
                  <a:pt x="347624" y="383924"/>
                </a:lnTo>
                <a:cubicBezTo>
                  <a:pt x="347624" y="373984"/>
                  <a:pt x="338928" y="365287"/>
                  <a:pt x="330232" y="365287"/>
                </a:cubicBezTo>
                <a:close/>
                <a:moveTo>
                  <a:pt x="330854" y="171406"/>
                </a:moveTo>
                <a:cubicBezTo>
                  <a:pt x="310490" y="171406"/>
                  <a:pt x="295216" y="186495"/>
                  <a:pt x="295216" y="205357"/>
                </a:cubicBezTo>
                <a:cubicBezTo>
                  <a:pt x="295216" y="224218"/>
                  <a:pt x="310490" y="239307"/>
                  <a:pt x="330854" y="239307"/>
                </a:cubicBezTo>
                <a:cubicBezTo>
                  <a:pt x="348674" y="239307"/>
                  <a:pt x="363946" y="224218"/>
                  <a:pt x="363946" y="205357"/>
                </a:cubicBezTo>
                <a:cubicBezTo>
                  <a:pt x="363946" y="186495"/>
                  <a:pt x="348674" y="171406"/>
                  <a:pt x="330854" y="171406"/>
                </a:cubicBezTo>
                <a:close/>
                <a:moveTo>
                  <a:pt x="330854" y="153802"/>
                </a:moveTo>
                <a:cubicBezTo>
                  <a:pt x="358856" y="153802"/>
                  <a:pt x="381766" y="177693"/>
                  <a:pt x="381766" y="205357"/>
                </a:cubicBezTo>
                <a:cubicBezTo>
                  <a:pt x="381766" y="234277"/>
                  <a:pt x="358856" y="256911"/>
                  <a:pt x="330854" y="256911"/>
                </a:cubicBezTo>
                <a:cubicBezTo>
                  <a:pt x="301580" y="256911"/>
                  <a:pt x="278670" y="234277"/>
                  <a:pt x="278670" y="205357"/>
                </a:cubicBezTo>
                <a:cubicBezTo>
                  <a:pt x="278670" y="177693"/>
                  <a:pt x="301580" y="153802"/>
                  <a:pt x="330854" y="153802"/>
                </a:cubicBezTo>
                <a:close/>
                <a:moveTo>
                  <a:pt x="281780" y="105610"/>
                </a:moveTo>
                <a:cubicBezTo>
                  <a:pt x="263144" y="157794"/>
                  <a:pt x="253206" y="216190"/>
                  <a:pt x="253206" y="277072"/>
                </a:cubicBezTo>
                <a:cubicBezTo>
                  <a:pt x="253206" y="314346"/>
                  <a:pt x="256934" y="350377"/>
                  <a:pt x="264388" y="385167"/>
                </a:cubicBezTo>
                <a:lnTo>
                  <a:pt x="294204" y="385167"/>
                </a:lnTo>
                <a:cubicBezTo>
                  <a:pt x="294204" y="380197"/>
                  <a:pt x="295446" y="377712"/>
                  <a:pt x="295446" y="373984"/>
                </a:cubicBezTo>
                <a:cubicBezTo>
                  <a:pt x="300416" y="359075"/>
                  <a:pt x="314082" y="349135"/>
                  <a:pt x="330232" y="349135"/>
                </a:cubicBezTo>
                <a:cubicBezTo>
                  <a:pt x="343898" y="349135"/>
                  <a:pt x="356322" y="357832"/>
                  <a:pt x="362532" y="371499"/>
                </a:cubicBezTo>
                <a:cubicBezTo>
                  <a:pt x="363776" y="373984"/>
                  <a:pt x="365018" y="378954"/>
                  <a:pt x="365018" y="385167"/>
                </a:cubicBezTo>
                <a:lnTo>
                  <a:pt x="394834" y="385167"/>
                </a:lnTo>
                <a:cubicBezTo>
                  <a:pt x="402288" y="350377"/>
                  <a:pt x="406016" y="314346"/>
                  <a:pt x="406016" y="277072"/>
                </a:cubicBezTo>
                <a:cubicBezTo>
                  <a:pt x="406016" y="216190"/>
                  <a:pt x="396076" y="157794"/>
                  <a:pt x="376198" y="105610"/>
                </a:cubicBezTo>
                <a:close/>
                <a:moveTo>
                  <a:pt x="330232" y="16152"/>
                </a:moveTo>
                <a:cubicBezTo>
                  <a:pt x="328990" y="16152"/>
                  <a:pt x="327748" y="16152"/>
                  <a:pt x="327748" y="17395"/>
                </a:cubicBezTo>
                <a:cubicBezTo>
                  <a:pt x="311596" y="38517"/>
                  <a:pt x="299174" y="63366"/>
                  <a:pt x="289234" y="89458"/>
                </a:cubicBezTo>
                <a:lnTo>
                  <a:pt x="369988" y="89458"/>
                </a:lnTo>
                <a:cubicBezTo>
                  <a:pt x="358806" y="63366"/>
                  <a:pt x="346382" y="38517"/>
                  <a:pt x="331474" y="17395"/>
                </a:cubicBezTo>
                <a:cubicBezTo>
                  <a:pt x="331474" y="16152"/>
                  <a:pt x="330232" y="16152"/>
                  <a:pt x="330232" y="16152"/>
                </a:cubicBezTo>
                <a:close/>
                <a:moveTo>
                  <a:pt x="330232" y="0"/>
                </a:moveTo>
                <a:cubicBezTo>
                  <a:pt x="335202" y="0"/>
                  <a:pt x="341414" y="2485"/>
                  <a:pt x="345140" y="7455"/>
                </a:cubicBezTo>
                <a:cubicBezTo>
                  <a:pt x="396076" y="80761"/>
                  <a:pt x="423408" y="176431"/>
                  <a:pt x="423408" y="277072"/>
                </a:cubicBezTo>
                <a:cubicBezTo>
                  <a:pt x="423408" y="314346"/>
                  <a:pt x="419682" y="350377"/>
                  <a:pt x="412228" y="385167"/>
                </a:cubicBezTo>
                <a:cubicBezTo>
                  <a:pt x="454466" y="386409"/>
                  <a:pt x="490496" y="421198"/>
                  <a:pt x="490496" y="464685"/>
                </a:cubicBezTo>
                <a:cubicBezTo>
                  <a:pt x="490496" y="474625"/>
                  <a:pt x="489252" y="484564"/>
                  <a:pt x="486768" y="494504"/>
                </a:cubicBezTo>
                <a:cubicBezTo>
                  <a:pt x="489252" y="494504"/>
                  <a:pt x="492980" y="494504"/>
                  <a:pt x="495464" y="494504"/>
                </a:cubicBezTo>
                <a:cubicBezTo>
                  <a:pt x="532736" y="496989"/>
                  <a:pt x="566278" y="514384"/>
                  <a:pt x="589884" y="541718"/>
                </a:cubicBezTo>
                <a:cubicBezTo>
                  <a:pt x="602306" y="524323"/>
                  <a:pt x="630880" y="489534"/>
                  <a:pt x="647032" y="475867"/>
                </a:cubicBezTo>
                <a:cubicBezTo>
                  <a:pt x="650758" y="473382"/>
                  <a:pt x="655728" y="473382"/>
                  <a:pt x="658212" y="477110"/>
                </a:cubicBezTo>
                <a:cubicBezTo>
                  <a:pt x="661940" y="480837"/>
                  <a:pt x="660698" y="485807"/>
                  <a:pt x="658212" y="488292"/>
                </a:cubicBezTo>
                <a:cubicBezTo>
                  <a:pt x="637092" y="505686"/>
                  <a:pt x="596094" y="559113"/>
                  <a:pt x="596094" y="560355"/>
                </a:cubicBezTo>
                <a:cubicBezTo>
                  <a:pt x="594852" y="561598"/>
                  <a:pt x="591126" y="562840"/>
                  <a:pt x="589884" y="562840"/>
                </a:cubicBezTo>
                <a:cubicBezTo>
                  <a:pt x="586156" y="562840"/>
                  <a:pt x="583672" y="561598"/>
                  <a:pt x="582430" y="559113"/>
                </a:cubicBezTo>
                <a:cubicBezTo>
                  <a:pt x="562552" y="531778"/>
                  <a:pt x="530250" y="514384"/>
                  <a:pt x="495464" y="511899"/>
                </a:cubicBezTo>
                <a:cubicBezTo>
                  <a:pt x="490496" y="511899"/>
                  <a:pt x="485526" y="511899"/>
                  <a:pt x="480556" y="511899"/>
                </a:cubicBezTo>
                <a:cubicBezTo>
                  <a:pt x="471860" y="531778"/>
                  <a:pt x="459436" y="549173"/>
                  <a:pt x="442044" y="560355"/>
                </a:cubicBezTo>
                <a:cubicBezTo>
                  <a:pt x="439558" y="562840"/>
                  <a:pt x="437074" y="562840"/>
                  <a:pt x="433346" y="562840"/>
                </a:cubicBezTo>
                <a:cubicBezTo>
                  <a:pt x="432104" y="562840"/>
                  <a:pt x="429620" y="562840"/>
                  <a:pt x="427136" y="561598"/>
                </a:cubicBezTo>
                <a:cubicBezTo>
                  <a:pt x="422166" y="559113"/>
                  <a:pt x="419682" y="554143"/>
                  <a:pt x="419682" y="549173"/>
                </a:cubicBezTo>
                <a:lnTo>
                  <a:pt x="419682" y="533021"/>
                </a:lnTo>
                <a:cubicBezTo>
                  <a:pt x="413470" y="537991"/>
                  <a:pt x="408500" y="542961"/>
                  <a:pt x="402288" y="549173"/>
                </a:cubicBezTo>
                <a:lnTo>
                  <a:pt x="355078" y="613781"/>
                </a:lnTo>
                <a:cubicBezTo>
                  <a:pt x="355078" y="613781"/>
                  <a:pt x="355078" y="613781"/>
                  <a:pt x="353836" y="613781"/>
                </a:cubicBezTo>
                <a:cubicBezTo>
                  <a:pt x="347624" y="621236"/>
                  <a:pt x="338928" y="624964"/>
                  <a:pt x="330232" y="624964"/>
                </a:cubicBezTo>
                <a:cubicBezTo>
                  <a:pt x="319050" y="624964"/>
                  <a:pt x="310354" y="621236"/>
                  <a:pt x="304142" y="613781"/>
                </a:cubicBezTo>
                <a:lnTo>
                  <a:pt x="256934" y="549173"/>
                </a:lnTo>
                <a:cubicBezTo>
                  <a:pt x="251964" y="542961"/>
                  <a:pt x="245752" y="537991"/>
                  <a:pt x="239540" y="533021"/>
                </a:cubicBezTo>
                <a:lnTo>
                  <a:pt x="239540" y="549173"/>
                </a:lnTo>
                <a:cubicBezTo>
                  <a:pt x="239540" y="554143"/>
                  <a:pt x="235814" y="559113"/>
                  <a:pt x="232086" y="561598"/>
                </a:cubicBezTo>
                <a:cubicBezTo>
                  <a:pt x="229602" y="562840"/>
                  <a:pt x="227116" y="562840"/>
                  <a:pt x="224632" y="562840"/>
                </a:cubicBezTo>
                <a:cubicBezTo>
                  <a:pt x="222148" y="562840"/>
                  <a:pt x="219662" y="562840"/>
                  <a:pt x="217178" y="560355"/>
                </a:cubicBezTo>
                <a:cubicBezTo>
                  <a:pt x="201028" y="549173"/>
                  <a:pt x="187362" y="531778"/>
                  <a:pt x="178664" y="511899"/>
                </a:cubicBezTo>
                <a:cubicBezTo>
                  <a:pt x="173696" y="511899"/>
                  <a:pt x="168726" y="511899"/>
                  <a:pt x="163756" y="511899"/>
                </a:cubicBezTo>
                <a:cubicBezTo>
                  <a:pt x="128970" y="514384"/>
                  <a:pt x="96670" y="531778"/>
                  <a:pt x="75550" y="559113"/>
                </a:cubicBezTo>
                <a:cubicBezTo>
                  <a:pt x="74308" y="561598"/>
                  <a:pt x="71822" y="562840"/>
                  <a:pt x="69338" y="562840"/>
                </a:cubicBezTo>
                <a:cubicBezTo>
                  <a:pt x="66854" y="562840"/>
                  <a:pt x="63126" y="561598"/>
                  <a:pt x="61884" y="559113"/>
                </a:cubicBezTo>
                <a:cubicBezTo>
                  <a:pt x="61884" y="559113"/>
                  <a:pt x="23371" y="501959"/>
                  <a:pt x="3493" y="484564"/>
                </a:cubicBezTo>
                <a:cubicBezTo>
                  <a:pt x="-234" y="480837"/>
                  <a:pt x="-1476" y="475867"/>
                  <a:pt x="2251" y="472140"/>
                </a:cubicBezTo>
                <a:cubicBezTo>
                  <a:pt x="4736" y="468412"/>
                  <a:pt x="10948" y="468412"/>
                  <a:pt x="14675" y="470897"/>
                </a:cubicBezTo>
                <a:cubicBezTo>
                  <a:pt x="30825" y="485807"/>
                  <a:pt x="58156" y="523081"/>
                  <a:pt x="69338" y="540476"/>
                </a:cubicBezTo>
                <a:cubicBezTo>
                  <a:pt x="92942" y="514384"/>
                  <a:pt x="126486" y="496989"/>
                  <a:pt x="162514" y="494504"/>
                </a:cubicBezTo>
                <a:cubicBezTo>
                  <a:pt x="166242" y="494504"/>
                  <a:pt x="168726" y="494504"/>
                  <a:pt x="172454" y="494504"/>
                </a:cubicBezTo>
                <a:cubicBezTo>
                  <a:pt x="169968" y="484564"/>
                  <a:pt x="168726" y="474625"/>
                  <a:pt x="168726" y="464685"/>
                </a:cubicBezTo>
                <a:cubicBezTo>
                  <a:pt x="168726" y="421198"/>
                  <a:pt x="203512" y="386409"/>
                  <a:pt x="246994" y="385167"/>
                </a:cubicBezTo>
                <a:cubicBezTo>
                  <a:pt x="239540" y="350377"/>
                  <a:pt x="235814" y="314346"/>
                  <a:pt x="235814" y="277072"/>
                </a:cubicBezTo>
                <a:cubicBezTo>
                  <a:pt x="235814" y="176431"/>
                  <a:pt x="263144" y="80761"/>
                  <a:pt x="314082" y="7455"/>
                </a:cubicBezTo>
                <a:cubicBezTo>
                  <a:pt x="316566" y="2485"/>
                  <a:pt x="322778" y="0"/>
                  <a:pt x="330232" y="0"/>
                </a:cubicBezTo>
                <a:close/>
              </a:path>
            </a:pathLst>
          </a:custGeom>
          <a:solidFill>
            <a:srgbClr val="FFFFFF"/>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895" name="Freeform: Shape 894">
            <a:extLst>
              <a:ext uri="{FF2B5EF4-FFF2-40B4-BE49-F238E27FC236}">
                <a16:creationId xmlns:a16="http://schemas.microsoft.com/office/drawing/2014/main" id="{20EACA9C-052E-4C58-94ED-B4144E4C7303}"/>
              </a:ext>
            </a:extLst>
          </p:cNvPr>
          <p:cNvSpPr>
            <a:spLocks noChangeArrowheads="1"/>
          </p:cNvSpPr>
          <p:nvPr/>
        </p:nvSpPr>
        <p:spPr bwMode="auto">
          <a:xfrm>
            <a:off x="3497789" y="2739626"/>
            <a:ext cx="320351" cy="320717"/>
          </a:xfrm>
          <a:custGeom>
            <a:avLst/>
            <a:gdLst>
              <a:gd name="connsiteX0" fmla="*/ 467438 w 640701"/>
              <a:gd name="connsiteY0" fmla="*/ 401365 h 641434"/>
              <a:gd name="connsiteX1" fmla="*/ 400127 w 640701"/>
              <a:gd name="connsiteY1" fmla="*/ 468884 h 641434"/>
              <a:gd name="connsiteX2" fmla="*/ 543474 w 640701"/>
              <a:gd name="connsiteY2" fmla="*/ 611425 h 641434"/>
              <a:gd name="connsiteX3" fmla="*/ 609539 w 640701"/>
              <a:gd name="connsiteY3" fmla="*/ 611425 h 641434"/>
              <a:gd name="connsiteX4" fmla="*/ 609539 w 640701"/>
              <a:gd name="connsiteY4" fmla="*/ 545156 h 641434"/>
              <a:gd name="connsiteX5" fmla="*/ 420071 w 640701"/>
              <a:gd name="connsiteY5" fmla="*/ 353852 h 641434"/>
              <a:gd name="connsiteX6" fmla="*/ 352760 w 640701"/>
              <a:gd name="connsiteY6" fmla="*/ 421371 h 641434"/>
              <a:gd name="connsiteX7" fmla="*/ 388908 w 640701"/>
              <a:gd name="connsiteY7" fmla="*/ 456381 h 641434"/>
              <a:gd name="connsiteX8" fmla="*/ 454973 w 640701"/>
              <a:gd name="connsiteY8" fmla="*/ 390112 h 641434"/>
              <a:gd name="connsiteX9" fmla="*/ 383922 w 640701"/>
              <a:gd name="connsiteY9" fmla="*/ 318842 h 641434"/>
              <a:gd name="connsiteX10" fmla="*/ 355253 w 640701"/>
              <a:gd name="connsiteY10" fmla="*/ 356352 h 641434"/>
              <a:gd name="connsiteX11" fmla="*/ 317858 w 640701"/>
              <a:gd name="connsiteY11" fmla="*/ 386361 h 641434"/>
              <a:gd name="connsiteX12" fmla="*/ 341541 w 640701"/>
              <a:gd name="connsiteY12" fmla="*/ 410118 h 641434"/>
              <a:gd name="connsiteX13" fmla="*/ 407606 w 640701"/>
              <a:gd name="connsiteY13" fmla="*/ 342598 h 641434"/>
              <a:gd name="connsiteX14" fmla="*/ 207877 w 640701"/>
              <a:gd name="connsiteY14" fmla="*/ 176599 h 641434"/>
              <a:gd name="connsiteX15" fmla="*/ 185243 w 640701"/>
              <a:gd name="connsiteY15" fmla="*/ 185251 h 641434"/>
              <a:gd name="connsiteX16" fmla="*/ 185243 w 640701"/>
              <a:gd name="connsiteY16" fmla="*/ 230980 h 641434"/>
              <a:gd name="connsiteX17" fmla="*/ 207877 w 640701"/>
              <a:gd name="connsiteY17" fmla="*/ 239631 h 641434"/>
              <a:gd name="connsiteX18" fmla="*/ 231769 w 640701"/>
              <a:gd name="connsiteY18" fmla="*/ 230980 h 641434"/>
              <a:gd name="connsiteX19" fmla="*/ 240572 w 640701"/>
              <a:gd name="connsiteY19" fmla="*/ 207497 h 641434"/>
              <a:gd name="connsiteX20" fmla="*/ 231769 w 640701"/>
              <a:gd name="connsiteY20" fmla="*/ 185251 h 641434"/>
              <a:gd name="connsiteX21" fmla="*/ 207877 w 640701"/>
              <a:gd name="connsiteY21" fmla="*/ 176599 h 641434"/>
              <a:gd name="connsiteX22" fmla="*/ 207877 w 640701"/>
              <a:gd name="connsiteY22" fmla="*/ 159296 h 641434"/>
              <a:gd name="connsiteX23" fmla="*/ 243087 w 640701"/>
              <a:gd name="connsiteY23" fmla="*/ 174127 h 641434"/>
              <a:gd name="connsiteX24" fmla="*/ 256919 w 640701"/>
              <a:gd name="connsiteY24" fmla="*/ 207497 h 641434"/>
              <a:gd name="connsiteX25" fmla="*/ 243087 w 640701"/>
              <a:gd name="connsiteY25" fmla="*/ 242103 h 641434"/>
              <a:gd name="connsiteX26" fmla="*/ 207877 w 640701"/>
              <a:gd name="connsiteY26" fmla="*/ 256934 h 641434"/>
              <a:gd name="connsiteX27" fmla="*/ 173926 w 640701"/>
              <a:gd name="connsiteY27" fmla="*/ 242103 h 641434"/>
              <a:gd name="connsiteX28" fmla="*/ 173926 w 640701"/>
              <a:gd name="connsiteY28" fmla="*/ 174127 h 641434"/>
              <a:gd name="connsiteX29" fmla="*/ 207877 w 640701"/>
              <a:gd name="connsiteY29" fmla="*/ 159296 h 641434"/>
              <a:gd name="connsiteX30" fmla="*/ 201830 w 640701"/>
              <a:gd name="connsiteY30" fmla="*/ 121942 h 641434"/>
              <a:gd name="connsiteX31" fmla="*/ 199319 w 640701"/>
              <a:gd name="connsiteY31" fmla="*/ 123198 h 641434"/>
              <a:gd name="connsiteX32" fmla="*/ 195552 w 640701"/>
              <a:gd name="connsiteY32" fmla="*/ 134498 h 641434"/>
              <a:gd name="connsiteX33" fmla="*/ 184252 w 640701"/>
              <a:gd name="connsiteY33" fmla="*/ 147053 h 641434"/>
              <a:gd name="connsiteX34" fmla="*/ 177974 w 640701"/>
              <a:gd name="connsiteY34" fmla="*/ 148309 h 641434"/>
              <a:gd name="connsiteX35" fmla="*/ 161652 w 640701"/>
              <a:gd name="connsiteY35" fmla="*/ 148309 h 641434"/>
              <a:gd name="connsiteX36" fmla="*/ 150352 w 640701"/>
              <a:gd name="connsiteY36" fmla="*/ 143286 h 641434"/>
              <a:gd name="connsiteX37" fmla="*/ 147841 w 640701"/>
              <a:gd name="connsiteY37" fmla="*/ 144542 h 641434"/>
              <a:gd name="connsiteX38" fmla="*/ 139052 w 640701"/>
              <a:gd name="connsiteY38" fmla="*/ 154586 h 641434"/>
              <a:gd name="connsiteX39" fmla="*/ 137796 w 640701"/>
              <a:gd name="connsiteY39" fmla="*/ 155842 h 641434"/>
              <a:gd name="connsiteX40" fmla="*/ 142819 w 640701"/>
              <a:gd name="connsiteY40" fmla="*/ 167142 h 641434"/>
              <a:gd name="connsiteX41" fmla="*/ 142819 w 640701"/>
              <a:gd name="connsiteY41" fmla="*/ 183464 h 641434"/>
              <a:gd name="connsiteX42" fmla="*/ 140308 w 640701"/>
              <a:gd name="connsiteY42" fmla="*/ 189742 h 641434"/>
              <a:gd name="connsiteX43" fmla="*/ 129008 w 640701"/>
              <a:gd name="connsiteY43" fmla="*/ 201042 h 641434"/>
              <a:gd name="connsiteX44" fmla="*/ 117708 w 640701"/>
              <a:gd name="connsiteY44" fmla="*/ 204809 h 641434"/>
              <a:gd name="connsiteX45" fmla="*/ 116452 w 640701"/>
              <a:gd name="connsiteY45" fmla="*/ 207320 h 641434"/>
              <a:gd name="connsiteX46" fmla="*/ 116452 w 640701"/>
              <a:gd name="connsiteY46" fmla="*/ 221131 h 641434"/>
              <a:gd name="connsiteX47" fmla="*/ 117708 w 640701"/>
              <a:gd name="connsiteY47" fmla="*/ 223642 h 641434"/>
              <a:gd name="connsiteX48" fmla="*/ 129008 w 640701"/>
              <a:gd name="connsiteY48" fmla="*/ 227409 h 641434"/>
              <a:gd name="connsiteX49" fmla="*/ 140308 w 640701"/>
              <a:gd name="connsiteY49" fmla="*/ 238709 h 641434"/>
              <a:gd name="connsiteX50" fmla="*/ 142819 w 640701"/>
              <a:gd name="connsiteY50" fmla="*/ 244986 h 641434"/>
              <a:gd name="connsiteX51" fmla="*/ 142819 w 640701"/>
              <a:gd name="connsiteY51" fmla="*/ 261309 h 641434"/>
              <a:gd name="connsiteX52" fmla="*/ 137796 w 640701"/>
              <a:gd name="connsiteY52" fmla="*/ 271353 h 641434"/>
              <a:gd name="connsiteX53" fmla="*/ 139052 w 640701"/>
              <a:gd name="connsiteY53" fmla="*/ 273864 h 641434"/>
              <a:gd name="connsiteX54" fmla="*/ 147841 w 640701"/>
              <a:gd name="connsiteY54" fmla="*/ 283909 h 641434"/>
              <a:gd name="connsiteX55" fmla="*/ 150352 w 640701"/>
              <a:gd name="connsiteY55" fmla="*/ 285164 h 641434"/>
              <a:gd name="connsiteX56" fmla="*/ 161652 w 640701"/>
              <a:gd name="connsiteY56" fmla="*/ 278886 h 641434"/>
              <a:gd name="connsiteX57" fmla="*/ 169185 w 640701"/>
              <a:gd name="connsiteY57" fmla="*/ 277631 h 641434"/>
              <a:gd name="connsiteX58" fmla="*/ 177974 w 640701"/>
              <a:gd name="connsiteY58" fmla="*/ 278886 h 641434"/>
              <a:gd name="connsiteX59" fmla="*/ 184252 w 640701"/>
              <a:gd name="connsiteY59" fmla="*/ 281397 h 641434"/>
              <a:gd name="connsiteX60" fmla="*/ 195552 w 640701"/>
              <a:gd name="connsiteY60" fmla="*/ 292697 h 641434"/>
              <a:gd name="connsiteX61" fmla="*/ 199319 w 640701"/>
              <a:gd name="connsiteY61" fmla="*/ 305253 h 641434"/>
              <a:gd name="connsiteX62" fmla="*/ 201830 w 640701"/>
              <a:gd name="connsiteY62" fmla="*/ 306508 h 641434"/>
              <a:gd name="connsiteX63" fmla="*/ 215641 w 640701"/>
              <a:gd name="connsiteY63" fmla="*/ 306508 h 641434"/>
              <a:gd name="connsiteX64" fmla="*/ 218152 w 640701"/>
              <a:gd name="connsiteY64" fmla="*/ 305253 h 641434"/>
              <a:gd name="connsiteX65" fmla="*/ 220663 w 640701"/>
              <a:gd name="connsiteY65" fmla="*/ 292697 h 641434"/>
              <a:gd name="connsiteX66" fmla="*/ 233219 w 640701"/>
              <a:gd name="connsiteY66" fmla="*/ 281397 h 641434"/>
              <a:gd name="connsiteX67" fmla="*/ 239496 w 640701"/>
              <a:gd name="connsiteY67" fmla="*/ 278886 h 641434"/>
              <a:gd name="connsiteX68" fmla="*/ 254563 w 640701"/>
              <a:gd name="connsiteY68" fmla="*/ 278886 h 641434"/>
              <a:gd name="connsiteX69" fmla="*/ 265863 w 640701"/>
              <a:gd name="connsiteY69" fmla="*/ 285164 h 641434"/>
              <a:gd name="connsiteX70" fmla="*/ 268374 w 640701"/>
              <a:gd name="connsiteY70" fmla="*/ 283909 h 641434"/>
              <a:gd name="connsiteX71" fmla="*/ 278419 w 640701"/>
              <a:gd name="connsiteY71" fmla="*/ 273864 h 641434"/>
              <a:gd name="connsiteX72" fmla="*/ 278419 w 640701"/>
              <a:gd name="connsiteY72" fmla="*/ 271353 h 641434"/>
              <a:gd name="connsiteX73" fmla="*/ 273396 w 640701"/>
              <a:gd name="connsiteY73" fmla="*/ 261309 h 641434"/>
              <a:gd name="connsiteX74" fmla="*/ 273396 w 640701"/>
              <a:gd name="connsiteY74" fmla="*/ 244986 h 641434"/>
              <a:gd name="connsiteX75" fmla="*/ 275907 w 640701"/>
              <a:gd name="connsiteY75" fmla="*/ 238709 h 641434"/>
              <a:gd name="connsiteX76" fmla="*/ 288463 w 640701"/>
              <a:gd name="connsiteY76" fmla="*/ 227409 h 641434"/>
              <a:gd name="connsiteX77" fmla="*/ 298507 w 640701"/>
              <a:gd name="connsiteY77" fmla="*/ 223642 h 641434"/>
              <a:gd name="connsiteX78" fmla="*/ 299763 w 640701"/>
              <a:gd name="connsiteY78" fmla="*/ 221131 h 641434"/>
              <a:gd name="connsiteX79" fmla="*/ 299763 w 640701"/>
              <a:gd name="connsiteY79" fmla="*/ 207320 h 641434"/>
              <a:gd name="connsiteX80" fmla="*/ 298507 w 640701"/>
              <a:gd name="connsiteY80" fmla="*/ 204809 h 641434"/>
              <a:gd name="connsiteX81" fmla="*/ 288463 w 640701"/>
              <a:gd name="connsiteY81" fmla="*/ 201042 h 641434"/>
              <a:gd name="connsiteX82" fmla="*/ 275907 w 640701"/>
              <a:gd name="connsiteY82" fmla="*/ 189742 h 641434"/>
              <a:gd name="connsiteX83" fmla="*/ 273396 w 640701"/>
              <a:gd name="connsiteY83" fmla="*/ 183464 h 641434"/>
              <a:gd name="connsiteX84" fmla="*/ 273396 w 640701"/>
              <a:gd name="connsiteY84" fmla="*/ 167142 h 641434"/>
              <a:gd name="connsiteX85" fmla="*/ 278419 w 640701"/>
              <a:gd name="connsiteY85" fmla="*/ 155842 h 641434"/>
              <a:gd name="connsiteX86" fmla="*/ 278419 w 640701"/>
              <a:gd name="connsiteY86" fmla="*/ 154586 h 641434"/>
              <a:gd name="connsiteX87" fmla="*/ 268374 w 640701"/>
              <a:gd name="connsiteY87" fmla="*/ 144542 h 641434"/>
              <a:gd name="connsiteX88" fmla="*/ 265863 w 640701"/>
              <a:gd name="connsiteY88" fmla="*/ 143286 h 641434"/>
              <a:gd name="connsiteX89" fmla="*/ 254563 w 640701"/>
              <a:gd name="connsiteY89" fmla="*/ 148309 h 641434"/>
              <a:gd name="connsiteX90" fmla="*/ 239496 w 640701"/>
              <a:gd name="connsiteY90" fmla="*/ 148309 h 641434"/>
              <a:gd name="connsiteX91" fmla="*/ 233219 w 640701"/>
              <a:gd name="connsiteY91" fmla="*/ 147053 h 641434"/>
              <a:gd name="connsiteX92" fmla="*/ 220663 w 640701"/>
              <a:gd name="connsiteY92" fmla="*/ 134498 h 641434"/>
              <a:gd name="connsiteX93" fmla="*/ 218152 w 640701"/>
              <a:gd name="connsiteY93" fmla="*/ 123198 h 641434"/>
              <a:gd name="connsiteX94" fmla="*/ 215641 w 640701"/>
              <a:gd name="connsiteY94" fmla="*/ 121942 h 641434"/>
              <a:gd name="connsiteX95" fmla="*/ 201830 w 640701"/>
              <a:gd name="connsiteY95" fmla="*/ 104364 h 641434"/>
              <a:gd name="connsiteX96" fmla="*/ 215641 w 640701"/>
              <a:gd name="connsiteY96" fmla="*/ 104364 h 641434"/>
              <a:gd name="connsiteX97" fmla="*/ 233219 w 640701"/>
              <a:gd name="connsiteY97" fmla="*/ 118175 h 641434"/>
              <a:gd name="connsiteX98" fmla="*/ 236985 w 640701"/>
              <a:gd name="connsiteY98" fmla="*/ 128220 h 641434"/>
              <a:gd name="connsiteX99" fmla="*/ 239496 w 640701"/>
              <a:gd name="connsiteY99" fmla="*/ 130731 h 641434"/>
              <a:gd name="connsiteX100" fmla="*/ 245774 w 640701"/>
              <a:gd name="connsiteY100" fmla="*/ 133242 h 641434"/>
              <a:gd name="connsiteX101" fmla="*/ 248285 w 640701"/>
              <a:gd name="connsiteY101" fmla="*/ 133242 h 641434"/>
              <a:gd name="connsiteX102" fmla="*/ 259585 w 640701"/>
              <a:gd name="connsiteY102" fmla="*/ 128220 h 641434"/>
              <a:gd name="connsiteX103" fmla="*/ 280930 w 640701"/>
              <a:gd name="connsiteY103" fmla="*/ 131986 h 641434"/>
              <a:gd name="connsiteX104" fmla="*/ 290974 w 640701"/>
              <a:gd name="connsiteY104" fmla="*/ 142031 h 641434"/>
              <a:gd name="connsiteX105" fmla="*/ 294741 w 640701"/>
              <a:gd name="connsiteY105" fmla="*/ 163375 h 641434"/>
              <a:gd name="connsiteX106" fmla="*/ 289718 w 640701"/>
              <a:gd name="connsiteY106" fmla="*/ 174675 h 641434"/>
              <a:gd name="connsiteX107" fmla="*/ 289718 w 640701"/>
              <a:gd name="connsiteY107" fmla="*/ 175931 h 641434"/>
              <a:gd name="connsiteX108" fmla="*/ 292230 w 640701"/>
              <a:gd name="connsiteY108" fmla="*/ 183464 h 641434"/>
              <a:gd name="connsiteX109" fmla="*/ 293485 w 640701"/>
              <a:gd name="connsiteY109" fmla="*/ 184720 h 641434"/>
              <a:gd name="connsiteX110" fmla="*/ 304785 w 640701"/>
              <a:gd name="connsiteY110" fmla="*/ 188486 h 641434"/>
              <a:gd name="connsiteX111" fmla="*/ 317341 w 640701"/>
              <a:gd name="connsiteY111" fmla="*/ 207320 h 641434"/>
              <a:gd name="connsiteX112" fmla="*/ 317341 w 640701"/>
              <a:gd name="connsiteY112" fmla="*/ 221131 h 641434"/>
              <a:gd name="connsiteX113" fmla="*/ 304785 w 640701"/>
              <a:gd name="connsiteY113" fmla="*/ 239964 h 641434"/>
              <a:gd name="connsiteX114" fmla="*/ 293485 w 640701"/>
              <a:gd name="connsiteY114" fmla="*/ 242475 h 641434"/>
              <a:gd name="connsiteX115" fmla="*/ 292230 w 640701"/>
              <a:gd name="connsiteY115" fmla="*/ 244986 h 641434"/>
              <a:gd name="connsiteX116" fmla="*/ 289718 w 640701"/>
              <a:gd name="connsiteY116" fmla="*/ 251264 h 641434"/>
              <a:gd name="connsiteX117" fmla="*/ 289718 w 640701"/>
              <a:gd name="connsiteY117" fmla="*/ 253775 h 641434"/>
              <a:gd name="connsiteX118" fmla="*/ 294741 w 640701"/>
              <a:gd name="connsiteY118" fmla="*/ 265075 h 641434"/>
              <a:gd name="connsiteX119" fmla="*/ 290974 w 640701"/>
              <a:gd name="connsiteY119" fmla="*/ 286420 h 641434"/>
              <a:gd name="connsiteX120" fmla="*/ 280930 w 640701"/>
              <a:gd name="connsiteY120" fmla="*/ 296464 h 641434"/>
              <a:gd name="connsiteX121" fmla="*/ 259585 w 640701"/>
              <a:gd name="connsiteY121" fmla="*/ 300231 h 641434"/>
              <a:gd name="connsiteX122" fmla="*/ 248285 w 640701"/>
              <a:gd name="connsiteY122" fmla="*/ 293953 h 641434"/>
              <a:gd name="connsiteX123" fmla="*/ 245774 w 640701"/>
              <a:gd name="connsiteY123" fmla="*/ 293953 h 641434"/>
              <a:gd name="connsiteX124" fmla="*/ 239496 w 640701"/>
              <a:gd name="connsiteY124" fmla="*/ 297720 h 641434"/>
              <a:gd name="connsiteX125" fmla="*/ 236985 w 640701"/>
              <a:gd name="connsiteY125" fmla="*/ 298975 h 641434"/>
              <a:gd name="connsiteX126" fmla="*/ 233219 w 640701"/>
              <a:gd name="connsiteY126" fmla="*/ 310275 h 641434"/>
              <a:gd name="connsiteX127" fmla="*/ 215641 w 640701"/>
              <a:gd name="connsiteY127" fmla="*/ 322831 h 641434"/>
              <a:gd name="connsiteX128" fmla="*/ 201830 w 640701"/>
              <a:gd name="connsiteY128" fmla="*/ 322831 h 641434"/>
              <a:gd name="connsiteX129" fmla="*/ 182996 w 640701"/>
              <a:gd name="connsiteY129" fmla="*/ 310275 h 641434"/>
              <a:gd name="connsiteX130" fmla="*/ 179230 w 640701"/>
              <a:gd name="connsiteY130" fmla="*/ 298975 h 641434"/>
              <a:gd name="connsiteX131" fmla="*/ 177974 w 640701"/>
              <a:gd name="connsiteY131" fmla="*/ 297720 h 641434"/>
              <a:gd name="connsiteX132" fmla="*/ 170441 w 640701"/>
              <a:gd name="connsiteY132" fmla="*/ 293953 h 641434"/>
              <a:gd name="connsiteX133" fmla="*/ 167930 w 640701"/>
              <a:gd name="connsiteY133" fmla="*/ 293953 h 641434"/>
              <a:gd name="connsiteX134" fmla="*/ 157885 w 640701"/>
              <a:gd name="connsiteY134" fmla="*/ 300231 h 641434"/>
              <a:gd name="connsiteX135" fmla="*/ 136541 w 640701"/>
              <a:gd name="connsiteY135" fmla="*/ 296464 h 641434"/>
              <a:gd name="connsiteX136" fmla="*/ 126496 w 640701"/>
              <a:gd name="connsiteY136" fmla="*/ 286420 h 641434"/>
              <a:gd name="connsiteX137" fmla="*/ 122730 w 640701"/>
              <a:gd name="connsiteY137" fmla="*/ 265075 h 641434"/>
              <a:gd name="connsiteX138" fmla="*/ 127752 w 640701"/>
              <a:gd name="connsiteY138" fmla="*/ 253775 h 641434"/>
              <a:gd name="connsiteX139" fmla="*/ 127752 w 640701"/>
              <a:gd name="connsiteY139" fmla="*/ 251264 h 641434"/>
              <a:gd name="connsiteX140" fmla="*/ 125241 w 640701"/>
              <a:gd name="connsiteY140" fmla="*/ 244986 h 641434"/>
              <a:gd name="connsiteX141" fmla="*/ 122730 w 640701"/>
              <a:gd name="connsiteY141" fmla="*/ 242475 h 641434"/>
              <a:gd name="connsiteX142" fmla="*/ 112685 w 640701"/>
              <a:gd name="connsiteY142" fmla="*/ 239964 h 641434"/>
              <a:gd name="connsiteX143" fmla="*/ 98874 w 640701"/>
              <a:gd name="connsiteY143" fmla="*/ 221131 h 641434"/>
              <a:gd name="connsiteX144" fmla="*/ 98874 w 640701"/>
              <a:gd name="connsiteY144" fmla="*/ 207320 h 641434"/>
              <a:gd name="connsiteX145" fmla="*/ 112685 w 640701"/>
              <a:gd name="connsiteY145" fmla="*/ 188486 h 641434"/>
              <a:gd name="connsiteX146" fmla="*/ 122730 w 640701"/>
              <a:gd name="connsiteY146" fmla="*/ 184720 h 641434"/>
              <a:gd name="connsiteX147" fmla="*/ 125241 w 640701"/>
              <a:gd name="connsiteY147" fmla="*/ 183464 h 641434"/>
              <a:gd name="connsiteX148" fmla="*/ 127752 w 640701"/>
              <a:gd name="connsiteY148" fmla="*/ 175931 h 641434"/>
              <a:gd name="connsiteX149" fmla="*/ 127752 w 640701"/>
              <a:gd name="connsiteY149" fmla="*/ 174675 h 641434"/>
              <a:gd name="connsiteX150" fmla="*/ 122730 w 640701"/>
              <a:gd name="connsiteY150" fmla="*/ 163375 h 641434"/>
              <a:gd name="connsiteX151" fmla="*/ 126496 w 640701"/>
              <a:gd name="connsiteY151" fmla="*/ 142031 h 641434"/>
              <a:gd name="connsiteX152" fmla="*/ 136541 w 640701"/>
              <a:gd name="connsiteY152" fmla="*/ 131986 h 641434"/>
              <a:gd name="connsiteX153" fmla="*/ 157885 w 640701"/>
              <a:gd name="connsiteY153" fmla="*/ 128220 h 641434"/>
              <a:gd name="connsiteX154" fmla="*/ 167930 w 640701"/>
              <a:gd name="connsiteY154" fmla="*/ 133242 h 641434"/>
              <a:gd name="connsiteX155" fmla="*/ 170441 w 640701"/>
              <a:gd name="connsiteY155" fmla="*/ 133242 h 641434"/>
              <a:gd name="connsiteX156" fmla="*/ 177974 w 640701"/>
              <a:gd name="connsiteY156" fmla="*/ 130731 h 641434"/>
              <a:gd name="connsiteX157" fmla="*/ 179230 w 640701"/>
              <a:gd name="connsiteY157" fmla="*/ 128220 h 641434"/>
              <a:gd name="connsiteX158" fmla="*/ 182996 w 640701"/>
              <a:gd name="connsiteY158" fmla="*/ 118175 h 641434"/>
              <a:gd name="connsiteX159" fmla="*/ 201830 w 640701"/>
              <a:gd name="connsiteY159" fmla="*/ 104364 h 641434"/>
              <a:gd name="connsiteX160" fmla="*/ 207385 w 640701"/>
              <a:gd name="connsiteY160" fmla="*/ 57162 h 641434"/>
              <a:gd name="connsiteX161" fmla="*/ 99643 w 640701"/>
              <a:gd name="connsiteY161" fmla="*/ 100825 h 641434"/>
              <a:gd name="connsiteX162" fmla="*/ 99643 w 640701"/>
              <a:gd name="connsiteY162" fmla="*/ 315395 h 641434"/>
              <a:gd name="connsiteX163" fmla="*/ 207385 w 640701"/>
              <a:gd name="connsiteY163" fmla="*/ 360306 h 641434"/>
              <a:gd name="connsiteX164" fmla="*/ 315127 w 640701"/>
              <a:gd name="connsiteY164" fmla="*/ 315395 h 641434"/>
              <a:gd name="connsiteX165" fmla="*/ 360228 w 640701"/>
              <a:gd name="connsiteY165" fmla="*/ 208110 h 641434"/>
              <a:gd name="connsiteX166" fmla="*/ 315127 w 640701"/>
              <a:gd name="connsiteY166" fmla="*/ 100825 h 641434"/>
              <a:gd name="connsiteX167" fmla="*/ 207385 w 640701"/>
              <a:gd name="connsiteY167" fmla="*/ 57162 h 641434"/>
              <a:gd name="connsiteX168" fmla="*/ 207385 w 640701"/>
              <a:gd name="connsiteY168" fmla="*/ 38449 h 641434"/>
              <a:gd name="connsiteX169" fmla="*/ 327655 w 640701"/>
              <a:gd name="connsiteY169" fmla="*/ 88349 h 641434"/>
              <a:gd name="connsiteX170" fmla="*/ 377767 w 640701"/>
              <a:gd name="connsiteY170" fmla="*/ 208110 h 641434"/>
              <a:gd name="connsiteX171" fmla="*/ 327655 w 640701"/>
              <a:gd name="connsiteY171" fmla="*/ 327871 h 641434"/>
              <a:gd name="connsiteX172" fmla="*/ 207385 w 640701"/>
              <a:gd name="connsiteY172" fmla="*/ 377771 h 641434"/>
              <a:gd name="connsiteX173" fmla="*/ 87115 w 640701"/>
              <a:gd name="connsiteY173" fmla="*/ 327871 h 641434"/>
              <a:gd name="connsiteX174" fmla="*/ 87115 w 640701"/>
              <a:gd name="connsiteY174" fmla="*/ 88349 h 641434"/>
              <a:gd name="connsiteX175" fmla="*/ 207385 w 640701"/>
              <a:gd name="connsiteY175" fmla="*/ 38449 h 641434"/>
              <a:gd name="connsiteX176" fmla="*/ 208166 w 640701"/>
              <a:gd name="connsiteY176" fmla="*/ 17505 h 641434"/>
              <a:gd name="connsiteX177" fmla="*/ 73544 w 640701"/>
              <a:gd name="connsiteY177" fmla="*/ 73771 h 641434"/>
              <a:gd name="connsiteX178" fmla="*/ 17451 w 640701"/>
              <a:gd name="connsiteY178" fmla="*/ 208810 h 641434"/>
              <a:gd name="connsiteX179" fmla="*/ 73544 w 640701"/>
              <a:gd name="connsiteY179" fmla="*/ 345099 h 641434"/>
              <a:gd name="connsiteX180" fmla="*/ 208166 w 640701"/>
              <a:gd name="connsiteY180" fmla="*/ 400115 h 641434"/>
              <a:gd name="connsiteX181" fmla="*/ 342788 w 640701"/>
              <a:gd name="connsiteY181" fmla="*/ 345099 h 641434"/>
              <a:gd name="connsiteX182" fmla="*/ 398880 w 640701"/>
              <a:gd name="connsiteY182" fmla="*/ 208810 h 641434"/>
              <a:gd name="connsiteX183" fmla="*/ 342788 w 640701"/>
              <a:gd name="connsiteY183" fmla="*/ 73771 h 641434"/>
              <a:gd name="connsiteX184" fmla="*/ 208166 w 640701"/>
              <a:gd name="connsiteY184" fmla="*/ 17505 h 641434"/>
              <a:gd name="connsiteX185" fmla="*/ 208166 w 640701"/>
              <a:gd name="connsiteY185" fmla="*/ 0 h 641434"/>
              <a:gd name="connsiteX186" fmla="*/ 355253 w 640701"/>
              <a:gd name="connsiteY186" fmla="*/ 61268 h 641434"/>
              <a:gd name="connsiteX187" fmla="*/ 416331 w 640701"/>
              <a:gd name="connsiteY187" fmla="*/ 208810 h 641434"/>
              <a:gd name="connsiteX188" fmla="*/ 393894 w 640701"/>
              <a:gd name="connsiteY188" fmla="*/ 303837 h 641434"/>
              <a:gd name="connsiteX189" fmla="*/ 622004 w 640701"/>
              <a:gd name="connsiteY189" fmla="*/ 533903 h 641434"/>
              <a:gd name="connsiteX190" fmla="*/ 622004 w 640701"/>
              <a:gd name="connsiteY190" fmla="*/ 623929 h 641434"/>
              <a:gd name="connsiteX191" fmla="*/ 577130 w 640701"/>
              <a:gd name="connsiteY191" fmla="*/ 641434 h 641434"/>
              <a:gd name="connsiteX192" fmla="*/ 532256 w 640701"/>
              <a:gd name="connsiteY192" fmla="*/ 623929 h 641434"/>
              <a:gd name="connsiteX193" fmla="*/ 302900 w 640701"/>
              <a:gd name="connsiteY193" fmla="*/ 395113 h 641434"/>
              <a:gd name="connsiteX194" fmla="*/ 208166 w 640701"/>
              <a:gd name="connsiteY194" fmla="*/ 417620 h 641434"/>
              <a:gd name="connsiteX195" fmla="*/ 61079 w 640701"/>
              <a:gd name="connsiteY195" fmla="*/ 356352 h 641434"/>
              <a:gd name="connsiteX196" fmla="*/ 0 w 640701"/>
              <a:gd name="connsiteY196" fmla="*/ 208810 h 641434"/>
              <a:gd name="connsiteX197" fmla="*/ 61079 w 640701"/>
              <a:gd name="connsiteY197" fmla="*/ 61268 h 641434"/>
              <a:gd name="connsiteX198" fmla="*/ 208166 w 640701"/>
              <a:gd name="connsiteY198" fmla="*/ 0 h 641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640701" h="641434">
                <a:moveTo>
                  <a:pt x="467438" y="401365"/>
                </a:moveTo>
                <a:lnTo>
                  <a:pt x="400127" y="468884"/>
                </a:lnTo>
                <a:lnTo>
                  <a:pt x="543474" y="611425"/>
                </a:lnTo>
                <a:cubicBezTo>
                  <a:pt x="560925" y="630181"/>
                  <a:pt x="590841" y="630181"/>
                  <a:pt x="609539" y="611425"/>
                </a:cubicBezTo>
                <a:cubicBezTo>
                  <a:pt x="626990" y="592670"/>
                  <a:pt x="626990" y="562661"/>
                  <a:pt x="609539" y="545156"/>
                </a:cubicBezTo>
                <a:close/>
                <a:moveTo>
                  <a:pt x="420071" y="353852"/>
                </a:moveTo>
                <a:lnTo>
                  <a:pt x="352760" y="421371"/>
                </a:lnTo>
                <a:lnTo>
                  <a:pt x="388908" y="456381"/>
                </a:lnTo>
                <a:lnTo>
                  <a:pt x="454973" y="390112"/>
                </a:lnTo>
                <a:close/>
                <a:moveTo>
                  <a:pt x="383922" y="318842"/>
                </a:moveTo>
                <a:cubicBezTo>
                  <a:pt x="376443" y="332595"/>
                  <a:pt x="366471" y="345099"/>
                  <a:pt x="355253" y="356352"/>
                </a:cubicBezTo>
                <a:cubicBezTo>
                  <a:pt x="344034" y="367605"/>
                  <a:pt x="331569" y="377608"/>
                  <a:pt x="317858" y="386361"/>
                </a:cubicBezTo>
                <a:lnTo>
                  <a:pt x="341541" y="410118"/>
                </a:lnTo>
                <a:lnTo>
                  <a:pt x="407606" y="342598"/>
                </a:lnTo>
                <a:close/>
                <a:moveTo>
                  <a:pt x="207877" y="176599"/>
                </a:moveTo>
                <a:cubicBezTo>
                  <a:pt x="199075" y="176599"/>
                  <a:pt x="191530" y="179071"/>
                  <a:pt x="185243" y="185251"/>
                </a:cubicBezTo>
                <a:cubicBezTo>
                  <a:pt x="172668" y="197610"/>
                  <a:pt x="172668" y="217385"/>
                  <a:pt x="185243" y="230980"/>
                </a:cubicBezTo>
                <a:cubicBezTo>
                  <a:pt x="191530" y="235924"/>
                  <a:pt x="199075" y="239631"/>
                  <a:pt x="207877" y="239631"/>
                </a:cubicBezTo>
                <a:cubicBezTo>
                  <a:pt x="216680" y="239631"/>
                  <a:pt x="225482" y="235924"/>
                  <a:pt x="231769" y="230980"/>
                </a:cubicBezTo>
                <a:cubicBezTo>
                  <a:pt x="236799" y="224800"/>
                  <a:pt x="240572" y="216149"/>
                  <a:pt x="240572" y="207497"/>
                </a:cubicBezTo>
                <a:cubicBezTo>
                  <a:pt x="240572" y="200082"/>
                  <a:pt x="236799" y="191430"/>
                  <a:pt x="231769" y="185251"/>
                </a:cubicBezTo>
                <a:cubicBezTo>
                  <a:pt x="225482" y="179071"/>
                  <a:pt x="216680" y="176599"/>
                  <a:pt x="207877" y="176599"/>
                </a:cubicBezTo>
                <a:close/>
                <a:moveTo>
                  <a:pt x="207877" y="159296"/>
                </a:moveTo>
                <a:cubicBezTo>
                  <a:pt x="220452" y="159296"/>
                  <a:pt x="233027" y="164240"/>
                  <a:pt x="243087" y="174127"/>
                </a:cubicBezTo>
                <a:cubicBezTo>
                  <a:pt x="251889" y="182779"/>
                  <a:pt x="256919" y="195138"/>
                  <a:pt x="256919" y="207497"/>
                </a:cubicBezTo>
                <a:cubicBezTo>
                  <a:pt x="256919" y="221092"/>
                  <a:pt x="251889" y="233452"/>
                  <a:pt x="243087" y="242103"/>
                </a:cubicBezTo>
                <a:cubicBezTo>
                  <a:pt x="233027" y="250755"/>
                  <a:pt x="220452" y="256934"/>
                  <a:pt x="207877" y="256934"/>
                </a:cubicBezTo>
                <a:cubicBezTo>
                  <a:pt x="195303" y="256934"/>
                  <a:pt x="182728" y="250755"/>
                  <a:pt x="173926" y="242103"/>
                </a:cubicBezTo>
                <a:cubicBezTo>
                  <a:pt x="153806" y="222328"/>
                  <a:pt x="153806" y="192666"/>
                  <a:pt x="173926" y="174127"/>
                </a:cubicBezTo>
                <a:cubicBezTo>
                  <a:pt x="182728" y="164240"/>
                  <a:pt x="195303" y="159296"/>
                  <a:pt x="207877" y="159296"/>
                </a:cubicBezTo>
                <a:close/>
                <a:moveTo>
                  <a:pt x="201830" y="121942"/>
                </a:moveTo>
                <a:cubicBezTo>
                  <a:pt x="200574" y="121942"/>
                  <a:pt x="199319" y="121942"/>
                  <a:pt x="199319" y="123198"/>
                </a:cubicBezTo>
                <a:lnTo>
                  <a:pt x="195552" y="134498"/>
                </a:lnTo>
                <a:cubicBezTo>
                  <a:pt x="194296" y="139520"/>
                  <a:pt x="189274" y="144542"/>
                  <a:pt x="184252" y="147053"/>
                </a:cubicBezTo>
                <a:cubicBezTo>
                  <a:pt x="181741" y="147053"/>
                  <a:pt x="180485" y="148309"/>
                  <a:pt x="177974" y="148309"/>
                </a:cubicBezTo>
                <a:cubicBezTo>
                  <a:pt x="171696" y="150820"/>
                  <a:pt x="166674" y="150820"/>
                  <a:pt x="161652" y="148309"/>
                </a:cubicBezTo>
                <a:lnTo>
                  <a:pt x="150352" y="143286"/>
                </a:lnTo>
                <a:cubicBezTo>
                  <a:pt x="150352" y="143286"/>
                  <a:pt x="149096" y="143286"/>
                  <a:pt x="147841" y="144542"/>
                </a:cubicBezTo>
                <a:lnTo>
                  <a:pt x="139052" y="154586"/>
                </a:lnTo>
                <a:cubicBezTo>
                  <a:pt x="137796" y="154586"/>
                  <a:pt x="137796" y="155842"/>
                  <a:pt x="137796" y="155842"/>
                </a:cubicBezTo>
                <a:lnTo>
                  <a:pt x="142819" y="167142"/>
                </a:lnTo>
                <a:cubicBezTo>
                  <a:pt x="145330" y="172164"/>
                  <a:pt x="145330" y="178442"/>
                  <a:pt x="142819" y="183464"/>
                </a:cubicBezTo>
                <a:cubicBezTo>
                  <a:pt x="141563" y="185975"/>
                  <a:pt x="141563" y="187231"/>
                  <a:pt x="140308" y="189742"/>
                </a:cubicBezTo>
                <a:cubicBezTo>
                  <a:pt x="139052" y="194764"/>
                  <a:pt x="134030" y="199786"/>
                  <a:pt x="129008" y="201042"/>
                </a:cubicBezTo>
                <a:lnTo>
                  <a:pt x="117708" y="204809"/>
                </a:lnTo>
                <a:cubicBezTo>
                  <a:pt x="116452" y="206064"/>
                  <a:pt x="116452" y="206064"/>
                  <a:pt x="116452" y="207320"/>
                </a:cubicBezTo>
                <a:lnTo>
                  <a:pt x="116452" y="221131"/>
                </a:lnTo>
                <a:cubicBezTo>
                  <a:pt x="116452" y="221131"/>
                  <a:pt x="116452" y="222386"/>
                  <a:pt x="117708" y="223642"/>
                </a:cubicBezTo>
                <a:lnTo>
                  <a:pt x="129008" y="227409"/>
                </a:lnTo>
                <a:cubicBezTo>
                  <a:pt x="134030" y="228664"/>
                  <a:pt x="139052" y="233686"/>
                  <a:pt x="140308" y="238709"/>
                </a:cubicBezTo>
                <a:cubicBezTo>
                  <a:pt x="141563" y="241220"/>
                  <a:pt x="141563" y="242475"/>
                  <a:pt x="142819" y="244986"/>
                </a:cubicBezTo>
                <a:cubicBezTo>
                  <a:pt x="145330" y="250009"/>
                  <a:pt x="145330" y="256286"/>
                  <a:pt x="142819" y="261309"/>
                </a:cubicBezTo>
                <a:lnTo>
                  <a:pt x="137796" y="271353"/>
                </a:lnTo>
                <a:cubicBezTo>
                  <a:pt x="137796" y="272609"/>
                  <a:pt x="137796" y="272609"/>
                  <a:pt x="139052" y="273864"/>
                </a:cubicBezTo>
                <a:lnTo>
                  <a:pt x="147841" y="283909"/>
                </a:lnTo>
                <a:cubicBezTo>
                  <a:pt x="149096" y="285164"/>
                  <a:pt x="150352" y="285164"/>
                  <a:pt x="150352" y="285164"/>
                </a:cubicBezTo>
                <a:lnTo>
                  <a:pt x="161652" y="278886"/>
                </a:lnTo>
                <a:cubicBezTo>
                  <a:pt x="164163" y="277631"/>
                  <a:pt x="166674" y="277631"/>
                  <a:pt x="169185" y="277631"/>
                </a:cubicBezTo>
                <a:cubicBezTo>
                  <a:pt x="171696" y="277631"/>
                  <a:pt x="175463" y="278886"/>
                  <a:pt x="177974" y="278886"/>
                </a:cubicBezTo>
                <a:cubicBezTo>
                  <a:pt x="180485" y="280142"/>
                  <a:pt x="181741" y="280142"/>
                  <a:pt x="184252" y="281397"/>
                </a:cubicBezTo>
                <a:cubicBezTo>
                  <a:pt x="189274" y="283909"/>
                  <a:pt x="194296" y="288931"/>
                  <a:pt x="195552" y="292697"/>
                </a:cubicBezTo>
                <a:lnTo>
                  <a:pt x="199319" y="305253"/>
                </a:lnTo>
                <a:cubicBezTo>
                  <a:pt x="199319" y="305253"/>
                  <a:pt x="200574" y="306508"/>
                  <a:pt x="201830" y="306508"/>
                </a:cubicBezTo>
                <a:lnTo>
                  <a:pt x="215641" y="306508"/>
                </a:lnTo>
                <a:cubicBezTo>
                  <a:pt x="215641" y="306508"/>
                  <a:pt x="216896" y="305253"/>
                  <a:pt x="218152" y="305253"/>
                </a:cubicBezTo>
                <a:lnTo>
                  <a:pt x="220663" y="292697"/>
                </a:lnTo>
                <a:cubicBezTo>
                  <a:pt x="223174" y="288931"/>
                  <a:pt x="226941" y="283909"/>
                  <a:pt x="233219" y="281397"/>
                </a:cubicBezTo>
                <a:cubicBezTo>
                  <a:pt x="234474" y="280142"/>
                  <a:pt x="236985" y="280142"/>
                  <a:pt x="239496" y="278886"/>
                </a:cubicBezTo>
                <a:cubicBezTo>
                  <a:pt x="244519" y="277631"/>
                  <a:pt x="250796" y="277631"/>
                  <a:pt x="254563" y="278886"/>
                </a:cubicBezTo>
                <a:lnTo>
                  <a:pt x="265863" y="285164"/>
                </a:lnTo>
                <a:cubicBezTo>
                  <a:pt x="267119" y="285164"/>
                  <a:pt x="267119" y="285164"/>
                  <a:pt x="268374" y="283909"/>
                </a:cubicBezTo>
                <a:lnTo>
                  <a:pt x="278419" y="273864"/>
                </a:lnTo>
                <a:cubicBezTo>
                  <a:pt x="278419" y="272609"/>
                  <a:pt x="278419" y="272609"/>
                  <a:pt x="278419" y="271353"/>
                </a:cubicBezTo>
                <a:lnTo>
                  <a:pt x="273396" y="261309"/>
                </a:lnTo>
                <a:cubicBezTo>
                  <a:pt x="270885" y="256286"/>
                  <a:pt x="270885" y="250009"/>
                  <a:pt x="273396" y="244986"/>
                </a:cubicBezTo>
                <a:cubicBezTo>
                  <a:pt x="274652" y="242475"/>
                  <a:pt x="274652" y="241220"/>
                  <a:pt x="275907" y="238709"/>
                </a:cubicBezTo>
                <a:cubicBezTo>
                  <a:pt x="278419" y="233686"/>
                  <a:pt x="283441" y="228664"/>
                  <a:pt x="288463" y="227409"/>
                </a:cubicBezTo>
                <a:lnTo>
                  <a:pt x="298507" y="223642"/>
                </a:lnTo>
                <a:cubicBezTo>
                  <a:pt x="299763" y="222386"/>
                  <a:pt x="299763" y="221131"/>
                  <a:pt x="299763" y="221131"/>
                </a:cubicBezTo>
                <a:lnTo>
                  <a:pt x="299763" y="207320"/>
                </a:lnTo>
                <a:cubicBezTo>
                  <a:pt x="299763" y="206064"/>
                  <a:pt x="299763" y="206064"/>
                  <a:pt x="298507" y="204809"/>
                </a:cubicBezTo>
                <a:lnTo>
                  <a:pt x="288463" y="201042"/>
                </a:lnTo>
                <a:cubicBezTo>
                  <a:pt x="283441" y="199786"/>
                  <a:pt x="278419" y="194764"/>
                  <a:pt x="275907" y="189742"/>
                </a:cubicBezTo>
                <a:cubicBezTo>
                  <a:pt x="274652" y="187231"/>
                  <a:pt x="274652" y="185975"/>
                  <a:pt x="273396" y="183464"/>
                </a:cubicBezTo>
                <a:cubicBezTo>
                  <a:pt x="270885" y="178442"/>
                  <a:pt x="270885" y="172164"/>
                  <a:pt x="273396" y="167142"/>
                </a:cubicBezTo>
                <a:lnTo>
                  <a:pt x="278419" y="155842"/>
                </a:lnTo>
                <a:lnTo>
                  <a:pt x="278419" y="154586"/>
                </a:lnTo>
                <a:lnTo>
                  <a:pt x="268374" y="144542"/>
                </a:lnTo>
                <a:cubicBezTo>
                  <a:pt x="267119" y="143286"/>
                  <a:pt x="267119" y="143286"/>
                  <a:pt x="265863" y="143286"/>
                </a:cubicBezTo>
                <a:lnTo>
                  <a:pt x="254563" y="148309"/>
                </a:lnTo>
                <a:cubicBezTo>
                  <a:pt x="250796" y="150820"/>
                  <a:pt x="244519" y="150820"/>
                  <a:pt x="239496" y="148309"/>
                </a:cubicBezTo>
                <a:cubicBezTo>
                  <a:pt x="236985" y="148309"/>
                  <a:pt x="234474" y="147053"/>
                  <a:pt x="233219" y="147053"/>
                </a:cubicBezTo>
                <a:cubicBezTo>
                  <a:pt x="226941" y="144542"/>
                  <a:pt x="223174" y="139520"/>
                  <a:pt x="220663" y="134498"/>
                </a:cubicBezTo>
                <a:lnTo>
                  <a:pt x="218152" y="123198"/>
                </a:lnTo>
                <a:cubicBezTo>
                  <a:pt x="216896" y="121942"/>
                  <a:pt x="215641" y="121942"/>
                  <a:pt x="215641" y="121942"/>
                </a:cubicBezTo>
                <a:close/>
                <a:moveTo>
                  <a:pt x="201830" y="104364"/>
                </a:moveTo>
                <a:lnTo>
                  <a:pt x="215641" y="104364"/>
                </a:lnTo>
                <a:cubicBezTo>
                  <a:pt x="223174" y="104364"/>
                  <a:pt x="230707" y="110642"/>
                  <a:pt x="233219" y="118175"/>
                </a:cubicBezTo>
                <a:lnTo>
                  <a:pt x="236985" y="128220"/>
                </a:lnTo>
                <a:cubicBezTo>
                  <a:pt x="236985" y="129475"/>
                  <a:pt x="238241" y="130731"/>
                  <a:pt x="239496" y="130731"/>
                </a:cubicBezTo>
                <a:cubicBezTo>
                  <a:pt x="240752" y="130731"/>
                  <a:pt x="243263" y="131986"/>
                  <a:pt x="245774" y="133242"/>
                </a:cubicBezTo>
                <a:cubicBezTo>
                  <a:pt x="247030" y="133242"/>
                  <a:pt x="247030" y="133242"/>
                  <a:pt x="248285" y="133242"/>
                </a:cubicBezTo>
                <a:lnTo>
                  <a:pt x="259585" y="128220"/>
                </a:lnTo>
                <a:cubicBezTo>
                  <a:pt x="265863" y="124453"/>
                  <a:pt x="274652" y="126964"/>
                  <a:pt x="280930" y="131986"/>
                </a:cubicBezTo>
                <a:lnTo>
                  <a:pt x="290974" y="142031"/>
                </a:lnTo>
                <a:cubicBezTo>
                  <a:pt x="295996" y="148309"/>
                  <a:pt x="297252" y="155842"/>
                  <a:pt x="294741" y="163375"/>
                </a:cubicBezTo>
                <a:lnTo>
                  <a:pt x="289718" y="174675"/>
                </a:lnTo>
                <a:lnTo>
                  <a:pt x="289718" y="175931"/>
                </a:lnTo>
                <a:cubicBezTo>
                  <a:pt x="290974" y="178442"/>
                  <a:pt x="290974" y="180953"/>
                  <a:pt x="292230" y="183464"/>
                </a:cubicBezTo>
                <a:cubicBezTo>
                  <a:pt x="292230" y="183464"/>
                  <a:pt x="292230" y="184720"/>
                  <a:pt x="293485" y="184720"/>
                </a:cubicBezTo>
                <a:lnTo>
                  <a:pt x="304785" y="188486"/>
                </a:lnTo>
                <a:cubicBezTo>
                  <a:pt x="312318" y="192253"/>
                  <a:pt x="317341" y="198531"/>
                  <a:pt x="317341" y="207320"/>
                </a:cubicBezTo>
                <a:lnTo>
                  <a:pt x="317341" y="221131"/>
                </a:lnTo>
                <a:cubicBezTo>
                  <a:pt x="317341" y="228664"/>
                  <a:pt x="312318" y="236197"/>
                  <a:pt x="304785" y="239964"/>
                </a:cubicBezTo>
                <a:lnTo>
                  <a:pt x="293485" y="242475"/>
                </a:lnTo>
                <a:cubicBezTo>
                  <a:pt x="292230" y="242475"/>
                  <a:pt x="292230" y="243731"/>
                  <a:pt x="292230" y="244986"/>
                </a:cubicBezTo>
                <a:cubicBezTo>
                  <a:pt x="290974" y="247497"/>
                  <a:pt x="290974" y="248753"/>
                  <a:pt x="289718" y="251264"/>
                </a:cubicBezTo>
                <a:cubicBezTo>
                  <a:pt x="289718" y="252520"/>
                  <a:pt x="289718" y="252520"/>
                  <a:pt x="289718" y="253775"/>
                </a:cubicBezTo>
                <a:lnTo>
                  <a:pt x="294741" y="265075"/>
                </a:lnTo>
                <a:cubicBezTo>
                  <a:pt x="297252" y="271353"/>
                  <a:pt x="295996" y="280142"/>
                  <a:pt x="290974" y="286420"/>
                </a:cubicBezTo>
                <a:lnTo>
                  <a:pt x="280930" y="296464"/>
                </a:lnTo>
                <a:cubicBezTo>
                  <a:pt x="274652" y="301486"/>
                  <a:pt x="265863" y="302742"/>
                  <a:pt x="259585" y="300231"/>
                </a:cubicBezTo>
                <a:lnTo>
                  <a:pt x="248285" y="293953"/>
                </a:lnTo>
                <a:cubicBezTo>
                  <a:pt x="247030" y="293953"/>
                  <a:pt x="247030" y="293953"/>
                  <a:pt x="245774" y="293953"/>
                </a:cubicBezTo>
                <a:cubicBezTo>
                  <a:pt x="243263" y="296464"/>
                  <a:pt x="240752" y="296464"/>
                  <a:pt x="239496" y="297720"/>
                </a:cubicBezTo>
                <a:cubicBezTo>
                  <a:pt x="238241" y="297720"/>
                  <a:pt x="236985" y="298975"/>
                  <a:pt x="236985" y="298975"/>
                </a:cubicBezTo>
                <a:lnTo>
                  <a:pt x="233219" y="310275"/>
                </a:lnTo>
                <a:cubicBezTo>
                  <a:pt x="230707" y="317808"/>
                  <a:pt x="223174" y="322831"/>
                  <a:pt x="215641" y="322831"/>
                </a:cubicBezTo>
                <a:lnTo>
                  <a:pt x="201830" y="322831"/>
                </a:lnTo>
                <a:cubicBezTo>
                  <a:pt x="193041" y="322831"/>
                  <a:pt x="185507" y="317808"/>
                  <a:pt x="182996" y="310275"/>
                </a:cubicBezTo>
                <a:lnTo>
                  <a:pt x="179230" y="298975"/>
                </a:lnTo>
                <a:lnTo>
                  <a:pt x="177974" y="297720"/>
                </a:lnTo>
                <a:cubicBezTo>
                  <a:pt x="175463" y="296464"/>
                  <a:pt x="172952" y="296464"/>
                  <a:pt x="170441" y="293953"/>
                </a:cubicBezTo>
                <a:cubicBezTo>
                  <a:pt x="169185" y="293953"/>
                  <a:pt x="169185" y="293953"/>
                  <a:pt x="167930" y="293953"/>
                </a:cubicBezTo>
                <a:lnTo>
                  <a:pt x="157885" y="300231"/>
                </a:lnTo>
                <a:cubicBezTo>
                  <a:pt x="150352" y="302742"/>
                  <a:pt x="141563" y="301486"/>
                  <a:pt x="136541" y="296464"/>
                </a:cubicBezTo>
                <a:lnTo>
                  <a:pt x="126496" y="286420"/>
                </a:lnTo>
                <a:cubicBezTo>
                  <a:pt x="120219" y="280142"/>
                  <a:pt x="118963" y="271353"/>
                  <a:pt x="122730" y="265075"/>
                </a:cubicBezTo>
                <a:lnTo>
                  <a:pt x="127752" y="253775"/>
                </a:lnTo>
                <a:cubicBezTo>
                  <a:pt x="127752" y="252520"/>
                  <a:pt x="127752" y="252520"/>
                  <a:pt x="127752" y="251264"/>
                </a:cubicBezTo>
                <a:cubicBezTo>
                  <a:pt x="126496" y="248753"/>
                  <a:pt x="125241" y="247497"/>
                  <a:pt x="125241" y="244986"/>
                </a:cubicBezTo>
                <a:cubicBezTo>
                  <a:pt x="125241" y="243731"/>
                  <a:pt x="123985" y="242475"/>
                  <a:pt x="122730" y="242475"/>
                </a:cubicBezTo>
                <a:lnTo>
                  <a:pt x="112685" y="239964"/>
                </a:lnTo>
                <a:cubicBezTo>
                  <a:pt x="105152" y="236197"/>
                  <a:pt x="98874" y="228664"/>
                  <a:pt x="98874" y="221131"/>
                </a:cubicBezTo>
                <a:lnTo>
                  <a:pt x="98874" y="207320"/>
                </a:lnTo>
                <a:cubicBezTo>
                  <a:pt x="98874" y="198531"/>
                  <a:pt x="105152" y="192253"/>
                  <a:pt x="112685" y="188486"/>
                </a:cubicBezTo>
                <a:lnTo>
                  <a:pt x="122730" y="184720"/>
                </a:lnTo>
                <a:cubicBezTo>
                  <a:pt x="123985" y="184720"/>
                  <a:pt x="125241" y="183464"/>
                  <a:pt x="125241" y="183464"/>
                </a:cubicBezTo>
                <a:cubicBezTo>
                  <a:pt x="125241" y="180953"/>
                  <a:pt x="126496" y="178442"/>
                  <a:pt x="127752" y="175931"/>
                </a:cubicBezTo>
                <a:lnTo>
                  <a:pt x="127752" y="174675"/>
                </a:lnTo>
                <a:lnTo>
                  <a:pt x="122730" y="163375"/>
                </a:lnTo>
                <a:cubicBezTo>
                  <a:pt x="118963" y="155842"/>
                  <a:pt x="120219" y="148309"/>
                  <a:pt x="126496" y="142031"/>
                </a:cubicBezTo>
                <a:lnTo>
                  <a:pt x="136541" y="131986"/>
                </a:lnTo>
                <a:cubicBezTo>
                  <a:pt x="141563" y="126964"/>
                  <a:pt x="150352" y="124453"/>
                  <a:pt x="157885" y="128220"/>
                </a:cubicBezTo>
                <a:lnTo>
                  <a:pt x="167930" y="133242"/>
                </a:lnTo>
                <a:cubicBezTo>
                  <a:pt x="169185" y="133242"/>
                  <a:pt x="169185" y="133242"/>
                  <a:pt x="170441" y="133242"/>
                </a:cubicBezTo>
                <a:cubicBezTo>
                  <a:pt x="172952" y="131986"/>
                  <a:pt x="175463" y="130731"/>
                  <a:pt x="177974" y="130731"/>
                </a:cubicBezTo>
                <a:cubicBezTo>
                  <a:pt x="177974" y="130731"/>
                  <a:pt x="179230" y="129475"/>
                  <a:pt x="179230" y="128220"/>
                </a:cubicBezTo>
                <a:lnTo>
                  <a:pt x="182996" y="118175"/>
                </a:lnTo>
                <a:cubicBezTo>
                  <a:pt x="185507" y="110642"/>
                  <a:pt x="193041" y="104364"/>
                  <a:pt x="201830" y="104364"/>
                </a:cubicBezTo>
                <a:close/>
                <a:moveTo>
                  <a:pt x="207385" y="57162"/>
                </a:moveTo>
                <a:cubicBezTo>
                  <a:pt x="167295" y="57162"/>
                  <a:pt x="128458" y="72132"/>
                  <a:pt x="99643" y="100825"/>
                </a:cubicBezTo>
                <a:cubicBezTo>
                  <a:pt x="39509" y="160705"/>
                  <a:pt x="39509" y="256763"/>
                  <a:pt x="99643" y="315395"/>
                </a:cubicBezTo>
                <a:cubicBezTo>
                  <a:pt x="128458" y="345336"/>
                  <a:pt x="167295" y="360306"/>
                  <a:pt x="207385" y="360306"/>
                </a:cubicBezTo>
                <a:cubicBezTo>
                  <a:pt x="247475" y="360306"/>
                  <a:pt x="286312" y="345336"/>
                  <a:pt x="315127" y="315395"/>
                </a:cubicBezTo>
                <a:cubicBezTo>
                  <a:pt x="345194" y="286703"/>
                  <a:pt x="360228" y="249278"/>
                  <a:pt x="360228" y="208110"/>
                </a:cubicBezTo>
                <a:cubicBezTo>
                  <a:pt x="360228" y="168190"/>
                  <a:pt x="345194" y="129517"/>
                  <a:pt x="315127" y="100825"/>
                </a:cubicBezTo>
                <a:cubicBezTo>
                  <a:pt x="286312" y="72132"/>
                  <a:pt x="247475" y="57162"/>
                  <a:pt x="207385" y="57162"/>
                </a:cubicBezTo>
                <a:close/>
                <a:moveTo>
                  <a:pt x="207385" y="38449"/>
                </a:moveTo>
                <a:cubicBezTo>
                  <a:pt x="252486" y="38449"/>
                  <a:pt x="296335" y="57162"/>
                  <a:pt x="327655" y="88349"/>
                </a:cubicBezTo>
                <a:cubicBezTo>
                  <a:pt x="360228" y="120785"/>
                  <a:pt x="377767" y="163200"/>
                  <a:pt x="377767" y="208110"/>
                </a:cubicBezTo>
                <a:cubicBezTo>
                  <a:pt x="377767" y="253020"/>
                  <a:pt x="360228" y="295435"/>
                  <a:pt x="327655" y="327871"/>
                </a:cubicBezTo>
                <a:cubicBezTo>
                  <a:pt x="296335" y="360306"/>
                  <a:pt x="252486" y="377771"/>
                  <a:pt x="207385" y="377771"/>
                </a:cubicBezTo>
                <a:cubicBezTo>
                  <a:pt x="162284" y="377771"/>
                  <a:pt x="119688" y="360306"/>
                  <a:pt x="87115" y="327871"/>
                </a:cubicBezTo>
                <a:cubicBezTo>
                  <a:pt x="21969" y="261753"/>
                  <a:pt x="21969" y="155715"/>
                  <a:pt x="87115" y="88349"/>
                </a:cubicBezTo>
                <a:cubicBezTo>
                  <a:pt x="119688" y="57162"/>
                  <a:pt x="162284" y="38449"/>
                  <a:pt x="207385" y="38449"/>
                </a:cubicBezTo>
                <a:close/>
                <a:moveTo>
                  <a:pt x="208166" y="17505"/>
                </a:moveTo>
                <a:cubicBezTo>
                  <a:pt x="157059" y="17505"/>
                  <a:pt x="109692" y="37511"/>
                  <a:pt x="73544" y="73771"/>
                </a:cubicBezTo>
                <a:cubicBezTo>
                  <a:pt x="37395" y="110032"/>
                  <a:pt x="17451" y="157545"/>
                  <a:pt x="17451" y="208810"/>
                </a:cubicBezTo>
                <a:cubicBezTo>
                  <a:pt x="17451" y="260075"/>
                  <a:pt x="37395" y="308839"/>
                  <a:pt x="73544" y="345099"/>
                </a:cubicBezTo>
                <a:cubicBezTo>
                  <a:pt x="109692" y="380109"/>
                  <a:pt x="157059" y="400115"/>
                  <a:pt x="208166" y="400115"/>
                </a:cubicBezTo>
                <a:cubicBezTo>
                  <a:pt x="259272" y="400115"/>
                  <a:pt x="307886" y="380109"/>
                  <a:pt x="342788" y="345099"/>
                </a:cubicBezTo>
                <a:cubicBezTo>
                  <a:pt x="378936" y="308839"/>
                  <a:pt x="398880" y="260075"/>
                  <a:pt x="398880" y="208810"/>
                </a:cubicBezTo>
                <a:cubicBezTo>
                  <a:pt x="398880" y="157545"/>
                  <a:pt x="378936" y="110032"/>
                  <a:pt x="342788" y="73771"/>
                </a:cubicBezTo>
                <a:cubicBezTo>
                  <a:pt x="307886" y="37511"/>
                  <a:pt x="259272" y="17505"/>
                  <a:pt x="208166" y="17505"/>
                </a:cubicBezTo>
                <a:close/>
                <a:moveTo>
                  <a:pt x="208166" y="0"/>
                </a:moveTo>
                <a:cubicBezTo>
                  <a:pt x="264258" y="0"/>
                  <a:pt x="315365" y="22507"/>
                  <a:pt x="355253" y="61268"/>
                </a:cubicBezTo>
                <a:cubicBezTo>
                  <a:pt x="393894" y="101279"/>
                  <a:pt x="416331" y="153794"/>
                  <a:pt x="416331" y="208810"/>
                </a:cubicBezTo>
                <a:cubicBezTo>
                  <a:pt x="416331" y="242570"/>
                  <a:pt x="407606" y="275079"/>
                  <a:pt x="393894" y="303837"/>
                </a:cubicBezTo>
                <a:lnTo>
                  <a:pt x="622004" y="533903"/>
                </a:lnTo>
                <a:cubicBezTo>
                  <a:pt x="646934" y="557660"/>
                  <a:pt x="646934" y="597671"/>
                  <a:pt x="622004" y="623929"/>
                </a:cubicBezTo>
                <a:cubicBezTo>
                  <a:pt x="609539" y="636432"/>
                  <a:pt x="592088" y="641434"/>
                  <a:pt x="577130" y="641434"/>
                </a:cubicBezTo>
                <a:cubicBezTo>
                  <a:pt x="559679" y="641434"/>
                  <a:pt x="543474" y="636432"/>
                  <a:pt x="532256" y="623929"/>
                </a:cubicBezTo>
                <a:lnTo>
                  <a:pt x="302900" y="395113"/>
                </a:lnTo>
                <a:cubicBezTo>
                  <a:pt x="274230" y="410118"/>
                  <a:pt x="241821" y="417620"/>
                  <a:pt x="208166" y="417620"/>
                </a:cubicBezTo>
                <a:cubicBezTo>
                  <a:pt x="153320" y="417620"/>
                  <a:pt x="100967" y="396364"/>
                  <a:pt x="61079" y="356352"/>
                </a:cubicBezTo>
                <a:cubicBezTo>
                  <a:pt x="22437" y="316341"/>
                  <a:pt x="0" y="265076"/>
                  <a:pt x="0" y="208810"/>
                </a:cubicBezTo>
                <a:cubicBezTo>
                  <a:pt x="0" y="153794"/>
                  <a:pt x="22437" y="101279"/>
                  <a:pt x="61079" y="61268"/>
                </a:cubicBezTo>
                <a:cubicBezTo>
                  <a:pt x="100967" y="22507"/>
                  <a:pt x="153320" y="0"/>
                  <a:pt x="208166" y="0"/>
                </a:cubicBezTo>
                <a:close/>
              </a:path>
            </a:pathLst>
          </a:custGeom>
          <a:solidFill>
            <a:srgbClr val="FFFFFF"/>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893" name="Freeform: Shape 892">
            <a:extLst>
              <a:ext uri="{FF2B5EF4-FFF2-40B4-BE49-F238E27FC236}">
                <a16:creationId xmlns:a16="http://schemas.microsoft.com/office/drawing/2014/main" id="{CEF7D81A-7CB2-45C3-9A59-013F5E062A07}"/>
              </a:ext>
            </a:extLst>
          </p:cNvPr>
          <p:cNvSpPr>
            <a:spLocks noChangeArrowheads="1"/>
          </p:cNvSpPr>
          <p:nvPr/>
        </p:nvSpPr>
        <p:spPr bwMode="auto">
          <a:xfrm>
            <a:off x="5923617" y="470997"/>
            <a:ext cx="344140" cy="287024"/>
          </a:xfrm>
          <a:custGeom>
            <a:avLst/>
            <a:gdLst>
              <a:gd name="connsiteX0" fmla="*/ 343527 w 688279"/>
              <a:gd name="connsiteY0" fmla="*/ 349293 h 574047"/>
              <a:gd name="connsiteX1" fmla="*/ 313800 w 688279"/>
              <a:gd name="connsiteY1" fmla="*/ 406472 h 574047"/>
              <a:gd name="connsiteX2" fmla="*/ 300175 w 688279"/>
              <a:gd name="connsiteY2" fmla="*/ 416417 h 574047"/>
              <a:gd name="connsiteX3" fmla="*/ 237005 w 688279"/>
              <a:gd name="connsiteY3" fmla="*/ 426361 h 574047"/>
              <a:gd name="connsiteX4" fmla="*/ 235767 w 688279"/>
              <a:gd name="connsiteY4" fmla="*/ 428847 h 574047"/>
              <a:gd name="connsiteX5" fmla="*/ 237005 w 688279"/>
              <a:gd name="connsiteY5" fmla="*/ 430090 h 574047"/>
              <a:gd name="connsiteX6" fmla="*/ 281596 w 688279"/>
              <a:gd name="connsiteY6" fmla="*/ 476082 h 574047"/>
              <a:gd name="connsiteX7" fmla="*/ 286551 w 688279"/>
              <a:gd name="connsiteY7" fmla="*/ 490999 h 574047"/>
              <a:gd name="connsiteX8" fmla="*/ 276641 w 688279"/>
              <a:gd name="connsiteY8" fmla="*/ 555637 h 574047"/>
              <a:gd name="connsiteX9" fmla="*/ 277880 w 688279"/>
              <a:gd name="connsiteY9" fmla="*/ 556880 h 574047"/>
              <a:gd name="connsiteX10" fmla="*/ 279119 w 688279"/>
              <a:gd name="connsiteY10" fmla="*/ 556880 h 574047"/>
              <a:gd name="connsiteX11" fmla="*/ 336096 w 688279"/>
              <a:gd name="connsiteY11" fmla="*/ 528290 h 574047"/>
              <a:gd name="connsiteX12" fmla="*/ 353436 w 688279"/>
              <a:gd name="connsiteY12" fmla="*/ 528290 h 574047"/>
              <a:gd name="connsiteX13" fmla="*/ 409175 w 688279"/>
              <a:gd name="connsiteY13" fmla="*/ 556880 h 574047"/>
              <a:gd name="connsiteX14" fmla="*/ 410413 w 688279"/>
              <a:gd name="connsiteY14" fmla="*/ 556880 h 574047"/>
              <a:gd name="connsiteX15" fmla="*/ 411652 w 688279"/>
              <a:gd name="connsiteY15" fmla="*/ 555637 h 574047"/>
              <a:gd name="connsiteX16" fmla="*/ 402981 w 688279"/>
              <a:gd name="connsiteY16" fmla="*/ 490999 h 574047"/>
              <a:gd name="connsiteX17" fmla="*/ 407936 w 688279"/>
              <a:gd name="connsiteY17" fmla="*/ 476082 h 574047"/>
              <a:gd name="connsiteX18" fmla="*/ 451288 w 688279"/>
              <a:gd name="connsiteY18" fmla="*/ 430090 h 574047"/>
              <a:gd name="connsiteX19" fmla="*/ 452527 w 688279"/>
              <a:gd name="connsiteY19" fmla="*/ 428847 h 574047"/>
              <a:gd name="connsiteX20" fmla="*/ 451288 w 688279"/>
              <a:gd name="connsiteY20" fmla="*/ 426361 h 574047"/>
              <a:gd name="connsiteX21" fmla="*/ 388118 w 688279"/>
              <a:gd name="connsiteY21" fmla="*/ 416417 h 574047"/>
              <a:gd name="connsiteX22" fmla="*/ 374493 w 688279"/>
              <a:gd name="connsiteY22" fmla="*/ 406472 h 574047"/>
              <a:gd name="connsiteX23" fmla="*/ 346005 w 688279"/>
              <a:gd name="connsiteY23" fmla="*/ 349293 h 574047"/>
              <a:gd name="connsiteX24" fmla="*/ 344766 w 688279"/>
              <a:gd name="connsiteY24" fmla="*/ 349293 h 574047"/>
              <a:gd name="connsiteX25" fmla="*/ 343527 w 688279"/>
              <a:gd name="connsiteY25" fmla="*/ 349293 h 574047"/>
              <a:gd name="connsiteX26" fmla="*/ 324948 w 688279"/>
              <a:gd name="connsiteY26" fmla="*/ 213802 h 574047"/>
              <a:gd name="connsiteX27" fmla="*/ 313800 w 688279"/>
              <a:gd name="connsiteY27" fmla="*/ 224989 h 574047"/>
              <a:gd name="connsiteX28" fmla="*/ 313800 w 688279"/>
              <a:gd name="connsiteY28" fmla="*/ 321946 h 574047"/>
              <a:gd name="connsiteX29" fmla="*/ 324948 w 688279"/>
              <a:gd name="connsiteY29" fmla="*/ 331890 h 574047"/>
              <a:gd name="connsiteX30" fmla="*/ 364584 w 688279"/>
              <a:gd name="connsiteY30" fmla="*/ 331890 h 574047"/>
              <a:gd name="connsiteX31" fmla="*/ 374493 w 688279"/>
              <a:gd name="connsiteY31" fmla="*/ 321946 h 574047"/>
              <a:gd name="connsiteX32" fmla="*/ 374493 w 688279"/>
              <a:gd name="connsiteY32" fmla="*/ 224989 h 574047"/>
              <a:gd name="connsiteX33" fmla="*/ 364584 w 688279"/>
              <a:gd name="connsiteY33" fmla="*/ 213802 h 574047"/>
              <a:gd name="connsiteX34" fmla="*/ 559235 w 688279"/>
              <a:gd name="connsiteY34" fmla="*/ 179552 h 574047"/>
              <a:gd name="connsiteX35" fmla="*/ 529156 w 688279"/>
              <a:gd name="connsiteY35" fmla="*/ 236909 h 574047"/>
              <a:gd name="connsiteX36" fmla="*/ 516624 w 688279"/>
              <a:gd name="connsiteY36" fmla="*/ 245637 h 574047"/>
              <a:gd name="connsiteX37" fmla="*/ 451453 w 688279"/>
              <a:gd name="connsiteY37" fmla="*/ 256859 h 574047"/>
              <a:gd name="connsiteX38" fmla="*/ 451453 w 688279"/>
              <a:gd name="connsiteY38" fmla="*/ 258106 h 574047"/>
              <a:gd name="connsiteX39" fmla="*/ 451453 w 688279"/>
              <a:gd name="connsiteY39" fmla="*/ 259352 h 574047"/>
              <a:gd name="connsiteX40" fmla="*/ 496571 w 688279"/>
              <a:gd name="connsiteY40" fmla="*/ 306734 h 574047"/>
              <a:gd name="connsiteX41" fmla="*/ 501584 w 688279"/>
              <a:gd name="connsiteY41" fmla="*/ 321697 h 574047"/>
              <a:gd name="connsiteX42" fmla="*/ 492811 w 688279"/>
              <a:gd name="connsiteY42" fmla="*/ 385288 h 574047"/>
              <a:gd name="connsiteX43" fmla="*/ 492811 w 688279"/>
              <a:gd name="connsiteY43" fmla="*/ 386535 h 574047"/>
              <a:gd name="connsiteX44" fmla="*/ 494065 w 688279"/>
              <a:gd name="connsiteY44" fmla="*/ 386535 h 574047"/>
              <a:gd name="connsiteX45" fmla="*/ 552969 w 688279"/>
              <a:gd name="connsiteY45" fmla="*/ 359103 h 574047"/>
              <a:gd name="connsiteX46" fmla="*/ 560488 w 688279"/>
              <a:gd name="connsiteY46" fmla="*/ 356610 h 574047"/>
              <a:gd name="connsiteX47" fmla="*/ 569261 w 688279"/>
              <a:gd name="connsiteY47" fmla="*/ 359103 h 574047"/>
              <a:gd name="connsiteX48" fmla="*/ 626912 w 688279"/>
              <a:gd name="connsiteY48" fmla="*/ 386535 h 574047"/>
              <a:gd name="connsiteX49" fmla="*/ 629418 w 688279"/>
              <a:gd name="connsiteY49" fmla="*/ 386535 h 574047"/>
              <a:gd name="connsiteX50" fmla="*/ 629418 w 688279"/>
              <a:gd name="connsiteY50" fmla="*/ 385288 h 574047"/>
              <a:gd name="connsiteX51" fmla="*/ 620646 w 688279"/>
              <a:gd name="connsiteY51" fmla="*/ 321697 h 574047"/>
              <a:gd name="connsiteX52" fmla="*/ 625659 w 688279"/>
              <a:gd name="connsiteY52" fmla="*/ 306734 h 574047"/>
              <a:gd name="connsiteX53" fmla="*/ 670777 w 688279"/>
              <a:gd name="connsiteY53" fmla="*/ 259352 h 574047"/>
              <a:gd name="connsiteX54" fmla="*/ 670777 w 688279"/>
              <a:gd name="connsiteY54" fmla="*/ 258106 h 574047"/>
              <a:gd name="connsiteX55" fmla="*/ 669523 w 688279"/>
              <a:gd name="connsiteY55" fmla="*/ 256859 h 574047"/>
              <a:gd name="connsiteX56" fmla="*/ 605606 w 688279"/>
              <a:gd name="connsiteY56" fmla="*/ 245637 h 574047"/>
              <a:gd name="connsiteX57" fmla="*/ 593073 w 688279"/>
              <a:gd name="connsiteY57" fmla="*/ 236909 h 574047"/>
              <a:gd name="connsiteX58" fmla="*/ 561742 w 688279"/>
              <a:gd name="connsiteY58" fmla="*/ 179552 h 574047"/>
              <a:gd name="connsiteX59" fmla="*/ 559235 w 688279"/>
              <a:gd name="connsiteY59" fmla="*/ 179552 h 574047"/>
              <a:gd name="connsiteX60" fmla="*/ 127788 w 688279"/>
              <a:gd name="connsiteY60" fmla="*/ 178305 h 574047"/>
              <a:gd name="connsiteX61" fmla="*/ 126535 w 688279"/>
              <a:gd name="connsiteY61" fmla="*/ 179552 h 574047"/>
              <a:gd name="connsiteX62" fmla="*/ 95204 w 688279"/>
              <a:gd name="connsiteY62" fmla="*/ 236909 h 574047"/>
              <a:gd name="connsiteX63" fmla="*/ 82671 w 688279"/>
              <a:gd name="connsiteY63" fmla="*/ 245637 h 574047"/>
              <a:gd name="connsiteX64" fmla="*/ 18755 w 688279"/>
              <a:gd name="connsiteY64" fmla="*/ 256859 h 574047"/>
              <a:gd name="connsiteX65" fmla="*/ 17502 w 688279"/>
              <a:gd name="connsiteY65" fmla="*/ 258106 h 574047"/>
              <a:gd name="connsiteX66" fmla="*/ 18755 w 688279"/>
              <a:gd name="connsiteY66" fmla="*/ 259352 h 574047"/>
              <a:gd name="connsiteX67" fmla="*/ 63872 w 688279"/>
              <a:gd name="connsiteY67" fmla="*/ 306734 h 574047"/>
              <a:gd name="connsiteX68" fmla="*/ 67632 w 688279"/>
              <a:gd name="connsiteY68" fmla="*/ 321697 h 574047"/>
              <a:gd name="connsiteX69" fmla="*/ 58859 w 688279"/>
              <a:gd name="connsiteY69" fmla="*/ 385288 h 574047"/>
              <a:gd name="connsiteX70" fmla="*/ 58859 w 688279"/>
              <a:gd name="connsiteY70" fmla="*/ 386535 h 574047"/>
              <a:gd name="connsiteX71" fmla="*/ 61366 w 688279"/>
              <a:gd name="connsiteY71" fmla="*/ 386535 h 574047"/>
              <a:gd name="connsiteX72" fmla="*/ 119016 w 688279"/>
              <a:gd name="connsiteY72" fmla="*/ 359103 h 574047"/>
              <a:gd name="connsiteX73" fmla="*/ 135308 w 688279"/>
              <a:gd name="connsiteY73" fmla="*/ 359103 h 574047"/>
              <a:gd name="connsiteX74" fmla="*/ 194211 w 688279"/>
              <a:gd name="connsiteY74" fmla="*/ 386535 h 574047"/>
              <a:gd name="connsiteX75" fmla="*/ 195464 w 688279"/>
              <a:gd name="connsiteY75" fmla="*/ 386535 h 574047"/>
              <a:gd name="connsiteX76" fmla="*/ 195464 w 688279"/>
              <a:gd name="connsiteY76" fmla="*/ 385288 h 574047"/>
              <a:gd name="connsiteX77" fmla="*/ 186692 w 688279"/>
              <a:gd name="connsiteY77" fmla="*/ 321697 h 574047"/>
              <a:gd name="connsiteX78" fmla="*/ 192958 w 688279"/>
              <a:gd name="connsiteY78" fmla="*/ 306734 h 574047"/>
              <a:gd name="connsiteX79" fmla="*/ 236822 w 688279"/>
              <a:gd name="connsiteY79" fmla="*/ 259352 h 574047"/>
              <a:gd name="connsiteX80" fmla="*/ 236822 w 688279"/>
              <a:gd name="connsiteY80" fmla="*/ 258106 h 574047"/>
              <a:gd name="connsiteX81" fmla="*/ 236822 w 688279"/>
              <a:gd name="connsiteY81" fmla="*/ 256859 h 574047"/>
              <a:gd name="connsiteX82" fmla="*/ 172906 w 688279"/>
              <a:gd name="connsiteY82" fmla="*/ 245637 h 574047"/>
              <a:gd name="connsiteX83" fmla="*/ 159120 w 688279"/>
              <a:gd name="connsiteY83" fmla="*/ 236909 h 574047"/>
              <a:gd name="connsiteX84" fmla="*/ 129042 w 688279"/>
              <a:gd name="connsiteY84" fmla="*/ 179552 h 574047"/>
              <a:gd name="connsiteX85" fmla="*/ 127788 w 688279"/>
              <a:gd name="connsiteY85" fmla="*/ 178305 h 574047"/>
              <a:gd name="connsiteX86" fmla="*/ 540436 w 688279"/>
              <a:gd name="connsiteY86" fmla="*/ 43641 h 574047"/>
              <a:gd name="connsiteX87" fmla="*/ 529156 w 688279"/>
              <a:gd name="connsiteY87" fmla="*/ 53616 h 574047"/>
              <a:gd name="connsiteX88" fmla="*/ 529156 w 688279"/>
              <a:gd name="connsiteY88" fmla="*/ 150873 h 574047"/>
              <a:gd name="connsiteX89" fmla="*/ 540436 w 688279"/>
              <a:gd name="connsiteY89" fmla="*/ 162095 h 574047"/>
              <a:gd name="connsiteX90" fmla="*/ 581794 w 688279"/>
              <a:gd name="connsiteY90" fmla="*/ 162095 h 574047"/>
              <a:gd name="connsiteX91" fmla="*/ 591820 w 688279"/>
              <a:gd name="connsiteY91" fmla="*/ 150873 h 574047"/>
              <a:gd name="connsiteX92" fmla="*/ 591820 w 688279"/>
              <a:gd name="connsiteY92" fmla="*/ 53616 h 574047"/>
              <a:gd name="connsiteX93" fmla="*/ 581794 w 688279"/>
              <a:gd name="connsiteY93" fmla="*/ 43641 h 574047"/>
              <a:gd name="connsiteX94" fmla="*/ 107736 w 688279"/>
              <a:gd name="connsiteY94" fmla="*/ 43641 h 574047"/>
              <a:gd name="connsiteX95" fmla="*/ 96457 w 688279"/>
              <a:gd name="connsiteY95" fmla="*/ 53616 h 574047"/>
              <a:gd name="connsiteX96" fmla="*/ 96457 w 688279"/>
              <a:gd name="connsiteY96" fmla="*/ 150873 h 574047"/>
              <a:gd name="connsiteX97" fmla="*/ 107736 w 688279"/>
              <a:gd name="connsiteY97" fmla="*/ 162095 h 574047"/>
              <a:gd name="connsiteX98" fmla="*/ 127788 w 688279"/>
              <a:gd name="connsiteY98" fmla="*/ 162095 h 574047"/>
              <a:gd name="connsiteX99" fmla="*/ 149094 w 688279"/>
              <a:gd name="connsiteY99" fmla="*/ 162095 h 574047"/>
              <a:gd name="connsiteX100" fmla="*/ 159120 w 688279"/>
              <a:gd name="connsiteY100" fmla="*/ 150873 h 574047"/>
              <a:gd name="connsiteX101" fmla="*/ 159120 w 688279"/>
              <a:gd name="connsiteY101" fmla="*/ 53616 h 574047"/>
              <a:gd name="connsiteX102" fmla="*/ 149094 w 688279"/>
              <a:gd name="connsiteY102" fmla="*/ 43641 h 574047"/>
              <a:gd name="connsiteX103" fmla="*/ 378209 w 688279"/>
              <a:gd name="connsiteY103" fmla="*/ 17403 h 574047"/>
              <a:gd name="connsiteX104" fmla="*/ 378209 w 688279"/>
              <a:gd name="connsiteY104" fmla="*/ 201372 h 574047"/>
              <a:gd name="connsiteX105" fmla="*/ 391834 w 688279"/>
              <a:gd name="connsiteY105" fmla="*/ 224989 h 574047"/>
              <a:gd name="connsiteX106" fmla="*/ 391834 w 688279"/>
              <a:gd name="connsiteY106" fmla="*/ 264766 h 574047"/>
              <a:gd name="connsiteX107" fmla="*/ 401743 w 688279"/>
              <a:gd name="connsiteY107" fmla="*/ 246121 h 574047"/>
              <a:gd name="connsiteX108" fmla="*/ 430231 w 688279"/>
              <a:gd name="connsiteY108" fmla="*/ 28590 h 574047"/>
              <a:gd name="connsiteX109" fmla="*/ 428993 w 688279"/>
              <a:gd name="connsiteY109" fmla="*/ 19889 h 574047"/>
              <a:gd name="connsiteX110" fmla="*/ 421561 w 688279"/>
              <a:gd name="connsiteY110" fmla="*/ 17403 h 574047"/>
              <a:gd name="connsiteX111" fmla="*/ 326187 w 688279"/>
              <a:gd name="connsiteY111" fmla="*/ 17403 h 574047"/>
              <a:gd name="connsiteX112" fmla="*/ 326187 w 688279"/>
              <a:gd name="connsiteY112" fmla="*/ 197643 h 574047"/>
              <a:gd name="connsiteX113" fmla="*/ 362107 w 688279"/>
              <a:gd name="connsiteY113" fmla="*/ 197643 h 574047"/>
              <a:gd name="connsiteX114" fmla="*/ 362107 w 688279"/>
              <a:gd name="connsiteY114" fmla="*/ 17403 h 574047"/>
              <a:gd name="connsiteX115" fmla="*/ 267971 w 688279"/>
              <a:gd name="connsiteY115" fmla="*/ 17403 h 574047"/>
              <a:gd name="connsiteX116" fmla="*/ 260539 w 688279"/>
              <a:gd name="connsiteY116" fmla="*/ 19889 h 574047"/>
              <a:gd name="connsiteX117" fmla="*/ 258062 w 688279"/>
              <a:gd name="connsiteY117" fmla="*/ 28590 h 574047"/>
              <a:gd name="connsiteX118" fmla="*/ 286551 w 688279"/>
              <a:gd name="connsiteY118" fmla="*/ 246121 h 574047"/>
              <a:gd name="connsiteX119" fmla="*/ 296460 w 688279"/>
              <a:gd name="connsiteY119" fmla="*/ 264766 h 574047"/>
              <a:gd name="connsiteX120" fmla="*/ 296460 w 688279"/>
              <a:gd name="connsiteY120" fmla="*/ 224989 h 574047"/>
              <a:gd name="connsiteX121" fmla="*/ 310084 w 688279"/>
              <a:gd name="connsiteY121" fmla="*/ 201372 h 574047"/>
              <a:gd name="connsiteX122" fmla="*/ 310084 w 688279"/>
              <a:gd name="connsiteY122" fmla="*/ 17403 h 574047"/>
              <a:gd name="connsiteX123" fmla="*/ 482785 w 688279"/>
              <a:gd name="connsiteY123" fmla="*/ 0 h 574047"/>
              <a:gd name="connsiteX124" fmla="*/ 492811 w 688279"/>
              <a:gd name="connsiteY124" fmla="*/ 7481 h 574047"/>
              <a:gd name="connsiteX125" fmla="*/ 501584 w 688279"/>
              <a:gd name="connsiteY125" fmla="*/ 76060 h 574047"/>
              <a:gd name="connsiteX126" fmla="*/ 512864 w 688279"/>
              <a:gd name="connsiteY126" fmla="*/ 93517 h 574047"/>
              <a:gd name="connsiteX127" fmla="*/ 512864 w 688279"/>
              <a:gd name="connsiteY127" fmla="*/ 53616 h 574047"/>
              <a:gd name="connsiteX128" fmla="*/ 525396 w 688279"/>
              <a:gd name="connsiteY128" fmla="*/ 31172 h 574047"/>
              <a:gd name="connsiteX129" fmla="*/ 525396 w 688279"/>
              <a:gd name="connsiteY129" fmla="*/ 8728 h 574047"/>
              <a:gd name="connsiteX130" fmla="*/ 534169 w 688279"/>
              <a:gd name="connsiteY130" fmla="*/ 0 h 574047"/>
              <a:gd name="connsiteX131" fmla="*/ 542942 w 688279"/>
              <a:gd name="connsiteY131" fmla="*/ 8728 h 574047"/>
              <a:gd name="connsiteX132" fmla="*/ 542942 w 688279"/>
              <a:gd name="connsiteY132" fmla="*/ 27432 h 574047"/>
              <a:gd name="connsiteX133" fmla="*/ 580541 w 688279"/>
              <a:gd name="connsiteY133" fmla="*/ 27432 h 574047"/>
              <a:gd name="connsiteX134" fmla="*/ 580541 w 688279"/>
              <a:gd name="connsiteY134" fmla="*/ 8728 h 574047"/>
              <a:gd name="connsiteX135" fmla="*/ 588060 w 688279"/>
              <a:gd name="connsiteY135" fmla="*/ 0 h 574047"/>
              <a:gd name="connsiteX136" fmla="*/ 596833 w 688279"/>
              <a:gd name="connsiteY136" fmla="*/ 8728 h 574047"/>
              <a:gd name="connsiteX137" fmla="*/ 596833 w 688279"/>
              <a:gd name="connsiteY137" fmla="*/ 31172 h 574047"/>
              <a:gd name="connsiteX138" fmla="*/ 609366 w 688279"/>
              <a:gd name="connsiteY138" fmla="*/ 53616 h 574047"/>
              <a:gd name="connsiteX139" fmla="*/ 609366 w 688279"/>
              <a:gd name="connsiteY139" fmla="*/ 93517 h 574047"/>
              <a:gd name="connsiteX140" fmla="*/ 619392 w 688279"/>
              <a:gd name="connsiteY140" fmla="*/ 76060 h 574047"/>
              <a:gd name="connsiteX141" fmla="*/ 629418 w 688279"/>
              <a:gd name="connsiteY141" fmla="*/ 7481 h 574047"/>
              <a:gd name="connsiteX142" fmla="*/ 639445 w 688279"/>
              <a:gd name="connsiteY142" fmla="*/ 0 h 574047"/>
              <a:gd name="connsiteX143" fmla="*/ 645711 w 688279"/>
              <a:gd name="connsiteY143" fmla="*/ 9975 h 574047"/>
              <a:gd name="connsiteX144" fmla="*/ 636938 w 688279"/>
              <a:gd name="connsiteY144" fmla="*/ 78554 h 574047"/>
              <a:gd name="connsiteX145" fmla="*/ 609366 w 688279"/>
              <a:gd name="connsiteY145" fmla="*/ 112220 h 574047"/>
              <a:gd name="connsiteX146" fmla="*/ 609366 w 688279"/>
              <a:gd name="connsiteY146" fmla="*/ 150873 h 574047"/>
              <a:gd name="connsiteX147" fmla="*/ 581794 w 688279"/>
              <a:gd name="connsiteY147" fmla="*/ 178305 h 574047"/>
              <a:gd name="connsiteX148" fmla="*/ 580541 w 688279"/>
              <a:gd name="connsiteY148" fmla="*/ 178305 h 574047"/>
              <a:gd name="connsiteX149" fmla="*/ 608113 w 688279"/>
              <a:gd name="connsiteY149" fmla="*/ 228180 h 574047"/>
              <a:gd name="connsiteX150" fmla="*/ 609366 w 688279"/>
              <a:gd name="connsiteY150" fmla="*/ 229427 h 574047"/>
              <a:gd name="connsiteX151" fmla="*/ 673283 w 688279"/>
              <a:gd name="connsiteY151" fmla="*/ 240649 h 574047"/>
              <a:gd name="connsiteX152" fmla="*/ 687069 w 688279"/>
              <a:gd name="connsiteY152" fmla="*/ 253118 h 574047"/>
              <a:gd name="connsiteX153" fmla="*/ 682056 w 688279"/>
              <a:gd name="connsiteY153" fmla="*/ 271821 h 574047"/>
              <a:gd name="connsiteX154" fmla="*/ 636938 w 688279"/>
              <a:gd name="connsiteY154" fmla="*/ 317956 h 574047"/>
              <a:gd name="connsiteX155" fmla="*/ 636938 w 688279"/>
              <a:gd name="connsiteY155" fmla="*/ 319203 h 574047"/>
              <a:gd name="connsiteX156" fmla="*/ 646964 w 688279"/>
              <a:gd name="connsiteY156" fmla="*/ 382794 h 574047"/>
              <a:gd name="connsiteX157" fmla="*/ 639445 w 688279"/>
              <a:gd name="connsiteY157" fmla="*/ 400251 h 574047"/>
              <a:gd name="connsiteX158" fmla="*/ 628165 w 688279"/>
              <a:gd name="connsiteY158" fmla="*/ 403991 h 574047"/>
              <a:gd name="connsiteX159" fmla="*/ 619392 w 688279"/>
              <a:gd name="connsiteY159" fmla="*/ 402744 h 574047"/>
              <a:gd name="connsiteX160" fmla="*/ 561742 w 688279"/>
              <a:gd name="connsiteY160" fmla="*/ 374066 h 574047"/>
              <a:gd name="connsiteX161" fmla="*/ 560488 w 688279"/>
              <a:gd name="connsiteY161" fmla="*/ 374066 h 574047"/>
              <a:gd name="connsiteX162" fmla="*/ 501584 w 688279"/>
              <a:gd name="connsiteY162" fmla="*/ 402744 h 574047"/>
              <a:gd name="connsiteX163" fmla="*/ 482785 w 688279"/>
              <a:gd name="connsiteY163" fmla="*/ 400251 h 574047"/>
              <a:gd name="connsiteX164" fmla="*/ 475265 w 688279"/>
              <a:gd name="connsiteY164" fmla="*/ 382794 h 574047"/>
              <a:gd name="connsiteX165" fmla="*/ 485292 w 688279"/>
              <a:gd name="connsiteY165" fmla="*/ 319203 h 574047"/>
              <a:gd name="connsiteX166" fmla="*/ 484038 w 688279"/>
              <a:gd name="connsiteY166" fmla="*/ 317956 h 574047"/>
              <a:gd name="connsiteX167" fmla="*/ 438920 w 688279"/>
              <a:gd name="connsiteY167" fmla="*/ 271821 h 574047"/>
              <a:gd name="connsiteX168" fmla="*/ 433907 w 688279"/>
              <a:gd name="connsiteY168" fmla="*/ 253118 h 574047"/>
              <a:gd name="connsiteX169" fmla="*/ 448947 w 688279"/>
              <a:gd name="connsiteY169" fmla="*/ 240649 h 574047"/>
              <a:gd name="connsiteX170" fmla="*/ 512864 w 688279"/>
              <a:gd name="connsiteY170" fmla="*/ 229427 h 574047"/>
              <a:gd name="connsiteX171" fmla="*/ 514117 w 688279"/>
              <a:gd name="connsiteY171" fmla="*/ 228180 h 574047"/>
              <a:gd name="connsiteX172" fmla="*/ 540436 w 688279"/>
              <a:gd name="connsiteY172" fmla="*/ 178305 h 574047"/>
              <a:gd name="connsiteX173" fmla="*/ 512864 w 688279"/>
              <a:gd name="connsiteY173" fmla="*/ 150873 h 574047"/>
              <a:gd name="connsiteX174" fmla="*/ 512864 w 688279"/>
              <a:gd name="connsiteY174" fmla="*/ 112220 h 574047"/>
              <a:gd name="connsiteX175" fmla="*/ 485292 w 688279"/>
              <a:gd name="connsiteY175" fmla="*/ 78554 h 574047"/>
              <a:gd name="connsiteX176" fmla="*/ 475265 w 688279"/>
              <a:gd name="connsiteY176" fmla="*/ 9975 h 574047"/>
              <a:gd name="connsiteX177" fmla="*/ 482785 w 688279"/>
              <a:gd name="connsiteY177" fmla="*/ 0 h 574047"/>
              <a:gd name="connsiteX178" fmla="*/ 267971 w 688279"/>
              <a:gd name="connsiteY178" fmla="*/ 0 h 574047"/>
              <a:gd name="connsiteX179" fmla="*/ 421561 w 688279"/>
              <a:gd name="connsiteY179" fmla="*/ 0 h 574047"/>
              <a:gd name="connsiteX180" fmla="*/ 441379 w 688279"/>
              <a:gd name="connsiteY180" fmla="*/ 9944 h 574047"/>
              <a:gd name="connsiteX181" fmla="*/ 447572 w 688279"/>
              <a:gd name="connsiteY181" fmla="*/ 31076 h 574047"/>
              <a:gd name="connsiteX182" fmla="*/ 419084 w 688279"/>
              <a:gd name="connsiteY182" fmla="*/ 248607 h 574047"/>
              <a:gd name="connsiteX183" fmla="*/ 391834 w 688279"/>
              <a:gd name="connsiteY183" fmla="*/ 283412 h 574047"/>
              <a:gd name="connsiteX184" fmla="*/ 391834 w 688279"/>
              <a:gd name="connsiteY184" fmla="*/ 321946 h 574047"/>
              <a:gd name="connsiteX185" fmla="*/ 364584 w 688279"/>
              <a:gd name="connsiteY185" fmla="*/ 349293 h 574047"/>
              <a:gd name="connsiteX186" fmla="*/ 363345 w 688279"/>
              <a:gd name="connsiteY186" fmla="*/ 349293 h 574047"/>
              <a:gd name="connsiteX187" fmla="*/ 389357 w 688279"/>
              <a:gd name="connsiteY187" fmla="*/ 399014 h 574047"/>
              <a:gd name="connsiteX188" fmla="*/ 390595 w 688279"/>
              <a:gd name="connsiteY188" fmla="*/ 399014 h 574047"/>
              <a:gd name="connsiteX189" fmla="*/ 453765 w 688279"/>
              <a:gd name="connsiteY189" fmla="*/ 410201 h 574047"/>
              <a:gd name="connsiteX190" fmla="*/ 468629 w 688279"/>
              <a:gd name="connsiteY190" fmla="*/ 422632 h 574047"/>
              <a:gd name="connsiteX191" fmla="*/ 463674 w 688279"/>
              <a:gd name="connsiteY191" fmla="*/ 441277 h 574047"/>
              <a:gd name="connsiteX192" fmla="*/ 419084 w 688279"/>
              <a:gd name="connsiteY192" fmla="*/ 487270 h 574047"/>
              <a:gd name="connsiteX193" fmla="*/ 419084 w 688279"/>
              <a:gd name="connsiteY193" fmla="*/ 488513 h 574047"/>
              <a:gd name="connsiteX194" fmla="*/ 428993 w 688279"/>
              <a:gd name="connsiteY194" fmla="*/ 553150 h 574047"/>
              <a:gd name="connsiteX195" fmla="*/ 421561 w 688279"/>
              <a:gd name="connsiteY195" fmla="*/ 570553 h 574047"/>
              <a:gd name="connsiteX196" fmla="*/ 401743 w 688279"/>
              <a:gd name="connsiteY196" fmla="*/ 571796 h 574047"/>
              <a:gd name="connsiteX197" fmla="*/ 346005 w 688279"/>
              <a:gd name="connsiteY197" fmla="*/ 543206 h 574047"/>
              <a:gd name="connsiteX198" fmla="*/ 344766 w 688279"/>
              <a:gd name="connsiteY198" fmla="*/ 543206 h 574047"/>
              <a:gd name="connsiteX199" fmla="*/ 286551 w 688279"/>
              <a:gd name="connsiteY199" fmla="*/ 571796 h 574047"/>
              <a:gd name="connsiteX200" fmla="*/ 277880 w 688279"/>
              <a:gd name="connsiteY200" fmla="*/ 573039 h 574047"/>
              <a:gd name="connsiteX201" fmla="*/ 267971 w 688279"/>
              <a:gd name="connsiteY201" fmla="*/ 570553 h 574047"/>
              <a:gd name="connsiteX202" fmla="*/ 260539 w 688279"/>
              <a:gd name="connsiteY202" fmla="*/ 553150 h 574047"/>
              <a:gd name="connsiteX203" fmla="*/ 269210 w 688279"/>
              <a:gd name="connsiteY203" fmla="*/ 488513 h 574047"/>
              <a:gd name="connsiteX204" fmla="*/ 269210 w 688279"/>
              <a:gd name="connsiteY204" fmla="*/ 487270 h 574047"/>
              <a:gd name="connsiteX205" fmla="*/ 224619 w 688279"/>
              <a:gd name="connsiteY205" fmla="*/ 441277 h 574047"/>
              <a:gd name="connsiteX206" fmla="*/ 219665 w 688279"/>
              <a:gd name="connsiteY206" fmla="*/ 422632 h 574047"/>
              <a:gd name="connsiteX207" fmla="*/ 234528 w 688279"/>
              <a:gd name="connsiteY207" fmla="*/ 410201 h 574047"/>
              <a:gd name="connsiteX208" fmla="*/ 297698 w 688279"/>
              <a:gd name="connsiteY208" fmla="*/ 399014 h 574047"/>
              <a:gd name="connsiteX209" fmla="*/ 298937 w 688279"/>
              <a:gd name="connsiteY209" fmla="*/ 399014 h 574047"/>
              <a:gd name="connsiteX210" fmla="*/ 324948 w 688279"/>
              <a:gd name="connsiteY210" fmla="*/ 349293 h 574047"/>
              <a:gd name="connsiteX211" fmla="*/ 296460 w 688279"/>
              <a:gd name="connsiteY211" fmla="*/ 321946 h 574047"/>
              <a:gd name="connsiteX212" fmla="*/ 296460 w 688279"/>
              <a:gd name="connsiteY212" fmla="*/ 283412 h 574047"/>
              <a:gd name="connsiteX213" fmla="*/ 269210 w 688279"/>
              <a:gd name="connsiteY213" fmla="*/ 248607 h 574047"/>
              <a:gd name="connsiteX214" fmla="*/ 240721 w 688279"/>
              <a:gd name="connsiteY214" fmla="*/ 31076 h 574047"/>
              <a:gd name="connsiteX215" fmla="*/ 246914 w 688279"/>
              <a:gd name="connsiteY215" fmla="*/ 9944 h 574047"/>
              <a:gd name="connsiteX216" fmla="*/ 267971 w 688279"/>
              <a:gd name="connsiteY216" fmla="*/ 0 h 574047"/>
              <a:gd name="connsiteX217" fmla="*/ 50087 w 688279"/>
              <a:gd name="connsiteY217" fmla="*/ 0 h 574047"/>
              <a:gd name="connsiteX218" fmla="*/ 58859 w 688279"/>
              <a:gd name="connsiteY218" fmla="*/ 7481 h 574047"/>
              <a:gd name="connsiteX219" fmla="*/ 68885 w 688279"/>
              <a:gd name="connsiteY219" fmla="*/ 76060 h 574047"/>
              <a:gd name="connsiteX220" fmla="*/ 78911 w 688279"/>
              <a:gd name="connsiteY220" fmla="*/ 93517 h 574047"/>
              <a:gd name="connsiteX221" fmla="*/ 78911 w 688279"/>
              <a:gd name="connsiteY221" fmla="*/ 53616 h 574047"/>
              <a:gd name="connsiteX222" fmla="*/ 91444 w 688279"/>
              <a:gd name="connsiteY222" fmla="*/ 31172 h 574047"/>
              <a:gd name="connsiteX223" fmla="*/ 91444 w 688279"/>
              <a:gd name="connsiteY223" fmla="*/ 8728 h 574047"/>
              <a:gd name="connsiteX224" fmla="*/ 100217 w 688279"/>
              <a:gd name="connsiteY224" fmla="*/ 0 h 574047"/>
              <a:gd name="connsiteX225" fmla="*/ 108990 w 688279"/>
              <a:gd name="connsiteY225" fmla="*/ 8728 h 574047"/>
              <a:gd name="connsiteX226" fmla="*/ 108990 w 688279"/>
              <a:gd name="connsiteY226" fmla="*/ 27432 h 574047"/>
              <a:gd name="connsiteX227" fmla="*/ 146587 w 688279"/>
              <a:gd name="connsiteY227" fmla="*/ 27432 h 574047"/>
              <a:gd name="connsiteX228" fmla="*/ 146587 w 688279"/>
              <a:gd name="connsiteY228" fmla="*/ 8728 h 574047"/>
              <a:gd name="connsiteX229" fmla="*/ 154107 w 688279"/>
              <a:gd name="connsiteY229" fmla="*/ 0 h 574047"/>
              <a:gd name="connsiteX230" fmla="*/ 162880 w 688279"/>
              <a:gd name="connsiteY230" fmla="*/ 8728 h 574047"/>
              <a:gd name="connsiteX231" fmla="*/ 162880 w 688279"/>
              <a:gd name="connsiteY231" fmla="*/ 31172 h 574047"/>
              <a:gd name="connsiteX232" fmla="*/ 176666 w 688279"/>
              <a:gd name="connsiteY232" fmla="*/ 53616 h 574047"/>
              <a:gd name="connsiteX233" fmla="*/ 176666 w 688279"/>
              <a:gd name="connsiteY233" fmla="*/ 93517 h 574047"/>
              <a:gd name="connsiteX234" fmla="*/ 186692 w 688279"/>
              <a:gd name="connsiteY234" fmla="*/ 76060 h 574047"/>
              <a:gd name="connsiteX235" fmla="*/ 195464 w 688279"/>
              <a:gd name="connsiteY235" fmla="*/ 7481 h 574047"/>
              <a:gd name="connsiteX236" fmla="*/ 205490 w 688279"/>
              <a:gd name="connsiteY236" fmla="*/ 0 h 574047"/>
              <a:gd name="connsiteX237" fmla="*/ 213010 w 688279"/>
              <a:gd name="connsiteY237" fmla="*/ 9975 h 574047"/>
              <a:gd name="connsiteX238" fmla="*/ 202984 w 688279"/>
              <a:gd name="connsiteY238" fmla="*/ 78554 h 574047"/>
              <a:gd name="connsiteX239" fmla="*/ 176666 w 688279"/>
              <a:gd name="connsiteY239" fmla="*/ 112220 h 574047"/>
              <a:gd name="connsiteX240" fmla="*/ 176666 w 688279"/>
              <a:gd name="connsiteY240" fmla="*/ 150873 h 574047"/>
              <a:gd name="connsiteX241" fmla="*/ 149094 w 688279"/>
              <a:gd name="connsiteY241" fmla="*/ 178305 h 574047"/>
              <a:gd name="connsiteX242" fmla="*/ 147841 w 688279"/>
              <a:gd name="connsiteY242" fmla="*/ 178305 h 574047"/>
              <a:gd name="connsiteX243" fmla="*/ 174159 w 688279"/>
              <a:gd name="connsiteY243" fmla="*/ 228180 h 574047"/>
              <a:gd name="connsiteX244" fmla="*/ 175412 w 688279"/>
              <a:gd name="connsiteY244" fmla="*/ 229427 h 574047"/>
              <a:gd name="connsiteX245" fmla="*/ 239328 w 688279"/>
              <a:gd name="connsiteY245" fmla="*/ 240649 h 574047"/>
              <a:gd name="connsiteX246" fmla="*/ 253114 w 688279"/>
              <a:gd name="connsiteY246" fmla="*/ 253118 h 574047"/>
              <a:gd name="connsiteX247" fmla="*/ 249354 w 688279"/>
              <a:gd name="connsiteY247" fmla="*/ 271821 h 574047"/>
              <a:gd name="connsiteX248" fmla="*/ 204237 w 688279"/>
              <a:gd name="connsiteY248" fmla="*/ 317956 h 574047"/>
              <a:gd name="connsiteX249" fmla="*/ 202984 w 688279"/>
              <a:gd name="connsiteY249" fmla="*/ 319203 h 574047"/>
              <a:gd name="connsiteX250" fmla="*/ 213010 w 688279"/>
              <a:gd name="connsiteY250" fmla="*/ 382794 h 574047"/>
              <a:gd name="connsiteX251" fmla="*/ 206744 w 688279"/>
              <a:gd name="connsiteY251" fmla="*/ 400251 h 574047"/>
              <a:gd name="connsiteX252" fmla="*/ 194211 w 688279"/>
              <a:gd name="connsiteY252" fmla="*/ 403991 h 574047"/>
              <a:gd name="connsiteX253" fmla="*/ 186692 w 688279"/>
              <a:gd name="connsiteY253" fmla="*/ 402744 h 574047"/>
              <a:gd name="connsiteX254" fmla="*/ 129042 w 688279"/>
              <a:gd name="connsiteY254" fmla="*/ 374066 h 574047"/>
              <a:gd name="connsiteX255" fmla="*/ 127788 w 688279"/>
              <a:gd name="connsiteY255" fmla="*/ 374066 h 574047"/>
              <a:gd name="connsiteX256" fmla="*/ 68885 w 688279"/>
              <a:gd name="connsiteY256" fmla="*/ 402744 h 574047"/>
              <a:gd name="connsiteX257" fmla="*/ 50087 w 688279"/>
              <a:gd name="connsiteY257" fmla="*/ 400251 h 574047"/>
              <a:gd name="connsiteX258" fmla="*/ 42567 w 688279"/>
              <a:gd name="connsiteY258" fmla="*/ 382794 h 574047"/>
              <a:gd name="connsiteX259" fmla="*/ 51340 w 688279"/>
              <a:gd name="connsiteY259" fmla="*/ 319203 h 574047"/>
              <a:gd name="connsiteX260" fmla="*/ 51340 w 688279"/>
              <a:gd name="connsiteY260" fmla="*/ 317956 h 574047"/>
              <a:gd name="connsiteX261" fmla="*/ 6223 w 688279"/>
              <a:gd name="connsiteY261" fmla="*/ 271821 h 574047"/>
              <a:gd name="connsiteX262" fmla="*/ 1210 w 688279"/>
              <a:gd name="connsiteY262" fmla="*/ 253118 h 574047"/>
              <a:gd name="connsiteX263" fmla="*/ 16249 w 688279"/>
              <a:gd name="connsiteY263" fmla="*/ 240649 h 574047"/>
              <a:gd name="connsiteX264" fmla="*/ 78911 w 688279"/>
              <a:gd name="connsiteY264" fmla="*/ 229427 h 574047"/>
              <a:gd name="connsiteX265" fmla="*/ 81418 w 688279"/>
              <a:gd name="connsiteY265" fmla="*/ 228180 h 574047"/>
              <a:gd name="connsiteX266" fmla="*/ 107736 w 688279"/>
              <a:gd name="connsiteY266" fmla="*/ 178305 h 574047"/>
              <a:gd name="connsiteX267" fmla="*/ 78911 w 688279"/>
              <a:gd name="connsiteY267" fmla="*/ 150873 h 574047"/>
              <a:gd name="connsiteX268" fmla="*/ 78911 w 688279"/>
              <a:gd name="connsiteY268" fmla="*/ 112220 h 574047"/>
              <a:gd name="connsiteX269" fmla="*/ 51340 w 688279"/>
              <a:gd name="connsiteY269" fmla="*/ 78554 h 574047"/>
              <a:gd name="connsiteX270" fmla="*/ 42567 w 688279"/>
              <a:gd name="connsiteY270" fmla="*/ 9975 h 574047"/>
              <a:gd name="connsiteX271" fmla="*/ 50087 w 688279"/>
              <a:gd name="connsiteY271" fmla="*/ 0 h 574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688279" h="574047">
                <a:moveTo>
                  <a:pt x="343527" y="349293"/>
                </a:moveTo>
                <a:lnTo>
                  <a:pt x="313800" y="406472"/>
                </a:lnTo>
                <a:cubicBezTo>
                  <a:pt x="311323" y="411444"/>
                  <a:pt x="306369" y="415174"/>
                  <a:pt x="300175" y="416417"/>
                </a:cubicBezTo>
                <a:lnTo>
                  <a:pt x="237005" y="426361"/>
                </a:lnTo>
                <a:cubicBezTo>
                  <a:pt x="237005" y="427604"/>
                  <a:pt x="237005" y="427604"/>
                  <a:pt x="235767" y="428847"/>
                </a:cubicBezTo>
                <a:cubicBezTo>
                  <a:pt x="235767" y="428847"/>
                  <a:pt x="235767" y="428847"/>
                  <a:pt x="237005" y="430090"/>
                </a:cubicBezTo>
                <a:lnTo>
                  <a:pt x="281596" y="476082"/>
                </a:lnTo>
                <a:cubicBezTo>
                  <a:pt x="285312" y="479811"/>
                  <a:pt x="286551" y="486027"/>
                  <a:pt x="286551" y="490999"/>
                </a:cubicBezTo>
                <a:lnTo>
                  <a:pt x="276641" y="555637"/>
                </a:lnTo>
                <a:cubicBezTo>
                  <a:pt x="276641" y="555637"/>
                  <a:pt x="277880" y="555637"/>
                  <a:pt x="277880" y="556880"/>
                </a:cubicBezTo>
                <a:lnTo>
                  <a:pt x="279119" y="556880"/>
                </a:lnTo>
                <a:lnTo>
                  <a:pt x="336096" y="528290"/>
                </a:lnTo>
                <a:cubicBezTo>
                  <a:pt x="342289" y="525804"/>
                  <a:pt x="347243" y="525804"/>
                  <a:pt x="353436" y="528290"/>
                </a:cubicBezTo>
                <a:lnTo>
                  <a:pt x="409175" y="556880"/>
                </a:lnTo>
                <a:lnTo>
                  <a:pt x="410413" y="556880"/>
                </a:lnTo>
                <a:cubicBezTo>
                  <a:pt x="410413" y="555637"/>
                  <a:pt x="411652" y="555637"/>
                  <a:pt x="411652" y="555637"/>
                </a:cubicBezTo>
                <a:lnTo>
                  <a:pt x="402981" y="490999"/>
                </a:lnTo>
                <a:cubicBezTo>
                  <a:pt x="401743" y="486027"/>
                  <a:pt x="402981" y="479811"/>
                  <a:pt x="407936" y="476082"/>
                </a:cubicBezTo>
                <a:lnTo>
                  <a:pt x="451288" y="430090"/>
                </a:lnTo>
                <a:cubicBezTo>
                  <a:pt x="452527" y="428847"/>
                  <a:pt x="452527" y="428847"/>
                  <a:pt x="452527" y="428847"/>
                </a:cubicBezTo>
                <a:cubicBezTo>
                  <a:pt x="451288" y="427604"/>
                  <a:pt x="451288" y="427604"/>
                  <a:pt x="451288" y="426361"/>
                </a:cubicBezTo>
                <a:lnTo>
                  <a:pt x="388118" y="416417"/>
                </a:lnTo>
                <a:cubicBezTo>
                  <a:pt x="381925" y="415174"/>
                  <a:pt x="378209" y="411444"/>
                  <a:pt x="374493" y="406472"/>
                </a:cubicBezTo>
                <a:lnTo>
                  <a:pt x="346005" y="349293"/>
                </a:lnTo>
                <a:cubicBezTo>
                  <a:pt x="346005" y="349293"/>
                  <a:pt x="346005" y="349293"/>
                  <a:pt x="344766" y="349293"/>
                </a:cubicBezTo>
                <a:cubicBezTo>
                  <a:pt x="344766" y="349293"/>
                  <a:pt x="344766" y="349293"/>
                  <a:pt x="343527" y="349293"/>
                </a:cubicBezTo>
                <a:close/>
                <a:moveTo>
                  <a:pt x="324948" y="213802"/>
                </a:moveTo>
                <a:cubicBezTo>
                  <a:pt x="318755" y="213802"/>
                  <a:pt x="313800" y="218774"/>
                  <a:pt x="313800" y="224989"/>
                </a:cubicBezTo>
                <a:lnTo>
                  <a:pt x="313800" y="321946"/>
                </a:lnTo>
                <a:cubicBezTo>
                  <a:pt x="313800" y="326918"/>
                  <a:pt x="318755" y="331890"/>
                  <a:pt x="324948" y="331890"/>
                </a:cubicBezTo>
                <a:lnTo>
                  <a:pt x="364584" y="331890"/>
                </a:lnTo>
                <a:cubicBezTo>
                  <a:pt x="370777" y="331890"/>
                  <a:pt x="374493" y="326918"/>
                  <a:pt x="374493" y="321946"/>
                </a:cubicBezTo>
                <a:lnTo>
                  <a:pt x="374493" y="224989"/>
                </a:lnTo>
                <a:cubicBezTo>
                  <a:pt x="374493" y="218774"/>
                  <a:pt x="370777" y="213802"/>
                  <a:pt x="364584" y="213802"/>
                </a:cubicBezTo>
                <a:close/>
                <a:moveTo>
                  <a:pt x="559235" y="179552"/>
                </a:moveTo>
                <a:lnTo>
                  <a:pt x="529156" y="236909"/>
                </a:lnTo>
                <a:cubicBezTo>
                  <a:pt x="526650" y="241896"/>
                  <a:pt x="521637" y="245637"/>
                  <a:pt x="516624" y="245637"/>
                </a:cubicBezTo>
                <a:lnTo>
                  <a:pt x="451453" y="256859"/>
                </a:lnTo>
                <a:cubicBezTo>
                  <a:pt x="451453" y="256859"/>
                  <a:pt x="451453" y="256859"/>
                  <a:pt x="451453" y="258106"/>
                </a:cubicBezTo>
                <a:cubicBezTo>
                  <a:pt x="450200" y="259352"/>
                  <a:pt x="450200" y="259352"/>
                  <a:pt x="451453" y="259352"/>
                </a:cubicBezTo>
                <a:lnTo>
                  <a:pt x="496571" y="306734"/>
                </a:lnTo>
                <a:cubicBezTo>
                  <a:pt x="500331" y="309228"/>
                  <a:pt x="502837" y="315462"/>
                  <a:pt x="501584" y="321697"/>
                </a:cubicBezTo>
                <a:lnTo>
                  <a:pt x="492811" y="385288"/>
                </a:lnTo>
                <a:cubicBezTo>
                  <a:pt x="492811" y="386535"/>
                  <a:pt x="492811" y="386535"/>
                  <a:pt x="492811" y="386535"/>
                </a:cubicBezTo>
                <a:cubicBezTo>
                  <a:pt x="492811" y="387782"/>
                  <a:pt x="494065" y="387782"/>
                  <a:pt x="494065" y="386535"/>
                </a:cubicBezTo>
                <a:lnTo>
                  <a:pt x="552969" y="359103"/>
                </a:lnTo>
                <a:cubicBezTo>
                  <a:pt x="555475" y="357857"/>
                  <a:pt x="557982" y="356610"/>
                  <a:pt x="560488" y="356610"/>
                </a:cubicBezTo>
                <a:cubicBezTo>
                  <a:pt x="564248" y="356610"/>
                  <a:pt x="566755" y="357857"/>
                  <a:pt x="569261" y="359103"/>
                </a:cubicBezTo>
                <a:lnTo>
                  <a:pt x="626912" y="386535"/>
                </a:lnTo>
                <a:cubicBezTo>
                  <a:pt x="628165" y="387782"/>
                  <a:pt x="628165" y="387782"/>
                  <a:pt x="629418" y="386535"/>
                </a:cubicBezTo>
                <a:cubicBezTo>
                  <a:pt x="629418" y="386535"/>
                  <a:pt x="629418" y="386535"/>
                  <a:pt x="629418" y="385288"/>
                </a:cubicBezTo>
                <a:lnTo>
                  <a:pt x="620646" y="321697"/>
                </a:lnTo>
                <a:cubicBezTo>
                  <a:pt x="619392" y="315462"/>
                  <a:pt x="621899" y="309228"/>
                  <a:pt x="625659" y="306734"/>
                </a:cubicBezTo>
                <a:lnTo>
                  <a:pt x="670777" y="259352"/>
                </a:lnTo>
                <a:cubicBezTo>
                  <a:pt x="670777" y="259352"/>
                  <a:pt x="670777" y="259352"/>
                  <a:pt x="670777" y="258106"/>
                </a:cubicBezTo>
                <a:cubicBezTo>
                  <a:pt x="670777" y="256859"/>
                  <a:pt x="670777" y="256859"/>
                  <a:pt x="669523" y="256859"/>
                </a:cubicBezTo>
                <a:lnTo>
                  <a:pt x="605606" y="245637"/>
                </a:lnTo>
                <a:cubicBezTo>
                  <a:pt x="599340" y="245637"/>
                  <a:pt x="595580" y="241896"/>
                  <a:pt x="593073" y="236909"/>
                </a:cubicBezTo>
                <a:lnTo>
                  <a:pt x="561742" y="179552"/>
                </a:lnTo>
                <a:cubicBezTo>
                  <a:pt x="561742" y="178305"/>
                  <a:pt x="560488" y="178305"/>
                  <a:pt x="559235" y="179552"/>
                </a:cubicBezTo>
                <a:close/>
                <a:moveTo>
                  <a:pt x="127788" y="178305"/>
                </a:moveTo>
                <a:cubicBezTo>
                  <a:pt x="127788" y="178305"/>
                  <a:pt x="126535" y="178305"/>
                  <a:pt x="126535" y="179552"/>
                </a:cubicBezTo>
                <a:lnTo>
                  <a:pt x="95204" y="236909"/>
                </a:lnTo>
                <a:cubicBezTo>
                  <a:pt x="93951" y="241896"/>
                  <a:pt x="87684" y="245637"/>
                  <a:pt x="82671" y="245637"/>
                </a:cubicBezTo>
                <a:lnTo>
                  <a:pt x="18755" y="256859"/>
                </a:lnTo>
                <a:cubicBezTo>
                  <a:pt x="18755" y="256859"/>
                  <a:pt x="17502" y="256859"/>
                  <a:pt x="17502" y="258106"/>
                </a:cubicBezTo>
                <a:cubicBezTo>
                  <a:pt x="17502" y="259352"/>
                  <a:pt x="17502" y="259352"/>
                  <a:pt x="18755" y="259352"/>
                </a:cubicBezTo>
                <a:lnTo>
                  <a:pt x="63872" y="306734"/>
                </a:lnTo>
                <a:cubicBezTo>
                  <a:pt x="67632" y="309228"/>
                  <a:pt x="68885" y="315462"/>
                  <a:pt x="67632" y="321697"/>
                </a:cubicBezTo>
                <a:lnTo>
                  <a:pt x="58859" y="385288"/>
                </a:lnTo>
                <a:cubicBezTo>
                  <a:pt x="58859" y="386535"/>
                  <a:pt x="58859" y="386535"/>
                  <a:pt x="58859" y="386535"/>
                </a:cubicBezTo>
                <a:cubicBezTo>
                  <a:pt x="60113" y="387782"/>
                  <a:pt x="60113" y="387782"/>
                  <a:pt x="61366" y="386535"/>
                </a:cubicBezTo>
                <a:lnTo>
                  <a:pt x="119016" y="359103"/>
                </a:lnTo>
                <a:cubicBezTo>
                  <a:pt x="125282" y="356610"/>
                  <a:pt x="130295" y="356610"/>
                  <a:pt x="135308" y="359103"/>
                </a:cubicBezTo>
                <a:lnTo>
                  <a:pt x="194211" y="386535"/>
                </a:lnTo>
                <a:cubicBezTo>
                  <a:pt x="194211" y="387782"/>
                  <a:pt x="195464" y="387782"/>
                  <a:pt x="195464" y="386535"/>
                </a:cubicBezTo>
                <a:cubicBezTo>
                  <a:pt x="195464" y="386535"/>
                  <a:pt x="195464" y="386535"/>
                  <a:pt x="195464" y="385288"/>
                </a:cubicBezTo>
                <a:lnTo>
                  <a:pt x="186692" y="321697"/>
                </a:lnTo>
                <a:cubicBezTo>
                  <a:pt x="186692" y="315462"/>
                  <a:pt x="187945" y="309228"/>
                  <a:pt x="192958" y="306734"/>
                </a:cubicBezTo>
                <a:lnTo>
                  <a:pt x="236822" y="259352"/>
                </a:lnTo>
                <a:cubicBezTo>
                  <a:pt x="236822" y="259352"/>
                  <a:pt x="238075" y="259352"/>
                  <a:pt x="236822" y="258106"/>
                </a:cubicBezTo>
                <a:cubicBezTo>
                  <a:pt x="236822" y="256859"/>
                  <a:pt x="236822" y="256859"/>
                  <a:pt x="236822" y="256859"/>
                </a:cubicBezTo>
                <a:lnTo>
                  <a:pt x="172906" y="245637"/>
                </a:lnTo>
                <a:cubicBezTo>
                  <a:pt x="166639" y="245637"/>
                  <a:pt x="162880" y="241896"/>
                  <a:pt x="159120" y="236909"/>
                </a:cubicBezTo>
                <a:lnTo>
                  <a:pt x="129042" y="179552"/>
                </a:lnTo>
                <a:cubicBezTo>
                  <a:pt x="129042" y="178305"/>
                  <a:pt x="129042" y="178305"/>
                  <a:pt x="127788" y="178305"/>
                </a:cubicBezTo>
                <a:close/>
                <a:moveTo>
                  <a:pt x="540436" y="43641"/>
                </a:moveTo>
                <a:cubicBezTo>
                  <a:pt x="534169" y="43641"/>
                  <a:pt x="529156" y="48629"/>
                  <a:pt x="529156" y="53616"/>
                </a:cubicBezTo>
                <a:lnTo>
                  <a:pt x="529156" y="150873"/>
                </a:lnTo>
                <a:cubicBezTo>
                  <a:pt x="529156" y="157108"/>
                  <a:pt x="534169" y="162095"/>
                  <a:pt x="540436" y="162095"/>
                </a:cubicBezTo>
                <a:lnTo>
                  <a:pt x="581794" y="162095"/>
                </a:lnTo>
                <a:cubicBezTo>
                  <a:pt x="588060" y="162095"/>
                  <a:pt x="591820" y="157108"/>
                  <a:pt x="591820" y="150873"/>
                </a:cubicBezTo>
                <a:lnTo>
                  <a:pt x="591820" y="53616"/>
                </a:lnTo>
                <a:cubicBezTo>
                  <a:pt x="591820" y="48629"/>
                  <a:pt x="588060" y="43641"/>
                  <a:pt x="581794" y="43641"/>
                </a:cubicBezTo>
                <a:close/>
                <a:moveTo>
                  <a:pt x="107736" y="43641"/>
                </a:moveTo>
                <a:cubicBezTo>
                  <a:pt x="101470" y="43641"/>
                  <a:pt x="96457" y="48629"/>
                  <a:pt x="96457" y="53616"/>
                </a:cubicBezTo>
                <a:lnTo>
                  <a:pt x="96457" y="150873"/>
                </a:lnTo>
                <a:cubicBezTo>
                  <a:pt x="96457" y="157108"/>
                  <a:pt x="101470" y="162095"/>
                  <a:pt x="107736" y="162095"/>
                </a:cubicBezTo>
                <a:lnTo>
                  <a:pt x="127788" y="162095"/>
                </a:lnTo>
                <a:lnTo>
                  <a:pt x="149094" y="162095"/>
                </a:lnTo>
                <a:cubicBezTo>
                  <a:pt x="154107" y="162095"/>
                  <a:pt x="159120" y="157108"/>
                  <a:pt x="159120" y="150873"/>
                </a:cubicBezTo>
                <a:lnTo>
                  <a:pt x="159120" y="53616"/>
                </a:lnTo>
                <a:cubicBezTo>
                  <a:pt x="159120" y="48629"/>
                  <a:pt x="154107" y="43641"/>
                  <a:pt x="149094" y="43641"/>
                </a:cubicBezTo>
                <a:close/>
                <a:moveTo>
                  <a:pt x="378209" y="17403"/>
                </a:moveTo>
                <a:lnTo>
                  <a:pt x="378209" y="201372"/>
                </a:lnTo>
                <a:cubicBezTo>
                  <a:pt x="385641" y="206344"/>
                  <a:pt x="391834" y="215045"/>
                  <a:pt x="391834" y="224989"/>
                </a:cubicBezTo>
                <a:lnTo>
                  <a:pt x="391834" y="264766"/>
                </a:lnTo>
                <a:cubicBezTo>
                  <a:pt x="396788" y="259794"/>
                  <a:pt x="401743" y="253579"/>
                  <a:pt x="401743" y="246121"/>
                </a:cubicBezTo>
                <a:lnTo>
                  <a:pt x="430231" y="28590"/>
                </a:lnTo>
                <a:cubicBezTo>
                  <a:pt x="431470" y="24861"/>
                  <a:pt x="430231" y="22375"/>
                  <a:pt x="428993" y="19889"/>
                </a:cubicBezTo>
                <a:cubicBezTo>
                  <a:pt x="426515" y="17403"/>
                  <a:pt x="424038" y="17403"/>
                  <a:pt x="421561" y="17403"/>
                </a:cubicBezTo>
                <a:close/>
                <a:moveTo>
                  <a:pt x="326187" y="17403"/>
                </a:moveTo>
                <a:lnTo>
                  <a:pt x="326187" y="197643"/>
                </a:lnTo>
                <a:lnTo>
                  <a:pt x="362107" y="197643"/>
                </a:lnTo>
                <a:lnTo>
                  <a:pt x="362107" y="17403"/>
                </a:lnTo>
                <a:close/>
                <a:moveTo>
                  <a:pt x="267971" y="17403"/>
                </a:moveTo>
                <a:cubicBezTo>
                  <a:pt x="264255" y="17403"/>
                  <a:pt x="261778" y="17403"/>
                  <a:pt x="260539" y="19889"/>
                </a:cubicBezTo>
                <a:cubicBezTo>
                  <a:pt x="258062" y="22375"/>
                  <a:pt x="256823" y="24861"/>
                  <a:pt x="258062" y="28590"/>
                </a:cubicBezTo>
                <a:lnTo>
                  <a:pt x="286551" y="246121"/>
                </a:lnTo>
                <a:cubicBezTo>
                  <a:pt x="287789" y="253579"/>
                  <a:pt x="291505" y="259794"/>
                  <a:pt x="296460" y="264766"/>
                </a:cubicBezTo>
                <a:lnTo>
                  <a:pt x="296460" y="224989"/>
                </a:lnTo>
                <a:cubicBezTo>
                  <a:pt x="296460" y="215045"/>
                  <a:pt x="302653" y="206344"/>
                  <a:pt x="310084" y="201372"/>
                </a:cubicBezTo>
                <a:lnTo>
                  <a:pt x="310084" y="17403"/>
                </a:lnTo>
                <a:close/>
                <a:moveTo>
                  <a:pt x="482785" y="0"/>
                </a:moveTo>
                <a:cubicBezTo>
                  <a:pt x="487798" y="0"/>
                  <a:pt x="492811" y="2494"/>
                  <a:pt x="492811" y="7481"/>
                </a:cubicBezTo>
                <a:lnTo>
                  <a:pt x="501584" y="76060"/>
                </a:lnTo>
                <a:cubicBezTo>
                  <a:pt x="502837" y="82295"/>
                  <a:pt x="506597" y="89776"/>
                  <a:pt x="512864" y="93517"/>
                </a:cubicBezTo>
                <a:lnTo>
                  <a:pt x="512864" y="53616"/>
                </a:lnTo>
                <a:cubicBezTo>
                  <a:pt x="512864" y="44888"/>
                  <a:pt x="517877" y="36160"/>
                  <a:pt x="525396" y="31172"/>
                </a:cubicBezTo>
                <a:lnTo>
                  <a:pt x="525396" y="8728"/>
                </a:lnTo>
                <a:cubicBezTo>
                  <a:pt x="525396" y="3741"/>
                  <a:pt x="529156" y="0"/>
                  <a:pt x="534169" y="0"/>
                </a:cubicBezTo>
                <a:cubicBezTo>
                  <a:pt x="537929" y="0"/>
                  <a:pt x="542942" y="3741"/>
                  <a:pt x="542942" y="8728"/>
                </a:cubicBezTo>
                <a:lnTo>
                  <a:pt x="542942" y="27432"/>
                </a:lnTo>
                <a:lnTo>
                  <a:pt x="580541" y="27432"/>
                </a:lnTo>
                <a:lnTo>
                  <a:pt x="580541" y="8728"/>
                </a:lnTo>
                <a:cubicBezTo>
                  <a:pt x="580541" y="3741"/>
                  <a:pt x="583047" y="0"/>
                  <a:pt x="588060" y="0"/>
                </a:cubicBezTo>
                <a:cubicBezTo>
                  <a:pt x="593073" y="0"/>
                  <a:pt x="596833" y="3741"/>
                  <a:pt x="596833" y="8728"/>
                </a:cubicBezTo>
                <a:lnTo>
                  <a:pt x="596833" y="31172"/>
                </a:lnTo>
                <a:cubicBezTo>
                  <a:pt x="604353" y="36160"/>
                  <a:pt x="609366" y="44888"/>
                  <a:pt x="609366" y="53616"/>
                </a:cubicBezTo>
                <a:lnTo>
                  <a:pt x="609366" y="93517"/>
                </a:lnTo>
                <a:cubicBezTo>
                  <a:pt x="615632" y="89776"/>
                  <a:pt x="619392" y="82295"/>
                  <a:pt x="619392" y="76060"/>
                </a:cubicBezTo>
                <a:lnTo>
                  <a:pt x="629418" y="7481"/>
                </a:lnTo>
                <a:cubicBezTo>
                  <a:pt x="629418" y="2494"/>
                  <a:pt x="634432" y="0"/>
                  <a:pt x="639445" y="0"/>
                </a:cubicBezTo>
                <a:cubicBezTo>
                  <a:pt x="643204" y="1247"/>
                  <a:pt x="646964" y="4988"/>
                  <a:pt x="645711" y="9975"/>
                </a:cubicBezTo>
                <a:lnTo>
                  <a:pt x="636938" y="78554"/>
                </a:lnTo>
                <a:cubicBezTo>
                  <a:pt x="634432" y="93517"/>
                  <a:pt x="623152" y="107232"/>
                  <a:pt x="609366" y="112220"/>
                </a:cubicBezTo>
                <a:lnTo>
                  <a:pt x="609366" y="150873"/>
                </a:lnTo>
                <a:cubicBezTo>
                  <a:pt x="609366" y="167083"/>
                  <a:pt x="596833" y="178305"/>
                  <a:pt x="581794" y="178305"/>
                </a:cubicBezTo>
                <a:lnTo>
                  <a:pt x="580541" y="178305"/>
                </a:lnTo>
                <a:lnTo>
                  <a:pt x="608113" y="228180"/>
                </a:lnTo>
                <a:cubicBezTo>
                  <a:pt x="608113" y="229427"/>
                  <a:pt x="608113" y="229427"/>
                  <a:pt x="609366" y="229427"/>
                </a:cubicBezTo>
                <a:lnTo>
                  <a:pt x="673283" y="240649"/>
                </a:lnTo>
                <a:cubicBezTo>
                  <a:pt x="679550" y="241896"/>
                  <a:pt x="684563" y="246884"/>
                  <a:pt x="687069" y="253118"/>
                </a:cubicBezTo>
                <a:cubicBezTo>
                  <a:pt x="689576" y="259352"/>
                  <a:pt x="688322" y="266834"/>
                  <a:pt x="682056" y="271821"/>
                </a:cubicBezTo>
                <a:lnTo>
                  <a:pt x="636938" y="317956"/>
                </a:lnTo>
                <a:cubicBezTo>
                  <a:pt x="636938" y="317956"/>
                  <a:pt x="636938" y="317956"/>
                  <a:pt x="636938" y="319203"/>
                </a:cubicBezTo>
                <a:lnTo>
                  <a:pt x="646964" y="382794"/>
                </a:lnTo>
                <a:cubicBezTo>
                  <a:pt x="646964" y="390276"/>
                  <a:pt x="644458" y="396510"/>
                  <a:pt x="639445" y="400251"/>
                </a:cubicBezTo>
                <a:cubicBezTo>
                  <a:pt x="635685" y="402744"/>
                  <a:pt x="631925" y="403991"/>
                  <a:pt x="628165" y="403991"/>
                </a:cubicBezTo>
                <a:cubicBezTo>
                  <a:pt x="625659" y="403991"/>
                  <a:pt x="623152" y="403991"/>
                  <a:pt x="619392" y="402744"/>
                </a:cubicBezTo>
                <a:lnTo>
                  <a:pt x="561742" y="374066"/>
                </a:lnTo>
                <a:cubicBezTo>
                  <a:pt x="561742" y="372819"/>
                  <a:pt x="560488" y="372819"/>
                  <a:pt x="560488" y="374066"/>
                </a:cubicBezTo>
                <a:lnTo>
                  <a:pt x="501584" y="402744"/>
                </a:lnTo>
                <a:cubicBezTo>
                  <a:pt x="495318" y="405238"/>
                  <a:pt x="489051" y="403991"/>
                  <a:pt x="482785" y="400251"/>
                </a:cubicBezTo>
                <a:cubicBezTo>
                  <a:pt x="477772" y="396510"/>
                  <a:pt x="474012" y="390276"/>
                  <a:pt x="475265" y="382794"/>
                </a:cubicBezTo>
                <a:lnTo>
                  <a:pt x="485292" y="319203"/>
                </a:lnTo>
                <a:cubicBezTo>
                  <a:pt x="485292" y="319203"/>
                  <a:pt x="485292" y="317956"/>
                  <a:pt x="484038" y="317956"/>
                </a:cubicBezTo>
                <a:lnTo>
                  <a:pt x="438920" y="271821"/>
                </a:lnTo>
                <a:cubicBezTo>
                  <a:pt x="433907" y="266834"/>
                  <a:pt x="432654" y="259352"/>
                  <a:pt x="433907" y="253118"/>
                </a:cubicBezTo>
                <a:cubicBezTo>
                  <a:pt x="436414" y="246884"/>
                  <a:pt x="441427" y="241896"/>
                  <a:pt x="448947" y="240649"/>
                </a:cubicBezTo>
                <a:lnTo>
                  <a:pt x="512864" y="229427"/>
                </a:lnTo>
                <a:cubicBezTo>
                  <a:pt x="512864" y="229427"/>
                  <a:pt x="514117" y="229427"/>
                  <a:pt x="514117" y="228180"/>
                </a:cubicBezTo>
                <a:lnTo>
                  <a:pt x="540436" y="178305"/>
                </a:lnTo>
                <a:cubicBezTo>
                  <a:pt x="524143" y="178305"/>
                  <a:pt x="512864" y="167083"/>
                  <a:pt x="512864" y="150873"/>
                </a:cubicBezTo>
                <a:lnTo>
                  <a:pt x="512864" y="112220"/>
                </a:lnTo>
                <a:cubicBezTo>
                  <a:pt x="497824" y="107232"/>
                  <a:pt x="487798" y="93517"/>
                  <a:pt x="485292" y="78554"/>
                </a:cubicBezTo>
                <a:lnTo>
                  <a:pt x="475265" y="9975"/>
                </a:lnTo>
                <a:cubicBezTo>
                  <a:pt x="475265" y="4988"/>
                  <a:pt x="479025" y="1247"/>
                  <a:pt x="482785" y="0"/>
                </a:cubicBezTo>
                <a:close/>
                <a:moveTo>
                  <a:pt x="267971" y="0"/>
                </a:moveTo>
                <a:lnTo>
                  <a:pt x="421561" y="0"/>
                </a:lnTo>
                <a:cubicBezTo>
                  <a:pt x="428993" y="0"/>
                  <a:pt x="436424" y="3729"/>
                  <a:pt x="441379" y="9944"/>
                </a:cubicBezTo>
                <a:cubicBezTo>
                  <a:pt x="446333" y="14916"/>
                  <a:pt x="448811" y="23618"/>
                  <a:pt x="447572" y="31076"/>
                </a:cubicBezTo>
                <a:lnTo>
                  <a:pt x="419084" y="248607"/>
                </a:lnTo>
                <a:cubicBezTo>
                  <a:pt x="416606" y="264766"/>
                  <a:pt x="405459" y="277197"/>
                  <a:pt x="391834" y="283412"/>
                </a:cubicBezTo>
                <a:lnTo>
                  <a:pt x="391834" y="321946"/>
                </a:lnTo>
                <a:cubicBezTo>
                  <a:pt x="391834" y="336862"/>
                  <a:pt x="379448" y="349293"/>
                  <a:pt x="364584" y="349293"/>
                </a:cubicBezTo>
                <a:lnTo>
                  <a:pt x="363345" y="349293"/>
                </a:lnTo>
                <a:lnTo>
                  <a:pt x="389357" y="399014"/>
                </a:lnTo>
                <a:lnTo>
                  <a:pt x="390595" y="399014"/>
                </a:lnTo>
                <a:lnTo>
                  <a:pt x="453765" y="410201"/>
                </a:lnTo>
                <a:cubicBezTo>
                  <a:pt x="461197" y="411444"/>
                  <a:pt x="466151" y="416417"/>
                  <a:pt x="468629" y="422632"/>
                </a:cubicBezTo>
                <a:cubicBezTo>
                  <a:pt x="469867" y="428847"/>
                  <a:pt x="468629" y="436305"/>
                  <a:pt x="463674" y="441277"/>
                </a:cubicBezTo>
                <a:lnTo>
                  <a:pt x="419084" y="487270"/>
                </a:lnTo>
                <a:cubicBezTo>
                  <a:pt x="419084" y="488513"/>
                  <a:pt x="419084" y="488513"/>
                  <a:pt x="419084" y="488513"/>
                </a:cubicBezTo>
                <a:lnTo>
                  <a:pt x="428993" y="553150"/>
                </a:lnTo>
                <a:cubicBezTo>
                  <a:pt x="428993" y="559366"/>
                  <a:pt x="426515" y="565581"/>
                  <a:pt x="421561" y="570553"/>
                </a:cubicBezTo>
                <a:cubicBezTo>
                  <a:pt x="415368" y="574282"/>
                  <a:pt x="407936" y="575525"/>
                  <a:pt x="401743" y="571796"/>
                </a:cubicBezTo>
                <a:lnTo>
                  <a:pt x="346005" y="543206"/>
                </a:lnTo>
                <a:cubicBezTo>
                  <a:pt x="344766" y="543206"/>
                  <a:pt x="344766" y="543206"/>
                  <a:pt x="344766" y="543206"/>
                </a:cubicBezTo>
                <a:lnTo>
                  <a:pt x="286551" y="571796"/>
                </a:lnTo>
                <a:cubicBezTo>
                  <a:pt x="284073" y="573039"/>
                  <a:pt x="281596" y="573039"/>
                  <a:pt x="277880" y="573039"/>
                </a:cubicBezTo>
                <a:cubicBezTo>
                  <a:pt x="274164" y="573039"/>
                  <a:pt x="270448" y="573039"/>
                  <a:pt x="267971" y="570553"/>
                </a:cubicBezTo>
                <a:cubicBezTo>
                  <a:pt x="261778" y="565581"/>
                  <a:pt x="259301" y="559366"/>
                  <a:pt x="260539" y="553150"/>
                </a:cubicBezTo>
                <a:lnTo>
                  <a:pt x="269210" y="488513"/>
                </a:lnTo>
                <a:cubicBezTo>
                  <a:pt x="269210" y="488513"/>
                  <a:pt x="269210" y="488513"/>
                  <a:pt x="269210" y="487270"/>
                </a:cubicBezTo>
                <a:lnTo>
                  <a:pt x="224619" y="441277"/>
                </a:lnTo>
                <a:cubicBezTo>
                  <a:pt x="219665" y="436305"/>
                  <a:pt x="218426" y="428847"/>
                  <a:pt x="219665" y="422632"/>
                </a:cubicBezTo>
                <a:cubicBezTo>
                  <a:pt x="222142" y="416417"/>
                  <a:pt x="227096" y="411444"/>
                  <a:pt x="234528" y="410201"/>
                </a:cubicBezTo>
                <a:lnTo>
                  <a:pt x="297698" y="399014"/>
                </a:lnTo>
                <a:lnTo>
                  <a:pt x="298937" y="399014"/>
                </a:lnTo>
                <a:lnTo>
                  <a:pt x="324948" y="349293"/>
                </a:lnTo>
                <a:cubicBezTo>
                  <a:pt x="308846" y="349293"/>
                  <a:pt x="296460" y="336862"/>
                  <a:pt x="296460" y="321946"/>
                </a:cubicBezTo>
                <a:lnTo>
                  <a:pt x="296460" y="283412"/>
                </a:lnTo>
                <a:cubicBezTo>
                  <a:pt x="282835" y="277197"/>
                  <a:pt x="272926" y="264766"/>
                  <a:pt x="269210" y="248607"/>
                </a:cubicBezTo>
                <a:lnTo>
                  <a:pt x="240721" y="31076"/>
                </a:lnTo>
                <a:cubicBezTo>
                  <a:pt x="240721" y="23618"/>
                  <a:pt x="243199" y="14916"/>
                  <a:pt x="246914" y="9944"/>
                </a:cubicBezTo>
                <a:cubicBezTo>
                  <a:pt x="253108" y="3729"/>
                  <a:pt x="260539" y="0"/>
                  <a:pt x="267971" y="0"/>
                </a:cubicBezTo>
                <a:close/>
                <a:moveTo>
                  <a:pt x="50087" y="0"/>
                </a:moveTo>
                <a:cubicBezTo>
                  <a:pt x="53846" y="0"/>
                  <a:pt x="58859" y="2494"/>
                  <a:pt x="58859" y="7481"/>
                </a:cubicBezTo>
                <a:lnTo>
                  <a:pt x="68885" y="76060"/>
                </a:lnTo>
                <a:cubicBezTo>
                  <a:pt x="70139" y="82295"/>
                  <a:pt x="72645" y="89776"/>
                  <a:pt x="78911" y="93517"/>
                </a:cubicBezTo>
                <a:lnTo>
                  <a:pt x="78911" y="53616"/>
                </a:lnTo>
                <a:cubicBezTo>
                  <a:pt x="78911" y="44888"/>
                  <a:pt x="83924" y="36160"/>
                  <a:pt x="91444" y="31172"/>
                </a:cubicBezTo>
                <a:lnTo>
                  <a:pt x="91444" y="8728"/>
                </a:lnTo>
                <a:cubicBezTo>
                  <a:pt x="91444" y="3741"/>
                  <a:pt x="95204" y="0"/>
                  <a:pt x="100217" y="0"/>
                </a:cubicBezTo>
                <a:cubicBezTo>
                  <a:pt x="105230" y="0"/>
                  <a:pt x="108990" y="3741"/>
                  <a:pt x="108990" y="8728"/>
                </a:cubicBezTo>
                <a:lnTo>
                  <a:pt x="108990" y="27432"/>
                </a:lnTo>
                <a:lnTo>
                  <a:pt x="146587" y="27432"/>
                </a:lnTo>
                <a:lnTo>
                  <a:pt x="146587" y="8728"/>
                </a:lnTo>
                <a:cubicBezTo>
                  <a:pt x="146587" y="3741"/>
                  <a:pt x="150347" y="0"/>
                  <a:pt x="154107" y="0"/>
                </a:cubicBezTo>
                <a:cubicBezTo>
                  <a:pt x="159120" y="0"/>
                  <a:pt x="162880" y="3741"/>
                  <a:pt x="162880" y="8728"/>
                </a:cubicBezTo>
                <a:lnTo>
                  <a:pt x="162880" y="31172"/>
                </a:lnTo>
                <a:cubicBezTo>
                  <a:pt x="170399" y="36160"/>
                  <a:pt x="176666" y="44888"/>
                  <a:pt x="176666" y="53616"/>
                </a:cubicBezTo>
                <a:lnTo>
                  <a:pt x="176666" y="93517"/>
                </a:lnTo>
                <a:cubicBezTo>
                  <a:pt x="181679" y="89776"/>
                  <a:pt x="185438" y="82295"/>
                  <a:pt x="186692" y="76060"/>
                </a:cubicBezTo>
                <a:lnTo>
                  <a:pt x="195464" y="7481"/>
                </a:lnTo>
                <a:cubicBezTo>
                  <a:pt x="195464" y="2494"/>
                  <a:pt x="200477" y="0"/>
                  <a:pt x="205490" y="0"/>
                </a:cubicBezTo>
                <a:cubicBezTo>
                  <a:pt x="209250" y="1247"/>
                  <a:pt x="213010" y="4988"/>
                  <a:pt x="213010" y="9975"/>
                </a:cubicBezTo>
                <a:lnTo>
                  <a:pt x="202984" y="78554"/>
                </a:lnTo>
                <a:cubicBezTo>
                  <a:pt x="201731" y="93517"/>
                  <a:pt x="190451" y="107232"/>
                  <a:pt x="176666" y="112220"/>
                </a:cubicBezTo>
                <a:lnTo>
                  <a:pt x="176666" y="150873"/>
                </a:lnTo>
                <a:cubicBezTo>
                  <a:pt x="176666" y="167083"/>
                  <a:pt x="164133" y="178305"/>
                  <a:pt x="149094" y="178305"/>
                </a:cubicBezTo>
                <a:lnTo>
                  <a:pt x="147841" y="178305"/>
                </a:lnTo>
                <a:lnTo>
                  <a:pt x="174159" y="228180"/>
                </a:lnTo>
                <a:cubicBezTo>
                  <a:pt x="174159" y="229427"/>
                  <a:pt x="174159" y="229427"/>
                  <a:pt x="175412" y="229427"/>
                </a:cubicBezTo>
                <a:lnTo>
                  <a:pt x="239328" y="240649"/>
                </a:lnTo>
                <a:cubicBezTo>
                  <a:pt x="245595" y="241896"/>
                  <a:pt x="251861" y="246884"/>
                  <a:pt x="253114" y="253118"/>
                </a:cubicBezTo>
                <a:cubicBezTo>
                  <a:pt x="255621" y="259352"/>
                  <a:pt x="254367" y="266834"/>
                  <a:pt x="249354" y="271821"/>
                </a:cubicBezTo>
                <a:lnTo>
                  <a:pt x="204237" y="317956"/>
                </a:lnTo>
                <a:cubicBezTo>
                  <a:pt x="202984" y="317956"/>
                  <a:pt x="202984" y="319203"/>
                  <a:pt x="202984" y="319203"/>
                </a:cubicBezTo>
                <a:lnTo>
                  <a:pt x="213010" y="382794"/>
                </a:lnTo>
                <a:cubicBezTo>
                  <a:pt x="214263" y="390276"/>
                  <a:pt x="211757" y="396510"/>
                  <a:pt x="206744" y="400251"/>
                </a:cubicBezTo>
                <a:cubicBezTo>
                  <a:pt x="201731" y="402744"/>
                  <a:pt x="197971" y="403991"/>
                  <a:pt x="194211" y="403991"/>
                </a:cubicBezTo>
                <a:cubicBezTo>
                  <a:pt x="192958" y="403991"/>
                  <a:pt x="189198" y="403991"/>
                  <a:pt x="186692" y="402744"/>
                </a:cubicBezTo>
                <a:lnTo>
                  <a:pt x="129042" y="374066"/>
                </a:lnTo>
                <a:cubicBezTo>
                  <a:pt x="127788" y="372819"/>
                  <a:pt x="127788" y="372819"/>
                  <a:pt x="127788" y="374066"/>
                </a:cubicBezTo>
                <a:lnTo>
                  <a:pt x="68885" y="402744"/>
                </a:lnTo>
                <a:cubicBezTo>
                  <a:pt x="62619" y="405238"/>
                  <a:pt x="55100" y="403991"/>
                  <a:pt x="50087" y="400251"/>
                </a:cubicBezTo>
                <a:cubicBezTo>
                  <a:pt x="43820" y="396510"/>
                  <a:pt x="41314" y="390276"/>
                  <a:pt x="42567" y="382794"/>
                </a:cubicBezTo>
                <a:lnTo>
                  <a:pt x="51340" y="319203"/>
                </a:lnTo>
                <a:lnTo>
                  <a:pt x="51340" y="317956"/>
                </a:lnTo>
                <a:lnTo>
                  <a:pt x="6223" y="271821"/>
                </a:lnTo>
                <a:cubicBezTo>
                  <a:pt x="-44" y="266834"/>
                  <a:pt x="-1297" y="259352"/>
                  <a:pt x="1210" y="253118"/>
                </a:cubicBezTo>
                <a:cubicBezTo>
                  <a:pt x="3716" y="246884"/>
                  <a:pt x="8729" y="241896"/>
                  <a:pt x="16249" y="240649"/>
                </a:cubicBezTo>
                <a:lnTo>
                  <a:pt x="78911" y="229427"/>
                </a:lnTo>
                <a:cubicBezTo>
                  <a:pt x="80165" y="229427"/>
                  <a:pt x="80165" y="229427"/>
                  <a:pt x="81418" y="228180"/>
                </a:cubicBezTo>
                <a:lnTo>
                  <a:pt x="107736" y="178305"/>
                </a:lnTo>
                <a:cubicBezTo>
                  <a:pt x="91444" y="178305"/>
                  <a:pt x="78911" y="167083"/>
                  <a:pt x="78911" y="150873"/>
                </a:cubicBezTo>
                <a:lnTo>
                  <a:pt x="78911" y="112220"/>
                </a:lnTo>
                <a:cubicBezTo>
                  <a:pt x="63872" y="107232"/>
                  <a:pt x="53846" y="93517"/>
                  <a:pt x="51340" y="78554"/>
                </a:cubicBezTo>
                <a:lnTo>
                  <a:pt x="42567" y="9975"/>
                </a:lnTo>
                <a:cubicBezTo>
                  <a:pt x="42567" y="4988"/>
                  <a:pt x="45074" y="1247"/>
                  <a:pt x="50087" y="0"/>
                </a:cubicBezTo>
                <a:close/>
              </a:path>
            </a:pathLst>
          </a:custGeom>
          <a:solidFill>
            <a:srgbClr val="FFFFFF"/>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892" name="Freeform: Shape 891">
            <a:extLst>
              <a:ext uri="{FF2B5EF4-FFF2-40B4-BE49-F238E27FC236}">
                <a16:creationId xmlns:a16="http://schemas.microsoft.com/office/drawing/2014/main" id="{5473877F-69A8-44A6-91A1-4744571DC425}"/>
              </a:ext>
            </a:extLst>
          </p:cNvPr>
          <p:cNvSpPr>
            <a:spLocks noChangeArrowheads="1"/>
          </p:cNvSpPr>
          <p:nvPr/>
        </p:nvSpPr>
        <p:spPr bwMode="auto">
          <a:xfrm>
            <a:off x="8372869" y="454519"/>
            <a:ext cx="323466" cy="323466"/>
          </a:xfrm>
          <a:custGeom>
            <a:avLst/>
            <a:gdLst>
              <a:gd name="connsiteX0" fmla="*/ 464591 w 646931"/>
              <a:gd name="connsiteY0" fmla="*/ 518294 h 646931"/>
              <a:gd name="connsiteX1" fmla="*/ 423377 w 646931"/>
              <a:gd name="connsiteY1" fmla="*/ 559508 h 646931"/>
              <a:gd name="connsiteX2" fmla="*/ 423377 w 646931"/>
              <a:gd name="connsiteY2" fmla="*/ 606966 h 646931"/>
              <a:gd name="connsiteX3" fmla="*/ 423377 w 646931"/>
              <a:gd name="connsiteY3" fmla="*/ 608215 h 646931"/>
              <a:gd name="connsiteX4" fmla="*/ 440863 w 646931"/>
              <a:gd name="connsiteY4" fmla="*/ 616958 h 646931"/>
              <a:gd name="connsiteX5" fmla="*/ 440863 w 646931"/>
              <a:gd name="connsiteY5" fmla="*/ 578242 h 646931"/>
              <a:gd name="connsiteX6" fmla="*/ 448355 w 646931"/>
              <a:gd name="connsiteY6" fmla="*/ 569499 h 646931"/>
              <a:gd name="connsiteX7" fmla="*/ 457099 w 646931"/>
              <a:gd name="connsiteY7" fmla="*/ 578242 h 646931"/>
              <a:gd name="connsiteX8" fmla="*/ 457099 w 646931"/>
              <a:gd name="connsiteY8" fmla="*/ 621953 h 646931"/>
              <a:gd name="connsiteX9" fmla="*/ 455849 w 646931"/>
              <a:gd name="connsiteY9" fmla="*/ 624451 h 646931"/>
              <a:gd name="connsiteX10" fmla="*/ 497063 w 646931"/>
              <a:gd name="connsiteY10" fmla="*/ 630695 h 646931"/>
              <a:gd name="connsiteX11" fmla="*/ 537027 w 646931"/>
              <a:gd name="connsiteY11" fmla="*/ 624451 h 646931"/>
              <a:gd name="connsiteX12" fmla="*/ 537027 w 646931"/>
              <a:gd name="connsiteY12" fmla="*/ 621953 h 646931"/>
              <a:gd name="connsiteX13" fmla="*/ 537027 w 646931"/>
              <a:gd name="connsiteY13" fmla="*/ 578242 h 646931"/>
              <a:gd name="connsiteX14" fmla="*/ 545771 w 646931"/>
              <a:gd name="connsiteY14" fmla="*/ 569499 h 646931"/>
              <a:gd name="connsiteX15" fmla="*/ 553263 w 646931"/>
              <a:gd name="connsiteY15" fmla="*/ 578242 h 646931"/>
              <a:gd name="connsiteX16" fmla="*/ 553263 w 646931"/>
              <a:gd name="connsiteY16" fmla="*/ 616958 h 646931"/>
              <a:gd name="connsiteX17" fmla="*/ 570749 w 646931"/>
              <a:gd name="connsiteY17" fmla="*/ 608215 h 646931"/>
              <a:gd name="connsiteX18" fmla="*/ 570749 w 646931"/>
              <a:gd name="connsiteY18" fmla="*/ 559508 h 646931"/>
              <a:gd name="connsiteX19" fmla="*/ 529535 w 646931"/>
              <a:gd name="connsiteY19" fmla="*/ 518294 h 646931"/>
              <a:gd name="connsiteX20" fmla="*/ 118645 w 646931"/>
              <a:gd name="connsiteY20" fmla="*/ 518294 h 646931"/>
              <a:gd name="connsiteX21" fmla="*/ 76183 w 646931"/>
              <a:gd name="connsiteY21" fmla="*/ 559508 h 646931"/>
              <a:gd name="connsiteX22" fmla="*/ 76183 w 646931"/>
              <a:gd name="connsiteY22" fmla="*/ 606966 h 646931"/>
              <a:gd name="connsiteX23" fmla="*/ 76183 w 646931"/>
              <a:gd name="connsiteY23" fmla="*/ 608215 h 646931"/>
              <a:gd name="connsiteX24" fmla="*/ 93667 w 646931"/>
              <a:gd name="connsiteY24" fmla="*/ 616958 h 646931"/>
              <a:gd name="connsiteX25" fmla="*/ 93667 w 646931"/>
              <a:gd name="connsiteY25" fmla="*/ 578242 h 646931"/>
              <a:gd name="connsiteX26" fmla="*/ 102409 w 646931"/>
              <a:gd name="connsiteY26" fmla="*/ 569499 h 646931"/>
              <a:gd name="connsiteX27" fmla="*/ 111153 w 646931"/>
              <a:gd name="connsiteY27" fmla="*/ 578242 h 646931"/>
              <a:gd name="connsiteX28" fmla="*/ 111153 w 646931"/>
              <a:gd name="connsiteY28" fmla="*/ 621953 h 646931"/>
              <a:gd name="connsiteX29" fmla="*/ 111153 w 646931"/>
              <a:gd name="connsiteY29" fmla="*/ 624451 h 646931"/>
              <a:gd name="connsiteX30" fmla="*/ 149869 w 646931"/>
              <a:gd name="connsiteY30" fmla="*/ 630695 h 646931"/>
              <a:gd name="connsiteX31" fmla="*/ 189833 w 646931"/>
              <a:gd name="connsiteY31" fmla="*/ 624451 h 646931"/>
              <a:gd name="connsiteX32" fmla="*/ 189833 w 646931"/>
              <a:gd name="connsiteY32" fmla="*/ 621953 h 646931"/>
              <a:gd name="connsiteX33" fmla="*/ 189833 w 646931"/>
              <a:gd name="connsiteY33" fmla="*/ 578242 h 646931"/>
              <a:gd name="connsiteX34" fmla="*/ 198575 w 646931"/>
              <a:gd name="connsiteY34" fmla="*/ 569499 h 646931"/>
              <a:gd name="connsiteX35" fmla="*/ 207317 w 646931"/>
              <a:gd name="connsiteY35" fmla="*/ 578242 h 646931"/>
              <a:gd name="connsiteX36" fmla="*/ 207317 w 646931"/>
              <a:gd name="connsiteY36" fmla="*/ 616958 h 646931"/>
              <a:gd name="connsiteX37" fmla="*/ 223553 w 646931"/>
              <a:gd name="connsiteY37" fmla="*/ 608215 h 646931"/>
              <a:gd name="connsiteX38" fmla="*/ 223553 w 646931"/>
              <a:gd name="connsiteY38" fmla="*/ 559508 h 646931"/>
              <a:gd name="connsiteX39" fmla="*/ 183589 w 646931"/>
              <a:gd name="connsiteY39" fmla="*/ 518294 h 646931"/>
              <a:gd name="connsiteX40" fmla="*/ 491625 w 646931"/>
              <a:gd name="connsiteY40" fmla="*/ 417967 h 646931"/>
              <a:gd name="connsiteX41" fmla="*/ 462137 w 646931"/>
              <a:gd name="connsiteY41" fmla="*/ 447073 h 646931"/>
              <a:gd name="connsiteX42" fmla="*/ 491625 w 646931"/>
              <a:gd name="connsiteY42" fmla="*/ 476180 h 646931"/>
              <a:gd name="connsiteX43" fmla="*/ 521115 w 646931"/>
              <a:gd name="connsiteY43" fmla="*/ 447073 h 646931"/>
              <a:gd name="connsiteX44" fmla="*/ 505141 w 646931"/>
              <a:gd name="connsiteY44" fmla="*/ 421605 h 646931"/>
              <a:gd name="connsiteX45" fmla="*/ 491625 w 646931"/>
              <a:gd name="connsiteY45" fmla="*/ 417967 h 646931"/>
              <a:gd name="connsiteX46" fmla="*/ 144959 w 646931"/>
              <a:gd name="connsiteY46" fmla="*/ 417967 h 646931"/>
              <a:gd name="connsiteX47" fmla="*/ 115855 w 646931"/>
              <a:gd name="connsiteY47" fmla="*/ 447073 h 646931"/>
              <a:gd name="connsiteX48" fmla="*/ 144959 w 646931"/>
              <a:gd name="connsiteY48" fmla="*/ 476180 h 646931"/>
              <a:gd name="connsiteX49" fmla="*/ 174065 w 646931"/>
              <a:gd name="connsiteY49" fmla="*/ 447073 h 646931"/>
              <a:gd name="connsiteX50" fmla="*/ 158299 w 646931"/>
              <a:gd name="connsiteY50" fmla="*/ 421605 h 646931"/>
              <a:gd name="connsiteX51" fmla="*/ 144959 w 646931"/>
              <a:gd name="connsiteY51" fmla="*/ 417967 h 646931"/>
              <a:gd name="connsiteX52" fmla="*/ 491625 w 646931"/>
              <a:gd name="connsiteY52" fmla="*/ 400988 h 646931"/>
              <a:gd name="connsiteX53" fmla="*/ 512513 w 646931"/>
              <a:gd name="connsiteY53" fmla="*/ 407052 h 646931"/>
              <a:gd name="connsiteX54" fmla="*/ 537089 w 646931"/>
              <a:gd name="connsiteY54" fmla="*/ 447073 h 646931"/>
              <a:gd name="connsiteX55" fmla="*/ 491625 w 646931"/>
              <a:gd name="connsiteY55" fmla="*/ 493158 h 646931"/>
              <a:gd name="connsiteX56" fmla="*/ 444935 w 646931"/>
              <a:gd name="connsiteY56" fmla="*/ 447073 h 646931"/>
              <a:gd name="connsiteX57" fmla="*/ 491625 w 646931"/>
              <a:gd name="connsiteY57" fmla="*/ 400988 h 646931"/>
              <a:gd name="connsiteX58" fmla="*/ 144959 w 646931"/>
              <a:gd name="connsiteY58" fmla="*/ 400988 h 646931"/>
              <a:gd name="connsiteX59" fmla="*/ 165575 w 646931"/>
              <a:gd name="connsiteY59" fmla="*/ 407052 h 646931"/>
              <a:gd name="connsiteX60" fmla="*/ 191043 w 646931"/>
              <a:gd name="connsiteY60" fmla="*/ 447073 h 646931"/>
              <a:gd name="connsiteX61" fmla="*/ 144959 w 646931"/>
              <a:gd name="connsiteY61" fmla="*/ 493158 h 646931"/>
              <a:gd name="connsiteX62" fmla="*/ 98875 w 646931"/>
              <a:gd name="connsiteY62" fmla="*/ 447073 h 646931"/>
              <a:gd name="connsiteX63" fmla="*/ 144959 w 646931"/>
              <a:gd name="connsiteY63" fmla="*/ 400988 h 646931"/>
              <a:gd name="connsiteX64" fmla="*/ 497063 w 646931"/>
              <a:gd name="connsiteY64" fmla="*/ 363430 h 646931"/>
              <a:gd name="connsiteX65" fmla="*/ 363431 w 646931"/>
              <a:gd name="connsiteY65" fmla="*/ 497063 h 646931"/>
              <a:gd name="connsiteX66" fmla="*/ 405893 w 646931"/>
              <a:gd name="connsiteY66" fmla="*/ 595726 h 646931"/>
              <a:gd name="connsiteX67" fmla="*/ 405893 w 646931"/>
              <a:gd name="connsiteY67" fmla="*/ 559508 h 646931"/>
              <a:gd name="connsiteX68" fmla="*/ 464591 w 646931"/>
              <a:gd name="connsiteY68" fmla="*/ 500810 h 646931"/>
              <a:gd name="connsiteX69" fmla="*/ 529535 w 646931"/>
              <a:gd name="connsiteY69" fmla="*/ 500810 h 646931"/>
              <a:gd name="connsiteX70" fmla="*/ 586983 w 646931"/>
              <a:gd name="connsiteY70" fmla="*/ 559508 h 646931"/>
              <a:gd name="connsiteX71" fmla="*/ 586983 w 646931"/>
              <a:gd name="connsiteY71" fmla="*/ 595726 h 646931"/>
              <a:gd name="connsiteX72" fmla="*/ 630695 w 646931"/>
              <a:gd name="connsiteY72" fmla="*/ 497063 h 646931"/>
              <a:gd name="connsiteX73" fmla="*/ 558259 w 646931"/>
              <a:gd name="connsiteY73" fmla="*/ 377168 h 646931"/>
              <a:gd name="connsiteX74" fmla="*/ 497063 w 646931"/>
              <a:gd name="connsiteY74" fmla="*/ 363430 h 646931"/>
              <a:gd name="connsiteX75" fmla="*/ 149869 w 646931"/>
              <a:gd name="connsiteY75" fmla="*/ 363430 h 646931"/>
              <a:gd name="connsiteX76" fmla="*/ 16236 w 646931"/>
              <a:gd name="connsiteY76" fmla="*/ 497063 h 646931"/>
              <a:gd name="connsiteX77" fmla="*/ 59947 w 646931"/>
              <a:gd name="connsiteY77" fmla="*/ 595726 h 646931"/>
              <a:gd name="connsiteX78" fmla="*/ 59947 w 646931"/>
              <a:gd name="connsiteY78" fmla="*/ 559508 h 646931"/>
              <a:gd name="connsiteX79" fmla="*/ 118645 w 646931"/>
              <a:gd name="connsiteY79" fmla="*/ 500810 h 646931"/>
              <a:gd name="connsiteX80" fmla="*/ 183589 w 646931"/>
              <a:gd name="connsiteY80" fmla="*/ 500810 h 646931"/>
              <a:gd name="connsiteX81" fmla="*/ 239789 w 646931"/>
              <a:gd name="connsiteY81" fmla="*/ 559508 h 646931"/>
              <a:gd name="connsiteX82" fmla="*/ 239789 w 646931"/>
              <a:gd name="connsiteY82" fmla="*/ 595726 h 646931"/>
              <a:gd name="connsiteX83" fmla="*/ 283501 w 646931"/>
              <a:gd name="connsiteY83" fmla="*/ 497063 h 646931"/>
              <a:gd name="connsiteX84" fmla="*/ 211065 w 646931"/>
              <a:gd name="connsiteY84" fmla="*/ 377168 h 646931"/>
              <a:gd name="connsiteX85" fmla="*/ 149869 w 646931"/>
              <a:gd name="connsiteY85" fmla="*/ 363430 h 646931"/>
              <a:gd name="connsiteX86" fmla="*/ 290995 w 646931"/>
              <a:gd name="connsiteY86" fmla="*/ 171100 h 646931"/>
              <a:gd name="connsiteX87" fmla="*/ 249781 w 646931"/>
              <a:gd name="connsiteY87" fmla="*/ 212313 h 646931"/>
              <a:gd name="connsiteX88" fmla="*/ 249781 w 646931"/>
              <a:gd name="connsiteY88" fmla="*/ 261021 h 646931"/>
              <a:gd name="connsiteX89" fmla="*/ 267265 w 646931"/>
              <a:gd name="connsiteY89" fmla="*/ 271012 h 646931"/>
              <a:gd name="connsiteX90" fmla="*/ 267265 w 646931"/>
              <a:gd name="connsiteY90" fmla="*/ 232296 h 646931"/>
              <a:gd name="connsiteX91" fmla="*/ 276007 w 646931"/>
              <a:gd name="connsiteY91" fmla="*/ 223553 h 646931"/>
              <a:gd name="connsiteX92" fmla="*/ 283501 w 646931"/>
              <a:gd name="connsiteY92" fmla="*/ 232296 h 646931"/>
              <a:gd name="connsiteX93" fmla="*/ 283501 w 646931"/>
              <a:gd name="connsiteY93" fmla="*/ 276007 h 646931"/>
              <a:gd name="connsiteX94" fmla="*/ 283501 w 646931"/>
              <a:gd name="connsiteY94" fmla="*/ 277256 h 646931"/>
              <a:gd name="connsiteX95" fmla="*/ 323465 w 646931"/>
              <a:gd name="connsiteY95" fmla="*/ 283501 h 646931"/>
              <a:gd name="connsiteX96" fmla="*/ 363431 w 646931"/>
              <a:gd name="connsiteY96" fmla="*/ 277256 h 646931"/>
              <a:gd name="connsiteX97" fmla="*/ 363431 w 646931"/>
              <a:gd name="connsiteY97" fmla="*/ 276007 h 646931"/>
              <a:gd name="connsiteX98" fmla="*/ 363431 w 646931"/>
              <a:gd name="connsiteY98" fmla="*/ 232296 h 646931"/>
              <a:gd name="connsiteX99" fmla="*/ 372173 w 646931"/>
              <a:gd name="connsiteY99" fmla="*/ 223553 h 646931"/>
              <a:gd name="connsiteX100" fmla="*/ 379667 w 646931"/>
              <a:gd name="connsiteY100" fmla="*/ 232296 h 646931"/>
              <a:gd name="connsiteX101" fmla="*/ 379667 w 646931"/>
              <a:gd name="connsiteY101" fmla="*/ 271012 h 646931"/>
              <a:gd name="connsiteX102" fmla="*/ 397151 w 646931"/>
              <a:gd name="connsiteY102" fmla="*/ 261021 h 646931"/>
              <a:gd name="connsiteX103" fmla="*/ 397151 w 646931"/>
              <a:gd name="connsiteY103" fmla="*/ 212313 h 646931"/>
              <a:gd name="connsiteX104" fmla="*/ 355937 w 646931"/>
              <a:gd name="connsiteY104" fmla="*/ 171100 h 646931"/>
              <a:gd name="connsiteX105" fmla="*/ 320735 w 646931"/>
              <a:gd name="connsiteY105" fmla="*/ 72132 h 646931"/>
              <a:gd name="connsiteX106" fmla="*/ 291631 w 646931"/>
              <a:gd name="connsiteY106" fmla="*/ 100391 h 646931"/>
              <a:gd name="connsiteX107" fmla="*/ 320735 w 646931"/>
              <a:gd name="connsiteY107" fmla="*/ 131108 h 646931"/>
              <a:gd name="connsiteX108" fmla="*/ 349841 w 646931"/>
              <a:gd name="connsiteY108" fmla="*/ 100391 h 646931"/>
              <a:gd name="connsiteX109" fmla="*/ 334075 w 646931"/>
              <a:gd name="connsiteY109" fmla="*/ 74589 h 646931"/>
              <a:gd name="connsiteX110" fmla="*/ 320735 w 646931"/>
              <a:gd name="connsiteY110" fmla="*/ 72132 h 646931"/>
              <a:gd name="connsiteX111" fmla="*/ 320735 w 646931"/>
              <a:gd name="connsiteY111" fmla="*/ 54930 h 646931"/>
              <a:gd name="connsiteX112" fmla="*/ 341351 w 646931"/>
              <a:gd name="connsiteY112" fmla="*/ 59845 h 646931"/>
              <a:gd name="connsiteX113" fmla="*/ 366819 w 646931"/>
              <a:gd name="connsiteY113" fmla="*/ 100391 h 646931"/>
              <a:gd name="connsiteX114" fmla="*/ 320735 w 646931"/>
              <a:gd name="connsiteY114" fmla="*/ 147081 h 646931"/>
              <a:gd name="connsiteX115" fmla="*/ 274651 w 646931"/>
              <a:gd name="connsiteY115" fmla="*/ 100391 h 646931"/>
              <a:gd name="connsiteX116" fmla="*/ 320735 w 646931"/>
              <a:gd name="connsiteY116" fmla="*/ 54930 h 646931"/>
              <a:gd name="connsiteX117" fmla="*/ 323465 w 646931"/>
              <a:gd name="connsiteY117" fmla="*/ 16236 h 646931"/>
              <a:gd name="connsiteX118" fmla="*/ 189833 w 646931"/>
              <a:gd name="connsiteY118" fmla="*/ 149868 h 646931"/>
              <a:gd name="connsiteX119" fmla="*/ 233545 w 646931"/>
              <a:gd name="connsiteY119" fmla="*/ 248532 h 646931"/>
              <a:gd name="connsiteX120" fmla="*/ 233545 w 646931"/>
              <a:gd name="connsiteY120" fmla="*/ 212313 h 646931"/>
              <a:gd name="connsiteX121" fmla="*/ 290995 w 646931"/>
              <a:gd name="connsiteY121" fmla="*/ 154864 h 646931"/>
              <a:gd name="connsiteX122" fmla="*/ 355937 w 646931"/>
              <a:gd name="connsiteY122" fmla="*/ 154864 h 646931"/>
              <a:gd name="connsiteX123" fmla="*/ 414635 w 646931"/>
              <a:gd name="connsiteY123" fmla="*/ 212313 h 646931"/>
              <a:gd name="connsiteX124" fmla="*/ 414635 w 646931"/>
              <a:gd name="connsiteY124" fmla="*/ 248532 h 646931"/>
              <a:gd name="connsiteX125" fmla="*/ 457099 w 646931"/>
              <a:gd name="connsiteY125" fmla="*/ 149868 h 646931"/>
              <a:gd name="connsiteX126" fmla="*/ 384661 w 646931"/>
              <a:gd name="connsiteY126" fmla="*/ 29974 h 646931"/>
              <a:gd name="connsiteX127" fmla="*/ 323465 w 646931"/>
              <a:gd name="connsiteY127" fmla="*/ 16236 h 646931"/>
              <a:gd name="connsiteX128" fmla="*/ 323465 w 646931"/>
              <a:gd name="connsiteY128" fmla="*/ 0 h 646931"/>
              <a:gd name="connsiteX129" fmla="*/ 392155 w 646931"/>
              <a:gd name="connsiteY129" fmla="*/ 16236 h 646931"/>
              <a:gd name="connsiteX130" fmla="*/ 474583 w 646931"/>
              <a:gd name="connsiteY130" fmla="*/ 149868 h 646931"/>
              <a:gd name="connsiteX131" fmla="*/ 332207 w 646931"/>
              <a:gd name="connsiteY131" fmla="*/ 300985 h 646931"/>
              <a:gd name="connsiteX132" fmla="*/ 332207 w 646931"/>
              <a:gd name="connsiteY132" fmla="*/ 319719 h 646931"/>
              <a:gd name="connsiteX133" fmla="*/ 347195 w 646931"/>
              <a:gd name="connsiteY133" fmla="*/ 342199 h 646931"/>
              <a:gd name="connsiteX134" fmla="*/ 344697 w 646931"/>
              <a:gd name="connsiteY134" fmla="*/ 350941 h 646931"/>
              <a:gd name="connsiteX135" fmla="*/ 388409 w 646931"/>
              <a:gd name="connsiteY135" fmla="*/ 393404 h 646931"/>
              <a:gd name="connsiteX136" fmla="*/ 497063 w 646931"/>
              <a:gd name="connsiteY136" fmla="*/ 345946 h 646931"/>
              <a:gd name="connsiteX137" fmla="*/ 565753 w 646931"/>
              <a:gd name="connsiteY137" fmla="*/ 363430 h 646931"/>
              <a:gd name="connsiteX138" fmla="*/ 646931 w 646931"/>
              <a:gd name="connsiteY138" fmla="*/ 497063 h 646931"/>
              <a:gd name="connsiteX139" fmla="*/ 497063 w 646931"/>
              <a:gd name="connsiteY139" fmla="*/ 646931 h 646931"/>
              <a:gd name="connsiteX140" fmla="*/ 347195 w 646931"/>
              <a:gd name="connsiteY140" fmla="*/ 497063 h 646931"/>
              <a:gd name="connsiteX141" fmla="*/ 375919 w 646931"/>
              <a:gd name="connsiteY141" fmla="*/ 405893 h 646931"/>
              <a:gd name="connsiteX142" fmla="*/ 333457 w 646931"/>
              <a:gd name="connsiteY142" fmla="*/ 363430 h 646931"/>
              <a:gd name="connsiteX143" fmla="*/ 323465 w 646931"/>
              <a:gd name="connsiteY143" fmla="*/ 365928 h 646931"/>
              <a:gd name="connsiteX144" fmla="*/ 313475 w 646931"/>
              <a:gd name="connsiteY144" fmla="*/ 363430 h 646931"/>
              <a:gd name="connsiteX145" fmla="*/ 271011 w 646931"/>
              <a:gd name="connsiteY145" fmla="*/ 405893 h 646931"/>
              <a:gd name="connsiteX146" fmla="*/ 300985 w 646931"/>
              <a:gd name="connsiteY146" fmla="*/ 497063 h 646931"/>
              <a:gd name="connsiteX147" fmla="*/ 149869 w 646931"/>
              <a:gd name="connsiteY147" fmla="*/ 646931 h 646931"/>
              <a:gd name="connsiteX148" fmla="*/ 0 w 646931"/>
              <a:gd name="connsiteY148" fmla="*/ 497063 h 646931"/>
              <a:gd name="connsiteX149" fmla="*/ 149869 w 646931"/>
              <a:gd name="connsiteY149" fmla="*/ 345946 h 646931"/>
              <a:gd name="connsiteX150" fmla="*/ 218557 w 646931"/>
              <a:gd name="connsiteY150" fmla="*/ 363430 h 646931"/>
              <a:gd name="connsiteX151" fmla="*/ 259771 w 646931"/>
              <a:gd name="connsiteY151" fmla="*/ 393404 h 646931"/>
              <a:gd name="connsiteX152" fmla="*/ 302235 w 646931"/>
              <a:gd name="connsiteY152" fmla="*/ 350941 h 646931"/>
              <a:gd name="connsiteX153" fmla="*/ 299737 w 646931"/>
              <a:gd name="connsiteY153" fmla="*/ 342199 h 646931"/>
              <a:gd name="connsiteX154" fmla="*/ 314723 w 646931"/>
              <a:gd name="connsiteY154" fmla="*/ 319719 h 646931"/>
              <a:gd name="connsiteX155" fmla="*/ 314723 w 646931"/>
              <a:gd name="connsiteY155" fmla="*/ 300985 h 646931"/>
              <a:gd name="connsiteX156" fmla="*/ 173597 w 646931"/>
              <a:gd name="connsiteY156" fmla="*/ 149868 h 646931"/>
              <a:gd name="connsiteX157" fmla="*/ 323465 w 646931"/>
              <a:gd name="connsiteY157" fmla="*/ 0 h 646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646931" h="646931">
                <a:moveTo>
                  <a:pt x="464591" y="518294"/>
                </a:moveTo>
                <a:cubicBezTo>
                  <a:pt x="442111" y="518294"/>
                  <a:pt x="423377" y="537028"/>
                  <a:pt x="423377" y="559508"/>
                </a:cubicBezTo>
                <a:lnTo>
                  <a:pt x="423377" y="606966"/>
                </a:lnTo>
                <a:lnTo>
                  <a:pt x="423377" y="608215"/>
                </a:lnTo>
                <a:cubicBezTo>
                  <a:pt x="428373" y="610713"/>
                  <a:pt x="434617" y="615709"/>
                  <a:pt x="440863" y="616958"/>
                </a:cubicBezTo>
                <a:lnTo>
                  <a:pt x="440863" y="578242"/>
                </a:lnTo>
                <a:cubicBezTo>
                  <a:pt x="440863" y="573246"/>
                  <a:pt x="443361" y="569499"/>
                  <a:pt x="448355" y="569499"/>
                </a:cubicBezTo>
                <a:cubicBezTo>
                  <a:pt x="453351" y="569499"/>
                  <a:pt x="457099" y="573246"/>
                  <a:pt x="457099" y="578242"/>
                </a:cubicBezTo>
                <a:lnTo>
                  <a:pt x="457099" y="621953"/>
                </a:lnTo>
                <a:cubicBezTo>
                  <a:pt x="457099" y="623202"/>
                  <a:pt x="457099" y="623202"/>
                  <a:pt x="455849" y="624451"/>
                </a:cubicBezTo>
                <a:cubicBezTo>
                  <a:pt x="469587" y="628198"/>
                  <a:pt x="483325" y="630695"/>
                  <a:pt x="497063" y="630695"/>
                </a:cubicBezTo>
                <a:cubicBezTo>
                  <a:pt x="510801" y="630695"/>
                  <a:pt x="524539" y="628198"/>
                  <a:pt x="537027" y="624451"/>
                </a:cubicBezTo>
                <a:cubicBezTo>
                  <a:pt x="537027" y="623202"/>
                  <a:pt x="537027" y="623202"/>
                  <a:pt x="537027" y="621953"/>
                </a:cubicBezTo>
                <a:lnTo>
                  <a:pt x="537027" y="578242"/>
                </a:lnTo>
                <a:cubicBezTo>
                  <a:pt x="537027" y="573246"/>
                  <a:pt x="540775" y="569499"/>
                  <a:pt x="545771" y="569499"/>
                </a:cubicBezTo>
                <a:cubicBezTo>
                  <a:pt x="549517" y="569499"/>
                  <a:pt x="553263" y="573246"/>
                  <a:pt x="553263" y="578242"/>
                </a:cubicBezTo>
                <a:lnTo>
                  <a:pt x="553263" y="616958"/>
                </a:lnTo>
                <a:cubicBezTo>
                  <a:pt x="559507" y="615709"/>
                  <a:pt x="564503" y="611962"/>
                  <a:pt x="570749" y="608215"/>
                </a:cubicBezTo>
                <a:lnTo>
                  <a:pt x="570749" y="559508"/>
                </a:lnTo>
                <a:cubicBezTo>
                  <a:pt x="570749" y="537028"/>
                  <a:pt x="552015" y="518294"/>
                  <a:pt x="529535" y="518294"/>
                </a:cubicBezTo>
                <a:close/>
                <a:moveTo>
                  <a:pt x="118645" y="518294"/>
                </a:moveTo>
                <a:cubicBezTo>
                  <a:pt x="94917" y="518294"/>
                  <a:pt x="76183" y="537028"/>
                  <a:pt x="76183" y="559508"/>
                </a:cubicBezTo>
                <a:lnTo>
                  <a:pt x="76183" y="606966"/>
                </a:lnTo>
                <a:lnTo>
                  <a:pt x="76183" y="608215"/>
                </a:lnTo>
                <a:cubicBezTo>
                  <a:pt x="82427" y="610713"/>
                  <a:pt x="87423" y="615709"/>
                  <a:pt x="93667" y="616958"/>
                </a:cubicBezTo>
                <a:lnTo>
                  <a:pt x="93667" y="578242"/>
                </a:lnTo>
                <a:cubicBezTo>
                  <a:pt x="93667" y="573246"/>
                  <a:pt x="97415" y="569499"/>
                  <a:pt x="102409" y="569499"/>
                </a:cubicBezTo>
                <a:cubicBezTo>
                  <a:pt x="106157" y="569499"/>
                  <a:pt x="111153" y="573246"/>
                  <a:pt x="111153" y="578242"/>
                </a:cubicBezTo>
                <a:lnTo>
                  <a:pt x="111153" y="621953"/>
                </a:lnTo>
                <a:cubicBezTo>
                  <a:pt x="111153" y="623202"/>
                  <a:pt x="111153" y="623202"/>
                  <a:pt x="111153" y="624451"/>
                </a:cubicBezTo>
                <a:cubicBezTo>
                  <a:pt x="122393" y="628198"/>
                  <a:pt x="136131" y="630695"/>
                  <a:pt x="149869" y="630695"/>
                </a:cubicBezTo>
                <a:cubicBezTo>
                  <a:pt x="163607" y="630695"/>
                  <a:pt x="177345" y="628198"/>
                  <a:pt x="189833" y="624451"/>
                </a:cubicBezTo>
                <a:cubicBezTo>
                  <a:pt x="189833" y="623202"/>
                  <a:pt x="189833" y="623202"/>
                  <a:pt x="189833" y="621953"/>
                </a:cubicBezTo>
                <a:lnTo>
                  <a:pt x="189833" y="578242"/>
                </a:lnTo>
                <a:cubicBezTo>
                  <a:pt x="189833" y="573246"/>
                  <a:pt x="193579" y="569499"/>
                  <a:pt x="198575" y="569499"/>
                </a:cubicBezTo>
                <a:cubicBezTo>
                  <a:pt x="203571" y="569499"/>
                  <a:pt x="207317" y="573246"/>
                  <a:pt x="207317" y="578242"/>
                </a:cubicBezTo>
                <a:lnTo>
                  <a:pt x="207317" y="616958"/>
                </a:lnTo>
                <a:cubicBezTo>
                  <a:pt x="212313" y="615709"/>
                  <a:pt x="218557" y="611962"/>
                  <a:pt x="223553" y="608215"/>
                </a:cubicBezTo>
                <a:lnTo>
                  <a:pt x="223553" y="559508"/>
                </a:lnTo>
                <a:cubicBezTo>
                  <a:pt x="223553" y="537028"/>
                  <a:pt x="204819" y="518294"/>
                  <a:pt x="183589" y="518294"/>
                </a:cubicBezTo>
                <a:close/>
                <a:moveTo>
                  <a:pt x="491625" y="417967"/>
                </a:moveTo>
                <a:cubicBezTo>
                  <a:pt x="475653" y="417967"/>
                  <a:pt x="462137" y="431307"/>
                  <a:pt x="462137" y="447073"/>
                </a:cubicBezTo>
                <a:cubicBezTo>
                  <a:pt x="462137" y="464052"/>
                  <a:pt x="475653" y="476180"/>
                  <a:pt x="491625" y="476180"/>
                </a:cubicBezTo>
                <a:cubicBezTo>
                  <a:pt x="507599" y="476180"/>
                  <a:pt x="521115" y="464052"/>
                  <a:pt x="521115" y="447073"/>
                </a:cubicBezTo>
                <a:cubicBezTo>
                  <a:pt x="521115" y="436158"/>
                  <a:pt x="514971" y="426456"/>
                  <a:pt x="505141" y="421605"/>
                </a:cubicBezTo>
                <a:cubicBezTo>
                  <a:pt x="500227" y="419180"/>
                  <a:pt x="496541" y="417967"/>
                  <a:pt x="491625" y="417967"/>
                </a:cubicBezTo>
                <a:close/>
                <a:moveTo>
                  <a:pt x="144959" y="417967"/>
                </a:moveTo>
                <a:cubicBezTo>
                  <a:pt x="129195" y="417967"/>
                  <a:pt x="115855" y="431307"/>
                  <a:pt x="115855" y="447073"/>
                </a:cubicBezTo>
                <a:cubicBezTo>
                  <a:pt x="115855" y="464052"/>
                  <a:pt x="129195" y="476180"/>
                  <a:pt x="144959" y="476180"/>
                </a:cubicBezTo>
                <a:cubicBezTo>
                  <a:pt x="161937" y="476180"/>
                  <a:pt x="174065" y="464052"/>
                  <a:pt x="174065" y="447073"/>
                </a:cubicBezTo>
                <a:cubicBezTo>
                  <a:pt x="174065" y="436158"/>
                  <a:pt x="168001" y="426456"/>
                  <a:pt x="158299" y="421605"/>
                </a:cubicBezTo>
                <a:cubicBezTo>
                  <a:pt x="154661" y="419180"/>
                  <a:pt x="149811" y="417967"/>
                  <a:pt x="144959" y="417967"/>
                </a:cubicBezTo>
                <a:close/>
                <a:moveTo>
                  <a:pt x="491625" y="400988"/>
                </a:moveTo>
                <a:cubicBezTo>
                  <a:pt x="498997" y="400988"/>
                  <a:pt x="506371" y="403414"/>
                  <a:pt x="512513" y="407052"/>
                </a:cubicBezTo>
                <a:cubicBezTo>
                  <a:pt x="528487" y="414328"/>
                  <a:pt x="537089" y="430094"/>
                  <a:pt x="537089" y="447073"/>
                </a:cubicBezTo>
                <a:cubicBezTo>
                  <a:pt x="537089" y="472541"/>
                  <a:pt x="517429" y="493158"/>
                  <a:pt x="491625" y="493158"/>
                </a:cubicBezTo>
                <a:cubicBezTo>
                  <a:pt x="465823" y="493158"/>
                  <a:pt x="444935" y="472541"/>
                  <a:pt x="444935" y="447073"/>
                </a:cubicBezTo>
                <a:cubicBezTo>
                  <a:pt x="444935" y="421605"/>
                  <a:pt x="465823" y="400988"/>
                  <a:pt x="491625" y="400988"/>
                </a:cubicBezTo>
                <a:close/>
                <a:moveTo>
                  <a:pt x="144959" y="400988"/>
                </a:moveTo>
                <a:cubicBezTo>
                  <a:pt x="153449" y="400988"/>
                  <a:pt x="160725" y="403414"/>
                  <a:pt x="165575" y="407052"/>
                </a:cubicBezTo>
                <a:cubicBezTo>
                  <a:pt x="181341" y="414328"/>
                  <a:pt x="191043" y="430094"/>
                  <a:pt x="191043" y="447073"/>
                </a:cubicBezTo>
                <a:cubicBezTo>
                  <a:pt x="191043" y="472541"/>
                  <a:pt x="170427" y="493158"/>
                  <a:pt x="144959" y="493158"/>
                </a:cubicBezTo>
                <a:cubicBezTo>
                  <a:pt x="120705" y="493158"/>
                  <a:pt x="98875" y="472541"/>
                  <a:pt x="98875" y="447073"/>
                </a:cubicBezTo>
                <a:cubicBezTo>
                  <a:pt x="98875" y="421605"/>
                  <a:pt x="120705" y="400988"/>
                  <a:pt x="144959" y="400988"/>
                </a:cubicBezTo>
                <a:close/>
                <a:moveTo>
                  <a:pt x="497063" y="363430"/>
                </a:moveTo>
                <a:cubicBezTo>
                  <a:pt x="423377" y="363430"/>
                  <a:pt x="363431" y="422129"/>
                  <a:pt x="363431" y="497063"/>
                </a:cubicBezTo>
                <a:cubicBezTo>
                  <a:pt x="363431" y="535779"/>
                  <a:pt x="379667" y="570748"/>
                  <a:pt x="405893" y="595726"/>
                </a:cubicBezTo>
                <a:lnTo>
                  <a:pt x="405893" y="559508"/>
                </a:lnTo>
                <a:cubicBezTo>
                  <a:pt x="405893" y="527037"/>
                  <a:pt x="432119" y="500810"/>
                  <a:pt x="464591" y="500810"/>
                </a:cubicBezTo>
                <a:lnTo>
                  <a:pt x="529535" y="500810"/>
                </a:lnTo>
                <a:cubicBezTo>
                  <a:pt x="560757" y="500810"/>
                  <a:pt x="586983" y="527037"/>
                  <a:pt x="586983" y="559508"/>
                </a:cubicBezTo>
                <a:lnTo>
                  <a:pt x="586983" y="595726"/>
                </a:lnTo>
                <a:cubicBezTo>
                  <a:pt x="613211" y="570748"/>
                  <a:pt x="630695" y="535779"/>
                  <a:pt x="630695" y="497063"/>
                </a:cubicBezTo>
                <a:cubicBezTo>
                  <a:pt x="630695" y="445858"/>
                  <a:pt x="603219" y="400898"/>
                  <a:pt x="558259" y="377168"/>
                </a:cubicBezTo>
                <a:cubicBezTo>
                  <a:pt x="539525" y="367177"/>
                  <a:pt x="518295" y="363430"/>
                  <a:pt x="497063" y="363430"/>
                </a:cubicBezTo>
                <a:close/>
                <a:moveTo>
                  <a:pt x="149869" y="363430"/>
                </a:moveTo>
                <a:cubicBezTo>
                  <a:pt x="76183" y="363430"/>
                  <a:pt x="16236" y="422129"/>
                  <a:pt x="16236" y="497063"/>
                </a:cubicBezTo>
                <a:cubicBezTo>
                  <a:pt x="16236" y="535779"/>
                  <a:pt x="33720" y="570748"/>
                  <a:pt x="59947" y="595726"/>
                </a:cubicBezTo>
                <a:lnTo>
                  <a:pt x="59947" y="559508"/>
                </a:lnTo>
                <a:cubicBezTo>
                  <a:pt x="59947" y="527037"/>
                  <a:pt x="86175" y="500810"/>
                  <a:pt x="118645" y="500810"/>
                </a:cubicBezTo>
                <a:lnTo>
                  <a:pt x="183589" y="500810"/>
                </a:lnTo>
                <a:cubicBezTo>
                  <a:pt x="214811" y="500810"/>
                  <a:pt x="239789" y="527037"/>
                  <a:pt x="239789" y="559508"/>
                </a:cubicBezTo>
                <a:lnTo>
                  <a:pt x="239789" y="595726"/>
                </a:lnTo>
                <a:cubicBezTo>
                  <a:pt x="267265" y="570748"/>
                  <a:pt x="283501" y="535779"/>
                  <a:pt x="283501" y="497063"/>
                </a:cubicBezTo>
                <a:cubicBezTo>
                  <a:pt x="283501" y="445858"/>
                  <a:pt x="256025" y="400898"/>
                  <a:pt x="211065" y="377168"/>
                </a:cubicBezTo>
                <a:cubicBezTo>
                  <a:pt x="192331" y="367177"/>
                  <a:pt x="171099" y="363430"/>
                  <a:pt x="149869" y="363430"/>
                </a:cubicBezTo>
                <a:close/>
                <a:moveTo>
                  <a:pt x="290995" y="171100"/>
                </a:moveTo>
                <a:cubicBezTo>
                  <a:pt x="268513" y="171100"/>
                  <a:pt x="249781" y="189833"/>
                  <a:pt x="249781" y="212313"/>
                </a:cubicBezTo>
                <a:lnTo>
                  <a:pt x="249781" y="261021"/>
                </a:lnTo>
                <a:cubicBezTo>
                  <a:pt x="256025" y="264767"/>
                  <a:pt x="261021" y="268514"/>
                  <a:pt x="267265" y="271012"/>
                </a:cubicBezTo>
                <a:lnTo>
                  <a:pt x="267265" y="232296"/>
                </a:lnTo>
                <a:cubicBezTo>
                  <a:pt x="267265" y="227300"/>
                  <a:pt x="271011" y="223553"/>
                  <a:pt x="276007" y="223553"/>
                </a:cubicBezTo>
                <a:cubicBezTo>
                  <a:pt x="279755" y="223553"/>
                  <a:pt x="283501" y="227300"/>
                  <a:pt x="283501" y="232296"/>
                </a:cubicBezTo>
                <a:lnTo>
                  <a:pt x="283501" y="276007"/>
                </a:lnTo>
                <a:lnTo>
                  <a:pt x="283501" y="277256"/>
                </a:lnTo>
                <a:cubicBezTo>
                  <a:pt x="295989" y="281003"/>
                  <a:pt x="309727" y="283501"/>
                  <a:pt x="323465" y="283501"/>
                </a:cubicBezTo>
                <a:cubicBezTo>
                  <a:pt x="337203" y="283501"/>
                  <a:pt x="350941" y="281003"/>
                  <a:pt x="363431" y="277256"/>
                </a:cubicBezTo>
                <a:cubicBezTo>
                  <a:pt x="363431" y="277256"/>
                  <a:pt x="363431" y="277256"/>
                  <a:pt x="363431" y="276007"/>
                </a:cubicBezTo>
                <a:lnTo>
                  <a:pt x="363431" y="232296"/>
                </a:lnTo>
                <a:cubicBezTo>
                  <a:pt x="363431" y="227300"/>
                  <a:pt x="367177" y="223553"/>
                  <a:pt x="372173" y="223553"/>
                </a:cubicBezTo>
                <a:cubicBezTo>
                  <a:pt x="375919" y="223553"/>
                  <a:pt x="379667" y="227300"/>
                  <a:pt x="379667" y="232296"/>
                </a:cubicBezTo>
                <a:lnTo>
                  <a:pt x="379667" y="271012"/>
                </a:lnTo>
                <a:cubicBezTo>
                  <a:pt x="385911" y="268514"/>
                  <a:pt x="390907" y="264767"/>
                  <a:pt x="397151" y="261021"/>
                </a:cubicBezTo>
                <a:lnTo>
                  <a:pt x="397151" y="212313"/>
                </a:lnTo>
                <a:cubicBezTo>
                  <a:pt x="397151" y="189833"/>
                  <a:pt x="378417" y="171100"/>
                  <a:pt x="355937" y="171100"/>
                </a:cubicBezTo>
                <a:close/>
                <a:moveTo>
                  <a:pt x="320735" y="72132"/>
                </a:moveTo>
                <a:cubicBezTo>
                  <a:pt x="304971" y="72132"/>
                  <a:pt x="291631" y="84418"/>
                  <a:pt x="291631" y="100391"/>
                </a:cubicBezTo>
                <a:cubicBezTo>
                  <a:pt x="291631" y="117593"/>
                  <a:pt x="304971" y="131108"/>
                  <a:pt x="320735" y="131108"/>
                </a:cubicBezTo>
                <a:cubicBezTo>
                  <a:pt x="337713" y="131108"/>
                  <a:pt x="349841" y="117593"/>
                  <a:pt x="349841" y="100391"/>
                </a:cubicBezTo>
                <a:cubicBezTo>
                  <a:pt x="349841" y="89333"/>
                  <a:pt x="343777" y="79504"/>
                  <a:pt x="334075" y="74589"/>
                </a:cubicBezTo>
                <a:cubicBezTo>
                  <a:pt x="329225" y="72132"/>
                  <a:pt x="325587" y="72132"/>
                  <a:pt x="320735" y="72132"/>
                </a:cubicBezTo>
                <a:close/>
                <a:moveTo>
                  <a:pt x="320735" y="54930"/>
                </a:moveTo>
                <a:cubicBezTo>
                  <a:pt x="328011" y="54930"/>
                  <a:pt x="335289" y="56159"/>
                  <a:pt x="341351" y="59845"/>
                </a:cubicBezTo>
                <a:cubicBezTo>
                  <a:pt x="357117" y="68446"/>
                  <a:pt x="366819" y="84418"/>
                  <a:pt x="366819" y="100391"/>
                </a:cubicBezTo>
                <a:cubicBezTo>
                  <a:pt x="366819" y="126194"/>
                  <a:pt x="346203" y="147081"/>
                  <a:pt x="320735" y="147081"/>
                </a:cubicBezTo>
                <a:cubicBezTo>
                  <a:pt x="295269" y="147081"/>
                  <a:pt x="274651" y="126194"/>
                  <a:pt x="274651" y="100391"/>
                </a:cubicBezTo>
                <a:cubicBezTo>
                  <a:pt x="274651" y="75818"/>
                  <a:pt x="295269" y="54930"/>
                  <a:pt x="320735" y="54930"/>
                </a:cubicBezTo>
                <a:close/>
                <a:moveTo>
                  <a:pt x="323465" y="16236"/>
                </a:moveTo>
                <a:cubicBezTo>
                  <a:pt x="249781" y="16236"/>
                  <a:pt x="189833" y="76183"/>
                  <a:pt x="189833" y="149868"/>
                </a:cubicBezTo>
                <a:cubicBezTo>
                  <a:pt x="189833" y="188584"/>
                  <a:pt x="207317" y="223553"/>
                  <a:pt x="233545" y="248532"/>
                </a:cubicBezTo>
                <a:lnTo>
                  <a:pt x="233545" y="212313"/>
                </a:lnTo>
                <a:cubicBezTo>
                  <a:pt x="233545" y="179842"/>
                  <a:pt x="259771" y="154864"/>
                  <a:pt x="290995" y="154864"/>
                </a:cubicBezTo>
                <a:lnTo>
                  <a:pt x="355937" y="154864"/>
                </a:lnTo>
                <a:cubicBezTo>
                  <a:pt x="388409" y="154864"/>
                  <a:pt x="414635" y="179842"/>
                  <a:pt x="414635" y="212313"/>
                </a:cubicBezTo>
                <a:lnTo>
                  <a:pt x="414635" y="248532"/>
                </a:lnTo>
                <a:cubicBezTo>
                  <a:pt x="440863" y="223553"/>
                  <a:pt x="457099" y="188584"/>
                  <a:pt x="457099" y="149868"/>
                </a:cubicBezTo>
                <a:cubicBezTo>
                  <a:pt x="457099" y="99912"/>
                  <a:pt x="429623" y="54952"/>
                  <a:pt x="384661" y="29974"/>
                </a:cubicBezTo>
                <a:cubicBezTo>
                  <a:pt x="365929" y="21231"/>
                  <a:pt x="344697" y="16236"/>
                  <a:pt x="323465" y="16236"/>
                </a:cubicBezTo>
                <a:close/>
                <a:moveTo>
                  <a:pt x="323465" y="0"/>
                </a:moveTo>
                <a:cubicBezTo>
                  <a:pt x="347195" y="0"/>
                  <a:pt x="372173" y="4996"/>
                  <a:pt x="392155" y="16236"/>
                </a:cubicBezTo>
                <a:cubicBezTo>
                  <a:pt x="442111" y="42463"/>
                  <a:pt x="474583" y="93668"/>
                  <a:pt x="474583" y="149868"/>
                </a:cubicBezTo>
                <a:cubicBezTo>
                  <a:pt x="474583" y="229798"/>
                  <a:pt x="410889" y="295990"/>
                  <a:pt x="332207" y="300985"/>
                </a:cubicBezTo>
                <a:lnTo>
                  <a:pt x="332207" y="319719"/>
                </a:lnTo>
                <a:cubicBezTo>
                  <a:pt x="340951" y="323466"/>
                  <a:pt x="347195" y="330959"/>
                  <a:pt x="347195" y="342199"/>
                </a:cubicBezTo>
                <a:cubicBezTo>
                  <a:pt x="347195" y="344697"/>
                  <a:pt x="347195" y="347195"/>
                  <a:pt x="344697" y="350941"/>
                </a:cubicBezTo>
                <a:lnTo>
                  <a:pt x="388409" y="393404"/>
                </a:lnTo>
                <a:cubicBezTo>
                  <a:pt x="415885" y="363430"/>
                  <a:pt x="454601" y="345946"/>
                  <a:pt x="497063" y="345946"/>
                </a:cubicBezTo>
                <a:cubicBezTo>
                  <a:pt x="520793" y="345946"/>
                  <a:pt x="545771" y="350941"/>
                  <a:pt x="565753" y="363430"/>
                </a:cubicBezTo>
                <a:cubicBezTo>
                  <a:pt x="615709" y="388409"/>
                  <a:pt x="646931" y="439613"/>
                  <a:pt x="646931" y="497063"/>
                </a:cubicBezTo>
                <a:cubicBezTo>
                  <a:pt x="646931" y="579490"/>
                  <a:pt x="580739" y="646931"/>
                  <a:pt x="497063" y="646931"/>
                </a:cubicBezTo>
                <a:cubicBezTo>
                  <a:pt x="413387" y="646931"/>
                  <a:pt x="347195" y="579490"/>
                  <a:pt x="347195" y="497063"/>
                </a:cubicBezTo>
                <a:cubicBezTo>
                  <a:pt x="347195" y="462094"/>
                  <a:pt x="357185" y="430871"/>
                  <a:pt x="375919" y="405893"/>
                </a:cubicBezTo>
                <a:lnTo>
                  <a:pt x="333457" y="363430"/>
                </a:lnTo>
                <a:cubicBezTo>
                  <a:pt x="330959" y="364679"/>
                  <a:pt x="327213" y="365928"/>
                  <a:pt x="323465" y="365928"/>
                </a:cubicBezTo>
                <a:cubicBezTo>
                  <a:pt x="319719" y="365928"/>
                  <a:pt x="317221" y="364679"/>
                  <a:pt x="313475" y="363430"/>
                </a:cubicBezTo>
                <a:lnTo>
                  <a:pt x="271011" y="405893"/>
                </a:lnTo>
                <a:cubicBezTo>
                  <a:pt x="289745" y="432120"/>
                  <a:pt x="300985" y="463343"/>
                  <a:pt x="300985" y="497063"/>
                </a:cubicBezTo>
                <a:cubicBezTo>
                  <a:pt x="300985" y="579490"/>
                  <a:pt x="233545" y="646931"/>
                  <a:pt x="149869" y="646931"/>
                </a:cubicBezTo>
                <a:cubicBezTo>
                  <a:pt x="67441" y="646931"/>
                  <a:pt x="0" y="579490"/>
                  <a:pt x="0" y="497063"/>
                </a:cubicBezTo>
                <a:cubicBezTo>
                  <a:pt x="0" y="413387"/>
                  <a:pt x="67441" y="345946"/>
                  <a:pt x="149869" y="345946"/>
                </a:cubicBezTo>
                <a:cubicBezTo>
                  <a:pt x="173597" y="345946"/>
                  <a:pt x="198575" y="350941"/>
                  <a:pt x="218557" y="363430"/>
                </a:cubicBezTo>
                <a:cubicBezTo>
                  <a:pt x="234793" y="370924"/>
                  <a:pt x="248531" y="380915"/>
                  <a:pt x="259771" y="393404"/>
                </a:cubicBezTo>
                <a:lnTo>
                  <a:pt x="302235" y="350941"/>
                </a:lnTo>
                <a:cubicBezTo>
                  <a:pt x="300985" y="348444"/>
                  <a:pt x="299737" y="344697"/>
                  <a:pt x="299737" y="342199"/>
                </a:cubicBezTo>
                <a:cubicBezTo>
                  <a:pt x="299737" y="330959"/>
                  <a:pt x="305981" y="322217"/>
                  <a:pt x="314723" y="319719"/>
                </a:cubicBezTo>
                <a:lnTo>
                  <a:pt x="314723" y="300985"/>
                </a:lnTo>
                <a:cubicBezTo>
                  <a:pt x="236043" y="295990"/>
                  <a:pt x="173597" y="229798"/>
                  <a:pt x="173597" y="149868"/>
                </a:cubicBezTo>
                <a:cubicBezTo>
                  <a:pt x="173597" y="66192"/>
                  <a:pt x="239789" y="0"/>
                  <a:pt x="323465" y="0"/>
                </a:cubicBezTo>
                <a:close/>
              </a:path>
            </a:pathLst>
          </a:custGeom>
          <a:solidFill>
            <a:srgbClr val="FFFFFF"/>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890" name="Freeform: Shape 889">
            <a:extLst>
              <a:ext uri="{FF2B5EF4-FFF2-40B4-BE49-F238E27FC236}">
                <a16:creationId xmlns:a16="http://schemas.microsoft.com/office/drawing/2014/main" id="{06E5DFE2-3888-4A6D-A298-95CBBEF9BBDA}"/>
              </a:ext>
            </a:extLst>
          </p:cNvPr>
          <p:cNvSpPr>
            <a:spLocks noChangeArrowheads="1"/>
          </p:cNvSpPr>
          <p:nvPr/>
        </p:nvSpPr>
        <p:spPr bwMode="auto">
          <a:xfrm>
            <a:off x="10800793" y="462755"/>
            <a:ext cx="339949" cy="306981"/>
          </a:xfrm>
          <a:custGeom>
            <a:avLst/>
            <a:gdLst>
              <a:gd name="connsiteX0" fmla="*/ 449792 w 679898"/>
              <a:gd name="connsiteY0" fmla="*/ 521844 h 613962"/>
              <a:gd name="connsiteX1" fmla="*/ 509020 w 679898"/>
              <a:gd name="connsiteY1" fmla="*/ 521844 h 613962"/>
              <a:gd name="connsiteX2" fmla="*/ 564548 w 679898"/>
              <a:gd name="connsiteY2" fmla="*/ 577367 h 613962"/>
              <a:gd name="connsiteX3" fmla="*/ 564548 w 679898"/>
              <a:gd name="connsiteY3" fmla="*/ 605129 h 613962"/>
              <a:gd name="connsiteX4" fmla="*/ 554676 w 679898"/>
              <a:gd name="connsiteY4" fmla="*/ 613962 h 613962"/>
              <a:gd name="connsiteX5" fmla="*/ 547272 w 679898"/>
              <a:gd name="connsiteY5" fmla="*/ 605129 h 613962"/>
              <a:gd name="connsiteX6" fmla="*/ 547272 w 679898"/>
              <a:gd name="connsiteY6" fmla="*/ 577367 h 613962"/>
              <a:gd name="connsiteX7" fmla="*/ 509020 w 679898"/>
              <a:gd name="connsiteY7" fmla="*/ 539511 h 613962"/>
              <a:gd name="connsiteX8" fmla="*/ 449792 w 679898"/>
              <a:gd name="connsiteY8" fmla="*/ 539511 h 613962"/>
              <a:gd name="connsiteX9" fmla="*/ 412774 w 679898"/>
              <a:gd name="connsiteY9" fmla="*/ 577367 h 613962"/>
              <a:gd name="connsiteX10" fmla="*/ 412774 w 679898"/>
              <a:gd name="connsiteY10" fmla="*/ 605129 h 613962"/>
              <a:gd name="connsiteX11" fmla="*/ 404136 w 679898"/>
              <a:gd name="connsiteY11" fmla="*/ 613962 h 613962"/>
              <a:gd name="connsiteX12" fmla="*/ 395500 w 679898"/>
              <a:gd name="connsiteY12" fmla="*/ 605129 h 613962"/>
              <a:gd name="connsiteX13" fmla="*/ 395500 w 679898"/>
              <a:gd name="connsiteY13" fmla="*/ 577367 h 613962"/>
              <a:gd name="connsiteX14" fmla="*/ 449792 w 679898"/>
              <a:gd name="connsiteY14" fmla="*/ 521844 h 613962"/>
              <a:gd name="connsiteX15" fmla="*/ 169650 w 679898"/>
              <a:gd name="connsiteY15" fmla="*/ 521844 h 613962"/>
              <a:gd name="connsiteX16" fmla="*/ 230112 w 679898"/>
              <a:gd name="connsiteY16" fmla="*/ 521844 h 613962"/>
              <a:gd name="connsiteX17" fmla="*/ 284408 w 679898"/>
              <a:gd name="connsiteY17" fmla="*/ 577367 h 613962"/>
              <a:gd name="connsiteX18" fmla="*/ 284408 w 679898"/>
              <a:gd name="connsiteY18" fmla="*/ 605129 h 613962"/>
              <a:gd name="connsiteX19" fmla="*/ 275770 w 679898"/>
              <a:gd name="connsiteY19" fmla="*/ 613962 h 613962"/>
              <a:gd name="connsiteX20" fmla="*/ 267132 w 679898"/>
              <a:gd name="connsiteY20" fmla="*/ 605129 h 613962"/>
              <a:gd name="connsiteX21" fmla="*/ 267132 w 679898"/>
              <a:gd name="connsiteY21" fmla="*/ 577367 h 613962"/>
              <a:gd name="connsiteX22" fmla="*/ 230112 w 679898"/>
              <a:gd name="connsiteY22" fmla="*/ 539511 h 613962"/>
              <a:gd name="connsiteX23" fmla="*/ 169650 w 679898"/>
              <a:gd name="connsiteY23" fmla="*/ 539511 h 613962"/>
              <a:gd name="connsiteX24" fmla="*/ 132630 w 679898"/>
              <a:gd name="connsiteY24" fmla="*/ 577367 h 613962"/>
              <a:gd name="connsiteX25" fmla="*/ 132630 w 679898"/>
              <a:gd name="connsiteY25" fmla="*/ 605129 h 613962"/>
              <a:gd name="connsiteX26" fmla="*/ 123992 w 679898"/>
              <a:gd name="connsiteY26" fmla="*/ 613962 h 613962"/>
              <a:gd name="connsiteX27" fmla="*/ 115356 w 679898"/>
              <a:gd name="connsiteY27" fmla="*/ 605129 h 613962"/>
              <a:gd name="connsiteX28" fmla="*/ 115356 w 679898"/>
              <a:gd name="connsiteY28" fmla="*/ 577367 h 613962"/>
              <a:gd name="connsiteX29" fmla="*/ 169650 w 679898"/>
              <a:gd name="connsiteY29" fmla="*/ 521844 h 613962"/>
              <a:gd name="connsiteX30" fmla="*/ 477274 w 679898"/>
              <a:gd name="connsiteY30" fmla="*/ 444327 h 613962"/>
              <a:gd name="connsiteX31" fmla="*/ 450040 w 679898"/>
              <a:gd name="connsiteY31" fmla="*/ 472403 h 613962"/>
              <a:gd name="connsiteX32" fmla="*/ 477274 w 679898"/>
              <a:gd name="connsiteY32" fmla="*/ 499258 h 613962"/>
              <a:gd name="connsiteX33" fmla="*/ 504506 w 679898"/>
              <a:gd name="connsiteY33" fmla="*/ 472403 h 613962"/>
              <a:gd name="connsiteX34" fmla="*/ 490890 w 679898"/>
              <a:gd name="connsiteY34" fmla="*/ 447989 h 613962"/>
              <a:gd name="connsiteX35" fmla="*/ 477274 w 679898"/>
              <a:gd name="connsiteY35" fmla="*/ 444327 h 613962"/>
              <a:gd name="connsiteX36" fmla="*/ 202020 w 679898"/>
              <a:gd name="connsiteY36" fmla="*/ 444327 h 613962"/>
              <a:gd name="connsiteX37" fmla="*/ 175164 w 679898"/>
              <a:gd name="connsiteY37" fmla="*/ 472403 h 613962"/>
              <a:gd name="connsiteX38" fmla="*/ 202020 w 679898"/>
              <a:gd name="connsiteY38" fmla="*/ 499258 h 613962"/>
              <a:gd name="connsiteX39" fmla="*/ 228874 w 679898"/>
              <a:gd name="connsiteY39" fmla="*/ 472403 h 613962"/>
              <a:gd name="connsiteX40" fmla="*/ 215448 w 679898"/>
              <a:gd name="connsiteY40" fmla="*/ 447989 h 613962"/>
              <a:gd name="connsiteX41" fmla="*/ 202020 w 679898"/>
              <a:gd name="connsiteY41" fmla="*/ 444327 h 613962"/>
              <a:gd name="connsiteX42" fmla="*/ 477274 w 679898"/>
              <a:gd name="connsiteY42" fmla="*/ 428458 h 613962"/>
              <a:gd name="connsiteX43" fmla="*/ 498318 w 679898"/>
              <a:gd name="connsiteY43" fmla="*/ 433341 h 613962"/>
              <a:gd name="connsiteX44" fmla="*/ 520600 w 679898"/>
              <a:gd name="connsiteY44" fmla="*/ 472403 h 613962"/>
              <a:gd name="connsiteX45" fmla="*/ 477274 w 679898"/>
              <a:gd name="connsiteY45" fmla="*/ 515126 h 613962"/>
              <a:gd name="connsiteX46" fmla="*/ 433948 w 679898"/>
              <a:gd name="connsiteY46" fmla="*/ 472403 h 613962"/>
              <a:gd name="connsiteX47" fmla="*/ 477274 w 679898"/>
              <a:gd name="connsiteY47" fmla="*/ 428458 h 613962"/>
              <a:gd name="connsiteX48" fmla="*/ 202020 w 679898"/>
              <a:gd name="connsiteY48" fmla="*/ 428458 h 613962"/>
              <a:gd name="connsiteX49" fmla="*/ 222772 w 679898"/>
              <a:gd name="connsiteY49" fmla="*/ 433341 h 613962"/>
              <a:gd name="connsiteX50" fmla="*/ 245964 w 679898"/>
              <a:gd name="connsiteY50" fmla="*/ 472403 h 613962"/>
              <a:gd name="connsiteX51" fmla="*/ 202020 w 679898"/>
              <a:gd name="connsiteY51" fmla="*/ 515126 h 613962"/>
              <a:gd name="connsiteX52" fmla="*/ 159296 w 679898"/>
              <a:gd name="connsiteY52" fmla="*/ 472403 h 613962"/>
              <a:gd name="connsiteX53" fmla="*/ 202020 w 679898"/>
              <a:gd name="connsiteY53" fmla="*/ 428458 h 613962"/>
              <a:gd name="connsiteX54" fmla="*/ 306828 w 679898"/>
              <a:gd name="connsiteY54" fmla="*/ 322929 h 613962"/>
              <a:gd name="connsiteX55" fmla="*/ 269634 w 679898"/>
              <a:gd name="connsiteY55" fmla="*/ 361362 h 613962"/>
              <a:gd name="connsiteX56" fmla="*/ 269634 w 679898"/>
              <a:gd name="connsiteY56" fmla="*/ 401034 h 613962"/>
              <a:gd name="connsiteX57" fmla="*/ 283272 w 679898"/>
              <a:gd name="connsiteY57" fmla="*/ 409712 h 613962"/>
              <a:gd name="connsiteX58" fmla="*/ 283272 w 679898"/>
              <a:gd name="connsiteY58" fmla="*/ 379958 h 613962"/>
              <a:gd name="connsiteX59" fmla="*/ 291950 w 679898"/>
              <a:gd name="connsiteY59" fmla="*/ 371280 h 613962"/>
              <a:gd name="connsiteX60" fmla="*/ 300628 w 679898"/>
              <a:gd name="connsiteY60" fmla="*/ 379958 h 613962"/>
              <a:gd name="connsiteX61" fmla="*/ 300628 w 679898"/>
              <a:gd name="connsiteY61" fmla="*/ 417151 h 613962"/>
              <a:gd name="connsiteX62" fmla="*/ 327904 w 679898"/>
              <a:gd name="connsiteY62" fmla="*/ 422110 h 613962"/>
              <a:gd name="connsiteX63" fmla="*/ 327904 w 679898"/>
              <a:gd name="connsiteY63" fmla="*/ 397315 h 613962"/>
              <a:gd name="connsiteX64" fmla="*/ 336582 w 679898"/>
              <a:gd name="connsiteY64" fmla="*/ 388636 h 613962"/>
              <a:gd name="connsiteX65" fmla="*/ 345260 w 679898"/>
              <a:gd name="connsiteY65" fmla="*/ 397315 h 613962"/>
              <a:gd name="connsiteX66" fmla="*/ 345260 w 679898"/>
              <a:gd name="connsiteY66" fmla="*/ 422110 h 613962"/>
              <a:gd name="connsiteX67" fmla="*/ 373774 w 679898"/>
              <a:gd name="connsiteY67" fmla="*/ 417151 h 613962"/>
              <a:gd name="connsiteX68" fmla="*/ 373774 w 679898"/>
              <a:gd name="connsiteY68" fmla="*/ 379958 h 613962"/>
              <a:gd name="connsiteX69" fmla="*/ 381214 w 679898"/>
              <a:gd name="connsiteY69" fmla="*/ 371280 h 613962"/>
              <a:gd name="connsiteX70" fmla="*/ 389892 w 679898"/>
              <a:gd name="connsiteY70" fmla="*/ 379958 h 613962"/>
              <a:gd name="connsiteX71" fmla="*/ 389892 w 679898"/>
              <a:gd name="connsiteY71" fmla="*/ 409712 h 613962"/>
              <a:gd name="connsiteX72" fmla="*/ 404768 w 679898"/>
              <a:gd name="connsiteY72" fmla="*/ 401034 h 613962"/>
              <a:gd name="connsiteX73" fmla="*/ 404768 w 679898"/>
              <a:gd name="connsiteY73" fmla="*/ 361362 h 613962"/>
              <a:gd name="connsiteX74" fmla="*/ 367576 w 679898"/>
              <a:gd name="connsiteY74" fmla="*/ 322929 h 613962"/>
              <a:gd name="connsiteX75" fmla="*/ 564302 w 679898"/>
              <a:gd name="connsiteY75" fmla="*/ 307613 h 613962"/>
              <a:gd name="connsiteX76" fmla="*/ 625208 w 679898"/>
              <a:gd name="connsiteY76" fmla="*/ 307613 h 613962"/>
              <a:gd name="connsiteX77" fmla="*/ 679898 w 679898"/>
              <a:gd name="connsiteY77" fmla="*/ 361322 h 613962"/>
              <a:gd name="connsiteX78" fmla="*/ 679898 w 679898"/>
              <a:gd name="connsiteY78" fmla="*/ 396722 h 613962"/>
              <a:gd name="connsiteX79" fmla="*/ 671198 w 679898"/>
              <a:gd name="connsiteY79" fmla="*/ 405266 h 613962"/>
              <a:gd name="connsiteX80" fmla="*/ 663740 w 679898"/>
              <a:gd name="connsiteY80" fmla="*/ 396722 h 613962"/>
              <a:gd name="connsiteX81" fmla="*/ 663740 w 679898"/>
              <a:gd name="connsiteY81" fmla="*/ 361322 h 613962"/>
              <a:gd name="connsiteX82" fmla="*/ 625208 w 679898"/>
              <a:gd name="connsiteY82" fmla="*/ 323482 h 613962"/>
              <a:gd name="connsiteX83" fmla="*/ 564302 w 679898"/>
              <a:gd name="connsiteY83" fmla="*/ 323482 h 613962"/>
              <a:gd name="connsiteX84" fmla="*/ 527014 w 679898"/>
              <a:gd name="connsiteY84" fmla="*/ 361322 h 613962"/>
              <a:gd name="connsiteX85" fmla="*/ 519556 w 679898"/>
              <a:gd name="connsiteY85" fmla="*/ 369867 h 613962"/>
              <a:gd name="connsiteX86" fmla="*/ 510856 w 679898"/>
              <a:gd name="connsiteY86" fmla="*/ 361322 h 613962"/>
              <a:gd name="connsiteX87" fmla="*/ 564302 w 679898"/>
              <a:gd name="connsiteY87" fmla="*/ 307613 h 613962"/>
              <a:gd name="connsiteX88" fmla="*/ 54294 w 679898"/>
              <a:gd name="connsiteY88" fmla="*/ 307613 h 613962"/>
              <a:gd name="connsiteX89" fmla="*/ 114756 w 679898"/>
              <a:gd name="connsiteY89" fmla="*/ 307613 h 613962"/>
              <a:gd name="connsiteX90" fmla="*/ 169050 w 679898"/>
              <a:gd name="connsiteY90" fmla="*/ 361994 h 613962"/>
              <a:gd name="connsiteX91" fmla="*/ 160412 w 679898"/>
              <a:gd name="connsiteY91" fmla="*/ 370645 h 613962"/>
              <a:gd name="connsiteX92" fmla="*/ 151774 w 679898"/>
              <a:gd name="connsiteY92" fmla="*/ 361994 h 613962"/>
              <a:gd name="connsiteX93" fmla="*/ 114756 w 679898"/>
              <a:gd name="connsiteY93" fmla="*/ 323680 h 613962"/>
              <a:gd name="connsiteX94" fmla="*/ 54294 w 679898"/>
              <a:gd name="connsiteY94" fmla="*/ 323680 h 613962"/>
              <a:gd name="connsiteX95" fmla="*/ 17276 w 679898"/>
              <a:gd name="connsiteY95" fmla="*/ 361994 h 613962"/>
              <a:gd name="connsiteX96" fmla="*/ 17276 w 679898"/>
              <a:gd name="connsiteY96" fmla="*/ 397836 h 613962"/>
              <a:gd name="connsiteX97" fmla="*/ 8638 w 679898"/>
              <a:gd name="connsiteY97" fmla="*/ 405251 h 613962"/>
              <a:gd name="connsiteX98" fmla="*/ 0 w 679898"/>
              <a:gd name="connsiteY98" fmla="*/ 397836 h 613962"/>
              <a:gd name="connsiteX99" fmla="*/ 0 w 679898"/>
              <a:gd name="connsiteY99" fmla="*/ 361994 h 613962"/>
              <a:gd name="connsiteX100" fmla="*/ 54294 w 679898"/>
              <a:gd name="connsiteY100" fmla="*/ 307613 h 613962"/>
              <a:gd name="connsiteX101" fmla="*/ 593250 w 679898"/>
              <a:gd name="connsiteY101" fmla="*/ 232142 h 613962"/>
              <a:gd name="connsiteX102" fmla="*/ 566396 w 679898"/>
              <a:gd name="connsiteY102" fmla="*/ 260283 h 613962"/>
              <a:gd name="connsiteX103" fmla="*/ 593250 w 679898"/>
              <a:gd name="connsiteY103" fmla="*/ 288425 h 613962"/>
              <a:gd name="connsiteX104" fmla="*/ 620106 w 679898"/>
              <a:gd name="connsiteY104" fmla="*/ 260283 h 613962"/>
              <a:gd name="connsiteX105" fmla="*/ 605458 w 679898"/>
              <a:gd name="connsiteY105" fmla="*/ 234700 h 613962"/>
              <a:gd name="connsiteX106" fmla="*/ 593250 w 679898"/>
              <a:gd name="connsiteY106" fmla="*/ 232142 h 613962"/>
              <a:gd name="connsiteX107" fmla="*/ 339348 w 679898"/>
              <a:gd name="connsiteY107" fmla="*/ 232142 h 613962"/>
              <a:gd name="connsiteX108" fmla="*/ 312494 w 679898"/>
              <a:gd name="connsiteY108" fmla="*/ 260283 h 613962"/>
              <a:gd name="connsiteX109" fmla="*/ 339348 w 679898"/>
              <a:gd name="connsiteY109" fmla="*/ 288425 h 613962"/>
              <a:gd name="connsiteX110" fmla="*/ 366204 w 679898"/>
              <a:gd name="connsiteY110" fmla="*/ 260283 h 613962"/>
              <a:gd name="connsiteX111" fmla="*/ 351556 w 679898"/>
              <a:gd name="connsiteY111" fmla="*/ 234700 h 613962"/>
              <a:gd name="connsiteX112" fmla="*/ 339348 w 679898"/>
              <a:gd name="connsiteY112" fmla="*/ 232142 h 613962"/>
              <a:gd name="connsiteX113" fmla="*/ 82394 w 679898"/>
              <a:gd name="connsiteY113" fmla="*/ 232142 h 613962"/>
              <a:gd name="connsiteX114" fmla="*/ 55538 w 679898"/>
              <a:gd name="connsiteY114" fmla="*/ 260283 h 613962"/>
              <a:gd name="connsiteX115" fmla="*/ 82394 w 679898"/>
              <a:gd name="connsiteY115" fmla="*/ 288425 h 613962"/>
              <a:gd name="connsiteX116" fmla="*/ 109248 w 679898"/>
              <a:gd name="connsiteY116" fmla="*/ 260283 h 613962"/>
              <a:gd name="connsiteX117" fmla="*/ 93380 w 679898"/>
              <a:gd name="connsiteY117" fmla="*/ 234700 h 613962"/>
              <a:gd name="connsiteX118" fmla="*/ 82394 w 679898"/>
              <a:gd name="connsiteY118" fmla="*/ 232142 h 613962"/>
              <a:gd name="connsiteX119" fmla="*/ 593250 w 679898"/>
              <a:gd name="connsiteY119" fmla="*/ 214233 h 613962"/>
              <a:gd name="connsiteX120" fmla="*/ 612782 w 679898"/>
              <a:gd name="connsiteY120" fmla="*/ 219350 h 613962"/>
              <a:gd name="connsiteX121" fmla="*/ 635974 w 679898"/>
              <a:gd name="connsiteY121" fmla="*/ 260283 h 613962"/>
              <a:gd name="connsiteX122" fmla="*/ 593250 w 679898"/>
              <a:gd name="connsiteY122" fmla="*/ 306334 h 613962"/>
              <a:gd name="connsiteX123" fmla="*/ 549306 w 679898"/>
              <a:gd name="connsiteY123" fmla="*/ 260283 h 613962"/>
              <a:gd name="connsiteX124" fmla="*/ 593250 w 679898"/>
              <a:gd name="connsiteY124" fmla="*/ 214233 h 613962"/>
              <a:gd name="connsiteX125" fmla="*/ 339348 w 679898"/>
              <a:gd name="connsiteY125" fmla="*/ 214233 h 613962"/>
              <a:gd name="connsiteX126" fmla="*/ 360100 w 679898"/>
              <a:gd name="connsiteY126" fmla="*/ 219350 h 613962"/>
              <a:gd name="connsiteX127" fmla="*/ 383294 w 679898"/>
              <a:gd name="connsiteY127" fmla="*/ 260283 h 613962"/>
              <a:gd name="connsiteX128" fmla="*/ 339348 w 679898"/>
              <a:gd name="connsiteY128" fmla="*/ 306334 h 613962"/>
              <a:gd name="connsiteX129" fmla="*/ 296624 w 679898"/>
              <a:gd name="connsiteY129" fmla="*/ 260283 h 613962"/>
              <a:gd name="connsiteX130" fmla="*/ 339348 w 679898"/>
              <a:gd name="connsiteY130" fmla="*/ 214233 h 613962"/>
              <a:gd name="connsiteX131" fmla="*/ 82394 w 679898"/>
              <a:gd name="connsiteY131" fmla="*/ 214233 h 613962"/>
              <a:gd name="connsiteX132" fmla="*/ 101924 w 679898"/>
              <a:gd name="connsiteY132" fmla="*/ 219350 h 613962"/>
              <a:gd name="connsiteX133" fmla="*/ 125118 w 679898"/>
              <a:gd name="connsiteY133" fmla="*/ 260283 h 613962"/>
              <a:gd name="connsiteX134" fmla="*/ 82394 w 679898"/>
              <a:gd name="connsiteY134" fmla="*/ 306334 h 613962"/>
              <a:gd name="connsiteX135" fmla="*/ 38448 w 679898"/>
              <a:gd name="connsiteY135" fmla="*/ 260283 h 613962"/>
              <a:gd name="connsiteX136" fmla="*/ 82394 w 679898"/>
              <a:gd name="connsiteY136" fmla="*/ 214233 h 613962"/>
              <a:gd name="connsiteX137" fmla="*/ 327904 w 679898"/>
              <a:gd name="connsiteY137" fmla="*/ 175398 h 613962"/>
              <a:gd name="connsiteX138" fmla="*/ 212606 w 679898"/>
              <a:gd name="connsiteY138" fmla="*/ 296894 h 613962"/>
              <a:gd name="connsiteX139" fmla="*/ 238640 w 679898"/>
              <a:gd name="connsiteY139" fmla="*/ 296894 h 613962"/>
              <a:gd name="connsiteX140" fmla="*/ 246080 w 679898"/>
              <a:gd name="connsiteY140" fmla="*/ 305572 h 613962"/>
              <a:gd name="connsiteX141" fmla="*/ 238640 w 679898"/>
              <a:gd name="connsiteY141" fmla="*/ 313011 h 613962"/>
              <a:gd name="connsiteX142" fmla="*/ 213846 w 679898"/>
              <a:gd name="connsiteY142" fmla="*/ 313011 h 613962"/>
              <a:gd name="connsiteX143" fmla="*/ 252278 w 679898"/>
              <a:gd name="connsiteY143" fmla="*/ 388636 h 613962"/>
              <a:gd name="connsiteX144" fmla="*/ 252278 w 679898"/>
              <a:gd name="connsiteY144" fmla="*/ 361362 h 613962"/>
              <a:gd name="connsiteX145" fmla="*/ 306828 w 679898"/>
              <a:gd name="connsiteY145" fmla="*/ 306812 h 613962"/>
              <a:gd name="connsiteX146" fmla="*/ 367576 w 679898"/>
              <a:gd name="connsiteY146" fmla="*/ 306812 h 613962"/>
              <a:gd name="connsiteX147" fmla="*/ 422126 w 679898"/>
              <a:gd name="connsiteY147" fmla="*/ 361362 h 613962"/>
              <a:gd name="connsiteX148" fmla="*/ 422126 w 679898"/>
              <a:gd name="connsiteY148" fmla="*/ 388636 h 613962"/>
              <a:gd name="connsiteX149" fmla="*/ 459318 w 679898"/>
              <a:gd name="connsiteY149" fmla="*/ 313011 h 613962"/>
              <a:gd name="connsiteX150" fmla="*/ 435762 w 679898"/>
              <a:gd name="connsiteY150" fmla="*/ 313011 h 613962"/>
              <a:gd name="connsiteX151" fmla="*/ 427084 w 679898"/>
              <a:gd name="connsiteY151" fmla="*/ 305572 h 613962"/>
              <a:gd name="connsiteX152" fmla="*/ 435762 w 679898"/>
              <a:gd name="connsiteY152" fmla="*/ 296894 h 613962"/>
              <a:gd name="connsiteX153" fmla="*/ 460558 w 679898"/>
              <a:gd name="connsiteY153" fmla="*/ 296894 h 613962"/>
              <a:gd name="connsiteX154" fmla="*/ 393610 w 679898"/>
              <a:gd name="connsiteY154" fmla="*/ 187795 h 613962"/>
              <a:gd name="connsiteX155" fmla="*/ 345260 w 679898"/>
              <a:gd name="connsiteY155" fmla="*/ 175398 h 613962"/>
              <a:gd name="connsiteX156" fmla="*/ 345260 w 679898"/>
              <a:gd name="connsiteY156" fmla="*/ 200193 h 613962"/>
              <a:gd name="connsiteX157" fmla="*/ 336582 w 679898"/>
              <a:gd name="connsiteY157" fmla="*/ 208871 h 613962"/>
              <a:gd name="connsiteX158" fmla="*/ 327904 w 679898"/>
              <a:gd name="connsiteY158" fmla="*/ 200193 h 613962"/>
              <a:gd name="connsiteX159" fmla="*/ 336582 w 679898"/>
              <a:gd name="connsiteY159" fmla="*/ 120848 h 613962"/>
              <a:gd name="connsiteX160" fmla="*/ 345260 w 679898"/>
              <a:gd name="connsiteY160" fmla="*/ 129526 h 613962"/>
              <a:gd name="connsiteX161" fmla="*/ 345260 w 679898"/>
              <a:gd name="connsiteY161" fmla="*/ 158041 h 613962"/>
              <a:gd name="connsiteX162" fmla="*/ 401050 w 679898"/>
              <a:gd name="connsiteY162" fmla="*/ 174158 h 613962"/>
              <a:gd name="connsiteX163" fmla="*/ 476674 w 679898"/>
              <a:gd name="connsiteY163" fmla="*/ 296894 h 613962"/>
              <a:gd name="connsiteX164" fmla="*/ 506428 w 679898"/>
              <a:gd name="connsiteY164" fmla="*/ 296894 h 613962"/>
              <a:gd name="connsiteX165" fmla="*/ 515108 w 679898"/>
              <a:gd name="connsiteY165" fmla="*/ 305572 h 613962"/>
              <a:gd name="connsiteX166" fmla="*/ 506428 w 679898"/>
              <a:gd name="connsiteY166" fmla="*/ 313011 h 613962"/>
              <a:gd name="connsiteX167" fmla="*/ 476674 w 679898"/>
              <a:gd name="connsiteY167" fmla="*/ 313011 h 613962"/>
              <a:gd name="connsiteX168" fmla="*/ 418406 w 679898"/>
              <a:gd name="connsiteY168" fmla="*/ 413432 h 613962"/>
              <a:gd name="connsiteX169" fmla="*/ 417166 w 679898"/>
              <a:gd name="connsiteY169" fmla="*/ 413432 h 613962"/>
              <a:gd name="connsiteX170" fmla="*/ 345260 w 679898"/>
              <a:gd name="connsiteY170" fmla="*/ 438227 h 613962"/>
              <a:gd name="connsiteX171" fmla="*/ 345260 w 679898"/>
              <a:gd name="connsiteY171" fmla="*/ 467981 h 613962"/>
              <a:gd name="connsiteX172" fmla="*/ 336582 w 679898"/>
              <a:gd name="connsiteY172" fmla="*/ 476659 h 613962"/>
              <a:gd name="connsiteX173" fmla="*/ 327904 w 679898"/>
              <a:gd name="connsiteY173" fmla="*/ 467981 h 613962"/>
              <a:gd name="connsiteX174" fmla="*/ 327904 w 679898"/>
              <a:gd name="connsiteY174" fmla="*/ 438227 h 613962"/>
              <a:gd name="connsiteX175" fmla="*/ 197728 w 679898"/>
              <a:gd name="connsiteY175" fmla="*/ 313011 h 613962"/>
              <a:gd name="connsiteX176" fmla="*/ 167974 w 679898"/>
              <a:gd name="connsiteY176" fmla="*/ 313011 h 613962"/>
              <a:gd name="connsiteX177" fmla="*/ 159296 w 679898"/>
              <a:gd name="connsiteY177" fmla="*/ 305572 h 613962"/>
              <a:gd name="connsiteX178" fmla="*/ 167974 w 679898"/>
              <a:gd name="connsiteY178" fmla="*/ 296894 h 613962"/>
              <a:gd name="connsiteX179" fmla="*/ 196488 w 679898"/>
              <a:gd name="connsiteY179" fmla="*/ 296894 h 613962"/>
              <a:gd name="connsiteX180" fmla="*/ 327904 w 679898"/>
              <a:gd name="connsiteY180" fmla="*/ 158041 h 613962"/>
              <a:gd name="connsiteX181" fmla="*/ 327904 w 679898"/>
              <a:gd name="connsiteY181" fmla="*/ 129526 h 613962"/>
              <a:gd name="connsiteX182" fmla="*/ 336582 w 679898"/>
              <a:gd name="connsiteY182" fmla="*/ 120848 h 613962"/>
              <a:gd name="connsiteX183" fmla="*/ 449792 w 679898"/>
              <a:gd name="connsiteY183" fmla="*/ 93385 h 613962"/>
              <a:gd name="connsiteX184" fmla="*/ 509020 w 679898"/>
              <a:gd name="connsiteY184" fmla="*/ 93385 h 613962"/>
              <a:gd name="connsiteX185" fmla="*/ 564548 w 679898"/>
              <a:gd name="connsiteY185" fmla="*/ 147094 h 613962"/>
              <a:gd name="connsiteX186" fmla="*/ 564548 w 679898"/>
              <a:gd name="connsiteY186" fmla="*/ 183714 h 613962"/>
              <a:gd name="connsiteX187" fmla="*/ 554676 w 679898"/>
              <a:gd name="connsiteY187" fmla="*/ 191038 h 613962"/>
              <a:gd name="connsiteX188" fmla="*/ 547272 w 679898"/>
              <a:gd name="connsiteY188" fmla="*/ 183714 h 613962"/>
              <a:gd name="connsiteX189" fmla="*/ 547272 w 679898"/>
              <a:gd name="connsiteY189" fmla="*/ 147094 h 613962"/>
              <a:gd name="connsiteX190" fmla="*/ 509020 w 679898"/>
              <a:gd name="connsiteY190" fmla="*/ 110474 h 613962"/>
              <a:gd name="connsiteX191" fmla="*/ 449792 w 679898"/>
              <a:gd name="connsiteY191" fmla="*/ 110474 h 613962"/>
              <a:gd name="connsiteX192" fmla="*/ 412774 w 679898"/>
              <a:gd name="connsiteY192" fmla="*/ 147094 h 613962"/>
              <a:gd name="connsiteX193" fmla="*/ 404136 w 679898"/>
              <a:gd name="connsiteY193" fmla="*/ 155639 h 613962"/>
              <a:gd name="connsiteX194" fmla="*/ 395500 w 679898"/>
              <a:gd name="connsiteY194" fmla="*/ 147094 h 613962"/>
              <a:gd name="connsiteX195" fmla="*/ 449792 w 679898"/>
              <a:gd name="connsiteY195" fmla="*/ 93385 h 613962"/>
              <a:gd name="connsiteX196" fmla="*/ 169650 w 679898"/>
              <a:gd name="connsiteY196" fmla="*/ 93385 h 613962"/>
              <a:gd name="connsiteX197" fmla="*/ 230112 w 679898"/>
              <a:gd name="connsiteY197" fmla="*/ 93385 h 613962"/>
              <a:gd name="connsiteX198" fmla="*/ 284408 w 679898"/>
              <a:gd name="connsiteY198" fmla="*/ 147094 h 613962"/>
              <a:gd name="connsiteX199" fmla="*/ 275770 w 679898"/>
              <a:gd name="connsiteY199" fmla="*/ 155639 h 613962"/>
              <a:gd name="connsiteX200" fmla="*/ 267132 w 679898"/>
              <a:gd name="connsiteY200" fmla="*/ 147094 h 613962"/>
              <a:gd name="connsiteX201" fmla="*/ 230112 w 679898"/>
              <a:gd name="connsiteY201" fmla="*/ 110474 h 613962"/>
              <a:gd name="connsiteX202" fmla="*/ 169650 w 679898"/>
              <a:gd name="connsiteY202" fmla="*/ 110474 h 613962"/>
              <a:gd name="connsiteX203" fmla="*/ 132630 w 679898"/>
              <a:gd name="connsiteY203" fmla="*/ 147094 h 613962"/>
              <a:gd name="connsiteX204" fmla="*/ 132630 w 679898"/>
              <a:gd name="connsiteY204" fmla="*/ 182494 h 613962"/>
              <a:gd name="connsiteX205" fmla="*/ 123992 w 679898"/>
              <a:gd name="connsiteY205" fmla="*/ 191038 h 613962"/>
              <a:gd name="connsiteX206" fmla="*/ 115356 w 679898"/>
              <a:gd name="connsiteY206" fmla="*/ 182494 h 613962"/>
              <a:gd name="connsiteX207" fmla="*/ 115356 w 679898"/>
              <a:gd name="connsiteY207" fmla="*/ 147094 h 613962"/>
              <a:gd name="connsiteX208" fmla="*/ 169650 w 679898"/>
              <a:gd name="connsiteY208" fmla="*/ 93385 h 613962"/>
              <a:gd name="connsiteX209" fmla="*/ 477274 w 679898"/>
              <a:gd name="connsiteY209" fmla="*/ 15869 h 613962"/>
              <a:gd name="connsiteX210" fmla="*/ 450040 w 679898"/>
              <a:gd name="connsiteY210" fmla="*/ 43944 h 613962"/>
              <a:gd name="connsiteX211" fmla="*/ 477274 w 679898"/>
              <a:gd name="connsiteY211" fmla="*/ 70799 h 613962"/>
              <a:gd name="connsiteX212" fmla="*/ 504506 w 679898"/>
              <a:gd name="connsiteY212" fmla="*/ 43944 h 613962"/>
              <a:gd name="connsiteX213" fmla="*/ 490890 w 679898"/>
              <a:gd name="connsiteY213" fmla="*/ 18310 h 613962"/>
              <a:gd name="connsiteX214" fmla="*/ 477274 w 679898"/>
              <a:gd name="connsiteY214" fmla="*/ 15869 h 613962"/>
              <a:gd name="connsiteX215" fmla="*/ 202020 w 679898"/>
              <a:gd name="connsiteY215" fmla="*/ 15869 h 613962"/>
              <a:gd name="connsiteX216" fmla="*/ 175164 w 679898"/>
              <a:gd name="connsiteY216" fmla="*/ 43944 h 613962"/>
              <a:gd name="connsiteX217" fmla="*/ 202020 w 679898"/>
              <a:gd name="connsiteY217" fmla="*/ 70799 h 613962"/>
              <a:gd name="connsiteX218" fmla="*/ 228874 w 679898"/>
              <a:gd name="connsiteY218" fmla="*/ 43944 h 613962"/>
              <a:gd name="connsiteX219" fmla="*/ 215448 w 679898"/>
              <a:gd name="connsiteY219" fmla="*/ 18310 h 613962"/>
              <a:gd name="connsiteX220" fmla="*/ 202020 w 679898"/>
              <a:gd name="connsiteY220" fmla="*/ 15869 h 613962"/>
              <a:gd name="connsiteX221" fmla="*/ 477274 w 679898"/>
              <a:gd name="connsiteY221" fmla="*/ 0 h 613962"/>
              <a:gd name="connsiteX222" fmla="*/ 498318 w 679898"/>
              <a:gd name="connsiteY222" fmla="*/ 4883 h 613962"/>
              <a:gd name="connsiteX223" fmla="*/ 520600 w 679898"/>
              <a:gd name="connsiteY223" fmla="*/ 43944 h 613962"/>
              <a:gd name="connsiteX224" fmla="*/ 477274 w 679898"/>
              <a:gd name="connsiteY224" fmla="*/ 86668 h 613962"/>
              <a:gd name="connsiteX225" fmla="*/ 433948 w 679898"/>
              <a:gd name="connsiteY225" fmla="*/ 43944 h 613962"/>
              <a:gd name="connsiteX226" fmla="*/ 477274 w 679898"/>
              <a:gd name="connsiteY226" fmla="*/ 0 h 613962"/>
              <a:gd name="connsiteX227" fmla="*/ 202020 w 679898"/>
              <a:gd name="connsiteY227" fmla="*/ 0 h 613962"/>
              <a:gd name="connsiteX228" fmla="*/ 222772 w 679898"/>
              <a:gd name="connsiteY228" fmla="*/ 4883 h 613962"/>
              <a:gd name="connsiteX229" fmla="*/ 245964 w 679898"/>
              <a:gd name="connsiteY229" fmla="*/ 43944 h 613962"/>
              <a:gd name="connsiteX230" fmla="*/ 202020 w 679898"/>
              <a:gd name="connsiteY230" fmla="*/ 86668 h 613962"/>
              <a:gd name="connsiteX231" fmla="*/ 159296 w 679898"/>
              <a:gd name="connsiteY231" fmla="*/ 43944 h 613962"/>
              <a:gd name="connsiteX232" fmla="*/ 202020 w 679898"/>
              <a:gd name="connsiteY232" fmla="*/ 0 h 613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679898" h="613962">
                <a:moveTo>
                  <a:pt x="449792" y="521844"/>
                </a:moveTo>
                <a:lnTo>
                  <a:pt x="509020" y="521844"/>
                </a:lnTo>
                <a:cubicBezTo>
                  <a:pt x="538634" y="521844"/>
                  <a:pt x="564548" y="548344"/>
                  <a:pt x="564548" y="577367"/>
                </a:cubicBezTo>
                <a:lnTo>
                  <a:pt x="564548" y="605129"/>
                </a:lnTo>
                <a:cubicBezTo>
                  <a:pt x="564548" y="610176"/>
                  <a:pt x="559612" y="613962"/>
                  <a:pt x="554676" y="613962"/>
                </a:cubicBezTo>
                <a:cubicBezTo>
                  <a:pt x="550974" y="613962"/>
                  <a:pt x="547272" y="610176"/>
                  <a:pt x="547272" y="605129"/>
                </a:cubicBezTo>
                <a:lnTo>
                  <a:pt x="547272" y="577367"/>
                </a:lnTo>
                <a:cubicBezTo>
                  <a:pt x="547272" y="557177"/>
                  <a:pt x="529998" y="539511"/>
                  <a:pt x="509020" y="539511"/>
                </a:cubicBezTo>
                <a:lnTo>
                  <a:pt x="449792" y="539511"/>
                </a:lnTo>
                <a:cubicBezTo>
                  <a:pt x="428816" y="539511"/>
                  <a:pt x="412774" y="557177"/>
                  <a:pt x="412774" y="577367"/>
                </a:cubicBezTo>
                <a:lnTo>
                  <a:pt x="412774" y="605129"/>
                </a:lnTo>
                <a:cubicBezTo>
                  <a:pt x="412774" y="608915"/>
                  <a:pt x="409072" y="613962"/>
                  <a:pt x="404136" y="613962"/>
                </a:cubicBezTo>
                <a:cubicBezTo>
                  <a:pt x="399200" y="613962"/>
                  <a:pt x="395500" y="608915"/>
                  <a:pt x="395500" y="605129"/>
                </a:cubicBezTo>
                <a:lnTo>
                  <a:pt x="395500" y="577367"/>
                </a:lnTo>
                <a:cubicBezTo>
                  <a:pt x="395500" y="548344"/>
                  <a:pt x="420178" y="521844"/>
                  <a:pt x="449792" y="521844"/>
                </a:cubicBezTo>
                <a:close/>
                <a:moveTo>
                  <a:pt x="169650" y="521844"/>
                </a:moveTo>
                <a:lnTo>
                  <a:pt x="230112" y="521844"/>
                </a:lnTo>
                <a:cubicBezTo>
                  <a:pt x="259728" y="521844"/>
                  <a:pt x="284408" y="548344"/>
                  <a:pt x="284408" y="577367"/>
                </a:cubicBezTo>
                <a:lnTo>
                  <a:pt x="284408" y="605129"/>
                </a:lnTo>
                <a:cubicBezTo>
                  <a:pt x="284408" y="610176"/>
                  <a:pt x="280706" y="613962"/>
                  <a:pt x="275770" y="613962"/>
                </a:cubicBezTo>
                <a:cubicBezTo>
                  <a:pt x="270834" y="613962"/>
                  <a:pt x="267132" y="610176"/>
                  <a:pt x="267132" y="605129"/>
                </a:cubicBezTo>
                <a:lnTo>
                  <a:pt x="267132" y="577367"/>
                </a:lnTo>
                <a:cubicBezTo>
                  <a:pt x="267132" y="557177"/>
                  <a:pt x="249856" y="539511"/>
                  <a:pt x="230112" y="539511"/>
                </a:cubicBezTo>
                <a:lnTo>
                  <a:pt x="169650" y="539511"/>
                </a:lnTo>
                <a:cubicBezTo>
                  <a:pt x="148672" y="539511"/>
                  <a:pt x="132630" y="557177"/>
                  <a:pt x="132630" y="577367"/>
                </a:cubicBezTo>
                <a:lnTo>
                  <a:pt x="132630" y="605129"/>
                </a:lnTo>
                <a:cubicBezTo>
                  <a:pt x="132630" y="608915"/>
                  <a:pt x="128928" y="613962"/>
                  <a:pt x="123992" y="613962"/>
                </a:cubicBezTo>
                <a:cubicBezTo>
                  <a:pt x="120290" y="613962"/>
                  <a:pt x="115356" y="608915"/>
                  <a:pt x="115356" y="605129"/>
                </a:cubicBezTo>
                <a:lnTo>
                  <a:pt x="115356" y="577367"/>
                </a:lnTo>
                <a:cubicBezTo>
                  <a:pt x="115356" y="548344"/>
                  <a:pt x="140034" y="521844"/>
                  <a:pt x="169650" y="521844"/>
                </a:cubicBezTo>
                <a:close/>
                <a:moveTo>
                  <a:pt x="477274" y="444327"/>
                </a:moveTo>
                <a:cubicBezTo>
                  <a:pt x="462420" y="444327"/>
                  <a:pt x="450040" y="456534"/>
                  <a:pt x="450040" y="472403"/>
                </a:cubicBezTo>
                <a:cubicBezTo>
                  <a:pt x="450040" y="487051"/>
                  <a:pt x="462420" y="499258"/>
                  <a:pt x="477274" y="499258"/>
                </a:cubicBezTo>
                <a:cubicBezTo>
                  <a:pt x="492128" y="499258"/>
                  <a:pt x="504506" y="487051"/>
                  <a:pt x="504506" y="472403"/>
                </a:cubicBezTo>
                <a:cubicBezTo>
                  <a:pt x="504506" y="461416"/>
                  <a:pt x="499556" y="452872"/>
                  <a:pt x="490890" y="447989"/>
                </a:cubicBezTo>
                <a:cubicBezTo>
                  <a:pt x="485938" y="445548"/>
                  <a:pt x="482226" y="444327"/>
                  <a:pt x="477274" y="444327"/>
                </a:cubicBezTo>
                <a:close/>
                <a:moveTo>
                  <a:pt x="202020" y="444327"/>
                </a:moveTo>
                <a:cubicBezTo>
                  <a:pt x="187372" y="444327"/>
                  <a:pt x="175164" y="456534"/>
                  <a:pt x="175164" y="472403"/>
                </a:cubicBezTo>
                <a:cubicBezTo>
                  <a:pt x="175164" y="487051"/>
                  <a:pt x="187372" y="499258"/>
                  <a:pt x="202020" y="499258"/>
                </a:cubicBezTo>
                <a:cubicBezTo>
                  <a:pt x="216668" y="499258"/>
                  <a:pt x="228874" y="487051"/>
                  <a:pt x="228874" y="472403"/>
                </a:cubicBezTo>
                <a:cubicBezTo>
                  <a:pt x="228874" y="461416"/>
                  <a:pt x="223992" y="452872"/>
                  <a:pt x="215448" y="447989"/>
                </a:cubicBezTo>
                <a:cubicBezTo>
                  <a:pt x="210564" y="445548"/>
                  <a:pt x="206902" y="444327"/>
                  <a:pt x="202020" y="444327"/>
                </a:cubicBezTo>
                <a:close/>
                <a:moveTo>
                  <a:pt x="477274" y="428458"/>
                </a:moveTo>
                <a:cubicBezTo>
                  <a:pt x="484700" y="428458"/>
                  <a:pt x="492128" y="429679"/>
                  <a:pt x="498318" y="433341"/>
                </a:cubicBezTo>
                <a:cubicBezTo>
                  <a:pt x="511934" y="440665"/>
                  <a:pt x="520600" y="455313"/>
                  <a:pt x="520600" y="472403"/>
                </a:cubicBezTo>
                <a:cubicBezTo>
                  <a:pt x="520600" y="495595"/>
                  <a:pt x="502032" y="515126"/>
                  <a:pt x="477274" y="515126"/>
                </a:cubicBezTo>
                <a:cubicBezTo>
                  <a:pt x="453754" y="515126"/>
                  <a:pt x="433948" y="495595"/>
                  <a:pt x="433948" y="472403"/>
                </a:cubicBezTo>
                <a:cubicBezTo>
                  <a:pt x="433948" y="447989"/>
                  <a:pt x="453754" y="428458"/>
                  <a:pt x="477274" y="428458"/>
                </a:cubicBezTo>
                <a:close/>
                <a:moveTo>
                  <a:pt x="202020" y="428458"/>
                </a:moveTo>
                <a:cubicBezTo>
                  <a:pt x="209344" y="428458"/>
                  <a:pt x="216668" y="429679"/>
                  <a:pt x="222772" y="433341"/>
                </a:cubicBezTo>
                <a:cubicBezTo>
                  <a:pt x="236198" y="440665"/>
                  <a:pt x="245964" y="455313"/>
                  <a:pt x="245964" y="472403"/>
                </a:cubicBezTo>
                <a:cubicBezTo>
                  <a:pt x="245964" y="495595"/>
                  <a:pt x="226434" y="515126"/>
                  <a:pt x="202020" y="515126"/>
                </a:cubicBezTo>
                <a:cubicBezTo>
                  <a:pt x="178826" y="515126"/>
                  <a:pt x="159296" y="495595"/>
                  <a:pt x="159296" y="472403"/>
                </a:cubicBezTo>
                <a:cubicBezTo>
                  <a:pt x="159296" y="447989"/>
                  <a:pt x="178826" y="428458"/>
                  <a:pt x="202020" y="428458"/>
                </a:cubicBezTo>
                <a:close/>
                <a:moveTo>
                  <a:pt x="306828" y="322929"/>
                </a:moveTo>
                <a:cubicBezTo>
                  <a:pt x="285752" y="322929"/>
                  <a:pt x="269634" y="340286"/>
                  <a:pt x="269634" y="361362"/>
                </a:cubicBezTo>
                <a:lnTo>
                  <a:pt x="269634" y="401034"/>
                </a:lnTo>
                <a:cubicBezTo>
                  <a:pt x="274594" y="404753"/>
                  <a:pt x="278312" y="407233"/>
                  <a:pt x="283272" y="409712"/>
                </a:cubicBezTo>
                <a:lnTo>
                  <a:pt x="283272" y="379958"/>
                </a:lnTo>
                <a:cubicBezTo>
                  <a:pt x="283272" y="374999"/>
                  <a:pt x="288232" y="371280"/>
                  <a:pt x="291950" y="371280"/>
                </a:cubicBezTo>
                <a:cubicBezTo>
                  <a:pt x="296910" y="371280"/>
                  <a:pt x="300628" y="374999"/>
                  <a:pt x="300628" y="379958"/>
                </a:cubicBezTo>
                <a:lnTo>
                  <a:pt x="300628" y="417151"/>
                </a:lnTo>
                <a:cubicBezTo>
                  <a:pt x="309308" y="419630"/>
                  <a:pt x="319226" y="420870"/>
                  <a:pt x="327904" y="422110"/>
                </a:cubicBezTo>
                <a:lnTo>
                  <a:pt x="327904" y="397315"/>
                </a:lnTo>
                <a:cubicBezTo>
                  <a:pt x="327904" y="392356"/>
                  <a:pt x="332862" y="388636"/>
                  <a:pt x="336582" y="388636"/>
                </a:cubicBezTo>
                <a:cubicBezTo>
                  <a:pt x="341540" y="388636"/>
                  <a:pt x="345260" y="392356"/>
                  <a:pt x="345260" y="397315"/>
                </a:cubicBezTo>
                <a:lnTo>
                  <a:pt x="345260" y="422110"/>
                </a:lnTo>
                <a:cubicBezTo>
                  <a:pt x="355178" y="420870"/>
                  <a:pt x="363856" y="419630"/>
                  <a:pt x="373774" y="417151"/>
                </a:cubicBezTo>
                <a:lnTo>
                  <a:pt x="373774" y="379958"/>
                </a:lnTo>
                <a:cubicBezTo>
                  <a:pt x="373774" y="374999"/>
                  <a:pt x="377494" y="371280"/>
                  <a:pt x="381214" y="371280"/>
                </a:cubicBezTo>
                <a:cubicBezTo>
                  <a:pt x="386172" y="371280"/>
                  <a:pt x="389892" y="374999"/>
                  <a:pt x="389892" y="379958"/>
                </a:cubicBezTo>
                <a:lnTo>
                  <a:pt x="389892" y="409712"/>
                </a:lnTo>
                <a:cubicBezTo>
                  <a:pt x="394850" y="407233"/>
                  <a:pt x="399810" y="404753"/>
                  <a:pt x="404768" y="401034"/>
                </a:cubicBezTo>
                <a:lnTo>
                  <a:pt x="404768" y="361362"/>
                </a:lnTo>
                <a:cubicBezTo>
                  <a:pt x="404768" y="340286"/>
                  <a:pt x="387412" y="322929"/>
                  <a:pt x="367576" y="322929"/>
                </a:cubicBezTo>
                <a:close/>
                <a:moveTo>
                  <a:pt x="564302" y="307613"/>
                </a:moveTo>
                <a:lnTo>
                  <a:pt x="625208" y="307613"/>
                </a:lnTo>
                <a:cubicBezTo>
                  <a:pt x="655038" y="307613"/>
                  <a:pt x="679898" y="330806"/>
                  <a:pt x="679898" y="361322"/>
                </a:cubicBezTo>
                <a:lnTo>
                  <a:pt x="679898" y="396722"/>
                </a:lnTo>
                <a:cubicBezTo>
                  <a:pt x="679898" y="401604"/>
                  <a:pt x="676170" y="405266"/>
                  <a:pt x="671198" y="405266"/>
                </a:cubicBezTo>
                <a:cubicBezTo>
                  <a:pt x="667468" y="405266"/>
                  <a:pt x="663740" y="401604"/>
                  <a:pt x="663740" y="396722"/>
                </a:cubicBezTo>
                <a:lnTo>
                  <a:pt x="663740" y="361322"/>
                </a:lnTo>
                <a:cubicBezTo>
                  <a:pt x="663740" y="340571"/>
                  <a:pt x="646338" y="323482"/>
                  <a:pt x="625208" y="323482"/>
                </a:cubicBezTo>
                <a:lnTo>
                  <a:pt x="564302" y="323482"/>
                </a:lnTo>
                <a:cubicBezTo>
                  <a:pt x="544416" y="323482"/>
                  <a:pt x="527014" y="340571"/>
                  <a:pt x="527014" y="361322"/>
                </a:cubicBezTo>
                <a:cubicBezTo>
                  <a:pt x="527014" y="366205"/>
                  <a:pt x="523284" y="369867"/>
                  <a:pt x="519556" y="369867"/>
                </a:cubicBezTo>
                <a:cubicBezTo>
                  <a:pt x="514584" y="369867"/>
                  <a:pt x="510856" y="366205"/>
                  <a:pt x="510856" y="361322"/>
                </a:cubicBezTo>
                <a:cubicBezTo>
                  <a:pt x="510856" y="330806"/>
                  <a:pt x="534472" y="307613"/>
                  <a:pt x="564302" y="307613"/>
                </a:cubicBezTo>
                <a:close/>
                <a:moveTo>
                  <a:pt x="54294" y="307613"/>
                </a:moveTo>
                <a:lnTo>
                  <a:pt x="114756" y="307613"/>
                </a:lnTo>
                <a:cubicBezTo>
                  <a:pt x="144370" y="307613"/>
                  <a:pt x="169050" y="331096"/>
                  <a:pt x="169050" y="361994"/>
                </a:cubicBezTo>
                <a:cubicBezTo>
                  <a:pt x="169050" y="366937"/>
                  <a:pt x="165348" y="370645"/>
                  <a:pt x="160412" y="370645"/>
                </a:cubicBezTo>
                <a:cubicBezTo>
                  <a:pt x="155476" y="370645"/>
                  <a:pt x="151774" y="366937"/>
                  <a:pt x="151774" y="361994"/>
                </a:cubicBezTo>
                <a:cubicBezTo>
                  <a:pt x="151774" y="340983"/>
                  <a:pt x="135734" y="323680"/>
                  <a:pt x="114756" y="323680"/>
                </a:cubicBezTo>
                <a:lnTo>
                  <a:pt x="54294" y="323680"/>
                </a:lnTo>
                <a:cubicBezTo>
                  <a:pt x="34550" y="323680"/>
                  <a:pt x="17276" y="340983"/>
                  <a:pt x="17276" y="361994"/>
                </a:cubicBezTo>
                <a:lnTo>
                  <a:pt x="17276" y="397836"/>
                </a:lnTo>
                <a:cubicBezTo>
                  <a:pt x="17276" y="401543"/>
                  <a:pt x="13574" y="405251"/>
                  <a:pt x="8638" y="405251"/>
                </a:cubicBezTo>
                <a:cubicBezTo>
                  <a:pt x="3702" y="405251"/>
                  <a:pt x="0" y="401543"/>
                  <a:pt x="0" y="397836"/>
                </a:cubicBezTo>
                <a:lnTo>
                  <a:pt x="0" y="361994"/>
                </a:lnTo>
                <a:cubicBezTo>
                  <a:pt x="0" y="331096"/>
                  <a:pt x="24680" y="307613"/>
                  <a:pt x="54294" y="307613"/>
                </a:cubicBezTo>
                <a:close/>
                <a:moveTo>
                  <a:pt x="593250" y="232142"/>
                </a:moveTo>
                <a:cubicBezTo>
                  <a:pt x="577382" y="232142"/>
                  <a:pt x="566396" y="244933"/>
                  <a:pt x="566396" y="260283"/>
                </a:cubicBezTo>
                <a:cubicBezTo>
                  <a:pt x="566396" y="275634"/>
                  <a:pt x="577382" y="288425"/>
                  <a:pt x="593250" y="288425"/>
                </a:cubicBezTo>
                <a:cubicBezTo>
                  <a:pt x="607898" y="288425"/>
                  <a:pt x="620106" y="275634"/>
                  <a:pt x="620106" y="260283"/>
                </a:cubicBezTo>
                <a:cubicBezTo>
                  <a:pt x="620106" y="250050"/>
                  <a:pt x="614002" y="239817"/>
                  <a:pt x="605458" y="234700"/>
                </a:cubicBezTo>
                <a:cubicBezTo>
                  <a:pt x="601796" y="232142"/>
                  <a:pt x="596912" y="232142"/>
                  <a:pt x="593250" y="232142"/>
                </a:cubicBezTo>
                <a:close/>
                <a:moveTo>
                  <a:pt x="339348" y="232142"/>
                </a:moveTo>
                <a:cubicBezTo>
                  <a:pt x="324700" y="232142"/>
                  <a:pt x="312494" y="244933"/>
                  <a:pt x="312494" y="260283"/>
                </a:cubicBezTo>
                <a:cubicBezTo>
                  <a:pt x="312494" y="275634"/>
                  <a:pt x="324700" y="288425"/>
                  <a:pt x="339348" y="288425"/>
                </a:cubicBezTo>
                <a:cubicBezTo>
                  <a:pt x="355218" y="288425"/>
                  <a:pt x="366204" y="275634"/>
                  <a:pt x="366204" y="260283"/>
                </a:cubicBezTo>
                <a:cubicBezTo>
                  <a:pt x="366204" y="250050"/>
                  <a:pt x="361322" y="239817"/>
                  <a:pt x="351556" y="234700"/>
                </a:cubicBezTo>
                <a:cubicBezTo>
                  <a:pt x="349114" y="232142"/>
                  <a:pt x="344232" y="232142"/>
                  <a:pt x="339348" y="232142"/>
                </a:cubicBezTo>
                <a:close/>
                <a:moveTo>
                  <a:pt x="82394" y="232142"/>
                </a:moveTo>
                <a:cubicBezTo>
                  <a:pt x="67746" y="232142"/>
                  <a:pt x="55538" y="244933"/>
                  <a:pt x="55538" y="260283"/>
                </a:cubicBezTo>
                <a:cubicBezTo>
                  <a:pt x="55538" y="275634"/>
                  <a:pt x="67746" y="288425"/>
                  <a:pt x="82394" y="288425"/>
                </a:cubicBezTo>
                <a:cubicBezTo>
                  <a:pt x="97042" y="288425"/>
                  <a:pt x="109248" y="275634"/>
                  <a:pt x="109248" y="260283"/>
                </a:cubicBezTo>
                <a:cubicBezTo>
                  <a:pt x="109248" y="250050"/>
                  <a:pt x="103146" y="239817"/>
                  <a:pt x="93380" y="234700"/>
                </a:cubicBezTo>
                <a:cubicBezTo>
                  <a:pt x="89718" y="232142"/>
                  <a:pt x="86056" y="232142"/>
                  <a:pt x="82394" y="232142"/>
                </a:cubicBezTo>
                <a:close/>
                <a:moveTo>
                  <a:pt x="593250" y="214233"/>
                </a:moveTo>
                <a:cubicBezTo>
                  <a:pt x="599354" y="214233"/>
                  <a:pt x="606678" y="216791"/>
                  <a:pt x="612782" y="219350"/>
                </a:cubicBezTo>
                <a:cubicBezTo>
                  <a:pt x="627430" y="227025"/>
                  <a:pt x="635974" y="242375"/>
                  <a:pt x="635974" y="260283"/>
                </a:cubicBezTo>
                <a:cubicBezTo>
                  <a:pt x="635974" y="284588"/>
                  <a:pt x="616444" y="306334"/>
                  <a:pt x="593250" y="306334"/>
                </a:cubicBezTo>
                <a:cubicBezTo>
                  <a:pt x="568836" y="306334"/>
                  <a:pt x="549306" y="284588"/>
                  <a:pt x="549306" y="260283"/>
                </a:cubicBezTo>
                <a:cubicBezTo>
                  <a:pt x="549306" y="234700"/>
                  <a:pt x="568836" y="214233"/>
                  <a:pt x="593250" y="214233"/>
                </a:cubicBezTo>
                <a:close/>
                <a:moveTo>
                  <a:pt x="339348" y="214233"/>
                </a:moveTo>
                <a:cubicBezTo>
                  <a:pt x="346672" y="214233"/>
                  <a:pt x="353996" y="216791"/>
                  <a:pt x="360100" y="219350"/>
                </a:cubicBezTo>
                <a:cubicBezTo>
                  <a:pt x="373528" y="227025"/>
                  <a:pt x="383294" y="242375"/>
                  <a:pt x="383294" y="260283"/>
                </a:cubicBezTo>
                <a:cubicBezTo>
                  <a:pt x="383294" y="284588"/>
                  <a:pt x="363762" y="306334"/>
                  <a:pt x="339348" y="306334"/>
                </a:cubicBezTo>
                <a:cubicBezTo>
                  <a:pt x="316156" y="306334"/>
                  <a:pt x="296624" y="284588"/>
                  <a:pt x="296624" y="260283"/>
                </a:cubicBezTo>
                <a:cubicBezTo>
                  <a:pt x="296624" y="234700"/>
                  <a:pt x="316156" y="214233"/>
                  <a:pt x="339348" y="214233"/>
                </a:cubicBezTo>
                <a:close/>
                <a:moveTo>
                  <a:pt x="82394" y="214233"/>
                </a:moveTo>
                <a:cubicBezTo>
                  <a:pt x="88496" y="214233"/>
                  <a:pt x="95820" y="216791"/>
                  <a:pt x="101924" y="219350"/>
                </a:cubicBezTo>
                <a:cubicBezTo>
                  <a:pt x="116572" y="227025"/>
                  <a:pt x="125118" y="242375"/>
                  <a:pt x="125118" y="260283"/>
                </a:cubicBezTo>
                <a:cubicBezTo>
                  <a:pt x="125118" y="284588"/>
                  <a:pt x="105586" y="306334"/>
                  <a:pt x="82394" y="306334"/>
                </a:cubicBezTo>
                <a:cubicBezTo>
                  <a:pt x="57980" y="306334"/>
                  <a:pt x="38448" y="284588"/>
                  <a:pt x="38448" y="260283"/>
                </a:cubicBezTo>
                <a:cubicBezTo>
                  <a:pt x="38448" y="234700"/>
                  <a:pt x="57980" y="214233"/>
                  <a:pt x="82394" y="214233"/>
                </a:cubicBezTo>
                <a:close/>
                <a:moveTo>
                  <a:pt x="327904" y="175398"/>
                </a:moveTo>
                <a:cubicBezTo>
                  <a:pt x="264676" y="179117"/>
                  <a:pt x="215086" y="232427"/>
                  <a:pt x="212606" y="296894"/>
                </a:cubicBezTo>
                <a:lnTo>
                  <a:pt x="238640" y="296894"/>
                </a:lnTo>
                <a:cubicBezTo>
                  <a:pt x="242360" y="296894"/>
                  <a:pt x="246080" y="300613"/>
                  <a:pt x="246080" y="305572"/>
                </a:cubicBezTo>
                <a:cubicBezTo>
                  <a:pt x="246080" y="309292"/>
                  <a:pt x="242360" y="313011"/>
                  <a:pt x="238640" y="313011"/>
                </a:cubicBezTo>
                <a:lnTo>
                  <a:pt x="213846" y="313011"/>
                </a:lnTo>
                <a:cubicBezTo>
                  <a:pt x="217564" y="342765"/>
                  <a:pt x="231202" y="368800"/>
                  <a:pt x="252278" y="388636"/>
                </a:cubicBezTo>
                <a:lnTo>
                  <a:pt x="252278" y="361362"/>
                </a:lnTo>
                <a:cubicBezTo>
                  <a:pt x="252278" y="330368"/>
                  <a:pt x="277074" y="306812"/>
                  <a:pt x="306828" y="306812"/>
                </a:cubicBezTo>
                <a:lnTo>
                  <a:pt x="367576" y="306812"/>
                </a:lnTo>
                <a:cubicBezTo>
                  <a:pt x="397330" y="306812"/>
                  <a:pt x="422126" y="330368"/>
                  <a:pt x="422126" y="361362"/>
                </a:cubicBezTo>
                <a:lnTo>
                  <a:pt x="422126" y="388636"/>
                </a:lnTo>
                <a:cubicBezTo>
                  <a:pt x="441962" y="368800"/>
                  <a:pt x="455598" y="342765"/>
                  <a:pt x="459318" y="313011"/>
                </a:cubicBezTo>
                <a:lnTo>
                  <a:pt x="435762" y="313011"/>
                </a:lnTo>
                <a:cubicBezTo>
                  <a:pt x="430804" y="313011"/>
                  <a:pt x="427084" y="309292"/>
                  <a:pt x="427084" y="305572"/>
                </a:cubicBezTo>
                <a:cubicBezTo>
                  <a:pt x="427084" y="300613"/>
                  <a:pt x="430804" y="296894"/>
                  <a:pt x="435762" y="296894"/>
                </a:cubicBezTo>
                <a:lnTo>
                  <a:pt x="460558" y="296894"/>
                </a:lnTo>
                <a:cubicBezTo>
                  <a:pt x="459318" y="251023"/>
                  <a:pt x="434522" y="210111"/>
                  <a:pt x="393610" y="187795"/>
                </a:cubicBezTo>
                <a:cubicBezTo>
                  <a:pt x="378734" y="180357"/>
                  <a:pt x="362616" y="176637"/>
                  <a:pt x="345260" y="175398"/>
                </a:cubicBezTo>
                <a:lnTo>
                  <a:pt x="345260" y="200193"/>
                </a:lnTo>
                <a:cubicBezTo>
                  <a:pt x="345260" y="205152"/>
                  <a:pt x="341540" y="208871"/>
                  <a:pt x="336582" y="208871"/>
                </a:cubicBezTo>
                <a:cubicBezTo>
                  <a:pt x="332862" y="208871"/>
                  <a:pt x="327904" y="205152"/>
                  <a:pt x="327904" y="200193"/>
                </a:cubicBezTo>
                <a:close/>
                <a:moveTo>
                  <a:pt x="336582" y="120848"/>
                </a:moveTo>
                <a:cubicBezTo>
                  <a:pt x="341540" y="120848"/>
                  <a:pt x="345260" y="124567"/>
                  <a:pt x="345260" y="129526"/>
                </a:cubicBezTo>
                <a:lnTo>
                  <a:pt x="345260" y="158041"/>
                </a:lnTo>
                <a:cubicBezTo>
                  <a:pt x="365096" y="159281"/>
                  <a:pt x="383692" y="165479"/>
                  <a:pt x="401050" y="174158"/>
                </a:cubicBezTo>
                <a:cubicBezTo>
                  <a:pt x="446920" y="197713"/>
                  <a:pt x="476674" y="244824"/>
                  <a:pt x="476674" y="296894"/>
                </a:cubicBezTo>
                <a:lnTo>
                  <a:pt x="506428" y="296894"/>
                </a:lnTo>
                <a:cubicBezTo>
                  <a:pt x="511388" y="296894"/>
                  <a:pt x="515108" y="300613"/>
                  <a:pt x="515108" y="305572"/>
                </a:cubicBezTo>
                <a:cubicBezTo>
                  <a:pt x="515108" y="309292"/>
                  <a:pt x="511388" y="313011"/>
                  <a:pt x="506428" y="313011"/>
                </a:cubicBezTo>
                <a:lnTo>
                  <a:pt x="476674" y="313011"/>
                </a:lnTo>
                <a:cubicBezTo>
                  <a:pt x="472956" y="353923"/>
                  <a:pt x="450640" y="389876"/>
                  <a:pt x="418406" y="413432"/>
                </a:cubicBezTo>
                <a:cubicBezTo>
                  <a:pt x="418406" y="413432"/>
                  <a:pt x="418406" y="413432"/>
                  <a:pt x="417166" y="413432"/>
                </a:cubicBezTo>
                <a:cubicBezTo>
                  <a:pt x="397330" y="428309"/>
                  <a:pt x="371296" y="436987"/>
                  <a:pt x="345260" y="438227"/>
                </a:cubicBezTo>
                <a:lnTo>
                  <a:pt x="345260" y="467981"/>
                </a:lnTo>
                <a:cubicBezTo>
                  <a:pt x="345260" y="472940"/>
                  <a:pt x="341540" y="476659"/>
                  <a:pt x="336582" y="476659"/>
                </a:cubicBezTo>
                <a:cubicBezTo>
                  <a:pt x="332862" y="476659"/>
                  <a:pt x="327904" y="472940"/>
                  <a:pt x="327904" y="467981"/>
                </a:cubicBezTo>
                <a:lnTo>
                  <a:pt x="327904" y="438227"/>
                </a:lnTo>
                <a:cubicBezTo>
                  <a:pt x="260956" y="434507"/>
                  <a:pt x="205168" y="381198"/>
                  <a:pt x="197728" y="313011"/>
                </a:cubicBezTo>
                <a:lnTo>
                  <a:pt x="167974" y="313011"/>
                </a:lnTo>
                <a:cubicBezTo>
                  <a:pt x="163016" y="313011"/>
                  <a:pt x="159296" y="309292"/>
                  <a:pt x="159296" y="305572"/>
                </a:cubicBezTo>
                <a:cubicBezTo>
                  <a:pt x="159296" y="300613"/>
                  <a:pt x="163016" y="296894"/>
                  <a:pt x="167974" y="296894"/>
                </a:cubicBezTo>
                <a:lnTo>
                  <a:pt x="196488" y="296894"/>
                </a:lnTo>
                <a:cubicBezTo>
                  <a:pt x="197728" y="222508"/>
                  <a:pt x="255998" y="163000"/>
                  <a:pt x="327904" y="158041"/>
                </a:cubicBezTo>
                <a:lnTo>
                  <a:pt x="327904" y="129526"/>
                </a:lnTo>
                <a:cubicBezTo>
                  <a:pt x="327904" y="124567"/>
                  <a:pt x="332862" y="120848"/>
                  <a:pt x="336582" y="120848"/>
                </a:cubicBezTo>
                <a:close/>
                <a:moveTo>
                  <a:pt x="449792" y="93385"/>
                </a:moveTo>
                <a:lnTo>
                  <a:pt x="509020" y="93385"/>
                </a:lnTo>
                <a:cubicBezTo>
                  <a:pt x="538634" y="93385"/>
                  <a:pt x="564548" y="117798"/>
                  <a:pt x="564548" y="147094"/>
                </a:cubicBezTo>
                <a:lnTo>
                  <a:pt x="564548" y="183714"/>
                </a:lnTo>
                <a:cubicBezTo>
                  <a:pt x="564548" y="187376"/>
                  <a:pt x="559612" y="191038"/>
                  <a:pt x="554676" y="191038"/>
                </a:cubicBezTo>
                <a:cubicBezTo>
                  <a:pt x="550974" y="191038"/>
                  <a:pt x="547272" y="187376"/>
                  <a:pt x="547272" y="183714"/>
                </a:cubicBezTo>
                <a:lnTo>
                  <a:pt x="547272" y="147094"/>
                </a:lnTo>
                <a:cubicBezTo>
                  <a:pt x="547272" y="127564"/>
                  <a:pt x="529998" y="110474"/>
                  <a:pt x="509020" y="110474"/>
                </a:cubicBezTo>
                <a:lnTo>
                  <a:pt x="449792" y="110474"/>
                </a:lnTo>
                <a:cubicBezTo>
                  <a:pt x="428816" y="110474"/>
                  <a:pt x="412774" y="127564"/>
                  <a:pt x="412774" y="147094"/>
                </a:cubicBezTo>
                <a:cubicBezTo>
                  <a:pt x="412774" y="151977"/>
                  <a:pt x="409072" y="155639"/>
                  <a:pt x="404136" y="155639"/>
                </a:cubicBezTo>
                <a:cubicBezTo>
                  <a:pt x="399200" y="155639"/>
                  <a:pt x="395500" y="151977"/>
                  <a:pt x="395500" y="147094"/>
                </a:cubicBezTo>
                <a:cubicBezTo>
                  <a:pt x="395500" y="117798"/>
                  <a:pt x="420178" y="93385"/>
                  <a:pt x="449792" y="93385"/>
                </a:cubicBezTo>
                <a:close/>
                <a:moveTo>
                  <a:pt x="169650" y="93385"/>
                </a:moveTo>
                <a:lnTo>
                  <a:pt x="230112" y="93385"/>
                </a:lnTo>
                <a:cubicBezTo>
                  <a:pt x="259728" y="93385"/>
                  <a:pt x="284408" y="117798"/>
                  <a:pt x="284408" y="147094"/>
                </a:cubicBezTo>
                <a:cubicBezTo>
                  <a:pt x="284408" y="151977"/>
                  <a:pt x="280706" y="155639"/>
                  <a:pt x="275770" y="155639"/>
                </a:cubicBezTo>
                <a:cubicBezTo>
                  <a:pt x="270834" y="155639"/>
                  <a:pt x="267132" y="151977"/>
                  <a:pt x="267132" y="147094"/>
                </a:cubicBezTo>
                <a:cubicBezTo>
                  <a:pt x="267132" y="127564"/>
                  <a:pt x="249856" y="110474"/>
                  <a:pt x="230112" y="110474"/>
                </a:cubicBezTo>
                <a:lnTo>
                  <a:pt x="169650" y="110474"/>
                </a:lnTo>
                <a:cubicBezTo>
                  <a:pt x="148672" y="110474"/>
                  <a:pt x="132630" y="127564"/>
                  <a:pt x="132630" y="147094"/>
                </a:cubicBezTo>
                <a:lnTo>
                  <a:pt x="132630" y="182494"/>
                </a:lnTo>
                <a:cubicBezTo>
                  <a:pt x="132630" y="187376"/>
                  <a:pt x="128928" y="191038"/>
                  <a:pt x="123992" y="191038"/>
                </a:cubicBezTo>
                <a:cubicBezTo>
                  <a:pt x="120290" y="191038"/>
                  <a:pt x="115356" y="187376"/>
                  <a:pt x="115356" y="182494"/>
                </a:cubicBezTo>
                <a:lnTo>
                  <a:pt x="115356" y="147094"/>
                </a:lnTo>
                <a:cubicBezTo>
                  <a:pt x="115356" y="117798"/>
                  <a:pt x="140034" y="93385"/>
                  <a:pt x="169650" y="93385"/>
                </a:cubicBezTo>
                <a:close/>
                <a:moveTo>
                  <a:pt x="477274" y="15869"/>
                </a:moveTo>
                <a:cubicBezTo>
                  <a:pt x="462420" y="15869"/>
                  <a:pt x="450040" y="28076"/>
                  <a:pt x="450040" y="43944"/>
                </a:cubicBezTo>
                <a:cubicBezTo>
                  <a:pt x="450040" y="58593"/>
                  <a:pt x="462420" y="70799"/>
                  <a:pt x="477274" y="70799"/>
                </a:cubicBezTo>
                <a:cubicBezTo>
                  <a:pt x="492128" y="70799"/>
                  <a:pt x="504506" y="58593"/>
                  <a:pt x="504506" y="43944"/>
                </a:cubicBezTo>
                <a:cubicBezTo>
                  <a:pt x="504506" y="32958"/>
                  <a:pt x="499556" y="24414"/>
                  <a:pt x="490890" y="18310"/>
                </a:cubicBezTo>
                <a:cubicBezTo>
                  <a:pt x="485938" y="17089"/>
                  <a:pt x="482226" y="15869"/>
                  <a:pt x="477274" y="15869"/>
                </a:cubicBezTo>
                <a:close/>
                <a:moveTo>
                  <a:pt x="202020" y="15869"/>
                </a:moveTo>
                <a:cubicBezTo>
                  <a:pt x="187372" y="15869"/>
                  <a:pt x="175164" y="28076"/>
                  <a:pt x="175164" y="43944"/>
                </a:cubicBezTo>
                <a:cubicBezTo>
                  <a:pt x="175164" y="58593"/>
                  <a:pt x="187372" y="70799"/>
                  <a:pt x="202020" y="70799"/>
                </a:cubicBezTo>
                <a:cubicBezTo>
                  <a:pt x="216668" y="70799"/>
                  <a:pt x="228874" y="58593"/>
                  <a:pt x="228874" y="43944"/>
                </a:cubicBezTo>
                <a:cubicBezTo>
                  <a:pt x="228874" y="32958"/>
                  <a:pt x="223992" y="24414"/>
                  <a:pt x="215448" y="18310"/>
                </a:cubicBezTo>
                <a:cubicBezTo>
                  <a:pt x="210564" y="17089"/>
                  <a:pt x="206902" y="15869"/>
                  <a:pt x="202020" y="15869"/>
                </a:cubicBezTo>
                <a:close/>
                <a:moveTo>
                  <a:pt x="477274" y="0"/>
                </a:moveTo>
                <a:cubicBezTo>
                  <a:pt x="484700" y="0"/>
                  <a:pt x="492128" y="2441"/>
                  <a:pt x="498318" y="4883"/>
                </a:cubicBezTo>
                <a:cubicBezTo>
                  <a:pt x="511934" y="12207"/>
                  <a:pt x="520600" y="26855"/>
                  <a:pt x="520600" y="43944"/>
                </a:cubicBezTo>
                <a:cubicBezTo>
                  <a:pt x="520600" y="67137"/>
                  <a:pt x="502032" y="86668"/>
                  <a:pt x="477274" y="86668"/>
                </a:cubicBezTo>
                <a:cubicBezTo>
                  <a:pt x="453754" y="86668"/>
                  <a:pt x="433948" y="67137"/>
                  <a:pt x="433948" y="43944"/>
                </a:cubicBezTo>
                <a:cubicBezTo>
                  <a:pt x="433948" y="18310"/>
                  <a:pt x="453754" y="0"/>
                  <a:pt x="477274" y="0"/>
                </a:cubicBezTo>
                <a:close/>
                <a:moveTo>
                  <a:pt x="202020" y="0"/>
                </a:moveTo>
                <a:cubicBezTo>
                  <a:pt x="209344" y="0"/>
                  <a:pt x="216668" y="2441"/>
                  <a:pt x="222772" y="4883"/>
                </a:cubicBezTo>
                <a:cubicBezTo>
                  <a:pt x="236198" y="12207"/>
                  <a:pt x="245964" y="26855"/>
                  <a:pt x="245964" y="43944"/>
                </a:cubicBezTo>
                <a:cubicBezTo>
                  <a:pt x="245964" y="67137"/>
                  <a:pt x="226434" y="86668"/>
                  <a:pt x="202020" y="86668"/>
                </a:cubicBezTo>
                <a:cubicBezTo>
                  <a:pt x="178826" y="86668"/>
                  <a:pt x="159296" y="67137"/>
                  <a:pt x="159296" y="43944"/>
                </a:cubicBezTo>
                <a:cubicBezTo>
                  <a:pt x="159296" y="18310"/>
                  <a:pt x="178826" y="0"/>
                  <a:pt x="202020" y="0"/>
                </a:cubicBezTo>
                <a:close/>
              </a:path>
            </a:pathLst>
          </a:custGeom>
          <a:solidFill>
            <a:srgbClr val="FFFFFF"/>
          </a:solidFill>
          <a:ln>
            <a:noFill/>
          </a:ln>
          <a:effectLst/>
          <a:extLst>
            <a:ext uri="{91240B29-F687-4F45-9708-019B960494DF}">
              <a14:hiddenLine xmlns:a14="http://schemas.microsoft.com/office/drawing/2010/main" w="9525" cap="flat">
                <a:solidFill>
                  <a:srgbClr val="6B34C1"/>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857" name="Freeform: Shape 856">
            <a:extLst>
              <a:ext uri="{FF2B5EF4-FFF2-40B4-BE49-F238E27FC236}">
                <a16:creationId xmlns:a16="http://schemas.microsoft.com/office/drawing/2014/main" id="{53321011-A9B7-418A-A39A-2769B4AD9EB4}"/>
              </a:ext>
            </a:extLst>
          </p:cNvPr>
          <p:cNvSpPr/>
          <p:nvPr/>
        </p:nvSpPr>
        <p:spPr>
          <a:xfrm>
            <a:off x="1049531" y="471596"/>
            <a:ext cx="342157" cy="292651"/>
          </a:xfrm>
          <a:custGeom>
            <a:avLst/>
            <a:gdLst>
              <a:gd name="connsiteX0" fmla="*/ 777070 w 1805266"/>
              <a:gd name="connsiteY0" fmla="*/ 1429458 h 1544067"/>
              <a:gd name="connsiteX1" fmla="*/ 769762 w 1805266"/>
              <a:gd name="connsiteY1" fmla="*/ 1434331 h 1544067"/>
              <a:gd name="connsiteX2" fmla="*/ 768544 w 1805266"/>
              <a:gd name="connsiteY2" fmla="*/ 1466002 h 1544067"/>
              <a:gd name="connsiteX3" fmla="*/ 773416 w 1805266"/>
              <a:gd name="connsiteY3" fmla="*/ 1473310 h 1544067"/>
              <a:gd name="connsiteX4" fmla="*/ 805087 w 1805266"/>
              <a:gd name="connsiteY4" fmla="*/ 1480619 h 1544067"/>
              <a:gd name="connsiteX5" fmla="*/ 818486 w 1805266"/>
              <a:gd name="connsiteY5" fmla="*/ 1470874 h 1544067"/>
              <a:gd name="connsiteX6" fmla="*/ 781943 w 1805266"/>
              <a:gd name="connsiteY6" fmla="*/ 1433113 h 1544067"/>
              <a:gd name="connsiteX7" fmla="*/ 703411 w 1805266"/>
              <a:gd name="connsiteY7" fmla="*/ 1354710 h 1544067"/>
              <a:gd name="connsiteX8" fmla="*/ 685070 w 1805266"/>
              <a:gd name="connsiteY8" fmla="*/ 1368150 h 1544067"/>
              <a:gd name="connsiteX9" fmla="*/ 678957 w 1805266"/>
              <a:gd name="connsiteY9" fmla="*/ 1381590 h 1544067"/>
              <a:gd name="connsiteX10" fmla="*/ 685070 w 1805266"/>
              <a:gd name="connsiteY10" fmla="*/ 1401139 h 1544067"/>
              <a:gd name="connsiteX11" fmla="*/ 688739 w 1805266"/>
              <a:gd name="connsiteY11" fmla="*/ 1406026 h 1544067"/>
              <a:gd name="connsiteX12" fmla="*/ 705857 w 1805266"/>
              <a:gd name="connsiteY12" fmla="*/ 1417023 h 1544067"/>
              <a:gd name="connsiteX13" fmla="*/ 721752 w 1805266"/>
              <a:gd name="connsiteY13" fmla="*/ 1414579 h 1544067"/>
              <a:gd name="connsiteX14" fmla="*/ 742538 w 1805266"/>
              <a:gd name="connsiteY14" fmla="*/ 1398696 h 1544067"/>
              <a:gd name="connsiteX15" fmla="*/ 742538 w 1805266"/>
              <a:gd name="connsiteY15" fmla="*/ 1397474 h 1544067"/>
              <a:gd name="connsiteX16" fmla="*/ 744984 w 1805266"/>
              <a:gd name="connsiteY16" fmla="*/ 1396252 h 1544067"/>
              <a:gd name="connsiteX17" fmla="*/ 629822 w 1805266"/>
              <a:gd name="connsiteY17" fmla="*/ 1279963 h 1544067"/>
              <a:gd name="connsiteX18" fmla="*/ 606553 w 1805266"/>
              <a:gd name="connsiteY18" fmla="*/ 1297093 h 1544067"/>
              <a:gd name="connsiteX19" fmla="*/ 597980 w 1805266"/>
              <a:gd name="connsiteY19" fmla="*/ 1312999 h 1544067"/>
              <a:gd name="connsiteX20" fmla="*/ 602879 w 1805266"/>
              <a:gd name="connsiteY20" fmla="*/ 1332576 h 1544067"/>
              <a:gd name="connsiteX21" fmla="*/ 606553 w 1805266"/>
              <a:gd name="connsiteY21" fmla="*/ 1337470 h 1544067"/>
              <a:gd name="connsiteX22" fmla="*/ 623698 w 1805266"/>
              <a:gd name="connsiteY22" fmla="*/ 1347258 h 1544067"/>
              <a:gd name="connsiteX23" fmla="*/ 642068 w 1805266"/>
              <a:gd name="connsiteY23" fmla="*/ 1343588 h 1544067"/>
              <a:gd name="connsiteX24" fmla="*/ 670236 w 1805266"/>
              <a:gd name="connsiteY24" fmla="*/ 1321564 h 1544067"/>
              <a:gd name="connsiteX25" fmla="*/ 573064 w 1805266"/>
              <a:gd name="connsiteY25" fmla="*/ 1223902 h 1544067"/>
              <a:gd name="connsiteX26" fmla="*/ 574214 w 1805266"/>
              <a:gd name="connsiteY26" fmla="*/ 1225044 h 1544067"/>
              <a:gd name="connsiteX27" fmla="*/ 577664 w 1805266"/>
              <a:gd name="connsiteY27" fmla="*/ 1228470 h 1544067"/>
              <a:gd name="connsiteX28" fmla="*/ 588014 w 1805266"/>
              <a:gd name="connsiteY28" fmla="*/ 1237606 h 1544067"/>
              <a:gd name="connsiteX29" fmla="*/ 681090 w 1805266"/>
              <a:gd name="connsiteY29" fmla="*/ 742403 h 1544067"/>
              <a:gd name="connsiteX30" fmla="*/ 641284 w 1805266"/>
              <a:gd name="connsiteY30" fmla="*/ 754219 h 1544067"/>
              <a:gd name="connsiteX31" fmla="*/ 459674 w 1805266"/>
              <a:gd name="connsiteY31" fmla="*/ 934562 h 1544067"/>
              <a:gd name="connsiteX32" fmla="*/ 470869 w 1805266"/>
              <a:gd name="connsiteY32" fmla="*/ 1058937 h 1544067"/>
              <a:gd name="connsiteX33" fmla="*/ 728358 w 1805266"/>
              <a:gd name="connsiteY33" fmla="*/ 1315150 h 1544067"/>
              <a:gd name="connsiteX34" fmla="*/ 814188 w 1805266"/>
              <a:gd name="connsiteY34" fmla="*/ 1400968 h 1544067"/>
              <a:gd name="connsiteX35" fmla="*/ 903749 w 1805266"/>
              <a:gd name="connsiteY35" fmla="*/ 1490518 h 1544067"/>
              <a:gd name="connsiteX36" fmla="*/ 949774 w 1805266"/>
              <a:gd name="connsiteY36" fmla="*/ 1490518 h 1544067"/>
              <a:gd name="connsiteX37" fmla="*/ 957237 w 1805266"/>
              <a:gd name="connsiteY37" fmla="*/ 1483056 h 1544067"/>
              <a:gd name="connsiteX38" fmla="*/ 967188 w 1805266"/>
              <a:gd name="connsiteY38" fmla="*/ 1459424 h 1544067"/>
              <a:gd name="connsiteX39" fmla="*/ 957237 w 1805266"/>
              <a:gd name="connsiteY39" fmla="*/ 1435793 h 1544067"/>
              <a:gd name="connsiteX40" fmla="*/ 783090 w 1805266"/>
              <a:gd name="connsiteY40" fmla="*/ 1261668 h 1544067"/>
              <a:gd name="connsiteX41" fmla="*/ 783090 w 1805266"/>
              <a:gd name="connsiteY41" fmla="*/ 1230575 h 1544067"/>
              <a:gd name="connsiteX42" fmla="*/ 814188 w 1805266"/>
              <a:gd name="connsiteY42" fmla="*/ 1230575 h 1544067"/>
              <a:gd name="connsiteX43" fmla="*/ 1030628 w 1805266"/>
              <a:gd name="connsiteY43" fmla="*/ 1445743 h 1544067"/>
              <a:gd name="connsiteX44" fmla="*/ 1080384 w 1805266"/>
              <a:gd name="connsiteY44" fmla="*/ 1445743 h 1544067"/>
              <a:gd name="connsiteX45" fmla="*/ 1084116 w 1805266"/>
              <a:gd name="connsiteY45" fmla="*/ 1442012 h 1544067"/>
              <a:gd name="connsiteX46" fmla="*/ 1094067 w 1805266"/>
              <a:gd name="connsiteY46" fmla="*/ 1415893 h 1544067"/>
              <a:gd name="connsiteX47" fmla="*/ 1084116 w 1805266"/>
              <a:gd name="connsiteY47" fmla="*/ 1392262 h 1544067"/>
              <a:gd name="connsiteX48" fmla="*/ 868920 w 1805266"/>
              <a:gd name="connsiteY48" fmla="*/ 1175850 h 1544067"/>
              <a:gd name="connsiteX49" fmla="*/ 868920 w 1805266"/>
              <a:gd name="connsiteY49" fmla="*/ 1144756 h 1544067"/>
              <a:gd name="connsiteX50" fmla="*/ 900017 w 1805266"/>
              <a:gd name="connsiteY50" fmla="*/ 1144756 h 1544067"/>
              <a:gd name="connsiteX51" fmla="*/ 1115213 w 1805266"/>
              <a:gd name="connsiteY51" fmla="*/ 1359925 h 1544067"/>
              <a:gd name="connsiteX52" fmla="*/ 1151287 w 1805266"/>
              <a:gd name="connsiteY52" fmla="*/ 1395993 h 1544067"/>
              <a:gd name="connsiteX53" fmla="*/ 1207262 w 1805266"/>
              <a:gd name="connsiteY53" fmla="*/ 1403456 h 1544067"/>
              <a:gd name="connsiteX54" fmla="*/ 1212238 w 1805266"/>
              <a:gd name="connsiteY54" fmla="*/ 1398481 h 1544067"/>
              <a:gd name="connsiteX55" fmla="*/ 1206019 w 1805266"/>
              <a:gd name="connsiteY55" fmla="*/ 1342512 h 1544067"/>
              <a:gd name="connsiteX56" fmla="*/ 953505 w 1805266"/>
              <a:gd name="connsiteY56" fmla="*/ 1091275 h 1544067"/>
              <a:gd name="connsiteX57" fmla="*/ 953505 w 1805266"/>
              <a:gd name="connsiteY57" fmla="*/ 1058937 h 1544067"/>
              <a:gd name="connsiteX58" fmla="*/ 984603 w 1805266"/>
              <a:gd name="connsiteY58" fmla="*/ 1058937 h 1544067"/>
              <a:gd name="connsiteX59" fmla="*/ 1201043 w 1805266"/>
              <a:gd name="connsiteY59" fmla="*/ 1275350 h 1544067"/>
              <a:gd name="connsiteX60" fmla="*/ 1250799 w 1805266"/>
              <a:gd name="connsiteY60" fmla="*/ 1275350 h 1544067"/>
              <a:gd name="connsiteX61" fmla="*/ 1255775 w 1805266"/>
              <a:gd name="connsiteY61" fmla="*/ 1270375 h 1544067"/>
              <a:gd name="connsiteX62" fmla="*/ 1265726 w 1805266"/>
              <a:gd name="connsiteY62" fmla="*/ 1245500 h 1544067"/>
              <a:gd name="connsiteX63" fmla="*/ 1255775 w 1805266"/>
              <a:gd name="connsiteY63" fmla="*/ 1220625 h 1544067"/>
              <a:gd name="connsiteX64" fmla="*/ 1125165 w 1805266"/>
              <a:gd name="connsiteY64" fmla="*/ 1091275 h 1544067"/>
              <a:gd name="connsiteX65" fmla="*/ 1101530 w 1805266"/>
              <a:gd name="connsiteY65" fmla="*/ 1067644 h 1544067"/>
              <a:gd name="connsiteX66" fmla="*/ 1086603 w 1805266"/>
              <a:gd name="connsiteY66" fmla="*/ 1052719 h 1544067"/>
              <a:gd name="connsiteX67" fmla="*/ 880115 w 1805266"/>
              <a:gd name="connsiteY67" fmla="*/ 965656 h 1544067"/>
              <a:gd name="connsiteX68" fmla="*/ 875139 w 1805266"/>
              <a:gd name="connsiteY68" fmla="*/ 965656 h 1544067"/>
              <a:gd name="connsiteX69" fmla="*/ 815432 w 1805266"/>
              <a:gd name="connsiteY69" fmla="*/ 1036550 h 1544067"/>
              <a:gd name="connsiteX70" fmla="*/ 724626 w 1805266"/>
              <a:gd name="connsiteY70" fmla="*/ 1099981 h 1544067"/>
              <a:gd name="connsiteX71" fmla="*/ 692285 w 1805266"/>
              <a:gd name="connsiteY71" fmla="*/ 1095006 h 1544067"/>
              <a:gd name="connsiteX72" fmla="*/ 647504 w 1805266"/>
              <a:gd name="connsiteY72" fmla="*/ 1061425 h 1544067"/>
              <a:gd name="connsiteX73" fmla="*/ 633821 w 1805266"/>
              <a:gd name="connsiteY73" fmla="*/ 971875 h 1544067"/>
              <a:gd name="connsiteX74" fmla="*/ 766919 w 1805266"/>
              <a:gd name="connsiteY74" fmla="*/ 789044 h 1544067"/>
              <a:gd name="connsiteX75" fmla="*/ 720895 w 1805266"/>
              <a:gd name="connsiteY75" fmla="*/ 756706 h 1544067"/>
              <a:gd name="connsiteX76" fmla="*/ 681090 w 1805266"/>
              <a:gd name="connsiteY76" fmla="*/ 742403 h 1544067"/>
              <a:gd name="connsiteX77" fmla="*/ 993558 w 1805266"/>
              <a:gd name="connsiteY77" fmla="*/ 708775 h 1544067"/>
              <a:gd name="connsiteX78" fmla="*/ 871694 w 1805266"/>
              <a:gd name="connsiteY78" fmla="*/ 754108 h 1544067"/>
              <a:gd name="connsiteX79" fmla="*/ 869207 w 1805266"/>
              <a:gd name="connsiteY79" fmla="*/ 755350 h 1544067"/>
              <a:gd name="connsiteX80" fmla="*/ 867963 w 1805266"/>
              <a:gd name="connsiteY80" fmla="*/ 757835 h 1544067"/>
              <a:gd name="connsiteX81" fmla="*/ 675215 w 1805266"/>
              <a:gd name="connsiteY81" fmla="*/ 987654 h 1544067"/>
              <a:gd name="connsiteX82" fmla="*/ 683920 w 1805266"/>
              <a:gd name="connsiteY82" fmla="*/ 1036102 h 1544067"/>
              <a:gd name="connsiteX83" fmla="*/ 707547 w 1805266"/>
              <a:gd name="connsiteY83" fmla="*/ 1053493 h 1544067"/>
              <a:gd name="connsiteX84" fmla="*/ 773454 w 1805266"/>
              <a:gd name="connsiteY84" fmla="*/ 1021195 h 1544067"/>
              <a:gd name="connsiteX85" fmla="*/ 849310 w 1805266"/>
              <a:gd name="connsiteY85" fmla="*/ 930509 h 1544067"/>
              <a:gd name="connsiteX86" fmla="*/ 913974 w 1805266"/>
              <a:gd name="connsiteY86" fmla="*/ 936721 h 1544067"/>
              <a:gd name="connsiteX87" fmla="*/ 1211179 w 1805266"/>
              <a:gd name="connsiteY87" fmla="*/ 962808 h 1544067"/>
              <a:gd name="connsiteX88" fmla="*/ 1242267 w 1805266"/>
              <a:gd name="connsiteY88" fmla="*/ 966535 h 1544067"/>
              <a:gd name="connsiteX89" fmla="*/ 1238536 w 1805266"/>
              <a:gd name="connsiteY89" fmla="*/ 997592 h 1544067"/>
              <a:gd name="connsiteX90" fmla="*/ 1141541 w 1805266"/>
              <a:gd name="connsiteY90" fmla="*/ 1044798 h 1544067"/>
              <a:gd name="connsiteX91" fmla="*/ 1243510 w 1805266"/>
              <a:gd name="connsiteY91" fmla="*/ 1146663 h 1544067"/>
              <a:gd name="connsiteX92" fmla="*/ 1344237 w 1805266"/>
              <a:gd name="connsiteY92" fmla="*/ 1069643 h 1544067"/>
              <a:gd name="connsiteX93" fmla="*/ 1359159 w 1805266"/>
              <a:gd name="connsiteY93" fmla="*/ 1044798 h 1544067"/>
              <a:gd name="connsiteX94" fmla="*/ 1351698 w 1805266"/>
              <a:gd name="connsiteY94" fmla="*/ 1016226 h 1544067"/>
              <a:gd name="connsiteX95" fmla="*/ 1196256 w 1805266"/>
              <a:gd name="connsiteY95" fmla="*/ 812494 h 1544067"/>
              <a:gd name="connsiteX96" fmla="*/ 1191282 w 1805266"/>
              <a:gd name="connsiteY96" fmla="*/ 806283 h 1544067"/>
              <a:gd name="connsiteX97" fmla="*/ 1183821 w 1805266"/>
              <a:gd name="connsiteY97" fmla="*/ 796345 h 1544067"/>
              <a:gd name="connsiteX98" fmla="*/ 1182577 w 1805266"/>
              <a:gd name="connsiteY98" fmla="*/ 795103 h 1544067"/>
              <a:gd name="connsiteX99" fmla="*/ 993558 w 1805266"/>
              <a:gd name="connsiteY99" fmla="*/ 708775 h 1544067"/>
              <a:gd name="connsiteX100" fmla="*/ 1321173 w 1805266"/>
              <a:gd name="connsiteY100" fmla="*/ 703776 h 1544067"/>
              <a:gd name="connsiteX101" fmla="*/ 1328696 w 1805266"/>
              <a:gd name="connsiteY101" fmla="*/ 708079 h 1544067"/>
              <a:gd name="connsiteX102" fmla="*/ 1374141 w 1805266"/>
              <a:gd name="connsiteY102" fmla="*/ 762172 h 1544067"/>
              <a:gd name="connsiteX103" fmla="*/ 1371684 w 1805266"/>
              <a:gd name="connsiteY103" fmla="*/ 778154 h 1544067"/>
              <a:gd name="connsiteX104" fmla="*/ 1353261 w 1805266"/>
              <a:gd name="connsiteY104" fmla="*/ 794136 h 1544067"/>
              <a:gd name="connsiteX105" fmla="*/ 1337293 w 1805266"/>
              <a:gd name="connsiteY105" fmla="*/ 792907 h 1544067"/>
              <a:gd name="connsiteX106" fmla="*/ 1293077 w 1805266"/>
              <a:gd name="connsiteY106" fmla="*/ 737584 h 1544067"/>
              <a:gd name="connsiteX107" fmla="*/ 1294305 w 1805266"/>
              <a:gd name="connsiteY107" fmla="*/ 721602 h 1544067"/>
              <a:gd name="connsiteX108" fmla="*/ 1312729 w 1805266"/>
              <a:gd name="connsiteY108" fmla="*/ 706849 h 1544067"/>
              <a:gd name="connsiteX109" fmla="*/ 1321173 w 1805266"/>
              <a:gd name="connsiteY109" fmla="*/ 703776 h 1544067"/>
              <a:gd name="connsiteX110" fmla="*/ 557375 w 1805266"/>
              <a:gd name="connsiteY110" fmla="*/ 638330 h 1544067"/>
              <a:gd name="connsiteX111" fmla="*/ 573352 w 1805266"/>
              <a:gd name="connsiteY111" fmla="*/ 638330 h 1544067"/>
              <a:gd name="connsiteX112" fmla="*/ 590557 w 1805266"/>
              <a:gd name="connsiteY112" fmla="*/ 655535 h 1544067"/>
              <a:gd name="connsiteX113" fmla="*/ 590557 w 1805266"/>
              <a:gd name="connsiteY113" fmla="*/ 670283 h 1544067"/>
              <a:gd name="connsiteX114" fmla="*/ 540170 w 1805266"/>
              <a:gd name="connsiteY114" fmla="*/ 721899 h 1544067"/>
              <a:gd name="connsiteX115" fmla="*/ 524193 w 1805266"/>
              <a:gd name="connsiteY115" fmla="*/ 721899 h 1544067"/>
              <a:gd name="connsiteX116" fmla="*/ 506988 w 1805266"/>
              <a:gd name="connsiteY116" fmla="*/ 704694 h 1544067"/>
              <a:gd name="connsiteX117" fmla="*/ 506988 w 1805266"/>
              <a:gd name="connsiteY117" fmla="*/ 688717 h 1544067"/>
              <a:gd name="connsiteX118" fmla="*/ 1253954 w 1805266"/>
              <a:gd name="connsiteY118" fmla="*/ 629634 h 1544067"/>
              <a:gd name="connsiteX119" fmla="*/ 1263717 w 1805266"/>
              <a:gd name="connsiteY119" fmla="*/ 630853 h 1544067"/>
              <a:gd name="connsiteX120" fmla="*/ 1284463 w 1805266"/>
              <a:gd name="connsiteY120" fmla="*/ 654030 h 1544067"/>
              <a:gd name="connsiteX121" fmla="*/ 1283243 w 1805266"/>
              <a:gd name="connsiteY121" fmla="*/ 665009 h 1544067"/>
              <a:gd name="connsiteX122" fmla="*/ 1258835 w 1805266"/>
              <a:gd name="connsiteY122" fmla="*/ 684526 h 1544067"/>
              <a:gd name="connsiteX123" fmla="*/ 1249072 w 1805266"/>
              <a:gd name="connsiteY123" fmla="*/ 684526 h 1544067"/>
              <a:gd name="connsiteX124" fmla="*/ 1228326 w 1805266"/>
              <a:gd name="connsiteY124" fmla="*/ 660129 h 1544067"/>
              <a:gd name="connsiteX125" fmla="*/ 1229547 w 1805266"/>
              <a:gd name="connsiteY125" fmla="*/ 649151 h 1544067"/>
              <a:gd name="connsiteX126" fmla="*/ 564625 w 1805266"/>
              <a:gd name="connsiteY126" fmla="*/ 561141 h 1544067"/>
              <a:gd name="connsiteX127" fmla="*/ 226735 w 1805266"/>
              <a:gd name="connsiteY127" fmla="*/ 897746 h 1544067"/>
              <a:gd name="connsiteX128" fmla="*/ 292574 w 1805266"/>
              <a:gd name="connsiteY128" fmla="*/ 963576 h 1544067"/>
              <a:gd name="connsiteX129" fmla="*/ 368351 w 1805266"/>
              <a:gd name="connsiteY129" fmla="*/ 963576 h 1544067"/>
              <a:gd name="connsiteX130" fmla="*/ 426736 w 1805266"/>
              <a:gd name="connsiteY130" fmla="*/ 905198 h 1544067"/>
              <a:gd name="connsiteX131" fmla="*/ 439159 w 1805266"/>
              <a:gd name="connsiteY131" fmla="*/ 890293 h 1544067"/>
              <a:gd name="connsiteX132" fmla="*/ 598166 w 1805266"/>
              <a:gd name="connsiteY132" fmla="*/ 731307 h 1544067"/>
              <a:gd name="connsiteX133" fmla="*/ 611830 w 1805266"/>
              <a:gd name="connsiteY133" fmla="*/ 718886 h 1544067"/>
              <a:gd name="connsiteX134" fmla="*/ 659035 w 1805266"/>
              <a:gd name="connsiteY134" fmla="*/ 671687 h 1544067"/>
              <a:gd name="connsiteX135" fmla="*/ 659035 w 1805266"/>
              <a:gd name="connsiteY135" fmla="*/ 655540 h 1544067"/>
              <a:gd name="connsiteX136" fmla="*/ 1266644 w 1805266"/>
              <a:gd name="connsiteY136" fmla="*/ 556158 h 1544067"/>
              <a:gd name="connsiteX137" fmla="*/ 1164797 w 1805266"/>
              <a:gd name="connsiteY137" fmla="*/ 641874 h 1544067"/>
              <a:gd name="connsiteX138" fmla="*/ 1159829 w 1805266"/>
              <a:gd name="connsiteY138" fmla="*/ 649328 h 1544067"/>
              <a:gd name="connsiteX139" fmla="*/ 1163555 w 1805266"/>
              <a:gd name="connsiteY139" fmla="*/ 658024 h 1544067"/>
              <a:gd name="connsiteX140" fmla="*/ 1425626 w 1805266"/>
              <a:gd name="connsiteY140" fmla="*/ 976046 h 1544067"/>
              <a:gd name="connsiteX141" fmla="*/ 1461645 w 1805266"/>
              <a:gd name="connsiteY141" fmla="*/ 995922 h 1544067"/>
              <a:gd name="connsiteX142" fmla="*/ 1501390 w 1805266"/>
              <a:gd name="connsiteY142" fmla="*/ 983500 h 1544067"/>
              <a:gd name="connsiteX143" fmla="*/ 1572186 w 1805266"/>
              <a:gd name="connsiteY143" fmla="*/ 925113 h 1544067"/>
              <a:gd name="connsiteX144" fmla="*/ 1760304 w 1805266"/>
              <a:gd name="connsiteY144" fmla="*/ 52858 h 1544067"/>
              <a:gd name="connsiteX145" fmla="*/ 1281907 w 1805266"/>
              <a:gd name="connsiteY145" fmla="*/ 482045 h 1544067"/>
              <a:gd name="connsiteX146" fmla="*/ 1279422 w 1805266"/>
              <a:gd name="connsiteY146" fmla="*/ 500705 h 1544067"/>
              <a:gd name="connsiteX147" fmla="*/ 1454627 w 1805266"/>
              <a:gd name="connsiteY147" fmla="*/ 710945 h 1544067"/>
              <a:gd name="connsiteX148" fmla="*/ 1629832 w 1805266"/>
              <a:gd name="connsiteY148" fmla="*/ 923672 h 1544067"/>
              <a:gd name="connsiteX149" fmla="*/ 1637288 w 1805266"/>
              <a:gd name="connsiteY149" fmla="*/ 927404 h 1544067"/>
              <a:gd name="connsiteX150" fmla="*/ 1644743 w 1805266"/>
              <a:gd name="connsiteY150" fmla="*/ 926160 h 1544067"/>
              <a:gd name="connsiteX151" fmla="*/ 1723027 w 1805266"/>
              <a:gd name="connsiteY151" fmla="*/ 834103 h 1544067"/>
              <a:gd name="connsiteX152" fmla="*/ 1760304 w 1805266"/>
              <a:gd name="connsiteY152" fmla="*/ 756973 h 1544067"/>
              <a:gd name="connsiteX153" fmla="*/ 43603 w 1805266"/>
              <a:gd name="connsiteY153" fmla="*/ 46629 h 1544067"/>
              <a:gd name="connsiteX154" fmla="*/ 43603 w 1805266"/>
              <a:gd name="connsiteY154" fmla="*/ 709662 h 1544067"/>
              <a:gd name="connsiteX155" fmla="*/ 72188 w 1805266"/>
              <a:gd name="connsiteY155" fmla="*/ 791764 h 1544067"/>
              <a:gd name="connsiteX156" fmla="*/ 154213 w 1805266"/>
              <a:gd name="connsiteY156" fmla="*/ 891281 h 1544067"/>
              <a:gd name="connsiteX157" fmla="*/ 170369 w 1805266"/>
              <a:gd name="connsiteY157" fmla="*/ 891281 h 1544067"/>
              <a:gd name="connsiteX158" fmla="*/ 558124 w 1805266"/>
              <a:gd name="connsiteY158" fmla="*/ 503164 h 1544067"/>
              <a:gd name="connsiteX159" fmla="*/ 561852 w 1805266"/>
              <a:gd name="connsiteY159" fmla="*/ 494457 h 1544067"/>
              <a:gd name="connsiteX160" fmla="*/ 558124 w 1805266"/>
              <a:gd name="connsiteY160" fmla="*/ 486993 h 1544067"/>
              <a:gd name="connsiteX161" fmla="*/ 49953 w 1805266"/>
              <a:gd name="connsiteY161" fmla="*/ 379 h 1544067"/>
              <a:gd name="connsiteX162" fmla="*/ 72206 w 1805266"/>
              <a:gd name="connsiteY162" fmla="*/ 10494 h 1544067"/>
              <a:gd name="connsiteX163" fmla="*/ 591342 w 1805266"/>
              <a:gd name="connsiteY163" fmla="*/ 453637 h 1544067"/>
              <a:gd name="connsiteX164" fmla="*/ 607526 w 1805266"/>
              <a:gd name="connsiteY164" fmla="*/ 493470 h 1544067"/>
              <a:gd name="connsiteX165" fmla="*/ 596322 w 1805266"/>
              <a:gd name="connsiteY165" fmla="*/ 525834 h 1544067"/>
              <a:gd name="connsiteX166" fmla="*/ 692181 w 1805266"/>
              <a:gd name="connsiteY166" fmla="*/ 621682 h 1544067"/>
              <a:gd name="connsiteX167" fmla="*/ 695916 w 1805266"/>
              <a:gd name="connsiteY167" fmla="*/ 697614 h 1544067"/>
              <a:gd name="connsiteX168" fmla="*/ 748203 w 1805266"/>
              <a:gd name="connsiteY168" fmla="*/ 717531 h 1544067"/>
              <a:gd name="connsiteX169" fmla="*/ 799245 w 1805266"/>
              <a:gd name="connsiteY169" fmla="*/ 756119 h 1544067"/>
              <a:gd name="connsiteX170" fmla="*/ 839083 w 1805266"/>
              <a:gd name="connsiteY170" fmla="*/ 721265 h 1544067"/>
              <a:gd name="connsiteX171" fmla="*/ 842818 w 1805266"/>
              <a:gd name="connsiteY171" fmla="*/ 718776 h 1544067"/>
              <a:gd name="connsiteX172" fmla="*/ 845308 w 1805266"/>
              <a:gd name="connsiteY172" fmla="*/ 716286 h 1544067"/>
              <a:gd name="connsiteX173" fmla="*/ 1137867 w 1805266"/>
              <a:gd name="connsiteY173" fmla="*/ 696369 h 1544067"/>
              <a:gd name="connsiteX174" fmla="*/ 1127907 w 1805266"/>
              <a:gd name="connsiteY174" fmla="*/ 685166 h 1544067"/>
              <a:gd name="connsiteX175" fmla="*/ 1115458 w 1805266"/>
              <a:gd name="connsiteY175" fmla="*/ 644088 h 1544067"/>
              <a:gd name="connsiteX176" fmla="*/ 1135377 w 1805266"/>
              <a:gd name="connsiteY176" fmla="*/ 605500 h 1544067"/>
              <a:gd name="connsiteX177" fmla="*/ 1239951 w 1805266"/>
              <a:gd name="connsiteY177" fmla="*/ 519610 h 1544067"/>
              <a:gd name="connsiteX178" fmla="*/ 1252400 w 1805266"/>
              <a:gd name="connsiteY178" fmla="*/ 447413 h 1544067"/>
              <a:gd name="connsiteX179" fmla="*/ 1735433 w 1805266"/>
              <a:gd name="connsiteY179" fmla="*/ 12983 h 1544067"/>
              <a:gd name="connsiteX180" fmla="*/ 1782740 w 1805266"/>
              <a:gd name="connsiteY180" fmla="*/ 11738 h 1544067"/>
              <a:gd name="connsiteX181" fmla="*/ 1805149 w 1805266"/>
              <a:gd name="connsiteY181" fmla="*/ 52816 h 1544067"/>
              <a:gd name="connsiteX182" fmla="*/ 1805149 w 1805266"/>
              <a:gd name="connsiteY182" fmla="*/ 758609 h 1544067"/>
              <a:gd name="connsiteX183" fmla="*/ 1756597 w 1805266"/>
              <a:gd name="connsiteY183" fmla="*/ 863170 h 1544067"/>
              <a:gd name="connsiteX184" fmla="*/ 1674432 w 1805266"/>
              <a:gd name="connsiteY184" fmla="*/ 959019 h 1544067"/>
              <a:gd name="connsiteX185" fmla="*/ 1638329 w 1805266"/>
              <a:gd name="connsiteY185" fmla="*/ 971467 h 1544067"/>
              <a:gd name="connsiteX186" fmla="*/ 1633349 w 1805266"/>
              <a:gd name="connsiteY186" fmla="*/ 971467 h 1544067"/>
              <a:gd name="connsiteX187" fmla="*/ 1600981 w 1805266"/>
              <a:gd name="connsiteY187" fmla="*/ 957774 h 1544067"/>
              <a:gd name="connsiteX188" fmla="*/ 1528775 w 1805266"/>
              <a:gd name="connsiteY188" fmla="*/ 1016279 h 1544067"/>
              <a:gd name="connsiteX189" fmla="*/ 1466528 w 1805266"/>
              <a:gd name="connsiteY189" fmla="*/ 1039930 h 1544067"/>
              <a:gd name="connsiteX190" fmla="*/ 1456569 w 1805266"/>
              <a:gd name="connsiteY190" fmla="*/ 1038685 h 1544067"/>
              <a:gd name="connsiteX191" fmla="*/ 1400547 w 1805266"/>
              <a:gd name="connsiteY191" fmla="*/ 1013789 h 1544067"/>
              <a:gd name="connsiteX192" fmla="*/ 1404282 w 1805266"/>
              <a:gd name="connsiteY192" fmla="*/ 1049888 h 1544067"/>
              <a:gd name="connsiteX193" fmla="*/ 1371913 w 1805266"/>
              <a:gd name="connsiteY193" fmla="*/ 1104658 h 1544067"/>
              <a:gd name="connsiteX194" fmla="*/ 1276054 w 1805266"/>
              <a:gd name="connsiteY194" fmla="*/ 1178101 h 1544067"/>
              <a:gd name="connsiteX195" fmla="*/ 1287258 w 1805266"/>
              <a:gd name="connsiteY195" fmla="*/ 1189304 h 1544067"/>
              <a:gd name="connsiteX196" fmla="*/ 1287258 w 1805266"/>
              <a:gd name="connsiteY196" fmla="*/ 1302579 h 1544067"/>
              <a:gd name="connsiteX197" fmla="*/ 1282278 w 1805266"/>
              <a:gd name="connsiteY197" fmla="*/ 1306313 h 1544067"/>
              <a:gd name="connsiteX198" fmla="*/ 1249910 w 1805266"/>
              <a:gd name="connsiteY198" fmla="*/ 1326230 h 1544067"/>
              <a:gd name="connsiteX199" fmla="*/ 1264849 w 1805266"/>
              <a:gd name="connsiteY199" fmla="*/ 1369797 h 1544067"/>
              <a:gd name="connsiteX200" fmla="*/ 1243686 w 1805266"/>
              <a:gd name="connsiteY200" fmla="*/ 1430792 h 1544067"/>
              <a:gd name="connsiteX201" fmla="*/ 1239951 w 1805266"/>
              <a:gd name="connsiteY201" fmla="*/ 1434526 h 1544067"/>
              <a:gd name="connsiteX202" fmla="*/ 1186419 w 1805266"/>
              <a:gd name="connsiteY202" fmla="*/ 1455688 h 1544067"/>
              <a:gd name="connsiteX203" fmla="*/ 1180194 w 1805266"/>
              <a:gd name="connsiteY203" fmla="*/ 1455688 h 1544067"/>
              <a:gd name="connsiteX204" fmla="*/ 1135377 w 1805266"/>
              <a:gd name="connsiteY204" fmla="*/ 1439505 h 1544067"/>
              <a:gd name="connsiteX205" fmla="*/ 1115458 w 1805266"/>
              <a:gd name="connsiteY205" fmla="*/ 1473115 h 1544067"/>
              <a:gd name="connsiteX206" fmla="*/ 1111723 w 1805266"/>
              <a:gd name="connsiteY206" fmla="*/ 1476849 h 1544067"/>
              <a:gd name="connsiteX207" fmla="*/ 1055701 w 1805266"/>
              <a:gd name="connsiteY207" fmla="*/ 1500500 h 1544067"/>
              <a:gd name="connsiteX208" fmla="*/ 1008394 w 1805266"/>
              <a:gd name="connsiteY208" fmla="*/ 1484318 h 1544067"/>
              <a:gd name="connsiteX209" fmla="*/ 989720 w 1805266"/>
              <a:gd name="connsiteY209" fmla="*/ 1514192 h 1544067"/>
              <a:gd name="connsiteX210" fmla="*/ 981005 w 1805266"/>
              <a:gd name="connsiteY210" fmla="*/ 1522906 h 1544067"/>
              <a:gd name="connsiteX211" fmla="*/ 927473 w 1805266"/>
              <a:gd name="connsiteY211" fmla="*/ 1544067 h 1544067"/>
              <a:gd name="connsiteX212" fmla="*/ 872696 w 1805266"/>
              <a:gd name="connsiteY212" fmla="*/ 1522906 h 1544067"/>
              <a:gd name="connsiteX213" fmla="*/ 852777 w 1805266"/>
              <a:gd name="connsiteY213" fmla="*/ 1501745 h 1544067"/>
              <a:gd name="connsiteX214" fmla="*/ 834103 w 1805266"/>
              <a:gd name="connsiteY214" fmla="*/ 1516682 h 1544067"/>
              <a:gd name="connsiteX215" fmla="*/ 795511 w 1805266"/>
              <a:gd name="connsiteY215" fmla="*/ 1529130 h 1544067"/>
              <a:gd name="connsiteX216" fmla="*/ 739489 w 1805266"/>
              <a:gd name="connsiteY216" fmla="*/ 1500500 h 1544067"/>
              <a:gd name="connsiteX217" fmla="*/ 734509 w 1805266"/>
              <a:gd name="connsiteY217" fmla="*/ 1493031 h 1544067"/>
              <a:gd name="connsiteX218" fmla="*/ 720815 w 1805266"/>
              <a:gd name="connsiteY218" fmla="*/ 1461911 h 1544067"/>
              <a:gd name="connsiteX219" fmla="*/ 710855 w 1805266"/>
              <a:gd name="connsiteY219" fmla="*/ 1463156 h 1544067"/>
              <a:gd name="connsiteX220" fmla="*/ 697161 w 1805266"/>
              <a:gd name="connsiteY220" fmla="*/ 1460667 h 1544067"/>
              <a:gd name="connsiteX221" fmla="*/ 653589 w 1805266"/>
              <a:gd name="connsiteY221" fmla="*/ 1433281 h 1544067"/>
              <a:gd name="connsiteX222" fmla="*/ 649854 w 1805266"/>
              <a:gd name="connsiteY222" fmla="*/ 1428302 h 1544067"/>
              <a:gd name="connsiteX223" fmla="*/ 634915 w 1805266"/>
              <a:gd name="connsiteY223" fmla="*/ 1393448 h 1544067"/>
              <a:gd name="connsiteX224" fmla="*/ 627445 w 1805266"/>
              <a:gd name="connsiteY224" fmla="*/ 1393448 h 1544067"/>
              <a:gd name="connsiteX225" fmla="*/ 617486 w 1805266"/>
              <a:gd name="connsiteY225" fmla="*/ 1392204 h 1544067"/>
              <a:gd name="connsiteX226" fmla="*/ 571423 w 1805266"/>
              <a:gd name="connsiteY226" fmla="*/ 1364818 h 1544067"/>
              <a:gd name="connsiteX227" fmla="*/ 567688 w 1805266"/>
              <a:gd name="connsiteY227" fmla="*/ 1359839 h 1544067"/>
              <a:gd name="connsiteX228" fmla="*/ 552749 w 1805266"/>
              <a:gd name="connsiteY228" fmla="*/ 1307558 h 1544067"/>
              <a:gd name="connsiteX229" fmla="*/ 565199 w 1805266"/>
              <a:gd name="connsiteY229" fmla="*/ 1276439 h 1544067"/>
              <a:gd name="connsiteX230" fmla="*/ 541545 w 1805266"/>
              <a:gd name="connsiteY230" fmla="*/ 1255277 h 1544067"/>
              <a:gd name="connsiteX231" fmla="*/ 537810 w 1805266"/>
              <a:gd name="connsiteY231" fmla="*/ 1251543 h 1544067"/>
              <a:gd name="connsiteX232" fmla="*/ 521626 w 1805266"/>
              <a:gd name="connsiteY232" fmla="*/ 1201752 h 1544067"/>
              <a:gd name="connsiteX233" fmla="*/ 527851 w 1805266"/>
              <a:gd name="connsiteY233" fmla="*/ 1176856 h 1544067"/>
              <a:gd name="connsiteX234" fmla="*/ 439461 w 1805266"/>
              <a:gd name="connsiteY234" fmla="*/ 1088476 h 1544067"/>
              <a:gd name="connsiteX235" fmla="*/ 398378 w 1805266"/>
              <a:gd name="connsiteY235" fmla="*/ 995118 h 1544067"/>
              <a:gd name="connsiteX236" fmla="*/ 329907 w 1805266"/>
              <a:gd name="connsiteY236" fmla="*/ 1022503 h 1544067"/>
              <a:gd name="connsiteX237" fmla="*/ 260191 w 1805266"/>
              <a:gd name="connsiteY237" fmla="*/ 993873 h 1544067"/>
              <a:gd name="connsiteX238" fmla="*/ 194209 w 1805266"/>
              <a:gd name="connsiteY238" fmla="*/ 929144 h 1544067"/>
              <a:gd name="connsiteX239" fmla="*/ 161841 w 1805266"/>
              <a:gd name="connsiteY239" fmla="*/ 939102 h 1544067"/>
              <a:gd name="connsiteX240" fmla="*/ 122003 w 1805266"/>
              <a:gd name="connsiteY240" fmla="*/ 922920 h 1544067"/>
              <a:gd name="connsiteX241" fmla="*/ 120758 w 1805266"/>
              <a:gd name="connsiteY241" fmla="*/ 920430 h 1544067"/>
              <a:gd name="connsiteX242" fmla="*/ 37348 w 1805266"/>
              <a:gd name="connsiteY242" fmla="*/ 818358 h 1544067"/>
              <a:gd name="connsiteX243" fmla="*/ 0 w 1805266"/>
              <a:gd name="connsiteY243" fmla="*/ 708817 h 1544067"/>
              <a:gd name="connsiteX244" fmla="*/ 0 w 1805266"/>
              <a:gd name="connsiteY244" fmla="*/ 44103 h 1544067"/>
              <a:gd name="connsiteX245" fmla="*/ 24899 w 1805266"/>
              <a:gd name="connsiteY245" fmla="*/ 4270 h 1544067"/>
              <a:gd name="connsiteX246" fmla="*/ 49953 w 1805266"/>
              <a:gd name="connsiteY246" fmla="*/ 379 h 1544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1805266" h="1544067">
                <a:moveTo>
                  <a:pt x="777070" y="1429458"/>
                </a:moveTo>
                <a:lnTo>
                  <a:pt x="769762" y="1434331"/>
                </a:lnTo>
                <a:cubicBezTo>
                  <a:pt x="761235" y="1440421"/>
                  <a:pt x="761235" y="1455039"/>
                  <a:pt x="768544" y="1466002"/>
                </a:cubicBezTo>
                <a:lnTo>
                  <a:pt x="773416" y="1473310"/>
                </a:lnTo>
                <a:cubicBezTo>
                  <a:pt x="781943" y="1484273"/>
                  <a:pt x="796560" y="1486709"/>
                  <a:pt x="805087" y="1480619"/>
                </a:cubicBezTo>
                <a:lnTo>
                  <a:pt x="818486" y="1470874"/>
                </a:lnTo>
                <a:lnTo>
                  <a:pt x="781943" y="1433113"/>
                </a:lnTo>
                <a:close/>
                <a:moveTo>
                  <a:pt x="703411" y="1354710"/>
                </a:moveTo>
                <a:lnTo>
                  <a:pt x="685070" y="1368150"/>
                </a:lnTo>
                <a:cubicBezTo>
                  <a:pt x="680180" y="1371815"/>
                  <a:pt x="678957" y="1377924"/>
                  <a:pt x="678957" y="1381590"/>
                </a:cubicBezTo>
                <a:cubicBezTo>
                  <a:pt x="678957" y="1387699"/>
                  <a:pt x="681402" y="1395030"/>
                  <a:pt x="685070" y="1401139"/>
                </a:cubicBezTo>
                <a:lnTo>
                  <a:pt x="688739" y="1406026"/>
                </a:lnTo>
                <a:cubicBezTo>
                  <a:pt x="693630" y="1412136"/>
                  <a:pt x="699743" y="1415801"/>
                  <a:pt x="705857" y="1417023"/>
                </a:cubicBezTo>
                <a:cubicBezTo>
                  <a:pt x="709525" y="1418245"/>
                  <a:pt x="715639" y="1418245"/>
                  <a:pt x="721752" y="1414579"/>
                </a:cubicBezTo>
                <a:lnTo>
                  <a:pt x="742538" y="1398696"/>
                </a:lnTo>
                <a:cubicBezTo>
                  <a:pt x="742538" y="1398696"/>
                  <a:pt x="742538" y="1398696"/>
                  <a:pt x="742538" y="1397474"/>
                </a:cubicBezTo>
                <a:lnTo>
                  <a:pt x="744984" y="1396252"/>
                </a:lnTo>
                <a:close/>
                <a:moveTo>
                  <a:pt x="629822" y="1279963"/>
                </a:moveTo>
                <a:lnTo>
                  <a:pt x="606553" y="1297093"/>
                </a:lnTo>
                <a:cubicBezTo>
                  <a:pt x="601654" y="1300763"/>
                  <a:pt x="599205" y="1306881"/>
                  <a:pt x="597980" y="1312999"/>
                </a:cubicBezTo>
                <a:cubicBezTo>
                  <a:pt x="596755" y="1320340"/>
                  <a:pt x="599205" y="1327681"/>
                  <a:pt x="602879" y="1332576"/>
                </a:cubicBezTo>
                <a:lnTo>
                  <a:pt x="606553" y="1337470"/>
                </a:lnTo>
                <a:cubicBezTo>
                  <a:pt x="610227" y="1343588"/>
                  <a:pt x="617575" y="1347258"/>
                  <a:pt x="623698" y="1347258"/>
                </a:cubicBezTo>
                <a:cubicBezTo>
                  <a:pt x="631046" y="1349705"/>
                  <a:pt x="637170" y="1347258"/>
                  <a:pt x="642068" y="1343588"/>
                </a:cubicBezTo>
                <a:lnTo>
                  <a:pt x="670236" y="1321564"/>
                </a:lnTo>
                <a:close/>
                <a:moveTo>
                  <a:pt x="573064" y="1223902"/>
                </a:moveTo>
                <a:cubicBezTo>
                  <a:pt x="573064" y="1223902"/>
                  <a:pt x="573064" y="1225044"/>
                  <a:pt x="574214" y="1225044"/>
                </a:cubicBezTo>
                <a:lnTo>
                  <a:pt x="577664" y="1228470"/>
                </a:lnTo>
                <a:cubicBezTo>
                  <a:pt x="579964" y="1231896"/>
                  <a:pt x="583414" y="1236464"/>
                  <a:pt x="588014" y="1237606"/>
                </a:cubicBezTo>
                <a:close/>
                <a:moveTo>
                  <a:pt x="681090" y="742403"/>
                </a:moveTo>
                <a:cubicBezTo>
                  <a:pt x="667096" y="742092"/>
                  <a:pt x="653102" y="746135"/>
                  <a:pt x="641284" y="754219"/>
                </a:cubicBezTo>
                <a:lnTo>
                  <a:pt x="459674" y="934562"/>
                </a:lnTo>
                <a:cubicBezTo>
                  <a:pt x="434796" y="971875"/>
                  <a:pt x="437284" y="1024112"/>
                  <a:pt x="470869" y="1058937"/>
                </a:cubicBezTo>
                <a:lnTo>
                  <a:pt x="728358" y="1315150"/>
                </a:lnTo>
                <a:lnTo>
                  <a:pt x="814188" y="1400968"/>
                </a:lnTo>
                <a:lnTo>
                  <a:pt x="903749" y="1490518"/>
                </a:lnTo>
                <a:cubicBezTo>
                  <a:pt x="916188" y="1502956"/>
                  <a:pt x="937335" y="1502956"/>
                  <a:pt x="949774" y="1490518"/>
                </a:cubicBezTo>
                <a:lnTo>
                  <a:pt x="957237" y="1483056"/>
                </a:lnTo>
                <a:cubicBezTo>
                  <a:pt x="963457" y="1476837"/>
                  <a:pt x="967188" y="1468131"/>
                  <a:pt x="967188" y="1459424"/>
                </a:cubicBezTo>
                <a:cubicBezTo>
                  <a:pt x="967188" y="1450718"/>
                  <a:pt x="963457" y="1442012"/>
                  <a:pt x="957237" y="1435793"/>
                </a:cubicBezTo>
                <a:lnTo>
                  <a:pt x="783090" y="1261668"/>
                </a:lnTo>
                <a:cubicBezTo>
                  <a:pt x="774383" y="1252962"/>
                  <a:pt x="774383" y="1238037"/>
                  <a:pt x="783090" y="1230575"/>
                </a:cubicBezTo>
                <a:cubicBezTo>
                  <a:pt x="791797" y="1221868"/>
                  <a:pt x="805480" y="1221868"/>
                  <a:pt x="814188" y="1230575"/>
                </a:cubicBezTo>
                <a:lnTo>
                  <a:pt x="1030628" y="1445743"/>
                </a:lnTo>
                <a:cubicBezTo>
                  <a:pt x="1043067" y="1459424"/>
                  <a:pt x="1066701" y="1459424"/>
                  <a:pt x="1080384" y="1445743"/>
                </a:cubicBezTo>
                <a:lnTo>
                  <a:pt x="1084116" y="1442012"/>
                </a:lnTo>
                <a:cubicBezTo>
                  <a:pt x="1090335" y="1434550"/>
                  <a:pt x="1094067" y="1425843"/>
                  <a:pt x="1094067" y="1415893"/>
                </a:cubicBezTo>
                <a:cubicBezTo>
                  <a:pt x="1094067" y="1407187"/>
                  <a:pt x="1090335" y="1398481"/>
                  <a:pt x="1084116" y="1392262"/>
                </a:cubicBezTo>
                <a:lnTo>
                  <a:pt x="868920" y="1175850"/>
                </a:lnTo>
                <a:cubicBezTo>
                  <a:pt x="858968" y="1167143"/>
                  <a:pt x="858968" y="1153462"/>
                  <a:pt x="868920" y="1144756"/>
                </a:cubicBezTo>
                <a:cubicBezTo>
                  <a:pt x="877627" y="1136050"/>
                  <a:pt x="891310" y="1136050"/>
                  <a:pt x="900017" y="1144756"/>
                </a:cubicBezTo>
                <a:lnTo>
                  <a:pt x="1115213" y="1359925"/>
                </a:lnTo>
                <a:lnTo>
                  <a:pt x="1151287" y="1395993"/>
                </a:lnTo>
                <a:cubicBezTo>
                  <a:pt x="1168701" y="1414650"/>
                  <a:pt x="1193580" y="1417137"/>
                  <a:pt x="1207262" y="1403456"/>
                </a:cubicBezTo>
                <a:lnTo>
                  <a:pt x="1212238" y="1398481"/>
                </a:lnTo>
                <a:cubicBezTo>
                  <a:pt x="1225921" y="1384800"/>
                  <a:pt x="1223433" y="1359925"/>
                  <a:pt x="1206019" y="1342512"/>
                </a:cubicBezTo>
                <a:lnTo>
                  <a:pt x="953505" y="1091275"/>
                </a:lnTo>
                <a:cubicBezTo>
                  <a:pt x="944798" y="1081325"/>
                  <a:pt x="944798" y="1067644"/>
                  <a:pt x="953505" y="1058937"/>
                </a:cubicBezTo>
                <a:cubicBezTo>
                  <a:pt x="962213" y="1050231"/>
                  <a:pt x="977140" y="1050231"/>
                  <a:pt x="984603" y="1058937"/>
                </a:cubicBezTo>
                <a:lnTo>
                  <a:pt x="1201043" y="1275350"/>
                </a:lnTo>
                <a:cubicBezTo>
                  <a:pt x="1214726" y="1287787"/>
                  <a:pt x="1237116" y="1287787"/>
                  <a:pt x="1250799" y="1275350"/>
                </a:cubicBezTo>
                <a:lnTo>
                  <a:pt x="1255775" y="1270375"/>
                </a:lnTo>
                <a:cubicBezTo>
                  <a:pt x="1261994" y="1264156"/>
                  <a:pt x="1265726" y="1255450"/>
                  <a:pt x="1265726" y="1245500"/>
                </a:cubicBezTo>
                <a:cubicBezTo>
                  <a:pt x="1265726" y="1236793"/>
                  <a:pt x="1261994" y="1228087"/>
                  <a:pt x="1255775" y="1220625"/>
                </a:cubicBezTo>
                <a:lnTo>
                  <a:pt x="1125165" y="1091275"/>
                </a:lnTo>
                <a:lnTo>
                  <a:pt x="1101530" y="1067644"/>
                </a:lnTo>
                <a:lnTo>
                  <a:pt x="1086603" y="1052719"/>
                </a:lnTo>
                <a:cubicBezTo>
                  <a:pt x="1010725" y="1055206"/>
                  <a:pt x="936091" y="1025356"/>
                  <a:pt x="880115" y="965656"/>
                </a:cubicBezTo>
                <a:cubicBezTo>
                  <a:pt x="878871" y="964412"/>
                  <a:pt x="877627" y="964412"/>
                  <a:pt x="875139" y="965656"/>
                </a:cubicBezTo>
                <a:cubicBezTo>
                  <a:pt x="858968" y="978094"/>
                  <a:pt x="827871" y="1002969"/>
                  <a:pt x="815432" y="1036550"/>
                </a:cubicBezTo>
                <a:cubicBezTo>
                  <a:pt x="801749" y="1075106"/>
                  <a:pt x="764431" y="1099981"/>
                  <a:pt x="724626" y="1099981"/>
                </a:cubicBezTo>
                <a:cubicBezTo>
                  <a:pt x="714675" y="1099981"/>
                  <a:pt x="702236" y="1098737"/>
                  <a:pt x="692285" y="1095006"/>
                </a:cubicBezTo>
                <a:cubicBezTo>
                  <a:pt x="674870" y="1088787"/>
                  <a:pt x="658699" y="1077594"/>
                  <a:pt x="647504" y="1061425"/>
                </a:cubicBezTo>
                <a:cubicBezTo>
                  <a:pt x="627601" y="1036550"/>
                  <a:pt x="622626" y="1002969"/>
                  <a:pt x="633821" y="971875"/>
                </a:cubicBezTo>
                <a:cubicBezTo>
                  <a:pt x="656211" y="908444"/>
                  <a:pt x="715919" y="840037"/>
                  <a:pt x="766919" y="789044"/>
                </a:cubicBezTo>
                <a:lnTo>
                  <a:pt x="720895" y="756706"/>
                </a:lnTo>
                <a:cubicBezTo>
                  <a:pt x="709078" y="747378"/>
                  <a:pt x="695084" y="742714"/>
                  <a:pt x="681090" y="742403"/>
                </a:cubicBezTo>
                <a:close/>
                <a:moveTo>
                  <a:pt x="993558" y="708775"/>
                </a:moveTo>
                <a:cubicBezTo>
                  <a:pt x="950969" y="711308"/>
                  <a:pt x="908533" y="726157"/>
                  <a:pt x="871694" y="754108"/>
                </a:cubicBezTo>
                <a:cubicBezTo>
                  <a:pt x="871694" y="755350"/>
                  <a:pt x="870450" y="755350"/>
                  <a:pt x="869207" y="755350"/>
                </a:cubicBezTo>
                <a:cubicBezTo>
                  <a:pt x="869207" y="756593"/>
                  <a:pt x="867963" y="757835"/>
                  <a:pt x="867963" y="757835"/>
                </a:cubicBezTo>
                <a:cubicBezTo>
                  <a:pt x="841849" y="778953"/>
                  <a:pt x="708791" y="891999"/>
                  <a:pt x="675215" y="987654"/>
                </a:cubicBezTo>
                <a:cubicBezTo>
                  <a:pt x="670241" y="1003803"/>
                  <a:pt x="672728" y="1021195"/>
                  <a:pt x="683920" y="1036102"/>
                </a:cubicBezTo>
                <a:cubicBezTo>
                  <a:pt x="688894" y="1043555"/>
                  <a:pt x="697599" y="1049767"/>
                  <a:pt x="707547" y="1053493"/>
                </a:cubicBezTo>
                <a:cubicBezTo>
                  <a:pt x="734905" y="1062189"/>
                  <a:pt x="764750" y="1048524"/>
                  <a:pt x="773454" y="1021195"/>
                </a:cubicBezTo>
                <a:cubicBezTo>
                  <a:pt x="790864" y="978958"/>
                  <a:pt x="824439" y="947901"/>
                  <a:pt x="849310" y="930509"/>
                </a:cubicBezTo>
                <a:cubicBezTo>
                  <a:pt x="869207" y="915602"/>
                  <a:pt x="896564" y="918087"/>
                  <a:pt x="913974" y="936721"/>
                </a:cubicBezTo>
                <a:cubicBezTo>
                  <a:pt x="991073" y="1019952"/>
                  <a:pt x="1121644" y="1031133"/>
                  <a:pt x="1211179" y="962808"/>
                </a:cubicBezTo>
                <a:cubicBezTo>
                  <a:pt x="1221127" y="955355"/>
                  <a:pt x="1234806" y="956597"/>
                  <a:pt x="1242267" y="966535"/>
                </a:cubicBezTo>
                <a:cubicBezTo>
                  <a:pt x="1249728" y="976473"/>
                  <a:pt x="1248485" y="990138"/>
                  <a:pt x="1238536" y="997592"/>
                </a:cubicBezTo>
                <a:cubicBezTo>
                  <a:pt x="1208691" y="1021195"/>
                  <a:pt x="1175116" y="1036102"/>
                  <a:pt x="1141541" y="1044798"/>
                </a:cubicBezTo>
                <a:lnTo>
                  <a:pt x="1243510" y="1146663"/>
                </a:lnTo>
                <a:lnTo>
                  <a:pt x="1344237" y="1069643"/>
                </a:lnTo>
                <a:cubicBezTo>
                  <a:pt x="1352941" y="1063432"/>
                  <a:pt x="1357916" y="1054736"/>
                  <a:pt x="1359159" y="1044798"/>
                </a:cubicBezTo>
                <a:cubicBezTo>
                  <a:pt x="1360403" y="1034860"/>
                  <a:pt x="1357916" y="1024921"/>
                  <a:pt x="1351698" y="1016226"/>
                </a:cubicBezTo>
                <a:lnTo>
                  <a:pt x="1196256" y="812494"/>
                </a:lnTo>
                <a:cubicBezTo>
                  <a:pt x="1193769" y="810010"/>
                  <a:pt x="1192526" y="808768"/>
                  <a:pt x="1191282" y="806283"/>
                </a:cubicBezTo>
                <a:cubicBezTo>
                  <a:pt x="1187551" y="803799"/>
                  <a:pt x="1186308" y="801314"/>
                  <a:pt x="1183821" y="796345"/>
                </a:cubicBezTo>
                <a:cubicBezTo>
                  <a:pt x="1183821" y="796345"/>
                  <a:pt x="1182577" y="796345"/>
                  <a:pt x="1182577" y="795103"/>
                </a:cubicBezTo>
                <a:cubicBezTo>
                  <a:pt x="1135945" y="734542"/>
                  <a:pt x="1064539" y="704553"/>
                  <a:pt x="993558" y="708775"/>
                </a:cubicBezTo>
                <a:close/>
                <a:moveTo>
                  <a:pt x="1321173" y="703776"/>
                </a:moveTo>
                <a:cubicBezTo>
                  <a:pt x="1324090" y="704083"/>
                  <a:pt x="1326853" y="705620"/>
                  <a:pt x="1328696" y="708079"/>
                </a:cubicBezTo>
                <a:lnTo>
                  <a:pt x="1374141" y="762172"/>
                </a:lnTo>
                <a:cubicBezTo>
                  <a:pt x="1377825" y="767090"/>
                  <a:pt x="1377825" y="774466"/>
                  <a:pt x="1371684" y="778154"/>
                </a:cubicBezTo>
                <a:lnTo>
                  <a:pt x="1353261" y="794136"/>
                </a:lnTo>
                <a:cubicBezTo>
                  <a:pt x="1349576" y="797825"/>
                  <a:pt x="1342206" y="797825"/>
                  <a:pt x="1337293" y="792907"/>
                </a:cubicBezTo>
                <a:lnTo>
                  <a:pt x="1293077" y="737584"/>
                </a:lnTo>
                <a:cubicBezTo>
                  <a:pt x="1288164" y="732667"/>
                  <a:pt x="1289392" y="725290"/>
                  <a:pt x="1294305" y="721602"/>
                </a:cubicBezTo>
                <a:lnTo>
                  <a:pt x="1312729" y="706849"/>
                </a:lnTo>
                <a:cubicBezTo>
                  <a:pt x="1315185" y="704391"/>
                  <a:pt x="1318256" y="703469"/>
                  <a:pt x="1321173" y="703776"/>
                </a:cubicBezTo>
                <a:close/>
                <a:moveTo>
                  <a:pt x="557375" y="638330"/>
                </a:moveTo>
                <a:cubicBezTo>
                  <a:pt x="561062" y="633414"/>
                  <a:pt x="568436" y="633414"/>
                  <a:pt x="573352" y="638330"/>
                </a:cubicBezTo>
                <a:lnTo>
                  <a:pt x="590557" y="655535"/>
                </a:lnTo>
                <a:cubicBezTo>
                  <a:pt x="595473" y="659222"/>
                  <a:pt x="595473" y="666596"/>
                  <a:pt x="590557" y="670283"/>
                </a:cubicBezTo>
                <a:lnTo>
                  <a:pt x="540170" y="721899"/>
                </a:lnTo>
                <a:cubicBezTo>
                  <a:pt x="535254" y="726815"/>
                  <a:pt x="527880" y="726815"/>
                  <a:pt x="524193" y="721899"/>
                </a:cubicBezTo>
                <a:lnTo>
                  <a:pt x="506988" y="704694"/>
                </a:lnTo>
                <a:cubicBezTo>
                  <a:pt x="502072" y="699778"/>
                  <a:pt x="502072" y="692404"/>
                  <a:pt x="506988" y="688717"/>
                </a:cubicBezTo>
                <a:close/>
                <a:moveTo>
                  <a:pt x="1253954" y="629634"/>
                </a:moveTo>
                <a:cubicBezTo>
                  <a:pt x="1256395" y="627194"/>
                  <a:pt x="1262497" y="627194"/>
                  <a:pt x="1263717" y="630853"/>
                </a:cubicBezTo>
                <a:lnTo>
                  <a:pt x="1284463" y="654030"/>
                </a:lnTo>
                <a:cubicBezTo>
                  <a:pt x="1286904" y="657690"/>
                  <a:pt x="1286904" y="662569"/>
                  <a:pt x="1283243" y="665009"/>
                </a:cubicBezTo>
                <a:lnTo>
                  <a:pt x="1258835" y="684526"/>
                </a:lnTo>
                <a:cubicBezTo>
                  <a:pt x="1256395" y="688186"/>
                  <a:pt x="1250293" y="686966"/>
                  <a:pt x="1249072" y="684526"/>
                </a:cubicBezTo>
                <a:lnTo>
                  <a:pt x="1228326" y="660129"/>
                </a:lnTo>
                <a:cubicBezTo>
                  <a:pt x="1225886" y="656470"/>
                  <a:pt x="1225886" y="651591"/>
                  <a:pt x="1229547" y="649151"/>
                </a:cubicBezTo>
                <a:close/>
                <a:moveTo>
                  <a:pt x="564625" y="561141"/>
                </a:moveTo>
                <a:lnTo>
                  <a:pt x="226735" y="897746"/>
                </a:lnTo>
                <a:lnTo>
                  <a:pt x="292574" y="963576"/>
                </a:lnTo>
                <a:cubicBezTo>
                  <a:pt x="312450" y="983450"/>
                  <a:pt x="347233" y="983450"/>
                  <a:pt x="368351" y="963576"/>
                </a:cubicBezTo>
                <a:lnTo>
                  <a:pt x="426736" y="905198"/>
                </a:lnTo>
                <a:cubicBezTo>
                  <a:pt x="429221" y="900230"/>
                  <a:pt x="434190" y="895262"/>
                  <a:pt x="439159" y="890293"/>
                </a:cubicBezTo>
                <a:lnTo>
                  <a:pt x="598166" y="731307"/>
                </a:lnTo>
                <a:cubicBezTo>
                  <a:pt x="601892" y="727580"/>
                  <a:pt x="606861" y="722612"/>
                  <a:pt x="611830" y="718886"/>
                </a:cubicBezTo>
                <a:lnTo>
                  <a:pt x="659035" y="671687"/>
                </a:lnTo>
                <a:cubicBezTo>
                  <a:pt x="664004" y="666718"/>
                  <a:pt x="664004" y="659266"/>
                  <a:pt x="659035" y="655540"/>
                </a:cubicBezTo>
                <a:close/>
                <a:moveTo>
                  <a:pt x="1266644" y="556158"/>
                </a:moveTo>
                <a:lnTo>
                  <a:pt x="1164797" y="641874"/>
                </a:lnTo>
                <a:cubicBezTo>
                  <a:pt x="1162313" y="643117"/>
                  <a:pt x="1161071" y="645601"/>
                  <a:pt x="1159829" y="649328"/>
                </a:cubicBezTo>
                <a:cubicBezTo>
                  <a:pt x="1159829" y="653055"/>
                  <a:pt x="1161071" y="655539"/>
                  <a:pt x="1163555" y="658024"/>
                </a:cubicBezTo>
                <a:lnTo>
                  <a:pt x="1425626" y="976046"/>
                </a:lnTo>
                <a:cubicBezTo>
                  <a:pt x="1434320" y="987226"/>
                  <a:pt x="1447982" y="994680"/>
                  <a:pt x="1461645" y="995922"/>
                </a:cubicBezTo>
                <a:cubicBezTo>
                  <a:pt x="1476549" y="995922"/>
                  <a:pt x="1490212" y="992195"/>
                  <a:pt x="1501390" y="983500"/>
                </a:cubicBezTo>
                <a:lnTo>
                  <a:pt x="1572186" y="925113"/>
                </a:lnTo>
                <a:close/>
                <a:moveTo>
                  <a:pt x="1760304" y="52858"/>
                </a:moveTo>
                <a:lnTo>
                  <a:pt x="1281907" y="482045"/>
                </a:lnTo>
                <a:cubicBezTo>
                  <a:pt x="1275695" y="487021"/>
                  <a:pt x="1275695" y="494485"/>
                  <a:pt x="1279422" y="500705"/>
                </a:cubicBezTo>
                <a:lnTo>
                  <a:pt x="1454627" y="710945"/>
                </a:lnTo>
                <a:lnTo>
                  <a:pt x="1629832" y="923672"/>
                </a:lnTo>
                <a:cubicBezTo>
                  <a:pt x="1631075" y="926160"/>
                  <a:pt x="1633560" y="927404"/>
                  <a:pt x="1637288" y="927404"/>
                </a:cubicBezTo>
                <a:cubicBezTo>
                  <a:pt x="1639773" y="928648"/>
                  <a:pt x="1643501" y="927404"/>
                  <a:pt x="1644743" y="926160"/>
                </a:cubicBezTo>
                <a:lnTo>
                  <a:pt x="1723027" y="834103"/>
                </a:lnTo>
                <a:cubicBezTo>
                  <a:pt x="1744151" y="811710"/>
                  <a:pt x="1756576" y="785586"/>
                  <a:pt x="1760304" y="756973"/>
                </a:cubicBezTo>
                <a:close/>
                <a:moveTo>
                  <a:pt x="43603" y="46629"/>
                </a:moveTo>
                <a:lnTo>
                  <a:pt x="43603" y="709662"/>
                </a:lnTo>
                <a:cubicBezTo>
                  <a:pt x="43603" y="739518"/>
                  <a:pt x="54788" y="768129"/>
                  <a:pt x="72188" y="791764"/>
                </a:cubicBezTo>
                <a:lnTo>
                  <a:pt x="154213" y="891281"/>
                </a:lnTo>
                <a:cubicBezTo>
                  <a:pt x="159184" y="896257"/>
                  <a:pt x="165398" y="896257"/>
                  <a:pt x="170369" y="891281"/>
                </a:cubicBezTo>
                <a:lnTo>
                  <a:pt x="558124" y="503164"/>
                </a:lnTo>
                <a:cubicBezTo>
                  <a:pt x="560609" y="500676"/>
                  <a:pt x="561852" y="498188"/>
                  <a:pt x="561852" y="494457"/>
                </a:cubicBezTo>
                <a:cubicBezTo>
                  <a:pt x="561852" y="491969"/>
                  <a:pt x="560609" y="488237"/>
                  <a:pt x="558124" y="486993"/>
                </a:cubicBezTo>
                <a:close/>
                <a:moveTo>
                  <a:pt x="49953" y="379"/>
                </a:moveTo>
                <a:cubicBezTo>
                  <a:pt x="58201" y="1469"/>
                  <a:pt x="65982" y="4892"/>
                  <a:pt x="72206" y="10494"/>
                </a:cubicBezTo>
                <a:lnTo>
                  <a:pt x="591342" y="453637"/>
                </a:lnTo>
                <a:cubicBezTo>
                  <a:pt x="601302" y="464840"/>
                  <a:pt x="607526" y="478532"/>
                  <a:pt x="607526" y="493470"/>
                </a:cubicBezTo>
                <a:cubicBezTo>
                  <a:pt x="607526" y="504673"/>
                  <a:pt x="603791" y="517121"/>
                  <a:pt x="596322" y="525834"/>
                </a:cubicBezTo>
                <a:lnTo>
                  <a:pt x="692181" y="621682"/>
                </a:lnTo>
                <a:cubicBezTo>
                  <a:pt x="712100" y="642844"/>
                  <a:pt x="713345" y="675208"/>
                  <a:pt x="695916" y="697614"/>
                </a:cubicBezTo>
                <a:cubicBezTo>
                  <a:pt x="714590" y="700104"/>
                  <a:pt x="732019" y="707572"/>
                  <a:pt x="748203" y="717531"/>
                </a:cubicBezTo>
                <a:lnTo>
                  <a:pt x="799245" y="756119"/>
                </a:lnTo>
                <a:cubicBezTo>
                  <a:pt x="817919" y="739937"/>
                  <a:pt x="831614" y="727489"/>
                  <a:pt x="839083" y="721265"/>
                </a:cubicBezTo>
                <a:cubicBezTo>
                  <a:pt x="840328" y="721265"/>
                  <a:pt x="841573" y="720020"/>
                  <a:pt x="842818" y="718776"/>
                </a:cubicBezTo>
                <a:cubicBezTo>
                  <a:pt x="842818" y="717531"/>
                  <a:pt x="844063" y="717531"/>
                  <a:pt x="845308" y="716286"/>
                </a:cubicBezTo>
                <a:cubicBezTo>
                  <a:pt x="931208" y="650312"/>
                  <a:pt x="1048232" y="645333"/>
                  <a:pt x="1137867" y="696369"/>
                </a:cubicBezTo>
                <a:lnTo>
                  <a:pt x="1127907" y="685166"/>
                </a:lnTo>
                <a:cubicBezTo>
                  <a:pt x="1117948" y="673963"/>
                  <a:pt x="1114213" y="659026"/>
                  <a:pt x="1115458" y="644088"/>
                </a:cubicBezTo>
                <a:cubicBezTo>
                  <a:pt x="1116703" y="629151"/>
                  <a:pt x="1122927" y="615458"/>
                  <a:pt x="1135377" y="605500"/>
                </a:cubicBezTo>
                <a:lnTo>
                  <a:pt x="1239951" y="519610"/>
                </a:lnTo>
                <a:cubicBezTo>
                  <a:pt x="1226257" y="495959"/>
                  <a:pt x="1229991" y="466084"/>
                  <a:pt x="1252400" y="447413"/>
                </a:cubicBezTo>
                <a:lnTo>
                  <a:pt x="1735433" y="12983"/>
                </a:lnTo>
                <a:cubicBezTo>
                  <a:pt x="1749127" y="3025"/>
                  <a:pt x="1767801" y="3025"/>
                  <a:pt x="1782740" y="11738"/>
                </a:cubicBezTo>
                <a:cubicBezTo>
                  <a:pt x="1797680" y="20452"/>
                  <a:pt x="1806394" y="35389"/>
                  <a:pt x="1805149" y="52816"/>
                </a:cubicBezTo>
                <a:lnTo>
                  <a:pt x="1805149" y="758609"/>
                </a:lnTo>
                <a:cubicBezTo>
                  <a:pt x="1801414" y="798442"/>
                  <a:pt x="1783985" y="834540"/>
                  <a:pt x="1756597" y="863170"/>
                </a:cubicBezTo>
                <a:lnTo>
                  <a:pt x="1674432" y="959019"/>
                </a:lnTo>
                <a:cubicBezTo>
                  <a:pt x="1664472" y="967732"/>
                  <a:pt x="1650778" y="971467"/>
                  <a:pt x="1638329" y="971467"/>
                </a:cubicBezTo>
                <a:cubicBezTo>
                  <a:pt x="1637084" y="971467"/>
                  <a:pt x="1634594" y="971467"/>
                  <a:pt x="1633349" y="971467"/>
                </a:cubicBezTo>
                <a:cubicBezTo>
                  <a:pt x="1620899" y="970222"/>
                  <a:pt x="1609695" y="965243"/>
                  <a:pt x="1600981" y="957774"/>
                </a:cubicBezTo>
                <a:lnTo>
                  <a:pt x="1528775" y="1016279"/>
                </a:lnTo>
                <a:cubicBezTo>
                  <a:pt x="1512591" y="1031216"/>
                  <a:pt x="1490182" y="1039930"/>
                  <a:pt x="1466528" y="1039930"/>
                </a:cubicBezTo>
                <a:cubicBezTo>
                  <a:pt x="1464038" y="1039930"/>
                  <a:pt x="1461548" y="1038685"/>
                  <a:pt x="1456569" y="1038685"/>
                </a:cubicBezTo>
                <a:cubicBezTo>
                  <a:pt x="1435405" y="1036195"/>
                  <a:pt x="1415486" y="1028727"/>
                  <a:pt x="1400547" y="1013789"/>
                </a:cubicBezTo>
                <a:cubicBezTo>
                  <a:pt x="1404282" y="1024992"/>
                  <a:pt x="1405527" y="1037440"/>
                  <a:pt x="1404282" y="1049888"/>
                </a:cubicBezTo>
                <a:cubicBezTo>
                  <a:pt x="1400547" y="1072294"/>
                  <a:pt x="1390587" y="1090966"/>
                  <a:pt x="1371913" y="1104658"/>
                </a:cubicBezTo>
                <a:lnTo>
                  <a:pt x="1276054" y="1178101"/>
                </a:lnTo>
                <a:lnTo>
                  <a:pt x="1287258" y="1189304"/>
                </a:lnTo>
                <a:cubicBezTo>
                  <a:pt x="1318381" y="1220423"/>
                  <a:pt x="1318381" y="1271460"/>
                  <a:pt x="1287258" y="1302579"/>
                </a:cubicBezTo>
                <a:lnTo>
                  <a:pt x="1282278" y="1306313"/>
                </a:lnTo>
                <a:cubicBezTo>
                  <a:pt x="1272319" y="1316272"/>
                  <a:pt x="1261115" y="1322496"/>
                  <a:pt x="1249910" y="1326230"/>
                </a:cubicBezTo>
                <a:cubicBezTo>
                  <a:pt x="1258625" y="1339923"/>
                  <a:pt x="1264849" y="1354860"/>
                  <a:pt x="1264849" y="1369797"/>
                </a:cubicBezTo>
                <a:cubicBezTo>
                  <a:pt x="1267339" y="1393448"/>
                  <a:pt x="1259870" y="1414610"/>
                  <a:pt x="1243686" y="1430792"/>
                </a:cubicBezTo>
                <a:lnTo>
                  <a:pt x="1239951" y="1434526"/>
                </a:lnTo>
                <a:cubicBezTo>
                  <a:pt x="1226257" y="1448219"/>
                  <a:pt x="1206338" y="1455688"/>
                  <a:pt x="1186419" y="1455688"/>
                </a:cubicBezTo>
                <a:cubicBezTo>
                  <a:pt x="1185174" y="1455688"/>
                  <a:pt x="1182684" y="1455688"/>
                  <a:pt x="1180194" y="1455688"/>
                </a:cubicBezTo>
                <a:cubicBezTo>
                  <a:pt x="1164010" y="1454443"/>
                  <a:pt x="1149071" y="1449464"/>
                  <a:pt x="1135377" y="1439505"/>
                </a:cubicBezTo>
                <a:cubicBezTo>
                  <a:pt x="1131642" y="1451953"/>
                  <a:pt x="1125417" y="1463156"/>
                  <a:pt x="1115458" y="1473115"/>
                </a:cubicBezTo>
                <a:lnTo>
                  <a:pt x="1111723" y="1476849"/>
                </a:lnTo>
                <a:cubicBezTo>
                  <a:pt x="1096784" y="1493031"/>
                  <a:pt x="1075620" y="1500500"/>
                  <a:pt x="1055701" y="1500500"/>
                </a:cubicBezTo>
                <a:cubicBezTo>
                  <a:pt x="1038272" y="1500500"/>
                  <a:pt x="1022088" y="1495521"/>
                  <a:pt x="1008394" y="1484318"/>
                </a:cubicBezTo>
                <a:cubicBezTo>
                  <a:pt x="1004659" y="1495521"/>
                  <a:pt x="998434" y="1505479"/>
                  <a:pt x="989720" y="1514192"/>
                </a:cubicBezTo>
                <a:lnTo>
                  <a:pt x="981005" y="1522906"/>
                </a:lnTo>
                <a:cubicBezTo>
                  <a:pt x="966066" y="1536598"/>
                  <a:pt x="947392" y="1544067"/>
                  <a:pt x="927473" y="1544067"/>
                </a:cubicBezTo>
                <a:cubicBezTo>
                  <a:pt x="907554" y="1544067"/>
                  <a:pt x="887635" y="1536598"/>
                  <a:pt x="872696" y="1522906"/>
                </a:cubicBezTo>
                <a:lnTo>
                  <a:pt x="852777" y="1501745"/>
                </a:lnTo>
                <a:lnTo>
                  <a:pt x="834103" y="1516682"/>
                </a:lnTo>
                <a:cubicBezTo>
                  <a:pt x="822899" y="1524151"/>
                  <a:pt x="809205" y="1529130"/>
                  <a:pt x="795511" y="1529130"/>
                </a:cubicBezTo>
                <a:cubicBezTo>
                  <a:pt x="774347" y="1529130"/>
                  <a:pt x="753183" y="1519172"/>
                  <a:pt x="739489" y="1500500"/>
                </a:cubicBezTo>
                <a:lnTo>
                  <a:pt x="734509" y="1493031"/>
                </a:lnTo>
                <a:cubicBezTo>
                  <a:pt x="725795" y="1483073"/>
                  <a:pt x="722060" y="1473115"/>
                  <a:pt x="720815" y="1461911"/>
                </a:cubicBezTo>
                <a:cubicBezTo>
                  <a:pt x="717080" y="1461911"/>
                  <a:pt x="714590" y="1463156"/>
                  <a:pt x="710855" y="1463156"/>
                </a:cubicBezTo>
                <a:cubicBezTo>
                  <a:pt x="705876" y="1463156"/>
                  <a:pt x="702141" y="1461911"/>
                  <a:pt x="697161" y="1460667"/>
                </a:cubicBezTo>
                <a:cubicBezTo>
                  <a:pt x="679732" y="1458177"/>
                  <a:pt x="664793" y="1446974"/>
                  <a:pt x="653589" y="1433281"/>
                </a:cubicBezTo>
                <a:lnTo>
                  <a:pt x="649854" y="1428302"/>
                </a:lnTo>
                <a:cubicBezTo>
                  <a:pt x="642384" y="1418344"/>
                  <a:pt x="636160" y="1404651"/>
                  <a:pt x="634915" y="1393448"/>
                </a:cubicBezTo>
                <a:cubicBezTo>
                  <a:pt x="632425" y="1393448"/>
                  <a:pt x="629935" y="1393448"/>
                  <a:pt x="627445" y="1393448"/>
                </a:cubicBezTo>
                <a:cubicBezTo>
                  <a:pt x="624955" y="1393448"/>
                  <a:pt x="621220" y="1393448"/>
                  <a:pt x="617486" y="1392204"/>
                </a:cubicBezTo>
                <a:cubicBezTo>
                  <a:pt x="598812" y="1389714"/>
                  <a:pt x="582628" y="1379756"/>
                  <a:pt x="571423" y="1364818"/>
                </a:cubicBezTo>
                <a:lnTo>
                  <a:pt x="567688" y="1359839"/>
                </a:lnTo>
                <a:cubicBezTo>
                  <a:pt x="555239" y="1344902"/>
                  <a:pt x="551504" y="1326230"/>
                  <a:pt x="552749" y="1307558"/>
                </a:cubicBezTo>
                <a:cubicBezTo>
                  <a:pt x="553994" y="1296355"/>
                  <a:pt x="558974" y="1285152"/>
                  <a:pt x="565199" y="1276439"/>
                </a:cubicBezTo>
                <a:cubicBezTo>
                  <a:pt x="556484" y="1271460"/>
                  <a:pt x="547770" y="1263991"/>
                  <a:pt x="541545" y="1255277"/>
                </a:cubicBezTo>
                <a:lnTo>
                  <a:pt x="537810" y="1251543"/>
                </a:lnTo>
                <a:cubicBezTo>
                  <a:pt x="527851" y="1236606"/>
                  <a:pt x="521626" y="1219179"/>
                  <a:pt x="521626" y="1201752"/>
                </a:cubicBezTo>
                <a:cubicBezTo>
                  <a:pt x="521626" y="1193038"/>
                  <a:pt x="524116" y="1185569"/>
                  <a:pt x="527851" y="1176856"/>
                </a:cubicBezTo>
                <a:lnTo>
                  <a:pt x="439461" y="1088476"/>
                </a:lnTo>
                <a:cubicBezTo>
                  <a:pt x="413317" y="1063581"/>
                  <a:pt x="399623" y="1029971"/>
                  <a:pt x="398378" y="995118"/>
                </a:cubicBezTo>
                <a:cubicBezTo>
                  <a:pt x="379704" y="1012545"/>
                  <a:pt x="356050" y="1022503"/>
                  <a:pt x="329907" y="1022503"/>
                </a:cubicBezTo>
                <a:cubicBezTo>
                  <a:pt x="303763" y="1022503"/>
                  <a:pt x="278865" y="1012545"/>
                  <a:pt x="260191" y="993873"/>
                </a:cubicBezTo>
                <a:lnTo>
                  <a:pt x="194209" y="929144"/>
                </a:lnTo>
                <a:cubicBezTo>
                  <a:pt x="185495" y="935368"/>
                  <a:pt x="173045" y="939102"/>
                  <a:pt x="161841" y="939102"/>
                </a:cubicBezTo>
                <a:cubicBezTo>
                  <a:pt x="148147" y="939102"/>
                  <a:pt x="133208" y="932878"/>
                  <a:pt x="122003" y="922920"/>
                </a:cubicBezTo>
                <a:lnTo>
                  <a:pt x="120758" y="920430"/>
                </a:lnTo>
                <a:lnTo>
                  <a:pt x="37348" y="818358"/>
                </a:lnTo>
                <a:cubicBezTo>
                  <a:pt x="13694" y="787239"/>
                  <a:pt x="0" y="748650"/>
                  <a:pt x="0" y="708817"/>
                </a:cubicBezTo>
                <a:lnTo>
                  <a:pt x="0" y="44103"/>
                </a:lnTo>
                <a:cubicBezTo>
                  <a:pt x="0" y="26676"/>
                  <a:pt x="9960" y="11738"/>
                  <a:pt x="24899" y="4270"/>
                </a:cubicBezTo>
                <a:cubicBezTo>
                  <a:pt x="32991" y="535"/>
                  <a:pt x="41705" y="-710"/>
                  <a:pt x="49953" y="379"/>
                </a:cubicBezTo>
                <a:close/>
              </a:path>
            </a:pathLst>
          </a:custGeom>
          <a:solidFill>
            <a:srgbClr val="FFFFFF"/>
          </a:solidFill>
          <a:ln cap="flat">
            <a:noFill/>
            <a:prstDash val="solid"/>
          </a:ln>
        </p:spPr>
        <p:txBody>
          <a:bodyPr vert="horz" wrap="square" lIns="45000" tIns="22500" rIns="45000" bIns="22500" anchor="ctr" anchorCtr="1" compatLnSpc="0">
            <a:noAutofit/>
          </a:bodyPr>
          <a:lstStyle/>
          <a:p>
            <a:pPr hangingPunct="0"/>
            <a:endParaRPr lang="en-US" sz="900">
              <a:latin typeface="Arial" pitchFamily="18"/>
              <a:ea typeface="Microsoft YaHei" pitchFamily="2"/>
              <a:cs typeface="Lucida Sans" pitchFamily="2"/>
            </a:endParaRPr>
          </a:p>
        </p:txBody>
      </p:sp>
      <p:cxnSp>
        <p:nvCxnSpPr>
          <p:cNvPr id="863" name="Straight Connector 862">
            <a:extLst>
              <a:ext uri="{FF2B5EF4-FFF2-40B4-BE49-F238E27FC236}">
                <a16:creationId xmlns:a16="http://schemas.microsoft.com/office/drawing/2014/main" id="{00AC40E8-EC66-4617-BF36-323714D4CEC3}"/>
              </a:ext>
            </a:extLst>
          </p:cNvPr>
          <p:cNvCxnSpPr>
            <a:stCxn id="298" idx="6"/>
          </p:cNvCxnSpPr>
          <p:nvPr/>
        </p:nvCxnSpPr>
        <p:spPr>
          <a:xfrm flipV="1">
            <a:off x="3659521" y="125906"/>
            <a:ext cx="0" cy="152835"/>
          </a:xfrm>
          <a:prstGeom prst="line">
            <a:avLst/>
          </a:prstGeom>
          <a:ln w="38100">
            <a:solidFill>
              <a:srgbClr val="6B34C1"/>
            </a:solidFill>
          </a:ln>
        </p:spPr>
        <p:style>
          <a:lnRef idx="1">
            <a:schemeClr val="accent1"/>
          </a:lnRef>
          <a:fillRef idx="0">
            <a:schemeClr val="accent1"/>
          </a:fillRef>
          <a:effectRef idx="0">
            <a:schemeClr val="accent1"/>
          </a:effectRef>
          <a:fontRef idx="minor">
            <a:schemeClr val="tx1"/>
          </a:fontRef>
        </p:style>
      </p:cxnSp>
      <p:cxnSp>
        <p:nvCxnSpPr>
          <p:cNvPr id="873" name="Straight Connector 872">
            <a:extLst>
              <a:ext uri="{FF2B5EF4-FFF2-40B4-BE49-F238E27FC236}">
                <a16:creationId xmlns:a16="http://schemas.microsoft.com/office/drawing/2014/main" id="{9C6DB983-51A2-408F-B427-38030DE55353}"/>
              </a:ext>
            </a:extLst>
          </p:cNvPr>
          <p:cNvCxnSpPr>
            <a:stCxn id="296" idx="6"/>
          </p:cNvCxnSpPr>
          <p:nvPr/>
        </p:nvCxnSpPr>
        <p:spPr>
          <a:xfrm flipV="1">
            <a:off x="1220609" y="125109"/>
            <a:ext cx="0" cy="153632"/>
          </a:xfrm>
          <a:prstGeom prst="line">
            <a:avLst/>
          </a:prstGeom>
          <a:ln w="38100">
            <a:solidFill>
              <a:srgbClr val="6B34C1"/>
            </a:solidFill>
          </a:ln>
        </p:spPr>
        <p:style>
          <a:lnRef idx="1">
            <a:schemeClr val="accent1"/>
          </a:lnRef>
          <a:fillRef idx="0">
            <a:schemeClr val="accent1"/>
          </a:fillRef>
          <a:effectRef idx="0">
            <a:schemeClr val="accent1"/>
          </a:effectRef>
          <a:fontRef idx="minor">
            <a:schemeClr val="tx1"/>
          </a:fontRef>
        </p:style>
      </p:cxnSp>
      <p:cxnSp>
        <p:nvCxnSpPr>
          <p:cNvPr id="875" name="Straight Connector 874">
            <a:extLst>
              <a:ext uri="{FF2B5EF4-FFF2-40B4-BE49-F238E27FC236}">
                <a16:creationId xmlns:a16="http://schemas.microsoft.com/office/drawing/2014/main" id="{38FE0026-F5BA-44D6-867F-47B7F4DF7847}"/>
              </a:ext>
            </a:extLst>
          </p:cNvPr>
          <p:cNvCxnSpPr>
            <a:stCxn id="308" idx="6"/>
          </p:cNvCxnSpPr>
          <p:nvPr/>
        </p:nvCxnSpPr>
        <p:spPr>
          <a:xfrm flipV="1">
            <a:off x="6094626" y="125109"/>
            <a:ext cx="0" cy="153632"/>
          </a:xfrm>
          <a:prstGeom prst="line">
            <a:avLst/>
          </a:prstGeom>
          <a:ln w="38100">
            <a:solidFill>
              <a:srgbClr val="6B34C1"/>
            </a:solidFill>
          </a:ln>
        </p:spPr>
        <p:style>
          <a:lnRef idx="1">
            <a:schemeClr val="accent1"/>
          </a:lnRef>
          <a:fillRef idx="0">
            <a:schemeClr val="accent1"/>
          </a:fillRef>
          <a:effectRef idx="0">
            <a:schemeClr val="accent1"/>
          </a:effectRef>
          <a:fontRef idx="minor">
            <a:schemeClr val="tx1"/>
          </a:fontRef>
        </p:style>
      </p:cxnSp>
      <p:cxnSp>
        <p:nvCxnSpPr>
          <p:cNvPr id="877" name="Straight Connector 876">
            <a:extLst>
              <a:ext uri="{FF2B5EF4-FFF2-40B4-BE49-F238E27FC236}">
                <a16:creationId xmlns:a16="http://schemas.microsoft.com/office/drawing/2014/main" id="{DAB4A84A-EB55-4EAF-81EB-EB824F85CD66}"/>
              </a:ext>
            </a:extLst>
          </p:cNvPr>
          <p:cNvCxnSpPr>
            <a:cxnSpLocks/>
            <a:stCxn id="300" idx="6"/>
          </p:cNvCxnSpPr>
          <p:nvPr/>
        </p:nvCxnSpPr>
        <p:spPr>
          <a:xfrm flipV="1">
            <a:off x="8534601" y="125109"/>
            <a:ext cx="0" cy="153632"/>
          </a:xfrm>
          <a:prstGeom prst="line">
            <a:avLst/>
          </a:prstGeom>
          <a:ln w="38100">
            <a:solidFill>
              <a:srgbClr val="6B34C1"/>
            </a:solidFill>
          </a:ln>
        </p:spPr>
        <p:style>
          <a:lnRef idx="1">
            <a:schemeClr val="accent1"/>
          </a:lnRef>
          <a:fillRef idx="0">
            <a:schemeClr val="accent1"/>
          </a:fillRef>
          <a:effectRef idx="0">
            <a:schemeClr val="accent1"/>
          </a:effectRef>
          <a:fontRef idx="minor">
            <a:schemeClr val="tx1"/>
          </a:fontRef>
        </p:style>
      </p:cxnSp>
      <p:cxnSp>
        <p:nvCxnSpPr>
          <p:cNvPr id="880" name="Straight Connector 879">
            <a:extLst>
              <a:ext uri="{FF2B5EF4-FFF2-40B4-BE49-F238E27FC236}">
                <a16:creationId xmlns:a16="http://schemas.microsoft.com/office/drawing/2014/main" id="{842A1065-2225-42D3-865F-ED95EFDDA359}"/>
              </a:ext>
            </a:extLst>
          </p:cNvPr>
          <p:cNvCxnSpPr>
            <a:stCxn id="306" idx="6"/>
          </p:cNvCxnSpPr>
          <p:nvPr/>
        </p:nvCxnSpPr>
        <p:spPr>
          <a:xfrm flipV="1">
            <a:off x="10970455" y="125109"/>
            <a:ext cx="0" cy="153632"/>
          </a:xfrm>
          <a:prstGeom prst="line">
            <a:avLst/>
          </a:prstGeom>
          <a:ln w="38100">
            <a:solidFill>
              <a:srgbClr val="6B34C1"/>
            </a:solidFill>
          </a:ln>
        </p:spPr>
        <p:style>
          <a:lnRef idx="1">
            <a:schemeClr val="accent1"/>
          </a:lnRef>
          <a:fillRef idx="0">
            <a:schemeClr val="accent1"/>
          </a:fillRef>
          <a:effectRef idx="0">
            <a:schemeClr val="accent1"/>
          </a:effectRef>
          <a:fontRef idx="minor">
            <a:schemeClr val="tx1"/>
          </a:fontRef>
        </p:style>
      </p:cxnSp>
      <p:cxnSp>
        <p:nvCxnSpPr>
          <p:cNvPr id="882" name="Straight Connector 881">
            <a:extLst>
              <a:ext uri="{FF2B5EF4-FFF2-40B4-BE49-F238E27FC236}">
                <a16:creationId xmlns:a16="http://schemas.microsoft.com/office/drawing/2014/main" id="{544FDEA1-95A0-4AB0-9E61-5E2A4D96B133}"/>
              </a:ext>
            </a:extLst>
          </p:cNvPr>
          <p:cNvCxnSpPr>
            <a:cxnSpLocks/>
            <a:endCxn id="310" idx="6"/>
          </p:cNvCxnSpPr>
          <p:nvPr/>
        </p:nvCxnSpPr>
        <p:spPr>
          <a:xfrm>
            <a:off x="3659521" y="2410691"/>
            <a:ext cx="0" cy="153157"/>
          </a:xfrm>
          <a:prstGeom prst="line">
            <a:avLst/>
          </a:prstGeom>
          <a:ln w="38100">
            <a:solidFill>
              <a:srgbClr val="6B34C1"/>
            </a:solidFill>
          </a:ln>
        </p:spPr>
        <p:style>
          <a:lnRef idx="1">
            <a:schemeClr val="accent1"/>
          </a:lnRef>
          <a:fillRef idx="0">
            <a:schemeClr val="accent1"/>
          </a:fillRef>
          <a:effectRef idx="0">
            <a:schemeClr val="accent1"/>
          </a:effectRef>
          <a:fontRef idx="minor">
            <a:schemeClr val="tx1"/>
          </a:fontRef>
        </p:style>
      </p:cxnSp>
      <p:cxnSp>
        <p:nvCxnSpPr>
          <p:cNvPr id="885" name="Straight Connector 884">
            <a:extLst>
              <a:ext uri="{FF2B5EF4-FFF2-40B4-BE49-F238E27FC236}">
                <a16:creationId xmlns:a16="http://schemas.microsoft.com/office/drawing/2014/main" id="{D2B83703-AB1E-46EE-9F48-A61C968D6F4A}"/>
              </a:ext>
            </a:extLst>
          </p:cNvPr>
          <p:cNvCxnSpPr>
            <a:endCxn id="302" idx="6"/>
          </p:cNvCxnSpPr>
          <p:nvPr/>
        </p:nvCxnSpPr>
        <p:spPr>
          <a:xfrm>
            <a:off x="8534601" y="2410691"/>
            <a:ext cx="0" cy="153157"/>
          </a:xfrm>
          <a:prstGeom prst="line">
            <a:avLst/>
          </a:prstGeom>
          <a:ln w="38100">
            <a:solidFill>
              <a:srgbClr val="6B34C1"/>
            </a:solidFill>
          </a:ln>
        </p:spPr>
        <p:style>
          <a:lnRef idx="1">
            <a:schemeClr val="accent1"/>
          </a:lnRef>
          <a:fillRef idx="0">
            <a:schemeClr val="accent1"/>
          </a:fillRef>
          <a:effectRef idx="0">
            <a:schemeClr val="accent1"/>
          </a:effectRef>
          <a:fontRef idx="minor">
            <a:schemeClr val="tx1"/>
          </a:fontRef>
        </p:style>
      </p:cxnSp>
      <p:cxnSp>
        <p:nvCxnSpPr>
          <p:cNvPr id="887" name="Straight Connector 886">
            <a:extLst>
              <a:ext uri="{FF2B5EF4-FFF2-40B4-BE49-F238E27FC236}">
                <a16:creationId xmlns:a16="http://schemas.microsoft.com/office/drawing/2014/main" id="{182B2597-5BA7-4915-93F6-1D3E13A1F30D}"/>
              </a:ext>
            </a:extLst>
          </p:cNvPr>
          <p:cNvCxnSpPr>
            <a:endCxn id="312" idx="6"/>
          </p:cNvCxnSpPr>
          <p:nvPr/>
        </p:nvCxnSpPr>
        <p:spPr>
          <a:xfrm>
            <a:off x="3050105" y="4697270"/>
            <a:ext cx="0" cy="151685"/>
          </a:xfrm>
          <a:prstGeom prst="line">
            <a:avLst/>
          </a:prstGeom>
          <a:ln w="38100">
            <a:solidFill>
              <a:srgbClr val="6B34C1"/>
            </a:solidFill>
          </a:ln>
        </p:spPr>
        <p:style>
          <a:lnRef idx="1">
            <a:schemeClr val="accent1"/>
          </a:lnRef>
          <a:fillRef idx="0">
            <a:schemeClr val="accent1"/>
          </a:fillRef>
          <a:effectRef idx="0">
            <a:schemeClr val="accent1"/>
          </a:effectRef>
          <a:fontRef idx="minor">
            <a:schemeClr val="tx1"/>
          </a:fontRef>
        </p:style>
      </p:cxnSp>
      <p:cxnSp>
        <p:nvCxnSpPr>
          <p:cNvPr id="889" name="Straight Connector 888">
            <a:extLst>
              <a:ext uri="{FF2B5EF4-FFF2-40B4-BE49-F238E27FC236}">
                <a16:creationId xmlns:a16="http://schemas.microsoft.com/office/drawing/2014/main" id="{79048A4F-CB74-40F3-809C-8989C62DF367}"/>
              </a:ext>
            </a:extLst>
          </p:cNvPr>
          <p:cNvCxnSpPr>
            <a:endCxn id="304" idx="6"/>
          </p:cNvCxnSpPr>
          <p:nvPr/>
        </p:nvCxnSpPr>
        <p:spPr>
          <a:xfrm flipH="1">
            <a:off x="9141894" y="4697893"/>
            <a:ext cx="2" cy="151062"/>
          </a:xfrm>
          <a:prstGeom prst="line">
            <a:avLst/>
          </a:prstGeom>
          <a:ln w="38100">
            <a:solidFill>
              <a:srgbClr val="6B34C1"/>
            </a:solidFill>
          </a:ln>
        </p:spPr>
        <p:style>
          <a:lnRef idx="1">
            <a:schemeClr val="accent1"/>
          </a:lnRef>
          <a:fillRef idx="0">
            <a:schemeClr val="accent1"/>
          </a:fillRef>
          <a:effectRef idx="0">
            <a:schemeClr val="accent1"/>
          </a:effectRef>
          <a:fontRef idx="minor">
            <a:schemeClr val="tx1"/>
          </a:fontRef>
        </p:style>
      </p:cxnSp>
      <p:sp>
        <p:nvSpPr>
          <p:cNvPr id="898" name="TextBox 897">
            <a:extLst>
              <a:ext uri="{FF2B5EF4-FFF2-40B4-BE49-F238E27FC236}">
                <a16:creationId xmlns:a16="http://schemas.microsoft.com/office/drawing/2014/main" id="{8EBEC20E-A0D2-4D32-9D70-3967DEDF307B}"/>
              </a:ext>
            </a:extLst>
          </p:cNvPr>
          <p:cNvSpPr txBox="1"/>
          <p:nvPr/>
        </p:nvSpPr>
        <p:spPr>
          <a:xfrm>
            <a:off x="301556" y="1028699"/>
            <a:ext cx="1833632" cy="276999"/>
          </a:xfrm>
          <a:prstGeom prst="rect">
            <a:avLst/>
          </a:prstGeom>
          <a:noFill/>
        </p:spPr>
        <p:txBody>
          <a:bodyPr wrap="square" rtlCol="0" anchor="t">
            <a:spAutoFit/>
          </a:bodyPr>
          <a:lstStyle/>
          <a:p>
            <a:pPr algn="ctr"/>
            <a:r>
              <a:rPr lang="en-US" sz="1200" b="1" spc="-10" dirty="0">
                <a:solidFill>
                  <a:srgbClr val="6B34C1"/>
                </a:solidFill>
                <a:latin typeface="Poppins" pitchFamily="2" charset="77"/>
                <a:cs typeface="Poppins" pitchFamily="2" charset="77"/>
              </a:rPr>
              <a:t>KEY PARTNERS</a:t>
            </a:r>
          </a:p>
        </p:txBody>
      </p:sp>
      <p:sp>
        <p:nvSpPr>
          <p:cNvPr id="899" name="TextBox 898">
            <a:extLst>
              <a:ext uri="{FF2B5EF4-FFF2-40B4-BE49-F238E27FC236}">
                <a16:creationId xmlns:a16="http://schemas.microsoft.com/office/drawing/2014/main" id="{F30A535F-B5CC-4175-B2AC-0CE5EDBEB5FD}"/>
              </a:ext>
            </a:extLst>
          </p:cNvPr>
          <p:cNvSpPr txBox="1"/>
          <p:nvPr/>
        </p:nvSpPr>
        <p:spPr>
          <a:xfrm>
            <a:off x="303461" y="2300680"/>
            <a:ext cx="1833632" cy="851387"/>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charts, infographics and more.</a:t>
            </a:r>
          </a:p>
        </p:txBody>
      </p:sp>
      <p:sp>
        <p:nvSpPr>
          <p:cNvPr id="900" name="TextBox 899">
            <a:extLst>
              <a:ext uri="{FF2B5EF4-FFF2-40B4-BE49-F238E27FC236}">
                <a16:creationId xmlns:a16="http://schemas.microsoft.com/office/drawing/2014/main" id="{AAE5A48D-69CD-4B08-9F74-473A0C23F236}"/>
              </a:ext>
            </a:extLst>
          </p:cNvPr>
          <p:cNvSpPr txBox="1"/>
          <p:nvPr/>
        </p:nvSpPr>
        <p:spPr>
          <a:xfrm>
            <a:off x="5179184" y="1027747"/>
            <a:ext cx="1833632" cy="461665"/>
          </a:xfrm>
          <a:prstGeom prst="rect">
            <a:avLst/>
          </a:prstGeom>
          <a:noFill/>
        </p:spPr>
        <p:txBody>
          <a:bodyPr wrap="square" rtlCol="0" anchor="t">
            <a:spAutoFit/>
          </a:bodyPr>
          <a:lstStyle/>
          <a:p>
            <a:pPr algn="ctr"/>
            <a:r>
              <a:rPr lang="en-US" sz="1200" b="1" spc="-10" dirty="0">
                <a:solidFill>
                  <a:srgbClr val="6B34C1"/>
                </a:solidFill>
                <a:latin typeface="Poppins" pitchFamily="2" charset="77"/>
                <a:cs typeface="Poppins" pitchFamily="2" charset="77"/>
              </a:rPr>
              <a:t>VALUE </a:t>
            </a:r>
          </a:p>
          <a:p>
            <a:pPr algn="ctr"/>
            <a:r>
              <a:rPr lang="en-US" sz="1200" b="1" spc="-10" dirty="0">
                <a:solidFill>
                  <a:srgbClr val="6B34C1"/>
                </a:solidFill>
                <a:latin typeface="Poppins" pitchFamily="2" charset="77"/>
                <a:cs typeface="Poppins" pitchFamily="2" charset="77"/>
              </a:rPr>
              <a:t>PROPOSITIONS</a:t>
            </a:r>
          </a:p>
        </p:txBody>
      </p:sp>
      <p:sp>
        <p:nvSpPr>
          <p:cNvPr id="901" name="TextBox 900">
            <a:extLst>
              <a:ext uri="{FF2B5EF4-FFF2-40B4-BE49-F238E27FC236}">
                <a16:creationId xmlns:a16="http://schemas.microsoft.com/office/drawing/2014/main" id="{161C58B9-392A-4587-8597-9FE94EDBAA85}"/>
              </a:ext>
            </a:extLst>
          </p:cNvPr>
          <p:cNvSpPr txBox="1"/>
          <p:nvPr/>
        </p:nvSpPr>
        <p:spPr>
          <a:xfrm>
            <a:off x="5181089" y="2300680"/>
            <a:ext cx="1833632" cy="851387"/>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charts, infographics and more.</a:t>
            </a:r>
          </a:p>
        </p:txBody>
      </p:sp>
      <p:sp>
        <p:nvSpPr>
          <p:cNvPr id="902" name="TextBox 901">
            <a:extLst>
              <a:ext uri="{FF2B5EF4-FFF2-40B4-BE49-F238E27FC236}">
                <a16:creationId xmlns:a16="http://schemas.microsoft.com/office/drawing/2014/main" id="{EC194509-DAEB-497C-BFC3-A83CD4A7F2F6}"/>
              </a:ext>
            </a:extLst>
          </p:cNvPr>
          <p:cNvSpPr txBox="1"/>
          <p:nvPr/>
        </p:nvSpPr>
        <p:spPr>
          <a:xfrm>
            <a:off x="10056813" y="1027747"/>
            <a:ext cx="1833632" cy="461665"/>
          </a:xfrm>
          <a:prstGeom prst="rect">
            <a:avLst/>
          </a:prstGeom>
          <a:noFill/>
        </p:spPr>
        <p:txBody>
          <a:bodyPr wrap="square" rtlCol="0" anchor="t">
            <a:spAutoFit/>
          </a:bodyPr>
          <a:lstStyle/>
          <a:p>
            <a:pPr algn="ctr"/>
            <a:r>
              <a:rPr lang="es-SV" sz="1200" b="1" spc="-10" dirty="0">
                <a:solidFill>
                  <a:srgbClr val="6B34C1"/>
                </a:solidFill>
                <a:latin typeface="Poppins" pitchFamily="2" charset="77"/>
                <a:cs typeface="Poppins" pitchFamily="2" charset="77"/>
              </a:rPr>
              <a:t>C</a:t>
            </a:r>
            <a:r>
              <a:rPr lang="en-US" sz="1200" b="1" spc="-10" dirty="0">
                <a:solidFill>
                  <a:srgbClr val="6B34C1"/>
                </a:solidFill>
                <a:latin typeface="Poppins" pitchFamily="2" charset="77"/>
                <a:cs typeface="Poppins" pitchFamily="2" charset="77"/>
              </a:rPr>
              <a:t>USTOMER </a:t>
            </a:r>
          </a:p>
          <a:p>
            <a:pPr algn="ctr"/>
            <a:r>
              <a:rPr lang="en-US" sz="1200" b="1" spc="-10" dirty="0">
                <a:solidFill>
                  <a:srgbClr val="6B34C1"/>
                </a:solidFill>
                <a:latin typeface="Poppins" pitchFamily="2" charset="77"/>
                <a:cs typeface="Poppins" pitchFamily="2" charset="77"/>
              </a:rPr>
              <a:t>SEGMENTS</a:t>
            </a:r>
          </a:p>
        </p:txBody>
      </p:sp>
      <p:sp>
        <p:nvSpPr>
          <p:cNvPr id="903" name="TextBox 902">
            <a:extLst>
              <a:ext uri="{FF2B5EF4-FFF2-40B4-BE49-F238E27FC236}">
                <a16:creationId xmlns:a16="http://schemas.microsoft.com/office/drawing/2014/main" id="{5E87322E-7CFD-46C1-A370-75B53A80A2EF}"/>
              </a:ext>
            </a:extLst>
          </p:cNvPr>
          <p:cNvSpPr txBox="1"/>
          <p:nvPr/>
        </p:nvSpPr>
        <p:spPr>
          <a:xfrm>
            <a:off x="10058718" y="2300680"/>
            <a:ext cx="1833632" cy="851387"/>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charts, infographics and more.</a:t>
            </a:r>
          </a:p>
        </p:txBody>
      </p:sp>
      <p:sp>
        <p:nvSpPr>
          <p:cNvPr id="904" name="TextBox 903">
            <a:extLst>
              <a:ext uri="{FF2B5EF4-FFF2-40B4-BE49-F238E27FC236}">
                <a16:creationId xmlns:a16="http://schemas.microsoft.com/office/drawing/2014/main" id="{E7B35886-5DDD-4A36-9CEE-FE0531BA64EE}"/>
              </a:ext>
            </a:extLst>
          </p:cNvPr>
          <p:cNvSpPr txBox="1"/>
          <p:nvPr/>
        </p:nvSpPr>
        <p:spPr>
          <a:xfrm>
            <a:off x="2741322" y="1027747"/>
            <a:ext cx="1833632" cy="276999"/>
          </a:xfrm>
          <a:prstGeom prst="rect">
            <a:avLst/>
          </a:prstGeom>
          <a:noFill/>
        </p:spPr>
        <p:txBody>
          <a:bodyPr wrap="square" rtlCol="0" anchor="t">
            <a:spAutoFit/>
          </a:bodyPr>
          <a:lstStyle/>
          <a:p>
            <a:pPr algn="ctr"/>
            <a:r>
              <a:rPr lang="en-US" sz="1200" b="1" spc="-10" dirty="0">
                <a:solidFill>
                  <a:srgbClr val="6B34C1"/>
                </a:solidFill>
                <a:latin typeface="Poppins" pitchFamily="2" charset="77"/>
                <a:cs typeface="Poppins" pitchFamily="2" charset="77"/>
              </a:rPr>
              <a:t>KEY ACTIVITIES</a:t>
            </a:r>
          </a:p>
        </p:txBody>
      </p:sp>
      <p:sp>
        <p:nvSpPr>
          <p:cNvPr id="905" name="TextBox 904">
            <a:extLst>
              <a:ext uri="{FF2B5EF4-FFF2-40B4-BE49-F238E27FC236}">
                <a16:creationId xmlns:a16="http://schemas.microsoft.com/office/drawing/2014/main" id="{3BC3FF40-2C11-4820-BFF1-9511AAB59BBC}"/>
              </a:ext>
            </a:extLst>
          </p:cNvPr>
          <p:cNvSpPr txBox="1"/>
          <p:nvPr/>
        </p:nvSpPr>
        <p:spPr>
          <a:xfrm>
            <a:off x="2741322" y="1337680"/>
            <a:ext cx="1833632" cy="659027"/>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and charts.</a:t>
            </a:r>
          </a:p>
        </p:txBody>
      </p:sp>
      <p:sp>
        <p:nvSpPr>
          <p:cNvPr id="906" name="TextBox 905">
            <a:extLst>
              <a:ext uri="{FF2B5EF4-FFF2-40B4-BE49-F238E27FC236}">
                <a16:creationId xmlns:a16="http://schemas.microsoft.com/office/drawing/2014/main" id="{F3089E05-6A0C-4242-8366-DCB899E320EA}"/>
              </a:ext>
            </a:extLst>
          </p:cNvPr>
          <p:cNvSpPr txBox="1"/>
          <p:nvPr/>
        </p:nvSpPr>
        <p:spPr>
          <a:xfrm>
            <a:off x="2741322" y="3313587"/>
            <a:ext cx="1833632" cy="276999"/>
          </a:xfrm>
          <a:prstGeom prst="rect">
            <a:avLst/>
          </a:prstGeom>
          <a:noFill/>
        </p:spPr>
        <p:txBody>
          <a:bodyPr wrap="square" rtlCol="0" anchor="t">
            <a:spAutoFit/>
          </a:bodyPr>
          <a:lstStyle/>
          <a:p>
            <a:pPr algn="ctr"/>
            <a:r>
              <a:rPr lang="en-US" sz="1200" b="1" spc="-10" dirty="0">
                <a:solidFill>
                  <a:srgbClr val="6B34C1"/>
                </a:solidFill>
                <a:latin typeface="Poppins" pitchFamily="2" charset="77"/>
                <a:cs typeface="Poppins" pitchFamily="2" charset="77"/>
              </a:rPr>
              <a:t>KEY RESOURCES</a:t>
            </a:r>
          </a:p>
        </p:txBody>
      </p:sp>
      <p:sp>
        <p:nvSpPr>
          <p:cNvPr id="907" name="TextBox 906">
            <a:extLst>
              <a:ext uri="{FF2B5EF4-FFF2-40B4-BE49-F238E27FC236}">
                <a16:creationId xmlns:a16="http://schemas.microsoft.com/office/drawing/2014/main" id="{A2BF0FA4-C096-47D9-AB7A-F3C5829F83DB}"/>
              </a:ext>
            </a:extLst>
          </p:cNvPr>
          <p:cNvSpPr txBox="1"/>
          <p:nvPr/>
        </p:nvSpPr>
        <p:spPr>
          <a:xfrm>
            <a:off x="2741322" y="3633680"/>
            <a:ext cx="1833632" cy="659027"/>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and charts.</a:t>
            </a:r>
          </a:p>
        </p:txBody>
      </p:sp>
      <p:sp>
        <p:nvSpPr>
          <p:cNvPr id="908" name="TextBox 907">
            <a:extLst>
              <a:ext uri="{FF2B5EF4-FFF2-40B4-BE49-F238E27FC236}">
                <a16:creationId xmlns:a16="http://schemas.microsoft.com/office/drawing/2014/main" id="{4A073A7A-B6CA-45E9-B260-398F9AE4F69D}"/>
              </a:ext>
            </a:extLst>
          </p:cNvPr>
          <p:cNvSpPr txBox="1"/>
          <p:nvPr/>
        </p:nvSpPr>
        <p:spPr>
          <a:xfrm>
            <a:off x="7617046" y="1027747"/>
            <a:ext cx="1833632" cy="461665"/>
          </a:xfrm>
          <a:prstGeom prst="rect">
            <a:avLst/>
          </a:prstGeom>
          <a:noFill/>
        </p:spPr>
        <p:txBody>
          <a:bodyPr wrap="square" rtlCol="0" anchor="t">
            <a:spAutoFit/>
          </a:bodyPr>
          <a:lstStyle/>
          <a:p>
            <a:pPr algn="ctr"/>
            <a:r>
              <a:rPr lang="en-US" sz="1200" b="1" spc="-10" dirty="0">
                <a:solidFill>
                  <a:srgbClr val="6B34C1"/>
                </a:solidFill>
                <a:latin typeface="Poppins" pitchFamily="2" charset="77"/>
                <a:cs typeface="Poppins" pitchFamily="2" charset="77"/>
              </a:rPr>
              <a:t>CUSTOMER RELATIONSHIP</a:t>
            </a:r>
          </a:p>
        </p:txBody>
      </p:sp>
      <p:sp>
        <p:nvSpPr>
          <p:cNvPr id="909" name="TextBox 908">
            <a:extLst>
              <a:ext uri="{FF2B5EF4-FFF2-40B4-BE49-F238E27FC236}">
                <a16:creationId xmlns:a16="http://schemas.microsoft.com/office/drawing/2014/main" id="{1F4EECC2-3449-4B14-A1A3-CDDD329270B9}"/>
              </a:ext>
            </a:extLst>
          </p:cNvPr>
          <p:cNvSpPr txBox="1"/>
          <p:nvPr/>
        </p:nvSpPr>
        <p:spPr>
          <a:xfrm>
            <a:off x="7623142" y="1432168"/>
            <a:ext cx="1833632" cy="659027"/>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and charts.</a:t>
            </a:r>
          </a:p>
        </p:txBody>
      </p:sp>
      <p:sp>
        <p:nvSpPr>
          <p:cNvPr id="910" name="TextBox 909">
            <a:extLst>
              <a:ext uri="{FF2B5EF4-FFF2-40B4-BE49-F238E27FC236}">
                <a16:creationId xmlns:a16="http://schemas.microsoft.com/office/drawing/2014/main" id="{31EE1334-062F-4FC1-9623-983C5E9AF11A}"/>
              </a:ext>
            </a:extLst>
          </p:cNvPr>
          <p:cNvSpPr txBox="1"/>
          <p:nvPr/>
        </p:nvSpPr>
        <p:spPr>
          <a:xfrm>
            <a:off x="7617046" y="3313587"/>
            <a:ext cx="1833632" cy="276999"/>
          </a:xfrm>
          <a:prstGeom prst="rect">
            <a:avLst/>
          </a:prstGeom>
          <a:noFill/>
        </p:spPr>
        <p:txBody>
          <a:bodyPr wrap="square" rtlCol="0" anchor="t">
            <a:spAutoFit/>
          </a:bodyPr>
          <a:lstStyle/>
          <a:p>
            <a:pPr algn="ctr"/>
            <a:r>
              <a:rPr lang="en-US" sz="1200" b="1" spc="-10" dirty="0">
                <a:solidFill>
                  <a:srgbClr val="6B34C1"/>
                </a:solidFill>
                <a:latin typeface="Poppins" pitchFamily="2" charset="77"/>
                <a:cs typeface="Poppins" pitchFamily="2" charset="77"/>
              </a:rPr>
              <a:t>CHANNELS</a:t>
            </a:r>
          </a:p>
        </p:txBody>
      </p:sp>
      <p:sp>
        <p:nvSpPr>
          <p:cNvPr id="911" name="TextBox 910">
            <a:extLst>
              <a:ext uri="{FF2B5EF4-FFF2-40B4-BE49-F238E27FC236}">
                <a16:creationId xmlns:a16="http://schemas.microsoft.com/office/drawing/2014/main" id="{E1F3E6E1-62BB-4202-B874-52DD47BCAFA6}"/>
              </a:ext>
            </a:extLst>
          </p:cNvPr>
          <p:cNvSpPr txBox="1"/>
          <p:nvPr/>
        </p:nvSpPr>
        <p:spPr>
          <a:xfrm>
            <a:off x="7623396" y="3633680"/>
            <a:ext cx="1833632" cy="659027"/>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and charts.</a:t>
            </a:r>
          </a:p>
        </p:txBody>
      </p:sp>
      <p:sp>
        <p:nvSpPr>
          <p:cNvPr id="912" name="TextBox 911">
            <a:extLst>
              <a:ext uri="{FF2B5EF4-FFF2-40B4-BE49-F238E27FC236}">
                <a16:creationId xmlns:a16="http://schemas.microsoft.com/office/drawing/2014/main" id="{F617CD19-1655-4C94-B548-A5920D0EB8FE}"/>
              </a:ext>
            </a:extLst>
          </p:cNvPr>
          <p:cNvSpPr txBox="1"/>
          <p:nvPr/>
        </p:nvSpPr>
        <p:spPr>
          <a:xfrm>
            <a:off x="1103436" y="5599420"/>
            <a:ext cx="3887230" cy="276999"/>
          </a:xfrm>
          <a:prstGeom prst="rect">
            <a:avLst/>
          </a:prstGeom>
          <a:noFill/>
        </p:spPr>
        <p:txBody>
          <a:bodyPr wrap="square" rtlCol="0" anchor="t">
            <a:spAutoFit/>
          </a:bodyPr>
          <a:lstStyle/>
          <a:p>
            <a:pPr algn="ctr"/>
            <a:r>
              <a:rPr lang="en-US" sz="1200" b="1" spc="-10" dirty="0">
                <a:solidFill>
                  <a:srgbClr val="6B34C1"/>
                </a:solidFill>
                <a:latin typeface="Poppins" pitchFamily="2" charset="77"/>
                <a:cs typeface="Poppins" pitchFamily="2" charset="77"/>
              </a:rPr>
              <a:t>COST STRUCTURE</a:t>
            </a:r>
          </a:p>
        </p:txBody>
      </p:sp>
      <p:sp>
        <p:nvSpPr>
          <p:cNvPr id="913" name="TextBox 912">
            <a:extLst>
              <a:ext uri="{FF2B5EF4-FFF2-40B4-BE49-F238E27FC236}">
                <a16:creationId xmlns:a16="http://schemas.microsoft.com/office/drawing/2014/main" id="{3E33B187-3ECD-42E9-8422-AFF3BBE2EC7C}"/>
              </a:ext>
            </a:extLst>
          </p:cNvPr>
          <p:cNvSpPr txBox="1"/>
          <p:nvPr/>
        </p:nvSpPr>
        <p:spPr>
          <a:xfrm>
            <a:off x="1105341" y="5975795"/>
            <a:ext cx="3887230" cy="466666"/>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charts, infographics and more.</a:t>
            </a:r>
          </a:p>
        </p:txBody>
      </p:sp>
      <p:sp>
        <p:nvSpPr>
          <p:cNvPr id="914" name="TextBox 913">
            <a:extLst>
              <a:ext uri="{FF2B5EF4-FFF2-40B4-BE49-F238E27FC236}">
                <a16:creationId xmlns:a16="http://schemas.microsoft.com/office/drawing/2014/main" id="{AE76896F-D637-404C-A85C-9598A6B80AE6}"/>
              </a:ext>
            </a:extLst>
          </p:cNvPr>
          <p:cNvSpPr txBox="1"/>
          <p:nvPr/>
        </p:nvSpPr>
        <p:spPr>
          <a:xfrm>
            <a:off x="7197525" y="5599420"/>
            <a:ext cx="3887230" cy="276999"/>
          </a:xfrm>
          <a:prstGeom prst="rect">
            <a:avLst/>
          </a:prstGeom>
          <a:noFill/>
        </p:spPr>
        <p:txBody>
          <a:bodyPr wrap="square" rtlCol="0" anchor="t">
            <a:spAutoFit/>
          </a:bodyPr>
          <a:lstStyle/>
          <a:p>
            <a:pPr algn="ctr"/>
            <a:r>
              <a:rPr lang="es-SV" sz="1200" b="1" spc="-10" dirty="0">
                <a:solidFill>
                  <a:srgbClr val="6B34C1"/>
                </a:solidFill>
                <a:latin typeface="Poppins" pitchFamily="2" charset="77"/>
                <a:cs typeface="Poppins" pitchFamily="2" charset="77"/>
              </a:rPr>
              <a:t>REVENUE SOURCES</a:t>
            </a:r>
            <a:endParaRPr lang="en-US" sz="1200" b="1" spc="-10" dirty="0">
              <a:solidFill>
                <a:srgbClr val="6B34C1"/>
              </a:solidFill>
              <a:latin typeface="Poppins" pitchFamily="2" charset="77"/>
              <a:cs typeface="Poppins" pitchFamily="2" charset="77"/>
            </a:endParaRPr>
          </a:p>
        </p:txBody>
      </p:sp>
      <p:sp>
        <p:nvSpPr>
          <p:cNvPr id="915" name="TextBox 914">
            <a:extLst>
              <a:ext uri="{FF2B5EF4-FFF2-40B4-BE49-F238E27FC236}">
                <a16:creationId xmlns:a16="http://schemas.microsoft.com/office/drawing/2014/main" id="{611DDE15-2214-48AD-9A7F-257B02657905}"/>
              </a:ext>
            </a:extLst>
          </p:cNvPr>
          <p:cNvSpPr txBox="1"/>
          <p:nvPr/>
        </p:nvSpPr>
        <p:spPr>
          <a:xfrm>
            <a:off x="7199430" y="5975795"/>
            <a:ext cx="3887230" cy="466666"/>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1422911814"/>
      </p:ext>
    </p:extLst>
  </p:cSld>
  <p:clrMapOvr>
    <a:masterClrMapping/>
  </p:clrMapOvr>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EC75CDE0-C6BE-B64D-8AB8-1A2C216B81D1}"/>
              </a:ext>
            </a:extLst>
          </p:cNvPr>
          <p:cNvSpPr txBox="1"/>
          <p:nvPr/>
        </p:nvSpPr>
        <p:spPr>
          <a:xfrm>
            <a:off x="3995919" y="306186"/>
            <a:ext cx="4200189"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FRAMEWORK</a:t>
            </a:r>
          </a:p>
        </p:txBody>
      </p:sp>
      <p:sp>
        <p:nvSpPr>
          <p:cNvPr id="3" name="TextBox 2">
            <a:extLst>
              <a:ext uri="{FF2B5EF4-FFF2-40B4-BE49-F238E27FC236}">
                <a16:creationId xmlns:a16="http://schemas.microsoft.com/office/drawing/2014/main" id="{5AEA82D4-D608-A846-9679-263628D653C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Circular Arrow 3">
            <a:extLst>
              <a:ext uri="{FF2B5EF4-FFF2-40B4-BE49-F238E27FC236}">
                <a16:creationId xmlns:a16="http://schemas.microsoft.com/office/drawing/2014/main" id="{6A2F5B5A-612A-704B-8849-4EB94B5D917E}"/>
              </a:ext>
            </a:extLst>
          </p:cNvPr>
          <p:cNvSpPr/>
          <p:nvPr/>
        </p:nvSpPr>
        <p:spPr>
          <a:xfrm rot="16200000">
            <a:off x="4430334" y="2065662"/>
            <a:ext cx="3320794" cy="3320794"/>
          </a:xfrm>
          <a:prstGeom prst="circularArrow">
            <a:avLst>
              <a:gd name="adj1" fmla="val 6428"/>
              <a:gd name="adj2" fmla="val 929481"/>
              <a:gd name="adj3" fmla="val 20654363"/>
              <a:gd name="adj4" fmla="val 44299"/>
              <a:gd name="adj5" fmla="val 7539"/>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solidFill>
                  <a:schemeClr val="tx1"/>
                </a:solidFill>
                <a:latin typeface="Lato Light" panose="020F0502020204030203" pitchFamily="34" charset="0"/>
              </a:rPr>
              <a:t> </a:t>
            </a:r>
          </a:p>
        </p:txBody>
      </p:sp>
      <p:sp>
        <p:nvSpPr>
          <p:cNvPr id="5" name="Donut 4">
            <a:extLst>
              <a:ext uri="{FF2B5EF4-FFF2-40B4-BE49-F238E27FC236}">
                <a16:creationId xmlns:a16="http://schemas.microsoft.com/office/drawing/2014/main" id="{B4B0B9AC-233C-FF4A-BC53-C47D7F862424}"/>
              </a:ext>
            </a:extLst>
          </p:cNvPr>
          <p:cNvSpPr/>
          <p:nvPr/>
        </p:nvSpPr>
        <p:spPr>
          <a:xfrm rot="16200000">
            <a:off x="3371259" y="1365460"/>
            <a:ext cx="1886558" cy="1886558"/>
          </a:xfrm>
          <a:prstGeom prst="donut">
            <a:avLst>
              <a:gd name="adj" fmla="val 1098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solidFill>
                  <a:schemeClr val="tx1"/>
                </a:solidFill>
                <a:latin typeface="Lato Light" panose="020F0502020204030203" pitchFamily="34" charset="0"/>
              </a:rPr>
              <a:t> </a:t>
            </a:r>
          </a:p>
        </p:txBody>
      </p:sp>
      <p:sp>
        <p:nvSpPr>
          <p:cNvPr id="6" name="Donut 5">
            <a:extLst>
              <a:ext uri="{FF2B5EF4-FFF2-40B4-BE49-F238E27FC236}">
                <a16:creationId xmlns:a16="http://schemas.microsoft.com/office/drawing/2014/main" id="{9CBB2151-1585-2346-B5C2-D0DD4E83F0DC}"/>
              </a:ext>
            </a:extLst>
          </p:cNvPr>
          <p:cNvSpPr/>
          <p:nvPr/>
        </p:nvSpPr>
        <p:spPr>
          <a:xfrm rot="16200000">
            <a:off x="3371259" y="4177240"/>
            <a:ext cx="1886558" cy="1886558"/>
          </a:xfrm>
          <a:prstGeom prst="donut">
            <a:avLst>
              <a:gd name="adj" fmla="val 1098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solidFill>
                  <a:schemeClr val="tx1"/>
                </a:solidFill>
                <a:latin typeface="Lato Light" panose="020F0502020204030203" pitchFamily="34" charset="0"/>
              </a:rPr>
              <a:t> </a:t>
            </a:r>
          </a:p>
        </p:txBody>
      </p:sp>
      <p:sp>
        <p:nvSpPr>
          <p:cNvPr id="7" name="Donut 6">
            <a:extLst>
              <a:ext uri="{FF2B5EF4-FFF2-40B4-BE49-F238E27FC236}">
                <a16:creationId xmlns:a16="http://schemas.microsoft.com/office/drawing/2014/main" id="{8B7AD27C-AD4B-4C44-9D1C-B76FE681215A}"/>
              </a:ext>
            </a:extLst>
          </p:cNvPr>
          <p:cNvSpPr/>
          <p:nvPr/>
        </p:nvSpPr>
        <p:spPr>
          <a:xfrm rot="16200000">
            <a:off x="6910719" y="1365460"/>
            <a:ext cx="1886558" cy="1886558"/>
          </a:xfrm>
          <a:prstGeom prst="donut">
            <a:avLst>
              <a:gd name="adj" fmla="val 1098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solidFill>
                  <a:schemeClr val="tx1"/>
                </a:solidFill>
                <a:latin typeface="Lato Light" panose="020F0502020204030203" pitchFamily="34" charset="0"/>
              </a:rPr>
              <a:t> </a:t>
            </a:r>
          </a:p>
        </p:txBody>
      </p:sp>
      <p:sp>
        <p:nvSpPr>
          <p:cNvPr id="9" name="Circular Arrow 8">
            <a:extLst>
              <a:ext uri="{FF2B5EF4-FFF2-40B4-BE49-F238E27FC236}">
                <a16:creationId xmlns:a16="http://schemas.microsoft.com/office/drawing/2014/main" id="{A36C22AA-9EA1-264D-9305-4E5FF10B9245}"/>
              </a:ext>
            </a:extLst>
          </p:cNvPr>
          <p:cNvSpPr/>
          <p:nvPr/>
        </p:nvSpPr>
        <p:spPr>
          <a:xfrm rot="16200000" flipH="1">
            <a:off x="6797426" y="4005809"/>
            <a:ext cx="2206122" cy="2204162"/>
          </a:xfrm>
          <a:prstGeom prst="circularArrow">
            <a:avLst>
              <a:gd name="adj1" fmla="val 8904"/>
              <a:gd name="adj2" fmla="val 1015855"/>
              <a:gd name="adj3" fmla="val 20554022"/>
              <a:gd name="adj4" fmla="val 44299"/>
              <a:gd name="adj5" fmla="val 1132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900" dirty="0">
                <a:solidFill>
                  <a:schemeClr val="tx1"/>
                </a:solidFill>
                <a:latin typeface="Lato Light" panose="020F0502020204030203" pitchFamily="34" charset="0"/>
              </a:rPr>
              <a:t> </a:t>
            </a:r>
          </a:p>
        </p:txBody>
      </p:sp>
      <p:sp>
        <p:nvSpPr>
          <p:cNvPr id="10" name="TextBox 9">
            <a:extLst>
              <a:ext uri="{FF2B5EF4-FFF2-40B4-BE49-F238E27FC236}">
                <a16:creationId xmlns:a16="http://schemas.microsoft.com/office/drawing/2014/main" id="{F6EF96F0-651A-E544-8E05-7B3F0C343659}"/>
              </a:ext>
            </a:extLst>
          </p:cNvPr>
          <p:cNvSpPr txBox="1"/>
          <p:nvPr/>
        </p:nvSpPr>
        <p:spPr>
          <a:xfrm>
            <a:off x="3829034" y="4828132"/>
            <a:ext cx="965329"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REVIEW</a:t>
            </a:r>
          </a:p>
        </p:txBody>
      </p:sp>
      <p:sp>
        <p:nvSpPr>
          <p:cNvPr id="11" name="TextBox 10">
            <a:extLst>
              <a:ext uri="{FF2B5EF4-FFF2-40B4-BE49-F238E27FC236}">
                <a16:creationId xmlns:a16="http://schemas.microsoft.com/office/drawing/2014/main" id="{B2CC2807-C981-3D4E-AFFC-40DEB8FC4891}"/>
              </a:ext>
            </a:extLst>
          </p:cNvPr>
          <p:cNvSpPr txBox="1"/>
          <p:nvPr/>
        </p:nvSpPr>
        <p:spPr>
          <a:xfrm>
            <a:off x="3859927" y="2016352"/>
            <a:ext cx="909223"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RETRO</a:t>
            </a:r>
          </a:p>
        </p:txBody>
      </p:sp>
      <p:sp>
        <p:nvSpPr>
          <p:cNvPr id="12" name="TextBox 11">
            <a:extLst>
              <a:ext uri="{FF2B5EF4-FFF2-40B4-BE49-F238E27FC236}">
                <a16:creationId xmlns:a16="http://schemas.microsoft.com/office/drawing/2014/main" id="{B2D66F04-7015-E24D-9306-5004D1A8E156}"/>
              </a:ext>
            </a:extLst>
          </p:cNvPr>
          <p:cNvSpPr txBox="1"/>
          <p:nvPr/>
        </p:nvSpPr>
        <p:spPr>
          <a:xfrm>
            <a:off x="7156531" y="2016352"/>
            <a:ext cx="1394934"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PLANNNING</a:t>
            </a:r>
          </a:p>
        </p:txBody>
      </p:sp>
      <p:sp>
        <p:nvSpPr>
          <p:cNvPr id="13" name="TextBox 12">
            <a:extLst>
              <a:ext uri="{FF2B5EF4-FFF2-40B4-BE49-F238E27FC236}">
                <a16:creationId xmlns:a16="http://schemas.microsoft.com/office/drawing/2014/main" id="{26F294C9-EE10-3840-9E5C-DACF482AC148}"/>
              </a:ext>
            </a:extLst>
          </p:cNvPr>
          <p:cNvSpPr txBox="1"/>
          <p:nvPr/>
        </p:nvSpPr>
        <p:spPr>
          <a:xfrm>
            <a:off x="7386564" y="4815503"/>
            <a:ext cx="934871"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DAILY</a:t>
            </a:r>
          </a:p>
          <a:p>
            <a:pPr algn="ctr"/>
            <a:r>
              <a:rPr lang="en-US" sz="1600" b="1" dirty="0">
                <a:solidFill>
                  <a:schemeClr val="tx2"/>
                </a:solidFill>
                <a:latin typeface="Poppins" pitchFamily="2" charset="77"/>
                <a:ea typeface="League Spartan" charset="0"/>
                <a:cs typeface="Poppins" pitchFamily="2" charset="77"/>
              </a:rPr>
              <a:t>SCRUM</a:t>
            </a:r>
          </a:p>
        </p:txBody>
      </p:sp>
      <p:sp>
        <p:nvSpPr>
          <p:cNvPr id="14" name="TextBox 13">
            <a:extLst>
              <a:ext uri="{FF2B5EF4-FFF2-40B4-BE49-F238E27FC236}">
                <a16:creationId xmlns:a16="http://schemas.microsoft.com/office/drawing/2014/main" id="{893BE719-E06D-F34B-9EC0-E3540435A785}"/>
              </a:ext>
            </a:extLst>
          </p:cNvPr>
          <p:cNvSpPr txBox="1"/>
          <p:nvPr/>
        </p:nvSpPr>
        <p:spPr>
          <a:xfrm>
            <a:off x="5636120" y="1750191"/>
            <a:ext cx="90922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SPRINT</a:t>
            </a:r>
          </a:p>
        </p:txBody>
      </p:sp>
      <p:sp>
        <p:nvSpPr>
          <p:cNvPr id="15" name="Freeform 1047">
            <a:extLst>
              <a:ext uri="{FF2B5EF4-FFF2-40B4-BE49-F238E27FC236}">
                <a16:creationId xmlns:a16="http://schemas.microsoft.com/office/drawing/2014/main" id="{DBACE749-372F-F144-93AE-58DD9A0E5FF6}"/>
              </a:ext>
            </a:extLst>
          </p:cNvPr>
          <p:cNvSpPr>
            <a:spLocks noChangeAspect="1" noChangeArrowheads="1"/>
          </p:cNvSpPr>
          <p:nvPr/>
        </p:nvSpPr>
        <p:spPr bwMode="auto">
          <a:xfrm>
            <a:off x="5285366" y="2965351"/>
            <a:ext cx="327294" cy="325298"/>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16" name="TextBox 15">
            <a:extLst>
              <a:ext uri="{FF2B5EF4-FFF2-40B4-BE49-F238E27FC236}">
                <a16:creationId xmlns:a16="http://schemas.microsoft.com/office/drawing/2014/main" id="{8B720668-6BE5-044B-B5B2-F932EBB80DD5}"/>
              </a:ext>
            </a:extLst>
          </p:cNvPr>
          <p:cNvSpPr txBox="1"/>
          <p:nvPr/>
        </p:nvSpPr>
        <p:spPr>
          <a:xfrm>
            <a:off x="5097794" y="3288302"/>
            <a:ext cx="702436" cy="400110"/>
          </a:xfrm>
          <a:prstGeom prst="rect">
            <a:avLst/>
          </a:prstGeom>
          <a:noFill/>
        </p:spPr>
        <p:txBody>
          <a:bodyPr wrap="none" rtlCol="0" anchor="t" anchorCtr="0">
            <a:spAutoFit/>
          </a:bodyPr>
          <a:lstStyle/>
          <a:p>
            <a:pPr algn="ctr"/>
            <a:r>
              <a:rPr lang="en-US" sz="1000" b="1" dirty="0">
                <a:solidFill>
                  <a:schemeClr val="tx2"/>
                </a:solidFill>
                <a:latin typeface="Poppins" pitchFamily="2" charset="77"/>
                <a:ea typeface="League Spartan" charset="0"/>
                <a:cs typeface="Poppins" pitchFamily="2" charset="77"/>
              </a:rPr>
              <a:t>SCRUM</a:t>
            </a:r>
          </a:p>
          <a:p>
            <a:pPr algn="ctr"/>
            <a:r>
              <a:rPr lang="en-US" sz="1000" b="1" dirty="0">
                <a:solidFill>
                  <a:schemeClr val="tx2"/>
                </a:solidFill>
                <a:latin typeface="Poppins" pitchFamily="2" charset="77"/>
                <a:ea typeface="League Spartan" charset="0"/>
                <a:cs typeface="Poppins" pitchFamily="2" charset="77"/>
              </a:rPr>
              <a:t>MASTER</a:t>
            </a:r>
          </a:p>
        </p:txBody>
      </p:sp>
      <p:sp>
        <p:nvSpPr>
          <p:cNvPr id="19" name="Freeform 1047">
            <a:extLst>
              <a:ext uri="{FF2B5EF4-FFF2-40B4-BE49-F238E27FC236}">
                <a16:creationId xmlns:a16="http://schemas.microsoft.com/office/drawing/2014/main" id="{1503C0BB-58CE-8444-9385-83B0B25E5409}"/>
              </a:ext>
            </a:extLst>
          </p:cNvPr>
          <p:cNvSpPr>
            <a:spLocks noChangeAspect="1" noChangeArrowheads="1"/>
          </p:cNvSpPr>
          <p:nvPr/>
        </p:nvSpPr>
        <p:spPr bwMode="auto">
          <a:xfrm>
            <a:off x="5285366" y="3815374"/>
            <a:ext cx="327294" cy="325298"/>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20" name="TextBox 19">
            <a:extLst>
              <a:ext uri="{FF2B5EF4-FFF2-40B4-BE49-F238E27FC236}">
                <a16:creationId xmlns:a16="http://schemas.microsoft.com/office/drawing/2014/main" id="{0A04C9A3-023C-E449-8C58-038E9431B797}"/>
              </a:ext>
            </a:extLst>
          </p:cNvPr>
          <p:cNvSpPr txBox="1"/>
          <p:nvPr/>
        </p:nvSpPr>
        <p:spPr>
          <a:xfrm>
            <a:off x="5046498" y="4138324"/>
            <a:ext cx="805029" cy="400110"/>
          </a:xfrm>
          <a:prstGeom prst="rect">
            <a:avLst/>
          </a:prstGeom>
          <a:noFill/>
        </p:spPr>
        <p:txBody>
          <a:bodyPr wrap="none" rtlCol="0" anchor="t" anchorCtr="0">
            <a:spAutoFit/>
          </a:bodyPr>
          <a:lstStyle/>
          <a:p>
            <a:pPr algn="ctr"/>
            <a:r>
              <a:rPr lang="en-US" sz="1000" b="1" dirty="0">
                <a:solidFill>
                  <a:schemeClr val="tx2"/>
                </a:solidFill>
                <a:latin typeface="Poppins" pitchFamily="2" charset="77"/>
                <a:ea typeface="League Spartan" charset="0"/>
                <a:cs typeface="Poppins" pitchFamily="2" charset="77"/>
              </a:rPr>
              <a:t>PRODUCT</a:t>
            </a:r>
          </a:p>
          <a:p>
            <a:pPr algn="ctr"/>
            <a:r>
              <a:rPr lang="en-US" sz="1000" b="1" dirty="0">
                <a:solidFill>
                  <a:schemeClr val="tx2"/>
                </a:solidFill>
                <a:latin typeface="Poppins" pitchFamily="2" charset="77"/>
                <a:ea typeface="League Spartan" charset="0"/>
                <a:cs typeface="Poppins" pitchFamily="2" charset="77"/>
              </a:rPr>
              <a:t>OWNER</a:t>
            </a:r>
          </a:p>
        </p:txBody>
      </p:sp>
      <p:sp>
        <p:nvSpPr>
          <p:cNvPr id="21" name="Freeform 1047">
            <a:extLst>
              <a:ext uri="{FF2B5EF4-FFF2-40B4-BE49-F238E27FC236}">
                <a16:creationId xmlns:a16="http://schemas.microsoft.com/office/drawing/2014/main" id="{E8467DFD-DCD7-3547-90D3-B0B3C4AF33A2}"/>
              </a:ext>
            </a:extLst>
          </p:cNvPr>
          <p:cNvSpPr>
            <a:spLocks noChangeAspect="1" noChangeArrowheads="1"/>
          </p:cNvSpPr>
          <p:nvPr/>
        </p:nvSpPr>
        <p:spPr bwMode="auto">
          <a:xfrm>
            <a:off x="6262606" y="3042752"/>
            <a:ext cx="327294" cy="325298"/>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22" name="Freeform 1047">
            <a:extLst>
              <a:ext uri="{FF2B5EF4-FFF2-40B4-BE49-F238E27FC236}">
                <a16:creationId xmlns:a16="http://schemas.microsoft.com/office/drawing/2014/main" id="{F2DC9598-3468-0A4B-938D-06DB8EB44589}"/>
              </a:ext>
            </a:extLst>
          </p:cNvPr>
          <p:cNvSpPr>
            <a:spLocks noChangeAspect="1" noChangeArrowheads="1"/>
          </p:cNvSpPr>
          <p:nvPr/>
        </p:nvSpPr>
        <p:spPr bwMode="auto">
          <a:xfrm>
            <a:off x="6589900" y="3042752"/>
            <a:ext cx="327294" cy="325298"/>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23" name="Freeform 1047">
            <a:extLst>
              <a:ext uri="{FF2B5EF4-FFF2-40B4-BE49-F238E27FC236}">
                <a16:creationId xmlns:a16="http://schemas.microsoft.com/office/drawing/2014/main" id="{A97DCA64-DB68-B14B-947C-F1B40197DBC7}"/>
              </a:ext>
            </a:extLst>
          </p:cNvPr>
          <p:cNvSpPr>
            <a:spLocks noChangeAspect="1" noChangeArrowheads="1"/>
          </p:cNvSpPr>
          <p:nvPr/>
        </p:nvSpPr>
        <p:spPr bwMode="auto">
          <a:xfrm>
            <a:off x="6262606" y="3383411"/>
            <a:ext cx="327294" cy="325298"/>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24" name="Freeform 1047">
            <a:extLst>
              <a:ext uri="{FF2B5EF4-FFF2-40B4-BE49-F238E27FC236}">
                <a16:creationId xmlns:a16="http://schemas.microsoft.com/office/drawing/2014/main" id="{BB31E19D-E69F-D64D-B042-8AB1637D01A4}"/>
              </a:ext>
            </a:extLst>
          </p:cNvPr>
          <p:cNvSpPr>
            <a:spLocks noChangeAspect="1" noChangeArrowheads="1"/>
          </p:cNvSpPr>
          <p:nvPr/>
        </p:nvSpPr>
        <p:spPr bwMode="auto">
          <a:xfrm>
            <a:off x="6589900" y="3383411"/>
            <a:ext cx="327294" cy="325298"/>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25" name="Freeform 1047">
            <a:extLst>
              <a:ext uri="{FF2B5EF4-FFF2-40B4-BE49-F238E27FC236}">
                <a16:creationId xmlns:a16="http://schemas.microsoft.com/office/drawing/2014/main" id="{7BA174C6-59B6-4440-AA93-2BC5BCC36D06}"/>
              </a:ext>
            </a:extLst>
          </p:cNvPr>
          <p:cNvSpPr>
            <a:spLocks noChangeAspect="1" noChangeArrowheads="1"/>
          </p:cNvSpPr>
          <p:nvPr/>
        </p:nvSpPr>
        <p:spPr bwMode="auto">
          <a:xfrm>
            <a:off x="6262606" y="3721873"/>
            <a:ext cx="327294" cy="325298"/>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26" name="Freeform 1047">
            <a:extLst>
              <a:ext uri="{FF2B5EF4-FFF2-40B4-BE49-F238E27FC236}">
                <a16:creationId xmlns:a16="http://schemas.microsoft.com/office/drawing/2014/main" id="{2B675018-E978-1A4D-A590-CC285F777EEB}"/>
              </a:ext>
            </a:extLst>
          </p:cNvPr>
          <p:cNvSpPr>
            <a:spLocks noChangeAspect="1" noChangeArrowheads="1"/>
          </p:cNvSpPr>
          <p:nvPr/>
        </p:nvSpPr>
        <p:spPr bwMode="auto">
          <a:xfrm>
            <a:off x="6589900" y="3721873"/>
            <a:ext cx="327294" cy="325298"/>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27" name="TextBox 26">
            <a:extLst>
              <a:ext uri="{FF2B5EF4-FFF2-40B4-BE49-F238E27FC236}">
                <a16:creationId xmlns:a16="http://schemas.microsoft.com/office/drawing/2014/main" id="{1B0EF194-630B-164A-A085-5B92E7432266}"/>
              </a:ext>
            </a:extLst>
          </p:cNvPr>
          <p:cNvSpPr txBox="1"/>
          <p:nvPr/>
        </p:nvSpPr>
        <p:spPr>
          <a:xfrm>
            <a:off x="6035903" y="4055423"/>
            <a:ext cx="1107997" cy="400110"/>
          </a:xfrm>
          <a:prstGeom prst="rect">
            <a:avLst/>
          </a:prstGeom>
          <a:noFill/>
        </p:spPr>
        <p:txBody>
          <a:bodyPr wrap="none" rtlCol="0" anchor="t" anchorCtr="0">
            <a:spAutoFit/>
          </a:bodyPr>
          <a:lstStyle/>
          <a:p>
            <a:pPr algn="ctr"/>
            <a:r>
              <a:rPr lang="en-US" sz="1000" b="1" dirty="0">
                <a:solidFill>
                  <a:schemeClr val="tx2"/>
                </a:solidFill>
                <a:latin typeface="Poppins" pitchFamily="2" charset="77"/>
                <a:ea typeface="League Spartan" charset="0"/>
                <a:cs typeface="Poppins" pitchFamily="2" charset="77"/>
              </a:rPr>
              <a:t>DEVELOPMENT</a:t>
            </a:r>
          </a:p>
          <a:p>
            <a:pPr algn="ctr"/>
            <a:r>
              <a:rPr lang="en-US" sz="1000" b="1" dirty="0">
                <a:solidFill>
                  <a:schemeClr val="tx2"/>
                </a:solidFill>
                <a:latin typeface="Poppins" pitchFamily="2" charset="77"/>
                <a:ea typeface="League Spartan" charset="0"/>
                <a:cs typeface="Poppins" pitchFamily="2" charset="77"/>
              </a:rPr>
              <a:t>TEAM</a:t>
            </a:r>
          </a:p>
        </p:txBody>
      </p:sp>
      <p:sp>
        <p:nvSpPr>
          <p:cNvPr id="31" name="TextBox 30">
            <a:extLst>
              <a:ext uri="{FF2B5EF4-FFF2-40B4-BE49-F238E27FC236}">
                <a16:creationId xmlns:a16="http://schemas.microsoft.com/office/drawing/2014/main" id="{5352F05B-C9CE-CC42-81C9-4852374BED53}"/>
              </a:ext>
            </a:extLst>
          </p:cNvPr>
          <p:cNvSpPr txBox="1"/>
          <p:nvPr/>
        </p:nvSpPr>
        <p:spPr>
          <a:xfrm>
            <a:off x="9426468" y="1365460"/>
            <a:ext cx="1441420" cy="830997"/>
          </a:xfrm>
          <a:prstGeom prst="rect">
            <a:avLst/>
          </a:prstGeom>
          <a:noFill/>
        </p:spPr>
        <p:txBody>
          <a:bodyPr wrap="none" rtlCol="0" anchor="t" anchorCtr="0">
            <a:spAutoFit/>
          </a:bodyPr>
          <a:lstStyle/>
          <a:p>
            <a:r>
              <a:rPr lang="en-US" sz="1600" b="1" dirty="0">
                <a:solidFill>
                  <a:schemeClr val="accent2"/>
                </a:solidFill>
                <a:latin typeface="Poppins" pitchFamily="2" charset="77"/>
                <a:ea typeface="League Spartan" charset="0"/>
                <a:cs typeface="Poppins" pitchFamily="2" charset="77"/>
              </a:rPr>
              <a:t>PRODUCT</a:t>
            </a:r>
          </a:p>
          <a:p>
            <a:r>
              <a:rPr lang="en-US" sz="1600" b="1" dirty="0">
                <a:solidFill>
                  <a:schemeClr val="accent2"/>
                </a:solidFill>
                <a:latin typeface="Poppins" pitchFamily="2" charset="77"/>
                <a:ea typeface="League Spartan" charset="0"/>
                <a:cs typeface="Poppins" pitchFamily="2" charset="77"/>
              </a:rPr>
              <a:t>BACKLOG &amp;</a:t>
            </a:r>
          </a:p>
          <a:p>
            <a:r>
              <a:rPr lang="en-US" sz="1600" b="1" dirty="0">
                <a:solidFill>
                  <a:schemeClr val="accent2"/>
                </a:solidFill>
                <a:latin typeface="Poppins" pitchFamily="2" charset="77"/>
                <a:ea typeface="League Spartan" charset="0"/>
                <a:cs typeface="Poppins" pitchFamily="2" charset="77"/>
              </a:rPr>
              <a:t>REFINEMENT</a:t>
            </a:r>
          </a:p>
        </p:txBody>
      </p:sp>
      <p:sp>
        <p:nvSpPr>
          <p:cNvPr id="32" name="TextBox 31">
            <a:extLst>
              <a:ext uri="{FF2B5EF4-FFF2-40B4-BE49-F238E27FC236}">
                <a16:creationId xmlns:a16="http://schemas.microsoft.com/office/drawing/2014/main" id="{590C4E8A-4056-AC46-9F26-F3C59384E1B6}"/>
              </a:ext>
            </a:extLst>
          </p:cNvPr>
          <p:cNvSpPr txBox="1"/>
          <p:nvPr/>
        </p:nvSpPr>
        <p:spPr>
          <a:xfrm>
            <a:off x="9281704" y="5884747"/>
            <a:ext cx="1186543" cy="584775"/>
          </a:xfrm>
          <a:prstGeom prst="rect">
            <a:avLst/>
          </a:prstGeom>
          <a:noFill/>
        </p:spPr>
        <p:txBody>
          <a:bodyPr wrap="none" rtlCol="0" anchor="b" anchorCtr="0">
            <a:spAutoFit/>
          </a:bodyPr>
          <a:lstStyle/>
          <a:p>
            <a:r>
              <a:rPr lang="en-US" sz="1600" b="1" dirty="0">
                <a:solidFill>
                  <a:schemeClr val="accent2"/>
                </a:solidFill>
                <a:latin typeface="Poppins" pitchFamily="2" charset="77"/>
                <a:ea typeface="League Spartan" charset="0"/>
                <a:cs typeface="Poppins" pitchFamily="2" charset="77"/>
              </a:rPr>
              <a:t>SPRINT</a:t>
            </a:r>
          </a:p>
          <a:p>
            <a:r>
              <a:rPr lang="en-US" sz="1600" b="1" dirty="0">
                <a:solidFill>
                  <a:schemeClr val="accent2"/>
                </a:solidFill>
                <a:latin typeface="Poppins" pitchFamily="2" charset="77"/>
                <a:ea typeface="League Spartan" charset="0"/>
                <a:cs typeface="Poppins" pitchFamily="2" charset="77"/>
              </a:rPr>
              <a:t>BACKLOG</a:t>
            </a:r>
          </a:p>
        </p:txBody>
      </p:sp>
      <p:sp>
        <p:nvSpPr>
          <p:cNvPr id="33" name="Left Arrow 32">
            <a:extLst>
              <a:ext uri="{FF2B5EF4-FFF2-40B4-BE49-F238E27FC236}">
                <a16:creationId xmlns:a16="http://schemas.microsoft.com/office/drawing/2014/main" id="{AEA77A39-3FB5-014B-98EF-20EA9F0EEC91}"/>
              </a:ext>
            </a:extLst>
          </p:cNvPr>
          <p:cNvSpPr/>
          <p:nvPr/>
        </p:nvSpPr>
        <p:spPr>
          <a:xfrm rot="20700000">
            <a:off x="8921557" y="1705142"/>
            <a:ext cx="413417" cy="285659"/>
          </a:xfrm>
          <a:prstGeom prst="lef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4" name="Right Arrow 33">
            <a:extLst>
              <a:ext uri="{FF2B5EF4-FFF2-40B4-BE49-F238E27FC236}">
                <a16:creationId xmlns:a16="http://schemas.microsoft.com/office/drawing/2014/main" id="{D4D0090E-3E86-9345-BAFC-03C874BC9C16}"/>
              </a:ext>
            </a:extLst>
          </p:cNvPr>
          <p:cNvSpPr/>
          <p:nvPr/>
        </p:nvSpPr>
        <p:spPr>
          <a:xfrm rot="3600000">
            <a:off x="7864564" y="4146270"/>
            <a:ext cx="2834282" cy="285659"/>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Left Arrow 34">
            <a:extLst>
              <a:ext uri="{FF2B5EF4-FFF2-40B4-BE49-F238E27FC236}">
                <a16:creationId xmlns:a16="http://schemas.microsoft.com/office/drawing/2014/main" id="{7FD21853-BB2A-D941-9ADC-62C6795411DE}"/>
              </a:ext>
            </a:extLst>
          </p:cNvPr>
          <p:cNvSpPr/>
          <p:nvPr/>
        </p:nvSpPr>
        <p:spPr>
          <a:xfrm rot="1800000">
            <a:off x="8672539" y="5943288"/>
            <a:ext cx="413417" cy="285659"/>
          </a:xfrm>
          <a:prstGeom prst="lef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6" name="Right Arrow 35">
            <a:extLst>
              <a:ext uri="{FF2B5EF4-FFF2-40B4-BE49-F238E27FC236}">
                <a16:creationId xmlns:a16="http://schemas.microsoft.com/office/drawing/2014/main" id="{3C2C6619-BA75-0D4A-86F4-2D670DA2BB8B}"/>
              </a:ext>
            </a:extLst>
          </p:cNvPr>
          <p:cNvSpPr/>
          <p:nvPr/>
        </p:nvSpPr>
        <p:spPr>
          <a:xfrm rot="1800000">
            <a:off x="8824567" y="5679968"/>
            <a:ext cx="413417" cy="285659"/>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TextBox 36">
            <a:extLst>
              <a:ext uri="{FF2B5EF4-FFF2-40B4-BE49-F238E27FC236}">
                <a16:creationId xmlns:a16="http://schemas.microsoft.com/office/drawing/2014/main" id="{57E670A0-43EC-6349-9D9A-1C76EFB9E80E}"/>
              </a:ext>
            </a:extLst>
          </p:cNvPr>
          <p:cNvSpPr txBox="1"/>
          <p:nvPr/>
        </p:nvSpPr>
        <p:spPr>
          <a:xfrm>
            <a:off x="5271897" y="5907830"/>
            <a:ext cx="1648208"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DEFINITION OF</a:t>
            </a:r>
          </a:p>
          <a:p>
            <a:pPr algn="ctr"/>
            <a:r>
              <a:rPr lang="en-US" sz="1600" b="1" dirty="0">
                <a:solidFill>
                  <a:schemeClr val="tx2"/>
                </a:solidFill>
                <a:latin typeface="Poppins" pitchFamily="2" charset="77"/>
                <a:ea typeface="League Spartan" charset="0"/>
                <a:cs typeface="Poppins" pitchFamily="2" charset="77"/>
              </a:rPr>
              <a:t>“DONE”</a:t>
            </a:r>
          </a:p>
        </p:txBody>
      </p:sp>
      <p:sp>
        <p:nvSpPr>
          <p:cNvPr id="38" name="TextBox 37">
            <a:extLst>
              <a:ext uri="{FF2B5EF4-FFF2-40B4-BE49-F238E27FC236}">
                <a16:creationId xmlns:a16="http://schemas.microsoft.com/office/drawing/2014/main" id="{1D2C7A82-F28A-B54A-87CE-71B0649A35BA}"/>
              </a:ext>
            </a:extLst>
          </p:cNvPr>
          <p:cNvSpPr txBox="1"/>
          <p:nvPr/>
        </p:nvSpPr>
        <p:spPr>
          <a:xfrm>
            <a:off x="1952446" y="5957471"/>
            <a:ext cx="1375698" cy="338554"/>
          </a:xfrm>
          <a:prstGeom prst="rect">
            <a:avLst/>
          </a:prstGeom>
          <a:noFill/>
        </p:spPr>
        <p:txBody>
          <a:bodyPr wrap="none" rtlCol="0" anchor="b" anchorCtr="0">
            <a:spAutoFit/>
          </a:bodyPr>
          <a:lstStyle/>
          <a:p>
            <a:pPr algn="r"/>
            <a:r>
              <a:rPr lang="en-US" sz="1600" b="1" dirty="0">
                <a:solidFill>
                  <a:schemeClr val="accent2"/>
                </a:solidFill>
                <a:latin typeface="Poppins" pitchFamily="2" charset="77"/>
                <a:ea typeface="League Spartan" charset="0"/>
                <a:cs typeface="Poppins" pitchFamily="2" charset="77"/>
              </a:rPr>
              <a:t>INCREMENT</a:t>
            </a:r>
          </a:p>
        </p:txBody>
      </p:sp>
      <p:sp>
        <p:nvSpPr>
          <p:cNvPr id="39" name="Left Arrow 38">
            <a:extLst>
              <a:ext uri="{FF2B5EF4-FFF2-40B4-BE49-F238E27FC236}">
                <a16:creationId xmlns:a16="http://schemas.microsoft.com/office/drawing/2014/main" id="{D0C08BB1-34B8-9949-AA38-4B9E79CC82A2}"/>
              </a:ext>
            </a:extLst>
          </p:cNvPr>
          <p:cNvSpPr/>
          <p:nvPr/>
        </p:nvSpPr>
        <p:spPr>
          <a:xfrm rot="5400000">
            <a:off x="5892941" y="5453702"/>
            <a:ext cx="413417" cy="285659"/>
          </a:xfrm>
          <a:prstGeom prst="lef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Left Arrow 40">
            <a:extLst>
              <a:ext uri="{FF2B5EF4-FFF2-40B4-BE49-F238E27FC236}">
                <a16:creationId xmlns:a16="http://schemas.microsoft.com/office/drawing/2014/main" id="{9A0AC921-9439-B742-9D0C-9AA5912E0E51}"/>
              </a:ext>
            </a:extLst>
          </p:cNvPr>
          <p:cNvSpPr/>
          <p:nvPr/>
        </p:nvSpPr>
        <p:spPr>
          <a:xfrm>
            <a:off x="3496585" y="6129933"/>
            <a:ext cx="1653439" cy="285659"/>
          </a:xfrm>
          <a:prstGeom prst="lef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2" name="Right Arrow 41">
            <a:extLst>
              <a:ext uri="{FF2B5EF4-FFF2-40B4-BE49-F238E27FC236}">
                <a16:creationId xmlns:a16="http://schemas.microsoft.com/office/drawing/2014/main" id="{1394F355-2A1A-2A40-BB1D-B5DDFB5D36E9}"/>
              </a:ext>
            </a:extLst>
          </p:cNvPr>
          <p:cNvSpPr/>
          <p:nvPr/>
        </p:nvSpPr>
        <p:spPr>
          <a:xfrm rot="18900000">
            <a:off x="3049248" y="5652846"/>
            <a:ext cx="413417" cy="285659"/>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3" name="Freeform 1047">
            <a:extLst>
              <a:ext uri="{FF2B5EF4-FFF2-40B4-BE49-F238E27FC236}">
                <a16:creationId xmlns:a16="http://schemas.microsoft.com/office/drawing/2014/main" id="{2B442367-983A-4C44-94AE-CFFA5156B183}"/>
              </a:ext>
            </a:extLst>
          </p:cNvPr>
          <p:cNvSpPr>
            <a:spLocks noChangeAspect="1" noChangeArrowheads="1"/>
          </p:cNvSpPr>
          <p:nvPr/>
        </p:nvSpPr>
        <p:spPr bwMode="auto">
          <a:xfrm>
            <a:off x="2799637" y="3815374"/>
            <a:ext cx="327294" cy="325298"/>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44" name="TextBox 43">
            <a:extLst>
              <a:ext uri="{FF2B5EF4-FFF2-40B4-BE49-F238E27FC236}">
                <a16:creationId xmlns:a16="http://schemas.microsoft.com/office/drawing/2014/main" id="{21416FC7-D945-704A-BE68-4AC980ED86BD}"/>
              </a:ext>
            </a:extLst>
          </p:cNvPr>
          <p:cNvSpPr txBox="1"/>
          <p:nvPr/>
        </p:nvSpPr>
        <p:spPr>
          <a:xfrm>
            <a:off x="2378029" y="4138324"/>
            <a:ext cx="1170513" cy="246221"/>
          </a:xfrm>
          <a:prstGeom prst="rect">
            <a:avLst/>
          </a:prstGeom>
          <a:noFill/>
        </p:spPr>
        <p:txBody>
          <a:bodyPr wrap="none" rtlCol="0" anchor="t" anchorCtr="0">
            <a:spAutoFit/>
          </a:bodyPr>
          <a:lstStyle/>
          <a:p>
            <a:pPr algn="ctr"/>
            <a:r>
              <a:rPr lang="en-US" sz="1000" b="1" dirty="0">
                <a:solidFill>
                  <a:schemeClr val="tx2"/>
                </a:solidFill>
                <a:latin typeface="Poppins" pitchFamily="2" charset="77"/>
                <a:ea typeface="League Spartan" charset="0"/>
                <a:cs typeface="Poppins" pitchFamily="2" charset="77"/>
              </a:rPr>
              <a:t>STAKEHOLDERS</a:t>
            </a:r>
          </a:p>
        </p:txBody>
      </p:sp>
      <p:sp>
        <p:nvSpPr>
          <p:cNvPr id="45" name="Freeform 1047">
            <a:extLst>
              <a:ext uri="{FF2B5EF4-FFF2-40B4-BE49-F238E27FC236}">
                <a16:creationId xmlns:a16="http://schemas.microsoft.com/office/drawing/2014/main" id="{654CF60E-6D24-7F4E-ACAD-45C89D4D7090}"/>
              </a:ext>
            </a:extLst>
          </p:cNvPr>
          <p:cNvSpPr>
            <a:spLocks noChangeAspect="1" noChangeArrowheads="1"/>
          </p:cNvSpPr>
          <p:nvPr/>
        </p:nvSpPr>
        <p:spPr bwMode="auto">
          <a:xfrm>
            <a:off x="3125800" y="3818351"/>
            <a:ext cx="327294" cy="325298"/>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46" name="Freeform 1047">
            <a:extLst>
              <a:ext uri="{FF2B5EF4-FFF2-40B4-BE49-F238E27FC236}">
                <a16:creationId xmlns:a16="http://schemas.microsoft.com/office/drawing/2014/main" id="{75668DAF-9972-D243-BE4A-6C0993FBD1AA}"/>
              </a:ext>
            </a:extLst>
          </p:cNvPr>
          <p:cNvSpPr>
            <a:spLocks noChangeAspect="1" noChangeArrowheads="1"/>
          </p:cNvSpPr>
          <p:nvPr/>
        </p:nvSpPr>
        <p:spPr bwMode="auto">
          <a:xfrm>
            <a:off x="2471213" y="3818351"/>
            <a:ext cx="327294" cy="325298"/>
          </a:xfrm>
          <a:custGeom>
            <a:avLst/>
            <a:gdLst>
              <a:gd name="T0" fmla="*/ 27038288 w 286977"/>
              <a:gd name="T1" fmla="*/ 29579457 h 285393"/>
              <a:gd name="T2" fmla="*/ 26474045 w 286977"/>
              <a:gd name="T3" fmla="*/ 33671231 h 285393"/>
              <a:gd name="T4" fmla="*/ 25953430 w 286977"/>
              <a:gd name="T5" fmla="*/ 29579457 h 285393"/>
              <a:gd name="T6" fmla="*/ 7454788 w 286977"/>
              <a:gd name="T7" fmla="*/ 29031137 h 285393"/>
              <a:gd name="T8" fmla="*/ 8041878 w 286977"/>
              <a:gd name="T9" fmla="*/ 33165139 h 285393"/>
              <a:gd name="T10" fmla="*/ 6958494 w 286977"/>
              <a:gd name="T11" fmla="*/ 33165139 h 285393"/>
              <a:gd name="T12" fmla="*/ 7454788 w 286977"/>
              <a:gd name="T13" fmla="*/ 29031137 h 285393"/>
              <a:gd name="T14" fmla="*/ 17832743 w 286977"/>
              <a:gd name="T15" fmla="*/ 22772465 h 285393"/>
              <a:gd name="T16" fmla="*/ 23605836 w 286977"/>
              <a:gd name="T17" fmla="*/ 21415392 h 285393"/>
              <a:gd name="T18" fmla="*/ 12187799 w 286977"/>
              <a:gd name="T19" fmla="*/ 20185562 h 285393"/>
              <a:gd name="T20" fmla="*/ 13085643 w 286977"/>
              <a:gd name="T21" fmla="*/ 25486617 h 285393"/>
              <a:gd name="T22" fmla="*/ 12187799 w 286977"/>
              <a:gd name="T23" fmla="*/ 20185562 h 285393"/>
              <a:gd name="T24" fmla="*/ 13085643 w 286977"/>
              <a:gd name="T25" fmla="*/ 18574110 h 285393"/>
              <a:gd name="T26" fmla="*/ 16977402 w 286977"/>
              <a:gd name="T27" fmla="*/ 22093951 h 285393"/>
              <a:gd name="T28" fmla="*/ 20868879 w 286977"/>
              <a:gd name="T29" fmla="*/ 18574110 h 285393"/>
              <a:gd name="T30" fmla="*/ 16977402 w 286977"/>
              <a:gd name="T31" fmla="*/ 18404467 h 285393"/>
              <a:gd name="T32" fmla="*/ 19714351 w 286977"/>
              <a:gd name="T33" fmla="*/ 4537326 h 285393"/>
              <a:gd name="T34" fmla="*/ 19372119 w 286977"/>
              <a:gd name="T35" fmla="*/ 6191445 h 285393"/>
              <a:gd name="T36" fmla="*/ 10263284 w 286977"/>
              <a:gd name="T37" fmla="*/ 5258498 h 285393"/>
              <a:gd name="T38" fmla="*/ 16977402 w 286977"/>
              <a:gd name="T39" fmla="*/ 17386748 h 285393"/>
              <a:gd name="T40" fmla="*/ 23392000 w 286977"/>
              <a:gd name="T41" fmla="*/ 4580167 h 285393"/>
              <a:gd name="T42" fmla="*/ 21168367 w 286977"/>
              <a:gd name="T43" fmla="*/ 5428212 h 285393"/>
              <a:gd name="T44" fmla="*/ 16977402 w 286977"/>
              <a:gd name="T45" fmla="*/ 1059968 h 285393"/>
              <a:gd name="T46" fmla="*/ 18687938 w 286977"/>
              <a:gd name="T47" fmla="*/ 5300658 h 285393"/>
              <a:gd name="T48" fmla="*/ 18944548 w 286977"/>
              <a:gd name="T49" fmla="*/ 3180527 h 285393"/>
              <a:gd name="T50" fmla="*/ 21510409 w 286977"/>
              <a:gd name="T51" fmla="*/ 4410335 h 285393"/>
              <a:gd name="T52" fmla="*/ 16977402 w 286977"/>
              <a:gd name="T53" fmla="*/ 1059968 h 285393"/>
              <a:gd name="T54" fmla="*/ 25316373 w 286977"/>
              <a:gd name="T55" fmla="*/ 8481260 h 285393"/>
              <a:gd name="T56" fmla="*/ 21895085 w 286977"/>
              <a:gd name="T57" fmla="*/ 18277397 h 285393"/>
              <a:gd name="T58" fmla="*/ 28994270 w 286977"/>
              <a:gd name="T59" fmla="*/ 21372918 h 285393"/>
              <a:gd name="T60" fmla="*/ 33997408 w 286977"/>
              <a:gd name="T61" fmla="*/ 33162133 h 285393"/>
              <a:gd name="T62" fmla="*/ 32928550 w 286977"/>
              <a:gd name="T63" fmla="*/ 33162133 h 285393"/>
              <a:gd name="T64" fmla="*/ 28780365 w 286977"/>
              <a:gd name="T65" fmla="*/ 22390782 h 285393"/>
              <a:gd name="T66" fmla="*/ 21382196 w 286977"/>
              <a:gd name="T67" fmla="*/ 26504231 h 285393"/>
              <a:gd name="T68" fmla="*/ 20997259 w 286977"/>
              <a:gd name="T69" fmla="*/ 26716297 h 285393"/>
              <a:gd name="T70" fmla="*/ 17490445 w 286977"/>
              <a:gd name="T71" fmla="*/ 23832660 h 285393"/>
              <a:gd name="T72" fmla="*/ 16977402 w 286977"/>
              <a:gd name="T73" fmla="*/ 33670970 h 285393"/>
              <a:gd name="T74" fmla="*/ 16464034 w 286977"/>
              <a:gd name="T75" fmla="*/ 23832660 h 285393"/>
              <a:gd name="T76" fmla="*/ 12957577 w 286977"/>
              <a:gd name="T77" fmla="*/ 26716297 h 285393"/>
              <a:gd name="T78" fmla="*/ 12529837 w 286977"/>
              <a:gd name="T79" fmla="*/ 26504231 h 285393"/>
              <a:gd name="T80" fmla="*/ 5174420 w 286977"/>
              <a:gd name="T81" fmla="*/ 22390782 h 285393"/>
              <a:gd name="T82" fmla="*/ 1026338 w 286977"/>
              <a:gd name="T83" fmla="*/ 33162133 h 285393"/>
              <a:gd name="T84" fmla="*/ 0 w 286977"/>
              <a:gd name="T85" fmla="*/ 33162133 h 285393"/>
              <a:gd name="T86" fmla="*/ 5003152 w 286977"/>
              <a:gd name="T87" fmla="*/ 21372918 h 285393"/>
              <a:gd name="T88" fmla="*/ 12059562 w 286977"/>
              <a:gd name="T89" fmla="*/ 18277397 h 285393"/>
              <a:gd name="T90" fmla="*/ 8681051 w 286977"/>
              <a:gd name="T91" fmla="*/ 8481260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chemeClr val="accent1"/>
          </a:solidFill>
          <a:ln>
            <a:noFill/>
          </a:ln>
          <a:effectLst/>
        </p:spPr>
        <p:txBody>
          <a:bodyPr anchor="ctr"/>
          <a:lstStyle/>
          <a:p>
            <a:endParaRPr lang="en-US" sz="900" dirty="0">
              <a:latin typeface="Lato Light" panose="020F0502020204030203" pitchFamily="34" charset="0"/>
            </a:endParaRPr>
          </a:p>
        </p:txBody>
      </p:sp>
      <p:sp>
        <p:nvSpPr>
          <p:cNvPr id="47" name="TextBox 46">
            <a:extLst>
              <a:ext uri="{FF2B5EF4-FFF2-40B4-BE49-F238E27FC236}">
                <a16:creationId xmlns:a16="http://schemas.microsoft.com/office/drawing/2014/main" id="{5F7F06CA-36FF-7242-BD8B-151F5AE0EC34}"/>
              </a:ext>
            </a:extLst>
          </p:cNvPr>
          <p:cNvSpPr txBox="1"/>
          <p:nvPr/>
        </p:nvSpPr>
        <p:spPr>
          <a:xfrm>
            <a:off x="768024" y="1610342"/>
            <a:ext cx="2223686" cy="338554"/>
          </a:xfrm>
          <a:prstGeom prst="rect">
            <a:avLst/>
          </a:prstGeom>
          <a:noFill/>
        </p:spPr>
        <p:txBody>
          <a:bodyPr wrap="none" rtlCol="0" anchor="b" anchorCtr="0">
            <a:spAutoFit/>
          </a:bodyPr>
          <a:lstStyle/>
          <a:p>
            <a:r>
              <a:rPr lang="en-US" sz="1600" b="1" dirty="0">
                <a:solidFill>
                  <a:schemeClr val="accent1"/>
                </a:solidFill>
                <a:latin typeface="Poppins" pitchFamily="2" charset="77"/>
                <a:ea typeface="League Spartan" charset="0"/>
                <a:cs typeface="Poppins" pitchFamily="2" charset="77"/>
              </a:rPr>
              <a:t>SCRUM TEAM ROLES</a:t>
            </a:r>
          </a:p>
        </p:txBody>
      </p:sp>
      <p:sp>
        <p:nvSpPr>
          <p:cNvPr id="48" name="TextBox 47">
            <a:extLst>
              <a:ext uri="{FF2B5EF4-FFF2-40B4-BE49-F238E27FC236}">
                <a16:creationId xmlns:a16="http://schemas.microsoft.com/office/drawing/2014/main" id="{20F94B33-4937-3B45-A246-8174304306EF}"/>
              </a:ext>
            </a:extLst>
          </p:cNvPr>
          <p:cNvSpPr txBox="1"/>
          <p:nvPr/>
        </p:nvSpPr>
        <p:spPr>
          <a:xfrm>
            <a:off x="768024" y="2070100"/>
            <a:ext cx="1319592" cy="338554"/>
          </a:xfrm>
          <a:prstGeom prst="rect">
            <a:avLst/>
          </a:prstGeom>
          <a:noFill/>
        </p:spPr>
        <p:txBody>
          <a:bodyPr wrap="none" rtlCol="0" anchor="b" anchorCtr="0">
            <a:spAutoFit/>
          </a:bodyPr>
          <a:lstStyle/>
          <a:p>
            <a:r>
              <a:rPr lang="en-US" sz="1600" b="1" dirty="0">
                <a:solidFill>
                  <a:schemeClr val="accent2"/>
                </a:solidFill>
                <a:latin typeface="Poppins" pitchFamily="2" charset="77"/>
                <a:ea typeface="League Spartan" charset="0"/>
                <a:cs typeface="Poppins" pitchFamily="2" charset="77"/>
              </a:rPr>
              <a:t>ARTIFACTS</a:t>
            </a:r>
          </a:p>
        </p:txBody>
      </p:sp>
      <p:sp>
        <p:nvSpPr>
          <p:cNvPr id="49" name="TextBox 48">
            <a:extLst>
              <a:ext uri="{FF2B5EF4-FFF2-40B4-BE49-F238E27FC236}">
                <a16:creationId xmlns:a16="http://schemas.microsoft.com/office/drawing/2014/main" id="{46C895AE-E631-A54D-B23A-554C65E98B89}"/>
              </a:ext>
            </a:extLst>
          </p:cNvPr>
          <p:cNvSpPr txBox="1"/>
          <p:nvPr/>
        </p:nvSpPr>
        <p:spPr>
          <a:xfrm>
            <a:off x="768024" y="2529857"/>
            <a:ext cx="957313" cy="338554"/>
          </a:xfrm>
          <a:prstGeom prst="rect">
            <a:avLst/>
          </a:prstGeom>
          <a:noFill/>
        </p:spPr>
        <p:txBody>
          <a:bodyPr wrap="none" rtlCol="0" anchor="b" anchorCtr="0">
            <a:spAutoFit/>
          </a:bodyPr>
          <a:lstStyle/>
          <a:p>
            <a:r>
              <a:rPr lang="en-US" sz="1600" b="1" dirty="0">
                <a:solidFill>
                  <a:schemeClr val="accent3"/>
                </a:solidFill>
                <a:latin typeface="Poppins" pitchFamily="2" charset="77"/>
                <a:ea typeface="League Spartan" charset="0"/>
                <a:cs typeface="Poppins" pitchFamily="2" charset="77"/>
              </a:rPr>
              <a:t>EVENTS</a:t>
            </a:r>
          </a:p>
        </p:txBody>
      </p:sp>
    </p:spTree>
    <p:extLst>
      <p:ext uri="{BB962C8B-B14F-4D97-AF65-F5344CB8AC3E}">
        <p14:creationId xmlns:p14="http://schemas.microsoft.com/office/powerpoint/2010/main" val="2243408557"/>
      </p:ext>
    </p:extLst>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TextBox 34">
            <a:extLst>
              <a:ext uri="{FF2B5EF4-FFF2-40B4-BE49-F238E27FC236}">
                <a16:creationId xmlns:a16="http://schemas.microsoft.com/office/drawing/2014/main" id="{15C2CFE7-695D-654B-B3CE-0863EC79B1EF}"/>
              </a:ext>
            </a:extLst>
          </p:cNvPr>
          <p:cNvSpPr txBox="1"/>
          <p:nvPr/>
        </p:nvSpPr>
        <p:spPr>
          <a:xfrm>
            <a:off x="3960652" y="306186"/>
            <a:ext cx="4270721"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CORE VALUES</a:t>
            </a:r>
          </a:p>
        </p:txBody>
      </p:sp>
      <p:sp>
        <p:nvSpPr>
          <p:cNvPr id="36" name="TextBox 35">
            <a:extLst>
              <a:ext uri="{FF2B5EF4-FFF2-40B4-BE49-F238E27FC236}">
                <a16:creationId xmlns:a16="http://schemas.microsoft.com/office/drawing/2014/main" id="{6EA9BC6B-4D20-AB4D-A166-54B187722E35}"/>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121" name="Freeform 1">
            <a:extLst>
              <a:ext uri="{FF2B5EF4-FFF2-40B4-BE49-F238E27FC236}">
                <a16:creationId xmlns:a16="http://schemas.microsoft.com/office/drawing/2014/main" id="{2CEA08A0-6BF2-014A-8457-8549274E83E5}"/>
              </a:ext>
            </a:extLst>
          </p:cNvPr>
          <p:cNvSpPr>
            <a:spLocks noChangeArrowheads="1"/>
          </p:cNvSpPr>
          <p:nvPr/>
        </p:nvSpPr>
        <p:spPr bwMode="auto">
          <a:xfrm>
            <a:off x="1505395" y="1639787"/>
            <a:ext cx="4269447" cy="1074322"/>
          </a:xfrm>
          <a:custGeom>
            <a:avLst/>
            <a:gdLst>
              <a:gd name="T0" fmla="*/ 11169 w 11494"/>
              <a:gd name="T1" fmla="*/ 2891 h 2892"/>
              <a:gd name="T2" fmla="*/ 532 w 11494"/>
              <a:gd name="T3" fmla="*/ 2891 h 2892"/>
              <a:gd name="T4" fmla="*/ 532 w 11494"/>
              <a:gd name="T5" fmla="*/ 2891 h 2892"/>
              <a:gd name="T6" fmla="*/ 0 w 11494"/>
              <a:gd name="T7" fmla="*/ 2359 h 2892"/>
              <a:gd name="T8" fmla="*/ 0 w 11494"/>
              <a:gd name="T9" fmla="*/ 532 h 2892"/>
              <a:gd name="T10" fmla="*/ 0 w 11494"/>
              <a:gd name="T11" fmla="*/ 532 h 2892"/>
              <a:gd name="T12" fmla="*/ 532 w 11494"/>
              <a:gd name="T13" fmla="*/ 0 h 2892"/>
              <a:gd name="T14" fmla="*/ 8642 w 11494"/>
              <a:gd name="T15" fmla="*/ 0 h 2892"/>
              <a:gd name="T16" fmla="*/ 8642 w 11494"/>
              <a:gd name="T17" fmla="*/ 0 h 2892"/>
              <a:gd name="T18" fmla="*/ 9018 w 11494"/>
              <a:gd name="T19" fmla="*/ 156 h 2892"/>
              <a:gd name="T20" fmla="*/ 11340 w 11494"/>
              <a:gd name="T21" fmla="*/ 2478 h 2892"/>
              <a:gd name="T22" fmla="*/ 11340 w 11494"/>
              <a:gd name="T23" fmla="*/ 2478 h 2892"/>
              <a:gd name="T24" fmla="*/ 11169 w 11494"/>
              <a:gd name="T25" fmla="*/ 2891 h 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94" h="2892">
                <a:moveTo>
                  <a:pt x="11169" y="2891"/>
                </a:moveTo>
                <a:lnTo>
                  <a:pt x="532" y="2891"/>
                </a:lnTo>
                <a:lnTo>
                  <a:pt x="532" y="2891"/>
                </a:lnTo>
                <a:cubicBezTo>
                  <a:pt x="238" y="2891"/>
                  <a:pt x="0" y="2653"/>
                  <a:pt x="0" y="2359"/>
                </a:cubicBezTo>
                <a:lnTo>
                  <a:pt x="0" y="532"/>
                </a:lnTo>
                <a:lnTo>
                  <a:pt x="0" y="532"/>
                </a:lnTo>
                <a:cubicBezTo>
                  <a:pt x="0" y="238"/>
                  <a:pt x="238" y="0"/>
                  <a:pt x="532" y="0"/>
                </a:cubicBezTo>
                <a:lnTo>
                  <a:pt x="8642" y="0"/>
                </a:lnTo>
                <a:lnTo>
                  <a:pt x="8642" y="0"/>
                </a:lnTo>
                <a:cubicBezTo>
                  <a:pt x="8783" y="0"/>
                  <a:pt x="8918" y="56"/>
                  <a:pt x="9018" y="156"/>
                </a:cubicBezTo>
                <a:lnTo>
                  <a:pt x="11340" y="2478"/>
                </a:lnTo>
                <a:lnTo>
                  <a:pt x="11340" y="2478"/>
                </a:lnTo>
                <a:cubicBezTo>
                  <a:pt x="11493" y="2630"/>
                  <a:pt x="11385" y="2891"/>
                  <a:pt x="11169" y="2891"/>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5122" name="Freeform 2">
            <a:extLst>
              <a:ext uri="{FF2B5EF4-FFF2-40B4-BE49-F238E27FC236}">
                <a16:creationId xmlns:a16="http://schemas.microsoft.com/office/drawing/2014/main" id="{1167DB5D-8017-D549-A805-51F0F34BEB9A}"/>
              </a:ext>
            </a:extLst>
          </p:cNvPr>
          <p:cNvSpPr>
            <a:spLocks noChangeArrowheads="1"/>
          </p:cNvSpPr>
          <p:nvPr/>
        </p:nvSpPr>
        <p:spPr bwMode="auto">
          <a:xfrm>
            <a:off x="964959" y="1459642"/>
            <a:ext cx="1367468" cy="1367467"/>
          </a:xfrm>
          <a:custGeom>
            <a:avLst/>
            <a:gdLst>
              <a:gd name="T0" fmla="*/ 1842 w 3684"/>
              <a:gd name="T1" fmla="*/ 3683 h 3684"/>
              <a:gd name="T2" fmla="*/ 0 w 3684"/>
              <a:gd name="T3" fmla="*/ 1842 h 3684"/>
              <a:gd name="T4" fmla="*/ 1842 w 3684"/>
              <a:gd name="T5" fmla="*/ 0 h 3684"/>
              <a:gd name="T6" fmla="*/ 3683 w 3684"/>
              <a:gd name="T7" fmla="*/ 1842 h 3684"/>
              <a:gd name="T8" fmla="*/ 1842 w 3684"/>
              <a:gd name="T9" fmla="*/ 3683 h 3684"/>
            </a:gdLst>
            <a:ahLst/>
            <a:cxnLst>
              <a:cxn ang="0">
                <a:pos x="T0" y="T1"/>
              </a:cxn>
              <a:cxn ang="0">
                <a:pos x="T2" y="T3"/>
              </a:cxn>
              <a:cxn ang="0">
                <a:pos x="T4" y="T5"/>
              </a:cxn>
              <a:cxn ang="0">
                <a:pos x="T6" y="T7"/>
              </a:cxn>
              <a:cxn ang="0">
                <a:pos x="T8" y="T9"/>
              </a:cxn>
            </a:cxnLst>
            <a:rect l="0" t="0" r="r" b="b"/>
            <a:pathLst>
              <a:path w="3684" h="3684">
                <a:moveTo>
                  <a:pt x="1842" y="3683"/>
                </a:moveTo>
                <a:lnTo>
                  <a:pt x="0" y="1842"/>
                </a:lnTo>
                <a:lnTo>
                  <a:pt x="1842" y="0"/>
                </a:lnTo>
                <a:lnTo>
                  <a:pt x="3683" y="1842"/>
                </a:lnTo>
                <a:lnTo>
                  <a:pt x="1842" y="3683"/>
                </a:lnTo>
              </a:path>
            </a:pathLst>
          </a:custGeom>
          <a:solidFill>
            <a:schemeClr val="accent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5123" name="Freeform 3">
            <a:extLst>
              <a:ext uri="{FF2B5EF4-FFF2-40B4-BE49-F238E27FC236}">
                <a16:creationId xmlns:a16="http://schemas.microsoft.com/office/drawing/2014/main" id="{52D1767C-FAFC-7F45-A19F-A34F898D9EB3}"/>
              </a:ext>
            </a:extLst>
          </p:cNvPr>
          <p:cNvSpPr>
            <a:spLocks noChangeArrowheads="1"/>
          </p:cNvSpPr>
          <p:nvPr/>
        </p:nvSpPr>
        <p:spPr bwMode="auto">
          <a:xfrm>
            <a:off x="1163119" y="1657801"/>
            <a:ext cx="971147" cy="971148"/>
          </a:xfrm>
          <a:custGeom>
            <a:avLst/>
            <a:gdLst>
              <a:gd name="T0" fmla="*/ 1308 w 2616"/>
              <a:gd name="T1" fmla="*/ 2616 h 2617"/>
              <a:gd name="T2" fmla="*/ 0 w 2616"/>
              <a:gd name="T3" fmla="*/ 1309 h 2617"/>
              <a:gd name="T4" fmla="*/ 1308 w 2616"/>
              <a:gd name="T5" fmla="*/ 0 h 2617"/>
              <a:gd name="T6" fmla="*/ 2615 w 2616"/>
              <a:gd name="T7" fmla="*/ 1309 h 2617"/>
              <a:gd name="T8" fmla="*/ 1308 w 2616"/>
              <a:gd name="T9" fmla="*/ 2616 h 2617"/>
            </a:gdLst>
            <a:ahLst/>
            <a:cxnLst>
              <a:cxn ang="0">
                <a:pos x="T0" y="T1"/>
              </a:cxn>
              <a:cxn ang="0">
                <a:pos x="T2" y="T3"/>
              </a:cxn>
              <a:cxn ang="0">
                <a:pos x="T4" y="T5"/>
              </a:cxn>
              <a:cxn ang="0">
                <a:pos x="T6" y="T7"/>
              </a:cxn>
              <a:cxn ang="0">
                <a:pos x="T8" y="T9"/>
              </a:cxn>
            </a:cxnLst>
            <a:rect l="0" t="0" r="r" b="b"/>
            <a:pathLst>
              <a:path w="2616" h="2617">
                <a:moveTo>
                  <a:pt x="1308" y="2616"/>
                </a:moveTo>
                <a:lnTo>
                  <a:pt x="0" y="1309"/>
                </a:lnTo>
                <a:lnTo>
                  <a:pt x="1308" y="0"/>
                </a:lnTo>
                <a:lnTo>
                  <a:pt x="2615" y="1309"/>
                </a:lnTo>
                <a:lnTo>
                  <a:pt x="1308" y="2616"/>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5124" name="Freeform 4">
            <a:extLst>
              <a:ext uri="{FF2B5EF4-FFF2-40B4-BE49-F238E27FC236}">
                <a16:creationId xmlns:a16="http://schemas.microsoft.com/office/drawing/2014/main" id="{8D6FA4FE-C21F-D44A-A04B-377701181690}"/>
              </a:ext>
            </a:extLst>
          </p:cNvPr>
          <p:cNvSpPr>
            <a:spLocks noChangeArrowheads="1"/>
          </p:cNvSpPr>
          <p:nvPr/>
        </p:nvSpPr>
        <p:spPr bwMode="auto">
          <a:xfrm>
            <a:off x="5416188" y="2448804"/>
            <a:ext cx="415972" cy="415972"/>
          </a:xfrm>
          <a:custGeom>
            <a:avLst/>
            <a:gdLst>
              <a:gd name="T0" fmla="*/ 1117 w 1118"/>
              <a:gd name="T1" fmla="*/ 558 h 1118"/>
              <a:gd name="T2" fmla="*/ 1117 w 1118"/>
              <a:gd name="T3" fmla="*/ 558 h 1118"/>
              <a:gd name="T4" fmla="*/ 558 w 1118"/>
              <a:gd name="T5" fmla="*/ 0 h 1118"/>
              <a:gd name="T6" fmla="*/ 558 w 1118"/>
              <a:gd name="T7" fmla="*/ 0 h 1118"/>
              <a:gd name="T8" fmla="*/ 0 w 1118"/>
              <a:gd name="T9" fmla="*/ 558 h 1118"/>
              <a:gd name="T10" fmla="*/ 0 w 1118"/>
              <a:gd name="T11" fmla="*/ 558 h 1118"/>
              <a:gd name="T12" fmla="*/ 558 w 1118"/>
              <a:gd name="T13" fmla="*/ 1117 h 1118"/>
              <a:gd name="T14" fmla="*/ 558 w 1118"/>
              <a:gd name="T15" fmla="*/ 1117 h 1118"/>
              <a:gd name="T16" fmla="*/ 1117 w 1118"/>
              <a:gd name="T17" fmla="*/ 558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 h="1118">
                <a:moveTo>
                  <a:pt x="1117" y="558"/>
                </a:moveTo>
                <a:lnTo>
                  <a:pt x="1117" y="558"/>
                </a:lnTo>
                <a:cubicBezTo>
                  <a:pt x="1117" y="250"/>
                  <a:pt x="867" y="0"/>
                  <a:pt x="558" y="0"/>
                </a:cubicBezTo>
                <a:lnTo>
                  <a:pt x="558" y="0"/>
                </a:lnTo>
                <a:cubicBezTo>
                  <a:pt x="249" y="0"/>
                  <a:pt x="0" y="250"/>
                  <a:pt x="0" y="558"/>
                </a:cubicBezTo>
                <a:lnTo>
                  <a:pt x="0" y="558"/>
                </a:lnTo>
                <a:cubicBezTo>
                  <a:pt x="0" y="867"/>
                  <a:pt x="249" y="1117"/>
                  <a:pt x="558" y="1117"/>
                </a:cubicBezTo>
                <a:lnTo>
                  <a:pt x="558" y="1117"/>
                </a:lnTo>
                <a:cubicBezTo>
                  <a:pt x="867" y="1117"/>
                  <a:pt x="1117" y="867"/>
                  <a:pt x="1117" y="558"/>
                </a:cubicBezTo>
              </a:path>
            </a:pathLst>
          </a:custGeom>
          <a:solidFill>
            <a:schemeClr val="accent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5125" name="Freeform 5">
            <a:extLst>
              <a:ext uri="{FF2B5EF4-FFF2-40B4-BE49-F238E27FC236}">
                <a16:creationId xmlns:a16="http://schemas.microsoft.com/office/drawing/2014/main" id="{E6FB38B2-A3CC-444C-AD48-87D113A7A943}"/>
              </a:ext>
            </a:extLst>
          </p:cNvPr>
          <p:cNvSpPr>
            <a:spLocks noChangeArrowheads="1"/>
          </p:cNvSpPr>
          <p:nvPr/>
        </p:nvSpPr>
        <p:spPr bwMode="auto">
          <a:xfrm>
            <a:off x="5486609" y="2520863"/>
            <a:ext cx="271856" cy="271856"/>
          </a:xfrm>
          <a:custGeom>
            <a:avLst/>
            <a:gdLst>
              <a:gd name="T0" fmla="*/ 733 w 734"/>
              <a:gd name="T1" fmla="*/ 366 h 734"/>
              <a:gd name="T2" fmla="*/ 733 w 734"/>
              <a:gd name="T3" fmla="*/ 366 h 734"/>
              <a:gd name="T4" fmla="*/ 366 w 734"/>
              <a:gd name="T5" fmla="*/ 0 h 734"/>
              <a:gd name="T6" fmla="*/ 366 w 734"/>
              <a:gd name="T7" fmla="*/ 0 h 734"/>
              <a:gd name="T8" fmla="*/ 0 w 734"/>
              <a:gd name="T9" fmla="*/ 366 h 734"/>
              <a:gd name="T10" fmla="*/ 0 w 734"/>
              <a:gd name="T11" fmla="*/ 366 h 734"/>
              <a:gd name="T12" fmla="*/ 366 w 734"/>
              <a:gd name="T13" fmla="*/ 733 h 734"/>
              <a:gd name="T14" fmla="*/ 366 w 734"/>
              <a:gd name="T15" fmla="*/ 733 h 734"/>
              <a:gd name="T16" fmla="*/ 733 w 734"/>
              <a:gd name="T17" fmla="*/ 366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34">
                <a:moveTo>
                  <a:pt x="733" y="366"/>
                </a:moveTo>
                <a:lnTo>
                  <a:pt x="733" y="366"/>
                </a:lnTo>
                <a:cubicBezTo>
                  <a:pt x="733" y="164"/>
                  <a:pt x="568" y="0"/>
                  <a:pt x="366" y="0"/>
                </a:cubicBezTo>
                <a:lnTo>
                  <a:pt x="366" y="0"/>
                </a:lnTo>
                <a:cubicBezTo>
                  <a:pt x="163" y="0"/>
                  <a:pt x="0" y="164"/>
                  <a:pt x="0" y="366"/>
                </a:cubicBezTo>
                <a:lnTo>
                  <a:pt x="0" y="366"/>
                </a:lnTo>
                <a:cubicBezTo>
                  <a:pt x="0" y="569"/>
                  <a:pt x="163" y="733"/>
                  <a:pt x="366" y="733"/>
                </a:cubicBezTo>
                <a:lnTo>
                  <a:pt x="366" y="733"/>
                </a:lnTo>
                <a:cubicBezTo>
                  <a:pt x="568" y="733"/>
                  <a:pt x="733" y="569"/>
                  <a:pt x="733" y="366"/>
                </a:cubicBez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15" name="Freeform 1">
            <a:extLst>
              <a:ext uri="{FF2B5EF4-FFF2-40B4-BE49-F238E27FC236}">
                <a16:creationId xmlns:a16="http://schemas.microsoft.com/office/drawing/2014/main" id="{FE7078AF-3589-364F-A6E7-7AC31D461685}"/>
              </a:ext>
            </a:extLst>
          </p:cNvPr>
          <p:cNvSpPr>
            <a:spLocks noChangeArrowheads="1"/>
          </p:cNvSpPr>
          <p:nvPr/>
        </p:nvSpPr>
        <p:spPr bwMode="auto">
          <a:xfrm>
            <a:off x="6957596" y="1639787"/>
            <a:ext cx="4269447" cy="1074322"/>
          </a:xfrm>
          <a:custGeom>
            <a:avLst/>
            <a:gdLst>
              <a:gd name="T0" fmla="*/ 11169 w 11494"/>
              <a:gd name="T1" fmla="*/ 2891 h 2892"/>
              <a:gd name="T2" fmla="*/ 532 w 11494"/>
              <a:gd name="T3" fmla="*/ 2891 h 2892"/>
              <a:gd name="T4" fmla="*/ 532 w 11494"/>
              <a:gd name="T5" fmla="*/ 2891 h 2892"/>
              <a:gd name="T6" fmla="*/ 0 w 11494"/>
              <a:gd name="T7" fmla="*/ 2359 h 2892"/>
              <a:gd name="T8" fmla="*/ 0 w 11494"/>
              <a:gd name="T9" fmla="*/ 532 h 2892"/>
              <a:gd name="T10" fmla="*/ 0 w 11494"/>
              <a:gd name="T11" fmla="*/ 532 h 2892"/>
              <a:gd name="T12" fmla="*/ 532 w 11494"/>
              <a:gd name="T13" fmla="*/ 0 h 2892"/>
              <a:gd name="T14" fmla="*/ 8642 w 11494"/>
              <a:gd name="T15" fmla="*/ 0 h 2892"/>
              <a:gd name="T16" fmla="*/ 8642 w 11494"/>
              <a:gd name="T17" fmla="*/ 0 h 2892"/>
              <a:gd name="T18" fmla="*/ 9018 w 11494"/>
              <a:gd name="T19" fmla="*/ 156 h 2892"/>
              <a:gd name="T20" fmla="*/ 11340 w 11494"/>
              <a:gd name="T21" fmla="*/ 2478 h 2892"/>
              <a:gd name="T22" fmla="*/ 11340 w 11494"/>
              <a:gd name="T23" fmla="*/ 2478 h 2892"/>
              <a:gd name="T24" fmla="*/ 11169 w 11494"/>
              <a:gd name="T25" fmla="*/ 2891 h 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94" h="2892">
                <a:moveTo>
                  <a:pt x="11169" y="2891"/>
                </a:moveTo>
                <a:lnTo>
                  <a:pt x="532" y="2891"/>
                </a:lnTo>
                <a:lnTo>
                  <a:pt x="532" y="2891"/>
                </a:lnTo>
                <a:cubicBezTo>
                  <a:pt x="238" y="2891"/>
                  <a:pt x="0" y="2653"/>
                  <a:pt x="0" y="2359"/>
                </a:cubicBezTo>
                <a:lnTo>
                  <a:pt x="0" y="532"/>
                </a:lnTo>
                <a:lnTo>
                  <a:pt x="0" y="532"/>
                </a:lnTo>
                <a:cubicBezTo>
                  <a:pt x="0" y="238"/>
                  <a:pt x="238" y="0"/>
                  <a:pt x="532" y="0"/>
                </a:cubicBezTo>
                <a:lnTo>
                  <a:pt x="8642" y="0"/>
                </a:lnTo>
                <a:lnTo>
                  <a:pt x="8642" y="0"/>
                </a:lnTo>
                <a:cubicBezTo>
                  <a:pt x="8783" y="0"/>
                  <a:pt x="8918" y="56"/>
                  <a:pt x="9018" y="156"/>
                </a:cubicBezTo>
                <a:lnTo>
                  <a:pt x="11340" y="2478"/>
                </a:lnTo>
                <a:lnTo>
                  <a:pt x="11340" y="2478"/>
                </a:lnTo>
                <a:cubicBezTo>
                  <a:pt x="11493" y="2630"/>
                  <a:pt x="11385" y="2891"/>
                  <a:pt x="11169" y="2891"/>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16" name="Freeform 2">
            <a:extLst>
              <a:ext uri="{FF2B5EF4-FFF2-40B4-BE49-F238E27FC236}">
                <a16:creationId xmlns:a16="http://schemas.microsoft.com/office/drawing/2014/main" id="{06557668-B8AD-FC4E-AAC4-718FBC0AA8F9}"/>
              </a:ext>
            </a:extLst>
          </p:cNvPr>
          <p:cNvSpPr>
            <a:spLocks noChangeArrowheads="1"/>
          </p:cNvSpPr>
          <p:nvPr/>
        </p:nvSpPr>
        <p:spPr bwMode="auto">
          <a:xfrm>
            <a:off x="6417160" y="1459642"/>
            <a:ext cx="1367468" cy="1367467"/>
          </a:xfrm>
          <a:custGeom>
            <a:avLst/>
            <a:gdLst>
              <a:gd name="T0" fmla="*/ 1842 w 3684"/>
              <a:gd name="T1" fmla="*/ 3683 h 3684"/>
              <a:gd name="T2" fmla="*/ 0 w 3684"/>
              <a:gd name="T3" fmla="*/ 1842 h 3684"/>
              <a:gd name="T4" fmla="*/ 1842 w 3684"/>
              <a:gd name="T5" fmla="*/ 0 h 3684"/>
              <a:gd name="T6" fmla="*/ 3683 w 3684"/>
              <a:gd name="T7" fmla="*/ 1842 h 3684"/>
              <a:gd name="T8" fmla="*/ 1842 w 3684"/>
              <a:gd name="T9" fmla="*/ 3683 h 3684"/>
            </a:gdLst>
            <a:ahLst/>
            <a:cxnLst>
              <a:cxn ang="0">
                <a:pos x="T0" y="T1"/>
              </a:cxn>
              <a:cxn ang="0">
                <a:pos x="T2" y="T3"/>
              </a:cxn>
              <a:cxn ang="0">
                <a:pos x="T4" y="T5"/>
              </a:cxn>
              <a:cxn ang="0">
                <a:pos x="T6" y="T7"/>
              </a:cxn>
              <a:cxn ang="0">
                <a:pos x="T8" y="T9"/>
              </a:cxn>
            </a:cxnLst>
            <a:rect l="0" t="0" r="r" b="b"/>
            <a:pathLst>
              <a:path w="3684" h="3684">
                <a:moveTo>
                  <a:pt x="1842" y="3683"/>
                </a:moveTo>
                <a:lnTo>
                  <a:pt x="0" y="1842"/>
                </a:lnTo>
                <a:lnTo>
                  <a:pt x="1842" y="0"/>
                </a:lnTo>
                <a:lnTo>
                  <a:pt x="3683" y="1842"/>
                </a:lnTo>
                <a:lnTo>
                  <a:pt x="1842" y="3683"/>
                </a:lnTo>
              </a:path>
            </a:pathLst>
          </a:custGeom>
          <a:solidFill>
            <a:schemeClr val="accent2">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17" name="Freeform 3">
            <a:extLst>
              <a:ext uri="{FF2B5EF4-FFF2-40B4-BE49-F238E27FC236}">
                <a16:creationId xmlns:a16="http://schemas.microsoft.com/office/drawing/2014/main" id="{26A49379-A826-7842-A85B-7ECF1E71B14E}"/>
              </a:ext>
            </a:extLst>
          </p:cNvPr>
          <p:cNvSpPr>
            <a:spLocks noChangeArrowheads="1"/>
          </p:cNvSpPr>
          <p:nvPr/>
        </p:nvSpPr>
        <p:spPr bwMode="auto">
          <a:xfrm>
            <a:off x="6615320" y="1657801"/>
            <a:ext cx="971147" cy="971148"/>
          </a:xfrm>
          <a:custGeom>
            <a:avLst/>
            <a:gdLst>
              <a:gd name="T0" fmla="*/ 1308 w 2616"/>
              <a:gd name="T1" fmla="*/ 2616 h 2617"/>
              <a:gd name="T2" fmla="*/ 0 w 2616"/>
              <a:gd name="T3" fmla="*/ 1309 h 2617"/>
              <a:gd name="T4" fmla="*/ 1308 w 2616"/>
              <a:gd name="T5" fmla="*/ 0 h 2617"/>
              <a:gd name="T6" fmla="*/ 2615 w 2616"/>
              <a:gd name="T7" fmla="*/ 1309 h 2617"/>
              <a:gd name="T8" fmla="*/ 1308 w 2616"/>
              <a:gd name="T9" fmla="*/ 2616 h 2617"/>
            </a:gdLst>
            <a:ahLst/>
            <a:cxnLst>
              <a:cxn ang="0">
                <a:pos x="T0" y="T1"/>
              </a:cxn>
              <a:cxn ang="0">
                <a:pos x="T2" y="T3"/>
              </a:cxn>
              <a:cxn ang="0">
                <a:pos x="T4" y="T5"/>
              </a:cxn>
              <a:cxn ang="0">
                <a:pos x="T6" y="T7"/>
              </a:cxn>
              <a:cxn ang="0">
                <a:pos x="T8" y="T9"/>
              </a:cxn>
            </a:cxnLst>
            <a:rect l="0" t="0" r="r" b="b"/>
            <a:pathLst>
              <a:path w="2616" h="2617">
                <a:moveTo>
                  <a:pt x="1308" y="2616"/>
                </a:moveTo>
                <a:lnTo>
                  <a:pt x="0" y="1309"/>
                </a:lnTo>
                <a:lnTo>
                  <a:pt x="1308" y="0"/>
                </a:lnTo>
                <a:lnTo>
                  <a:pt x="2615" y="1309"/>
                </a:lnTo>
                <a:lnTo>
                  <a:pt x="1308" y="2616"/>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18" name="Freeform 4">
            <a:extLst>
              <a:ext uri="{FF2B5EF4-FFF2-40B4-BE49-F238E27FC236}">
                <a16:creationId xmlns:a16="http://schemas.microsoft.com/office/drawing/2014/main" id="{3AB49C25-1F1D-194D-A092-00CFCE818F81}"/>
              </a:ext>
            </a:extLst>
          </p:cNvPr>
          <p:cNvSpPr>
            <a:spLocks noChangeArrowheads="1"/>
          </p:cNvSpPr>
          <p:nvPr/>
        </p:nvSpPr>
        <p:spPr bwMode="auto">
          <a:xfrm>
            <a:off x="10868389" y="2448804"/>
            <a:ext cx="415972" cy="415972"/>
          </a:xfrm>
          <a:custGeom>
            <a:avLst/>
            <a:gdLst>
              <a:gd name="T0" fmla="*/ 1117 w 1118"/>
              <a:gd name="T1" fmla="*/ 558 h 1118"/>
              <a:gd name="T2" fmla="*/ 1117 w 1118"/>
              <a:gd name="T3" fmla="*/ 558 h 1118"/>
              <a:gd name="T4" fmla="*/ 558 w 1118"/>
              <a:gd name="T5" fmla="*/ 0 h 1118"/>
              <a:gd name="T6" fmla="*/ 558 w 1118"/>
              <a:gd name="T7" fmla="*/ 0 h 1118"/>
              <a:gd name="T8" fmla="*/ 0 w 1118"/>
              <a:gd name="T9" fmla="*/ 558 h 1118"/>
              <a:gd name="T10" fmla="*/ 0 w 1118"/>
              <a:gd name="T11" fmla="*/ 558 h 1118"/>
              <a:gd name="T12" fmla="*/ 558 w 1118"/>
              <a:gd name="T13" fmla="*/ 1117 h 1118"/>
              <a:gd name="T14" fmla="*/ 558 w 1118"/>
              <a:gd name="T15" fmla="*/ 1117 h 1118"/>
              <a:gd name="T16" fmla="*/ 1117 w 1118"/>
              <a:gd name="T17" fmla="*/ 558 h 1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 h="1118">
                <a:moveTo>
                  <a:pt x="1117" y="558"/>
                </a:moveTo>
                <a:lnTo>
                  <a:pt x="1117" y="558"/>
                </a:lnTo>
                <a:cubicBezTo>
                  <a:pt x="1117" y="250"/>
                  <a:pt x="867" y="0"/>
                  <a:pt x="558" y="0"/>
                </a:cubicBezTo>
                <a:lnTo>
                  <a:pt x="558" y="0"/>
                </a:lnTo>
                <a:cubicBezTo>
                  <a:pt x="249" y="0"/>
                  <a:pt x="0" y="250"/>
                  <a:pt x="0" y="558"/>
                </a:cubicBezTo>
                <a:lnTo>
                  <a:pt x="0" y="558"/>
                </a:lnTo>
                <a:cubicBezTo>
                  <a:pt x="0" y="867"/>
                  <a:pt x="249" y="1117"/>
                  <a:pt x="558" y="1117"/>
                </a:cubicBezTo>
                <a:lnTo>
                  <a:pt x="558" y="1117"/>
                </a:lnTo>
                <a:cubicBezTo>
                  <a:pt x="867" y="1117"/>
                  <a:pt x="1117" y="867"/>
                  <a:pt x="1117" y="558"/>
                </a:cubicBezTo>
              </a:path>
            </a:pathLst>
          </a:custGeom>
          <a:solidFill>
            <a:schemeClr val="accent2">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19" name="Freeform 5">
            <a:extLst>
              <a:ext uri="{FF2B5EF4-FFF2-40B4-BE49-F238E27FC236}">
                <a16:creationId xmlns:a16="http://schemas.microsoft.com/office/drawing/2014/main" id="{1CCFBCBE-97FE-6B49-867D-4E1E90A5FD93}"/>
              </a:ext>
            </a:extLst>
          </p:cNvPr>
          <p:cNvSpPr>
            <a:spLocks noChangeArrowheads="1"/>
          </p:cNvSpPr>
          <p:nvPr/>
        </p:nvSpPr>
        <p:spPr bwMode="auto">
          <a:xfrm>
            <a:off x="10938810" y="2520863"/>
            <a:ext cx="271856" cy="271856"/>
          </a:xfrm>
          <a:custGeom>
            <a:avLst/>
            <a:gdLst>
              <a:gd name="T0" fmla="*/ 733 w 734"/>
              <a:gd name="T1" fmla="*/ 366 h 734"/>
              <a:gd name="T2" fmla="*/ 733 w 734"/>
              <a:gd name="T3" fmla="*/ 366 h 734"/>
              <a:gd name="T4" fmla="*/ 366 w 734"/>
              <a:gd name="T5" fmla="*/ 0 h 734"/>
              <a:gd name="T6" fmla="*/ 366 w 734"/>
              <a:gd name="T7" fmla="*/ 0 h 734"/>
              <a:gd name="T8" fmla="*/ 0 w 734"/>
              <a:gd name="T9" fmla="*/ 366 h 734"/>
              <a:gd name="T10" fmla="*/ 0 w 734"/>
              <a:gd name="T11" fmla="*/ 366 h 734"/>
              <a:gd name="T12" fmla="*/ 366 w 734"/>
              <a:gd name="T13" fmla="*/ 733 h 734"/>
              <a:gd name="T14" fmla="*/ 366 w 734"/>
              <a:gd name="T15" fmla="*/ 733 h 734"/>
              <a:gd name="T16" fmla="*/ 733 w 734"/>
              <a:gd name="T17" fmla="*/ 366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34">
                <a:moveTo>
                  <a:pt x="733" y="366"/>
                </a:moveTo>
                <a:lnTo>
                  <a:pt x="733" y="366"/>
                </a:lnTo>
                <a:cubicBezTo>
                  <a:pt x="733" y="164"/>
                  <a:pt x="568" y="0"/>
                  <a:pt x="366" y="0"/>
                </a:cubicBezTo>
                <a:lnTo>
                  <a:pt x="366" y="0"/>
                </a:lnTo>
                <a:cubicBezTo>
                  <a:pt x="163" y="0"/>
                  <a:pt x="0" y="164"/>
                  <a:pt x="0" y="366"/>
                </a:cubicBezTo>
                <a:lnTo>
                  <a:pt x="0" y="366"/>
                </a:lnTo>
                <a:cubicBezTo>
                  <a:pt x="0" y="569"/>
                  <a:pt x="163" y="733"/>
                  <a:pt x="366" y="733"/>
                </a:cubicBezTo>
                <a:lnTo>
                  <a:pt x="366" y="733"/>
                </a:lnTo>
                <a:cubicBezTo>
                  <a:pt x="568" y="733"/>
                  <a:pt x="733" y="569"/>
                  <a:pt x="733" y="366"/>
                </a:cubicBez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42" name="Freeform 1051">
            <a:extLst>
              <a:ext uri="{FF2B5EF4-FFF2-40B4-BE49-F238E27FC236}">
                <a16:creationId xmlns:a16="http://schemas.microsoft.com/office/drawing/2014/main" id="{4634148C-35C8-EB41-AA27-12F327409C69}"/>
              </a:ext>
            </a:extLst>
          </p:cNvPr>
          <p:cNvSpPr>
            <a:spLocks noChangeAspect="1" noChangeArrowheads="1"/>
          </p:cNvSpPr>
          <p:nvPr/>
        </p:nvSpPr>
        <p:spPr bwMode="auto">
          <a:xfrm>
            <a:off x="6901635" y="1944116"/>
            <a:ext cx="398518" cy="398518"/>
          </a:xfrm>
          <a:custGeom>
            <a:avLst/>
            <a:gdLst>
              <a:gd name="T0" fmla="*/ 23283854 w 285390"/>
              <a:gd name="T1" fmla="*/ 31132927 h 285391"/>
              <a:gd name="T2" fmla="*/ 27288610 w 285390"/>
              <a:gd name="T3" fmla="*/ 31937716 h 285391"/>
              <a:gd name="T4" fmla="*/ 27288610 w 285390"/>
              <a:gd name="T5" fmla="*/ 28845632 h 285391"/>
              <a:gd name="T6" fmla="*/ 22772721 w 285390"/>
              <a:gd name="T7" fmla="*/ 24313469 h 285391"/>
              <a:gd name="T8" fmla="*/ 22559662 w 285390"/>
              <a:gd name="T9" fmla="*/ 30455201 h 285391"/>
              <a:gd name="T10" fmla="*/ 22772721 w 285390"/>
              <a:gd name="T11" fmla="*/ 24313469 h 285391"/>
              <a:gd name="T12" fmla="*/ 11403969 w 285390"/>
              <a:gd name="T13" fmla="*/ 21689315 h 285391"/>
              <a:gd name="T14" fmla="*/ 16609519 w 285390"/>
              <a:gd name="T15" fmla="*/ 21646668 h 285391"/>
              <a:gd name="T16" fmla="*/ 14006641 w 285390"/>
              <a:gd name="T17" fmla="*/ 20622716 h 285391"/>
              <a:gd name="T18" fmla="*/ 14006641 w 285390"/>
              <a:gd name="T19" fmla="*/ 13199521 h 285391"/>
              <a:gd name="T20" fmla="*/ 14006641 w 285390"/>
              <a:gd name="T21" fmla="*/ 19598789 h 285391"/>
              <a:gd name="T22" fmla="*/ 14006641 w 285390"/>
              <a:gd name="T23" fmla="*/ 13199521 h 285391"/>
              <a:gd name="T24" fmla="*/ 17846951 w 285390"/>
              <a:gd name="T25" fmla="*/ 16143202 h 285391"/>
              <a:gd name="T26" fmla="*/ 16353460 w 285390"/>
              <a:gd name="T27" fmla="*/ 19726825 h 285391"/>
              <a:gd name="T28" fmla="*/ 18572333 w 285390"/>
              <a:gd name="T29" fmla="*/ 21305308 h 285391"/>
              <a:gd name="T30" fmla="*/ 21473690 w 285390"/>
              <a:gd name="T31" fmla="*/ 22756016 h 285391"/>
              <a:gd name="T32" fmla="*/ 21046952 w 285390"/>
              <a:gd name="T33" fmla="*/ 23609113 h 285391"/>
              <a:gd name="T34" fmla="*/ 19980313 w 285390"/>
              <a:gd name="T35" fmla="*/ 22883896 h 285391"/>
              <a:gd name="T36" fmla="*/ 17590807 w 285390"/>
              <a:gd name="T37" fmla="*/ 22073406 h 285391"/>
              <a:gd name="T38" fmla="*/ 10465185 w 285390"/>
              <a:gd name="T39" fmla="*/ 22073406 h 285391"/>
              <a:gd name="T40" fmla="*/ 8033098 w 285390"/>
              <a:gd name="T41" fmla="*/ 22883896 h 285391"/>
              <a:gd name="T42" fmla="*/ 6966530 w 285390"/>
              <a:gd name="T43" fmla="*/ 23566487 h 285391"/>
              <a:gd name="T44" fmla="*/ 6582425 w 285390"/>
              <a:gd name="T45" fmla="*/ 22756016 h 285391"/>
              <a:gd name="T46" fmla="*/ 9398578 w 285390"/>
              <a:gd name="T47" fmla="*/ 21305308 h 285391"/>
              <a:gd name="T48" fmla="*/ 11617320 w 285390"/>
              <a:gd name="T49" fmla="*/ 19769553 h 285391"/>
              <a:gd name="T50" fmla="*/ 10166458 w 285390"/>
              <a:gd name="T51" fmla="*/ 16143202 h 285391"/>
              <a:gd name="T52" fmla="*/ 13996709 w 285390"/>
              <a:gd name="T53" fmla="*/ 9403570 h 285391"/>
              <a:gd name="T54" fmla="*/ 13996709 w 285390"/>
              <a:gd name="T55" fmla="*/ 28083254 h 285391"/>
              <a:gd name="T56" fmla="*/ 13996709 w 285390"/>
              <a:gd name="T57" fmla="*/ 9403570 h 285391"/>
              <a:gd name="T58" fmla="*/ 24391503 w 285390"/>
              <a:gd name="T59" fmla="*/ 18764534 h 285391"/>
              <a:gd name="T60" fmla="*/ 28012693 w 285390"/>
              <a:gd name="T61" fmla="*/ 28083254 h 285391"/>
              <a:gd name="T62" fmla="*/ 28012693 w 285390"/>
              <a:gd name="T63" fmla="*/ 32700174 h 285391"/>
              <a:gd name="T64" fmla="*/ 23411805 w 285390"/>
              <a:gd name="T65" fmla="*/ 32700174 h 285391"/>
              <a:gd name="T66" fmla="*/ 13996709 w 285390"/>
              <a:gd name="T67" fmla="*/ 29142124 h 285391"/>
              <a:gd name="T68" fmla="*/ 13996709 w 285390"/>
              <a:gd name="T69" fmla="*/ 8429127 h 285391"/>
              <a:gd name="T70" fmla="*/ 30309020 w 285390"/>
              <a:gd name="T71" fmla="*/ 2497641 h 285391"/>
              <a:gd name="T72" fmla="*/ 30309020 w 285390"/>
              <a:gd name="T73" fmla="*/ 3205008 h 285391"/>
              <a:gd name="T74" fmla="*/ 29589687 w 285390"/>
              <a:gd name="T75" fmla="*/ 3205008 h 285391"/>
              <a:gd name="T76" fmla="*/ 29589687 w 285390"/>
              <a:gd name="T77" fmla="*/ 2497641 h 285391"/>
              <a:gd name="T78" fmla="*/ 24928457 w 285390"/>
              <a:gd name="T79" fmla="*/ 2497641 h 285391"/>
              <a:gd name="T80" fmla="*/ 24928457 w 285390"/>
              <a:gd name="T81" fmla="*/ 3205008 h 285391"/>
              <a:gd name="T82" fmla="*/ 24193702 w 285390"/>
              <a:gd name="T83" fmla="*/ 3205008 h 285391"/>
              <a:gd name="T84" fmla="*/ 24193702 w 285390"/>
              <a:gd name="T85" fmla="*/ 2497641 h 285391"/>
              <a:gd name="T86" fmla="*/ 27868046 w 285390"/>
              <a:gd name="T87" fmla="*/ 2974749 h 285391"/>
              <a:gd name="T88" fmla="*/ 26787237 w 285390"/>
              <a:gd name="T89" fmla="*/ 2974749 h 285391"/>
              <a:gd name="T90" fmla="*/ 976472 w 285390"/>
              <a:gd name="T91" fmla="*/ 1060086 h 285391"/>
              <a:gd name="T92" fmla="*/ 32656729 w 285390"/>
              <a:gd name="T93" fmla="*/ 4750123 h 285391"/>
              <a:gd name="T94" fmla="*/ 976472 w 285390"/>
              <a:gd name="T95" fmla="*/ 1060086 h 285391"/>
              <a:gd name="T96" fmla="*/ 33208763 w 285390"/>
              <a:gd name="T97" fmla="*/ 0 h 285391"/>
              <a:gd name="T98" fmla="*/ 33675848 w 285390"/>
              <a:gd name="T99" fmla="*/ 33165455 h 285391"/>
              <a:gd name="T100" fmla="*/ 29938808 w 285390"/>
              <a:gd name="T101" fmla="*/ 33674314 h 285391"/>
              <a:gd name="T102" fmla="*/ 29938808 w 285390"/>
              <a:gd name="T103" fmla="*/ 32656368 h 285391"/>
              <a:gd name="T104" fmla="*/ 32656729 w 285390"/>
              <a:gd name="T105" fmla="*/ 5810119 h 285391"/>
              <a:gd name="T106" fmla="*/ 976472 w 285390"/>
              <a:gd name="T107" fmla="*/ 32656368 h 285391"/>
              <a:gd name="T108" fmla="*/ 21573058 w 285390"/>
              <a:gd name="T109" fmla="*/ 33165455 h 285391"/>
              <a:gd name="T110" fmla="*/ 509278 w 285390"/>
              <a:gd name="T111" fmla="*/ 33674314 h 285391"/>
              <a:gd name="T112" fmla="*/ 0 w 285390"/>
              <a:gd name="T113" fmla="*/ 508558 h 28539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85390" h="285391">
                <a:moveTo>
                  <a:pt x="224400" y="236929"/>
                </a:moveTo>
                <a:lnTo>
                  <a:pt x="197322" y="263852"/>
                </a:lnTo>
                <a:lnTo>
                  <a:pt x="204543" y="270673"/>
                </a:lnTo>
                <a:cubicBezTo>
                  <a:pt x="211764" y="278212"/>
                  <a:pt x="224039" y="278212"/>
                  <a:pt x="231260" y="270673"/>
                </a:cubicBezTo>
                <a:cubicBezTo>
                  <a:pt x="234870" y="267442"/>
                  <a:pt x="237036" y="262775"/>
                  <a:pt x="237036" y="257391"/>
                </a:cubicBezTo>
                <a:cubicBezTo>
                  <a:pt x="237036" y="252365"/>
                  <a:pt x="234870" y="248057"/>
                  <a:pt x="231260" y="244467"/>
                </a:cubicBezTo>
                <a:lnTo>
                  <a:pt x="224400" y="236929"/>
                </a:lnTo>
                <a:close/>
                <a:moveTo>
                  <a:pt x="192990" y="206056"/>
                </a:moveTo>
                <a:cubicBezTo>
                  <a:pt x="186130" y="216826"/>
                  <a:pt x="177104" y="226159"/>
                  <a:pt x="165912" y="232621"/>
                </a:cubicBezTo>
                <a:lnTo>
                  <a:pt x="191185" y="258109"/>
                </a:lnTo>
                <a:lnTo>
                  <a:pt x="218262" y="230826"/>
                </a:lnTo>
                <a:lnTo>
                  <a:pt x="192990" y="206056"/>
                </a:lnTo>
                <a:close/>
                <a:moveTo>
                  <a:pt x="106407" y="171886"/>
                </a:moveTo>
                <a:cubicBezTo>
                  <a:pt x="104599" y="176948"/>
                  <a:pt x="100983" y="180925"/>
                  <a:pt x="96644" y="183817"/>
                </a:cubicBezTo>
                <a:cubicBezTo>
                  <a:pt x="98452" y="189964"/>
                  <a:pt x="107130" y="195749"/>
                  <a:pt x="118701" y="195749"/>
                </a:cubicBezTo>
                <a:cubicBezTo>
                  <a:pt x="130634" y="195749"/>
                  <a:pt x="138951" y="189602"/>
                  <a:pt x="140759" y="183456"/>
                </a:cubicBezTo>
                <a:cubicBezTo>
                  <a:pt x="136419" y="180563"/>
                  <a:pt x="132803" y="176586"/>
                  <a:pt x="130995" y="171886"/>
                </a:cubicBezTo>
                <a:cubicBezTo>
                  <a:pt x="127379" y="173694"/>
                  <a:pt x="123040" y="174778"/>
                  <a:pt x="118701" y="174778"/>
                </a:cubicBezTo>
                <a:cubicBezTo>
                  <a:pt x="114724" y="174778"/>
                  <a:pt x="110023" y="173694"/>
                  <a:pt x="106407" y="171886"/>
                </a:cubicBezTo>
                <a:close/>
                <a:moveTo>
                  <a:pt x="118701" y="111866"/>
                </a:moveTo>
                <a:cubicBezTo>
                  <a:pt x="104237" y="111866"/>
                  <a:pt x="94836" y="121628"/>
                  <a:pt x="94836" y="136814"/>
                </a:cubicBezTo>
                <a:cubicBezTo>
                  <a:pt x="94836" y="153084"/>
                  <a:pt x="105684" y="166101"/>
                  <a:pt x="118701" y="166101"/>
                </a:cubicBezTo>
                <a:cubicBezTo>
                  <a:pt x="131719" y="166101"/>
                  <a:pt x="142567" y="153084"/>
                  <a:pt x="142567" y="136814"/>
                </a:cubicBezTo>
                <a:cubicBezTo>
                  <a:pt x="142567" y="121628"/>
                  <a:pt x="132803" y="111866"/>
                  <a:pt x="118701" y="111866"/>
                </a:cubicBezTo>
                <a:close/>
                <a:moveTo>
                  <a:pt x="118701" y="103188"/>
                </a:moveTo>
                <a:cubicBezTo>
                  <a:pt x="137866" y="103188"/>
                  <a:pt x="151245" y="117289"/>
                  <a:pt x="151245" y="136814"/>
                </a:cubicBezTo>
                <a:cubicBezTo>
                  <a:pt x="151245" y="149107"/>
                  <a:pt x="146183" y="159593"/>
                  <a:pt x="138589" y="166824"/>
                </a:cubicBezTo>
                <a:cubicBezTo>
                  <a:pt x="138589" y="167185"/>
                  <a:pt x="138589" y="167185"/>
                  <a:pt x="138589" y="167185"/>
                </a:cubicBezTo>
                <a:cubicBezTo>
                  <a:pt x="140035" y="172247"/>
                  <a:pt x="144375" y="176948"/>
                  <a:pt x="150522" y="178394"/>
                </a:cubicBezTo>
                <a:cubicBezTo>
                  <a:pt x="153053" y="179117"/>
                  <a:pt x="155222" y="179840"/>
                  <a:pt x="157392" y="180563"/>
                </a:cubicBezTo>
                <a:cubicBezTo>
                  <a:pt x="163178" y="182371"/>
                  <a:pt x="168602" y="184179"/>
                  <a:pt x="173664" y="186348"/>
                </a:cubicBezTo>
                <a:cubicBezTo>
                  <a:pt x="176918" y="187795"/>
                  <a:pt x="179449" y="190326"/>
                  <a:pt x="181981" y="192857"/>
                </a:cubicBezTo>
                <a:cubicBezTo>
                  <a:pt x="183789" y="195026"/>
                  <a:pt x="183427" y="197918"/>
                  <a:pt x="181619" y="199365"/>
                </a:cubicBezTo>
                <a:cubicBezTo>
                  <a:pt x="180896" y="199726"/>
                  <a:pt x="179449" y="200088"/>
                  <a:pt x="178365" y="200088"/>
                </a:cubicBezTo>
                <a:cubicBezTo>
                  <a:pt x="177641" y="200088"/>
                  <a:pt x="176195" y="199726"/>
                  <a:pt x="175472" y="199003"/>
                </a:cubicBezTo>
                <a:cubicBezTo>
                  <a:pt x="174026" y="196834"/>
                  <a:pt x="171856" y="195388"/>
                  <a:pt x="169325" y="193941"/>
                </a:cubicBezTo>
                <a:cubicBezTo>
                  <a:pt x="165347" y="192133"/>
                  <a:pt x="160285" y="190326"/>
                  <a:pt x="155222" y="188879"/>
                </a:cubicBezTo>
                <a:cubicBezTo>
                  <a:pt x="153053" y="187795"/>
                  <a:pt x="150883" y="187433"/>
                  <a:pt x="149075" y="187072"/>
                </a:cubicBezTo>
                <a:cubicBezTo>
                  <a:pt x="145098" y="196834"/>
                  <a:pt x="132803" y="204427"/>
                  <a:pt x="118701" y="204427"/>
                </a:cubicBezTo>
                <a:cubicBezTo>
                  <a:pt x="103876" y="204427"/>
                  <a:pt x="91943" y="196834"/>
                  <a:pt x="88689" y="187072"/>
                </a:cubicBezTo>
                <a:cubicBezTo>
                  <a:pt x="86881" y="187433"/>
                  <a:pt x="84349" y="187795"/>
                  <a:pt x="82541" y="188879"/>
                </a:cubicBezTo>
                <a:cubicBezTo>
                  <a:pt x="77479" y="190326"/>
                  <a:pt x="72417" y="192133"/>
                  <a:pt x="68078" y="193941"/>
                </a:cubicBezTo>
                <a:cubicBezTo>
                  <a:pt x="65908" y="195388"/>
                  <a:pt x="63738" y="196834"/>
                  <a:pt x="62292" y="198642"/>
                </a:cubicBezTo>
                <a:cubicBezTo>
                  <a:pt x="61207" y="199365"/>
                  <a:pt x="60122" y="199726"/>
                  <a:pt x="59038" y="199726"/>
                </a:cubicBezTo>
                <a:cubicBezTo>
                  <a:pt x="57953" y="199726"/>
                  <a:pt x="56868" y="199365"/>
                  <a:pt x="56145" y="199003"/>
                </a:cubicBezTo>
                <a:cubicBezTo>
                  <a:pt x="54337" y="197195"/>
                  <a:pt x="53975" y="194664"/>
                  <a:pt x="55783" y="192857"/>
                </a:cubicBezTo>
                <a:cubicBezTo>
                  <a:pt x="57953" y="189964"/>
                  <a:pt x="60846" y="187795"/>
                  <a:pt x="64100" y="186710"/>
                </a:cubicBezTo>
                <a:cubicBezTo>
                  <a:pt x="69162" y="184179"/>
                  <a:pt x="74225" y="182371"/>
                  <a:pt x="79649" y="180563"/>
                </a:cubicBezTo>
                <a:cubicBezTo>
                  <a:pt x="82180" y="179840"/>
                  <a:pt x="84711" y="179117"/>
                  <a:pt x="87242" y="178394"/>
                </a:cubicBezTo>
                <a:cubicBezTo>
                  <a:pt x="93389" y="177309"/>
                  <a:pt x="97729" y="172970"/>
                  <a:pt x="98452" y="167547"/>
                </a:cubicBezTo>
                <a:cubicBezTo>
                  <a:pt x="98452" y="167185"/>
                  <a:pt x="99175" y="167185"/>
                  <a:pt x="99175" y="166824"/>
                </a:cubicBezTo>
                <a:cubicBezTo>
                  <a:pt x="91220" y="159593"/>
                  <a:pt x="86157" y="149107"/>
                  <a:pt x="86157" y="136814"/>
                </a:cubicBezTo>
                <a:cubicBezTo>
                  <a:pt x="86157" y="117289"/>
                  <a:pt x="99536" y="103188"/>
                  <a:pt x="118701" y="103188"/>
                </a:cubicBezTo>
                <a:close/>
                <a:moveTo>
                  <a:pt x="118616" y="79695"/>
                </a:moveTo>
                <a:cubicBezTo>
                  <a:pt x="74931" y="79695"/>
                  <a:pt x="38827" y="115593"/>
                  <a:pt x="38827" y="159030"/>
                </a:cubicBezTo>
                <a:cubicBezTo>
                  <a:pt x="38827" y="202467"/>
                  <a:pt x="74931" y="238006"/>
                  <a:pt x="118616" y="238006"/>
                </a:cubicBezTo>
                <a:cubicBezTo>
                  <a:pt x="162663" y="238006"/>
                  <a:pt x="198405" y="202467"/>
                  <a:pt x="198405" y="159030"/>
                </a:cubicBezTo>
                <a:cubicBezTo>
                  <a:pt x="198405" y="115593"/>
                  <a:pt x="162663" y="79695"/>
                  <a:pt x="118616" y="79695"/>
                </a:cubicBezTo>
                <a:close/>
                <a:moveTo>
                  <a:pt x="118616" y="71438"/>
                </a:moveTo>
                <a:cubicBezTo>
                  <a:pt x="167717" y="71438"/>
                  <a:pt x="206709" y="110567"/>
                  <a:pt x="206709" y="159030"/>
                </a:cubicBezTo>
                <a:cubicBezTo>
                  <a:pt x="206709" y="173389"/>
                  <a:pt x="203099" y="186671"/>
                  <a:pt x="197322" y="198159"/>
                </a:cubicBezTo>
                <a:lnTo>
                  <a:pt x="237397" y="238006"/>
                </a:lnTo>
                <a:cubicBezTo>
                  <a:pt x="242813" y="243031"/>
                  <a:pt x="245701" y="250211"/>
                  <a:pt x="245701" y="257391"/>
                </a:cubicBezTo>
                <a:cubicBezTo>
                  <a:pt x="245701" y="264929"/>
                  <a:pt x="242813" y="272109"/>
                  <a:pt x="237397" y="277135"/>
                </a:cubicBezTo>
                <a:cubicBezTo>
                  <a:pt x="231982" y="282160"/>
                  <a:pt x="225122" y="285391"/>
                  <a:pt x="217901" y="285391"/>
                </a:cubicBezTo>
                <a:cubicBezTo>
                  <a:pt x="210320" y="285391"/>
                  <a:pt x="203460" y="282160"/>
                  <a:pt x="198405" y="277135"/>
                </a:cubicBezTo>
                <a:lnTo>
                  <a:pt x="158330" y="236929"/>
                </a:lnTo>
                <a:cubicBezTo>
                  <a:pt x="146416" y="243031"/>
                  <a:pt x="132697" y="246980"/>
                  <a:pt x="118616" y="246980"/>
                </a:cubicBezTo>
                <a:cubicBezTo>
                  <a:pt x="69876" y="246980"/>
                  <a:pt x="30162" y="207492"/>
                  <a:pt x="30162" y="159030"/>
                </a:cubicBezTo>
                <a:cubicBezTo>
                  <a:pt x="30162" y="110567"/>
                  <a:pt x="69876" y="71438"/>
                  <a:pt x="118616" y="71438"/>
                </a:cubicBezTo>
                <a:close/>
                <a:moveTo>
                  <a:pt x="250761" y="21166"/>
                </a:moveTo>
                <a:cubicBezTo>
                  <a:pt x="252285" y="19050"/>
                  <a:pt x="255333" y="19050"/>
                  <a:pt x="256857" y="21166"/>
                </a:cubicBezTo>
                <a:cubicBezTo>
                  <a:pt x="258000" y="21872"/>
                  <a:pt x="258381" y="22578"/>
                  <a:pt x="258381" y="23989"/>
                </a:cubicBezTo>
                <a:cubicBezTo>
                  <a:pt x="258381" y="25047"/>
                  <a:pt x="258000" y="25753"/>
                  <a:pt x="256857" y="27164"/>
                </a:cubicBezTo>
                <a:cubicBezTo>
                  <a:pt x="256095" y="27869"/>
                  <a:pt x="255333" y="28222"/>
                  <a:pt x="254190" y="28222"/>
                </a:cubicBezTo>
                <a:cubicBezTo>
                  <a:pt x="252285" y="28222"/>
                  <a:pt x="251523" y="27869"/>
                  <a:pt x="250761" y="27164"/>
                </a:cubicBezTo>
                <a:cubicBezTo>
                  <a:pt x="249618" y="25753"/>
                  <a:pt x="249237" y="25047"/>
                  <a:pt x="249237" y="23989"/>
                </a:cubicBezTo>
                <a:cubicBezTo>
                  <a:pt x="249237" y="22578"/>
                  <a:pt x="249618" y="21872"/>
                  <a:pt x="250761" y="21166"/>
                </a:cubicBezTo>
                <a:close/>
                <a:moveTo>
                  <a:pt x="205032" y="21166"/>
                </a:moveTo>
                <a:cubicBezTo>
                  <a:pt x="206497" y="19050"/>
                  <a:pt x="209428" y="19050"/>
                  <a:pt x="211260" y="21166"/>
                </a:cubicBezTo>
                <a:cubicBezTo>
                  <a:pt x="211626" y="21872"/>
                  <a:pt x="212359" y="22578"/>
                  <a:pt x="212359" y="23989"/>
                </a:cubicBezTo>
                <a:cubicBezTo>
                  <a:pt x="212359" y="25047"/>
                  <a:pt x="211626" y="25753"/>
                  <a:pt x="211260" y="27164"/>
                </a:cubicBezTo>
                <a:cubicBezTo>
                  <a:pt x="210161" y="27869"/>
                  <a:pt x="209062" y="28222"/>
                  <a:pt x="207963" y="28222"/>
                </a:cubicBezTo>
                <a:cubicBezTo>
                  <a:pt x="206497" y="28222"/>
                  <a:pt x="205765" y="27869"/>
                  <a:pt x="205032" y="27164"/>
                </a:cubicBezTo>
                <a:cubicBezTo>
                  <a:pt x="203933" y="25753"/>
                  <a:pt x="203200" y="25047"/>
                  <a:pt x="203200" y="23989"/>
                </a:cubicBezTo>
                <a:cubicBezTo>
                  <a:pt x="203200" y="22578"/>
                  <a:pt x="203933" y="21872"/>
                  <a:pt x="205032" y="21166"/>
                </a:cubicBezTo>
                <a:close/>
                <a:moveTo>
                  <a:pt x="231408" y="20638"/>
                </a:moveTo>
                <a:cubicBezTo>
                  <a:pt x="233973" y="20638"/>
                  <a:pt x="236171" y="22543"/>
                  <a:pt x="236171" y="25210"/>
                </a:cubicBezTo>
                <a:cubicBezTo>
                  <a:pt x="236171" y="27496"/>
                  <a:pt x="233973" y="29782"/>
                  <a:pt x="231408" y="29782"/>
                </a:cubicBezTo>
                <a:cubicBezTo>
                  <a:pt x="228844" y="29782"/>
                  <a:pt x="227012" y="27496"/>
                  <a:pt x="227012" y="25210"/>
                </a:cubicBezTo>
                <a:cubicBezTo>
                  <a:pt x="227012" y="22543"/>
                  <a:pt x="228844" y="20638"/>
                  <a:pt x="231408" y="20638"/>
                </a:cubicBezTo>
                <a:close/>
                <a:moveTo>
                  <a:pt x="8277" y="8986"/>
                </a:moveTo>
                <a:lnTo>
                  <a:pt x="8277" y="40256"/>
                </a:lnTo>
                <a:lnTo>
                  <a:pt x="276753" y="40256"/>
                </a:lnTo>
                <a:lnTo>
                  <a:pt x="276753" y="8986"/>
                </a:lnTo>
                <a:lnTo>
                  <a:pt x="8277" y="8986"/>
                </a:lnTo>
                <a:close/>
                <a:moveTo>
                  <a:pt x="4319" y="0"/>
                </a:moveTo>
                <a:lnTo>
                  <a:pt x="281432" y="0"/>
                </a:lnTo>
                <a:cubicBezTo>
                  <a:pt x="283591" y="0"/>
                  <a:pt x="285390" y="1797"/>
                  <a:pt x="285390" y="4313"/>
                </a:cubicBezTo>
                <a:lnTo>
                  <a:pt x="285390" y="281078"/>
                </a:lnTo>
                <a:cubicBezTo>
                  <a:pt x="285390" y="283234"/>
                  <a:pt x="283591" y="285391"/>
                  <a:pt x="281432" y="285391"/>
                </a:cubicBezTo>
                <a:lnTo>
                  <a:pt x="253720" y="285391"/>
                </a:lnTo>
                <a:cubicBezTo>
                  <a:pt x="251201" y="285391"/>
                  <a:pt x="249042" y="283234"/>
                  <a:pt x="249042" y="281078"/>
                </a:cubicBezTo>
                <a:cubicBezTo>
                  <a:pt x="249042" y="278562"/>
                  <a:pt x="251201" y="276764"/>
                  <a:pt x="253720" y="276764"/>
                </a:cubicBezTo>
                <a:lnTo>
                  <a:pt x="276753" y="276764"/>
                </a:lnTo>
                <a:lnTo>
                  <a:pt x="276753" y="49242"/>
                </a:lnTo>
                <a:lnTo>
                  <a:pt x="8277" y="49242"/>
                </a:lnTo>
                <a:lnTo>
                  <a:pt x="8277" y="276764"/>
                </a:lnTo>
                <a:lnTo>
                  <a:pt x="178144" y="276764"/>
                </a:lnTo>
                <a:cubicBezTo>
                  <a:pt x="180663" y="276764"/>
                  <a:pt x="182823" y="278562"/>
                  <a:pt x="182823" y="281078"/>
                </a:cubicBezTo>
                <a:cubicBezTo>
                  <a:pt x="182823" y="283234"/>
                  <a:pt x="180663" y="285391"/>
                  <a:pt x="178144" y="285391"/>
                </a:cubicBezTo>
                <a:lnTo>
                  <a:pt x="4319" y="285391"/>
                </a:lnTo>
                <a:cubicBezTo>
                  <a:pt x="1799" y="285391"/>
                  <a:pt x="0" y="283234"/>
                  <a:pt x="0" y="281078"/>
                </a:cubicBezTo>
                <a:lnTo>
                  <a:pt x="0" y="4313"/>
                </a:lnTo>
                <a:cubicBezTo>
                  <a:pt x="0" y="1797"/>
                  <a:pt x="1799" y="0"/>
                  <a:pt x="4319"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3" name="Freeform 1053">
            <a:extLst>
              <a:ext uri="{FF2B5EF4-FFF2-40B4-BE49-F238E27FC236}">
                <a16:creationId xmlns:a16="http://schemas.microsoft.com/office/drawing/2014/main" id="{0030D6F9-3282-904B-9E61-FAD859D2CF71}"/>
              </a:ext>
            </a:extLst>
          </p:cNvPr>
          <p:cNvSpPr>
            <a:spLocks noChangeAspect="1" noChangeArrowheads="1"/>
          </p:cNvSpPr>
          <p:nvPr/>
        </p:nvSpPr>
        <p:spPr bwMode="auto">
          <a:xfrm>
            <a:off x="1448076" y="1940449"/>
            <a:ext cx="404631" cy="405853"/>
          </a:xfrm>
          <a:custGeom>
            <a:avLst/>
            <a:gdLst>
              <a:gd name="T0" fmla="*/ 13949738 w 290150"/>
              <a:gd name="T1" fmla="*/ 30897001 h 290153"/>
              <a:gd name="T2" fmla="*/ 19785320 w 290150"/>
              <a:gd name="T3" fmla="*/ 30897001 h 290153"/>
              <a:gd name="T4" fmla="*/ 20118815 w 290150"/>
              <a:gd name="T5" fmla="*/ 28875382 h 290153"/>
              <a:gd name="T6" fmla="*/ 20243743 w 290150"/>
              <a:gd name="T7" fmla="*/ 34638894 h 290153"/>
              <a:gd name="T8" fmla="*/ 12991068 w 290150"/>
              <a:gd name="T9" fmla="*/ 30897001 h 290153"/>
              <a:gd name="T10" fmla="*/ 16826042 w 290150"/>
              <a:gd name="T11" fmla="*/ 25500909 h 290153"/>
              <a:gd name="T12" fmla="*/ 18033120 w 290150"/>
              <a:gd name="T13" fmla="*/ 26680009 h 290153"/>
              <a:gd name="T14" fmla="*/ 19073887 w 290150"/>
              <a:gd name="T15" fmla="*/ 26680009 h 290153"/>
              <a:gd name="T16" fmla="*/ 16826042 w 290150"/>
              <a:gd name="T17" fmla="*/ 24447979 h 290153"/>
              <a:gd name="T18" fmla="*/ 27043216 w 290150"/>
              <a:gd name="T19" fmla="*/ 26305416 h 290153"/>
              <a:gd name="T20" fmla="*/ 32901244 w 290150"/>
              <a:gd name="T21" fmla="*/ 26305416 h 290153"/>
              <a:gd name="T22" fmla="*/ 33283353 w 290150"/>
              <a:gd name="T23" fmla="*/ 24326996 h 290153"/>
              <a:gd name="T24" fmla="*/ 33410636 w 290150"/>
              <a:gd name="T25" fmla="*/ 30090562 h 290153"/>
              <a:gd name="T26" fmla="*/ 25982140 w 290150"/>
              <a:gd name="T27" fmla="*/ 26305416 h 290153"/>
              <a:gd name="T28" fmla="*/ 1442990 w 290150"/>
              <a:gd name="T29" fmla="*/ 24283928 h 290153"/>
              <a:gd name="T30" fmla="*/ 1060923 w 290150"/>
              <a:gd name="T31" fmla="*/ 29058221 h 290153"/>
              <a:gd name="T32" fmla="*/ 6409832 w 290150"/>
              <a:gd name="T33" fmla="*/ 25015202 h 290153"/>
              <a:gd name="T34" fmla="*/ 7937749 w 290150"/>
              <a:gd name="T35" fmla="*/ 26305416 h 290153"/>
              <a:gd name="T36" fmla="*/ 509008 w 290150"/>
              <a:gd name="T37" fmla="*/ 30090562 h 290153"/>
              <a:gd name="T38" fmla="*/ 721713 w 290150"/>
              <a:gd name="T39" fmla="*/ 24326996 h 290153"/>
              <a:gd name="T40" fmla="*/ 28651561 w 290150"/>
              <a:gd name="T41" fmla="*/ 22173684 h 290153"/>
              <a:gd name="T42" fmla="*/ 29858769 w 290150"/>
              <a:gd name="T43" fmla="*/ 20972292 h 290153"/>
              <a:gd name="T44" fmla="*/ 3897519 w 290150"/>
              <a:gd name="T45" fmla="*/ 23375230 h 290153"/>
              <a:gd name="T46" fmla="*/ 29858769 w 290150"/>
              <a:gd name="T47" fmla="*/ 19899555 h 290153"/>
              <a:gd name="T48" fmla="*/ 27652561 w 290150"/>
              <a:gd name="T49" fmla="*/ 22173684 h 290153"/>
              <a:gd name="T50" fmla="*/ 6082965 w 290150"/>
              <a:gd name="T51" fmla="*/ 22173684 h 290153"/>
              <a:gd name="T52" fmla="*/ 3897519 w 290150"/>
              <a:gd name="T53" fmla="*/ 19899555 h 290153"/>
              <a:gd name="T54" fmla="*/ 17400600 w 290150"/>
              <a:gd name="T55" fmla="*/ 22140127 h 290153"/>
              <a:gd name="T56" fmla="*/ 16331546 w 290150"/>
              <a:gd name="T57" fmla="*/ 17236943 h 290153"/>
              <a:gd name="T58" fmla="*/ 22163836 w 290150"/>
              <a:gd name="T59" fmla="*/ 15721511 h 290153"/>
              <a:gd name="T60" fmla="*/ 25940217 w 290150"/>
              <a:gd name="T61" fmla="*/ 22139279 h 290153"/>
              <a:gd name="T62" fmla="*/ 21156799 w 290150"/>
              <a:gd name="T63" fmla="*/ 22139279 h 290153"/>
              <a:gd name="T64" fmla="*/ 12074558 w 290150"/>
              <a:gd name="T65" fmla="*/ 15161567 h 290153"/>
              <a:gd name="T66" fmla="*/ 12074558 w 290150"/>
              <a:gd name="T67" fmla="*/ 22699054 h 290153"/>
              <a:gd name="T68" fmla="*/ 8298166 w 290150"/>
              <a:gd name="T69" fmla="*/ 21622368 h 290153"/>
              <a:gd name="T70" fmla="*/ 12074558 w 290150"/>
              <a:gd name="T71" fmla="*/ 15161567 h 290153"/>
              <a:gd name="T72" fmla="*/ 17467957 w 290150"/>
              <a:gd name="T73" fmla="*/ 6927296 h 290153"/>
              <a:gd name="T74" fmla="*/ 20049897 w 290150"/>
              <a:gd name="T75" fmla="*/ 8001392 h 290153"/>
              <a:gd name="T76" fmla="*/ 17002298 w 290150"/>
              <a:gd name="T77" fmla="*/ 11138632 h 290153"/>
              <a:gd name="T78" fmla="*/ 13870255 w 290150"/>
              <a:gd name="T79" fmla="*/ 8001392 h 290153"/>
              <a:gd name="T80" fmla="*/ 16452097 w 290150"/>
              <a:gd name="T81" fmla="*/ 6927296 h 290153"/>
              <a:gd name="T82" fmla="*/ 16909629 w 290150"/>
              <a:gd name="T83" fmla="*/ 1036855 h 290153"/>
              <a:gd name="T84" fmla="*/ 23212089 w 290150"/>
              <a:gd name="T85" fmla="*/ 7515668 h 290153"/>
              <a:gd name="T86" fmla="*/ 24269621 w 290150"/>
              <a:gd name="T87" fmla="*/ 7515668 h 290153"/>
              <a:gd name="T88" fmla="*/ 16909629 w 290150"/>
              <a:gd name="T89" fmla="*/ 0 h 2901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0150" h="290153">
                <a:moveTo>
                  <a:pt x="122891" y="241515"/>
                </a:moveTo>
                <a:cubicBezTo>
                  <a:pt x="124674" y="242596"/>
                  <a:pt x="125030" y="245478"/>
                  <a:pt x="123604" y="247639"/>
                </a:cubicBezTo>
                <a:cubicBezTo>
                  <a:pt x="121108" y="250882"/>
                  <a:pt x="119325" y="254485"/>
                  <a:pt x="119325" y="258808"/>
                </a:cubicBezTo>
                <a:lnTo>
                  <a:pt x="119325" y="281506"/>
                </a:lnTo>
                <a:lnTo>
                  <a:pt x="169243" y="281506"/>
                </a:lnTo>
                <a:lnTo>
                  <a:pt x="169243" y="258808"/>
                </a:lnTo>
                <a:cubicBezTo>
                  <a:pt x="169243" y="254485"/>
                  <a:pt x="167460" y="250882"/>
                  <a:pt x="164964" y="247639"/>
                </a:cubicBezTo>
                <a:cubicBezTo>
                  <a:pt x="163538" y="245478"/>
                  <a:pt x="163894" y="242596"/>
                  <a:pt x="166034" y="241515"/>
                </a:cubicBezTo>
                <a:cubicBezTo>
                  <a:pt x="167460" y="239713"/>
                  <a:pt x="170312" y="239713"/>
                  <a:pt x="172095" y="241875"/>
                </a:cubicBezTo>
                <a:cubicBezTo>
                  <a:pt x="175660" y="246919"/>
                  <a:pt x="177443" y="252683"/>
                  <a:pt x="177443" y="258808"/>
                </a:cubicBezTo>
                <a:lnTo>
                  <a:pt x="177443" y="285469"/>
                </a:lnTo>
                <a:cubicBezTo>
                  <a:pt x="177443" y="288352"/>
                  <a:pt x="175660" y="290153"/>
                  <a:pt x="173165" y="290153"/>
                </a:cubicBezTo>
                <a:lnTo>
                  <a:pt x="115047" y="290153"/>
                </a:lnTo>
                <a:cubicBezTo>
                  <a:pt x="112908" y="290153"/>
                  <a:pt x="111125" y="288352"/>
                  <a:pt x="111125" y="285469"/>
                </a:cubicBezTo>
                <a:lnTo>
                  <a:pt x="111125" y="258808"/>
                </a:lnTo>
                <a:cubicBezTo>
                  <a:pt x="111125" y="252683"/>
                  <a:pt x="112908" y="246919"/>
                  <a:pt x="116830" y="241875"/>
                </a:cubicBezTo>
                <a:cubicBezTo>
                  <a:pt x="118256" y="239713"/>
                  <a:pt x="121108" y="239713"/>
                  <a:pt x="122891" y="241515"/>
                </a:cubicBezTo>
                <a:close/>
                <a:moveTo>
                  <a:pt x="143929" y="213608"/>
                </a:moveTo>
                <a:cubicBezTo>
                  <a:pt x="138944" y="213608"/>
                  <a:pt x="134315" y="218194"/>
                  <a:pt x="134315" y="223485"/>
                </a:cubicBezTo>
                <a:cubicBezTo>
                  <a:pt x="134315" y="229483"/>
                  <a:pt x="138944" y="234069"/>
                  <a:pt x="143929" y="234069"/>
                </a:cubicBezTo>
                <a:cubicBezTo>
                  <a:pt x="149626" y="234069"/>
                  <a:pt x="154255" y="229483"/>
                  <a:pt x="154255" y="223485"/>
                </a:cubicBezTo>
                <a:cubicBezTo>
                  <a:pt x="154255" y="218194"/>
                  <a:pt x="149626" y="213608"/>
                  <a:pt x="143929" y="213608"/>
                </a:cubicBezTo>
                <a:close/>
                <a:moveTo>
                  <a:pt x="143929" y="204788"/>
                </a:moveTo>
                <a:cubicBezTo>
                  <a:pt x="154611" y="204788"/>
                  <a:pt x="163157" y="213608"/>
                  <a:pt x="163157" y="223485"/>
                </a:cubicBezTo>
                <a:cubicBezTo>
                  <a:pt x="163157" y="234069"/>
                  <a:pt x="154611" y="242535"/>
                  <a:pt x="143929" y="242535"/>
                </a:cubicBezTo>
                <a:cubicBezTo>
                  <a:pt x="133959" y="242535"/>
                  <a:pt x="125413" y="234069"/>
                  <a:pt x="125413" y="223485"/>
                </a:cubicBezTo>
                <a:cubicBezTo>
                  <a:pt x="125413" y="213608"/>
                  <a:pt x="133959" y="204788"/>
                  <a:pt x="143929" y="204788"/>
                </a:cubicBezTo>
                <a:close/>
                <a:moveTo>
                  <a:pt x="234596" y="203415"/>
                </a:moveTo>
                <a:cubicBezTo>
                  <a:pt x="236411" y="204856"/>
                  <a:pt x="236411" y="207378"/>
                  <a:pt x="235322" y="209539"/>
                </a:cubicBezTo>
                <a:cubicBezTo>
                  <a:pt x="232417" y="212782"/>
                  <a:pt x="231328" y="216385"/>
                  <a:pt x="231328" y="220348"/>
                </a:cubicBezTo>
                <a:lnTo>
                  <a:pt x="231328" y="243406"/>
                </a:lnTo>
                <a:lnTo>
                  <a:pt x="281436" y="243406"/>
                </a:lnTo>
                <a:lnTo>
                  <a:pt x="281436" y="220348"/>
                </a:lnTo>
                <a:cubicBezTo>
                  <a:pt x="281436" y="216385"/>
                  <a:pt x="279983" y="212782"/>
                  <a:pt x="277079" y="209539"/>
                </a:cubicBezTo>
                <a:cubicBezTo>
                  <a:pt x="275989" y="207378"/>
                  <a:pt x="276352" y="204856"/>
                  <a:pt x="278168" y="203415"/>
                </a:cubicBezTo>
                <a:cubicBezTo>
                  <a:pt x="279983" y="201613"/>
                  <a:pt x="282525" y="201974"/>
                  <a:pt x="284704" y="203775"/>
                </a:cubicBezTo>
                <a:cubicBezTo>
                  <a:pt x="288335" y="208459"/>
                  <a:pt x="290150" y="214223"/>
                  <a:pt x="290150" y="220348"/>
                </a:cubicBezTo>
                <a:lnTo>
                  <a:pt x="290150" y="247730"/>
                </a:lnTo>
                <a:cubicBezTo>
                  <a:pt x="290150" y="250252"/>
                  <a:pt x="288335" y="252053"/>
                  <a:pt x="285793" y="252053"/>
                </a:cubicBezTo>
                <a:lnTo>
                  <a:pt x="226607" y="252053"/>
                </a:lnTo>
                <a:cubicBezTo>
                  <a:pt x="224066" y="252053"/>
                  <a:pt x="222250" y="250252"/>
                  <a:pt x="222250" y="247730"/>
                </a:cubicBezTo>
                <a:lnTo>
                  <a:pt x="222250" y="220348"/>
                </a:lnTo>
                <a:cubicBezTo>
                  <a:pt x="222250" y="214223"/>
                  <a:pt x="224066" y="208459"/>
                  <a:pt x="228423" y="203775"/>
                </a:cubicBezTo>
                <a:cubicBezTo>
                  <a:pt x="229875" y="201974"/>
                  <a:pt x="232417" y="201613"/>
                  <a:pt x="234596" y="203415"/>
                </a:cubicBezTo>
                <a:close/>
                <a:moveTo>
                  <a:pt x="12345" y="203415"/>
                </a:moveTo>
                <a:cubicBezTo>
                  <a:pt x="13798" y="204856"/>
                  <a:pt x="14161" y="207378"/>
                  <a:pt x="12708" y="209539"/>
                </a:cubicBezTo>
                <a:cubicBezTo>
                  <a:pt x="10167" y="212782"/>
                  <a:pt x="9077" y="216385"/>
                  <a:pt x="9077" y="220348"/>
                </a:cubicBezTo>
                <a:lnTo>
                  <a:pt x="9077" y="243406"/>
                </a:lnTo>
                <a:lnTo>
                  <a:pt x="59185" y="243406"/>
                </a:lnTo>
                <a:lnTo>
                  <a:pt x="59185" y="220348"/>
                </a:lnTo>
                <a:cubicBezTo>
                  <a:pt x="59185" y="216385"/>
                  <a:pt x="57733" y="212782"/>
                  <a:pt x="54828" y="209539"/>
                </a:cubicBezTo>
                <a:cubicBezTo>
                  <a:pt x="53739" y="207378"/>
                  <a:pt x="53739" y="204856"/>
                  <a:pt x="55917" y="203415"/>
                </a:cubicBezTo>
                <a:cubicBezTo>
                  <a:pt x="57733" y="201613"/>
                  <a:pt x="60275" y="201974"/>
                  <a:pt x="62090" y="203775"/>
                </a:cubicBezTo>
                <a:cubicBezTo>
                  <a:pt x="66084" y="208459"/>
                  <a:pt x="67900" y="214223"/>
                  <a:pt x="67900" y="220348"/>
                </a:cubicBezTo>
                <a:lnTo>
                  <a:pt x="67900" y="247730"/>
                </a:lnTo>
                <a:cubicBezTo>
                  <a:pt x="67900" y="250252"/>
                  <a:pt x="66084" y="252053"/>
                  <a:pt x="63542" y="252053"/>
                </a:cubicBezTo>
                <a:lnTo>
                  <a:pt x="4357" y="252053"/>
                </a:lnTo>
                <a:cubicBezTo>
                  <a:pt x="1815" y="252053"/>
                  <a:pt x="0" y="250252"/>
                  <a:pt x="0" y="247730"/>
                </a:cubicBezTo>
                <a:lnTo>
                  <a:pt x="0" y="220348"/>
                </a:lnTo>
                <a:cubicBezTo>
                  <a:pt x="0" y="214223"/>
                  <a:pt x="2178" y="208459"/>
                  <a:pt x="6172" y="203775"/>
                </a:cubicBezTo>
                <a:cubicBezTo>
                  <a:pt x="7625" y="201974"/>
                  <a:pt x="10167" y="201613"/>
                  <a:pt x="12345" y="203415"/>
                </a:cubicBezTo>
                <a:close/>
                <a:moveTo>
                  <a:pt x="255410" y="175674"/>
                </a:moveTo>
                <a:cubicBezTo>
                  <a:pt x="249713" y="175674"/>
                  <a:pt x="245084" y="179987"/>
                  <a:pt x="245084" y="185738"/>
                </a:cubicBezTo>
                <a:cubicBezTo>
                  <a:pt x="245084" y="191130"/>
                  <a:pt x="249713" y="195802"/>
                  <a:pt x="255410" y="195802"/>
                </a:cubicBezTo>
                <a:cubicBezTo>
                  <a:pt x="260751" y="195802"/>
                  <a:pt x="265380" y="191130"/>
                  <a:pt x="265380" y="185738"/>
                </a:cubicBezTo>
                <a:cubicBezTo>
                  <a:pt x="265380" y="179987"/>
                  <a:pt x="260751" y="175674"/>
                  <a:pt x="255410" y="175674"/>
                </a:cubicBezTo>
                <a:close/>
                <a:moveTo>
                  <a:pt x="33338" y="175674"/>
                </a:moveTo>
                <a:cubicBezTo>
                  <a:pt x="27693" y="175674"/>
                  <a:pt x="23107" y="179987"/>
                  <a:pt x="23107" y="185738"/>
                </a:cubicBezTo>
                <a:cubicBezTo>
                  <a:pt x="23107" y="191130"/>
                  <a:pt x="27693" y="195802"/>
                  <a:pt x="33338" y="195802"/>
                </a:cubicBezTo>
                <a:cubicBezTo>
                  <a:pt x="38629" y="195802"/>
                  <a:pt x="43216" y="191130"/>
                  <a:pt x="43216" y="185738"/>
                </a:cubicBezTo>
                <a:cubicBezTo>
                  <a:pt x="43216" y="179987"/>
                  <a:pt x="38629" y="175674"/>
                  <a:pt x="33338" y="175674"/>
                </a:cubicBezTo>
                <a:close/>
                <a:moveTo>
                  <a:pt x="255410" y="166688"/>
                </a:moveTo>
                <a:cubicBezTo>
                  <a:pt x="265736" y="166688"/>
                  <a:pt x="274282" y="175315"/>
                  <a:pt x="274282" y="185738"/>
                </a:cubicBezTo>
                <a:cubicBezTo>
                  <a:pt x="274282" y="196521"/>
                  <a:pt x="265736" y="204429"/>
                  <a:pt x="255410" y="204429"/>
                </a:cubicBezTo>
                <a:cubicBezTo>
                  <a:pt x="244728" y="204429"/>
                  <a:pt x="236538" y="196521"/>
                  <a:pt x="236538" y="185738"/>
                </a:cubicBezTo>
                <a:cubicBezTo>
                  <a:pt x="236538" y="175315"/>
                  <a:pt x="244728" y="166688"/>
                  <a:pt x="255410" y="166688"/>
                </a:cubicBezTo>
                <a:close/>
                <a:moveTo>
                  <a:pt x="33338" y="166688"/>
                </a:moveTo>
                <a:cubicBezTo>
                  <a:pt x="43568" y="166688"/>
                  <a:pt x="52035" y="175315"/>
                  <a:pt x="52035" y="185738"/>
                </a:cubicBezTo>
                <a:cubicBezTo>
                  <a:pt x="52035" y="196521"/>
                  <a:pt x="43568" y="204429"/>
                  <a:pt x="33338" y="204429"/>
                </a:cubicBezTo>
                <a:cubicBezTo>
                  <a:pt x="22754" y="204429"/>
                  <a:pt x="14288" y="196521"/>
                  <a:pt x="14288" y="185738"/>
                </a:cubicBezTo>
                <a:cubicBezTo>
                  <a:pt x="14288" y="175315"/>
                  <a:pt x="22754" y="166688"/>
                  <a:pt x="33338" y="166688"/>
                </a:cubicBezTo>
                <a:close/>
                <a:moveTo>
                  <a:pt x="143891" y="139700"/>
                </a:moveTo>
                <a:cubicBezTo>
                  <a:pt x="146939" y="139700"/>
                  <a:pt x="148844" y="141862"/>
                  <a:pt x="148844" y="144384"/>
                </a:cubicBezTo>
                <a:lnTo>
                  <a:pt x="148844" y="185456"/>
                </a:lnTo>
                <a:cubicBezTo>
                  <a:pt x="148844" y="187978"/>
                  <a:pt x="146939" y="190140"/>
                  <a:pt x="143891" y="190140"/>
                </a:cubicBezTo>
                <a:cubicBezTo>
                  <a:pt x="141605" y="190140"/>
                  <a:pt x="139700" y="187978"/>
                  <a:pt x="139700" y="185456"/>
                </a:cubicBezTo>
                <a:lnTo>
                  <a:pt x="139700" y="144384"/>
                </a:lnTo>
                <a:cubicBezTo>
                  <a:pt x="139700" y="141862"/>
                  <a:pt x="141605" y="139700"/>
                  <a:pt x="143891" y="139700"/>
                </a:cubicBezTo>
                <a:close/>
                <a:moveTo>
                  <a:pt x="185282" y="127000"/>
                </a:moveTo>
                <a:cubicBezTo>
                  <a:pt x="188154" y="127000"/>
                  <a:pt x="189589" y="128804"/>
                  <a:pt x="189589" y="131691"/>
                </a:cubicBezTo>
                <a:lnTo>
                  <a:pt x="189589" y="181120"/>
                </a:lnTo>
                <a:lnTo>
                  <a:pt x="217225" y="181120"/>
                </a:lnTo>
                <a:cubicBezTo>
                  <a:pt x="219738" y="181120"/>
                  <a:pt x="221891" y="182924"/>
                  <a:pt x="221891" y="185449"/>
                </a:cubicBezTo>
                <a:cubicBezTo>
                  <a:pt x="221891" y="187975"/>
                  <a:pt x="219738" y="190139"/>
                  <a:pt x="217225" y="190139"/>
                </a:cubicBezTo>
                <a:lnTo>
                  <a:pt x="185282" y="190139"/>
                </a:lnTo>
                <a:cubicBezTo>
                  <a:pt x="182770" y="190139"/>
                  <a:pt x="180975" y="187975"/>
                  <a:pt x="180975" y="185449"/>
                </a:cubicBezTo>
                <a:lnTo>
                  <a:pt x="180975" y="131691"/>
                </a:lnTo>
                <a:cubicBezTo>
                  <a:pt x="180975" y="128804"/>
                  <a:pt x="182770" y="127000"/>
                  <a:pt x="185282" y="127000"/>
                </a:cubicBezTo>
                <a:close/>
                <a:moveTo>
                  <a:pt x="103284" y="127000"/>
                </a:moveTo>
                <a:cubicBezTo>
                  <a:pt x="105796" y="127000"/>
                  <a:pt x="107591" y="128804"/>
                  <a:pt x="107591" y="131691"/>
                </a:cubicBezTo>
                <a:lnTo>
                  <a:pt x="107591" y="185449"/>
                </a:lnTo>
                <a:cubicBezTo>
                  <a:pt x="107591" y="187975"/>
                  <a:pt x="105796" y="190139"/>
                  <a:pt x="103284" y="190139"/>
                </a:cubicBezTo>
                <a:lnTo>
                  <a:pt x="70982" y="190139"/>
                </a:lnTo>
                <a:cubicBezTo>
                  <a:pt x="68828" y="190139"/>
                  <a:pt x="66675" y="187975"/>
                  <a:pt x="66675" y="185449"/>
                </a:cubicBezTo>
                <a:cubicBezTo>
                  <a:pt x="66675" y="182924"/>
                  <a:pt x="68828" y="181120"/>
                  <a:pt x="70982" y="181120"/>
                </a:cubicBezTo>
                <a:lnTo>
                  <a:pt x="98977" y="181120"/>
                </a:lnTo>
                <a:lnTo>
                  <a:pt x="98977" y="131691"/>
                </a:lnTo>
                <a:cubicBezTo>
                  <a:pt x="98977" y="128804"/>
                  <a:pt x="101130" y="127000"/>
                  <a:pt x="103284" y="127000"/>
                </a:cubicBezTo>
                <a:close/>
                <a:moveTo>
                  <a:pt x="145437" y="31750"/>
                </a:moveTo>
                <a:cubicBezTo>
                  <a:pt x="147610" y="31750"/>
                  <a:pt x="149420" y="33550"/>
                  <a:pt x="149420" y="36429"/>
                </a:cubicBezTo>
                <a:lnTo>
                  <a:pt x="149420" y="58027"/>
                </a:lnTo>
                <a:lnTo>
                  <a:pt x="171506" y="58027"/>
                </a:lnTo>
                <a:cubicBezTo>
                  <a:pt x="174040" y="58027"/>
                  <a:pt x="175851" y="60546"/>
                  <a:pt x="175851" y="62346"/>
                </a:cubicBezTo>
                <a:cubicBezTo>
                  <a:pt x="175851" y="65226"/>
                  <a:pt x="174040" y="67026"/>
                  <a:pt x="171506" y="67026"/>
                </a:cubicBezTo>
                <a:lnTo>
                  <a:pt x="149420" y="67026"/>
                </a:lnTo>
                <a:lnTo>
                  <a:pt x="149420" y="88983"/>
                </a:lnTo>
                <a:cubicBezTo>
                  <a:pt x="149420" y="91503"/>
                  <a:pt x="147610" y="93303"/>
                  <a:pt x="145437" y="93303"/>
                </a:cubicBezTo>
                <a:cubicBezTo>
                  <a:pt x="142541" y="93303"/>
                  <a:pt x="140730" y="91503"/>
                  <a:pt x="140730" y="88983"/>
                </a:cubicBezTo>
                <a:lnTo>
                  <a:pt x="140730" y="67026"/>
                </a:lnTo>
                <a:lnTo>
                  <a:pt x="118645" y="67026"/>
                </a:lnTo>
                <a:cubicBezTo>
                  <a:pt x="116110" y="67026"/>
                  <a:pt x="114300" y="65226"/>
                  <a:pt x="114300" y="62346"/>
                </a:cubicBezTo>
                <a:cubicBezTo>
                  <a:pt x="114300" y="60546"/>
                  <a:pt x="116110" y="58027"/>
                  <a:pt x="118645" y="58027"/>
                </a:cubicBezTo>
                <a:lnTo>
                  <a:pt x="140730" y="58027"/>
                </a:lnTo>
                <a:lnTo>
                  <a:pt x="140730" y="36429"/>
                </a:lnTo>
                <a:cubicBezTo>
                  <a:pt x="140730" y="33550"/>
                  <a:pt x="142541" y="31750"/>
                  <a:pt x="145437" y="31750"/>
                </a:cubicBezTo>
                <a:close/>
                <a:moveTo>
                  <a:pt x="144644" y="8684"/>
                </a:moveTo>
                <a:cubicBezTo>
                  <a:pt x="114251" y="8684"/>
                  <a:pt x="89647" y="33288"/>
                  <a:pt x="89647" y="62957"/>
                </a:cubicBezTo>
                <a:cubicBezTo>
                  <a:pt x="89647" y="93350"/>
                  <a:pt x="114251" y="117954"/>
                  <a:pt x="144644" y="117954"/>
                </a:cubicBezTo>
                <a:cubicBezTo>
                  <a:pt x="174313" y="117954"/>
                  <a:pt x="198556" y="93350"/>
                  <a:pt x="198556" y="62957"/>
                </a:cubicBezTo>
                <a:cubicBezTo>
                  <a:pt x="198556" y="33288"/>
                  <a:pt x="174313" y="8684"/>
                  <a:pt x="144644" y="8684"/>
                </a:cubicBezTo>
                <a:close/>
                <a:moveTo>
                  <a:pt x="144644" y="0"/>
                </a:moveTo>
                <a:cubicBezTo>
                  <a:pt x="179379" y="0"/>
                  <a:pt x="207601" y="28222"/>
                  <a:pt x="207601" y="62957"/>
                </a:cubicBezTo>
                <a:cubicBezTo>
                  <a:pt x="207601" y="98416"/>
                  <a:pt x="179379" y="126638"/>
                  <a:pt x="144644" y="126638"/>
                </a:cubicBezTo>
                <a:cubicBezTo>
                  <a:pt x="109185" y="126638"/>
                  <a:pt x="80963" y="98416"/>
                  <a:pt x="80963" y="62957"/>
                </a:cubicBezTo>
                <a:cubicBezTo>
                  <a:pt x="80963" y="28222"/>
                  <a:pt x="109185" y="0"/>
                  <a:pt x="14464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6" name="TextBox 45">
            <a:extLst>
              <a:ext uri="{FF2B5EF4-FFF2-40B4-BE49-F238E27FC236}">
                <a16:creationId xmlns:a16="http://schemas.microsoft.com/office/drawing/2014/main" id="{86A89098-1A90-504B-9DA9-20A0BE787BA6}"/>
              </a:ext>
            </a:extLst>
          </p:cNvPr>
          <p:cNvSpPr txBox="1"/>
          <p:nvPr/>
        </p:nvSpPr>
        <p:spPr>
          <a:xfrm>
            <a:off x="2418696" y="1732068"/>
            <a:ext cx="1199367"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COURAGE</a:t>
            </a:r>
          </a:p>
        </p:txBody>
      </p:sp>
      <p:sp>
        <p:nvSpPr>
          <p:cNvPr id="47" name="Subtitle 2">
            <a:extLst>
              <a:ext uri="{FF2B5EF4-FFF2-40B4-BE49-F238E27FC236}">
                <a16:creationId xmlns:a16="http://schemas.microsoft.com/office/drawing/2014/main" id="{414F32DB-8177-FA43-ABA0-A7B78A3C736B}"/>
              </a:ext>
            </a:extLst>
          </p:cNvPr>
          <p:cNvSpPr txBox="1">
            <a:spLocks/>
          </p:cNvSpPr>
          <p:nvPr/>
        </p:nvSpPr>
        <p:spPr>
          <a:xfrm>
            <a:off x="2419223" y="2103996"/>
            <a:ext cx="286922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0" name="TextBox 49">
            <a:extLst>
              <a:ext uri="{FF2B5EF4-FFF2-40B4-BE49-F238E27FC236}">
                <a16:creationId xmlns:a16="http://schemas.microsoft.com/office/drawing/2014/main" id="{29BCD6C4-95A5-7F4A-B93C-0594DC188CD8}"/>
              </a:ext>
            </a:extLst>
          </p:cNvPr>
          <p:cNvSpPr txBox="1"/>
          <p:nvPr/>
        </p:nvSpPr>
        <p:spPr>
          <a:xfrm>
            <a:off x="7891632" y="1732068"/>
            <a:ext cx="886781"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FOCUS</a:t>
            </a:r>
          </a:p>
        </p:txBody>
      </p:sp>
      <p:sp>
        <p:nvSpPr>
          <p:cNvPr id="51" name="Subtitle 2">
            <a:extLst>
              <a:ext uri="{FF2B5EF4-FFF2-40B4-BE49-F238E27FC236}">
                <a16:creationId xmlns:a16="http://schemas.microsoft.com/office/drawing/2014/main" id="{937D3918-C941-7749-B3F2-304309040787}"/>
              </a:ext>
            </a:extLst>
          </p:cNvPr>
          <p:cNvSpPr txBox="1">
            <a:spLocks/>
          </p:cNvSpPr>
          <p:nvPr/>
        </p:nvSpPr>
        <p:spPr>
          <a:xfrm>
            <a:off x="7892160" y="2103996"/>
            <a:ext cx="286922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0" name="Freeform 6">
            <a:extLst>
              <a:ext uri="{FF2B5EF4-FFF2-40B4-BE49-F238E27FC236}">
                <a16:creationId xmlns:a16="http://schemas.microsoft.com/office/drawing/2014/main" id="{4DE8BF25-1A58-7B47-88BC-B719D4DBD573}"/>
              </a:ext>
            </a:extLst>
          </p:cNvPr>
          <p:cNvSpPr>
            <a:spLocks noChangeArrowheads="1"/>
          </p:cNvSpPr>
          <p:nvPr/>
        </p:nvSpPr>
        <p:spPr bwMode="auto">
          <a:xfrm>
            <a:off x="1505394" y="5087388"/>
            <a:ext cx="4269447" cy="1074322"/>
          </a:xfrm>
          <a:custGeom>
            <a:avLst/>
            <a:gdLst>
              <a:gd name="T0" fmla="*/ 11169 w 11494"/>
              <a:gd name="T1" fmla="*/ 2891 h 2892"/>
              <a:gd name="T2" fmla="*/ 532 w 11494"/>
              <a:gd name="T3" fmla="*/ 2891 h 2892"/>
              <a:gd name="T4" fmla="*/ 532 w 11494"/>
              <a:gd name="T5" fmla="*/ 2891 h 2892"/>
              <a:gd name="T6" fmla="*/ 0 w 11494"/>
              <a:gd name="T7" fmla="*/ 2359 h 2892"/>
              <a:gd name="T8" fmla="*/ 0 w 11494"/>
              <a:gd name="T9" fmla="*/ 532 h 2892"/>
              <a:gd name="T10" fmla="*/ 0 w 11494"/>
              <a:gd name="T11" fmla="*/ 532 h 2892"/>
              <a:gd name="T12" fmla="*/ 532 w 11494"/>
              <a:gd name="T13" fmla="*/ 0 h 2892"/>
              <a:gd name="T14" fmla="*/ 8642 w 11494"/>
              <a:gd name="T15" fmla="*/ 0 h 2892"/>
              <a:gd name="T16" fmla="*/ 8642 w 11494"/>
              <a:gd name="T17" fmla="*/ 0 h 2892"/>
              <a:gd name="T18" fmla="*/ 9018 w 11494"/>
              <a:gd name="T19" fmla="*/ 155 h 2892"/>
              <a:gd name="T20" fmla="*/ 11340 w 11494"/>
              <a:gd name="T21" fmla="*/ 2478 h 2892"/>
              <a:gd name="T22" fmla="*/ 11340 w 11494"/>
              <a:gd name="T23" fmla="*/ 2478 h 2892"/>
              <a:gd name="T24" fmla="*/ 11169 w 11494"/>
              <a:gd name="T25" fmla="*/ 2891 h 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94" h="2892">
                <a:moveTo>
                  <a:pt x="11169" y="2891"/>
                </a:moveTo>
                <a:lnTo>
                  <a:pt x="532" y="2891"/>
                </a:lnTo>
                <a:lnTo>
                  <a:pt x="532" y="2891"/>
                </a:lnTo>
                <a:cubicBezTo>
                  <a:pt x="238" y="2891"/>
                  <a:pt x="0" y="2653"/>
                  <a:pt x="0" y="2359"/>
                </a:cubicBezTo>
                <a:lnTo>
                  <a:pt x="0" y="532"/>
                </a:lnTo>
                <a:lnTo>
                  <a:pt x="0" y="532"/>
                </a:lnTo>
                <a:cubicBezTo>
                  <a:pt x="0" y="237"/>
                  <a:pt x="238" y="0"/>
                  <a:pt x="532" y="0"/>
                </a:cubicBezTo>
                <a:lnTo>
                  <a:pt x="8642" y="0"/>
                </a:lnTo>
                <a:lnTo>
                  <a:pt x="8642" y="0"/>
                </a:lnTo>
                <a:cubicBezTo>
                  <a:pt x="8783" y="0"/>
                  <a:pt x="8918" y="55"/>
                  <a:pt x="9018" y="155"/>
                </a:cubicBezTo>
                <a:lnTo>
                  <a:pt x="11340" y="2478"/>
                </a:lnTo>
                <a:lnTo>
                  <a:pt x="11340" y="2478"/>
                </a:lnTo>
                <a:cubicBezTo>
                  <a:pt x="11493" y="2630"/>
                  <a:pt x="11385" y="2891"/>
                  <a:pt x="11169" y="2891"/>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21" name="Freeform 7">
            <a:extLst>
              <a:ext uri="{FF2B5EF4-FFF2-40B4-BE49-F238E27FC236}">
                <a16:creationId xmlns:a16="http://schemas.microsoft.com/office/drawing/2014/main" id="{E4849455-D607-C94E-83B4-159CE40CD202}"/>
              </a:ext>
            </a:extLst>
          </p:cNvPr>
          <p:cNvSpPr>
            <a:spLocks noChangeArrowheads="1"/>
          </p:cNvSpPr>
          <p:nvPr/>
        </p:nvSpPr>
        <p:spPr bwMode="auto">
          <a:xfrm>
            <a:off x="964958" y="4907242"/>
            <a:ext cx="1367468" cy="1367468"/>
          </a:xfrm>
          <a:custGeom>
            <a:avLst/>
            <a:gdLst>
              <a:gd name="T0" fmla="*/ 1842 w 3684"/>
              <a:gd name="T1" fmla="*/ 3683 h 3684"/>
              <a:gd name="T2" fmla="*/ 0 w 3684"/>
              <a:gd name="T3" fmla="*/ 1841 h 3684"/>
              <a:gd name="T4" fmla="*/ 1842 w 3684"/>
              <a:gd name="T5" fmla="*/ 0 h 3684"/>
              <a:gd name="T6" fmla="*/ 3683 w 3684"/>
              <a:gd name="T7" fmla="*/ 1841 h 3684"/>
              <a:gd name="T8" fmla="*/ 1842 w 3684"/>
              <a:gd name="T9" fmla="*/ 3683 h 3684"/>
            </a:gdLst>
            <a:ahLst/>
            <a:cxnLst>
              <a:cxn ang="0">
                <a:pos x="T0" y="T1"/>
              </a:cxn>
              <a:cxn ang="0">
                <a:pos x="T2" y="T3"/>
              </a:cxn>
              <a:cxn ang="0">
                <a:pos x="T4" y="T5"/>
              </a:cxn>
              <a:cxn ang="0">
                <a:pos x="T6" y="T7"/>
              </a:cxn>
              <a:cxn ang="0">
                <a:pos x="T8" y="T9"/>
              </a:cxn>
            </a:cxnLst>
            <a:rect l="0" t="0" r="r" b="b"/>
            <a:pathLst>
              <a:path w="3684" h="3684">
                <a:moveTo>
                  <a:pt x="1842" y="3683"/>
                </a:moveTo>
                <a:lnTo>
                  <a:pt x="0" y="1841"/>
                </a:lnTo>
                <a:lnTo>
                  <a:pt x="1842" y="0"/>
                </a:lnTo>
                <a:lnTo>
                  <a:pt x="3683" y="1841"/>
                </a:lnTo>
                <a:lnTo>
                  <a:pt x="1842" y="3683"/>
                </a:lnTo>
              </a:path>
            </a:pathLst>
          </a:custGeom>
          <a:solidFill>
            <a:schemeClr val="accent4">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22" name="Freeform 8">
            <a:extLst>
              <a:ext uri="{FF2B5EF4-FFF2-40B4-BE49-F238E27FC236}">
                <a16:creationId xmlns:a16="http://schemas.microsoft.com/office/drawing/2014/main" id="{D1BA1CD2-7485-4C40-8DA1-E25F05F3F635}"/>
              </a:ext>
            </a:extLst>
          </p:cNvPr>
          <p:cNvSpPr>
            <a:spLocks noChangeArrowheads="1"/>
          </p:cNvSpPr>
          <p:nvPr/>
        </p:nvSpPr>
        <p:spPr bwMode="auto">
          <a:xfrm>
            <a:off x="1163118" y="5105403"/>
            <a:ext cx="971147" cy="971147"/>
          </a:xfrm>
          <a:custGeom>
            <a:avLst/>
            <a:gdLst>
              <a:gd name="T0" fmla="*/ 1308 w 2616"/>
              <a:gd name="T1" fmla="*/ 2616 h 2617"/>
              <a:gd name="T2" fmla="*/ 0 w 2616"/>
              <a:gd name="T3" fmla="*/ 1308 h 2617"/>
              <a:gd name="T4" fmla="*/ 1308 w 2616"/>
              <a:gd name="T5" fmla="*/ 0 h 2617"/>
              <a:gd name="T6" fmla="*/ 2615 w 2616"/>
              <a:gd name="T7" fmla="*/ 1308 h 2617"/>
              <a:gd name="T8" fmla="*/ 1308 w 2616"/>
              <a:gd name="T9" fmla="*/ 2616 h 2617"/>
            </a:gdLst>
            <a:ahLst/>
            <a:cxnLst>
              <a:cxn ang="0">
                <a:pos x="T0" y="T1"/>
              </a:cxn>
              <a:cxn ang="0">
                <a:pos x="T2" y="T3"/>
              </a:cxn>
              <a:cxn ang="0">
                <a:pos x="T4" y="T5"/>
              </a:cxn>
              <a:cxn ang="0">
                <a:pos x="T6" y="T7"/>
              </a:cxn>
              <a:cxn ang="0">
                <a:pos x="T8" y="T9"/>
              </a:cxn>
            </a:cxnLst>
            <a:rect l="0" t="0" r="r" b="b"/>
            <a:pathLst>
              <a:path w="2616" h="2617">
                <a:moveTo>
                  <a:pt x="1308" y="2616"/>
                </a:moveTo>
                <a:lnTo>
                  <a:pt x="0" y="1308"/>
                </a:lnTo>
                <a:lnTo>
                  <a:pt x="1308" y="0"/>
                </a:lnTo>
                <a:lnTo>
                  <a:pt x="2615" y="1308"/>
                </a:lnTo>
                <a:lnTo>
                  <a:pt x="1308" y="2616"/>
                </a:ln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23" name="Freeform 9">
            <a:extLst>
              <a:ext uri="{FF2B5EF4-FFF2-40B4-BE49-F238E27FC236}">
                <a16:creationId xmlns:a16="http://schemas.microsoft.com/office/drawing/2014/main" id="{2E19CBB1-9A71-4A48-8BBB-A05521040559}"/>
              </a:ext>
            </a:extLst>
          </p:cNvPr>
          <p:cNvSpPr>
            <a:spLocks noChangeArrowheads="1"/>
          </p:cNvSpPr>
          <p:nvPr/>
        </p:nvSpPr>
        <p:spPr bwMode="auto">
          <a:xfrm>
            <a:off x="5416187" y="5896405"/>
            <a:ext cx="415972" cy="415972"/>
          </a:xfrm>
          <a:custGeom>
            <a:avLst/>
            <a:gdLst>
              <a:gd name="T0" fmla="*/ 1117 w 1118"/>
              <a:gd name="T1" fmla="*/ 559 h 1119"/>
              <a:gd name="T2" fmla="*/ 1117 w 1118"/>
              <a:gd name="T3" fmla="*/ 559 h 1119"/>
              <a:gd name="T4" fmla="*/ 558 w 1118"/>
              <a:gd name="T5" fmla="*/ 0 h 1119"/>
              <a:gd name="T6" fmla="*/ 558 w 1118"/>
              <a:gd name="T7" fmla="*/ 0 h 1119"/>
              <a:gd name="T8" fmla="*/ 0 w 1118"/>
              <a:gd name="T9" fmla="*/ 559 h 1119"/>
              <a:gd name="T10" fmla="*/ 0 w 1118"/>
              <a:gd name="T11" fmla="*/ 559 h 1119"/>
              <a:gd name="T12" fmla="*/ 558 w 1118"/>
              <a:gd name="T13" fmla="*/ 1118 h 1119"/>
              <a:gd name="T14" fmla="*/ 558 w 1118"/>
              <a:gd name="T15" fmla="*/ 1118 h 1119"/>
              <a:gd name="T16" fmla="*/ 1117 w 1118"/>
              <a:gd name="T17" fmla="*/ 559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 h="1119">
                <a:moveTo>
                  <a:pt x="1117" y="559"/>
                </a:moveTo>
                <a:lnTo>
                  <a:pt x="1117" y="559"/>
                </a:lnTo>
                <a:cubicBezTo>
                  <a:pt x="1117" y="251"/>
                  <a:pt x="867" y="0"/>
                  <a:pt x="558" y="0"/>
                </a:cubicBezTo>
                <a:lnTo>
                  <a:pt x="558" y="0"/>
                </a:lnTo>
                <a:cubicBezTo>
                  <a:pt x="249" y="0"/>
                  <a:pt x="0" y="251"/>
                  <a:pt x="0" y="559"/>
                </a:cubicBezTo>
                <a:lnTo>
                  <a:pt x="0" y="559"/>
                </a:lnTo>
                <a:cubicBezTo>
                  <a:pt x="0" y="868"/>
                  <a:pt x="249" y="1118"/>
                  <a:pt x="558" y="1118"/>
                </a:cubicBezTo>
                <a:lnTo>
                  <a:pt x="558" y="1118"/>
                </a:lnTo>
                <a:cubicBezTo>
                  <a:pt x="867" y="1118"/>
                  <a:pt x="1117" y="868"/>
                  <a:pt x="1117" y="559"/>
                </a:cubicBezTo>
              </a:path>
            </a:pathLst>
          </a:custGeom>
          <a:solidFill>
            <a:schemeClr val="accent4">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24" name="Freeform 10">
            <a:extLst>
              <a:ext uri="{FF2B5EF4-FFF2-40B4-BE49-F238E27FC236}">
                <a16:creationId xmlns:a16="http://schemas.microsoft.com/office/drawing/2014/main" id="{CF7B928B-77F2-0949-A6D8-338D500ED4AC}"/>
              </a:ext>
            </a:extLst>
          </p:cNvPr>
          <p:cNvSpPr>
            <a:spLocks noChangeArrowheads="1"/>
          </p:cNvSpPr>
          <p:nvPr/>
        </p:nvSpPr>
        <p:spPr bwMode="auto">
          <a:xfrm>
            <a:off x="5486608" y="5968463"/>
            <a:ext cx="271856" cy="271856"/>
          </a:xfrm>
          <a:custGeom>
            <a:avLst/>
            <a:gdLst>
              <a:gd name="T0" fmla="*/ 733 w 734"/>
              <a:gd name="T1" fmla="*/ 366 h 734"/>
              <a:gd name="T2" fmla="*/ 733 w 734"/>
              <a:gd name="T3" fmla="*/ 366 h 734"/>
              <a:gd name="T4" fmla="*/ 366 w 734"/>
              <a:gd name="T5" fmla="*/ 0 h 734"/>
              <a:gd name="T6" fmla="*/ 366 w 734"/>
              <a:gd name="T7" fmla="*/ 0 h 734"/>
              <a:gd name="T8" fmla="*/ 0 w 734"/>
              <a:gd name="T9" fmla="*/ 366 h 734"/>
              <a:gd name="T10" fmla="*/ 0 w 734"/>
              <a:gd name="T11" fmla="*/ 366 h 734"/>
              <a:gd name="T12" fmla="*/ 366 w 734"/>
              <a:gd name="T13" fmla="*/ 733 h 734"/>
              <a:gd name="T14" fmla="*/ 366 w 734"/>
              <a:gd name="T15" fmla="*/ 733 h 734"/>
              <a:gd name="T16" fmla="*/ 733 w 734"/>
              <a:gd name="T17" fmla="*/ 366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34">
                <a:moveTo>
                  <a:pt x="733" y="366"/>
                </a:moveTo>
                <a:lnTo>
                  <a:pt x="733" y="366"/>
                </a:lnTo>
                <a:cubicBezTo>
                  <a:pt x="733" y="164"/>
                  <a:pt x="568" y="0"/>
                  <a:pt x="366" y="0"/>
                </a:cubicBezTo>
                <a:lnTo>
                  <a:pt x="366" y="0"/>
                </a:lnTo>
                <a:cubicBezTo>
                  <a:pt x="163" y="0"/>
                  <a:pt x="0" y="164"/>
                  <a:pt x="0" y="366"/>
                </a:cubicBezTo>
                <a:lnTo>
                  <a:pt x="0" y="366"/>
                </a:lnTo>
                <a:cubicBezTo>
                  <a:pt x="0" y="569"/>
                  <a:pt x="163" y="733"/>
                  <a:pt x="366" y="733"/>
                </a:cubicBezTo>
                <a:lnTo>
                  <a:pt x="366" y="733"/>
                </a:lnTo>
                <a:cubicBezTo>
                  <a:pt x="568" y="733"/>
                  <a:pt x="733" y="569"/>
                  <a:pt x="733" y="366"/>
                </a:cubicBezTo>
              </a:path>
            </a:pathLst>
          </a:custGeom>
          <a:solidFill>
            <a:schemeClr val="accent4"/>
          </a:solidFill>
          <a:ln>
            <a:noFill/>
          </a:ln>
          <a:effectLst/>
        </p:spPr>
        <p:txBody>
          <a:bodyPr wrap="none" anchor="ctr"/>
          <a:lstStyle/>
          <a:p>
            <a:endParaRPr lang="en-US" sz="3266" dirty="0">
              <a:latin typeface="Lato Light" panose="020F0502020204030203" pitchFamily="34" charset="0"/>
            </a:endParaRPr>
          </a:p>
        </p:txBody>
      </p:sp>
      <p:sp>
        <p:nvSpPr>
          <p:cNvPr id="25" name="Freeform 6">
            <a:extLst>
              <a:ext uri="{FF2B5EF4-FFF2-40B4-BE49-F238E27FC236}">
                <a16:creationId xmlns:a16="http://schemas.microsoft.com/office/drawing/2014/main" id="{51042518-9750-9B4B-B032-C07678452B78}"/>
              </a:ext>
            </a:extLst>
          </p:cNvPr>
          <p:cNvSpPr>
            <a:spLocks noChangeArrowheads="1"/>
          </p:cNvSpPr>
          <p:nvPr/>
        </p:nvSpPr>
        <p:spPr bwMode="auto">
          <a:xfrm>
            <a:off x="6957596" y="5087388"/>
            <a:ext cx="4269447" cy="1074322"/>
          </a:xfrm>
          <a:custGeom>
            <a:avLst/>
            <a:gdLst>
              <a:gd name="T0" fmla="*/ 11169 w 11494"/>
              <a:gd name="T1" fmla="*/ 2891 h 2892"/>
              <a:gd name="T2" fmla="*/ 532 w 11494"/>
              <a:gd name="T3" fmla="*/ 2891 h 2892"/>
              <a:gd name="T4" fmla="*/ 532 w 11494"/>
              <a:gd name="T5" fmla="*/ 2891 h 2892"/>
              <a:gd name="T6" fmla="*/ 0 w 11494"/>
              <a:gd name="T7" fmla="*/ 2359 h 2892"/>
              <a:gd name="T8" fmla="*/ 0 w 11494"/>
              <a:gd name="T9" fmla="*/ 532 h 2892"/>
              <a:gd name="T10" fmla="*/ 0 w 11494"/>
              <a:gd name="T11" fmla="*/ 532 h 2892"/>
              <a:gd name="T12" fmla="*/ 532 w 11494"/>
              <a:gd name="T13" fmla="*/ 0 h 2892"/>
              <a:gd name="T14" fmla="*/ 8642 w 11494"/>
              <a:gd name="T15" fmla="*/ 0 h 2892"/>
              <a:gd name="T16" fmla="*/ 8642 w 11494"/>
              <a:gd name="T17" fmla="*/ 0 h 2892"/>
              <a:gd name="T18" fmla="*/ 9018 w 11494"/>
              <a:gd name="T19" fmla="*/ 155 h 2892"/>
              <a:gd name="T20" fmla="*/ 11340 w 11494"/>
              <a:gd name="T21" fmla="*/ 2478 h 2892"/>
              <a:gd name="T22" fmla="*/ 11340 w 11494"/>
              <a:gd name="T23" fmla="*/ 2478 h 2892"/>
              <a:gd name="T24" fmla="*/ 11169 w 11494"/>
              <a:gd name="T25" fmla="*/ 2891 h 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94" h="2892">
                <a:moveTo>
                  <a:pt x="11169" y="2891"/>
                </a:moveTo>
                <a:lnTo>
                  <a:pt x="532" y="2891"/>
                </a:lnTo>
                <a:lnTo>
                  <a:pt x="532" y="2891"/>
                </a:lnTo>
                <a:cubicBezTo>
                  <a:pt x="238" y="2891"/>
                  <a:pt x="0" y="2653"/>
                  <a:pt x="0" y="2359"/>
                </a:cubicBezTo>
                <a:lnTo>
                  <a:pt x="0" y="532"/>
                </a:lnTo>
                <a:lnTo>
                  <a:pt x="0" y="532"/>
                </a:lnTo>
                <a:cubicBezTo>
                  <a:pt x="0" y="237"/>
                  <a:pt x="238" y="0"/>
                  <a:pt x="532" y="0"/>
                </a:cubicBezTo>
                <a:lnTo>
                  <a:pt x="8642" y="0"/>
                </a:lnTo>
                <a:lnTo>
                  <a:pt x="8642" y="0"/>
                </a:lnTo>
                <a:cubicBezTo>
                  <a:pt x="8783" y="0"/>
                  <a:pt x="8918" y="55"/>
                  <a:pt x="9018" y="155"/>
                </a:cubicBezTo>
                <a:lnTo>
                  <a:pt x="11340" y="2478"/>
                </a:lnTo>
                <a:lnTo>
                  <a:pt x="11340" y="2478"/>
                </a:lnTo>
                <a:cubicBezTo>
                  <a:pt x="11493" y="2630"/>
                  <a:pt x="11385" y="2891"/>
                  <a:pt x="11169" y="2891"/>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26" name="Freeform 7">
            <a:extLst>
              <a:ext uri="{FF2B5EF4-FFF2-40B4-BE49-F238E27FC236}">
                <a16:creationId xmlns:a16="http://schemas.microsoft.com/office/drawing/2014/main" id="{2F052E96-5E7D-5344-862C-5147B3933CA6}"/>
              </a:ext>
            </a:extLst>
          </p:cNvPr>
          <p:cNvSpPr>
            <a:spLocks noChangeArrowheads="1"/>
          </p:cNvSpPr>
          <p:nvPr/>
        </p:nvSpPr>
        <p:spPr bwMode="auto">
          <a:xfrm>
            <a:off x="6417160" y="4907242"/>
            <a:ext cx="1367468" cy="1367468"/>
          </a:xfrm>
          <a:custGeom>
            <a:avLst/>
            <a:gdLst>
              <a:gd name="T0" fmla="*/ 1842 w 3684"/>
              <a:gd name="T1" fmla="*/ 3683 h 3684"/>
              <a:gd name="T2" fmla="*/ 0 w 3684"/>
              <a:gd name="T3" fmla="*/ 1841 h 3684"/>
              <a:gd name="T4" fmla="*/ 1842 w 3684"/>
              <a:gd name="T5" fmla="*/ 0 h 3684"/>
              <a:gd name="T6" fmla="*/ 3683 w 3684"/>
              <a:gd name="T7" fmla="*/ 1841 h 3684"/>
              <a:gd name="T8" fmla="*/ 1842 w 3684"/>
              <a:gd name="T9" fmla="*/ 3683 h 3684"/>
            </a:gdLst>
            <a:ahLst/>
            <a:cxnLst>
              <a:cxn ang="0">
                <a:pos x="T0" y="T1"/>
              </a:cxn>
              <a:cxn ang="0">
                <a:pos x="T2" y="T3"/>
              </a:cxn>
              <a:cxn ang="0">
                <a:pos x="T4" y="T5"/>
              </a:cxn>
              <a:cxn ang="0">
                <a:pos x="T6" y="T7"/>
              </a:cxn>
              <a:cxn ang="0">
                <a:pos x="T8" y="T9"/>
              </a:cxn>
            </a:cxnLst>
            <a:rect l="0" t="0" r="r" b="b"/>
            <a:pathLst>
              <a:path w="3684" h="3684">
                <a:moveTo>
                  <a:pt x="1842" y="3683"/>
                </a:moveTo>
                <a:lnTo>
                  <a:pt x="0" y="1841"/>
                </a:lnTo>
                <a:lnTo>
                  <a:pt x="1842" y="0"/>
                </a:lnTo>
                <a:lnTo>
                  <a:pt x="3683" y="1841"/>
                </a:lnTo>
                <a:lnTo>
                  <a:pt x="1842" y="3683"/>
                </a:lnTo>
              </a:path>
            </a:pathLst>
          </a:custGeom>
          <a:solidFill>
            <a:schemeClr val="accent5">
              <a:lumMod val="90000"/>
              <a:lumOff val="10000"/>
            </a:schemeClr>
          </a:solidFill>
          <a:ln>
            <a:noFill/>
          </a:ln>
          <a:effectLst/>
        </p:spPr>
        <p:txBody>
          <a:bodyPr wrap="none" anchor="ctr"/>
          <a:lstStyle/>
          <a:p>
            <a:endParaRPr lang="en-US" sz="3266" dirty="0">
              <a:latin typeface="Lato Light" panose="020F0502020204030203" pitchFamily="34" charset="0"/>
            </a:endParaRPr>
          </a:p>
        </p:txBody>
      </p:sp>
      <p:sp>
        <p:nvSpPr>
          <p:cNvPr id="27" name="Freeform 8">
            <a:extLst>
              <a:ext uri="{FF2B5EF4-FFF2-40B4-BE49-F238E27FC236}">
                <a16:creationId xmlns:a16="http://schemas.microsoft.com/office/drawing/2014/main" id="{FFDA1224-3EFD-E946-8FAB-8A4D2B45754F}"/>
              </a:ext>
            </a:extLst>
          </p:cNvPr>
          <p:cNvSpPr>
            <a:spLocks noChangeArrowheads="1"/>
          </p:cNvSpPr>
          <p:nvPr/>
        </p:nvSpPr>
        <p:spPr bwMode="auto">
          <a:xfrm>
            <a:off x="6615320" y="5105403"/>
            <a:ext cx="971147" cy="971147"/>
          </a:xfrm>
          <a:custGeom>
            <a:avLst/>
            <a:gdLst>
              <a:gd name="T0" fmla="*/ 1308 w 2616"/>
              <a:gd name="T1" fmla="*/ 2616 h 2617"/>
              <a:gd name="T2" fmla="*/ 0 w 2616"/>
              <a:gd name="T3" fmla="*/ 1308 h 2617"/>
              <a:gd name="T4" fmla="*/ 1308 w 2616"/>
              <a:gd name="T5" fmla="*/ 0 h 2617"/>
              <a:gd name="T6" fmla="*/ 2615 w 2616"/>
              <a:gd name="T7" fmla="*/ 1308 h 2617"/>
              <a:gd name="T8" fmla="*/ 1308 w 2616"/>
              <a:gd name="T9" fmla="*/ 2616 h 2617"/>
            </a:gdLst>
            <a:ahLst/>
            <a:cxnLst>
              <a:cxn ang="0">
                <a:pos x="T0" y="T1"/>
              </a:cxn>
              <a:cxn ang="0">
                <a:pos x="T2" y="T3"/>
              </a:cxn>
              <a:cxn ang="0">
                <a:pos x="T4" y="T5"/>
              </a:cxn>
              <a:cxn ang="0">
                <a:pos x="T6" y="T7"/>
              </a:cxn>
              <a:cxn ang="0">
                <a:pos x="T8" y="T9"/>
              </a:cxn>
            </a:cxnLst>
            <a:rect l="0" t="0" r="r" b="b"/>
            <a:pathLst>
              <a:path w="2616" h="2617">
                <a:moveTo>
                  <a:pt x="1308" y="2616"/>
                </a:moveTo>
                <a:lnTo>
                  <a:pt x="0" y="1308"/>
                </a:lnTo>
                <a:lnTo>
                  <a:pt x="1308" y="0"/>
                </a:lnTo>
                <a:lnTo>
                  <a:pt x="2615" y="1308"/>
                </a:lnTo>
                <a:lnTo>
                  <a:pt x="1308" y="2616"/>
                </a:ln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28" name="Freeform 9">
            <a:extLst>
              <a:ext uri="{FF2B5EF4-FFF2-40B4-BE49-F238E27FC236}">
                <a16:creationId xmlns:a16="http://schemas.microsoft.com/office/drawing/2014/main" id="{3CC28842-FC1D-DD4C-9589-7EDC4FA54191}"/>
              </a:ext>
            </a:extLst>
          </p:cNvPr>
          <p:cNvSpPr>
            <a:spLocks noChangeArrowheads="1"/>
          </p:cNvSpPr>
          <p:nvPr/>
        </p:nvSpPr>
        <p:spPr bwMode="auto">
          <a:xfrm>
            <a:off x="10868389" y="5896405"/>
            <a:ext cx="415972" cy="415972"/>
          </a:xfrm>
          <a:custGeom>
            <a:avLst/>
            <a:gdLst>
              <a:gd name="T0" fmla="*/ 1117 w 1118"/>
              <a:gd name="T1" fmla="*/ 559 h 1119"/>
              <a:gd name="T2" fmla="*/ 1117 w 1118"/>
              <a:gd name="T3" fmla="*/ 559 h 1119"/>
              <a:gd name="T4" fmla="*/ 558 w 1118"/>
              <a:gd name="T5" fmla="*/ 0 h 1119"/>
              <a:gd name="T6" fmla="*/ 558 w 1118"/>
              <a:gd name="T7" fmla="*/ 0 h 1119"/>
              <a:gd name="T8" fmla="*/ 0 w 1118"/>
              <a:gd name="T9" fmla="*/ 559 h 1119"/>
              <a:gd name="T10" fmla="*/ 0 w 1118"/>
              <a:gd name="T11" fmla="*/ 559 h 1119"/>
              <a:gd name="T12" fmla="*/ 558 w 1118"/>
              <a:gd name="T13" fmla="*/ 1118 h 1119"/>
              <a:gd name="T14" fmla="*/ 558 w 1118"/>
              <a:gd name="T15" fmla="*/ 1118 h 1119"/>
              <a:gd name="T16" fmla="*/ 1117 w 1118"/>
              <a:gd name="T17" fmla="*/ 559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 h="1119">
                <a:moveTo>
                  <a:pt x="1117" y="559"/>
                </a:moveTo>
                <a:lnTo>
                  <a:pt x="1117" y="559"/>
                </a:lnTo>
                <a:cubicBezTo>
                  <a:pt x="1117" y="251"/>
                  <a:pt x="867" y="0"/>
                  <a:pt x="558" y="0"/>
                </a:cubicBezTo>
                <a:lnTo>
                  <a:pt x="558" y="0"/>
                </a:lnTo>
                <a:cubicBezTo>
                  <a:pt x="249" y="0"/>
                  <a:pt x="0" y="251"/>
                  <a:pt x="0" y="559"/>
                </a:cubicBezTo>
                <a:lnTo>
                  <a:pt x="0" y="559"/>
                </a:lnTo>
                <a:cubicBezTo>
                  <a:pt x="0" y="868"/>
                  <a:pt x="249" y="1118"/>
                  <a:pt x="558" y="1118"/>
                </a:cubicBezTo>
                <a:lnTo>
                  <a:pt x="558" y="1118"/>
                </a:lnTo>
                <a:cubicBezTo>
                  <a:pt x="867" y="1118"/>
                  <a:pt x="1117" y="868"/>
                  <a:pt x="1117" y="559"/>
                </a:cubicBezTo>
              </a:path>
            </a:pathLst>
          </a:custGeom>
          <a:solidFill>
            <a:schemeClr val="accent5">
              <a:lumMod val="90000"/>
              <a:lumOff val="10000"/>
            </a:schemeClr>
          </a:solidFill>
          <a:ln>
            <a:noFill/>
          </a:ln>
          <a:effectLst/>
        </p:spPr>
        <p:txBody>
          <a:bodyPr wrap="none" anchor="ctr"/>
          <a:lstStyle/>
          <a:p>
            <a:endParaRPr lang="en-US" sz="3266" dirty="0">
              <a:latin typeface="Lato Light" panose="020F0502020204030203" pitchFamily="34" charset="0"/>
            </a:endParaRPr>
          </a:p>
        </p:txBody>
      </p:sp>
      <p:sp>
        <p:nvSpPr>
          <p:cNvPr id="29" name="Freeform 10">
            <a:extLst>
              <a:ext uri="{FF2B5EF4-FFF2-40B4-BE49-F238E27FC236}">
                <a16:creationId xmlns:a16="http://schemas.microsoft.com/office/drawing/2014/main" id="{DA8D7DB9-DE2D-8B41-8C34-3263B595CECF}"/>
              </a:ext>
            </a:extLst>
          </p:cNvPr>
          <p:cNvSpPr>
            <a:spLocks noChangeArrowheads="1"/>
          </p:cNvSpPr>
          <p:nvPr/>
        </p:nvSpPr>
        <p:spPr bwMode="auto">
          <a:xfrm>
            <a:off x="10938810" y="5968463"/>
            <a:ext cx="271856" cy="271856"/>
          </a:xfrm>
          <a:custGeom>
            <a:avLst/>
            <a:gdLst>
              <a:gd name="T0" fmla="*/ 733 w 734"/>
              <a:gd name="T1" fmla="*/ 366 h 734"/>
              <a:gd name="T2" fmla="*/ 733 w 734"/>
              <a:gd name="T3" fmla="*/ 366 h 734"/>
              <a:gd name="T4" fmla="*/ 366 w 734"/>
              <a:gd name="T5" fmla="*/ 0 h 734"/>
              <a:gd name="T6" fmla="*/ 366 w 734"/>
              <a:gd name="T7" fmla="*/ 0 h 734"/>
              <a:gd name="T8" fmla="*/ 0 w 734"/>
              <a:gd name="T9" fmla="*/ 366 h 734"/>
              <a:gd name="T10" fmla="*/ 0 w 734"/>
              <a:gd name="T11" fmla="*/ 366 h 734"/>
              <a:gd name="T12" fmla="*/ 366 w 734"/>
              <a:gd name="T13" fmla="*/ 733 h 734"/>
              <a:gd name="T14" fmla="*/ 366 w 734"/>
              <a:gd name="T15" fmla="*/ 733 h 734"/>
              <a:gd name="T16" fmla="*/ 733 w 734"/>
              <a:gd name="T17" fmla="*/ 366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34">
                <a:moveTo>
                  <a:pt x="733" y="366"/>
                </a:moveTo>
                <a:lnTo>
                  <a:pt x="733" y="366"/>
                </a:lnTo>
                <a:cubicBezTo>
                  <a:pt x="733" y="164"/>
                  <a:pt x="568" y="0"/>
                  <a:pt x="366" y="0"/>
                </a:cubicBezTo>
                <a:lnTo>
                  <a:pt x="366" y="0"/>
                </a:lnTo>
                <a:cubicBezTo>
                  <a:pt x="163" y="0"/>
                  <a:pt x="0" y="164"/>
                  <a:pt x="0" y="366"/>
                </a:cubicBezTo>
                <a:lnTo>
                  <a:pt x="0" y="366"/>
                </a:lnTo>
                <a:cubicBezTo>
                  <a:pt x="0" y="569"/>
                  <a:pt x="163" y="733"/>
                  <a:pt x="366" y="733"/>
                </a:cubicBezTo>
                <a:lnTo>
                  <a:pt x="366" y="733"/>
                </a:lnTo>
                <a:cubicBezTo>
                  <a:pt x="568" y="733"/>
                  <a:pt x="733" y="569"/>
                  <a:pt x="733" y="366"/>
                </a:cubicBezTo>
              </a:path>
            </a:pathLst>
          </a:custGeom>
          <a:solidFill>
            <a:schemeClr val="accent5"/>
          </a:solidFill>
          <a:ln>
            <a:noFill/>
          </a:ln>
          <a:effectLst/>
        </p:spPr>
        <p:txBody>
          <a:bodyPr wrap="none" anchor="ctr"/>
          <a:lstStyle/>
          <a:p>
            <a:endParaRPr lang="en-US" sz="3266" dirty="0">
              <a:latin typeface="Lato Light" panose="020F0502020204030203" pitchFamily="34" charset="0"/>
            </a:endParaRPr>
          </a:p>
        </p:txBody>
      </p:sp>
      <p:sp>
        <p:nvSpPr>
          <p:cNvPr id="41" name="Freeform 1050">
            <a:extLst>
              <a:ext uri="{FF2B5EF4-FFF2-40B4-BE49-F238E27FC236}">
                <a16:creationId xmlns:a16="http://schemas.microsoft.com/office/drawing/2014/main" id="{7A5E7FF9-69D0-A445-9E6B-C7331C9980F3}"/>
              </a:ext>
            </a:extLst>
          </p:cNvPr>
          <p:cNvSpPr>
            <a:spLocks noChangeAspect="1" noChangeArrowheads="1"/>
          </p:cNvSpPr>
          <p:nvPr/>
        </p:nvSpPr>
        <p:spPr bwMode="auto">
          <a:xfrm>
            <a:off x="1448075" y="5390494"/>
            <a:ext cx="399741" cy="400963"/>
          </a:xfrm>
          <a:custGeom>
            <a:avLst/>
            <a:gdLst>
              <a:gd name="T0" fmla="*/ 8566536 w 285390"/>
              <a:gd name="T1" fmla="*/ 21933707 h 286653"/>
              <a:gd name="T2" fmla="*/ 7463951 w 285390"/>
              <a:gd name="T3" fmla="*/ 21933707 h 286653"/>
              <a:gd name="T4" fmla="*/ 6017276 w 285390"/>
              <a:gd name="T5" fmla="*/ 13126476 h 286653"/>
              <a:gd name="T6" fmla="*/ 10009290 w 285390"/>
              <a:gd name="T7" fmla="*/ 23529356 h 286653"/>
              <a:gd name="T8" fmla="*/ 6017276 w 285390"/>
              <a:gd name="T9" fmla="*/ 13126476 h 286653"/>
              <a:gd name="T10" fmla="*/ 11107136 w 285390"/>
              <a:gd name="T11" fmla="*/ 4164476 h 286653"/>
              <a:gd name="T12" fmla="*/ 11107136 w 285390"/>
              <a:gd name="T13" fmla="*/ 5207456 h 286653"/>
              <a:gd name="T14" fmla="*/ 1041307 w 285390"/>
              <a:gd name="T15" fmla="*/ 27850884 h 286653"/>
              <a:gd name="T16" fmla="*/ 6638396 w 285390"/>
              <a:gd name="T17" fmla="*/ 28415863 h 286653"/>
              <a:gd name="T18" fmla="*/ 15575913 w 285390"/>
              <a:gd name="T19" fmla="*/ 27894347 h 286653"/>
              <a:gd name="T20" fmla="*/ 33408084 w 285390"/>
              <a:gd name="T21" fmla="*/ 27850884 h 286653"/>
              <a:gd name="T22" fmla="*/ 23906270 w 285390"/>
              <a:gd name="T23" fmla="*/ 5207456 h 286653"/>
              <a:gd name="T24" fmla="*/ 23906270 w 285390"/>
              <a:gd name="T25" fmla="*/ 4164476 h 286653"/>
              <a:gd name="T26" fmla="*/ 34405847 w 285390"/>
              <a:gd name="T27" fmla="*/ 4642474 h 286653"/>
              <a:gd name="T28" fmla="*/ 33928661 w 285390"/>
              <a:gd name="T29" fmla="*/ 28893943 h 286653"/>
              <a:gd name="T30" fmla="*/ 6377903 w 285390"/>
              <a:gd name="T31" fmla="*/ 34413585 h 286653"/>
              <a:gd name="T32" fmla="*/ 5857299 w 285390"/>
              <a:gd name="T33" fmla="*/ 34413585 h 286653"/>
              <a:gd name="T34" fmla="*/ 5553392 w 285390"/>
              <a:gd name="T35" fmla="*/ 28893943 h 286653"/>
              <a:gd name="T36" fmla="*/ 0 w 285390"/>
              <a:gd name="T37" fmla="*/ 28415863 h 286653"/>
              <a:gd name="T38" fmla="*/ 564149 w 285390"/>
              <a:gd name="T39" fmla="*/ 4164476 h 286653"/>
              <a:gd name="T40" fmla="*/ 15780011 w 285390"/>
              <a:gd name="T41" fmla="*/ 1126446 h 286653"/>
              <a:gd name="T42" fmla="*/ 12786178 w 285390"/>
              <a:gd name="T43" fmla="*/ 10105055 h 286653"/>
              <a:gd name="T44" fmla="*/ 11050528 w 285390"/>
              <a:gd name="T45" fmla="*/ 23529356 h 286653"/>
              <a:gd name="T46" fmla="*/ 25021974 w 285390"/>
              <a:gd name="T47" fmla="*/ 23529356 h 286653"/>
              <a:gd name="T48" fmla="*/ 26497389 w 285390"/>
              <a:gd name="T49" fmla="*/ 20939548 h 286653"/>
              <a:gd name="T50" fmla="*/ 26844443 w 285390"/>
              <a:gd name="T51" fmla="*/ 20162408 h 286653"/>
              <a:gd name="T52" fmla="*/ 27842350 w 285390"/>
              <a:gd name="T53" fmla="*/ 17227350 h 286653"/>
              <a:gd name="T54" fmla="*/ 27885899 w 285390"/>
              <a:gd name="T55" fmla="*/ 16493273 h 286653"/>
              <a:gd name="T56" fmla="*/ 27625404 w 285390"/>
              <a:gd name="T57" fmla="*/ 13773970 h 286653"/>
              <a:gd name="T58" fmla="*/ 27625404 w 285390"/>
              <a:gd name="T59" fmla="*/ 12694864 h 286653"/>
              <a:gd name="T60" fmla="*/ 27104827 w 285390"/>
              <a:gd name="T61" fmla="*/ 9673295 h 286653"/>
              <a:gd name="T62" fmla="*/ 19424914 w 285390"/>
              <a:gd name="T63" fmla="*/ 9457488 h 286653"/>
              <a:gd name="T64" fmla="*/ 19728493 w 285390"/>
              <a:gd name="T65" fmla="*/ 4925091 h 286653"/>
              <a:gd name="T66" fmla="*/ 17255297 w 285390"/>
              <a:gd name="T67" fmla="*/ 4053 h 286653"/>
              <a:gd name="T68" fmla="*/ 20466100 w 285390"/>
              <a:gd name="T69" fmla="*/ 8637175 h 286653"/>
              <a:gd name="T70" fmla="*/ 29491223 w 285390"/>
              <a:gd name="T71" fmla="*/ 11184161 h 286653"/>
              <a:gd name="T72" fmla="*/ 29621413 w 285390"/>
              <a:gd name="T73" fmla="*/ 15068955 h 286653"/>
              <a:gd name="T74" fmla="*/ 29361065 w 285390"/>
              <a:gd name="T75" fmla="*/ 18435991 h 286653"/>
              <a:gd name="T76" fmla="*/ 27755573 w 285390"/>
              <a:gd name="T77" fmla="*/ 21759610 h 286653"/>
              <a:gd name="T78" fmla="*/ 24978677 w 285390"/>
              <a:gd name="T79" fmla="*/ 24565475 h 286653"/>
              <a:gd name="T80" fmla="*/ 4975843 w 285390"/>
              <a:gd name="T81" fmla="*/ 24004275 h 286653"/>
              <a:gd name="T82" fmla="*/ 5496957 w 285390"/>
              <a:gd name="T83" fmla="*/ 12090624 h 286653"/>
              <a:gd name="T84" fmla="*/ 12005071 w 285390"/>
              <a:gd name="T85" fmla="*/ 9414177 h 286653"/>
              <a:gd name="T86" fmla="*/ 14652019 w 285390"/>
              <a:gd name="T87" fmla="*/ 910506 h 286653"/>
              <a:gd name="T88" fmla="*/ 17255297 w 285390"/>
              <a:gd name="T89" fmla="*/ 4053 h 2866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85390" h="286653">
                <a:moveTo>
                  <a:pt x="66104" y="177476"/>
                </a:moveTo>
                <a:cubicBezTo>
                  <a:pt x="68771" y="177476"/>
                  <a:pt x="71057" y="179674"/>
                  <a:pt x="71057" y="182239"/>
                </a:cubicBezTo>
                <a:cubicBezTo>
                  <a:pt x="71057" y="184803"/>
                  <a:pt x="68771" y="186635"/>
                  <a:pt x="66104" y="186635"/>
                </a:cubicBezTo>
                <a:cubicBezTo>
                  <a:pt x="63818" y="186635"/>
                  <a:pt x="61913" y="184803"/>
                  <a:pt x="61913" y="182239"/>
                </a:cubicBezTo>
                <a:cubicBezTo>
                  <a:pt x="61913" y="179674"/>
                  <a:pt x="63818" y="177476"/>
                  <a:pt x="66104" y="177476"/>
                </a:cubicBezTo>
                <a:close/>
                <a:moveTo>
                  <a:pt x="49913" y="109064"/>
                </a:moveTo>
                <a:lnTo>
                  <a:pt x="49913" y="195498"/>
                </a:lnTo>
                <a:lnTo>
                  <a:pt x="83025" y="195498"/>
                </a:lnTo>
                <a:lnTo>
                  <a:pt x="83025" y="109064"/>
                </a:lnTo>
                <a:lnTo>
                  <a:pt x="49913" y="109064"/>
                </a:lnTo>
                <a:close/>
                <a:moveTo>
                  <a:pt x="4679" y="34601"/>
                </a:moveTo>
                <a:lnTo>
                  <a:pt x="92131" y="34601"/>
                </a:lnTo>
                <a:cubicBezTo>
                  <a:pt x="94650" y="34601"/>
                  <a:pt x="96450" y="36768"/>
                  <a:pt x="96450" y="38573"/>
                </a:cubicBezTo>
                <a:cubicBezTo>
                  <a:pt x="96450" y="41101"/>
                  <a:pt x="94650" y="43268"/>
                  <a:pt x="92131" y="43268"/>
                </a:cubicBezTo>
                <a:lnTo>
                  <a:pt x="8637" y="43268"/>
                </a:lnTo>
                <a:lnTo>
                  <a:pt x="8637" y="231404"/>
                </a:lnTo>
                <a:lnTo>
                  <a:pt x="50744" y="231404"/>
                </a:lnTo>
                <a:cubicBezTo>
                  <a:pt x="52903" y="231404"/>
                  <a:pt x="55063" y="233571"/>
                  <a:pt x="55063" y="236098"/>
                </a:cubicBezTo>
                <a:lnTo>
                  <a:pt x="55063" y="274376"/>
                </a:lnTo>
                <a:lnTo>
                  <a:pt x="129199" y="231765"/>
                </a:lnTo>
                <a:cubicBezTo>
                  <a:pt x="129919" y="231404"/>
                  <a:pt x="130639" y="231404"/>
                  <a:pt x="131719" y="231404"/>
                </a:cubicBezTo>
                <a:lnTo>
                  <a:pt x="277113" y="231404"/>
                </a:lnTo>
                <a:lnTo>
                  <a:pt x="277113" y="43268"/>
                </a:lnTo>
                <a:lnTo>
                  <a:pt x="198298" y="43268"/>
                </a:lnTo>
                <a:cubicBezTo>
                  <a:pt x="196138" y="43268"/>
                  <a:pt x="193979" y="41101"/>
                  <a:pt x="193979" y="38573"/>
                </a:cubicBezTo>
                <a:cubicBezTo>
                  <a:pt x="193979" y="36768"/>
                  <a:pt x="196138" y="34601"/>
                  <a:pt x="198298" y="34601"/>
                </a:cubicBezTo>
                <a:lnTo>
                  <a:pt x="281432" y="34601"/>
                </a:lnTo>
                <a:cubicBezTo>
                  <a:pt x="283951" y="34601"/>
                  <a:pt x="285390" y="36768"/>
                  <a:pt x="285390" y="38573"/>
                </a:cubicBezTo>
                <a:lnTo>
                  <a:pt x="285390" y="236098"/>
                </a:lnTo>
                <a:cubicBezTo>
                  <a:pt x="285390" y="237904"/>
                  <a:pt x="283951" y="240070"/>
                  <a:pt x="281432" y="240070"/>
                </a:cubicBezTo>
                <a:lnTo>
                  <a:pt x="132438" y="240070"/>
                </a:lnTo>
                <a:lnTo>
                  <a:pt x="52903" y="285931"/>
                </a:lnTo>
                <a:cubicBezTo>
                  <a:pt x="52184" y="286292"/>
                  <a:pt x="51464" y="286653"/>
                  <a:pt x="50744" y="286653"/>
                </a:cubicBezTo>
                <a:cubicBezTo>
                  <a:pt x="49664" y="286653"/>
                  <a:pt x="49305" y="286292"/>
                  <a:pt x="48585" y="285931"/>
                </a:cubicBezTo>
                <a:cubicBezTo>
                  <a:pt x="46785" y="285209"/>
                  <a:pt x="46066" y="283403"/>
                  <a:pt x="46066" y="282320"/>
                </a:cubicBezTo>
                <a:lnTo>
                  <a:pt x="46066" y="240070"/>
                </a:lnTo>
                <a:lnTo>
                  <a:pt x="4679" y="240070"/>
                </a:lnTo>
                <a:cubicBezTo>
                  <a:pt x="2159" y="240070"/>
                  <a:pt x="0" y="237904"/>
                  <a:pt x="0" y="236098"/>
                </a:cubicBezTo>
                <a:lnTo>
                  <a:pt x="0" y="38573"/>
                </a:lnTo>
                <a:cubicBezTo>
                  <a:pt x="0" y="36768"/>
                  <a:pt x="2159" y="34601"/>
                  <a:pt x="4679" y="34601"/>
                </a:cubicBezTo>
                <a:close/>
                <a:moveTo>
                  <a:pt x="142769" y="9001"/>
                </a:moveTo>
                <a:cubicBezTo>
                  <a:pt x="137011" y="8283"/>
                  <a:pt x="133052" y="9001"/>
                  <a:pt x="130892" y="9359"/>
                </a:cubicBezTo>
                <a:cubicBezTo>
                  <a:pt x="132692" y="17608"/>
                  <a:pt x="135931" y="37334"/>
                  <a:pt x="132692" y="45942"/>
                </a:cubicBezTo>
                <a:cubicBezTo>
                  <a:pt x="127653" y="60646"/>
                  <a:pt x="115776" y="73199"/>
                  <a:pt x="106059" y="83959"/>
                </a:cubicBezTo>
                <a:cubicBezTo>
                  <a:pt x="98861" y="92207"/>
                  <a:pt x="91662" y="99739"/>
                  <a:pt x="91662" y="104760"/>
                </a:cubicBezTo>
                <a:lnTo>
                  <a:pt x="91662" y="195498"/>
                </a:lnTo>
                <a:lnTo>
                  <a:pt x="207193" y="195498"/>
                </a:lnTo>
                <a:cubicBezTo>
                  <a:pt x="207553" y="195498"/>
                  <a:pt x="207553" y="195498"/>
                  <a:pt x="207553" y="195498"/>
                </a:cubicBezTo>
                <a:cubicBezTo>
                  <a:pt x="215831" y="194781"/>
                  <a:pt x="221949" y="188325"/>
                  <a:pt x="221949" y="180793"/>
                </a:cubicBezTo>
                <a:cubicBezTo>
                  <a:pt x="221949" y="178642"/>
                  <a:pt x="220870" y="176131"/>
                  <a:pt x="219790" y="173979"/>
                </a:cubicBezTo>
                <a:cubicBezTo>
                  <a:pt x="219070" y="172903"/>
                  <a:pt x="219070" y="171110"/>
                  <a:pt x="219790" y="170034"/>
                </a:cubicBezTo>
                <a:cubicBezTo>
                  <a:pt x="220150" y="168599"/>
                  <a:pt x="221589" y="167882"/>
                  <a:pt x="222669" y="167523"/>
                </a:cubicBezTo>
                <a:cubicBezTo>
                  <a:pt x="229507" y="165730"/>
                  <a:pt x="234906" y="160351"/>
                  <a:pt x="234906" y="153178"/>
                </a:cubicBezTo>
                <a:cubicBezTo>
                  <a:pt x="234906" y="149591"/>
                  <a:pt x="233106" y="146005"/>
                  <a:pt x="230947" y="143135"/>
                </a:cubicBezTo>
                <a:cubicBezTo>
                  <a:pt x="229507" y="142418"/>
                  <a:pt x="229147" y="140984"/>
                  <a:pt x="229507" y="139908"/>
                </a:cubicBezTo>
                <a:cubicBezTo>
                  <a:pt x="229507" y="138832"/>
                  <a:pt x="230227" y="137397"/>
                  <a:pt x="231307" y="137038"/>
                </a:cubicBezTo>
                <a:cubicBezTo>
                  <a:pt x="235266" y="133811"/>
                  <a:pt x="237425" y="129865"/>
                  <a:pt x="237425" y="125203"/>
                </a:cubicBezTo>
                <a:cubicBezTo>
                  <a:pt x="237425" y="117671"/>
                  <a:pt x="232387" y="114444"/>
                  <a:pt x="229147" y="114444"/>
                </a:cubicBezTo>
                <a:cubicBezTo>
                  <a:pt x="226628" y="114444"/>
                  <a:pt x="224829" y="112292"/>
                  <a:pt x="224829" y="109781"/>
                </a:cubicBezTo>
                <a:cubicBezTo>
                  <a:pt x="224829" y="107629"/>
                  <a:pt x="226628" y="105477"/>
                  <a:pt x="229147" y="105477"/>
                </a:cubicBezTo>
                <a:cubicBezTo>
                  <a:pt x="230947" y="105477"/>
                  <a:pt x="235626" y="102250"/>
                  <a:pt x="235626" y="92925"/>
                </a:cubicBezTo>
                <a:cubicBezTo>
                  <a:pt x="235626" y="85393"/>
                  <a:pt x="229867" y="80372"/>
                  <a:pt x="224829" y="80372"/>
                </a:cubicBezTo>
                <a:lnTo>
                  <a:pt x="164364" y="80372"/>
                </a:lnTo>
                <a:cubicBezTo>
                  <a:pt x="162924" y="80372"/>
                  <a:pt x="161485" y="80013"/>
                  <a:pt x="161125" y="78579"/>
                </a:cubicBezTo>
                <a:cubicBezTo>
                  <a:pt x="160045" y="77503"/>
                  <a:pt x="160045" y="76068"/>
                  <a:pt x="160405" y="74634"/>
                </a:cubicBezTo>
                <a:cubicBezTo>
                  <a:pt x="161485" y="69971"/>
                  <a:pt x="164724" y="56701"/>
                  <a:pt x="163644" y="40921"/>
                </a:cubicBezTo>
                <a:cubicBezTo>
                  <a:pt x="161485" y="22629"/>
                  <a:pt x="152847" y="9359"/>
                  <a:pt x="142769" y="9001"/>
                </a:cubicBezTo>
                <a:close/>
                <a:moveTo>
                  <a:pt x="143129" y="34"/>
                </a:moveTo>
                <a:cubicBezTo>
                  <a:pt x="157886" y="752"/>
                  <a:pt x="169763" y="16891"/>
                  <a:pt x="172282" y="40203"/>
                </a:cubicBezTo>
                <a:cubicBezTo>
                  <a:pt x="173362" y="53115"/>
                  <a:pt x="171562" y="64592"/>
                  <a:pt x="169763" y="71764"/>
                </a:cubicBezTo>
                <a:lnTo>
                  <a:pt x="224829" y="71764"/>
                </a:lnTo>
                <a:cubicBezTo>
                  <a:pt x="235266" y="71764"/>
                  <a:pt x="244623" y="81448"/>
                  <a:pt x="244623" y="92925"/>
                </a:cubicBezTo>
                <a:cubicBezTo>
                  <a:pt x="244623" y="100098"/>
                  <a:pt x="242104" y="105477"/>
                  <a:pt x="238865" y="109064"/>
                </a:cubicBezTo>
                <a:cubicBezTo>
                  <a:pt x="243184" y="112650"/>
                  <a:pt x="245703" y="118030"/>
                  <a:pt x="245703" y="125203"/>
                </a:cubicBezTo>
                <a:cubicBezTo>
                  <a:pt x="245703" y="130941"/>
                  <a:pt x="243904" y="136680"/>
                  <a:pt x="239585" y="140984"/>
                </a:cubicBezTo>
                <a:cubicBezTo>
                  <a:pt x="242104" y="144570"/>
                  <a:pt x="243544" y="148874"/>
                  <a:pt x="243544" y="153178"/>
                </a:cubicBezTo>
                <a:cubicBezTo>
                  <a:pt x="243544" y="162144"/>
                  <a:pt x="237785" y="170751"/>
                  <a:pt x="229507" y="174338"/>
                </a:cubicBezTo>
                <a:cubicBezTo>
                  <a:pt x="229867" y="176490"/>
                  <a:pt x="230227" y="178642"/>
                  <a:pt x="230227" y="180793"/>
                </a:cubicBezTo>
                <a:cubicBezTo>
                  <a:pt x="230227" y="192988"/>
                  <a:pt x="220870" y="202671"/>
                  <a:pt x="208633" y="203747"/>
                </a:cubicBezTo>
                <a:cubicBezTo>
                  <a:pt x="208273" y="204106"/>
                  <a:pt x="207553" y="204106"/>
                  <a:pt x="207193" y="204106"/>
                </a:cubicBezTo>
                <a:lnTo>
                  <a:pt x="45594" y="204106"/>
                </a:lnTo>
                <a:cubicBezTo>
                  <a:pt x="43075" y="204106"/>
                  <a:pt x="41275" y="201954"/>
                  <a:pt x="41275" y="199443"/>
                </a:cubicBezTo>
                <a:lnTo>
                  <a:pt x="41275" y="104760"/>
                </a:lnTo>
                <a:cubicBezTo>
                  <a:pt x="41275" y="102250"/>
                  <a:pt x="43075" y="100456"/>
                  <a:pt x="45594" y="100456"/>
                </a:cubicBezTo>
                <a:lnTo>
                  <a:pt x="83384" y="100456"/>
                </a:lnTo>
                <a:cubicBezTo>
                  <a:pt x="85544" y="93642"/>
                  <a:pt x="92022" y="86828"/>
                  <a:pt x="99580" y="78220"/>
                </a:cubicBezTo>
                <a:cubicBezTo>
                  <a:pt x="109298" y="67819"/>
                  <a:pt x="120095" y="55984"/>
                  <a:pt x="124414" y="42355"/>
                </a:cubicBezTo>
                <a:cubicBezTo>
                  <a:pt x="126933" y="36976"/>
                  <a:pt x="124054" y="17608"/>
                  <a:pt x="121535" y="7566"/>
                </a:cubicBezTo>
                <a:cubicBezTo>
                  <a:pt x="121175" y="5773"/>
                  <a:pt x="122614" y="3621"/>
                  <a:pt x="123694" y="2904"/>
                </a:cubicBezTo>
                <a:cubicBezTo>
                  <a:pt x="124414" y="2186"/>
                  <a:pt x="129813" y="-324"/>
                  <a:pt x="143129" y="34"/>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4" name="Freeform 1061">
            <a:extLst>
              <a:ext uri="{FF2B5EF4-FFF2-40B4-BE49-F238E27FC236}">
                <a16:creationId xmlns:a16="http://schemas.microsoft.com/office/drawing/2014/main" id="{B89CBA26-4B87-BB41-8079-DFD67CC5404B}"/>
              </a:ext>
            </a:extLst>
          </p:cNvPr>
          <p:cNvSpPr>
            <a:spLocks noChangeAspect="1" noChangeArrowheads="1"/>
          </p:cNvSpPr>
          <p:nvPr/>
        </p:nvSpPr>
        <p:spPr bwMode="auto">
          <a:xfrm>
            <a:off x="6896745" y="5385604"/>
            <a:ext cx="408298" cy="405853"/>
          </a:xfrm>
          <a:custGeom>
            <a:avLst/>
            <a:gdLst>
              <a:gd name="T0" fmla="*/ 1752050 w 291074"/>
              <a:gd name="T1" fmla="*/ 32592862 h 290436"/>
              <a:gd name="T2" fmla="*/ 32213139 w 291074"/>
              <a:gd name="T3" fmla="*/ 28436247 h 290436"/>
              <a:gd name="T4" fmla="*/ 34936473 w 291074"/>
              <a:gd name="T5" fmla="*/ 31110293 h 290436"/>
              <a:gd name="T6" fmla="*/ 27270501 w 291074"/>
              <a:gd name="T7" fmla="*/ 28696134 h 290436"/>
              <a:gd name="T8" fmla="*/ 30543076 w 291074"/>
              <a:gd name="T9" fmla="*/ 27806511 h 290436"/>
              <a:gd name="T10" fmla="*/ 5652416 w 291074"/>
              <a:gd name="T11" fmla="*/ 27552103 h 290436"/>
              <a:gd name="T12" fmla="*/ 7131895 w 291074"/>
              <a:gd name="T13" fmla="*/ 28907501 h 290436"/>
              <a:gd name="T14" fmla="*/ 30767304 w 291074"/>
              <a:gd name="T15" fmla="*/ 20435448 h 290436"/>
              <a:gd name="T16" fmla="*/ 31350008 w 291074"/>
              <a:gd name="T17" fmla="*/ 27086123 h 290436"/>
              <a:gd name="T18" fmla="*/ 35026242 w 291074"/>
              <a:gd name="T19" fmla="*/ 33313080 h 290436"/>
              <a:gd name="T20" fmla="*/ 28480856 w 291074"/>
              <a:gd name="T21" fmla="*/ 29839396 h 290436"/>
              <a:gd name="T22" fmla="*/ 22518341 w 291074"/>
              <a:gd name="T23" fmla="*/ 30305302 h 290436"/>
              <a:gd name="T24" fmla="*/ 23280578 w 291074"/>
              <a:gd name="T25" fmla="*/ 29543374 h 290436"/>
              <a:gd name="T26" fmla="*/ 31350008 w 291074"/>
              <a:gd name="T27" fmla="*/ 24078632 h 290436"/>
              <a:gd name="T28" fmla="*/ 5249068 w 291074"/>
              <a:gd name="T29" fmla="*/ 20435448 h 290436"/>
              <a:gd name="T30" fmla="*/ 4621425 w 291074"/>
              <a:gd name="T31" fmla="*/ 24078632 h 290436"/>
              <a:gd name="T32" fmla="*/ 12780646 w 291074"/>
              <a:gd name="T33" fmla="*/ 29543374 h 290436"/>
              <a:gd name="T34" fmla="*/ 13542785 w 291074"/>
              <a:gd name="T35" fmla="*/ 30305302 h 290436"/>
              <a:gd name="T36" fmla="*/ 7580175 w 291074"/>
              <a:gd name="T37" fmla="*/ 29839396 h 290436"/>
              <a:gd name="T38" fmla="*/ 989913 w 291074"/>
              <a:gd name="T39" fmla="*/ 33313080 h 290436"/>
              <a:gd name="T40" fmla="*/ 4486858 w 291074"/>
              <a:gd name="T41" fmla="*/ 27467396 h 290436"/>
              <a:gd name="T42" fmla="*/ 4217755 w 291074"/>
              <a:gd name="T43" fmla="*/ 21409877 h 290436"/>
              <a:gd name="T44" fmla="*/ 28420954 w 291074"/>
              <a:gd name="T45" fmla="*/ 17697439 h 290436"/>
              <a:gd name="T46" fmla="*/ 24779762 w 291074"/>
              <a:gd name="T47" fmla="*/ 24755183 h 290436"/>
              <a:gd name="T48" fmla="*/ 11192253 w 291074"/>
              <a:gd name="T49" fmla="*/ 24755183 h 290436"/>
              <a:gd name="T50" fmla="*/ 7551270 w 291074"/>
              <a:gd name="T51" fmla="*/ 17697439 h 290436"/>
              <a:gd name="T52" fmla="*/ 25579291 w 291074"/>
              <a:gd name="T53" fmla="*/ 10344063 h 290436"/>
              <a:gd name="T54" fmla="*/ 10393025 w 291074"/>
              <a:gd name="T55" fmla="*/ 10344063 h 290436"/>
              <a:gd name="T56" fmla="*/ 18518978 w 291074"/>
              <a:gd name="T57" fmla="*/ 7258980 h 290436"/>
              <a:gd name="T58" fmla="*/ 18518978 w 291074"/>
              <a:gd name="T59" fmla="*/ 7258980 h 290436"/>
              <a:gd name="T60" fmla="*/ 17453295 w 291074"/>
              <a:gd name="T61" fmla="*/ 16683489 h 290436"/>
              <a:gd name="T62" fmla="*/ 17986132 w 291074"/>
              <a:gd name="T63" fmla="*/ 28220630 h 290436"/>
              <a:gd name="T64" fmla="*/ 28923532 w 291074"/>
              <a:gd name="T65" fmla="*/ 5386662 h 290436"/>
              <a:gd name="T66" fmla="*/ 30482086 w 291074"/>
              <a:gd name="T67" fmla="*/ 6449222 h 290436"/>
              <a:gd name="T68" fmla="*/ 6190322 w 291074"/>
              <a:gd name="T69" fmla="*/ 5910498 h 290436"/>
              <a:gd name="T70" fmla="*/ 8745878 w 291074"/>
              <a:gd name="T71" fmla="*/ 5569740 h 290436"/>
              <a:gd name="T72" fmla="*/ 30704863 w 291074"/>
              <a:gd name="T73" fmla="*/ 1987300 h 290436"/>
              <a:gd name="T74" fmla="*/ 34179039 w 291074"/>
              <a:gd name="T75" fmla="*/ 1690360 h 290436"/>
              <a:gd name="T76" fmla="*/ 1752050 w 291074"/>
              <a:gd name="T77" fmla="*/ 1647165 h 290436"/>
              <a:gd name="T78" fmla="*/ 5203983 w 291074"/>
              <a:gd name="T79" fmla="*/ 1945076 h 290436"/>
              <a:gd name="T80" fmla="*/ 34668978 w 291074"/>
              <a:gd name="T81" fmla="*/ 5726841 h 290436"/>
              <a:gd name="T82" fmla="*/ 31328305 w 291074"/>
              <a:gd name="T83" fmla="*/ 8488518 h 290436"/>
              <a:gd name="T84" fmla="*/ 30303856 w 291074"/>
              <a:gd name="T85" fmla="*/ 14012083 h 290436"/>
              <a:gd name="T86" fmla="*/ 31283798 w 291074"/>
              <a:gd name="T87" fmla="*/ 10272985 h 290436"/>
              <a:gd name="T88" fmla="*/ 23266739 w 291074"/>
              <a:gd name="T89" fmla="*/ 4749631 h 290436"/>
              <a:gd name="T90" fmla="*/ 21396184 w 291074"/>
              <a:gd name="T91" fmla="*/ 5004180 h 290436"/>
              <a:gd name="T92" fmla="*/ 28433312 w 291074"/>
              <a:gd name="T93" fmla="*/ 4452035 h 290436"/>
              <a:gd name="T94" fmla="*/ 32575476 w 291074"/>
              <a:gd name="T95" fmla="*/ 33185 h 290436"/>
              <a:gd name="T96" fmla="*/ 7535305 w 291074"/>
              <a:gd name="T97" fmla="*/ 4418409 h 290436"/>
              <a:gd name="T98" fmla="*/ 14573921 w 291074"/>
              <a:gd name="T99" fmla="*/ 4972567 h 290436"/>
              <a:gd name="T100" fmla="*/ 12780646 w 291074"/>
              <a:gd name="T101" fmla="*/ 4716845 h 290436"/>
              <a:gd name="T102" fmla="*/ 4621425 w 291074"/>
              <a:gd name="T103" fmla="*/ 10259780 h 290436"/>
              <a:gd name="T104" fmla="*/ 5652416 w 291074"/>
              <a:gd name="T105" fmla="*/ 14012060 h 290436"/>
              <a:gd name="T106" fmla="*/ 4621425 w 291074"/>
              <a:gd name="T107" fmla="*/ 8468954 h 290436"/>
              <a:gd name="T108" fmla="*/ 1259006 w 291074"/>
              <a:gd name="T109" fmla="*/ 5697666 h 2904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91074" h="290436">
                <a:moveTo>
                  <a:pt x="31551" y="241515"/>
                </a:moveTo>
                <a:cubicBezTo>
                  <a:pt x="26841" y="241515"/>
                  <a:pt x="21406" y="243674"/>
                  <a:pt x="16334" y="248710"/>
                </a:cubicBezTo>
                <a:cubicBezTo>
                  <a:pt x="11986" y="253386"/>
                  <a:pt x="9088" y="258781"/>
                  <a:pt x="8726" y="264177"/>
                </a:cubicBezTo>
                <a:cubicBezTo>
                  <a:pt x="8726" y="268493"/>
                  <a:pt x="10899" y="273170"/>
                  <a:pt x="14160" y="276767"/>
                </a:cubicBezTo>
                <a:cubicBezTo>
                  <a:pt x="21769" y="284321"/>
                  <a:pt x="33000" y="283601"/>
                  <a:pt x="42058" y="274249"/>
                </a:cubicBezTo>
                <a:cubicBezTo>
                  <a:pt x="51478" y="264896"/>
                  <a:pt x="52204" y="255184"/>
                  <a:pt x="43870" y="246911"/>
                </a:cubicBezTo>
                <a:cubicBezTo>
                  <a:pt x="40247" y="243314"/>
                  <a:pt x="36261" y="241515"/>
                  <a:pt x="31551" y="241515"/>
                </a:cubicBezTo>
                <a:close/>
                <a:moveTo>
                  <a:pt x="260338" y="241470"/>
                </a:moveTo>
                <a:cubicBezTo>
                  <a:pt x="255718" y="241156"/>
                  <a:pt x="251189" y="242954"/>
                  <a:pt x="247204" y="246911"/>
                </a:cubicBezTo>
                <a:cubicBezTo>
                  <a:pt x="238871" y="255184"/>
                  <a:pt x="239595" y="264896"/>
                  <a:pt x="248653" y="274249"/>
                </a:cubicBezTo>
                <a:cubicBezTo>
                  <a:pt x="258073" y="283601"/>
                  <a:pt x="269305" y="284321"/>
                  <a:pt x="276913" y="276767"/>
                </a:cubicBezTo>
                <a:cubicBezTo>
                  <a:pt x="280899" y="273170"/>
                  <a:pt x="282348" y="268493"/>
                  <a:pt x="282348" y="264177"/>
                </a:cubicBezTo>
                <a:cubicBezTo>
                  <a:pt x="281986" y="258781"/>
                  <a:pt x="279450" y="253386"/>
                  <a:pt x="274015" y="248710"/>
                </a:cubicBezTo>
                <a:cubicBezTo>
                  <a:pt x="269667" y="244213"/>
                  <a:pt x="264957" y="241785"/>
                  <a:pt x="260338" y="241470"/>
                </a:cubicBezTo>
                <a:close/>
                <a:moveTo>
                  <a:pt x="243943" y="220652"/>
                </a:moveTo>
                <a:cubicBezTo>
                  <a:pt x="232349" y="223530"/>
                  <a:pt x="223291" y="231803"/>
                  <a:pt x="220393" y="243674"/>
                </a:cubicBezTo>
                <a:cubicBezTo>
                  <a:pt x="225103" y="242595"/>
                  <a:pt x="229451" y="242954"/>
                  <a:pt x="234523" y="245472"/>
                </a:cubicBezTo>
                <a:lnTo>
                  <a:pt x="236334" y="246551"/>
                </a:lnTo>
                <a:cubicBezTo>
                  <a:pt x="237784" y="244753"/>
                  <a:pt x="238871" y="242595"/>
                  <a:pt x="241045" y="240796"/>
                </a:cubicBezTo>
                <a:cubicBezTo>
                  <a:pt x="242494" y="238997"/>
                  <a:pt x="244668" y="237199"/>
                  <a:pt x="246842" y="236120"/>
                </a:cubicBezTo>
                <a:lnTo>
                  <a:pt x="245392" y="233602"/>
                </a:lnTo>
                <a:cubicBezTo>
                  <a:pt x="243581" y="229645"/>
                  <a:pt x="242494" y="224609"/>
                  <a:pt x="243943" y="220652"/>
                </a:cubicBezTo>
                <a:close/>
                <a:moveTo>
                  <a:pt x="47131" y="220652"/>
                </a:moveTo>
                <a:cubicBezTo>
                  <a:pt x="48580" y="224609"/>
                  <a:pt x="47493" y="229645"/>
                  <a:pt x="45681" y="233962"/>
                </a:cubicBezTo>
                <a:lnTo>
                  <a:pt x="44232" y="236120"/>
                </a:lnTo>
                <a:cubicBezTo>
                  <a:pt x="46406" y="237199"/>
                  <a:pt x="48580" y="238997"/>
                  <a:pt x="50029" y="240796"/>
                </a:cubicBezTo>
                <a:cubicBezTo>
                  <a:pt x="52204" y="242595"/>
                  <a:pt x="53290" y="244753"/>
                  <a:pt x="54740" y="246551"/>
                </a:cubicBezTo>
                <a:lnTo>
                  <a:pt x="57638" y="245472"/>
                </a:lnTo>
                <a:cubicBezTo>
                  <a:pt x="61624" y="242954"/>
                  <a:pt x="65971" y="242595"/>
                  <a:pt x="70681" y="243674"/>
                </a:cubicBezTo>
                <a:cubicBezTo>
                  <a:pt x="67783" y="231803"/>
                  <a:pt x="59087" y="223530"/>
                  <a:pt x="47131" y="220652"/>
                </a:cubicBezTo>
                <a:close/>
                <a:moveTo>
                  <a:pt x="242494" y="173531"/>
                </a:moveTo>
                <a:cubicBezTo>
                  <a:pt x="244305" y="171732"/>
                  <a:pt x="247204" y="171732"/>
                  <a:pt x="248653" y="173531"/>
                </a:cubicBezTo>
                <a:lnTo>
                  <a:pt x="257349" y="181804"/>
                </a:lnTo>
                <a:cubicBezTo>
                  <a:pt x="265319" y="189718"/>
                  <a:pt x="266406" y="201588"/>
                  <a:pt x="260609" y="209501"/>
                </a:cubicBezTo>
                <a:lnTo>
                  <a:pt x="253725" y="219214"/>
                </a:lnTo>
                <a:cubicBezTo>
                  <a:pt x="251552" y="222091"/>
                  <a:pt x="251552" y="226408"/>
                  <a:pt x="253363" y="230005"/>
                </a:cubicBezTo>
                <a:lnTo>
                  <a:pt x="254812" y="233242"/>
                </a:lnTo>
                <a:cubicBezTo>
                  <a:pt x="263508" y="231444"/>
                  <a:pt x="272928" y="234321"/>
                  <a:pt x="280899" y="242595"/>
                </a:cubicBezTo>
                <a:cubicBezTo>
                  <a:pt x="287420" y="249069"/>
                  <a:pt x="290681" y="256263"/>
                  <a:pt x="291044" y="263817"/>
                </a:cubicBezTo>
                <a:cubicBezTo>
                  <a:pt x="291406" y="270652"/>
                  <a:pt x="288507" y="277486"/>
                  <a:pt x="283073" y="282882"/>
                </a:cubicBezTo>
                <a:cubicBezTo>
                  <a:pt x="278363" y="287918"/>
                  <a:pt x="272203" y="290436"/>
                  <a:pt x="264595" y="290436"/>
                </a:cubicBezTo>
                <a:cubicBezTo>
                  <a:pt x="257711" y="290436"/>
                  <a:pt x="250102" y="287918"/>
                  <a:pt x="242494" y="280364"/>
                </a:cubicBezTo>
                <a:cubicBezTo>
                  <a:pt x="234885" y="272450"/>
                  <a:pt x="231624" y="263458"/>
                  <a:pt x="232711" y="254825"/>
                </a:cubicBezTo>
                <a:lnTo>
                  <a:pt x="230175" y="253386"/>
                </a:lnTo>
                <a:cubicBezTo>
                  <a:pt x="226190" y="251587"/>
                  <a:pt x="222204" y="251587"/>
                  <a:pt x="219306" y="253386"/>
                </a:cubicBezTo>
                <a:lnTo>
                  <a:pt x="209523" y="260580"/>
                </a:lnTo>
                <a:cubicBezTo>
                  <a:pt x="206263" y="262738"/>
                  <a:pt x="201915" y="263817"/>
                  <a:pt x="198292" y="263817"/>
                </a:cubicBezTo>
                <a:cubicBezTo>
                  <a:pt x="192132" y="263817"/>
                  <a:pt x="186335" y="261659"/>
                  <a:pt x="181988" y="257342"/>
                </a:cubicBezTo>
                <a:lnTo>
                  <a:pt x="172930" y="248710"/>
                </a:lnTo>
                <a:cubicBezTo>
                  <a:pt x="171118" y="246911"/>
                  <a:pt x="171118" y="244033"/>
                  <a:pt x="172930" y="242595"/>
                </a:cubicBezTo>
                <a:cubicBezTo>
                  <a:pt x="174741" y="240796"/>
                  <a:pt x="178002" y="240796"/>
                  <a:pt x="179451" y="242595"/>
                </a:cubicBezTo>
                <a:lnTo>
                  <a:pt x="188147" y="250868"/>
                </a:lnTo>
                <a:cubicBezTo>
                  <a:pt x="192495" y="255544"/>
                  <a:pt x="199741" y="256263"/>
                  <a:pt x="204089" y="253386"/>
                </a:cubicBezTo>
                <a:lnTo>
                  <a:pt x="210610" y="248710"/>
                </a:lnTo>
                <a:cubicBezTo>
                  <a:pt x="211697" y="228206"/>
                  <a:pt x="228364" y="212019"/>
                  <a:pt x="248653" y="210940"/>
                </a:cubicBezTo>
                <a:lnTo>
                  <a:pt x="253363" y="204466"/>
                </a:lnTo>
                <a:cubicBezTo>
                  <a:pt x="256986" y="199789"/>
                  <a:pt x="255899" y="192955"/>
                  <a:pt x="251189" y="187919"/>
                </a:cubicBezTo>
                <a:lnTo>
                  <a:pt x="242494" y="180006"/>
                </a:lnTo>
                <a:cubicBezTo>
                  <a:pt x="240682" y="178207"/>
                  <a:pt x="240682" y="175329"/>
                  <a:pt x="242494" y="173531"/>
                </a:cubicBezTo>
                <a:close/>
                <a:moveTo>
                  <a:pt x="42421" y="173531"/>
                </a:moveTo>
                <a:cubicBezTo>
                  <a:pt x="43870" y="171732"/>
                  <a:pt x="46768" y="171732"/>
                  <a:pt x="48580" y="173531"/>
                </a:cubicBezTo>
                <a:cubicBezTo>
                  <a:pt x="50029" y="175329"/>
                  <a:pt x="50029" y="178207"/>
                  <a:pt x="48580" y="180006"/>
                </a:cubicBezTo>
                <a:lnTo>
                  <a:pt x="40247" y="187919"/>
                </a:lnTo>
                <a:cubicBezTo>
                  <a:pt x="35537" y="192955"/>
                  <a:pt x="34087" y="199789"/>
                  <a:pt x="37348" y="204466"/>
                </a:cubicBezTo>
                <a:lnTo>
                  <a:pt x="42058" y="210940"/>
                </a:lnTo>
                <a:cubicBezTo>
                  <a:pt x="62711" y="212019"/>
                  <a:pt x="79377" y="228206"/>
                  <a:pt x="80464" y="248710"/>
                </a:cubicBezTo>
                <a:lnTo>
                  <a:pt x="86986" y="253386"/>
                </a:lnTo>
                <a:cubicBezTo>
                  <a:pt x="91696" y="256263"/>
                  <a:pt x="98580" y="255544"/>
                  <a:pt x="103290" y="250868"/>
                </a:cubicBezTo>
                <a:lnTo>
                  <a:pt x="111623" y="242595"/>
                </a:lnTo>
                <a:cubicBezTo>
                  <a:pt x="113434" y="240796"/>
                  <a:pt x="115970" y="240796"/>
                  <a:pt x="117782" y="242595"/>
                </a:cubicBezTo>
                <a:cubicBezTo>
                  <a:pt x="119956" y="244033"/>
                  <a:pt x="119956" y="246911"/>
                  <a:pt x="117782" y="248710"/>
                </a:cubicBezTo>
                <a:lnTo>
                  <a:pt x="109449" y="257342"/>
                </a:lnTo>
                <a:cubicBezTo>
                  <a:pt x="104739" y="261659"/>
                  <a:pt x="98942" y="263817"/>
                  <a:pt x="93145" y="263817"/>
                </a:cubicBezTo>
                <a:cubicBezTo>
                  <a:pt x="89159" y="263817"/>
                  <a:pt x="85536" y="262738"/>
                  <a:pt x="82275" y="260580"/>
                </a:cubicBezTo>
                <a:lnTo>
                  <a:pt x="71768" y="253386"/>
                </a:lnTo>
                <a:cubicBezTo>
                  <a:pt x="68870" y="251587"/>
                  <a:pt x="64884" y="251227"/>
                  <a:pt x="61261" y="253386"/>
                </a:cubicBezTo>
                <a:lnTo>
                  <a:pt x="58001" y="254825"/>
                </a:lnTo>
                <a:cubicBezTo>
                  <a:pt x="59450" y="263458"/>
                  <a:pt x="56551" y="272450"/>
                  <a:pt x="48580" y="280364"/>
                </a:cubicBezTo>
                <a:cubicBezTo>
                  <a:pt x="40971" y="287918"/>
                  <a:pt x="33363" y="290436"/>
                  <a:pt x="26479" y="290436"/>
                </a:cubicBezTo>
                <a:cubicBezTo>
                  <a:pt x="18870" y="290436"/>
                  <a:pt x="12349" y="287918"/>
                  <a:pt x="8001" y="282882"/>
                </a:cubicBezTo>
                <a:cubicBezTo>
                  <a:pt x="2566" y="277486"/>
                  <a:pt x="-332" y="270652"/>
                  <a:pt x="30" y="263817"/>
                </a:cubicBezTo>
                <a:cubicBezTo>
                  <a:pt x="30" y="256263"/>
                  <a:pt x="3653" y="249069"/>
                  <a:pt x="10175" y="242595"/>
                </a:cubicBezTo>
                <a:cubicBezTo>
                  <a:pt x="17059" y="236120"/>
                  <a:pt x="24305" y="232882"/>
                  <a:pt x="31551" y="232882"/>
                </a:cubicBezTo>
                <a:cubicBezTo>
                  <a:pt x="33363" y="232882"/>
                  <a:pt x="34450" y="232882"/>
                  <a:pt x="36261" y="233242"/>
                </a:cubicBezTo>
                <a:lnTo>
                  <a:pt x="37348" y="230364"/>
                </a:lnTo>
                <a:cubicBezTo>
                  <a:pt x="39522" y="226408"/>
                  <a:pt x="39522" y="222091"/>
                  <a:pt x="37348" y="219214"/>
                </a:cubicBezTo>
                <a:lnTo>
                  <a:pt x="30464" y="209501"/>
                </a:lnTo>
                <a:cubicBezTo>
                  <a:pt x="24667" y="201588"/>
                  <a:pt x="25754" y="189718"/>
                  <a:pt x="34087" y="181804"/>
                </a:cubicBezTo>
                <a:lnTo>
                  <a:pt x="42421" y="173531"/>
                </a:lnTo>
                <a:close/>
                <a:moveTo>
                  <a:pt x="183399" y="150280"/>
                </a:moveTo>
                <a:cubicBezTo>
                  <a:pt x="184834" y="171094"/>
                  <a:pt x="192729" y="189755"/>
                  <a:pt x="206725" y="204109"/>
                </a:cubicBezTo>
                <a:cubicBezTo>
                  <a:pt x="220362" y="190114"/>
                  <a:pt x="228974" y="171453"/>
                  <a:pt x="229692" y="150280"/>
                </a:cubicBezTo>
                <a:lnTo>
                  <a:pt x="183399" y="150280"/>
                </a:lnTo>
                <a:close/>
                <a:moveTo>
                  <a:pt x="149666" y="150280"/>
                </a:moveTo>
                <a:lnTo>
                  <a:pt x="149666" y="230665"/>
                </a:lnTo>
                <a:cubicBezTo>
                  <a:pt x="169045" y="229588"/>
                  <a:pt x="186629" y="222052"/>
                  <a:pt x="200265" y="210210"/>
                </a:cubicBezTo>
                <a:cubicBezTo>
                  <a:pt x="184834" y="194061"/>
                  <a:pt x="175863" y="172888"/>
                  <a:pt x="174786" y="150280"/>
                </a:cubicBezTo>
                <a:lnTo>
                  <a:pt x="149666" y="150280"/>
                </a:lnTo>
                <a:close/>
                <a:moveTo>
                  <a:pt x="115574" y="150280"/>
                </a:moveTo>
                <a:cubicBezTo>
                  <a:pt x="114857" y="172888"/>
                  <a:pt x="105885" y="194061"/>
                  <a:pt x="90454" y="210210"/>
                </a:cubicBezTo>
                <a:cubicBezTo>
                  <a:pt x="104450" y="222052"/>
                  <a:pt x="121316" y="229588"/>
                  <a:pt x="141054" y="230665"/>
                </a:cubicBezTo>
                <a:lnTo>
                  <a:pt x="141054" y="150280"/>
                </a:lnTo>
                <a:lnTo>
                  <a:pt x="115574" y="150280"/>
                </a:lnTo>
                <a:close/>
                <a:moveTo>
                  <a:pt x="61028" y="150280"/>
                </a:moveTo>
                <a:cubicBezTo>
                  <a:pt x="62104" y="171453"/>
                  <a:pt x="70717" y="190114"/>
                  <a:pt x="83995" y="204109"/>
                </a:cubicBezTo>
                <a:cubicBezTo>
                  <a:pt x="97990" y="189755"/>
                  <a:pt x="105885" y="171094"/>
                  <a:pt x="107321" y="150280"/>
                </a:cubicBezTo>
                <a:lnTo>
                  <a:pt x="61028" y="150280"/>
                </a:lnTo>
                <a:close/>
                <a:moveTo>
                  <a:pt x="206725" y="87839"/>
                </a:moveTo>
                <a:cubicBezTo>
                  <a:pt x="192729" y="102911"/>
                  <a:pt x="184834" y="121571"/>
                  <a:pt x="183399" y="141668"/>
                </a:cubicBezTo>
                <a:lnTo>
                  <a:pt x="229692" y="141668"/>
                </a:lnTo>
                <a:cubicBezTo>
                  <a:pt x="228974" y="120854"/>
                  <a:pt x="220362" y="101834"/>
                  <a:pt x="206725" y="87839"/>
                </a:cubicBezTo>
                <a:close/>
                <a:moveTo>
                  <a:pt x="83995" y="87839"/>
                </a:moveTo>
                <a:cubicBezTo>
                  <a:pt x="70717" y="101834"/>
                  <a:pt x="62104" y="120854"/>
                  <a:pt x="61028" y="141668"/>
                </a:cubicBezTo>
                <a:lnTo>
                  <a:pt x="107321" y="141668"/>
                </a:lnTo>
                <a:cubicBezTo>
                  <a:pt x="105885" y="121571"/>
                  <a:pt x="97990" y="102911"/>
                  <a:pt x="83995" y="87839"/>
                </a:cubicBezTo>
                <a:close/>
                <a:moveTo>
                  <a:pt x="149666" y="61642"/>
                </a:moveTo>
                <a:lnTo>
                  <a:pt x="149666" y="141668"/>
                </a:lnTo>
                <a:lnTo>
                  <a:pt x="174786" y="141668"/>
                </a:lnTo>
                <a:cubicBezTo>
                  <a:pt x="175863" y="119059"/>
                  <a:pt x="184834" y="98245"/>
                  <a:pt x="200265" y="82097"/>
                </a:cubicBezTo>
                <a:cubicBezTo>
                  <a:pt x="186629" y="69896"/>
                  <a:pt x="169045" y="62718"/>
                  <a:pt x="149666" y="61642"/>
                </a:cubicBezTo>
                <a:close/>
                <a:moveTo>
                  <a:pt x="141054" y="61642"/>
                </a:moveTo>
                <a:cubicBezTo>
                  <a:pt x="121316" y="62718"/>
                  <a:pt x="104450" y="69896"/>
                  <a:pt x="90454" y="82097"/>
                </a:cubicBezTo>
                <a:cubicBezTo>
                  <a:pt x="105885" y="98245"/>
                  <a:pt x="114857" y="119059"/>
                  <a:pt x="115574" y="141668"/>
                </a:cubicBezTo>
                <a:lnTo>
                  <a:pt x="141054" y="141668"/>
                </a:lnTo>
                <a:lnTo>
                  <a:pt x="141054" y="61642"/>
                </a:lnTo>
                <a:close/>
                <a:moveTo>
                  <a:pt x="145360" y="52670"/>
                </a:moveTo>
                <a:cubicBezTo>
                  <a:pt x="197036" y="52670"/>
                  <a:pt x="239022" y="94657"/>
                  <a:pt x="239022" y="146333"/>
                </a:cubicBezTo>
                <a:cubicBezTo>
                  <a:pt x="239022" y="197650"/>
                  <a:pt x="197036" y="239636"/>
                  <a:pt x="145360" y="239636"/>
                </a:cubicBezTo>
                <a:cubicBezTo>
                  <a:pt x="93684" y="239636"/>
                  <a:pt x="52056" y="197650"/>
                  <a:pt x="52056" y="146333"/>
                </a:cubicBezTo>
                <a:cubicBezTo>
                  <a:pt x="52056" y="94657"/>
                  <a:pt x="93684" y="52670"/>
                  <a:pt x="145360" y="52670"/>
                </a:cubicBezTo>
                <a:close/>
                <a:moveTo>
                  <a:pt x="235910" y="44660"/>
                </a:moveTo>
                <a:lnTo>
                  <a:pt x="233751" y="45742"/>
                </a:lnTo>
                <a:cubicBezTo>
                  <a:pt x="229071" y="47907"/>
                  <a:pt x="224752" y="48268"/>
                  <a:pt x="220072" y="47546"/>
                </a:cubicBezTo>
                <a:cubicBezTo>
                  <a:pt x="222952" y="59092"/>
                  <a:pt x="231951" y="67751"/>
                  <a:pt x="243469" y="70638"/>
                </a:cubicBezTo>
                <a:cubicBezTo>
                  <a:pt x="242030" y="66308"/>
                  <a:pt x="243110" y="61257"/>
                  <a:pt x="245269" y="56927"/>
                </a:cubicBezTo>
                <a:lnTo>
                  <a:pt x="246349" y="54763"/>
                </a:lnTo>
                <a:cubicBezTo>
                  <a:pt x="244189" y="53680"/>
                  <a:pt x="242030" y="52237"/>
                  <a:pt x="240590" y="50433"/>
                </a:cubicBezTo>
                <a:cubicBezTo>
                  <a:pt x="238430" y="48629"/>
                  <a:pt x="237350" y="46825"/>
                  <a:pt x="235910" y="44660"/>
                </a:cubicBezTo>
                <a:close/>
                <a:moveTo>
                  <a:pt x="54740" y="44398"/>
                </a:moveTo>
                <a:cubicBezTo>
                  <a:pt x="53290" y="46570"/>
                  <a:pt x="52204" y="48381"/>
                  <a:pt x="50029" y="50191"/>
                </a:cubicBezTo>
                <a:cubicBezTo>
                  <a:pt x="48580" y="52001"/>
                  <a:pt x="46406" y="53450"/>
                  <a:pt x="44232" y="54536"/>
                </a:cubicBezTo>
                <a:lnTo>
                  <a:pt x="45681" y="57071"/>
                </a:lnTo>
                <a:cubicBezTo>
                  <a:pt x="47493" y="61053"/>
                  <a:pt x="48580" y="66122"/>
                  <a:pt x="47131" y="70467"/>
                </a:cubicBezTo>
                <a:cubicBezTo>
                  <a:pt x="59087" y="67570"/>
                  <a:pt x="67783" y="58881"/>
                  <a:pt x="70681" y="47295"/>
                </a:cubicBezTo>
                <a:cubicBezTo>
                  <a:pt x="65971" y="48019"/>
                  <a:pt x="61624" y="47657"/>
                  <a:pt x="56914" y="45122"/>
                </a:cubicBezTo>
                <a:lnTo>
                  <a:pt x="54740" y="44398"/>
                </a:lnTo>
                <a:close/>
                <a:moveTo>
                  <a:pt x="263627" y="9302"/>
                </a:moveTo>
                <a:cubicBezTo>
                  <a:pt x="258948" y="9662"/>
                  <a:pt x="253188" y="11827"/>
                  <a:pt x="248149" y="16878"/>
                </a:cubicBezTo>
                <a:cubicBezTo>
                  <a:pt x="243829" y="21930"/>
                  <a:pt x="240950" y="26620"/>
                  <a:pt x="240950" y="32032"/>
                </a:cubicBezTo>
                <a:cubicBezTo>
                  <a:pt x="240950" y="36001"/>
                  <a:pt x="243110" y="40691"/>
                  <a:pt x="246709" y="44299"/>
                </a:cubicBezTo>
                <a:cubicBezTo>
                  <a:pt x="254628" y="52237"/>
                  <a:pt x="264707" y="51515"/>
                  <a:pt x="273346" y="42495"/>
                </a:cubicBezTo>
                <a:cubicBezTo>
                  <a:pt x="283425" y="33114"/>
                  <a:pt x="284145" y="22290"/>
                  <a:pt x="276226" y="14353"/>
                </a:cubicBezTo>
                <a:cubicBezTo>
                  <a:pt x="272626" y="11106"/>
                  <a:pt x="268666" y="9302"/>
                  <a:pt x="264707" y="9302"/>
                </a:cubicBezTo>
                <a:cubicBezTo>
                  <a:pt x="263987" y="9302"/>
                  <a:pt x="263987" y="9302"/>
                  <a:pt x="263627" y="9302"/>
                </a:cubicBezTo>
                <a:close/>
                <a:moveTo>
                  <a:pt x="26479" y="8916"/>
                </a:moveTo>
                <a:cubicBezTo>
                  <a:pt x="21769" y="8916"/>
                  <a:pt x="17783" y="10364"/>
                  <a:pt x="14160" y="13985"/>
                </a:cubicBezTo>
                <a:cubicBezTo>
                  <a:pt x="10899" y="17605"/>
                  <a:pt x="8726" y="21950"/>
                  <a:pt x="8726" y="26657"/>
                </a:cubicBezTo>
                <a:cubicBezTo>
                  <a:pt x="9088" y="31726"/>
                  <a:pt x="11986" y="37157"/>
                  <a:pt x="16334" y="42226"/>
                </a:cubicBezTo>
                <a:cubicBezTo>
                  <a:pt x="25754" y="51277"/>
                  <a:pt x="35899" y="52001"/>
                  <a:pt x="43870" y="44036"/>
                </a:cubicBezTo>
                <a:cubicBezTo>
                  <a:pt x="52204" y="35709"/>
                  <a:pt x="51478" y="25933"/>
                  <a:pt x="42058" y="16519"/>
                </a:cubicBezTo>
                <a:cubicBezTo>
                  <a:pt x="36986" y="11088"/>
                  <a:pt x="31551" y="8916"/>
                  <a:pt x="26479" y="8916"/>
                </a:cubicBezTo>
                <a:close/>
                <a:moveTo>
                  <a:pt x="263267" y="282"/>
                </a:moveTo>
                <a:cubicBezTo>
                  <a:pt x="270826" y="282"/>
                  <a:pt x="277305" y="3168"/>
                  <a:pt x="282345" y="8219"/>
                </a:cubicBezTo>
                <a:cubicBezTo>
                  <a:pt x="291704" y="17600"/>
                  <a:pt x="294583" y="34197"/>
                  <a:pt x="280185" y="48629"/>
                </a:cubicBezTo>
                <a:cubicBezTo>
                  <a:pt x="273346" y="55123"/>
                  <a:pt x="266147" y="58371"/>
                  <a:pt x="258948" y="58371"/>
                </a:cubicBezTo>
                <a:cubicBezTo>
                  <a:pt x="257148" y="58371"/>
                  <a:pt x="256068" y="58371"/>
                  <a:pt x="254268" y="58010"/>
                </a:cubicBezTo>
                <a:lnTo>
                  <a:pt x="253188" y="60896"/>
                </a:lnTo>
                <a:cubicBezTo>
                  <a:pt x="251029" y="65226"/>
                  <a:pt x="251029" y="69194"/>
                  <a:pt x="253188" y="72081"/>
                </a:cubicBezTo>
                <a:lnTo>
                  <a:pt x="260027" y="81822"/>
                </a:lnTo>
                <a:cubicBezTo>
                  <a:pt x="266147" y="90121"/>
                  <a:pt x="264707" y="101305"/>
                  <a:pt x="256788" y="109604"/>
                </a:cubicBezTo>
                <a:lnTo>
                  <a:pt x="248149" y="117902"/>
                </a:lnTo>
                <a:cubicBezTo>
                  <a:pt x="247429" y="118624"/>
                  <a:pt x="246349" y="118984"/>
                  <a:pt x="244909" y="118984"/>
                </a:cubicBezTo>
                <a:cubicBezTo>
                  <a:pt x="244189" y="118984"/>
                  <a:pt x="243110" y="118624"/>
                  <a:pt x="242030" y="117902"/>
                </a:cubicBezTo>
                <a:cubicBezTo>
                  <a:pt x="240230" y="116098"/>
                  <a:pt x="240230" y="113572"/>
                  <a:pt x="242030" y="111769"/>
                </a:cubicBezTo>
                <a:lnTo>
                  <a:pt x="250669" y="103109"/>
                </a:lnTo>
                <a:cubicBezTo>
                  <a:pt x="255348" y="98419"/>
                  <a:pt x="256428" y="91564"/>
                  <a:pt x="252828" y="87234"/>
                </a:cubicBezTo>
                <a:lnTo>
                  <a:pt x="248149" y="80740"/>
                </a:lnTo>
                <a:cubicBezTo>
                  <a:pt x="227991" y="79297"/>
                  <a:pt x="211433" y="63061"/>
                  <a:pt x="210353" y="42495"/>
                </a:cubicBezTo>
                <a:lnTo>
                  <a:pt x="203874" y="37805"/>
                </a:lnTo>
                <a:cubicBezTo>
                  <a:pt x="199555" y="34557"/>
                  <a:pt x="192356" y="35640"/>
                  <a:pt x="188036" y="40330"/>
                </a:cubicBezTo>
                <a:lnTo>
                  <a:pt x="179397" y="48629"/>
                </a:lnTo>
                <a:cubicBezTo>
                  <a:pt x="178677" y="49711"/>
                  <a:pt x="177238" y="50072"/>
                  <a:pt x="176158" y="50072"/>
                </a:cubicBezTo>
                <a:cubicBezTo>
                  <a:pt x="175438" y="50072"/>
                  <a:pt x="173998" y="49711"/>
                  <a:pt x="172918" y="48629"/>
                </a:cubicBezTo>
                <a:cubicBezTo>
                  <a:pt x="171118" y="47185"/>
                  <a:pt x="171118" y="44299"/>
                  <a:pt x="172918" y="42495"/>
                </a:cubicBezTo>
                <a:lnTo>
                  <a:pt x="181917" y="34197"/>
                </a:lnTo>
                <a:cubicBezTo>
                  <a:pt x="189116" y="26259"/>
                  <a:pt x="200995" y="24816"/>
                  <a:pt x="209274" y="30228"/>
                </a:cubicBezTo>
                <a:lnTo>
                  <a:pt x="218992" y="37805"/>
                </a:lnTo>
                <a:cubicBezTo>
                  <a:pt x="221872" y="39609"/>
                  <a:pt x="225832" y="39609"/>
                  <a:pt x="229791" y="37805"/>
                </a:cubicBezTo>
                <a:lnTo>
                  <a:pt x="232311" y="36361"/>
                </a:lnTo>
                <a:cubicBezTo>
                  <a:pt x="232311" y="34918"/>
                  <a:pt x="231951" y="33114"/>
                  <a:pt x="231951" y="32032"/>
                </a:cubicBezTo>
                <a:cubicBezTo>
                  <a:pt x="231951" y="24094"/>
                  <a:pt x="235550" y="17239"/>
                  <a:pt x="242030" y="10745"/>
                </a:cubicBezTo>
                <a:cubicBezTo>
                  <a:pt x="248509" y="4251"/>
                  <a:pt x="256068" y="643"/>
                  <a:pt x="263267" y="282"/>
                </a:cubicBezTo>
                <a:close/>
                <a:moveTo>
                  <a:pt x="26253" y="0"/>
                </a:moveTo>
                <a:cubicBezTo>
                  <a:pt x="33363" y="-45"/>
                  <a:pt x="41153" y="2942"/>
                  <a:pt x="48580" y="10364"/>
                </a:cubicBezTo>
                <a:cubicBezTo>
                  <a:pt x="56551" y="18692"/>
                  <a:pt x="59450" y="27743"/>
                  <a:pt x="58001" y="36071"/>
                </a:cubicBezTo>
                <a:lnTo>
                  <a:pt x="60899" y="37519"/>
                </a:lnTo>
                <a:cubicBezTo>
                  <a:pt x="64884" y="39329"/>
                  <a:pt x="68870" y="39329"/>
                  <a:pt x="71768" y="37519"/>
                </a:cubicBezTo>
                <a:lnTo>
                  <a:pt x="82275" y="29916"/>
                </a:lnTo>
                <a:cubicBezTo>
                  <a:pt x="89884" y="24485"/>
                  <a:pt x="101840" y="25933"/>
                  <a:pt x="109449" y="33898"/>
                </a:cubicBezTo>
                <a:lnTo>
                  <a:pt x="117782" y="42226"/>
                </a:lnTo>
                <a:cubicBezTo>
                  <a:pt x="119956" y="44036"/>
                  <a:pt x="119956" y="46932"/>
                  <a:pt x="117782" y="48381"/>
                </a:cubicBezTo>
                <a:cubicBezTo>
                  <a:pt x="117057" y="49467"/>
                  <a:pt x="115970" y="49829"/>
                  <a:pt x="114884" y="49829"/>
                </a:cubicBezTo>
                <a:cubicBezTo>
                  <a:pt x="113797" y="49829"/>
                  <a:pt x="112710" y="49467"/>
                  <a:pt x="111623" y="48381"/>
                </a:cubicBezTo>
                <a:lnTo>
                  <a:pt x="103290" y="40053"/>
                </a:lnTo>
                <a:cubicBezTo>
                  <a:pt x="98580" y="35347"/>
                  <a:pt x="91696" y="34260"/>
                  <a:pt x="86986" y="37519"/>
                </a:cubicBezTo>
                <a:lnTo>
                  <a:pt x="80464" y="42226"/>
                </a:lnTo>
                <a:cubicBezTo>
                  <a:pt x="79377" y="62864"/>
                  <a:pt x="62711" y="79156"/>
                  <a:pt x="42058" y="80605"/>
                </a:cubicBezTo>
                <a:lnTo>
                  <a:pt x="37348" y="87122"/>
                </a:lnTo>
                <a:cubicBezTo>
                  <a:pt x="34087" y="91467"/>
                  <a:pt x="35537" y="98346"/>
                  <a:pt x="40247" y="103052"/>
                </a:cubicBezTo>
                <a:lnTo>
                  <a:pt x="48580" y="111742"/>
                </a:lnTo>
                <a:cubicBezTo>
                  <a:pt x="50029" y="113552"/>
                  <a:pt x="50029" y="116087"/>
                  <a:pt x="48580" y="117897"/>
                </a:cubicBezTo>
                <a:cubicBezTo>
                  <a:pt x="47493" y="118621"/>
                  <a:pt x="46768" y="118983"/>
                  <a:pt x="45681" y="118983"/>
                </a:cubicBezTo>
                <a:cubicBezTo>
                  <a:pt x="44232" y="118983"/>
                  <a:pt x="43145" y="118621"/>
                  <a:pt x="42421" y="117897"/>
                </a:cubicBezTo>
                <a:lnTo>
                  <a:pt x="34087" y="109570"/>
                </a:lnTo>
                <a:cubicBezTo>
                  <a:pt x="25754" y="101242"/>
                  <a:pt x="24667" y="90018"/>
                  <a:pt x="30464" y="81691"/>
                </a:cubicBezTo>
                <a:lnTo>
                  <a:pt x="37348" y="71915"/>
                </a:lnTo>
                <a:cubicBezTo>
                  <a:pt x="39522" y="69019"/>
                  <a:pt x="39522" y="65036"/>
                  <a:pt x="37348" y="60691"/>
                </a:cubicBezTo>
                <a:lnTo>
                  <a:pt x="36261" y="57795"/>
                </a:lnTo>
                <a:cubicBezTo>
                  <a:pt x="34450" y="58157"/>
                  <a:pt x="33363" y="58157"/>
                  <a:pt x="31551" y="58157"/>
                </a:cubicBezTo>
                <a:cubicBezTo>
                  <a:pt x="24667" y="58157"/>
                  <a:pt x="17059" y="54898"/>
                  <a:pt x="10175" y="48381"/>
                </a:cubicBezTo>
                <a:cubicBezTo>
                  <a:pt x="3653" y="41864"/>
                  <a:pt x="30" y="34622"/>
                  <a:pt x="30" y="27019"/>
                </a:cubicBezTo>
                <a:cubicBezTo>
                  <a:pt x="-332" y="19778"/>
                  <a:pt x="2566" y="13261"/>
                  <a:pt x="8001" y="7830"/>
                </a:cubicBezTo>
                <a:cubicBezTo>
                  <a:pt x="12711" y="3123"/>
                  <a:pt x="19142" y="46"/>
                  <a:pt x="2625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3" name="TextBox 52">
            <a:extLst>
              <a:ext uri="{FF2B5EF4-FFF2-40B4-BE49-F238E27FC236}">
                <a16:creationId xmlns:a16="http://schemas.microsoft.com/office/drawing/2014/main" id="{21C46031-0B0A-FB47-8EC9-16808FD4E6E6}"/>
              </a:ext>
            </a:extLst>
          </p:cNvPr>
          <p:cNvSpPr txBox="1"/>
          <p:nvPr/>
        </p:nvSpPr>
        <p:spPr>
          <a:xfrm>
            <a:off x="2418696" y="5174313"/>
            <a:ext cx="1072730"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RESPECT</a:t>
            </a:r>
          </a:p>
        </p:txBody>
      </p:sp>
      <p:sp>
        <p:nvSpPr>
          <p:cNvPr id="54" name="Subtitle 2">
            <a:extLst>
              <a:ext uri="{FF2B5EF4-FFF2-40B4-BE49-F238E27FC236}">
                <a16:creationId xmlns:a16="http://schemas.microsoft.com/office/drawing/2014/main" id="{03A842D4-CB16-D848-9C29-1DC68E0F0E71}"/>
              </a:ext>
            </a:extLst>
          </p:cNvPr>
          <p:cNvSpPr txBox="1">
            <a:spLocks/>
          </p:cNvSpPr>
          <p:nvPr/>
        </p:nvSpPr>
        <p:spPr>
          <a:xfrm>
            <a:off x="2419223" y="5546241"/>
            <a:ext cx="286922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6" name="TextBox 55">
            <a:extLst>
              <a:ext uri="{FF2B5EF4-FFF2-40B4-BE49-F238E27FC236}">
                <a16:creationId xmlns:a16="http://schemas.microsoft.com/office/drawing/2014/main" id="{3F57F4F4-1C1E-B547-85AE-BCAADCA65BF1}"/>
              </a:ext>
            </a:extLst>
          </p:cNvPr>
          <p:cNvSpPr txBox="1"/>
          <p:nvPr/>
        </p:nvSpPr>
        <p:spPr>
          <a:xfrm>
            <a:off x="7891632" y="5174313"/>
            <a:ext cx="1130438"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OPENNES</a:t>
            </a:r>
          </a:p>
        </p:txBody>
      </p:sp>
      <p:sp>
        <p:nvSpPr>
          <p:cNvPr id="57" name="Subtitle 2">
            <a:extLst>
              <a:ext uri="{FF2B5EF4-FFF2-40B4-BE49-F238E27FC236}">
                <a16:creationId xmlns:a16="http://schemas.microsoft.com/office/drawing/2014/main" id="{AFD0924B-AF36-DF46-8746-3F1AC1ABB6F9}"/>
              </a:ext>
            </a:extLst>
          </p:cNvPr>
          <p:cNvSpPr txBox="1">
            <a:spLocks/>
          </p:cNvSpPr>
          <p:nvPr/>
        </p:nvSpPr>
        <p:spPr>
          <a:xfrm>
            <a:off x="7892160" y="5546241"/>
            <a:ext cx="286922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126" name="Freeform 6">
            <a:extLst>
              <a:ext uri="{FF2B5EF4-FFF2-40B4-BE49-F238E27FC236}">
                <a16:creationId xmlns:a16="http://schemas.microsoft.com/office/drawing/2014/main" id="{F2ED3D37-5718-D74B-973A-2649640698E2}"/>
              </a:ext>
            </a:extLst>
          </p:cNvPr>
          <p:cNvSpPr>
            <a:spLocks noChangeArrowheads="1"/>
          </p:cNvSpPr>
          <p:nvPr/>
        </p:nvSpPr>
        <p:spPr bwMode="auto">
          <a:xfrm>
            <a:off x="4202836" y="3330015"/>
            <a:ext cx="4269447" cy="1074322"/>
          </a:xfrm>
          <a:custGeom>
            <a:avLst/>
            <a:gdLst>
              <a:gd name="T0" fmla="*/ 11169 w 11494"/>
              <a:gd name="T1" fmla="*/ 2891 h 2892"/>
              <a:gd name="T2" fmla="*/ 532 w 11494"/>
              <a:gd name="T3" fmla="*/ 2891 h 2892"/>
              <a:gd name="T4" fmla="*/ 532 w 11494"/>
              <a:gd name="T5" fmla="*/ 2891 h 2892"/>
              <a:gd name="T6" fmla="*/ 0 w 11494"/>
              <a:gd name="T7" fmla="*/ 2359 h 2892"/>
              <a:gd name="T8" fmla="*/ 0 w 11494"/>
              <a:gd name="T9" fmla="*/ 532 h 2892"/>
              <a:gd name="T10" fmla="*/ 0 w 11494"/>
              <a:gd name="T11" fmla="*/ 532 h 2892"/>
              <a:gd name="T12" fmla="*/ 532 w 11494"/>
              <a:gd name="T13" fmla="*/ 0 h 2892"/>
              <a:gd name="T14" fmla="*/ 8642 w 11494"/>
              <a:gd name="T15" fmla="*/ 0 h 2892"/>
              <a:gd name="T16" fmla="*/ 8642 w 11494"/>
              <a:gd name="T17" fmla="*/ 0 h 2892"/>
              <a:gd name="T18" fmla="*/ 9018 w 11494"/>
              <a:gd name="T19" fmla="*/ 155 h 2892"/>
              <a:gd name="T20" fmla="*/ 11340 w 11494"/>
              <a:gd name="T21" fmla="*/ 2478 h 2892"/>
              <a:gd name="T22" fmla="*/ 11340 w 11494"/>
              <a:gd name="T23" fmla="*/ 2478 h 2892"/>
              <a:gd name="T24" fmla="*/ 11169 w 11494"/>
              <a:gd name="T25" fmla="*/ 2891 h 2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94" h="2892">
                <a:moveTo>
                  <a:pt x="11169" y="2891"/>
                </a:moveTo>
                <a:lnTo>
                  <a:pt x="532" y="2891"/>
                </a:lnTo>
                <a:lnTo>
                  <a:pt x="532" y="2891"/>
                </a:lnTo>
                <a:cubicBezTo>
                  <a:pt x="238" y="2891"/>
                  <a:pt x="0" y="2653"/>
                  <a:pt x="0" y="2359"/>
                </a:cubicBezTo>
                <a:lnTo>
                  <a:pt x="0" y="532"/>
                </a:lnTo>
                <a:lnTo>
                  <a:pt x="0" y="532"/>
                </a:lnTo>
                <a:cubicBezTo>
                  <a:pt x="0" y="237"/>
                  <a:pt x="238" y="0"/>
                  <a:pt x="532" y="0"/>
                </a:cubicBezTo>
                <a:lnTo>
                  <a:pt x="8642" y="0"/>
                </a:lnTo>
                <a:lnTo>
                  <a:pt x="8642" y="0"/>
                </a:lnTo>
                <a:cubicBezTo>
                  <a:pt x="8783" y="0"/>
                  <a:pt x="8918" y="55"/>
                  <a:pt x="9018" y="155"/>
                </a:cubicBezTo>
                <a:lnTo>
                  <a:pt x="11340" y="2478"/>
                </a:lnTo>
                <a:lnTo>
                  <a:pt x="11340" y="2478"/>
                </a:lnTo>
                <a:cubicBezTo>
                  <a:pt x="11493" y="2630"/>
                  <a:pt x="11385" y="2891"/>
                  <a:pt x="11169" y="2891"/>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5127" name="Freeform 7">
            <a:extLst>
              <a:ext uri="{FF2B5EF4-FFF2-40B4-BE49-F238E27FC236}">
                <a16:creationId xmlns:a16="http://schemas.microsoft.com/office/drawing/2014/main" id="{64E75FC3-8CA8-594D-A9C5-58F6B1CD1B39}"/>
              </a:ext>
            </a:extLst>
          </p:cNvPr>
          <p:cNvSpPr>
            <a:spLocks noChangeArrowheads="1"/>
          </p:cNvSpPr>
          <p:nvPr/>
        </p:nvSpPr>
        <p:spPr bwMode="auto">
          <a:xfrm>
            <a:off x="3662400" y="3149869"/>
            <a:ext cx="1367468" cy="1367468"/>
          </a:xfrm>
          <a:custGeom>
            <a:avLst/>
            <a:gdLst>
              <a:gd name="T0" fmla="*/ 1842 w 3684"/>
              <a:gd name="T1" fmla="*/ 3683 h 3684"/>
              <a:gd name="T2" fmla="*/ 0 w 3684"/>
              <a:gd name="T3" fmla="*/ 1841 h 3684"/>
              <a:gd name="T4" fmla="*/ 1842 w 3684"/>
              <a:gd name="T5" fmla="*/ 0 h 3684"/>
              <a:gd name="T6" fmla="*/ 3683 w 3684"/>
              <a:gd name="T7" fmla="*/ 1841 h 3684"/>
              <a:gd name="T8" fmla="*/ 1842 w 3684"/>
              <a:gd name="T9" fmla="*/ 3683 h 3684"/>
            </a:gdLst>
            <a:ahLst/>
            <a:cxnLst>
              <a:cxn ang="0">
                <a:pos x="T0" y="T1"/>
              </a:cxn>
              <a:cxn ang="0">
                <a:pos x="T2" y="T3"/>
              </a:cxn>
              <a:cxn ang="0">
                <a:pos x="T4" y="T5"/>
              </a:cxn>
              <a:cxn ang="0">
                <a:pos x="T6" y="T7"/>
              </a:cxn>
              <a:cxn ang="0">
                <a:pos x="T8" y="T9"/>
              </a:cxn>
            </a:cxnLst>
            <a:rect l="0" t="0" r="r" b="b"/>
            <a:pathLst>
              <a:path w="3684" h="3684">
                <a:moveTo>
                  <a:pt x="1842" y="3683"/>
                </a:moveTo>
                <a:lnTo>
                  <a:pt x="0" y="1841"/>
                </a:lnTo>
                <a:lnTo>
                  <a:pt x="1842" y="0"/>
                </a:lnTo>
                <a:lnTo>
                  <a:pt x="3683" y="1841"/>
                </a:lnTo>
                <a:lnTo>
                  <a:pt x="1842" y="3683"/>
                </a:lnTo>
              </a:path>
            </a:pathLst>
          </a:custGeom>
          <a:solidFill>
            <a:schemeClr val="accent3">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5128" name="Freeform 8">
            <a:extLst>
              <a:ext uri="{FF2B5EF4-FFF2-40B4-BE49-F238E27FC236}">
                <a16:creationId xmlns:a16="http://schemas.microsoft.com/office/drawing/2014/main" id="{3172F294-9D5C-9148-AD0D-647CCE9E7A7F}"/>
              </a:ext>
            </a:extLst>
          </p:cNvPr>
          <p:cNvSpPr>
            <a:spLocks noChangeArrowheads="1"/>
          </p:cNvSpPr>
          <p:nvPr/>
        </p:nvSpPr>
        <p:spPr bwMode="auto">
          <a:xfrm>
            <a:off x="3860560" y="3348030"/>
            <a:ext cx="971147" cy="971147"/>
          </a:xfrm>
          <a:custGeom>
            <a:avLst/>
            <a:gdLst>
              <a:gd name="T0" fmla="*/ 1308 w 2616"/>
              <a:gd name="T1" fmla="*/ 2616 h 2617"/>
              <a:gd name="T2" fmla="*/ 0 w 2616"/>
              <a:gd name="T3" fmla="*/ 1308 h 2617"/>
              <a:gd name="T4" fmla="*/ 1308 w 2616"/>
              <a:gd name="T5" fmla="*/ 0 h 2617"/>
              <a:gd name="T6" fmla="*/ 2615 w 2616"/>
              <a:gd name="T7" fmla="*/ 1308 h 2617"/>
              <a:gd name="T8" fmla="*/ 1308 w 2616"/>
              <a:gd name="T9" fmla="*/ 2616 h 2617"/>
            </a:gdLst>
            <a:ahLst/>
            <a:cxnLst>
              <a:cxn ang="0">
                <a:pos x="T0" y="T1"/>
              </a:cxn>
              <a:cxn ang="0">
                <a:pos x="T2" y="T3"/>
              </a:cxn>
              <a:cxn ang="0">
                <a:pos x="T4" y="T5"/>
              </a:cxn>
              <a:cxn ang="0">
                <a:pos x="T6" y="T7"/>
              </a:cxn>
              <a:cxn ang="0">
                <a:pos x="T8" y="T9"/>
              </a:cxn>
            </a:cxnLst>
            <a:rect l="0" t="0" r="r" b="b"/>
            <a:pathLst>
              <a:path w="2616" h="2617">
                <a:moveTo>
                  <a:pt x="1308" y="2616"/>
                </a:moveTo>
                <a:lnTo>
                  <a:pt x="0" y="1308"/>
                </a:lnTo>
                <a:lnTo>
                  <a:pt x="1308" y="0"/>
                </a:lnTo>
                <a:lnTo>
                  <a:pt x="2615" y="1308"/>
                </a:lnTo>
                <a:lnTo>
                  <a:pt x="1308" y="2616"/>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5129" name="Freeform 9">
            <a:extLst>
              <a:ext uri="{FF2B5EF4-FFF2-40B4-BE49-F238E27FC236}">
                <a16:creationId xmlns:a16="http://schemas.microsoft.com/office/drawing/2014/main" id="{30B45CFA-62D8-154F-8108-404BA64690DC}"/>
              </a:ext>
            </a:extLst>
          </p:cNvPr>
          <p:cNvSpPr>
            <a:spLocks noChangeArrowheads="1"/>
          </p:cNvSpPr>
          <p:nvPr/>
        </p:nvSpPr>
        <p:spPr bwMode="auto">
          <a:xfrm>
            <a:off x="8113629" y="4139032"/>
            <a:ext cx="415972" cy="415972"/>
          </a:xfrm>
          <a:custGeom>
            <a:avLst/>
            <a:gdLst>
              <a:gd name="T0" fmla="*/ 1117 w 1118"/>
              <a:gd name="T1" fmla="*/ 559 h 1119"/>
              <a:gd name="T2" fmla="*/ 1117 w 1118"/>
              <a:gd name="T3" fmla="*/ 559 h 1119"/>
              <a:gd name="T4" fmla="*/ 558 w 1118"/>
              <a:gd name="T5" fmla="*/ 0 h 1119"/>
              <a:gd name="T6" fmla="*/ 558 w 1118"/>
              <a:gd name="T7" fmla="*/ 0 h 1119"/>
              <a:gd name="T8" fmla="*/ 0 w 1118"/>
              <a:gd name="T9" fmla="*/ 559 h 1119"/>
              <a:gd name="T10" fmla="*/ 0 w 1118"/>
              <a:gd name="T11" fmla="*/ 559 h 1119"/>
              <a:gd name="T12" fmla="*/ 558 w 1118"/>
              <a:gd name="T13" fmla="*/ 1118 h 1119"/>
              <a:gd name="T14" fmla="*/ 558 w 1118"/>
              <a:gd name="T15" fmla="*/ 1118 h 1119"/>
              <a:gd name="T16" fmla="*/ 1117 w 1118"/>
              <a:gd name="T17" fmla="*/ 559 h 1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18" h="1119">
                <a:moveTo>
                  <a:pt x="1117" y="559"/>
                </a:moveTo>
                <a:lnTo>
                  <a:pt x="1117" y="559"/>
                </a:lnTo>
                <a:cubicBezTo>
                  <a:pt x="1117" y="251"/>
                  <a:pt x="867" y="0"/>
                  <a:pt x="558" y="0"/>
                </a:cubicBezTo>
                <a:lnTo>
                  <a:pt x="558" y="0"/>
                </a:lnTo>
                <a:cubicBezTo>
                  <a:pt x="249" y="0"/>
                  <a:pt x="0" y="251"/>
                  <a:pt x="0" y="559"/>
                </a:cubicBezTo>
                <a:lnTo>
                  <a:pt x="0" y="559"/>
                </a:lnTo>
                <a:cubicBezTo>
                  <a:pt x="0" y="868"/>
                  <a:pt x="249" y="1118"/>
                  <a:pt x="558" y="1118"/>
                </a:cubicBezTo>
                <a:lnTo>
                  <a:pt x="558" y="1118"/>
                </a:lnTo>
                <a:cubicBezTo>
                  <a:pt x="867" y="1118"/>
                  <a:pt x="1117" y="868"/>
                  <a:pt x="1117" y="559"/>
                </a:cubicBezTo>
              </a:path>
            </a:pathLst>
          </a:custGeom>
          <a:solidFill>
            <a:schemeClr val="accent3">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5130" name="Freeform 10">
            <a:extLst>
              <a:ext uri="{FF2B5EF4-FFF2-40B4-BE49-F238E27FC236}">
                <a16:creationId xmlns:a16="http://schemas.microsoft.com/office/drawing/2014/main" id="{A1F747EC-0B4E-444C-A89A-25DB525B6D8D}"/>
              </a:ext>
            </a:extLst>
          </p:cNvPr>
          <p:cNvSpPr>
            <a:spLocks noChangeArrowheads="1"/>
          </p:cNvSpPr>
          <p:nvPr/>
        </p:nvSpPr>
        <p:spPr bwMode="auto">
          <a:xfrm>
            <a:off x="8184050" y="4211090"/>
            <a:ext cx="271856" cy="271856"/>
          </a:xfrm>
          <a:custGeom>
            <a:avLst/>
            <a:gdLst>
              <a:gd name="T0" fmla="*/ 733 w 734"/>
              <a:gd name="T1" fmla="*/ 366 h 734"/>
              <a:gd name="T2" fmla="*/ 733 w 734"/>
              <a:gd name="T3" fmla="*/ 366 h 734"/>
              <a:gd name="T4" fmla="*/ 366 w 734"/>
              <a:gd name="T5" fmla="*/ 0 h 734"/>
              <a:gd name="T6" fmla="*/ 366 w 734"/>
              <a:gd name="T7" fmla="*/ 0 h 734"/>
              <a:gd name="T8" fmla="*/ 0 w 734"/>
              <a:gd name="T9" fmla="*/ 366 h 734"/>
              <a:gd name="T10" fmla="*/ 0 w 734"/>
              <a:gd name="T11" fmla="*/ 366 h 734"/>
              <a:gd name="T12" fmla="*/ 366 w 734"/>
              <a:gd name="T13" fmla="*/ 733 h 734"/>
              <a:gd name="T14" fmla="*/ 366 w 734"/>
              <a:gd name="T15" fmla="*/ 733 h 734"/>
              <a:gd name="T16" fmla="*/ 733 w 734"/>
              <a:gd name="T17" fmla="*/ 366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734">
                <a:moveTo>
                  <a:pt x="733" y="366"/>
                </a:moveTo>
                <a:lnTo>
                  <a:pt x="733" y="366"/>
                </a:lnTo>
                <a:cubicBezTo>
                  <a:pt x="733" y="164"/>
                  <a:pt x="568" y="0"/>
                  <a:pt x="366" y="0"/>
                </a:cubicBezTo>
                <a:lnTo>
                  <a:pt x="366" y="0"/>
                </a:lnTo>
                <a:cubicBezTo>
                  <a:pt x="163" y="0"/>
                  <a:pt x="0" y="164"/>
                  <a:pt x="0" y="366"/>
                </a:cubicBezTo>
                <a:lnTo>
                  <a:pt x="0" y="366"/>
                </a:lnTo>
                <a:cubicBezTo>
                  <a:pt x="0" y="569"/>
                  <a:pt x="163" y="733"/>
                  <a:pt x="366" y="733"/>
                </a:cubicBezTo>
                <a:lnTo>
                  <a:pt x="366" y="733"/>
                </a:lnTo>
                <a:cubicBezTo>
                  <a:pt x="568" y="733"/>
                  <a:pt x="733" y="569"/>
                  <a:pt x="733" y="366"/>
                </a:cubicBez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45" name="Freeform 1059">
            <a:extLst>
              <a:ext uri="{FF2B5EF4-FFF2-40B4-BE49-F238E27FC236}">
                <a16:creationId xmlns:a16="http://schemas.microsoft.com/office/drawing/2014/main" id="{665E0A70-92C6-B44A-B710-E2156E1C37FD}"/>
              </a:ext>
            </a:extLst>
          </p:cNvPr>
          <p:cNvSpPr>
            <a:spLocks noChangeAspect="1" noChangeArrowheads="1"/>
          </p:cNvSpPr>
          <p:nvPr/>
        </p:nvSpPr>
        <p:spPr bwMode="auto">
          <a:xfrm>
            <a:off x="4141984" y="3630676"/>
            <a:ext cx="408298" cy="405853"/>
          </a:xfrm>
          <a:custGeom>
            <a:avLst/>
            <a:gdLst>
              <a:gd name="T0" fmla="*/ 24705308 w 291737"/>
              <a:gd name="T1" fmla="*/ 30089725 h 290153"/>
              <a:gd name="T2" fmla="*/ 28308061 w 291737"/>
              <a:gd name="T3" fmla="*/ 28832498 h 290153"/>
              <a:gd name="T4" fmla="*/ 33922081 w 291737"/>
              <a:gd name="T5" fmla="*/ 33649645 h 290153"/>
              <a:gd name="T6" fmla="*/ 34270357 w 291737"/>
              <a:gd name="T7" fmla="*/ 28918532 h 290153"/>
              <a:gd name="T8" fmla="*/ 27350506 w 291737"/>
              <a:gd name="T9" fmla="*/ 34638894 h 290153"/>
              <a:gd name="T10" fmla="*/ 28308061 w 291737"/>
              <a:gd name="T11" fmla="*/ 28832498 h 290153"/>
              <a:gd name="T12" fmla="*/ 1081960 w 291737"/>
              <a:gd name="T13" fmla="*/ 33649645 h 290153"/>
              <a:gd name="T14" fmla="*/ 6709922 w 291737"/>
              <a:gd name="T15" fmla="*/ 28832498 h 290153"/>
              <a:gd name="T16" fmla="*/ 7618696 w 291737"/>
              <a:gd name="T17" fmla="*/ 34638894 h 290153"/>
              <a:gd name="T18" fmla="*/ 736160 w 291737"/>
              <a:gd name="T19" fmla="*/ 28918532 h 290153"/>
              <a:gd name="T20" fmla="*/ 30781099 w 291737"/>
              <a:gd name="T21" fmla="*/ 27891303 h 290153"/>
              <a:gd name="T22" fmla="*/ 2936767 w 291737"/>
              <a:gd name="T23" fmla="*/ 26700945 h 290153"/>
              <a:gd name="T24" fmla="*/ 30781099 w 291737"/>
              <a:gd name="T25" fmla="*/ 24447979 h 290153"/>
              <a:gd name="T26" fmla="*/ 30781099 w 291737"/>
              <a:gd name="T27" fmla="*/ 24447979 h 290153"/>
              <a:gd name="T28" fmla="*/ 1902883 w 291737"/>
              <a:gd name="T29" fmla="*/ 26700945 h 290153"/>
              <a:gd name="T30" fmla="*/ 27369878 w 291737"/>
              <a:gd name="T31" fmla="*/ 26474282 h 290153"/>
              <a:gd name="T32" fmla="*/ 22627718 w 291737"/>
              <a:gd name="T33" fmla="*/ 23369026 h 290153"/>
              <a:gd name="T34" fmla="*/ 12294498 w 291737"/>
              <a:gd name="T35" fmla="*/ 23369026 h 290153"/>
              <a:gd name="T36" fmla="*/ 7640213 w 291737"/>
              <a:gd name="T37" fmla="*/ 26474282 h 290153"/>
              <a:gd name="T38" fmla="*/ 14401236 w 291737"/>
              <a:gd name="T39" fmla="*/ 18957281 h 290153"/>
              <a:gd name="T40" fmla="*/ 19899009 w 291737"/>
              <a:gd name="T41" fmla="*/ 17666928 h 290153"/>
              <a:gd name="T42" fmla="*/ 21457473 w 291737"/>
              <a:gd name="T43" fmla="*/ 22226125 h 290153"/>
              <a:gd name="T44" fmla="*/ 13318979 w 291737"/>
              <a:gd name="T45" fmla="*/ 18957281 h 290153"/>
              <a:gd name="T46" fmla="*/ 16288762 w 291737"/>
              <a:gd name="T47" fmla="*/ 14929126 h 290153"/>
              <a:gd name="T48" fmla="*/ 17483738 w 291737"/>
              <a:gd name="T49" fmla="*/ 12697641 h 290153"/>
              <a:gd name="T50" fmla="*/ 17483738 w 291737"/>
              <a:gd name="T51" fmla="*/ 12697641 h 290153"/>
              <a:gd name="T52" fmla="*/ 30755440 w 291737"/>
              <a:gd name="T53" fmla="*/ 23078286 h 290153"/>
              <a:gd name="T54" fmla="*/ 4141870 w 291737"/>
              <a:gd name="T55" fmla="*/ 11560593 h 290153"/>
              <a:gd name="T56" fmla="*/ 3615327 w 291737"/>
              <a:gd name="T57" fmla="*/ 22605563 h 290153"/>
              <a:gd name="T58" fmla="*/ 25236505 w 291737"/>
              <a:gd name="T59" fmla="*/ 9693969 h 290153"/>
              <a:gd name="T60" fmla="*/ 21250209 w 291737"/>
              <a:gd name="T61" fmla="*/ 13617191 h 290153"/>
              <a:gd name="T62" fmla="*/ 10432547 w 291737"/>
              <a:gd name="T63" fmla="*/ 9693969 h 290153"/>
              <a:gd name="T64" fmla="*/ 12927022 w 291737"/>
              <a:gd name="T65" fmla="*/ 13617191 h 290153"/>
              <a:gd name="T66" fmla="*/ 24705308 w 291737"/>
              <a:gd name="T67" fmla="*/ 4548167 h 290153"/>
              <a:gd name="T68" fmla="*/ 9513575 w 291737"/>
              <a:gd name="T69" fmla="*/ 5094246 h 290153"/>
              <a:gd name="T70" fmla="*/ 27872794 w 291737"/>
              <a:gd name="T71" fmla="*/ 6448853 h 290153"/>
              <a:gd name="T72" fmla="*/ 33443329 w 291737"/>
              <a:gd name="T73" fmla="*/ 5072766 h 290153"/>
              <a:gd name="T74" fmla="*/ 34966443 w 291737"/>
              <a:gd name="T75" fmla="*/ 9675101 h 290153"/>
              <a:gd name="T76" fmla="*/ 26828356 w 291737"/>
              <a:gd name="T77" fmla="*/ 6448853 h 290153"/>
              <a:gd name="T78" fmla="*/ 1558184 w 291737"/>
              <a:gd name="T79" fmla="*/ 5072766 h 290153"/>
              <a:gd name="T80" fmla="*/ 7056113 w 291737"/>
              <a:gd name="T81" fmla="*/ 6448853 h 290153"/>
              <a:gd name="T82" fmla="*/ 8138465 w 291737"/>
              <a:gd name="T83" fmla="*/ 6448853 h 290153"/>
              <a:gd name="T84" fmla="*/ 0 w 291737"/>
              <a:gd name="T85" fmla="*/ 9675101 h 290153"/>
              <a:gd name="T86" fmla="*/ 30781099 w 291737"/>
              <a:gd name="T87" fmla="*/ 1062723 h 290153"/>
              <a:gd name="T88" fmla="*/ 30781099 w 291737"/>
              <a:gd name="T89" fmla="*/ 1062723 h 290153"/>
              <a:gd name="T90" fmla="*/ 5349275 w 291737"/>
              <a:gd name="T91" fmla="*/ 2252786 h 290153"/>
              <a:gd name="T92" fmla="*/ 30781099 w 291737"/>
              <a:gd name="T93" fmla="*/ 4506047 h 290153"/>
              <a:gd name="T94" fmla="*/ 6426123 w 291737"/>
              <a:gd name="T95" fmla="*/ 2252786 h 29015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1737" h="290153">
                <a:moveTo>
                  <a:pt x="83671" y="242888"/>
                </a:moveTo>
                <a:lnTo>
                  <a:pt x="206125" y="242888"/>
                </a:lnTo>
                <a:cubicBezTo>
                  <a:pt x="208631" y="242888"/>
                  <a:pt x="210779" y="245086"/>
                  <a:pt x="210779" y="247651"/>
                </a:cubicBezTo>
                <a:cubicBezTo>
                  <a:pt x="210779" y="250215"/>
                  <a:pt x="208631" y="252047"/>
                  <a:pt x="206125" y="252047"/>
                </a:cubicBezTo>
                <a:lnTo>
                  <a:pt x="83671" y="252047"/>
                </a:lnTo>
                <a:cubicBezTo>
                  <a:pt x="81523" y="252047"/>
                  <a:pt x="79375" y="250215"/>
                  <a:pt x="79375" y="247651"/>
                </a:cubicBezTo>
                <a:cubicBezTo>
                  <a:pt x="79375" y="245086"/>
                  <a:pt x="81523" y="242888"/>
                  <a:pt x="83671" y="242888"/>
                </a:cubicBezTo>
                <a:close/>
                <a:moveTo>
                  <a:pt x="236183" y="241515"/>
                </a:moveTo>
                <a:cubicBezTo>
                  <a:pt x="237998" y="242956"/>
                  <a:pt x="238361" y="245838"/>
                  <a:pt x="236546" y="248000"/>
                </a:cubicBezTo>
                <a:cubicBezTo>
                  <a:pt x="233641" y="250882"/>
                  <a:pt x="232552" y="254845"/>
                  <a:pt x="232552" y="258808"/>
                </a:cubicBezTo>
                <a:lnTo>
                  <a:pt x="232552" y="281866"/>
                </a:lnTo>
                <a:lnTo>
                  <a:pt x="283023" y="281866"/>
                </a:lnTo>
                <a:lnTo>
                  <a:pt x="283023" y="258808"/>
                </a:lnTo>
                <a:cubicBezTo>
                  <a:pt x="283023" y="254845"/>
                  <a:pt x="281570" y="250882"/>
                  <a:pt x="279029" y="248000"/>
                </a:cubicBezTo>
                <a:cubicBezTo>
                  <a:pt x="277213" y="245838"/>
                  <a:pt x="277939" y="242956"/>
                  <a:pt x="279392" y="241515"/>
                </a:cubicBezTo>
                <a:cubicBezTo>
                  <a:pt x="281570" y="239713"/>
                  <a:pt x="284475" y="240074"/>
                  <a:pt x="285928" y="242235"/>
                </a:cubicBezTo>
                <a:cubicBezTo>
                  <a:pt x="289559" y="246559"/>
                  <a:pt x="291737" y="252683"/>
                  <a:pt x="291737" y="258808"/>
                </a:cubicBezTo>
                <a:lnTo>
                  <a:pt x="291737" y="285830"/>
                </a:lnTo>
                <a:cubicBezTo>
                  <a:pt x="291737" y="288712"/>
                  <a:pt x="289922" y="290153"/>
                  <a:pt x="287743" y="290153"/>
                </a:cubicBezTo>
                <a:lnTo>
                  <a:pt x="228194" y="290153"/>
                </a:lnTo>
                <a:cubicBezTo>
                  <a:pt x="226016" y="290153"/>
                  <a:pt x="223837" y="288712"/>
                  <a:pt x="223837" y="285830"/>
                </a:cubicBezTo>
                <a:lnTo>
                  <a:pt x="223837" y="258808"/>
                </a:lnTo>
                <a:cubicBezTo>
                  <a:pt x="223837" y="252683"/>
                  <a:pt x="226016" y="246559"/>
                  <a:pt x="229647" y="242235"/>
                </a:cubicBezTo>
                <a:cubicBezTo>
                  <a:pt x="231462" y="240074"/>
                  <a:pt x="234367" y="239713"/>
                  <a:pt x="236183" y="241515"/>
                </a:cubicBezTo>
                <a:close/>
                <a:moveTo>
                  <a:pt x="12280" y="241515"/>
                </a:moveTo>
                <a:cubicBezTo>
                  <a:pt x="14447" y="242956"/>
                  <a:pt x="14808" y="245838"/>
                  <a:pt x="13002" y="248000"/>
                </a:cubicBezTo>
                <a:cubicBezTo>
                  <a:pt x="10835" y="250882"/>
                  <a:pt x="9029" y="254845"/>
                  <a:pt x="9029" y="258808"/>
                </a:cubicBezTo>
                <a:lnTo>
                  <a:pt x="9029" y="281866"/>
                </a:lnTo>
                <a:lnTo>
                  <a:pt x="59232" y="281866"/>
                </a:lnTo>
                <a:lnTo>
                  <a:pt x="59232" y="258808"/>
                </a:lnTo>
                <a:cubicBezTo>
                  <a:pt x="59232" y="254845"/>
                  <a:pt x="57788" y="250882"/>
                  <a:pt x="55259" y="248000"/>
                </a:cubicBezTo>
                <a:cubicBezTo>
                  <a:pt x="53454" y="245838"/>
                  <a:pt x="54176" y="242956"/>
                  <a:pt x="55982" y="241515"/>
                </a:cubicBezTo>
                <a:cubicBezTo>
                  <a:pt x="57788" y="239713"/>
                  <a:pt x="60677" y="240074"/>
                  <a:pt x="61761" y="242235"/>
                </a:cubicBezTo>
                <a:cubicBezTo>
                  <a:pt x="65734" y="246559"/>
                  <a:pt x="67901" y="252683"/>
                  <a:pt x="67901" y="258808"/>
                </a:cubicBezTo>
                <a:lnTo>
                  <a:pt x="67901" y="285830"/>
                </a:lnTo>
                <a:cubicBezTo>
                  <a:pt x="67901" y="288712"/>
                  <a:pt x="65734" y="290153"/>
                  <a:pt x="63566" y="290153"/>
                </a:cubicBezTo>
                <a:lnTo>
                  <a:pt x="4695" y="290153"/>
                </a:lnTo>
                <a:cubicBezTo>
                  <a:pt x="2528" y="290153"/>
                  <a:pt x="0" y="288712"/>
                  <a:pt x="0" y="285830"/>
                </a:cubicBezTo>
                <a:lnTo>
                  <a:pt x="0" y="258808"/>
                </a:lnTo>
                <a:cubicBezTo>
                  <a:pt x="0" y="252683"/>
                  <a:pt x="2528" y="246559"/>
                  <a:pt x="6140" y="242235"/>
                </a:cubicBezTo>
                <a:cubicBezTo>
                  <a:pt x="7946" y="240074"/>
                  <a:pt x="10835" y="239713"/>
                  <a:pt x="12280" y="241515"/>
                </a:cubicBezTo>
                <a:close/>
                <a:moveTo>
                  <a:pt x="256816" y="213690"/>
                </a:moveTo>
                <a:cubicBezTo>
                  <a:pt x="251065" y="213690"/>
                  <a:pt x="246752" y="217963"/>
                  <a:pt x="246752" y="223660"/>
                </a:cubicBezTo>
                <a:cubicBezTo>
                  <a:pt x="246752" y="229357"/>
                  <a:pt x="251065" y="233630"/>
                  <a:pt x="256816" y="233630"/>
                </a:cubicBezTo>
                <a:cubicBezTo>
                  <a:pt x="262926" y="233630"/>
                  <a:pt x="267599" y="229357"/>
                  <a:pt x="267599" y="223660"/>
                </a:cubicBezTo>
                <a:cubicBezTo>
                  <a:pt x="267599" y="217963"/>
                  <a:pt x="262926" y="213690"/>
                  <a:pt x="256816" y="213690"/>
                </a:cubicBezTo>
                <a:close/>
                <a:moveTo>
                  <a:pt x="34565" y="213690"/>
                </a:moveTo>
                <a:cubicBezTo>
                  <a:pt x="29174" y="213690"/>
                  <a:pt x="24501" y="217963"/>
                  <a:pt x="24501" y="223660"/>
                </a:cubicBezTo>
                <a:cubicBezTo>
                  <a:pt x="24501" y="229357"/>
                  <a:pt x="29174" y="233630"/>
                  <a:pt x="34565" y="233630"/>
                </a:cubicBezTo>
                <a:cubicBezTo>
                  <a:pt x="40316" y="233630"/>
                  <a:pt x="44629" y="229357"/>
                  <a:pt x="44629" y="223660"/>
                </a:cubicBezTo>
                <a:cubicBezTo>
                  <a:pt x="44629" y="217963"/>
                  <a:pt x="40316" y="213690"/>
                  <a:pt x="34565" y="213690"/>
                </a:cubicBezTo>
                <a:close/>
                <a:moveTo>
                  <a:pt x="256816" y="204788"/>
                </a:moveTo>
                <a:cubicBezTo>
                  <a:pt x="267599" y="204788"/>
                  <a:pt x="275866" y="213334"/>
                  <a:pt x="275866" y="223660"/>
                </a:cubicBezTo>
                <a:cubicBezTo>
                  <a:pt x="275866" y="234342"/>
                  <a:pt x="267599" y="242532"/>
                  <a:pt x="256816" y="242532"/>
                </a:cubicBezTo>
                <a:cubicBezTo>
                  <a:pt x="246752" y="242532"/>
                  <a:pt x="238125" y="234342"/>
                  <a:pt x="238125" y="223660"/>
                </a:cubicBezTo>
                <a:cubicBezTo>
                  <a:pt x="238125" y="213334"/>
                  <a:pt x="246752" y="204788"/>
                  <a:pt x="256816" y="204788"/>
                </a:cubicBezTo>
                <a:close/>
                <a:moveTo>
                  <a:pt x="34565" y="204788"/>
                </a:moveTo>
                <a:cubicBezTo>
                  <a:pt x="45348" y="204788"/>
                  <a:pt x="53615" y="213334"/>
                  <a:pt x="53615" y="223660"/>
                </a:cubicBezTo>
                <a:cubicBezTo>
                  <a:pt x="53615" y="234342"/>
                  <a:pt x="45348" y="242532"/>
                  <a:pt x="34565" y="242532"/>
                </a:cubicBezTo>
                <a:cubicBezTo>
                  <a:pt x="24142" y="242532"/>
                  <a:pt x="15875" y="234342"/>
                  <a:pt x="15875" y="223660"/>
                </a:cubicBezTo>
                <a:cubicBezTo>
                  <a:pt x="15875" y="213334"/>
                  <a:pt x="24142" y="204788"/>
                  <a:pt x="34565" y="204788"/>
                </a:cubicBezTo>
                <a:close/>
                <a:moveTo>
                  <a:pt x="188791" y="189157"/>
                </a:moveTo>
                <a:cubicBezTo>
                  <a:pt x="190622" y="187325"/>
                  <a:pt x="193553" y="187325"/>
                  <a:pt x="195385" y="189157"/>
                </a:cubicBezTo>
                <a:lnTo>
                  <a:pt x="228356" y="221762"/>
                </a:lnTo>
                <a:cubicBezTo>
                  <a:pt x="229821" y="223960"/>
                  <a:pt x="229821" y="226891"/>
                  <a:pt x="228356" y="228356"/>
                </a:cubicBezTo>
                <a:cubicBezTo>
                  <a:pt x="226890" y="229089"/>
                  <a:pt x="226157" y="229822"/>
                  <a:pt x="225058" y="229822"/>
                </a:cubicBezTo>
                <a:cubicBezTo>
                  <a:pt x="223593" y="229822"/>
                  <a:pt x="222860" y="229089"/>
                  <a:pt x="222128" y="228356"/>
                </a:cubicBezTo>
                <a:lnTo>
                  <a:pt x="188791" y="195751"/>
                </a:lnTo>
                <a:cubicBezTo>
                  <a:pt x="187325" y="193553"/>
                  <a:pt x="187325" y="190622"/>
                  <a:pt x="188791" y="189157"/>
                </a:cubicBezTo>
                <a:close/>
                <a:moveTo>
                  <a:pt x="96349" y="189157"/>
                </a:moveTo>
                <a:cubicBezTo>
                  <a:pt x="98180" y="187325"/>
                  <a:pt x="100745" y="187325"/>
                  <a:pt x="102577" y="189157"/>
                </a:cubicBezTo>
                <a:cubicBezTo>
                  <a:pt x="104408" y="190622"/>
                  <a:pt x="104408" y="193553"/>
                  <a:pt x="102577" y="195751"/>
                </a:cubicBezTo>
                <a:lnTo>
                  <a:pt x="69971" y="228356"/>
                </a:lnTo>
                <a:cubicBezTo>
                  <a:pt x="68872" y="229089"/>
                  <a:pt x="67773" y="229822"/>
                  <a:pt x="66674" y="229822"/>
                </a:cubicBezTo>
                <a:cubicBezTo>
                  <a:pt x="65575" y="229822"/>
                  <a:pt x="64476" y="229089"/>
                  <a:pt x="63744" y="228356"/>
                </a:cubicBezTo>
                <a:cubicBezTo>
                  <a:pt x="61912" y="226891"/>
                  <a:pt x="61912" y="223960"/>
                  <a:pt x="63744" y="221762"/>
                </a:cubicBezTo>
                <a:lnTo>
                  <a:pt x="96349" y="189157"/>
                </a:lnTo>
                <a:close/>
                <a:moveTo>
                  <a:pt x="123405" y="141862"/>
                </a:moveTo>
                <a:cubicBezTo>
                  <a:pt x="125572" y="142943"/>
                  <a:pt x="125572" y="145825"/>
                  <a:pt x="123766" y="147987"/>
                </a:cubicBezTo>
                <a:cubicBezTo>
                  <a:pt x="121599" y="150509"/>
                  <a:pt x="120154" y="154832"/>
                  <a:pt x="120154" y="158795"/>
                </a:cubicBezTo>
                <a:lnTo>
                  <a:pt x="120154" y="181493"/>
                </a:lnTo>
                <a:lnTo>
                  <a:pt x="169996" y="181493"/>
                </a:lnTo>
                <a:lnTo>
                  <a:pt x="169996" y="158795"/>
                </a:lnTo>
                <a:cubicBezTo>
                  <a:pt x="169996" y="154832"/>
                  <a:pt x="168913" y="150509"/>
                  <a:pt x="166023" y="147987"/>
                </a:cubicBezTo>
                <a:cubicBezTo>
                  <a:pt x="164217" y="145825"/>
                  <a:pt x="164940" y="142943"/>
                  <a:pt x="166746" y="141862"/>
                </a:cubicBezTo>
                <a:cubicBezTo>
                  <a:pt x="168552" y="140061"/>
                  <a:pt x="171802" y="140421"/>
                  <a:pt x="172886" y="142222"/>
                </a:cubicBezTo>
                <a:cubicBezTo>
                  <a:pt x="176498" y="146546"/>
                  <a:pt x="179026" y="152670"/>
                  <a:pt x="179026" y="158795"/>
                </a:cubicBezTo>
                <a:lnTo>
                  <a:pt x="179026" y="186177"/>
                </a:lnTo>
                <a:cubicBezTo>
                  <a:pt x="179026" y="188699"/>
                  <a:pt x="176859" y="190140"/>
                  <a:pt x="174691" y="190140"/>
                </a:cubicBezTo>
                <a:lnTo>
                  <a:pt x="115820" y="190140"/>
                </a:lnTo>
                <a:cubicBezTo>
                  <a:pt x="113292" y="190140"/>
                  <a:pt x="111125" y="188699"/>
                  <a:pt x="111125" y="186177"/>
                </a:cubicBezTo>
                <a:lnTo>
                  <a:pt x="111125" y="158795"/>
                </a:lnTo>
                <a:cubicBezTo>
                  <a:pt x="111125" y="152670"/>
                  <a:pt x="113292" y="146546"/>
                  <a:pt x="117265" y="142222"/>
                </a:cubicBezTo>
                <a:cubicBezTo>
                  <a:pt x="118709" y="140421"/>
                  <a:pt x="121599" y="139700"/>
                  <a:pt x="123405" y="141862"/>
                </a:cubicBezTo>
                <a:close/>
                <a:moveTo>
                  <a:pt x="145872" y="114990"/>
                </a:moveTo>
                <a:cubicBezTo>
                  <a:pt x="140175" y="114990"/>
                  <a:pt x="135902" y="119662"/>
                  <a:pt x="135902" y="125054"/>
                </a:cubicBezTo>
                <a:cubicBezTo>
                  <a:pt x="135902" y="130805"/>
                  <a:pt x="140175" y="135118"/>
                  <a:pt x="145872" y="135118"/>
                </a:cubicBezTo>
                <a:cubicBezTo>
                  <a:pt x="151569" y="135118"/>
                  <a:pt x="155842" y="130805"/>
                  <a:pt x="155842" y="125054"/>
                </a:cubicBezTo>
                <a:cubicBezTo>
                  <a:pt x="155842" y="119662"/>
                  <a:pt x="151569" y="114990"/>
                  <a:pt x="145872" y="114990"/>
                </a:cubicBezTo>
                <a:close/>
                <a:moveTo>
                  <a:pt x="145872" y="106363"/>
                </a:moveTo>
                <a:cubicBezTo>
                  <a:pt x="156554" y="106363"/>
                  <a:pt x="164744" y="114271"/>
                  <a:pt x="164744" y="125054"/>
                </a:cubicBezTo>
                <a:cubicBezTo>
                  <a:pt x="164744" y="135477"/>
                  <a:pt x="156554" y="144104"/>
                  <a:pt x="145872" y="144104"/>
                </a:cubicBezTo>
                <a:cubicBezTo>
                  <a:pt x="135546" y="144104"/>
                  <a:pt x="127000" y="135477"/>
                  <a:pt x="127000" y="125054"/>
                </a:cubicBezTo>
                <a:cubicBezTo>
                  <a:pt x="127000" y="114271"/>
                  <a:pt x="135546" y="106363"/>
                  <a:pt x="145872" y="106363"/>
                </a:cubicBezTo>
                <a:close/>
                <a:moveTo>
                  <a:pt x="256603" y="96838"/>
                </a:moveTo>
                <a:cubicBezTo>
                  <a:pt x="259270" y="96838"/>
                  <a:pt x="261556" y="98998"/>
                  <a:pt x="261556" y="101158"/>
                </a:cubicBezTo>
                <a:lnTo>
                  <a:pt x="261556" y="189355"/>
                </a:lnTo>
                <a:cubicBezTo>
                  <a:pt x="261556" y="191875"/>
                  <a:pt x="259270" y="193315"/>
                  <a:pt x="256603" y="193315"/>
                </a:cubicBezTo>
                <a:cubicBezTo>
                  <a:pt x="254317" y="193315"/>
                  <a:pt x="252412" y="191875"/>
                  <a:pt x="252412" y="189355"/>
                </a:cubicBezTo>
                <a:lnTo>
                  <a:pt x="252412" y="101158"/>
                </a:lnTo>
                <a:cubicBezTo>
                  <a:pt x="252412" y="98998"/>
                  <a:pt x="254317" y="96838"/>
                  <a:pt x="256603" y="96838"/>
                </a:cubicBezTo>
                <a:close/>
                <a:moveTo>
                  <a:pt x="34558" y="96838"/>
                </a:moveTo>
                <a:cubicBezTo>
                  <a:pt x="37122" y="96838"/>
                  <a:pt x="39320" y="98998"/>
                  <a:pt x="39320" y="101158"/>
                </a:cubicBezTo>
                <a:lnTo>
                  <a:pt x="39320" y="189355"/>
                </a:lnTo>
                <a:cubicBezTo>
                  <a:pt x="39320" y="191875"/>
                  <a:pt x="37122" y="193315"/>
                  <a:pt x="34558" y="193315"/>
                </a:cubicBezTo>
                <a:cubicBezTo>
                  <a:pt x="31993" y="193315"/>
                  <a:pt x="30162" y="191875"/>
                  <a:pt x="30162" y="189355"/>
                </a:cubicBezTo>
                <a:lnTo>
                  <a:pt x="30162" y="101158"/>
                </a:lnTo>
                <a:cubicBezTo>
                  <a:pt x="30162" y="98998"/>
                  <a:pt x="31993" y="96838"/>
                  <a:pt x="34558" y="96838"/>
                </a:cubicBezTo>
                <a:close/>
                <a:moveTo>
                  <a:pt x="204410" y="81201"/>
                </a:moveTo>
                <a:cubicBezTo>
                  <a:pt x="206218" y="79375"/>
                  <a:pt x="208387" y="79375"/>
                  <a:pt x="210556" y="81201"/>
                </a:cubicBezTo>
                <a:cubicBezTo>
                  <a:pt x="212364" y="82661"/>
                  <a:pt x="212364" y="85582"/>
                  <a:pt x="210556" y="87408"/>
                </a:cubicBezTo>
                <a:lnTo>
                  <a:pt x="184166" y="114063"/>
                </a:lnTo>
                <a:cubicBezTo>
                  <a:pt x="183081" y="114793"/>
                  <a:pt x="181996" y="115523"/>
                  <a:pt x="180912" y="115523"/>
                </a:cubicBezTo>
                <a:cubicBezTo>
                  <a:pt x="179466" y="115523"/>
                  <a:pt x="178743" y="114793"/>
                  <a:pt x="177297" y="114063"/>
                </a:cubicBezTo>
                <a:cubicBezTo>
                  <a:pt x="176212" y="112602"/>
                  <a:pt x="176212" y="109681"/>
                  <a:pt x="177297" y="107855"/>
                </a:cubicBezTo>
                <a:lnTo>
                  <a:pt x="204410" y="81201"/>
                </a:lnTo>
                <a:close/>
                <a:moveTo>
                  <a:pt x="80835" y="81201"/>
                </a:moveTo>
                <a:cubicBezTo>
                  <a:pt x="82661" y="79375"/>
                  <a:pt x="85947" y="79375"/>
                  <a:pt x="87042" y="81201"/>
                </a:cubicBezTo>
                <a:lnTo>
                  <a:pt x="114061" y="107855"/>
                </a:lnTo>
                <a:cubicBezTo>
                  <a:pt x="115522" y="109681"/>
                  <a:pt x="115522" y="112602"/>
                  <a:pt x="114061" y="114063"/>
                </a:cubicBezTo>
                <a:cubicBezTo>
                  <a:pt x="113331" y="114793"/>
                  <a:pt x="111870" y="115523"/>
                  <a:pt x="111140" y="115523"/>
                </a:cubicBezTo>
                <a:cubicBezTo>
                  <a:pt x="109680" y="115523"/>
                  <a:pt x="108584" y="114793"/>
                  <a:pt x="107854" y="114063"/>
                </a:cubicBezTo>
                <a:lnTo>
                  <a:pt x="80835" y="87408"/>
                </a:lnTo>
                <a:cubicBezTo>
                  <a:pt x="79375" y="85582"/>
                  <a:pt x="79375" y="82661"/>
                  <a:pt x="80835" y="81201"/>
                </a:cubicBezTo>
                <a:close/>
                <a:moveTo>
                  <a:pt x="83671" y="38100"/>
                </a:moveTo>
                <a:lnTo>
                  <a:pt x="206125" y="38100"/>
                </a:lnTo>
                <a:cubicBezTo>
                  <a:pt x="208631" y="38100"/>
                  <a:pt x="210779" y="40386"/>
                  <a:pt x="210779" y="42672"/>
                </a:cubicBezTo>
                <a:cubicBezTo>
                  <a:pt x="210779" y="45339"/>
                  <a:pt x="208631" y="47244"/>
                  <a:pt x="206125" y="47244"/>
                </a:cubicBezTo>
                <a:lnTo>
                  <a:pt x="83671" y="47244"/>
                </a:lnTo>
                <a:cubicBezTo>
                  <a:pt x="81523" y="47244"/>
                  <a:pt x="79375" y="45339"/>
                  <a:pt x="79375" y="42672"/>
                </a:cubicBezTo>
                <a:cubicBezTo>
                  <a:pt x="79375" y="40386"/>
                  <a:pt x="81523" y="38100"/>
                  <a:pt x="83671" y="38100"/>
                </a:cubicBezTo>
                <a:close/>
                <a:moveTo>
                  <a:pt x="236183" y="36366"/>
                </a:moveTo>
                <a:cubicBezTo>
                  <a:pt x="237998" y="38167"/>
                  <a:pt x="238361" y="41050"/>
                  <a:pt x="236546" y="42491"/>
                </a:cubicBezTo>
                <a:cubicBezTo>
                  <a:pt x="233641" y="45733"/>
                  <a:pt x="232552" y="50057"/>
                  <a:pt x="232552" y="54020"/>
                </a:cubicBezTo>
                <a:lnTo>
                  <a:pt x="232552" y="76718"/>
                </a:lnTo>
                <a:lnTo>
                  <a:pt x="283023" y="76718"/>
                </a:lnTo>
                <a:lnTo>
                  <a:pt x="283023" y="54020"/>
                </a:lnTo>
                <a:cubicBezTo>
                  <a:pt x="283023" y="50057"/>
                  <a:pt x="281570" y="45733"/>
                  <a:pt x="279029" y="42491"/>
                </a:cubicBezTo>
                <a:cubicBezTo>
                  <a:pt x="277213" y="41050"/>
                  <a:pt x="277939" y="38167"/>
                  <a:pt x="279392" y="36366"/>
                </a:cubicBezTo>
                <a:cubicBezTo>
                  <a:pt x="281570" y="34925"/>
                  <a:pt x="284475" y="35285"/>
                  <a:pt x="285928" y="37447"/>
                </a:cubicBezTo>
                <a:cubicBezTo>
                  <a:pt x="289559" y="41770"/>
                  <a:pt x="291737" y="47895"/>
                  <a:pt x="291737" y="54020"/>
                </a:cubicBezTo>
                <a:lnTo>
                  <a:pt x="291737" y="81042"/>
                </a:lnTo>
                <a:cubicBezTo>
                  <a:pt x="291737" y="83924"/>
                  <a:pt x="289922" y="85365"/>
                  <a:pt x="287743" y="85365"/>
                </a:cubicBezTo>
                <a:lnTo>
                  <a:pt x="228194" y="85365"/>
                </a:lnTo>
                <a:cubicBezTo>
                  <a:pt x="226016" y="85365"/>
                  <a:pt x="223837" y="83924"/>
                  <a:pt x="223837" y="81042"/>
                </a:cubicBezTo>
                <a:lnTo>
                  <a:pt x="223837" y="54020"/>
                </a:lnTo>
                <a:cubicBezTo>
                  <a:pt x="223837" y="47895"/>
                  <a:pt x="226016" y="41770"/>
                  <a:pt x="229647" y="37447"/>
                </a:cubicBezTo>
                <a:cubicBezTo>
                  <a:pt x="231462" y="35285"/>
                  <a:pt x="234367" y="34925"/>
                  <a:pt x="236183" y="36366"/>
                </a:cubicBezTo>
                <a:close/>
                <a:moveTo>
                  <a:pt x="12280" y="36366"/>
                </a:moveTo>
                <a:cubicBezTo>
                  <a:pt x="14447" y="38167"/>
                  <a:pt x="14808" y="41050"/>
                  <a:pt x="13002" y="42491"/>
                </a:cubicBezTo>
                <a:cubicBezTo>
                  <a:pt x="10835" y="45733"/>
                  <a:pt x="9029" y="50057"/>
                  <a:pt x="9029" y="54020"/>
                </a:cubicBezTo>
                <a:lnTo>
                  <a:pt x="9029" y="76718"/>
                </a:lnTo>
                <a:lnTo>
                  <a:pt x="58871" y="76718"/>
                </a:lnTo>
                <a:lnTo>
                  <a:pt x="58871" y="54020"/>
                </a:lnTo>
                <a:cubicBezTo>
                  <a:pt x="58871" y="50057"/>
                  <a:pt x="57788" y="45733"/>
                  <a:pt x="55259" y="42491"/>
                </a:cubicBezTo>
                <a:cubicBezTo>
                  <a:pt x="53454" y="41050"/>
                  <a:pt x="54176" y="38167"/>
                  <a:pt x="55982" y="36366"/>
                </a:cubicBezTo>
                <a:cubicBezTo>
                  <a:pt x="57788" y="34925"/>
                  <a:pt x="60677" y="35285"/>
                  <a:pt x="61761" y="37447"/>
                </a:cubicBezTo>
                <a:cubicBezTo>
                  <a:pt x="65734" y="41770"/>
                  <a:pt x="67901" y="47895"/>
                  <a:pt x="67901" y="54020"/>
                </a:cubicBezTo>
                <a:lnTo>
                  <a:pt x="67901" y="81042"/>
                </a:lnTo>
                <a:cubicBezTo>
                  <a:pt x="67901" y="83924"/>
                  <a:pt x="65734" y="85365"/>
                  <a:pt x="63566" y="85365"/>
                </a:cubicBezTo>
                <a:lnTo>
                  <a:pt x="4695" y="85365"/>
                </a:lnTo>
                <a:cubicBezTo>
                  <a:pt x="2528" y="85365"/>
                  <a:pt x="0" y="83924"/>
                  <a:pt x="0" y="81042"/>
                </a:cubicBezTo>
                <a:lnTo>
                  <a:pt x="0" y="54020"/>
                </a:lnTo>
                <a:cubicBezTo>
                  <a:pt x="0" y="47895"/>
                  <a:pt x="2528" y="41770"/>
                  <a:pt x="6140" y="37447"/>
                </a:cubicBezTo>
                <a:cubicBezTo>
                  <a:pt x="7946" y="35285"/>
                  <a:pt x="10835" y="34925"/>
                  <a:pt x="12280" y="36366"/>
                </a:cubicBezTo>
                <a:close/>
                <a:moveTo>
                  <a:pt x="256816" y="8902"/>
                </a:moveTo>
                <a:cubicBezTo>
                  <a:pt x="251065" y="8902"/>
                  <a:pt x="246752" y="13175"/>
                  <a:pt x="246752" y="18872"/>
                </a:cubicBezTo>
                <a:cubicBezTo>
                  <a:pt x="246752" y="24569"/>
                  <a:pt x="251065" y="29198"/>
                  <a:pt x="256816" y="29198"/>
                </a:cubicBezTo>
                <a:cubicBezTo>
                  <a:pt x="262926" y="29198"/>
                  <a:pt x="267599" y="24569"/>
                  <a:pt x="267599" y="18872"/>
                </a:cubicBezTo>
                <a:cubicBezTo>
                  <a:pt x="267599" y="13175"/>
                  <a:pt x="262926" y="8902"/>
                  <a:pt x="256816" y="8902"/>
                </a:cubicBezTo>
                <a:close/>
                <a:moveTo>
                  <a:pt x="34565" y="8902"/>
                </a:moveTo>
                <a:cubicBezTo>
                  <a:pt x="29174" y="8902"/>
                  <a:pt x="24501" y="13175"/>
                  <a:pt x="24501" y="18872"/>
                </a:cubicBezTo>
                <a:cubicBezTo>
                  <a:pt x="24501" y="24569"/>
                  <a:pt x="29174" y="29198"/>
                  <a:pt x="34565" y="29198"/>
                </a:cubicBezTo>
                <a:cubicBezTo>
                  <a:pt x="40316" y="29198"/>
                  <a:pt x="44629" y="24569"/>
                  <a:pt x="44629" y="18872"/>
                </a:cubicBezTo>
                <a:cubicBezTo>
                  <a:pt x="44629" y="13175"/>
                  <a:pt x="40316" y="8902"/>
                  <a:pt x="34565" y="8902"/>
                </a:cubicBezTo>
                <a:close/>
                <a:moveTo>
                  <a:pt x="256816" y="0"/>
                </a:moveTo>
                <a:cubicBezTo>
                  <a:pt x="267599" y="0"/>
                  <a:pt x="275866" y="8189"/>
                  <a:pt x="275866" y="18872"/>
                </a:cubicBezTo>
                <a:cubicBezTo>
                  <a:pt x="275866" y="29198"/>
                  <a:pt x="267599" y="37744"/>
                  <a:pt x="256816" y="37744"/>
                </a:cubicBezTo>
                <a:cubicBezTo>
                  <a:pt x="246752" y="37744"/>
                  <a:pt x="238125" y="29198"/>
                  <a:pt x="238125" y="18872"/>
                </a:cubicBezTo>
                <a:cubicBezTo>
                  <a:pt x="238125" y="8189"/>
                  <a:pt x="246752" y="0"/>
                  <a:pt x="256816" y="0"/>
                </a:cubicBezTo>
                <a:close/>
                <a:moveTo>
                  <a:pt x="34565" y="0"/>
                </a:moveTo>
                <a:cubicBezTo>
                  <a:pt x="45348" y="0"/>
                  <a:pt x="53615" y="8189"/>
                  <a:pt x="53615" y="18872"/>
                </a:cubicBezTo>
                <a:cubicBezTo>
                  <a:pt x="53615" y="29198"/>
                  <a:pt x="45348" y="37744"/>
                  <a:pt x="34565" y="37744"/>
                </a:cubicBezTo>
                <a:cubicBezTo>
                  <a:pt x="24142" y="37744"/>
                  <a:pt x="15875" y="29198"/>
                  <a:pt x="15875" y="18872"/>
                </a:cubicBezTo>
                <a:cubicBezTo>
                  <a:pt x="15875" y="8189"/>
                  <a:pt x="24142" y="0"/>
                  <a:pt x="3456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9" name="TextBox 58">
            <a:extLst>
              <a:ext uri="{FF2B5EF4-FFF2-40B4-BE49-F238E27FC236}">
                <a16:creationId xmlns:a16="http://schemas.microsoft.com/office/drawing/2014/main" id="{E603A0FF-A2FF-D242-9802-7A54F13127A9}"/>
              </a:ext>
            </a:extLst>
          </p:cNvPr>
          <p:cNvSpPr txBox="1"/>
          <p:nvPr/>
        </p:nvSpPr>
        <p:spPr>
          <a:xfrm>
            <a:off x="5113326" y="3422294"/>
            <a:ext cx="1640193" cy="338554"/>
          </a:xfrm>
          <a:prstGeom prst="rect">
            <a:avLst/>
          </a:prstGeom>
          <a:noFill/>
        </p:spPr>
        <p:txBody>
          <a:bodyPr wrap="none" rtlCol="0" anchor="b" anchorCtr="0">
            <a:spAutoFit/>
          </a:bodyPr>
          <a:lstStyle/>
          <a:p>
            <a:r>
              <a:rPr lang="en-US" sz="1600" b="1" dirty="0">
                <a:solidFill>
                  <a:schemeClr val="bg1"/>
                </a:solidFill>
                <a:latin typeface="Poppins" pitchFamily="2" charset="77"/>
                <a:ea typeface="League Spartan" charset="0"/>
                <a:cs typeface="Poppins" pitchFamily="2" charset="77"/>
              </a:rPr>
              <a:t>COMMITMENT</a:t>
            </a:r>
          </a:p>
        </p:txBody>
      </p:sp>
      <p:sp>
        <p:nvSpPr>
          <p:cNvPr id="60" name="Subtitle 2">
            <a:extLst>
              <a:ext uri="{FF2B5EF4-FFF2-40B4-BE49-F238E27FC236}">
                <a16:creationId xmlns:a16="http://schemas.microsoft.com/office/drawing/2014/main" id="{8AD75B2A-307F-2246-8713-39EB128D5583}"/>
              </a:ext>
            </a:extLst>
          </p:cNvPr>
          <p:cNvSpPr txBox="1">
            <a:spLocks/>
          </p:cNvSpPr>
          <p:nvPr/>
        </p:nvSpPr>
        <p:spPr>
          <a:xfrm>
            <a:off x="5113853" y="3794222"/>
            <a:ext cx="286922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Tree>
    <p:extLst>
      <p:ext uri="{BB962C8B-B14F-4D97-AF65-F5344CB8AC3E}">
        <p14:creationId xmlns:p14="http://schemas.microsoft.com/office/powerpoint/2010/main" val="113929923"/>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a:extLst>
              <a:ext uri="{FF2B5EF4-FFF2-40B4-BE49-F238E27FC236}">
                <a16:creationId xmlns:a16="http://schemas.microsoft.com/office/drawing/2014/main" id="{EAEBFF4B-B457-074C-90D9-3877C43935E4}"/>
              </a:ext>
            </a:extLst>
          </p:cNvPr>
          <p:cNvSpPr txBox="1"/>
          <p:nvPr/>
        </p:nvSpPr>
        <p:spPr>
          <a:xfrm>
            <a:off x="4142592" y="306186"/>
            <a:ext cx="390684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STRUCTURE</a:t>
            </a:r>
          </a:p>
        </p:txBody>
      </p:sp>
      <p:sp>
        <p:nvSpPr>
          <p:cNvPr id="19" name="TextBox 18">
            <a:extLst>
              <a:ext uri="{FF2B5EF4-FFF2-40B4-BE49-F238E27FC236}">
                <a16:creationId xmlns:a16="http://schemas.microsoft.com/office/drawing/2014/main" id="{06B46849-5833-2C46-BC56-37803B7100F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Right Arrow 4">
            <a:extLst>
              <a:ext uri="{FF2B5EF4-FFF2-40B4-BE49-F238E27FC236}">
                <a16:creationId xmlns:a16="http://schemas.microsoft.com/office/drawing/2014/main" id="{8B4AF0B0-2B7B-884B-9FD8-24715E4CDE15}"/>
              </a:ext>
            </a:extLst>
          </p:cNvPr>
          <p:cNvSpPr/>
          <p:nvPr/>
        </p:nvSpPr>
        <p:spPr>
          <a:xfrm>
            <a:off x="4664966" y="4598768"/>
            <a:ext cx="4059677" cy="432039"/>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Freeform 2">
            <a:extLst>
              <a:ext uri="{FF2B5EF4-FFF2-40B4-BE49-F238E27FC236}">
                <a16:creationId xmlns:a16="http://schemas.microsoft.com/office/drawing/2014/main" id="{9B5068BF-931B-4D4A-8970-37AC92FC95EF}"/>
              </a:ext>
            </a:extLst>
          </p:cNvPr>
          <p:cNvSpPr/>
          <p:nvPr/>
        </p:nvSpPr>
        <p:spPr>
          <a:xfrm>
            <a:off x="5434506" y="2615557"/>
            <a:ext cx="2453235" cy="2310692"/>
          </a:xfrm>
          <a:custGeom>
            <a:avLst/>
            <a:gdLst>
              <a:gd name="connsiteX0" fmla="*/ 3530736 w 6612229"/>
              <a:gd name="connsiteY0" fmla="*/ 195 h 6228031"/>
              <a:gd name="connsiteX1" fmla="*/ 5629685 w 6612229"/>
              <a:gd name="connsiteY1" fmla="*/ 844165 h 6228031"/>
              <a:gd name="connsiteX2" fmla="*/ 6393422 w 6612229"/>
              <a:gd name="connsiteY2" fmla="*/ 4258907 h 6228031"/>
              <a:gd name="connsiteX3" fmla="*/ 3500516 w 6612229"/>
              <a:gd name="connsiteY3" fmla="*/ 6226210 h 6228031"/>
              <a:gd name="connsiteX4" fmla="*/ 3500309 w 6612229"/>
              <a:gd name="connsiteY4" fmla="*/ 6063046 h 6228031"/>
              <a:gd name="connsiteX5" fmla="*/ 3500309 w 6612229"/>
              <a:gd name="connsiteY5" fmla="*/ 6228031 h 6228031"/>
              <a:gd name="connsiteX6" fmla="*/ 974850 w 6612229"/>
              <a:gd name="connsiteY6" fmla="*/ 6228031 h 6228031"/>
              <a:gd name="connsiteX7" fmla="*/ 974850 w 6612229"/>
              <a:gd name="connsiteY7" fmla="*/ 5630463 h 6228031"/>
              <a:gd name="connsiteX8" fmla="*/ 3500309 w 6612229"/>
              <a:gd name="connsiteY8" fmla="*/ 5630463 h 6228031"/>
              <a:gd name="connsiteX9" fmla="*/ 3500309 w 6612229"/>
              <a:gd name="connsiteY9" fmla="*/ 5634264 h 6228031"/>
              <a:gd name="connsiteX10" fmla="*/ 3690128 w 6612229"/>
              <a:gd name="connsiteY10" fmla="*/ 5626895 h 6228031"/>
              <a:gd name="connsiteX11" fmla="*/ 5830856 w 6612229"/>
              <a:gd name="connsiteY11" fmla="*/ 4071245 h 6228031"/>
              <a:gd name="connsiteX12" fmla="*/ 5270909 w 6612229"/>
              <a:gd name="connsiteY12" fmla="*/ 1320360 h 6228031"/>
              <a:gd name="connsiteX13" fmla="*/ 2515064 w 6612229"/>
              <a:gd name="connsiteY13" fmla="*/ 790484 h 6228031"/>
              <a:gd name="connsiteX14" fmla="*/ 973039 w 6612229"/>
              <a:gd name="connsiteY14" fmla="*/ 3136018 h 6228031"/>
              <a:gd name="connsiteX15" fmla="*/ 1357921 w 6612229"/>
              <a:gd name="connsiteY15" fmla="*/ 3027521 h 6228031"/>
              <a:gd name="connsiteX16" fmla="*/ 782916 w 6612229"/>
              <a:gd name="connsiteY16" fmla="*/ 3878112 h 6228031"/>
              <a:gd name="connsiteX17" fmla="*/ 0 w 6612229"/>
              <a:gd name="connsiteY17" fmla="*/ 3410316 h 6228031"/>
              <a:gd name="connsiteX18" fmla="*/ 386705 w 6612229"/>
              <a:gd name="connsiteY18" fmla="*/ 3301304 h 6228031"/>
              <a:gd name="connsiteX19" fmla="*/ 2175068 w 6612229"/>
              <a:gd name="connsiteY19" fmla="*/ 293982 h 6228031"/>
              <a:gd name="connsiteX20" fmla="*/ 3530736 w 6612229"/>
              <a:gd name="connsiteY20" fmla="*/ 195 h 622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612229" h="6228031">
                <a:moveTo>
                  <a:pt x="3530736" y="195"/>
                </a:moveTo>
                <a:cubicBezTo>
                  <a:pt x="4295660" y="8752"/>
                  <a:pt x="5048371" y="298526"/>
                  <a:pt x="5629685" y="844165"/>
                </a:cubicBezTo>
                <a:cubicBezTo>
                  <a:pt x="6560926" y="1718255"/>
                  <a:pt x="6863672" y="3071861"/>
                  <a:pt x="6393422" y="4258907"/>
                </a:cubicBezTo>
                <a:cubicBezTo>
                  <a:pt x="5923566" y="5444959"/>
                  <a:pt x="4777122" y="6224591"/>
                  <a:pt x="3500516" y="6226210"/>
                </a:cubicBezTo>
                <a:lnTo>
                  <a:pt x="3500309" y="6063046"/>
                </a:lnTo>
                <a:lnTo>
                  <a:pt x="3500309" y="6228031"/>
                </a:lnTo>
                <a:lnTo>
                  <a:pt x="974850" y="6228031"/>
                </a:lnTo>
                <a:lnTo>
                  <a:pt x="974850" y="5630463"/>
                </a:lnTo>
                <a:lnTo>
                  <a:pt x="3500309" y="5630463"/>
                </a:lnTo>
                <a:lnTo>
                  <a:pt x="3500309" y="5634264"/>
                </a:lnTo>
                <a:lnTo>
                  <a:pt x="3690128" y="5626895"/>
                </a:lnTo>
                <a:cubicBezTo>
                  <a:pt x="4634928" y="5554563"/>
                  <a:pt x="5466676" y="4956777"/>
                  <a:pt x="5830856" y="4071245"/>
                </a:cubicBezTo>
                <a:cubicBezTo>
                  <a:pt x="6219727" y="3125674"/>
                  <a:pt x="5998555" y="2039109"/>
                  <a:pt x="5270909" y="1320360"/>
                </a:cubicBezTo>
                <a:cubicBezTo>
                  <a:pt x="4544362" y="602697"/>
                  <a:pt x="3456350" y="393501"/>
                  <a:pt x="2515064" y="790484"/>
                </a:cubicBezTo>
                <a:cubicBezTo>
                  <a:pt x="1572757" y="1187898"/>
                  <a:pt x="963757" y="2114231"/>
                  <a:pt x="973039" y="3136018"/>
                </a:cubicBezTo>
                <a:lnTo>
                  <a:pt x="1357921" y="3027521"/>
                </a:lnTo>
                <a:lnTo>
                  <a:pt x="782916" y="3878112"/>
                </a:lnTo>
                <a:lnTo>
                  <a:pt x="0" y="3410316"/>
                </a:lnTo>
                <a:lnTo>
                  <a:pt x="386705" y="3301304"/>
                </a:lnTo>
                <a:cubicBezTo>
                  <a:pt x="309500" y="2027336"/>
                  <a:pt x="1018345" y="835339"/>
                  <a:pt x="2175068" y="293982"/>
                </a:cubicBezTo>
                <a:cubicBezTo>
                  <a:pt x="2608431" y="91164"/>
                  <a:pt x="3071782" y="-4939"/>
                  <a:pt x="3530736" y="19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Freeform 3">
            <a:extLst>
              <a:ext uri="{FF2B5EF4-FFF2-40B4-BE49-F238E27FC236}">
                <a16:creationId xmlns:a16="http://schemas.microsoft.com/office/drawing/2014/main" id="{C0C1D36D-238E-9044-BDD1-33440F6C5452}"/>
              </a:ext>
            </a:extLst>
          </p:cNvPr>
          <p:cNvSpPr/>
          <p:nvPr/>
        </p:nvSpPr>
        <p:spPr>
          <a:xfrm rot="1800000" flipH="1">
            <a:off x="6856348" y="1790666"/>
            <a:ext cx="1634742" cy="1191660"/>
          </a:xfrm>
          <a:custGeom>
            <a:avLst/>
            <a:gdLst>
              <a:gd name="connsiteX0" fmla="*/ 3441125 w 4406136"/>
              <a:gd name="connsiteY0" fmla="*/ 322111 h 3211894"/>
              <a:gd name="connsiteX1" fmla="*/ 2352747 w 4406136"/>
              <a:gd name="connsiteY1" fmla="*/ 130 h 3211894"/>
              <a:gd name="connsiteX2" fmla="*/ 1449382 w 4406136"/>
              <a:gd name="connsiteY2" fmla="*/ 195931 h 3211894"/>
              <a:gd name="connsiteX3" fmla="*/ 257686 w 4406136"/>
              <a:gd name="connsiteY3" fmla="*/ 2200233 h 3211894"/>
              <a:gd name="connsiteX4" fmla="*/ 0 w 4406136"/>
              <a:gd name="connsiteY4" fmla="*/ 2272886 h 3211894"/>
              <a:gd name="connsiteX5" fmla="*/ 521705 w 4406136"/>
              <a:gd name="connsiteY5" fmla="*/ 2584660 h 3211894"/>
              <a:gd name="connsiteX6" fmla="*/ 904866 w 4406136"/>
              <a:gd name="connsiteY6" fmla="*/ 2017763 h 3211894"/>
              <a:gd name="connsiteX7" fmla="*/ 648396 w 4406136"/>
              <a:gd name="connsiteY7" fmla="*/ 2090074 h 3211894"/>
              <a:gd name="connsiteX8" fmla="*/ 1675942 w 4406136"/>
              <a:gd name="connsiteY8" fmla="*/ 526837 h 3211894"/>
              <a:gd name="connsiteX9" fmla="*/ 3512331 w 4406136"/>
              <a:gd name="connsiteY9" fmla="*/ 879985 h 3211894"/>
              <a:gd name="connsiteX10" fmla="*/ 3885459 w 4406136"/>
              <a:gd name="connsiteY10" fmla="*/ 2713379 h 3211894"/>
              <a:gd name="connsiteX11" fmla="*/ 3648724 w 4406136"/>
              <a:gd name="connsiteY11" fmla="*/ 3117583 h 3211894"/>
              <a:gd name="connsiteX12" fmla="*/ 3609582 w 4406136"/>
              <a:gd name="connsiteY12" fmla="*/ 3163644 h 3211894"/>
              <a:gd name="connsiteX13" fmla="*/ 3739619 w 4406136"/>
              <a:gd name="connsiteY13" fmla="*/ 3169790 h 3211894"/>
              <a:gd name="connsiteX14" fmla="*/ 3909073 w 4406136"/>
              <a:gd name="connsiteY14" fmla="*/ 3187147 h 3211894"/>
              <a:gd name="connsiteX15" fmla="*/ 4065138 w 4406136"/>
              <a:gd name="connsiteY15" fmla="*/ 3211894 h 3211894"/>
              <a:gd name="connsiteX16" fmla="*/ 4122498 w 4406136"/>
              <a:gd name="connsiteY16" fmla="*/ 3121697 h 3211894"/>
              <a:gd name="connsiteX17" fmla="*/ 4260331 w 4406136"/>
              <a:gd name="connsiteY17" fmla="*/ 2838450 h 3211894"/>
              <a:gd name="connsiteX18" fmla="*/ 3751406 w 4406136"/>
              <a:gd name="connsiteY18" fmla="*/ 562614 h 3211894"/>
              <a:gd name="connsiteX19" fmla="*/ 3441125 w 4406136"/>
              <a:gd name="connsiteY19" fmla="*/ 322111 h 3211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06136" h="3211894">
                <a:moveTo>
                  <a:pt x="3441125" y="322111"/>
                </a:moveTo>
                <a:cubicBezTo>
                  <a:pt x="3112743" y="114110"/>
                  <a:pt x="2735034" y="4407"/>
                  <a:pt x="2352747" y="130"/>
                </a:cubicBezTo>
                <a:cubicBezTo>
                  <a:pt x="2046918" y="-3292"/>
                  <a:pt x="1738159" y="60758"/>
                  <a:pt x="1449382" y="195931"/>
                </a:cubicBezTo>
                <a:cubicBezTo>
                  <a:pt x="678586" y="556732"/>
                  <a:pt x="206239" y="1351167"/>
                  <a:pt x="257686" y="2200233"/>
                </a:cubicBezTo>
                <a:lnTo>
                  <a:pt x="0" y="2272886"/>
                </a:lnTo>
                <a:lnTo>
                  <a:pt x="521705" y="2584660"/>
                </a:lnTo>
                <a:lnTo>
                  <a:pt x="904866" y="2017763"/>
                </a:lnTo>
                <a:lnTo>
                  <a:pt x="648396" y="2090074"/>
                </a:lnTo>
                <a:cubicBezTo>
                  <a:pt x="642211" y="1409080"/>
                  <a:pt x="1048025" y="791703"/>
                  <a:pt x="1675942" y="526837"/>
                </a:cubicBezTo>
                <a:cubicBezTo>
                  <a:pt x="2303179" y="262258"/>
                  <a:pt x="3028188" y="401682"/>
                  <a:pt x="3512331" y="879985"/>
                </a:cubicBezTo>
                <a:cubicBezTo>
                  <a:pt x="3997207" y="1359013"/>
                  <a:pt x="4144588" y="2083180"/>
                  <a:pt x="3885459" y="2713379"/>
                </a:cubicBezTo>
                <a:cubicBezTo>
                  <a:pt x="3824790" y="2860925"/>
                  <a:pt x="3744648" y="2996485"/>
                  <a:pt x="3648724" y="3117583"/>
                </a:cubicBezTo>
                <a:lnTo>
                  <a:pt x="3609582" y="3163644"/>
                </a:lnTo>
                <a:lnTo>
                  <a:pt x="3739619" y="3169790"/>
                </a:lnTo>
                <a:cubicBezTo>
                  <a:pt x="3796130" y="3174012"/>
                  <a:pt x="3852636" y="3179792"/>
                  <a:pt x="3909073" y="3187147"/>
                </a:cubicBezTo>
                <a:lnTo>
                  <a:pt x="4065138" y="3211894"/>
                </a:lnTo>
                <a:lnTo>
                  <a:pt x="4122498" y="3121697"/>
                </a:lnTo>
                <a:cubicBezTo>
                  <a:pt x="4175013" y="3031836"/>
                  <a:pt x="4221195" y="2937259"/>
                  <a:pt x="4260331" y="2838450"/>
                </a:cubicBezTo>
                <a:cubicBezTo>
                  <a:pt x="4573688" y="2047315"/>
                  <a:pt x="4371950" y="1145172"/>
                  <a:pt x="3751406" y="562614"/>
                </a:cubicBezTo>
                <a:cubicBezTo>
                  <a:pt x="3654564" y="471700"/>
                  <a:pt x="3550586" y="391445"/>
                  <a:pt x="3441125" y="322111"/>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ight Arrow 5">
            <a:extLst>
              <a:ext uri="{FF2B5EF4-FFF2-40B4-BE49-F238E27FC236}">
                <a16:creationId xmlns:a16="http://schemas.microsoft.com/office/drawing/2014/main" id="{2FBAEAA0-CE1A-7D4F-AA60-BD59C6B8803C}"/>
              </a:ext>
            </a:extLst>
          </p:cNvPr>
          <p:cNvSpPr/>
          <p:nvPr/>
        </p:nvSpPr>
        <p:spPr>
          <a:xfrm>
            <a:off x="3247150" y="4672661"/>
            <a:ext cx="409633" cy="358146"/>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ight Arrow 6">
            <a:extLst>
              <a:ext uri="{FF2B5EF4-FFF2-40B4-BE49-F238E27FC236}">
                <a16:creationId xmlns:a16="http://schemas.microsoft.com/office/drawing/2014/main" id="{F3786E1E-961D-2A40-A499-899BB4250557}"/>
              </a:ext>
            </a:extLst>
          </p:cNvPr>
          <p:cNvSpPr/>
          <p:nvPr/>
        </p:nvSpPr>
        <p:spPr>
          <a:xfrm>
            <a:off x="1798428" y="4672661"/>
            <a:ext cx="409633" cy="358146"/>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TextBox 9">
            <a:extLst>
              <a:ext uri="{FF2B5EF4-FFF2-40B4-BE49-F238E27FC236}">
                <a16:creationId xmlns:a16="http://schemas.microsoft.com/office/drawing/2014/main" id="{AE9CE100-736C-AF46-892B-C44EEBA16DCC}"/>
              </a:ext>
            </a:extLst>
          </p:cNvPr>
          <p:cNvSpPr txBox="1"/>
          <p:nvPr/>
        </p:nvSpPr>
        <p:spPr>
          <a:xfrm>
            <a:off x="3630922" y="5308633"/>
            <a:ext cx="1059906" cy="523220"/>
          </a:xfrm>
          <a:prstGeom prst="rect">
            <a:avLst/>
          </a:prstGeom>
          <a:noFill/>
        </p:spPr>
        <p:txBody>
          <a:bodyPr wrap="none" rtlCol="0" anchor="t" anchorCtr="0">
            <a:spAutoFit/>
          </a:bodyPr>
          <a:lstStyle/>
          <a:p>
            <a:pPr algn="ctr"/>
            <a:r>
              <a:rPr lang="en-US" sz="1400" b="1" dirty="0">
                <a:solidFill>
                  <a:schemeClr val="tx2"/>
                </a:solidFill>
                <a:latin typeface="Poppins" pitchFamily="2" charset="77"/>
                <a:ea typeface="League Spartan" charset="0"/>
                <a:cs typeface="Poppins" pitchFamily="2" charset="77"/>
              </a:rPr>
              <a:t>SPRINT</a:t>
            </a:r>
          </a:p>
          <a:p>
            <a:pPr algn="ctr"/>
            <a:r>
              <a:rPr lang="en-US" sz="1400" b="1" dirty="0">
                <a:solidFill>
                  <a:schemeClr val="tx2"/>
                </a:solidFill>
                <a:latin typeface="Poppins" pitchFamily="2" charset="77"/>
                <a:ea typeface="League Spartan" charset="0"/>
                <a:cs typeface="Poppins" pitchFamily="2" charset="77"/>
              </a:rPr>
              <a:t>BACKLOG</a:t>
            </a:r>
          </a:p>
        </p:txBody>
      </p:sp>
      <p:sp>
        <p:nvSpPr>
          <p:cNvPr id="11" name="TextBox 10">
            <a:extLst>
              <a:ext uri="{FF2B5EF4-FFF2-40B4-BE49-F238E27FC236}">
                <a16:creationId xmlns:a16="http://schemas.microsoft.com/office/drawing/2014/main" id="{6CD5CE9A-EF9B-CE49-8207-720998FB437E}"/>
              </a:ext>
            </a:extLst>
          </p:cNvPr>
          <p:cNvSpPr txBox="1"/>
          <p:nvPr/>
        </p:nvSpPr>
        <p:spPr>
          <a:xfrm>
            <a:off x="2149943" y="5308633"/>
            <a:ext cx="1107997" cy="523220"/>
          </a:xfrm>
          <a:prstGeom prst="rect">
            <a:avLst/>
          </a:prstGeom>
          <a:noFill/>
        </p:spPr>
        <p:txBody>
          <a:bodyPr wrap="none" rtlCol="0" anchor="t" anchorCtr="0">
            <a:spAutoFit/>
          </a:bodyPr>
          <a:lstStyle/>
          <a:p>
            <a:pPr algn="ctr"/>
            <a:r>
              <a:rPr lang="en-US" sz="1400" b="1" dirty="0">
                <a:solidFill>
                  <a:schemeClr val="tx2"/>
                </a:solidFill>
                <a:latin typeface="Poppins" pitchFamily="2" charset="77"/>
                <a:ea typeface="League Spartan" charset="0"/>
                <a:cs typeface="Poppins" pitchFamily="2" charset="77"/>
              </a:rPr>
              <a:t>SPRINT</a:t>
            </a:r>
          </a:p>
          <a:p>
            <a:pPr algn="ctr"/>
            <a:r>
              <a:rPr lang="en-US" sz="1400" b="1" dirty="0">
                <a:solidFill>
                  <a:schemeClr val="tx2"/>
                </a:solidFill>
                <a:latin typeface="Poppins" pitchFamily="2" charset="77"/>
                <a:ea typeface="League Spartan" charset="0"/>
                <a:cs typeface="Poppins" pitchFamily="2" charset="77"/>
              </a:rPr>
              <a:t>PLANNING</a:t>
            </a:r>
          </a:p>
        </p:txBody>
      </p:sp>
      <p:sp>
        <p:nvSpPr>
          <p:cNvPr id="12" name="TextBox 11">
            <a:extLst>
              <a:ext uri="{FF2B5EF4-FFF2-40B4-BE49-F238E27FC236}">
                <a16:creationId xmlns:a16="http://schemas.microsoft.com/office/drawing/2014/main" id="{460D1E63-4F8C-2641-B446-042C48402B88}"/>
              </a:ext>
            </a:extLst>
          </p:cNvPr>
          <p:cNvSpPr txBox="1"/>
          <p:nvPr/>
        </p:nvSpPr>
        <p:spPr>
          <a:xfrm>
            <a:off x="721348" y="5308633"/>
            <a:ext cx="1059906" cy="523220"/>
          </a:xfrm>
          <a:prstGeom prst="rect">
            <a:avLst/>
          </a:prstGeom>
          <a:noFill/>
        </p:spPr>
        <p:txBody>
          <a:bodyPr wrap="none" rtlCol="0" anchor="t" anchorCtr="0">
            <a:spAutoFit/>
          </a:bodyPr>
          <a:lstStyle/>
          <a:p>
            <a:pPr algn="ctr"/>
            <a:r>
              <a:rPr lang="en-US" sz="1400" b="1" dirty="0">
                <a:solidFill>
                  <a:schemeClr val="tx2"/>
                </a:solidFill>
                <a:latin typeface="Poppins" pitchFamily="2" charset="77"/>
                <a:ea typeface="League Spartan" charset="0"/>
                <a:cs typeface="Poppins" pitchFamily="2" charset="77"/>
              </a:rPr>
              <a:t>PRODUCT</a:t>
            </a:r>
          </a:p>
          <a:p>
            <a:pPr algn="ctr"/>
            <a:r>
              <a:rPr lang="en-US" sz="1400" b="1" dirty="0">
                <a:solidFill>
                  <a:schemeClr val="tx2"/>
                </a:solidFill>
                <a:latin typeface="Poppins" pitchFamily="2" charset="77"/>
                <a:ea typeface="League Spartan" charset="0"/>
                <a:cs typeface="Poppins" pitchFamily="2" charset="77"/>
              </a:rPr>
              <a:t>BACKLOG</a:t>
            </a:r>
          </a:p>
        </p:txBody>
      </p:sp>
      <p:sp>
        <p:nvSpPr>
          <p:cNvPr id="20" name="TextBox 19">
            <a:extLst>
              <a:ext uri="{FF2B5EF4-FFF2-40B4-BE49-F238E27FC236}">
                <a16:creationId xmlns:a16="http://schemas.microsoft.com/office/drawing/2014/main" id="{60A691C5-7272-EF44-A1DF-5B76809785E2}"/>
              </a:ext>
            </a:extLst>
          </p:cNvPr>
          <p:cNvSpPr txBox="1"/>
          <p:nvPr/>
        </p:nvSpPr>
        <p:spPr>
          <a:xfrm>
            <a:off x="6974241" y="2094109"/>
            <a:ext cx="1159293"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DAILY</a:t>
            </a:r>
          </a:p>
          <a:p>
            <a:pPr algn="ctr"/>
            <a:r>
              <a:rPr lang="en-US" sz="1600" b="1" dirty="0">
                <a:solidFill>
                  <a:schemeClr val="tx2"/>
                </a:solidFill>
                <a:latin typeface="Poppins" pitchFamily="2" charset="77"/>
                <a:ea typeface="League Spartan" charset="0"/>
                <a:cs typeface="Poppins" pitchFamily="2" charset="77"/>
              </a:rPr>
              <a:t>STANDUP</a:t>
            </a:r>
          </a:p>
        </p:txBody>
      </p:sp>
      <p:sp>
        <p:nvSpPr>
          <p:cNvPr id="21" name="TextBox 20">
            <a:extLst>
              <a:ext uri="{FF2B5EF4-FFF2-40B4-BE49-F238E27FC236}">
                <a16:creationId xmlns:a16="http://schemas.microsoft.com/office/drawing/2014/main" id="{76855B7B-6BE7-0941-84E8-B0F25EE95F14}"/>
              </a:ext>
            </a:extLst>
          </p:cNvPr>
          <p:cNvSpPr txBox="1"/>
          <p:nvPr/>
        </p:nvSpPr>
        <p:spPr>
          <a:xfrm>
            <a:off x="8886825" y="5308633"/>
            <a:ext cx="870751" cy="523220"/>
          </a:xfrm>
          <a:prstGeom prst="rect">
            <a:avLst/>
          </a:prstGeom>
          <a:noFill/>
        </p:spPr>
        <p:txBody>
          <a:bodyPr wrap="none" rtlCol="0" anchor="t" anchorCtr="0">
            <a:spAutoFit/>
          </a:bodyPr>
          <a:lstStyle/>
          <a:p>
            <a:pPr algn="ctr"/>
            <a:r>
              <a:rPr lang="en-US" sz="1400" b="1" dirty="0">
                <a:solidFill>
                  <a:schemeClr val="tx2"/>
                </a:solidFill>
                <a:latin typeface="Poppins" pitchFamily="2" charset="77"/>
                <a:ea typeface="League Spartan" charset="0"/>
                <a:cs typeface="Poppins" pitchFamily="2" charset="77"/>
              </a:rPr>
              <a:t>SPRINT</a:t>
            </a:r>
          </a:p>
          <a:p>
            <a:pPr algn="ctr"/>
            <a:r>
              <a:rPr lang="en-US" sz="1400" b="1" dirty="0">
                <a:solidFill>
                  <a:schemeClr val="tx2"/>
                </a:solidFill>
                <a:latin typeface="Poppins" pitchFamily="2" charset="77"/>
                <a:ea typeface="League Spartan" charset="0"/>
                <a:cs typeface="Poppins" pitchFamily="2" charset="77"/>
              </a:rPr>
              <a:t>REVIEW</a:t>
            </a:r>
          </a:p>
        </p:txBody>
      </p:sp>
      <p:sp>
        <p:nvSpPr>
          <p:cNvPr id="22" name="TextBox 21">
            <a:extLst>
              <a:ext uri="{FF2B5EF4-FFF2-40B4-BE49-F238E27FC236}">
                <a16:creationId xmlns:a16="http://schemas.microsoft.com/office/drawing/2014/main" id="{602380F3-EB37-2C4C-BBB3-6AF90D7F7585}"/>
              </a:ext>
            </a:extLst>
          </p:cNvPr>
          <p:cNvSpPr txBox="1"/>
          <p:nvPr/>
        </p:nvSpPr>
        <p:spPr>
          <a:xfrm>
            <a:off x="9864123" y="5308633"/>
            <a:ext cx="1608133" cy="523220"/>
          </a:xfrm>
          <a:prstGeom prst="rect">
            <a:avLst/>
          </a:prstGeom>
          <a:noFill/>
        </p:spPr>
        <p:txBody>
          <a:bodyPr wrap="none" rtlCol="0" anchor="t" anchorCtr="0">
            <a:spAutoFit/>
          </a:bodyPr>
          <a:lstStyle/>
          <a:p>
            <a:pPr algn="ctr"/>
            <a:r>
              <a:rPr lang="en-US" sz="1400" b="1" dirty="0">
                <a:solidFill>
                  <a:schemeClr val="tx2"/>
                </a:solidFill>
                <a:latin typeface="Poppins" pitchFamily="2" charset="77"/>
                <a:ea typeface="League Spartan" charset="0"/>
                <a:cs typeface="Poppins" pitchFamily="2" charset="77"/>
              </a:rPr>
              <a:t>SPRINT</a:t>
            </a:r>
          </a:p>
          <a:p>
            <a:pPr algn="ctr"/>
            <a:r>
              <a:rPr lang="en-US" sz="1400" b="1" dirty="0">
                <a:solidFill>
                  <a:schemeClr val="tx2"/>
                </a:solidFill>
                <a:latin typeface="Poppins" pitchFamily="2" charset="77"/>
                <a:ea typeface="League Spartan" charset="0"/>
                <a:cs typeface="Poppins" pitchFamily="2" charset="77"/>
              </a:rPr>
              <a:t>RETROSPECTIVE</a:t>
            </a:r>
          </a:p>
        </p:txBody>
      </p:sp>
      <p:sp>
        <p:nvSpPr>
          <p:cNvPr id="13" name="TextBox 12">
            <a:extLst>
              <a:ext uri="{FF2B5EF4-FFF2-40B4-BE49-F238E27FC236}">
                <a16:creationId xmlns:a16="http://schemas.microsoft.com/office/drawing/2014/main" id="{CF7DA0AF-E630-3A40-B7C7-21EBB03AC8E4}"/>
              </a:ext>
            </a:extLst>
          </p:cNvPr>
          <p:cNvSpPr txBox="1"/>
          <p:nvPr/>
        </p:nvSpPr>
        <p:spPr>
          <a:xfrm>
            <a:off x="6206512" y="3479559"/>
            <a:ext cx="909223"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SPRINT</a:t>
            </a:r>
          </a:p>
        </p:txBody>
      </p:sp>
      <p:sp>
        <p:nvSpPr>
          <p:cNvPr id="23" name="Subtitle 2">
            <a:extLst>
              <a:ext uri="{FF2B5EF4-FFF2-40B4-BE49-F238E27FC236}">
                <a16:creationId xmlns:a16="http://schemas.microsoft.com/office/drawing/2014/main" id="{46173DBA-9BD9-EA41-B26E-680ADD478D47}"/>
              </a:ext>
            </a:extLst>
          </p:cNvPr>
          <p:cNvSpPr txBox="1">
            <a:spLocks/>
          </p:cNvSpPr>
          <p:nvPr/>
        </p:nvSpPr>
        <p:spPr>
          <a:xfrm>
            <a:off x="6209397" y="3791916"/>
            <a:ext cx="903453" cy="252057"/>
          </a:xfrm>
          <a:prstGeom prst="rect">
            <a:avLst/>
          </a:prstGeom>
        </p:spPr>
        <p:txBody>
          <a:bodyPr vert="horz" wrap="non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1 – 4 weeks</a:t>
            </a:r>
          </a:p>
        </p:txBody>
      </p:sp>
      <p:sp>
        <p:nvSpPr>
          <p:cNvPr id="26" name="Right Arrow 25">
            <a:extLst>
              <a:ext uri="{FF2B5EF4-FFF2-40B4-BE49-F238E27FC236}">
                <a16:creationId xmlns:a16="http://schemas.microsoft.com/office/drawing/2014/main" id="{EFDDF392-DE40-4F43-BD81-165CC44E337C}"/>
              </a:ext>
            </a:extLst>
          </p:cNvPr>
          <p:cNvSpPr/>
          <p:nvPr/>
        </p:nvSpPr>
        <p:spPr>
          <a:xfrm>
            <a:off x="9786521" y="4672661"/>
            <a:ext cx="409633" cy="358146"/>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Freeform 960">
            <a:extLst>
              <a:ext uri="{FF2B5EF4-FFF2-40B4-BE49-F238E27FC236}">
                <a16:creationId xmlns:a16="http://schemas.microsoft.com/office/drawing/2014/main" id="{06FE77C1-3476-7541-AC65-E41157BE4547}"/>
              </a:ext>
            </a:extLst>
          </p:cNvPr>
          <p:cNvSpPr>
            <a:spLocks noChangeAspect="1" noChangeArrowheads="1"/>
          </p:cNvSpPr>
          <p:nvPr/>
        </p:nvSpPr>
        <p:spPr bwMode="auto">
          <a:xfrm>
            <a:off x="3937986" y="4632704"/>
            <a:ext cx="445777" cy="447116"/>
          </a:xfrm>
          <a:custGeom>
            <a:avLst/>
            <a:gdLst>
              <a:gd name="T0" fmla="*/ 15393036 w 291740"/>
              <a:gd name="T1" fmla="*/ 29715487 h 291740"/>
              <a:gd name="T2" fmla="*/ 18884791 w 291740"/>
              <a:gd name="T3" fmla="*/ 27082719 h 291740"/>
              <a:gd name="T4" fmla="*/ 5865716 w 291740"/>
              <a:gd name="T5" fmla="*/ 29545637 h 291740"/>
              <a:gd name="T6" fmla="*/ 9740533 w 291740"/>
              <a:gd name="T7" fmla="*/ 27252500 h 291740"/>
              <a:gd name="T8" fmla="*/ 18884791 w 291740"/>
              <a:gd name="T9" fmla="*/ 26063412 h 291740"/>
              <a:gd name="T10" fmla="*/ 15393036 w 291740"/>
              <a:gd name="T11" fmla="*/ 30777117 h 291740"/>
              <a:gd name="T12" fmla="*/ 6035964 w 291740"/>
              <a:gd name="T13" fmla="*/ 26063412 h 291740"/>
              <a:gd name="T14" fmla="*/ 9527451 w 291740"/>
              <a:gd name="T15" fmla="*/ 30777117 h 291740"/>
              <a:gd name="T16" fmla="*/ 6035964 w 291740"/>
              <a:gd name="T17" fmla="*/ 26063412 h 291740"/>
              <a:gd name="T18" fmla="*/ 24851408 w 291740"/>
              <a:gd name="T19" fmla="*/ 22261960 h 291740"/>
              <a:gd name="T20" fmla="*/ 28385538 w 291740"/>
              <a:gd name="T21" fmla="*/ 19548118 h 291740"/>
              <a:gd name="T22" fmla="*/ 15222618 w 291740"/>
              <a:gd name="T23" fmla="*/ 22086886 h 291740"/>
              <a:gd name="T24" fmla="*/ 19054938 w 291740"/>
              <a:gd name="T25" fmla="*/ 19723109 h 291740"/>
              <a:gd name="T26" fmla="*/ 5865716 w 291740"/>
              <a:gd name="T27" fmla="*/ 19723109 h 291740"/>
              <a:gd name="T28" fmla="*/ 9740533 w 291740"/>
              <a:gd name="T29" fmla="*/ 22086886 h 291740"/>
              <a:gd name="T30" fmla="*/ 24851408 w 291740"/>
              <a:gd name="T31" fmla="*/ 18453589 h 291740"/>
              <a:gd name="T32" fmla="*/ 28385538 w 291740"/>
              <a:gd name="T33" fmla="*/ 23356219 h 291740"/>
              <a:gd name="T34" fmla="*/ 24851408 w 291740"/>
              <a:gd name="T35" fmla="*/ 18453589 h 291740"/>
              <a:gd name="T36" fmla="*/ 20076897 w 291740"/>
              <a:gd name="T37" fmla="*/ 22086886 h 291740"/>
              <a:gd name="T38" fmla="*/ 14158187 w 291740"/>
              <a:gd name="T39" fmla="*/ 19723109 h 291740"/>
              <a:gd name="T40" fmla="*/ 10762280 w 291740"/>
              <a:gd name="T41" fmla="*/ 19723109 h 291740"/>
              <a:gd name="T42" fmla="*/ 4843546 w 291740"/>
              <a:gd name="T43" fmla="*/ 22086886 h 291740"/>
              <a:gd name="T44" fmla="*/ 24681124 w 291740"/>
              <a:gd name="T45" fmla="*/ 12069451 h 291740"/>
              <a:gd name="T46" fmla="*/ 28513430 w 291740"/>
              <a:gd name="T47" fmla="*/ 14477042 h 291740"/>
              <a:gd name="T48" fmla="*/ 15393036 w 291740"/>
              <a:gd name="T49" fmla="*/ 11938265 h 291740"/>
              <a:gd name="T50" fmla="*/ 18884791 w 291740"/>
              <a:gd name="T51" fmla="*/ 14652114 h 291740"/>
              <a:gd name="T52" fmla="*/ 15393036 w 291740"/>
              <a:gd name="T53" fmla="*/ 11938265 h 291740"/>
              <a:gd name="T54" fmla="*/ 29577862 w 291740"/>
              <a:gd name="T55" fmla="*/ 14477042 h 291740"/>
              <a:gd name="T56" fmla="*/ 23659128 w 291740"/>
              <a:gd name="T57" fmla="*/ 12069451 h 291740"/>
              <a:gd name="T58" fmla="*/ 20076897 w 291740"/>
              <a:gd name="T59" fmla="*/ 12069451 h 291740"/>
              <a:gd name="T60" fmla="*/ 14158187 w 291740"/>
              <a:gd name="T61" fmla="*/ 14477042 h 291740"/>
              <a:gd name="T62" fmla="*/ 1057814 w 291740"/>
              <a:gd name="T63" fmla="*/ 32282288 h 291740"/>
              <a:gd name="T64" fmla="*/ 33219740 w 291740"/>
              <a:gd name="T65" fmla="*/ 8124658 h 291740"/>
              <a:gd name="T66" fmla="*/ 1057814 w 291740"/>
              <a:gd name="T67" fmla="*/ 7087231 h 291740"/>
              <a:gd name="T68" fmla="*/ 29707276 w 291740"/>
              <a:gd name="T69" fmla="*/ 2463113 h 291740"/>
              <a:gd name="T70" fmla="*/ 28691765 w 291740"/>
              <a:gd name="T71" fmla="*/ 2463113 h 291740"/>
              <a:gd name="T72" fmla="*/ 23825172 w 291740"/>
              <a:gd name="T73" fmla="*/ 3370969 h 291740"/>
              <a:gd name="T74" fmla="*/ 19424063 w 291740"/>
              <a:gd name="T75" fmla="*/ 3889270 h 291740"/>
              <a:gd name="T76" fmla="*/ 15065200 w 291740"/>
              <a:gd name="T77" fmla="*/ 3370969 h 291740"/>
              <a:gd name="T78" fmla="*/ 10198764 w 291740"/>
              <a:gd name="T79" fmla="*/ 2463113 h 291740"/>
              <a:gd name="T80" fmla="*/ 9183150 w 291740"/>
              <a:gd name="T81" fmla="*/ 2463113 h 291740"/>
              <a:gd name="T82" fmla="*/ 4274045 w 291740"/>
              <a:gd name="T83" fmla="*/ 3370969 h 291740"/>
              <a:gd name="T84" fmla="*/ 5331911 w 291740"/>
              <a:gd name="T85" fmla="*/ 518341 h 291740"/>
              <a:gd name="T86" fmla="*/ 9690777 w 291740"/>
              <a:gd name="T87" fmla="*/ 0 h 291740"/>
              <a:gd name="T88" fmla="*/ 14049625 w 291740"/>
              <a:gd name="T89" fmla="*/ 518341 h 291740"/>
              <a:gd name="T90" fmla="*/ 18916188 w 291740"/>
              <a:gd name="T91" fmla="*/ 1426284 h 291740"/>
              <a:gd name="T92" fmla="*/ 19974123 w 291740"/>
              <a:gd name="T93" fmla="*/ 1426284 h 291740"/>
              <a:gd name="T94" fmla="*/ 24840842 w 291740"/>
              <a:gd name="T95" fmla="*/ 518341 h 291740"/>
              <a:gd name="T96" fmla="*/ 29199546 w 291740"/>
              <a:gd name="T97" fmla="*/ 0 h 291740"/>
              <a:gd name="T98" fmla="*/ 34235399 w 291740"/>
              <a:gd name="T99" fmla="*/ 4062324 h 291740"/>
              <a:gd name="T100" fmla="*/ 0 w 291740"/>
              <a:gd name="T101" fmla="*/ 32282288 h 291740"/>
              <a:gd name="T102" fmla="*/ 4274045 w 291740"/>
              <a:gd name="T103" fmla="*/ 518341 h 2917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1740" h="291740">
                <a:moveTo>
                  <a:pt x="131173" y="225992"/>
                </a:moveTo>
                <a:cubicBezTo>
                  <a:pt x="130447" y="225992"/>
                  <a:pt x="129721" y="226700"/>
                  <a:pt x="129721" y="227409"/>
                </a:cubicBezTo>
                <a:lnTo>
                  <a:pt x="129721" y="246544"/>
                </a:lnTo>
                <a:cubicBezTo>
                  <a:pt x="129721" y="247607"/>
                  <a:pt x="130447" y="247962"/>
                  <a:pt x="131173" y="247962"/>
                </a:cubicBezTo>
                <a:lnTo>
                  <a:pt x="160927" y="247962"/>
                </a:lnTo>
                <a:cubicBezTo>
                  <a:pt x="161653" y="247962"/>
                  <a:pt x="162378" y="247607"/>
                  <a:pt x="162378" y="246544"/>
                </a:cubicBezTo>
                <a:lnTo>
                  <a:pt x="162378" y="227409"/>
                </a:lnTo>
                <a:cubicBezTo>
                  <a:pt x="162378" y="226700"/>
                  <a:pt x="161653" y="225992"/>
                  <a:pt x="160927" y="225992"/>
                </a:cubicBezTo>
                <a:lnTo>
                  <a:pt x="131173" y="225992"/>
                </a:lnTo>
                <a:close/>
                <a:moveTo>
                  <a:pt x="51435" y="225992"/>
                </a:moveTo>
                <a:cubicBezTo>
                  <a:pt x="50709" y="225992"/>
                  <a:pt x="49984" y="226700"/>
                  <a:pt x="49984" y="227409"/>
                </a:cubicBezTo>
                <a:lnTo>
                  <a:pt x="49984" y="246544"/>
                </a:lnTo>
                <a:cubicBezTo>
                  <a:pt x="49984" y="247607"/>
                  <a:pt x="50709" y="247962"/>
                  <a:pt x="51435" y="247962"/>
                </a:cubicBezTo>
                <a:lnTo>
                  <a:pt x="81189" y="247962"/>
                </a:lnTo>
                <a:cubicBezTo>
                  <a:pt x="82278" y="247962"/>
                  <a:pt x="83004" y="247607"/>
                  <a:pt x="83004" y="246544"/>
                </a:cubicBezTo>
                <a:lnTo>
                  <a:pt x="83004" y="227409"/>
                </a:lnTo>
                <a:cubicBezTo>
                  <a:pt x="83004" y="226700"/>
                  <a:pt x="82278" y="225992"/>
                  <a:pt x="81189" y="225992"/>
                </a:cubicBezTo>
                <a:lnTo>
                  <a:pt x="51435" y="225992"/>
                </a:lnTo>
                <a:close/>
                <a:moveTo>
                  <a:pt x="131173" y="217487"/>
                </a:moveTo>
                <a:lnTo>
                  <a:pt x="160927" y="217487"/>
                </a:lnTo>
                <a:cubicBezTo>
                  <a:pt x="166733" y="217487"/>
                  <a:pt x="171087" y="221739"/>
                  <a:pt x="171087" y="227409"/>
                </a:cubicBezTo>
                <a:lnTo>
                  <a:pt x="171087" y="246544"/>
                </a:lnTo>
                <a:cubicBezTo>
                  <a:pt x="171087" y="252214"/>
                  <a:pt x="166733" y="256821"/>
                  <a:pt x="160927" y="256821"/>
                </a:cubicBezTo>
                <a:lnTo>
                  <a:pt x="131173" y="256821"/>
                </a:lnTo>
                <a:cubicBezTo>
                  <a:pt x="125367" y="256821"/>
                  <a:pt x="120650" y="252214"/>
                  <a:pt x="120650" y="246544"/>
                </a:cubicBezTo>
                <a:lnTo>
                  <a:pt x="120650" y="227409"/>
                </a:lnTo>
                <a:cubicBezTo>
                  <a:pt x="120650" y="221739"/>
                  <a:pt x="125367" y="217487"/>
                  <a:pt x="131173" y="217487"/>
                </a:cubicBezTo>
                <a:close/>
                <a:moveTo>
                  <a:pt x="51435" y="217487"/>
                </a:moveTo>
                <a:lnTo>
                  <a:pt x="81189" y="217487"/>
                </a:lnTo>
                <a:cubicBezTo>
                  <a:pt x="86995" y="217487"/>
                  <a:pt x="91712" y="221739"/>
                  <a:pt x="91712" y="227409"/>
                </a:cubicBezTo>
                <a:lnTo>
                  <a:pt x="91712" y="246544"/>
                </a:lnTo>
                <a:cubicBezTo>
                  <a:pt x="91712" y="252214"/>
                  <a:pt x="86995" y="256821"/>
                  <a:pt x="81189" y="256821"/>
                </a:cubicBezTo>
                <a:lnTo>
                  <a:pt x="51435" y="256821"/>
                </a:lnTo>
                <a:cubicBezTo>
                  <a:pt x="45992" y="256821"/>
                  <a:pt x="41275" y="252214"/>
                  <a:pt x="41275" y="246544"/>
                </a:cubicBezTo>
                <a:lnTo>
                  <a:pt x="41275" y="227409"/>
                </a:lnTo>
                <a:cubicBezTo>
                  <a:pt x="41275" y="221739"/>
                  <a:pt x="45992" y="217487"/>
                  <a:pt x="51435" y="217487"/>
                </a:cubicBezTo>
                <a:close/>
                <a:moveTo>
                  <a:pt x="211773" y="163119"/>
                </a:moveTo>
                <a:cubicBezTo>
                  <a:pt x="211047" y="163119"/>
                  <a:pt x="210322" y="163849"/>
                  <a:pt x="210322" y="164580"/>
                </a:cubicBezTo>
                <a:lnTo>
                  <a:pt x="210322" y="184304"/>
                </a:lnTo>
                <a:cubicBezTo>
                  <a:pt x="210322" y="185035"/>
                  <a:pt x="211047" y="185765"/>
                  <a:pt x="211773" y="185765"/>
                </a:cubicBezTo>
                <a:lnTo>
                  <a:pt x="241890" y="185765"/>
                </a:lnTo>
                <a:cubicBezTo>
                  <a:pt x="242253" y="185765"/>
                  <a:pt x="242979" y="185035"/>
                  <a:pt x="242979" y="184304"/>
                </a:cubicBezTo>
                <a:lnTo>
                  <a:pt x="242979" y="164580"/>
                </a:lnTo>
                <a:cubicBezTo>
                  <a:pt x="242979" y="163849"/>
                  <a:pt x="242253" y="163119"/>
                  <a:pt x="241890" y="163119"/>
                </a:cubicBezTo>
                <a:lnTo>
                  <a:pt x="211773" y="163119"/>
                </a:lnTo>
                <a:close/>
                <a:moveTo>
                  <a:pt x="131173" y="163119"/>
                </a:moveTo>
                <a:cubicBezTo>
                  <a:pt x="130447" y="163119"/>
                  <a:pt x="129721" y="163849"/>
                  <a:pt x="129721" y="164580"/>
                </a:cubicBezTo>
                <a:lnTo>
                  <a:pt x="129721" y="184304"/>
                </a:lnTo>
                <a:cubicBezTo>
                  <a:pt x="129721" y="185035"/>
                  <a:pt x="130447" y="185765"/>
                  <a:pt x="131173" y="185765"/>
                </a:cubicBezTo>
                <a:lnTo>
                  <a:pt x="160927" y="185765"/>
                </a:lnTo>
                <a:cubicBezTo>
                  <a:pt x="161653" y="185765"/>
                  <a:pt x="162378" y="185035"/>
                  <a:pt x="162378" y="184304"/>
                </a:cubicBezTo>
                <a:lnTo>
                  <a:pt x="162378" y="164580"/>
                </a:lnTo>
                <a:cubicBezTo>
                  <a:pt x="162378" y="163849"/>
                  <a:pt x="161653" y="163119"/>
                  <a:pt x="160927" y="163119"/>
                </a:cubicBezTo>
                <a:lnTo>
                  <a:pt x="131173" y="163119"/>
                </a:lnTo>
                <a:close/>
                <a:moveTo>
                  <a:pt x="51435" y="163119"/>
                </a:moveTo>
                <a:cubicBezTo>
                  <a:pt x="50709" y="163119"/>
                  <a:pt x="49984" y="163849"/>
                  <a:pt x="49984" y="164580"/>
                </a:cubicBezTo>
                <a:lnTo>
                  <a:pt x="49984" y="184304"/>
                </a:lnTo>
                <a:cubicBezTo>
                  <a:pt x="49984" y="185035"/>
                  <a:pt x="50709" y="185765"/>
                  <a:pt x="51435" y="185765"/>
                </a:cubicBezTo>
                <a:lnTo>
                  <a:pt x="81189" y="185765"/>
                </a:lnTo>
                <a:cubicBezTo>
                  <a:pt x="82278" y="185765"/>
                  <a:pt x="83004" y="185035"/>
                  <a:pt x="83004" y="184304"/>
                </a:cubicBezTo>
                <a:lnTo>
                  <a:pt x="83004" y="164580"/>
                </a:lnTo>
                <a:cubicBezTo>
                  <a:pt x="83004" y="163849"/>
                  <a:pt x="82278" y="163119"/>
                  <a:pt x="81189" y="163119"/>
                </a:cubicBezTo>
                <a:lnTo>
                  <a:pt x="51435" y="163119"/>
                </a:lnTo>
                <a:close/>
                <a:moveTo>
                  <a:pt x="211773" y="153987"/>
                </a:moveTo>
                <a:lnTo>
                  <a:pt x="241890" y="153987"/>
                </a:lnTo>
                <a:cubicBezTo>
                  <a:pt x="247333" y="153987"/>
                  <a:pt x="252050" y="158736"/>
                  <a:pt x="252050" y="164580"/>
                </a:cubicBezTo>
                <a:lnTo>
                  <a:pt x="252050" y="184304"/>
                </a:lnTo>
                <a:cubicBezTo>
                  <a:pt x="252050" y="190148"/>
                  <a:pt x="247333" y="194897"/>
                  <a:pt x="241890" y="194897"/>
                </a:cubicBezTo>
                <a:lnTo>
                  <a:pt x="211773" y="194897"/>
                </a:lnTo>
                <a:cubicBezTo>
                  <a:pt x="205967" y="194897"/>
                  <a:pt x="201613" y="190148"/>
                  <a:pt x="201613" y="184304"/>
                </a:cubicBezTo>
                <a:lnTo>
                  <a:pt x="201613" y="164580"/>
                </a:lnTo>
                <a:cubicBezTo>
                  <a:pt x="201613" y="158736"/>
                  <a:pt x="205967" y="153987"/>
                  <a:pt x="211773" y="153987"/>
                </a:cubicBezTo>
                <a:close/>
                <a:moveTo>
                  <a:pt x="131173" y="153987"/>
                </a:moveTo>
                <a:lnTo>
                  <a:pt x="160927" y="153987"/>
                </a:lnTo>
                <a:cubicBezTo>
                  <a:pt x="166733" y="153987"/>
                  <a:pt x="171087" y="158736"/>
                  <a:pt x="171087" y="164580"/>
                </a:cubicBezTo>
                <a:lnTo>
                  <a:pt x="171087" y="184304"/>
                </a:lnTo>
                <a:cubicBezTo>
                  <a:pt x="171087" y="190148"/>
                  <a:pt x="166733" y="194897"/>
                  <a:pt x="160927" y="194897"/>
                </a:cubicBezTo>
                <a:lnTo>
                  <a:pt x="131173" y="194897"/>
                </a:lnTo>
                <a:cubicBezTo>
                  <a:pt x="125367" y="194897"/>
                  <a:pt x="120650" y="190148"/>
                  <a:pt x="120650" y="184304"/>
                </a:cubicBezTo>
                <a:lnTo>
                  <a:pt x="120650" y="164580"/>
                </a:lnTo>
                <a:cubicBezTo>
                  <a:pt x="120650" y="158736"/>
                  <a:pt x="125367" y="153987"/>
                  <a:pt x="131173" y="153987"/>
                </a:cubicBezTo>
                <a:close/>
                <a:moveTo>
                  <a:pt x="51435" y="153987"/>
                </a:moveTo>
                <a:lnTo>
                  <a:pt x="81189" y="153987"/>
                </a:lnTo>
                <a:cubicBezTo>
                  <a:pt x="86995" y="153987"/>
                  <a:pt x="91712" y="158736"/>
                  <a:pt x="91712" y="164580"/>
                </a:cubicBezTo>
                <a:lnTo>
                  <a:pt x="91712" y="184304"/>
                </a:lnTo>
                <a:cubicBezTo>
                  <a:pt x="91712" y="190148"/>
                  <a:pt x="86995" y="194897"/>
                  <a:pt x="81189" y="194897"/>
                </a:cubicBezTo>
                <a:lnTo>
                  <a:pt x="51435" y="194897"/>
                </a:lnTo>
                <a:cubicBezTo>
                  <a:pt x="45992" y="194897"/>
                  <a:pt x="41275" y="190148"/>
                  <a:pt x="41275" y="184304"/>
                </a:cubicBezTo>
                <a:lnTo>
                  <a:pt x="41275" y="164580"/>
                </a:lnTo>
                <a:cubicBezTo>
                  <a:pt x="41275" y="158736"/>
                  <a:pt x="45992" y="153987"/>
                  <a:pt x="51435" y="153987"/>
                </a:cubicBezTo>
                <a:close/>
                <a:moveTo>
                  <a:pt x="211773" y="99619"/>
                </a:moveTo>
                <a:cubicBezTo>
                  <a:pt x="211047" y="99619"/>
                  <a:pt x="210322" y="100349"/>
                  <a:pt x="210322" y="100714"/>
                </a:cubicBezTo>
                <a:lnTo>
                  <a:pt x="210322" y="120804"/>
                </a:lnTo>
                <a:cubicBezTo>
                  <a:pt x="210322" y="121535"/>
                  <a:pt x="211047" y="122265"/>
                  <a:pt x="211773" y="122265"/>
                </a:cubicBezTo>
                <a:lnTo>
                  <a:pt x="241890" y="122265"/>
                </a:lnTo>
                <a:cubicBezTo>
                  <a:pt x="242253" y="122265"/>
                  <a:pt x="242979" y="121535"/>
                  <a:pt x="242979" y="120804"/>
                </a:cubicBezTo>
                <a:lnTo>
                  <a:pt x="242979" y="100714"/>
                </a:lnTo>
                <a:cubicBezTo>
                  <a:pt x="242979" y="100349"/>
                  <a:pt x="242253" y="99619"/>
                  <a:pt x="241890" y="99619"/>
                </a:cubicBezTo>
                <a:lnTo>
                  <a:pt x="211773" y="99619"/>
                </a:lnTo>
                <a:close/>
                <a:moveTo>
                  <a:pt x="131173" y="99619"/>
                </a:moveTo>
                <a:cubicBezTo>
                  <a:pt x="130447" y="99619"/>
                  <a:pt x="129721" y="100349"/>
                  <a:pt x="129721" y="100714"/>
                </a:cubicBezTo>
                <a:lnTo>
                  <a:pt x="129721" y="120804"/>
                </a:lnTo>
                <a:cubicBezTo>
                  <a:pt x="129721" y="121535"/>
                  <a:pt x="130447" y="122265"/>
                  <a:pt x="131173" y="122265"/>
                </a:cubicBezTo>
                <a:lnTo>
                  <a:pt x="160927" y="122265"/>
                </a:lnTo>
                <a:cubicBezTo>
                  <a:pt x="161653" y="122265"/>
                  <a:pt x="162378" y="121535"/>
                  <a:pt x="162378" y="120804"/>
                </a:cubicBezTo>
                <a:lnTo>
                  <a:pt x="162378" y="100714"/>
                </a:lnTo>
                <a:cubicBezTo>
                  <a:pt x="162378" y="100349"/>
                  <a:pt x="161653" y="99619"/>
                  <a:pt x="160927" y="99619"/>
                </a:cubicBezTo>
                <a:lnTo>
                  <a:pt x="131173" y="99619"/>
                </a:lnTo>
                <a:close/>
                <a:moveTo>
                  <a:pt x="211773" y="90487"/>
                </a:moveTo>
                <a:lnTo>
                  <a:pt x="241890" y="90487"/>
                </a:lnTo>
                <a:cubicBezTo>
                  <a:pt x="247333" y="90487"/>
                  <a:pt x="252050" y="95236"/>
                  <a:pt x="252050" y="100714"/>
                </a:cubicBezTo>
                <a:lnTo>
                  <a:pt x="252050" y="120804"/>
                </a:lnTo>
                <a:cubicBezTo>
                  <a:pt x="252050" y="126648"/>
                  <a:pt x="247333" y="131397"/>
                  <a:pt x="241890" y="131397"/>
                </a:cubicBezTo>
                <a:lnTo>
                  <a:pt x="211773" y="131397"/>
                </a:lnTo>
                <a:cubicBezTo>
                  <a:pt x="205967" y="131397"/>
                  <a:pt x="201613" y="126648"/>
                  <a:pt x="201613" y="120804"/>
                </a:cubicBezTo>
                <a:lnTo>
                  <a:pt x="201613" y="100714"/>
                </a:lnTo>
                <a:cubicBezTo>
                  <a:pt x="201613" y="95236"/>
                  <a:pt x="205967" y="90487"/>
                  <a:pt x="211773" y="90487"/>
                </a:cubicBezTo>
                <a:close/>
                <a:moveTo>
                  <a:pt x="131173" y="90487"/>
                </a:moveTo>
                <a:lnTo>
                  <a:pt x="160927" y="90487"/>
                </a:lnTo>
                <a:cubicBezTo>
                  <a:pt x="166733" y="90487"/>
                  <a:pt x="171087" y="95236"/>
                  <a:pt x="171087" y="100714"/>
                </a:cubicBezTo>
                <a:lnTo>
                  <a:pt x="171087" y="120804"/>
                </a:lnTo>
                <a:cubicBezTo>
                  <a:pt x="171087" y="126648"/>
                  <a:pt x="166733" y="131397"/>
                  <a:pt x="160927" y="131397"/>
                </a:cubicBezTo>
                <a:lnTo>
                  <a:pt x="131173" y="131397"/>
                </a:lnTo>
                <a:cubicBezTo>
                  <a:pt x="125367" y="131397"/>
                  <a:pt x="120650" y="126648"/>
                  <a:pt x="120650" y="120804"/>
                </a:cubicBezTo>
                <a:lnTo>
                  <a:pt x="120650" y="100714"/>
                </a:lnTo>
                <a:cubicBezTo>
                  <a:pt x="120650" y="95236"/>
                  <a:pt x="125367" y="90487"/>
                  <a:pt x="131173" y="90487"/>
                </a:cubicBezTo>
                <a:close/>
                <a:moveTo>
                  <a:pt x="9015" y="67796"/>
                </a:moveTo>
                <a:lnTo>
                  <a:pt x="9015" y="269381"/>
                </a:lnTo>
                <a:cubicBezTo>
                  <a:pt x="9015" y="276954"/>
                  <a:pt x="15146" y="282724"/>
                  <a:pt x="22358" y="282724"/>
                </a:cubicBezTo>
                <a:lnTo>
                  <a:pt x="269742" y="282724"/>
                </a:lnTo>
                <a:cubicBezTo>
                  <a:pt x="276954" y="282724"/>
                  <a:pt x="283085" y="276954"/>
                  <a:pt x="283085" y="269381"/>
                </a:cubicBezTo>
                <a:lnTo>
                  <a:pt x="283085" y="67796"/>
                </a:lnTo>
                <a:lnTo>
                  <a:pt x="9015" y="67796"/>
                </a:lnTo>
                <a:close/>
                <a:moveTo>
                  <a:pt x="22358" y="20555"/>
                </a:moveTo>
                <a:cubicBezTo>
                  <a:pt x="15146" y="20555"/>
                  <a:pt x="9015" y="26686"/>
                  <a:pt x="9015" y="33898"/>
                </a:cubicBezTo>
                <a:lnTo>
                  <a:pt x="9015" y="59141"/>
                </a:lnTo>
                <a:lnTo>
                  <a:pt x="283085" y="59141"/>
                </a:lnTo>
                <a:lnTo>
                  <a:pt x="283085" y="33898"/>
                </a:lnTo>
                <a:cubicBezTo>
                  <a:pt x="283085" y="26686"/>
                  <a:pt x="276954" y="20555"/>
                  <a:pt x="269742" y="20555"/>
                </a:cubicBezTo>
                <a:lnTo>
                  <a:pt x="253153" y="20555"/>
                </a:lnTo>
                <a:lnTo>
                  <a:pt x="253153" y="28128"/>
                </a:lnTo>
                <a:cubicBezTo>
                  <a:pt x="253153" y="30292"/>
                  <a:pt x="251350" y="32455"/>
                  <a:pt x="248826" y="32455"/>
                </a:cubicBezTo>
                <a:cubicBezTo>
                  <a:pt x="246302" y="32455"/>
                  <a:pt x="244499" y="30292"/>
                  <a:pt x="244499" y="28128"/>
                </a:cubicBezTo>
                <a:lnTo>
                  <a:pt x="244499" y="20555"/>
                </a:lnTo>
                <a:lnTo>
                  <a:pt x="211682" y="20555"/>
                </a:lnTo>
                <a:lnTo>
                  <a:pt x="211682" y="28128"/>
                </a:lnTo>
                <a:cubicBezTo>
                  <a:pt x="211682" y="30292"/>
                  <a:pt x="209519" y="32455"/>
                  <a:pt x="206994" y="32455"/>
                </a:cubicBezTo>
                <a:cubicBezTo>
                  <a:pt x="204831" y="32455"/>
                  <a:pt x="203028" y="30292"/>
                  <a:pt x="203028" y="28128"/>
                </a:cubicBezTo>
                <a:lnTo>
                  <a:pt x="203028" y="20555"/>
                </a:lnTo>
                <a:lnTo>
                  <a:pt x="170211" y="20555"/>
                </a:lnTo>
                <a:lnTo>
                  <a:pt x="170211" y="28128"/>
                </a:lnTo>
                <a:cubicBezTo>
                  <a:pt x="170211" y="30292"/>
                  <a:pt x="168048" y="32455"/>
                  <a:pt x="165523" y="32455"/>
                </a:cubicBezTo>
                <a:cubicBezTo>
                  <a:pt x="163359" y="32455"/>
                  <a:pt x="161196" y="30292"/>
                  <a:pt x="161196" y="28128"/>
                </a:cubicBezTo>
                <a:lnTo>
                  <a:pt x="161196" y="20555"/>
                </a:lnTo>
                <a:lnTo>
                  <a:pt x="128380" y="20555"/>
                </a:lnTo>
                <a:lnTo>
                  <a:pt x="128380" y="28128"/>
                </a:lnTo>
                <a:cubicBezTo>
                  <a:pt x="128380" y="30292"/>
                  <a:pt x="126577" y="32455"/>
                  <a:pt x="124052" y="32455"/>
                </a:cubicBezTo>
                <a:cubicBezTo>
                  <a:pt x="121889" y="32455"/>
                  <a:pt x="119725" y="30292"/>
                  <a:pt x="119725" y="28128"/>
                </a:cubicBezTo>
                <a:lnTo>
                  <a:pt x="119725" y="20555"/>
                </a:lnTo>
                <a:lnTo>
                  <a:pt x="86909" y="20555"/>
                </a:lnTo>
                <a:lnTo>
                  <a:pt x="86909" y="28128"/>
                </a:lnTo>
                <a:cubicBezTo>
                  <a:pt x="86909" y="30292"/>
                  <a:pt x="85106" y="32455"/>
                  <a:pt x="82581" y="32455"/>
                </a:cubicBezTo>
                <a:cubicBezTo>
                  <a:pt x="80057" y="32455"/>
                  <a:pt x="78254" y="30292"/>
                  <a:pt x="78254" y="28128"/>
                </a:cubicBezTo>
                <a:lnTo>
                  <a:pt x="78254" y="20555"/>
                </a:lnTo>
                <a:lnTo>
                  <a:pt x="45438" y="20555"/>
                </a:lnTo>
                <a:lnTo>
                  <a:pt x="45438" y="28128"/>
                </a:lnTo>
                <a:cubicBezTo>
                  <a:pt x="45438" y="30292"/>
                  <a:pt x="43635" y="32455"/>
                  <a:pt x="41110" y="32455"/>
                </a:cubicBezTo>
                <a:cubicBezTo>
                  <a:pt x="38586" y="32455"/>
                  <a:pt x="36422" y="30292"/>
                  <a:pt x="36422" y="28128"/>
                </a:cubicBezTo>
                <a:lnTo>
                  <a:pt x="36422" y="20555"/>
                </a:lnTo>
                <a:lnTo>
                  <a:pt x="22358" y="20555"/>
                </a:lnTo>
                <a:close/>
                <a:moveTo>
                  <a:pt x="41110" y="0"/>
                </a:moveTo>
                <a:cubicBezTo>
                  <a:pt x="43635" y="0"/>
                  <a:pt x="45438" y="1803"/>
                  <a:pt x="45438" y="4327"/>
                </a:cubicBezTo>
                <a:lnTo>
                  <a:pt x="45438" y="11900"/>
                </a:lnTo>
                <a:lnTo>
                  <a:pt x="78254" y="11900"/>
                </a:lnTo>
                <a:lnTo>
                  <a:pt x="78254" y="4327"/>
                </a:lnTo>
                <a:cubicBezTo>
                  <a:pt x="78254" y="1803"/>
                  <a:pt x="80057" y="0"/>
                  <a:pt x="82581" y="0"/>
                </a:cubicBezTo>
                <a:cubicBezTo>
                  <a:pt x="85106" y="0"/>
                  <a:pt x="86909" y="1803"/>
                  <a:pt x="86909" y="4327"/>
                </a:cubicBezTo>
                <a:lnTo>
                  <a:pt x="86909" y="11900"/>
                </a:lnTo>
                <a:lnTo>
                  <a:pt x="119725" y="11900"/>
                </a:lnTo>
                <a:lnTo>
                  <a:pt x="119725" y="4327"/>
                </a:lnTo>
                <a:cubicBezTo>
                  <a:pt x="119725" y="1803"/>
                  <a:pt x="121889" y="0"/>
                  <a:pt x="124052" y="0"/>
                </a:cubicBezTo>
                <a:cubicBezTo>
                  <a:pt x="126577" y="0"/>
                  <a:pt x="128380" y="1803"/>
                  <a:pt x="128380" y="4327"/>
                </a:cubicBezTo>
                <a:lnTo>
                  <a:pt x="128380" y="11900"/>
                </a:lnTo>
                <a:lnTo>
                  <a:pt x="161196" y="11900"/>
                </a:lnTo>
                <a:lnTo>
                  <a:pt x="161196" y="4327"/>
                </a:lnTo>
                <a:cubicBezTo>
                  <a:pt x="161196" y="1803"/>
                  <a:pt x="163359" y="0"/>
                  <a:pt x="165523" y="0"/>
                </a:cubicBezTo>
                <a:cubicBezTo>
                  <a:pt x="168048" y="0"/>
                  <a:pt x="170211" y="1803"/>
                  <a:pt x="170211" y="4327"/>
                </a:cubicBezTo>
                <a:lnTo>
                  <a:pt x="170211" y="11900"/>
                </a:lnTo>
                <a:lnTo>
                  <a:pt x="203028" y="11900"/>
                </a:lnTo>
                <a:lnTo>
                  <a:pt x="203028" y="4327"/>
                </a:lnTo>
                <a:cubicBezTo>
                  <a:pt x="203028" y="1803"/>
                  <a:pt x="204831" y="0"/>
                  <a:pt x="206994" y="0"/>
                </a:cubicBezTo>
                <a:cubicBezTo>
                  <a:pt x="209519" y="0"/>
                  <a:pt x="211682" y="1803"/>
                  <a:pt x="211682" y="4327"/>
                </a:cubicBezTo>
                <a:lnTo>
                  <a:pt x="211682" y="11900"/>
                </a:lnTo>
                <a:lnTo>
                  <a:pt x="244499" y="11900"/>
                </a:lnTo>
                <a:lnTo>
                  <a:pt x="244499" y="4327"/>
                </a:lnTo>
                <a:cubicBezTo>
                  <a:pt x="244499" y="1803"/>
                  <a:pt x="246302" y="0"/>
                  <a:pt x="248826" y="0"/>
                </a:cubicBezTo>
                <a:cubicBezTo>
                  <a:pt x="251350" y="0"/>
                  <a:pt x="253153" y="1803"/>
                  <a:pt x="253153" y="4327"/>
                </a:cubicBezTo>
                <a:lnTo>
                  <a:pt x="253153" y="11900"/>
                </a:lnTo>
                <a:lnTo>
                  <a:pt x="269742" y="11900"/>
                </a:lnTo>
                <a:cubicBezTo>
                  <a:pt x="281642" y="11900"/>
                  <a:pt x="291740" y="21637"/>
                  <a:pt x="291740" y="33898"/>
                </a:cubicBezTo>
                <a:lnTo>
                  <a:pt x="291740" y="269381"/>
                </a:lnTo>
                <a:cubicBezTo>
                  <a:pt x="291740" y="281642"/>
                  <a:pt x="281642" y="291740"/>
                  <a:pt x="269742" y="291740"/>
                </a:cubicBezTo>
                <a:lnTo>
                  <a:pt x="22358" y="291740"/>
                </a:lnTo>
                <a:cubicBezTo>
                  <a:pt x="10097" y="291740"/>
                  <a:pt x="0" y="281642"/>
                  <a:pt x="0" y="269381"/>
                </a:cubicBezTo>
                <a:lnTo>
                  <a:pt x="0" y="33898"/>
                </a:lnTo>
                <a:cubicBezTo>
                  <a:pt x="0" y="21637"/>
                  <a:pt x="10097" y="11900"/>
                  <a:pt x="22358" y="11900"/>
                </a:cubicBezTo>
                <a:lnTo>
                  <a:pt x="36422" y="11900"/>
                </a:lnTo>
                <a:lnTo>
                  <a:pt x="36422" y="4327"/>
                </a:lnTo>
                <a:cubicBezTo>
                  <a:pt x="36422" y="1803"/>
                  <a:pt x="38586" y="0"/>
                  <a:pt x="41110"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28" name="Freeform 959">
            <a:extLst>
              <a:ext uri="{FF2B5EF4-FFF2-40B4-BE49-F238E27FC236}">
                <a16:creationId xmlns:a16="http://schemas.microsoft.com/office/drawing/2014/main" id="{5B145B67-079A-4341-A01F-CDCF2836DE5B}"/>
              </a:ext>
            </a:extLst>
          </p:cNvPr>
          <p:cNvSpPr>
            <a:spLocks noChangeAspect="1" noChangeArrowheads="1"/>
          </p:cNvSpPr>
          <p:nvPr/>
        </p:nvSpPr>
        <p:spPr bwMode="auto">
          <a:xfrm>
            <a:off x="2522789" y="4632704"/>
            <a:ext cx="409633" cy="447116"/>
          </a:xfrm>
          <a:custGeom>
            <a:avLst/>
            <a:gdLst>
              <a:gd name="T0" fmla="*/ 10122002 w 267928"/>
              <a:gd name="T1" fmla="*/ 29487931 h 291740"/>
              <a:gd name="T2" fmla="*/ 10122002 w 267928"/>
              <a:gd name="T3" fmla="*/ 30585426 h 291740"/>
              <a:gd name="T4" fmla="*/ 3369541 w 267928"/>
              <a:gd name="T5" fmla="*/ 30058661 h 291740"/>
              <a:gd name="T6" fmla="*/ 16267922 w 267928"/>
              <a:gd name="T7" fmla="*/ 25302586 h 291740"/>
              <a:gd name="T8" fmla="*/ 21112282 w 267928"/>
              <a:gd name="T9" fmla="*/ 25829295 h 291740"/>
              <a:gd name="T10" fmla="*/ 16267922 w 267928"/>
              <a:gd name="T11" fmla="*/ 26400194 h 291740"/>
              <a:gd name="T12" fmla="*/ 16267922 w 267928"/>
              <a:gd name="T13" fmla="*/ 25302586 h 291740"/>
              <a:gd name="T14" fmla="*/ 12735465 w 267928"/>
              <a:gd name="T15" fmla="*/ 25302586 h 291740"/>
              <a:gd name="T16" fmla="*/ 12735465 w 267928"/>
              <a:gd name="T17" fmla="*/ 26400194 h 291740"/>
              <a:gd name="T18" fmla="*/ 3369541 w 267928"/>
              <a:gd name="T19" fmla="*/ 25829295 h 291740"/>
              <a:gd name="T20" fmla="*/ 11368455 w 267928"/>
              <a:gd name="T21" fmla="*/ 21117168 h 291740"/>
              <a:gd name="T22" fmla="*/ 21111323 w 267928"/>
              <a:gd name="T23" fmla="*/ 21643845 h 291740"/>
              <a:gd name="T24" fmla="*/ 11368455 w 267928"/>
              <a:gd name="T25" fmla="*/ 22214752 h 291740"/>
              <a:gd name="T26" fmla="*/ 11368455 w 267928"/>
              <a:gd name="T27" fmla="*/ 21117168 h 291740"/>
              <a:gd name="T28" fmla="*/ 7834433 w 267928"/>
              <a:gd name="T29" fmla="*/ 21117168 h 291740"/>
              <a:gd name="T30" fmla="*/ 7834433 w 267928"/>
              <a:gd name="T31" fmla="*/ 22214752 h 291740"/>
              <a:gd name="T32" fmla="*/ 3369541 w 267928"/>
              <a:gd name="T33" fmla="*/ 21643845 h 291740"/>
              <a:gd name="T34" fmla="*/ 17349683 w 267928"/>
              <a:gd name="T35" fmla="*/ 16931681 h 291740"/>
              <a:gd name="T36" fmla="*/ 21112282 w 267928"/>
              <a:gd name="T37" fmla="*/ 17458524 h 291740"/>
              <a:gd name="T38" fmla="*/ 17349683 w 267928"/>
              <a:gd name="T39" fmla="*/ 18029435 h 291740"/>
              <a:gd name="T40" fmla="*/ 17349683 w 267928"/>
              <a:gd name="T41" fmla="*/ 16931681 h 291740"/>
              <a:gd name="T42" fmla="*/ 13900987 w 267928"/>
              <a:gd name="T43" fmla="*/ 16931681 h 291740"/>
              <a:gd name="T44" fmla="*/ 13900987 w 267928"/>
              <a:gd name="T45" fmla="*/ 18029435 h 291740"/>
              <a:gd name="T46" fmla="*/ 3369541 w 267928"/>
              <a:gd name="T47" fmla="*/ 17458524 h 291740"/>
              <a:gd name="T48" fmla="*/ 3878257 w 267928"/>
              <a:gd name="T49" fmla="*/ 12556133 h 291740"/>
              <a:gd name="T50" fmla="*/ 15495508 w 267928"/>
              <a:gd name="T51" fmla="*/ 13104053 h 291740"/>
              <a:gd name="T52" fmla="*/ 3878257 w 267928"/>
              <a:gd name="T53" fmla="*/ 13651971 h 291740"/>
              <a:gd name="T54" fmla="*/ 3878257 w 267928"/>
              <a:gd name="T55" fmla="*/ 12556133 h 291740"/>
              <a:gd name="T56" fmla="*/ 19092790 w 267928"/>
              <a:gd name="T57" fmla="*/ 12705406 h 291740"/>
              <a:gd name="T58" fmla="*/ 19092790 w 267928"/>
              <a:gd name="T59" fmla="*/ 8859263 h 291740"/>
              <a:gd name="T60" fmla="*/ 1020773 w 267928"/>
              <a:gd name="T61" fmla="*/ 33881432 h 291740"/>
              <a:gd name="T62" fmla="*/ 23600363 w 267928"/>
              <a:gd name="T63" fmla="*/ 13742674 h 291740"/>
              <a:gd name="T64" fmla="*/ 18072307 w 267928"/>
              <a:gd name="T65" fmla="*/ 13224185 h 291740"/>
              <a:gd name="T66" fmla="*/ 1020773 w 267928"/>
              <a:gd name="T67" fmla="*/ 8124658 h 291740"/>
              <a:gd name="T68" fmla="*/ 4507367 w 267928"/>
              <a:gd name="T69" fmla="*/ 7087231 h 291740"/>
              <a:gd name="T70" fmla="*/ 18922714 w 267928"/>
              <a:gd name="T71" fmla="*/ 7217061 h 291740"/>
              <a:gd name="T72" fmla="*/ 24663392 w 267928"/>
              <a:gd name="T73" fmla="*/ 13224185 h 291740"/>
              <a:gd name="T74" fmla="*/ 27087250 w 267928"/>
              <a:gd name="T75" fmla="*/ 30380935 h 291740"/>
              <a:gd name="T76" fmla="*/ 4507367 w 267928"/>
              <a:gd name="T77" fmla="*/ 4580618 h 291740"/>
              <a:gd name="T78" fmla="*/ 7951998 w 267928"/>
              <a:gd name="T79" fmla="*/ 3543960 h 291740"/>
              <a:gd name="T80" fmla="*/ 28107891 w 267928"/>
              <a:gd name="T81" fmla="*/ 4062324 h 291740"/>
              <a:gd name="T82" fmla="*/ 30574067 w 267928"/>
              <a:gd name="T83" fmla="*/ 26837106 h 291740"/>
              <a:gd name="T84" fmla="*/ 7951998 w 267928"/>
              <a:gd name="T85" fmla="*/ 1037417 h 291740"/>
              <a:gd name="T86" fmla="*/ 31084483 w 267928"/>
              <a:gd name="T87" fmla="*/ 0 h 291740"/>
              <a:gd name="T88" fmla="*/ 31594590 w 267928"/>
              <a:gd name="T89" fmla="*/ 27355721 h 291740"/>
              <a:gd name="T90" fmla="*/ 28107891 w 267928"/>
              <a:gd name="T91" fmla="*/ 27874308 h 291740"/>
              <a:gd name="T92" fmla="*/ 27597466 w 267928"/>
              <a:gd name="T93" fmla="*/ 31418196 h 291740"/>
              <a:gd name="T94" fmla="*/ 24663392 w 267928"/>
              <a:gd name="T95" fmla="*/ 34399922 h 291740"/>
              <a:gd name="T96" fmla="*/ 510360 w 267928"/>
              <a:gd name="T97" fmla="*/ 34961803 h 291740"/>
              <a:gd name="T98" fmla="*/ 0 w 267928"/>
              <a:gd name="T99" fmla="*/ 7606143 h 291740"/>
              <a:gd name="T100" fmla="*/ 3444191 w 267928"/>
              <a:gd name="T101" fmla="*/ 7087231 h 291740"/>
              <a:gd name="T102" fmla="*/ 3954528 w 267928"/>
              <a:gd name="T103" fmla="*/ 3543960 h 291740"/>
              <a:gd name="T104" fmla="*/ 6931129 w 267928"/>
              <a:gd name="T105" fmla="*/ 518341 h 2917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67928" h="291740">
                <a:moveTo>
                  <a:pt x="32870" y="246062"/>
                </a:moveTo>
                <a:lnTo>
                  <a:pt x="85836" y="246062"/>
                </a:lnTo>
                <a:cubicBezTo>
                  <a:pt x="87983" y="246062"/>
                  <a:pt x="90130" y="247894"/>
                  <a:pt x="90130" y="250825"/>
                </a:cubicBezTo>
                <a:cubicBezTo>
                  <a:pt x="90130" y="253023"/>
                  <a:pt x="87983" y="255221"/>
                  <a:pt x="85836" y="255221"/>
                </a:cubicBezTo>
                <a:lnTo>
                  <a:pt x="32870" y="255221"/>
                </a:lnTo>
                <a:cubicBezTo>
                  <a:pt x="30722" y="255221"/>
                  <a:pt x="28575" y="253023"/>
                  <a:pt x="28575" y="250825"/>
                </a:cubicBezTo>
                <a:cubicBezTo>
                  <a:pt x="28575" y="247894"/>
                  <a:pt x="30722" y="246062"/>
                  <a:pt x="32870" y="246062"/>
                </a:cubicBezTo>
                <a:close/>
                <a:moveTo>
                  <a:pt x="137954" y="211137"/>
                </a:moveTo>
                <a:lnTo>
                  <a:pt x="174784" y="211137"/>
                </a:lnTo>
                <a:cubicBezTo>
                  <a:pt x="176909" y="211137"/>
                  <a:pt x="179034" y="213335"/>
                  <a:pt x="179034" y="215533"/>
                </a:cubicBezTo>
                <a:cubicBezTo>
                  <a:pt x="179034" y="218464"/>
                  <a:pt x="176909" y="220296"/>
                  <a:pt x="174784" y="220296"/>
                </a:cubicBezTo>
                <a:lnTo>
                  <a:pt x="137954" y="220296"/>
                </a:lnTo>
                <a:cubicBezTo>
                  <a:pt x="135475" y="220296"/>
                  <a:pt x="133350" y="218464"/>
                  <a:pt x="133350" y="215533"/>
                </a:cubicBezTo>
                <a:cubicBezTo>
                  <a:pt x="133350" y="213335"/>
                  <a:pt x="135475" y="211137"/>
                  <a:pt x="137954" y="211137"/>
                </a:cubicBezTo>
                <a:close/>
                <a:moveTo>
                  <a:pt x="32927" y="211137"/>
                </a:moveTo>
                <a:lnTo>
                  <a:pt x="107998" y="211137"/>
                </a:lnTo>
                <a:cubicBezTo>
                  <a:pt x="110537" y="211137"/>
                  <a:pt x="112350" y="213335"/>
                  <a:pt x="112350" y="215533"/>
                </a:cubicBezTo>
                <a:cubicBezTo>
                  <a:pt x="112350" y="218464"/>
                  <a:pt x="110537" y="220296"/>
                  <a:pt x="107998" y="220296"/>
                </a:cubicBezTo>
                <a:lnTo>
                  <a:pt x="32927" y="220296"/>
                </a:lnTo>
                <a:cubicBezTo>
                  <a:pt x="30751" y="220296"/>
                  <a:pt x="28575" y="218464"/>
                  <a:pt x="28575" y="215533"/>
                </a:cubicBezTo>
                <a:cubicBezTo>
                  <a:pt x="28575" y="213335"/>
                  <a:pt x="30751" y="211137"/>
                  <a:pt x="32927" y="211137"/>
                </a:cubicBezTo>
                <a:close/>
                <a:moveTo>
                  <a:pt x="96405" y="176212"/>
                </a:moveTo>
                <a:lnTo>
                  <a:pt x="174698" y="176212"/>
                </a:lnTo>
                <a:cubicBezTo>
                  <a:pt x="176863" y="176212"/>
                  <a:pt x="179027" y="178410"/>
                  <a:pt x="179027" y="180608"/>
                </a:cubicBezTo>
                <a:cubicBezTo>
                  <a:pt x="179027" y="183173"/>
                  <a:pt x="176863" y="185371"/>
                  <a:pt x="174698" y="185371"/>
                </a:cubicBezTo>
                <a:lnTo>
                  <a:pt x="96405" y="185371"/>
                </a:lnTo>
                <a:cubicBezTo>
                  <a:pt x="94240" y="185371"/>
                  <a:pt x="92075" y="183173"/>
                  <a:pt x="92075" y="180608"/>
                </a:cubicBezTo>
                <a:cubicBezTo>
                  <a:pt x="92075" y="178410"/>
                  <a:pt x="94240" y="176212"/>
                  <a:pt x="96405" y="176212"/>
                </a:cubicBezTo>
                <a:close/>
                <a:moveTo>
                  <a:pt x="32861" y="176212"/>
                </a:moveTo>
                <a:lnTo>
                  <a:pt x="66437" y="176212"/>
                </a:lnTo>
                <a:cubicBezTo>
                  <a:pt x="69295" y="176212"/>
                  <a:pt x="71081" y="178410"/>
                  <a:pt x="71081" y="180608"/>
                </a:cubicBezTo>
                <a:cubicBezTo>
                  <a:pt x="71081" y="183173"/>
                  <a:pt x="69295" y="185371"/>
                  <a:pt x="66437" y="185371"/>
                </a:cubicBezTo>
                <a:lnTo>
                  <a:pt x="32861" y="185371"/>
                </a:lnTo>
                <a:cubicBezTo>
                  <a:pt x="30718" y="185371"/>
                  <a:pt x="28575" y="183173"/>
                  <a:pt x="28575" y="180608"/>
                </a:cubicBezTo>
                <a:cubicBezTo>
                  <a:pt x="28575" y="178410"/>
                  <a:pt x="30718" y="176212"/>
                  <a:pt x="32861" y="176212"/>
                </a:cubicBezTo>
                <a:close/>
                <a:moveTo>
                  <a:pt x="147129" y="141287"/>
                </a:moveTo>
                <a:lnTo>
                  <a:pt x="174780" y="141287"/>
                </a:lnTo>
                <a:cubicBezTo>
                  <a:pt x="176907" y="141287"/>
                  <a:pt x="179034" y="143485"/>
                  <a:pt x="179034" y="145683"/>
                </a:cubicBezTo>
                <a:cubicBezTo>
                  <a:pt x="179034" y="148248"/>
                  <a:pt x="176907" y="150446"/>
                  <a:pt x="174780" y="150446"/>
                </a:cubicBezTo>
                <a:lnTo>
                  <a:pt x="147129" y="150446"/>
                </a:lnTo>
                <a:cubicBezTo>
                  <a:pt x="144648" y="150446"/>
                  <a:pt x="142875" y="148248"/>
                  <a:pt x="142875" y="145683"/>
                </a:cubicBezTo>
                <a:cubicBezTo>
                  <a:pt x="142875" y="143485"/>
                  <a:pt x="144648" y="141287"/>
                  <a:pt x="147129" y="141287"/>
                </a:cubicBezTo>
                <a:close/>
                <a:moveTo>
                  <a:pt x="32932" y="141287"/>
                </a:moveTo>
                <a:lnTo>
                  <a:pt x="117882" y="141287"/>
                </a:lnTo>
                <a:cubicBezTo>
                  <a:pt x="120060" y="141287"/>
                  <a:pt x="121875" y="143485"/>
                  <a:pt x="121875" y="145683"/>
                </a:cubicBezTo>
                <a:cubicBezTo>
                  <a:pt x="121875" y="148248"/>
                  <a:pt x="120060" y="150446"/>
                  <a:pt x="117882" y="150446"/>
                </a:cubicBezTo>
                <a:lnTo>
                  <a:pt x="32932" y="150446"/>
                </a:lnTo>
                <a:cubicBezTo>
                  <a:pt x="30753" y="150446"/>
                  <a:pt x="28575" y="148248"/>
                  <a:pt x="28575" y="145683"/>
                </a:cubicBezTo>
                <a:cubicBezTo>
                  <a:pt x="28575" y="143485"/>
                  <a:pt x="30753" y="141287"/>
                  <a:pt x="32932" y="141287"/>
                </a:cubicBezTo>
                <a:close/>
                <a:moveTo>
                  <a:pt x="32890" y="104775"/>
                </a:moveTo>
                <a:lnTo>
                  <a:pt x="127089" y="104775"/>
                </a:lnTo>
                <a:cubicBezTo>
                  <a:pt x="129606" y="104775"/>
                  <a:pt x="131404" y="107061"/>
                  <a:pt x="131404" y="109347"/>
                </a:cubicBezTo>
                <a:cubicBezTo>
                  <a:pt x="131404" y="112014"/>
                  <a:pt x="129606" y="113919"/>
                  <a:pt x="127089" y="113919"/>
                </a:cubicBezTo>
                <a:lnTo>
                  <a:pt x="32890" y="113919"/>
                </a:lnTo>
                <a:cubicBezTo>
                  <a:pt x="30732" y="113919"/>
                  <a:pt x="28575" y="112014"/>
                  <a:pt x="28575" y="109347"/>
                </a:cubicBezTo>
                <a:cubicBezTo>
                  <a:pt x="28575" y="107061"/>
                  <a:pt x="30732" y="104775"/>
                  <a:pt x="32890" y="104775"/>
                </a:cubicBezTo>
                <a:close/>
                <a:moveTo>
                  <a:pt x="161910" y="73926"/>
                </a:moveTo>
                <a:lnTo>
                  <a:pt x="161910" y="106021"/>
                </a:lnTo>
                <a:lnTo>
                  <a:pt x="194004" y="106021"/>
                </a:lnTo>
                <a:lnTo>
                  <a:pt x="161910" y="73926"/>
                </a:lnTo>
                <a:close/>
                <a:moveTo>
                  <a:pt x="8654" y="67796"/>
                </a:moveTo>
                <a:lnTo>
                  <a:pt x="8654" y="282724"/>
                </a:lnTo>
                <a:lnTo>
                  <a:pt x="200134" y="282724"/>
                </a:lnTo>
                <a:lnTo>
                  <a:pt x="200134" y="114676"/>
                </a:lnTo>
                <a:lnTo>
                  <a:pt x="157583" y="114676"/>
                </a:lnTo>
                <a:cubicBezTo>
                  <a:pt x="155059" y="114676"/>
                  <a:pt x="153256" y="112873"/>
                  <a:pt x="153256" y="110349"/>
                </a:cubicBezTo>
                <a:lnTo>
                  <a:pt x="153256" y="67796"/>
                </a:lnTo>
                <a:lnTo>
                  <a:pt x="8654" y="67796"/>
                </a:lnTo>
                <a:close/>
                <a:moveTo>
                  <a:pt x="38224" y="38225"/>
                </a:moveTo>
                <a:lnTo>
                  <a:pt x="38224" y="59141"/>
                </a:lnTo>
                <a:lnTo>
                  <a:pt x="157583" y="59141"/>
                </a:lnTo>
                <a:cubicBezTo>
                  <a:pt x="158665" y="59141"/>
                  <a:pt x="159747" y="59502"/>
                  <a:pt x="160468" y="60223"/>
                </a:cubicBezTo>
                <a:lnTo>
                  <a:pt x="207707" y="107103"/>
                </a:lnTo>
                <a:cubicBezTo>
                  <a:pt x="208789" y="108185"/>
                  <a:pt x="209149" y="109267"/>
                  <a:pt x="209149" y="110349"/>
                </a:cubicBezTo>
                <a:lnTo>
                  <a:pt x="209149" y="253514"/>
                </a:lnTo>
                <a:lnTo>
                  <a:pt x="229704" y="253514"/>
                </a:lnTo>
                <a:lnTo>
                  <a:pt x="229704" y="38225"/>
                </a:lnTo>
                <a:lnTo>
                  <a:pt x="38224" y="38225"/>
                </a:lnTo>
                <a:close/>
                <a:moveTo>
                  <a:pt x="67433" y="8655"/>
                </a:moveTo>
                <a:lnTo>
                  <a:pt x="67433" y="29571"/>
                </a:lnTo>
                <a:lnTo>
                  <a:pt x="234031" y="29571"/>
                </a:lnTo>
                <a:cubicBezTo>
                  <a:pt x="236555" y="29571"/>
                  <a:pt x="238358" y="31374"/>
                  <a:pt x="238358" y="33898"/>
                </a:cubicBezTo>
                <a:lnTo>
                  <a:pt x="238358" y="223943"/>
                </a:lnTo>
                <a:lnTo>
                  <a:pt x="259273" y="223943"/>
                </a:lnTo>
                <a:lnTo>
                  <a:pt x="259273" y="8655"/>
                </a:lnTo>
                <a:lnTo>
                  <a:pt x="67433" y="8655"/>
                </a:lnTo>
                <a:close/>
                <a:moveTo>
                  <a:pt x="63106" y="0"/>
                </a:moveTo>
                <a:lnTo>
                  <a:pt x="263600" y="0"/>
                </a:lnTo>
                <a:cubicBezTo>
                  <a:pt x="266125" y="0"/>
                  <a:pt x="267928" y="1803"/>
                  <a:pt x="267928" y="4327"/>
                </a:cubicBezTo>
                <a:lnTo>
                  <a:pt x="267928" y="228271"/>
                </a:lnTo>
                <a:cubicBezTo>
                  <a:pt x="267928" y="230795"/>
                  <a:pt x="266125" y="232598"/>
                  <a:pt x="263600" y="232598"/>
                </a:cubicBezTo>
                <a:lnTo>
                  <a:pt x="238358" y="232598"/>
                </a:lnTo>
                <a:lnTo>
                  <a:pt x="238358" y="257841"/>
                </a:lnTo>
                <a:cubicBezTo>
                  <a:pt x="238358" y="260005"/>
                  <a:pt x="236555" y="262169"/>
                  <a:pt x="234031" y="262169"/>
                </a:cubicBezTo>
                <a:lnTo>
                  <a:pt x="209149" y="262169"/>
                </a:lnTo>
                <a:lnTo>
                  <a:pt x="209149" y="287051"/>
                </a:lnTo>
                <a:cubicBezTo>
                  <a:pt x="209149" y="289576"/>
                  <a:pt x="206986" y="291740"/>
                  <a:pt x="204822" y="291740"/>
                </a:cubicBezTo>
                <a:lnTo>
                  <a:pt x="4327" y="291740"/>
                </a:lnTo>
                <a:cubicBezTo>
                  <a:pt x="1803" y="291740"/>
                  <a:pt x="0" y="289576"/>
                  <a:pt x="0" y="287051"/>
                </a:cubicBezTo>
                <a:lnTo>
                  <a:pt x="0" y="63469"/>
                </a:lnTo>
                <a:cubicBezTo>
                  <a:pt x="0" y="60944"/>
                  <a:pt x="1803" y="59141"/>
                  <a:pt x="4327" y="59141"/>
                </a:cubicBezTo>
                <a:lnTo>
                  <a:pt x="29209" y="59141"/>
                </a:lnTo>
                <a:lnTo>
                  <a:pt x="29209" y="33898"/>
                </a:lnTo>
                <a:cubicBezTo>
                  <a:pt x="29209" y="31374"/>
                  <a:pt x="31373" y="29571"/>
                  <a:pt x="33536" y="29571"/>
                </a:cubicBezTo>
                <a:lnTo>
                  <a:pt x="58778" y="29571"/>
                </a:lnTo>
                <a:lnTo>
                  <a:pt x="58778" y="4327"/>
                </a:lnTo>
                <a:cubicBezTo>
                  <a:pt x="58778" y="1803"/>
                  <a:pt x="60942" y="0"/>
                  <a:pt x="63106"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29" name="Freeform 940">
            <a:extLst>
              <a:ext uri="{FF2B5EF4-FFF2-40B4-BE49-F238E27FC236}">
                <a16:creationId xmlns:a16="http://schemas.microsoft.com/office/drawing/2014/main" id="{9005FD9B-1C54-3E48-A6FB-56266AFF5EA9}"/>
              </a:ext>
            </a:extLst>
          </p:cNvPr>
          <p:cNvSpPr>
            <a:spLocks noChangeAspect="1" noChangeArrowheads="1"/>
          </p:cNvSpPr>
          <p:nvPr/>
        </p:nvSpPr>
        <p:spPr bwMode="auto">
          <a:xfrm>
            <a:off x="1033097" y="4638728"/>
            <a:ext cx="436407" cy="435069"/>
          </a:xfrm>
          <a:custGeom>
            <a:avLst/>
            <a:gdLst>
              <a:gd name="T0" fmla="*/ 30466019 w 285387"/>
              <a:gd name="T1" fmla="*/ 32529180 h 283803"/>
              <a:gd name="T2" fmla="*/ 17437793 w 285387"/>
              <a:gd name="T3" fmla="*/ 27643377 h 283803"/>
              <a:gd name="T4" fmla="*/ 10018560 w 285387"/>
              <a:gd name="T5" fmla="*/ 28741668 h 283803"/>
              <a:gd name="T6" fmla="*/ 5599052 w 285387"/>
              <a:gd name="T7" fmla="*/ 25067023 h 283803"/>
              <a:gd name="T8" fmla="*/ 6798149 w 285387"/>
              <a:gd name="T9" fmla="*/ 26243613 h 283803"/>
              <a:gd name="T10" fmla="*/ 20988167 w 285387"/>
              <a:gd name="T11" fmla="*/ 24021199 h 283803"/>
              <a:gd name="T12" fmla="*/ 15502509 w 285387"/>
              <a:gd name="T13" fmla="*/ 25119481 h 283803"/>
              <a:gd name="T14" fmla="*/ 10023257 w 285387"/>
              <a:gd name="T15" fmla="*/ 24021199 h 283803"/>
              <a:gd name="T16" fmla="*/ 12748431 w 285387"/>
              <a:gd name="T17" fmla="*/ 25119481 h 283803"/>
              <a:gd name="T18" fmla="*/ 10023257 w 285387"/>
              <a:gd name="T19" fmla="*/ 24021199 h 283803"/>
              <a:gd name="T20" fmla="*/ 5599052 w 285387"/>
              <a:gd name="T21" fmla="*/ 28553263 h 283803"/>
              <a:gd name="T22" fmla="*/ 18116287 w 285387"/>
              <a:gd name="T23" fmla="*/ 20589723 h 283803"/>
              <a:gd name="T24" fmla="*/ 20810839 w 285387"/>
              <a:gd name="T25" fmla="*/ 21687721 h 283803"/>
              <a:gd name="T26" fmla="*/ 18116287 w 285387"/>
              <a:gd name="T27" fmla="*/ 20589723 h 283803"/>
              <a:gd name="T28" fmla="*/ 15882931 w 285387"/>
              <a:gd name="T29" fmla="*/ 21138731 h 283803"/>
              <a:gd name="T30" fmla="*/ 9554899 w 285387"/>
              <a:gd name="T31" fmla="*/ 21138731 h 283803"/>
              <a:gd name="T32" fmla="*/ 4400099 w 285387"/>
              <a:gd name="T33" fmla="*/ 19423988 h 283803"/>
              <a:gd name="T34" fmla="*/ 5599052 w 285387"/>
              <a:gd name="T35" fmla="*/ 18203858 h 283803"/>
              <a:gd name="T36" fmla="*/ 21502615 w 285387"/>
              <a:gd name="T37" fmla="*/ 17707109 h 283803"/>
              <a:gd name="T38" fmla="*/ 14988203 w 285387"/>
              <a:gd name="T39" fmla="*/ 17707109 h 283803"/>
              <a:gd name="T40" fmla="*/ 12748431 w 285387"/>
              <a:gd name="T41" fmla="*/ 17157888 h 283803"/>
              <a:gd name="T42" fmla="*/ 10023257 w 285387"/>
              <a:gd name="T43" fmla="*/ 18256164 h 283803"/>
              <a:gd name="T44" fmla="*/ 5599052 w 285387"/>
              <a:gd name="T45" fmla="*/ 17157888 h 283803"/>
              <a:gd name="T46" fmla="*/ 3372224 w 285387"/>
              <a:gd name="T47" fmla="*/ 19423988 h 283803"/>
              <a:gd name="T48" fmla="*/ 14807770 w 285387"/>
              <a:gd name="T49" fmla="*/ 13726560 h 283803"/>
              <a:gd name="T50" fmla="*/ 10024687 w 285387"/>
              <a:gd name="T51" fmla="*/ 14639835 h 283803"/>
              <a:gd name="T52" fmla="*/ 5599052 w 285387"/>
              <a:gd name="T53" fmla="*/ 11306647 h 283803"/>
              <a:gd name="T54" fmla="*/ 6798149 w 285387"/>
              <a:gd name="T55" fmla="*/ 12538530 h 283803"/>
              <a:gd name="T56" fmla="*/ 20978249 w 285387"/>
              <a:gd name="T57" fmla="*/ 10294776 h 283803"/>
              <a:gd name="T58" fmla="*/ 18884142 w 285387"/>
              <a:gd name="T59" fmla="*/ 11208226 h 283803"/>
              <a:gd name="T60" fmla="*/ 10021073 w 285387"/>
              <a:gd name="T61" fmla="*/ 10294776 h 283803"/>
              <a:gd name="T62" fmla="*/ 16123337 w 285387"/>
              <a:gd name="T63" fmla="*/ 11208226 h 283803"/>
              <a:gd name="T64" fmla="*/ 10021073 w 285387"/>
              <a:gd name="T65" fmla="*/ 10294776 h 283803"/>
              <a:gd name="T66" fmla="*/ 5599052 w 285387"/>
              <a:gd name="T67" fmla="*/ 14826314 h 283803"/>
              <a:gd name="T68" fmla="*/ 3878192 w 285387"/>
              <a:gd name="T69" fmla="*/ 6863165 h 283803"/>
              <a:gd name="T70" fmla="*/ 11255118 w 285387"/>
              <a:gd name="T71" fmla="*/ 7961379 h 283803"/>
              <a:gd name="T72" fmla="*/ 3878192 w 285387"/>
              <a:gd name="T73" fmla="*/ 6863165 h 283803"/>
              <a:gd name="T74" fmla="*/ 32651848 w 285387"/>
              <a:gd name="T75" fmla="*/ 28214953 h 283803"/>
              <a:gd name="T76" fmla="*/ 28194632 w 285387"/>
              <a:gd name="T77" fmla="*/ 4530039 h 283803"/>
              <a:gd name="T78" fmla="*/ 29908909 w 285387"/>
              <a:gd name="T79" fmla="*/ 4530039 h 283803"/>
              <a:gd name="T80" fmla="*/ 14063559 w 285387"/>
              <a:gd name="T81" fmla="*/ 3431406 h 283803"/>
              <a:gd name="T82" fmla="*/ 9875311 w 285387"/>
              <a:gd name="T83" fmla="*/ 4529771 h 283803"/>
              <a:gd name="T84" fmla="*/ 3884298 w 285387"/>
              <a:gd name="T85" fmla="*/ 3431406 h 283803"/>
              <a:gd name="T86" fmla="*/ 7126644 w 285387"/>
              <a:gd name="T87" fmla="*/ 4529771 h 283803"/>
              <a:gd name="T88" fmla="*/ 3884298 w 285387"/>
              <a:gd name="T89" fmla="*/ 3431406 h 283803"/>
              <a:gd name="T90" fmla="*/ 22948873 w 285387"/>
              <a:gd name="T91" fmla="*/ 6902734 h 283803"/>
              <a:gd name="T92" fmla="*/ 28194632 w 285387"/>
              <a:gd name="T93" fmla="*/ 1898245 h 283803"/>
              <a:gd name="T94" fmla="*/ 32651848 w 285387"/>
              <a:gd name="T95" fmla="*/ 1898245 h 283803"/>
              <a:gd name="T96" fmla="*/ 29051799 w 285387"/>
              <a:gd name="T97" fmla="*/ 1035477 h 283803"/>
              <a:gd name="T98" fmla="*/ 23669845 w 285387"/>
              <a:gd name="T99" fmla="*/ 33046816 h 283803"/>
              <a:gd name="T100" fmla="*/ 16925315 w 285387"/>
              <a:gd name="T101" fmla="*/ 7420313 h 283803"/>
              <a:gd name="T102" fmla="*/ 29051799 w 285387"/>
              <a:gd name="T103" fmla="*/ 0 h 283803"/>
              <a:gd name="T104" fmla="*/ 33637660 w 285387"/>
              <a:gd name="T105" fmla="*/ 1898245 h 283803"/>
              <a:gd name="T106" fmla="*/ 30894681 w 285387"/>
              <a:gd name="T107" fmla="*/ 33823396 h 283803"/>
              <a:gd name="T108" fmla="*/ 27251799 w 285387"/>
              <a:gd name="T109" fmla="*/ 28991501 h 283803"/>
              <a:gd name="T110" fmla="*/ 29051799 w 285387"/>
              <a:gd name="T111" fmla="*/ 0 h 283803"/>
              <a:gd name="T112" fmla="*/ 17773819 w 285387"/>
              <a:gd name="T113" fmla="*/ 172728 h 283803"/>
              <a:gd name="T114" fmla="*/ 24688024 w 285387"/>
              <a:gd name="T115" fmla="*/ 33564535 h 283803"/>
              <a:gd name="T116" fmla="*/ 0 w 285387"/>
              <a:gd name="T117" fmla="*/ 33564535 h 28380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85387" h="283803">
                <a:moveTo>
                  <a:pt x="273766" y="243567"/>
                </a:moveTo>
                <a:lnTo>
                  <a:pt x="242171" y="243927"/>
                </a:lnTo>
                <a:lnTo>
                  <a:pt x="258150" y="270870"/>
                </a:lnTo>
                <a:lnTo>
                  <a:pt x="273766" y="243567"/>
                </a:lnTo>
                <a:close/>
                <a:moveTo>
                  <a:pt x="84891" y="230187"/>
                </a:moveTo>
                <a:lnTo>
                  <a:pt x="147757" y="230187"/>
                </a:lnTo>
                <a:cubicBezTo>
                  <a:pt x="149900" y="230187"/>
                  <a:pt x="152043" y="232092"/>
                  <a:pt x="152043" y="234378"/>
                </a:cubicBezTo>
                <a:cubicBezTo>
                  <a:pt x="152043" y="237045"/>
                  <a:pt x="149900" y="239331"/>
                  <a:pt x="147757" y="239331"/>
                </a:cubicBezTo>
                <a:lnTo>
                  <a:pt x="84891" y="239331"/>
                </a:lnTo>
                <a:cubicBezTo>
                  <a:pt x="82748" y="239331"/>
                  <a:pt x="80962" y="237045"/>
                  <a:pt x="80962" y="234378"/>
                </a:cubicBezTo>
                <a:cubicBezTo>
                  <a:pt x="80962" y="232092"/>
                  <a:pt x="82748" y="230187"/>
                  <a:pt x="84891" y="230187"/>
                </a:cubicBezTo>
                <a:close/>
                <a:moveTo>
                  <a:pt x="47443" y="208734"/>
                </a:moveTo>
                <a:cubicBezTo>
                  <a:pt x="41638" y="208734"/>
                  <a:pt x="37283" y="213088"/>
                  <a:pt x="37283" y="218531"/>
                </a:cubicBezTo>
                <a:cubicBezTo>
                  <a:pt x="37283" y="224336"/>
                  <a:pt x="41638" y="229054"/>
                  <a:pt x="47443" y="229054"/>
                </a:cubicBezTo>
                <a:cubicBezTo>
                  <a:pt x="52886" y="229054"/>
                  <a:pt x="57603" y="224336"/>
                  <a:pt x="57603" y="218531"/>
                </a:cubicBezTo>
                <a:cubicBezTo>
                  <a:pt x="57603" y="213088"/>
                  <a:pt x="52886" y="208734"/>
                  <a:pt x="47443" y="208734"/>
                </a:cubicBezTo>
                <a:close/>
                <a:moveTo>
                  <a:pt x="131358" y="200025"/>
                </a:moveTo>
                <a:lnTo>
                  <a:pt x="177841" y="200025"/>
                </a:lnTo>
                <a:cubicBezTo>
                  <a:pt x="180020" y="200025"/>
                  <a:pt x="182199" y="201930"/>
                  <a:pt x="182199" y="204597"/>
                </a:cubicBezTo>
                <a:cubicBezTo>
                  <a:pt x="182199" y="207264"/>
                  <a:pt x="180020" y="209169"/>
                  <a:pt x="177841" y="209169"/>
                </a:cubicBezTo>
                <a:lnTo>
                  <a:pt x="131358" y="209169"/>
                </a:lnTo>
                <a:cubicBezTo>
                  <a:pt x="128816" y="209169"/>
                  <a:pt x="127000" y="207264"/>
                  <a:pt x="127000" y="204597"/>
                </a:cubicBezTo>
                <a:cubicBezTo>
                  <a:pt x="127000" y="201930"/>
                  <a:pt x="128816" y="200025"/>
                  <a:pt x="131358" y="200025"/>
                </a:cubicBezTo>
                <a:close/>
                <a:moveTo>
                  <a:pt x="84931" y="200025"/>
                </a:moveTo>
                <a:lnTo>
                  <a:pt x="108022" y="200025"/>
                </a:lnTo>
                <a:cubicBezTo>
                  <a:pt x="110547" y="200025"/>
                  <a:pt x="112351" y="201930"/>
                  <a:pt x="112351" y="204597"/>
                </a:cubicBezTo>
                <a:cubicBezTo>
                  <a:pt x="112351" y="207264"/>
                  <a:pt x="110547" y="209169"/>
                  <a:pt x="108022" y="209169"/>
                </a:cubicBezTo>
                <a:lnTo>
                  <a:pt x="84931" y="209169"/>
                </a:lnTo>
                <a:cubicBezTo>
                  <a:pt x="82766" y="209169"/>
                  <a:pt x="80962" y="207264"/>
                  <a:pt x="80962" y="204597"/>
                </a:cubicBezTo>
                <a:cubicBezTo>
                  <a:pt x="80962" y="201930"/>
                  <a:pt x="82766" y="200025"/>
                  <a:pt x="84931" y="200025"/>
                </a:cubicBezTo>
                <a:close/>
                <a:moveTo>
                  <a:pt x="47443" y="200025"/>
                </a:moveTo>
                <a:cubicBezTo>
                  <a:pt x="57603" y="200025"/>
                  <a:pt x="66312" y="208371"/>
                  <a:pt x="66312" y="218531"/>
                </a:cubicBezTo>
                <a:cubicBezTo>
                  <a:pt x="66312" y="229054"/>
                  <a:pt x="57603" y="237762"/>
                  <a:pt x="47443" y="237762"/>
                </a:cubicBezTo>
                <a:cubicBezTo>
                  <a:pt x="36920" y="237762"/>
                  <a:pt x="28575" y="229054"/>
                  <a:pt x="28575" y="218531"/>
                </a:cubicBezTo>
                <a:cubicBezTo>
                  <a:pt x="28575" y="208371"/>
                  <a:pt x="36920" y="200025"/>
                  <a:pt x="47443" y="200025"/>
                </a:cubicBezTo>
                <a:close/>
                <a:moveTo>
                  <a:pt x="153506" y="171450"/>
                </a:moveTo>
                <a:lnTo>
                  <a:pt x="176338" y="171450"/>
                </a:lnTo>
                <a:cubicBezTo>
                  <a:pt x="178478" y="171450"/>
                  <a:pt x="180619" y="173355"/>
                  <a:pt x="180619" y="176022"/>
                </a:cubicBezTo>
                <a:cubicBezTo>
                  <a:pt x="180619" y="178689"/>
                  <a:pt x="178478" y="180594"/>
                  <a:pt x="176338" y="180594"/>
                </a:cubicBezTo>
                <a:lnTo>
                  <a:pt x="153506" y="180594"/>
                </a:lnTo>
                <a:cubicBezTo>
                  <a:pt x="151009" y="180594"/>
                  <a:pt x="149225" y="178689"/>
                  <a:pt x="149225" y="176022"/>
                </a:cubicBezTo>
                <a:cubicBezTo>
                  <a:pt x="149225" y="173355"/>
                  <a:pt x="151009" y="171450"/>
                  <a:pt x="153506" y="171450"/>
                </a:cubicBezTo>
                <a:close/>
                <a:moveTo>
                  <a:pt x="84868" y="171450"/>
                </a:moveTo>
                <a:lnTo>
                  <a:pt x="130321" y="171450"/>
                </a:lnTo>
                <a:cubicBezTo>
                  <a:pt x="132807" y="171450"/>
                  <a:pt x="134582" y="173355"/>
                  <a:pt x="134582" y="176022"/>
                </a:cubicBezTo>
                <a:cubicBezTo>
                  <a:pt x="134582" y="178689"/>
                  <a:pt x="132807" y="180594"/>
                  <a:pt x="130321" y="180594"/>
                </a:cubicBezTo>
                <a:lnTo>
                  <a:pt x="84868" y="180594"/>
                </a:lnTo>
                <a:cubicBezTo>
                  <a:pt x="82738" y="180594"/>
                  <a:pt x="80962" y="178689"/>
                  <a:pt x="80962" y="176022"/>
                </a:cubicBezTo>
                <a:cubicBezTo>
                  <a:pt x="80962" y="173355"/>
                  <a:pt x="82738" y="171450"/>
                  <a:pt x="84868" y="171450"/>
                </a:cubicBezTo>
                <a:close/>
                <a:moveTo>
                  <a:pt x="47443" y="151584"/>
                </a:moveTo>
                <a:cubicBezTo>
                  <a:pt x="41638" y="151584"/>
                  <a:pt x="37283" y="155938"/>
                  <a:pt x="37283" y="161744"/>
                </a:cubicBezTo>
                <a:cubicBezTo>
                  <a:pt x="37283" y="167549"/>
                  <a:pt x="41638" y="171904"/>
                  <a:pt x="47443" y="171904"/>
                </a:cubicBezTo>
                <a:cubicBezTo>
                  <a:pt x="52886" y="171904"/>
                  <a:pt x="57603" y="167549"/>
                  <a:pt x="57603" y="161744"/>
                </a:cubicBezTo>
                <a:cubicBezTo>
                  <a:pt x="57603" y="155938"/>
                  <a:pt x="52886" y="151584"/>
                  <a:pt x="47443" y="151584"/>
                </a:cubicBezTo>
                <a:close/>
                <a:moveTo>
                  <a:pt x="131358" y="142875"/>
                </a:moveTo>
                <a:lnTo>
                  <a:pt x="177841" y="142875"/>
                </a:lnTo>
                <a:cubicBezTo>
                  <a:pt x="180020" y="142875"/>
                  <a:pt x="182199" y="145161"/>
                  <a:pt x="182199" y="147447"/>
                </a:cubicBezTo>
                <a:cubicBezTo>
                  <a:pt x="182199" y="150114"/>
                  <a:pt x="180020" y="152019"/>
                  <a:pt x="177841" y="152019"/>
                </a:cubicBezTo>
                <a:lnTo>
                  <a:pt x="131358" y="152019"/>
                </a:lnTo>
                <a:cubicBezTo>
                  <a:pt x="128816" y="152019"/>
                  <a:pt x="127000" y="150114"/>
                  <a:pt x="127000" y="147447"/>
                </a:cubicBezTo>
                <a:cubicBezTo>
                  <a:pt x="127000" y="145161"/>
                  <a:pt x="128816" y="142875"/>
                  <a:pt x="131358" y="142875"/>
                </a:cubicBezTo>
                <a:close/>
                <a:moveTo>
                  <a:pt x="84931" y="142875"/>
                </a:moveTo>
                <a:lnTo>
                  <a:pt x="108022" y="142875"/>
                </a:lnTo>
                <a:cubicBezTo>
                  <a:pt x="110547" y="142875"/>
                  <a:pt x="112351" y="145161"/>
                  <a:pt x="112351" y="147447"/>
                </a:cubicBezTo>
                <a:cubicBezTo>
                  <a:pt x="112351" y="150114"/>
                  <a:pt x="110547" y="152019"/>
                  <a:pt x="108022" y="152019"/>
                </a:cubicBezTo>
                <a:lnTo>
                  <a:pt x="84931" y="152019"/>
                </a:lnTo>
                <a:cubicBezTo>
                  <a:pt x="82766" y="152019"/>
                  <a:pt x="80962" y="150114"/>
                  <a:pt x="80962" y="147447"/>
                </a:cubicBezTo>
                <a:cubicBezTo>
                  <a:pt x="80962" y="145161"/>
                  <a:pt x="82766" y="142875"/>
                  <a:pt x="84931" y="142875"/>
                </a:cubicBezTo>
                <a:close/>
                <a:moveTo>
                  <a:pt x="47443" y="142875"/>
                </a:moveTo>
                <a:cubicBezTo>
                  <a:pt x="57603" y="142875"/>
                  <a:pt x="66312" y="151221"/>
                  <a:pt x="66312" y="161744"/>
                </a:cubicBezTo>
                <a:cubicBezTo>
                  <a:pt x="66312" y="171904"/>
                  <a:pt x="57603" y="180612"/>
                  <a:pt x="47443" y="180612"/>
                </a:cubicBezTo>
                <a:cubicBezTo>
                  <a:pt x="36920" y="180612"/>
                  <a:pt x="28575" y="171904"/>
                  <a:pt x="28575" y="161744"/>
                </a:cubicBezTo>
                <a:cubicBezTo>
                  <a:pt x="28575" y="151221"/>
                  <a:pt x="36920" y="142875"/>
                  <a:pt x="47443" y="142875"/>
                </a:cubicBezTo>
                <a:close/>
                <a:moveTo>
                  <a:pt x="84943" y="114300"/>
                </a:moveTo>
                <a:lnTo>
                  <a:pt x="125471" y="114300"/>
                </a:lnTo>
                <a:cubicBezTo>
                  <a:pt x="128004" y="114300"/>
                  <a:pt x="129813" y="115954"/>
                  <a:pt x="129813" y="117938"/>
                </a:cubicBezTo>
                <a:cubicBezTo>
                  <a:pt x="129813" y="120253"/>
                  <a:pt x="128004" y="121906"/>
                  <a:pt x="125471" y="121906"/>
                </a:cubicBezTo>
                <a:lnTo>
                  <a:pt x="84943" y="121906"/>
                </a:lnTo>
                <a:cubicBezTo>
                  <a:pt x="82772" y="121906"/>
                  <a:pt x="80962" y="120253"/>
                  <a:pt x="80962" y="117938"/>
                </a:cubicBezTo>
                <a:cubicBezTo>
                  <a:pt x="80962" y="115954"/>
                  <a:pt x="82772" y="114300"/>
                  <a:pt x="84943" y="114300"/>
                </a:cubicBezTo>
                <a:close/>
                <a:moveTo>
                  <a:pt x="47443" y="94151"/>
                </a:moveTo>
                <a:cubicBezTo>
                  <a:pt x="41638" y="94151"/>
                  <a:pt x="37283" y="98913"/>
                  <a:pt x="37283" y="104409"/>
                </a:cubicBezTo>
                <a:cubicBezTo>
                  <a:pt x="37283" y="110270"/>
                  <a:pt x="41638" y="115033"/>
                  <a:pt x="47443" y="115033"/>
                </a:cubicBezTo>
                <a:cubicBezTo>
                  <a:pt x="52886" y="115033"/>
                  <a:pt x="57603" y="110270"/>
                  <a:pt x="57603" y="104409"/>
                </a:cubicBezTo>
                <a:cubicBezTo>
                  <a:pt x="57603" y="98913"/>
                  <a:pt x="52886" y="94151"/>
                  <a:pt x="47443" y="94151"/>
                </a:cubicBezTo>
                <a:close/>
                <a:moveTo>
                  <a:pt x="160011" y="85725"/>
                </a:moveTo>
                <a:lnTo>
                  <a:pt x="177756" y="85725"/>
                </a:lnTo>
                <a:cubicBezTo>
                  <a:pt x="179974" y="85725"/>
                  <a:pt x="182193" y="87379"/>
                  <a:pt x="182193" y="89693"/>
                </a:cubicBezTo>
                <a:cubicBezTo>
                  <a:pt x="182193" y="91678"/>
                  <a:pt x="179974" y="93331"/>
                  <a:pt x="177756" y="93331"/>
                </a:cubicBezTo>
                <a:lnTo>
                  <a:pt x="160011" y="93331"/>
                </a:lnTo>
                <a:cubicBezTo>
                  <a:pt x="157424" y="93331"/>
                  <a:pt x="155575" y="91678"/>
                  <a:pt x="155575" y="89693"/>
                </a:cubicBezTo>
                <a:cubicBezTo>
                  <a:pt x="155575" y="87379"/>
                  <a:pt x="157424" y="85725"/>
                  <a:pt x="160011" y="85725"/>
                </a:cubicBezTo>
                <a:close/>
                <a:moveTo>
                  <a:pt x="84912" y="85725"/>
                </a:moveTo>
                <a:lnTo>
                  <a:pt x="136619" y="85725"/>
                </a:lnTo>
                <a:cubicBezTo>
                  <a:pt x="139133" y="85725"/>
                  <a:pt x="140928" y="87379"/>
                  <a:pt x="140928" y="89693"/>
                </a:cubicBezTo>
                <a:cubicBezTo>
                  <a:pt x="140928" y="91678"/>
                  <a:pt x="139133" y="93331"/>
                  <a:pt x="136619" y="93331"/>
                </a:cubicBezTo>
                <a:lnTo>
                  <a:pt x="84912" y="93331"/>
                </a:lnTo>
                <a:cubicBezTo>
                  <a:pt x="82758" y="93331"/>
                  <a:pt x="80962" y="91678"/>
                  <a:pt x="80962" y="89693"/>
                </a:cubicBezTo>
                <a:cubicBezTo>
                  <a:pt x="80962" y="87379"/>
                  <a:pt x="82758" y="85725"/>
                  <a:pt x="84912" y="85725"/>
                </a:cubicBezTo>
                <a:close/>
                <a:moveTo>
                  <a:pt x="47443" y="85725"/>
                </a:moveTo>
                <a:cubicBezTo>
                  <a:pt x="57603" y="85725"/>
                  <a:pt x="66312" y="94151"/>
                  <a:pt x="66312" y="104409"/>
                </a:cubicBezTo>
                <a:cubicBezTo>
                  <a:pt x="66312" y="115033"/>
                  <a:pt x="57603" y="123459"/>
                  <a:pt x="47443" y="123459"/>
                </a:cubicBezTo>
                <a:cubicBezTo>
                  <a:pt x="36920" y="123459"/>
                  <a:pt x="28575" y="115033"/>
                  <a:pt x="28575" y="104409"/>
                </a:cubicBezTo>
                <a:cubicBezTo>
                  <a:pt x="28575" y="94151"/>
                  <a:pt x="36920" y="85725"/>
                  <a:pt x="47443" y="85725"/>
                </a:cubicBezTo>
                <a:close/>
                <a:moveTo>
                  <a:pt x="32861" y="57150"/>
                </a:moveTo>
                <a:lnTo>
                  <a:pt x="95369" y="57150"/>
                </a:lnTo>
                <a:cubicBezTo>
                  <a:pt x="97869" y="57150"/>
                  <a:pt x="99655" y="59055"/>
                  <a:pt x="99655" y="61722"/>
                </a:cubicBezTo>
                <a:cubicBezTo>
                  <a:pt x="99655" y="64008"/>
                  <a:pt x="97869" y="66294"/>
                  <a:pt x="95369" y="66294"/>
                </a:cubicBezTo>
                <a:lnTo>
                  <a:pt x="32861" y="66294"/>
                </a:lnTo>
                <a:cubicBezTo>
                  <a:pt x="30361" y="66294"/>
                  <a:pt x="28575" y="64008"/>
                  <a:pt x="28575" y="61722"/>
                </a:cubicBezTo>
                <a:cubicBezTo>
                  <a:pt x="28575" y="59055"/>
                  <a:pt x="30361" y="57150"/>
                  <a:pt x="32861" y="57150"/>
                </a:cubicBezTo>
                <a:close/>
                <a:moveTo>
                  <a:pt x="262145" y="37721"/>
                </a:moveTo>
                <a:lnTo>
                  <a:pt x="262145" y="234946"/>
                </a:lnTo>
                <a:lnTo>
                  <a:pt x="276671" y="234946"/>
                </a:lnTo>
                <a:lnTo>
                  <a:pt x="276671" y="37721"/>
                </a:lnTo>
                <a:lnTo>
                  <a:pt x="262145" y="37721"/>
                </a:lnTo>
                <a:close/>
                <a:moveTo>
                  <a:pt x="238903" y="37721"/>
                </a:moveTo>
                <a:lnTo>
                  <a:pt x="238903" y="234946"/>
                </a:lnTo>
                <a:lnTo>
                  <a:pt x="253429" y="234946"/>
                </a:lnTo>
                <a:lnTo>
                  <a:pt x="253429" y="37721"/>
                </a:lnTo>
                <a:lnTo>
                  <a:pt x="238903" y="37721"/>
                </a:lnTo>
                <a:close/>
                <a:moveTo>
                  <a:pt x="83677" y="28575"/>
                </a:moveTo>
                <a:lnTo>
                  <a:pt x="119165" y="28575"/>
                </a:lnTo>
                <a:cubicBezTo>
                  <a:pt x="121674" y="28575"/>
                  <a:pt x="123467" y="30480"/>
                  <a:pt x="123467" y="33147"/>
                </a:cubicBezTo>
                <a:cubicBezTo>
                  <a:pt x="123467" y="35814"/>
                  <a:pt x="121674" y="37719"/>
                  <a:pt x="119165" y="37719"/>
                </a:cubicBezTo>
                <a:lnTo>
                  <a:pt x="83677" y="37719"/>
                </a:lnTo>
                <a:cubicBezTo>
                  <a:pt x="81168" y="37719"/>
                  <a:pt x="79375" y="35814"/>
                  <a:pt x="79375" y="33147"/>
                </a:cubicBezTo>
                <a:cubicBezTo>
                  <a:pt x="79375" y="30480"/>
                  <a:pt x="81168" y="28575"/>
                  <a:pt x="83677" y="28575"/>
                </a:cubicBezTo>
                <a:close/>
                <a:moveTo>
                  <a:pt x="32913" y="28575"/>
                </a:moveTo>
                <a:lnTo>
                  <a:pt x="60387" y="28575"/>
                </a:lnTo>
                <a:cubicBezTo>
                  <a:pt x="62918" y="28575"/>
                  <a:pt x="64725" y="30480"/>
                  <a:pt x="64725" y="33147"/>
                </a:cubicBezTo>
                <a:cubicBezTo>
                  <a:pt x="64725" y="35814"/>
                  <a:pt x="62918" y="37719"/>
                  <a:pt x="60387" y="37719"/>
                </a:cubicBezTo>
                <a:lnTo>
                  <a:pt x="32913" y="37719"/>
                </a:lnTo>
                <a:cubicBezTo>
                  <a:pt x="30382" y="37719"/>
                  <a:pt x="28575" y="35814"/>
                  <a:pt x="28575" y="33147"/>
                </a:cubicBezTo>
                <a:cubicBezTo>
                  <a:pt x="28575" y="30480"/>
                  <a:pt x="30382" y="28575"/>
                  <a:pt x="32913" y="28575"/>
                </a:cubicBezTo>
                <a:close/>
                <a:moveTo>
                  <a:pt x="152041" y="14729"/>
                </a:moveTo>
                <a:lnTo>
                  <a:pt x="152041" y="57479"/>
                </a:lnTo>
                <a:lnTo>
                  <a:pt x="194454" y="57479"/>
                </a:lnTo>
                <a:lnTo>
                  <a:pt x="152041" y="14729"/>
                </a:lnTo>
                <a:close/>
                <a:moveTo>
                  <a:pt x="246166" y="8622"/>
                </a:moveTo>
                <a:cubicBezTo>
                  <a:pt x="242171" y="8622"/>
                  <a:pt x="238903" y="11855"/>
                  <a:pt x="238903" y="15807"/>
                </a:cubicBezTo>
                <a:lnTo>
                  <a:pt x="238903" y="29099"/>
                </a:lnTo>
                <a:lnTo>
                  <a:pt x="276671" y="29099"/>
                </a:lnTo>
                <a:lnTo>
                  <a:pt x="276671" y="15807"/>
                </a:lnTo>
                <a:cubicBezTo>
                  <a:pt x="276671" y="14010"/>
                  <a:pt x="275582" y="12214"/>
                  <a:pt x="274492" y="10777"/>
                </a:cubicBezTo>
                <a:cubicBezTo>
                  <a:pt x="273040" y="9340"/>
                  <a:pt x="271224" y="8622"/>
                  <a:pt x="269408" y="8622"/>
                </a:cubicBezTo>
                <a:lnTo>
                  <a:pt x="246166" y="8622"/>
                </a:lnTo>
                <a:close/>
                <a:moveTo>
                  <a:pt x="8626" y="8622"/>
                </a:moveTo>
                <a:lnTo>
                  <a:pt x="8626" y="275181"/>
                </a:lnTo>
                <a:lnTo>
                  <a:pt x="200564" y="275181"/>
                </a:lnTo>
                <a:lnTo>
                  <a:pt x="200564" y="66101"/>
                </a:lnTo>
                <a:lnTo>
                  <a:pt x="147728" y="66101"/>
                </a:lnTo>
                <a:cubicBezTo>
                  <a:pt x="145571" y="66101"/>
                  <a:pt x="143414" y="63945"/>
                  <a:pt x="143414" y="61790"/>
                </a:cubicBezTo>
                <a:lnTo>
                  <a:pt x="143414" y="8622"/>
                </a:lnTo>
                <a:lnTo>
                  <a:pt x="8626" y="8622"/>
                </a:lnTo>
                <a:close/>
                <a:moveTo>
                  <a:pt x="246166" y="0"/>
                </a:moveTo>
                <a:lnTo>
                  <a:pt x="269408" y="0"/>
                </a:lnTo>
                <a:cubicBezTo>
                  <a:pt x="273766" y="0"/>
                  <a:pt x="277398" y="1796"/>
                  <a:pt x="280303" y="4670"/>
                </a:cubicBezTo>
                <a:cubicBezTo>
                  <a:pt x="283571" y="7544"/>
                  <a:pt x="285024" y="11855"/>
                  <a:pt x="285024" y="15807"/>
                </a:cubicBezTo>
                <a:lnTo>
                  <a:pt x="285387" y="239257"/>
                </a:lnTo>
                <a:cubicBezTo>
                  <a:pt x="285387" y="240334"/>
                  <a:pt x="285024" y="240694"/>
                  <a:pt x="284661" y="241412"/>
                </a:cubicBezTo>
                <a:lnTo>
                  <a:pt x="261782" y="281647"/>
                </a:lnTo>
                <a:cubicBezTo>
                  <a:pt x="261056" y="283084"/>
                  <a:pt x="259603" y="283803"/>
                  <a:pt x="258150" y="283803"/>
                </a:cubicBezTo>
                <a:cubicBezTo>
                  <a:pt x="256335" y="283803"/>
                  <a:pt x="254882" y="283084"/>
                  <a:pt x="254156" y="281647"/>
                </a:cubicBezTo>
                <a:lnTo>
                  <a:pt x="230914" y="241412"/>
                </a:lnTo>
                <a:cubicBezTo>
                  <a:pt x="230550" y="240694"/>
                  <a:pt x="230550" y="240334"/>
                  <a:pt x="230550" y="239257"/>
                </a:cubicBezTo>
                <a:lnTo>
                  <a:pt x="230187" y="15807"/>
                </a:lnTo>
                <a:cubicBezTo>
                  <a:pt x="230187" y="7185"/>
                  <a:pt x="237450" y="0"/>
                  <a:pt x="246166" y="0"/>
                </a:cubicBezTo>
                <a:close/>
                <a:moveTo>
                  <a:pt x="4313" y="0"/>
                </a:moveTo>
                <a:lnTo>
                  <a:pt x="147728" y="0"/>
                </a:lnTo>
                <a:cubicBezTo>
                  <a:pt x="148806" y="0"/>
                  <a:pt x="149884" y="359"/>
                  <a:pt x="150603" y="1437"/>
                </a:cubicBezTo>
                <a:lnTo>
                  <a:pt x="208113" y="58916"/>
                </a:lnTo>
                <a:cubicBezTo>
                  <a:pt x="208831" y="59634"/>
                  <a:pt x="209191" y="60712"/>
                  <a:pt x="209191" y="61790"/>
                </a:cubicBezTo>
                <a:lnTo>
                  <a:pt x="209191" y="279492"/>
                </a:lnTo>
                <a:cubicBezTo>
                  <a:pt x="209191" y="282007"/>
                  <a:pt x="207394" y="283803"/>
                  <a:pt x="205237" y="283803"/>
                </a:cubicBezTo>
                <a:lnTo>
                  <a:pt x="4313" y="283803"/>
                </a:lnTo>
                <a:cubicBezTo>
                  <a:pt x="1797" y="283803"/>
                  <a:pt x="0" y="282007"/>
                  <a:pt x="0" y="279492"/>
                </a:cubicBezTo>
                <a:lnTo>
                  <a:pt x="0" y="4670"/>
                </a:lnTo>
                <a:cubicBezTo>
                  <a:pt x="0" y="1796"/>
                  <a:pt x="1797" y="0"/>
                  <a:pt x="4313"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30" name="Freeform 948">
            <a:extLst>
              <a:ext uri="{FF2B5EF4-FFF2-40B4-BE49-F238E27FC236}">
                <a16:creationId xmlns:a16="http://schemas.microsoft.com/office/drawing/2014/main" id="{8F8000E0-3D37-FD40-B9BF-F3131447B737}"/>
              </a:ext>
            </a:extLst>
          </p:cNvPr>
          <p:cNvSpPr>
            <a:spLocks noChangeAspect="1" noChangeArrowheads="1"/>
          </p:cNvSpPr>
          <p:nvPr/>
        </p:nvSpPr>
        <p:spPr bwMode="auto">
          <a:xfrm>
            <a:off x="10437588" y="4628065"/>
            <a:ext cx="461202" cy="463980"/>
          </a:xfrm>
          <a:custGeom>
            <a:avLst/>
            <a:gdLst>
              <a:gd name="T0" fmla="*/ 26850490 w 290404"/>
              <a:gd name="T1" fmla="*/ 23842566 h 291739"/>
              <a:gd name="T2" fmla="*/ 23333848 w 290404"/>
              <a:gd name="T3" fmla="*/ 27390997 h 291739"/>
              <a:gd name="T4" fmla="*/ 29434629 w 290404"/>
              <a:gd name="T5" fmla="*/ 33708564 h 291739"/>
              <a:gd name="T6" fmla="*/ 30663385 w 290404"/>
              <a:gd name="T7" fmla="*/ 33708564 h 291739"/>
              <a:gd name="T8" fmla="*/ 32951061 w 290404"/>
              <a:gd name="T9" fmla="*/ 31328564 h 291739"/>
              <a:gd name="T10" fmla="*/ 33205402 w 290404"/>
              <a:gd name="T11" fmla="*/ 30722793 h 291739"/>
              <a:gd name="T12" fmla="*/ 32951061 w 290404"/>
              <a:gd name="T13" fmla="*/ 30073806 h 291739"/>
              <a:gd name="T14" fmla="*/ 23122031 w 290404"/>
              <a:gd name="T15" fmla="*/ 21852133 h 291739"/>
              <a:gd name="T16" fmla="*/ 22316585 w 290404"/>
              <a:gd name="T17" fmla="*/ 22804097 h 291739"/>
              <a:gd name="T18" fmla="*/ 21384674 w 290404"/>
              <a:gd name="T19" fmla="*/ 23626354 h 291739"/>
              <a:gd name="T20" fmla="*/ 23460832 w 290404"/>
              <a:gd name="T21" fmla="*/ 25746532 h 291739"/>
              <a:gd name="T22" fmla="*/ 25240402 w 290404"/>
              <a:gd name="T23" fmla="*/ 23972450 h 291739"/>
              <a:gd name="T24" fmla="*/ 13107546 w 290404"/>
              <a:gd name="T25" fmla="*/ 6857621 h 291739"/>
              <a:gd name="T26" fmla="*/ 13660583 w 290404"/>
              <a:gd name="T27" fmla="*/ 7416365 h 291739"/>
              <a:gd name="T28" fmla="*/ 13107546 w 290404"/>
              <a:gd name="T29" fmla="*/ 7931931 h 291739"/>
              <a:gd name="T30" fmla="*/ 7793443 w 290404"/>
              <a:gd name="T31" fmla="*/ 13304020 h 291739"/>
              <a:gd name="T32" fmla="*/ 7282847 w 290404"/>
              <a:gd name="T33" fmla="*/ 13862621 h 291739"/>
              <a:gd name="T34" fmla="*/ 6772555 w 290404"/>
              <a:gd name="T35" fmla="*/ 13304020 h 291739"/>
              <a:gd name="T36" fmla="*/ 13107546 w 290404"/>
              <a:gd name="T37" fmla="*/ 6857621 h 291739"/>
              <a:gd name="T38" fmla="*/ 13190912 w 290404"/>
              <a:gd name="T39" fmla="*/ 4885860 h 291739"/>
              <a:gd name="T40" fmla="*/ 7251397 w 290404"/>
              <a:gd name="T41" fmla="*/ 7382233 h 291739"/>
              <a:gd name="T42" fmla="*/ 7251397 w 290404"/>
              <a:gd name="T43" fmla="*/ 19433702 h 291739"/>
              <a:gd name="T44" fmla="*/ 13190912 w 290404"/>
              <a:gd name="T45" fmla="*/ 21973129 h 291739"/>
              <a:gd name="T46" fmla="*/ 19172289 w 290404"/>
              <a:gd name="T47" fmla="*/ 19433702 h 291739"/>
              <a:gd name="T48" fmla="*/ 21632972 w 290404"/>
              <a:gd name="T49" fmla="*/ 13407819 h 291739"/>
              <a:gd name="T50" fmla="*/ 19172289 w 290404"/>
              <a:gd name="T51" fmla="*/ 7382233 h 291739"/>
              <a:gd name="T52" fmla="*/ 13190912 w 290404"/>
              <a:gd name="T53" fmla="*/ 4885860 h 291739"/>
              <a:gd name="T54" fmla="*/ 13190912 w 290404"/>
              <a:gd name="T55" fmla="*/ 3809649 h 291739"/>
              <a:gd name="T56" fmla="*/ 19893814 w 290404"/>
              <a:gd name="T57" fmla="*/ 6650630 h 291739"/>
              <a:gd name="T58" fmla="*/ 22651174 w 290404"/>
              <a:gd name="T59" fmla="*/ 13407819 h 291739"/>
              <a:gd name="T60" fmla="*/ 19893814 w 290404"/>
              <a:gd name="T61" fmla="*/ 20208392 h 291739"/>
              <a:gd name="T62" fmla="*/ 13190912 w 290404"/>
              <a:gd name="T63" fmla="*/ 23006101 h 291739"/>
              <a:gd name="T64" fmla="*/ 6530368 w 290404"/>
              <a:gd name="T65" fmla="*/ 20208392 h 291739"/>
              <a:gd name="T66" fmla="*/ 6530368 w 290404"/>
              <a:gd name="T67" fmla="*/ 6650630 h 291739"/>
              <a:gd name="T68" fmla="*/ 13190912 w 290404"/>
              <a:gd name="T69" fmla="*/ 3809649 h 291739"/>
              <a:gd name="T70" fmla="*/ 13038487 w 290404"/>
              <a:gd name="T71" fmla="*/ 1038733 h 291739"/>
              <a:gd name="T72" fmla="*/ 4564952 w 290404"/>
              <a:gd name="T73" fmla="*/ 4630132 h 291739"/>
              <a:gd name="T74" fmla="*/ 4564952 w 290404"/>
              <a:gd name="T75" fmla="*/ 22025243 h 291739"/>
              <a:gd name="T76" fmla="*/ 21596627 w 290404"/>
              <a:gd name="T77" fmla="*/ 22025243 h 291739"/>
              <a:gd name="T78" fmla="*/ 25112964 w 290404"/>
              <a:gd name="T79" fmla="*/ 13327580 h 291739"/>
              <a:gd name="T80" fmla="*/ 21596627 w 290404"/>
              <a:gd name="T81" fmla="*/ 4630132 h 291739"/>
              <a:gd name="T82" fmla="*/ 13038487 w 290404"/>
              <a:gd name="T83" fmla="*/ 1038733 h 291739"/>
              <a:gd name="T84" fmla="*/ 13038487 w 290404"/>
              <a:gd name="T85" fmla="*/ 0 h 291739"/>
              <a:gd name="T86" fmla="*/ 22316585 w 290404"/>
              <a:gd name="T87" fmla="*/ 3894136 h 291739"/>
              <a:gd name="T88" fmla="*/ 26129565 w 290404"/>
              <a:gd name="T89" fmla="*/ 13327580 h 291739"/>
              <a:gd name="T90" fmla="*/ 23757502 w 290404"/>
              <a:gd name="T91" fmla="*/ 20986648 h 291739"/>
              <a:gd name="T92" fmla="*/ 25960599 w 290404"/>
              <a:gd name="T93" fmla="*/ 23237011 h 291739"/>
              <a:gd name="T94" fmla="*/ 26468769 w 290404"/>
              <a:gd name="T95" fmla="*/ 22717637 h 291739"/>
              <a:gd name="T96" fmla="*/ 27231591 w 290404"/>
              <a:gd name="T97" fmla="*/ 22717637 h 291739"/>
              <a:gd name="T98" fmla="*/ 33713351 w 290404"/>
              <a:gd name="T99" fmla="*/ 29338244 h 291739"/>
              <a:gd name="T100" fmla="*/ 34264272 w 290404"/>
              <a:gd name="T101" fmla="*/ 30722793 h 291739"/>
              <a:gd name="T102" fmla="*/ 33713351 w 290404"/>
              <a:gd name="T103" fmla="*/ 32064237 h 291739"/>
              <a:gd name="T104" fmla="*/ 31383488 w 290404"/>
              <a:gd name="T105" fmla="*/ 34444179 h 291739"/>
              <a:gd name="T106" fmla="*/ 30070140 w 290404"/>
              <a:gd name="T107" fmla="*/ 35006673 h 291739"/>
              <a:gd name="T108" fmla="*/ 28757000 w 290404"/>
              <a:gd name="T109" fmla="*/ 34444179 h 291739"/>
              <a:gd name="T110" fmla="*/ 22232069 w 290404"/>
              <a:gd name="T111" fmla="*/ 27780345 h 291739"/>
              <a:gd name="T112" fmla="*/ 22105093 w 290404"/>
              <a:gd name="T113" fmla="*/ 27390997 h 291739"/>
              <a:gd name="T114" fmla="*/ 22232069 w 290404"/>
              <a:gd name="T115" fmla="*/ 27044857 h 291739"/>
              <a:gd name="T116" fmla="*/ 22783101 w 290404"/>
              <a:gd name="T117" fmla="*/ 26525563 h 291739"/>
              <a:gd name="T118" fmla="*/ 20537478 w 290404"/>
              <a:gd name="T119" fmla="*/ 24275341 h 291739"/>
              <a:gd name="T120" fmla="*/ 13038487 w 290404"/>
              <a:gd name="T121" fmla="*/ 26698547 h 291739"/>
              <a:gd name="T122" fmla="*/ 3844593 w 290404"/>
              <a:gd name="T123" fmla="*/ 22804097 h 291739"/>
              <a:gd name="T124" fmla="*/ 3844593 w 290404"/>
              <a:gd name="T125" fmla="*/ 3894136 h 291739"/>
              <a:gd name="T126" fmla="*/ 13038487 w 290404"/>
              <a:gd name="T127" fmla="*/ 0 h 291739"/>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60000 65536"/>
              <a:gd name="T190" fmla="*/ 0 60000 65536"/>
              <a:gd name="T191" fmla="*/ 0 60000 65536"/>
            </a:gdLst>
            <a:ahLst/>
            <a:cxnLst>
              <a:cxn ang="T128">
                <a:pos x="T0" y="T1"/>
              </a:cxn>
              <a:cxn ang="T129">
                <a:pos x="T2" y="T3"/>
              </a:cxn>
              <a:cxn ang="T130">
                <a:pos x="T4" y="T5"/>
              </a:cxn>
              <a:cxn ang="T131">
                <a:pos x="T6" y="T7"/>
              </a:cxn>
              <a:cxn ang="T132">
                <a:pos x="T8" y="T9"/>
              </a:cxn>
              <a:cxn ang="T133">
                <a:pos x="T10" y="T11"/>
              </a:cxn>
              <a:cxn ang="T134">
                <a:pos x="T12" y="T13"/>
              </a:cxn>
              <a:cxn ang="T135">
                <a:pos x="T14" y="T15"/>
              </a:cxn>
              <a:cxn ang="T136">
                <a:pos x="T16" y="T17"/>
              </a:cxn>
              <a:cxn ang="T137">
                <a:pos x="T18" y="T19"/>
              </a:cxn>
              <a:cxn ang="T138">
                <a:pos x="T20" y="T21"/>
              </a:cxn>
              <a:cxn ang="T139">
                <a:pos x="T22" y="T23"/>
              </a:cxn>
              <a:cxn ang="T140">
                <a:pos x="T24" y="T25"/>
              </a:cxn>
              <a:cxn ang="T141">
                <a:pos x="T26" y="T27"/>
              </a:cxn>
              <a:cxn ang="T142">
                <a:pos x="T28" y="T29"/>
              </a:cxn>
              <a:cxn ang="T143">
                <a:pos x="T30" y="T31"/>
              </a:cxn>
              <a:cxn ang="T144">
                <a:pos x="T32" y="T33"/>
              </a:cxn>
              <a:cxn ang="T145">
                <a:pos x="T34" y="T35"/>
              </a:cxn>
              <a:cxn ang="T146">
                <a:pos x="T36" y="T37"/>
              </a:cxn>
              <a:cxn ang="T147">
                <a:pos x="T38" y="T39"/>
              </a:cxn>
              <a:cxn ang="T148">
                <a:pos x="T40" y="T41"/>
              </a:cxn>
              <a:cxn ang="T149">
                <a:pos x="T42" y="T43"/>
              </a:cxn>
              <a:cxn ang="T150">
                <a:pos x="T44" y="T45"/>
              </a:cxn>
              <a:cxn ang="T151">
                <a:pos x="T46" y="T47"/>
              </a:cxn>
              <a:cxn ang="T152">
                <a:pos x="T48" y="T49"/>
              </a:cxn>
              <a:cxn ang="T153">
                <a:pos x="T50" y="T51"/>
              </a:cxn>
              <a:cxn ang="T154">
                <a:pos x="T52" y="T53"/>
              </a:cxn>
              <a:cxn ang="T155">
                <a:pos x="T54" y="T55"/>
              </a:cxn>
              <a:cxn ang="T156">
                <a:pos x="T56" y="T57"/>
              </a:cxn>
              <a:cxn ang="T157">
                <a:pos x="T58" y="T59"/>
              </a:cxn>
              <a:cxn ang="T158">
                <a:pos x="T60" y="T61"/>
              </a:cxn>
              <a:cxn ang="T159">
                <a:pos x="T62" y="T63"/>
              </a:cxn>
              <a:cxn ang="T160">
                <a:pos x="T64" y="T65"/>
              </a:cxn>
              <a:cxn ang="T161">
                <a:pos x="T66" y="T67"/>
              </a:cxn>
              <a:cxn ang="T162">
                <a:pos x="T68" y="T69"/>
              </a:cxn>
              <a:cxn ang="T163">
                <a:pos x="T70" y="T71"/>
              </a:cxn>
              <a:cxn ang="T164">
                <a:pos x="T72" y="T73"/>
              </a:cxn>
              <a:cxn ang="T165">
                <a:pos x="T74" y="T75"/>
              </a:cxn>
              <a:cxn ang="T166">
                <a:pos x="T76" y="T77"/>
              </a:cxn>
              <a:cxn ang="T167">
                <a:pos x="T78" y="T79"/>
              </a:cxn>
              <a:cxn ang="T168">
                <a:pos x="T80" y="T81"/>
              </a:cxn>
              <a:cxn ang="T169">
                <a:pos x="T82" y="T83"/>
              </a:cxn>
              <a:cxn ang="T170">
                <a:pos x="T84" y="T85"/>
              </a:cxn>
              <a:cxn ang="T171">
                <a:pos x="T86" y="T87"/>
              </a:cxn>
              <a:cxn ang="T172">
                <a:pos x="T88" y="T89"/>
              </a:cxn>
              <a:cxn ang="T173">
                <a:pos x="T90" y="T91"/>
              </a:cxn>
              <a:cxn ang="T174">
                <a:pos x="T92" y="T93"/>
              </a:cxn>
              <a:cxn ang="T175">
                <a:pos x="T94" y="T95"/>
              </a:cxn>
              <a:cxn ang="T176">
                <a:pos x="T96" y="T97"/>
              </a:cxn>
              <a:cxn ang="T177">
                <a:pos x="T98" y="T99"/>
              </a:cxn>
              <a:cxn ang="T178">
                <a:pos x="T100" y="T101"/>
              </a:cxn>
              <a:cxn ang="T179">
                <a:pos x="T102" y="T103"/>
              </a:cxn>
              <a:cxn ang="T180">
                <a:pos x="T104" y="T105"/>
              </a:cxn>
              <a:cxn ang="T181">
                <a:pos x="T106" y="T107"/>
              </a:cxn>
              <a:cxn ang="T182">
                <a:pos x="T108" y="T109"/>
              </a:cxn>
              <a:cxn ang="T183">
                <a:pos x="T110" y="T111"/>
              </a:cxn>
              <a:cxn ang="T184">
                <a:pos x="T112" y="T113"/>
              </a:cxn>
              <a:cxn ang="T185">
                <a:pos x="T114" y="T115"/>
              </a:cxn>
              <a:cxn ang="T186">
                <a:pos x="T116" y="T117"/>
              </a:cxn>
              <a:cxn ang="T187">
                <a:pos x="T118" y="T119"/>
              </a:cxn>
              <a:cxn ang="T188">
                <a:pos x="T120" y="T121"/>
              </a:cxn>
              <a:cxn ang="T189">
                <a:pos x="T122" y="T123"/>
              </a:cxn>
              <a:cxn ang="T190">
                <a:pos x="T124" y="T125"/>
              </a:cxn>
              <a:cxn ang="T191">
                <a:pos x="T126" y="T127"/>
              </a:cxn>
            </a:cxnLst>
            <a:rect l="0" t="0" r="r" b="b"/>
            <a:pathLst>
              <a:path w="290404" h="291739">
                <a:moveTo>
                  <a:pt x="227566" y="198700"/>
                </a:moveTo>
                <a:lnTo>
                  <a:pt x="197762" y="228271"/>
                </a:lnTo>
                <a:lnTo>
                  <a:pt x="249469" y="280921"/>
                </a:lnTo>
                <a:cubicBezTo>
                  <a:pt x="252701" y="283445"/>
                  <a:pt x="257010" y="283445"/>
                  <a:pt x="259882" y="280921"/>
                </a:cubicBezTo>
                <a:lnTo>
                  <a:pt x="279273" y="261087"/>
                </a:lnTo>
                <a:cubicBezTo>
                  <a:pt x="281068" y="259645"/>
                  <a:pt x="281427" y="257841"/>
                  <a:pt x="281427" y="256038"/>
                </a:cubicBezTo>
                <a:cubicBezTo>
                  <a:pt x="281427" y="254235"/>
                  <a:pt x="281068" y="252072"/>
                  <a:pt x="279273" y="250629"/>
                </a:cubicBezTo>
                <a:lnTo>
                  <a:pt x="227566" y="198700"/>
                </a:lnTo>
                <a:close/>
                <a:moveTo>
                  <a:pt x="195967" y="182112"/>
                </a:moveTo>
                <a:cubicBezTo>
                  <a:pt x="194171" y="184997"/>
                  <a:pt x="191658" y="187160"/>
                  <a:pt x="189144" y="190045"/>
                </a:cubicBezTo>
                <a:cubicBezTo>
                  <a:pt x="186631" y="192570"/>
                  <a:pt x="184117" y="194733"/>
                  <a:pt x="181245" y="196897"/>
                </a:cubicBezTo>
                <a:lnTo>
                  <a:pt x="198839" y="214567"/>
                </a:lnTo>
                <a:lnTo>
                  <a:pt x="213921" y="199782"/>
                </a:lnTo>
                <a:lnTo>
                  <a:pt x="195967" y="182112"/>
                </a:lnTo>
                <a:close/>
                <a:moveTo>
                  <a:pt x="111093" y="57150"/>
                </a:moveTo>
                <a:cubicBezTo>
                  <a:pt x="113976" y="57150"/>
                  <a:pt x="115778" y="59299"/>
                  <a:pt x="115778" y="61806"/>
                </a:cubicBezTo>
                <a:cubicBezTo>
                  <a:pt x="115778" y="63955"/>
                  <a:pt x="113976" y="66104"/>
                  <a:pt x="111093" y="66104"/>
                </a:cubicBezTo>
                <a:cubicBezTo>
                  <a:pt x="86229" y="66104"/>
                  <a:pt x="66050" y="86160"/>
                  <a:pt x="66050" y="110873"/>
                </a:cubicBezTo>
                <a:cubicBezTo>
                  <a:pt x="66050" y="113380"/>
                  <a:pt x="63887" y="115529"/>
                  <a:pt x="61725" y="115529"/>
                </a:cubicBezTo>
                <a:cubicBezTo>
                  <a:pt x="59203" y="115529"/>
                  <a:pt x="57401" y="113380"/>
                  <a:pt x="57401" y="110873"/>
                </a:cubicBezTo>
                <a:cubicBezTo>
                  <a:pt x="57401" y="81504"/>
                  <a:pt x="81545" y="57150"/>
                  <a:pt x="111093" y="57150"/>
                </a:cubicBezTo>
                <a:close/>
                <a:moveTo>
                  <a:pt x="111796" y="40717"/>
                </a:moveTo>
                <a:cubicBezTo>
                  <a:pt x="93099" y="40717"/>
                  <a:pt x="75121" y="48250"/>
                  <a:pt x="61458" y="61522"/>
                </a:cubicBezTo>
                <a:cubicBezTo>
                  <a:pt x="33771" y="89141"/>
                  <a:pt x="33771" y="134696"/>
                  <a:pt x="61458" y="161957"/>
                </a:cubicBezTo>
                <a:cubicBezTo>
                  <a:pt x="75121" y="175587"/>
                  <a:pt x="93099" y="183120"/>
                  <a:pt x="111796" y="183120"/>
                </a:cubicBezTo>
                <a:cubicBezTo>
                  <a:pt x="130853" y="183120"/>
                  <a:pt x="148831" y="175587"/>
                  <a:pt x="162494" y="161957"/>
                </a:cubicBezTo>
                <a:cubicBezTo>
                  <a:pt x="176158" y="149044"/>
                  <a:pt x="183349" y="131109"/>
                  <a:pt x="183349" y="111739"/>
                </a:cubicBezTo>
                <a:cubicBezTo>
                  <a:pt x="183349" y="92728"/>
                  <a:pt x="176158" y="74794"/>
                  <a:pt x="162494" y="61522"/>
                </a:cubicBezTo>
                <a:cubicBezTo>
                  <a:pt x="148831" y="48250"/>
                  <a:pt x="130853" y="40717"/>
                  <a:pt x="111796" y="40717"/>
                </a:cubicBezTo>
                <a:close/>
                <a:moveTo>
                  <a:pt x="111796" y="31750"/>
                </a:moveTo>
                <a:cubicBezTo>
                  <a:pt x="133370" y="31750"/>
                  <a:pt x="153505" y="40359"/>
                  <a:pt x="168607" y="55424"/>
                </a:cubicBezTo>
                <a:cubicBezTo>
                  <a:pt x="183709" y="70489"/>
                  <a:pt x="191979" y="90576"/>
                  <a:pt x="191979" y="111739"/>
                </a:cubicBezTo>
                <a:cubicBezTo>
                  <a:pt x="191979" y="133261"/>
                  <a:pt x="183709" y="153348"/>
                  <a:pt x="168607" y="168413"/>
                </a:cubicBezTo>
                <a:cubicBezTo>
                  <a:pt x="153505" y="183478"/>
                  <a:pt x="133370" y="191728"/>
                  <a:pt x="111796" y="191728"/>
                </a:cubicBezTo>
                <a:cubicBezTo>
                  <a:pt x="90582" y="191728"/>
                  <a:pt x="70447" y="183478"/>
                  <a:pt x="55345" y="168413"/>
                </a:cubicBezTo>
                <a:cubicBezTo>
                  <a:pt x="24063" y="137207"/>
                  <a:pt x="24063" y="86631"/>
                  <a:pt x="55345" y="55424"/>
                </a:cubicBezTo>
                <a:cubicBezTo>
                  <a:pt x="70447" y="40359"/>
                  <a:pt x="90582" y="31750"/>
                  <a:pt x="111796" y="31750"/>
                </a:cubicBezTo>
                <a:close/>
                <a:moveTo>
                  <a:pt x="110506" y="8655"/>
                </a:moveTo>
                <a:cubicBezTo>
                  <a:pt x="83575" y="8655"/>
                  <a:pt x="57722" y="19473"/>
                  <a:pt x="38691" y="38586"/>
                </a:cubicBezTo>
                <a:cubicBezTo>
                  <a:pt x="-1167" y="78615"/>
                  <a:pt x="-1167" y="143526"/>
                  <a:pt x="38691" y="183554"/>
                </a:cubicBezTo>
                <a:cubicBezTo>
                  <a:pt x="78548" y="223583"/>
                  <a:pt x="143182" y="223583"/>
                  <a:pt x="183040" y="183554"/>
                </a:cubicBezTo>
                <a:cubicBezTo>
                  <a:pt x="202071" y="164442"/>
                  <a:pt x="212843" y="138477"/>
                  <a:pt x="212843" y="111070"/>
                </a:cubicBezTo>
                <a:cubicBezTo>
                  <a:pt x="212843" y="83663"/>
                  <a:pt x="202071" y="58059"/>
                  <a:pt x="183040" y="38586"/>
                </a:cubicBezTo>
                <a:cubicBezTo>
                  <a:pt x="163650" y="19473"/>
                  <a:pt x="138155" y="8655"/>
                  <a:pt x="110506" y="8655"/>
                </a:cubicBezTo>
                <a:close/>
                <a:moveTo>
                  <a:pt x="110506" y="0"/>
                </a:moveTo>
                <a:cubicBezTo>
                  <a:pt x="140310" y="0"/>
                  <a:pt x="168318" y="11540"/>
                  <a:pt x="189144" y="32455"/>
                </a:cubicBezTo>
                <a:cubicBezTo>
                  <a:pt x="209971" y="53371"/>
                  <a:pt x="221461" y="81500"/>
                  <a:pt x="221461" y="111070"/>
                </a:cubicBezTo>
                <a:cubicBezTo>
                  <a:pt x="221461" y="134510"/>
                  <a:pt x="214280" y="156508"/>
                  <a:pt x="201353" y="174899"/>
                </a:cubicBezTo>
                <a:lnTo>
                  <a:pt x="220025" y="193652"/>
                </a:lnTo>
                <a:lnTo>
                  <a:pt x="224334" y="189324"/>
                </a:lnTo>
                <a:cubicBezTo>
                  <a:pt x="226129" y="187521"/>
                  <a:pt x="228643" y="187521"/>
                  <a:pt x="230797" y="189324"/>
                </a:cubicBezTo>
                <a:lnTo>
                  <a:pt x="285736" y="244499"/>
                </a:lnTo>
                <a:cubicBezTo>
                  <a:pt x="288609" y="247744"/>
                  <a:pt x="290404" y="251711"/>
                  <a:pt x="290404" y="256038"/>
                </a:cubicBezTo>
                <a:cubicBezTo>
                  <a:pt x="290404" y="260005"/>
                  <a:pt x="288609" y="264333"/>
                  <a:pt x="285736" y="267217"/>
                </a:cubicBezTo>
                <a:lnTo>
                  <a:pt x="265987" y="287051"/>
                </a:lnTo>
                <a:cubicBezTo>
                  <a:pt x="263114" y="289936"/>
                  <a:pt x="258805" y="291739"/>
                  <a:pt x="254855" y="291739"/>
                </a:cubicBezTo>
                <a:cubicBezTo>
                  <a:pt x="250546" y="291739"/>
                  <a:pt x="246597" y="289936"/>
                  <a:pt x="243724" y="287051"/>
                </a:cubicBezTo>
                <a:lnTo>
                  <a:pt x="188426" y="231516"/>
                </a:lnTo>
                <a:cubicBezTo>
                  <a:pt x="187708" y="230795"/>
                  <a:pt x="187349" y="229713"/>
                  <a:pt x="187349" y="228271"/>
                </a:cubicBezTo>
                <a:cubicBezTo>
                  <a:pt x="187349" y="227189"/>
                  <a:pt x="187708" y="226107"/>
                  <a:pt x="188426" y="225386"/>
                </a:cubicBezTo>
                <a:lnTo>
                  <a:pt x="193094" y="221058"/>
                </a:lnTo>
                <a:lnTo>
                  <a:pt x="174063" y="202306"/>
                </a:lnTo>
                <a:cubicBezTo>
                  <a:pt x="155032" y="215649"/>
                  <a:pt x="133128" y="222501"/>
                  <a:pt x="110506" y="222501"/>
                </a:cubicBezTo>
                <a:cubicBezTo>
                  <a:pt x="82498" y="222501"/>
                  <a:pt x="53772" y="211682"/>
                  <a:pt x="32586" y="190045"/>
                </a:cubicBezTo>
                <a:cubicBezTo>
                  <a:pt x="-10862" y="146411"/>
                  <a:pt x="-10862" y="76090"/>
                  <a:pt x="32586" y="32455"/>
                </a:cubicBezTo>
                <a:cubicBezTo>
                  <a:pt x="53413" y="11540"/>
                  <a:pt x="81062" y="0"/>
                  <a:pt x="110506"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31" name="Freeform 1021">
            <a:extLst>
              <a:ext uri="{FF2B5EF4-FFF2-40B4-BE49-F238E27FC236}">
                <a16:creationId xmlns:a16="http://schemas.microsoft.com/office/drawing/2014/main" id="{6777AD15-A264-9C47-8C9B-840170B1A272}"/>
              </a:ext>
            </a:extLst>
          </p:cNvPr>
          <p:cNvSpPr>
            <a:spLocks noChangeAspect="1" noChangeArrowheads="1"/>
          </p:cNvSpPr>
          <p:nvPr/>
        </p:nvSpPr>
        <p:spPr bwMode="auto">
          <a:xfrm>
            <a:off x="2178162" y="2255776"/>
            <a:ext cx="1098886" cy="1098886"/>
          </a:xfrm>
          <a:custGeom>
            <a:avLst/>
            <a:gdLst>
              <a:gd name="T0" fmla="*/ 19108361 w 290150"/>
              <a:gd name="T1" fmla="*/ 33564603 h 290152"/>
              <a:gd name="T2" fmla="*/ 28010790 w 290150"/>
              <a:gd name="T3" fmla="*/ 28790608 h 290152"/>
              <a:gd name="T4" fmla="*/ 33603522 w 290150"/>
              <a:gd name="T5" fmla="*/ 33565165 h 290152"/>
              <a:gd name="T6" fmla="*/ 33950478 w 290150"/>
              <a:gd name="T7" fmla="*/ 28876532 h 290152"/>
              <a:gd name="T8" fmla="*/ 27100419 w 290150"/>
              <a:gd name="T9" fmla="*/ 34640317 h 290152"/>
              <a:gd name="T10" fmla="*/ 28010790 w 290150"/>
              <a:gd name="T11" fmla="*/ 28790608 h 290152"/>
              <a:gd name="T12" fmla="*/ 1021859 w 290150"/>
              <a:gd name="T13" fmla="*/ 33565165 h 290152"/>
              <a:gd name="T14" fmla="*/ 6513562 w 290150"/>
              <a:gd name="T15" fmla="*/ 28790608 h 290152"/>
              <a:gd name="T16" fmla="*/ 7407729 w 290150"/>
              <a:gd name="T17" fmla="*/ 34640317 h 290152"/>
              <a:gd name="T18" fmla="*/ 723990 w 290150"/>
              <a:gd name="T19" fmla="*/ 28876532 h 290152"/>
              <a:gd name="T20" fmla="*/ 22250567 w 290150"/>
              <a:gd name="T21" fmla="*/ 30423091 h 290152"/>
              <a:gd name="T22" fmla="*/ 29272760 w 290150"/>
              <a:gd name="T23" fmla="*/ 26723260 h 290152"/>
              <a:gd name="T24" fmla="*/ 3937393 w 290150"/>
              <a:gd name="T25" fmla="*/ 25478853 h 290152"/>
              <a:gd name="T26" fmla="*/ 3937393 w 290150"/>
              <a:gd name="T27" fmla="*/ 25478853 h 290152"/>
              <a:gd name="T28" fmla="*/ 28242667 w 290150"/>
              <a:gd name="T29" fmla="*/ 26723260 h 290152"/>
              <a:gd name="T30" fmla="*/ 3937393 w 290150"/>
              <a:gd name="T31" fmla="*/ 28954763 h 290152"/>
              <a:gd name="T32" fmla="*/ 15750977 w 290150"/>
              <a:gd name="T33" fmla="*/ 27281629 h 290152"/>
              <a:gd name="T34" fmla="*/ 20959335 w 290150"/>
              <a:gd name="T35" fmla="*/ 19578348 h 290152"/>
              <a:gd name="T36" fmla="*/ 22035386 w 290150"/>
              <a:gd name="T37" fmla="*/ 20611168 h 290152"/>
              <a:gd name="T38" fmla="*/ 13641923 w 290150"/>
              <a:gd name="T39" fmla="*/ 21687027 h 290152"/>
              <a:gd name="T40" fmla="*/ 2148419 w 290150"/>
              <a:gd name="T41" fmla="*/ 11940077 h 290152"/>
              <a:gd name="T42" fmla="*/ 2443292 w 290150"/>
              <a:gd name="T43" fmla="*/ 23604758 h 290152"/>
              <a:gd name="T44" fmla="*/ 0 w 290150"/>
              <a:gd name="T45" fmla="*/ 14135216 h 290152"/>
              <a:gd name="T46" fmla="*/ 33472552 w 290150"/>
              <a:gd name="T47" fmla="*/ 20872448 h 290152"/>
              <a:gd name="T48" fmla="*/ 32447376 w 290150"/>
              <a:gd name="T49" fmla="*/ 20530028 h 290152"/>
              <a:gd name="T50" fmla="*/ 24176082 w 290150"/>
              <a:gd name="T51" fmla="*/ 16221779 h 290152"/>
              <a:gd name="T52" fmla="*/ 17197137 w 290150"/>
              <a:gd name="T53" fmla="*/ 11311420 h 290152"/>
              <a:gd name="T54" fmla="*/ 8046409 w 290150"/>
              <a:gd name="T55" fmla="*/ 17297506 h 290152"/>
              <a:gd name="T56" fmla="*/ 14718073 w 290150"/>
              <a:gd name="T57" fmla="*/ 22719889 h 290152"/>
              <a:gd name="T58" fmla="*/ 15750977 w 290150"/>
              <a:gd name="T59" fmla="*/ 20611168 h 290152"/>
              <a:gd name="T60" fmla="*/ 20959335 w 290150"/>
              <a:gd name="T61" fmla="*/ 18545511 h 290152"/>
              <a:gd name="T62" fmla="*/ 19926305 w 290150"/>
              <a:gd name="T63" fmla="*/ 27281629 h 290152"/>
              <a:gd name="T64" fmla="*/ 17300627 w 290150"/>
              <a:gd name="T65" fmla="*/ 8045311 h 290152"/>
              <a:gd name="T66" fmla="*/ 23326608 w 290150"/>
              <a:gd name="T67" fmla="*/ 27927007 h 290152"/>
              <a:gd name="T68" fmla="*/ 21734094 w 290150"/>
              <a:gd name="T69" fmla="*/ 32015416 h 290152"/>
              <a:gd name="T70" fmla="*/ 12996443 w 290150"/>
              <a:gd name="T71" fmla="*/ 31455816 h 290152"/>
              <a:gd name="T72" fmla="*/ 10026357 w 290150"/>
              <a:gd name="T73" fmla="*/ 24570337 h 290152"/>
              <a:gd name="T74" fmla="*/ 28097509 w 290150"/>
              <a:gd name="T75" fmla="*/ 5072913 h 290152"/>
              <a:gd name="T76" fmla="*/ 33603522 w 290150"/>
              <a:gd name="T77" fmla="*/ 6406433 h 290152"/>
              <a:gd name="T78" fmla="*/ 34643864 w 290150"/>
              <a:gd name="T79" fmla="*/ 6406433 h 290152"/>
              <a:gd name="T80" fmla="*/ 26536638 w 290150"/>
              <a:gd name="T81" fmla="*/ 9675421 h 290152"/>
              <a:gd name="T82" fmla="*/ 1405026 w 290150"/>
              <a:gd name="T83" fmla="*/ 4384759 h 290152"/>
              <a:gd name="T84" fmla="*/ 6896651 w 290150"/>
              <a:gd name="T85" fmla="*/ 9159078 h 290152"/>
              <a:gd name="T86" fmla="*/ 7237277 w 290150"/>
              <a:gd name="T87" fmla="*/ 4427438 h 290152"/>
              <a:gd name="T88" fmla="*/ 510547 w 290150"/>
              <a:gd name="T89" fmla="*/ 10191473 h 290152"/>
              <a:gd name="T90" fmla="*/ 1405026 w 290150"/>
              <a:gd name="T91" fmla="*/ 4384759 h 290152"/>
              <a:gd name="T92" fmla="*/ 31718903 w 290150"/>
              <a:gd name="T93" fmla="*/ 2253079 h 290152"/>
              <a:gd name="T94" fmla="*/ 3937393 w 290150"/>
              <a:gd name="T95" fmla="*/ 3485819 h 290152"/>
              <a:gd name="T96" fmla="*/ 23534097 w 290150"/>
              <a:gd name="T97" fmla="*/ 1956947 h 290152"/>
              <a:gd name="T98" fmla="*/ 23102419 w 290150"/>
              <a:gd name="T99" fmla="*/ 2850784 h 290152"/>
              <a:gd name="T100" fmla="*/ 8642448 w 290150"/>
              <a:gd name="T101" fmla="*/ 3148629 h 290152"/>
              <a:gd name="T102" fmla="*/ 30517365 w 290150"/>
              <a:gd name="T103" fmla="*/ 4506129 h 290152"/>
              <a:gd name="T104" fmla="*/ 6211951 w 290150"/>
              <a:gd name="T105" fmla="*/ 2253079 h 29015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0150" h="290152">
                <a:moveTo>
                  <a:pt x="117499" y="263478"/>
                </a:moveTo>
                <a:lnTo>
                  <a:pt x="117499" y="268164"/>
                </a:lnTo>
                <a:cubicBezTo>
                  <a:pt x="117499" y="275373"/>
                  <a:pt x="123627" y="281140"/>
                  <a:pt x="130837" y="281140"/>
                </a:cubicBezTo>
                <a:lnTo>
                  <a:pt x="160037" y="281140"/>
                </a:lnTo>
                <a:cubicBezTo>
                  <a:pt x="167247" y="281140"/>
                  <a:pt x="173015" y="275373"/>
                  <a:pt x="173015" y="268164"/>
                </a:cubicBezTo>
                <a:lnTo>
                  <a:pt x="173015" y="263478"/>
                </a:lnTo>
                <a:lnTo>
                  <a:pt x="117499" y="263478"/>
                </a:lnTo>
                <a:close/>
                <a:moveTo>
                  <a:pt x="234596" y="241153"/>
                </a:moveTo>
                <a:cubicBezTo>
                  <a:pt x="236774" y="242955"/>
                  <a:pt x="236774" y="245477"/>
                  <a:pt x="235322" y="247278"/>
                </a:cubicBezTo>
                <a:cubicBezTo>
                  <a:pt x="232417" y="250521"/>
                  <a:pt x="231328" y="254124"/>
                  <a:pt x="231328" y="258447"/>
                </a:cubicBezTo>
                <a:lnTo>
                  <a:pt x="231328" y="281145"/>
                </a:lnTo>
                <a:lnTo>
                  <a:pt x="281436" y="281145"/>
                </a:lnTo>
                <a:lnTo>
                  <a:pt x="281436" y="258447"/>
                </a:lnTo>
                <a:cubicBezTo>
                  <a:pt x="281436" y="254124"/>
                  <a:pt x="279983" y="250521"/>
                  <a:pt x="277442" y="247278"/>
                </a:cubicBezTo>
                <a:cubicBezTo>
                  <a:pt x="275626" y="245477"/>
                  <a:pt x="275989" y="242955"/>
                  <a:pt x="278168" y="241153"/>
                </a:cubicBezTo>
                <a:cubicBezTo>
                  <a:pt x="279983" y="239712"/>
                  <a:pt x="282525" y="239712"/>
                  <a:pt x="284341" y="241874"/>
                </a:cubicBezTo>
                <a:cubicBezTo>
                  <a:pt x="287972" y="246558"/>
                  <a:pt x="290150" y="252322"/>
                  <a:pt x="290150" y="258447"/>
                </a:cubicBezTo>
                <a:lnTo>
                  <a:pt x="290150" y="285829"/>
                </a:lnTo>
                <a:cubicBezTo>
                  <a:pt x="290150" y="287990"/>
                  <a:pt x="288335" y="290152"/>
                  <a:pt x="285793" y="290152"/>
                </a:cubicBezTo>
                <a:lnTo>
                  <a:pt x="226971" y="290152"/>
                </a:lnTo>
                <a:cubicBezTo>
                  <a:pt x="224429" y="290152"/>
                  <a:pt x="222250" y="287990"/>
                  <a:pt x="222250" y="285829"/>
                </a:cubicBezTo>
                <a:lnTo>
                  <a:pt x="222250" y="258447"/>
                </a:lnTo>
                <a:cubicBezTo>
                  <a:pt x="222250" y="252322"/>
                  <a:pt x="224429" y="246558"/>
                  <a:pt x="228423" y="241874"/>
                </a:cubicBezTo>
                <a:cubicBezTo>
                  <a:pt x="229875" y="239712"/>
                  <a:pt x="232780" y="239712"/>
                  <a:pt x="234596" y="241153"/>
                </a:cubicBezTo>
                <a:close/>
                <a:moveTo>
                  <a:pt x="11766" y="241153"/>
                </a:moveTo>
                <a:cubicBezTo>
                  <a:pt x="13905" y="242955"/>
                  <a:pt x="14262" y="245477"/>
                  <a:pt x="12479" y="247278"/>
                </a:cubicBezTo>
                <a:cubicBezTo>
                  <a:pt x="9983" y="250521"/>
                  <a:pt x="8557" y="254124"/>
                  <a:pt x="8557" y="258447"/>
                </a:cubicBezTo>
                <a:lnTo>
                  <a:pt x="8557" y="281145"/>
                </a:lnTo>
                <a:lnTo>
                  <a:pt x="57761" y="281145"/>
                </a:lnTo>
                <a:lnTo>
                  <a:pt x="57761" y="258447"/>
                </a:lnTo>
                <a:cubicBezTo>
                  <a:pt x="57761" y="254124"/>
                  <a:pt x="56335" y="250521"/>
                  <a:pt x="53839" y="247278"/>
                </a:cubicBezTo>
                <a:cubicBezTo>
                  <a:pt x="52413" y="245477"/>
                  <a:pt x="52413" y="242955"/>
                  <a:pt x="54552" y="241153"/>
                </a:cubicBezTo>
                <a:cubicBezTo>
                  <a:pt x="56335" y="239712"/>
                  <a:pt x="59188" y="239712"/>
                  <a:pt x="60614" y="241874"/>
                </a:cubicBezTo>
                <a:cubicBezTo>
                  <a:pt x="64179" y="246558"/>
                  <a:pt x="66319" y="252322"/>
                  <a:pt x="66319" y="258447"/>
                </a:cubicBezTo>
                <a:lnTo>
                  <a:pt x="66319" y="285829"/>
                </a:lnTo>
                <a:cubicBezTo>
                  <a:pt x="66319" y="287990"/>
                  <a:pt x="64536" y="290152"/>
                  <a:pt x="62040" y="290152"/>
                </a:cubicBezTo>
                <a:lnTo>
                  <a:pt x="4278" y="290152"/>
                </a:lnTo>
                <a:cubicBezTo>
                  <a:pt x="1783" y="290152"/>
                  <a:pt x="0" y="287990"/>
                  <a:pt x="0" y="285829"/>
                </a:cubicBezTo>
                <a:lnTo>
                  <a:pt x="0" y="258447"/>
                </a:lnTo>
                <a:cubicBezTo>
                  <a:pt x="0" y="252322"/>
                  <a:pt x="2139" y="246558"/>
                  <a:pt x="6061" y="241874"/>
                </a:cubicBezTo>
                <a:cubicBezTo>
                  <a:pt x="7487" y="239712"/>
                  <a:pt x="9983" y="239712"/>
                  <a:pt x="11766" y="241153"/>
                </a:cubicBezTo>
                <a:close/>
                <a:moveTo>
                  <a:pt x="104160" y="237525"/>
                </a:moveTo>
                <a:lnTo>
                  <a:pt x="104160" y="254827"/>
                </a:lnTo>
                <a:lnTo>
                  <a:pt x="186353" y="254827"/>
                </a:lnTo>
                <a:lnTo>
                  <a:pt x="186353" y="237525"/>
                </a:lnTo>
                <a:lnTo>
                  <a:pt x="104160" y="237525"/>
                </a:lnTo>
                <a:close/>
                <a:moveTo>
                  <a:pt x="255588" y="213414"/>
                </a:moveTo>
                <a:cubicBezTo>
                  <a:pt x="249837" y="213414"/>
                  <a:pt x="245165" y="218086"/>
                  <a:pt x="245165" y="223837"/>
                </a:cubicBezTo>
                <a:cubicBezTo>
                  <a:pt x="245165" y="229229"/>
                  <a:pt x="249837" y="233901"/>
                  <a:pt x="255588" y="233901"/>
                </a:cubicBezTo>
                <a:cubicBezTo>
                  <a:pt x="260980" y="233901"/>
                  <a:pt x="265652" y="229229"/>
                  <a:pt x="265652" y="223837"/>
                </a:cubicBezTo>
                <a:cubicBezTo>
                  <a:pt x="265652" y="218086"/>
                  <a:pt x="260980" y="213414"/>
                  <a:pt x="255588" y="213414"/>
                </a:cubicBezTo>
                <a:close/>
                <a:moveTo>
                  <a:pt x="32978" y="213414"/>
                </a:moveTo>
                <a:cubicBezTo>
                  <a:pt x="27587" y="213414"/>
                  <a:pt x="22914" y="218086"/>
                  <a:pt x="22914" y="223837"/>
                </a:cubicBezTo>
                <a:cubicBezTo>
                  <a:pt x="22914" y="229229"/>
                  <a:pt x="27587" y="233901"/>
                  <a:pt x="32978" y="233901"/>
                </a:cubicBezTo>
                <a:cubicBezTo>
                  <a:pt x="38729" y="233901"/>
                  <a:pt x="43402" y="229229"/>
                  <a:pt x="43402" y="223837"/>
                </a:cubicBezTo>
                <a:cubicBezTo>
                  <a:pt x="43402" y="218086"/>
                  <a:pt x="38729" y="213414"/>
                  <a:pt x="32978" y="213414"/>
                </a:cubicBezTo>
                <a:close/>
                <a:moveTo>
                  <a:pt x="255588" y="204787"/>
                </a:moveTo>
                <a:cubicBezTo>
                  <a:pt x="266012" y="204787"/>
                  <a:pt x="274279" y="213414"/>
                  <a:pt x="274279" y="223837"/>
                </a:cubicBezTo>
                <a:cubicBezTo>
                  <a:pt x="274279" y="234261"/>
                  <a:pt x="266012" y="242528"/>
                  <a:pt x="255588" y="242528"/>
                </a:cubicBezTo>
                <a:cubicBezTo>
                  <a:pt x="245165" y="242528"/>
                  <a:pt x="236538" y="234261"/>
                  <a:pt x="236538" y="223837"/>
                </a:cubicBezTo>
                <a:cubicBezTo>
                  <a:pt x="236538" y="213414"/>
                  <a:pt x="245165" y="204787"/>
                  <a:pt x="255588" y="204787"/>
                </a:cubicBezTo>
                <a:close/>
                <a:moveTo>
                  <a:pt x="32978" y="204787"/>
                </a:moveTo>
                <a:cubicBezTo>
                  <a:pt x="43402" y="204787"/>
                  <a:pt x="52028" y="213414"/>
                  <a:pt x="52028" y="223837"/>
                </a:cubicBezTo>
                <a:cubicBezTo>
                  <a:pt x="52028" y="234261"/>
                  <a:pt x="43402" y="242528"/>
                  <a:pt x="32978" y="242528"/>
                </a:cubicBezTo>
                <a:cubicBezTo>
                  <a:pt x="22555" y="242528"/>
                  <a:pt x="14288" y="234261"/>
                  <a:pt x="14288" y="223837"/>
                </a:cubicBezTo>
                <a:cubicBezTo>
                  <a:pt x="14288" y="213414"/>
                  <a:pt x="22555" y="204787"/>
                  <a:pt x="32978" y="204787"/>
                </a:cubicBezTo>
                <a:close/>
                <a:moveTo>
                  <a:pt x="131918" y="190305"/>
                </a:moveTo>
                <a:lnTo>
                  <a:pt x="131918" y="228513"/>
                </a:lnTo>
                <a:lnTo>
                  <a:pt x="158235" y="228513"/>
                </a:lnTo>
                <a:lnTo>
                  <a:pt x="158235" y="190305"/>
                </a:lnTo>
                <a:lnTo>
                  <a:pt x="131918" y="190305"/>
                </a:lnTo>
                <a:close/>
                <a:moveTo>
                  <a:pt x="175538" y="163991"/>
                </a:moveTo>
                <a:cubicBezTo>
                  <a:pt x="171212" y="163991"/>
                  <a:pt x="166886" y="168317"/>
                  <a:pt x="166886" y="172642"/>
                </a:cubicBezTo>
                <a:lnTo>
                  <a:pt x="166886" y="181654"/>
                </a:lnTo>
                <a:lnTo>
                  <a:pt x="175538" y="181654"/>
                </a:lnTo>
                <a:cubicBezTo>
                  <a:pt x="180585" y="181654"/>
                  <a:pt x="184551" y="177689"/>
                  <a:pt x="184551" y="172642"/>
                </a:cubicBezTo>
                <a:cubicBezTo>
                  <a:pt x="184551" y="168317"/>
                  <a:pt x="180585" y="163991"/>
                  <a:pt x="175538" y="163991"/>
                </a:cubicBezTo>
                <a:close/>
                <a:moveTo>
                  <a:pt x="114254" y="163991"/>
                </a:moveTo>
                <a:cubicBezTo>
                  <a:pt x="109568" y="163991"/>
                  <a:pt x="105602" y="168317"/>
                  <a:pt x="105602" y="172642"/>
                </a:cubicBezTo>
                <a:cubicBezTo>
                  <a:pt x="105602" y="177689"/>
                  <a:pt x="109568" y="181654"/>
                  <a:pt x="114254" y="181654"/>
                </a:cubicBezTo>
                <a:lnTo>
                  <a:pt x="123267" y="181654"/>
                </a:lnTo>
                <a:lnTo>
                  <a:pt x="123267" y="172642"/>
                </a:lnTo>
                <a:cubicBezTo>
                  <a:pt x="123267" y="168317"/>
                  <a:pt x="119301" y="163991"/>
                  <a:pt x="114254" y="163991"/>
                </a:cubicBezTo>
                <a:close/>
                <a:moveTo>
                  <a:pt x="17991" y="100012"/>
                </a:moveTo>
                <a:lnTo>
                  <a:pt x="25047" y="125249"/>
                </a:lnTo>
                <a:lnTo>
                  <a:pt x="16580" y="123086"/>
                </a:lnTo>
                <a:cubicBezTo>
                  <a:pt x="12700" y="146160"/>
                  <a:pt x="14816" y="169955"/>
                  <a:pt x="22930" y="191948"/>
                </a:cubicBezTo>
                <a:cubicBezTo>
                  <a:pt x="23636" y="194471"/>
                  <a:pt x="22578" y="196995"/>
                  <a:pt x="20461" y="197716"/>
                </a:cubicBezTo>
                <a:cubicBezTo>
                  <a:pt x="19755" y="198077"/>
                  <a:pt x="19403" y="198077"/>
                  <a:pt x="18697" y="198077"/>
                </a:cubicBezTo>
                <a:cubicBezTo>
                  <a:pt x="17286" y="198077"/>
                  <a:pt x="15522" y="196995"/>
                  <a:pt x="14816" y="195192"/>
                </a:cubicBezTo>
                <a:cubicBezTo>
                  <a:pt x="5997" y="171397"/>
                  <a:pt x="3880" y="145800"/>
                  <a:pt x="8114" y="120923"/>
                </a:cubicBezTo>
                <a:lnTo>
                  <a:pt x="0" y="118399"/>
                </a:lnTo>
                <a:lnTo>
                  <a:pt x="17991" y="100012"/>
                </a:lnTo>
                <a:close/>
                <a:moveTo>
                  <a:pt x="270322" y="95609"/>
                </a:moveTo>
                <a:cubicBezTo>
                  <a:pt x="272469" y="95250"/>
                  <a:pt x="274615" y="95967"/>
                  <a:pt x="275689" y="98476"/>
                </a:cubicBezTo>
                <a:cubicBezTo>
                  <a:pt x="284275" y="123211"/>
                  <a:pt x="285706" y="149020"/>
                  <a:pt x="280339" y="174830"/>
                </a:cubicBezTo>
                <a:lnTo>
                  <a:pt x="288568" y="176980"/>
                </a:lnTo>
                <a:lnTo>
                  <a:pt x="269249" y="194904"/>
                </a:lnTo>
                <a:lnTo>
                  <a:pt x="263525" y="169453"/>
                </a:lnTo>
                <a:lnTo>
                  <a:pt x="271753" y="171962"/>
                </a:lnTo>
                <a:cubicBezTo>
                  <a:pt x="276762" y="148662"/>
                  <a:pt x="275331" y="124286"/>
                  <a:pt x="267460" y="101344"/>
                </a:cubicBezTo>
                <a:cubicBezTo>
                  <a:pt x="266745" y="99193"/>
                  <a:pt x="267818" y="96326"/>
                  <a:pt x="270322" y="95609"/>
                </a:cubicBezTo>
                <a:close/>
                <a:moveTo>
                  <a:pt x="144030" y="85725"/>
                </a:moveTo>
                <a:cubicBezTo>
                  <a:pt x="173615" y="85725"/>
                  <a:pt x="197788" y="107012"/>
                  <a:pt x="202479" y="135875"/>
                </a:cubicBezTo>
                <a:cubicBezTo>
                  <a:pt x="202839" y="138401"/>
                  <a:pt x="201396" y="140205"/>
                  <a:pt x="198871" y="140926"/>
                </a:cubicBezTo>
                <a:cubicBezTo>
                  <a:pt x="198510" y="140926"/>
                  <a:pt x="198149" y="140926"/>
                  <a:pt x="198149" y="140926"/>
                </a:cubicBezTo>
                <a:cubicBezTo>
                  <a:pt x="195984" y="140926"/>
                  <a:pt x="194180" y="139483"/>
                  <a:pt x="193820" y="137319"/>
                </a:cubicBezTo>
                <a:cubicBezTo>
                  <a:pt x="190212" y="112785"/>
                  <a:pt x="168925" y="94745"/>
                  <a:pt x="144030" y="94745"/>
                </a:cubicBezTo>
                <a:cubicBezTo>
                  <a:pt x="141865" y="94745"/>
                  <a:pt x="139700" y="92580"/>
                  <a:pt x="139700" y="90416"/>
                </a:cubicBezTo>
                <a:cubicBezTo>
                  <a:pt x="139700" y="87890"/>
                  <a:pt x="141865" y="85725"/>
                  <a:pt x="144030" y="85725"/>
                </a:cubicBezTo>
                <a:close/>
                <a:moveTo>
                  <a:pt x="144896" y="67388"/>
                </a:moveTo>
                <a:cubicBezTo>
                  <a:pt x="102358" y="67388"/>
                  <a:pt x="67390" y="102353"/>
                  <a:pt x="67390" y="144887"/>
                </a:cubicBezTo>
                <a:cubicBezTo>
                  <a:pt x="67390" y="165433"/>
                  <a:pt x="75681" y="184898"/>
                  <a:pt x="89741" y="199677"/>
                </a:cubicBezTo>
                <a:cubicBezTo>
                  <a:pt x="97672" y="207607"/>
                  <a:pt x="102718" y="217700"/>
                  <a:pt x="103800" y="228513"/>
                </a:cubicBezTo>
                <a:lnTo>
                  <a:pt x="123267" y="228513"/>
                </a:lnTo>
                <a:lnTo>
                  <a:pt x="123267" y="190305"/>
                </a:lnTo>
                <a:lnTo>
                  <a:pt x="114254" y="190305"/>
                </a:lnTo>
                <a:cubicBezTo>
                  <a:pt x="104881" y="190305"/>
                  <a:pt x="96590" y="182375"/>
                  <a:pt x="96590" y="172642"/>
                </a:cubicBezTo>
                <a:cubicBezTo>
                  <a:pt x="96590" y="163270"/>
                  <a:pt x="104881" y="155340"/>
                  <a:pt x="114254" y="155340"/>
                </a:cubicBezTo>
                <a:cubicBezTo>
                  <a:pt x="123988" y="155340"/>
                  <a:pt x="131918" y="163270"/>
                  <a:pt x="131918" y="172642"/>
                </a:cubicBezTo>
                <a:lnTo>
                  <a:pt x="131918" y="181654"/>
                </a:lnTo>
                <a:lnTo>
                  <a:pt x="158235" y="181654"/>
                </a:lnTo>
                <a:lnTo>
                  <a:pt x="158235" y="172642"/>
                </a:lnTo>
                <a:cubicBezTo>
                  <a:pt x="158235" y="163270"/>
                  <a:pt x="166165" y="155340"/>
                  <a:pt x="175538" y="155340"/>
                </a:cubicBezTo>
                <a:cubicBezTo>
                  <a:pt x="185272" y="155340"/>
                  <a:pt x="193202" y="163270"/>
                  <a:pt x="193202" y="172642"/>
                </a:cubicBezTo>
                <a:cubicBezTo>
                  <a:pt x="193202" y="182375"/>
                  <a:pt x="185272" y="190305"/>
                  <a:pt x="175538" y="190305"/>
                </a:cubicBezTo>
                <a:lnTo>
                  <a:pt x="166886" y="190305"/>
                </a:lnTo>
                <a:lnTo>
                  <a:pt x="166886" y="228513"/>
                </a:lnTo>
                <a:lnTo>
                  <a:pt x="187074" y="228513"/>
                </a:lnTo>
                <a:cubicBezTo>
                  <a:pt x="187795" y="217339"/>
                  <a:pt x="192842" y="207246"/>
                  <a:pt x="200412" y="199316"/>
                </a:cubicBezTo>
                <a:cubicBezTo>
                  <a:pt x="214832" y="184537"/>
                  <a:pt x="222402" y="165433"/>
                  <a:pt x="222402" y="144887"/>
                </a:cubicBezTo>
                <a:cubicBezTo>
                  <a:pt x="222402" y="102353"/>
                  <a:pt x="187795" y="67388"/>
                  <a:pt x="144896" y="67388"/>
                </a:cubicBezTo>
                <a:close/>
                <a:moveTo>
                  <a:pt x="144896" y="58737"/>
                </a:moveTo>
                <a:cubicBezTo>
                  <a:pt x="192481" y="58737"/>
                  <a:pt x="231415" y="97306"/>
                  <a:pt x="231415" y="144887"/>
                </a:cubicBezTo>
                <a:cubicBezTo>
                  <a:pt x="231415" y="167596"/>
                  <a:pt x="222763" y="189223"/>
                  <a:pt x="206901" y="205444"/>
                </a:cubicBezTo>
                <a:cubicBezTo>
                  <a:pt x="199331" y="213014"/>
                  <a:pt x="195365" y="223106"/>
                  <a:pt x="195365" y="233920"/>
                </a:cubicBezTo>
                <a:lnTo>
                  <a:pt x="195365" y="254827"/>
                </a:lnTo>
                <a:cubicBezTo>
                  <a:pt x="195365" y="259513"/>
                  <a:pt x="191400" y="263478"/>
                  <a:pt x="186353" y="263478"/>
                </a:cubicBezTo>
                <a:lnTo>
                  <a:pt x="182027" y="263478"/>
                </a:lnTo>
                <a:lnTo>
                  <a:pt x="182027" y="268164"/>
                </a:lnTo>
                <a:cubicBezTo>
                  <a:pt x="182027" y="280059"/>
                  <a:pt x="171933" y="290152"/>
                  <a:pt x="160037" y="290152"/>
                </a:cubicBezTo>
                <a:lnTo>
                  <a:pt x="130837" y="290152"/>
                </a:lnTo>
                <a:cubicBezTo>
                  <a:pt x="118580" y="290152"/>
                  <a:pt x="108847" y="280059"/>
                  <a:pt x="108847" y="268164"/>
                </a:cubicBezTo>
                <a:lnTo>
                  <a:pt x="108847" y="263478"/>
                </a:lnTo>
                <a:lnTo>
                  <a:pt x="104521" y="263478"/>
                </a:lnTo>
                <a:cubicBezTo>
                  <a:pt x="99474" y="263478"/>
                  <a:pt x="95509" y="259513"/>
                  <a:pt x="95509" y="254827"/>
                </a:cubicBezTo>
                <a:lnTo>
                  <a:pt x="95509" y="234641"/>
                </a:lnTo>
                <a:cubicBezTo>
                  <a:pt x="95509" y="223467"/>
                  <a:pt x="91543" y="213374"/>
                  <a:pt x="83973" y="205804"/>
                </a:cubicBezTo>
                <a:cubicBezTo>
                  <a:pt x="67751" y="189584"/>
                  <a:pt x="58738" y="167956"/>
                  <a:pt x="58738" y="144887"/>
                </a:cubicBezTo>
                <a:cubicBezTo>
                  <a:pt x="58738" y="97306"/>
                  <a:pt x="97672" y="58737"/>
                  <a:pt x="144896" y="58737"/>
                </a:cubicBezTo>
                <a:close/>
                <a:moveTo>
                  <a:pt x="234596" y="36726"/>
                </a:moveTo>
                <a:cubicBezTo>
                  <a:pt x="236774" y="38167"/>
                  <a:pt x="236774" y="40689"/>
                  <a:pt x="235322" y="42491"/>
                </a:cubicBezTo>
                <a:cubicBezTo>
                  <a:pt x="232417" y="45733"/>
                  <a:pt x="231328" y="49696"/>
                  <a:pt x="231328" y="53660"/>
                </a:cubicBezTo>
                <a:lnTo>
                  <a:pt x="231328" y="76718"/>
                </a:lnTo>
                <a:lnTo>
                  <a:pt x="281436" y="76718"/>
                </a:lnTo>
                <a:lnTo>
                  <a:pt x="281436" y="53660"/>
                </a:lnTo>
                <a:cubicBezTo>
                  <a:pt x="281436" y="49696"/>
                  <a:pt x="279983" y="45733"/>
                  <a:pt x="277442" y="42491"/>
                </a:cubicBezTo>
                <a:cubicBezTo>
                  <a:pt x="275626" y="40689"/>
                  <a:pt x="275989" y="38167"/>
                  <a:pt x="278168" y="36726"/>
                </a:cubicBezTo>
                <a:cubicBezTo>
                  <a:pt x="279983" y="34925"/>
                  <a:pt x="282525" y="35285"/>
                  <a:pt x="284341" y="37086"/>
                </a:cubicBezTo>
                <a:cubicBezTo>
                  <a:pt x="287972" y="41770"/>
                  <a:pt x="290150" y="47895"/>
                  <a:pt x="290150" y="53660"/>
                </a:cubicBezTo>
                <a:lnTo>
                  <a:pt x="290150" y="81042"/>
                </a:lnTo>
                <a:cubicBezTo>
                  <a:pt x="290150" y="83203"/>
                  <a:pt x="288335" y="85365"/>
                  <a:pt x="285793" y="85365"/>
                </a:cubicBezTo>
                <a:lnTo>
                  <a:pt x="226971" y="85365"/>
                </a:lnTo>
                <a:cubicBezTo>
                  <a:pt x="224429" y="85365"/>
                  <a:pt x="222250" y="83203"/>
                  <a:pt x="222250" y="81042"/>
                </a:cubicBezTo>
                <a:lnTo>
                  <a:pt x="222250" y="53660"/>
                </a:lnTo>
                <a:cubicBezTo>
                  <a:pt x="222250" y="47895"/>
                  <a:pt x="224429" y="41770"/>
                  <a:pt x="228423" y="37086"/>
                </a:cubicBezTo>
                <a:cubicBezTo>
                  <a:pt x="229875" y="35285"/>
                  <a:pt x="232780" y="34925"/>
                  <a:pt x="234596" y="36726"/>
                </a:cubicBezTo>
                <a:close/>
                <a:moveTo>
                  <a:pt x="11766" y="36726"/>
                </a:moveTo>
                <a:cubicBezTo>
                  <a:pt x="13905" y="38167"/>
                  <a:pt x="14262" y="40689"/>
                  <a:pt x="12479" y="42491"/>
                </a:cubicBezTo>
                <a:cubicBezTo>
                  <a:pt x="9983" y="45733"/>
                  <a:pt x="8557" y="49696"/>
                  <a:pt x="8557" y="53660"/>
                </a:cubicBezTo>
                <a:lnTo>
                  <a:pt x="8557" y="76718"/>
                </a:lnTo>
                <a:lnTo>
                  <a:pt x="57761" y="76718"/>
                </a:lnTo>
                <a:lnTo>
                  <a:pt x="57761" y="53660"/>
                </a:lnTo>
                <a:cubicBezTo>
                  <a:pt x="57761" y="49696"/>
                  <a:pt x="56335" y="45733"/>
                  <a:pt x="53839" y="42491"/>
                </a:cubicBezTo>
                <a:cubicBezTo>
                  <a:pt x="52413" y="40689"/>
                  <a:pt x="52413" y="38167"/>
                  <a:pt x="54552" y="36726"/>
                </a:cubicBezTo>
                <a:cubicBezTo>
                  <a:pt x="56335" y="34925"/>
                  <a:pt x="59188" y="35285"/>
                  <a:pt x="60614" y="37086"/>
                </a:cubicBezTo>
                <a:cubicBezTo>
                  <a:pt x="64179" y="41770"/>
                  <a:pt x="66319" y="47895"/>
                  <a:pt x="66319" y="53660"/>
                </a:cubicBezTo>
                <a:lnTo>
                  <a:pt x="66319" y="81042"/>
                </a:lnTo>
                <a:cubicBezTo>
                  <a:pt x="66319" y="83203"/>
                  <a:pt x="64536" y="85365"/>
                  <a:pt x="62040" y="85365"/>
                </a:cubicBezTo>
                <a:lnTo>
                  <a:pt x="4278" y="85365"/>
                </a:lnTo>
                <a:cubicBezTo>
                  <a:pt x="1783" y="85365"/>
                  <a:pt x="0" y="83203"/>
                  <a:pt x="0" y="81042"/>
                </a:cubicBezTo>
                <a:lnTo>
                  <a:pt x="0" y="53660"/>
                </a:lnTo>
                <a:cubicBezTo>
                  <a:pt x="0" y="47895"/>
                  <a:pt x="2139" y="41770"/>
                  <a:pt x="6061" y="37086"/>
                </a:cubicBezTo>
                <a:cubicBezTo>
                  <a:pt x="7487" y="35285"/>
                  <a:pt x="9983" y="34925"/>
                  <a:pt x="11766" y="36726"/>
                </a:cubicBezTo>
                <a:close/>
                <a:moveTo>
                  <a:pt x="255588" y="8902"/>
                </a:moveTo>
                <a:cubicBezTo>
                  <a:pt x="249837" y="8902"/>
                  <a:pt x="245165" y="13531"/>
                  <a:pt x="245165" y="18872"/>
                </a:cubicBezTo>
                <a:cubicBezTo>
                  <a:pt x="245165" y="24569"/>
                  <a:pt x="249837" y="29198"/>
                  <a:pt x="255588" y="29198"/>
                </a:cubicBezTo>
                <a:cubicBezTo>
                  <a:pt x="260980" y="29198"/>
                  <a:pt x="265652" y="24569"/>
                  <a:pt x="265652" y="18872"/>
                </a:cubicBezTo>
                <a:cubicBezTo>
                  <a:pt x="265652" y="13531"/>
                  <a:pt x="260980" y="8902"/>
                  <a:pt x="255588" y="8902"/>
                </a:cubicBezTo>
                <a:close/>
                <a:moveTo>
                  <a:pt x="32978" y="8902"/>
                </a:moveTo>
                <a:cubicBezTo>
                  <a:pt x="27587" y="8902"/>
                  <a:pt x="22914" y="13531"/>
                  <a:pt x="22914" y="18872"/>
                </a:cubicBezTo>
                <a:cubicBezTo>
                  <a:pt x="22914" y="24569"/>
                  <a:pt x="27587" y="29198"/>
                  <a:pt x="32978" y="29198"/>
                </a:cubicBezTo>
                <a:cubicBezTo>
                  <a:pt x="38729" y="29198"/>
                  <a:pt x="43402" y="24569"/>
                  <a:pt x="43402" y="18872"/>
                </a:cubicBezTo>
                <a:cubicBezTo>
                  <a:pt x="43402" y="13531"/>
                  <a:pt x="38729" y="8902"/>
                  <a:pt x="32978" y="8902"/>
                </a:cubicBezTo>
                <a:close/>
                <a:moveTo>
                  <a:pt x="133521" y="6815"/>
                </a:moveTo>
                <a:cubicBezTo>
                  <a:pt x="154896" y="5078"/>
                  <a:pt x="176676" y="8197"/>
                  <a:pt x="197102" y="16393"/>
                </a:cubicBezTo>
                <a:lnTo>
                  <a:pt x="201078" y="8553"/>
                </a:lnTo>
                <a:lnTo>
                  <a:pt x="215539" y="30292"/>
                </a:lnTo>
                <a:lnTo>
                  <a:pt x="189149" y="31717"/>
                </a:lnTo>
                <a:lnTo>
                  <a:pt x="193487" y="23877"/>
                </a:lnTo>
                <a:cubicBezTo>
                  <a:pt x="155167" y="9266"/>
                  <a:pt x="112147" y="12829"/>
                  <a:pt x="77080" y="33856"/>
                </a:cubicBezTo>
                <a:cubicBezTo>
                  <a:pt x="76357" y="34212"/>
                  <a:pt x="75634" y="34568"/>
                  <a:pt x="74911" y="34568"/>
                </a:cubicBezTo>
                <a:cubicBezTo>
                  <a:pt x="73465" y="34568"/>
                  <a:pt x="72019" y="33856"/>
                  <a:pt x="70935" y="32430"/>
                </a:cubicBezTo>
                <a:cubicBezTo>
                  <a:pt x="69850" y="30292"/>
                  <a:pt x="70212" y="27441"/>
                  <a:pt x="72381" y="26372"/>
                </a:cubicBezTo>
                <a:cubicBezTo>
                  <a:pt x="91179" y="15146"/>
                  <a:pt x="112147" y="8553"/>
                  <a:pt x="133521" y="6815"/>
                </a:cubicBezTo>
                <a:close/>
                <a:moveTo>
                  <a:pt x="255588" y="0"/>
                </a:moveTo>
                <a:cubicBezTo>
                  <a:pt x="266012" y="0"/>
                  <a:pt x="274279" y="8546"/>
                  <a:pt x="274279" y="18872"/>
                </a:cubicBezTo>
                <a:cubicBezTo>
                  <a:pt x="274279" y="29198"/>
                  <a:pt x="266012" y="37744"/>
                  <a:pt x="255588" y="37744"/>
                </a:cubicBezTo>
                <a:cubicBezTo>
                  <a:pt x="245165" y="37744"/>
                  <a:pt x="236538" y="29198"/>
                  <a:pt x="236538" y="18872"/>
                </a:cubicBezTo>
                <a:cubicBezTo>
                  <a:pt x="236538" y="8546"/>
                  <a:pt x="245165" y="0"/>
                  <a:pt x="255588" y="0"/>
                </a:cubicBezTo>
                <a:close/>
                <a:moveTo>
                  <a:pt x="32978" y="0"/>
                </a:moveTo>
                <a:cubicBezTo>
                  <a:pt x="43402" y="0"/>
                  <a:pt x="52028" y="8546"/>
                  <a:pt x="52028" y="18872"/>
                </a:cubicBezTo>
                <a:cubicBezTo>
                  <a:pt x="52028" y="29198"/>
                  <a:pt x="43402" y="37744"/>
                  <a:pt x="32978" y="37744"/>
                </a:cubicBezTo>
                <a:cubicBezTo>
                  <a:pt x="22555" y="37744"/>
                  <a:pt x="14288" y="29198"/>
                  <a:pt x="14288" y="18872"/>
                </a:cubicBezTo>
                <a:cubicBezTo>
                  <a:pt x="14288" y="8546"/>
                  <a:pt x="22555" y="0"/>
                  <a:pt x="32978"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32" name="Freeform 948">
            <a:extLst>
              <a:ext uri="{FF2B5EF4-FFF2-40B4-BE49-F238E27FC236}">
                <a16:creationId xmlns:a16="http://schemas.microsoft.com/office/drawing/2014/main" id="{2F80DBA9-FD47-0E42-830F-06DD4F2F9C0B}"/>
              </a:ext>
            </a:extLst>
          </p:cNvPr>
          <p:cNvSpPr>
            <a:spLocks noChangeAspect="1" noChangeArrowheads="1"/>
          </p:cNvSpPr>
          <p:nvPr/>
        </p:nvSpPr>
        <p:spPr bwMode="auto">
          <a:xfrm>
            <a:off x="8649156" y="2212300"/>
            <a:ext cx="1346088" cy="1185839"/>
          </a:xfrm>
          <a:custGeom>
            <a:avLst/>
            <a:gdLst>
              <a:gd name="T0" fmla="*/ 27610722 w 293328"/>
              <a:gd name="T1" fmla="*/ 27453834 h 258401"/>
              <a:gd name="T2" fmla="*/ 9154902 w 293328"/>
              <a:gd name="T3" fmla="*/ 26352054 h 258401"/>
              <a:gd name="T4" fmla="*/ 8582692 w 293328"/>
              <a:gd name="T5" fmla="*/ 26925015 h 258401"/>
              <a:gd name="T6" fmla="*/ 24560222 w 293328"/>
              <a:gd name="T7" fmla="*/ 27001841 h 258401"/>
              <a:gd name="T8" fmla="*/ 27587035 w 293328"/>
              <a:gd name="T9" fmla="*/ 23963042 h 258401"/>
              <a:gd name="T10" fmla="*/ 9080349 w 293328"/>
              <a:gd name="T11" fmla="*/ 30040687 h 258401"/>
              <a:gd name="T12" fmla="*/ 1038012 w 293328"/>
              <a:gd name="T13" fmla="*/ 21097906 h 258401"/>
              <a:gd name="T14" fmla="*/ 5015691 w 293328"/>
              <a:gd name="T15" fmla="*/ 26437412 h 258401"/>
              <a:gd name="T16" fmla="*/ 19933601 w 293328"/>
              <a:gd name="T17" fmla="*/ 26437412 h 258401"/>
              <a:gd name="T18" fmla="*/ 24016198 w 293328"/>
              <a:gd name="T19" fmla="*/ 19859556 h 258401"/>
              <a:gd name="T20" fmla="*/ 26673362 w 293328"/>
              <a:gd name="T21" fmla="*/ 20961094 h 258401"/>
              <a:gd name="T22" fmla="*/ 24016198 w 293328"/>
              <a:gd name="T23" fmla="*/ 19859556 h 258401"/>
              <a:gd name="T24" fmla="*/ 15307077 w 293328"/>
              <a:gd name="T25" fmla="*/ 13587724 h 258401"/>
              <a:gd name="T26" fmla="*/ 16733736 w 293328"/>
              <a:gd name="T27" fmla="*/ 11069930 h 258401"/>
              <a:gd name="T28" fmla="*/ 11026240 w 293328"/>
              <a:gd name="T29" fmla="*/ 20012605 h 258401"/>
              <a:gd name="T30" fmla="*/ 17814730 w 293328"/>
              <a:gd name="T31" fmla="*/ 11069930 h 258401"/>
              <a:gd name="T32" fmla="*/ 17079772 w 293328"/>
              <a:gd name="T33" fmla="*/ 15324063 h 258401"/>
              <a:gd name="T34" fmla="*/ 13706857 w 293328"/>
              <a:gd name="T35" fmla="*/ 15367655 h 258401"/>
              <a:gd name="T36" fmla="*/ 13144847 w 293328"/>
              <a:gd name="T37" fmla="*/ 11069930 h 258401"/>
              <a:gd name="T38" fmla="*/ 4237276 w 293328"/>
              <a:gd name="T39" fmla="*/ 14021773 h 258401"/>
              <a:gd name="T40" fmla="*/ 5707359 w 293328"/>
              <a:gd name="T41" fmla="*/ 13587724 h 258401"/>
              <a:gd name="T42" fmla="*/ 4237276 w 293328"/>
              <a:gd name="T43" fmla="*/ 11069930 h 258401"/>
              <a:gd name="T44" fmla="*/ 9945373 w 293328"/>
              <a:gd name="T45" fmla="*/ 20012605 h 258401"/>
              <a:gd name="T46" fmla="*/ 7826377 w 293328"/>
              <a:gd name="T47" fmla="*/ 14803100 h 258401"/>
              <a:gd name="T48" fmla="*/ 7091399 w 293328"/>
              <a:gd name="T49" fmla="*/ 15324063 h 258401"/>
              <a:gd name="T50" fmla="*/ 3415964 w 293328"/>
              <a:gd name="T51" fmla="*/ 15237161 h 258401"/>
              <a:gd name="T52" fmla="*/ 1038012 w 293328"/>
              <a:gd name="T53" fmla="*/ 11069930 h 258401"/>
              <a:gd name="T54" fmla="*/ 26722298 w 293328"/>
              <a:gd name="T55" fmla="*/ 16409461 h 258401"/>
              <a:gd name="T56" fmla="*/ 25252179 w 293328"/>
              <a:gd name="T57" fmla="*/ 7466708 h 258401"/>
              <a:gd name="T58" fmla="*/ 21014519 w 293328"/>
              <a:gd name="T59" fmla="*/ 26437412 h 258401"/>
              <a:gd name="T60" fmla="*/ 31651633 w 293328"/>
              <a:gd name="T61" fmla="*/ 26437412 h 258401"/>
              <a:gd name="T62" fmla="*/ 34202613 w 293328"/>
              <a:gd name="T63" fmla="*/ 23963042 h 258401"/>
              <a:gd name="T64" fmla="*/ 32343327 w 293328"/>
              <a:gd name="T65" fmla="*/ 22877815 h 258401"/>
              <a:gd name="T66" fmla="*/ 32343327 w 293328"/>
              <a:gd name="T67" fmla="*/ 20967830 h 258401"/>
              <a:gd name="T68" fmla="*/ 34202613 w 293328"/>
              <a:gd name="T69" fmla="*/ 19882456 h 258401"/>
              <a:gd name="T70" fmla="*/ 26722298 w 293328"/>
              <a:gd name="T71" fmla="*/ 17494806 h 258401"/>
              <a:gd name="T72" fmla="*/ 21014519 w 293328"/>
              <a:gd name="T73" fmla="*/ 7466708 h 258401"/>
              <a:gd name="T74" fmla="*/ 10290941 w 293328"/>
              <a:gd name="T75" fmla="*/ 3559590 h 258401"/>
              <a:gd name="T76" fmla="*/ 11718072 w 293328"/>
              <a:gd name="T77" fmla="*/ 1041754 h 258401"/>
              <a:gd name="T78" fmla="*/ 6053678 w 293328"/>
              <a:gd name="T79" fmla="*/ 9984609 h 258401"/>
              <a:gd name="T80" fmla="*/ 12799067 w 293328"/>
              <a:gd name="T81" fmla="*/ 1041754 h 258401"/>
              <a:gd name="T82" fmla="*/ 12280200 w 293328"/>
              <a:gd name="T83" fmla="*/ 5339544 h 258401"/>
              <a:gd name="T84" fmla="*/ 8907366 w 293328"/>
              <a:gd name="T85" fmla="*/ 5296325 h 258401"/>
              <a:gd name="T86" fmla="*/ 8172406 w 293328"/>
              <a:gd name="T87" fmla="*/ 1041754 h 258401"/>
              <a:gd name="T88" fmla="*/ 15479727 w 293328"/>
              <a:gd name="T89" fmla="*/ 0 h 258401"/>
              <a:gd name="T90" fmla="*/ 19933601 w 293328"/>
              <a:gd name="T91" fmla="*/ 9984609 h 258401"/>
              <a:gd name="T92" fmla="*/ 25252179 w 293328"/>
              <a:gd name="T93" fmla="*/ 6381406 h 258401"/>
              <a:gd name="T94" fmla="*/ 35240414 w 293328"/>
              <a:gd name="T95" fmla="*/ 19838874 h 258401"/>
              <a:gd name="T96" fmla="*/ 31651633 w 293328"/>
              <a:gd name="T97" fmla="*/ 27522882 h 258401"/>
              <a:gd name="T98" fmla="*/ 13144847 w 293328"/>
              <a:gd name="T99" fmla="*/ 27522882 h 258401"/>
              <a:gd name="T100" fmla="*/ 1945877 w 293328"/>
              <a:gd name="T101" fmla="*/ 27522882 h 258401"/>
              <a:gd name="T102" fmla="*/ 0 w 293328"/>
              <a:gd name="T103" fmla="*/ 10549040 h 258401"/>
              <a:gd name="T104" fmla="*/ 4972696 w 293328"/>
              <a:gd name="T105" fmla="*/ 520909 h 2584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58401">
                <a:moveTo>
                  <a:pt x="229821" y="219075"/>
                </a:moveTo>
                <a:cubicBezTo>
                  <a:pt x="232386" y="219075"/>
                  <a:pt x="234584" y="220907"/>
                  <a:pt x="234584" y="223838"/>
                </a:cubicBezTo>
                <a:cubicBezTo>
                  <a:pt x="234584" y="226402"/>
                  <a:pt x="232386" y="228234"/>
                  <a:pt x="229821" y="228234"/>
                </a:cubicBezTo>
                <a:cubicBezTo>
                  <a:pt x="227257" y="228234"/>
                  <a:pt x="225425" y="226402"/>
                  <a:pt x="225425" y="223838"/>
                </a:cubicBezTo>
                <a:cubicBezTo>
                  <a:pt x="225425" y="220907"/>
                  <a:pt x="227257" y="219075"/>
                  <a:pt x="229821" y="219075"/>
                </a:cubicBezTo>
                <a:close/>
                <a:moveTo>
                  <a:pt x="76200" y="219075"/>
                </a:moveTo>
                <a:cubicBezTo>
                  <a:pt x="78398" y="219075"/>
                  <a:pt x="80597" y="220907"/>
                  <a:pt x="80597" y="223838"/>
                </a:cubicBezTo>
                <a:cubicBezTo>
                  <a:pt x="80597" y="226402"/>
                  <a:pt x="78398" y="228234"/>
                  <a:pt x="76200" y="228234"/>
                </a:cubicBezTo>
                <a:cubicBezTo>
                  <a:pt x="73636" y="228234"/>
                  <a:pt x="71438" y="226402"/>
                  <a:pt x="71438" y="223838"/>
                </a:cubicBezTo>
                <a:cubicBezTo>
                  <a:pt x="71438" y="220907"/>
                  <a:pt x="73636" y="219075"/>
                  <a:pt x="76200" y="219075"/>
                </a:cubicBezTo>
                <a:close/>
                <a:moveTo>
                  <a:pt x="229624" y="199214"/>
                </a:moveTo>
                <a:cubicBezTo>
                  <a:pt x="215947" y="199214"/>
                  <a:pt x="204430" y="210402"/>
                  <a:pt x="204430" y="224477"/>
                </a:cubicBezTo>
                <a:cubicBezTo>
                  <a:pt x="204430" y="238191"/>
                  <a:pt x="215947" y="249740"/>
                  <a:pt x="229624" y="249740"/>
                </a:cubicBezTo>
                <a:cubicBezTo>
                  <a:pt x="243660" y="249740"/>
                  <a:pt x="254818" y="238191"/>
                  <a:pt x="254818" y="224477"/>
                </a:cubicBezTo>
                <a:cubicBezTo>
                  <a:pt x="254818" y="210402"/>
                  <a:pt x="243660" y="199214"/>
                  <a:pt x="229624" y="199214"/>
                </a:cubicBezTo>
                <a:close/>
                <a:moveTo>
                  <a:pt x="75581" y="199214"/>
                </a:moveTo>
                <a:cubicBezTo>
                  <a:pt x="61545" y="199214"/>
                  <a:pt x="50388" y="210402"/>
                  <a:pt x="50388" y="224477"/>
                </a:cubicBezTo>
                <a:cubicBezTo>
                  <a:pt x="50388" y="238191"/>
                  <a:pt x="61545" y="249740"/>
                  <a:pt x="75581" y="249740"/>
                </a:cubicBezTo>
                <a:cubicBezTo>
                  <a:pt x="89258" y="249740"/>
                  <a:pt x="100415" y="238191"/>
                  <a:pt x="100415" y="224477"/>
                </a:cubicBezTo>
                <a:cubicBezTo>
                  <a:pt x="100415" y="210402"/>
                  <a:pt x="89258" y="199214"/>
                  <a:pt x="75581" y="199214"/>
                </a:cubicBezTo>
                <a:close/>
                <a:moveTo>
                  <a:pt x="8638" y="175395"/>
                </a:moveTo>
                <a:lnTo>
                  <a:pt x="8638" y="212568"/>
                </a:lnTo>
                <a:cubicBezTo>
                  <a:pt x="8638" y="216537"/>
                  <a:pt x="11877" y="219785"/>
                  <a:pt x="16196" y="219785"/>
                </a:cubicBezTo>
                <a:lnTo>
                  <a:pt x="41750" y="219785"/>
                </a:lnTo>
                <a:cubicBezTo>
                  <a:pt x="43909" y="203184"/>
                  <a:pt x="58306" y="190192"/>
                  <a:pt x="75581" y="190192"/>
                </a:cubicBezTo>
                <a:cubicBezTo>
                  <a:pt x="92857" y="190192"/>
                  <a:pt x="106894" y="203184"/>
                  <a:pt x="109413" y="219785"/>
                </a:cubicBezTo>
                <a:lnTo>
                  <a:pt x="165919" y="219785"/>
                </a:lnTo>
                <a:lnTo>
                  <a:pt x="165919" y="175395"/>
                </a:lnTo>
                <a:lnTo>
                  <a:pt x="8638" y="175395"/>
                </a:lnTo>
                <a:close/>
                <a:moveTo>
                  <a:pt x="199901" y="165100"/>
                </a:moveTo>
                <a:lnTo>
                  <a:pt x="222019" y="165100"/>
                </a:lnTo>
                <a:cubicBezTo>
                  <a:pt x="224873" y="165100"/>
                  <a:pt x="226656" y="166932"/>
                  <a:pt x="226656" y="169863"/>
                </a:cubicBezTo>
                <a:cubicBezTo>
                  <a:pt x="226656" y="172061"/>
                  <a:pt x="224873" y="174259"/>
                  <a:pt x="222019" y="174259"/>
                </a:cubicBezTo>
                <a:lnTo>
                  <a:pt x="199901" y="174259"/>
                </a:lnTo>
                <a:cubicBezTo>
                  <a:pt x="197404" y="174259"/>
                  <a:pt x="195263" y="172061"/>
                  <a:pt x="195263" y="169863"/>
                </a:cubicBezTo>
                <a:cubicBezTo>
                  <a:pt x="195263" y="166932"/>
                  <a:pt x="197404" y="165100"/>
                  <a:pt x="199901" y="165100"/>
                </a:cubicBezTo>
                <a:close/>
                <a:moveTo>
                  <a:pt x="118411" y="92028"/>
                </a:moveTo>
                <a:lnTo>
                  <a:pt x="118411" y="116569"/>
                </a:lnTo>
                <a:lnTo>
                  <a:pt x="127409" y="112960"/>
                </a:lnTo>
                <a:cubicBezTo>
                  <a:pt x="128128" y="112599"/>
                  <a:pt x="129208" y="112599"/>
                  <a:pt x="130288" y="112960"/>
                </a:cubicBezTo>
                <a:lnTo>
                  <a:pt x="139286" y="116569"/>
                </a:lnTo>
                <a:lnTo>
                  <a:pt x="139286" y="92028"/>
                </a:lnTo>
                <a:lnTo>
                  <a:pt x="118411" y="92028"/>
                </a:lnTo>
                <a:close/>
                <a:moveTo>
                  <a:pt x="91777" y="92028"/>
                </a:moveTo>
                <a:lnTo>
                  <a:pt x="91777" y="166373"/>
                </a:lnTo>
                <a:lnTo>
                  <a:pt x="165919" y="166373"/>
                </a:lnTo>
                <a:lnTo>
                  <a:pt x="165919" y="92028"/>
                </a:lnTo>
                <a:lnTo>
                  <a:pt x="148284" y="92028"/>
                </a:lnTo>
                <a:lnTo>
                  <a:pt x="148284" y="123065"/>
                </a:lnTo>
                <a:cubicBezTo>
                  <a:pt x="148284" y="124870"/>
                  <a:pt x="147204" y="125952"/>
                  <a:pt x="146124" y="126674"/>
                </a:cubicBezTo>
                <a:cubicBezTo>
                  <a:pt x="145044" y="127757"/>
                  <a:pt x="143245" y="127757"/>
                  <a:pt x="142165" y="127396"/>
                </a:cubicBezTo>
                <a:lnTo>
                  <a:pt x="128848" y="121983"/>
                </a:lnTo>
                <a:lnTo>
                  <a:pt x="115532" y="127396"/>
                </a:lnTo>
                <a:cubicBezTo>
                  <a:pt x="115172" y="127757"/>
                  <a:pt x="114452" y="127757"/>
                  <a:pt x="114092" y="127757"/>
                </a:cubicBezTo>
                <a:cubicBezTo>
                  <a:pt x="113012" y="127757"/>
                  <a:pt x="112292" y="127396"/>
                  <a:pt x="111573" y="126674"/>
                </a:cubicBezTo>
                <a:cubicBezTo>
                  <a:pt x="110493" y="125952"/>
                  <a:pt x="109413" y="124870"/>
                  <a:pt x="109413" y="123065"/>
                </a:cubicBezTo>
                <a:lnTo>
                  <a:pt x="109413" y="92028"/>
                </a:lnTo>
                <a:lnTo>
                  <a:pt x="91777" y="92028"/>
                </a:lnTo>
                <a:close/>
                <a:moveTo>
                  <a:pt x="35271" y="92028"/>
                </a:moveTo>
                <a:lnTo>
                  <a:pt x="35271" y="116569"/>
                </a:lnTo>
                <a:lnTo>
                  <a:pt x="44269" y="112960"/>
                </a:lnTo>
                <a:cubicBezTo>
                  <a:pt x="44629" y="112960"/>
                  <a:pt x="45349" y="112960"/>
                  <a:pt x="45709" y="112960"/>
                </a:cubicBezTo>
                <a:cubicBezTo>
                  <a:pt x="46428" y="112960"/>
                  <a:pt x="46788" y="112960"/>
                  <a:pt x="47508" y="112960"/>
                </a:cubicBezTo>
                <a:lnTo>
                  <a:pt x="56146" y="116569"/>
                </a:lnTo>
                <a:lnTo>
                  <a:pt x="56146" y="92028"/>
                </a:lnTo>
                <a:lnTo>
                  <a:pt x="35271" y="92028"/>
                </a:lnTo>
                <a:close/>
                <a:moveTo>
                  <a:pt x="8638" y="92028"/>
                </a:moveTo>
                <a:lnTo>
                  <a:pt x="8638" y="166373"/>
                </a:lnTo>
                <a:lnTo>
                  <a:pt x="82780" y="166373"/>
                </a:lnTo>
                <a:lnTo>
                  <a:pt x="82780" y="92028"/>
                </a:lnTo>
                <a:lnTo>
                  <a:pt x="65144" y="92028"/>
                </a:lnTo>
                <a:lnTo>
                  <a:pt x="65144" y="123065"/>
                </a:lnTo>
                <a:cubicBezTo>
                  <a:pt x="65144" y="124870"/>
                  <a:pt x="64064" y="125952"/>
                  <a:pt x="63344" y="126674"/>
                </a:cubicBezTo>
                <a:cubicBezTo>
                  <a:pt x="62265" y="127396"/>
                  <a:pt x="61545" y="127757"/>
                  <a:pt x="60825" y="127757"/>
                </a:cubicBezTo>
                <a:cubicBezTo>
                  <a:pt x="60105" y="127757"/>
                  <a:pt x="59385" y="127757"/>
                  <a:pt x="59025" y="127396"/>
                </a:cubicBezTo>
                <a:lnTo>
                  <a:pt x="45709" y="121983"/>
                </a:lnTo>
                <a:lnTo>
                  <a:pt x="32752" y="127396"/>
                </a:lnTo>
                <a:cubicBezTo>
                  <a:pt x="31312" y="127757"/>
                  <a:pt x="29513" y="127757"/>
                  <a:pt x="28433" y="126674"/>
                </a:cubicBezTo>
                <a:cubicBezTo>
                  <a:pt x="27353" y="125952"/>
                  <a:pt x="26273" y="124870"/>
                  <a:pt x="26273" y="123065"/>
                </a:cubicBezTo>
                <a:lnTo>
                  <a:pt x="26273" y="92028"/>
                </a:lnTo>
                <a:lnTo>
                  <a:pt x="8638" y="92028"/>
                </a:lnTo>
                <a:close/>
                <a:moveTo>
                  <a:pt x="204430" y="62074"/>
                </a:moveTo>
                <a:lnTo>
                  <a:pt x="204430" y="118374"/>
                </a:lnTo>
                <a:cubicBezTo>
                  <a:pt x="204430" y="128479"/>
                  <a:pt x="212708" y="136418"/>
                  <a:pt x="222426" y="136418"/>
                </a:cubicBezTo>
                <a:lnTo>
                  <a:pt x="258417" y="136418"/>
                </a:lnTo>
                <a:lnTo>
                  <a:pt x="233223" y="77592"/>
                </a:lnTo>
                <a:cubicBezTo>
                  <a:pt x="229264" y="68209"/>
                  <a:pt x="220266" y="62074"/>
                  <a:pt x="210189" y="62074"/>
                </a:cubicBezTo>
                <a:lnTo>
                  <a:pt x="204430" y="62074"/>
                </a:lnTo>
                <a:close/>
                <a:moveTo>
                  <a:pt x="174917" y="62074"/>
                </a:moveTo>
                <a:lnTo>
                  <a:pt x="174917" y="219785"/>
                </a:lnTo>
                <a:lnTo>
                  <a:pt x="195792" y="219785"/>
                </a:lnTo>
                <a:cubicBezTo>
                  <a:pt x="197952" y="203184"/>
                  <a:pt x="212348" y="190192"/>
                  <a:pt x="229624" y="190192"/>
                </a:cubicBezTo>
                <a:cubicBezTo>
                  <a:pt x="246900" y="190192"/>
                  <a:pt x="261296" y="203184"/>
                  <a:pt x="263456" y="219785"/>
                </a:cubicBezTo>
                <a:lnTo>
                  <a:pt x="277132" y="219785"/>
                </a:lnTo>
                <a:cubicBezTo>
                  <a:pt x="281091" y="219785"/>
                  <a:pt x="284690" y="216537"/>
                  <a:pt x="284690" y="212568"/>
                </a:cubicBezTo>
                <a:lnTo>
                  <a:pt x="284690" y="199214"/>
                </a:lnTo>
                <a:lnTo>
                  <a:pt x="269214" y="199214"/>
                </a:lnTo>
                <a:cubicBezTo>
                  <a:pt x="267055" y="199214"/>
                  <a:pt x="264895" y="197049"/>
                  <a:pt x="264895" y="194523"/>
                </a:cubicBezTo>
                <a:cubicBezTo>
                  <a:pt x="264895" y="191996"/>
                  <a:pt x="267055" y="190192"/>
                  <a:pt x="269214" y="190192"/>
                </a:cubicBezTo>
                <a:lnTo>
                  <a:pt x="284690" y="190192"/>
                </a:lnTo>
                <a:lnTo>
                  <a:pt x="284690" y="174313"/>
                </a:lnTo>
                <a:lnTo>
                  <a:pt x="269214" y="174313"/>
                </a:lnTo>
                <a:cubicBezTo>
                  <a:pt x="267055" y="174313"/>
                  <a:pt x="264895" y="172147"/>
                  <a:pt x="264895" y="169982"/>
                </a:cubicBezTo>
                <a:cubicBezTo>
                  <a:pt x="264895" y="167095"/>
                  <a:pt x="267055" y="165290"/>
                  <a:pt x="269214" y="165290"/>
                </a:cubicBezTo>
                <a:lnTo>
                  <a:pt x="284690" y="165290"/>
                </a:lnTo>
                <a:lnTo>
                  <a:pt x="284690" y="164929"/>
                </a:lnTo>
                <a:cubicBezTo>
                  <a:pt x="284690" y="154102"/>
                  <a:pt x="275693" y="145441"/>
                  <a:pt x="265255" y="145441"/>
                </a:cubicBezTo>
                <a:lnTo>
                  <a:pt x="222426" y="145441"/>
                </a:lnTo>
                <a:cubicBezTo>
                  <a:pt x="207669" y="145441"/>
                  <a:pt x="195432" y="133531"/>
                  <a:pt x="195432" y="118374"/>
                </a:cubicBezTo>
                <a:lnTo>
                  <a:pt x="195432" y="62074"/>
                </a:lnTo>
                <a:lnTo>
                  <a:pt x="174917" y="62074"/>
                </a:lnTo>
                <a:close/>
                <a:moveTo>
                  <a:pt x="77021" y="8661"/>
                </a:moveTo>
                <a:lnTo>
                  <a:pt x="77021" y="33202"/>
                </a:lnTo>
                <a:lnTo>
                  <a:pt x="85659" y="29593"/>
                </a:lnTo>
                <a:cubicBezTo>
                  <a:pt x="86739" y="29232"/>
                  <a:pt x="87818" y="29232"/>
                  <a:pt x="88898" y="29593"/>
                </a:cubicBezTo>
                <a:lnTo>
                  <a:pt x="97536" y="33202"/>
                </a:lnTo>
                <a:lnTo>
                  <a:pt x="97536" y="8661"/>
                </a:lnTo>
                <a:lnTo>
                  <a:pt x="77021" y="8661"/>
                </a:lnTo>
                <a:close/>
                <a:moveTo>
                  <a:pt x="50388" y="8661"/>
                </a:moveTo>
                <a:lnTo>
                  <a:pt x="50388" y="83006"/>
                </a:lnTo>
                <a:lnTo>
                  <a:pt x="124169" y="83006"/>
                </a:lnTo>
                <a:lnTo>
                  <a:pt x="124169" y="8661"/>
                </a:lnTo>
                <a:lnTo>
                  <a:pt x="106534" y="8661"/>
                </a:lnTo>
                <a:lnTo>
                  <a:pt x="106534" y="40059"/>
                </a:lnTo>
                <a:cubicBezTo>
                  <a:pt x="106534" y="41503"/>
                  <a:pt x="105814" y="42946"/>
                  <a:pt x="104734" y="43307"/>
                </a:cubicBezTo>
                <a:cubicBezTo>
                  <a:pt x="104014" y="44029"/>
                  <a:pt x="102935" y="44390"/>
                  <a:pt x="102215" y="44390"/>
                </a:cubicBezTo>
                <a:cubicBezTo>
                  <a:pt x="101855" y="44390"/>
                  <a:pt x="101135" y="44390"/>
                  <a:pt x="100415" y="44029"/>
                </a:cubicBezTo>
                <a:lnTo>
                  <a:pt x="87458" y="38977"/>
                </a:lnTo>
                <a:lnTo>
                  <a:pt x="74142" y="44029"/>
                </a:lnTo>
                <a:cubicBezTo>
                  <a:pt x="72702" y="44751"/>
                  <a:pt x="71262" y="44390"/>
                  <a:pt x="69823" y="43307"/>
                </a:cubicBezTo>
                <a:cubicBezTo>
                  <a:pt x="68743" y="42946"/>
                  <a:pt x="68023" y="41503"/>
                  <a:pt x="68023" y="40059"/>
                </a:cubicBezTo>
                <a:lnTo>
                  <a:pt x="68023" y="8661"/>
                </a:lnTo>
                <a:lnTo>
                  <a:pt x="50388" y="8661"/>
                </a:lnTo>
                <a:close/>
                <a:moveTo>
                  <a:pt x="45709" y="0"/>
                </a:moveTo>
                <a:lnTo>
                  <a:pt x="128848" y="0"/>
                </a:lnTo>
                <a:cubicBezTo>
                  <a:pt x="131368" y="0"/>
                  <a:pt x="133527" y="1804"/>
                  <a:pt x="133527" y="4331"/>
                </a:cubicBezTo>
                <a:lnTo>
                  <a:pt x="133527" y="83006"/>
                </a:lnTo>
                <a:lnTo>
                  <a:pt x="165919" y="83006"/>
                </a:lnTo>
                <a:lnTo>
                  <a:pt x="165919" y="57743"/>
                </a:lnTo>
                <a:cubicBezTo>
                  <a:pt x="165919" y="55578"/>
                  <a:pt x="167719" y="53051"/>
                  <a:pt x="170238" y="53051"/>
                </a:cubicBezTo>
                <a:lnTo>
                  <a:pt x="210189" y="53051"/>
                </a:lnTo>
                <a:cubicBezTo>
                  <a:pt x="223865" y="53051"/>
                  <a:pt x="236102" y="61352"/>
                  <a:pt x="241501" y="73983"/>
                </a:cubicBezTo>
                <a:lnTo>
                  <a:pt x="268134" y="136779"/>
                </a:lnTo>
                <a:cubicBezTo>
                  <a:pt x="282531" y="138223"/>
                  <a:pt x="293328" y="150493"/>
                  <a:pt x="293328" y="164929"/>
                </a:cubicBezTo>
                <a:lnTo>
                  <a:pt x="293328" y="212568"/>
                </a:lnTo>
                <a:cubicBezTo>
                  <a:pt x="293328" y="221590"/>
                  <a:pt x="286130" y="228808"/>
                  <a:pt x="277132" y="228808"/>
                </a:cubicBezTo>
                <a:lnTo>
                  <a:pt x="263456" y="228808"/>
                </a:lnTo>
                <a:cubicBezTo>
                  <a:pt x="261296" y="245409"/>
                  <a:pt x="246900" y="258401"/>
                  <a:pt x="229624" y="258401"/>
                </a:cubicBezTo>
                <a:cubicBezTo>
                  <a:pt x="212348" y="258401"/>
                  <a:pt x="197952" y="245409"/>
                  <a:pt x="195792" y="228808"/>
                </a:cubicBezTo>
                <a:lnTo>
                  <a:pt x="109413" y="228808"/>
                </a:lnTo>
                <a:cubicBezTo>
                  <a:pt x="106894" y="245409"/>
                  <a:pt x="92857" y="258401"/>
                  <a:pt x="75581" y="258401"/>
                </a:cubicBezTo>
                <a:cubicBezTo>
                  <a:pt x="58306" y="258401"/>
                  <a:pt x="43909" y="245409"/>
                  <a:pt x="41750" y="228808"/>
                </a:cubicBezTo>
                <a:lnTo>
                  <a:pt x="16196" y="228808"/>
                </a:lnTo>
                <a:cubicBezTo>
                  <a:pt x="7198" y="228808"/>
                  <a:pt x="0" y="221590"/>
                  <a:pt x="0" y="212568"/>
                </a:cubicBezTo>
                <a:lnTo>
                  <a:pt x="0" y="170704"/>
                </a:lnTo>
                <a:lnTo>
                  <a:pt x="0" y="87697"/>
                </a:lnTo>
                <a:cubicBezTo>
                  <a:pt x="0" y="85171"/>
                  <a:pt x="1799" y="83006"/>
                  <a:pt x="4319" y="83006"/>
                </a:cubicBezTo>
                <a:lnTo>
                  <a:pt x="41390" y="83006"/>
                </a:lnTo>
                <a:lnTo>
                  <a:pt x="41390" y="4331"/>
                </a:lnTo>
                <a:cubicBezTo>
                  <a:pt x="41390" y="1804"/>
                  <a:pt x="43549" y="0"/>
                  <a:pt x="45709"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33" name="Freeform 940">
            <a:extLst>
              <a:ext uri="{FF2B5EF4-FFF2-40B4-BE49-F238E27FC236}">
                <a16:creationId xmlns:a16="http://schemas.microsoft.com/office/drawing/2014/main" id="{D0C0C219-BAB2-EE44-AC89-557FF99B4BF6}"/>
              </a:ext>
            </a:extLst>
          </p:cNvPr>
          <p:cNvSpPr>
            <a:spLocks noChangeAspect="1" noChangeArrowheads="1"/>
          </p:cNvSpPr>
          <p:nvPr/>
        </p:nvSpPr>
        <p:spPr bwMode="auto">
          <a:xfrm>
            <a:off x="9099312" y="4634044"/>
            <a:ext cx="445776" cy="445776"/>
          </a:xfrm>
          <a:custGeom>
            <a:avLst/>
            <a:gdLst>
              <a:gd name="T0" fmla="*/ 33381150 w 293328"/>
              <a:gd name="T1" fmla="*/ 18224795 h 293328"/>
              <a:gd name="T2" fmla="*/ 15047436 w 293328"/>
              <a:gd name="T3" fmla="*/ 14553791 h 293328"/>
              <a:gd name="T4" fmla="*/ 13836781 w 293328"/>
              <a:gd name="T5" fmla="*/ 19175014 h 293328"/>
              <a:gd name="T6" fmla="*/ 17858200 w 293328"/>
              <a:gd name="T7" fmla="*/ 21766060 h 293328"/>
              <a:gd name="T8" fmla="*/ 21403679 w 293328"/>
              <a:gd name="T9" fmla="*/ 19175014 h 293328"/>
              <a:gd name="T10" fmla="*/ 20236224 w 293328"/>
              <a:gd name="T11" fmla="*/ 14553791 h 293328"/>
              <a:gd name="T12" fmla="*/ 17597759 w 293328"/>
              <a:gd name="T13" fmla="*/ 3623633 h 293328"/>
              <a:gd name="T14" fmla="*/ 20582878 w 293328"/>
              <a:gd name="T15" fmla="*/ 5010145 h 293328"/>
              <a:gd name="T16" fmla="*/ 24000551 w 293328"/>
              <a:gd name="T17" fmla="*/ 5833742 h 293328"/>
              <a:gd name="T18" fmla="*/ 25990834 w 293328"/>
              <a:gd name="T19" fmla="*/ 7133643 h 293328"/>
              <a:gd name="T20" fmla="*/ 27980820 w 293328"/>
              <a:gd name="T21" fmla="*/ 9993496 h 293328"/>
              <a:gd name="T22" fmla="*/ 30446830 w 293328"/>
              <a:gd name="T23" fmla="*/ 12246799 h 293328"/>
              <a:gd name="T24" fmla="*/ 30316918 w 293328"/>
              <a:gd name="T25" fmla="*/ 15583444 h 293328"/>
              <a:gd name="T26" fmla="*/ 29148842 w 293328"/>
              <a:gd name="T27" fmla="*/ 14110156 h 293328"/>
              <a:gd name="T28" fmla="*/ 28975883 w 293328"/>
              <a:gd name="T29" fmla="*/ 12160166 h 293328"/>
              <a:gd name="T30" fmla="*/ 26942490 w 293328"/>
              <a:gd name="T31" fmla="*/ 9170166 h 293328"/>
              <a:gd name="T32" fmla="*/ 25212071 w 293328"/>
              <a:gd name="T33" fmla="*/ 8216865 h 293328"/>
              <a:gd name="T34" fmla="*/ 22486356 w 293328"/>
              <a:gd name="T35" fmla="*/ 5660354 h 293328"/>
              <a:gd name="T36" fmla="*/ 18809135 w 293328"/>
              <a:gd name="T37" fmla="*/ 5573622 h 293328"/>
              <a:gd name="T38" fmla="*/ 16905531 w 293328"/>
              <a:gd name="T39" fmla="*/ 4967098 h 293328"/>
              <a:gd name="T40" fmla="*/ 13357983 w 293328"/>
              <a:gd name="T41" fmla="*/ 5703587 h 293328"/>
              <a:gd name="T42" fmla="*/ 11843708 w 293328"/>
              <a:gd name="T43" fmla="*/ 6960109 h 293328"/>
              <a:gd name="T44" fmla="*/ 8469463 w 293328"/>
              <a:gd name="T45" fmla="*/ 8476843 h 293328"/>
              <a:gd name="T46" fmla="*/ 6954907 w 293328"/>
              <a:gd name="T47" fmla="*/ 11856830 h 293328"/>
              <a:gd name="T48" fmla="*/ 5700211 w 293328"/>
              <a:gd name="T49" fmla="*/ 13373309 h 293328"/>
              <a:gd name="T50" fmla="*/ 4965058 w 293328"/>
              <a:gd name="T51" fmla="*/ 16926787 h 293328"/>
              <a:gd name="T52" fmla="*/ 5570699 w 293328"/>
              <a:gd name="T53" fmla="*/ 18833194 h 293328"/>
              <a:gd name="T54" fmla="*/ 5657217 w 293328"/>
              <a:gd name="T55" fmla="*/ 22559781 h 293328"/>
              <a:gd name="T56" fmla="*/ 8252727 w 293328"/>
              <a:gd name="T57" fmla="*/ 25246394 h 293328"/>
              <a:gd name="T58" fmla="*/ 9161559 w 293328"/>
              <a:gd name="T59" fmla="*/ 26979844 h 293328"/>
              <a:gd name="T60" fmla="*/ 12146499 w 293328"/>
              <a:gd name="T61" fmla="*/ 29016434 h 293328"/>
              <a:gd name="T62" fmla="*/ 14093281 w 293328"/>
              <a:gd name="T63" fmla="*/ 29189573 h 293328"/>
              <a:gd name="T64" fmla="*/ 15564232 w 293328"/>
              <a:gd name="T65" fmla="*/ 30359648 h 293328"/>
              <a:gd name="T66" fmla="*/ 12968760 w 293328"/>
              <a:gd name="T67" fmla="*/ 30662826 h 293328"/>
              <a:gd name="T68" fmla="*/ 10848633 w 293328"/>
              <a:gd name="T69" fmla="*/ 28626338 h 293328"/>
              <a:gd name="T70" fmla="*/ 7733725 w 293328"/>
              <a:gd name="T71" fmla="*/ 27499615 h 293328"/>
              <a:gd name="T72" fmla="*/ 6565520 w 293328"/>
              <a:gd name="T73" fmla="*/ 24336544 h 293328"/>
              <a:gd name="T74" fmla="*/ 4705346 w 293328"/>
              <a:gd name="T75" fmla="*/ 21389842 h 293328"/>
              <a:gd name="T76" fmla="*/ 4229369 w 293328"/>
              <a:gd name="T77" fmla="*/ 19049911 h 293328"/>
              <a:gd name="T78" fmla="*/ 4835007 w 293328"/>
              <a:gd name="T79" fmla="*/ 15583444 h 293328"/>
              <a:gd name="T80" fmla="*/ 4662353 w 293328"/>
              <a:gd name="T81" fmla="*/ 12246799 h 293328"/>
              <a:gd name="T82" fmla="*/ 7171158 w 293328"/>
              <a:gd name="T83" fmla="*/ 9993496 h 293328"/>
              <a:gd name="T84" fmla="*/ 9161559 w 293328"/>
              <a:gd name="T85" fmla="*/ 7133643 h 293328"/>
              <a:gd name="T86" fmla="*/ 11151480 w 293328"/>
              <a:gd name="T87" fmla="*/ 5833742 h 293328"/>
              <a:gd name="T88" fmla="*/ 14569249 w 293328"/>
              <a:gd name="T89" fmla="*/ 5010145 h 293328"/>
              <a:gd name="T90" fmla="*/ 17597759 w 293328"/>
              <a:gd name="T91" fmla="*/ 3623633 h 293328"/>
              <a:gd name="T92" fmla="*/ 17079772 w 293328"/>
              <a:gd name="T93" fmla="*/ 34160736 h 293328"/>
              <a:gd name="T94" fmla="*/ 12539448 w 293328"/>
              <a:gd name="T95" fmla="*/ 25480224 h 293328"/>
              <a:gd name="T96" fmla="*/ 11761053 w 293328"/>
              <a:gd name="T97" fmla="*/ 24918618 h 293328"/>
              <a:gd name="T98" fmla="*/ 8475170 w 293328"/>
              <a:gd name="T99" fmla="*/ 14769895 h 293328"/>
              <a:gd name="T100" fmla="*/ 17122840 w 293328"/>
              <a:gd name="T101" fmla="*/ 8421406 h 293328"/>
              <a:gd name="T102" fmla="*/ 26289782 w 293328"/>
              <a:gd name="T103" fmla="*/ 14381304 h 293328"/>
              <a:gd name="T104" fmla="*/ 22484686 w 293328"/>
              <a:gd name="T105" fmla="*/ 19304498 h 293328"/>
              <a:gd name="T106" fmla="*/ 17641804 w 293328"/>
              <a:gd name="T107" fmla="*/ 1079700 h 293328"/>
              <a:gd name="T108" fmla="*/ 35110701 w 293328"/>
              <a:gd name="T109" fmla="*/ 18008942 h 293328"/>
              <a:gd name="T110" fmla="*/ 0 w 293328"/>
              <a:gd name="T111" fmla="*/ 17620370 h 2933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3328" h="293328">
                <a:moveTo>
                  <a:pt x="277852" y="151696"/>
                </a:moveTo>
                <a:cubicBezTo>
                  <a:pt x="210908" y="157088"/>
                  <a:pt x="156922" y="211009"/>
                  <a:pt x="151523" y="277870"/>
                </a:cubicBezTo>
                <a:lnTo>
                  <a:pt x="277852" y="151696"/>
                </a:lnTo>
                <a:close/>
                <a:moveTo>
                  <a:pt x="146844" y="81959"/>
                </a:moveTo>
                <a:lnTo>
                  <a:pt x="128489" y="118625"/>
                </a:lnTo>
                <a:cubicBezTo>
                  <a:pt x="127769" y="120423"/>
                  <a:pt x="126689" y="121141"/>
                  <a:pt x="125249" y="121141"/>
                </a:cubicBezTo>
                <a:lnTo>
                  <a:pt x="84579" y="127252"/>
                </a:lnTo>
                <a:lnTo>
                  <a:pt x="114092" y="155651"/>
                </a:lnTo>
                <a:cubicBezTo>
                  <a:pt x="114812" y="156729"/>
                  <a:pt x="115532" y="158167"/>
                  <a:pt x="115172" y="159605"/>
                </a:cubicBezTo>
                <a:lnTo>
                  <a:pt x="108334" y="200225"/>
                </a:lnTo>
                <a:lnTo>
                  <a:pt x="144685" y="181173"/>
                </a:lnTo>
                <a:cubicBezTo>
                  <a:pt x="145764" y="180454"/>
                  <a:pt x="147204" y="180454"/>
                  <a:pt x="148644" y="181173"/>
                </a:cubicBezTo>
                <a:lnTo>
                  <a:pt x="175997" y="195552"/>
                </a:lnTo>
                <a:cubicBezTo>
                  <a:pt x="178156" y="193035"/>
                  <a:pt x="180316" y="190160"/>
                  <a:pt x="182835" y="188003"/>
                </a:cubicBezTo>
                <a:lnTo>
                  <a:pt x="178156" y="159605"/>
                </a:lnTo>
                <a:cubicBezTo>
                  <a:pt x="177797" y="158167"/>
                  <a:pt x="178516" y="156729"/>
                  <a:pt x="179596" y="155651"/>
                </a:cubicBezTo>
                <a:lnTo>
                  <a:pt x="208749" y="127252"/>
                </a:lnTo>
                <a:lnTo>
                  <a:pt x="168439" y="121141"/>
                </a:lnTo>
                <a:cubicBezTo>
                  <a:pt x="166639" y="121141"/>
                  <a:pt x="165560" y="120423"/>
                  <a:pt x="164840" y="118625"/>
                </a:cubicBezTo>
                <a:lnTo>
                  <a:pt x="146844" y="81959"/>
                </a:lnTo>
                <a:close/>
                <a:moveTo>
                  <a:pt x="146477" y="30162"/>
                </a:moveTo>
                <a:cubicBezTo>
                  <a:pt x="150798" y="30162"/>
                  <a:pt x="155119" y="31965"/>
                  <a:pt x="158360" y="35212"/>
                </a:cubicBezTo>
                <a:lnTo>
                  <a:pt x="162681" y="40261"/>
                </a:lnTo>
                <a:cubicBezTo>
                  <a:pt x="165202" y="42425"/>
                  <a:pt x="168443" y="43147"/>
                  <a:pt x="171324" y="41704"/>
                </a:cubicBezTo>
                <a:lnTo>
                  <a:pt x="177806" y="39179"/>
                </a:lnTo>
                <a:cubicBezTo>
                  <a:pt x="181767" y="37376"/>
                  <a:pt x="186448" y="37015"/>
                  <a:pt x="190769" y="38818"/>
                </a:cubicBezTo>
                <a:cubicBezTo>
                  <a:pt x="195091" y="40622"/>
                  <a:pt x="197972" y="44229"/>
                  <a:pt x="199772" y="48557"/>
                </a:cubicBezTo>
                <a:lnTo>
                  <a:pt x="202293" y="54688"/>
                </a:lnTo>
                <a:cubicBezTo>
                  <a:pt x="203373" y="57574"/>
                  <a:pt x="206254" y="59377"/>
                  <a:pt x="209495" y="59738"/>
                </a:cubicBezTo>
                <a:lnTo>
                  <a:pt x="216337" y="59377"/>
                </a:lnTo>
                <a:cubicBezTo>
                  <a:pt x="220658" y="59377"/>
                  <a:pt x="225339" y="60820"/>
                  <a:pt x="228580" y="64427"/>
                </a:cubicBezTo>
                <a:cubicBezTo>
                  <a:pt x="231461" y="67673"/>
                  <a:pt x="233622" y="72001"/>
                  <a:pt x="233262" y="76329"/>
                </a:cubicBezTo>
                <a:lnTo>
                  <a:pt x="232902" y="83182"/>
                </a:lnTo>
                <a:cubicBezTo>
                  <a:pt x="232902" y="86428"/>
                  <a:pt x="235062" y="89314"/>
                  <a:pt x="237943" y="90396"/>
                </a:cubicBezTo>
                <a:lnTo>
                  <a:pt x="244425" y="92920"/>
                </a:lnTo>
                <a:cubicBezTo>
                  <a:pt x="248386" y="94363"/>
                  <a:pt x="251987" y="97609"/>
                  <a:pt x="253428" y="101937"/>
                </a:cubicBezTo>
                <a:cubicBezTo>
                  <a:pt x="255228" y="105905"/>
                  <a:pt x="255228" y="110954"/>
                  <a:pt x="253428" y="114922"/>
                </a:cubicBezTo>
                <a:lnTo>
                  <a:pt x="250547" y="121414"/>
                </a:lnTo>
                <a:cubicBezTo>
                  <a:pt x="249106" y="123939"/>
                  <a:pt x="249826" y="127546"/>
                  <a:pt x="252347" y="129710"/>
                </a:cubicBezTo>
                <a:cubicBezTo>
                  <a:pt x="254148" y="131513"/>
                  <a:pt x="254148" y="134399"/>
                  <a:pt x="252347" y="136202"/>
                </a:cubicBezTo>
                <a:cubicBezTo>
                  <a:pt x="250907" y="137645"/>
                  <a:pt x="248026" y="138005"/>
                  <a:pt x="246225" y="136202"/>
                </a:cubicBezTo>
                <a:cubicBezTo>
                  <a:pt x="241184" y="131513"/>
                  <a:pt x="239744" y="123939"/>
                  <a:pt x="242624" y="117447"/>
                </a:cubicBezTo>
                <a:lnTo>
                  <a:pt x="245145" y="111315"/>
                </a:lnTo>
                <a:cubicBezTo>
                  <a:pt x="246225" y="109512"/>
                  <a:pt x="246225" y="107348"/>
                  <a:pt x="245145" y="105544"/>
                </a:cubicBezTo>
                <a:cubicBezTo>
                  <a:pt x="244785" y="103380"/>
                  <a:pt x="242984" y="101937"/>
                  <a:pt x="241184" y="101216"/>
                </a:cubicBezTo>
                <a:lnTo>
                  <a:pt x="234702" y="98691"/>
                </a:lnTo>
                <a:cubicBezTo>
                  <a:pt x="228220" y="96167"/>
                  <a:pt x="223899" y="90035"/>
                  <a:pt x="224259" y="82821"/>
                </a:cubicBezTo>
                <a:lnTo>
                  <a:pt x="224259" y="76329"/>
                </a:lnTo>
                <a:cubicBezTo>
                  <a:pt x="224259" y="74165"/>
                  <a:pt x="223539" y="72001"/>
                  <a:pt x="222098" y="70558"/>
                </a:cubicBezTo>
                <a:cubicBezTo>
                  <a:pt x="220658" y="69116"/>
                  <a:pt x="218497" y="68394"/>
                  <a:pt x="216337" y="68394"/>
                </a:cubicBezTo>
                <a:lnTo>
                  <a:pt x="209855" y="68394"/>
                </a:lnTo>
                <a:cubicBezTo>
                  <a:pt x="202653" y="68755"/>
                  <a:pt x="196531" y="64427"/>
                  <a:pt x="194010" y="57934"/>
                </a:cubicBezTo>
                <a:lnTo>
                  <a:pt x="191490" y="51442"/>
                </a:lnTo>
                <a:cubicBezTo>
                  <a:pt x="190769" y="49639"/>
                  <a:pt x="189329" y="47835"/>
                  <a:pt x="187168" y="47114"/>
                </a:cubicBezTo>
                <a:cubicBezTo>
                  <a:pt x="185368" y="46393"/>
                  <a:pt x="183207" y="46393"/>
                  <a:pt x="181407" y="47475"/>
                </a:cubicBezTo>
                <a:lnTo>
                  <a:pt x="174925" y="49999"/>
                </a:lnTo>
                <a:cubicBezTo>
                  <a:pt x="168803" y="52885"/>
                  <a:pt x="161241" y="51442"/>
                  <a:pt x="156560" y="46393"/>
                </a:cubicBezTo>
                <a:lnTo>
                  <a:pt x="151878" y="41343"/>
                </a:lnTo>
                <a:cubicBezTo>
                  <a:pt x="150438" y="39900"/>
                  <a:pt x="148637" y="39179"/>
                  <a:pt x="146477" y="39179"/>
                </a:cubicBezTo>
                <a:cubicBezTo>
                  <a:pt x="144316" y="39179"/>
                  <a:pt x="142155" y="39900"/>
                  <a:pt x="140715" y="41343"/>
                </a:cubicBezTo>
                <a:lnTo>
                  <a:pt x="136034" y="46393"/>
                </a:lnTo>
                <a:cubicBezTo>
                  <a:pt x="131352" y="51442"/>
                  <a:pt x="123790" y="52885"/>
                  <a:pt x="117308" y="49999"/>
                </a:cubicBezTo>
                <a:lnTo>
                  <a:pt x="111186" y="47475"/>
                </a:lnTo>
                <a:cubicBezTo>
                  <a:pt x="109386" y="46393"/>
                  <a:pt x="107225" y="46393"/>
                  <a:pt x="105425" y="47114"/>
                </a:cubicBezTo>
                <a:cubicBezTo>
                  <a:pt x="103264" y="47835"/>
                  <a:pt x="101824" y="49639"/>
                  <a:pt x="101104" y="51442"/>
                </a:cubicBezTo>
                <a:lnTo>
                  <a:pt x="98583" y="57934"/>
                </a:lnTo>
                <a:cubicBezTo>
                  <a:pt x="96062" y="64427"/>
                  <a:pt x="89940" y="68755"/>
                  <a:pt x="82738" y="68394"/>
                </a:cubicBezTo>
                <a:lnTo>
                  <a:pt x="76256" y="68394"/>
                </a:lnTo>
                <a:cubicBezTo>
                  <a:pt x="74096" y="68394"/>
                  <a:pt x="71935" y="69116"/>
                  <a:pt x="70495" y="70558"/>
                </a:cubicBezTo>
                <a:cubicBezTo>
                  <a:pt x="69054" y="72001"/>
                  <a:pt x="68334" y="74165"/>
                  <a:pt x="68334" y="76329"/>
                </a:cubicBezTo>
                <a:lnTo>
                  <a:pt x="68694" y="82821"/>
                </a:lnTo>
                <a:cubicBezTo>
                  <a:pt x="68694" y="90035"/>
                  <a:pt x="64373" y="96167"/>
                  <a:pt x="57891" y="98691"/>
                </a:cubicBezTo>
                <a:lnTo>
                  <a:pt x="51409" y="101216"/>
                </a:lnTo>
                <a:cubicBezTo>
                  <a:pt x="49609" y="101937"/>
                  <a:pt x="47808" y="103380"/>
                  <a:pt x="47088" y="105544"/>
                </a:cubicBezTo>
                <a:cubicBezTo>
                  <a:pt x="46368" y="107348"/>
                  <a:pt x="46368" y="109512"/>
                  <a:pt x="47448" y="111315"/>
                </a:cubicBezTo>
                <a:lnTo>
                  <a:pt x="49969" y="117447"/>
                </a:lnTo>
                <a:cubicBezTo>
                  <a:pt x="52850" y="123939"/>
                  <a:pt x="51409" y="131513"/>
                  <a:pt x="46368" y="136202"/>
                </a:cubicBezTo>
                <a:lnTo>
                  <a:pt x="41326" y="140891"/>
                </a:lnTo>
                <a:cubicBezTo>
                  <a:pt x="39886" y="142334"/>
                  <a:pt x="39166" y="144498"/>
                  <a:pt x="39166" y="146301"/>
                </a:cubicBezTo>
                <a:cubicBezTo>
                  <a:pt x="39166" y="148465"/>
                  <a:pt x="39886" y="150629"/>
                  <a:pt x="41326" y="152072"/>
                </a:cubicBezTo>
                <a:lnTo>
                  <a:pt x="46368" y="156761"/>
                </a:lnTo>
                <a:cubicBezTo>
                  <a:pt x="51409" y="161450"/>
                  <a:pt x="52850" y="169024"/>
                  <a:pt x="49969" y="175155"/>
                </a:cubicBezTo>
                <a:lnTo>
                  <a:pt x="47448" y="181648"/>
                </a:lnTo>
                <a:cubicBezTo>
                  <a:pt x="46368" y="183451"/>
                  <a:pt x="46368" y="185615"/>
                  <a:pt x="47088" y="187779"/>
                </a:cubicBezTo>
                <a:cubicBezTo>
                  <a:pt x="47808" y="189583"/>
                  <a:pt x="49609" y="191025"/>
                  <a:pt x="51409" y="191747"/>
                </a:cubicBezTo>
                <a:lnTo>
                  <a:pt x="57891" y="194271"/>
                </a:lnTo>
                <a:cubicBezTo>
                  <a:pt x="64373" y="196796"/>
                  <a:pt x="68694" y="202928"/>
                  <a:pt x="68694" y="210141"/>
                </a:cubicBezTo>
                <a:lnTo>
                  <a:pt x="68334" y="216994"/>
                </a:lnTo>
                <a:cubicBezTo>
                  <a:pt x="68334" y="218798"/>
                  <a:pt x="69054" y="220962"/>
                  <a:pt x="70495" y="222405"/>
                </a:cubicBezTo>
                <a:cubicBezTo>
                  <a:pt x="71935" y="223847"/>
                  <a:pt x="74096" y="224929"/>
                  <a:pt x="76256" y="224569"/>
                </a:cubicBezTo>
                <a:lnTo>
                  <a:pt x="82738" y="224569"/>
                </a:lnTo>
                <a:cubicBezTo>
                  <a:pt x="89940" y="224569"/>
                  <a:pt x="96062" y="228536"/>
                  <a:pt x="98583" y="235028"/>
                </a:cubicBezTo>
                <a:lnTo>
                  <a:pt x="101104" y="241521"/>
                </a:lnTo>
                <a:cubicBezTo>
                  <a:pt x="101824" y="243324"/>
                  <a:pt x="103264" y="245127"/>
                  <a:pt x="105425" y="245488"/>
                </a:cubicBezTo>
                <a:cubicBezTo>
                  <a:pt x="107225" y="246570"/>
                  <a:pt x="109386" y="246570"/>
                  <a:pt x="111186" y="245488"/>
                </a:cubicBezTo>
                <a:lnTo>
                  <a:pt x="117308" y="242963"/>
                </a:lnTo>
                <a:cubicBezTo>
                  <a:pt x="123790" y="240078"/>
                  <a:pt x="131352" y="241521"/>
                  <a:pt x="136034" y="246570"/>
                </a:cubicBezTo>
                <a:cubicBezTo>
                  <a:pt x="137834" y="248373"/>
                  <a:pt x="137834" y="251259"/>
                  <a:pt x="136034" y="252702"/>
                </a:cubicBezTo>
                <a:cubicBezTo>
                  <a:pt x="134233" y="254505"/>
                  <a:pt x="131352" y="254505"/>
                  <a:pt x="129552" y="252702"/>
                </a:cubicBezTo>
                <a:cubicBezTo>
                  <a:pt x="127391" y="250177"/>
                  <a:pt x="123790" y="249816"/>
                  <a:pt x="121269" y="250898"/>
                </a:cubicBezTo>
                <a:lnTo>
                  <a:pt x="114788" y="253784"/>
                </a:lnTo>
                <a:cubicBezTo>
                  <a:pt x="112627" y="254866"/>
                  <a:pt x="110466" y="255226"/>
                  <a:pt x="107946" y="255226"/>
                </a:cubicBezTo>
                <a:cubicBezTo>
                  <a:pt x="105785" y="255226"/>
                  <a:pt x="103624" y="254866"/>
                  <a:pt x="101824" y="253784"/>
                </a:cubicBezTo>
                <a:cubicBezTo>
                  <a:pt x="97863" y="251980"/>
                  <a:pt x="94262" y="248734"/>
                  <a:pt x="92821" y="244406"/>
                </a:cubicBezTo>
                <a:lnTo>
                  <a:pt x="90300" y="238274"/>
                </a:lnTo>
                <a:cubicBezTo>
                  <a:pt x="89220" y="235389"/>
                  <a:pt x="85979" y="233225"/>
                  <a:pt x="83098" y="233225"/>
                </a:cubicBezTo>
                <a:lnTo>
                  <a:pt x="76256" y="233586"/>
                </a:lnTo>
                <a:cubicBezTo>
                  <a:pt x="71935" y="233586"/>
                  <a:pt x="67254" y="231782"/>
                  <a:pt x="64373" y="228897"/>
                </a:cubicBezTo>
                <a:cubicBezTo>
                  <a:pt x="60772" y="225651"/>
                  <a:pt x="59332" y="220962"/>
                  <a:pt x="59332" y="216634"/>
                </a:cubicBezTo>
                <a:lnTo>
                  <a:pt x="59692" y="209781"/>
                </a:lnTo>
                <a:cubicBezTo>
                  <a:pt x="59692" y="206535"/>
                  <a:pt x="57891" y="203649"/>
                  <a:pt x="54650" y="202567"/>
                </a:cubicBezTo>
                <a:lnTo>
                  <a:pt x="48528" y="200042"/>
                </a:lnTo>
                <a:cubicBezTo>
                  <a:pt x="44207" y="198239"/>
                  <a:pt x="40606" y="195354"/>
                  <a:pt x="38806" y="191025"/>
                </a:cubicBezTo>
                <a:cubicBezTo>
                  <a:pt x="37005" y="186697"/>
                  <a:pt x="37365" y="182008"/>
                  <a:pt x="39166" y="178041"/>
                </a:cubicBezTo>
                <a:lnTo>
                  <a:pt x="41686" y="171549"/>
                </a:lnTo>
                <a:cubicBezTo>
                  <a:pt x="43487" y="168663"/>
                  <a:pt x="42407" y="165417"/>
                  <a:pt x="40246" y="162892"/>
                </a:cubicBezTo>
                <a:lnTo>
                  <a:pt x="35205" y="158564"/>
                </a:lnTo>
                <a:cubicBezTo>
                  <a:pt x="32324" y="155318"/>
                  <a:pt x="30163" y="150990"/>
                  <a:pt x="30163" y="146301"/>
                </a:cubicBezTo>
                <a:cubicBezTo>
                  <a:pt x="30163" y="141973"/>
                  <a:pt x="32324" y="137645"/>
                  <a:pt x="35205" y="134399"/>
                </a:cubicBezTo>
                <a:lnTo>
                  <a:pt x="40246" y="129710"/>
                </a:lnTo>
                <a:cubicBezTo>
                  <a:pt x="42407" y="127546"/>
                  <a:pt x="43487" y="123939"/>
                  <a:pt x="41686" y="121414"/>
                </a:cubicBezTo>
                <a:lnTo>
                  <a:pt x="39166" y="114922"/>
                </a:lnTo>
                <a:cubicBezTo>
                  <a:pt x="37365" y="110954"/>
                  <a:pt x="37005" y="105905"/>
                  <a:pt x="38806" y="101937"/>
                </a:cubicBezTo>
                <a:cubicBezTo>
                  <a:pt x="40606" y="97609"/>
                  <a:pt x="44207" y="94363"/>
                  <a:pt x="48528" y="92920"/>
                </a:cubicBezTo>
                <a:lnTo>
                  <a:pt x="54650" y="90396"/>
                </a:lnTo>
                <a:cubicBezTo>
                  <a:pt x="57891" y="89314"/>
                  <a:pt x="59692" y="86428"/>
                  <a:pt x="59692" y="83182"/>
                </a:cubicBezTo>
                <a:lnTo>
                  <a:pt x="59332" y="76329"/>
                </a:lnTo>
                <a:cubicBezTo>
                  <a:pt x="59332" y="71640"/>
                  <a:pt x="60772" y="67673"/>
                  <a:pt x="64373" y="64427"/>
                </a:cubicBezTo>
                <a:cubicBezTo>
                  <a:pt x="67254" y="60820"/>
                  <a:pt x="71575" y="59377"/>
                  <a:pt x="76256" y="59377"/>
                </a:cubicBezTo>
                <a:lnTo>
                  <a:pt x="83098" y="59738"/>
                </a:lnTo>
                <a:cubicBezTo>
                  <a:pt x="86339" y="59377"/>
                  <a:pt x="89220" y="57574"/>
                  <a:pt x="90300" y="54688"/>
                </a:cubicBezTo>
                <a:lnTo>
                  <a:pt x="92821" y="48557"/>
                </a:lnTo>
                <a:cubicBezTo>
                  <a:pt x="94262" y="44229"/>
                  <a:pt x="97863" y="40622"/>
                  <a:pt x="101824" y="38818"/>
                </a:cubicBezTo>
                <a:cubicBezTo>
                  <a:pt x="105785" y="37015"/>
                  <a:pt x="110826" y="37376"/>
                  <a:pt x="114788" y="39179"/>
                </a:cubicBezTo>
                <a:lnTo>
                  <a:pt x="121269" y="41704"/>
                </a:lnTo>
                <a:cubicBezTo>
                  <a:pt x="124150" y="43147"/>
                  <a:pt x="127391" y="42425"/>
                  <a:pt x="129552" y="40261"/>
                </a:cubicBezTo>
                <a:lnTo>
                  <a:pt x="134233" y="35212"/>
                </a:lnTo>
                <a:cubicBezTo>
                  <a:pt x="137474" y="31965"/>
                  <a:pt x="141795" y="30162"/>
                  <a:pt x="146477" y="30162"/>
                </a:cubicBezTo>
                <a:close/>
                <a:moveTo>
                  <a:pt x="146844" y="8987"/>
                </a:moveTo>
                <a:cubicBezTo>
                  <a:pt x="70543" y="8987"/>
                  <a:pt x="8638" y="70816"/>
                  <a:pt x="8638" y="146664"/>
                </a:cubicBezTo>
                <a:cubicBezTo>
                  <a:pt x="8638" y="221434"/>
                  <a:pt x="68383" y="282184"/>
                  <a:pt x="142165" y="284341"/>
                </a:cubicBezTo>
                <a:cubicBezTo>
                  <a:pt x="143245" y="253786"/>
                  <a:pt x="153682" y="225747"/>
                  <a:pt x="170598" y="202741"/>
                </a:cubicBezTo>
                <a:lnTo>
                  <a:pt x="146844" y="189800"/>
                </a:lnTo>
                <a:lnTo>
                  <a:pt x="104375" y="212087"/>
                </a:lnTo>
                <a:cubicBezTo>
                  <a:pt x="103655" y="212447"/>
                  <a:pt x="102935" y="212806"/>
                  <a:pt x="102215" y="212806"/>
                </a:cubicBezTo>
                <a:cubicBezTo>
                  <a:pt x="101495" y="212806"/>
                  <a:pt x="100416" y="212447"/>
                  <a:pt x="99696" y="211728"/>
                </a:cubicBezTo>
                <a:cubicBezTo>
                  <a:pt x="98256" y="211009"/>
                  <a:pt x="97536" y="209212"/>
                  <a:pt x="97896" y="207414"/>
                </a:cubicBezTo>
                <a:lnTo>
                  <a:pt x="105814" y="160683"/>
                </a:lnTo>
                <a:lnTo>
                  <a:pt x="71982" y="127252"/>
                </a:lnTo>
                <a:cubicBezTo>
                  <a:pt x="70543" y="126174"/>
                  <a:pt x="70183" y="124377"/>
                  <a:pt x="70543" y="122939"/>
                </a:cubicBezTo>
                <a:cubicBezTo>
                  <a:pt x="71263" y="121141"/>
                  <a:pt x="72702" y="119704"/>
                  <a:pt x="74142" y="119704"/>
                </a:cubicBezTo>
                <a:lnTo>
                  <a:pt x="121650" y="112874"/>
                </a:lnTo>
                <a:lnTo>
                  <a:pt x="142525" y="70097"/>
                </a:lnTo>
                <a:cubicBezTo>
                  <a:pt x="143965" y="66861"/>
                  <a:pt x="149004" y="66861"/>
                  <a:pt x="150803" y="70097"/>
                </a:cubicBezTo>
                <a:lnTo>
                  <a:pt x="171678" y="112874"/>
                </a:lnTo>
                <a:lnTo>
                  <a:pt x="218826" y="119704"/>
                </a:lnTo>
                <a:cubicBezTo>
                  <a:pt x="220626" y="119704"/>
                  <a:pt x="222066" y="121141"/>
                  <a:pt x="222426" y="122939"/>
                </a:cubicBezTo>
                <a:cubicBezTo>
                  <a:pt x="223145" y="124377"/>
                  <a:pt x="222426" y="126174"/>
                  <a:pt x="221706" y="127252"/>
                </a:cubicBezTo>
                <a:lnTo>
                  <a:pt x="187154" y="160683"/>
                </a:lnTo>
                <a:lnTo>
                  <a:pt x="190753" y="180095"/>
                </a:lnTo>
                <a:cubicBezTo>
                  <a:pt x="215587" y="157448"/>
                  <a:pt x="248339" y="143429"/>
                  <a:pt x="284690" y="142350"/>
                </a:cubicBezTo>
                <a:cubicBezTo>
                  <a:pt x="282171" y="68659"/>
                  <a:pt x="221346" y="8987"/>
                  <a:pt x="146844" y="8987"/>
                </a:cubicBezTo>
                <a:close/>
                <a:moveTo>
                  <a:pt x="146844" y="0"/>
                </a:moveTo>
                <a:cubicBezTo>
                  <a:pt x="227464" y="0"/>
                  <a:pt x="293328" y="66143"/>
                  <a:pt x="293328" y="146664"/>
                </a:cubicBezTo>
                <a:cubicBezTo>
                  <a:pt x="293328" y="148102"/>
                  <a:pt x="292968" y="149180"/>
                  <a:pt x="292248" y="149899"/>
                </a:cubicBezTo>
                <a:lnTo>
                  <a:pt x="149723" y="292249"/>
                </a:lnTo>
                <a:cubicBezTo>
                  <a:pt x="149004" y="292968"/>
                  <a:pt x="147564" y="293328"/>
                  <a:pt x="146844" y="293328"/>
                </a:cubicBezTo>
                <a:cubicBezTo>
                  <a:pt x="65864" y="293328"/>
                  <a:pt x="0" y="227545"/>
                  <a:pt x="0" y="146664"/>
                </a:cubicBezTo>
                <a:cubicBezTo>
                  <a:pt x="0" y="66143"/>
                  <a:pt x="65864" y="0"/>
                  <a:pt x="146844"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dirty="0">
              <a:latin typeface="Lato Light" panose="020F0502020204030203" pitchFamily="34" charset="0"/>
            </a:endParaRPr>
          </a:p>
        </p:txBody>
      </p:sp>
      <p:sp>
        <p:nvSpPr>
          <p:cNvPr id="34" name="TextBox 33">
            <a:extLst>
              <a:ext uri="{FF2B5EF4-FFF2-40B4-BE49-F238E27FC236}">
                <a16:creationId xmlns:a16="http://schemas.microsoft.com/office/drawing/2014/main" id="{5ED8E620-01A6-7249-A973-4C738857C357}"/>
              </a:ext>
            </a:extLst>
          </p:cNvPr>
          <p:cNvSpPr txBox="1"/>
          <p:nvPr/>
        </p:nvSpPr>
        <p:spPr>
          <a:xfrm>
            <a:off x="8299325" y="3502642"/>
            <a:ext cx="2045753" cy="523220"/>
          </a:xfrm>
          <a:prstGeom prst="rect">
            <a:avLst/>
          </a:prstGeom>
          <a:noFill/>
        </p:spPr>
        <p:txBody>
          <a:bodyPr wrap="none" rtlCol="0" anchor="t" anchorCtr="0">
            <a:spAutoFit/>
          </a:bodyPr>
          <a:lstStyle/>
          <a:p>
            <a:pPr algn="ctr"/>
            <a:r>
              <a:rPr lang="en-US" sz="1400" b="1" dirty="0">
                <a:solidFill>
                  <a:schemeClr val="tx2"/>
                </a:solidFill>
                <a:latin typeface="Poppins" pitchFamily="2" charset="77"/>
                <a:ea typeface="League Spartan" charset="0"/>
                <a:cs typeface="Poppins" pitchFamily="2" charset="77"/>
              </a:rPr>
              <a:t>POTENTIALLY</a:t>
            </a:r>
          </a:p>
          <a:p>
            <a:pPr algn="ctr"/>
            <a:r>
              <a:rPr lang="en-US" sz="1400" b="1" dirty="0">
                <a:solidFill>
                  <a:schemeClr val="tx2"/>
                </a:solidFill>
                <a:latin typeface="Poppins" pitchFamily="2" charset="77"/>
                <a:ea typeface="League Spartan" charset="0"/>
                <a:cs typeface="Poppins" pitchFamily="2" charset="77"/>
              </a:rPr>
              <a:t>SHIPPABLE PRODUCT</a:t>
            </a:r>
          </a:p>
        </p:txBody>
      </p:sp>
      <p:sp>
        <p:nvSpPr>
          <p:cNvPr id="35" name="Right Arrow 34">
            <a:extLst>
              <a:ext uri="{FF2B5EF4-FFF2-40B4-BE49-F238E27FC236}">
                <a16:creationId xmlns:a16="http://schemas.microsoft.com/office/drawing/2014/main" id="{9A884885-4B99-C944-8192-D6B8C2FDFD75}"/>
              </a:ext>
            </a:extLst>
          </p:cNvPr>
          <p:cNvSpPr/>
          <p:nvPr/>
        </p:nvSpPr>
        <p:spPr>
          <a:xfrm rot="16200000">
            <a:off x="9122066" y="4109943"/>
            <a:ext cx="409633" cy="358146"/>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6" name="TextBox 35">
            <a:extLst>
              <a:ext uri="{FF2B5EF4-FFF2-40B4-BE49-F238E27FC236}">
                <a16:creationId xmlns:a16="http://schemas.microsoft.com/office/drawing/2014/main" id="{03515CFF-7E5E-E946-96AE-2B78C97FBF5F}"/>
              </a:ext>
            </a:extLst>
          </p:cNvPr>
          <p:cNvSpPr txBox="1"/>
          <p:nvPr/>
        </p:nvSpPr>
        <p:spPr>
          <a:xfrm>
            <a:off x="2037353" y="3502642"/>
            <a:ext cx="1380507" cy="307777"/>
          </a:xfrm>
          <a:prstGeom prst="rect">
            <a:avLst/>
          </a:prstGeom>
          <a:noFill/>
        </p:spPr>
        <p:txBody>
          <a:bodyPr wrap="none" rtlCol="0" anchor="t" anchorCtr="0">
            <a:spAutoFit/>
          </a:bodyPr>
          <a:lstStyle/>
          <a:p>
            <a:pPr algn="ctr"/>
            <a:r>
              <a:rPr lang="en-US" sz="1400" b="1" dirty="0">
                <a:solidFill>
                  <a:schemeClr val="tx2"/>
                </a:solidFill>
                <a:latin typeface="Poppins" pitchFamily="2" charset="77"/>
                <a:ea typeface="League Spartan" charset="0"/>
                <a:cs typeface="Poppins" pitchFamily="2" charset="77"/>
              </a:rPr>
              <a:t>SCRUM TEAM</a:t>
            </a:r>
          </a:p>
        </p:txBody>
      </p:sp>
      <p:sp>
        <p:nvSpPr>
          <p:cNvPr id="37" name="Right Arrow 36">
            <a:extLst>
              <a:ext uri="{FF2B5EF4-FFF2-40B4-BE49-F238E27FC236}">
                <a16:creationId xmlns:a16="http://schemas.microsoft.com/office/drawing/2014/main" id="{A47A5F7D-8E2B-194B-8945-741DE6C600E8}"/>
              </a:ext>
            </a:extLst>
          </p:cNvPr>
          <p:cNvSpPr/>
          <p:nvPr/>
        </p:nvSpPr>
        <p:spPr>
          <a:xfrm rot="16200000">
            <a:off x="2522788" y="4109943"/>
            <a:ext cx="409633" cy="358146"/>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3402093525"/>
      </p:ext>
    </p:extLst>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165666F-C1E7-FC4A-88CB-4E972E0C7CCB}"/>
              </a:ext>
            </a:extLst>
          </p:cNvPr>
          <p:cNvSpPr/>
          <p:nvPr/>
        </p:nvSpPr>
        <p:spPr>
          <a:xfrm>
            <a:off x="1337469" y="3299620"/>
            <a:ext cx="1400175" cy="50720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0C46885A-EC80-0344-8AE8-6188733B89CC}"/>
              </a:ext>
            </a:extLst>
          </p:cNvPr>
          <p:cNvSpPr/>
          <p:nvPr/>
        </p:nvSpPr>
        <p:spPr>
          <a:xfrm>
            <a:off x="1094582" y="3878264"/>
            <a:ext cx="1400175" cy="50720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8544043D-7428-CB41-A896-A88E396CA9E6}"/>
              </a:ext>
            </a:extLst>
          </p:cNvPr>
          <p:cNvSpPr/>
          <p:nvPr/>
        </p:nvSpPr>
        <p:spPr>
          <a:xfrm>
            <a:off x="1094582" y="4456907"/>
            <a:ext cx="1400175" cy="50720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87DD6FE6-5FD6-AC41-BBA7-3F4F2E800A84}"/>
              </a:ext>
            </a:extLst>
          </p:cNvPr>
          <p:cNvSpPr/>
          <p:nvPr/>
        </p:nvSpPr>
        <p:spPr>
          <a:xfrm>
            <a:off x="1094582" y="5035551"/>
            <a:ext cx="1400175" cy="507206"/>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Parallelogram 5">
            <a:extLst>
              <a:ext uri="{FF2B5EF4-FFF2-40B4-BE49-F238E27FC236}">
                <a16:creationId xmlns:a16="http://schemas.microsoft.com/office/drawing/2014/main" id="{579124C2-63C0-1942-8B78-B7B24FBAFEA1}"/>
              </a:ext>
            </a:extLst>
          </p:cNvPr>
          <p:cNvSpPr/>
          <p:nvPr/>
        </p:nvSpPr>
        <p:spPr>
          <a:xfrm rot="5400000" flipV="1">
            <a:off x="4029931" y="3973719"/>
            <a:ext cx="1164431" cy="900113"/>
          </a:xfrm>
          <a:prstGeom prst="parallelogram">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Parallelogram 6">
            <a:extLst>
              <a:ext uri="{FF2B5EF4-FFF2-40B4-BE49-F238E27FC236}">
                <a16:creationId xmlns:a16="http://schemas.microsoft.com/office/drawing/2014/main" id="{8AAF8B05-3C78-384B-9847-A5043B56686C}"/>
              </a:ext>
            </a:extLst>
          </p:cNvPr>
          <p:cNvSpPr/>
          <p:nvPr/>
        </p:nvSpPr>
        <p:spPr>
          <a:xfrm rot="5400000" flipV="1">
            <a:off x="4272818" y="3973720"/>
            <a:ext cx="1164431" cy="900113"/>
          </a:xfrm>
          <a:prstGeom prst="parallelogram">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Parallelogram 7">
            <a:extLst>
              <a:ext uri="{FF2B5EF4-FFF2-40B4-BE49-F238E27FC236}">
                <a16:creationId xmlns:a16="http://schemas.microsoft.com/office/drawing/2014/main" id="{FCCC704F-7735-6D42-8A11-75291A2DD628}"/>
              </a:ext>
            </a:extLst>
          </p:cNvPr>
          <p:cNvSpPr/>
          <p:nvPr/>
        </p:nvSpPr>
        <p:spPr>
          <a:xfrm rot="5400000" flipV="1">
            <a:off x="4515706" y="3973721"/>
            <a:ext cx="1164431" cy="900113"/>
          </a:xfrm>
          <a:prstGeom prst="parallelogram">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Parallelogram 8">
            <a:extLst>
              <a:ext uri="{FF2B5EF4-FFF2-40B4-BE49-F238E27FC236}">
                <a16:creationId xmlns:a16="http://schemas.microsoft.com/office/drawing/2014/main" id="{3943BFC6-0B6C-484F-944F-BBAD05BEEDDD}"/>
              </a:ext>
            </a:extLst>
          </p:cNvPr>
          <p:cNvSpPr/>
          <p:nvPr/>
        </p:nvSpPr>
        <p:spPr>
          <a:xfrm rot="5400000" flipV="1">
            <a:off x="4758594" y="3973722"/>
            <a:ext cx="1164431" cy="900113"/>
          </a:xfrm>
          <a:prstGeom prst="parallelogram">
            <a:avLst/>
          </a:prstGeom>
          <a:solidFill>
            <a:schemeClr val="accent2">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Circular Arrow 11">
            <a:extLst>
              <a:ext uri="{FF2B5EF4-FFF2-40B4-BE49-F238E27FC236}">
                <a16:creationId xmlns:a16="http://schemas.microsoft.com/office/drawing/2014/main" id="{4A5C5345-965B-0447-9AE6-0FE2E74E6046}"/>
              </a:ext>
            </a:extLst>
          </p:cNvPr>
          <p:cNvSpPr/>
          <p:nvPr/>
        </p:nvSpPr>
        <p:spPr>
          <a:xfrm>
            <a:off x="6174370" y="1474682"/>
            <a:ext cx="1756196" cy="1757364"/>
          </a:xfrm>
          <a:prstGeom prst="circularArrow">
            <a:avLst>
              <a:gd name="adj1" fmla="val 12954"/>
              <a:gd name="adj2" fmla="val 1142319"/>
              <a:gd name="adj3" fmla="val 21015649"/>
              <a:gd name="adj4" fmla="val 5635322"/>
              <a:gd name="adj5" fmla="val 125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3" name="Right Arrow 12">
            <a:extLst>
              <a:ext uri="{FF2B5EF4-FFF2-40B4-BE49-F238E27FC236}">
                <a16:creationId xmlns:a16="http://schemas.microsoft.com/office/drawing/2014/main" id="{1E17C875-3BC2-1E43-8F99-032EBC3E4A9B}"/>
              </a:ext>
            </a:extLst>
          </p:cNvPr>
          <p:cNvSpPr/>
          <p:nvPr/>
        </p:nvSpPr>
        <p:spPr>
          <a:xfrm>
            <a:off x="7958285" y="4209571"/>
            <a:ext cx="930128" cy="496490"/>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2057BADC-C773-A849-80D9-15311FE0C345}"/>
              </a:ext>
            </a:extLst>
          </p:cNvPr>
          <p:cNvSpPr/>
          <p:nvPr/>
        </p:nvSpPr>
        <p:spPr>
          <a:xfrm>
            <a:off x="6188075" y="4332185"/>
            <a:ext cx="1263392" cy="24944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Circular Arrow 10">
            <a:extLst>
              <a:ext uri="{FF2B5EF4-FFF2-40B4-BE49-F238E27FC236}">
                <a16:creationId xmlns:a16="http://schemas.microsoft.com/office/drawing/2014/main" id="{4758E889-4779-E349-AB5D-0B0EC85344E9}"/>
              </a:ext>
            </a:extLst>
          </p:cNvPr>
          <p:cNvSpPr/>
          <p:nvPr/>
        </p:nvSpPr>
        <p:spPr>
          <a:xfrm flipH="1">
            <a:off x="6463824" y="2574821"/>
            <a:ext cx="2148840" cy="2150269"/>
          </a:xfrm>
          <a:prstGeom prst="circularArrow">
            <a:avLst>
              <a:gd name="adj1" fmla="val 11769"/>
              <a:gd name="adj2" fmla="val 1142319"/>
              <a:gd name="adj3" fmla="val 2574679"/>
              <a:gd name="adj4" fmla="val 5343421"/>
              <a:gd name="adj5" fmla="val 12500"/>
            </a:avLst>
          </a:prstGeom>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5" name="Freeform 994">
            <a:extLst>
              <a:ext uri="{FF2B5EF4-FFF2-40B4-BE49-F238E27FC236}">
                <a16:creationId xmlns:a16="http://schemas.microsoft.com/office/drawing/2014/main" id="{2AFF9164-DD4B-984E-8E5B-ECF7966A49F0}"/>
              </a:ext>
            </a:extLst>
          </p:cNvPr>
          <p:cNvSpPr>
            <a:spLocks noChangeAspect="1" noChangeArrowheads="1"/>
          </p:cNvSpPr>
          <p:nvPr/>
        </p:nvSpPr>
        <p:spPr bwMode="auto">
          <a:xfrm>
            <a:off x="9698095" y="3897495"/>
            <a:ext cx="1112044" cy="1118825"/>
          </a:xfrm>
          <a:custGeom>
            <a:avLst/>
            <a:gdLst>
              <a:gd name="T0" fmla="*/ 24662795 w 286977"/>
              <a:gd name="T1" fmla="*/ 25079021 h 288566"/>
              <a:gd name="T2" fmla="*/ 26794007 w 286977"/>
              <a:gd name="T3" fmla="*/ 25977064 h 288566"/>
              <a:gd name="T4" fmla="*/ 16777860 w 286977"/>
              <a:gd name="T5" fmla="*/ 20545823 h 288566"/>
              <a:gd name="T6" fmla="*/ 32974112 w 286977"/>
              <a:gd name="T7" fmla="*/ 20545823 h 288566"/>
              <a:gd name="T8" fmla="*/ 27561192 w 286977"/>
              <a:gd name="T9" fmla="*/ 27345730 h 288566"/>
              <a:gd name="T10" fmla="*/ 24875921 w 286977"/>
              <a:gd name="T11" fmla="*/ 26105363 h 288566"/>
              <a:gd name="T12" fmla="*/ 21935044 w 286977"/>
              <a:gd name="T13" fmla="*/ 26918053 h 288566"/>
              <a:gd name="T14" fmla="*/ 3855496 w 286977"/>
              <a:gd name="T15" fmla="*/ 20211137 h 288566"/>
              <a:gd name="T16" fmla="*/ 6340060 w 286977"/>
              <a:gd name="T17" fmla="*/ 32043937 h 288566"/>
              <a:gd name="T18" fmla="*/ 7368300 w 286977"/>
              <a:gd name="T19" fmla="*/ 22011729 h 288566"/>
              <a:gd name="T20" fmla="*/ 9938784 w 286977"/>
              <a:gd name="T21" fmla="*/ 32043937 h 288566"/>
              <a:gd name="T22" fmla="*/ 6792751 w 286977"/>
              <a:gd name="T23" fmla="*/ 16235614 h 288566"/>
              <a:gd name="T24" fmla="*/ 6792751 w 286977"/>
              <a:gd name="T25" fmla="*/ 17701475 h 288566"/>
              <a:gd name="T26" fmla="*/ 6792751 w 286977"/>
              <a:gd name="T27" fmla="*/ 16235614 h 288566"/>
              <a:gd name="T28" fmla="*/ 7289268 w 286977"/>
              <a:gd name="T29" fmla="*/ 14356487 h 288566"/>
              <a:gd name="T30" fmla="*/ 6206120 w 286977"/>
              <a:gd name="T31" fmla="*/ 13584002 h 288566"/>
              <a:gd name="T32" fmla="*/ 7289268 w 286977"/>
              <a:gd name="T33" fmla="*/ 10488649 h 288566"/>
              <a:gd name="T34" fmla="*/ 6206120 w 286977"/>
              <a:gd name="T35" fmla="*/ 11322912 h 288566"/>
              <a:gd name="T36" fmla="*/ 24705579 w 286977"/>
              <a:gd name="T37" fmla="*/ 6689841 h 288566"/>
              <a:gd name="T38" fmla="*/ 26623489 w 286977"/>
              <a:gd name="T39" fmla="*/ 11180325 h 288566"/>
              <a:gd name="T40" fmla="*/ 28498872 w 286977"/>
              <a:gd name="T41" fmla="*/ 6689841 h 288566"/>
              <a:gd name="T42" fmla="*/ 20272728 w 286977"/>
              <a:gd name="T43" fmla="*/ 19476888 h 288566"/>
              <a:gd name="T44" fmla="*/ 29521792 w 286977"/>
              <a:gd name="T45" fmla="*/ 6689841 h 288566"/>
              <a:gd name="T46" fmla="*/ 29053049 w 286977"/>
              <a:gd name="T47" fmla="*/ 13575171 h 288566"/>
              <a:gd name="T48" fmla="*/ 24449853 w 286977"/>
              <a:gd name="T49" fmla="*/ 13489559 h 288566"/>
              <a:gd name="T50" fmla="*/ 23682554 w 286977"/>
              <a:gd name="T51" fmla="*/ 6689841 h 288566"/>
              <a:gd name="T52" fmla="*/ 33485564 w 286977"/>
              <a:gd name="T53" fmla="*/ 5663504 h 288566"/>
              <a:gd name="T54" fmla="*/ 33485564 w 286977"/>
              <a:gd name="T55" fmla="*/ 34316405 h 288566"/>
              <a:gd name="T56" fmla="*/ 15797339 w 286977"/>
              <a:gd name="T57" fmla="*/ 19989873 h 288566"/>
              <a:gd name="T58" fmla="*/ 19207283 w 286977"/>
              <a:gd name="T59" fmla="*/ 6133928 h 288566"/>
              <a:gd name="T60" fmla="*/ 11695046 w 286977"/>
              <a:gd name="T61" fmla="*/ 7134982 h 288566"/>
              <a:gd name="T62" fmla="*/ 6896909 w 286977"/>
              <a:gd name="T63" fmla="*/ 8506828 h 288566"/>
              <a:gd name="T64" fmla="*/ 1028218 w 286977"/>
              <a:gd name="T65" fmla="*/ 10436146 h 288566"/>
              <a:gd name="T66" fmla="*/ 2784720 w 286977"/>
              <a:gd name="T67" fmla="*/ 19825268 h 288566"/>
              <a:gd name="T68" fmla="*/ 3855496 w 286977"/>
              <a:gd name="T69" fmla="*/ 10993454 h 288566"/>
              <a:gd name="T70" fmla="*/ 9938784 w 286977"/>
              <a:gd name="T71" fmla="*/ 12622603 h 288566"/>
              <a:gd name="T72" fmla="*/ 17735621 w 286977"/>
              <a:gd name="T73" fmla="*/ 3233474 h 288566"/>
              <a:gd name="T74" fmla="*/ 16862711 w 286977"/>
              <a:gd name="T75" fmla="*/ 1315047 h 288566"/>
              <a:gd name="T76" fmla="*/ 18249428 w 286977"/>
              <a:gd name="T77" fmla="*/ 4562625 h 288566"/>
              <a:gd name="T78" fmla="*/ 10966913 w 286977"/>
              <a:gd name="T79" fmla="*/ 32043937 h 288566"/>
              <a:gd name="T80" fmla="*/ 5097739 w 286977"/>
              <a:gd name="T81" fmla="*/ 34316269 h 288566"/>
              <a:gd name="T82" fmla="*/ 1884871 w 286977"/>
              <a:gd name="T83" fmla="*/ 21754539 h 288566"/>
              <a:gd name="T84" fmla="*/ 3298491 w 286977"/>
              <a:gd name="T85" fmla="*/ 7134982 h 288566"/>
              <a:gd name="T86" fmla="*/ 15507747 w 286977"/>
              <a:gd name="T87" fmla="*/ 1861725 h 288566"/>
              <a:gd name="T88" fmla="*/ 4835737 w 286977"/>
              <a:gd name="T89" fmla="*/ 2977282 h 288566"/>
              <a:gd name="T90" fmla="*/ 6770417 w 286977"/>
              <a:gd name="T91" fmla="*/ 1035614 h 288566"/>
              <a:gd name="T92" fmla="*/ 6770417 w 286977"/>
              <a:gd name="T93" fmla="*/ 5998035 h 2885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86977" h="288566">
                <a:moveTo>
                  <a:pt x="193794" y="172770"/>
                </a:moveTo>
                <a:lnTo>
                  <a:pt x="193794" y="218441"/>
                </a:lnTo>
                <a:lnTo>
                  <a:pt x="208185" y="210889"/>
                </a:lnTo>
                <a:cubicBezTo>
                  <a:pt x="208545" y="210530"/>
                  <a:pt x="209264" y="210170"/>
                  <a:pt x="209984" y="210170"/>
                </a:cubicBezTo>
                <a:cubicBezTo>
                  <a:pt x="211063" y="210170"/>
                  <a:pt x="211423" y="210530"/>
                  <a:pt x="212143" y="210889"/>
                </a:cubicBezTo>
                <a:lnTo>
                  <a:pt x="226174" y="218441"/>
                </a:lnTo>
                <a:lnTo>
                  <a:pt x="226174" y="172770"/>
                </a:lnTo>
                <a:lnTo>
                  <a:pt x="193794" y="172770"/>
                </a:lnTo>
                <a:close/>
                <a:moveTo>
                  <a:pt x="141625" y="172770"/>
                </a:moveTo>
                <a:lnTo>
                  <a:pt x="141625" y="279935"/>
                </a:lnTo>
                <a:lnTo>
                  <a:pt x="278343" y="279935"/>
                </a:lnTo>
                <a:lnTo>
                  <a:pt x="278343" y="172770"/>
                </a:lnTo>
                <a:lnTo>
                  <a:pt x="234449" y="172770"/>
                </a:lnTo>
                <a:lnTo>
                  <a:pt x="234449" y="226353"/>
                </a:lnTo>
                <a:cubicBezTo>
                  <a:pt x="234449" y="227431"/>
                  <a:pt x="233730" y="229229"/>
                  <a:pt x="232650" y="229949"/>
                </a:cubicBezTo>
                <a:cubicBezTo>
                  <a:pt x="231931" y="230308"/>
                  <a:pt x="230851" y="230308"/>
                  <a:pt x="230492" y="230308"/>
                </a:cubicBezTo>
                <a:cubicBezTo>
                  <a:pt x="229772" y="230308"/>
                  <a:pt x="228693" y="230308"/>
                  <a:pt x="228333" y="229949"/>
                </a:cubicBezTo>
                <a:lnTo>
                  <a:pt x="209984" y="219520"/>
                </a:lnTo>
                <a:lnTo>
                  <a:pt x="191635" y="229949"/>
                </a:lnTo>
                <a:cubicBezTo>
                  <a:pt x="190556" y="230668"/>
                  <a:pt x="188397" y="230668"/>
                  <a:pt x="187677" y="229949"/>
                </a:cubicBezTo>
                <a:cubicBezTo>
                  <a:pt x="186238" y="229229"/>
                  <a:pt x="185159" y="227431"/>
                  <a:pt x="185159" y="226353"/>
                </a:cubicBezTo>
                <a:lnTo>
                  <a:pt x="185159" y="172770"/>
                </a:lnTo>
                <a:lnTo>
                  <a:pt x="141625" y="172770"/>
                </a:lnTo>
                <a:close/>
                <a:moveTo>
                  <a:pt x="32545" y="169955"/>
                </a:moveTo>
                <a:lnTo>
                  <a:pt x="32545" y="269457"/>
                </a:lnTo>
                <a:cubicBezTo>
                  <a:pt x="32545" y="275226"/>
                  <a:pt x="37246" y="279912"/>
                  <a:pt x="43032" y="279912"/>
                </a:cubicBezTo>
                <a:cubicBezTo>
                  <a:pt x="49180" y="279912"/>
                  <a:pt x="53519" y="275226"/>
                  <a:pt x="53519" y="269457"/>
                </a:cubicBezTo>
                <a:lnTo>
                  <a:pt x="53519" y="185096"/>
                </a:lnTo>
                <a:cubicBezTo>
                  <a:pt x="53519" y="182933"/>
                  <a:pt x="55689" y="180770"/>
                  <a:pt x="58220" y="180770"/>
                </a:cubicBezTo>
                <a:cubicBezTo>
                  <a:pt x="60751" y="180770"/>
                  <a:pt x="62198" y="182933"/>
                  <a:pt x="62198" y="185096"/>
                </a:cubicBezTo>
                <a:lnTo>
                  <a:pt x="62198" y="269457"/>
                </a:lnTo>
                <a:cubicBezTo>
                  <a:pt x="62198" y="275226"/>
                  <a:pt x="67261" y="279912"/>
                  <a:pt x="73046" y="279912"/>
                </a:cubicBezTo>
                <a:cubicBezTo>
                  <a:pt x="79194" y="279912"/>
                  <a:pt x="83895" y="275226"/>
                  <a:pt x="83895" y="269457"/>
                </a:cubicBezTo>
                <a:lnTo>
                  <a:pt x="83895" y="169955"/>
                </a:lnTo>
                <a:lnTo>
                  <a:pt x="32545" y="169955"/>
                </a:lnTo>
                <a:close/>
                <a:moveTo>
                  <a:pt x="57340" y="136525"/>
                </a:moveTo>
                <a:cubicBezTo>
                  <a:pt x="60007" y="136525"/>
                  <a:pt x="61531" y="138393"/>
                  <a:pt x="61531" y="141007"/>
                </a:cubicBezTo>
                <a:lnTo>
                  <a:pt x="61531" y="143996"/>
                </a:lnTo>
                <a:cubicBezTo>
                  <a:pt x="61531" y="146610"/>
                  <a:pt x="60007" y="148852"/>
                  <a:pt x="57340" y="148852"/>
                </a:cubicBezTo>
                <a:cubicBezTo>
                  <a:pt x="54673" y="148852"/>
                  <a:pt x="52387" y="146610"/>
                  <a:pt x="52387" y="143996"/>
                </a:cubicBezTo>
                <a:lnTo>
                  <a:pt x="52387" y="141007"/>
                </a:lnTo>
                <a:cubicBezTo>
                  <a:pt x="52387" y="138393"/>
                  <a:pt x="54673" y="136525"/>
                  <a:pt x="57340" y="136525"/>
                </a:cubicBezTo>
                <a:close/>
                <a:moveTo>
                  <a:pt x="57340" y="109538"/>
                </a:moveTo>
                <a:cubicBezTo>
                  <a:pt x="60007" y="109538"/>
                  <a:pt x="61531" y="111703"/>
                  <a:pt x="61531" y="114228"/>
                </a:cubicBezTo>
                <a:lnTo>
                  <a:pt x="61531" y="120723"/>
                </a:lnTo>
                <a:cubicBezTo>
                  <a:pt x="61531" y="123248"/>
                  <a:pt x="60007" y="125052"/>
                  <a:pt x="57340" y="125052"/>
                </a:cubicBezTo>
                <a:cubicBezTo>
                  <a:pt x="54673" y="125052"/>
                  <a:pt x="52387" y="123248"/>
                  <a:pt x="52387" y="120723"/>
                </a:cubicBezTo>
                <a:lnTo>
                  <a:pt x="52387" y="114228"/>
                </a:lnTo>
                <a:cubicBezTo>
                  <a:pt x="52387" y="111703"/>
                  <a:pt x="54673" y="109538"/>
                  <a:pt x="57340" y="109538"/>
                </a:cubicBezTo>
                <a:close/>
                <a:moveTo>
                  <a:pt x="57340" y="84138"/>
                </a:moveTo>
                <a:cubicBezTo>
                  <a:pt x="60007" y="84138"/>
                  <a:pt x="61531" y="85615"/>
                  <a:pt x="61531" y="88199"/>
                </a:cubicBezTo>
                <a:lnTo>
                  <a:pt x="61531" y="95214"/>
                </a:lnTo>
                <a:cubicBezTo>
                  <a:pt x="61531" y="97798"/>
                  <a:pt x="60007" y="99644"/>
                  <a:pt x="57340" y="99644"/>
                </a:cubicBezTo>
                <a:cubicBezTo>
                  <a:pt x="54673" y="99644"/>
                  <a:pt x="52387" y="97798"/>
                  <a:pt x="52387" y="95214"/>
                </a:cubicBezTo>
                <a:lnTo>
                  <a:pt x="52387" y="88199"/>
                </a:lnTo>
                <a:cubicBezTo>
                  <a:pt x="52387" y="85615"/>
                  <a:pt x="54673" y="84138"/>
                  <a:pt x="57340" y="84138"/>
                </a:cubicBezTo>
                <a:close/>
                <a:moveTo>
                  <a:pt x="208545" y="56256"/>
                </a:moveTo>
                <a:lnTo>
                  <a:pt x="208545" y="102646"/>
                </a:lnTo>
                <a:lnTo>
                  <a:pt x="222217" y="94375"/>
                </a:lnTo>
                <a:cubicBezTo>
                  <a:pt x="223296" y="94015"/>
                  <a:pt x="224015" y="94015"/>
                  <a:pt x="224735" y="94015"/>
                </a:cubicBezTo>
                <a:cubicBezTo>
                  <a:pt x="225095" y="94015"/>
                  <a:pt x="226174" y="94015"/>
                  <a:pt x="226894" y="94375"/>
                </a:cubicBezTo>
                <a:lnTo>
                  <a:pt x="240565" y="102646"/>
                </a:lnTo>
                <a:lnTo>
                  <a:pt x="240565" y="56256"/>
                </a:lnTo>
                <a:lnTo>
                  <a:pt x="208545" y="56256"/>
                </a:lnTo>
                <a:close/>
                <a:moveTo>
                  <a:pt x="171127" y="56256"/>
                </a:moveTo>
                <a:lnTo>
                  <a:pt x="171127" y="163780"/>
                </a:lnTo>
                <a:lnTo>
                  <a:pt x="278343" y="163780"/>
                </a:lnTo>
                <a:lnTo>
                  <a:pt x="278343" y="56256"/>
                </a:lnTo>
                <a:lnTo>
                  <a:pt x="249200" y="56256"/>
                </a:lnTo>
                <a:lnTo>
                  <a:pt x="249200" y="109838"/>
                </a:lnTo>
                <a:cubicBezTo>
                  <a:pt x="249200" y="111636"/>
                  <a:pt x="248481" y="113075"/>
                  <a:pt x="247042" y="113434"/>
                </a:cubicBezTo>
                <a:cubicBezTo>
                  <a:pt x="246322" y="114153"/>
                  <a:pt x="245602" y="114153"/>
                  <a:pt x="245243" y="114153"/>
                </a:cubicBezTo>
                <a:cubicBezTo>
                  <a:pt x="244163" y="114153"/>
                  <a:pt x="243444" y="114153"/>
                  <a:pt x="242724" y="113434"/>
                </a:cubicBezTo>
                <a:lnTo>
                  <a:pt x="224735" y="103005"/>
                </a:lnTo>
                <a:lnTo>
                  <a:pt x="206386" y="113434"/>
                </a:lnTo>
                <a:cubicBezTo>
                  <a:pt x="204947" y="114513"/>
                  <a:pt x="203148" y="114513"/>
                  <a:pt x="202069" y="113434"/>
                </a:cubicBezTo>
                <a:cubicBezTo>
                  <a:pt x="200630" y="113075"/>
                  <a:pt x="199910" y="111636"/>
                  <a:pt x="199910" y="109838"/>
                </a:cubicBezTo>
                <a:lnTo>
                  <a:pt x="199910" y="56256"/>
                </a:lnTo>
                <a:lnTo>
                  <a:pt x="171127" y="56256"/>
                </a:lnTo>
                <a:close/>
                <a:moveTo>
                  <a:pt x="166450" y="47625"/>
                </a:moveTo>
                <a:lnTo>
                  <a:pt x="282660" y="47625"/>
                </a:lnTo>
                <a:cubicBezTo>
                  <a:pt x="285179" y="47625"/>
                  <a:pt x="286977" y="49423"/>
                  <a:pt x="286977" y="51581"/>
                </a:cubicBezTo>
                <a:lnTo>
                  <a:pt x="286977" y="284610"/>
                </a:lnTo>
                <a:cubicBezTo>
                  <a:pt x="286977" y="287127"/>
                  <a:pt x="285179" y="288566"/>
                  <a:pt x="282660" y="288566"/>
                </a:cubicBezTo>
                <a:lnTo>
                  <a:pt x="137308" y="288566"/>
                </a:lnTo>
                <a:cubicBezTo>
                  <a:pt x="134789" y="288566"/>
                  <a:pt x="133350" y="287127"/>
                  <a:pt x="133350" y="284610"/>
                </a:cubicBezTo>
                <a:lnTo>
                  <a:pt x="133350" y="168095"/>
                </a:lnTo>
                <a:cubicBezTo>
                  <a:pt x="133350" y="165578"/>
                  <a:pt x="134789" y="163780"/>
                  <a:pt x="137308" y="163780"/>
                </a:cubicBezTo>
                <a:lnTo>
                  <a:pt x="162133" y="163780"/>
                </a:lnTo>
                <a:lnTo>
                  <a:pt x="162133" y="51581"/>
                </a:lnTo>
                <a:cubicBezTo>
                  <a:pt x="162133" y="49423"/>
                  <a:pt x="164292" y="47625"/>
                  <a:pt x="166450" y="47625"/>
                </a:cubicBezTo>
                <a:close/>
                <a:moveTo>
                  <a:pt x="137053" y="21782"/>
                </a:moveTo>
                <a:lnTo>
                  <a:pt x="98721" y="59997"/>
                </a:lnTo>
                <a:cubicBezTo>
                  <a:pt x="92935" y="65766"/>
                  <a:pt x="85703" y="68650"/>
                  <a:pt x="78109" y="68650"/>
                </a:cubicBezTo>
                <a:lnTo>
                  <a:pt x="62198" y="68650"/>
                </a:lnTo>
                <a:cubicBezTo>
                  <a:pt x="61475" y="70452"/>
                  <a:pt x="60390" y="71534"/>
                  <a:pt x="58220" y="71534"/>
                </a:cubicBezTo>
                <a:cubicBezTo>
                  <a:pt x="56050" y="71534"/>
                  <a:pt x="54604" y="70452"/>
                  <a:pt x="54242" y="68650"/>
                </a:cubicBezTo>
                <a:lnTo>
                  <a:pt x="27844" y="68650"/>
                </a:lnTo>
                <a:cubicBezTo>
                  <a:pt x="17358" y="68650"/>
                  <a:pt x="8679" y="77302"/>
                  <a:pt x="8679" y="87757"/>
                </a:cubicBezTo>
                <a:lnTo>
                  <a:pt x="8679" y="166710"/>
                </a:lnTo>
                <a:cubicBezTo>
                  <a:pt x="8679" y="170676"/>
                  <a:pt x="11933" y="173920"/>
                  <a:pt x="15911" y="173920"/>
                </a:cubicBezTo>
                <a:cubicBezTo>
                  <a:pt x="20250" y="173920"/>
                  <a:pt x="23505" y="170676"/>
                  <a:pt x="23505" y="166710"/>
                </a:cubicBezTo>
                <a:lnTo>
                  <a:pt x="23505" y="92444"/>
                </a:lnTo>
                <a:cubicBezTo>
                  <a:pt x="23505" y="89560"/>
                  <a:pt x="25313" y="87757"/>
                  <a:pt x="27844" y="87757"/>
                </a:cubicBezTo>
                <a:cubicBezTo>
                  <a:pt x="30376" y="87757"/>
                  <a:pt x="32545" y="89560"/>
                  <a:pt x="32545" y="92444"/>
                </a:cubicBezTo>
                <a:lnTo>
                  <a:pt x="32545" y="160942"/>
                </a:lnTo>
                <a:lnTo>
                  <a:pt x="83895" y="160942"/>
                </a:lnTo>
                <a:lnTo>
                  <a:pt x="83895" y="106143"/>
                </a:lnTo>
                <a:cubicBezTo>
                  <a:pt x="83895" y="99654"/>
                  <a:pt x="86426" y="93525"/>
                  <a:pt x="90766" y="89199"/>
                </a:cubicBezTo>
                <a:lnTo>
                  <a:pt x="147540" y="32237"/>
                </a:lnTo>
                <a:cubicBezTo>
                  <a:pt x="148987" y="30795"/>
                  <a:pt x="149710" y="28632"/>
                  <a:pt x="149710" y="27190"/>
                </a:cubicBezTo>
                <a:cubicBezTo>
                  <a:pt x="149710" y="25027"/>
                  <a:pt x="148987" y="22864"/>
                  <a:pt x="147540" y="21782"/>
                </a:cubicBezTo>
                <a:cubicBezTo>
                  <a:pt x="145009" y="18898"/>
                  <a:pt x="139946" y="18898"/>
                  <a:pt x="137053" y="21782"/>
                </a:cubicBezTo>
                <a:close/>
                <a:moveTo>
                  <a:pt x="142342" y="11057"/>
                </a:moveTo>
                <a:cubicBezTo>
                  <a:pt x="146636" y="11057"/>
                  <a:pt x="150976" y="12589"/>
                  <a:pt x="154049" y="15654"/>
                </a:cubicBezTo>
                <a:cubicBezTo>
                  <a:pt x="156942" y="18538"/>
                  <a:pt x="158389" y="22503"/>
                  <a:pt x="158389" y="27190"/>
                </a:cubicBezTo>
                <a:cubicBezTo>
                  <a:pt x="158389" y="31156"/>
                  <a:pt x="156942" y="35122"/>
                  <a:pt x="154049" y="38366"/>
                </a:cubicBezTo>
                <a:lnTo>
                  <a:pt x="97636" y="95328"/>
                </a:lnTo>
                <a:cubicBezTo>
                  <a:pt x="94020" y="98212"/>
                  <a:pt x="92574" y="102178"/>
                  <a:pt x="92574" y="106143"/>
                </a:cubicBezTo>
                <a:lnTo>
                  <a:pt x="92574" y="269457"/>
                </a:lnTo>
                <a:cubicBezTo>
                  <a:pt x="92574" y="279912"/>
                  <a:pt x="83895" y="288565"/>
                  <a:pt x="73046" y="288565"/>
                </a:cubicBezTo>
                <a:cubicBezTo>
                  <a:pt x="67261" y="288565"/>
                  <a:pt x="61836" y="286041"/>
                  <a:pt x="58220" y="281715"/>
                </a:cubicBezTo>
                <a:cubicBezTo>
                  <a:pt x="54604" y="286041"/>
                  <a:pt x="49180" y="288565"/>
                  <a:pt x="43032" y="288565"/>
                </a:cubicBezTo>
                <a:cubicBezTo>
                  <a:pt x="32545" y="288565"/>
                  <a:pt x="23505" y="279912"/>
                  <a:pt x="23505" y="269457"/>
                </a:cubicBezTo>
                <a:lnTo>
                  <a:pt x="23505" y="180770"/>
                </a:lnTo>
                <a:cubicBezTo>
                  <a:pt x="21335" y="182212"/>
                  <a:pt x="18804" y="182933"/>
                  <a:pt x="15911" y="182933"/>
                </a:cubicBezTo>
                <a:cubicBezTo>
                  <a:pt x="6871" y="182933"/>
                  <a:pt x="0" y="175723"/>
                  <a:pt x="0" y="166710"/>
                </a:cubicBezTo>
                <a:lnTo>
                  <a:pt x="0" y="87757"/>
                </a:lnTo>
                <a:cubicBezTo>
                  <a:pt x="0" y="72255"/>
                  <a:pt x="12295" y="59997"/>
                  <a:pt x="27844" y="59997"/>
                </a:cubicBezTo>
                <a:lnTo>
                  <a:pt x="78109" y="59997"/>
                </a:lnTo>
                <a:cubicBezTo>
                  <a:pt x="83172" y="59997"/>
                  <a:pt x="88596" y="58195"/>
                  <a:pt x="92212" y="53869"/>
                </a:cubicBezTo>
                <a:lnTo>
                  <a:pt x="130905" y="15654"/>
                </a:lnTo>
                <a:cubicBezTo>
                  <a:pt x="133799" y="12589"/>
                  <a:pt x="138048" y="11057"/>
                  <a:pt x="142342" y="11057"/>
                </a:cubicBezTo>
                <a:close/>
                <a:moveTo>
                  <a:pt x="57150" y="8708"/>
                </a:moveTo>
                <a:cubicBezTo>
                  <a:pt x="48078" y="8708"/>
                  <a:pt x="40821" y="15966"/>
                  <a:pt x="40821" y="25037"/>
                </a:cubicBezTo>
                <a:cubicBezTo>
                  <a:pt x="40821" y="34471"/>
                  <a:pt x="48078" y="41366"/>
                  <a:pt x="57150" y="41366"/>
                </a:cubicBezTo>
                <a:cubicBezTo>
                  <a:pt x="66221" y="41366"/>
                  <a:pt x="73478" y="34471"/>
                  <a:pt x="73478" y="25037"/>
                </a:cubicBezTo>
                <a:cubicBezTo>
                  <a:pt x="73478" y="15966"/>
                  <a:pt x="66221" y="8708"/>
                  <a:pt x="57150" y="8708"/>
                </a:cubicBezTo>
                <a:close/>
                <a:moveTo>
                  <a:pt x="57150" y="0"/>
                </a:moveTo>
                <a:cubicBezTo>
                  <a:pt x="70575" y="0"/>
                  <a:pt x="82187" y="11611"/>
                  <a:pt x="82187" y="25037"/>
                </a:cubicBezTo>
                <a:cubicBezTo>
                  <a:pt x="82187" y="39188"/>
                  <a:pt x="70575" y="50437"/>
                  <a:pt x="57150" y="50437"/>
                </a:cubicBezTo>
                <a:cubicBezTo>
                  <a:pt x="42998" y="50437"/>
                  <a:pt x="31750" y="39188"/>
                  <a:pt x="31750" y="25037"/>
                </a:cubicBezTo>
                <a:cubicBezTo>
                  <a:pt x="31750" y="11611"/>
                  <a:pt x="42998" y="0"/>
                  <a:pt x="57150" y="0"/>
                </a:cubicBezTo>
                <a:close/>
              </a:path>
            </a:pathLst>
          </a:custGeom>
          <a:solidFill>
            <a:schemeClr val="accent3"/>
          </a:solidFill>
          <a:ln>
            <a:noFill/>
          </a:ln>
          <a:effectLst/>
        </p:spPr>
        <p:txBody>
          <a:bodyPr anchor="ctr"/>
          <a:lstStyle/>
          <a:p>
            <a:endParaRPr lang="en-US" sz="900" dirty="0">
              <a:latin typeface="Lato Light" panose="020F0502020204030203" pitchFamily="34" charset="0"/>
            </a:endParaRPr>
          </a:p>
        </p:txBody>
      </p:sp>
      <p:sp>
        <p:nvSpPr>
          <p:cNvPr id="17" name="TextBox 16">
            <a:extLst>
              <a:ext uri="{FF2B5EF4-FFF2-40B4-BE49-F238E27FC236}">
                <a16:creationId xmlns:a16="http://schemas.microsoft.com/office/drawing/2014/main" id="{3A56BB40-A8E3-9840-B981-8287D314D372}"/>
              </a:ext>
            </a:extLst>
          </p:cNvPr>
          <p:cNvSpPr txBox="1"/>
          <p:nvPr/>
        </p:nvSpPr>
        <p:spPr>
          <a:xfrm>
            <a:off x="4142592" y="306186"/>
            <a:ext cx="390684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STRUCTURE</a:t>
            </a:r>
          </a:p>
        </p:txBody>
      </p:sp>
      <p:sp>
        <p:nvSpPr>
          <p:cNvPr id="18" name="TextBox 17">
            <a:extLst>
              <a:ext uri="{FF2B5EF4-FFF2-40B4-BE49-F238E27FC236}">
                <a16:creationId xmlns:a16="http://schemas.microsoft.com/office/drawing/2014/main" id="{A0938AB4-9500-374F-AA58-1FA5110CD38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9" name="TextBox 18">
            <a:extLst>
              <a:ext uri="{FF2B5EF4-FFF2-40B4-BE49-F238E27FC236}">
                <a16:creationId xmlns:a16="http://schemas.microsoft.com/office/drawing/2014/main" id="{E9160EE9-8CBD-B844-A08B-AAEAEFDB7BA3}"/>
              </a:ext>
            </a:extLst>
          </p:cNvPr>
          <p:cNvSpPr txBox="1"/>
          <p:nvPr/>
        </p:nvSpPr>
        <p:spPr>
          <a:xfrm>
            <a:off x="4085012" y="5938087"/>
            <a:ext cx="1954381"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SPRINT BACKLOG</a:t>
            </a:r>
          </a:p>
        </p:txBody>
      </p:sp>
      <p:sp>
        <p:nvSpPr>
          <p:cNvPr id="20" name="TextBox 19">
            <a:extLst>
              <a:ext uri="{FF2B5EF4-FFF2-40B4-BE49-F238E27FC236}">
                <a16:creationId xmlns:a16="http://schemas.microsoft.com/office/drawing/2014/main" id="{6E899C85-5262-124F-ABA1-C177A911AD9B}"/>
              </a:ext>
            </a:extLst>
          </p:cNvPr>
          <p:cNvSpPr txBox="1"/>
          <p:nvPr/>
        </p:nvSpPr>
        <p:spPr>
          <a:xfrm>
            <a:off x="682025" y="5938087"/>
            <a:ext cx="2225289"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PRODUCT BACKLOG</a:t>
            </a:r>
          </a:p>
        </p:txBody>
      </p:sp>
      <p:sp>
        <p:nvSpPr>
          <p:cNvPr id="21" name="TextBox 20">
            <a:extLst>
              <a:ext uri="{FF2B5EF4-FFF2-40B4-BE49-F238E27FC236}">
                <a16:creationId xmlns:a16="http://schemas.microsoft.com/office/drawing/2014/main" id="{3A240936-6A80-B945-A371-525550AF3CD6}"/>
              </a:ext>
            </a:extLst>
          </p:cNvPr>
          <p:cNvSpPr txBox="1"/>
          <p:nvPr/>
        </p:nvSpPr>
        <p:spPr>
          <a:xfrm>
            <a:off x="7083633" y="5938087"/>
            <a:ext cx="909223"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SPRINT</a:t>
            </a:r>
          </a:p>
        </p:txBody>
      </p:sp>
      <p:sp>
        <p:nvSpPr>
          <p:cNvPr id="22" name="TextBox 21">
            <a:extLst>
              <a:ext uri="{FF2B5EF4-FFF2-40B4-BE49-F238E27FC236}">
                <a16:creationId xmlns:a16="http://schemas.microsoft.com/office/drawing/2014/main" id="{856C599B-C404-8D44-939F-B43570EEB098}"/>
              </a:ext>
            </a:extLst>
          </p:cNvPr>
          <p:cNvSpPr txBox="1"/>
          <p:nvPr/>
        </p:nvSpPr>
        <p:spPr>
          <a:xfrm>
            <a:off x="9031667" y="5951313"/>
            <a:ext cx="2444900"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WORKING INCREMENT</a:t>
            </a:r>
          </a:p>
          <a:p>
            <a:pPr algn="ctr"/>
            <a:r>
              <a:rPr lang="en-US" sz="1600" b="1" dirty="0">
                <a:solidFill>
                  <a:schemeClr val="tx2"/>
                </a:solidFill>
                <a:latin typeface="Poppins" pitchFamily="2" charset="77"/>
                <a:ea typeface="League Spartan" charset="0"/>
                <a:cs typeface="Poppins" pitchFamily="2" charset="77"/>
              </a:rPr>
              <a:t>OF THE SOFTWARE</a:t>
            </a:r>
          </a:p>
        </p:txBody>
      </p:sp>
      <p:sp>
        <p:nvSpPr>
          <p:cNvPr id="25" name="TextBox 24">
            <a:extLst>
              <a:ext uri="{FF2B5EF4-FFF2-40B4-BE49-F238E27FC236}">
                <a16:creationId xmlns:a16="http://schemas.microsoft.com/office/drawing/2014/main" id="{2FE1A1AD-6786-5F49-BD48-6707BCEAEE14}"/>
              </a:ext>
            </a:extLst>
          </p:cNvPr>
          <p:cNvSpPr txBox="1"/>
          <p:nvPr/>
        </p:nvSpPr>
        <p:spPr>
          <a:xfrm>
            <a:off x="7013903" y="3519150"/>
            <a:ext cx="1048685"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30 DAYS</a:t>
            </a:r>
          </a:p>
        </p:txBody>
      </p:sp>
      <p:sp>
        <p:nvSpPr>
          <p:cNvPr id="26" name="TextBox 25">
            <a:extLst>
              <a:ext uri="{FF2B5EF4-FFF2-40B4-BE49-F238E27FC236}">
                <a16:creationId xmlns:a16="http://schemas.microsoft.com/office/drawing/2014/main" id="{9171719A-5A79-A44E-BC88-95E67E3D8B63}"/>
              </a:ext>
            </a:extLst>
          </p:cNvPr>
          <p:cNvSpPr txBox="1"/>
          <p:nvPr/>
        </p:nvSpPr>
        <p:spPr>
          <a:xfrm>
            <a:off x="6756554" y="2205344"/>
            <a:ext cx="591830"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24H</a:t>
            </a:r>
          </a:p>
        </p:txBody>
      </p:sp>
      <p:sp>
        <p:nvSpPr>
          <p:cNvPr id="27" name="Right Arrow 26">
            <a:extLst>
              <a:ext uri="{FF2B5EF4-FFF2-40B4-BE49-F238E27FC236}">
                <a16:creationId xmlns:a16="http://schemas.microsoft.com/office/drawing/2014/main" id="{8538F192-6381-724A-AB69-0F61717283A7}"/>
              </a:ext>
            </a:extLst>
          </p:cNvPr>
          <p:cNvSpPr/>
          <p:nvPr/>
        </p:nvSpPr>
        <p:spPr>
          <a:xfrm>
            <a:off x="2932134" y="4209571"/>
            <a:ext cx="930128" cy="496490"/>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1498396993"/>
      </p:ext>
    </p:extLst>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216" name="Rectangle 215">
            <a:extLst>
              <a:ext uri="{FF2B5EF4-FFF2-40B4-BE49-F238E27FC236}">
                <a16:creationId xmlns:a16="http://schemas.microsoft.com/office/drawing/2014/main" id="{6A5E362F-826A-DB48-82B2-4C31CDE259A5}"/>
              </a:ext>
            </a:extLst>
          </p:cNvPr>
          <p:cNvSpPr/>
          <p:nvPr/>
        </p:nvSpPr>
        <p:spPr>
          <a:xfrm>
            <a:off x="877888" y="4242585"/>
            <a:ext cx="4228098" cy="2409096"/>
          </a:xfrm>
          <a:prstGeom prst="rect">
            <a:avLst/>
          </a:prstGeom>
          <a:ln w="50800" cap="rnd">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Freeform 30">
            <a:extLst>
              <a:ext uri="{FF2B5EF4-FFF2-40B4-BE49-F238E27FC236}">
                <a16:creationId xmlns:a16="http://schemas.microsoft.com/office/drawing/2014/main" id="{171C5E6B-470F-9D4E-BE74-8344E2E4CF97}"/>
              </a:ext>
            </a:extLst>
          </p:cNvPr>
          <p:cNvSpPr/>
          <p:nvPr/>
        </p:nvSpPr>
        <p:spPr>
          <a:xfrm flipV="1">
            <a:off x="8441772" y="1988671"/>
            <a:ext cx="2144933" cy="3485889"/>
          </a:xfrm>
          <a:custGeom>
            <a:avLst/>
            <a:gdLst>
              <a:gd name="connsiteX0" fmla="*/ 819444 w 4289866"/>
              <a:gd name="connsiteY0" fmla="*/ 6971750 h 6971777"/>
              <a:gd name="connsiteX1" fmla="*/ 2862853 w 4289866"/>
              <a:gd name="connsiteY1" fmla="*/ 6299171 h 6971777"/>
              <a:gd name="connsiteX2" fmla="*/ 4117864 w 4289866"/>
              <a:gd name="connsiteY2" fmla="*/ 2404860 h 6971777"/>
              <a:gd name="connsiteX3" fmla="*/ 807213 w 4289866"/>
              <a:gd name="connsiteY3" fmla="*/ 0 h 6971777"/>
              <a:gd name="connsiteX4" fmla="*/ 807211 w 4289866"/>
              <a:gd name="connsiteY4" fmla="*/ 3987 h 6971777"/>
              <a:gd name="connsiteX5" fmla="*/ 57433 w 4289866"/>
              <a:gd name="connsiteY5" fmla="*/ 3987 h 6971777"/>
              <a:gd name="connsiteX6" fmla="*/ 224807 w 4289866"/>
              <a:gd name="connsiteY6" fmla="*/ 385496 h 6971777"/>
              <a:gd name="connsiteX7" fmla="*/ 76513 w 4289866"/>
              <a:gd name="connsiteY7" fmla="*/ 723515 h 6971777"/>
              <a:gd name="connsiteX8" fmla="*/ 806870 w 4289866"/>
              <a:gd name="connsiteY8" fmla="*/ 723515 h 6971777"/>
              <a:gd name="connsiteX9" fmla="*/ 806869 w 4289866"/>
              <a:gd name="connsiteY9" fmla="*/ 726233 h 6971777"/>
              <a:gd name="connsiteX10" fmla="*/ 3416121 w 4289866"/>
              <a:gd name="connsiteY10" fmla="*/ 2596118 h 6971777"/>
              <a:gd name="connsiteX11" fmla="*/ 2491570 w 4289866"/>
              <a:gd name="connsiteY11" fmla="*/ 5669768 h 6971777"/>
              <a:gd name="connsiteX12" fmla="*/ 275493 w 4289866"/>
              <a:gd name="connsiteY12" fmla="*/ 6194222 h 6971777"/>
              <a:gd name="connsiteX13" fmla="*/ 247564 w 4289866"/>
              <a:gd name="connsiteY13" fmla="*/ 6187627 h 6971777"/>
              <a:gd name="connsiteX14" fmla="*/ 0 w 4289866"/>
              <a:gd name="connsiteY14" fmla="*/ 6496773 h 6971777"/>
              <a:gd name="connsiteX15" fmla="*/ 60047 w 4289866"/>
              <a:gd name="connsiteY15" fmla="*/ 6889745 h 6971777"/>
              <a:gd name="connsiteX16" fmla="*/ 282507 w 4289866"/>
              <a:gd name="connsiteY16" fmla="*/ 6932363 h 6971777"/>
              <a:gd name="connsiteX17" fmla="*/ 819444 w 4289866"/>
              <a:gd name="connsiteY17" fmla="*/ 6971750 h 6971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89866" h="6971777">
                <a:moveTo>
                  <a:pt x="819444" y="6971750"/>
                </a:moveTo>
                <a:cubicBezTo>
                  <a:pt x="1537385" y="6968888"/>
                  <a:pt x="2254443" y="6744552"/>
                  <a:pt x="2862853" y="6299171"/>
                </a:cubicBezTo>
                <a:cubicBezTo>
                  <a:pt x="4078740" y="5409091"/>
                  <a:pt x="4585079" y="3837917"/>
                  <a:pt x="4117864" y="2404860"/>
                </a:cubicBezTo>
                <a:cubicBezTo>
                  <a:pt x="3650427" y="971124"/>
                  <a:pt x="2314512" y="714"/>
                  <a:pt x="807213" y="0"/>
                </a:cubicBezTo>
                <a:lnTo>
                  <a:pt x="807211" y="3987"/>
                </a:lnTo>
                <a:lnTo>
                  <a:pt x="57433" y="3987"/>
                </a:lnTo>
                <a:lnTo>
                  <a:pt x="224807" y="385496"/>
                </a:lnTo>
                <a:lnTo>
                  <a:pt x="76513" y="723515"/>
                </a:lnTo>
                <a:lnTo>
                  <a:pt x="806870" y="723515"/>
                </a:lnTo>
                <a:lnTo>
                  <a:pt x="806869" y="726233"/>
                </a:lnTo>
                <a:cubicBezTo>
                  <a:pt x="1986815" y="726792"/>
                  <a:pt x="3035682" y="1478448"/>
                  <a:pt x="3416121" y="2596118"/>
                </a:cubicBezTo>
                <a:cubicBezTo>
                  <a:pt x="3796325" y="3713094"/>
                  <a:pt x="3424752" y="4948378"/>
                  <a:pt x="2491570" y="5669768"/>
                </a:cubicBezTo>
                <a:cubicBezTo>
                  <a:pt x="1849376" y="6166212"/>
                  <a:pt x="1039068" y="6343650"/>
                  <a:pt x="275493" y="6194222"/>
                </a:cubicBezTo>
                <a:lnTo>
                  <a:pt x="247564" y="6187627"/>
                </a:lnTo>
                <a:lnTo>
                  <a:pt x="0" y="6496773"/>
                </a:lnTo>
                <a:lnTo>
                  <a:pt x="60047" y="6889745"/>
                </a:lnTo>
                <a:lnTo>
                  <a:pt x="282507" y="6932363"/>
                </a:lnTo>
                <a:cubicBezTo>
                  <a:pt x="460418" y="6959339"/>
                  <a:pt x="639959" y="6972465"/>
                  <a:pt x="819444" y="6971750"/>
                </a:cubicBez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0" name="Freeform 29">
            <a:extLst>
              <a:ext uri="{FF2B5EF4-FFF2-40B4-BE49-F238E27FC236}">
                <a16:creationId xmlns:a16="http://schemas.microsoft.com/office/drawing/2014/main" id="{5D902241-2D31-4D4C-98C1-F3EE8B5614F3}"/>
              </a:ext>
            </a:extLst>
          </p:cNvPr>
          <p:cNvSpPr/>
          <p:nvPr/>
        </p:nvSpPr>
        <p:spPr>
          <a:xfrm flipV="1">
            <a:off x="7278777" y="2057757"/>
            <a:ext cx="1176417" cy="1049686"/>
          </a:xfrm>
          <a:custGeom>
            <a:avLst/>
            <a:gdLst>
              <a:gd name="connsiteX0" fmla="*/ 2168010 w 2352833"/>
              <a:gd name="connsiteY0" fmla="*/ 2099372 h 2099372"/>
              <a:gd name="connsiteX1" fmla="*/ 2107599 w 2352833"/>
              <a:gd name="connsiteY1" fmla="*/ 1704022 h 2099372"/>
              <a:gd name="connsiteX2" fmla="*/ 2352833 w 2352833"/>
              <a:gd name="connsiteY2" fmla="*/ 1397787 h 2099372"/>
              <a:gd name="connsiteX3" fmla="*/ 2190913 w 2352833"/>
              <a:gd name="connsiteY3" fmla="*/ 1346020 h 2099372"/>
              <a:gd name="connsiteX4" fmla="*/ 1609387 w 2352833"/>
              <a:gd name="connsiteY4" fmla="*/ 1052885 h 2099372"/>
              <a:gd name="connsiteX5" fmla="*/ 736029 w 2352833"/>
              <a:gd name="connsiteY5" fmla="*/ 119123 h 2099372"/>
              <a:gd name="connsiteX6" fmla="*/ 675920 w 2352833"/>
              <a:gd name="connsiteY6" fmla="*/ 3565 h 2099372"/>
              <a:gd name="connsiteX7" fmla="*/ 257364 w 2352833"/>
              <a:gd name="connsiteY7" fmla="*/ 0 h 2099372"/>
              <a:gd name="connsiteX8" fmla="*/ 0 w 2352833"/>
              <a:gd name="connsiteY8" fmla="*/ 274906 h 2099372"/>
              <a:gd name="connsiteX9" fmla="*/ 32235 w 2352833"/>
              <a:gd name="connsiteY9" fmla="*/ 344214 h 2099372"/>
              <a:gd name="connsiteX10" fmla="*/ 1096733 w 2352833"/>
              <a:gd name="connsiteY10" fmla="*/ 1581249 h 2099372"/>
              <a:gd name="connsiteX11" fmla="*/ 2081332 w 2352833"/>
              <a:gd name="connsiteY11" fmla="*/ 2075650 h 2099372"/>
              <a:gd name="connsiteX12" fmla="*/ 2168010 w 2352833"/>
              <a:gd name="connsiteY12" fmla="*/ 2099372 h 2099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52833" h="2099372">
                <a:moveTo>
                  <a:pt x="2168010" y="2099372"/>
                </a:moveTo>
                <a:lnTo>
                  <a:pt x="2107599" y="1704022"/>
                </a:lnTo>
                <a:lnTo>
                  <a:pt x="2352833" y="1397787"/>
                </a:lnTo>
                <a:lnTo>
                  <a:pt x="2190913" y="1346020"/>
                </a:lnTo>
                <a:cubicBezTo>
                  <a:pt x="1989237" y="1272780"/>
                  <a:pt x="1793942" y="1175122"/>
                  <a:pt x="1609387" y="1052885"/>
                </a:cubicBezTo>
                <a:cubicBezTo>
                  <a:pt x="1240622" y="808641"/>
                  <a:pt x="945358" y="486546"/>
                  <a:pt x="736029" y="119123"/>
                </a:cubicBezTo>
                <a:lnTo>
                  <a:pt x="675920" y="3565"/>
                </a:lnTo>
                <a:lnTo>
                  <a:pt x="257364" y="0"/>
                </a:lnTo>
                <a:lnTo>
                  <a:pt x="0" y="274906"/>
                </a:lnTo>
                <a:lnTo>
                  <a:pt x="32235" y="344214"/>
                </a:lnTo>
                <a:cubicBezTo>
                  <a:pt x="278542" y="824406"/>
                  <a:pt x="638130" y="1251113"/>
                  <a:pt x="1096733" y="1581249"/>
                </a:cubicBezTo>
                <a:cubicBezTo>
                  <a:pt x="1402702" y="1801508"/>
                  <a:pt x="1735392" y="1966290"/>
                  <a:pt x="2081332" y="2075650"/>
                </a:cubicBezTo>
                <a:lnTo>
                  <a:pt x="2168010" y="2099372"/>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7" name="Freeform 26">
            <a:extLst>
              <a:ext uri="{FF2B5EF4-FFF2-40B4-BE49-F238E27FC236}">
                <a16:creationId xmlns:a16="http://schemas.microsoft.com/office/drawing/2014/main" id="{597EF47A-A7B7-5748-A6F4-28483B0A5038}"/>
              </a:ext>
            </a:extLst>
          </p:cNvPr>
          <p:cNvSpPr/>
          <p:nvPr/>
        </p:nvSpPr>
        <p:spPr>
          <a:xfrm flipV="1">
            <a:off x="7026873" y="3072136"/>
            <a:ext cx="639786" cy="1409996"/>
          </a:xfrm>
          <a:custGeom>
            <a:avLst/>
            <a:gdLst>
              <a:gd name="connsiteX0" fmla="*/ 411444 w 1279572"/>
              <a:gd name="connsiteY0" fmla="*/ 2819992 h 2819992"/>
              <a:gd name="connsiteX1" fmla="*/ 672103 w 1279572"/>
              <a:gd name="connsiteY1" fmla="*/ 2541567 h 2819992"/>
              <a:gd name="connsiteX2" fmla="*/ 1084322 w 1279572"/>
              <a:gd name="connsiteY2" fmla="*/ 2545078 h 2819992"/>
              <a:gd name="connsiteX3" fmla="*/ 1059613 w 1279572"/>
              <a:gd name="connsiteY3" fmla="*/ 2487172 h 2819992"/>
              <a:gd name="connsiteX4" fmla="*/ 966888 w 1279572"/>
              <a:gd name="connsiteY4" fmla="*/ 804213 h 2819992"/>
              <a:gd name="connsiteX5" fmla="*/ 1279572 w 1279572"/>
              <a:gd name="connsiteY5" fmla="*/ 975711 h 2819992"/>
              <a:gd name="connsiteX6" fmla="*/ 898598 w 1279572"/>
              <a:gd name="connsiteY6" fmla="*/ 0 h 2819992"/>
              <a:gd name="connsiteX7" fmla="*/ 0 w 1279572"/>
              <a:gd name="connsiteY7" fmla="*/ 273903 h 2819992"/>
              <a:gd name="connsiteX8" fmla="*/ 314561 w 1279572"/>
              <a:gd name="connsiteY8" fmla="*/ 446429 h 2819992"/>
              <a:gd name="connsiteX9" fmla="*/ 328023 w 1279572"/>
              <a:gd name="connsiteY9" fmla="*/ 2597169 h 2819992"/>
              <a:gd name="connsiteX10" fmla="*/ 411444 w 1279572"/>
              <a:gd name="connsiteY10" fmla="*/ 2819992 h 281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9572" h="2819992">
                <a:moveTo>
                  <a:pt x="411444" y="2819992"/>
                </a:moveTo>
                <a:lnTo>
                  <a:pt x="672103" y="2541567"/>
                </a:lnTo>
                <a:lnTo>
                  <a:pt x="1084322" y="2545078"/>
                </a:lnTo>
                <a:lnTo>
                  <a:pt x="1059613" y="2487172"/>
                </a:lnTo>
                <a:cubicBezTo>
                  <a:pt x="858737" y="1961801"/>
                  <a:pt x="818003" y="1375119"/>
                  <a:pt x="966888" y="804213"/>
                </a:cubicBezTo>
                <a:lnTo>
                  <a:pt x="1279572" y="975711"/>
                </a:lnTo>
                <a:lnTo>
                  <a:pt x="898598" y="0"/>
                </a:lnTo>
                <a:lnTo>
                  <a:pt x="0" y="273903"/>
                </a:lnTo>
                <a:lnTo>
                  <a:pt x="314561" y="446429"/>
                </a:lnTo>
                <a:cubicBezTo>
                  <a:pt x="86663" y="1164799"/>
                  <a:pt x="102422" y="1915758"/>
                  <a:pt x="328023" y="2597169"/>
                </a:cubicBezTo>
                <a:lnTo>
                  <a:pt x="411444" y="2819992"/>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4" name="Freeform 23">
            <a:extLst>
              <a:ext uri="{FF2B5EF4-FFF2-40B4-BE49-F238E27FC236}">
                <a16:creationId xmlns:a16="http://schemas.microsoft.com/office/drawing/2014/main" id="{9813561E-772D-7443-A797-64C6B0586FF5}"/>
              </a:ext>
            </a:extLst>
          </p:cNvPr>
          <p:cNvSpPr/>
          <p:nvPr/>
        </p:nvSpPr>
        <p:spPr>
          <a:xfrm flipV="1">
            <a:off x="6575750" y="5112802"/>
            <a:ext cx="1865378" cy="359764"/>
          </a:xfrm>
          <a:custGeom>
            <a:avLst/>
            <a:gdLst>
              <a:gd name="connsiteX0" fmla="*/ 0 w 3730755"/>
              <a:gd name="connsiteY0" fmla="*/ 719528 h 719528"/>
              <a:gd name="connsiteX1" fmla="*/ 3582462 w 3730755"/>
              <a:gd name="connsiteY1" fmla="*/ 719528 h 719528"/>
              <a:gd name="connsiteX2" fmla="*/ 3730755 w 3730755"/>
              <a:gd name="connsiteY2" fmla="*/ 381509 h 719528"/>
              <a:gd name="connsiteX3" fmla="*/ 3563381 w 3730755"/>
              <a:gd name="connsiteY3" fmla="*/ 0 h 719528"/>
              <a:gd name="connsiteX4" fmla="*/ 0 w 3730755"/>
              <a:gd name="connsiteY4" fmla="*/ 0 h 719528"/>
              <a:gd name="connsiteX5" fmla="*/ 0 w 3730755"/>
              <a:gd name="connsiteY5" fmla="*/ 719528 h 71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30755" h="719528">
                <a:moveTo>
                  <a:pt x="0" y="719528"/>
                </a:moveTo>
                <a:lnTo>
                  <a:pt x="3582462" y="719528"/>
                </a:lnTo>
                <a:lnTo>
                  <a:pt x="3730755" y="381509"/>
                </a:lnTo>
                <a:lnTo>
                  <a:pt x="3563381" y="0"/>
                </a:lnTo>
                <a:lnTo>
                  <a:pt x="0" y="0"/>
                </a:lnTo>
                <a:lnTo>
                  <a:pt x="0" y="719528"/>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0" name="Freeform 19">
            <a:extLst>
              <a:ext uri="{FF2B5EF4-FFF2-40B4-BE49-F238E27FC236}">
                <a16:creationId xmlns:a16="http://schemas.microsoft.com/office/drawing/2014/main" id="{ABFBCABA-BAEB-9B44-86EA-88A267791DE0}"/>
              </a:ext>
            </a:extLst>
          </p:cNvPr>
          <p:cNvSpPr/>
          <p:nvPr/>
        </p:nvSpPr>
        <p:spPr>
          <a:xfrm flipH="1" flipV="1">
            <a:off x="9174599" y="689615"/>
            <a:ext cx="2045666" cy="1491118"/>
          </a:xfrm>
          <a:custGeom>
            <a:avLst/>
            <a:gdLst>
              <a:gd name="connsiteX0" fmla="*/ 2015003 w 4091331"/>
              <a:gd name="connsiteY0" fmla="*/ 2981898 h 2982236"/>
              <a:gd name="connsiteX1" fmla="*/ 1096914 w 4091331"/>
              <a:gd name="connsiteY1" fmla="*/ 2743334 h 2982236"/>
              <a:gd name="connsiteX2" fmla="*/ 180137 w 4091331"/>
              <a:gd name="connsiteY2" fmla="*/ 141408 h 2982236"/>
              <a:gd name="connsiteX3" fmla="*/ 0 w 4091331"/>
              <a:gd name="connsiteY3" fmla="*/ 21903 h 2982236"/>
              <a:gd name="connsiteX4" fmla="*/ 631726 w 4091331"/>
              <a:gd name="connsiteY4" fmla="*/ 0 h 2982236"/>
              <a:gd name="connsiteX5" fmla="*/ 924195 w 4091331"/>
              <a:gd name="connsiteY5" fmla="*/ 635035 h 2982236"/>
              <a:gd name="connsiteX6" fmla="*/ 746863 w 4091331"/>
              <a:gd name="connsiteY6" fmla="*/ 517389 h 2982236"/>
              <a:gd name="connsiteX7" fmla="*/ 1481661 w 4091331"/>
              <a:gd name="connsiteY7" fmla="*/ 2193831 h 2982236"/>
              <a:gd name="connsiteX8" fmla="*/ 3230537 w 4091331"/>
              <a:gd name="connsiteY8" fmla="*/ 1653217 h 2982236"/>
              <a:gd name="connsiteX9" fmla="*/ 3229528 w 4091331"/>
              <a:gd name="connsiteY9" fmla="*/ 231215 h 2982236"/>
              <a:gd name="connsiteX10" fmla="*/ 3173828 w 4091331"/>
              <a:gd name="connsiteY10" fmla="*/ 147861 h 2982236"/>
              <a:gd name="connsiteX11" fmla="*/ 3344009 w 4091331"/>
              <a:gd name="connsiteY11" fmla="*/ 229842 h 2982236"/>
              <a:gd name="connsiteX12" fmla="*/ 4022722 w 4091331"/>
              <a:gd name="connsiteY12" fmla="*/ 440526 h 2982236"/>
              <a:gd name="connsiteX13" fmla="*/ 4027458 w 4091331"/>
              <a:gd name="connsiteY13" fmla="*/ 441372 h 2982236"/>
              <a:gd name="connsiteX14" fmla="*/ 4061545 w 4091331"/>
              <a:gd name="connsiteY14" fmla="*/ 596726 h 2982236"/>
              <a:gd name="connsiteX15" fmla="*/ 3766504 w 4091331"/>
              <a:gd name="connsiteY15" fmla="*/ 2047387 h 2982236"/>
              <a:gd name="connsiteX16" fmla="*/ 2015003 w 4091331"/>
              <a:gd name="connsiteY16" fmla="*/ 2981898 h 2982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91331" h="2982236">
                <a:moveTo>
                  <a:pt x="2015003" y="2981898"/>
                </a:moveTo>
                <a:cubicBezTo>
                  <a:pt x="1703509" y="2976211"/>
                  <a:pt x="1389221" y="2898843"/>
                  <a:pt x="1096914" y="2743334"/>
                </a:cubicBezTo>
                <a:cubicBezTo>
                  <a:pt x="162128" y="2246024"/>
                  <a:pt x="-236274" y="1115307"/>
                  <a:pt x="180137" y="141408"/>
                </a:cubicBezTo>
                <a:lnTo>
                  <a:pt x="0" y="21903"/>
                </a:lnTo>
                <a:lnTo>
                  <a:pt x="631726" y="0"/>
                </a:lnTo>
                <a:lnTo>
                  <a:pt x="924195" y="635035"/>
                </a:lnTo>
                <a:lnTo>
                  <a:pt x="746863" y="517389"/>
                </a:lnTo>
                <a:cubicBezTo>
                  <a:pt x="530627" y="1181875"/>
                  <a:pt x="846706" y="1903009"/>
                  <a:pt x="1481661" y="2193831"/>
                </a:cubicBezTo>
                <a:cubicBezTo>
                  <a:pt x="2117170" y="2484907"/>
                  <a:pt x="2869757" y="2252266"/>
                  <a:pt x="3230537" y="1653217"/>
                </a:cubicBezTo>
                <a:cubicBezTo>
                  <a:pt x="3500847" y="1204388"/>
                  <a:pt x="3486720" y="656925"/>
                  <a:pt x="3229528" y="231215"/>
                </a:cubicBezTo>
                <a:lnTo>
                  <a:pt x="3173828" y="147861"/>
                </a:lnTo>
                <a:lnTo>
                  <a:pt x="3344009" y="229842"/>
                </a:lnTo>
                <a:cubicBezTo>
                  <a:pt x="3560300" y="321325"/>
                  <a:pt x="3787345" y="392361"/>
                  <a:pt x="4022722" y="440526"/>
                </a:cubicBezTo>
                <a:lnTo>
                  <a:pt x="4027458" y="441372"/>
                </a:lnTo>
                <a:lnTo>
                  <a:pt x="4061545" y="596726"/>
                </a:lnTo>
                <a:cubicBezTo>
                  <a:pt x="4145591" y="1084223"/>
                  <a:pt x="4053174" y="1602175"/>
                  <a:pt x="3766504" y="2047387"/>
                </a:cubicBezTo>
                <a:cubicBezTo>
                  <a:pt x="3372057" y="2659982"/>
                  <a:pt x="2700290" y="2994409"/>
                  <a:pt x="2015003" y="2981898"/>
                </a:cubicBezTo>
                <a:close/>
              </a:path>
            </a:pathLst>
          </a:cu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6" name="Freeform 15">
            <a:extLst>
              <a:ext uri="{FF2B5EF4-FFF2-40B4-BE49-F238E27FC236}">
                <a16:creationId xmlns:a16="http://schemas.microsoft.com/office/drawing/2014/main" id="{BA2C2A99-4FB0-824B-81C5-C6EFE4D161BA}"/>
              </a:ext>
            </a:extLst>
          </p:cNvPr>
          <p:cNvSpPr/>
          <p:nvPr/>
        </p:nvSpPr>
        <p:spPr>
          <a:xfrm>
            <a:off x="9321455" y="4928243"/>
            <a:ext cx="1910835" cy="729607"/>
          </a:xfrm>
          <a:custGeom>
            <a:avLst/>
            <a:gdLst>
              <a:gd name="connsiteX0" fmla="*/ 3092063 w 3821669"/>
              <a:gd name="connsiteY0" fmla="*/ 0 h 1459214"/>
              <a:gd name="connsiteX1" fmla="*/ 3821669 w 3821669"/>
              <a:gd name="connsiteY1" fmla="*/ 729607 h 1459214"/>
              <a:gd name="connsiteX2" fmla="*/ 3092063 w 3821669"/>
              <a:gd name="connsiteY2" fmla="*/ 1459214 h 1459214"/>
              <a:gd name="connsiteX3" fmla="*/ 3092063 w 3821669"/>
              <a:gd name="connsiteY3" fmla="*/ 1094411 h 1459214"/>
              <a:gd name="connsiteX4" fmla="*/ 0 w 3821669"/>
              <a:gd name="connsiteY4" fmla="*/ 1094411 h 1459214"/>
              <a:gd name="connsiteX5" fmla="*/ 121411 w 3821669"/>
              <a:gd name="connsiteY5" fmla="*/ 1059934 h 1459214"/>
              <a:gd name="connsiteX6" fmla="*/ 1346149 w 3821669"/>
              <a:gd name="connsiteY6" fmla="*/ 396830 h 1459214"/>
              <a:gd name="connsiteX7" fmla="*/ 1381387 w 3821669"/>
              <a:gd name="connsiteY7" fmla="*/ 364804 h 1459214"/>
              <a:gd name="connsiteX8" fmla="*/ 3092063 w 3821669"/>
              <a:gd name="connsiteY8" fmla="*/ 364804 h 1459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1669" h="1459214">
                <a:moveTo>
                  <a:pt x="3092063" y="0"/>
                </a:moveTo>
                <a:lnTo>
                  <a:pt x="3821669" y="729607"/>
                </a:lnTo>
                <a:lnTo>
                  <a:pt x="3092063" y="1459214"/>
                </a:lnTo>
                <a:lnTo>
                  <a:pt x="3092063" y="1094411"/>
                </a:lnTo>
                <a:lnTo>
                  <a:pt x="0" y="1094411"/>
                </a:lnTo>
                <a:lnTo>
                  <a:pt x="121411" y="1059934"/>
                </a:lnTo>
                <a:cubicBezTo>
                  <a:pt x="574290" y="919074"/>
                  <a:pt x="988998" y="691577"/>
                  <a:pt x="1346149" y="396830"/>
                </a:cubicBezTo>
                <a:lnTo>
                  <a:pt x="1381387" y="364804"/>
                </a:lnTo>
                <a:lnTo>
                  <a:pt x="3092063" y="364804"/>
                </a:lnTo>
                <a:close/>
              </a:path>
            </a:pathLst>
          </a:cu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Freeform 17">
            <a:extLst>
              <a:ext uri="{FF2B5EF4-FFF2-40B4-BE49-F238E27FC236}">
                <a16:creationId xmlns:a16="http://schemas.microsoft.com/office/drawing/2014/main" id="{AD34CEDF-8051-2745-8A03-9565E6C35F3F}"/>
              </a:ext>
            </a:extLst>
          </p:cNvPr>
          <p:cNvSpPr/>
          <p:nvPr/>
        </p:nvSpPr>
        <p:spPr>
          <a:xfrm>
            <a:off x="6634253" y="3590243"/>
            <a:ext cx="423301" cy="555915"/>
          </a:xfrm>
          <a:custGeom>
            <a:avLst/>
            <a:gdLst>
              <a:gd name="connsiteX0" fmla="*/ 555915 w 846601"/>
              <a:gd name="connsiteY0" fmla="*/ 0 h 1111830"/>
              <a:gd name="connsiteX1" fmla="*/ 555915 w 846601"/>
              <a:gd name="connsiteY1" fmla="*/ 277958 h 1111830"/>
              <a:gd name="connsiteX2" fmla="*/ 804973 w 846601"/>
              <a:gd name="connsiteY2" fmla="*/ 277958 h 1111830"/>
              <a:gd name="connsiteX3" fmla="*/ 804852 w 846601"/>
              <a:gd name="connsiteY3" fmla="*/ 282743 h 1111830"/>
              <a:gd name="connsiteX4" fmla="*/ 846514 w 846601"/>
              <a:gd name="connsiteY4" fmla="*/ 833386 h 1111830"/>
              <a:gd name="connsiteX5" fmla="*/ 846601 w 846601"/>
              <a:gd name="connsiteY5" fmla="*/ 833873 h 1111830"/>
              <a:gd name="connsiteX6" fmla="*/ 555915 w 846601"/>
              <a:gd name="connsiteY6" fmla="*/ 833873 h 1111830"/>
              <a:gd name="connsiteX7" fmla="*/ 555915 w 846601"/>
              <a:gd name="connsiteY7" fmla="*/ 1111830 h 1111830"/>
              <a:gd name="connsiteX8" fmla="*/ 0 w 846601"/>
              <a:gd name="connsiteY8" fmla="*/ 555915 h 1111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46601" h="1111830">
                <a:moveTo>
                  <a:pt x="555915" y="0"/>
                </a:moveTo>
                <a:lnTo>
                  <a:pt x="555915" y="277958"/>
                </a:lnTo>
                <a:lnTo>
                  <a:pt x="804973" y="277958"/>
                </a:lnTo>
                <a:lnTo>
                  <a:pt x="804852" y="282743"/>
                </a:lnTo>
                <a:cubicBezTo>
                  <a:pt x="804852" y="469955"/>
                  <a:pt x="819080" y="653843"/>
                  <a:pt x="846514" y="833386"/>
                </a:cubicBezTo>
                <a:lnTo>
                  <a:pt x="846601" y="833873"/>
                </a:lnTo>
                <a:lnTo>
                  <a:pt x="555915" y="833873"/>
                </a:lnTo>
                <a:lnTo>
                  <a:pt x="555915" y="1111830"/>
                </a:lnTo>
                <a:lnTo>
                  <a:pt x="0" y="555915"/>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ight Arrow 14">
            <a:extLst>
              <a:ext uri="{FF2B5EF4-FFF2-40B4-BE49-F238E27FC236}">
                <a16:creationId xmlns:a16="http://schemas.microsoft.com/office/drawing/2014/main" id="{1521C7A2-A9D9-8140-B046-18CEE2E5B76B}"/>
              </a:ext>
            </a:extLst>
          </p:cNvPr>
          <p:cNvSpPr/>
          <p:nvPr/>
        </p:nvSpPr>
        <p:spPr>
          <a:xfrm>
            <a:off x="4602472" y="5019014"/>
            <a:ext cx="401280" cy="594954"/>
          </a:xfrm>
          <a:prstGeom prst="rightArrow">
            <a:avLst>
              <a:gd name="adj1" fmla="val 50000"/>
              <a:gd name="adj2" fmla="val 58435"/>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TextBox 39">
            <a:extLst>
              <a:ext uri="{FF2B5EF4-FFF2-40B4-BE49-F238E27FC236}">
                <a16:creationId xmlns:a16="http://schemas.microsoft.com/office/drawing/2014/main" id="{2477812B-0461-B64B-88EC-45FF075ACB39}"/>
              </a:ext>
            </a:extLst>
          </p:cNvPr>
          <p:cNvSpPr txBox="1"/>
          <p:nvPr/>
        </p:nvSpPr>
        <p:spPr>
          <a:xfrm>
            <a:off x="8081955" y="3452739"/>
            <a:ext cx="1542410" cy="553998"/>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SPRINT</a:t>
            </a:r>
          </a:p>
        </p:txBody>
      </p:sp>
      <p:sp>
        <p:nvSpPr>
          <p:cNvPr id="41" name="Freeform 40">
            <a:extLst>
              <a:ext uri="{FF2B5EF4-FFF2-40B4-BE49-F238E27FC236}">
                <a16:creationId xmlns:a16="http://schemas.microsoft.com/office/drawing/2014/main" id="{2F71C25D-C452-514A-B3E4-C4BC24ED3895}"/>
              </a:ext>
            </a:extLst>
          </p:cNvPr>
          <p:cNvSpPr>
            <a:spLocks noChangeArrowheads="1"/>
          </p:cNvSpPr>
          <p:nvPr/>
        </p:nvSpPr>
        <p:spPr bwMode="auto">
          <a:xfrm>
            <a:off x="1054726" y="4548619"/>
            <a:ext cx="1162549" cy="1304660"/>
          </a:xfrm>
          <a:custGeom>
            <a:avLst/>
            <a:gdLst>
              <a:gd name="connsiteX0" fmla="*/ 656235 w 1541101"/>
              <a:gd name="connsiteY0" fmla="*/ 1639357 h 1729487"/>
              <a:gd name="connsiteX1" fmla="*/ 882918 w 1541101"/>
              <a:gd name="connsiteY1" fmla="*/ 1639357 h 1729487"/>
              <a:gd name="connsiteX2" fmla="*/ 928327 w 1541101"/>
              <a:gd name="connsiteY2" fmla="*/ 1684422 h 1729487"/>
              <a:gd name="connsiteX3" fmla="*/ 882918 w 1541101"/>
              <a:gd name="connsiteY3" fmla="*/ 1729487 h 1729487"/>
              <a:gd name="connsiteX4" fmla="*/ 656235 w 1541101"/>
              <a:gd name="connsiteY4" fmla="*/ 1729487 h 1729487"/>
              <a:gd name="connsiteX5" fmla="*/ 611187 w 1541101"/>
              <a:gd name="connsiteY5" fmla="*/ 1684422 h 1729487"/>
              <a:gd name="connsiteX6" fmla="*/ 656235 w 1541101"/>
              <a:gd name="connsiteY6" fmla="*/ 1639357 h 1729487"/>
              <a:gd name="connsiteX7" fmla="*/ 589951 w 1541101"/>
              <a:gd name="connsiteY7" fmla="*/ 1502832 h 1729487"/>
              <a:gd name="connsiteX8" fmla="*/ 953099 w 1541101"/>
              <a:gd name="connsiteY8" fmla="*/ 1502832 h 1729487"/>
              <a:gd name="connsiteX9" fmla="*/ 998177 w 1541101"/>
              <a:gd name="connsiteY9" fmla="*/ 1547897 h 1729487"/>
              <a:gd name="connsiteX10" fmla="*/ 953099 w 1541101"/>
              <a:gd name="connsiteY10" fmla="*/ 1592962 h 1729487"/>
              <a:gd name="connsiteX11" fmla="*/ 589951 w 1541101"/>
              <a:gd name="connsiteY11" fmla="*/ 1592962 h 1729487"/>
              <a:gd name="connsiteX12" fmla="*/ 544512 w 1541101"/>
              <a:gd name="connsiteY12" fmla="*/ 1547897 h 1729487"/>
              <a:gd name="connsiteX13" fmla="*/ 589951 w 1541101"/>
              <a:gd name="connsiteY13" fmla="*/ 1502832 h 1729487"/>
              <a:gd name="connsiteX14" fmla="*/ 1219401 w 1541101"/>
              <a:gd name="connsiteY14" fmla="*/ 1180289 h 1729487"/>
              <a:gd name="connsiteX15" fmla="*/ 1251564 w 1541101"/>
              <a:gd name="connsiteY15" fmla="*/ 1193736 h 1729487"/>
              <a:gd name="connsiteX16" fmla="*/ 1315532 w 1541101"/>
              <a:gd name="connsiteY16" fmla="*/ 1257204 h 1729487"/>
              <a:gd name="connsiteX17" fmla="*/ 1315532 w 1541101"/>
              <a:gd name="connsiteY17" fmla="*/ 1321390 h 1729487"/>
              <a:gd name="connsiteX18" fmla="*/ 1251564 w 1541101"/>
              <a:gd name="connsiteY18" fmla="*/ 1321390 h 1729487"/>
              <a:gd name="connsiteX19" fmla="*/ 1187237 w 1541101"/>
              <a:gd name="connsiteY19" fmla="*/ 1257204 h 1729487"/>
              <a:gd name="connsiteX20" fmla="*/ 1187237 w 1541101"/>
              <a:gd name="connsiteY20" fmla="*/ 1193736 h 1729487"/>
              <a:gd name="connsiteX21" fmla="*/ 1219401 w 1541101"/>
              <a:gd name="connsiteY21" fmla="*/ 1180289 h 1729487"/>
              <a:gd name="connsiteX22" fmla="*/ 321363 w 1541101"/>
              <a:gd name="connsiteY22" fmla="*/ 1180289 h 1729487"/>
              <a:gd name="connsiteX23" fmla="*/ 353546 w 1541101"/>
              <a:gd name="connsiteY23" fmla="*/ 1193736 h 1729487"/>
              <a:gd name="connsiteX24" fmla="*/ 353546 w 1541101"/>
              <a:gd name="connsiteY24" fmla="*/ 1257204 h 1729487"/>
              <a:gd name="connsiteX25" fmla="*/ 289718 w 1541101"/>
              <a:gd name="connsiteY25" fmla="*/ 1321390 h 1729487"/>
              <a:gd name="connsiteX26" fmla="*/ 225532 w 1541101"/>
              <a:gd name="connsiteY26" fmla="*/ 1321390 h 1729487"/>
              <a:gd name="connsiteX27" fmla="*/ 225532 w 1541101"/>
              <a:gd name="connsiteY27" fmla="*/ 1257204 h 1729487"/>
              <a:gd name="connsiteX28" fmla="*/ 289718 w 1541101"/>
              <a:gd name="connsiteY28" fmla="*/ 1193736 h 1729487"/>
              <a:gd name="connsiteX29" fmla="*/ 321363 w 1541101"/>
              <a:gd name="connsiteY29" fmla="*/ 1180289 h 1729487"/>
              <a:gd name="connsiteX30" fmla="*/ 1404450 w 1541101"/>
              <a:gd name="connsiteY30" fmla="*/ 732894 h 1729487"/>
              <a:gd name="connsiteX31" fmla="*/ 1495551 w 1541101"/>
              <a:gd name="connsiteY31" fmla="*/ 732894 h 1729487"/>
              <a:gd name="connsiteX32" fmla="*/ 1541101 w 1541101"/>
              <a:gd name="connsiteY32" fmla="*/ 777601 h 1729487"/>
              <a:gd name="connsiteX33" fmla="*/ 1495551 w 1541101"/>
              <a:gd name="connsiteY33" fmla="*/ 823024 h 1729487"/>
              <a:gd name="connsiteX34" fmla="*/ 1404450 w 1541101"/>
              <a:gd name="connsiteY34" fmla="*/ 823024 h 1729487"/>
              <a:gd name="connsiteX35" fmla="*/ 1358900 w 1541101"/>
              <a:gd name="connsiteY35" fmla="*/ 777601 h 1729487"/>
              <a:gd name="connsiteX36" fmla="*/ 1404450 w 1541101"/>
              <a:gd name="connsiteY36" fmla="*/ 732894 h 1729487"/>
              <a:gd name="connsiteX37" fmla="*/ 45550 w 1541101"/>
              <a:gd name="connsiteY37" fmla="*/ 732894 h 1729487"/>
              <a:gd name="connsiteX38" fmla="*/ 136650 w 1541101"/>
              <a:gd name="connsiteY38" fmla="*/ 732894 h 1729487"/>
              <a:gd name="connsiteX39" fmla="*/ 182200 w 1541101"/>
              <a:gd name="connsiteY39" fmla="*/ 777601 h 1729487"/>
              <a:gd name="connsiteX40" fmla="*/ 136650 w 1541101"/>
              <a:gd name="connsiteY40" fmla="*/ 823024 h 1729487"/>
              <a:gd name="connsiteX41" fmla="*/ 45550 w 1541101"/>
              <a:gd name="connsiteY41" fmla="*/ 823024 h 1729487"/>
              <a:gd name="connsiteX42" fmla="*/ 0 w 1541101"/>
              <a:gd name="connsiteY42" fmla="*/ 777601 h 1729487"/>
              <a:gd name="connsiteX43" fmla="*/ 45550 w 1541101"/>
              <a:gd name="connsiteY43" fmla="*/ 732894 h 1729487"/>
              <a:gd name="connsiteX44" fmla="*/ 823800 w 1541101"/>
              <a:gd name="connsiteY44" fmla="*/ 282045 h 1729487"/>
              <a:gd name="connsiteX45" fmla="*/ 1269640 w 1541101"/>
              <a:gd name="connsiteY45" fmla="*/ 777782 h 1729487"/>
              <a:gd name="connsiteX46" fmla="*/ 1066827 w 1541101"/>
              <a:gd name="connsiteY46" fmla="*/ 1178728 h 1729487"/>
              <a:gd name="connsiteX47" fmla="*/ 997302 w 1541101"/>
              <a:gd name="connsiteY47" fmla="*/ 1275905 h 1729487"/>
              <a:gd name="connsiteX48" fmla="*/ 997302 w 1541101"/>
              <a:gd name="connsiteY48" fmla="*/ 1412673 h 1729487"/>
              <a:gd name="connsiteX49" fmla="*/ 952272 w 1541101"/>
              <a:gd name="connsiteY49" fmla="*/ 1458022 h 1729487"/>
              <a:gd name="connsiteX50" fmla="*/ 816103 w 1541101"/>
              <a:gd name="connsiteY50" fmla="*/ 1458022 h 1729487"/>
              <a:gd name="connsiteX51" fmla="*/ 816103 w 1541101"/>
              <a:gd name="connsiteY51" fmla="*/ 946942 h 1729487"/>
              <a:gd name="connsiteX52" fmla="*/ 861493 w 1541101"/>
              <a:gd name="connsiteY52" fmla="*/ 868481 h 1729487"/>
              <a:gd name="connsiteX53" fmla="*/ 770713 w 1541101"/>
              <a:gd name="connsiteY53" fmla="*/ 777782 h 1729487"/>
              <a:gd name="connsiteX54" fmla="*/ 680294 w 1541101"/>
              <a:gd name="connsiteY54" fmla="*/ 868481 h 1729487"/>
              <a:gd name="connsiteX55" fmla="*/ 725684 w 1541101"/>
              <a:gd name="connsiteY55" fmla="*/ 946942 h 1729487"/>
              <a:gd name="connsiteX56" fmla="*/ 725684 w 1541101"/>
              <a:gd name="connsiteY56" fmla="*/ 1458022 h 1729487"/>
              <a:gd name="connsiteX57" fmla="*/ 589514 w 1541101"/>
              <a:gd name="connsiteY57" fmla="*/ 1458022 h 1729487"/>
              <a:gd name="connsiteX58" fmla="*/ 544124 w 1541101"/>
              <a:gd name="connsiteY58" fmla="*/ 1396836 h 1729487"/>
              <a:gd name="connsiteX59" fmla="*/ 544124 w 1541101"/>
              <a:gd name="connsiteY59" fmla="*/ 1275545 h 1729487"/>
              <a:gd name="connsiteX60" fmla="*/ 472797 w 1541101"/>
              <a:gd name="connsiteY60" fmla="*/ 1177288 h 1729487"/>
              <a:gd name="connsiteX61" fmla="*/ 277910 w 1541101"/>
              <a:gd name="connsiteY61" fmla="*/ 698601 h 1729487"/>
              <a:gd name="connsiteX62" fmla="*/ 713435 w 1541101"/>
              <a:gd name="connsiteY62" fmla="*/ 282539 h 1729487"/>
              <a:gd name="connsiteX63" fmla="*/ 823800 w 1541101"/>
              <a:gd name="connsiteY63" fmla="*/ 282045 h 1729487"/>
              <a:gd name="connsiteX64" fmla="*/ 1283548 w 1541101"/>
              <a:gd name="connsiteY64" fmla="*/ 218184 h 1729487"/>
              <a:gd name="connsiteX65" fmla="*/ 1315532 w 1541101"/>
              <a:gd name="connsiteY65" fmla="*/ 231391 h 1729487"/>
              <a:gd name="connsiteX66" fmla="*/ 1315532 w 1541101"/>
              <a:gd name="connsiteY66" fmla="*/ 295358 h 1729487"/>
              <a:gd name="connsiteX67" fmla="*/ 1251564 w 1541101"/>
              <a:gd name="connsiteY67" fmla="*/ 359685 h 1729487"/>
              <a:gd name="connsiteX68" fmla="*/ 1187237 w 1541101"/>
              <a:gd name="connsiteY68" fmla="*/ 359685 h 1729487"/>
              <a:gd name="connsiteX69" fmla="*/ 1187237 w 1541101"/>
              <a:gd name="connsiteY69" fmla="*/ 295358 h 1729487"/>
              <a:gd name="connsiteX70" fmla="*/ 1251564 w 1541101"/>
              <a:gd name="connsiteY70" fmla="*/ 231391 h 1729487"/>
              <a:gd name="connsiteX71" fmla="*/ 1283548 w 1541101"/>
              <a:gd name="connsiteY71" fmla="*/ 218184 h 1729487"/>
              <a:gd name="connsiteX72" fmla="*/ 257491 w 1541101"/>
              <a:gd name="connsiteY72" fmla="*/ 218184 h 1729487"/>
              <a:gd name="connsiteX73" fmla="*/ 289718 w 1541101"/>
              <a:gd name="connsiteY73" fmla="*/ 231391 h 1729487"/>
              <a:gd name="connsiteX74" fmla="*/ 353546 w 1541101"/>
              <a:gd name="connsiteY74" fmla="*/ 295358 h 1729487"/>
              <a:gd name="connsiteX75" fmla="*/ 353546 w 1541101"/>
              <a:gd name="connsiteY75" fmla="*/ 359685 h 1729487"/>
              <a:gd name="connsiteX76" fmla="*/ 289718 w 1541101"/>
              <a:gd name="connsiteY76" fmla="*/ 359685 h 1729487"/>
              <a:gd name="connsiteX77" fmla="*/ 225532 w 1541101"/>
              <a:gd name="connsiteY77" fmla="*/ 295358 h 1729487"/>
              <a:gd name="connsiteX78" fmla="*/ 225532 w 1541101"/>
              <a:gd name="connsiteY78" fmla="*/ 231391 h 1729487"/>
              <a:gd name="connsiteX79" fmla="*/ 257491 w 1541101"/>
              <a:gd name="connsiteY79" fmla="*/ 218184 h 1729487"/>
              <a:gd name="connsiteX80" fmla="*/ 774443 w 1541101"/>
              <a:gd name="connsiteY80" fmla="*/ 0 h 1729487"/>
              <a:gd name="connsiteX81" fmla="*/ 819150 w 1541101"/>
              <a:gd name="connsiteY81" fmla="*/ 45550 h 1729487"/>
              <a:gd name="connsiteX82" fmla="*/ 819150 w 1541101"/>
              <a:gd name="connsiteY82" fmla="*/ 136650 h 1729487"/>
              <a:gd name="connsiteX83" fmla="*/ 774443 w 1541101"/>
              <a:gd name="connsiteY83" fmla="*/ 182200 h 1729487"/>
              <a:gd name="connsiteX84" fmla="*/ 729020 w 1541101"/>
              <a:gd name="connsiteY84" fmla="*/ 136650 h 1729487"/>
              <a:gd name="connsiteX85" fmla="*/ 729020 w 1541101"/>
              <a:gd name="connsiteY85" fmla="*/ 45550 h 1729487"/>
              <a:gd name="connsiteX86" fmla="*/ 774443 w 1541101"/>
              <a:gd name="connsiteY86" fmla="*/ 0 h 1729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541101" h="1729487">
                <a:moveTo>
                  <a:pt x="656235" y="1639357"/>
                </a:moveTo>
                <a:lnTo>
                  <a:pt x="882918" y="1639357"/>
                </a:lnTo>
                <a:cubicBezTo>
                  <a:pt x="908145" y="1639357"/>
                  <a:pt x="928327" y="1659744"/>
                  <a:pt x="928327" y="1684422"/>
                </a:cubicBezTo>
                <a:cubicBezTo>
                  <a:pt x="928327" y="1709458"/>
                  <a:pt x="908145" y="1729487"/>
                  <a:pt x="882918" y="1729487"/>
                </a:cubicBezTo>
                <a:lnTo>
                  <a:pt x="656235" y="1729487"/>
                </a:lnTo>
                <a:cubicBezTo>
                  <a:pt x="631369" y="1729487"/>
                  <a:pt x="611187" y="1709458"/>
                  <a:pt x="611187" y="1684422"/>
                </a:cubicBezTo>
                <a:cubicBezTo>
                  <a:pt x="611187" y="1659744"/>
                  <a:pt x="631369" y="1639357"/>
                  <a:pt x="656235" y="1639357"/>
                </a:cubicBezTo>
                <a:close/>
                <a:moveTo>
                  <a:pt x="589951" y="1502832"/>
                </a:moveTo>
                <a:lnTo>
                  <a:pt x="953099" y="1502832"/>
                </a:lnTo>
                <a:cubicBezTo>
                  <a:pt x="977982" y="1502832"/>
                  <a:pt x="998177" y="1522861"/>
                  <a:pt x="998177" y="1547897"/>
                </a:cubicBezTo>
                <a:cubicBezTo>
                  <a:pt x="998177" y="1572933"/>
                  <a:pt x="977982" y="1592962"/>
                  <a:pt x="953099" y="1592962"/>
                </a:cubicBezTo>
                <a:lnTo>
                  <a:pt x="589951" y="1592962"/>
                </a:lnTo>
                <a:cubicBezTo>
                  <a:pt x="564707" y="1592962"/>
                  <a:pt x="544512" y="1572933"/>
                  <a:pt x="544512" y="1547897"/>
                </a:cubicBezTo>
                <a:cubicBezTo>
                  <a:pt x="544512" y="1522861"/>
                  <a:pt x="564707" y="1502832"/>
                  <a:pt x="589951" y="1502832"/>
                </a:cubicBezTo>
                <a:close/>
                <a:moveTo>
                  <a:pt x="1219401" y="1180289"/>
                </a:moveTo>
                <a:cubicBezTo>
                  <a:pt x="1230990" y="1180289"/>
                  <a:pt x="1242580" y="1184771"/>
                  <a:pt x="1251564" y="1193736"/>
                </a:cubicBezTo>
                <a:lnTo>
                  <a:pt x="1315532" y="1257204"/>
                </a:lnTo>
                <a:cubicBezTo>
                  <a:pt x="1333141" y="1275133"/>
                  <a:pt x="1333141" y="1303819"/>
                  <a:pt x="1315532" y="1321390"/>
                </a:cubicBezTo>
                <a:cubicBezTo>
                  <a:pt x="1297923" y="1338960"/>
                  <a:pt x="1269173" y="1338960"/>
                  <a:pt x="1251564" y="1321390"/>
                </a:cubicBezTo>
                <a:lnTo>
                  <a:pt x="1187237" y="1257204"/>
                </a:lnTo>
                <a:cubicBezTo>
                  <a:pt x="1169987" y="1239992"/>
                  <a:pt x="1169987" y="1211306"/>
                  <a:pt x="1187237" y="1193736"/>
                </a:cubicBezTo>
                <a:cubicBezTo>
                  <a:pt x="1196221" y="1184771"/>
                  <a:pt x="1207811" y="1180289"/>
                  <a:pt x="1219401" y="1180289"/>
                </a:cubicBezTo>
                <a:close/>
                <a:moveTo>
                  <a:pt x="321363" y="1180289"/>
                </a:moveTo>
                <a:cubicBezTo>
                  <a:pt x="332927" y="1180289"/>
                  <a:pt x="344581" y="1184771"/>
                  <a:pt x="353546" y="1193736"/>
                </a:cubicBezTo>
                <a:cubicBezTo>
                  <a:pt x="371116" y="1211306"/>
                  <a:pt x="371116" y="1239992"/>
                  <a:pt x="353546" y="1257204"/>
                </a:cubicBezTo>
                <a:lnTo>
                  <a:pt x="289718" y="1321390"/>
                </a:lnTo>
                <a:cubicBezTo>
                  <a:pt x="271789" y="1338960"/>
                  <a:pt x="243103" y="1338960"/>
                  <a:pt x="225532" y="1321390"/>
                </a:cubicBezTo>
                <a:cubicBezTo>
                  <a:pt x="207962" y="1303819"/>
                  <a:pt x="207962" y="1275133"/>
                  <a:pt x="225532" y="1257204"/>
                </a:cubicBezTo>
                <a:lnTo>
                  <a:pt x="289718" y="1193736"/>
                </a:lnTo>
                <a:cubicBezTo>
                  <a:pt x="298324" y="1184771"/>
                  <a:pt x="309799" y="1180289"/>
                  <a:pt x="321363" y="1180289"/>
                </a:cubicBezTo>
                <a:close/>
                <a:moveTo>
                  <a:pt x="1404450" y="732894"/>
                </a:moveTo>
                <a:lnTo>
                  <a:pt x="1495551" y="732894"/>
                </a:lnTo>
                <a:cubicBezTo>
                  <a:pt x="1520856" y="732894"/>
                  <a:pt x="1541101" y="752923"/>
                  <a:pt x="1541101" y="777601"/>
                </a:cubicBezTo>
                <a:cubicBezTo>
                  <a:pt x="1541101" y="802637"/>
                  <a:pt x="1520856" y="823024"/>
                  <a:pt x="1495551" y="823024"/>
                </a:cubicBezTo>
                <a:lnTo>
                  <a:pt x="1404450" y="823024"/>
                </a:lnTo>
                <a:cubicBezTo>
                  <a:pt x="1379506" y="823024"/>
                  <a:pt x="1358900" y="802637"/>
                  <a:pt x="1358900" y="777601"/>
                </a:cubicBezTo>
                <a:cubicBezTo>
                  <a:pt x="1358900" y="752923"/>
                  <a:pt x="1379506" y="732894"/>
                  <a:pt x="1404450" y="732894"/>
                </a:cubicBezTo>
                <a:close/>
                <a:moveTo>
                  <a:pt x="45550" y="732894"/>
                </a:moveTo>
                <a:lnTo>
                  <a:pt x="136650" y="732894"/>
                </a:lnTo>
                <a:cubicBezTo>
                  <a:pt x="161594" y="732894"/>
                  <a:pt x="182200" y="752923"/>
                  <a:pt x="182200" y="777601"/>
                </a:cubicBezTo>
                <a:cubicBezTo>
                  <a:pt x="182200" y="802637"/>
                  <a:pt x="161594" y="823024"/>
                  <a:pt x="136650" y="823024"/>
                </a:cubicBezTo>
                <a:lnTo>
                  <a:pt x="45550" y="823024"/>
                </a:lnTo>
                <a:cubicBezTo>
                  <a:pt x="20244" y="823024"/>
                  <a:pt x="0" y="802637"/>
                  <a:pt x="0" y="777601"/>
                </a:cubicBezTo>
                <a:cubicBezTo>
                  <a:pt x="0" y="752923"/>
                  <a:pt x="20244" y="732894"/>
                  <a:pt x="45550" y="732894"/>
                </a:cubicBezTo>
                <a:close/>
                <a:moveTo>
                  <a:pt x="823800" y="282045"/>
                </a:moveTo>
                <a:cubicBezTo>
                  <a:pt x="1074370" y="308385"/>
                  <a:pt x="1269640" y="520488"/>
                  <a:pt x="1269640" y="777782"/>
                </a:cubicBezTo>
                <a:cubicBezTo>
                  <a:pt x="1269640" y="942623"/>
                  <a:pt x="1190028" y="1088029"/>
                  <a:pt x="1066827" y="1178728"/>
                </a:cubicBezTo>
                <a:cubicBezTo>
                  <a:pt x="1022158" y="1211840"/>
                  <a:pt x="997302" y="1220478"/>
                  <a:pt x="997302" y="1275905"/>
                </a:cubicBezTo>
                <a:lnTo>
                  <a:pt x="997302" y="1412673"/>
                </a:lnTo>
                <a:cubicBezTo>
                  <a:pt x="997302" y="1437867"/>
                  <a:pt x="977128" y="1458022"/>
                  <a:pt x="952272" y="1458022"/>
                </a:cubicBezTo>
                <a:lnTo>
                  <a:pt x="816103" y="1458022"/>
                </a:lnTo>
                <a:lnTo>
                  <a:pt x="816103" y="946942"/>
                </a:lnTo>
                <a:cubicBezTo>
                  <a:pt x="843120" y="931106"/>
                  <a:pt x="861493" y="902313"/>
                  <a:pt x="861493" y="868481"/>
                </a:cubicBezTo>
                <a:cubicBezTo>
                  <a:pt x="861493" y="818453"/>
                  <a:pt x="820786" y="777782"/>
                  <a:pt x="770713" y="777782"/>
                </a:cubicBezTo>
                <a:cubicBezTo>
                  <a:pt x="721000" y="777782"/>
                  <a:pt x="680294" y="818453"/>
                  <a:pt x="680294" y="868481"/>
                </a:cubicBezTo>
                <a:cubicBezTo>
                  <a:pt x="680294" y="902313"/>
                  <a:pt x="698306" y="931106"/>
                  <a:pt x="725684" y="946942"/>
                </a:cubicBezTo>
                <a:lnTo>
                  <a:pt x="725684" y="1458022"/>
                </a:lnTo>
                <a:lnTo>
                  <a:pt x="589514" y="1458022"/>
                </a:lnTo>
                <a:cubicBezTo>
                  <a:pt x="564298" y="1458022"/>
                  <a:pt x="544124" y="1437867"/>
                  <a:pt x="544124" y="1396836"/>
                </a:cubicBezTo>
                <a:lnTo>
                  <a:pt x="544124" y="1275545"/>
                </a:lnTo>
                <a:cubicBezTo>
                  <a:pt x="544124" y="1219398"/>
                  <a:pt x="517827" y="1211120"/>
                  <a:pt x="472797" y="1177288"/>
                </a:cubicBezTo>
                <a:cubicBezTo>
                  <a:pt x="331225" y="1072193"/>
                  <a:pt x="247650" y="894035"/>
                  <a:pt x="277910" y="698601"/>
                </a:cubicBezTo>
                <a:cubicBezTo>
                  <a:pt x="311772" y="480132"/>
                  <a:pt x="493691" y="307013"/>
                  <a:pt x="713435" y="282539"/>
                </a:cubicBezTo>
                <a:cubicBezTo>
                  <a:pt x="751080" y="278310"/>
                  <a:pt x="788004" y="278282"/>
                  <a:pt x="823800" y="282045"/>
                </a:cubicBezTo>
                <a:close/>
                <a:moveTo>
                  <a:pt x="1283548" y="218184"/>
                </a:moveTo>
                <a:cubicBezTo>
                  <a:pt x="1295138" y="218184"/>
                  <a:pt x="1306727" y="222586"/>
                  <a:pt x="1315532" y="231391"/>
                </a:cubicBezTo>
                <a:cubicBezTo>
                  <a:pt x="1333141" y="249359"/>
                  <a:pt x="1333141" y="277749"/>
                  <a:pt x="1315532" y="295358"/>
                </a:cubicBezTo>
                <a:lnTo>
                  <a:pt x="1251564" y="359685"/>
                </a:lnTo>
                <a:cubicBezTo>
                  <a:pt x="1233596" y="376934"/>
                  <a:pt x="1205205" y="376934"/>
                  <a:pt x="1187237" y="359685"/>
                </a:cubicBezTo>
                <a:cubicBezTo>
                  <a:pt x="1169987" y="341716"/>
                  <a:pt x="1169987" y="312967"/>
                  <a:pt x="1187237" y="295358"/>
                </a:cubicBezTo>
                <a:lnTo>
                  <a:pt x="1251564" y="231391"/>
                </a:lnTo>
                <a:cubicBezTo>
                  <a:pt x="1260369" y="222586"/>
                  <a:pt x="1271958" y="218184"/>
                  <a:pt x="1283548" y="218184"/>
                </a:cubicBezTo>
                <a:close/>
                <a:moveTo>
                  <a:pt x="257491" y="218184"/>
                </a:moveTo>
                <a:cubicBezTo>
                  <a:pt x="269100" y="218184"/>
                  <a:pt x="280754" y="222586"/>
                  <a:pt x="289718" y="231391"/>
                </a:cubicBezTo>
                <a:lnTo>
                  <a:pt x="353546" y="295358"/>
                </a:lnTo>
                <a:cubicBezTo>
                  <a:pt x="371116" y="312967"/>
                  <a:pt x="371116" y="341716"/>
                  <a:pt x="353546" y="359685"/>
                </a:cubicBezTo>
                <a:cubicBezTo>
                  <a:pt x="335617" y="376934"/>
                  <a:pt x="306930" y="376934"/>
                  <a:pt x="289718" y="359685"/>
                </a:cubicBezTo>
                <a:lnTo>
                  <a:pt x="225532" y="295358"/>
                </a:lnTo>
                <a:cubicBezTo>
                  <a:pt x="207962" y="277749"/>
                  <a:pt x="207962" y="249359"/>
                  <a:pt x="225532" y="231391"/>
                </a:cubicBezTo>
                <a:cubicBezTo>
                  <a:pt x="234318" y="222586"/>
                  <a:pt x="245882" y="218184"/>
                  <a:pt x="257491" y="218184"/>
                </a:cubicBezTo>
                <a:close/>
                <a:moveTo>
                  <a:pt x="774443" y="0"/>
                </a:moveTo>
                <a:cubicBezTo>
                  <a:pt x="799121" y="0"/>
                  <a:pt x="819150" y="20606"/>
                  <a:pt x="819150" y="45550"/>
                </a:cubicBezTo>
                <a:lnTo>
                  <a:pt x="819150" y="136650"/>
                </a:lnTo>
                <a:cubicBezTo>
                  <a:pt x="819150" y="161956"/>
                  <a:pt x="799121" y="182200"/>
                  <a:pt x="774443" y="182200"/>
                </a:cubicBezTo>
                <a:cubicBezTo>
                  <a:pt x="749407" y="182200"/>
                  <a:pt x="729020" y="161956"/>
                  <a:pt x="729020" y="136650"/>
                </a:cubicBezTo>
                <a:lnTo>
                  <a:pt x="729020" y="45550"/>
                </a:lnTo>
                <a:cubicBezTo>
                  <a:pt x="729020" y="20606"/>
                  <a:pt x="749407" y="0"/>
                  <a:pt x="774443" y="0"/>
                </a:cubicBezTo>
                <a:close/>
              </a:path>
            </a:pathLst>
          </a:custGeom>
          <a:solidFill>
            <a:schemeClr val="accent1"/>
          </a:solidFill>
          <a:ln>
            <a:noFill/>
          </a:ln>
          <a:effectLst/>
        </p:spPr>
        <p:txBody>
          <a:bodyPr wrap="square" anchor="ctr">
            <a:noAutofit/>
          </a:bodyPr>
          <a:lstStyle/>
          <a:p>
            <a:endParaRPr lang="en-US" sz="900" dirty="0">
              <a:latin typeface="Lato Light" panose="020F0502020204030203" pitchFamily="34" charset="0"/>
            </a:endParaRPr>
          </a:p>
        </p:txBody>
      </p:sp>
      <p:sp>
        <p:nvSpPr>
          <p:cNvPr id="75" name="Right Arrow 74">
            <a:extLst>
              <a:ext uri="{FF2B5EF4-FFF2-40B4-BE49-F238E27FC236}">
                <a16:creationId xmlns:a16="http://schemas.microsoft.com/office/drawing/2014/main" id="{69B536AB-7ACD-5F46-945D-4310FF785954}"/>
              </a:ext>
            </a:extLst>
          </p:cNvPr>
          <p:cNvSpPr/>
          <p:nvPr/>
        </p:nvSpPr>
        <p:spPr>
          <a:xfrm>
            <a:off x="2512928" y="5019014"/>
            <a:ext cx="401280" cy="594954"/>
          </a:xfrm>
          <a:prstGeom prst="rightArrow">
            <a:avLst>
              <a:gd name="adj1" fmla="val 50000"/>
              <a:gd name="adj2" fmla="val 58435"/>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142" name="Group 141">
            <a:extLst>
              <a:ext uri="{FF2B5EF4-FFF2-40B4-BE49-F238E27FC236}">
                <a16:creationId xmlns:a16="http://schemas.microsoft.com/office/drawing/2014/main" id="{11218A37-1E0E-134D-B4E1-14F82928D474}"/>
              </a:ext>
            </a:extLst>
          </p:cNvPr>
          <p:cNvGrpSpPr/>
          <p:nvPr/>
        </p:nvGrpSpPr>
        <p:grpSpPr>
          <a:xfrm>
            <a:off x="5214656" y="4918301"/>
            <a:ext cx="1052249" cy="748767"/>
            <a:chOff x="3676138" y="3544711"/>
            <a:chExt cx="4114095" cy="2927542"/>
          </a:xfrm>
          <a:solidFill>
            <a:schemeClr val="accent2"/>
          </a:solidFill>
        </p:grpSpPr>
        <p:grpSp>
          <p:nvGrpSpPr>
            <p:cNvPr id="143" name="Group 142">
              <a:extLst>
                <a:ext uri="{FF2B5EF4-FFF2-40B4-BE49-F238E27FC236}">
                  <a16:creationId xmlns:a16="http://schemas.microsoft.com/office/drawing/2014/main" id="{76AF2A52-054D-E449-B2F7-8CBBA50D1118}"/>
                </a:ext>
              </a:extLst>
            </p:cNvPr>
            <p:cNvGrpSpPr/>
            <p:nvPr/>
          </p:nvGrpSpPr>
          <p:grpSpPr>
            <a:xfrm>
              <a:off x="3676138" y="3544711"/>
              <a:ext cx="1631848" cy="1658664"/>
              <a:chOff x="3676138" y="3544711"/>
              <a:chExt cx="1631848" cy="1658664"/>
            </a:xfrm>
            <a:grpFill/>
          </p:grpSpPr>
          <p:sp>
            <p:nvSpPr>
              <p:cNvPr id="172" name="Diamond 171">
                <a:extLst>
                  <a:ext uri="{FF2B5EF4-FFF2-40B4-BE49-F238E27FC236}">
                    <a16:creationId xmlns:a16="http://schemas.microsoft.com/office/drawing/2014/main" id="{8A1413D7-DDB1-8345-9BDB-DAC91B6D6D8F}"/>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3" name="Parallelogram 172">
                <a:extLst>
                  <a:ext uri="{FF2B5EF4-FFF2-40B4-BE49-F238E27FC236}">
                    <a16:creationId xmlns:a16="http://schemas.microsoft.com/office/drawing/2014/main" id="{35F83DB4-0554-C14B-A839-EB4B68566E02}"/>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4" name="Parallelogram 173">
                <a:extLst>
                  <a:ext uri="{FF2B5EF4-FFF2-40B4-BE49-F238E27FC236}">
                    <a16:creationId xmlns:a16="http://schemas.microsoft.com/office/drawing/2014/main" id="{16FDF952-0625-974D-96E8-5B85064392BD}"/>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44" name="Group 143">
              <a:extLst>
                <a:ext uri="{FF2B5EF4-FFF2-40B4-BE49-F238E27FC236}">
                  <a16:creationId xmlns:a16="http://schemas.microsoft.com/office/drawing/2014/main" id="{C3139EFA-F6AF-6542-BD2F-02E462F67406}"/>
                </a:ext>
              </a:extLst>
            </p:cNvPr>
            <p:cNvGrpSpPr/>
            <p:nvPr/>
          </p:nvGrpSpPr>
          <p:grpSpPr>
            <a:xfrm>
              <a:off x="5324863" y="3544711"/>
              <a:ext cx="1631848" cy="1658664"/>
              <a:chOff x="3676138" y="3544711"/>
              <a:chExt cx="1631848" cy="1658664"/>
            </a:xfrm>
            <a:grpFill/>
          </p:grpSpPr>
          <p:sp>
            <p:nvSpPr>
              <p:cNvPr id="169" name="Diamond 168">
                <a:extLst>
                  <a:ext uri="{FF2B5EF4-FFF2-40B4-BE49-F238E27FC236}">
                    <a16:creationId xmlns:a16="http://schemas.microsoft.com/office/drawing/2014/main" id="{1B5C0504-4283-704D-9451-87BE028B76BD}"/>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0" name="Parallelogram 169">
                <a:extLst>
                  <a:ext uri="{FF2B5EF4-FFF2-40B4-BE49-F238E27FC236}">
                    <a16:creationId xmlns:a16="http://schemas.microsoft.com/office/drawing/2014/main" id="{B01953DD-4C72-4644-8B9F-19BD51EC079C}"/>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1" name="Parallelogram 170">
                <a:extLst>
                  <a:ext uri="{FF2B5EF4-FFF2-40B4-BE49-F238E27FC236}">
                    <a16:creationId xmlns:a16="http://schemas.microsoft.com/office/drawing/2014/main" id="{5922AE2F-D794-4D49-AAF4-532572B46DCE}"/>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46" name="Group 145">
              <a:extLst>
                <a:ext uri="{FF2B5EF4-FFF2-40B4-BE49-F238E27FC236}">
                  <a16:creationId xmlns:a16="http://schemas.microsoft.com/office/drawing/2014/main" id="{E18A9B5B-AA70-CB4D-B6AE-E4ADB80D70A5}"/>
                </a:ext>
              </a:extLst>
            </p:cNvPr>
            <p:cNvGrpSpPr/>
            <p:nvPr/>
          </p:nvGrpSpPr>
          <p:grpSpPr>
            <a:xfrm>
              <a:off x="4500270" y="4813589"/>
              <a:ext cx="1631848" cy="1658664"/>
              <a:chOff x="3676138" y="3544711"/>
              <a:chExt cx="1631848" cy="1658664"/>
            </a:xfrm>
            <a:grpFill/>
          </p:grpSpPr>
          <p:sp>
            <p:nvSpPr>
              <p:cNvPr id="163" name="Diamond 162">
                <a:extLst>
                  <a:ext uri="{FF2B5EF4-FFF2-40B4-BE49-F238E27FC236}">
                    <a16:creationId xmlns:a16="http://schemas.microsoft.com/office/drawing/2014/main" id="{7443CD23-8B40-6342-85F8-16A067661E03}"/>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4" name="Parallelogram 163">
                <a:extLst>
                  <a:ext uri="{FF2B5EF4-FFF2-40B4-BE49-F238E27FC236}">
                    <a16:creationId xmlns:a16="http://schemas.microsoft.com/office/drawing/2014/main" id="{46B5E88F-7129-7846-9548-D1B501A62628}"/>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5" name="Parallelogram 164">
                <a:extLst>
                  <a:ext uri="{FF2B5EF4-FFF2-40B4-BE49-F238E27FC236}">
                    <a16:creationId xmlns:a16="http://schemas.microsoft.com/office/drawing/2014/main" id="{61916A3A-6C6B-C64D-A180-1ED7D70744B7}"/>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47" name="Group 146">
              <a:extLst>
                <a:ext uri="{FF2B5EF4-FFF2-40B4-BE49-F238E27FC236}">
                  <a16:creationId xmlns:a16="http://schemas.microsoft.com/office/drawing/2014/main" id="{555A54CD-CF5A-3847-BD80-D68047AF25B9}"/>
                </a:ext>
              </a:extLst>
            </p:cNvPr>
            <p:cNvGrpSpPr/>
            <p:nvPr/>
          </p:nvGrpSpPr>
          <p:grpSpPr>
            <a:xfrm>
              <a:off x="6158385" y="4813589"/>
              <a:ext cx="1631848" cy="1658664"/>
              <a:chOff x="3676138" y="3544711"/>
              <a:chExt cx="1631848" cy="1658664"/>
            </a:xfrm>
            <a:grpFill/>
          </p:grpSpPr>
          <p:sp>
            <p:nvSpPr>
              <p:cNvPr id="160" name="Diamond 159">
                <a:extLst>
                  <a:ext uri="{FF2B5EF4-FFF2-40B4-BE49-F238E27FC236}">
                    <a16:creationId xmlns:a16="http://schemas.microsoft.com/office/drawing/2014/main" id="{521AF7A3-AEB9-C546-AC6F-2AF6AAF963C8}"/>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1" name="Parallelogram 160">
                <a:extLst>
                  <a:ext uri="{FF2B5EF4-FFF2-40B4-BE49-F238E27FC236}">
                    <a16:creationId xmlns:a16="http://schemas.microsoft.com/office/drawing/2014/main" id="{2FB5236D-CE4E-2349-8DDB-DDA3315C3F31}"/>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2" name="Parallelogram 161">
                <a:extLst>
                  <a:ext uri="{FF2B5EF4-FFF2-40B4-BE49-F238E27FC236}">
                    <a16:creationId xmlns:a16="http://schemas.microsoft.com/office/drawing/2014/main" id="{09C874A7-A1E1-5C44-8393-0B0EFE9A4C2A}"/>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grpSp>
        <p:nvGrpSpPr>
          <p:cNvPr id="183" name="Group 182">
            <a:extLst>
              <a:ext uri="{FF2B5EF4-FFF2-40B4-BE49-F238E27FC236}">
                <a16:creationId xmlns:a16="http://schemas.microsoft.com/office/drawing/2014/main" id="{8F011D7C-4DBF-F243-A0D8-2B0EF9AFADA5}"/>
              </a:ext>
            </a:extLst>
          </p:cNvPr>
          <p:cNvGrpSpPr/>
          <p:nvPr/>
        </p:nvGrpSpPr>
        <p:grpSpPr>
          <a:xfrm>
            <a:off x="3125220" y="4779702"/>
            <a:ext cx="1263152" cy="1073578"/>
            <a:chOff x="6247264" y="8862516"/>
            <a:chExt cx="2526304" cy="2147155"/>
          </a:xfrm>
        </p:grpSpPr>
        <p:grpSp>
          <p:nvGrpSpPr>
            <p:cNvPr id="77" name="Group 76">
              <a:extLst>
                <a:ext uri="{FF2B5EF4-FFF2-40B4-BE49-F238E27FC236}">
                  <a16:creationId xmlns:a16="http://schemas.microsoft.com/office/drawing/2014/main" id="{BBF93784-01CA-B24E-AB82-5F62A671B6D5}"/>
                </a:ext>
              </a:extLst>
            </p:cNvPr>
            <p:cNvGrpSpPr/>
            <p:nvPr/>
          </p:nvGrpSpPr>
          <p:grpSpPr>
            <a:xfrm>
              <a:off x="6247264" y="9512136"/>
              <a:ext cx="834745" cy="848462"/>
              <a:chOff x="3676138" y="3544711"/>
              <a:chExt cx="1631848" cy="1658664"/>
            </a:xfrm>
            <a:solidFill>
              <a:schemeClr val="accent2"/>
            </a:solidFill>
          </p:grpSpPr>
          <p:sp>
            <p:nvSpPr>
              <p:cNvPr id="106" name="Diamond 105">
                <a:extLst>
                  <a:ext uri="{FF2B5EF4-FFF2-40B4-BE49-F238E27FC236}">
                    <a16:creationId xmlns:a16="http://schemas.microsoft.com/office/drawing/2014/main" id="{D75837D9-EBC9-7C44-A6FE-AD19B61F8850}"/>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7" name="Parallelogram 106">
                <a:extLst>
                  <a:ext uri="{FF2B5EF4-FFF2-40B4-BE49-F238E27FC236}">
                    <a16:creationId xmlns:a16="http://schemas.microsoft.com/office/drawing/2014/main" id="{50C1A685-7B2D-074E-81AC-17440BB0FD7D}"/>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8" name="Parallelogram 107">
                <a:extLst>
                  <a:ext uri="{FF2B5EF4-FFF2-40B4-BE49-F238E27FC236}">
                    <a16:creationId xmlns:a16="http://schemas.microsoft.com/office/drawing/2014/main" id="{208DFF50-45B6-9F4D-B3FD-7AD103B38493}"/>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78" name="Group 77">
              <a:extLst>
                <a:ext uri="{FF2B5EF4-FFF2-40B4-BE49-F238E27FC236}">
                  <a16:creationId xmlns:a16="http://schemas.microsoft.com/office/drawing/2014/main" id="{CBCC4242-C25E-BD48-996F-70AD63E0885F}"/>
                </a:ext>
              </a:extLst>
            </p:cNvPr>
            <p:cNvGrpSpPr/>
            <p:nvPr/>
          </p:nvGrpSpPr>
          <p:grpSpPr>
            <a:xfrm>
              <a:off x="7090642" y="9512136"/>
              <a:ext cx="834745" cy="848462"/>
              <a:chOff x="3676138" y="3544711"/>
              <a:chExt cx="1631848" cy="1658664"/>
            </a:xfrm>
            <a:solidFill>
              <a:schemeClr val="accent2"/>
            </a:solidFill>
          </p:grpSpPr>
          <p:sp>
            <p:nvSpPr>
              <p:cNvPr id="103" name="Diamond 102">
                <a:extLst>
                  <a:ext uri="{FF2B5EF4-FFF2-40B4-BE49-F238E27FC236}">
                    <a16:creationId xmlns:a16="http://schemas.microsoft.com/office/drawing/2014/main" id="{5D00E8D1-0913-7643-BDD9-91F320E498EE}"/>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4" name="Parallelogram 103">
                <a:extLst>
                  <a:ext uri="{FF2B5EF4-FFF2-40B4-BE49-F238E27FC236}">
                    <a16:creationId xmlns:a16="http://schemas.microsoft.com/office/drawing/2014/main" id="{9BFDEE41-C409-D34A-934E-6C3ABAFF08DF}"/>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5" name="Parallelogram 104">
                <a:extLst>
                  <a:ext uri="{FF2B5EF4-FFF2-40B4-BE49-F238E27FC236}">
                    <a16:creationId xmlns:a16="http://schemas.microsoft.com/office/drawing/2014/main" id="{64D93CC2-1CBB-764D-BAB2-F9AB3B6939AF}"/>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79" name="Group 78">
              <a:extLst>
                <a:ext uri="{FF2B5EF4-FFF2-40B4-BE49-F238E27FC236}">
                  <a16:creationId xmlns:a16="http://schemas.microsoft.com/office/drawing/2014/main" id="{E6914CA7-4A64-944C-BB3B-A2E1361DB7C1}"/>
                </a:ext>
              </a:extLst>
            </p:cNvPr>
            <p:cNvGrpSpPr/>
            <p:nvPr/>
          </p:nvGrpSpPr>
          <p:grpSpPr>
            <a:xfrm>
              <a:off x="7938823" y="9512136"/>
              <a:ext cx="834745" cy="848462"/>
              <a:chOff x="3676138" y="3544711"/>
              <a:chExt cx="1631848" cy="1658664"/>
            </a:xfrm>
            <a:solidFill>
              <a:schemeClr val="accent2"/>
            </a:solidFill>
          </p:grpSpPr>
          <p:sp>
            <p:nvSpPr>
              <p:cNvPr id="100" name="Diamond 99">
                <a:extLst>
                  <a:ext uri="{FF2B5EF4-FFF2-40B4-BE49-F238E27FC236}">
                    <a16:creationId xmlns:a16="http://schemas.microsoft.com/office/drawing/2014/main" id="{6826086D-6673-B548-8AAB-B56E1503E3D2}"/>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1" name="Parallelogram 100">
                <a:extLst>
                  <a:ext uri="{FF2B5EF4-FFF2-40B4-BE49-F238E27FC236}">
                    <a16:creationId xmlns:a16="http://schemas.microsoft.com/office/drawing/2014/main" id="{E50AF137-4DC3-6547-BC38-1D1F336CC259}"/>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2" name="Parallelogram 101">
                <a:extLst>
                  <a:ext uri="{FF2B5EF4-FFF2-40B4-BE49-F238E27FC236}">
                    <a16:creationId xmlns:a16="http://schemas.microsoft.com/office/drawing/2014/main" id="{F462D18C-2C9C-7E41-9940-6584A0EDFD1F}"/>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80" name="Group 79">
              <a:extLst>
                <a:ext uri="{FF2B5EF4-FFF2-40B4-BE49-F238E27FC236}">
                  <a16:creationId xmlns:a16="http://schemas.microsoft.com/office/drawing/2014/main" id="{24ECA56C-7EEA-7640-BBF4-A895BF73B79A}"/>
                </a:ext>
              </a:extLst>
            </p:cNvPr>
            <p:cNvGrpSpPr/>
            <p:nvPr/>
          </p:nvGrpSpPr>
          <p:grpSpPr>
            <a:xfrm>
              <a:off x="6668835" y="10161209"/>
              <a:ext cx="834745" cy="848462"/>
              <a:chOff x="3676138" y="3544711"/>
              <a:chExt cx="1631848" cy="1658664"/>
            </a:xfrm>
            <a:solidFill>
              <a:schemeClr val="accent2"/>
            </a:solidFill>
          </p:grpSpPr>
          <p:sp>
            <p:nvSpPr>
              <p:cNvPr id="97" name="Diamond 96">
                <a:extLst>
                  <a:ext uri="{FF2B5EF4-FFF2-40B4-BE49-F238E27FC236}">
                    <a16:creationId xmlns:a16="http://schemas.microsoft.com/office/drawing/2014/main" id="{8B1A22A5-F264-A44A-A3D0-03D2CB174D90}"/>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8" name="Parallelogram 97">
                <a:extLst>
                  <a:ext uri="{FF2B5EF4-FFF2-40B4-BE49-F238E27FC236}">
                    <a16:creationId xmlns:a16="http://schemas.microsoft.com/office/drawing/2014/main" id="{B7A3C863-A872-0A41-8CAC-295DBE5FA212}"/>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9" name="Parallelogram 98">
                <a:extLst>
                  <a:ext uri="{FF2B5EF4-FFF2-40B4-BE49-F238E27FC236}">
                    <a16:creationId xmlns:a16="http://schemas.microsoft.com/office/drawing/2014/main" id="{4F4C9142-7262-784B-85E5-7F26BB313B9B}"/>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81" name="Group 80">
              <a:extLst>
                <a:ext uri="{FF2B5EF4-FFF2-40B4-BE49-F238E27FC236}">
                  <a16:creationId xmlns:a16="http://schemas.microsoft.com/office/drawing/2014/main" id="{1E2A94FB-EB83-864B-BE27-326632168CF5}"/>
                </a:ext>
              </a:extLst>
            </p:cNvPr>
            <p:cNvGrpSpPr/>
            <p:nvPr/>
          </p:nvGrpSpPr>
          <p:grpSpPr>
            <a:xfrm>
              <a:off x="7517016" y="10161209"/>
              <a:ext cx="834745" cy="848462"/>
              <a:chOff x="3676138" y="3544711"/>
              <a:chExt cx="1631848" cy="1658664"/>
            </a:xfrm>
            <a:solidFill>
              <a:schemeClr val="accent2"/>
            </a:solidFill>
          </p:grpSpPr>
          <p:sp>
            <p:nvSpPr>
              <p:cNvPr id="94" name="Diamond 93">
                <a:extLst>
                  <a:ext uri="{FF2B5EF4-FFF2-40B4-BE49-F238E27FC236}">
                    <a16:creationId xmlns:a16="http://schemas.microsoft.com/office/drawing/2014/main" id="{78A70EEA-21B0-EB41-949D-02F24A8995ED}"/>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5" name="Parallelogram 94">
                <a:extLst>
                  <a:ext uri="{FF2B5EF4-FFF2-40B4-BE49-F238E27FC236}">
                    <a16:creationId xmlns:a16="http://schemas.microsoft.com/office/drawing/2014/main" id="{293E1812-E2EA-DB40-A314-F721A1ABB0F0}"/>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6" name="Parallelogram 95">
                <a:extLst>
                  <a:ext uri="{FF2B5EF4-FFF2-40B4-BE49-F238E27FC236}">
                    <a16:creationId xmlns:a16="http://schemas.microsoft.com/office/drawing/2014/main" id="{B4CB6695-005E-F943-9E09-37F39401BAB3}"/>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75" name="Group 174">
              <a:extLst>
                <a:ext uri="{FF2B5EF4-FFF2-40B4-BE49-F238E27FC236}">
                  <a16:creationId xmlns:a16="http://schemas.microsoft.com/office/drawing/2014/main" id="{8952933C-5379-2041-84F8-A3B91968DFDA}"/>
                </a:ext>
              </a:extLst>
            </p:cNvPr>
            <p:cNvGrpSpPr/>
            <p:nvPr/>
          </p:nvGrpSpPr>
          <p:grpSpPr>
            <a:xfrm>
              <a:off x="6668835" y="8862516"/>
              <a:ext cx="834745" cy="848462"/>
              <a:chOff x="3676138" y="3544711"/>
              <a:chExt cx="1631848" cy="1658664"/>
            </a:xfrm>
            <a:solidFill>
              <a:schemeClr val="accent2"/>
            </a:solidFill>
          </p:grpSpPr>
          <p:sp>
            <p:nvSpPr>
              <p:cNvPr id="176" name="Diamond 175">
                <a:extLst>
                  <a:ext uri="{FF2B5EF4-FFF2-40B4-BE49-F238E27FC236}">
                    <a16:creationId xmlns:a16="http://schemas.microsoft.com/office/drawing/2014/main" id="{D083B606-3AC7-6146-8A6B-B99C0C1CED92}"/>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7" name="Parallelogram 176">
                <a:extLst>
                  <a:ext uri="{FF2B5EF4-FFF2-40B4-BE49-F238E27FC236}">
                    <a16:creationId xmlns:a16="http://schemas.microsoft.com/office/drawing/2014/main" id="{763C6058-CE36-6C42-A354-C2F37A08EDA2}"/>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78" name="Parallelogram 177">
                <a:extLst>
                  <a:ext uri="{FF2B5EF4-FFF2-40B4-BE49-F238E27FC236}">
                    <a16:creationId xmlns:a16="http://schemas.microsoft.com/office/drawing/2014/main" id="{4891A50F-A3C8-894A-A151-90FED1010972}"/>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79" name="Group 178">
              <a:extLst>
                <a:ext uri="{FF2B5EF4-FFF2-40B4-BE49-F238E27FC236}">
                  <a16:creationId xmlns:a16="http://schemas.microsoft.com/office/drawing/2014/main" id="{6D4B2D21-A0F0-1C44-A519-D23FBA56F754}"/>
                </a:ext>
              </a:extLst>
            </p:cNvPr>
            <p:cNvGrpSpPr/>
            <p:nvPr/>
          </p:nvGrpSpPr>
          <p:grpSpPr>
            <a:xfrm>
              <a:off x="7517016" y="8862516"/>
              <a:ext cx="834745" cy="848462"/>
              <a:chOff x="3676138" y="3544711"/>
              <a:chExt cx="1631848" cy="1658664"/>
            </a:xfrm>
            <a:solidFill>
              <a:schemeClr val="accent2"/>
            </a:solidFill>
          </p:grpSpPr>
          <p:sp>
            <p:nvSpPr>
              <p:cNvPr id="180" name="Diamond 179">
                <a:extLst>
                  <a:ext uri="{FF2B5EF4-FFF2-40B4-BE49-F238E27FC236}">
                    <a16:creationId xmlns:a16="http://schemas.microsoft.com/office/drawing/2014/main" id="{5E5B9746-F643-A74A-A1A6-DCB3956773BD}"/>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1" name="Parallelogram 180">
                <a:extLst>
                  <a:ext uri="{FF2B5EF4-FFF2-40B4-BE49-F238E27FC236}">
                    <a16:creationId xmlns:a16="http://schemas.microsoft.com/office/drawing/2014/main" id="{33B3DA33-AA2D-AE4C-91E7-5AC62C6FE5C3}"/>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2" name="Parallelogram 181">
                <a:extLst>
                  <a:ext uri="{FF2B5EF4-FFF2-40B4-BE49-F238E27FC236}">
                    <a16:creationId xmlns:a16="http://schemas.microsoft.com/office/drawing/2014/main" id="{03981C76-ED64-574A-86EF-9249C51E8C98}"/>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grpSp>
        <p:nvGrpSpPr>
          <p:cNvPr id="184" name="Group 183">
            <a:extLst>
              <a:ext uri="{FF2B5EF4-FFF2-40B4-BE49-F238E27FC236}">
                <a16:creationId xmlns:a16="http://schemas.microsoft.com/office/drawing/2014/main" id="{7D1AF0F2-E952-E641-BE6B-6ED423DE7156}"/>
              </a:ext>
            </a:extLst>
          </p:cNvPr>
          <p:cNvGrpSpPr/>
          <p:nvPr/>
        </p:nvGrpSpPr>
        <p:grpSpPr>
          <a:xfrm>
            <a:off x="5329882" y="3493817"/>
            <a:ext cx="1052249" cy="748767"/>
            <a:chOff x="3676138" y="3544711"/>
            <a:chExt cx="4114095" cy="2927542"/>
          </a:xfrm>
          <a:solidFill>
            <a:schemeClr val="accent3"/>
          </a:solidFill>
        </p:grpSpPr>
        <p:grpSp>
          <p:nvGrpSpPr>
            <p:cNvPr id="185" name="Group 184">
              <a:extLst>
                <a:ext uri="{FF2B5EF4-FFF2-40B4-BE49-F238E27FC236}">
                  <a16:creationId xmlns:a16="http://schemas.microsoft.com/office/drawing/2014/main" id="{7F72621D-E131-4644-BBBC-C119D15214C9}"/>
                </a:ext>
              </a:extLst>
            </p:cNvPr>
            <p:cNvGrpSpPr/>
            <p:nvPr/>
          </p:nvGrpSpPr>
          <p:grpSpPr>
            <a:xfrm>
              <a:off x="3676138" y="3544711"/>
              <a:ext cx="1631848" cy="1658664"/>
              <a:chOff x="3676138" y="3544711"/>
              <a:chExt cx="1631848" cy="1658664"/>
            </a:xfrm>
            <a:grpFill/>
          </p:grpSpPr>
          <p:sp>
            <p:nvSpPr>
              <p:cNvPr id="198" name="Diamond 197">
                <a:extLst>
                  <a:ext uri="{FF2B5EF4-FFF2-40B4-BE49-F238E27FC236}">
                    <a16:creationId xmlns:a16="http://schemas.microsoft.com/office/drawing/2014/main" id="{952E5DBA-7981-4E4A-ADB4-D135B95106F0}"/>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9" name="Parallelogram 198">
                <a:extLst>
                  <a:ext uri="{FF2B5EF4-FFF2-40B4-BE49-F238E27FC236}">
                    <a16:creationId xmlns:a16="http://schemas.microsoft.com/office/drawing/2014/main" id="{DBA3D86B-2866-9848-A402-392C919D122E}"/>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0" name="Parallelogram 199">
                <a:extLst>
                  <a:ext uri="{FF2B5EF4-FFF2-40B4-BE49-F238E27FC236}">
                    <a16:creationId xmlns:a16="http://schemas.microsoft.com/office/drawing/2014/main" id="{B6384A2C-DF5F-7846-9709-E2AE00F7720B}"/>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86" name="Group 185">
              <a:extLst>
                <a:ext uri="{FF2B5EF4-FFF2-40B4-BE49-F238E27FC236}">
                  <a16:creationId xmlns:a16="http://schemas.microsoft.com/office/drawing/2014/main" id="{8E91F557-A971-AB41-8E0F-AA40FE5C2585}"/>
                </a:ext>
              </a:extLst>
            </p:cNvPr>
            <p:cNvGrpSpPr/>
            <p:nvPr/>
          </p:nvGrpSpPr>
          <p:grpSpPr>
            <a:xfrm>
              <a:off x="5324863" y="3544711"/>
              <a:ext cx="1631848" cy="1658664"/>
              <a:chOff x="3676138" y="3544711"/>
              <a:chExt cx="1631848" cy="1658664"/>
            </a:xfrm>
            <a:grpFill/>
          </p:grpSpPr>
          <p:sp>
            <p:nvSpPr>
              <p:cNvPr id="195" name="Diamond 194">
                <a:extLst>
                  <a:ext uri="{FF2B5EF4-FFF2-40B4-BE49-F238E27FC236}">
                    <a16:creationId xmlns:a16="http://schemas.microsoft.com/office/drawing/2014/main" id="{557AF00C-C423-354E-89CB-F6678551D70A}"/>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6" name="Parallelogram 195">
                <a:extLst>
                  <a:ext uri="{FF2B5EF4-FFF2-40B4-BE49-F238E27FC236}">
                    <a16:creationId xmlns:a16="http://schemas.microsoft.com/office/drawing/2014/main" id="{90BB0DEE-7C5B-9546-99FF-8638C47FCE28}"/>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7" name="Parallelogram 196">
                <a:extLst>
                  <a:ext uri="{FF2B5EF4-FFF2-40B4-BE49-F238E27FC236}">
                    <a16:creationId xmlns:a16="http://schemas.microsoft.com/office/drawing/2014/main" id="{6E504FDB-63DF-4842-BA26-F1987433D246}"/>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87" name="Group 186">
              <a:extLst>
                <a:ext uri="{FF2B5EF4-FFF2-40B4-BE49-F238E27FC236}">
                  <a16:creationId xmlns:a16="http://schemas.microsoft.com/office/drawing/2014/main" id="{9B009B4C-1A07-6445-BD62-E682C973FA99}"/>
                </a:ext>
              </a:extLst>
            </p:cNvPr>
            <p:cNvGrpSpPr/>
            <p:nvPr/>
          </p:nvGrpSpPr>
          <p:grpSpPr>
            <a:xfrm>
              <a:off x="4500270" y="4813589"/>
              <a:ext cx="1631848" cy="1658664"/>
              <a:chOff x="3676138" y="3544711"/>
              <a:chExt cx="1631848" cy="1658664"/>
            </a:xfrm>
            <a:grpFill/>
          </p:grpSpPr>
          <p:sp>
            <p:nvSpPr>
              <p:cNvPr id="192" name="Diamond 191">
                <a:extLst>
                  <a:ext uri="{FF2B5EF4-FFF2-40B4-BE49-F238E27FC236}">
                    <a16:creationId xmlns:a16="http://schemas.microsoft.com/office/drawing/2014/main" id="{1BCCA0D6-0191-CD48-A942-E96201F760CB}"/>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3" name="Parallelogram 192">
                <a:extLst>
                  <a:ext uri="{FF2B5EF4-FFF2-40B4-BE49-F238E27FC236}">
                    <a16:creationId xmlns:a16="http://schemas.microsoft.com/office/drawing/2014/main" id="{02AB7833-F0CF-DC4C-B57C-882A7DA10F61}"/>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4" name="Parallelogram 193">
                <a:extLst>
                  <a:ext uri="{FF2B5EF4-FFF2-40B4-BE49-F238E27FC236}">
                    <a16:creationId xmlns:a16="http://schemas.microsoft.com/office/drawing/2014/main" id="{A0716627-F0BF-3248-9F06-9693DAEA598F}"/>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88" name="Group 187">
              <a:extLst>
                <a:ext uri="{FF2B5EF4-FFF2-40B4-BE49-F238E27FC236}">
                  <a16:creationId xmlns:a16="http://schemas.microsoft.com/office/drawing/2014/main" id="{129CA45E-01B7-E444-A126-2672ADE3D2FF}"/>
                </a:ext>
              </a:extLst>
            </p:cNvPr>
            <p:cNvGrpSpPr/>
            <p:nvPr/>
          </p:nvGrpSpPr>
          <p:grpSpPr>
            <a:xfrm>
              <a:off x="6158385" y="4813589"/>
              <a:ext cx="1631848" cy="1658664"/>
              <a:chOff x="3676138" y="3544711"/>
              <a:chExt cx="1631848" cy="1658664"/>
            </a:xfrm>
            <a:grpFill/>
          </p:grpSpPr>
          <p:sp>
            <p:nvSpPr>
              <p:cNvPr id="189" name="Diamond 188">
                <a:extLst>
                  <a:ext uri="{FF2B5EF4-FFF2-40B4-BE49-F238E27FC236}">
                    <a16:creationId xmlns:a16="http://schemas.microsoft.com/office/drawing/2014/main" id="{8C7921A2-8029-0648-B119-368B1C70B984}"/>
                  </a:ext>
                </a:extLst>
              </p:cNvPr>
              <p:cNvSpPr/>
              <p:nvPr/>
            </p:nvSpPr>
            <p:spPr>
              <a:xfrm>
                <a:off x="3680178" y="3544711"/>
                <a:ext cx="1627807" cy="816755"/>
              </a:xfrm>
              <a:prstGeom prst="diamond">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0" name="Parallelogram 189">
                <a:extLst>
                  <a:ext uri="{FF2B5EF4-FFF2-40B4-BE49-F238E27FC236}">
                    <a16:creationId xmlns:a16="http://schemas.microsoft.com/office/drawing/2014/main" id="{878B9A8F-5139-B641-B9F3-C991872CF261}"/>
                  </a:ext>
                </a:extLst>
              </p:cNvPr>
              <p:cNvSpPr/>
              <p:nvPr/>
            </p:nvSpPr>
            <p:spPr>
              <a:xfrm rot="5400000">
                <a:off x="3463696" y="4186261"/>
                <a:ext cx="1229556"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1" name="Parallelogram 190">
                <a:extLst>
                  <a:ext uri="{FF2B5EF4-FFF2-40B4-BE49-F238E27FC236}">
                    <a16:creationId xmlns:a16="http://schemas.microsoft.com/office/drawing/2014/main" id="{81304639-DDE4-9F4B-B3D5-B211B44C0D16}"/>
                  </a:ext>
                </a:extLst>
              </p:cNvPr>
              <p:cNvSpPr/>
              <p:nvPr/>
            </p:nvSpPr>
            <p:spPr>
              <a:xfrm rot="5400000" flipV="1">
                <a:off x="4290872" y="4186261"/>
                <a:ext cx="1229555" cy="804672"/>
              </a:xfrm>
              <a:prstGeom prst="parallelogram">
                <a:avLst>
                  <a:gd name="adj" fmla="val 50691"/>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sp>
        <p:nvSpPr>
          <p:cNvPr id="202" name="Shape 2539">
            <a:extLst>
              <a:ext uri="{FF2B5EF4-FFF2-40B4-BE49-F238E27FC236}">
                <a16:creationId xmlns:a16="http://schemas.microsoft.com/office/drawing/2014/main" id="{97D7220F-9727-4F49-9E5A-510E9E3435F6}"/>
              </a:ext>
            </a:extLst>
          </p:cNvPr>
          <p:cNvSpPr/>
          <p:nvPr/>
        </p:nvSpPr>
        <p:spPr>
          <a:xfrm>
            <a:off x="5855823" y="3389529"/>
            <a:ext cx="313121" cy="213492"/>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chemeClr val="accent3">
              <a:lumMod val="50000"/>
            </a:schemeClr>
          </a:solidFill>
          <a:ln w="12700">
            <a:miter lim="400000"/>
          </a:ln>
        </p:spPr>
        <p:txBody>
          <a:bodyPr lIns="19045" tIns="19045" rIns="19045" bIns="19045" anchor="ctr"/>
          <a:lstStyle/>
          <a:p>
            <a:pPr defTabSz="228532">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1500" dirty="0">
              <a:latin typeface="Lato Light" panose="020F0502020204030203" pitchFamily="34" charset="0"/>
              <a:ea typeface="Source Sans Pro Light" panose="020B0403030403020204" pitchFamily="34" charset="0"/>
              <a:cs typeface="Lato" panose="020F0502020204030203" pitchFamily="34" charset="0"/>
            </a:endParaRPr>
          </a:p>
        </p:txBody>
      </p:sp>
      <p:sp>
        <p:nvSpPr>
          <p:cNvPr id="203" name="Shape 2539">
            <a:extLst>
              <a:ext uri="{FF2B5EF4-FFF2-40B4-BE49-F238E27FC236}">
                <a16:creationId xmlns:a16="http://schemas.microsoft.com/office/drawing/2014/main" id="{AAB7C946-5BDB-FD43-9295-4A845206757A}"/>
              </a:ext>
            </a:extLst>
          </p:cNvPr>
          <p:cNvSpPr/>
          <p:nvPr/>
        </p:nvSpPr>
        <p:spPr>
          <a:xfrm>
            <a:off x="5432694" y="3389529"/>
            <a:ext cx="313121" cy="213492"/>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chemeClr val="accent3">
              <a:lumMod val="50000"/>
            </a:schemeClr>
          </a:solidFill>
          <a:ln w="12700">
            <a:miter lim="400000"/>
          </a:ln>
        </p:spPr>
        <p:txBody>
          <a:bodyPr lIns="19045" tIns="19045" rIns="19045" bIns="19045" anchor="ctr"/>
          <a:lstStyle/>
          <a:p>
            <a:pPr defTabSz="228532">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1500" dirty="0">
              <a:latin typeface="Lato Light" panose="020F0502020204030203" pitchFamily="34" charset="0"/>
              <a:ea typeface="Source Sans Pro Light" panose="020B0403030403020204" pitchFamily="34" charset="0"/>
              <a:cs typeface="Lato" panose="020F0502020204030203" pitchFamily="34" charset="0"/>
            </a:endParaRPr>
          </a:p>
        </p:txBody>
      </p:sp>
      <p:sp>
        <p:nvSpPr>
          <p:cNvPr id="204" name="Shape 2539">
            <a:extLst>
              <a:ext uri="{FF2B5EF4-FFF2-40B4-BE49-F238E27FC236}">
                <a16:creationId xmlns:a16="http://schemas.microsoft.com/office/drawing/2014/main" id="{0E13B6F6-E12F-1742-BB0D-F989FB3C763C}"/>
              </a:ext>
            </a:extLst>
          </p:cNvPr>
          <p:cNvSpPr/>
          <p:nvPr/>
        </p:nvSpPr>
        <p:spPr>
          <a:xfrm>
            <a:off x="5651779" y="3728307"/>
            <a:ext cx="313121" cy="213492"/>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chemeClr val="accent3">
              <a:lumMod val="50000"/>
            </a:schemeClr>
          </a:solidFill>
          <a:ln w="12700">
            <a:miter lim="400000"/>
          </a:ln>
        </p:spPr>
        <p:txBody>
          <a:bodyPr lIns="19045" tIns="19045" rIns="19045" bIns="19045" anchor="ctr"/>
          <a:lstStyle/>
          <a:p>
            <a:pPr defTabSz="228532">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1500" dirty="0">
              <a:latin typeface="Lato Light" panose="020F0502020204030203" pitchFamily="34" charset="0"/>
              <a:ea typeface="Source Sans Pro Light" panose="020B0403030403020204" pitchFamily="34" charset="0"/>
              <a:cs typeface="Lato" panose="020F0502020204030203" pitchFamily="34" charset="0"/>
            </a:endParaRPr>
          </a:p>
        </p:txBody>
      </p:sp>
      <p:sp>
        <p:nvSpPr>
          <p:cNvPr id="205" name="Shape 2539">
            <a:extLst>
              <a:ext uri="{FF2B5EF4-FFF2-40B4-BE49-F238E27FC236}">
                <a16:creationId xmlns:a16="http://schemas.microsoft.com/office/drawing/2014/main" id="{CE0F4C25-6359-4E48-B6FB-40C4210F98B7}"/>
              </a:ext>
            </a:extLst>
          </p:cNvPr>
          <p:cNvSpPr/>
          <p:nvPr/>
        </p:nvSpPr>
        <p:spPr>
          <a:xfrm>
            <a:off x="6066039" y="3728307"/>
            <a:ext cx="313121" cy="213492"/>
          </a:xfrm>
          <a:custGeom>
            <a:avLst/>
            <a:gdLst/>
            <a:ahLst/>
            <a:cxnLst>
              <a:cxn ang="0">
                <a:pos x="wd2" y="hd2"/>
              </a:cxn>
              <a:cxn ang="5400000">
                <a:pos x="wd2" y="hd2"/>
              </a:cxn>
              <a:cxn ang="10800000">
                <a:pos x="wd2" y="hd2"/>
              </a:cxn>
              <a:cxn ang="16200000">
                <a:pos x="wd2" y="hd2"/>
              </a:cxn>
            </a:cxnLst>
            <a:rect l="0" t="0" r="r" b="b"/>
            <a:pathLst>
              <a:path w="21600" h="21600" extrusionOk="0">
                <a:moveTo>
                  <a:pt x="21600" y="720"/>
                </a:moveTo>
                <a:cubicBezTo>
                  <a:pt x="21600" y="323"/>
                  <a:pt x="21380" y="0"/>
                  <a:pt x="21109" y="0"/>
                </a:cubicBezTo>
                <a:cubicBezTo>
                  <a:pt x="20969" y="0"/>
                  <a:pt x="20845" y="88"/>
                  <a:pt x="20756" y="226"/>
                </a:cubicBezTo>
                <a:lnTo>
                  <a:pt x="20754" y="223"/>
                </a:lnTo>
                <a:lnTo>
                  <a:pt x="7848" y="19853"/>
                </a:lnTo>
                <a:lnTo>
                  <a:pt x="838" y="9571"/>
                </a:lnTo>
                <a:cubicBezTo>
                  <a:pt x="749" y="9441"/>
                  <a:pt x="626" y="9360"/>
                  <a:pt x="491" y="9360"/>
                </a:cubicBezTo>
                <a:cubicBezTo>
                  <a:pt x="220" y="9360"/>
                  <a:pt x="0" y="9683"/>
                  <a:pt x="0" y="10080"/>
                </a:cubicBezTo>
                <a:cubicBezTo>
                  <a:pt x="0" y="10279"/>
                  <a:pt x="55" y="10459"/>
                  <a:pt x="144" y="10589"/>
                </a:cubicBezTo>
                <a:lnTo>
                  <a:pt x="7507" y="21390"/>
                </a:lnTo>
                <a:cubicBezTo>
                  <a:pt x="7596" y="21520"/>
                  <a:pt x="7719" y="21600"/>
                  <a:pt x="7855" y="21600"/>
                </a:cubicBezTo>
                <a:cubicBezTo>
                  <a:pt x="7995" y="21600"/>
                  <a:pt x="8119" y="21513"/>
                  <a:pt x="8208" y="21376"/>
                </a:cubicBezTo>
                <a:lnTo>
                  <a:pt x="8210" y="21377"/>
                </a:lnTo>
                <a:lnTo>
                  <a:pt x="21465" y="1217"/>
                </a:lnTo>
                <a:lnTo>
                  <a:pt x="21462" y="1215"/>
                </a:lnTo>
                <a:cubicBezTo>
                  <a:pt x="21547" y="1087"/>
                  <a:pt x="21600" y="913"/>
                  <a:pt x="21600" y="720"/>
                </a:cubicBezTo>
              </a:path>
            </a:pathLst>
          </a:custGeom>
          <a:solidFill>
            <a:schemeClr val="accent3">
              <a:lumMod val="50000"/>
            </a:schemeClr>
          </a:solidFill>
          <a:ln w="12700">
            <a:miter lim="400000"/>
          </a:ln>
        </p:spPr>
        <p:txBody>
          <a:bodyPr lIns="19045" tIns="19045" rIns="19045" bIns="19045" anchor="ctr"/>
          <a:lstStyle/>
          <a:p>
            <a:pPr defTabSz="228532">
              <a:defRPr sz="3000" cap="none">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1500" dirty="0">
              <a:latin typeface="Lato Light" panose="020F0502020204030203" pitchFamily="34" charset="0"/>
              <a:ea typeface="Source Sans Pro Light" panose="020B0403030403020204" pitchFamily="34" charset="0"/>
              <a:cs typeface="Lato" panose="020F0502020204030203" pitchFamily="34" charset="0"/>
            </a:endParaRPr>
          </a:p>
        </p:txBody>
      </p:sp>
      <p:sp>
        <p:nvSpPr>
          <p:cNvPr id="206" name="TextBox 205">
            <a:extLst>
              <a:ext uri="{FF2B5EF4-FFF2-40B4-BE49-F238E27FC236}">
                <a16:creationId xmlns:a16="http://schemas.microsoft.com/office/drawing/2014/main" id="{88352A69-30A0-E84C-A2BA-7C9755962D67}"/>
              </a:ext>
            </a:extLst>
          </p:cNvPr>
          <p:cNvSpPr txBox="1"/>
          <p:nvPr/>
        </p:nvSpPr>
        <p:spPr>
          <a:xfrm>
            <a:off x="5148597" y="5938087"/>
            <a:ext cx="1186543"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BACKLOG</a:t>
            </a:r>
          </a:p>
        </p:txBody>
      </p:sp>
      <p:sp>
        <p:nvSpPr>
          <p:cNvPr id="207" name="TextBox 206">
            <a:extLst>
              <a:ext uri="{FF2B5EF4-FFF2-40B4-BE49-F238E27FC236}">
                <a16:creationId xmlns:a16="http://schemas.microsoft.com/office/drawing/2014/main" id="{C3D923D9-E9D3-424A-9DE1-C1355B9C8B82}"/>
              </a:ext>
            </a:extLst>
          </p:cNvPr>
          <p:cNvSpPr txBox="1"/>
          <p:nvPr/>
        </p:nvSpPr>
        <p:spPr>
          <a:xfrm>
            <a:off x="3164526" y="5938087"/>
            <a:ext cx="1186543"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PRODUCT</a:t>
            </a:r>
          </a:p>
          <a:p>
            <a:pPr algn="ctr"/>
            <a:r>
              <a:rPr lang="en-US" sz="1600" b="1" dirty="0">
                <a:solidFill>
                  <a:schemeClr val="tx2"/>
                </a:solidFill>
                <a:latin typeface="Poppins" pitchFamily="2" charset="77"/>
                <a:ea typeface="League Spartan" charset="0"/>
                <a:cs typeface="Poppins" pitchFamily="2" charset="77"/>
              </a:rPr>
              <a:t>BACKLOG</a:t>
            </a:r>
          </a:p>
        </p:txBody>
      </p:sp>
      <p:sp>
        <p:nvSpPr>
          <p:cNvPr id="208" name="TextBox 207">
            <a:extLst>
              <a:ext uri="{FF2B5EF4-FFF2-40B4-BE49-F238E27FC236}">
                <a16:creationId xmlns:a16="http://schemas.microsoft.com/office/drawing/2014/main" id="{6F6243BC-2946-4A4D-B3F2-3344C7C61273}"/>
              </a:ext>
            </a:extLst>
          </p:cNvPr>
          <p:cNvSpPr txBox="1"/>
          <p:nvPr/>
        </p:nvSpPr>
        <p:spPr>
          <a:xfrm>
            <a:off x="1077995" y="5938087"/>
            <a:ext cx="1116011" cy="584775"/>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PROJECT</a:t>
            </a:r>
          </a:p>
          <a:p>
            <a:pPr algn="ctr"/>
            <a:r>
              <a:rPr lang="en-US" sz="1600" b="1" dirty="0">
                <a:solidFill>
                  <a:schemeClr val="tx2"/>
                </a:solidFill>
                <a:latin typeface="Poppins" pitchFamily="2" charset="77"/>
                <a:ea typeface="League Spartan" charset="0"/>
                <a:cs typeface="Poppins" pitchFamily="2" charset="77"/>
              </a:rPr>
              <a:t>VISION</a:t>
            </a:r>
          </a:p>
        </p:txBody>
      </p:sp>
      <p:sp>
        <p:nvSpPr>
          <p:cNvPr id="209" name="TextBox 208">
            <a:extLst>
              <a:ext uri="{FF2B5EF4-FFF2-40B4-BE49-F238E27FC236}">
                <a16:creationId xmlns:a16="http://schemas.microsoft.com/office/drawing/2014/main" id="{F143433F-24DB-754B-A258-6E81A83766E3}"/>
              </a:ext>
            </a:extLst>
          </p:cNvPr>
          <p:cNvSpPr txBox="1"/>
          <p:nvPr/>
        </p:nvSpPr>
        <p:spPr>
          <a:xfrm>
            <a:off x="4142592" y="306186"/>
            <a:ext cx="390684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STRUCTURE</a:t>
            </a:r>
          </a:p>
        </p:txBody>
      </p:sp>
      <p:sp>
        <p:nvSpPr>
          <p:cNvPr id="210" name="TextBox 209">
            <a:extLst>
              <a:ext uri="{FF2B5EF4-FFF2-40B4-BE49-F238E27FC236}">
                <a16:creationId xmlns:a16="http://schemas.microsoft.com/office/drawing/2014/main" id="{A5348B9A-2836-D842-9FF5-94A389F7708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11" name="TextBox 210">
            <a:extLst>
              <a:ext uri="{FF2B5EF4-FFF2-40B4-BE49-F238E27FC236}">
                <a16:creationId xmlns:a16="http://schemas.microsoft.com/office/drawing/2014/main" id="{509D120E-BDD5-CC49-B8A4-7F761836B27E}"/>
              </a:ext>
            </a:extLst>
          </p:cNvPr>
          <p:cNvSpPr txBox="1"/>
          <p:nvPr/>
        </p:nvSpPr>
        <p:spPr>
          <a:xfrm>
            <a:off x="7019237" y="5153555"/>
            <a:ext cx="97655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PLANNING</a:t>
            </a:r>
          </a:p>
        </p:txBody>
      </p:sp>
      <p:sp>
        <p:nvSpPr>
          <p:cNvPr id="212" name="TextBox 211">
            <a:extLst>
              <a:ext uri="{FF2B5EF4-FFF2-40B4-BE49-F238E27FC236}">
                <a16:creationId xmlns:a16="http://schemas.microsoft.com/office/drawing/2014/main" id="{DB0BCA1D-5825-0B40-9F0F-061659C2DD17}"/>
              </a:ext>
            </a:extLst>
          </p:cNvPr>
          <p:cNvSpPr txBox="1"/>
          <p:nvPr/>
        </p:nvSpPr>
        <p:spPr>
          <a:xfrm rot="16200000">
            <a:off x="6739265" y="3673596"/>
            <a:ext cx="1164101"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RETROSPECT</a:t>
            </a:r>
          </a:p>
        </p:txBody>
      </p:sp>
      <p:sp>
        <p:nvSpPr>
          <p:cNvPr id="213" name="TextBox 212">
            <a:extLst>
              <a:ext uri="{FF2B5EF4-FFF2-40B4-BE49-F238E27FC236}">
                <a16:creationId xmlns:a16="http://schemas.microsoft.com/office/drawing/2014/main" id="{6CFD0AD8-8A8D-A047-AEE4-7687B1CAAA74}"/>
              </a:ext>
            </a:extLst>
          </p:cNvPr>
          <p:cNvSpPr txBox="1"/>
          <p:nvPr/>
        </p:nvSpPr>
        <p:spPr>
          <a:xfrm rot="18900000">
            <a:off x="7439375" y="2471955"/>
            <a:ext cx="771366"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REVIEW</a:t>
            </a:r>
          </a:p>
        </p:txBody>
      </p:sp>
      <p:sp>
        <p:nvSpPr>
          <p:cNvPr id="214" name="TextBox 213">
            <a:extLst>
              <a:ext uri="{FF2B5EF4-FFF2-40B4-BE49-F238E27FC236}">
                <a16:creationId xmlns:a16="http://schemas.microsoft.com/office/drawing/2014/main" id="{FFB93327-41C7-A343-BD30-0ABD5CB0DF12}"/>
              </a:ext>
            </a:extLst>
          </p:cNvPr>
          <p:cNvSpPr txBox="1"/>
          <p:nvPr/>
        </p:nvSpPr>
        <p:spPr>
          <a:xfrm rot="5400000">
            <a:off x="9583308" y="3564217"/>
            <a:ext cx="1540806"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IMPLEMENTATION</a:t>
            </a:r>
          </a:p>
        </p:txBody>
      </p:sp>
      <p:sp>
        <p:nvSpPr>
          <p:cNvPr id="215" name="TextBox 214">
            <a:extLst>
              <a:ext uri="{FF2B5EF4-FFF2-40B4-BE49-F238E27FC236}">
                <a16:creationId xmlns:a16="http://schemas.microsoft.com/office/drawing/2014/main" id="{970491B0-4226-D543-A410-E3A2AB28520E}"/>
              </a:ext>
            </a:extLst>
          </p:cNvPr>
          <p:cNvSpPr txBox="1"/>
          <p:nvPr/>
        </p:nvSpPr>
        <p:spPr>
          <a:xfrm>
            <a:off x="5151792" y="2662608"/>
            <a:ext cx="1375698" cy="584775"/>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PRODUCT</a:t>
            </a:r>
          </a:p>
          <a:p>
            <a:pPr algn="ctr"/>
            <a:r>
              <a:rPr lang="en-US" sz="1600" b="1" dirty="0">
                <a:solidFill>
                  <a:schemeClr val="tx2"/>
                </a:solidFill>
                <a:latin typeface="Poppins" pitchFamily="2" charset="77"/>
                <a:ea typeface="League Spartan" charset="0"/>
                <a:cs typeface="Poppins" pitchFamily="2" charset="77"/>
              </a:rPr>
              <a:t>INCREMENT</a:t>
            </a:r>
          </a:p>
        </p:txBody>
      </p:sp>
    </p:spTree>
    <p:extLst>
      <p:ext uri="{BB962C8B-B14F-4D97-AF65-F5344CB8AC3E}">
        <p14:creationId xmlns:p14="http://schemas.microsoft.com/office/powerpoint/2010/main" val="2236898363"/>
      </p:ext>
    </p:extLst>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TextBox 19">
            <a:extLst>
              <a:ext uri="{FF2B5EF4-FFF2-40B4-BE49-F238E27FC236}">
                <a16:creationId xmlns:a16="http://schemas.microsoft.com/office/drawing/2014/main" id="{28AA68B5-5745-B94E-B9F7-7A12321ED246}"/>
              </a:ext>
            </a:extLst>
          </p:cNvPr>
          <p:cNvSpPr txBox="1"/>
          <p:nvPr/>
        </p:nvSpPr>
        <p:spPr>
          <a:xfrm>
            <a:off x="4862176" y="2707684"/>
            <a:ext cx="2467675" cy="1477328"/>
          </a:xfrm>
          <a:prstGeom prst="rect">
            <a:avLst/>
          </a:prstGeom>
          <a:noFill/>
        </p:spPr>
        <p:txBody>
          <a:bodyPr wrap="square" rtlCol="0" anchor="ctr">
            <a:spAutoFit/>
          </a:bodyPr>
          <a:lstStyle/>
          <a:p>
            <a:pPr algn="ctr"/>
            <a:r>
              <a:rPr lang="en-US" sz="3000" b="1" dirty="0">
                <a:solidFill>
                  <a:schemeClr val="tx2"/>
                </a:solidFill>
                <a:latin typeface="Poppins" pitchFamily="2" charset="77"/>
                <a:cs typeface="Poppins" pitchFamily="2" charset="77"/>
              </a:rPr>
              <a:t>SCRUM EVENT STRUCTURE</a:t>
            </a:r>
          </a:p>
        </p:txBody>
      </p:sp>
      <p:grpSp>
        <p:nvGrpSpPr>
          <p:cNvPr id="66" name="Group 65">
            <a:extLst>
              <a:ext uri="{FF2B5EF4-FFF2-40B4-BE49-F238E27FC236}">
                <a16:creationId xmlns:a16="http://schemas.microsoft.com/office/drawing/2014/main" id="{8367B64C-823E-2649-B78F-C9A677A22301}"/>
              </a:ext>
            </a:extLst>
          </p:cNvPr>
          <p:cNvGrpSpPr/>
          <p:nvPr/>
        </p:nvGrpSpPr>
        <p:grpSpPr>
          <a:xfrm>
            <a:off x="3255419" y="1169331"/>
            <a:ext cx="5681163" cy="5074494"/>
            <a:chOff x="7314972" y="3059762"/>
            <a:chExt cx="9747708" cy="8706788"/>
          </a:xfrm>
        </p:grpSpPr>
        <p:sp>
          <p:nvSpPr>
            <p:cNvPr id="22" name="Right Triangle 21">
              <a:extLst>
                <a:ext uri="{FF2B5EF4-FFF2-40B4-BE49-F238E27FC236}">
                  <a16:creationId xmlns:a16="http://schemas.microsoft.com/office/drawing/2014/main" id="{4197BAA4-38F6-5447-8B5D-3F23FE9467F0}"/>
                </a:ext>
              </a:extLst>
            </p:cNvPr>
            <p:cNvSpPr/>
            <p:nvPr/>
          </p:nvSpPr>
          <p:spPr>
            <a:xfrm rot="10800000">
              <a:off x="8214370" y="3059762"/>
              <a:ext cx="2232650" cy="2232650"/>
            </a:xfrm>
            <a:prstGeom prst="rtTriangle">
              <a:avLst/>
            </a:prstGeom>
            <a:solidFill>
              <a:schemeClr val="accent6">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3" name="Freeform 42">
              <a:extLst>
                <a:ext uri="{FF2B5EF4-FFF2-40B4-BE49-F238E27FC236}">
                  <a16:creationId xmlns:a16="http://schemas.microsoft.com/office/drawing/2014/main" id="{E39BA72F-AD71-6744-80F8-5211E6E5D22A}"/>
                </a:ext>
              </a:extLst>
            </p:cNvPr>
            <p:cNvSpPr/>
            <p:nvPr/>
          </p:nvSpPr>
          <p:spPr>
            <a:xfrm>
              <a:off x="14410894" y="3510926"/>
              <a:ext cx="2651786" cy="3290331"/>
            </a:xfrm>
            <a:custGeom>
              <a:avLst/>
              <a:gdLst>
                <a:gd name="connsiteX0" fmla="*/ 1289017 w 2651786"/>
                <a:gd name="connsiteY0" fmla="*/ 0 h 3290331"/>
                <a:gd name="connsiteX1" fmla="*/ 1387358 w 2651786"/>
                <a:gd name="connsiteY1" fmla="*/ 103146 h 3290331"/>
                <a:gd name="connsiteX2" fmla="*/ 2647754 w 2651786"/>
                <a:gd name="connsiteY2" fmla="*/ 3130843 h 3290331"/>
                <a:gd name="connsiteX3" fmla="*/ 2651786 w 2651786"/>
                <a:gd name="connsiteY3" fmla="*/ 3290331 h 3290331"/>
                <a:gd name="connsiteX4" fmla="*/ 831025 w 2651786"/>
                <a:gd name="connsiteY4" fmla="*/ 3290331 h 3290331"/>
                <a:gd name="connsiteX5" fmla="*/ 829361 w 2651786"/>
                <a:gd name="connsiteY5" fmla="*/ 3224539 h 3290331"/>
                <a:gd name="connsiteX6" fmla="*/ 135631 w 2651786"/>
                <a:gd name="connsiteY6" fmla="*/ 1438248 h 3290331"/>
                <a:gd name="connsiteX7" fmla="*/ 0 w 2651786"/>
                <a:gd name="connsiteY7" fmla="*/ 1289017 h 3290331"/>
                <a:gd name="connsiteX8" fmla="*/ 1289017 w 2651786"/>
                <a:gd name="connsiteY8" fmla="*/ 0 h 3290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1786" h="3290331">
                  <a:moveTo>
                    <a:pt x="1289017" y="0"/>
                  </a:moveTo>
                  <a:lnTo>
                    <a:pt x="1387358" y="103146"/>
                  </a:lnTo>
                  <a:cubicBezTo>
                    <a:pt x="2121935" y="911361"/>
                    <a:pt x="2588772" y="1967299"/>
                    <a:pt x="2647754" y="3130843"/>
                  </a:cubicBezTo>
                  <a:lnTo>
                    <a:pt x="2651786" y="3290331"/>
                  </a:lnTo>
                  <a:lnTo>
                    <a:pt x="831025" y="3290331"/>
                  </a:lnTo>
                  <a:lnTo>
                    <a:pt x="829361" y="3224539"/>
                  </a:lnTo>
                  <a:cubicBezTo>
                    <a:pt x="795044" y="2547540"/>
                    <a:pt x="540369" y="1928677"/>
                    <a:pt x="135631" y="1438248"/>
                  </a:cubicBezTo>
                  <a:lnTo>
                    <a:pt x="0" y="1289017"/>
                  </a:lnTo>
                  <a:lnTo>
                    <a:pt x="1289017"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2" name="Freeform 41">
              <a:extLst>
                <a:ext uri="{FF2B5EF4-FFF2-40B4-BE49-F238E27FC236}">
                  <a16:creationId xmlns:a16="http://schemas.microsoft.com/office/drawing/2014/main" id="{62AC22FC-CC31-EF4A-903A-9C8AB53FDA81}"/>
                </a:ext>
              </a:extLst>
            </p:cNvPr>
            <p:cNvSpPr/>
            <p:nvPr/>
          </p:nvSpPr>
          <p:spPr>
            <a:xfrm>
              <a:off x="7314972" y="3510926"/>
              <a:ext cx="2651785" cy="3290331"/>
            </a:xfrm>
            <a:custGeom>
              <a:avLst/>
              <a:gdLst>
                <a:gd name="connsiteX0" fmla="*/ 1362768 w 2651785"/>
                <a:gd name="connsiteY0" fmla="*/ 0 h 3290331"/>
                <a:gd name="connsiteX1" fmla="*/ 2651785 w 2651785"/>
                <a:gd name="connsiteY1" fmla="*/ 1289017 h 3290331"/>
                <a:gd name="connsiteX2" fmla="*/ 2516154 w 2651785"/>
                <a:gd name="connsiteY2" fmla="*/ 1438248 h 3290331"/>
                <a:gd name="connsiteX3" fmla="*/ 1822424 w 2651785"/>
                <a:gd name="connsiteY3" fmla="*/ 3224539 h 3290331"/>
                <a:gd name="connsiteX4" fmla="*/ 1820760 w 2651785"/>
                <a:gd name="connsiteY4" fmla="*/ 3290331 h 3290331"/>
                <a:gd name="connsiteX5" fmla="*/ 0 w 2651785"/>
                <a:gd name="connsiteY5" fmla="*/ 3290331 h 3290331"/>
                <a:gd name="connsiteX6" fmla="*/ 4033 w 2651785"/>
                <a:gd name="connsiteY6" fmla="*/ 3130843 h 3290331"/>
                <a:gd name="connsiteX7" fmla="*/ 1264428 w 2651785"/>
                <a:gd name="connsiteY7" fmla="*/ 103146 h 3290331"/>
                <a:gd name="connsiteX8" fmla="*/ 1362768 w 2651785"/>
                <a:gd name="connsiteY8" fmla="*/ 0 h 3290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1785" h="3290331">
                  <a:moveTo>
                    <a:pt x="1362768" y="0"/>
                  </a:moveTo>
                  <a:lnTo>
                    <a:pt x="2651785" y="1289017"/>
                  </a:lnTo>
                  <a:lnTo>
                    <a:pt x="2516154" y="1438248"/>
                  </a:lnTo>
                  <a:cubicBezTo>
                    <a:pt x="2111416" y="1928677"/>
                    <a:pt x="1856741" y="2547540"/>
                    <a:pt x="1822424" y="3224539"/>
                  </a:cubicBezTo>
                  <a:lnTo>
                    <a:pt x="1820760" y="3290331"/>
                  </a:lnTo>
                  <a:lnTo>
                    <a:pt x="0" y="3290331"/>
                  </a:lnTo>
                  <a:lnTo>
                    <a:pt x="4033" y="3130843"/>
                  </a:lnTo>
                  <a:cubicBezTo>
                    <a:pt x="63013" y="1967299"/>
                    <a:pt x="529851" y="911361"/>
                    <a:pt x="1264428" y="103146"/>
                  </a:cubicBezTo>
                  <a:lnTo>
                    <a:pt x="1362768" y="0"/>
                  </a:lnTo>
                  <a:close/>
                </a:path>
              </a:pathLst>
            </a:custGeom>
            <a:solidFill>
              <a:schemeClr val="accent6">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8" name="Freeform 37">
              <a:extLst>
                <a:ext uri="{FF2B5EF4-FFF2-40B4-BE49-F238E27FC236}">
                  <a16:creationId xmlns:a16="http://schemas.microsoft.com/office/drawing/2014/main" id="{3BEBFED4-50E3-A04F-86B0-7405ABF180E4}"/>
                </a:ext>
              </a:extLst>
            </p:cNvPr>
            <p:cNvSpPr/>
            <p:nvPr/>
          </p:nvSpPr>
          <p:spPr>
            <a:xfrm>
              <a:off x="7314972" y="6984135"/>
              <a:ext cx="2651785" cy="3290330"/>
            </a:xfrm>
            <a:custGeom>
              <a:avLst/>
              <a:gdLst>
                <a:gd name="connsiteX0" fmla="*/ 0 w 2651785"/>
                <a:gd name="connsiteY0" fmla="*/ 0 h 3290330"/>
                <a:gd name="connsiteX1" fmla="*/ 1820760 w 2651785"/>
                <a:gd name="connsiteY1" fmla="*/ 0 h 3290330"/>
                <a:gd name="connsiteX2" fmla="*/ 1822424 w 2651785"/>
                <a:gd name="connsiteY2" fmla="*/ 65791 h 3290330"/>
                <a:gd name="connsiteX3" fmla="*/ 2516154 w 2651785"/>
                <a:gd name="connsiteY3" fmla="*/ 1852082 h 3290330"/>
                <a:gd name="connsiteX4" fmla="*/ 2651785 w 2651785"/>
                <a:gd name="connsiteY4" fmla="*/ 2001314 h 3290330"/>
                <a:gd name="connsiteX5" fmla="*/ 1362769 w 2651785"/>
                <a:gd name="connsiteY5" fmla="*/ 3290330 h 3290330"/>
                <a:gd name="connsiteX6" fmla="*/ 1264428 w 2651785"/>
                <a:gd name="connsiteY6" fmla="*/ 3187184 h 3290330"/>
                <a:gd name="connsiteX7" fmla="*/ 4033 w 2651785"/>
                <a:gd name="connsiteY7" fmla="*/ 159487 h 3290330"/>
                <a:gd name="connsiteX8" fmla="*/ 0 w 2651785"/>
                <a:gd name="connsiteY8" fmla="*/ 0 h 329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1785" h="3290330">
                  <a:moveTo>
                    <a:pt x="0" y="0"/>
                  </a:moveTo>
                  <a:lnTo>
                    <a:pt x="1820760" y="0"/>
                  </a:lnTo>
                  <a:lnTo>
                    <a:pt x="1822424" y="65791"/>
                  </a:lnTo>
                  <a:cubicBezTo>
                    <a:pt x="1856741" y="742791"/>
                    <a:pt x="2111416" y="1361653"/>
                    <a:pt x="2516154" y="1852082"/>
                  </a:cubicBezTo>
                  <a:lnTo>
                    <a:pt x="2651785" y="2001314"/>
                  </a:lnTo>
                  <a:lnTo>
                    <a:pt x="1362769" y="3290330"/>
                  </a:lnTo>
                  <a:lnTo>
                    <a:pt x="1264428" y="3187184"/>
                  </a:lnTo>
                  <a:cubicBezTo>
                    <a:pt x="529851" y="2378969"/>
                    <a:pt x="63013" y="1323031"/>
                    <a:pt x="4033" y="159487"/>
                  </a:cubicBez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7" name="Freeform 36">
              <a:extLst>
                <a:ext uri="{FF2B5EF4-FFF2-40B4-BE49-F238E27FC236}">
                  <a16:creationId xmlns:a16="http://schemas.microsoft.com/office/drawing/2014/main" id="{6A8EE16C-B110-A445-894D-C4BB3DCD0C7F}"/>
                </a:ext>
              </a:extLst>
            </p:cNvPr>
            <p:cNvSpPr/>
            <p:nvPr/>
          </p:nvSpPr>
          <p:spPr>
            <a:xfrm>
              <a:off x="14410894" y="6984136"/>
              <a:ext cx="2651786" cy="3290331"/>
            </a:xfrm>
            <a:custGeom>
              <a:avLst/>
              <a:gdLst>
                <a:gd name="connsiteX0" fmla="*/ 831025 w 2651786"/>
                <a:gd name="connsiteY0" fmla="*/ 0 h 3290331"/>
                <a:gd name="connsiteX1" fmla="*/ 2651786 w 2651786"/>
                <a:gd name="connsiteY1" fmla="*/ 0 h 3290331"/>
                <a:gd name="connsiteX2" fmla="*/ 2647754 w 2651786"/>
                <a:gd name="connsiteY2" fmla="*/ 159487 h 3290331"/>
                <a:gd name="connsiteX3" fmla="*/ 1387358 w 2651786"/>
                <a:gd name="connsiteY3" fmla="*/ 3187184 h 3290331"/>
                <a:gd name="connsiteX4" fmla="*/ 1289017 w 2651786"/>
                <a:gd name="connsiteY4" fmla="*/ 3290331 h 3290331"/>
                <a:gd name="connsiteX5" fmla="*/ 0 w 2651786"/>
                <a:gd name="connsiteY5" fmla="*/ 2001314 h 3290331"/>
                <a:gd name="connsiteX6" fmla="*/ 135631 w 2651786"/>
                <a:gd name="connsiteY6" fmla="*/ 1852082 h 3290331"/>
                <a:gd name="connsiteX7" fmla="*/ 829361 w 2651786"/>
                <a:gd name="connsiteY7" fmla="*/ 65791 h 3290331"/>
                <a:gd name="connsiteX8" fmla="*/ 831025 w 2651786"/>
                <a:gd name="connsiteY8" fmla="*/ 0 h 32903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51786" h="3290331">
                  <a:moveTo>
                    <a:pt x="831025" y="0"/>
                  </a:moveTo>
                  <a:lnTo>
                    <a:pt x="2651786" y="0"/>
                  </a:lnTo>
                  <a:lnTo>
                    <a:pt x="2647754" y="159487"/>
                  </a:lnTo>
                  <a:cubicBezTo>
                    <a:pt x="2588772" y="1323031"/>
                    <a:pt x="2121935" y="2378969"/>
                    <a:pt x="1387358" y="3187184"/>
                  </a:cubicBezTo>
                  <a:lnTo>
                    <a:pt x="1289017" y="3290331"/>
                  </a:lnTo>
                  <a:lnTo>
                    <a:pt x="0" y="2001314"/>
                  </a:lnTo>
                  <a:lnTo>
                    <a:pt x="135631" y="1852082"/>
                  </a:lnTo>
                  <a:cubicBezTo>
                    <a:pt x="540369" y="1361653"/>
                    <a:pt x="795044" y="742791"/>
                    <a:pt x="829361" y="65791"/>
                  </a:cubicBezTo>
                  <a:lnTo>
                    <a:pt x="83102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6" name="Freeform 35">
              <a:extLst>
                <a:ext uri="{FF2B5EF4-FFF2-40B4-BE49-F238E27FC236}">
                  <a16:creationId xmlns:a16="http://schemas.microsoft.com/office/drawing/2014/main" id="{FC903213-1885-D940-86CE-9DF5B2BFDEF5}"/>
                </a:ext>
              </a:extLst>
            </p:cNvPr>
            <p:cNvSpPr/>
            <p:nvPr/>
          </p:nvSpPr>
          <p:spPr>
            <a:xfrm>
              <a:off x="8807055" y="9114765"/>
              <a:ext cx="3290330" cy="2651785"/>
            </a:xfrm>
            <a:custGeom>
              <a:avLst/>
              <a:gdLst>
                <a:gd name="connsiteX0" fmla="*/ 1289017 w 3290330"/>
                <a:gd name="connsiteY0" fmla="*/ 0 h 2651785"/>
                <a:gd name="connsiteX1" fmla="*/ 1438248 w 3290330"/>
                <a:gd name="connsiteY1" fmla="*/ 135631 h 2651785"/>
                <a:gd name="connsiteX2" fmla="*/ 3224539 w 3290330"/>
                <a:gd name="connsiteY2" fmla="*/ 829361 h 2651785"/>
                <a:gd name="connsiteX3" fmla="*/ 3290330 w 3290330"/>
                <a:gd name="connsiteY3" fmla="*/ 831025 h 2651785"/>
                <a:gd name="connsiteX4" fmla="*/ 3290330 w 3290330"/>
                <a:gd name="connsiteY4" fmla="*/ 2651785 h 2651785"/>
                <a:gd name="connsiteX5" fmla="*/ 3130843 w 3290330"/>
                <a:gd name="connsiteY5" fmla="*/ 2647752 h 2651785"/>
                <a:gd name="connsiteX6" fmla="*/ 103146 w 3290330"/>
                <a:gd name="connsiteY6" fmla="*/ 1387357 h 2651785"/>
                <a:gd name="connsiteX7" fmla="*/ 0 w 3290330"/>
                <a:gd name="connsiteY7" fmla="*/ 1289016 h 2651785"/>
                <a:gd name="connsiteX8" fmla="*/ 1289017 w 3290330"/>
                <a:gd name="connsiteY8" fmla="*/ 0 h 265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0330" h="2651785">
                  <a:moveTo>
                    <a:pt x="1289017" y="0"/>
                  </a:moveTo>
                  <a:lnTo>
                    <a:pt x="1438248" y="135631"/>
                  </a:lnTo>
                  <a:cubicBezTo>
                    <a:pt x="1928677" y="540369"/>
                    <a:pt x="2547539" y="795044"/>
                    <a:pt x="3224539" y="829361"/>
                  </a:cubicBezTo>
                  <a:lnTo>
                    <a:pt x="3290330" y="831025"/>
                  </a:lnTo>
                  <a:lnTo>
                    <a:pt x="3290330" y="2651785"/>
                  </a:lnTo>
                  <a:lnTo>
                    <a:pt x="3130843" y="2647752"/>
                  </a:lnTo>
                  <a:cubicBezTo>
                    <a:pt x="1967299" y="2588772"/>
                    <a:pt x="911361" y="2121935"/>
                    <a:pt x="103146" y="1387357"/>
                  </a:cubicBezTo>
                  <a:lnTo>
                    <a:pt x="0" y="1289016"/>
                  </a:lnTo>
                  <a:lnTo>
                    <a:pt x="1289017"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5" name="Freeform 34">
              <a:extLst>
                <a:ext uri="{FF2B5EF4-FFF2-40B4-BE49-F238E27FC236}">
                  <a16:creationId xmlns:a16="http://schemas.microsoft.com/office/drawing/2014/main" id="{411902B3-9711-2D4D-BF59-9149F61B98D5}"/>
                </a:ext>
              </a:extLst>
            </p:cNvPr>
            <p:cNvSpPr/>
            <p:nvPr/>
          </p:nvSpPr>
          <p:spPr>
            <a:xfrm>
              <a:off x="12280266" y="9114765"/>
              <a:ext cx="3290331" cy="2651785"/>
            </a:xfrm>
            <a:custGeom>
              <a:avLst/>
              <a:gdLst>
                <a:gd name="connsiteX0" fmla="*/ 2001313 w 3290331"/>
                <a:gd name="connsiteY0" fmla="*/ 0 h 2651785"/>
                <a:gd name="connsiteX1" fmla="*/ 3290331 w 3290331"/>
                <a:gd name="connsiteY1" fmla="*/ 1289017 h 2651785"/>
                <a:gd name="connsiteX2" fmla="*/ 3187184 w 3290331"/>
                <a:gd name="connsiteY2" fmla="*/ 1387357 h 2651785"/>
                <a:gd name="connsiteX3" fmla="*/ 159487 w 3290331"/>
                <a:gd name="connsiteY3" fmla="*/ 2647752 h 2651785"/>
                <a:gd name="connsiteX4" fmla="*/ 0 w 3290331"/>
                <a:gd name="connsiteY4" fmla="*/ 2651785 h 2651785"/>
                <a:gd name="connsiteX5" fmla="*/ 0 w 3290331"/>
                <a:gd name="connsiteY5" fmla="*/ 831025 h 2651785"/>
                <a:gd name="connsiteX6" fmla="*/ 65791 w 3290331"/>
                <a:gd name="connsiteY6" fmla="*/ 829361 h 2651785"/>
                <a:gd name="connsiteX7" fmla="*/ 1852082 w 3290331"/>
                <a:gd name="connsiteY7" fmla="*/ 135631 h 2651785"/>
                <a:gd name="connsiteX8" fmla="*/ 2001313 w 3290331"/>
                <a:gd name="connsiteY8" fmla="*/ 0 h 2651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0331" h="2651785">
                  <a:moveTo>
                    <a:pt x="2001313" y="0"/>
                  </a:moveTo>
                  <a:lnTo>
                    <a:pt x="3290331" y="1289017"/>
                  </a:lnTo>
                  <a:lnTo>
                    <a:pt x="3187184" y="1387357"/>
                  </a:lnTo>
                  <a:cubicBezTo>
                    <a:pt x="2378969" y="2121935"/>
                    <a:pt x="1323031" y="2588772"/>
                    <a:pt x="159487" y="2647752"/>
                  </a:cubicBezTo>
                  <a:lnTo>
                    <a:pt x="0" y="2651785"/>
                  </a:lnTo>
                  <a:lnTo>
                    <a:pt x="0" y="831025"/>
                  </a:lnTo>
                  <a:lnTo>
                    <a:pt x="65791" y="829361"/>
                  </a:lnTo>
                  <a:cubicBezTo>
                    <a:pt x="742791" y="795044"/>
                    <a:pt x="1361653" y="540369"/>
                    <a:pt x="1852082" y="135631"/>
                  </a:cubicBezTo>
                  <a:lnTo>
                    <a:pt x="2001313"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grpSp>
      <p:grpSp>
        <p:nvGrpSpPr>
          <p:cNvPr id="75" name="Group 74">
            <a:extLst>
              <a:ext uri="{FF2B5EF4-FFF2-40B4-BE49-F238E27FC236}">
                <a16:creationId xmlns:a16="http://schemas.microsoft.com/office/drawing/2014/main" id="{0FBAC497-3429-0E4B-9FC8-379DAE2BF6E1}"/>
              </a:ext>
            </a:extLst>
          </p:cNvPr>
          <p:cNvGrpSpPr/>
          <p:nvPr/>
        </p:nvGrpSpPr>
        <p:grpSpPr>
          <a:xfrm>
            <a:off x="8267266" y="3185963"/>
            <a:ext cx="293571" cy="433137"/>
            <a:chOff x="16531356" y="6371925"/>
            <a:chExt cx="587141" cy="866274"/>
          </a:xfrm>
        </p:grpSpPr>
        <p:grpSp>
          <p:nvGrpSpPr>
            <p:cNvPr id="69" name="Group 68">
              <a:extLst>
                <a:ext uri="{FF2B5EF4-FFF2-40B4-BE49-F238E27FC236}">
                  <a16:creationId xmlns:a16="http://schemas.microsoft.com/office/drawing/2014/main" id="{E78CA8DE-EA55-DD4C-8FED-3A84570B4FE8}"/>
                </a:ext>
              </a:extLst>
            </p:cNvPr>
            <p:cNvGrpSpPr/>
            <p:nvPr/>
          </p:nvGrpSpPr>
          <p:grpSpPr>
            <a:xfrm>
              <a:off x="16531356" y="6371925"/>
              <a:ext cx="587141" cy="211756"/>
              <a:chOff x="16540981" y="6381550"/>
              <a:chExt cx="587141" cy="211756"/>
            </a:xfrm>
          </p:grpSpPr>
          <p:sp useBgFill="1">
            <p:nvSpPr>
              <p:cNvPr id="67" name="Oval 66">
                <a:extLst>
                  <a:ext uri="{FF2B5EF4-FFF2-40B4-BE49-F238E27FC236}">
                    <a16:creationId xmlns:a16="http://schemas.microsoft.com/office/drawing/2014/main" id="{BE755981-C9D8-FB4D-8D18-B3216A7EB47E}"/>
                  </a:ext>
                </a:extLst>
              </p:cNvPr>
              <p:cNvSpPr/>
              <p:nvPr/>
            </p:nvSpPr>
            <p:spPr>
              <a:xfrm>
                <a:off x="16540981"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68" name="Oval 67">
                <a:extLst>
                  <a:ext uri="{FF2B5EF4-FFF2-40B4-BE49-F238E27FC236}">
                    <a16:creationId xmlns:a16="http://schemas.microsoft.com/office/drawing/2014/main" id="{67B42AA2-D8F7-D746-B50C-111A6DF34FDE}"/>
                  </a:ext>
                </a:extLst>
              </p:cNvPr>
              <p:cNvSpPr/>
              <p:nvPr/>
            </p:nvSpPr>
            <p:spPr>
              <a:xfrm>
                <a:off x="16916366"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70" name="Group 69">
              <a:extLst>
                <a:ext uri="{FF2B5EF4-FFF2-40B4-BE49-F238E27FC236}">
                  <a16:creationId xmlns:a16="http://schemas.microsoft.com/office/drawing/2014/main" id="{76AC681C-510B-A44F-A2CC-55A3E0227205}"/>
                </a:ext>
              </a:extLst>
            </p:cNvPr>
            <p:cNvGrpSpPr/>
            <p:nvPr/>
          </p:nvGrpSpPr>
          <p:grpSpPr>
            <a:xfrm>
              <a:off x="16531356" y="7026443"/>
              <a:ext cx="587141" cy="211756"/>
              <a:chOff x="16540981" y="6381550"/>
              <a:chExt cx="587141" cy="211756"/>
            </a:xfrm>
          </p:grpSpPr>
          <p:sp useBgFill="1">
            <p:nvSpPr>
              <p:cNvPr id="71" name="Oval 70">
                <a:extLst>
                  <a:ext uri="{FF2B5EF4-FFF2-40B4-BE49-F238E27FC236}">
                    <a16:creationId xmlns:a16="http://schemas.microsoft.com/office/drawing/2014/main" id="{80E2D86F-828F-0E45-A5CA-0A6CFA3E7FE0}"/>
                  </a:ext>
                </a:extLst>
              </p:cNvPr>
              <p:cNvSpPr/>
              <p:nvPr/>
            </p:nvSpPr>
            <p:spPr>
              <a:xfrm>
                <a:off x="16540981"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72" name="Oval 71">
                <a:extLst>
                  <a:ext uri="{FF2B5EF4-FFF2-40B4-BE49-F238E27FC236}">
                    <a16:creationId xmlns:a16="http://schemas.microsoft.com/office/drawing/2014/main" id="{5FB550CB-AC9B-2F4E-A0E2-F80B3E08F197}"/>
                  </a:ext>
                </a:extLst>
              </p:cNvPr>
              <p:cNvSpPr/>
              <p:nvPr/>
            </p:nvSpPr>
            <p:spPr>
              <a:xfrm>
                <a:off x="16916366"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73" name="Rounded Rectangle 72">
              <a:extLst>
                <a:ext uri="{FF2B5EF4-FFF2-40B4-BE49-F238E27FC236}">
                  <a16:creationId xmlns:a16="http://schemas.microsoft.com/office/drawing/2014/main" id="{9C1D5B9D-7A90-5E4D-8D3D-EC216AAE2B55}"/>
                </a:ext>
              </a:extLst>
            </p:cNvPr>
            <p:cNvSpPr/>
            <p:nvPr/>
          </p:nvSpPr>
          <p:spPr>
            <a:xfrm rot="5400000">
              <a:off x="16297541" y="6759395"/>
              <a:ext cx="679386" cy="9144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4" name="Rounded Rectangle 73">
              <a:extLst>
                <a:ext uri="{FF2B5EF4-FFF2-40B4-BE49-F238E27FC236}">
                  <a16:creationId xmlns:a16="http://schemas.microsoft.com/office/drawing/2014/main" id="{C0007BE6-86B3-7A47-89FA-A709A25DEED6}"/>
                </a:ext>
              </a:extLst>
            </p:cNvPr>
            <p:cNvSpPr/>
            <p:nvPr/>
          </p:nvSpPr>
          <p:spPr>
            <a:xfrm rot="5400000">
              <a:off x="16672926" y="6759395"/>
              <a:ext cx="679386" cy="9144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76" name="Group 75">
            <a:extLst>
              <a:ext uri="{FF2B5EF4-FFF2-40B4-BE49-F238E27FC236}">
                <a16:creationId xmlns:a16="http://schemas.microsoft.com/office/drawing/2014/main" id="{A8E7F268-EA1B-AD40-9B4E-C2367DFE0B47}"/>
              </a:ext>
            </a:extLst>
          </p:cNvPr>
          <p:cNvGrpSpPr/>
          <p:nvPr/>
        </p:nvGrpSpPr>
        <p:grpSpPr>
          <a:xfrm>
            <a:off x="3632821" y="3185963"/>
            <a:ext cx="293571" cy="433137"/>
            <a:chOff x="16531356" y="6371925"/>
            <a:chExt cx="587141" cy="866274"/>
          </a:xfrm>
        </p:grpSpPr>
        <p:grpSp>
          <p:nvGrpSpPr>
            <p:cNvPr id="77" name="Group 76">
              <a:extLst>
                <a:ext uri="{FF2B5EF4-FFF2-40B4-BE49-F238E27FC236}">
                  <a16:creationId xmlns:a16="http://schemas.microsoft.com/office/drawing/2014/main" id="{91C9626B-2A40-F041-A854-5FD530E7B86E}"/>
                </a:ext>
              </a:extLst>
            </p:cNvPr>
            <p:cNvGrpSpPr/>
            <p:nvPr/>
          </p:nvGrpSpPr>
          <p:grpSpPr>
            <a:xfrm>
              <a:off x="16531356" y="6371925"/>
              <a:ext cx="587141" cy="211756"/>
              <a:chOff x="16540981" y="6381550"/>
              <a:chExt cx="587141" cy="211756"/>
            </a:xfrm>
          </p:grpSpPr>
          <p:sp useBgFill="1">
            <p:nvSpPr>
              <p:cNvPr id="83" name="Oval 82">
                <a:extLst>
                  <a:ext uri="{FF2B5EF4-FFF2-40B4-BE49-F238E27FC236}">
                    <a16:creationId xmlns:a16="http://schemas.microsoft.com/office/drawing/2014/main" id="{58BA1387-0620-6646-BE61-0B0BF6DF3E8F}"/>
                  </a:ext>
                </a:extLst>
              </p:cNvPr>
              <p:cNvSpPr/>
              <p:nvPr/>
            </p:nvSpPr>
            <p:spPr>
              <a:xfrm>
                <a:off x="16540981"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84" name="Oval 83">
                <a:extLst>
                  <a:ext uri="{FF2B5EF4-FFF2-40B4-BE49-F238E27FC236}">
                    <a16:creationId xmlns:a16="http://schemas.microsoft.com/office/drawing/2014/main" id="{1B8C98F9-6ECD-584B-A071-B9CA1B183A5A}"/>
                  </a:ext>
                </a:extLst>
              </p:cNvPr>
              <p:cNvSpPr/>
              <p:nvPr/>
            </p:nvSpPr>
            <p:spPr>
              <a:xfrm>
                <a:off x="16916366"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78" name="Group 77">
              <a:extLst>
                <a:ext uri="{FF2B5EF4-FFF2-40B4-BE49-F238E27FC236}">
                  <a16:creationId xmlns:a16="http://schemas.microsoft.com/office/drawing/2014/main" id="{329EC62F-14CE-CB47-BD47-B01EA68EF11D}"/>
                </a:ext>
              </a:extLst>
            </p:cNvPr>
            <p:cNvGrpSpPr/>
            <p:nvPr/>
          </p:nvGrpSpPr>
          <p:grpSpPr>
            <a:xfrm>
              <a:off x="16531356" y="7026443"/>
              <a:ext cx="587141" cy="211756"/>
              <a:chOff x="16540981" y="6381550"/>
              <a:chExt cx="587141" cy="211756"/>
            </a:xfrm>
          </p:grpSpPr>
          <p:sp useBgFill="1">
            <p:nvSpPr>
              <p:cNvPr id="81" name="Oval 80">
                <a:extLst>
                  <a:ext uri="{FF2B5EF4-FFF2-40B4-BE49-F238E27FC236}">
                    <a16:creationId xmlns:a16="http://schemas.microsoft.com/office/drawing/2014/main" id="{90E3B662-CD73-F14D-8AC4-482A00FD0DE2}"/>
                  </a:ext>
                </a:extLst>
              </p:cNvPr>
              <p:cNvSpPr/>
              <p:nvPr/>
            </p:nvSpPr>
            <p:spPr>
              <a:xfrm>
                <a:off x="16540981"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82" name="Oval 81">
                <a:extLst>
                  <a:ext uri="{FF2B5EF4-FFF2-40B4-BE49-F238E27FC236}">
                    <a16:creationId xmlns:a16="http://schemas.microsoft.com/office/drawing/2014/main" id="{2122996C-4FCB-D64D-B60D-A19B535A9CF0}"/>
                  </a:ext>
                </a:extLst>
              </p:cNvPr>
              <p:cNvSpPr/>
              <p:nvPr/>
            </p:nvSpPr>
            <p:spPr>
              <a:xfrm>
                <a:off x="16916366"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79" name="Rounded Rectangle 78">
              <a:extLst>
                <a:ext uri="{FF2B5EF4-FFF2-40B4-BE49-F238E27FC236}">
                  <a16:creationId xmlns:a16="http://schemas.microsoft.com/office/drawing/2014/main" id="{0165F4FC-C6D5-D145-8698-0526897976C0}"/>
                </a:ext>
              </a:extLst>
            </p:cNvPr>
            <p:cNvSpPr/>
            <p:nvPr/>
          </p:nvSpPr>
          <p:spPr>
            <a:xfrm rot="5400000">
              <a:off x="16297541" y="6759395"/>
              <a:ext cx="679386" cy="9144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0" name="Rounded Rectangle 79">
              <a:extLst>
                <a:ext uri="{FF2B5EF4-FFF2-40B4-BE49-F238E27FC236}">
                  <a16:creationId xmlns:a16="http://schemas.microsoft.com/office/drawing/2014/main" id="{138416C3-A0EE-8E41-8F98-A24192EBFCE3}"/>
                </a:ext>
              </a:extLst>
            </p:cNvPr>
            <p:cNvSpPr/>
            <p:nvPr/>
          </p:nvSpPr>
          <p:spPr>
            <a:xfrm rot="5400000">
              <a:off x="16672926" y="6759395"/>
              <a:ext cx="679386" cy="9144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85" name="Group 84">
            <a:extLst>
              <a:ext uri="{FF2B5EF4-FFF2-40B4-BE49-F238E27FC236}">
                <a16:creationId xmlns:a16="http://schemas.microsoft.com/office/drawing/2014/main" id="{26B743AD-B0AC-8640-97B1-2F46680533A8}"/>
              </a:ext>
            </a:extLst>
          </p:cNvPr>
          <p:cNvGrpSpPr/>
          <p:nvPr/>
        </p:nvGrpSpPr>
        <p:grpSpPr>
          <a:xfrm rot="16200000">
            <a:off x="5949215" y="5501548"/>
            <a:ext cx="293571" cy="433137"/>
            <a:chOff x="16531356" y="6371925"/>
            <a:chExt cx="587141" cy="866274"/>
          </a:xfrm>
        </p:grpSpPr>
        <p:grpSp>
          <p:nvGrpSpPr>
            <p:cNvPr id="86" name="Group 85">
              <a:extLst>
                <a:ext uri="{FF2B5EF4-FFF2-40B4-BE49-F238E27FC236}">
                  <a16:creationId xmlns:a16="http://schemas.microsoft.com/office/drawing/2014/main" id="{FFD15B66-1249-7642-B45F-6067B6EE7C9F}"/>
                </a:ext>
              </a:extLst>
            </p:cNvPr>
            <p:cNvGrpSpPr/>
            <p:nvPr/>
          </p:nvGrpSpPr>
          <p:grpSpPr>
            <a:xfrm>
              <a:off x="16531356" y="6371925"/>
              <a:ext cx="587141" cy="211756"/>
              <a:chOff x="16540981" y="6381550"/>
              <a:chExt cx="587141" cy="211756"/>
            </a:xfrm>
          </p:grpSpPr>
          <p:sp useBgFill="1">
            <p:nvSpPr>
              <p:cNvPr id="92" name="Oval 91">
                <a:extLst>
                  <a:ext uri="{FF2B5EF4-FFF2-40B4-BE49-F238E27FC236}">
                    <a16:creationId xmlns:a16="http://schemas.microsoft.com/office/drawing/2014/main" id="{58FDADAB-B1AE-6344-8834-161025136478}"/>
                  </a:ext>
                </a:extLst>
              </p:cNvPr>
              <p:cNvSpPr/>
              <p:nvPr/>
            </p:nvSpPr>
            <p:spPr>
              <a:xfrm>
                <a:off x="16540981"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93" name="Oval 92">
                <a:extLst>
                  <a:ext uri="{FF2B5EF4-FFF2-40B4-BE49-F238E27FC236}">
                    <a16:creationId xmlns:a16="http://schemas.microsoft.com/office/drawing/2014/main" id="{EDDCF608-7BF7-FC4A-AE6C-4B100D4FCA0A}"/>
                  </a:ext>
                </a:extLst>
              </p:cNvPr>
              <p:cNvSpPr/>
              <p:nvPr/>
            </p:nvSpPr>
            <p:spPr>
              <a:xfrm>
                <a:off x="16916366"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87" name="Group 86">
              <a:extLst>
                <a:ext uri="{FF2B5EF4-FFF2-40B4-BE49-F238E27FC236}">
                  <a16:creationId xmlns:a16="http://schemas.microsoft.com/office/drawing/2014/main" id="{8993CA4F-CE39-7741-9CD9-8417FB73AE90}"/>
                </a:ext>
              </a:extLst>
            </p:cNvPr>
            <p:cNvGrpSpPr/>
            <p:nvPr/>
          </p:nvGrpSpPr>
          <p:grpSpPr>
            <a:xfrm>
              <a:off x="16531356" y="7026443"/>
              <a:ext cx="587141" cy="211756"/>
              <a:chOff x="16540981" y="6381550"/>
              <a:chExt cx="587141" cy="211756"/>
            </a:xfrm>
          </p:grpSpPr>
          <p:sp useBgFill="1">
            <p:nvSpPr>
              <p:cNvPr id="90" name="Oval 89">
                <a:extLst>
                  <a:ext uri="{FF2B5EF4-FFF2-40B4-BE49-F238E27FC236}">
                    <a16:creationId xmlns:a16="http://schemas.microsoft.com/office/drawing/2014/main" id="{4E701B8A-2D51-374D-98BB-C2DEFE78E650}"/>
                  </a:ext>
                </a:extLst>
              </p:cNvPr>
              <p:cNvSpPr/>
              <p:nvPr/>
            </p:nvSpPr>
            <p:spPr>
              <a:xfrm>
                <a:off x="16540981"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91" name="Oval 90">
                <a:extLst>
                  <a:ext uri="{FF2B5EF4-FFF2-40B4-BE49-F238E27FC236}">
                    <a16:creationId xmlns:a16="http://schemas.microsoft.com/office/drawing/2014/main" id="{97ABEC34-EDDD-064E-88B5-4C7E06276C81}"/>
                  </a:ext>
                </a:extLst>
              </p:cNvPr>
              <p:cNvSpPr/>
              <p:nvPr/>
            </p:nvSpPr>
            <p:spPr>
              <a:xfrm>
                <a:off x="16916366"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88" name="Rounded Rectangle 87">
              <a:extLst>
                <a:ext uri="{FF2B5EF4-FFF2-40B4-BE49-F238E27FC236}">
                  <a16:creationId xmlns:a16="http://schemas.microsoft.com/office/drawing/2014/main" id="{63A998A9-D91F-D445-9402-4A21531DDB59}"/>
                </a:ext>
              </a:extLst>
            </p:cNvPr>
            <p:cNvSpPr/>
            <p:nvPr/>
          </p:nvSpPr>
          <p:spPr>
            <a:xfrm rot="5400000">
              <a:off x="16297541" y="6759395"/>
              <a:ext cx="679386" cy="9144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9" name="Rounded Rectangle 88">
              <a:extLst>
                <a:ext uri="{FF2B5EF4-FFF2-40B4-BE49-F238E27FC236}">
                  <a16:creationId xmlns:a16="http://schemas.microsoft.com/office/drawing/2014/main" id="{0BE78CF3-C16E-E34B-937F-C849B6DCB55A}"/>
                </a:ext>
              </a:extLst>
            </p:cNvPr>
            <p:cNvSpPr/>
            <p:nvPr/>
          </p:nvSpPr>
          <p:spPr>
            <a:xfrm rot="5400000">
              <a:off x="16672926" y="6759395"/>
              <a:ext cx="679386" cy="9144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94" name="Group 93">
            <a:extLst>
              <a:ext uri="{FF2B5EF4-FFF2-40B4-BE49-F238E27FC236}">
                <a16:creationId xmlns:a16="http://schemas.microsoft.com/office/drawing/2014/main" id="{D48AF1FB-F4A1-7841-9D15-60A98B5668CF}"/>
              </a:ext>
            </a:extLst>
          </p:cNvPr>
          <p:cNvGrpSpPr/>
          <p:nvPr/>
        </p:nvGrpSpPr>
        <p:grpSpPr>
          <a:xfrm rot="18900000">
            <a:off x="4283438" y="4846228"/>
            <a:ext cx="293571" cy="433137"/>
            <a:chOff x="16531356" y="6371925"/>
            <a:chExt cx="587141" cy="866274"/>
          </a:xfrm>
        </p:grpSpPr>
        <p:grpSp>
          <p:nvGrpSpPr>
            <p:cNvPr id="95" name="Group 94">
              <a:extLst>
                <a:ext uri="{FF2B5EF4-FFF2-40B4-BE49-F238E27FC236}">
                  <a16:creationId xmlns:a16="http://schemas.microsoft.com/office/drawing/2014/main" id="{D2809A51-7723-344D-845D-61C6C94E3333}"/>
                </a:ext>
              </a:extLst>
            </p:cNvPr>
            <p:cNvGrpSpPr/>
            <p:nvPr/>
          </p:nvGrpSpPr>
          <p:grpSpPr>
            <a:xfrm>
              <a:off x="16531356" y="6371925"/>
              <a:ext cx="587141" cy="211756"/>
              <a:chOff x="16540981" y="6381550"/>
              <a:chExt cx="587141" cy="211756"/>
            </a:xfrm>
          </p:grpSpPr>
          <p:sp useBgFill="1">
            <p:nvSpPr>
              <p:cNvPr id="101" name="Oval 100">
                <a:extLst>
                  <a:ext uri="{FF2B5EF4-FFF2-40B4-BE49-F238E27FC236}">
                    <a16:creationId xmlns:a16="http://schemas.microsoft.com/office/drawing/2014/main" id="{CD77D2CD-3007-A445-98BA-71732C9C6B8E}"/>
                  </a:ext>
                </a:extLst>
              </p:cNvPr>
              <p:cNvSpPr/>
              <p:nvPr/>
            </p:nvSpPr>
            <p:spPr>
              <a:xfrm>
                <a:off x="16540981"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02" name="Oval 101">
                <a:extLst>
                  <a:ext uri="{FF2B5EF4-FFF2-40B4-BE49-F238E27FC236}">
                    <a16:creationId xmlns:a16="http://schemas.microsoft.com/office/drawing/2014/main" id="{FF5A8D02-AC86-F84F-831A-7E525ECD0C13}"/>
                  </a:ext>
                </a:extLst>
              </p:cNvPr>
              <p:cNvSpPr/>
              <p:nvPr/>
            </p:nvSpPr>
            <p:spPr>
              <a:xfrm>
                <a:off x="16916366"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96" name="Group 95">
              <a:extLst>
                <a:ext uri="{FF2B5EF4-FFF2-40B4-BE49-F238E27FC236}">
                  <a16:creationId xmlns:a16="http://schemas.microsoft.com/office/drawing/2014/main" id="{DE668195-13F1-1A48-921E-D04ABE14CD69}"/>
                </a:ext>
              </a:extLst>
            </p:cNvPr>
            <p:cNvGrpSpPr/>
            <p:nvPr/>
          </p:nvGrpSpPr>
          <p:grpSpPr>
            <a:xfrm>
              <a:off x="16531356" y="7026443"/>
              <a:ext cx="587141" cy="211756"/>
              <a:chOff x="16540981" y="6381550"/>
              <a:chExt cx="587141" cy="211756"/>
            </a:xfrm>
          </p:grpSpPr>
          <p:sp useBgFill="1">
            <p:nvSpPr>
              <p:cNvPr id="99" name="Oval 98">
                <a:extLst>
                  <a:ext uri="{FF2B5EF4-FFF2-40B4-BE49-F238E27FC236}">
                    <a16:creationId xmlns:a16="http://schemas.microsoft.com/office/drawing/2014/main" id="{DEFD0F8D-244C-C147-A19E-5F6F9B717CB3}"/>
                  </a:ext>
                </a:extLst>
              </p:cNvPr>
              <p:cNvSpPr/>
              <p:nvPr/>
            </p:nvSpPr>
            <p:spPr>
              <a:xfrm>
                <a:off x="16540981"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00" name="Oval 99">
                <a:extLst>
                  <a:ext uri="{FF2B5EF4-FFF2-40B4-BE49-F238E27FC236}">
                    <a16:creationId xmlns:a16="http://schemas.microsoft.com/office/drawing/2014/main" id="{096801D7-EF25-F749-A756-2A04A73964EF}"/>
                  </a:ext>
                </a:extLst>
              </p:cNvPr>
              <p:cNvSpPr/>
              <p:nvPr/>
            </p:nvSpPr>
            <p:spPr>
              <a:xfrm>
                <a:off x="16916366"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97" name="Rounded Rectangle 96">
              <a:extLst>
                <a:ext uri="{FF2B5EF4-FFF2-40B4-BE49-F238E27FC236}">
                  <a16:creationId xmlns:a16="http://schemas.microsoft.com/office/drawing/2014/main" id="{DD9B90F0-4BEF-8748-A7A8-31E0EAE2403D}"/>
                </a:ext>
              </a:extLst>
            </p:cNvPr>
            <p:cNvSpPr/>
            <p:nvPr/>
          </p:nvSpPr>
          <p:spPr>
            <a:xfrm rot="5400000">
              <a:off x="16297541" y="6759395"/>
              <a:ext cx="679386" cy="9144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8" name="Rounded Rectangle 97">
              <a:extLst>
                <a:ext uri="{FF2B5EF4-FFF2-40B4-BE49-F238E27FC236}">
                  <a16:creationId xmlns:a16="http://schemas.microsoft.com/office/drawing/2014/main" id="{30F45A6D-1EE1-1A4D-A99B-EA606CD83ECA}"/>
                </a:ext>
              </a:extLst>
            </p:cNvPr>
            <p:cNvSpPr/>
            <p:nvPr/>
          </p:nvSpPr>
          <p:spPr>
            <a:xfrm rot="5400000">
              <a:off x="16672926" y="6759395"/>
              <a:ext cx="679386" cy="9144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03" name="Group 102">
            <a:extLst>
              <a:ext uri="{FF2B5EF4-FFF2-40B4-BE49-F238E27FC236}">
                <a16:creationId xmlns:a16="http://schemas.microsoft.com/office/drawing/2014/main" id="{BFAE7566-9988-A24E-AC0C-466DCA03D6B2}"/>
              </a:ext>
            </a:extLst>
          </p:cNvPr>
          <p:cNvGrpSpPr/>
          <p:nvPr/>
        </p:nvGrpSpPr>
        <p:grpSpPr>
          <a:xfrm rot="2700000">
            <a:off x="7606638" y="4846229"/>
            <a:ext cx="293571" cy="433137"/>
            <a:chOff x="16531356" y="6371925"/>
            <a:chExt cx="587141" cy="866274"/>
          </a:xfrm>
        </p:grpSpPr>
        <p:grpSp>
          <p:nvGrpSpPr>
            <p:cNvPr id="104" name="Group 103">
              <a:extLst>
                <a:ext uri="{FF2B5EF4-FFF2-40B4-BE49-F238E27FC236}">
                  <a16:creationId xmlns:a16="http://schemas.microsoft.com/office/drawing/2014/main" id="{7180E66F-2FF0-F244-8591-FDBDA0189172}"/>
                </a:ext>
              </a:extLst>
            </p:cNvPr>
            <p:cNvGrpSpPr/>
            <p:nvPr/>
          </p:nvGrpSpPr>
          <p:grpSpPr>
            <a:xfrm>
              <a:off x="16531356" y="6371925"/>
              <a:ext cx="587141" cy="211756"/>
              <a:chOff x="16540981" y="6381550"/>
              <a:chExt cx="587141" cy="211756"/>
            </a:xfrm>
          </p:grpSpPr>
          <p:sp useBgFill="1">
            <p:nvSpPr>
              <p:cNvPr id="110" name="Oval 109">
                <a:extLst>
                  <a:ext uri="{FF2B5EF4-FFF2-40B4-BE49-F238E27FC236}">
                    <a16:creationId xmlns:a16="http://schemas.microsoft.com/office/drawing/2014/main" id="{01B42D46-3481-9E43-BE58-38849D7E4727}"/>
                  </a:ext>
                </a:extLst>
              </p:cNvPr>
              <p:cNvSpPr/>
              <p:nvPr/>
            </p:nvSpPr>
            <p:spPr>
              <a:xfrm>
                <a:off x="16540981"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11" name="Oval 110">
                <a:extLst>
                  <a:ext uri="{FF2B5EF4-FFF2-40B4-BE49-F238E27FC236}">
                    <a16:creationId xmlns:a16="http://schemas.microsoft.com/office/drawing/2014/main" id="{2BFD2E1A-6E03-6940-B04F-8D5C97D3C022}"/>
                  </a:ext>
                </a:extLst>
              </p:cNvPr>
              <p:cNvSpPr/>
              <p:nvPr/>
            </p:nvSpPr>
            <p:spPr>
              <a:xfrm>
                <a:off x="16916366"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05" name="Group 104">
              <a:extLst>
                <a:ext uri="{FF2B5EF4-FFF2-40B4-BE49-F238E27FC236}">
                  <a16:creationId xmlns:a16="http://schemas.microsoft.com/office/drawing/2014/main" id="{7A3495A3-288A-3A4F-A2E4-A7860EE1B00C}"/>
                </a:ext>
              </a:extLst>
            </p:cNvPr>
            <p:cNvGrpSpPr/>
            <p:nvPr/>
          </p:nvGrpSpPr>
          <p:grpSpPr>
            <a:xfrm>
              <a:off x="16531356" y="7026443"/>
              <a:ext cx="587141" cy="211756"/>
              <a:chOff x="16540981" y="6381550"/>
              <a:chExt cx="587141" cy="211756"/>
            </a:xfrm>
          </p:grpSpPr>
          <p:sp useBgFill="1">
            <p:nvSpPr>
              <p:cNvPr id="108" name="Oval 107">
                <a:extLst>
                  <a:ext uri="{FF2B5EF4-FFF2-40B4-BE49-F238E27FC236}">
                    <a16:creationId xmlns:a16="http://schemas.microsoft.com/office/drawing/2014/main" id="{ADCC74C2-7B26-1946-91C9-D5F49FB727B4}"/>
                  </a:ext>
                </a:extLst>
              </p:cNvPr>
              <p:cNvSpPr/>
              <p:nvPr/>
            </p:nvSpPr>
            <p:spPr>
              <a:xfrm>
                <a:off x="16540981"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useBgFill="1">
            <p:nvSpPr>
              <p:cNvPr id="109" name="Oval 108">
                <a:extLst>
                  <a:ext uri="{FF2B5EF4-FFF2-40B4-BE49-F238E27FC236}">
                    <a16:creationId xmlns:a16="http://schemas.microsoft.com/office/drawing/2014/main" id="{0F4CA0E4-4FB5-034F-AEBE-ACCD1B0DCF23}"/>
                  </a:ext>
                </a:extLst>
              </p:cNvPr>
              <p:cNvSpPr/>
              <p:nvPr/>
            </p:nvSpPr>
            <p:spPr>
              <a:xfrm>
                <a:off x="16916366" y="6381550"/>
                <a:ext cx="211756" cy="211756"/>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106" name="Rounded Rectangle 105">
              <a:extLst>
                <a:ext uri="{FF2B5EF4-FFF2-40B4-BE49-F238E27FC236}">
                  <a16:creationId xmlns:a16="http://schemas.microsoft.com/office/drawing/2014/main" id="{BBFB8AFC-6B65-9246-8BAF-A2506EAF2CF7}"/>
                </a:ext>
              </a:extLst>
            </p:cNvPr>
            <p:cNvSpPr/>
            <p:nvPr/>
          </p:nvSpPr>
          <p:spPr>
            <a:xfrm rot="5400000">
              <a:off x="16297541" y="6759395"/>
              <a:ext cx="679386" cy="9144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7" name="Rounded Rectangle 106">
              <a:extLst>
                <a:ext uri="{FF2B5EF4-FFF2-40B4-BE49-F238E27FC236}">
                  <a16:creationId xmlns:a16="http://schemas.microsoft.com/office/drawing/2014/main" id="{7941F65E-0ECE-3246-A7C4-5182DB17A8DD}"/>
                </a:ext>
              </a:extLst>
            </p:cNvPr>
            <p:cNvSpPr/>
            <p:nvPr/>
          </p:nvSpPr>
          <p:spPr>
            <a:xfrm rot="5400000">
              <a:off x="16672926" y="6759395"/>
              <a:ext cx="679386" cy="91440"/>
            </a:xfrm>
            <a:prstGeom prst="roundRect">
              <a:avLst>
                <a:gd name="adj" fmla="val 50000"/>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14" name="Group 113">
            <a:extLst>
              <a:ext uri="{FF2B5EF4-FFF2-40B4-BE49-F238E27FC236}">
                <a16:creationId xmlns:a16="http://schemas.microsoft.com/office/drawing/2014/main" id="{B971A1A9-DABB-974E-B923-764B4C28B6D8}"/>
              </a:ext>
            </a:extLst>
          </p:cNvPr>
          <p:cNvGrpSpPr/>
          <p:nvPr/>
        </p:nvGrpSpPr>
        <p:grpSpPr>
          <a:xfrm>
            <a:off x="9164105" y="1439022"/>
            <a:ext cx="2265895" cy="1332634"/>
            <a:chOff x="18325035" y="2706146"/>
            <a:chExt cx="4531790" cy="2665266"/>
          </a:xfrm>
        </p:grpSpPr>
        <p:sp>
          <p:nvSpPr>
            <p:cNvPr id="112" name="TextBox 111">
              <a:extLst>
                <a:ext uri="{FF2B5EF4-FFF2-40B4-BE49-F238E27FC236}">
                  <a16:creationId xmlns:a16="http://schemas.microsoft.com/office/drawing/2014/main" id="{3F67C569-EA5C-B24B-9DA5-2E554CC30AFB}"/>
                </a:ext>
              </a:extLst>
            </p:cNvPr>
            <p:cNvSpPr txBox="1"/>
            <p:nvPr/>
          </p:nvSpPr>
          <p:spPr>
            <a:xfrm>
              <a:off x="18325035" y="2706146"/>
              <a:ext cx="2671244" cy="677107"/>
            </a:xfrm>
            <a:prstGeom prst="rect">
              <a:avLst/>
            </a:prstGeom>
            <a:noFill/>
          </p:spPr>
          <p:txBody>
            <a:bodyPr wrap="none" rtlCol="0" anchor="b" anchorCtr="0">
              <a:spAutoFit/>
            </a:bodyPr>
            <a:lstStyle/>
            <a:p>
              <a:r>
                <a:rPr lang="en-US" sz="1600" b="1" dirty="0">
                  <a:solidFill>
                    <a:schemeClr val="accent1"/>
                  </a:solidFill>
                  <a:latin typeface="Poppins" pitchFamily="2" charset="77"/>
                  <a:ea typeface="League Spartan" charset="0"/>
                  <a:cs typeface="Poppins" pitchFamily="2" charset="77"/>
                </a:rPr>
                <a:t>THE SPRINT</a:t>
              </a:r>
            </a:p>
          </p:txBody>
        </p:sp>
        <p:sp>
          <p:nvSpPr>
            <p:cNvPr id="113" name="Subtitle 2">
              <a:extLst>
                <a:ext uri="{FF2B5EF4-FFF2-40B4-BE49-F238E27FC236}">
                  <a16:creationId xmlns:a16="http://schemas.microsoft.com/office/drawing/2014/main" id="{38036C67-375C-4A45-AAF5-92390E1F4729}"/>
                </a:ext>
              </a:extLst>
            </p:cNvPr>
            <p:cNvSpPr txBox="1">
              <a:spLocks/>
            </p:cNvSpPr>
            <p:nvPr/>
          </p:nvSpPr>
          <p:spPr>
            <a:xfrm>
              <a:off x="18325035" y="3482305"/>
              <a:ext cx="4531790" cy="188910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Sprints are the heart of SCRUM and have consistent durations throughout a development effort.</a:t>
              </a:r>
            </a:p>
          </p:txBody>
        </p:sp>
      </p:grpSp>
      <p:grpSp>
        <p:nvGrpSpPr>
          <p:cNvPr id="115" name="Group 114">
            <a:extLst>
              <a:ext uri="{FF2B5EF4-FFF2-40B4-BE49-F238E27FC236}">
                <a16:creationId xmlns:a16="http://schemas.microsoft.com/office/drawing/2014/main" id="{A16A5168-F215-5443-A946-78019069EB71}"/>
              </a:ext>
            </a:extLst>
          </p:cNvPr>
          <p:cNvGrpSpPr/>
          <p:nvPr/>
        </p:nvGrpSpPr>
        <p:grpSpPr>
          <a:xfrm>
            <a:off x="9164105" y="3281112"/>
            <a:ext cx="2265895" cy="1332634"/>
            <a:chOff x="18325035" y="2706146"/>
            <a:chExt cx="4531790" cy="2665266"/>
          </a:xfrm>
        </p:grpSpPr>
        <p:sp>
          <p:nvSpPr>
            <p:cNvPr id="116" name="TextBox 115">
              <a:extLst>
                <a:ext uri="{FF2B5EF4-FFF2-40B4-BE49-F238E27FC236}">
                  <a16:creationId xmlns:a16="http://schemas.microsoft.com/office/drawing/2014/main" id="{6E9C799E-2EF6-7342-8BC1-CAA076E33F28}"/>
                </a:ext>
              </a:extLst>
            </p:cNvPr>
            <p:cNvSpPr txBox="1"/>
            <p:nvPr/>
          </p:nvSpPr>
          <p:spPr>
            <a:xfrm>
              <a:off x="18325035" y="2706146"/>
              <a:ext cx="2482090" cy="677107"/>
            </a:xfrm>
            <a:prstGeom prst="rect">
              <a:avLst/>
            </a:prstGeom>
            <a:noFill/>
          </p:spPr>
          <p:txBody>
            <a:bodyPr wrap="none" rtlCol="0" anchor="b" anchorCtr="0">
              <a:spAutoFit/>
            </a:bodyPr>
            <a:lstStyle/>
            <a:p>
              <a:r>
                <a:rPr lang="en-US" sz="1600" b="1" dirty="0">
                  <a:solidFill>
                    <a:schemeClr val="accent2"/>
                  </a:solidFill>
                  <a:latin typeface="Poppins" pitchFamily="2" charset="77"/>
                  <a:ea typeface="League Spartan" charset="0"/>
                  <a:cs typeface="Poppins" pitchFamily="2" charset="77"/>
                </a:rPr>
                <a:t>PLANNING</a:t>
              </a:r>
            </a:p>
          </p:txBody>
        </p:sp>
        <p:sp>
          <p:nvSpPr>
            <p:cNvPr id="117" name="Subtitle 2">
              <a:extLst>
                <a:ext uri="{FF2B5EF4-FFF2-40B4-BE49-F238E27FC236}">
                  <a16:creationId xmlns:a16="http://schemas.microsoft.com/office/drawing/2014/main" id="{9360D574-8D3C-9B44-97DC-DEA201C8E2FD}"/>
                </a:ext>
              </a:extLst>
            </p:cNvPr>
            <p:cNvSpPr txBox="1">
              <a:spLocks/>
            </p:cNvSpPr>
            <p:nvPr/>
          </p:nvSpPr>
          <p:spPr>
            <a:xfrm>
              <a:off x="18325035" y="3482305"/>
              <a:ext cx="4531790" cy="188910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The work to be performed is planned at the Sprint Planning. It is time-boxed to a maximum of 8 hours for a one-month sprint.</a:t>
              </a:r>
            </a:p>
          </p:txBody>
        </p:sp>
      </p:grpSp>
      <p:grpSp>
        <p:nvGrpSpPr>
          <p:cNvPr id="118" name="Group 117">
            <a:extLst>
              <a:ext uri="{FF2B5EF4-FFF2-40B4-BE49-F238E27FC236}">
                <a16:creationId xmlns:a16="http://schemas.microsoft.com/office/drawing/2014/main" id="{12A433E7-9057-D34A-AFA4-AD354582D6C4}"/>
              </a:ext>
            </a:extLst>
          </p:cNvPr>
          <p:cNvGrpSpPr/>
          <p:nvPr/>
        </p:nvGrpSpPr>
        <p:grpSpPr>
          <a:xfrm>
            <a:off x="9164105" y="5123203"/>
            <a:ext cx="2265895" cy="1332634"/>
            <a:chOff x="18325035" y="2706146"/>
            <a:chExt cx="4531790" cy="2665266"/>
          </a:xfrm>
        </p:grpSpPr>
        <p:sp>
          <p:nvSpPr>
            <p:cNvPr id="119" name="TextBox 118">
              <a:extLst>
                <a:ext uri="{FF2B5EF4-FFF2-40B4-BE49-F238E27FC236}">
                  <a16:creationId xmlns:a16="http://schemas.microsoft.com/office/drawing/2014/main" id="{324821DF-810E-684C-9BA2-9D2A75307D48}"/>
                </a:ext>
              </a:extLst>
            </p:cNvPr>
            <p:cNvSpPr txBox="1"/>
            <p:nvPr/>
          </p:nvSpPr>
          <p:spPr>
            <a:xfrm>
              <a:off x="18325035" y="2706146"/>
              <a:ext cx="3039936" cy="677107"/>
            </a:xfrm>
            <a:prstGeom prst="rect">
              <a:avLst/>
            </a:prstGeom>
            <a:noFill/>
          </p:spPr>
          <p:txBody>
            <a:bodyPr wrap="none" rtlCol="0" anchor="b" anchorCtr="0">
              <a:spAutoFit/>
            </a:bodyPr>
            <a:lstStyle/>
            <a:p>
              <a:r>
                <a:rPr lang="en-US" sz="1600" b="1" dirty="0">
                  <a:solidFill>
                    <a:schemeClr val="accent3"/>
                  </a:solidFill>
                  <a:latin typeface="Poppins" pitchFamily="2" charset="77"/>
                  <a:ea typeface="League Spartan" charset="0"/>
                  <a:cs typeface="Poppins" pitchFamily="2" charset="77"/>
                </a:rPr>
                <a:t>SPRINT GOAL</a:t>
              </a:r>
            </a:p>
          </p:txBody>
        </p:sp>
        <p:sp>
          <p:nvSpPr>
            <p:cNvPr id="120" name="Subtitle 2">
              <a:extLst>
                <a:ext uri="{FF2B5EF4-FFF2-40B4-BE49-F238E27FC236}">
                  <a16:creationId xmlns:a16="http://schemas.microsoft.com/office/drawing/2014/main" id="{91B186BB-8B9A-4141-81DA-C7B4A25B79C3}"/>
                </a:ext>
              </a:extLst>
            </p:cNvPr>
            <p:cNvSpPr txBox="1">
              <a:spLocks/>
            </p:cNvSpPr>
            <p:nvPr/>
          </p:nvSpPr>
          <p:spPr>
            <a:xfrm>
              <a:off x="18325035" y="3482305"/>
              <a:ext cx="4531790" cy="188910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An objective set for the Sprint that can be met through the implementation of Product Backlog.</a:t>
              </a:r>
            </a:p>
          </p:txBody>
        </p:sp>
      </p:grpSp>
      <p:grpSp>
        <p:nvGrpSpPr>
          <p:cNvPr id="130" name="Group 129">
            <a:extLst>
              <a:ext uri="{FF2B5EF4-FFF2-40B4-BE49-F238E27FC236}">
                <a16:creationId xmlns:a16="http://schemas.microsoft.com/office/drawing/2014/main" id="{F7DA79F1-F5C9-254B-AF4E-B9FA70462903}"/>
              </a:ext>
            </a:extLst>
          </p:cNvPr>
          <p:cNvGrpSpPr/>
          <p:nvPr/>
        </p:nvGrpSpPr>
        <p:grpSpPr>
          <a:xfrm>
            <a:off x="759411" y="1192802"/>
            <a:ext cx="2265896" cy="1578854"/>
            <a:chOff x="18325035" y="2213705"/>
            <a:chExt cx="4531792" cy="3157708"/>
          </a:xfrm>
        </p:grpSpPr>
        <p:sp>
          <p:nvSpPr>
            <p:cNvPr id="131" name="TextBox 130">
              <a:extLst>
                <a:ext uri="{FF2B5EF4-FFF2-40B4-BE49-F238E27FC236}">
                  <a16:creationId xmlns:a16="http://schemas.microsoft.com/office/drawing/2014/main" id="{3E02FC28-AFF6-8B46-B513-8413D31C3E3A}"/>
                </a:ext>
              </a:extLst>
            </p:cNvPr>
            <p:cNvSpPr txBox="1"/>
            <p:nvPr/>
          </p:nvSpPr>
          <p:spPr>
            <a:xfrm>
              <a:off x="19236605" y="2213705"/>
              <a:ext cx="3620222" cy="1169550"/>
            </a:xfrm>
            <a:prstGeom prst="rect">
              <a:avLst/>
            </a:prstGeom>
            <a:noFill/>
          </p:spPr>
          <p:txBody>
            <a:bodyPr wrap="none" rtlCol="0" anchor="b" anchorCtr="0">
              <a:spAutoFit/>
            </a:bodyPr>
            <a:lstStyle/>
            <a:p>
              <a:pPr algn="r"/>
              <a:r>
                <a:rPr lang="en-US" sz="1600" b="1" dirty="0">
                  <a:solidFill>
                    <a:schemeClr val="accent6">
                      <a:lumMod val="90000"/>
                    </a:schemeClr>
                  </a:solidFill>
                  <a:latin typeface="Poppins" pitchFamily="2" charset="77"/>
                  <a:ea typeface="League Spartan" charset="0"/>
                  <a:cs typeface="Poppins" pitchFamily="2" charset="77"/>
                </a:rPr>
                <a:t>SPRINT</a:t>
              </a:r>
            </a:p>
            <a:p>
              <a:pPr algn="r"/>
              <a:r>
                <a:rPr lang="en-US" sz="1600" b="1" dirty="0">
                  <a:solidFill>
                    <a:schemeClr val="accent6">
                      <a:lumMod val="90000"/>
                    </a:schemeClr>
                  </a:solidFill>
                  <a:latin typeface="Poppins" pitchFamily="2" charset="77"/>
                  <a:ea typeface="League Spartan" charset="0"/>
                  <a:cs typeface="Poppins" pitchFamily="2" charset="77"/>
                </a:rPr>
                <a:t>RETROSPECTIVE</a:t>
              </a:r>
            </a:p>
          </p:txBody>
        </p:sp>
        <p:sp>
          <p:nvSpPr>
            <p:cNvPr id="132" name="Subtitle 2">
              <a:extLst>
                <a:ext uri="{FF2B5EF4-FFF2-40B4-BE49-F238E27FC236}">
                  <a16:creationId xmlns:a16="http://schemas.microsoft.com/office/drawing/2014/main" id="{9B021C7E-15AA-0B48-B2BA-D56604290DFA}"/>
                </a:ext>
              </a:extLst>
            </p:cNvPr>
            <p:cNvSpPr txBox="1">
              <a:spLocks/>
            </p:cNvSpPr>
            <p:nvPr/>
          </p:nvSpPr>
          <p:spPr>
            <a:xfrm>
              <a:off x="18325035" y="3482305"/>
              <a:ext cx="4531790" cy="1889108"/>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An opportunity for the SCRUM team to inspect itself and create a plan for improvements to be enacted during the next Sprint.</a:t>
              </a:r>
            </a:p>
          </p:txBody>
        </p:sp>
      </p:grpSp>
      <p:grpSp>
        <p:nvGrpSpPr>
          <p:cNvPr id="133" name="Group 132">
            <a:extLst>
              <a:ext uri="{FF2B5EF4-FFF2-40B4-BE49-F238E27FC236}">
                <a16:creationId xmlns:a16="http://schemas.microsoft.com/office/drawing/2014/main" id="{3D2A2535-8CCD-C04A-A7A1-7348C99F2821}"/>
              </a:ext>
            </a:extLst>
          </p:cNvPr>
          <p:cNvGrpSpPr/>
          <p:nvPr/>
        </p:nvGrpSpPr>
        <p:grpSpPr>
          <a:xfrm>
            <a:off x="759411" y="3281112"/>
            <a:ext cx="2265896" cy="1101802"/>
            <a:chOff x="18325035" y="2706146"/>
            <a:chExt cx="4531792" cy="2203602"/>
          </a:xfrm>
        </p:grpSpPr>
        <p:sp>
          <p:nvSpPr>
            <p:cNvPr id="134" name="TextBox 133">
              <a:extLst>
                <a:ext uri="{FF2B5EF4-FFF2-40B4-BE49-F238E27FC236}">
                  <a16:creationId xmlns:a16="http://schemas.microsoft.com/office/drawing/2014/main" id="{C2818B23-61CE-4146-A4D5-E93B0833FA62}"/>
                </a:ext>
              </a:extLst>
            </p:cNvPr>
            <p:cNvSpPr txBox="1"/>
            <p:nvPr/>
          </p:nvSpPr>
          <p:spPr>
            <a:xfrm>
              <a:off x="19390493" y="2706146"/>
              <a:ext cx="3466334" cy="677107"/>
            </a:xfrm>
            <a:prstGeom prst="rect">
              <a:avLst/>
            </a:prstGeom>
            <a:noFill/>
          </p:spPr>
          <p:txBody>
            <a:bodyPr wrap="none" rtlCol="0" anchor="b" anchorCtr="0">
              <a:spAutoFit/>
            </a:bodyPr>
            <a:lstStyle/>
            <a:p>
              <a:pPr algn="r"/>
              <a:r>
                <a:rPr lang="en-US" sz="1600" b="1" dirty="0">
                  <a:solidFill>
                    <a:schemeClr val="accent5"/>
                  </a:solidFill>
                  <a:latin typeface="Poppins" pitchFamily="2" charset="77"/>
                  <a:ea typeface="League Spartan" charset="0"/>
                  <a:cs typeface="Poppins" pitchFamily="2" charset="77"/>
                </a:rPr>
                <a:t>SPRINT REVIEW</a:t>
              </a:r>
            </a:p>
          </p:txBody>
        </p:sp>
        <p:sp>
          <p:nvSpPr>
            <p:cNvPr id="135" name="Subtitle 2">
              <a:extLst>
                <a:ext uri="{FF2B5EF4-FFF2-40B4-BE49-F238E27FC236}">
                  <a16:creationId xmlns:a16="http://schemas.microsoft.com/office/drawing/2014/main" id="{3AFB6E1A-DFEF-054E-AA1E-8EA9F569EA59}"/>
                </a:ext>
              </a:extLst>
            </p:cNvPr>
            <p:cNvSpPr txBox="1">
              <a:spLocks/>
            </p:cNvSpPr>
            <p:nvPr/>
          </p:nvSpPr>
          <p:spPr>
            <a:xfrm>
              <a:off x="18325035" y="3482305"/>
              <a:ext cx="4531790" cy="142744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Sprint Review inspects the  increment and adapts the Product Backlog if needed.</a:t>
              </a:r>
            </a:p>
          </p:txBody>
        </p:sp>
      </p:grpSp>
      <p:grpSp>
        <p:nvGrpSpPr>
          <p:cNvPr id="136" name="Group 135">
            <a:extLst>
              <a:ext uri="{FF2B5EF4-FFF2-40B4-BE49-F238E27FC236}">
                <a16:creationId xmlns:a16="http://schemas.microsoft.com/office/drawing/2014/main" id="{F17EAD62-1093-2E48-8D65-6DB7724DB48D}"/>
              </a:ext>
            </a:extLst>
          </p:cNvPr>
          <p:cNvGrpSpPr/>
          <p:nvPr/>
        </p:nvGrpSpPr>
        <p:grpSpPr>
          <a:xfrm>
            <a:off x="759411" y="5123203"/>
            <a:ext cx="2268484" cy="1332634"/>
            <a:chOff x="18325035" y="2706146"/>
            <a:chExt cx="4536968" cy="2665266"/>
          </a:xfrm>
        </p:grpSpPr>
        <p:sp>
          <p:nvSpPr>
            <p:cNvPr id="137" name="TextBox 136">
              <a:extLst>
                <a:ext uri="{FF2B5EF4-FFF2-40B4-BE49-F238E27FC236}">
                  <a16:creationId xmlns:a16="http://schemas.microsoft.com/office/drawing/2014/main" id="{8A012E04-6D57-8844-BE50-BB6BBFAF4323}"/>
                </a:ext>
              </a:extLst>
            </p:cNvPr>
            <p:cNvSpPr txBox="1"/>
            <p:nvPr/>
          </p:nvSpPr>
          <p:spPr>
            <a:xfrm>
              <a:off x="19713063" y="2706146"/>
              <a:ext cx="3148940" cy="677107"/>
            </a:xfrm>
            <a:prstGeom prst="rect">
              <a:avLst/>
            </a:prstGeom>
            <a:noFill/>
          </p:spPr>
          <p:txBody>
            <a:bodyPr wrap="none" rtlCol="0" anchor="b" anchorCtr="0">
              <a:spAutoFit/>
            </a:bodyPr>
            <a:lstStyle/>
            <a:p>
              <a:pPr algn="r"/>
              <a:r>
                <a:rPr lang="en-US" sz="1600" b="1" dirty="0">
                  <a:solidFill>
                    <a:schemeClr val="accent4"/>
                  </a:solidFill>
                  <a:latin typeface="Poppins" pitchFamily="2" charset="77"/>
                  <a:ea typeface="League Spartan" charset="0"/>
                  <a:cs typeface="Poppins" pitchFamily="2" charset="77"/>
                </a:rPr>
                <a:t>DAILY SCRUM</a:t>
              </a:r>
            </a:p>
          </p:txBody>
        </p:sp>
        <p:sp>
          <p:nvSpPr>
            <p:cNvPr id="138" name="Subtitle 2">
              <a:extLst>
                <a:ext uri="{FF2B5EF4-FFF2-40B4-BE49-F238E27FC236}">
                  <a16:creationId xmlns:a16="http://schemas.microsoft.com/office/drawing/2014/main" id="{494DA2CE-E129-5A45-AE49-9CD67C977931}"/>
                </a:ext>
              </a:extLst>
            </p:cNvPr>
            <p:cNvSpPr txBox="1">
              <a:spLocks/>
            </p:cNvSpPr>
            <p:nvPr/>
          </p:nvSpPr>
          <p:spPr>
            <a:xfrm>
              <a:off x="18325035" y="3482305"/>
              <a:ext cx="4531790" cy="188910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 15 minute time-boxed event for the Development Team to synchronize activities and create a plan for the next 24 hours.</a:t>
              </a:r>
            </a:p>
          </p:txBody>
        </p:sp>
      </p:grpSp>
    </p:spTree>
    <p:extLst>
      <p:ext uri="{BB962C8B-B14F-4D97-AF65-F5344CB8AC3E}">
        <p14:creationId xmlns:p14="http://schemas.microsoft.com/office/powerpoint/2010/main" val="3571744736"/>
      </p:ext>
    </p:extLst>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141798CE-86D1-FB41-ABA7-D5D7D5A2162E}"/>
              </a:ext>
            </a:extLst>
          </p:cNvPr>
          <p:cNvSpPr txBox="1"/>
          <p:nvPr/>
        </p:nvSpPr>
        <p:spPr>
          <a:xfrm>
            <a:off x="3995919" y="306186"/>
            <a:ext cx="4200189"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FRAMEWORK</a:t>
            </a:r>
          </a:p>
        </p:txBody>
      </p:sp>
      <p:sp>
        <p:nvSpPr>
          <p:cNvPr id="4" name="TextBox 3">
            <a:extLst>
              <a:ext uri="{FF2B5EF4-FFF2-40B4-BE49-F238E27FC236}">
                <a16:creationId xmlns:a16="http://schemas.microsoft.com/office/drawing/2014/main" id="{F1BD145C-9EC8-9143-9006-CB066B9AE22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nvGrpSpPr>
          <p:cNvPr id="35" name="Group 34">
            <a:extLst>
              <a:ext uri="{FF2B5EF4-FFF2-40B4-BE49-F238E27FC236}">
                <a16:creationId xmlns:a16="http://schemas.microsoft.com/office/drawing/2014/main" id="{0C43C1CD-56CA-2D45-BABC-A988C3AF1FBF}"/>
              </a:ext>
            </a:extLst>
          </p:cNvPr>
          <p:cNvGrpSpPr/>
          <p:nvPr/>
        </p:nvGrpSpPr>
        <p:grpSpPr>
          <a:xfrm>
            <a:off x="4717407" y="1961083"/>
            <a:ext cx="4127500" cy="4132993"/>
            <a:chOff x="7281142" y="3140944"/>
            <a:chExt cx="9815367" cy="9828429"/>
          </a:xfrm>
        </p:grpSpPr>
        <p:sp>
          <p:nvSpPr>
            <p:cNvPr id="20" name="Freeform 19">
              <a:extLst>
                <a:ext uri="{FF2B5EF4-FFF2-40B4-BE49-F238E27FC236}">
                  <a16:creationId xmlns:a16="http://schemas.microsoft.com/office/drawing/2014/main" id="{85D49D3B-9C0E-1441-AE6A-881C13C581E9}"/>
                </a:ext>
              </a:extLst>
            </p:cNvPr>
            <p:cNvSpPr/>
            <p:nvPr/>
          </p:nvSpPr>
          <p:spPr>
            <a:xfrm>
              <a:off x="12280264" y="3140945"/>
              <a:ext cx="4112642" cy="3460337"/>
            </a:xfrm>
            <a:custGeom>
              <a:avLst/>
              <a:gdLst>
                <a:gd name="connsiteX0" fmla="*/ 0 w 4112642"/>
                <a:gd name="connsiteY0" fmla="*/ 0 h 3460337"/>
                <a:gd name="connsiteX1" fmla="*/ 161110 w 4112642"/>
                <a:gd name="connsiteY1" fmla="*/ 4074 h 3460337"/>
                <a:gd name="connsiteX2" fmla="*/ 4105742 w 4112642"/>
                <a:gd name="connsiteY2" fmla="*/ 2360559 h 3460337"/>
                <a:gd name="connsiteX3" fmla="*/ 4112642 w 4112642"/>
                <a:gd name="connsiteY3" fmla="*/ 2372559 h 3460337"/>
                <a:gd name="connsiteX4" fmla="*/ 2228555 w 4112642"/>
                <a:gd name="connsiteY4" fmla="*/ 3460337 h 3460337"/>
                <a:gd name="connsiteX5" fmla="*/ 2177161 w 4112642"/>
                <a:gd name="connsiteY5" fmla="*/ 3375739 h 3460337"/>
                <a:gd name="connsiteX6" fmla="*/ 188285 w 4112642"/>
                <a:gd name="connsiteY6" fmla="*/ 2183659 h 3460337"/>
                <a:gd name="connsiteX7" fmla="*/ 0 w 4112642"/>
                <a:gd name="connsiteY7" fmla="*/ 2174152 h 3460337"/>
                <a:gd name="connsiteX8" fmla="*/ 0 w 4112642"/>
                <a:gd name="connsiteY8" fmla="*/ 0 h 3460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2642" h="3460337">
                  <a:moveTo>
                    <a:pt x="0" y="0"/>
                  </a:moveTo>
                  <a:lnTo>
                    <a:pt x="161110" y="4074"/>
                  </a:lnTo>
                  <a:cubicBezTo>
                    <a:pt x="1834060" y="88876"/>
                    <a:pt x="3285985" y="1011420"/>
                    <a:pt x="4105742" y="2360559"/>
                  </a:cubicBezTo>
                  <a:lnTo>
                    <a:pt x="4112642" y="2372559"/>
                  </a:lnTo>
                  <a:lnTo>
                    <a:pt x="2228555" y="3460337"/>
                  </a:lnTo>
                  <a:lnTo>
                    <a:pt x="2177161" y="3375739"/>
                  </a:lnTo>
                  <a:cubicBezTo>
                    <a:pt x="1734676" y="2720775"/>
                    <a:pt x="1016023" y="2267720"/>
                    <a:pt x="188285" y="2183659"/>
                  </a:cubicBezTo>
                  <a:lnTo>
                    <a:pt x="0" y="2174152"/>
                  </a:lnTo>
                  <a:lnTo>
                    <a:pt x="0" y="0"/>
                  </a:ln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9" name="Freeform 18">
              <a:extLst>
                <a:ext uri="{FF2B5EF4-FFF2-40B4-BE49-F238E27FC236}">
                  <a16:creationId xmlns:a16="http://schemas.microsoft.com/office/drawing/2014/main" id="{791D2CC8-0D5C-DA40-9337-E79C19FA5966}"/>
                </a:ext>
              </a:extLst>
            </p:cNvPr>
            <p:cNvSpPr/>
            <p:nvPr/>
          </p:nvSpPr>
          <p:spPr>
            <a:xfrm>
              <a:off x="7982894" y="3140944"/>
              <a:ext cx="4114490" cy="3463510"/>
            </a:xfrm>
            <a:custGeom>
              <a:avLst/>
              <a:gdLst>
                <a:gd name="connsiteX0" fmla="*/ 4114490 w 4114490"/>
                <a:gd name="connsiteY0" fmla="*/ 0 h 3463510"/>
                <a:gd name="connsiteX1" fmla="*/ 4114490 w 4114490"/>
                <a:gd name="connsiteY1" fmla="*/ 2174152 h 3463510"/>
                <a:gd name="connsiteX2" fmla="*/ 3926207 w 4114490"/>
                <a:gd name="connsiteY2" fmla="*/ 2183659 h 3463510"/>
                <a:gd name="connsiteX3" fmla="*/ 1937331 w 4114490"/>
                <a:gd name="connsiteY3" fmla="*/ 3375739 h 3463510"/>
                <a:gd name="connsiteX4" fmla="*/ 1884009 w 4114490"/>
                <a:gd name="connsiteY4" fmla="*/ 3463510 h 3463510"/>
                <a:gd name="connsiteX5" fmla="*/ 0 w 4114490"/>
                <a:gd name="connsiteY5" fmla="*/ 2375776 h 3463510"/>
                <a:gd name="connsiteX6" fmla="*/ 8749 w 4114490"/>
                <a:gd name="connsiteY6" fmla="*/ 2360559 h 3463510"/>
                <a:gd name="connsiteX7" fmla="*/ 3953382 w 4114490"/>
                <a:gd name="connsiteY7" fmla="*/ 4074 h 3463510"/>
                <a:gd name="connsiteX8" fmla="*/ 4114490 w 4114490"/>
                <a:gd name="connsiteY8" fmla="*/ 0 h 3463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4490" h="3463510">
                  <a:moveTo>
                    <a:pt x="4114490" y="0"/>
                  </a:moveTo>
                  <a:lnTo>
                    <a:pt x="4114490" y="2174152"/>
                  </a:lnTo>
                  <a:lnTo>
                    <a:pt x="3926207" y="2183659"/>
                  </a:lnTo>
                  <a:cubicBezTo>
                    <a:pt x="3098469" y="2267720"/>
                    <a:pt x="2379816" y="2720775"/>
                    <a:pt x="1937331" y="3375739"/>
                  </a:cubicBezTo>
                  <a:lnTo>
                    <a:pt x="1884009" y="3463510"/>
                  </a:lnTo>
                  <a:lnTo>
                    <a:pt x="0" y="2375776"/>
                  </a:lnTo>
                  <a:lnTo>
                    <a:pt x="8749" y="2360559"/>
                  </a:lnTo>
                  <a:cubicBezTo>
                    <a:pt x="828506" y="1011420"/>
                    <a:pt x="2280432" y="88876"/>
                    <a:pt x="3953382" y="4074"/>
                  </a:cubicBezTo>
                  <a:lnTo>
                    <a:pt x="4114490" y="0"/>
                  </a:ln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5" name="Freeform 14">
              <a:extLst>
                <a:ext uri="{FF2B5EF4-FFF2-40B4-BE49-F238E27FC236}">
                  <a16:creationId xmlns:a16="http://schemas.microsoft.com/office/drawing/2014/main" id="{6A5E23CA-F75A-584B-8008-DE23A0AC9986}"/>
                </a:ext>
              </a:extLst>
            </p:cNvPr>
            <p:cNvSpPr/>
            <p:nvPr/>
          </p:nvSpPr>
          <p:spPr>
            <a:xfrm>
              <a:off x="14600670" y="5672045"/>
              <a:ext cx="2495839" cy="4751761"/>
            </a:xfrm>
            <a:custGeom>
              <a:avLst/>
              <a:gdLst>
                <a:gd name="connsiteX0" fmla="*/ 1883396 w 2495839"/>
                <a:gd name="connsiteY0" fmla="*/ 0 h 4751761"/>
                <a:gd name="connsiteX1" fmla="*/ 1903508 w 2495839"/>
                <a:gd name="connsiteY1" fmla="*/ 34978 h 4751761"/>
                <a:gd name="connsiteX2" fmla="*/ 2495839 w 2495839"/>
                <a:gd name="connsiteY2" fmla="*/ 2374272 h 4751761"/>
                <a:gd name="connsiteX3" fmla="*/ 1903508 w 2495839"/>
                <a:gd name="connsiteY3" fmla="*/ 4713566 h 4751761"/>
                <a:gd name="connsiteX4" fmla="*/ 1881546 w 2495839"/>
                <a:gd name="connsiteY4" fmla="*/ 4751761 h 4751761"/>
                <a:gd name="connsiteX5" fmla="*/ 0 w 2495839"/>
                <a:gd name="connsiteY5" fmla="*/ 3665450 h 4751761"/>
                <a:gd name="connsiteX6" fmla="*/ 108998 w 2495839"/>
                <a:gd name="connsiteY6" fmla="*/ 3439184 h 4751761"/>
                <a:gd name="connsiteX7" fmla="*/ 323994 w 2495839"/>
                <a:gd name="connsiteY7" fmla="*/ 2374272 h 4751761"/>
                <a:gd name="connsiteX8" fmla="*/ 108998 w 2495839"/>
                <a:gd name="connsiteY8" fmla="*/ 1309360 h 4751761"/>
                <a:gd name="connsiteX9" fmla="*/ 1615 w 2495839"/>
                <a:gd name="connsiteY9" fmla="*/ 1086447 h 4751761"/>
                <a:gd name="connsiteX10" fmla="*/ 1883396 w 2495839"/>
                <a:gd name="connsiteY10" fmla="*/ 0 h 475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5839" h="4751761">
                  <a:moveTo>
                    <a:pt x="1883396" y="0"/>
                  </a:moveTo>
                  <a:lnTo>
                    <a:pt x="1903508" y="34978"/>
                  </a:lnTo>
                  <a:cubicBezTo>
                    <a:pt x="2281265" y="730364"/>
                    <a:pt x="2495839" y="1527260"/>
                    <a:pt x="2495839" y="2374272"/>
                  </a:cubicBezTo>
                  <a:cubicBezTo>
                    <a:pt x="2495839" y="3221284"/>
                    <a:pt x="2281265" y="4018180"/>
                    <a:pt x="1903508" y="4713566"/>
                  </a:cubicBezTo>
                  <a:lnTo>
                    <a:pt x="1881546" y="4751761"/>
                  </a:lnTo>
                  <a:lnTo>
                    <a:pt x="0" y="3665450"/>
                  </a:lnTo>
                  <a:lnTo>
                    <a:pt x="108998" y="3439184"/>
                  </a:lnTo>
                  <a:cubicBezTo>
                    <a:pt x="247439" y="3111873"/>
                    <a:pt x="323994" y="2752012"/>
                    <a:pt x="323994" y="2374272"/>
                  </a:cubicBezTo>
                  <a:cubicBezTo>
                    <a:pt x="323994" y="1996532"/>
                    <a:pt x="247439" y="1636672"/>
                    <a:pt x="108998" y="1309360"/>
                  </a:cubicBezTo>
                  <a:lnTo>
                    <a:pt x="1615" y="1086447"/>
                  </a:lnTo>
                  <a:lnTo>
                    <a:pt x="1883396" y="0"/>
                  </a:ln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4" name="Freeform 13">
              <a:extLst>
                <a:ext uri="{FF2B5EF4-FFF2-40B4-BE49-F238E27FC236}">
                  <a16:creationId xmlns:a16="http://schemas.microsoft.com/office/drawing/2014/main" id="{87E5E4F1-2F7B-6745-8136-CC76AB36130E}"/>
                </a:ext>
              </a:extLst>
            </p:cNvPr>
            <p:cNvSpPr/>
            <p:nvPr/>
          </p:nvSpPr>
          <p:spPr>
            <a:xfrm>
              <a:off x="7281142" y="5675262"/>
              <a:ext cx="2494225" cy="4745327"/>
            </a:xfrm>
            <a:custGeom>
              <a:avLst/>
              <a:gdLst>
                <a:gd name="connsiteX0" fmla="*/ 610594 w 2494225"/>
                <a:gd name="connsiteY0" fmla="*/ 0 h 4745327"/>
                <a:gd name="connsiteX1" fmla="*/ 2492610 w 2494225"/>
                <a:gd name="connsiteY1" fmla="*/ 1086583 h 4745327"/>
                <a:gd name="connsiteX2" fmla="*/ 2386842 w 2494225"/>
                <a:gd name="connsiteY2" fmla="*/ 1306143 h 4745327"/>
                <a:gd name="connsiteX3" fmla="*/ 2171846 w 2494225"/>
                <a:gd name="connsiteY3" fmla="*/ 2371055 h 4745327"/>
                <a:gd name="connsiteX4" fmla="*/ 2386842 w 2494225"/>
                <a:gd name="connsiteY4" fmla="*/ 3435967 h 4745327"/>
                <a:gd name="connsiteX5" fmla="*/ 2494225 w 2494225"/>
                <a:gd name="connsiteY5" fmla="*/ 3658880 h 4745327"/>
                <a:gd name="connsiteX6" fmla="*/ 612443 w 2494225"/>
                <a:gd name="connsiteY6" fmla="*/ 4745327 h 4745327"/>
                <a:gd name="connsiteX7" fmla="*/ 592331 w 2494225"/>
                <a:gd name="connsiteY7" fmla="*/ 4710349 h 4745327"/>
                <a:gd name="connsiteX8" fmla="*/ 0 w 2494225"/>
                <a:gd name="connsiteY8" fmla="*/ 2371055 h 4745327"/>
                <a:gd name="connsiteX9" fmla="*/ 592331 w 2494225"/>
                <a:gd name="connsiteY9" fmla="*/ 31761 h 4745327"/>
                <a:gd name="connsiteX10" fmla="*/ 610594 w 2494225"/>
                <a:gd name="connsiteY10" fmla="*/ 0 h 474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4225" h="4745327">
                  <a:moveTo>
                    <a:pt x="610594" y="0"/>
                  </a:moveTo>
                  <a:lnTo>
                    <a:pt x="2492610" y="1086583"/>
                  </a:lnTo>
                  <a:lnTo>
                    <a:pt x="2386842" y="1306143"/>
                  </a:lnTo>
                  <a:cubicBezTo>
                    <a:pt x="2248401" y="1633455"/>
                    <a:pt x="2171846" y="1993315"/>
                    <a:pt x="2171846" y="2371055"/>
                  </a:cubicBezTo>
                  <a:cubicBezTo>
                    <a:pt x="2171846" y="2748795"/>
                    <a:pt x="2248401" y="3108656"/>
                    <a:pt x="2386842" y="3435967"/>
                  </a:cubicBezTo>
                  <a:lnTo>
                    <a:pt x="2494225" y="3658880"/>
                  </a:lnTo>
                  <a:lnTo>
                    <a:pt x="612443" y="4745327"/>
                  </a:lnTo>
                  <a:lnTo>
                    <a:pt x="592331" y="4710349"/>
                  </a:lnTo>
                  <a:cubicBezTo>
                    <a:pt x="214575" y="4014963"/>
                    <a:pt x="0" y="3218067"/>
                    <a:pt x="0" y="2371055"/>
                  </a:cubicBezTo>
                  <a:cubicBezTo>
                    <a:pt x="0" y="1524043"/>
                    <a:pt x="214575" y="727147"/>
                    <a:pt x="592331" y="31761"/>
                  </a:cubicBezTo>
                  <a:lnTo>
                    <a:pt x="610594" y="0"/>
                  </a:ln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3" name="Freeform 12">
              <a:extLst>
                <a:ext uri="{FF2B5EF4-FFF2-40B4-BE49-F238E27FC236}">
                  <a16:creationId xmlns:a16="http://schemas.microsoft.com/office/drawing/2014/main" id="{3DDC9A5B-7E2F-7447-9541-FF9494E56240}"/>
                </a:ext>
              </a:extLst>
            </p:cNvPr>
            <p:cNvSpPr/>
            <p:nvPr/>
          </p:nvSpPr>
          <p:spPr>
            <a:xfrm>
              <a:off x="7984744" y="9491352"/>
              <a:ext cx="4112641" cy="3460337"/>
            </a:xfrm>
            <a:custGeom>
              <a:avLst/>
              <a:gdLst>
                <a:gd name="connsiteX0" fmla="*/ 1884087 w 4112641"/>
                <a:gd name="connsiteY0" fmla="*/ 0 h 3460337"/>
                <a:gd name="connsiteX1" fmla="*/ 1935482 w 4112641"/>
                <a:gd name="connsiteY1" fmla="*/ 84598 h 3460337"/>
                <a:gd name="connsiteX2" fmla="*/ 3924358 w 4112641"/>
                <a:gd name="connsiteY2" fmla="*/ 1276678 h 3460337"/>
                <a:gd name="connsiteX3" fmla="*/ 4112641 w 4112641"/>
                <a:gd name="connsiteY3" fmla="*/ 1286186 h 3460337"/>
                <a:gd name="connsiteX4" fmla="*/ 4112641 w 4112641"/>
                <a:gd name="connsiteY4" fmla="*/ 3460337 h 3460337"/>
                <a:gd name="connsiteX5" fmla="*/ 3951533 w 4112641"/>
                <a:gd name="connsiteY5" fmla="*/ 3456263 h 3460337"/>
                <a:gd name="connsiteX6" fmla="*/ 6900 w 4112641"/>
                <a:gd name="connsiteY6" fmla="*/ 1099778 h 3460337"/>
                <a:gd name="connsiteX7" fmla="*/ 0 w 4112641"/>
                <a:gd name="connsiteY7" fmla="*/ 1087778 h 3460337"/>
                <a:gd name="connsiteX8" fmla="*/ 1884087 w 4112641"/>
                <a:gd name="connsiteY8" fmla="*/ 0 h 3460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2641" h="3460337">
                  <a:moveTo>
                    <a:pt x="1884087" y="0"/>
                  </a:moveTo>
                  <a:lnTo>
                    <a:pt x="1935482" y="84598"/>
                  </a:lnTo>
                  <a:cubicBezTo>
                    <a:pt x="2377967" y="739562"/>
                    <a:pt x="3096620" y="1192617"/>
                    <a:pt x="3924358" y="1276678"/>
                  </a:cubicBezTo>
                  <a:lnTo>
                    <a:pt x="4112641" y="1286186"/>
                  </a:lnTo>
                  <a:lnTo>
                    <a:pt x="4112641" y="3460337"/>
                  </a:lnTo>
                  <a:lnTo>
                    <a:pt x="3951533" y="3456263"/>
                  </a:lnTo>
                  <a:cubicBezTo>
                    <a:pt x="2278583" y="3371461"/>
                    <a:pt x="826657" y="2448918"/>
                    <a:pt x="6900" y="1099778"/>
                  </a:cubicBezTo>
                  <a:lnTo>
                    <a:pt x="0" y="1087778"/>
                  </a:lnTo>
                  <a:lnTo>
                    <a:pt x="188408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2" name="Freeform 11">
              <a:extLst>
                <a:ext uri="{FF2B5EF4-FFF2-40B4-BE49-F238E27FC236}">
                  <a16:creationId xmlns:a16="http://schemas.microsoft.com/office/drawing/2014/main" id="{051C762A-D803-8342-935A-A7546F53CD32}"/>
                </a:ext>
              </a:extLst>
            </p:cNvPr>
            <p:cNvSpPr/>
            <p:nvPr/>
          </p:nvSpPr>
          <p:spPr>
            <a:xfrm>
              <a:off x="12280264" y="9494524"/>
              <a:ext cx="4110792" cy="3457165"/>
            </a:xfrm>
            <a:custGeom>
              <a:avLst/>
              <a:gdLst>
                <a:gd name="connsiteX0" fmla="*/ 2226628 w 4110792"/>
                <a:gd name="connsiteY0" fmla="*/ 0 h 3457165"/>
                <a:gd name="connsiteX1" fmla="*/ 4110792 w 4110792"/>
                <a:gd name="connsiteY1" fmla="*/ 1087823 h 3457165"/>
                <a:gd name="connsiteX2" fmla="*/ 4105742 w 4110792"/>
                <a:gd name="connsiteY2" fmla="*/ 1096606 h 3457165"/>
                <a:gd name="connsiteX3" fmla="*/ 161110 w 4110792"/>
                <a:gd name="connsiteY3" fmla="*/ 3453091 h 3457165"/>
                <a:gd name="connsiteX4" fmla="*/ 0 w 4110792"/>
                <a:gd name="connsiteY4" fmla="*/ 3457165 h 3457165"/>
                <a:gd name="connsiteX5" fmla="*/ 0 w 4110792"/>
                <a:gd name="connsiteY5" fmla="*/ 1283014 h 3457165"/>
                <a:gd name="connsiteX6" fmla="*/ 188285 w 4110792"/>
                <a:gd name="connsiteY6" fmla="*/ 1273506 h 3457165"/>
                <a:gd name="connsiteX7" fmla="*/ 2177161 w 4110792"/>
                <a:gd name="connsiteY7" fmla="*/ 81426 h 3457165"/>
                <a:gd name="connsiteX8" fmla="*/ 2226628 w 4110792"/>
                <a:gd name="connsiteY8" fmla="*/ 0 h 345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92" h="3457165">
                  <a:moveTo>
                    <a:pt x="2226628" y="0"/>
                  </a:moveTo>
                  <a:lnTo>
                    <a:pt x="4110792" y="1087823"/>
                  </a:lnTo>
                  <a:lnTo>
                    <a:pt x="4105742" y="1096606"/>
                  </a:lnTo>
                  <a:cubicBezTo>
                    <a:pt x="3285985" y="2445746"/>
                    <a:pt x="1834060" y="3368289"/>
                    <a:pt x="161110" y="3453091"/>
                  </a:cubicBezTo>
                  <a:lnTo>
                    <a:pt x="0" y="3457165"/>
                  </a:lnTo>
                  <a:lnTo>
                    <a:pt x="0" y="1283014"/>
                  </a:lnTo>
                  <a:lnTo>
                    <a:pt x="188285" y="1273506"/>
                  </a:lnTo>
                  <a:cubicBezTo>
                    <a:pt x="1016023" y="1189445"/>
                    <a:pt x="1734676" y="736390"/>
                    <a:pt x="2177161" y="81426"/>
                  </a:cubicBezTo>
                  <a:lnTo>
                    <a:pt x="2226628" y="0"/>
                  </a:lnTo>
                  <a:close/>
                </a:path>
              </a:pathLst>
            </a:custGeom>
            <a:solidFill>
              <a:schemeClr val="accent2">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4" name="Right Triangle 33">
              <a:extLst>
                <a:ext uri="{FF2B5EF4-FFF2-40B4-BE49-F238E27FC236}">
                  <a16:creationId xmlns:a16="http://schemas.microsoft.com/office/drawing/2014/main" id="{90B75818-FCEE-4E4B-A06A-2AF9A5165780}"/>
                </a:ext>
              </a:extLst>
            </p:cNvPr>
            <p:cNvSpPr/>
            <p:nvPr/>
          </p:nvSpPr>
          <p:spPr>
            <a:xfrm rot="13500000">
              <a:off x="10945620" y="10716185"/>
              <a:ext cx="2253188" cy="2253188"/>
            </a:xfrm>
            <a:prstGeom prst="r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36" name="Right Arrow 35">
            <a:extLst>
              <a:ext uri="{FF2B5EF4-FFF2-40B4-BE49-F238E27FC236}">
                <a16:creationId xmlns:a16="http://schemas.microsoft.com/office/drawing/2014/main" id="{22CA30C2-9313-2648-A3B7-D43625D98A5F}"/>
              </a:ext>
            </a:extLst>
          </p:cNvPr>
          <p:cNvSpPr/>
          <p:nvPr/>
        </p:nvSpPr>
        <p:spPr>
          <a:xfrm>
            <a:off x="2315519" y="2676975"/>
            <a:ext cx="2259064" cy="2695125"/>
          </a:xfrm>
          <a:prstGeom prst="rightArrow">
            <a:avLst>
              <a:gd name="adj1" fmla="val 64457"/>
              <a:gd name="adj2" fmla="val 4008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Right Arrow 36">
            <a:extLst>
              <a:ext uri="{FF2B5EF4-FFF2-40B4-BE49-F238E27FC236}">
                <a16:creationId xmlns:a16="http://schemas.microsoft.com/office/drawing/2014/main" id="{4FBC3F81-5437-434D-896A-0F219BFE6D91}"/>
              </a:ext>
            </a:extLst>
          </p:cNvPr>
          <p:cNvSpPr/>
          <p:nvPr/>
        </p:nvSpPr>
        <p:spPr>
          <a:xfrm>
            <a:off x="9170936" y="3429000"/>
            <a:ext cx="2259064" cy="1191075"/>
          </a:xfrm>
          <a:prstGeom prst="rightArrow">
            <a:avLst>
              <a:gd name="adj1" fmla="val 49931"/>
              <a:gd name="adj2" fmla="val 5867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TextBox 37">
            <a:extLst>
              <a:ext uri="{FF2B5EF4-FFF2-40B4-BE49-F238E27FC236}">
                <a16:creationId xmlns:a16="http://schemas.microsoft.com/office/drawing/2014/main" id="{95E93AA4-5AC7-1E4A-BEC2-D6E0B58C5682}"/>
              </a:ext>
            </a:extLst>
          </p:cNvPr>
          <p:cNvSpPr txBox="1"/>
          <p:nvPr/>
        </p:nvSpPr>
        <p:spPr>
          <a:xfrm>
            <a:off x="2636177" y="2140536"/>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PREPARATION</a:t>
            </a:r>
          </a:p>
        </p:txBody>
      </p:sp>
      <p:sp>
        <p:nvSpPr>
          <p:cNvPr id="39" name="TextBox 38">
            <a:extLst>
              <a:ext uri="{FF2B5EF4-FFF2-40B4-BE49-F238E27FC236}">
                <a16:creationId xmlns:a16="http://schemas.microsoft.com/office/drawing/2014/main" id="{57815BD3-26DB-DA48-BA1F-B5D14E4FF69C}"/>
              </a:ext>
            </a:extLst>
          </p:cNvPr>
          <p:cNvSpPr txBox="1"/>
          <p:nvPr/>
        </p:nvSpPr>
        <p:spPr>
          <a:xfrm>
            <a:off x="9649813" y="3855261"/>
            <a:ext cx="1024639"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RELEASE</a:t>
            </a:r>
          </a:p>
        </p:txBody>
      </p:sp>
      <p:sp>
        <p:nvSpPr>
          <p:cNvPr id="40" name="TextBox 39">
            <a:extLst>
              <a:ext uri="{FF2B5EF4-FFF2-40B4-BE49-F238E27FC236}">
                <a16:creationId xmlns:a16="http://schemas.microsoft.com/office/drawing/2014/main" id="{1F11832D-6FA5-9A47-AE22-211E6EF5B4E7}"/>
              </a:ext>
            </a:extLst>
          </p:cNvPr>
          <p:cNvSpPr txBox="1"/>
          <p:nvPr/>
        </p:nvSpPr>
        <p:spPr>
          <a:xfrm>
            <a:off x="6201055" y="3730808"/>
            <a:ext cx="1128835"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SCRUM</a:t>
            </a:r>
          </a:p>
          <a:p>
            <a:pPr algn="ctr"/>
            <a:r>
              <a:rPr lang="en-US" sz="1600" b="1" dirty="0">
                <a:solidFill>
                  <a:schemeClr val="tx2"/>
                </a:solidFill>
                <a:latin typeface="Poppins" pitchFamily="2" charset="77"/>
                <a:ea typeface="League Spartan" charset="0"/>
                <a:cs typeface="Poppins" pitchFamily="2" charset="77"/>
              </a:rPr>
              <a:t>PROCESS</a:t>
            </a:r>
          </a:p>
        </p:txBody>
      </p:sp>
      <p:sp>
        <p:nvSpPr>
          <p:cNvPr id="41" name="TextBox 40">
            <a:extLst>
              <a:ext uri="{FF2B5EF4-FFF2-40B4-BE49-F238E27FC236}">
                <a16:creationId xmlns:a16="http://schemas.microsoft.com/office/drawing/2014/main" id="{B314AA23-C8CA-124C-A4D6-968A43E5DA76}"/>
              </a:ext>
            </a:extLst>
          </p:cNvPr>
          <p:cNvSpPr txBox="1"/>
          <p:nvPr/>
        </p:nvSpPr>
        <p:spPr>
          <a:xfrm rot="19800000">
            <a:off x="5213898" y="2457811"/>
            <a:ext cx="1552028"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SPRINT PLANNING</a:t>
            </a:r>
          </a:p>
          <a:p>
            <a:pPr algn="ctr"/>
            <a:r>
              <a:rPr lang="en-US" sz="1200" b="1" dirty="0">
                <a:solidFill>
                  <a:schemeClr val="bg1"/>
                </a:solidFill>
                <a:latin typeface="Poppins" pitchFamily="2" charset="77"/>
                <a:ea typeface="League Spartan" charset="0"/>
                <a:cs typeface="Poppins" pitchFamily="2" charset="77"/>
              </a:rPr>
              <a:t>MEETING</a:t>
            </a:r>
          </a:p>
        </p:txBody>
      </p:sp>
      <p:sp>
        <p:nvSpPr>
          <p:cNvPr id="42" name="TextBox 41">
            <a:extLst>
              <a:ext uri="{FF2B5EF4-FFF2-40B4-BE49-F238E27FC236}">
                <a16:creationId xmlns:a16="http://schemas.microsoft.com/office/drawing/2014/main" id="{B53C09F4-C2CA-604D-A118-3E046AE800AB}"/>
              </a:ext>
            </a:extLst>
          </p:cNvPr>
          <p:cNvSpPr txBox="1"/>
          <p:nvPr/>
        </p:nvSpPr>
        <p:spPr>
          <a:xfrm rot="1800000">
            <a:off x="6781871" y="2457811"/>
            <a:ext cx="1569660"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UPDATE PRODUCT</a:t>
            </a:r>
          </a:p>
          <a:p>
            <a:pPr algn="ctr"/>
            <a:r>
              <a:rPr lang="en-US" sz="1200" b="1" dirty="0">
                <a:solidFill>
                  <a:schemeClr val="bg1"/>
                </a:solidFill>
                <a:latin typeface="Poppins" pitchFamily="2" charset="77"/>
                <a:ea typeface="League Spartan" charset="0"/>
                <a:cs typeface="Poppins" pitchFamily="2" charset="77"/>
              </a:rPr>
              <a:t>BACKLOG</a:t>
            </a:r>
          </a:p>
        </p:txBody>
      </p:sp>
      <p:sp>
        <p:nvSpPr>
          <p:cNvPr id="43" name="TextBox 42">
            <a:extLst>
              <a:ext uri="{FF2B5EF4-FFF2-40B4-BE49-F238E27FC236}">
                <a16:creationId xmlns:a16="http://schemas.microsoft.com/office/drawing/2014/main" id="{F1FB1A12-3FE2-304D-8E83-12EB060E8B52}"/>
              </a:ext>
            </a:extLst>
          </p:cNvPr>
          <p:cNvSpPr txBox="1"/>
          <p:nvPr/>
        </p:nvSpPr>
        <p:spPr>
          <a:xfrm rot="1800000">
            <a:off x="5451142" y="5171484"/>
            <a:ext cx="1077539"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PRODUCT</a:t>
            </a:r>
          </a:p>
          <a:p>
            <a:pPr algn="ctr"/>
            <a:r>
              <a:rPr lang="en-US" sz="1200" b="1" dirty="0">
                <a:solidFill>
                  <a:schemeClr val="bg1"/>
                </a:solidFill>
                <a:latin typeface="Poppins" pitchFamily="2" charset="77"/>
                <a:ea typeface="League Spartan" charset="0"/>
                <a:cs typeface="Poppins" pitchFamily="2" charset="77"/>
              </a:rPr>
              <a:t>INCREMENT</a:t>
            </a:r>
          </a:p>
        </p:txBody>
      </p:sp>
      <p:sp>
        <p:nvSpPr>
          <p:cNvPr id="44" name="TextBox 43">
            <a:extLst>
              <a:ext uri="{FF2B5EF4-FFF2-40B4-BE49-F238E27FC236}">
                <a16:creationId xmlns:a16="http://schemas.microsoft.com/office/drawing/2014/main" id="{F00F4BB5-8C2B-884B-A077-112D1E0CB1E4}"/>
              </a:ext>
            </a:extLst>
          </p:cNvPr>
          <p:cNvSpPr txBox="1"/>
          <p:nvPr/>
        </p:nvSpPr>
        <p:spPr>
          <a:xfrm rot="19800000">
            <a:off x="7181018" y="5171484"/>
            <a:ext cx="771366"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SPRINT</a:t>
            </a:r>
          </a:p>
          <a:p>
            <a:pPr algn="ctr"/>
            <a:r>
              <a:rPr lang="en-US" sz="1200" b="1" dirty="0">
                <a:solidFill>
                  <a:schemeClr val="bg1"/>
                </a:solidFill>
                <a:latin typeface="Poppins" pitchFamily="2" charset="77"/>
                <a:ea typeface="League Spartan" charset="0"/>
                <a:cs typeface="Poppins" pitchFamily="2" charset="77"/>
              </a:rPr>
              <a:t>REVIEW</a:t>
            </a:r>
          </a:p>
        </p:txBody>
      </p:sp>
      <p:sp>
        <p:nvSpPr>
          <p:cNvPr id="45" name="TextBox 44">
            <a:extLst>
              <a:ext uri="{FF2B5EF4-FFF2-40B4-BE49-F238E27FC236}">
                <a16:creationId xmlns:a16="http://schemas.microsoft.com/office/drawing/2014/main" id="{9B1F24C2-5D46-A743-96EE-777499E8B7D9}"/>
              </a:ext>
            </a:extLst>
          </p:cNvPr>
          <p:cNvSpPr txBox="1"/>
          <p:nvPr/>
        </p:nvSpPr>
        <p:spPr>
          <a:xfrm rot="5400000">
            <a:off x="7653428" y="3790795"/>
            <a:ext cx="1404552"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SPRINT</a:t>
            </a:r>
          </a:p>
          <a:p>
            <a:pPr algn="ctr"/>
            <a:r>
              <a:rPr lang="en-US" sz="1200" b="1" dirty="0">
                <a:solidFill>
                  <a:schemeClr val="bg1"/>
                </a:solidFill>
                <a:latin typeface="Poppins" pitchFamily="2" charset="77"/>
                <a:ea typeface="League Spartan" charset="0"/>
                <a:cs typeface="Poppins" pitchFamily="2" charset="77"/>
              </a:rPr>
              <a:t>RETROSPECTIVE</a:t>
            </a:r>
          </a:p>
        </p:txBody>
      </p:sp>
      <p:sp>
        <p:nvSpPr>
          <p:cNvPr id="46" name="TextBox 45">
            <a:extLst>
              <a:ext uri="{FF2B5EF4-FFF2-40B4-BE49-F238E27FC236}">
                <a16:creationId xmlns:a16="http://schemas.microsoft.com/office/drawing/2014/main" id="{A55D6E18-2DAF-D34F-8F15-FFDAA6EF611E}"/>
              </a:ext>
            </a:extLst>
          </p:cNvPr>
          <p:cNvSpPr txBox="1"/>
          <p:nvPr/>
        </p:nvSpPr>
        <p:spPr>
          <a:xfrm rot="16200000">
            <a:off x="4867183" y="3790795"/>
            <a:ext cx="678392"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DAILY</a:t>
            </a:r>
          </a:p>
          <a:p>
            <a:pPr algn="ctr"/>
            <a:r>
              <a:rPr lang="en-US" sz="1200" b="1" dirty="0">
                <a:solidFill>
                  <a:schemeClr val="bg1"/>
                </a:solidFill>
                <a:latin typeface="Poppins" pitchFamily="2" charset="77"/>
                <a:ea typeface="League Spartan" charset="0"/>
                <a:cs typeface="Poppins" pitchFamily="2" charset="77"/>
              </a:rPr>
              <a:t>CYCLE</a:t>
            </a:r>
          </a:p>
        </p:txBody>
      </p:sp>
      <p:sp>
        <p:nvSpPr>
          <p:cNvPr id="47" name="Subtitle 2">
            <a:extLst>
              <a:ext uri="{FF2B5EF4-FFF2-40B4-BE49-F238E27FC236}">
                <a16:creationId xmlns:a16="http://schemas.microsoft.com/office/drawing/2014/main" id="{C89E02D3-F54A-974F-8253-63CA8B64CCE6}"/>
              </a:ext>
            </a:extLst>
          </p:cNvPr>
          <p:cNvSpPr txBox="1">
            <a:spLocks/>
          </p:cNvSpPr>
          <p:nvPr/>
        </p:nvSpPr>
        <p:spPr>
          <a:xfrm>
            <a:off x="2406705" y="3087687"/>
            <a:ext cx="1709683" cy="186788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Business case &amp; funding</a:t>
            </a:r>
          </a:p>
          <a:p>
            <a:pPr algn="l">
              <a:lnSpc>
                <a:spcPts val="1750"/>
              </a:lnSpc>
              <a:spcBef>
                <a:spcPts val="0"/>
              </a:spcBef>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Contractual agreement</a:t>
            </a:r>
          </a:p>
          <a:p>
            <a:pPr algn="l">
              <a:lnSpc>
                <a:spcPts val="1750"/>
              </a:lnSpc>
              <a:spcBef>
                <a:spcPts val="0"/>
              </a:spcBef>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Vision</a:t>
            </a:r>
          </a:p>
          <a:p>
            <a:pPr algn="l">
              <a:lnSpc>
                <a:spcPts val="1750"/>
              </a:lnSpc>
              <a:spcBef>
                <a:spcPts val="0"/>
              </a:spcBef>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Initial product backlog</a:t>
            </a:r>
          </a:p>
          <a:p>
            <a:pPr algn="l">
              <a:lnSpc>
                <a:spcPts val="1750"/>
              </a:lnSpc>
              <a:spcBef>
                <a:spcPts val="0"/>
              </a:spcBef>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Initial release plan</a:t>
            </a:r>
          </a:p>
          <a:p>
            <a:pPr algn="l">
              <a:lnSpc>
                <a:spcPts val="1750"/>
              </a:lnSpc>
              <a:spcBef>
                <a:spcPts val="0"/>
              </a:spcBef>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Stakeholder buy-in</a:t>
            </a:r>
          </a:p>
          <a:p>
            <a:pPr algn="l">
              <a:lnSpc>
                <a:spcPts val="1750"/>
              </a:lnSpc>
              <a:spcBef>
                <a:spcPts val="0"/>
              </a:spcBef>
            </a:pPr>
            <a:r>
              <a:rPr lang="en-US" sz="1200" dirty="0">
                <a:solidFill>
                  <a:schemeClr val="bg1"/>
                </a:solidFill>
                <a:latin typeface="Lato" panose="020F0502020204030203" pitchFamily="34" charset="0"/>
                <a:ea typeface="Lato" panose="020F0502020204030203" pitchFamily="34" charset="0"/>
                <a:cs typeface="Lato" panose="020F0502020204030203" pitchFamily="34" charset="0"/>
              </a:rPr>
              <a:t>Assemble Team</a:t>
            </a:r>
          </a:p>
        </p:txBody>
      </p:sp>
      <p:sp>
        <p:nvSpPr>
          <p:cNvPr id="48" name="Rectangle 47">
            <a:extLst>
              <a:ext uri="{FF2B5EF4-FFF2-40B4-BE49-F238E27FC236}">
                <a16:creationId xmlns:a16="http://schemas.microsoft.com/office/drawing/2014/main" id="{6DD85A74-23F4-4D41-9C84-0F8F61DFF285}"/>
              </a:ext>
            </a:extLst>
          </p:cNvPr>
          <p:cNvSpPr/>
          <p:nvPr/>
        </p:nvSpPr>
        <p:spPr>
          <a:xfrm>
            <a:off x="779091" y="3897220"/>
            <a:ext cx="464488" cy="722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9" name="Parallelogram 48">
            <a:extLst>
              <a:ext uri="{FF2B5EF4-FFF2-40B4-BE49-F238E27FC236}">
                <a16:creationId xmlns:a16="http://schemas.microsoft.com/office/drawing/2014/main" id="{182F792F-0B28-D648-8AED-79359249F2AA}"/>
              </a:ext>
            </a:extLst>
          </p:cNvPr>
          <p:cNvSpPr/>
          <p:nvPr/>
        </p:nvSpPr>
        <p:spPr>
          <a:xfrm>
            <a:off x="779091" y="3721387"/>
            <a:ext cx="607398" cy="165733"/>
          </a:xfrm>
          <a:prstGeom prst="parallelogram">
            <a:avLst>
              <a:gd name="adj" fmla="val 8440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Parallelogram 49">
            <a:extLst>
              <a:ext uri="{FF2B5EF4-FFF2-40B4-BE49-F238E27FC236}">
                <a16:creationId xmlns:a16="http://schemas.microsoft.com/office/drawing/2014/main" id="{CE819D4B-1537-DA43-B6A7-A23C6648CFC5}"/>
              </a:ext>
            </a:extLst>
          </p:cNvPr>
          <p:cNvSpPr/>
          <p:nvPr/>
        </p:nvSpPr>
        <p:spPr>
          <a:xfrm rot="5400000" flipH="1">
            <a:off x="877108" y="4099777"/>
            <a:ext cx="898688" cy="141908"/>
          </a:xfrm>
          <a:prstGeom prst="parallelogram">
            <a:avLst>
              <a:gd name="adj" fmla="val 12055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3" name="Rectangle 52">
            <a:extLst>
              <a:ext uri="{FF2B5EF4-FFF2-40B4-BE49-F238E27FC236}">
                <a16:creationId xmlns:a16="http://schemas.microsoft.com/office/drawing/2014/main" id="{1E2DFA59-D232-AB48-A432-468DA628267D}"/>
              </a:ext>
            </a:extLst>
          </p:cNvPr>
          <p:cNvSpPr/>
          <p:nvPr/>
        </p:nvSpPr>
        <p:spPr>
          <a:xfrm>
            <a:off x="1355379" y="3897220"/>
            <a:ext cx="464488" cy="72285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4" name="Parallelogram 53">
            <a:extLst>
              <a:ext uri="{FF2B5EF4-FFF2-40B4-BE49-F238E27FC236}">
                <a16:creationId xmlns:a16="http://schemas.microsoft.com/office/drawing/2014/main" id="{87D7C0A8-6D14-D742-8D19-034962F46F2D}"/>
              </a:ext>
            </a:extLst>
          </p:cNvPr>
          <p:cNvSpPr/>
          <p:nvPr/>
        </p:nvSpPr>
        <p:spPr>
          <a:xfrm>
            <a:off x="1355379" y="3721387"/>
            <a:ext cx="607398" cy="165733"/>
          </a:xfrm>
          <a:prstGeom prst="parallelogram">
            <a:avLst>
              <a:gd name="adj" fmla="val 84409"/>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5" name="Parallelogram 54">
            <a:extLst>
              <a:ext uri="{FF2B5EF4-FFF2-40B4-BE49-F238E27FC236}">
                <a16:creationId xmlns:a16="http://schemas.microsoft.com/office/drawing/2014/main" id="{E17F7ADF-7635-134E-9194-984817D5967C}"/>
              </a:ext>
            </a:extLst>
          </p:cNvPr>
          <p:cNvSpPr/>
          <p:nvPr/>
        </p:nvSpPr>
        <p:spPr>
          <a:xfrm rot="5400000" flipH="1">
            <a:off x="1453395" y="4099777"/>
            <a:ext cx="898688" cy="141908"/>
          </a:xfrm>
          <a:prstGeom prst="parallelogram">
            <a:avLst>
              <a:gd name="adj" fmla="val 120555"/>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508237863"/>
      </p:ext>
    </p:extLst>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extBox 37">
            <a:extLst>
              <a:ext uri="{FF2B5EF4-FFF2-40B4-BE49-F238E27FC236}">
                <a16:creationId xmlns:a16="http://schemas.microsoft.com/office/drawing/2014/main" id="{9DF6369C-B3B8-7540-AB02-258AD57D1D93}"/>
              </a:ext>
            </a:extLst>
          </p:cNvPr>
          <p:cNvSpPr txBox="1"/>
          <p:nvPr/>
        </p:nvSpPr>
        <p:spPr>
          <a:xfrm>
            <a:off x="4375830" y="306186"/>
            <a:ext cx="344036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PROCESS</a:t>
            </a:r>
          </a:p>
        </p:txBody>
      </p:sp>
      <p:sp>
        <p:nvSpPr>
          <p:cNvPr id="39" name="TextBox 38">
            <a:extLst>
              <a:ext uri="{FF2B5EF4-FFF2-40B4-BE49-F238E27FC236}">
                <a16:creationId xmlns:a16="http://schemas.microsoft.com/office/drawing/2014/main" id="{2F0B0E28-2351-2C48-BFD3-F67AF000452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nvGrpSpPr>
          <p:cNvPr id="43" name="Group 42">
            <a:extLst>
              <a:ext uri="{FF2B5EF4-FFF2-40B4-BE49-F238E27FC236}">
                <a16:creationId xmlns:a16="http://schemas.microsoft.com/office/drawing/2014/main" id="{F86C49FA-92FD-344F-A762-B04CF96C55E5}"/>
              </a:ext>
            </a:extLst>
          </p:cNvPr>
          <p:cNvGrpSpPr/>
          <p:nvPr/>
        </p:nvGrpSpPr>
        <p:grpSpPr>
          <a:xfrm>
            <a:off x="1365740" y="1262634"/>
            <a:ext cx="9460521" cy="5472126"/>
            <a:chOff x="1520825" y="2525267"/>
            <a:chExt cx="18921041" cy="10944251"/>
          </a:xfrm>
        </p:grpSpPr>
        <p:sp>
          <p:nvSpPr>
            <p:cNvPr id="32" name="Freeform 31">
              <a:extLst>
                <a:ext uri="{FF2B5EF4-FFF2-40B4-BE49-F238E27FC236}">
                  <a16:creationId xmlns:a16="http://schemas.microsoft.com/office/drawing/2014/main" id="{72A76EBE-C3BF-ED46-AF01-2CE07D21CE5F}"/>
                </a:ext>
              </a:extLst>
            </p:cNvPr>
            <p:cNvSpPr/>
            <p:nvPr/>
          </p:nvSpPr>
          <p:spPr>
            <a:xfrm rot="1800000">
              <a:off x="15269219" y="11015974"/>
              <a:ext cx="2917422" cy="2453544"/>
            </a:xfrm>
            <a:custGeom>
              <a:avLst/>
              <a:gdLst>
                <a:gd name="connsiteX0" fmla="*/ 2226628 w 4110792"/>
                <a:gd name="connsiteY0" fmla="*/ 0 h 3457165"/>
                <a:gd name="connsiteX1" fmla="*/ 4110792 w 4110792"/>
                <a:gd name="connsiteY1" fmla="*/ 1087823 h 3457165"/>
                <a:gd name="connsiteX2" fmla="*/ 4105742 w 4110792"/>
                <a:gd name="connsiteY2" fmla="*/ 1096606 h 3457165"/>
                <a:gd name="connsiteX3" fmla="*/ 161110 w 4110792"/>
                <a:gd name="connsiteY3" fmla="*/ 3453091 h 3457165"/>
                <a:gd name="connsiteX4" fmla="*/ 0 w 4110792"/>
                <a:gd name="connsiteY4" fmla="*/ 3457165 h 3457165"/>
                <a:gd name="connsiteX5" fmla="*/ 0 w 4110792"/>
                <a:gd name="connsiteY5" fmla="*/ 1283014 h 3457165"/>
                <a:gd name="connsiteX6" fmla="*/ 188285 w 4110792"/>
                <a:gd name="connsiteY6" fmla="*/ 1273506 h 3457165"/>
                <a:gd name="connsiteX7" fmla="*/ 2177161 w 4110792"/>
                <a:gd name="connsiteY7" fmla="*/ 81426 h 3457165"/>
                <a:gd name="connsiteX8" fmla="*/ 2226628 w 4110792"/>
                <a:gd name="connsiteY8" fmla="*/ 0 h 345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92" h="3457165">
                  <a:moveTo>
                    <a:pt x="2226628" y="0"/>
                  </a:moveTo>
                  <a:lnTo>
                    <a:pt x="4110792" y="1087823"/>
                  </a:lnTo>
                  <a:lnTo>
                    <a:pt x="4105742" y="1096606"/>
                  </a:lnTo>
                  <a:cubicBezTo>
                    <a:pt x="3285985" y="2445746"/>
                    <a:pt x="1834060" y="3368289"/>
                    <a:pt x="161110" y="3453091"/>
                  </a:cubicBezTo>
                  <a:lnTo>
                    <a:pt x="0" y="3457165"/>
                  </a:lnTo>
                  <a:lnTo>
                    <a:pt x="0" y="1283014"/>
                  </a:lnTo>
                  <a:lnTo>
                    <a:pt x="188285" y="1273506"/>
                  </a:lnTo>
                  <a:cubicBezTo>
                    <a:pt x="1016023" y="1189445"/>
                    <a:pt x="1734676" y="736390"/>
                    <a:pt x="2177161" y="81426"/>
                  </a:cubicBezTo>
                  <a:lnTo>
                    <a:pt x="2226628" y="0"/>
                  </a:ln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grpSp>
          <p:nvGrpSpPr>
            <p:cNvPr id="34" name="Group 33">
              <a:extLst>
                <a:ext uri="{FF2B5EF4-FFF2-40B4-BE49-F238E27FC236}">
                  <a16:creationId xmlns:a16="http://schemas.microsoft.com/office/drawing/2014/main" id="{5E65E330-EBCD-9241-8333-711B016D4CB8}"/>
                </a:ext>
              </a:extLst>
            </p:cNvPr>
            <p:cNvGrpSpPr/>
            <p:nvPr/>
          </p:nvGrpSpPr>
          <p:grpSpPr>
            <a:xfrm>
              <a:off x="12629595" y="5586393"/>
              <a:ext cx="7812271" cy="6927854"/>
              <a:chOff x="12629595" y="5586393"/>
              <a:chExt cx="7812271" cy="6927854"/>
            </a:xfrm>
          </p:grpSpPr>
          <p:sp>
            <p:nvSpPr>
              <p:cNvPr id="27" name="Freeform 26">
                <a:extLst>
                  <a:ext uri="{FF2B5EF4-FFF2-40B4-BE49-F238E27FC236}">
                    <a16:creationId xmlns:a16="http://schemas.microsoft.com/office/drawing/2014/main" id="{F985B2C2-03D8-C345-B8C8-10F82C9DEDCC}"/>
                  </a:ext>
                </a:extLst>
              </p:cNvPr>
              <p:cNvSpPr/>
              <p:nvPr/>
            </p:nvSpPr>
            <p:spPr>
              <a:xfrm rot="1800000">
                <a:off x="17523131" y="7111135"/>
                <a:ext cx="2918735" cy="2455796"/>
              </a:xfrm>
              <a:custGeom>
                <a:avLst/>
                <a:gdLst>
                  <a:gd name="connsiteX0" fmla="*/ 0 w 4112642"/>
                  <a:gd name="connsiteY0" fmla="*/ 0 h 3460337"/>
                  <a:gd name="connsiteX1" fmla="*/ 161110 w 4112642"/>
                  <a:gd name="connsiteY1" fmla="*/ 4074 h 3460337"/>
                  <a:gd name="connsiteX2" fmla="*/ 4105742 w 4112642"/>
                  <a:gd name="connsiteY2" fmla="*/ 2360559 h 3460337"/>
                  <a:gd name="connsiteX3" fmla="*/ 4112642 w 4112642"/>
                  <a:gd name="connsiteY3" fmla="*/ 2372559 h 3460337"/>
                  <a:gd name="connsiteX4" fmla="*/ 2228555 w 4112642"/>
                  <a:gd name="connsiteY4" fmla="*/ 3460337 h 3460337"/>
                  <a:gd name="connsiteX5" fmla="*/ 2177161 w 4112642"/>
                  <a:gd name="connsiteY5" fmla="*/ 3375739 h 3460337"/>
                  <a:gd name="connsiteX6" fmla="*/ 188285 w 4112642"/>
                  <a:gd name="connsiteY6" fmla="*/ 2183659 h 3460337"/>
                  <a:gd name="connsiteX7" fmla="*/ 0 w 4112642"/>
                  <a:gd name="connsiteY7" fmla="*/ 2174152 h 3460337"/>
                  <a:gd name="connsiteX8" fmla="*/ 0 w 4112642"/>
                  <a:gd name="connsiteY8" fmla="*/ 0 h 3460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2642" h="3460337">
                    <a:moveTo>
                      <a:pt x="0" y="0"/>
                    </a:moveTo>
                    <a:lnTo>
                      <a:pt x="161110" y="4074"/>
                    </a:lnTo>
                    <a:cubicBezTo>
                      <a:pt x="1834060" y="88876"/>
                      <a:pt x="3285985" y="1011420"/>
                      <a:pt x="4105742" y="2360559"/>
                    </a:cubicBezTo>
                    <a:lnTo>
                      <a:pt x="4112642" y="2372559"/>
                    </a:lnTo>
                    <a:lnTo>
                      <a:pt x="2228555" y="3460337"/>
                    </a:lnTo>
                    <a:lnTo>
                      <a:pt x="2177161" y="3375739"/>
                    </a:lnTo>
                    <a:cubicBezTo>
                      <a:pt x="1734676" y="2720775"/>
                      <a:pt x="1016023" y="2267720"/>
                      <a:pt x="188285" y="2183659"/>
                    </a:cubicBezTo>
                    <a:lnTo>
                      <a:pt x="0" y="2174152"/>
                    </a:lnTo>
                    <a:lnTo>
                      <a:pt x="0" y="0"/>
                    </a:ln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8" name="Freeform 27">
                <a:extLst>
                  <a:ext uri="{FF2B5EF4-FFF2-40B4-BE49-F238E27FC236}">
                    <a16:creationId xmlns:a16="http://schemas.microsoft.com/office/drawing/2014/main" id="{F50EA86A-A6C2-2D40-A68A-B2ED7D5F6705}"/>
                  </a:ext>
                </a:extLst>
              </p:cNvPr>
              <p:cNvSpPr/>
              <p:nvPr/>
            </p:nvSpPr>
            <p:spPr>
              <a:xfrm rot="1800000">
                <a:off x="14881244" y="5586393"/>
                <a:ext cx="2920047" cy="2458047"/>
              </a:xfrm>
              <a:custGeom>
                <a:avLst/>
                <a:gdLst>
                  <a:gd name="connsiteX0" fmla="*/ 4114490 w 4114490"/>
                  <a:gd name="connsiteY0" fmla="*/ 0 h 3463510"/>
                  <a:gd name="connsiteX1" fmla="*/ 4114490 w 4114490"/>
                  <a:gd name="connsiteY1" fmla="*/ 2174152 h 3463510"/>
                  <a:gd name="connsiteX2" fmla="*/ 3926207 w 4114490"/>
                  <a:gd name="connsiteY2" fmla="*/ 2183659 h 3463510"/>
                  <a:gd name="connsiteX3" fmla="*/ 1937331 w 4114490"/>
                  <a:gd name="connsiteY3" fmla="*/ 3375739 h 3463510"/>
                  <a:gd name="connsiteX4" fmla="*/ 1884009 w 4114490"/>
                  <a:gd name="connsiteY4" fmla="*/ 3463510 h 3463510"/>
                  <a:gd name="connsiteX5" fmla="*/ 0 w 4114490"/>
                  <a:gd name="connsiteY5" fmla="*/ 2375776 h 3463510"/>
                  <a:gd name="connsiteX6" fmla="*/ 8749 w 4114490"/>
                  <a:gd name="connsiteY6" fmla="*/ 2360559 h 3463510"/>
                  <a:gd name="connsiteX7" fmla="*/ 3953382 w 4114490"/>
                  <a:gd name="connsiteY7" fmla="*/ 4074 h 3463510"/>
                  <a:gd name="connsiteX8" fmla="*/ 4114490 w 4114490"/>
                  <a:gd name="connsiteY8" fmla="*/ 0 h 3463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4490" h="3463510">
                    <a:moveTo>
                      <a:pt x="4114490" y="0"/>
                    </a:moveTo>
                    <a:lnTo>
                      <a:pt x="4114490" y="2174152"/>
                    </a:lnTo>
                    <a:lnTo>
                      <a:pt x="3926207" y="2183659"/>
                    </a:lnTo>
                    <a:cubicBezTo>
                      <a:pt x="3098469" y="2267720"/>
                      <a:pt x="2379816" y="2720775"/>
                      <a:pt x="1937331" y="3375739"/>
                    </a:cubicBezTo>
                    <a:lnTo>
                      <a:pt x="1884009" y="3463510"/>
                    </a:lnTo>
                    <a:lnTo>
                      <a:pt x="0" y="2375776"/>
                    </a:lnTo>
                    <a:lnTo>
                      <a:pt x="8749" y="2360559"/>
                    </a:lnTo>
                    <a:cubicBezTo>
                      <a:pt x="828506" y="1011420"/>
                      <a:pt x="2280432" y="88876"/>
                      <a:pt x="3953382" y="4074"/>
                    </a:cubicBezTo>
                    <a:lnTo>
                      <a:pt x="4114490" y="0"/>
                    </a:ln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9" name="Freeform 28">
                <a:extLst>
                  <a:ext uri="{FF2B5EF4-FFF2-40B4-BE49-F238E27FC236}">
                    <a16:creationId xmlns:a16="http://schemas.microsoft.com/office/drawing/2014/main" id="{C488E5F0-9ADD-3E4B-9DE0-60BBBBDBFDF0}"/>
                  </a:ext>
                </a:extLst>
              </p:cNvPr>
              <p:cNvSpPr/>
              <p:nvPr/>
            </p:nvSpPr>
            <p:spPr>
              <a:xfrm rot="1800000">
                <a:off x="17898866" y="9141930"/>
                <a:ext cx="1771293" cy="3372317"/>
              </a:xfrm>
              <a:custGeom>
                <a:avLst/>
                <a:gdLst>
                  <a:gd name="connsiteX0" fmla="*/ 1883396 w 2495839"/>
                  <a:gd name="connsiteY0" fmla="*/ 0 h 4751761"/>
                  <a:gd name="connsiteX1" fmla="*/ 1903508 w 2495839"/>
                  <a:gd name="connsiteY1" fmla="*/ 34978 h 4751761"/>
                  <a:gd name="connsiteX2" fmla="*/ 2495839 w 2495839"/>
                  <a:gd name="connsiteY2" fmla="*/ 2374272 h 4751761"/>
                  <a:gd name="connsiteX3" fmla="*/ 1903508 w 2495839"/>
                  <a:gd name="connsiteY3" fmla="*/ 4713566 h 4751761"/>
                  <a:gd name="connsiteX4" fmla="*/ 1881546 w 2495839"/>
                  <a:gd name="connsiteY4" fmla="*/ 4751761 h 4751761"/>
                  <a:gd name="connsiteX5" fmla="*/ 0 w 2495839"/>
                  <a:gd name="connsiteY5" fmla="*/ 3665450 h 4751761"/>
                  <a:gd name="connsiteX6" fmla="*/ 108998 w 2495839"/>
                  <a:gd name="connsiteY6" fmla="*/ 3439184 h 4751761"/>
                  <a:gd name="connsiteX7" fmla="*/ 323994 w 2495839"/>
                  <a:gd name="connsiteY7" fmla="*/ 2374272 h 4751761"/>
                  <a:gd name="connsiteX8" fmla="*/ 108998 w 2495839"/>
                  <a:gd name="connsiteY8" fmla="*/ 1309360 h 4751761"/>
                  <a:gd name="connsiteX9" fmla="*/ 1615 w 2495839"/>
                  <a:gd name="connsiteY9" fmla="*/ 1086447 h 4751761"/>
                  <a:gd name="connsiteX10" fmla="*/ 1883396 w 2495839"/>
                  <a:gd name="connsiteY10" fmla="*/ 0 h 475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5839" h="4751761">
                    <a:moveTo>
                      <a:pt x="1883396" y="0"/>
                    </a:moveTo>
                    <a:lnTo>
                      <a:pt x="1903508" y="34978"/>
                    </a:lnTo>
                    <a:cubicBezTo>
                      <a:pt x="2281265" y="730364"/>
                      <a:pt x="2495839" y="1527260"/>
                      <a:pt x="2495839" y="2374272"/>
                    </a:cubicBezTo>
                    <a:cubicBezTo>
                      <a:pt x="2495839" y="3221284"/>
                      <a:pt x="2281265" y="4018180"/>
                      <a:pt x="1903508" y="4713566"/>
                    </a:cubicBezTo>
                    <a:lnTo>
                      <a:pt x="1881546" y="4751761"/>
                    </a:lnTo>
                    <a:lnTo>
                      <a:pt x="0" y="3665450"/>
                    </a:lnTo>
                    <a:lnTo>
                      <a:pt x="108998" y="3439184"/>
                    </a:lnTo>
                    <a:cubicBezTo>
                      <a:pt x="247439" y="3111873"/>
                      <a:pt x="323994" y="2752012"/>
                      <a:pt x="323994" y="2374272"/>
                    </a:cubicBezTo>
                    <a:cubicBezTo>
                      <a:pt x="323994" y="1996532"/>
                      <a:pt x="247439" y="1636672"/>
                      <a:pt x="108998" y="1309360"/>
                    </a:cubicBezTo>
                    <a:lnTo>
                      <a:pt x="1615" y="1086447"/>
                    </a:lnTo>
                    <a:lnTo>
                      <a:pt x="1883396" y="0"/>
                    </a:ln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0" name="Freeform 29">
                <a:extLst>
                  <a:ext uri="{FF2B5EF4-FFF2-40B4-BE49-F238E27FC236}">
                    <a16:creationId xmlns:a16="http://schemas.microsoft.com/office/drawing/2014/main" id="{83B29C7A-5700-B548-80BC-0DA9024CEDF6}"/>
                  </a:ext>
                </a:extLst>
              </p:cNvPr>
              <p:cNvSpPr/>
              <p:nvPr/>
            </p:nvSpPr>
            <p:spPr>
              <a:xfrm rot="1800000">
                <a:off x="13400238" y="6546598"/>
                <a:ext cx="1770147" cy="3367751"/>
              </a:xfrm>
              <a:custGeom>
                <a:avLst/>
                <a:gdLst>
                  <a:gd name="connsiteX0" fmla="*/ 610594 w 2494225"/>
                  <a:gd name="connsiteY0" fmla="*/ 0 h 4745327"/>
                  <a:gd name="connsiteX1" fmla="*/ 2492610 w 2494225"/>
                  <a:gd name="connsiteY1" fmla="*/ 1086583 h 4745327"/>
                  <a:gd name="connsiteX2" fmla="*/ 2386842 w 2494225"/>
                  <a:gd name="connsiteY2" fmla="*/ 1306143 h 4745327"/>
                  <a:gd name="connsiteX3" fmla="*/ 2171846 w 2494225"/>
                  <a:gd name="connsiteY3" fmla="*/ 2371055 h 4745327"/>
                  <a:gd name="connsiteX4" fmla="*/ 2386842 w 2494225"/>
                  <a:gd name="connsiteY4" fmla="*/ 3435967 h 4745327"/>
                  <a:gd name="connsiteX5" fmla="*/ 2494225 w 2494225"/>
                  <a:gd name="connsiteY5" fmla="*/ 3658880 h 4745327"/>
                  <a:gd name="connsiteX6" fmla="*/ 612443 w 2494225"/>
                  <a:gd name="connsiteY6" fmla="*/ 4745327 h 4745327"/>
                  <a:gd name="connsiteX7" fmla="*/ 592331 w 2494225"/>
                  <a:gd name="connsiteY7" fmla="*/ 4710349 h 4745327"/>
                  <a:gd name="connsiteX8" fmla="*/ 0 w 2494225"/>
                  <a:gd name="connsiteY8" fmla="*/ 2371055 h 4745327"/>
                  <a:gd name="connsiteX9" fmla="*/ 592331 w 2494225"/>
                  <a:gd name="connsiteY9" fmla="*/ 31761 h 4745327"/>
                  <a:gd name="connsiteX10" fmla="*/ 610594 w 2494225"/>
                  <a:gd name="connsiteY10" fmla="*/ 0 h 474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4225" h="4745327">
                    <a:moveTo>
                      <a:pt x="610594" y="0"/>
                    </a:moveTo>
                    <a:lnTo>
                      <a:pt x="2492610" y="1086583"/>
                    </a:lnTo>
                    <a:lnTo>
                      <a:pt x="2386842" y="1306143"/>
                    </a:lnTo>
                    <a:cubicBezTo>
                      <a:pt x="2248401" y="1633455"/>
                      <a:pt x="2171846" y="1993315"/>
                      <a:pt x="2171846" y="2371055"/>
                    </a:cubicBezTo>
                    <a:cubicBezTo>
                      <a:pt x="2171846" y="2748795"/>
                      <a:pt x="2248401" y="3108656"/>
                      <a:pt x="2386842" y="3435967"/>
                    </a:cubicBezTo>
                    <a:lnTo>
                      <a:pt x="2494225" y="3658880"/>
                    </a:lnTo>
                    <a:lnTo>
                      <a:pt x="612443" y="4745327"/>
                    </a:lnTo>
                    <a:lnTo>
                      <a:pt x="592331" y="4710349"/>
                    </a:lnTo>
                    <a:cubicBezTo>
                      <a:pt x="214575" y="4014963"/>
                      <a:pt x="0" y="3218067"/>
                      <a:pt x="0" y="2371055"/>
                    </a:cubicBezTo>
                    <a:cubicBezTo>
                      <a:pt x="0" y="1524043"/>
                      <a:pt x="214575" y="727147"/>
                      <a:pt x="592331" y="31761"/>
                    </a:cubicBezTo>
                    <a:lnTo>
                      <a:pt x="610594" y="0"/>
                    </a:ln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1" name="Freeform 30">
                <a:extLst>
                  <a:ext uri="{FF2B5EF4-FFF2-40B4-BE49-F238E27FC236}">
                    <a16:creationId xmlns:a16="http://schemas.microsoft.com/office/drawing/2014/main" id="{ADFDB68D-765A-4D49-BDC2-2800AE4994BA}"/>
                  </a:ext>
                </a:extLst>
              </p:cNvPr>
              <p:cNvSpPr/>
              <p:nvPr/>
            </p:nvSpPr>
            <p:spPr>
              <a:xfrm rot="1800000">
                <a:off x="12629595" y="9489940"/>
                <a:ext cx="2918735" cy="2455796"/>
              </a:xfrm>
              <a:custGeom>
                <a:avLst/>
                <a:gdLst>
                  <a:gd name="connsiteX0" fmla="*/ 1884087 w 4112641"/>
                  <a:gd name="connsiteY0" fmla="*/ 0 h 3460337"/>
                  <a:gd name="connsiteX1" fmla="*/ 1935482 w 4112641"/>
                  <a:gd name="connsiteY1" fmla="*/ 84598 h 3460337"/>
                  <a:gd name="connsiteX2" fmla="*/ 3924358 w 4112641"/>
                  <a:gd name="connsiteY2" fmla="*/ 1276678 h 3460337"/>
                  <a:gd name="connsiteX3" fmla="*/ 4112641 w 4112641"/>
                  <a:gd name="connsiteY3" fmla="*/ 1286186 h 3460337"/>
                  <a:gd name="connsiteX4" fmla="*/ 4112641 w 4112641"/>
                  <a:gd name="connsiteY4" fmla="*/ 3460337 h 3460337"/>
                  <a:gd name="connsiteX5" fmla="*/ 3951533 w 4112641"/>
                  <a:gd name="connsiteY5" fmla="*/ 3456263 h 3460337"/>
                  <a:gd name="connsiteX6" fmla="*/ 6900 w 4112641"/>
                  <a:gd name="connsiteY6" fmla="*/ 1099778 h 3460337"/>
                  <a:gd name="connsiteX7" fmla="*/ 0 w 4112641"/>
                  <a:gd name="connsiteY7" fmla="*/ 1087778 h 3460337"/>
                  <a:gd name="connsiteX8" fmla="*/ 1884087 w 4112641"/>
                  <a:gd name="connsiteY8" fmla="*/ 0 h 3460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2641" h="3460337">
                    <a:moveTo>
                      <a:pt x="1884087" y="0"/>
                    </a:moveTo>
                    <a:lnTo>
                      <a:pt x="1935482" y="84598"/>
                    </a:lnTo>
                    <a:cubicBezTo>
                      <a:pt x="2377967" y="739562"/>
                      <a:pt x="3096620" y="1192617"/>
                      <a:pt x="3924358" y="1276678"/>
                    </a:cubicBezTo>
                    <a:lnTo>
                      <a:pt x="4112641" y="1286186"/>
                    </a:lnTo>
                    <a:lnTo>
                      <a:pt x="4112641" y="3460337"/>
                    </a:lnTo>
                    <a:lnTo>
                      <a:pt x="3951533" y="3456263"/>
                    </a:lnTo>
                    <a:cubicBezTo>
                      <a:pt x="2278583" y="3371461"/>
                      <a:pt x="826657" y="2448918"/>
                      <a:pt x="6900" y="1099778"/>
                    </a:cubicBezTo>
                    <a:lnTo>
                      <a:pt x="0" y="1087778"/>
                    </a:lnTo>
                    <a:lnTo>
                      <a:pt x="1884087" y="0"/>
                    </a:ln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0" name="TextBox 19">
                <a:extLst>
                  <a:ext uri="{FF2B5EF4-FFF2-40B4-BE49-F238E27FC236}">
                    <a16:creationId xmlns:a16="http://schemas.microsoft.com/office/drawing/2014/main" id="{BDEFB87F-79B8-844C-8DB8-8AC14A66D3F4}"/>
                  </a:ext>
                </a:extLst>
              </p:cNvPr>
              <p:cNvSpPr txBox="1"/>
              <p:nvPr/>
            </p:nvSpPr>
            <p:spPr>
              <a:xfrm>
                <a:off x="15673075" y="8991007"/>
                <a:ext cx="1680590" cy="1046440"/>
              </a:xfrm>
              <a:prstGeom prst="rect">
                <a:avLst/>
              </a:prstGeom>
              <a:noFill/>
            </p:spPr>
            <p:txBody>
              <a:bodyPr wrap="none" rtlCol="0" anchor="ctr" anchorCtr="0">
                <a:spAutoFit/>
              </a:bodyPr>
              <a:lstStyle/>
              <a:p>
                <a:pPr algn="ctr"/>
                <a:r>
                  <a:rPr lang="en-US" sz="1400" b="1" dirty="0">
                    <a:solidFill>
                      <a:schemeClr val="tx2"/>
                    </a:solidFill>
                    <a:latin typeface="Poppins" pitchFamily="2" charset="77"/>
                    <a:ea typeface="League Spartan" charset="0"/>
                    <a:cs typeface="Poppins" pitchFamily="2" charset="77"/>
                  </a:rPr>
                  <a:t>SCRUM</a:t>
                </a:r>
              </a:p>
              <a:p>
                <a:pPr algn="ctr"/>
                <a:r>
                  <a:rPr lang="en-US" sz="1400" b="1" dirty="0">
                    <a:solidFill>
                      <a:schemeClr val="tx2"/>
                    </a:solidFill>
                    <a:latin typeface="Poppins" pitchFamily="2" charset="77"/>
                    <a:ea typeface="League Spartan" charset="0"/>
                    <a:cs typeface="Poppins" pitchFamily="2" charset="77"/>
                  </a:rPr>
                  <a:t>ROLES</a:t>
                </a:r>
              </a:p>
            </p:txBody>
          </p:sp>
          <p:sp>
            <p:nvSpPr>
              <p:cNvPr id="21" name="TextBox 20">
                <a:extLst>
                  <a:ext uri="{FF2B5EF4-FFF2-40B4-BE49-F238E27FC236}">
                    <a16:creationId xmlns:a16="http://schemas.microsoft.com/office/drawing/2014/main" id="{73D9B505-547D-A446-BFAA-FA3950C857E4}"/>
                  </a:ext>
                </a:extLst>
              </p:cNvPr>
              <p:cNvSpPr txBox="1"/>
              <p:nvPr/>
            </p:nvSpPr>
            <p:spPr>
              <a:xfrm>
                <a:off x="15810933" y="6499793"/>
                <a:ext cx="1404872" cy="800220"/>
              </a:xfrm>
              <a:prstGeom prst="rect">
                <a:avLst/>
              </a:prstGeom>
              <a:noFill/>
            </p:spPr>
            <p:txBody>
              <a:bodyPr wrap="none" rtlCol="0" anchor="ctr" anchorCtr="0">
                <a:spAutoFit/>
              </a:bodyPr>
              <a:lstStyle/>
              <a:p>
                <a:pPr algn="ctr"/>
                <a:r>
                  <a:rPr lang="en-US" sz="1000" b="1" dirty="0">
                    <a:solidFill>
                      <a:schemeClr val="bg1"/>
                    </a:solidFill>
                    <a:latin typeface="Poppins" pitchFamily="2" charset="77"/>
                    <a:ea typeface="League Spartan" charset="0"/>
                    <a:cs typeface="Poppins" pitchFamily="2" charset="77"/>
                  </a:rPr>
                  <a:t>SCRUM</a:t>
                </a:r>
              </a:p>
              <a:p>
                <a:pPr algn="ctr"/>
                <a:r>
                  <a:rPr lang="en-US" sz="1000" b="1" dirty="0">
                    <a:solidFill>
                      <a:schemeClr val="bg1"/>
                    </a:solidFill>
                    <a:latin typeface="Poppins" pitchFamily="2" charset="77"/>
                    <a:ea typeface="League Spartan" charset="0"/>
                    <a:cs typeface="Poppins" pitchFamily="2" charset="77"/>
                  </a:rPr>
                  <a:t>MASTER</a:t>
                </a:r>
              </a:p>
            </p:txBody>
          </p:sp>
          <p:sp>
            <p:nvSpPr>
              <p:cNvPr id="22" name="TextBox 21">
                <a:extLst>
                  <a:ext uri="{FF2B5EF4-FFF2-40B4-BE49-F238E27FC236}">
                    <a16:creationId xmlns:a16="http://schemas.microsoft.com/office/drawing/2014/main" id="{5956AF87-72CC-7F40-A215-C5631167999E}"/>
                  </a:ext>
                </a:extLst>
              </p:cNvPr>
              <p:cNvSpPr txBox="1"/>
              <p:nvPr/>
            </p:nvSpPr>
            <p:spPr>
              <a:xfrm rot="3600000">
                <a:off x="18086200" y="7839673"/>
                <a:ext cx="1606850" cy="800220"/>
              </a:xfrm>
              <a:prstGeom prst="rect">
                <a:avLst/>
              </a:prstGeom>
              <a:noFill/>
            </p:spPr>
            <p:txBody>
              <a:bodyPr wrap="none" rtlCol="0" anchor="ctr" anchorCtr="0">
                <a:spAutoFit/>
              </a:bodyPr>
              <a:lstStyle/>
              <a:p>
                <a:pPr algn="ctr"/>
                <a:r>
                  <a:rPr lang="en-US" sz="1000" b="1" dirty="0">
                    <a:solidFill>
                      <a:schemeClr val="bg1"/>
                    </a:solidFill>
                    <a:latin typeface="Poppins" pitchFamily="2" charset="77"/>
                    <a:ea typeface="League Spartan" charset="0"/>
                    <a:cs typeface="Poppins" pitchFamily="2" charset="77"/>
                  </a:rPr>
                  <a:t>TEAM</a:t>
                </a:r>
              </a:p>
              <a:p>
                <a:pPr algn="ctr"/>
                <a:r>
                  <a:rPr lang="en-US" sz="1000" b="1" dirty="0">
                    <a:solidFill>
                      <a:schemeClr val="bg1"/>
                    </a:solidFill>
                    <a:latin typeface="Poppins" pitchFamily="2" charset="77"/>
                    <a:ea typeface="League Spartan" charset="0"/>
                    <a:cs typeface="Poppins" pitchFamily="2" charset="77"/>
                  </a:rPr>
                  <a:t>MEMBERS</a:t>
                </a:r>
              </a:p>
            </p:txBody>
          </p:sp>
          <p:sp>
            <p:nvSpPr>
              <p:cNvPr id="23" name="TextBox 22">
                <a:extLst>
                  <a:ext uri="{FF2B5EF4-FFF2-40B4-BE49-F238E27FC236}">
                    <a16:creationId xmlns:a16="http://schemas.microsoft.com/office/drawing/2014/main" id="{0F8152AB-355B-114A-A447-EA4881D0C765}"/>
                  </a:ext>
                </a:extLst>
              </p:cNvPr>
              <p:cNvSpPr txBox="1"/>
              <p:nvPr/>
            </p:nvSpPr>
            <p:spPr>
              <a:xfrm rot="3600000">
                <a:off x="13411029" y="10475367"/>
                <a:ext cx="1610058" cy="800220"/>
              </a:xfrm>
              <a:prstGeom prst="rect">
                <a:avLst/>
              </a:prstGeom>
              <a:noFill/>
            </p:spPr>
            <p:txBody>
              <a:bodyPr wrap="none" rtlCol="0" anchor="ctr" anchorCtr="0">
                <a:spAutoFit/>
              </a:bodyPr>
              <a:lstStyle/>
              <a:p>
                <a:pPr algn="ctr"/>
                <a:r>
                  <a:rPr lang="en-US" sz="1000" b="1" dirty="0">
                    <a:solidFill>
                      <a:schemeClr val="bg1"/>
                    </a:solidFill>
                    <a:latin typeface="Poppins" pitchFamily="2" charset="77"/>
                    <a:ea typeface="League Spartan" charset="0"/>
                    <a:cs typeface="Poppins" pitchFamily="2" charset="77"/>
                  </a:rPr>
                  <a:t>PRODUCT</a:t>
                </a:r>
              </a:p>
              <a:p>
                <a:pPr algn="ctr"/>
                <a:r>
                  <a:rPr lang="en-US" sz="1000" b="1" dirty="0">
                    <a:solidFill>
                      <a:schemeClr val="bg1"/>
                    </a:solidFill>
                    <a:latin typeface="Poppins" pitchFamily="2" charset="77"/>
                    <a:ea typeface="League Spartan" charset="0"/>
                    <a:cs typeface="Poppins" pitchFamily="2" charset="77"/>
                  </a:rPr>
                  <a:t>OWNER</a:t>
                </a:r>
              </a:p>
            </p:txBody>
          </p:sp>
          <p:sp>
            <p:nvSpPr>
              <p:cNvPr id="24" name="TextBox 23">
                <a:extLst>
                  <a:ext uri="{FF2B5EF4-FFF2-40B4-BE49-F238E27FC236}">
                    <a16:creationId xmlns:a16="http://schemas.microsoft.com/office/drawing/2014/main" id="{8E38B2ED-41B3-E943-83D9-06EF5B6822AB}"/>
                  </a:ext>
                </a:extLst>
              </p:cNvPr>
              <p:cNvSpPr txBox="1"/>
              <p:nvPr/>
            </p:nvSpPr>
            <p:spPr>
              <a:xfrm>
                <a:off x="15929557" y="11986911"/>
                <a:ext cx="1167628" cy="492442"/>
              </a:xfrm>
              <a:prstGeom prst="rect">
                <a:avLst/>
              </a:prstGeom>
              <a:noFill/>
            </p:spPr>
            <p:txBody>
              <a:bodyPr wrap="none" rtlCol="0" anchor="ctr" anchorCtr="0">
                <a:spAutoFit/>
              </a:bodyPr>
              <a:lstStyle/>
              <a:p>
                <a:pPr algn="ctr"/>
                <a:r>
                  <a:rPr lang="en-US" sz="1000" b="1" dirty="0">
                    <a:solidFill>
                      <a:schemeClr val="bg1"/>
                    </a:solidFill>
                    <a:latin typeface="Poppins" pitchFamily="2" charset="77"/>
                    <a:ea typeface="League Spartan" charset="0"/>
                    <a:cs typeface="Poppins" pitchFamily="2" charset="77"/>
                  </a:rPr>
                  <a:t>USERS</a:t>
                </a:r>
              </a:p>
            </p:txBody>
          </p:sp>
          <p:sp>
            <p:nvSpPr>
              <p:cNvPr id="25" name="TextBox 24">
                <a:extLst>
                  <a:ext uri="{FF2B5EF4-FFF2-40B4-BE49-F238E27FC236}">
                    <a16:creationId xmlns:a16="http://schemas.microsoft.com/office/drawing/2014/main" id="{F9120221-D144-C84B-9936-A66EC7F6C539}"/>
                  </a:ext>
                </a:extLst>
              </p:cNvPr>
              <p:cNvSpPr txBox="1"/>
              <p:nvPr/>
            </p:nvSpPr>
            <p:spPr>
              <a:xfrm rot="18000000">
                <a:off x="17668440" y="10607631"/>
                <a:ext cx="2341026" cy="492442"/>
              </a:xfrm>
              <a:prstGeom prst="rect">
                <a:avLst/>
              </a:prstGeom>
              <a:noFill/>
            </p:spPr>
            <p:txBody>
              <a:bodyPr wrap="none" rtlCol="0" anchor="ctr" anchorCtr="0">
                <a:spAutoFit/>
              </a:bodyPr>
              <a:lstStyle/>
              <a:p>
                <a:pPr algn="ctr"/>
                <a:r>
                  <a:rPr lang="en-US" sz="1000" b="1" dirty="0">
                    <a:solidFill>
                      <a:schemeClr val="bg1"/>
                    </a:solidFill>
                    <a:latin typeface="Poppins" pitchFamily="2" charset="77"/>
                    <a:ea typeface="League Spartan" charset="0"/>
                    <a:cs typeface="Poppins" pitchFamily="2" charset="77"/>
                  </a:rPr>
                  <a:t>STAKEHOLDERS</a:t>
                </a:r>
              </a:p>
            </p:txBody>
          </p:sp>
        </p:grpSp>
        <p:grpSp>
          <p:nvGrpSpPr>
            <p:cNvPr id="2" name="Group 1">
              <a:extLst>
                <a:ext uri="{FF2B5EF4-FFF2-40B4-BE49-F238E27FC236}">
                  <a16:creationId xmlns:a16="http://schemas.microsoft.com/office/drawing/2014/main" id="{933C8788-400D-1049-975F-DC23CB52C552}"/>
                </a:ext>
              </a:extLst>
            </p:cNvPr>
            <p:cNvGrpSpPr/>
            <p:nvPr/>
          </p:nvGrpSpPr>
          <p:grpSpPr>
            <a:xfrm>
              <a:off x="6080125" y="2576975"/>
              <a:ext cx="8255000" cy="8251113"/>
              <a:chOff x="7281142" y="3140944"/>
              <a:chExt cx="9815367" cy="9810745"/>
            </a:xfrm>
          </p:grpSpPr>
          <p:sp>
            <p:nvSpPr>
              <p:cNvPr id="3" name="Freeform 2">
                <a:extLst>
                  <a:ext uri="{FF2B5EF4-FFF2-40B4-BE49-F238E27FC236}">
                    <a16:creationId xmlns:a16="http://schemas.microsoft.com/office/drawing/2014/main" id="{93C50568-CAA2-564C-9A90-DFB081EB8F41}"/>
                  </a:ext>
                </a:extLst>
              </p:cNvPr>
              <p:cNvSpPr/>
              <p:nvPr/>
            </p:nvSpPr>
            <p:spPr>
              <a:xfrm>
                <a:off x="12280264" y="3140945"/>
                <a:ext cx="4112642" cy="3460337"/>
              </a:xfrm>
              <a:custGeom>
                <a:avLst/>
                <a:gdLst>
                  <a:gd name="connsiteX0" fmla="*/ 0 w 4112642"/>
                  <a:gd name="connsiteY0" fmla="*/ 0 h 3460337"/>
                  <a:gd name="connsiteX1" fmla="*/ 161110 w 4112642"/>
                  <a:gd name="connsiteY1" fmla="*/ 4074 h 3460337"/>
                  <a:gd name="connsiteX2" fmla="*/ 4105742 w 4112642"/>
                  <a:gd name="connsiteY2" fmla="*/ 2360559 h 3460337"/>
                  <a:gd name="connsiteX3" fmla="*/ 4112642 w 4112642"/>
                  <a:gd name="connsiteY3" fmla="*/ 2372559 h 3460337"/>
                  <a:gd name="connsiteX4" fmla="*/ 2228555 w 4112642"/>
                  <a:gd name="connsiteY4" fmla="*/ 3460337 h 3460337"/>
                  <a:gd name="connsiteX5" fmla="*/ 2177161 w 4112642"/>
                  <a:gd name="connsiteY5" fmla="*/ 3375739 h 3460337"/>
                  <a:gd name="connsiteX6" fmla="*/ 188285 w 4112642"/>
                  <a:gd name="connsiteY6" fmla="*/ 2183659 h 3460337"/>
                  <a:gd name="connsiteX7" fmla="*/ 0 w 4112642"/>
                  <a:gd name="connsiteY7" fmla="*/ 2174152 h 3460337"/>
                  <a:gd name="connsiteX8" fmla="*/ 0 w 4112642"/>
                  <a:gd name="connsiteY8" fmla="*/ 0 h 3460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2642" h="3460337">
                    <a:moveTo>
                      <a:pt x="0" y="0"/>
                    </a:moveTo>
                    <a:lnTo>
                      <a:pt x="161110" y="4074"/>
                    </a:lnTo>
                    <a:cubicBezTo>
                      <a:pt x="1834060" y="88876"/>
                      <a:pt x="3285985" y="1011420"/>
                      <a:pt x="4105742" y="2360559"/>
                    </a:cubicBezTo>
                    <a:lnTo>
                      <a:pt x="4112642" y="2372559"/>
                    </a:lnTo>
                    <a:lnTo>
                      <a:pt x="2228555" y="3460337"/>
                    </a:lnTo>
                    <a:lnTo>
                      <a:pt x="2177161" y="3375739"/>
                    </a:lnTo>
                    <a:cubicBezTo>
                      <a:pt x="1734676" y="2720775"/>
                      <a:pt x="1016023" y="2267720"/>
                      <a:pt x="188285" y="2183659"/>
                    </a:cubicBezTo>
                    <a:lnTo>
                      <a:pt x="0" y="2174152"/>
                    </a:lnTo>
                    <a:lnTo>
                      <a:pt x="0" y="0"/>
                    </a:lnTo>
                    <a:close/>
                  </a:path>
                </a:pathLst>
              </a:cu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 name="Freeform 3">
                <a:extLst>
                  <a:ext uri="{FF2B5EF4-FFF2-40B4-BE49-F238E27FC236}">
                    <a16:creationId xmlns:a16="http://schemas.microsoft.com/office/drawing/2014/main" id="{2385140B-A60A-4E46-A874-C172ED0556DD}"/>
                  </a:ext>
                </a:extLst>
              </p:cNvPr>
              <p:cNvSpPr/>
              <p:nvPr/>
            </p:nvSpPr>
            <p:spPr>
              <a:xfrm>
                <a:off x="7982894" y="3140944"/>
                <a:ext cx="4114490" cy="3463510"/>
              </a:xfrm>
              <a:custGeom>
                <a:avLst/>
                <a:gdLst>
                  <a:gd name="connsiteX0" fmla="*/ 4114490 w 4114490"/>
                  <a:gd name="connsiteY0" fmla="*/ 0 h 3463510"/>
                  <a:gd name="connsiteX1" fmla="*/ 4114490 w 4114490"/>
                  <a:gd name="connsiteY1" fmla="*/ 2174152 h 3463510"/>
                  <a:gd name="connsiteX2" fmla="*/ 3926207 w 4114490"/>
                  <a:gd name="connsiteY2" fmla="*/ 2183659 h 3463510"/>
                  <a:gd name="connsiteX3" fmla="*/ 1937331 w 4114490"/>
                  <a:gd name="connsiteY3" fmla="*/ 3375739 h 3463510"/>
                  <a:gd name="connsiteX4" fmla="*/ 1884009 w 4114490"/>
                  <a:gd name="connsiteY4" fmla="*/ 3463510 h 3463510"/>
                  <a:gd name="connsiteX5" fmla="*/ 0 w 4114490"/>
                  <a:gd name="connsiteY5" fmla="*/ 2375776 h 3463510"/>
                  <a:gd name="connsiteX6" fmla="*/ 8749 w 4114490"/>
                  <a:gd name="connsiteY6" fmla="*/ 2360559 h 3463510"/>
                  <a:gd name="connsiteX7" fmla="*/ 3953382 w 4114490"/>
                  <a:gd name="connsiteY7" fmla="*/ 4074 h 3463510"/>
                  <a:gd name="connsiteX8" fmla="*/ 4114490 w 4114490"/>
                  <a:gd name="connsiteY8" fmla="*/ 0 h 3463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4490" h="3463510">
                    <a:moveTo>
                      <a:pt x="4114490" y="0"/>
                    </a:moveTo>
                    <a:lnTo>
                      <a:pt x="4114490" y="2174152"/>
                    </a:lnTo>
                    <a:lnTo>
                      <a:pt x="3926207" y="2183659"/>
                    </a:lnTo>
                    <a:cubicBezTo>
                      <a:pt x="3098469" y="2267720"/>
                      <a:pt x="2379816" y="2720775"/>
                      <a:pt x="1937331" y="3375739"/>
                    </a:cubicBezTo>
                    <a:lnTo>
                      <a:pt x="1884009" y="3463510"/>
                    </a:lnTo>
                    <a:lnTo>
                      <a:pt x="0" y="2375776"/>
                    </a:lnTo>
                    <a:lnTo>
                      <a:pt x="8749" y="2360559"/>
                    </a:lnTo>
                    <a:cubicBezTo>
                      <a:pt x="828506" y="1011420"/>
                      <a:pt x="2280432" y="88876"/>
                      <a:pt x="3953382" y="4074"/>
                    </a:cubicBezTo>
                    <a:lnTo>
                      <a:pt x="4114490" y="0"/>
                    </a:lnTo>
                    <a:close/>
                  </a:path>
                </a:pathLst>
              </a:cu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5" name="Freeform 4">
                <a:extLst>
                  <a:ext uri="{FF2B5EF4-FFF2-40B4-BE49-F238E27FC236}">
                    <a16:creationId xmlns:a16="http://schemas.microsoft.com/office/drawing/2014/main" id="{9561D1F6-C5CF-114E-AE8D-F51D016B8965}"/>
                  </a:ext>
                </a:extLst>
              </p:cNvPr>
              <p:cNvSpPr/>
              <p:nvPr/>
            </p:nvSpPr>
            <p:spPr>
              <a:xfrm>
                <a:off x="14600670" y="5672045"/>
                <a:ext cx="2495839" cy="4751761"/>
              </a:xfrm>
              <a:custGeom>
                <a:avLst/>
                <a:gdLst>
                  <a:gd name="connsiteX0" fmla="*/ 1883396 w 2495839"/>
                  <a:gd name="connsiteY0" fmla="*/ 0 h 4751761"/>
                  <a:gd name="connsiteX1" fmla="*/ 1903508 w 2495839"/>
                  <a:gd name="connsiteY1" fmla="*/ 34978 h 4751761"/>
                  <a:gd name="connsiteX2" fmla="*/ 2495839 w 2495839"/>
                  <a:gd name="connsiteY2" fmla="*/ 2374272 h 4751761"/>
                  <a:gd name="connsiteX3" fmla="*/ 1903508 w 2495839"/>
                  <a:gd name="connsiteY3" fmla="*/ 4713566 h 4751761"/>
                  <a:gd name="connsiteX4" fmla="*/ 1881546 w 2495839"/>
                  <a:gd name="connsiteY4" fmla="*/ 4751761 h 4751761"/>
                  <a:gd name="connsiteX5" fmla="*/ 0 w 2495839"/>
                  <a:gd name="connsiteY5" fmla="*/ 3665450 h 4751761"/>
                  <a:gd name="connsiteX6" fmla="*/ 108998 w 2495839"/>
                  <a:gd name="connsiteY6" fmla="*/ 3439184 h 4751761"/>
                  <a:gd name="connsiteX7" fmla="*/ 323994 w 2495839"/>
                  <a:gd name="connsiteY7" fmla="*/ 2374272 h 4751761"/>
                  <a:gd name="connsiteX8" fmla="*/ 108998 w 2495839"/>
                  <a:gd name="connsiteY8" fmla="*/ 1309360 h 4751761"/>
                  <a:gd name="connsiteX9" fmla="*/ 1615 w 2495839"/>
                  <a:gd name="connsiteY9" fmla="*/ 1086447 h 4751761"/>
                  <a:gd name="connsiteX10" fmla="*/ 1883396 w 2495839"/>
                  <a:gd name="connsiteY10" fmla="*/ 0 h 4751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5839" h="4751761">
                    <a:moveTo>
                      <a:pt x="1883396" y="0"/>
                    </a:moveTo>
                    <a:lnTo>
                      <a:pt x="1903508" y="34978"/>
                    </a:lnTo>
                    <a:cubicBezTo>
                      <a:pt x="2281265" y="730364"/>
                      <a:pt x="2495839" y="1527260"/>
                      <a:pt x="2495839" y="2374272"/>
                    </a:cubicBezTo>
                    <a:cubicBezTo>
                      <a:pt x="2495839" y="3221284"/>
                      <a:pt x="2281265" y="4018180"/>
                      <a:pt x="1903508" y="4713566"/>
                    </a:cubicBezTo>
                    <a:lnTo>
                      <a:pt x="1881546" y="4751761"/>
                    </a:lnTo>
                    <a:lnTo>
                      <a:pt x="0" y="3665450"/>
                    </a:lnTo>
                    <a:lnTo>
                      <a:pt x="108998" y="3439184"/>
                    </a:lnTo>
                    <a:cubicBezTo>
                      <a:pt x="247439" y="3111873"/>
                      <a:pt x="323994" y="2752012"/>
                      <a:pt x="323994" y="2374272"/>
                    </a:cubicBezTo>
                    <a:cubicBezTo>
                      <a:pt x="323994" y="1996532"/>
                      <a:pt x="247439" y="1636672"/>
                      <a:pt x="108998" y="1309360"/>
                    </a:cubicBezTo>
                    <a:lnTo>
                      <a:pt x="1615" y="1086447"/>
                    </a:lnTo>
                    <a:lnTo>
                      <a:pt x="188339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6" name="Freeform 5">
                <a:extLst>
                  <a:ext uri="{FF2B5EF4-FFF2-40B4-BE49-F238E27FC236}">
                    <a16:creationId xmlns:a16="http://schemas.microsoft.com/office/drawing/2014/main" id="{39EB0B6F-7C6B-E044-8213-A811F4EC713B}"/>
                  </a:ext>
                </a:extLst>
              </p:cNvPr>
              <p:cNvSpPr/>
              <p:nvPr/>
            </p:nvSpPr>
            <p:spPr>
              <a:xfrm>
                <a:off x="7281142" y="5675262"/>
                <a:ext cx="2494225" cy="4745327"/>
              </a:xfrm>
              <a:custGeom>
                <a:avLst/>
                <a:gdLst>
                  <a:gd name="connsiteX0" fmla="*/ 610594 w 2494225"/>
                  <a:gd name="connsiteY0" fmla="*/ 0 h 4745327"/>
                  <a:gd name="connsiteX1" fmla="*/ 2492610 w 2494225"/>
                  <a:gd name="connsiteY1" fmla="*/ 1086583 h 4745327"/>
                  <a:gd name="connsiteX2" fmla="*/ 2386842 w 2494225"/>
                  <a:gd name="connsiteY2" fmla="*/ 1306143 h 4745327"/>
                  <a:gd name="connsiteX3" fmla="*/ 2171846 w 2494225"/>
                  <a:gd name="connsiteY3" fmla="*/ 2371055 h 4745327"/>
                  <a:gd name="connsiteX4" fmla="*/ 2386842 w 2494225"/>
                  <a:gd name="connsiteY4" fmla="*/ 3435967 h 4745327"/>
                  <a:gd name="connsiteX5" fmla="*/ 2494225 w 2494225"/>
                  <a:gd name="connsiteY5" fmla="*/ 3658880 h 4745327"/>
                  <a:gd name="connsiteX6" fmla="*/ 612443 w 2494225"/>
                  <a:gd name="connsiteY6" fmla="*/ 4745327 h 4745327"/>
                  <a:gd name="connsiteX7" fmla="*/ 592331 w 2494225"/>
                  <a:gd name="connsiteY7" fmla="*/ 4710349 h 4745327"/>
                  <a:gd name="connsiteX8" fmla="*/ 0 w 2494225"/>
                  <a:gd name="connsiteY8" fmla="*/ 2371055 h 4745327"/>
                  <a:gd name="connsiteX9" fmla="*/ 592331 w 2494225"/>
                  <a:gd name="connsiteY9" fmla="*/ 31761 h 4745327"/>
                  <a:gd name="connsiteX10" fmla="*/ 610594 w 2494225"/>
                  <a:gd name="connsiteY10" fmla="*/ 0 h 474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4225" h="4745327">
                    <a:moveTo>
                      <a:pt x="610594" y="0"/>
                    </a:moveTo>
                    <a:lnTo>
                      <a:pt x="2492610" y="1086583"/>
                    </a:lnTo>
                    <a:lnTo>
                      <a:pt x="2386842" y="1306143"/>
                    </a:lnTo>
                    <a:cubicBezTo>
                      <a:pt x="2248401" y="1633455"/>
                      <a:pt x="2171846" y="1993315"/>
                      <a:pt x="2171846" y="2371055"/>
                    </a:cubicBezTo>
                    <a:cubicBezTo>
                      <a:pt x="2171846" y="2748795"/>
                      <a:pt x="2248401" y="3108656"/>
                      <a:pt x="2386842" y="3435967"/>
                    </a:cubicBezTo>
                    <a:lnTo>
                      <a:pt x="2494225" y="3658880"/>
                    </a:lnTo>
                    <a:lnTo>
                      <a:pt x="612443" y="4745327"/>
                    </a:lnTo>
                    <a:lnTo>
                      <a:pt x="592331" y="4710349"/>
                    </a:lnTo>
                    <a:cubicBezTo>
                      <a:pt x="214575" y="4014963"/>
                      <a:pt x="0" y="3218067"/>
                      <a:pt x="0" y="2371055"/>
                    </a:cubicBezTo>
                    <a:cubicBezTo>
                      <a:pt x="0" y="1524043"/>
                      <a:pt x="214575" y="727147"/>
                      <a:pt x="592331" y="31761"/>
                    </a:cubicBezTo>
                    <a:lnTo>
                      <a:pt x="610594" y="0"/>
                    </a:lnTo>
                    <a:close/>
                  </a:path>
                </a:pathLst>
              </a:cu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7" name="Freeform 6">
                <a:extLst>
                  <a:ext uri="{FF2B5EF4-FFF2-40B4-BE49-F238E27FC236}">
                    <a16:creationId xmlns:a16="http://schemas.microsoft.com/office/drawing/2014/main" id="{8D7722F4-3724-0D4D-BE47-C43F2327C6C4}"/>
                  </a:ext>
                </a:extLst>
              </p:cNvPr>
              <p:cNvSpPr/>
              <p:nvPr/>
            </p:nvSpPr>
            <p:spPr>
              <a:xfrm>
                <a:off x="7984744" y="9491352"/>
                <a:ext cx="4112641" cy="3460337"/>
              </a:xfrm>
              <a:custGeom>
                <a:avLst/>
                <a:gdLst>
                  <a:gd name="connsiteX0" fmla="*/ 1884087 w 4112641"/>
                  <a:gd name="connsiteY0" fmla="*/ 0 h 3460337"/>
                  <a:gd name="connsiteX1" fmla="*/ 1935482 w 4112641"/>
                  <a:gd name="connsiteY1" fmla="*/ 84598 h 3460337"/>
                  <a:gd name="connsiteX2" fmla="*/ 3924358 w 4112641"/>
                  <a:gd name="connsiteY2" fmla="*/ 1276678 h 3460337"/>
                  <a:gd name="connsiteX3" fmla="*/ 4112641 w 4112641"/>
                  <a:gd name="connsiteY3" fmla="*/ 1286186 h 3460337"/>
                  <a:gd name="connsiteX4" fmla="*/ 4112641 w 4112641"/>
                  <a:gd name="connsiteY4" fmla="*/ 3460337 h 3460337"/>
                  <a:gd name="connsiteX5" fmla="*/ 3951533 w 4112641"/>
                  <a:gd name="connsiteY5" fmla="*/ 3456263 h 3460337"/>
                  <a:gd name="connsiteX6" fmla="*/ 6900 w 4112641"/>
                  <a:gd name="connsiteY6" fmla="*/ 1099778 h 3460337"/>
                  <a:gd name="connsiteX7" fmla="*/ 0 w 4112641"/>
                  <a:gd name="connsiteY7" fmla="*/ 1087778 h 3460337"/>
                  <a:gd name="connsiteX8" fmla="*/ 1884087 w 4112641"/>
                  <a:gd name="connsiteY8" fmla="*/ 0 h 3460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2641" h="3460337">
                    <a:moveTo>
                      <a:pt x="1884087" y="0"/>
                    </a:moveTo>
                    <a:lnTo>
                      <a:pt x="1935482" y="84598"/>
                    </a:lnTo>
                    <a:cubicBezTo>
                      <a:pt x="2377967" y="739562"/>
                      <a:pt x="3096620" y="1192617"/>
                      <a:pt x="3924358" y="1276678"/>
                    </a:cubicBezTo>
                    <a:lnTo>
                      <a:pt x="4112641" y="1286186"/>
                    </a:lnTo>
                    <a:lnTo>
                      <a:pt x="4112641" y="3460337"/>
                    </a:lnTo>
                    <a:lnTo>
                      <a:pt x="3951533" y="3456263"/>
                    </a:lnTo>
                    <a:cubicBezTo>
                      <a:pt x="2278583" y="3371461"/>
                      <a:pt x="826657" y="2448918"/>
                      <a:pt x="6900" y="1099778"/>
                    </a:cubicBezTo>
                    <a:lnTo>
                      <a:pt x="0" y="1087778"/>
                    </a:lnTo>
                    <a:lnTo>
                      <a:pt x="1884087" y="0"/>
                    </a:lnTo>
                    <a:close/>
                  </a:path>
                </a:pathLst>
              </a:cu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8" name="Freeform 7">
                <a:extLst>
                  <a:ext uri="{FF2B5EF4-FFF2-40B4-BE49-F238E27FC236}">
                    <a16:creationId xmlns:a16="http://schemas.microsoft.com/office/drawing/2014/main" id="{B493DE67-6392-0749-A0A7-B8CCDB7A9009}"/>
                  </a:ext>
                </a:extLst>
              </p:cNvPr>
              <p:cNvSpPr/>
              <p:nvPr/>
            </p:nvSpPr>
            <p:spPr>
              <a:xfrm>
                <a:off x="12280264" y="9494524"/>
                <a:ext cx="4110792" cy="3457165"/>
              </a:xfrm>
              <a:custGeom>
                <a:avLst/>
                <a:gdLst>
                  <a:gd name="connsiteX0" fmla="*/ 2226628 w 4110792"/>
                  <a:gd name="connsiteY0" fmla="*/ 0 h 3457165"/>
                  <a:gd name="connsiteX1" fmla="*/ 4110792 w 4110792"/>
                  <a:gd name="connsiteY1" fmla="*/ 1087823 h 3457165"/>
                  <a:gd name="connsiteX2" fmla="*/ 4105742 w 4110792"/>
                  <a:gd name="connsiteY2" fmla="*/ 1096606 h 3457165"/>
                  <a:gd name="connsiteX3" fmla="*/ 161110 w 4110792"/>
                  <a:gd name="connsiteY3" fmla="*/ 3453091 h 3457165"/>
                  <a:gd name="connsiteX4" fmla="*/ 0 w 4110792"/>
                  <a:gd name="connsiteY4" fmla="*/ 3457165 h 3457165"/>
                  <a:gd name="connsiteX5" fmla="*/ 0 w 4110792"/>
                  <a:gd name="connsiteY5" fmla="*/ 1283014 h 3457165"/>
                  <a:gd name="connsiteX6" fmla="*/ 188285 w 4110792"/>
                  <a:gd name="connsiteY6" fmla="*/ 1273506 h 3457165"/>
                  <a:gd name="connsiteX7" fmla="*/ 2177161 w 4110792"/>
                  <a:gd name="connsiteY7" fmla="*/ 81426 h 3457165"/>
                  <a:gd name="connsiteX8" fmla="*/ 2226628 w 4110792"/>
                  <a:gd name="connsiteY8" fmla="*/ 0 h 3457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10792" h="3457165">
                    <a:moveTo>
                      <a:pt x="2226628" y="0"/>
                    </a:moveTo>
                    <a:lnTo>
                      <a:pt x="4110792" y="1087823"/>
                    </a:lnTo>
                    <a:lnTo>
                      <a:pt x="4105742" y="1096606"/>
                    </a:lnTo>
                    <a:cubicBezTo>
                      <a:pt x="3285985" y="2445746"/>
                      <a:pt x="1834060" y="3368289"/>
                      <a:pt x="161110" y="3453091"/>
                    </a:cubicBezTo>
                    <a:lnTo>
                      <a:pt x="0" y="3457165"/>
                    </a:lnTo>
                    <a:lnTo>
                      <a:pt x="0" y="1283014"/>
                    </a:lnTo>
                    <a:lnTo>
                      <a:pt x="188285" y="1273506"/>
                    </a:lnTo>
                    <a:cubicBezTo>
                      <a:pt x="1016023" y="1189445"/>
                      <a:pt x="1734676" y="736390"/>
                      <a:pt x="2177161" y="81426"/>
                    </a:cubicBezTo>
                    <a:lnTo>
                      <a:pt x="2226628" y="0"/>
                    </a:lnTo>
                    <a:close/>
                  </a:path>
                </a:pathLst>
              </a:custGeom>
              <a:solidFill>
                <a:schemeClr val="accent3">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9" name="Right Triangle 8">
                <a:extLst>
                  <a:ext uri="{FF2B5EF4-FFF2-40B4-BE49-F238E27FC236}">
                    <a16:creationId xmlns:a16="http://schemas.microsoft.com/office/drawing/2014/main" id="{845DC62D-A7C6-1D46-8EC8-46648A55828D}"/>
                  </a:ext>
                </a:extLst>
              </p:cNvPr>
              <p:cNvSpPr/>
              <p:nvPr/>
            </p:nvSpPr>
            <p:spPr>
              <a:xfrm rot="20700000">
                <a:off x="14406420" y="8726796"/>
                <a:ext cx="2253189" cy="2253188"/>
              </a:xfrm>
              <a:prstGeom prst="r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10" name="TextBox 9">
              <a:extLst>
                <a:ext uri="{FF2B5EF4-FFF2-40B4-BE49-F238E27FC236}">
                  <a16:creationId xmlns:a16="http://schemas.microsoft.com/office/drawing/2014/main" id="{BC7F511F-E0BE-3D48-BE1C-DA73A59F24CD}"/>
                </a:ext>
              </a:extLst>
            </p:cNvPr>
            <p:cNvSpPr txBox="1"/>
            <p:nvPr/>
          </p:nvSpPr>
          <p:spPr>
            <a:xfrm>
              <a:off x="9047423" y="6116425"/>
              <a:ext cx="2257670" cy="1169550"/>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SCRUM</a:t>
              </a:r>
            </a:p>
            <a:p>
              <a:pPr algn="ctr"/>
              <a:r>
                <a:rPr lang="en-US" sz="1600" b="1" dirty="0">
                  <a:solidFill>
                    <a:schemeClr val="tx2"/>
                  </a:solidFill>
                  <a:latin typeface="Poppins" pitchFamily="2" charset="77"/>
                  <a:ea typeface="League Spartan" charset="0"/>
                  <a:cs typeface="Poppins" pitchFamily="2" charset="77"/>
                </a:rPr>
                <a:t>PROCESS</a:t>
              </a:r>
            </a:p>
          </p:txBody>
        </p:sp>
        <p:sp>
          <p:nvSpPr>
            <p:cNvPr id="11" name="TextBox 10">
              <a:extLst>
                <a:ext uri="{FF2B5EF4-FFF2-40B4-BE49-F238E27FC236}">
                  <a16:creationId xmlns:a16="http://schemas.microsoft.com/office/drawing/2014/main" id="{6D067726-9BB3-D44E-B259-1F6C1350BB90}"/>
                </a:ext>
              </a:extLst>
            </p:cNvPr>
            <p:cNvSpPr txBox="1"/>
            <p:nvPr/>
          </p:nvSpPr>
          <p:spPr>
            <a:xfrm rot="19800000">
              <a:off x="7073109" y="3570431"/>
              <a:ext cx="3104056" cy="923330"/>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SPRINT PLANNING</a:t>
              </a:r>
            </a:p>
            <a:p>
              <a:pPr algn="ctr"/>
              <a:r>
                <a:rPr lang="en-US" sz="1200" b="1" dirty="0">
                  <a:solidFill>
                    <a:schemeClr val="bg1"/>
                  </a:solidFill>
                  <a:latin typeface="Poppins" pitchFamily="2" charset="77"/>
                  <a:ea typeface="League Spartan" charset="0"/>
                  <a:cs typeface="Poppins" pitchFamily="2" charset="77"/>
                </a:rPr>
                <a:t>MEETING</a:t>
              </a:r>
            </a:p>
          </p:txBody>
        </p:sp>
        <p:sp>
          <p:nvSpPr>
            <p:cNvPr id="12" name="TextBox 11">
              <a:extLst>
                <a:ext uri="{FF2B5EF4-FFF2-40B4-BE49-F238E27FC236}">
                  <a16:creationId xmlns:a16="http://schemas.microsoft.com/office/drawing/2014/main" id="{2194E582-92AF-004E-995E-C98578DE6F7D}"/>
                </a:ext>
              </a:extLst>
            </p:cNvPr>
            <p:cNvSpPr txBox="1"/>
            <p:nvPr/>
          </p:nvSpPr>
          <p:spPr>
            <a:xfrm rot="1800000">
              <a:off x="10621029" y="3755097"/>
              <a:ext cx="2315378" cy="553998"/>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DAILY CYCLE</a:t>
              </a:r>
            </a:p>
          </p:txBody>
        </p:sp>
        <p:sp>
          <p:nvSpPr>
            <p:cNvPr id="13" name="TextBox 12">
              <a:extLst>
                <a:ext uri="{FF2B5EF4-FFF2-40B4-BE49-F238E27FC236}">
                  <a16:creationId xmlns:a16="http://schemas.microsoft.com/office/drawing/2014/main" id="{ACCE18EF-D052-B947-B29D-054F66BD7E2F}"/>
                </a:ext>
              </a:extLst>
            </p:cNvPr>
            <p:cNvSpPr txBox="1"/>
            <p:nvPr/>
          </p:nvSpPr>
          <p:spPr>
            <a:xfrm rot="1800000">
              <a:off x="7220585" y="8997776"/>
              <a:ext cx="2809104" cy="923330"/>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SPRINT</a:t>
              </a:r>
            </a:p>
            <a:p>
              <a:pPr algn="ctr"/>
              <a:r>
                <a:rPr lang="en-US" sz="1200" b="1" dirty="0">
                  <a:solidFill>
                    <a:schemeClr val="bg1"/>
                  </a:solidFill>
                  <a:latin typeface="Poppins" pitchFamily="2" charset="77"/>
                  <a:ea typeface="League Spartan" charset="0"/>
                  <a:cs typeface="Poppins" pitchFamily="2" charset="77"/>
                </a:rPr>
                <a:t>RETROSPECTIVE</a:t>
              </a:r>
            </a:p>
          </p:txBody>
        </p:sp>
        <p:sp>
          <p:nvSpPr>
            <p:cNvPr id="14" name="TextBox 13">
              <a:extLst>
                <a:ext uri="{FF2B5EF4-FFF2-40B4-BE49-F238E27FC236}">
                  <a16:creationId xmlns:a16="http://schemas.microsoft.com/office/drawing/2014/main" id="{3FB9938B-7364-6040-92E0-DA2F025CDE3B}"/>
                </a:ext>
              </a:extLst>
            </p:cNvPr>
            <p:cNvSpPr txBox="1"/>
            <p:nvPr/>
          </p:nvSpPr>
          <p:spPr>
            <a:xfrm rot="19800000">
              <a:off x="10804547" y="9151932"/>
              <a:ext cx="1542732" cy="923330"/>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SPRINT</a:t>
              </a:r>
            </a:p>
            <a:p>
              <a:pPr algn="ctr"/>
              <a:r>
                <a:rPr lang="en-US" sz="1200" b="1" dirty="0">
                  <a:solidFill>
                    <a:schemeClr val="bg1"/>
                  </a:solidFill>
                  <a:latin typeface="Poppins" pitchFamily="2" charset="77"/>
                  <a:ea typeface="League Spartan" charset="0"/>
                  <a:cs typeface="Poppins" pitchFamily="2" charset="77"/>
                </a:rPr>
                <a:t>REVIEW</a:t>
              </a:r>
            </a:p>
          </p:txBody>
        </p:sp>
        <p:sp>
          <p:nvSpPr>
            <p:cNvPr id="15" name="TextBox 14">
              <a:extLst>
                <a:ext uri="{FF2B5EF4-FFF2-40B4-BE49-F238E27FC236}">
                  <a16:creationId xmlns:a16="http://schemas.microsoft.com/office/drawing/2014/main" id="{EB9068A6-3FB6-6F45-B338-8892207A2DCD}"/>
                </a:ext>
              </a:extLst>
            </p:cNvPr>
            <p:cNvSpPr txBox="1"/>
            <p:nvPr/>
          </p:nvSpPr>
          <p:spPr>
            <a:xfrm rot="5400000">
              <a:off x="12279182" y="6236399"/>
              <a:ext cx="2155078" cy="923330"/>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PRODUCT</a:t>
              </a:r>
            </a:p>
            <a:p>
              <a:pPr algn="ctr"/>
              <a:r>
                <a:rPr lang="en-US" sz="1200" b="1" dirty="0">
                  <a:solidFill>
                    <a:schemeClr val="bg1"/>
                  </a:solidFill>
                  <a:latin typeface="Poppins" pitchFamily="2" charset="77"/>
                  <a:ea typeface="League Spartan" charset="0"/>
                  <a:cs typeface="Poppins" pitchFamily="2" charset="77"/>
                </a:rPr>
                <a:t>INCREMENT</a:t>
              </a:r>
            </a:p>
          </p:txBody>
        </p:sp>
        <p:sp>
          <p:nvSpPr>
            <p:cNvPr id="16" name="TextBox 15">
              <a:extLst>
                <a:ext uri="{FF2B5EF4-FFF2-40B4-BE49-F238E27FC236}">
                  <a16:creationId xmlns:a16="http://schemas.microsoft.com/office/drawing/2014/main" id="{09F46BC0-2944-8F4B-964C-DDEB4CD51757}"/>
                </a:ext>
              </a:extLst>
            </p:cNvPr>
            <p:cNvSpPr txBox="1"/>
            <p:nvPr/>
          </p:nvSpPr>
          <p:spPr>
            <a:xfrm rot="16200000">
              <a:off x="5488411" y="6236399"/>
              <a:ext cx="3139320" cy="923330"/>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UPDATE PRODUCT</a:t>
              </a:r>
            </a:p>
            <a:p>
              <a:pPr algn="ctr"/>
              <a:r>
                <a:rPr lang="en-US" sz="1200" b="1" dirty="0">
                  <a:solidFill>
                    <a:schemeClr val="bg1"/>
                  </a:solidFill>
                  <a:latin typeface="Poppins" pitchFamily="2" charset="77"/>
                  <a:ea typeface="League Spartan" charset="0"/>
                  <a:cs typeface="Poppins" pitchFamily="2" charset="77"/>
                </a:rPr>
                <a:t>BACKLOG</a:t>
              </a:r>
            </a:p>
          </p:txBody>
        </p:sp>
        <p:sp>
          <p:nvSpPr>
            <p:cNvPr id="37" name="TextBox 36">
              <a:extLst>
                <a:ext uri="{FF2B5EF4-FFF2-40B4-BE49-F238E27FC236}">
                  <a16:creationId xmlns:a16="http://schemas.microsoft.com/office/drawing/2014/main" id="{DABA5248-B2CF-C74F-8EEA-63FB1260EF3D}"/>
                </a:ext>
              </a:extLst>
            </p:cNvPr>
            <p:cNvSpPr txBox="1"/>
            <p:nvPr/>
          </p:nvSpPr>
          <p:spPr>
            <a:xfrm>
              <a:off x="1823665" y="2525267"/>
              <a:ext cx="3235502" cy="677108"/>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PREPARATION</a:t>
              </a:r>
            </a:p>
          </p:txBody>
        </p:sp>
        <p:sp>
          <p:nvSpPr>
            <p:cNvPr id="35" name="Right Arrow 34">
              <a:extLst>
                <a:ext uri="{FF2B5EF4-FFF2-40B4-BE49-F238E27FC236}">
                  <a16:creationId xmlns:a16="http://schemas.microsoft.com/office/drawing/2014/main" id="{42A4E718-1D23-0446-A547-03DC1715D679}"/>
                </a:ext>
              </a:extLst>
            </p:cNvPr>
            <p:cNvSpPr/>
            <p:nvPr/>
          </p:nvSpPr>
          <p:spPr>
            <a:xfrm>
              <a:off x="1520825" y="3691500"/>
              <a:ext cx="4757529" cy="4752800"/>
            </a:xfrm>
            <a:prstGeom prst="rightArrow">
              <a:avLst>
                <a:gd name="adj1" fmla="val 81264"/>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6" name="Right Arrow 35">
              <a:extLst>
                <a:ext uri="{FF2B5EF4-FFF2-40B4-BE49-F238E27FC236}">
                  <a16:creationId xmlns:a16="http://schemas.microsoft.com/office/drawing/2014/main" id="{DB47A3B0-DF1A-F942-AE90-D5BB34DE24B1}"/>
                </a:ext>
              </a:extLst>
            </p:cNvPr>
            <p:cNvSpPr/>
            <p:nvPr/>
          </p:nvSpPr>
          <p:spPr>
            <a:xfrm>
              <a:off x="14429917" y="3236707"/>
              <a:ext cx="3822700" cy="2310296"/>
            </a:xfrm>
            <a:prstGeom prst="rightArrow">
              <a:avLst>
                <a:gd name="adj1" fmla="val 68895"/>
                <a:gd name="adj2"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Subtitle 2">
              <a:extLst>
                <a:ext uri="{FF2B5EF4-FFF2-40B4-BE49-F238E27FC236}">
                  <a16:creationId xmlns:a16="http://schemas.microsoft.com/office/drawing/2014/main" id="{A4C6146A-DC55-4240-ADD5-87C75D43D81B}"/>
                </a:ext>
              </a:extLst>
            </p:cNvPr>
            <p:cNvSpPr txBox="1">
              <a:spLocks/>
            </p:cNvSpPr>
            <p:nvPr/>
          </p:nvSpPr>
          <p:spPr>
            <a:xfrm>
              <a:off x="1823665" y="4436301"/>
              <a:ext cx="2949064" cy="326320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Business case &amp; funding</a:t>
              </a:r>
            </a:p>
            <a:p>
              <a:pPr algn="l">
                <a:lnSpc>
                  <a:spcPts val="1750"/>
                </a:lnSpc>
                <a:spcBef>
                  <a:spcPts val="0"/>
                </a:spcBef>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Contractual agreement</a:t>
              </a:r>
            </a:p>
            <a:p>
              <a:pPr algn="l">
                <a:lnSpc>
                  <a:spcPts val="1750"/>
                </a:lnSpc>
                <a:spcBef>
                  <a:spcPts val="0"/>
                </a:spcBef>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Vision</a:t>
              </a:r>
            </a:p>
            <a:p>
              <a:pPr algn="l">
                <a:lnSpc>
                  <a:spcPts val="1750"/>
                </a:lnSpc>
                <a:spcBef>
                  <a:spcPts val="0"/>
                </a:spcBef>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Initial product backlog</a:t>
              </a:r>
            </a:p>
            <a:p>
              <a:pPr algn="l">
                <a:lnSpc>
                  <a:spcPts val="1750"/>
                </a:lnSpc>
                <a:spcBef>
                  <a:spcPts val="0"/>
                </a:spcBef>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Initial release plan</a:t>
              </a:r>
            </a:p>
            <a:p>
              <a:pPr algn="l">
                <a:lnSpc>
                  <a:spcPts val="1750"/>
                </a:lnSpc>
                <a:spcBef>
                  <a:spcPts val="0"/>
                </a:spcBef>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Stakeholder buy-in</a:t>
              </a:r>
            </a:p>
            <a:p>
              <a:pPr algn="l">
                <a:lnSpc>
                  <a:spcPts val="1750"/>
                </a:lnSpc>
                <a:spcBef>
                  <a:spcPts val="0"/>
                </a:spcBef>
              </a:pPr>
              <a:r>
                <a:rPr lang="en-US" sz="1000" dirty="0">
                  <a:solidFill>
                    <a:schemeClr val="bg1"/>
                  </a:solidFill>
                  <a:latin typeface="Lato" panose="020F0502020204030203" pitchFamily="34" charset="0"/>
                  <a:ea typeface="Lato" panose="020F0502020204030203" pitchFamily="34" charset="0"/>
                  <a:cs typeface="Lato" panose="020F0502020204030203" pitchFamily="34" charset="0"/>
                </a:rPr>
                <a:t>Assemble Team</a:t>
              </a:r>
            </a:p>
          </p:txBody>
        </p:sp>
        <p:sp>
          <p:nvSpPr>
            <p:cNvPr id="41" name="TextBox 40">
              <a:extLst>
                <a:ext uri="{FF2B5EF4-FFF2-40B4-BE49-F238E27FC236}">
                  <a16:creationId xmlns:a16="http://schemas.microsoft.com/office/drawing/2014/main" id="{DDF70DB3-A63D-704B-AF0D-6438EF0F6453}"/>
                </a:ext>
              </a:extLst>
            </p:cNvPr>
            <p:cNvSpPr txBox="1"/>
            <p:nvPr/>
          </p:nvSpPr>
          <p:spPr>
            <a:xfrm>
              <a:off x="15011982" y="4053301"/>
              <a:ext cx="2049278" cy="677108"/>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RELEASE</a:t>
              </a:r>
            </a:p>
          </p:txBody>
        </p:sp>
      </p:grpSp>
    </p:spTree>
    <p:extLst>
      <p:ext uri="{BB962C8B-B14F-4D97-AF65-F5344CB8AC3E}">
        <p14:creationId xmlns:p14="http://schemas.microsoft.com/office/powerpoint/2010/main" val="1843309244"/>
      </p:ext>
    </p:extLst>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86EA912-64D5-044E-9C8E-7FC19E144707}"/>
              </a:ext>
            </a:extLst>
          </p:cNvPr>
          <p:cNvSpPr txBox="1"/>
          <p:nvPr/>
        </p:nvSpPr>
        <p:spPr>
          <a:xfrm>
            <a:off x="4669982" y="306186"/>
            <a:ext cx="285206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ROLES</a:t>
            </a:r>
          </a:p>
        </p:txBody>
      </p:sp>
      <p:sp>
        <p:nvSpPr>
          <p:cNvPr id="3" name="TextBox 2">
            <a:extLst>
              <a:ext uri="{FF2B5EF4-FFF2-40B4-BE49-F238E27FC236}">
                <a16:creationId xmlns:a16="http://schemas.microsoft.com/office/drawing/2014/main" id="{BE85833C-B74C-1A40-B9E4-01F7CB6DFDE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2" name="Freeform 11">
            <a:extLst>
              <a:ext uri="{FF2B5EF4-FFF2-40B4-BE49-F238E27FC236}">
                <a16:creationId xmlns:a16="http://schemas.microsoft.com/office/drawing/2014/main" id="{C0492DA3-4C45-DD4E-B40D-58EA8D6AA2A4}"/>
              </a:ext>
            </a:extLst>
          </p:cNvPr>
          <p:cNvSpPr>
            <a:spLocks noChangeArrowheads="1"/>
          </p:cNvSpPr>
          <p:nvPr/>
        </p:nvSpPr>
        <p:spPr bwMode="auto">
          <a:xfrm>
            <a:off x="1664826" y="1877932"/>
            <a:ext cx="8862348" cy="2532703"/>
          </a:xfrm>
          <a:custGeom>
            <a:avLst/>
            <a:gdLst>
              <a:gd name="connsiteX0" fmla="*/ 457106 w 16307961"/>
              <a:gd name="connsiteY0" fmla="*/ 0 h 4660528"/>
              <a:gd name="connsiteX1" fmla="*/ 4200191 w 16307961"/>
              <a:gd name="connsiteY1" fmla="*/ 0 h 4660528"/>
              <a:gd name="connsiteX2" fmla="*/ 4658528 w 16307961"/>
              <a:gd name="connsiteY2" fmla="*/ 458534 h 4660528"/>
              <a:gd name="connsiteX3" fmla="*/ 4658528 w 16307961"/>
              <a:gd name="connsiteY3" fmla="*/ 1281923 h 4660528"/>
              <a:gd name="connsiteX4" fmla="*/ 5243771 w 16307961"/>
              <a:gd name="connsiteY4" fmla="*/ 1866183 h 4660528"/>
              <a:gd name="connsiteX5" fmla="*/ 5827781 w 16307961"/>
              <a:gd name="connsiteY5" fmla="*/ 1281923 h 4660528"/>
              <a:gd name="connsiteX6" fmla="*/ 5827781 w 16307961"/>
              <a:gd name="connsiteY6" fmla="*/ 458534 h 4660528"/>
              <a:gd name="connsiteX7" fmla="*/ 6284886 w 16307961"/>
              <a:gd name="connsiteY7" fmla="*/ 0 h 4660528"/>
              <a:gd name="connsiteX8" fmla="*/ 10027972 w 16307961"/>
              <a:gd name="connsiteY8" fmla="*/ 0 h 4660528"/>
              <a:gd name="connsiteX9" fmla="*/ 10485077 w 16307961"/>
              <a:gd name="connsiteY9" fmla="*/ 458534 h 4660528"/>
              <a:gd name="connsiteX10" fmla="*/ 10485077 w 16307961"/>
              <a:gd name="connsiteY10" fmla="*/ 1281923 h 4660528"/>
              <a:gd name="connsiteX11" fmla="*/ 11070320 w 16307961"/>
              <a:gd name="connsiteY11" fmla="*/ 1866183 h 4660528"/>
              <a:gd name="connsiteX12" fmla="*/ 11654329 w 16307961"/>
              <a:gd name="connsiteY12" fmla="*/ 1281923 h 4660528"/>
              <a:gd name="connsiteX13" fmla="*/ 11654329 w 16307961"/>
              <a:gd name="connsiteY13" fmla="*/ 458534 h 4660528"/>
              <a:gd name="connsiteX14" fmla="*/ 12111434 w 16307961"/>
              <a:gd name="connsiteY14" fmla="*/ 0 h 4660528"/>
              <a:gd name="connsiteX15" fmla="*/ 15853287 w 16307961"/>
              <a:gd name="connsiteY15" fmla="*/ 0 h 4660528"/>
              <a:gd name="connsiteX16" fmla="*/ 16302341 w 16307961"/>
              <a:gd name="connsiteY16" fmla="*/ 365929 h 4660528"/>
              <a:gd name="connsiteX17" fmla="*/ 16307961 w 16307961"/>
              <a:gd name="connsiteY17" fmla="*/ 421987 h 4660528"/>
              <a:gd name="connsiteX18" fmla="*/ 16307961 w 16307961"/>
              <a:gd name="connsiteY18" fmla="*/ 4238401 h 4660528"/>
              <a:gd name="connsiteX19" fmla="*/ 16302341 w 16307961"/>
              <a:gd name="connsiteY19" fmla="*/ 4294245 h 4660528"/>
              <a:gd name="connsiteX20" fmla="*/ 15853287 w 16307961"/>
              <a:gd name="connsiteY20" fmla="*/ 4660528 h 4660528"/>
              <a:gd name="connsiteX21" fmla="*/ 11654329 w 16307961"/>
              <a:gd name="connsiteY21" fmla="*/ 4660528 h 4660528"/>
              <a:gd name="connsiteX22" fmla="*/ 11654329 w 16307961"/>
              <a:gd name="connsiteY22" fmla="*/ 3378605 h 4660528"/>
              <a:gd name="connsiteX23" fmla="*/ 11070320 w 16307961"/>
              <a:gd name="connsiteY23" fmla="*/ 2793112 h 4660528"/>
              <a:gd name="connsiteX24" fmla="*/ 10485077 w 16307961"/>
              <a:gd name="connsiteY24" fmla="*/ 3378605 h 4660528"/>
              <a:gd name="connsiteX25" fmla="*/ 10485077 w 16307961"/>
              <a:gd name="connsiteY25" fmla="*/ 4201994 h 4660528"/>
              <a:gd name="connsiteX26" fmla="*/ 10027972 w 16307961"/>
              <a:gd name="connsiteY26" fmla="*/ 4660528 h 4660528"/>
              <a:gd name="connsiteX27" fmla="*/ 6284886 w 16307961"/>
              <a:gd name="connsiteY27" fmla="*/ 4660528 h 4660528"/>
              <a:gd name="connsiteX28" fmla="*/ 5827781 w 16307961"/>
              <a:gd name="connsiteY28" fmla="*/ 4201994 h 4660528"/>
              <a:gd name="connsiteX29" fmla="*/ 5827781 w 16307961"/>
              <a:gd name="connsiteY29" fmla="*/ 3378605 h 4660528"/>
              <a:gd name="connsiteX30" fmla="*/ 5243771 w 16307961"/>
              <a:gd name="connsiteY30" fmla="*/ 2793112 h 4660528"/>
              <a:gd name="connsiteX31" fmla="*/ 4658528 w 16307961"/>
              <a:gd name="connsiteY31" fmla="*/ 3378605 h 4660528"/>
              <a:gd name="connsiteX32" fmla="*/ 4658528 w 16307961"/>
              <a:gd name="connsiteY32" fmla="*/ 4201994 h 4660528"/>
              <a:gd name="connsiteX33" fmla="*/ 4200191 w 16307961"/>
              <a:gd name="connsiteY33" fmla="*/ 4660528 h 4660528"/>
              <a:gd name="connsiteX34" fmla="*/ 457106 w 16307961"/>
              <a:gd name="connsiteY34" fmla="*/ 4660528 h 4660528"/>
              <a:gd name="connsiteX35" fmla="*/ 0 w 16307961"/>
              <a:gd name="connsiteY35" fmla="*/ 4201994 h 4660528"/>
              <a:gd name="connsiteX36" fmla="*/ 0 w 16307961"/>
              <a:gd name="connsiteY36" fmla="*/ 458534 h 4660528"/>
              <a:gd name="connsiteX37" fmla="*/ 457106 w 16307961"/>
              <a:gd name="connsiteY37" fmla="*/ 0 h 4660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307961" h="4660528">
                <a:moveTo>
                  <a:pt x="457106" y="0"/>
                </a:moveTo>
                <a:lnTo>
                  <a:pt x="4200191" y="0"/>
                </a:lnTo>
                <a:cubicBezTo>
                  <a:pt x="4452770" y="0"/>
                  <a:pt x="4658528" y="204615"/>
                  <a:pt x="4658528" y="458534"/>
                </a:cubicBezTo>
                <a:lnTo>
                  <a:pt x="4658528" y="1281923"/>
                </a:lnTo>
                <a:cubicBezTo>
                  <a:pt x="4658528" y="1604868"/>
                  <a:pt x="4919731" y="1866183"/>
                  <a:pt x="5243771" y="1866183"/>
                </a:cubicBezTo>
                <a:cubicBezTo>
                  <a:pt x="5565346" y="1866183"/>
                  <a:pt x="5827781" y="1604868"/>
                  <a:pt x="5827781" y="1281923"/>
                </a:cubicBezTo>
                <a:lnTo>
                  <a:pt x="5827781" y="458534"/>
                </a:lnTo>
                <a:cubicBezTo>
                  <a:pt x="5827781" y="204615"/>
                  <a:pt x="6032308" y="0"/>
                  <a:pt x="6284886" y="0"/>
                </a:cubicBezTo>
                <a:lnTo>
                  <a:pt x="10027972" y="0"/>
                </a:lnTo>
                <a:cubicBezTo>
                  <a:pt x="10280550" y="0"/>
                  <a:pt x="10485077" y="204615"/>
                  <a:pt x="10485077" y="458534"/>
                </a:cubicBezTo>
                <a:lnTo>
                  <a:pt x="10485077" y="1281923"/>
                </a:lnTo>
                <a:cubicBezTo>
                  <a:pt x="10485077" y="1604868"/>
                  <a:pt x="10747512" y="1866183"/>
                  <a:pt x="11070320" y="1866183"/>
                </a:cubicBezTo>
                <a:cubicBezTo>
                  <a:pt x="11391894" y="1866183"/>
                  <a:pt x="11654329" y="1604868"/>
                  <a:pt x="11654329" y="1281923"/>
                </a:cubicBezTo>
                <a:lnTo>
                  <a:pt x="11654329" y="458534"/>
                </a:lnTo>
                <a:cubicBezTo>
                  <a:pt x="11654329" y="204615"/>
                  <a:pt x="11858856" y="0"/>
                  <a:pt x="12111434" y="0"/>
                </a:cubicBezTo>
                <a:lnTo>
                  <a:pt x="15853287" y="0"/>
                </a:lnTo>
                <a:cubicBezTo>
                  <a:pt x="16075373" y="0"/>
                  <a:pt x="16259723" y="156658"/>
                  <a:pt x="16302341" y="365929"/>
                </a:cubicBezTo>
                <a:lnTo>
                  <a:pt x="16307961" y="421987"/>
                </a:lnTo>
                <a:lnTo>
                  <a:pt x="16307961" y="4238401"/>
                </a:lnTo>
                <a:lnTo>
                  <a:pt x="16302341" y="4294245"/>
                </a:lnTo>
                <a:cubicBezTo>
                  <a:pt x="16259723" y="4502926"/>
                  <a:pt x="16075373" y="4660528"/>
                  <a:pt x="15853287" y="4660528"/>
                </a:cubicBezTo>
                <a:lnTo>
                  <a:pt x="11654329" y="4660528"/>
                </a:lnTo>
                <a:lnTo>
                  <a:pt x="11654329" y="3378605"/>
                </a:lnTo>
                <a:cubicBezTo>
                  <a:pt x="11654329" y="3055659"/>
                  <a:pt x="11391894" y="2793112"/>
                  <a:pt x="11070320" y="2793112"/>
                </a:cubicBezTo>
                <a:cubicBezTo>
                  <a:pt x="10747512" y="2793112"/>
                  <a:pt x="10485077" y="3055659"/>
                  <a:pt x="10485077" y="3378605"/>
                </a:cubicBezTo>
                <a:lnTo>
                  <a:pt x="10485077" y="4201994"/>
                </a:lnTo>
                <a:cubicBezTo>
                  <a:pt x="10485077" y="4454680"/>
                  <a:pt x="10280550" y="4660528"/>
                  <a:pt x="10027972" y="4660528"/>
                </a:cubicBezTo>
                <a:lnTo>
                  <a:pt x="6284886" y="4660528"/>
                </a:lnTo>
                <a:cubicBezTo>
                  <a:pt x="6032308" y="4660528"/>
                  <a:pt x="5827781" y="4454680"/>
                  <a:pt x="5827781" y="4201994"/>
                </a:cubicBezTo>
                <a:lnTo>
                  <a:pt x="5827781" y="3378605"/>
                </a:lnTo>
                <a:cubicBezTo>
                  <a:pt x="5827781" y="3055659"/>
                  <a:pt x="5565346" y="2793112"/>
                  <a:pt x="5243771" y="2793112"/>
                </a:cubicBezTo>
                <a:cubicBezTo>
                  <a:pt x="4919731" y="2793112"/>
                  <a:pt x="4658528" y="3055659"/>
                  <a:pt x="4658528" y="3378605"/>
                </a:cubicBezTo>
                <a:lnTo>
                  <a:pt x="4658528" y="4201994"/>
                </a:lnTo>
                <a:cubicBezTo>
                  <a:pt x="4658528" y="4454680"/>
                  <a:pt x="4452770" y="4660528"/>
                  <a:pt x="4200191" y="4660528"/>
                </a:cubicBezTo>
                <a:lnTo>
                  <a:pt x="457106" y="4660528"/>
                </a:lnTo>
                <a:cubicBezTo>
                  <a:pt x="205759" y="4660528"/>
                  <a:pt x="0" y="4454680"/>
                  <a:pt x="0" y="4201994"/>
                </a:cubicBezTo>
                <a:lnTo>
                  <a:pt x="0" y="458534"/>
                </a:lnTo>
                <a:cubicBezTo>
                  <a:pt x="0" y="204615"/>
                  <a:pt x="205759" y="0"/>
                  <a:pt x="457106" y="0"/>
                </a:cubicBezTo>
                <a:close/>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3266" dirty="0">
              <a:latin typeface="Lato Light" panose="020F0502020204030203" pitchFamily="34" charset="0"/>
            </a:endParaRPr>
          </a:p>
        </p:txBody>
      </p:sp>
      <p:sp useBgFill="1">
        <p:nvSpPr>
          <p:cNvPr id="5" name="Freeform 2">
            <a:extLst>
              <a:ext uri="{FF2B5EF4-FFF2-40B4-BE49-F238E27FC236}">
                <a16:creationId xmlns:a16="http://schemas.microsoft.com/office/drawing/2014/main" id="{6BEDA3C7-B492-B942-AA84-10A235EAAF79}"/>
              </a:ext>
            </a:extLst>
          </p:cNvPr>
          <p:cNvSpPr>
            <a:spLocks noChangeArrowheads="1"/>
          </p:cNvSpPr>
          <p:nvPr/>
        </p:nvSpPr>
        <p:spPr bwMode="auto">
          <a:xfrm>
            <a:off x="1809504" y="2013753"/>
            <a:ext cx="2258777" cy="2258776"/>
          </a:xfrm>
          <a:custGeom>
            <a:avLst/>
            <a:gdLst>
              <a:gd name="T0" fmla="*/ 3371 w 3372"/>
              <a:gd name="T1" fmla="*/ 1685 h 3372"/>
              <a:gd name="T2" fmla="*/ 1685 w 3372"/>
              <a:gd name="T3" fmla="*/ 3371 h 3372"/>
              <a:gd name="T4" fmla="*/ 1685 w 3372"/>
              <a:gd name="T5" fmla="*/ 3371 h 3372"/>
              <a:gd name="T6" fmla="*/ 0 w 3372"/>
              <a:gd name="T7" fmla="*/ 1685 h 3372"/>
              <a:gd name="T8" fmla="*/ 0 w 3372"/>
              <a:gd name="T9" fmla="*/ 1685 h 3372"/>
              <a:gd name="T10" fmla="*/ 1685 w 3372"/>
              <a:gd name="T11" fmla="*/ 0 h 3372"/>
              <a:gd name="T12" fmla="*/ 1685 w 3372"/>
              <a:gd name="T13" fmla="*/ 0 h 3372"/>
              <a:gd name="T14" fmla="*/ 3371 w 3372"/>
              <a:gd name="T15" fmla="*/ 1685 h 3372"/>
              <a:gd name="T16" fmla="*/ 3371 w 3372"/>
              <a:gd name="T17" fmla="*/ 1685 h 3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72" h="3372">
                <a:moveTo>
                  <a:pt x="3371" y="1685"/>
                </a:moveTo>
                <a:cubicBezTo>
                  <a:pt x="3371" y="2616"/>
                  <a:pt x="2616" y="3371"/>
                  <a:pt x="1685" y="3371"/>
                </a:cubicBezTo>
                <a:lnTo>
                  <a:pt x="1685" y="3371"/>
                </a:lnTo>
                <a:cubicBezTo>
                  <a:pt x="755" y="3371"/>
                  <a:pt x="0" y="2616"/>
                  <a:pt x="0" y="1685"/>
                </a:cubicBezTo>
                <a:lnTo>
                  <a:pt x="0" y="1685"/>
                </a:lnTo>
                <a:cubicBezTo>
                  <a:pt x="0" y="754"/>
                  <a:pt x="755" y="0"/>
                  <a:pt x="1685" y="0"/>
                </a:cubicBezTo>
                <a:lnTo>
                  <a:pt x="1685" y="0"/>
                </a:lnTo>
                <a:cubicBezTo>
                  <a:pt x="2616" y="0"/>
                  <a:pt x="3371" y="754"/>
                  <a:pt x="3371" y="1685"/>
                </a:cubicBezTo>
                <a:lnTo>
                  <a:pt x="3371" y="1685"/>
                </a:ln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6" name="Freeform 3">
            <a:extLst>
              <a:ext uri="{FF2B5EF4-FFF2-40B4-BE49-F238E27FC236}">
                <a16:creationId xmlns:a16="http://schemas.microsoft.com/office/drawing/2014/main" id="{F73ABA25-F129-6247-BE19-75DA0094982B}"/>
              </a:ext>
            </a:extLst>
          </p:cNvPr>
          <p:cNvSpPr>
            <a:spLocks noChangeArrowheads="1"/>
          </p:cNvSpPr>
          <p:nvPr/>
        </p:nvSpPr>
        <p:spPr bwMode="auto">
          <a:xfrm>
            <a:off x="4983603" y="2013753"/>
            <a:ext cx="2258775" cy="2258776"/>
          </a:xfrm>
          <a:custGeom>
            <a:avLst/>
            <a:gdLst>
              <a:gd name="T0" fmla="*/ 3371 w 3372"/>
              <a:gd name="T1" fmla="*/ 1685 h 3372"/>
              <a:gd name="T2" fmla="*/ 1685 w 3372"/>
              <a:gd name="T3" fmla="*/ 3371 h 3372"/>
              <a:gd name="T4" fmla="*/ 1685 w 3372"/>
              <a:gd name="T5" fmla="*/ 3371 h 3372"/>
              <a:gd name="T6" fmla="*/ 0 w 3372"/>
              <a:gd name="T7" fmla="*/ 1685 h 3372"/>
              <a:gd name="T8" fmla="*/ 0 w 3372"/>
              <a:gd name="T9" fmla="*/ 1685 h 3372"/>
              <a:gd name="T10" fmla="*/ 1685 w 3372"/>
              <a:gd name="T11" fmla="*/ 0 h 3372"/>
              <a:gd name="T12" fmla="*/ 1685 w 3372"/>
              <a:gd name="T13" fmla="*/ 0 h 3372"/>
              <a:gd name="T14" fmla="*/ 3371 w 3372"/>
              <a:gd name="T15" fmla="*/ 1685 h 3372"/>
              <a:gd name="T16" fmla="*/ 3371 w 3372"/>
              <a:gd name="T17" fmla="*/ 1685 h 3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72" h="3372">
                <a:moveTo>
                  <a:pt x="3371" y="1685"/>
                </a:moveTo>
                <a:cubicBezTo>
                  <a:pt x="3371" y="2616"/>
                  <a:pt x="2616" y="3371"/>
                  <a:pt x="1685" y="3371"/>
                </a:cubicBezTo>
                <a:lnTo>
                  <a:pt x="1685" y="3371"/>
                </a:lnTo>
                <a:cubicBezTo>
                  <a:pt x="754" y="3371"/>
                  <a:pt x="0" y="2616"/>
                  <a:pt x="0" y="1685"/>
                </a:cubicBezTo>
                <a:lnTo>
                  <a:pt x="0" y="1685"/>
                </a:lnTo>
                <a:cubicBezTo>
                  <a:pt x="0" y="754"/>
                  <a:pt x="754" y="0"/>
                  <a:pt x="1685" y="0"/>
                </a:cubicBezTo>
                <a:lnTo>
                  <a:pt x="1685" y="0"/>
                </a:lnTo>
                <a:cubicBezTo>
                  <a:pt x="2616" y="0"/>
                  <a:pt x="3371" y="754"/>
                  <a:pt x="3371" y="1685"/>
                </a:cubicBezTo>
                <a:lnTo>
                  <a:pt x="3371" y="1685"/>
                </a:ln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useBgFill="1">
        <p:nvSpPr>
          <p:cNvPr id="7" name="Freeform 4">
            <a:extLst>
              <a:ext uri="{FF2B5EF4-FFF2-40B4-BE49-F238E27FC236}">
                <a16:creationId xmlns:a16="http://schemas.microsoft.com/office/drawing/2014/main" id="{A296FE5C-F74C-A44D-8C31-092730FB9D8E}"/>
              </a:ext>
            </a:extLst>
          </p:cNvPr>
          <p:cNvSpPr>
            <a:spLocks noChangeArrowheads="1"/>
          </p:cNvSpPr>
          <p:nvPr/>
        </p:nvSpPr>
        <p:spPr bwMode="auto">
          <a:xfrm>
            <a:off x="8154746" y="2013753"/>
            <a:ext cx="2258775" cy="2258776"/>
          </a:xfrm>
          <a:custGeom>
            <a:avLst/>
            <a:gdLst>
              <a:gd name="T0" fmla="*/ 3371 w 3372"/>
              <a:gd name="T1" fmla="*/ 1685 h 3372"/>
              <a:gd name="T2" fmla="*/ 1686 w 3372"/>
              <a:gd name="T3" fmla="*/ 3371 h 3372"/>
              <a:gd name="T4" fmla="*/ 1686 w 3372"/>
              <a:gd name="T5" fmla="*/ 3371 h 3372"/>
              <a:gd name="T6" fmla="*/ 0 w 3372"/>
              <a:gd name="T7" fmla="*/ 1685 h 3372"/>
              <a:gd name="T8" fmla="*/ 0 w 3372"/>
              <a:gd name="T9" fmla="*/ 1685 h 3372"/>
              <a:gd name="T10" fmla="*/ 1686 w 3372"/>
              <a:gd name="T11" fmla="*/ 0 h 3372"/>
              <a:gd name="T12" fmla="*/ 1686 w 3372"/>
              <a:gd name="T13" fmla="*/ 0 h 3372"/>
              <a:gd name="T14" fmla="*/ 3371 w 3372"/>
              <a:gd name="T15" fmla="*/ 1685 h 3372"/>
              <a:gd name="T16" fmla="*/ 3371 w 3372"/>
              <a:gd name="T17" fmla="*/ 1685 h 3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72" h="3372">
                <a:moveTo>
                  <a:pt x="3371" y="1685"/>
                </a:moveTo>
                <a:cubicBezTo>
                  <a:pt x="3371" y="2616"/>
                  <a:pt x="2617" y="3371"/>
                  <a:pt x="1686" y="3371"/>
                </a:cubicBezTo>
                <a:lnTo>
                  <a:pt x="1686" y="3371"/>
                </a:lnTo>
                <a:cubicBezTo>
                  <a:pt x="755" y="3371"/>
                  <a:pt x="0" y="2616"/>
                  <a:pt x="0" y="1685"/>
                </a:cubicBezTo>
                <a:lnTo>
                  <a:pt x="0" y="1685"/>
                </a:lnTo>
                <a:cubicBezTo>
                  <a:pt x="0" y="754"/>
                  <a:pt x="755" y="0"/>
                  <a:pt x="1686" y="0"/>
                </a:cubicBezTo>
                <a:lnTo>
                  <a:pt x="1686" y="0"/>
                </a:lnTo>
                <a:cubicBezTo>
                  <a:pt x="2617" y="0"/>
                  <a:pt x="3371" y="754"/>
                  <a:pt x="3371" y="1685"/>
                </a:cubicBezTo>
                <a:lnTo>
                  <a:pt x="3371" y="1685"/>
                </a:ln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14" name="Subtitle 2">
            <a:extLst>
              <a:ext uri="{FF2B5EF4-FFF2-40B4-BE49-F238E27FC236}">
                <a16:creationId xmlns:a16="http://schemas.microsoft.com/office/drawing/2014/main" id="{D646AB78-2FF3-BC4C-A348-5861EF9A0554}"/>
              </a:ext>
            </a:extLst>
          </p:cNvPr>
          <p:cNvSpPr txBox="1">
            <a:spLocks/>
          </p:cNvSpPr>
          <p:nvPr/>
        </p:nvSpPr>
        <p:spPr>
          <a:xfrm>
            <a:off x="1640372" y="4841517"/>
            <a:ext cx="259703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15" name="Subtitle 2">
            <a:extLst>
              <a:ext uri="{FF2B5EF4-FFF2-40B4-BE49-F238E27FC236}">
                <a16:creationId xmlns:a16="http://schemas.microsoft.com/office/drawing/2014/main" id="{25E21F9D-D367-FA49-A786-D143E91B4747}"/>
              </a:ext>
            </a:extLst>
          </p:cNvPr>
          <p:cNvSpPr txBox="1">
            <a:spLocks/>
          </p:cNvSpPr>
          <p:nvPr/>
        </p:nvSpPr>
        <p:spPr>
          <a:xfrm>
            <a:off x="4797481" y="4841517"/>
            <a:ext cx="259703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16" name="Subtitle 2">
            <a:extLst>
              <a:ext uri="{FF2B5EF4-FFF2-40B4-BE49-F238E27FC236}">
                <a16:creationId xmlns:a16="http://schemas.microsoft.com/office/drawing/2014/main" id="{1F6751C1-44D0-4646-A067-B97DD637E505}"/>
              </a:ext>
            </a:extLst>
          </p:cNvPr>
          <p:cNvSpPr txBox="1">
            <a:spLocks/>
          </p:cNvSpPr>
          <p:nvPr/>
        </p:nvSpPr>
        <p:spPr>
          <a:xfrm>
            <a:off x="7985614" y="4841517"/>
            <a:ext cx="259703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a:t>
            </a:r>
          </a:p>
        </p:txBody>
      </p:sp>
      <p:sp>
        <p:nvSpPr>
          <p:cNvPr id="17" name="TextBox 16">
            <a:extLst>
              <a:ext uri="{FF2B5EF4-FFF2-40B4-BE49-F238E27FC236}">
                <a16:creationId xmlns:a16="http://schemas.microsoft.com/office/drawing/2014/main" id="{4D819051-F798-1A4A-91C7-F4EBCE5BE918}"/>
              </a:ext>
            </a:extLst>
          </p:cNvPr>
          <p:cNvSpPr txBox="1"/>
          <p:nvPr/>
        </p:nvSpPr>
        <p:spPr>
          <a:xfrm>
            <a:off x="2348827" y="3510586"/>
            <a:ext cx="1180131"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PRODUCT</a:t>
            </a:r>
          </a:p>
          <a:p>
            <a:pPr algn="ctr"/>
            <a:r>
              <a:rPr lang="en-US" sz="1600" b="1" dirty="0">
                <a:solidFill>
                  <a:schemeClr val="tx2"/>
                </a:solidFill>
                <a:latin typeface="Poppins" pitchFamily="2" charset="77"/>
                <a:ea typeface="League Spartan" charset="0"/>
                <a:cs typeface="Poppins" pitchFamily="2" charset="77"/>
              </a:rPr>
              <a:t>OWNER</a:t>
            </a:r>
          </a:p>
        </p:txBody>
      </p:sp>
      <p:sp>
        <p:nvSpPr>
          <p:cNvPr id="18" name="TextBox 17">
            <a:extLst>
              <a:ext uri="{FF2B5EF4-FFF2-40B4-BE49-F238E27FC236}">
                <a16:creationId xmlns:a16="http://schemas.microsoft.com/office/drawing/2014/main" id="{5171130D-AB2D-0843-903E-9B9482D7313A}"/>
              </a:ext>
            </a:extLst>
          </p:cNvPr>
          <p:cNvSpPr txBox="1"/>
          <p:nvPr/>
        </p:nvSpPr>
        <p:spPr>
          <a:xfrm>
            <a:off x="5262279" y="3510586"/>
            <a:ext cx="1667444"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DEVELOPMENT</a:t>
            </a:r>
          </a:p>
          <a:p>
            <a:pPr algn="ctr"/>
            <a:r>
              <a:rPr lang="en-US" sz="1600" b="1" dirty="0">
                <a:solidFill>
                  <a:schemeClr val="tx2"/>
                </a:solidFill>
                <a:latin typeface="Poppins" pitchFamily="2" charset="77"/>
                <a:ea typeface="League Spartan" charset="0"/>
                <a:cs typeface="Poppins" pitchFamily="2" charset="77"/>
              </a:rPr>
              <a:t>TEAM</a:t>
            </a:r>
          </a:p>
        </p:txBody>
      </p:sp>
      <p:sp>
        <p:nvSpPr>
          <p:cNvPr id="19" name="TextBox 18">
            <a:extLst>
              <a:ext uri="{FF2B5EF4-FFF2-40B4-BE49-F238E27FC236}">
                <a16:creationId xmlns:a16="http://schemas.microsoft.com/office/drawing/2014/main" id="{F174E5CE-1E0D-6D4D-864E-9530F6D9C702}"/>
              </a:ext>
            </a:extLst>
          </p:cNvPr>
          <p:cNvSpPr txBox="1"/>
          <p:nvPr/>
        </p:nvSpPr>
        <p:spPr>
          <a:xfrm>
            <a:off x="8775821" y="3510586"/>
            <a:ext cx="1016625"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SCRUM</a:t>
            </a:r>
          </a:p>
          <a:p>
            <a:pPr algn="ctr"/>
            <a:r>
              <a:rPr lang="en-US" sz="1600" b="1" dirty="0">
                <a:solidFill>
                  <a:schemeClr val="tx2"/>
                </a:solidFill>
                <a:latin typeface="Poppins" pitchFamily="2" charset="77"/>
                <a:ea typeface="League Spartan" charset="0"/>
                <a:cs typeface="Poppins" pitchFamily="2" charset="77"/>
              </a:rPr>
              <a:t>MASTER</a:t>
            </a:r>
          </a:p>
        </p:txBody>
      </p:sp>
      <p:grpSp>
        <p:nvGrpSpPr>
          <p:cNvPr id="27" name="Group 26">
            <a:extLst>
              <a:ext uri="{FF2B5EF4-FFF2-40B4-BE49-F238E27FC236}">
                <a16:creationId xmlns:a16="http://schemas.microsoft.com/office/drawing/2014/main" id="{361386B3-ECA9-7643-AD63-DAD6EE4AB29C}"/>
              </a:ext>
            </a:extLst>
          </p:cNvPr>
          <p:cNvGrpSpPr/>
          <p:nvPr/>
        </p:nvGrpSpPr>
        <p:grpSpPr>
          <a:xfrm>
            <a:off x="5462914" y="2347990"/>
            <a:ext cx="1266172" cy="1054568"/>
            <a:chOff x="6581956" y="5052051"/>
            <a:chExt cx="4288227" cy="3571575"/>
          </a:xfrm>
          <a:solidFill>
            <a:schemeClr val="tx2"/>
          </a:solidFill>
        </p:grpSpPr>
        <p:sp>
          <p:nvSpPr>
            <p:cNvPr id="28" name="Freeform 1">
              <a:extLst>
                <a:ext uri="{FF2B5EF4-FFF2-40B4-BE49-F238E27FC236}">
                  <a16:creationId xmlns:a16="http://schemas.microsoft.com/office/drawing/2014/main" id="{690CD0D8-637C-D142-BDC2-8F477C08B1E7}"/>
                </a:ext>
              </a:extLst>
            </p:cNvPr>
            <p:cNvSpPr>
              <a:spLocks noChangeArrowheads="1"/>
            </p:cNvSpPr>
            <p:nvPr/>
          </p:nvSpPr>
          <p:spPr bwMode="auto">
            <a:xfrm>
              <a:off x="6581956" y="5368885"/>
              <a:ext cx="973543" cy="3208658"/>
            </a:xfrm>
            <a:custGeom>
              <a:avLst/>
              <a:gdLst>
                <a:gd name="T0" fmla="*/ 1445 w 1490"/>
                <a:gd name="T1" fmla="*/ 4716 h 4913"/>
                <a:gd name="T2" fmla="*/ 1444 w 1490"/>
                <a:gd name="T3" fmla="*/ 4746 h 4913"/>
                <a:gd name="T4" fmla="*/ 1439 w 1490"/>
                <a:gd name="T5" fmla="*/ 4760 h 4913"/>
                <a:gd name="T6" fmla="*/ 370 w 1490"/>
                <a:gd name="T7" fmla="*/ 855 h 4913"/>
                <a:gd name="T8" fmla="*/ 372 w 1490"/>
                <a:gd name="T9" fmla="*/ 856 h 4913"/>
                <a:gd name="T10" fmla="*/ 1440 w 1490"/>
                <a:gd name="T11" fmla="*/ 4672 h 4913"/>
                <a:gd name="T12" fmla="*/ 1361 w 1490"/>
                <a:gd name="T13" fmla="*/ 4316 h 4913"/>
                <a:gd name="T14" fmla="*/ 1213 w 1490"/>
                <a:gd name="T15" fmla="*/ 3412 h 4913"/>
                <a:gd name="T16" fmla="*/ 1148 w 1490"/>
                <a:gd name="T17" fmla="*/ 2994 h 4913"/>
                <a:gd name="T18" fmla="*/ 1071 w 1490"/>
                <a:gd name="T19" fmla="*/ 2264 h 4913"/>
                <a:gd name="T20" fmla="*/ 1064 w 1490"/>
                <a:gd name="T21" fmla="*/ 2238 h 4913"/>
                <a:gd name="T22" fmla="*/ 1058 w 1490"/>
                <a:gd name="T23" fmla="*/ 2216 h 4913"/>
                <a:gd name="T24" fmla="*/ 1010 w 1490"/>
                <a:gd name="T25" fmla="*/ 2050 h 4913"/>
                <a:gd name="T26" fmla="*/ 1042 w 1490"/>
                <a:gd name="T27" fmla="*/ 2094 h 4913"/>
                <a:gd name="T28" fmla="*/ 1064 w 1490"/>
                <a:gd name="T29" fmla="*/ 1912 h 4913"/>
                <a:gd name="T30" fmla="*/ 1047 w 1490"/>
                <a:gd name="T31" fmla="*/ 1700 h 4913"/>
                <a:gd name="T32" fmla="*/ 1128 w 1490"/>
                <a:gd name="T33" fmla="*/ 1008 h 4913"/>
                <a:gd name="T34" fmla="*/ 1043 w 1490"/>
                <a:gd name="T35" fmla="*/ 726 h 4913"/>
                <a:gd name="T36" fmla="*/ 906 w 1490"/>
                <a:gd name="T37" fmla="*/ 441 h 4913"/>
                <a:gd name="T38" fmla="*/ 813 w 1490"/>
                <a:gd name="T39" fmla="*/ 177 h 4913"/>
                <a:gd name="T40" fmla="*/ 567 w 1490"/>
                <a:gd name="T41" fmla="*/ 5 h 4913"/>
                <a:gd name="T42" fmla="*/ 411 w 1490"/>
                <a:gd name="T43" fmla="*/ 27 h 4913"/>
                <a:gd name="T44" fmla="*/ 284 w 1490"/>
                <a:gd name="T45" fmla="*/ 122 h 4913"/>
                <a:gd name="T46" fmla="*/ 263 w 1490"/>
                <a:gd name="T47" fmla="*/ 253 h 4913"/>
                <a:gd name="T48" fmla="*/ 279 w 1490"/>
                <a:gd name="T49" fmla="*/ 347 h 4913"/>
                <a:gd name="T50" fmla="*/ 282 w 1490"/>
                <a:gd name="T51" fmla="*/ 427 h 4913"/>
                <a:gd name="T52" fmla="*/ 315 w 1490"/>
                <a:gd name="T53" fmla="*/ 605 h 4913"/>
                <a:gd name="T54" fmla="*/ 275 w 1490"/>
                <a:gd name="T55" fmla="*/ 684 h 4913"/>
                <a:gd name="T56" fmla="*/ 262 w 1490"/>
                <a:gd name="T57" fmla="*/ 761 h 4913"/>
                <a:gd name="T58" fmla="*/ 51 w 1490"/>
                <a:gd name="T59" fmla="*/ 836 h 4913"/>
                <a:gd name="T60" fmla="*/ 24 w 1490"/>
                <a:gd name="T61" fmla="*/ 1254 h 4913"/>
                <a:gd name="T62" fmla="*/ 20 w 1490"/>
                <a:gd name="T63" fmla="*/ 1354 h 4913"/>
                <a:gd name="T64" fmla="*/ 9 w 1490"/>
                <a:gd name="T65" fmla="*/ 1419 h 4913"/>
                <a:gd name="T66" fmla="*/ 79 w 1490"/>
                <a:gd name="T67" fmla="*/ 1661 h 4913"/>
                <a:gd name="T68" fmla="*/ 128 w 1490"/>
                <a:gd name="T69" fmla="*/ 1683 h 4913"/>
                <a:gd name="T70" fmla="*/ 109 w 1490"/>
                <a:gd name="T71" fmla="*/ 1749 h 4913"/>
                <a:gd name="T72" fmla="*/ 68 w 1490"/>
                <a:gd name="T73" fmla="*/ 1812 h 4913"/>
                <a:gd name="T74" fmla="*/ 7 w 1490"/>
                <a:gd name="T75" fmla="*/ 1968 h 4913"/>
                <a:gd name="T76" fmla="*/ 5 w 1490"/>
                <a:gd name="T77" fmla="*/ 1995 h 4913"/>
                <a:gd name="T78" fmla="*/ 54 w 1490"/>
                <a:gd name="T79" fmla="*/ 2057 h 4913"/>
                <a:gd name="T80" fmla="*/ 122 w 1490"/>
                <a:gd name="T81" fmla="*/ 1950 h 4913"/>
                <a:gd name="T82" fmla="*/ 74 w 1490"/>
                <a:gd name="T83" fmla="*/ 2063 h 4913"/>
                <a:gd name="T84" fmla="*/ 67 w 1490"/>
                <a:gd name="T85" fmla="*/ 2086 h 4913"/>
                <a:gd name="T86" fmla="*/ 229 w 1490"/>
                <a:gd name="T87" fmla="*/ 3064 h 4913"/>
                <a:gd name="T88" fmla="*/ 301 w 1490"/>
                <a:gd name="T89" fmla="*/ 3438 h 4913"/>
                <a:gd name="T90" fmla="*/ 411 w 1490"/>
                <a:gd name="T91" fmla="*/ 4394 h 4913"/>
                <a:gd name="T92" fmla="*/ 417 w 1490"/>
                <a:gd name="T93" fmla="*/ 4519 h 4913"/>
                <a:gd name="T94" fmla="*/ 393 w 1490"/>
                <a:gd name="T95" fmla="*/ 4726 h 4913"/>
                <a:gd name="T96" fmla="*/ 371 w 1490"/>
                <a:gd name="T97" fmla="*/ 4822 h 4913"/>
                <a:gd name="T98" fmla="*/ 582 w 1490"/>
                <a:gd name="T99" fmla="*/ 4848 h 4913"/>
                <a:gd name="T100" fmla="*/ 582 w 1490"/>
                <a:gd name="T101" fmla="*/ 4688 h 4913"/>
                <a:gd name="T102" fmla="*/ 584 w 1490"/>
                <a:gd name="T103" fmla="*/ 4635 h 4913"/>
                <a:gd name="T104" fmla="*/ 585 w 1490"/>
                <a:gd name="T105" fmla="*/ 4630 h 4913"/>
                <a:gd name="T106" fmla="*/ 609 w 1490"/>
                <a:gd name="T107" fmla="*/ 4452 h 4913"/>
                <a:gd name="T108" fmla="*/ 558 w 1490"/>
                <a:gd name="T109" fmla="*/ 4340 h 4913"/>
                <a:gd name="T110" fmla="*/ 577 w 1490"/>
                <a:gd name="T111" fmla="*/ 3723 h 4913"/>
                <a:gd name="T112" fmla="*/ 781 w 1490"/>
                <a:gd name="T113" fmla="*/ 3045 h 4913"/>
                <a:gd name="T114" fmla="*/ 940 w 1490"/>
                <a:gd name="T115" fmla="*/ 3478 h 4913"/>
                <a:gd name="T116" fmla="*/ 1222 w 1490"/>
                <a:gd name="T117" fmla="*/ 4308 h 4913"/>
                <a:gd name="T118" fmla="*/ 1220 w 1490"/>
                <a:gd name="T119" fmla="*/ 4399 h 4913"/>
                <a:gd name="T120" fmla="*/ 1261 w 1490"/>
                <a:gd name="T121" fmla="*/ 4826 h 4913"/>
                <a:gd name="T122" fmla="*/ 1475 w 1490"/>
                <a:gd name="T123" fmla="*/ 4891 h 4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0" h="4913">
                  <a:moveTo>
                    <a:pt x="1445" y="4716"/>
                  </a:moveTo>
                  <a:lnTo>
                    <a:pt x="1445" y="4716"/>
                  </a:lnTo>
                  <a:cubicBezTo>
                    <a:pt x="1445" y="4711"/>
                    <a:pt x="1445" y="4708"/>
                    <a:pt x="1446" y="4709"/>
                  </a:cubicBezTo>
                  <a:lnTo>
                    <a:pt x="1446" y="4709"/>
                  </a:lnTo>
                  <a:cubicBezTo>
                    <a:pt x="1445" y="4708"/>
                    <a:pt x="1445" y="4711"/>
                    <a:pt x="1445" y="4716"/>
                  </a:cubicBezTo>
                  <a:close/>
                  <a:moveTo>
                    <a:pt x="1444" y="4746"/>
                  </a:moveTo>
                  <a:lnTo>
                    <a:pt x="1444" y="4746"/>
                  </a:lnTo>
                  <a:cubicBezTo>
                    <a:pt x="1445" y="4743"/>
                    <a:pt x="1445" y="4739"/>
                    <a:pt x="1445" y="4736"/>
                  </a:cubicBezTo>
                  <a:lnTo>
                    <a:pt x="1445" y="4736"/>
                  </a:lnTo>
                  <a:cubicBezTo>
                    <a:pt x="1445" y="4739"/>
                    <a:pt x="1445" y="4743"/>
                    <a:pt x="1444" y="4746"/>
                  </a:cubicBezTo>
                  <a:close/>
                  <a:moveTo>
                    <a:pt x="1439" y="4760"/>
                  </a:moveTo>
                  <a:lnTo>
                    <a:pt x="1439" y="4760"/>
                  </a:lnTo>
                  <a:cubicBezTo>
                    <a:pt x="1441" y="4758"/>
                    <a:pt x="1442" y="4755"/>
                    <a:pt x="1443" y="4752"/>
                  </a:cubicBezTo>
                  <a:lnTo>
                    <a:pt x="1443" y="4752"/>
                  </a:lnTo>
                  <a:cubicBezTo>
                    <a:pt x="1442" y="4755"/>
                    <a:pt x="1441" y="4758"/>
                    <a:pt x="1439" y="4760"/>
                  </a:cubicBezTo>
                  <a:close/>
                  <a:moveTo>
                    <a:pt x="370" y="855"/>
                  </a:moveTo>
                  <a:lnTo>
                    <a:pt x="369" y="854"/>
                  </a:lnTo>
                  <a:lnTo>
                    <a:pt x="369" y="854"/>
                  </a:lnTo>
                  <a:lnTo>
                    <a:pt x="369" y="854"/>
                  </a:lnTo>
                  <a:lnTo>
                    <a:pt x="370" y="855"/>
                  </a:lnTo>
                  <a:close/>
                  <a:moveTo>
                    <a:pt x="371" y="855"/>
                  </a:moveTo>
                  <a:lnTo>
                    <a:pt x="371" y="855"/>
                  </a:lnTo>
                  <a:cubicBezTo>
                    <a:pt x="371" y="855"/>
                    <a:pt x="372" y="854"/>
                    <a:pt x="372" y="853"/>
                  </a:cubicBezTo>
                  <a:lnTo>
                    <a:pt x="372" y="853"/>
                  </a:lnTo>
                  <a:cubicBezTo>
                    <a:pt x="372" y="854"/>
                    <a:pt x="372" y="855"/>
                    <a:pt x="372" y="856"/>
                  </a:cubicBezTo>
                  <a:lnTo>
                    <a:pt x="371" y="855"/>
                  </a:lnTo>
                  <a:close/>
                  <a:moveTo>
                    <a:pt x="1446" y="4709"/>
                  </a:moveTo>
                  <a:lnTo>
                    <a:pt x="1446" y="4709"/>
                  </a:lnTo>
                  <a:cubicBezTo>
                    <a:pt x="1445" y="4695"/>
                    <a:pt x="1442" y="4682"/>
                    <a:pt x="1440" y="4672"/>
                  </a:cubicBezTo>
                  <a:lnTo>
                    <a:pt x="1440" y="4672"/>
                  </a:lnTo>
                  <a:cubicBezTo>
                    <a:pt x="1433" y="4642"/>
                    <a:pt x="1413" y="4539"/>
                    <a:pt x="1405" y="4511"/>
                  </a:cubicBezTo>
                  <a:lnTo>
                    <a:pt x="1405" y="4511"/>
                  </a:lnTo>
                  <a:cubicBezTo>
                    <a:pt x="1398" y="4483"/>
                    <a:pt x="1385" y="4475"/>
                    <a:pt x="1385" y="4440"/>
                  </a:cubicBezTo>
                  <a:lnTo>
                    <a:pt x="1385" y="4440"/>
                  </a:lnTo>
                  <a:cubicBezTo>
                    <a:pt x="1382" y="4366"/>
                    <a:pt x="1365" y="4329"/>
                    <a:pt x="1361" y="4316"/>
                  </a:cubicBezTo>
                  <a:lnTo>
                    <a:pt x="1361" y="4316"/>
                  </a:lnTo>
                  <a:cubicBezTo>
                    <a:pt x="1355" y="4303"/>
                    <a:pt x="1357" y="4229"/>
                    <a:pt x="1357" y="4229"/>
                  </a:cubicBezTo>
                  <a:lnTo>
                    <a:pt x="1357" y="4229"/>
                  </a:lnTo>
                  <a:cubicBezTo>
                    <a:pt x="1353" y="3689"/>
                    <a:pt x="1230" y="3460"/>
                    <a:pt x="1213" y="3412"/>
                  </a:cubicBezTo>
                  <a:lnTo>
                    <a:pt x="1213" y="3412"/>
                  </a:lnTo>
                  <a:cubicBezTo>
                    <a:pt x="1200" y="3375"/>
                    <a:pt x="1193" y="3305"/>
                    <a:pt x="1171" y="3194"/>
                  </a:cubicBezTo>
                  <a:lnTo>
                    <a:pt x="1171" y="3194"/>
                  </a:lnTo>
                  <a:cubicBezTo>
                    <a:pt x="1162" y="3155"/>
                    <a:pt x="1154" y="3084"/>
                    <a:pt x="1144" y="2994"/>
                  </a:cubicBezTo>
                  <a:lnTo>
                    <a:pt x="1144" y="2994"/>
                  </a:lnTo>
                  <a:cubicBezTo>
                    <a:pt x="1145" y="2994"/>
                    <a:pt x="1146" y="2994"/>
                    <a:pt x="1148" y="2994"/>
                  </a:cubicBezTo>
                  <a:lnTo>
                    <a:pt x="1148" y="2994"/>
                  </a:lnTo>
                  <a:cubicBezTo>
                    <a:pt x="1164" y="2991"/>
                    <a:pt x="1176" y="2976"/>
                    <a:pt x="1175" y="2959"/>
                  </a:cubicBezTo>
                  <a:lnTo>
                    <a:pt x="1175" y="2959"/>
                  </a:lnTo>
                  <a:cubicBezTo>
                    <a:pt x="1168" y="2864"/>
                    <a:pt x="1142" y="2561"/>
                    <a:pt x="1071" y="2264"/>
                  </a:cubicBezTo>
                  <a:lnTo>
                    <a:pt x="1071" y="2264"/>
                  </a:lnTo>
                  <a:lnTo>
                    <a:pt x="1071" y="2264"/>
                  </a:lnTo>
                  <a:cubicBezTo>
                    <a:pt x="1071" y="2264"/>
                    <a:pt x="1070" y="2264"/>
                    <a:pt x="1070" y="2263"/>
                  </a:cubicBezTo>
                  <a:lnTo>
                    <a:pt x="1070" y="2263"/>
                  </a:lnTo>
                  <a:cubicBezTo>
                    <a:pt x="1068" y="2255"/>
                    <a:pt x="1066" y="2246"/>
                    <a:pt x="1064" y="2238"/>
                  </a:cubicBezTo>
                  <a:lnTo>
                    <a:pt x="1064" y="2238"/>
                  </a:lnTo>
                  <a:cubicBezTo>
                    <a:pt x="1062" y="2231"/>
                    <a:pt x="1061" y="2224"/>
                    <a:pt x="1059" y="2214"/>
                  </a:cubicBezTo>
                  <a:lnTo>
                    <a:pt x="1060" y="2221"/>
                  </a:lnTo>
                  <a:lnTo>
                    <a:pt x="1060" y="2221"/>
                  </a:lnTo>
                  <a:cubicBezTo>
                    <a:pt x="1059" y="2219"/>
                    <a:pt x="1059" y="2218"/>
                    <a:pt x="1058" y="2216"/>
                  </a:cubicBezTo>
                  <a:lnTo>
                    <a:pt x="1058" y="2216"/>
                  </a:lnTo>
                  <a:cubicBezTo>
                    <a:pt x="1058" y="2215"/>
                    <a:pt x="1059" y="2215"/>
                    <a:pt x="1059" y="2214"/>
                  </a:cubicBezTo>
                  <a:lnTo>
                    <a:pt x="1059" y="2214"/>
                  </a:lnTo>
                  <a:cubicBezTo>
                    <a:pt x="1059" y="2215"/>
                    <a:pt x="1058" y="2215"/>
                    <a:pt x="1058" y="2215"/>
                  </a:cubicBezTo>
                  <a:lnTo>
                    <a:pt x="1058" y="2215"/>
                  </a:lnTo>
                  <a:cubicBezTo>
                    <a:pt x="1044" y="2159"/>
                    <a:pt x="1028" y="2104"/>
                    <a:pt x="1010" y="2050"/>
                  </a:cubicBezTo>
                  <a:lnTo>
                    <a:pt x="1010" y="2050"/>
                  </a:lnTo>
                  <a:cubicBezTo>
                    <a:pt x="1010" y="2051"/>
                    <a:pt x="1010" y="2051"/>
                    <a:pt x="1010" y="2051"/>
                  </a:cubicBezTo>
                  <a:lnTo>
                    <a:pt x="1010" y="2051"/>
                  </a:lnTo>
                  <a:cubicBezTo>
                    <a:pt x="1034" y="2075"/>
                    <a:pt x="1039" y="2089"/>
                    <a:pt x="1042" y="2094"/>
                  </a:cubicBezTo>
                  <a:lnTo>
                    <a:pt x="1042" y="2094"/>
                  </a:lnTo>
                  <a:cubicBezTo>
                    <a:pt x="1046" y="2101"/>
                    <a:pt x="1060" y="2097"/>
                    <a:pt x="1070" y="2097"/>
                  </a:cubicBezTo>
                  <a:lnTo>
                    <a:pt x="1070" y="2097"/>
                  </a:lnTo>
                  <a:cubicBezTo>
                    <a:pt x="1080" y="2097"/>
                    <a:pt x="1072" y="2081"/>
                    <a:pt x="1069" y="2041"/>
                  </a:cubicBezTo>
                  <a:lnTo>
                    <a:pt x="1069" y="2041"/>
                  </a:lnTo>
                  <a:cubicBezTo>
                    <a:pt x="1065" y="2000"/>
                    <a:pt x="1052" y="1923"/>
                    <a:pt x="1064" y="1912"/>
                  </a:cubicBezTo>
                  <a:lnTo>
                    <a:pt x="1064" y="1912"/>
                  </a:lnTo>
                  <a:cubicBezTo>
                    <a:pt x="1075" y="1900"/>
                    <a:pt x="1092" y="1896"/>
                    <a:pt x="1078" y="1842"/>
                  </a:cubicBezTo>
                  <a:lnTo>
                    <a:pt x="1078" y="1842"/>
                  </a:lnTo>
                  <a:cubicBezTo>
                    <a:pt x="1064" y="1787"/>
                    <a:pt x="1045" y="1703"/>
                    <a:pt x="1047" y="1700"/>
                  </a:cubicBezTo>
                  <a:lnTo>
                    <a:pt x="1047" y="1700"/>
                  </a:lnTo>
                  <a:cubicBezTo>
                    <a:pt x="1048" y="1698"/>
                    <a:pt x="1041" y="1698"/>
                    <a:pt x="1072" y="1692"/>
                  </a:cubicBezTo>
                  <a:lnTo>
                    <a:pt x="1072" y="1692"/>
                  </a:lnTo>
                  <a:cubicBezTo>
                    <a:pt x="1104" y="1686"/>
                    <a:pt x="1111" y="1667"/>
                    <a:pt x="1111" y="1667"/>
                  </a:cubicBezTo>
                  <a:lnTo>
                    <a:pt x="1111" y="1667"/>
                  </a:lnTo>
                  <a:cubicBezTo>
                    <a:pt x="1186" y="1497"/>
                    <a:pt x="1151" y="1202"/>
                    <a:pt x="1128" y="1008"/>
                  </a:cubicBezTo>
                  <a:lnTo>
                    <a:pt x="1128" y="1008"/>
                  </a:lnTo>
                  <a:cubicBezTo>
                    <a:pt x="1104" y="815"/>
                    <a:pt x="1072" y="753"/>
                    <a:pt x="1055" y="733"/>
                  </a:cubicBezTo>
                  <a:lnTo>
                    <a:pt x="1055" y="733"/>
                  </a:lnTo>
                  <a:cubicBezTo>
                    <a:pt x="1054" y="731"/>
                    <a:pt x="1049" y="729"/>
                    <a:pt x="1043" y="726"/>
                  </a:cubicBezTo>
                  <a:lnTo>
                    <a:pt x="1043" y="726"/>
                  </a:lnTo>
                  <a:cubicBezTo>
                    <a:pt x="1029" y="689"/>
                    <a:pt x="984" y="666"/>
                    <a:pt x="967" y="629"/>
                  </a:cubicBezTo>
                  <a:lnTo>
                    <a:pt x="967" y="629"/>
                  </a:lnTo>
                  <a:cubicBezTo>
                    <a:pt x="951" y="593"/>
                    <a:pt x="964" y="550"/>
                    <a:pt x="950" y="512"/>
                  </a:cubicBezTo>
                  <a:lnTo>
                    <a:pt x="950" y="512"/>
                  </a:lnTo>
                  <a:cubicBezTo>
                    <a:pt x="940" y="486"/>
                    <a:pt x="919" y="466"/>
                    <a:pt x="906" y="441"/>
                  </a:cubicBezTo>
                  <a:lnTo>
                    <a:pt x="906" y="441"/>
                  </a:lnTo>
                  <a:cubicBezTo>
                    <a:pt x="889" y="406"/>
                    <a:pt x="891" y="366"/>
                    <a:pt x="884" y="328"/>
                  </a:cubicBezTo>
                  <a:lnTo>
                    <a:pt x="884" y="328"/>
                  </a:lnTo>
                  <a:cubicBezTo>
                    <a:pt x="873" y="273"/>
                    <a:pt x="843" y="224"/>
                    <a:pt x="813" y="177"/>
                  </a:cubicBezTo>
                  <a:lnTo>
                    <a:pt x="813" y="177"/>
                  </a:lnTo>
                  <a:cubicBezTo>
                    <a:pt x="785" y="132"/>
                    <a:pt x="778" y="105"/>
                    <a:pt x="737" y="73"/>
                  </a:cubicBezTo>
                  <a:lnTo>
                    <a:pt x="737" y="73"/>
                  </a:lnTo>
                  <a:cubicBezTo>
                    <a:pt x="709" y="57"/>
                    <a:pt x="688" y="26"/>
                    <a:pt x="672" y="17"/>
                  </a:cubicBezTo>
                  <a:lnTo>
                    <a:pt x="672" y="17"/>
                  </a:lnTo>
                  <a:cubicBezTo>
                    <a:pt x="641" y="0"/>
                    <a:pt x="603" y="2"/>
                    <a:pt x="567" y="5"/>
                  </a:cubicBezTo>
                  <a:lnTo>
                    <a:pt x="567" y="5"/>
                  </a:lnTo>
                  <a:cubicBezTo>
                    <a:pt x="538" y="7"/>
                    <a:pt x="510" y="9"/>
                    <a:pt x="482" y="11"/>
                  </a:cubicBezTo>
                  <a:lnTo>
                    <a:pt x="482" y="11"/>
                  </a:lnTo>
                  <a:cubicBezTo>
                    <a:pt x="458" y="13"/>
                    <a:pt x="432" y="15"/>
                    <a:pt x="411" y="27"/>
                  </a:cubicBezTo>
                  <a:lnTo>
                    <a:pt x="411" y="27"/>
                  </a:lnTo>
                  <a:cubicBezTo>
                    <a:pt x="401" y="33"/>
                    <a:pt x="392" y="40"/>
                    <a:pt x="382" y="47"/>
                  </a:cubicBezTo>
                  <a:lnTo>
                    <a:pt x="382" y="47"/>
                  </a:lnTo>
                  <a:cubicBezTo>
                    <a:pt x="365" y="59"/>
                    <a:pt x="345" y="67"/>
                    <a:pt x="327" y="77"/>
                  </a:cubicBezTo>
                  <a:lnTo>
                    <a:pt x="327" y="77"/>
                  </a:lnTo>
                  <a:cubicBezTo>
                    <a:pt x="309" y="88"/>
                    <a:pt x="291" y="102"/>
                    <a:pt x="284" y="122"/>
                  </a:cubicBezTo>
                  <a:lnTo>
                    <a:pt x="284" y="122"/>
                  </a:lnTo>
                  <a:cubicBezTo>
                    <a:pt x="276" y="140"/>
                    <a:pt x="278" y="161"/>
                    <a:pt x="277" y="181"/>
                  </a:cubicBezTo>
                  <a:lnTo>
                    <a:pt x="277" y="181"/>
                  </a:lnTo>
                  <a:cubicBezTo>
                    <a:pt x="269" y="205"/>
                    <a:pt x="263" y="228"/>
                    <a:pt x="263" y="253"/>
                  </a:cubicBezTo>
                  <a:lnTo>
                    <a:pt x="263" y="253"/>
                  </a:lnTo>
                  <a:cubicBezTo>
                    <a:pt x="263" y="272"/>
                    <a:pt x="270" y="317"/>
                    <a:pt x="277" y="323"/>
                  </a:cubicBezTo>
                  <a:lnTo>
                    <a:pt x="277" y="323"/>
                  </a:lnTo>
                  <a:cubicBezTo>
                    <a:pt x="278" y="324"/>
                    <a:pt x="280" y="325"/>
                    <a:pt x="281" y="325"/>
                  </a:cubicBezTo>
                  <a:lnTo>
                    <a:pt x="281" y="325"/>
                  </a:lnTo>
                  <a:cubicBezTo>
                    <a:pt x="279" y="330"/>
                    <a:pt x="278" y="337"/>
                    <a:pt x="279" y="347"/>
                  </a:cubicBezTo>
                  <a:lnTo>
                    <a:pt x="279" y="347"/>
                  </a:lnTo>
                  <a:cubicBezTo>
                    <a:pt x="282" y="366"/>
                    <a:pt x="288" y="378"/>
                    <a:pt x="295" y="393"/>
                  </a:cubicBezTo>
                  <a:lnTo>
                    <a:pt x="295" y="393"/>
                  </a:lnTo>
                  <a:cubicBezTo>
                    <a:pt x="292" y="404"/>
                    <a:pt x="285" y="416"/>
                    <a:pt x="282" y="427"/>
                  </a:cubicBezTo>
                  <a:lnTo>
                    <a:pt x="282" y="427"/>
                  </a:lnTo>
                  <a:cubicBezTo>
                    <a:pt x="272" y="457"/>
                    <a:pt x="285" y="490"/>
                    <a:pt x="301" y="518"/>
                  </a:cubicBezTo>
                  <a:lnTo>
                    <a:pt x="301" y="518"/>
                  </a:lnTo>
                  <a:cubicBezTo>
                    <a:pt x="308" y="529"/>
                    <a:pt x="315" y="540"/>
                    <a:pt x="318" y="553"/>
                  </a:cubicBezTo>
                  <a:lnTo>
                    <a:pt x="318" y="553"/>
                  </a:lnTo>
                  <a:cubicBezTo>
                    <a:pt x="322" y="570"/>
                    <a:pt x="318" y="588"/>
                    <a:pt x="315" y="605"/>
                  </a:cubicBezTo>
                  <a:lnTo>
                    <a:pt x="315" y="605"/>
                  </a:lnTo>
                  <a:cubicBezTo>
                    <a:pt x="313" y="614"/>
                    <a:pt x="311" y="621"/>
                    <a:pt x="309" y="625"/>
                  </a:cubicBezTo>
                  <a:lnTo>
                    <a:pt x="309" y="625"/>
                  </a:lnTo>
                  <a:cubicBezTo>
                    <a:pt x="303" y="638"/>
                    <a:pt x="278" y="679"/>
                    <a:pt x="275" y="684"/>
                  </a:cubicBezTo>
                  <a:lnTo>
                    <a:pt x="275" y="684"/>
                  </a:lnTo>
                  <a:cubicBezTo>
                    <a:pt x="274" y="688"/>
                    <a:pt x="275" y="689"/>
                    <a:pt x="273" y="709"/>
                  </a:cubicBezTo>
                  <a:lnTo>
                    <a:pt x="273" y="709"/>
                  </a:lnTo>
                  <a:cubicBezTo>
                    <a:pt x="271" y="723"/>
                    <a:pt x="268" y="744"/>
                    <a:pt x="265" y="761"/>
                  </a:cubicBezTo>
                  <a:lnTo>
                    <a:pt x="265" y="761"/>
                  </a:lnTo>
                  <a:cubicBezTo>
                    <a:pt x="264" y="761"/>
                    <a:pt x="262" y="761"/>
                    <a:pt x="262" y="761"/>
                  </a:cubicBezTo>
                  <a:lnTo>
                    <a:pt x="262" y="761"/>
                  </a:lnTo>
                  <a:cubicBezTo>
                    <a:pt x="262" y="761"/>
                    <a:pt x="229" y="764"/>
                    <a:pt x="201" y="771"/>
                  </a:cubicBezTo>
                  <a:lnTo>
                    <a:pt x="201" y="771"/>
                  </a:lnTo>
                  <a:cubicBezTo>
                    <a:pt x="174" y="777"/>
                    <a:pt x="63" y="830"/>
                    <a:pt x="51" y="836"/>
                  </a:cubicBezTo>
                  <a:lnTo>
                    <a:pt x="51" y="836"/>
                  </a:lnTo>
                  <a:cubicBezTo>
                    <a:pt x="40" y="842"/>
                    <a:pt x="39" y="853"/>
                    <a:pt x="38" y="869"/>
                  </a:cubicBezTo>
                  <a:lnTo>
                    <a:pt x="38" y="869"/>
                  </a:lnTo>
                  <a:cubicBezTo>
                    <a:pt x="37" y="885"/>
                    <a:pt x="31" y="1213"/>
                    <a:pt x="30" y="1222"/>
                  </a:cubicBezTo>
                  <a:lnTo>
                    <a:pt x="30" y="1222"/>
                  </a:lnTo>
                  <a:cubicBezTo>
                    <a:pt x="30" y="1231"/>
                    <a:pt x="32" y="1236"/>
                    <a:pt x="24" y="1254"/>
                  </a:cubicBezTo>
                  <a:lnTo>
                    <a:pt x="24" y="1254"/>
                  </a:lnTo>
                  <a:cubicBezTo>
                    <a:pt x="16" y="1272"/>
                    <a:pt x="21" y="1314"/>
                    <a:pt x="16" y="1322"/>
                  </a:cubicBezTo>
                  <a:lnTo>
                    <a:pt x="16" y="1322"/>
                  </a:lnTo>
                  <a:cubicBezTo>
                    <a:pt x="10" y="1330"/>
                    <a:pt x="19" y="1344"/>
                    <a:pt x="20" y="1354"/>
                  </a:cubicBezTo>
                  <a:lnTo>
                    <a:pt x="20" y="1354"/>
                  </a:lnTo>
                  <a:cubicBezTo>
                    <a:pt x="22" y="1364"/>
                    <a:pt x="19" y="1364"/>
                    <a:pt x="16" y="1370"/>
                  </a:cubicBezTo>
                  <a:lnTo>
                    <a:pt x="16" y="1370"/>
                  </a:lnTo>
                  <a:cubicBezTo>
                    <a:pt x="12" y="1375"/>
                    <a:pt x="18" y="1380"/>
                    <a:pt x="18" y="1385"/>
                  </a:cubicBezTo>
                  <a:lnTo>
                    <a:pt x="18" y="1385"/>
                  </a:lnTo>
                  <a:cubicBezTo>
                    <a:pt x="18" y="1390"/>
                    <a:pt x="14" y="1397"/>
                    <a:pt x="9" y="1419"/>
                  </a:cubicBezTo>
                  <a:lnTo>
                    <a:pt x="9" y="1419"/>
                  </a:lnTo>
                  <a:cubicBezTo>
                    <a:pt x="3" y="1441"/>
                    <a:pt x="5" y="1512"/>
                    <a:pt x="9" y="1539"/>
                  </a:cubicBezTo>
                  <a:lnTo>
                    <a:pt x="9" y="1539"/>
                  </a:lnTo>
                  <a:cubicBezTo>
                    <a:pt x="12" y="1566"/>
                    <a:pt x="59" y="1645"/>
                    <a:pt x="79" y="1661"/>
                  </a:cubicBezTo>
                  <a:lnTo>
                    <a:pt x="79" y="1661"/>
                  </a:lnTo>
                  <a:cubicBezTo>
                    <a:pt x="99" y="1677"/>
                    <a:pt x="130" y="1684"/>
                    <a:pt x="130" y="1684"/>
                  </a:cubicBezTo>
                  <a:lnTo>
                    <a:pt x="130" y="1684"/>
                  </a:lnTo>
                  <a:cubicBezTo>
                    <a:pt x="130" y="1685"/>
                    <a:pt x="130" y="1685"/>
                    <a:pt x="130" y="1685"/>
                  </a:cubicBezTo>
                  <a:lnTo>
                    <a:pt x="130" y="1685"/>
                  </a:lnTo>
                  <a:cubicBezTo>
                    <a:pt x="129" y="1684"/>
                    <a:pt x="128" y="1683"/>
                    <a:pt x="128" y="1683"/>
                  </a:cubicBezTo>
                  <a:lnTo>
                    <a:pt x="128" y="1683"/>
                  </a:lnTo>
                  <a:cubicBezTo>
                    <a:pt x="100" y="1691"/>
                    <a:pt x="120" y="1723"/>
                    <a:pt x="120" y="1723"/>
                  </a:cubicBezTo>
                  <a:lnTo>
                    <a:pt x="120" y="1723"/>
                  </a:lnTo>
                  <a:cubicBezTo>
                    <a:pt x="108" y="1727"/>
                    <a:pt x="107" y="1741"/>
                    <a:pt x="109" y="1749"/>
                  </a:cubicBezTo>
                  <a:lnTo>
                    <a:pt x="109" y="1749"/>
                  </a:lnTo>
                  <a:cubicBezTo>
                    <a:pt x="111" y="1755"/>
                    <a:pt x="117" y="1759"/>
                    <a:pt x="126" y="1764"/>
                  </a:cubicBezTo>
                  <a:lnTo>
                    <a:pt x="126" y="1764"/>
                  </a:lnTo>
                  <a:cubicBezTo>
                    <a:pt x="125" y="1767"/>
                    <a:pt x="124" y="1769"/>
                    <a:pt x="123" y="1770"/>
                  </a:cubicBezTo>
                  <a:lnTo>
                    <a:pt x="123" y="1770"/>
                  </a:lnTo>
                  <a:cubicBezTo>
                    <a:pt x="117" y="1778"/>
                    <a:pt x="98" y="1795"/>
                    <a:pt x="68" y="1812"/>
                  </a:cubicBezTo>
                  <a:lnTo>
                    <a:pt x="68" y="1812"/>
                  </a:lnTo>
                  <a:cubicBezTo>
                    <a:pt x="19" y="1839"/>
                    <a:pt x="29" y="1842"/>
                    <a:pt x="18" y="1884"/>
                  </a:cubicBezTo>
                  <a:lnTo>
                    <a:pt x="18" y="1884"/>
                  </a:lnTo>
                  <a:cubicBezTo>
                    <a:pt x="8" y="1920"/>
                    <a:pt x="9" y="1926"/>
                    <a:pt x="7" y="1968"/>
                  </a:cubicBezTo>
                  <a:lnTo>
                    <a:pt x="7" y="1968"/>
                  </a:lnTo>
                  <a:lnTo>
                    <a:pt x="7" y="1968"/>
                  </a:lnTo>
                  <a:lnTo>
                    <a:pt x="7" y="1968"/>
                  </a:lnTo>
                  <a:lnTo>
                    <a:pt x="7" y="1969"/>
                  </a:lnTo>
                  <a:lnTo>
                    <a:pt x="7" y="1969"/>
                  </a:lnTo>
                  <a:cubicBezTo>
                    <a:pt x="7" y="1976"/>
                    <a:pt x="6" y="1984"/>
                    <a:pt x="5" y="1995"/>
                  </a:cubicBezTo>
                  <a:lnTo>
                    <a:pt x="5" y="1995"/>
                  </a:lnTo>
                  <a:cubicBezTo>
                    <a:pt x="0" y="2064"/>
                    <a:pt x="37" y="2074"/>
                    <a:pt x="45" y="2080"/>
                  </a:cubicBezTo>
                  <a:lnTo>
                    <a:pt x="45" y="2080"/>
                  </a:lnTo>
                  <a:cubicBezTo>
                    <a:pt x="53" y="2085"/>
                    <a:pt x="50" y="2080"/>
                    <a:pt x="54" y="2057"/>
                  </a:cubicBezTo>
                  <a:lnTo>
                    <a:pt x="54" y="2057"/>
                  </a:lnTo>
                  <a:cubicBezTo>
                    <a:pt x="56" y="2046"/>
                    <a:pt x="66" y="2030"/>
                    <a:pt x="80" y="2010"/>
                  </a:cubicBezTo>
                  <a:lnTo>
                    <a:pt x="80" y="2010"/>
                  </a:lnTo>
                  <a:cubicBezTo>
                    <a:pt x="90" y="1999"/>
                    <a:pt x="99" y="1987"/>
                    <a:pt x="106" y="1974"/>
                  </a:cubicBezTo>
                  <a:lnTo>
                    <a:pt x="106" y="1974"/>
                  </a:lnTo>
                  <a:cubicBezTo>
                    <a:pt x="111" y="1967"/>
                    <a:pt x="117" y="1959"/>
                    <a:pt x="122" y="1950"/>
                  </a:cubicBezTo>
                  <a:lnTo>
                    <a:pt x="122" y="1950"/>
                  </a:lnTo>
                  <a:cubicBezTo>
                    <a:pt x="121" y="1951"/>
                    <a:pt x="121" y="1952"/>
                    <a:pt x="121" y="1953"/>
                  </a:cubicBezTo>
                  <a:lnTo>
                    <a:pt x="121" y="1953"/>
                  </a:lnTo>
                  <a:cubicBezTo>
                    <a:pt x="109" y="1972"/>
                    <a:pt x="90" y="2010"/>
                    <a:pt x="74" y="2063"/>
                  </a:cubicBezTo>
                  <a:lnTo>
                    <a:pt x="74" y="2063"/>
                  </a:lnTo>
                  <a:lnTo>
                    <a:pt x="74" y="2062"/>
                  </a:lnTo>
                  <a:lnTo>
                    <a:pt x="74" y="2062"/>
                  </a:lnTo>
                  <a:cubicBezTo>
                    <a:pt x="74" y="2062"/>
                    <a:pt x="68" y="2078"/>
                    <a:pt x="67" y="2085"/>
                  </a:cubicBezTo>
                  <a:lnTo>
                    <a:pt x="67" y="2085"/>
                  </a:lnTo>
                  <a:cubicBezTo>
                    <a:pt x="67" y="2085"/>
                    <a:pt x="67" y="2085"/>
                    <a:pt x="67" y="2086"/>
                  </a:cubicBezTo>
                  <a:lnTo>
                    <a:pt x="67" y="2086"/>
                  </a:lnTo>
                  <a:cubicBezTo>
                    <a:pt x="38" y="2190"/>
                    <a:pt x="22" y="2344"/>
                    <a:pt x="75" y="2543"/>
                  </a:cubicBezTo>
                  <a:lnTo>
                    <a:pt x="75" y="2543"/>
                  </a:lnTo>
                  <a:cubicBezTo>
                    <a:pt x="173" y="2903"/>
                    <a:pt x="215" y="2978"/>
                    <a:pt x="229" y="3064"/>
                  </a:cubicBezTo>
                  <a:lnTo>
                    <a:pt x="229" y="3064"/>
                  </a:lnTo>
                  <a:cubicBezTo>
                    <a:pt x="230" y="3074"/>
                    <a:pt x="239" y="3083"/>
                    <a:pt x="250" y="3083"/>
                  </a:cubicBezTo>
                  <a:lnTo>
                    <a:pt x="258" y="3083"/>
                  </a:lnTo>
                  <a:lnTo>
                    <a:pt x="258" y="3083"/>
                  </a:lnTo>
                  <a:cubicBezTo>
                    <a:pt x="269" y="3171"/>
                    <a:pt x="301" y="3388"/>
                    <a:pt x="301" y="3438"/>
                  </a:cubicBezTo>
                  <a:lnTo>
                    <a:pt x="301" y="3438"/>
                  </a:lnTo>
                  <a:cubicBezTo>
                    <a:pt x="279" y="3682"/>
                    <a:pt x="311" y="3878"/>
                    <a:pt x="318" y="3915"/>
                  </a:cubicBezTo>
                  <a:lnTo>
                    <a:pt x="318" y="3915"/>
                  </a:lnTo>
                  <a:cubicBezTo>
                    <a:pt x="325" y="3952"/>
                    <a:pt x="388" y="4238"/>
                    <a:pt x="398" y="4281"/>
                  </a:cubicBezTo>
                  <a:lnTo>
                    <a:pt x="398" y="4281"/>
                  </a:lnTo>
                  <a:cubicBezTo>
                    <a:pt x="409" y="4323"/>
                    <a:pt x="415" y="4378"/>
                    <a:pt x="411" y="4394"/>
                  </a:cubicBezTo>
                  <a:lnTo>
                    <a:pt x="411" y="4394"/>
                  </a:lnTo>
                  <a:cubicBezTo>
                    <a:pt x="406" y="4411"/>
                    <a:pt x="415" y="4452"/>
                    <a:pt x="421" y="4470"/>
                  </a:cubicBezTo>
                  <a:lnTo>
                    <a:pt x="421" y="4470"/>
                  </a:lnTo>
                  <a:cubicBezTo>
                    <a:pt x="428" y="4490"/>
                    <a:pt x="425" y="4494"/>
                    <a:pt x="417" y="4519"/>
                  </a:cubicBezTo>
                  <a:lnTo>
                    <a:pt x="417" y="4519"/>
                  </a:lnTo>
                  <a:cubicBezTo>
                    <a:pt x="410" y="4541"/>
                    <a:pt x="403" y="4678"/>
                    <a:pt x="395" y="4719"/>
                  </a:cubicBezTo>
                  <a:lnTo>
                    <a:pt x="395" y="4719"/>
                  </a:lnTo>
                  <a:cubicBezTo>
                    <a:pt x="395" y="4721"/>
                    <a:pt x="394" y="4724"/>
                    <a:pt x="393" y="4725"/>
                  </a:cubicBezTo>
                  <a:lnTo>
                    <a:pt x="393" y="4725"/>
                  </a:lnTo>
                  <a:cubicBezTo>
                    <a:pt x="393" y="4726"/>
                    <a:pt x="393" y="4726"/>
                    <a:pt x="393" y="4726"/>
                  </a:cubicBezTo>
                  <a:lnTo>
                    <a:pt x="393" y="4726"/>
                  </a:lnTo>
                  <a:cubicBezTo>
                    <a:pt x="393" y="4717"/>
                    <a:pt x="393" y="4713"/>
                    <a:pt x="389" y="4721"/>
                  </a:cubicBezTo>
                  <a:lnTo>
                    <a:pt x="389" y="4721"/>
                  </a:lnTo>
                  <a:cubicBezTo>
                    <a:pt x="389" y="4721"/>
                    <a:pt x="359" y="4795"/>
                    <a:pt x="371" y="4822"/>
                  </a:cubicBezTo>
                  <a:lnTo>
                    <a:pt x="371" y="4822"/>
                  </a:lnTo>
                  <a:cubicBezTo>
                    <a:pt x="383" y="4849"/>
                    <a:pt x="404" y="4900"/>
                    <a:pt x="407" y="4902"/>
                  </a:cubicBezTo>
                  <a:lnTo>
                    <a:pt x="407" y="4902"/>
                  </a:lnTo>
                  <a:cubicBezTo>
                    <a:pt x="411" y="4904"/>
                    <a:pt x="420" y="4910"/>
                    <a:pt x="467" y="4900"/>
                  </a:cubicBezTo>
                  <a:lnTo>
                    <a:pt x="467" y="4900"/>
                  </a:lnTo>
                  <a:cubicBezTo>
                    <a:pt x="527" y="4888"/>
                    <a:pt x="574" y="4862"/>
                    <a:pt x="582" y="4848"/>
                  </a:cubicBezTo>
                  <a:lnTo>
                    <a:pt x="582" y="4848"/>
                  </a:lnTo>
                  <a:cubicBezTo>
                    <a:pt x="591" y="4834"/>
                    <a:pt x="586" y="4748"/>
                    <a:pt x="585" y="4725"/>
                  </a:cubicBezTo>
                  <a:lnTo>
                    <a:pt x="585" y="4725"/>
                  </a:lnTo>
                  <a:cubicBezTo>
                    <a:pt x="584" y="4702"/>
                    <a:pt x="582" y="4691"/>
                    <a:pt x="582" y="4688"/>
                  </a:cubicBezTo>
                  <a:lnTo>
                    <a:pt x="582" y="4688"/>
                  </a:lnTo>
                  <a:cubicBezTo>
                    <a:pt x="581" y="4690"/>
                    <a:pt x="580" y="4699"/>
                    <a:pt x="577" y="4712"/>
                  </a:cubicBezTo>
                  <a:lnTo>
                    <a:pt x="577" y="4712"/>
                  </a:lnTo>
                  <a:cubicBezTo>
                    <a:pt x="581" y="4684"/>
                    <a:pt x="583" y="4654"/>
                    <a:pt x="584" y="4637"/>
                  </a:cubicBezTo>
                  <a:lnTo>
                    <a:pt x="584" y="4637"/>
                  </a:lnTo>
                  <a:cubicBezTo>
                    <a:pt x="584" y="4636"/>
                    <a:pt x="584" y="4635"/>
                    <a:pt x="584" y="4635"/>
                  </a:cubicBezTo>
                  <a:lnTo>
                    <a:pt x="584" y="4635"/>
                  </a:lnTo>
                  <a:cubicBezTo>
                    <a:pt x="584" y="4635"/>
                    <a:pt x="584" y="4635"/>
                    <a:pt x="584" y="4634"/>
                  </a:cubicBezTo>
                  <a:lnTo>
                    <a:pt x="584" y="4634"/>
                  </a:lnTo>
                  <a:lnTo>
                    <a:pt x="584" y="4634"/>
                  </a:lnTo>
                  <a:cubicBezTo>
                    <a:pt x="584" y="4633"/>
                    <a:pt x="584" y="4631"/>
                    <a:pt x="585" y="4630"/>
                  </a:cubicBezTo>
                  <a:lnTo>
                    <a:pt x="585" y="4630"/>
                  </a:lnTo>
                  <a:cubicBezTo>
                    <a:pt x="586" y="4621"/>
                    <a:pt x="588" y="4611"/>
                    <a:pt x="602" y="4561"/>
                  </a:cubicBezTo>
                  <a:lnTo>
                    <a:pt x="602" y="4561"/>
                  </a:lnTo>
                  <a:cubicBezTo>
                    <a:pt x="618" y="4503"/>
                    <a:pt x="618" y="4481"/>
                    <a:pt x="609" y="4452"/>
                  </a:cubicBezTo>
                  <a:lnTo>
                    <a:pt x="609" y="4452"/>
                  </a:lnTo>
                  <a:cubicBezTo>
                    <a:pt x="600" y="4424"/>
                    <a:pt x="583" y="4393"/>
                    <a:pt x="583" y="4393"/>
                  </a:cubicBezTo>
                  <a:lnTo>
                    <a:pt x="583" y="4393"/>
                  </a:lnTo>
                  <a:cubicBezTo>
                    <a:pt x="581" y="4391"/>
                    <a:pt x="580" y="4390"/>
                    <a:pt x="578" y="4390"/>
                  </a:cubicBezTo>
                  <a:lnTo>
                    <a:pt x="578" y="4390"/>
                  </a:lnTo>
                  <a:cubicBezTo>
                    <a:pt x="576" y="4376"/>
                    <a:pt x="566" y="4358"/>
                    <a:pt x="558" y="4340"/>
                  </a:cubicBezTo>
                  <a:lnTo>
                    <a:pt x="558" y="4340"/>
                  </a:lnTo>
                  <a:cubicBezTo>
                    <a:pt x="550" y="4320"/>
                    <a:pt x="544" y="4295"/>
                    <a:pt x="544" y="4218"/>
                  </a:cubicBezTo>
                  <a:lnTo>
                    <a:pt x="544" y="4218"/>
                  </a:lnTo>
                  <a:cubicBezTo>
                    <a:pt x="544" y="4141"/>
                    <a:pt x="576" y="3802"/>
                    <a:pt x="577" y="3723"/>
                  </a:cubicBezTo>
                  <a:lnTo>
                    <a:pt x="577" y="3723"/>
                  </a:lnTo>
                  <a:cubicBezTo>
                    <a:pt x="579" y="3644"/>
                    <a:pt x="564" y="3459"/>
                    <a:pt x="574" y="3421"/>
                  </a:cubicBezTo>
                  <a:lnTo>
                    <a:pt x="574" y="3421"/>
                  </a:lnTo>
                  <a:cubicBezTo>
                    <a:pt x="582" y="3391"/>
                    <a:pt x="593" y="3197"/>
                    <a:pt x="591" y="3066"/>
                  </a:cubicBezTo>
                  <a:lnTo>
                    <a:pt x="591" y="3066"/>
                  </a:lnTo>
                  <a:cubicBezTo>
                    <a:pt x="651" y="3061"/>
                    <a:pt x="717" y="3054"/>
                    <a:pt x="781" y="3045"/>
                  </a:cubicBezTo>
                  <a:lnTo>
                    <a:pt x="781" y="3045"/>
                  </a:lnTo>
                  <a:cubicBezTo>
                    <a:pt x="795" y="3092"/>
                    <a:pt x="806" y="3132"/>
                    <a:pt x="814" y="3158"/>
                  </a:cubicBezTo>
                  <a:lnTo>
                    <a:pt x="814" y="3158"/>
                  </a:lnTo>
                  <a:cubicBezTo>
                    <a:pt x="840" y="3250"/>
                    <a:pt x="912" y="3416"/>
                    <a:pt x="940" y="3478"/>
                  </a:cubicBezTo>
                  <a:lnTo>
                    <a:pt x="940" y="3478"/>
                  </a:lnTo>
                  <a:cubicBezTo>
                    <a:pt x="968" y="3539"/>
                    <a:pt x="986" y="3564"/>
                    <a:pt x="994" y="3603"/>
                  </a:cubicBezTo>
                  <a:lnTo>
                    <a:pt x="994" y="3603"/>
                  </a:lnTo>
                  <a:cubicBezTo>
                    <a:pt x="1019" y="3760"/>
                    <a:pt x="1077" y="3888"/>
                    <a:pt x="1127" y="4027"/>
                  </a:cubicBezTo>
                  <a:lnTo>
                    <a:pt x="1127" y="4027"/>
                  </a:lnTo>
                  <a:cubicBezTo>
                    <a:pt x="1177" y="4166"/>
                    <a:pt x="1221" y="4298"/>
                    <a:pt x="1222" y="4308"/>
                  </a:cubicBezTo>
                  <a:lnTo>
                    <a:pt x="1222" y="4308"/>
                  </a:lnTo>
                  <a:cubicBezTo>
                    <a:pt x="1223" y="4319"/>
                    <a:pt x="1221" y="4333"/>
                    <a:pt x="1221" y="4360"/>
                  </a:cubicBezTo>
                  <a:lnTo>
                    <a:pt x="1221" y="4360"/>
                  </a:lnTo>
                  <a:cubicBezTo>
                    <a:pt x="1221" y="4370"/>
                    <a:pt x="1221" y="4384"/>
                    <a:pt x="1220" y="4399"/>
                  </a:cubicBezTo>
                  <a:lnTo>
                    <a:pt x="1220" y="4399"/>
                  </a:lnTo>
                  <a:cubicBezTo>
                    <a:pt x="1220" y="4399"/>
                    <a:pt x="1191" y="4437"/>
                    <a:pt x="1195" y="4473"/>
                  </a:cubicBezTo>
                  <a:lnTo>
                    <a:pt x="1195" y="4473"/>
                  </a:lnTo>
                  <a:cubicBezTo>
                    <a:pt x="1198" y="4508"/>
                    <a:pt x="1232" y="4560"/>
                    <a:pt x="1240" y="4622"/>
                  </a:cubicBezTo>
                  <a:lnTo>
                    <a:pt x="1240" y="4622"/>
                  </a:lnTo>
                  <a:cubicBezTo>
                    <a:pt x="1249" y="4685"/>
                    <a:pt x="1251" y="4768"/>
                    <a:pt x="1261" y="4826"/>
                  </a:cubicBezTo>
                  <a:lnTo>
                    <a:pt x="1261" y="4826"/>
                  </a:lnTo>
                  <a:cubicBezTo>
                    <a:pt x="1270" y="4884"/>
                    <a:pt x="1374" y="4891"/>
                    <a:pt x="1432" y="4907"/>
                  </a:cubicBezTo>
                  <a:lnTo>
                    <a:pt x="1432" y="4907"/>
                  </a:lnTo>
                  <a:cubicBezTo>
                    <a:pt x="1448" y="4912"/>
                    <a:pt x="1468" y="4906"/>
                    <a:pt x="1475" y="4891"/>
                  </a:cubicBezTo>
                  <a:lnTo>
                    <a:pt x="1475" y="4891"/>
                  </a:lnTo>
                  <a:cubicBezTo>
                    <a:pt x="1488" y="4863"/>
                    <a:pt x="1489" y="4800"/>
                    <a:pt x="1478" y="4777"/>
                  </a:cubicBezTo>
                  <a:lnTo>
                    <a:pt x="1478" y="4777"/>
                  </a:lnTo>
                  <a:cubicBezTo>
                    <a:pt x="1465" y="4748"/>
                    <a:pt x="1449" y="4711"/>
                    <a:pt x="1446" y="470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29" name="Freeform 2">
              <a:extLst>
                <a:ext uri="{FF2B5EF4-FFF2-40B4-BE49-F238E27FC236}">
                  <a16:creationId xmlns:a16="http://schemas.microsoft.com/office/drawing/2014/main" id="{FA116E86-E9A7-6A44-94FF-11EBF5BBE093}"/>
                </a:ext>
              </a:extLst>
            </p:cNvPr>
            <p:cNvSpPr>
              <a:spLocks noChangeArrowheads="1"/>
            </p:cNvSpPr>
            <p:nvPr/>
          </p:nvSpPr>
          <p:spPr bwMode="auto">
            <a:xfrm>
              <a:off x="8836153" y="5334323"/>
              <a:ext cx="904415" cy="3269144"/>
            </a:xfrm>
            <a:custGeom>
              <a:avLst/>
              <a:gdLst>
                <a:gd name="T0" fmla="*/ 602 w 1383"/>
                <a:gd name="T1" fmla="*/ 711 h 5006"/>
                <a:gd name="T2" fmla="*/ 307 w 1383"/>
                <a:gd name="T3" fmla="*/ 1472 h 5006"/>
                <a:gd name="T4" fmla="*/ 319 w 1383"/>
                <a:gd name="T5" fmla="*/ 1552 h 5006"/>
                <a:gd name="T6" fmla="*/ 280 w 1383"/>
                <a:gd name="T7" fmla="*/ 1644 h 5006"/>
                <a:gd name="T8" fmla="*/ 285 w 1383"/>
                <a:gd name="T9" fmla="*/ 1582 h 5006"/>
                <a:gd name="T10" fmla="*/ 291 w 1383"/>
                <a:gd name="T11" fmla="*/ 1492 h 5006"/>
                <a:gd name="T12" fmla="*/ 1086 w 1383"/>
                <a:gd name="T13" fmla="*/ 1690 h 5006"/>
                <a:gd name="T14" fmla="*/ 1059 w 1383"/>
                <a:gd name="T15" fmla="*/ 1664 h 5006"/>
                <a:gd name="T16" fmla="*/ 1049 w 1383"/>
                <a:gd name="T17" fmla="*/ 1596 h 5006"/>
                <a:gd name="T18" fmla="*/ 1080 w 1383"/>
                <a:gd name="T19" fmla="*/ 1498 h 5006"/>
                <a:gd name="T20" fmla="*/ 1095 w 1383"/>
                <a:gd name="T21" fmla="*/ 1429 h 5006"/>
                <a:gd name="T22" fmla="*/ 1106 w 1383"/>
                <a:gd name="T23" fmla="*/ 1479 h 5006"/>
                <a:gd name="T24" fmla="*/ 1118 w 1383"/>
                <a:gd name="T25" fmla="*/ 1566 h 5006"/>
                <a:gd name="T26" fmla="*/ 896 w 1383"/>
                <a:gd name="T27" fmla="*/ 600 h 5006"/>
                <a:gd name="T28" fmla="*/ 894 w 1383"/>
                <a:gd name="T29" fmla="*/ 606 h 5006"/>
                <a:gd name="T30" fmla="*/ 1373 w 1383"/>
                <a:gd name="T31" fmla="*/ 1665 h 5006"/>
                <a:gd name="T32" fmla="*/ 1255 w 1383"/>
                <a:gd name="T33" fmla="*/ 900 h 5006"/>
                <a:gd name="T34" fmla="*/ 1058 w 1383"/>
                <a:gd name="T35" fmla="*/ 754 h 5006"/>
                <a:gd name="T36" fmla="*/ 1029 w 1383"/>
                <a:gd name="T37" fmla="*/ 549 h 5006"/>
                <a:gd name="T38" fmla="*/ 1052 w 1383"/>
                <a:gd name="T39" fmla="*/ 241 h 5006"/>
                <a:gd name="T40" fmla="*/ 802 w 1383"/>
                <a:gd name="T41" fmla="*/ 6 h 5006"/>
                <a:gd name="T42" fmla="*/ 542 w 1383"/>
                <a:gd name="T43" fmla="*/ 186 h 5006"/>
                <a:gd name="T44" fmla="*/ 567 w 1383"/>
                <a:gd name="T45" fmla="*/ 532 h 5006"/>
                <a:gd name="T46" fmla="*/ 577 w 1383"/>
                <a:gd name="T47" fmla="*/ 725 h 5006"/>
                <a:gd name="T48" fmla="*/ 216 w 1383"/>
                <a:gd name="T49" fmla="*/ 844 h 5006"/>
                <a:gd name="T50" fmla="*/ 4 w 1383"/>
                <a:gd name="T51" fmla="*/ 1609 h 5006"/>
                <a:gd name="T52" fmla="*/ 36 w 1383"/>
                <a:gd name="T53" fmla="*/ 1720 h 5006"/>
                <a:gd name="T54" fmla="*/ 238 w 1383"/>
                <a:gd name="T55" fmla="*/ 2115 h 5006"/>
                <a:gd name="T56" fmla="*/ 260 w 1383"/>
                <a:gd name="T57" fmla="*/ 2205 h 5006"/>
                <a:gd name="T58" fmla="*/ 411 w 1383"/>
                <a:gd name="T59" fmla="*/ 3352 h 5006"/>
                <a:gd name="T60" fmla="*/ 405 w 1383"/>
                <a:gd name="T61" fmla="*/ 3679 h 5006"/>
                <a:gd name="T62" fmla="*/ 501 w 1383"/>
                <a:gd name="T63" fmla="*/ 4363 h 5006"/>
                <a:gd name="T64" fmla="*/ 513 w 1383"/>
                <a:gd name="T65" fmla="*/ 4388 h 5006"/>
                <a:gd name="T66" fmla="*/ 517 w 1383"/>
                <a:gd name="T67" fmla="*/ 4574 h 5006"/>
                <a:gd name="T68" fmla="*/ 463 w 1383"/>
                <a:gd name="T69" fmla="*/ 4930 h 5006"/>
                <a:gd name="T70" fmla="*/ 671 w 1383"/>
                <a:gd name="T71" fmla="*/ 4807 h 5006"/>
                <a:gd name="T72" fmla="*/ 677 w 1383"/>
                <a:gd name="T73" fmla="*/ 4696 h 5006"/>
                <a:gd name="T74" fmla="*/ 651 w 1383"/>
                <a:gd name="T75" fmla="*/ 4412 h 5006"/>
                <a:gd name="T76" fmla="*/ 648 w 1383"/>
                <a:gd name="T77" fmla="*/ 4357 h 5006"/>
                <a:gd name="T78" fmla="*/ 698 w 1383"/>
                <a:gd name="T79" fmla="*/ 3744 h 5006"/>
                <a:gd name="T80" fmla="*/ 713 w 1383"/>
                <a:gd name="T81" fmla="*/ 3286 h 5006"/>
                <a:gd name="T82" fmla="*/ 706 w 1383"/>
                <a:gd name="T83" fmla="*/ 2894 h 5006"/>
                <a:gd name="T84" fmla="*/ 709 w 1383"/>
                <a:gd name="T85" fmla="*/ 2807 h 5006"/>
                <a:gd name="T86" fmla="*/ 726 w 1383"/>
                <a:gd name="T87" fmla="*/ 2574 h 5006"/>
                <a:gd name="T88" fmla="*/ 730 w 1383"/>
                <a:gd name="T89" fmla="*/ 3066 h 5006"/>
                <a:gd name="T90" fmla="*/ 740 w 1383"/>
                <a:gd name="T91" fmla="*/ 3823 h 5006"/>
                <a:gd name="T92" fmla="*/ 747 w 1383"/>
                <a:gd name="T93" fmla="*/ 4356 h 5006"/>
                <a:gd name="T94" fmla="*/ 719 w 1383"/>
                <a:gd name="T95" fmla="*/ 4504 h 5006"/>
                <a:gd name="T96" fmla="*/ 685 w 1383"/>
                <a:gd name="T97" fmla="*/ 4821 h 5006"/>
                <a:gd name="T98" fmla="*/ 911 w 1383"/>
                <a:gd name="T99" fmla="*/ 4890 h 5006"/>
                <a:gd name="T100" fmla="*/ 888 w 1383"/>
                <a:gd name="T101" fmla="*/ 4539 h 5006"/>
                <a:gd name="T102" fmla="*/ 914 w 1383"/>
                <a:gd name="T103" fmla="*/ 4365 h 5006"/>
                <a:gd name="T104" fmla="*/ 1019 w 1383"/>
                <a:gd name="T105" fmla="*/ 3737 h 5006"/>
                <a:gd name="T106" fmla="*/ 1005 w 1383"/>
                <a:gd name="T107" fmla="*/ 3590 h 5006"/>
                <a:gd name="T108" fmla="*/ 1195 w 1383"/>
                <a:gd name="T109" fmla="*/ 2529 h 5006"/>
                <a:gd name="T110" fmla="*/ 1156 w 1383"/>
                <a:gd name="T111" fmla="*/ 2097 h 5006"/>
                <a:gd name="T112" fmla="*/ 1210 w 1383"/>
                <a:gd name="T113" fmla="*/ 1916 h 5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3" h="5006">
                  <a:moveTo>
                    <a:pt x="763" y="4355"/>
                  </a:moveTo>
                  <a:lnTo>
                    <a:pt x="763" y="4355"/>
                  </a:lnTo>
                  <a:cubicBezTo>
                    <a:pt x="759" y="4355"/>
                    <a:pt x="755" y="4355"/>
                    <a:pt x="750" y="4356"/>
                  </a:cubicBezTo>
                  <a:lnTo>
                    <a:pt x="750" y="4356"/>
                  </a:lnTo>
                  <a:cubicBezTo>
                    <a:pt x="755" y="4355"/>
                    <a:pt x="759" y="4355"/>
                    <a:pt x="763" y="4355"/>
                  </a:cubicBezTo>
                  <a:close/>
                  <a:moveTo>
                    <a:pt x="602" y="716"/>
                  </a:moveTo>
                  <a:lnTo>
                    <a:pt x="602" y="716"/>
                  </a:lnTo>
                  <a:cubicBezTo>
                    <a:pt x="602" y="715"/>
                    <a:pt x="602" y="713"/>
                    <a:pt x="602" y="711"/>
                  </a:cubicBezTo>
                  <a:lnTo>
                    <a:pt x="602" y="711"/>
                  </a:lnTo>
                  <a:lnTo>
                    <a:pt x="602" y="711"/>
                  </a:lnTo>
                  <a:lnTo>
                    <a:pt x="602" y="711"/>
                  </a:lnTo>
                  <a:cubicBezTo>
                    <a:pt x="602" y="713"/>
                    <a:pt x="602" y="714"/>
                    <a:pt x="602" y="716"/>
                  </a:cubicBezTo>
                  <a:close/>
                  <a:moveTo>
                    <a:pt x="307" y="1471"/>
                  </a:moveTo>
                  <a:lnTo>
                    <a:pt x="307" y="1471"/>
                  </a:lnTo>
                  <a:cubicBezTo>
                    <a:pt x="307" y="1471"/>
                    <a:pt x="307" y="1471"/>
                    <a:pt x="307" y="1472"/>
                  </a:cubicBezTo>
                  <a:lnTo>
                    <a:pt x="307" y="1472"/>
                  </a:lnTo>
                  <a:cubicBezTo>
                    <a:pt x="307" y="1473"/>
                    <a:pt x="308" y="1473"/>
                    <a:pt x="308" y="1474"/>
                  </a:cubicBezTo>
                  <a:lnTo>
                    <a:pt x="308" y="1474"/>
                  </a:lnTo>
                  <a:cubicBezTo>
                    <a:pt x="309" y="1480"/>
                    <a:pt x="312" y="1488"/>
                    <a:pt x="317" y="1500"/>
                  </a:cubicBezTo>
                  <a:lnTo>
                    <a:pt x="317" y="1500"/>
                  </a:lnTo>
                  <a:cubicBezTo>
                    <a:pt x="317" y="1500"/>
                    <a:pt x="317" y="1500"/>
                    <a:pt x="317" y="1501"/>
                  </a:cubicBezTo>
                  <a:lnTo>
                    <a:pt x="317" y="1501"/>
                  </a:lnTo>
                  <a:cubicBezTo>
                    <a:pt x="322" y="1517"/>
                    <a:pt x="320" y="1535"/>
                    <a:pt x="319" y="1552"/>
                  </a:cubicBezTo>
                  <a:lnTo>
                    <a:pt x="319" y="1552"/>
                  </a:lnTo>
                  <a:cubicBezTo>
                    <a:pt x="317" y="1582"/>
                    <a:pt x="318" y="1613"/>
                    <a:pt x="319" y="1644"/>
                  </a:cubicBezTo>
                  <a:lnTo>
                    <a:pt x="319" y="1644"/>
                  </a:lnTo>
                  <a:cubicBezTo>
                    <a:pt x="320" y="1648"/>
                    <a:pt x="320" y="1652"/>
                    <a:pt x="321" y="1657"/>
                  </a:cubicBezTo>
                  <a:lnTo>
                    <a:pt x="321" y="1657"/>
                  </a:lnTo>
                  <a:cubicBezTo>
                    <a:pt x="323" y="1665"/>
                    <a:pt x="328" y="1673"/>
                    <a:pt x="327" y="1682"/>
                  </a:cubicBezTo>
                  <a:lnTo>
                    <a:pt x="327" y="1682"/>
                  </a:lnTo>
                  <a:cubicBezTo>
                    <a:pt x="309" y="1672"/>
                    <a:pt x="296" y="1657"/>
                    <a:pt x="280" y="1644"/>
                  </a:cubicBezTo>
                  <a:lnTo>
                    <a:pt x="280" y="1644"/>
                  </a:lnTo>
                  <a:cubicBezTo>
                    <a:pt x="277" y="1642"/>
                    <a:pt x="272" y="1641"/>
                    <a:pt x="272" y="1637"/>
                  </a:cubicBezTo>
                  <a:lnTo>
                    <a:pt x="272" y="1637"/>
                  </a:lnTo>
                  <a:cubicBezTo>
                    <a:pt x="272" y="1632"/>
                    <a:pt x="274" y="1630"/>
                    <a:pt x="278" y="1627"/>
                  </a:cubicBezTo>
                  <a:lnTo>
                    <a:pt x="278" y="1627"/>
                  </a:lnTo>
                  <a:cubicBezTo>
                    <a:pt x="284" y="1622"/>
                    <a:pt x="288" y="1614"/>
                    <a:pt x="289" y="1606"/>
                  </a:cubicBezTo>
                  <a:lnTo>
                    <a:pt x="289" y="1606"/>
                  </a:lnTo>
                  <a:cubicBezTo>
                    <a:pt x="290" y="1598"/>
                    <a:pt x="288" y="1590"/>
                    <a:pt x="285" y="1582"/>
                  </a:cubicBezTo>
                  <a:lnTo>
                    <a:pt x="285" y="1582"/>
                  </a:lnTo>
                  <a:cubicBezTo>
                    <a:pt x="283" y="1578"/>
                    <a:pt x="282" y="1574"/>
                    <a:pt x="280" y="1570"/>
                  </a:cubicBezTo>
                  <a:lnTo>
                    <a:pt x="280" y="1570"/>
                  </a:lnTo>
                  <a:cubicBezTo>
                    <a:pt x="278" y="1559"/>
                    <a:pt x="283" y="1548"/>
                    <a:pt x="282" y="1537"/>
                  </a:cubicBezTo>
                  <a:lnTo>
                    <a:pt x="282" y="1537"/>
                  </a:lnTo>
                  <a:cubicBezTo>
                    <a:pt x="280" y="1532"/>
                    <a:pt x="279" y="1528"/>
                    <a:pt x="278" y="1523"/>
                  </a:cubicBezTo>
                  <a:lnTo>
                    <a:pt x="278" y="1523"/>
                  </a:lnTo>
                  <a:cubicBezTo>
                    <a:pt x="277" y="1511"/>
                    <a:pt x="285" y="1501"/>
                    <a:pt x="291" y="1492"/>
                  </a:cubicBezTo>
                  <a:lnTo>
                    <a:pt x="291" y="1492"/>
                  </a:lnTo>
                  <a:cubicBezTo>
                    <a:pt x="299" y="1479"/>
                    <a:pt x="299" y="1453"/>
                    <a:pt x="302" y="1443"/>
                  </a:cubicBezTo>
                  <a:lnTo>
                    <a:pt x="302" y="1443"/>
                  </a:lnTo>
                  <a:cubicBezTo>
                    <a:pt x="303" y="1451"/>
                    <a:pt x="305" y="1461"/>
                    <a:pt x="307" y="1471"/>
                  </a:cubicBezTo>
                  <a:close/>
                  <a:moveTo>
                    <a:pt x="1128" y="1617"/>
                  </a:moveTo>
                  <a:lnTo>
                    <a:pt x="1128" y="1617"/>
                  </a:lnTo>
                  <a:cubicBezTo>
                    <a:pt x="1116" y="1633"/>
                    <a:pt x="1099" y="1646"/>
                    <a:pt x="1095" y="1665"/>
                  </a:cubicBezTo>
                  <a:lnTo>
                    <a:pt x="1095" y="1665"/>
                  </a:lnTo>
                  <a:cubicBezTo>
                    <a:pt x="1092" y="1674"/>
                    <a:pt x="1093" y="1683"/>
                    <a:pt x="1086" y="1690"/>
                  </a:cubicBezTo>
                  <a:lnTo>
                    <a:pt x="1086" y="1690"/>
                  </a:lnTo>
                  <a:cubicBezTo>
                    <a:pt x="1083" y="1692"/>
                    <a:pt x="1079" y="1693"/>
                    <a:pt x="1076" y="1694"/>
                  </a:cubicBezTo>
                  <a:lnTo>
                    <a:pt x="1076" y="1694"/>
                  </a:lnTo>
                  <a:cubicBezTo>
                    <a:pt x="1063" y="1699"/>
                    <a:pt x="1053" y="1708"/>
                    <a:pt x="1047" y="1720"/>
                  </a:cubicBezTo>
                  <a:lnTo>
                    <a:pt x="1047" y="1720"/>
                  </a:lnTo>
                  <a:cubicBezTo>
                    <a:pt x="1050" y="1708"/>
                    <a:pt x="1053" y="1696"/>
                    <a:pt x="1056" y="1684"/>
                  </a:cubicBezTo>
                  <a:lnTo>
                    <a:pt x="1056" y="1684"/>
                  </a:lnTo>
                  <a:cubicBezTo>
                    <a:pt x="1058" y="1677"/>
                    <a:pt x="1059" y="1671"/>
                    <a:pt x="1059" y="1664"/>
                  </a:cubicBezTo>
                  <a:lnTo>
                    <a:pt x="1059" y="1664"/>
                  </a:lnTo>
                  <a:cubicBezTo>
                    <a:pt x="1060" y="1645"/>
                    <a:pt x="1052" y="1628"/>
                    <a:pt x="1048" y="1610"/>
                  </a:cubicBezTo>
                  <a:lnTo>
                    <a:pt x="1048" y="1610"/>
                  </a:lnTo>
                  <a:cubicBezTo>
                    <a:pt x="1048" y="1609"/>
                    <a:pt x="1048" y="1606"/>
                    <a:pt x="1048" y="1604"/>
                  </a:cubicBezTo>
                  <a:lnTo>
                    <a:pt x="1048" y="1604"/>
                  </a:lnTo>
                  <a:cubicBezTo>
                    <a:pt x="1049" y="1603"/>
                    <a:pt x="1050" y="1602"/>
                    <a:pt x="1050" y="1600"/>
                  </a:cubicBezTo>
                  <a:lnTo>
                    <a:pt x="1050" y="1600"/>
                  </a:lnTo>
                  <a:cubicBezTo>
                    <a:pt x="1051" y="1599"/>
                    <a:pt x="1050" y="1598"/>
                    <a:pt x="1049" y="1596"/>
                  </a:cubicBezTo>
                  <a:lnTo>
                    <a:pt x="1049" y="1596"/>
                  </a:lnTo>
                  <a:cubicBezTo>
                    <a:pt x="1047" y="1587"/>
                    <a:pt x="1052" y="1577"/>
                    <a:pt x="1059" y="1570"/>
                  </a:cubicBezTo>
                  <a:lnTo>
                    <a:pt x="1059" y="1570"/>
                  </a:lnTo>
                  <a:cubicBezTo>
                    <a:pt x="1066" y="1562"/>
                    <a:pt x="1074" y="1556"/>
                    <a:pt x="1075" y="1546"/>
                  </a:cubicBezTo>
                  <a:lnTo>
                    <a:pt x="1075" y="1546"/>
                  </a:lnTo>
                  <a:cubicBezTo>
                    <a:pt x="1076" y="1540"/>
                    <a:pt x="1073" y="1534"/>
                    <a:pt x="1073" y="1529"/>
                  </a:cubicBezTo>
                  <a:lnTo>
                    <a:pt x="1073" y="1529"/>
                  </a:lnTo>
                  <a:cubicBezTo>
                    <a:pt x="1074" y="1518"/>
                    <a:pt x="1082" y="1508"/>
                    <a:pt x="1080" y="1498"/>
                  </a:cubicBezTo>
                  <a:lnTo>
                    <a:pt x="1080" y="1498"/>
                  </a:lnTo>
                  <a:cubicBezTo>
                    <a:pt x="1080" y="1493"/>
                    <a:pt x="1078" y="1489"/>
                    <a:pt x="1078" y="1483"/>
                  </a:cubicBezTo>
                  <a:lnTo>
                    <a:pt x="1078" y="1483"/>
                  </a:lnTo>
                  <a:cubicBezTo>
                    <a:pt x="1076" y="1478"/>
                    <a:pt x="1079" y="1471"/>
                    <a:pt x="1080" y="1466"/>
                  </a:cubicBezTo>
                  <a:lnTo>
                    <a:pt x="1080" y="1466"/>
                  </a:lnTo>
                  <a:cubicBezTo>
                    <a:pt x="1084" y="1455"/>
                    <a:pt x="1088" y="1444"/>
                    <a:pt x="1092" y="1433"/>
                  </a:cubicBezTo>
                  <a:lnTo>
                    <a:pt x="1092" y="1433"/>
                  </a:lnTo>
                  <a:cubicBezTo>
                    <a:pt x="1092" y="1431"/>
                    <a:pt x="1093" y="1429"/>
                    <a:pt x="1095" y="1429"/>
                  </a:cubicBezTo>
                  <a:lnTo>
                    <a:pt x="1095" y="1429"/>
                  </a:lnTo>
                  <a:cubicBezTo>
                    <a:pt x="1095" y="1429"/>
                    <a:pt x="1095" y="1429"/>
                    <a:pt x="1096" y="1429"/>
                  </a:cubicBezTo>
                  <a:lnTo>
                    <a:pt x="1096" y="1429"/>
                  </a:lnTo>
                  <a:cubicBezTo>
                    <a:pt x="1095" y="1437"/>
                    <a:pt x="1095" y="1445"/>
                    <a:pt x="1095" y="1453"/>
                  </a:cubicBezTo>
                  <a:lnTo>
                    <a:pt x="1095" y="1453"/>
                  </a:lnTo>
                  <a:cubicBezTo>
                    <a:pt x="1095" y="1459"/>
                    <a:pt x="1095" y="1465"/>
                    <a:pt x="1098" y="1469"/>
                  </a:cubicBezTo>
                  <a:lnTo>
                    <a:pt x="1098" y="1469"/>
                  </a:lnTo>
                  <a:cubicBezTo>
                    <a:pt x="1099" y="1473"/>
                    <a:pt x="1103" y="1476"/>
                    <a:pt x="1106" y="1479"/>
                  </a:cubicBezTo>
                  <a:lnTo>
                    <a:pt x="1106" y="1479"/>
                  </a:lnTo>
                  <a:cubicBezTo>
                    <a:pt x="1113" y="1488"/>
                    <a:pt x="1119" y="1498"/>
                    <a:pt x="1124" y="1508"/>
                  </a:cubicBezTo>
                  <a:lnTo>
                    <a:pt x="1124" y="1508"/>
                  </a:lnTo>
                  <a:cubicBezTo>
                    <a:pt x="1126" y="1511"/>
                    <a:pt x="1127" y="1514"/>
                    <a:pt x="1127" y="1519"/>
                  </a:cubicBezTo>
                  <a:lnTo>
                    <a:pt x="1127" y="1519"/>
                  </a:lnTo>
                  <a:cubicBezTo>
                    <a:pt x="1127" y="1522"/>
                    <a:pt x="1125" y="1526"/>
                    <a:pt x="1124" y="1529"/>
                  </a:cubicBezTo>
                  <a:lnTo>
                    <a:pt x="1124" y="1529"/>
                  </a:lnTo>
                  <a:cubicBezTo>
                    <a:pt x="1120" y="1541"/>
                    <a:pt x="1119" y="1554"/>
                    <a:pt x="1118" y="1566"/>
                  </a:cubicBezTo>
                  <a:lnTo>
                    <a:pt x="1118" y="1566"/>
                  </a:lnTo>
                  <a:cubicBezTo>
                    <a:pt x="1118" y="1579"/>
                    <a:pt x="1117" y="1592"/>
                    <a:pt x="1125" y="1602"/>
                  </a:cubicBezTo>
                  <a:lnTo>
                    <a:pt x="1125" y="1602"/>
                  </a:lnTo>
                  <a:cubicBezTo>
                    <a:pt x="1128" y="1605"/>
                    <a:pt x="1131" y="1609"/>
                    <a:pt x="1130" y="1612"/>
                  </a:cubicBezTo>
                  <a:lnTo>
                    <a:pt x="1130" y="1612"/>
                  </a:lnTo>
                  <a:cubicBezTo>
                    <a:pt x="1130" y="1614"/>
                    <a:pt x="1129" y="1615"/>
                    <a:pt x="1128" y="1617"/>
                  </a:cubicBezTo>
                  <a:close/>
                  <a:moveTo>
                    <a:pt x="896" y="600"/>
                  </a:moveTo>
                  <a:lnTo>
                    <a:pt x="896" y="600"/>
                  </a:lnTo>
                  <a:lnTo>
                    <a:pt x="896" y="599"/>
                  </a:lnTo>
                  <a:lnTo>
                    <a:pt x="896" y="599"/>
                  </a:lnTo>
                  <a:lnTo>
                    <a:pt x="896" y="600"/>
                  </a:lnTo>
                  <a:close/>
                  <a:moveTo>
                    <a:pt x="894" y="606"/>
                  </a:moveTo>
                  <a:lnTo>
                    <a:pt x="894" y="606"/>
                  </a:lnTo>
                  <a:cubicBezTo>
                    <a:pt x="894" y="605"/>
                    <a:pt x="895" y="605"/>
                    <a:pt x="895" y="604"/>
                  </a:cubicBezTo>
                  <a:lnTo>
                    <a:pt x="895" y="604"/>
                  </a:lnTo>
                  <a:cubicBezTo>
                    <a:pt x="895" y="605"/>
                    <a:pt x="894" y="605"/>
                    <a:pt x="894" y="606"/>
                  </a:cubicBezTo>
                  <a:close/>
                  <a:moveTo>
                    <a:pt x="894" y="614"/>
                  </a:moveTo>
                  <a:lnTo>
                    <a:pt x="894" y="614"/>
                  </a:lnTo>
                  <a:cubicBezTo>
                    <a:pt x="894" y="612"/>
                    <a:pt x="894" y="611"/>
                    <a:pt x="894" y="610"/>
                  </a:cubicBezTo>
                  <a:lnTo>
                    <a:pt x="894" y="610"/>
                  </a:lnTo>
                  <a:cubicBezTo>
                    <a:pt x="894" y="611"/>
                    <a:pt x="894" y="612"/>
                    <a:pt x="894" y="614"/>
                  </a:cubicBezTo>
                  <a:close/>
                  <a:moveTo>
                    <a:pt x="1373" y="1681"/>
                  </a:moveTo>
                  <a:lnTo>
                    <a:pt x="1373" y="1681"/>
                  </a:lnTo>
                  <a:cubicBezTo>
                    <a:pt x="1376" y="1678"/>
                    <a:pt x="1378" y="1676"/>
                    <a:pt x="1373" y="1665"/>
                  </a:cubicBezTo>
                  <a:lnTo>
                    <a:pt x="1373" y="1665"/>
                  </a:lnTo>
                  <a:cubicBezTo>
                    <a:pt x="1369" y="1654"/>
                    <a:pt x="1361" y="1649"/>
                    <a:pt x="1364" y="1640"/>
                  </a:cubicBezTo>
                  <a:lnTo>
                    <a:pt x="1364" y="1640"/>
                  </a:lnTo>
                  <a:cubicBezTo>
                    <a:pt x="1368" y="1630"/>
                    <a:pt x="1369" y="1602"/>
                    <a:pt x="1359" y="1559"/>
                  </a:cubicBezTo>
                  <a:lnTo>
                    <a:pt x="1359" y="1559"/>
                  </a:lnTo>
                  <a:cubicBezTo>
                    <a:pt x="1349" y="1515"/>
                    <a:pt x="1301" y="1203"/>
                    <a:pt x="1291" y="1077"/>
                  </a:cubicBezTo>
                  <a:lnTo>
                    <a:pt x="1291" y="1077"/>
                  </a:lnTo>
                  <a:cubicBezTo>
                    <a:pt x="1281" y="951"/>
                    <a:pt x="1259" y="905"/>
                    <a:pt x="1255" y="900"/>
                  </a:cubicBezTo>
                  <a:lnTo>
                    <a:pt x="1255" y="900"/>
                  </a:lnTo>
                  <a:cubicBezTo>
                    <a:pt x="1252" y="895"/>
                    <a:pt x="1242" y="895"/>
                    <a:pt x="1239" y="891"/>
                  </a:cubicBezTo>
                  <a:lnTo>
                    <a:pt x="1239" y="891"/>
                  </a:lnTo>
                  <a:cubicBezTo>
                    <a:pt x="1235" y="888"/>
                    <a:pt x="1210" y="872"/>
                    <a:pt x="1174" y="861"/>
                  </a:cubicBezTo>
                  <a:lnTo>
                    <a:pt x="1174" y="861"/>
                  </a:lnTo>
                  <a:cubicBezTo>
                    <a:pt x="1159" y="857"/>
                    <a:pt x="1114" y="836"/>
                    <a:pt x="1065" y="812"/>
                  </a:cubicBezTo>
                  <a:lnTo>
                    <a:pt x="1065" y="812"/>
                  </a:lnTo>
                  <a:cubicBezTo>
                    <a:pt x="1065" y="792"/>
                    <a:pt x="1062" y="774"/>
                    <a:pt x="1058" y="754"/>
                  </a:cubicBezTo>
                  <a:lnTo>
                    <a:pt x="1058" y="754"/>
                  </a:lnTo>
                  <a:cubicBezTo>
                    <a:pt x="1053" y="728"/>
                    <a:pt x="1040" y="704"/>
                    <a:pt x="1022" y="684"/>
                  </a:cubicBezTo>
                  <a:lnTo>
                    <a:pt x="1022" y="684"/>
                  </a:lnTo>
                  <a:cubicBezTo>
                    <a:pt x="996" y="654"/>
                    <a:pt x="955" y="636"/>
                    <a:pt x="918" y="621"/>
                  </a:cubicBezTo>
                  <a:lnTo>
                    <a:pt x="918" y="621"/>
                  </a:lnTo>
                  <a:cubicBezTo>
                    <a:pt x="913" y="619"/>
                    <a:pt x="909" y="612"/>
                    <a:pt x="906" y="610"/>
                  </a:cubicBezTo>
                  <a:lnTo>
                    <a:pt x="906" y="610"/>
                  </a:lnTo>
                  <a:cubicBezTo>
                    <a:pt x="942" y="584"/>
                    <a:pt x="995" y="580"/>
                    <a:pt x="1029" y="549"/>
                  </a:cubicBezTo>
                  <a:lnTo>
                    <a:pt x="1029" y="549"/>
                  </a:lnTo>
                  <a:cubicBezTo>
                    <a:pt x="1046" y="534"/>
                    <a:pt x="1056" y="512"/>
                    <a:pt x="1059" y="489"/>
                  </a:cubicBezTo>
                  <a:lnTo>
                    <a:pt x="1059" y="489"/>
                  </a:lnTo>
                  <a:cubicBezTo>
                    <a:pt x="1060" y="473"/>
                    <a:pt x="1058" y="456"/>
                    <a:pt x="1055" y="439"/>
                  </a:cubicBezTo>
                  <a:lnTo>
                    <a:pt x="1055" y="439"/>
                  </a:lnTo>
                  <a:cubicBezTo>
                    <a:pt x="1050" y="403"/>
                    <a:pt x="1049" y="366"/>
                    <a:pt x="1051" y="330"/>
                  </a:cubicBezTo>
                  <a:lnTo>
                    <a:pt x="1051" y="330"/>
                  </a:lnTo>
                  <a:cubicBezTo>
                    <a:pt x="1053" y="301"/>
                    <a:pt x="1056" y="271"/>
                    <a:pt x="1052" y="241"/>
                  </a:cubicBezTo>
                  <a:lnTo>
                    <a:pt x="1052" y="241"/>
                  </a:lnTo>
                  <a:cubicBezTo>
                    <a:pt x="1048" y="222"/>
                    <a:pt x="1042" y="203"/>
                    <a:pt x="1034" y="186"/>
                  </a:cubicBezTo>
                  <a:lnTo>
                    <a:pt x="1034" y="186"/>
                  </a:lnTo>
                  <a:cubicBezTo>
                    <a:pt x="1019" y="155"/>
                    <a:pt x="999" y="127"/>
                    <a:pt x="975" y="103"/>
                  </a:cubicBezTo>
                  <a:lnTo>
                    <a:pt x="975" y="103"/>
                  </a:lnTo>
                  <a:cubicBezTo>
                    <a:pt x="951" y="80"/>
                    <a:pt x="924" y="61"/>
                    <a:pt x="896" y="45"/>
                  </a:cubicBezTo>
                  <a:lnTo>
                    <a:pt x="896" y="45"/>
                  </a:lnTo>
                  <a:cubicBezTo>
                    <a:pt x="866" y="27"/>
                    <a:pt x="835" y="11"/>
                    <a:pt x="802" y="6"/>
                  </a:cubicBezTo>
                  <a:lnTo>
                    <a:pt x="802" y="6"/>
                  </a:lnTo>
                  <a:cubicBezTo>
                    <a:pt x="768" y="0"/>
                    <a:pt x="732" y="7"/>
                    <a:pt x="706" y="29"/>
                  </a:cubicBezTo>
                  <a:lnTo>
                    <a:pt x="706" y="29"/>
                  </a:lnTo>
                  <a:cubicBezTo>
                    <a:pt x="699" y="35"/>
                    <a:pt x="693" y="42"/>
                    <a:pt x="685" y="48"/>
                  </a:cubicBezTo>
                  <a:lnTo>
                    <a:pt x="685" y="48"/>
                  </a:lnTo>
                  <a:cubicBezTo>
                    <a:pt x="670" y="57"/>
                    <a:pt x="652" y="57"/>
                    <a:pt x="635" y="62"/>
                  </a:cubicBezTo>
                  <a:lnTo>
                    <a:pt x="635" y="62"/>
                  </a:lnTo>
                  <a:cubicBezTo>
                    <a:pt x="583" y="77"/>
                    <a:pt x="552" y="133"/>
                    <a:pt x="542" y="186"/>
                  </a:cubicBezTo>
                  <a:lnTo>
                    <a:pt x="542" y="186"/>
                  </a:lnTo>
                  <a:cubicBezTo>
                    <a:pt x="532" y="241"/>
                    <a:pt x="538" y="296"/>
                    <a:pt x="528" y="350"/>
                  </a:cubicBezTo>
                  <a:lnTo>
                    <a:pt x="528" y="350"/>
                  </a:lnTo>
                  <a:cubicBezTo>
                    <a:pt x="523" y="372"/>
                    <a:pt x="517" y="394"/>
                    <a:pt x="517" y="418"/>
                  </a:cubicBezTo>
                  <a:lnTo>
                    <a:pt x="517" y="418"/>
                  </a:lnTo>
                  <a:cubicBezTo>
                    <a:pt x="516" y="442"/>
                    <a:pt x="524" y="466"/>
                    <a:pt x="535" y="488"/>
                  </a:cubicBezTo>
                  <a:lnTo>
                    <a:pt x="535" y="488"/>
                  </a:lnTo>
                  <a:cubicBezTo>
                    <a:pt x="543" y="504"/>
                    <a:pt x="554" y="519"/>
                    <a:pt x="567" y="532"/>
                  </a:cubicBezTo>
                  <a:lnTo>
                    <a:pt x="567" y="532"/>
                  </a:lnTo>
                  <a:cubicBezTo>
                    <a:pt x="572" y="565"/>
                    <a:pt x="574" y="582"/>
                    <a:pt x="602" y="608"/>
                  </a:cubicBezTo>
                  <a:lnTo>
                    <a:pt x="602" y="608"/>
                  </a:lnTo>
                  <a:cubicBezTo>
                    <a:pt x="602" y="608"/>
                    <a:pt x="608" y="611"/>
                    <a:pt x="608" y="625"/>
                  </a:cubicBezTo>
                  <a:lnTo>
                    <a:pt x="608" y="625"/>
                  </a:lnTo>
                  <a:cubicBezTo>
                    <a:pt x="608" y="634"/>
                    <a:pt x="605" y="665"/>
                    <a:pt x="603" y="693"/>
                  </a:cubicBezTo>
                  <a:lnTo>
                    <a:pt x="603" y="693"/>
                  </a:lnTo>
                  <a:cubicBezTo>
                    <a:pt x="600" y="695"/>
                    <a:pt x="590" y="702"/>
                    <a:pt x="577" y="725"/>
                  </a:cubicBezTo>
                  <a:lnTo>
                    <a:pt x="577" y="725"/>
                  </a:lnTo>
                  <a:cubicBezTo>
                    <a:pt x="561" y="754"/>
                    <a:pt x="553" y="757"/>
                    <a:pt x="537" y="762"/>
                  </a:cubicBezTo>
                  <a:lnTo>
                    <a:pt x="537" y="762"/>
                  </a:lnTo>
                  <a:cubicBezTo>
                    <a:pt x="521" y="768"/>
                    <a:pt x="505" y="774"/>
                    <a:pt x="500" y="781"/>
                  </a:cubicBezTo>
                  <a:lnTo>
                    <a:pt x="500" y="781"/>
                  </a:lnTo>
                  <a:cubicBezTo>
                    <a:pt x="494" y="789"/>
                    <a:pt x="255" y="826"/>
                    <a:pt x="234" y="836"/>
                  </a:cubicBezTo>
                  <a:lnTo>
                    <a:pt x="234" y="836"/>
                  </a:lnTo>
                  <a:cubicBezTo>
                    <a:pt x="234" y="836"/>
                    <a:pt x="225" y="831"/>
                    <a:pt x="216" y="844"/>
                  </a:cubicBezTo>
                  <a:lnTo>
                    <a:pt x="216" y="844"/>
                  </a:lnTo>
                  <a:cubicBezTo>
                    <a:pt x="207" y="857"/>
                    <a:pt x="158" y="991"/>
                    <a:pt x="140" y="1086"/>
                  </a:cubicBezTo>
                  <a:lnTo>
                    <a:pt x="140" y="1086"/>
                  </a:lnTo>
                  <a:cubicBezTo>
                    <a:pt x="123" y="1181"/>
                    <a:pt x="30" y="1494"/>
                    <a:pt x="23" y="1538"/>
                  </a:cubicBezTo>
                  <a:lnTo>
                    <a:pt x="23" y="1538"/>
                  </a:lnTo>
                  <a:cubicBezTo>
                    <a:pt x="18" y="1563"/>
                    <a:pt x="6" y="1570"/>
                    <a:pt x="8" y="1583"/>
                  </a:cubicBezTo>
                  <a:lnTo>
                    <a:pt x="8" y="1583"/>
                  </a:lnTo>
                  <a:cubicBezTo>
                    <a:pt x="9" y="1597"/>
                    <a:pt x="6" y="1597"/>
                    <a:pt x="4" y="1609"/>
                  </a:cubicBezTo>
                  <a:lnTo>
                    <a:pt x="4" y="1609"/>
                  </a:lnTo>
                  <a:cubicBezTo>
                    <a:pt x="2" y="1620"/>
                    <a:pt x="0" y="1631"/>
                    <a:pt x="4" y="1634"/>
                  </a:cubicBezTo>
                  <a:lnTo>
                    <a:pt x="4" y="1634"/>
                  </a:lnTo>
                  <a:cubicBezTo>
                    <a:pt x="8" y="1637"/>
                    <a:pt x="2" y="1646"/>
                    <a:pt x="6" y="1655"/>
                  </a:cubicBezTo>
                  <a:lnTo>
                    <a:pt x="6" y="1655"/>
                  </a:lnTo>
                  <a:cubicBezTo>
                    <a:pt x="10" y="1665"/>
                    <a:pt x="5" y="1666"/>
                    <a:pt x="13" y="1671"/>
                  </a:cubicBezTo>
                  <a:lnTo>
                    <a:pt x="13" y="1671"/>
                  </a:lnTo>
                  <a:cubicBezTo>
                    <a:pt x="22" y="1676"/>
                    <a:pt x="18" y="1695"/>
                    <a:pt x="36" y="1720"/>
                  </a:cubicBezTo>
                  <a:lnTo>
                    <a:pt x="36" y="1720"/>
                  </a:lnTo>
                  <a:cubicBezTo>
                    <a:pt x="54" y="1742"/>
                    <a:pt x="186" y="1877"/>
                    <a:pt x="218" y="1917"/>
                  </a:cubicBezTo>
                  <a:lnTo>
                    <a:pt x="218" y="1917"/>
                  </a:lnTo>
                  <a:cubicBezTo>
                    <a:pt x="233" y="1950"/>
                    <a:pt x="263" y="1958"/>
                    <a:pt x="274" y="1963"/>
                  </a:cubicBezTo>
                  <a:lnTo>
                    <a:pt x="274" y="1963"/>
                  </a:lnTo>
                  <a:cubicBezTo>
                    <a:pt x="274" y="1963"/>
                    <a:pt x="234" y="2020"/>
                    <a:pt x="231" y="2115"/>
                  </a:cubicBezTo>
                  <a:lnTo>
                    <a:pt x="231" y="2115"/>
                  </a:lnTo>
                  <a:cubicBezTo>
                    <a:pt x="231" y="2115"/>
                    <a:pt x="232" y="2114"/>
                    <a:pt x="238" y="2115"/>
                  </a:cubicBezTo>
                  <a:lnTo>
                    <a:pt x="238" y="2115"/>
                  </a:lnTo>
                  <a:cubicBezTo>
                    <a:pt x="238" y="2115"/>
                    <a:pt x="235" y="2166"/>
                    <a:pt x="236" y="2182"/>
                  </a:cubicBezTo>
                  <a:lnTo>
                    <a:pt x="236" y="2182"/>
                  </a:lnTo>
                  <a:cubicBezTo>
                    <a:pt x="236" y="2185"/>
                    <a:pt x="238" y="2186"/>
                    <a:pt x="239" y="2189"/>
                  </a:cubicBezTo>
                  <a:lnTo>
                    <a:pt x="239" y="2189"/>
                  </a:lnTo>
                  <a:cubicBezTo>
                    <a:pt x="238" y="2188"/>
                    <a:pt x="238" y="2188"/>
                    <a:pt x="237" y="2188"/>
                  </a:cubicBezTo>
                  <a:lnTo>
                    <a:pt x="237" y="2188"/>
                  </a:lnTo>
                  <a:cubicBezTo>
                    <a:pt x="241" y="2193"/>
                    <a:pt x="249" y="2198"/>
                    <a:pt x="260" y="2205"/>
                  </a:cubicBezTo>
                  <a:lnTo>
                    <a:pt x="260" y="2205"/>
                  </a:lnTo>
                  <a:cubicBezTo>
                    <a:pt x="245" y="2287"/>
                    <a:pt x="239" y="2376"/>
                    <a:pt x="239" y="2449"/>
                  </a:cubicBezTo>
                  <a:lnTo>
                    <a:pt x="239" y="2449"/>
                  </a:lnTo>
                  <a:cubicBezTo>
                    <a:pt x="239" y="2544"/>
                    <a:pt x="260" y="2740"/>
                    <a:pt x="271" y="2787"/>
                  </a:cubicBezTo>
                  <a:lnTo>
                    <a:pt x="271" y="2787"/>
                  </a:lnTo>
                  <a:cubicBezTo>
                    <a:pt x="302" y="2913"/>
                    <a:pt x="347" y="3035"/>
                    <a:pt x="378" y="3160"/>
                  </a:cubicBezTo>
                  <a:lnTo>
                    <a:pt x="378" y="3160"/>
                  </a:lnTo>
                  <a:cubicBezTo>
                    <a:pt x="393" y="3223"/>
                    <a:pt x="406" y="3287"/>
                    <a:pt x="411" y="3352"/>
                  </a:cubicBezTo>
                  <a:lnTo>
                    <a:pt x="411" y="3352"/>
                  </a:lnTo>
                  <a:cubicBezTo>
                    <a:pt x="416" y="3416"/>
                    <a:pt x="403" y="3481"/>
                    <a:pt x="408" y="3543"/>
                  </a:cubicBezTo>
                  <a:lnTo>
                    <a:pt x="408" y="3543"/>
                  </a:lnTo>
                  <a:cubicBezTo>
                    <a:pt x="410" y="3563"/>
                    <a:pt x="415" y="3582"/>
                    <a:pt x="415" y="3600"/>
                  </a:cubicBezTo>
                  <a:lnTo>
                    <a:pt x="415" y="3600"/>
                  </a:lnTo>
                  <a:cubicBezTo>
                    <a:pt x="415" y="3611"/>
                    <a:pt x="413" y="3622"/>
                    <a:pt x="412" y="3633"/>
                  </a:cubicBezTo>
                  <a:lnTo>
                    <a:pt x="412" y="3633"/>
                  </a:lnTo>
                  <a:cubicBezTo>
                    <a:pt x="410" y="3648"/>
                    <a:pt x="406" y="3663"/>
                    <a:pt x="405" y="3679"/>
                  </a:cubicBezTo>
                  <a:lnTo>
                    <a:pt x="405" y="3679"/>
                  </a:lnTo>
                  <a:cubicBezTo>
                    <a:pt x="403" y="3730"/>
                    <a:pt x="397" y="3782"/>
                    <a:pt x="400" y="3833"/>
                  </a:cubicBezTo>
                  <a:lnTo>
                    <a:pt x="400" y="3833"/>
                  </a:lnTo>
                  <a:cubicBezTo>
                    <a:pt x="404" y="3889"/>
                    <a:pt x="410" y="3944"/>
                    <a:pt x="418" y="4000"/>
                  </a:cubicBezTo>
                  <a:lnTo>
                    <a:pt x="418" y="4000"/>
                  </a:lnTo>
                  <a:cubicBezTo>
                    <a:pt x="431" y="4111"/>
                    <a:pt x="451" y="4222"/>
                    <a:pt x="477" y="4331"/>
                  </a:cubicBezTo>
                  <a:lnTo>
                    <a:pt x="477" y="4331"/>
                  </a:lnTo>
                  <a:cubicBezTo>
                    <a:pt x="482" y="4350"/>
                    <a:pt x="480" y="4363"/>
                    <a:pt x="501" y="4363"/>
                  </a:cubicBezTo>
                  <a:lnTo>
                    <a:pt x="501" y="4363"/>
                  </a:lnTo>
                  <a:cubicBezTo>
                    <a:pt x="503" y="4363"/>
                    <a:pt x="505" y="4363"/>
                    <a:pt x="509" y="4363"/>
                  </a:cubicBezTo>
                  <a:lnTo>
                    <a:pt x="509" y="4363"/>
                  </a:lnTo>
                  <a:lnTo>
                    <a:pt x="509" y="4364"/>
                  </a:lnTo>
                  <a:lnTo>
                    <a:pt x="509" y="4364"/>
                  </a:lnTo>
                  <a:lnTo>
                    <a:pt x="509" y="4364"/>
                  </a:lnTo>
                  <a:lnTo>
                    <a:pt x="509" y="4364"/>
                  </a:lnTo>
                  <a:cubicBezTo>
                    <a:pt x="509" y="4372"/>
                    <a:pt x="512" y="4380"/>
                    <a:pt x="513" y="4388"/>
                  </a:cubicBezTo>
                  <a:lnTo>
                    <a:pt x="513" y="4388"/>
                  </a:lnTo>
                  <a:cubicBezTo>
                    <a:pt x="515" y="4395"/>
                    <a:pt x="516" y="4403"/>
                    <a:pt x="517" y="4410"/>
                  </a:cubicBezTo>
                  <a:lnTo>
                    <a:pt x="517" y="4410"/>
                  </a:lnTo>
                  <a:cubicBezTo>
                    <a:pt x="519" y="4418"/>
                    <a:pt x="521" y="4427"/>
                    <a:pt x="521" y="4435"/>
                  </a:cubicBezTo>
                  <a:lnTo>
                    <a:pt x="521" y="4435"/>
                  </a:lnTo>
                  <a:cubicBezTo>
                    <a:pt x="522" y="4464"/>
                    <a:pt x="511" y="4483"/>
                    <a:pt x="506" y="4505"/>
                  </a:cubicBezTo>
                  <a:lnTo>
                    <a:pt x="506" y="4505"/>
                  </a:lnTo>
                  <a:cubicBezTo>
                    <a:pt x="501" y="4526"/>
                    <a:pt x="521" y="4552"/>
                    <a:pt x="517" y="4574"/>
                  </a:cubicBezTo>
                  <a:lnTo>
                    <a:pt x="517" y="4574"/>
                  </a:lnTo>
                  <a:cubicBezTo>
                    <a:pt x="513" y="4595"/>
                    <a:pt x="494" y="4650"/>
                    <a:pt x="493" y="4682"/>
                  </a:cubicBezTo>
                  <a:lnTo>
                    <a:pt x="493" y="4682"/>
                  </a:lnTo>
                  <a:cubicBezTo>
                    <a:pt x="491" y="4700"/>
                    <a:pt x="487" y="4731"/>
                    <a:pt x="483" y="4764"/>
                  </a:cubicBezTo>
                  <a:lnTo>
                    <a:pt x="483" y="4764"/>
                  </a:lnTo>
                  <a:lnTo>
                    <a:pt x="483" y="4764"/>
                  </a:lnTo>
                  <a:cubicBezTo>
                    <a:pt x="483" y="4764"/>
                    <a:pt x="440" y="4895"/>
                    <a:pt x="463" y="4930"/>
                  </a:cubicBezTo>
                  <a:lnTo>
                    <a:pt x="463" y="4930"/>
                  </a:lnTo>
                  <a:cubicBezTo>
                    <a:pt x="485" y="4965"/>
                    <a:pt x="531" y="4992"/>
                    <a:pt x="551" y="4997"/>
                  </a:cubicBezTo>
                  <a:lnTo>
                    <a:pt x="551" y="4997"/>
                  </a:lnTo>
                  <a:cubicBezTo>
                    <a:pt x="571" y="5002"/>
                    <a:pt x="641" y="4959"/>
                    <a:pt x="660" y="4940"/>
                  </a:cubicBezTo>
                  <a:lnTo>
                    <a:pt x="660" y="4940"/>
                  </a:lnTo>
                  <a:cubicBezTo>
                    <a:pt x="679" y="4921"/>
                    <a:pt x="679" y="4894"/>
                    <a:pt x="679" y="4875"/>
                  </a:cubicBezTo>
                  <a:lnTo>
                    <a:pt x="679" y="4875"/>
                  </a:lnTo>
                  <a:cubicBezTo>
                    <a:pt x="680" y="4855"/>
                    <a:pt x="671" y="4815"/>
                    <a:pt x="671" y="4807"/>
                  </a:cubicBezTo>
                  <a:lnTo>
                    <a:pt x="671" y="4807"/>
                  </a:lnTo>
                  <a:cubicBezTo>
                    <a:pt x="671" y="4807"/>
                    <a:pt x="671" y="4807"/>
                    <a:pt x="671" y="4806"/>
                  </a:cubicBezTo>
                  <a:lnTo>
                    <a:pt x="671" y="4806"/>
                  </a:lnTo>
                  <a:cubicBezTo>
                    <a:pt x="671" y="4802"/>
                    <a:pt x="671" y="4798"/>
                    <a:pt x="671" y="4793"/>
                  </a:cubicBezTo>
                  <a:lnTo>
                    <a:pt x="671" y="4793"/>
                  </a:lnTo>
                  <a:cubicBezTo>
                    <a:pt x="672" y="4769"/>
                    <a:pt x="675" y="4731"/>
                    <a:pt x="677" y="4696"/>
                  </a:cubicBezTo>
                  <a:lnTo>
                    <a:pt x="677" y="4696"/>
                  </a:lnTo>
                  <a:lnTo>
                    <a:pt x="677" y="4696"/>
                  </a:lnTo>
                  <a:lnTo>
                    <a:pt x="677" y="4696"/>
                  </a:lnTo>
                  <a:cubicBezTo>
                    <a:pt x="679" y="4663"/>
                    <a:pt x="688" y="4583"/>
                    <a:pt x="689" y="4556"/>
                  </a:cubicBezTo>
                  <a:lnTo>
                    <a:pt x="689" y="4556"/>
                  </a:lnTo>
                  <a:cubicBezTo>
                    <a:pt x="689" y="4529"/>
                    <a:pt x="675" y="4484"/>
                    <a:pt x="675" y="4484"/>
                  </a:cubicBezTo>
                  <a:lnTo>
                    <a:pt x="675" y="4484"/>
                  </a:lnTo>
                  <a:cubicBezTo>
                    <a:pt x="674" y="4481"/>
                    <a:pt x="674" y="4479"/>
                    <a:pt x="673" y="4477"/>
                  </a:cubicBezTo>
                  <a:lnTo>
                    <a:pt x="673" y="4477"/>
                  </a:lnTo>
                  <a:cubicBezTo>
                    <a:pt x="669" y="4458"/>
                    <a:pt x="661" y="4450"/>
                    <a:pt x="651" y="4412"/>
                  </a:cubicBezTo>
                  <a:lnTo>
                    <a:pt x="651" y="4412"/>
                  </a:lnTo>
                  <a:cubicBezTo>
                    <a:pt x="648" y="4400"/>
                    <a:pt x="648" y="4387"/>
                    <a:pt x="648" y="4374"/>
                  </a:cubicBezTo>
                  <a:lnTo>
                    <a:pt x="648" y="4374"/>
                  </a:lnTo>
                  <a:cubicBezTo>
                    <a:pt x="648" y="4370"/>
                    <a:pt x="648" y="4365"/>
                    <a:pt x="648" y="4361"/>
                  </a:cubicBezTo>
                  <a:lnTo>
                    <a:pt x="648" y="4361"/>
                  </a:lnTo>
                  <a:cubicBezTo>
                    <a:pt x="648" y="4359"/>
                    <a:pt x="648" y="4358"/>
                    <a:pt x="648" y="4357"/>
                  </a:cubicBezTo>
                  <a:lnTo>
                    <a:pt x="648" y="4357"/>
                  </a:lnTo>
                  <a:lnTo>
                    <a:pt x="648" y="4357"/>
                  </a:lnTo>
                  <a:lnTo>
                    <a:pt x="648" y="4357"/>
                  </a:lnTo>
                  <a:lnTo>
                    <a:pt x="648" y="4357"/>
                  </a:lnTo>
                  <a:lnTo>
                    <a:pt x="648" y="4357"/>
                  </a:lnTo>
                  <a:cubicBezTo>
                    <a:pt x="651" y="4357"/>
                    <a:pt x="654" y="4356"/>
                    <a:pt x="655" y="4356"/>
                  </a:cubicBezTo>
                  <a:lnTo>
                    <a:pt x="655" y="4356"/>
                  </a:lnTo>
                  <a:cubicBezTo>
                    <a:pt x="665" y="4356"/>
                    <a:pt x="672" y="4348"/>
                    <a:pt x="673" y="4339"/>
                  </a:cubicBezTo>
                  <a:lnTo>
                    <a:pt x="673" y="4339"/>
                  </a:lnTo>
                  <a:cubicBezTo>
                    <a:pt x="686" y="4141"/>
                    <a:pt x="695" y="3942"/>
                    <a:pt x="698" y="3744"/>
                  </a:cubicBezTo>
                  <a:lnTo>
                    <a:pt x="698" y="3744"/>
                  </a:lnTo>
                  <a:cubicBezTo>
                    <a:pt x="699" y="3715"/>
                    <a:pt x="699" y="3687"/>
                    <a:pt x="695" y="3659"/>
                  </a:cubicBezTo>
                  <a:lnTo>
                    <a:pt x="695" y="3659"/>
                  </a:lnTo>
                  <a:cubicBezTo>
                    <a:pt x="699" y="3615"/>
                    <a:pt x="704" y="3563"/>
                    <a:pt x="707" y="3537"/>
                  </a:cubicBezTo>
                  <a:lnTo>
                    <a:pt x="707" y="3537"/>
                  </a:lnTo>
                  <a:cubicBezTo>
                    <a:pt x="711" y="3499"/>
                    <a:pt x="711" y="3385"/>
                    <a:pt x="712" y="3355"/>
                  </a:cubicBezTo>
                  <a:lnTo>
                    <a:pt x="712" y="3355"/>
                  </a:lnTo>
                  <a:cubicBezTo>
                    <a:pt x="713" y="3327"/>
                    <a:pt x="713" y="3338"/>
                    <a:pt x="713" y="3286"/>
                  </a:cubicBezTo>
                  <a:lnTo>
                    <a:pt x="713" y="3286"/>
                  </a:lnTo>
                  <a:cubicBezTo>
                    <a:pt x="713" y="3234"/>
                    <a:pt x="709" y="3102"/>
                    <a:pt x="709" y="3034"/>
                  </a:cubicBezTo>
                  <a:lnTo>
                    <a:pt x="709" y="3034"/>
                  </a:lnTo>
                  <a:cubicBezTo>
                    <a:pt x="709" y="2984"/>
                    <a:pt x="707" y="2936"/>
                    <a:pt x="706" y="2894"/>
                  </a:cubicBezTo>
                  <a:lnTo>
                    <a:pt x="706" y="2894"/>
                  </a:lnTo>
                  <a:lnTo>
                    <a:pt x="707" y="2894"/>
                  </a:lnTo>
                  <a:lnTo>
                    <a:pt x="707" y="2894"/>
                  </a:lnTo>
                  <a:lnTo>
                    <a:pt x="706" y="2894"/>
                  </a:lnTo>
                  <a:lnTo>
                    <a:pt x="706" y="2894"/>
                  </a:lnTo>
                  <a:cubicBezTo>
                    <a:pt x="706" y="2878"/>
                    <a:pt x="706" y="2863"/>
                    <a:pt x="707" y="2849"/>
                  </a:cubicBezTo>
                  <a:lnTo>
                    <a:pt x="707" y="2849"/>
                  </a:lnTo>
                  <a:cubicBezTo>
                    <a:pt x="707" y="2846"/>
                    <a:pt x="707" y="2841"/>
                    <a:pt x="707" y="2837"/>
                  </a:cubicBezTo>
                  <a:lnTo>
                    <a:pt x="707" y="2837"/>
                  </a:lnTo>
                  <a:cubicBezTo>
                    <a:pt x="707" y="2828"/>
                    <a:pt x="708" y="2821"/>
                    <a:pt x="708" y="2819"/>
                  </a:cubicBezTo>
                  <a:lnTo>
                    <a:pt x="708" y="2819"/>
                  </a:lnTo>
                  <a:cubicBezTo>
                    <a:pt x="708" y="2815"/>
                    <a:pt x="709" y="2811"/>
                    <a:pt x="709" y="2807"/>
                  </a:cubicBezTo>
                  <a:lnTo>
                    <a:pt x="709" y="2807"/>
                  </a:lnTo>
                  <a:cubicBezTo>
                    <a:pt x="711" y="2759"/>
                    <a:pt x="715" y="2697"/>
                    <a:pt x="715" y="2665"/>
                  </a:cubicBezTo>
                  <a:lnTo>
                    <a:pt x="715" y="2665"/>
                  </a:lnTo>
                  <a:cubicBezTo>
                    <a:pt x="715" y="2653"/>
                    <a:pt x="715" y="2642"/>
                    <a:pt x="715" y="2630"/>
                  </a:cubicBezTo>
                  <a:lnTo>
                    <a:pt x="715" y="2630"/>
                  </a:lnTo>
                  <a:cubicBezTo>
                    <a:pt x="717" y="2606"/>
                    <a:pt x="720" y="2581"/>
                    <a:pt x="724" y="2574"/>
                  </a:cubicBezTo>
                  <a:lnTo>
                    <a:pt x="724" y="2574"/>
                  </a:lnTo>
                  <a:cubicBezTo>
                    <a:pt x="725" y="2574"/>
                    <a:pt x="725" y="2574"/>
                    <a:pt x="726" y="2574"/>
                  </a:cubicBezTo>
                  <a:lnTo>
                    <a:pt x="726" y="2574"/>
                  </a:lnTo>
                  <a:cubicBezTo>
                    <a:pt x="727" y="2575"/>
                    <a:pt x="729" y="2578"/>
                    <a:pt x="729" y="2581"/>
                  </a:cubicBezTo>
                  <a:lnTo>
                    <a:pt x="729" y="2581"/>
                  </a:lnTo>
                  <a:cubicBezTo>
                    <a:pt x="732" y="2597"/>
                    <a:pt x="733" y="2613"/>
                    <a:pt x="733" y="2630"/>
                  </a:cubicBezTo>
                  <a:lnTo>
                    <a:pt x="733" y="2630"/>
                  </a:lnTo>
                  <a:cubicBezTo>
                    <a:pt x="733" y="2636"/>
                    <a:pt x="732" y="2643"/>
                    <a:pt x="732" y="2651"/>
                  </a:cubicBezTo>
                  <a:lnTo>
                    <a:pt x="732" y="2651"/>
                  </a:lnTo>
                  <a:cubicBezTo>
                    <a:pt x="731" y="2686"/>
                    <a:pt x="733" y="3019"/>
                    <a:pt x="730" y="3066"/>
                  </a:cubicBezTo>
                  <a:lnTo>
                    <a:pt x="730" y="3066"/>
                  </a:lnTo>
                  <a:cubicBezTo>
                    <a:pt x="727" y="3112"/>
                    <a:pt x="715" y="3411"/>
                    <a:pt x="715" y="3449"/>
                  </a:cubicBezTo>
                  <a:lnTo>
                    <a:pt x="715" y="3449"/>
                  </a:lnTo>
                  <a:cubicBezTo>
                    <a:pt x="715" y="3487"/>
                    <a:pt x="726" y="3539"/>
                    <a:pt x="730" y="3572"/>
                  </a:cubicBezTo>
                  <a:lnTo>
                    <a:pt x="730" y="3572"/>
                  </a:lnTo>
                  <a:cubicBezTo>
                    <a:pt x="731" y="3578"/>
                    <a:pt x="732" y="3586"/>
                    <a:pt x="734" y="3595"/>
                  </a:cubicBezTo>
                  <a:lnTo>
                    <a:pt x="733" y="3595"/>
                  </a:lnTo>
                  <a:lnTo>
                    <a:pt x="733" y="3595"/>
                  </a:lnTo>
                  <a:cubicBezTo>
                    <a:pt x="737" y="3671"/>
                    <a:pt x="739" y="3747"/>
                    <a:pt x="740" y="3823"/>
                  </a:cubicBezTo>
                  <a:lnTo>
                    <a:pt x="740" y="3823"/>
                  </a:lnTo>
                  <a:cubicBezTo>
                    <a:pt x="740" y="3865"/>
                    <a:pt x="740" y="3906"/>
                    <a:pt x="739" y="3947"/>
                  </a:cubicBezTo>
                  <a:lnTo>
                    <a:pt x="737" y="4342"/>
                  </a:lnTo>
                  <a:lnTo>
                    <a:pt x="737" y="4342"/>
                  </a:lnTo>
                  <a:cubicBezTo>
                    <a:pt x="737" y="4349"/>
                    <a:pt x="740" y="4353"/>
                    <a:pt x="746" y="4355"/>
                  </a:cubicBezTo>
                  <a:lnTo>
                    <a:pt x="746" y="4355"/>
                  </a:lnTo>
                  <a:lnTo>
                    <a:pt x="747" y="4356"/>
                  </a:lnTo>
                  <a:lnTo>
                    <a:pt x="747" y="4356"/>
                  </a:lnTo>
                  <a:cubicBezTo>
                    <a:pt x="748" y="4356"/>
                    <a:pt x="748" y="4356"/>
                    <a:pt x="749" y="4356"/>
                  </a:cubicBezTo>
                  <a:lnTo>
                    <a:pt x="749" y="4356"/>
                  </a:lnTo>
                  <a:cubicBezTo>
                    <a:pt x="748" y="4381"/>
                    <a:pt x="747" y="4400"/>
                    <a:pt x="747" y="4406"/>
                  </a:cubicBezTo>
                  <a:lnTo>
                    <a:pt x="747" y="4406"/>
                  </a:lnTo>
                  <a:cubicBezTo>
                    <a:pt x="743" y="4437"/>
                    <a:pt x="727" y="4449"/>
                    <a:pt x="721" y="4468"/>
                  </a:cubicBezTo>
                  <a:lnTo>
                    <a:pt x="721" y="4468"/>
                  </a:lnTo>
                  <a:cubicBezTo>
                    <a:pt x="717" y="4479"/>
                    <a:pt x="718" y="4493"/>
                    <a:pt x="719" y="4504"/>
                  </a:cubicBezTo>
                  <a:lnTo>
                    <a:pt x="719" y="4504"/>
                  </a:lnTo>
                  <a:cubicBezTo>
                    <a:pt x="719" y="4505"/>
                    <a:pt x="705" y="4532"/>
                    <a:pt x="702" y="4558"/>
                  </a:cubicBezTo>
                  <a:lnTo>
                    <a:pt x="702" y="4558"/>
                  </a:lnTo>
                  <a:cubicBezTo>
                    <a:pt x="701" y="4576"/>
                    <a:pt x="702" y="4606"/>
                    <a:pt x="703" y="4629"/>
                  </a:cubicBezTo>
                  <a:lnTo>
                    <a:pt x="703" y="4629"/>
                  </a:lnTo>
                  <a:cubicBezTo>
                    <a:pt x="701" y="4677"/>
                    <a:pt x="694" y="4757"/>
                    <a:pt x="693" y="4801"/>
                  </a:cubicBezTo>
                  <a:lnTo>
                    <a:pt x="693" y="4801"/>
                  </a:lnTo>
                  <a:cubicBezTo>
                    <a:pt x="691" y="4802"/>
                    <a:pt x="689" y="4807"/>
                    <a:pt x="685" y="4821"/>
                  </a:cubicBezTo>
                  <a:lnTo>
                    <a:pt x="685" y="4821"/>
                  </a:lnTo>
                  <a:cubicBezTo>
                    <a:pt x="676" y="4849"/>
                    <a:pt x="681" y="4907"/>
                    <a:pt x="685" y="4919"/>
                  </a:cubicBezTo>
                  <a:lnTo>
                    <a:pt x="685" y="4919"/>
                  </a:lnTo>
                  <a:cubicBezTo>
                    <a:pt x="688" y="4931"/>
                    <a:pt x="697" y="4940"/>
                    <a:pt x="729" y="4968"/>
                  </a:cubicBezTo>
                  <a:lnTo>
                    <a:pt x="729" y="4968"/>
                  </a:lnTo>
                  <a:cubicBezTo>
                    <a:pt x="762" y="4997"/>
                    <a:pt x="784" y="5005"/>
                    <a:pt x="804" y="4995"/>
                  </a:cubicBezTo>
                  <a:lnTo>
                    <a:pt x="804" y="4995"/>
                  </a:lnTo>
                  <a:cubicBezTo>
                    <a:pt x="851" y="4971"/>
                    <a:pt x="910" y="4927"/>
                    <a:pt x="911" y="4890"/>
                  </a:cubicBezTo>
                  <a:lnTo>
                    <a:pt x="911" y="4890"/>
                  </a:lnTo>
                  <a:cubicBezTo>
                    <a:pt x="911" y="4852"/>
                    <a:pt x="896" y="4753"/>
                    <a:pt x="896" y="4753"/>
                  </a:cubicBezTo>
                  <a:lnTo>
                    <a:pt x="896" y="4753"/>
                  </a:lnTo>
                  <a:cubicBezTo>
                    <a:pt x="895" y="4752"/>
                    <a:pt x="894" y="4753"/>
                    <a:pt x="894" y="4755"/>
                  </a:cubicBezTo>
                  <a:lnTo>
                    <a:pt x="894" y="4755"/>
                  </a:lnTo>
                  <a:cubicBezTo>
                    <a:pt x="898" y="4703"/>
                    <a:pt x="894" y="4648"/>
                    <a:pt x="888" y="4620"/>
                  </a:cubicBezTo>
                  <a:lnTo>
                    <a:pt x="888" y="4620"/>
                  </a:lnTo>
                  <a:cubicBezTo>
                    <a:pt x="882" y="4588"/>
                    <a:pt x="880" y="4560"/>
                    <a:pt x="888" y="4539"/>
                  </a:cubicBezTo>
                  <a:lnTo>
                    <a:pt x="888" y="4539"/>
                  </a:lnTo>
                  <a:cubicBezTo>
                    <a:pt x="897" y="4518"/>
                    <a:pt x="890" y="4475"/>
                    <a:pt x="888" y="4437"/>
                  </a:cubicBezTo>
                  <a:lnTo>
                    <a:pt x="888" y="4437"/>
                  </a:lnTo>
                  <a:cubicBezTo>
                    <a:pt x="888" y="4413"/>
                    <a:pt x="893" y="4395"/>
                    <a:pt x="901" y="4366"/>
                  </a:cubicBezTo>
                  <a:lnTo>
                    <a:pt x="901" y="4366"/>
                  </a:lnTo>
                  <a:cubicBezTo>
                    <a:pt x="901" y="4366"/>
                    <a:pt x="901" y="4366"/>
                    <a:pt x="901" y="4365"/>
                  </a:cubicBezTo>
                  <a:lnTo>
                    <a:pt x="901" y="4365"/>
                  </a:lnTo>
                  <a:cubicBezTo>
                    <a:pt x="905" y="4365"/>
                    <a:pt x="909" y="4365"/>
                    <a:pt x="914" y="4365"/>
                  </a:cubicBezTo>
                  <a:lnTo>
                    <a:pt x="914" y="4365"/>
                  </a:lnTo>
                  <a:cubicBezTo>
                    <a:pt x="927" y="4364"/>
                    <a:pt x="937" y="4361"/>
                    <a:pt x="938" y="4348"/>
                  </a:cubicBezTo>
                  <a:lnTo>
                    <a:pt x="938" y="4348"/>
                  </a:lnTo>
                  <a:cubicBezTo>
                    <a:pt x="949" y="4276"/>
                    <a:pt x="961" y="4203"/>
                    <a:pt x="978" y="4132"/>
                  </a:cubicBezTo>
                  <a:lnTo>
                    <a:pt x="978" y="4132"/>
                  </a:lnTo>
                  <a:cubicBezTo>
                    <a:pt x="994" y="4067"/>
                    <a:pt x="1002" y="4002"/>
                    <a:pt x="1017" y="3937"/>
                  </a:cubicBezTo>
                  <a:lnTo>
                    <a:pt x="1017" y="3937"/>
                  </a:lnTo>
                  <a:cubicBezTo>
                    <a:pt x="1030" y="3870"/>
                    <a:pt x="1028" y="3809"/>
                    <a:pt x="1019" y="3737"/>
                  </a:cubicBezTo>
                  <a:lnTo>
                    <a:pt x="1019" y="3737"/>
                  </a:lnTo>
                  <a:cubicBezTo>
                    <a:pt x="1019" y="3717"/>
                    <a:pt x="1008" y="3699"/>
                    <a:pt x="1008" y="3682"/>
                  </a:cubicBezTo>
                  <a:lnTo>
                    <a:pt x="1008" y="3682"/>
                  </a:lnTo>
                  <a:cubicBezTo>
                    <a:pt x="1008" y="3665"/>
                    <a:pt x="1010" y="3649"/>
                    <a:pt x="1012" y="3633"/>
                  </a:cubicBezTo>
                  <a:lnTo>
                    <a:pt x="1012" y="3633"/>
                  </a:lnTo>
                  <a:cubicBezTo>
                    <a:pt x="1014" y="3623"/>
                    <a:pt x="1017" y="3613"/>
                    <a:pt x="1013" y="3604"/>
                  </a:cubicBezTo>
                  <a:lnTo>
                    <a:pt x="1013" y="3604"/>
                  </a:lnTo>
                  <a:cubicBezTo>
                    <a:pt x="1011" y="3599"/>
                    <a:pt x="1008" y="3596"/>
                    <a:pt x="1005" y="3590"/>
                  </a:cubicBezTo>
                  <a:lnTo>
                    <a:pt x="1005" y="3590"/>
                  </a:lnTo>
                  <a:cubicBezTo>
                    <a:pt x="1002" y="3583"/>
                    <a:pt x="1003" y="3576"/>
                    <a:pt x="1003" y="3568"/>
                  </a:cubicBezTo>
                  <a:lnTo>
                    <a:pt x="1003" y="3568"/>
                  </a:lnTo>
                  <a:cubicBezTo>
                    <a:pt x="1006" y="3509"/>
                    <a:pt x="1005" y="3447"/>
                    <a:pt x="1012" y="3388"/>
                  </a:cubicBezTo>
                  <a:lnTo>
                    <a:pt x="1012" y="3388"/>
                  </a:lnTo>
                  <a:cubicBezTo>
                    <a:pt x="1018" y="3328"/>
                    <a:pt x="1037" y="3271"/>
                    <a:pt x="1042" y="3211"/>
                  </a:cubicBezTo>
                  <a:lnTo>
                    <a:pt x="1042" y="3211"/>
                  </a:lnTo>
                  <a:cubicBezTo>
                    <a:pt x="1050" y="3094"/>
                    <a:pt x="1169" y="2758"/>
                    <a:pt x="1195" y="2529"/>
                  </a:cubicBezTo>
                  <a:lnTo>
                    <a:pt x="1195" y="2529"/>
                  </a:lnTo>
                  <a:cubicBezTo>
                    <a:pt x="1209" y="2405"/>
                    <a:pt x="1187" y="2273"/>
                    <a:pt x="1163" y="2178"/>
                  </a:cubicBezTo>
                  <a:lnTo>
                    <a:pt x="1163" y="2178"/>
                  </a:lnTo>
                  <a:lnTo>
                    <a:pt x="1163" y="2178"/>
                  </a:lnTo>
                  <a:lnTo>
                    <a:pt x="1163" y="2178"/>
                  </a:lnTo>
                  <a:cubicBezTo>
                    <a:pt x="1175" y="2172"/>
                    <a:pt x="1171" y="2168"/>
                    <a:pt x="1170" y="2155"/>
                  </a:cubicBezTo>
                  <a:lnTo>
                    <a:pt x="1170" y="2155"/>
                  </a:lnTo>
                  <a:cubicBezTo>
                    <a:pt x="1168" y="2142"/>
                    <a:pt x="1155" y="2096"/>
                    <a:pt x="1156" y="2097"/>
                  </a:cubicBezTo>
                  <a:lnTo>
                    <a:pt x="1156" y="2097"/>
                  </a:lnTo>
                  <a:cubicBezTo>
                    <a:pt x="1158" y="2097"/>
                    <a:pt x="1166" y="2090"/>
                    <a:pt x="1166" y="2090"/>
                  </a:cubicBezTo>
                  <a:lnTo>
                    <a:pt x="1166" y="2090"/>
                  </a:lnTo>
                  <a:cubicBezTo>
                    <a:pt x="1166" y="2090"/>
                    <a:pt x="1169" y="2089"/>
                    <a:pt x="1160" y="2050"/>
                  </a:cubicBezTo>
                  <a:lnTo>
                    <a:pt x="1160" y="2050"/>
                  </a:lnTo>
                  <a:cubicBezTo>
                    <a:pt x="1151" y="2011"/>
                    <a:pt x="1142" y="1991"/>
                    <a:pt x="1143" y="1981"/>
                  </a:cubicBezTo>
                  <a:lnTo>
                    <a:pt x="1143" y="1981"/>
                  </a:lnTo>
                  <a:cubicBezTo>
                    <a:pt x="1144" y="1971"/>
                    <a:pt x="1159" y="1965"/>
                    <a:pt x="1210" y="1916"/>
                  </a:cubicBezTo>
                  <a:lnTo>
                    <a:pt x="1210" y="1916"/>
                  </a:lnTo>
                  <a:cubicBezTo>
                    <a:pt x="1262" y="1866"/>
                    <a:pt x="1353" y="1736"/>
                    <a:pt x="1360" y="1726"/>
                  </a:cubicBezTo>
                  <a:lnTo>
                    <a:pt x="1360" y="1726"/>
                  </a:lnTo>
                  <a:cubicBezTo>
                    <a:pt x="1367" y="1717"/>
                    <a:pt x="1362" y="1721"/>
                    <a:pt x="1372" y="1713"/>
                  </a:cubicBezTo>
                  <a:lnTo>
                    <a:pt x="1372" y="1713"/>
                  </a:lnTo>
                  <a:cubicBezTo>
                    <a:pt x="1382" y="1706"/>
                    <a:pt x="1371" y="1685"/>
                    <a:pt x="1373" y="168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30" name="Freeform 3">
              <a:extLst>
                <a:ext uri="{FF2B5EF4-FFF2-40B4-BE49-F238E27FC236}">
                  <a16:creationId xmlns:a16="http://schemas.microsoft.com/office/drawing/2014/main" id="{BE0AC416-2D9F-4A4B-A1C8-68694EF94FDE}"/>
                </a:ext>
              </a:extLst>
            </p:cNvPr>
            <p:cNvSpPr>
              <a:spLocks noChangeArrowheads="1"/>
            </p:cNvSpPr>
            <p:nvPr/>
          </p:nvSpPr>
          <p:spPr bwMode="auto">
            <a:xfrm>
              <a:off x="9885120" y="5164383"/>
              <a:ext cx="985063" cy="3410279"/>
            </a:xfrm>
            <a:custGeom>
              <a:avLst/>
              <a:gdLst>
                <a:gd name="T0" fmla="*/ 602 w 1509"/>
                <a:gd name="T1" fmla="*/ 710 h 5219"/>
                <a:gd name="T2" fmla="*/ 305 w 1509"/>
                <a:gd name="T3" fmla="*/ 1883 h 5219"/>
                <a:gd name="T4" fmla="*/ 321 w 1509"/>
                <a:gd name="T5" fmla="*/ 1829 h 5219"/>
                <a:gd name="T6" fmla="*/ 332 w 1509"/>
                <a:gd name="T7" fmla="*/ 1663 h 5219"/>
                <a:gd name="T8" fmla="*/ 340 w 1509"/>
                <a:gd name="T9" fmla="*/ 1856 h 5219"/>
                <a:gd name="T10" fmla="*/ 313 w 1509"/>
                <a:gd name="T11" fmla="*/ 2091 h 5219"/>
                <a:gd name="T12" fmla="*/ 1490 w 1509"/>
                <a:gd name="T13" fmla="*/ 1750 h 5219"/>
                <a:gd name="T14" fmla="*/ 1407 w 1509"/>
                <a:gd name="T15" fmla="*/ 974 h 5219"/>
                <a:gd name="T16" fmla="*/ 1024 w 1509"/>
                <a:gd name="T17" fmla="*/ 752 h 5219"/>
                <a:gd name="T18" fmla="*/ 958 w 1509"/>
                <a:gd name="T19" fmla="*/ 703 h 5219"/>
                <a:gd name="T20" fmla="*/ 951 w 1509"/>
                <a:gd name="T21" fmla="*/ 689 h 5219"/>
                <a:gd name="T22" fmla="*/ 987 w 1509"/>
                <a:gd name="T23" fmla="*/ 572 h 5219"/>
                <a:gd name="T24" fmla="*/ 1070 w 1509"/>
                <a:gd name="T25" fmla="*/ 435 h 5219"/>
                <a:gd name="T26" fmla="*/ 760 w 1509"/>
                <a:gd name="T27" fmla="*/ 12 h 5219"/>
                <a:gd name="T28" fmla="*/ 553 w 1509"/>
                <a:gd name="T29" fmla="*/ 385 h 5219"/>
                <a:gd name="T30" fmla="*/ 572 w 1509"/>
                <a:gd name="T31" fmla="*/ 509 h 5219"/>
                <a:gd name="T32" fmla="*/ 616 w 1509"/>
                <a:gd name="T33" fmla="*/ 611 h 5219"/>
                <a:gd name="T34" fmla="*/ 604 w 1509"/>
                <a:gd name="T35" fmla="*/ 703 h 5219"/>
                <a:gd name="T36" fmla="*/ 582 w 1509"/>
                <a:gd name="T37" fmla="*/ 725 h 5219"/>
                <a:gd name="T38" fmla="*/ 415 w 1509"/>
                <a:gd name="T39" fmla="*/ 818 h 5219"/>
                <a:gd name="T40" fmla="*/ 178 w 1509"/>
                <a:gd name="T41" fmla="*/ 891 h 5219"/>
                <a:gd name="T42" fmla="*/ 23 w 1509"/>
                <a:gd name="T43" fmla="*/ 1750 h 5219"/>
                <a:gd name="T44" fmla="*/ 7 w 1509"/>
                <a:gd name="T45" fmla="*/ 1850 h 5219"/>
                <a:gd name="T46" fmla="*/ 113 w 1509"/>
                <a:gd name="T47" fmla="*/ 2578 h 5219"/>
                <a:gd name="T48" fmla="*/ 162 w 1509"/>
                <a:gd name="T49" fmla="*/ 2637 h 5219"/>
                <a:gd name="T50" fmla="*/ 219 w 1509"/>
                <a:gd name="T51" fmla="*/ 2699 h 5219"/>
                <a:gd name="T52" fmla="*/ 256 w 1509"/>
                <a:gd name="T53" fmla="*/ 2992 h 5219"/>
                <a:gd name="T54" fmla="*/ 323 w 1509"/>
                <a:gd name="T55" fmla="*/ 4262 h 5219"/>
                <a:gd name="T56" fmla="*/ 420 w 1509"/>
                <a:gd name="T57" fmla="*/ 4797 h 5219"/>
                <a:gd name="T58" fmla="*/ 408 w 1509"/>
                <a:gd name="T59" fmla="*/ 4964 h 5219"/>
                <a:gd name="T60" fmla="*/ 428 w 1509"/>
                <a:gd name="T61" fmla="*/ 4974 h 5219"/>
                <a:gd name="T62" fmla="*/ 198 w 1509"/>
                <a:gd name="T63" fmla="*/ 5137 h 5219"/>
                <a:gd name="T64" fmla="*/ 193 w 1509"/>
                <a:gd name="T65" fmla="*/ 5199 h 5219"/>
                <a:gd name="T66" fmla="*/ 572 w 1509"/>
                <a:gd name="T67" fmla="*/ 5163 h 5219"/>
                <a:gd name="T68" fmla="*/ 782 w 1509"/>
                <a:gd name="T69" fmla="*/ 5137 h 5219"/>
                <a:gd name="T70" fmla="*/ 771 w 1509"/>
                <a:gd name="T71" fmla="*/ 5069 h 5219"/>
                <a:gd name="T72" fmla="*/ 726 w 1509"/>
                <a:gd name="T73" fmla="*/ 4918 h 5219"/>
                <a:gd name="T74" fmla="*/ 722 w 1509"/>
                <a:gd name="T75" fmla="*/ 4916 h 5219"/>
                <a:gd name="T76" fmla="*/ 728 w 1509"/>
                <a:gd name="T77" fmla="*/ 4779 h 5219"/>
                <a:gd name="T78" fmla="*/ 666 w 1509"/>
                <a:gd name="T79" fmla="*/ 4007 h 5219"/>
                <a:gd name="T80" fmla="*/ 663 w 1509"/>
                <a:gd name="T81" fmla="*/ 3618 h 5219"/>
                <a:gd name="T82" fmla="*/ 800 w 1509"/>
                <a:gd name="T83" fmla="*/ 3016 h 5219"/>
                <a:gd name="T84" fmla="*/ 871 w 1509"/>
                <a:gd name="T85" fmla="*/ 4045 h 5219"/>
                <a:gd name="T86" fmla="*/ 814 w 1509"/>
                <a:gd name="T87" fmla="*/ 4794 h 5219"/>
                <a:gd name="T88" fmla="*/ 812 w 1509"/>
                <a:gd name="T89" fmla="*/ 4961 h 5219"/>
                <a:gd name="T90" fmla="*/ 848 w 1509"/>
                <a:gd name="T91" fmla="*/ 5082 h 5219"/>
                <a:gd name="T92" fmla="*/ 837 w 1509"/>
                <a:gd name="T93" fmla="*/ 5152 h 5219"/>
                <a:gd name="T94" fmla="*/ 848 w 1509"/>
                <a:gd name="T95" fmla="*/ 5206 h 5219"/>
                <a:gd name="T96" fmla="*/ 1164 w 1509"/>
                <a:gd name="T97" fmla="*/ 5189 h 5219"/>
                <a:gd name="T98" fmla="*/ 1132 w 1509"/>
                <a:gd name="T99" fmla="*/ 5107 h 5219"/>
                <a:gd name="T100" fmla="*/ 1072 w 1509"/>
                <a:gd name="T101" fmla="*/ 4968 h 5219"/>
                <a:gd name="T102" fmla="*/ 1150 w 1509"/>
                <a:gd name="T103" fmla="*/ 4807 h 5219"/>
                <a:gd name="T104" fmla="*/ 1192 w 1509"/>
                <a:gd name="T105" fmla="*/ 4642 h 5219"/>
                <a:gd name="T106" fmla="*/ 1230 w 1509"/>
                <a:gd name="T107" fmla="*/ 3839 h 5219"/>
                <a:gd name="T108" fmla="*/ 1337 w 1509"/>
                <a:gd name="T109" fmla="*/ 2794 h 5219"/>
                <a:gd name="T110" fmla="*/ 1378 w 1509"/>
                <a:gd name="T111" fmla="*/ 2625 h 5219"/>
                <a:gd name="T112" fmla="*/ 1410 w 1509"/>
                <a:gd name="T113" fmla="*/ 2627 h 5219"/>
                <a:gd name="T114" fmla="*/ 1424 w 1509"/>
                <a:gd name="T115" fmla="*/ 2555 h 5219"/>
                <a:gd name="T116" fmla="*/ 1494 w 1509"/>
                <a:gd name="T117" fmla="*/ 1846 h 5219"/>
                <a:gd name="T118" fmla="*/ 1490 w 1509"/>
                <a:gd name="T119" fmla="*/ 1750 h 5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9" h="5219">
                  <a:moveTo>
                    <a:pt x="603" y="705"/>
                  </a:moveTo>
                  <a:lnTo>
                    <a:pt x="603" y="705"/>
                  </a:lnTo>
                  <a:cubicBezTo>
                    <a:pt x="603" y="707"/>
                    <a:pt x="603" y="708"/>
                    <a:pt x="602" y="710"/>
                  </a:cubicBezTo>
                  <a:lnTo>
                    <a:pt x="602" y="710"/>
                  </a:lnTo>
                  <a:lnTo>
                    <a:pt x="602" y="710"/>
                  </a:lnTo>
                  <a:cubicBezTo>
                    <a:pt x="602" y="707"/>
                    <a:pt x="603" y="706"/>
                    <a:pt x="603" y="705"/>
                  </a:cubicBezTo>
                  <a:close/>
                  <a:moveTo>
                    <a:pt x="305" y="1883"/>
                  </a:moveTo>
                  <a:lnTo>
                    <a:pt x="305" y="1883"/>
                  </a:lnTo>
                  <a:cubicBezTo>
                    <a:pt x="307" y="1872"/>
                    <a:pt x="302" y="1869"/>
                    <a:pt x="305" y="1858"/>
                  </a:cubicBezTo>
                  <a:lnTo>
                    <a:pt x="305" y="1858"/>
                  </a:lnTo>
                  <a:cubicBezTo>
                    <a:pt x="308" y="1848"/>
                    <a:pt x="315" y="1841"/>
                    <a:pt x="321" y="1829"/>
                  </a:cubicBezTo>
                  <a:lnTo>
                    <a:pt x="321" y="1829"/>
                  </a:lnTo>
                  <a:cubicBezTo>
                    <a:pt x="326" y="1817"/>
                    <a:pt x="318" y="1795"/>
                    <a:pt x="321" y="1774"/>
                  </a:cubicBezTo>
                  <a:lnTo>
                    <a:pt x="321" y="1774"/>
                  </a:lnTo>
                  <a:cubicBezTo>
                    <a:pt x="323" y="1755"/>
                    <a:pt x="332" y="1661"/>
                    <a:pt x="332" y="1663"/>
                  </a:cubicBezTo>
                  <a:lnTo>
                    <a:pt x="332" y="1663"/>
                  </a:lnTo>
                  <a:cubicBezTo>
                    <a:pt x="330" y="1683"/>
                    <a:pt x="353" y="1771"/>
                    <a:pt x="350" y="1790"/>
                  </a:cubicBezTo>
                  <a:lnTo>
                    <a:pt x="350" y="1790"/>
                  </a:lnTo>
                  <a:cubicBezTo>
                    <a:pt x="346" y="1810"/>
                    <a:pt x="343" y="1816"/>
                    <a:pt x="340" y="1856"/>
                  </a:cubicBezTo>
                  <a:lnTo>
                    <a:pt x="340" y="1856"/>
                  </a:lnTo>
                  <a:cubicBezTo>
                    <a:pt x="337" y="1897"/>
                    <a:pt x="337" y="1944"/>
                    <a:pt x="332" y="1970"/>
                  </a:cubicBezTo>
                  <a:lnTo>
                    <a:pt x="332" y="1970"/>
                  </a:lnTo>
                  <a:cubicBezTo>
                    <a:pt x="326" y="1996"/>
                    <a:pt x="313" y="2091"/>
                    <a:pt x="313" y="2091"/>
                  </a:cubicBezTo>
                  <a:lnTo>
                    <a:pt x="313" y="2091"/>
                  </a:lnTo>
                  <a:cubicBezTo>
                    <a:pt x="311" y="2064"/>
                    <a:pt x="297" y="1922"/>
                    <a:pt x="304" y="1911"/>
                  </a:cubicBezTo>
                  <a:lnTo>
                    <a:pt x="304" y="1911"/>
                  </a:lnTo>
                  <a:cubicBezTo>
                    <a:pt x="312" y="1898"/>
                    <a:pt x="304" y="1894"/>
                    <a:pt x="305" y="1883"/>
                  </a:cubicBezTo>
                  <a:close/>
                  <a:moveTo>
                    <a:pt x="1490" y="1750"/>
                  </a:moveTo>
                  <a:lnTo>
                    <a:pt x="1490" y="1750"/>
                  </a:lnTo>
                  <a:cubicBezTo>
                    <a:pt x="1494" y="1732"/>
                    <a:pt x="1497" y="1712"/>
                    <a:pt x="1494" y="1697"/>
                  </a:cubicBezTo>
                  <a:lnTo>
                    <a:pt x="1494" y="1697"/>
                  </a:lnTo>
                  <a:cubicBezTo>
                    <a:pt x="1492" y="1683"/>
                    <a:pt x="1439" y="1117"/>
                    <a:pt x="1407" y="974"/>
                  </a:cubicBezTo>
                  <a:lnTo>
                    <a:pt x="1407" y="974"/>
                  </a:lnTo>
                  <a:cubicBezTo>
                    <a:pt x="1376" y="832"/>
                    <a:pt x="1353" y="867"/>
                    <a:pt x="1353" y="867"/>
                  </a:cubicBezTo>
                  <a:lnTo>
                    <a:pt x="1353" y="867"/>
                  </a:lnTo>
                  <a:cubicBezTo>
                    <a:pt x="1353" y="867"/>
                    <a:pt x="1049" y="775"/>
                    <a:pt x="1024" y="752"/>
                  </a:cubicBezTo>
                  <a:lnTo>
                    <a:pt x="1024" y="752"/>
                  </a:lnTo>
                  <a:cubicBezTo>
                    <a:pt x="999" y="730"/>
                    <a:pt x="962" y="694"/>
                    <a:pt x="958" y="703"/>
                  </a:cubicBezTo>
                  <a:lnTo>
                    <a:pt x="958" y="703"/>
                  </a:lnTo>
                  <a:lnTo>
                    <a:pt x="958" y="703"/>
                  </a:lnTo>
                  <a:lnTo>
                    <a:pt x="958" y="703"/>
                  </a:lnTo>
                  <a:cubicBezTo>
                    <a:pt x="956" y="693"/>
                    <a:pt x="953" y="687"/>
                    <a:pt x="952" y="685"/>
                  </a:cubicBezTo>
                  <a:lnTo>
                    <a:pt x="952" y="685"/>
                  </a:lnTo>
                  <a:cubicBezTo>
                    <a:pt x="952" y="684"/>
                    <a:pt x="952" y="686"/>
                    <a:pt x="951" y="689"/>
                  </a:cubicBezTo>
                  <a:lnTo>
                    <a:pt x="951" y="689"/>
                  </a:lnTo>
                  <a:cubicBezTo>
                    <a:pt x="949" y="664"/>
                    <a:pt x="952" y="646"/>
                    <a:pt x="952" y="646"/>
                  </a:cubicBezTo>
                  <a:lnTo>
                    <a:pt x="952" y="646"/>
                  </a:lnTo>
                  <a:cubicBezTo>
                    <a:pt x="964" y="628"/>
                    <a:pt x="987" y="572"/>
                    <a:pt x="987" y="572"/>
                  </a:cubicBezTo>
                  <a:lnTo>
                    <a:pt x="987" y="572"/>
                  </a:lnTo>
                  <a:cubicBezTo>
                    <a:pt x="1016" y="566"/>
                    <a:pt x="1016" y="531"/>
                    <a:pt x="1046" y="493"/>
                  </a:cubicBezTo>
                  <a:lnTo>
                    <a:pt x="1046" y="493"/>
                  </a:lnTo>
                  <a:cubicBezTo>
                    <a:pt x="1076" y="456"/>
                    <a:pt x="1070" y="435"/>
                    <a:pt x="1070" y="435"/>
                  </a:cubicBezTo>
                  <a:lnTo>
                    <a:pt x="1070" y="435"/>
                  </a:lnTo>
                  <a:cubicBezTo>
                    <a:pt x="1118" y="388"/>
                    <a:pt x="1115" y="314"/>
                    <a:pt x="1115" y="314"/>
                  </a:cubicBezTo>
                  <a:lnTo>
                    <a:pt x="1115" y="314"/>
                  </a:lnTo>
                  <a:cubicBezTo>
                    <a:pt x="1090" y="86"/>
                    <a:pt x="889" y="24"/>
                    <a:pt x="760" y="12"/>
                  </a:cubicBezTo>
                  <a:lnTo>
                    <a:pt x="760" y="12"/>
                  </a:lnTo>
                  <a:cubicBezTo>
                    <a:pt x="630" y="0"/>
                    <a:pt x="584" y="137"/>
                    <a:pt x="565" y="192"/>
                  </a:cubicBezTo>
                  <a:lnTo>
                    <a:pt x="565" y="192"/>
                  </a:lnTo>
                  <a:cubicBezTo>
                    <a:pt x="545" y="246"/>
                    <a:pt x="553" y="385"/>
                    <a:pt x="553" y="385"/>
                  </a:cubicBezTo>
                  <a:lnTo>
                    <a:pt x="553" y="385"/>
                  </a:lnTo>
                  <a:cubicBezTo>
                    <a:pt x="524" y="392"/>
                    <a:pt x="557" y="459"/>
                    <a:pt x="564" y="475"/>
                  </a:cubicBezTo>
                  <a:lnTo>
                    <a:pt x="564" y="475"/>
                  </a:lnTo>
                  <a:cubicBezTo>
                    <a:pt x="571" y="491"/>
                    <a:pt x="570" y="488"/>
                    <a:pt x="572" y="509"/>
                  </a:cubicBezTo>
                  <a:lnTo>
                    <a:pt x="572" y="509"/>
                  </a:lnTo>
                  <a:cubicBezTo>
                    <a:pt x="574" y="529"/>
                    <a:pt x="603" y="543"/>
                    <a:pt x="603" y="543"/>
                  </a:cubicBezTo>
                  <a:lnTo>
                    <a:pt x="603" y="543"/>
                  </a:lnTo>
                  <a:cubicBezTo>
                    <a:pt x="602" y="558"/>
                    <a:pt x="613" y="599"/>
                    <a:pt x="616" y="611"/>
                  </a:cubicBezTo>
                  <a:lnTo>
                    <a:pt x="616" y="611"/>
                  </a:lnTo>
                  <a:cubicBezTo>
                    <a:pt x="619" y="623"/>
                    <a:pt x="616" y="682"/>
                    <a:pt x="616" y="682"/>
                  </a:cubicBezTo>
                  <a:lnTo>
                    <a:pt x="616" y="682"/>
                  </a:lnTo>
                  <a:cubicBezTo>
                    <a:pt x="612" y="680"/>
                    <a:pt x="607" y="691"/>
                    <a:pt x="604" y="703"/>
                  </a:cubicBezTo>
                  <a:lnTo>
                    <a:pt x="604" y="703"/>
                  </a:lnTo>
                  <a:cubicBezTo>
                    <a:pt x="603" y="703"/>
                    <a:pt x="602" y="703"/>
                    <a:pt x="601" y="703"/>
                  </a:cubicBezTo>
                  <a:lnTo>
                    <a:pt x="601" y="703"/>
                  </a:lnTo>
                  <a:cubicBezTo>
                    <a:pt x="601" y="703"/>
                    <a:pt x="596" y="705"/>
                    <a:pt x="582" y="725"/>
                  </a:cubicBezTo>
                  <a:lnTo>
                    <a:pt x="582" y="725"/>
                  </a:lnTo>
                  <a:cubicBezTo>
                    <a:pt x="567" y="745"/>
                    <a:pt x="550" y="765"/>
                    <a:pt x="537" y="771"/>
                  </a:cubicBezTo>
                  <a:lnTo>
                    <a:pt x="537" y="771"/>
                  </a:lnTo>
                  <a:cubicBezTo>
                    <a:pt x="524" y="778"/>
                    <a:pt x="453" y="804"/>
                    <a:pt x="415" y="818"/>
                  </a:cubicBezTo>
                  <a:lnTo>
                    <a:pt x="415" y="818"/>
                  </a:lnTo>
                  <a:cubicBezTo>
                    <a:pt x="378" y="832"/>
                    <a:pt x="199" y="890"/>
                    <a:pt x="194" y="889"/>
                  </a:cubicBezTo>
                  <a:lnTo>
                    <a:pt x="194" y="889"/>
                  </a:lnTo>
                  <a:cubicBezTo>
                    <a:pt x="189" y="888"/>
                    <a:pt x="184" y="887"/>
                    <a:pt x="178" y="891"/>
                  </a:cubicBezTo>
                  <a:lnTo>
                    <a:pt x="178" y="891"/>
                  </a:lnTo>
                  <a:cubicBezTo>
                    <a:pt x="172" y="895"/>
                    <a:pt x="156" y="902"/>
                    <a:pt x="129" y="988"/>
                  </a:cubicBezTo>
                  <a:lnTo>
                    <a:pt x="129" y="988"/>
                  </a:lnTo>
                  <a:cubicBezTo>
                    <a:pt x="101" y="1075"/>
                    <a:pt x="30" y="1733"/>
                    <a:pt x="23" y="1750"/>
                  </a:cubicBezTo>
                  <a:lnTo>
                    <a:pt x="23" y="1750"/>
                  </a:lnTo>
                  <a:cubicBezTo>
                    <a:pt x="17" y="1766"/>
                    <a:pt x="5" y="1791"/>
                    <a:pt x="7" y="1807"/>
                  </a:cubicBezTo>
                  <a:lnTo>
                    <a:pt x="7" y="1807"/>
                  </a:lnTo>
                  <a:cubicBezTo>
                    <a:pt x="10" y="1823"/>
                    <a:pt x="0" y="1837"/>
                    <a:pt x="7" y="1850"/>
                  </a:cubicBezTo>
                  <a:lnTo>
                    <a:pt x="7" y="1850"/>
                  </a:lnTo>
                  <a:cubicBezTo>
                    <a:pt x="14" y="1864"/>
                    <a:pt x="7" y="1882"/>
                    <a:pt x="17" y="1914"/>
                  </a:cubicBezTo>
                  <a:lnTo>
                    <a:pt x="17" y="1914"/>
                  </a:lnTo>
                  <a:cubicBezTo>
                    <a:pt x="25" y="1945"/>
                    <a:pt x="78" y="2447"/>
                    <a:pt x="113" y="2578"/>
                  </a:cubicBezTo>
                  <a:lnTo>
                    <a:pt x="113" y="2578"/>
                  </a:lnTo>
                  <a:cubicBezTo>
                    <a:pt x="113" y="2578"/>
                    <a:pt x="123" y="2576"/>
                    <a:pt x="138" y="2572"/>
                  </a:cubicBezTo>
                  <a:lnTo>
                    <a:pt x="138" y="2572"/>
                  </a:lnTo>
                  <a:cubicBezTo>
                    <a:pt x="143" y="2592"/>
                    <a:pt x="155" y="2638"/>
                    <a:pt x="162" y="2637"/>
                  </a:cubicBezTo>
                  <a:lnTo>
                    <a:pt x="162" y="2637"/>
                  </a:lnTo>
                  <a:cubicBezTo>
                    <a:pt x="165" y="2637"/>
                    <a:pt x="178" y="2635"/>
                    <a:pt x="196" y="2630"/>
                  </a:cubicBezTo>
                  <a:lnTo>
                    <a:pt x="196" y="2630"/>
                  </a:lnTo>
                  <a:cubicBezTo>
                    <a:pt x="199" y="2644"/>
                    <a:pt x="206" y="2676"/>
                    <a:pt x="219" y="2699"/>
                  </a:cubicBezTo>
                  <a:lnTo>
                    <a:pt x="219" y="2699"/>
                  </a:lnTo>
                  <a:cubicBezTo>
                    <a:pt x="234" y="2726"/>
                    <a:pt x="253" y="2760"/>
                    <a:pt x="274" y="2782"/>
                  </a:cubicBezTo>
                  <a:lnTo>
                    <a:pt x="274" y="2782"/>
                  </a:lnTo>
                  <a:cubicBezTo>
                    <a:pt x="266" y="2877"/>
                    <a:pt x="259" y="2959"/>
                    <a:pt x="256" y="2992"/>
                  </a:cubicBezTo>
                  <a:lnTo>
                    <a:pt x="256" y="2992"/>
                  </a:lnTo>
                  <a:cubicBezTo>
                    <a:pt x="247" y="3089"/>
                    <a:pt x="250" y="3700"/>
                    <a:pt x="256" y="3743"/>
                  </a:cubicBezTo>
                  <a:lnTo>
                    <a:pt x="256" y="3743"/>
                  </a:lnTo>
                  <a:cubicBezTo>
                    <a:pt x="262" y="3785"/>
                    <a:pt x="317" y="4217"/>
                    <a:pt x="323" y="4262"/>
                  </a:cubicBezTo>
                  <a:lnTo>
                    <a:pt x="323" y="4262"/>
                  </a:lnTo>
                  <a:cubicBezTo>
                    <a:pt x="329" y="4308"/>
                    <a:pt x="408" y="4745"/>
                    <a:pt x="420" y="4761"/>
                  </a:cubicBezTo>
                  <a:lnTo>
                    <a:pt x="420" y="4761"/>
                  </a:lnTo>
                  <a:cubicBezTo>
                    <a:pt x="433" y="4776"/>
                    <a:pt x="435" y="4781"/>
                    <a:pt x="420" y="4797"/>
                  </a:cubicBezTo>
                  <a:lnTo>
                    <a:pt x="420" y="4797"/>
                  </a:lnTo>
                  <a:cubicBezTo>
                    <a:pt x="405" y="4813"/>
                    <a:pt x="394" y="4852"/>
                    <a:pt x="405" y="4895"/>
                  </a:cubicBezTo>
                  <a:lnTo>
                    <a:pt x="405" y="4895"/>
                  </a:lnTo>
                  <a:cubicBezTo>
                    <a:pt x="415" y="4937"/>
                    <a:pt x="399" y="4968"/>
                    <a:pt x="408" y="4964"/>
                  </a:cubicBezTo>
                  <a:lnTo>
                    <a:pt x="408" y="4964"/>
                  </a:lnTo>
                  <a:cubicBezTo>
                    <a:pt x="415" y="4963"/>
                    <a:pt x="422" y="4954"/>
                    <a:pt x="440" y="4948"/>
                  </a:cubicBezTo>
                  <a:lnTo>
                    <a:pt x="440" y="4948"/>
                  </a:lnTo>
                  <a:cubicBezTo>
                    <a:pt x="438" y="4955"/>
                    <a:pt x="435" y="4963"/>
                    <a:pt x="428" y="4974"/>
                  </a:cubicBezTo>
                  <a:lnTo>
                    <a:pt x="428" y="4974"/>
                  </a:lnTo>
                  <a:cubicBezTo>
                    <a:pt x="414" y="4998"/>
                    <a:pt x="358" y="5044"/>
                    <a:pt x="318" y="5075"/>
                  </a:cubicBezTo>
                  <a:lnTo>
                    <a:pt x="318" y="5075"/>
                  </a:lnTo>
                  <a:cubicBezTo>
                    <a:pt x="277" y="5106"/>
                    <a:pt x="218" y="5122"/>
                    <a:pt x="198" y="5137"/>
                  </a:cubicBezTo>
                  <a:lnTo>
                    <a:pt x="198" y="5137"/>
                  </a:lnTo>
                  <a:cubicBezTo>
                    <a:pt x="178" y="5152"/>
                    <a:pt x="184" y="5178"/>
                    <a:pt x="181" y="5182"/>
                  </a:cubicBezTo>
                  <a:lnTo>
                    <a:pt x="181" y="5182"/>
                  </a:lnTo>
                  <a:cubicBezTo>
                    <a:pt x="177" y="5187"/>
                    <a:pt x="165" y="5196"/>
                    <a:pt x="193" y="5199"/>
                  </a:cubicBezTo>
                  <a:lnTo>
                    <a:pt x="193" y="5199"/>
                  </a:lnTo>
                  <a:cubicBezTo>
                    <a:pt x="221" y="5203"/>
                    <a:pt x="373" y="5213"/>
                    <a:pt x="445" y="5212"/>
                  </a:cubicBezTo>
                  <a:lnTo>
                    <a:pt x="445" y="5212"/>
                  </a:lnTo>
                  <a:cubicBezTo>
                    <a:pt x="518" y="5210"/>
                    <a:pt x="555" y="5180"/>
                    <a:pt x="572" y="5163"/>
                  </a:cubicBezTo>
                  <a:lnTo>
                    <a:pt x="572" y="5163"/>
                  </a:lnTo>
                  <a:cubicBezTo>
                    <a:pt x="590" y="5147"/>
                    <a:pt x="617" y="5165"/>
                    <a:pt x="646" y="5169"/>
                  </a:cubicBezTo>
                  <a:lnTo>
                    <a:pt x="646" y="5169"/>
                  </a:lnTo>
                  <a:cubicBezTo>
                    <a:pt x="675" y="5174"/>
                    <a:pt x="782" y="5137"/>
                    <a:pt x="782" y="5137"/>
                  </a:cubicBezTo>
                  <a:lnTo>
                    <a:pt x="782" y="5137"/>
                  </a:lnTo>
                  <a:cubicBezTo>
                    <a:pt x="782" y="5137"/>
                    <a:pt x="778" y="5091"/>
                    <a:pt x="778" y="5079"/>
                  </a:cubicBezTo>
                  <a:lnTo>
                    <a:pt x="778" y="5079"/>
                  </a:lnTo>
                  <a:cubicBezTo>
                    <a:pt x="778" y="5069"/>
                    <a:pt x="771" y="5069"/>
                    <a:pt x="771" y="5069"/>
                  </a:cubicBezTo>
                  <a:lnTo>
                    <a:pt x="771" y="5069"/>
                  </a:lnTo>
                  <a:cubicBezTo>
                    <a:pt x="776" y="5044"/>
                    <a:pt x="771" y="5004"/>
                    <a:pt x="765" y="4981"/>
                  </a:cubicBezTo>
                  <a:lnTo>
                    <a:pt x="765" y="4981"/>
                  </a:lnTo>
                  <a:cubicBezTo>
                    <a:pt x="758" y="4957"/>
                    <a:pt x="726" y="4918"/>
                    <a:pt x="726" y="4918"/>
                  </a:cubicBezTo>
                  <a:lnTo>
                    <a:pt x="726" y="4918"/>
                  </a:lnTo>
                  <a:cubicBezTo>
                    <a:pt x="723" y="4920"/>
                    <a:pt x="718" y="4920"/>
                    <a:pt x="715" y="4921"/>
                  </a:cubicBezTo>
                  <a:lnTo>
                    <a:pt x="715" y="4921"/>
                  </a:lnTo>
                  <a:cubicBezTo>
                    <a:pt x="718" y="4919"/>
                    <a:pt x="720" y="4917"/>
                    <a:pt x="722" y="4916"/>
                  </a:cubicBezTo>
                  <a:lnTo>
                    <a:pt x="722" y="4916"/>
                  </a:lnTo>
                  <a:cubicBezTo>
                    <a:pt x="726" y="4913"/>
                    <a:pt x="729" y="4908"/>
                    <a:pt x="729" y="4903"/>
                  </a:cubicBezTo>
                  <a:lnTo>
                    <a:pt x="729" y="4903"/>
                  </a:lnTo>
                  <a:cubicBezTo>
                    <a:pt x="730" y="4878"/>
                    <a:pt x="734" y="4804"/>
                    <a:pt x="728" y="4779"/>
                  </a:cubicBezTo>
                  <a:lnTo>
                    <a:pt x="728" y="4779"/>
                  </a:lnTo>
                  <a:cubicBezTo>
                    <a:pt x="723" y="4748"/>
                    <a:pt x="689" y="4689"/>
                    <a:pt x="694" y="4663"/>
                  </a:cubicBezTo>
                  <a:lnTo>
                    <a:pt x="694" y="4663"/>
                  </a:lnTo>
                  <a:cubicBezTo>
                    <a:pt x="698" y="4637"/>
                    <a:pt x="677" y="4107"/>
                    <a:pt x="666" y="4007"/>
                  </a:cubicBezTo>
                  <a:lnTo>
                    <a:pt x="666" y="4007"/>
                  </a:lnTo>
                  <a:cubicBezTo>
                    <a:pt x="656" y="3907"/>
                    <a:pt x="616" y="3824"/>
                    <a:pt x="622" y="3801"/>
                  </a:cubicBezTo>
                  <a:lnTo>
                    <a:pt x="622" y="3801"/>
                  </a:lnTo>
                  <a:cubicBezTo>
                    <a:pt x="628" y="3779"/>
                    <a:pt x="648" y="3663"/>
                    <a:pt x="663" y="3618"/>
                  </a:cubicBezTo>
                  <a:lnTo>
                    <a:pt x="663" y="3618"/>
                  </a:lnTo>
                  <a:cubicBezTo>
                    <a:pt x="678" y="3572"/>
                    <a:pt x="673" y="3522"/>
                    <a:pt x="684" y="3457"/>
                  </a:cubicBezTo>
                  <a:lnTo>
                    <a:pt x="684" y="3457"/>
                  </a:lnTo>
                  <a:cubicBezTo>
                    <a:pt x="697" y="3392"/>
                    <a:pt x="794" y="3024"/>
                    <a:pt x="800" y="3016"/>
                  </a:cubicBezTo>
                  <a:lnTo>
                    <a:pt x="800" y="3016"/>
                  </a:lnTo>
                  <a:cubicBezTo>
                    <a:pt x="806" y="3009"/>
                    <a:pt x="849" y="3215"/>
                    <a:pt x="861" y="3387"/>
                  </a:cubicBezTo>
                  <a:lnTo>
                    <a:pt x="861" y="3387"/>
                  </a:lnTo>
                  <a:cubicBezTo>
                    <a:pt x="873" y="3559"/>
                    <a:pt x="868" y="3952"/>
                    <a:pt x="871" y="4045"/>
                  </a:cubicBezTo>
                  <a:lnTo>
                    <a:pt x="871" y="4045"/>
                  </a:lnTo>
                  <a:cubicBezTo>
                    <a:pt x="875" y="4137"/>
                    <a:pt x="863" y="4522"/>
                    <a:pt x="871" y="4567"/>
                  </a:cubicBezTo>
                  <a:lnTo>
                    <a:pt x="871" y="4567"/>
                  </a:lnTo>
                  <a:cubicBezTo>
                    <a:pt x="871" y="4583"/>
                    <a:pt x="829" y="4720"/>
                    <a:pt x="814" y="4794"/>
                  </a:cubicBezTo>
                  <a:lnTo>
                    <a:pt x="814" y="4794"/>
                  </a:lnTo>
                  <a:cubicBezTo>
                    <a:pt x="798" y="4869"/>
                    <a:pt x="794" y="4883"/>
                    <a:pt x="797" y="4903"/>
                  </a:cubicBezTo>
                  <a:lnTo>
                    <a:pt x="797" y="4903"/>
                  </a:lnTo>
                  <a:cubicBezTo>
                    <a:pt x="800" y="4923"/>
                    <a:pt x="806" y="4963"/>
                    <a:pt x="812" y="4961"/>
                  </a:cubicBezTo>
                  <a:lnTo>
                    <a:pt x="812" y="4961"/>
                  </a:lnTo>
                  <a:cubicBezTo>
                    <a:pt x="815" y="4960"/>
                    <a:pt x="825" y="4954"/>
                    <a:pt x="840" y="4948"/>
                  </a:cubicBezTo>
                  <a:lnTo>
                    <a:pt x="840" y="4948"/>
                  </a:lnTo>
                  <a:cubicBezTo>
                    <a:pt x="835" y="4981"/>
                    <a:pt x="826" y="5056"/>
                    <a:pt x="848" y="5082"/>
                  </a:cubicBezTo>
                  <a:lnTo>
                    <a:pt x="848" y="5082"/>
                  </a:lnTo>
                  <a:cubicBezTo>
                    <a:pt x="848" y="5082"/>
                    <a:pt x="843" y="5084"/>
                    <a:pt x="841" y="5089"/>
                  </a:cubicBezTo>
                  <a:lnTo>
                    <a:pt x="841" y="5089"/>
                  </a:lnTo>
                  <a:cubicBezTo>
                    <a:pt x="839" y="5096"/>
                    <a:pt x="837" y="5148"/>
                    <a:pt x="837" y="5152"/>
                  </a:cubicBezTo>
                  <a:lnTo>
                    <a:pt x="837" y="5152"/>
                  </a:lnTo>
                  <a:cubicBezTo>
                    <a:pt x="838" y="5156"/>
                    <a:pt x="841" y="5160"/>
                    <a:pt x="844" y="5168"/>
                  </a:cubicBezTo>
                  <a:lnTo>
                    <a:pt x="844" y="5168"/>
                  </a:lnTo>
                  <a:cubicBezTo>
                    <a:pt x="847" y="5177"/>
                    <a:pt x="832" y="5198"/>
                    <a:pt x="848" y="5206"/>
                  </a:cubicBezTo>
                  <a:lnTo>
                    <a:pt x="848" y="5206"/>
                  </a:lnTo>
                  <a:cubicBezTo>
                    <a:pt x="863" y="5215"/>
                    <a:pt x="1083" y="5218"/>
                    <a:pt x="1120" y="5210"/>
                  </a:cubicBezTo>
                  <a:lnTo>
                    <a:pt x="1120" y="5210"/>
                  </a:lnTo>
                  <a:cubicBezTo>
                    <a:pt x="1158" y="5202"/>
                    <a:pt x="1163" y="5194"/>
                    <a:pt x="1164" y="5189"/>
                  </a:cubicBezTo>
                  <a:lnTo>
                    <a:pt x="1164" y="5189"/>
                  </a:lnTo>
                  <a:cubicBezTo>
                    <a:pt x="1164" y="5185"/>
                    <a:pt x="1161" y="5166"/>
                    <a:pt x="1152" y="5163"/>
                  </a:cubicBezTo>
                  <a:lnTo>
                    <a:pt x="1152" y="5163"/>
                  </a:lnTo>
                  <a:cubicBezTo>
                    <a:pt x="1152" y="5163"/>
                    <a:pt x="1155" y="5138"/>
                    <a:pt x="1132" y="5107"/>
                  </a:cubicBezTo>
                  <a:lnTo>
                    <a:pt x="1132" y="5107"/>
                  </a:lnTo>
                  <a:cubicBezTo>
                    <a:pt x="1108" y="5077"/>
                    <a:pt x="1073" y="5017"/>
                    <a:pt x="1073" y="4980"/>
                  </a:cubicBezTo>
                  <a:lnTo>
                    <a:pt x="1073" y="4980"/>
                  </a:lnTo>
                  <a:cubicBezTo>
                    <a:pt x="1073" y="4975"/>
                    <a:pt x="1073" y="4971"/>
                    <a:pt x="1072" y="4968"/>
                  </a:cubicBezTo>
                  <a:lnTo>
                    <a:pt x="1072" y="4968"/>
                  </a:lnTo>
                  <a:cubicBezTo>
                    <a:pt x="1080" y="4959"/>
                    <a:pt x="1091" y="4944"/>
                    <a:pt x="1107" y="4922"/>
                  </a:cubicBezTo>
                  <a:lnTo>
                    <a:pt x="1107" y="4922"/>
                  </a:lnTo>
                  <a:cubicBezTo>
                    <a:pt x="1137" y="4877"/>
                    <a:pt x="1136" y="4838"/>
                    <a:pt x="1150" y="4807"/>
                  </a:cubicBezTo>
                  <a:lnTo>
                    <a:pt x="1150" y="4807"/>
                  </a:lnTo>
                  <a:cubicBezTo>
                    <a:pt x="1163" y="4777"/>
                    <a:pt x="1176" y="4774"/>
                    <a:pt x="1176" y="4732"/>
                  </a:cubicBezTo>
                  <a:lnTo>
                    <a:pt x="1176" y="4732"/>
                  </a:lnTo>
                  <a:cubicBezTo>
                    <a:pt x="1176" y="4689"/>
                    <a:pt x="1189" y="4672"/>
                    <a:pt x="1192" y="4642"/>
                  </a:cubicBezTo>
                  <a:lnTo>
                    <a:pt x="1192" y="4642"/>
                  </a:lnTo>
                  <a:cubicBezTo>
                    <a:pt x="1195" y="4611"/>
                    <a:pt x="1219" y="4372"/>
                    <a:pt x="1222" y="4276"/>
                  </a:cubicBezTo>
                  <a:lnTo>
                    <a:pt x="1222" y="4276"/>
                  </a:lnTo>
                  <a:cubicBezTo>
                    <a:pt x="1225" y="4180"/>
                    <a:pt x="1227" y="3914"/>
                    <a:pt x="1230" y="3839"/>
                  </a:cubicBezTo>
                  <a:lnTo>
                    <a:pt x="1230" y="3839"/>
                  </a:lnTo>
                  <a:cubicBezTo>
                    <a:pt x="1233" y="3762"/>
                    <a:pt x="1295" y="3178"/>
                    <a:pt x="1306" y="3067"/>
                  </a:cubicBezTo>
                  <a:lnTo>
                    <a:pt x="1306" y="3067"/>
                  </a:lnTo>
                  <a:cubicBezTo>
                    <a:pt x="1316" y="2956"/>
                    <a:pt x="1329" y="2888"/>
                    <a:pt x="1337" y="2794"/>
                  </a:cubicBezTo>
                  <a:lnTo>
                    <a:pt x="1337" y="2794"/>
                  </a:lnTo>
                  <a:cubicBezTo>
                    <a:pt x="1338" y="2784"/>
                    <a:pt x="1338" y="2771"/>
                    <a:pt x="1337" y="2758"/>
                  </a:cubicBezTo>
                  <a:lnTo>
                    <a:pt x="1337" y="2758"/>
                  </a:lnTo>
                  <a:cubicBezTo>
                    <a:pt x="1372" y="2699"/>
                    <a:pt x="1377" y="2643"/>
                    <a:pt x="1378" y="2625"/>
                  </a:cubicBezTo>
                  <a:lnTo>
                    <a:pt x="1378" y="2625"/>
                  </a:lnTo>
                  <a:cubicBezTo>
                    <a:pt x="1383" y="2625"/>
                    <a:pt x="1387" y="2626"/>
                    <a:pt x="1390" y="2627"/>
                  </a:cubicBezTo>
                  <a:lnTo>
                    <a:pt x="1390" y="2627"/>
                  </a:lnTo>
                  <a:cubicBezTo>
                    <a:pt x="1401" y="2628"/>
                    <a:pt x="1408" y="2628"/>
                    <a:pt x="1410" y="2627"/>
                  </a:cubicBezTo>
                  <a:lnTo>
                    <a:pt x="1410" y="2627"/>
                  </a:lnTo>
                  <a:cubicBezTo>
                    <a:pt x="1413" y="2622"/>
                    <a:pt x="1419" y="2576"/>
                    <a:pt x="1422" y="2555"/>
                  </a:cubicBezTo>
                  <a:lnTo>
                    <a:pt x="1422" y="2555"/>
                  </a:lnTo>
                  <a:cubicBezTo>
                    <a:pt x="1423" y="2555"/>
                    <a:pt x="1423" y="2555"/>
                    <a:pt x="1424" y="2555"/>
                  </a:cubicBezTo>
                  <a:lnTo>
                    <a:pt x="1424" y="2555"/>
                  </a:lnTo>
                  <a:cubicBezTo>
                    <a:pt x="1466" y="2548"/>
                    <a:pt x="1473" y="2538"/>
                    <a:pt x="1473" y="2538"/>
                  </a:cubicBezTo>
                  <a:lnTo>
                    <a:pt x="1473" y="2538"/>
                  </a:lnTo>
                  <a:cubicBezTo>
                    <a:pt x="1473" y="2538"/>
                    <a:pt x="1488" y="1884"/>
                    <a:pt x="1494" y="1846"/>
                  </a:cubicBezTo>
                  <a:lnTo>
                    <a:pt x="1494" y="1846"/>
                  </a:lnTo>
                  <a:cubicBezTo>
                    <a:pt x="1501" y="1807"/>
                    <a:pt x="1508" y="1798"/>
                    <a:pt x="1506" y="1784"/>
                  </a:cubicBezTo>
                  <a:lnTo>
                    <a:pt x="1506" y="1784"/>
                  </a:lnTo>
                  <a:cubicBezTo>
                    <a:pt x="1504" y="1771"/>
                    <a:pt x="1486" y="1767"/>
                    <a:pt x="1490" y="175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31" name="Freeform 5">
              <a:extLst>
                <a:ext uri="{FF2B5EF4-FFF2-40B4-BE49-F238E27FC236}">
                  <a16:creationId xmlns:a16="http://schemas.microsoft.com/office/drawing/2014/main" id="{BA485475-0160-0543-B6FE-DBEA865B64E1}"/>
                </a:ext>
              </a:extLst>
            </p:cNvPr>
            <p:cNvSpPr>
              <a:spLocks noChangeArrowheads="1"/>
            </p:cNvSpPr>
            <p:nvPr/>
          </p:nvSpPr>
          <p:spPr bwMode="auto">
            <a:xfrm>
              <a:off x="7610824" y="5052051"/>
              <a:ext cx="1068591" cy="3571575"/>
            </a:xfrm>
            <a:custGeom>
              <a:avLst/>
              <a:gdLst>
                <a:gd name="T0" fmla="*/ 1440 w 1635"/>
                <a:gd name="T1" fmla="*/ 2500 h 5470"/>
                <a:gd name="T2" fmla="*/ 140 w 1635"/>
                <a:gd name="T3" fmla="*/ 2548 h 5470"/>
                <a:gd name="T4" fmla="*/ 257 w 1635"/>
                <a:gd name="T5" fmla="*/ 2501 h 5470"/>
                <a:gd name="T6" fmla="*/ 351 w 1635"/>
                <a:gd name="T7" fmla="*/ 1816 h 5470"/>
                <a:gd name="T8" fmla="*/ 342 w 1635"/>
                <a:gd name="T9" fmla="*/ 1998 h 5470"/>
                <a:gd name="T10" fmla="*/ 311 w 1635"/>
                <a:gd name="T11" fmla="*/ 1925 h 5470"/>
                <a:gd name="T12" fmla="*/ 317 w 1635"/>
                <a:gd name="T13" fmla="*/ 1698 h 5470"/>
                <a:gd name="T14" fmla="*/ 351 w 1635"/>
                <a:gd name="T15" fmla="*/ 1816 h 5470"/>
                <a:gd name="T16" fmla="*/ 1313 w 1635"/>
                <a:gd name="T17" fmla="*/ 1573 h 5470"/>
                <a:gd name="T18" fmla="*/ 1347 w 1635"/>
                <a:gd name="T19" fmla="*/ 1662 h 5470"/>
                <a:gd name="T20" fmla="*/ 1366 w 1635"/>
                <a:gd name="T21" fmla="*/ 1859 h 5470"/>
                <a:gd name="T22" fmla="*/ 1373 w 1635"/>
                <a:gd name="T23" fmla="*/ 1932 h 5470"/>
                <a:gd name="T24" fmla="*/ 1369 w 1635"/>
                <a:gd name="T25" fmla="*/ 2042 h 5470"/>
                <a:gd name="T26" fmla="*/ 1342 w 1635"/>
                <a:gd name="T27" fmla="*/ 2185 h 5470"/>
                <a:gd name="T28" fmla="*/ 1311 w 1635"/>
                <a:gd name="T29" fmla="*/ 1829 h 5470"/>
                <a:gd name="T30" fmla="*/ 1399 w 1635"/>
                <a:gd name="T31" fmla="*/ 2490 h 5470"/>
                <a:gd name="T32" fmla="*/ 1412 w 1635"/>
                <a:gd name="T33" fmla="*/ 2491 h 5470"/>
                <a:gd name="T34" fmla="*/ 1376 w 1635"/>
                <a:gd name="T35" fmla="*/ 2491 h 5470"/>
                <a:gd name="T36" fmla="*/ 1364 w 1635"/>
                <a:gd name="T37" fmla="*/ 2545 h 5470"/>
                <a:gd name="T38" fmla="*/ 1357 w 1635"/>
                <a:gd name="T39" fmla="*/ 2554 h 5470"/>
                <a:gd name="T40" fmla="*/ 987 w 1635"/>
                <a:gd name="T41" fmla="*/ 726 h 5470"/>
                <a:gd name="T42" fmla="*/ 944 w 1635"/>
                <a:gd name="T43" fmla="*/ 701 h 5470"/>
                <a:gd name="T44" fmla="*/ 940 w 1635"/>
                <a:gd name="T45" fmla="*/ 466 h 5470"/>
                <a:gd name="T46" fmla="*/ 944 w 1635"/>
                <a:gd name="T47" fmla="*/ 325 h 5470"/>
                <a:gd name="T48" fmla="*/ 499 w 1635"/>
                <a:gd name="T49" fmla="*/ 89 h 5470"/>
                <a:gd name="T50" fmla="*/ 515 w 1635"/>
                <a:gd name="T51" fmla="*/ 379 h 5470"/>
                <a:gd name="T52" fmla="*/ 560 w 1635"/>
                <a:gd name="T53" fmla="*/ 544 h 5470"/>
                <a:gd name="T54" fmla="*/ 594 w 1635"/>
                <a:gd name="T55" fmla="*/ 739 h 5470"/>
                <a:gd name="T56" fmla="*/ 183 w 1635"/>
                <a:gd name="T57" fmla="*/ 901 h 5470"/>
                <a:gd name="T58" fmla="*/ 0 w 1635"/>
                <a:gd name="T59" fmla="*/ 1958 h 5470"/>
                <a:gd name="T60" fmla="*/ 128 w 1635"/>
                <a:gd name="T61" fmla="*/ 2560 h 5470"/>
                <a:gd name="T62" fmla="*/ 164 w 1635"/>
                <a:gd name="T63" fmla="*/ 2607 h 5470"/>
                <a:gd name="T64" fmla="*/ 283 w 1635"/>
                <a:gd name="T65" fmla="*/ 3272 h 5470"/>
                <a:gd name="T66" fmla="*/ 225 w 1635"/>
                <a:gd name="T67" fmla="*/ 4903 h 5470"/>
                <a:gd name="T68" fmla="*/ 264 w 1635"/>
                <a:gd name="T69" fmla="*/ 5172 h 5470"/>
                <a:gd name="T70" fmla="*/ 209 w 1635"/>
                <a:gd name="T71" fmla="*/ 5342 h 5470"/>
                <a:gd name="T72" fmla="*/ 246 w 1635"/>
                <a:gd name="T73" fmla="*/ 5436 h 5470"/>
                <a:gd name="T74" fmla="*/ 495 w 1635"/>
                <a:gd name="T75" fmla="*/ 5378 h 5470"/>
                <a:gd name="T76" fmla="*/ 521 w 1635"/>
                <a:gd name="T77" fmla="*/ 5274 h 5470"/>
                <a:gd name="T78" fmla="*/ 547 w 1635"/>
                <a:gd name="T79" fmla="*/ 5153 h 5470"/>
                <a:gd name="T80" fmla="*/ 604 w 1635"/>
                <a:gd name="T81" fmla="*/ 4324 h 5470"/>
                <a:gd name="T82" fmla="*/ 719 w 1635"/>
                <a:gd name="T83" fmla="*/ 3333 h 5470"/>
                <a:gd name="T84" fmla="*/ 1007 w 1635"/>
                <a:gd name="T85" fmla="*/ 4158 h 5470"/>
                <a:gd name="T86" fmla="*/ 1000 w 1635"/>
                <a:gd name="T87" fmla="*/ 4967 h 5470"/>
                <a:gd name="T88" fmla="*/ 1053 w 1635"/>
                <a:gd name="T89" fmla="*/ 5155 h 5470"/>
                <a:gd name="T90" fmla="*/ 1049 w 1635"/>
                <a:gd name="T91" fmla="*/ 5291 h 5470"/>
                <a:gd name="T92" fmla="*/ 1094 w 1635"/>
                <a:gd name="T93" fmla="*/ 5418 h 5470"/>
                <a:gd name="T94" fmla="*/ 1377 w 1635"/>
                <a:gd name="T95" fmla="*/ 5428 h 5470"/>
                <a:gd name="T96" fmla="*/ 1300 w 1635"/>
                <a:gd name="T97" fmla="*/ 5233 h 5470"/>
                <a:gd name="T98" fmla="*/ 1307 w 1635"/>
                <a:gd name="T99" fmla="*/ 5113 h 5470"/>
                <a:gd name="T100" fmla="*/ 1379 w 1635"/>
                <a:gd name="T101" fmla="*/ 4492 h 5470"/>
                <a:gd name="T102" fmla="*/ 1372 w 1635"/>
                <a:gd name="T103" fmla="*/ 2771 h 5470"/>
                <a:gd name="T104" fmla="*/ 1492 w 1635"/>
                <a:gd name="T105" fmla="*/ 2621 h 5470"/>
                <a:gd name="T106" fmla="*/ 1509 w 1635"/>
                <a:gd name="T107" fmla="*/ 2605 h 5470"/>
                <a:gd name="T108" fmla="*/ 1547 w 1635"/>
                <a:gd name="T109" fmla="*/ 2561 h 5470"/>
                <a:gd name="T110" fmla="*/ 1447 w 1635"/>
                <a:gd name="T111" fmla="*/ 846 h 5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5" h="5470">
                  <a:moveTo>
                    <a:pt x="1485" y="2538"/>
                  </a:moveTo>
                  <a:lnTo>
                    <a:pt x="1485" y="2538"/>
                  </a:lnTo>
                  <a:cubicBezTo>
                    <a:pt x="1447" y="2506"/>
                    <a:pt x="1423" y="2494"/>
                    <a:pt x="1421" y="2493"/>
                  </a:cubicBezTo>
                  <a:lnTo>
                    <a:pt x="1421" y="2493"/>
                  </a:lnTo>
                  <a:cubicBezTo>
                    <a:pt x="1428" y="2494"/>
                    <a:pt x="1434" y="2497"/>
                    <a:pt x="1440" y="2500"/>
                  </a:cubicBezTo>
                  <a:lnTo>
                    <a:pt x="1440" y="2500"/>
                  </a:lnTo>
                  <a:cubicBezTo>
                    <a:pt x="1450" y="2507"/>
                    <a:pt x="1478" y="2531"/>
                    <a:pt x="1503" y="2552"/>
                  </a:cubicBezTo>
                  <a:lnTo>
                    <a:pt x="1503" y="2552"/>
                  </a:lnTo>
                  <a:cubicBezTo>
                    <a:pt x="1498" y="2548"/>
                    <a:pt x="1493" y="2544"/>
                    <a:pt x="1485" y="2538"/>
                  </a:cubicBezTo>
                  <a:close/>
                  <a:moveTo>
                    <a:pt x="129" y="2557"/>
                  </a:moveTo>
                  <a:lnTo>
                    <a:pt x="129" y="2557"/>
                  </a:lnTo>
                  <a:cubicBezTo>
                    <a:pt x="132" y="2555"/>
                    <a:pt x="136" y="2552"/>
                    <a:pt x="140" y="2548"/>
                  </a:cubicBezTo>
                  <a:lnTo>
                    <a:pt x="140" y="2548"/>
                  </a:lnTo>
                  <a:cubicBezTo>
                    <a:pt x="136" y="2552"/>
                    <a:pt x="133" y="2555"/>
                    <a:pt x="130" y="2558"/>
                  </a:cubicBezTo>
                  <a:lnTo>
                    <a:pt x="130" y="2558"/>
                  </a:lnTo>
                  <a:cubicBezTo>
                    <a:pt x="129" y="2558"/>
                    <a:pt x="129" y="2557"/>
                    <a:pt x="129" y="2557"/>
                  </a:cubicBezTo>
                  <a:close/>
                  <a:moveTo>
                    <a:pt x="257" y="2501"/>
                  </a:moveTo>
                  <a:lnTo>
                    <a:pt x="257" y="2501"/>
                  </a:lnTo>
                  <a:cubicBezTo>
                    <a:pt x="240" y="2503"/>
                    <a:pt x="216" y="2508"/>
                    <a:pt x="199" y="2516"/>
                  </a:cubicBezTo>
                  <a:lnTo>
                    <a:pt x="199" y="2516"/>
                  </a:lnTo>
                  <a:cubicBezTo>
                    <a:pt x="182" y="2523"/>
                    <a:pt x="168" y="2530"/>
                    <a:pt x="156" y="2538"/>
                  </a:cubicBezTo>
                  <a:lnTo>
                    <a:pt x="156" y="2538"/>
                  </a:lnTo>
                  <a:cubicBezTo>
                    <a:pt x="183" y="2520"/>
                    <a:pt x="218" y="2502"/>
                    <a:pt x="257" y="2501"/>
                  </a:cubicBezTo>
                  <a:close/>
                  <a:moveTo>
                    <a:pt x="351" y="1816"/>
                  </a:moveTo>
                  <a:lnTo>
                    <a:pt x="351" y="1816"/>
                  </a:lnTo>
                  <a:cubicBezTo>
                    <a:pt x="354" y="1834"/>
                    <a:pt x="356" y="1853"/>
                    <a:pt x="355" y="1871"/>
                  </a:cubicBezTo>
                  <a:lnTo>
                    <a:pt x="355" y="1871"/>
                  </a:lnTo>
                  <a:cubicBezTo>
                    <a:pt x="355" y="1890"/>
                    <a:pt x="351" y="1909"/>
                    <a:pt x="348" y="1928"/>
                  </a:cubicBezTo>
                  <a:lnTo>
                    <a:pt x="348" y="1928"/>
                  </a:lnTo>
                  <a:cubicBezTo>
                    <a:pt x="343" y="1951"/>
                    <a:pt x="348" y="1975"/>
                    <a:pt x="342" y="1998"/>
                  </a:cubicBezTo>
                  <a:lnTo>
                    <a:pt x="342" y="1998"/>
                  </a:lnTo>
                  <a:cubicBezTo>
                    <a:pt x="336" y="2024"/>
                    <a:pt x="327" y="2051"/>
                    <a:pt x="319" y="2077"/>
                  </a:cubicBezTo>
                  <a:lnTo>
                    <a:pt x="319" y="2077"/>
                  </a:lnTo>
                  <a:cubicBezTo>
                    <a:pt x="317" y="2084"/>
                    <a:pt x="314" y="2092"/>
                    <a:pt x="307" y="2093"/>
                  </a:cubicBezTo>
                  <a:lnTo>
                    <a:pt x="307" y="2093"/>
                  </a:lnTo>
                  <a:cubicBezTo>
                    <a:pt x="296" y="2038"/>
                    <a:pt x="298" y="1980"/>
                    <a:pt x="311" y="1925"/>
                  </a:cubicBezTo>
                  <a:lnTo>
                    <a:pt x="311" y="1925"/>
                  </a:lnTo>
                  <a:cubicBezTo>
                    <a:pt x="317" y="1904"/>
                    <a:pt x="324" y="1882"/>
                    <a:pt x="321" y="1859"/>
                  </a:cubicBezTo>
                  <a:lnTo>
                    <a:pt x="321" y="1859"/>
                  </a:lnTo>
                  <a:cubicBezTo>
                    <a:pt x="320" y="1846"/>
                    <a:pt x="315" y="1832"/>
                    <a:pt x="312" y="1819"/>
                  </a:cubicBezTo>
                  <a:lnTo>
                    <a:pt x="312" y="1819"/>
                  </a:lnTo>
                  <a:cubicBezTo>
                    <a:pt x="302" y="1779"/>
                    <a:pt x="310" y="1738"/>
                    <a:pt x="317" y="1698"/>
                  </a:cubicBezTo>
                  <a:lnTo>
                    <a:pt x="317" y="1698"/>
                  </a:lnTo>
                  <a:cubicBezTo>
                    <a:pt x="322" y="1672"/>
                    <a:pt x="327" y="1644"/>
                    <a:pt x="332" y="1617"/>
                  </a:cubicBezTo>
                  <a:lnTo>
                    <a:pt x="332" y="1617"/>
                  </a:lnTo>
                  <a:cubicBezTo>
                    <a:pt x="341" y="1640"/>
                    <a:pt x="344" y="1666"/>
                    <a:pt x="347" y="1690"/>
                  </a:cubicBezTo>
                  <a:lnTo>
                    <a:pt x="347" y="1690"/>
                  </a:lnTo>
                  <a:cubicBezTo>
                    <a:pt x="352" y="1732"/>
                    <a:pt x="347" y="1774"/>
                    <a:pt x="351" y="1816"/>
                  </a:cubicBezTo>
                  <a:close/>
                  <a:moveTo>
                    <a:pt x="617" y="738"/>
                  </a:moveTo>
                  <a:lnTo>
                    <a:pt x="617" y="738"/>
                  </a:lnTo>
                  <a:cubicBezTo>
                    <a:pt x="617" y="735"/>
                    <a:pt x="617" y="732"/>
                    <a:pt x="617" y="730"/>
                  </a:cubicBezTo>
                  <a:lnTo>
                    <a:pt x="617" y="730"/>
                  </a:lnTo>
                  <a:cubicBezTo>
                    <a:pt x="617" y="734"/>
                    <a:pt x="617" y="736"/>
                    <a:pt x="617" y="738"/>
                  </a:cubicBezTo>
                  <a:close/>
                  <a:moveTo>
                    <a:pt x="1313" y="1573"/>
                  </a:moveTo>
                  <a:lnTo>
                    <a:pt x="1313" y="1573"/>
                  </a:lnTo>
                  <a:cubicBezTo>
                    <a:pt x="1314" y="1567"/>
                    <a:pt x="1316" y="1561"/>
                    <a:pt x="1322" y="1561"/>
                  </a:cubicBezTo>
                  <a:lnTo>
                    <a:pt x="1322" y="1561"/>
                  </a:lnTo>
                  <a:cubicBezTo>
                    <a:pt x="1324" y="1560"/>
                    <a:pt x="1337" y="1599"/>
                    <a:pt x="1337" y="1602"/>
                  </a:cubicBezTo>
                  <a:lnTo>
                    <a:pt x="1337" y="1602"/>
                  </a:lnTo>
                  <a:cubicBezTo>
                    <a:pt x="1346" y="1634"/>
                    <a:pt x="1349" y="1644"/>
                    <a:pt x="1347" y="1662"/>
                  </a:cubicBezTo>
                  <a:lnTo>
                    <a:pt x="1347" y="1662"/>
                  </a:lnTo>
                  <a:cubicBezTo>
                    <a:pt x="1345" y="1705"/>
                    <a:pt x="1344" y="1729"/>
                    <a:pt x="1342" y="1773"/>
                  </a:cubicBezTo>
                  <a:lnTo>
                    <a:pt x="1342" y="1773"/>
                  </a:lnTo>
                  <a:cubicBezTo>
                    <a:pt x="1340" y="1795"/>
                    <a:pt x="1339" y="1819"/>
                    <a:pt x="1353" y="1837"/>
                  </a:cubicBezTo>
                  <a:lnTo>
                    <a:pt x="1353" y="1837"/>
                  </a:lnTo>
                  <a:cubicBezTo>
                    <a:pt x="1358" y="1844"/>
                    <a:pt x="1366" y="1851"/>
                    <a:pt x="1366" y="1859"/>
                  </a:cubicBezTo>
                  <a:lnTo>
                    <a:pt x="1366" y="1859"/>
                  </a:lnTo>
                  <a:cubicBezTo>
                    <a:pt x="1365" y="1867"/>
                    <a:pt x="1359" y="1873"/>
                    <a:pt x="1359" y="1881"/>
                  </a:cubicBezTo>
                  <a:lnTo>
                    <a:pt x="1359" y="1881"/>
                  </a:lnTo>
                  <a:cubicBezTo>
                    <a:pt x="1359" y="1887"/>
                    <a:pt x="1362" y="1891"/>
                    <a:pt x="1365" y="1896"/>
                  </a:cubicBezTo>
                  <a:lnTo>
                    <a:pt x="1365" y="1896"/>
                  </a:lnTo>
                  <a:cubicBezTo>
                    <a:pt x="1371" y="1907"/>
                    <a:pt x="1372" y="1919"/>
                    <a:pt x="1373" y="1932"/>
                  </a:cubicBezTo>
                  <a:lnTo>
                    <a:pt x="1373" y="1932"/>
                  </a:lnTo>
                  <a:cubicBezTo>
                    <a:pt x="1374" y="1950"/>
                    <a:pt x="1375" y="1969"/>
                    <a:pt x="1377" y="1988"/>
                  </a:cubicBezTo>
                  <a:lnTo>
                    <a:pt x="1377" y="1988"/>
                  </a:lnTo>
                  <a:cubicBezTo>
                    <a:pt x="1377" y="1997"/>
                    <a:pt x="1378" y="2007"/>
                    <a:pt x="1376" y="2016"/>
                  </a:cubicBezTo>
                  <a:lnTo>
                    <a:pt x="1376" y="2016"/>
                  </a:lnTo>
                  <a:cubicBezTo>
                    <a:pt x="1375" y="2025"/>
                    <a:pt x="1372" y="2033"/>
                    <a:pt x="1369" y="2042"/>
                  </a:cubicBezTo>
                  <a:lnTo>
                    <a:pt x="1369" y="2042"/>
                  </a:lnTo>
                  <a:cubicBezTo>
                    <a:pt x="1363" y="2061"/>
                    <a:pt x="1350" y="2160"/>
                    <a:pt x="1350" y="2181"/>
                  </a:cubicBezTo>
                  <a:lnTo>
                    <a:pt x="1350" y="2181"/>
                  </a:lnTo>
                  <a:cubicBezTo>
                    <a:pt x="1350" y="2185"/>
                    <a:pt x="1347" y="2191"/>
                    <a:pt x="1344" y="2188"/>
                  </a:cubicBezTo>
                  <a:lnTo>
                    <a:pt x="1344" y="2188"/>
                  </a:lnTo>
                  <a:cubicBezTo>
                    <a:pt x="1343" y="2188"/>
                    <a:pt x="1343" y="2186"/>
                    <a:pt x="1342" y="2185"/>
                  </a:cubicBezTo>
                  <a:lnTo>
                    <a:pt x="1342" y="2185"/>
                  </a:lnTo>
                  <a:cubicBezTo>
                    <a:pt x="1329" y="2111"/>
                    <a:pt x="1340" y="1959"/>
                    <a:pt x="1318" y="1887"/>
                  </a:cubicBezTo>
                  <a:lnTo>
                    <a:pt x="1318" y="1887"/>
                  </a:lnTo>
                  <a:cubicBezTo>
                    <a:pt x="1315" y="1879"/>
                    <a:pt x="1312" y="1870"/>
                    <a:pt x="1311" y="1861"/>
                  </a:cubicBezTo>
                  <a:lnTo>
                    <a:pt x="1311" y="1861"/>
                  </a:lnTo>
                  <a:cubicBezTo>
                    <a:pt x="1310" y="1851"/>
                    <a:pt x="1311" y="1839"/>
                    <a:pt x="1311" y="1829"/>
                  </a:cubicBezTo>
                  <a:lnTo>
                    <a:pt x="1311" y="1829"/>
                  </a:lnTo>
                  <a:cubicBezTo>
                    <a:pt x="1317" y="1753"/>
                    <a:pt x="1299" y="1648"/>
                    <a:pt x="1313" y="1573"/>
                  </a:cubicBezTo>
                  <a:close/>
                  <a:moveTo>
                    <a:pt x="1402" y="2490"/>
                  </a:moveTo>
                  <a:lnTo>
                    <a:pt x="1402" y="2490"/>
                  </a:lnTo>
                  <a:cubicBezTo>
                    <a:pt x="1402" y="2490"/>
                    <a:pt x="1400" y="2490"/>
                    <a:pt x="1399" y="2490"/>
                  </a:cubicBezTo>
                  <a:lnTo>
                    <a:pt x="1399" y="2490"/>
                  </a:lnTo>
                  <a:cubicBezTo>
                    <a:pt x="1400" y="2490"/>
                    <a:pt x="1402" y="2490"/>
                    <a:pt x="1402" y="2490"/>
                  </a:cubicBezTo>
                  <a:close/>
                  <a:moveTo>
                    <a:pt x="1412" y="2491"/>
                  </a:moveTo>
                  <a:lnTo>
                    <a:pt x="1412" y="2491"/>
                  </a:lnTo>
                  <a:cubicBezTo>
                    <a:pt x="1410" y="2491"/>
                    <a:pt x="1409" y="2490"/>
                    <a:pt x="1408" y="2490"/>
                  </a:cubicBezTo>
                  <a:lnTo>
                    <a:pt x="1408" y="2490"/>
                  </a:lnTo>
                  <a:cubicBezTo>
                    <a:pt x="1409" y="2490"/>
                    <a:pt x="1410" y="2491"/>
                    <a:pt x="1412" y="2491"/>
                  </a:cubicBezTo>
                  <a:close/>
                  <a:moveTo>
                    <a:pt x="1421" y="2493"/>
                  </a:moveTo>
                  <a:lnTo>
                    <a:pt x="1421" y="2493"/>
                  </a:lnTo>
                  <a:cubicBezTo>
                    <a:pt x="1420" y="2493"/>
                    <a:pt x="1419" y="2492"/>
                    <a:pt x="1418" y="2492"/>
                  </a:cubicBezTo>
                  <a:lnTo>
                    <a:pt x="1418" y="2492"/>
                  </a:lnTo>
                  <a:cubicBezTo>
                    <a:pt x="1419" y="2492"/>
                    <a:pt x="1420" y="2493"/>
                    <a:pt x="1421" y="2493"/>
                  </a:cubicBezTo>
                  <a:close/>
                  <a:moveTo>
                    <a:pt x="1376" y="2491"/>
                  </a:moveTo>
                  <a:lnTo>
                    <a:pt x="1376" y="2491"/>
                  </a:lnTo>
                  <a:cubicBezTo>
                    <a:pt x="1377" y="2490"/>
                    <a:pt x="1385" y="2489"/>
                    <a:pt x="1395" y="2490"/>
                  </a:cubicBezTo>
                  <a:lnTo>
                    <a:pt x="1395" y="2490"/>
                  </a:lnTo>
                  <a:cubicBezTo>
                    <a:pt x="1385" y="2490"/>
                    <a:pt x="1378" y="2490"/>
                    <a:pt x="1376" y="2491"/>
                  </a:cubicBezTo>
                  <a:close/>
                  <a:moveTo>
                    <a:pt x="1364" y="2545"/>
                  </a:moveTo>
                  <a:lnTo>
                    <a:pt x="1364" y="2545"/>
                  </a:lnTo>
                  <a:lnTo>
                    <a:pt x="1364" y="2547"/>
                  </a:lnTo>
                  <a:lnTo>
                    <a:pt x="1364" y="2547"/>
                  </a:lnTo>
                  <a:cubicBezTo>
                    <a:pt x="1366" y="2547"/>
                    <a:pt x="1367" y="2547"/>
                    <a:pt x="1368" y="2547"/>
                  </a:cubicBezTo>
                  <a:lnTo>
                    <a:pt x="1368" y="2547"/>
                  </a:lnTo>
                  <a:cubicBezTo>
                    <a:pt x="1366" y="2548"/>
                    <a:pt x="1362" y="2550"/>
                    <a:pt x="1357" y="2554"/>
                  </a:cubicBezTo>
                  <a:lnTo>
                    <a:pt x="1357" y="2554"/>
                  </a:lnTo>
                  <a:cubicBezTo>
                    <a:pt x="1360" y="2550"/>
                    <a:pt x="1362" y="2547"/>
                    <a:pt x="1364" y="2545"/>
                  </a:cubicBezTo>
                  <a:close/>
                  <a:moveTo>
                    <a:pt x="1447" y="846"/>
                  </a:moveTo>
                  <a:lnTo>
                    <a:pt x="1447" y="846"/>
                  </a:lnTo>
                  <a:cubicBezTo>
                    <a:pt x="1447" y="846"/>
                    <a:pt x="1085" y="773"/>
                    <a:pt x="1044" y="756"/>
                  </a:cubicBezTo>
                  <a:lnTo>
                    <a:pt x="1044" y="756"/>
                  </a:lnTo>
                  <a:cubicBezTo>
                    <a:pt x="1004" y="739"/>
                    <a:pt x="999" y="718"/>
                    <a:pt x="987" y="726"/>
                  </a:cubicBezTo>
                  <a:lnTo>
                    <a:pt x="987" y="726"/>
                  </a:lnTo>
                  <a:lnTo>
                    <a:pt x="987" y="726"/>
                  </a:lnTo>
                  <a:lnTo>
                    <a:pt x="987" y="726"/>
                  </a:lnTo>
                  <a:cubicBezTo>
                    <a:pt x="977" y="716"/>
                    <a:pt x="962" y="709"/>
                    <a:pt x="957" y="706"/>
                  </a:cubicBezTo>
                  <a:lnTo>
                    <a:pt x="957" y="706"/>
                  </a:lnTo>
                  <a:cubicBezTo>
                    <a:pt x="951" y="703"/>
                    <a:pt x="939" y="694"/>
                    <a:pt x="944" y="701"/>
                  </a:cubicBezTo>
                  <a:lnTo>
                    <a:pt x="944" y="701"/>
                  </a:lnTo>
                  <a:cubicBezTo>
                    <a:pt x="940" y="698"/>
                    <a:pt x="937" y="694"/>
                    <a:pt x="936" y="690"/>
                  </a:cubicBezTo>
                  <a:lnTo>
                    <a:pt x="936" y="690"/>
                  </a:lnTo>
                  <a:cubicBezTo>
                    <a:pt x="928" y="673"/>
                    <a:pt x="927" y="587"/>
                    <a:pt x="927" y="587"/>
                  </a:cubicBezTo>
                  <a:lnTo>
                    <a:pt x="927" y="587"/>
                  </a:lnTo>
                  <a:cubicBezTo>
                    <a:pt x="945" y="549"/>
                    <a:pt x="940" y="466"/>
                    <a:pt x="940" y="466"/>
                  </a:cubicBezTo>
                  <a:lnTo>
                    <a:pt x="940" y="466"/>
                  </a:lnTo>
                  <a:cubicBezTo>
                    <a:pt x="961" y="471"/>
                    <a:pt x="975" y="427"/>
                    <a:pt x="984" y="398"/>
                  </a:cubicBezTo>
                  <a:lnTo>
                    <a:pt x="984" y="398"/>
                  </a:lnTo>
                  <a:cubicBezTo>
                    <a:pt x="994" y="368"/>
                    <a:pt x="1008" y="358"/>
                    <a:pt x="993" y="329"/>
                  </a:cubicBezTo>
                  <a:lnTo>
                    <a:pt x="993" y="329"/>
                  </a:lnTo>
                  <a:cubicBezTo>
                    <a:pt x="979" y="301"/>
                    <a:pt x="944" y="325"/>
                    <a:pt x="944" y="325"/>
                  </a:cubicBezTo>
                  <a:lnTo>
                    <a:pt x="944" y="325"/>
                  </a:lnTo>
                  <a:cubicBezTo>
                    <a:pt x="947" y="286"/>
                    <a:pt x="937" y="181"/>
                    <a:pt x="918" y="118"/>
                  </a:cubicBezTo>
                  <a:lnTo>
                    <a:pt x="918" y="118"/>
                  </a:lnTo>
                  <a:cubicBezTo>
                    <a:pt x="899" y="56"/>
                    <a:pt x="743" y="2"/>
                    <a:pt x="677" y="1"/>
                  </a:cubicBezTo>
                  <a:lnTo>
                    <a:pt x="677" y="1"/>
                  </a:lnTo>
                  <a:cubicBezTo>
                    <a:pt x="612" y="0"/>
                    <a:pt x="532" y="47"/>
                    <a:pt x="499" y="89"/>
                  </a:cubicBezTo>
                  <a:lnTo>
                    <a:pt x="499" y="89"/>
                  </a:lnTo>
                  <a:cubicBezTo>
                    <a:pt x="467" y="130"/>
                    <a:pt x="466" y="140"/>
                    <a:pt x="471" y="216"/>
                  </a:cubicBezTo>
                  <a:lnTo>
                    <a:pt x="471" y="216"/>
                  </a:lnTo>
                  <a:cubicBezTo>
                    <a:pt x="476" y="287"/>
                    <a:pt x="510" y="368"/>
                    <a:pt x="515" y="379"/>
                  </a:cubicBezTo>
                  <a:lnTo>
                    <a:pt x="515" y="379"/>
                  </a:lnTo>
                  <a:lnTo>
                    <a:pt x="515" y="379"/>
                  </a:lnTo>
                  <a:lnTo>
                    <a:pt x="515" y="379"/>
                  </a:lnTo>
                  <a:lnTo>
                    <a:pt x="515" y="379"/>
                  </a:lnTo>
                  <a:lnTo>
                    <a:pt x="515" y="379"/>
                  </a:lnTo>
                  <a:cubicBezTo>
                    <a:pt x="509" y="374"/>
                    <a:pt x="485" y="365"/>
                    <a:pt x="475" y="387"/>
                  </a:cubicBezTo>
                  <a:lnTo>
                    <a:pt x="475" y="387"/>
                  </a:lnTo>
                  <a:cubicBezTo>
                    <a:pt x="448" y="458"/>
                    <a:pt x="560" y="544"/>
                    <a:pt x="560" y="544"/>
                  </a:cubicBezTo>
                  <a:lnTo>
                    <a:pt x="560" y="544"/>
                  </a:lnTo>
                  <a:cubicBezTo>
                    <a:pt x="569" y="605"/>
                    <a:pt x="604" y="619"/>
                    <a:pt x="607" y="635"/>
                  </a:cubicBezTo>
                  <a:lnTo>
                    <a:pt x="607" y="635"/>
                  </a:lnTo>
                  <a:cubicBezTo>
                    <a:pt x="609" y="648"/>
                    <a:pt x="615" y="700"/>
                    <a:pt x="616" y="725"/>
                  </a:cubicBezTo>
                  <a:lnTo>
                    <a:pt x="616" y="725"/>
                  </a:lnTo>
                  <a:cubicBezTo>
                    <a:pt x="613" y="722"/>
                    <a:pt x="605" y="728"/>
                    <a:pt x="594" y="739"/>
                  </a:cubicBezTo>
                  <a:lnTo>
                    <a:pt x="594" y="739"/>
                  </a:lnTo>
                  <a:cubicBezTo>
                    <a:pt x="590" y="738"/>
                    <a:pt x="583" y="740"/>
                    <a:pt x="574" y="748"/>
                  </a:cubicBezTo>
                  <a:lnTo>
                    <a:pt x="574" y="748"/>
                  </a:lnTo>
                  <a:cubicBezTo>
                    <a:pt x="561" y="761"/>
                    <a:pt x="542" y="768"/>
                    <a:pt x="490" y="790"/>
                  </a:cubicBezTo>
                  <a:lnTo>
                    <a:pt x="490" y="790"/>
                  </a:lnTo>
                  <a:cubicBezTo>
                    <a:pt x="438" y="813"/>
                    <a:pt x="212" y="891"/>
                    <a:pt x="183" y="901"/>
                  </a:cubicBezTo>
                  <a:lnTo>
                    <a:pt x="183" y="901"/>
                  </a:lnTo>
                  <a:cubicBezTo>
                    <a:pt x="152" y="912"/>
                    <a:pt x="154" y="886"/>
                    <a:pt x="143" y="943"/>
                  </a:cubicBezTo>
                  <a:lnTo>
                    <a:pt x="143" y="943"/>
                  </a:lnTo>
                  <a:cubicBezTo>
                    <a:pt x="133" y="1002"/>
                    <a:pt x="19" y="1774"/>
                    <a:pt x="0" y="1956"/>
                  </a:cubicBezTo>
                  <a:lnTo>
                    <a:pt x="0" y="1956"/>
                  </a:lnTo>
                  <a:cubicBezTo>
                    <a:pt x="0" y="1956"/>
                    <a:pt x="0" y="1957"/>
                    <a:pt x="0" y="1958"/>
                  </a:cubicBezTo>
                  <a:lnTo>
                    <a:pt x="0" y="1958"/>
                  </a:lnTo>
                  <a:cubicBezTo>
                    <a:pt x="4" y="1978"/>
                    <a:pt x="92" y="2567"/>
                    <a:pt x="100" y="2574"/>
                  </a:cubicBezTo>
                  <a:lnTo>
                    <a:pt x="100" y="2574"/>
                  </a:lnTo>
                  <a:cubicBezTo>
                    <a:pt x="103" y="2577"/>
                    <a:pt x="113" y="2569"/>
                    <a:pt x="128" y="2558"/>
                  </a:cubicBezTo>
                  <a:lnTo>
                    <a:pt x="128" y="2558"/>
                  </a:lnTo>
                  <a:cubicBezTo>
                    <a:pt x="128" y="2559"/>
                    <a:pt x="128" y="2559"/>
                    <a:pt x="128" y="2560"/>
                  </a:cubicBezTo>
                  <a:lnTo>
                    <a:pt x="128" y="2560"/>
                  </a:lnTo>
                  <a:cubicBezTo>
                    <a:pt x="128" y="2561"/>
                    <a:pt x="126" y="2561"/>
                    <a:pt x="126" y="2562"/>
                  </a:cubicBezTo>
                  <a:lnTo>
                    <a:pt x="126" y="2562"/>
                  </a:lnTo>
                  <a:cubicBezTo>
                    <a:pt x="126" y="2562"/>
                    <a:pt x="142" y="2620"/>
                    <a:pt x="150" y="2617"/>
                  </a:cubicBezTo>
                  <a:lnTo>
                    <a:pt x="150" y="2617"/>
                  </a:lnTo>
                  <a:cubicBezTo>
                    <a:pt x="151" y="2617"/>
                    <a:pt x="156" y="2612"/>
                    <a:pt x="164" y="2607"/>
                  </a:cubicBezTo>
                  <a:lnTo>
                    <a:pt x="164" y="2607"/>
                  </a:lnTo>
                  <a:cubicBezTo>
                    <a:pt x="169" y="2625"/>
                    <a:pt x="201" y="2735"/>
                    <a:pt x="267" y="2764"/>
                  </a:cubicBezTo>
                  <a:lnTo>
                    <a:pt x="267" y="2764"/>
                  </a:lnTo>
                  <a:cubicBezTo>
                    <a:pt x="267" y="2773"/>
                    <a:pt x="266" y="2782"/>
                    <a:pt x="266" y="2791"/>
                  </a:cubicBezTo>
                  <a:lnTo>
                    <a:pt x="266" y="2791"/>
                  </a:lnTo>
                  <a:cubicBezTo>
                    <a:pt x="257" y="2962"/>
                    <a:pt x="270" y="3042"/>
                    <a:pt x="283" y="3272"/>
                  </a:cubicBezTo>
                  <a:lnTo>
                    <a:pt x="283" y="3272"/>
                  </a:lnTo>
                  <a:cubicBezTo>
                    <a:pt x="302" y="3608"/>
                    <a:pt x="274" y="3852"/>
                    <a:pt x="262" y="3900"/>
                  </a:cubicBezTo>
                  <a:lnTo>
                    <a:pt x="262" y="3900"/>
                  </a:lnTo>
                  <a:cubicBezTo>
                    <a:pt x="250" y="3946"/>
                    <a:pt x="229" y="4439"/>
                    <a:pt x="229" y="4536"/>
                  </a:cubicBezTo>
                  <a:lnTo>
                    <a:pt x="229" y="4536"/>
                  </a:lnTo>
                  <a:cubicBezTo>
                    <a:pt x="228" y="4600"/>
                    <a:pt x="231" y="4878"/>
                    <a:pt x="225" y="4903"/>
                  </a:cubicBezTo>
                  <a:lnTo>
                    <a:pt x="225" y="4903"/>
                  </a:lnTo>
                  <a:cubicBezTo>
                    <a:pt x="219" y="4928"/>
                    <a:pt x="237" y="4985"/>
                    <a:pt x="247" y="5004"/>
                  </a:cubicBezTo>
                  <a:lnTo>
                    <a:pt x="247" y="5004"/>
                  </a:lnTo>
                  <a:cubicBezTo>
                    <a:pt x="256" y="5022"/>
                    <a:pt x="246" y="5054"/>
                    <a:pt x="249" y="5085"/>
                  </a:cubicBezTo>
                  <a:lnTo>
                    <a:pt x="249" y="5085"/>
                  </a:lnTo>
                  <a:cubicBezTo>
                    <a:pt x="252" y="5116"/>
                    <a:pt x="255" y="5178"/>
                    <a:pt x="264" y="5172"/>
                  </a:cubicBezTo>
                  <a:lnTo>
                    <a:pt x="264" y="5172"/>
                  </a:lnTo>
                  <a:cubicBezTo>
                    <a:pt x="266" y="5171"/>
                    <a:pt x="274" y="5168"/>
                    <a:pt x="285" y="5165"/>
                  </a:cubicBezTo>
                  <a:lnTo>
                    <a:pt x="285" y="5165"/>
                  </a:lnTo>
                  <a:cubicBezTo>
                    <a:pt x="285" y="5181"/>
                    <a:pt x="285" y="5204"/>
                    <a:pt x="278" y="5223"/>
                  </a:cubicBezTo>
                  <a:lnTo>
                    <a:pt x="278" y="5223"/>
                  </a:lnTo>
                  <a:cubicBezTo>
                    <a:pt x="266" y="5260"/>
                    <a:pt x="216" y="5304"/>
                    <a:pt x="209" y="5342"/>
                  </a:cubicBezTo>
                  <a:lnTo>
                    <a:pt x="209" y="5342"/>
                  </a:lnTo>
                  <a:cubicBezTo>
                    <a:pt x="203" y="5380"/>
                    <a:pt x="209" y="5387"/>
                    <a:pt x="209" y="5387"/>
                  </a:cubicBezTo>
                  <a:lnTo>
                    <a:pt x="209" y="5387"/>
                  </a:lnTo>
                  <a:cubicBezTo>
                    <a:pt x="209" y="5387"/>
                    <a:pt x="206" y="5403"/>
                    <a:pt x="207" y="5416"/>
                  </a:cubicBezTo>
                  <a:lnTo>
                    <a:pt x="207" y="5416"/>
                  </a:lnTo>
                  <a:cubicBezTo>
                    <a:pt x="208" y="5428"/>
                    <a:pt x="219" y="5430"/>
                    <a:pt x="246" y="5436"/>
                  </a:cubicBezTo>
                  <a:lnTo>
                    <a:pt x="246" y="5436"/>
                  </a:lnTo>
                  <a:cubicBezTo>
                    <a:pt x="272" y="5443"/>
                    <a:pt x="406" y="5456"/>
                    <a:pt x="476" y="5421"/>
                  </a:cubicBezTo>
                  <a:lnTo>
                    <a:pt x="476" y="5421"/>
                  </a:lnTo>
                  <a:cubicBezTo>
                    <a:pt x="476" y="5421"/>
                    <a:pt x="492" y="5410"/>
                    <a:pt x="495" y="5402"/>
                  </a:cubicBezTo>
                  <a:lnTo>
                    <a:pt x="495" y="5402"/>
                  </a:lnTo>
                  <a:cubicBezTo>
                    <a:pt x="498" y="5395"/>
                    <a:pt x="495" y="5378"/>
                    <a:pt x="495" y="5378"/>
                  </a:cubicBezTo>
                  <a:lnTo>
                    <a:pt x="495" y="5378"/>
                  </a:lnTo>
                  <a:cubicBezTo>
                    <a:pt x="495" y="5378"/>
                    <a:pt x="483" y="5367"/>
                    <a:pt x="496" y="5360"/>
                  </a:cubicBezTo>
                  <a:lnTo>
                    <a:pt x="496" y="5360"/>
                  </a:lnTo>
                  <a:cubicBezTo>
                    <a:pt x="509" y="5352"/>
                    <a:pt x="525" y="5349"/>
                    <a:pt x="526" y="5341"/>
                  </a:cubicBezTo>
                  <a:lnTo>
                    <a:pt x="526" y="5341"/>
                  </a:lnTo>
                  <a:cubicBezTo>
                    <a:pt x="527" y="5332"/>
                    <a:pt x="521" y="5274"/>
                    <a:pt x="521" y="5274"/>
                  </a:cubicBezTo>
                  <a:lnTo>
                    <a:pt x="521" y="5274"/>
                  </a:lnTo>
                  <a:cubicBezTo>
                    <a:pt x="521" y="5274"/>
                    <a:pt x="525" y="5257"/>
                    <a:pt x="526" y="5242"/>
                  </a:cubicBezTo>
                  <a:lnTo>
                    <a:pt x="526" y="5242"/>
                  </a:lnTo>
                  <a:cubicBezTo>
                    <a:pt x="528" y="5228"/>
                    <a:pt x="536" y="5180"/>
                    <a:pt x="517" y="5143"/>
                  </a:cubicBezTo>
                  <a:lnTo>
                    <a:pt x="517" y="5143"/>
                  </a:lnTo>
                  <a:cubicBezTo>
                    <a:pt x="529" y="5145"/>
                    <a:pt x="539" y="5149"/>
                    <a:pt x="547" y="5153"/>
                  </a:cubicBezTo>
                  <a:lnTo>
                    <a:pt x="547" y="5153"/>
                  </a:lnTo>
                  <a:cubicBezTo>
                    <a:pt x="547" y="5153"/>
                    <a:pt x="554" y="5156"/>
                    <a:pt x="563" y="5094"/>
                  </a:cubicBezTo>
                  <a:lnTo>
                    <a:pt x="563" y="5094"/>
                  </a:lnTo>
                  <a:cubicBezTo>
                    <a:pt x="573" y="5032"/>
                    <a:pt x="592" y="4856"/>
                    <a:pt x="579" y="4785"/>
                  </a:cubicBezTo>
                  <a:lnTo>
                    <a:pt x="579" y="4785"/>
                  </a:lnTo>
                  <a:cubicBezTo>
                    <a:pt x="566" y="4713"/>
                    <a:pt x="601" y="4495"/>
                    <a:pt x="604" y="4324"/>
                  </a:cubicBezTo>
                  <a:lnTo>
                    <a:pt x="604" y="4324"/>
                  </a:lnTo>
                  <a:cubicBezTo>
                    <a:pt x="607" y="4153"/>
                    <a:pt x="650" y="3733"/>
                    <a:pt x="678" y="3562"/>
                  </a:cubicBezTo>
                  <a:lnTo>
                    <a:pt x="678" y="3562"/>
                  </a:lnTo>
                  <a:cubicBezTo>
                    <a:pt x="684" y="3529"/>
                    <a:pt x="694" y="3469"/>
                    <a:pt x="707" y="3399"/>
                  </a:cubicBezTo>
                  <a:lnTo>
                    <a:pt x="707" y="3399"/>
                  </a:lnTo>
                  <a:cubicBezTo>
                    <a:pt x="710" y="3383"/>
                    <a:pt x="716" y="3350"/>
                    <a:pt x="719" y="3333"/>
                  </a:cubicBezTo>
                  <a:lnTo>
                    <a:pt x="719" y="3333"/>
                  </a:lnTo>
                  <a:cubicBezTo>
                    <a:pt x="758" y="3126"/>
                    <a:pt x="807" y="2875"/>
                    <a:pt x="816" y="2904"/>
                  </a:cubicBezTo>
                  <a:lnTo>
                    <a:pt x="816" y="2904"/>
                  </a:lnTo>
                  <a:cubicBezTo>
                    <a:pt x="828" y="2950"/>
                    <a:pt x="982" y="3791"/>
                    <a:pt x="993" y="3897"/>
                  </a:cubicBezTo>
                  <a:lnTo>
                    <a:pt x="993" y="3897"/>
                  </a:lnTo>
                  <a:cubicBezTo>
                    <a:pt x="1005" y="4009"/>
                    <a:pt x="997" y="4090"/>
                    <a:pt x="1007" y="4158"/>
                  </a:cubicBezTo>
                  <a:lnTo>
                    <a:pt x="1007" y="4158"/>
                  </a:lnTo>
                  <a:cubicBezTo>
                    <a:pt x="1016" y="4227"/>
                    <a:pt x="1007" y="4517"/>
                    <a:pt x="1007" y="4517"/>
                  </a:cubicBezTo>
                  <a:lnTo>
                    <a:pt x="1007" y="4517"/>
                  </a:lnTo>
                  <a:cubicBezTo>
                    <a:pt x="1012" y="4607"/>
                    <a:pt x="1015" y="4707"/>
                    <a:pt x="1011" y="4766"/>
                  </a:cubicBezTo>
                  <a:lnTo>
                    <a:pt x="1011" y="4766"/>
                  </a:lnTo>
                  <a:cubicBezTo>
                    <a:pt x="1007" y="4825"/>
                    <a:pt x="1003" y="4936"/>
                    <a:pt x="1000" y="4967"/>
                  </a:cubicBezTo>
                  <a:lnTo>
                    <a:pt x="1000" y="4967"/>
                  </a:lnTo>
                  <a:cubicBezTo>
                    <a:pt x="997" y="4998"/>
                    <a:pt x="991" y="5001"/>
                    <a:pt x="1000" y="5022"/>
                  </a:cubicBezTo>
                  <a:lnTo>
                    <a:pt x="1000" y="5022"/>
                  </a:lnTo>
                  <a:cubicBezTo>
                    <a:pt x="1010" y="5044"/>
                    <a:pt x="991" y="5128"/>
                    <a:pt x="1013" y="5153"/>
                  </a:cubicBezTo>
                  <a:lnTo>
                    <a:pt x="1013" y="5153"/>
                  </a:lnTo>
                  <a:cubicBezTo>
                    <a:pt x="1019" y="5160"/>
                    <a:pt x="1033" y="5159"/>
                    <a:pt x="1053" y="5155"/>
                  </a:cubicBezTo>
                  <a:lnTo>
                    <a:pt x="1053" y="5155"/>
                  </a:lnTo>
                  <a:cubicBezTo>
                    <a:pt x="1054" y="5159"/>
                    <a:pt x="1054" y="5163"/>
                    <a:pt x="1054" y="5165"/>
                  </a:cubicBezTo>
                  <a:lnTo>
                    <a:pt x="1054" y="5165"/>
                  </a:lnTo>
                  <a:cubicBezTo>
                    <a:pt x="1051" y="5175"/>
                    <a:pt x="1031" y="5242"/>
                    <a:pt x="1054" y="5272"/>
                  </a:cubicBezTo>
                  <a:lnTo>
                    <a:pt x="1054" y="5272"/>
                  </a:lnTo>
                  <a:cubicBezTo>
                    <a:pt x="1054" y="5272"/>
                    <a:pt x="1048" y="5279"/>
                    <a:pt x="1049" y="5291"/>
                  </a:cubicBezTo>
                  <a:lnTo>
                    <a:pt x="1049" y="5291"/>
                  </a:lnTo>
                  <a:cubicBezTo>
                    <a:pt x="1050" y="5304"/>
                    <a:pt x="1049" y="5351"/>
                    <a:pt x="1049" y="5351"/>
                  </a:cubicBezTo>
                  <a:lnTo>
                    <a:pt x="1049" y="5351"/>
                  </a:lnTo>
                  <a:cubicBezTo>
                    <a:pt x="1049" y="5351"/>
                    <a:pt x="1070" y="5361"/>
                    <a:pt x="1087" y="5371"/>
                  </a:cubicBezTo>
                  <a:lnTo>
                    <a:pt x="1087" y="5371"/>
                  </a:lnTo>
                  <a:cubicBezTo>
                    <a:pt x="1104" y="5381"/>
                    <a:pt x="1089" y="5399"/>
                    <a:pt x="1094" y="5418"/>
                  </a:cubicBezTo>
                  <a:lnTo>
                    <a:pt x="1094" y="5418"/>
                  </a:lnTo>
                  <a:cubicBezTo>
                    <a:pt x="1100" y="5436"/>
                    <a:pt x="1113" y="5438"/>
                    <a:pt x="1138" y="5444"/>
                  </a:cubicBezTo>
                  <a:lnTo>
                    <a:pt x="1138" y="5444"/>
                  </a:lnTo>
                  <a:cubicBezTo>
                    <a:pt x="1162" y="5451"/>
                    <a:pt x="1267" y="5469"/>
                    <a:pt x="1327" y="5453"/>
                  </a:cubicBezTo>
                  <a:lnTo>
                    <a:pt x="1327" y="5453"/>
                  </a:lnTo>
                  <a:cubicBezTo>
                    <a:pt x="1327" y="5453"/>
                    <a:pt x="1365" y="5442"/>
                    <a:pt x="1377" y="5428"/>
                  </a:cubicBezTo>
                  <a:lnTo>
                    <a:pt x="1377" y="5428"/>
                  </a:lnTo>
                  <a:cubicBezTo>
                    <a:pt x="1377" y="5428"/>
                    <a:pt x="1380" y="5398"/>
                    <a:pt x="1377" y="5394"/>
                  </a:cubicBezTo>
                  <a:lnTo>
                    <a:pt x="1377" y="5394"/>
                  </a:lnTo>
                  <a:cubicBezTo>
                    <a:pt x="1373" y="5390"/>
                    <a:pt x="1382" y="5372"/>
                    <a:pt x="1373" y="5349"/>
                  </a:cubicBezTo>
                  <a:lnTo>
                    <a:pt x="1373" y="5349"/>
                  </a:lnTo>
                  <a:cubicBezTo>
                    <a:pt x="1365" y="5326"/>
                    <a:pt x="1308" y="5261"/>
                    <a:pt x="1300" y="5233"/>
                  </a:cubicBezTo>
                  <a:lnTo>
                    <a:pt x="1300" y="5233"/>
                  </a:lnTo>
                  <a:cubicBezTo>
                    <a:pt x="1292" y="5208"/>
                    <a:pt x="1279" y="5205"/>
                    <a:pt x="1281" y="5171"/>
                  </a:cubicBezTo>
                  <a:lnTo>
                    <a:pt x="1281" y="5171"/>
                  </a:lnTo>
                  <a:cubicBezTo>
                    <a:pt x="1282" y="5171"/>
                    <a:pt x="1282" y="5172"/>
                    <a:pt x="1283" y="5172"/>
                  </a:cubicBezTo>
                  <a:lnTo>
                    <a:pt x="1283" y="5172"/>
                  </a:lnTo>
                  <a:cubicBezTo>
                    <a:pt x="1283" y="5172"/>
                    <a:pt x="1289" y="5172"/>
                    <a:pt x="1307" y="5113"/>
                  </a:cubicBezTo>
                  <a:lnTo>
                    <a:pt x="1307" y="5113"/>
                  </a:lnTo>
                  <a:cubicBezTo>
                    <a:pt x="1326" y="5054"/>
                    <a:pt x="1348" y="5025"/>
                    <a:pt x="1345" y="4991"/>
                  </a:cubicBezTo>
                  <a:lnTo>
                    <a:pt x="1345" y="4991"/>
                  </a:lnTo>
                  <a:cubicBezTo>
                    <a:pt x="1342" y="4957"/>
                    <a:pt x="1336" y="4844"/>
                    <a:pt x="1346" y="4813"/>
                  </a:cubicBezTo>
                  <a:lnTo>
                    <a:pt x="1346" y="4813"/>
                  </a:lnTo>
                  <a:cubicBezTo>
                    <a:pt x="1354" y="4782"/>
                    <a:pt x="1370" y="4567"/>
                    <a:pt x="1379" y="4492"/>
                  </a:cubicBezTo>
                  <a:lnTo>
                    <a:pt x="1379" y="4492"/>
                  </a:lnTo>
                  <a:cubicBezTo>
                    <a:pt x="1388" y="4417"/>
                    <a:pt x="1364" y="3890"/>
                    <a:pt x="1352" y="3730"/>
                  </a:cubicBezTo>
                  <a:lnTo>
                    <a:pt x="1352" y="3730"/>
                  </a:lnTo>
                  <a:cubicBezTo>
                    <a:pt x="1348" y="3674"/>
                    <a:pt x="1359" y="3042"/>
                    <a:pt x="1371" y="2902"/>
                  </a:cubicBezTo>
                  <a:lnTo>
                    <a:pt x="1371" y="2902"/>
                  </a:lnTo>
                  <a:cubicBezTo>
                    <a:pt x="1374" y="2870"/>
                    <a:pt x="1373" y="2823"/>
                    <a:pt x="1372" y="2771"/>
                  </a:cubicBezTo>
                  <a:lnTo>
                    <a:pt x="1372" y="2771"/>
                  </a:lnTo>
                  <a:cubicBezTo>
                    <a:pt x="1397" y="2752"/>
                    <a:pt x="1437" y="2722"/>
                    <a:pt x="1443" y="2716"/>
                  </a:cubicBezTo>
                  <a:lnTo>
                    <a:pt x="1443" y="2716"/>
                  </a:lnTo>
                  <a:cubicBezTo>
                    <a:pt x="1449" y="2709"/>
                    <a:pt x="1478" y="2627"/>
                    <a:pt x="1483" y="2615"/>
                  </a:cubicBezTo>
                  <a:lnTo>
                    <a:pt x="1483" y="2615"/>
                  </a:lnTo>
                  <a:cubicBezTo>
                    <a:pt x="1485" y="2617"/>
                    <a:pt x="1489" y="2619"/>
                    <a:pt x="1492" y="2621"/>
                  </a:cubicBezTo>
                  <a:lnTo>
                    <a:pt x="1492" y="2621"/>
                  </a:lnTo>
                  <a:cubicBezTo>
                    <a:pt x="1494" y="2622"/>
                    <a:pt x="1495" y="2624"/>
                    <a:pt x="1497" y="2624"/>
                  </a:cubicBezTo>
                  <a:lnTo>
                    <a:pt x="1497" y="2624"/>
                  </a:lnTo>
                  <a:cubicBezTo>
                    <a:pt x="1502" y="2624"/>
                    <a:pt x="1504" y="2619"/>
                    <a:pt x="1506" y="2615"/>
                  </a:cubicBezTo>
                  <a:lnTo>
                    <a:pt x="1506" y="2615"/>
                  </a:lnTo>
                  <a:cubicBezTo>
                    <a:pt x="1507" y="2612"/>
                    <a:pt x="1508" y="2609"/>
                    <a:pt x="1509" y="2605"/>
                  </a:cubicBezTo>
                  <a:lnTo>
                    <a:pt x="1509" y="2605"/>
                  </a:lnTo>
                  <a:cubicBezTo>
                    <a:pt x="1515" y="2590"/>
                    <a:pt x="1521" y="2571"/>
                    <a:pt x="1522" y="2569"/>
                  </a:cubicBezTo>
                  <a:lnTo>
                    <a:pt x="1522" y="2569"/>
                  </a:lnTo>
                  <a:cubicBezTo>
                    <a:pt x="1528" y="2574"/>
                    <a:pt x="1534" y="2579"/>
                    <a:pt x="1537" y="2582"/>
                  </a:cubicBezTo>
                  <a:lnTo>
                    <a:pt x="1537" y="2582"/>
                  </a:lnTo>
                  <a:cubicBezTo>
                    <a:pt x="1544" y="2587"/>
                    <a:pt x="1544" y="2569"/>
                    <a:pt x="1547" y="2561"/>
                  </a:cubicBezTo>
                  <a:lnTo>
                    <a:pt x="1547" y="2561"/>
                  </a:lnTo>
                  <a:cubicBezTo>
                    <a:pt x="1560" y="2528"/>
                    <a:pt x="1634" y="1926"/>
                    <a:pt x="1634" y="1903"/>
                  </a:cubicBezTo>
                  <a:lnTo>
                    <a:pt x="1634" y="1903"/>
                  </a:lnTo>
                  <a:cubicBezTo>
                    <a:pt x="1633" y="1859"/>
                    <a:pt x="1546" y="1203"/>
                    <a:pt x="1535" y="1139"/>
                  </a:cubicBezTo>
                  <a:lnTo>
                    <a:pt x="1535" y="1139"/>
                  </a:lnTo>
                  <a:cubicBezTo>
                    <a:pt x="1524" y="1077"/>
                    <a:pt x="1503" y="837"/>
                    <a:pt x="1447" y="84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sp>
        <p:nvSpPr>
          <p:cNvPr id="32" name="Freeform 8">
            <a:extLst>
              <a:ext uri="{FF2B5EF4-FFF2-40B4-BE49-F238E27FC236}">
                <a16:creationId xmlns:a16="http://schemas.microsoft.com/office/drawing/2014/main" id="{CAB78571-22DB-554A-9B60-36BD4B11C38B}"/>
              </a:ext>
            </a:extLst>
          </p:cNvPr>
          <p:cNvSpPr>
            <a:spLocks noChangeArrowheads="1"/>
          </p:cNvSpPr>
          <p:nvPr/>
        </p:nvSpPr>
        <p:spPr bwMode="auto">
          <a:xfrm>
            <a:off x="9123713" y="2381158"/>
            <a:ext cx="320840" cy="1006943"/>
          </a:xfrm>
          <a:custGeom>
            <a:avLst/>
            <a:gdLst>
              <a:gd name="T0" fmla="*/ 1273 w 1718"/>
              <a:gd name="T1" fmla="*/ 2499 h 5397"/>
              <a:gd name="T2" fmla="*/ 302 w 1718"/>
              <a:gd name="T3" fmla="*/ 1887 h 5397"/>
              <a:gd name="T4" fmla="*/ 281 w 1718"/>
              <a:gd name="T5" fmla="*/ 2045 h 5397"/>
              <a:gd name="T6" fmla="*/ 272 w 1718"/>
              <a:gd name="T7" fmla="*/ 1890 h 5397"/>
              <a:gd name="T8" fmla="*/ 283 w 1718"/>
              <a:gd name="T9" fmla="*/ 1726 h 5397"/>
              <a:gd name="T10" fmla="*/ 565 w 1718"/>
              <a:gd name="T11" fmla="*/ 705 h 5397"/>
              <a:gd name="T12" fmla="*/ 1289 w 1718"/>
              <a:gd name="T13" fmla="*/ 2564 h 5397"/>
              <a:gd name="T14" fmla="*/ 1289 w 1718"/>
              <a:gd name="T15" fmla="*/ 2564 h 5397"/>
              <a:gd name="T16" fmla="*/ 1227 w 1718"/>
              <a:gd name="T17" fmla="*/ 1925 h 5397"/>
              <a:gd name="T18" fmla="*/ 1235 w 1718"/>
              <a:gd name="T19" fmla="*/ 1697 h 5397"/>
              <a:gd name="T20" fmla="*/ 1261 w 1718"/>
              <a:gd name="T21" fmla="*/ 1807 h 5397"/>
              <a:gd name="T22" fmla="*/ 1560 w 1718"/>
              <a:gd name="T23" fmla="*/ 4986 h 5397"/>
              <a:gd name="T24" fmla="*/ 1546 w 1718"/>
              <a:gd name="T25" fmla="*/ 4930 h 5397"/>
              <a:gd name="T26" fmla="*/ 1555 w 1718"/>
              <a:gd name="T27" fmla="*/ 4859 h 5397"/>
              <a:gd name="T28" fmla="*/ 1540 w 1718"/>
              <a:gd name="T29" fmla="*/ 4800 h 5397"/>
              <a:gd name="T30" fmla="*/ 1315 w 1718"/>
              <a:gd name="T31" fmla="*/ 2921 h 5397"/>
              <a:gd name="T32" fmla="*/ 1303 w 1718"/>
              <a:gd name="T33" fmla="*/ 2642 h 5397"/>
              <a:gd name="T34" fmla="*/ 1391 w 1718"/>
              <a:gd name="T35" fmla="*/ 2494 h 5397"/>
              <a:gd name="T36" fmla="*/ 1401 w 1718"/>
              <a:gd name="T37" fmla="*/ 2490 h 5397"/>
              <a:gd name="T38" fmla="*/ 1550 w 1718"/>
              <a:gd name="T39" fmla="*/ 1699 h 5397"/>
              <a:gd name="T40" fmla="*/ 1339 w 1718"/>
              <a:gd name="T41" fmla="*/ 836 h 5397"/>
              <a:gd name="T42" fmla="*/ 914 w 1718"/>
              <a:gd name="T43" fmla="*/ 689 h 5397"/>
              <a:gd name="T44" fmla="*/ 897 w 1718"/>
              <a:gd name="T45" fmla="*/ 589 h 5397"/>
              <a:gd name="T46" fmla="*/ 943 w 1718"/>
              <a:gd name="T47" fmla="*/ 451 h 5397"/>
              <a:gd name="T48" fmla="*/ 914 w 1718"/>
              <a:gd name="T49" fmla="*/ 331 h 5397"/>
              <a:gd name="T50" fmla="*/ 602 w 1718"/>
              <a:gd name="T51" fmla="*/ 20 h 5397"/>
              <a:gd name="T52" fmla="*/ 478 w 1718"/>
              <a:gd name="T53" fmla="*/ 345 h 5397"/>
              <a:gd name="T54" fmla="*/ 470 w 1718"/>
              <a:gd name="T55" fmla="*/ 469 h 5397"/>
              <a:gd name="T56" fmla="*/ 558 w 1718"/>
              <a:gd name="T57" fmla="*/ 610 h 5397"/>
              <a:gd name="T58" fmla="*/ 524 w 1718"/>
              <a:gd name="T59" fmla="*/ 751 h 5397"/>
              <a:gd name="T60" fmla="*/ 189 w 1718"/>
              <a:gd name="T61" fmla="*/ 873 h 5397"/>
              <a:gd name="T62" fmla="*/ 106 w 1718"/>
              <a:gd name="T63" fmla="*/ 2500 h 5397"/>
              <a:gd name="T64" fmla="*/ 152 w 1718"/>
              <a:gd name="T65" fmla="*/ 2506 h 5397"/>
              <a:gd name="T66" fmla="*/ 216 w 1718"/>
              <a:gd name="T67" fmla="*/ 2705 h 5397"/>
              <a:gd name="T68" fmla="*/ 376 w 1718"/>
              <a:gd name="T69" fmla="*/ 4228 h 5397"/>
              <a:gd name="T70" fmla="*/ 429 w 1718"/>
              <a:gd name="T71" fmla="*/ 4870 h 5397"/>
              <a:gd name="T72" fmla="*/ 439 w 1718"/>
              <a:gd name="T73" fmla="*/ 4917 h 5397"/>
              <a:gd name="T74" fmla="*/ 443 w 1718"/>
              <a:gd name="T75" fmla="*/ 5025 h 5397"/>
              <a:gd name="T76" fmla="*/ 366 w 1718"/>
              <a:gd name="T77" fmla="*/ 5205 h 5397"/>
              <a:gd name="T78" fmla="*/ 649 w 1718"/>
              <a:gd name="T79" fmla="*/ 5252 h 5397"/>
              <a:gd name="T80" fmla="*/ 757 w 1718"/>
              <a:gd name="T81" fmla="*/ 5135 h 5397"/>
              <a:gd name="T82" fmla="*/ 750 w 1718"/>
              <a:gd name="T83" fmla="*/ 5029 h 5397"/>
              <a:gd name="T84" fmla="*/ 761 w 1718"/>
              <a:gd name="T85" fmla="*/ 4811 h 5397"/>
              <a:gd name="T86" fmla="*/ 761 w 1718"/>
              <a:gd name="T87" fmla="*/ 4381 h 5397"/>
              <a:gd name="T88" fmla="*/ 708 w 1718"/>
              <a:gd name="T89" fmla="*/ 3582 h 5397"/>
              <a:gd name="T90" fmla="*/ 733 w 1718"/>
              <a:gd name="T91" fmla="*/ 3356 h 5397"/>
              <a:gd name="T92" fmla="*/ 743 w 1718"/>
              <a:gd name="T93" fmla="*/ 3191 h 5397"/>
              <a:gd name="T94" fmla="*/ 778 w 1718"/>
              <a:gd name="T95" fmla="*/ 2921 h 5397"/>
              <a:gd name="T96" fmla="*/ 1104 w 1718"/>
              <a:gd name="T97" fmla="*/ 4151 h 5397"/>
              <a:gd name="T98" fmla="*/ 1229 w 1718"/>
              <a:gd name="T99" fmla="*/ 4935 h 5397"/>
              <a:gd name="T100" fmla="*/ 1276 w 1718"/>
              <a:gd name="T101" fmla="*/ 5071 h 5397"/>
              <a:gd name="T102" fmla="*/ 1298 w 1718"/>
              <a:gd name="T103" fmla="*/ 5145 h 5397"/>
              <a:gd name="T104" fmla="*/ 1359 w 1718"/>
              <a:gd name="T105" fmla="*/ 5265 h 5397"/>
              <a:gd name="T106" fmla="*/ 1643 w 1718"/>
              <a:gd name="T107" fmla="*/ 5393 h 5397"/>
              <a:gd name="T108" fmla="*/ 1564 w 1718"/>
              <a:gd name="T109" fmla="*/ 5122 h 5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18" h="5397">
                <a:moveTo>
                  <a:pt x="1273" y="2499"/>
                </a:moveTo>
                <a:lnTo>
                  <a:pt x="1273" y="2499"/>
                </a:lnTo>
                <a:cubicBezTo>
                  <a:pt x="1273" y="2499"/>
                  <a:pt x="1273" y="2499"/>
                  <a:pt x="1273" y="2498"/>
                </a:cubicBezTo>
                <a:lnTo>
                  <a:pt x="1273" y="2498"/>
                </a:lnTo>
                <a:cubicBezTo>
                  <a:pt x="1273" y="2499"/>
                  <a:pt x="1273" y="2499"/>
                  <a:pt x="1273" y="2499"/>
                </a:cubicBezTo>
                <a:lnTo>
                  <a:pt x="1273" y="2499"/>
                </a:lnTo>
                <a:cubicBezTo>
                  <a:pt x="1273" y="2499"/>
                  <a:pt x="1275" y="2507"/>
                  <a:pt x="1277" y="2517"/>
                </a:cubicBezTo>
                <a:lnTo>
                  <a:pt x="1277" y="2517"/>
                </a:lnTo>
                <a:cubicBezTo>
                  <a:pt x="1276" y="2511"/>
                  <a:pt x="1274" y="2505"/>
                  <a:pt x="1273" y="2499"/>
                </a:cubicBezTo>
                <a:close/>
                <a:moveTo>
                  <a:pt x="302" y="1887"/>
                </a:moveTo>
                <a:lnTo>
                  <a:pt x="302" y="1887"/>
                </a:lnTo>
                <a:cubicBezTo>
                  <a:pt x="300" y="1905"/>
                  <a:pt x="293" y="1922"/>
                  <a:pt x="290" y="1941"/>
                </a:cubicBezTo>
                <a:lnTo>
                  <a:pt x="290" y="1941"/>
                </a:lnTo>
                <a:cubicBezTo>
                  <a:pt x="283" y="1975"/>
                  <a:pt x="288" y="2011"/>
                  <a:pt x="281" y="2045"/>
                </a:cubicBezTo>
                <a:lnTo>
                  <a:pt x="281" y="2045"/>
                </a:lnTo>
                <a:cubicBezTo>
                  <a:pt x="280" y="2049"/>
                  <a:pt x="277" y="2054"/>
                  <a:pt x="274" y="2052"/>
                </a:cubicBezTo>
                <a:lnTo>
                  <a:pt x="274" y="2052"/>
                </a:lnTo>
                <a:cubicBezTo>
                  <a:pt x="273" y="2016"/>
                  <a:pt x="272" y="1981"/>
                  <a:pt x="272" y="1945"/>
                </a:cubicBezTo>
                <a:lnTo>
                  <a:pt x="272" y="1945"/>
                </a:lnTo>
                <a:cubicBezTo>
                  <a:pt x="271" y="1926"/>
                  <a:pt x="271" y="1908"/>
                  <a:pt x="272" y="1890"/>
                </a:cubicBezTo>
                <a:lnTo>
                  <a:pt x="272" y="1890"/>
                </a:lnTo>
                <a:cubicBezTo>
                  <a:pt x="274" y="1864"/>
                  <a:pt x="281" y="1840"/>
                  <a:pt x="281" y="1814"/>
                </a:cubicBezTo>
                <a:lnTo>
                  <a:pt x="281" y="1814"/>
                </a:lnTo>
                <a:cubicBezTo>
                  <a:pt x="281" y="1784"/>
                  <a:pt x="272" y="1753"/>
                  <a:pt x="283" y="1726"/>
                </a:cubicBezTo>
                <a:lnTo>
                  <a:pt x="283" y="1726"/>
                </a:lnTo>
                <a:cubicBezTo>
                  <a:pt x="291" y="1766"/>
                  <a:pt x="297" y="1806"/>
                  <a:pt x="300" y="1846"/>
                </a:cubicBezTo>
                <a:lnTo>
                  <a:pt x="300" y="1846"/>
                </a:lnTo>
                <a:cubicBezTo>
                  <a:pt x="302" y="1860"/>
                  <a:pt x="303" y="1873"/>
                  <a:pt x="302" y="1887"/>
                </a:cubicBezTo>
                <a:close/>
                <a:moveTo>
                  <a:pt x="565" y="705"/>
                </a:moveTo>
                <a:lnTo>
                  <a:pt x="565" y="705"/>
                </a:lnTo>
                <a:cubicBezTo>
                  <a:pt x="565" y="714"/>
                  <a:pt x="565" y="722"/>
                  <a:pt x="565" y="730"/>
                </a:cubicBezTo>
                <a:lnTo>
                  <a:pt x="565" y="730"/>
                </a:lnTo>
                <a:cubicBezTo>
                  <a:pt x="563" y="719"/>
                  <a:pt x="564" y="711"/>
                  <a:pt x="565" y="705"/>
                </a:cubicBezTo>
                <a:close/>
                <a:moveTo>
                  <a:pt x="1289" y="2564"/>
                </a:moveTo>
                <a:lnTo>
                  <a:pt x="1289" y="2564"/>
                </a:lnTo>
                <a:cubicBezTo>
                  <a:pt x="1286" y="2554"/>
                  <a:pt x="1284" y="2544"/>
                  <a:pt x="1282" y="2534"/>
                </a:cubicBezTo>
                <a:lnTo>
                  <a:pt x="1282" y="2534"/>
                </a:lnTo>
                <a:cubicBezTo>
                  <a:pt x="1283" y="2539"/>
                  <a:pt x="1284" y="2544"/>
                  <a:pt x="1285" y="2548"/>
                </a:cubicBezTo>
                <a:lnTo>
                  <a:pt x="1285" y="2548"/>
                </a:lnTo>
                <a:cubicBezTo>
                  <a:pt x="1286" y="2552"/>
                  <a:pt x="1288" y="2558"/>
                  <a:pt x="1289" y="2564"/>
                </a:cubicBezTo>
                <a:close/>
                <a:moveTo>
                  <a:pt x="1261" y="1807"/>
                </a:moveTo>
                <a:lnTo>
                  <a:pt x="1261" y="1807"/>
                </a:lnTo>
                <a:cubicBezTo>
                  <a:pt x="1254" y="1838"/>
                  <a:pt x="1248" y="1868"/>
                  <a:pt x="1241" y="1898"/>
                </a:cubicBezTo>
                <a:lnTo>
                  <a:pt x="1241" y="1898"/>
                </a:lnTo>
                <a:cubicBezTo>
                  <a:pt x="1239" y="1908"/>
                  <a:pt x="1236" y="1920"/>
                  <a:pt x="1227" y="1925"/>
                </a:cubicBezTo>
                <a:lnTo>
                  <a:pt x="1227" y="1925"/>
                </a:lnTo>
                <a:cubicBezTo>
                  <a:pt x="1228" y="1846"/>
                  <a:pt x="1225" y="1767"/>
                  <a:pt x="1220" y="1688"/>
                </a:cubicBezTo>
                <a:lnTo>
                  <a:pt x="1220" y="1688"/>
                </a:lnTo>
                <a:cubicBezTo>
                  <a:pt x="1224" y="1683"/>
                  <a:pt x="1232" y="1690"/>
                  <a:pt x="1235" y="1697"/>
                </a:cubicBezTo>
                <a:lnTo>
                  <a:pt x="1235" y="1697"/>
                </a:lnTo>
                <a:cubicBezTo>
                  <a:pt x="1242" y="1712"/>
                  <a:pt x="1249" y="1727"/>
                  <a:pt x="1256" y="1743"/>
                </a:cubicBezTo>
                <a:lnTo>
                  <a:pt x="1256" y="1743"/>
                </a:lnTo>
                <a:cubicBezTo>
                  <a:pt x="1259" y="1749"/>
                  <a:pt x="1262" y="1756"/>
                  <a:pt x="1264" y="1762"/>
                </a:cubicBezTo>
                <a:lnTo>
                  <a:pt x="1264" y="1762"/>
                </a:lnTo>
                <a:cubicBezTo>
                  <a:pt x="1267" y="1777"/>
                  <a:pt x="1264" y="1792"/>
                  <a:pt x="1261" y="1807"/>
                </a:cubicBezTo>
                <a:close/>
                <a:moveTo>
                  <a:pt x="1529" y="5040"/>
                </a:moveTo>
                <a:lnTo>
                  <a:pt x="1529" y="5040"/>
                </a:lnTo>
                <a:cubicBezTo>
                  <a:pt x="1544" y="5034"/>
                  <a:pt x="1555" y="5029"/>
                  <a:pt x="1558" y="5029"/>
                </a:cubicBezTo>
                <a:lnTo>
                  <a:pt x="1558" y="5029"/>
                </a:lnTo>
                <a:cubicBezTo>
                  <a:pt x="1569" y="5029"/>
                  <a:pt x="1560" y="4991"/>
                  <a:pt x="1560" y="4986"/>
                </a:cubicBezTo>
                <a:lnTo>
                  <a:pt x="1560" y="4986"/>
                </a:lnTo>
                <a:cubicBezTo>
                  <a:pt x="1560" y="4977"/>
                  <a:pt x="1562" y="4969"/>
                  <a:pt x="1560" y="4960"/>
                </a:cubicBezTo>
                <a:lnTo>
                  <a:pt x="1560" y="4960"/>
                </a:lnTo>
                <a:cubicBezTo>
                  <a:pt x="1557" y="4950"/>
                  <a:pt x="1548" y="4942"/>
                  <a:pt x="1546" y="4930"/>
                </a:cubicBezTo>
                <a:lnTo>
                  <a:pt x="1546" y="4930"/>
                </a:lnTo>
                <a:cubicBezTo>
                  <a:pt x="1546" y="4924"/>
                  <a:pt x="1547" y="4918"/>
                  <a:pt x="1548" y="4911"/>
                </a:cubicBezTo>
                <a:lnTo>
                  <a:pt x="1548" y="4911"/>
                </a:lnTo>
                <a:cubicBezTo>
                  <a:pt x="1550" y="4902"/>
                  <a:pt x="1551" y="4892"/>
                  <a:pt x="1553" y="4882"/>
                </a:cubicBezTo>
                <a:lnTo>
                  <a:pt x="1553" y="4882"/>
                </a:lnTo>
                <a:cubicBezTo>
                  <a:pt x="1555" y="4875"/>
                  <a:pt x="1556" y="4866"/>
                  <a:pt x="1555" y="4859"/>
                </a:cubicBezTo>
                <a:lnTo>
                  <a:pt x="1555" y="4859"/>
                </a:lnTo>
                <a:cubicBezTo>
                  <a:pt x="1553" y="4849"/>
                  <a:pt x="1545" y="4844"/>
                  <a:pt x="1542" y="4835"/>
                </a:cubicBezTo>
                <a:lnTo>
                  <a:pt x="1542" y="4835"/>
                </a:lnTo>
                <a:cubicBezTo>
                  <a:pt x="1538" y="4826"/>
                  <a:pt x="1540" y="4810"/>
                  <a:pt x="1540" y="4800"/>
                </a:cubicBezTo>
                <a:lnTo>
                  <a:pt x="1540" y="4800"/>
                </a:lnTo>
                <a:cubicBezTo>
                  <a:pt x="1538" y="4776"/>
                  <a:pt x="1538" y="4750"/>
                  <a:pt x="1537" y="4725"/>
                </a:cubicBezTo>
                <a:lnTo>
                  <a:pt x="1537" y="4725"/>
                </a:lnTo>
                <a:cubicBezTo>
                  <a:pt x="1534" y="4504"/>
                  <a:pt x="1417" y="3746"/>
                  <a:pt x="1393" y="3625"/>
                </a:cubicBezTo>
                <a:lnTo>
                  <a:pt x="1393" y="3625"/>
                </a:lnTo>
                <a:cubicBezTo>
                  <a:pt x="1368" y="3504"/>
                  <a:pt x="1336" y="3218"/>
                  <a:pt x="1315" y="2921"/>
                </a:cubicBezTo>
                <a:lnTo>
                  <a:pt x="1315" y="2921"/>
                </a:lnTo>
                <a:cubicBezTo>
                  <a:pt x="1310" y="2838"/>
                  <a:pt x="1317" y="2738"/>
                  <a:pt x="1302" y="2635"/>
                </a:cubicBezTo>
                <a:lnTo>
                  <a:pt x="1302" y="2635"/>
                </a:lnTo>
                <a:cubicBezTo>
                  <a:pt x="1303" y="2640"/>
                  <a:pt x="1303" y="2642"/>
                  <a:pt x="1303" y="2642"/>
                </a:cubicBezTo>
                <a:lnTo>
                  <a:pt x="1303" y="2642"/>
                </a:lnTo>
                <a:cubicBezTo>
                  <a:pt x="1303" y="2642"/>
                  <a:pt x="1311" y="2622"/>
                  <a:pt x="1319" y="2596"/>
                </a:cubicBezTo>
                <a:lnTo>
                  <a:pt x="1319" y="2596"/>
                </a:lnTo>
                <a:cubicBezTo>
                  <a:pt x="1325" y="2577"/>
                  <a:pt x="1333" y="2513"/>
                  <a:pt x="1336" y="2483"/>
                </a:cubicBezTo>
                <a:lnTo>
                  <a:pt x="1336" y="2483"/>
                </a:lnTo>
                <a:cubicBezTo>
                  <a:pt x="1359" y="2491"/>
                  <a:pt x="1380" y="2493"/>
                  <a:pt x="1391" y="2494"/>
                </a:cubicBezTo>
                <a:lnTo>
                  <a:pt x="1391" y="2494"/>
                </a:lnTo>
                <a:cubicBezTo>
                  <a:pt x="1395" y="2494"/>
                  <a:pt x="1398" y="2493"/>
                  <a:pt x="1400" y="2490"/>
                </a:cubicBezTo>
                <a:lnTo>
                  <a:pt x="1400" y="2490"/>
                </a:lnTo>
                <a:cubicBezTo>
                  <a:pt x="1400" y="2490"/>
                  <a:pt x="1400" y="2490"/>
                  <a:pt x="1401" y="2490"/>
                </a:cubicBezTo>
                <a:lnTo>
                  <a:pt x="1401" y="2490"/>
                </a:lnTo>
                <a:cubicBezTo>
                  <a:pt x="1400" y="2490"/>
                  <a:pt x="1400" y="2490"/>
                  <a:pt x="1400" y="2490"/>
                </a:cubicBezTo>
                <a:lnTo>
                  <a:pt x="1400" y="2490"/>
                </a:lnTo>
                <a:cubicBezTo>
                  <a:pt x="1401" y="2489"/>
                  <a:pt x="1402" y="2488"/>
                  <a:pt x="1402" y="2486"/>
                </a:cubicBezTo>
                <a:lnTo>
                  <a:pt x="1402" y="2486"/>
                </a:lnTo>
                <a:cubicBezTo>
                  <a:pt x="1437" y="2376"/>
                  <a:pt x="1556" y="1719"/>
                  <a:pt x="1550" y="1699"/>
                </a:cubicBezTo>
                <a:lnTo>
                  <a:pt x="1550" y="1699"/>
                </a:lnTo>
                <a:cubicBezTo>
                  <a:pt x="1541" y="1634"/>
                  <a:pt x="1381" y="915"/>
                  <a:pt x="1369" y="870"/>
                </a:cubicBezTo>
                <a:lnTo>
                  <a:pt x="1369" y="870"/>
                </a:lnTo>
                <a:cubicBezTo>
                  <a:pt x="1357" y="826"/>
                  <a:pt x="1339" y="836"/>
                  <a:pt x="1339" y="836"/>
                </a:cubicBezTo>
                <a:lnTo>
                  <a:pt x="1339" y="836"/>
                </a:lnTo>
                <a:cubicBezTo>
                  <a:pt x="1306" y="814"/>
                  <a:pt x="1074" y="760"/>
                  <a:pt x="1041" y="754"/>
                </a:cubicBezTo>
                <a:lnTo>
                  <a:pt x="1041" y="754"/>
                </a:lnTo>
                <a:cubicBezTo>
                  <a:pt x="1008" y="748"/>
                  <a:pt x="973" y="718"/>
                  <a:pt x="948" y="699"/>
                </a:cubicBezTo>
                <a:lnTo>
                  <a:pt x="948" y="699"/>
                </a:lnTo>
                <a:cubicBezTo>
                  <a:pt x="924" y="681"/>
                  <a:pt x="914" y="689"/>
                  <a:pt x="914" y="689"/>
                </a:cubicBezTo>
                <a:lnTo>
                  <a:pt x="914" y="689"/>
                </a:lnTo>
                <a:cubicBezTo>
                  <a:pt x="906" y="681"/>
                  <a:pt x="905" y="679"/>
                  <a:pt x="901" y="685"/>
                </a:cubicBezTo>
                <a:lnTo>
                  <a:pt x="901" y="685"/>
                </a:lnTo>
                <a:cubicBezTo>
                  <a:pt x="898" y="664"/>
                  <a:pt x="895" y="592"/>
                  <a:pt x="897" y="589"/>
                </a:cubicBezTo>
                <a:lnTo>
                  <a:pt x="897" y="589"/>
                </a:lnTo>
                <a:cubicBezTo>
                  <a:pt x="897" y="589"/>
                  <a:pt x="906" y="568"/>
                  <a:pt x="909" y="557"/>
                </a:cubicBezTo>
                <a:lnTo>
                  <a:pt x="909" y="557"/>
                </a:lnTo>
                <a:cubicBezTo>
                  <a:pt x="912" y="546"/>
                  <a:pt x="914" y="485"/>
                  <a:pt x="914" y="485"/>
                </a:cubicBezTo>
                <a:lnTo>
                  <a:pt x="914" y="485"/>
                </a:lnTo>
                <a:cubicBezTo>
                  <a:pt x="914" y="485"/>
                  <a:pt x="933" y="486"/>
                  <a:pt x="943" y="451"/>
                </a:cubicBezTo>
                <a:lnTo>
                  <a:pt x="943" y="451"/>
                </a:lnTo>
                <a:cubicBezTo>
                  <a:pt x="953" y="416"/>
                  <a:pt x="947" y="422"/>
                  <a:pt x="952" y="383"/>
                </a:cubicBezTo>
                <a:lnTo>
                  <a:pt x="952" y="383"/>
                </a:lnTo>
                <a:cubicBezTo>
                  <a:pt x="957" y="345"/>
                  <a:pt x="950" y="295"/>
                  <a:pt x="914" y="331"/>
                </a:cubicBezTo>
                <a:lnTo>
                  <a:pt x="914" y="331"/>
                </a:lnTo>
                <a:cubicBezTo>
                  <a:pt x="915" y="320"/>
                  <a:pt x="917" y="301"/>
                  <a:pt x="922" y="250"/>
                </a:cubicBezTo>
                <a:lnTo>
                  <a:pt x="922" y="250"/>
                </a:lnTo>
                <a:cubicBezTo>
                  <a:pt x="930" y="161"/>
                  <a:pt x="903" y="126"/>
                  <a:pt x="847" y="71"/>
                </a:cubicBezTo>
                <a:lnTo>
                  <a:pt x="847" y="71"/>
                </a:lnTo>
                <a:cubicBezTo>
                  <a:pt x="789" y="16"/>
                  <a:pt x="670" y="0"/>
                  <a:pt x="602" y="20"/>
                </a:cubicBezTo>
                <a:lnTo>
                  <a:pt x="602" y="20"/>
                </a:lnTo>
                <a:cubicBezTo>
                  <a:pt x="534" y="41"/>
                  <a:pt x="445" y="135"/>
                  <a:pt x="440" y="186"/>
                </a:cubicBezTo>
                <a:lnTo>
                  <a:pt x="440" y="186"/>
                </a:lnTo>
                <a:cubicBezTo>
                  <a:pt x="434" y="238"/>
                  <a:pt x="470" y="330"/>
                  <a:pt x="478" y="345"/>
                </a:cubicBezTo>
                <a:lnTo>
                  <a:pt x="478" y="345"/>
                </a:lnTo>
                <a:cubicBezTo>
                  <a:pt x="479" y="349"/>
                  <a:pt x="483" y="355"/>
                  <a:pt x="487" y="361"/>
                </a:cubicBezTo>
                <a:lnTo>
                  <a:pt x="487" y="361"/>
                </a:lnTo>
                <a:cubicBezTo>
                  <a:pt x="475" y="353"/>
                  <a:pt x="461" y="351"/>
                  <a:pt x="451" y="366"/>
                </a:cubicBezTo>
                <a:lnTo>
                  <a:pt x="451" y="366"/>
                </a:lnTo>
                <a:cubicBezTo>
                  <a:pt x="432" y="398"/>
                  <a:pt x="461" y="432"/>
                  <a:pt x="470" y="469"/>
                </a:cubicBezTo>
                <a:lnTo>
                  <a:pt x="470" y="469"/>
                </a:lnTo>
                <a:cubicBezTo>
                  <a:pt x="479" y="506"/>
                  <a:pt x="508" y="526"/>
                  <a:pt x="531" y="513"/>
                </a:cubicBezTo>
                <a:lnTo>
                  <a:pt x="531" y="513"/>
                </a:lnTo>
                <a:cubicBezTo>
                  <a:pt x="531" y="513"/>
                  <a:pt x="532" y="583"/>
                  <a:pt x="558" y="610"/>
                </a:cubicBezTo>
                <a:lnTo>
                  <a:pt x="558" y="610"/>
                </a:lnTo>
                <a:cubicBezTo>
                  <a:pt x="558" y="610"/>
                  <a:pt x="564" y="653"/>
                  <a:pt x="565" y="699"/>
                </a:cubicBezTo>
                <a:lnTo>
                  <a:pt x="565" y="699"/>
                </a:lnTo>
                <a:cubicBezTo>
                  <a:pt x="565" y="699"/>
                  <a:pt x="549" y="711"/>
                  <a:pt x="536" y="738"/>
                </a:cubicBezTo>
                <a:lnTo>
                  <a:pt x="536" y="738"/>
                </a:lnTo>
                <a:cubicBezTo>
                  <a:pt x="536" y="735"/>
                  <a:pt x="532" y="738"/>
                  <a:pt x="524" y="751"/>
                </a:cubicBezTo>
                <a:lnTo>
                  <a:pt x="524" y="751"/>
                </a:lnTo>
                <a:cubicBezTo>
                  <a:pt x="524" y="751"/>
                  <a:pt x="514" y="756"/>
                  <a:pt x="493" y="763"/>
                </a:cubicBezTo>
                <a:lnTo>
                  <a:pt x="493" y="763"/>
                </a:lnTo>
                <a:cubicBezTo>
                  <a:pt x="472" y="769"/>
                  <a:pt x="210" y="859"/>
                  <a:pt x="189" y="873"/>
                </a:cubicBezTo>
                <a:lnTo>
                  <a:pt x="189" y="873"/>
                </a:lnTo>
                <a:cubicBezTo>
                  <a:pt x="189" y="873"/>
                  <a:pt x="165" y="865"/>
                  <a:pt x="157" y="903"/>
                </a:cubicBezTo>
                <a:lnTo>
                  <a:pt x="157" y="903"/>
                </a:lnTo>
                <a:cubicBezTo>
                  <a:pt x="148" y="941"/>
                  <a:pt x="9" y="1665"/>
                  <a:pt x="0" y="1743"/>
                </a:cubicBezTo>
                <a:lnTo>
                  <a:pt x="0" y="1743"/>
                </a:lnTo>
                <a:cubicBezTo>
                  <a:pt x="0" y="1743"/>
                  <a:pt x="62" y="2433"/>
                  <a:pt x="106" y="2500"/>
                </a:cubicBezTo>
                <a:lnTo>
                  <a:pt x="106" y="2500"/>
                </a:lnTo>
                <a:cubicBezTo>
                  <a:pt x="111" y="2513"/>
                  <a:pt x="137" y="2513"/>
                  <a:pt x="151" y="2507"/>
                </a:cubicBezTo>
                <a:lnTo>
                  <a:pt x="151" y="2507"/>
                </a:lnTo>
                <a:cubicBezTo>
                  <a:pt x="151" y="2507"/>
                  <a:pt x="151" y="2506"/>
                  <a:pt x="152" y="2506"/>
                </a:cubicBezTo>
                <a:lnTo>
                  <a:pt x="152" y="2506"/>
                </a:lnTo>
                <a:cubicBezTo>
                  <a:pt x="164" y="2535"/>
                  <a:pt x="188" y="2588"/>
                  <a:pt x="199" y="2601"/>
                </a:cubicBezTo>
                <a:lnTo>
                  <a:pt x="199" y="2601"/>
                </a:lnTo>
                <a:cubicBezTo>
                  <a:pt x="207" y="2609"/>
                  <a:pt x="211" y="2613"/>
                  <a:pt x="213" y="2615"/>
                </a:cubicBezTo>
                <a:lnTo>
                  <a:pt x="213" y="2615"/>
                </a:lnTo>
                <a:cubicBezTo>
                  <a:pt x="214" y="2652"/>
                  <a:pt x="216" y="2686"/>
                  <a:pt x="216" y="2705"/>
                </a:cubicBezTo>
                <a:lnTo>
                  <a:pt x="216" y="2705"/>
                </a:lnTo>
                <a:cubicBezTo>
                  <a:pt x="212" y="2839"/>
                  <a:pt x="309" y="3370"/>
                  <a:pt x="323" y="3518"/>
                </a:cubicBezTo>
                <a:lnTo>
                  <a:pt x="323" y="3518"/>
                </a:lnTo>
                <a:cubicBezTo>
                  <a:pt x="337" y="3666"/>
                  <a:pt x="365" y="4073"/>
                  <a:pt x="376" y="4228"/>
                </a:cubicBezTo>
                <a:lnTo>
                  <a:pt x="376" y="4228"/>
                </a:lnTo>
                <a:cubicBezTo>
                  <a:pt x="388" y="4404"/>
                  <a:pt x="417" y="4580"/>
                  <a:pt x="434" y="4755"/>
                </a:cubicBezTo>
                <a:lnTo>
                  <a:pt x="434" y="4755"/>
                </a:lnTo>
                <a:cubicBezTo>
                  <a:pt x="435" y="4778"/>
                  <a:pt x="446" y="4812"/>
                  <a:pt x="441" y="4834"/>
                </a:cubicBezTo>
                <a:lnTo>
                  <a:pt x="441" y="4834"/>
                </a:lnTo>
                <a:cubicBezTo>
                  <a:pt x="437" y="4849"/>
                  <a:pt x="423" y="4853"/>
                  <a:pt x="429" y="4870"/>
                </a:cubicBezTo>
                <a:lnTo>
                  <a:pt x="429" y="4870"/>
                </a:lnTo>
                <a:cubicBezTo>
                  <a:pt x="433" y="4881"/>
                  <a:pt x="448" y="4887"/>
                  <a:pt x="446" y="4901"/>
                </a:cubicBezTo>
                <a:lnTo>
                  <a:pt x="446" y="4901"/>
                </a:lnTo>
                <a:cubicBezTo>
                  <a:pt x="446" y="4907"/>
                  <a:pt x="442" y="4912"/>
                  <a:pt x="439" y="4917"/>
                </a:cubicBezTo>
                <a:lnTo>
                  <a:pt x="439" y="4917"/>
                </a:lnTo>
                <a:cubicBezTo>
                  <a:pt x="436" y="4923"/>
                  <a:pt x="434" y="4929"/>
                  <a:pt x="437" y="4934"/>
                </a:cubicBezTo>
                <a:lnTo>
                  <a:pt x="437" y="4934"/>
                </a:lnTo>
                <a:cubicBezTo>
                  <a:pt x="438" y="4937"/>
                  <a:pt x="443" y="4937"/>
                  <a:pt x="443" y="4940"/>
                </a:cubicBezTo>
                <a:lnTo>
                  <a:pt x="443" y="4940"/>
                </a:lnTo>
                <a:cubicBezTo>
                  <a:pt x="438" y="4976"/>
                  <a:pt x="441" y="5000"/>
                  <a:pt x="443" y="5025"/>
                </a:cubicBezTo>
                <a:lnTo>
                  <a:pt x="443" y="5025"/>
                </a:lnTo>
                <a:cubicBezTo>
                  <a:pt x="452" y="5031"/>
                  <a:pt x="472" y="5035"/>
                  <a:pt x="498" y="5037"/>
                </a:cubicBezTo>
                <a:lnTo>
                  <a:pt x="498" y="5037"/>
                </a:lnTo>
                <a:cubicBezTo>
                  <a:pt x="485" y="5084"/>
                  <a:pt x="433" y="5143"/>
                  <a:pt x="366" y="5205"/>
                </a:cubicBezTo>
                <a:lnTo>
                  <a:pt x="366" y="5205"/>
                </a:lnTo>
                <a:cubicBezTo>
                  <a:pt x="333" y="5236"/>
                  <a:pt x="272" y="5333"/>
                  <a:pt x="350" y="5367"/>
                </a:cubicBezTo>
                <a:lnTo>
                  <a:pt x="350" y="5367"/>
                </a:lnTo>
                <a:cubicBezTo>
                  <a:pt x="419" y="5382"/>
                  <a:pt x="548" y="5365"/>
                  <a:pt x="599" y="5332"/>
                </a:cubicBezTo>
                <a:lnTo>
                  <a:pt x="599" y="5332"/>
                </a:lnTo>
                <a:cubicBezTo>
                  <a:pt x="649" y="5299"/>
                  <a:pt x="635" y="5260"/>
                  <a:pt x="649" y="5252"/>
                </a:cubicBezTo>
                <a:lnTo>
                  <a:pt x="649" y="5252"/>
                </a:lnTo>
                <a:cubicBezTo>
                  <a:pt x="661" y="5244"/>
                  <a:pt x="757" y="5226"/>
                  <a:pt x="757" y="5202"/>
                </a:cubicBezTo>
                <a:lnTo>
                  <a:pt x="757" y="5202"/>
                </a:lnTo>
                <a:cubicBezTo>
                  <a:pt x="757" y="5179"/>
                  <a:pt x="765" y="5148"/>
                  <a:pt x="757" y="5135"/>
                </a:cubicBezTo>
                <a:lnTo>
                  <a:pt x="757" y="5135"/>
                </a:lnTo>
                <a:cubicBezTo>
                  <a:pt x="749" y="5122"/>
                  <a:pt x="758" y="5107"/>
                  <a:pt x="760" y="5082"/>
                </a:cubicBezTo>
                <a:lnTo>
                  <a:pt x="760" y="5082"/>
                </a:lnTo>
                <a:cubicBezTo>
                  <a:pt x="761" y="5070"/>
                  <a:pt x="756" y="5050"/>
                  <a:pt x="748" y="5031"/>
                </a:cubicBezTo>
                <a:lnTo>
                  <a:pt x="748" y="5031"/>
                </a:lnTo>
                <a:cubicBezTo>
                  <a:pt x="748" y="5030"/>
                  <a:pt x="749" y="5030"/>
                  <a:pt x="750" y="5029"/>
                </a:cubicBezTo>
                <a:lnTo>
                  <a:pt x="750" y="5029"/>
                </a:lnTo>
                <a:cubicBezTo>
                  <a:pt x="762" y="4977"/>
                  <a:pt x="752" y="4923"/>
                  <a:pt x="767" y="4870"/>
                </a:cubicBezTo>
                <a:lnTo>
                  <a:pt x="767" y="4870"/>
                </a:lnTo>
                <a:cubicBezTo>
                  <a:pt x="773" y="4846"/>
                  <a:pt x="764" y="4833"/>
                  <a:pt x="761" y="4811"/>
                </a:cubicBezTo>
                <a:lnTo>
                  <a:pt x="761" y="4811"/>
                </a:lnTo>
                <a:cubicBezTo>
                  <a:pt x="758" y="4791"/>
                  <a:pt x="763" y="4766"/>
                  <a:pt x="764" y="4746"/>
                </a:cubicBezTo>
                <a:lnTo>
                  <a:pt x="764" y="4746"/>
                </a:lnTo>
                <a:cubicBezTo>
                  <a:pt x="766" y="4700"/>
                  <a:pt x="767" y="4653"/>
                  <a:pt x="768" y="4607"/>
                </a:cubicBezTo>
                <a:lnTo>
                  <a:pt x="768" y="4607"/>
                </a:lnTo>
                <a:cubicBezTo>
                  <a:pt x="770" y="4532"/>
                  <a:pt x="766" y="4456"/>
                  <a:pt x="761" y="4381"/>
                </a:cubicBezTo>
                <a:lnTo>
                  <a:pt x="761" y="4381"/>
                </a:lnTo>
                <a:cubicBezTo>
                  <a:pt x="751" y="4226"/>
                  <a:pt x="705" y="3956"/>
                  <a:pt x="708" y="3870"/>
                </a:cubicBezTo>
                <a:lnTo>
                  <a:pt x="708" y="3870"/>
                </a:lnTo>
                <a:cubicBezTo>
                  <a:pt x="712" y="3784"/>
                  <a:pt x="698" y="3694"/>
                  <a:pt x="708" y="3582"/>
                </a:cubicBezTo>
                <a:lnTo>
                  <a:pt x="708" y="3582"/>
                </a:lnTo>
                <a:cubicBezTo>
                  <a:pt x="711" y="3554"/>
                  <a:pt x="716" y="3500"/>
                  <a:pt x="721" y="3434"/>
                </a:cubicBezTo>
                <a:lnTo>
                  <a:pt x="721" y="3434"/>
                </a:lnTo>
                <a:cubicBezTo>
                  <a:pt x="721" y="3434"/>
                  <a:pt x="721" y="3435"/>
                  <a:pt x="722" y="3436"/>
                </a:cubicBezTo>
                <a:lnTo>
                  <a:pt x="722" y="3436"/>
                </a:lnTo>
                <a:cubicBezTo>
                  <a:pt x="735" y="3431"/>
                  <a:pt x="732" y="3370"/>
                  <a:pt x="733" y="3356"/>
                </a:cubicBezTo>
                <a:lnTo>
                  <a:pt x="733" y="3356"/>
                </a:lnTo>
                <a:cubicBezTo>
                  <a:pt x="736" y="3323"/>
                  <a:pt x="738" y="3290"/>
                  <a:pt x="741" y="3258"/>
                </a:cubicBezTo>
                <a:lnTo>
                  <a:pt x="741" y="3258"/>
                </a:lnTo>
                <a:cubicBezTo>
                  <a:pt x="741" y="3235"/>
                  <a:pt x="742" y="3214"/>
                  <a:pt x="743" y="3191"/>
                </a:cubicBezTo>
                <a:lnTo>
                  <a:pt x="743" y="3191"/>
                </a:lnTo>
                <a:cubicBezTo>
                  <a:pt x="755" y="3073"/>
                  <a:pt x="766" y="2966"/>
                  <a:pt x="774" y="2931"/>
                </a:cubicBezTo>
                <a:lnTo>
                  <a:pt x="774" y="2931"/>
                </a:lnTo>
                <a:cubicBezTo>
                  <a:pt x="775" y="2930"/>
                  <a:pt x="776" y="2929"/>
                  <a:pt x="776" y="2927"/>
                </a:cubicBezTo>
                <a:lnTo>
                  <a:pt x="776" y="2927"/>
                </a:lnTo>
                <a:cubicBezTo>
                  <a:pt x="777" y="2925"/>
                  <a:pt x="778" y="2923"/>
                  <a:pt x="778" y="2921"/>
                </a:cubicBezTo>
                <a:lnTo>
                  <a:pt x="778" y="2921"/>
                </a:lnTo>
                <a:cubicBezTo>
                  <a:pt x="800" y="2902"/>
                  <a:pt x="927" y="3359"/>
                  <a:pt x="958" y="3521"/>
                </a:cubicBezTo>
                <a:lnTo>
                  <a:pt x="958" y="3521"/>
                </a:lnTo>
                <a:cubicBezTo>
                  <a:pt x="989" y="3687"/>
                  <a:pt x="1076" y="3944"/>
                  <a:pt x="1104" y="4151"/>
                </a:cubicBezTo>
                <a:lnTo>
                  <a:pt x="1104" y="4151"/>
                </a:lnTo>
                <a:cubicBezTo>
                  <a:pt x="1132" y="4358"/>
                  <a:pt x="1192" y="4732"/>
                  <a:pt x="1220" y="4867"/>
                </a:cubicBezTo>
                <a:lnTo>
                  <a:pt x="1220" y="4867"/>
                </a:lnTo>
                <a:cubicBezTo>
                  <a:pt x="1223" y="4879"/>
                  <a:pt x="1227" y="4892"/>
                  <a:pt x="1228" y="4904"/>
                </a:cubicBezTo>
                <a:lnTo>
                  <a:pt x="1228" y="4904"/>
                </a:lnTo>
                <a:cubicBezTo>
                  <a:pt x="1230" y="4914"/>
                  <a:pt x="1227" y="4925"/>
                  <a:pt x="1229" y="4935"/>
                </a:cubicBezTo>
                <a:lnTo>
                  <a:pt x="1229" y="4935"/>
                </a:lnTo>
                <a:cubicBezTo>
                  <a:pt x="1231" y="4943"/>
                  <a:pt x="1238" y="4949"/>
                  <a:pt x="1240" y="4957"/>
                </a:cubicBezTo>
                <a:lnTo>
                  <a:pt x="1240" y="4957"/>
                </a:lnTo>
                <a:cubicBezTo>
                  <a:pt x="1245" y="4993"/>
                  <a:pt x="1262" y="5034"/>
                  <a:pt x="1276" y="5071"/>
                </a:cubicBezTo>
                <a:lnTo>
                  <a:pt x="1276" y="5071"/>
                </a:lnTo>
                <a:cubicBezTo>
                  <a:pt x="1282" y="5072"/>
                  <a:pt x="1288" y="5073"/>
                  <a:pt x="1293" y="5075"/>
                </a:cubicBezTo>
                <a:lnTo>
                  <a:pt x="1293" y="5075"/>
                </a:lnTo>
                <a:cubicBezTo>
                  <a:pt x="1288" y="5096"/>
                  <a:pt x="1291" y="5118"/>
                  <a:pt x="1292" y="5129"/>
                </a:cubicBezTo>
                <a:lnTo>
                  <a:pt x="1292" y="5129"/>
                </a:lnTo>
                <a:cubicBezTo>
                  <a:pt x="1293" y="5145"/>
                  <a:pt x="1306" y="5138"/>
                  <a:pt x="1298" y="5145"/>
                </a:cubicBezTo>
                <a:lnTo>
                  <a:pt x="1298" y="5145"/>
                </a:lnTo>
                <a:cubicBezTo>
                  <a:pt x="1289" y="5152"/>
                  <a:pt x="1291" y="5219"/>
                  <a:pt x="1298" y="5229"/>
                </a:cubicBezTo>
                <a:lnTo>
                  <a:pt x="1298" y="5229"/>
                </a:lnTo>
                <a:cubicBezTo>
                  <a:pt x="1305" y="5239"/>
                  <a:pt x="1336" y="5257"/>
                  <a:pt x="1359" y="5265"/>
                </a:cubicBezTo>
                <a:lnTo>
                  <a:pt x="1359" y="5265"/>
                </a:lnTo>
                <a:cubicBezTo>
                  <a:pt x="1382" y="5274"/>
                  <a:pt x="1388" y="5288"/>
                  <a:pt x="1389" y="5309"/>
                </a:cubicBezTo>
                <a:lnTo>
                  <a:pt x="1389" y="5309"/>
                </a:lnTo>
                <a:cubicBezTo>
                  <a:pt x="1391" y="5329"/>
                  <a:pt x="1396" y="5334"/>
                  <a:pt x="1447" y="5365"/>
                </a:cubicBezTo>
                <a:lnTo>
                  <a:pt x="1447" y="5365"/>
                </a:lnTo>
                <a:cubicBezTo>
                  <a:pt x="1499" y="5396"/>
                  <a:pt x="1624" y="5396"/>
                  <a:pt x="1643" y="5393"/>
                </a:cubicBezTo>
                <a:lnTo>
                  <a:pt x="1643" y="5393"/>
                </a:lnTo>
                <a:cubicBezTo>
                  <a:pt x="1662" y="5390"/>
                  <a:pt x="1696" y="5394"/>
                  <a:pt x="1705" y="5340"/>
                </a:cubicBezTo>
                <a:lnTo>
                  <a:pt x="1705" y="5340"/>
                </a:lnTo>
                <a:cubicBezTo>
                  <a:pt x="1717" y="5269"/>
                  <a:pt x="1599" y="5161"/>
                  <a:pt x="1564" y="5122"/>
                </a:cubicBezTo>
                <a:lnTo>
                  <a:pt x="1564" y="5122"/>
                </a:lnTo>
                <a:cubicBezTo>
                  <a:pt x="1543" y="5101"/>
                  <a:pt x="1533" y="5065"/>
                  <a:pt x="1529" y="5040"/>
                </a:cubicBezTo>
                <a:close/>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p:nvSpPr>
          <p:cNvPr id="33" name="Freeform 9">
            <a:extLst>
              <a:ext uri="{FF2B5EF4-FFF2-40B4-BE49-F238E27FC236}">
                <a16:creationId xmlns:a16="http://schemas.microsoft.com/office/drawing/2014/main" id="{669DAA5B-A55C-7948-A7E6-7BF9FC1955C9}"/>
              </a:ext>
            </a:extLst>
          </p:cNvPr>
          <p:cNvSpPr>
            <a:spLocks noChangeArrowheads="1"/>
          </p:cNvSpPr>
          <p:nvPr/>
        </p:nvSpPr>
        <p:spPr bwMode="auto">
          <a:xfrm>
            <a:off x="2775470" y="2388620"/>
            <a:ext cx="326844" cy="1006943"/>
          </a:xfrm>
          <a:custGeom>
            <a:avLst/>
            <a:gdLst>
              <a:gd name="T0" fmla="*/ 1396 w 1747"/>
              <a:gd name="T1" fmla="*/ 1588 h 5381"/>
              <a:gd name="T2" fmla="*/ 1409 w 1747"/>
              <a:gd name="T3" fmla="*/ 1573 h 5381"/>
              <a:gd name="T4" fmla="*/ 1403 w 1747"/>
              <a:gd name="T5" fmla="*/ 1813 h 5381"/>
              <a:gd name="T6" fmla="*/ 1388 w 1747"/>
              <a:gd name="T7" fmla="*/ 2805 h 5381"/>
              <a:gd name="T8" fmla="*/ 317 w 1747"/>
              <a:gd name="T9" fmla="*/ 1703 h 5381"/>
              <a:gd name="T10" fmla="*/ 360 w 1747"/>
              <a:gd name="T11" fmla="*/ 1565 h 5381"/>
              <a:gd name="T12" fmla="*/ 322 w 1747"/>
              <a:gd name="T13" fmla="*/ 1797 h 5381"/>
              <a:gd name="T14" fmla="*/ 693 w 1747"/>
              <a:gd name="T15" fmla="*/ 815 h 5381"/>
              <a:gd name="T16" fmla="*/ 705 w 1747"/>
              <a:gd name="T17" fmla="*/ 797 h 5381"/>
              <a:gd name="T18" fmla="*/ 1044 w 1747"/>
              <a:gd name="T19" fmla="*/ 777 h 5381"/>
              <a:gd name="T20" fmla="*/ 1043 w 1747"/>
              <a:gd name="T21" fmla="*/ 776 h 5381"/>
              <a:gd name="T22" fmla="*/ 1022 w 1747"/>
              <a:gd name="T23" fmla="*/ 817 h 5381"/>
              <a:gd name="T24" fmla="*/ 1735 w 1747"/>
              <a:gd name="T25" fmla="*/ 1770 h 5381"/>
              <a:gd name="T26" fmla="*/ 1390 w 1747"/>
              <a:gd name="T27" fmla="*/ 912 h 5381"/>
              <a:gd name="T28" fmla="*/ 1033 w 1747"/>
              <a:gd name="T29" fmla="*/ 764 h 5381"/>
              <a:gd name="T30" fmla="*/ 1073 w 1747"/>
              <a:gd name="T31" fmla="*/ 626 h 5381"/>
              <a:gd name="T32" fmla="*/ 1177 w 1747"/>
              <a:gd name="T33" fmla="*/ 322 h 5381"/>
              <a:gd name="T34" fmla="*/ 554 w 1747"/>
              <a:gd name="T35" fmla="*/ 544 h 5381"/>
              <a:gd name="T36" fmla="*/ 703 w 1747"/>
              <a:gd name="T37" fmla="*/ 772 h 5381"/>
              <a:gd name="T38" fmla="*/ 501 w 1747"/>
              <a:gd name="T39" fmla="*/ 856 h 5381"/>
              <a:gd name="T40" fmla="*/ 279 w 1747"/>
              <a:gd name="T41" fmla="*/ 942 h 5381"/>
              <a:gd name="T42" fmla="*/ 223 w 1747"/>
              <a:gd name="T43" fmla="*/ 2099 h 5381"/>
              <a:gd name="T44" fmla="*/ 268 w 1747"/>
              <a:gd name="T45" fmla="*/ 2204 h 5381"/>
              <a:gd name="T46" fmla="*/ 193 w 1747"/>
              <a:gd name="T47" fmla="*/ 2725 h 5381"/>
              <a:gd name="T48" fmla="*/ 202 w 1747"/>
              <a:gd name="T49" fmla="*/ 2743 h 5381"/>
              <a:gd name="T50" fmla="*/ 265 w 1747"/>
              <a:gd name="T51" fmla="*/ 2821 h 5381"/>
              <a:gd name="T52" fmla="*/ 277 w 1747"/>
              <a:gd name="T53" fmla="*/ 2828 h 5381"/>
              <a:gd name="T54" fmla="*/ 280 w 1747"/>
              <a:gd name="T55" fmla="*/ 2830 h 5381"/>
              <a:gd name="T56" fmla="*/ 353 w 1747"/>
              <a:gd name="T57" fmla="*/ 4186 h 5381"/>
              <a:gd name="T58" fmla="*/ 370 w 1747"/>
              <a:gd name="T59" fmla="*/ 4872 h 5381"/>
              <a:gd name="T60" fmla="*/ 379 w 1747"/>
              <a:gd name="T61" fmla="*/ 4918 h 5381"/>
              <a:gd name="T62" fmla="*/ 376 w 1747"/>
              <a:gd name="T63" fmla="*/ 5023 h 5381"/>
              <a:gd name="T64" fmla="*/ 287 w 1747"/>
              <a:gd name="T65" fmla="*/ 5191 h 5381"/>
              <a:gd name="T66" fmla="*/ 576 w 1747"/>
              <a:gd name="T67" fmla="*/ 5252 h 5381"/>
              <a:gd name="T68" fmla="*/ 694 w 1747"/>
              <a:gd name="T69" fmla="*/ 5146 h 5381"/>
              <a:gd name="T70" fmla="*/ 692 w 1747"/>
              <a:gd name="T71" fmla="*/ 5043 h 5381"/>
              <a:gd name="T72" fmla="*/ 717 w 1747"/>
              <a:gd name="T73" fmla="*/ 4834 h 5381"/>
              <a:gd name="T74" fmla="*/ 748 w 1747"/>
              <a:gd name="T75" fmla="*/ 4421 h 5381"/>
              <a:gd name="T76" fmla="*/ 739 w 1747"/>
              <a:gd name="T77" fmla="*/ 3584 h 5381"/>
              <a:gd name="T78" fmla="*/ 786 w 1747"/>
              <a:gd name="T79" fmla="*/ 3273 h 5381"/>
              <a:gd name="T80" fmla="*/ 841 w 1747"/>
              <a:gd name="T81" fmla="*/ 2958 h 5381"/>
              <a:gd name="T82" fmla="*/ 994 w 1747"/>
              <a:gd name="T83" fmla="*/ 3539 h 5381"/>
              <a:gd name="T84" fmla="*/ 1195 w 1747"/>
              <a:gd name="T85" fmla="*/ 4883 h 5381"/>
              <a:gd name="T86" fmla="*/ 1204 w 1747"/>
              <a:gd name="T87" fmla="*/ 4934 h 5381"/>
              <a:gd name="T88" fmla="*/ 1247 w 1747"/>
              <a:gd name="T89" fmla="*/ 5103 h 5381"/>
              <a:gd name="T90" fmla="*/ 1248 w 1747"/>
              <a:gd name="T91" fmla="*/ 5199 h 5381"/>
              <a:gd name="T92" fmla="*/ 1395 w 1747"/>
              <a:gd name="T93" fmla="*/ 5338 h 5381"/>
              <a:gd name="T94" fmla="*/ 1662 w 1747"/>
              <a:gd name="T95" fmla="*/ 5328 h 5381"/>
              <a:gd name="T96" fmla="*/ 1529 w 1747"/>
              <a:gd name="T97" fmla="*/ 5021 h 5381"/>
              <a:gd name="T98" fmla="*/ 1533 w 1747"/>
              <a:gd name="T99" fmla="*/ 4956 h 5381"/>
              <a:gd name="T100" fmla="*/ 1531 w 1747"/>
              <a:gd name="T101" fmla="*/ 4880 h 5381"/>
              <a:gd name="T102" fmla="*/ 1523 w 1747"/>
              <a:gd name="T103" fmla="*/ 4835 h 5381"/>
              <a:gd name="T104" fmla="*/ 1438 w 1747"/>
              <a:gd name="T105" fmla="*/ 3664 h 5381"/>
              <a:gd name="T106" fmla="*/ 1389 w 1747"/>
              <a:gd name="T107" fmla="*/ 2813 h 5381"/>
              <a:gd name="T108" fmla="*/ 1440 w 1747"/>
              <a:gd name="T109" fmla="*/ 2774 h 5381"/>
              <a:gd name="T110" fmla="*/ 1395 w 1747"/>
              <a:gd name="T111" fmla="*/ 2176 h 5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47" h="5381">
                <a:moveTo>
                  <a:pt x="1381" y="1848"/>
                </a:moveTo>
                <a:lnTo>
                  <a:pt x="1381" y="1848"/>
                </a:lnTo>
                <a:cubicBezTo>
                  <a:pt x="1374" y="1854"/>
                  <a:pt x="1364" y="1848"/>
                  <a:pt x="1365" y="1840"/>
                </a:cubicBezTo>
                <a:lnTo>
                  <a:pt x="1365" y="1840"/>
                </a:lnTo>
                <a:cubicBezTo>
                  <a:pt x="1372" y="1737"/>
                  <a:pt x="1390" y="1703"/>
                  <a:pt x="1396" y="1588"/>
                </a:cubicBezTo>
                <a:lnTo>
                  <a:pt x="1396" y="1588"/>
                </a:lnTo>
                <a:cubicBezTo>
                  <a:pt x="1397" y="1582"/>
                  <a:pt x="1398" y="1575"/>
                  <a:pt x="1401" y="1571"/>
                </a:cubicBezTo>
                <a:lnTo>
                  <a:pt x="1401" y="1571"/>
                </a:lnTo>
                <a:cubicBezTo>
                  <a:pt x="1403" y="1567"/>
                  <a:pt x="1410" y="1568"/>
                  <a:pt x="1409" y="1573"/>
                </a:cubicBezTo>
                <a:lnTo>
                  <a:pt x="1409" y="1573"/>
                </a:lnTo>
                <a:cubicBezTo>
                  <a:pt x="1401" y="1651"/>
                  <a:pt x="1419" y="1632"/>
                  <a:pt x="1429" y="1706"/>
                </a:cubicBezTo>
                <a:lnTo>
                  <a:pt x="1429" y="1706"/>
                </a:lnTo>
                <a:cubicBezTo>
                  <a:pt x="1432" y="1730"/>
                  <a:pt x="1436" y="1754"/>
                  <a:pt x="1431" y="1777"/>
                </a:cubicBezTo>
                <a:lnTo>
                  <a:pt x="1431" y="1777"/>
                </a:lnTo>
                <a:cubicBezTo>
                  <a:pt x="1427" y="1793"/>
                  <a:pt x="1411" y="1799"/>
                  <a:pt x="1403" y="1813"/>
                </a:cubicBezTo>
                <a:lnTo>
                  <a:pt x="1403" y="1813"/>
                </a:lnTo>
                <a:cubicBezTo>
                  <a:pt x="1398" y="1823"/>
                  <a:pt x="1392" y="1840"/>
                  <a:pt x="1381" y="1848"/>
                </a:cubicBezTo>
                <a:close/>
                <a:moveTo>
                  <a:pt x="1398" y="2800"/>
                </a:moveTo>
                <a:lnTo>
                  <a:pt x="1398" y="2800"/>
                </a:lnTo>
                <a:cubicBezTo>
                  <a:pt x="1394" y="2801"/>
                  <a:pt x="1391" y="2803"/>
                  <a:pt x="1388" y="2805"/>
                </a:cubicBezTo>
                <a:lnTo>
                  <a:pt x="1388" y="2805"/>
                </a:lnTo>
                <a:lnTo>
                  <a:pt x="1388" y="2805"/>
                </a:lnTo>
                <a:lnTo>
                  <a:pt x="1388" y="2805"/>
                </a:lnTo>
                <a:cubicBezTo>
                  <a:pt x="1391" y="2803"/>
                  <a:pt x="1394" y="2801"/>
                  <a:pt x="1398" y="2800"/>
                </a:cubicBezTo>
                <a:close/>
                <a:moveTo>
                  <a:pt x="317" y="1703"/>
                </a:moveTo>
                <a:lnTo>
                  <a:pt x="317" y="1703"/>
                </a:lnTo>
                <a:cubicBezTo>
                  <a:pt x="333" y="1652"/>
                  <a:pt x="359" y="1601"/>
                  <a:pt x="353" y="1548"/>
                </a:cubicBezTo>
                <a:lnTo>
                  <a:pt x="353" y="1548"/>
                </a:lnTo>
                <a:cubicBezTo>
                  <a:pt x="359" y="1551"/>
                  <a:pt x="360" y="1558"/>
                  <a:pt x="360" y="1565"/>
                </a:cubicBezTo>
                <a:lnTo>
                  <a:pt x="360" y="1565"/>
                </a:lnTo>
                <a:cubicBezTo>
                  <a:pt x="362" y="1673"/>
                  <a:pt x="366" y="1744"/>
                  <a:pt x="360" y="1839"/>
                </a:cubicBezTo>
                <a:lnTo>
                  <a:pt x="360" y="1839"/>
                </a:lnTo>
                <a:cubicBezTo>
                  <a:pt x="360" y="1847"/>
                  <a:pt x="350" y="1849"/>
                  <a:pt x="346" y="1843"/>
                </a:cubicBezTo>
                <a:lnTo>
                  <a:pt x="346" y="1843"/>
                </a:lnTo>
                <a:cubicBezTo>
                  <a:pt x="337" y="1829"/>
                  <a:pt x="330" y="1817"/>
                  <a:pt x="322" y="1797"/>
                </a:cubicBezTo>
                <a:lnTo>
                  <a:pt x="322" y="1797"/>
                </a:lnTo>
                <a:cubicBezTo>
                  <a:pt x="315" y="1780"/>
                  <a:pt x="291" y="1781"/>
                  <a:pt x="291" y="1763"/>
                </a:cubicBezTo>
                <a:lnTo>
                  <a:pt x="291" y="1763"/>
                </a:lnTo>
                <a:cubicBezTo>
                  <a:pt x="291" y="1748"/>
                  <a:pt x="312" y="1716"/>
                  <a:pt x="317" y="1703"/>
                </a:cubicBezTo>
                <a:close/>
                <a:moveTo>
                  <a:pt x="693" y="815"/>
                </a:moveTo>
                <a:lnTo>
                  <a:pt x="693" y="815"/>
                </a:lnTo>
                <a:cubicBezTo>
                  <a:pt x="693" y="815"/>
                  <a:pt x="693" y="816"/>
                  <a:pt x="692" y="816"/>
                </a:cubicBezTo>
                <a:lnTo>
                  <a:pt x="692" y="816"/>
                </a:lnTo>
                <a:cubicBezTo>
                  <a:pt x="692" y="816"/>
                  <a:pt x="693" y="816"/>
                  <a:pt x="693" y="815"/>
                </a:cubicBezTo>
                <a:close/>
                <a:moveTo>
                  <a:pt x="705" y="797"/>
                </a:moveTo>
                <a:lnTo>
                  <a:pt x="705" y="797"/>
                </a:lnTo>
                <a:cubicBezTo>
                  <a:pt x="701" y="797"/>
                  <a:pt x="697" y="802"/>
                  <a:pt x="693" y="812"/>
                </a:cubicBezTo>
                <a:lnTo>
                  <a:pt x="693" y="812"/>
                </a:lnTo>
                <a:cubicBezTo>
                  <a:pt x="698" y="799"/>
                  <a:pt x="702" y="797"/>
                  <a:pt x="705" y="797"/>
                </a:cubicBezTo>
                <a:close/>
                <a:moveTo>
                  <a:pt x="1044" y="777"/>
                </a:moveTo>
                <a:lnTo>
                  <a:pt x="1044" y="777"/>
                </a:lnTo>
                <a:cubicBezTo>
                  <a:pt x="1043" y="776"/>
                  <a:pt x="1043" y="776"/>
                  <a:pt x="1043" y="775"/>
                </a:cubicBezTo>
                <a:lnTo>
                  <a:pt x="1043" y="775"/>
                </a:lnTo>
                <a:cubicBezTo>
                  <a:pt x="1043" y="776"/>
                  <a:pt x="1043" y="776"/>
                  <a:pt x="1043" y="776"/>
                </a:cubicBezTo>
                <a:lnTo>
                  <a:pt x="1043" y="776"/>
                </a:lnTo>
                <a:cubicBezTo>
                  <a:pt x="1044" y="776"/>
                  <a:pt x="1044" y="777"/>
                  <a:pt x="1044" y="777"/>
                </a:cubicBezTo>
                <a:close/>
                <a:moveTo>
                  <a:pt x="1019" y="780"/>
                </a:moveTo>
                <a:lnTo>
                  <a:pt x="1019" y="780"/>
                </a:lnTo>
                <a:cubicBezTo>
                  <a:pt x="1022" y="788"/>
                  <a:pt x="1024" y="802"/>
                  <a:pt x="1022" y="817"/>
                </a:cubicBezTo>
                <a:lnTo>
                  <a:pt x="1022" y="817"/>
                </a:lnTo>
                <a:cubicBezTo>
                  <a:pt x="1020" y="805"/>
                  <a:pt x="1019" y="792"/>
                  <a:pt x="1019" y="780"/>
                </a:cubicBezTo>
                <a:close/>
                <a:moveTo>
                  <a:pt x="1654" y="1931"/>
                </a:moveTo>
                <a:lnTo>
                  <a:pt x="1654" y="1931"/>
                </a:lnTo>
                <a:cubicBezTo>
                  <a:pt x="1710" y="1863"/>
                  <a:pt x="1746" y="1827"/>
                  <a:pt x="1735" y="1770"/>
                </a:cubicBezTo>
                <a:lnTo>
                  <a:pt x="1735" y="1770"/>
                </a:lnTo>
                <a:cubicBezTo>
                  <a:pt x="1670" y="1426"/>
                  <a:pt x="1521" y="1022"/>
                  <a:pt x="1509" y="979"/>
                </a:cubicBezTo>
                <a:lnTo>
                  <a:pt x="1509" y="979"/>
                </a:lnTo>
                <a:cubicBezTo>
                  <a:pt x="1501" y="949"/>
                  <a:pt x="1476" y="945"/>
                  <a:pt x="1471" y="944"/>
                </a:cubicBezTo>
                <a:lnTo>
                  <a:pt x="1471" y="944"/>
                </a:lnTo>
                <a:cubicBezTo>
                  <a:pt x="1466" y="944"/>
                  <a:pt x="1414" y="922"/>
                  <a:pt x="1390" y="912"/>
                </a:cubicBezTo>
                <a:lnTo>
                  <a:pt x="1390" y="912"/>
                </a:lnTo>
                <a:cubicBezTo>
                  <a:pt x="1365" y="901"/>
                  <a:pt x="1098" y="799"/>
                  <a:pt x="1081" y="794"/>
                </a:cubicBezTo>
                <a:lnTo>
                  <a:pt x="1081" y="794"/>
                </a:lnTo>
                <a:cubicBezTo>
                  <a:pt x="1056" y="786"/>
                  <a:pt x="1053" y="770"/>
                  <a:pt x="1033" y="764"/>
                </a:cubicBezTo>
                <a:lnTo>
                  <a:pt x="1033" y="764"/>
                </a:lnTo>
                <a:cubicBezTo>
                  <a:pt x="1028" y="762"/>
                  <a:pt x="1023" y="762"/>
                  <a:pt x="1019" y="762"/>
                </a:cubicBezTo>
                <a:lnTo>
                  <a:pt x="1019" y="762"/>
                </a:lnTo>
                <a:cubicBezTo>
                  <a:pt x="1019" y="747"/>
                  <a:pt x="1019" y="733"/>
                  <a:pt x="1021" y="730"/>
                </a:cubicBezTo>
                <a:lnTo>
                  <a:pt x="1021" y="730"/>
                </a:lnTo>
                <a:cubicBezTo>
                  <a:pt x="1035" y="706"/>
                  <a:pt x="1055" y="663"/>
                  <a:pt x="1073" y="626"/>
                </a:cubicBezTo>
                <a:lnTo>
                  <a:pt x="1073" y="626"/>
                </a:lnTo>
                <a:cubicBezTo>
                  <a:pt x="1057" y="663"/>
                  <a:pt x="1109" y="629"/>
                  <a:pt x="1143" y="580"/>
                </a:cubicBezTo>
                <a:lnTo>
                  <a:pt x="1143" y="580"/>
                </a:lnTo>
                <a:cubicBezTo>
                  <a:pt x="1179" y="529"/>
                  <a:pt x="1190" y="433"/>
                  <a:pt x="1177" y="322"/>
                </a:cubicBezTo>
                <a:lnTo>
                  <a:pt x="1177" y="322"/>
                </a:lnTo>
                <a:cubicBezTo>
                  <a:pt x="1164" y="211"/>
                  <a:pt x="1027" y="32"/>
                  <a:pt x="907" y="18"/>
                </a:cubicBezTo>
                <a:lnTo>
                  <a:pt x="907" y="18"/>
                </a:lnTo>
                <a:cubicBezTo>
                  <a:pt x="761" y="0"/>
                  <a:pt x="580" y="184"/>
                  <a:pt x="556" y="308"/>
                </a:cubicBezTo>
                <a:lnTo>
                  <a:pt x="556" y="308"/>
                </a:lnTo>
                <a:cubicBezTo>
                  <a:pt x="530" y="436"/>
                  <a:pt x="538" y="502"/>
                  <a:pt x="554" y="544"/>
                </a:cubicBezTo>
                <a:lnTo>
                  <a:pt x="554" y="544"/>
                </a:lnTo>
                <a:cubicBezTo>
                  <a:pt x="571" y="587"/>
                  <a:pt x="609" y="643"/>
                  <a:pt x="627" y="650"/>
                </a:cubicBezTo>
                <a:lnTo>
                  <a:pt x="627" y="650"/>
                </a:lnTo>
                <a:cubicBezTo>
                  <a:pt x="644" y="696"/>
                  <a:pt x="697" y="741"/>
                  <a:pt x="703" y="772"/>
                </a:cubicBezTo>
                <a:lnTo>
                  <a:pt x="703" y="772"/>
                </a:lnTo>
                <a:cubicBezTo>
                  <a:pt x="704" y="775"/>
                  <a:pt x="705" y="778"/>
                  <a:pt x="705" y="782"/>
                </a:cubicBezTo>
                <a:lnTo>
                  <a:pt x="705" y="782"/>
                </a:lnTo>
                <a:cubicBezTo>
                  <a:pt x="696" y="782"/>
                  <a:pt x="673" y="791"/>
                  <a:pt x="655" y="809"/>
                </a:cubicBezTo>
                <a:lnTo>
                  <a:pt x="655" y="809"/>
                </a:lnTo>
                <a:cubicBezTo>
                  <a:pt x="655" y="809"/>
                  <a:pt x="556" y="839"/>
                  <a:pt x="501" y="856"/>
                </a:cubicBezTo>
                <a:lnTo>
                  <a:pt x="501" y="856"/>
                </a:lnTo>
                <a:cubicBezTo>
                  <a:pt x="445" y="873"/>
                  <a:pt x="331" y="913"/>
                  <a:pt x="324" y="914"/>
                </a:cubicBezTo>
                <a:lnTo>
                  <a:pt x="324" y="914"/>
                </a:lnTo>
                <a:cubicBezTo>
                  <a:pt x="316" y="914"/>
                  <a:pt x="292" y="921"/>
                  <a:pt x="279" y="942"/>
                </a:cubicBezTo>
                <a:lnTo>
                  <a:pt x="279" y="942"/>
                </a:lnTo>
                <a:cubicBezTo>
                  <a:pt x="245" y="998"/>
                  <a:pt x="115" y="1379"/>
                  <a:pt x="90" y="1496"/>
                </a:cubicBezTo>
                <a:lnTo>
                  <a:pt x="90" y="1496"/>
                </a:lnTo>
                <a:cubicBezTo>
                  <a:pt x="77" y="1557"/>
                  <a:pt x="0" y="1745"/>
                  <a:pt x="0" y="1801"/>
                </a:cubicBezTo>
                <a:lnTo>
                  <a:pt x="0" y="1801"/>
                </a:lnTo>
                <a:cubicBezTo>
                  <a:pt x="0" y="1847"/>
                  <a:pt x="113" y="1998"/>
                  <a:pt x="223" y="2099"/>
                </a:cubicBezTo>
                <a:lnTo>
                  <a:pt x="223" y="2099"/>
                </a:lnTo>
                <a:cubicBezTo>
                  <a:pt x="237" y="2112"/>
                  <a:pt x="257" y="2126"/>
                  <a:pt x="269" y="2143"/>
                </a:cubicBezTo>
                <a:lnTo>
                  <a:pt x="269" y="2143"/>
                </a:lnTo>
                <a:cubicBezTo>
                  <a:pt x="282" y="2160"/>
                  <a:pt x="272" y="2185"/>
                  <a:pt x="268" y="2204"/>
                </a:cubicBezTo>
                <a:lnTo>
                  <a:pt x="268" y="2204"/>
                </a:lnTo>
                <a:cubicBezTo>
                  <a:pt x="258" y="2265"/>
                  <a:pt x="263" y="2326"/>
                  <a:pt x="255" y="2387"/>
                </a:cubicBezTo>
                <a:lnTo>
                  <a:pt x="255" y="2387"/>
                </a:lnTo>
                <a:cubicBezTo>
                  <a:pt x="245" y="2465"/>
                  <a:pt x="225" y="2540"/>
                  <a:pt x="208" y="2617"/>
                </a:cubicBezTo>
                <a:lnTo>
                  <a:pt x="208" y="2617"/>
                </a:lnTo>
                <a:cubicBezTo>
                  <a:pt x="203" y="2649"/>
                  <a:pt x="186" y="2694"/>
                  <a:pt x="193" y="2725"/>
                </a:cubicBezTo>
                <a:lnTo>
                  <a:pt x="193" y="2725"/>
                </a:lnTo>
                <a:cubicBezTo>
                  <a:pt x="193" y="2728"/>
                  <a:pt x="196" y="2732"/>
                  <a:pt x="199" y="2737"/>
                </a:cubicBezTo>
                <a:lnTo>
                  <a:pt x="199" y="2737"/>
                </a:lnTo>
                <a:cubicBezTo>
                  <a:pt x="199" y="2738"/>
                  <a:pt x="200" y="2740"/>
                  <a:pt x="202" y="2743"/>
                </a:cubicBezTo>
                <a:lnTo>
                  <a:pt x="202" y="2743"/>
                </a:lnTo>
                <a:cubicBezTo>
                  <a:pt x="209" y="2754"/>
                  <a:pt x="235" y="2792"/>
                  <a:pt x="259" y="2815"/>
                </a:cubicBezTo>
                <a:lnTo>
                  <a:pt x="259" y="2815"/>
                </a:lnTo>
                <a:cubicBezTo>
                  <a:pt x="261" y="2816"/>
                  <a:pt x="263" y="2818"/>
                  <a:pt x="264" y="2819"/>
                </a:cubicBezTo>
                <a:lnTo>
                  <a:pt x="264" y="2819"/>
                </a:lnTo>
                <a:cubicBezTo>
                  <a:pt x="264" y="2819"/>
                  <a:pt x="265" y="2820"/>
                  <a:pt x="265" y="2821"/>
                </a:cubicBezTo>
                <a:lnTo>
                  <a:pt x="265" y="2821"/>
                </a:lnTo>
                <a:cubicBezTo>
                  <a:pt x="266" y="2821"/>
                  <a:pt x="267" y="2821"/>
                  <a:pt x="267" y="2821"/>
                </a:cubicBezTo>
                <a:lnTo>
                  <a:pt x="267" y="2821"/>
                </a:lnTo>
                <a:cubicBezTo>
                  <a:pt x="269" y="2824"/>
                  <a:pt x="273" y="2826"/>
                  <a:pt x="277" y="2828"/>
                </a:cubicBezTo>
                <a:lnTo>
                  <a:pt x="277" y="2828"/>
                </a:lnTo>
                <a:lnTo>
                  <a:pt x="277" y="2828"/>
                </a:lnTo>
                <a:lnTo>
                  <a:pt x="277" y="2828"/>
                </a:lnTo>
                <a:lnTo>
                  <a:pt x="277" y="2828"/>
                </a:lnTo>
                <a:lnTo>
                  <a:pt x="277" y="2828"/>
                </a:lnTo>
                <a:cubicBezTo>
                  <a:pt x="278" y="2829"/>
                  <a:pt x="279" y="2829"/>
                  <a:pt x="280" y="2830"/>
                </a:cubicBezTo>
                <a:lnTo>
                  <a:pt x="280" y="2830"/>
                </a:lnTo>
                <a:cubicBezTo>
                  <a:pt x="290" y="3026"/>
                  <a:pt x="335" y="3382"/>
                  <a:pt x="339" y="3500"/>
                </a:cubicBezTo>
                <a:lnTo>
                  <a:pt x="339" y="3500"/>
                </a:lnTo>
                <a:cubicBezTo>
                  <a:pt x="345" y="3643"/>
                  <a:pt x="351" y="4036"/>
                  <a:pt x="353" y="4186"/>
                </a:cubicBezTo>
                <a:lnTo>
                  <a:pt x="353" y="4186"/>
                </a:lnTo>
                <a:cubicBezTo>
                  <a:pt x="355" y="4355"/>
                  <a:pt x="376" y="4592"/>
                  <a:pt x="382" y="4762"/>
                </a:cubicBezTo>
                <a:lnTo>
                  <a:pt x="382" y="4762"/>
                </a:lnTo>
                <a:cubicBezTo>
                  <a:pt x="383" y="4783"/>
                  <a:pt x="392" y="4818"/>
                  <a:pt x="385" y="4838"/>
                </a:cubicBezTo>
                <a:lnTo>
                  <a:pt x="385" y="4838"/>
                </a:lnTo>
                <a:cubicBezTo>
                  <a:pt x="380" y="4852"/>
                  <a:pt x="366" y="4856"/>
                  <a:pt x="370" y="4872"/>
                </a:cubicBezTo>
                <a:lnTo>
                  <a:pt x="370" y="4872"/>
                </a:lnTo>
                <a:cubicBezTo>
                  <a:pt x="374" y="4883"/>
                  <a:pt x="389" y="4890"/>
                  <a:pt x="387" y="4903"/>
                </a:cubicBezTo>
                <a:lnTo>
                  <a:pt x="387" y="4903"/>
                </a:lnTo>
                <a:cubicBezTo>
                  <a:pt x="386" y="4909"/>
                  <a:pt x="382" y="4913"/>
                  <a:pt x="379" y="4918"/>
                </a:cubicBezTo>
                <a:lnTo>
                  <a:pt x="379" y="4918"/>
                </a:lnTo>
                <a:cubicBezTo>
                  <a:pt x="375" y="4923"/>
                  <a:pt x="372" y="4929"/>
                  <a:pt x="375" y="4934"/>
                </a:cubicBezTo>
                <a:lnTo>
                  <a:pt x="375" y="4934"/>
                </a:lnTo>
                <a:cubicBezTo>
                  <a:pt x="376" y="4937"/>
                  <a:pt x="382" y="4938"/>
                  <a:pt x="381" y="4940"/>
                </a:cubicBezTo>
                <a:lnTo>
                  <a:pt x="381" y="4940"/>
                </a:lnTo>
                <a:cubicBezTo>
                  <a:pt x="374" y="4974"/>
                  <a:pt x="375" y="4997"/>
                  <a:pt x="376" y="5023"/>
                </a:cubicBezTo>
                <a:lnTo>
                  <a:pt x="376" y="5023"/>
                </a:lnTo>
                <a:cubicBezTo>
                  <a:pt x="385" y="5028"/>
                  <a:pt x="406" y="5033"/>
                  <a:pt x="432" y="5037"/>
                </a:cubicBezTo>
                <a:lnTo>
                  <a:pt x="432" y="5037"/>
                </a:lnTo>
                <a:cubicBezTo>
                  <a:pt x="416" y="5081"/>
                  <a:pt x="359" y="5134"/>
                  <a:pt x="287" y="5191"/>
                </a:cubicBezTo>
                <a:lnTo>
                  <a:pt x="287" y="5191"/>
                </a:lnTo>
                <a:cubicBezTo>
                  <a:pt x="251" y="5218"/>
                  <a:pt x="183" y="5308"/>
                  <a:pt x="261" y="5345"/>
                </a:cubicBezTo>
                <a:lnTo>
                  <a:pt x="261" y="5345"/>
                </a:lnTo>
                <a:cubicBezTo>
                  <a:pt x="331" y="5363"/>
                  <a:pt x="466" y="5355"/>
                  <a:pt x="519" y="5326"/>
                </a:cubicBezTo>
                <a:lnTo>
                  <a:pt x="519" y="5326"/>
                </a:lnTo>
                <a:cubicBezTo>
                  <a:pt x="573" y="5296"/>
                  <a:pt x="561" y="5259"/>
                  <a:pt x="576" y="5252"/>
                </a:cubicBezTo>
                <a:lnTo>
                  <a:pt x="576" y="5252"/>
                </a:lnTo>
                <a:cubicBezTo>
                  <a:pt x="590" y="5245"/>
                  <a:pt x="689" y="5232"/>
                  <a:pt x="690" y="5210"/>
                </a:cubicBezTo>
                <a:lnTo>
                  <a:pt x="690" y="5210"/>
                </a:lnTo>
                <a:cubicBezTo>
                  <a:pt x="692" y="5187"/>
                  <a:pt x="702" y="5158"/>
                  <a:pt x="694" y="5146"/>
                </a:cubicBezTo>
                <a:lnTo>
                  <a:pt x="694" y="5146"/>
                </a:lnTo>
                <a:cubicBezTo>
                  <a:pt x="687" y="5133"/>
                  <a:pt x="698" y="5118"/>
                  <a:pt x="701" y="5095"/>
                </a:cubicBezTo>
                <a:lnTo>
                  <a:pt x="701" y="5095"/>
                </a:lnTo>
                <a:cubicBezTo>
                  <a:pt x="702" y="5083"/>
                  <a:pt x="698" y="5063"/>
                  <a:pt x="691" y="5044"/>
                </a:cubicBezTo>
                <a:lnTo>
                  <a:pt x="691" y="5044"/>
                </a:lnTo>
                <a:cubicBezTo>
                  <a:pt x="692" y="5044"/>
                  <a:pt x="692" y="5044"/>
                  <a:pt x="692" y="5043"/>
                </a:cubicBezTo>
                <a:lnTo>
                  <a:pt x="692" y="5043"/>
                </a:lnTo>
                <a:cubicBezTo>
                  <a:pt x="710" y="4994"/>
                  <a:pt x="701" y="4941"/>
                  <a:pt x="720" y="4892"/>
                </a:cubicBezTo>
                <a:lnTo>
                  <a:pt x="720" y="4892"/>
                </a:lnTo>
                <a:cubicBezTo>
                  <a:pt x="728" y="4869"/>
                  <a:pt x="720" y="4855"/>
                  <a:pt x="717" y="4834"/>
                </a:cubicBezTo>
                <a:lnTo>
                  <a:pt x="717" y="4834"/>
                </a:lnTo>
                <a:cubicBezTo>
                  <a:pt x="715" y="4815"/>
                  <a:pt x="722" y="4792"/>
                  <a:pt x="723" y="4772"/>
                </a:cubicBezTo>
                <a:lnTo>
                  <a:pt x="723" y="4772"/>
                </a:lnTo>
                <a:cubicBezTo>
                  <a:pt x="728" y="4728"/>
                  <a:pt x="732" y="4683"/>
                  <a:pt x="736" y="4638"/>
                </a:cubicBezTo>
                <a:lnTo>
                  <a:pt x="736" y="4638"/>
                </a:lnTo>
                <a:cubicBezTo>
                  <a:pt x="742" y="4566"/>
                  <a:pt x="749" y="4494"/>
                  <a:pt x="748" y="4421"/>
                </a:cubicBezTo>
                <a:lnTo>
                  <a:pt x="748" y="4421"/>
                </a:lnTo>
                <a:cubicBezTo>
                  <a:pt x="746" y="4271"/>
                  <a:pt x="714" y="3942"/>
                  <a:pt x="723" y="3860"/>
                </a:cubicBezTo>
                <a:lnTo>
                  <a:pt x="723" y="3860"/>
                </a:lnTo>
                <a:cubicBezTo>
                  <a:pt x="731" y="3777"/>
                  <a:pt x="722" y="3690"/>
                  <a:pt x="739" y="3584"/>
                </a:cubicBezTo>
                <a:lnTo>
                  <a:pt x="739" y="3584"/>
                </a:lnTo>
                <a:cubicBezTo>
                  <a:pt x="743" y="3556"/>
                  <a:pt x="752" y="3503"/>
                  <a:pt x="761" y="3438"/>
                </a:cubicBezTo>
                <a:lnTo>
                  <a:pt x="761" y="3438"/>
                </a:lnTo>
                <a:cubicBezTo>
                  <a:pt x="769" y="3423"/>
                  <a:pt x="770" y="3379"/>
                  <a:pt x="772" y="3367"/>
                </a:cubicBezTo>
                <a:lnTo>
                  <a:pt x="786" y="3273"/>
                </a:lnTo>
                <a:lnTo>
                  <a:pt x="786" y="3273"/>
                </a:lnTo>
                <a:cubicBezTo>
                  <a:pt x="786" y="3270"/>
                  <a:pt x="786" y="3267"/>
                  <a:pt x="786" y="3264"/>
                </a:cubicBezTo>
                <a:lnTo>
                  <a:pt x="786" y="3264"/>
                </a:lnTo>
                <a:cubicBezTo>
                  <a:pt x="806" y="3130"/>
                  <a:pt x="827" y="2999"/>
                  <a:pt x="839" y="2961"/>
                </a:cubicBezTo>
                <a:lnTo>
                  <a:pt x="839" y="2961"/>
                </a:lnTo>
                <a:cubicBezTo>
                  <a:pt x="840" y="2960"/>
                  <a:pt x="840" y="2959"/>
                  <a:pt x="841" y="2958"/>
                </a:cubicBezTo>
                <a:lnTo>
                  <a:pt x="841" y="2958"/>
                </a:lnTo>
                <a:cubicBezTo>
                  <a:pt x="842" y="2956"/>
                  <a:pt x="843" y="2954"/>
                  <a:pt x="844" y="2951"/>
                </a:cubicBezTo>
                <a:lnTo>
                  <a:pt x="844" y="2951"/>
                </a:lnTo>
                <a:cubicBezTo>
                  <a:pt x="866" y="2935"/>
                  <a:pt x="971" y="3381"/>
                  <a:pt x="994" y="3539"/>
                </a:cubicBezTo>
                <a:lnTo>
                  <a:pt x="994" y="3539"/>
                </a:lnTo>
                <a:cubicBezTo>
                  <a:pt x="1017" y="3700"/>
                  <a:pt x="1069" y="3989"/>
                  <a:pt x="1086" y="4189"/>
                </a:cubicBezTo>
                <a:lnTo>
                  <a:pt x="1086" y="4189"/>
                </a:lnTo>
                <a:cubicBezTo>
                  <a:pt x="1103" y="4389"/>
                  <a:pt x="1168" y="4715"/>
                  <a:pt x="1189" y="4846"/>
                </a:cubicBezTo>
                <a:lnTo>
                  <a:pt x="1189" y="4846"/>
                </a:lnTo>
                <a:cubicBezTo>
                  <a:pt x="1191" y="4859"/>
                  <a:pt x="1194" y="4871"/>
                  <a:pt x="1195" y="4883"/>
                </a:cubicBezTo>
                <a:lnTo>
                  <a:pt x="1195" y="4883"/>
                </a:lnTo>
                <a:cubicBezTo>
                  <a:pt x="1196" y="4892"/>
                  <a:pt x="1192" y="4903"/>
                  <a:pt x="1194" y="4912"/>
                </a:cubicBezTo>
                <a:lnTo>
                  <a:pt x="1194" y="4912"/>
                </a:lnTo>
                <a:cubicBezTo>
                  <a:pt x="1195" y="4920"/>
                  <a:pt x="1203" y="4926"/>
                  <a:pt x="1204" y="4934"/>
                </a:cubicBezTo>
                <a:lnTo>
                  <a:pt x="1204" y="4934"/>
                </a:lnTo>
                <a:cubicBezTo>
                  <a:pt x="1208" y="4969"/>
                  <a:pt x="1222" y="5010"/>
                  <a:pt x="1235" y="5045"/>
                </a:cubicBezTo>
                <a:lnTo>
                  <a:pt x="1235" y="5045"/>
                </a:lnTo>
                <a:cubicBezTo>
                  <a:pt x="1241" y="5047"/>
                  <a:pt x="1246" y="5048"/>
                  <a:pt x="1252" y="5050"/>
                </a:cubicBezTo>
                <a:lnTo>
                  <a:pt x="1252" y="5050"/>
                </a:lnTo>
                <a:cubicBezTo>
                  <a:pt x="1246" y="5070"/>
                  <a:pt x="1247" y="5092"/>
                  <a:pt x="1247" y="5103"/>
                </a:cubicBezTo>
                <a:lnTo>
                  <a:pt x="1247" y="5103"/>
                </a:lnTo>
                <a:cubicBezTo>
                  <a:pt x="1248" y="5118"/>
                  <a:pt x="1263" y="5112"/>
                  <a:pt x="1253" y="5118"/>
                </a:cubicBezTo>
                <a:lnTo>
                  <a:pt x="1253" y="5118"/>
                </a:lnTo>
                <a:cubicBezTo>
                  <a:pt x="1243" y="5124"/>
                  <a:pt x="1241" y="5189"/>
                  <a:pt x="1248" y="5199"/>
                </a:cubicBezTo>
                <a:lnTo>
                  <a:pt x="1248" y="5199"/>
                </a:lnTo>
                <a:cubicBezTo>
                  <a:pt x="1255" y="5209"/>
                  <a:pt x="1286" y="5227"/>
                  <a:pt x="1310" y="5237"/>
                </a:cubicBezTo>
                <a:lnTo>
                  <a:pt x="1310" y="5237"/>
                </a:lnTo>
                <a:cubicBezTo>
                  <a:pt x="1332" y="5247"/>
                  <a:pt x="1337" y="5260"/>
                  <a:pt x="1338" y="5280"/>
                </a:cubicBezTo>
                <a:lnTo>
                  <a:pt x="1338" y="5280"/>
                </a:lnTo>
                <a:cubicBezTo>
                  <a:pt x="1338" y="5300"/>
                  <a:pt x="1344" y="5306"/>
                  <a:pt x="1395" y="5338"/>
                </a:cubicBezTo>
                <a:lnTo>
                  <a:pt x="1395" y="5338"/>
                </a:lnTo>
                <a:cubicBezTo>
                  <a:pt x="1446" y="5371"/>
                  <a:pt x="1574" y="5378"/>
                  <a:pt x="1595" y="5376"/>
                </a:cubicBezTo>
                <a:lnTo>
                  <a:pt x="1595" y="5376"/>
                </a:lnTo>
                <a:cubicBezTo>
                  <a:pt x="1615" y="5374"/>
                  <a:pt x="1650" y="5380"/>
                  <a:pt x="1662" y="5328"/>
                </a:cubicBezTo>
                <a:lnTo>
                  <a:pt x="1662" y="5328"/>
                </a:lnTo>
                <a:cubicBezTo>
                  <a:pt x="1678" y="5261"/>
                  <a:pt x="1563" y="5150"/>
                  <a:pt x="1529" y="5111"/>
                </a:cubicBezTo>
                <a:lnTo>
                  <a:pt x="1529" y="5111"/>
                </a:lnTo>
                <a:cubicBezTo>
                  <a:pt x="1509" y="5089"/>
                  <a:pt x="1501" y="5055"/>
                  <a:pt x="1498" y="5030"/>
                </a:cubicBezTo>
                <a:lnTo>
                  <a:pt x="1498" y="5030"/>
                </a:lnTo>
                <a:cubicBezTo>
                  <a:pt x="1513" y="5025"/>
                  <a:pt x="1524" y="5021"/>
                  <a:pt x="1529" y="5021"/>
                </a:cubicBezTo>
                <a:lnTo>
                  <a:pt x="1529" y="5021"/>
                </a:lnTo>
                <a:cubicBezTo>
                  <a:pt x="1540" y="5022"/>
                  <a:pt x="1532" y="4984"/>
                  <a:pt x="1533" y="4980"/>
                </a:cubicBezTo>
                <a:lnTo>
                  <a:pt x="1533" y="4980"/>
                </a:lnTo>
                <a:cubicBezTo>
                  <a:pt x="1533" y="4972"/>
                  <a:pt x="1536" y="4964"/>
                  <a:pt x="1533" y="4956"/>
                </a:cubicBezTo>
                <a:lnTo>
                  <a:pt x="1533" y="4956"/>
                </a:lnTo>
                <a:cubicBezTo>
                  <a:pt x="1531" y="4945"/>
                  <a:pt x="1523" y="4937"/>
                  <a:pt x="1522" y="4926"/>
                </a:cubicBezTo>
                <a:lnTo>
                  <a:pt x="1522" y="4926"/>
                </a:lnTo>
                <a:cubicBezTo>
                  <a:pt x="1521" y="4920"/>
                  <a:pt x="1523" y="4914"/>
                  <a:pt x="1524" y="4908"/>
                </a:cubicBezTo>
                <a:lnTo>
                  <a:pt x="1524" y="4908"/>
                </a:lnTo>
                <a:cubicBezTo>
                  <a:pt x="1526" y="4899"/>
                  <a:pt x="1529" y="4889"/>
                  <a:pt x="1531" y="4880"/>
                </a:cubicBezTo>
                <a:lnTo>
                  <a:pt x="1531" y="4880"/>
                </a:lnTo>
                <a:cubicBezTo>
                  <a:pt x="1533" y="4873"/>
                  <a:pt x="1535" y="4865"/>
                  <a:pt x="1534" y="4858"/>
                </a:cubicBezTo>
                <a:lnTo>
                  <a:pt x="1534" y="4858"/>
                </a:lnTo>
                <a:cubicBezTo>
                  <a:pt x="1533" y="4848"/>
                  <a:pt x="1525" y="4843"/>
                  <a:pt x="1523" y="4835"/>
                </a:cubicBezTo>
                <a:lnTo>
                  <a:pt x="1523" y="4835"/>
                </a:lnTo>
                <a:cubicBezTo>
                  <a:pt x="1520" y="4825"/>
                  <a:pt x="1522" y="4811"/>
                  <a:pt x="1522" y="4801"/>
                </a:cubicBezTo>
                <a:lnTo>
                  <a:pt x="1522" y="4801"/>
                </a:lnTo>
                <a:cubicBezTo>
                  <a:pt x="1523" y="4777"/>
                  <a:pt x="1523" y="4753"/>
                  <a:pt x="1524" y="4729"/>
                </a:cubicBezTo>
                <a:lnTo>
                  <a:pt x="1524" y="4729"/>
                </a:lnTo>
                <a:cubicBezTo>
                  <a:pt x="1533" y="4516"/>
                  <a:pt x="1457" y="3780"/>
                  <a:pt x="1438" y="3664"/>
                </a:cubicBezTo>
                <a:lnTo>
                  <a:pt x="1438" y="3664"/>
                </a:lnTo>
                <a:cubicBezTo>
                  <a:pt x="1420" y="3546"/>
                  <a:pt x="1404" y="3269"/>
                  <a:pt x="1399" y="2983"/>
                </a:cubicBezTo>
                <a:lnTo>
                  <a:pt x="1399" y="2983"/>
                </a:lnTo>
                <a:cubicBezTo>
                  <a:pt x="1398" y="2932"/>
                  <a:pt x="1394" y="2874"/>
                  <a:pt x="1389" y="2813"/>
                </a:cubicBezTo>
                <a:lnTo>
                  <a:pt x="1389" y="2813"/>
                </a:lnTo>
                <a:cubicBezTo>
                  <a:pt x="1410" y="2800"/>
                  <a:pt x="1428" y="2784"/>
                  <a:pt x="1432" y="2781"/>
                </a:cubicBezTo>
                <a:lnTo>
                  <a:pt x="1432" y="2781"/>
                </a:lnTo>
                <a:cubicBezTo>
                  <a:pt x="1433" y="2780"/>
                  <a:pt x="1431" y="2781"/>
                  <a:pt x="1427" y="2783"/>
                </a:cubicBezTo>
                <a:lnTo>
                  <a:pt x="1427" y="2783"/>
                </a:lnTo>
                <a:cubicBezTo>
                  <a:pt x="1435" y="2778"/>
                  <a:pt x="1440" y="2775"/>
                  <a:pt x="1440" y="2774"/>
                </a:cubicBezTo>
                <a:lnTo>
                  <a:pt x="1440" y="2774"/>
                </a:lnTo>
                <a:cubicBezTo>
                  <a:pt x="1440" y="2764"/>
                  <a:pt x="1434" y="2639"/>
                  <a:pt x="1422" y="2506"/>
                </a:cubicBezTo>
                <a:lnTo>
                  <a:pt x="1422" y="2506"/>
                </a:lnTo>
                <a:cubicBezTo>
                  <a:pt x="1410" y="2373"/>
                  <a:pt x="1389" y="2187"/>
                  <a:pt x="1395" y="2176"/>
                </a:cubicBezTo>
                <a:lnTo>
                  <a:pt x="1395" y="2176"/>
                </a:lnTo>
                <a:cubicBezTo>
                  <a:pt x="1402" y="2165"/>
                  <a:pt x="1598" y="2000"/>
                  <a:pt x="1654" y="1931"/>
                </a:cubicBezTo>
                <a:close/>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Tree>
    <p:extLst>
      <p:ext uri="{BB962C8B-B14F-4D97-AF65-F5344CB8AC3E}">
        <p14:creationId xmlns:p14="http://schemas.microsoft.com/office/powerpoint/2010/main" val="2760526421"/>
      </p:ext>
    </p:extLst>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7" name="Freeform 1">
            <a:extLst>
              <a:ext uri="{FF2B5EF4-FFF2-40B4-BE49-F238E27FC236}">
                <a16:creationId xmlns:a16="http://schemas.microsoft.com/office/drawing/2014/main" id="{D11F1754-A28E-EE4A-AAC7-BB677F992C00}"/>
              </a:ext>
            </a:extLst>
          </p:cNvPr>
          <p:cNvSpPr>
            <a:spLocks noChangeArrowheads="1"/>
          </p:cNvSpPr>
          <p:nvPr/>
        </p:nvSpPr>
        <p:spPr bwMode="auto">
          <a:xfrm>
            <a:off x="1490595" y="2019445"/>
            <a:ext cx="2004009" cy="2286650"/>
          </a:xfrm>
          <a:custGeom>
            <a:avLst/>
            <a:gdLst>
              <a:gd name="T0" fmla="*/ 2198 w 4503"/>
              <a:gd name="T1" fmla="*/ 0 h 5138"/>
              <a:gd name="T2" fmla="*/ 0 w 4503"/>
              <a:gd name="T3" fmla="*/ 1331 h 5138"/>
              <a:gd name="T4" fmla="*/ 53 w 4503"/>
              <a:gd name="T5" fmla="*/ 3899 h 5138"/>
              <a:gd name="T6" fmla="*/ 2304 w 4503"/>
              <a:gd name="T7" fmla="*/ 5137 h 5138"/>
              <a:gd name="T8" fmla="*/ 4502 w 4503"/>
              <a:gd name="T9" fmla="*/ 3807 h 5138"/>
              <a:gd name="T10" fmla="*/ 4449 w 4503"/>
              <a:gd name="T11" fmla="*/ 1238 h 5138"/>
              <a:gd name="T12" fmla="*/ 2198 w 4503"/>
              <a:gd name="T13" fmla="*/ 0 h 5138"/>
            </a:gdLst>
            <a:ahLst/>
            <a:cxnLst>
              <a:cxn ang="0">
                <a:pos x="T0" y="T1"/>
              </a:cxn>
              <a:cxn ang="0">
                <a:pos x="T2" y="T3"/>
              </a:cxn>
              <a:cxn ang="0">
                <a:pos x="T4" y="T5"/>
              </a:cxn>
              <a:cxn ang="0">
                <a:pos x="T6" y="T7"/>
              </a:cxn>
              <a:cxn ang="0">
                <a:pos x="T8" y="T9"/>
              </a:cxn>
              <a:cxn ang="0">
                <a:pos x="T10" y="T11"/>
              </a:cxn>
              <a:cxn ang="0">
                <a:pos x="T12" y="T13"/>
              </a:cxn>
            </a:cxnLst>
            <a:rect l="0" t="0" r="r" b="b"/>
            <a:pathLst>
              <a:path w="4503" h="5138">
                <a:moveTo>
                  <a:pt x="2198" y="0"/>
                </a:moveTo>
                <a:lnTo>
                  <a:pt x="0" y="1331"/>
                </a:lnTo>
                <a:lnTo>
                  <a:pt x="53" y="3899"/>
                </a:lnTo>
                <a:lnTo>
                  <a:pt x="2304" y="5137"/>
                </a:lnTo>
                <a:lnTo>
                  <a:pt x="4502" y="3807"/>
                </a:lnTo>
                <a:lnTo>
                  <a:pt x="4449" y="1238"/>
                </a:lnTo>
                <a:lnTo>
                  <a:pt x="2198" y="0"/>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useBgFill="1">
        <p:nvSpPr>
          <p:cNvPr id="4098" name="Freeform 2">
            <a:extLst>
              <a:ext uri="{FF2B5EF4-FFF2-40B4-BE49-F238E27FC236}">
                <a16:creationId xmlns:a16="http://schemas.microsoft.com/office/drawing/2014/main" id="{5E8F2E76-D3EC-8E4D-9F6C-DA85C8C7DAF8}"/>
              </a:ext>
            </a:extLst>
          </p:cNvPr>
          <p:cNvSpPr>
            <a:spLocks noChangeArrowheads="1"/>
          </p:cNvSpPr>
          <p:nvPr/>
        </p:nvSpPr>
        <p:spPr bwMode="auto">
          <a:xfrm>
            <a:off x="1743796" y="2307976"/>
            <a:ext cx="1501533" cy="1713514"/>
          </a:xfrm>
          <a:custGeom>
            <a:avLst/>
            <a:gdLst>
              <a:gd name="T0" fmla="*/ 1646 w 3373"/>
              <a:gd name="T1" fmla="*/ 0 h 3848"/>
              <a:gd name="T2" fmla="*/ 0 w 3373"/>
              <a:gd name="T3" fmla="*/ 997 h 3848"/>
              <a:gd name="T4" fmla="*/ 40 w 3373"/>
              <a:gd name="T5" fmla="*/ 2920 h 3848"/>
              <a:gd name="T6" fmla="*/ 1726 w 3373"/>
              <a:gd name="T7" fmla="*/ 3847 h 3848"/>
              <a:gd name="T8" fmla="*/ 3372 w 3373"/>
              <a:gd name="T9" fmla="*/ 2851 h 3848"/>
              <a:gd name="T10" fmla="*/ 3332 w 3373"/>
              <a:gd name="T11" fmla="*/ 928 h 3848"/>
              <a:gd name="T12" fmla="*/ 1646 w 3373"/>
              <a:gd name="T13" fmla="*/ 0 h 3848"/>
            </a:gdLst>
            <a:ahLst/>
            <a:cxnLst>
              <a:cxn ang="0">
                <a:pos x="T0" y="T1"/>
              </a:cxn>
              <a:cxn ang="0">
                <a:pos x="T2" y="T3"/>
              </a:cxn>
              <a:cxn ang="0">
                <a:pos x="T4" y="T5"/>
              </a:cxn>
              <a:cxn ang="0">
                <a:pos x="T6" y="T7"/>
              </a:cxn>
              <a:cxn ang="0">
                <a:pos x="T8" y="T9"/>
              </a:cxn>
              <a:cxn ang="0">
                <a:pos x="T10" y="T11"/>
              </a:cxn>
              <a:cxn ang="0">
                <a:pos x="T12" y="T13"/>
              </a:cxn>
            </a:cxnLst>
            <a:rect l="0" t="0" r="r" b="b"/>
            <a:pathLst>
              <a:path w="3373" h="3848">
                <a:moveTo>
                  <a:pt x="1646" y="0"/>
                </a:moveTo>
                <a:lnTo>
                  <a:pt x="0" y="997"/>
                </a:lnTo>
                <a:lnTo>
                  <a:pt x="40" y="2920"/>
                </a:lnTo>
                <a:lnTo>
                  <a:pt x="1726" y="3847"/>
                </a:lnTo>
                <a:lnTo>
                  <a:pt x="3372" y="2851"/>
                </a:lnTo>
                <a:lnTo>
                  <a:pt x="3332" y="928"/>
                </a:lnTo>
                <a:lnTo>
                  <a:pt x="1646" y="0"/>
                </a:ln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099" name="Freeform 3">
            <a:extLst>
              <a:ext uri="{FF2B5EF4-FFF2-40B4-BE49-F238E27FC236}">
                <a16:creationId xmlns:a16="http://schemas.microsoft.com/office/drawing/2014/main" id="{F721096E-B379-CB49-9FCA-AE33E78E29D9}"/>
              </a:ext>
            </a:extLst>
          </p:cNvPr>
          <p:cNvSpPr>
            <a:spLocks noChangeArrowheads="1"/>
          </p:cNvSpPr>
          <p:nvPr/>
        </p:nvSpPr>
        <p:spPr bwMode="auto">
          <a:xfrm>
            <a:off x="1188327" y="1597447"/>
            <a:ext cx="2706687" cy="3134573"/>
          </a:xfrm>
          <a:custGeom>
            <a:avLst/>
            <a:gdLst>
              <a:gd name="T0" fmla="*/ 6010 w 6082"/>
              <a:gd name="T1" fmla="*/ 1783 h 7042"/>
              <a:gd name="T2" fmla="*/ 6010 w 6082"/>
              <a:gd name="T3" fmla="*/ 1783 h 7042"/>
              <a:gd name="T4" fmla="*/ 6052 w 6082"/>
              <a:gd name="T5" fmla="*/ 3456 h 7042"/>
              <a:gd name="T6" fmla="*/ 6079 w 6082"/>
              <a:gd name="T7" fmla="*/ 5130 h 7042"/>
              <a:gd name="T8" fmla="*/ 6081 w 6082"/>
              <a:gd name="T9" fmla="*/ 5252 h 7042"/>
              <a:gd name="T10" fmla="*/ 5977 w 6082"/>
              <a:gd name="T11" fmla="*/ 5314 h 7042"/>
              <a:gd name="T12" fmla="*/ 5977 w 6082"/>
              <a:gd name="T13" fmla="*/ 5314 h 7042"/>
              <a:gd name="T14" fmla="*/ 5256 w 6082"/>
              <a:gd name="T15" fmla="*/ 5739 h 7042"/>
              <a:gd name="T16" fmla="*/ 4533 w 6082"/>
              <a:gd name="T17" fmla="*/ 6162 h 7042"/>
              <a:gd name="T18" fmla="*/ 4533 w 6082"/>
              <a:gd name="T19" fmla="*/ 6162 h 7042"/>
              <a:gd name="T20" fmla="*/ 3808 w 6082"/>
              <a:gd name="T21" fmla="*/ 6580 h 7042"/>
              <a:gd name="T22" fmla="*/ 3081 w 6082"/>
              <a:gd name="T23" fmla="*/ 6996 h 7042"/>
              <a:gd name="T24" fmla="*/ 3002 w 6082"/>
              <a:gd name="T25" fmla="*/ 7041 h 7042"/>
              <a:gd name="T26" fmla="*/ 2931 w 6082"/>
              <a:gd name="T27" fmla="*/ 6999 h 7042"/>
              <a:gd name="T28" fmla="*/ 2212 w 6082"/>
              <a:gd name="T29" fmla="*/ 6571 h 7042"/>
              <a:gd name="T30" fmla="*/ 2212 w 6082"/>
              <a:gd name="T31" fmla="*/ 6571 h 7042"/>
              <a:gd name="T32" fmla="*/ 1494 w 6082"/>
              <a:gd name="T33" fmla="*/ 6139 h 7042"/>
              <a:gd name="T34" fmla="*/ 1494 w 6082"/>
              <a:gd name="T35" fmla="*/ 6139 h 7042"/>
              <a:gd name="T36" fmla="*/ 70 w 6082"/>
              <a:gd name="T37" fmla="*/ 5254 h 7042"/>
              <a:gd name="T38" fmla="*/ 70 w 6082"/>
              <a:gd name="T39" fmla="*/ 5254 h 7042"/>
              <a:gd name="T40" fmla="*/ 1579 w 6082"/>
              <a:gd name="T41" fmla="*/ 5983 h 7042"/>
              <a:gd name="T42" fmla="*/ 1579 w 6082"/>
              <a:gd name="T43" fmla="*/ 5983 h 7042"/>
              <a:gd name="T44" fmla="*/ 2328 w 6082"/>
              <a:gd name="T45" fmla="*/ 6358 h 7042"/>
              <a:gd name="T46" fmla="*/ 3075 w 6082"/>
              <a:gd name="T47" fmla="*/ 6737 h 7042"/>
              <a:gd name="T48" fmla="*/ 2926 w 6082"/>
              <a:gd name="T49" fmla="*/ 6739 h 7042"/>
              <a:gd name="T50" fmla="*/ 3632 w 6082"/>
              <a:gd name="T51" fmla="*/ 6289 h 7042"/>
              <a:gd name="T52" fmla="*/ 3632 w 6082"/>
              <a:gd name="T53" fmla="*/ 6289 h 7042"/>
              <a:gd name="T54" fmla="*/ 4338 w 6082"/>
              <a:gd name="T55" fmla="*/ 5840 h 7042"/>
              <a:gd name="T56" fmla="*/ 5048 w 6082"/>
              <a:gd name="T57" fmla="*/ 5396 h 7042"/>
              <a:gd name="T58" fmla="*/ 5048 w 6082"/>
              <a:gd name="T59" fmla="*/ 5396 h 7042"/>
              <a:gd name="T60" fmla="*/ 5759 w 6082"/>
              <a:gd name="T61" fmla="*/ 4954 h 7042"/>
              <a:gd name="T62" fmla="*/ 5657 w 6082"/>
              <a:gd name="T63" fmla="*/ 5138 h 7042"/>
              <a:gd name="T64" fmla="*/ 5615 w 6082"/>
              <a:gd name="T65" fmla="*/ 3466 h 7042"/>
              <a:gd name="T66" fmla="*/ 5615 w 6082"/>
              <a:gd name="T67" fmla="*/ 3466 h 7042"/>
              <a:gd name="T68" fmla="*/ 5587 w 6082"/>
              <a:gd name="T69" fmla="*/ 1792 h 7042"/>
              <a:gd name="T70" fmla="*/ 5696 w 6082"/>
              <a:gd name="T71" fmla="*/ 1973 h 7042"/>
              <a:gd name="T72" fmla="*/ 5696 w 6082"/>
              <a:gd name="T73" fmla="*/ 1973 h 7042"/>
              <a:gd name="T74" fmla="*/ 4240 w 6082"/>
              <a:gd name="T75" fmla="*/ 1146 h 7042"/>
              <a:gd name="T76" fmla="*/ 4240 w 6082"/>
              <a:gd name="T77" fmla="*/ 1146 h 7042"/>
              <a:gd name="T78" fmla="*/ 3515 w 6082"/>
              <a:gd name="T79" fmla="*/ 727 h 7042"/>
              <a:gd name="T80" fmla="*/ 2792 w 6082"/>
              <a:gd name="T81" fmla="*/ 305 h 7042"/>
              <a:gd name="T82" fmla="*/ 2942 w 6082"/>
              <a:gd name="T83" fmla="*/ 302 h 7042"/>
              <a:gd name="T84" fmla="*/ 2212 w 6082"/>
              <a:gd name="T85" fmla="*/ 712 h 7042"/>
              <a:gd name="T86" fmla="*/ 2212 w 6082"/>
              <a:gd name="T87" fmla="*/ 712 h 7042"/>
              <a:gd name="T88" fmla="*/ 1478 w 6082"/>
              <a:gd name="T89" fmla="*/ 1117 h 7042"/>
              <a:gd name="T90" fmla="*/ 1478 w 6082"/>
              <a:gd name="T91" fmla="*/ 1117 h 7042"/>
              <a:gd name="T92" fmla="*/ 0 w 6082"/>
              <a:gd name="T93" fmla="*/ 1907 h 7042"/>
              <a:gd name="T94" fmla="*/ 0 w 6082"/>
              <a:gd name="T95" fmla="*/ 1907 h 7042"/>
              <a:gd name="T96" fmla="*/ 1386 w 6082"/>
              <a:gd name="T97" fmla="*/ 964 h 7042"/>
              <a:gd name="T98" fmla="*/ 1386 w 6082"/>
              <a:gd name="T99" fmla="*/ 964 h 7042"/>
              <a:gd name="T100" fmla="*/ 2085 w 6082"/>
              <a:gd name="T101" fmla="*/ 502 h 7042"/>
              <a:gd name="T102" fmla="*/ 2786 w 6082"/>
              <a:gd name="T103" fmla="*/ 45 h 7042"/>
              <a:gd name="T104" fmla="*/ 2856 w 6082"/>
              <a:gd name="T105" fmla="*/ 0 h 7042"/>
              <a:gd name="T106" fmla="*/ 2937 w 6082"/>
              <a:gd name="T107" fmla="*/ 41 h 7042"/>
              <a:gd name="T108" fmla="*/ 3681 w 6082"/>
              <a:gd name="T109" fmla="*/ 427 h 7042"/>
              <a:gd name="T110" fmla="*/ 3681 w 6082"/>
              <a:gd name="T111" fmla="*/ 427 h 7042"/>
              <a:gd name="T112" fmla="*/ 4422 w 6082"/>
              <a:gd name="T113" fmla="*/ 815 h 7042"/>
              <a:gd name="T114" fmla="*/ 4422 w 6082"/>
              <a:gd name="T115" fmla="*/ 815 h 7042"/>
              <a:gd name="T116" fmla="*/ 5900 w 6082"/>
              <a:gd name="T117" fmla="*/ 1601 h 7042"/>
              <a:gd name="T118" fmla="*/ 6010 w 6082"/>
              <a:gd name="T119" fmla="*/ 1783 h 7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82" h="7042">
                <a:moveTo>
                  <a:pt x="6010" y="1783"/>
                </a:moveTo>
                <a:lnTo>
                  <a:pt x="6010" y="1783"/>
                </a:lnTo>
                <a:cubicBezTo>
                  <a:pt x="6027" y="2341"/>
                  <a:pt x="6040" y="2899"/>
                  <a:pt x="6052" y="3456"/>
                </a:cubicBezTo>
                <a:lnTo>
                  <a:pt x="6079" y="5130"/>
                </a:lnTo>
                <a:lnTo>
                  <a:pt x="6081" y="5252"/>
                </a:lnTo>
                <a:lnTo>
                  <a:pt x="5977" y="5314"/>
                </a:lnTo>
                <a:lnTo>
                  <a:pt x="5977" y="5314"/>
                </a:lnTo>
                <a:cubicBezTo>
                  <a:pt x="5738" y="5459"/>
                  <a:pt x="5496" y="5597"/>
                  <a:pt x="5256" y="5739"/>
                </a:cubicBezTo>
                <a:lnTo>
                  <a:pt x="4533" y="6162"/>
                </a:lnTo>
                <a:lnTo>
                  <a:pt x="4533" y="6162"/>
                </a:lnTo>
                <a:cubicBezTo>
                  <a:pt x="4293" y="6304"/>
                  <a:pt x="4050" y="6441"/>
                  <a:pt x="3808" y="6580"/>
                </a:cubicBezTo>
                <a:lnTo>
                  <a:pt x="3081" y="6996"/>
                </a:lnTo>
                <a:lnTo>
                  <a:pt x="3002" y="7041"/>
                </a:lnTo>
                <a:lnTo>
                  <a:pt x="2931" y="6999"/>
                </a:lnTo>
                <a:lnTo>
                  <a:pt x="2212" y="6571"/>
                </a:lnTo>
                <a:lnTo>
                  <a:pt x="2212" y="6571"/>
                </a:lnTo>
                <a:cubicBezTo>
                  <a:pt x="1971" y="6430"/>
                  <a:pt x="1732" y="6284"/>
                  <a:pt x="1494" y="6139"/>
                </a:cubicBezTo>
                <a:lnTo>
                  <a:pt x="1494" y="6139"/>
                </a:lnTo>
                <a:cubicBezTo>
                  <a:pt x="1016" y="5850"/>
                  <a:pt x="541" y="5555"/>
                  <a:pt x="70" y="5254"/>
                </a:cubicBezTo>
                <a:lnTo>
                  <a:pt x="70" y="5254"/>
                </a:lnTo>
                <a:cubicBezTo>
                  <a:pt x="576" y="5491"/>
                  <a:pt x="1080" y="5734"/>
                  <a:pt x="1579" y="5983"/>
                </a:cubicBezTo>
                <a:lnTo>
                  <a:pt x="1579" y="5983"/>
                </a:lnTo>
                <a:cubicBezTo>
                  <a:pt x="1830" y="6107"/>
                  <a:pt x="2080" y="6231"/>
                  <a:pt x="2328" y="6358"/>
                </a:cubicBezTo>
                <a:lnTo>
                  <a:pt x="3075" y="6737"/>
                </a:lnTo>
                <a:lnTo>
                  <a:pt x="2926" y="6739"/>
                </a:lnTo>
                <a:lnTo>
                  <a:pt x="3632" y="6289"/>
                </a:lnTo>
                <a:lnTo>
                  <a:pt x="3632" y="6289"/>
                </a:lnTo>
                <a:cubicBezTo>
                  <a:pt x="3867" y="6139"/>
                  <a:pt x="4101" y="5987"/>
                  <a:pt x="4338" y="5840"/>
                </a:cubicBezTo>
                <a:lnTo>
                  <a:pt x="5048" y="5396"/>
                </a:lnTo>
                <a:lnTo>
                  <a:pt x="5048" y="5396"/>
                </a:lnTo>
                <a:cubicBezTo>
                  <a:pt x="5285" y="5248"/>
                  <a:pt x="5520" y="5098"/>
                  <a:pt x="5759" y="4954"/>
                </a:cubicBezTo>
                <a:lnTo>
                  <a:pt x="5657" y="5138"/>
                </a:lnTo>
                <a:lnTo>
                  <a:pt x="5615" y="3466"/>
                </a:lnTo>
                <a:lnTo>
                  <a:pt x="5615" y="3466"/>
                </a:lnTo>
                <a:cubicBezTo>
                  <a:pt x="5603" y="2908"/>
                  <a:pt x="5593" y="2350"/>
                  <a:pt x="5587" y="1792"/>
                </a:cubicBezTo>
                <a:lnTo>
                  <a:pt x="5696" y="1973"/>
                </a:lnTo>
                <a:lnTo>
                  <a:pt x="5696" y="1973"/>
                </a:lnTo>
                <a:cubicBezTo>
                  <a:pt x="5209" y="1700"/>
                  <a:pt x="4726" y="1421"/>
                  <a:pt x="4240" y="1146"/>
                </a:cubicBezTo>
                <a:lnTo>
                  <a:pt x="4240" y="1146"/>
                </a:lnTo>
                <a:cubicBezTo>
                  <a:pt x="3998" y="1009"/>
                  <a:pt x="3757" y="867"/>
                  <a:pt x="3515" y="727"/>
                </a:cubicBezTo>
                <a:lnTo>
                  <a:pt x="2792" y="305"/>
                </a:lnTo>
                <a:lnTo>
                  <a:pt x="2942" y="302"/>
                </a:lnTo>
                <a:lnTo>
                  <a:pt x="2212" y="712"/>
                </a:lnTo>
                <a:lnTo>
                  <a:pt x="2212" y="712"/>
                </a:lnTo>
                <a:cubicBezTo>
                  <a:pt x="1968" y="849"/>
                  <a:pt x="1724" y="984"/>
                  <a:pt x="1478" y="1117"/>
                </a:cubicBezTo>
                <a:lnTo>
                  <a:pt x="1478" y="1117"/>
                </a:lnTo>
                <a:cubicBezTo>
                  <a:pt x="989" y="1387"/>
                  <a:pt x="496" y="1651"/>
                  <a:pt x="0" y="1907"/>
                </a:cubicBezTo>
                <a:lnTo>
                  <a:pt x="0" y="1907"/>
                </a:lnTo>
                <a:cubicBezTo>
                  <a:pt x="458" y="1587"/>
                  <a:pt x="921" y="1272"/>
                  <a:pt x="1386" y="964"/>
                </a:cubicBezTo>
                <a:lnTo>
                  <a:pt x="1386" y="964"/>
                </a:lnTo>
                <a:cubicBezTo>
                  <a:pt x="1618" y="809"/>
                  <a:pt x="1851" y="654"/>
                  <a:pt x="2085" y="502"/>
                </a:cubicBezTo>
                <a:lnTo>
                  <a:pt x="2786" y="45"/>
                </a:lnTo>
                <a:lnTo>
                  <a:pt x="2856" y="0"/>
                </a:lnTo>
                <a:lnTo>
                  <a:pt x="2937" y="41"/>
                </a:lnTo>
                <a:lnTo>
                  <a:pt x="3681" y="427"/>
                </a:lnTo>
                <a:lnTo>
                  <a:pt x="3681" y="427"/>
                </a:lnTo>
                <a:cubicBezTo>
                  <a:pt x="3928" y="556"/>
                  <a:pt x="4177" y="683"/>
                  <a:pt x="4422" y="815"/>
                </a:cubicBezTo>
                <a:lnTo>
                  <a:pt x="4422" y="815"/>
                </a:lnTo>
                <a:cubicBezTo>
                  <a:pt x="4915" y="1077"/>
                  <a:pt x="5410" y="1337"/>
                  <a:pt x="5900" y="1601"/>
                </a:cubicBezTo>
                <a:lnTo>
                  <a:pt x="6010" y="1783"/>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4100" name="Freeform 4">
            <a:extLst>
              <a:ext uri="{FF2B5EF4-FFF2-40B4-BE49-F238E27FC236}">
                <a16:creationId xmlns:a16="http://schemas.microsoft.com/office/drawing/2014/main" id="{FF218987-1596-124C-862F-60427006E434}"/>
              </a:ext>
            </a:extLst>
          </p:cNvPr>
          <p:cNvSpPr>
            <a:spLocks noChangeArrowheads="1"/>
          </p:cNvSpPr>
          <p:nvPr/>
        </p:nvSpPr>
        <p:spPr bwMode="auto">
          <a:xfrm>
            <a:off x="5046891" y="2019445"/>
            <a:ext cx="2004007" cy="2286650"/>
          </a:xfrm>
          <a:custGeom>
            <a:avLst/>
            <a:gdLst>
              <a:gd name="T0" fmla="*/ 2198 w 4502"/>
              <a:gd name="T1" fmla="*/ 0 h 5138"/>
              <a:gd name="T2" fmla="*/ 0 w 4502"/>
              <a:gd name="T3" fmla="*/ 1331 h 5138"/>
              <a:gd name="T4" fmla="*/ 53 w 4502"/>
              <a:gd name="T5" fmla="*/ 3899 h 5138"/>
              <a:gd name="T6" fmla="*/ 2304 w 4502"/>
              <a:gd name="T7" fmla="*/ 5137 h 5138"/>
              <a:gd name="T8" fmla="*/ 4501 w 4502"/>
              <a:gd name="T9" fmla="*/ 3807 h 5138"/>
              <a:gd name="T10" fmla="*/ 4448 w 4502"/>
              <a:gd name="T11" fmla="*/ 1238 h 5138"/>
              <a:gd name="T12" fmla="*/ 2198 w 4502"/>
              <a:gd name="T13" fmla="*/ 0 h 5138"/>
            </a:gdLst>
            <a:ahLst/>
            <a:cxnLst>
              <a:cxn ang="0">
                <a:pos x="T0" y="T1"/>
              </a:cxn>
              <a:cxn ang="0">
                <a:pos x="T2" y="T3"/>
              </a:cxn>
              <a:cxn ang="0">
                <a:pos x="T4" y="T5"/>
              </a:cxn>
              <a:cxn ang="0">
                <a:pos x="T6" y="T7"/>
              </a:cxn>
              <a:cxn ang="0">
                <a:pos x="T8" y="T9"/>
              </a:cxn>
              <a:cxn ang="0">
                <a:pos x="T10" y="T11"/>
              </a:cxn>
              <a:cxn ang="0">
                <a:pos x="T12" y="T13"/>
              </a:cxn>
            </a:cxnLst>
            <a:rect l="0" t="0" r="r" b="b"/>
            <a:pathLst>
              <a:path w="4502" h="5138">
                <a:moveTo>
                  <a:pt x="2198" y="0"/>
                </a:moveTo>
                <a:lnTo>
                  <a:pt x="0" y="1331"/>
                </a:lnTo>
                <a:lnTo>
                  <a:pt x="53" y="3899"/>
                </a:lnTo>
                <a:lnTo>
                  <a:pt x="2304" y="5137"/>
                </a:lnTo>
                <a:lnTo>
                  <a:pt x="4501" y="3807"/>
                </a:lnTo>
                <a:lnTo>
                  <a:pt x="4448" y="1238"/>
                </a:lnTo>
                <a:lnTo>
                  <a:pt x="2198"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useBgFill="1">
        <p:nvSpPr>
          <p:cNvPr id="4101" name="Freeform 5">
            <a:extLst>
              <a:ext uri="{FF2B5EF4-FFF2-40B4-BE49-F238E27FC236}">
                <a16:creationId xmlns:a16="http://schemas.microsoft.com/office/drawing/2014/main" id="{0E3A8A9A-C115-CE4C-9A9A-EB56D70E3781}"/>
              </a:ext>
            </a:extLst>
          </p:cNvPr>
          <p:cNvSpPr>
            <a:spLocks noChangeArrowheads="1"/>
          </p:cNvSpPr>
          <p:nvPr/>
        </p:nvSpPr>
        <p:spPr bwMode="auto">
          <a:xfrm>
            <a:off x="5298128" y="2307976"/>
            <a:ext cx="1501533" cy="1713514"/>
          </a:xfrm>
          <a:custGeom>
            <a:avLst/>
            <a:gdLst>
              <a:gd name="T0" fmla="*/ 1646 w 3373"/>
              <a:gd name="T1" fmla="*/ 0 h 3848"/>
              <a:gd name="T2" fmla="*/ 0 w 3373"/>
              <a:gd name="T3" fmla="*/ 997 h 3848"/>
              <a:gd name="T4" fmla="*/ 40 w 3373"/>
              <a:gd name="T5" fmla="*/ 2920 h 3848"/>
              <a:gd name="T6" fmla="*/ 1726 w 3373"/>
              <a:gd name="T7" fmla="*/ 3847 h 3848"/>
              <a:gd name="T8" fmla="*/ 3372 w 3373"/>
              <a:gd name="T9" fmla="*/ 2851 h 3848"/>
              <a:gd name="T10" fmla="*/ 3331 w 3373"/>
              <a:gd name="T11" fmla="*/ 928 h 3848"/>
              <a:gd name="T12" fmla="*/ 1646 w 3373"/>
              <a:gd name="T13" fmla="*/ 0 h 3848"/>
            </a:gdLst>
            <a:ahLst/>
            <a:cxnLst>
              <a:cxn ang="0">
                <a:pos x="T0" y="T1"/>
              </a:cxn>
              <a:cxn ang="0">
                <a:pos x="T2" y="T3"/>
              </a:cxn>
              <a:cxn ang="0">
                <a:pos x="T4" y="T5"/>
              </a:cxn>
              <a:cxn ang="0">
                <a:pos x="T6" y="T7"/>
              </a:cxn>
              <a:cxn ang="0">
                <a:pos x="T8" y="T9"/>
              </a:cxn>
              <a:cxn ang="0">
                <a:pos x="T10" y="T11"/>
              </a:cxn>
              <a:cxn ang="0">
                <a:pos x="T12" y="T13"/>
              </a:cxn>
            </a:cxnLst>
            <a:rect l="0" t="0" r="r" b="b"/>
            <a:pathLst>
              <a:path w="3373" h="3848">
                <a:moveTo>
                  <a:pt x="1646" y="0"/>
                </a:moveTo>
                <a:lnTo>
                  <a:pt x="0" y="997"/>
                </a:lnTo>
                <a:lnTo>
                  <a:pt x="40" y="2920"/>
                </a:lnTo>
                <a:lnTo>
                  <a:pt x="1726" y="3847"/>
                </a:lnTo>
                <a:lnTo>
                  <a:pt x="3372" y="2851"/>
                </a:lnTo>
                <a:lnTo>
                  <a:pt x="3331" y="928"/>
                </a:lnTo>
                <a:lnTo>
                  <a:pt x="1646" y="0"/>
                </a:ln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02" name="Freeform 6">
            <a:extLst>
              <a:ext uri="{FF2B5EF4-FFF2-40B4-BE49-F238E27FC236}">
                <a16:creationId xmlns:a16="http://schemas.microsoft.com/office/drawing/2014/main" id="{3C51D044-833D-AE4D-BE1C-D4CDBEB4DEBE}"/>
              </a:ext>
            </a:extLst>
          </p:cNvPr>
          <p:cNvSpPr>
            <a:spLocks noChangeArrowheads="1"/>
          </p:cNvSpPr>
          <p:nvPr/>
        </p:nvSpPr>
        <p:spPr bwMode="auto">
          <a:xfrm>
            <a:off x="4742658" y="1597447"/>
            <a:ext cx="2706687" cy="3134573"/>
          </a:xfrm>
          <a:custGeom>
            <a:avLst/>
            <a:gdLst>
              <a:gd name="T0" fmla="*/ 6009 w 6081"/>
              <a:gd name="T1" fmla="*/ 1783 h 7042"/>
              <a:gd name="T2" fmla="*/ 6009 w 6081"/>
              <a:gd name="T3" fmla="*/ 1783 h 7042"/>
              <a:gd name="T4" fmla="*/ 6051 w 6081"/>
              <a:gd name="T5" fmla="*/ 3456 h 7042"/>
              <a:gd name="T6" fmla="*/ 6077 w 6081"/>
              <a:gd name="T7" fmla="*/ 5130 h 7042"/>
              <a:gd name="T8" fmla="*/ 6080 w 6081"/>
              <a:gd name="T9" fmla="*/ 5252 h 7042"/>
              <a:gd name="T10" fmla="*/ 5976 w 6081"/>
              <a:gd name="T11" fmla="*/ 5314 h 7042"/>
              <a:gd name="T12" fmla="*/ 5976 w 6081"/>
              <a:gd name="T13" fmla="*/ 5314 h 7042"/>
              <a:gd name="T14" fmla="*/ 5254 w 6081"/>
              <a:gd name="T15" fmla="*/ 5739 h 7042"/>
              <a:gd name="T16" fmla="*/ 4532 w 6081"/>
              <a:gd name="T17" fmla="*/ 6162 h 7042"/>
              <a:gd name="T18" fmla="*/ 4532 w 6081"/>
              <a:gd name="T19" fmla="*/ 6162 h 7042"/>
              <a:gd name="T20" fmla="*/ 3807 w 6081"/>
              <a:gd name="T21" fmla="*/ 6580 h 7042"/>
              <a:gd name="T22" fmla="*/ 3080 w 6081"/>
              <a:gd name="T23" fmla="*/ 6996 h 7042"/>
              <a:gd name="T24" fmla="*/ 3002 w 6081"/>
              <a:gd name="T25" fmla="*/ 7041 h 7042"/>
              <a:gd name="T26" fmla="*/ 2932 w 6081"/>
              <a:gd name="T27" fmla="*/ 6999 h 7042"/>
              <a:gd name="T28" fmla="*/ 2212 w 6081"/>
              <a:gd name="T29" fmla="*/ 6571 h 7042"/>
              <a:gd name="T30" fmla="*/ 2212 w 6081"/>
              <a:gd name="T31" fmla="*/ 6571 h 7042"/>
              <a:gd name="T32" fmla="*/ 1494 w 6081"/>
              <a:gd name="T33" fmla="*/ 6139 h 7042"/>
              <a:gd name="T34" fmla="*/ 1494 w 6081"/>
              <a:gd name="T35" fmla="*/ 6139 h 7042"/>
              <a:gd name="T36" fmla="*/ 70 w 6081"/>
              <a:gd name="T37" fmla="*/ 5254 h 7042"/>
              <a:gd name="T38" fmla="*/ 70 w 6081"/>
              <a:gd name="T39" fmla="*/ 5254 h 7042"/>
              <a:gd name="T40" fmla="*/ 1579 w 6081"/>
              <a:gd name="T41" fmla="*/ 5983 h 7042"/>
              <a:gd name="T42" fmla="*/ 1579 w 6081"/>
              <a:gd name="T43" fmla="*/ 5983 h 7042"/>
              <a:gd name="T44" fmla="*/ 2328 w 6081"/>
              <a:gd name="T45" fmla="*/ 6358 h 7042"/>
              <a:gd name="T46" fmla="*/ 3074 w 6081"/>
              <a:gd name="T47" fmla="*/ 6737 h 7042"/>
              <a:gd name="T48" fmla="*/ 2926 w 6081"/>
              <a:gd name="T49" fmla="*/ 6739 h 7042"/>
              <a:gd name="T50" fmla="*/ 3631 w 6081"/>
              <a:gd name="T51" fmla="*/ 6289 h 7042"/>
              <a:gd name="T52" fmla="*/ 3631 w 6081"/>
              <a:gd name="T53" fmla="*/ 6289 h 7042"/>
              <a:gd name="T54" fmla="*/ 4337 w 6081"/>
              <a:gd name="T55" fmla="*/ 5840 h 7042"/>
              <a:gd name="T56" fmla="*/ 5047 w 6081"/>
              <a:gd name="T57" fmla="*/ 5396 h 7042"/>
              <a:gd name="T58" fmla="*/ 5047 w 6081"/>
              <a:gd name="T59" fmla="*/ 5396 h 7042"/>
              <a:gd name="T60" fmla="*/ 5758 w 6081"/>
              <a:gd name="T61" fmla="*/ 4954 h 7042"/>
              <a:gd name="T62" fmla="*/ 5656 w 6081"/>
              <a:gd name="T63" fmla="*/ 5138 h 7042"/>
              <a:gd name="T64" fmla="*/ 5614 w 6081"/>
              <a:gd name="T65" fmla="*/ 3466 h 7042"/>
              <a:gd name="T66" fmla="*/ 5614 w 6081"/>
              <a:gd name="T67" fmla="*/ 3466 h 7042"/>
              <a:gd name="T68" fmla="*/ 5586 w 6081"/>
              <a:gd name="T69" fmla="*/ 1792 h 7042"/>
              <a:gd name="T70" fmla="*/ 5695 w 6081"/>
              <a:gd name="T71" fmla="*/ 1973 h 7042"/>
              <a:gd name="T72" fmla="*/ 5695 w 6081"/>
              <a:gd name="T73" fmla="*/ 1973 h 7042"/>
              <a:gd name="T74" fmla="*/ 4240 w 6081"/>
              <a:gd name="T75" fmla="*/ 1146 h 7042"/>
              <a:gd name="T76" fmla="*/ 4240 w 6081"/>
              <a:gd name="T77" fmla="*/ 1146 h 7042"/>
              <a:gd name="T78" fmla="*/ 3514 w 6081"/>
              <a:gd name="T79" fmla="*/ 727 h 7042"/>
              <a:gd name="T80" fmla="*/ 2792 w 6081"/>
              <a:gd name="T81" fmla="*/ 305 h 7042"/>
              <a:gd name="T82" fmla="*/ 2942 w 6081"/>
              <a:gd name="T83" fmla="*/ 302 h 7042"/>
              <a:gd name="T84" fmla="*/ 2212 w 6081"/>
              <a:gd name="T85" fmla="*/ 712 h 7042"/>
              <a:gd name="T86" fmla="*/ 2212 w 6081"/>
              <a:gd name="T87" fmla="*/ 712 h 7042"/>
              <a:gd name="T88" fmla="*/ 1478 w 6081"/>
              <a:gd name="T89" fmla="*/ 1117 h 7042"/>
              <a:gd name="T90" fmla="*/ 1478 w 6081"/>
              <a:gd name="T91" fmla="*/ 1117 h 7042"/>
              <a:gd name="T92" fmla="*/ 0 w 6081"/>
              <a:gd name="T93" fmla="*/ 1907 h 7042"/>
              <a:gd name="T94" fmla="*/ 0 w 6081"/>
              <a:gd name="T95" fmla="*/ 1907 h 7042"/>
              <a:gd name="T96" fmla="*/ 1386 w 6081"/>
              <a:gd name="T97" fmla="*/ 964 h 7042"/>
              <a:gd name="T98" fmla="*/ 1386 w 6081"/>
              <a:gd name="T99" fmla="*/ 964 h 7042"/>
              <a:gd name="T100" fmla="*/ 2085 w 6081"/>
              <a:gd name="T101" fmla="*/ 502 h 7042"/>
              <a:gd name="T102" fmla="*/ 2786 w 6081"/>
              <a:gd name="T103" fmla="*/ 45 h 7042"/>
              <a:gd name="T104" fmla="*/ 2856 w 6081"/>
              <a:gd name="T105" fmla="*/ 0 h 7042"/>
              <a:gd name="T106" fmla="*/ 2937 w 6081"/>
              <a:gd name="T107" fmla="*/ 41 h 7042"/>
              <a:gd name="T108" fmla="*/ 3679 w 6081"/>
              <a:gd name="T109" fmla="*/ 427 h 7042"/>
              <a:gd name="T110" fmla="*/ 3679 w 6081"/>
              <a:gd name="T111" fmla="*/ 427 h 7042"/>
              <a:gd name="T112" fmla="*/ 4421 w 6081"/>
              <a:gd name="T113" fmla="*/ 815 h 7042"/>
              <a:gd name="T114" fmla="*/ 4421 w 6081"/>
              <a:gd name="T115" fmla="*/ 815 h 7042"/>
              <a:gd name="T116" fmla="*/ 5899 w 6081"/>
              <a:gd name="T117" fmla="*/ 1601 h 7042"/>
              <a:gd name="T118" fmla="*/ 6009 w 6081"/>
              <a:gd name="T119" fmla="*/ 1783 h 7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81" h="7042">
                <a:moveTo>
                  <a:pt x="6009" y="1783"/>
                </a:moveTo>
                <a:lnTo>
                  <a:pt x="6009" y="1783"/>
                </a:lnTo>
                <a:cubicBezTo>
                  <a:pt x="6026" y="2341"/>
                  <a:pt x="6039" y="2899"/>
                  <a:pt x="6051" y="3456"/>
                </a:cubicBezTo>
                <a:lnTo>
                  <a:pt x="6077" y="5130"/>
                </a:lnTo>
                <a:lnTo>
                  <a:pt x="6080" y="5252"/>
                </a:lnTo>
                <a:lnTo>
                  <a:pt x="5976" y="5314"/>
                </a:lnTo>
                <a:lnTo>
                  <a:pt x="5976" y="5314"/>
                </a:lnTo>
                <a:cubicBezTo>
                  <a:pt x="5737" y="5459"/>
                  <a:pt x="5495" y="5597"/>
                  <a:pt x="5254" y="5739"/>
                </a:cubicBezTo>
                <a:lnTo>
                  <a:pt x="4532" y="6162"/>
                </a:lnTo>
                <a:lnTo>
                  <a:pt x="4532" y="6162"/>
                </a:lnTo>
                <a:cubicBezTo>
                  <a:pt x="4292" y="6304"/>
                  <a:pt x="4049" y="6441"/>
                  <a:pt x="3807" y="6580"/>
                </a:cubicBezTo>
                <a:lnTo>
                  <a:pt x="3080" y="6996"/>
                </a:lnTo>
                <a:lnTo>
                  <a:pt x="3002" y="7041"/>
                </a:lnTo>
                <a:lnTo>
                  <a:pt x="2932" y="6999"/>
                </a:lnTo>
                <a:lnTo>
                  <a:pt x="2212" y="6571"/>
                </a:lnTo>
                <a:lnTo>
                  <a:pt x="2212" y="6571"/>
                </a:lnTo>
                <a:cubicBezTo>
                  <a:pt x="1971" y="6430"/>
                  <a:pt x="1732" y="6284"/>
                  <a:pt x="1494" y="6139"/>
                </a:cubicBezTo>
                <a:lnTo>
                  <a:pt x="1494" y="6139"/>
                </a:lnTo>
                <a:cubicBezTo>
                  <a:pt x="1016" y="5850"/>
                  <a:pt x="541" y="5555"/>
                  <a:pt x="70" y="5254"/>
                </a:cubicBezTo>
                <a:lnTo>
                  <a:pt x="70" y="5254"/>
                </a:lnTo>
                <a:cubicBezTo>
                  <a:pt x="576" y="5491"/>
                  <a:pt x="1080" y="5734"/>
                  <a:pt x="1579" y="5983"/>
                </a:cubicBezTo>
                <a:lnTo>
                  <a:pt x="1579" y="5983"/>
                </a:lnTo>
                <a:cubicBezTo>
                  <a:pt x="1830" y="6107"/>
                  <a:pt x="2080" y="6231"/>
                  <a:pt x="2328" y="6358"/>
                </a:cubicBezTo>
                <a:lnTo>
                  <a:pt x="3074" y="6737"/>
                </a:lnTo>
                <a:lnTo>
                  <a:pt x="2926" y="6739"/>
                </a:lnTo>
                <a:lnTo>
                  <a:pt x="3631" y="6289"/>
                </a:lnTo>
                <a:lnTo>
                  <a:pt x="3631" y="6289"/>
                </a:lnTo>
                <a:cubicBezTo>
                  <a:pt x="3866" y="6139"/>
                  <a:pt x="4100" y="5987"/>
                  <a:pt x="4337" y="5840"/>
                </a:cubicBezTo>
                <a:lnTo>
                  <a:pt x="5047" y="5396"/>
                </a:lnTo>
                <a:lnTo>
                  <a:pt x="5047" y="5396"/>
                </a:lnTo>
                <a:cubicBezTo>
                  <a:pt x="5284" y="5248"/>
                  <a:pt x="5519" y="5098"/>
                  <a:pt x="5758" y="4954"/>
                </a:cubicBezTo>
                <a:lnTo>
                  <a:pt x="5656" y="5138"/>
                </a:lnTo>
                <a:lnTo>
                  <a:pt x="5614" y="3466"/>
                </a:lnTo>
                <a:lnTo>
                  <a:pt x="5614" y="3466"/>
                </a:lnTo>
                <a:cubicBezTo>
                  <a:pt x="5602" y="2908"/>
                  <a:pt x="5592" y="2350"/>
                  <a:pt x="5586" y="1792"/>
                </a:cubicBezTo>
                <a:lnTo>
                  <a:pt x="5695" y="1973"/>
                </a:lnTo>
                <a:lnTo>
                  <a:pt x="5695" y="1973"/>
                </a:lnTo>
                <a:cubicBezTo>
                  <a:pt x="5208" y="1700"/>
                  <a:pt x="4725" y="1421"/>
                  <a:pt x="4240" y="1146"/>
                </a:cubicBezTo>
                <a:lnTo>
                  <a:pt x="4240" y="1146"/>
                </a:lnTo>
                <a:cubicBezTo>
                  <a:pt x="3996" y="1009"/>
                  <a:pt x="3756" y="867"/>
                  <a:pt x="3514" y="727"/>
                </a:cubicBezTo>
                <a:lnTo>
                  <a:pt x="2792" y="305"/>
                </a:lnTo>
                <a:lnTo>
                  <a:pt x="2942" y="302"/>
                </a:lnTo>
                <a:lnTo>
                  <a:pt x="2212" y="712"/>
                </a:lnTo>
                <a:lnTo>
                  <a:pt x="2212" y="712"/>
                </a:lnTo>
                <a:cubicBezTo>
                  <a:pt x="1968" y="849"/>
                  <a:pt x="1724" y="984"/>
                  <a:pt x="1478" y="1117"/>
                </a:cubicBezTo>
                <a:lnTo>
                  <a:pt x="1478" y="1117"/>
                </a:lnTo>
                <a:cubicBezTo>
                  <a:pt x="989" y="1387"/>
                  <a:pt x="496" y="1651"/>
                  <a:pt x="0" y="1907"/>
                </a:cubicBezTo>
                <a:lnTo>
                  <a:pt x="0" y="1907"/>
                </a:lnTo>
                <a:cubicBezTo>
                  <a:pt x="458" y="1587"/>
                  <a:pt x="921" y="1272"/>
                  <a:pt x="1386" y="964"/>
                </a:cubicBezTo>
                <a:lnTo>
                  <a:pt x="1386" y="964"/>
                </a:lnTo>
                <a:cubicBezTo>
                  <a:pt x="1618" y="809"/>
                  <a:pt x="1851" y="654"/>
                  <a:pt x="2085" y="502"/>
                </a:cubicBezTo>
                <a:lnTo>
                  <a:pt x="2786" y="45"/>
                </a:lnTo>
                <a:lnTo>
                  <a:pt x="2856" y="0"/>
                </a:lnTo>
                <a:lnTo>
                  <a:pt x="2937" y="41"/>
                </a:lnTo>
                <a:lnTo>
                  <a:pt x="3679" y="427"/>
                </a:lnTo>
                <a:lnTo>
                  <a:pt x="3679" y="427"/>
                </a:lnTo>
                <a:cubicBezTo>
                  <a:pt x="3927" y="556"/>
                  <a:pt x="4176" y="683"/>
                  <a:pt x="4421" y="815"/>
                </a:cubicBezTo>
                <a:lnTo>
                  <a:pt x="4421" y="815"/>
                </a:lnTo>
                <a:cubicBezTo>
                  <a:pt x="4914" y="1077"/>
                  <a:pt x="5408" y="1337"/>
                  <a:pt x="5899" y="1601"/>
                </a:cubicBezTo>
                <a:lnTo>
                  <a:pt x="6009" y="1783"/>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4103" name="Freeform 7">
            <a:extLst>
              <a:ext uri="{FF2B5EF4-FFF2-40B4-BE49-F238E27FC236}">
                <a16:creationId xmlns:a16="http://schemas.microsoft.com/office/drawing/2014/main" id="{9229765B-AE5A-B841-B33D-D02D43258EE7}"/>
              </a:ext>
            </a:extLst>
          </p:cNvPr>
          <p:cNvSpPr>
            <a:spLocks noChangeArrowheads="1"/>
          </p:cNvSpPr>
          <p:nvPr/>
        </p:nvSpPr>
        <p:spPr bwMode="auto">
          <a:xfrm>
            <a:off x="8601220" y="2019445"/>
            <a:ext cx="2004009" cy="2286650"/>
          </a:xfrm>
          <a:custGeom>
            <a:avLst/>
            <a:gdLst>
              <a:gd name="T0" fmla="*/ 2197 w 4503"/>
              <a:gd name="T1" fmla="*/ 0 h 5138"/>
              <a:gd name="T2" fmla="*/ 0 w 4503"/>
              <a:gd name="T3" fmla="*/ 1331 h 5138"/>
              <a:gd name="T4" fmla="*/ 53 w 4503"/>
              <a:gd name="T5" fmla="*/ 3899 h 5138"/>
              <a:gd name="T6" fmla="*/ 2304 w 4503"/>
              <a:gd name="T7" fmla="*/ 5137 h 5138"/>
              <a:gd name="T8" fmla="*/ 4502 w 4503"/>
              <a:gd name="T9" fmla="*/ 3807 h 5138"/>
              <a:gd name="T10" fmla="*/ 4449 w 4503"/>
              <a:gd name="T11" fmla="*/ 1238 h 5138"/>
              <a:gd name="T12" fmla="*/ 2197 w 4503"/>
              <a:gd name="T13" fmla="*/ 0 h 5138"/>
            </a:gdLst>
            <a:ahLst/>
            <a:cxnLst>
              <a:cxn ang="0">
                <a:pos x="T0" y="T1"/>
              </a:cxn>
              <a:cxn ang="0">
                <a:pos x="T2" y="T3"/>
              </a:cxn>
              <a:cxn ang="0">
                <a:pos x="T4" y="T5"/>
              </a:cxn>
              <a:cxn ang="0">
                <a:pos x="T6" y="T7"/>
              </a:cxn>
              <a:cxn ang="0">
                <a:pos x="T8" y="T9"/>
              </a:cxn>
              <a:cxn ang="0">
                <a:pos x="T10" y="T11"/>
              </a:cxn>
              <a:cxn ang="0">
                <a:pos x="T12" y="T13"/>
              </a:cxn>
            </a:cxnLst>
            <a:rect l="0" t="0" r="r" b="b"/>
            <a:pathLst>
              <a:path w="4503" h="5138">
                <a:moveTo>
                  <a:pt x="2197" y="0"/>
                </a:moveTo>
                <a:lnTo>
                  <a:pt x="0" y="1331"/>
                </a:lnTo>
                <a:lnTo>
                  <a:pt x="53" y="3899"/>
                </a:lnTo>
                <a:lnTo>
                  <a:pt x="2304" y="5137"/>
                </a:lnTo>
                <a:lnTo>
                  <a:pt x="4502" y="3807"/>
                </a:lnTo>
                <a:lnTo>
                  <a:pt x="4449" y="1238"/>
                </a:lnTo>
                <a:lnTo>
                  <a:pt x="2197" y="0"/>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useBgFill="1">
        <p:nvSpPr>
          <p:cNvPr id="4104" name="Freeform 8">
            <a:extLst>
              <a:ext uri="{FF2B5EF4-FFF2-40B4-BE49-F238E27FC236}">
                <a16:creationId xmlns:a16="http://schemas.microsoft.com/office/drawing/2014/main" id="{B480BDFC-C4B9-BA41-81A0-85C83F1316D8}"/>
              </a:ext>
            </a:extLst>
          </p:cNvPr>
          <p:cNvSpPr>
            <a:spLocks noChangeArrowheads="1"/>
          </p:cNvSpPr>
          <p:nvPr/>
        </p:nvSpPr>
        <p:spPr bwMode="auto">
          <a:xfrm>
            <a:off x="8852457" y="2307976"/>
            <a:ext cx="1501534" cy="1713514"/>
          </a:xfrm>
          <a:custGeom>
            <a:avLst/>
            <a:gdLst>
              <a:gd name="T0" fmla="*/ 1646 w 3374"/>
              <a:gd name="T1" fmla="*/ 0 h 3848"/>
              <a:gd name="T2" fmla="*/ 0 w 3374"/>
              <a:gd name="T3" fmla="*/ 997 h 3848"/>
              <a:gd name="T4" fmla="*/ 39 w 3374"/>
              <a:gd name="T5" fmla="*/ 2920 h 3848"/>
              <a:gd name="T6" fmla="*/ 1726 w 3374"/>
              <a:gd name="T7" fmla="*/ 3847 h 3848"/>
              <a:gd name="T8" fmla="*/ 3373 w 3374"/>
              <a:gd name="T9" fmla="*/ 2851 h 3848"/>
              <a:gd name="T10" fmla="*/ 3332 w 3374"/>
              <a:gd name="T11" fmla="*/ 928 h 3848"/>
              <a:gd name="T12" fmla="*/ 1646 w 3374"/>
              <a:gd name="T13" fmla="*/ 0 h 3848"/>
            </a:gdLst>
            <a:ahLst/>
            <a:cxnLst>
              <a:cxn ang="0">
                <a:pos x="T0" y="T1"/>
              </a:cxn>
              <a:cxn ang="0">
                <a:pos x="T2" y="T3"/>
              </a:cxn>
              <a:cxn ang="0">
                <a:pos x="T4" y="T5"/>
              </a:cxn>
              <a:cxn ang="0">
                <a:pos x="T6" y="T7"/>
              </a:cxn>
              <a:cxn ang="0">
                <a:pos x="T8" y="T9"/>
              </a:cxn>
              <a:cxn ang="0">
                <a:pos x="T10" y="T11"/>
              </a:cxn>
              <a:cxn ang="0">
                <a:pos x="T12" y="T13"/>
              </a:cxn>
            </a:cxnLst>
            <a:rect l="0" t="0" r="r" b="b"/>
            <a:pathLst>
              <a:path w="3374" h="3848">
                <a:moveTo>
                  <a:pt x="1646" y="0"/>
                </a:moveTo>
                <a:lnTo>
                  <a:pt x="0" y="997"/>
                </a:lnTo>
                <a:lnTo>
                  <a:pt x="39" y="2920"/>
                </a:lnTo>
                <a:lnTo>
                  <a:pt x="1726" y="3847"/>
                </a:lnTo>
                <a:lnTo>
                  <a:pt x="3373" y="2851"/>
                </a:lnTo>
                <a:lnTo>
                  <a:pt x="3332" y="928"/>
                </a:lnTo>
                <a:lnTo>
                  <a:pt x="1646" y="0"/>
                </a:lnTo>
              </a:path>
            </a:pathLst>
          </a:cu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4105" name="Freeform 9">
            <a:extLst>
              <a:ext uri="{FF2B5EF4-FFF2-40B4-BE49-F238E27FC236}">
                <a16:creationId xmlns:a16="http://schemas.microsoft.com/office/drawing/2014/main" id="{B352CD7F-D106-E64D-BF03-6AFB13544912}"/>
              </a:ext>
            </a:extLst>
          </p:cNvPr>
          <p:cNvSpPr>
            <a:spLocks noChangeArrowheads="1"/>
          </p:cNvSpPr>
          <p:nvPr/>
        </p:nvSpPr>
        <p:spPr bwMode="auto">
          <a:xfrm>
            <a:off x="8296989" y="1597447"/>
            <a:ext cx="2706685" cy="3134573"/>
          </a:xfrm>
          <a:custGeom>
            <a:avLst/>
            <a:gdLst>
              <a:gd name="T0" fmla="*/ 6010 w 6082"/>
              <a:gd name="T1" fmla="*/ 1783 h 7042"/>
              <a:gd name="T2" fmla="*/ 6010 w 6082"/>
              <a:gd name="T3" fmla="*/ 1783 h 7042"/>
              <a:gd name="T4" fmla="*/ 6052 w 6082"/>
              <a:gd name="T5" fmla="*/ 3456 h 7042"/>
              <a:gd name="T6" fmla="*/ 6078 w 6082"/>
              <a:gd name="T7" fmla="*/ 5130 h 7042"/>
              <a:gd name="T8" fmla="*/ 6081 w 6082"/>
              <a:gd name="T9" fmla="*/ 5252 h 7042"/>
              <a:gd name="T10" fmla="*/ 5977 w 6082"/>
              <a:gd name="T11" fmla="*/ 5314 h 7042"/>
              <a:gd name="T12" fmla="*/ 5977 w 6082"/>
              <a:gd name="T13" fmla="*/ 5314 h 7042"/>
              <a:gd name="T14" fmla="*/ 5255 w 6082"/>
              <a:gd name="T15" fmla="*/ 5739 h 7042"/>
              <a:gd name="T16" fmla="*/ 4533 w 6082"/>
              <a:gd name="T17" fmla="*/ 6162 h 7042"/>
              <a:gd name="T18" fmla="*/ 4533 w 6082"/>
              <a:gd name="T19" fmla="*/ 6162 h 7042"/>
              <a:gd name="T20" fmla="*/ 3808 w 6082"/>
              <a:gd name="T21" fmla="*/ 6580 h 7042"/>
              <a:gd name="T22" fmla="*/ 3081 w 6082"/>
              <a:gd name="T23" fmla="*/ 6996 h 7042"/>
              <a:gd name="T24" fmla="*/ 3002 w 6082"/>
              <a:gd name="T25" fmla="*/ 7041 h 7042"/>
              <a:gd name="T26" fmla="*/ 2932 w 6082"/>
              <a:gd name="T27" fmla="*/ 6999 h 7042"/>
              <a:gd name="T28" fmla="*/ 2211 w 6082"/>
              <a:gd name="T29" fmla="*/ 6571 h 7042"/>
              <a:gd name="T30" fmla="*/ 2211 w 6082"/>
              <a:gd name="T31" fmla="*/ 6571 h 7042"/>
              <a:gd name="T32" fmla="*/ 1494 w 6082"/>
              <a:gd name="T33" fmla="*/ 6139 h 7042"/>
              <a:gd name="T34" fmla="*/ 1494 w 6082"/>
              <a:gd name="T35" fmla="*/ 6139 h 7042"/>
              <a:gd name="T36" fmla="*/ 70 w 6082"/>
              <a:gd name="T37" fmla="*/ 5254 h 7042"/>
              <a:gd name="T38" fmla="*/ 70 w 6082"/>
              <a:gd name="T39" fmla="*/ 5254 h 7042"/>
              <a:gd name="T40" fmla="*/ 1579 w 6082"/>
              <a:gd name="T41" fmla="*/ 5983 h 7042"/>
              <a:gd name="T42" fmla="*/ 1579 w 6082"/>
              <a:gd name="T43" fmla="*/ 5983 h 7042"/>
              <a:gd name="T44" fmla="*/ 2329 w 6082"/>
              <a:gd name="T45" fmla="*/ 6358 h 7042"/>
              <a:gd name="T46" fmla="*/ 3076 w 6082"/>
              <a:gd name="T47" fmla="*/ 6737 h 7042"/>
              <a:gd name="T48" fmla="*/ 2926 w 6082"/>
              <a:gd name="T49" fmla="*/ 6739 h 7042"/>
              <a:gd name="T50" fmla="*/ 3632 w 6082"/>
              <a:gd name="T51" fmla="*/ 6289 h 7042"/>
              <a:gd name="T52" fmla="*/ 3632 w 6082"/>
              <a:gd name="T53" fmla="*/ 6289 h 7042"/>
              <a:gd name="T54" fmla="*/ 4338 w 6082"/>
              <a:gd name="T55" fmla="*/ 5840 h 7042"/>
              <a:gd name="T56" fmla="*/ 5048 w 6082"/>
              <a:gd name="T57" fmla="*/ 5396 h 7042"/>
              <a:gd name="T58" fmla="*/ 5048 w 6082"/>
              <a:gd name="T59" fmla="*/ 5396 h 7042"/>
              <a:gd name="T60" fmla="*/ 5759 w 6082"/>
              <a:gd name="T61" fmla="*/ 4954 h 7042"/>
              <a:gd name="T62" fmla="*/ 5657 w 6082"/>
              <a:gd name="T63" fmla="*/ 5138 h 7042"/>
              <a:gd name="T64" fmla="*/ 5614 w 6082"/>
              <a:gd name="T65" fmla="*/ 3466 h 7042"/>
              <a:gd name="T66" fmla="*/ 5614 w 6082"/>
              <a:gd name="T67" fmla="*/ 3466 h 7042"/>
              <a:gd name="T68" fmla="*/ 5587 w 6082"/>
              <a:gd name="T69" fmla="*/ 1792 h 7042"/>
              <a:gd name="T70" fmla="*/ 5696 w 6082"/>
              <a:gd name="T71" fmla="*/ 1973 h 7042"/>
              <a:gd name="T72" fmla="*/ 5696 w 6082"/>
              <a:gd name="T73" fmla="*/ 1973 h 7042"/>
              <a:gd name="T74" fmla="*/ 4241 w 6082"/>
              <a:gd name="T75" fmla="*/ 1146 h 7042"/>
              <a:gd name="T76" fmla="*/ 4241 w 6082"/>
              <a:gd name="T77" fmla="*/ 1146 h 7042"/>
              <a:gd name="T78" fmla="*/ 3515 w 6082"/>
              <a:gd name="T79" fmla="*/ 727 h 7042"/>
              <a:gd name="T80" fmla="*/ 2792 w 6082"/>
              <a:gd name="T81" fmla="*/ 305 h 7042"/>
              <a:gd name="T82" fmla="*/ 2942 w 6082"/>
              <a:gd name="T83" fmla="*/ 302 h 7042"/>
              <a:gd name="T84" fmla="*/ 2211 w 6082"/>
              <a:gd name="T85" fmla="*/ 712 h 7042"/>
              <a:gd name="T86" fmla="*/ 2211 w 6082"/>
              <a:gd name="T87" fmla="*/ 712 h 7042"/>
              <a:gd name="T88" fmla="*/ 1478 w 6082"/>
              <a:gd name="T89" fmla="*/ 1117 h 7042"/>
              <a:gd name="T90" fmla="*/ 1478 w 6082"/>
              <a:gd name="T91" fmla="*/ 1117 h 7042"/>
              <a:gd name="T92" fmla="*/ 0 w 6082"/>
              <a:gd name="T93" fmla="*/ 1907 h 7042"/>
              <a:gd name="T94" fmla="*/ 0 w 6082"/>
              <a:gd name="T95" fmla="*/ 1907 h 7042"/>
              <a:gd name="T96" fmla="*/ 1386 w 6082"/>
              <a:gd name="T97" fmla="*/ 964 h 7042"/>
              <a:gd name="T98" fmla="*/ 1386 w 6082"/>
              <a:gd name="T99" fmla="*/ 964 h 7042"/>
              <a:gd name="T100" fmla="*/ 2085 w 6082"/>
              <a:gd name="T101" fmla="*/ 502 h 7042"/>
              <a:gd name="T102" fmla="*/ 2786 w 6082"/>
              <a:gd name="T103" fmla="*/ 45 h 7042"/>
              <a:gd name="T104" fmla="*/ 2856 w 6082"/>
              <a:gd name="T105" fmla="*/ 0 h 7042"/>
              <a:gd name="T106" fmla="*/ 2937 w 6082"/>
              <a:gd name="T107" fmla="*/ 41 h 7042"/>
              <a:gd name="T108" fmla="*/ 3680 w 6082"/>
              <a:gd name="T109" fmla="*/ 427 h 7042"/>
              <a:gd name="T110" fmla="*/ 3680 w 6082"/>
              <a:gd name="T111" fmla="*/ 427 h 7042"/>
              <a:gd name="T112" fmla="*/ 4422 w 6082"/>
              <a:gd name="T113" fmla="*/ 815 h 7042"/>
              <a:gd name="T114" fmla="*/ 4422 w 6082"/>
              <a:gd name="T115" fmla="*/ 815 h 7042"/>
              <a:gd name="T116" fmla="*/ 5900 w 6082"/>
              <a:gd name="T117" fmla="*/ 1601 h 7042"/>
              <a:gd name="T118" fmla="*/ 6010 w 6082"/>
              <a:gd name="T119" fmla="*/ 1783 h 7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82" h="7042">
                <a:moveTo>
                  <a:pt x="6010" y="1783"/>
                </a:moveTo>
                <a:lnTo>
                  <a:pt x="6010" y="1783"/>
                </a:lnTo>
                <a:cubicBezTo>
                  <a:pt x="6027" y="2341"/>
                  <a:pt x="6040" y="2899"/>
                  <a:pt x="6052" y="3456"/>
                </a:cubicBezTo>
                <a:lnTo>
                  <a:pt x="6078" y="5130"/>
                </a:lnTo>
                <a:lnTo>
                  <a:pt x="6081" y="5252"/>
                </a:lnTo>
                <a:lnTo>
                  <a:pt x="5977" y="5314"/>
                </a:lnTo>
                <a:lnTo>
                  <a:pt x="5977" y="5314"/>
                </a:lnTo>
                <a:cubicBezTo>
                  <a:pt x="5738" y="5459"/>
                  <a:pt x="5496" y="5597"/>
                  <a:pt x="5255" y="5739"/>
                </a:cubicBezTo>
                <a:lnTo>
                  <a:pt x="4533" y="6162"/>
                </a:lnTo>
                <a:lnTo>
                  <a:pt x="4533" y="6162"/>
                </a:lnTo>
                <a:cubicBezTo>
                  <a:pt x="4293" y="6304"/>
                  <a:pt x="4050" y="6441"/>
                  <a:pt x="3808" y="6580"/>
                </a:cubicBezTo>
                <a:lnTo>
                  <a:pt x="3081" y="6996"/>
                </a:lnTo>
                <a:lnTo>
                  <a:pt x="3002" y="7041"/>
                </a:lnTo>
                <a:lnTo>
                  <a:pt x="2932" y="6999"/>
                </a:lnTo>
                <a:lnTo>
                  <a:pt x="2211" y="6571"/>
                </a:lnTo>
                <a:lnTo>
                  <a:pt x="2211" y="6571"/>
                </a:lnTo>
                <a:cubicBezTo>
                  <a:pt x="1971" y="6430"/>
                  <a:pt x="1732" y="6284"/>
                  <a:pt x="1494" y="6139"/>
                </a:cubicBezTo>
                <a:lnTo>
                  <a:pt x="1494" y="6139"/>
                </a:lnTo>
                <a:cubicBezTo>
                  <a:pt x="1016" y="5850"/>
                  <a:pt x="541" y="5555"/>
                  <a:pt x="70" y="5254"/>
                </a:cubicBezTo>
                <a:lnTo>
                  <a:pt x="70" y="5254"/>
                </a:lnTo>
                <a:cubicBezTo>
                  <a:pt x="576" y="5491"/>
                  <a:pt x="1080" y="5734"/>
                  <a:pt x="1579" y="5983"/>
                </a:cubicBezTo>
                <a:lnTo>
                  <a:pt x="1579" y="5983"/>
                </a:lnTo>
                <a:cubicBezTo>
                  <a:pt x="1830" y="6107"/>
                  <a:pt x="2080" y="6231"/>
                  <a:pt x="2329" y="6358"/>
                </a:cubicBezTo>
                <a:lnTo>
                  <a:pt x="3076" y="6737"/>
                </a:lnTo>
                <a:lnTo>
                  <a:pt x="2926" y="6739"/>
                </a:lnTo>
                <a:lnTo>
                  <a:pt x="3632" y="6289"/>
                </a:lnTo>
                <a:lnTo>
                  <a:pt x="3632" y="6289"/>
                </a:lnTo>
                <a:cubicBezTo>
                  <a:pt x="3867" y="6139"/>
                  <a:pt x="4101" y="5987"/>
                  <a:pt x="4338" y="5840"/>
                </a:cubicBezTo>
                <a:lnTo>
                  <a:pt x="5048" y="5396"/>
                </a:lnTo>
                <a:lnTo>
                  <a:pt x="5048" y="5396"/>
                </a:lnTo>
                <a:cubicBezTo>
                  <a:pt x="5285" y="5248"/>
                  <a:pt x="5520" y="5098"/>
                  <a:pt x="5759" y="4954"/>
                </a:cubicBezTo>
                <a:lnTo>
                  <a:pt x="5657" y="5138"/>
                </a:lnTo>
                <a:lnTo>
                  <a:pt x="5614" y="3466"/>
                </a:lnTo>
                <a:lnTo>
                  <a:pt x="5614" y="3466"/>
                </a:lnTo>
                <a:cubicBezTo>
                  <a:pt x="5603" y="2908"/>
                  <a:pt x="5593" y="2350"/>
                  <a:pt x="5587" y="1792"/>
                </a:cubicBezTo>
                <a:lnTo>
                  <a:pt x="5696" y="1973"/>
                </a:lnTo>
                <a:lnTo>
                  <a:pt x="5696" y="1973"/>
                </a:lnTo>
                <a:cubicBezTo>
                  <a:pt x="5210" y="1700"/>
                  <a:pt x="4726" y="1421"/>
                  <a:pt x="4241" y="1146"/>
                </a:cubicBezTo>
                <a:lnTo>
                  <a:pt x="4241" y="1146"/>
                </a:lnTo>
                <a:cubicBezTo>
                  <a:pt x="3997" y="1009"/>
                  <a:pt x="3757" y="867"/>
                  <a:pt x="3515" y="727"/>
                </a:cubicBezTo>
                <a:lnTo>
                  <a:pt x="2792" y="305"/>
                </a:lnTo>
                <a:lnTo>
                  <a:pt x="2942" y="302"/>
                </a:lnTo>
                <a:lnTo>
                  <a:pt x="2211" y="712"/>
                </a:lnTo>
                <a:lnTo>
                  <a:pt x="2211" y="712"/>
                </a:lnTo>
                <a:cubicBezTo>
                  <a:pt x="1968" y="849"/>
                  <a:pt x="1724" y="984"/>
                  <a:pt x="1478" y="1117"/>
                </a:cubicBezTo>
                <a:lnTo>
                  <a:pt x="1478" y="1117"/>
                </a:lnTo>
                <a:cubicBezTo>
                  <a:pt x="989" y="1387"/>
                  <a:pt x="496" y="1651"/>
                  <a:pt x="0" y="1907"/>
                </a:cubicBezTo>
                <a:lnTo>
                  <a:pt x="0" y="1907"/>
                </a:lnTo>
                <a:cubicBezTo>
                  <a:pt x="458" y="1587"/>
                  <a:pt x="921" y="1272"/>
                  <a:pt x="1386" y="964"/>
                </a:cubicBezTo>
                <a:lnTo>
                  <a:pt x="1386" y="964"/>
                </a:lnTo>
                <a:cubicBezTo>
                  <a:pt x="1618" y="809"/>
                  <a:pt x="1851" y="654"/>
                  <a:pt x="2085" y="502"/>
                </a:cubicBezTo>
                <a:lnTo>
                  <a:pt x="2786" y="45"/>
                </a:lnTo>
                <a:lnTo>
                  <a:pt x="2856" y="0"/>
                </a:lnTo>
                <a:lnTo>
                  <a:pt x="2937" y="41"/>
                </a:lnTo>
                <a:lnTo>
                  <a:pt x="3680" y="427"/>
                </a:lnTo>
                <a:lnTo>
                  <a:pt x="3680" y="427"/>
                </a:lnTo>
                <a:cubicBezTo>
                  <a:pt x="3928" y="556"/>
                  <a:pt x="4177" y="683"/>
                  <a:pt x="4422" y="815"/>
                </a:cubicBezTo>
                <a:lnTo>
                  <a:pt x="4422" y="815"/>
                </a:lnTo>
                <a:cubicBezTo>
                  <a:pt x="4915" y="1077"/>
                  <a:pt x="5409" y="1337"/>
                  <a:pt x="5900" y="1601"/>
                </a:cubicBezTo>
                <a:lnTo>
                  <a:pt x="6010" y="1783"/>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12" name="TextBox 11">
            <a:extLst>
              <a:ext uri="{FF2B5EF4-FFF2-40B4-BE49-F238E27FC236}">
                <a16:creationId xmlns:a16="http://schemas.microsoft.com/office/drawing/2014/main" id="{92C5A738-E60E-5D4E-9350-270C022D91B8}"/>
              </a:ext>
            </a:extLst>
          </p:cNvPr>
          <p:cNvSpPr txBox="1"/>
          <p:nvPr/>
        </p:nvSpPr>
        <p:spPr>
          <a:xfrm>
            <a:off x="4669982" y="306186"/>
            <a:ext cx="285206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ROLES</a:t>
            </a:r>
          </a:p>
        </p:txBody>
      </p:sp>
      <p:sp>
        <p:nvSpPr>
          <p:cNvPr id="13" name="TextBox 12">
            <a:extLst>
              <a:ext uri="{FF2B5EF4-FFF2-40B4-BE49-F238E27FC236}">
                <a16:creationId xmlns:a16="http://schemas.microsoft.com/office/drawing/2014/main" id="{05060165-5C4C-7742-80A6-DC319F855F3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6" name="Subtitle 2">
            <a:extLst>
              <a:ext uri="{FF2B5EF4-FFF2-40B4-BE49-F238E27FC236}">
                <a16:creationId xmlns:a16="http://schemas.microsoft.com/office/drawing/2014/main" id="{A95FA4CD-C523-6349-A350-563BDE8AEB6C}"/>
              </a:ext>
            </a:extLst>
          </p:cNvPr>
          <p:cNvSpPr txBox="1">
            <a:spLocks/>
          </p:cNvSpPr>
          <p:nvPr/>
        </p:nvSpPr>
        <p:spPr>
          <a:xfrm>
            <a:off x="1290257" y="5424106"/>
            <a:ext cx="2597039"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27" name="Subtitle 2">
            <a:extLst>
              <a:ext uri="{FF2B5EF4-FFF2-40B4-BE49-F238E27FC236}">
                <a16:creationId xmlns:a16="http://schemas.microsoft.com/office/drawing/2014/main" id="{F62C0AC7-ACAE-C647-94BF-B5614C8F94B2}"/>
              </a:ext>
            </a:extLst>
          </p:cNvPr>
          <p:cNvSpPr txBox="1">
            <a:spLocks/>
          </p:cNvSpPr>
          <p:nvPr/>
        </p:nvSpPr>
        <p:spPr>
          <a:xfrm>
            <a:off x="4797481" y="5424106"/>
            <a:ext cx="2597039"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28" name="Subtitle 2">
            <a:extLst>
              <a:ext uri="{FF2B5EF4-FFF2-40B4-BE49-F238E27FC236}">
                <a16:creationId xmlns:a16="http://schemas.microsoft.com/office/drawing/2014/main" id="{339F64DD-B990-C848-AE0F-F5366820C310}"/>
              </a:ext>
            </a:extLst>
          </p:cNvPr>
          <p:cNvSpPr txBox="1">
            <a:spLocks/>
          </p:cNvSpPr>
          <p:nvPr/>
        </p:nvSpPr>
        <p:spPr>
          <a:xfrm>
            <a:off x="8304705" y="5424106"/>
            <a:ext cx="2597039"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29" name="TextBox 28">
            <a:extLst>
              <a:ext uri="{FF2B5EF4-FFF2-40B4-BE49-F238E27FC236}">
                <a16:creationId xmlns:a16="http://schemas.microsoft.com/office/drawing/2014/main" id="{A80E9F54-FA97-274A-B9B9-DD66DC9AEE9F}"/>
              </a:ext>
            </a:extLst>
          </p:cNvPr>
          <p:cNvSpPr txBox="1"/>
          <p:nvPr/>
        </p:nvSpPr>
        <p:spPr>
          <a:xfrm>
            <a:off x="1589144" y="5053785"/>
            <a:ext cx="1999266"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PRODUCT OWNER</a:t>
            </a:r>
          </a:p>
        </p:txBody>
      </p:sp>
      <p:sp>
        <p:nvSpPr>
          <p:cNvPr id="30" name="TextBox 29">
            <a:extLst>
              <a:ext uri="{FF2B5EF4-FFF2-40B4-BE49-F238E27FC236}">
                <a16:creationId xmlns:a16="http://schemas.microsoft.com/office/drawing/2014/main" id="{646FDF58-379A-2E44-B8C6-1991A369CDD1}"/>
              </a:ext>
            </a:extLst>
          </p:cNvPr>
          <p:cNvSpPr txBox="1"/>
          <p:nvPr/>
        </p:nvSpPr>
        <p:spPr>
          <a:xfrm>
            <a:off x="4954503" y="5053785"/>
            <a:ext cx="228299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DEVELOPMENT TEAM</a:t>
            </a:r>
          </a:p>
        </p:txBody>
      </p:sp>
      <p:sp>
        <p:nvSpPr>
          <p:cNvPr id="31" name="TextBox 30">
            <a:extLst>
              <a:ext uri="{FF2B5EF4-FFF2-40B4-BE49-F238E27FC236}">
                <a16:creationId xmlns:a16="http://schemas.microsoft.com/office/drawing/2014/main" id="{DCC5D4C2-B67D-064A-8015-B70838A762C7}"/>
              </a:ext>
            </a:extLst>
          </p:cNvPr>
          <p:cNvSpPr txBox="1"/>
          <p:nvPr/>
        </p:nvSpPr>
        <p:spPr>
          <a:xfrm>
            <a:off x="8698170" y="5053785"/>
            <a:ext cx="181011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SCRUM MASTER</a:t>
            </a:r>
          </a:p>
        </p:txBody>
      </p:sp>
      <p:grpSp>
        <p:nvGrpSpPr>
          <p:cNvPr id="32" name="Group 31">
            <a:extLst>
              <a:ext uri="{FF2B5EF4-FFF2-40B4-BE49-F238E27FC236}">
                <a16:creationId xmlns:a16="http://schemas.microsoft.com/office/drawing/2014/main" id="{9B1E4E60-932D-5F4C-A2C7-AF9830C0EF83}"/>
              </a:ext>
            </a:extLst>
          </p:cNvPr>
          <p:cNvGrpSpPr/>
          <p:nvPr/>
        </p:nvGrpSpPr>
        <p:grpSpPr>
          <a:xfrm>
            <a:off x="5543466" y="2702576"/>
            <a:ext cx="1105068" cy="920388"/>
            <a:chOff x="6581956" y="5052051"/>
            <a:chExt cx="4288227" cy="3571575"/>
          </a:xfrm>
          <a:solidFill>
            <a:schemeClr val="tx2"/>
          </a:solidFill>
        </p:grpSpPr>
        <p:sp>
          <p:nvSpPr>
            <p:cNvPr id="33" name="Freeform 1">
              <a:extLst>
                <a:ext uri="{FF2B5EF4-FFF2-40B4-BE49-F238E27FC236}">
                  <a16:creationId xmlns:a16="http://schemas.microsoft.com/office/drawing/2014/main" id="{F37C0F1E-2B79-614E-B9B9-CA0B0F304264}"/>
                </a:ext>
              </a:extLst>
            </p:cNvPr>
            <p:cNvSpPr>
              <a:spLocks noChangeArrowheads="1"/>
            </p:cNvSpPr>
            <p:nvPr/>
          </p:nvSpPr>
          <p:spPr bwMode="auto">
            <a:xfrm>
              <a:off x="6581956" y="5368885"/>
              <a:ext cx="973543" cy="3208658"/>
            </a:xfrm>
            <a:custGeom>
              <a:avLst/>
              <a:gdLst>
                <a:gd name="T0" fmla="*/ 1445 w 1490"/>
                <a:gd name="T1" fmla="*/ 4716 h 4913"/>
                <a:gd name="T2" fmla="*/ 1444 w 1490"/>
                <a:gd name="T3" fmla="*/ 4746 h 4913"/>
                <a:gd name="T4" fmla="*/ 1439 w 1490"/>
                <a:gd name="T5" fmla="*/ 4760 h 4913"/>
                <a:gd name="T6" fmla="*/ 370 w 1490"/>
                <a:gd name="T7" fmla="*/ 855 h 4913"/>
                <a:gd name="T8" fmla="*/ 372 w 1490"/>
                <a:gd name="T9" fmla="*/ 856 h 4913"/>
                <a:gd name="T10" fmla="*/ 1440 w 1490"/>
                <a:gd name="T11" fmla="*/ 4672 h 4913"/>
                <a:gd name="T12" fmla="*/ 1361 w 1490"/>
                <a:gd name="T13" fmla="*/ 4316 h 4913"/>
                <a:gd name="T14" fmla="*/ 1213 w 1490"/>
                <a:gd name="T15" fmla="*/ 3412 h 4913"/>
                <a:gd name="T16" fmla="*/ 1148 w 1490"/>
                <a:gd name="T17" fmla="*/ 2994 h 4913"/>
                <a:gd name="T18" fmla="*/ 1071 w 1490"/>
                <a:gd name="T19" fmla="*/ 2264 h 4913"/>
                <a:gd name="T20" fmla="*/ 1064 w 1490"/>
                <a:gd name="T21" fmla="*/ 2238 h 4913"/>
                <a:gd name="T22" fmla="*/ 1058 w 1490"/>
                <a:gd name="T23" fmla="*/ 2216 h 4913"/>
                <a:gd name="T24" fmla="*/ 1010 w 1490"/>
                <a:gd name="T25" fmla="*/ 2050 h 4913"/>
                <a:gd name="T26" fmla="*/ 1042 w 1490"/>
                <a:gd name="T27" fmla="*/ 2094 h 4913"/>
                <a:gd name="T28" fmla="*/ 1064 w 1490"/>
                <a:gd name="T29" fmla="*/ 1912 h 4913"/>
                <a:gd name="T30" fmla="*/ 1047 w 1490"/>
                <a:gd name="T31" fmla="*/ 1700 h 4913"/>
                <a:gd name="T32" fmla="*/ 1128 w 1490"/>
                <a:gd name="T33" fmla="*/ 1008 h 4913"/>
                <a:gd name="T34" fmla="*/ 1043 w 1490"/>
                <a:gd name="T35" fmla="*/ 726 h 4913"/>
                <a:gd name="T36" fmla="*/ 906 w 1490"/>
                <a:gd name="T37" fmla="*/ 441 h 4913"/>
                <a:gd name="T38" fmla="*/ 813 w 1490"/>
                <a:gd name="T39" fmla="*/ 177 h 4913"/>
                <a:gd name="T40" fmla="*/ 567 w 1490"/>
                <a:gd name="T41" fmla="*/ 5 h 4913"/>
                <a:gd name="T42" fmla="*/ 411 w 1490"/>
                <a:gd name="T43" fmla="*/ 27 h 4913"/>
                <a:gd name="T44" fmla="*/ 284 w 1490"/>
                <a:gd name="T45" fmla="*/ 122 h 4913"/>
                <a:gd name="T46" fmla="*/ 263 w 1490"/>
                <a:gd name="T47" fmla="*/ 253 h 4913"/>
                <a:gd name="T48" fmla="*/ 279 w 1490"/>
                <a:gd name="T49" fmla="*/ 347 h 4913"/>
                <a:gd name="T50" fmla="*/ 282 w 1490"/>
                <a:gd name="T51" fmla="*/ 427 h 4913"/>
                <a:gd name="T52" fmla="*/ 315 w 1490"/>
                <a:gd name="T53" fmla="*/ 605 h 4913"/>
                <a:gd name="T54" fmla="*/ 275 w 1490"/>
                <a:gd name="T55" fmla="*/ 684 h 4913"/>
                <a:gd name="T56" fmla="*/ 262 w 1490"/>
                <a:gd name="T57" fmla="*/ 761 h 4913"/>
                <a:gd name="T58" fmla="*/ 51 w 1490"/>
                <a:gd name="T59" fmla="*/ 836 h 4913"/>
                <a:gd name="T60" fmla="*/ 24 w 1490"/>
                <a:gd name="T61" fmla="*/ 1254 h 4913"/>
                <a:gd name="T62" fmla="*/ 20 w 1490"/>
                <a:gd name="T63" fmla="*/ 1354 h 4913"/>
                <a:gd name="T64" fmla="*/ 9 w 1490"/>
                <a:gd name="T65" fmla="*/ 1419 h 4913"/>
                <a:gd name="T66" fmla="*/ 79 w 1490"/>
                <a:gd name="T67" fmla="*/ 1661 h 4913"/>
                <a:gd name="T68" fmla="*/ 128 w 1490"/>
                <a:gd name="T69" fmla="*/ 1683 h 4913"/>
                <a:gd name="T70" fmla="*/ 109 w 1490"/>
                <a:gd name="T71" fmla="*/ 1749 h 4913"/>
                <a:gd name="T72" fmla="*/ 68 w 1490"/>
                <a:gd name="T73" fmla="*/ 1812 h 4913"/>
                <a:gd name="T74" fmla="*/ 7 w 1490"/>
                <a:gd name="T75" fmla="*/ 1968 h 4913"/>
                <a:gd name="T76" fmla="*/ 5 w 1490"/>
                <a:gd name="T77" fmla="*/ 1995 h 4913"/>
                <a:gd name="T78" fmla="*/ 54 w 1490"/>
                <a:gd name="T79" fmla="*/ 2057 h 4913"/>
                <a:gd name="T80" fmla="*/ 122 w 1490"/>
                <a:gd name="T81" fmla="*/ 1950 h 4913"/>
                <a:gd name="T82" fmla="*/ 74 w 1490"/>
                <a:gd name="T83" fmla="*/ 2063 h 4913"/>
                <a:gd name="T84" fmla="*/ 67 w 1490"/>
                <a:gd name="T85" fmla="*/ 2086 h 4913"/>
                <a:gd name="T86" fmla="*/ 229 w 1490"/>
                <a:gd name="T87" fmla="*/ 3064 h 4913"/>
                <a:gd name="T88" fmla="*/ 301 w 1490"/>
                <a:gd name="T89" fmla="*/ 3438 h 4913"/>
                <a:gd name="T90" fmla="*/ 411 w 1490"/>
                <a:gd name="T91" fmla="*/ 4394 h 4913"/>
                <a:gd name="T92" fmla="*/ 417 w 1490"/>
                <a:gd name="T93" fmla="*/ 4519 h 4913"/>
                <a:gd name="T94" fmla="*/ 393 w 1490"/>
                <a:gd name="T95" fmla="*/ 4726 h 4913"/>
                <a:gd name="T96" fmla="*/ 371 w 1490"/>
                <a:gd name="T97" fmla="*/ 4822 h 4913"/>
                <a:gd name="T98" fmla="*/ 582 w 1490"/>
                <a:gd name="T99" fmla="*/ 4848 h 4913"/>
                <a:gd name="T100" fmla="*/ 582 w 1490"/>
                <a:gd name="T101" fmla="*/ 4688 h 4913"/>
                <a:gd name="T102" fmla="*/ 584 w 1490"/>
                <a:gd name="T103" fmla="*/ 4635 h 4913"/>
                <a:gd name="T104" fmla="*/ 585 w 1490"/>
                <a:gd name="T105" fmla="*/ 4630 h 4913"/>
                <a:gd name="T106" fmla="*/ 609 w 1490"/>
                <a:gd name="T107" fmla="*/ 4452 h 4913"/>
                <a:gd name="T108" fmla="*/ 558 w 1490"/>
                <a:gd name="T109" fmla="*/ 4340 h 4913"/>
                <a:gd name="T110" fmla="*/ 577 w 1490"/>
                <a:gd name="T111" fmla="*/ 3723 h 4913"/>
                <a:gd name="T112" fmla="*/ 781 w 1490"/>
                <a:gd name="T113" fmla="*/ 3045 h 4913"/>
                <a:gd name="T114" fmla="*/ 940 w 1490"/>
                <a:gd name="T115" fmla="*/ 3478 h 4913"/>
                <a:gd name="T116" fmla="*/ 1222 w 1490"/>
                <a:gd name="T117" fmla="*/ 4308 h 4913"/>
                <a:gd name="T118" fmla="*/ 1220 w 1490"/>
                <a:gd name="T119" fmla="*/ 4399 h 4913"/>
                <a:gd name="T120" fmla="*/ 1261 w 1490"/>
                <a:gd name="T121" fmla="*/ 4826 h 4913"/>
                <a:gd name="T122" fmla="*/ 1475 w 1490"/>
                <a:gd name="T123" fmla="*/ 4891 h 4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0" h="4913">
                  <a:moveTo>
                    <a:pt x="1445" y="4716"/>
                  </a:moveTo>
                  <a:lnTo>
                    <a:pt x="1445" y="4716"/>
                  </a:lnTo>
                  <a:cubicBezTo>
                    <a:pt x="1445" y="4711"/>
                    <a:pt x="1445" y="4708"/>
                    <a:pt x="1446" y="4709"/>
                  </a:cubicBezTo>
                  <a:lnTo>
                    <a:pt x="1446" y="4709"/>
                  </a:lnTo>
                  <a:cubicBezTo>
                    <a:pt x="1445" y="4708"/>
                    <a:pt x="1445" y="4711"/>
                    <a:pt x="1445" y="4716"/>
                  </a:cubicBezTo>
                  <a:close/>
                  <a:moveTo>
                    <a:pt x="1444" y="4746"/>
                  </a:moveTo>
                  <a:lnTo>
                    <a:pt x="1444" y="4746"/>
                  </a:lnTo>
                  <a:cubicBezTo>
                    <a:pt x="1445" y="4743"/>
                    <a:pt x="1445" y="4739"/>
                    <a:pt x="1445" y="4736"/>
                  </a:cubicBezTo>
                  <a:lnTo>
                    <a:pt x="1445" y="4736"/>
                  </a:lnTo>
                  <a:cubicBezTo>
                    <a:pt x="1445" y="4739"/>
                    <a:pt x="1445" y="4743"/>
                    <a:pt x="1444" y="4746"/>
                  </a:cubicBezTo>
                  <a:close/>
                  <a:moveTo>
                    <a:pt x="1439" y="4760"/>
                  </a:moveTo>
                  <a:lnTo>
                    <a:pt x="1439" y="4760"/>
                  </a:lnTo>
                  <a:cubicBezTo>
                    <a:pt x="1441" y="4758"/>
                    <a:pt x="1442" y="4755"/>
                    <a:pt x="1443" y="4752"/>
                  </a:cubicBezTo>
                  <a:lnTo>
                    <a:pt x="1443" y="4752"/>
                  </a:lnTo>
                  <a:cubicBezTo>
                    <a:pt x="1442" y="4755"/>
                    <a:pt x="1441" y="4758"/>
                    <a:pt x="1439" y="4760"/>
                  </a:cubicBezTo>
                  <a:close/>
                  <a:moveTo>
                    <a:pt x="370" y="855"/>
                  </a:moveTo>
                  <a:lnTo>
                    <a:pt x="369" y="854"/>
                  </a:lnTo>
                  <a:lnTo>
                    <a:pt x="369" y="854"/>
                  </a:lnTo>
                  <a:lnTo>
                    <a:pt x="369" y="854"/>
                  </a:lnTo>
                  <a:lnTo>
                    <a:pt x="370" y="855"/>
                  </a:lnTo>
                  <a:close/>
                  <a:moveTo>
                    <a:pt x="371" y="855"/>
                  </a:moveTo>
                  <a:lnTo>
                    <a:pt x="371" y="855"/>
                  </a:lnTo>
                  <a:cubicBezTo>
                    <a:pt x="371" y="855"/>
                    <a:pt x="372" y="854"/>
                    <a:pt x="372" y="853"/>
                  </a:cubicBezTo>
                  <a:lnTo>
                    <a:pt x="372" y="853"/>
                  </a:lnTo>
                  <a:cubicBezTo>
                    <a:pt x="372" y="854"/>
                    <a:pt x="372" y="855"/>
                    <a:pt x="372" y="856"/>
                  </a:cubicBezTo>
                  <a:lnTo>
                    <a:pt x="371" y="855"/>
                  </a:lnTo>
                  <a:close/>
                  <a:moveTo>
                    <a:pt x="1446" y="4709"/>
                  </a:moveTo>
                  <a:lnTo>
                    <a:pt x="1446" y="4709"/>
                  </a:lnTo>
                  <a:cubicBezTo>
                    <a:pt x="1445" y="4695"/>
                    <a:pt x="1442" y="4682"/>
                    <a:pt x="1440" y="4672"/>
                  </a:cubicBezTo>
                  <a:lnTo>
                    <a:pt x="1440" y="4672"/>
                  </a:lnTo>
                  <a:cubicBezTo>
                    <a:pt x="1433" y="4642"/>
                    <a:pt x="1413" y="4539"/>
                    <a:pt x="1405" y="4511"/>
                  </a:cubicBezTo>
                  <a:lnTo>
                    <a:pt x="1405" y="4511"/>
                  </a:lnTo>
                  <a:cubicBezTo>
                    <a:pt x="1398" y="4483"/>
                    <a:pt x="1385" y="4475"/>
                    <a:pt x="1385" y="4440"/>
                  </a:cubicBezTo>
                  <a:lnTo>
                    <a:pt x="1385" y="4440"/>
                  </a:lnTo>
                  <a:cubicBezTo>
                    <a:pt x="1382" y="4366"/>
                    <a:pt x="1365" y="4329"/>
                    <a:pt x="1361" y="4316"/>
                  </a:cubicBezTo>
                  <a:lnTo>
                    <a:pt x="1361" y="4316"/>
                  </a:lnTo>
                  <a:cubicBezTo>
                    <a:pt x="1355" y="4303"/>
                    <a:pt x="1357" y="4229"/>
                    <a:pt x="1357" y="4229"/>
                  </a:cubicBezTo>
                  <a:lnTo>
                    <a:pt x="1357" y="4229"/>
                  </a:lnTo>
                  <a:cubicBezTo>
                    <a:pt x="1353" y="3689"/>
                    <a:pt x="1230" y="3460"/>
                    <a:pt x="1213" y="3412"/>
                  </a:cubicBezTo>
                  <a:lnTo>
                    <a:pt x="1213" y="3412"/>
                  </a:lnTo>
                  <a:cubicBezTo>
                    <a:pt x="1200" y="3375"/>
                    <a:pt x="1193" y="3305"/>
                    <a:pt x="1171" y="3194"/>
                  </a:cubicBezTo>
                  <a:lnTo>
                    <a:pt x="1171" y="3194"/>
                  </a:lnTo>
                  <a:cubicBezTo>
                    <a:pt x="1162" y="3155"/>
                    <a:pt x="1154" y="3084"/>
                    <a:pt x="1144" y="2994"/>
                  </a:cubicBezTo>
                  <a:lnTo>
                    <a:pt x="1144" y="2994"/>
                  </a:lnTo>
                  <a:cubicBezTo>
                    <a:pt x="1145" y="2994"/>
                    <a:pt x="1146" y="2994"/>
                    <a:pt x="1148" y="2994"/>
                  </a:cubicBezTo>
                  <a:lnTo>
                    <a:pt x="1148" y="2994"/>
                  </a:lnTo>
                  <a:cubicBezTo>
                    <a:pt x="1164" y="2991"/>
                    <a:pt x="1176" y="2976"/>
                    <a:pt x="1175" y="2959"/>
                  </a:cubicBezTo>
                  <a:lnTo>
                    <a:pt x="1175" y="2959"/>
                  </a:lnTo>
                  <a:cubicBezTo>
                    <a:pt x="1168" y="2864"/>
                    <a:pt x="1142" y="2561"/>
                    <a:pt x="1071" y="2264"/>
                  </a:cubicBezTo>
                  <a:lnTo>
                    <a:pt x="1071" y="2264"/>
                  </a:lnTo>
                  <a:lnTo>
                    <a:pt x="1071" y="2264"/>
                  </a:lnTo>
                  <a:cubicBezTo>
                    <a:pt x="1071" y="2264"/>
                    <a:pt x="1070" y="2264"/>
                    <a:pt x="1070" y="2263"/>
                  </a:cubicBezTo>
                  <a:lnTo>
                    <a:pt x="1070" y="2263"/>
                  </a:lnTo>
                  <a:cubicBezTo>
                    <a:pt x="1068" y="2255"/>
                    <a:pt x="1066" y="2246"/>
                    <a:pt x="1064" y="2238"/>
                  </a:cubicBezTo>
                  <a:lnTo>
                    <a:pt x="1064" y="2238"/>
                  </a:lnTo>
                  <a:cubicBezTo>
                    <a:pt x="1062" y="2231"/>
                    <a:pt x="1061" y="2224"/>
                    <a:pt x="1059" y="2214"/>
                  </a:cubicBezTo>
                  <a:lnTo>
                    <a:pt x="1060" y="2221"/>
                  </a:lnTo>
                  <a:lnTo>
                    <a:pt x="1060" y="2221"/>
                  </a:lnTo>
                  <a:cubicBezTo>
                    <a:pt x="1059" y="2219"/>
                    <a:pt x="1059" y="2218"/>
                    <a:pt x="1058" y="2216"/>
                  </a:cubicBezTo>
                  <a:lnTo>
                    <a:pt x="1058" y="2216"/>
                  </a:lnTo>
                  <a:cubicBezTo>
                    <a:pt x="1058" y="2215"/>
                    <a:pt x="1059" y="2215"/>
                    <a:pt x="1059" y="2214"/>
                  </a:cubicBezTo>
                  <a:lnTo>
                    <a:pt x="1059" y="2214"/>
                  </a:lnTo>
                  <a:cubicBezTo>
                    <a:pt x="1059" y="2215"/>
                    <a:pt x="1058" y="2215"/>
                    <a:pt x="1058" y="2215"/>
                  </a:cubicBezTo>
                  <a:lnTo>
                    <a:pt x="1058" y="2215"/>
                  </a:lnTo>
                  <a:cubicBezTo>
                    <a:pt x="1044" y="2159"/>
                    <a:pt x="1028" y="2104"/>
                    <a:pt x="1010" y="2050"/>
                  </a:cubicBezTo>
                  <a:lnTo>
                    <a:pt x="1010" y="2050"/>
                  </a:lnTo>
                  <a:cubicBezTo>
                    <a:pt x="1010" y="2051"/>
                    <a:pt x="1010" y="2051"/>
                    <a:pt x="1010" y="2051"/>
                  </a:cubicBezTo>
                  <a:lnTo>
                    <a:pt x="1010" y="2051"/>
                  </a:lnTo>
                  <a:cubicBezTo>
                    <a:pt x="1034" y="2075"/>
                    <a:pt x="1039" y="2089"/>
                    <a:pt x="1042" y="2094"/>
                  </a:cubicBezTo>
                  <a:lnTo>
                    <a:pt x="1042" y="2094"/>
                  </a:lnTo>
                  <a:cubicBezTo>
                    <a:pt x="1046" y="2101"/>
                    <a:pt x="1060" y="2097"/>
                    <a:pt x="1070" y="2097"/>
                  </a:cubicBezTo>
                  <a:lnTo>
                    <a:pt x="1070" y="2097"/>
                  </a:lnTo>
                  <a:cubicBezTo>
                    <a:pt x="1080" y="2097"/>
                    <a:pt x="1072" y="2081"/>
                    <a:pt x="1069" y="2041"/>
                  </a:cubicBezTo>
                  <a:lnTo>
                    <a:pt x="1069" y="2041"/>
                  </a:lnTo>
                  <a:cubicBezTo>
                    <a:pt x="1065" y="2000"/>
                    <a:pt x="1052" y="1923"/>
                    <a:pt x="1064" y="1912"/>
                  </a:cubicBezTo>
                  <a:lnTo>
                    <a:pt x="1064" y="1912"/>
                  </a:lnTo>
                  <a:cubicBezTo>
                    <a:pt x="1075" y="1900"/>
                    <a:pt x="1092" y="1896"/>
                    <a:pt x="1078" y="1842"/>
                  </a:cubicBezTo>
                  <a:lnTo>
                    <a:pt x="1078" y="1842"/>
                  </a:lnTo>
                  <a:cubicBezTo>
                    <a:pt x="1064" y="1787"/>
                    <a:pt x="1045" y="1703"/>
                    <a:pt x="1047" y="1700"/>
                  </a:cubicBezTo>
                  <a:lnTo>
                    <a:pt x="1047" y="1700"/>
                  </a:lnTo>
                  <a:cubicBezTo>
                    <a:pt x="1048" y="1698"/>
                    <a:pt x="1041" y="1698"/>
                    <a:pt x="1072" y="1692"/>
                  </a:cubicBezTo>
                  <a:lnTo>
                    <a:pt x="1072" y="1692"/>
                  </a:lnTo>
                  <a:cubicBezTo>
                    <a:pt x="1104" y="1686"/>
                    <a:pt x="1111" y="1667"/>
                    <a:pt x="1111" y="1667"/>
                  </a:cubicBezTo>
                  <a:lnTo>
                    <a:pt x="1111" y="1667"/>
                  </a:lnTo>
                  <a:cubicBezTo>
                    <a:pt x="1186" y="1497"/>
                    <a:pt x="1151" y="1202"/>
                    <a:pt x="1128" y="1008"/>
                  </a:cubicBezTo>
                  <a:lnTo>
                    <a:pt x="1128" y="1008"/>
                  </a:lnTo>
                  <a:cubicBezTo>
                    <a:pt x="1104" y="815"/>
                    <a:pt x="1072" y="753"/>
                    <a:pt x="1055" y="733"/>
                  </a:cubicBezTo>
                  <a:lnTo>
                    <a:pt x="1055" y="733"/>
                  </a:lnTo>
                  <a:cubicBezTo>
                    <a:pt x="1054" y="731"/>
                    <a:pt x="1049" y="729"/>
                    <a:pt x="1043" y="726"/>
                  </a:cubicBezTo>
                  <a:lnTo>
                    <a:pt x="1043" y="726"/>
                  </a:lnTo>
                  <a:cubicBezTo>
                    <a:pt x="1029" y="689"/>
                    <a:pt x="984" y="666"/>
                    <a:pt x="967" y="629"/>
                  </a:cubicBezTo>
                  <a:lnTo>
                    <a:pt x="967" y="629"/>
                  </a:lnTo>
                  <a:cubicBezTo>
                    <a:pt x="951" y="593"/>
                    <a:pt x="964" y="550"/>
                    <a:pt x="950" y="512"/>
                  </a:cubicBezTo>
                  <a:lnTo>
                    <a:pt x="950" y="512"/>
                  </a:lnTo>
                  <a:cubicBezTo>
                    <a:pt x="940" y="486"/>
                    <a:pt x="919" y="466"/>
                    <a:pt x="906" y="441"/>
                  </a:cubicBezTo>
                  <a:lnTo>
                    <a:pt x="906" y="441"/>
                  </a:lnTo>
                  <a:cubicBezTo>
                    <a:pt x="889" y="406"/>
                    <a:pt x="891" y="366"/>
                    <a:pt x="884" y="328"/>
                  </a:cubicBezTo>
                  <a:lnTo>
                    <a:pt x="884" y="328"/>
                  </a:lnTo>
                  <a:cubicBezTo>
                    <a:pt x="873" y="273"/>
                    <a:pt x="843" y="224"/>
                    <a:pt x="813" y="177"/>
                  </a:cubicBezTo>
                  <a:lnTo>
                    <a:pt x="813" y="177"/>
                  </a:lnTo>
                  <a:cubicBezTo>
                    <a:pt x="785" y="132"/>
                    <a:pt x="778" y="105"/>
                    <a:pt x="737" y="73"/>
                  </a:cubicBezTo>
                  <a:lnTo>
                    <a:pt x="737" y="73"/>
                  </a:lnTo>
                  <a:cubicBezTo>
                    <a:pt x="709" y="57"/>
                    <a:pt x="688" y="26"/>
                    <a:pt x="672" y="17"/>
                  </a:cubicBezTo>
                  <a:lnTo>
                    <a:pt x="672" y="17"/>
                  </a:lnTo>
                  <a:cubicBezTo>
                    <a:pt x="641" y="0"/>
                    <a:pt x="603" y="2"/>
                    <a:pt x="567" y="5"/>
                  </a:cubicBezTo>
                  <a:lnTo>
                    <a:pt x="567" y="5"/>
                  </a:lnTo>
                  <a:cubicBezTo>
                    <a:pt x="538" y="7"/>
                    <a:pt x="510" y="9"/>
                    <a:pt x="482" y="11"/>
                  </a:cubicBezTo>
                  <a:lnTo>
                    <a:pt x="482" y="11"/>
                  </a:lnTo>
                  <a:cubicBezTo>
                    <a:pt x="458" y="13"/>
                    <a:pt x="432" y="15"/>
                    <a:pt x="411" y="27"/>
                  </a:cubicBezTo>
                  <a:lnTo>
                    <a:pt x="411" y="27"/>
                  </a:lnTo>
                  <a:cubicBezTo>
                    <a:pt x="401" y="33"/>
                    <a:pt x="392" y="40"/>
                    <a:pt x="382" y="47"/>
                  </a:cubicBezTo>
                  <a:lnTo>
                    <a:pt x="382" y="47"/>
                  </a:lnTo>
                  <a:cubicBezTo>
                    <a:pt x="365" y="59"/>
                    <a:pt x="345" y="67"/>
                    <a:pt x="327" y="77"/>
                  </a:cubicBezTo>
                  <a:lnTo>
                    <a:pt x="327" y="77"/>
                  </a:lnTo>
                  <a:cubicBezTo>
                    <a:pt x="309" y="88"/>
                    <a:pt x="291" y="102"/>
                    <a:pt x="284" y="122"/>
                  </a:cubicBezTo>
                  <a:lnTo>
                    <a:pt x="284" y="122"/>
                  </a:lnTo>
                  <a:cubicBezTo>
                    <a:pt x="276" y="140"/>
                    <a:pt x="278" y="161"/>
                    <a:pt x="277" y="181"/>
                  </a:cubicBezTo>
                  <a:lnTo>
                    <a:pt x="277" y="181"/>
                  </a:lnTo>
                  <a:cubicBezTo>
                    <a:pt x="269" y="205"/>
                    <a:pt x="263" y="228"/>
                    <a:pt x="263" y="253"/>
                  </a:cubicBezTo>
                  <a:lnTo>
                    <a:pt x="263" y="253"/>
                  </a:lnTo>
                  <a:cubicBezTo>
                    <a:pt x="263" y="272"/>
                    <a:pt x="270" y="317"/>
                    <a:pt x="277" y="323"/>
                  </a:cubicBezTo>
                  <a:lnTo>
                    <a:pt x="277" y="323"/>
                  </a:lnTo>
                  <a:cubicBezTo>
                    <a:pt x="278" y="324"/>
                    <a:pt x="280" y="325"/>
                    <a:pt x="281" y="325"/>
                  </a:cubicBezTo>
                  <a:lnTo>
                    <a:pt x="281" y="325"/>
                  </a:lnTo>
                  <a:cubicBezTo>
                    <a:pt x="279" y="330"/>
                    <a:pt x="278" y="337"/>
                    <a:pt x="279" y="347"/>
                  </a:cubicBezTo>
                  <a:lnTo>
                    <a:pt x="279" y="347"/>
                  </a:lnTo>
                  <a:cubicBezTo>
                    <a:pt x="282" y="366"/>
                    <a:pt x="288" y="378"/>
                    <a:pt x="295" y="393"/>
                  </a:cubicBezTo>
                  <a:lnTo>
                    <a:pt x="295" y="393"/>
                  </a:lnTo>
                  <a:cubicBezTo>
                    <a:pt x="292" y="404"/>
                    <a:pt x="285" y="416"/>
                    <a:pt x="282" y="427"/>
                  </a:cubicBezTo>
                  <a:lnTo>
                    <a:pt x="282" y="427"/>
                  </a:lnTo>
                  <a:cubicBezTo>
                    <a:pt x="272" y="457"/>
                    <a:pt x="285" y="490"/>
                    <a:pt x="301" y="518"/>
                  </a:cubicBezTo>
                  <a:lnTo>
                    <a:pt x="301" y="518"/>
                  </a:lnTo>
                  <a:cubicBezTo>
                    <a:pt x="308" y="529"/>
                    <a:pt x="315" y="540"/>
                    <a:pt x="318" y="553"/>
                  </a:cubicBezTo>
                  <a:lnTo>
                    <a:pt x="318" y="553"/>
                  </a:lnTo>
                  <a:cubicBezTo>
                    <a:pt x="322" y="570"/>
                    <a:pt x="318" y="588"/>
                    <a:pt x="315" y="605"/>
                  </a:cubicBezTo>
                  <a:lnTo>
                    <a:pt x="315" y="605"/>
                  </a:lnTo>
                  <a:cubicBezTo>
                    <a:pt x="313" y="614"/>
                    <a:pt x="311" y="621"/>
                    <a:pt x="309" y="625"/>
                  </a:cubicBezTo>
                  <a:lnTo>
                    <a:pt x="309" y="625"/>
                  </a:lnTo>
                  <a:cubicBezTo>
                    <a:pt x="303" y="638"/>
                    <a:pt x="278" y="679"/>
                    <a:pt x="275" y="684"/>
                  </a:cubicBezTo>
                  <a:lnTo>
                    <a:pt x="275" y="684"/>
                  </a:lnTo>
                  <a:cubicBezTo>
                    <a:pt x="274" y="688"/>
                    <a:pt x="275" y="689"/>
                    <a:pt x="273" y="709"/>
                  </a:cubicBezTo>
                  <a:lnTo>
                    <a:pt x="273" y="709"/>
                  </a:lnTo>
                  <a:cubicBezTo>
                    <a:pt x="271" y="723"/>
                    <a:pt x="268" y="744"/>
                    <a:pt x="265" y="761"/>
                  </a:cubicBezTo>
                  <a:lnTo>
                    <a:pt x="265" y="761"/>
                  </a:lnTo>
                  <a:cubicBezTo>
                    <a:pt x="264" y="761"/>
                    <a:pt x="262" y="761"/>
                    <a:pt x="262" y="761"/>
                  </a:cubicBezTo>
                  <a:lnTo>
                    <a:pt x="262" y="761"/>
                  </a:lnTo>
                  <a:cubicBezTo>
                    <a:pt x="262" y="761"/>
                    <a:pt x="229" y="764"/>
                    <a:pt x="201" y="771"/>
                  </a:cubicBezTo>
                  <a:lnTo>
                    <a:pt x="201" y="771"/>
                  </a:lnTo>
                  <a:cubicBezTo>
                    <a:pt x="174" y="777"/>
                    <a:pt x="63" y="830"/>
                    <a:pt x="51" y="836"/>
                  </a:cubicBezTo>
                  <a:lnTo>
                    <a:pt x="51" y="836"/>
                  </a:lnTo>
                  <a:cubicBezTo>
                    <a:pt x="40" y="842"/>
                    <a:pt x="39" y="853"/>
                    <a:pt x="38" y="869"/>
                  </a:cubicBezTo>
                  <a:lnTo>
                    <a:pt x="38" y="869"/>
                  </a:lnTo>
                  <a:cubicBezTo>
                    <a:pt x="37" y="885"/>
                    <a:pt x="31" y="1213"/>
                    <a:pt x="30" y="1222"/>
                  </a:cubicBezTo>
                  <a:lnTo>
                    <a:pt x="30" y="1222"/>
                  </a:lnTo>
                  <a:cubicBezTo>
                    <a:pt x="30" y="1231"/>
                    <a:pt x="32" y="1236"/>
                    <a:pt x="24" y="1254"/>
                  </a:cubicBezTo>
                  <a:lnTo>
                    <a:pt x="24" y="1254"/>
                  </a:lnTo>
                  <a:cubicBezTo>
                    <a:pt x="16" y="1272"/>
                    <a:pt x="21" y="1314"/>
                    <a:pt x="16" y="1322"/>
                  </a:cubicBezTo>
                  <a:lnTo>
                    <a:pt x="16" y="1322"/>
                  </a:lnTo>
                  <a:cubicBezTo>
                    <a:pt x="10" y="1330"/>
                    <a:pt x="19" y="1344"/>
                    <a:pt x="20" y="1354"/>
                  </a:cubicBezTo>
                  <a:lnTo>
                    <a:pt x="20" y="1354"/>
                  </a:lnTo>
                  <a:cubicBezTo>
                    <a:pt x="22" y="1364"/>
                    <a:pt x="19" y="1364"/>
                    <a:pt x="16" y="1370"/>
                  </a:cubicBezTo>
                  <a:lnTo>
                    <a:pt x="16" y="1370"/>
                  </a:lnTo>
                  <a:cubicBezTo>
                    <a:pt x="12" y="1375"/>
                    <a:pt x="18" y="1380"/>
                    <a:pt x="18" y="1385"/>
                  </a:cubicBezTo>
                  <a:lnTo>
                    <a:pt x="18" y="1385"/>
                  </a:lnTo>
                  <a:cubicBezTo>
                    <a:pt x="18" y="1390"/>
                    <a:pt x="14" y="1397"/>
                    <a:pt x="9" y="1419"/>
                  </a:cubicBezTo>
                  <a:lnTo>
                    <a:pt x="9" y="1419"/>
                  </a:lnTo>
                  <a:cubicBezTo>
                    <a:pt x="3" y="1441"/>
                    <a:pt x="5" y="1512"/>
                    <a:pt x="9" y="1539"/>
                  </a:cubicBezTo>
                  <a:lnTo>
                    <a:pt x="9" y="1539"/>
                  </a:lnTo>
                  <a:cubicBezTo>
                    <a:pt x="12" y="1566"/>
                    <a:pt x="59" y="1645"/>
                    <a:pt x="79" y="1661"/>
                  </a:cubicBezTo>
                  <a:lnTo>
                    <a:pt x="79" y="1661"/>
                  </a:lnTo>
                  <a:cubicBezTo>
                    <a:pt x="99" y="1677"/>
                    <a:pt x="130" y="1684"/>
                    <a:pt x="130" y="1684"/>
                  </a:cubicBezTo>
                  <a:lnTo>
                    <a:pt x="130" y="1684"/>
                  </a:lnTo>
                  <a:cubicBezTo>
                    <a:pt x="130" y="1685"/>
                    <a:pt x="130" y="1685"/>
                    <a:pt x="130" y="1685"/>
                  </a:cubicBezTo>
                  <a:lnTo>
                    <a:pt x="130" y="1685"/>
                  </a:lnTo>
                  <a:cubicBezTo>
                    <a:pt x="129" y="1684"/>
                    <a:pt x="128" y="1683"/>
                    <a:pt x="128" y="1683"/>
                  </a:cubicBezTo>
                  <a:lnTo>
                    <a:pt x="128" y="1683"/>
                  </a:lnTo>
                  <a:cubicBezTo>
                    <a:pt x="100" y="1691"/>
                    <a:pt x="120" y="1723"/>
                    <a:pt x="120" y="1723"/>
                  </a:cubicBezTo>
                  <a:lnTo>
                    <a:pt x="120" y="1723"/>
                  </a:lnTo>
                  <a:cubicBezTo>
                    <a:pt x="108" y="1727"/>
                    <a:pt x="107" y="1741"/>
                    <a:pt x="109" y="1749"/>
                  </a:cubicBezTo>
                  <a:lnTo>
                    <a:pt x="109" y="1749"/>
                  </a:lnTo>
                  <a:cubicBezTo>
                    <a:pt x="111" y="1755"/>
                    <a:pt x="117" y="1759"/>
                    <a:pt x="126" y="1764"/>
                  </a:cubicBezTo>
                  <a:lnTo>
                    <a:pt x="126" y="1764"/>
                  </a:lnTo>
                  <a:cubicBezTo>
                    <a:pt x="125" y="1767"/>
                    <a:pt x="124" y="1769"/>
                    <a:pt x="123" y="1770"/>
                  </a:cubicBezTo>
                  <a:lnTo>
                    <a:pt x="123" y="1770"/>
                  </a:lnTo>
                  <a:cubicBezTo>
                    <a:pt x="117" y="1778"/>
                    <a:pt x="98" y="1795"/>
                    <a:pt x="68" y="1812"/>
                  </a:cubicBezTo>
                  <a:lnTo>
                    <a:pt x="68" y="1812"/>
                  </a:lnTo>
                  <a:cubicBezTo>
                    <a:pt x="19" y="1839"/>
                    <a:pt x="29" y="1842"/>
                    <a:pt x="18" y="1884"/>
                  </a:cubicBezTo>
                  <a:lnTo>
                    <a:pt x="18" y="1884"/>
                  </a:lnTo>
                  <a:cubicBezTo>
                    <a:pt x="8" y="1920"/>
                    <a:pt x="9" y="1926"/>
                    <a:pt x="7" y="1968"/>
                  </a:cubicBezTo>
                  <a:lnTo>
                    <a:pt x="7" y="1968"/>
                  </a:lnTo>
                  <a:lnTo>
                    <a:pt x="7" y="1968"/>
                  </a:lnTo>
                  <a:lnTo>
                    <a:pt x="7" y="1968"/>
                  </a:lnTo>
                  <a:lnTo>
                    <a:pt x="7" y="1969"/>
                  </a:lnTo>
                  <a:lnTo>
                    <a:pt x="7" y="1969"/>
                  </a:lnTo>
                  <a:cubicBezTo>
                    <a:pt x="7" y="1976"/>
                    <a:pt x="6" y="1984"/>
                    <a:pt x="5" y="1995"/>
                  </a:cubicBezTo>
                  <a:lnTo>
                    <a:pt x="5" y="1995"/>
                  </a:lnTo>
                  <a:cubicBezTo>
                    <a:pt x="0" y="2064"/>
                    <a:pt x="37" y="2074"/>
                    <a:pt x="45" y="2080"/>
                  </a:cubicBezTo>
                  <a:lnTo>
                    <a:pt x="45" y="2080"/>
                  </a:lnTo>
                  <a:cubicBezTo>
                    <a:pt x="53" y="2085"/>
                    <a:pt x="50" y="2080"/>
                    <a:pt x="54" y="2057"/>
                  </a:cubicBezTo>
                  <a:lnTo>
                    <a:pt x="54" y="2057"/>
                  </a:lnTo>
                  <a:cubicBezTo>
                    <a:pt x="56" y="2046"/>
                    <a:pt x="66" y="2030"/>
                    <a:pt x="80" y="2010"/>
                  </a:cubicBezTo>
                  <a:lnTo>
                    <a:pt x="80" y="2010"/>
                  </a:lnTo>
                  <a:cubicBezTo>
                    <a:pt x="90" y="1999"/>
                    <a:pt x="99" y="1987"/>
                    <a:pt x="106" y="1974"/>
                  </a:cubicBezTo>
                  <a:lnTo>
                    <a:pt x="106" y="1974"/>
                  </a:lnTo>
                  <a:cubicBezTo>
                    <a:pt x="111" y="1967"/>
                    <a:pt x="117" y="1959"/>
                    <a:pt x="122" y="1950"/>
                  </a:cubicBezTo>
                  <a:lnTo>
                    <a:pt x="122" y="1950"/>
                  </a:lnTo>
                  <a:cubicBezTo>
                    <a:pt x="121" y="1951"/>
                    <a:pt x="121" y="1952"/>
                    <a:pt x="121" y="1953"/>
                  </a:cubicBezTo>
                  <a:lnTo>
                    <a:pt x="121" y="1953"/>
                  </a:lnTo>
                  <a:cubicBezTo>
                    <a:pt x="109" y="1972"/>
                    <a:pt x="90" y="2010"/>
                    <a:pt x="74" y="2063"/>
                  </a:cubicBezTo>
                  <a:lnTo>
                    <a:pt x="74" y="2063"/>
                  </a:lnTo>
                  <a:lnTo>
                    <a:pt x="74" y="2062"/>
                  </a:lnTo>
                  <a:lnTo>
                    <a:pt x="74" y="2062"/>
                  </a:lnTo>
                  <a:cubicBezTo>
                    <a:pt x="74" y="2062"/>
                    <a:pt x="68" y="2078"/>
                    <a:pt x="67" y="2085"/>
                  </a:cubicBezTo>
                  <a:lnTo>
                    <a:pt x="67" y="2085"/>
                  </a:lnTo>
                  <a:cubicBezTo>
                    <a:pt x="67" y="2085"/>
                    <a:pt x="67" y="2085"/>
                    <a:pt x="67" y="2086"/>
                  </a:cubicBezTo>
                  <a:lnTo>
                    <a:pt x="67" y="2086"/>
                  </a:lnTo>
                  <a:cubicBezTo>
                    <a:pt x="38" y="2190"/>
                    <a:pt x="22" y="2344"/>
                    <a:pt x="75" y="2543"/>
                  </a:cubicBezTo>
                  <a:lnTo>
                    <a:pt x="75" y="2543"/>
                  </a:lnTo>
                  <a:cubicBezTo>
                    <a:pt x="173" y="2903"/>
                    <a:pt x="215" y="2978"/>
                    <a:pt x="229" y="3064"/>
                  </a:cubicBezTo>
                  <a:lnTo>
                    <a:pt x="229" y="3064"/>
                  </a:lnTo>
                  <a:cubicBezTo>
                    <a:pt x="230" y="3074"/>
                    <a:pt x="239" y="3083"/>
                    <a:pt x="250" y="3083"/>
                  </a:cubicBezTo>
                  <a:lnTo>
                    <a:pt x="258" y="3083"/>
                  </a:lnTo>
                  <a:lnTo>
                    <a:pt x="258" y="3083"/>
                  </a:lnTo>
                  <a:cubicBezTo>
                    <a:pt x="269" y="3171"/>
                    <a:pt x="301" y="3388"/>
                    <a:pt x="301" y="3438"/>
                  </a:cubicBezTo>
                  <a:lnTo>
                    <a:pt x="301" y="3438"/>
                  </a:lnTo>
                  <a:cubicBezTo>
                    <a:pt x="279" y="3682"/>
                    <a:pt x="311" y="3878"/>
                    <a:pt x="318" y="3915"/>
                  </a:cubicBezTo>
                  <a:lnTo>
                    <a:pt x="318" y="3915"/>
                  </a:lnTo>
                  <a:cubicBezTo>
                    <a:pt x="325" y="3952"/>
                    <a:pt x="388" y="4238"/>
                    <a:pt x="398" y="4281"/>
                  </a:cubicBezTo>
                  <a:lnTo>
                    <a:pt x="398" y="4281"/>
                  </a:lnTo>
                  <a:cubicBezTo>
                    <a:pt x="409" y="4323"/>
                    <a:pt x="415" y="4378"/>
                    <a:pt x="411" y="4394"/>
                  </a:cubicBezTo>
                  <a:lnTo>
                    <a:pt x="411" y="4394"/>
                  </a:lnTo>
                  <a:cubicBezTo>
                    <a:pt x="406" y="4411"/>
                    <a:pt x="415" y="4452"/>
                    <a:pt x="421" y="4470"/>
                  </a:cubicBezTo>
                  <a:lnTo>
                    <a:pt x="421" y="4470"/>
                  </a:lnTo>
                  <a:cubicBezTo>
                    <a:pt x="428" y="4490"/>
                    <a:pt x="425" y="4494"/>
                    <a:pt x="417" y="4519"/>
                  </a:cubicBezTo>
                  <a:lnTo>
                    <a:pt x="417" y="4519"/>
                  </a:lnTo>
                  <a:cubicBezTo>
                    <a:pt x="410" y="4541"/>
                    <a:pt x="403" y="4678"/>
                    <a:pt x="395" y="4719"/>
                  </a:cubicBezTo>
                  <a:lnTo>
                    <a:pt x="395" y="4719"/>
                  </a:lnTo>
                  <a:cubicBezTo>
                    <a:pt x="395" y="4721"/>
                    <a:pt x="394" y="4724"/>
                    <a:pt x="393" y="4725"/>
                  </a:cubicBezTo>
                  <a:lnTo>
                    <a:pt x="393" y="4725"/>
                  </a:lnTo>
                  <a:cubicBezTo>
                    <a:pt x="393" y="4726"/>
                    <a:pt x="393" y="4726"/>
                    <a:pt x="393" y="4726"/>
                  </a:cubicBezTo>
                  <a:lnTo>
                    <a:pt x="393" y="4726"/>
                  </a:lnTo>
                  <a:cubicBezTo>
                    <a:pt x="393" y="4717"/>
                    <a:pt x="393" y="4713"/>
                    <a:pt x="389" y="4721"/>
                  </a:cubicBezTo>
                  <a:lnTo>
                    <a:pt x="389" y="4721"/>
                  </a:lnTo>
                  <a:cubicBezTo>
                    <a:pt x="389" y="4721"/>
                    <a:pt x="359" y="4795"/>
                    <a:pt x="371" y="4822"/>
                  </a:cubicBezTo>
                  <a:lnTo>
                    <a:pt x="371" y="4822"/>
                  </a:lnTo>
                  <a:cubicBezTo>
                    <a:pt x="383" y="4849"/>
                    <a:pt x="404" y="4900"/>
                    <a:pt x="407" y="4902"/>
                  </a:cubicBezTo>
                  <a:lnTo>
                    <a:pt x="407" y="4902"/>
                  </a:lnTo>
                  <a:cubicBezTo>
                    <a:pt x="411" y="4904"/>
                    <a:pt x="420" y="4910"/>
                    <a:pt x="467" y="4900"/>
                  </a:cubicBezTo>
                  <a:lnTo>
                    <a:pt x="467" y="4900"/>
                  </a:lnTo>
                  <a:cubicBezTo>
                    <a:pt x="527" y="4888"/>
                    <a:pt x="574" y="4862"/>
                    <a:pt x="582" y="4848"/>
                  </a:cubicBezTo>
                  <a:lnTo>
                    <a:pt x="582" y="4848"/>
                  </a:lnTo>
                  <a:cubicBezTo>
                    <a:pt x="591" y="4834"/>
                    <a:pt x="586" y="4748"/>
                    <a:pt x="585" y="4725"/>
                  </a:cubicBezTo>
                  <a:lnTo>
                    <a:pt x="585" y="4725"/>
                  </a:lnTo>
                  <a:cubicBezTo>
                    <a:pt x="584" y="4702"/>
                    <a:pt x="582" y="4691"/>
                    <a:pt x="582" y="4688"/>
                  </a:cubicBezTo>
                  <a:lnTo>
                    <a:pt x="582" y="4688"/>
                  </a:lnTo>
                  <a:cubicBezTo>
                    <a:pt x="581" y="4690"/>
                    <a:pt x="580" y="4699"/>
                    <a:pt x="577" y="4712"/>
                  </a:cubicBezTo>
                  <a:lnTo>
                    <a:pt x="577" y="4712"/>
                  </a:lnTo>
                  <a:cubicBezTo>
                    <a:pt x="581" y="4684"/>
                    <a:pt x="583" y="4654"/>
                    <a:pt x="584" y="4637"/>
                  </a:cubicBezTo>
                  <a:lnTo>
                    <a:pt x="584" y="4637"/>
                  </a:lnTo>
                  <a:cubicBezTo>
                    <a:pt x="584" y="4636"/>
                    <a:pt x="584" y="4635"/>
                    <a:pt x="584" y="4635"/>
                  </a:cubicBezTo>
                  <a:lnTo>
                    <a:pt x="584" y="4635"/>
                  </a:lnTo>
                  <a:cubicBezTo>
                    <a:pt x="584" y="4635"/>
                    <a:pt x="584" y="4635"/>
                    <a:pt x="584" y="4634"/>
                  </a:cubicBezTo>
                  <a:lnTo>
                    <a:pt x="584" y="4634"/>
                  </a:lnTo>
                  <a:lnTo>
                    <a:pt x="584" y="4634"/>
                  </a:lnTo>
                  <a:cubicBezTo>
                    <a:pt x="584" y="4633"/>
                    <a:pt x="584" y="4631"/>
                    <a:pt x="585" y="4630"/>
                  </a:cubicBezTo>
                  <a:lnTo>
                    <a:pt x="585" y="4630"/>
                  </a:lnTo>
                  <a:cubicBezTo>
                    <a:pt x="586" y="4621"/>
                    <a:pt x="588" y="4611"/>
                    <a:pt x="602" y="4561"/>
                  </a:cubicBezTo>
                  <a:lnTo>
                    <a:pt x="602" y="4561"/>
                  </a:lnTo>
                  <a:cubicBezTo>
                    <a:pt x="618" y="4503"/>
                    <a:pt x="618" y="4481"/>
                    <a:pt x="609" y="4452"/>
                  </a:cubicBezTo>
                  <a:lnTo>
                    <a:pt x="609" y="4452"/>
                  </a:lnTo>
                  <a:cubicBezTo>
                    <a:pt x="600" y="4424"/>
                    <a:pt x="583" y="4393"/>
                    <a:pt x="583" y="4393"/>
                  </a:cubicBezTo>
                  <a:lnTo>
                    <a:pt x="583" y="4393"/>
                  </a:lnTo>
                  <a:cubicBezTo>
                    <a:pt x="581" y="4391"/>
                    <a:pt x="580" y="4390"/>
                    <a:pt x="578" y="4390"/>
                  </a:cubicBezTo>
                  <a:lnTo>
                    <a:pt x="578" y="4390"/>
                  </a:lnTo>
                  <a:cubicBezTo>
                    <a:pt x="576" y="4376"/>
                    <a:pt x="566" y="4358"/>
                    <a:pt x="558" y="4340"/>
                  </a:cubicBezTo>
                  <a:lnTo>
                    <a:pt x="558" y="4340"/>
                  </a:lnTo>
                  <a:cubicBezTo>
                    <a:pt x="550" y="4320"/>
                    <a:pt x="544" y="4295"/>
                    <a:pt x="544" y="4218"/>
                  </a:cubicBezTo>
                  <a:lnTo>
                    <a:pt x="544" y="4218"/>
                  </a:lnTo>
                  <a:cubicBezTo>
                    <a:pt x="544" y="4141"/>
                    <a:pt x="576" y="3802"/>
                    <a:pt x="577" y="3723"/>
                  </a:cubicBezTo>
                  <a:lnTo>
                    <a:pt x="577" y="3723"/>
                  </a:lnTo>
                  <a:cubicBezTo>
                    <a:pt x="579" y="3644"/>
                    <a:pt x="564" y="3459"/>
                    <a:pt x="574" y="3421"/>
                  </a:cubicBezTo>
                  <a:lnTo>
                    <a:pt x="574" y="3421"/>
                  </a:lnTo>
                  <a:cubicBezTo>
                    <a:pt x="582" y="3391"/>
                    <a:pt x="593" y="3197"/>
                    <a:pt x="591" y="3066"/>
                  </a:cubicBezTo>
                  <a:lnTo>
                    <a:pt x="591" y="3066"/>
                  </a:lnTo>
                  <a:cubicBezTo>
                    <a:pt x="651" y="3061"/>
                    <a:pt x="717" y="3054"/>
                    <a:pt x="781" y="3045"/>
                  </a:cubicBezTo>
                  <a:lnTo>
                    <a:pt x="781" y="3045"/>
                  </a:lnTo>
                  <a:cubicBezTo>
                    <a:pt x="795" y="3092"/>
                    <a:pt x="806" y="3132"/>
                    <a:pt x="814" y="3158"/>
                  </a:cubicBezTo>
                  <a:lnTo>
                    <a:pt x="814" y="3158"/>
                  </a:lnTo>
                  <a:cubicBezTo>
                    <a:pt x="840" y="3250"/>
                    <a:pt x="912" y="3416"/>
                    <a:pt x="940" y="3478"/>
                  </a:cubicBezTo>
                  <a:lnTo>
                    <a:pt x="940" y="3478"/>
                  </a:lnTo>
                  <a:cubicBezTo>
                    <a:pt x="968" y="3539"/>
                    <a:pt x="986" y="3564"/>
                    <a:pt x="994" y="3603"/>
                  </a:cubicBezTo>
                  <a:lnTo>
                    <a:pt x="994" y="3603"/>
                  </a:lnTo>
                  <a:cubicBezTo>
                    <a:pt x="1019" y="3760"/>
                    <a:pt x="1077" y="3888"/>
                    <a:pt x="1127" y="4027"/>
                  </a:cubicBezTo>
                  <a:lnTo>
                    <a:pt x="1127" y="4027"/>
                  </a:lnTo>
                  <a:cubicBezTo>
                    <a:pt x="1177" y="4166"/>
                    <a:pt x="1221" y="4298"/>
                    <a:pt x="1222" y="4308"/>
                  </a:cubicBezTo>
                  <a:lnTo>
                    <a:pt x="1222" y="4308"/>
                  </a:lnTo>
                  <a:cubicBezTo>
                    <a:pt x="1223" y="4319"/>
                    <a:pt x="1221" y="4333"/>
                    <a:pt x="1221" y="4360"/>
                  </a:cubicBezTo>
                  <a:lnTo>
                    <a:pt x="1221" y="4360"/>
                  </a:lnTo>
                  <a:cubicBezTo>
                    <a:pt x="1221" y="4370"/>
                    <a:pt x="1221" y="4384"/>
                    <a:pt x="1220" y="4399"/>
                  </a:cubicBezTo>
                  <a:lnTo>
                    <a:pt x="1220" y="4399"/>
                  </a:lnTo>
                  <a:cubicBezTo>
                    <a:pt x="1220" y="4399"/>
                    <a:pt x="1191" y="4437"/>
                    <a:pt x="1195" y="4473"/>
                  </a:cubicBezTo>
                  <a:lnTo>
                    <a:pt x="1195" y="4473"/>
                  </a:lnTo>
                  <a:cubicBezTo>
                    <a:pt x="1198" y="4508"/>
                    <a:pt x="1232" y="4560"/>
                    <a:pt x="1240" y="4622"/>
                  </a:cubicBezTo>
                  <a:lnTo>
                    <a:pt x="1240" y="4622"/>
                  </a:lnTo>
                  <a:cubicBezTo>
                    <a:pt x="1249" y="4685"/>
                    <a:pt x="1251" y="4768"/>
                    <a:pt x="1261" y="4826"/>
                  </a:cubicBezTo>
                  <a:lnTo>
                    <a:pt x="1261" y="4826"/>
                  </a:lnTo>
                  <a:cubicBezTo>
                    <a:pt x="1270" y="4884"/>
                    <a:pt x="1374" y="4891"/>
                    <a:pt x="1432" y="4907"/>
                  </a:cubicBezTo>
                  <a:lnTo>
                    <a:pt x="1432" y="4907"/>
                  </a:lnTo>
                  <a:cubicBezTo>
                    <a:pt x="1448" y="4912"/>
                    <a:pt x="1468" y="4906"/>
                    <a:pt x="1475" y="4891"/>
                  </a:cubicBezTo>
                  <a:lnTo>
                    <a:pt x="1475" y="4891"/>
                  </a:lnTo>
                  <a:cubicBezTo>
                    <a:pt x="1488" y="4863"/>
                    <a:pt x="1489" y="4800"/>
                    <a:pt x="1478" y="4777"/>
                  </a:cubicBezTo>
                  <a:lnTo>
                    <a:pt x="1478" y="4777"/>
                  </a:lnTo>
                  <a:cubicBezTo>
                    <a:pt x="1465" y="4748"/>
                    <a:pt x="1449" y="4711"/>
                    <a:pt x="1446" y="470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34" name="Freeform 2">
              <a:extLst>
                <a:ext uri="{FF2B5EF4-FFF2-40B4-BE49-F238E27FC236}">
                  <a16:creationId xmlns:a16="http://schemas.microsoft.com/office/drawing/2014/main" id="{37966C05-BE19-1E41-895B-D2BC5824F289}"/>
                </a:ext>
              </a:extLst>
            </p:cNvPr>
            <p:cNvSpPr>
              <a:spLocks noChangeArrowheads="1"/>
            </p:cNvSpPr>
            <p:nvPr/>
          </p:nvSpPr>
          <p:spPr bwMode="auto">
            <a:xfrm>
              <a:off x="8836153" y="5334323"/>
              <a:ext cx="904415" cy="3269144"/>
            </a:xfrm>
            <a:custGeom>
              <a:avLst/>
              <a:gdLst>
                <a:gd name="T0" fmla="*/ 602 w 1383"/>
                <a:gd name="T1" fmla="*/ 711 h 5006"/>
                <a:gd name="T2" fmla="*/ 307 w 1383"/>
                <a:gd name="T3" fmla="*/ 1472 h 5006"/>
                <a:gd name="T4" fmla="*/ 319 w 1383"/>
                <a:gd name="T5" fmla="*/ 1552 h 5006"/>
                <a:gd name="T6" fmla="*/ 280 w 1383"/>
                <a:gd name="T7" fmla="*/ 1644 h 5006"/>
                <a:gd name="T8" fmla="*/ 285 w 1383"/>
                <a:gd name="T9" fmla="*/ 1582 h 5006"/>
                <a:gd name="T10" fmla="*/ 291 w 1383"/>
                <a:gd name="T11" fmla="*/ 1492 h 5006"/>
                <a:gd name="T12" fmla="*/ 1086 w 1383"/>
                <a:gd name="T13" fmla="*/ 1690 h 5006"/>
                <a:gd name="T14" fmla="*/ 1059 w 1383"/>
                <a:gd name="T15" fmla="*/ 1664 h 5006"/>
                <a:gd name="T16" fmla="*/ 1049 w 1383"/>
                <a:gd name="T17" fmla="*/ 1596 h 5006"/>
                <a:gd name="T18" fmla="*/ 1080 w 1383"/>
                <a:gd name="T19" fmla="*/ 1498 h 5006"/>
                <a:gd name="T20" fmla="*/ 1095 w 1383"/>
                <a:gd name="T21" fmla="*/ 1429 h 5006"/>
                <a:gd name="T22" fmla="*/ 1106 w 1383"/>
                <a:gd name="T23" fmla="*/ 1479 h 5006"/>
                <a:gd name="T24" fmla="*/ 1118 w 1383"/>
                <a:gd name="T25" fmla="*/ 1566 h 5006"/>
                <a:gd name="T26" fmla="*/ 896 w 1383"/>
                <a:gd name="T27" fmla="*/ 600 h 5006"/>
                <a:gd name="T28" fmla="*/ 894 w 1383"/>
                <a:gd name="T29" fmla="*/ 606 h 5006"/>
                <a:gd name="T30" fmla="*/ 1373 w 1383"/>
                <a:gd name="T31" fmla="*/ 1665 h 5006"/>
                <a:gd name="T32" fmla="*/ 1255 w 1383"/>
                <a:gd name="T33" fmla="*/ 900 h 5006"/>
                <a:gd name="T34" fmla="*/ 1058 w 1383"/>
                <a:gd name="T35" fmla="*/ 754 h 5006"/>
                <a:gd name="T36" fmla="*/ 1029 w 1383"/>
                <a:gd name="T37" fmla="*/ 549 h 5006"/>
                <a:gd name="T38" fmla="*/ 1052 w 1383"/>
                <a:gd name="T39" fmla="*/ 241 h 5006"/>
                <a:gd name="T40" fmla="*/ 802 w 1383"/>
                <a:gd name="T41" fmla="*/ 6 h 5006"/>
                <a:gd name="T42" fmla="*/ 542 w 1383"/>
                <a:gd name="T43" fmla="*/ 186 h 5006"/>
                <a:gd name="T44" fmla="*/ 567 w 1383"/>
                <a:gd name="T45" fmla="*/ 532 h 5006"/>
                <a:gd name="T46" fmla="*/ 577 w 1383"/>
                <a:gd name="T47" fmla="*/ 725 h 5006"/>
                <a:gd name="T48" fmla="*/ 216 w 1383"/>
                <a:gd name="T49" fmla="*/ 844 h 5006"/>
                <a:gd name="T50" fmla="*/ 4 w 1383"/>
                <a:gd name="T51" fmla="*/ 1609 h 5006"/>
                <a:gd name="T52" fmla="*/ 36 w 1383"/>
                <a:gd name="T53" fmla="*/ 1720 h 5006"/>
                <a:gd name="T54" fmla="*/ 238 w 1383"/>
                <a:gd name="T55" fmla="*/ 2115 h 5006"/>
                <a:gd name="T56" fmla="*/ 260 w 1383"/>
                <a:gd name="T57" fmla="*/ 2205 h 5006"/>
                <a:gd name="T58" fmla="*/ 411 w 1383"/>
                <a:gd name="T59" fmla="*/ 3352 h 5006"/>
                <a:gd name="T60" fmla="*/ 405 w 1383"/>
                <a:gd name="T61" fmla="*/ 3679 h 5006"/>
                <a:gd name="T62" fmla="*/ 501 w 1383"/>
                <a:gd name="T63" fmla="*/ 4363 h 5006"/>
                <a:gd name="T64" fmla="*/ 513 w 1383"/>
                <a:gd name="T65" fmla="*/ 4388 h 5006"/>
                <a:gd name="T66" fmla="*/ 517 w 1383"/>
                <a:gd name="T67" fmla="*/ 4574 h 5006"/>
                <a:gd name="T68" fmla="*/ 463 w 1383"/>
                <a:gd name="T69" fmla="*/ 4930 h 5006"/>
                <a:gd name="T70" fmla="*/ 671 w 1383"/>
                <a:gd name="T71" fmla="*/ 4807 h 5006"/>
                <a:gd name="T72" fmla="*/ 677 w 1383"/>
                <a:gd name="T73" fmla="*/ 4696 h 5006"/>
                <a:gd name="T74" fmla="*/ 651 w 1383"/>
                <a:gd name="T75" fmla="*/ 4412 h 5006"/>
                <a:gd name="T76" fmla="*/ 648 w 1383"/>
                <a:gd name="T77" fmla="*/ 4357 h 5006"/>
                <a:gd name="T78" fmla="*/ 698 w 1383"/>
                <a:gd name="T79" fmla="*/ 3744 h 5006"/>
                <a:gd name="T80" fmla="*/ 713 w 1383"/>
                <a:gd name="T81" fmla="*/ 3286 h 5006"/>
                <a:gd name="T82" fmla="*/ 706 w 1383"/>
                <a:gd name="T83" fmla="*/ 2894 h 5006"/>
                <a:gd name="T84" fmla="*/ 709 w 1383"/>
                <a:gd name="T85" fmla="*/ 2807 h 5006"/>
                <a:gd name="T86" fmla="*/ 726 w 1383"/>
                <a:gd name="T87" fmla="*/ 2574 h 5006"/>
                <a:gd name="T88" fmla="*/ 730 w 1383"/>
                <a:gd name="T89" fmla="*/ 3066 h 5006"/>
                <a:gd name="T90" fmla="*/ 740 w 1383"/>
                <a:gd name="T91" fmla="*/ 3823 h 5006"/>
                <a:gd name="T92" fmla="*/ 747 w 1383"/>
                <a:gd name="T93" fmla="*/ 4356 h 5006"/>
                <a:gd name="T94" fmla="*/ 719 w 1383"/>
                <a:gd name="T95" fmla="*/ 4504 h 5006"/>
                <a:gd name="T96" fmla="*/ 685 w 1383"/>
                <a:gd name="T97" fmla="*/ 4821 h 5006"/>
                <a:gd name="T98" fmla="*/ 911 w 1383"/>
                <a:gd name="T99" fmla="*/ 4890 h 5006"/>
                <a:gd name="T100" fmla="*/ 888 w 1383"/>
                <a:gd name="T101" fmla="*/ 4539 h 5006"/>
                <a:gd name="T102" fmla="*/ 914 w 1383"/>
                <a:gd name="T103" fmla="*/ 4365 h 5006"/>
                <a:gd name="T104" fmla="*/ 1019 w 1383"/>
                <a:gd name="T105" fmla="*/ 3737 h 5006"/>
                <a:gd name="T106" fmla="*/ 1005 w 1383"/>
                <a:gd name="T107" fmla="*/ 3590 h 5006"/>
                <a:gd name="T108" fmla="*/ 1195 w 1383"/>
                <a:gd name="T109" fmla="*/ 2529 h 5006"/>
                <a:gd name="T110" fmla="*/ 1156 w 1383"/>
                <a:gd name="T111" fmla="*/ 2097 h 5006"/>
                <a:gd name="T112" fmla="*/ 1210 w 1383"/>
                <a:gd name="T113" fmla="*/ 1916 h 5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3" h="5006">
                  <a:moveTo>
                    <a:pt x="763" y="4355"/>
                  </a:moveTo>
                  <a:lnTo>
                    <a:pt x="763" y="4355"/>
                  </a:lnTo>
                  <a:cubicBezTo>
                    <a:pt x="759" y="4355"/>
                    <a:pt x="755" y="4355"/>
                    <a:pt x="750" y="4356"/>
                  </a:cubicBezTo>
                  <a:lnTo>
                    <a:pt x="750" y="4356"/>
                  </a:lnTo>
                  <a:cubicBezTo>
                    <a:pt x="755" y="4355"/>
                    <a:pt x="759" y="4355"/>
                    <a:pt x="763" y="4355"/>
                  </a:cubicBezTo>
                  <a:close/>
                  <a:moveTo>
                    <a:pt x="602" y="716"/>
                  </a:moveTo>
                  <a:lnTo>
                    <a:pt x="602" y="716"/>
                  </a:lnTo>
                  <a:cubicBezTo>
                    <a:pt x="602" y="715"/>
                    <a:pt x="602" y="713"/>
                    <a:pt x="602" y="711"/>
                  </a:cubicBezTo>
                  <a:lnTo>
                    <a:pt x="602" y="711"/>
                  </a:lnTo>
                  <a:lnTo>
                    <a:pt x="602" y="711"/>
                  </a:lnTo>
                  <a:lnTo>
                    <a:pt x="602" y="711"/>
                  </a:lnTo>
                  <a:cubicBezTo>
                    <a:pt x="602" y="713"/>
                    <a:pt x="602" y="714"/>
                    <a:pt x="602" y="716"/>
                  </a:cubicBezTo>
                  <a:close/>
                  <a:moveTo>
                    <a:pt x="307" y="1471"/>
                  </a:moveTo>
                  <a:lnTo>
                    <a:pt x="307" y="1471"/>
                  </a:lnTo>
                  <a:cubicBezTo>
                    <a:pt x="307" y="1471"/>
                    <a:pt x="307" y="1471"/>
                    <a:pt x="307" y="1472"/>
                  </a:cubicBezTo>
                  <a:lnTo>
                    <a:pt x="307" y="1472"/>
                  </a:lnTo>
                  <a:cubicBezTo>
                    <a:pt x="307" y="1473"/>
                    <a:pt x="308" y="1473"/>
                    <a:pt x="308" y="1474"/>
                  </a:cubicBezTo>
                  <a:lnTo>
                    <a:pt x="308" y="1474"/>
                  </a:lnTo>
                  <a:cubicBezTo>
                    <a:pt x="309" y="1480"/>
                    <a:pt x="312" y="1488"/>
                    <a:pt x="317" y="1500"/>
                  </a:cubicBezTo>
                  <a:lnTo>
                    <a:pt x="317" y="1500"/>
                  </a:lnTo>
                  <a:cubicBezTo>
                    <a:pt x="317" y="1500"/>
                    <a:pt x="317" y="1500"/>
                    <a:pt x="317" y="1501"/>
                  </a:cubicBezTo>
                  <a:lnTo>
                    <a:pt x="317" y="1501"/>
                  </a:lnTo>
                  <a:cubicBezTo>
                    <a:pt x="322" y="1517"/>
                    <a:pt x="320" y="1535"/>
                    <a:pt x="319" y="1552"/>
                  </a:cubicBezTo>
                  <a:lnTo>
                    <a:pt x="319" y="1552"/>
                  </a:lnTo>
                  <a:cubicBezTo>
                    <a:pt x="317" y="1582"/>
                    <a:pt x="318" y="1613"/>
                    <a:pt x="319" y="1644"/>
                  </a:cubicBezTo>
                  <a:lnTo>
                    <a:pt x="319" y="1644"/>
                  </a:lnTo>
                  <a:cubicBezTo>
                    <a:pt x="320" y="1648"/>
                    <a:pt x="320" y="1652"/>
                    <a:pt x="321" y="1657"/>
                  </a:cubicBezTo>
                  <a:lnTo>
                    <a:pt x="321" y="1657"/>
                  </a:lnTo>
                  <a:cubicBezTo>
                    <a:pt x="323" y="1665"/>
                    <a:pt x="328" y="1673"/>
                    <a:pt x="327" y="1682"/>
                  </a:cubicBezTo>
                  <a:lnTo>
                    <a:pt x="327" y="1682"/>
                  </a:lnTo>
                  <a:cubicBezTo>
                    <a:pt x="309" y="1672"/>
                    <a:pt x="296" y="1657"/>
                    <a:pt x="280" y="1644"/>
                  </a:cubicBezTo>
                  <a:lnTo>
                    <a:pt x="280" y="1644"/>
                  </a:lnTo>
                  <a:cubicBezTo>
                    <a:pt x="277" y="1642"/>
                    <a:pt x="272" y="1641"/>
                    <a:pt x="272" y="1637"/>
                  </a:cubicBezTo>
                  <a:lnTo>
                    <a:pt x="272" y="1637"/>
                  </a:lnTo>
                  <a:cubicBezTo>
                    <a:pt x="272" y="1632"/>
                    <a:pt x="274" y="1630"/>
                    <a:pt x="278" y="1627"/>
                  </a:cubicBezTo>
                  <a:lnTo>
                    <a:pt x="278" y="1627"/>
                  </a:lnTo>
                  <a:cubicBezTo>
                    <a:pt x="284" y="1622"/>
                    <a:pt x="288" y="1614"/>
                    <a:pt x="289" y="1606"/>
                  </a:cubicBezTo>
                  <a:lnTo>
                    <a:pt x="289" y="1606"/>
                  </a:lnTo>
                  <a:cubicBezTo>
                    <a:pt x="290" y="1598"/>
                    <a:pt x="288" y="1590"/>
                    <a:pt x="285" y="1582"/>
                  </a:cubicBezTo>
                  <a:lnTo>
                    <a:pt x="285" y="1582"/>
                  </a:lnTo>
                  <a:cubicBezTo>
                    <a:pt x="283" y="1578"/>
                    <a:pt x="282" y="1574"/>
                    <a:pt x="280" y="1570"/>
                  </a:cubicBezTo>
                  <a:lnTo>
                    <a:pt x="280" y="1570"/>
                  </a:lnTo>
                  <a:cubicBezTo>
                    <a:pt x="278" y="1559"/>
                    <a:pt x="283" y="1548"/>
                    <a:pt x="282" y="1537"/>
                  </a:cubicBezTo>
                  <a:lnTo>
                    <a:pt x="282" y="1537"/>
                  </a:lnTo>
                  <a:cubicBezTo>
                    <a:pt x="280" y="1532"/>
                    <a:pt x="279" y="1528"/>
                    <a:pt x="278" y="1523"/>
                  </a:cubicBezTo>
                  <a:lnTo>
                    <a:pt x="278" y="1523"/>
                  </a:lnTo>
                  <a:cubicBezTo>
                    <a:pt x="277" y="1511"/>
                    <a:pt x="285" y="1501"/>
                    <a:pt x="291" y="1492"/>
                  </a:cubicBezTo>
                  <a:lnTo>
                    <a:pt x="291" y="1492"/>
                  </a:lnTo>
                  <a:cubicBezTo>
                    <a:pt x="299" y="1479"/>
                    <a:pt x="299" y="1453"/>
                    <a:pt x="302" y="1443"/>
                  </a:cubicBezTo>
                  <a:lnTo>
                    <a:pt x="302" y="1443"/>
                  </a:lnTo>
                  <a:cubicBezTo>
                    <a:pt x="303" y="1451"/>
                    <a:pt x="305" y="1461"/>
                    <a:pt x="307" y="1471"/>
                  </a:cubicBezTo>
                  <a:close/>
                  <a:moveTo>
                    <a:pt x="1128" y="1617"/>
                  </a:moveTo>
                  <a:lnTo>
                    <a:pt x="1128" y="1617"/>
                  </a:lnTo>
                  <a:cubicBezTo>
                    <a:pt x="1116" y="1633"/>
                    <a:pt x="1099" y="1646"/>
                    <a:pt x="1095" y="1665"/>
                  </a:cubicBezTo>
                  <a:lnTo>
                    <a:pt x="1095" y="1665"/>
                  </a:lnTo>
                  <a:cubicBezTo>
                    <a:pt x="1092" y="1674"/>
                    <a:pt x="1093" y="1683"/>
                    <a:pt x="1086" y="1690"/>
                  </a:cubicBezTo>
                  <a:lnTo>
                    <a:pt x="1086" y="1690"/>
                  </a:lnTo>
                  <a:cubicBezTo>
                    <a:pt x="1083" y="1692"/>
                    <a:pt x="1079" y="1693"/>
                    <a:pt x="1076" y="1694"/>
                  </a:cubicBezTo>
                  <a:lnTo>
                    <a:pt x="1076" y="1694"/>
                  </a:lnTo>
                  <a:cubicBezTo>
                    <a:pt x="1063" y="1699"/>
                    <a:pt x="1053" y="1708"/>
                    <a:pt x="1047" y="1720"/>
                  </a:cubicBezTo>
                  <a:lnTo>
                    <a:pt x="1047" y="1720"/>
                  </a:lnTo>
                  <a:cubicBezTo>
                    <a:pt x="1050" y="1708"/>
                    <a:pt x="1053" y="1696"/>
                    <a:pt x="1056" y="1684"/>
                  </a:cubicBezTo>
                  <a:lnTo>
                    <a:pt x="1056" y="1684"/>
                  </a:lnTo>
                  <a:cubicBezTo>
                    <a:pt x="1058" y="1677"/>
                    <a:pt x="1059" y="1671"/>
                    <a:pt x="1059" y="1664"/>
                  </a:cubicBezTo>
                  <a:lnTo>
                    <a:pt x="1059" y="1664"/>
                  </a:lnTo>
                  <a:cubicBezTo>
                    <a:pt x="1060" y="1645"/>
                    <a:pt x="1052" y="1628"/>
                    <a:pt x="1048" y="1610"/>
                  </a:cubicBezTo>
                  <a:lnTo>
                    <a:pt x="1048" y="1610"/>
                  </a:lnTo>
                  <a:cubicBezTo>
                    <a:pt x="1048" y="1609"/>
                    <a:pt x="1048" y="1606"/>
                    <a:pt x="1048" y="1604"/>
                  </a:cubicBezTo>
                  <a:lnTo>
                    <a:pt x="1048" y="1604"/>
                  </a:lnTo>
                  <a:cubicBezTo>
                    <a:pt x="1049" y="1603"/>
                    <a:pt x="1050" y="1602"/>
                    <a:pt x="1050" y="1600"/>
                  </a:cubicBezTo>
                  <a:lnTo>
                    <a:pt x="1050" y="1600"/>
                  </a:lnTo>
                  <a:cubicBezTo>
                    <a:pt x="1051" y="1599"/>
                    <a:pt x="1050" y="1598"/>
                    <a:pt x="1049" y="1596"/>
                  </a:cubicBezTo>
                  <a:lnTo>
                    <a:pt x="1049" y="1596"/>
                  </a:lnTo>
                  <a:cubicBezTo>
                    <a:pt x="1047" y="1587"/>
                    <a:pt x="1052" y="1577"/>
                    <a:pt x="1059" y="1570"/>
                  </a:cubicBezTo>
                  <a:lnTo>
                    <a:pt x="1059" y="1570"/>
                  </a:lnTo>
                  <a:cubicBezTo>
                    <a:pt x="1066" y="1562"/>
                    <a:pt x="1074" y="1556"/>
                    <a:pt x="1075" y="1546"/>
                  </a:cubicBezTo>
                  <a:lnTo>
                    <a:pt x="1075" y="1546"/>
                  </a:lnTo>
                  <a:cubicBezTo>
                    <a:pt x="1076" y="1540"/>
                    <a:pt x="1073" y="1534"/>
                    <a:pt x="1073" y="1529"/>
                  </a:cubicBezTo>
                  <a:lnTo>
                    <a:pt x="1073" y="1529"/>
                  </a:lnTo>
                  <a:cubicBezTo>
                    <a:pt x="1074" y="1518"/>
                    <a:pt x="1082" y="1508"/>
                    <a:pt x="1080" y="1498"/>
                  </a:cubicBezTo>
                  <a:lnTo>
                    <a:pt x="1080" y="1498"/>
                  </a:lnTo>
                  <a:cubicBezTo>
                    <a:pt x="1080" y="1493"/>
                    <a:pt x="1078" y="1489"/>
                    <a:pt x="1078" y="1483"/>
                  </a:cubicBezTo>
                  <a:lnTo>
                    <a:pt x="1078" y="1483"/>
                  </a:lnTo>
                  <a:cubicBezTo>
                    <a:pt x="1076" y="1478"/>
                    <a:pt x="1079" y="1471"/>
                    <a:pt x="1080" y="1466"/>
                  </a:cubicBezTo>
                  <a:lnTo>
                    <a:pt x="1080" y="1466"/>
                  </a:lnTo>
                  <a:cubicBezTo>
                    <a:pt x="1084" y="1455"/>
                    <a:pt x="1088" y="1444"/>
                    <a:pt x="1092" y="1433"/>
                  </a:cubicBezTo>
                  <a:lnTo>
                    <a:pt x="1092" y="1433"/>
                  </a:lnTo>
                  <a:cubicBezTo>
                    <a:pt x="1092" y="1431"/>
                    <a:pt x="1093" y="1429"/>
                    <a:pt x="1095" y="1429"/>
                  </a:cubicBezTo>
                  <a:lnTo>
                    <a:pt x="1095" y="1429"/>
                  </a:lnTo>
                  <a:cubicBezTo>
                    <a:pt x="1095" y="1429"/>
                    <a:pt x="1095" y="1429"/>
                    <a:pt x="1096" y="1429"/>
                  </a:cubicBezTo>
                  <a:lnTo>
                    <a:pt x="1096" y="1429"/>
                  </a:lnTo>
                  <a:cubicBezTo>
                    <a:pt x="1095" y="1437"/>
                    <a:pt x="1095" y="1445"/>
                    <a:pt x="1095" y="1453"/>
                  </a:cubicBezTo>
                  <a:lnTo>
                    <a:pt x="1095" y="1453"/>
                  </a:lnTo>
                  <a:cubicBezTo>
                    <a:pt x="1095" y="1459"/>
                    <a:pt x="1095" y="1465"/>
                    <a:pt x="1098" y="1469"/>
                  </a:cubicBezTo>
                  <a:lnTo>
                    <a:pt x="1098" y="1469"/>
                  </a:lnTo>
                  <a:cubicBezTo>
                    <a:pt x="1099" y="1473"/>
                    <a:pt x="1103" y="1476"/>
                    <a:pt x="1106" y="1479"/>
                  </a:cubicBezTo>
                  <a:lnTo>
                    <a:pt x="1106" y="1479"/>
                  </a:lnTo>
                  <a:cubicBezTo>
                    <a:pt x="1113" y="1488"/>
                    <a:pt x="1119" y="1498"/>
                    <a:pt x="1124" y="1508"/>
                  </a:cubicBezTo>
                  <a:lnTo>
                    <a:pt x="1124" y="1508"/>
                  </a:lnTo>
                  <a:cubicBezTo>
                    <a:pt x="1126" y="1511"/>
                    <a:pt x="1127" y="1514"/>
                    <a:pt x="1127" y="1519"/>
                  </a:cubicBezTo>
                  <a:lnTo>
                    <a:pt x="1127" y="1519"/>
                  </a:lnTo>
                  <a:cubicBezTo>
                    <a:pt x="1127" y="1522"/>
                    <a:pt x="1125" y="1526"/>
                    <a:pt x="1124" y="1529"/>
                  </a:cubicBezTo>
                  <a:lnTo>
                    <a:pt x="1124" y="1529"/>
                  </a:lnTo>
                  <a:cubicBezTo>
                    <a:pt x="1120" y="1541"/>
                    <a:pt x="1119" y="1554"/>
                    <a:pt x="1118" y="1566"/>
                  </a:cubicBezTo>
                  <a:lnTo>
                    <a:pt x="1118" y="1566"/>
                  </a:lnTo>
                  <a:cubicBezTo>
                    <a:pt x="1118" y="1579"/>
                    <a:pt x="1117" y="1592"/>
                    <a:pt x="1125" y="1602"/>
                  </a:cubicBezTo>
                  <a:lnTo>
                    <a:pt x="1125" y="1602"/>
                  </a:lnTo>
                  <a:cubicBezTo>
                    <a:pt x="1128" y="1605"/>
                    <a:pt x="1131" y="1609"/>
                    <a:pt x="1130" y="1612"/>
                  </a:cubicBezTo>
                  <a:lnTo>
                    <a:pt x="1130" y="1612"/>
                  </a:lnTo>
                  <a:cubicBezTo>
                    <a:pt x="1130" y="1614"/>
                    <a:pt x="1129" y="1615"/>
                    <a:pt x="1128" y="1617"/>
                  </a:cubicBezTo>
                  <a:close/>
                  <a:moveTo>
                    <a:pt x="896" y="600"/>
                  </a:moveTo>
                  <a:lnTo>
                    <a:pt x="896" y="600"/>
                  </a:lnTo>
                  <a:lnTo>
                    <a:pt x="896" y="599"/>
                  </a:lnTo>
                  <a:lnTo>
                    <a:pt x="896" y="599"/>
                  </a:lnTo>
                  <a:lnTo>
                    <a:pt x="896" y="600"/>
                  </a:lnTo>
                  <a:close/>
                  <a:moveTo>
                    <a:pt x="894" y="606"/>
                  </a:moveTo>
                  <a:lnTo>
                    <a:pt x="894" y="606"/>
                  </a:lnTo>
                  <a:cubicBezTo>
                    <a:pt x="894" y="605"/>
                    <a:pt x="895" y="605"/>
                    <a:pt x="895" y="604"/>
                  </a:cubicBezTo>
                  <a:lnTo>
                    <a:pt x="895" y="604"/>
                  </a:lnTo>
                  <a:cubicBezTo>
                    <a:pt x="895" y="605"/>
                    <a:pt x="894" y="605"/>
                    <a:pt x="894" y="606"/>
                  </a:cubicBezTo>
                  <a:close/>
                  <a:moveTo>
                    <a:pt x="894" y="614"/>
                  </a:moveTo>
                  <a:lnTo>
                    <a:pt x="894" y="614"/>
                  </a:lnTo>
                  <a:cubicBezTo>
                    <a:pt x="894" y="612"/>
                    <a:pt x="894" y="611"/>
                    <a:pt x="894" y="610"/>
                  </a:cubicBezTo>
                  <a:lnTo>
                    <a:pt x="894" y="610"/>
                  </a:lnTo>
                  <a:cubicBezTo>
                    <a:pt x="894" y="611"/>
                    <a:pt x="894" y="612"/>
                    <a:pt x="894" y="614"/>
                  </a:cubicBezTo>
                  <a:close/>
                  <a:moveTo>
                    <a:pt x="1373" y="1681"/>
                  </a:moveTo>
                  <a:lnTo>
                    <a:pt x="1373" y="1681"/>
                  </a:lnTo>
                  <a:cubicBezTo>
                    <a:pt x="1376" y="1678"/>
                    <a:pt x="1378" y="1676"/>
                    <a:pt x="1373" y="1665"/>
                  </a:cubicBezTo>
                  <a:lnTo>
                    <a:pt x="1373" y="1665"/>
                  </a:lnTo>
                  <a:cubicBezTo>
                    <a:pt x="1369" y="1654"/>
                    <a:pt x="1361" y="1649"/>
                    <a:pt x="1364" y="1640"/>
                  </a:cubicBezTo>
                  <a:lnTo>
                    <a:pt x="1364" y="1640"/>
                  </a:lnTo>
                  <a:cubicBezTo>
                    <a:pt x="1368" y="1630"/>
                    <a:pt x="1369" y="1602"/>
                    <a:pt x="1359" y="1559"/>
                  </a:cubicBezTo>
                  <a:lnTo>
                    <a:pt x="1359" y="1559"/>
                  </a:lnTo>
                  <a:cubicBezTo>
                    <a:pt x="1349" y="1515"/>
                    <a:pt x="1301" y="1203"/>
                    <a:pt x="1291" y="1077"/>
                  </a:cubicBezTo>
                  <a:lnTo>
                    <a:pt x="1291" y="1077"/>
                  </a:lnTo>
                  <a:cubicBezTo>
                    <a:pt x="1281" y="951"/>
                    <a:pt x="1259" y="905"/>
                    <a:pt x="1255" y="900"/>
                  </a:cubicBezTo>
                  <a:lnTo>
                    <a:pt x="1255" y="900"/>
                  </a:lnTo>
                  <a:cubicBezTo>
                    <a:pt x="1252" y="895"/>
                    <a:pt x="1242" y="895"/>
                    <a:pt x="1239" y="891"/>
                  </a:cubicBezTo>
                  <a:lnTo>
                    <a:pt x="1239" y="891"/>
                  </a:lnTo>
                  <a:cubicBezTo>
                    <a:pt x="1235" y="888"/>
                    <a:pt x="1210" y="872"/>
                    <a:pt x="1174" y="861"/>
                  </a:cubicBezTo>
                  <a:lnTo>
                    <a:pt x="1174" y="861"/>
                  </a:lnTo>
                  <a:cubicBezTo>
                    <a:pt x="1159" y="857"/>
                    <a:pt x="1114" y="836"/>
                    <a:pt x="1065" y="812"/>
                  </a:cubicBezTo>
                  <a:lnTo>
                    <a:pt x="1065" y="812"/>
                  </a:lnTo>
                  <a:cubicBezTo>
                    <a:pt x="1065" y="792"/>
                    <a:pt x="1062" y="774"/>
                    <a:pt x="1058" y="754"/>
                  </a:cubicBezTo>
                  <a:lnTo>
                    <a:pt x="1058" y="754"/>
                  </a:lnTo>
                  <a:cubicBezTo>
                    <a:pt x="1053" y="728"/>
                    <a:pt x="1040" y="704"/>
                    <a:pt x="1022" y="684"/>
                  </a:cubicBezTo>
                  <a:lnTo>
                    <a:pt x="1022" y="684"/>
                  </a:lnTo>
                  <a:cubicBezTo>
                    <a:pt x="996" y="654"/>
                    <a:pt x="955" y="636"/>
                    <a:pt x="918" y="621"/>
                  </a:cubicBezTo>
                  <a:lnTo>
                    <a:pt x="918" y="621"/>
                  </a:lnTo>
                  <a:cubicBezTo>
                    <a:pt x="913" y="619"/>
                    <a:pt x="909" y="612"/>
                    <a:pt x="906" y="610"/>
                  </a:cubicBezTo>
                  <a:lnTo>
                    <a:pt x="906" y="610"/>
                  </a:lnTo>
                  <a:cubicBezTo>
                    <a:pt x="942" y="584"/>
                    <a:pt x="995" y="580"/>
                    <a:pt x="1029" y="549"/>
                  </a:cubicBezTo>
                  <a:lnTo>
                    <a:pt x="1029" y="549"/>
                  </a:lnTo>
                  <a:cubicBezTo>
                    <a:pt x="1046" y="534"/>
                    <a:pt x="1056" y="512"/>
                    <a:pt x="1059" y="489"/>
                  </a:cubicBezTo>
                  <a:lnTo>
                    <a:pt x="1059" y="489"/>
                  </a:lnTo>
                  <a:cubicBezTo>
                    <a:pt x="1060" y="473"/>
                    <a:pt x="1058" y="456"/>
                    <a:pt x="1055" y="439"/>
                  </a:cubicBezTo>
                  <a:lnTo>
                    <a:pt x="1055" y="439"/>
                  </a:lnTo>
                  <a:cubicBezTo>
                    <a:pt x="1050" y="403"/>
                    <a:pt x="1049" y="366"/>
                    <a:pt x="1051" y="330"/>
                  </a:cubicBezTo>
                  <a:lnTo>
                    <a:pt x="1051" y="330"/>
                  </a:lnTo>
                  <a:cubicBezTo>
                    <a:pt x="1053" y="301"/>
                    <a:pt x="1056" y="271"/>
                    <a:pt x="1052" y="241"/>
                  </a:cubicBezTo>
                  <a:lnTo>
                    <a:pt x="1052" y="241"/>
                  </a:lnTo>
                  <a:cubicBezTo>
                    <a:pt x="1048" y="222"/>
                    <a:pt x="1042" y="203"/>
                    <a:pt x="1034" y="186"/>
                  </a:cubicBezTo>
                  <a:lnTo>
                    <a:pt x="1034" y="186"/>
                  </a:lnTo>
                  <a:cubicBezTo>
                    <a:pt x="1019" y="155"/>
                    <a:pt x="999" y="127"/>
                    <a:pt x="975" y="103"/>
                  </a:cubicBezTo>
                  <a:lnTo>
                    <a:pt x="975" y="103"/>
                  </a:lnTo>
                  <a:cubicBezTo>
                    <a:pt x="951" y="80"/>
                    <a:pt x="924" y="61"/>
                    <a:pt x="896" y="45"/>
                  </a:cubicBezTo>
                  <a:lnTo>
                    <a:pt x="896" y="45"/>
                  </a:lnTo>
                  <a:cubicBezTo>
                    <a:pt x="866" y="27"/>
                    <a:pt x="835" y="11"/>
                    <a:pt x="802" y="6"/>
                  </a:cubicBezTo>
                  <a:lnTo>
                    <a:pt x="802" y="6"/>
                  </a:lnTo>
                  <a:cubicBezTo>
                    <a:pt x="768" y="0"/>
                    <a:pt x="732" y="7"/>
                    <a:pt x="706" y="29"/>
                  </a:cubicBezTo>
                  <a:lnTo>
                    <a:pt x="706" y="29"/>
                  </a:lnTo>
                  <a:cubicBezTo>
                    <a:pt x="699" y="35"/>
                    <a:pt x="693" y="42"/>
                    <a:pt x="685" y="48"/>
                  </a:cubicBezTo>
                  <a:lnTo>
                    <a:pt x="685" y="48"/>
                  </a:lnTo>
                  <a:cubicBezTo>
                    <a:pt x="670" y="57"/>
                    <a:pt x="652" y="57"/>
                    <a:pt x="635" y="62"/>
                  </a:cubicBezTo>
                  <a:lnTo>
                    <a:pt x="635" y="62"/>
                  </a:lnTo>
                  <a:cubicBezTo>
                    <a:pt x="583" y="77"/>
                    <a:pt x="552" y="133"/>
                    <a:pt x="542" y="186"/>
                  </a:cubicBezTo>
                  <a:lnTo>
                    <a:pt x="542" y="186"/>
                  </a:lnTo>
                  <a:cubicBezTo>
                    <a:pt x="532" y="241"/>
                    <a:pt x="538" y="296"/>
                    <a:pt x="528" y="350"/>
                  </a:cubicBezTo>
                  <a:lnTo>
                    <a:pt x="528" y="350"/>
                  </a:lnTo>
                  <a:cubicBezTo>
                    <a:pt x="523" y="372"/>
                    <a:pt x="517" y="394"/>
                    <a:pt x="517" y="418"/>
                  </a:cubicBezTo>
                  <a:lnTo>
                    <a:pt x="517" y="418"/>
                  </a:lnTo>
                  <a:cubicBezTo>
                    <a:pt x="516" y="442"/>
                    <a:pt x="524" y="466"/>
                    <a:pt x="535" y="488"/>
                  </a:cubicBezTo>
                  <a:lnTo>
                    <a:pt x="535" y="488"/>
                  </a:lnTo>
                  <a:cubicBezTo>
                    <a:pt x="543" y="504"/>
                    <a:pt x="554" y="519"/>
                    <a:pt x="567" y="532"/>
                  </a:cubicBezTo>
                  <a:lnTo>
                    <a:pt x="567" y="532"/>
                  </a:lnTo>
                  <a:cubicBezTo>
                    <a:pt x="572" y="565"/>
                    <a:pt x="574" y="582"/>
                    <a:pt x="602" y="608"/>
                  </a:cubicBezTo>
                  <a:lnTo>
                    <a:pt x="602" y="608"/>
                  </a:lnTo>
                  <a:cubicBezTo>
                    <a:pt x="602" y="608"/>
                    <a:pt x="608" y="611"/>
                    <a:pt x="608" y="625"/>
                  </a:cubicBezTo>
                  <a:lnTo>
                    <a:pt x="608" y="625"/>
                  </a:lnTo>
                  <a:cubicBezTo>
                    <a:pt x="608" y="634"/>
                    <a:pt x="605" y="665"/>
                    <a:pt x="603" y="693"/>
                  </a:cubicBezTo>
                  <a:lnTo>
                    <a:pt x="603" y="693"/>
                  </a:lnTo>
                  <a:cubicBezTo>
                    <a:pt x="600" y="695"/>
                    <a:pt x="590" y="702"/>
                    <a:pt x="577" y="725"/>
                  </a:cubicBezTo>
                  <a:lnTo>
                    <a:pt x="577" y="725"/>
                  </a:lnTo>
                  <a:cubicBezTo>
                    <a:pt x="561" y="754"/>
                    <a:pt x="553" y="757"/>
                    <a:pt x="537" y="762"/>
                  </a:cubicBezTo>
                  <a:lnTo>
                    <a:pt x="537" y="762"/>
                  </a:lnTo>
                  <a:cubicBezTo>
                    <a:pt x="521" y="768"/>
                    <a:pt x="505" y="774"/>
                    <a:pt x="500" y="781"/>
                  </a:cubicBezTo>
                  <a:lnTo>
                    <a:pt x="500" y="781"/>
                  </a:lnTo>
                  <a:cubicBezTo>
                    <a:pt x="494" y="789"/>
                    <a:pt x="255" y="826"/>
                    <a:pt x="234" y="836"/>
                  </a:cubicBezTo>
                  <a:lnTo>
                    <a:pt x="234" y="836"/>
                  </a:lnTo>
                  <a:cubicBezTo>
                    <a:pt x="234" y="836"/>
                    <a:pt x="225" y="831"/>
                    <a:pt x="216" y="844"/>
                  </a:cubicBezTo>
                  <a:lnTo>
                    <a:pt x="216" y="844"/>
                  </a:lnTo>
                  <a:cubicBezTo>
                    <a:pt x="207" y="857"/>
                    <a:pt x="158" y="991"/>
                    <a:pt x="140" y="1086"/>
                  </a:cubicBezTo>
                  <a:lnTo>
                    <a:pt x="140" y="1086"/>
                  </a:lnTo>
                  <a:cubicBezTo>
                    <a:pt x="123" y="1181"/>
                    <a:pt x="30" y="1494"/>
                    <a:pt x="23" y="1538"/>
                  </a:cubicBezTo>
                  <a:lnTo>
                    <a:pt x="23" y="1538"/>
                  </a:lnTo>
                  <a:cubicBezTo>
                    <a:pt x="18" y="1563"/>
                    <a:pt x="6" y="1570"/>
                    <a:pt x="8" y="1583"/>
                  </a:cubicBezTo>
                  <a:lnTo>
                    <a:pt x="8" y="1583"/>
                  </a:lnTo>
                  <a:cubicBezTo>
                    <a:pt x="9" y="1597"/>
                    <a:pt x="6" y="1597"/>
                    <a:pt x="4" y="1609"/>
                  </a:cubicBezTo>
                  <a:lnTo>
                    <a:pt x="4" y="1609"/>
                  </a:lnTo>
                  <a:cubicBezTo>
                    <a:pt x="2" y="1620"/>
                    <a:pt x="0" y="1631"/>
                    <a:pt x="4" y="1634"/>
                  </a:cubicBezTo>
                  <a:lnTo>
                    <a:pt x="4" y="1634"/>
                  </a:lnTo>
                  <a:cubicBezTo>
                    <a:pt x="8" y="1637"/>
                    <a:pt x="2" y="1646"/>
                    <a:pt x="6" y="1655"/>
                  </a:cubicBezTo>
                  <a:lnTo>
                    <a:pt x="6" y="1655"/>
                  </a:lnTo>
                  <a:cubicBezTo>
                    <a:pt x="10" y="1665"/>
                    <a:pt x="5" y="1666"/>
                    <a:pt x="13" y="1671"/>
                  </a:cubicBezTo>
                  <a:lnTo>
                    <a:pt x="13" y="1671"/>
                  </a:lnTo>
                  <a:cubicBezTo>
                    <a:pt x="22" y="1676"/>
                    <a:pt x="18" y="1695"/>
                    <a:pt x="36" y="1720"/>
                  </a:cubicBezTo>
                  <a:lnTo>
                    <a:pt x="36" y="1720"/>
                  </a:lnTo>
                  <a:cubicBezTo>
                    <a:pt x="54" y="1742"/>
                    <a:pt x="186" y="1877"/>
                    <a:pt x="218" y="1917"/>
                  </a:cubicBezTo>
                  <a:lnTo>
                    <a:pt x="218" y="1917"/>
                  </a:lnTo>
                  <a:cubicBezTo>
                    <a:pt x="233" y="1950"/>
                    <a:pt x="263" y="1958"/>
                    <a:pt x="274" y="1963"/>
                  </a:cubicBezTo>
                  <a:lnTo>
                    <a:pt x="274" y="1963"/>
                  </a:lnTo>
                  <a:cubicBezTo>
                    <a:pt x="274" y="1963"/>
                    <a:pt x="234" y="2020"/>
                    <a:pt x="231" y="2115"/>
                  </a:cubicBezTo>
                  <a:lnTo>
                    <a:pt x="231" y="2115"/>
                  </a:lnTo>
                  <a:cubicBezTo>
                    <a:pt x="231" y="2115"/>
                    <a:pt x="232" y="2114"/>
                    <a:pt x="238" y="2115"/>
                  </a:cubicBezTo>
                  <a:lnTo>
                    <a:pt x="238" y="2115"/>
                  </a:lnTo>
                  <a:cubicBezTo>
                    <a:pt x="238" y="2115"/>
                    <a:pt x="235" y="2166"/>
                    <a:pt x="236" y="2182"/>
                  </a:cubicBezTo>
                  <a:lnTo>
                    <a:pt x="236" y="2182"/>
                  </a:lnTo>
                  <a:cubicBezTo>
                    <a:pt x="236" y="2185"/>
                    <a:pt x="238" y="2186"/>
                    <a:pt x="239" y="2189"/>
                  </a:cubicBezTo>
                  <a:lnTo>
                    <a:pt x="239" y="2189"/>
                  </a:lnTo>
                  <a:cubicBezTo>
                    <a:pt x="238" y="2188"/>
                    <a:pt x="238" y="2188"/>
                    <a:pt x="237" y="2188"/>
                  </a:cubicBezTo>
                  <a:lnTo>
                    <a:pt x="237" y="2188"/>
                  </a:lnTo>
                  <a:cubicBezTo>
                    <a:pt x="241" y="2193"/>
                    <a:pt x="249" y="2198"/>
                    <a:pt x="260" y="2205"/>
                  </a:cubicBezTo>
                  <a:lnTo>
                    <a:pt x="260" y="2205"/>
                  </a:lnTo>
                  <a:cubicBezTo>
                    <a:pt x="245" y="2287"/>
                    <a:pt x="239" y="2376"/>
                    <a:pt x="239" y="2449"/>
                  </a:cubicBezTo>
                  <a:lnTo>
                    <a:pt x="239" y="2449"/>
                  </a:lnTo>
                  <a:cubicBezTo>
                    <a:pt x="239" y="2544"/>
                    <a:pt x="260" y="2740"/>
                    <a:pt x="271" y="2787"/>
                  </a:cubicBezTo>
                  <a:lnTo>
                    <a:pt x="271" y="2787"/>
                  </a:lnTo>
                  <a:cubicBezTo>
                    <a:pt x="302" y="2913"/>
                    <a:pt x="347" y="3035"/>
                    <a:pt x="378" y="3160"/>
                  </a:cubicBezTo>
                  <a:lnTo>
                    <a:pt x="378" y="3160"/>
                  </a:lnTo>
                  <a:cubicBezTo>
                    <a:pt x="393" y="3223"/>
                    <a:pt x="406" y="3287"/>
                    <a:pt x="411" y="3352"/>
                  </a:cubicBezTo>
                  <a:lnTo>
                    <a:pt x="411" y="3352"/>
                  </a:lnTo>
                  <a:cubicBezTo>
                    <a:pt x="416" y="3416"/>
                    <a:pt x="403" y="3481"/>
                    <a:pt x="408" y="3543"/>
                  </a:cubicBezTo>
                  <a:lnTo>
                    <a:pt x="408" y="3543"/>
                  </a:lnTo>
                  <a:cubicBezTo>
                    <a:pt x="410" y="3563"/>
                    <a:pt x="415" y="3582"/>
                    <a:pt x="415" y="3600"/>
                  </a:cubicBezTo>
                  <a:lnTo>
                    <a:pt x="415" y="3600"/>
                  </a:lnTo>
                  <a:cubicBezTo>
                    <a:pt x="415" y="3611"/>
                    <a:pt x="413" y="3622"/>
                    <a:pt x="412" y="3633"/>
                  </a:cubicBezTo>
                  <a:lnTo>
                    <a:pt x="412" y="3633"/>
                  </a:lnTo>
                  <a:cubicBezTo>
                    <a:pt x="410" y="3648"/>
                    <a:pt x="406" y="3663"/>
                    <a:pt x="405" y="3679"/>
                  </a:cubicBezTo>
                  <a:lnTo>
                    <a:pt x="405" y="3679"/>
                  </a:lnTo>
                  <a:cubicBezTo>
                    <a:pt x="403" y="3730"/>
                    <a:pt x="397" y="3782"/>
                    <a:pt x="400" y="3833"/>
                  </a:cubicBezTo>
                  <a:lnTo>
                    <a:pt x="400" y="3833"/>
                  </a:lnTo>
                  <a:cubicBezTo>
                    <a:pt x="404" y="3889"/>
                    <a:pt x="410" y="3944"/>
                    <a:pt x="418" y="4000"/>
                  </a:cubicBezTo>
                  <a:lnTo>
                    <a:pt x="418" y="4000"/>
                  </a:lnTo>
                  <a:cubicBezTo>
                    <a:pt x="431" y="4111"/>
                    <a:pt x="451" y="4222"/>
                    <a:pt x="477" y="4331"/>
                  </a:cubicBezTo>
                  <a:lnTo>
                    <a:pt x="477" y="4331"/>
                  </a:lnTo>
                  <a:cubicBezTo>
                    <a:pt x="482" y="4350"/>
                    <a:pt x="480" y="4363"/>
                    <a:pt x="501" y="4363"/>
                  </a:cubicBezTo>
                  <a:lnTo>
                    <a:pt x="501" y="4363"/>
                  </a:lnTo>
                  <a:cubicBezTo>
                    <a:pt x="503" y="4363"/>
                    <a:pt x="505" y="4363"/>
                    <a:pt x="509" y="4363"/>
                  </a:cubicBezTo>
                  <a:lnTo>
                    <a:pt x="509" y="4363"/>
                  </a:lnTo>
                  <a:lnTo>
                    <a:pt x="509" y="4364"/>
                  </a:lnTo>
                  <a:lnTo>
                    <a:pt x="509" y="4364"/>
                  </a:lnTo>
                  <a:lnTo>
                    <a:pt x="509" y="4364"/>
                  </a:lnTo>
                  <a:lnTo>
                    <a:pt x="509" y="4364"/>
                  </a:lnTo>
                  <a:cubicBezTo>
                    <a:pt x="509" y="4372"/>
                    <a:pt x="512" y="4380"/>
                    <a:pt x="513" y="4388"/>
                  </a:cubicBezTo>
                  <a:lnTo>
                    <a:pt x="513" y="4388"/>
                  </a:lnTo>
                  <a:cubicBezTo>
                    <a:pt x="515" y="4395"/>
                    <a:pt x="516" y="4403"/>
                    <a:pt x="517" y="4410"/>
                  </a:cubicBezTo>
                  <a:lnTo>
                    <a:pt x="517" y="4410"/>
                  </a:lnTo>
                  <a:cubicBezTo>
                    <a:pt x="519" y="4418"/>
                    <a:pt x="521" y="4427"/>
                    <a:pt x="521" y="4435"/>
                  </a:cubicBezTo>
                  <a:lnTo>
                    <a:pt x="521" y="4435"/>
                  </a:lnTo>
                  <a:cubicBezTo>
                    <a:pt x="522" y="4464"/>
                    <a:pt x="511" y="4483"/>
                    <a:pt x="506" y="4505"/>
                  </a:cubicBezTo>
                  <a:lnTo>
                    <a:pt x="506" y="4505"/>
                  </a:lnTo>
                  <a:cubicBezTo>
                    <a:pt x="501" y="4526"/>
                    <a:pt x="521" y="4552"/>
                    <a:pt x="517" y="4574"/>
                  </a:cubicBezTo>
                  <a:lnTo>
                    <a:pt x="517" y="4574"/>
                  </a:lnTo>
                  <a:cubicBezTo>
                    <a:pt x="513" y="4595"/>
                    <a:pt x="494" y="4650"/>
                    <a:pt x="493" y="4682"/>
                  </a:cubicBezTo>
                  <a:lnTo>
                    <a:pt x="493" y="4682"/>
                  </a:lnTo>
                  <a:cubicBezTo>
                    <a:pt x="491" y="4700"/>
                    <a:pt x="487" y="4731"/>
                    <a:pt x="483" y="4764"/>
                  </a:cubicBezTo>
                  <a:lnTo>
                    <a:pt x="483" y="4764"/>
                  </a:lnTo>
                  <a:lnTo>
                    <a:pt x="483" y="4764"/>
                  </a:lnTo>
                  <a:cubicBezTo>
                    <a:pt x="483" y="4764"/>
                    <a:pt x="440" y="4895"/>
                    <a:pt x="463" y="4930"/>
                  </a:cubicBezTo>
                  <a:lnTo>
                    <a:pt x="463" y="4930"/>
                  </a:lnTo>
                  <a:cubicBezTo>
                    <a:pt x="485" y="4965"/>
                    <a:pt x="531" y="4992"/>
                    <a:pt x="551" y="4997"/>
                  </a:cubicBezTo>
                  <a:lnTo>
                    <a:pt x="551" y="4997"/>
                  </a:lnTo>
                  <a:cubicBezTo>
                    <a:pt x="571" y="5002"/>
                    <a:pt x="641" y="4959"/>
                    <a:pt x="660" y="4940"/>
                  </a:cubicBezTo>
                  <a:lnTo>
                    <a:pt x="660" y="4940"/>
                  </a:lnTo>
                  <a:cubicBezTo>
                    <a:pt x="679" y="4921"/>
                    <a:pt x="679" y="4894"/>
                    <a:pt x="679" y="4875"/>
                  </a:cubicBezTo>
                  <a:lnTo>
                    <a:pt x="679" y="4875"/>
                  </a:lnTo>
                  <a:cubicBezTo>
                    <a:pt x="680" y="4855"/>
                    <a:pt x="671" y="4815"/>
                    <a:pt x="671" y="4807"/>
                  </a:cubicBezTo>
                  <a:lnTo>
                    <a:pt x="671" y="4807"/>
                  </a:lnTo>
                  <a:cubicBezTo>
                    <a:pt x="671" y="4807"/>
                    <a:pt x="671" y="4807"/>
                    <a:pt x="671" y="4806"/>
                  </a:cubicBezTo>
                  <a:lnTo>
                    <a:pt x="671" y="4806"/>
                  </a:lnTo>
                  <a:cubicBezTo>
                    <a:pt x="671" y="4802"/>
                    <a:pt x="671" y="4798"/>
                    <a:pt x="671" y="4793"/>
                  </a:cubicBezTo>
                  <a:lnTo>
                    <a:pt x="671" y="4793"/>
                  </a:lnTo>
                  <a:cubicBezTo>
                    <a:pt x="672" y="4769"/>
                    <a:pt x="675" y="4731"/>
                    <a:pt x="677" y="4696"/>
                  </a:cubicBezTo>
                  <a:lnTo>
                    <a:pt x="677" y="4696"/>
                  </a:lnTo>
                  <a:lnTo>
                    <a:pt x="677" y="4696"/>
                  </a:lnTo>
                  <a:lnTo>
                    <a:pt x="677" y="4696"/>
                  </a:lnTo>
                  <a:cubicBezTo>
                    <a:pt x="679" y="4663"/>
                    <a:pt x="688" y="4583"/>
                    <a:pt x="689" y="4556"/>
                  </a:cubicBezTo>
                  <a:lnTo>
                    <a:pt x="689" y="4556"/>
                  </a:lnTo>
                  <a:cubicBezTo>
                    <a:pt x="689" y="4529"/>
                    <a:pt x="675" y="4484"/>
                    <a:pt x="675" y="4484"/>
                  </a:cubicBezTo>
                  <a:lnTo>
                    <a:pt x="675" y="4484"/>
                  </a:lnTo>
                  <a:cubicBezTo>
                    <a:pt x="674" y="4481"/>
                    <a:pt x="674" y="4479"/>
                    <a:pt x="673" y="4477"/>
                  </a:cubicBezTo>
                  <a:lnTo>
                    <a:pt x="673" y="4477"/>
                  </a:lnTo>
                  <a:cubicBezTo>
                    <a:pt x="669" y="4458"/>
                    <a:pt x="661" y="4450"/>
                    <a:pt x="651" y="4412"/>
                  </a:cubicBezTo>
                  <a:lnTo>
                    <a:pt x="651" y="4412"/>
                  </a:lnTo>
                  <a:cubicBezTo>
                    <a:pt x="648" y="4400"/>
                    <a:pt x="648" y="4387"/>
                    <a:pt x="648" y="4374"/>
                  </a:cubicBezTo>
                  <a:lnTo>
                    <a:pt x="648" y="4374"/>
                  </a:lnTo>
                  <a:cubicBezTo>
                    <a:pt x="648" y="4370"/>
                    <a:pt x="648" y="4365"/>
                    <a:pt x="648" y="4361"/>
                  </a:cubicBezTo>
                  <a:lnTo>
                    <a:pt x="648" y="4361"/>
                  </a:lnTo>
                  <a:cubicBezTo>
                    <a:pt x="648" y="4359"/>
                    <a:pt x="648" y="4358"/>
                    <a:pt x="648" y="4357"/>
                  </a:cubicBezTo>
                  <a:lnTo>
                    <a:pt x="648" y="4357"/>
                  </a:lnTo>
                  <a:lnTo>
                    <a:pt x="648" y="4357"/>
                  </a:lnTo>
                  <a:lnTo>
                    <a:pt x="648" y="4357"/>
                  </a:lnTo>
                  <a:lnTo>
                    <a:pt x="648" y="4357"/>
                  </a:lnTo>
                  <a:lnTo>
                    <a:pt x="648" y="4357"/>
                  </a:lnTo>
                  <a:cubicBezTo>
                    <a:pt x="651" y="4357"/>
                    <a:pt x="654" y="4356"/>
                    <a:pt x="655" y="4356"/>
                  </a:cubicBezTo>
                  <a:lnTo>
                    <a:pt x="655" y="4356"/>
                  </a:lnTo>
                  <a:cubicBezTo>
                    <a:pt x="665" y="4356"/>
                    <a:pt x="672" y="4348"/>
                    <a:pt x="673" y="4339"/>
                  </a:cubicBezTo>
                  <a:lnTo>
                    <a:pt x="673" y="4339"/>
                  </a:lnTo>
                  <a:cubicBezTo>
                    <a:pt x="686" y="4141"/>
                    <a:pt x="695" y="3942"/>
                    <a:pt x="698" y="3744"/>
                  </a:cubicBezTo>
                  <a:lnTo>
                    <a:pt x="698" y="3744"/>
                  </a:lnTo>
                  <a:cubicBezTo>
                    <a:pt x="699" y="3715"/>
                    <a:pt x="699" y="3687"/>
                    <a:pt x="695" y="3659"/>
                  </a:cubicBezTo>
                  <a:lnTo>
                    <a:pt x="695" y="3659"/>
                  </a:lnTo>
                  <a:cubicBezTo>
                    <a:pt x="699" y="3615"/>
                    <a:pt x="704" y="3563"/>
                    <a:pt x="707" y="3537"/>
                  </a:cubicBezTo>
                  <a:lnTo>
                    <a:pt x="707" y="3537"/>
                  </a:lnTo>
                  <a:cubicBezTo>
                    <a:pt x="711" y="3499"/>
                    <a:pt x="711" y="3385"/>
                    <a:pt x="712" y="3355"/>
                  </a:cubicBezTo>
                  <a:lnTo>
                    <a:pt x="712" y="3355"/>
                  </a:lnTo>
                  <a:cubicBezTo>
                    <a:pt x="713" y="3327"/>
                    <a:pt x="713" y="3338"/>
                    <a:pt x="713" y="3286"/>
                  </a:cubicBezTo>
                  <a:lnTo>
                    <a:pt x="713" y="3286"/>
                  </a:lnTo>
                  <a:cubicBezTo>
                    <a:pt x="713" y="3234"/>
                    <a:pt x="709" y="3102"/>
                    <a:pt x="709" y="3034"/>
                  </a:cubicBezTo>
                  <a:lnTo>
                    <a:pt x="709" y="3034"/>
                  </a:lnTo>
                  <a:cubicBezTo>
                    <a:pt x="709" y="2984"/>
                    <a:pt x="707" y="2936"/>
                    <a:pt x="706" y="2894"/>
                  </a:cubicBezTo>
                  <a:lnTo>
                    <a:pt x="706" y="2894"/>
                  </a:lnTo>
                  <a:lnTo>
                    <a:pt x="707" y="2894"/>
                  </a:lnTo>
                  <a:lnTo>
                    <a:pt x="707" y="2894"/>
                  </a:lnTo>
                  <a:lnTo>
                    <a:pt x="706" y="2894"/>
                  </a:lnTo>
                  <a:lnTo>
                    <a:pt x="706" y="2894"/>
                  </a:lnTo>
                  <a:cubicBezTo>
                    <a:pt x="706" y="2878"/>
                    <a:pt x="706" y="2863"/>
                    <a:pt x="707" y="2849"/>
                  </a:cubicBezTo>
                  <a:lnTo>
                    <a:pt x="707" y="2849"/>
                  </a:lnTo>
                  <a:cubicBezTo>
                    <a:pt x="707" y="2846"/>
                    <a:pt x="707" y="2841"/>
                    <a:pt x="707" y="2837"/>
                  </a:cubicBezTo>
                  <a:lnTo>
                    <a:pt x="707" y="2837"/>
                  </a:lnTo>
                  <a:cubicBezTo>
                    <a:pt x="707" y="2828"/>
                    <a:pt x="708" y="2821"/>
                    <a:pt x="708" y="2819"/>
                  </a:cubicBezTo>
                  <a:lnTo>
                    <a:pt x="708" y="2819"/>
                  </a:lnTo>
                  <a:cubicBezTo>
                    <a:pt x="708" y="2815"/>
                    <a:pt x="709" y="2811"/>
                    <a:pt x="709" y="2807"/>
                  </a:cubicBezTo>
                  <a:lnTo>
                    <a:pt x="709" y="2807"/>
                  </a:lnTo>
                  <a:cubicBezTo>
                    <a:pt x="711" y="2759"/>
                    <a:pt x="715" y="2697"/>
                    <a:pt x="715" y="2665"/>
                  </a:cubicBezTo>
                  <a:lnTo>
                    <a:pt x="715" y="2665"/>
                  </a:lnTo>
                  <a:cubicBezTo>
                    <a:pt x="715" y="2653"/>
                    <a:pt x="715" y="2642"/>
                    <a:pt x="715" y="2630"/>
                  </a:cubicBezTo>
                  <a:lnTo>
                    <a:pt x="715" y="2630"/>
                  </a:lnTo>
                  <a:cubicBezTo>
                    <a:pt x="717" y="2606"/>
                    <a:pt x="720" y="2581"/>
                    <a:pt x="724" y="2574"/>
                  </a:cubicBezTo>
                  <a:lnTo>
                    <a:pt x="724" y="2574"/>
                  </a:lnTo>
                  <a:cubicBezTo>
                    <a:pt x="725" y="2574"/>
                    <a:pt x="725" y="2574"/>
                    <a:pt x="726" y="2574"/>
                  </a:cubicBezTo>
                  <a:lnTo>
                    <a:pt x="726" y="2574"/>
                  </a:lnTo>
                  <a:cubicBezTo>
                    <a:pt x="727" y="2575"/>
                    <a:pt x="729" y="2578"/>
                    <a:pt x="729" y="2581"/>
                  </a:cubicBezTo>
                  <a:lnTo>
                    <a:pt x="729" y="2581"/>
                  </a:lnTo>
                  <a:cubicBezTo>
                    <a:pt x="732" y="2597"/>
                    <a:pt x="733" y="2613"/>
                    <a:pt x="733" y="2630"/>
                  </a:cubicBezTo>
                  <a:lnTo>
                    <a:pt x="733" y="2630"/>
                  </a:lnTo>
                  <a:cubicBezTo>
                    <a:pt x="733" y="2636"/>
                    <a:pt x="732" y="2643"/>
                    <a:pt x="732" y="2651"/>
                  </a:cubicBezTo>
                  <a:lnTo>
                    <a:pt x="732" y="2651"/>
                  </a:lnTo>
                  <a:cubicBezTo>
                    <a:pt x="731" y="2686"/>
                    <a:pt x="733" y="3019"/>
                    <a:pt x="730" y="3066"/>
                  </a:cubicBezTo>
                  <a:lnTo>
                    <a:pt x="730" y="3066"/>
                  </a:lnTo>
                  <a:cubicBezTo>
                    <a:pt x="727" y="3112"/>
                    <a:pt x="715" y="3411"/>
                    <a:pt x="715" y="3449"/>
                  </a:cubicBezTo>
                  <a:lnTo>
                    <a:pt x="715" y="3449"/>
                  </a:lnTo>
                  <a:cubicBezTo>
                    <a:pt x="715" y="3487"/>
                    <a:pt x="726" y="3539"/>
                    <a:pt x="730" y="3572"/>
                  </a:cubicBezTo>
                  <a:lnTo>
                    <a:pt x="730" y="3572"/>
                  </a:lnTo>
                  <a:cubicBezTo>
                    <a:pt x="731" y="3578"/>
                    <a:pt x="732" y="3586"/>
                    <a:pt x="734" y="3595"/>
                  </a:cubicBezTo>
                  <a:lnTo>
                    <a:pt x="733" y="3595"/>
                  </a:lnTo>
                  <a:lnTo>
                    <a:pt x="733" y="3595"/>
                  </a:lnTo>
                  <a:cubicBezTo>
                    <a:pt x="737" y="3671"/>
                    <a:pt x="739" y="3747"/>
                    <a:pt x="740" y="3823"/>
                  </a:cubicBezTo>
                  <a:lnTo>
                    <a:pt x="740" y="3823"/>
                  </a:lnTo>
                  <a:cubicBezTo>
                    <a:pt x="740" y="3865"/>
                    <a:pt x="740" y="3906"/>
                    <a:pt x="739" y="3947"/>
                  </a:cubicBezTo>
                  <a:lnTo>
                    <a:pt x="737" y="4342"/>
                  </a:lnTo>
                  <a:lnTo>
                    <a:pt x="737" y="4342"/>
                  </a:lnTo>
                  <a:cubicBezTo>
                    <a:pt x="737" y="4349"/>
                    <a:pt x="740" y="4353"/>
                    <a:pt x="746" y="4355"/>
                  </a:cubicBezTo>
                  <a:lnTo>
                    <a:pt x="746" y="4355"/>
                  </a:lnTo>
                  <a:lnTo>
                    <a:pt x="747" y="4356"/>
                  </a:lnTo>
                  <a:lnTo>
                    <a:pt x="747" y="4356"/>
                  </a:lnTo>
                  <a:cubicBezTo>
                    <a:pt x="748" y="4356"/>
                    <a:pt x="748" y="4356"/>
                    <a:pt x="749" y="4356"/>
                  </a:cubicBezTo>
                  <a:lnTo>
                    <a:pt x="749" y="4356"/>
                  </a:lnTo>
                  <a:cubicBezTo>
                    <a:pt x="748" y="4381"/>
                    <a:pt x="747" y="4400"/>
                    <a:pt x="747" y="4406"/>
                  </a:cubicBezTo>
                  <a:lnTo>
                    <a:pt x="747" y="4406"/>
                  </a:lnTo>
                  <a:cubicBezTo>
                    <a:pt x="743" y="4437"/>
                    <a:pt x="727" y="4449"/>
                    <a:pt x="721" y="4468"/>
                  </a:cubicBezTo>
                  <a:lnTo>
                    <a:pt x="721" y="4468"/>
                  </a:lnTo>
                  <a:cubicBezTo>
                    <a:pt x="717" y="4479"/>
                    <a:pt x="718" y="4493"/>
                    <a:pt x="719" y="4504"/>
                  </a:cubicBezTo>
                  <a:lnTo>
                    <a:pt x="719" y="4504"/>
                  </a:lnTo>
                  <a:cubicBezTo>
                    <a:pt x="719" y="4505"/>
                    <a:pt x="705" y="4532"/>
                    <a:pt x="702" y="4558"/>
                  </a:cubicBezTo>
                  <a:lnTo>
                    <a:pt x="702" y="4558"/>
                  </a:lnTo>
                  <a:cubicBezTo>
                    <a:pt x="701" y="4576"/>
                    <a:pt x="702" y="4606"/>
                    <a:pt x="703" y="4629"/>
                  </a:cubicBezTo>
                  <a:lnTo>
                    <a:pt x="703" y="4629"/>
                  </a:lnTo>
                  <a:cubicBezTo>
                    <a:pt x="701" y="4677"/>
                    <a:pt x="694" y="4757"/>
                    <a:pt x="693" y="4801"/>
                  </a:cubicBezTo>
                  <a:lnTo>
                    <a:pt x="693" y="4801"/>
                  </a:lnTo>
                  <a:cubicBezTo>
                    <a:pt x="691" y="4802"/>
                    <a:pt x="689" y="4807"/>
                    <a:pt x="685" y="4821"/>
                  </a:cubicBezTo>
                  <a:lnTo>
                    <a:pt x="685" y="4821"/>
                  </a:lnTo>
                  <a:cubicBezTo>
                    <a:pt x="676" y="4849"/>
                    <a:pt x="681" y="4907"/>
                    <a:pt x="685" y="4919"/>
                  </a:cubicBezTo>
                  <a:lnTo>
                    <a:pt x="685" y="4919"/>
                  </a:lnTo>
                  <a:cubicBezTo>
                    <a:pt x="688" y="4931"/>
                    <a:pt x="697" y="4940"/>
                    <a:pt x="729" y="4968"/>
                  </a:cubicBezTo>
                  <a:lnTo>
                    <a:pt x="729" y="4968"/>
                  </a:lnTo>
                  <a:cubicBezTo>
                    <a:pt x="762" y="4997"/>
                    <a:pt x="784" y="5005"/>
                    <a:pt x="804" y="4995"/>
                  </a:cubicBezTo>
                  <a:lnTo>
                    <a:pt x="804" y="4995"/>
                  </a:lnTo>
                  <a:cubicBezTo>
                    <a:pt x="851" y="4971"/>
                    <a:pt x="910" y="4927"/>
                    <a:pt x="911" y="4890"/>
                  </a:cubicBezTo>
                  <a:lnTo>
                    <a:pt x="911" y="4890"/>
                  </a:lnTo>
                  <a:cubicBezTo>
                    <a:pt x="911" y="4852"/>
                    <a:pt x="896" y="4753"/>
                    <a:pt x="896" y="4753"/>
                  </a:cubicBezTo>
                  <a:lnTo>
                    <a:pt x="896" y="4753"/>
                  </a:lnTo>
                  <a:cubicBezTo>
                    <a:pt x="895" y="4752"/>
                    <a:pt x="894" y="4753"/>
                    <a:pt x="894" y="4755"/>
                  </a:cubicBezTo>
                  <a:lnTo>
                    <a:pt x="894" y="4755"/>
                  </a:lnTo>
                  <a:cubicBezTo>
                    <a:pt x="898" y="4703"/>
                    <a:pt x="894" y="4648"/>
                    <a:pt x="888" y="4620"/>
                  </a:cubicBezTo>
                  <a:lnTo>
                    <a:pt x="888" y="4620"/>
                  </a:lnTo>
                  <a:cubicBezTo>
                    <a:pt x="882" y="4588"/>
                    <a:pt x="880" y="4560"/>
                    <a:pt x="888" y="4539"/>
                  </a:cubicBezTo>
                  <a:lnTo>
                    <a:pt x="888" y="4539"/>
                  </a:lnTo>
                  <a:cubicBezTo>
                    <a:pt x="897" y="4518"/>
                    <a:pt x="890" y="4475"/>
                    <a:pt x="888" y="4437"/>
                  </a:cubicBezTo>
                  <a:lnTo>
                    <a:pt x="888" y="4437"/>
                  </a:lnTo>
                  <a:cubicBezTo>
                    <a:pt x="888" y="4413"/>
                    <a:pt x="893" y="4395"/>
                    <a:pt x="901" y="4366"/>
                  </a:cubicBezTo>
                  <a:lnTo>
                    <a:pt x="901" y="4366"/>
                  </a:lnTo>
                  <a:cubicBezTo>
                    <a:pt x="901" y="4366"/>
                    <a:pt x="901" y="4366"/>
                    <a:pt x="901" y="4365"/>
                  </a:cubicBezTo>
                  <a:lnTo>
                    <a:pt x="901" y="4365"/>
                  </a:lnTo>
                  <a:cubicBezTo>
                    <a:pt x="905" y="4365"/>
                    <a:pt x="909" y="4365"/>
                    <a:pt x="914" y="4365"/>
                  </a:cubicBezTo>
                  <a:lnTo>
                    <a:pt x="914" y="4365"/>
                  </a:lnTo>
                  <a:cubicBezTo>
                    <a:pt x="927" y="4364"/>
                    <a:pt x="937" y="4361"/>
                    <a:pt x="938" y="4348"/>
                  </a:cubicBezTo>
                  <a:lnTo>
                    <a:pt x="938" y="4348"/>
                  </a:lnTo>
                  <a:cubicBezTo>
                    <a:pt x="949" y="4276"/>
                    <a:pt x="961" y="4203"/>
                    <a:pt x="978" y="4132"/>
                  </a:cubicBezTo>
                  <a:lnTo>
                    <a:pt x="978" y="4132"/>
                  </a:lnTo>
                  <a:cubicBezTo>
                    <a:pt x="994" y="4067"/>
                    <a:pt x="1002" y="4002"/>
                    <a:pt x="1017" y="3937"/>
                  </a:cubicBezTo>
                  <a:lnTo>
                    <a:pt x="1017" y="3937"/>
                  </a:lnTo>
                  <a:cubicBezTo>
                    <a:pt x="1030" y="3870"/>
                    <a:pt x="1028" y="3809"/>
                    <a:pt x="1019" y="3737"/>
                  </a:cubicBezTo>
                  <a:lnTo>
                    <a:pt x="1019" y="3737"/>
                  </a:lnTo>
                  <a:cubicBezTo>
                    <a:pt x="1019" y="3717"/>
                    <a:pt x="1008" y="3699"/>
                    <a:pt x="1008" y="3682"/>
                  </a:cubicBezTo>
                  <a:lnTo>
                    <a:pt x="1008" y="3682"/>
                  </a:lnTo>
                  <a:cubicBezTo>
                    <a:pt x="1008" y="3665"/>
                    <a:pt x="1010" y="3649"/>
                    <a:pt x="1012" y="3633"/>
                  </a:cubicBezTo>
                  <a:lnTo>
                    <a:pt x="1012" y="3633"/>
                  </a:lnTo>
                  <a:cubicBezTo>
                    <a:pt x="1014" y="3623"/>
                    <a:pt x="1017" y="3613"/>
                    <a:pt x="1013" y="3604"/>
                  </a:cubicBezTo>
                  <a:lnTo>
                    <a:pt x="1013" y="3604"/>
                  </a:lnTo>
                  <a:cubicBezTo>
                    <a:pt x="1011" y="3599"/>
                    <a:pt x="1008" y="3596"/>
                    <a:pt x="1005" y="3590"/>
                  </a:cubicBezTo>
                  <a:lnTo>
                    <a:pt x="1005" y="3590"/>
                  </a:lnTo>
                  <a:cubicBezTo>
                    <a:pt x="1002" y="3583"/>
                    <a:pt x="1003" y="3576"/>
                    <a:pt x="1003" y="3568"/>
                  </a:cubicBezTo>
                  <a:lnTo>
                    <a:pt x="1003" y="3568"/>
                  </a:lnTo>
                  <a:cubicBezTo>
                    <a:pt x="1006" y="3509"/>
                    <a:pt x="1005" y="3447"/>
                    <a:pt x="1012" y="3388"/>
                  </a:cubicBezTo>
                  <a:lnTo>
                    <a:pt x="1012" y="3388"/>
                  </a:lnTo>
                  <a:cubicBezTo>
                    <a:pt x="1018" y="3328"/>
                    <a:pt x="1037" y="3271"/>
                    <a:pt x="1042" y="3211"/>
                  </a:cubicBezTo>
                  <a:lnTo>
                    <a:pt x="1042" y="3211"/>
                  </a:lnTo>
                  <a:cubicBezTo>
                    <a:pt x="1050" y="3094"/>
                    <a:pt x="1169" y="2758"/>
                    <a:pt x="1195" y="2529"/>
                  </a:cubicBezTo>
                  <a:lnTo>
                    <a:pt x="1195" y="2529"/>
                  </a:lnTo>
                  <a:cubicBezTo>
                    <a:pt x="1209" y="2405"/>
                    <a:pt x="1187" y="2273"/>
                    <a:pt x="1163" y="2178"/>
                  </a:cubicBezTo>
                  <a:lnTo>
                    <a:pt x="1163" y="2178"/>
                  </a:lnTo>
                  <a:lnTo>
                    <a:pt x="1163" y="2178"/>
                  </a:lnTo>
                  <a:lnTo>
                    <a:pt x="1163" y="2178"/>
                  </a:lnTo>
                  <a:cubicBezTo>
                    <a:pt x="1175" y="2172"/>
                    <a:pt x="1171" y="2168"/>
                    <a:pt x="1170" y="2155"/>
                  </a:cubicBezTo>
                  <a:lnTo>
                    <a:pt x="1170" y="2155"/>
                  </a:lnTo>
                  <a:cubicBezTo>
                    <a:pt x="1168" y="2142"/>
                    <a:pt x="1155" y="2096"/>
                    <a:pt x="1156" y="2097"/>
                  </a:cubicBezTo>
                  <a:lnTo>
                    <a:pt x="1156" y="2097"/>
                  </a:lnTo>
                  <a:cubicBezTo>
                    <a:pt x="1158" y="2097"/>
                    <a:pt x="1166" y="2090"/>
                    <a:pt x="1166" y="2090"/>
                  </a:cubicBezTo>
                  <a:lnTo>
                    <a:pt x="1166" y="2090"/>
                  </a:lnTo>
                  <a:cubicBezTo>
                    <a:pt x="1166" y="2090"/>
                    <a:pt x="1169" y="2089"/>
                    <a:pt x="1160" y="2050"/>
                  </a:cubicBezTo>
                  <a:lnTo>
                    <a:pt x="1160" y="2050"/>
                  </a:lnTo>
                  <a:cubicBezTo>
                    <a:pt x="1151" y="2011"/>
                    <a:pt x="1142" y="1991"/>
                    <a:pt x="1143" y="1981"/>
                  </a:cubicBezTo>
                  <a:lnTo>
                    <a:pt x="1143" y="1981"/>
                  </a:lnTo>
                  <a:cubicBezTo>
                    <a:pt x="1144" y="1971"/>
                    <a:pt x="1159" y="1965"/>
                    <a:pt x="1210" y="1916"/>
                  </a:cubicBezTo>
                  <a:lnTo>
                    <a:pt x="1210" y="1916"/>
                  </a:lnTo>
                  <a:cubicBezTo>
                    <a:pt x="1262" y="1866"/>
                    <a:pt x="1353" y="1736"/>
                    <a:pt x="1360" y="1726"/>
                  </a:cubicBezTo>
                  <a:lnTo>
                    <a:pt x="1360" y="1726"/>
                  </a:lnTo>
                  <a:cubicBezTo>
                    <a:pt x="1367" y="1717"/>
                    <a:pt x="1362" y="1721"/>
                    <a:pt x="1372" y="1713"/>
                  </a:cubicBezTo>
                  <a:lnTo>
                    <a:pt x="1372" y="1713"/>
                  </a:lnTo>
                  <a:cubicBezTo>
                    <a:pt x="1382" y="1706"/>
                    <a:pt x="1371" y="1685"/>
                    <a:pt x="1373" y="168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35" name="Freeform 3">
              <a:extLst>
                <a:ext uri="{FF2B5EF4-FFF2-40B4-BE49-F238E27FC236}">
                  <a16:creationId xmlns:a16="http://schemas.microsoft.com/office/drawing/2014/main" id="{1D5D570A-B506-7B4B-A4FC-3D4587C94DD8}"/>
                </a:ext>
              </a:extLst>
            </p:cNvPr>
            <p:cNvSpPr>
              <a:spLocks noChangeArrowheads="1"/>
            </p:cNvSpPr>
            <p:nvPr/>
          </p:nvSpPr>
          <p:spPr bwMode="auto">
            <a:xfrm>
              <a:off x="9885120" y="5164383"/>
              <a:ext cx="985063" cy="3410279"/>
            </a:xfrm>
            <a:custGeom>
              <a:avLst/>
              <a:gdLst>
                <a:gd name="T0" fmla="*/ 602 w 1509"/>
                <a:gd name="T1" fmla="*/ 710 h 5219"/>
                <a:gd name="T2" fmla="*/ 305 w 1509"/>
                <a:gd name="T3" fmla="*/ 1883 h 5219"/>
                <a:gd name="T4" fmla="*/ 321 w 1509"/>
                <a:gd name="T5" fmla="*/ 1829 h 5219"/>
                <a:gd name="T6" fmla="*/ 332 w 1509"/>
                <a:gd name="T7" fmla="*/ 1663 h 5219"/>
                <a:gd name="T8" fmla="*/ 340 w 1509"/>
                <a:gd name="T9" fmla="*/ 1856 h 5219"/>
                <a:gd name="T10" fmla="*/ 313 w 1509"/>
                <a:gd name="T11" fmla="*/ 2091 h 5219"/>
                <a:gd name="T12" fmla="*/ 1490 w 1509"/>
                <a:gd name="T13" fmla="*/ 1750 h 5219"/>
                <a:gd name="T14" fmla="*/ 1407 w 1509"/>
                <a:gd name="T15" fmla="*/ 974 h 5219"/>
                <a:gd name="T16" fmla="*/ 1024 w 1509"/>
                <a:gd name="T17" fmla="*/ 752 h 5219"/>
                <a:gd name="T18" fmla="*/ 958 w 1509"/>
                <a:gd name="T19" fmla="*/ 703 h 5219"/>
                <a:gd name="T20" fmla="*/ 951 w 1509"/>
                <a:gd name="T21" fmla="*/ 689 h 5219"/>
                <a:gd name="T22" fmla="*/ 987 w 1509"/>
                <a:gd name="T23" fmla="*/ 572 h 5219"/>
                <a:gd name="T24" fmla="*/ 1070 w 1509"/>
                <a:gd name="T25" fmla="*/ 435 h 5219"/>
                <a:gd name="T26" fmla="*/ 760 w 1509"/>
                <a:gd name="T27" fmla="*/ 12 h 5219"/>
                <a:gd name="T28" fmla="*/ 553 w 1509"/>
                <a:gd name="T29" fmla="*/ 385 h 5219"/>
                <a:gd name="T30" fmla="*/ 572 w 1509"/>
                <a:gd name="T31" fmla="*/ 509 h 5219"/>
                <a:gd name="T32" fmla="*/ 616 w 1509"/>
                <a:gd name="T33" fmla="*/ 611 h 5219"/>
                <a:gd name="T34" fmla="*/ 604 w 1509"/>
                <a:gd name="T35" fmla="*/ 703 h 5219"/>
                <a:gd name="T36" fmla="*/ 582 w 1509"/>
                <a:gd name="T37" fmla="*/ 725 h 5219"/>
                <a:gd name="T38" fmla="*/ 415 w 1509"/>
                <a:gd name="T39" fmla="*/ 818 h 5219"/>
                <a:gd name="T40" fmla="*/ 178 w 1509"/>
                <a:gd name="T41" fmla="*/ 891 h 5219"/>
                <a:gd name="T42" fmla="*/ 23 w 1509"/>
                <a:gd name="T43" fmla="*/ 1750 h 5219"/>
                <a:gd name="T44" fmla="*/ 7 w 1509"/>
                <a:gd name="T45" fmla="*/ 1850 h 5219"/>
                <a:gd name="T46" fmla="*/ 113 w 1509"/>
                <a:gd name="T47" fmla="*/ 2578 h 5219"/>
                <a:gd name="T48" fmla="*/ 162 w 1509"/>
                <a:gd name="T49" fmla="*/ 2637 h 5219"/>
                <a:gd name="T50" fmla="*/ 219 w 1509"/>
                <a:gd name="T51" fmla="*/ 2699 h 5219"/>
                <a:gd name="T52" fmla="*/ 256 w 1509"/>
                <a:gd name="T53" fmla="*/ 2992 h 5219"/>
                <a:gd name="T54" fmla="*/ 323 w 1509"/>
                <a:gd name="T55" fmla="*/ 4262 h 5219"/>
                <a:gd name="T56" fmla="*/ 420 w 1509"/>
                <a:gd name="T57" fmla="*/ 4797 h 5219"/>
                <a:gd name="T58" fmla="*/ 408 w 1509"/>
                <a:gd name="T59" fmla="*/ 4964 h 5219"/>
                <a:gd name="T60" fmla="*/ 428 w 1509"/>
                <a:gd name="T61" fmla="*/ 4974 h 5219"/>
                <a:gd name="T62" fmla="*/ 198 w 1509"/>
                <a:gd name="T63" fmla="*/ 5137 h 5219"/>
                <a:gd name="T64" fmla="*/ 193 w 1509"/>
                <a:gd name="T65" fmla="*/ 5199 h 5219"/>
                <a:gd name="T66" fmla="*/ 572 w 1509"/>
                <a:gd name="T67" fmla="*/ 5163 h 5219"/>
                <a:gd name="T68" fmla="*/ 782 w 1509"/>
                <a:gd name="T69" fmla="*/ 5137 h 5219"/>
                <a:gd name="T70" fmla="*/ 771 w 1509"/>
                <a:gd name="T71" fmla="*/ 5069 h 5219"/>
                <a:gd name="T72" fmla="*/ 726 w 1509"/>
                <a:gd name="T73" fmla="*/ 4918 h 5219"/>
                <a:gd name="T74" fmla="*/ 722 w 1509"/>
                <a:gd name="T75" fmla="*/ 4916 h 5219"/>
                <a:gd name="T76" fmla="*/ 728 w 1509"/>
                <a:gd name="T77" fmla="*/ 4779 h 5219"/>
                <a:gd name="T78" fmla="*/ 666 w 1509"/>
                <a:gd name="T79" fmla="*/ 4007 h 5219"/>
                <a:gd name="T80" fmla="*/ 663 w 1509"/>
                <a:gd name="T81" fmla="*/ 3618 h 5219"/>
                <a:gd name="T82" fmla="*/ 800 w 1509"/>
                <a:gd name="T83" fmla="*/ 3016 h 5219"/>
                <a:gd name="T84" fmla="*/ 871 w 1509"/>
                <a:gd name="T85" fmla="*/ 4045 h 5219"/>
                <a:gd name="T86" fmla="*/ 814 w 1509"/>
                <a:gd name="T87" fmla="*/ 4794 h 5219"/>
                <a:gd name="T88" fmla="*/ 812 w 1509"/>
                <a:gd name="T89" fmla="*/ 4961 h 5219"/>
                <a:gd name="T90" fmla="*/ 848 w 1509"/>
                <a:gd name="T91" fmla="*/ 5082 h 5219"/>
                <a:gd name="T92" fmla="*/ 837 w 1509"/>
                <a:gd name="T93" fmla="*/ 5152 h 5219"/>
                <a:gd name="T94" fmla="*/ 848 w 1509"/>
                <a:gd name="T95" fmla="*/ 5206 h 5219"/>
                <a:gd name="T96" fmla="*/ 1164 w 1509"/>
                <a:gd name="T97" fmla="*/ 5189 h 5219"/>
                <a:gd name="T98" fmla="*/ 1132 w 1509"/>
                <a:gd name="T99" fmla="*/ 5107 h 5219"/>
                <a:gd name="T100" fmla="*/ 1072 w 1509"/>
                <a:gd name="T101" fmla="*/ 4968 h 5219"/>
                <a:gd name="T102" fmla="*/ 1150 w 1509"/>
                <a:gd name="T103" fmla="*/ 4807 h 5219"/>
                <a:gd name="T104" fmla="*/ 1192 w 1509"/>
                <a:gd name="T105" fmla="*/ 4642 h 5219"/>
                <a:gd name="T106" fmla="*/ 1230 w 1509"/>
                <a:gd name="T107" fmla="*/ 3839 h 5219"/>
                <a:gd name="T108" fmla="*/ 1337 w 1509"/>
                <a:gd name="T109" fmla="*/ 2794 h 5219"/>
                <a:gd name="T110" fmla="*/ 1378 w 1509"/>
                <a:gd name="T111" fmla="*/ 2625 h 5219"/>
                <a:gd name="T112" fmla="*/ 1410 w 1509"/>
                <a:gd name="T113" fmla="*/ 2627 h 5219"/>
                <a:gd name="T114" fmla="*/ 1424 w 1509"/>
                <a:gd name="T115" fmla="*/ 2555 h 5219"/>
                <a:gd name="T116" fmla="*/ 1494 w 1509"/>
                <a:gd name="T117" fmla="*/ 1846 h 5219"/>
                <a:gd name="T118" fmla="*/ 1490 w 1509"/>
                <a:gd name="T119" fmla="*/ 1750 h 5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9" h="5219">
                  <a:moveTo>
                    <a:pt x="603" y="705"/>
                  </a:moveTo>
                  <a:lnTo>
                    <a:pt x="603" y="705"/>
                  </a:lnTo>
                  <a:cubicBezTo>
                    <a:pt x="603" y="707"/>
                    <a:pt x="603" y="708"/>
                    <a:pt x="602" y="710"/>
                  </a:cubicBezTo>
                  <a:lnTo>
                    <a:pt x="602" y="710"/>
                  </a:lnTo>
                  <a:lnTo>
                    <a:pt x="602" y="710"/>
                  </a:lnTo>
                  <a:cubicBezTo>
                    <a:pt x="602" y="707"/>
                    <a:pt x="603" y="706"/>
                    <a:pt x="603" y="705"/>
                  </a:cubicBezTo>
                  <a:close/>
                  <a:moveTo>
                    <a:pt x="305" y="1883"/>
                  </a:moveTo>
                  <a:lnTo>
                    <a:pt x="305" y="1883"/>
                  </a:lnTo>
                  <a:cubicBezTo>
                    <a:pt x="307" y="1872"/>
                    <a:pt x="302" y="1869"/>
                    <a:pt x="305" y="1858"/>
                  </a:cubicBezTo>
                  <a:lnTo>
                    <a:pt x="305" y="1858"/>
                  </a:lnTo>
                  <a:cubicBezTo>
                    <a:pt x="308" y="1848"/>
                    <a:pt x="315" y="1841"/>
                    <a:pt x="321" y="1829"/>
                  </a:cubicBezTo>
                  <a:lnTo>
                    <a:pt x="321" y="1829"/>
                  </a:lnTo>
                  <a:cubicBezTo>
                    <a:pt x="326" y="1817"/>
                    <a:pt x="318" y="1795"/>
                    <a:pt x="321" y="1774"/>
                  </a:cubicBezTo>
                  <a:lnTo>
                    <a:pt x="321" y="1774"/>
                  </a:lnTo>
                  <a:cubicBezTo>
                    <a:pt x="323" y="1755"/>
                    <a:pt x="332" y="1661"/>
                    <a:pt x="332" y="1663"/>
                  </a:cubicBezTo>
                  <a:lnTo>
                    <a:pt x="332" y="1663"/>
                  </a:lnTo>
                  <a:cubicBezTo>
                    <a:pt x="330" y="1683"/>
                    <a:pt x="353" y="1771"/>
                    <a:pt x="350" y="1790"/>
                  </a:cubicBezTo>
                  <a:lnTo>
                    <a:pt x="350" y="1790"/>
                  </a:lnTo>
                  <a:cubicBezTo>
                    <a:pt x="346" y="1810"/>
                    <a:pt x="343" y="1816"/>
                    <a:pt x="340" y="1856"/>
                  </a:cubicBezTo>
                  <a:lnTo>
                    <a:pt x="340" y="1856"/>
                  </a:lnTo>
                  <a:cubicBezTo>
                    <a:pt x="337" y="1897"/>
                    <a:pt x="337" y="1944"/>
                    <a:pt x="332" y="1970"/>
                  </a:cubicBezTo>
                  <a:lnTo>
                    <a:pt x="332" y="1970"/>
                  </a:lnTo>
                  <a:cubicBezTo>
                    <a:pt x="326" y="1996"/>
                    <a:pt x="313" y="2091"/>
                    <a:pt x="313" y="2091"/>
                  </a:cubicBezTo>
                  <a:lnTo>
                    <a:pt x="313" y="2091"/>
                  </a:lnTo>
                  <a:cubicBezTo>
                    <a:pt x="311" y="2064"/>
                    <a:pt x="297" y="1922"/>
                    <a:pt x="304" y="1911"/>
                  </a:cubicBezTo>
                  <a:lnTo>
                    <a:pt x="304" y="1911"/>
                  </a:lnTo>
                  <a:cubicBezTo>
                    <a:pt x="312" y="1898"/>
                    <a:pt x="304" y="1894"/>
                    <a:pt x="305" y="1883"/>
                  </a:cubicBezTo>
                  <a:close/>
                  <a:moveTo>
                    <a:pt x="1490" y="1750"/>
                  </a:moveTo>
                  <a:lnTo>
                    <a:pt x="1490" y="1750"/>
                  </a:lnTo>
                  <a:cubicBezTo>
                    <a:pt x="1494" y="1732"/>
                    <a:pt x="1497" y="1712"/>
                    <a:pt x="1494" y="1697"/>
                  </a:cubicBezTo>
                  <a:lnTo>
                    <a:pt x="1494" y="1697"/>
                  </a:lnTo>
                  <a:cubicBezTo>
                    <a:pt x="1492" y="1683"/>
                    <a:pt x="1439" y="1117"/>
                    <a:pt x="1407" y="974"/>
                  </a:cubicBezTo>
                  <a:lnTo>
                    <a:pt x="1407" y="974"/>
                  </a:lnTo>
                  <a:cubicBezTo>
                    <a:pt x="1376" y="832"/>
                    <a:pt x="1353" y="867"/>
                    <a:pt x="1353" y="867"/>
                  </a:cubicBezTo>
                  <a:lnTo>
                    <a:pt x="1353" y="867"/>
                  </a:lnTo>
                  <a:cubicBezTo>
                    <a:pt x="1353" y="867"/>
                    <a:pt x="1049" y="775"/>
                    <a:pt x="1024" y="752"/>
                  </a:cubicBezTo>
                  <a:lnTo>
                    <a:pt x="1024" y="752"/>
                  </a:lnTo>
                  <a:cubicBezTo>
                    <a:pt x="999" y="730"/>
                    <a:pt x="962" y="694"/>
                    <a:pt x="958" y="703"/>
                  </a:cubicBezTo>
                  <a:lnTo>
                    <a:pt x="958" y="703"/>
                  </a:lnTo>
                  <a:lnTo>
                    <a:pt x="958" y="703"/>
                  </a:lnTo>
                  <a:lnTo>
                    <a:pt x="958" y="703"/>
                  </a:lnTo>
                  <a:cubicBezTo>
                    <a:pt x="956" y="693"/>
                    <a:pt x="953" y="687"/>
                    <a:pt x="952" y="685"/>
                  </a:cubicBezTo>
                  <a:lnTo>
                    <a:pt x="952" y="685"/>
                  </a:lnTo>
                  <a:cubicBezTo>
                    <a:pt x="952" y="684"/>
                    <a:pt x="952" y="686"/>
                    <a:pt x="951" y="689"/>
                  </a:cubicBezTo>
                  <a:lnTo>
                    <a:pt x="951" y="689"/>
                  </a:lnTo>
                  <a:cubicBezTo>
                    <a:pt x="949" y="664"/>
                    <a:pt x="952" y="646"/>
                    <a:pt x="952" y="646"/>
                  </a:cubicBezTo>
                  <a:lnTo>
                    <a:pt x="952" y="646"/>
                  </a:lnTo>
                  <a:cubicBezTo>
                    <a:pt x="964" y="628"/>
                    <a:pt x="987" y="572"/>
                    <a:pt x="987" y="572"/>
                  </a:cubicBezTo>
                  <a:lnTo>
                    <a:pt x="987" y="572"/>
                  </a:lnTo>
                  <a:cubicBezTo>
                    <a:pt x="1016" y="566"/>
                    <a:pt x="1016" y="531"/>
                    <a:pt x="1046" y="493"/>
                  </a:cubicBezTo>
                  <a:lnTo>
                    <a:pt x="1046" y="493"/>
                  </a:lnTo>
                  <a:cubicBezTo>
                    <a:pt x="1076" y="456"/>
                    <a:pt x="1070" y="435"/>
                    <a:pt x="1070" y="435"/>
                  </a:cubicBezTo>
                  <a:lnTo>
                    <a:pt x="1070" y="435"/>
                  </a:lnTo>
                  <a:cubicBezTo>
                    <a:pt x="1118" y="388"/>
                    <a:pt x="1115" y="314"/>
                    <a:pt x="1115" y="314"/>
                  </a:cubicBezTo>
                  <a:lnTo>
                    <a:pt x="1115" y="314"/>
                  </a:lnTo>
                  <a:cubicBezTo>
                    <a:pt x="1090" y="86"/>
                    <a:pt x="889" y="24"/>
                    <a:pt x="760" y="12"/>
                  </a:cubicBezTo>
                  <a:lnTo>
                    <a:pt x="760" y="12"/>
                  </a:lnTo>
                  <a:cubicBezTo>
                    <a:pt x="630" y="0"/>
                    <a:pt x="584" y="137"/>
                    <a:pt x="565" y="192"/>
                  </a:cubicBezTo>
                  <a:lnTo>
                    <a:pt x="565" y="192"/>
                  </a:lnTo>
                  <a:cubicBezTo>
                    <a:pt x="545" y="246"/>
                    <a:pt x="553" y="385"/>
                    <a:pt x="553" y="385"/>
                  </a:cubicBezTo>
                  <a:lnTo>
                    <a:pt x="553" y="385"/>
                  </a:lnTo>
                  <a:cubicBezTo>
                    <a:pt x="524" y="392"/>
                    <a:pt x="557" y="459"/>
                    <a:pt x="564" y="475"/>
                  </a:cubicBezTo>
                  <a:lnTo>
                    <a:pt x="564" y="475"/>
                  </a:lnTo>
                  <a:cubicBezTo>
                    <a:pt x="571" y="491"/>
                    <a:pt x="570" y="488"/>
                    <a:pt x="572" y="509"/>
                  </a:cubicBezTo>
                  <a:lnTo>
                    <a:pt x="572" y="509"/>
                  </a:lnTo>
                  <a:cubicBezTo>
                    <a:pt x="574" y="529"/>
                    <a:pt x="603" y="543"/>
                    <a:pt x="603" y="543"/>
                  </a:cubicBezTo>
                  <a:lnTo>
                    <a:pt x="603" y="543"/>
                  </a:lnTo>
                  <a:cubicBezTo>
                    <a:pt x="602" y="558"/>
                    <a:pt x="613" y="599"/>
                    <a:pt x="616" y="611"/>
                  </a:cubicBezTo>
                  <a:lnTo>
                    <a:pt x="616" y="611"/>
                  </a:lnTo>
                  <a:cubicBezTo>
                    <a:pt x="619" y="623"/>
                    <a:pt x="616" y="682"/>
                    <a:pt x="616" y="682"/>
                  </a:cubicBezTo>
                  <a:lnTo>
                    <a:pt x="616" y="682"/>
                  </a:lnTo>
                  <a:cubicBezTo>
                    <a:pt x="612" y="680"/>
                    <a:pt x="607" y="691"/>
                    <a:pt x="604" y="703"/>
                  </a:cubicBezTo>
                  <a:lnTo>
                    <a:pt x="604" y="703"/>
                  </a:lnTo>
                  <a:cubicBezTo>
                    <a:pt x="603" y="703"/>
                    <a:pt x="602" y="703"/>
                    <a:pt x="601" y="703"/>
                  </a:cubicBezTo>
                  <a:lnTo>
                    <a:pt x="601" y="703"/>
                  </a:lnTo>
                  <a:cubicBezTo>
                    <a:pt x="601" y="703"/>
                    <a:pt x="596" y="705"/>
                    <a:pt x="582" y="725"/>
                  </a:cubicBezTo>
                  <a:lnTo>
                    <a:pt x="582" y="725"/>
                  </a:lnTo>
                  <a:cubicBezTo>
                    <a:pt x="567" y="745"/>
                    <a:pt x="550" y="765"/>
                    <a:pt x="537" y="771"/>
                  </a:cubicBezTo>
                  <a:lnTo>
                    <a:pt x="537" y="771"/>
                  </a:lnTo>
                  <a:cubicBezTo>
                    <a:pt x="524" y="778"/>
                    <a:pt x="453" y="804"/>
                    <a:pt x="415" y="818"/>
                  </a:cubicBezTo>
                  <a:lnTo>
                    <a:pt x="415" y="818"/>
                  </a:lnTo>
                  <a:cubicBezTo>
                    <a:pt x="378" y="832"/>
                    <a:pt x="199" y="890"/>
                    <a:pt x="194" y="889"/>
                  </a:cubicBezTo>
                  <a:lnTo>
                    <a:pt x="194" y="889"/>
                  </a:lnTo>
                  <a:cubicBezTo>
                    <a:pt x="189" y="888"/>
                    <a:pt x="184" y="887"/>
                    <a:pt x="178" y="891"/>
                  </a:cubicBezTo>
                  <a:lnTo>
                    <a:pt x="178" y="891"/>
                  </a:lnTo>
                  <a:cubicBezTo>
                    <a:pt x="172" y="895"/>
                    <a:pt x="156" y="902"/>
                    <a:pt x="129" y="988"/>
                  </a:cubicBezTo>
                  <a:lnTo>
                    <a:pt x="129" y="988"/>
                  </a:lnTo>
                  <a:cubicBezTo>
                    <a:pt x="101" y="1075"/>
                    <a:pt x="30" y="1733"/>
                    <a:pt x="23" y="1750"/>
                  </a:cubicBezTo>
                  <a:lnTo>
                    <a:pt x="23" y="1750"/>
                  </a:lnTo>
                  <a:cubicBezTo>
                    <a:pt x="17" y="1766"/>
                    <a:pt x="5" y="1791"/>
                    <a:pt x="7" y="1807"/>
                  </a:cubicBezTo>
                  <a:lnTo>
                    <a:pt x="7" y="1807"/>
                  </a:lnTo>
                  <a:cubicBezTo>
                    <a:pt x="10" y="1823"/>
                    <a:pt x="0" y="1837"/>
                    <a:pt x="7" y="1850"/>
                  </a:cubicBezTo>
                  <a:lnTo>
                    <a:pt x="7" y="1850"/>
                  </a:lnTo>
                  <a:cubicBezTo>
                    <a:pt x="14" y="1864"/>
                    <a:pt x="7" y="1882"/>
                    <a:pt x="17" y="1914"/>
                  </a:cubicBezTo>
                  <a:lnTo>
                    <a:pt x="17" y="1914"/>
                  </a:lnTo>
                  <a:cubicBezTo>
                    <a:pt x="25" y="1945"/>
                    <a:pt x="78" y="2447"/>
                    <a:pt x="113" y="2578"/>
                  </a:cubicBezTo>
                  <a:lnTo>
                    <a:pt x="113" y="2578"/>
                  </a:lnTo>
                  <a:cubicBezTo>
                    <a:pt x="113" y="2578"/>
                    <a:pt x="123" y="2576"/>
                    <a:pt x="138" y="2572"/>
                  </a:cubicBezTo>
                  <a:lnTo>
                    <a:pt x="138" y="2572"/>
                  </a:lnTo>
                  <a:cubicBezTo>
                    <a:pt x="143" y="2592"/>
                    <a:pt x="155" y="2638"/>
                    <a:pt x="162" y="2637"/>
                  </a:cubicBezTo>
                  <a:lnTo>
                    <a:pt x="162" y="2637"/>
                  </a:lnTo>
                  <a:cubicBezTo>
                    <a:pt x="165" y="2637"/>
                    <a:pt x="178" y="2635"/>
                    <a:pt x="196" y="2630"/>
                  </a:cubicBezTo>
                  <a:lnTo>
                    <a:pt x="196" y="2630"/>
                  </a:lnTo>
                  <a:cubicBezTo>
                    <a:pt x="199" y="2644"/>
                    <a:pt x="206" y="2676"/>
                    <a:pt x="219" y="2699"/>
                  </a:cubicBezTo>
                  <a:lnTo>
                    <a:pt x="219" y="2699"/>
                  </a:lnTo>
                  <a:cubicBezTo>
                    <a:pt x="234" y="2726"/>
                    <a:pt x="253" y="2760"/>
                    <a:pt x="274" y="2782"/>
                  </a:cubicBezTo>
                  <a:lnTo>
                    <a:pt x="274" y="2782"/>
                  </a:lnTo>
                  <a:cubicBezTo>
                    <a:pt x="266" y="2877"/>
                    <a:pt x="259" y="2959"/>
                    <a:pt x="256" y="2992"/>
                  </a:cubicBezTo>
                  <a:lnTo>
                    <a:pt x="256" y="2992"/>
                  </a:lnTo>
                  <a:cubicBezTo>
                    <a:pt x="247" y="3089"/>
                    <a:pt x="250" y="3700"/>
                    <a:pt x="256" y="3743"/>
                  </a:cubicBezTo>
                  <a:lnTo>
                    <a:pt x="256" y="3743"/>
                  </a:lnTo>
                  <a:cubicBezTo>
                    <a:pt x="262" y="3785"/>
                    <a:pt x="317" y="4217"/>
                    <a:pt x="323" y="4262"/>
                  </a:cubicBezTo>
                  <a:lnTo>
                    <a:pt x="323" y="4262"/>
                  </a:lnTo>
                  <a:cubicBezTo>
                    <a:pt x="329" y="4308"/>
                    <a:pt x="408" y="4745"/>
                    <a:pt x="420" y="4761"/>
                  </a:cubicBezTo>
                  <a:lnTo>
                    <a:pt x="420" y="4761"/>
                  </a:lnTo>
                  <a:cubicBezTo>
                    <a:pt x="433" y="4776"/>
                    <a:pt x="435" y="4781"/>
                    <a:pt x="420" y="4797"/>
                  </a:cubicBezTo>
                  <a:lnTo>
                    <a:pt x="420" y="4797"/>
                  </a:lnTo>
                  <a:cubicBezTo>
                    <a:pt x="405" y="4813"/>
                    <a:pt x="394" y="4852"/>
                    <a:pt x="405" y="4895"/>
                  </a:cubicBezTo>
                  <a:lnTo>
                    <a:pt x="405" y="4895"/>
                  </a:lnTo>
                  <a:cubicBezTo>
                    <a:pt x="415" y="4937"/>
                    <a:pt x="399" y="4968"/>
                    <a:pt x="408" y="4964"/>
                  </a:cubicBezTo>
                  <a:lnTo>
                    <a:pt x="408" y="4964"/>
                  </a:lnTo>
                  <a:cubicBezTo>
                    <a:pt x="415" y="4963"/>
                    <a:pt x="422" y="4954"/>
                    <a:pt x="440" y="4948"/>
                  </a:cubicBezTo>
                  <a:lnTo>
                    <a:pt x="440" y="4948"/>
                  </a:lnTo>
                  <a:cubicBezTo>
                    <a:pt x="438" y="4955"/>
                    <a:pt x="435" y="4963"/>
                    <a:pt x="428" y="4974"/>
                  </a:cubicBezTo>
                  <a:lnTo>
                    <a:pt x="428" y="4974"/>
                  </a:lnTo>
                  <a:cubicBezTo>
                    <a:pt x="414" y="4998"/>
                    <a:pt x="358" y="5044"/>
                    <a:pt x="318" y="5075"/>
                  </a:cubicBezTo>
                  <a:lnTo>
                    <a:pt x="318" y="5075"/>
                  </a:lnTo>
                  <a:cubicBezTo>
                    <a:pt x="277" y="5106"/>
                    <a:pt x="218" y="5122"/>
                    <a:pt x="198" y="5137"/>
                  </a:cubicBezTo>
                  <a:lnTo>
                    <a:pt x="198" y="5137"/>
                  </a:lnTo>
                  <a:cubicBezTo>
                    <a:pt x="178" y="5152"/>
                    <a:pt x="184" y="5178"/>
                    <a:pt x="181" y="5182"/>
                  </a:cubicBezTo>
                  <a:lnTo>
                    <a:pt x="181" y="5182"/>
                  </a:lnTo>
                  <a:cubicBezTo>
                    <a:pt x="177" y="5187"/>
                    <a:pt x="165" y="5196"/>
                    <a:pt x="193" y="5199"/>
                  </a:cubicBezTo>
                  <a:lnTo>
                    <a:pt x="193" y="5199"/>
                  </a:lnTo>
                  <a:cubicBezTo>
                    <a:pt x="221" y="5203"/>
                    <a:pt x="373" y="5213"/>
                    <a:pt x="445" y="5212"/>
                  </a:cubicBezTo>
                  <a:lnTo>
                    <a:pt x="445" y="5212"/>
                  </a:lnTo>
                  <a:cubicBezTo>
                    <a:pt x="518" y="5210"/>
                    <a:pt x="555" y="5180"/>
                    <a:pt x="572" y="5163"/>
                  </a:cubicBezTo>
                  <a:lnTo>
                    <a:pt x="572" y="5163"/>
                  </a:lnTo>
                  <a:cubicBezTo>
                    <a:pt x="590" y="5147"/>
                    <a:pt x="617" y="5165"/>
                    <a:pt x="646" y="5169"/>
                  </a:cubicBezTo>
                  <a:lnTo>
                    <a:pt x="646" y="5169"/>
                  </a:lnTo>
                  <a:cubicBezTo>
                    <a:pt x="675" y="5174"/>
                    <a:pt x="782" y="5137"/>
                    <a:pt x="782" y="5137"/>
                  </a:cubicBezTo>
                  <a:lnTo>
                    <a:pt x="782" y="5137"/>
                  </a:lnTo>
                  <a:cubicBezTo>
                    <a:pt x="782" y="5137"/>
                    <a:pt x="778" y="5091"/>
                    <a:pt x="778" y="5079"/>
                  </a:cubicBezTo>
                  <a:lnTo>
                    <a:pt x="778" y="5079"/>
                  </a:lnTo>
                  <a:cubicBezTo>
                    <a:pt x="778" y="5069"/>
                    <a:pt x="771" y="5069"/>
                    <a:pt x="771" y="5069"/>
                  </a:cubicBezTo>
                  <a:lnTo>
                    <a:pt x="771" y="5069"/>
                  </a:lnTo>
                  <a:cubicBezTo>
                    <a:pt x="776" y="5044"/>
                    <a:pt x="771" y="5004"/>
                    <a:pt x="765" y="4981"/>
                  </a:cubicBezTo>
                  <a:lnTo>
                    <a:pt x="765" y="4981"/>
                  </a:lnTo>
                  <a:cubicBezTo>
                    <a:pt x="758" y="4957"/>
                    <a:pt x="726" y="4918"/>
                    <a:pt x="726" y="4918"/>
                  </a:cubicBezTo>
                  <a:lnTo>
                    <a:pt x="726" y="4918"/>
                  </a:lnTo>
                  <a:cubicBezTo>
                    <a:pt x="723" y="4920"/>
                    <a:pt x="718" y="4920"/>
                    <a:pt x="715" y="4921"/>
                  </a:cubicBezTo>
                  <a:lnTo>
                    <a:pt x="715" y="4921"/>
                  </a:lnTo>
                  <a:cubicBezTo>
                    <a:pt x="718" y="4919"/>
                    <a:pt x="720" y="4917"/>
                    <a:pt x="722" y="4916"/>
                  </a:cubicBezTo>
                  <a:lnTo>
                    <a:pt x="722" y="4916"/>
                  </a:lnTo>
                  <a:cubicBezTo>
                    <a:pt x="726" y="4913"/>
                    <a:pt x="729" y="4908"/>
                    <a:pt x="729" y="4903"/>
                  </a:cubicBezTo>
                  <a:lnTo>
                    <a:pt x="729" y="4903"/>
                  </a:lnTo>
                  <a:cubicBezTo>
                    <a:pt x="730" y="4878"/>
                    <a:pt x="734" y="4804"/>
                    <a:pt x="728" y="4779"/>
                  </a:cubicBezTo>
                  <a:lnTo>
                    <a:pt x="728" y="4779"/>
                  </a:lnTo>
                  <a:cubicBezTo>
                    <a:pt x="723" y="4748"/>
                    <a:pt x="689" y="4689"/>
                    <a:pt x="694" y="4663"/>
                  </a:cubicBezTo>
                  <a:lnTo>
                    <a:pt x="694" y="4663"/>
                  </a:lnTo>
                  <a:cubicBezTo>
                    <a:pt x="698" y="4637"/>
                    <a:pt x="677" y="4107"/>
                    <a:pt x="666" y="4007"/>
                  </a:cubicBezTo>
                  <a:lnTo>
                    <a:pt x="666" y="4007"/>
                  </a:lnTo>
                  <a:cubicBezTo>
                    <a:pt x="656" y="3907"/>
                    <a:pt x="616" y="3824"/>
                    <a:pt x="622" y="3801"/>
                  </a:cubicBezTo>
                  <a:lnTo>
                    <a:pt x="622" y="3801"/>
                  </a:lnTo>
                  <a:cubicBezTo>
                    <a:pt x="628" y="3779"/>
                    <a:pt x="648" y="3663"/>
                    <a:pt x="663" y="3618"/>
                  </a:cubicBezTo>
                  <a:lnTo>
                    <a:pt x="663" y="3618"/>
                  </a:lnTo>
                  <a:cubicBezTo>
                    <a:pt x="678" y="3572"/>
                    <a:pt x="673" y="3522"/>
                    <a:pt x="684" y="3457"/>
                  </a:cubicBezTo>
                  <a:lnTo>
                    <a:pt x="684" y="3457"/>
                  </a:lnTo>
                  <a:cubicBezTo>
                    <a:pt x="697" y="3392"/>
                    <a:pt x="794" y="3024"/>
                    <a:pt x="800" y="3016"/>
                  </a:cubicBezTo>
                  <a:lnTo>
                    <a:pt x="800" y="3016"/>
                  </a:lnTo>
                  <a:cubicBezTo>
                    <a:pt x="806" y="3009"/>
                    <a:pt x="849" y="3215"/>
                    <a:pt x="861" y="3387"/>
                  </a:cubicBezTo>
                  <a:lnTo>
                    <a:pt x="861" y="3387"/>
                  </a:lnTo>
                  <a:cubicBezTo>
                    <a:pt x="873" y="3559"/>
                    <a:pt x="868" y="3952"/>
                    <a:pt x="871" y="4045"/>
                  </a:cubicBezTo>
                  <a:lnTo>
                    <a:pt x="871" y="4045"/>
                  </a:lnTo>
                  <a:cubicBezTo>
                    <a:pt x="875" y="4137"/>
                    <a:pt x="863" y="4522"/>
                    <a:pt x="871" y="4567"/>
                  </a:cubicBezTo>
                  <a:lnTo>
                    <a:pt x="871" y="4567"/>
                  </a:lnTo>
                  <a:cubicBezTo>
                    <a:pt x="871" y="4583"/>
                    <a:pt x="829" y="4720"/>
                    <a:pt x="814" y="4794"/>
                  </a:cubicBezTo>
                  <a:lnTo>
                    <a:pt x="814" y="4794"/>
                  </a:lnTo>
                  <a:cubicBezTo>
                    <a:pt x="798" y="4869"/>
                    <a:pt x="794" y="4883"/>
                    <a:pt x="797" y="4903"/>
                  </a:cubicBezTo>
                  <a:lnTo>
                    <a:pt x="797" y="4903"/>
                  </a:lnTo>
                  <a:cubicBezTo>
                    <a:pt x="800" y="4923"/>
                    <a:pt x="806" y="4963"/>
                    <a:pt x="812" y="4961"/>
                  </a:cubicBezTo>
                  <a:lnTo>
                    <a:pt x="812" y="4961"/>
                  </a:lnTo>
                  <a:cubicBezTo>
                    <a:pt x="815" y="4960"/>
                    <a:pt x="825" y="4954"/>
                    <a:pt x="840" y="4948"/>
                  </a:cubicBezTo>
                  <a:lnTo>
                    <a:pt x="840" y="4948"/>
                  </a:lnTo>
                  <a:cubicBezTo>
                    <a:pt x="835" y="4981"/>
                    <a:pt x="826" y="5056"/>
                    <a:pt x="848" y="5082"/>
                  </a:cubicBezTo>
                  <a:lnTo>
                    <a:pt x="848" y="5082"/>
                  </a:lnTo>
                  <a:cubicBezTo>
                    <a:pt x="848" y="5082"/>
                    <a:pt x="843" y="5084"/>
                    <a:pt x="841" y="5089"/>
                  </a:cubicBezTo>
                  <a:lnTo>
                    <a:pt x="841" y="5089"/>
                  </a:lnTo>
                  <a:cubicBezTo>
                    <a:pt x="839" y="5096"/>
                    <a:pt x="837" y="5148"/>
                    <a:pt x="837" y="5152"/>
                  </a:cubicBezTo>
                  <a:lnTo>
                    <a:pt x="837" y="5152"/>
                  </a:lnTo>
                  <a:cubicBezTo>
                    <a:pt x="838" y="5156"/>
                    <a:pt x="841" y="5160"/>
                    <a:pt x="844" y="5168"/>
                  </a:cubicBezTo>
                  <a:lnTo>
                    <a:pt x="844" y="5168"/>
                  </a:lnTo>
                  <a:cubicBezTo>
                    <a:pt x="847" y="5177"/>
                    <a:pt x="832" y="5198"/>
                    <a:pt x="848" y="5206"/>
                  </a:cubicBezTo>
                  <a:lnTo>
                    <a:pt x="848" y="5206"/>
                  </a:lnTo>
                  <a:cubicBezTo>
                    <a:pt x="863" y="5215"/>
                    <a:pt x="1083" y="5218"/>
                    <a:pt x="1120" y="5210"/>
                  </a:cubicBezTo>
                  <a:lnTo>
                    <a:pt x="1120" y="5210"/>
                  </a:lnTo>
                  <a:cubicBezTo>
                    <a:pt x="1158" y="5202"/>
                    <a:pt x="1163" y="5194"/>
                    <a:pt x="1164" y="5189"/>
                  </a:cubicBezTo>
                  <a:lnTo>
                    <a:pt x="1164" y="5189"/>
                  </a:lnTo>
                  <a:cubicBezTo>
                    <a:pt x="1164" y="5185"/>
                    <a:pt x="1161" y="5166"/>
                    <a:pt x="1152" y="5163"/>
                  </a:cubicBezTo>
                  <a:lnTo>
                    <a:pt x="1152" y="5163"/>
                  </a:lnTo>
                  <a:cubicBezTo>
                    <a:pt x="1152" y="5163"/>
                    <a:pt x="1155" y="5138"/>
                    <a:pt x="1132" y="5107"/>
                  </a:cubicBezTo>
                  <a:lnTo>
                    <a:pt x="1132" y="5107"/>
                  </a:lnTo>
                  <a:cubicBezTo>
                    <a:pt x="1108" y="5077"/>
                    <a:pt x="1073" y="5017"/>
                    <a:pt x="1073" y="4980"/>
                  </a:cubicBezTo>
                  <a:lnTo>
                    <a:pt x="1073" y="4980"/>
                  </a:lnTo>
                  <a:cubicBezTo>
                    <a:pt x="1073" y="4975"/>
                    <a:pt x="1073" y="4971"/>
                    <a:pt x="1072" y="4968"/>
                  </a:cubicBezTo>
                  <a:lnTo>
                    <a:pt x="1072" y="4968"/>
                  </a:lnTo>
                  <a:cubicBezTo>
                    <a:pt x="1080" y="4959"/>
                    <a:pt x="1091" y="4944"/>
                    <a:pt x="1107" y="4922"/>
                  </a:cubicBezTo>
                  <a:lnTo>
                    <a:pt x="1107" y="4922"/>
                  </a:lnTo>
                  <a:cubicBezTo>
                    <a:pt x="1137" y="4877"/>
                    <a:pt x="1136" y="4838"/>
                    <a:pt x="1150" y="4807"/>
                  </a:cubicBezTo>
                  <a:lnTo>
                    <a:pt x="1150" y="4807"/>
                  </a:lnTo>
                  <a:cubicBezTo>
                    <a:pt x="1163" y="4777"/>
                    <a:pt x="1176" y="4774"/>
                    <a:pt x="1176" y="4732"/>
                  </a:cubicBezTo>
                  <a:lnTo>
                    <a:pt x="1176" y="4732"/>
                  </a:lnTo>
                  <a:cubicBezTo>
                    <a:pt x="1176" y="4689"/>
                    <a:pt x="1189" y="4672"/>
                    <a:pt x="1192" y="4642"/>
                  </a:cubicBezTo>
                  <a:lnTo>
                    <a:pt x="1192" y="4642"/>
                  </a:lnTo>
                  <a:cubicBezTo>
                    <a:pt x="1195" y="4611"/>
                    <a:pt x="1219" y="4372"/>
                    <a:pt x="1222" y="4276"/>
                  </a:cubicBezTo>
                  <a:lnTo>
                    <a:pt x="1222" y="4276"/>
                  </a:lnTo>
                  <a:cubicBezTo>
                    <a:pt x="1225" y="4180"/>
                    <a:pt x="1227" y="3914"/>
                    <a:pt x="1230" y="3839"/>
                  </a:cubicBezTo>
                  <a:lnTo>
                    <a:pt x="1230" y="3839"/>
                  </a:lnTo>
                  <a:cubicBezTo>
                    <a:pt x="1233" y="3762"/>
                    <a:pt x="1295" y="3178"/>
                    <a:pt x="1306" y="3067"/>
                  </a:cubicBezTo>
                  <a:lnTo>
                    <a:pt x="1306" y="3067"/>
                  </a:lnTo>
                  <a:cubicBezTo>
                    <a:pt x="1316" y="2956"/>
                    <a:pt x="1329" y="2888"/>
                    <a:pt x="1337" y="2794"/>
                  </a:cubicBezTo>
                  <a:lnTo>
                    <a:pt x="1337" y="2794"/>
                  </a:lnTo>
                  <a:cubicBezTo>
                    <a:pt x="1338" y="2784"/>
                    <a:pt x="1338" y="2771"/>
                    <a:pt x="1337" y="2758"/>
                  </a:cubicBezTo>
                  <a:lnTo>
                    <a:pt x="1337" y="2758"/>
                  </a:lnTo>
                  <a:cubicBezTo>
                    <a:pt x="1372" y="2699"/>
                    <a:pt x="1377" y="2643"/>
                    <a:pt x="1378" y="2625"/>
                  </a:cubicBezTo>
                  <a:lnTo>
                    <a:pt x="1378" y="2625"/>
                  </a:lnTo>
                  <a:cubicBezTo>
                    <a:pt x="1383" y="2625"/>
                    <a:pt x="1387" y="2626"/>
                    <a:pt x="1390" y="2627"/>
                  </a:cubicBezTo>
                  <a:lnTo>
                    <a:pt x="1390" y="2627"/>
                  </a:lnTo>
                  <a:cubicBezTo>
                    <a:pt x="1401" y="2628"/>
                    <a:pt x="1408" y="2628"/>
                    <a:pt x="1410" y="2627"/>
                  </a:cubicBezTo>
                  <a:lnTo>
                    <a:pt x="1410" y="2627"/>
                  </a:lnTo>
                  <a:cubicBezTo>
                    <a:pt x="1413" y="2622"/>
                    <a:pt x="1419" y="2576"/>
                    <a:pt x="1422" y="2555"/>
                  </a:cubicBezTo>
                  <a:lnTo>
                    <a:pt x="1422" y="2555"/>
                  </a:lnTo>
                  <a:cubicBezTo>
                    <a:pt x="1423" y="2555"/>
                    <a:pt x="1423" y="2555"/>
                    <a:pt x="1424" y="2555"/>
                  </a:cubicBezTo>
                  <a:lnTo>
                    <a:pt x="1424" y="2555"/>
                  </a:lnTo>
                  <a:cubicBezTo>
                    <a:pt x="1466" y="2548"/>
                    <a:pt x="1473" y="2538"/>
                    <a:pt x="1473" y="2538"/>
                  </a:cubicBezTo>
                  <a:lnTo>
                    <a:pt x="1473" y="2538"/>
                  </a:lnTo>
                  <a:cubicBezTo>
                    <a:pt x="1473" y="2538"/>
                    <a:pt x="1488" y="1884"/>
                    <a:pt x="1494" y="1846"/>
                  </a:cubicBezTo>
                  <a:lnTo>
                    <a:pt x="1494" y="1846"/>
                  </a:lnTo>
                  <a:cubicBezTo>
                    <a:pt x="1501" y="1807"/>
                    <a:pt x="1508" y="1798"/>
                    <a:pt x="1506" y="1784"/>
                  </a:cubicBezTo>
                  <a:lnTo>
                    <a:pt x="1506" y="1784"/>
                  </a:lnTo>
                  <a:cubicBezTo>
                    <a:pt x="1504" y="1771"/>
                    <a:pt x="1486" y="1767"/>
                    <a:pt x="1490" y="175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36" name="Freeform 5">
              <a:extLst>
                <a:ext uri="{FF2B5EF4-FFF2-40B4-BE49-F238E27FC236}">
                  <a16:creationId xmlns:a16="http://schemas.microsoft.com/office/drawing/2014/main" id="{36FB32F5-2B76-8E47-97C3-D8B241EFE883}"/>
                </a:ext>
              </a:extLst>
            </p:cNvPr>
            <p:cNvSpPr>
              <a:spLocks noChangeArrowheads="1"/>
            </p:cNvSpPr>
            <p:nvPr/>
          </p:nvSpPr>
          <p:spPr bwMode="auto">
            <a:xfrm>
              <a:off x="7610824" y="5052051"/>
              <a:ext cx="1068591" cy="3571575"/>
            </a:xfrm>
            <a:custGeom>
              <a:avLst/>
              <a:gdLst>
                <a:gd name="T0" fmla="*/ 1440 w 1635"/>
                <a:gd name="T1" fmla="*/ 2500 h 5470"/>
                <a:gd name="T2" fmla="*/ 140 w 1635"/>
                <a:gd name="T3" fmla="*/ 2548 h 5470"/>
                <a:gd name="T4" fmla="*/ 257 w 1635"/>
                <a:gd name="T5" fmla="*/ 2501 h 5470"/>
                <a:gd name="T6" fmla="*/ 351 w 1635"/>
                <a:gd name="T7" fmla="*/ 1816 h 5470"/>
                <a:gd name="T8" fmla="*/ 342 w 1635"/>
                <a:gd name="T9" fmla="*/ 1998 h 5470"/>
                <a:gd name="T10" fmla="*/ 311 w 1635"/>
                <a:gd name="T11" fmla="*/ 1925 h 5470"/>
                <a:gd name="T12" fmla="*/ 317 w 1635"/>
                <a:gd name="T13" fmla="*/ 1698 h 5470"/>
                <a:gd name="T14" fmla="*/ 351 w 1635"/>
                <a:gd name="T15" fmla="*/ 1816 h 5470"/>
                <a:gd name="T16" fmla="*/ 1313 w 1635"/>
                <a:gd name="T17" fmla="*/ 1573 h 5470"/>
                <a:gd name="T18" fmla="*/ 1347 w 1635"/>
                <a:gd name="T19" fmla="*/ 1662 h 5470"/>
                <a:gd name="T20" fmla="*/ 1366 w 1635"/>
                <a:gd name="T21" fmla="*/ 1859 h 5470"/>
                <a:gd name="T22" fmla="*/ 1373 w 1635"/>
                <a:gd name="T23" fmla="*/ 1932 h 5470"/>
                <a:gd name="T24" fmla="*/ 1369 w 1635"/>
                <a:gd name="T25" fmla="*/ 2042 h 5470"/>
                <a:gd name="T26" fmla="*/ 1342 w 1635"/>
                <a:gd name="T27" fmla="*/ 2185 h 5470"/>
                <a:gd name="T28" fmla="*/ 1311 w 1635"/>
                <a:gd name="T29" fmla="*/ 1829 h 5470"/>
                <a:gd name="T30" fmla="*/ 1399 w 1635"/>
                <a:gd name="T31" fmla="*/ 2490 h 5470"/>
                <a:gd name="T32" fmla="*/ 1412 w 1635"/>
                <a:gd name="T33" fmla="*/ 2491 h 5470"/>
                <a:gd name="T34" fmla="*/ 1376 w 1635"/>
                <a:gd name="T35" fmla="*/ 2491 h 5470"/>
                <a:gd name="T36" fmla="*/ 1364 w 1635"/>
                <a:gd name="T37" fmla="*/ 2545 h 5470"/>
                <a:gd name="T38" fmla="*/ 1357 w 1635"/>
                <a:gd name="T39" fmla="*/ 2554 h 5470"/>
                <a:gd name="T40" fmla="*/ 987 w 1635"/>
                <a:gd name="T41" fmla="*/ 726 h 5470"/>
                <a:gd name="T42" fmla="*/ 944 w 1635"/>
                <a:gd name="T43" fmla="*/ 701 h 5470"/>
                <a:gd name="T44" fmla="*/ 940 w 1635"/>
                <a:gd name="T45" fmla="*/ 466 h 5470"/>
                <a:gd name="T46" fmla="*/ 944 w 1635"/>
                <a:gd name="T47" fmla="*/ 325 h 5470"/>
                <a:gd name="T48" fmla="*/ 499 w 1635"/>
                <a:gd name="T49" fmla="*/ 89 h 5470"/>
                <a:gd name="T50" fmla="*/ 515 w 1635"/>
                <a:gd name="T51" fmla="*/ 379 h 5470"/>
                <a:gd name="T52" fmla="*/ 560 w 1635"/>
                <a:gd name="T53" fmla="*/ 544 h 5470"/>
                <a:gd name="T54" fmla="*/ 594 w 1635"/>
                <a:gd name="T55" fmla="*/ 739 h 5470"/>
                <a:gd name="T56" fmla="*/ 183 w 1635"/>
                <a:gd name="T57" fmla="*/ 901 h 5470"/>
                <a:gd name="T58" fmla="*/ 0 w 1635"/>
                <a:gd name="T59" fmla="*/ 1958 h 5470"/>
                <a:gd name="T60" fmla="*/ 128 w 1635"/>
                <a:gd name="T61" fmla="*/ 2560 h 5470"/>
                <a:gd name="T62" fmla="*/ 164 w 1635"/>
                <a:gd name="T63" fmla="*/ 2607 h 5470"/>
                <a:gd name="T64" fmla="*/ 283 w 1635"/>
                <a:gd name="T65" fmla="*/ 3272 h 5470"/>
                <a:gd name="T66" fmla="*/ 225 w 1635"/>
                <a:gd name="T67" fmla="*/ 4903 h 5470"/>
                <a:gd name="T68" fmla="*/ 264 w 1635"/>
                <a:gd name="T69" fmla="*/ 5172 h 5470"/>
                <a:gd name="T70" fmla="*/ 209 w 1635"/>
                <a:gd name="T71" fmla="*/ 5342 h 5470"/>
                <a:gd name="T72" fmla="*/ 246 w 1635"/>
                <a:gd name="T73" fmla="*/ 5436 h 5470"/>
                <a:gd name="T74" fmla="*/ 495 w 1635"/>
                <a:gd name="T75" fmla="*/ 5378 h 5470"/>
                <a:gd name="T76" fmla="*/ 521 w 1635"/>
                <a:gd name="T77" fmla="*/ 5274 h 5470"/>
                <a:gd name="T78" fmla="*/ 547 w 1635"/>
                <a:gd name="T79" fmla="*/ 5153 h 5470"/>
                <a:gd name="T80" fmla="*/ 604 w 1635"/>
                <a:gd name="T81" fmla="*/ 4324 h 5470"/>
                <a:gd name="T82" fmla="*/ 719 w 1635"/>
                <a:gd name="T83" fmla="*/ 3333 h 5470"/>
                <a:gd name="T84" fmla="*/ 1007 w 1635"/>
                <a:gd name="T85" fmla="*/ 4158 h 5470"/>
                <a:gd name="T86" fmla="*/ 1000 w 1635"/>
                <a:gd name="T87" fmla="*/ 4967 h 5470"/>
                <a:gd name="T88" fmla="*/ 1053 w 1635"/>
                <a:gd name="T89" fmla="*/ 5155 h 5470"/>
                <a:gd name="T90" fmla="*/ 1049 w 1635"/>
                <a:gd name="T91" fmla="*/ 5291 h 5470"/>
                <a:gd name="T92" fmla="*/ 1094 w 1635"/>
                <a:gd name="T93" fmla="*/ 5418 h 5470"/>
                <a:gd name="T94" fmla="*/ 1377 w 1635"/>
                <a:gd name="T95" fmla="*/ 5428 h 5470"/>
                <a:gd name="T96" fmla="*/ 1300 w 1635"/>
                <a:gd name="T97" fmla="*/ 5233 h 5470"/>
                <a:gd name="T98" fmla="*/ 1307 w 1635"/>
                <a:gd name="T99" fmla="*/ 5113 h 5470"/>
                <a:gd name="T100" fmla="*/ 1379 w 1635"/>
                <a:gd name="T101" fmla="*/ 4492 h 5470"/>
                <a:gd name="T102" fmla="*/ 1372 w 1635"/>
                <a:gd name="T103" fmla="*/ 2771 h 5470"/>
                <a:gd name="T104" fmla="*/ 1492 w 1635"/>
                <a:gd name="T105" fmla="*/ 2621 h 5470"/>
                <a:gd name="T106" fmla="*/ 1509 w 1635"/>
                <a:gd name="T107" fmla="*/ 2605 h 5470"/>
                <a:gd name="T108" fmla="*/ 1547 w 1635"/>
                <a:gd name="T109" fmla="*/ 2561 h 5470"/>
                <a:gd name="T110" fmla="*/ 1447 w 1635"/>
                <a:gd name="T111" fmla="*/ 846 h 5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5" h="5470">
                  <a:moveTo>
                    <a:pt x="1485" y="2538"/>
                  </a:moveTo>
                  <a:lnTo>
                    <a:pt x="1485" y="2538"/>
                  </a:lnTo>
                  <a:cubicBezTo>
                    <a:pt x="1447" y="2506"/>
                    <a:pt x="1423" y="2494"/>
                    <a:pt x="1421" y="2493"/>
                  </a:cubicBezTo>
                  <a:lnTo>
                    <a:pt x="1421" y="2493"/>
                  </a:lnTo>
                  <a:cubicBezTo>
                    <a:pt x="1428" y="2494"/>
                    <a:pt x="1434" y="2497"/>
                    <a:pt x="1440" y="2500"/>
                  </a:cubicBezTo>
                  <a:lnTo>
                    <a:pt x="1440" y="2500"/>
                  </a:lnTo>
                  <a:cubicBezTo>
                    <a:pt x="1450" y="2507"/>
                    <a:pt x="1478" y="2531"/>
                    <a:pt x="1503" y="2552"/>
                  </a:cubicBezTo>
                  <a:lnTo>
                    <a:pt x="1503" y="2552"/>
                  </a:lnTo>
                  <a:cubicBezTo>
                    <a:pt x="1498" y="2548"/>
                    <a:pt x="1493" y="2544"/>
                    <a:pt x="1485" y="2538"/>
                  </a:cubicBezTo>
                  <a:close/>
                  <a:moveTo>
                    <a:pt x="129" y="2557"/>
                  </a:moveTo>
                  <a:lnTo>
                    <a:pt x="129" y="2557"/>
                  </a:lnTo>
                  <a:cubicBezTo>
                    <a:pt x="132" y="2555"/>
                    <a:pt x="136" y="2552"/>
                    <a:pt x="140" y="2548"/>
                  </a:cubicBezTo>
                  <a:lnTo>
                    <a:pt x="140" y="2548"/>
                  </a:lnTo>
                  <a:cubicBezTo>
                    <a:pt x="136" y="2552"/>
                    <a:pt x="133" y="2555"/>
                    <a:pt x="130" y="2558"/>
                  </a:cubicBezTo>
                  <a:lnTo>
                    <a:pt x="130" y="2558"/>
                  </a:lnTo>
                  <a:cubicBezTo>
                    <a:pt x="129" y="2558"/>
                    <a:pt x="129" y="2557"/>
                    <a:pt x="129" y="2557"/>
                  </a:cubicBezTo>
                  <a:close/>
                  <a:moveTo>
                    <a:pt x="257" y="2501"/>
                  </a:moveTo>
                  <a:lnTo>
                    <a:pt x="257" y="2501"/>
                  </a:lnTo>
                  <a:cubicBezTo>
                    <a:pt x="240" y="2503"/>
                    <a:pt x="216" y="2508"/>
                    <a:pt x="199" y="2516"/>
                  </a:cubicBezTo>
                  <a:lnTo>
                    <a:pt x="199" y="2516"/>
                  </a:lnTo>
                  <a:cubicBezTo>
                    <a:pt x="182" y="2523"/>
                    <a:pt x="168" y="2530"/>
                    <a:pt x="156" y="2538"/>
                  </a:cubicBezTo>
                  <a:lnTo>
                    <a:pt x="156" y="2538"/>
                  </a:lnTo>
                  <a:cubicBezTo>
                    <a:pt x="183" y="2520"/>
                    <a:pt x="218" y="2502"/>
                    <a:pt x="257" y="2501"/>
                  </a:cubicBezTo>
                  <a:close/>
                  <a:moveTo>
                    <a:pt x="351" y="1816"/>
                  </a:moveTo>
                  <a:lnTo>
                    <a:pt x="351" y="1816"/>
                  </a:lnTo>
                  <a:cubicBezTo>
                    <a:pt x="354" y="1834"/>
                    <a:pt x="356" y="1853"/>
                    <a:pt x="355" y="1871"/>
                  </a:cubicBezTo>
                  <a:lnTo>
                    <a:pt x="355" y="1871"/>
                  </a:lnTo>
                  <a:cubicBezTo>
                    <a:pt x="355" y="1890"/>
                    <a:pt x="351" y="1909"/>
                    <a:pt x="348" y="1928"/>
                  </a:cubicBezTo>
                  <a:lnTo>
                    <a:pt x="348" y="1928"/>
                  </a:lnTo>
                  <a:cubicBezTo>
                    <a:pt x="343" y="1951"/>
                    <a:pt x="348" y="1975"/>
                    <a:pt x="342" y="1998"/>
                  </a:cubicBezTo>
                  <a:lnTo>
                    <a:pt x="342" y="1998"/>
                  </a:lnTo>
                  <a:cubicBezTo>
                    <a:pt x="336" y="2024"/>
                    <a:pt x="327" y="2051"/>
                    <a:pt x="319" y="2077"/>
                  </a:cubicBezTo>
                  <a:lnTo>
                    <a:pt x="319" y="2077"/>
                  </a:lnTo>
                  <a:cubicBezTo>
                    <a:pt x="317" y="2084"/>
                    <a:pt x="314" y="2092"/>
                    <a:pt x="307" y="2093"/>
                  </a:cubicBezTo>
                  <a:lnTo>
                    <a:pt x="307" y="2093"/>
                  </a:lnTo>
                  <a:cubicBezTo>
                    <a:pt x="296" y="2038"/>
                    <a:pt x="298" y="1980"/>
                    <a:pt x="311" y="1925"/>
                  </a:cubicBezTo>
                  <a:lnTo>
                    <a:pt x="311" y="1925"/>
                  </a:lnTo>
                  <a:cubicBezTo>
                    <a:pt x="317" y="1904"/>
                    <a:pt x="324" y="1882"/>
                    <a:pt x="321" y="1859"/>
                  </a:cubicBezTo>
                  <a:lnTo>
                    <a:pt x="321" y="1859"/>
                  </a:lnTo>
                  <a:cubicBezTo>
                    <a:pt x="320" y="1846"/>
                    <a:pt x="315" y="1832"/>
                    <a:pt x="312" y="1819"/>
                  </a:cubicBezTo>
                  <a:lnTo>
                    <a:pt x="312" y="1819"/>
                  </a:lnTo>
                  <a:cubicBezTo>
                    <a:pt x="302" y="1779"/>
                    <a:pt x="310" y="1738"/>
                    <a:pt x="317" y="1698"/>
                  </a:cubicBezTo>
                  <a:lnTo>
                    <a:pt x="317" y="1698"/>
                  </a:lnTo>
                  <a:cubicBezTo>
                    <a:pt x="322" y="1672"/>
                    <a:pt x="327" y="1644"/>
                    <a:pt x="332" y="1617"/>
                  </a:cubicBezTo>
                  <a:lnTo>
                    <a:pt x="332" y="1617"/>
                  </a:lnTo>
                  <a:cubicBezTo>
                    <a:pt x="341" y="1640"/>
                    <a:pt x="344" y="1666"/>
                    <a:pt x="347" y="1690"/>
                  </a:cubicBezTo>
                  <a:lnTo>
                    <a:pt x="347" y="1690"/>
                  </a:lnTo>
                  <a:cubicBezTo>
                    <a:pt x="352" y="1732"/>
                    <a:pt x="347" y="1774"/>
                    <a:pt x="351" y="1816"/>
                  </a:cubicBezTo>
                  <a:close/>
                  <a:moveTo>
                    <a:pt x="617" y="738"/>
                  </a:moveTo>
                  <a:lnTo>
                    <a:pt x="617" y="738"/>
                  </a:lnTo>
                  <a:cubicBezTo>
                    <a:pt x="617" y="735"/>
                    <a:pt x="617" y="732"/>
                    <a:pt x="617" y="730"/>
                  </a:cubicBezTo>
                  <a:lnTo>
                    <a:pt x="617" y="730"/>
                  </a:lnTo>
                  <a:cubicBezTo>
                    <a:pt x="617" y="734"/>
                    <a:pt x="617" y="736"/>
                    <a:pt x="617" y="738"/>
                  </a:cubicBezTo>
                  <a:close/>
                  <a:moveTo>
                    <a:pt x="1313" y="1573"/>
                  </a:moveTo>
                  <a:lnTo>
                    <a:pt x="1313" y="1573"/>
                  </a:lnTo>
                  <a:cubicBezTo>
                    <a:pt x="1314" y="1567"/>
                    <a:pt x="1316" y="1561"/>
                    <a:pt x="1322" y="1561"/>
                  </a:cubicBezTo>
                  <a:lnTo>
                    <a:pt x="1322" y="1561"/>
                  </a:lnTo>
                  <a:cubicBezTo>
                    <a:pt x="1324" y="1560"/>
                    <a:pt x="1337" y="1599"/>
                    <a:pt x="1337" y="1602"/>
                  </a:cubicBezTo>
                  <a:lnTo>
                    <a:pt x="1337" y="1602"/>
                  </a:lnTo>
                  <a:cubicBezTo>
                    <a:pt x="1346" y="1634"/>
                    <a:pt x="1349" y="1644"/>
                    <a:pt x="1347" y="1662"/>
                  </a:cubicBezTo>
                  <a:lnTo>
                    <a:pt x="1347" y="1662"/>
                  </a:lnTo>
                  <a:cubicBezTo>
                    <a:pt x="1345" y="1705"/>
                    <a:pt x="1344" y="1729"/>
                    <a:pt x="1342" y="1773"/>
                  </a:cubicBezTo>
                  <a:lnTo>
                    <a:pt x="1342" y="1773"/>
                  </a:lnTo>
                  <a:cubicBezTo>
                    <a:pt x="1340" y="1795"/>
                    <a:pt x="1339" y="1819"/>
                    <a:pt x="1353" y="1837"/>
                  </a:cubicBezTo>
                  <a:lnTo>
                    <a:pt x="1353" y="1837"/>
                  </a:lnTo>
                  <a:cubicBezTo>
                    <a:pt x="1358" y="1844"/>
                    <a:pt x="1366" y="1851"/>
                    <a:pt x="1366" y="1859"/>
                  </a:cubicBezTo>
                  <a:lnTo>
                    <a:pt x="1366" y="1859"/>
                  </a:lnTo>
                  <a:cubicBezTo>
                    <a:pt x="1365" y="1867"/>
                    <a:pt x="1359" y="1873"/>
                    <a:pt x="1359" y="1881"/>
                  </a:cubicBezTo>
                  <a:lnTo>
                    <a:pt x="1359" y="1881"/>
                  </a:lnTo>
                  <a:cubicBezTo>
                    <a:pt x="1359" y="1887"/>
                    <a:pt x="1362" y="1891"/>
                    <a:pt x="1365" y="1896"/>
                  </a:cubicBezTo>
                  <a:lnTo>
                    <a:pt x="1365" y="1896"/>
                  </a:lnTo>
                  <a:cubicBezTo>
                    <a:pt x="1371" y="1907"/>
                    <a:pt x="1372" y="1919"/>
                    <a:pt x="1373" y="1932"/>
                  </a:cubicBezTo>
                  <a:lnTo>
                    <a:pt x="1373" y="1932"/>
                  </a:lnTo>
                  <a:cubicBezTo>
                    <a:pt x="1374" y="1950"/>
                    <a:pt x="1375" y="1969"/>
                    <a:pt x="1377" y="1988"/>
                  </a:cubicBezTo>
                  <a:lnTo>
                    <a:pt x="1377" y="1988"/>
                  </a:lnTo>
                  <a:cubicBezTo>
                    <a:pt x="1377" y="1997"/>
                    <a:pt x="1378" y="2007"/>
                    <a:pt x="1376" y="2016"/>
                  </a:cubicBezTo>
                  <a:lnTo>
                    <a:pt x="1376" y="2016"/>
                  </a:lnTo>
                  <a:cubicBezTo>
                    <a:pt x="1375" y="2025"/>
                    <a:pt x="1372" y="2033"/>
                    <a:pt x="1369" y="2042"/>
                  </a:cubicBezTo>
                  <a:lnTo>
                    <a:pt x="1369" y="2042"/>
                  </a:lnTo>
                  <a:cubicBezTo>
                    <a:pt x="1363" y="2061"/>
                    <a:pt x="1350" y="2160"/>
                    <a:pt x="1350" y="2181"/>
                  </a:cubicBezTo>
                  <a:lnTo>
                    <a:pt x="1350" y="2181"/>
                  </a:lnTo>
                  <a:cubicBezTo>
                    <a:pt x="1350" y="2185"/>
                    <a:pt x="1347" y="2191"/>
                    <a:pt x="1344" y="2188"/>
                  </a:cubicBezTo>
                  <a:lnTo>
                    <a:pt x="1344" y="2188"/>
                  </a:lnTo>
                  <a:cubicBezTo>
                    <a:pt x="1343" y="2188"/>
                    <a:pt x="1343" y="2186"/>
                    <a:pt x="1342" y="2185"/>
                  </a:cubicBezTo>
                  <a:lnTo>
                    <a:pt x="1342" y="2185"/>
                  </a:lnTo>
                  <a:cubicBezTo>
                    <a:pt x="1329" y="2111"/>
                    <a:pt x="1340" y="1959"/>
                    <a:pt x="1318" y="1887"/>
                  </a:cubicBezTo>
                  <a:lnTo>
                    <a:pt x="1318" y="1887"/>
                  </a:lnTo>
                  <a:cubicBezTo>
                    <a:pt x="1315" y="1879"/>
                    <a:pt x="1312" y="1870"/>
                    <a:pt x="1311" y="1861"/>
                  </a:cubicBezTo>
                  <a:lnTo>
                    <a:pt x="1311" y="1861"/>
                  </a:lnTo>
                  <a:cubicBezTo>
                    <a:pt x="1310" y="1851"/>
                    <a:pt x="1311" y="1839"/>
                    <a:pt x="1311" y="1829"/>
                  </a:cubicBezTo>
                  <a:lnTo>
                    <a:pt x="1311" y="1829"/>
                  </a:lnTo>
                  <a:cubicBezTo>
                    <a:pt x="1317" y="1753"/>
                    <a:pt x="1299" y="1648"/>
                    <a:pt x="1313" y="1573"/>
                  </a:cubicBezTo>
                  <a:close/>
                  <a:moveTo>
                    <a:pt x="1402" y="2490"/>
                  </a:moveTo>
                  <a:lnTo>
                    <a:pt x="1402" y="2490"/>
                  </a:lnTo>
                  <a:cubicBezTo>
                    <a:pt x="1402" y="2490"/>
                    <a:pt x="1400" y="2490"/>
                    <a:pt x="1399" y="2490"/>
                  </a:cubicBezTo>
                  <a:lnTo>
                    <a:pt x="1399" y="2490"/>
                  </a:lnTo>
                  <a:cubicBezTo>
                    <a:pt x="1400" y="2490"/>
                    <a:pt x="1402" y="2490"/>
                    <a:pt x="1402" y="2490"/>
                  </a:cubicBezTo>
                  <a:close/>
                  <a:moveTo>
                    <a:pt x="1412" y="2491"/>
                  </a:moveTo>
                  <a:lnTo>
                    <a:pt x="1412" y="2491"/>
                  </a:lnTo>
                  <a:cubicBezTo>
                    <a:pt x="1410" y="2491"/>
                    <a:pt x="1409" y="2490"/>
                    <a:pt x="1408" y="2490"/>
                  </a:cubicBezTo>
                  <a:lnTo>
                    <a:pt x="1408" y="2490"/>
                  </a:lnTo>
                  <a:cubicBezTo>
                    <a:pt x="1409" y="2490"/>
                    <a:pt x="1410" y="2491"/>
                    <a:pt x="1412" y="2491"/>
                  </a:cubicBezTo>
                  <a:close/>
                  <a:moveTo>
                    <a:pt x="1421" y="2493"/>
                  </a:moveTo>
                  <a:lnTo>
                    <a:pt x="1421" y="2493"/>
                  </a:lnTo>
                  <a:cubicBezTo>
                    <a:pt x="1420" y="2493"/>
                    <a:pt x="1419" y="2492"/>
                    <a:pt x="1418" y="2492"/>
                  </a:cubicBezTo>
                  <a:lnTo>
                    <a:pt x="1418" y="2492"/>
                  </a:lnTo>
                  <a:cubicBezTo>
                    <a:pt x="1419" y="2492"/>
                    <a:pt x="1420" y="2493"/>
                    <a:pt x="1421" y="2493"/>
                  </a:cubicBezTo>
                  <a:close/>
                  <a:moveTo>
                    <a:pt x="1376" y="2491"/>
                  </a:moveTo>
                  <a:lnTo>
                    <a:pt x="1376" y="2491"/>
                  </a:lnTo>
                  <a:cubicBezTo>
                    <a:pt x="1377" y="2490"/>
                    <a:pt x="1385" y="2489"/>
                    <a:pt x="1395" y="2490"/>
                  </a:cubicBezTo>
                  <a:lnTo>
                    <a:pt x="1395" y="2490"/>
                  </a:lnTo>
                  <a:cubicBezTo>
                    <a:pt x="1385" y="2490"/>
                    <a:pt x="1378" y="2490"/>
                    <a:pt x="1376" y="2491"/>
                  </a:cubicBezTo>
                  <a:close/>
                  <a:moveTo>
                    <a:pt x="1364" y="2545"/>
                  </a:moveTo>
                  <a:lnTo>
                    <a:pt x="1364" y="2545"/>
                  </a:lnTo>
                  <a:lnTo>
                    <a:pt x="1364" y="2547"/>
                  </a:lnTo>
                  <a:lnTo>
                    <a:pt x="1364" y="2547"/>
                  </a:lnTo>
                  <a:cubicBezTo>
                    <a:pt x="1366" y="2547"/>
                    <a:pt x="1367" y="2547"/>
                    <a:pt x="1368" y="2547"/>
                  </a:cubicBezTo>
                  <a:lnTo>
                    <a:pt x="1368" y="2547"/>
                  </a:lnTo>
                  <a:cubicBezTo>
                    <a:pt x="1366" y="2548"/>
                    <a:pt x="1362" y="2550"/>
                    <a:pt x="1357" y="2554"/>
                  </a:cubicBezTo>
                  <a:lnTo>
                    <a:pt x="1357" y="2554"/>
                  </a:lnTo>
                  <a:cubicBezTo>
                    <a:pt x="1360" y="2550"/>
                    <a:pt x="1362" y="2547"/>
                    <a:pt x="1364" y="2545"/>
                  </a:cubicBezTo>
                  <a:close/>
                  <a:moveTo>
                    <a:pt x="1447" y="846"/>
                  </a:moveTo>
                  <a:lnTo>
                    <a:pt x="1447" y="846"/>
                  </a:lnTo>
                  <a:cubicBezTo>
                    <a:pt x="1447" y="846"/>
                    <a:pt x="1085" y="773"/>
                    <a:pt x="1044" y="756"/>
                  </a:cubicBezTo>
                  <a:lnTo>
                    <a:pt x="1044" y="756"/>
                  </a:lnTo>
                  <a:cubicBezTo>
                    <a:pt x="1004" y="739"/>
                    <a:pt x="999" y="718"/>
                    <a:pt x="987" y="726"/>
                  </a:cubicBezTo>
                  <a:lnTo>
                    <a:pt x="987" y="726"/>
                  </a:lnTo>
                  <a:lnTo>
                    <a:pt x="987" y="726"/>
                  </a:lnTo>
                  <a:lnTo>
                    <a:pt x="987" y="726"/>
                  </a:lnTo>
                  <a:cubicBezTo>
                    <a:pt x="977" y="716"/>
                    <a:pt x="962" y="709"/>
                    <a:pt x="957" y="706"/>
                  </a:cubicBezTo>
                  <a:lnTo>
                    <a:pt x="957" y="706"/>
                  </a:lnTo>
                  <a:cubicBezTo>
                    <a:pt x="951" y="703"/>
                    <a:pt x="939" y="694"/>
                    <a:pt x="944" y="701"/>
                  </a:cubicBezTo>
                  <a:lnTo>
                    <a:pt x="944" y="701"/>
                  </a:lnTo>
                  <a:cubicBezTo>
                    <a:pt x="940" y="698"/>
                    <a:pt x="937" y="694"/>
                    <a:pt x="936" y="690"/>
                  </a:cubicBezTo>
                  <a:lnTo>
                    <a:pt x="936" y="690"/>
                  </a:lnTo>
                  <a:cubicBezTo>
                    <a:pt x="928" y="673"/>
                    <a:pt x="927" y="587"/>
                    <a:pt x="927" y="587"/>
                  </a:cubicBezTo>
                  <a:lnTo>
                    <a:pt x="927" y="587"/>
                  </a:lnTo>
                  <a:cubicBezTo>
                    <a:pt x="945" y="549"/>
                    <a:pt x="940" y="466"/>
                    <a:pt x="940" y="466"/>
                  </a:cubicBezTo>
                  <a:lnTo>
                    <a:pt x="940" y="466"/>
                  </a:lnTo>
                  <a:cubicBezTo>
                    <a:pt x="961" y="471"/>
                    <a:pt x="975" y="427"/>
                    <a:pt x="984" y="398"/>
                  </a:cubicBezTo>
                  <a:lnTo>
                    <a:pt x="984" y="398"/>
                  </a:lnTo>
                  <a:cubicBezTo>
                    <a:pt x="994" y="368"/>
                    <a:pt x="1008" y="358"/>
                    <a:pt x="993" y="329"/>
                  </a:cubicBezTo>
                  <a:lnTo>
                    <a:pt x="993" y="329"/>
                  </a:lnTo>
                  <a:cubicBezTo>
                    <a:pt x="979" y="301"/>
                    <a:pt x="944" y="325"/>
                    <a:pt x="944" y="325"/>
                  </a:cubicBezTo>
                  <a:lnTo>
                    <a:pt x="944" y="325"/>
                  </a:lnTo>
                  <a:cubicBezTo>
                    <a:pt x="947" y="286"/>
                    <a:pt x="937" y="181"/>
                    <a:pt x="918" y="118"/>
                  </a:cubicBezTo>
                  <a:lnTo>
                    <a:pt x="918" y="118"/>
                  </a:lnTo>
                  <a:cubicBezTo>
                    <a:pt x="899" y="56"/>
                    <a:pt x="743" y="2"/>
                    <a:pt x="677" y="1"/>
                  </a:cubicBezTo>
                  <a:lnTo>
                    <a:pt x="677" y="1"/>
                  </a:lnTo>
                  <a:cubicBezTo>
                    <a:pt x="612" y="0"/>
                    <a:pt x="532" y="47"/>
                    <a:pt x="499" y="89"/>
                  </a:cubicBezTo>
                  <a:lnTo>
                    <a:pt x="499" y="89"/>
                  </a:lnTo>
                  <a:cubicBezTo>
                    <a:pt x="467" y="130"/>
                    <a:pt x="466" y="140"/>
                    <a:pt x="471" y="216"/>
                  </a:cubicBezTo>
                  <a:lnTo>
                    <a:pt x="471" y="216"/>
                  </a:lnTo>
                  <a:cubicBezTo>
                    <a:pt x="476" y="287"/>
                    <a:pt x="510" y="368"/>
                    <a:pt x="515" y="379"/>
                  </a:cubicBezTo>
                  <a:lnTo>
                    <a:pt x="515" y="379"/>
                  </a:lnTo>
                  <a:lnTo>
                    <a:pt x="515" y="379"/>
                  </a:lnTo>
                  <a:lnTo>
                    <a:pt x="515" y="379"/>
                  </a:lnTo>
                  <a:lnTo>
                    <a:pt x="515" y="379"/>
                  </a:lnTo>
                  <a:lnTo>
                    <a:pt x="515" y="379"/>
                  </a:lnTo>
                  <a:cubicBezTo>
                    <a:pt x="509" y="374"/>
                    <a:pt x="485" y="365"/>
                    <a:pt x="475" y="387"/>
                  </a:cubicBezTo>
                  <a:lnTo>
                    <a:pt x="475" y="387"/>
                  </a:lnTo>
                  <a:cubicBezTo>
                    <a:pt x="448" y="458"/>
                    <a:pt x="560" y="544"/>
                    <a:pt x="560" y="544"/>
                  </a:cubicBezTo>
                  <a:lnTo>
                    <a:pt x="560" y="544"/>
                  </a:lnTo>
                  <a:cubicBezTo>
                    <a:pt x="569" y="605"/>
                    <a:pt x="604" y="619"/>
                    <a:pt x="607" y="635"/>
                  </a:cubicBezTo>
                  <a:lnTo>
                    <a:pt x="607" y="635"/>
                  </a:lnTo>
                  <a:cubicBezTo>
                    <a:pt x="609" y="648"/>
                    <a:pt x="615" y="700"/>
                    <a:pt x="616" y="725"/>
                  </a:cubicBezTo>
                  <a:lnTo>
                    <a:pt x="616" y="725"/>
                  </a:lnTo>
                  <a:cubicBezTo>
                    <a:pt x="613" y="722"/>
                    <a:pt x="605" y="728"/>
                    <a:pt x="594" y="739"/>
                  </a:cubicBezTo>
                  <a:lnTo>
                    <a:pt x="594" y="739"/>
                  </a:lnTo>
                  <a:cubicBezTo>
                    <a:pt x="590" y="738"/>
                    <a:pt x="583" y="740"/>
                    <a:pt x="574" y="748"/>
                  </a:cubicBezTo>
                  <a:lnTo>
                    <a:pt x="574" y="748"/>
                  </a:lnTo>
                  <a:cubicBezTo>
                    <a:pt x="561" y="761"/>
                    <a:pt x="542" y="768"/>
                    <a:pt x="490" y="790"/>
                  </a:cubicBezTo>
                  <a:lnTo>
                    <a:pt x="490" y="790"/>
                  </a:lnTo>
                  <a:cubicBezTo>
                    <a:pt x="438" y="813"/>
                    <a:pt x="212" y="891"/>
                    <a:pt x="183" y="901"/>
                  </a:cubicBezTo>
                  <a:lnTo>
                    <a:pt x="183" y="901"/>
                  </a:lnTo>
                  <a:cubicBezTo>
                    <a:pt x="152" y="912"/>
                    <a:pt x="154" y="886"/>
                    <a:pt x="143" y="943"/>
                  </a:cubicBezTo>
                  <a:lnTo>
                    <a:pt x="143" y="943"/>
                  </a:lnTo>
                  <a:cubicBezTo>
                    <a:pt x="133" y="1002"/>
                    <a:pt x="19" y="1774"/>
                    <a:pt x="0" y="1956"/>
                  </a:cubicBezTo>
                  <a:lnTo>
                    <a:pt x="0" y="1956"/>
                  </a:lnTo>
                  <a:cubicBezTo>
                    <a:pt x="0" y="1956"/>
                    <a:pt x="0" y="1957"/>
                    <a:pt x="0" y="1958"/>
                  </a:cubicBezTo>
                  <a:lnTo>
                    <a:pt x="0" y="1958"/>
                  </a:lnTo>
                  <a:cubicBezTo>
                    <a:pt x="4" y="1978"/>
                    <a:pt x="92" y="2567"/>
                    <a:pt x="100" y="2574"/>
                  </a:cubicBezTo>
                  <a:lnTo>
                    <a:pt x="100" y="2574"/>
                  </a:lnTo>
                  <a:cubicBezTo>
                    <a:pt x="103" y="2577"/>
                    <a:pt x="113" y="2569"/>
                    <a:pt x="128" y="2558"/>
                  </a:cubicBezTo>
                  <a:lnTo>
                    <a:pt x="128" y="2558"/>
                  </a:lnTo>
                  <a:cubicBezTo>
                    <a:pt x="128" y="2559"/>
                    <a:pt x="128" y="2559"/>
                    <a:pt x="128" y="2560"/>
                  </a:cubicBezTo>
                  <a:lnTo>
                    <a:pt x="128" y="2560"/>
                  </a:lnTo>
                  <a:cubicBezTo>
                    <a:pt x="128" y="2561"/>
                    <a:pt x="126" y="2561"/>
                    <a:pt x="126" y="2562"/>
                  </a:cubicBezTo>
                  <a:lnTo>
                    <a:pt x="126" y="2562"/>
                  </a:lnTo>
                  <a:cubicBezTo>
                    <a:pt x="126" y="2562"/>
                    <a:pt x="142" y="2620"/>
                    <a:pt x="150" y="2617"/>
                  </a:cubicBezTo>
                  <a:lnTo>
                    <a:pt x="150" y="2617"/>
                  </a:lnTo>
                  <a:cubicBezTo>
                    <a:pt x="151" y="2617"/>
                    <a:pt x="156" y="2612"/>
                    <a:pt x="164" y="2607"/>
                  </a:cubicBezTo>
                  <a:lnTo>
                    <a:pt x="164" y="2607"/>
                  </a:lnTo>
                  <a:cubicBezTo>
                    <a:pt x="169" y="2625"/>
                    <a:pt x="201" y="2735"/>
                    <a:pt x="267" y="2764"/>
                  </a:cubicBezTo>
                  <a:lnTo>
                    <a:pt x="267" y="2764"/>
                  </a:lnTo>
                  <a:cubicBezTo>
                    <a:pt x="267" y="2773"/>
                    <a:pt x="266" y="2782"/>
                    <a:pt x="266" y="2791"/>
                  </a:cubicBezTo>
                  <a:lnTo>
                    <a:pt x="266" y="2791"/>
                  </a:lnTo>
                  <a:cubicBezTo>
                    <a:pt x="257" y="2962"/>
                    <a:pt x="270" y="3042"/>
                    <a:pt x="283" y="3272"/>
                  </a:cubicBezTo>
                  <a:lnTo>
                    <a:pt x="283" y="3272"/>
                  </a:lnTo>
                  <a:cubicBezTo>
                    <a:pt x="302" y="3608"/>
                    <a:pt x="274" y="3852"/>
                    <a:pt x="262" y="3900"/>
                  </a:cubicBezTo>
                  <a:lnTo>
                    <a:pt x="262" y="3900"/>
                  </a:lnTo>
                  <a:cubicBezTo>
                    <a:pt x="250" y="3946"/>
                    <a:pt x="229" y="4439"/>
                    <a:pt x="229" y="4536"/>
                  </a:cubicBezTo>
                  <a:lnTo>
                    <a:pt x="229" y="4536"/>
                  </a:lnTo>
                  <a:cubicBezTo>
                    <a:pt x="228" y="4600"/>
                    <a:pt x="231" y="4878"/>
                    <a:pt x="225" y="4903"/>
                  </a:cubicBezTo>
                  <a:lnTo>
                    <a:pt x="225" y="4903"/>
                  </a:lnTo>
                  <a:cubicBezTo>
                    <a:pt x="219" y="4928"/>
                    <a:pt x="237" y="4985"/>
                    <a:pt x="247" y="5004"/>
                  </a:cubicBezTo>
                  <a:lnTo>
                    <a:pt x="247" y="5004"/>
                  </a:lnTo>
                  <a:cubicBezTo>
                    <a:pt x="256" y="5022"/>
                    <a:pt x="246" y="5054"/>
                    <a:pt x="249" y="5085"/>
                  </a:cubicBezTo>
                  <a:lnTo>
                    <a:pt x="249" y="5085"/>
                  </a:lnTo>
                  <a:cubicBezTo>
                    <a:pt x="252" y="5116"/>
                    <a:pt x="255" y="5178"/>
                    <a:pt x="264" y="5172"/>
                  </a:cubicBezTo>
                  <a:lnTo>
                    <a:pt x="264" y="5172"/>
                  </a:lnTo>
                  <a:cubicBezTo>
                    <a:pt x="266" y="5171"/>
                    <a:pt x="274" y="5168"/>
                    <a:pt x="285" y="5165"/>
                  </a:cubicBezTo>
                  <a:lnTo>
                    <a:pt x="285" y="5165"/>
                  </a:lnTo>
                  <a:cubicBezTo>
                    <a:pt x="285" y="5181"/>
                    <a:pt x="285" y="5204"/>
                    <a:pt x="278" y="5223"/>
                  </a:cubicBezTo>
                  <a:lnTo>
                    <a:pt x="278" y="5223"/>
                  </a:lnTo>
                  <a:cubicBezTo>
                    <a:pt x="266" y="5260"/>
                    <a:pt x="216" y="5304"/>
                    <a:pt x="209" y="5342"/>
                  </a:cubicBezTo>
                  <a:lnTo>
                    <a:pt x="209" y="5342"/>
                  </a:lnTo>
                  <a:cubicBezTo>
                    <a:pt x="203" y="5380"/>
                    <a:pt x="209" y="5387"/>
                    <a:pt x="209" y="5387"/>
                  </a:cubicBezTo>
                  <a:lnTo>
                    <a:pt x="209" y="5387"/>
                  </a:lnTo>
                  <a:cubicBezTo>
                    <a:pt x="209" y="5387"/>
                    <a:pt x="206" y="5403"/>
                    <a:pt x="207" y="5416"/>
                  </a:cubicBezTo>
                  <a:lnTo>
                    <a:pt x="207" y="5416"/>
                  </a:lnTo>
                  <a:cubicBezTo>
                    <a:pt x="208" y="5428"/>
                    <a:pt x="219" y="5430"/>
                    <a:pt x="246" y="5436"/>
                  </a:cubicBezTo>
                  <a:lnTo>
                    <a:pt x="246" y="5436"/>
                  </a:lnTo>
                  <a:cubicBezTo>
                    <a:pt x="272" y="5443"/>
                    <a:pt x="406" y="5456"/>
                    <a:pt x="476" y="5421"/>
                  </a:cubicBezTo>
                  <a:lnTo>
                    <a:pt x="476" y="5421"/>
                  </a:lnTo>
                  <a:cubicBezTo>
                    <a:pt x="476" y="5421"/>
                    <a:pt x="492" y="5410"/>
                    <a:pt x="495" y="5402"/>
                  </a:cubicBezTo>
                  <a:lnTo>
                    <a:pt x="495" y="5402"/>
                  </a:lnTo>
                  <a:cubicBezTo>
                    <a:pt x="498" y="5395"/>
                    <a:pt x="495" y="5378"/>
                    <a:pt x="495" y="5378"/>
                  </a:cubicBezTo>
                  <a:lnTo>
                    <a:pt x="495" y="5378"/>
                  </a:lnTo>
                  <a:cubicBezTo>
                    <a:pt x="495" y="5378"/>
                    <a:pt x="483" y="5367"/>
                    <a:pt x="496" y="5360"/>
                  </a:cubicBezTo>
                  <a:lnTo>
                    <a:pt x="496" y="5360"/>
                  </a:lnTo>
                  <a:cubicBezTo>
                    <a:pt x="509" y="5352"/>
                    <a:pt x="525" y="5349"/>
                    <a:pt x="526" y="5341"/>
                  </a:cubicBezTo>
                  <a:lnTo>
                    <a:pt x="526" y="5341"/>
                  </a:lnTo>
                  <a:cubicBezTo>
                    <a:pt x="527" y="5332"/>
                    <a:pt x="521" y="5274"/>
                    <a:pt x="521" y="5274"/>
                  </a:cubicBezTo>
                  <a:lnTo>
                    <a:pt x="521" y="5274"/>
                  </a:lnTo>
                  <a:cubicBezTo>
                    <a:pt x="521" y="5274"/>
                    <a:pt x="525" y="5257"/>
                    <a:pt x="526" y="5242"/>
                  </a:cubicBezTo>
                  <a:lnTo>
                    <a:pt x="526" y="5242"/>
                  </a:lnTo>
                  <a:cubicBezTo>
                    <a:pt x="528" y="5228"/>
                    <a:pt x="536" y="5180"/>
                    <a:pt x="517" y="5143"/>
                  </a:cubicBezTo>
                  <a:lnTo>
                    <a:pt x="517" y="5143"/>
                  </a:lnTo>
                  <a:cubicBezTo>
                    <a:pt x="529" y="5145"/>
                    <a:pt x="539" y="5149"/>
                    <a:pt x="547" y="5153"/>
                  </a:cubicBezTo>
                  <a:lnTo>
                    <a:pt x="547" y="5153"/>
                  </a:lnTo>
                  <a:cubicBezTo>
                    <a:pt x="547" y="5153"/>
                    <a:pt x="554" y="5156"/>
                    <a:pt x="563" y="5094"/>
                  </a:cubicBezTo>
                  <a:lnTo>
                    <a:pt x="563" y="5094"/>
                  </a:lnTo>
                  <a:cubicBezTo>
                    <a:pt x="573" y="5032"/>
                    <a:pt x="592" y="4856"/>
                    <a:pt x="579" y="4785"/>
                  </a:cubicBezTo>
                  <a:lnTo>
                    <a:pt x="579" y="4785"/>
                  </a:lnTo>
                  <a:cubicBezTo>
                    <a:pt x="566" y="4713"/>
                    <a:pt x="601" y="4495"/>
                    <a:pt x="604" y="4324"/>
                  </a:cubicBezTo>
                  <a:lnTo>
                    <a:pt x="604" y="4324"/>
                  </a:lnTo>
                  <a:cubicBezTo>
                    <a:pt x="607" y="4153"/>
                    <a:pt x="650" y="3733"/>
                    <a:pt x="678" y="3562"/>
                  </a:cubicBezTo>
                  <a:lnTo>
                    <a:pt x="678" y="3562"/>
                  </a:lnTo>
                  <a:cubicBezTo>
                    <a:pt x="684" y="3529"/>
                    <a:pt x="694" y="3469"/>
                    <a:pt x="707" y="3399"/>
                  </a:cubicBezTo>
                  <a:lnTo>
                    <a:pt x="707" y="3399"/>
                  </a:lnTo>
                  <a:cubicBezTo>
                    <a:pt x="710" y="3383"/>
                    <a:pt x="716" y="3350"/>
                    <a:pt x="719" y="3333"/>
                  </a:cubicBezTo>
                  <a:lnTo>
                    <a:pt x="719" y="3333"/>
                  </a:lnTo>
                  <a:cubicBezTo>
                    <a:pt x="758" y="3126"/>
                    <a:pt x="807" y="2875"/>
                    <a:pt x="816" y="2904"/>
                  </a:cubicBezTo>
                  <a:lnTo>
                    <a:pt x="816" y="2904"/>
                  </a:lnTo>
                  <a:cubicBezTo>
                    <a:pt x="828" y="2950"/>
                    <a:pt x="982" y="3791"/>
                    <a:pt x="993" y="3897"/>
                  </a:cubicBezTo>
                  <a:lnTo>
                    <a:pt x="993" y="3897"/>
                  </a:lnTo>
                  <a:cubicBezTo>
                    <a:pt x="1005" y="4009"/>
                    <a:pt x="997" y="4090"/>
                    <a:pt x="1007" y="4158"/>
                  </a:cubicBezTo>
                  <a:lnTo>
                    <a:pt x="1007" y="4158"/>
                  </a:lnTo>
                  <a:cubicBezTo>
                    <a:pt x="1016" y="4227"/>
                    <a:pt x="1007" y="4517"/>
                    <a:pt x="1007" y="4517"/>
                  </a:cubicBezTo>
                  <a:lnTo>
                    <a:pt x="1007" y="4517"/>
                  </a:lnTo>
                  <a:cubicBezTo>
                    <a:pt x="1012" y="4607"/>
                    <a:pt x="1015" y="4707"/>
                    <a:pt x="1011" y="4766"/>
                  </a:cubicBezTo>
                  <a:lnTo>
                    <a:pt x="1011" y="4766"/>
                  </a:lnTo>
                  <a:cubicBezTo>
                    <a:pt x="1007" y="4825"/>
                    <a:pt x="1003" y="4936"/>
                    <a:pt x="1000" y="4967"/>
                  </a:cubicBezTo>
                  <a:lnTo>
                    <a:pt x="1000" y="4967"/>
                  </a:lnTo>
                  <a:cubicBezTo>
                    <a:pt x="997" y="4998"/>
                    <a:pt x="991" y="5001"/>
                    <a:pt x="1000" y="5022"/>
                  </a:cubicBezTo>
                  <a:lnTo>
                    <a:pt x="1000" y="5022"/>
                  </a:lnTo>
                  <a:cubicBezTo>
                    <a:pt x="1010" y="5044"/>
                    <a:pt x="991" y="5128"/>
                    <a:pt x="1013" y="5153"/>
                  </a:cubicBezTo>
                  <a:lnTo>
                    <a:pt x="1013" y="5153"/>
                  </a:lnTo>
                  <a:cubicBezTo>
                    <a:pt x="1019" y="5160"/>
                    <a:pt x="1033" y="5159"/>
                    <a:pt x="1053" y="5155"/>
                  </a:cubicBezTo>
                  <a:lnTo>
                    <a:pt x="1053" y="5155"/>
                  </a:lnTo>
                  <a:cubicBezTo>
                    <a:pt x="1054" y="5159"/>
                    <a:pt x="1054" y="5163"/>
                    <a:pt x="1054" y="5165"/>
                  </a:cubicBezTo>
                  <a:lnTo>
                    <a:pt x="1054" y="5165"/>
                  </a:lnTo>
                  <a:cubicBezTo>
                    <a:pt x="1051" y="5175"/>
                    <a:pt x="1031" y="5242"/>
                    <a:pt x="1054" y="5272"/>
                  </a:cubicBezTo>
                  <a:lnTo>
                    <a:pt x="1054" y="5272"/>
                  </a:lnTo>
                  <a:cubicBezTo>
                    <a:pt x="1054" y="5272"/>
                    <a:pt x="1048" y="5279"/>
                    <a:pt x="1049" y="5291"/>
                  </a:cubicBezTo>
                  <a:lnTo>
                    <a:pt x="1049" y="5291"/>
                  </a:lnTo>
                  <a:cubicBezTo>
                    <a:pt x="1050" y="5304"/>
                    <a:pt x="1049" y="5351"/>
                    <a:pt x="1049" y="5351"/>
                  </a:cubicBezTo>
                  <a:lnTo>
                    <a:pt x="1049" y="5351"/>
                  </a:lnTo>
                  <a:cubicBezTo>
                    <a:pt x="1049" y="5351"/>
                    <a:pt x="1070" y="5361"/>
                    <a:pt x="1087" y="5371"/>
                  </a:cubicBezTo>
                  <a:lnTo>
                    <a:pt x="1087" y="5371"/>
                  </a:lnTo>
                  <a:cubicBezTo>
                    <a:pt x="1104" y="5381"/>
                    <a:pt x="1089" y="5399"/>
                    <a:pt x="1094" y="5418"/>
                  </a:cubicBezTo>
                  <a:lnTo>
                    <a:pt x="1094" y="5418"/>
                  </a:lnTo>
                  <a:cubicBezTo>
                    <a:pt x="1100" y="5436"/>
                    <a:pt x="1113" y="5438"/>
                    <a:pt x="1138" y="5444"/>
                  </a:cubicBezTo>
                  <a:lnTo>
                    <a:pt x="1138" y="5444"/>
                  </a:lnTo>
                  <a:cubicBezTo>
                    <a:pt x="1162" y="5451"/>
                    <a:pt x="1267" y="5469"/>
                    <a:pt x="1327" y="5453"/>
                  </a:cubicBezTo>
                  <a:lnTo>
                    <a:pt x="1327" y="5453"/>
                  </a:lnTo>
                  <a:cubicBezTo>
                    <a:pt x="1327" y="5453"/>
                    <a:pt x="1365" y="5442"/>
                    <a:pt x="1377" y="5428"/>
                  </a:cubicBezTo>
                  <a:lnTo>
                    <a:pt x="1377" y="5428"/>
                  </a:lnTo>
                  <a:cubicBezTo>
                    <a:pt x="1377" y="5428"/>
                    <a:pt x="1380" y="5398"/>
                    <a:pt x="1377" y="5394"/>
                  </a:cubicBezTo>
                  <a:lnTo>
                    <a:pt x="1377" y="5394"/>
                  </a:lnTo>
                  <a:cubicBezTo>
                    <a:pt x="1373" y="5390"/>
                    <a:pt x="1382" y="5372"/>
                    <a:pt x="1373" y="5349"/>
                  </a:cubicBezTo>
                  <a:lnTo>
                    <a:pt x="1373" y="5349"/>
                  </a:lnTo>
                  <a:cubicBezTo>
                    <a:pt x="1365" y="5326"/>
                    <a:pt x="1308" y="5261"/>
                    <a:pt x="1300" y="5233"/>
                  </a:cubicBezTo>
                  <a:lnTo>
                    <a:pt x="1300" y="5233"/>
                  </a:lnTo>
                  <a:cubicBezTo>
                    <a:pt x="1292" y="5208"/>
                    <a:pt x="1279" y="5205"/>
                    <a:pt x="1281" y="5171"/>
                  </a:cubicBezTo>
                  <a:lnTo>
                    <a:pt x="1281" y="5171"/>
                  </a:lnTo>
                  <a:cubicBezTo>
                    <a:pt x="1282" y="5171"/>
                    <a:pt x="1282" y="5172"/>
                    <a:pt x="1283" y="5172"/>
                  </a:cubicBezTo>
                  <a:lnTo>
                    <a:pt x="1283" y="5172"/>
                  </a:lnTo>
                  <a:cubicBezTo>
                    <a:pt x="1283" y="5172"/>
                    <a:pt x="1289" y="5172"/>
                    <a:pt x="1307" y="5113"/>
                  </a:cubicBezTo>
                  <a:lnTo>
                    <a:pt x="1307" y="5113"/>
                  </a:lnTo>
                  <a:cubicBezTo>
                    <a:pt x="1326" y="5054"/>
                    <a:pt x="1348" y="5025"/>
                    <a:pt x="1345" y="4991"/>
                  </a:cubicBezTo>
                  <a:lnTo>
                    <a:pt x="1345" y="4991"/>
                  </a:lnTo>
                  <a:cubicBezTo>
                    <a:pt x="1342" y="4957"/>
                    <a:pt x="1336" y="4844"/>
                    <a:pt x="1346" y="4813"/>
                  </a:cubicBezTo>
                  <a:lnTo>
                    <a:pt x="1346" y="4813"/>
                  </a:lnTo>
                  <a:cubicBezTo>
                    <a:pt x="1354" y="4782"/>
                    <a:pt x="1370" y="4567"/>
                    <a:pt x="1379" y="4492"/>
                  </a:cubicBezTo>
                  <a:lnTo>
                    <a:pt x="1379" y="4492"/>
                  </a:lnTo>
                  <a:cubicBezTo>
                    <a:pt x="1388" y="4417"/>
                    <a:pt x="1364" y="3890"/>
                    <a:pt x="1352" y="3730"/>
                  </a:cubicBezTo>
                  <a:lnTo>
                    <a:pt x="1352" y="3730"/>
                  </a:lnTo>
                  <a:cubicBezTo>
                    <a:pt x="1348" y="3674"/>
                    <a:pt x="1359" y="3042"/>
                    <a:pt x="1371" y="2902"/>
                  </a:cubicBezTo>
                  <a:lnTo>
                    <a:pt x="1371" y="2902"/>
                  </a:lnTo>
                  <a:cubicBezTo>
                    <a:pt x="1374" y="2870"/>
                    <a:pt x="1373" y="2823"/>
                    <a:pt x="1372" y="2771"/>
                  </a:cubicBezTo>
                  <a:lnTo>
                    <a:pt x="1372" y="2771"/>
                  </a:lnTo>
                  <a:cubicBezTo>
                    <a:pt x="1397" y="2752"/>
                    <a:pt x="1437" y="2722"/>
                    <a:pt x="1443" y="2716"/>
                  </a:cubicBezTo>
                  <a:lnTo>
                    <a:pt x="1443" y="2716"/>
                  </a:lnTo>
                  <a:cubicBezTo>
                    <a:pt x="1449" y="2709"/>
                    <a:pt x="1478" y="2627"/>
                    <a:pt x="1483" y="2615"/>
                  </a:cubicBezTo>
                  <a:lnTo>
                    <a:pt x="1483" y="2615"/>
                  </a:lnTo>
                  <a:cubicBezTo>
                    <a:pt x="1485" y="2617"/>
                    <a:pt x="1489" y="2619"/>
                    <a:pt x="1492" y="2621"/>
                  </a:cubicBezTo>
                  <a:lnTo>
                    <a:pt x="1492" y="2621"/>
                  </a:lnTo>
                  <a:cubicBezTo>
                    <a:pt x="1494" y="2622"/>
                    <a:pt x="1495" y="2624"/>
                    <a:pt x="1497" y="2624"/>
                  </a:cubicBezTo>
                  <a:lnTo>
                    <a:pt x="1497" y="2624"/>
                  </a:lnTo>
                  <a:cubicBezTo>
                    <a:pt x="1502" y="2624"/>
                    <a:pt x="1504" y="2619"/>
                    <a:pt x="1506" y="2615"/>
                  </a:cubicBezTo>
                  <a:lnTo>
                    <a:pt x="1506" y="2615"/>
                  </a:lnTo>
                  <a:cubicBezTo>
                    <a:pt x="1507" y="2612"/>
                    <a:pt x="1508" y="2609"/>
                    <a:pt x="1509" y="2605"/>
                  </a:cubicBezTo>
                  <a:lnTo>
                    <a:pt x="1509" y="2605"/>
                  </a:lnTo>
                  <a:cubicBezTo>
                    <a:pt x="1515" y="2590"/>
                    <a:pt x="1521" y="2571"/>
                    <a:pt x="1522" y="2569"/>
                  </a:cubicBezTo>
                  <a:lnTo>
                    <a:pt x="1522" y="2569"/>
                  </a:lnTo>
                  <a:cubicBezTo>
                    <a:pt x="1528" y="2574"/>
                    <a:pt x="1534" y="2579"/>
                    <a:pt x="1537" y="2582"/>
                  </a:cubicBezTo>
                  <a:lnTo>
                    <a:pt x="1537" y="2582"/>
                  </a:lnTo>
                  <a:cubicBezTo>
                    <a:pt x="1544" y="2587"/>
                    <a:pt x="1544" y="2569"/>
                    <a:pt x="1547" y="2561"/>
                  </a:cubicBezTo>
                  <a:lnTo>
                    <a:pt x="1547" y="2561"/>
                  </a:lnTo>
                  <a:cubicBezTo>
                    <a:pt x="1560" y="2528"/>
                    <a:pt x="1634" y="1926"/>
                    <a:pt x="1634" y="1903"/>
                  </a:cubicBezTo>
                  <a:lnTo>
                    <a:pt x="1634" y="1903"/>
                  </a:lnTo>
                  <a:cubicBezTo>
                    <a:pt x="1633" y="1859"/>
                    <a:pt x="1546" y="1203"/>
                    <a:pt x="1535" y="1139"/>
                  </a:cubicBezTo>
                  <a:lnTo>
                    <a:pt x="1535" y="1139"/>
                  </a:lnTo>
                  <a:cubicBezTo>
                    <a:pt x="1524" y="1077"/>
                    <a:pt x="1503" y="837"/>
                    <a:pt x="1447" y="84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sp>
        <p:nvSpPr>
          <p:cNvPr id="37" name="Freeform 8">
            <a:extLst>
              <a:ext uri="{FF2B5EF4-FFF2-40B4-BE49-F238E27FC236}">
                <a16:creationId xmlns:a16="http://schemas.microsoft.com/office/drawing/2014/main" id="{2EF5B547-3F1A-DB41-8FD7-21EECC8468E1}"/>
              </a:ext>
            </a:extLst>
          </p:cNvPr>
          <p:cNvSpPr>
            <a:spLocks noChangeArrowheads="1"/>
          </p:cNvSpPr>
          <p:nvPr/>
        </p:nvSpPr>
        <p:spPr bwMode="auto">
          <a:xfrm>
            <a:off x="9463216" y="2732713"/>
            <a:ext cx="280017" cy="878823"/>
          </a:xfrm>
          <a:custGeom>
            <a:avLst/>
            <a:gdLst>
              <a:gd name="T0" fmla="*/ 1273 w 1718"/>
              <a:gd name="T1" fmla="*/ 2499 h 5397"/>
              <a:gd name="T2" fmla="*/ 302 w 1718"/>
              <a:gd name="T3" fmla="*/ 1887 h 5397"/>
              <a:gd name="T4" fmla="*/ 281 w 1718"/>
              <a:gd name="T5" fmla="*/ 2045 h 5397"/>
              <a:gd name="T6" fmla="*/ 272 w 1718"/>
              <a:gd name="T7" fmla="*/ 1890 h 5397"/>
              <a:gd name="T8" fmla="*/ 283 w 1718"/>
              <a:gd name="T9" fmla="*/ 1726 h 5397"/>
              <a:gd name="T10" fmla="*/ 565 w 1718"/>
              <a:gd name="T11" fmla="*/ 705 h 5397"/>
              <a:gd name="T12" fmla="*/ 1289 w 1718"/>
              <a:gd name="T13" fmla="*/ 2564 h 5397"/>
              <a:gd name="T14" fmla="*/ 1289 w 1718"/>
              <a:gd name="T15" fmla="*/ 2564 h 5397"/>
              <a:gd name="T16" fmla="*/ 1227 w 1718"/>
              <a:gd name="T17" fmla="*/ 1925 h 5397"/>
              <a:gd name="T18" fmla="*/ 1235 w 1718"/>
              <a:gd name="T19" fmla="*/ 1697 h 5397"/>
              <a:gd name="T20" fmla="*/ 1261 w 1718"/>
              <a:gd name="T21" fmla="*/ 1807 h 5397"/>
              <a:gd name="T22" fmla="*/ 1560 w 1718"/>
              <a:gd name="T23" fmla="*/ 4986 h 5397"/>
              <a:gd name="T24" fmla="*/ 1546 w 1718"/>
              <a:gd name="T25" fmla="*/ 4930 h 5397"/>
              <a:gd name="T26" fmla="*/ 1555 w 1718"/>
              <a:gd name="T27" fmla="*/ 4859 h 5397"/>
              <a:gd name="T28" fmla="*/ 1540 w 1718"/>
              <a:gd name="T29" fmla="*/ 4800 h 5397"/>
              <a:gd name="T30" fmla="*/ 1315 w 1718"/>
              <a:gd name="T31" fmla="*/ 2921 h 5397"/>
              <a:gd name="T32" fmla="*/ 1303 w 1718"/>
              <a:gd name="T33" fmla="*/ 2642 h 5397"/>
              <a:gd name="T34" fmla="*/ 1391 w 1718"/>
              <a:gd name="T35" fmla="*/ 2494 h 5397"/>
              <a:gd name="T36" fmla="*/ 1401 w 1718"/>
              <a:gd name="T37" fmla="*/ 2490 h 5397"/>
              <a:gd name="T38" fmla="*/ 1550 w 1718"/>
              <a:gd name="T39" fmla="*/ 1699 h 5397"/>
              <a:gd name="T40" fmla="*/ 1339 w 1718"/>
              <a:gd name="T41" fmla="*/ 836 h 5397"/>
              <a:gd name="T42" fmla="*/ 914 w 1718"/>
              <a:gd name="T43" fmla="*/ 689 h 5397"/>
              <a:gd name="T44" fmla="*/ 897 w 1718"/>
              <a:gd name="T45" fmla="*/ 589 h 5397"/>
              <a:gd name="T46" fmla="*/ 943 w 1718"/>
              <a:gd name="T47" fmla="*/ 451 h 5397"/>
              <a:gd name="T48" fmla="*/ 914 w 1718"/>
              <a:gd name="T49" fmla="*/ 331 h 5397"/>
              <a:gd name="T50" fmla="*/ 602 w 1718"/>
              <a:gd name="T51" fmla="*/ 20 h 5397"/>
              <a:gd name="T52" fmla="*/ 478 w 1718"/>
              <a:gd name="T53" fmla="*/ 345 h 5397"/>
              <a:gd name="T54" fmla="*/ 470 w 1718"/>
              <a:gd name="T55" fmla="*/ 469 h 5397"/>
              <a:gd name="T56" fmla="*/ 558 w 1718"/>
              <a:gd name="T57" fmla="*/ 610 h 5397"/>
              <a:gd name="T58" fmla="*/ 524 w 1718"/>
              <a:gd name="T59" fmla="*/ 751 h 5397"/>
              <a:gd name="T60" fmla="*/ 189 w 1718"/>
              <a:gd name="T61" fmla="*/ 873 h 5397"/>
              <a:gd name="T62" fmla="*/ 106 w 1718"/>
              <a:gd name="T63" fmla="*/ 2500 h 5397"/>
              <a:gd name="T64" fmla="*/ 152 w 1718"/>
              <a:gd name="T65" fmla="*/ 2506 h 5397"/>
              <a:gd name="T66" fmla="*/ 216 w 1718"/>
              <a:gd name="T67" fmla="*/ 2705 h 5397"/>
              <a:gd name="T68" fmla="*/ 376 w 1718"/>
              <a:gd name="T69" fmla="*/ 4228 h 5397"/>
              <a:gd name="T70" fmla="*/ 429 w 1718"/>
              <a:gd name="T71" fmla="*/ 4870 h 5397"/>
              <a:gd name="T72" fmla="*/ 439 w 1718"/>
              <a:gd name="T73" fmla="*/ 4917 h 5397"/>
              <a:gd name="T74" fmla="*/ 443 w 1718"/>
              <a:gd name="T75" fmla="*/ 5025 h 5397"/>
              <a:gd name="T76" fmla="*/ 366 w 1718"/>
              <a:gd name="T77" fmla="*/ 5205 h 5397"/>
              <a:gd name="T78" fmla="*/ 649 w 1718"/>
              <a:gd name="T79" fmla="*/ 5252 h 5397"/>
              <a:gd name="T80" fmla="*/ 757 w 1718"/>
              <a:gd name="T81" fmla="*/ 5135 h 5397"/>
              <a:gd name="T82" fmla="*/ 750 w 1718"/>
              <a:gd name="T83" fmla="*/ 5029 h 5397"/>
              <a:gd name="T84" fmla="*/ 761 w 1718"/>
              <a:gd name="T85" fmla="*/ 4811 h 5397"/>
              <a:gd name="T86" fmla="*/ 761 w 1718"/>
              <a:gd name="T87" fmla="*/ 4381 h 5397"/>
              <a:gd name="T88" fmla="*/ 708 w 1718"/>
              <a:gd name="T89" fmla="*/ 3582 h 5397"/>
              <a:gd name="T90" fmla="*/ 733 w 1718"/>
              <a:gd name="T91" fmla="*/ 3356 h 5397"/>
              <a:gd name="T92" fmla="*/ 743 w 1718"/>
              <a:gd name="T93" fmla="*/ 3191 h 5397"/>
              <a:gd name="T94" fmla="*/ 778 w 1718"/>
              <a:gd name="T95" fmla="*/ 2921 h 5397"/>
              <a:gd name="T96" fmla="*/ 1104 w 1718"/>
              <a:gd name="T97" fmla="*/ 4151 h 5397"/>
              <a:gd name="T98" fmla="*/ 1229 w 1718"/>
              <a:gd name="T99" fmla="*/ 4935 h 5397"/>
              <a:gd name="T100" fmla="*/ 1276 w 1718"/>
              <a:gd name="T101" fmla="*/ 5071 h 5397"/>
              <a:gd name="T102" fmla="*/ 1298 w 1718"/>
              <a:gd name="T103" fmla="*/ 5145 h 5397"/>
              <a:gd name="T104" fmla="*/ 1359 w 1718"/>
              <a:gd name="T105" fmla="*/ 5265 h 5397"/>
              <a:gd name="T106" fmla="*/ 1643 w 1718"/>
              <a:gd name="T107" fmla="*/ 5393 h 5397"/>
              <a:gd name="T108" fmla="*/ 1564 w 1718"/>
              <a:gd name="T109" fmla="*/ 5122 h 5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18" h="5397">
                <a:moveTo>
                  <a:pt x="1273" y="2499"/>
                </a:moveTo>
                <a:lnTo>
                  <a:pt x="1273" y="2499"/>
                </a:lnTo>
                <a:cubicBezTo>
                  <a:pt x="1273" y="2499"/>
                  <a:pt x="1273" y="2499"/>
                  <a:pt x="1273" y="2498"/>
                </a:cubicBezTo>
                <a:lnTo>
                  <a:pt x="1273" y="2498"/>
                </a:lnTo>
                <a:cubicBezTo>
                  <a:pt x="1273" y="2499"/>
                  <a:pt x="1273" y="2499"/>
                  <a:pt x="1273" y="2499"/>
                </a:cubicBezTo>
                <a:lnTo>
                  <a:pt x="1273" y="2499"/>
                </a:lnTo>
                <a:cubicBezTo>
                  <a:pt x="1273" y="2499"/>
                  <a:pt x="1275" y="2507"/>
                  <a:pt x="1277" y="2517"/>
                </a:cubicBezTo>
                <a:lnTo>
                  <a:pt x="1277" y="2517"/>
                </a:lnTo>
                <a:cubicBezTo>
                  <a:pt x="1276" y="2511"/>
                  <a:pt x="1274" y="2505"/>
                  <a:pt x="1273" y="2499"/>
                </a:cubicBezTo>
                <a:close/>
                <a:moveTo>
                  <a:pt x="302" y="1887"/>
                </a:moveTo>
                <a:lnTo>
                  <a:pt x="302" y="1887"/>
                </a:lnTo>
                <a:cubicBezTo>
                  <a:pt x="300" y="1905"/>
                  <a:pt x="293" y="1922"/>
                  <a:pt x="290" y="1941"/>
                </a:cubicBezTo>
                <a:lnTo>
                  <a:pt x="290" y="1941"/>
                </a:lnTo>
                <a:cubicBezTo>
                  <a:pt x="283" y="1975"/>
                  <a:pt x="288" y="2011"/>
                  <a:pt x="281" y="2045"/>
                </a:cubicBezTo>
                <a:lnTo>
                  <a:pt x="281" y="2045"/>
                </a:lnTo>
                <a:cubicBezTo>
                  <a:pt x="280" y="2049"/>
                  <a:pt x="277" y="2054"/>
                  <a:pt x="274" y="2052"/>
                </a:cubicBezTo>
                <a:lnTo>
                  <a:pt x="274" y="2052"/>
                </a:lnTo>
                <a:cubicBezTo>
                  <a:pt x="273" y="2016"/>
                  <a:pt x="272" y="1981"/>
                  <a:pt x="272" y="1945"/>
                </a:cubicBezTo>
                <a:lnTo>
                  <a:pt x="272" y="1945"/>
                </a:lnTo>
                <a:cubicBezTo>
                  <a:pt x="271" y="1926"/>
                  <a:pt x="271" y="1908"/>
                  <a:pt x="272" y="1890"/>
                </a:cubicBezTo>
                <a:lnTo>
                  <a:pt x="272" y="1890"/>
                </a:lnTo>
                <a:cubicBezTo>
                  <a:pt x="274" y="1864"/>
                  <a:pt x="281" y="1840"/>
                  <a:pt x="281" y="1814"/>
                </a:cubicBezTo>
                <a:lnTo>
                  <a:pt x="281" y="1814"/>
                </a:lnTo>
                <a:cubicBezTo>
                  <a:pt x="281" y="1784"/>
                  <a:pt x="272" y="1753"/>
                  <a:pt x="283" y="1726"/>
                </a:cubicBezTo>
                <a:lnTo>
                  <a:pt x="283" y="1726"/>
                </a:lnTo>
                <a:cubicBezTo>
                  <a:pt x="291" y="1766"/>
                  <a:pt x="297" y="1806"/>
                  <a:pt x="300" y="1846"/>
                </a:cubicBezTo>
                <a:lnTo>
                  <a:pt x="300" y="1846"/>
                </a:lnTo>
                <a:cubicBezTo>
                  <a:pt x="302" y="1860"/>
                  <a:pt x="303" y="1873"/>
                  <a:pt x="302" y="1887"/>
                </a:cubicBezTo>
                <a:close/>
                <a:moveTo>
                  <a:pt x="565" y="705"/>
                </a:moveTo>
                <a:lnTo>
                  <a:pt x="565" y="705"/>
                </a:lnTo>
                <a:cubicBezTo>
                  <a:pt x="565" y="714"/>
                  <a:pt x="565" y="722"/>
                  <a:pt x="565" y="730"/>
                </a:cubicBezTo>
                <a:lnTo>
                  <a:pt x="565" y="730"/>
                </a:lnTo>
                <a:cubicBezTo>
                  <a:pt x="563" y="719"/>
                  <a:pt x="564" y="711"/>
                  <a:pt x="565" y="705"/>
                </a:cubicBezTo>
                <a:close/>
                <a:moveTo>
                  <a:pt x="1289" y="2564"/>
                </a:moveTo>
                <a:lnTo>
                  <a:pt x="1289" y="2564"/>
                </a:lnTo>
                <a:cubicBezTo>
                  <a:pt x="1286" y="2554"/>
                  <a:pt x="1284" y="2544"/>
                  <a:pt x="1282" y="2534"/>
                </a:cubicBezTo>
                <a:lnTo>
                  <a:pt x="1282" y="2534"/>
                </a:lnTo>
                <a:cubicBezTo>
                  <a:pt x="1283" y="2539"/>
                  <a:pt x="1284" y="2544"/>
                  <a:pt x="1285" y="2548"/>
                </a:cubicBezTo>
                <a:lnTo>
                  <a:pt x="1285" y="2548"/>
                </a:lnTo>
                <a:cubicBezTo>
                  <a:pt x="1286" y="2552"/>
                  <a:pt x="1288" y="2558"/>
                  <a:pt x="1289" y="2564"/>
                </a:cubicBezTo>
                <a:close/>
                <a:moveTo>
                  <a:pt x="1261" y="1807"/>
                </a:moveTo>
                <a:lnTo>
                  <a:pt x="1261" y="1807"/>
                </a:lnTo>
                <a:cubicBezTo>
                  <a:pt x="1254" y="1838"/>
                  <a:pt x="1248" y="1868"/>
                  <a:pt x="1241" y="1898"/>
                </a:cubicBezTo>
                <a:lnTo>
                  <a:pt x="1241" y="1898"/>
                </a:lnTo>
                <a:cubicBezTo>
                  <a:pt x="1239" y="1908"/>
                  <a:pt x="1236" y="1920"/>
                  <a:pt x="1227" y="1925"/>
                </a:cubicBezTo>
                <a:lnTo>
                  <a:pt x="1227" y="1925"/>
                </a:lnTo>
                <a:cubicBezTo>
                  <a:pt x="1228" y="1846"/>
                  <a:pt x="1225" y="1767"/>
                  <a:pt x="1220" y="1688"/>
                </a:cubicBezTo>
                <a:lnTo>
                  <a:pt x="1220" y="1688"/>
                </a:lnTo>
                <a:cubicBezTo>
                  <a:pt x="1224" y="1683"/>
                  <a:pt x="1232" y="1690"/>
                  <a:pt x="1235" y="1697"/>
                </a:cubicBezTo>
                <a:lnTo>
                  <a:pt x="1235" y="1697"/>
                </a:lnTo>
                <a:cubicBezTo>
                  <a:pt x="1242" y="1712"/>
                  <a:pt x="1249" y="1727"/>
                  <a:pt x="1256" y="1743"/>
                </a:cubicBezTo>
                <a:lnTo>
                  <a:pt x="1256" y="1743"/>
                </a:lnTo>
                <a:cubicBezTo>
                  <a:pt x="1259" y="1749"/>
                  <a:pt x="1262" y="1756"/>
                  <a:pt x="1264" y="1762"/>
                </a:cubicBezTo>
                <a:lnTo>
                  <a:pt x="1264" y="1762"/>
                </a:lnTo>
                <a:cubicBezTo>
                  <a:pt x="1267" y="1777"/>
                  <a:pt x="1264" y="1792"/>
                  <a:pt x="1261" y="1807"/>
                </a:cubicBezTo>
                <a:close/>
                <a:moveTo>
                  <a:pt x="1529" y="5040"/>
                </a:moveTo>
                <a:lnTo>
                  <a:pt x="1529" y="5040"/>
                </a:lnTo>
                <a:cubicBezTo>
                  <a:pt x="1544" y="5034"/>
                  <a:pt x="1555" y="5029"/>
                  <a:pt x="1558" y="5029"/>
                </a:cubicBezTo>
                <a:lnTo>
                  <a:pt x="1558" y="5029"/>
                </a:lnTo>
                <a:cubicBezTo>
                  <a:pt x="1569" y="5029"/>
                  <a:pt x="1560" y="4991"/>
                  <a:pt x="1560" y="4986"/>
                </a:cubicBezTo>
                <a:lnTo>
                  <a:pt x="1560" y="4986"/>
                </a:lnTo>
                <a:cubicBezTo>
                  <a:pt x="1560" y="4977"/>
                  <a:pt x="1562" y="4969"/>
                  <a:pt x="1560" y="4960"/>
                </a:cubicBezTo>
                <a:lnTo>
                  <a:pt x="1560" y="4960"/>
                </a:lnTo>
                <a:cubicBezTo>
                  <a:pt x="1557" y="4950"/>
                  <a:pt x="1548" y="4942"/>
                  <a:pt x="1546" y="4930"/>
                </a:cubicBezTo>
                <a:lnTo>
                  <a:pt x="1546" y="4930"/>
                </a:lnTo>
                <a:cubicBezTo>
                  <a:pt x="1546" y="4924"/>
                  <a:pt x="1547" y="4918"/>
                  <a:pt x="1548" y="4911"/>
                </a:cubicBezTo>
                <a:lnTo>
                  <a:pt x="1548" y="4911"/>
                </a:lnTo>
                <a:cubicBezTo>
                  <a:pt x="1550" y="4902"/>
                  <a:pt x="1551" y="4892"/>
                  <a:pt x="1553" y="4882"/>
                </a:cubicBezTo>
                <a:lnTo>
                  <a:pt x="1553" y="4882"/>
                </a:lnTo>
                <a:cubicBezTo>
                  <a:pt x="1555" y="4875"/>
                  <a:pt x="1556" y="4866"/>
                  <a:pt x="1555" y="4859"/>
                </a:cubicBezTo>
                <a:lnTo>
                  <a:pt x="1555" y="4859"/>
                </a:lnTo>
                <a:cubicBezTo>
                  <a:pt x="1553" y="4849"/>
                  <a:pt x="1545" y="4844"/>
                  <a:pt x="1542" y="4835"/>
                </a:cubicBezTo>
                <a:lnTo>
                  <a:pt x="1542" y="4835"/>
                </a:lnTo>
                <a:cubicBezTo>
                  <a:pt x="1538" y="4826"/>
                  <a:pt x="1540" y="4810"/>
                  <a:pt x="1540" y="4800"/>
                </a:cubicBezTo>
                <a:lnTo>
                  <a:pt x="1540" y="4800"/>
                </a:lnTo>
                <a:cubicBezTo>
                  <a:pt x="1538" y="4776"/>
                  <a:pt x="1538" y="4750"/>
                  <a:pt x="1537" y="4725"/>
                </a:cubicBezTo>
                <a:lnTo>
                  <a:pt x="1537" y="4725"/>
                </a:lnTo>
                <a:cubicBezTo>
                  <a:pt x="1534" y="4504"/>
                  <a:pt x="1417" y="3746"/>
                  <a:pt x="1393" y="3625"/>
                </a:cubicBezTo>
                <a:lnTo>
                  <a:pt x="1393" y="3625"/>
                </a:lnTo>
                <a:cubicBezTo>
                  <a:pt x="1368" y="3504"/>
                  <a:pt x="1336" y="3218"/>
                  <a:pt x="1315" y="2921"/>
                </a:cubicBezTo>
                <a:lnTo>
                  <a:pt x="1315" y="2921"/>
                </a:lnTo>
                <a:cubicBezTo>
                  <a:pt x="1310" y="2838"/>
                  <a:pt x="1317" y="2738"/>
                  <a:pt x="1302" y="2635"/>
                </a:cubicBezTo>
                <a:lnTo>
                  <a:pt x="1302" y="2635"/>
                </a:lnTo>
                <a:cubicBezTo>
                  <a:pt x="1303" y="2640"/>
                  <a:pt x="1303" y="2642"/>
                  <a:pt x="1303" y="2642"/>
                </a:cubicBezTo>
                <a:lnTo>
                  <a:pt x="1303" y="2642"/>
                </a:lnTo>
                <a:cubicBezTo>
                  <a:pt x="1303" y="2642"/>
                  <a:pt x="1311" y="2622"/>
                  <a:pt x="1319" y="2596"/>
                </a:cubicBezTo>
                <a:lnTo>
                  <a:pt x="1319" y="2596"/>
                </a:lnTo>
                <a:cubicBezTo>
                  <a:pt x="1325" y="2577"/>
                  <a:pt x="1333" y="2513"/>
                  <a:pt x="1336" y="2483"/>
                </a:cubicBezTo>
                <a:lnTo>
                  <a:pt x="1336" y="2483"/>
                </a:lnTo>
                <a:cubicBezTo>
                  <a:pt x="1359" y="2491"/>
                  <a:pt x="1380" y="2493"/>
                  <a:pt x="1391" y="2494"/>
                </a:cubicBezTo>
                <a:lnTo>
                  <a:pt x="1391" y="2494"/>
                </a:lnTo>
                <a:cubicBezTo>
                  <a:pt x="1395" y="2494"/>
                  <a:pt x="1398" y="2493"/>
                  <a:pt x="1400" y="2490"/>
                </a:cubicBezTo>
                <a:lnTo>
                  <a:pt x="1400" y="2490"/>
                </a:lnTo>
                <a:cubicBezTo>
                  <a:pt x="1400" y="2490"/>
                  <a:pt x="1400" y="2490"/>
                  <a:pt x="1401" y="2490"/>
                </a:cubicBezTo>
                <a:lnTo>
                  <a:pt x="1401" y="2490"/>
                </a:lnTo>
                <a:cubicBezTo>
                  <a:pt x="1400" y="2490"/>
                  <a:pt x="1400" y="2490"/>
                  <a:pt x="1400" y="2490"/>
                </a:cubicBezTo>
                <a:lnTo>
                  <a:pt x="1400" y="2490"/>
                </a:lnTo>
                <a:cubicBezTo>
                  <a:pt x="1401" y="2489"/>
                  <a:pt x="1402" y="2488"/>
                  <a:pt x="1402" y="2486"/>
                </a:cubicBezTo>
                <a:lnTo>
                  <a:pt x="1402" y="2486"/>
                </a:lnTo>
                <a:cubicBezTo>
                  <a:pt x="1437" y="2376"/>
                  <a:pt x="1556" y="1719"/>
                  <a:pt x="1550" y="1699"/>
                </a:cubicBezTo>
                <a:lnTo>
                  <a:pt x="1550" y="1699"/>
                </a:lnTo>
                <a:cubicBezTo>
                  <a:pt x="1541" y="1634"/>
                  <a:pt x="1381" y="915"/>
                  <a:pt x="1369" y="870"/>
                </a:cubicBezTo>
                <a:lnTo>
                  <a:pt x="1369" y="870"/>
                </a:lnTo>
                <a:cubicBezTo>
                  <a:pt x="1357" y="826"/>
                  <a:pt x="1339" y="836"/>
                  <a:pt x="1339" y="836"/>
                </a:cubicBezTo>
                <a:lnTo>
                  <a:pt x="1339" y="836"/>
                </a:lnTo>
                <a:cubicBezTo>
                  <a:pt x="1306" y="814"/>
                  <a:pt x="1074" y="760"/>
                  <a:pt x="1041" y="754"/>
                </a:cubicBezTo>
                <a:lnTo>
                  <a:pt x="1041" y="754"/>
                </a:lnTo>
                <a:cubicBezTo>
                  <a:pt x="1008" y="748"/>
                  <a:pt x="973" y="718"/>
                  <a:pt x="948" y="699"/>
                </a:cubicBezTo>
                <a:lnTo>
                  <a:pt x="948" y="699"/>
                </a:lnTo>
                <a:cubicBezTo>
                  <a:pt x="924" y="681"/>
                  <a:pt x="914" y="689"/>
                  <a:pt x="914" y="689"/>
                </a:cubicBezTo>
                <a:lnTo>
                  <a:pt x="914" y="689"/>
                </a:lnTo>
                <a:cubicBezTo>
                  <a:pt x="906" y="681"/>
                  <a:pt x="905" y="679"/>
                  <a:pt x="901" y="685"/>
                </a:cubicBezTo>
                <a:lnTo>
                  <a:pt x="901" y="685"/>
                </a:lnTo>
                <a:cubicBezTo>
                  <a:pt x="898" y="664"/>
                  <a:pt x="895" y="592"/>
                  <a:pt x="897" y="589"/>
                </a:cubicBezTo>
                <a:lnTo>
                  <a:pt x="897" y="589"/>
                </a:lnTo>
                <a:cubicBezTo>
                  <a:pt x="897" y="589"/>
                  <a:pt x="906" y="568"/>
                  <a:pt x="909" y="557"/>
                </a:cubicBezTo>
                <a:lnTo>
                  <a:pt x="909" y="557"/>
                </a:lnTo>
                <a:cubicBezTo>
                  <a:pt x="912" y="546"/>
                  <a:pt x="914" y="485"/>
                  <a:pt x="914" y="485"/>
                </a:cubicBezTo>
                <a:lnTo>
                  <a:pt x="914" y="485"/>
                </a:lnTo>
                <a:cubicBezTo>
                  <a:pt x="914" y="485"/>
                  <a:pt x="933" y="486"/>
                  <a:pt x="943" y="451"/>
                </a:cubicBezTo>
                <a:lnTo>
                  <a:pt x="943" y="451"/>
                </a:lnTo>
                <a:cubicBezTo>
                  <a:pt x="953" y="416"/>
                  <a:pt x="947" y="422"/>
                  <a:pt x="952" y="383"/>
                </a:cubicBezTo>
                <a:lnTo>
                  <a:pt x="952" y="383"/>
                </a:lnTo>
                <a:cubicBezTo>
                  <a:pt x="957" y="345"/>
                  <a:pt x="950" y="295"/>
                  <a:pt x="914" y="331"/>
                </a:cubicBezTo>
                <a:lnTo>
                  <a:pt x="914" y="331"/>
                </a:lnTo>
                <a:cubicBezTo>
                  <a:pt x="915" y="320"/>
                  <a:pt x="917" y="301"/>
                  <a:pt x="922" y="250"/>
                </a:cubicBezTo>
                <a:lnTo>
                  <a:pt x="922" y="250"/>
                </a:lnTo>
                <a:cubicBezTo>
                  <a:pt x="930" y="161"/>
                  <a:pt x="903" y="126"/>
                  <a:pt x="847" y="71"/>
                </a:cubicBezTo>
                <a:lnTo>
                  <a:pt x="847" y="71"/>
                </a:lnTo>
                <a:cubicBezTo>
                  <a:pt x="789" y="16"/>
                  <a:pt x="670" y="0"/>
                  <a:pt x="602" y="20"/>
                </a:cubicBezTo>
                <a:lnTo>
                  <a:pt x="602" y="20"/>
                </a:lnTo>
                <a:cubicBezTo>
                  <a:pt x="534" y="41"/>
                  <a:pt x="445" y="135"/>
                  <a:pt x="440" y="186"/>
                </a:cubicBezTo>
                <a:lnTo>
                  <a:pt x="440" y="186"/>
                </a:lnTo>
                <a:cubicBezTo>
                  <a:pt x="434" y="238"/>
                  <a:pt x="470" y="330"/>
                  <a:pt x="478" y="345"/>
                </a:cubicBezTo>
                <a:lnTo>
                  <a:pt x="478" y="345"/>
                </a:lnTo>
                <a:cubicBezTo>
                  <a:pt x="479" y="349"/>
                  <a:pt x="483" y="355"/>
                  <a:pt x="487" y="361"/>
                </a:cubicBezTo>
                <a:lnTo>
                  <a:pt x="487" y="361"/>
                </a:lnTo>
                <a:cubicBezTo>
                  <a:pt x="475" y="353"/>
                  <a:pt x="461" y="351"/>
                  <a:pt x="451" y="366"/>
                </a:cubicBezTo>
                <a:lnTo>
                  <a:pt x="451" y="366"/>
                </a:lnTo>
                <a:cubicBezTo>
                  <a:pt x="432" y="398"/>
                  <a:pt x="461" y="432"/>
                  <a:pt x="470" y="469"/>
                </a:cubicBezTo>
                <a:lnTo>
                  <a:pt x="470" y="469"/>
                </a:lnTo>
                <a:cubicBezTo>
                  <a:pt x="479" y="506"/>
                  <a:pt x="508" y="526"/>
                  <a:pt x="531" y="513"/>
                </a:cubicBezTo>
                <a:lnTo>
                  <a:pt x="531" y="513"/>
                </a:lnTo>
                <a:cubicBezTo>
                  <a:pt x="531" y="513"/>
                  <a:pt x="532" y="583"/>
                  <a:pt x="558" y="610"/>
                </a:cubicBezTo>
                <a:lnTo>
                  <a:pt x="558" y="610"/>
                </a:lnTo>
                <a:cubicBezTo>
                  <a:pt x="558" y="610"/>
                  <a:pt x="564" y="653"/>
                  <a:pt x="565" y="699"/>
                </a:cubicBezTo>
                <a:lnTo>
                  <a:pt x="565" y="699"/>
                </a:lnTo>
                <a:cubicBezTo>
                  <a:pt x="565" y="699"/>
                  <a:pt x="549" y="711"/>
                  <a:pt x="536" y="738"/>
                </a:cubicBezTo>
                <a:lnTo>
                  <a:pt x="536" y="738"/>
                </a:lnTo>
                <a:cubicBezTo>
                  <a:pt x="536" y="735"/>
                  <a:pt x="532" y="738"/>
                  <a:pt x="524" y="751"/>
                </a:cubicBezTo>
                <a:lnTo>
                  <a:pt x="524" y="751"/>
                </a:lnTo>
                <a:cubicBezTo>
                  <a:pt x="524" y="751"/>
                  <a:pt x="514" y="756"/>
                  <a:pt x="493" y="763"/>
                </a:cubicBezTo>
                <a:lnTo>
                  <a:pt x="493" y="763"/>
                </a:lnTo>
                <a:cubicBezTo>
                  <a:pt x="472" y="769"/>
                  <a:pt x="210" y="859"/>
                  <a:pt x="189" y="873"/>
                </a:cubicBezTo>
                <a:lnTo>
                  <a:pt x="189" y="873"/>
                </a:lnTo>
                <a:cubicBezTo>
                  <a:pt x="189" y="873"/>
                  <a:pt x="165" y="865"/>
                  <a:pt x="157" y="903"/>
                </a:cubicBezTo>
                <a:lnTo>
                  <a:pt x="157" y="903"/>
                </a:lnTo>
                <a:cubicBezTo>
                  <a:pt x="148" y="941"/>
                  <a:pt x="9" y="1665"/>
                  <a:pt x="0" y="1743"/>
                </a:cubicBezTo>
                <a:lnTo>
                  <a:pt x="0" y="1743"/>
                </a:lnTo>
                <a:cubicBezTo>
                  <a:pt x="0" y="1743"/>
                  <a:pt x="62" y="2433"/>
                  <a:pt x="106" y="2500"/>
                </a:cubicBezTo>
                <a:lnTo>
                  <a:pt x="106" y="2500"/>
                </a:lnTo>
                <a:cubicBezTo>
                  <a:pt x="111" y="2513"/>
                  <a:pt x="137" y="2513"/>
                  <a:pt x="151" y="2507"/>
                </a:cubicBezTo>
                <a:lnTo>
                  <a:pt x="151" y="2507"/>
                </a:lnTo>
                <a:cubicBezTo>
                  <a:pt x="151" y="2507"/>
                  <a:pt x="151" y="2506"/>
                  <a:pt x="152" y="2506"/>
                </a:cubicBezTo>
                <a:lnTo>
                  <a:pt x="152" y="2506"/>
                </a:lnTo>
                <a:cubicBezTo>
                  <a:pt x="164" y="2535"/>
                  <a:pt x="188" y="2588"/>
                  <a:pt x="199" y="2601"/>
                </a:cubicBezTo>
                <a:lnTo>
                  <a:pt x="199" y="2601"/>
                </a:lnTo>
                <a:cubicBezTo>
                  <a:pt x="207" y="2609"/>
                  <a:pt x="211" y="2613"/>
                  <a:pt x="213" y="2615"/>
                </a:cubicBezTo>
                <a:lnTo>
                  <a:pt x="213" y="2615"/>
                </a:lnTo>
                <a:cubicBezTo>
                  <a:pt x="214" y="2652"/>
                  <a:pt x="216" y="2686"/>
                  <a:pt x="216" y="2705"/>
                </a:cubicBezTo>
                <a:lnTo>
                  <a:pt x="216" y="2705"/>
                </a:lnTo>
                <a:cubicBezTo>
                  <a:pt x="212" y="2839"/>
                  <a:pt x="309" y="3370"/>
                  <a:pt x="323" y="3518"/>
                </a:cubicBezTo>
                <a:lnTo>
                  <a:pt x="323" y="3518"/>
                </a:lnTo>
                <a:cubicBezTo>
                  <a:pt x="337" y="3666"/>
                  <a:pt x="365" y="4073"/>
                  <a:pt x="376" y="4228"/>
                </a:cubicBezTo>
                <a:lnTo>
                  <a:pt x="376" y="4228"/>
                </a:lnTo>
                <a:cubicBezTo>
                  <a:pt x="388" y="4404"/>
                  <a:pt x="417" y="4580"/>
                  <a:pt x="434" y="4755"/>
                </a:cubicBezTo>
                <a:lnTo>
                  <a:pt x="434" y="4755"/>
                </a:lnTo>
                <a:cubicBezTo>
                  <a:pt x="435" y="4778"/>
                  <a:pt x="446" y="4812"/>
                  <a:pt x="441" y="4834"/>
                </a:cubicBezTo>
                <a:lnTo>
                  <a:pt x="441" y="4834"/>
                </a:lnTo>
                <a:cubicBezTo>
                  <a:pt x="437" y="4849"/>
                  <a:pt x="423" y="4853"/>
                  <a:pt x="429" y="4870"/>
                </a:cubicBezTo>
                <a:lnTo>
                  <a:pt x="429" y="4870"/>
                </a:lnTo>
                <a:cubicBezTo>
                  <a:pt x="433" y="4881"/>
                  <a:pt x="448" y="4887"/>
                  <a:pt x="446" y="4901"/>
                </a:cubicBezTo>
                <a:lnTo>
                  <a:pt x="446" y="4901"/>
                </a:lnTo>
                <a:cubicBezTo>
                  <a:pt x="446" y="4907"/>
                  <a:pt x="442" y="4912"/>
                  <a:pt x="439" y="4917"/>
                </a:cubicBezTo>
                <a:lnTo>
                  <a:pt x="439" y="4917"/>
                </a:lnTo>
                <a:cubicBezTo>
                  <a:pt x="436" y="4923"/>
                  <a:pt x="434" y="4929"/>
                  <a:pt x="437" y="4934"/>
                </a:cubicBezTo>
                <a:lnTo>
                  <a:pt x="437" y="4934"/>
                </a:lnTo>
                <a:cubicBezTo>
                  <a:pt x="438" y="4937"/>
                  <a:pt x="443" y="4937"/>
                  <a:pt x="443" y="4940"/>
                </a:cubicBezTo>
                <a:lnTo>
                  <a:pt x="443" y="4940"/>
                </a:lnTo>
                <a:cubicBezTo>
                  <a:pt x="438" y="4976"/>
                  <a:pt x="441" y="5000"/>
                  <a:pt x="443" y="5025"/>
                </a:cubicBezTo>
                <a:lnTo>
                  <a:pt x="443" y="5025"/>
                </a:lnTo>
                <a:cubicBezTo>
                  <a:pt x="452" y="5031"/>
                  <a:pt x="472" y="5035"/>
                  <a:pt x="498" y="5037"/>
                </a:cubicBezTo>
                <a:lnTo>
                  <a:pt x="498" y="5037"/>
                </a:lnTo>
                <a:cubicBezTo>
                  <a:pt x="485" y="5084"/>
                  <a:pt x="433" y="5143"/>
                  <a:pt x="366" y="5205"/>
                </a:cubicBezTo>
                <a:lnTo>
                  <a:pt x="366" y="5205"/>
                </a:lnTo>
                <a:cubicBezTo>
                  <a:pt x="333" y="5236"/>
                  <a:pt x="272" y="5333"/>
                  <a:pt x="350" y="5367"/>
                </a:cubicBezTo>
                <a:lnTo>
                  <a:pt x="350" y="5367"/>
                </a:lnTo>
                <a:cubicBezTo>
                  <a:pt x="419" y="5382"/>
                  <a:pt x="548" y="5365"/>
                  <a:pt x="599" y="5332"/>
                </a:cubicBezTo>
                <a:lnTo>
                  <a:pt x="599" y="5332"/>
                </a:lnTo>
                <a:cubicBezTo>
                  <a:pt x="649" y="5299"/>
                  <a:pt x="635" y="5260"/>
                  <a:pt x="649" y="5252"/>
                </a:cubicBezTo>
                <a:lnTo>
                  <a:pt x="649" y="5252"/>
                </a:lnTo>
                <a:cubicBezTo>
                  <a:pt x="661" y="5244"/>
                  <a:pt x="757" y="5226"/>
                  <a:pt x="757" y="5202"/>
                </a:cubicBezTo>
                <a:lnTo>
                  <a:pt x="757" y="5202"/>
                </a:lnTo>
                <a:cubicBezTo>
                  <a:pt x="757" y="5179"/>
                  <a:pt x="765" y="5148"/>
                  <a:pt x="757" y="5135"/>
                </a:cubicBezTo>
                <a:lnTo>
                  <a:pt x="757" y="5135"/>
                </a:lnTo>
                <a:cubicBezTo>
                  <a:pt x="749" y="5122"/>
                  <a:pt x="758" y="5107"/>
                  <a:pt x="760" y="5082"/>
                </a:cubicBezTo>
                <a:lnTo>
                  <a:pt x="760" y="5082"/>
                </a:lnTo>
                <a:cubicBezTo>
                  <a:pt x="761" y="5070"/>
                  <a:pt x="756" y="5050"/>
                  <a:pt x="748" y="5031"/>
                </a:cubicBezTo>
                <a:lnTo>
                  <a:pt x="748" y="5031"/>
                </a:lnTo>
                <a:cubicBezTo>
                  <a:pt x="748" y="5030"/>
                  <a:pt x="749" y="5030"/>
                  <a:pt x="750" y="5029"/>
                </a:cubicBezTo>
                <a:lnTo>
                  <a:pt x="750" y="5029"/>
                </a:lnTo>
                <a:cubicBezTo>
                  <a:pt x="762" y="4977"/>
                  <a:pt x="752" y="4923"/>
                  <a:pt x="767" y="4870"/>
                </a:cubicBezTo>
                <a:lnTo>
                  <a:pt x="767" y="4870"/>
                </a:lnTo>
                <a:cubicBezTo>
                  <a:pt x="773" y="4846"/>
                  <a:pt x="764" y="4833"/>
                  <a:pt x="761" y="4811"/>
                </a:cubicBezTo>
                <a:lnTo>
                  <a:pt x="761" y="4811"/>
                </a:lnTo>
                <a:cubicBezTo>
                  <a:pt x="758" y="4791"/>
                  <a:pt x="763" y="4766"/>
                  <a:pt x="764" y="4746"/>
                </a:cubicBezTo>
                <a:lnTo>
                  <a:pt x="764" y="4746"/>
                </a:lnTo>
                <a:cubicBezTo>
                  <a:pt x="766" y="4700"/>
                  <a:pt x="767" y="4653"/>
                  <a:pt x="768" y="4607"/>
                </a:cubicBezTo>
                <a:lnTo>
                  <a:pt x="768" y="4607"/>
                </a:lnTo>
                <a:cubicBezTo>
                  <a:pt x="770" y="4532"/>
                  <a:pt x="766" y="4456"/>
                  <a:pt x="761" y="4381"/>
                </a:cubicBezTo>
                <a:lnTo>
                  <a:pt x="761" y="4381"/>
                </a:lnTo>
                <a:cubicBezTo>
                  <a:pt x="751" y="4226"/>
                  <a:pt x="705" y="3956"/>
                  <a:pt x="708" y="3870"/>
                </a:cubicBezTo>
                <a:lnTo>
                  <a:pt x="708" y="3870"/>
                </a:lnTo>
                <a:cubicBezTo>
                  <a:pt x="712" y="3784"/>
                  <a:pt x="698" y="3694"/>
                  <a:pt x="708" y="3582"/>
                </a:cubicBezTo>
                <a:lnTo>
                  <a:pt x="708" y="3582"/>
                </a:lnTo>
                <a:cubicBezTo>
                  <a:pt x="711" y="3554"/>
                  <a:pt x="716" y="3500"/>
                  <a:pt x="721" y="3434"/>
                </a:cubicBezTo>
                <a:lnTo>
                  <a:pt x="721" y="3434"/>
                </a:lnTo>
                <a:cubicBezTo>
                  <a:pt x="721" y="3434"/>
                  <a:pt x="721" y="3435"/>
                  <a:pt x="722" y="3436"/>
                </a:cubicBezTo>
                <a:lnTo>
                  <a:pt x="722" y="3436"/>
                </a:lnTo>
                <a:cubicBezTo>
                  <a:pt x="735" y="3431"/>
                  <a:pt x="732" y="3370"/>
                  <a:pt x="733" y="3356"/>
                </a:cubicBezTo>
                <a:lnTo>
                  <a:pt x="733" y="3356"/>
                </a:lnTo>
                <a:cubicBezTo>
                  <a:pt x="736" y="3323"/>
                  <a:pt x="738" y="3290"/>
                  <a:pt x="741" y="3258"/>
                </a:cubicBezTo>
                <a:lnTo>
                  <a:pt x="741" y="3258"/>
                </a:lnTo>
                <a:cubicBezTo>
                  <a:pt x="741" y="3235"/>
                  <a:pt x="742" y="3214"/>
                  <a:pt x="743" y="3191"/>
                </a:cubicBezTo>
                <a:lnTo>
                  <a:pt x="743" y="3191"/>
                </a:lnTo>
                <a:cubicBezTo>
                  <a:pt x="755" y="3073"/>
                  <a:pt x="766" y="2966"/>
                  <a:pt x="774" y="2931"/>
                </a:cubicBezTo>
                <a:lnTo>
                  <a:pt x="774" y="2931"/>
                </a:lnTo>
                <a:cubicBezTo>
                  <a:pt x="775" y="2930"/>
                  <a:pt x="776" y="2929"/>
                  <a:pt x="776" y="2927"/>
                </a:cubicBezTo>
                <a:lnTo>
                  <a:pt x="776" y="2927"/>
                </a:lnTo>
                <a:cubicBezTo>
                  <a:pt x="777" y="2925"/>
                  <a:pt x="778" y="2923"/>
                  <a:pt x="778" y="2921"/>
                </a:cubicBezTo>
                <a:lnTo>
                  <a:pt x="778" y="2921"/>
                </a:lnTo>
                <a:cubicBezTo>
                  <a:pt x="800" y="2902"/>
                  <a:pt x="927" y="3359"/>
                  <a:pt x="958" y="3521"/>
                </a:cubicBezTo>
                <a:lnTo>
                  <a:pt x="958" y="3521"/>
                </a:lnTo>
                <a:cubicBezTo>
                  <a:pt x="989" y="3687"/>
                  <a:pt x="1076" y="3944"/>
                  <a:pt x="1104" y="4151"/>
                </a:cubicBezTo>
                <a:lnTo>
                  <a:pt x="1104" y="4151"/>
                </a:lnTo>
                <a:cubicBezTo>
                  <a:pt x="1132" y="4358"/>
                  <a:pt x="1192" y="4732"/>
                  <a:pt x="1220" y="4867"/>
                </a:cubicBezTo>
                <a:lnTo>
                  <a:pt x="1220" y="4867"/>
                </a:lnTo>
                <a:cubicBezTo>
                  <a:pt x="1223" y="4879"/>
                  <a:pt x="1227" y="4892"/>
                  <a:pt x="1228" y="4904"/>
                </a:cubicBezTo>
                <a:lnTo>
                  <a:pt x="1228" y="4904"/>
                </a:lnTo>
                <a:cubicBezTo>
                  <a:pt x="1230" y="4914"/>
                  <a:pt x="1227" y="4925"/>
                  <a:pt x="1229" y="4935"/>
                </a:cubicBezTo>
                <a:lnTo>
                  <a:pt x="1229" y="4935"/>
                </a:lnTo>
                <a:cubicBezTo>
                  <a:pt x="1231" y="4943"/>
                  <a:pt x="1238" y="4949"/>
                  <a:pt x="1240" y="4957"/>
                </a:cubicBezTo>
                <a:lnTo>
                  <a:pt x="1240" y="4957"/>
                </a:lnTo>
                <a:cubicBezTo>
                  <a:pt x="1245" y="4993"/>
                  <a:pt x="1262" y="5034"/>
                  <a:pt x="1276" y="5071"/>
                </a:cubicBezTo>
                <a:lnTo>
                  <a:pt x="1276" y="5071"/>
                </a:lnTo>
                <a:cubicBezTo>
                  <a:pt x="1282" y="5072"/>
                  <a:pt x="1288" y="5073"/>
                  <a:pt x="1293" y="5075"/>
                </a:cubicBezTo>
                <a:lnTo>
                  <a:pt x="1293" y="5075"/>
                </a:lnTo>
                <a:cubicBezTo>
                  <a:pt x="1288" y="5096"/>
                  <a:pt x="1291" y="5118"/>
                  <a:pt x="1292" y="5129"/>
                </a:cubicBezTo>
                <a:lnTo>
                  <a:pt x="1292" y="5129"/>
                </a:lnTo>
                <a:cubicBezTo>
                  <a:pt x="1293" y="5145"/>
                  <a:pt x="1306" y="5138"/>
                  <a:pt x="1298" y="5145"/>
                </a:cubicBezTo>
                <a:lnTo>
                  <a:pt x="1298" y="5145"/>
                </a:lnTo>
                <a:cubicBezTo>
                  <a:pt x="1289" y="5152"/>
                  <a:pt x="1291" y="5219"/>
                  <a:pt x="1298" y="5229"/>
                </a:cubicBezTo>
                <a:lnTo>
                  <a:pt x="1298" y="5229"/>
                </a:lnTo>
                <a:cubicBezTo>
                  <a:pt x="1305" y="5239"/>
                  <a:pt x="1336" y="5257"/>
                  <a:pt x="1359" y="5265"/>
                </a:cubicBezTo>
                <a:lnTo>
                  <a:pt x="1359" y="5265"/>
                </a:lnTo>
                <a:cubicBezTo>
                  <a:pt x="1382" y="5274"/>
                  <a:pt x="1388" y="5288"/>
                  <a:pt x="1389" y="5309"/>
                </a:cubicBezTo>
                <a:lnTo>
                  <a:pt x="1389" y="5309"/>
                </a:lnTo>
                <a:cubicBezTo>
                  <a:pt x="1391" y="5329"/>
                  <a:pt x="1396" y="5334"/>
                  <a:pt x="1447" y="5365"/>
                </a:cubicBezTo>
                <a:lnTo>
                  <a:pt x="1447" y="5365"/>
                </a:lnTo>
                <a:cubicBezTo>
                  <a:pt x="1499" y="5396"/>
                  <a:pt x="1624" y="5396"/>
                  <a:pt x="1643" y="5393"/>
                </a:cubicBezTo>
                <a:lnTo>
                  <a:pt x="1643" y="5393"/>
                </a:lnTo>
                <a:cubicBezTo>
                  <a:pt x="1662" y="5390"/>
                  <a:pt x="1696" y="5394"/>
                  <a:pt x="1705" y="5340"/>
                </a:cubicBezTo>
                <a:lnTo>
                  <a:pt x="1705" y="5340"/>
                </a:lnTo>
                <a:cubicBezTo>
                  <a:pt x="1717" y="5269"/>
                  <a:pt x="1599" y="5161"/>
                  <a:pt x="1564" y="5122"/>
                </a:cubicBezTo>
                <a:lnTo>
                  <a:pt x="1564" y="5122"/>
                </a:lnTo>
                <a:cubicBezTo>
                  <a:pt x="1543" y="5101"/>
                  <a:pt x="1533" y="5065"/>
                  <a:pt x="1529" y="5040"/>
                </a:cubicBezTo>
                <a:close/>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
        <p:nvSpPr>
          <p:cNvPr id="38" name="Freeform 9">
            <a:extLst>
              <a:ext uri="{FF2B5EF4-FFF2-40B4-BE49-F238E27FC236}">
                <a16:creationId xmlns:a16="http://schemas.microsoft.com/office/drawing/2014/main" id="{C6A67C9A-9364-1240-BA3F-AEDB57ECDCC6}"/>
              </a:ext>
            </a:extLst>
          </p:cNvPr>
          <p:cNvSpPr>
            <a:spLocks noChangeArrowheads="1"/>
          </p:cNvSpPr>
          <p:nvPr/>
        </p:nvSpPr>
        <p:spPr bwMode="auto">
          <a:xfrm>
            <a:off x="2352918" y="2740175"/>
            <a:ext cx="285257" cy="878823"/>
          </a:xfrm>
          <a:custGeom>
            <a:avLst/>
            <a:gdLst>
              <a:gd name="T0" fmla="*/ 1396 w 1747"/>
              <a:gd name="T1" fmla="*/ 1588 h 5381"/>
              <a:gd name="T2" fmla="*/ 1409 w 1747"/>
              <a:gd name="T3" fmla="*/ 1573 h 5381"/>
              <a:gd name="T4" fmla="*/ 1403 w 1747"/>
              <a:gd name="T5" fmla="*/ 1813 h 5381"/>
              <a:gd name="T6" fmla="*/ 1388 w 1747"/>
              <a:gd name="T7" fmla="*/ 2805 h 5381"/>
              <a:gd name="T8" fmla="*/ 317 w 1747"/>
              <a:gd name="T9" fmla="*/ 1703 h 5381"/>
              <a:gd name="T10" fmla="*/ 360 w 1747"/>
              <a:gd name="T11" fmla="*/ 1565 h 5381"/>
              <a:gd name="T12" fmla="*/ 322 w 1747"/>
              <a:gd name="T13" fmla="*/ 1797 h 5381"/>
              <a:gd name="T14" fmla="*/ 693 w 1747"/>
              <a:gd name="T15" fmla="*/ 815 h 5381"/>
              <a:gd name="T16" fmla="*/ 705 w 1747"/>
              <a:gd name="T17" fmla="*/ 797 h 5381"/>
              <a:gd name="T18" fmla="*/ 1044 w 1747"/>
              <a:gd name="T19" fmla="*/ 777 h 5381"/>
              <a:gd name="T20" fmla="*/ 1043 w 1747"/>
              <a:gd name="T21" fmla="*/ 776 h 5381"/>
              <a:gd name="T22" fmla="*/ 1022 w 1747"/>
              <a:gd name="T23" fmla="*/ 817 h 5381"/>
              <a:gd name="T24" fmla="*/ 1735 w 1747"/>
              <a:gd name="T25" fmla="*/ 1770 h 5381"/>
              <a:gd name="T26" fmla="*/ 1390 w 1747"/>
              <a:gd name="T27" fmla="*/ 912 h 5381"/>
              <a:gd name="T28" fmla="*/ 1033 w 1747"/>
              <a:gd name="T29" fmla="*/ 764 h 5381"/>
              <a:gd name="T30" fmla="*/ 1073 w 1747"/>
              <a:gd name="T31" fmla="*/ 626 h 5381"/>
              <a:gd name="T32" fmla="*/ 1177 w 1747"/>
              <a:gd name="T33" fmla="*/ 322 h 5381"/>
              <a:gd name="T34" fmla="*/ 554 w 1747"/>
              <a:gd name="T35" fmla="*/ 544 h 5381"/>
              <a:gd name="T36" fmla="*/ 703 w 1747"/>
              <a:gd name="T37" fmla="*/ 772 h 5381"/>
              <a:gd name="T38" fmla="*/ 501 w 1747"/>
              <a:gd name="T39" fmla="*/ 856 h 5381"/>
              <a:gd name="T40" fmla="*/ 279 w 1747"/>
              <a:gd name="T41" fmla="*/ 942 h 5381"/>
              <a:gd name="T42" fmla="*/ 223 w 1747"/>
              <a:gd name="T43" fmla="*/ 2099 h 5381"/>
              <a:gd name="T44" fmla="*/ 268 w 1747"/>
              <a:gd name="T45" fmla="*/ 2204 h 5381"/>
              <a:gd name="T46" fmla="*/ 193 w 1747"/>
              <a:gd name="T47" fmla="*/ 2725 h 5381"/>
              <a:gd name="T48" fmla="*/ 202 w 1747"/>
              <a:gd name="T49" fmla="*/ 2743 h 5381"/>
              <a:gd name="T50" fmla="*/ 265 w 1747"/>
              <a:gd name="T51" fmla="*/ 2821 h 5381"/>
              <a:gd name="T52" fmla="*/ 277 w 1747"/>
              <a:gd name="T53" fmla="*/ 2828 h 5381"/>
              <a:gd name="T54" fmla="*/ 280 w 1747"/>
              <a:gd name="T55" fmla="*/ 2830 h 5381"/>
              <a:gd name="T56" fmla="*/ 353 w 1747"/>
              <a:gd name="T57" fmla="*/ 4186 h 5381"/>
              <a:gd name="T58" fmla="*/ 370 w 1747"/>
              <a:gd name="T59" fmla="*/ 4872 h 5381"/>
              <a:gd name="T60" fmla="*/ 379 w 1747"/>
              <a:gd name="T61" fmla="*/ 4918 h 5381"/>
              <a:gd name="T62" fmla="*/ 376 w 1747"/>
              <a:gd name="T63" fmla="*/ 5023 h 5381"/>
              <a:gd name="T64" fmla="*/ 287 w 1747"/>
              <a:gd name="T65" fmla="*/ 5191 h 5381"/>
              <a:gd name="T66" fmla="*/ 576 w 1747"/>
              <a:gd name="T67" fmla="*/ 5252 h 5381"/>
              <a:gd name="T68" fmla="*/ 694 w 1747"/>
              <a:gd name="T69" fmla="*/ 5146 h 5381"/>
              <a:gd name="T70" fmla="*/ 692 w 1747"/>
              <a:gd name="T71" fmla="*/ 5043 h 5381"/>
              <a:gd name="T72" fmla="*/ 717 w 1747"/>
              <a:gd name="T73" fmla="*/ 4834 h 5381"/>
              <a:gd name="T74" fmla="*/ 748 w 1747"/>
              <a:gd name="T75" fmla="*/ 4421 h 5381"/>
              <a:gd name="T76" fmla="*/ 739 w 1747"/>
              <a:gd name="T77" fmla="*/ 3584 h 5381"/>
              <a:gd name="T78" fmla="*/ 786 w 1747"/>
              <a:gd name="T79" fmla="*/ 3273 h 5381"/>
              <a:gd name="T80" fmla="*/ 841 w 1747"/>
              <a:gd name="T81" fmla="*/ 2958 h 5381"/>
              <a:gd name="T82" fmla="*/ 994 w 1747"/>
              <a:gd name="T83" fmla="*/ 3539 h 5381"/>
              <a:gd name="T84" fmla="*/ 1195 w 1747"/>
              <a:gd name="T85" fmla="*/ 4883 h 5381"/>
              <a:gd name="T86" fmla="*/ 1204 w 1747"/>
              <a:gd name="T87" fmla="*/ 4934 h 5381"/>
              <a:gd name="T88" fmla="*/ 1247 w 1747"/>
              <a:gd name="T89" fmla="*/ 5103 h 5381"/>
              <a:gd name="T90" fmla="*/ 1248 w 1747"/>
              <a:gd name="T91" fmla="*/ 5199 h 5381"/>
              <a:gd name="T92" fmla="*/ 1395 w 1747"/>
              <a:gd name="T93" fmla="*/ 5338 h 5381"/>
              <a:gd name="T94" fmla="*/ 1662 w 1747"/>
              <a:gd name="T95" fmla="*/ 5328 h 5381"/>
              <a:gd name="T96" fmla="*/ 1529 w 1747"/>
              <a:gd name="T97" fmla="*/ 5021 h 5381"/>
              <a:gd name="T98" fmla="*/ 1533 w 1747"/>
              <a:gd name="T99" fmla="*/ 4956 h 5381"/>
              <a:gd name="T100" fmla="*/ 1531 w 1747"/>
              <a:gd name="T101" fmla="*/ 4880 h 5381"/>
              <a:gd name="T102" fmla="*/ 1523 w 1747"/>
              <a:gd name="T103" fmla="*/ 4835 h 5381"/>
              <a:gd name="T104" fmla="*/ 1438 w 1747"/>
              <a:gd name="T105" fmla="*/ 3664 h 5381"/>
              <a:gd name="T106" fmla="*/ 1389 w 1747"/>
              <a:gd name="T107" fmla="*/ 2813 h 5381"/>
              <a:gd name="T108" fmla="*/ 1440 w 1747"/>
              <a:gd name="T109" fmla="*/ 2774 h 5381"/>
              <a:gd name="T110" fmla="*/ 1395 w 1747"/>
              <a:gd name="T111" fmla="*/ 2176 h 5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47" h="5381">
                <a:moveTo>
                  <a:pt x="1381" y="1848"/>
                </a:moveTo>
                <a:lnTo>
                  <a:pt x="1381" y="1848"/>
                </a:lnTo>
                <a:cubicBezTo>
                  <a:pt x="1374" y="1854"/>
                  <a:pt x="1364" y="1848"/>
                  <a:pt x="1365" y="1840"/>
                </a:cubicBezTo>
                <a:lnTo>
                  <a:pt x="1365" y="1840"/>
                </a:lnTo>
                <a:cubicBezTo>
                  <a:pt x="1372" y="1737"/>
                  <a:pt x="1390" y="1703"/>
                  <a:pt x="1396" y="1588"/>
                </a:cubicBezTo>
                <a:lnTo>
                  <a:pt x="1396" y="1588"/>
                </a:lnTo>
                <a:cubicBezTo>
                  <a:pt x="1397" y="1582"/>
                  <a:pt x="1398" y="1575"/>
                  <a:pt x="1401" y="1571"/>
                </a:cubicBezTo>
                <a:lnTo>
                  <a:pt x="1401" y="1571"/>
                </a:lnTo>
                <a:cubicBezTo>
                  <a:pt x="1403" y="1567"/>
                  <a:pt x="1410" y="1568"/>
                  <a:pt x="1409" y="1573"/>
                </a:cubicBezTo>
                <a:lnTo>
                  <a:pt x="1409" y="1573"/>
                </a:lnTo>
                <a:cubicBezTo>
                  <a:pt x="1401" y="1651"/>
                  <a:pt x="1419" y="1632"/>
                  <a:pt x="1429" y="1706"/>
                </a:cubicBezTo>
                <a:lnTo>
                  <a:pt x="1429" y="1706"/>
                </a:lnTo>
                <a:cubicBezTo>
                  <a:pt x="1432" y="1730"/>
                  <a:pt x="1436" y="1754"/>
                  <a:pt x="1431" y="1777"/>
                </a:cubicBezTo>
                <a:lnTo>
                  <a:pt x="1431" y="1777"/>
                </a:lnTo>
                <a:cubicBezTo>
                  <a:pt x="1427" y="1793"/>
                  <a:pt x="1411" y="1799"/>
                  <a:pt x="1403" y="1813"/>
                </a:cubicBezTo>
                <a:lnTo>
                  <a:pt x="1403" y="1813"/>
                </a:lnTo>
                <a:cubicBezTo>
                  <a:pt x="1398" y="1823"/>
                  <a:pt x="1392" y="1840"/>
                  <a:pt x="1381" y="1848"/>
                </a:cubicBezTo>
                <a:close/>
                <a:moveTo>
                  <a:pt x="1398" y="2800"/>
                </a:moveTo>
                <a:lnTo>
                  <a:pt x="1398" y="2800"/>
                </a:lnTo>
                <a:cubicBezTo>
                  <a:pt x="1394" y="2801"/>
                  <a:pt x="1391" y="2803"/>
                  <a:pt x="1388" y="2805"/>
                </a:cubicBezTo>
                <a:lnTo>
                  <a:pt x="1388" y="2805"/>
                </a:lnTo>
                <a:lnTo>
                  <a:pt x="1388" y="2805"/>
                </a:lnTo>
                <a:lnTo>
                  <a:pt x="1388" y="2805"/>
                </a:lnTo>
                <a:cubicBezTo>
                  <a:pt x="1391" y="2803"/>
                  <a:pt x="1394" y="2801"/>
                  <a:pt x="1398" y="2800"/>
                </a:cubicBezTo>
                <a:close/>
                <a:moveTo>
                  <a:pt x="317" y="1703"/>
                </a:moveTo>
                <a:lnTo>
                  <a:pt x="317" y="1703"/>
                </a:lnTo>
                <a:cubicBezTo>
                  <a:pt x="333" y="1652"/>
                  <a:pt x="359" y="1601"/>
                  <a:pt x="353" y="1548"/>
                </a:cubicBezTo>
                <a:lnTo>
                  <a:pt x="353" y="1548"/>
                </a:lnTo>
                <a:cubicBezTo>
                  <a:pt x="359" y="1551"/>
                  <a:pt x="360" y="1558"/>
                  <a:pt x="360" y="1565"/>
                </a:cubicBezTo>
                <a:lnTo>
                  <a:pt x="360" y="1565"/>
                </a:lnTo>
                <a:cubicBezTo>
                  <a:pt x="362" y="1673"/>
                  <a:pt x="366" y="1744"/>
                  <a:pt x="360" y="1839"/>
                </a:cubicBezTo>
                <a:lnTo>
                  <a:pt x="360" y="1839"/>
                </a:lnTo>
                <a:cubicBezTo>
                  <a:pt x="360" y="1847"/>
                  <a:pt x="350" y="1849"/>
                  <a:pt x="346" y="1843"/>
                </a:cubicBezTo>
                <a:lnTo>
                  <a:pt x="346" y="1843"/>
                </a:lnTo>
                <a:cubicBezTo>
                  <a:pt x="337" y="1829"/>
                  <a:pt x="330" y="1817"/>
                  <a:pt x="322" y="1797"/>
                </a:cubicBezTo>
                <a:lnTo>
                  <a:pt x="322" y="1797"/>
                </a:lnTo>
                <a:cubicBezTo>
                  <a:pt x="315" y="1780"/>
                  <a:pt x="291" y="1781"/>
                  <a:pt x="291" y="1763"/>
                </a:cubicBezTo>
                <a:lnTo>
                  <a:pt x="291" y="1763"/>
                </a:lnTo>
                <a:cubicBezTo>
                  <a:pt x="291" y="1748"/>
                  <a:pt x="312" y="1716"/>
                  <a:pt x="317" y="1703"/>
                </a:cubicBezTo>
                <a:close/>
                <a:moveTo>
                  <a:pt x="693" y="815"/>
                </a:moveTo>
                <a:lnTo>
                  <a:pt x="693" y="815"/>
                </a:lnTo>
                <a:cubicBezTo>
                  <a:pt x="693" y="815"/>
                  <a:pt x="693" y="816"/>
                  <a:pt x="692" y="816"/>
                </a:cubicBezTo>
                <a:lnTo>
                  <a:pt x="692" y="816"/>
                </a:lnTo>
                <a:cubicBezTo>
                  <a:pt x="692" y="816"/>
                  <a:pt x="693" y="816"/>
                  <a:pt x="693" y="815"/>
                </a:cubicBezTo>
                <a:close/>
                <a:moveTo>
                  <a:pt x="705" y="797"/>
                </a:moveTo>
                <a:lnTo>
                  <a:pt x="705" y="797"/>
                </a:lnTo>
                <a:cubicBezTo>
                  <a:pt x="701" y="797"/>
                  <a:pt x="697" y="802"/>
                  <a:pt x="693" y="812"/>
                </a:cubicBezTo>
                <a:lnTo>
                  <a:pt x="693" y="812"/>
                </a:lnTo>
                <a:cubicBezTo>
                  <a:pt x="698" y="799"/>
                  <a:pt x="702" y="797"/>
                  <a:pt x="705" y="797"/>
                </a:cubicBezTo>
                <a:close/>
                <a:moveTo>
                  <a:pt x="1044" y="777"/>
                </a:moveTo>
                <a:lnTo>
                  <a:pt x="1044" y="777"/>
                </a:lnTo>
                <a:cubicBezTo>
                  <a:pt x="1043" y="776"/>
                  <a:pt x="1043" y="776"/>
                  <a:pt x="1043" y="775"/>
                </a:cubicBezTo>
                <a:lnTo>
                  <a:pt x="1043" y="775"/>
                </a:lnTo>
                <a:cubicBezTo>
                  <a:pt x="1043" y="776"/>
                  <a:pt x="1043" y="776"/>
                  <a:pt x="1043" y="776"/>
                </a:cubicBezTo>
                <a:lnTo>
                  <a:pt x="1043" y="776"/>
                </a:lnTo>
                <a:cubicBezTo>
                  <a:pt x="1044" y="776"/>
                  <a:pt x="1044" y="777"/>
                  <a:pt x="1044" y="777"/>
                </a:cubicBezTo>
                <a:close/>
                <a:moveTo>
                  <a:pt x="1019" y="780"/>
                </a:moveTo>
                <a:lnTo>
                  <a:pt x="1019" y="780"/>
                </a:lnTo>
                <a:cubicBezTo>
                  <a:pt x="1022" y="788"/>
                  <a:pt x="1024" y="802"/>
                  <a:pt x="1022" y="817"/>
                </a:cubicBezTo>
                <a:lnTo>
                  <a:pt x="1022" y="817"/>
                </a:lnTo>
                <a:cubicBezTo>
                  <a:pt x="1020" y="805"/>
                  <a:pt x="1019" y="792"/>
                  <a:pt x="1019" y="780"/>
                </a:cubicBezTo>
                <a:close/>
                <a:moveTo>
                  <a:pt x="1654" y="1931"/>
                </a:moveTo>
                <a:lnTo>
                  <a:pt x="1654" y="1931"/>
                </a:lnTo>
                <a:cubicBezTo>
                  <a:pt x="1710" y="1863"/>
                  <a:pt x="1746" y="1827"/>
                  <a:pt x="1735" y="1770"/>
                </a:cubicBezTo>
                <a:lnTo>
                  <a:pt x="1735" y="1770"/>
                </a:lnTo>
                <a:cubicBezTo>
                  <a:pt x="1670" y="1426"/>
                  <a:pt x="1521" y="1022"/>
                  <a:pt x="1509" y="979"/>
                </a:cubicBezTo>
                <a:lnTo>
                  <a:pt x="1509" y="979"/>
                </a:lnTo>
                <a:cubicBezTo>
                  <a:pt x="1501" y="949"/>
                  <a:pt x="1476" y="945"/>
                  <a:pt x="1471" y="944"/>
                </a:cubicBezTo>
                <a:lnTo>
                  <a:pt x="1471" y="944"/>
                </a:lnTo>
                <a:cubicBezTo>
                  <a:pt x="1466" y="944"/>
                  <a:pt x="1414" y="922"/>
                  <a:pt x="1390" y="912"/>
                </a:cubicBezTo>
                <a:lnTo>
                  <a:pt x="1390" y="912"/>
                </a:lnTo>
                <a:cubicBezTo>
                  <a:pt x="1365" y="901"/>
                  <a:pt x="1098" y="799"/>
                  <a:pt x="1081" y="794"/>
                </a:cubicBezTo>
                <a:lnTo>
                  <a:pt x="1081" y="794"/>
                </a:lnTo>
                <a:cubicBezTo>
                  <a:pt x="1056" y="786"/>
                  <a:pt x="1053" y="770"/>
                  <a:pt x="1033" y="764"/>
                </a:cubicBezTo>
                <a:lnTo>
                  <a:pt x="1033" y="764"/>
                </a:lnTo>
                <a:cubicBezTo>
                  <a:pt x="1028" y="762"/>
                  <a:pt x="1023" y="762"/>
                  <a:pt x="1019" y="762"/>
                </a:cubicBezTo>
                <a:lnTo>
                  <a:pt x="1019" y="762"/>
                </a:lnTo>
                <a:cubicBezTo>
                  <a:pt x="1019" y="747"/>
                  <a:pt x="1019" y="733"/>
                  <a:pt x="1021" y="730"/>
                </a:cubicBezTo>
                <a:lnTo>
                  <a:pt x="1021" y="730"/>
                </a:lnTo>
                <a:cubicBezTo>
                  <a:pt x="1035" y="706"/>
                  <a:pt x="1055" y="663"/>
                  <a:pt x="1073" y="626"/>
                </a:cubicBezTo>
                <a:lnTo>
                  <a:pt x="1073" y="626"/>
                </a:lnTo>
                <a:cubicBezTo>
                  <a:pt x="1057" y="663"/>
                  <a:pt x="1109" y="629"/>
                  <a:pt x="1143" y="580"/>
                </a:cubicBezTo>
                <a:lnTo>
                  <a:pt x="1143" y="580"/>
                </a:lnTo>
                <a:cubicBezTo>
                  <a:pt x="1179" y="529"/>
                  <a:pt x="1190" y="433"/>
                  <a:pt x="1177" y="322"/>
                </a:cubicBezTo>
                <a:lnTo>
                  <a:pt x="1177" y="322"/>
                </a:lnTo>
                <a:cubicBezTo>
                  <a:pt x="1164" y="211"/>
                  <a:pt x="1027" y="32"/>
                  <a:pt x="907" y="18"/>
                </a:cubicBezTo>
                <a:lnTo>
                  <a:pt x="907" y="18"/>
                </a:lnTo>
                <a:cubicBezTo>
                  <a:pt x="761" y="0"/>
                  <a:pt x="580" y="184"/>
                  <a:pt x="556" y="308"/>
                </a:cubicBezTo>
                <a:lnTo>
                  <a:pt x="556" y="308"/>
                </a:lnTo>
                <a:cubicBezTo>
                  <a:pt x="530" y="436"/>
                  <a:pt x="538" y="502"/>
                  <a:pt x="554" y="544"/>
                </a:cubicBezTo>
                <a:lnTo>
                  <a:pt x="554" y="544"/>
                </a:lnTo>
                <a:cubicBezTo>
                  <a:pt x="571" y="587"/>
                  <a:pt x="609" y="643"/>
                  <a:pt x="627" y="650"/>
                </a:cubicBezTo>
                <a:lnTo>
                  <a:pt x="627" y="650"/>
                </a:lnTo>
                <a:cubicBezTo>
                  <a:pt x="644" y="696"/>
                  <a:pt x="697" y="741"/>
                  <a:pt x="703" y="772"/>
                </a:cubicBezTo>
                <a:lnTo>
                  <a:pt x="703" y="772"/>
                </a:lnTo>
                <a:cubicBezTo>
                  <a:pt x="704" y="775"/>
                  <a:pt x="705" y="778"/>
                  <a:pt x="705" y="782"/>
                </a:cubicBezTo>
                <a:lnTo>
                  <a:pt x="705" y="782"/>
                </a:lnTo>
                <a:cubicBezTo>
                  <a:pt x="696" y="782"/>
                  <a:pt x="673" y="791"/>
                  <a:pt x="655" y="809"/>
                </a:cubicBezTo>
                <a:lnTo>
                  <a:pt x="655" y="809"/>
                </a:lnTo>
                <a:cubicBezTo>
                  <a:pt x="655" y="809"/>
                  <a:pt x="556" y="839"/>
                  <a:pt x="501" y="856"/>
                </a:cubicBezTo>
                <a:lnTo>
                  <a:pt x="501" y="856"/>
                </a:lnTo>
                <a:cubicBezTo>
                  <a:pt x="445" y="873"/>
                  <a:pt x="331" y="913"/>
                  <a:pt x="324" y="914"/>
                </a:cubicBezTo>
                <a:lnTo>
                  <a:pt x="324" y="914"/>
                </a:lnTo>
                <a:cubicBezTo>
                  <a:pt x="316" y="914"/>
                  <a:pt x="292" y="921"/>
                  <a:pt x="279" y="942"/>
                </a:cubicBezTo>
                <a:lnTo>
                  <a:pt x="279" y="942"/>
                </a:lnTo>
                <a:cubicBezTo>
                  <a:pt x="245" y="998"/>
                  <a:pt x="115" y="1379"/>
                  <a:pt x="90" y="1496"/>
                </a:cubicBezTo>
                <a:lnTo>
                  <a:pt x="90" y="1496"/>
                </a:lnTo>
                <a:cubicBezTo>
                  <a:pt x="77" y="1557"/>
                  <a:pt x="0" y="1745"/>
                  <a:pt x="0" y="1801"/>
                </a:cubicBezTo>
                <a:lnTo>
                  <a:pt x="0" y="1801"/>
                </a:lnTo>
                <a:cubicBezTo>
                  <a:pt x="0" y="1847"/>
                  <a:pt x="113" y="1998"/>
                  <a:pt x="223" y="2099"/>
                </a:cubicBezTo>
                <a:lnTo>
                  <a:pt x="223" y="2099"/>
                </a:lnTo>
                <a:cubicBezTo>
                  <a:pt x="237" y="2112"/>
                  <a:pt x="257" y="2126"/>
                  <a:pt x="269" y="2143"/>
                </a:cubicBezTo>
                <a:lnTo>
                  <a:pt x="269" y="2143"/>
                </a:lnTo>
                <a:cubicBezTo>
                  <a:pt x="282" y="2160"/>
                  <a:pt x="272" y="2185"/>
                  <a:pt x="268" y="2204"/>
                </a:cubicBezTo>
                <a:lnTo>
                  <a:pt x="268" y="2204"/>
                </a:lnTo>
                <a:cubicBezTo>
                  <a:pt x="258" y="2265"/>
                  <a:pt x="263" y="2326"/>
                  <a:pt x="255" y="2387"/>
                </a:cubicBezTo>
                <a:lnTo>
                  <a:pt x="255" y="2387"/>
                </a:lnTo>
                <a:cubicBezTo>
                  <a:pt x="245" y="2465"/>
                  <a:pt x="225" y="2540"/>
                  <a:pt x="208" y="2617"/>
                </a:cubicBezTo>
                <a:lnTo>
                  <a:pt x="208" y="2617"/>
                </a:lnTo>
                <a:cubicBezTo>
                  <a:pt x="203" y="2649"/>
                  <a:pt x="186" y="2694"/>
                  <a:pt x="193" y="2725"/>
                </a:cubicBezTo>
                <a:lnTo>
                  <a:pt x="193" y="2725"/>
                </a:lnTo>
                <a:cubicBezTo>
                  <a:pt x="193" y="2728"/>
                  <a:pt x="196" y="2732"/>
                  <a:pt x="199" y="2737"/>
                </a:cubicBezTo>
                <a:lnTo>
                  <a:pt x="199" y="2737"/>
                </a:lnTo>
                <a:cubicBezTo>
                  <a:pt x="199" y="2738"/>
                  <a:pt x="200" y="2740"/>
                  <a:pt x="202" y="2743"/>
                </a:cubicBezTo>
                <a:lnTo>
                  <a:pt x="202" y="2743"/>
                </a:lnTo>
                <a:cubicBezTo>
                  <a:pt x="209" y="2754"/>
                  <a:pt x="235" y="2792"/>
                  <a:pt x="259" y="2815"/>
                </a:cubicBezTo>
                <a:lnTo>
                  <a:pt x="259" y="2815"/>
                </a:lnTo>
                <a:cubicBezTo>
                  <a:pt x="261" y="2816"/>
                  <a:pt x="263" y="2818"/>
                  <a:pt x="264" y="2819"/>
                </a:cubicBezTo>
                <a:lnTo>
                  <a:pt x="264" y="2819"/>
                </a:lnTo>
                <a:cubicBezTo>
                  <a:pt x="264" y="2819"/>
                  <a:pt x="265" y="2820"/>
                  <a:pt x="265" y="2821"/>
                </a:cubicBezTo>
                <a:lnTo>
                  <a:pt x="265" y="2821"/>
                </a:lnTo>
                <a:cubicBezTo>
                  <a:pt x="266" y="2821"/>
                  <a:pt x="267" y="2821"/>
                  <a:pt x="267" y="2821"/>
                </a:cubicBezTo>
                <a:lnTo>
                  <a:pt x="267" y="2821"/>
                </a:lnTo>
                <a:cubicBezTo>
                  <a:pt x="269" y="2824"/>
                  <a:pt x="273" y="2826"/>
                  <a:pt x="277" y="2828"/>
                </a:cubicBezTo>
                <a:lnTo>
                  <a:pt x="277" y="2828"/>
                </a:lnTo>
                <a:lnTo>
                  <a:pt x="277" y="2828"/>
                </a:lnTo>
                <a:lnTo>
                  <a:pt x="277" y="2828"/>
                </a:lnTo>
                <a:lnTo>
                  <a:pt x="277" y="2828"/>
                </a:lnTo>
                <a:lnTo>
                  <a:pt x="277" y="2828"/>
                </a:lnTo>
                <a:cubicBezTo>
                  <a:pt x="278" y="2829"/>
                  <a:pt x="279" y="2829"/>
                  <a:pt x="280" y="2830"/>
                </a:cubicBezTo>
                <a:lnTo>
                  <a:pt x="280" y="2830"/>
                </a:lnTo>
                <a:cubicBezTo>
                  <a:pt x="290" y="3026"/>
                  <a:pt x="335" y="3382"/>
                  <a:pt x="339" y="3500"/>
                </a:cubicBezTo>
                <a:lnTo>
                  <a:pt x="339" y="3500"/>
                </a:lnTo>
                <a:cubicBezTo>
                  <a:pt x="345" y="3643"/>
                  <a:pt x="351" y="4036"/>
                  <a:pt x="353" y="4186"/>
                </a:cubicBezTo>
                <a:lnTo>
                  <a:pt x="353" y="4186"/>
                </a:lnTo>
                <a:cubicBezTo>
                  <a:pt x="355" y="4355"/>
                  <a:pt x="376" y="4592"/>
                  <a:pt x="382" y="4762"/>
                </a:cubicBezTo>
                <a:lnTo>
                  <a:pt x="382" y="4762"/>
                </a:lnTo>
                <a:cubicBezTo>
                  <a:pt x="383" y="4783"/>
                  <a:pt x="392" y="4818"/>
                  <a:pt x="385" y="4838"/>
                </a:cubicBezTo>
                <a:lnTo>
                  <a:pt x="385" y="4838"/>
                </a:lnTo>
                <a:cubicBezTo>
                  <a:pt x="380" y="4852"/>
                  <a:pt x="366" y="4856"/>
                  <a:pt x="370" y="4872"/>
                </a:cubicBezTo>
                <a:lnTo>
                  <a:pt x="370" y="4872"/>
                </a:lnTo>
                <a:cubicBezTo>
                  <a:pt x="374" y="4883"/>
                  <a:pt x="389" y="4890"/>
                  <a:pt x="387" y="4903"/>
                </a:cubicBezTo>
                <a:lnTo>
                  <a:pt x="387" y="4903"/>
                </a:lnTo>
                <a:cubicBezTo>
                  <a:pt x="386" y="4909"/>
                  <a:pt x="382" y="4913"/>
                  <a:pt x="379" y="4918"/>
                </a:cubicBezTo>
                <a:lnTo>
                  <a:pt x="379" y="4918"/>
                </a:lnTo>
                <a:cubicBezTo>
                  <a:pt x="375" y="4923"/>
                  <a:pt x="372" y="4929"/>
                  <a:pt x="375" y="4934"/>
                </a:cubicBezTo>
                <a:lnTo>
                  <a:pt x="375" y="4934"/>
                </a:lnTo>
                <a:cubicBezTo>
                  <a:pt x="376" y="4937"/>
                  <a:pt x="382" y="4938"/>
                  <a:pt x="381" y="4940"/>
                </a:cubicBezTo>
                <a:lnTo>
                  <a:pt x="381" y="4940"/>
                </a:lnTo>
                <a:cubicBezTo>
                  <a:pt x="374" y="4974"/>
                  <a:pt x="375" y="4997"/>
                  <a:pt x="376" y="5023"/>
                </a:cubicBezTo>
                <a:lnTo>
                  <a:pt x="376" y="5023"/>
                </a:lnTo>
                <a:cubicBezTo>
                  <a:pt x="385" y="5028"/>
                  <a:pt x="406" y="5033"/>
                  <a:pt x="432" y="5037"/>
                </a:cubicBezTo>
                <a:lnTo>
                  <a:pt x="432" y="5037"/>
                </a:lnTo>
                <a:cubicBezTo>
                  <a:pt x="416" y="5081"/>
                  <a:pt x="359" y="5134"/>
                  <a:pt x="287" y="5191"/>
                </a:cubicBezTo>
                <a:lnTo>
                  <a:pt x="287" y="5191"/>
                </a:lnTo>
                <a:cubicBezTo>
                  <a:pt x="251" y="5218"/>
                  <a:pt x="183" y="5308"/>
                  <a:pt x="261" y="5345"/>
                </a:cubicBezTo>
                <a:lnTo>
                  <a:pt x="261" y="5345"/>
                </a:lnTo>
                <a:cubicBezTo>
                  <a:pt x="331" y="5363"/>
                  <a:pt x="466" y="5355"/>
                  <a:pt x="519" y="5326"/>
                </a:cubicBezTo>
                <a:lnTo>
                  <a:pt x="519" y="5326"/>
                </a:lnTo>
                <a:cubicBezTo>
                  <a:pt x="573" y="5296"/>
                  <a:pt x="561" y="5259"/>
                  <a:pt x="576" y="5252"/>
                </a:cubicBezTo>
                <a:lnTo>
                  <a:pt x="576" y="5252"/>
                </a:lnTo>
                <a:cubicBezTo>
                  <a:pt x="590" y="5245"/>
                  <a:pt x="689" y="5232"/>
                  <a:pt x="690" y="5210"/>
                </a:cubicBezTo>
                <a:lnTo>
                  <a:pt x="690" y="5210"/>
                </a:lnTo>
                <a:cubicBezTo>
                  <a:pt x="692" y="5187"/>
                  <a:pt x="702" y="5158"/>
                  <a:pt x="694" y="5146"/>
                </a:cubicBezTo>
                <a:lnTo>
                  <a:pt x="694" y="5146"/>
                </a:lnTo>
                <a:cubicBezTo>
                  <a:pt x="687" y="5133"/>
                  <a:pt x="698" y="5118"/>
                  <a:pt x="701" y="5095"/>
                </a:cubicBezTo>
                <a:lnTo>
                  <a:pt x="701" y="5095"/>
                </a:lnTo>
                <a:cubicBezTo>
                  <a:pt x="702" y="5083"/>
                  <a:pt x="698" y="5063"/>
                  <a:pt x="691" y="5044"/>
                </a:cubicBezTo>
                <a:lnTo>
                  <a:pt x="691" y="5044"/>
                </a:lnTo>
                <a:cubicBezTo>
                  <a:pt x="692" y="5044"/>
                  <a:pt x="692" y="5044"/>
                  <a:pt x="692" y="5043"/>
                </a:cubicBezTo>
                <a:lnTo>
                  <a:pt x="692" y="5043"/>
                </a:lnTo>
                <a:cubicBezTo>
                  <a:pt x="710" y="4994"/>
                  <a:pt x="701" y="4941"/>
                  <a:pt x="720" y="4892"/>
                </a:cubicBezTo>
                <a:lnTo>
                  <a:pt x="720" y="4892"/>
                </a:lnTo>
                <a:cubicBezTo>
                  <a:pt x="728" y="4869"/>
                  <a:pt x="720" y="4855"/>
                  <a:pt x="717" y="4834"/>
                </a:cubicBezTo>
                <a:lnTo>
                  <a:pt x="717" y="4834"/>
                </a:lnTo>
                <a:cubicBezTo>
                  <a:pt x="715" y="4815"/>
                  <a:pt x="722" y="4792"/>
                  <a:pt x="723" y="4772"/>
                </a:cubicBezTo>
                <a:lnTo>
                  <a:pt x="723" y="4772"/>
                </a:lnTo>
                <a:cubicBezTo>
                  <a:pt x="728" y="4728"/>
                  <a:pt x="732" y="4683"/>
                  <a:pt x="736" y="4638"/>
                </a:cubicBezTo>
                <a:lnTo>
                  <a:pt x="736" y="4638"/>
                </a:lnTo>
                <a:cubicBezTo>
                  <a:pt x="742" y="4566"/>
                  <a:pt x="749" y="4494"/>
                  <a:pt x="748" y="4421"/>
                </a:cubicBezTo>
                <a:lnTo>
                  <a:pt x="748" y="4421"/>
                </a:lnTo>
                <a:cubicBezTo>
                  <a:pt x="746" y="4271"/>
                  <a:pt x="714" y="3942"/>
                  <a:pt x="723" y="3860"/>
                </a:cubicBezTo>
                <a:lnTo>
                  <a:pt x="723" y="3860"/>
                </a:lnTo>
                <a:cubicBezTo>
                  <a:pt x="731" y="3777"/>
                  <a:pt x="722" y="3690"/>
                  <a:pt x="739" y="3584"/>
                </a:cubicBezTo>
                <a:lnTo>
                  <a:pt x="739" y="3584"/>
                </a:lnTo>
                <a:cubicBezTo>
                  <a:pt x="743" y="3556"/>
                  <a:pt x="752" y="3503"/>
                  <a:pt x="761" y="3438"/>
                </a:cubicBezTo>
                <a:lnTo>
                  <a:pt x="761" y="3438"/>
                </a:lnTo>
                <a:cubicBezTo>
                  <a:pt x="769" y="3423"/>
                  <a:pt x="770" y="3379"/>
                  <a:pt x="772" y="3367"/>
                </a:cubicBezTo>
                <a:lnTo>
                  <a:pt x="786" y="3273"/>
                </a:lnTo>
                <a:lnTo>
                  <a:pt x="786" y="3273"/>
                </a:lnTo>
                <a:cubicBezTo>
                  <a:pt x="786" y="3270"/>
                  <a:pt x="786" y="3267"/>
                  <a:pt x="786" y="3264"/>
                </a:cubicBezTo>
                <a:lnTo>
                  <a:pt x="786" y="3264"/>
                </a:lnTo>
                <a:cubicBezTo>
                  <a:pt x="806" y="3130"/>
                  <a:pt x="827" y="2999"/>
                  <a:pt x="839" y="2961"/>
                </a:cubicBezTo>
                <a:lnTo>
                  <a:pt x="839" y="2961"/>
                </a:lnTo>
                <a:cubicBezTo>
                  <a:pt x="840" y="2960"/>
                  <a:pt x="840" y="2959"/>
                  <a:pt x="841" y="2958"/>
                </a:cubicBezTo>
                <a:lnTo>
                  <a:pt x="841" y="2958"/>
                </a:lnTo>
                <a:cubicBezTo>
                  <a:pt x="842" y="2956"/>
                  <a:pt x="843" y="2954"/>
                  <a:pt x="844" y="2951"/>
                </a:cubicBezTo>
                <a:lnTo>
                  <a:pt x="844" y="2951"/>
                </a:lnTo>
                <a:cubicBezTo>
                  <a:pt x="866" y="2935"/>
                  <a:pt x="971" y="3381"/>
                  <a:pt x="994" y="3539"/>
                </a:cubicBezTo>
                <a:lnTo>
                  <a:pt x="994" y="3539"/>
                </a:lnTo>
                <a:cubicBezTo>
                  <a:pt x="1017" y="3700"/>
                  <a:pt x="1069" y="3989"/>
                  <a:pt x="1086" y="4189"/>
                </a:cubicBezTo>
                <a:lnTo>
                  <a:pt x="1086" y="4189"/>
                </a:lnTo>
                <a:cubicBezTo>
                  <a:pt x="1103" y="4389"/>
                  <a:pt x="1168" y="4715"/>
                  <a:pt x="1189" y="4846"/>
                </a:cubicBezTo>
                <a:lnTo>
                  <a:pt x="1189" y="4846"/>
                </a:lnTo>
                <a:cubicBezTo>
                  <a:pt x="1191" y="4859"/>
                  <a:pt x="1194" y="4871"/>
                  <a:pt x="1195" y="4883"/>
                </a:cubicBezTo>
                <a:lnTo>
                  <a:pt x="1195" y="4883"/>
                </a:lnTo>
                <a:cubicBezTo>
                  <a:pt x="1196" y="4892"/>
                  <a:pt x="1192" y="4903"/>
                  <a:pt x="1194" y="4912"/>
                </a:cubicBezTo>
                <a:lnTo>
                  <a:pt x="1194" y="4912"/>
                </a:lnTo>
                <a:cubicBezTo>
                  <a:pt x="1195" y="4920"/>
                  <a:pt x="1203" y="4926"/>
                  <a:pt x="1204" y="4934"/>
                </a:cubicBezTo>
                <a:lnTo>
                  <a:pt x="1204" y="4934"/>
                </a:lnTo>
                <a:cubicBezTo>
                  <a:pt x="1208" y="4969"/>
                  <a:pt x="1222" y="5010"/>
                  <a:pt x="1235" y="5045"/>
                </a:cubicBezTo>
                <a:lnTo>
                  <a:pt x="1235" y="5045"/>
                </a:lnTo>
                <a:cubicBezTo>
                  <a:pt x="1241" y="5047"/>
                  <a:pt x="1246" y="5048"/>
                  <a:pt x="1252" y="5050"/>
                </a:cubicBezTo>
                <a:lnTo>
                  <a:pt x="1252" y="5050"/>
                </a:lnTo>
                <a:cubicBezTo>
                  <a:pt x="1246" y="5070"/>
                  <a:pt x="1247" y="5092"/>
                  <a:pt x="1247" y="5103"/>
                </a:cubicBezTo>
                <a:lnTo>
                  <a:pt x="1247" y="5103"/>
                </a:lnTo>
                <a:cubicBezTo>
                  <a:pt x="1248" y="5118"/>
                  <a:pt x="1263" y="5112"/>
                  <a:pt x="1253" y="5118"/>
                </a:cubicBezTo>
                <a:lnTo>
                  <a:pt x="1253" y="5118"/>
                </a:lnTo>
                <a:cubicBezTo>
                  <a:pt x="1243" y="5124"/>
                  <a:pt x="1241" y="5189"/>
                  <a:pt x="1248" y="5199"/>
                </a:cubicBezTo>
                <a:lnTo>
                  <a:pt x="1248" y="5199"/>
                </a:lnTo>
                <a:cubicBezTo>
                  <a:pt x="1255" y="5209"/>
                  <a:pt x="1286" y="5227"/>
                  <a:pt x="1310" y="5237"/>
                </a:cubicBezTo>
                <a:lnTo>
                  <a:pt x="1310" y="5237"/>
                </a:lnTo>
                <a:cubicBezTo>
                  <a:pt x="1332" y="5247"/>
                  <a:pt x="1337" y="5260"/>
                  <a:pt x="1338" y="5280"/>
                </a:cubicBezTo>
                <a:lnTo>
                  <a:pt x="1338" y="5280"/>
                </a:lnTo>
                <a:cubicBezTo>
                  <a:pt x="1338" y="5300"/>
                  <a:pt x="1344" y="5306"/>
                  <a:pt x="1395" y="5338"/>
                </a:cubicBezTo>
                <a:lnTo>
                  <a:pt x="1395" y="5338"/>
                </a:lnTo>
                <a:cubicBezTo>
                  <a:pt x="1446" y="5371"/>
                  <a:pt x="1574" y="5378"/>
                  <a:pt x="1595" y="5376"/>
                </a:cubicBezTo>
                <a:lnTo>
                  <a:pt x="1595" y="5376"/>
                </a:lnTo>
                <a:cubicBezTo>
                  <a:pt x="1615" y="5374"/>
                  <a:pt x="1650" y="5380"/>
                  <a:pt x="1662" y="5328"/>
                </a:cubicBezTo>
                <a:lnTo>
                  <a:pt x="1662" y="5328"/>
                </a:lnTo>
                <a:cubicBezTo>
                  <a:pt x="1678" y="5261"/>
                  <a:pt x="1563" y="5150"/>
                  <a:pt x="1529" y="5111"/>
                </a:cubicBezTo>
                <a:lnTo>
                  <a:pt x="1529" y="5111"/>
                </a:lnTo>
                <a:cubicBezTo>
                  <a:pt x="1509" y="5089"/>
                  <a:pt x="1501" y="5055"/>
                  <a:pt x="1498" y="5030"/>
                </a:cubicBezTo>
                <a:lnTo>
                  <a:pt x="1498" y="5030"/>
                </a:lnTo>
                <a:cubicBezTo>
                  <a:pt x="1513" y="5025"/>
                  <a:pt x="1524" y="5021"/>
                  <a:pt x="1529" y="5021"/>
                </a:cubicBezTo>
                <a:lnTo>
                  <a:pt x="1529" y="5021"/>
                </a:lnTo>
                <a:cubicBezTo>
                  <a:pt x="1540" y="5022"/>
                  <a:pt x="1532" y="4984"/>
                  <a:pt x="1533" y="4980"/>
                </a:cubicBezTo>
                <a:lnTo>
                  <a:pt x="1533" y="4980"/>
                </a:lnTo>
                <a:cubicBezTo>
                  <a:pt x="1533" y="4972"/>
                  <a:pt x="1536" y="4964"/>
                  <a:pt x="1533" y="4956"/>
                </a:cubicBezTo>
                <a:lnTo>
                  <a:pt x="1533" y="4956"/>
                </a:lnTo>
                <a:cubicBezTo>
                  <a:pt x="1531" y="4945"/>
                  <a:pt x="1523" y="4937"/>
                  <a:pt x="1522" y="4926"/>
                </a:cubicBezTo>
                <a:lnTo>
                  <a:pt x="1522" y="4926"/>
                </a:lnTo>
                <a:cubicBezTo>
                  <a:pt x="1521" y="4920"/>
                  <a:pt x="1523" y="4914"/>
                  <a:pt x="1524" y="4908"/>
                </a:cubicBezTo>
                <a:lnTo>
                  <a:pt x="1524" y="4908"/>
                </a:lnTo>
                <a:cubicBezTo>
                  <a:pt x="1526" y="4899"/>
                  <a:pt x="1529" y="4889"/>
                  <a:pt x="1531" y="4880"/>
                </a:cubicBezTo>
                <a:lnTo>
                  <a:pt x="1531" y="4880"/>
                </a:lnTo>
                <a:cubicBezTo>
                  <a:pt x="1533" y="4873"/>
                  <a:pt x="1535" y="4865"/>
                  <a:pt x="1534" y="4858"/>
                </a:cubicBezTo>
                <a:lnTo>
                  <a:pt x="1534" y="4858"/>
                </a:lnTo>
                <a:cubicBezTo>
                  <a:pt x="1533" y="4848"/>
                  <a:pt x="1525" y="4843"/>
                  <a:pt x="1523" y="4835"/>
                </a:cubicBezTo>
                <a:lnTo>
                  <a:pt x="1523" y="4835"/>
                </a:lnTo>
                <a:cubicBezTo>
                  <a:pt x="1520" y="4825"/>
                  <a:pt x="1522" y="4811"/>
                  <a:pt x="1522" y="4801"/>
                </a:cubicBezTo>
                <a:lnTo>
                  <a:pt x="1522" y="4801"/>
                </a:lnTo>
                <a:cubicBezTo>
                  <a:pt x="1523" y="4777"/>
                  <a:pt x="1523" y="4753"/>
                  <a:pt x="1524" y="4729"/>
                </a:cubicBezTo>
                <a:lnTo>
                  <a:pt x="1524" y="4729"/>
                </a:lnTo>
                <a:cubicBezTo>
                  <a:pt x="1533" y="4516"/>
                  <a:pt x="1457" y="3780"/>
                  <a:pt x="1438" y="3664"/>
                </a:cubicBezTo>
                <a:lnTo>
                  <a:pt x="1438" y="3664"/>
                </a:lnTo>
                <a:cubicBezTo>
                  <a:pt x="1420" y="3546"/>
                  <a:pt x="1404" y="3269"/>
                  <a:pt x="1399" y="2983"/>
                </a:cubicBezTo>
                <a:lnTo>
                  <a:pt x="1399" y="2983"/>
                </a:lnTo>
                <a:cubicBezTo>
                  <a:pt x="1398" y="2932"/>
                  <a:pt x="1394" y="2874"/>
                  <a:pt x="1389" y="2813"/>
                </a:cubicBezTo>
                <a:lnTo>
                  <a:pt x="1389" y="2813"/>
                </a:lnTo>
                <a:cubicBezTo>
                  <a:pt x="1410" y="2800"/>
                  <a:pt x="1428" y="2784"/>
                  <a:pt x="1432" y="2781"/>
                </a:cubicBezTo>
                <a:lnTo>
                  <a:pt x="1432" y="2781"/>
                </a:lnTo>
                <a:cubicBezTo>
                  <a:pt x="1433" y="2780"/>
                  <a:pt x="1431" y="2781"/>
                  <a:pt x="1427" y="2783"/>
                </a:cubicBezTo>
                <a:lnTo>
                  <a:pt x="1427" y="2783"/>
                </a:lnTo>
                <a:cubicBezTo>
                  <a:pt x="1435" y="2778"/>
                  <a:pt x="1440" y="2775"/>
                  <a:pt x="1440" y="2774"/>
                </a:cubicBezTo>
                <a:lnTo>
                  <a:pt x="1440" y="2774"/>
                </a:lnTo>
                <a:cubicBezTo>
                  <a:pt x="1440" y="2764"/>
                  <a:pt x="1434" y="2639"/>
                  <a:pt x="1422" y="2506"/>
                </a:cubicBezTo>
                <a:lnTo>
                  <a:pt x="1422" y="2506"/>
                </a:lnTo>
                <a:cubicBezTo>
                  <a:pt x="1410" y="2373"/>
                  <a:pt x="1389" y="2187"/>
                  <a:pt x="1395" y="2176"/>
                </a:cubicBezTo>
                <a:lnTo>
                  <a:pt x="1395" y="2176"/>
                </a:lnTo>
                <a:cubicBezTo>
                  <a:pt x="1402" y="2165"/>
                  <a:pt x="1598" y="2000"/>
                  <a:pt x="1654" y="1931"/>
                </a:cubicBezTo>
                <a:close/>
              </a:path>
            </a:pathLst>
          </a:custGeom>
          <a:solidFill>
            <a:schemeClr val="tx2"/>
          </a:solidFill>
          <a:ln>
            <a:noFill/>
          </a:ln>
          <a:effectLst/>
        </p:spPr>
        <p:txBody>
          <a:bodyPr wrap="none" anchor="ctr"/>
          <a:lstStyle/>
          <a:p>
            <a:endParaRPr lang="en-US" sz="3266" dirty="0">
              <a:latin typeface="Lato Light" panose="020F0502020204030203" pitchFamily="34" charset="0"/>
            </a:endParaRPr>
          </a:p>
        </p:txBody>
      </p:sp>
    </p:spTree>
    <p:extLst>
      <p:ext uri="{BB962C8B-B14F-4D97-AF65-F5344CB8AC3E}">
        <p14:creationId xmlns:p14="http://schemas.microsoft.com/office/powerpoint/2010/main" val="421632520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reeform 2">
            <a:extLst>
              <a:ext uri="{FF2B5EF4-FFF2-40B4-BE49-F238E27FC236}">
                <a16:creationId xmlns:a16="http://schemas.microsoft.com/office/drawing/2014/main" id="{51F5FB47-3AB0-3249-820D-8C6C29E0C6E5}"/>
              </a:ext>
            </a:extLst>
          </p:cNvPr>
          <p:cNvSpPr>
            <a:spLocks noChangeArrowheads="1"/>
          </p:cNvSpPr>
          <p:nvPr/>
        </p:nvSpPr>
        <p:spPr bwMode="auto">
          <a:xfrm>
            <a:off x="377738" y="4604512"/>
            <a:ext cx="5597415" cy="1878622"/>
          </a:xfrm>
          <a:prstGeom prst="roundRect">
            <a:avLst>
              <a:gd name="adj" fmla="val 6891"/>
            </a:avLst>
          </a:prstGeom>
          <a:solidFill>
            <a:srgbClr val="FFFFFF"/>
          </a:solidFill>
          <a:ln w="101600" cap="flat">
            <a:solidFill>
              <a:srgbClr val="DA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5" name="Freeform 4">
            <a:extLst>
              <a:ext uri="{FF2B5EF4-FFF2-40B4-BE49-F238E27FC236}">
                <a16:creationId xmlns:a16="http://schemas.microsoft.com/office/drawing/2014/main" id="{5C2E9FF0-426A-E347-8F0B-33B7D4ABA63F}"/>
              </a:ext>
            </a:extLst>
          </p:cNvPr>
          <p:cNvSpPr>
            <a:spLocks noChangeArrowheads="1"/>
          </p:cNvSpPr>
          <p:nvPr/>
        </p:nvSpPr>
        <p:spPr bwMode="auto">
          <a:xfrm>
            <a:off x="6216847" y="4604512"/>
            <a:ext cx="5597415" cy="1878622"/>
          </a:xfrm>
          <a:prstGeom prst="roundRect">
            <a:avLst>
              <a:gd name="adj" fmla="val 6688"/>
            </a:avLst>
          </a:prstGeom>
          <a:solidFill>
            <a:srgbClr val="FFFFFF"/>
          </a:solidFill>
          <a:ln w="101600" cap="flat">
            <a:solidFill>
              <a:srgbClr val="00B05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6" name="Freeform 6">
            <a:extLst>
              <a:ext uri="{FF2B5EF4-FFF2-40B4-BE49-F238E27FC236}">
                <a16:creationId xmlns:a16="http://schemas.microsoft.com/office/drawing/2014/main" id="{0A022A7C-D2D0-4E49-A01C-314D1C8381AE}"/>
              </a:ext>
            </a:extLst>
          </p:cNvPr>
          <p:cNvSpPr>
            <a:spLocks noChangeArrowheads="1"/>
          </p:cNvSpPr>
          <p:nvPr/>
        </p:nvSpPr>
        <p:spPr bwMode="auto">
          <a:xfrm>
            <a:off x="377738" y="380360"/>
            <a:ext cx="2092851" cy="3987952"/>
          </a:xfrm>
          <a:prstGeom prst="roundRect">
            <a:avLst>
              <a:gd name="adj" fmla="val 5973"/>
            </a:avLst>
          </a:prstGeom>
          <a:solidFill>
            <a:srgbClr val="FFFFFF"/>
          </a:solidFill>
          <a:ln w="101600" cap="flat">
            <a:solidFill>
              <a:srgbClr val="0070C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000" dirty="0">
              <a:latin typeface="Tw Cen MT" panose="020B0602020104020603" pitchFamily="34" charset="0"/>
            </a:endParaRPr>
          </a:p>
        </p:txBody>
      </p:sp>
      <p:sp>
        <p:nvSpPr>
          <p:cNvPr id="27" name="Freeform 8">
            <a:extLst>
              <a:ext uri="{FF2B5EF4-FFF2-40B4-BE49-F238E27FC236}">
                <a16:creationId xmlns:a16="http://schemas.microsoft.com/office/drawing/2014/main" id="{C995824E-1D62-DA4D-92DB-0CCD7888A2E0}"/>
              </a:ext>
            </a:extLst>
          </p:cNvPr>
          <p:cNvSpPr>
            <a:spLocks noChangeArrowheads="1"/>
          </p:cNvSpPr>
          <p:nvPr/>
        </p:nvSpPr>
        <p:spPr bwMode="auto">
          <a:xfrm>
            <a:off x="2712283" y="2492437"/>
            <a:ext cx="2092851" cy="1875875"/>
          </a:xfrm>
          <a:prstGeom prst="roundRect">
            <a:avLst>
              <a:gd name="adj" fmla="val 6775"/>
            </a:avLst>
          </a:prstGeom>
          <a:solidFill>
            <a:srgbClr val="FFFFFF"/>
          </a:solidFill>
          <a:ln w="101600" cap="flat">
            <a:solidFill>
              <a:srgbClr val="0070C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28" name="Freeform 10">
            <a:extLst>
              <a:ext uri="{FF2B5EF4-FFF2-40B4-BE49-F238E27FC236}">
                <a16:creationId xmlns:a16="http://schemas.microsoft.com/office/drawing/2014/main" id="{0C79527D-DC3E-3C42-8EDF-9FFB56FBD7B6}"/>
              </a:ext>
            </a:extLst>
          </p:cNvPr>
          <p:cNvSpPr>
            <a:spLocks noChangeArrowheads="1"/>
          </p:cNvSpPr>
          <p:nvPr/>
        </p:nvSpPr>
        <p:spPr bwMode="auto">
          <a:xfrm>
            <a:off x="7335576" y="380360"/>
            <a:ext cx="2092851" cy="3987952"/>
          </a:xfrm>
          <a:prstGeom prst="roundRect">
            <a:avLst>
              <a:gd name="adj" fmla="val 5973"/>
            </a:avLst>
          </a:prstGeom>
          <a:solidFill>
            <a:srgbClr val="FFFFFF"/>
          </a:solidFill>
          <a:ln w="101600" cap="flat">
            <a:solidFill>
              <a:srgbClr val="7030A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000" dirty="0">
              <a:latin typeface="Tw Cen MT" panose="020B0602020104020603" pitchFamily="34" charset="0"/>
            </a:endParaRPr>
          </a:p>
        </p:txBody>
      </p:sp>
      <p:sp>
        <p:nvSpPr>
          <p:cNvPr id="29" name="Freeform 12">
            <a:extLst>
              <a:ext uri="{FF2B5EF4-FFF2-40B4-BE49-F238E27FC236}">
                <a16:creationId xmlns:a16="http://schemas.microsoft.com/office/drawing/2014/main" id="{31829FB0-DEC3-B94A-A768-8EDB06DC41CD}"/>
              </a:ext>
            </a:extLst>
          </p:cNvPr>
          <p:cNvSpPr>
            <a:spLocks noChangeArrowheads="1"/>
          </p:cNvSpPr>
          <p:nvPr/>
        </p:nvSpPr>
        <p:spPr bwMode="auto">
          <a:xfrm>
            <a:off x="9670121" y="2492437"/>
            <a:ext cx="2092851" cy="1875875"/>
          </a:xfrm>
          <a:prstGeom prst="roundRect">
            <a:avLst>
              <a:gd name="adj" fmla="val 6673"/>
            </a:avLst>
          </a:prstGeom>
          <a:solidFill>
            <a:srgbClr val="FFFFFF"/>
          </a:solidFill>
          <a:ln w="101600" cap="flat">
            <a:solidFill>
              <a:schemeClr val="accent1">
                <a:lumMod val="75000"/>
              </a:schemeClr>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30" name="Freeform 14">
            <a:extLst>
              <a:ext uri="{FF2B5EF4-FFF2-40B4-BE49-F238E27FC236}">
                <a16:creationId xmlns:a16="http://schemas.microsoft.com/office/drawing/2014/main" id="{849827FB-9FC3-544E-AA03-9F8B226C6365}"/>
              </a:ext>
            </a:extLst>
          </p:cNvPr>
          <p:cNvSpPr>
            <a:spLocks noChangeArrowheads="1"/>
          </p:cNvSpPr>
          <p:nvPr/>
        </p:nvSpPr>
        <p:spPr bwMode="auto">
          <a:xfrm>
            <a:off x="2712283" y="380360"/>
            <a:ext cx="2092851" cy="1878622"/>
          </a:xfrm>
          <a:prstGeom prst="roundRect">
            <a:avLst>
              <a:gd name="adj" fmla="val 6790"/>
            </a:avLst>
          </a:prstGeom>
          <a:solidFill>
            <a:srgbClr val="FFFFFF"/>
          </a:solidFill>
          <a:ln w="101600" cap="flat">
            <a:solidFill>
              <a:srgbClr val="0070C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000" dirty="0">
              <a:latin typeface="Tw Cen MT" panose="020B0602020104020603" pitchFamily="34" charset="0"/>
            </a:endParaRPr>
          </a:p>
        </p:txBody>
      </p:sp>
      <p:sp>
        <p:nvSpPr>
          <p:cNvPr id="31" name="Freeform 16">
            <a:extLst>
              <a:ext uri="{FF2B5EF4-FFF2-40B4-BE49-F238E27FC236}">
                <a16:creationId xmlns:a16="http://schemas.microsoft.com/office/drawing/2014/main" id="{61BE80A5-5751-C241-8989-F62D3C583B3D}"/>
              </a:ext>
            </a:extLst>
          </p:cNvPr>
          <p:cNvSpPr>
            <a:spLocks noChangeArrowheads="1"/>
          </p:cNvSpPr>
          <p:nvPr/>
        </p:nvSpPr>
        <p:spPr bwMode="auto">
          <a:xfrm>
            <a:off x="9670121" y="380360"/>
            <a:ext cx="2092851" cy="1878622"/>
          </a:xfrm>
          <a:prstGeom prst="roundRect">
            <a:avLst>
              <a:gd name="adj" fmla="val 6688"/>
            </a:avLst>
          </a:prstGeom>
          <a:solidFill>
            <a:srgbClr val="FFFFFF"/>
          </a:solidFill>
          <a:ln w="101600" cap="flat">
            <a:solidFill>
              <a:schemeClr val="accent1">
                <a:lumMod val="75000"/>
              </a:schemeClr>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000" dirty="0">
              <a:latin typeface="Tw Cen MT" panose="020B0602020104020603" pitchFamily="34" charset="0"/>
            </a:endParaRPr>
          </a:p>
        </p:txBody>
      </p:sp>
      <p:sp>
        <p:nvSpPr>
          <p:cNvPr id="32" name="Freeform 18">
            <a:extLst>
              <a:ext uri="{FF2B5EF4-FFF2-40B4-BE49-F238E27FC236}">
                <a16:creationId xmlns:a16="http://schemas.microsoft.com/office/drawing/2014/main" id="{4C03805A-BFA9-0645-904D-C7CBEFD97C0F}"/>
              </a:ext>
            </a:extLst>
          </p:cNvPr>
          <p:cNvSpPr>
            <a:spLocks noChangeArrowheads="1"/>
          </p:cNvSpPr>
          <p:nvPr/>
        </p:nvSpPr>
        <p:spPr bwMode="auto">
          <a:xfrm>
            <a:off x="5011122" y="405475"/>
            <a:ext cx="2092851" cy="3987952"/>
          </a:xfrm>
          <a:prstGeom prst="roundRect">
            <a:avLst>
              <a:gd name="adj" fmla="val 5973"/>
            </a:avLst>
          </a:prstGeom>
          <a:solidFill>
            <a:srgbClr val="FFFFFF"/>
          </a:solidFill>
          <a:ln w="101600" cap="flat">
            <a:solidFill>
              <a:srgbClr val="239497"/>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000" dirty="0">
              <a:latin typeface="Tw Cen MT" panose="020B0602020104020603" pitchFamily="34" charset="0"/>
            </a:endParaRPr>
          </a:p>
        </p:txBody>
      </p:sp>
      <p:grpSp>
        <p:nvGrpSpPr>
          <p:cNvPr id="33" name="Group 32">
            <a:extLst>
              <a:ext uri="{FF2B5EF4-FFF2-40B4-BE49-F238E27FC236}">
                <a16:creationId xmlns:a16="http://schemas.microsoft.com/office/drawing/2014/main" id="{3873D1EC-8F76-614E-85D0-60B569D61A24}"/>
              </a:ext>
            </a:extLst>
          </p:cNvPr>
          <p:cNvGrpSpPr/>
          <p:nvPr/>
        </p:nvGrpSpPr>
        <p:grpSpPr>
          <a:xfrm>
            <a:off x="1122045" y="570868"/>
            <a:ext cx="603083" cy="514727"/>
            <a:chOff x="2240914" y="1141736"/>
            <a:chExt cx="1206165" cy="1029453"/>
          </a:xfrm>
        </p:grpSpPr>
        <p:sp>
          <p:nvSpPr>
            <p:cNvPr id="34" name="Freeform 33">
              <a:extLst>
                <a:ext uri="{FF2B5EF4-FFF2-40B4-BE49-F238E27FC236}">
                  <a16:creationId xmlns:a16="http://schemas.microsoft.com/office/drawing/2014/main" id="{D26C8983-D09B-F443-912D-1FF13357075E}"/>
                </a:ext>
              </a:extLst>
            </p:cNvPr>
            <p:cNvSpPr>
              <a:spLocks noChangeArrowheads="1"/>
            </p:cNvSpPr>
            <p:nvPr/>
          </p:nvSpPr>
          <p:spPr bwMode="auto">
            <a:xfrm>
              <a:off x="2240914" y="1141736"/>
              <a:ext cx="1206165" cy="1029453"/>
            </a:xfrm>
            <a:custGeom>
              <a:avLst/>
              <a:gdLst>
                <a:gd name="connsiteX0" fmla="*/ 521301 w 1206165"/>
                <a:gd name="connsiteY0" fmla="*/ 952219 h 1029453"/>
                <a:gd name="connsiteX1" fmla="*/ 515065 w 1206165"/>
                <a:gd name="connsiteY1" fmla="*/ 955957 h 1029453"/>
                <a:gd name="connsiteX2" fmla="*/ 515065 w 1206165"/>
                <a:gd name="connsiteY2" fmla="*/ 977134 h 1029453"/>
                <a:gd name="connsiteX3" fmla="*/ 518807 w 1206165"/>
                <a:gd name="connsiteY3" fmla="*/ 982116 h 1029453"/>
                <a:gd name="connsiteX4" fmla="*/ 540008 w 1206165"/>
                <a:gd name="connsiteY4" fmla="*/ 987099 h 1029453"/>
                <a:gd name="connsiteX5" fmla="*/ 548738 w 1206165"/>
                <a:gd name="connsiteY5" fmla="*/ 979625 h 1029453"/>
                <a:gd name="connsiteX6" fmla="*/ 523795 w 1206165"/>
                <a:gd name="connsiteY6" fmla="*/ 954711 h 1029453"/>
                <a:gd name="connsiteX7" fmla="*/ 471416 w 1206165"/>
                <a:gd name="connsiteY7" fmla="*/ 902391 h 1029453"/>
                <a:gd name="connsiteX8" fmla="*/ 457697 w 1206165"/>
                <a:gd name="connsiteY8" fmla="*/ 912357 h 1029453"/>
                <a:gd name="connsiteX9" fmla="*/ 453956 w 1206165"/>
                <a:gd name="connsiteY9" fmla="*/ 921077 h 1029453"/>
                <a:gd name="connsiteX10" fmla="*/ 457697 w 1206165"/>
                <a:gd name="connsiteY10" fmla="*/ 934779 h 1029453"/>
                <a:gd name="connsiteX11" fmla="*/ 460192 w 1206165"/>
                <a:gd name="connsiteY11" fmla="*/ 937271 h 1029453"/>
                <a:gd name="connsiteX12" fmla="*/ 472663 w 1206165"/>
                <a:gd name="connsiteY12" fmla="*/ 944745 h 1029453"/>
                <a:gd name="connsiteX13" fmla="*/ 482640 w 1206165"/>
                <a:gd name="connsiteY13" fmla="*/ 943499 h 1029453"/>
                <a:gd name="connsiteX14" fmla="*/ 497606 w 1206165"/>
                <a:gd name="connsiteY14" fmla="*/ 932288 h 1029453"/>
                <a:gd name="connsiteX15" fmla="*/ 500100 w 1206165"/>
                <a:gd name="connsiteY15" fmla="*/ 931042 h 1029453"/>
                <a:gd name="connsiteX16" fmla="*/ 421531 w 1206165"/>
                <a:gd name="connsiteY16" fmla="*/ 852563 h 1029453"/>
                <a:gd name="connsiteX17" fmla="*/ 406565 w 1206165"/>
                <a:gd name="connsiteY17" fmla="*/ 865020 h 1029453"/>
                <a:gd name="connsiteX18" fmla="*/ 399082 w 1206165"/>
                <a:gd name="connsiteY18" fmla="*/ 876231 h 1029453"/>
                <a:gd name="connsiteX19" fmla="*/ 402824 w 1206165"/>
                <a:gd name="connsiteY19" fmla="*/ 888688 h 1029453"/>
                <a:gd name="connsiteX20" fmla="*/ 405318 w 1206165"/>
                <a:gd name="connsiteY20" fmla="*/ 892425 h 1029453"/>
                <a:gd name="connsiteX21" fmla="*/ 417789 w 1206165"/>
                <a:gd name="connsiteY21" fmla="*/ 898654 h 1029453"/>
                <a:gd name="connsiteX22" fmla="*/ 430260 w 1206165"/>
                <a:gd name="connsiteY22" fmla="*/ 896162 h 1029453"/>
                <a:gd name="connsiteX23" fmla="*/ 450215 w 1206165"/>
                <a:gd name="connsiteY23" fmla="*/ 881214 h 1029453"/>
                <a:gd name="connsiteX24" fmla="*/ 384117 w 1206165"/>
                <a:gd name="connsiteY24" fmla="*/ 815191 h 1029453"/>
                <a:gd name="connsiteX25" fmla="*/ 384117 w 1206165"/>
                <a:gd name="connsiteY25" fmla="*/ 816437 h 1029453"/>
                <a:gd name="connsiteX26" fmla="*/ 386611 w 1206165"/>
                <a:gd name="connsiteY26" fmla="*/ 820174 h 1029453"/>
                <a:gd name="connsiteX27" fmla="*/ 394094 w 1206165"/>
                <a:gd name="connsiteY27" fmla="*/ 826403 h 1029453"/>
                <a:gd name="connsiteX28" fmla="*/ 455827 w 1206165"/>
                <a:gd name="connsiteY28" fmla="*/ 494110 h 1029453"/>
                <a:gd name="connsiteX29" fmla="*/ 429013 w 1206165"/>
                <a:gd name="connsiteY29" fmla="*/ 501273 h 1029453"/>
                <a:gd name="connsiteX30" fmla="*/ 308041 w 1206165"/>
                <a:gd name="connsiteY30" fmla="*/ 622106 h 1029453"/>
                <a:gd name="connsiteX31" fmla="*/ 315524 w 1206165"/>
                <a:gd name="connsiteY31" fmla="*/ 705569 h 1029453"/>
                <a:gd name="connsiteX32" fmla="*/ 487629 w 1206165"/>
                <a:gd name="connsiteY32" fmla="*/ 877477 h 1029453"/>
                <a:gd name="connsiteX33" fmla="*/ 544997 w 1206165"/>
                <a:gd name="connsiteY33" fmla="*/ 934779 h 1029453"/>
                <a:gd name="connsiteX34" fmla="*/ 604859 w 1206165"/>
                <a:gd name="connsiteY34" fmla="*/ 993328 h 1029453"/>
                <a:gd name="connsiteX35" fmla="*/ 634790 w 1206165"/>
                <a:gd name="connsiteY35" fmla="*/ 993328 h 1029453"/>
                <a:gd name="connsiteX36" fmla="*/ 641026 w 1206165"/>
                <a:gd name="connsiteY36" fmla="*/ 988345 h 1029453"/>
                <a:gd name="connsiteX37" fmla="*/ 647261 w 1206165"/>
                <a:gd name="connsiteY37" fmla="*/ 973397 h 1029453"/>
                <a:gd name="connsiteX38" fmla="*/ 641026 w 1206165"/>
                <a:gd name="connsiteY38" fmla="*/ 958448 h 1029453"/>
                <a:gd name="connsiteX39" fmla="*/ 523795 w 1206165"/>
                <a:gd name="connsiteY39" fmla="*/ 841351 h 1029453"/>
                <a:gd name="connsiteX40" fmla="*/ 523795 w 1206165"/>
                <a:gd name="connsiteY40" fmla="*/ 820174 h 1029453"/>
                <a:gd name="connsiteX41" fmla="*/ 544997 w 1206165"/>
                <a:gd name="connsiteY41" fmla="*/ 820174 h 1029453"/>
                <a:gd name="connsiteX42" fmla="*/ 689664 w 1206165"/>
                <a:gd name="connsiteY42" fmla="*/ 964677 h 1029453"/>
                <a:gd name="connsiteX43" fmla="*/ 722089 w 1206165"/>
                <a:gd name="connsiteY43" fmla="*/ 964677 h 1029453"/>
                <a:gd name="connsiteX44" fmla="*/ 724584 w 1206165"/>
                <a:gd name="connsiteY44" fmla="*/ 960939 h 1029453"/>
                <a:gd name="connsiteX45" fmla="*/ 732066 w 1206165"/>
                <a:gd name="connsiteY45" fmla="*/ 944745 h 1029453"/>
                <a:gd name="connsiteX46" fmla="*/ 724584 w 1206165"/>
                <a:gd name="connsiteY46" fmla="*/ 928551 h 1029453"/>
                <a:gd name="connsiteX47" fmla="*/ 581163 w 1206165"/>
                <a:gd name="connsiteY47" fmla="*/ 784049 h 1029453"/>
                <a:gd name="connsiteX48" fmla="*/ 581163 w 1206165"/>
                <a:gd name="connsiteY48" fmla="*/ 762872 h 1029453"/>
                <a:gd name="connsiteX49" fmla="*/ 601118 w 1206165"/>
                <a:gd name="connsiteY49" fmla="*/ 762872 h 1029453"/>
                <a:gd name="connsiteX50" fmla="*/ 745785 w 1206165"/>
                <a:gd name="connsiteY50" fmla="*/ 907374 h 1029453"/>
                <a:gd name="connsiteX51" fmla="*/ 770727 w 1206165"/>
                <a:gd name="connsiteY51" fmla="*/ 931042 h 1029453"/>
                <a:gd name="connsiteX52" fmla="*/ 808141 w 1206165"/>
                <a:gd name="connsiteY52" fmla="*/ 936025 h 1029453"/>
                <a:gd name="connsiteX53" fmla="*/ 810636 w 1206165"/>
                <a:gd name="connsiteY53" fmla="*/ 933534 h 1029453"/>
                <a:gd name="connsiteX54" fmla="*/ 806894 w 1206165"/>
                <a:gd name="connsiteY54" fmla="*/ 894917 h 1029453"/>
                <a:gd name="connsiteX55" fmla="*/ 638531 w 1206165"/>
                <a:gd name="connsiteY55" fmla="*/ 727992 h 1029453"/>
                <a:gd name="connsiteX56" fmla="*/ 638531 w 1206165"/>
                <a:gd name="connsiteY56" fmla="*/ 705569 h 1029453"/>
                <a:gd name="connsiteX57" fmla="*/ 658486 w 1206165"/>
                <a:gd name="connsiteY57" fmla="*/ 705569 h 1029453"/>
                <a:gd name="connsiteX58" fmla="*/ 803153 w 1206165"/>
                <a:gd name="connsiteY58" fmla="*/ 850071 h 1029453"/>
                <a:gd name="connsiteX59" fmla="*/ 836825 w 1206165"/>
                <a:gd name="connsiteY59" fmla="*/ 850071 h 1029453"/>
                <a:gd name="connsiteX60" fmla="*/ 839320 w 1206165"/>
                <a:gd name="connsiteY60" fmla="*/ 847580 h 1029453"/>
                <a:gd name="connsiteX61" fmla="*/ 846803 w 1206165"/>
                <a:gd name="connsiteY61" fmla="*/ 831386 h 1029453"/>
                <a:gd name="connsiteX62" fmla="*/ 839320 w 1206165"/>
                <a:gd name="connsiteY62" fmla="*/ 813946 h 1029453"/>
                <a:gd name="connsiteX63" fmla="*/ 752020 w 1206165"/>
                <a:gd name="connsiteY63" fmla="*/ 727992 h 1029453"/>
                <a:gd name="connsiteX64" fmla="*/ 737055 w 1206165"/>
                <a:gd name="connsiteY64" fmla="*/ 711798 h 1029453"/>
                <a:gd name="connsiteX65" fmla="*/ 727078 w 1206165"/>
                <a:gd name="connsiteY65" fmla="*/ 701832 h 1029453"/>
                <a:gd name="connsiteX66" fmla="*/ 588646 w 1206165"/>
                <a:gd name="connsiteY66" fmla="*/ 643284 h 1029453"/>
                <a:gd name="connsiteX67" fmla="*/ 586152 w 1206165"/>
                <a:gd name="connsiteY67" fmla="*/ 643284 h 1029453"/>
                <a:gd name="connsiteX68" fmla="*/ 544997 w 1206165"/>
                <a:gd name="connsiteY68" fmla="*/ 690620 h 1029453"/>
                <a:gd name="connsiteX69" fmla="*/ 485134 w 1206165"/>
                <a:gd name="connsiteY69" fmla="*/ 732975 h 1029453"/>
                <a:gd name="connsiteX70" fmla="*/ 463933 w 1206165"/>
                <a:gd name="connsiteY70" fmla="*/ 729237 h 1029453"/>
                <a:gd name="connsiteX71" fmla="*/ 434002 w 1206165"/>
                <a:gd name="connsiteY71" fmla="*/ 708060 h 1029453"/>
                <a:gd name="connsiteX72" fmla="*/ 424025 w 1206165"/>
                <a:gd name="connsiteY72" fmla="*/ 647021 h 1029453"/>
                <a:gd name="connsiteX73" fmla="*/ 512571 w 1206165"/>
                <a:gd name="connsiteY73" fmla="*/ 526187 h 1029453"/>
                <a:gd name="connsiteX74" fmla="*/ 482640 w 1206165"/>
                <a:gd name="connsiteY74" fmla="*/ 503764 h 1029453"/>
                <a:gd name="connsiteX75" fmla="*/ 455827 w 1206165"/>
                <a:gd name="connsiteY75" fmla="*/ 494110 h 1029453"/>
                <a:gd name="connsiteX76" fmla="*/ 692782 w 1206165"/>
                <a:gd name="connsiteY76" fmla="*/ 472466 h 1029453"/>
                <a:gd name="connsiteX77" fmla="*/ 583658 w 1206165"/>
                <a:gd name="connsiteY77" fmla="*/ 501273 h 1029453"/>
                <a:gd name="connsiteX78" fmla="*/ 581163 w 1206165"/>
                <a:gd name="connsiteY78" fmla="*/ 502518 h 1029453"/>
                <a:gd name="connsiteX79" fmla="*/ 579916 w 1206165"/>
                <a:gd name="connsiteY79" fmla="*/ 503764 h 1029453"/>
                <a:gd name="connsiteX80" fmla="*/ 451462 w 1206165"/>
                <a:gd name="connsiteY80" fmla="*/ 656986 h 1029453"/>
                <a:gd name="connsiteX81" fmla="*/ 457697 w 1206165"/>
                <a:gd name="connsiteY81" fmla="*/ 690620 h 1029453"/>
                <a:gd name="connsiteX82" fmla="*/ 473910 w 1206165"/>
                <a:gd name="connsiteY82" fmla="*/ 701832 h 1029453"/>
                <a:gd name="connsiteX83" fmla="*/ 517560 w 1206165"/>
                <a:gd name="connsiteY83" fmla="*/ 680655 h 1029453"/>
                <a:gd name="connsiteX84" fmla="*/ 567445 w 1206165"/>
                <a:gd name="connsiteY84" fmla="*/ 619615 h 1029453"/>
                <a:gd name="connsiteX85" fmla="*/ 611095 w 1206165"/>
                <a:gd name="connsiteY85" fmla="*/ 623352 h 1029453"/>
                <a:gd name="connsiteX86" fmla="*/ 809389 w 1206165"/>
                <a:gd name="connsiteY86" fmla="*/ 640792 h 1029453"/>
                <a:gd name="connsiteX87" fmla="*/ 830590 w 1206165"/>
                <a:gd name="connsiteY87" fmla="*/ 643284 h 1029453"/>
                <a:gd name="connsiteX88" fmla="*/ 828096 w 1206165"/>
                <a:gd name="connsiteY88" fmla="*/ 664461 h 1029453"/>
                <a:gd name="connsiteX89" fmla="*/ 763245 w 1206165"/>
                <a:gd name="connsiteY89" fmla="*/ 695603 h 1029453"/>
                <a:gd name="connsiteX90" fmla="*/ 831837 w 1206165"/>
                <a:gd name="connsiteY90" fmla="*/ 764117 h 1029453"/>
                <a:gd name="connsiteX91" fmla="*/ 899182 w 1206165"/>
                <a:gd name="connsiteY91" fmla="*/ 713043 h 1029453"/>
                <a:gd name="connsiteX92" fmla="*/ 909159 w 1206165"/>
                <a:gd name="connsiteY92" fmla="*/ 695603 h 1029453"/>
                <a:gd name="connsiteX93" fmla="*/ 904171 w 1206165"/>
                <a:gd name="connsiteY93" fmla="*/ 676918 h 1029453"/>
                <a:gd name="connsiteX94" fmla="*/ 800659 w 1206165"/>
                <a:gd name="connsiteY94" fmla="*/ 541135 h 1029453"/>
                <a:gd name="connsiteX95" fmla="*/ 795670 w 1206165"/>
                <a:gd name="connsiteY95" fmla="*/ 536153 h 1029453"/>
                <a:gd name="connsiteX96" fmla="*/ 791929 w 1206165"/>
                <a:gd name="connsiteY96" fmla="*/ 529924 h 1029453"/>
                <a:gd name="connsiteX97" fmla="*/ 790682 w 1206165"/>
                <a:gd name="connsiteY97" fmla="*/ 528678 h 1029453"/>
                <a:gd name="connsiteX98" fmla="*/ 692782 w 1206165"/>
                <a:gd name="connsiteY98" fmla="*/ 472466 h 1029453"/>
                <a:gd name="connsiteX99" fmla="*/ 879329 w 1206165"/>
                <a:gd name="connsiteY99" fmla="*/ 468645 h 1029453"/>
                <a:gd name="connsiteX100" fmla="*/ 888997 w 1206165"/>
                <a:gd name="connsiteY100" fmla="*/ 468645 h 1029453"/>
                <a:gd name="connsiteX101" fmla="*/ 919210 w 1206165"/>
                <a:gd name="connsiteY101" fmla="*/ 505957 h 1029453"/>
                <a:gd name="connsiteX102" fmla="*/ 918001 w 1206165"/>
                <a:gd name="connsiteY102" fmla="*/ 517150 h 1029453"/>
                <a:gd name="connsiteX103" fmla="*/ 905916 w 1206165"/>
                <a:gd name="connsiteY103" fmla="*/ 527100 h 1029453"/>
                <a:gd name="connsiteX104" fmla="*/ 895040 w 1206165"/>
                <a:gd name="connsiteY104" fmla="*/ 525856 h 1029453"/>
                <a:gd name="connsiteX105" fmla="*/ 866036 w 1206165"/>
                <a:gd name="connsiteY105" fmla="*/ 488545 h 1029453"/>
                <a:gd name="connsiteX106" fmla="*/ 866036 w 1206165"/>
                <a:gd name="connsiteY106" fmla="*/ 478595 h 1029453"/>
                <a:gd name="connsiteX107" fmla="*/ 372557 w 1206165"/>
                <a:gd name="connsiteY107" fmla="*/ 423553 h 1029453"/>
                <a:gd name="connsiteX108" fmla="*/ 384190 w 1206165"/>
                <a:gd name="connsiteY108" fmla="*/ 423553 h 1029453"/>
                <a:gd name="connsiteX109" fmla="*/ 395822 w 1206165"/>
                <a:gd name="connsiteY109" fmla="*/ 436478 h 1029453"/>
                <a:gd name="connsiteX110" fmla="*/ 395822 w 1206165"/>
                <a:gd name="connsiteY110" fmla="*/ 448110 h 1029453"/>
                <a:gd name="connsiteX111" fmla="*/ 360925 w 1206165"/>
                <a:gd name="connsiteY111" fmla="*/ 481715 h 1029453"/>
                <a:gd name="connsiteX112" fmla="*/ 349292 w 1206165"/>
                <a:gd name="connsiteY112" fmla="*/ 481715 h 1029453"/>
                <a:gd name="connsiteX113" fmla="*/ 337660 w 1206165"/>
                <a:gd name="connsiteY113" fmla="*/ 470083 h 1029453"/>
                <a:gd name="connsiteX114" fmla="*/ 337660 w 1206165"/>
                <a:gd name="connsiteY114" fmla="*/ 459743 h 1029453"/>
                <a:gd name="connsiteX115" fmla="*/ 837297 w 1206165"/>
                <a:gd name="connsiteY115" fmla="*/ 416770 h 1029453"/>
                <a:gd name="connsiteX116" fmla="*/ 846086 w 1206165"/>
                <a:gd name="connsiteY116" fmla="*/ 416770 h 1029453"/>
                <a:gd name="connsiteX117" fmla="*/ 858641 w 1206165"/>
                <a:gd name="connsiteY117" fmla="*/ 434865 h 1029453"/>
                <a:gd name="connsiteX118" fmla="*/ 857386 w 1206165"/>
                <a:gd name="connsiteY118" fmla="*/ 442620 h 1029453"/>
                <a:gd name="connsiteX119" fmla="*/ 842319 w 1206165"/>
                <a:gd name="connsiteY119" fmla="*/ 455545 h 1029453"/>
                <a:gd name="connsiteX120" fmla="*/ 834786 w 1206165"/>
                <a:gd name="connsiteY120" fmla="*/ 455545 h 1029453"/>
                <a:gd name="connsiteX121" fmla="*/ 820975 w 1206165"/>
                <a:gd name="connsiteY121" fmla="*/ 438742 h 1029453"/>
                <a:gd name="connsiteX122" fmla="*/ 822231 w 1206165"/>
                <a:gd name="connsiteY122" fmla="*/ 430988 h 1029453"/>
                <a:gd name="connsiteX123" fmla="*/ 379128 w 1206165"/>
                <a:gd name="connsiteY123" fmla="*/ 371719 h 1029453"/>
                <a:gd name="connsiteX124" fmla="*/ 152150 w 1206165"/>
                <a:gd name="connsiteY124" fmla="*/ 598438 h 1029453"/>
                <a:gd name="connsiteX125" fmla="*/ 195800 w 1206165"/>
                <a:gd name="connsiteY125" fmla="*/ 642038 h 1029453"/>
                <a:gd name="connsiteX126" fmla="*/ 246932 w 1206165"/>
                <a:gd name="connsiteY126" fmla="*/ 642038 h 1029453"/>
                <a:gd name="connsiteX127" fmla="*/ 285593 w 1206165"/>
                <a:gd name="connsiteY127" fmla="*/ 603421 h 1029453"/>
                <a:gd name="connsiteX128" fmla="*/ 294323 w 1206165"/>
                <a:gd name="connsiteY128" fmla="*/ 593455 h 1029453"/>
                <a:gd name="connsiteX129" fmla="*/ 401576 w 1206165"/>
                <a:gd name="connsiteY129" fmla="*/ 486324 h 1029453"/>
                <a:gd name="connsiteX130" fmla="*/ 410306 w 1206165"/>
                <a:gd name="connsiteY130" fmla="*/ 478850 h 1029453"/>
                <a:gd name="connsiteX131" fmla="*/ 442732 w 1206165"/>
                <a:gd name="connsiteY131" fmla="*/ 447707 h 1029453"/>
                <a:gd name="connsiteX132" fmla="*/ 442732 w 1206165"/>
                <a:gd name="connsiteY132" fmla="*/ 435250 h 1029453"/>
                <a:gd name="connsiteX133" fmla="*/ 846803 w 1206165"/>
                <a:gd name="connsiteY133" fmla="*/ 370473 h 1029453"/>
                <a:gd name="connsiteX134" fmla="*/ 778210 w 1206165"/>
                <a:gd name="connsiteY134" fmla="*/ 426530 h 1029453"/>
                <a:gd name="connsiteX135" fmla="*/ 775716 w 1206165"/>
                <a:gd name="connsiteY135" fmla="*/ 431513 h 1029453"/>
                <a:gd name="connsiteX136" fmla="*/ 776963 w 1206165"/>
                <a:gd name="connsiteY136" fmla="*/ 437741 h 1029453"/>
                <a:gd name="connsiteX137" fmla="*/ 952809 w 1206165"/>
                <a:gd name="connsiteY137" fmla="*/ 650758 h 1029453"/>
                <a:gd name="connsiteX138" fmla="*/ 976505 w 1206165"/>
                <a:gd name="connsiteY138" fmla="*/ 663215 h 1029453"/>
                <a:gd name="connsiteX139" fmla="*/ 1003941 w 1206165"/>
                <a:gd name="connsiteY139" fmla="*/ 654495 h 1029453"/>
                <a:gd name="connsiteX140" fmla="*/ 1051333 w 1206165"/>
                <a:gd name="connsiteY140" fmla="*/ 615878 h 1029453"/>
                <a:gd name="connsiteX141" fmla="*/ 1176046 w 1206165"/>
                <a:gd name="connsiteY141" fmla="*/ 34132 h 1029453"/>
                <a:gd name="connsiteX142" fmla="*/ 856780 w 1206165"/>
                <a:gd name="connsiteY142" fmla="*/ 320645 h 1029453"/>
                <a:gd name="connsiteX143" fmla="*/ 854285 w 1206165"/>
                <a:gd name="connsiteY143" fmla="*/ 333102 h 1029453"/>
                <a:gd name="connsiteX144" fmla="*/ 972763 w 1206165"/>
                <a:gd name="connsiteY144" fmla="*/ 473867 h 1029453"/>
                <a:gd name="connsiteX145" fmla="*/ 1088747 w 1206165"/>
                <a:gd name="connsiteY145" fmla="*/ 614632 h 1029453"/>
                <a:gd name="connsiteX146" fmla="*/ 1094982 w 1206165"/>
                <a:gd name="connsiteY146" fmla="*/ 618369 h 1029453"/>
                <a:gd name="connsiteX147" fmla="*/ 1099971 w 1206165"/>
                <a:gd name="connsiteY147" fmla="*/ 617124 h 1029453"/>
                <a:gd name="connsiteX148" fmla="*/ 1152350 w 1206165"/>
                <a:gd name="connsiteY148" fmla="*/ 556084 h 1029453"/>
                <a:gd name="connsiteX149" fmla="*/ 1176046 w 1206165"/>
                <a:gd name="connsiteY149" fmla="*/ 503764 h 1029453"/>
                <a:gd name="connsiteX150" fmla="*/ 29931 w 1206165"/>
                <a:gd name="connsiteY150" fmla="*/ 30394 h 1029453"/>
                <a:gd name="connsiteX151" fmla="*/ 29931 w 1206165"/>
                <a:gd name="connsiteY151" fmla="*/ 472621 h 1029453"/>
                <a:gd name="connsiteX152" fmla="*/ 49885 w 1206165"/>
                <a:gd name="connsiteY152" fmla="*/ 527433 h 1029453"/>
                <a:gd name="connsiteX153" fmla="*/ 103512 w 1206165"/>
                <a:gd name="connsiteY153" fmla="*/ 593455 h 1029453"/>
                <a:gd name="connsiteX154" fmla="*/ 114736 w 1206165"/>
                <a:gd name="connsiteY154" fmla="*/ 593455 h 1029453"/>
                <a:gd name="connsiteX155" fmla="*/ 374139 w 1206165"/>
                <a:gd name="connsiteY155" fmla="*/ 334347 h 1029453"/>
                <a:gd name="connsiteX156" fmla="*/ 376634 w 1206165"/>
                <a:gd name="connsiteY156" fmla="*/ 328119 h 1029453"/>
                <a:gd name="connsiteX157" fmla="*/ 375387 w 1206165"/>
                <a:gd name="connsiteY157" fmla="*/ 323136 h 1029453"/>
                <a:gd name="connsiteX158" fmla="*/ 34296 w 1206165"/>
                <a:gd name="connsiteY158" fmla="*/ 186 h 1029453"/>
                <a:gd name="connsiteX159" fmla="*/ 49885 w 1206165"/>
                <a:gd name="connsiteY159" fmla="*/ 6726 h 1029453"/>
                <a:gd name="connsiteX160" fmla="*/ 395341 w 1206165"/>
                <a:gd name="connsiteY160" fmla="*/ 301959 h 1029453"/>
                <a:gd name="connsiteX161" fmla="*/ 406565 w 1206165"/>
                <a:gd name="connsiteY161" fmla="*/ 328119 h 1029453"/>
                <a:gd name="connsiteX162" fmla="*/ 399082 w 1206165"/>
                <a:gd name="connsiteY162" fmla="*/ 350542 h 1029453"/>
                <a:gd name="connsiteX163" fmla="*/ 462686 w 1206165"/>
                <a:gd name="connsiteY163" fmla="*/ 415319 h 1029453"/>
                <a:gd name="connsiteX164" fmla="*/ 465180 w 1206165"/>
                <a:gd name="connsiteY164" fmla="*/ 465147 h 1029453"/>
                <a:gd name="connsiteX165" fmla="*/ 500100 w 1206165"/>
                <a:gd name="connsiteY165" fmla="*/ 478850 h 1029453"/>
                <a:gd name="connsiteX166" fmla="*/ 535020 w 1206165"/>
                <a:gd name="connsiteY166" fmla="*/ 503764 h 1029453"/>
                <a:gd name="connsiteX167" fmla="*/ 561209 w 1206165"/>
                <a:gd name="connsiteY167" fmla="*/ 481341 h 1029453"/>
                <a:gd name="connsiteX168" fmla="*/ 563704 w 1206165"/>
                <a:gd name="connsiteY168" fmla="*/ 480096 h 1029453"/>
                <a:gd name="connsiteX169" fmla="*/ 564951 w 1206165"/>
                <a:gd name="connsiteY169" fmla="*/ 477604 h 1029453"/>
                <a:gd name="connsiteX170" fmla="*/ 760750 w 1206165"/>
                <a:gd name="connsiteY170" fmla="*/ 463901 h 1029453"/>
                <a:gd name="connsiteX171" fmla="*/ 754515 w 1206165"/>
                <a:gd name="connsiteY171" fmla="*/ 456427 h 1029453"/>
                <a:gd name="connsiteX172" fmla="*/ 745785 w 1206165"/>
                <a:gd name="connsiteY172" fmla="*/ 429021 h 1029453"/>
                <a:gd name="connsiteX173" fmla="*/ 759503 w 1206165"/>
                <a:gd name="connsiteY173" fmla="*/ 404107 h 1029453"/>
                <a:gd name="connsiteX174" fmla="*/ 829343 w 1206165"/>
                <a:gd name="connsiteY174" fmla="*/ 346805 h 1029453"/>
                <a:gd name="connsiteX175" fmla="*/ 836825 w 1206165"/>
                <a:gd name="connsiteY175" fmla="*/ 298222 h 1029453"/>
                <a:gd name="connsiteX176" fmla="*/ 1159833 w 1206165"/>
                <a:gd name="connsiteY176" fmla="*/ 9217 h 1029453"/>
                <a:gd name="connsiteX177" fmla="*/ 1192258 w 1206165"/>
                <a:gd name="connsiteY177" fmla="*/ 6726 h 1029453"/>
                <a:gd name="connsiteX178" fmla="*/ 1205977 w 1206165"/>
                <a:gd name="connsiteY178" fmla="*/ 34132 h 1029453"/>
                <a:gd name="connsiteX179" fmla="*/ 1205977 w 1206165"/>
                <a:gd name="connsiteY179" fmla="*/ 505010 h 1029453"/>
                <a:gd name="connsiteX180" fmla="*/ 1205977 w 1206165"/>
                <a:gd name="connsiteY180" fmla="*/ 506255 h 1029453"/>
                <a:gd name="connsiteX181" fmla="*/ 1173551 w 1206165"/>
                <a:gd name="connsiteY181" fmla="*/ 576015 h 1029453"/>
                <a:gd name="connsiteX182" fmla="*/ 1119925 w 1206165"/>
                <a:gd name="connsiteY182" fmla="*/ 639546 h 1029453"/>
                <a:gd name="connsiteX183" fmla="*/ 1094982 w 1206165"/>
                <a:gd name="connsiteY183" fmla="*/ 648266 h 1029453"/>
                <a:gd name="connsiteX184" fmla="*/ 1091241 w 1206165"/>
                <a:gd name="connsiteY184" fmla="*/ 648266 h 1029453"/>
                <a:gd name="connsiteX185" fmla="*/ 1070040 w 1206165"/>
                <a:gd name="connsiteY185" fmla="*/ 639546 h 1029453"/>
                <a:gd name="connsiteX186" fmla="*/ 1022648 w 1206165"/>
                <a:gd name="connsiteY186" fmla="*/ 678163 h 1029453"/>
                <a:gd name="connsiteX187" fmla="*/ 980246 w 1206165"/>
                <a:gd name="connsiteY187" fmla="*/ 693112 h 1029453"/>
                <a:gd name="connsiteX188" fmla="*/ 974010 w 1206165"/>
                <a:gd name="connsiteY188" fmla="*/ 693112 h 1029453"/>
                <a:gd name="connsiteX189" fmla="*/ 936596 w 1206165"/>
                <a:gd name="connsiteY189" fmla="*/ 675672 h 1029453"/>
                <a:gd name="connsiteX190" fmla="*/ 939091 w 1206165"/>
                <a:gd name="connsiteY190" fmla="*/ 699340 h 1029453"/>
                <a:gd name="connsiteX191" fmla="*/ 916642 w 1206165"/>
                <a:gd name="connsiteY191" fmla="*/ 736712 h 1029453"/>
                <a:gd name="connsiteX192" fmla="*/ 853038 w 1206165"/>
                <a:gd name="connsiteY192" fmla="*/ 785294 h 1029453"/>
                <a:gd name="connsiteX193" fmla="*/ 860521 w 1206165"/>
                <a:gd name="connsiteY193" fmla="*/ 792769 h 1029453"/>
                <a:gd name="connsiteX194" fmla="*/ 860521 w 1206165"/>
                <a:gd name="connsiteY194" fmla="*/ 868757 h 1029453"/>
                <a:gd name="connsiteX195" fmla="*/ 858027 w 1206165"/>
                <a:gd name="connsiteY195" fmla="*/ 871248 h 1029453"/>
                <a:gd name="connsiteX196" fmla="*/ 835578 w 1206165"/>
                <a:gd name="connsiteY196" fmla="*/ 884951 h 1029453"/>
                <a:gd name="connsiteX197" fmla="*/ 846803 w 1206165"/>
                <a:gd name="connsiteY197" fmla="*/ 913602 h 1029453"/>
                <a:gd name="connsiteX198" fmla="*/ 831837 w 1206165"/>
                <a:gd name="connsiteY198" fmla="*/ 953465 h 1029453"/>
                <a:gd name="connsiteX199" fmla="*/ 829343 w 1206165"/>
                <a:gd name="connsiteY199" fmla="*/ 957202 h 1029453"/>
                <a:gd name="connsiteX200" fmla="*/ 793176 w 1206165"/>
                <a:gd name="connsiteY200" fmla="*/ 970905 h 1029453"/>
                <a:gd name="connsiteX201" fmla="*/ 789434 w 1206165"/>
                <a:gd name="connsiteY201" fmla="*/ 970905 h 1029453"/>
                <a:gd name="connsiteX202" fmla="*/ 759503 w 1206165"/>
                <a:gd name="connsiteY202" fmla="*/ 960939 h 1029453"/>
                <a:gd name="connsiteX203" fmla="*/ 745785 w 1206165"/>
                <a:gd name="connsiteY203" fmla="*/ 982116 h 1029453"/>
                <a:gd name="connsiteX204" fmla="*/ 743291 w 1206165"/>
                <a:gd name="connsiteY204" fmla="*/ 985854 h 1029453"/>
                <a:gd name="connsiteX205" fmla="*/ 705877 w 1206165"/>
                <a:gd name="connsiteY205" fmla="*/ 1000802 h 1029453"/>
                <a:gd name="connsiteX206" fmla="*/ 673451 w 1206165"/>
                <a:gd name="connsiteY206" fmla="*/ 990836 h 1029453"/>
                <a:gd name="connsiteX207" fmla="*/ 662227 w 1206165"/>
                <a:gd name="connsiteY207" fmla="*/ 1009522 h 1029453"/>
                <a:gd name="connsiteX208" fmla="*/ 657238 w 1206165"/>
                <a:gd name="connsiteY208" fmla="*/ 1015751 h 1029453"/>
                <a:gd name="connsiteX209" fmla="*/ 619824 w 1206165"/>
                <a:gd name="connsiteY209" fmla="*/ 1029453 h 1029453"/>
                <a:gd name="connsiteX210" fmla="*/ 583658 w 1206165"/>
                <a:gd name="connsiteY210" fmla="*/ 1015751 h 1029453"/>
                <a:gd name="connsiteX211" fmla="*/ 569939 w 1206165"/>
                <a:gd name="connsiteY211" fmla="*/ 1002048 h 1029453"/>
                <a:gd name="connsiteX212" fmla="*/ 558715 w 1206165"/>
                <a:gd name="connsiteY212" fmla="*/ 1010768 h 1029453"/>
                <a:gd name="connsiteX213" fmla="*/ 532525 w 1206165"/>
                <a:gd name="connsiteY213" fmla="*/ 1019488 h 1029453"/>
                <a:gd name="connsiteX214" fmla="*/ 495111 w 1206165"/>
                <a:gd name="connsiteY214" fmla="*/ 1000802 h 1029453"/>
                <a:gd name="connsiteX215" fmla="*/ 491370 w 1206165"/>
                <a:gd name="connsiteY215" fmla="*/ 995819 h 1029453"/>
                <a:gd name="connsiteX216" fmla="*/ 481393 w 1206165"/>
                <a:gd name="connsiteY216" fmla="*/ 974642 h 1029453"/>
                <a:gd name="connsiteX217" fmla="*/ 475157 w 1206165"/>
                <a:gd name="connsiteY217" fmla="*/ 975888 h 1029453"/>
                <a:gd name="connsiteX218" fmla="*/ 466427 w 1206165"/>
                <a:gd name="connsiteY218" fmla="*/ 974642 h 1029453"/>
                <a:gd name="connsiteX219" fmla="*/ 436496 w 1206165"/>
                <a:gd name="connsiteY219" fmla="*/ 955957 h 1029453"/>
                <a:gd name="connsiteX220" fmla="*/ 435249 w 1206165"/>
                <a:gd name="connsiteY220" fmla="*/ 952219 h 1029453"/>
                <a:gd name="connsiteX221" fmla="*/ 424025 w 1206165"/>
                <a:gd name="connsiteY221" fmla="*/ 928551 h 1029453"/>
                <a:gd name="connsiteX222" fmla="*/ 421531 w 1206165"/>
                <a:gd name="connsiteY222" fmla="*/ 928551 h 1029453"/>
                <a:gd name="connsiteX223" fmla="*/ 412801 w 1206165"/>
                <a:gd name="connsiteY223" fmla="*/ 928551 h 1029453"/>
                <a:gd name="connsiteX224" fmla="*/ 381622 w 1206165"/>
                <a:gd name="connsiteY224" fmla="*/ 909865 h 1029453"/>
                <a:gd name="connsiteX225" fmla="*/ 379128 w 1206165"/>
                <a:gd name="connsiteY225" fmla="*/ 907374 h 1029453"/>
                <a:gd name="connsiteX226" fmla="*/ 370398 w 1206165"/>
                <a:gd name="connsiteY226" fmla="*/ 872494 h 1029453"/>
                <a:gd name="connsiteX227" fmla="*/ 377881 w 1206165"/>
                <a:gd name="connsiteY227" fmla="*/ 850071 h 1029453"/>
                <a:gd name="connsiteX228" fmla="*/ 362915 w 1206165"/>
                <a:gd name="connsiteY228" fmla="*/ 836368 h 1029453"/>
                <a:gd name="connsiteX229" fmla="*/ 360421 w 1206165"/>
                <a:gd name="connsiteY229" fmla="*/ 835123 h 1029453"/>
                <a:gd name="connsiteX230" fmla="*/ 350444 w 1206165"/>
                <a:gd name="connsiteY230" fmla="*/ 801489 h 1029453"/>
                <a:gd name="connsiteX231" fmla="*/ 354185 w 1206165"/>
                <a:gd name="connsiteY231" fmla="*/ 785294 h 1029453"/>
                <a:gd name="connsiteX232" fmla="*/ 294323 w 1206165"/>
                <a:gd name="connsiteY232" fmla="*/ 726746 h 1029453"/>
                <a:gd name="connsiteX233" fmla="*/ 266886 w 1206165"/>
                <a:gd name="connsiteY233" fmla="*/ 663215 h 1029453"/>
                <a:gd name="connsiteX234" fmla="*/ 221989 w 1206165"/>
                <a:gd name="connsiteY234" fmla="*/ 683146 h 1029453"/>
                <a:gd name="connsiteX235" fmla="*/ 175845 w 1206165"/>
                <a:gd name="connsiteY235" fmla="*/ 663215 h 1029453"/>
                <a:gd name="connsiteX236" fmla="*/ 130949 w 1206165"/>
                <a:gd name="connsiteY236" fmla="*/ 619615 h 1029453"/>
                <a:gd name="connsiteX237" fmla="*/ 108500 w 1206165"/>
                <a:gd name="connsiteY237" fmla="*/ 625844 h 1029453"/>
                <a:gd name="connsiteX238" fmla="*/ 82311 w 1206165"/>
                <a:gd name="connsiteY238" fmla="*/ 614632 h 1029453"/>
                <a:gd name="connsiteX239" fmla="*/ 81063 w 1206165"/>
                <a:gd name="connsiteY239" fmla="*/ 613386 h 1029453"/>
                <a:gd name="connsiteX240" fmla="*/ 26190 w 1206165"/>
                <a:gd name="connsiteY240" fmla="*/ 544872 h 1029453"/>
                <a:gd name="connsiteX241" fmla="*/ 0 w 1206165"/>
                <a:gd name="connsiteY241" fmla="*/ 472621 h 1029453"/>
                <a:gd name="connsiteX242" fmla="*/ 0 w 1206165"/>
                <a:gd name="connsiteY242" fmla="*/ 29149 h 1029453"/>
                <a:gd name="connsiteX243" fmla="*/ 18707 w 1206165"/>
                <a:gd name="connsiteY243" fmla="*/ 2989 h 1029453"/>
                <a:gd name="connsiteX244" fmla="*/ 34296 w 1206165"/>
                <a:gd name="connsiteY244" fmla="*/ 186 h 1029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206165" h="1029453">
                  <a:moveTo>
                    <a:pt x="521301" y="952219"/>
                  </a:moveTo>
                  <a:lnTo>
                    <a:pt x="515065" y="955957"/>
                  </a:lnTo>
                  <a:cubicBezTo>
                    <a:pt x="508830" y="960939"/>
                    <a:pt x="508830" y="970905"/>
                    <a:pt x="515065" y="977134"/>
                  </a:cubicBezTo>
                  <a:lnTo>
                    <a:pt x="518807" y="982116"/>
                  </a:lnTo>
                  <a:cubicBezTo>
                    <a:pt x="523795" y="990836"/>
                    <a:pt x="533772" y="992082"/>
                    <a:pt x="540008" y="987099"/>
                  </a:cubicBezTo>
                  <a:lnTo>
                    <a:pt x="548738" y="979625"/>
                  </a:lnTo>
                  <a:lnTo>
                    <a:pt x="523795" y="954711"/>
                  </a:lnTo>
                  <a:close/>
                  <a:moveTo>
                    <a:pt x="471416" y="902391"/>
                  </a:moveTo>
                  <a:lnTo>
                    <a:pt x="457697" y="912357"/>
                  </a:lnTo>
                  <a:cubicBezTo>
                    <a:pt x="455203" y="914848"/>
                    <a:pt x="453956" y="918585"/>
                    <a:pt x="453956" y="921077"/>
                  </a:cubicBezTo>
                  <a:cubicBezTo>
                    <a:pt x="453956" y="926060"/>
                    <a:pt x="455203" y="931042"/>
                    <a:pt x="457697" y="934779"/>
                  </a:cubicBezTo>
                  <a:lnTo>
                    <a:pt x="460192" y="937271"/>
                  </a:lnTo>
                  <a:cubicBezTo>
                    <a:pt x="463933" y="941008"/>
                    <a:pt x="467674" y="944745"/>
                    <a:pt x="472663" y="944745"/>
                  </a:cubicBezTo>
                  <a:cubicBezTo>
                    <a:pt x="475157" y="945991"/>
                    <a:pt x="480146" y="945991"/>
                    <a:pt x="482640" y="943499"/>
                  </a:cubicBezTo>
                  <a:lnTo>
                    <a:pt x="497606" y="932288"/>
                  </a:lnTo>
                  <a:lnTo>
                    <a:pt x="500100" y="931042"/>
                  </a:lnTo>
                  <a:close/>
                  <a:moveTo>
                    <a:pt x="421531" y="852563"/>
                  </a:moveTo>
                  <a:lnTo>
                    <a:pt x="406565" y="865020"/>
                  </a:lnTo>
                  <a:cubicBezTo>
                    <a:pt x="402824" y="866265"/>
                    <a:pt x="400329" y="871248"/>
                    <a:pt x="399082" y="876231"/>
                  </a:cubicBezTo>
                  <a:cubicBezTo>
                    <a:pt x="399082" y="879968"/>
                    <a:pt x="401576" y="884951"/>
                    <a:pt x="402824" y="888688"/>
                  </a:cubicBezTo>
                  <a:lnTo>
                    <a:pt x="405318" y="892425"/>
                  </a:lnTo>
                  <a:cubicBezTo>
                    <a:pt x="409059" y="896162"/>
                    <a:pt x="412801" y="898654"/>
                    <a:pt x="417789" y="898654"/>
                  </a:cubicBezTo>
                  <a:cubicBezTo>
                    <a:pt x="422778" y="899900"/>
                    <a:pt x="426519" y="898654"/>
                    <a:pt x="430260" y="896162"/>
                  </a:cubicBezTo>
                  <a:lnTo>
                    <a:pt x="450215" y="881214"/>
                  </a:lnTo>
                  <a:close/>
                  <a:moveTo>
                    <a:pt x="384117" y="815191"/>
                  </a:moveTo>
                  <a:cubicBezTo>
                    <a:pt x="384117" y="815191"/>
                    <a:pt x="384117" y="815191"/>
                    <a:pt x="384117" y="816437"/>
                  </a:cubicBezTo>
                  <a:lnTo>
                    <a:pt x="386611" y="820174"/>
                  </a:lnTo>
                  <a:cubicBezTo>
                    <a:pt x="389105" y="821420"/>
                    <a:pt x="391599" y="823911"/>
                    <a:pt x="394094" y="826403"/>
                  </a:cubicBezTo>
                  <a:close/>
                  <a:moveTo>
                    <a:pt x="455827" y="494110"/>
                  </a:moveTo>
                  <a:cubicBezTo>
                    <a:pt x="446473" y="493798"/>
                    <a:pt x="437120" y="496290"/>
                    <a:pt x="429013" y="501273"/>
                  </a:cubicBezTo>
                  <a:lnTo>
                    <a:pt x="308041" y="622106"/>
                  </a:lnTo>
                  <a:cubicBezTo>
                    <a:pt x="290582" y="648266"/>
                    <a:pt x="293076" y="683146"/>
                    <a:pt x="315524" y="705569"/>
                  </a:cubicBezTo>
                  <a:lnTo>
                    <a:pt x="487629" y="877477"/>
                  </a:lnTo>
                  <a:lnTo>
                    <a:pt x="544997" y="934779"/>
                  </a:lnTo>
                  <a:lnTo>
                    <a:pt x="604859" y="993328"/>
                  </a:lnTo>
                  <a:cubicBezTo>
                    <a:pt x="613589" y="1002048"/>
                    <a:pt x="627307" y="1002048"/>
                    <a:pt x="634790" y="993328"/>
                  </a:cubicBezTo>
                  <a:lnTo>
                    <a:pt x="641026" y="988345"/>
                  </a:lnTo>
                  <a:cubicBezTo>
                    <a:pt x="644767" y="984608"/>
                    <a:pt x="647261" y="979625"/>
                    <a:pt x="647261" y="973397"/>
                  </a:cubicBezTo>
                  <a:cubicBezTo>
                    <a:pt x="647261" y="967168"/>
                    <a:pt x="644767" y="962185"/>
                    <a:pt x="641026" y="958448"/>
                  </a:cubicBezTo>
                  <a:lnTo>
                    <a:pt x="523795" y="841351"/>
                  </a:lnTo>
                  <a:cubicBezTo>
                    <a:pt x="517560" y="835123"/>
                    <a:pt x="517560" y="826403"/>
                    <a:pt x="523795" y="820174"/>
                  </a:cubicBezTo>
                  <a:cubicBezTo>
                    <a:pt x="530031" y="813946"/>
                    <a:pt x="538761" y="813946"/>
                    <a:pt x="544997" y="820174"/>
                  </a:cubicBezTo>
                  <a:lnTo>
                    <a:pt x="689664" y="964677"/>
                  </a:lnTo>
                  <a:cubicBezTo>
                    <a:pt x="697147" y="973397"/>
                    <a:pt x="713359" y="973397"/>
                    <a:pt x="722089" y="964677"/>
                  </a:cubicBezTo>
                  <a:lnTo>
                    <a:pt x="724584" y="960939"/>
                  </a:lnTo>
                  <a:cubicBezTo>
                    <a:pt x="729572" y="957202"/>
                    <a:pt x="732066" y="950974"/>
                    <a:pt x="732066" y="944745"/>
                  </a:cubicBezTo>
                  <a:cubicBezTo>
                    <a:pt x="732066" y="938517"/>
                    <a:pt x="729572" y="933534"/>
                    <a:pt x="724584" y="928551"/>
                  </a:cubicBezTo>
                  <a:lnTo>
                    <a:pt x="581163" y="784049"/>
                  </a:lnTo>
                  <a:cubicBezTo>
                    <a:pt x="574928" y="777820"/>
                    <a:pt x="574928" y="769100"/>
                    <a:pt x="581163" y="762872"/>
                  </a:cubicBezTo>
                  <a:cubicBezTo>
                    <a:pt x="586152" y="756643"/>
                    <a:pt x="596129" y="756643"/>
                    <a:pt x="601118" y="762872"/>
                  </a:cubicBezTo>
                  <a:lnTo>
                    <a:pt x="745785" y="907374"/>
                  </a:lnTo>
                  <a:lnTo>
                    <a:pt x="770727" y="931042"/>
                  </a:lnTo>
                  <a:cubicBezTo>
                    <a:pt x="781952" y="943499"/>
                    <a:pt x="799412" y="944745"/>
                    <a:pt x="808141" y="936025"/>
                  </a:cubicBezTo>
                  <a:lnTo>
                    <a:pt x="810636" y="933534"/>
                  </a:lnTo>
                  <a:cubicBezTo>
                    <a:pt x="819366" y="923568"/>
                    <a:pt x="818118" y="907374"/>
                    <a:pt x="806894" y="894917"/>
                  </a:cubicBezTo>
                  <a:lnTo>
                    <a:pt x="638531" y="727992"/>
                  </a:lnTo>
                  <a:cubicBezTo>
                    <a:pt x="632296" y="721763"/>
                    <a:pt x="632296" y="711798"/>
                    <a:pt x="638531" y="705569"/>
                  </a:cubicBezTo>
                  <a:cubicBezTo>
                    <a:pt x="643520" y="699340"/>
                    <a:pt x="653497" y="699340"/>
                    <a:pt x="658486" y="705569"/>
                  </a:cubicBezTo>
                  <a:lnTo>
                    <a:pt x="803153" y="850071"/>
                  </a:lnTo>
                  <a:cubicBezTo>
                    <a:pt x="811883" y="858791"/>
                    <a:pt x="826848" y="858791"/>
                    <a:pt x="836825" y="850071"/>
                  </a:cubicBezTo>
                  <a:lnTo>
                    <a:pt x="839320" y="847580"/>
                  </a:lnTo>
                  <a:cubicBezTo>
                    <a:pt x="844308" y="842597"/>
                    <a:pt x="846803" y="836368"/>
                    <a:pt x="846803" y="831386"/>
                  </a:cubicBezTo>
                  <a:cubicBezTo>
                    <a:pt x="846803" y="825157"/>
                    <a:pt x="844308" y="818929"/>
                    <a:pt x="839320" y="813946"/>
                  </a:cubicBezTo>
                  <a:lnTo>
                    <a:pt x="752020" y="727992"/>
                  </a:lnTo>
                  <a:lnTo>
                    <a:pt x="737055" y="711798"/>
                  </a:lnTo>
                  <a:lnTo>
                    <a:pt x="727078" y="701832"/>
                  </a:lnTo>
                  <a:cubicBezTo>
                    <a:pt x="675945" y="703078"/>
                    <a:pt x="626060" y="684392"/>
                    <a:pt x="588646" y="643284"/>
                  </a:cubicBezTo>
                  <a:cubicBezTo>
                    <a:pt x="587399" y="643284"/>
                    <a:pt x="586152" y="643284"/>
                    <a:pt x="586152" y="643284"/>
                  </a:cubicBezTo>
                  <a:cubicBezTo>
                    <a:pt x="573681" y="650758"/>
                    <a:pt x="553726" y="669443"/>
                    <a:pt x="544997" y="690620"/>
                  </a:cubicBezTo>
                  <a:cubicBezTo>
                    <a:pt x="536267" y="716780"/>
                    <a:pt x="511324" y="732975"/>
                    <a:pt x="485134" y="732975"/>
                  </a:cubicBezTo>
                  <a:cubicBezTo>
                    <a:pt x="477651" y="732975"/>
                    <a:pt x="470169" y="732975"/>
                    <a:pt x="463933" y="729237"/>
                  </a:cubicBezTo>
                  <a:cubicBezTo>
                    <a:pt x="451462" y="725500"/>
                    <a:pt x="441485" y="718026"/>
                    <a:pt x="434002" y="708060"/>
                  </a:cubicBezTo>
                  <a:cubicBezTo>
                    <a:pt x="420283" y="690620"/>
                    <a:pt x="416542" y="668198"/>
                    <a:pt x="424025" y="647021"/>
                  </a:cubicBezTo>
                  <a:cubicBezTo>
                    <a:pt x="438990" y="604667"/>
                    <a:pt x="478899" y="558575"/>
                    <a:pt x="512571" y="526187"/>
                  </a:cubicBezTo>
                  <a:lnTo>
                    <a:pt x="482640" y="503764"/>
                  </a:lnTo>
                  <a:cubicBezTo>
                    <a:pt x="474534" y="497536"/>
                    <a:pt x="465180" y="494421"/>
                    <a:pt x="455827" y="494110"/>
                  </a:cubicBezTo>
                  <a:close/>
                  <a:moveTo>
                    <a:pt x="692782" y="472466"/>
                  </a:moveTo>
                  <a:cubicBezTo>
                    <a:pt x="655368" y="467638"/>
                    <a:pt x="616083" y="476981"/>
                    <a:pt x="583658" y="501273"/>
                  </a:cubicBezTo>
                  <a:cubicBezTo>
                    <a:pt x="582411" y="501273"/>
                    <a:pt x="581163" y="502518"/>
                    <a:pt x="581163" y="502518"/>
                  </a:cubicBezTo>
                  <a:cubicBezTo>
                    <a:pt x="581163" y="503764"/>
                    <a:pt x="581163" y="503764"/>
                    <a:pt x="579916" y="503764"/>
                  </a:cubicBezTo>
                  <a:cubicBezTo>
                    <a:pt x="562456" y="518713"/>
                    <a:pt x="473910" y="593455"/>
                    <a:pt x="451462" y="656986"/>
                  </a:cubicBezTo>
                  <a:cubicBezTo>
                    <a:pt x="448967" y="669443"/>
                    <a:pt x="450215" y="680655"/>
                    <a:pt x="457697" y="690620"/>
                  </a:cubicBezTo>
                  <a:cubicBezTo>
                    <a:pt x="461439" y="695603"/>
                    <a:pt x="466427" y="699340"/>
                    <a:pt x="473910" y="701832"/>
                  </a:cubicBezTo>
                  <a:cubicBezTo>
                    <a:pt x="491370" y="708060"/>
                    <a:pt x="511324" y="698095"/>
                    <a:pt x="517560" y="680655"/>
                  </a:cubicBezTo>
                  <a:cubicBezTo>
                    <a:pt x="528784" y="652003"/>
                    <a:pt x="551232" y="630826"/>
                    <a:pt x="567445" y="619615"/>
                  </a:cubicBezTo>
                  <a:cubicBezTo>
                    <a:pt x="581163" y="609649"/>
                    <a:pt x="599870" y="612141"/>
                    <a:pt x="611095" y="623352"/>
                  </a:cubicBezTo>
                  <a:cubicBezTo>
                    <a:pt x="662227" y="679409"/>
                    <a:pt x="749526" y="686883"/>
                    <a:pt x="809389" y="640792"/>
                  </a:cubicBezTo>
                  <a:cubicBezTo>
                    <a:pt x="816871" y="635809"/>
                    <a:pt x="825601" y="637055"/>
                    <a:pt x="830590" y="643284"/>
                  </a:cubicBezTo>
                  <a:cubicBezTo>
                    <a:pt x="835578" y="650758"/>
                    <a:pt x="835578" y="659478"/>
                    <a:pt x="828096" y="664461"/>
                  </a:cubicBezTo>
                  <a:cubicBezTo>
                    <a:pt x="808141" y="679409"/>
                    <a:pt x="785693" y="690620"/>
                    <a:pt x="763245" y="695603"/>
                  </a:cubicBezTo>
                  <a:lnTo>
                    <a:pt x="831837" y="764117"/>
                  </a:lnTo>
                  <a:lnTo>
                    <a:pt x="899182" y="713043"/>
                  </a:lnTo>
                  <a:cubicBezTo>
                    <a:pt x="904171" y="708060"/>
                    <a:pt x="907912" y="703078"/>
                    <a:pt x="909159" y="695603"/>
                  </a:cubicBezTo>
                  <a:cubicBezTo>
                    <a:pt x="909159" y="689375"/>
                    <a:pt x="907912" y="683146"/>
                    <a:pt x="904171" y="676918"/>
                  </a:cubicBezTo>
                  <a:lnTo>
                    <a:pt x="800659" y="541135"/>
                  </a:lnTo>
                  <a:cubicBezTo>
                    <a:pt x="798164" y="539890"/>
                    <a:pt x="798164" y="538644"/>
                    <a:pt x="795670" y="536153"/>
                  </a:cubicBezTo>
                  <a:cubicBezTo>
                    <a:pt x="794423" y="534907"/>
                    <a:pt x="793176" y="532415"/>
                    <a:pt x="791929" y="529924"/>
                  </a:cubicBezTo>
                  <a:cubicBezTo>
                    <a:pt x="791929" y="529924"/>
                    <a:pt x="791929" y="529924"/>
                    <a:pt x="790682" y="528678"/>
                  </a:cubicBezTo>
                  <a:cubicBezTo>
                    <a:pt x="765739" y="496290"/>
                    <a:pt x="730196" y="477293"/>
                    <a:pt x="692782" y="472466"/>
                  </a:cubicBezTo>
                  <a:close/>
                  <a:moveTo>
                    <a:pt x="879329" y="468645"/>
                  </a:moveTo>
                  <a:cubicBezTo>
                    <a:pt x="881746" y="464914"/>
                    <a:pt x="886580" y="466158"/>
                    <a:pt x="888997" y="468645"/>
                  </a:cubicBezTo>
                  <a:lnTo>
                    <a:pt x="919210" y="505957"/>
                  </a:lnTo>
                  <a:cubicBezTo>
                    <a:pt x="921627" y="509688"/>
                    <a:pt x="921627" y="513419"/>
                    <a:pt x="918001" y="517150"/>
                  </a:cubicBezTo>
                  <a:lnTo>
                    <a:pt x="905916" y="527100"/>
                  </a:lnTo>
                  <a:cubicBezTo>
                    <a:pt x="902291" y="529587"/>
                    <a:pt x="897457" y="529587"/>
                    <a:pt x="895040" y="525856"/>
                  </a:cubicBezTo>
                  <a:lnTo>
                    <a:pt x="866036" y="488545"/>
                  </a:lnTo>
                  <a:cubicBezTo>
                    <a:pt x="862410" y="486057"/>
                    <a:pt x="863619" y="481082"/>
                    <a:pt x="866036" y="478595"/>
                  </a:cubicBezTo>
                  <a:close/>
                  <a:moveTo>
                    <a:pt x="372557" y="423553"/>
                  </a:moveTo>
                  <a:cubicBezTo>
                    <a:pt x="376435" y="420968"/>
                    <a:pt x="380312" y="420968"/>
                    <a:pt x="384190" y="423553"/>
                  </a:cubicBezTo>
                  <a:lnTo>
                    <a:pt x="395822" y="436478"/>
                  </a:lnTo>
                  <a:cubicBezTo>
                    <a:pt x="399699" y="439063"/>
                    <a:pt x="399699" y="444233"/>
                    <a:pt x="395822" y="448110"/>
                  </a:cubicBezTo>
                  <a:lnTo>
                    <a:pt x="360925" y="481715"/>
                  </a:lnTo>
                  <a:cubicBezTo>
                    <a:pt x="357047" y="485593"/>
                    <a:pt x="353170" y="485593"/>
                    <a:pt x="349292" y="481715"/>
                  </a:cubicBezTo>
                  <a:lnTo>
                    <a:pt x="337660" y="470083"/>
                  </a:lnTo>
                  <a:cubicBezTo>
                    <a:pt x="335075" y="467498"/>
                    <a:pt x="335075" y="462328"/>
                    <a:pt x="337660" y="459743"/>
                  </a:cubicBezTo>
                  <a:close/>
                  <a:moveTo>
                    <a:pt x="837297" y="416770"/>
                  </a:moveTo>
                  <a:cubicBezTo>
                    <a:pt x="839808" y="415478"/>
                    <a:pt x="843575" y="415478"/>
                    <a:pt x="846086" y="416770"/>
                  </a:cubicBezTo>
                  <a:lnTo>
                    <a:pt x="858641" y="434865"/>
                  </a:lnTo>
                  <a:cubicBezTo>
                    <a:pt x="861152" y="437450"/>
                    <a:pt x="859897" y="440035"/>
                    <a:pt x="857386" y="442620"/>
                  </a:cubicBezTo>
                  <a:lnTo>
                    <a:pt x="842319" y="455545"/>
                  </a:lnTo>
                  <a:cubicBezTo>
                    <a:pt x="839808" y="458129"/>
                    <a:pt x="836041" y="458129"/>
                    <a:pt x="834786" y="455545"/>
                  </a:cubicBezTo>
                  <a:lnTo>
                    <a:pt x="820975" y="438742"/>
                  </a:lnTo>
                  <a:cubicBezTo>
                    <a:pt x="818464" y="436157"/>
                    <a:pt x="819719" y="433573"/>
                    <a:pt x="822231" y="430988"/>
                  </a:cubicBezTo>
                  <a:close/>
                  <a:moveTo>
                    <a:pt x="379128" y="371719"/>
                  </a:moveTo>
                  <a:lnTo>
                    <a:pt x="152150" y="598438"/>
                  </a:lnTo>
                  <a:lnTo>
                    <a:pt x="195800" y="642038"/>
                  </a:lnTo>
                  <a:cubicBezTo>
                    <a:pt x="210765" y="655741"/>
                    <a:pt x="233214" y="655741"/>
                    <a:pt x="246932" y="642038"/>
                  </a:cubicBezTo>
                  <a:lnTo>
                    <a:pt x="285593" y="603421"/>
                  </a:lnTo>
                  <a:cubicBezTo>
                    <a:pt x="288087" y="599684"/>
                    <a:pt x="291829" y="595947"/>
                    <a:pt x="294323" y="593455"/>
                  </a:cubicBezTo>
                  <a:lnTo>
                    <a:pt x="401576" y="486324"/>
                  </a:lnTo>
                  <a:cubicBezTo>
                    <a:pt x="402824" y="483833"/>
                    <a:pt x="406565" y="481341"/>
                    <a:pt x="410306" y="478850"/>
                  </a:cubicBezTo>
                  <a:lnTo>
                    <a:pt x="442732" y="447707"/>
                  </a:lnTo>
                  <a:cubicBezTo>
                    <a:pt x="445226" y="443970"/>
                    <a:pt x="445226" y="438987"/>
                    <a:pt x="442732" y="435250"/>
                  </a:cubicBezTo>
                  <a:close/>
                  <a:moveTo>
                    <a:pt x="846803" y="370473"/>
                  </a:moveTo>
                  <a:lnTo>
                    <a:pt x="778210" y="426530"/>
                  </a:lnTo>
                  <a:cubicBezTo>
                    <a:pt x="776963" y="427776"/>
                    <a:pt x="775716" y="429021"/>
                    <a:pt x="775716" y="431513"/>
                  </a:cubicBezTo>
                  <a:cubicBezTo>
                    <a:pt x="775716" y="434004"/>
                    <a:pt x="775716" y="436496"/>
                    <a:pt x="776963" y="437741"/>
                  </a:cubicBezTo>
                  <a:lnTo>
                    <a:pt x="952809" y="650758"/>
                  </a:lnTo>
                  <a:cubicBezTo>
                    <a:pt x="959045" y="656986"/>
                    <a:pt x="967775" y="661969"/>
                    <a:pt x="976505" y="663215"/>
                  </a:cubicBezTo>
                  <a:cubicBezTo>
                    <a:pt x="986482" y="664461"/>
                    <a:pt x="995212" y="660723"/>
                    <a:pt x="1003941" y="654495"/>
                  </a:cubicBezTo>
                  <a:lnTo>
                    <a:pt x="1051333" y="615878"/>
                  </a:lnTo>
                  <a:close/>
                  <a:moveTo>
                    <a:pt x="1176046" y="34132"/>
                  </a:moveTo>
                  <a:lnTo>
                    <a:pt x="856780" y="320645"/>
                  </a:lnTo>
                  <a:cubicBezTo>
                    <a:pt x="853038" y="324382"/>
                    <a:pt x="853038" y="328119"/>
                    <a:pt x="854285" y="333102"/>
                  </a:cubicBezTo>
                  <a:lnTo>
                    <a:pt x="972763" y="473867"/>
                  </a:lnTo>
                  <a:lnTo>
                    <a:pt x="1088747" y="614632"/>
                  </a:lnTo>
                  <a:cubicBezTo>
                    <a:pt x="1089994" y="617124"/>
                    <a:pt x="1092488" y="618369"/>
                    <a:pt x="1094982" y="618369"/>
                  </a:cubicBezTo>
                  <a:cubicBezTo>
                    <a:pt x="1096229" y="618369"/>
                    <a:pt x="1097476" y="618369"/>
                    <a:pt x="1099971" y="617124"/>
                  </a:cubicBezTo>
                  <a:lnTo>
                    <a:pt x="1152350" y="556084"/>
                  </a:lnTo>
                  <a:cubicBezTo>
                    <a:pt x="1166069" y="541135"/>
                    <a:pt x="1174799" y="523695"/>
                    <a:pt x="1176046" y="503764"/>
                  </a:cubicBezTo>
                  <a:close/>
                  <a:moveTo>
                    <a:pt x="29931" y="30394"/>
                  </a:moveTo>
                  <a:lnTo>
                    <a:pt x="29931" y="472621"/>
                  </a:lnTo>
                  <a:cubicBezTo>
                    <a:pt x="29931" y="492553"/>
                    <a:pt x="37414" y="512484"/>
                    <a:pt x="49885" y="527433"/>
                  </a:cubicBezTo>
                  <a:lnTo>
                    <a:pt x="103512" y="593455"/>
                  </a:lnTo>
                  <a:cubicBezTo>
                    <a:pt x="107253" y="597192"/>
                    <a:pt x="112242" y="597192"/>
                    <a:pt x="114736" y="593455"/>
                  </a:cubicBezTo>
                  <a:lnTo>
                    <a:pt x="374139" y="334347"/>
                  </a:lnTo>
                  <a:cubicBezTo>
                    <a:pt x="375387" y="333102"/>
                    <a:pt x="376634" y="331856"/>
                    <a:pt x="376634" y="328119"/>
                  </a:cubicBezTo>
                  <a:cubicBezTo>
                    <a:pt x="376634" y="326873"/>
                    <a:pt x="375387" y="325627"/>
                    <a:pt x="375387" y="323136"/>
                  </a:cubicBezTo>
                  <a:close/>
                  <a:moveTo>
                    <a:pt x="34296" y="186"/>
                  </a:moveTo>
                  <a:cubicBezTo>
                    <a:pt x="39596" y="809"/>
                    <a:pt x="44897" y="2989"/>
                    <a:pt x="49885" y="6726"/>
                  </a:cubicBezTo>
                  <a:lnTo>
                    <a:pt x="395341" y="301959"/>
                  </a:lnTo>
                  <a:cubicBezTo>
                    <a:pt x="402824" y="309433"/>
                    <a:pt x="406565" y="319399"/>
                    <a:pt x="406565" y="328119"/>
                  </a:cubicBezTo>
                  <a:cubicBezTo>
                    <a:pt x="406565" y="336839"/>
                    <a:pt x="404071" y="344313"/>
                    <a:pt x="399082" y="350542"/>
                  </a:cubicBezTo>
                  <a:lnTo>
                    <a:pt x="462686" y="415319"/>
                  </a:lnTo>
                  <a:cubicBezTo>
                    <a:pt x="476404" y="429021"/>
                    <a:pt x="477651" y="450198"/>
                    <a:pt x="465180" y="465147"/>
                  </a:cubicBezTo>
                  <a:cubicBezTo>
                    <a:pt x="477651" y="466393"/>
                    <a:pt x="488876" y="471376"/>
                    <a:pt x="500100" y="478850"/>
                  </a:cubicBezTo>
                  <a:lnTo>
                    <a:pt x="535020" y="503764"/>
                  </a:lnTo>
                  <a:cubicBezTo>
                    <a:pt x="546244" y="493798"/>
                    <a:pt x="556221" y="485078"/>
                    <a:pt x="561209" y="481341"/>
                  </a:cubicBezTo>
                  <a:cubicBezTo>
                    <a:pt x="562456" y="480096"/>
                    <a:pt x="562456" y="480096"/>
                    <a:pt x="563704" y="480096"/>
                  </a:cubicBezTo>
                  <a:cubicBezTo>
                    <a:pt x="563704" y="478850"/>
                    <a:pt x="563704" y="477604"/>
                    <a:pt x="564951" y="477604"/>
                  </a:cubicBezTo>
                  <a:cubicBezTo>
                    <a:pt x="623566" y="432758"/>
                    <a:pt x="700888" y="431513"/>
                    <a:pt x="760750" y="463901"/>
                  </a:cubicBezTo>
                  <a:lnTo>
                    <a:pt x="754515" y="456427"/>
                  </a:lnTo>
                  <a:cubicBezTo>
                    <a:pt x="748279" y="448953"/>
                    <a:pt x="744538" y="438987"/>
                    <a:pt x="745785" y="429021"/>
                  </a:cubicBezTo>
                  <a:cubicBezTo>
                    <a:pt x="745785" y="419056"/>
                    <a:pt x="752020" y="410336"/>
                    <a:pt x="759503" y="404107"/>
                  </a:cubicBezTo>
                  <a:lnTo>
                    <a:pt x="829343" y="346805"/>
                  </a:lnTo>
                  <a:cubicBezTo>
                    <a:pt x="819366" y="330610"/>
                    <a:pt x="823107" y="309433"/>
                    <a:pt x="836825" y="298222"/>
                  </a:cubicBezTo>
                  <a:lnTo>
                    <a:pt x="1159833" y="9217"/>
                  </a:lnTo>
                  <a:cubicBezTo>
                    <a:pt x="1169810" y="1743"/>
                    <a:pt x="1182281" y="1743"/>
                    <a:pt x="1192258" y="6726"/>
                  </a:cubicBezTo>
                  <a:cubicBezTo>
                    <a:pt x="1202236" y="12954"/>
                    <a:pt x="1207224" y="22920"/>
                    <a:pt x="1205977" y="34132"/>
                  </a:cubicBezTo>
                  <a:lnTo>
                    <a:pt x="1205977" y="505010"/>
                  </a:lnTo>
                  <a:lnTo>
                    <a:pt x="1205977" y="506255"/>
                  </a:lnTo>
                  <a:cubicBezTo>
                    <a:pt x="1203483" y="532415"/>
                    <a:pt x="1192258" y="556084"/>
                    <a:pt x="1173551" y="576015"/>
                  </a:cubicBezTo>
                  <a:lnTo>
                    <a:pt x="1119925" y="639546"/>
                  </a:lnTo>
                  <a:cubicBezTo>
                    <a:pt x="1112442" y="644529"/>
                    <a:pt x="1103712" y="648266"/>
                    <a:pt x="1094982" y="648266"/>
                  </a:cubicBezTo>
                  <a:cubicBezTo>
                    <a:pt x="1094982" y="648266"/>
                    <a:pt x="1092488" y="648266"/>
                    <a:pt x="1091241" y="648266"/>
                  </a:cubicBezTo>
                  <a:cubicBezTo>
                    <a:pt x="1083758" y="647021"/>
                    <a:pt x="1076275" y="643284"/>
                    <a:pt x="1070040" y="639546"/>
                  </a:cubicBezTo>
                  <a:lnTo>
                    <a:pt x="1022648" y="678163"/>
                  </a:lnTo>
                  <a:cubicBezTo>
                    <a:pt x="1010177" y="688129"/>
                    <a:pt x="995212" y="693112"/>
                    <a:pt x="980246" y="693112"/>
                  </a:cubicBezTo>
                  <a:cubicBezTo>
                    <a:pt x="978999" y="693112"/>
                    <a:pt x="976505" y="693112"/>
                    <a:pt x="974010" y="693112"/>
                  </a:cubicBezTo>
                  <a:cubicBezTo>
                    <a:pt x="960292" y="691866"/>
                    <a:pt x="946573" y="685638"/>
                    <a:pt x="936596" y="675672"/>
                  </a:cubicBezTo>
                  <a:cubicBezTo>
                    <a:pt x="939091" y="683146"/>
                    <a:pt x="939091" y="691866"/>
                    <a:pt x="939091" y="699340"/>
                  </a:cubicBezTo>
                  <a:cubicBezTo>
                    <a:pt x="936596" y="714289"/>
                    <a:pt x="929114" y="727992"/>
                    <a:pt x="916642" y="736712"/>
                  </a:cubicBezTo>
                  <a:lnTo>
                    <a:pt x="853038" y="785294"/>
                  </a:lnTo>
                  <a:lnTo>
                    <a:pt x="860521" y="792769"/>
                  </a:lnTo>
                  <a:cubicBezTo>
                    <a:pt x="881723" y="813946"/>
                    <a:pt x="881723" y="847580"/>
                    <a:pt x="860521" y="868757"/>
                  </a:cubicBezTo>
                  <a:lnTo>
                    <a:pt x="858027" y="871248"/>
                  </a:lnTo>
                  <a:cubicBezTo>
                    <a:pt x="850544" y="877477"/>
                    <a:pt x="843061" y="882460"/>
                    <a:pt x="835578" y="884951"/>
                  </a:cubicBezTo>
                  <a:cubicBezTo>
                    <a:pt x="841814" y="893671"/>
                    <a:pt x="845555" y="903637"/>
                    <a:pt x="846803" y="913602"/>
                  </a:cubicBezTo>
                  <a:cubicBezTo>
                    <a:pt x="846803" y="928551"/>
                    <a:pt x="843061" y="943499"/>
                    <a:pt x="831837" y="953465"/>
                  </a:cubicBezTo>
                  <a:lnTo>
                    <a:pt x="829343" y="957202"/>
                  </a:lnTo>
                  <a:cubicBezTo>
                    <a:pt x="819366" y="965922"/>
                    <a:pt x="806894" y="970905"/>
                    <a:pt x="793176" y="970905"/>
                  </a:cubicBezTo>
                  <a:cubicBezTo>
                    <a:pt x="791929" y="970905"/>
                    <a:pt x="790682" y="970905"/>
                    <a:pt x="789434" y="970905"/>
                  </a:cubicBezTo>
                  <a:cubicBezTo>
                    <a:pt x="778210" y="970905"/>
                    <a:pt x="768233" y="965922"/>
                    <a:pt x="759503" y="960939"/>
                  </a:cubicBezTo>
                  <a:cubicBezTo>
                    <a:pt x="757009" y="968414"/>
                    <a:pt x="752020" y="975888"/>
                    <a:pt x="745785" y="982116"/>
                  </a:cubicBezTo>
                  <a:lnTo>
                    <a:pt x="743291" y="985854"/>
                  </a:lnTo>
                  <a:cubicBezTo>
                    <a:pt x="732066" y="995819"/>
                    <a:pt x="719595" y="1000802"/>
                    <a:pt x="705877" y="1000802"/>
                  </a:cubicBezTo>
                  <a:cubicBezTo>
                    <a:pt x="694652" y="1000802"/>
                    <a:pt x="683428" y="997065"/>
                    <a:pt x="673451" y="990836"/>
                  </a:cubicBezTo>
                  <a:cubicBezTo>
                    <a:pt x="670957" y="997065"/>
                    <a:pt x="667216" y="1004539"/>
                    <a:pt x="662227" y="1009522"/>
                  </a:cubicBezTo>
                  <a:lnTo>
                    <a:pt x="657238" y="1015751"/>
                  </a:lnTo>
                  <a:cubicBezTo>
                    <a:pt x="646014" y="1025716"/>
                    <a:pt x="632296" y="1029453"/>
                    <a:pt x="619824" y="1029453"/>
                  </a:cubicBezTo>
                  <a:cubicBezTo>
                    <a:pt x="607353" y="1029453"/>
                    <a:pt x="593635" y="1025716"/>
                    <a:pt x="583658" y="1015751"/>
                  </a:cubicBezTo>
                  <a:lnTo>
                    <a:pt x="569939" y="1002048"/>
                  </a:lnTo>
                  <a:lnTo>
                    <a:pt x="558715" y="1010768"/>
                  </a:lnTo>
                  <a:cubicBezTo>
                    <a:pt x="549985" y="1016996"/>
                    <a:pt x="541255" y="1019488"/>
                    <a:pt x="532525" y="1019488"/>
                  </a:cubicBezTo>
                  <a:cubicBezTo>
                    <a:pt x="518807" y="1019488"/>
                    <a:pt x="505088" y="1013259"/>
                    <a:pt x="495111" y="1000802"/>
                  </a:cubicBezTo>
                  <a:lnTo>
                    <a:pt x="491370" y="995819"/>
                  </a:lnTo>
                  <a:cubicBezTo>
                    <a:pt x="486381" y="989591"/>
                    <a:pt x="483887" y="982116"/>
                    <a:pt x="481393" y="974642"/>
                  </a:cubicBezTo>
                  <a:cubicBezTo>
                    <a:pt x="480146" y="974642"/>
                    <a:pt x="477651" y="975888"/>
                    <a:pt x="475157" y="975888"/>
                  </a:cubicBezTo>
                  <a:cubicBezTo>
                    <a:pt x="472663" y="975888"/>
                    <a:pt x="470169" y="974642"/>
                    <a:pt x="466427" y="974642"/>
                  </a:cubicBezTo>
                  <a:cubicBezTo>
                    <a:pt x="455203" y="972151"/>
                    <a:pt x="443979" y="965922"/>
                    <a:pt x="436496" y="955957"/>
                  </a:cubicBezTo>
                  <a:lnTo>
                    <a:pt x="435249" y="952219"/>
                  </a:lnTo>
                  <a:cubicBezTo>
                    <a:pt x="429013" y="944745"/>
                    <a:pt x="426519" y="937271"/>
                    <a:pt x="424025" y="928551"/>
                  </a:cubicBezTo>
                  <a:cubicBezTo>
                    <a:pt x="422778" y="928551"/>
                    <a:pt x="422778" y="928551"/>
                    <a:pt x="421531" y="928551"/>
                  </a:cubicBezTo>
                  <a:cubicBezTo>
                    <a:pt x="419036" y="928551"/>
                    <a:pt x="415295" y="928551"/>
                    <a:pt x="412801" y="928551"/>
                  </a:cubicBezTo>
                  <a:cubicBezTo>
                    <a:pt x="401576" y="927305"/>
                    <a:pt x="389105" y="919831"/>
                    <a:pt x="381622" y="909865"/>
                  </a:cubicBezTo>
                  <a:lnTo>
                    <a:pt x="379128" y="907374"/>
                  </a:lnTo>
                  <a:cubicBezTo>
                    <a:pt x="371645" y="897408"/>
                    <a:pt x="369151" y="884951"/>
                    <a:pt x="370398" y="872494"/>
                  </a:cubicBezTo>
                  <a:cubicBezTo>
                    <a:pt x="371645" y="865020"/>
                    <a:pt x="374139" y="856300"/>
                    <a:pt x="377881" y="850071"/>
                  </a:cubicBezTo>
                  <a:cubicBezTo>
                    <a:pt x="372892" y="847580"/>
                    <a:pt x="367904" y="842597"/>
                    <a:pt x="362915" y="836368"/>
                  </a:cubicBezTo>
                  <a:lnTo>
                    <a:pt x="360421" y="835123"/>
                  </a:lnTo>
                  <a:cubicBezTo>
                    <a:pt x="352938" y="825157"/>
                    <a:pt x="349197" y="812700"/>
                    <a:pt x="350444" y="801489"/>
                  </a:cubicBezTo>
                  <a:cubicBezTo>
                    <a:pt x="350444" y="796506"/>
                    <a:pt x="351691" y="790277"/>
                    <a:pt x="354185" y="785294"/>
                  </a:cubicBezTo>
                  <a:lnTo>
                    <a:pt x="294323" y="726746"/>
                  </a:lnTo>
                  <a:cubicBezTo>
                    <a:pt x="276863" y="709306"/>
                    <a:pt x="268133" y="685638"/>
                    <a:pt x="266886" y="663215"/>
                  </a:cubicBezTo>
                  <a:cubicBezTo>
                    <a:pt x="254415" y="675672"/>
                    <a:pt x="238202" y="683146"/>
                    <a:pt x="221989" y="683146"/>
                  </a:cubicBezTo>
                  <a:cubicBezTo>
                    <a:pt x="204530" y="683146"/>
                    <a:pt x="187070" y="675672"/>
                    <a:pt x="175845" y="663215"/>
                  </a:cubicBezTo>
                  <a:lnTo>
                    <a:pt x="130949" y="619615"/>
                  </a:lnTo>
                  <a:cubicBezTo>
                    <a:pt x="123466" y="623352"/>
                    <a:pt x="115983" y="625844"/>
                    <a:pt x="108500" y="625844"/>
                  </a:cubicBezTo>
                  <a:cubicBezTo>
                    <a:pt x="99770" y="625844"/>
                    <a:pt x="89793" y="622106"/>
                    <a:pt x="82311" y="614632"/>
                  </a:cubicBezTo>
                  <a:lnTo>
                    <a:pt x="81063" y="613386"/>
                  </a:lnTo>
                  <a:lnTo>
                    <a:pt x="26190" y="544872"/>
                  </a:lnTo>
                  <a:cubicBezTo>
                    <a:pt x="9977" y="526187"/>
                    <a:pt x="0" y="500027"/>
                    <a:pt x="0" y="472621"/>
                  </a:cubicBezTo>
                  <a:lnTo>
                    <a:pt x="0" y="29149"/>
                  </a:lnTo>
                  <a:cubicBezTo>
                    <a:pt x="0" y="17937"/>
                    <a:pt x="7483" y="6726"/>
                    <a:pt x="18707" y="2989"/>
                  </a:cubicBezTo>
                  <a:cubicBezTo>
                    <a:pt x="23695" y="497"/>
                    <a:pt x="28996" y="-437"/>
                    <a:pt x="34296" y="186"/>
                  </a:cubicBezTo>
                  <a:close/>
                </a:path>
              </a:pathLst>
            </a:custGeom>
            <a:solidFill>
              <a:srgbClr val="00000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35" name="Freeform 34">
              <a:extLst>
                <a:ext uri="{FF2B5EF4-FFF2-40B4-BE49-F238E27FC236}">
                  <a16:creationId xmlns:a16="http://schemas.microsoft.com/office/drawing/2014/main" id="{4F4B9500-5A68-A44E-8C54-C91D2F017CB5}"/>
                </a:ext>
              </a:extLst>
            </p:cNvPr>
            <p:cNvSpPr>
              <a:spLocks noChangeArrowheads="1"/>
            </p:cNvSpPr>
            <p:nvPr/>
          </p:nvSpPr>
          <p:spPr bwMode="auto">
            <a:xfrm>
              <a:off x="2538018" y="1608745"/>
              <a:ext cx="613496" cy="527313"/>
            </a:xfrm>
            <a:custGeom>
              <a:avLst/>
              <a:gdLst>
                <a:gd name="connsiteX0" fmla="*/ 225403 w 613496"/>
                <a:gd name="connsiteY0" fmla="*/ 481294 h 527313"/>
                <a:gd name="connsiteX1" fmla="*/ 227733 w 613496"/>
                <a:gd name="connsiteY1" fmla="*/ 483625 h 527313"/>
                <a:gd name="connsiteX2" fmla="*/ 251038 w 613496"/>
                <a:gd name="connsiteY2" fmla="*/ 506929 h 527313"/>
                <a:gd name="connsiteX3" fmla="*/ 242881 w 613496"/>
                <a:gd name="connsiteY3" fmla="*/ 513921 h 527313"/>
                <a:gd name="connsiteX4" fmla="*/ 223072 w 613496"/>
                <a:gd name="connsiteY4" fmla="*/ 509260 h 527313"/>
                <a:gd name="connsiteX5" fmla="*/ 219576 w 613496"/>
                <a:gd name="connsiteY5" fmla="*/ 504599 h 527313"/>
                <a:gd name="connsiteX6" fmla="*/ 219576 w 613496"/>
                <a:gd name="connsiteY6" fmla="*/ 484790 h 527313"/>
                <a:gd name="connsiteX7" fmla="*/ 177033 w 613496"/>
                <a:gd name="connsiteY7" fmla="*/ 431857 h 527313"/>
                <a:gd name="connsiteX8" fmla="*/ 206957 w 613496"/>
                <a:gd name="connsiteY8" fmla="*/ 459932 h 527313"/>
                <a:gd name="connsiteX9" fmla="*/ 204355 w 613496"/>
                <a:gd name="connsiteY9" fmla="*/ 461153 h 527313"/>
                <a:gd name="connsiteX10" fmla="*/ 188742 w 613496"/>
                <a:gd name="connsiteY10" fmla="*/ 472139 h 527313"/>
                <a:gd name="connsiteX11" fmla="*/ 178334 w 613496"/>
                <a:gd name="connsiteY11" fmla="*/ 473360 h 527313"/>
                <a:gd name="connsiteX12" fmla="*/ 165323 w 613496"/>
                <a:gd name="connsiteY12" fmla="*/ 466036 h 527313"/>
                <a:gd name="connsiteX13" fmla="*/ 162721 w 613496"/>
                <a:gd name="connsiteY13" fmla="*/ 463594 h 527313"/>
                <a:gd name="connsiteX14" fmla="*/ 158818 w 613496"/>
                <a:gd name="connsiteY14" fmla="*/ 450167 h 527313"/>
                <a:gd name="connsiteX15" fmla="*/ 162721 w 613496"/>
                <a:gd name="connsiteY15" fmla="*/ 441622 h 527313"/>
                <a:gd name="connsiteX16" fmla="*/ 127431 w 613496"/>
                <a:gd name="connsiteY16" fmla="*/ 382418 h 527313"/>
                <a:gd name="connsiteX17" fmla="*/ 157512 w 613496"/>
                <a:gd name="connsiteY17" fmla="*/ 411575 h 527313"/>
                <a:gd name="connsiteX18" fmla="*/ 136586 w 613496"/>
                <a:gd name="connsiteY18" fmla="*/ 426787 h 527313"/>
                <a:gd name="connsiteX19" fmla="*/ 123508 w 613496"/>
                <a:gd name="connsiteY19" fmla="*/ 430590 h 527313"/>
                <a:gd name="connsiteX20" fmla="*/ 110429 w 613496"/>
                <a:gd name="connsiteY20" fmla="*/ 422984 h 527313"/>
                <a:gd name="connsiteX21" fmla="*/ 107813 w 613496"/>
                <a:gd name="connsiteY21" fmla="*/ 419181 h 527313"/>
                <a:gd name="connsiteX22" fmla="*/ 103890 w 613496"/>
                <a:gd name="connsiteY22" fmla="*/ 406504 h 527313"/>
                <a:gd name="connsiteX23" fmla="*/ 111737 w 613496"/>
                <a:gd name="connsiteY23" fmla="*/ 395095 h 527313"/>
                <a:gd name="connsiteX24" fmla="*/ 87412 w 613496"/>
                <a:gd name="connsiteY24" fmla="*/ 343968 h 527313"/>
                <a:gd name="connsiteX25" fmla="*/ 97178 w 613496"/>
                <a:gd name="connsiteY25" fmla="*/ 353856 h 527313"/>
                <a:gd name="connsiteX26" fmla="*/ 89853 w 613496"/>
                <a:gd name="connsiteY26" fmla="*/ 348363 h 527313"/>
                <a:gd name="connsiteX27" fmla="*/ 87412 w 613496"/>
                <a:gd name="connsiteY27" fmla="*/ 345067 h 527313"/>
                <a:gd name="connsiteX28" fmla="*/ 87412 w 613496"/>
                <a:gd name="connsiteY28" fmla="*/ 343968 h 527313"/>
                <a:gd name="connsiteX29" fmla="*/ 158481 w 613496"/>
                <a:gd name="connsiteY29" fmla="*/ 22674 h 527313"/>
                <a:gd name="connsiteX30" fmla="*/ 185166 w 613496"/>
                <a:gd name="connsiteY30" fmla="*/ 32307 h 527313"/>
                <a:gd name="connsiteX31" fmla="*/ 214954 w 613496"/>
                <a:gd name="connsiteY31" fmla="*/ 54680 h 527313"/>
                <a:gd name="connsiteX32" fmla="*/ 126831 w 613496"/>
                <a:gd name="connsiteY32" fmla="*/ 175247 h 527313"/>
                <a:gd name="connsiteX33" fmla="*/ 136760 w 613496"/>
                <a:gd name="connsiteY33" fmla="*/ 236151 h 527313"/>
                <a:gd name="connsiteX34" fmla="*/ 166549 w 613496"/>
                <a:gd name="connsiteY34" fmla="*/ 257282 h 527313"/>
                <a:gd name="connsiteX35" fmla="*/ 187648 w 613496"/>
                <a:gd name="connsiteY35" fmla="*/ 261011 h 527313"/>
                <a:gd name="connsiteX36" fmla="*/ 247224 w 613496"/>
                <a:gd name="connsiteY36" fmla="*/ 218750 h 527313"/>
                <a:gd name="connsiteX37" fmla="*/ 288182 w 613496"/>
                <a:gd name="connsiteY37" fmla="*/ 171518 h 527313"/>
                <a:gd name="connsiteX38" fmla="*/ 290665 w 613496"/>
                <a:gd name="connsiteY38" fmla="*/ 171518 h 527313"/>
                <a:gd name="connsiteX39" fmla="*/ 428434 w 613496"/>
                <a:gd name="connsiteY39" fmla="*/ 229937 h 527313"/>
                <a:gd name="connsiteX40" fmla="*/ 438363 w 613496"/>
                <a:gd name="connsiteY40" fmla="*/ 239880 h 527313"/>
                <a:gd name="connsiteX41" fmla="*/ 453257 w 613496"/>
                <a:gd name="connsiteY41" fmla="*/ 256039 h 527313"/>
                <a:gd name="connsiteX42" fmla="*/ 540138 w 613496"/>
                <a:gd name="connsiteY42" fmla="*/ 341803 h 527313"/>
                <a:gd name="connsiteX43" fmla="*/ 547585 w 613496"/>
                <a:gd name="connsiteY43" fmla="*/ 359204 h 527313"/>
                <a:gd name="connsiteX44" fmla="*/ 540138 w 613496"/>
                <a:gd name="connsiteY44" fmla="*/ 375363 h 527313"/>
                <a:gd name="connsiteX45" fmla="*/ 537656 w 613496"/>
                <a:gd name="connsiteY45" fmla="*/ 377848 h 527313"/>
                <a:gd name="connsiteX46" fmla="*/ 504144 w 613496"/>
                <a:gd name="connsiteY46" fmla="*/ 377848 h 527313"/>
                <a:gd name="connsiteX47" fmla="*/ 360170 w 613496"/>
                <a:gd name="connsiteY47" fmla="*/ 233666 h 527313"/>
                <a:gd name="connsiteX48" fmla="*/ 340311 w 613496"/>
                <a:gd name="connsiteY48" fmla="*/ 233666 h 527313"/>
                <a:gd name="connsiteX49" fmla="*/ 340311 w 613496"/>
                <a:gd name="connsiteY49" fmla="*/ 256039 h 527313"/>
                <a:gd name="connsiteX50" fmla="*/ 507868 w 613496"/>
                <a:gd name="connsiteY50" fmla="*/ 422595 h 527313"/>
                <a:gd name="connsiteX51" fmla="*/ 511591 w 613496"/>
                <a:gd name="connsiteY51" fmla="*/ 461127 h 527313"/>
                <a:gd name="connsiteX52" fmla="*/ 509109 w 613496"/>
                <a:gd name="connsiteY52" fmla="*/ 463612 h 527313"/>
                <a:gd name="connsiteX53" fmla="*/ 471874 w 613496"/>
                <a:gd name="connsiteY53" fmla="*/ 458641 h 527313"/>
                <a:gd name="connsiteX54" fmla="*/ 447051 w 613496"/>
                <a:gd name="connsiteY54" fmla="*/ 435024 h 527313"/>
                <a:gd name="connsiteX55" fmla="*/ 303076 w 613496"/>
                <a:gd name="connsiteY55" fmla="*/ 290842 h 527313"/>
                <a:gd name="connsiteX56" fmla="*/ 283218 w 613496"/>
                <a:gd name="connsiteY56" fmla="*/ 290842 h 527313"/>
                <a:gd name="connsiteX57" fmla="*/ 283218 w 613496"/>
                <a:gd name="connsiteY57" fmla="*/ 311972 h 527313"/>
                <a:gd name="connsiteX58" fmla="*/ 425951 w 613496"/>
                <a:gd name="connsiteY58" fmla="*/ 456155 h 527313"/>
                <a:gd name="connsiteX59" fmla="*/ 433398 w 613496"/>
                <a:gd name="connsiteY59" fmla="*/ 472313 h 527313"/>
                <a:gd name="connsiteX60" fmla="*/ 425951 w 613496"/>
                <a:gd name="connsiteY60" fmla="*/ 488472 h 527313"/>
                <a:gd name="connsiteX61" fmla="*/ 423469 w 613496"/>
                <a:gd name="connsiteY61" fmla="*/ 492200 h 527313"/>
                <a:gd name="connsiteX62" fmla="*/ 391199 w 613496"/>
                <a:gd name="connsiteY62" fmla="*/ 492200 h 527313"/>
                <a:gd name="connsiteX63" fmla="*/ 247224 w 613496"/>
                <a:gd name="connsiteY63" fmla="*/ 348018 h 527313"/>
                <a:gd name="connsiteX64" fmla="*/ 226124 w 613496"/>
                <a:gd name="connsiteY64" fmla="*/ 348018 h 527313"/>
                <a:gd name="connsiteX65" fmla="*/ 226124 w 613496"/>
                <a:gd name="connsiteY65" fmla="*/ 369148 h 527313"/>
                <a:gd name="connsiteX66" fmla="*/ 342793 w 613496"/>
                <a:gd name="connsiteY66" fmla="*/ 485986 h 527313"/>
                <a:gd name="connsiteX67" fmla="*/ 348999 w 613496"/>
                <a:gd name="connsiteY67" fmla="*/ 500901 h 527313"/>
                <a:gd name="connsiteX68" fmla="*/ 342793 w 613496"/>
                <a:gd name="connsiteY68" fmla="*/ 515817 h 527313"/>
                <a:gd name="connsiteX69" fmla="*/ 336588 w 613496"/>
                <a:gd name="connsiteY69" fmla="*/ 520788 h 527313"/>
                <a:gd name="connsiteX70" fmla="*/ 306800 w 613496"/>
                <a:gd name="connsiteY70" fmla="*/ 520788 h 527313"/>
                <a:gd name="connsiteX71" fmla="*/ 247224 w 613496"/>
                <a:gd name="connsiteY71" fmla="*/ 462369 h 527313"/>
                <a:gd name="connsiteX72" fmla="*/ 190131 w 613496"/>
                <a:gd name="connsiteY72" fmla="*/ 405194 h 527313"/>
                <a:gd name="connsiteX73" fmla="*/ 18850 w 613496"/>
                <a:gd name="connsiteY73" fmla="*/ 233666 h 527313"/>
                <a:gd name="connsiteX74" fmla="*/ 11403 w 613496"/>
                <a:gd name="connsiteY74" fmla="*/ 150387 h 527313"/>
                <a:gd name="connsiteX75" fmla="*/ 131796 w 613496"/>
                <a:gd name="connsiteY75" fmla="*/ 29821 h 527313"/>
                <a:gd name="connsiteX76" fmla="*/ 158481 w 613496"/>
                <a:gd name="connsiteY76" fmla="*/ 22674 h 527313"/>
                <a:gd name="connsiteX77" fmla="*/ 397130 w 613496"/>
                <a:gd name="connsiteY77" fmla="*/ 1232 h 527313"/>
                <a:gd name="connsiteX78" fmla="*/ 495025 w 613496"/>
                <a:gd name="connsiteY78" fmla="*/ 57521 h 527313"/>
                <a:gd name="connsiteX79" fmla="*/ 496272 w 613496"/>
                <a:gd name="connsiteY79" fmla="*/ 58769 h 527313"/>
                <a:gd name="connsiteX80" fmla="*/ 500013 w 613496"/>
                <a:gd name="connsiteY80" fmla="*/ 65006 h 527313"/>
                <a:gd name="connsiteX81" fmla="*/ 505001 w 613496"/>
                <a:gd name="connsiteY81" fmla="*/ 69995 h 527313"/>
                <a:gd name="connsiteX82" fmla="*/ 608508 w 613496"/>
                <a:gd name="connsiteY82" fmla="*/ 205964 h 527313"/>
                <a:gd name="connsiteX83" fmla="*/ 613496 w 613496"/>
                <a:gd name="connsiteY83" fmla="*/ 224675 h 527313"/>
                <a:gd name="connsiteX84" fmla="*/ 603520 w 613496"/>
                <a:gd name="connsiteY84" fmla="*/ 242139 h 527313"/>
                <a:gd name="connsiteX85" fmla="*/ 536178 w 613496"/>
                <a:gd name="connsiteY85" fmla="*/ 293283 h 527313"/>
                <a:gd name="connsiteX86" fmla="*/ 467589 w 613496"/>
                <a:gd name="connsiteY86" fmla="*/ 224675 h 527313"/>
                <a:gd name="connsiteX87" fmla="*/ 532437 w 613496"/>
                <a:gd name="connsiteY87" fmla="*/ 193490 h 527313"/>
                <a:gd name="connsiteX88" fmla="*/ 534931 w 613496"/>
                <a:gd name="connsiteY88" fmla="*/ 172283 h 527313"/>
                <a:gd name="connsiteX89" fmla="*/ 513731 w 613496"/>
                <a:gd name="connsiteY89" fmla="*/ 169789 h 527313"/>
                <a:gd name="connsiteX90" fmla="*/ 315447 w 613496"/>
                <a:gd name="connsiteY90" fmla="*/ 152325 h 527313"/>
                <a:gd name="connsiteX91" fmla="*/ 271800 w 613496"/>
                <a:gd name="connsiteY91" fmla="*/ 148583 h 527313"/>
                <a:gd name="connsiteX92" fmla="*/ 221917 w 613496"/>
                <a:gd name="connsiteY92" fmla="*/ 209706 h 527313"/>
                <a:gd name="connsiteX93" fmla="*/ 178269 w 613496"/>
                <a:gd name="connsiteY93" fmla="*/ 230912 h 527313"/>
                <a:gd name="connsiteX94" fmla="*/ 162058 w 613496"/>
                <a:gd name="connsiteY94" fmla="*/ 219685 h 527313"/>
                <a:gd name="connsiteX95" fmla="*/ 155822 w 613496"/>
                <a:gd name="connsiteY95" fmla="*/ 186005 h 527313"/>
                <a:gd name="connsiteX96" fmla="*/ 284270 w 613496"/>
                <a:gd name="connsiteY96" fmla="*/ 32573 h 527313"/>
                <a:gd name="connsiteX97" fmla="*/ 285517 w 613496"/>
                <a:gd name="connsiteY97" fmla="*/ 31326 h 527313"/>
                <a:gd name="connsiteX98" fmla="*/ 288011 w 613496"/>
                <a:gd name="connsiteY98" fmla="*/ 30078 h 527313"/>
                <a:gd name="connsiteX99" fmla="*/ 397130 w 613496"/>
                <a:gd name="connsiteY99" fmla="*/ 1232 h 527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13496" h="527313">
                  <a:moveTo>
                    <a:pt x="225403" y="481294"/>
                  </a:moveTo>
                  <a:lnTo>
                    <a:pt x="227733" y="483625"/>
                  </a:lnTo>
                  <a:lnTo>
                    <a:pt x="251038" y="506929"/>
                  </a:lnTo>
                  <a:lnTo>
                    <a:pt x="242881" y="513921"/>
                  </a:lnTo>
                  <a:cubicBezTo>
                    <a:pt x="237055" y="518582"/>
                    <a:pt x="227733" y="517417"/>
                    <a:pt x="223072" y="509260"/>
                  </a:cubicBezTo>
                  <a:lnTo>
                    <a:pt x="219576" y="504599"/>
                  </a:lnTo>
                  <a:cubicBezTo>
                    <a:pt x="213750" y="498773"/>
                    <a:pt x="213750" y="489451"/>
                    <a:pt x="219576" y="484790"/>
                  </a:cubicBezTo>
                  <a:close/>
                  <a:moveTo>
                    <a:pt x="177033" y="431857"/>
                  </a:moveTo>
                  <a:lnTo>
                    <a:pt x="206957" y="459932"/>
                  </a:lnTo>
                  <a:lnTo>
                    <a:pt x="204355" y="461153"/>
                  </a:lnTo>
                  <a:lnTo>
                    <a:pt x="188742" y="472139"/>
                  </a:lnTo>
                  <a:cubicBezTo>
                    <a:pt x="186140" y="474580"/>
                    <a:pt x="180936" y="474580"/>
                    <a:pt x="178334" y="473360"/>
                  </a:cubicBezTo>
                  <a:cubicBezTo>
                    <a:pt x="173130" y="473360"/>
                    <a:pt x="169227" y="469698"/>
                    <a:pt x="165323" y="466036"/>
                  </a:cubicBezTo>
                  <a:lnTo>
                    <a:pt x="162721" y="463594"/>
                  </a:lnTo>
                  <a:cubicBezTo>
                    <a:pt x="160119" y="459932"/>
                    <a:pt x="158818" y="455050"/>
                    <a:pt x="158818" y="450167"/>
                  </a:cubicBezTo>
                  <a:cubicBezTo>
                    <a:pt x="158818" y="447726"/>
                    <a:pt x="160119" y="444064"/>
                    <a:pt x="162721" y="441622"/>
                  </a:cubicBezTo>
                  <a:close/>
                  <a:moveTo>
                    <a:pt x="127431" y="382418"/>
                  </a:moveTo>
                  <a:lnTo>
                    <a:pt x="157512" y="411575"/>
                  </a:lnTo>
                  <a:lnTo>
                    <a:pt x="136586" y="426787"/>
                  </a:lnTo>
                  <a:cubicBezTo>
                    <a:pt x="132663" y="429323"/>
                    <a:pt x="128739" y="430590"/>
                    <a:pt x="123508" y="430590"/>
                  </a:cubicBezTo>
                  <a:cubicBezTo>
                    <a:pt x="118276" y="429323"/>
                    <a:pt x="114353" y="426787"/>
                    <a:pt x="110429" y="422984"/>
                  </a:cubicBezTo>
                  <a:lnTo>
                    <a:pt x="107813" y="419181"/>
                  </a:lnTo>
                  <a:cubicBezTo>
                    <a:pt x="106506" y="415378"/>
                    <a:pt x="103890" y="410307"/>
                    <a:pt x="103890" y="406504"/>
                  </a:cubicBezTo>
                  <a:cubicBezTo>
                    <a:pt x="105198" y="401433"/>
                    <a:pt x="107813" y="396363"/>
                    <a:pt x="111737" y="395095"/>
                  </a:cubicBezTo>
                  <a:close/>
                  <a:moveTo>
                    <a:pt x="87412" y="343968"/>
                  </a:moveTo>
                  <a:lnTo>
                    <a:pt x="97178" y="353856"/>
                  </a:lnTo>
                  <a:cubicBezTo>
                    <a:pt x="94737" y="351659"/>
                    <a:pt x="92295" y="349462"/>
                    <a:pt x="89853" y="348363"/>
                  </a:cubicBezTo>
                  <a:lnTo>
                    <a:pt x="87412" y="345067"/>
                  </a:lnTo>
                  <a:cubicBezTo>
                    <a:pt x="87412" y="343968"/>
                    <a:pt x="87412" y="343968"/>
                    <a:pt x="87412" y="343968"/>
                  </a:cubicBezTo>
                  <a:close/>
                  <a:moveTo>
                    <a:pt x="158481" y="22674"/>
                  </a:moveTo>
                  <a:cubicBezTo>
                    <a:pt x="167790" y="22984"/>
                    <a:pt x="177098" y="26092"/>
                    <a:pt x="185166" y="32307"/>
                  </a:cubicBezTo>
                  <a:lnTo>
                    <a:pt x="214954" y="54680"/>
                  </a:lnTo>
                  <a:cubicBezTo>
                    <a:pt x="181442" y="86997"/>
                    <a:pt x="141725" y="132986"/>
                    <a:pt x="126831" y="175247"/>
                  </a:cubicBezTo>
                  <a:cubicBezTo>
                    <a:pt x="119384" y="196377"/>
                    <a:pt x="123108" y="218750"/>
                    <a:pt x="136760" y="236151"/>
                  </a:cubicBezTo>
                  <a:cubicBezTo>
                    <a:pt x="144207" y="246095"/>
                    <a:pt x="154137" y="253553"/>
                    <a:pt x="166549" y="257282"/>
                  </a:cubicBezTo>
                  <a:cubicBezTo>
                    <a:pt x="172754" y="261011"/>
                    <a:pt x="180201" y="261011"/>
                    <a:pt x="187648" y="261011"/>
                  </a:cubicBezTo>
                  <a:cubicBezTo>
                    <a:pt x="213713" y="261011"/>
                    <a:pt x="238536" y="244852"/>
                    <a:pt x="247224" y="218750"/>
                  </a:cubicBezTo>
                  <a:cubicBezTo>
                    <a:pt x="255912" y="197620"/>
                    <a:pt x="275771" y="178975"/>
                    <a:pt x="288182" y="171518"/>
                  </a:cubicBezTo>
                  <a:cubicBezTo>
                    <a:pt x="288182" y="171518"/>
                    <a:pt x="289423" y="171518"/>
                    <a:pt x="290665" y="171518"/>
                  </a:cubicBezTo>
                  <a:cubicBezTo>
                    <a:pt x="327899" y="212535"/>
                    <a:pt x="377546" y="231180"/>
                    <a:pt x="428434" y="229937"/>
                  </a:cubicBezTo>
                  <a:lnTo>
                    <a:pt x="438363" y="239880"/>
                  </a:lnTo>
                  <a:lnTo>
                    <a:pt x="453257" y="256039"/>
                  </a:lnTo>
                  <a:lnTo>
                    <a:pt x="540138" y="341803"/>
                  </a:lnTo>
                  <a:cubicBezTo>
                    <a:pt x="545103" y="346775"/>
                    <a:pt x="547585" y="352989"/>
                    <a:pt x="547585" y="359204"/>
                  </a:cubicBezTo>
                  <a:cubicBezTo>
                    <a:pt x="547585" y="364176"/>
                    <a:pt x="545103" y="370391"/>
                    <a:pt x="540138" y="375363"/>
                  </a:cubicBezTo>
                  <a:lnTo>
                    <a:pt x="537656" y="377848"/>
                  </a:lnTo>
                  <a:cubicBezTo>
                    <a:pt x="527726" y="386549"/>
                    <a:pt x="512832" y="386549"/>
                    <a:pt x="504144" y="377848"/>
                  </a:cubicBezTo>
                  <a:lnTo>
                    <a:pt x="360170" y="233666"/>
                  </a:lnTo>
                  <a:cubicBezTo>
                    <a:pt x="355205" y="227451"/>
                    <a:pt x="345276" y="227451"/>
                    <a:pt x="340311" y="233666"/>
                  </a:cubicBezTo>
                  <a:cubicBezTo>
                    <a:pt x="334105" y="239880"/>
                    <a:pt x="334105" y="249824"/>
                    <a:pt x="340311" y="256039"/>
                  </a:cubicBezTo>
                  <a:lnTo>
                    <a:pt x="507868" y="422595"/>
                  </a:lnTo>
                  <a:cubicBezTo>
                    <a:pt x="519038" y="435024"/>
                    <a:pt x="520279" y="451183"/>
                    <a:pt x="511591" y="461127"/>
                  </a:cubicBezTo>
                  <a:lnTo>
                    <a:pt x="509109" y="463612"/>
                  </a:lnTo>
                  <a:cubicBezTo>
                    <a:pt x="500421" y="472313"/>
                    <a:pt x="483045" y="471070"/>
                    <a:pt x="471874" y="458641"/>
                  </a:cubicBezTo>
                  <a:lnTo>
                    <a:pt x="447051" y="435024"/>
                  </a:lnTo>
                  <a:lnTo>
                    <a:pt x="303076" y="290842"/>
                  </a:lnTo>
                  <a:cubicBezTo>
                    <a:pt x="298112" y="284627"/>
                    <a:pt x="288182" y="284627"/>
                    <a:pt x="283218" y="290842"/>
                  </a:cubicBezTo>
                  <a:cubicBezTo>
                    <a:pt x="277012" y="297056"/>
                    <a:pt x="277012" y="305757"/>
                    <a:pt x="283218" y="311972"/>
                  </a:cubicBezTo>
                  <a:lnTo>
                    <a:pt x="425951" y="456155"/>
                  </a:lnTo>
                  <a:cubicBezTo>
                    <a:pt x="430916" y="461127"/>
                    <a:pt x="433398" y="466098"/>
                    <a:pt x="433398" y="472313"/>
                  </a:cubicBezTo>
                  <a:cubicBezTo>
                    <a:pt x="433398" y="478528"/>
                    <a:pt x="430916" y="484743"/>
                    <a:pt x="425951" y="488472"/>
                  </a:cubicBezTo>
                  <a:lnTo>
                    <a:pt x="423469" y="492200"/>
                  </a:lnTo>
                  <a:cubicBezTo>
                    <a:pt x="414781" y="500901"/>
                    <a:pt x="398646" y="500901"/>
                    <a:pt x="391199" y="492200"/>
                  </a:cubicBezTo>
                  <a:lnTo>
                    <a:pt x="247224" y="348018"/>
                  </a:lnTo>
                  <a:cubicBezTo>
                    <a:pt x="241018" y="341803"/>
                    <a:pt x="232330" y="341803"/>
                    <a:pt x="226124" y="348018"/>
                  </a:cubicBezTo>
                  <a:cubicBezTo>
                    <a:pt x="219918" y="354232"/>
                    <a:pt x="219918" y="362933"/>
                    <a:pt x="226124" y="369148"/>
                  </a:cubicBezTo>
                  <a:lnTo>
                    <a:pt x="342793" y="485986"/>
                  </a:lnTo>
                  <a:cubicBezTo>
                    <a:pt x="346517" y="489715"/>
                    <a:pt x="348999" y="494686"/>
                    <a:pt x="348999" y="500901"/>
                  </a:cubicBezTo>
                  <a:cubicBezTo>
                    <a:pt x="348999" y="507116"/>
                    <a:pt x="346517" y="512088"/>
                    <a:pt x="342793" y="515817"/>
                  </a:cubicBezTo>
                  <a:lnTo>
                    <a:pt x="336588" y="520788"/>
                  </a:lnTo>
                  <a:cubicBezTo>
                    <a:pt x="329141" y="529489"/>
                    <a:pt x="315488" y="529489"/>
                    <a:pt x="306800" y="520788"/>
                  </a:cubicBezTo>
                  <a:lnTo>
                    <a:pt x="247224" y="462369"/>
                  </a:lnTo>
                  <a:lnTo>
                    <a:pt x="190131" y="405194"/>
                  </a:lnTo>
                  <a:lnTo>
                    <a:pt x="18850" y="233666"/>
                  </a:lnTo>
                  <a:cubicBezTo>
                    <a:pt x="-3491" y="211292"/>
                    <a:pt x="-5973" y="175247"/>
                    <a:pt x="11403" y="150387"/>
                  </a:cubicBezTo>
                  <a:lnTo>
                    <a:pt x="131796" y="29821"/>
                  </a:lnTo>
                  <a:cubicBezTo>
                    <a:pt x="139863" y="24849"/>
                    <a:pt x="149172" y="22363"/>
                    <a:pt x="158481" y="22674"/>
                  </a:cubicBezTo>
                  <a:close/>
                  <a:moveTo>
                    <a:pt x="397130" y="1232"/>
                  </a:moveTo>
                  <a:cubicBezTo>
                    <a:pt x="434542" y="6066"/>
                    <a:pt x="470083" y="25089"/>
                    <a:pt x="495025" y="57521"/>
                  </a:cubicBezTo>
                  <a:cubicBezTo>
                    <a:pt x="496272" y="58769"/>
                    <a:pt x="496272" y="58769"/>
                    <a:pt x="496272" y="58769"/>
                  </a:cubicBezTo>
                  <a:cubicBezTo>
                    <a:pt x="497519" y="61264"/>
                    <a:pt x="498766" y="63758"/>
                    <a:pt x="500013" y="65006"/>
                  </a:cubicBezTo>
                  <a:cubicBezTo>
                    <a:pt x="502507" y="67501"/>
                    <a:pt x="502507" y="68748"/>
                    <a:pt x="505001" y="69995"/>
                  </a:cubicBezTo>
                  <a:lnTo>
                    <a:pt x="608508" y="205964"/>
                  </a:lnTo>
                  <a:cubicBezTo>
                    <a:pt x="612249" y="212201"/>
                    <a:pt x="613496" y="218438"/>
                    <a:pt x="613496" y="224675"/>
                  </a:cubicBezTo>
                  <a:cubicBezTo>
                    <a:pt x="612249" y="232159"/>
                    <a:pt x="608508" y="237149"/>
                    <a:pt x="603520" y="242139"/>
                  </a:cubicBezTo>
                  <a:lnTo>
                    <a:pt x="536178" y="293283"/>
                  </a:lnTo>
                  <a:lnTo>
                    <a:pt x="467589" y="224675"/>
                  </a:lnTo>
                  <a:cubicBezTo>
                    <a:pt x="490036" y="219685"/>
                    <a:pt x="512484" y="208458"/>
                    <a:pt x="532437" y="193490"/>
                  </a:cubicBezTo>
                  <a:cubicBezTo>
                    <a:pt x="539919" y="188500"/>
                    <a:pt x="539919" y="179768"/>
                    <a:pt x="534931" y="172283"/>
                  </a:cubicBezTo>
                  <a:cubicBezTo>
                    <a:pt x="529943" y="166046"/>
                    <a:pt x="521213" y="164799"/>
                    <a:pt x="513731" y="169789"/>
                  </a:cubicBezTo>
                  <a:cubicBezTo>
                    <a:pt x="453871" y="215943"/>
                    <a:pt x="366577" y="208458"/>
                    <a:pt x="315447" y="152325"/>
                  </a:cubicBezTo>
                  <a:cubicBezTo>
                    <a:pt x="304223" y="141098"/>
                    <a:pt x="285517" y="138603"/>
                    <a:pt x="271800" y="148583"/>
                  </a:cubicBezTo>
                  <a:cubicBezTo>
                    <a:pt x="255588" y="159809"/>
                    <a:pt x="233140" y="181015"/>
                    <a:pt x="221917" y="209706"/>
                  </a:cubicBezTo>
                  <a:cubicBezTo>
                    <a:pt x="215682" y="227170"/>
                    <a:pt x="195728" y="237149"/>
                    <a:pt x="178269" y="230912"/>
                  </a:cubicBezTo>
                  <a:cubicBezTo>
                    <a:pt x="170787" y="228417"/>
                    <a:pt x="165799" y="224675"/>
                    <a:pt x="162058" y="219685"/>
                  </a:cubicBezTo>
                  <a:cubicBezTo>
                    <a:pt x="154575" y="209706"/>
                    <a:pt x="153328" y="198479"/>
                    <a:pt x="155822" y="186005"/>
                  </a:cubicBezTo>
                  <a:cubicBezTo>
                    <a:pt x="178269" y="122387"/>
                    <a:pt x="266811" y="47542"/>
                    <a:pt x="284270" y="32573"/>
                  </a:cubicBezTo>
                  <a:cubicBezTo>
                    <a:pt x="285517" y="32573"/>
                    <a:pt x="285517" y="32573"/>
                    <a:pt x="285517" y="31326"/>
                  </a:cubicBezTo>
                  <a:cubicBezTo>
                    <a:pt x="285517" y="31326"/>
                    <a:pt x="286764" y="30078"/>
                    <a:pt x="288011" y="30078"/>
                  </a:cubicBezTo>
                  <a:cubicBezTo>
                    <a:pt x="320435" y="5754"/>
                    <a:pt x="359718" y="-3602"/>
                    <a:pt x="397130" y="1232"/>
                  </a:cubicBezTo>
                  <a:close/>
                </a:path>
              </a:pathLst>
            </a:cu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36" name="Freeform 154">
              <a:extLst>
                <a:ext uri="{FF2B5EF4-FFF2-40B4-BE49-F238E27FC236}">
                  <a16:creationId xmlns:a16="http://schemas.microsoft.com/office/drawing/2014/main" id="{F5A9927D-A753-A742-A19C-FABD9C40A269}"/>
                </a:ext>
              </a:extLst>
            </p:cNvPr>
            <p:cNvSpPr>
              <a:spLocks noChangeArrowheads="1"/>
            </p:cNvSpPr>
            <p:nvPr/>
          </p:nvSpPr>
          <p:spPr bwMode="auto">
            <a:xfrm>
              <a:off x="3092337" y="1172701"/>
              <a:ext cx="324092" cy="587753"/>
            </a:xfrm>
            <a:custGeom>
              <a:avLst/>
              <a:gdLst>
                <a:gd name="T0" fmla="*/ 189 w 260"/>
                <a:gd name="T1" fmla="*/ 466 h 470"/>
                <a:gd name="T2" fmla="*/ 189 w 260"/>
                <a:gd name="T3" fmla="*/ 466 h 470"/>
                <a:gd name="T4" fmla="*/ 194 w 260"/>
                <a:gd name="T5" fmla="*/ 469 h 470"/>
                <a:gd name="T6" fmla="*/ 194 w 260"/>
                <a:gd name="T7" fmla="*/ 469 h 470"/>
                <a:gd name="T8" fmla="*/ 198 w 260"/>
                <a:gd name="T9" fmla="*/ 468 h 470"/>
                <a:gd name="T10" fmla="*/ 240 w 260"/>
                <a:gd name="T11" fmla="*/ 419 h 470"/>
                <a:gd name="T12" fmla="*/ 240 w 260"/>
                <a:gd name="T13" fmla="*/ 419 h 470"/>
                <a:gd name="T14" fmla="*/ 259 w 260"/>
                <a:gd name="T15" fmla="*/ 377 h 470"/>
                <a:gd name="T16" fmla="*/ 259 w 260"/>
                <a:gd name="T17" fmla="*/ 0 h 470"/>
                <a:gd name="T18" fmla="*/ 3 w 260"/>
                <a:gd name="T19" fmla="*/ 230 h 470"/>
                <a:gd name="T20" fmla="*/ 3 w 260"/>
                <a:gd name="T21" fmla="*/ 230 h 470"/>
                <a:gd name="T22" fmla="*/ 1 w 260"/>
                <a:gd name="T23" fmla="*/ 240 h 470"/>
                <a:gd name="T24" fmla="*/ 96 w 260"/>
                <a:gd name="T25" fmla="*/ 353 h 470"/>
                <a:gd name="T26" fmla="*/ 189 w 260"/>
                <a:gd name="T27" fmla="*/ 466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0" h="470">
                  <a:moveTo>
                    <a:pt x="189" y="466"/>
                  </a:moveTo>
                  <a:lnTo>
                    <a:pt x="189" y="466"/>
                  </a:lnTo>
                  <a:cubicBezTo>
                    <a:pt x="190" y="468"/>
                    <a:pt x="192" y="469"/>
                    <a:pt x="194" y="469"/>
                  </a:cubicBezTo>
                  <a:lnTo>
                    <a:pt x="194" y="469"/>
                  </a:lnTo>
                  <a:cubicBezTo>
                    <a:pt x="195" y="469"/>
                    <a:pt x="196" y="469"/>
                    <a:pt x="198" y="468"/>
                  </a:cubicBezTo>
                  <a:lnTo>
                    <a:pt x="240" y="419"/>
                  </a:lnTo>
                  <a:lnTo>
                    <a:pt x="240" y="419"/>
                  </a:lnTo>
                  <a:cubicBezTo>
                    <a:pt x="251" y="407"/>
                    <a:pt x="258" y="393"/>
                    <a:pt x="259" y="377"/>
                  </a:cubicBezTo>
                  <a:lnTo>
                    <a:pt x="259" y="0"/>
                  </a:lnTo>
                  <a:lnTo>
                    <a:pt x="3" y="230"/>
                  </a:lnTo>
                  <a:lnTo>
                    <a:pt x="3" y="230"/>
                  </a:lnTo>
                  <a:cubicBezTo>
                    <a:pt x="0" y="233"/>
                    <a:pt x="0" y="236"/>
                    <a:pt x="1" y="240"/>
                  </a:cubicBezTo>
                  <a:lnTo>
                    <a:pt x="96" y="353"/>
                  </a:lnTo>
                  <a:lnTo>
                    <a:pt x="189" y="466"/>
                  </a:lnTo>
                </a:path>
              </a:pathLst>
            </a:custGeom>
            <a:solidFill>
              <a:srgbClr val="59AB93"/>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37" name="Freeform 155">
              <a:extLst>
                <a:ext uri="{FF2B5EF4-FFF2-40B4-BE49-F238E27FC236}">
                  <a16:creationId xmlns:a16="http://schemas.microsoft.com/office/drawing/2014/main" id="{5214E66C-781F-DC4F-BBBB-DB6F21E9CEAD}"/>
                </a:ext>
              </a:extLst>
            </p:cNvPr>
            <p:cNvSpPr>
              <a:spLocks noChangeArrowheads="1"/>
            </p:cNvSpPr>
            <p:nvPr/>
          </p:nvSpPr>
          <p:spPr bwMode="auto">
            <a:xfrm>
              <a:off x="2273875" y="1172701"/>
              <a:ext cx="346060" cy="565782"/>
            </a:xfrm>
            <a:custGeom>
              <a:avLst/>
              <a:gdLst>
                <a:gd name="T0" fmla="*/ 277 w 279"/>
                <a:gd name="T1" fmla="*/ 235 h 456"/>
                <a:gd name="T2" fmla="*/ 0 w 279"/>
                <a:gd name="T3" fmla="*/ 0 h 456"/>
                <a:gd name="T4" fmla="*/ 0 w 279"/>
                <a:gd name="T5" fmla="*/ 355 h 456"/>
                <a:gd name="T6" fmla="*/ 0 w 279"/>
                <a:gd name="T7" fmla="*/ 355 h 456"/>
                <a:gd name="T8" fmla="*/ 16 w 279"/>
                <a:gd name="T9" fmla="*/ 399 h 456"/>
                <a:gd name="T10" fmla="*/ 59 w 279"/>
                <a:gd name="T11" fmla="*/ 452 h 456"/>
                <a:gd name="T12" fmla="*/ 59 w 279"/>
                <a:gd name="T13" fmla="*/ 452 h 456"/>
                <a:gd name="T14" fmla="*/ 68 w 279"/>
                <a:gd name="T15" fmla="*/ 452 h 456"/>
                <a:gd name="T16" fmla="*/ 276 w 279"/>
                <a:gd name="T17" fmla="*/ 244 h 456"/>
                <a:gd name="T18" fmla="*/ 276 w 279"/>
                <a:gd name="T19" fmla="*/ 244 h 456"/>
                <a:gd name="T20" fmla="*/ 278 w 279"/>
                <a:gd name="T21" fmla="*/ 239 h 456"/>
                <a:gd name="T22" fmla="*/ 278 w 279"/>
                <a:gd name="T23" fmla="*/ 239 h 456"/>
                <a:gd name="T24" fmla="*/ 277 w 279"/>
                <a:gd name="T25" fmla="*/ 235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456">
                  <a:moveTo>
                    <a:pt x="277" y="235"/>
                  </a:moveTo>
                  <a:lnTo>
                    <a:pt x="0" y="0"/>
                  </a:lnTo>
                  <a:lnTo>
                    <a:pt x="0" y="355"/>
                  </a:lnTo>
                  <a:lnTo>
                    <a:pt x="0" y="355"/>
                  </a:lnTo>
                  <a:cubicBezTo>
                    <a:pt x="0" y="371"/>
                    <a:pt x="6" y="387"/>
                    <a:pt x="16" y="399"/>
                  </a:cubicBezTo>
                  <a:lnTo>
                    <a:pt x="59" y="452"/>
                  </a:lnTo>
                  <a:lnTo>
                    <a:pt x="59" y="452"/>
                  </a:lnTo>
                  <a:cubicBezTo>
                    <a:pt x="62" y="455"/>
                    <a:pt x="66" y="455"/>
                    <a:pt x="68" y="452"/>
                  </a:cubicBezTo>
                  <a:lnTo>
                    <a:pt x="276" y="244"/>
                  </a:lnTo>
                  <a:lnTo>
                    <a:pt x="276" y="244"/>
                  </a:lnTo>
                  <a:cubicBezTo>
                    <a:pt x="277" y="243"/>
                    <a:pt x="278" y="242"/>
                    <a:pt x="278" y="239"/>
                  </a:cubicBezTo>
                  <a:lnTo>
                    <a:pt x="278" y="239"/>
                  </a:lnTo>
                  <a:cubicBezTo>
                    <a:pt x="278" y="238"/>
                    <a:pt x="277" y="237"/>
                    <a:pt x="277" y="235"/>
                  </a:cubicBez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38" name="Freeform 37">
              <a:extLst>
                <a:ext uri="{FF2B5EF4-FFF2-40B4-BE49-F238E27FC236}">
                  <a16:creationId xmlns:a16="http://schemas.microsoft.com/office/drawing/2014/main" id="{3004FB4F-A229-154E-9B27-774BE60EB6BF}"/>
                </a:ext>
              </a:extLst>
            </p:cNvPr>
            <p:cNvSpPr>
              <a:spLocks noChangeArrowheads="1"/>
            </p:cNvSpPr>
            <p:nvPr/>
          </p:nvSpPr>
          <p:spPr bwMode="auto">
            <a:xfrm>
              <a:off x="2394723" y="1507775"/>
              <a:ext cx="894127" cy="294360"/>
            </a:xfrm>
            <a:custGeom>
              <a:avLst/>
              <a:gdLst>
                <a:gd name="connsiteX0" fmla="*/ 727109 w 894127"/>
                <a:gd name="connsiteY0" fmla="*/ 97780 h 294360"/>
                <a:gd name="connsiteX1" fmla="*/ 722160 w 894127"/>
                <a:gd name="connsiteY1" fmla="*/ 100126 h 294360"/>
                <a:gd name="connsiteX2" fmla="*/ 708551 w 894127"/>
                <a:gd name="connsiteY2" fmla="*/ 110139 h 294360"/>
                <a:gd name="connsiteX3" fmla="*/ 708551 w 894127"/>
                <a:gd name="connsiteY3" fmla="*/ 120152 h 294360"/>
                <a:gd name="connsiteX4" fmla="*/ 738243 w 894127"/>
                <a:gd name="connsiteY4" fmla="*/ 157699 h 294360"/>
                <a:gd name="connsiteX5" fmla="*/ 749378 w 894127"/>
                <a:gd name="connsiteY5" fmla="*/ 158950 h 294360"/>
                <a:gd name="connsiteX6" fmla="*/ 761750 w 894127"/>
                <a:gd name="connsiteY6" fmla="*/ 148938 h 294360"/>
                <a:gd name="connsiteX7" fmla="*/ 762987 w 894127"/>
                <a:gd name="connsiteY7" fmla="*/ 137674 h 294360"/>
                <a:gd name="connsiteX8" fmla="*/ 732058 w 894127"/>
                <a:gd name="connsiteY8" fmla="*/ 100126 h 294360"/>
                <a:gd name="connsiteX9" fmla="*/ 727109 w 894127"/>
                <a:gd name="connsiteY9" fmla="*/ 97780 h 294360"/>
                <a:gd name="connsiteX10" fmla="*/ 222468 w 894127"/>
                <a:gd name="connsiteY10" fmla="*/ 57880 h 294360"/>
                <a:gd name="connsiteX11" fmla="*/ 188532 w 894127"/>
                <a:gd name="connsiteY11" fmla="*/ 92805 h 294360"/>
                <a:gd name="connsiteX12" fmla="*/ 188532 w 894127"/>
                <a:gd name="connsiteY12" fmla="*/ 102784 h 294360"/>
                <a:gd name="connsiteX13" fmla="*/ 199844 w 894127"/>
                <a:gd name="connsiteY13" fmla="*/ 114010 h 294360"/>
                <a:gd name="connsiteX14" fmla="*/ 211156 w 894127"/>
                <a:gd name="connsiteY14" fmla="*/ 114010 h 294360"/>
                <a:gd name="connsiteX15" fmla="*/ 245092 w 894127"/>
                <a:gd name="connsiteY15" fmla="*/ 81579 h 294360"/>
                <a:gd name="connsiteX16" fmla="*/ 245092 w 894127"/>
                <a:gd name="connsiteY16" fmla="*/ 70353 h 294360"/>
                <a:gd name="connsiteX17" fmla="*/ 233780 w 894127"/>
                <a:gd name="connsiteY17" fmla="*/ 57880 h 294360"/>
                <a:gd name="connsiteX18" fmla="*/ 222468 w 894127"/>
                <a:gd name="connsiteY18" fmla="*/ 57880 h 294360"/>
                <a:gd name="connsiteX19" fmla="*/ 682571 w 894127"/>
                <a:gd name="connsiteY19" fmla="*/ 48812 h 294360"/>
                <a:gd name="connsiteX20" fmla="*/ 667725 w 894127"/>
                <a:gd name="connsiteY20" fmla="*/ 62579 h 294360"/>
                <a:gd name="connsiteX21" fmla="*/ 666487 w 894127"/>
                <a:gd name="connsiteY21" fmla="*/ 70088 h 294360"/>
                <a:gd name="connsiteX22" fmla="*/ 680096 w 894127"/>
                <a:gd name="connsiteY22" fmla="*/ 86359 h 294360"/>
                <a:gd name="connsiteX23" fmla="*/ 687519 w 894127"/>
                <a:gd name="connsiteY23" fmla="*/ 86359 h 294360"/>
                <a:gd name="connsiteX24" fmla="*/ 702365 w 894127"/>
                <a:gd name="connsiteY24" fmla="*/ 73843 h 294360"/>
                <a:gd name="connsiteX25" fmla="*/ 703603 w 894127"/>
                <a:gd name="connsiteY25" fmla="*/ 66334 h 294360"/>
                <a:gd name="connsiteX26" fmla="*/ 691231 w 894127"/>
                <a:gd name="connsiteY26" fmla="*/ 48812 h 294360"/>
                <a:gd name="connsiteX27" fmla="*/ 682571 w 894127"/>
                <a:gd name="connsiteY27" fmla="*/ 48812 h 294360"/>
                <a:gd name="connsiteX28" fmla="*/ 228753 w 894127"/>
                <a:gd name="connsiteY28" fmla="*/ 5492 h 294360"/>
                <a:gd name="connsiteX29" fmla="*/ 292853 w 894127"/>
                <a:gd name="connsiteY29" fmla="*/ 69106 h 294360"/>
                <a:gd name="connsiteX30" fmla="*/ 292853 w 894127"/>
                <a:gd name="connsiteY30" fmla="*/ 81579 h 294360"/>
                <a:gd name="connsiteX31" fmla="*/ 260175 w 894127"/>
                <a:gd name="connsiteY31" fmla="*/ 112763 h 294360"/>
                <a:gd name="connsiteX32" fmla="*/ 251376 w 894127"/>
                <a:gd name="connsiteY32" fmla="*/ 120247 h 294360"/>
                <a:gd name="connsiteX33" fmla="*/ 143285 w 894127"/>
                <a:gd name="connsiteY33" fmla="*/ 227517 h 294360"/>
                <a:gd name="connsiteX34" fmla="*/ 134486 w 894127"/>
                <a:gd name="connsiteY34" fmla="*/ 237496 h 294360"/>
                <a:gd name="connsiteX35" fmla="*/ 95523 w 894127"/>
                <a:gd name="connsiteY35" fmla="*/ 276163 h 294360"/>
                <a:gd name="connsiteX36" fmla="*/ 43991 w 894127"/>
                <a:gd name="connsiteY36" fmla="*/ 276163 h 294360"/>
                <a:gd name="connsiteX37" fmla="*/ 0 w 894127"/>
                <a:gd name="connsiteY37" fmla="*/ 232506 h 294360"/>
                <a:gd name="connsiteX38" fmla="*/ 691231 w 894127"/>
                <a:gd name="connsiteY38" fmla="*/ 0 h 294360"/>
                <a:gd name="connsiteX39" fmla="*/ 894127 w 894127"/>
                <a:gd name="connsiteY39" fmla="*/ 246561 h 294360"/>
                <a:gd name="connsiteX40" fmla="*/ 847114 w 894127"/>
                <a:gd name="connsiteY40" fmla="*/ 285360 h 294360"/>
                <a:gd name="connsiteX41" fmla="*/ 819897 w 894127"/>
                <a:gd name="connsiteY41" fmla="*/ 294121 h 294360"/>
                <a:gd name="connsiteX42" fmla="*/ 796390 w 894127"/>
                <a:gd name="connsiteY42" fmla="*/ 281605 h 294360"/>
                <a:gd name="connsiteX43" fmla="*/ 621949 w 894127"/>
                <a:gd name="connsiteY43" fmla="*/ 67585 h 294360"/>
                <a:gd name="connsiteX44" fmla="*/ 620712 w 894127"/>
                <a:gd name="connsiteY44" fmla="*/ 61327 h 294360"/>
                <a:gd name="connsiteX45" fmla="*/ 623186 w 894127"/>
                <a:gd name="connsiteY45" fmla="*/ 56321 h 29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94127" h="294360">
                  <a:moveTo>
                    <a:pt x="727109" y="97780"/>
                  </a:moveTo>
                  <a:cubicBezTo>
                    <a:pt x="725253" y="97623"/>
                    <a:pt x="723397" y="98249"/>
                    <a:pt x="722160" y="100126"/>
                  </a:cubicBezTo>
                  <a:lnTo>
                    <a:pt x="708551" y="110139"/>
                  </a:lnTo>
                  <a:cubicBezTo>
                    <a:pt x="706077" y="112642"/>
                    <a:pt x="704840" y="117648"/>
                    <a:pt x="708551" y="120152"/>
                  </a:cubicBezTo>
                  <a:lnTo>
                    <a:pt x="738243" y="157699"/>
                  </a:lnTo>
                  <a:cubicBezTo>
                    <a:pt x="740718" y="161454"/>
                    <a:pt x="745666" y="161454"/>
                    <a:pt x="749378" y="158950"/>
                  </a:cubicBezTo>
                  <a:lnTo>
                    <a:pt x="761750" y="148938"/>
                  </a:lnTo>
                  <a:cubicBezTo>
                    <a:pt x="765461" y="145183"/>
                    <a:pt x="765461" y="141428"/>
                    <a:pt x="762987" y="137674"/>
                  </a:cubicBezTo>
                  <a:lnTo>
                    <a:pt x="732058" y="100126"/>
                  </a:lnTo>
                  <a:cubicBezTo>
                    <a:pt x="730820" y="98875"/>
                    <a:pt x="728965" y="97936"/>
                    <a:pt x="727109" y="97780"/>
                  </a:cubicBezTo>
                  <a:close/>
                  <a:moveTo>
                    <a:pt x="222468" y="57880"/>
                  </a:moveTo>
                  <a:lnTo>
                    <a:pt x="188532" y="92805"/>
                  </a:lnTo>
                  <a:cubicBezTo>
                    <a:pt x="186019" y="95300"/>
                    <a:pt x="186019" y="100289"/>
                    <a:pt x="188532" y="102784"/>
                  </a:cubicBezTo>
                  <a:lnTo>
                    <a:pt x="199844" y="114010"/>
                  </a:lnTo>
                  <a:cubicBezTo>
                    <a:pt x="203615" y="117752"/>
                    <a:pt x="208642" y="117752"/>
                    <a:pt x="211156" y="114010"/>
                  </a:cubicBezTo>
                  <a:lnTo>
                    <a:pt x="245092" y="81579"/>
                  </a:lnTo>
                  <a:cubicBezTo>
                    <a:pt x="248863" y="77837"/>
                    <a:pt x="248863" y="72848"/>
                    <a:pt x="245092" y="70353"/>
                  </a:cubicBezTo>
                  <a:lnTo>
                    <a:pt x="233780" y="57880"/>
                  </a:lnTo>
                  <a:cubicBezTo>
                    <a:pt x="230009" y="55385"/>
                    <a:pt x="226239" y="55385"/>
                    <a:pt x="222468" y="57880"/>
                  </a:cubicBezTo>
                  <a:close/>
                  <a:moveTo>
                    <a:pt x="682571" y="48812"/>
                  </a:moveTo>
                  <a:lnTo>
                    <a:pt x="667725" y="62579"/>
                  </a:lnTo>
                  <a:cubicBezTo>
                    <a:pt x="665250" y="65082"/>
                    <a:pt x="664013" y="67585"/>
                    <a:pt x="666487" y="70088"/>
                  </a:cubicBezTo>
                  <a:lnTo>
                    <a:pt x="680096" y="86359"/>
                  </a:lnTo>
                  <a:cubicBezTo>
                    <a:pt x="681334" y="88862"/>
                    <a:pt x="685045" y="88862"/>
                    <a:pt x="687519" y="86359"/>
                  </a:cubicBezTo>
                  <a:lnTo>
                    <a:pt x="702365" y="73843"/>
                  </a:lnTo>
                  <a:cubicBezTo>
                    <a:pt x="704840" y="71340"/>
                    <a:pt x="706077" y="68837"/>
                    <a:pt x="703603" y="66334"/>
                  </a:cubicBezTo>
                  <a:lnTo>
                    <a:pt x="691231" y="48812"/>
                  </a:lnTo>
                  <a:cubicBezTo>
                    <a:pt x="688757" y="47560"/>
                    <a:pt x="685045" y="47560"/>
                    <a:pt x="682571" y="48812"/>
                  </a:cubicBezTo>
                  <a:close/>
                  <a:moveTo>
                    <a:pt x="228753" y="5492"/>
                  </a:moveTo>
                  <a:lnTo>
                    <a:pt x="292853" y="69106"/>
                  </a:lnTo>
                  <a:cubicBezTo>
                    <a:pt x="295367" y="72848"/>
                    <a:pt x="295367" y="77837"/>
                    <a:pt x="292853" y="81579"/>
                  </a:cubicBezTo>
                  <a:lnTo>
                    <a:pt x="260175" y="112763"/>
                  </a:lnTo>
                  <a:cubicBezTo>
                    <a:pt x="256404" y="115257"/>
                    <a:pt x="252633" y="117752"/>
                    <a:pt x="251376" y="120247"/>
                  </a:cubicBezTo>
                  <a:lnTo>
                    <a:pt x="143285" y="227517"/>
                  </a:lnTo>
                  <a:cubicBezTo>
                    <a:pt x="140771" y="230012"/>
                    <a:pt x="137000" y="233754"/>
                    <a:pt x="134486" y="237496"/>
                  </a:cubicBezTo>
                  <a:lnTo>
                    <a:pt x="95523" y="276163"/>
                  </a:lnTo>
                  <a:cubicBezTo>
                    <a:pt x="81697" y="289884"/>
                    <a:pt x="59074" y="289884"/>
                    <a:pt x="43991" y="276163"/>
                  </a:cubicBezTo>
                  <a:lnTo>
                    <a:pt x="0" y="232506"/>
                  </a:lnTo>
                  <a:close/>
                  <a:moveTo>
                    <a:pt x="691231" y="0"/>
                  </a:moveTo>
                  <a:lnTo>
                    <a:pt x="894127" y="246561"/>
                  </a:lnTo>
                  <a:lnTo>
                    <a:pt x="847114" y="285360"/>
                  </a:lnTo>
                  <a:cubicBezTo>
                    <a:pt x="838454" y="291618"/>
                    <a:pt x="829794" y="295373"/>
                    <a:pt x="819897" y="294121"/>
                  </a:cubicBezTo>
                  <a:cubicBezTo>
                    <a:pt x="811236" y="292869"/>
                    <a:pt x="802576" y="289115"/>
                    <a:pt x="796390" y="281605"/>
                  </a:cubicBezTo>
                  <a:lnTo>
                    <a:pt x="621949" y="67585"/>
                  </a:lnTo>
                  <a:cubicBezTo>
                    <a:pt x="620712" y="66334"/>
                    <a:pt x="620712" y="63831"/>
                    <a:pt x="620712" y="61327"/>
                  </a:cubicBezTo>
                  <a:cubicBezTo>
                    <a:pt x="620712" y="58824"/>
                    <a:pt x="621949" y="57573"/>
                    <a:pt x="623186" y="56321"/>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grpSp>
      <p:grpSp>
        <p:nvGrpSpPr>
          <p:cNvPr id="39" name="Group 38">
            <a:extLst>
              <a:ext uri="{FF2B5EF4-FFF2-40B4-BE49-F238E27FC236}">
                <a16:creationId xmlns:a16="http://schemas.microsoft.com/office/drawing/2014/main" id="{B04E5DF2-1B5B-604B-8ED4-1B2840A865B8}"/>
              </a:ext>
            </a:extLst>
          </p:cNvPr>
          <p:cNvGrpSpPr/>
          <p:nvPr/>
        </p:nvGrpSpPr>
        <p:grpSpPr>
          <a:xfrm>
            <a:off x="3522508" y="554363"/>
            <a:ext cx="509475" cy="509259"/>
            <a:chOff x="7041840" y="1108726"/>
            <a:chExt cx="1018949" cy="1018518"/>
          </a:xfrm>
        </p:grpSpPr>
        <p:sp>
          <p:nvSpPr>
            <p:cNvPr id="40" name="Freeform 39">
              <a:extLst>
                <a:ext uri="{FF2B5EF4-FFF2-40B4-BE49-F238E27FC236}">
                  <a16:creationId xmlns:a16="http://schemas.microsoft.com/office/drawing/2014/main" id="{560A2122-131B-CD4E-8FA2-F816E337B9AE}"/>
                </a:ext>
              </a:extLst>
            </p:cNvPr>
            <p:cNvSpPr>
              <a:spLocks noChangeArrowheads="1"/>
            </p:cNvSpPr>
            <p:nvPr/>
          </p:nvSpPr>
          <p:spPr bwMode="auto">
            <a:xfrm>
              <a:off x="7041840" y="1108726"/>
              <a:ext cx="1018949" cy="1018518"/>
            </a:xfrm>
            <a:custGeom>
              <a:avLst/>
              <a:gdLst>
                <a:gd name="connsiteX0" fmla="*/ 475918 w 1018949"/>
                <a:gd name="connsiteY0" fmla="*/ 876948 h 1018518"/>
                <a:gd name="connsiteX1" fmla="*/ 493057 w 1018949"/>
                <a:gd name="connsiteY1" fmla="*/ 891889 h 1018518"/>
                <a:gd name="connsiteX2" fmla="*/ 493057 w 1018949"/>
                <a:gd name="connsiteY2" fmla="*/ 941991 h 1018518"/>
                <a:gd name="connsiteX3" fmla="*/ 493057 w 1018949"/>
                <a:gd name="connsiteY3" fmla="*/ 955387 h 1018518"/>
                <a:gd name="connsiteX4" fmla="*/ 487948 w 1018949"/>
                <a:gd name="connsiteY4" fmla="*/ 965037 h 1018518"/>
                <a:gd name="connsiteX5" fmla="*/ 481467 w 1018949"/>
                <a:gd name="connsiteY5" fmla="*/ 967217 h 1018518"/>
                <a:gd name="connsiteX6" fmla="*/ 475918 w 1018949"/>
                <a:gd name="connsiteY6" fmla="*/ 969083 h 1018518"/>
                <a:gd name="connsiteX7" fmla="*/ 461416 w 1018949"/>
                <a:gd name="connsiteY7" fmla="*/ 955387 h 1018518"/>
                <a:gd name="connsiteX8" fmla="*/ 461416 w 1018949"/>
                <a:gd name="connsiteY8" fmla="*/ 891889 h 1018518"/>
                <a:gd name="connsiteX9" fmla="*/ 475918 w 1018949"/>
                <a:gd name="connsiteY9" fmla="*/ 876948 h 1018518"/>
                <a:gd name="connsiteX10" fmla="*/ 878593 w 1018949"/>
                <a:gd name="connsiteY10" fmla="*/ 604346 h 1018518"/>
                <a:gd name="connsiteX11" fmla="*/ 853703 w 1018949"/>
                <a:gd name="connsiteY11" fmla="*/ 620564 h 1018518"/>
                <a:gd name="connsiteX12" fmla="*/ 853703 w 1018949"/>
                <a:gd name="connsiteY12" fmla="*/ 621811 h 1018518"/>
                <a:gd name="connsiteX13" fmla="*/ 852459 w 1018949"/>
                <a:gd name="connsiteY13" fmla="*/ 623059 h 1018518"/>
                <a:gd name="connsiteX14" fmla="*/ 851214 w 1018949"/>
                <a:gd name="connsiteY14" fmla="*/ 630544 h 1018518"/>
                <a:gd name="connsiteX15" fmla="*/ 852459 w 1018949"/>
                <a:gd name="connsiteY15" fmla="*/ 633039 h 1018518"/>
                <a:gd name="connsiteX16" fmla="*/ 873615 w 1018949"/>
                <a:gd name="connsiteY16" fmla="*/ 657989 h 1018518"/>
                <a:gd name="connsiteX17" fmla="*/ 955750 w 1018949"/>
                <a:gd name="connsiteY17" fmla="*/ 674206 h 1018518"/>
                <a:gd name="connsiteX18" fmla="*/ 948283 w 1018949"/>
                <a:gd name="connsiteY18" fmla="*/ 664226 h 1018518"/>
                <a:gd name="connsiteX19" fmla="*/ 955750 w 1018949"/>
                <a:gd name="connsiteY19" fmla="*/ 628049 h 1018518"/>
                <a:gd name="connsiteX20" fmla="*/ 965705 w 1018949"/>
                <a:gd name="connsiteY20" fmla="*/ 621811 h 1018518"/>
                <a:gd name="connsiteX21" fmla="*/ 883571 w 1018949"/>
                <a:gd name="connsiteY21" fmla="*/ 605593 h 1018518"/>
                <a:gd name="connsiteX22" fmla="*/ 878593 w 1018949"/>
                <a:gd name="connsiteY22" fmla="*/ 604346 h 1018518"/>
                <a:gd name="connsiteX23" fmla="*/ 572454 w 1018949"/>
                <a:gd name="connsiteY23" fmla="*/ 465873 h 1018518"/>
                <a:gd name="connsiteX24" fmla="*/ 510231 w 1018949"/>
                <a:gd name="connsiteY24" fmla="*/ 528248 h 1018518"/>
                <a:gd name="connsiteX25" fmla="*/ 512720 w 1018949"/>
                <a:gd name="connsiteY25" fmla="*/ 538228 h 1018518"/>
                <a:gd name="connsiteX26" fmla="*/ 598588 w 1018949"/>
                <a:gd name="connsiteY26" fmla="*/ 556941 h 1018518"/>
                <a:gd name="connsiteX27" fmla="*/ 599832 w 1018949"/>
                <a:gd name="connsiteY27" fmla="*/ 544466 h 1018518"/>
                <a:gd name="connsiteX28" fmla="*/ 572454 w 1018949"/>
                <a:gd name="connsiteY28" fmla="*/ 465873 h 1018518"/>
                <a:gd name="connsiteX29" fmla="*/ 471653 w 1018949"/>
                <a:gd name="connsiteY29" fmla="*/ 417220 h 1018518"/>
                <a:gd name="connsiteX30" fmla="*/ 344717 w 1018949"/>
                <a:gd name="connsiteY30" fmla="*/ 544466 h 1018518"/>
                <a:gd name="connsiteX31" fmla="*/ 471653 w 1018949"/>
                <a:gd name="connsiteY31" fmla="*/ 672959 h 1018518"/>
                <a:gd name="connsiteX32" fmla="*/ 593610 w 1018949"/>
                <a:gd name="connsiteY32" fmla="*/ 585633 h 1018518"/>
                <a:gd name="connsiteX33" fmla="*/ 506498 w 1018949"/>
                <a:gd name="connsiteY33" fmla="*/ 568168 h 1018518"/>
                <a:gd name="connsiteX34" fmla="*/ 471653 w 1018949"/>
                <a:gd name="connsiteY34" fmla="*/ 585633 h 1018518"/>
                <a:gd name="connsiteX35" fmla="*/ 430585 w 1018949"/>
                <a:gd name="connsiteY35" fmla="*/ 544466 h 1018518"/>
                <a:gd name="connsiteX36" fmla="*/ 471653 w 1018949"/>
                <a:gd name="connsiteY36" fmla="*/ 503298 h 1018518"/>
                <a:gd name="connsiteX37" fmla="*/ 489075 w 1018949"/>
                <a:gd name="connsiteY37" fmla="*/ 507041 h 1018518"/>
                <a:gd name="connsiteX38" fmla="*/ 551298 w 1018949"/>
                <a:gd name="connsiteY38" fmla="*/ 444665 h 1018518"/>
                <a:gd name="connsiteX39" fmla="*/ 531387 w 1018949"/>
                <a:gd name="connsiteY39" fmla="*/ 430943 h 1018518"/>
                <a:gd name="connsiteX40" fmla="*/ 471653 w 1018949"/>
                <a:gd name="connsiteY40" fmla="*/ 417220 h 1018518"/>
                <a:gd name="connsiteX41" fmla="*/ 685701 w 1018949"/>
                <a:gd name="connsiteY41" fmla="*/ 352350 h 1018518"/>
                <a:gd name="connsiteX42" fmla="*/ 593610 w 1018949"/>
                <a:gd name="connsiteY42" fmla="*/ 444665 h 1018518"/>
                <a:gd name="connsiteX43" fmla="*/ 629700 w 1018949"/>
                <a:gd name="connsiteY43" fmla="*/ 544466 h 1018518"/>
                <a:gd name="connsiteX44" fmla="*/ 628455 w 1018949"/>
                <a:gd name="connsiteY44" fmla="*/ 563178 h 1018518"/>
                <a:gd name="connsiteX45" fmla="*/ 663607 w 1018949"/>
                <a:gd name="connsiteY45" fmla="*/ 570779 h 1018518"/>
                <a:gd name="connsiteX46" fmla="*/ 755391 w 1018949"/>
                <a:gd name="connsiteY46" fmla="*/ 590623 h 1018518"/>
                <a:gd name="connsiteX47" fmla="*/ 759124 w 1018949"/>
                <a:gd name="connsiteY47" fmla="*/ 544466 h 1018518"/>
                <a:gd name="connsiteX48" fmla="*/ 739213 w 1018949"/>
                <a:gd name="connsiteY48" fmla="*/ 439987 h 1018518"/>
                <a:gd name="connsiteX49" fmla="*/ 731137 w 1018949"/>
                <a:gd name="connsiteY49" fmla="*/ 423796 h 1018518"/>
                <a:gd name="connsiteX50" fmla="*/ 716073 w 1018949"/>
                <a:gd name="connsiteY50" fmla="*/ 393596 h 1018518"/>
                <a:gd name="connsiteX51" fmla="*/ 685701 w 1018949"/>
                <a:gd name="connsiteY51" fmla="*/ 352350 h 1018518"/>
                <a:gd name="connsiteX52" fmla="*/ 471653 w 1018949"/>
                <a:gd name="connsiteY52" fmla="*/ 257540 h 1018518"/>
                <a:gd name="connsiteX53" fmla="*/ 185425 w 1018949"/>
                <a:gd name="connsiteY53" fmla="*/ 544466 h 1018518"/>
                <a:gd name="connsiteX54" fmla="*/ 471653 w 1018949"/>
                <a:gd name="connsiteY54" fmla="*/ 831392 h 1018518"/>
                <a:gd name="connsiteX55" fmla="*/ 520430 w 1018949"/>
                <a:gd name="connsiteY55" fmla="*/ 827294 h 1018518"/>
                <a:gd name="connsiteX56" fmla="*/ 549149 w 1018949"/>
                <a:gd name="connsiteY56" fmla="*/ 819903 h 1018518"/>
                <a:gd name="connsiteX57" fmla="*/ 566465 w 1018949"/>
                <a:gd name="connsiteY57" fmla="*/ 815447 h 1018518"/>
                <a:gd name="connsiteX58" fmla="*/ 749168 w 1018949"/>
                <a:gd name="connsiteY58" fmla="*/ 619316 h 1018518"/>
                <a:gd name="connsiteX59" fmla="*/ 651141 w 1018949"/>
                <a:gd name="connsiteY59" fmla="*/ 597911 h 1018518"/>
                <a:gd name="connsiteX60" fmla="*/ 623477 w 1018949"/>
                <a:gd name="connsiteY60" fmla="*/ 591871 h 1018518"/>
                <a:gd name="connsiteX61" fmla="*/ 471653 w 1018949"/>
                <a:gd name="connsiteY61" fmla="*/ 702899 h 1018518"/>
                <a:gd name="connsiteX62" fmla="*/ 314849 w 1018949"/>
                <a:gd name="connsiteY62" fmla="*/ 544466 h 1018518"/>
                <a:gd name="connsiteX63" fmla="*/ 471653 w 1018949"/>
                <a:gd name="connsiteY63" fmla="*/ 387280 h 1018518"/>
                <a:gd name="connsiteX64" fmla="*/ 545076 w 1018949"/>
                <a:gd name="connsiteY64" fmla="*/ 404745 h 1018518"/>
                <a:gd name="connsiteX65" fmla="*/ 572454 w 1018949"/>
                <a:gd name="connsiteY65" fmla="*/ 423458 h 1018518"/>
                <a:gd name="connsiteX66" fmla="*/ 663300 w 1018949"/>
                <a:gd name="connsiteY66" fmla="*/ 332390 h 1018518"/>
                <a:gd name="connsiteX67" fmla="*/ 471653 w 1018949"/>
                <a:gd name="connsiteY67" fmla="*/ 257540 h 1018518"/>
                <a:gd name="connsiteX68" fmla="*/ 795214 w 1018949"/>
                <a:gd name="connsiteY68" fmla="*/ 241322 h 1018518"/>
                <a:gd name="connsiteX69" fmla="*/ 705612 w 1018949"/>
                <a:gd name="connsiteY69" fmla="*/ 332390 h 1018518"/>
                <a:gd name="connsiteX70" fmla="*/ 740691 w 1018949"/>
                <a:gd name="connsiteY70" fmla="*/ 377807 h 1018518"/>
                <a:gd name="connsiteX71" fmla="*/ 746787 w 1018949"/>
                <a:gd name="connsiteY71" fmla="*/ 389731 h 1018518"/>
                <a:gd name="connsiteX72" fmla="*/ 766902 w 1018949"/>
                <a:gd name="connsiteY72" fmla="*/ 429072 h 1018518"/>
                <a:gd name="connsiteX73" fmla="*/ 788991 w 1018949"/>
                <a:gd name="connsiteY73" fmla="*/ 544466 h 1018518"/>
                <a:gd name="connsiteX74" fmla="*/ 784013 w 1018949"/>
                <a:gd name="connsiteY74" fmla="*/ 596861 h 1018518"/>
                <a:gd name="connsiteX75" fmla="*/ 828814 w 1018949"/>
                <a:gd name="connsiteY75" fmla="*/ 605593 h 1018518"/>
                <a:gd name="connsiteX76" fmla="*/ 888548 w 1018949"/>
                <a:gd name="connsiteY76" fmla="*/ 575653 h 1018518"/>
                <a:gd name="connsiteX77" fmla="*/ 913438 w 1018949"/>
                <a:gd name="connsiteY77" fmla="*/ 581891 h 1018518"/>
                <a:gd name="connsiteX78" fmla="*/ 914682 w 1018949"/>
                <a:gd name="connsiteY78" fmla="*/ 544466 h 1018518"/>
                <a:gd name="connsiteX79" fmla="*/ 845381 w 1018949"/>
                <a:gd name="connsiteY79" fmla="*/ 306056 h 1018518"/>
                <a:gd name="connsiteX80" fmla="*/ 807618 w 1018949"/>
                <a:gd name="connsiteY80" fmla="*/ 257329 h 1018518"/>
                <a:gd name="connsiteX81" fmla="*/ 475918 w 1018949"/>
                <a:gd name="connsiteY81" fmla="*/ 113411 h 1018518"/>
                <a:gd name="connsiteX82" fmla="*/ 493057 w 1018949"/>
                <a:gd name="connsiteY82" fmla="*/ 128156 h 1018518"/>
                <a:gd name="connsiteX83" fmla="*/ 493057 w 1018949"/>
                <a:gd name="connsiteY83" fmla="*/ 190821 h 1018518"/>
                <a:gd name="connsiteX84" fmla="*/ 475918 w 1018949"/>
                <a:gd name="connsiteY84" fmla="*/ 205565 h 1018518"/>
                <a:gd name="connsiteX85" fmla="*/ 461416 w 1018949"/>
                <a:gd name="connsiteY85" fmla="*/ 190821 h 1018518"/>
                <a:gd name="connsiteX86" fmla="*/ 461416 w 1018949"/>
                <a:gd name="connsiteY86" fmla="*/ 128156 h 1018518"/>
                <a:gd name="connsiteX87" fmla="*/ 475918 w 1018949"/>
                <a:gd name="connsiteY87" fmla="*/ 113411 h 1018518"/>
                <a:gd name="connsiteX88" fmla="*/ 471653 w 1018949"/>
                <a:gd name="connsiteY88" fmla="*/ 100354 h 1018518"/>
                <a:gd name="connsiteX89" fmla="*/ 28622 w 1018949"/>
                <a:gd name="connsiteY89" fmla="*/ 544466 h 1018518"/>
                <a:gd name="connsiteX90" fmla="*/ 471653 w 1018949"/>
                <a:gd name="connsiteY90" fmla="*/ 988578 h 1018518"/>
                <a:gd name="connsiteX91" fmla="*/ 889793 w 1018949"/>
                <a:gd name="connsiteY91" fmla="*/ 691671 h 1018518"/>
                <a:gd name="connsiteX92" fmla="*/ 867393 w 1018949"/>
                <a:gd name="connsiteY92" fmla="*/ 687929 h 1018518"/>
                <a:gd name="connsiteX93" fmla="*/ 822592 w 1018949"/>
                <a:gd name="connsiteY93" fmla="*/ 636781 h 1018518"/>
                <a:gd name="connsiteX94" fmla="*/ 822592 w 1018949"/>
                <a:gd name="connsiteY94" fmla="*/ 635534 h 1018518"/>
                <a:gd name="connsiteX95" fmla="*/ 777791 w 1018949"/>
                <a:gd name="connsiteY95" fmla="*/ 625554 h 1018518"/>
                <a:gd name="connsiteX96" fmla="*/ 576363 w 1018949"/>
                <a:gd name="connsiteY96" fmla="*/ 844666 h 1018518"/>
                <a:gd name="connsiteX97" fmla="*/ 532501 w 1018949"/>
                <a:gd name="connsiteY97" fmla="*/ 856138 h 1018518"/>
                <a:gd name="connsiteX98" fmla="*/ 525488 w 1018949"/>
                <a:gd name="connsiteY98" fmla="*/ 857972 h 1018518"/>
                <a:gd name="connsiteX99" fmla="*/ 471653 w 1018949"/>
                <a:gd name="connsiteY99" fmla="*/ 862579 h 1018518"/>
                <a:gd name="connsiteX100" fmla="*/ 155558 w 1018949"/>
                <a:gd name="connsiteY100" fmla="*/ 544466 h 1018518"/>
                <a:gd name="connsiteX101" fmla="*/ 471653 w 1018949"/>
                <a:gd name="connsiteY101" fmla="*/ 227600 h 1018518"/>
                <a:gd name="connsiteX102" fmla="*/ 685701 w 1018949"/>
                <a:gd name="connsiteY102" fmla="*/ 309935 h 1018518"/>
                <a:gd name="connsiteX103" fmla="*/ 775302 w 1018949"/>
                <a:gd name="connsiteY103" fmla="*/ 220115 h 1018518"/>
                <a:gd name="connsiteX104" fmla="*/ 471653 w 1018949"/>
                <a:gd name="connsiteY104" fmla="*/ 100354 h 1018518"/>
                <a:gd name="connsiteX105" fmla="*/ 938327 w 1018949"/>
                <a:gd name="connsiteY105" fmla="*/ 42969 h 1018518"/>
                <a:gd name="connsiteX106" fmla="*/ 878593 w 1018949"/>
                <a:gd name="connsiteY106" fmla="*/ 102849 h 1018518"/>
                <a:gd name="connsiteX107" fmla="*/ 871126 w 1018949"/>
                <a:gd name="connsiteY107" fmla="*/ 118131 h 1018518"/>
                <a:gd name="connsiteX108" fmla="*/ 871269 w 1018949"/>
                <a:gd name="connsiteY108" fmla="*/ 118789 h 1018518"/>
                <a:gd name="connsiteX109" fmla="*/ 874859 w 1018949"/>
                <a:gd name="connsiteY109" fmla="*/ 135284 h 1018518"/>
                <a:gd name="connsiteX110" fmla="*/ 874859 w 1018949"/>
                <a:gd name="connsiteY110" fmla="*/ 137779 h 1018518"/>
                <a:gd name="connsiteX111" fmla="*/ 876104 w 1018949"/>
                <a:gd name="connsiteY111" fmla="*/ 137779 h 1018518"/>
                <a:gd name="connsiteX112" fmla="*/ 881082 w 1018949"/>
                <a:gd name="connsiteY112" fmla="*/ 142769 h 1018518"/>
                <a:gd name="connsiteX113" fmla="*/ 882326 w 1018949"/>
                <a:gd name="connsiteY113" fmla="*/ 144017 h 1018518"/>
                <a:gd name="connsiteX114" fmla="*/ 884815 w 1018949"/>
                <a:gd name="connsiteY114" fmla="*/ 145264 h 1018518"/>
                <a:gd name="connsiteX115" fmla="*/ 917171 w 1018949"/>
                <a:gd name="connsiteY115" fmla="*/ 140274 h 1018518"/>
                <a:gd name="connsiteX116" fmla="*/ 975661 w 1018949"/>
                <a:gd name="connsiteY116" fmla="*/ 80394 h 1018518"/>
                <a:gd name="connsiteX117" fmla="*/ 963216 w 1018949"/>
                <a:gd name="connsiteY117" fmla="*/ 80394 h 1018518"/>
                <a:gd name="connsiteX118" fmla="*/ 938327 w 1018949"/>
                <a:gd name="connsiteY118" fmla="*/ 55444 h 1018518"/>
                <a:gd name="connsiteX119" fmla="*/ 943616 w 1018949"/>
                <a:gd name="connsiteY119" fmla="*/ 398 h 1018518"/>
                <a:gd name="connsiteX120" fmla="*/ 955750 w 1018949"/>
                <a:gd name="connsiteY120" fmla="*/ 1801 h 1018518"/>
                <a:gd name="connsiteX121" fmla="*/ 968194 w 1018949"/>
                <a:gd name="connsiteY121" fmla="*/ 20514 h 1018518"/>
                <a:gd name="connsiteX122" fmla="*/ 968194 w 1018949"/>
                <a:gd name="connsiteY122" fmla="*/ 51702 h 1018518"/>
                <a:gd name="connsiteX123" fmla="*/ 998061 w 1018949"/>
                <a:gd name="connsiteY123" fmla="*/ 51702 h 1018518"/>
                <a:gd name="connsiteX124" fmla="*/ 1017973 w 1018949"/>
                <a:gd name="connsiteY124" fmla="*/ 64177 h 1018518"/>
                <a:gd name="connsiteX125" fmla="*/ 1012995 w 1018949"/>
                <a:gd name="connsiteY125" fmla="*/ 86632 h 1018518"/>
                <a:gd name="connsiteX126" fmla="*/ 938327 w 1018949"/>
                <a:gd name="connsiteY126" fmla="*/ 161482 h 1018518"/>
                <a:gd name="connsiteX127" fmla="*/ 897260 w 1018949"/>
                <a:gd name="connsiteY127" fmla="*/ 178947 h 1018518"/>
                <a:gd name="connsiteX128" fmla="*/ 869881 w 1018949"/>
                <a:gd name="connsiteY128" fmla="*/ 171462 h 1018518"/>
                <a:gd name="connsiteX129" fmla="*/ 867393 w 1018949"/>
                <a:gd name="connsiteY129" fmla="*/ 168967 h 1018518"/>
                <a:gd name="connsiteX130" fmla="*/ 831843 w 1018949"/>
                <a:gd name="connsiteY130" fmla="*/ 204604 h 1018518"/>
                <a:gd name="connsiteX131" fmla="*/ 816369 w 1018949"/>
                <a:gd name="connsiteY131" fmla="*/ 220115 h 1018518"/>
                <a:gd name="connsiteX132" fmla="*/ 821602 w 1018949"/>
                <a:gd name="connsiteY132" fmla="*/ 226892 h 1018518"/>
                <a:gd name="connsiteX133" fmla="*/ 869998 w 1018949"/>
                <a:gd name="connsiteY133" fmla="*/ 289566 h 1018518"/>
                <a:gd name="connsiteX134" fmla="*/ 944549 w 1018949"/>
                <a:gd name="connsiteY134" fmla="*/ 544466 h 1018518"/>
                <a:gd name="connsiteX135" fmla="*/ 943305 w 1018949"/>
                <a:gd name="connsiteY135" fmla="*/ 586881 h 1018518"/>
                <a:gd name="connsiteX136" fmla="*/ 994328 w 1018949"/>
                <a:gd name="connsiteY136" fmla="*/ 596861 h 1018518"/>
                <a:gd name="connsiteX137" fmla="*/ 1010506 w 1018949"/>
                <a:gd name="connsiteY137" fmla="*/ 613079 h 1018518"/>
                <a:gd name="connsiteX138" fmla="*/ 1000550 w 1018949"/>
                <a:gd name="connsiteY138" fmla="*/ 634286 h 1018518"/>
                <a:gd name="connsiteX139" fmla="*/ 975661 w 1018949"/>
                <a:gd name="connsiteY139" fmla="*/ 651751 h 1018518"/>
                <a:gd name="connsiteX140" fmla="*/ 993084 w 1018949"/>
                <a:gd name="connsiteY140" fmla="*/ 676701 h 1018518"/>
                <a:gd name="connsiteX141" fmla="*/ 993084 w 1018949"/>
                <a:gd name="connsiteY141" fmla="*/ 699156 h 1018518"/>
                <a:gd name="connsiteX142" fmla="*/ 975661 w 1018949"/>
                <a:gd name="connsiteY142" fmla="*/ 709136 h 1018518"/>
                <a:gd name="connsiteX143" fmla="*/ 971928 w 1018949"/>
                <a:gd name="connsiteY143" fmla="*/ 707889 h 1018518"/>
                <a:gd name="connsiteX144" fmla="*/ 919660 w 1018949"/>
                <a:gd name="connsiteY144" fmla="*/ 697909 h 1018518"/>
                <a:gd name="connsiteX145" fmla="*/ 471653 w 1018949"/>
                <a:gd name="connsiteY145" fmla="*/ 1018518 h 1018518"/>
                <a:gd name="connsiteX146" fmla="*/ 0 w 1018949"/>
                <a:gd name="connsiteY146" fmla="*/ 544466 h 1018518"/>
                <a:gd name="connsiteX147" fmla="*/ 471653 w 1018949"/>
                <a:gd name="connsiteY147" fmla="*/ 70414 h 1018518"/>
                <a:gd name="connsiteX148" fmla="*/ 795214 w 1018949"/>
                <a:gd name="connsiteY148" fmla="*/ 200155 h 1018518"/>
                <a:gd name="connsiteX149" fmla="*/ 847481 w 1018949"/>
                <a:gd name="connsiteY149" fmla="*/ 146512 h 1018518"/>
                <a:gd name="connsiteX150" fmla="*/ 858681 w 1018949"/>
                <a:gd name="connsiteY150" fmla="*/ 81642 h 1018518"/>
                <a:gd name="connsiteX151" fmla="*/ 933349 w 1018949"/>
                <a:gd name="connsiteY151" fmla="*/ 5544 h 1018518"/>
                <a:gd name="connsiteX152" fmla="*/ 943616 w 1018949"/>
                <a:gd name="connsiteY152" fmla="*/ 398 h 101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018949" h="1018518">
                  <a:moveTo>
                    <a:pt x="475918" y="876948"/>
                  </a:moveTo>
                  <a:cubicBezTo>
                    <a:pt x="485147" y="876948"/>
                    <a:pt x="493057" y="883173"/>
                    <a:pt x="493057" y="891889"/>
                  </a:cubicBezTo>
                  <a:lnTo>
                    <a:pt x="493057" y="941991"/>
                  </a:lnTo>
                  <a:lnTo>
                    <a:pt x="493057" y="955387"/>
                  </a:lnTo>
                  <a:cubicBezTo>
                    <a:pt x="493057" y="959122"/>
                    <a:pt x="491079" y="962546"/>
                    <a:pt x="487948" y="965037"/>
                  </a:cubicBezTo>
                  <a:lnTo>
                    <a:pt x="481467" y="967217"/>
                  </a:lnTo>
                  <a:lnTo>
                    <a:pt x="475918" y="969083"/>
                  </a:lnTo>
                  <a:cubicBezTo>
                    <a:pt x="468008" y="969083"/>
                    <a:pt x="461416" y="962858"/>
                    <a:pt x="461416" y="955387"/>
                  </a:cubicBezTo>
                  <a:lnTo>
                    <a:pt x="461416" y="891889"/>
                  </a:lnTo>
                  <a:cubicBezTo>
                    <a:pt x="461416" y="883173"/>
                    <a:pt x="468008" y="876948"/>
                    <a:pt x="475918" y="876948"/>
                  </a:cubicBezTo>
                  <a:close/>
                  <a:moveTo>
                    <a:pt x="878593" y="604346"/>
                  </a:moveTo>
                  <a:cubicBezTo>
                    <a:pt x="867393" y="604346"/>
                    <a:pt x="858681" y="610584"/>
                    <a:pt x="853703" y="620564"/>
                  </a:cubicBezTo>
                  <a:lnTo>
                    <a:pt x="853703" y="621811"/>
                  </a:lnTo>
                  <a:cubicBezTo>
                    <a:pt x="852459" y="623059"/>
                    <a:pt x="852459" y="623059"/>
                    <a:pt x="852459" y="623059"/>
                  </a:cubicBezTo>
                  <a:lnTo>
                    <a:pt x="851214" y="630544"/>
                  </a:lnTo>
                  <a:lnTo>
                    <a:pt x="852459" y="633039"/>
                  </a:lnTo>
                  <a:cubicBezTo>
                    <a:pt x="852459" y="645514"/>
                    <a:pt x="861170" y="655494"/>
                    <a:pt x="873615" y="657989"/>
                  </a:cubicBezTo>
                  <a:lnTo>
                    <a:pt x="955750" y="674206"/>
                  </a:lnTo>
                  <a:lnTo>
                    <a:pt x="948283" y="664226"/>
                  </a:lnTo>
                  <a:cubicBezTo>
                    <a:pt x="940816" y="652999"/>
                    <a:pt x="944549" y="636781"/>
                    <a:pt x="955750" y="628049"/>
                  </a:cubicBezTo>
                  <a:lnTo>
                    <a:pt x="965705" y="621811"/>
                  </a:lnTo>
                  <a:lnTo>
                    <a:pt x="883571" y="605593"/>
                  </a:lnTo>
                  <a:cubicBezTo>
                    <a:pt x="881082" y="604346"/>
                    <a:pt x="879837" y="604346"/>
                    <a:pt x="878593" y="604346"/>
                  </a:cubicBezTo>
                  <a:close/>
                  <a:moveTo>
                    <a:pt x="572454" y="465873"/>
                  </a:moveTo>
                  <a:lnTo>
                    <a:pt x="510231" y="528248"/>
                  </a:lnTo>
                  <a:cubicBezTo>
                    <a:pt x="511475" y="531991"/>
                    <a:pt x="512720" y="534486"/>
                    <a:pt x="512720" y="538228"/>
                  </a:cubicBezTo>
                  <a:lnTo>
                    <a:pt x="598588" y="556941"/>
                  </a:lnTo>
                  <a:cubicBezTo>
                    <a:pt x="599832" y="553198"/>
                    <a:pt x="599832" y="549456"/>
                    <a:pt x="599832" y="544466"/>
                  </a:cubicBezTo>
                  <a:cubicBezTo>
                    <a:pt x="599832" y="515773"/>
                    <a:pt x="589877" y="487081"/>
                    <a:pt x="572454" y="465873"/>
                  </a:cubicBezTo>
                  <a:close/>
                  <a:moveTo>
                    <a:pt x="471653" y="417220"/>
                  </a:moveTo>
                  <a:cubicBezTo>
                    <a:pt x="401962" y="417220"/>
                    <a:pt x="344717" y="474606"/>
                    <a:pt x="344717" y="544466"/>
                  </a:cubicBezTo>
                  <a:cubicBezTo>
                    <a:pt x="344717" y="615574"/>
                    <a:pt x="401962" y="672959"/>
                    <a:pt x="471653" y="672959"/>
                  </a:cubicBezTo>
                  <a:cubicBezTo>
                    <a:pt x="528898" y="672959"/>
                    <a:pt x="576188" y="636781"/>
                    <a:pt x="593610" y="585633"/>
                  </a:cubicBezTo>
                  <a:lnTo>
                    <a:pt x="506498" y="568168"/>
                  </a:lnTo>
                  <a:cubicBezTo>
                    <a:pt x="499031" y="578148"/>
                    <a:pt x="486586" y="585633"/>
                    <a:pt x="471653" y="585633"/>
                  </a:cubicBezTo>
                  <a:cubicBezTo>
                    <a:pt x="449252" y="585633"/>
                    <a:pt x="430585" y="568168"/>
                    <a:pt x="430585" y="544466"/>
                  </a:cubicBezTo>
                  <a:cubicBezTo>
                    <a:pt x="430585" y="522011"/>
                    <a:pt x="449252" y="503298"/>
                    <a:pt x="471653" y="503298"/>
                  </a:cubicBezTo>
                  <a:cubicBezTo>
                    <a:pt x="477875" y="503298"/>
                    <a:pt x="482853" y="504546"/>
                    <a:pt x="489075" y="507041"/>
                  </a:cubicBezTo>
                  <a:lnTo>
                    <a:pt x="551298" y="444665"/>
                  </a:lnTo>
                  <a:cubicBezTo>
                    <a:pt x="545076" y="439675"/>
                    <a:pt x="538854" y="434685"/>
                    <a:pt x="531387" y="430943"/>
                  </a:cubicBezTo>
                  <a:cubicBezTo>
                    <a:pt x="512720" y="420963"/>
                    <a:pt x="492808" y="417220"/>
                    <a:pt x="471653" y="417220"/>
                  </a:cubicBezTo>
                  <a:close/>
                  <a:moveTo>
                    <a:pt x="685701" y="352350"/>
                  </a:moveTo>
                  <a:lnTo>
                    <a:pt x="593610" y="444665"/>
                  </a:lnTo>
                  <a:cubicBezTo>
                    <a:pt x="617255" y="472111"/>
                    <a:pt x="629700" y="507041"/>
                    <a:pt x="629700" y="544466"/>
                  </a:cubicBezTo>
                  <a:cubicBezTo>
                    <a:pt x="629700" y="550703"/>
                    <a:pt x="629700" y="556941"/>
                    <a:pt x="628455" y="563178"/>
                  </a:cubicBezTo>
                  <a:lnTo>
                    <a:pt x="663607" y="570779"/>
                  </a:lnTo>
                  <a:lnTo>
                    <a:pt x="755391" y="590623"/>
                  </a:lnTo>
                  <a:cubicBezTo>
                    <a:pt x="757880" y="575653"/>
                    <a:pt x="759124" y="560683"/>
                    <a:pt x="759124" y="544466"/>
                  </a:cubicBezTo>
                  <a:cubicBezTo>
                    <a:pt x="759124" y="507664"/>
                    <a:pt x="751968" y="472422"/>
                    <a:pt x="739213" y="439987"/>
                  </a:cubicBezTo>
                  <a:lnTo>
                    <a:pt x="731137" y="423796"/>
                  </a:lnTo>
                  <a:lnTo>
                    <a:pt x="716073" y="393596"/>
                  </a:lnTo>
                  <a:cubicBezTo>
                    <a:pt x="707090" y="378938"/>
                    <a:pt x="696901" y="365137"/>
                    <a:pt x="685701" y="352350"/>
                  </a:cubicBezTo>
                  <a:close/>
                  <a:moveTo>
                    <a:pt x="471653" y="257540"/>
                  </a:moveTo>
                  <a:cubicBezTo>
                    <a:pt x="314849" y="257540"/>
                    <a:pt x="185425" y="387280"/>
                    <a:pt x="185425" y="544466"/>
                  </a:cubicBezTo>
                  <a:cubicBezTo>
                    <a:pt x="185425" y="704146"/>
                    <a:pt x="314849" y="831392"/>
                    <a:pt x="471653" y="831392"/>
                  </a:cubicBezTo>
                  <a:cubicBezTo>
                    <a:pt x="488297" y="831392"/>
                    <a:pt x="504592" y="829988"/>
                    <a:pt x="520430" y="827294"/>
                  </a:cubicBezTo>
                  <a:lnTo>
                    <a:pt x="549149" y="819903"/>
                  </a:lnTo>
                  <a:lnTo>
                    <a:pt x="566465" y="815447"/>
                  </a:lnTo>
                  <a:cubicBezTo>
                    <a:pt x="655367" y="784454"/>
                    <a:pt x="723968" y="711008"/>
                    <a:pt x="749168" y="619316"/>
                  </a:cubicBezTo>
                  <a:lnTo>
                    <a:pt x="651141" y="597911"/>
                  </a:lnTo>
                  <a:lnTo>
                    <a:pt x="623477" y="591871"/>
                  </a:lnTo>
                  <a:cubicBezTo>
                    <a:pt x="602321" y="655494"/>
                    <a:pt x="542587" y="702899"/>
                    <a:pt x="471653" y="702899"/>
                  </a:cubicBezTo>
                  <a:cubicBezTo>
                    <a:pt x="385784" y="702899"/>
                    <a:pt x="314849" y="631791"/>
                    <a:pt x="314849" y="544466"/>
                  </a:cubicBezTo>
                  <a:cubicBezTo>
                    <a:pt x="314849" y="457140"/>
                    <a:pt x="385784" y="387280"/>
                    <a:pt x="471653" y="387280"/>
                  </a:cubicBezTo>
                  <a:cubicBezTo>
                    <a:pt x="496542" y="387280"/>
                    <a:pt x="522676" y="392270"/>
                    <a:pt x="545076" y="404745"/>
                  </a:cubicBezTo>
                  <a:cubicBezTo>
                    <a:pt x="555032" y="409735"/>
                    <a:pt x="563743" y="415973"/>
                    <a:pt x="572454" y="423458"/>
                  </a:cubicBezTo>
                  <a:lnTo>
                    <a:pt x="663300" y="332390"/>
                  </a:lnTo>
                  <a:cubicBezTo>
                    <a:pt x="612277" y="286232"/>
                    <a:pt x="546320" y="257540"/>
                    <a:pt x="471653" y="257540"/>
                  </a:cubicBezTo>
                  <a:close/>
                  <a:moveTo>
                    <a:pt x="795214" y="241322"/>
                  </a:moveTo>
                  <a:lnTo>
                    <a:pt x="705612" y="332390"/>
                  </a:lnTo>
                  <a:cubicBezTo>
                    <a:pt x="718679" y="346425"/>
                    <a:pt x="730424" y="361628"/>
                    <a:pt x="740691" y="377807"/>
                  </a:cubicBezTo>
                  <a:lnTo>
                    <a:pt x="746787" y="389731"/>
                  </a:lnTo>
                  <a:lnTo>
                    <a:pt x="766902" y="429072"/>
                  </a:lnTo>
                  <a:cubicBezTo>
                    <a:pt x="781213" y="464937"/>
                    <a:pt x="788991" y="503922"/>
                    <a:pt x="788991" y="544466"/>
                  </a:cubicBezTo>
                  <a:cubicBezTo>
                    <a:pt x="788991" y="561931"/>
                    <a:pt x="787747" y="579396"/>
                    <a:pt x="784013" y="596861"/>
                  </a:cubicBezTo>
                  <a:lnTo>
                    <a:pt x="828814" y="605593"/>
                  </a:lnTo>
                  <a:cubicBezTo>
                    <a:pt x="840014" y="583138"/>
                    <a:pt x="864904" y="570663"/>
                    <a:pt x="888548" y="575653"/>
                  </a:cubicBezTo>
                  <a:lnTo>
                    <a:pt x="913438" y="581891"/>
                  </a:lnTo>
                  <a:cubicBezTo>
                    <a:pt x="914682" y="569416"/>
                    <a:pt x="914682" y="556941"/>
                    <a:pt x="914682" y="544466"/>
                  </a:cubicBezTo>
                  <a:cubicBezTo>
                    <a:pt x="914682" y="457452"/>
                    <a:pt x="889482" y="375351"/>
                    <a:pt x="845381" y="306056"/>
                  </a:cubicBezTo>
                  <a:lnTo>
                    <a:pt x="807618" y="257329"/>
                  </a:lnTo>
                  <a:close/>
                  <a:moveTo>
                    <a:pt x="475918" y="113411"/>
                  </a:moveTo>
                  <a:cubicBezTo>
                    <a:pt x="485147" y="113411"/>
                    <a:pt x="493057" y="120783"/>
                    <a:pt x="493057" y="128156"/>
                  </a:cubicBezTo>
                  <a:lnTo>
                    <a:pt x="493057" y="190821"/>
                  </a:lnTo>
                  <a:cubicBezTo>
                    <a:pt x="493057" y="199422"/>
                    <a:pt x="485147" y="205565"/>
                    <a:pt x="475918" y="205565"/>
                  </a:cubicBezTo>
                  <a:cubicBezTo>
                    <a:pt x="468008" y="205565"/>
                    <a:pt x="461416" y="199422"/>
                    <a:pt x="461416" y="190821"/>
                  </a:cubicBezTo>
                  <a:lnTo>
                    <a:pt x="461416" y="128156"/>
                  </a:lnTo>
                  <a:cubicBezTo>
                    <a:pt x="461416" y="120783"/>
                    <a:pt x="468008" y="113411"/>
                    <a:pt x="475918" y="113411"/>
                  </a:cubicBezTo>
                  <a:close/>
                  <a:moveTo>
                    <a:pt x="471653" y="100354"/>
                  </a:moveTo>
                  <a:cubicBezTo>
                    <a:pt x="227737" y="100354"/>
                    <a:pt x="28622" y="299955"/>
                    <a:pt x="28622" y="544466"/>
                  </a:cubicBezTo>
                  <a:cubicBezTo>
                    <a:pt x="28622" y="790224"/>
                    <a:pt x="227737" y="988578"/>
                    <a:pt x="471653" y="988578"/>
                  </a:cubicBezTo>
                  <a:cubicBezTo>
                    <a:pt x="662056" y="988578"/>
                    <a:pt x="828814" y="870064"/>
                    <a:pt x="889793" y="691671"/>
                  </a:cubicBezTo>
                  <a:lnTo>
                    <a:pt x="867393" y="687929"/>
                  </a:lnTo>
                  <a:cubicBezTo>
                    <a:pt x="841259" y="682939"/>
                    <a:pt x="823836" y="661731"/>
                    <a:pt x="822592" y="636781"/>
                  </a:cubicBezTo>
                  <a:lnTo>
                    <a:pt x="822592" y="635534"/>
                  </a:lnTo>
                  <a:lnTo>
                    <a:pt x="777791" y="625554"/>
                  </a:lnTo>
                  <a:cubicBezTo>
                    <a:pt x="750724" y="727537"/>
                    <a:pt x="674656" y="809872"/>
                    <a:pt x="576363" y="844666"/>
                  </a:cubicBezTo>
                  <a:lnTo>
                    <a:pt x="532501" y="856138"/>
                  </a:lnTo>
                  <a:lnTo>
                    <a:pt x="525488" y="857972"/>
                  </a:lnTo>
                  <a:cubicBezTo>
                    <a:pt x="507995" y="861001"/>
                    <a:pt x="490009" y="862579"/>
                    <a:pt x="471653" y="862579"/>
                  </a:cubicBezTo>
                  <a:cubicBezTo>
                    <a:pt x="297427" y="862579"/>
                    <a:pt x="155558" y="719116"/>
                    <a:pt x="155558" y="544466"/>
                  </a:cubicBezTo>
                  <a:cubicBezTo>
                    <a:pt x="155558" y="369815"/>
                    <a:pt x="297427" y="227600"/>
                    <a:pt x="471653" y="227600"/>
                  </a:cubicBezTo>
                  <a:cubicBezTo>
                    <a:pt x="553787" y="227600"/>
                    <a:pt x="628455" y="260035"/>
                    <a:pt x="685701" y="309935"/>
                  </a:cubicBezTo>
                  <a:lnTo>
                    <a:pt x="775302" y="220115"/>
                  </a:lnTo>
                  <a:cubicBezTo>
                    <a:pt x="695656" y="146512"/>
                    <a:pt x="589877" y="100354"/>
                    <a:pt x="471653" y="100354"/>
                  </a:cubicBezTo>
                  <a:close/>
                  <a:moveTo>
                    <a:pt x="938327" y="42969"/>
                  </a:moveTo>
                  <a:lnTo>
                    <a:pt x="878593" y="102849"/>
                  </a:lnTo>
                  <a:cubicBezTo>
                    <a:pt x="874237" y="107216"/>
                    <a:pt x="871748" y="112517"/>
                    <a:pt x="871126" y="118131"/>
                  </a:cubicBezTo>
                  <a:lnTo>
                    <a:pt x="871269" y="118789"/>
                  </a:lnTo>
                  <a:lnTo>
                    <a:pt x="874859" y="135284"/>
                  </a:lnTo>
                  <a:lnTo>
                    <a:pt x="874859" y="137779"/>
                  </a:lnTo>
                  <a:cubicBezTo>
                    <a:pt x="876104" y="137779"/>
                    <a:pt x="876104" y="137779"/>
                    <a:pt x="876104" y="137779"/>
                  </a:cubicBezTo>
                  <a:lnTo>
                    <a:pt x="881082" y="142769"/>
                  </a:lnTo>
                  <a:cubicBezTo>
                    <a:pt x="881082" y="144017"/>
                    <a:pt x="881082" y="144017"/>
                    <a:pt x="882326" y="144017"/>
                  </a:cubicBezTo>
                  <a:lnTo>
                    <a:pt x="884815" y="145264"/>
                  </a:lnTo>
                  <a:cubicBezTo>
                    <a:pt x="894771" y="151502"/>
                    <a:pt x="908460" y="149007"/>
                    <a:pt x="917171" y="140274"/>
                  </a:cubicBezTo>
                  <a:lnTo>
                    <a:pt x="975661" y="80394"/>
                  </a:lnTo>
                  <a:lnTo>
                    <a:pt x="963216" y="80394"/>
                  </a:lnTo>
                  <a:cubicBezTo>
                    <a:pt x="949527" y="80394"/>
                    <a:pt x="938327" y="69167"/>
                    <a:pt x="938327" y="55444"/>
                  </a:cubicBezTo>
                  <a:close/>
                  <a:moveTo>
                    <a:pt x="943616" y="398"/>
                  </a:moveTo>
                  <a:cubicBezTo>
                    <a:pt x="947350" y="-382"/>
                    <a:pt x="951394" y="-70"/>
                    <a:pt x="955750" y="1801"/>
                  </a:cubicBezTo>
                  <a:cubicBezTo>
                    <a:pt x="963216" y="4296"/>
                    <a:pt x="968194" y="11781"/>
                    <a:pt x="968194" y="20514"/>
                  </a:cubicBezTo>
                  <a:lnTo>
                    <a:pt x="968194" y="51702"/>
                  </a:lnTo>
                  <a:lnTo>
                    <a:pt x="998061" y="51702"/>
                  </a:lnTo>
                  <a:cubicBezTo>
                    <a:pt x="1006773" y="51702"/>
                    <a:pt x="1014239" y="56692"/>
                    <a:pt x="1017973" y="64177"/>
                  </a:cubicBezTo>
                  <a:cubicBezTo>
                    <a:pt x="1020462" y="71662"/>
                    <a:pt x="1017973" y="80394"/>
                    <a:pt x="1012995" y="86632"/>
                  </a:cubicBezTo>
                  <a:lnTo>
                    <a:pt x="938327" y="161482"/>
                  </a:lnTo>
                  <a:cubicBezTo>
                    <a:pt x="925882" y="172710"/>
                    <a:pt x="912193" y="178947"/>
                    <a:pt x="897260" y="178947"/>
                  </a:cubicBezTo>
                  <a:cubicBezTo>
                    <a:pt x="888548" y="178947"/>
                    <a:pt x="878593" y="176452"/>
                    <a:pt x="869881" y="171462"/>
                  </a:cubicBezTo>
                  <a:cubicBezTo>
                    <a:pt x="868637" y="171462"/>
                    <a:pt x="868637" y="170215"/>
                    <a:pt x="867393" y="168967"/>
                  </a:cubicBezTo>
                  <a:lnTo>
                    <a:pt x="831843" y="204604"/>
                  </a:lnTo>
                  <a:lnTo>
                    <a:pt x="816369" y="220115"/>
                  </a:lnTo>
                  <a:lnTo>
                    <a:pt x="821602" y="226892"/>
                  </a:lnTo>
                  <a:lnTo>
                    <a:pt x="869998" y="289566"/>
                  </a:lnTo>
                  <a:cubicBezTo>
                    <a:pt x="917249" y="363656"/>
                    <a:pt x="944549" y="450903"/>
                    <a:pt x="944549" y="544466"/>
                  </a:cubicBezTo>
                  <a:cubicBezTo>
                    <a:pt x="944549" y="559436"/>
                    <a:pt x="944549" y="573158"/>
                    <a:pt x="943305" y="586881"/>
                  </a:cubicBezTo>
                  <a:lnTo>
                    <a:pt x="994328" y="596861"/>
                  </a:lnTo>
                  <a:cubicBezTo>
                    <a:pt x="1001795" y="599356"/>
                    <a:pt x="1009262" y="604346"/>
                    <a:pt x="1010506" y="613079"/>
                  </a:cubicBezTo>
                  <a:cubicBezTo>
                    <a:pt x="1011750" y="621811"/>
                    <a:pt x="1008017" y="630544"/>
                    <a:pt x="1000550" y="634286"/>
                  </a:cubicBezTo>
                  <a:lnTo>
                    <a:pt x="975661" y="651751"/>
                  </a:lnTo>
                  <a:lnTo>
                    <a:pt x="993084" y="676701"/>
                  </a:lnTo>
                  <a:cubicBezTo>
                    <a:pt x="996817" y="684186"/>
                    <a:pt x="996817" y="692919"/>
                    <a:pt x="993084" y="699156"/>
                  </a:cubicBezTo>
                  <a:cubicBezTo>
                    <a:pt x="989350" y="705394"/>
                    <a:pt x="983128" y="709136"/>
                    <a:pt x="975661" y="709136"/>
                  </a:cubicBezTo>
                  <a:cubicBezTo>
                    <a:pt x="974417" y="709136"/>
                    <a:pt x="973172" y="709136"/>
                    <a:pt x="971928" y="707889"/>
                  </a:cubicBezTo>
                  <a:lnTo>
                    <a:pt x="919660" y="697909"/>
                  </a:lnTo>
                  <a:cubicBezTo>
                    <a:pt x="853703" y="890025"/>
                    <a:pt x="675745" y="1018518"/>
                    <a:pt x="471653" y="1018518"/>
                  </a:cubicBezTo>
                  <a:cubicBezTo>
                    <a:pt x="211559" y="1018518"/>
                    <a:pt x="0" y="806442"/>
                    <a:pt x="0" y="544466"/>
                  </a:cubicBezTo>
                  <a:cubicBezTo>
                    <a:pt x="0" y="283737"/>
                    <a:pt x="211559" y="70414"/>
                    <a:pt x="471653" y="70414"/>
                  </a:cubicBezTo>
                  <a:cubicBezTo>
                    <a:pt x="597344" y="70414"/>
                    <a:pt x="710590" y="119067"/>
                    <a:pt x="795214" y="200155"/>
                  </a:cubicBezTo>
                  <a:lnTo>
                    <a:pt x="847481" y="146512"/>
                  </a:lnTo>
                  <a:cubicBezTo>
                    <a:pt x="836281" y="125304"/>
                    <a:pt x="840014" y="99107"/>
                    <a:pt x="858681" y="81642"/>
                  </a:cubicBezTo>
                  <a:lnTo>
                    <a:pt x="933349" y="5544"/>
                  </a:lnTo>
                  <a:cubicBezTo>
                    <a:pt x="936460" y="3049"/>
                    <a:pt x="939883" y="1178"/>
                    <a:pt x="943616" y="398"/>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41" name="Freeform 40">
              <a:extLst>
                <a:ext uri="{FF2B5EF4-FFF2-40B4-BE49-F238E27FC236}">
                  <a16:creationId xmlns:a16="http://schemas.microsoft.com/office/drawing/2014/main" id="{6997A215-DB22-C441-B49C-E55E4AC2A4D0}"/>
                </a:ext>
              </a:extLst>
            </p:cNvPr>
            <p:cNvSpPr>
              <a:spLocks noChangeArrowheads="1"/>
            </p:cNvSpPr>
            <p:nvPr/>
          </p:nvSpPr>
          <p:spPr bwMode="auto">
            <a:xfrm>
              <a:off x="7074799" y="1205661"/>
              <a:ext cx="883143" cy="888625"/>
            </a:xfrm>
            <a:custGeom>
              <a:avLst/>
              <a:gdLst>
                <a:gd name="connsiteX0" fmla="*/ 443026 w 883143"/>
                <a:gd name="connsiteY0" fmla="*/ 780043 h 888625"/>
                <a:gd name="connsiteX1" fmla="*/ 429337 w 883143"/>
                <a:gd name="connsiteY1" fmla="*/ 795020 h 888625"/>
                <a:gd name="connsiteX2" fmla="*/ 429337 w 883143"/>
                <a:gd name="connsiteY2" fmla="*/ 858671 h 888625"/>
                <a:gd name="connsiteX3" fmla="*/ 443026 w 883143"/>
                <a:gd name="connsiteY3" fmla="*/ 872400 h 888625"/>
                <a:gd name="connsiteX4" fmla="*/ 459203 w 883143"/>
                <a:gd name="connsiteY4" fmla="*/ 858671 h 888625"/>
                <a:gd name="connsiteX5" fmla="*/ 459203 w 883143"/>
                <a:gd name="connsiteY5" fmla="*/ 795020 h 888625"/>
                <a:gd name="connsiteX6" fmla="*/ 443026 w 883143"/>
                <a:gd name="connsiteY6" fmla="*/ 780043 h 888625"/>
                <a:gd name="connsiteX7" fmla="*/ 541852 w 883143"/>
                <a:gd name="connsiteY7" fmla="*/ 368030 h 888625"/>
                <a:gd name="connsiteX8" fmla="*/ 569995 w 883143"/>
                <a:gd name="connsiteY8" fmla="*/ 447532 h 888625"/>
                <a:gd name="connsiteX9" fmla="*/ 568715 w 883143"/>
                <a:gd name="connsiteY9" fmla="*/ 460151 h 888625"/>
                <a:gd name="connsiteX10" fmla="*/ 480449 w 883143"/>
                <a:gd name="connsiteY10" fmla="*/ 441222 h 888625"/>
                <a:gd name="connsiteX11" fmla="*/ 477891 w 883143"/>
                <a:gd name="connsiteY11" fmla="*/ 431127 h 888625"/>
                <a:gd name="connsiteX12" fmla="*/ 441326 w 883143"/>
                <a:gd name="connsiteY12" fmla="*/ 318594 h 888625"/>
                <a:gd name="connsiteX13" fmla="*/ 501668 w 883143"/>
                <a:gd name="connsiteY13" fmla="*/ 332380 h 888625"/>
                <a:gd name="connsiteX14" fmla="*/ 521782 w 883143"/>
                <a:gd name="connsiteY14" fmla="*/ 346166 h 888625"/>
                <a:gd name="connsiteX15" fmla="*/ 458926 w 883143"/>
                <a:gd name="connsiteY15" fmla="*/ 408829 h 888625"/>
                <a:gd name="connsiteX16" fmla="*/ 441326 w 883143"/>
                <a:gd name="connsiteY16" fmla="*/ 405069 h 888625"/>
                <a:gd name="connsiteX17" fmla="*/ 399842 w 883143"/>
                <a:gd name="connsiteY17" fmla="*/ 446426 h 888625"/>
                <a:gd name="connsiteX18" fmla="*/ 441326 w 883143"/>
                <a:gd name="connsiteY18" fmla="*/ 487784 h 888625"/>
                <a:gd name="connsiteX19" fmla="*/ 476526 w 883143"/>
                <a:gd name="connsiteY19" fmla="*/ 470238 h 888625"/>
                <a:gd name="connsiteX20" fmla="*/ 564524 w 883143"/>
                <a:gd name="connsiteY20" fmla="*/ 487784 h 888625"/>
                <a:gd name="connsiteX21" fmla="*/ 441326 w 883143"/>
                <a:gd name="connsiteY21" fmla="*/ 575512 h 888625"/>
                <a:gd name="connsiteX22" fmla="*/ 313101 w 883143"/>
                <a:gd name="connsiteY22" fmla="*/ 446426 h 888625"/>
                <a:gd name="connsiteX23" fmla="*/ 441326 w 883143"/>
                <a:gd name="connsiteY23" fmla="*/ 318594 h 888625"/>
                <a:gd name="connsiteX24" fmla="*/ 764572 w 883143"/>
                <a:gd name="connsiteY24" fmla="*/ 142818 h 888625"/>
                <a:gd name="connsiteX25" fmla="*/ 883143 w 883143"/>
                <a:gd name="connsiteY25" fmla="*/ 443492 h 888625"/>
                <a:gd name="connsiteX26" fmla="*/ 881908 w 883143"/>
                <a:gd name="connsiteY26" fmla="*/ 480612 h 888625"/>
                <a:gd name="connsiteX27" fmla="*/ 857206 w 883143"/>
                <a:gd name="connsiteY27" fmla="*/ 474426 h 888625"/>
                <a:gd name="connsiteX28" fmla="*/ 797920 w 883143"/>
                <a:gd name="connsiteY28" fmla="*/ 504122 h 888625"/>
                <a:gd name="connsiteX29" fmla="*/ 753456 w 883143"/>
                <a:gd name="connsiteY29" fmla="*/ 495460 h 888625"/>
                <a:gd name="connsiteX30" fmla="*/ 758396 w 883143"/>
                <a:gd name="connsiteY30" fmla="*/ 443492 h 888625"/>
                <a:gd name="connsiteX31" fmla="*/ 675643 w 883143"/>
                <a:gd name="connsiteY31" fmla="*/ 233144 h 888625"/>
                <a:gd name="connsiteX32" fmla="*/ 443026 w 883143"/>
                <a:gd name="connsiteY32" fmla="*/ 16225 h 888625"/>
                <a:gd name="connsiteX33" fmla="*/ 429337 w 883143"/>
                <a:gd name="connsiteY33" fmla="*/ 31202 h 888625"/>
                <a:gd name="connsiteX34" fmla="*/ 429337 w 883143"/>
                <a:gd name="connsiteY34" fmla="*/ 94853 h 888625"/>
                <a:gd name="connsiteX35" fmla="*/ 443026 w 883143"/>
                <a:gd name="connsiteY35" fmla="*/ 109830 h 888625"/>
                <a:gd name="connsiteX36" fmla="*/ 459203 w 883143"/>
                <a:gd name="connsiteY36" fmla="*/ 94853 h 888625"/>
                <a:gd name="connsiteX37" fmla="*/ 459203 w 883143"/>
                <a:gd name="connsiteY37" fmla="*/ 31202 h 888625"/>
                <a:gd name="connsiteX38" fmla="*/ 443026 w 883143"/>
                <a:gd name="connsiteY38" fmla="*/ 16225 h 888625"/>
                <a:gd name="connsiteX39" fmla="*/ 443026 w 883143"/>
                <a:gd name="connsiteY39" fmla="*/ 0 h 888625"/>
                <a:gd name="connsiteX40" fmla="*/ 746673 w 883143"/>
                <a:gd name="connsiteY40" fmla="*/ 119815 h 888625"/>
                <a:gd name="connsiteX41" fmla="*/ 657072 w 883143"/>
                <a:gd name="connsiteY41" fmla="*/ 209676 h 888625"/>
                <a:gd name="connsiteX42" fmla="*/ 443026 w 883143"/>
                <a:gd name="connsiteY42" fmla="*/ 127303 h 888625"/>
                <a:gd name="connsiteX43" fmla="*/ 126934 w 883143"/>
                <a:gd name="connsiteY43" fmla="*/ 444313 h 888625"/>
                <a:gd name="connsiteX44" fmla="*/ 443026 w 883143"/>
                <a:gd name="connsiteY44" fmla="*/ 762570 h 888625"/>
                <a:gd name="connsiteX45" fmla="*/ 749162 w 883143"/>
                <a:gd name="connsiteY45" fmla="*/ 525437 h 888625"/>
                <a:gd name="connsiteX46" fmla="*/ 793962 w 883143"/>
                <a:gd name="connsiteY46" fmla="*/ 535422 h 888625"/>
                <a:gd name="connsiteX47" fmla="*/ 793962 w 883143"/>
                <a:gd name="connsiteY47" fmla="*/ 536670 h 888625"/>
                <a:gd name="connsiteX48" fmla="*/ 838763 w 883143"/>
                <a:gd name="connsiteY48" fmla="*/ 587840 h 888625"/>
                <a:gd name="connsiteX49" fmla="*/ 861163 w 883143"/>
                <a:gd name="connsiteY49" fmla="*/ 591585 h 888625"/>
                <a:gd name="connsiteX50" fmla="*/ 443026 w 883143"/>
                <a:gd name="connsiteY50" fmla="*/ 888625 h 888625"/>
                <a:gd name="connsiteX51" fmla="*/ 0 w 883143"/>
                <a:gd name="connsiteY51" fmla="*/ 444313 h 888625"/>
                <a:gd name="connsiteX52" fmla="*/ 443026 w 883143"/>
                <a:gd name="connsiteY52" fmla="*/ 0 h 88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83143" h="888625">
                  <a:moveTo>
                    <a:pt x="443026" y="780043"/>
                  </a:moveTo>
                  <a:cubicBezTo>
                    <a:pt x="435559" y="780043"/>
                    <a:pt x="429337" y="786283"/>
                    <a:pt x="429337" y="795020"/>
                  </a:cubicBezTo>
                  <a:lnTo>
                    <a:pt x="429337" y="858671"/>
                  </a:lnTo>
                  <a:cubicBezTo>
                    <a:pt x="429337" y="866160"/>
                    <a:pt x="435559" y="872400"/>
                    <a:pt x="443026" y="872400"/>
                  </a:cubicBezTo>
                  <a:cubicBezTo>
                    <a:pt x="451737" y="872400"/>
                    <a:pt x="459203" y="866160"/>
                    <a:pt x="459203" y="858671"/>
                  </a:cubicBezTo>
                  <a:lnTo>
                    <a:pt x="459203" y="795020"/>
                  </a:lnTo>
                  <a:cubicBezTo>
                    <a:pt x="459203" y="786283"/>
                    <a:pt x="451737" y="780043"/>
                    <a:pt x="443026" y="780043"/>
                  </a:cubicBezTo>
                  <a:close/>
                  <a:moveTo>
                    <a:pt x="541852" y="368030"/>
                  </a:moveTo>
                  <a:cubicBezTo>
                    <a:pt x="559761" y="389483"/>
                    <a:pt x="569995" y="418507"/>
                    <a:pt x="569995" y="447532"/>
                  </a:cubicBezTo>
                  <a:cubicBezTo>
                    <a:pt x="569995" y="452580"/>
                    <a:pt x="569995" y="456365"/>
                    <a:pt x="568715" y="460151"/>
                  </a:cubicBezTo>
                  <a:lnTo>
                    <a:pt x="480449" y="441222"/>
                  </a:lnTo>
                  <a:cubicBezTo>
                    <a:pt x="480449" y="437436"/>
                    <a:pt x="479170" y="434912"/>
                    <a:pt x="477891" y="431127"/>
                  </a:cubicBezTo>
                  <a:close/>
                  <a:moveTo>
                    <a:pt x="441326" y="318594"/>
                  </a:moveTo>
                  <a:cubicBezTo>
                    <a:pt x="462697" y="318594"/>
                    <a:pt x="482811" y="322354"/>
                    <a:pt x="501668" y="332380"/>
                  </a:cubicBezTo>
                  <a:cubicBezTo>
                    <a:pt x="509211" y="336140"/>
                    <a:pt x="515496" y="341153"/>
                    <a:pt x="521782" y="346166"/>
                  </a:cubicBezTo>
                  <a:lnTo>
                    <a:pt x="458926" y="408829"/>
                  </a:lnTo>
                  <a:cubicBezTo>
                    <a:pt x="452640" y="406322"/>
                    <a:pt x="447612" y="405069"/>
                    <a:pt x="441326" y="405069"/>
                  </a:cubicBezTo>
                  <a:cubicBezTo>
                    <a:pt x="418698" y="405069"/>
                    <a:pt x="399842" y="423868"/>
                    <a:pt x="399842" y="446426"/>
                  </a:cubicBezTo>
                  <a:cubicBezTo>
                    <a:pt x="399842" y="470238"/>
                    <a:pt x="418698" y="487784"/>
                    <a:pt x="441326" y="487784"/>
                  </a:cubicBezTo>
                  <a:cubicBezTo>
                    <a:pt x="456412" y="487784"/>
                    <a:pt x="468983" y="480264"/>
                    <a:pt x="476526" y="470238"/>
                  </a:cubicBezTo>
                  <a:lnTo>
                    <a:pt x="564524" y="487784"/>
                  </a:lnTo>
                  <a:cubicBezTo>
                    <a:pt x="546924" y="539167"/>
                    <a:pt x="499154" y="575512"/>
                    <a:pt x="441326" y="575512"/>
                  </a:cubicBezTo>
                  <a:cubicBezTo>
                    <a:pt x="370928" y="575512"/>
                    <a:pt x="313101" y="517862"/>
                    <a:pt x="313101" y="446426"/>
                  </a:cubicBezTo>
                  <a:cubicBezTo>
                    <a:pt x="313101" y="376244"/>
                    <a:pt x="370928" y="318594"/>
                    <a:pt x="441326" y="318594"/>
                  </a:cubicBezTo>
                  <a:close/>
                  <a:moveTo>
                    <a:pt x="764572" y="142818"/>
                  </a:moveTo>
                  <a:cubicBezTo>
                    <a:pt x="838679" y="222008"/>
                    <a:pt x="883143" y="328419"/>
                    <a:pt x="883143" y="443492"/>
                  </a:cubicBezTo>
                  <a:cubicBezTo>
                    <a:pt x="883143" y="455865"/>
                    <a:pt x="883143" y="468239"/>
                    <a:pt x="881908" y="480612"/>
                  </a:cubicBezTo>
                  <a:lnTo>
                    <a:pt x="857206" y="474426"/>
                  </a:lnTo>
                  <a:cubicBezTo>
                    <a:pt x="833738" y="469476"/>
                    <a:pt x="809036" y="481850"/>
                    <a:pt x="797920" y="504122"/>
                  </a:cubicBezTo>
                  <a:lnTo>
                    <a:pt x="753456" y="495460"/>
                  </a:lnTo>
                  <a:cubicBezTo>
                    <a:pt x="757161" y="478138"/>
                    <a:pt x="758396" y="460815"/>
                    <a:pt x="758396" y="443492"/>
                  </a:cubicBezTo>
                  <a:cubicBezTo>
                    <a:pt x="758396" y="363065"/>
                    <a:pt x="727518" y="288824"/>
                    <a:pt x="675643" y="233144"/>
                  </a:cubicBezTo>
                  <a:close/>
                  <a:moveTo>
                    <a:pt x="443026" y="16225"/>
                  </a:moveTo>
                  <a:cubicBezTo>
                    <a:pt x="435559" y="16225"/>
                    <a:pt x="429337" y="23713"/>
                    <a:pt x="429337" y="31202"/>
                  </a:cubicBezTo>
                  <a:lnTo>
                    <a:pt x="429337" y="94853"/>
                  </a:lnTo>
                  <a:cubicBezTo>
                    <a:pt x="429337" y="103590"/>
                    <a:pt x="435559" y="109830"/>
                    <a:pt x="443026" y="109830"/>
                  </a:cubicBezTo>
                  <a:cubicBezTo>
                    <a:pt x="451737" y="109830"/>
                    <a:pt x="459203" y="103590"/>
                    <a:pt x="459203" y="94853"/>
                  </a:cubicBezTo>
                  <a:lnTo>
                    <a:pt x="459203" y="31202"/>
                  </a:lnTo>
                  <a:cubicBezTo>
                    <a:pt x="459203" y="23713"/>
                    <a:pt x="451737" y="16225"/>
                    <a:pt x="443026" y="16225"/>
                  </a:cubicBezTo>
                  <a:close/>
                  <a:moveTo>
                    <a:pt x="443026" y="0"/>
                  </a:moveTo>
                  <a:cubicBezTo>
                    <a:pt x="561249" y="0"/>
                    <a:pt x="667027" y="46178"/>
                    <a:pt x="746673" y="119815"/>
                  </a:cubicBezTo>
                  <a:lnTo>
                    <a:pt x="657072" y="209676"/>
                  </a:lnTo>
                  <a:cubicBezTo>
                    <a:pt x="599827" y="159753"/>
                    <a:pt x="525160" y="127303"/>
                    <a:pt x="443026" y="127303"/>
                  </a:cubicBezTo>
                  <a:cubicBezTo>
                    <a:pt x="268802" y="127303"/>
                    <a:pt x="126934" y="269583"/>
                    <a:pt x="126934" y="444313"/>
                  </a:cubicBezTo>
                  <a:cubicBezTo>
                    <a:pt x="126934" y="619042"/>
                    <a:pt x="268802" y="762570"/>
                    <a:pt x="443026" y="762570"/>
                  </a:cubicBezTo>
                  <a:cubicBezTo>
                    <a:pt x="589871" y="762570"/>
                    <a:pt x="713073" y="661477"/>
                    <a:pt x="749162" y="525437"/>
                  </a:cubicBezTo>
                  <a:lnTo>
                    <a:pt x="793962" y="535422"/>
                  </a:lnTo>
                  <a:lnTo>
                    <a:pt x="793962" y="536670"/>
                  </a:lnTo>
                  <a:cubicBezTo>
                    <a:pt x="795207" y="561631"/>
                    <a:pt x="813873" y="582848"/>
                    <a:pt x="838763" y="587840"/>
                  </a:cubicBezTo>
                  <a:lnTo>
                    <a:pt x="861163" y="591585"/>
                  </a:lnTo>
                  <a:cubicBezTo>
                    <a:pt x="800184" y="770058"/>
                    <a:pt x="633427" y="888625"/>
                    <a:pt x="443026" y="888625"/>
                  </a:cubicBezTo>
                  <a:cubicBezTo>
                    <a:pt x="199112" y="888625"/>
                    <a:pt x="0" y="690182"/>
                    <a:pt x="0" y="444313"/>
                  </a:cubicBezTo>
                  <a:cubicBezTo>
                    <a:pt x="0" y="199691"/>
                    <a:pt x="199112" y="0"/>
                    <a:pt x="443026" y="0"/>
                  </a:cubicBezTo>
                  <a:close/>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42" name="Freeform 41">
              <a:extLst>
                <a:ext uri="{FF2B5EF4-FFF2-40B4-BE49-F238E27FC236}">
                  <a16:creationId xmlns:a16="http://schemas.microsoft.com/office/drawing/2014/main" id="{1050A0A7-AC2C-194F-98BA-6B82EF37393B}"/>
                </a:ext>
              </a:extLst>
            </p:cNvPr>
            <p:cNvSpPr>
              <a:spLocks noChangeArrowheads="1"/>
            </p:cNvSpPr>
            <p:nvPr/>
          </p:nvSpPr>
          <p:spPr bwMode="auto">
            <a:xfrm>
              <a:off x="7898754" y="1150728"/>
              <a:ext cx="125074" cy="630446"/>
            </a:xfrm>
            <a:custGeom>
              <a:avLst/>
              <a:gdLst>
                <a:gd name="connsiteX0" fmla="*/ 27288 w 125074"/>
                <a:gd name="connsiteY0" fmla="*/ 560291 h 630446"/>
                <a:gd name="connsiteX1" fmla="*/ 32249 w 125074"/>
                <a:gd name="connsiteY1" fmla="*/ 561544 h 630446"/>
                <a:gd name="connsiteX2" fmla="*/ 114111 w 125074"/>
                <a:gd name="connsiteY2" fmla="*/ 577830 h 630446"/>
                <a:gd name="connsiteX3" fmla="*/ 104188 w 125074"/>
                <a:gd name="connsiteY3" fmla="*/ 584094 h 630446"/>
                <a:gd name="connsiteX4" fmla="*/ 96746 w 125074"/>
                <a:gd name="connsiteY4" fmla="*/ 620424 h 630446"/>
                <a:gd name="connsiteX5" fmla="*/ 104188 w 125074"/>
                <a:gd name="connsiteY5" fmla="*/ 630446 h 630446"/>
                <a:gd name="connsiteX6" fmla="*/ 22326 w 125074"/>
                <a:gd name="connsiteY6" fmla="*/ 614160 h 630446"/>
                <a:gd name="connsiteX7" fmla="*/ 1240 w 125074"/>
                <a:gd name="connsiteY7" fmla="*/ 589105 h 630446"/>
                <a:gd name="connsiteX8" fmla="*/ 0 w 125074"/>
                <a:gd name="connsiteY8" fmla="*/ 586599 h 630446"/>
                <a:gd name="connsiteX9" fmla="*/ 0 w 125074"/>
                <a:gd name="connsiteY9" fmla="*/ 585347 h 630446"/>
                <a:gd name="connsiteX10" fmla="*/ 1240 w 125074"/>
                <a:gd name="connsiteY10" fmla="*/ 579083 h 630446"/>
                <a:gd name="connsiteX11" fmla="*/ 2480 w 125074"/>
                <a:gd name="connsiteY11" fmla="*/ 577830 h 630446"/>
                <a:gd name="connsiteX12" fmla="*/ 2480 w 125074"/>
                <a:gd name="connsiteY12" fmla="*/ 576577 h 630446"/>
                <a:gd name="connsiteX13" fmla="*/ 27288 w 125074"/>
                <a:gd name="connsiteY13" fmla="*/ 560291 h 630446"/>
                <a:gd name="connsiteX14" fmla="*/ 87191 w 125074"/>
                <a:gd name="connsiteY14" fmla="*/ 0 h 630446"/>
                <a:gd name="connsiteX15" fmla="*/ 87191 w 125074"/>
                <a:gd name="connsiteY15" fmla="*/ 12484 h 630446"/>
                <a:gd name="connsiteX16" fmla="*/ 112447 w 125074"/>
                <a:gd name="connsiteY16" fmla="*/ 37453 h 630446"/>
                <a:gd name="connsiteX17" fmla="*/ 125074 w 125074"/>
                <a:gd name="connsiteY17" fmla="*/ 37453 h 630446"/>
                <a:gd name="connsiteX18" fmla="*/ 65724 w 125074"/>
                <a:gd name="connsiteY18" fmla="*/ 97377 h 630446"/>
                <a:gd name="connsiteX19" fmla="*/ 32892 w 125074"/>
                <a:gd name="connsiteY19" fmla="*/ 102371 h 630446"/>
                <a:gd name="connsiteX20" fmla="*/ 30367 w 125074"/>
                <a:gd name="connsiteY20" fmla="*/ 101122 h 630446"/>
                <a:gd name="connsiteX21" fmla="*/ 29104 w 125074"/>
                <a:gd name="connsiteY21" fmla="*/ 99874 h 630446"/>
                <a:gd name="connsiteX22" fmla="*/ 24053 w 125074"/>
                <a:gd name="connsiteY22" fmla="*/ 94880 h 630446"/>
                <a:gd name="connsiteX23" fmla="*/ 22790 w 125074"/>
                <a:gd name="connsiteY23" fmla="*/ 94880 h 630446"/>
                <a:gd name="connsiteX24" fmla="*/ 22790 w 125074"/>
                <a:gd name="connsiteY24" fmla="*/ 92383 h 630446"/>
                <a:gd name="connsiteX25" fmla="*/ 26578 w 125074"/>
                <a:gd name="connsiteY25" fmla="*/ 59924 h 63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5074" h="630446">
                  <a:moveTo>
                    <a:pt x="27288" y="560291"/>
                  </a:moveTo>
                  <a:cubicBezTo>
                    <a:pt x="28528" y="560291"/>
                    <a:pt x="29768" y="560291"/>
                    <a:pt x="32249" y="561544"/>
                  </a:cubicBezTo>
                  <a:lnTo>
                    <a:pt x="114111" y="577830"/>
                  </a:lnTo>
                  <a:lnTo>
                    <a:pt x="104188" y="584094"/>
                  </a:lnTo>
                  <a:cubicBezTo>
                    <a:pt x="93025" y="592863"/>
                    <a:pt x="89304" y="609149"/>
                    <a:pt x="96746" y="620424"/>
                  </a:cubicBezTo>
                  <a:lnTo>
                    <a:pt x="104188" y="630446"/>
                  </a:lnTo>
                  <a:lnTo>
                    <a:pt x="22326" y="614160"/>
                  </a:lnTo>
                  <a:cubicBezTo>
                    <a:pt x="9922" y="611655"/>
                    <a:pt x="1240" y="601633"/>
                    <a:pt x="1240" y="589105"/>
                  </a:cubicBezTo>
                  <a:lnTo>
                    <a:pt x="0" y="586599"/>
                  </a:lnTo>
                  <a:cubicBezTo>
                    <a:pt x="0" y="586599"/>
                    <a:pt x="0" y="586599"/>
                    <a:pt x="0" y="585347"/>
                  </a:cubicBezTo>
                  <a:lnTo>
                    <a:pt x="1240" y="579083"/>
                  </a:lnTo>
                  <a:cubicBezTo>
                    <a:pt x="1240" y="579083"/>
                    <a:pt x="1240" y="579083"/>
                    <a:pt x="2480" y="577830"/>
                  </a:cubicBezTo>
                  <a:lnTo>
                    <a:pt x="2480" y="576577"/>
                  </a:lnTo>
                  <a:cubicBezTo>
                    <a:pt x="7442" y="566555"/>
                    <a:pt x="16124" y="560291"/>
                    <a:pt x="27288" y="560291"/>
                  </a:cubicBezTo>
                  <a:close/>
                  <a:moveTo>
                    <a:pt x="87191" y="0"/>
                  </a:moveTo>
                  <a:lnTo>
                    <a:pt x="87191" y="12484"/>
                  </a:lnTo>
                  <a:cubicBezTo>
                    <a:pt x="87191" y="26217"/>
                    <a:pt x="98556" y="37453"/>
                    <a:pt x="112447" y="37453"/>
                  </a:cubicBezTo>
                  <a:lnTo>
                    <a:pt x="125074" y="37453"/>
                  </a:lnTo>
                  <a:lnTo>
                    <a:pt x="65724" y="97377"/>
                  </a:lnTo>
                  <a:cubicBezTo>
                    <a:pt x="56885" y="106116"/>
                    <a:pt x="42994" y="108613"/>
                    <a:pt x="32892" y="102371"/>
                  </a:cubicBezTo>
                  <a:lnTo>
                    <a:pt x="30367" y="101122"/>
                  </a:lnTo>
                  <a:cubicBezTo>
                    <a:pt x="29104" y="101122"/>
                    <a:pt x="29104" y="101122"/>
                    <a:pt x="29104" y="99874"/>
                  </a:cubicBezTo>
                  <a:lnTo>
                    <a:pt x="24053" y="94880"/>
                  </a:lnTo>
                  <a:cubicBezTo>
                    <a:pt x="24053" y="94880"/>
                    <a:pt x="24053" y="94880"/>
                    <a:pt x="22790" y="94880"/>
                  </a:cubicBezTo>
                  <a:lnTo>
                    <a:pt x="22790" y="92383"/>
                  </a:lnTo>
                  <a:cubicBezTo>
                    <a:pt x="16476" y="81147"/>
                    <a:pt x="17739" y="68663"/>
                    <a:pt x="26578" y="59924"/>
                  </a:cubicBezTo>
                  <a:close/>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grpSp>
      <p:grpSp>
        <p:nvGrpSpPr>
          <p:cNvPr id="43" name="Group 42">
            <a:extLst>
              <a:ext uri="{FF2B5EF4-FFF2-40B4-BE49-F238E27FC236}">
                <a16:creationId xmlns:a16="http://schemas.microsoft.com/office/drawing/2014/main" id="{5D71EA07-C44F-D146-8B01-FEB9D444B514}"/>
              </a:ext>
            </a:extLst>
          </p:cNvPr>
          <p:cNvGrpSpPr/>
          <p:nvPr/>
        </p:nvGrpSpPr>
        <p:grpSpPr>
          <a:xfrm>
            <a:off x="3478563" y="2654483"/>
            <a:ext cx="562472" cy="565160"/>
            <a:chOff x="6953950" y="5308965"/>
            <a:chExt cx="1124943" cy="1130320"/>
          </a:xfrm>
        </p:grpSpPr>
        <p:sp>
          <p:nvSpPr>
            <p:cNvPr id="44" name="Freeform 43">
              <a:extLst>
                <a:ext uri="{FF2B5EF4-FFF2-40B4-BE49-F238E27FC236}">
                  <a16:creationId xmlns:a16="http://schemas.microsoft.com/office/drawing/2014/main" id="{BE2FF6C7-8AD5-EF4C-B162-4B808AE8CDDD}"/>
                </a:ext>
              </a:extLst>
            </p:cNvPr>
            <p:cNvSpPr>
              <a:spLocks noChangeArrowheads="1"/>
            </p:cNvSpPr>
            <p:nvPr/>
          </p:nvSpPr>
          <p:spPr bwMode="auto">
            <a:xfrm>
              <a:off x="6953950" y="5308965"/>
              <a:ext cx="1124943" cy="1130320"/>
            </a:xfrm>
            <a:custGeom>
              <a:avLst/>
              <a:gdLst>
                <a:gd name="connsiteX0" fmla="*/ 705214 w 1124943"/>
                <a:gd name="connsiteY0" fmla="*/ 822767 h 1130320"/>
                <a:gd name="connsiteX1" fmla="*/ 703362 w 1124943"/>
                <a:gd name="connsiteY1" fmla="*/ 824659 h 1130320"/>
                <a:gd name="connsiteX2" fmla="*/ 954385 w 1124943"/>
                <a:gd name="connsiteY2" fmla="*/ 1075425 h 1130320"/>
                <a:gd name="connsiteX3" fmla="*/ 1071198 w 1124943"/>
                <a:gd name="connsiteY3" fmla="*/ 1075425 h 1130320"/>
                <a:gd name="connsiteX4" fmla="*/ 1095431 w 1124943"/>
                <a:gd name="connsiteY4" fmla="*/ 1017413 h 1130320"/>
                <a:gd name="connsiteX5" fmla="*/ 1094573 w 1124943"/>
                <a:gd name="connsiteY5" fmla="*/ 1013009 h 1130320"/>
                <a:gd name="connsiteX6" fmla="*/ 1088739 w 1124943"/>
                <a:gd name="connsiteY6" fmla="*/ 1042761 h 1130320"/>
                <a:gd name="connsiteX7" fmla="*/ 1070583 w 1124943"/>
                <a:gd name="connsiteY7" fmla="*/ 1069447 h 1130320"/>
                <a:gd name="connsiteX8" fmla="*/ 953886 w 1124943"/>
                <a:gd name="connsiteY8" fmla="*/ 1069447 h 1130320"/>
                <a:gd name="connsiteX9" fmla="*/ 736915 w 1124943"/>
                <a:gd name="connsiteY9" fmla="*/ 623797 h 1130320"/>
                <a:gd name="connsiteX10" fmla="*/ 621344 w 1124943"/>
                <a:gd name="connsiteY10" fmla="*/ 741071 h 1130320"/>
                <a:gd name="connsiteX11" fmla="*/ 682236 w 1124943"/>
                <a:gd name="connsiteY11" fmla="*/ 803450 h 1130320"/>
                <a:gd name="connsiteX12" fmla="*/ 729458 w 1124943"/>
                <a:gd name="connsiteY12" fmla="*/ 753546 h 1130320"/>
                <a:gd name="connsiteX13" fmla="*/ 772952 w 1124943"/>
                <a:gd name="connsiteY13" fmla="*/ 712376 h 1130320"/>
                <a:gd name="connsiteX14" fmla="*/ 799049 w 1124943"/>
                <a:gd name="connsiteY14" fmla="*/ 684929 h 1130320"/>
                <a:gd name="connsiteX15" fmla="*/ 772952 w 1124943"/>
                <a:gd name="connsiteY15" fmla="*/ 658729 h 1130320"/>
                <a:gd name="connsiteX16" fmla="*/ 674780 w 1124943"/>
                <a:gd name="connsiteY16" fmla="*/ 561417 h 1130320"/>
                <a:gd name="connsiteX17" fmla="*/ 623830 w 1124943"/>
                <a:gd name="connsiteY17" fmla="*/ 626292 h 1130320"/>
                <a:gd name="connsiteX18" fmla="*/ 557967 w 1124943"/>
                <a:gd name="connsiteY18" fmla="*/ 678691 h 1130320"/>
                <a:gd name="connsiteX19" fmla="*/ 598976 w 1124943"/>
                <a:gd name="connsiteY19" fmla="*/ 719861 h 1130320"/>
                <a:gd name="connsiteX20" fmla="*/ 715789 w 1124943"/>
                <a:gd name="connsiteY20" fmla="*/ 602588 h 1130320"/>
                <a:gd name="connsiteX21" fmla="*/ 363519 w 1124943"/>
                <a:gd name="connsiteY21" fmla="*/ 310494 h 1130320"/>
                <a:gd name="connsiteX22" fmla="*/ 322547 w 1124943"/>
                <a:gd name="connsiteY22" fmla="*/ 326934 h 1130320"/>
                <a:gd name="connsiteX23" fmla="*/ 322547 w 1124943"/>
                <a:gd name="connsiteY23" fmla="*/ 407868 h 1130320"/>
                <a:gd name="connsiteX24" fmla="*/ 363519 w 1124943"/>
                <a:gd name="connsiteY24" fmla="*/ 425572 h 1130320"/>
                <a:gd name="connsiteX25" fmla="*/ 403250 w 1124943"/>
                <a:gd name="connsiteY25" fmla="*/ 407868 h 1130320"/>
                <a:gd name="connsiteX26" fmla="*/ 419391 w 1124943"/>
                <a:gd name="connsiteY26" fmla="*/ 367401 h 1130320"/>
                <a:gd name="connsiteX27" fmla="*/ 403250 w 1124943"/>
                <a:gd name="connsiteY27" fmla="*/ 326934 h 1130320"/>
                <a:gd name="connsiteX28" fmla="*/ 363519 w 1124943"/>
                <a:gd name="connsiteY28" fmla="*/ 310494 h 1130320"/>
                <a:gd name="connsiteX29" fmla="*/ 363519 w 1124943"/>
                <a:gd name="connsiteY29" fmla="*/ 280144 h 1130320"/>
                <a:gd name="connsiteX30" fmla="*/ 424357 w 1124943"/>
                <a:gd name="connsiteY30" fmla="*/ 305436 h 1130320"/>
                <a:gd name="connsiteX31" fmla="*/ 449189 w 1124943"/>
                <a:gd name="connsiteY31" fmla="*/ 367401 h 1130320"/>
                <a:gd name="connsiteX32" fmla="*/ 424357 w 1124943"/>
                <a:gd name="connsiteY32" fmla="*/ 429366 h 1130320"/>
                <a:gd name="connsiteX33" fmla="*/ 363519 w 1124943"/>
                <a:gd name="connsiteY33" fmla="*/ 454658 h 1130320"/>
                <a:gd name="connsiteX34" fmla="*/ 302681 w 1124943"/>
                <a:gd name="connsiteY34" fmla="*/ 429366 h 1130320"/>
                <a:gd name="connsiteX35" fmla="*/ 302681 w 1124943"/>
                <a:gd name="connsiteY35" fmla="*/ 305436 h 1130320"/>
                <a:gd name="connsiteX36" fmla="*/ 363519 w 1124943"/>
                <a:gd name="connsiteY36" fmla="*/ 280144 h 1130320"/>
                <a:gd name="connsiteX37" fmla="*/ 355553 w 1124943"/>
                <a:gd name="connsiteY37" fmla="*/ 205836 h 1130320"/>
                <a:gd name="connsiteX38" fmla="*/ 351807 w 1124943"/>
                <a:gd name="connsiteY38" fmla="*/ 208341 h 1130320"/>
                <a:gd name="connsiteX39" fmla="*/ 345565 w 1124943"/>
                <a:gd name="connsiteY39" fmla="*/ 227128 h 1130320"/>
                <a:gd name="connsiteX40" fmla="*/ 324342 w 1124943"/>
                <a:gd name="connsiteY40" fmla="*/ 248420 h 1130320"/>
                <a:gd name="connsiteX41" fmla="*/ 314355 w 1124943"/>
                <a:gd name="connsiteY41" fmla="*/ 252178 h 1130320"/>
                <a:gd name="connsiteX42" fmla="*/ 285641 w 1124943"/>
                <a:gd name="connsiteY42" fmla="*/ 252178 h 1130320"/>
                <a:gd name="connsiteX43" fmla="*/ 266915 w 1124943"/>
                <a:gd name="connsiteY43" fmla="*/ 243410 h 1130320"/>
                <a:gd name="connsiteX44" fmla="*/ 261921 w 1124943"/>
                <a:gd name="connsiteY44" fmla="*/ 244663 h 1130320"/>
                <a:gd name="connsiteX45" fmla="*/ 245692 w 1124943"/>
                <a:gd name="connsiteY45" fmla="*/ 262198 h 1130320"/>
                <a:gd name="connsiteX46" fmla="*/ 244443 w 1124943"/>
                <a:gd name="connsiteY46" fmla="*/ 267208 h 1130320"/>
                <a:gd name="connsiteX47" fmla="*/ 253182 w 1124943"/>
                <a:gd name="connsiteY47" fmla="*/ 284742 h 1130320"/>
                <a:gd name="connsiteX48" fmla="*/ 253182 w 1124943"/>
                <a:gd name="connsiteY48" fmla="*/ 314802 h 1130320"/>
                <a:gd name="connsiteX49" fmla="*/ 248189 w 1124943"/>
                <a:gd name="connsiteY49" fmla="*/ 323570 h 1130320"/>
                <a:gd name="connsiteX50" fmla="*/ 228214 w 1124943"/>
                <a:gd name="connsiteY50" fmla="*/ 344862 h 1130320"/>
                <a:gd name="connsiteX51" fmla="*/ 209488 w 1124943"/>
                <a:gd name="connsiteY51" fmla="*/ 351124 h 1130320"/>
                <a:gd name="connsiteX52" fmla="*/ 205742 w 1124943"/>
                <a:gd name="connsiteY52" fmla="*/ 354882 h 1130320"/>
                <a:gd name="connsiteX53" fmla="*/ 205742 w 1124943"/>
                <a:gd name="connsiteY53" fmla="*/ 379931 h 1130320"/>
                <a:gd name="connsiteX54" fmla="*/ 209488 w 1124943"/>
                <a:gd name="connsiteY54" fmla="*/ 383689 h 1130320"/>
                <a:gd name="connsiteX55" fmla="*/ 228214 w 1124943"/>
                <a:gd name="connsiteY55" fmla="*/ 391204 h 1130320"/>
                <a:gd name="connsiteX56" fmla="*/ 248189 w 1124943"/>
                <a:gd name="connsiteY56" fmla="*/ 411243 h 1130320"/>
                <a:gd name="connsiteX57" fmla="*/ 253182 w 1124943"/>
                <a:gd name="connsiteY57" fmla="*/ 421263 h 1130320"/>
                <a:gd name="connsiteX58" fmla="*/ 253182 w 1124943"/>
                <a:gd name="connsiteY58" fmla="*/ 450071 h 1130320"/>
                <a:gd name="connsiteX59" fmla="*/ 244443 w 1124943"/>
                <a:gd name="connsiteY59" fmla="*/ 468858 h 1130320"/>
                <a:gd name="connsiteX60" fmla="*/ 245692 w 1124943"/>
                <a:gd name="connsiteY60" fmla="*/ 473868 h 1130320"/>
                <a:gd name="connsiteX61" fmla="*/ 261921 w 1124943"/>
                <a:gd name="connsiteY61" fmla="*/ 491403 h 1130320"/>
                <a:gd name="connsiteX62" fmla="*/ 266915 w 1124943"/>
                <a:gd name="connsiteY62" fmla="*/ 491403 h 1130320"/>
                <a:gd name="connsiteX63" fmla="*/ 285641 w 1124943"/>
                <a:gd name="connsiteY63" fmla="*/ 482635 h 1130320"/>
                <a:gd name="connsiteX64" fmla="*/ 299374 w 1124943"/>
                <a:gd name="connsiteY64" fmla="*/ 480130 h 1130320"/>
                <a:gd name="connsiteX65" fmla="*/ 314355 w 1124943"/>
                <a:gd name="connsiteY65" fmla="*/ 482635 h 1130320"/>
                <a:gd name="connsiteX66" fmla="*/ 324342 w 1124943"/>
                <a:gd name="connsiteY66" fmla="*/ 487645 h 1130320"/>
                <a:gd name="connsiteX67" fmla="*/ 345565 w 1124943"/>
                <a:gd name="connsiteY67" fmla="*/ 507685 h 1130320"/>
                <a:gd name="connsiteX68" fmla="*/ 351807 w 1124943"/>
                <a:gd name="connsiteY68" fmla="*/ 526472 h 1130320"/>
                <a:gd name="connsiteX69" fmla="*/ 355553 w 1124943"/>
                <a:gd name="connsiteY69" fmla="*/ 528977 h 1130320"/>
                <a:gd name="connsiteX70" fmla="*/ 380521 w 1124943"/>
                <a:gd name="connsiteY70" fmla="*/ 528977 h 1130320"/>
                <a:gd name="connsiteX71" fmla="*/ 383018 w 1124943"/>
                <a:gd name="connsiteY71" fmla="*/ 526472 h 1130320"/>
                <a:gd name="connsiteX72" fmla="*/ 390508 w 1124943"/>
                <a:gd name="connsiteY72" fmla="*/ 507685 h 1130320"/>
                <a:gd name="connsiteX73" fmla="*/ 410483 w 1124943"/>
                <a:gd name="connsiteY73" fmla="*/ 487645 h 1130320"/>
                <a:gd name="connsiteX74" fmla="*/ 421719 w 1124943"/>
                <a:gd name="connsiteY74" fmla="*/ 482635 h 1130320"/>
                <a:gd name="connsiteX75" fmla="*/ 450432 w 1124943"/>
                <a:gd name="connsiteY75" fmla="*/ 482635 h 1130320"/>
                <a:gd name="connsiteX76" fmla="*/ 469159 w 1124943"/>
                <a:gd name="connsiteY76" fmla="*/ 491403 h 1130320"/>
                <a:gd name="connsiteX77" fmla="*/ 472904 w 1124943"/>
                <a:gd name="connsiteY77" fmla="*/ 491403 h 1130320"/>
                <a:gd name="connsiteX78" fmla="*/ 490382 w 1124943"/>
                <a:gd name="connsiteY78" fmla="*/ 473868 h 1130320"/>
                <a:gd name="connsiteX79" fmla="*/ 490382 w 1124943"/>
                <a:gd name="connsiteY79" fmla="*/ 468858 h 1130320"/>
                <a:gd name="connsiteX80" fmla="*/ 482891 w 1124943"/>
                <a:gd name="connsiteY80" fmla="*/ 450071 h 1130320"/>
                <a:gd name="connsiteX81" fmla="*/ 482891 w 1124943"/>
                <a:gd name="connsiteY81" fmla="*/ 421263 h 1130320"/>
                <a:gd name="connsiteX82" fmla="*/ 486637 w 1124943"/>
                <a:gd name="connsiteY82" fmla="*/ 411243 h 1130320"/>
                <a:gd name="connsiteX83" fmla="*/ 507860 w 1124943"/>
                <a:gd name="connsiteY83" fmla="*/ 391204 h 1130320"/>
                <a:gd name="connsiteX84" fmla="*/ 526586 w 1124943"/>
                <a:gd name="connsiteY84" fmla="*/ 383689 h 1130320"/>
                <a:gd name="connsiteX85" fmla="*/ 529083 w 1124943"/>
                <a:gd name="connsiteY85" fmla="*/ 379931 h 1130320"/>
                <a:gd name="connsiteX86" fmla="*/ 529083 w 1124943"/>
                <a:gd name="connsiteY86" fmla="*/ 354882 h 1130320"/>
                <a:gd name="connsiteX87" fmla="*/ 526586 w 1124943"/>
                <a:gd name="connsiteY87" fmla="*/ 351124 h 1130320"/>
                <a:gd name="connsiteX88" fmla="*/ 507860 w 1124943"/>
                <a:gd name="connsiteY88" fmla="*/ 344862 h 1130320"/>
                <a:gd name="connsiteX89" fmla="*/ 486637 w 1124943"/>
                <a:gd name="connsiteY89" fmla="*/ 323570 h 1130320"/>
                <a:gd name="connsiteX90" fmla="*/ 482891 w 1124943"/>
                <a:gd name="connsiteY90" fmla="*/ 314802 h 1130320"/>
                <a:gd name="connsiteX91" fmla="*/ 482891 w 1124943"/>
                <a:gd name="connsiteY91" fmla="*/ 284742 h 1130320"/>
                <a:gd name="connsiteX92" fmla="*/ 490382 w 1124943"/>
                <a:gd name="connsiteY92" fmla="*/ 267208 h 1130320"/>
                <a:gd name="connsiteX93" fmla="*/ 490382 w 1124943"/>
                <a:gd name="connsiteY93" fmla="*/ 262198 h 1130320"/>
                <a:gd name="connsiteX94" fmla="*/ 472904 w 1124943"/>
                <a:gd name="connsiteY94" fmla="*/ 244663 h 1130320"/>
                <a:gd name="connsiteX95" fmla="*/ 469159 w 1124943"/>
                <a:gd name="connsiteY95" fmla="*/ 243410 h 1130320"/>
                <a:gd name="connsiteX96" fmla="*/ 450432 w 1124943"/>
                <a:gd name="connsiteY96" fmla="*/ 252178 h 1130320"/>
                <a:gd name="connsiteX97" fmla="*/ 421719 w 1124943"/>
                <a:gd name="connsiteY97" fmla="*/ 252178 h 1130320"/>
                <a:gd name="connsiteX98" fmla="*/ 410483 w 1124943"/>
                <a:gd name="connsiteY98" fmla="*/ 248420 h 1130320"/>
                <a:gd name="connsiteX99" fmla="*/ 390508 w 1124943"/>
                <a:gd name="connsiteY99" fmla="*/ 227128 h 1130320"/>
                <a:gd name="connsiteX100" fmla="*/ 383018 w 1124943"/>
                <a:gd name="connsiteY100" fmla="*/ 208341 h 1130320"/>
                <a:gd name="connsiteX101" fmla="*/ 380521 w 1124943"/>
                <a:gd name="connsiteY101" fmla="*/ 205836 h 1130320"/>
                <a:gd name="connsiteX102" fmla="*/ 355553 w 1124943"/>
                <a:gd name="connsiteY102" fmla="*/ 175776 h 1130320"/>
                <a:gd name="connsiteX103" fmla="*/ 380521 w 1124943"/>
                <a:gd name="connsiteY103" fmla="*/ 175776 h 1130320"/>
                <a:gd name="connsiteX104" fmla="*/ 411731 w 1124943"/>
                <a:gd name="connsiteY104" fmla="*/ 198321 h 1130320"/>
                <a:gd name="connsiteX105" fmla="*/ 417973 w 1124943"/>
                <a:gd name="connsiteY105" fmla="*/ 217108 h 1130320"/>
                <a:gd name="connsiteX106" fmla="*/ 421719 w 1124943"/>
                <a:gd name="connsiteY106" fmla="*/ 219613 h 1130320"/>
                <a:gd name="connsiteX107" fmla="*/ 434203 w 1124943"/>
                <a:gd name="connsiteY107" fmla="*/ 224623 h 1130320"/>
                <a:gd name="connsiteX108" fmla="*/ 437948 w 1124943"/>
                <a:gd name="connsiteY108" fmla="*/ 224623 h 1130320"/>
                <a:gd name="connsiteX109" fmla="*/ 456674 w 1124943"/>
                <a:gd name="connsiteY109" fmla="*/ 217108 h 1130320"/>
                <a:gd name="connsiteX110" fmla="*/ 495375 w 1124943"/>
                <a:gd name="connsiteY110" fmla="*/ 223371 h 1130320"/>
                <a:gd name="connsiteX111" fmla="*/ 511605 w 1124943"/>
                <a:gd name="connsiteY111" fmla="*/ 240905 h 1130320"/>
                <a:gd name="connsiteX112" fmla="*/ 517847 w 1124943"/>
                <a:gd name="connsiteY112" fmla="*/ 278480 h 1130320"/>
                <a:gd name="connsiteX113" fmla="*/ 509108 w 1124943"/>
                <a:gd name="connsiteY113" fmla="*/ 298520 h 1130320"/>
                <a:gd name="connsiteX114" fmla="*/ 510356 w 1124943"/>
                <a:gd name="connsiteY114" fmla="*/ 301025 h 1130320"/>
                <a:gd name="connsiteX115" fmla="*/ 514102 w 1124943"/>
                <a:gd name="connsiteY115" fmla="*/ 314802 h 1130320"/>
                <a:gd name="connsiteX116" fmla="*/ 517847 w 1124943"/>
                <a:gd name="connsiteY116" fmla="*/ 317307 h 1130320"/>
                <a:gd name="connsiteX117" fmla="*/ 536573 w 1124943"/>
                <a:gd name="connsiteY117" fmla="*/ 323570 h 1130320"/>
                <a:gd name="connsiteX118" fmla="*/ 559045 w 1124943"/>
                <a:gd name="connsiteY118" fmla="*/ 354882 h 1130320"/>
                <a:gd name="connsiteX119" fmla="*/ 559045 w 1124943"/>
                <a:gd name="connsiteY119" fmla="*/ 379931 h 1130320"/>
                <a:gd name="connsiteX120" fmla="*/ 536573 w 1124943"/>
                <a:gd name="connsiteY120" fmla="*/ 411243 h 1130320"/>
                <a:gd name="connsiteX121" fmla="*/ 517847 w 1124943"/>
                <a:gd name="connsiteY121" fmla="*/ 418758 h 1130320"/>
                <a:gd name="connsiteX122" fmla="*/ 514102 w 1124943"/>
                <a:gd name="connsiteY122" fmla="*/ 421263 h 1130320"/>
                <a:gd name="connsiteX123" fmla="*/ 510356 w 1124943"/>
                <a:gd name="connsiteY123" fmla="*/ 433788 h 1130320"/>
                <a:gd name="connsiteX124" fmla="*/ 509108 w 1124943"/>
                <a:gd name="connsiteY124" fmla="*/ 437546 h 1130320"/>
                <a:gd name="connsiteX125" fmla="*/ 517847 w 1124943"/>
                <a:gd name="connsiteY125" fmla="*/ 456333 h 1130320"/>
                <a:gd name="connsiteX126" fmla="*/ 511605 w 1124943"/>
                <a:gd name="connsiteY126" fmla="*/ 495160 h 1130320"/>
                <a:gd name="connsiteX127" fmla="*/ 495375 w 1124943"/>
                <a:gd name="connsiteY127" fmla="*/ 511442 h 1130320"/>
                <a:gd name="connsiteX128" fmla="*/ 455426 w 1124943"/>
                <a:gd name="connsiteY128" fmla="*/ 518957 h 1130320"/>
                <a:gd name="connsiteX129" fmla="*/ 437948 w 1124943"/>
                <a:gd name="connsiteY129" fmla="*/ 510190 h 1130320"/>
                <a:gd name="connsiteX130" fmla="*/ 434203 w 1124943"/>
                <a:gd name="connsiteY130" fmla="*/ 510190 h 1130320"/>
                <a:gd name="connsiteX131" fmla="*/ 421719 w 1124943"/>
                <a:gd name="connsiteY131" fmla="*/ 515200 h 1130320"/>
                <a:gd name="connsiteX132" fmla="*/ 417973 w 1124943"/>
                <a:gd name="connsiteY132" fmla="*/ 517705 h 1130320"/>
                <a:gd name="connsiteX133" fmla="*/ 411731 w 1124943"/>
                <a:gd name="connsiteY133" fmla="*/ 537744 h 1130320"/>
                <a:gd name="connsiteX134" fmla="*/ 380521 w 1124943"/>
                <a:gd name="connsiteY134" fmla="*/ 559037 h 1130320"/>
                <a:gd name="connsiteX135" fmla="*/ 355553 w 1124943"/>
                <a:gd name="connsiteY135" fmla="*/ 559037 h 1130320"/>
                <a:gd name="connsiteX136" fmla="*/ 324342 w 1124943"/>
                <a:gd name="connsiteY136" fmla="*/ 537744 h 1130320"/>
                <a:gd name="connsiteX137" fmla="*/ 316852 w 1124943"/>
                <a:gd name="connsiteY137" fmla="*/ 517705 h 1130320"/>
                <a:gd name="connsiteX138" fmla="*/ 314355 w 1124943"/>
                <a:gd name="connsiteY138" fmla="*/ 515200 h 1130320"/>
                <a:gd name="connsiteX139" fmla="*/ 301871 w 1124943"/>
                <a:gd name="connsiteY139" fmla="*/ 510190 h 1130320"/>
                <a:gd name="connsiteX140" fmla="*/ 298125 w 1124943"/>
                <a:gd name="connsiteY140" fmla="*/ 510190 h 1130320"/>
                <a:gd name="connsiteX141" fmla="*/ 279399 w 1124943"/>
                <a:gd name="connsiteY141" fmla="*/ 518957 h 1130320"/>
                <a:gd name="connsiteX142" fmla="*/ 240698 w 1124943"/>
                <a:gd name="connsiteY142" fmla="*/ 511442 h 1130320"/>
                <a:gd name="connsiteX143" fmla="*/ 224469 w 1124943"/>
                <a:gd name="connsiteY143" fmla="*/ 495160 h 1130320"/>
                <a:gd name="connsiteX144" fmla="*/ 216978 w 1124943"/>
                <a:gd name="connsiteY144" fmla="*/ 456333 h 1130320"/>
                <a:gd name="connsiteX145" fmla="*/ 225717 w 1124943"/>
                <a:gd name="connsiteY145" fmla="*/ 437546 h 1130320"/>
                <a:gd name="connsiteX146" fmla="*/ 225717 w 1124943"/>
                <a:gd name="connsiteY146" fmla="*/ 433788 h 1130320"/>
                <a:gd name="connsiteX147" fmla="*/ 220723 w 1124943"/>
                <a:gd name="connsiteY147" fmla="*/ 421263 h 1130320"/>
                <a:gd name="connsiteX148" fmla="*/ 218226 w 1124943"/>
                <a:gd name="connsiteY148" fmla="*/ 418758 h 1130320"/>
                <a:gd name="connsiteX149" fmla="*/ 199500 w 1124943"/>
                <a:gd name="connsiteY149" fmla="*/ 411243 h 1130320"/>
                <a:gd name="connsiteX150" fmla="*/ 175780 w 1124943"/>
                <a:gd name="connsiteY150" fmla="*/ 379931 h 1130320"/>
                <a:gd name="connsiteX151" fmla="*/ 175780 w 1124943"/>
                <a:gd name="connsiteY151" fmla="*/ 354882 h 1130320"/>
                <a:gd name="connsiteX152" fmla="*/ 199500 w 1124943"/>
                <a:gd name="connsiteY152" fmla="*/ 323570 h 1130320"/>
                <a:gd name="connsiteX153" fmla="*/ 218226 w 1124943"/>
                <a:gd name="connsiteY153" fmla="*/ 317307 h 1130320"/>
                <a:gd name="connsiteX154" fmla="*/ 220723 w 1124943"/>
                <a:gd name="connsiteY154" fmla="*/ 314802 h 1130320"/>
                <a:gd name="connsiteX155" fmla="*/ 225717 w 1124943"/>
                <a:gd name="connsiteY155" fmla="*/ 301025 h 1130320"/>
                <a:gd name="connsiteX156" fmla="*/ 225717 w 1124943"/>
                <a:gd name="connsiteY156" fmla="*/ 298520 h 1130320"/>
                <a:gd name="connsiteX157" fmla="*/ 216978 w 1124943"/>
                <a:gd name="connsiteY157" fmla="*/ 278480 h 1130320"/>
                <a:gd name="connsiteX158" fmla="*/ 223220 w 1124943"/>
                <a:gd name="connsiteY158" fmla="*/ 240905 h 1130320"/>
                <a:gd name="connsiteX159" fmla="*/ 240698 w 1124943"/>
                <a:gd name="connsiteY159" fmla="*/ 223371 h 1130320"/>
                <a:gd name="connsiteX160" fmla="*/ 279399 w 1124943"/>
                <a:gd name="connsiteY160" fmla="*/ 217108 h 1130320"/>
                <a:gd name="connsiteX161" fmla="*/ 298125 w 1124943"/>
                <a:gd name="connsiteY161" fmla="*/ 224623 h 1130320"/>
                <a:gd name="connsiteX162" fmla="*/ 301871 w 1124943"/>
                <a:gd name="connsiteY162" fmla="*/ 224623 h 1130320"/>
                <a:gd name="connsiteX163" fmla="*/ 314355 w 1124943"/>
                <a:gd name="connsiteY163" fmla="*/ 219613 h 1130320"/>
                <a:gd name="connsiteX164" fmla="*/ 316852 w 1124943"/>
                <a:gd name="connsiteY164" fmla="*/ 217108 h 1130320"/>
                <a:gd name="connsiteX165" fmla="*/ 324342 w 1124943"/>
                <a:gd name="connsiteY165" fmla="*/ 198321 h 1130320"/>
                <a:gd name="connsiteX166" fmla="*/ 355553 w 1124943"/>
                <a:gd name="connsiteY166" fmla="*/ 175776 h 1130320"/>
                <a:gd name="connsiteX167" fmla="*/ 365873 w 1124943"/>
                <a:gd name="connsiteY167" fmla="*/ 101347 h 1130320"/>
                <a:gd name="connsiteX168" fmla="*/ 176642 w 1124943"/>
                <a:gd name="connsiteY168" fmla="*/ 179932 h 1130320"/>
                <a:gd name="connsiteX169" fmla="*/ 176642 w 1124943"/>
                <a:gd name="connsiteY169" fmla="*/ 560381 h 1130320"/>
                <a:gd name="connsiteX170" fmla="*/ 365873 w 1124943"/>
                <a:gd name="connsiteY170" fmla="*/ 638966 h 1130320"/>
                <a:gd name="connsiteX171" fmla="*/ 555104 w 1124943"/>
                <a:gd name="connsiteY171" fmla="*/ 560381 h 1130320"/>
                <a:gd name="connsiteX172" fmla="*/ 633536 w 1124943"/>
                <a:gd name="connsiteY172" fmla="*/ 369533 h 1130320"/>
                <a:gd name="connsiteX173" fmla="*/ 555104 w 1124943"/>
                <a:gd name="connsiteY173" fmla="*/ 179932 h 1130320"/>
                <a:gd name="connsiteX174" fmla="*/ 365873 w 1124943"/>
                <a:gd name="connsiteY174" fmla="*/ 101347 h 1130320"/>
                <a:gd name="connsiteX175" fmla="*/ 365873 w 1124943"/>
                <a:gd name="connsiteY175" fmla="*/ 71410 h 1130320"/>
                <a:gd name="connsiteX176" fmla="*/ 576268 w 1124943"/>
                <a:gd name="connsiteY176" fmla="*/ 158726 h 1130320"/>
                <a:gd name="connsiteX177" fmla="*/ 663414 w 1124943"/>
                <a:gd name="connsiteY177" fmla="*/ 369533 h 1130320"/>
                <a:gd name="connsiteX178" fmla="*/ 576268 w 1124943"/>
                <a:gd name="connsiteY178" fmla="*/ 581587 h 1130320"/>
                <a:gd name="connsiteX179" fmla="*/ 365873 w 1124943"/>
                <a:gd name="connsiteY179" fmla="*/ 668903 h 1130320"/>
                <a:gd name="connsiteX180" fmla="*/ 155478 w 1124943"/>
                <a:gd name="connsiteY180" fmla="*/ 581587 h 1130320"/>
                <a:gd name="connsiteX181" fmla="*/ 155478 w 1124943"/>
                <a:gd name="connsiteY181" fmla="*/ 158726 h 1130320"/>
                <a:gd name="connsiteX182" fmla="*/ 365873 w 1124943"/>
                <a:gd name="connsiteY182" fmla="*/ 71410 h 1130320"/>
                <a:gd name="connsiteX183" fmla="*/ 365351 w 1124943"/>
                <a:gd name="connsiteY183" fmla="*/ 29942 h 1130320"/>
                <a:gd name="connsiteX184" fmla="*/ 127997 w 1124943"/>
                <a:gd name="connsiteY184" fmla="*/ 128502 h 1130320"/>
                <a:gd name="connsiteX185" fmla="*/ 29825 w 1124943"/>
                <a:gd name="connsiteY185" fmla="*/ 366793 h 1130320"/>
                <a:gd name="connsiteX186" fmla="*/ 127997 w 1124943"/>
                <a:gd name="connsiteY186" fmla="*/ 606330 h 1130320"/>
                <a:gd name="connsiteX187" fmla="*/ 365351 w 1124943"/>
                <a:gd name="connsiteY187" fmla="*/ 704890 h 1130320"/>
                <a:gd name="connsiteX188" fmla="*/ 602704 w 1124943"/>
                <a:gd name="connsiteY188" fmla="*/ 606330 h 1130320"/>
                <a:gd name="connsiteX189" fmla="*/ 700877 w 1124943"/>
                <a:gd name="connsiteY189" fmla="*/ 366793 h 1130320"/>
                <a:gd name="connsiteX190" fmla="*/ 602704 w 1124943"/>
                <a:gd name="connsiteY190" fmla="*/ 128502 h 1130320"/>
                <a:gd name="connsiteX191" fmla="*/ 365351 w 1124943"/>
                <a:gd name="connsiteY191" fmla="*/ 29942 h 1130320"/>
                <a:gd name="connsiteX192" fmla="*/ 365351 w 1124943"/>
                <a:gd name="connsiteY192" fmla="*/ 0 h 1130320"/>
                <a:gd name="connsiteX193" fmla="*/ 623830 w 1124943"/>
                <a:gd name="connsiteY193" fmla="*/ 107293 h 1130320"/>
                <a:gd name="connsiteX194" fmla="*/ 730701 w 1124943"/>
                <a:gd name="connsiteY194" fmla="*/ 366793 h 1130320"/>
                <a:gd name="connsiteX195" fmla="*/ 690935 w 1124943"/>
                <a:gd name="connsiteY195" fmla="*/ 533970 h 1130320"/>
                <a:gd name="connsiteX196" fmla="*/ 1092323 w 1124943"/>
                <a:gd name="connsiteY196" fmla="*/ 938190 h 1130320"/>
                <a:gd name="connsiteX197" fmla="*/ 1092323 w 1124943"/>
                <a:gd name="connsiteY197" fmla="*/ 1097882 h 1130320"/>
                <a:gd name="connsiteX198" fmla="*/ 1012791 w 1124943"/>
                <a:gd name="connsiteY198" fmla="*/ 1130320 h 1130320"/>
                <a:gd name="connsiteX199" fmla="*/ 934502 w 1124943"/>
                <a:gd name="connsiteY199" fmla="*/ 1097882 h 1130320"/>
                <a:gd name="connsiteX200" fmla="*/ 626549 w 1124943"/>
                <a:gd name="connsiteY200" fmla="*/ 788714 h 1130320"/>
                <a:gd name="connsiteX201" fmla="*/ 531871 w 1124943"/>
                <a:gd name="connsiteY201" fmla="*/ 693662 h 1130320"/>
                <a:gd name="connsiteX202" fmla="*/ 451407 w 1124943"/>
                <a:gd name="connsiteY202" fmla="*/ 723448 h 1130320"/>
                <a:gd name="connsiteX203" fmla="*/ 430758 w 1124943"/>
                <a:gd name="connsiteY203" fmla="*/ 725881 h 1130320"/>
                <a:gd name="connsiteX204" fmla="*/ 365351 w 1124943"/>
                <a:gd name="connsiteY204" fmla="*/ 733585 h 1130320"/>
                <a:gd name="connsiteX205" fmla="*/ 106871 w 1124943"/>
                <a:gd name="connsiteY205" fmla="*/ 626292 h 1130320"/>
                <a:gd name="connsiteX206" fmla="*/ 0 w 1124943"/>
                <a:gd name="connsiteY206" fmla="*/ 366793 h 1130320"/>
                <a:gd name="connsiteX207" fmla="*/ 106871 w 1124943"/>
                <a:gd name="connsiteY207" fmla="*/ 107293 h 1130320"/>
                <a:gd name="connsiteX208" fmla="*/ 365351 w 1124943"/>
                <a:gd name="connsiteY208"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1071198 w 1124943"/>
                <a:gd name="connsiteY3" fmla="*/ 1075425 h 1130320"/>
                <a:gd name="connsiteX4" fmla="*/ 1095431 w 1124943"/>
                <a:gd name="connsiteY4" fmla="*/ 1017413 h 1130320"/>
                <a:gd name="connsiteX5" fmla="*/ 1088739 w 1124943"/>
                <a:gd name="connsiteY5" fmla="*/ 1042761 h 1130320"/>
                <a:gd name="connsiteX6" fmla="*/ 1070583 w 1124943"/>
                <a:gd name="connsiteY6" fmla="*/ 1069447 h 1130320"/>
                <a:gd name="connsiteX7" fmla="*/ 953886 w 1124943"/>
                <a:gd name="connsiteY7" fmla="*/ 1069447 h 1130320"/>
                <a:gd name="connsiteX8" fmla="*/ 705214 w 1124943"/>
                <a:gd name="connsiteY8" fmla="*/ 822767 h 1130320"/>
                <a:gd name="connsiteX9" fmla="*/ 736915 w 1124943"/>
                <a:gd name="connsiteY9" fmla="*/ 623797 h 1130320"/>
                <a:gd name="connsiteX10" fmla="*/ 621344 w 1124943"/>
                <a:gd name="connsiteY10" fmla="*/ 741071 h 1130320"/>
                <a:gd name="connsiteX11" fmla="*/ 682236 w 1124943"/>
                <a:gd name="connsiteY11" fmla="*/ 803450 h 1130320"/>
                <a:gd name="connsiteX12" fmla="*/ 729458 w 1124943"/>
                <a:gd name="connsiteY12" fmla="*/ 753546 h 1130320"/>
                <a:gd name="connsiteX13" fmla="*/ 772952 w 1124943"/>
                <a:gd name="connsiteY13" fmla="*/ 712376 h 1130320"/>
                <a:gd name="connsiteX14" fmla="*/ 799049 w 1124943"/>
                <a:gd name="connsiteY14" fmla="*/ 684929 h 1130320"/>
                <a:gd name="connsiteX15" fmla="*/ 772952 w 1124943"/>
                <a:gd name="connsiteY15" fmla="*/ 658729 h 1130320"/>
                <a:gd name="connsiteX16" fmla="*/ 736915 w 1124943"/>
                <a:gd name="connsiteY16" fmla="*/ 623797 h 1130320"/>
                <a:gd name="connsiteX17" fmla="*/ 674780 w 1124943"/>
                <a:gd name="connsiteY17" fmla="*/ 561417 h 1130320"/>
                <a:gd name="connsiteX18" fmla="*/ 623830 w 1124943"/>
                <a:gd name="connsiteY18" fmla="*/ 626292 h 1130320"/>
                <a:gd name="connsiteX19" fmla="*/ 557967 w 1124943"/>
                <a:gd name="connsiteY19" fmla="*/ 678691 h 1130320"/>
                <a:gd name="connsiteX20" fmla="*/ 598976 w 1124943"/>
                <a:gd name="connsiteY20" fmla="*/ 719861 h 1130320"/>
                <a:gd name="connsiteX21" fmla="*/ 715789 w 1124943"/>
                <a:gd name="connsiteY21" fmla="*/ 602588 h 1130320"/>
                <a:gd name="connsiteX22" fmla="*/ 674780 w 1124943"/>
                <a:gd name="connsiteY22" fmla="*/ 561417 h 1130320"/>
                <a:gd name="connsiteX23" fmla="*/ 363519 w 1124943"/>
                <a:gd name="connsiteY23" fmla="*/ 310494 h 1130320"/>
                <a:gd name="connsiteX24" fmla="*/ 322547 w 1124943"/>
                <a:gd name="connsiteY24" fmla="*/ 326934 h 1130320"/>
                <a:gd name="connsiteX25" fmla="*/ 322547 w 1124943"/>
                <a:gd name="connsiteY25" fmla="*/ 407868 h 1130320"/>
                <a:gd name="connsiteX26" fmla="*/ 363519 w 1124943"/>
                <a:gd name="connsiteY26" fmla="*/ 425572 h 1130320"/>
                <a:gd name="connsiteX27" fmla="*/ 403250 w 1124943"/>
                <a:gd name="connsiteY27" fmla="*/ 407868 h 1130320"/>
                <a:gd name="connsiteX28" fmla="*/ 419391 w 1124943"/>
                <a:gd name="connsiteY28" fmla="*/ 367401 h 1130320"/>
                <a:gd name="connsiteX29" fmla="*/ 403250 w 1124943"/>
                <a:gd name="connsiteY29" fmla="*/ 326934 h 1130320"/>
                <a:gd name="connsiteX30" fmla="*/ 363519 w 1124943"/>
                <a:gd name="connsiteY30" fmla="*/ 310494 h 1130320"/>
                <a:gd name="connsiteX31" fmla="*/ 363519 w 1124943"/>
                <a:gd name="connsiteY31" fmla="*/ 280144 h 1130320"/>
                <a:gd name="connsiteX32" fmla="*/ 424357 w 1124943"/>
                <a:gd name="connsiteY32" fmla="*/ 305436 h 1130320"/>
                <a:gd name="connsiteX33" fmla="*/ 449189 w 1124943"/>
                <a:gd name="connsiteY33" fmla="*/ 367401 h 1130320"/>
                <a:gd name="connsiteX34" fmla="*/ 424357 w 1124943"/>
                <a:gd name="connsiteY34" fmla="*/ 429366 h 1130320"/>
                <a:gd name="connsiteX35" fmla="*/ 363519 w 1124943"/>
                <a:gd name="connsiteY35" fmla="*/ 454658 h 1130320"/>
                <a:gd name="connsiteX36" fmla="*/ 302681 w 1124943"/>
                <a:gd name="connsiteY36" fmla="*/ 429366 h 1130320"/>
                <a:gd name="connsiteX37" fmla="*/ 302681 w 1124943"/>
                <a:gd name="connsiteY37" fmla="*/ 305436 h 1130320"/>
                <a:gd name="connsiteX38" fmla="*/ 363519 w 1124943"/>
                <a:gd name="connsiteY38" fmla="*/ 280144 h 1130320"/>
                <a:gd name="connsiteX39" fmla="*/ 355553 w 1124943"/>
                <a:gd name="connsiteY39" fmla="*/ 205836 h 1130320"/>
                <a:gd name="connsiteX40" fmla="*/ 351807 w 1124943"/>
                <a:gd name="connsiteY40" fmla="*/ 208341 h 1130320"/>
                <a:gd name="connsiteX41" fmla="*/ 345565 w 1124943"/>
                <a:gd name="connsiteY41" fmla="*/ 227128 h 1130320"/>
                <a:gd name="connsiteX42" fmla="*/ 324342 w 1124943"/>
                <a:gd name="connsiteY42" fmla="*/ 248420 h 1130320"/>
                <a:gd name="connsiteX43" fmla="*/ 314355 w 1124943"/>
                <a:gd name="connsiteY43" fmla="*/ 252178 h 1130320"/>
                <a:gd name="connsiteX44" fmla="*/ 285641 w 1124943"/>
                <a:gd name="connsiteY44" fmla="*/ 252178 h 1130320"/>
                <a:gd name="connsiteX45" fmla="*/ 266915 w 1124943"/>
                <a:gd name="connsiteY45" fmla="*/ 243410 h 1130320"/>
                <a:gd name="connsiteX46" fmla="*/ 261921 w 1124943"/>
                <a:gd name="connsiteY46" fmla="*/ 244663 h 1130320"/>
                <a:gd name="connsiteX47" fmla="*/ 245692 w 1124943"/>
                <a:gd name="connsiteY47" fmla="*/ 262198 h 1130320"/>
                <a:gd name="connsiteX48" fmla="*/ 244443 w 1124943"/>
                <a:gd name="connsiteY48" fmla="*/ 267208 h 1130320"/>
                <a:gd name="connsiteX49" fmla="*/ 253182 w 1124943"/>
                <a:gd name="connsiteY49" fmla="*/ 284742 h 1130320"/>
                <a:gd name="connsiteX50" fmla="*/ 253182 w 1124943"/>
                <a:gd name="connsiteY50" fmla="*/ 314802 h 1130320"/>
                <a:gd name="connsiteX51" fmla="*/ 248189 w 1124943"/>
                <a:gd name="connsiteY51" fmla="*/ 323570 h 1130320"/>
                <a:gd name="connsiteX52" fmla="*/ 228214 w 1124943"/>
                <a:gd name="connsiteY52" fmla="*/ 344862 h 1130320"/>
                <a:gd name="connsiteX53" fmla="*/ 209488 w 1124943"/>
                <a:gd name="connsiteY53" fmla="*/ 351124 h 1130320"/>
                <a:gd name="connsiteX54" fmla="*/ 205742 w 1124943"/>
                <a:gd name="connsiteY54" fmla="*/ 354882 h 1130320"/>
                <a:gd name="connsiteX55" fmla="*/ 205742 w 1124943"/>
                <a:gd name="connsiteY55" fmla="*/ 379931 h 1130320"/>
                <a:gd name="connsiteX56" fmla="*/ 209488 w 1124943"/>
                <a:gd name="connsiteY56" fmla="*/ 383689 h 1130320"/>
                <a:gd name="connsiteX57" fmla="*/ 228214 w 1124943"/>
                <a:gd name="connsiteY57" fmla="*/ 391204 h 1130320"/>
                <a:gd name="connsiteX58" fmla="*/ 248189 w 1124943"/>
                <a:gd name="connsiteY58" fmla="*/ 411243 h 1130320"/>
                <a:gd name="connsiteX59" fmla="*/ 253182 w 1124943"/>
                <a:gd name="connsiteY59" fmla="*/ 421263 h 1130320"/>
                <a:gd name="connsiteX60" fmla="*/ 253182 w 1124943"/>
                <a:gd name="connsiteY60" fmla="*/ 450071 h 1130320"/>
                <a:gd name="connsiteX61" fmla="*/ 244443 w 1124943"/>
                <a:gd name="connsiteY61" fmla="*/ 468858 h 1130320"/>
                <a:gd name="connsiteX62" fmla="*/ 245692 w 1124943"/>
                <a:gd name="connsiteY62" fmla="*/ 473868 h 1130320"/>
                <a:gd name="connsiteX63" fmla="*/ 261921 w 1124943"/>
                <a:gd name="connsiteY63" fmla="*/ 491403 h 1130320"/>
                <a:gd name="connsiteX64" fmla="*/ 266915 w 1124943"/>
                <a:gd name="connsiteY64" fmla="*/ 491403 h 1130320"/>
                <a:gd name="connsiteX65" fmla="*/ 285641 w 1124943"/>
                <a:gd name="connsiteY65" fmla="*/ 482635 h 1130320"/>
                <a:gd name="connsiteX66" fmla="*/ 299374 w 1124943"/>
                <a:gd name="connsiteY66" fmla="*/ 480130 h 1130320"/>
                <a:gd name="connsiteX67" fmla="*/ 314355 w 1124943"/>
                <a:gd name="connsiteY67" fmla="*/ 482635 h 1130320"/>
                <a:gd name="connsiteX68" fmla="*/ 324342 w 1124943"/>
                <a:gd name="connsiteY68" fmla="*/ 487645 h 1130320"/>
                <a:gd name="connsiteX69" fmla="*/ 345565 w 1124943"/>
                <a:gd name="connsiteY69" fmla="*/ 507685 h 1130320"/>
                <a:gd name="connsiteX70" fmla="*/ 351807 w 1124943"/>
                <a:gd name="connsiteY70" fmla="*/ 526472 h 1130320"/>
                <a:gd name="connsiteX71" fmla="*/ 355553 w 1124943"/>
                <a:gd name="connsiteY71" fmla="*/ 528977 h 1130320"/>
                <a:gd name="connsiteX72" fmla="*/ 380521 w 1124943"/>
                <a:gd name="connsiteY72" fmla="*/ 528977 h 1130320"/>
                <a:gd name="connsiteX73" fmla="*/ 383018 w 1124943"/>
                <a:gd name="connsiteY73" fmla="*/ 526472 h 1130320"/>
                <a:gd name="connsiteX74" fmla="*/ 390508 w 1124943"/>
                <a:gd name="connsiteY74" fmla="*/ 507685 h 1130320"/>
                <a:gd name="connsiteX75" fmla="*/ 410483 w 1124943"/>
                <a:gd name="connsiteY75" fmla="*/ 487645 h 1130320"/>
                <a:gd name="connsiteX76" fmla="*/ 421719 w 1124943"/>
                <a:gd name="connsiteY76" fmla="*/ 482635 h 1130320"/>
                <a:gd name="connsiteX77" fmla="*/ 450432 w 1124943"/>
                <a:gd name="connsiteY77" fmla="*/ 482635 h 1130320"/>
                <a:gd name="connsiteX78" fmla="*/ 469159 w 1124943"/>
                <a:gd name="connsiteY78" fmla="*/ 491403 h 1130320"/>
                <a:gd name="connsiteX79" fmla="*/ 472904 w 1124943"/>
                <a:gd name="connsiteY79" fmla="*/ 491403 h 1130320"/>
                <a:gd name="connsiteX80" fmla="*/ 490382 w 1124943"/>
                <a:gd name="connsiteY80" fmla="*/ 473868 h 1130320"/>
                <a:gd name="connsiteX81" fmla="*/ 490382 w 1124943"/>
                <a:gd name="connsiteY81" fmla="*/ 468858 h 1130320"/>
                <a:gd name="connsiteX82" fmla="*/ 482891 w 1124943"/>
                <a:gd name="connsiteY82" fmla="*/ 450071 h 1130320"/>
                <a:gd name="connsiteX83" fmla="*/ 482891 w 1124943"/>
                <a:gd name="connsiteY83" fmla="*/ 421263 h 1130320"/>
                <a:gd name="connsiteX84" fmla="*/ 486637 w 1124943"/>
                <a:gd name="connsiteY84" fmla="*/ 411243 h 1130320"/>
                <a:gd name="connsiteX85" fmla="*/ 507860 w 1124943"/>
                <a:gd name="connsiteY85" fmla="*/ 391204 h 1130320"/>
                <a:gd name="connsiteX86" fmla="*/ 526586 w 1124943"/>
                <a:gd name="connsiteY86" fmla="*/ 383689 h 1130320"/>
                <a:gd name="connsiteX87" fmla="*/ 529083 w 1124943"/>
                <a:gd name="connsiteY87" fmla="*/ 379931 h 1130320"/>
                <a:gd name="connsiteX88" fmla="*/ 529083 w 1124943"/>
                <a:gd name="connsiteY88" fmla="*/ 354882 h 1130320"/>
                <a:gd name="connsiteX89" fmla="*/ 526586 w 1124943"/>
                <a:gd name="connsiteY89" fmla="*/ 351124 h 1130320"/>
                <a:gd name="connsiteX90" fmla="*/ 507860 w 1124943"/>
                <a:gd name="connsiteY90" fmla="*/ 344862 h 1130320"/>
                <a:gd name="connsiteX91" fmla="*/ 486637 w 1124943"/>
                <a:gd name="connsiteY91" fmla="*/ 323570 h 1130320"/>
                <a:gd name="connsiteX92" fmla="*/ 482891 w 1124943"/>
                <a:gd name="connsiteY92" fmla="*/ 314802 h 1130320"/>
                <a:gd name="connsiteX93" fmla="*/ 482891 w 1124943"/>
                <a:gd name="connsiteY93" fmla="*/ 284742 h 1130320"/>
                <a:gd name="connsiteX94" fmla="*/ 490382 w 1124943"/>
                <a:gd name="connsiteY94" fmla="*/ 267208 h 1130320"/>
                <a:gd name="connsiteX95" fmla="*/ 490382 w 1124943"/>
                <a:gd name="connsiteY95" fmla="*/ 262198 h 1130320"/>
                <a:gd name="connsiteX96" fmla="*/ 472904 w 1124943"/>
                <a:gd name="connsiteY96" fmla="*/ 244663 h 1130320"/>
                <a:gd name="connsiteX97" fmla="*/ 469159 w 1124943"/>
                <a:gd name="connsiteY97" fmla="*/ 243410 h 1130320"/>
                <a:gd name="connsiteX98" fmla="*/ 450432 w 1124943"/>
                <a:gd name="connsiteY98" fmla="*/ 252178 h 1130320"/>
                <a:gd name="connsiteX99" fmla="*/ 421719 w 1124943"/>
                <a:gd name="connsiteY99" fmla="*/ 252178 h 1130320"/>
                <a:gd name="connsiteX100" fmla="*/ 410483 w 1124943"/>
                <a:gd name="connsiteY100" fmla="*/ 248420 h 1130320"/>
                <a:gd name="connsiteX101" fmla="*/ 390508 w 1124943"/>
                <a:gd name="connsiteY101" fmla="*/ 227128 h 1130320"/>
                <a:gd name="connsiteX102" fmla="*/ 383018 w 1124943"/>
                <a:gd name="connsiteY102" fmla="*/ 208341 h 1130320"/>
                <a:gd name="connsiteX103" fmla="*/ 380521 w 1124943"/>
                <a:gd name="connsiteY103" fmla="*/ 205836 h 1130320"/>
                <a:gd name="connsiteX104" fmla="*/ 355553 w 1124943"/>
                <a:gd name="connsiteY104" fmla="*/ 205836 h 1130320"/>
                <a:gd name="connsiteX105" fmla="*/ 355553 w 1124943"/>
                <a:gd name="connsiteY105" fmla="*/ 175776 h 1130320"/>
                <a:gd name="connsiteX106" fmla="*/ 380521 w 1124943"/>
                <a:gd name="connsiteY106" fmla="*/ 175776 h 1130320"/>
                <a:gd name="connsiteX107" fmla="*/ 411731 w 1124943"/>
                <a:gd name="connsiteY107" fmla="*/ 198321 h 1130320"/>
                <a:gd name="connsiteX108" fmla="*/ 417973 w 1124943"/>
                <a:gd name="connsiteY108" fmla="*/ 217108 h 1130320"/>
                <a:gd name="connsiteX109" fmla="*/ 421719 w 1124943"/>
                <a:gd name="connsiteY109" fmla="*/ 219613 h 1130320"/>
                <a:gd name="connsiteX110" fmla="*/ 434203 w 1124943"/>
                <a:gd name="connsiteY110" fmla="*/ 224623 h 1130320"/>
                <a:gd name="connsiteX111" fmla="*/ 437948 w 1124943"/>
                <a:gd name="connsiteY111" fmla="*/ 224623 h 1130320"/>
                <a:gd name="connsiteX112" fmla="*/ 456674 w 1124943"/>
                <a:gd name="connsiteY112" fmla="*/ 217108 h 1130320"/>
                <a:gd name="connsiteX113" fmla="*/ 495375 w 1124943"/>
                <a:gd name="connsiteY113" fmla="*/ 223371 h 1130320"/>
                <a:gd name="connsiteX114" fmla="*/ 511605 w 1124943"/>
                <a:gd name="connsiteY114" fmla="*/ 240905 h 1130320"/>
                <a:gd name="connsiteX115" fmla="*/ 517847 w 1124943"/>
                <a:gd name="connsiteY115" fmla="*/ 278480 h 1130320"/>
                <a:gd name="connsiteX116" fmla="*/ 509108 w 1124943"/>
                <a:gd name="connsiteY116" fmla="*/ 298520 h 1130320"/>
                <a:gd name="connsiteX117" fmla="*/ 510356 w 1124943"/>
                <a:gd name="connsiteY117" fmla="*/ 301025 h 1130320"/>
                <a:gd name="connsiteX118" fmla="*/ 514102 w 1124943"/>
                <a:gd name="connsiteY118" fmla="*/ 314802 h 1130320"/>
                <a:gd name="connsiteX119" fmla="*/ 517847 w 1124943"/>
                <a:gd name="connsiteY119" fmla="*/ 317307 h 1130320"/>
                <a:gd name="connsiteX120" fmla="*/ 536573 w 1124943"/>
                <a:gd name="connsiteY120" fmla="*/ 323570 h 1130320"/>
                <a:gd name="connsiteX121" fmla="*/ 559045 w 1124943"/>
                <a:gd name="connsiteY121" fmla="*/ 354882 h 1130320"/>
                <a:gd name="connsiteX122" fmla="*/ 559045 w 1124943"/>
                <a:gd name="connsiteY122" fmla="*/ 379931 h 1130320"/>
                <a:gd name="connsiteX123" fmla="*/ 536573 w 1124943"/>
                <a:gd name="connsiteY123" fmla="*/ 411243 h 1130320"/>
                <a:gd name="connsiteX124" fmla="*/ 517847 w 1124943"/>
                <a:gd name="connsiteY124" fmla="*/ 418758 h 1130320"/>
                <a:gd name="connsiteX125" fmla="*/ 514102 w 1124943"/>
                <a:gd name="connsiteY125" fmla="*/ 421263 h 1130320"/>
                <a:gd name="connsiteX126" fmla="*/ 510356 w 1124943"/>
                <a:gd name="connsiteY126" fmla="*/ 433788 h 1130320"/>
                <a:gd name="connsiteX127" fmla="*/ 509108 w 1124943"/>
                <a:gd name="connsiteY127" fmla="*/ 437546 h 1130320"/>
                <a:gd name="connsiteX128" fmla="*/ 517847 w 1124943"/>
                <a:gd name="connsiteY128" fmla="*/ 456333 h 1130320"/>
                <a:gd name="connsiteX129" fmla="*/ 511605 w 1124943"/>
                <a:gd name="connsiteY129" fmla="*/ 495160 h 1130320"/>
                <a:gd name="connsiteX130" fmla="*/ 495375 w 1124943"/>
                <a:gd name="connsiteY130" fmla="*/ 511442 h 1130320"/>
                <a:gd name="connsiteX131" fmla="*/ 455426 w 1124943"/>
                <a:gd name="connsiteY131" fmla="*/ 518957 h 1130320"/>
                <a:gd name="connsiteX132" fmla="*/ 437948 w 1124943"/>
                <a:gd name="connsiteY132" fmla="*/ 510190 h 1130320"/>
                <a:gd name="connsiteX133" fmla="*/ 434203 w 1124943"/>
                <a:gd name="connsiteY133" fmla="*/ 510190 h 1130320"/>
                <a:gd name="connsiteX134" fmla="*/ 421719 w 1124943"/>
                <a:gd name="connsiteY134" fmla="*/ 515200 h 1130320"/>
                <a:gd name="connsiteX135" fmla="*/ 417973 w 1124943"/>
                <a:gd name="connsiteY135" fmla="*/ 517705 h 1130320"/>
                <a:gd name="connsiteX136" fmla="*/ 411731 w 1124943"/>
                <a:gd name="connsiteY136" fmla="*/ 537744 h 1130320"/>
                <a:gd name="connsiteX137" fmla="*/ 380521 w 1124943"/>
                <a:gd name="connsiteY137" fmla="*/ 559037 h 1130320"/>
                <a:gd name="connsiteX138" fmla="*/ 355553 w 1124943"/>
                <a:gd name="connsiteY138" fmla="*/ 559037 h 1130320"/>
                <a:gd name="connsiteX139" fmla="*/ 324342 w 1124943"/>
                <a:gd name="connsiteY139" fmla="*/ 537744 h 1130320"/>
                <a:gd name="connsiteX140" fmla="*/ 316852 w 1124943"/>
                <a:gd name="connsiteY140" fmla="*/ 517705 h 1130320"/>
                <a:gd name="connsiteX141" fmla="*/ 314355 w 1124943"/>
                <a:gd name="connsiteY141" fmla="*/ 515200 h 1130320"/>
                <a:gd name="connsiteX142" fmla="*/ 301871 w 1124943"/>
                <a:gd name="connsiteY142" fmla="*/ 510190 h 1130320"/>
                <a:gd name="connsiteX143" fmla="*/ 298125 w 1124943"/>
                <a:gd name="connsiteY143" fmla="*/ 510190 h 1130320"/>
                <a:gd name="connsiteX144" fmla="*/ 279399 w 1124943"/>
                <a:gd name="connsiteY144" fmla="*/ 518957 h 1130320"/>
                <a:gd name="connsiteX145" fmla="*/ 240698 w 1124943"/>
                <a:gd name="connsiteY145" fmla="*/ 511442 h 1130320"/>
                <a:gd name="connsiteX146" fmla="*/ 224469 w 1124943"/>
                <a:gd name="connsiteY146" fmla="*/ 495160 h 1130320"/>
                <a:gd name="connsiteX147" fmla="*/ 216978 w 1124943"/>
                <a:gd name="connsiteY147" fmla="*/ 456333 h 1130320"/>
                <a:gd name="connsiteX148" fmla="*/ 225717 w 1124943"/>
                <a:gd name="connsiteY148" fmla="*/ 437546 h 1130320"/>
                <a:gd name="connsiteX149" fmla="*/ 225717 w 1124943"/>
                <a:gd name="connsiteY149" fmla="*/ 433788 h 1130320"/>
                <a:gd name="connsiteX150" fmla="*/ 220723 w 1124943"/>
                <a:gd name="connsiteY150" fmla="*/ 421263 h 1130320"/>
                <a:gd name="connsiteX151" fmla="*/ 218226 w 1124943"/>
                <a:gd name="connsiteY151" fmla="*/ 418758 h 1130320"/>
                <a:gd name="connsiteX152" fmla="*/ 199500 w 1124943"/>
                <a:gd name="connsiteY152" fmla="*/ 411243 h 1130320"/>
                <a:gd name="connsiteX153" fmla="*/ 175780 w 1124943"/>
                <a:gd name="connsiteY153" fmla="*/ 379931 h 1130320"/>
                <a:gd name="connsiteX154" fmla="*/ 175780 w 1124943"/>
                <a:gd name="connsiteY154" fmla="*/ 354882 h 1130320"/>
                <a:gd name="connsiteX155" fmla="*/ 199500 w 1124943"/>
                <a:gd name="connsiteY155" fmla="*/ 323570 h 1130320"/>
                <a:gd name="connsiteX156" fmla="*/ 218226 w 1124943"/>
                <a:gd name="connsiteY156" fmla="*/ 317307 h 1130320"/>
                <a:gd name="connsiteX157" fmla="*/ 220723 w 1124943"/>
                <a:gd name="connsiteY157" fmla="*/ 314802 h 1130320"/>
                <a:gd name="connsiteX158" fmla="*/ 225717 w 1124943"/>
                <a:gd name="connsiteY158" fmla="*/ 301025 h 1130320"/>
                <a:gd name="connsiteX159" fmla="*/ 225717 w 1124943"/>
                <a:gd name="connsiteY159" fmla="*/ 298520 h 1130320"/>
                <a:gd name="connsiteX160" fmla="*/ 216978 w 1124943"/>
                <a:gd name="connsiteY160" fmla="*/ 278480 h 1130320"/>
                <a:gd name="connsiteX161" fmla="*/ 223220 w 1124943"/>
                <a:gd name="connsiteY161" fmla="*/ 240905 h 1130320"/>
                <a:gd name="connsiteX162" fmla="*/ 240698 w 1124943"/>
                <a:gd name="connsiteY162" fmla="*/ 223371 h 1130320"/>
                <a:gd name="connsiteX163" fmla="*/ 279399 w 1124943"/>
                <a:gd name="connsiteY163" fmla="*/ 217108 h 1130320"/>
                <a:gd name="connsiteX164" fmla="*/ 298125 w 1124943"/>
                <a:gd name="connsiteY164" fmla="*/ 224623 h 1130320"/>
                <a:gd name="connsiteX165" fmla="*/ 301871 w 1124943"/>
                <a:gd name="connsiteY165" fmla="*/ 224623 h 1130320"/>
                <a:gd name="connsiteX166" fmla="*/ 314355 w 1124943"/>
                <a:gd name="connsiteY166" fmla="*/ 219613 h 1130320"/>
                <a:gd name="connsiteX167" fmla="*/ 316852 w 1124943"/>
                <a:gd name="connsiteY167" fmla="*/ 217108 h 1130320"/>
                <a:gd name="connsiteX168" fmla="*/ 324342 w 1124943"/>
                <a:gd name="connsiteY168" fmla="*/ 198321 h 1130320"/>
                <a:gd name="connsiteX169" fmla="*/ 355553 w 1124943"/>
                <a:gd name="connsiteY169" fmla="*/ 175776 h 1130320"/>
                <a:gd name="connsiteX170" fmla="*/ 365873 w 1124943"/>
                <a:gd name="connsiteY170" fmla="*/ 101347 h 1130320"/>
                <a:gd name="connsiteX171" fmla="*/ 176642 w 1124943"/>
                <a:gd name="connsiteY171" fmla="*/ 179932 h 1130320"/>
                <a:gd name="connsiteX172" fmla="*/ 176642 w 1124943"/>
                <a:gd name="connsiteY172" fmla="*/ 560381 h 1130320"/>
                <a:gd name="connsiteX173" fmla="*/ 365873 w 1124943"/>
                <a:gd name="connsiteY173" fmla="*/ 638966 h 1130320"/>
                <a:gd name="connsiteX174" fmla="*/ 555104 w 1124943"/>
                <a:gd name="connsiteY174" fmla="*/ 560381 h 1130320"/>
                <a:gd name="connsiteX175" fmla="*/ 633536 w 1124943"/>
                <a:gd name="connsiteY175" fmla="*/ 369533 h 1130320"/>
                <a:gd name="connsiteX176" fmla="*/ 555104 w 1124943"/>
                <a:gd name="connsiteY176" fmla="*/ 179932 h 1130320"/>
                <a:gd name="connsiteX177" fmla="*/ 365873 w 1124943"/>
                <a:gd name="connsiteY177" fmla="*/ 101347 h 1130320"/>
                <a:gd name="connsiteX178" fmla="*/ 365873 w 1124943"/>
                <a:gd name="connsiteY178" fmla="*/ 71410 h 1130320"/>
                <a:gd name="connsiteX179" fmla="*/ 576268 w 1124943"/>
                <a:gd name="connsiteY179" fmla="*/ 158726 h 1130320"/>
                <a:gd name="connsiteX180" fmla="*/ 663414 w 1124943"/>
                <a:gd name="connsiteY180" fmla="*/ 369533 h 1130320"/>
                <a:gd name="connsiteX181" fmla="*/ 576268 w 1124943"/>
                <a:gd name="connsiteY181" fmla="*/ 581587 h 1130320"/>
                <a:gd name="connsiteX182" fmla="*/ 365873 w 1124943"/>
                <a:gd name="connsiteY182" fmla="*/ 668903 h 1130320"/>
                <a:gd name="connsiteX183" fmla="*/ 155478 w 1124943"/>
                <a:gd name="connsiteY183" fmla="*/ 581587 h 1130320"/>
                <a:gd name="connsiteX184" fmla="*/ 155478 w 1124943"/>
                <a:gd name="connsiteY184" fmla="*/ 158726 h 1130320"/>
                <a:gd name="connsiteX185" fmla="*/ 365873 w 1124943"/>
                <a:gd name="connsiteY185" fmla="*/ 71410 h 1130320"/>
                <a:gd name="connsiteX186" fmla="*/ 365351 w 1124943"/>
                <a:gd name="connsiteY186" fmla="*/ 29942 h 1130320"/>
                <a:gd name="connsiteX187" fmla="*/ 127997 w 1124943"/>
                <a:gd name="connsiteY187" fmla="*/ 128502 h 1130320"/>
                <a:gd name="connsiteX188" fmla="*/ 29825 w 1124943"/>
                <a:gd name="connsiteY188" fmla="*/ 366793 h 1130320"/>
                <a:gd name="connsiteX189" fmla="*/ 127997 w 1124943"/>
                <a:gd name="connsiteY189" fmla="*/ 606330 h 1130320"/>
                <a:gd name="connsiteX190" fmla="*/ 365351 w 1124943"/>
                <a:gd name="connsiteY190" fmla="*/ 704890 h 1130320"/>
                <a:gd name="connsiteX191" fmla="*/ 602704 w 1124943"/>
                <a:gd name="connsiteY191" fmla="*/ 606330 h 1130320"/>
                <a:gd name="connsiteX192" fmla="*/ 700877 w 1124943"/>
                <a:gd name="connsiteY192" fmla="*/ 366793 h 1130320"/>
                <a:gd name="connsiteX193" fmla="*/ 602704 w 1124943"/>
                <a:gd name="connsiteY193" fmla="*/ 128502 h 1130320"/>
                <a:gd name="connsiteX194" fmla="*/ 365351 w 1124943"/>
                <a:gd name="connsiteY194" fmla="*/ 29942 h 1130320"/>
                <a:gd name="connsiteX195" fmla="*/ 365351 w 1124943"/>
                <a:gd name="connsiteY195" fmla="*/ 0 h 1130320"/>
                <a:gd name="connsiteX196" fmla="*/ 623830 w 1124943"/>
                <a:gd name="connsiteY196" fmla="*/ 107293 h 1130320"/>
                <a:gd name="connsiteX197" fmla="*/ 730701 w 1124943"/>
                <a:gd name="connsiteY197" fmla="*/ 366793 h 1130320"/>
                <a:gd name="connsiteX198" fmla="*/ 690935 w 1124943"/>
                <a:gd name="connsiteY198" fmla="*/ 533970 h 1130320"/>
                <a:gd name="connsiteX199" fmla="*/ 1092323 w 1124943"/>
                <a:gd name="connsiteY199" fmla="*/ 938190 h 1130320"/>
                <a:gd name="connsiteX200" fmla="*/ 1092323 w 1124943"/>
                <a:gd name="connsiteY200" fmla="*/ 1097882 h 1130320"/>
                <a:gd name="connsiteX201" fmla="*/ 1012791 w 1124943"/>
                <a:gd name="connsiteY201" fmla="*/ 1130320 h 1130320"/>
                <a:gd name="connsiteX202" fmla="*/ 934502 w 1124943"/>
                <a:gd name="connsiteY202" fmla="*/ 1097882 h 1130320"/>
                <a:gd name="connsiteX203" fmla="*/ 626549 w 1124943"/>
                <a:gd name="connsiteY203" fmla="*/ 788714 h 1130320"/>
                <a:gd name="connsiteX204" fmla="*/ 531871 w 1124943"/>
                <a:gd name="connsiteY204" fmla="*/ 693662 h 1130320"/>
                <a:gd name="connsiteX205" fmla="*/ 451407 w 1124943"/>
                <a:gd name="connsiteY205" fmla="*/ 723448 h 1130320"/>
                <a:gd name="connsiteX206" fmla="*/ 430758 w 1124943"/>
                <a:gd name="connsiteY206" fmla="*/ 725881 h 1130320"/>
                <a:gd name="connsiteX207" fmla="*/ 365351 w 1124943"/>
                <a:gd name="connsiteY207" fmla="*/ 733585 h 1130320"/>
                <a:gd name="connsiteX208" fmla="*/ 106871 w 1124943"/>
                <a:gd name="connsiteY208" fmla="*/ 626292 h 1130320"/>
                <a:gd name="connsiteX209" fmla="*/ 0 w 1124943"/>
                <a:gd name="connsiteY209" fmla="*/ 366793 h 1130320"/>
                <a:gd name="connsiteX210" fmla="*/ 106871 w 1124943"/>
                <a:gd name="connsiteY210" fmla="*/ 107293 h 1130320"/>
                <a:gd name="connsiteX211" fmla="*/ 365351 w 1124943"/>
                <a:gd name="connsiteY211"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1071198 w 1124943"/>
                <a:gd name="connsiteY3" fmla="*/ 1075425 h 1130320"/>
                <a:gd name="connsiteX4" fmla="*/ 1088739 w 1124943"/>
                <a:gd name="connsiteY4" fmla="*/ 1042761 h 1130320"/>
                <a:gd name="connsiteX5" fmla="*/ 1070583 w 1124943"/>
                <a:gd name="connsiteY5" fmla="*/ 1069447 h 1130320"/>
                <a:gd name="connsiteX6" fmla="*/ 953886 w 1124943"/>
                <a:gd name="connsiteY6" fmla="*/ 1069447 h 1130320"/>
                <a:gd name="connsiteX7" fmla="*/ 705214 w 1124943"/>
                <a:gd name="connsiteY7" fmla="*/ 822767 h 1130320"/>
                <a:gd name="connsiteX8" fmla="*/ 736915 w 1124943"/>
                <a:gd name="connsiteY8" fmla="*/ 623797 h 1130320"/>
                <a:gd name="connsiteX9" fmla="*/ 621344 w 1124943"/>
                <a:gd name="connsiteY9" fmla="*/ 741071 h 1130320"/>
                <a:gd name="connsiteX10" fmla="*/ 682236 w 1124943"/>
                <a:gd name="connsiteY10" fmla="*/ 803450 h 1130320"/>
                <a:gd name="connsiteX11" fmla="*/ 729458 w 1124943"/>
                <a:gd name="connsiteY11" fmla="*/ 753546 h 1130320"/>
                <a:gd name="connsiteX12" fmla="*/ 772952 w 1124943"/>
                <a:gd name="connsiteY12" fmla="*/ 712376 h 1130320"/>
                <a:gd name="connsiteX13" fmla="*/ 799049 w 1124943"/>
                <a:gd name="connsiteY13" fmla="*/ 684929 h 1130320"/>
                <a:gd name="connsiteX14" fmla="*/ 772952 w 1124943"/>
                <a:gd name="connsiteY14" fmla="*/ 658729 h 1130320"/>
                <a:gd name="connsiteX15" fmla="*/ 736915 w 1124943"/>
                <a:gd name="connsiteY15" fmla="*/ 623797 h 1130320"/>
                <a:gd name="connsiteX16" fmla="*/ 674780 w 1124943"/>
                <a:gd name="connsiteY16" fmla="*/ 561417 h 1130320"/>
                <a:gd name="connsiteX17" fmla="*/ 623830 w 1124943"/>
                <a:gd name="connsiteY17" fmla="*/ 626292 h 1130320"/>
                <a:gd name="connsiteX18" fmla="*/ 557967 w 1124943"/>
                <a:gd name="connsiteY18" fmla="*/ 678691 h 1130320"/>
                <a:gd name="connsiteX19" fmla="*/ 598976 w 1124943"/>
                <a:gd name="connsiteY19" fmla="*/ 719861 h 1130320"/>
                <a:gd name="connsiteX20" fmla="*/ 715789 w 1124943"/>
                <a:gd name="connsiteY20" fmla="*/ 602588 h 1130320"/>
                <a:gd name="connsiteX21" fmla="*/ 674780 w 1124943"/>
                <a:gd name="connsiteY21" fmla="*/ 561417 h 1130320"/>
                <a:gd name="connsiteX22" fmla="*/ 363519 w 1124943"/>
                <a:gd name="connsiteY22" fmla="*/ 310494 h 1130320"/>
                <a:gd name="connsiteX23" fmla="*/ 322547 w 1124943"/>
                <a:gd name="connsiteY23" fmla="*/ 326934 h 1130320"/>
                <a:gd name="connsiteX24" fmla="*/ 322547 w 1124943"/>
                <a:gd name="connsiteY24" fmla="*/ 407868 h 1130320"/>
                <a:gd name="connsiteX25" fmla="*/ 363519 w 1124943"/>
                <a:gd name="connsiteY25" fmla="*/ 425572 h 1130320"/>
                <a:gd name="connsiteX26" fmla="*/ 403250 w 1124943"/>
                <a:gd name="connsiteY26" fmla="*/ 407868 h 1130320"/>
                <a:gd name="connsiteX27" fmla="*/ 419391 w 1124943"/>
                <a:gd name="connsiteY27" fmla="*/ 367401 h 1130320"/>
                <a:gd name="connsiteX28" fmla="*/ 403250 w 1124943"/>
                <a:gd name="connsiteY28" fmla="*/ 326934 h 1130320"/>
                <a:gd name="connsiteX29" fmla="*/ 363519 w 1124943"/>
                <a:gd name="connsiteY29" fmla="*/ 310494 h 1130320"/>
                <a:gd name="connsiteX30" fmla="*/ 363519 w 1124943"/>
                <a:gd name="connsiteY30" fmla="*/ 280144 h 1130320"/>
                <a:gd name="connsiteX31" fmla="*/ 424357 w 1124943"/>
                <a:gd name="connsiteY31" fmla="*/ 305436 h 1130320"/>
                <a:gd name="connsiteX32" fmla="*/ 449189 w 1124943"/>
                <a:gd name="connsiteY32" fmla="*/ 367401 h 1130320"/>
                <a:gd name="connsiteX33" fmla="*/ 424357 w 1124943"/>
                <a:gd name="connsiteY33" fmla="*/ 429366 h 1130320"/>
                <a:gd name="connsiteX34" fmla="*/ 363519 w 1124943"/>
                <a:gd name="connsiteY34" fmla="*/ 454658 h 1130320"/>
                <a:gd name="connsiteX35" fmla="*/ 302681 w 1124943"/>
                <a:gd name="connsiteY35" fmla="*/ 429366 h 1130320"/>
                <a:gd name="connsiteX36" fmla="*/ 302681 w 1124943"/>
                <a:gd name="connsiteY36" fmla="*/ 305436 h 1130320"/>
                <a:gd name="connsiteX37" fmla="*/ 363519 w 1124943"/>
                <a:gd name="connsiteY37" fmla="*/ 280144 h 1130320"/>
                <a:gd name="connsiteX38" fmla="*/ 355553 w 1124943"/>
                <a:gd name="connsiteY38" fmla="*/ 205836 h 1130320"/>
                <a:gd name="connsiteX39" fmla="*/ 351807 w 1124943"/>
                <a:gd name="connsiteY39" fmla="*/ 208341 h 1130320"/>
                <a:gd name="connsiteX40" fmla="*/ 345565 w 1124943"/>
                <a:gd name="connsiteY40" fmla="*/ 227128 h 1130320"/>
                <a:gd name="connsiteX41" fmla="*/ 324342 w 1124943"/>
                <a:gd name="connsiteY41" fmla="*/ 248420 h 1130320"/>
                <a:gd name="connsiteX42" fmla="*/ 314355 w 1124943"/>
                <a:gd name="connsiteY42" fmla="*/ 252178 h 1130320"/>
                <a:gd name="connsiteX43" fmla="*/ 285641 w 1124943"/>
                <a:gd name="connsiteY43" fmla="*/ 252178 h 1130320"/>
                <a:gd name="connsiteX44" fmla="*/ 266915 w 1124943"/>
                <a:gd name="connsiteY44" fmla="*/ 243410 h 1130320"/>
                <a:gd name="connsiteX45" fmla="*/ 261921 w 1124943"/>
                <a:gd name="connsiteY45" fmla="*/ 244663 h 1130320"/>
                <a:gd name="connsiteX46" fmla="*/ 245692 w 1124943"/>
                <a:gd name="connsiteY46" fmla="*/ 262198 h 1130320"/>
                <a:gd name="connsiteX47" fmla="*/ 244443 w 1124943"/>
                <a:gd name="connsiteY47" fmla="*/ 267208 h 1130320"/>
                <a:gd name="connsiteX48" fmla="*/ 253182 w 1124943"/>
                <a:gd name="connsiteY48" fmla="*/ 284742 h 1130320"/>
                <a:gd name="connsiteX49" fmla="*/ 253182 w 1124943"/>
                <a:gd name="connsiteY49" fmla="*/ 314802 h 1130320"/>
                <a:gd name="connsiteX50" fmla="*/ 248189 w 1124943"/>
                <a:gd name="connsiteY50" fmla="*/ 323570 h 1130320"/>
                <a:gd name="connsiteX51" fmla="*/ 228214 w 1124943"/>
                <a:gd name="connsiteY51" fmla="*/ 344862 h 1130320"/>
                <a:gd name="connsiteX52" fmla="*/ 209488 w 1124943"/>
                <a:gd name="connsiteY52" fmla="*/ 351124 h 1130320"/>
                <a:gd name="connsiteX53" fmla="*/ 205742 w 1124943"/>
                <a:gd name="connsiteY53" fmla="*/ 354882 h 1130320"/>
                <a:gd name="connsiteX54" fmla="*/ 205742 w 1124943"/>
                <a:gd name="connsiteY54" fmla="*/ 379931 h 1130320"/>
                <a:gd name="connsiteX55" fmla="*/ 209488 w 1124943"/>
                <a:gd name="connsiteY55" fmla="*/ 383689 h 1130320"/>
                <a:gd name="connsiteX56" fmla="*/ 228214 w 1124943"/>
                <a:gd name="connsiteY56" fmla="*/ 391204 h 1130320"/>
                <a:gd name="connsiteX57" fmla="*/ 248189 w 1124943"/>
                <a:gd name="connsiteY57" fmla="*/ 411243 h 1130320"/>
                <a:gd name="connsiteX58" fmla="*/ 253182 w 1124943"/>
                <a:gd name="connsiteY58" fmla="*/ 421263 h 1130320"/>
                <a:gd name="connsiteX59" fmla="*/ 253182 w 1124943"/>
                <a:gd name="connsiteY59" fmla="*/ 450071 h 1130320"/>
                <a:gd name="connsiteX60" fmla="*/ 244443 w 1124943"/>
                <a:gd name="connsiteY60" fmla="*/ 468858 h 1130320"/>
                <a:gd name="connsiteX61" fmla="*/ 245692 w 1124943"/>
                <a:gd name="connsiteY61" fmla="*/ 473868 h 1130320"/>
                <a:gd name="connsiteX62" fmla="*/ 261921 w 1124943"/>
                <a:gd name="connsiteY62" fmla="*/ 491403 h 1130320"/>
                <a:gd name="connsiteX63" fmla="*/ 266915 w 1124943"/>
                <a:gd name="connsiteY63" fmla="*/ 491403 h 1130320"/>
                <a:gd name="connsiteX64" fmla="*/ 285641 w 1124943"/>
                <a:gd name="connsiteY64" fmla="*/ 482635 h 1130320"/>
                <a:gd name="connsiteX65" fmla="*/ 299374 w 1124943"/>
                <a:gd name="connsiteY65" fmla="*/ 480130 h 1130320"/>
                <a:gd name="connsiteX66" fmla="*/ 314355 w 1124943"/>
                <a:gd name="connsiteY66" fmla="*/ 482635 h 1130320"/>
                <a:gd name="connsiteX67" fmla="*/ 324342 w 1124943"/>
                <a:gd name="connsiteY67" fmla="*/ 487645 h 1130320"/>
                <a:gd name="connsiteX68" fmla="*/ 345565 w 1124943"/>
                <a:gd name="connsiteY68" fmla="*/ 507685 h 1130320"/>
                <a:gd name="connsiteX69" fmla="*/ 351807 w 1124943"/>
                <a:gd name="connsiteY69" fmla="*/ 526472 h 1130320"/>
                <a:gd name="connsiteX70" fmla="*/ 355553 w 1124943"/>
                <a:gd name="connsiteY70" fmla="*/ 528977 h 1130320"/>
                <a:gd name="connsiteX71" fmla="*/ 380521 w 1124943"/>
                <a:gd name="connsiteY71" fmla="*/ 528977 h 1130320"/>
                <a:gd name="connsiteX72" fmla="*/ 383018 w 1124943"/>
                <a:gd name="connsiteY72" fmla="*/ 526472 h 1130320"/>
                <a:gd name="connsiteX73" fmla="*/ 390508 w 1124943"/>
                <a:gd name="connsiteY73" fmla="*/ 507685 h 1130320"/>
                <a:gd name="connsiteX74" fmla="*/ 410483 w 1124943"/>
                <a:gd name="connsiteY74" fmla="*/ 487645 h 1130320"/>
                <a:gd name="connsiteX75" fmla="*/ 421719 w 1124943"/>
                <a:gd name="connsiteY75" fmla="*/ 482635 h 1130320"/>
                <a:gd name="connsiteX76" fmla="*/ 450432 w 1124943"/>
                <a:gd name="connsiteY76" fmla="*/ 482635 h 1130320"/>
                <a:gd name="connsiteX77" fmla="*/ 469159 w 1124943"/>
                <a:gd name="connsiteY77" fmla="*/ 491403 h 1130320"/>
                <a:gd name="connsiteX78" fmla="*/ 472904 w 1124943"/>
                <a:gd name="connsiteY78" fmla="*/ 491403 h 1130320"/>
                <a:gd name="connsiteX79" fmla="*/ 490382 w 1124943"/>
                <a:gd name="connsiteY79" fmla="*/ 473868 h 1130320"/>
                <a:gd name="connsiteX80" fmla="*/ 490382 w 1124943"/>
                <a:gd name="connsiteY80" fmla="*/ 468858 h 1130320"/>
                <a:gd name="connsiteX81" fmla="*/ 482891 w 1124943"/>
                <a:gd name="connsiteY81" fmla="*/ 450071 h 1130320"/>
                <a:gd name="connsiteX82" fmla="*/ 482891 w 1124943"/>
                <a:gd name="connsiteY82" fmla="*/ 421263 h 1130320"/>
                <a:gd name="connsiteX83" fmla="*/ 486637 w 1124943"/>
                <a:gd name="connsiteY83" fmla="*/ 411243 h 1130320"/>
                <a:gd name="connsiteX84" fmla="*/ 507860 w 1124943"/>
                <a:gd name="connsiteY84" fmla="*/ 391204 h 1130320"/>
                <a:gd name="connsiteX85" fmla="*/ 526586 w 1124943"/>
                <a:gd name="connsiteY85" fmla="*/ 383689 h 1130320"/>
                <a:gd name="connsiteX86" fmla="*/ 529083 w 1124943"/>
                <a:gd name="connsiteY86" fmla="*/ 379931 h 1130320"/>
                <a:gd name="connsiteX87" fmla="*/ 529083 w 1124943"/>
                <a:gd name="connsiteY87" fmla="*/ 354882 h 1130320"/>
                <a:gd name="connsiteX88" fmla="*/ 526586 w 1124943"/>
                <a:gd name="connsiteY88" fmla="*/ 351124 h 1130320"/>
                <a:gd name="connsiteX89" fmla="*/ 507860 w 1124943"/>
                <a:gd name="connsiteY89" fmla="*/ 344862 h 1130320"/>
                <a:gd name="connsiteX90" fmla="*/ 486637 w 1124943"/>
                <a:gd name="connsiteY90" fmla="*/ 323570 h 1130320"/>
                <a:gd name="connsiteX91" fmla="*/ 482891 w 1124943"/>
                <a:gd name="connsiteY91" fmla="*/ 314802 h 1130320"/>
                <a:gd name="connsiteX92" fmla="*/ 482891 w 1124943"/>
                <a:gd name="connsiteY92" fmla="*/ 284742 h 1130320"/>
                <a:gd name="connsiteX93" fmla="*/ 490382 w 1124943"/>
                <a:gd name="connsiteY93" fmla="*/ 267208 h 1130320"/>
                <a:gd name="connsiteX94" fmla="*/ 490382 w 1124943"/>
                <a:gd name="connsiteY94" fmla="*/ 262198 h 1130320"/>
                <a:gd name="connsiteX95" fmla="*/ 472904 w 1124943"/>
                <a:gd name="connsiteY95" fmla="*/ 244663 h 1130320"/>
                <a:gd name="connsiteX96" fmla="*/ 469159 w 1124943"/>
                <a:gd name="connsiteY96" fmla="*/ 243410 h 1130320"/>
                <a:gd name="connsiteX97" fmla="*/ 450432 w 1124943"/>
                <a:gd name="connsiteY97" fmla="*/ 252178 h 1130320"/>
                <a:gd name="connsiteX98" fmla="*/ 421719 w 1124943"/>
                <a:gd name="connsiteY98" fmla="*/ 252178 h 1130320"/>
                <a:gd name="connsiteX99" fmla="*/ 410483 w 1124943"/>
                <a:gd name="connsiteY99" fmla="*/ 248420 h 1130320"/>
                <a:gd name="connsiteX100" fmla="*/ 390508 w 1124943"/>
                <a:gd name="connsiteY100" fmla="*/ 227128 h 1130320"/>
                <a:gd name="connsiteX101" fmla="*/ 383018 w 1124943"/>
                <a:gd name="connsiteY101" fmla="*/ 208341 h 1130320"/>
                <a:gd name="connsiteX102" fmla="*/ 380521 w 1124943"/>
                <a:gd name="connsiteY102" fmla="*/ 205836 h 1130320"/>
                <a:gd name="connsiteX103" fmla="*/ 355553 w 1124943"/>
                <a:gd name="connsiteY103" fmla="*/ 205836 h 1130320"/>
                <a:gd name="connsiteX104" fmla="*/ 355553 w 1124943"/>
                <a:gd name="connsiteY104" fmla="*/ 175776 h 1130320"/>
                <a:gd name="connsiteX105" fmla="*/ 380521 w 1124943"/>
                <a:gd name="connsiteY105" fmla="*/ 175776 h 1130320"/>
                <a:gd name="connsiteX106" fmla="*/ 411731 w 1124943"/>
                <a:gd name="connsiteY106" fmla="*/ 198321 h 1130320"/>
                <a:gd name="connsiteX107" fmla="*/ 417973 w 1124943"/>
                <a:gd name="connsiteY107" fmla="*/ 217108 h 1130320"/>
                <a:gd name="connsiteX108" fmla="*/ 421719 w 1124943"/>
                <a:gd name="connsiteY108" fmla="*/ 219613 h 1130320"/>
                <a:gd name="connsiteX109" fmla="*/ 434203 w 1124943"/>
                <a:gd name="connsiteY109" fmla="*/ 224623 h 1130320"/>
                <a:gd name="connsiteX110" fmla="*/ 437948 w 1124943"/>
                <a:gd name="connsiteY110" fmla="*/ 224623 h 1130320"/>
                <a:gd name="connsiteX111" fmla="*/ 456674 w 1124943"/>
                <a:gd name="connsiteY111" fmla="*/ 217108 h 1130320"/>
                <a:gd name="connsiteX112" fmla="*/ 495375 w 1124943"/>
                <a:gd name="connsiteY112" fmla="*/ 223371 h 1130320"/>
                <a:gd name="connsiteX113" fmla="*/ 511605 w 1124943"/>
                <a:gd name="connsiteY113" fmla="*/ 240905 h 1130320"/>
                <a:gd name="connsiteX114" fmla="*/ 517847 w 1124943"/>
                <a:gd name="connsiteY114" fmla="*/ 278480 h 1130320"/>
                <a:gd name="connsiteX115" fmla="*/ 509108 w 1124943"/>
                <a:gd name="connsiteY115" fmla="*/ 298520 h 1130320"/>
                <a:gd name="connsiteX116" fmla="*/ 510356 w 1124943"/>
                <a:gd name="connsiteY116" fmla="*/ 301025 h 1130320"/>
                <a:gd name="connsiteX117" fmla="*/ 514102 w 1124943"/>
                <a:gd name="connsiteY117" fmla="*/ 314802 h 1130320"/>
                <a:gd name="connsiteX118" fmla="*/ 517847 w 1124943"/>
                <a:gd name="connsiteY118" fmla="*/ 317307 h 1130320"/>
                <a:gd name="connsiteX119" fmla="*/ 536573 w 1124943"/>
                <a:gd name="connsiteY119" fmla="*/ 323570 h 1130320"/>
                <a:gd name="connsiteX120" fmla="*/ 559045 w 1124943"/>
                <a:gd name="connsiteY120" fmla="*/ 354882 h 1130320"/>
                <a:gd name="connsiteX121" fmla="*/ 559045 w 1124943"/>
                <a:gd name="connsiteY121" fmla="*/ 379931 h 1130320"/>
                <a:gd name="connsiteX122" fmla="*/ 536573 w 1124943"/>
                <a:gd name="connsiteY122" fmla="*/ 411243 h 1130320"/>
                <a:gd name="connsiteX123" fmla="*/ 517847 w 1124943"/>
                <a:gd name="connsiteY123" fmla="*/ 418758 h 1130320"/>
                <a:gd name="connsiteX124" fmla="*/ 514102 w 1124943"/>
                <a:gd name="connsiteY124" fmla="*/ 421263 h 1130320"/>
                <a:gd name="connsiteX125" fmla="*/ 510356 w 1124943"/>
                <a:gd name="connsiteY125" fmla="*/ 433788 h 1130320"/>
                <a:gd name="connsiteX126" fmla="*/ 509108 w 1124943"/>
                <a:gd name="connsiteY126" fmla="*/ 437546 h 1130320"/>
                <a:gd name="connsiteX127" fmla="*/ 517847 w 1124943"/>
                <a:gd name="connsiteY127" fmla="*/ 456333 h 1130320"/>
                <a:gd name="connsiteX128" fmla="*/ 511605 w 1124943"/>
                <a:gd name="connsiteY128" fmla="*/ 495160 h 1130320"/>
                <a:gd name="connsiteX129" fmla="*/ 495375 w 1124943"/>
                <a:gd name="connsiteY129" fmla="*/ 511442 h 1130320"/>
                <a:gd name="connsiteX130" fmla="*/ 455426 w 1124943"/>
                <a:gd name="connsiteY130" fmla="*/ 518957 h 1130320"/>
                <a:gd name="connsiteX131" fmla="*/ 437948 w 1124943"/>
                <a:gd name="connsiteY131" fmla="*/ 510190 h 1130320"/>
                <a:gd name="connsiteX132" fmla="*/ 434203 w 1124943"/>
                <a:gd name="connsiteY132" fmla="*/ 510190 h 1130320"/>
                <a:gd name="connsiteX133" fmla="*/ 421719 w 1124943"/>
                <a:gd name="connsiteY133" fmla="*/ 515200 h 1130320"/>
                <a:gd name="connsiteX134" fmla="*/ 417973 w 1124943"/>
                <a:gd name="connsiteY134" fmla="*/ 517705 h 1130320"/>
                <a:gd name="connsiteX135" fmla="*/ 411731 w 1124943"/>
                <a:gd name="connsiteY135" fmla="*/ 537744 h 1130320"/>
                <a:gd name="connsiteX136" fmla="*/ 380521 w 1124943"/>
                <a:gd name="connsiteY136" fmla="*/ 559037 h 1130320"/>
                <a:gd name="connsiteX137" fmla="*/ 355553 w 1124943"/>
                <a:gd name="connsiteY137" fmla="*/ 559037 h 1130320"/>
                <a:gd name="connsiteX138" fmla="*/ 324342 w 1124943"/>
                <a:gd name="connsiteY138" fmla="*/ 537744 h 1130320"/>
                <a:gd name="connsiteX139" fmla="*/ 316852 w 1124943"/>
                <a:gd name="connsiteY139" fmla="*/ 517705 h 1130320"/>
                <a:gd name="connsiteX140" fmla="*/ 314355 w 1124943"/>
                <a:gd name="connsiteY140" fmla="*/ 515200 h 1130320"/>
                <a:gd name="connsiteX141" fmla="*/ 301871 w 1124943"/>
                <a:gd name="connsiteY141" fmla="*/ 510190 h 1130320"/>
                <a:gd name="connsiteX142" fmla="*/ 298125 w 1124943"/>
                <a:gd name="connsiteY142" fmla="*/ 510190 h 1130320"/>
                <a:gd name="connsiteX143" fmla="*/ 279399 w 1124943"/>
                <a:gd name="connsiteY143" fmla="*/ 518957 h 1130320"/>
                <a:gd name="connsiteX144" fmla="*/ 240698 w 1124943"/>
                <a:gd name="connsiteY144" fmla="*/ 511442 h 1130320"/>
                <a:gd name="connsiteX145" fmla="*/ 224469 w 1124943"/>
                <a:gd name="connsiteY145" fmla="*/ 495160 h 1130320"/>
                <a:gd name="connsiteX146" fmla="*/ 216978 w 1124943"/>
                <a:gd name="connsiteY146" fmla="*/ 456333 h 1130320"/>
                <a:gd name="connsiteX147" fmla="*/ 225717 w 1124943"/>
                <a:gd name="connsiteY147" fmla="*/ 437546 h 1130320"/>
                <a:gd name="connsiteX148" fmla="*/ 225717 w 1124943"/>
                <a:gd name="connsiteY148" fmla="*/ 433788 h 1130320"/>
                <a:gd name="connsiteX149" fmla="*/ 220723 w 1124943"/>
                <a:gd name="connsiteY149" fmla="*/ 421263 h 1130320"/>
                <a:gd name="connsiteX150" fmla="*/ 218226 w 1124943"/>
                <a:gd name="connsiteY150" fmla="*/ 418758 h 1130320"/>
                <a:gd name="connsiteX151" fmla="*/ 199500 w 1124943"/>
                <a:gd name="connsiteY151" fmla="*/ 411243 h 1130320"/>
                <a:gd name="connsiteX152" fmla="*/ 175780 w 1124943"/>
                <a:gd name="connsiteY152" fmla="*/ 379931 h 1130320"/>
                <a:gd name="connsiteX153" fmla="*/ 175780 w 1124943"/>
                <a:gd name="connsiteY153" fmla="*/ 354882 h 1130320"/>
                <a:gd name="connsiteX154" fmla="*/ 199500 w 1124943"/>
                <a:gd name="connsiteY154" fmla="*/ 323570 h 1130320"/>
                <a:gd name="connsiteX155" fmla="*/ 218226 w 1124943"/>
                <a:gd name="connsiteY155" fmla="*/ 317307 h 1130320"/>
                <a:gd name="connsiteX156" fmla="*/ 220723 w 1124943"/>
                <a:gd name="connsiteY156" fmla="*/ 314802 h 1130320"/>
                <a:gd name="connsiteX157" fmla="*/ 225717 w 1124943"/>
                <a:gd name="connsiteY157" fmla="*/ 301025 h 1130320"/>
                <a:gd name="connsiteX158" fmla="*/ 225717 w 1124943"/>
                <a:gd name="connsiteY158" fmla="*/ 298520 h 1130320"/>
                <a:gd name="connsiteX159" fmla="*/ 216978 w 1124943"/>
                <a:gd name="connsiteY159" fmla="*/ 278480 h 1130320"/>
                <a:gd name="connsiteX160" fmla="*/ 223220 w 1124943"/>
                <a:gd name="connsiteY160" fmla="*/ 240905 h 1130320"/>
                <a:gd name="connsiteX161" fmla="*/ 240698 w 1124943"/>
                <a:gd name="connsiteY161" fmla="*/ 223371 h 1130320"/>
                <a:gd name="connsiteX162" fmla="*/ 279399 w 1124943"/>
                <a:gd name="connsiteY162" fmla="*/ 217108 h 1130320"/>
                <a:gd name="connsiteX163" fmla="*/ 298125 w 1124943"/>
                <a:gd name="connsiteY163" fmla="*/ 224623 h 1130320"/>
                <a:gd name="connsiteX164" fmla="*/ 301871 w 1124943"/>
                <a:gd name="connsiteY164" fmla="*/ 224623 h 1130320"/>
                <a:gd name="connsiteX165" fmla="*/ 314355 w 1124943"/>
                <a:gd name="connsiteY165" fmla="*/ 219613 h 1130320"/>
                <a:gd name="connsiteX166" fmla="*/ 316852 w 1124943"/>
                <a:gd name="connsiteY166" fmla="*/ 217108 h 1130320"/>
                <a:gd name="connsiteX167" fmla="*/ 324342 w 1124943"/>
                <a:gd name="connsiteY167" fmla="*/ 198321 h 1130320"/>
                <a:gd name="connsiteX168" fmla="*/ 355553 w 1124943"/>
                <a:gd name="connsiteY168" fmla="*/ 175776 h 1130320"/>
                <a:gd name="connsiteX169" fmla="*/ 365873 w 1124943"/>
                <a:gd name="connsiteY169" fmla="*/ 101347 h 1130320"/>
                <a:gd name="connsiteX170" fmla="*/ 176642 w 1124943"/>
                <a:gd name="connsiteY170" fmla="*/ 179932 h 1130320"/>
                <a:gd name="connsiteX171" fmla="*/ 176642 w 1124943"/>
                <a:gd name="connsiteY171" fmla="*/ 560381 h 1130320"/>
                <a:gd name="connsiteX172" fmla="*/ 365873 w 1124943"/>
                <a:gd name="connsiteY172" fmla="*/ 638966 h 1130320"/>
                <a:gd name="connsiteX173" fmla="*/ 555104 w 1124943"/>
                <a:gd name="connsiteY173" fmla="*/ 560381 h 1130320"/>
                <a:gd name="connsiteX174" fmla="*/ 633536 w 1124943"/>
                <a:gd name="connsiteY174" fmla="*/ 369533 h 1130320"/>
                <a:gd name="connsiteX175" fmla="*/ 555104 w 1124943"/>
                <a:gd name="connsiteY175" fmla="*/ 179932 h 1130320"/>
                <a:gd name="connsiteX176" fmla="*/ 365873 w 1124943"/>
                <a:gd name="connsiteY176" fmla="*/ 101347 h 1130320"/>
                <a:gd name="connsiteX177" fmla="*/ 365873 w 1124943"/>
                <a:gd name="connsiteY177" fmla="*/ 71410 h 1130320"/>
                <a:gd name="connsiteX178" fmla="*/ 576268 w 1124943"/>
                <a:gd name="connsiteY178" fmla="*/ 158726 h 1130320"/>
                <a:gd name="connsiteX179" fmla="*/ 663414 w 1124943"/>
                <a:gd name="connsiteY179" fmla="*/ 369533 h 1130320"/>
                <a:gd name="connsiteX180" fmla="*/ 576268 w 1124943"/>
                <a:gd name="connsiteY180" fmla="*/ 581587 h 1130320"/>
                <a:gd name="connsiteX181" fmla="*/ 365873 w 1124943"/>
                <a:gd name="connsiteY181" fmla="*/ 668903 h 1130320"/>
                <a:gd name="connsiteX182" fmla="*/ 155478 w 1124943"/>
                <a:gd name="connsiteY182" fmla="*/ 581587 h 1130320"/>
                <a:gd name="connsiteX183" fmla="*/ 155478 w 1124943"/>
                <a:gd name="connsiteY183" fmla="*/ 158726 h 1130320"/>
                <a:gd name="connsiteX184" fmla="*/ 365873 w 1124943"/>
                <a:gd name="connsiteY184" fmla="*/ 71410 h 1130320"/>
                <a:gd name="connsiteX185" fmla="*/ 365351 w 1124943"/>
                <a:gd name="connsiteY185" fmla="*/ 29942 h 1130320"/>
                <a:gd name="connsiteX186" fmla="*/ 127997 w 1124943"/>
                <a:gd name="connsiteY186" fmla="*/ 128502 h 1130320"/>
                <a:gd name="connsiteX187" fmla="*/ 29825 w 1124943"/>
                <a:gd name="connsiteY187" fmla="*/ 366793 h 1130320"/>
                <a:gd name="connsiteX188" fmla="*/ 127997 w 1124943"/>
                <a:gd name="connsiteY188" fmla="*/ 606330 h 1130320"/>
                <a:gd name="connsiteX189" fmla="*/ 365351 w 1124943"/>
                <a:gd name="connsiteY189" fmla="*/ 704890 h 1130320"/>
                <a:gd name="connsiteX190" fmla="*/ 602704 w 1124943"/>
                <a:gd name="connsiteY190" fmla="*/ 606330 h 1130320"/>
                <a:gd name="connsiteX191" fmla="*/ 700877 w 1124943"/>
                <a:gd name="connsiteY191" fmla="*/ 366793 h 1130320"/>
                <a:gd name="connsiteX192" fmla="*/ 602704 w 1124943"/>
                <a:gd name="connsiteY192" fmla="*/ 128502 h 1130320"/>
                <a:gd name="connsiteX193" fmla="*/ 365351 w 1124943"/>
                <a:gd name="connsiteY193" fmla="*/ 29942 h 1130320"/>
                <a:gd name="connsiteX194" fmla="*/ 365351 w 1124943"/>
                <a:gd name="connsiteY194" fmla="*/ 0 h 1130320"/>
                <a:gd name="connsiteX195" fmla="*/ 623830 w 1124943"/>
                <a:gd name="connsiteY195" fmla="*/ 107293 h 1130320"/>
                <a:gd name="connsiteX196" fmla="*/ 730701 w 1124943"/>
                <a:gd name="connsiteY196" fmla="*/ 366793 h 1130320"/>
                <a:gd name="connsiteX197" fmla="*/ 690935 w 1124943"/>
                <a:gd name="connsiteY197" fmla="*/ 533970 h 1130320"/>
                <a:gd name="connsiteX198" fmla="*/ 1092323 w 1124943"/>
                <a:gd name="connsiteY198" fmla="*/ 938190 h 1130320"/>
                <a:gd name="connsiteX199" fmla="*/ 1092323 w 1124943"/>
                <a:gd name="connsiteY199" fmla="*/ 1097882 h 1130320"/>
                <a:gd name="connsiteX200" fmla="*/ 1012791 w 1124943"/>
                <a:gd name="connsiteY200" fmla="*/ 1130320 h 1130320"/>
                <a:gd name="connsiteX201" fmla="*/ 934502 w 1124943"/>
                <a:gd name="connsiteY201" fmla="*/ 1097882 h 1130320"/>
                <a:gd name="connsiteX202" fmla="*/ 626549 w 1124943"/>
                <a:gd name="connsiteY202" fmla="*/ 788714 h 1130320"/>
                <a:gd name="connsiteX203" fmla="*/ 531871 w 1124943"/>
                <a:gd name="connsiteY203" fmla="*/ 693662 h 1130320"/>
                <a:gd name="connsiteX204" fmla="*/ 451407 w 1124943"/>
                <a:gd name="connsiteY204" fmla="*/ 723448 h 1130320"/>
                <a:gd name="connsiteX205" fmla="*/ 430758 w 1124943"/>
                <a:gd name="connsiteY205" fmla="*/ 725881 h 1130320"/>
                <a:gd name="connsiteX206" fmla="*/ 365351 w 1124943"/>
                <a:gd name="connsiteY206" fmla="*/ 733585 h 1130320"/>
                <a:gd name="connsiteX207" fmla="*/ 106871 w 1124943"/>
                <a:gd name="connsiteY207" fmla="*/ 626292 h 1130320"/>
                <a:gd name="connsiteX208" fmla="*/ 0 w 1124943"/>
                <a:gd name="connsiteY208" fmla="*/ 366793 h 1130320"/>
                <a:gd name="connsiteX209" fmla="*/ 106871 w 1124943"/>
                <a:gd name="connsiteY209" fmla="*/ 107293 h 1130320"/>
                <a:gd name="connsiteX210" fmla="*/ 365351 w 1124943"/>
                <a:gd name="connsiteY210"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1071198 w 1124943"/>
                <a:gd name="connsiteY3" fmla="*/ 1075425 h 1130320"/>
                <a:gd name="connsiteX4" fmla="*/ 1070583 w 1124943"/>
                <a:gd name="connsiteY4" fmla="*/ 1069447 h 1130320"/>
                <a:gd name="connsiteX5" fmla="*/ 953886 w 1124943"/>
                <a:gd name="connsiteY5" fmla="*/ 1069447 h 1130320"/>
                <a:gd name="connsiteX6" fmla="*/ 705214 w 1124943"/>
                <a:gd name="connsiteY6" fmla="*/ 822767 h 1130320"/>
                <a:gd name="connsiteX7" fmla="*/ 736915 w 1124943"/>
                <a:gd name="connsiteY7" fmla="*/ 623797 h 1130320"/>
                <a:gd name="connsiteX8" fmla="*/ 621344 w 1124943"/>
                <a:gd name="connsiteY8" fmla="*/ 741071 h 1130320"/>
                <a:gd name="connsiteX9" fmla="*/ 682236 w 1124943"/>
                <a:gd name="connsiteY9" fmla="*/ 803450 h 1130320"/>
                <a:gd name="connsiteX10" fmla="*/ 729458 w 1124943"/>
                <a:gd name="connsiteY10" fmla="*/ 753546 h 1130320"/>
                <a:gd name="connsiteX11" fmla="*/ 772952 w 1124943"/>
                <a:gd name="connsiteY11" fmla="*/ 712376 h 1130320"/>
                <a:gd name="connsiteX12" fmla="*/ 799049 w 1124943"/>
                <a:gd name="connsiteY12" fmla="*/ 684929 h 1130320"/>
                <a:gd name="connsiteX13" fmla="*/ 772952 w 1124943"/>
                <a:gd name="connsiteY13" fmla="*/ 658729 h 1130320"/>
                <a:gd name="connsiteX14" fmla="*/ 736915 w 1124943"/>
                <a:gd name="connsiteY14" fmla="*/ 623797 h 1130320"/>
                <a:gd name="connsiteX15" fmla="*/ 674780 w 1124943"/>
                <a:gd name="connsiteY15" fmla="*/ 561417 h 1130320"/>
                <a:gd name="connsiteX16" fmla="*/ 623830 w 1124943"/>
                <a:gd name="connsiteY16" fmla="*/ 626292 h 1130320"/>
                <a:gd name="connsiteX17" fmla="*/ 557967 w 1124943"/>
                <a:gd name="connsiteY17" fmla="*/ 678691 h 1130320"/>
                <a:gd name="connsiteX18" fmla="*/ 598976 w 1124943"/>
                <a:gd name="connsiteY18" fmla="*/ 719861 h 1130320"/>
                <a:gd name="connsiteX19" fmla="*/ 715789 w 1124943"/>
                <a:gd name="connsiteY19" fmla="*/ 602588 h 1130320"/>
                <a:gd name="connsiteX20" fmla="*/ 674780 w 1124943"/>
                <a:gd name="connsiteY20" fmla="*/ 561417 h 1130320"/>
                <a:gd name="connsiteX21" fmla="*/ 363519 w 1124943"/>
                <a:gd name="connsiteY21" fmla="*/ 310494 h 1130320"/>
                <a:gd name="connsiteX22" fmla="*/ 322547 w 1124943"/>
                <a:gd name="connsiteY22" fmla="*/ 326934 h 1130320"/>
                <a:gd name="connsiteX23" fmla="*/ 322547 w 1124943"/>
                <a:gd name="connsiteY23" fmla="*/ 407868 h 1130320"/>
                <a:gd name="connsiteX24" fmla="*/ 363519 w 1124943"/>
                <a:gd name="connsiteY24" fmla="*/ 425572 h 1130320"/>
                <a:gd name="connsiteX25" fmla="*/ 403250 w 1124943"/>
                <a:gd name="connsiteY25" fmla="*/ 407868 h 1130320"/>
                <a:gd name="connsiteX26" fmla="*/ 419391 w 1124943"/>
                <a:gd name="connsiteY26" fmla="*/ 367401 h 1130320"/>
                <a:gd name="connsiteX27" fmla="*/ 403250 w 1124943"/>
                <a:gd name="connsiteY27" fmla="*/ 326934 h 1130320"/>
                <a:gd name="connsiteX28" fmla="*/ 363519 w 1124943"/>
                <a:gd name="connsiteY28" fmla="*/ 310494 h 1130320"/>
                <a:gd name="connsiteX29" fmla="*/ 363519 w 1124943"/>
                <a:gd name="connsiteY29" fmla="*/ 280144 h 1130320"/>
                <a:gd name="connsiteX30" fmla="*/ 424357 w 1124943"/>
                <a:gd name="connsiteY30" fmla="*/ 305436 h 1130320"/>
                <a:gd name="connsiteX31" fmla="*/ 449189 w 1124943"/>
                <a:gd name="connsiteY31" fmla="*/ 367401 h 1130320"/>
                <a:gd name="connsiteX32" fmla="*/ 424357 w 1124943"/>
                <a:gd name="connsiteY32" fmla="*/ 429366 h 1130320"/>
                <a:gd name="connsiteX33" fmla="*/ 363519 w 1124943"/>
                <a:gd name="connsiteY33" fmla="*/ 454658 h 1130320"/>
                <a:gd name="connsiteX34" fmla="*/ 302681 w 1124943"/>
                <a:gd name="connsiteY34" fmla="*/ 429366 h 1130320"/>
                <a:gd name="connsiteX35" fmla="*/ 302681 w 1124943"/>
                <a:gd name="connsiteY35" fmla="*/ 305436 h 1130320"/>
                <a:gd name="connsiteX36" fmla="*/ 363519 w 1124943"/>
                <a:gd name="connsiteY36" fmla="*/ 280144 h 1130320"/>
                <a:gd name="connsiteX37" fmla="*/ 355553 w 1124943"/>
                <a:gd name="connsiteY37" fmla="*/ 205836 h 1130320"/>
                <a:gd name="connsiteX38" fmla="*/ 351807 w 1124943"/>
                <a:gd name="connsiteY38" fmla="*/ 208341 h 1130320"/>
                <a:gd name="connsiteX39" fmla="*/ 345565 w 1124943"/>
                <a:gd name="connsiteY39" fmla="*/ 227128 h 1130320"/>
                <a:gd name="connsiteX40" fmla="*/ 324342 w 1124943"/>
                <a:gd name="connsiteY40" fmla="*/ 248420 h 1130320"/>
                <a:gd name="connsiteX41" fmla="*/ 314355 w 1124943"/>
                <a:gd name="connsiteY41" fmla="*/ 252178 h 1130320"/>
                <a:gd name="connsiteX42" fmla="*/ 285641 w 1124943"/>
                <a:gd name="connsiteY42" fmla="*/ 252178 h 1130320"/>
                <a:gd name="connsiteX43" fmla="*/ 266915 w 1124943"/>
                <a:gd name="connsiteY43" fmla="*/ 243410 h 1130320"/>
                <a:gd name="connsiteX44" fmla="*/ 261921 w 1124943"/>
                <a:gd name="connsiteY44" fmla="*/ 244663 h 1130320"/>
                <a:gd name="connsiteX45" fmla="*/ 245692 w 1124943"/>
                <a:gd name="connsiteY45" fmla="*/ 262198 h 1130320"/>
                <a:gd name="connsiteX46" fmla="*/ 244443 w 1124943"/>
                <a:gd name="connsiteY46" fmla="*/ 267208 h 1130320"/>
                <a:gd name="connsiteX47" fmla="*/ 253182 w 1124943"/>
                <a:gd name="connsiteY47" fmla="*/ 284742 h 1130320"/>
                <a:gd name="connsiteX48" fmla="*/ 253182 w 1124943"/>
                <a:gd name="connsiteY48" fmla="*/ 314802 h 1130320"/>
                <a:gd name="connsiteX49" fmla="*/ 248189 w 1124943"/>
                <a:gd name="connsiteY49" fmla="*/ 323570 h 1130320"/>
                <a:gd name="connsiteX50" fmla="*/ 228214 w 1124943"/>
                <a:gd name="connsiteY50" fmla="*/ 344862 h 1130320"/>
                <a:gd name="connsiteX51" fmla="*/ 209488 w 1124943"/>
                <a:gd name="connsiteY51" fmla="*/ 351124 h 1130320"/>
                <a:gd name="connsiteX52" fmla="*/ 205742 w 1124943"/>
                <a:gd name="connsiteY52" fmla="*/ 354882 h 1130320"/>
                <a:gd name="connsiteX53" fmla="*/ 205742 w 1124943"/>
                <a:gd name="connsiteY53" fmla="*/ 379931 h 1130320"/>
                <a:gd name="connsiteX54" fmla="*/ 209488 w 1124943"/>
                <a:gd name="connsiteY54" fmla="*/ 383689 h 1130320"/>
                <a:gd name="connsiteX55" fmla="*/ 228214 w 1124943"/>
                <a:gd name="connsiteY55" fmla="*/ 391204 h 1130320"/>
                <a:gd name="connsiteX56" fmla="*/ 248189 w 1124943"/>
                <a:gd name="connsiteY56" fmla="*/ 411243 h 1130320"/>
                <a:gd name="connsiteX57" fmla="*/ 253182 w 1124943"/>
                <a:gd name="connsiteY57" fmla="*/ 421263 h 1130320"/>
                <a:gd name="connsiteX58" fmla="*/ 253182 w 1124943"/>
                <a:gd name="connsiteY58" fmla="*/ 450071 h 1130320"/>
                <a:gd name="connsiteX59" fmla="*/ 244443 w 1124943"/>
                <a:gd name="connsiteY59" fmla="*/ 468858 h 1130320"/>
                <a:gd name="connsiteX60" fmla="*/ 245692 w 1124943"/>
                <a:gd name="connsiteY60" fmla="*/ 473868 h 1130320"/>
                <a:gd name="connsiteX61" fmla="*/ 261921 w 1124943"/>
                <a:gd name="connsiteY61" fmla="*/ 491403 h 1130320"/>
                <a:gd name="connsiteX62" fmla="*/ 266915 w 1124943"/>
                <a:gd name="connsiteY62" fmla="*/ 491403 h 1130320"/>
                <a:gd name="connsiteX63" fmla="*/ 285641 w 1124943"/>
                <a:gd name="connsiteY63" fmla="*/ 482635 h 1130320"/>
                <a:gd name="connsiteX64" fmla="*/ 299374 w 1124943"/>
                <a:gd name="connsiteY64" fmla="*/ 480130 h 1130320"/>
                <a:gd name="connsiteX65" fmla="*/ 314355 w 1124943"/>
                <a:gd name="connsiteY65" fmla="*/ 482635 h 1130320"/>
                <a:gd name="connsiteX66" fmla="*/ 324342 w 1124943"/>
                <a:gd name="connsiteY66" fmla="*/ 487645 h 1130320"/>
                <a:gd name="connsiteX67" fmla="*/ 345565 w 1124943"/>
                <a:gd name="connsiteY67" fmla="*/ 507685 h 1130320"/>
                <a:gd name="connsiteX68" fmla="*/ 351807 w 1124943"/>
                <a:gd name="connsiteY68" fmla="*/ 526472 h 1130320"/>
                <a:gd name="connsiteX69" fmla="*/ 355553 w 1124943"/>
                <a:gd name="connsiteY69" fmla="*/ 528977 h 1130320"/>
                <a:gd name="connsiteX70" fmla="*/ 380521 w 1124943"/>
                <a:gd name="connsiteY70" fmla="*/ 528977 h 1130320"/>
                <a:gd name="connsiteX71" fmla="*/ 383018 w 1124943"/>
                <a:gd name="connsiteY71" fmla="*/ 526472 h 1130320"/>
                <a:gd name="connsiteX72" fmla="*/ 390508 w 1124943"/>
                <a:gd name="connsiteY72" fmla="*/ 507685 h 1130320"/>
                <a:gd name="connsiteX73" fmla="*/ 410483 w 1124943"/>
                <a:gd name="connsiteY73" fmla="*/ 487645 h 1130320"/>
                <a:gd name="connsiteX74" fmla="*/ 421719 w 1124943"/>
                <a:gd name="connsiteY74" fmla="*/ 482635 h 1130320"/>
                <a:gd name="connsiteX75" fmla="*/ 450432 w 1124943"/>
                <a:gd name="connsiteY75" fmla="*/ 482635 h 1130320"/>
                <a:gd name="connsiteX76" fmla="*/ 469159 w 1124943"/>
                <a:gd name="connsiteY76" fmla="*/ 491403 h 1130320"/>
                <a:gd name="connsiteX77" fmla="*/ 472904 w 1124943"/>
                <a:gd name="connsiteY77" fmla="*/ 491403 h 1130320"/>
                <a:gd name="connsiteX78" fmla="*/ 490382 w 1124943"/>
                <a:gd name="connsiteY78" fmla="*/ 473868 h 1130320"/>
                <a:gd name="connsiteX79" fmla="*/ 490382 w 1124943"/>
                <a:gd name="connsiteY79" fmla="*/ 468858 h 1130320"/>
                <a:gd name="connsiteX80" fmla="*/ 482891 w 1124943"/>
                <a:gd name="connsiteY80" fmla="*/ 450071 h 1130320"/>
                <a:gd name="connsiteX81" fmla="*/ 482891 w 1124943"/>
                <a:gd name="connsiteY81" fmla="*/ 421263 h 1130320"/>
                <a:gd name="connsiteX82" fmla="*/ 486637 w 1124943"/>
                <a:gd name="connsiteY82" fmla="*/ 411243 h 1130320"/>
                <a:gd name="connsiteX83" fmla="*/ 507860 w 1124943"/>
                <a:gd name="connsiteY83" fmla="*/ 391204 h 1130320"/>
                <a:gd name="connsiteX84" fmla="*/ 526586 w 1124943"/>
                <a:gd name="connsiteY84" fmla="*/ 383689 h 1130320"/>
                <a:gd name="connsiteX85" fmla="*/ 529083 w 1124943"/>
                <a:gd name="connsiteY85" fmla="*/ 379931 h 1130320"/>
                <a:gd name="connsiteX86" fmla="*/ 529083 w 1124943"/>
                <a:gd name="connsiteY86" fmla="*/ 354882 h 1130320"/>
                <a:gd name="connsiteX87" fmla="*/ 526586 w 1124943"/>
                <a:gd name="connsiteY87" fmla="*/ 351124 h 1130320"/>
                <a:gd name="connsiteX88" fmla="*/ 507860 w 1124943"/>
                <a:gd name="connsiteY88" fmla="*/ 344862 h 1130320"/>
                <a:gd name="connsiteX89" fmla="*/ 486637 w 1124943"/>
                <a:gd name="connsiteY89" fmla="*/ 323570 h 1130320"/>
                <a:gd name="connsiteX90" fmla="*/ 482891 w 1124943"/>
                <a:gd name="connsiteY90" fmla="*/ 314802 h 1130320"/>
                <a:gd name="connsiteX91" fmla="*/ 482891 w 1124943"/>
                <a:gd name="connsiteY91" fmla="*/ 284742 h 1130320"/>
                <a:gd name="connsiteX92" fmla="*/ 490382 w 1124943"/>
                <a:gd name="connsiteY92" fmla="*/ 267208 h 1130320"/>
                <a:gd name="connsiteX93" fmla="*/ 490382 w 1124943"/>
                <a:gd name="connsiteY93" fmla="*/ 262198 h 1130320"/>
                <a:gd name="connsiteX94" fmla="*/ 472904 w 1124943"/>
                <a:gd name="connsiteY94" fmla="*/ 244663 h 1130320"/>
                <a:gd name="connsiteX95" fmla="*/ 469159 w 1124943"/>
                <a:gd name="connsiteY95" fmla="*/ 243410 h 1130320"/>
                <a:gd name="connsiteX96" fmla="*/ 450432 w 1124943"/>
                <a:gd name="connsiteY96" fmla="*/ 252178 h 1130320"/>
                <a:gd name="connsiteX97" fmla="*/ 421719 w 1124943"/>
                <a:gd name="connsiteY97" fmla="*/ 252178 h 1130320"/>
                <a:gd name="connsiteX98" fmla="*/ 410483 w 1124943"/>
                <a:gd name="connsiteY98" fmla="*/ 248420 h 1130320"/>
                <a:gd name="connsiteX99" fmla="*/ 390508 w 1124943"/>
                <a:gd name="connsiteY99" fmla="*/ 227128 h 1130320"/>
                <a:gd name="connsiteX100" fmla="*/ 383018 w 1124943"/>
                <a:gd name="connsiteY100" fmla="*/ 208341 h 1130320"/>
                <a:gd name="connsiteX101" fmla="*/ 380521 w 1124943"/>
                <a:gd name="connsiteY101" fmla="*/ 205836 h 1130320"/>
                <a:gd name="connsiteX102" fmla="*/ 355553 w 1124943"/>
                <a:gd name="connsiteY102" fmla="*/ 205836 h 1130320"/>
                <a:gd name="connsiteX103" fmla="*/ 355553 w 1124943"/>
                <a:gd name="connsiteY103" fmla="*/ 175776 h 1130320"/>
                <a:gd name="connsiteX104" fmla="*/ 380521 w 1124943"/>
                <a:gd name="connsiteY104" fmla="*/ 175776 h 1130320"/>
                <a:gd name="connsiteX105" fmla="*/ 411731 w 1124943"/>
                <a:gd name="connsiteY105" fmla="*/ 198321 h 1130320"/>
                <a:gd name="connsiteX106" fmla="*/ 417973 w 1124943"/>
                <a:gd name="connsiteY106" fmla="*/ 217108 h 1130320"/>
                <a:gd name="connsiteX107" fmla="*/ 421719 w 1124943"/>
                <a:gd name="connsiteY107" fmla="*/ 219613 h 1130320"/>
                <a:gd name="connsiteX108" fmla="*/ 434203 w 1124943"/>
                <a:gd name="connsiteY108" fmla="*/ 224623 h 1130320"/>
                <a:gd name="connsiteX109" fmla="*/ 437948 w 1124943"/>
                <a:gd name="connsiteY109" fmla="*/ 224623 h 1130320"/>
                <a:gd name="connsiteX110" fmla="*/ 456674 w 1124943"/>
                <a:gd name="connsiteY110" fmla="*/ 217108 h 1130320"/>
                <a:gd name="connsiteX111" fmla="*/ 495375 w 1124943"/>
                <a:gd name="connsiteY111" fmla="*/ 223371 h 1130320"/>
                <a:gd name="connsiteX112" fmla="*/ 511605 w 1124943"/>
                <a:gd name="connsiteY112" fmla="*/ 240905 h 1130320"/>
                <a:gd name="connsiteX113" fmla="*/ 517847 w 1124943"/>
                <a:gd name="connsiteY113" fmla="*/ 278480 h 1130320"/>
                <a:gd name="connsiteX114" fmla="*/ 509108 w 1124943"/>
                <a:gd name="connsiteY114" fmla="*/ 298520 h 1130320"/>
                <a:gd name="connsiteX115" fmla="*/ 510356 w 1124943"/>
                <a:gd name="connsiteY115" fmla="*/ 301025 h 1130320"/>
                <a:gd name="connsiteX116" fmla="*/ 514102 w 1124943"/>
                <a:gd name="connsiteY116" fmla="*/ 314802 h 1130320"/>
                <a:gd name="connsiteX117" fmla="*/ 517847 w 1124943"/>
                <a:gd name="connsiteY117" fmla="*/ 317307 h 1130320"/>
                <a:gd name="connsiteX118" fmla="*/ 536573 w 1124943"/>
                <a:gd name="connsiteY118" fmla="*/ 323570 h 1130320"/>
                <a:gd name="connsiteX119" fmla="*/ 559045 w 1124943"/>
                <a:gd name="connsiteY119" fmla="*/ 354882 h 1130320"/>
                <a:gd name="connsiteX120" fmla="*/ 559045 w 1124943"/>
                <a:gd name="connsiteY120" fmla="*/ 379931 h 1130320"/>
                <a:gd name="connsiteX121" fmla="*/ 536573 w 1124943"/>
                <a:gd name="connsiteY121" fmla="*/ 411243 h 1130320"/>
                <a:gd name="connsiteX122" fmla="*/ 517847 w 1124943"/>
                <a:gd name="connsiteY122" fmla="*/ 418758 h 1130320"/>
                <a:gd name="connsiteX123" fmla="*/ 514102 w 1124943"/>
                <a:gd name="connsiteY123" fmla="*/ 421263 h 1130320"/>
                <a:gd name="connsiteX124" fmla="*/ 510356 w 1124943"/>
                <a:gd name="connsiteY124" fmla="*/ 433788 h 1130320"/>
                <a:gd name="connsiteX125" fmla="*/ 509108 w 1124943"/>
                <a:gd name="connsiteY125" fmla="*/ 437546 h 1130320"/>
                <a:gd name="connsiteX126" fmla="*/ 517847 w 1124943"/>
                <a:gd name="connsiteY126" fmla="*/ 456333 h 1130320"/>
                <a:gd name="connsiteX127" fmla="*/ 511605 w 1124943"/>
                <a:gd name="connsiteY127" fmla="*/ 495160 h 1130320"/>
                <a:gd name="connsiteX128" fmla="*/ 495375 w 1124943"/>
                <a:gd name="connsiteY128" fmla="*/ 511442 h 1130320"/>
                <a:gd name="connsiteX129" fmla="*/ 455426 w 1124943"/>
                <a:gd name="connsiteY129" fmla="*/ 518957 h 1130320"/>
                <a:gd name="connsiteX130" fmla="*/ 437948 w 1124943"/>
                <a:gd name="connsiteY130" fmla="*/ 510190 h 1130320"/>
                <a:gd name="connsiteX131" fmla="*/ 434203 w 1124943"/>
                <a:gd name="connsiteY131" fmla="*/ 510190 h 1130320"/>
                <a:gd name="connsiteX132" fmla="*/ 421719 w 1124943"/>
                <a:gd name="connsiteY132" fmla="*/ 515200 h 1130320"/>
                <a:gd name="connsiteX133" fmla="*/ 417973 w 1124943"/>
                <a:gd name="connsiteY133" fmla="*/ 517705 h 1130320"/>
                <a:gd name="connsiteX134" fmla="*/ 411731 w 1124943"/>
                <a:gd name="connsiteY134" fmla="*/ 537744 h 1130320"/>
                <a:gd name="connsiteX135" fmla="*/ 380521 w 1124943"/>
                <a:gd name="connsiteY135" fmla="*/ 559037 h 1130320"/>
                <a:gd name="connsiteX136" fmla="*/ 355553 w 1124943"/>
                <a:gd name="connsiteY136" fmla="*/ 559037 h 1130320"/>
                <a:gd name="connsiteX137" fmla="*/ 324342 w 1124943"/>
                <a:gd name="connsiteY137" fmla="*/ 537744 h 1130320"/>
                <a:gd name="connsiteX138" fmla="*/ 316852 w 1124943"/>
                <a:gd name="connsiteY138" fmla="*/ 517705 h 1130320"/>
                <a:gd name="connsiteX139" fmla="*/ 314355 w 1124943"/>
                <a:gd name="connsiteY139" fmla="*/ 515200 h 1130320"/>
                <a:gd name="connsiteX140" fmla="*/ 301871 w 1124943"/>
                <a:gd name="connsiteY140" fmla="*/ 510190 h 1130320"/>
                <a:gd name="connsiteX141" fmla="*/ 298125 w 1124943"/>
                <a:gd name="connsiteY141" fmla="*/ 510190 h 1130320"/>
                <a:gd name="connsiteX142" fmla="*/ 279399 w 1124943"/>
                <a:gd name="connsiteY142" fmla="*/ 518957 h 1130320"/>
                <a:gd name="connsiteX143" fmla="*/ 240698 w 1124943"/>
                <a:gd name="connsiteY143" fmla="*/ 511442 h 1130320"/>
                <a:gd name="connsiteX144" fmla="*/ 224469 w 1124943"/>
                <a:gd name="connsiteY144" fmla="*/ 495160 h 1130320"/>
                <a:gd name="connsiteX145" fmla="*/ 216978 w 1124943"/>
                <a:gd name="connsiteY145" fmla="*/ 456333 h 1130320"/>
                <a:gd name="connsiteX146" fmla="*/ 225717 w 1124943"/>
                <a:gd name="connsiteY146" fmla="*/ 437546 h 1130320"/>
                <a:gd name="connsiteX147" fmla="*/ 225717 w 1124943"/>
                <a:gd name="connsiteY147" fmla="*/ 433788 h 1130320"/>
                <a:gd name="connsiteX148" fmla="*/ 220723 w 1124943"/>
                <a:gd name="connsiteY148" fmla="*/ 421263 h 1130320"/>
                <a:gd name="connsiteX149" fmla="*/ 218226 w 1124943"/>
                <a:gd name="connsiteY149" fmla="*/ 418758 h 1130320"/>
                <a:gd name="connsiteX150" fmla="*/ 199500 w 1124943"/>
                <a:gd name="connsiteY150" fmla="*/ 411243 h 1130320"/>
                <a:gd name="connsiteX151" fmla="*/ 175780 w 1124943"/>
                <a:gd name="connsiteY151" fmla="*/ 379931 h 1130320"/>
                <a:gd name="connsiteX152" fmla="*/ 175780 w 1124943"/>
                <a:gd name="connsiteY152" fmla="*/ 354882 h 1130320"/>
                <a:gd name="connsiteX153" fmla="*/ 199500 w 1124943"/>
                <a:gd name="connsiteY153" fmla="*/ 323570 h 1130320"/>
                <a:gd name="connsiteX154" fmla="*/ 218226 w 1124943"/>
                <a:gd name="connsiteY154" fmla="*/ 317307 h 1130320"/>
                <a:gd name="connsiteX155" fmla="*/ 220723 w 1124943"/>
                <a:gd name="connsiteY155" fmla="*/ 314802 h 1130320"/>
                <a:gd name="connsiteX156" fmla="*/ 225717 w 1124943"/>
                <a:gd name="connsiteY156" fmla="*/ 301025 h 1130320"/>
                <a:gd name="connsiteX157" fmla="*/ 225717 w 1124943"/>
                <a:gd name="connsiteY157" fmla="*/ 298520 h 1130320"/>
                <a:gd name="connsiteX158" fmla="*/ 216978 w 1124943"/>
                <a:gd name="connsiteY158" fmla="*/ 278480 h 1130320"/>
                <a:gd name="connsiteX159" fmla="*/ 223220 w 1124943"/>
                <a:gd name="connsiteY159" fmla="*/ 240905 h 1130320"/>
                <a:gd name="connsiteX160" fmla="*/ 240698 w 1124943"/>
                <a:gd name="connsiteY160" fmla="*/ 223371 h 1130320"/>
                <a:gd name="connsiteX161" fmla="*/ 279399 w 1124943"/>
                <a:gd name="connsiteY161" fmla="*/ 217108 h 1130320"/>
                <a:gd name="connsiteX162" fmla="*/ 298125 w 1124943"/>
                <a:gd name="connsiteY162" fmla="*/ 224623 h 1130320"/>
                <a:gd name="connsiteX163" fmla="*/ 301871 w 1124943"/>
                <a:gd name="connsiteY163" fmla="*/ 224623 h 1130320"/>
                <a:gd name="connsiteX164" fmla="*/ 314355 w 1124943"/>
                <a:gd name="connsiteY164" fmla="*/ 219613 h 1130320"/>
                <a:gd name="connsiteX165" fmla="*/ 316852 w 1124943"/>
                <a:gd name="connsiteY165" fmla="*/ 217108 h 1130320"/>
                <a:gd name="connsiteX166" fmla="*/ 324342 w 1124943"/>
                <a:gd name="connsiteY166" fmla="*/ 198321 h 1130320"/>
                <a:gd name="connsiteX167" fmla="*/ 355553 w 1124943"/>
                <a:gd name="connsiteY167" fmla="*/ 175776 h 1130320"/>
                <a:gd name="connsiteX168" fmla="*/ 365873 w 1124943"/>
                <a:gd name="connsiteY168" fmla="*/ 101347 h 1130320"/>
                <a:gd name="connsiteX169" fmla="*/ 176642 w 1124943"/>
                <a:gd name="connsiteY169" fmla="*/ 179932 h 1130320"/>
                <a:gd name="connsiteX170" fmla="*/ 176642 w 1124943"/>
                <a:gd name="connsiteY170" fmla="*/ 560381 h 1130320"/>
                <a:gd name="connsiteX171" fmla="*/ 365873 w 1124943"/>
                <a:gd name="connsiteY171" fmla="*/ 638966 h 1130320"/>
                <a:gd name="connsiteX172" fmla="*/ 555104 w 1124943"/>
                <a:gd name="connsiteY172" fmla="*/ 560381 h 1130320"/>
                <a:gd name="connsiteX173" fmla="*/ 633536 w 1124943"/>
                <a:gd name="connsiteY173" fmla="*/ 369533 h 1130320"/>
                <a:gd name="connsiteX174" fmla="*/ 555104 w 1124943"/>
                <a:gd name="connsiteY174" fmla="*/ 179932 h 1130320"/>
                <a:gd name="connsiteX175" fmla="*/ 365873 w 1124943"/>
                <a:gd name="connsiteY175" fmla="*/ 101347 h 1130320"/>
                <a:gd name="connsiteX176" fmla="*/ 365873 w 1124943"/>
                <a:gd name="connsiteY176" fmla="*/ 71410 h 1130320"/>
                <a:gd name="connsiteX177" fmla="*/ 576268 w 1124943"/>
                <a:gd name="connsiteY177" fmla="*/ 158726 h 1130320"/>
                <a:gd name="connsiteX178" fmla="*/ 663414 w 1124943"/>
                <a:gd name="connsiteY178" fmla="*/ 369533 h 1130320"/>
                <a:gd name="connsiteX179" fmla="*/ 576268 w 1124943"/>
                <a:gd name="connsiteY179" fmla="*/ 581587 h 1130320"/>
                <a:gd name="connsiteX180" fmla="*/ 365873 w 1124943"/>
                <a:gd name="connsiteY180" fmla="*/ 668903 h 1130320"/>
                <a:gd name="connsiteX181" fmla="*/ 155478 w 1124943"/>
                <a:gd name="connsiteY181" fmla="*/ 581587 h 1130320"/>
                <a:gd name="connsiteX182" fmla="*/ 155478 w 1124943"/>
                <a:gd name="connsiteY182" fmla="*/ 158726 h 1130320"/>
                <a:gd name="connsiteX183" fmla="*/ 365873 w 1124943"/>
                <a:gd name="connsiteY183" fmla="*/ 71410 h 1130320"/>
                <a:gd name="connsiteX184" fmla="*/ 365351 w 1124943"/>
                <a:gd name="connsiteY184" fmla="*/ 29942 h 1130320"/>
                <a:gd name="connsiteX185" fmla="*/ 127997 w 1124943"/>
                <a:gd name="connsiteY185" fmla="*/ 128502 h 1130320"/>
                <a:gd name="connsiteX186" fmla="*/ 29825 w 1124943"/>
                <a:gd name="connsiteY186" fmla="*/ 366793 h 1130320"/>
                <a:gd name="connsiteX187" fmla="*/ 127997 w 1124943"/>
                <a:gd name="connsiteY187" fmla="*/ 606330 h 1130320"/>
                <a:gd name="connsiteX188" fmla="*/ 365351 w 1124943"/>
                <a:gd name="connsiteY188" fmla="*/ 704890 h 1130320"/>
                <a:gd name="connsiteX189" fmla="*/ 602704 w 1124943"/>
                <a:gd name="connsiteY189" fmla="*/ 606330 h 1130320"/>
                <a:gd name="connsiteX190" fmla="*/ 700877 w 1124943"/>
                <a:gd name="connsiteY190" fmla="*/ 366793 h 1130320"/>
                <a:gd name="connsiteX191" fmla="*/ 602704 w 1124943"/>
                <a:gd name="connsiteY191" fmla="*/ 128502 h 1130320"/>
                <a:gd name="connsiteX192" fmla="*/ 365351 w 1124943"/>
                <a:gd name="connsiteY192" fmla="*/ 29942 h 1130320"/>
                <a:gd name="connsiteX193" fmla="*/ 365351 w 1124943"/>
                <a:gd name="connsiteY193" fmla="*/ 0 h 1130320"/>
                <a:gd name="connsiteX194" fmla="*/ 623830 w 1124943"/>
                <a:gd name="connsiteY194" fmla="*/ 107293 h 1130320"/>
                <a:gd name="connsiteX195" fmla="*/ 730701 w 1124943"/>
                <a:gd name="connsiteY195" fmla="*/ 366793 h 1130320"/>
                <a:gd name="connsiteX196" fmla="*/ 690935 w 1124943"/>
                <a:gd name="connsiteY196" fmla="*/ 533970 h 1130320"/>
                <a:gd name="connsiteX197" fmla="*/ 1092323 w 1124943"/>
                <a:gd name="connsiteY197" fmla="*/ 938190 h 1130320"/>
                <a:gd name="connsiteX198" fmla="*/ 1092323 w 1124943"/>
                <a:gd name="connsiteY198" fmla="*/ 1097882 h 1130320"/>
                <a:gd name="connsiteX199" fmla="*/ 1012791 w 1124943"/>
                <a:gd name="connsiteY199" fmla="*/ 1130320 h 1130320"/>
                <a:gd name="connsiteX200" fmla="*/ 934502 w 1124943"/>
                <a:gd name="connsiteY200" fmla="*/ 1097882 h 1130320"/>
                <a:gd name="connsiteX201" fmla="*/ 626549 w 1124943"/>
                <a:gd name="connsiteY201" fmla="*/ 788714 h 1130320"/>
                <a:gd name="connsiteX202" fmla="*/ 531871 w 1124943"/>
                <a:gd name="connsiteY202" fmla="*/ 693662 h 1130320"/>
                <a:gd name="connsiteX203" fmla="*/ 451407 w 1124943"/>
                <a:gd name="connsiteY203" fmla="*/ 723448 h 1130320"/>
                <a:gd name="connsiteX204" fmla="*/ 430758 w 1124943"/>
                <a:gd name="connsiteY204" fmla="*/ 725881 h 1130320"/>
                <a:gd name="connsiteX205" fmla="*/ 365351 w 1124943"/>
                <a:gd name="connsiteY205" fmla="*/ 733585 h 1130320"/>
                <a:gd name="connsiteX206" fmla="*/ 106871 w 1124943"/>
                <a:gd name="connsiteY206" fmla="*/ 626292 h 1130320"/>
                <a:gd name="connsiteX207" fmla="*/ 0 w 1124943"/>
                <a:gd name="connsiteY207" fmla="*/ 366793 h 1130320"/>
                <a:gd name="connsiteX208" fmla="*/ 106871 w 1124943"/>
                <a:gd name="connsiteY208" fmla="*/ 107293 h 1130320"/>
                <a:gd name="connsiteX209" fmla="*/ 365351 w 1124943"/>
                <a:gd name="connsiteY209"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1071198 w 1124943"/>
                <a:gd name="connsiteY3" fmla="*/ 1075425 h 1130320"/>
                <a:gd name="connsiteX4" fmla="*/ 953886 w 1124943"/>
                <a:gd name="connsiteY4" fmla="*/ 1069447 h 1130320"/>
                <a:gd name="connsiteX5" fmla="*/ 705214 w 1124943"/>
                <a:gd name="connsiteY5" fmla="*/ 822767 h 1130320"/>
                <a:gd name="connsiteX6" fmla="*/ 736915 w 1124943"/>
                <a:gd name="connsiteY6" fmla="*/ 623797 h 1130320"/>
                <a:gd name="connsiteX7" fmla="*/ 621344 w 1124943"/>
                <a:gd name="connsiteY7" fmla="*/ 741071 h 1130320"/>
                <a:gd name="connsiteX8" fmla="*/ 682236 w 1124943"/>
                <a:gd name="connsiteY8" fmla="*/ 803450 h 1130320"/>
                <a:gd name="connsiteX9" fmla="*/ 729458 w 1124943"/>
                <a:gd name="connsiteY9" fmla="*/ 753546 h 1130320"/>
                <a:gd name="connsiteX10" fmla="*/ 772952 w 1124943"/>
                <a:gd name="connsiteY10" fmla="*/ 712376 h 1130320"/>
                <a:gd name="connsiteX11" fmla="*/ 799049 w 1124943"/>
                <a:gd name="connsiteY11" fmla="*/ 684929 h 1130320"/>
                <a:gd name="connsiteX12" fmla="*/ 772952 w 1124943"/>
                <a:gd name="connsiteY12" fmla="*/ 658729 h 1130320"/>
                <a:gd name="connsiteX13" fmla="*/ 736915 w 1124943"/>
                <a:gd name="connsiteY13" fmla="*/ 623797 h 1130320"/>
                <a:gd name="connsiteX14" fmla="*/ 674780 w 1124943"/>
                <a:gd name="connsiteY14" fmla="*/ 561417 h 1130320"/>
                <a:gd name="connsiteX15" fmla="*/ 623830 w 1124943"/>
                <a:gd name="connsiteY15" fmla="*/ 626292 h 1130320"/>
                <a:gd name="connsiteX16" fmla="*/ 557967 w 1124943"/>
                <a:gd name="connsiteY16" fmla="*/ 678691 h 1130320"/>
                <a:gd name="connsiteX17" fmla="*/ 598976 w 1124943"/>
                <a:gd name="connsiteY17" fmla="*/ 719861 h 1130320"/>
                <a:gd name="connsiteX18" fmla="*/ 715789 w 1124943"/>
                <a:gd name="connsiteY18" fmla="*/ 602588 h 1130320"/>
                <a:gd name="connsiteX19" fmla="*/ 674780 w 1124943"/>
                <a:gd name="connsiteY19" fmla="*/ 561417 h 1130320"/>
                <a:gd name="connsiteX20" fmla="*/ 363519 w 1124943"/>
                <a:gd name="connsiteY20" fmla="*/ 310494 h 1130320"/>
                <a:gd name="connsiteX21" fmla="*/ 322547 w 1124943"/>
                <a:gd name="connsiteY21" fmla="*/ 326934 h 1130320"/>
                <a:gd name="connsiteX22" fmla="*/ 322547 w 1124943"/>
                <a:gd name="connsiteY22" fmla="*/ 407868 h 1130320"/>
                <a:gd name="connsiteX23" fmla="*/ 363519 w 1124943"/>
                <a:gd name="connsiteY23" fmla="*/ 425572 h 1130320"/>
                <a:gd name="connsiteX24" fmla="*/ 403250 w 1124943"/>
                <a:gd name="connsiteY24" fmla="*/ 407868 h 1130320"/>
                <a:gd name="connsiteX25" fmla="*/ 419391 w 1124943"/>
                <a:gd name="connsiteY25" fmla="*/ 367401 h 1130320"/>
                <a:gd name="connsiteX26" fmla="*/ 403250 w 1124943"/>
                <a:gd name="connsiteY26" fmla="*/ 326934 h 1130320"/>
                <a:gd name="connsiteX27" fmla="*/ 363519 w 1124943"/>
                <a:gd name="connsiteY27" fmla="*/ 310494 h 1130320"/>
                <a:gd name="connsiteX28" fmla="*/ 363519 w 1124943"/>
                <a:gd name="connsiteY28" fmla="*/ 280144 h 1130320"/>
                <a:gd name="connsiteX29" fmla="*/ 424357 w 1124943"/>
                <a:gd name="connsiteY29" fmla="*/ 305436 h 1130320"/>
                <a:gd name="connsiteX30" fmla="*/ 449189 w 1124943"/>
                <a:gd name="connsiteY30" fmla="*/ 367401 h 1130320"/>
                <a:gd name="connsiteX31" fmla="*/ 424357 w 1124943"/>
                <a:gd name="connsiteY31" fmla="*/ 429366 h 1130320"/>
                <a:gd name="connsiteX32" fmla="*/ 363519 w 1124943"/>
                <a:gd name="connsiteY32" fmla="*/ 454658 h 1130320"/>
                <a:gd name="connsiteX33" fmla="*/ 302681 w 1124943"/>
                <a:gd name="connsiteY33" fmla="*/ 429366 h 1130320"/>
                <a:gd name="connsiteX34" fmla="*/ 302681 w 1124943"/>
                <a:gd name="connsiteY34" fmla="*/ 305436 h 1130320"/>
                <a:gd name="connsiteX35" fmla="*/ 363519 w 1124943"/>
                <a:gd name="connsiteY35" fmla="*/ 280144 h 1130320"/>
                <a:gd name="connsiteX36" fmla="*/ 355553 w 1124943"/>
                <a:gd name="connsiteY36" fmla="*/ 205836 h 1130320"/>
                <a:gd name="connsiteX37" fmla="*/ 351807 w 1124943"/>
                <a:gd name="connsiteY37" fmla="*/ 208341 h 1130320"/>
                <a:gd name="connsiteX38" fmla="*/ 345565 w 1124943"/>
                <a:gd name="connsiteY38" fmla="*/ 227128 h 1130320"/>
                <a:gd name="connsiteX39" fmla="*/ 324342 w 1124943"/>
                <a:gd name="connsiteY39" fmla="*/ 248420 h 1130320"/>
                <a:gd name="connsiteX40" fmla="*/ 314355 w 1124943"/>
                <a:gd name="connsiteY40" fmla="*/ 252178 h 1130320"/>
                <a:gd name="connsiteX41" fmla="*/ 285641 w 1124943"/>
                <a:gd name="connsiteY41" fmla="*/ 252178 h 1130320"/>
                <a:gd name="connsiteX42" fmla="*/ 266915 w 1124943"/>
                <a:gd name="connsiteY42" fmla="*/ 243410 h 1130320"/>
                <a:gd name="connsiteX43" fmla="*/ 261921 w 1124943"/>
                <a:gd name="connsiteY43" fmla="*/ 244663 h 1130320"/>
                <a:gd name="connsiteX44" fmla="*/ 245692 w 1124943"/>
                <a:gd name="connsiteY44" fmla="*/ 262198 h 1130320"/>
                <a:gd name="connsiteX45" fmla="*/ 244443 w 1124943"/>
                <a:gd name="connsiteY45" fmla="*/ 267208 h 1130320"/>
                <a:gd name="connsiteX46" fmla="*/ 253182 w 1124943"/>
                <a:gd name="connsiteY46" fmla="*/ 284742 h 1130320"/>
                <a:gd name="connsiteX47" fmla="*/ 253182 w 1124943"/>
                <a:gd name="connsiteY47" fmla="*/ 314802 h 1130320"/>
                <a:gd name="connsiteX48" fmla="*/ 248189 w 1124943"/>
                <a:gd name="connsiteY48" fmla="*/ 323570 h 1130320"/>
                <a:gd name="connsiteX49" fmla="*/ 228214 w 1124943"/>
                <a:gd name="connsiteY49" fmla="*/ 344862 h 1130320"/>
                <a:gd name="connsiteX50" fmla="*/ 209488 w 1124943"/>
                <a:gd name="connsiteY50" fmla="*/ 351124 h 1130320"/>
                <a:gd name="connsiteX51" fmla="*/ 205742 w 1124943"/>
                <a:gd name="connsiteY51" fmla="*/ 354882 h 1130320"/>
                <a:gd name="connsiteX52" fmla="*/ 205742 w 1124943"/>
                <a:gd name="connsiteY52" fmla="*/ 379931 h 1130320"/>
                <a:gd name="connsiteX53" fmla="*/ 209488 w 1124943"/>
                <a:gd name="connsiteY53" fmla="*/ 383689 h 1130320"/>
                <a:gd name="connsiteX54" fmla="*/ 228214 w 1124943"/>
                <a:gd name="connsiteY54" fmla="*/ 391204 h 1130320"/>
                <a:gd name="connsiteX55" fmla="*/ 248189 w 1124943"/>
                <a:gd name="connsiteY55" fmla="*/ 411243 h 1130320"/>
                <a:gd name="connsiteX56" fmla="*/ 253182 w 1124943"/>
                <a:gd name="connsiteY56" fmla="*/ 421263 h 1130320"/>
                <a:gd name="connsiteX57" fmla="*/ 253182 w 1124943"/>
                <a:gd name="connsiteY57" fmla="*/ 450071 h 1130320"/>
                <a:gd name="connsiteX58" fmla="*/ 244443 w 1124943"/>
                <a:gd name="connsiteY58" fmla="*/ 468858 h 1130320"/>
                <a:gd name="connsiteX59" fmla="*/ 245692 w 1124943"/>
                <a:gd name="connsiteY59" fmla="*/ 473868 h 1130320"/>
                <a:gd name="connsiteX60" fmla="*/ 261921 w 1124943"/>
                <a:gd name="connsiteY60" fmla="*/ 491403 h 1130320"/>
                <a:gd name="connsiteX61" fmla="*/ 266915 w 1124943"/>
                <a:gd name="connsiteY61" fmla="*/ 491403 h 1130320"/>
                <a:gd name="connsiteX62" fmla="*/ 285641 w 1124943"/>
                <a:gd name="connsiteY62" fmla="*/ 482635 h 1130320"/>
                <a:gd name="connsiteX63" fmla="*/ 299374 w 1124943"/>
                <a:gd name="connsiteY63" fmla="*/ 480130 h 1130320"/>
                <a:gd name="connsiteX64" fmla="*/ 314355 w 1124943"/>
                <a:gd name="connsiteY64" fmla="*/ 482635 h 1130320"/>
                <a:gd name="connsiteX65" fmla="*/ 324342 w 1124943"/>
                <a:gd name="connsiteY65" fmla="*/ 487645 h 1130320"/>
                <a:gd name="connsiteX66" fmla="*/ 345565 w 1124943"/>
                <a:gd name="connsiteY66" fmla="*/ 507685 h 1130320"/>
                <a:gd name="connsiteX67" fmla="*/ 351807 w 1124943"/>
                <a:gd name="connsiteY67" fmla="*/ 526472 h 1130320"/>
                <a:gd name="connsiteX68" fmla="*/ 355553 w 1124943"/>
                <a:gd name="connsiteY68" fmla="*/ 528977 h 1130320"/>
                <a:gd name="connsiteX69" fmla="*/ 380521 w 1124943"/>
                <a:gd name="connsiteY69" fmla="*/ 528977 h 1130320"/>
                <a:gd name="connsiteX70" fmla="*/ 383018 w 1124943"/>
                <a:gd name="connsiteY70" fmla="*/ 526472 h 1130320"/>
                <a:gd name="connsiteX71" fmla="*/ 390508 w 1124943"/>
                <a:gd name="connsiteY71" fmla="*/ 507685 h 1130320"/>
                <a:gd name="connsiteX72" fmla="*/ 410483 w 1124943"/>
                <a:gd name="connsiteY72" fmla="*/ 487645 h 1130320"/>
                <a:gd name="connsiteX73" fmla="*/ 421719 w 1124943"/>
                <a:gd name="connsiteY73" fmla="*/ 482635 h 1130320"/>
                <a:gd name="connsiteX74" fmla="*/ 450432 w 1124943"/>
                <a:gd name="connsiteY74" fmla="*/ 482635 h 1130320"/>
                <a:gd name="connsiteX75" fmla="*/ 469159 w 1124943"/>
                <a:gd name="connsiteY75" fmla="*/ 491403 h 1130320"/>
                <a:gd name="connsiteX76" fmla="*/ 472904 w 1124943"/>
                <a:gd name="connsiteY76" fmla="*/ 491403 h 1130320"/>
                <a:gd name="connsiteX77" fmla="*/ 490382 w 1124943"/>
                <a:gd name="connsiteY77" fmla="*/ 473868 h 1130320"/>
                <a:gd name="connsiteX78" fmla="*/ 490382 w 1124943"/>
                <a:gd name="connsiteY78" fmla="*/ 468858 h 1130320"/>
                <a:gd name="connsiteX79" fmla="*/ 482891 w 1124943"/>
                <a:gd name="connsiteY79" fmla="*/ 450071 h 1130320"/>
                <a:gd name="connsiteX80" fmla="*/ 482891 w 1124943"/>
                <a:gd name="connsiteY80" fmla="*/ 421263 h 1130320"/>
                <a:gd name="connsiteX81" fmla="*/ 486637 w 1124943"/>
                <a:gd name="connsiteY81" fmla="*/ 411243 h 1130320"/>
                <a:gd name="connsiteX82" fmla="*/ 507860 w 1124943"/>
                <a:gd name="connsiteY82" fmla="*/ 391204 h 1130320"/>
                <a:gd name="connsiteX83" fmla="*/ 526586 w 1124943"/>
                <a:gd name="connsiteY83" fmla="*/ 383689 h 1130320"/>
                <a:gd name="connsiteX84" fmla="*/ 529083 w 1124943"/>
                <a:gd name="connsiteY84" fmla="*/ 379931 h 1130320"/>
                <a:gd name="connsiteX85" fmla="*/ 529083 w 1124943"/>
                <a:gd name="connsiteY85" fmla="*/ 354882 h 1130320"/>
                <a:gd name="connsiteX86" fmla="*/ 526586 w 1124943"/>
                <a:gd name="connsiteY86" fmla="*/ 351124 h 1130320"/>
                <a:gd name="connsiteX87" fmla="*/ 507860 w 1124943"/>
                <a:gd name="connsiteY87" fmla="*/ 344862 h 1130320"/>
                <a:gd name="connsiteX88" fmla="*/ 486637 w 1124943"/>
                <a:gd name="connsiteY88" fmla="*/ 323570 h 1130320"/>
                <a:gd name="connsiteX89" fmla="*/ 482891 w 1124943"/>
                <a:gd name="connsiteY89" fmla="*/ 314802 h 1130320"/>
                <a:gd name="connsiteX90" fmla="*/ 482891 w 1124943"/>
                <a:gd name="connsiteY90" fmla="*/ 284742 h 1130320"/>
                <a:gd name="connsiteX91" fmla="*/ 490382 w 1124943"/>
                <a:gd name="connsiteY91" fmla="*/ 267208 h 1130320"/>
                <a:gd name="connsiteX92" fmla="*/ 490382 w 1124943"/>
                <a:gd name="connsiteY92" fmla="*/ 262198 h 1130320"/>
                <a:gd name="connsiteX93" fmla="*/ 472904 w 1124943"/>
                <a:gd name="connsiteY93" fmla="*/ 244663 h 1130320"/>
                <a:gd name="connsiteX94" fmla="*/ 469159 w 1124943"/>
                <a:gd name="connsiteY94" fmla="*/ 243410 h 1130320"/>
                <a:gd name="connsiteX95" fmla="*/ 450432 w 1124943"/>
                <a:gd name="connsiteY95" fmla="*/ 252178 h 1130320"/>
                <a:gd name="connsiteX96" fmla="*/ 421719 w 1124943"/>
                <a:gd name="connsiteY96" fmla="*/ 252178 h 1130320"/>
                <a:gd name="connsiteX97" fmla="*/ 410483 w 1124943"/>
                <a:gd name="connsiteY97" fmla="*/ 248420 h 1130320"/>
                <a:gd name="connsiteX98" fmla="*/ 390508 w 1124943"/>
                <a:gd name="connsiteY98" fmla="*/ 227128 h 1130320"/>
                <a:gd name="connsiteX99" fmla="*/ 383018 w 1124943"/>
                <a:gd name="connsiteY99" fmla="*/ 208341 h 1130320"/>
                <a:gd name="connsiteX100" fmla="*/ 380521 w 1124943"/>
                <a:gd name="connsiteY100" fmla="*/ 205836 h 1130320"/>
                <a:gd name="connsiteX101" fmla="*/ 355553 w 1124943"/>
                <a:gd name="connsiteY101" fmla="*/ 205836 h 1130320"/>
                <a:gd name="connsiteX102" fmla="*/ 355553 w 1124943"/>
                <a:gd name="connsiteY102" fmla="*/ 175776 h 1130320"/>
                <a:gd name="connsiteX103" fmla="*/ 380521 w 1124943"/>
                <a:gd name="connsiteY103" fmla="*/ 175776 h 1130320"/>
                <a:gd name="connsiteX104" fmla="*/ 411731 w 1124943"/>
                <a:gd name="connsiteY104" fmla="*/ 198321 h 1130320"/>
                <a:gd name="connsiteX105" fmla="*/ 417973 w 1124943"/>
                <a:gd name="connsiteY105" fmla="*/ 217108 h 1130320"/>
                <a:gd name="connsiteX106" fmla="*/ 421719 w 1124943"/>
                <a:gd name="connsiteY106" fmla="*/ 219613 h 1130320"/>
                <a:gd name="connsiteX107" fmla="*/ 434203 w 1124943"/>
                <a:gd name="connsiteY107" fmla="*/ 224623 h 1130320"/>
                <a:gd name="connsiteX108" fmla="*/ 437948 w 1124943"/>
                <a:gd name="connsiteY108" fmla="*/ 224623 h 1130320"/>
                <a:gd name="connsiteX109" fmla="*/ 456674 w 1124943"/>
                <a:gd name="connsiteY109" fmla="*/ 217108 h 1130320"/>
                <a:gd name="connsiteX110" fmla="*/ 495375 w 1124943"/>
                <a:gd name="connsiteY110" fmla="*/ 223371 h 1130320"/>
                <a:gd name="connsiteX111" fmla="*/ 511605 w 1124943"/>
                <a:gd name="connsiteY111" fmla="*/ 240905 h 1130320"/>
                <a:gd name="connsiteX112" fmla="*/ 517847 w 1124943"/>
                <a:gd name="connsiteY112" fmla="*/ 278480 h 1130320"/>
                <a:gd name="connsiteX113" fmla="*/ 509108 w 1124943"/>
                <a:gd name="connsiteY113" fmla="*/ 298520 h 1130320"/>
                <a:gd name="connsiteX114" fmla="*/ 510356 w 1124943"/>
                <a:gd name="connsiteY114" fmla="*/ 301025 h 1130320"/>
                <a:gd name="connsiteX115" fmla="*/ 514102 w 1124943"/>
                <a:gd name="connsiteY115" fmla="*/ 314802 h 1130320"/>
                <a:gd name="connsiteX116" fmla="*/ 517847 w 1124943"/>
                <a:gd name="connsiteY116" fmla="*/ 317307 h 1130320"/>
                <a:gd name="connsiteX117" fmla="*/ 536573 w 1124943"/>
                <a:gd name="connsiteY117" fmla="*/ 323570 h 1130320"/>
                <a:gd name="connsiteX118" fmla="*/ 559045 w 1124943"/>
                <a:gd name="connsiteY118" fmla="*/ 354882 h 1130320"/>
                <a:gd name="connsiteX119" fmla="*/ 559045 w 1124943"/>
                <a:gd name="connsiteY119" fmla="*/ 379931 h 1130320"/>
                <a:gd name="connsiteX120" fmla="*/ 536573 w 1124943"/>
                <a:gd name="connsiteY120" fmla="*/ 411243 h 1130320"/>
                <a:gd name="connsiteX121" fmla="*/ 517847 w 1124943"/>
                <a:gd name="connsiteY121" fmla="*/ 418758 h 1130320"/>
                <a:gd name="connsiteX122" fmla="*/ 514102 w 1124943"/>
                <a:gd name="connsiteY122" fmla="*/ 421263 h 1130320"/>
                <a:gd name="connsiteX123" fmla="*/ 510356 w 1124943"/>
                <a:gd name="connsiteY123" fmla="*/ 433788 h 1130320"/>
                <a:gd name="connsiteX124" fmla="*/ 509108 w 1124943"/>
                <a:gd name="connsiteY124" fmla="*/ 437546 h 1130320"/>
                <a:gd name="connsiteX125" fmla="*/ 517847 w 1124943"/>
                <a:gd name="connsiteY125" fmla="*/ 456333 h 1130320"/>
                <a:gd name="connsiteX126" fmla="*/ 511605 w 1124943"/>
                <a:gd name="connsiteY126" fmla="*/ 495160 h 1130320"/>
                <a:gd name="connsiteX127" fmla="*/ 495375 w 1124943"/>
                <a:gd name="connsiteY127" fmla="*/ 511442 h 1130320"/>
                <a:gd name="connsiteX128" fmla="*/ 455426 w 1124943"/>
                <a:gd name="connsiteY128" fmla="*/ 518957 h 1130320"/>
                <a:gd name="connsiteX129" fmla="*/ 437948 w 1124943"/>
                <a:gd name="connsiteY129" fmla="*/ 510190 h 1130320"/>
                <a:gd name="connsiteX130" fmla="*/ 434203 w 1124943"/>
                <a:gd name="connsiteY130" fmla="*/ 510190 h 1130320"/>
                <a:gd name="connsiteX131" fmla="*/ 421719 w 1124943"/>
                <a:gd name="connsiteY131" fmla="*/ 515200 h 1130320"/>
                <a:gd name="connsiteX132" fmla="*/ 417973 w 1124943"/>
                <a:gd name="connsiteY132" fmla="*/ 517705 h 1130320"/>
                <a:gd name="connsiteX133" fmla="*/ 411731 w 1124943"/>
                <a:gd name="connsiteY133" fmla="*/ 537744 h 1130320"/>
                <a:gd name="connsiteX134" fmla="*/ 380521 w 1124943"/>
                <a:gd name="connsiteY134" fmla="*/ 559037 h 1130320"/>
                <a:gd name="connsiteX135" fmla="*/ 355553 w 1124943"/>
                <a:gd name="connsiteY135" fmla="*/ 559037 h 1130320"/>
                <a:gd name="connsiteX136" fmla="*/ 324342 w 1124943"/>
                <a:gd name="connsiteY136" fmla="*/ 537744 h 1130320"/>
                <a:gd name="connsiteX137" fmla="*/ 316852 w 1124943"/>
                <a:gd name="connsiteY137" fmla="*/ 517705 h 1130320"/>
                <a:gd name="connsiteX138" fmla="*/ 314355 w 1124943"/>
                <a:gd name="connsiteY138" fmla="*/ 515200 h 1130320"/>
                <a:gd name="connsiteX139" fmla="*/ 301871 w 1124943"/>
                <a:gd name="connsiteY139" fmla="*/ 510190 h 1130320"/>
                <a:gd name="connsiteX140" fmla="*/ 298125 w 1124943"/>
                <a:gd name="connsiteY140" fmla="*/ 510190 h 1130320"/>
                <a:gd name="connsiteX141" fmla="*/ 279399 w 1124943"/>
                <a:gd name="connsiteY141" fmla="*/ 518957 h 1130320"/>
                <a:gd name="connsiteX142" fmla="*/ 240698 w 1124943"/>
                <a:gd name="connsiteY142" fmla="*/ 511442 h 1130320"/>
                <a:gd name="connsiteX143" fmla="*/ 224469 w 1124943"/>
                <a:gd name="connsiteY143" fmla="*/ 495160 h 1130320"/>
                <a:gd name="connsiteX144" fmla="*/ 216978 w 1124943"/>
                <a:gd name="connsiteY144" fmla="*/ 456333 h 1130320"/>
                <a:gd name="connsiteX145" fmla="*/ 225717 w 1124943"/>
                <a:gd name="connsiteY145" fmla="*/ 437546 h 1130320"/>
                <a:gd name="connsiteX146" fmla="*/ 225717 w 1124943"/>
                <a:gd name="connsiteY146" fmla="*/ 433788 h 1130320"/>
                <a:gd name="connsiteX147" fmla="*/ 220723 w 1124943"/>
                <a:gd name="connsiteY147" fmla="*/ 421263 h 1130320"/>
                <a:gd name="connsiteX148" fmla="*/ 218226 w 1124943"/>
                <a:gd name="connsiteY148" fmla="*/ 418758 h 1130320"/>
                <a:gd name="connsiteX149" fmla="*/ 199500 w 1124943"/>
                <a:gd name="connsiteY149" fmla="*/ 411243 h 1130320"/>
                <a:gd name="connsiteX150" fmla="*/ 175780 w 1124943"/>
                <a:gd name="connsiteY150" fmla="*/ 379931 h 1130320"/>
                <a:gd name="connsiteX151" fmla="*/ 175780 w 1124943"/>
                <a:gd name="connsiteY151" fmla="*/ 354882 h 1130320"/>
                <a:gd name="connsiteX152" fmla="*/ 199500 w 1124943"/>
                <a:gd name="connsiteY152" fmla="*/ 323570 h 1130320"/>
                <a:gd name="connsiteX153" fmla="*/ 218226 w 1124943"/>
                <a:gd name="connsiteY153" fmla="*/ 317307 h 1130320"/>
                <a:gd name="connsiteX154" fmla="*/ 220723 w 1124943"/>
                <a:gd name="connsiteY154" fmla="*/ 314802 h 1130320"/>
                <a:gd name="connsiteX155" fmla="*/ 225717 w 1124943"/>
                <a:gd name="connsiteY155" fmla="*/ 301025 h 1130320"/>
                <a:gd name="connsiteX156" fmla="*/ 225717 w 1124943"/>
                <a:gd name="connsiteY156" fmla="*/ 298520 h 1130320"/>
                <a:gd name="connsiteX157" fmla="*/ 216978 w 1124943"/>
                <a:gd name="connsiteY157" fmla="*/ 278480 h 1130320"/>
                <a:gd name="connsiteX158" fmla="*/ 223220 w 1124943"/>
                <a:gd name="connsiteY158" fmla="*/ 240905 h 1130320"/>
                <a:gd name="connsiteX159" fmla="*/ 240698 w 1124943"/>
                <a:gd name="connsiteY159" fmla="*/ 223371 h 1130320"/>
                <a:gd name="connsiteX160" fmla="*/ 279399 w 1124943"/>
                <a:gd name="connsiteY160" fmla="*/ 217108 h 1130320"/>
                <a:gd name="connsiteX161" fmla="*/ 298125 w 1124943"/>
                <a:gd name="connsiteY161" fmla="*/ 224623 h 1130320"/>
                <a:gd name="connsiteX162" fmla="*/ 301871 w 1124943"/>
                <a:gd name="connsiteY162" fmla="*/ 224623 h 1130320"/>
                <a:gd name="connsiteX163" fmla="*/ 314355 w 1124943"/>
                <a:gd name="connsiteY163" fmla="*/ 219613 h 1130320"/>
                <a:gd name="connsiteX164" fmla="*/ 316852 w 1124943"/>
                <a:gd name="connsiteY164" fmla="*/ 217108 h 1130320"/>
                <a:gd name="connsiteX165" fmla="*/ 324342 w 1124943"/>
                <a:gd name="connsiteY165" fmla="*/ 198321 h 1130320"/>
                <a:gd name="connsiteX166" fmla="*/ 355553 w 1124943"/>
                <a:gd name="connsiteY166" fmla="*/ 175776 h 1130320"/>
                <a:gd name="connsiteX167" fmla="*/ 365873 w 1124943"/>
                <a:gd name="connsiteY167" fmla="*/ 101347 h 1130320"/>
                <a:gd name="connsiteX168" fmla="*/ 176642 w 1124943"/>
                <a:gd name="connsiteY168" fmla="*/ 179932 h 1130320"/>
                <a:gd name="connsiteX169" fmla="*/ 176642 w 1124943"/>
                <a:gd name="connsiteY169" fmla="*/ 560381 h 1130320"/>
                <a:gd name="connsiteX170" fmla="*/ 365873 w 1124943"/>
                <a:gd name="connsiteY170" fmla="*/ 638966 h 1130320"/>
                <a:gd name="connsiteX171" fmla="*/ 555104 w 1124943"/>
                <a:gd name="connsiteY171" fmla="*/ 560381 h 1130320"/>
                <a:gd name="connsiteX172" fmla="*/ 633536 w 1124943"/>
                <a:gd name="connsiteY172" fmla="*/ 369533 h 1130320"/>
                <a:gd name="connsiteX173" fmla="*/ 555104 w 1124943"/>
                <a:gd name="connsiteY173" fmla="*/ 179932 h 1130320"/>
                <a:gd name="connsiteX174" fmla="*/ 365873 w 1124943"/>
                <a:gd name="connsiteY174" fmla="*/ 101347 h 1130320"/>
                <a:gd name="connsiteX175" fmla="*/ 365873 w 1124943"/>
                <a:gd name="connsiteY175" fmla="*/ 71410 h 1130320"/>
                <a:gd name="connsiteX176" fmla="*/ 576268 w 1124943"/>
                <a:gd name="connsiteY176" fmla="*/ 158726 h 1130320"/>
                <a:gd name="connsiteX177" fmla="*/ 663414 w 1124943"/>
                <a:gd name="connsiteY177" fmla="*/ 369533 h 1130320"/>
                <a:gd name="connsiteX178" fmla="*/ 576268 w 1124943"/>
                <a:gd name="connsiteY178" fmla="*/ 581587 h 1130320"/>
                <a:gd name="connsiteX179" fmla="*/ 365873 w 1124943"/>
                <a:gd name="connsiteY179" fmla="*/ 668903 h 1130320"/>
                <a:gd name="connsiteX180" fmla="*/ 155478 w 1124943"/>
                <a:gd name="connsiteY180" fmla="*/ 581587 h 1130320"/>
                <a:gd name="connsiteX181" fmla="*/ 155478 w 1124943"/>
                <a:gd name="connsiteY181" fmla="*/ 158726 h 1130320"/>
                <a:gd name="connsiteX182" fmla="*/ 365873 w 1124943"/>
                <a:gd name="connsiteY182" fmla="*/ 71410 h 1130320"/>
                <a:gd name="connsiteX183" fmla="*/ 365351 w 1124943"/>
                <a:gd name="connsiteY183" fmla="*/ 29942 h 1130320"/>
                <a:gd name="connsiteX184" fmla="*/ 127997 w 1124943"/>
                <a:gd name="connsiteY184" fmla="*/ 128502 h 1130320"/>
                <a:gd name="connsiteX185" fmla="*/ 29825 w 1124943"/>
                <a:gd name="connsiteY185" fmla="*/ 366793 h 1130320"/>
                <a:gd name="connsiteX186" fmla="*/ 127997 w 1124943"/>
                <a:gd name="connsiteY186" fmla="*/ 606330 h 1130320"/>
                <a:gd name="connsiteX187" fmla="*/ 365351 w 1124943"/>
                <a:gd name="connsiteY187" fmla="*/ 704890 h 1130320"/>
                <a:gd name="connsiteX188" fmla="*/ 602704 w 1124943"/>
                <a:gd name="connsiteY188" fmla="*/ 606330 h 1130320"/>
                <a:gd name="connsiteX189" fmla="*/ 700877 w 1124943"/>
                <a:gd name="connsiteY189" fmla="*/ 366793 h 1130320"/>
                <a:gd name="connsiteX190" fmla="*/ 602704 w 1124943"/>
                <a:gd name="connsiteY190" fmla="*/ 128502 h 1130320"/>
                <a:gd name="connsiteX191" fmla="*/ 365351 w 1124943"/>
                <a:gd name="connsiteY191" fmla="*/ 29942 h 1130320"/>
                <a:gd name="connsiteX192" fmla="*/ 365351 w 1124943"/>
                <a:gd name="connsiteY192" fmla="*/ 0 h 1130320"/>
                <a:gd name="connsiteX193" fmla="*/ 623830 w 1124943"/>
                <a:gd name="connsiteY193" fmla="*/ 107293 h 1130320"/>
                <a:gd name="connsiteX194" fmla="*/ 730701 w 1124943"/>
                <a:gd name="connsiteY194" fmla="*/ 366793 h 1130320"/>
                <a:gd name="connsiteX195" fmla="*/ 690935 w 1124943"/>
                <a:gd name="connsiteY195" fmla="*/ 533970 h 1130320"/>
                <a:gd name="connsiteX196" fmla="*/ 1092323 w 1124943"/>
                <a:gd name="connsiteY196" fmla="*/ 938190 h 1130320"/>
                <a:gd name="connsiteX197" fmla="*/ 1092323 w 1124943"/>
                <a:gd name="connsiteY197" fmla="*/ 1097882 h 1130320"/>
                <a:gd name="connsiteX198" fmla="*/ 1012791 w 1124943"/>
                <a:gd name="connsiteY198" fmla="*/ 1130320 h 1130320"/>
                <a:gd name="connsiteX199" fmla="*/ 934502 w 1124943"/>
                <a:gd name="connsiteY199" fmla="*/ 1097882 h 1130320"/>
                <a:gd name="connsiteX200" fmla="*/ 626549 w 1124943"/>
                <a:gd name="connsiteY200" fmla="*/ 788714 h 1130320"/>
                <a:gd name="connsiteX201" fmla="*/ 531871 w 1124943"/>
                <a:gd name="connsiteY201" fmla="*/ 693662 h 1130320"/>
                <a:gd name="connsiteX202" fmla="*/ 451407 w 1124943"/>
                <a:gd name="connsiteY202" fmla="*/ 723448 h 1130320"/>
                <a:gd name="connsiteX203" fmla="*/ 430758 w 1124943"/>
                <a:gd name="connsiteY203" fmla="*/ 725881 h 1130320"/>
                <a:gd name="connsiteX204" fmla="*/ 365351 w 1124943"/>
                <a:gd name="connsiteY204" fmla="*/ 733585 h 1130320"/>
                <a:gd name="connsiteX205" fmla="*/ 106871 w 1124943"/>
                <a:gd name="connsiteY205" fmla="*/ 626292 h 1130320"/>
                <a:gd name="connsiteX206" fmla="*/ 0 w 1124943"/>
                <a:gd name="connsiteY206" fmla="*/ 366793 h 1130320"/>
                <a:gd name="connsiteX207" fmla="*/ 106871 w 1124943"/>
                <a:gd name="connsiteY207" fmla="*/ 107293 h 1130320"/>
                <a:gd name="connsiteX208" fmla="*/ 365351 w 1124943"/>
                <a:gd name="connsiteY208"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953886 w 1124943"/>
                <a:gd name="connsiteY3" fmla="*/ 1069447 h 1130320"/>
                <a:gd name="connsiteX4" fmla="*/ 705214 w 1124943"/>
                <a:gd name="connsiteY4" fmla="*/ 822767 h 1130320"/>
                <a:gd name="connsiteX5" fmla="*/ 736915 w 1124943"/>
                <a:gd name="connsiteY5" fmla="*/ 623797 h 1130320"/>
                <a:gd name="connsiteX6" fmla="*/ 621344 w 1124943"/>
                <a:gd name="connsiteY6" fmla="*/ 741071 h 1130320"/>
                <a:gd name="connsiteX7" fmla="*/ 682236 w 1124943"/>
                <a:gd name="connsiteY7" fmla="*/ 803450 h 1130320"/>
                <a:gd name="connsiteX8" fmla="*/ 729458 w 1124943"/>
                <a:gd name="connsiteY8" fmla="*/ 753546 h 1130320"/>
                <a:gd name="connsiteX9" fmla="*/ 772952 w 1124943"/>
                <a:gd name="connsiteY9" fmla="*/ 712376 h 1130320"/>
                <a:gd name="connsiteX10" fmla="*/ 799049 w 1124943"/>
                <a:gd name="connsiteY10" fmla="*/ 684929 h 1130320"/>
                <a:gd name="connsiteX11" fmla="*/ 772952 w 1124943"/>
                <a:gd name="connsiteY11" fmla="*/ 658729 h 1130320"/>
                <a:gd name="connsiteX12" fmla="*/ 736915 w 1124943"/>
                <a:gd name="connsiteY12" fmla="*/ 623797 h 1130320"/>
                <a:gd name="connsiteX13" fmla="*/ 674780 w 1124943"/>
                <a:gd name="connsiteY13" fmla="*/ 561417 h 1130320"/>
                <a:gd name="connsiteX14" fmla="*/ 623830 w 1124943"/>
                <a:gd name="connsiteY14" fmla="*/ 626292 h 1130320"/>
                <a:gd name="connsiteX15" fmla="*/ 557967 w 1124943"/>
                <a:gd name="connsiteY15" fmla="*/ 678691 h 1130320"/>
                <a:gd name="connsiteX16" fmla="*/ 598976 w 1124943"/>
                <a:gd name="connsiteY16" fmla="*/ 719861 h 1130320"/>
                <a:gd name="connsiteX17" fmla="*/ 715789 w 1124943"/>
                <a:gd name="connsiteY17" fmla="*/ 602588 h 1130320"/>
                <a:gd name="connsiteX18" fmla="*/ 674780 w 1124943"/>
                <a:gd name="connsiteY18" fmla="*/ 561417 h 1130320"/>
                <a:gd name="connsiteX19" fmla="*/ 363519 w 1124943"/>
                <a:gd name="connsiteY19" fmla="*/ 310494 h 1130320"/>
                <a:gd name="connsiteX20" fmla="*/ 322547 w 1124943"/>
                <a:gd name="connsiteY20" fmla="*/ 326934 h 1130320"/>
                <a:gd name="connsiteX21" fmla="*/ 322547 w 1124943"/>
                <a:gd name="connsiteY21" fmla="*/ 407868 h 1130320"/>
                <a:gd name="connsiteX22" fmla="*/ 363519 w 1124943"/>
                <a:gd name="connsiteY22" fmla="*/ 425572 h 1130320"/>
                <a:gd name="connsiteX23" fmla="*/ 403250 w 1124943"/>
                <a:gd name="connsiteY23" fmla="*/ 407868 h 1130320"/>
                <a:gd name="connsiteX24" fmla="*/ 419391 w 1124943"/>
                <a:gd name="connsiteY24" fmla="*/ 367401 h 1130320"/>
                <a:gd name="connsiteX25" fmla="*/ 403250 w 1124943"/>
                <a:gd name="connsiteY25" fmla="*/ 326934 h 1130320"/>
                <a:gd name="connsiteX26" fmla="*/ 363519 w 1124943"/>
                <a:gd name="connsiteY26" fmla="*/ 310494 h 1130320"/>
                <a:gd name="connsiteX27" fmla="*/ 363519 w 1124943"/>
                <a:gd name="connsiteY27" fmla="*/ 280144 h 1130320"/>
                <a:gd name="connsiteX28" fmla="*/ 424357 w 1124943"/>
                <a:gd name="connsiteY28" fmla="*/ 305436 h 1130320"/>
                <a:gd name="connsiteX29" fmla="*/ 449189 w 1124943"/>
                <a:gd name="connsiteY29" fmla="*/ 367401 h 1130320"/>
                <a:gd name="connsiteX30" fmla="*/ 424357 w 1124943"/>
                <a:gd name="connsiteY30" fmla="*/ 429366 h 1130320"/>
                <a:gd name="connsiteX31" fmla="*/ 363519 w 1124943"/>
                <a:gd name="connsiteY31" fmla="*/ 454658 h 1130320"/>
                <a:gd name="connsiteX32" fmla="*/ 302681 w 1124943"/>
                <a:gd name="connsiteY32" fmla="*/ 429366 h 1130320"/>
                <a:gd name="connsiteX33" fmla="*/ 302681 w 1124943"/>
                <a:gd name="connsiteY33" fmla="*/ 305436 h 1130320"/>
                <a:gd name="connsiteX34" fmla="*/ 363519 w 1124943"/>
                <a:gd name="connsiteY34" fmla="*/ 280144 h 1130320"/>
                <a:gd name="connsiteX35" fmla="*/ 355553 w 1124943"/>
                <a:gd name="connsiteY35" fmla="*/ 205836 h 1130320"/>
                <a:gd name="connsiteX36" fmla="*/ 351807 w 1124943"/>
                <a:gd name="connsiteY36" fmla="*/ 208341 h 1130320"/>
                <a:gd name="connsiteX37" fmla="*/ 345565 w 1124943"/>
                <a:gd name="connsiteY37" fmla="*/ 227128 h 1130320"/>
                <a:gd name="connsiteX38" fmla="*/ 324342 w 1124943"/>
                <a:gd name="connsiteY38" fmla="*/ 248420 h 1130320"/>
                <a:gd name="connsiteX39" fmla="*/ 314355 w 1124943"/>
                <a:gd name="connsiteY39" fmla="*/ 252178 h 1130320"/>
                <a:gd name="connsiteX40" fmla="*/ 285641 w 1124943"/>
                <a:gd name="connsiteY40" fmla="*/ 252178 h 1130320"/>
                <a:gd name="connsiteX41" fmla="*/ 266915 w 1124943"/>
                <a:gd name="connsiteY41" fmla="*/ 243410 h 1130320"/>
                <a:gd name="connsiteX42" fmla="*/ 261921 w 1124943"/>
                <a:gd name="connsiteY42" fmla="*/ 244663 h 1130320"/>
                <a:gd name="connsiteX43" fmla="*/ 245692 w 1124943"/>
                <a:gd name="connsiteY43" fmla="*/ 262198 h 1130320"/>
                <a:gd name="connsiteX44" fmla="*/ 244443 w 1124943"/>
                <a:gd name="connsiteY44" fmla="*/ 267208 h 1130320"/>
                <a:gd name="connsiteX45" fmla="*/ 253182 w 1124943"/>
                <a:gd name="connsiteY45" fmla="*/ 284742 h 1130320"/>
                <a:gd name="connsiteX46" fmla="*/ 253182 w 1124943"/>
                <a:gd name="connsiteY46" fmla="*/ 314802 h 1130320"/>
                <a:gd name="connsiteX47" fmla="*/ 248189 w 1124943"/>
                <a:gd name="connsiteY47" fmla="*/ 323570 h 1130320"/>
                <a:gd name="connsiteX48" fmla="*/ 228214 w 1124943"/>
                <a:gd name="connsiteY48" fmla="*/ 344862 h 1130320"/>
                <a:gd name="connsiteX49" fmla="*/ 209488 w 1124943"/>
                <a:gd name="connsiteY49" fmla="*/ 351124 h 1130320"/>
                <a:gd name="connsiteX50" fmla="*/ 205742 w 1124943"/>
                <a:gd name="connsiteY50" fmla="*/ 354882 h 1130320"/>
                <a:gd name="connsiteX51" fmla="*/ 205742 w 1124943"/>
                <a:gd name="connsiteY51" fmla="*/ 379931 h 1130320"/>
                <a:gd name="connsiteX52" fmla="*/ 209488 w 1124943"/>
                <a:gd name="connsiteY52" fmla="*/ 383689 h 1130320"/>
                <a:gd name="connsiteX53" fmla="*/ 228214 w 1124943"/>
                <a:gd name="connsiteY53" fmla="*/ 391204 h 1130320"/>
                <a:gd name="connsiteX54" fmla="*/ 248189 w 1124943"/>
                <a:gd name="connsiteY54" fmla="*/ 411243 h 1130320"/>
                <a:gd name="connsiteX55" fmla="*/ 253182 w 1124943"/>
                <a:gd name="connsiteY55" fmla="*/ 421263 h 1130320"/>
                <a:gd name="connsiteX56" fmla="*/ 253182 w 1124943"/>
                <a:gd name="connsiteY56" fmla="*/ 450071 h 1130320"/>
                <a:gd name="connsiteX57" fmla="*/ 244443 w 1124943"/>
                <a:gd name="connsiteY57" fmla="*/ 468858 h 1130320"/>
                <a:gd name="connsiteX58" fmla="*/ 245692 w 1124943"/>
                <a:gd name="connsiteY58" fmla="*/ 473868 h 1130320"/>
                <a:gd name="connsiteX59" fmla="*/ 261921 w 1124943"/>
                <a:gd name="connsiteY59" fmla="*/ 491403 h 1130320"/>
                <a:gd name="connsiteX60" fmla="*/ 266915 w 1124943"/>
                <a:gd name="connsiteY60" fmla="*/ 491403 h 1130320"/>
                <a:gd name="connsiteX61" fmla="*/ 285641 w 1124943"/>
                <a:gd name="connsiteY61" fmla="*/ 482635 h 1130320"/>
                <a:gd name="connsiteX62" fmla="*/ 299374 w 1124943"/>
                <a:gd name="connsiteY62" fmla="*/ 480130 h 1130320"/>
                <a:gd name="connsiteX63" fmla="*/ 314355 w 1124943"/>
                <a:gd name="connsiteY63" fmla="*/ 482635 h 1130320"/>
                <a:gd name="connsiteX64" fmla="*/ 324342 w 1124943"/>
                <a:gd name="connsiteY64" fmla="*/ 487645 h 1130320"/>
                <a:gd name="connsiteX65" fmla="*/ 345565 w 1124943"/>
                <a:gd name="connsiteY65" fmla="*/ 507685 h 1130320"/>
                <a:gd name="connsiteX66" fmla="*/ 351807 w 1124943"/>
                <a:gd name="connsiteY66" fmla="*/ 526472 h 1130320"/>
                <a:gd name="connsiteX67" fmla="*/ 355553 w 1124943"/>
                <a:gd name="connsiteY67" fmla="*/ 528977 h 1130320"/>
                <a:gd name="connsiteX68" fmla="*/ 380521 w 1124943"/>
                <a:gd name="connsiteY68" fmla="*/ 528977 h 1130320"/>
                <a:gd name="connsiteX69" fmla="*/ 383018 w 1124943"/>
                <a:gd name="connsiteY69" fmla="*/ 526472 h 1130320"/>
                <a:gd name="connsiteX70" fmla="*/ 390508 w 1124943"/>
                <a:gd name="connsiteY70" fmla="*/ 507685 h 1130320"/>
                <a:gd name="connsiteX71" fmla="*/ 410483 w 1124943"/>
                <a:gd name="connsiteY71" fmla="*/ 487645 h 1130320"/>
                <a:gd name="connsiteX72" fmla="*/ 421719 w 1124943"/>
                <a:gd name="connsiteY72" fmla="*/ 482635 h 1130320"/>
                <a:gd name="connsiteX73" fmla="*/ 450432 w 1124943"/>
                <a:gd name="connsiteY73" fmla="*/ 482635 h 1130320"/>
                <a:gd name="connsiteX74" fmla="*/ 469159 w 1124943"/>
                <a:gd name="connsiteY74" fmla="*/ 491403 h 1130320"/>
                <a:gd name="connsiteX75" fmla="*/ 472904 w 1124943"/>
                <a:gd name="connsiteY75" fmla="*/ 491403 h 1130320"/>
                <a:gd name="connsiteX76" fmla="*/ 490382 w 1124943"/>
                <a:gd name="connsiteY76" fmla="*/ 473868 h 1130320"/>
                <a:gd name="connsiteX77" fmla="*/ 490382 w 1124943"/>
                <a:gd name="connsiteY77" fmla="*/ 468858 h 1130320"/>
                <a:gd name="connsiteX78" fmla="*/ 482891 w 1124943"/>
                <a:gd name="connsiteY78" fmla="*/ 450071 h 1130320"/>
                <a:gd name="connsiteX79" fmla="*/ 482891 w 1124943"/>
                <a:gd name="connsiteY79" fmla="*/ 421263 h 1130320"/>
                <a:gd name="connsiteX80" fmla="*/ 486637 w 1124943"/>
                <a:gd name="connsiteY80" fmla="*/ 411243 h 1130320"/>
                <a:gd name="connsiteX81" fmla="*/ 507860 w 1124943"/>
                <a:gd name="connsiteY81" fmla="*/ 391204 h 1130320"/>
                <a:gd name="connsiteX82" fmla="*/ 526586 w 1124943"/>
                <a:gd name="connsiteY82" fmla="*/ 383689 h 1130320"/>
                <a:gd name="connsiteX83" fmla="*/ 529083 w 1124943"/>
                <a:gd name="connsiteY83" fmla="*/ 379931 h 1130320"/>
                <a:gd name="connsiteX84" fmla="*/ 529083 w 1124943"/>
                <a:gd name="connsiteY84" fmla="*/ 354882 h 1130320"/>
                <a:gd name="connsiteX85" fmla="*/ 526586 w 1124943"/>
                <a:gd name="connsiteY85" fmla="*/ 351124 h 1130320"/>
                <a:gd name="connsiteX86" fmla="*/ 507860 w 1124943"/>
                <a:gd name="connsiteY86" fmla="*/ 344862 h 1130320"/>
                <a:gd name="connsiteX87" fmla="*/ 486637 w 1124943"/>
                <a:gd name="connsiteY87" fmla="*/ 323570 h 1130320"/>
                <a:gd name="connsiteX88" fmla="*/ 482891 w 1124943"/>
                <a:gd name="connsiteY88" fmla="*/ 314802 h 1130320"/>
                <a:gd name="connsiteX89" fmla="*/ 482891 w 1124943"/>
                <a:gd name="connsiteY89" fmla="*/ 284742 h 1130320"/>
                <a:gd name="connsiteX90" fmla="*/ 490382 w 1124943"/>
                <a:gd name="connsiteY90" fmla="*/ 267208 h 1130320"/>
                <a:gd name="connsiteX91" fmla="*/ 490382 w 1124943"/>
                <a:gd name="connsiteY91" fmla="*/ 262198 h 1130320"/>
                <a:gd name="connsiteX92" fmla="*/ 472904 w 1124943"/>
                <a:gd name="connsiteY92" fmla="*/ 244663 h 1130320"/>
                <a:gd name="connsiteX93" fmla="*/ 469159 w 1124943"/>
                <a:gd name="connsiteY93" fmla="*/ 243410 h 1130320"/>
                <a:gd name="connsiteX94" fmla="*/ 450432 w 1124943"/>
                <a:gd name="connsiteY94" fmla="*/ 252178 h 1130320"/>
                <a:gd name="connsiteX95" fmla="*/ 421719 w 1124943"/>
                <a:gd name="connsiteY95" fmla="*/ 252178 h 1130320"/>
                <a:gd name="connsiteX96" fmla="*/ 410483 w 1124943"/>
                <a:gd name="connsiteY96" fmla="*/ 248420 h 1130320"/>
                <a:gd name="connsiteX97" fmla="*/ 390508 w 1124943"/>
                <a:gd name="connsiteY97" fmla="*/ 227128 h 1130320"/>
                <a:gd name="connsiteX98" fmla="*/ 383018 w 1124943"/>
                <a:gd name="connsiteY98" fmla="*/ 208341 h 1130320"/>
                <a:gd name="connsiteX99" fmla="*/ 380521 w 1124943"/>
                <a:gd name="connsiteY99" fmla="*/ 205836 h 1130320"/>
                <a:gd name="connsiteX100" fmla="*/ 355553 w 1124943"/>
                <a:gd name="connsiteY100" fmla="*/ 205836 h 1130320"/>
                <a:gd name="connsiteX101" fmla="*/ 355553 w 1124943"/>
                <a:gd name="connsiteY101" fmla="*/ 175776 h 1130320"/>
                <a:gd name="connsiteX102" fmla="*/ 380521 w 1124943"/>
                <a:gd name="connsiteY102" fmla="*/ 175776 h 1130320"/>
                <a:gd name="connsiteX103" fmla="*/ 411731 w 1124943"/>
                <a:gd name="connsiteY103" fmla="*/ 198321 h 1130320"/>
                <a:gd name="connsiteX104" fmla="*/ 417973 w 1124943"/>
                <a:gd name="connsiteY104" fmla="*/ 217108 h 1130320"/>
                <a:gd name="connsiteX105" fmla="*/ 421719 w 1124943"/>
                <a:gd name="connsiteY105" fmla="*/ 219613 h 1130320"/>
                <a:gd name="connsiteX106" fmla="*/ 434203 w 1124943"/>
                <a:gd name="connsiteY106" fmla="*/ 224623 h 1130320"/>
                <a:gd name="connsiteX107" fmla="*/ 437948 w 1124943"/>
                <a:gd name="connsiteY107" fmla="*/ 224623 h 1130320"/>
                <a:gd name="connsiteX108" fmla="*/ 456674 w 1124943"/>
                <a:gd name="connsiteY108" fmla="*/ 217108 h 1130320"/>
                <a:gd name="connsiteX109" fmla="*/ 495375 w 1124943"/>
                <a:gd name="connsiteY109" fmla="*/ 223371 h 1130320"/>
                <a:gd name="connsiteX110" fmla="*/ 511605 w 1124943"/>
                <a:gd name="connsiteY110" fmla="*/ 240905 h 1130320"/>
                <a:gd name="connsiteX111" fmla="*/ 517847 w 1124943"/>
                <a:gd name="connsiteY111" fmla="*/ 278480 h 1130320"/>
                <a:gd name="connsiteX112" fmla="*/ 509108 w 1124943"/>
                <a:gd name="connsiteY112" fmla="*/ 298520 h 1130320"/>
                <a:gd name="connsiteX113" fmla="*/ 510356 w 1124943"/>
                <a:gd name="connsiteY113" fmla="*/ 301025 h 1130320"/>
                <a:gd name="connsiteX114" fmla="*/ 514102 w 1124943"/>
                <a:gd name="connsiteY114" fmla="*/ 314802 h 1130320"/>
                <a:gd name="connsiteX115" fmla="*/ 517847 w 1124943"/>
                <a:gd name="connsiteY115" fmla="*/ 317307 h 1130320"/>
                <a:gd name="connsiteX116" fmla="*/ 536573 w 1124943"/>
                <a:gd name="connsiteY116" fmla="*/ 323570 h 1130320"/>
                <a:gd name="connsiteX117" fmla="*/ 559045 w 1124943"/>
                <a:gd name="connsiteY117" fmla="*/ 354882 h 1130320"/>
                <a:gd name="connsiteX118" fmla="*/ 559045 w 1124943"/>
                <a:gd name="connsiteY118" fmla="*/ 379931 h 1130320"/>
                <a:gd name="connsiteX119" fmla="*/ 536573 w 1124943"/>
                <a:gd name="connsiteY119" fmla="*/ 411243 h 1130320"/>
                <a:gd name="connsiteX120" fmla="*/ 517847 w 1124943"/>
                <a:gd name="connsiteY120" fmla="*/ 418758 h 1130320"/>
                <a:gd name="connsiteX121" fmla="*/ 514102 w 1124943"/>
                <a:gd name="connsiteY121" fmla="*/ 421263 h 1130320"/>
                <a:gd name="connsiteX122" fmla="*/ 510356 w 1124943"/>
                <a:gd name="connsiteY122" fmla="*/ 433788 h 1130320"/>
                <a:gd name="connsiteX123" fmla="*/ 509108 w 1124943"/>
                <a:gd name="connsiteY123" fmla="*/ 437546 h 1130320"/>
                <a:gd name="connsiteX124" fmla="*/ 517847 w 1124943"/>
                <a:gd name="connsiteY124" fmla="*/ 456333 h 1130320"/>
                <a:gd name="connsiteX125" fmla="*/ 511605 w 1124943"/>
                <a:gd name="connsiteY125" fmla="*/ 495160 h 1130320"/>
                <a:gd name="connsiteX126" fmla="*/ 495375 w 1124943"/>
                <a:gd name="connsiteY126" fmla="*/ 511442 h 1130320"/>
                <a:gd name="connsiteX127" fmla="*/ 455426 w 1124943"/>
                <a:gd name="connsiteY127" fmla="*/ 518957 h 1130320"/>
                <a:gd name="connsiteX128" fmla="*/ 437948 w 1124943"/>
                <a:gd name="connsiteY128" fmla="*/ 510190 h 1130320"/>
                <a:gd name="connsiteX129" fmla="*/ 434203 w 1124943"/>
                <a:gd name="connsiteY129" fmla="*/ 510190 h 1130320"/>
                <a:gd name="connsiteX130" fmla="*/ 421719 w 1124943"/>
                <a:gd name="connsiteY130" fmla="*/ 515200 h 1130320"/>
                <a:gd name="connsiteX131" fmla="*/ 417973 w 1124943"/>
                <a:gd name="connsiteY131" fmla="*/ 517705 h 1130320"/>
                <a:gd name="connsiteX132" fmla="*/ 411731 w 1124943"/>
                <a:gd name="connsiteY132" fmla="*/ 537744 h 1130320"/>
                <a:gd name="connsiteX133" fmla="*/ 380521 w 1124943"/>
                <a:gd name="connsiteY133" fmla="*/ 559037 h 1130320"/>
                <a:gd name="connsiteX134" fmla="*/ 355553 w 1124943"/>
                <a:gd name="connsiteY134" fmla="*/ 559037 h 1130320"/>
                <a:gd name="connsiteX135" fmla="*/ 324342 w 1124943"/>
                <a:gd name="connsiteY135" fmla="*/ 537744 h 1130320"/>
                <a:gd name="connsiteX136" fmla="*/ 316852 w 1124943"/>
                <a:gd name="connsiteY136" fmla="*/ 517705 h 1130320"/>
                <a:gd name="connsiteX137" fmla="*/ 314355 w 1124943"/>
                <a:gd name="connsiteY137" fmla="*/ 515200 h 1130320"/>
                <a:gd name="connsiteX138" fmla="*/ 301871 w 1124943"/>
                <a:gd name="connsiteY138" fmla="*/ 510190 h 1130320"/>
                <a:gd name="connsiteX139" fmla="*/ 298125 w 1124943"/>
                <a:gd name="connsiteY139" fmla="*/ 510190 h 1130320"/>
                <a:gd name="connsiteX140" fmla="*/ 279399 w 1124943"/>
                <a:gd name="connsiteY140" fmla="*/ 518957 h 1130320"/>
                <a:gd name="connsiteX141" fmla="*/ 240698 w 1124943"/>
                <a:gd name="connsiteY141" fmla="*/ 511442 h 1130320"/>
                <a:gd name="connsiteX142" fmla="*/ 224469 w 1124943"/>
                <a:gd name="connsiteY142" fmla="*/ 495160 h 1130320"/>
                <a:gd name="connsiteX143" fmla="*/ 216978 w 1124943"/>
                <a:gd name="connsiteY143" fmla="*/ 456333 h 1130320"/>
                <a:gd name="connsiteX144" fmla="*/ 225717 w 1124943"/>
                <a:gd name="connsiteY144" fmla="*/ 437546 h 1130320"/>
                <a:gd name="connsiteX145" fmla="*/ 225717 w 1124943"/>
                <a:gd name="connsiteY145" fmla="*/ 433788 h 1130320"/>
                <a:gd name="connsiteX146" fmla="*/ 220723 w 1124943"/>
                <a:gd name="connsiteY146" fmla="*/ 421263 h 1130320"/>
                <a:gd name="connsiteX147" fmla="*/ 218226 w 1124943"/>
                <a:gd name="connsiteY147" fmla="*/ 418758 h 1130320"/>
                <a:gd name="connsiteX148" fmla="*/ 199500 w 1124943"/>
                <a:gd name="connsiteY148" fmla="*/ 411243 h 1130320"/>
                <a:gd name="connsiteX149" fmla="*/ 175780 w 1124943"/>
                <a:gd name="connsiteY149" fmla="*/ 379931 h 1130320"/>
                <a:gd name="connsiteX150" fmla="*/ 175780 w 1124943"/>
                <a:gd name="connsiteY150" fmla="*/ 354882 h 1130320"/>
                <a:gd name="connsiteX151" fmla="*/ 199500 w 1124943"/>
                <a:gd name="connsiteY151" fmla="*/ 323570 h 1130320"/>
                <a:gd name="connsiteX152" fmla="*/ 218226 w 1124943"/>
                <a:gd name="connsiteY152" fmla="*/ 317307 h 1130320"/>
                <a:gd name="connsiteX153" fmla="*/ 220723 w 1124943"/>
                <a:gd name="connsiteY153" fmla="*/ 314802 h 1130320"/>
                <a:gd name="connsiteX154" fmla="*/ 225717 w 1124943"/>
                <a:gd name="connsiteY154" fmla="*/ 301025 h 1130320"/>
                <a:gd name="connsiteX155" fmla="*/ 225717 w 1124943"/>
                <a:gd name="connsiteY155" fmla="*/ 298520 h 1130320"/>
                <a:gd name="connsiteX156" fmla="*/ 216978 w 1124943"/>
                <a:gd name="connsiteY156" fmla="*/ 278480 h 1130320"/>
                <a:gd name="connsiteX157" fmla="*/ 223220 w 1124943"/>
                <a:gd name="connsiteY157" fmla="*/ 240905 h 1130320"/>
                <a:gd name="connsiteX158" fmla="*/ 240698 w 1124943"/>
                <a:gd name="connsiteY158" fmla="*/ 223371 h 1130320"/>
                <a:gd name="connsiteX159" fmla="*/ 279399 w 1124943"/>
                <a:gd name="connsiteY159" fmla="*/ 217108 h 1130320"/>
                <a:gd name="connsiteX160" fmla="*/ 298125 w 1124943"/>
                <a:gd name="connsiteY160" fmla="*/ 224623 h 1130320"/>
                <a:gd name="connsiteX161" fmla="*/ 301871 w 1124943"/>
                <a:gd name="connsiteY161" fmla="*/ 224623 h 1130320"/>
                <a:gd name="connsiteX162" fmla="*/ 314355 w 1124943"/>
                <a:gd name="connsiteY162" fmla="*/ 219613 h 1130320"/>
                <a:gd name="connsiteX163" fmla="*/ 316852 w 1124943"/>
                <a:gd name="connsiteY163" fmla="*/ 217108 h 1130320"/>
                <a:gd name="connsiteX164" fmla="*/ 324342 w 1124943"/>
                <a:gd name="connsiteY164" fmla="*/ 198321 h 1130320"/>
                <a:gd name="connsiteX165" fmla="*/ 355553 w 1124943"/>
                <a:gd name="connsiteY165" fmla="*/ 175776 h 1130320"/>
                <a:gd name="connsiteX166" fmla="*/ 365873 w 1124943"/>
                <a:gd name="connsiteY166" fmla="*/ 101347 h 1130320"/>
                <a:gd name="connsiteX167" fmla="*/ 176642 w 1124943"/>
                <a:gd name="connsiteY167" fmla="*/ 179932 h 1130320"/>
                <a:gd name="connsiteX168" fmla="*/ 176642 w 1124943"/>
                <a:gd name="connsiteY168" fmla="*/ 560381 h 1130320"/>
                <a:gd name="connsiteX169" fmla="*/ 365873 w 1124943"/>
                <a:gd name="connsiteY169" fmla="*/ 638966 h 1130320"/>
                <a:gd name="connsiteX170" fmla="*/ 555104 w 1124943"/>
                <a:gd name="connsiteY170" fmla="*/ 560381 h 1130320"/>
                <a:gd name="connsiteX171" fmla="*/ 633536 w 1124943"/>
                <a:gd name="connsiteY171" fmla="*/ 369533 h 1130320"/>
                <a:gd name="connsiteX172" fmla="*/ 555104 w 1124943"/>
                <a:gd name="connsiteY172" fmla="*/ 179932 h 1130320"/>
                <a:gd name="connsiteX173" fmla="*/ 365873 w 1124943"/>
                <a:gd name="connsiteY173" fmla="*/ 101347 h 1130320"/>
                <a:gd name="connsiteX174" fmla="*/ 365873 w 1124943"/>
                <a:gd name="connsiteY174" fmla="*/ 71410 h 1130320"/>
                <a:gd name="connsiteX175" fmla="*/ 576268 w 1124943"/>
                <a:gd name="connsiteY175" fmla="*/ 158726 h 1130320"/>
                <a:gd name="connsiteX176" fmla="*/ 663414 w 1124943"/>
                <a:gd name="connsiteY176" fmla="*/ 369533 h 1130320"/>
                <a:gd name="connsiteX177" fmla="*/ 576268 w 1124943"/>
                <a:gd name="connsiteY177" fmla="*/ 581587 h 1130320"/>
                <a:gd name="connsiteX178" fmla="*/ 365873 w 1124943"/>
                <a:gd name="connsiteY178" fmla="*/ 668903 h 1130320"/>
                <a:gd name="connsiteX179" fmla="*/ 155478 w 1124943"/>
                <a:gd name="connsiteY179" fmla="*/ 581587 h 1130320"/>
                <a:gd name="connsiteX180" fmla="*/ 155478 w 1124943"/>
                <a:gd name="connsiteY180" fmla="*/ 158726 h 1130320"/>
                <a:gd name="connsiteX181" fmla="*/ 365873 w 1124943"/>
                <a:gd name="connsiteY181" fmla="*/ 71410 h 1130320"/>
                <a:gd name="connsiteX182" fmla="*/ 365351 w 1124943"/>
                <a:gd name="connsiteY182" fmla="*/ 29942 h 1130320"/>
                <a:gd name="connsiteX183" fmla="*/ 127997 w 1124943"/>
                <a:gd name="connsiteY183" fmla="*/ 128502 h 1130320"/>
                <a:gd name="connsiteX184" fmla="*/ 29825 w 1124943"/>
                <a:gd name="connsiteY184" fmla="*/ 366793 h 1130320"/>
                <a:gd name="connsiteX185" fmla="*/ 127997 w 1124943"/>
                <a:gd name="connsiteY185" fmla="*/ 606330 h 1130320"/>
                <a:gd name="connsiteX186" fmla="*/ 365351 w 1124943"/>
                <a:gd name="connsiteY186" fmla="*/ 704890 h 1130320"/>
                <a:gd name="connsiteX187" fmla="*/ 602704 w 1124943"/>
                <a:gd name="connsiteY187" fmla="*/ 606330 h 1130320"/>
                <a:gd name="connsiteX188" fmla="*/ 700877 w 1124943"/>
                <a:gd name="connsiteY188" fmla="*/ 366793 h 1130320"/>
                <a:gd name="connsiteX189" fmla="*/ 602704 w 1124943"/>
                <a:gd name="connsiteY189" fmla="*/ 128502 h 1130320"/>
                <a:gd name="connsiteX190" fmla="*/ 365351 w 1124943"/>
                <a:gd name="connsiteY190" fmla="*/ 29942 h 1130320"/>
                <a:gd name="connsiteX191" fmla="*/ 365351 w 1124943"/>
                <a:gd name="connsiteY191" fmla="*/ 0 h 1130320"/>
                <a:gd name="connsiteX192" fmla="*/ 623830 w 1124943"/>
                <a:gd name="connsiteY192" fmla="*/ 107293 h 1130320"/>
                <a:gd name="connsiteX193" fmla="*/ 730701 w 1124943"/>
                <a:gd name="connsiteY193" fmla="*/ 366793 h 1130320"/>
                <a:gd name="connsiteX194" fmla="*/ 690935 w 1124943"/>
                <a:gd name="connsiteY194" fmla="*/ 533970 h 1130320"/>
                <a:gd name="connsiteX195" fmla="*/ 1092323 w 1124943"/>
                <a:gd name="connsiteY195" fmla="*/ 938190 h 1130320"/>
                <a:gd name="connsiteX196" fmla="*/ 1092323 w 1124943"/>
                <a:gd name="connsiteY196" fmla="*/ 1097882 h 1130320"/>
                <a:gd name="connsiteX197" fmla="*/ 1012791 w 1124943"/>
                <a:gd name="connsiteY197" fmla="*/ 1130320 h 1130320"/>
                <a:gd name="connsiteX198" fmla="*/ 934502 w 1124943"/>
                <a:gd name="connsiteY198" fmla="*/ 1097882 h 1130320"/>
                <a:gd name="connsiteX199" fmla="*/ 626549 w 1124943"/>
                <a:gd name="connsiteY199" fmla="*/ 788714 h 1130320"/>
                <a:gd name="connsiteX200" fmla="*/ 531871 w 1124943"/>
                <a:gd name="connsiteY200" fmla="*/ 693662 h 1130320"/>
                <a:gd name="connsiteX201" fmla="*/ 451407 w 1124943"/>
                <a:gd name="connsiteY201" fmla="*/ 723448 h 1130320"/>
                <a:gd name="connsiteX202" fmla="*/ 430758 w 1124943"/>
                <a:gd name="connsiteY202" fmla="*/ 725881 h 1130320"/>
                <a:gd name="connsiteX203" fmla="*/ 365351 w 1124943"/>
                <a:gd name="connsiteY203" fmla="*/ 733585 h 1130320"/>
                <a:gd name="connsiteX204" fmla="*/ 106871 w 1124943"/>
                <a:gd name="connsiteY204" fmla="*/ 626292 h 1130320"/>
                <a:gd name="connsiteX205" fmla="*/ 0 w 1124943"/>
                <a:gd name="connsiteY205" fmla="*/ 366793 h 1130320"/>
                <a:gd name="connsiteX206" fmla="*/ 106871 w 1124943"/>
                <a:gd name="connsiteY206" fmla="*/ 107293 h 1130320"/>
                <a:gd name="connsiteX207" fmla="*/ 365351 w 1124943"/>
                <a:gd name="connsiteY207"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705214 w 1124943"/>
                <a:gd name="connsiteY3" fmla="*/ 822767 h 1130320"/>
                <a:gd name="connsiteX4" fmla="*/ 736915 w 1124943"/>
                <a:gd name="connsiteY4" fmla="*/ 623797 h 1130320"/>
                <a:gd name="connsiteX5" fmla="*/ 621344 w 1124943"/>
                <a:gd name="connsiteY5" fmla="*/ 741071 h 1130320"/>
                <a:gd name="connsiteX6" fmla="*/ 682236 w 1124943"/>
                <a:gd name="connsiteY6" fmla="*/ 803450 h 1130320"/>
                <a:gd name="connsiteX7" fmla="*/ 729458 w 1124943"/>
                <a:gd name="connsiteY7" fmla="*/ 753546 h 1130320"/>
                <a:gd name="connsiteX8" fmla="*/ 772952 w 1124943"/>
                <a:gd name="connsiteY8" fmla="*/ 712376 h 1130320"/>
                <a:gd name="connsiteX9" fmla="*/ 799049 w 1124943"/>
                <a:gd name="connsiteY9" fmla="*/ 684929 h 1130320"/>
                <a:gd name="connsiteX10" fmla="*/ 772952 w 1124943"/>
                <a:gd name="connsiteY10" fmla="*/ 658729 h 1130320"/>
                <a:gd name="connsiteX11" fmla="*/ 736915 w 1124943"/>
                <a:gd name="connsiteY11" fmla="*/ 623797 h 1130320"/>
                <a:gd name="connsiteX12" fmla="*/ 674780 w 1124943"/>
                <a:gd name="connsiteY12" fmla="*/ 561417 h 1130320"/>
                <a:gd name="connsiteX13" fmla="*/ 623830 w 1124943"/>
                <a:gd name="connsiteY13" fmla="*/ 626292 h 1130320"/>
                <a:gd name="connsiteX14" fmla="*/ 557967 w 1124943"/>
                <a:gd name="connsiteY14" fmla="*/ 678691 h 1130320"/>
                <a:gd name="connsiteX15" fmla="*/ 598976 w 1124943"/>
                <a:gd name="connsiteY15" fmla="*/ 719861 h 1130320"/>
                <a:gd name="connsiteX16" fmla="*/ 715789 w 1124943"/>
                <a:gd name="connsiteY16" fmla="*/ 602588 h 1130320"/>
                <a:gd name="connsiteX17" fmla="*/ 674780 w 1124943"/>
                <a:gd name="connsiteY17" fmla="*/ 561417 h 1130320"/>
                <a:gd name="connsiteX18" fmla="*/ 363519 w 1124943"/>
                <a:gd name="connsiteY18" fmla="*/ 310494 h 1130320"/>
                <a:gd name="connsiteX19" fmla="*/ 322547 w 1124943"/>
                <a:gd name="connsiteY19" fmla="*/ 326934 h 1130320"/>
                <a:gd name="connsiteX20" fmla="*/ 322547 w 1124943"/>
                <a:gd name="connsiteY20" fmla="*/ 407868 h 1130320"/>
                <a:gd name="connsiteX21" fmla="*/ 363519 w 1124943"/>
                <a:gd name="connsiteY21" fmla="*/ 425572 h 1130320"/>
                <a:gd name="connsiteX22" fmla="*/ 403250 w 1124943"/>
                <a:gd name="connsiteY22" fmla="*/ 407868 h 1130320"/>
                <a:gd name="connsiteX23" fmla="*/ 419391 w 1124943"/>
                <a:gd name="connsiteY23" fmla="*/ 367401 h 1130320"/>
                <a:gd name="connsiteX24" fmla="*/ 403250 w 1124943"/>
                <a:gd name="connsiteY24" fmla="*/ 326934 h 1130320"/>
                <a:gd name="connsiteX25" fmla="*/ 363519 w 1124943"/>
                <a:gd name="connsiteY25" fmla="*/ 310494 h 1130320"/>
                <a:gd name="connsiteX26" fmla="*/ 363519 w 1124943"/>
                <a:gd name="connsiteY26" fmla="*/ 280144 h 1130320"/>
                <a:gd name="connsiteX27" fmla="*/ 424357 w 1124943"/>
                <a:gd name="connsiteY27" fmla="*/ 305436 h 1130320"/>
                <a:gd name="connsiteX28" fmla="*/ 449189 w 1124943"/>
                <a:gd name="connsiteY28" fmla="*/ 367401 h 1130320"/>
                <a:gd name="connsiteX29" fmla="*/ 424357 w 1124943"/>
                <a:gd name="connsiteY29" fmla="*/ 429366 h 1130320"/>
                <a:gd name="connsiteX30" fmla="*/ 363519 w 1124943"/>
                <a:gd name="connsiteY30" fmla="*/ 454658 h 1130320"/>
                <a:gd name="connsiteX31" fmla="*/ 302681 w 1124943"/>
                <a:gd name="connsiteY31" fmla="*/ 429366 h 1130320"/>
                <a:gd name="connsiteX32" fmla="*/ 302681 w 1124943"/>
                <a:gd name="connsiteY32" fmla="*/ 305436 h 1130320"/>
                <a:gd name="connsiteX33" fmla="*/ 363519 w 1124943"/>
                <a:gd name="connsiteY33" fmla="*/ 280144 h 1130320"/>
                <a:gd name="connsiteX34" fmla="*/ 355553 w 1124943"/>
                <a:gd name="connsiteY34" fmla="*/ 205836 h 1130320"/>
                <a:gd name="connsiteX35" fmla="*/ 351807 w 1124943"/>
                <a:gd name="connsiteY35" fmla="*/ 208341 h 1130320"/>
                <a:gd name="connsiteX36" fmla="*/ 345565 w 1124943"/>
                <a:gd name="connsiteY36" fmla="*/ 227128 h 1130320"/>
                <a:gd name="connsiteX37" fmla="*/ 324342 w 1124943"/>
                <a:gd name="connsiteY37" fmla="*/ 248420 h 1130320"/>
                <a:gd name="connsiteX38" fmla="*/ 314355 w 1124943"/>
                <a:gd name="connsiteY38" fmla="*/ 252178 h 1130320"/>
                <a:gd name="connsiteX39" fmla="*/ 285641 w 1124943"/>
                <a:gd name="connsiteY39" fmla="*/ 252178 h 1130320"/>
                <a:gd name="connsiteX40" fmla="*/ 266915 w 1124943"/>
                <a:gd name="connsiteY40" fmla="*/ 243410 h 1130320"/>
                <a:gd name="connsiteX41" fmla="*/ 261921 w 1124943"/>
                <a:gd name="connsiteY41" fmla="*/ 244663 h 1130320"/>
                <a:gd name="connsiteX42" fmla="*/ 245692 w 1124943"/>
                <a:gd name="connsiteY42" fmla="*/ 262198 h 1130320"/>
                <a:gd name="connsiteX43" fmla="*/ 244443 w 1124943"/>
                <a:gd name="connsiteY43" fmla="*/ 267208 h 1130320"/>
                <a:gd name="connsiteX44" fmla="*/ 253182 w 1124943"/>
                <a:gd name="connsiteY44" fmla="*/ 284742 h 1130320"/>
                <a:gd name="connsiteX45" fmla="*/ 253182 w 1124943"/>
                <a:gd name="connsiteY45" fmla="*/ 314802 h 1130320"/>
                <a:gd name="connsiteX46" fmla="*/ 248189 w 1124943"/>
                <a:gd name="connsiteY46" fmla="*/ 323570 h 1130320"/>
                <a:gd name="connsiteX47" fmla="*/ 228214 w 1124943"/>
                <a:gd name="connsiteY47" fmla="*/ 344862 h 1130320"/>
                <a:gd name="connsiteX48" fmla="*/ 209488 w 1124943"/>
                <a:gd name="connsiteY48" fmla="*/ 351124 h 1130320"/>
                <a:gd name="connsiteX49" fmla="*/ 205742 w 1124943"/>
                <a:gd name="connsiteY49" fmla="*/ 354882 h 1130320"/>
                <a:gd name="connsiteX50" fmla="*/ 205742 w 1124943"/>
                <a:gd name="connsiteY50" fmla="*/ 379931 h 1130320"/>
                <a:gd name="connsiteX51" fmla="*/ 209488 w 1124943"/>
                <a:gd name="connsiteY51" fmla="*/ 383689 h 1130320"/>
                <a:gd name="connsiteX52" fmla="*/ 228214 w 1124943"/>
                <a:gd name="connsiteY52" fmla="*/ 391204 h 1130320"/>
                <a:gd name="connsiteX53" fmla="*/ 248189 w 1124943"/>
                <a:gd name="connsiteY53" fmla="*/ 411243 h 1130320"/>
                <a:gd name="connsiteX54" fmla="*/ 253182 w 1124943"/>
                <a:gd name="connsiteY54" fmla="*/ 421263 h 1130320"/>
                <a:gd name="connsiteX55" fmla="*/ 253182 w 1124943"/>
                <a:gd name="connsiteY55" fmla="*/ 450071 h 1130320"/>
                <a:gd name="connsiteX56" fmla="*/ 244443 w 1124943"/>
                <a:gd name="connsiteY56" fmla="*/ 468858 h 1130320"/>
                <a:gd name="connsiteX57" fmla="*/ 245692 w 1124943"/>
                <a:gd name="connsiteY57" fmla="*/ 473868 h 1130320"/>
                <a:gd name="connsiteX58" fmla="*/ 261921 w 1124943"/>
                <a:gd name="connsiteY58" fmla="*/ 491403 h 1130320"/>
                <a:gd name="connsiteX59" fmla="*/ 266915 w 1124943"/>
                <a:gd name="connsiteY59" fmla="*/ 491403 h 1130320"/>
                <a:gd name="connsiteX60" fmla="*/ 285641 w 1124943"/>
                <a:gd name="connsiteY60" fmla="*/ 482635 h 1130320"/>
                <a:gd name="connsiteX61" fmla="*/ 299374 w 1124943"/>
                <a:gd name="connsiteY61" fmla="*/ 480130 h 1130320"/>
                <a:gd name="connsiteX62" fmla="*/ 314355 w 1124943"/>
                <a:gd name="connsiteY62" fmla="*/ 482635 h 1130320"/>
                <a:gd name="connsiteX63" fmla="*/ 324342 w 1124943"/>
                <a:gd name="connsiteY63" fmla="*/ 487645 h 1130320"/>
                <a:gd name="connsiteX64" fmla="*/ 345565 w 1124943"/>
                <a:gd name="connsiteY64" fmla="*/ 507685 h 1130320"/>
                <a:gd name="connsiteX65" fmla="*/ 351807 w 1124943"/>
                <a:gd name="connsiteY65" fmla="*/ 526472 h 1130320"/>
                <a:gd name="connsiteX66" fmla="*/ 355553 w 1124943"/>
                <a:gd name="connsiteY66" fmla="*/ 528977 h 1130320"/>
                <a:gd name="connsiteX67" fmla="*/ 380521 w 1124943"/>
                <a:gd name="connsiteY67" fmla="*/ 528977 h 1130320"/>
                <a:gd name="connsiteX68" fmla="*/ 383018 w 1124943"/>
                <a:gd name="connsiteY68" fmla="*/ 526472 h 1130320"/>
                <a:gd name="connsiteX69" fmla="*/ 390508 w 1124943"/>
                <a:gd name="connsiteY69" fmla="*/ 507685 h 1130320"/>
                <a:gd name="connsiteX70" fmla="*/ 410483 w 1124943"/>
                <a:gd name="connsiteY70" fmla="*/ 487645 h 1130320"/>
                <a:gd name="connsiteX71" fmla="*/ 421719 w 1124943"/>
                <a:gd name="connsiteY71" fmla="*/ 482635 h 1130320"/>
                <a:gd name="connsiteX72" fmla="*/ 450432 w 1124943"/>
                <a:gd name="connsiteY72" fmla="*/ 482635 h 1130320"/>
                <a:gd name="connsiteX73" fmla="*/ 469159 w 1124943"/>
                <a:gd name="connsiteY73" fmla="*/ 491403 h 1130320"/>
                <a:gd name="connsiteX74" fmla="*/ 472904 w 1124943"/>
                <a:gd name="connsiteY74" fmla="*/ 491403 h 1130320"/>
                <a:gd name="connsiteX75" fmla="*/ 490382 w 1124943"/>
                <a:gd name="connsiteY75" fmla="*/ 473868 h 1130320"/>
                <a:gd name="connsiteX76" fmla="*/ 490382 w 1124943"/>
                <a:gd name="connsiteY76" fmla="*/ 468858 h 1130320"/>
                <a:gd name="connsiteX77" fmla="*/ 482891 w 1124943"/>
                <a:gd name="connsiteY77" fmla="*/ 450071 h 1130320"/>
                <a:gd name="connsiteX78" fmla="*/ 482891 w 1124943"/>
                <a:gd name="connsiteY78" fmla="*/ 421263 h 1130320"/>
                <a:gd name="connsiteX79" fmla="*/ 486637 w 1124943"/>
                <a:gd name="connsiteY79" fmla="*/ 411243 h 1130320"/>
                <a:gd name="connsiteX80" fmla="*/ 507860 w 1124943"/>
                <a:gd name="connsiteY80" fmla="*/ 391204 h 1130320"/>
                <a:gd name="connsiteX81" fmla="*/ 526586 w 1124943"/>
                <a:gd name="connsiteY81" fmla="*/ 383689 h 1130320"/>
                <a:gd name="connsiteX82" fmla="*/ 529083 w 1124943"/>
                <a:gd name="connsiteY82" fmla="*/ 379931 h 1130320"/>
                <a:gd name="connsiteX83" fmla="*/ 529083 w 1124943"/>
                <a:gd name="connsiteY83" fmla="*/ 354882 h 1130320"/>
                <a:gd name="connsiteX84" fmla="*/ 526586 w 1124943"/>
                <a:gd name="connsiteY84" fmla="*/ 351124 h 1130320"/>
                <a:gd name="connsiteX85" fmla="*/ 507860 w 1124943"/>
                <a:gd name="connsiteY85" fmla="*/ 344862 h 1130320"/>
                <a:gd name="connsiteX86" fmla="*/ 486637 w 1124943"/>
                <a:gd name="connsiteY86" fmla="*/ 323570 h 1130320"/>
                <a:gd name="connsiteX87" fmla="*/ 482891 w 1124943"/>
                <a:gd name="connsiteY87" fmla="*/ 314802 h 1130320"/>
                <a:gd name="connsiteX88" fmla="*/ 482891 w 1124943"/>
                <a:gd name="connsiteY88" fmla="*/ 284742 h 1130320"/>
                <a:gd name="connsiteX89" fmla="*/ 490382 w 1124943"/>
                <a:gd name="connsiteY89" fmla="*/ 267208 h 1130320"/>
                <a:gd name="connsiteX90" fmla="*/ 490382 w 1124943"/>
                <a:gd name="connsiteY90" fmla="*/ 262198 h 1130320"/>
                <a:gd name="connsiteX91" fmla="*/ 472904 w 1124943"/>
                <a:gd name="connsiteY91" fmla="*/ 244663 h 1130320"/>
                <a:gd name="connsiteX92" fmla="*/ 469159 w 1124943"/>
                <a:gd name="connsiteY92" fmla="*/ 243410 h 1130320"/>
                <a:gd name="connsiteX93" fmla="*/ 450432 w 1124943"/>
                <a:gd name="connsiteY93" fmla="*/ 252178 h 1130320"/>
                <a:gd name="connsiteX94" fmla="*/ 421719 w 1124943"/>
                <a:gd name="connsiteY94" fmla="*/ 252178 h 1130320"/>
                <a:gd name="connsiteX95" fmla="*/ 410483 w 1124943"/>
                <a:gd name="connsiteY95" fmla="*/ 248420 h 1130320"/>
                <a:gd name="connsiteX96" fmla="*/ 390508 w 1124943"/>
                <a:gd name="connsiteY96" fmla="*/ 227128 h 1130320"/>
                <a:gd name="connsiteX97" fmla="*/ 383018 w 1124943"/>
                <a:gd name="connsiteY97" fmla="*/ 208341 h 1130320"/>
                <a:gd name="connsiteX98" fmla="*/ 380521 w 1124943"/>
                <a:gd name="connsiteY98" fmla="*/ 205836 h 1130320"/>
                <a:gd name="connsiteX99" fmla="*/ 355553 w 1124943"/>
                <a:gd name="connsiteY99" fmla="*/ 205836 h 1130320"/>
                <a:gd name="connsiteX100" fmla="*/ 355553 w 1124943"/>
                <a:gd name="connsiteY100" fmla="*/ 175776 h 1130320"/>
                <a:gd name="connsiteX101" fmla="*/ 380521 w 1124943"/>
                <a:gd name="connsiteY101" fmla="*/ 175776 h 1130320"/>
                <a:gd name="connsiteX102" fmla="*/ 411731 w 1124943"/>
                <a:gd name="connsiteY102" fmla="*/ 198321 h 1130320"/>
                <a:gd name="connsiteX103" fmla="*/ 417973 w 1124943"/>
                <a:gd name="connsiteY103" fmla="*/ 217108 h 1130320"/>
                <a:gd name="connsiteX104" fmla="*/ 421719 w 1124943"/>
                <a:gd name="connsiteY104" fmla="*/ 219613 h 1130320"/>
                <a:gd name="connsiteX105" fmla="*/ 434203 w 1124943"/>
                <a:gd name="connsiteY105" fmla="*/ 224623 h 1130320"/>
                <a:gd name="connsiteX106" fmla="*/ 437948 w 1124943"/>
                <a:gd name="connsiteY106" fmla="*/ 224623 h 1130320"/>
                <a:gd name="connsiteX107" fmla="*/ 456674 w 1124943"/>
                <a:gd name="connsiteY107" fmla="*/ 217108 h 1130320"/>
                <a:gd name="connsiteX108" fmla="*/ 495375 w 1124943"/>
                <a:gd name="connsiteY108" fmla="*/ 223371 h 1130320"/>
                <a:gd name="connsiteX109" fmla="*/ 511605 w 1124943"/>
                <a:gd name="connsiteY109" fmla="*/ 240905 h 1130320"/>
                <a:gd name="connsiteX110" fmla="*/ 517847 w 1124943"/>
                <a:gd name="connsiteY110" fmla="*/ 278480 h 1130320"/>
                <a:gd name="connsiteX111" fmla="*/ 509108 w 1124943"/>
                <a:gd name="connsiteY111" fmla="*/ 298520 h 1130320"/>
                <a:gd name="connsiteX112" fmla="*/ 510356 w 1124943"/>
                <a:gd name="connsiteY112" fmla="*/ 301025 h 1130320"/>
                <a:gd name="connsiteX113" fmla="*/ 514102 w 1124943"/>
                <a:gd name="connsiteY113" fmla="*/ 314802 h 1130320"/>
                <a:gd name="connsiteX114" fmla="*/ 517847 w 1124943"/>
                <a:gd name="connsiteY114" fmla="*/ 317307 h 1130320"/>
                <a:gd name="connsiteX115" fmla="*/ 536573 w 1124943"/>
                <a:gd name="connsiteY115" fmla="*/ 323570 h 1130320"/>
                <a:gd name="connsiteX116" fmla="*/ 559045 w 1124943"/>
                <a:gd name="connsiteY116" fmla="*/ 354882 h 1130320"/>
                <a:gd name="connsiteX117" fmla="*/ 559045 w 1124943"/>
                <a:gd name="connsiteY117" fmla="*/ 379931 h 1130320"/>
                <a:gd name="connsiteX118" fmla="*/ 536573 w 1124943"/>
                <a:gd name="connsiteY118" fmla="*/ 411243 h 1130320"/>
                <a:gd name="connsiteX119" fmla="*/ 517847 w 1124943"/>
                <a:gd name="connsiteY119" fmla="*/ 418758 h 1130320"/>
                <a:gd name="connsiteX120" fmla="*/ 514102 w 1124943"/>
                <a:gd name="connsiteY120" fmla="*/ 421263 h 1130320"/>
                <a:gd name="connsiteX121" fmla="*/ 510356 w 1124943"/>
                <a:gd name="connsiteY121" fmla="*/ 433788 h 1130320"/>
                <a:gd name="connsiteX122" fmla="*/ 509108 w 1124943"/>
                <a:gd name="connsiteY122" fmla="*/ 437546 h 1130320"/>
                <a:gd name="connsiteX123" fmla="*/ 517847 w 1124943"/>
                <a:gd name="connsiteY123" fmla="*/ 456333 h 1130320"/>
                <a:gd name="connsiteX124" fmla="*/ 511605 w 1124943"/>
                <a:gd name="connsiteY124" fmla="*/ 495160 h 1130320"/>
                <a:gd name="connsiteX125" fmla="*/ 495375 w 1124943"/>
                <a:gd name="connsiteY125" fmla="*/ 511442 h 1130320"/>
                <a:gd name="connsiteX126" fmla="*/ 455426 w 1124943"/>
                <a:gd name="connsiteY126" fmla="*/ 518957 h 1130320"/>
                <a:gd name="connsiteX127" fmla="*/ 437948 w 1124943"/>
                <a:gd name="connsiteY127" fmla="*/ 510190 h 1130320"/>
                <a:gd name="connsiteX128" fmla="*/ 434203 w 1124943"/>
                <a:gd name="connsiteY128" fmla="*/ 510190 h 1130320"/>
                <a:gd name="connsiteX129" fmla="*/ 421719 w 1124943"/>
                <a:gd name="connsiteY129" fmla="*/ 515200 h 1130320"/>
                <a:gd name="connsiteX130" fmla="*/ 417973 w 1124943"/>
                <a:gd name="connsiteY130" fmla="*/ 517705 h 1130320"/>
                <a:gd name="connsiteX131" fmla="*/ 411731 w 1124943"/>
                <a:gd name="connsiteY131" fmla="*/ 537744 h 1130320"/>
                <a:gd name="connsiteX132" fmla="*/ 380521 w 1124943"/>
                <a:gd name="connsiteY132" fmla="*/ 559037 h 1130320"/>
                <a:gd name="connsiteX133" fmla="*/ 355553 w 1124943"/>
                <a:gd name="connsiteY133" fmla="*/ 559037 h 1130320"/>
                <a:gd name="connsiteX134" fmla="*/ 324342 w 1124943"/>
                <a:gd name="connsiteY134" fmla="*/ 537744 h 1130320"/>
                <a:gd name="connsiteX135" fmla="*/ 316852 w 1124943"/>
                <a:gd name="connsiteY135" fmla="*/ 517705 h 1130320"/>
                <a:gd name="connsiteX136" fmla="*/ 314355 w 1124943"/>
                <a:gd name="connsiteY136" fmla="*/ 515200 h 1130320"/>
                <a:gd name="connsiteX137" fmla="*/ 301871 w 1124943"/>
                <a:gd name="connsiteY137" fmla="*/ 510190 h 1130320"/>
                <a:gd name="connsiteX138" fmla="*/ 298125 w 1124943"/>
                <a:gd name="connsiteY138" fmla="*/ 510190 h 1130320"/>
                <a:gd name="connsiteX139" fmla="*/ 279399 w 1124943"/>
                <a:gd name="connsiteY139" fmla="*/ 518957 h 1130320"/>
                <a:gd name="connsiteX140" fmla="*/ 240698 w 1124943"/>
                <a:gd name="connsiteY140" fmla="*/ 511442 h 1130320"/>
                <a:gd name="connsiteX141" fmla="*/ 224469 w 1124943"/>
                <a:gd name="connsiteY141" fmla="*/ 495160 h 1130320"/>
                <a:gd name="connsiteX142" fmla="*/ 216978 w 1124943"/>
                <a:gd name="connsiteY142" fmla="*/ 456333 h 1130320"/>
                <a:gd name="connsiteX143" fmla="*/ 225717 w 1124943"/>
                <a:gd name="connsiteY143" fmla="*/ 437546 h 1130320"/>
                <a:gd name="connsiteX144" fmla="*/ 225717 w 1124943"/>
                <a:gd name="connsiteY144" fmla="*/ 433788 h 1130320"/>
                <a:gd name="connsiteX145" fmla="*/ 220723 w 1124943"/>
                <a:gd name="connsiteY145" fmla="*/ 421263 h 1130320"/>
                <a:gd name="connsiteX146" fmla="*/ 218226 w 1124943"/>
                <a:gd name="connsiteY146" fmla="*/ 418758 h 1130320"/>
                <a:gd name="connsiteX147" fmla="*/ 199500 w 1124943"/>
                <a:gd name="connsiteY147" fmla="*/ 411243 h 1130320"/>
                <a:gd name="connsiteX148" fmla="*/ 175780 w 1124943"/>
                <a:gd name="connsiteY148" fmla="*/ 379931 h 1130320"/>
                <a:gd name="connsiteX149" fmla="*/ 175780 w 1124943"/>
                <a:gd name="connsiteY149" fmla="*/ 354882 h 1130320"/>
                <a:gd name="connsiteX150" fmla="*/ 199500 w 1124943"/>
                <a:gd name="connsiteY150" fmla="*/ 323570 h 1130320"/>
                <a:gd name="connsiteX151" fmla="*/ 218226 w 1124943"/>
                <a:gd name="connsiteY151" fmla="*/ 317307 h 1130320"/>
                <a:gd name="connsiteX152" fmla="*/ 220723 w 1124943"/>
                <a:gd name="connsiteY152" fmla="*/ 314802 h 1130320"/>
                <a:gd name="connsiteX153" fmla="*/ 225717 w 1124943"/>
                <a:gd name="connsiteY153" fmla="*/ 301025 h 1130320"/>
                <a:gd name="connsiteX154" fmla="*/ 225717 w 1124943"/>
                <a:gd name="connsiteY154" fmla="*/ 298520 h 1130320"/>
                <a:gd name="connsiteX155" fmla="*/ 216978 w 1124943"/>
                <a:gd name="connsiteY155" fmla="*/ 278480 h 1130320"/>
                <a:gd name="connsiteX156" fmla="*/ 223220 w 1124943"/>
                <a:gd name="connsiteY156" fmla="*/ 240905 h 1130320"/>
                <a:gd name="connsiteX157" fmla="*/ 240698 w 1124943"/>
                <a:gd name="connsiteY157" fmla="*/ 223371 h 1130320"/>
                <a:gd name="connsiteX158" fmla="*/ 279399 w 1124943"/>
                <a:gd name="connsiteY158" fmla="*/ 217108 h 1130320"/>
                <a:gd name="connsiteX159" fmla="*/ 298125 w 1124943"/>
                <a:gd name="connsiteY159" fmla="*/ 224623 h 1130320"/>
                <a:gd name="connsiteX160" fmla="*/ 301871 w 1124943"/>
                <a:gd name="connsiteY160" fmla="*/ 224623 h 1130320"/>
                <a:gd name="connsiteX161" fmla="*/ 314355 w 1124943"/>
                <a:gd name="connsiteY161" fmla="*/ 219613 h 1130320"/>
                <a:gd name="connsiteX162" fmla="*/ 316852 w 1124943"/>
                <a:gd name="connsiteY162" fmla="*/ 217108 h 1130320"/>
                <a:gd name="connsiteX163" fmla="*/ 324342 w 1124943"/>
                <a:gd name="connsiteY163" fmla="*/ 198321 h 1130320"/>
                <a:gd name="connsiteX164" fmla="*/ 355553 w 1124943"/>
                <a:gd name="connsiteY164" fmla="*/ 175776 h 1130320"/>
                <a:gd name="connsiteX165" fmla="*/ 365873 w 1124943"/>
                <a:gd name="connsiteY165" fmla="*/ 101347 h 1130320"/>
                <a:gd name="connsiteX166" fmla="*/ 176642 w 1124943"/>
                <a:gd name="connsiteY166" fmla="*/ 179932 h 1130320"/>
                <a:gd name="connsiteX167" fmla="*/ 176642 w 1124943"/>
                <a:gd name="connsiteY167" fmla="*/ 560381 h 1130320"/>
                <a:gd name="connsiteX168" fmla="*/ 365873 w 1124943"/>
                <a:gd name="connsiteY168" fmla="*/ 638966 h 1130320"/>
                <a:gd name="connsiteX169" fmla="*/ 555104 w 1124943"/>
                <a:gd name="connsiteY169" fmla="*/ 560381 h 1130320"/>
                <a:gd name="connsiteX170" fmla="*/ 633536 w 1124943"/>
                <a:gd name="connsiteY170" fmla="*/ 369533 h 1130320"/>
                <a:gd name="connsiteX171" fmla="*/ 555104 w 1124943"/>
                <a:gd name="connsiteY171" fmla="*/ 179932 h 1130320"/>
                <a:gd name="connsiteX172" fmla="*/ 365873 w 1124943"/>
                <a:gd name="connsiteY172" fmla="*/ 101347 h 1130320"/>
                <a:gd name="connsiteX173" fmla="*/ 365873 w 1124943"/>
                <a:gd name="connsiteY173" fmla="*/ 71410 h 1130320"/>
                <a:gd name="connsiteX174" fmla="*/ 576268 w 1124943"/>
                <a:gd name="connsiteY174" fmla="*/ 158726 h 1130320"/>
                <a:gd name="connsiteX175" fmla="*/ 663414 w 1124943"/>
                <a:gd name="connsiteY175" fmla="*/ 369533 h 1130320"/>
                <a:gd name="connsiteX176" fmla="*/ 576268 w 1124943"/>
                <a:gd name="connsiteY176" fmla="*/ 581587 h 1130320"/>
                <a:gd name="connsiteX177" fmla="*/ 365873 w 1124943"/>
                <a:gd name="connsiteY177" fmla="*/ 668903 h 1130320"/>
                <a:gd name="connsiteX178" fmla="*/ 155478 w 1124943"/>
                <a:gd name="connsiteY178" fmla="*/ 581587 h 1130320"/>
                <a:gd name="connsiteX179" fmla="*/ 155478 w 1124943"/>
                <a:gd name="connsiteY179" fmla="*/ 158726 h 1130320"/>
                <a:gd name="connsiteX180" fmla="*/ 365873 w 1124943"/>
                <a:gd name="connsiteY180" fmla="*/ 71410 h 1130320"/>
                <a:gd name="connsiteX181" fmla="*/ 365351 w 1124943"/>
                <a:gd name="connsiteY181" fmla="*/ 29942 h 1130320"/>
                <a:gd name="connsiteX182" fmla="*/ 127997 w 1124943"/>
                <a:gd name="connsiteY182" fmla="*/ 128502 h 1130320"/>
                <a:gd name="connsiteX183" fmla="*/ 29825 w 1124943"/>
                <a:gd name="connsiteY183" fmla="*/ 366793 h 1130320"/>
                <a:gd name="connsiteX184" fmla="*/ 127997 w 1124943"/>
                <a:gd name="connsiteY184" fmla="*/ 606330 h 1130320"/>
                <a:gd name="connsiteX185" fmla="*/ 365351 w 1124943"/>
                <a:gd name="connsiteY185" fmla="*/ 704890 h 1130320"/>
                <a:gd name="connsiteX186" fmla="*/ 602704 w 1124943"/>
                <a:gd name="connsiteY186" fmla="*/ 606330 h 1130320"/>
                <a:gd name="connsiteX187" fmla="*/ 700877 w 1124943"/>
                <a:gd name="connsiteY187" fmla="*/ 366793 h 1130320"/>
                <a:gd name="connsiteX188" fmla="*/ 602704 w 1124943"/>
                <a:gd name="connsiteY188" fmla="*/ 128502 h 1130320"/>
                <a:gd name="connsiteX189" fmla="*/ 365351 w 1124943"/>
                <a:gd name="connsiteY189" fmla="*/ 29942 h 1130320"/>
                <a:gd name="connsiteX190" fmla="*/ 365351 w 1124943"/>
                <a:gd name="connsiteY190" fmla="*/ 0 h 1130320"/>
                <a:gd name="connsiteX191" fmla="*/ 623830 w 1124943"/>
                <a:gd name="connsiteY191" fmla="*/ 107293 h 1130320"/>
                <a:gd name="connsiteX192" fmla="*/ 730701 w 1124943"/>
                <a:gd name="connsiteY192" fmla="*/ 366793 h 1130320"/>
                <a:gd name="connsiteX193" fmla="*/ 690935 w 1124943"/>
                <a:gd name="connsiteY193" fmla="*/ 533970 h 1130320"/>
                <a:gd name="connsiteX194" fmla="*/ 1092323 w 1124943"/>
                <a:gd name="connsiteY194" fmla="*/ 938190 h 1130320"/>
                <a:gd name="connsiteX195" fmla="*/ 1092323 w 1124943"/>
                <a:gd name="connsiteY195" fmla="*/ 1097882 h 1130320"/>
                <a:gd name="connsiteX196" fmla="*/ 1012791 w 1124943"/>
                <a:gd name="connsiteY196" fmla="*/ 1130320 h 1130320"/>
                <a:gd name="connsiteX197" fmla="*/ 934502 w 1124943"/>
                <a:gd name="connsiteY197" fmla="*/ 1097882 h 1130320"/>
                <a:gd name="connsiteX198" fmla="*/ 626549 w 1124943"/>
                <a:gd name="connsiteY198" fmla="*/ 788714 h 1130320"/>
                <a:gd name="connsiteX199" fmla="*/ 531871 w 1124943"/>
                <a:gd name="connsiteY199" fmla="*/ 693662 h 1130320"/>
                <a:gd name="connsiteX200" fmla="*/ 451407 w 1124943"/>
                <a:gd name="connsiteY200" fmla="*/ 723448 h 1130320"/>
                <a:gd name="connsiteX201" fmla="*/ 430758 w 1124943"/>
                <a:gd name="connsiteY201" fmla="*/ 725881 h 1130320"/>
                <a:gd name="connsiteX202" fmla="*/ 365351 w 1124943"/>
                <a:gd name="connsiteY202" fmla="*/ 733585 h 1130320"/>
                <a:gd name="connsiteX203" fmla="*/ 106871 w 1124943"/>
                <a:gd name="connsiteY203" fmla="*/ 626292 h 1130320"/>
                <a:gd name="connsiteX204" fmla="*/ 0 w 1124943"/>
                <a:gd name="connsiteY204" fmla="*/ 366793 h 1130320"/>
                <a:gd name="connsiteX205" fmla="*/ 106871 w 1124943"/>
                <a:gd name="connsiteY205" fmla="*/ 107293 h 1130320"/>
                <a:gd name="connsiteX206" fmla="*/ 365351 w 1124943"/>
                <a:gd name="connsiteY206" fmla="*/ 0 h 1130320"/>
                <a:gd name="connsiteX0" fmla="*/ 705214 w 1124943"/>
                <a:gd name="connsiteY0" fmla="*/ 822767 h 1130320"/>
                <a:gd name="connsiteX1" fmla="*/ 703362 w 1124943"/>
                <a:gd name="connsiteY1" fmla="*/ 824659 h 1130320"/>
                <a:gd name="connsiteX2" fmla="*/ 705214 w 1124943"/>
                <a:gd name="connsiteY2" fmla="*/ 822767 h 1130320"/>
                <a:gd name="connsiteX3" fmla="*/ 736915 w 1124943"/>
                <a:gd name="connsiteY3" fmla="*/ 623797 h 1130320"/>
                <a:gd name="connsiteX4" fmla="*/ 621344 w 1124943"/>
                <a:gd name="connsiteY4" fmla="*/ 741071 h 1130320"/>
                <a:gd name="connsiteX5" fmla="*/ 682236 w 1124943"/>
                <a:gd name="connsiteY5" fmla="*/ 803450 h 1130320"/>
                <a:gd name="connsiteX6" fmla="*/ 729458 w 1124943"/>
                <a:gd name="connsiteY6" fmla="*/ 753546 h 1130320"/>
                <a:gd name="connsiteX7" fmla="*/ 772952 w 1124943"/>
                <a:gd name="connsiteY7" fmla="*/ 712376 h 1130320"/>
                <a:gd name="connsiteX8" fmla="*/ 799049 w 1124943"/>
                <a:gd name="connsiteY8" fmla="*/ 684929 h 1130320"/>
                <a:gd name="connsiteX9" fmla="*/ 772952 w 1124943"/>
                <a:gd name="connsiteY9" fmla="*/ 658729 h 1130320"/>
                <a:gd name="connsiteX10" fmla="*/ 736915 w 1124943"/>
                <a:gd name="connsiteY10" fmla="*/ 623797 h 1130320"/>
                <a:gd name="connsiteX11" fmla="*/ 674780 w 1124943"/>
                <a:gd name="connsiteY11" fmla="*/ 561417 h 1130320"/>
                <a:gd name="connsiteX12" fmla="*/ 623830 w 1124943"/>
                <a:gd name="connsiteY12" fmla="*/ 626292 h 1130320"/>
                <a:gd name="connsiteX13" fmla="*/ 557967 w 1124943"/>
                <a:gd name="connsiteY13" fmla="*/ 678691 h 1130320"/>
                <a:gd name="connsiteX14" fmla="*/ 598976 w 1124943"/>
                <a:gd name="connsiteY14" fmla="*/ 719861 h 1130320"/>
                <a:gd name="connsiteX15" fmla="*/ 715789 w 1124943"/>
                <a:gd name="connsiteY15" fmla="*/ 602588 h 1130320"/>
                <a:gd name="connsiteX16" fmla="*/ 674780 w 1124943"/>
                <a:gd name="connsiteY16" fmla="*/ 561417 h 1130320"/>
                <a:gd name="connsiteX17" fmla="*/ 363519 w 1124943"/>
                <a:gd name="connsiteY17" fmla="*/ 310494 h 1130320"/>
                <a:gd name="connsiteX18" fmla="*/ 322547 w 1124943"/>
                <a:gd name="connsiteY18" fmla="*/ 326934 h 1130320"/>
                <a:gd name="connsiteX19" fmla="*/ 322547 w 1124943"/>
                <a:gd name="connsiteY19" fmla="*/ 407868 h 1130320"/>
                <a:gd name="connsiteX20" fmla="*/ 363519 w 1124943"/>
                <a:gd name="connsiteY20" fmla="*/ 425572 h 1130320"/>
                <a:gd name="connsiteX21" fmla="*/ 403250 w 1124943"/>
                <a:gd name="connsiteY21" fmla="*/ 407868 h 1130320"/>
                <a:gd name="connsiteX22" fmla="*/ 419391 w 1124943"/>
                <a:gd name="connsiteY22" fmla="*/ 367401 h 1130320"/>
                <a:gd name="connsiteX23" fmla="*/ 403250 w 1124943"/>
                <a:gd name="connsiteY23" fmla="*/ 326934 h 1130320"/>
                <a:gd name="connsiteX24" fmla="*/ 363519 w 1124943"/>
                <a:gd name="connsiteY24" fmla="*/ 310494 h 1130320"/>
                <a:gd name="connsiteX25" fmla="*/ 363519 w 1124943"/>
                <a:gd name="connsiteY25" fmla="*/ 280144 h 1130320"/>
                <a:gd name="connsiteX26" fmla="*/ 424357 w 1124943"/>
                <a:gd name="connsiteY26" fmla="*/ 305436 h 1130320"/>
                <a:gd name="connsiteX27" fmla="*/ 449189 w 1124943"/>
                <a:gd name="connsiteY27" fmla="*/ 367401 h 1130320"/>
                <a:gd name="connsiteX28" fmla="*/ 424357 w 1124943"/>
                <a:gd name="connsiteY28" fmla="*/ 429366 h 1130320"/>
                <a:gd name="connsiteX29" fmla="*/ 363519 w 1124943"/>
                <a:gd name="connsiteY29" fmla="*/ 454658 h 1130320"/>
                <a:gd name="connsiteX30" fmla="*/ 302681 w 1124943"/>
                <a:gd name="connsiteY30" fmla="*/ 429366 h 1130320"/>
                <a:gd name="connsiteX31" fmla="*/ 302681 w 1124943"/>
                <a:gd name="connsiteY31" fmla="*/ 305436 h 1130320"/>
                <a:gd name="connsiteX32" fmla="*/ 363519 w 1124943"/>
                <a:gd name="connsiteY32" fmla="*/ 280144 h 1130320"/>
                <a:gd name="connsiteX33" fmla="*/ 355553 w 1124943"/>
                <a:gd name="connsiteY33" fmla="*/ 205836 h 1130320"/>
                <a:gd name="connsiteX34" fmla="*/ 351807 w 1124943"/>
                <a:gd name="connsiteY34" fmla="*/ 208341 h 1130320"/>
                <a:gd name="connsiteX35" fmla="*/ 345565 w 1124943"/>
                <a:gd name="connsiteY35" fmla="*/ 227128 h 1130320"/>
                <a:gd name="connsiteX36" fmla="*/ 324342 w 1124943"/>
                <a:gd name="connsiteY36" fmla="*/ 248420 h 1130320"/>
                <a:gd name="connsiteX37" fmla="*/ 314355 w 1124943"/>
                <a:gd name="connsiteY37" fmla="*/ 252178 h 1130320"/>
                <a:gd name="connsiteX38" fmla="*/ 285641 w 1124943"/>
                <a:gd name="connsiteY38" fmla="*/ 252178 h 1130320"/>
                <a:gd name="connsiteX39" fmla="*/ 266915 w 1124943"/>
                <a:gd name="connsiteY39" fmla="*/ 243410 h 1130320"/>
                <a:gd name="connsiteX40" fmla="*/ 261921 w 1124943"/>
                <a:gd name="connsiteY40" fmla="*/ 244663 h 1130320"/>
                <a:gd name="connsiteX41" fmla="*/ 245692 w 1124943"/>
                <a:gd name="connsiteY41" fmla="*/ 262198 h 1130320"/>
                <a:gd name="connsiteX42" fmla="*/ 244443 w 1124943"/>
                <a:gd name="connsiteY42" fmla="*/ 267208 h 1130320"/>
                <a:gd name="connsiteX43" fmla="*/ 253182 w 1124943"/>
                <a:gd name="connsiteY43" fmla="*/ 284742 h 1130320"/>
                <a:gd name="connsiteX44" fmla="*/ 253182 w 1124943"/>
                <a:gd name="connsiteY44" fmla="*/ 314802 h 1130320"/>
                <a:gd name="connsiteX45" fmla="*/ 248189 w 1124943"/>
                <a:gd name="connsiteY45" fmla="*/ 323570 h 1130320"/>
                <a:gd name="connsiteX46" fmla="*/ 228214 w 1124943"/>
                <a:gd name="connsiteY46" fmla="*/ 344862 h 1130320"/>
                <a:gd name="connsiteX47" fmla="*/ 209488 w 1124943"/>
                <a:gd name="connsiteY47" fmla="*/ 351124 h 1130320"/>
                <a:gd name="connsiteX48" fmla="*/ 205742 w 1124943"/>
                <a:gd name="connsiteY48" fmla="*/ 354882 h 1130320"/>
                <a:gd name="connsiteX49" fmla="*/ 205742 w 1124943"/>
                <a:gd name="connsiteY49" fmla="*/ 379931 h 1130320"/>
                <a:gd name="connsiteX50" fmla="*/ 209488 w 1124943"/>
                <a:gd name="connsiteY50" fmla="*/ 383689 h 1130320"/>
                <a:gd name="connsiteX51" fmla="*/ 228214 w 1124943"/>
                <a:gd name="connsiteY51" fmla="*/ 391204 h 1130320"/>
                <a:gd name="connsiteX52" fmla="*/ 248189 w 1124943"/>
                <a:gd name="connsiteY52" fmla="*/ 411243 h 1130320"/>
                <a:gd name="connsiteX53" fmla="*/ 253182 w 1124943"/>
                <a:gd name="connsiteY53" fmla="*/ 421263 h 1130320"/>
                <a:gd name="connsiteX54" fmla="*/ 253182 w 1124943"/>
                <a:gd name="connsiteY54" fmla="*/ 450071 h 1130320"/>
                <a:gd name="connsiteX55" fmla="*/ 244443 w 1124943"/>
                <a:gd name="connsiteY55" fmla="*/ 468858 h 1130320"/>
                <a:gd name="connsiteX56" fmla="*/ 245692 w 1124943"/>
                <a:gd name="connsiteY56" fmla="*/ 473868 h 1130320"/>
                <a:gd name="connsiteX57" fmla="*/ 261921 w 1124943"/>
                <a:gd name="connsiteY57" fmla="*/ 491403 h 1130320"/>
                <a:gd name="connsiteX58" fmla="*/ 266915 w 1124943"/>
                <a:gd name="connsiteY58" fmla="*/ 491403 h 1130320"/>
                <a:gd name="connsiteX59" fmla="*/ 285641 w 1124943"/>
                <a:gd name="connsiteY59" fmla="*/ 482635 h 1130320"/>
                <a:gd name="connsiteX60" fmla="*/ 299374 w 1124943"/>
                <a:gd name="connsiteY60" fmla="*/ 480130 h 1130320"/>
                <a:gd name="connsiteX61" fmla="*/ 314355 w 1124943"/>
                <a:gd name="connsiteY61" fmla="*/ 482635 h 1130320"/>
                <a:gd name="connsiteX62" fmla="*/ 324342 w 1124943"/>
                <a:gd name="connsiteY62" fmla="*/ 487645 h 1130320"/>
                <a:gd name="connsiteX63" fmla="*/ 345565 w 1124943"/>
                <a:gd name="connsiteY63" fmla="*/ 507685 h 1130320"/>
                <a:gd name="connsiteX64" fmla="*/ 351807 w 1124943"/>
                <a:gd name="connsiteY64" fmla="*/ 526472 h 1130320"/>
                <a:gd name="connsiteX65" fmla="*/ 355553 w 1124943"/>
                <a:gd name="connsiteY65" fmla="*/ 528977 h 1130320"/>
                <a:gd name="connsiteX66" fmla="*/ 380521 w 1124943"/>
                <a:gd name="connsiteY66" fmla="*/ 528977 h 1130320"/>
                <a:gd name="connsiteX67" fmla="*/ 383018 w 1124943"/>
                <a:gd name="connsiteY67" fmla="*/ 526472 h 1130320"/>
                <a:gd name="connsiteX68" fmla="*/ 390508 w 1124943"/>
                <a:gd name="connsiteY68" fmla="*/ 507685 h 1130320"/>
                <a:gd name="connsiteX69" fmla="*/ 410483 w 1124943"/>
                <a:gd name="connsiteY69" fmla="*/ 487645 h 1130320"/>
                <a:gd name="connsiteX70" fmla="*/ 421719 w 1124943"/>
                <a:gd name="connsiteY70" fmla="*/ 482635 h 1130320"/>
                <a:gd name="connsiteX71" fmla="*/ 450432 w 1124943"/>
                <a:gd name="connsiteY71" fmla="*/ 482635 h 1130320"/>
                <a:gd name="connsiteX72" fmla="*/ 469159 w 1124943"/>
                <a:gd name="connsiteY72" fmla="*/ 491403 h 1130320"/>
                <a:gd name="connsiteX73" fmla="*/ 472904 w 1124943"/>
                <a:gd name="connsiteY73" fmla="*/ 491403 h 1130320"/>
                <a:gd name="connsiteX74" fmla="*/ 490382 w 1124943"/>
                <a:gd name="connsiteY74" fmla="*/ 473868 h 1130320"/>
                <a:gd name="connsiteX75" fmla="*/ 490382 w 1124943"/>
                <a:gd name="connsiteY75" fmla="*/ 468858 h 1130320"/>
                <a:gd name="connsiteX76" fmla="*/ 482891 w 1124943"/>
                <a:gd name="connsiteY76" fmla="*/ 450071 h 1130320"/>
                <a:gd name="connsiteX77" fmla="*/ 482891 w 1124943"/>
                <a:gd name="connsiteY77" fmla="*/ 421263 h 1130320"/>
                <a:gd name="connsiteX78" fmla="*/ 486637 w 1124943"/>
                <a:gd name="connsiteY78" fmla="*/ 411243 h 1130320"/>
                <a:gd name="connsiteX79" fmla="*/ 507860 w 1124943"/>
                <a:gd name="connsiteY79" fmla="*/ 391204 h 1130320"/>
                <a:gd name="connsiteX80" fmla="*/ 526586 w 1124943"/>
                <a:gd name="connsiteY80" fmla="*/ 383689 h 1130320"/>
                <a:gd name="connsiteX81" fmla="*/ 529083 w 1124943"/>
                <a:gd name="connsiteY81" fmla="*/ 379931 h 1130320"/>
                <a:gd name="connsiteX82" fmla="*/ 529083 w 1124943"/>
                <a:gd name="connsiteY82" fmla="*/ 354882 h 1130320"/>
                <a:gd name="connsiteX83" fmla="*/ 526586 w 1124943"/>
                <a:gd name="connsiteY83" fmla="*/ 351124 h 1130320"/>
                <a:gd name="connsiteX84" fmla="*/ 507860 w 1124943"/>
                <a:gd name="connsiteY84" fmla="*/ 344862 h 1130320"/>
                <a:gd name="connsiteX85" fmla="*/ 486637 w 1124943"/>
                <a:gd name="connsiteY85" fmla="*/ 323570 h 1130320"/>
                <a:gd name="connsiteX86" fmla="*/ 482891 w 1124943"/>
                <a:gd name="connsiteY86" fmla="*/ 314802 h 1130320"/>
                <a:gd name="connsiteX87" fmla="*/ 482891 w 1124943"/>
                <a:gd name="connsiteY87" fmla="*/ 284742 h 1130320"/>
                <a:gd name="connsiteX88" fmla="*/ 490382 w 1124943"/>
                <a:gd name="connsiteY88" fmla="*/ 267208 h 1130320"/>
                <a:gd name="connsiteX89" fmla="*/ 490382 w 1124943"/>
                <a:gd name="connsiteY89" fmla="*/ 262198 h 1130320"/>
                <a:gd name="connsiteX90" fmla="*/ 472904 w 1124943"/>
                <a:gd name="connsiteY90" fmla="*/ 244663 h 1130320"/>
                <a:gd name="connsiteX91" fmla="*/ 469159 w 1124943"/>
                <a:gd name="connsiteY91" fmla="*/ 243410 h 1130320"/>
                <a:gd name="connsiteX92" fmla="*/ 450432 w 1124943"/>
                <a:gd name="connsiteY92" fmla="*/ 252178 h 1130320"/>
                <a:gd name="connsiteX93" fmla="*/ 421719 w 1124943"/>
                <a:gd name="connsiteY93" fmla="*/ 252178 h 1130320"/>
                <a:gd name="connsiteX94" fmla="*/ 410483 w 1124943"/>
                <a:gd name="connsiteY94" fmla="*/ 248420 h 1130320"/>
                <a:gd name="connsiteX95" fmla="*/ 390508 w 1124943"/>
                <a:gd name="connsiteY95" fmla="*/ 227128 h 1130320"/>
                <a:gd name="connsiteX96" fmla="*/ 383018 w 1124943"/>
                <a:gd name="connsiteY96" fmla="*/ 208341 h 1130320"/>
                <a:gd name="connsiteX97" fmla="*/ 380521 w 1124943"/>
                <a:gd name="connsiteY97" fmla="*/ 205836 h 1130320"/>
                <a:gd name="connsiteX98" fmla="*/ 355553 w 1124943"/>
                <a:gd name="connsiteY98" fmla="*/ 205836 h 1130320"/>
                <a:gd name="connsiteX99" fmla="*/ 355553 w 1124943"/>
                <a:gd name="connsiteY99" fmla="*/ 175776 h 1130320"/>
                <a:gd name="connsiteX100" fmla="*/ 380521 w 1124943"/>
                <a:gd name="connsiteY100" fmla="*/ 175776 h 1130320"/>
                <a:gd name="connsiteX101" fmla="*/ 411731 w 1124943"/>
                <a:gd name="connsiteY101" fmla="*/ 198321 h 1130320"/>
                <a:gd name="connsiteX102" fmla="*/ 417973 w 1124943"/>
                <a:gd name="connsiteY102" fmla="*/ 217108 h 1130320"/>
                <a:gd name="connsiteX103" fmla="*/ 421719 w 1124943"/>
                <a:gd name="connsiteY103" fmla="*/ 219613 h 1130320"/>
                <a:gd name="connsiteX104" fmla="*/ 434203 w 1124943"/>
                <a:gd name="connsiteY104" fmla="*/ 224623 h 1130320"/>
                <a:gd name="connsiteX105" fmla="*/ 437948 w 1124943"/>
                <a:gd name="connsiteY105" fmla="*/ 224623 h 1130320"/>
                <a:gd name="connsiteX106" fmla="*/ 456674 w 1124943"/>
                <a:gd name="connsiteY106" fmla="*/ 217108 h 1130320"/>
                <a:gd name="connsiteX107" fmla="*/ 495375 w 1124943"/>
                <a:gd name="connsiteY107" fmla="*/ 223371 h 1130320"/>
                <a:gd name="connsiteX108" fmla="*/ 511605 w 1124943"/>
                <a:gd name="connsiteY108" fmla="*/ 240905 h 1130320"/>
                <a:gd name="connsiteX109" fmla="*/ 517847 w 1124943"/>
                <a:gd name="connsiteY109" fmla="*/ 278480 h 1130320"/>
                <a:gd name="connsiteX110" fmla="*/ 509108 w 1124943"/>
                <a:gd name="connsiteY110" fmla="*/ 298520 h 1130320"/>
                <a:gd name="connsiteX111" fmla="*/ 510356 w 1124943"/>
                <a:gd name="connsiteY111" fmla="*/ 301025 h 1130320"/>
                <a:gd name="connsiteX112" fmla="*/ 514102 w 1124943"/>
                <a:gd name="connsiteY112" fmla="*/ 314802 h 1130320"/>
                <a:gd name="connsiteX113" fmla="*/ 517847 w 1124943"/>
                <a:gd name="connsiteY113" fmla="*/ 317307 h 1130320"/>
                <a:gd name="connsiteX114" fmla="*/ 536573 w 1124943"/>
                <a:gd name="connsiteY114" fmla="*/ 323570 h 1130320"/>
                <a:gd name="connsiteX115" fmla="*/ 559045 w 1124943"/>
                <a:gd name="connsiteY115" fmla="*/ 354882 h 1130320"/>
                <a:gd name="connsiteX116" fmla="*/ 559045 w 1124943"/>
                <a:gd name="connsiteY116" fmla="*/ 379931 h 1130320"/>
                <a:gd name="connsiteX117" fmla="*/ 536573 w 1124943"/>
                <a:gd name="connsiteY117" fmla="*/ 411243 h 1130320"/>
                <a:gd name="connsiteX118" fmla="*/ 517847 w 1124943"/>
                <a:gd name="connsiteY118" fmla="*/ 418758 h 1130320"/>
                <a:gd name="connsiteX119" fmla="*/ 514102 w 1124943"/>
                <a:gd name="connsiteY119" fmla="*/ 421263 h 1130320"/>
                <a:gd name="connsiteX120" fmla="*/ 510356 w 1124943"/>
                <a:gd name="connsiteY120" fmla="*/ 433788 h 1130320"/>
                <a:gd name="connsiteX121" fmla="*/ 509108 w 1124943"/>
                <a:gd name="connsiteY121" fmla="*/ 437546 h 1130320"/>
                <a:gd name="connsiteX122" fmla="*/ 517847 w 1124943"/>
                <a:gd name="connsiteY122" fmla="*/ 456333 h 1130320"/>
                <a:gd name="connsiteX123" fmla="*/ 511605 w 1124943"/>
                <a:gd name="connsiteY123" fmla="*/ 495160 h 1130320"/>
                <a:gd name="connsiteX124" fmla="*/ 495375 w 1124943"/>
                <a:gd name="connsiteY124" fmla="*/ 511442 h 1130320"/>
                <a:gd name="connsiteX125" fmla="*/ 455426 w 1124943"/>
                <a:gd name="connsiteY125" fmla="*/ 518957 h 1130320"/>
                <a:gd name="connsiteX126" fmla="*/ 437948 w 1124943"/>
                <a:gd name="connsiteY126" fmla="*/ 510190 h 1130320"/>
                <a:gd name="connsiteX127" fmla="*/ 434203 w 1124943"/>
                <a:gd name="connsiteY127" fmla="*/ 510190 h 1130320"/>
                <a:gd name="connsiteX128" fmla="*/ 421719 w 1124943"/>
                <a:gd name="connsiteY128" fmla="*/ 515200 h 1130320"/>
                <a:gd name="connsiteX129" fmla="*/ 417973 w 1124943"/>
                <a:gd name="connsiteY129" fmla="*/ 517705 h 1130320"/>
                <a:gd name="connsiteX130" fmla="*/ 411731 w 1124943"/>
                <a:gd name="connsiteY130" fmla="*/ 537744 h 1130320"/>
                <a:gd name="connsiteX131" fmla="*/ 380521 w 1124943"/>
                <a:gd name="connsiteY131" fmla="*/ 559037 h 1130320"/>
                <a:gd name="connsiteX132" fmla="*/ 355553 w 1124943"/>
                <a:gd name="connsiteY132" fmla="*/ 559037 h 1130320"/>
                <a:gd name="connsiteX133" fmla="*/ 324342 w 1124943"/>
                <a:gd name="connsiteY133" fmla="*/ 537744 h 1130320"/>
                <a:gd name="connsiteX134" fmla="*/ 316852 w 1124943"/>
                <a:gd name="connsiteY134" fmla="*/ 517705 h 1130320"/>
                <a:gd name="connsiteX135" fmla="*/ 314355 w 1124943"/>
                <a:gd name="connsiteY135" fmla="*/ 515200 h 1130320"/>
                <a:gd name="connsiteX136" fmla="*/ 301871 w 1124943"/>
                <a:gd name="connsiteY136" fmla="*/ 510190 h 1130320"/>
                <a:gd name="connsiteX137" fmla="*/ 298125 w 1124943"/>
                <a:gd name="connsiteY137" fmla="*/ 510190 h 1130320"/>
                <a:gd name="connsiteX138" fmla="*/ 279399 w 1124943"/>
                <a:gd name="connsiteY138" fmla="*/ 518957 h 1130320"/>
                <a:gd name="connsiteX139" fmla="*/ 240698 w 1124943"/>
                <a:gd name="connsiteY139" fmla="*/ 511442 h 1130320"/>
                <a:gd name="connsiteX140" fmla="*/ 224469 w 1124943"/>
                <a:gd name="connsiteY140" fmla="*/ 495160 h 1130320"/>
                <a:gd name="connsiteX141" fmla="*/ 216978 w 1124943"/>
                <a:gd name="connsiteY141" fmla="*/ 456333 h 1130320"/>
                <a:gd name="connsiteX142" fmla="*/ 225717 w 1124943"/>
                <a:gd name="connsiteY142" fmla="*/ 437546 h 1130320"/>
                <a:gd name="connsiteX143" fmla="*/ 225717 w 1124943"/>
                <a:gd name="connsiteY143" fmla="*/ 433788 h 1130320"/>
                <a:gd name="connsiteX144" fmla="*/ 220723 w 1124943"/>
                <a:gd name="connsiteY144" fmla="*/ 421263 h 1130320"/>
                <a:gd name="connsiteX145" fmla="*/ 218226 w 1124943"/>
                <a:gd name="connsiteY145" fmla="*/ 418758 h 1130320"/>
                <a:gd name="connsiteX146" fmla="*/ 199500 w 1124943"/>
                <a:gd name="connsiteY146" fmla="*/ 411243 h 1130320"/>
                <a:gd name="connsiteX147" fmla="*/ 175780 w 1124943"/>
                <a:gd name="connsiteY147" fmla="*/ 379931 h 1130320"/>
                <a:gd name="connsiteX148" fmla="*/ 175780 w 1124943"/>
                <a:gd name="connsiteY148" fmla="*/ 354882 h 1130320"/>
                <a:gd name="connsiteX149" fmla="*/ 199500 w 1124943"/>
                <a:gd name="connsiteY149" fmla="*/ 323570 h 1130320"/>
                <a:gd name="connsiteX150" fmla="*/ 218226 w 1124943"/>
                <a:gd name="connsiteY150" fmla="*/ 317307 h 1130320"/>
                <a:gd name="connsiteX151" fmla="*/ 220723 w 1124943"/>
                <a:gd name="connsiteY151" fmla="*/ 314802 h 1130320"/>
                <a:gd name="connsiteX152" fmla="*/ 225717 w 1124943"/>
                <a:gd name="connsiteY152" fmla="*/ 301025 h 1130320"/>
                <a:gd name="connsiteX153" fmla="*/ 225717 w 1124943"/>
                <a:gd name="connsiteY153" fmla="*/ 298520 h 1130320"/>
                <a:gd name="connsiteX154" fmla="*/ 216978 w 1124943"/>
                <a:gd name="connsiteY154" fmla="*/ 278480 h 1130320"/>
                <a:gd name="connsiteX155" fmla="*/ 223220 w 1124943"/>
                <a:gd name="connsiteY155" fmla="*/ 240905 h 1130320"/>
                <a:gd name="connsiteX156" fmla="*/ 240698 w 1124943"/>
                <a:gd name="connsiteY156" fmla="*/ 223371 h 1130320"/>
                <a:gd name="connsiteX157" fmla="*/ 279399 w 1124943"/>
                <a:gd name="connsiteY157" fmla="*/ 217108 h 1130320"/>
                <a:gd name="connsiteX158" fmla="*/ 298125 w 1124943"/>
                <a:gd name="connsiteY158" fmla="*/ 224623 h 1130320"/>
                <a:gd name="connsiteX159" fmla="*/ 301871 w 1124943"/>
                <a:gd name="connsiteY159" fmla="*/ 224623 h 1130320"/>
                <a:gd name="connsiteX160" fmla="*/ 314355 w 1124943"/>
                <a:gd name="connsiteY160" fmla="*/ 219613 h 1130320"/>
                <a:gd name="connsiteX161" fmla="*/ 316852 w 1124943"/>
                <a:gd name="connsiteY161" fmla="*/ 217108 h 1130320"/>
                <a:gd name="connsiteX162" fmla="*/ 324342 w 1124943"/>
                <a:gd name="connsiteY162" fmla="*/ 198321 h 1130320"/>
                <a:gd name="connsiteX163" fmla="*/ 355553 w 1124943"/>
                <a:gd name="connsiteY163" fmla="*/ 175776 h 1130320"/>
                <a:gd name="connsiteX164" fmla="*/ 365873 w 1124943"/>
                <a:gd name="connsiteY164" fmla="*/ 101347 h 1130320"/>
                <a:gd name="connsiteX165" fmla="*/ 176642 w 1124943"/>
                <a:gd name="connsiteY165" fmla="*/ 179932 h 1130320"/>
                <a:gd name="connsiteX166" fmla="*/ 176642 w 1124943"/>
                <a:gd name="connsiteY166" fmla="*/ 560381 h 1130320"/>
                <a:gd name="connsiteX167" fmla="*/ 365873 w 1124943"/>
                <a:gd name="connsiteY167" fmla="*/ 638966 h 1130320"/>
                <a:gd name="connsiteX168" fmla="*/ 555104 w 1124943"/>
                <a:gd name="connsiteY168" fmla="*/ 560381 h 1130320"/>
                <a:gd name="connsiteX169" fmla="*/ 633536 w 1124943"/>
                <a:gd name="connsiteY169" fmla="*/ 369533 h 1130320"/>
                <a:gd name="connsiteX170" fmla="*/ 555104 w 1124943"/>
                <a:gd name="connsiteY170" fmla="*/ 179932 h 1130320"/>
                <a:gd name="connsiteX171" fmla="*/ 365873 w 1124943"/>
                <a:gd name="connsiteY171" fmla="*/ 101347 h 1130320"/>
                <a:gd name="connsiteX172" fmla="*/ 365873 w 1124943"/>
                <a:gd name="connsiteY172" fmla="*/ 71410 h 1130320"/>
                <a:gd name="connsiteX173" fmla="*/ 576268 w 1124943"/>
                <a:gd name="connsiteY173" fmla="*/ 158726 h 1130320"/>
                <a:gd name="connsiteX174" fmla="*/ 663414 w 1124943"/>
                <a:gd name="connsiteY174" fmla="*/ 369533 h 1130320"/>
                <a:gd name="connsiteX175" fmla="*/ 576268 w 1124943"/>
                <a:gd name="connsiteY175" fmla="*/ 581587 h 1130320"/>
                <a:gd name="connsiteX176" fmla="*/ 365873 w 1124943"/>
                <a:gd name="connsiteY176" fmla="*/ 668903 h 1130320"/>
                <a:gd name="connsiteX177" fmla="*/ 155478 w 1124943"/>
                <a:gd name="connsiteY177" fmla="*/ 581587 h 1130320"/>
                <a:gd name="connsiteX178" fmla="*/ 155478 w 1124943"/>
                <a:gd name="connsiteY178" fmla="*/ 158726 h 1130320"/>
                <a:gd name="connsiteX179" fmla="*/ 365873 w 1124943"/>
                <a:gd name="connsiteY179" fmla="*/ 71410 h 1130320"/>
                <a:gd name="connsiteX180" fmla="*/ 365351 w 1124943"/>
                <a:gd name="connsiteY180" fmla="*/ 29942 h 1130320"/>
                <a:gd name="connsiteX181" fmla="*/ 127997 w 1124943"/>
                <a:gd name="connsiteY181" fmla="*/ 128502 h 1130320"/>
                <a:gd name="connsiteX182" fmla="*/ 29825 w 1124943"/>
                <a:gd name="connsiteY182" fmla="*/ 366793 h 1130320"/>
                <a:gd name="connsiteX183" fmla="*/ 127997 w 1124943"/>
                <a:gd name="connsiteY183" fmla="*/ 606330 h 1130320"/>
                <a:gd name="connsiteX184" fmla="*/ 365351 w 1124943"/>
                <a:gd name="connsiteY184" fmla="*/ 704890 h 1130320"/>
                <a:gd name="connsiteX185" fmla="*/ 602704 w 1124943"/>
                <a:gd name="connsiteY185" fmla="*/ 606330 h 1130320"/>
                <a:gd name="connsiteX186" fmla="*/ 700877 w 1124943"/>
                <a:gd name="connsiteY186" fmla="*/ 366793 h 1130320"/>
                <a:gd name="connsiteX187" fmla="*/ 602704 w 1124943"/>
                <a:gd name="connsiteY187" fmla="*/ 128502 h 1130320"/>
                <a:gd name="connsiteX188" fmla="*/ 365351 w 1124943"/>
                <a:gd name="connsiteY188" fmla="*/ 29942 h 1130320"/>
                <a:gd name="connsiteX189" fmla="*/ 365351 w 1124943"/>
                <a:gd name="connsiteY189" fmla="*/ 0 h 1130320"/>
                <a:gd name="connsiteX190" fmla="*/ 623830 w 1124943"/>
                <a:gd name="connsiteY190" fmla="*/ 107293 h 1130320"/>
                <a:gd name="connsiteX191" fmla="*/ 730701 w 1124943"/>
                <a:gd name="connsiteY191" fmla="*/ 366793 h 1130320"/>
                <a:gd name="connsiteX192" fmla="*/ 690935 w 1124943"/>
                <a:gd name="connsiteY192" fmla="*/ 533970 h 1130320"/>
                <a:gd name="connsiteX193" fmla="*/ 1092323 w 1124943"/>
                <a:gd name="connsiteY193" fmla="*/ 938190 h 1130320"/>
                <a:gd name="connsiteX194" fmla="*/ 1092323 w 1124943"/>
                <a:gd name="connsiteY194" fmla="*/ 1097882 h 1130320"/>
                <a:gd name="connsiteX195" fmla="*/ 1012791 w 1124943"/>
                <a:gd name="connsiteY195" fmla="*/ 1130320 h 1130320"/>
                <a:gd name="connsiteX196" fmla="*/ 934502 w 1124943"/>
                <a:gd name="connsiteY196" fmla="*/ 1097882 h 1130320"/>
                <a:gd name="connsiteX197" fmla="*/ 626549 w 1124943"/>
                <a:gd name="connsiteY197" fmla="*/ 788714 h 1130320"/>
                <a:gd name="connsiteX198" fmla="*/ 531871 w 1124943"/>
                <a:gd name="connsiteY198" fmla="*/ 693662 h 1130320"/>
                <a:gd name="connsiteX199" fmla="*/ 451407 w 1124943"/>
                <a:gd name="connsiteY199" fmla="*/ 723448 h 1130320"/>
                <a:gd name="connsiteX200" fmla="*/ 430758 w 1124943"/>
                <a:gd name="connsiteY200" fmla="*/ 725881 h 1130320"/>
                <a:gd name="connsiteX201" fmla="*/ 365351 w 1124943"/>
                <a:gd name="connsiteY201" fmla="*/ 733585 h 1130320"/>
                <a:gd name="connsiteX202" fmla="*/ 106871 w 1124943"/>
                <a:gd name="connsiteY202" fmla="*/ 626292 h 1130320"/>
                <a:gd name="connsiteX203" fmla="*/ 0 w 1124943"/>
                <a:gd name="connsiteY203" fmla="*/ 366793 h 1130320"/>
                <a:gd name="connsiteX204" fmla="*/ 106871 w 1124943"/>
                <a:gd name="connsiteY204" fmla="*/ 107293 h 1130320"/>
                <a:gd name="connsiteX205" fmla="*/ 365351 w 1124943"/>
                <a:gd name="connsiteY205" fmla="*/ 0 h 1130320"/>
                <a:gd name="connsiteX0" fmla="*/ 736915 w 1124943"/>
                <a:gd name="connsiteY0" fmla="*/ 623797 h 1130320"/>
                <a:gd name="connsiteX1" fmla="*/ 621344 w 1124943"/>
                <a:gd name="connsiteY1" fmla="*/ 741071 h 1130320"/>
                <a:gd name="connsiteX2" fmla="*/ 682236 w 1124943"/>
                <a:gd name="connsiteY2" fmla="*/ 803450 h 1130320"/>
                <a:gd name="connsiteX3" fmla="*/ 729458 w 1124943"/>
                <a:gd name="connsiteY3" fmla="*/ 753546 h 1130320"/>
                <a:gd name="connsiteX4" fmla="*/ 772952 w 1124943"/>
                <a:gd name="connsiteY4" fmla="*/ 712376 h 1130320"/>
                <a:gd name="connsiteX5" fmla="*/ 799049 w 1124943"/>
                <a:gd name="connsiteY5" fmla="*/ 684929 h 1130320"/>
                <a:gd name="connsiteX6" fmla="*/ 772952 w 1124943"/>
                <a:gd name="connsiteY6" fmla="*/ 658729 h 1130320"/>
                <a:gd name="connsiteX7" fmla="*/ 736915 w 1124943"/>
                <a:gd name="connsiteY7" fmla="*/ 623797 h 1130320"/>
                <a:gd name="connsiteX8" fmla="*/ 674780 w 1124943"/>
                <a:gd name="connsiteY8" fmla="*/ 561417 h 1130320"/>
                <a:gd name="connsiteX9" fmla="*/ 623830 w 1124943"/>
                <a:gd name="connsiteY9" fmla="*/ 626292 h 1130320"/>
                <a:gd name="connsiteX10" fmla="*/ 557967 w 1124943"/>
                <a:gd name="connsiteY10" fmla="*/ 678691 h 1130320"/>
                <a:gd name="connsiteX11" fmla="*/ 598976 w 1124943"/>
                <a:gd name="connsiteY11" fmla="*/ 719861 h 1130320"/>
                <a:gd name="connsiteX12" fmla="*/ 715789 w 1124943"/>
                <a:gd name="connsiteY12" fmla="*/ 602588 h 1130320"/>
                <a:gd name="connsiteX13" fmla="*/ 674780 w 1124943"/>
                <a:gd name="connsiteY13" fmla="*/ 561417 h 1130320"/>
                <a:gd name="connsiteX14" fmla="*/ 363519 w 1124943"/>
                <a:gd name="connsiteY14" fmla="*/ 310494 h 1130320"/>
                <a:gd name="connsiteX15" fmla="*/ 322547 w 1124943"/>
                <a:gd name="connsiteY15" fmla="*/ 326934 h 1130320"/>
                <a:gd name="connsiteX16" fmla="*/ 322547 w 1124943"/>
                <a:gd name="connsiteY16" fmla="*/ 407868 h 1130320"/>
                <a:gd name="connsiteX17" fmla="*/ 363519 w 1124943"/>
                <a:gd name="connsiteY17" fmla="*/ 425572 h 1130320"/>
                <a:gd name="connsiteX18" fmla="*/ 403250 w 1124943"/>
                <a:gd name="connsiteY18" fmla="*/ 407868 h 1130320"/>
                <a:gd name="connsiteX19" fmla="*/ 419391 w 1124943"/>
                <a:gd name="connsiteY19" fmla="*/ 367401 h 1130320"/>
                <a:gd name="connsiteX20" fmla="*/ 403250 w 1124943"/>
                <a:gd name="connsiteY20" fmla="*/ 326934 h 1130320"/>
                <a:gd name="connsiteX21" fmla="*/ 363519 w 1124943"/>
                <a:gd name="connsiteY21" fmla="*/ 310494 h 1130320"/>
                <a:gd name="connsiteX22" fmla="*/ 363519 w 1124943"/>
                <a:gd name="connsiteY22" fmla="*/ 280144 h 1130320"/>
                <a:gd name="connsiteX23" fmla="*/ 424357 w 1124943"/>
                <a:gd name="connsiteY23" fmla="*/ 305436 h 1130320"/>
                <a:gd name="connsiteX24" fmla="*/ 449189 w 1124943"/>
                <a:gd name="connsiteY24" fmla="*/ 367401 h 1130320"/>
                <a:gd name="connsiteX25" fmla="*/ 424357 w 1124943"/>
                <a:gd name="connsiteY25" fmla="*/ 429366 h 1130320"/>
                <a:gd name="connsiteX26" fmla="*/ 363519 w 1124943"/>
                <a:gd name="connsiteY26" fmla="*/ 454658 h 1130320"/>
                <a:gd name="connsiteX27" fmla="*/ 302681 w 1124943"/>
                <a:gd name="connsiteY27" fmla="*/ 429366 h 1130320"/>
                <a:gd name="connsiteX28" fmla="*/ 302681 w 1124943"/>
                <a:gd name="connsiteY28" fmla="*/ 305436 h 1130320"/>
                <a:gd name="connsiteX29" fmla="*/ 363519 w 1124943"/>
                <a:gd name="connsiteY29" fmla="*/ 280144 h 1130320"/>
                <a:gd name="connsiteX30" fmla="*/ 355553 w 1124943"/>
                <a:gd name="connsiteY30" fmla="*/ 205836 h 1130320"/>
                <a:gd name="connsiteX31" fmla="*/ 351807 w 1124943"/>
                <a:gd name="connsiteY31" fmla="*/ 208341 h 1130320"/>
                <a:gd name="connsiteX32" fmla="*/ 345565 w 1124943"/>
                <a:gd name="connsiteY32" fmla="*/ 227128 h 1130320"/>
                <a:gd name="connsiteX33" fmla="*/ 324342 w 1124943"/>
                <a:gd name="connsiteY33" fmla="*/ 248420 h 1130320"/>
                <a:gd name="connsiteX34" fmla="*/ 314355 w 1124943"/>
                <a:gd name="connsiteY34" fmla="*/ 252178 h 1130320"/>
                <a:gd name="connsiteX35" fmla="*/ 285641 w 1124943"/>
                <a:gd name="connsiteY35" fmla="*/ 252178 h 1130320"/>
                <a:gd name="connsiteX36" fmla="*/ 266915 w 1124943"/>
                <a:gd name="connsiteY36" fmla="*/ 243410 h 1130320"/>
                <a:gd name="connsiteX37" fmla="*/ 261921 w 1124943"/>
                <a:gd name="connsiteY37" fmla="*/ 244663 h 1130320"/>
                <a:gd name="connsiteX38" fmla="*/ 245692 w 1124943"/>
                <a:gd name="connsiteY38" fmla="*/ 262198 h 1130320"/>
                <a:gd name="connsiteX39" fmla="*/ 244443 w 1124943"/>
                <a:gd name="connsiteY39" fmla="*/ 267208 h 1130320"/>
                <a:gd name="connsiteX40" fmla="*/ 253182 w 1124943"/>
                <a:gd name="connsiteY40" fmla="*/ 284742 h 1130320"/>
                <a:gd name="connsiteX41" fmla="*/ 253182 w 1124943"/>
                <a:gd name="connsiteY41" fmla="*/ 314802 h 1130320"/>
                <a:gd name="connsiteX42" fmla="*/ 248189 w 1124943"/>
                <a:gd name="connsiteY42" fmla="*/ 323570 h 1130320"/>
                <a:gd name="connsiteX43" fmla="*/ 228214 w 1124943"/>
                <a:gd name="connsiteY43" fmla="*/ 344862 h 1130320"/>
                <a:gd name="connsiteX44" fmla="*/ 209488 w 1124943"/>
                <a:gd name="connsiteY44" fmla="*/ 351124 h 1130320"/>
                <a:gd name="connsiteX45" fmla="*/ 205742 w 1124943"/>
                <a:gd name="connsiteY45" fmla="*/ 354882 h 1130320"/>
                <a:gd name="connsiteX46" fmla="*/ 205742 w 1124943"/>
                <a:gd name="connsiteY46" fmla="*/ 379931 h 1130320"/>
                <a:gd name="connsiteX47" fmla="*/ 209488 w 1124943"/>
                <a:gd name="connsiteY47" fmla="*/ 383689 h 1130320"/>
                <a:gd name="connsiteX48" fmla="*/ 228214 w 1124943"/>
                <a:gd name="connsiteY48" fmla="*/ 391204 h 1130320"/>
                <a:gd name="connsiteX49" fmla="*/ 248189 w 1124943"/>
                <a:gd name="connsiteY49" fmla="*/ 411243 h 1130320"/>
                <a:gd name="connsiteX50" fmla="*/ 253182 w 1124943"/>
                <a:gd name="connsiteY50" fmla="*/ 421263 h 1130320"/>
                <a:gd name="connsiteX51" fmla="*/ 253182 w 1124943"/>
                <a:gd name="connsiteY51" fmla="*/ 450071 h 1130320"/>
                <a:gd name="connsiteX52" fmla="*/ 244443 w 1124943"/>
                <a:gd name="connsiteY52" fmla="*/ 468858 h 1130320"/>
                <a:gd name="connsiteX53" fmla="*/ 245692 w 1124943"/>
                <a:gd name="connsiteY53" fmla="*/ 473868 h 1130320"/>
                <a:gd name="connsiteX54" fmla="*/ 261921 w 1124943"/>
                <a:gd name="connsiteY54" fmla="*/ 491403 h 1130320"/>
                <a:gd name="connsiteX55" fmla="*/ 266915 w 1124943"/>
                <a:gd name="connsiteY55" fmla="*/ 491403 h 1130320"/>
                <a:gd name="connsiteX56" fmla="*/ 285641 w 1124943"/>
                <a:gd name="connsiteY56" fmla="*/ 482635 h 1130320"/>
                <a:gd name="connsiteX57" fmla="*/ 299374 w 1124943"/>
                <a:gd name="connsiteY57" fmla="*/ 480130 h 1130320"/>
                <a:gd name="connsiteX58" fmla="*/ 314355 w 1124943"/>
                <a:gd name="connsiteY58" fmla="*/ 482635 h 1130320"/>
                <a:gd name="connsiteX59" fmla="*/ 324342 w 1124943"/>
                <a:gd name="connsiteY59" fmla="*/ 487645 h 1130320"/>
                <a:gd name="connsiteX60" fmla="*/ 345565 w 1124943"/>
                <a:gd name="connsiteY60" fmla="*/ 507685 h 1130320"/>
                <a:gd name="connsiteX61" fmla="*/ 351807 w 1124943"/>
                <a:gd name="connsiteY61" fmla="*/ 526472 h 1130320"/>
                <a:gd name="connsiteX62" fmla="*/ 355553 w 1124943"/>
                <a:gd name="connsiteY62" fmla="*/ 528977 h 1130320"/>
                <a:gd name="connsiteX63" fmla="*/ 380521 w 1124943"/>
                <a:gd name="connsiteY63" fmla="*/ 528977 h 1130320"/>
                <a:gd name="connsiteX64" fmla="*/ 383018 w 1124943"/>
                <a:gd name="connsiteY64" fmla="*/ 526472 h 1130320"/>
                <a:gd name="connsiteX65" fmla="*/ 390508 w 1124943"/>
                <a:gd name="connsiteY65" fmla="*/ 507685 h 1130320"/>
                <a:gd name="connsiteX66" fmla="*/ 410483 w 1124943"/>
                <a:gd name="connsiteY66" fmla="*/ 487645 h 1130320"/>
                <a:gd name="connsiteX67" fmla="*/ 421719 w 1124943"/>
                <a:gd name="connsiteY67" fmla="*/ 482635 h 1130320"/>
                <a:gd name="connsiteX68" fmla="*/ 450432 w 1124943"/>
                <a:gd name="connsiteY68" fmla="*/ 482635 h 1130320"/>
                <a:gd name="connsiteX69" fmla="*/ 469159 w 1124943"/>
                <a:gd name="connsiteY69" fmla="*/ 491403 h 1130320"/>
                <a:gd name="connsiteX70" fmla="*/ 472904 w 1124943"/>
                <a:gd name="connsiteY70" fmla="*/ 491403 h 1130320"/>
                <a:gd name="connsiteX71" fmla="*/ 490382 w 1124943"/>
                <a:gd name="connsiteY71" fmla="*/ 473868 h 1130320"/>
                <a:gd name="connsiteX72" fmla="*/ 490382 w 1124943"/>
                <a:gd name="connsiteY72" fmla="*/ 468858 h 1130320"/>
                <a:gd name="connsiteX73" fmla="*/ 482891 w 1124943"/>
                <a:gd name="connsiteY73" fmla="*/ 450071 h 1130320"/>
                <a:gd name="connsiteX74" fmla="*/ 482891 w 1124943"/>
                <a:gd name="connsiteY74" fmla="*/ 421263 h 1130320"/>
                <a:gd name="connsiteX75" fmla="*/ 486637 w 1124943"/>
                <a:gd name="connsiteY75" fmla="*/ 411243 h 1130320"/>
                <a:gd name="connsiteX76" fmla="*/ 507860 w 1124943"/>
                <a:gd name="connsiteY76" fmla="*/ 391204 h 1130320"/>
                <a:gd name="connsiteX77" fmla="*/ 526586 w 1124943"/>
                <a:gd name="connsiteY77" fmla="*/ 383689 h 1130320"/>
                <a:gd name="connsiteX78" fmla="*/ 529083 w 1124943"/>
                <a:gd name="connsiteY78" fmla="*/ 379931 h 1130320"/>
                <a:gd name="connsiteX79" fmla="*/ 529083 w 1124943"/>
                <a:gd name="connsiteY79" fmla="*/ 354882 h 1130320"/>
                <a:gd name="connsiteX80" fmla="*/ 526586 w 1124943"/>
                <a:gd name="connsiteY80" fmla="*/ 351124 h 1130320"/>
                <a:gd name="connsiteX81" fmla="*/ 507860 w 1124943"/>
                <a:gd name="connsiteY81" fmla="*/ 344862 h 1130320"/>
                <a:gd name="connsiteX82" fmla="*/ 486637 w 1124943"/>
                <a:gd name="connsiteY82" fmla="*/ 323570 h 1130320"/>
                <a:gd name="connsiteX83" fmla="*/ 482891 w 1124943"/>
                <a:gd name="connsiteY83" fmla="*/ 314802 h 1130320"/>
                <a:gd name="connsiteX84" fmla="*/ 482891 w 1124943"/>
                <a:gd name="connsiteY84" fmla="*/ 284742 h 1130320"/>
                <a:gd name="connsiteX85" fmla="*/ 490382 w 1124943"/>
                <a:gd name="connsiteY85" fmla="*/ 267208 h 1130320"/>
                <a:gd name="connsiteX86" fmla="*/ 490382 w 1124943"/>
                <a:gd name="connsiteY86" fmla="*/ 262198 h 1130320"/>
                <a:gd name="connsiteX87" fmla="*/ 472904 w 1124943"/>
                <a:gd name="connsiteY87" fmla="*/ 244663 h 1130320"/>
                <a:gd name="connsiteX88" fmla="*/ 469159 w 1124943"/>
                <a:gd name="connsiteY88" fmla="*/ 243410 h 1130320"/>
                <a:gd name="connsiteX89" fmla="*/ 450432 w 1124943"/>
                <a:gd name="connsiteY89" fmla="*/ 252178 h 1130320"/>
                <a:gd name="connsiteX90" fmla="*/ 421719 w 1124943"/>
                <a:gd name="connsiteY90" fmla="*/ 252178 h 1130320"/>
                <a:gd name="connsiteX91" fmla="*/ 410483 w 1124943"/>
                <a:gd name="connsiteY91" fmla="*/ 248420 h 1130320"/>
                <a:gd name="connsiteX92" fmla="*/ 390508 w 1124943"/>
                <a:gd name="connsiteY92" fmla="*/ 227128 h 1130320"/>
                <a:gd name="connsiteX93" fmla="*/ 383018 w 1124943"/>
                <a:gd name="connsiteY93" fmla="*/ 208341 h 1130320"/>
                <a:gd name="connsiteX94" fmla="*/ 380521 w 1124943"/>
                <a:gd name="connsiteY94" fmla="*/ 205836 h 1130320"/>
                <a:gd name="connsiteX95" fmla="*/ 355553 w 1124943"/>
                <a:gd name="connsiteY95" fmla="*/ 205836 h 1130320"/>
                <a:gd name="connsiteX96" fmla="*/ 355553 w 1124943"/>
                <a:gd name="connsiteY96" fmla="*/ 175776 h 1130320"/>
                <a:gd name="connsiteX97" fmla="*/ 380521 w 1124943"/>
                <a:gd name="connsiteY97" fmla="*/ 175776 h 1130320"/>
                <a:gd name="connsiteX98" fmla="*/ 411731 w 1124943"/>
                <a:gd name="connsiteY98" fmla="*/ 198321 h 1130320"/>
                <a:gd name="connsiteX99" fmla="*/ 417973 w 1124943"/>
                <a:gd name="connsiteY99" fmla="*/ 217108 h 1130320"/>
                <a:gd name="connsiteX100" fmla="*/ 421719 w 1124943"/>
                <a:gd name="connsiteY100" fmla="*/ 219613 h 1130320"/>
                <a:gd name="connsiteX101" fmla="*/ 434203 w 1124943"/>
                <a:gd name="connsiteY101" fmla="*/ 224623 h 1130320"/>
                <a:gd name="connsiteX102" fmla="*/ 437948 w 1124943"/>
                <a:gd name="connsiteY102" fmla="*/ 224623 h 1130320"/>
                <a:gd name="connsiteX103" fmla="*/ 456674 w 1124943"/>
                <a:gd name="connsiteY103" fmla="*/ 217108 h 1130320"/>
                <a:gd name="connsiteX104" fmla="*/ 495375 w 1124943"/>
                <a:gd name="connsiteY104" fmla="*/ 223371 h 1130320"/>
                <a:gd name="connsiteX105" fmla="*/ 511605 w 1124943"/>
                <a:gd name="connsiteY105" fmla="*/ 240905 h 1130320"/>
                <a:gd name="connsiteX106" fmla="*/ 517847 w 1124943"/>
                <a:gd name="connsiteY106" fmla="*/ 278480 h 1130320"/>
                <a:gd name="connsiteX107" fmla="*/ 509108 w 1124943"/>
                <a:gd name="connsiteY107" fmla="*/ 298520 h 1130320"/>
                <a:gd name="connsiteX108" fmla="*/ 510356 w 1124943"/>
                <a:gd name="connsiteY108" fmla="*/ 301025 h 1130320"/>
                <a:gd name="connsiteX109" fmla="*/ 514102 w 1124943"/>
                <a:gd name="connsiteY109" fmla="*/ 314802 h 1130320"/>
                <a:gd name="connsiteX110" fmla="*/ 517847 w 1124943"/>
                <a:gd name="connsiteY110" fmla="*/ 317307 h 1130320"/>
                <a:gd name="connsiteX111" fmla="*/ 536573 w 1124943"/>
                <a:gd name="connsiteY111" fmla="*/ 323570 h 1130320"/>
                <a:gd name="connsiteX112" fmla="*/ 559045 w 1124943"/>
                <a:gd name="connsiteY112" fmla="*/ 354882 h 1130320"/>
                <a:gd name="connsiteX113" fmla="*/ 559045 w 1124943"/>
                <a:gd name="connsiteY113" fmla="*/ 379931 h 1130320"/>
                <a:gd name="connsiteX114" fmla="*/ 536573 w 1124943"/>
                <a:gd name="connsiteY114" fmla="*/ 411243 h 1130320"/>
                <a:gd name="connsiteX115" fmla="*/ 517847 w 1124943"/>
                <a:gd name="connsiteY115" fmla="*/ 418758 h 1130320"/>
                <a:gd name="connsiteX116" fmla="*/ 514102 w 1124943"/>
                <a:gd name="connsiteY116" fmla="*/ 421263 h 1130320"/>
                <a:gd name="connsiteX117" fmla="*/ 510356 w 1124943"/>
                <a:gd name="connsiteY117" fmla="*/ 433788 h 1130320"/>
                <a:gd name="connsiteX118" fmla="*/ 509108 w 1124943"/>
                <a:gd name="connsiteY118" fmla="*/ 437546 h 1130320"/>
                <a:gd name="connsiteX119" fmla="*/ 517847 w 1124943"/>
                <a:gd name="connsiteY119" fmla="*/ 456333 h 1130320"/>
                <a:gd name="connsiteX120" fmla="*/ 511605 w 1124943"/>
                <a:gd name="connsiteY120" fmla="*/ 495160 h 1130320"/>
                <a:gd name="connsiteX121" fmla="*/ 495375 w 1124943"/>
                <a:gd name="connsiteY121" fmla="*/ 511442 h 1130320"/>
                <a:gd name="connsiteX122" fmla="*/ 455426 w 1124943"/>
                <a:gd name="connsiteY122" fmla="*/ 518957 h 1130320"/>
                <a:gd name="connsiteX123" fmla="*/ 437948 w 1124943"/>
                <a:gd name="connsiteY123" fmla="*/ 510190 h 1130320"/>
                <a:gd name="connsiteX124" fmla="*/ 434203 w 1124943"/>
                <a:gd name="connsiteY124" fmla="*/ 510190 h 1130320"/>
                <a:gd name="connsiteX125" fmla="*/ 421719 w 1124943"/>
                <a:gd name="connsiteY125" fmla="*/ 515200 h 1130320"/>
                <a:gd name="connsiteX126" fmla="*/ 417973 w 1124943"/>
                <a:gd name="connsiteY126" fmla="*/ 517705 h 1130320"/>
                <a:gd name="connsiteX127" fmla="*/ 411731 w 1124943"/>
                <a:gd name="connsiteY127" fmla="*/ 537744 h 1130320"/>
                <a:gd name="connsiteX128" fmla="*/ 380521 w 1124943"/>
                <a:gd name="connsiteY128" fmla="*/ 559037 h 1130320"/>
                <a:gd name="connsiteX129" fmla="*/ 355553 w 1124943"/>
                <a:gd name="connsiteY129" fmla="*/ 559037 h 1130320"/>
                <a:gd name="connsiteX130" fmla="*/ 324342 w 1124943"/>
                <a:gd name="connsiteY130" fmla="*/ 537744 h 1130320"/>
                <a:gd name="connsiteX131" fmla="*/ 316852 w 1124943"/>
                <a:gd name="connsiteY131" fmla="*/ 517705 h 1130320"/>
                <a:gd name="connsiteX132" fmla="*/ 314355 w 1124943"/>
                <a:gd name="connsiteY132" fmla="*/ 515200 h 1130320"/>
                <a:gd name="connsiteX133" fmla="*/ 301871 w 1124943"/>
                <a:gd name="connsiteY133" fmla="*/ 510190 h 1130320"/>
                <a:gd name="connsiteX134" fmla="*/ 298125 w 1124943"/>
                <a:gd name="connsiteY134" fmla="*/ 510190 h 1130320"/>
                <a:gd name="connsiteX135" fmla="*/ 279399 w 1124943"/>
                <a:gd name="connsiteY135" fmla="*/ 518957 h 1130320"/>
                <a:gd name="connsiteX136" fmla="*/ 240698 w 1124943"/>
                <a:gd name="connsiteY136" fmla="*/ 511442 h 1130320"/>
                <a:gd name="connsiteX137" fmla="*/ 224469 w 1124943"/>
                <a:gd name="connsiteY137" fmla="*/ 495160 h 1130320"/>
                <a:gd name="connsiteX138" fmla="*/ 216978 w 1124943"/>
                <a:gd name="connsiteY138" fmla="*/ 456333 h 1130320"/>
                <a:gd name="connsiteX139" fmla="*/ 225717 w 1124943"/>
                <a:gd name="connsiteY139" fmla="*/ 437546 h 1130320"/>
                <a:gd name="connsiteX140" fmla="*/ 225717 w 1124943"/>
                <a:gd name="connsiteY140" fmla="*/ 433788 h 1130320"/>
                <a:gd name="connsiteX141" fmla="*/ 220723 w 1124943"/>
                <a:gd name="connsiteY141" fmla="*/ 421263 h 1130320"/>
                <a:gd name="connsiteX142" fmla="*/ 218226 w 1124943"/>
                <a:gd name="connsiteY142" fmla="*/ 418758 h 1130320"/>
                <a:gd name="connsiteX143" fmla="*/ 199500 w 1124943"/>
                <a:gd name="connsiteY143" fmla="*/ 411243 h 1130320"/>
                <a:gd name="connsiteX144" fmla="*/ 175780 w 1124943"/>
                <a:gd name="connsiteY144" fmla="*/ 379931 h 1130320"/>
                <a:gd name="connsiteX145" fmla="*/ 175780 w 1124943"/>
                <a:gd name="connsiteY145" fmla="*/ 354882 h 1130320"/>
                <a:gd name="connsiteX146" fmla="*/ 199500 w 1124943"/>
                <a:gd name="connsiteY146" fmla="*/ 323570 h 1130320"/>
                <a:gd name="connsiteX147" fmla="*/ 218226 w 1124943"/>
                <a:gd name="connsiteY147" fmla="*/ 317307 h 1130320"/>
                <a:gd name="connsiteX148" fmla="*/ 220723 w 1124943"/>
                <a:gd name="connsiteY148" fmla="*/ 314802 h 1130320"/>
                <a:gd name="connsiteX149" fmla="*/ 225717 w 1124943"/>
                <a:gd name="connsiteY149" fmla="*/ 301025 h 1130320"/>
                <a:gd name="connsiteX150" fmla="*/ 225717 w 1124943"/>
                <a:gd name="connsiteY150" fmla="*/ 298520 h 1130320"/>
                <a:gd name="connsiteX151" fmla="*/ 216978 w 1124943"/>
                <a:gd name="connsiteY151" fmla="*/ 278480 h 1130320"/>
                <a:gd name="connsiteX152" fmla="*/ 223220 w 1124943"/>
                <a:gd name="connsiteY152" fmla="*/ 240905 h 1130320"/>
                <a:gd name="connsiteX153" fmla="*/ 240698 w 1124943"/>
                <a:gd name="connsiteY153" fmla="*/ 223371 h 1130320"/>
                <a:gd name="connsiteX154" fmla="*/ 279399 w 1124943"/>
                <a:gd name="connsiteY154" fmla="*/ 217108 h 1130320"/>
                <a:gd name="connsiteX155" fmla="*/ 298125 w 1124943"/>
                <a:gd name="connsiteY155" fmla="*/ 224623 h 1130320"/>
                <a:gd name="connsiteX156" fmla="*/ 301871 w 1124943"/>
                <a:gd name="connsiteY156" fmla="*/ 224623 h 1130320"/>
                <a:gd name="connsiteX157" fmla="*/ 314355 w 1124943"/>
                <a:gd name="connsiteY157" fmla="*/ 219613 h 1130320"/>
                <a:gd name="connsiteX158" fmla="*/ 316852 w 1124943"/>
                <a:gd name="connsiteY158" fmla="*/ 217108 h 1130320"/>
                <a:gd name="connsiteX159" fmla="*/ 324342 w 1124943"/>
                <a:gd name="connsiteY159" fmla="*/ 198321 h 1130320"/>
                <a:gd name="connsiteX160" fmla="*/ 355553 w 1124943"/>
                <a:gd name="connsiteY160" fmla="*/ 175776 h 1130320"/>
                <a:gd name="connsiteX161" fmla="*/ 365873 w 1124943"/>
                <a:gd name="connsiteY161" fmla="*/ 101347 h 1130320"/>
                <a:gd name="connsiteX162" fmla="*/ 176642 w 1124943"/>
                <a:gd name="connsiteY162" fmla="*/ 179932 h 1130320"/>
                <a:gd name="connsiteX163" fmla="*/ 176642 w 1124943"/>
                <a:gd name="connsiteY163" fmla="*/ 560381 h 1130320"/>
                <a:gd name="connsiteX164" fmla="*/ 365873 w 1124943"/>
                <a:gd name="connsiteY164" fmla="*/ 638966 h 1130320"/>
                <a:gd name="connsiteX165" fmla="*/ 555104 w 1124943"/>
                <a:gd name="connsiteY165" fmla="*/ 560381 h 1130320"/>
                <a:gd name="connsiteX166" fmla="*/ 633536 w 1124943"/>
                <a:gd name="connsiteY166" fmla="*/ 369533 h 1130320"/>
                <a:gd name="connsiteX167" fmla="*/ 555104 w 1124943"/>
                <a:gd name="connsiteY167" fmla="*/ 179932 h 1130320"/>
                <a:gd name="connsiteX168" fmla="*/ 365873 w 1124943"/>
                <a:gd name="connsiteY168" fmla="*/ 101347 h 1130320"/>
                <a:gd name="connsiteX169" fmla="*/ 365873 w 1124943"/>
                <a:gd name="connsiteY169" fmla="*/ 71410 h 1130320"/>
                <a:gd name="connsiteX170" fmla="*/ 576268 w 1124943"/>
                <a:gd name="connsiteY170" fmla="*/ 158726 h 1130320"/>
                <a:gd name="connsiteX171" fmla="*/ 663414 w 1124943"/>
                <a:gd name="connsiteY171" fmla="*/ 369533 h 1130320"/>
                <a:gd name="connsiteX172" fmla="*/ 576268 w 1124943"/>
                <a:gd name="connsiteY172" fmla="*/ 581587 h 1130320"/>
                <a:gd name="connsiteX173" fmla="*/ 365873 w 1124943"/>
                <a:gd name="connsiteY173" fmla="*/ 668903 h 1130320"/>
                <a:gd name="connsiteX174" fmla="*/ 155478 w 1124943"/>
                <a:gd name="connsiteY174" fmla="*/ 581587 h 1130320"/>
                <a:gd name="connsiteX175" fmla="*/ 155478 w 1124943"/>
                <a:gd name="connsiteY175" fmla="*/ 158726 h 1130320"/>
                <a:gd name="connsiteX176" fmla="*/ 365873 w 1124943"/>
                <a:gd name="connsiteY176" fmla="*/ 71410 h 1130320"/>
                <a:gd name="connsiteX177" fmla="*/ 365351 w 1124943"/>
                <a:gd name="connsiteY177" fmla="*/ 29942 h 1130320"/>
                <a:gd name="connsiteX178" fmla="*/ 127997 w 1124943"/>
                <a:gd name="connsiteY178" fmla="*/ 128502 h 1130320"/>
                <a:gd name="connsiteX179" fmla="*/ 29825 w 1124943"/>
                <a:gd name="connsiteY179" fmla="*/ 366793 h 1130320"/>
                <a:gd name="connsiteX180" fmla="*/ 127997 w 1124943"/>
                <a:gd name="connsiteY180" fmla="*/ 606330 h 1130320"/>
                <a:gd name="connsiteX181" fmla="*/ 365351 w 1124943"/>
                <a:gd name="connsiteY181" fmla="*/ 704890 h 1130320"/>
                <a:gd name="connsiteX182" fmla="*/ 602704 w 1124943"/>
                <a:gd name="connsiteY182" fmla="*/ 606330 h 1130320"/>
                <a:gd name="connsiteX183" fmla="*/ 700877 w 1124943"/>
                <a:gd name="connsiteY183" fmla="*/ 366793 h 1130320"/>
                <a:gd name="connsiteX184" fmla="*/ 602704 w 1124943"/>
                <a:gd name="connsiteY184" fmla="*/ 128502 h 1130320"/>
                <a:gd name="connsiteX185" fmla="*/ 365351 w 1124943"/>
                <a:gd name="connsiteY185" fmla="*/ 29942 h 1130320"/>
                <a:gd name="connsiteX186" fmla="*/ 365351 w 1124943"/>
                <a:gd name="connsiteY186" fmla="*/ 0 h 1130320"/>
                <a:gd name="connsiteX187" fmla="*/ 623830 w 1124943"/>
                <a:gd name="connsiteY187" fmla="*/ 107293 h 1130320"/>
                <a:gd name="connsiteX188" fmla="*/ 730701 w 1124943"/>
                <a:gd name="connsiteY188" fmla="*/ 366793 h 1130320"/>
                <a:gd name="connsiteX189" fmla="*/ 690935 w 1124943"/>
                <a:gd name="connsiteY189" fmla="*/ 533970 h 1130320"/>
                <a:gd name="connsiteX190" fmla="*/ 1092323 w 1124943"/>
                <a:gd name="connsiteY190" fmla="*/ 938190 h 1130320"/>
                <a:gd name="connsiteX191" fmla="*/ 1092323 w 1124943"/>
                <a:gd name="connsiteY191" fmla="*/ 1097882 h 1130320"/>
                <a:gd name="connsiteX192" fmla="*/ 1012791 w 1124943"/>
                <a:gd name="connsiteY192" fmla="*/ 1130320 h 1130320"/>
                <a:gd name="connsiteX193" fmla="*/ 934502 w 1124943"/>
                <a:gd name="connsiteY193" fmla="*/ 1097882 h 1130320"/>
                <a:gd name="connsiteX194" fmla="*/ 626549 w 1124943"/>
                <a:gd name="connsiteY194" fmla="*/ 788714 h 1130320"/>
                <a:gd name="connsiteX195" fmla="*/ 531871 w 1124943"/>
                <a:gd name="connsiteY195" fmla="*/ 693662 h 1130320"/>
                <a:gd name="connsiteX196" fmla="*/ 451407 w 1124943"/>
                <a:gd name="connsiteY196" fmla="*/ 723448 h 1130320"/>
                <a:gd name="connsiteX197" fmla="*/ 430758 w 1124943"/>
                <a:gd name="connsiteY197" fmla="*/ 725881 h 1130320"/>
                <a:gd name="connsiteX198" fmla="*/ 365351 w 1124943"/>
                <a:gd name="connsiteY198" fmla="*/ 733585 h 1130320"/>
                <a:gd name="connsiteX199" fmla="*/ 106871 w 1124943"/>
                <a:gd name="connsiteY199" fmla="*/ 626292 h 1130320"/>
                <a:gd name="connsiteX200" fmla="*/ 0 w 1124943"/>
                <a:gd name="connsiteY200" fmla="*/ 366793 h 1130320"/>
                <a:gd name="connsiteX201" fmla="*/ 106871 w 1124943"/>
                <a:gd name="connsiteY201" fmla="*/ 107293 h 1130320"/>
                <a:gd name="connsiteX202" fmla="*/ 365351 w 1124943"/>
                <a:gd name="connsiteY202" fmla="*/ 0 h 113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1124943" h="1130320">
                  <a:moveTo>
                    <a:pt x="736915" y="623797"/>
                  </a:moveTo>
                  <a:lnTo>
                    <a:pt x="621344" y="741071"/>
                  </a:lnTo>
                  <a:lnTo>
                    <a:pt x="682236" y="803450"/>
                  </a:lnTo>
                  <a:lnTo>
                    <a:pt x="729458" y="753546"/>
                  </a:lnTo>
                  <a:lnTo>
                    <a:pt x="772952" y="712376"/>
                  </a:lnTo>
                  <a:lnTo>
                    <a:pt x="799049" y="684929"/>
                  </a:lnTo>
                  <a:lnTo>
                    <a:pt x="772952" y="658729"/>
                  </a:lnTo>
                  <a:lnTo>
                    <a:pt x="736915" y="623797"/>
                  </a:lnTo>
                  <a:close/>
                  <a:moveTo>
                    <a:pt x="674780" y="561417"/>
                  </a:moveTo>
                  <a:cubicBezTo>
                    <a:pt x="661111" y="585121"/>
                    <a:pt x="643713" y="606330"/>
                    <a:pt x="623830" y="626292"/>
                  </a:cubicBezTo>
                  <a:cubicBezTo>
                    <a:pt x="603947" y="646253"/>
                    <a:pt x="581578" y="663720"/>
                    <a:pt x="557967" y="678691"/>
                  </a:cubicBezTo>
                  <a:lnTo>
                    <a:pt x="598976" y="719861"/>
                  </a:lnTo>
                  <a:lnTo>
                    <a:pt x="715789" y="602588"/>
                  </a:lnTo>
                  <a:lnTo>
                    <a:pt x="674780" y="561417"/>
                  </a:lnTo>
                  <a:close/>
                  <a:moveTo>
                    <a:pt x="363519" y="310494"/>
                  </a:moveTo>
                  <a:cubicBezTo>
                    <a:pt x="348620" y="310494"/>
                    <a:pt x="333721" y="316817"/>
                    <a:pt x="322547" y="326934"/>
                  </a:cubicBezTo>
                  <a:cubicBezTo>
                    <a:pt x="301440" y="349697"/>
                    <a:pt x="301440" y="385105"/>
                    <a:pt x="322547" y="407868"/>
                  </a:cubicBezTo>
                  <a:cubicBezTo>
                    <a:pt x="333721" y="419249"/>
                    <a:pt x="348620" y="425572"/>
                    <a:pt x="363519" y="425572"/>
                  </a:cubicBezTo>
                  <a:cubicBezTo>
                    <a:pt x="378418" y="425572"/>
                    <a:pt x="392076" y="419249"/>
                    <a:pt x="403250" y="407868"/>
                  </a:cubicBezTo>
                  <a:cubicBezTo>
                    <a:pt x="413183" y="396487"/>
                    <a:pt x="419391" y="382576"/>
                    <a:pt x="419391" y="367401"/>
                  </a:cubicBezTo>
                  <a:cubicBezTo>
                    <a:pt x="419391" y="352226"/>
                    <a:pt x="413183" y="338315"/>
                    <a:pt x="403250" y="326934"/>
                  </a:cubicBezTo>
                  <a:cubicBezTo>
                    <a:pt x="392076" y="316817"/>
                    <a:pt x="378418" y="310494"/>
                    <a:pt x="363519" y="310494"/>
                  </a:cubicBezTo>
                  <a:close/>
                  <a:moveTo>
                    <a:pt x="363519" y="280144"/>
                  </a:moveTo>
                  <a:cubicBezTo>
                    <a:pt x="385868" y="280144"/>
                    <a:pt x="408216" y="288996"/>
                    <a:pt x="424357" y="305436"/>
                  </a:cubicBezTo>
                  <a:cubicBezTo>
                    <a:pt x="440498" y="321876"/>
                    <a:pt x="449189" y="344638"/>
                    <a:pt x="449189" y="367401"/>
                  </a:cubicBezTo>
                  <a:cubicBezTo>
                    <a:pt x="449189" y="391428"/>
                    <a:pt x="440498" y="412926"/>
                    <a:pt x="424357" y="429366"/>
                  </a:cubicBezTo>
                  <a:cubicBezTo>
                    <a:pt x="408216" y="447070"/>
                    <a:pt x="385868" y="454658"/>
                    <a:pt x="363519" y="454658"/>
                  </a:cubicBezTo>
                  <a:cubicBezTo>
                    <a:pt x="339929" y="454658"/>
                    <a:pt x="318822" y="447070"/>
                    <a:pt x="302681" y="429366"/>
                  </a:cubicBezTo>
                  <a:cubicBezTo>
                    <a:pt x="269158" y="395222"/>
                    <a:pt x="269158" y="339580"/>
                    <a:pt x="302681" y="305436"/>
                  </a:cubicBezTo>
                  <a:cubicBezTo>
                    <a:pt x="318822" y="288996"/>
                    <a:pt x="339929" y="280144"/>
                    <a:pt x="363519" y="280144"/>
                  </a:cubicBezTo>
                  <a:close/>
                  <a:moveTo>
                    <a:pt x="355553" y="205836"/>
                  </a:moveTo>
                  <a:cubicBezTo>
                    <a:pt x="354304" y="205836"/>
                    <a:pt x="353056" y="207088"/>
                    <a:pt x="351807" y="208341"/>
                  </a:cubicBezTo>
                  <a:lnTo>
                    <a:pt x="345565" y="227128"/>
                  </a:lnTo>
                  <a:cubicBezTo>
                    <a:pt x="341820" y="237148"/>
                    <a:pt x="334329" y="244663"/>
                    <a:pt x="324342" y="248420"/>
                  </a:cubicBezTo>
                  <a:cubicBezTo>
                    <a:pt x="321845" y="249673"/>
                    <a:pt x="318100" y="250925"/>
                    <a:pt x="314355" y="252178"/>
                  </a:cubicBezTo>
                  <a:cubicBezTo>
                    <a:pt x="304367" y="257188"/>
                    <a:pt x="294380" y="257188"/>
                    <a:pt x="285641" y="252178"/>
                  </a:cubicBezTo>
                  <a:lnTo>
                    <a:pt x="266915" y="243410"/>
                  </a:lnTo>
                  <a:cubicBezTo>
                    <a:pt x="264418" y="243410"/>
                    <a:pt x="263170" y="243410"/>
                    <a:pt x="261921" y="244663"/>
                  </a:cubicBezTo>
                  <a:lnTo>
                    <a:pt x="245692" y="262198"/>
                  </a:lnTo>
                  <a:cubicBezTo>
                    <a:pt x="244443" y="263450"/>
                    <a:pt x="243195" y="264703"/>
                    <a:pt x="244443" y="267208"/>
                  </a:cubicBezTo>
                  <a:lnTo>
                    <a:pt x="253182" y="284742"/>
                  </a:lnTo>
                  <a:cubicBezTo>
                    <a:pt x="256927" y="294762"/>
                    <a:pt x="256927" y="304782"/>
                    <a:pt x="253182" y="314802"/>
                  </a:cubicBezTo>
                  <a:cubicBezTo>
                    <a:pt x="251934" y="317307"/>
                    <a:pt x="249437" y="321065"/>
                    <a:pt x="248189" y="323570"/>
                  </a:cubicBezTo>
                  <a:cubicBezTo>
                    <a:pt x="245692" y="333589"/>
                    <a:pt x="236953" y="342357"/>
                    <a:pt x="228214" y="344862"/>
                  </a:cubicBezTo>
                  <a:lnTo>
                    <a:pt x="209488" y="351124"/>
                  </a:lnTo>
                  <a:cubicBezTo>
                    <a:pt x="208239" y="352377"/>
                    <a:pt x="205742" y="353629"/>
                    <a:pt x="205742" y="354882"/>
                  </a:cubicBezTo>
                  <a:lnTo>
                    <a:pt x="205742" y="379931"/>
                  </a:lnTo>
                  <a:lnTo>
                    <a:pt x="209488" y="383689"/>
                  </a:lnTo>
                  <a:lnTo>
                    <a:pt x="228214" y="391204"/>
                  </a:lnTo>
                  <a:cubicBezTo>
                    <a:pt x="236953" y="393709"/>
                    <a:pt x="245692" y="401224"/>
                    <a:pt x="248189" y="411243"/>
                  </a:cubicBezTo>
                  <a:cubicBezTo>
                    <a:pt x="249437" y="415001"/>
                    <a:pt x="251934" y="418758"/>
                    <a:pt x="253182" y="421263"/>
                  </a:cubicBezTo>
                  <a:cubicBezTo>
                    <a:pt x="256927" y="431283"/>
                    <a:pt x="256927" y="441303"/>
                    <a:pt x="253182" y="450071"/>
                  </a:cubicBezTo>
                  <a:lnTo>
                    <a:pt x="244443" y="468858"/>
                  </a:lnTo>
                  <a:cubicBezTo>
                    <a:pt x="243195" y="470110"/>
                    <a:pt x="244443" y="472615"/>
                    <a:pt x="245692" y="473868"/>
                  </a:cubicBezTo>
                  <a:lnTo>
                    <a:pt x="261921" y="491403"/>
                  </a:lnTo>
                  <a:cubicBezTo>
                    <a:pt x="263170" y="491403"/>
                    <a:pt x="264418" y="492655"/>
                    <a:pt x="266915" y="491403"/>
                  </a:cubicBezTo>
                  <a:lnTo>
                    <a:pt x="285641" y="482635"/>
                  </a:lnTo>
                  <a:cubicBezTo>
                    <a:pt x="289386" y="481383"/>
                    <a:pt x="294380" y="480130"/>
                    <a:pt x="299374" y="480130"/>
                  </a:cubicBezTo>
                  <a:cubicBezTo>
                    <a:pt x="304367" y="480130"/>
                    <a:pt x="309361" y="481383"/>
                    <a:pt x="314355" y="482635"/>
                  </a:cubicBezTo>
                  <a:cubicBezTo>
                    <a:pt x="318100" y="483888"/>
                    <a:pt x="321845" y="485140"/>
                    <a:pt x="324342" y="487645"/>
                  </a:cubicBezTo>
                  <a:cubicBezTo>
                    <a:pt x="334329" y="491403"/>
                    <a:pt x="341820" y="497665"/>
                    <a:pt x="345565" y="507685"/>
                  </a:cubicBezTo>
                  <a:lnTo>
                    <a:pt x="351807" y="526472"/>
                  </a:lnTo>
                  <a:cubicBezTo>
                    <a:pt x="353056" y="528977"/>
                    <a:pt x="354304" y="528977"/>
                    <a:pt x="355553" y="528977"/>
                  </a:cubicBezTo>
                  <a:lnTo>
                    <a:pt x="380521" y="528977"/>
                  </a:lnTo>
                  <a:cubicBezTo>
                    <a:pt x="381769" y="528977"/>
                    <a:pt x="383018" y="528977"/>
                    <a:pt x="383018" y="526472"/>
                  </a:cubicBezTo>
                  <a:lnTo>
                    <a:pt x="390508" y="507685"/>
                  </a:lnTo>
                  <a:cubicBezTo>
                    <a:pt x="394254" y="497665"/>
                    <a:pt x="401744" y="491403"/>
                    <a:pt x="410483" y="487645"/>
                  </a:cubicBezTo>
                  <a:cubicBezTo>
                    <a:pt x="414228" y="485140"/>
                    <a:pt x="417973" y="483888"/>
                    <a:pt x="421719" y="482635"/>
                  </a:cubicBezTo>
                  <a:cubicBezTo>
                    <a:pt x="430458" y="478878"/>
                    <a:pt x="441693" y="478878"/>
                    <a:pt x="450432" y="482635"/>
                  </a:cubicBezTo>
                  <a:lnTo>
                    <a:pt x="469159" y="491403"/>
                  </a:lnTo>
                  <a:cubicBezTo>
                    <a:pt x="470407" y="492655"/>
                    <a:pt x="471655" y="491403"/>
                    <a:pt x="472904" y="491403"/>
                  </a:cubicBezTo>
                  <a:lnTo>
                    <a:pt x="490382" y="473868"/>
                  </a:lnTo>
                  <a:cubicBezTo>
                    <a:pt x="491630" y="472615"/>
                    <a:pt x="491630" y="470110"/>
                    <a:pt x="490382" y="468858"/>
                  </a:cubicBezTo>
                  <a:lnTo>
                    <a:pt x="482891" y="450071"/>
                  </a:lnTo>
                  <a:cubicBezTo>
                    <a:pt x="477898" y="441303"/>
                    <a:pt x="477898" y="431283"/>
                    <a:pt x="482891" y="421263"/>
                  </a:cubicBezTo>
                  <a:cubicBezTo>
                    <a:pt x="484140" y="418758"/>
                    <a:pt x="485388" y="415001"/>
                    <a:pt x="486637" y="411243"/>
                  </a:cubicBezTo>
                  <a:cubicBezTo>
                    <a:pt x="490382" y="401224"/>
                    <a:pt x="497872" y="393709"/>
                    <a:pt x="507860" y="391204"/>
                  </a:cubicBezTo>
                  <a:lnTo>
                    <a:pt x="526586" y="383689"/>
                  </a:lnTo>
                  <a:cubicBezTo>
                    <a:pt x="527834" y="382436"/>
                    <a:pt x="529083" y="381184"/>
                    <a:pt x="529083" y="379931"/>
                  </a:cubicBezTo>
                  <a:lnTo>
                    <a:pt x="529083" y="354882"/>
                  </a:lnTo>
                  <a:cubicBezTo>
                    <a:pt x="529083" y="353629"/>
                    <a:pt x="527834" y="352377"/>
                    <a:pt x="526586" y="351124"/>
                  </a:cubicBezTo>
                  <a:lnTo>
                    <a:pt x="507860" y="344862"/>
                  </a:lnTo>
                  <a:cubicBezTo>
                    <a:pt x="497872" y="342357"/>
                    <a:pt x="490382" y="333589"/>
                    <a:pt x="486637" y="323570"/>
                  </a:cubicBezTo>
                  <a:cubicBezTo>
                    <a:pt x="485388" y="321065"/>
                    <a:pt x="484140" y="317307"/>
                    <a:pt x="482891" y="314802"/>
                  </a:cubicBezTo>
                  <a:cubicBezTo>
                    <a:pt x="477898" y="304782"/>
                    <a:pt x="477898" y="294762"/>
                    <a:pt x="482891" y="284742"/>
                  </a:cubicBezTo>
                  <a:lnTo>
                    <a:pt x="490382" y="267208"/>
                  </a:lnTo>
                  <a:cubicBezTo>
                    <a:pt x="491630" y="264703"/>
                    <a:pt x="491630" y="263450"/>
                    <a:pt x="490382" y="262198"/>
                  </a:cubicBezTo>
                  <a:lnTo>
                    <a:pt x="472904" y="244663"/>
                  </a:lnTo>
                  <a:cubicBezTo>
                    <a:pt x="471655" y="243410"/>
                    <a:pt x="470407" y="243410"/>
                    <a:pt x="469159" y="243410"/>
                  </a:cubicBezTo>
                  <a:lnTo>
                    <a:pt x="450432" y="252178"/>
                  </a:lnTo>
                  <a:cubicBezTo>
                    <a:pt x="441693" y="257188"/>
                    <a:pt x="430458" y="257188"/>
                    <a:pt x="421719" y="252178"/>
                  </a:cubicBezTo>
                  <a:lnTo>
                    <a:pt x="410483" y="248420"/>
                  </a:lnTo>
                  <a:cubicBezTo>
                    <a:pt x="401744" y="244663"/>
                    <a:pt x="394254" y="237148"/>
                    <a:pt x="390508" y="227128"/>
                  </a:cubicBezTo>
                  <a:lnTo>
                    <a:pt x="383018" y="208341"/>
                  </a:lnTo>
                  <a:cubicBezTo>
                    <a:pt x="383018" y="207088"/>
                    <a:pt x="381769" y="205836"/>
                    <a:pt x="380521" y="205836"/>
                  </a:cubicBezTo>
                  <a:lnTo>
                    <a:pt x="355553" y="205836"/>
                  </a:lnTo>
                  <a:close/>
                  <a:moveTo>
                    <a:pt x="355553" y="175776"/>
                  </a:moveTo>
                  <a:lnTo>
                    <a:pt x="380521" y="175776"/>
                  </a:lnTo>
                  <a:cubicBezTo>
                    <a:pt x="394254" y="175776"/>
                    <a:pt x="406738" y="184544"/>
                    <a:pt x="411731" y="198321"/>
                  </a:cubicBezTo>
                  <a:lnTo>
                    <a:pt x="417973" y="217108"/>
                  </a:lnTo>
                  <a:cubicBezTo>
                    <a:pt x="419222" y="219613"/>
                    <a:pt x="420470" y="219613"/>
                    <a:pt x="421719" y="219613"/>
                  </a:cubicBezTo>
                  <a:cubicBezTo>
                    <a:pt x="425464" y="222118"/>
                    <a:pt x="430458" y="223371"/>
                    <a:pt x="434203" y="224623"/>
                  </a:cubicBezTo>
                  <a:cubicBezTo>
                    <a:pt x="434203" y="225876"/>
                    <a:pt x="435451" y="225876"/>
                    <a:pt x="437948" y="224623"/>
                  </a:cubicBezTo>
                  <a:lnTo>
                    <a:pt x="456674" y="217108"/>
                  </a:lnTo>
                  <a:cubicBezTo>
                    <a:pt x="469159" y="210846"/>
                    <a:pt x="484140" y="213351"/>
                    <a:pt x="495375" y="223371"/>
                  </a:cubicBezTo>
                  <a:lnTo>
                    <a:pt x="511605" y="240905"/>
                  </a:lnTo>
                  <a:cubicBezTo>
                    <a:pt x="521592" y="250925"/>
                    <a:pt x="524089" y="265955"/>
                    <a:pt x="517847" y="278480"/>
                  </a:cubicBezTo>
                  <a:lnTo>
                    <a:pt x="509108" y="298520"/>
                  </a:lnTo>
                  <a:cubicBezTo>
                    <a:pt x="509108" y="298520"/>
                    <a:pt x="509108" y="301025"/>
                    <a:pt x="510356" y="301025"/>
                  </a:cubicBezTo>
                  <a:cubicBezTo>
                    <a:pt x="511605" y="306035"/>
                    <a:pt x="512853" y="309792"/>
                    <a:pt x="514102" y="314802"/>
                  </a:cubicBezTo>
                  <a:cubicBezTo>
                    <a:pt x="515350" y="314802"/>
                    <a:pt x="516599" y="316055"/>
                    <a:pt x="517847" y="317307"/>
                  </a:cubicBezTo>
                  <a:lnTo>
                    <a:pt x="536573" y="323570"/>
                  </a:lnTo>
                  <a:cubicBezTo>
                    <a:pt x="549057" y="328579"/>
                    <a:pt x="559045" y="341104"/>
                    <a:pt x="559045" y="354882"/>
                  </a:cubicBezTo>
                  <a:lnTo>
                    <a:pt x="559045" y="379931"/>
                  </a:lnTo>
                  <a:cubicBezTo>
                    <a:pt x="559045" y="393709"/>
                    <a:pt x="549057" y="407486"/>
                    <a:pt x="536573" y="411243"/>
                  </a:cubicBezTo>
                  <a:lnTo>
                    <a:pt x="517847" y="418758"/>
                  </a:lnTo>
                  <a:cubicBezTo>
                    <a:pt x="516599" y="418758"/>
                    <a:pt x="515350" y="420011"/>
                    <a:pt x="514102" y="421263"/>
                  </a:cubicBezTo>
                  <a:cubicBezTo>
                    <a:pt x="512853" y="426273"/>
                    <a:pt x="511605" y="430031"/>
                    <a:pt x="510356" y="433788"/>
                  </a:cubicBezTo>
                  <a:cubicBezTo>
                    <a:pt x="509108" y="433788"/>
                    <a:pt x="509108" y="436293"/>
                    <a:pt x="509108" y="437546"/>
                  </a:cubicBezTo>
                  <a:lnTo>
                    <a:pt x="517847" y="456333"/>
                  </a:lnTo>
                  <a:cubicBezTo>
                    <a:pt x="524089" y="468858"/>
                    <a:pt x="521592" y="485140"/>
                    <a:pt x="511605" y="495160"/>
                  </a:cubicBezTo>
                  <a:lnTo>
                    <a:pt x="495375" y="511442"/>
                  </a:lnTo>
                  <a:cubicBezTo>
                    <a:pt x="484140" y="521462"/>
                    <a:pt x="469159" y="525220"/>
                    <a:pt x="455426" y="518957"/>
                  </a:cubicBezTo>
                  <a:lnTo>
                    <a:pt x="437948" y="510190"/>
                  </a:lnTo>
                  <a:lnTo>
                    <a:pt x="434203" y="510190"/>
                  </a:lnTo>
                  <a:cubicBezTo>
                    <a:pt x="430458" y="511442"/>
                    <a:pt x="425464" y="513947"/>
                    <a:pt x="421719" y="515200"/>
                  </a:cubicBezTo>
                  <a:cubicBezTo>
                    <a:pt x="420470" y="515200"/>
                    <a:pt x="419222" y="516452"/>
                    <a:pt x="417973" y="517705"/>
                  </a:cubicBezTo>
                  <a:lnTo>
                    <a:pt x="411731" y="537744"/>
                  </a:lnTo>
                  <a:cubicBezTo>
                    <a:pt x="406738" y="551522"/>
                    <a:pt x="394254" y="559037"/>
                    <a:pt x="380521" y="559037"/>
                  </a:cubicBezTo>
                  <a:lnTo>
                    <a:pt x="355553" y="559037"/>
                  </a:lnTo>
                  <a:cubicBezTo>
                    <a:pt x="340572" y="559037"/>
                    <a:pt x="329336" y="551522"/>
                    <a:pt x="324342" y="537744"/>
                  </a:cubicBezTo>
                  <a:lnTo>
                    <a:pt x="316852" y="517705"/>
                  </a:lnTo>
                  <a:cubicBezTo>
                    <a:pt x="316852" y="516452"/>
                    <a:pt x="315603" y="515200"/>
                    <a:pt x="314355" y="515200"/>
                  </a:cubicBezTo>
                  <a:cubicBezTo>
                    <a:pt x="310609" y="513947"/>
                    <a:pt x="305616" y="511442"/>
                    <a:pt x="301871" y="510190"/>
                  </a:cubicBezTo>
                  <a:lnTo>
                    <a:pt x="298125" y="510190"/>
                  </a:lnTo>
                  <a:lnTo>
                    <a:pt x="279399" y="518957"/>
                  </a:lnTo>
                  <a:cubicBezTo>
                    <a:pt x="266915" y="525220"/>
                    <a:pt x="251934" y="521462"/>
                    <a:pt x="240698" y="511442"/>
                  </a:cubicBezTo>
                  <a:lnTo>
                    <a:pt x="224469" y="495160"/>
                  </a:lnTo>
                  <a:cubicBezTo>
                    <a:pt x="213233" y="485140"/>
                    <a:pt x="210736" y="468858"/>
                    <a:pt x="216978" y="456333"/>
                  </a:cubicBezTo>
                  <a:lnTo>
                    <a:pt x="225717" y="437546"/>
                  </a:lnTo>
                  <a:lnTo>
                    <a:pt x="225717" y="433788"/>
                  </a:lnTo>
                  <a:cubicBezTo>
                    <a:pt x="223220" y="430031"/>
                    <a:pt x="221972" y="426273"/>
                    <a:pt x="220723" y="421263"/>
                  </a:cubicBezTo>
                  <a:cubicBezTo>
                    <a:pt x="220723" y="420011"/>
                    <a:pt x="219475" y="418758"/>
                    <a:pt x="218226" y="418758"/>
                  </a:cubicBezTo>
                  <a:lnTo>
                    <a:pt x="199500" y="411243"/>
                  </a:lnTo>
                  <a:cubicBezTo>
                    <a:pt x="185768" y="407486"/>
                    <a:pt x="175780" y="393709"/>
                    <a:pt x="175780" y="379931"/>
                  </a:cubicBezTo>
                  <a:lnTo>
                    <a:pt x="175780" y="354882"/>
                  </a:lnTo>
                  <a:cubicBezTo>
                    <a:pt x="175780" y="341104"/>
                    <a:pt x="185768" y="328579"/>
                    <a:pt x="199500" y="323570"/>
                  </a:cubicBezTo>
                  <a:lnTo>
                    <a:pt x="218226" y="317307"/>
                  </a:lnTo>
                  <a:lnTo>
                    <a:pt x="220723" y="314802"/>
                  </a:lnTo>
                  <a:cubicBezTo>
                    <a:pt x="221972" y="309792"/>
                    <a:pt x="223220" y="306035"/>
                    <a:pt x="225717" y="301025"/>
                  </a:cubicBezTo>
                  <a:cubicBezTo>
                    <a:pt x="225717" y="301025"/>
                    <a:pt x="226965" y="298520"/>
                    <a:pt x="225717" y="298520"/>
                  </a:cubicBezTo>
                  <a:lnTo>
                    <a:pt x="216978" y="278480"/>
                  </a:lnTo>
                  <a:cubicBezTo>
                    <a:pt x="210736" y="265955"/>
                    <a:pt x="213233" y="250925"/>
                    <a:pt x="223220" y="240905"/>
                  </a:cubicBezTo>
                  <a:lnTo>
                    <a:pt x="240698" y="223371"/>
                  </a:lnTo>
                  <a:cubicBezTo>
                    <a:pt x="251934" y="213351"/>
                    <a:pt x="266915" y="210846"/>
                    <a:pt x="279399" y="217108"/>
                  </a:cubicBezTo>
                  <a:lnTo>
                    <a:pt x="298125" y="224623"/>
                  </a:lnTo>
                  <a:cubicBezTo>
                    <a:pt x="299374" y="225876"/>
                    <a:pt x="300622" y="225876"/>
                    <a:pt x="301871" y="224623"/>
                  </a:cubicBezTo>
                  <a:cubicBezTo>
                    <a:pt x="305616" y="223371"/>
                    <a:pt x="310609" y="222118"/>
                    <a:pt x="314355" y="219613"/>
                  </a:cubicBezTo>
                  <a:cubicBezTo>
                    <a:pt x="315603" y="219613"/>
                    <a:pt x="316852" y="219613"/>
                    <a:pt x="316852" y="217108"/>
                  </a:cubicBezTo>
                  <a:lnTo>
                    <a:pt x="324342" y="198321"/>
                  </a:lnTo>
                  <a:cubicBezTo>
                    <a:pt x="329336" y="184544"/>
                    <a:pt x="340572" y="175776"/>
                    <a:pt x="355553" y="175776"/>
                  </a:cubicBezTo>
                  <a:close/>
                  <a:moveTo>
                    <a:pt x="365873" y="101347"/>
                  </a:moveTo>
                  <a:cubicBezTo>
                    <a:pt x="293666" y="101347"/>
                    <a:pt x="226440" y="130037"/>
                    <a:pt x="176642" y="179932"/>
                  </a:cubicBezTo>
                  <a:cubicBezTo>
                    <a:pt x="70822" y="284711"/>
                    <a:pt x="70822" y="455602"/>
                    <a:pt x="176642" y="560381"/>
                  </a:cubicBezTo>
                  <a:cubicBezTo>
                    <a:pt x="226440" y="610276"/>
                    <a:pt x="293666" y="638966"/>
                    <a:pt x="365873" y="638966"/>
                  </a:cubicBezTo>
                  <a:cubicBezTo>
                    <a:pt x="436835" y="638966"/>
                    <a:pt x="504062" y="610276"/>
                    <a:pt x="555104" y="560381"/>
                  </a:cubicBezTo>
                  <a:cubicBezTo>
                    <a:pt x="606147" y="509239"/>
                    <a:pt x="633536" y="441881"/>
                    <a:pt x="633536" y="369533"/>
                  </a:cubicBezTo>
                  <a:cubicBezTo>
                    <a:pt x="633536" y="298432"/>
                    <a:pt x="606147" y="231074"/>
                    <a:pt x="555104" y="179932"/>
                  </a:cubicBezTo>
                  <a:cubicBezTo>
                    <a:pt x="504062" y="130037"/>
                    <a:pt x="436835" y="101347"/>
                    <a:pt x="365873" y="101347"/>
                  </a:cubicBezTo>
                  <a:close/>
                  <a:moveTo>
                    <a:pt x="365873" y="71410"/>
                  </a:moveTo>
                  <a:cubicBezTo>
                    <a:pt x="445549" y="71410"/>
                    <a:pt x="520246" y="102595"/>
                    <a:pt x="576268" y="158726"/>
                  </a:cubicBezTo>
                  <a:cubicBezTo>
                    <a:pt x="632291" y="214858"/>
                    <a:pt x="663414" y="289701"/>
                    <a:pt x="663414" y="369533"/>
                  </a:cubicBezTo>
                  <a:cubicBezTo>
                    <a:pt x="663414" y="449365"/>
                    <a:pt x="632291" y="525455"/>
                    <a:pt x="576268" y="581587"/>
                  </a:cubicBezTo>
                  <a:cubicBezTo>
                    <a:pt x="520246" y="636471"/>
                    <a:pt x="445549" y="668903"/>
                    <a:pt x="365873" y="668903"/>
                  </a:cubicBezTo>
                  <a:cubicBezTo>
                    <a:pt x="286197" y="668903"/>
                    <a:pt x="211500" y="636471"/>
                    <a:pt x="155478" y="581587"/>
                  </a:cubicBezTo>
                  <a:cubicBezTo>
                    <a:pt x="38453" y="464333"/>
                    <a:pt x="38453" y="274732"/>
                    <a:pt x="155478" y="158726"/>
                  </a:cubicBezTo>
                  <a:cubicBezTo>
                    <a:pt x="211500" y="102595"/>
                    <a:pt x="286197" y="71410"/>
                    <a:pt x="365873" y="71410"/>
                  </a:cubicBezTo>
                  <a:close/>
                  <a:moveTo>
                    <a:pt x="365351" y="29942"/>
                  </a:moveTo>
                  <a:cubicBezTo>
                    <a:pt x="275877" y="29942"/>
                    <a:pt x="191374" y="64875"/>
                    <a:pt x="127997" y="128502"/>
                  </a:cubicBezTo>
                  <a:cubicBezTo>
                    <a:pt x="64620" y="192130"/>
                    <a:pt x="29825" y="276966"/>
                    <a:pt x="29825" y="366793"/>
                  </a:cubicBezTo>
                  <a:cubicBezTo>
                    <a:pt x="29825" y="457867"/>
                    <a:pt x="64620" y="541456"/>
                    <a:pt x="127997" y="606330"/>
                  </a:cubicBezTo>
                  <a:cubicBezTo>
                    <a:pt x="191374" y="668710"/>
                    <a:pt x="275877" y="704890"/>
                    <a:pt x="365351" y="704890"/>
                  </a:cubicBezTo>
                  <a:cubicBezTo>
                    <a:pt x="454824" y="704890"/>
                    <a:pt x="539327" y="668710"/>
                    <a:pt x="602704" y="606330"/>
                  </a:cubicBezTo>
                  <a:cubicBezTo>
                    <a:pt x="666081" y="541456"/>
                    <a:pt x="700877" y="457867"/>
                    <a:pt x="700877" y="366793"/>
                  </a:cubicBezTo>
                  <a:cubicBezTo>
                    <a:pt x="700877" y="276966"/>
                    <a:pt x="666081" y="192130"/>
                    <a:pt x="602704" y="128502"/>
                  </a:cubicBezTo>
                  <a:cubicBezTo>
                    <a:pt x="539327" y="64875"/>
                    <a:pt x="454824" y="29942"/>
                    <a:pt x="365351" y="29942"/>
                  </a:cubicBezTo>
                  <a:close/>
                  <a:moveTo>
                    <a:pt x="365351" y="0"/>
                  </a:moveTo>
                  <a:cubicBezTo>
                    <a:pt x="462280" y="0"/>
                    <a:pt x="554239" y="38676"/>
                    <a:pt x="623830" y="107293"/>
                  </a:cubicBezTo>
                  <a:cubicBezTo>
                    <a:pt x="693420" y="177158"/>
                    <a:pt x="730701" y="268233"/>
                    <a:pt x="730701" y="366793"/>
                  </a:cubicBezTo>
                  <a:cubicBezTo>
                    <a:pt x="730701" y="426677"/>
                    <a:pt x="717031" y="482819"/>
                    <a:pt x="690935" y="533970"/>
                  </a:cubicBezTo>
                  <a:lnTo>
                    <a:pt x="1092323" y="938190"/>
                  </a:lnTo>
                  <a:cubicBezTo>
                    <a:pt x="1135817" y="981856"/>
                    <a:pt x="1135817" y="1052969"/>
                    <a:pt x="1092323" y="1097882"/>
                  </a:cubicBezTo>
                  <a:cubicBezTo>
                    <a:pt x="1071198" y="1119091"/>
                    <a:pt x="1041373" y="1130320"/>
                    <a:pt x="1012791" y="1130320"/>
                  </a:cubicBezTo>
                  <a:cubicBezTo>
                    <a:pt x="984210" y="1130320"/>
                    <a:pt x="955628" y="1119091"/>
                    <a:pt x="934502" y="1097882"/>
                  </a:cubicBezTo>
                  <a:lnTo>
                    <a:pt x="626549" y="788714"/>
                  </a:lnTo>
                  <a:lnTo>
                    <a:pt x="531871" y="693662"/>
                  </a:lnTo>
                  <a:cubicBezTo>
                    <a:pt x="506396" y="706762"/>
                    <a:pt x="479367" y="716742"/>
                    <a:pt x="451407" y="723448"/>
                  </a:cubicBezTo>
                  <a:lnTo>
                    <a:pt x="430758" y="725881"/>
                  </a:lnTo>
                  <a:lnTo>
                    <a:pt x="365351" y="733585"/>
                  </a:lnTo>
                  <a:cubicBezTo>
                    <a:pt x="267178" y="733585"/>
                    <a:pt x="175219" y="696157"/>
                    <a:pt x="106871" y="626292"/>
                  </a:cubicBezTo>
                  <a:cubicBezTo>
                    <a:pt x="37281" y="557674"/>
                    <a:pt x="0" y="465352"/>
                    <a:pt x="0" y="366793"/>
                  </a:cubicBezTo>
                  <a:cubicBezTo>
                    <a:pt x="0" y="268233"/>
                    <a:pt x="37281" y="177158"/>
                    <a:pt x="106871" y="107293"/>
                  </a:cubicBezTo>
                  <a:cubicBezTo>
                    <a:pt x="175219" y="38676"/>
                    <a:pt x="267178" y="0"/>
                    <a:pt x="365351" y="0"/>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45" name="Freeform 172">
              <a:extLst>
                <a:ext uri="{FF2B5EF4-FFF2-40B4-BE49-F238E27FC236}">
                  <a16:creationId xmlns:a16="http://schemas.microsoft.com/office/drawing/2014/main" id="{CE4BC258-55CB-E14E-A3F4-F894B95194B8}"/>
                </a:ext>
              </a:extLst>
            </p:cNvPr>
            <p:cNvSpPr>
              <a:spLocks noChangeArrowheads="1"/>
            </p:cNvSpPr>
            <p:nvPr/>
          </p:nvSpPr>
          <p:spPr bwMode="auto">
            <a:xfrm>
              <a:off x="7157192" y="5517700"/>
              <a:ext cx="324092" cy="324092"/>
            </a:xfrm>
            <a:custGeom>
              <a:avLst/>
              <a:gdLst>
                <a:gd name="T0" fmla="*/ 179 w 260"/>
                <a:gd name="T1" fmla="*/ 178 h 259"/>
                <a:gd name="T2" fmla="*/ 130 w 260"/>
                <a:gd name="T3" fmla="*/ 198 h 259"/>
                <a:gd name="T4" fmla="*/ 81 w 260"/>
                <a:gd name="T5" fmla="*/ 178 h 259"/>
                <a:gd name="T6" fmla="*/ 81 w 260"/>
                <a:gd name="T7" fmla="*/ 80 h 259"/>
                <a:gd name="T8" fmla="*/ 130 w 260"/>
                <a:gd name="T9" fmla="*/ 60 h 259"/>
                <a:gd name="T10" fmla="*/ 179 w 260"/>
                <a:gd name="T11" fmla="*/ 80 h 259"/>
                <a:gd name="T12" fmla="*/ 199 w 260"/>
                <a:gd name="T13" fmla="*/ 129 h 259"/>
                <a:gd name="T14" fmla="*/ 257 w 260"/>
                <a:gd name="T15" fmla="*/ 116 h 259"/>
                <a:gd name="T16" fmla="*/ 242 w 260"/>
                <a:gd name="T17" fmla="*/ 111 h 259"/>
                <a:gd name="T18" fmla="*/ 225 w 260"/>
                <a:gd name="T19" fmla="*/ 94 h 259"/>
                <a:gd name="T20" fmla="*/ 222 w 260"/>
                <a:gd name="T21" fmla="*/ 87 h 259"/>
                <a:gd name="T22" fmla="*/ 228 w 260"/>
                <a:gd name="T23" fmla="*/ 49 h 259"/>
                <a:gd name="T24" fmla="*/ 228 w 260"/>
                <a:gd name="T25" fmla="*/ 45 h 259"/>
                <a:gd name="T26" fmla="*/ 214 w 260"/>
                <a:gd name="T27" fmla="*/ 31 h 259"/>
                <a:gd name="T28" fmla="*/ 196 w 260"/>
                <a:gd name="T29" fmla="*/ 37 h 259"/>
                <a:gd name="T30" fmla="*/ 173 w 260"/>
                <a:gd name="T31" fmla="*/ 37 h 259"/>
                <a:gd name="T32" fmla="*/ 165 w 260"/>
                <a:gd name="T33" fmla="*/ 34 h 259"/>
                <a:gd name="T34" fmla="*/ 148 w 260"/>
                <a:gd name="T35" fmla="*/ 17 h 259"/>
                <a:gd name="T36" fmla="*/ 142 w 260"/>
                <a:gd name="T37" fmla="*/ 2 h 259"/>
                <a:gd name="T38" fmla="*/ 120 w 260"/>
                <a:gd name="T39" fmla="*/ 0 h 259"/>
                <a:gd name="T40" fmla="*/ 117 w 260"/>
                <a:gd name="T41" fmla="*/ 2 h 259"/>
                <a:gd name="T42" fmla="*/ 112 w 260"/>
                <a:gd name="T43" fmla="*/ 17 h 259"/>
                <a:gd name="T44" fmla="*/ 95 w 260"/>
                <a:gd name="T45" fmla="*/ 34 h 259"/>
                <a:gd name="T46" fmla="*/ 87 w 260"/>
                <a:gd name="T47" fmla="*/ 37 h 259"/>
                <a:gd name="T48" fmla="*/ 49 w 260"/>
                <a:gd name="T49" fmla="*/ 30 h 259"/>
                <a:gd name="T50" fmla="*/ 45 w 260"/>
                <a:gd name="T51" fmla="*/ 31 h 259"/>
                <a:gd name="T52" fmla="*/ 32 w 260"/>
                <a:gd name="T53" fmla="*/ 45 h 259"/>
                <a:gd name="T54" fmla="*/ 38 w 260"/>
                <a:gd name="T55" fmla="*/ 63 h 259"/>
                <a:gd name="T56" fmla="*/ 38 w 260"/>
                <a:gd name="T57" fmla="*/ 87 h 259"/>
                <a:gd name="T58" fmla="*/ 34 w 260"/>
                <a:gd name="T59" fmla="*/ 94 h 259"/>
                <a:gd name="T60" fmla="*/ 18 w 260"/>
                <a:gd name="T61" fmla="*/ 111 h 259"/>
                <a:gd name="T62" fmla="*/ 3 w 260"/>
                <a:gd name="T63" fmla="*/ 116 h 259"/>
                <a:gd name="T64" fmla="*/ 0 w 260"/>
                <a:gd name="T65" fmla="*/ 139 h 259"/>
                <a:gd name="T66" fmla="*/ 3 w 260"/>
                <a:gd name="T67" fmla="*/ 142 h 259"/>
                <a:gd name="T68" fmla="*/ 18 w 260"/>
                <a:gd name="T69" fmla="*/ 148 h 259"/>
                <a:gd name="T70" fmla="*/ 34 w 260"/>
                <a:gd name="T71" fmla="*/ 164 h 259"/>
                <a:gd name="T72" fmla="*/ 38 w 260"/>
                <a:gd name="T73" fmla="*/ 172 h 259"/>
                <a:gd name="T74" fmla="*/ 31 w 260"/>
                <a:gd name="T75" fmla="*/ 210 h 259"/>
                <a:gd name="T76" fmla="*/ 32 w 260"/>
                <a:gd name="T77" fmla="*/ 214 h 259"/>
                <a:gd name="T78" fmla="*/ 45 w 260"/>
                <a:gd name="T79" fmla="*/ 228 h 259"/>
                <a:gd name="T80" fmla="*/ 64 w 260"/>
                <a:gd name="T81" fmla="*/ 221 h 259"/>
                <a:gd name="T82" fmla="*/ 75 w 260"/>
                <a:gd name="T83" fmla="*/ 219 h 259"/>
                <a:gd name="T84" fmla="*/ 87 w 260"/>
                <a:gd name="T85" fmla="*/ 221 h 259"/>
                <a:gd name="T86" fmla="*/ 95 w 260"/>
                <a:gd name="T87" fmla="*/ 225 h 259"/>
                <a:gd name="T88" fmla="*/ 112 w 260"/>
                <a:gd name="T89" fmla="*/ 241 h 259"/>
                <a:gd name="T90" fmla="*/ 117 w 260"/>
                <a:gd name="T91" fmla="*/ 256 h 259"/>
                <a:gd name="T92" fmla="*/ 140 w 260"/>
                <a:gd name="T93" fmla="*/ 258 h 259"/>
                <a:gd name="T94" fmla="*/ 142 w 260"/>
                <a:gd name="T95" fmla="*/ 256 h 259"/>
                <a:gd name="T96" fmla="*/ 148 w 260"/>
                <a:gd name="T97" fmla="*/ 241 h 259"/>
                <a:gd name="T98" fmla="*/ 165 w 260"/>
                <a:gd name="T99" fmla="*/ 225 h 259"/>
                <a:gd name="T100" fmla="*/ 173 w 260"/>
                <a:gd name="T101" fmla="*/ 221 h 259"/>
                <a:gd name="T102" fmla="*/ 211 w 260"/>
                <a:gd name="T103" fmla="*/ 228 h 259"/>
                <a:gd name="T104" fmla="*/ 214 w 260"/>
                <a:gd name="T105" fmla="*/ 228 h 259"/>
                <a:gd name="T106" fmla="*/ 228 w 260"/>
                <a:gd name="T107" fmla="*/ 214 h 259"/>
                <a:gd name="T108" fmla="*/ 222 w 260"/>
                <a:gd name="T109" fmla="*/ 195 h 259"/>
                <a:gd name="T110" fmla="*/ 222 w 260"/>
                <a:gd name="T111" fmla="*/ 172 h 259"/>
                <a:gd name="T112" fmla="*/ 225 w 260"/>
                <a:gd name="T113" fmla="*/ 164 h 259"/>
                <a:gd name="T114" fmla="*/ 242 w 260"/>
                <a:gd name="T115" fmla="*/ 148 h 259"/>
                <a:gd name="T116" fmla="*/ 257 w 260"/>
                <a:gd name="T117" fmla="*/ 142 h 259"/>
                <a:gd name="T118" fmla="*/ 259 w 260"/>
                <a:gd name="T119" fmla="*/ 119 h 259"/>
                <a:gd name="T120" fmla="*/ 257 w 260"/>
                <a:gd name="T121" fmla="*/ 116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0" h="259">
                  <a:moveTo>
                    <a:pt x="179" y="178"/>
                  </a:moveTo>
                  <a:lnTo>
                    <a:pt x="179" y="178"/>
                  </a:lnTo>
                  <a:cubicBezTo>
                    <a:pt x="166" y="192"/>
                    <a:pt x="148" y="198"/>
                    <a:pt x="130" y="198"/>
                  </a:cubicBezTo>
                  <a:lnTo>
                    <a:pt x="130" y="198"/>
                  </a:lnTo>
                  <a:cubicBezTo>
                    <a:pt x="111" y="198"/>
                    <a:pt x="94" y="192"/>
                    <a:pt x="81" y="178"/>
                  </a:cubicBezTo>
                  <a:lnTo>
                    <a:pt x="81" y="178"/>
                  </a:lnTo>
                  <a:cubicBezTo>
                    <a:pt x="54" y="151"/>
                    <a:pt x="54" y="107"/>
                    <a:pt x="81" y="80"/>
                  </a:cubicBezTo>
                  <a:lnTo>
                    <a:pt x="81" y="80"/>
                  </a:lnTo>
                  <a:cubicBezTo>
                    <a:pt x="94" y="67"/>
                    <a:pt x="111" y="60"/>
                    <a:pt x="130" y="60"/>
                  </a:cubicBezTo>
                  <a:lnTo>
                    <a:pt x="130" y="60"/>
                  </a:lnTo>
                  <a:cubicBezTo>
                    <a:pt x="148" y="60"/>
                    <a:pt x="166" y="67"/>
                    <a:pt x="179" y="80"/>
                  </a:cubicBezTo>
                  <a:lnTo>
                    <a:pt x="179" y="80"/>
                  </a:lnTo>
                  <a:cubicBezTo>
                    <a:pt x="192" y="93"/>
                    <a:pt x="199" y="111"/>
                    <a:pt x="199" y="129"/>
                  </a:cubicBezTo>
                  <a:lnTo>
                    <a:pt x="199" y="129"/>
                  </a:lnTo>
                  <a:cubicBezTo>
                    <a:pt x="199" y="148"/>
                    <a:pt x="192" y="165"/>
                    <a:pt x="179" y="178"/>
                  </a:cubicBezTo>
                  <a:close/>
                  <a:moveTo>
                    <a:pt x="257" y="116"/>
                  </a:moveTo>
                  <a:lnTo>
                    <a:pt x="242" y="111"/>
                  </a:lnTo>
                  <a:lnTo>
                    <a:pt x="242" y="111"/>
                  </a:lnTo>
                  <a:cubicBezTo>
                    <a:pt x="234" y="109"/>
                    <a:pt x="228" y="102"/>
                    <a:pt x="225" y="94"/>
                  </a:cubicBezTo>
                  <a:lnTo>
                    <a:pt x="225" y="94"/>
                  </a:lnTo>
                  <a:cubicBezTo>
                    <a:pt x="224" y="92"/>
                    <a:pt x="223" y="89"/>
                    <a:pt x="222" y="87"/>
                  </a:cubicBezTo>
                  <a:lnTo>
                    <a:pt x="222" y="87"/>
                  </a:lnTo>
                  <a:cubicBezTo>
                    <a:pt x="218" y="79"/>
                    <a:pt x="218" y="71"/>
                    <a:pt x="222" y="63"/>
                  </a:cubicBezTo>
                  <a:lnTo>
                    <a:pt x="228" y="49"/>
                  </a:lnTo>
                  <a:lnTo>
                    <a:pt x="228" y="49"/>
                  </a:lnTo>
                  <a:cubicBezTo>
                    <a:pt x="229" y="47"/>
                    <a:pt x="229" y="46"/>
                    <a:pt x="228" y="45"/>
                  </a:cubicBezTo>
                  <a:lnTo>
                    <a:pt x="214" y="31"/>
                  </a:lnTo>
                  <a:lnTo>
                    <a:pt x="214" y="31"/>
                  </a:lnTo>
                  <a:cubicBezTo>
                    <a:pt x="213" y="30"/>
                    <a:pt x="212" y="30"/>
                    <a:pt x="211" y="30"/>
                  </a:cubicBezTo>
                  <a:lnTo>
                    <a:pt x="196" y="37"/>
                  </a:lnTo>
                  <a:lnTo>
                    <a:pt x="196" y="37"/>
                  </a:lnTo>
                  <a:cubicBezTo>
                    <a:pt x="189" y="41"/>
                    <a:pt x="180" y="41"/>
                    <a:pt x="173" y="37"/>
                  </a:cubicBezTo>
                  <a:lnTo>
                    <a:pt x="173" y="37"/>
                  </a:lnTo>
                  <a:cubicBezTo>
                    <a:pt x="170" y="36"/>
                    <a:pt x="167" y="35"/>
                    <a:pt x="165" y="34"/>
                  </a:cubicBezTo>
                  <a:lnTo>
                    <a:pt x="165" y="34"/>
                  </a:lnTo>
                  <a:cubicBezTo>
                    <a:pt x="157" y="31"/>
                    <a:pt x="151" y="25"/>
                    <a:pt x="148" y="17"/>
                  </a:cubicBezTo>
                  <a:lnTo>
                    <a:pt x="142" y="2"/>
                  </a:lnTo>
                  <a:lnTo>
                    <a:pt x="142" y="2"/>
                  </a:lnTo>
                  <a:cubicBezTo>
                    <a:pt x="142" y="1"/>
                    <a:pt x="141" y="0"/>
                    <a:pt x="140" y="0"/>
                  </a:cubicBezTo>
                  <a:lnTo>
                    <a:pt x="120" y="0"/>
                  </a:lnTo>
                  <a:lnTo>
                    <a:pt x="120" y="0"/>
                  </a:lnTo>
                  <a:cubicBezTo>
                    <a:pt x="119" y="0"/>
                    <a:pt x="118" y="1"/>
                    <a:pt x="117" y="2"/>
                  </a:cubicBezTo>
                  <a:lnTo>
                    <a:pt x="112" y="17"/>
                  </a:lnTo>
                  <a:lnTo>
                    <a:pt x="112" y="17"/>
                  </a:lnTo>
                  <a:cubicBezTo>
                    <a:pt x="109" y="25"/>
                    <a:pt x="103" y="31"/>
                    <a:pt x="95" y="34"/>
                  </a:cubicBezTo>
                  <a:lnTo>
                    <a:pt x="95" y="34"/>
                  </a:lnTo>
                  <a:cubicBezTo>
                    <a:pt x="93" y="35"/>
                    <a:pt x="90" y="36"/>
                    <a:pt x="87" y="37"/>
                  </a:cubicBezTo>
                  <a:lnTo>
                    <a:pt x="87" y="37"/>
                  </a:lnTo>
                  <a:cubicBezTo>
                    <a:pt x="79" y="41"/>
                    <a:pt x="71" y="41"/>
                    <a:pt x="64" y="37"/>
                  </a:cubicBezTo>
                  <a:lnTo>
                    <a:pt x="49" y="30"/>
                  </a:lnTo>
                  <a:lnTo>
                    <a:pt x="49" y="30"/>
                  </a:lnTo>
                  <a:cubicBezTo>
                    <a:pt x="47" y="30"/>
                    <a:pt x="46" y="30"/>
                    <a:pt x="45" y="31"/>
                  </a:cubicBezTo>
                  <a:lnTo>
                    <a:pt x="32" y="45"/>
                  </a:lnTo>
                  <a:lnTo>
                    <a:pt x="32" y="45"/>
                  </a:lnTo>
                  <a:cubicBezTo>
                    <a:pt x="31" y="46"/>
                    <a:pt x="30" y="47"/>
                    <a:pt x="31" y="49"/>
                  </a:cubicBezTo>
                  <a:lnTo>
                    <a:pt x="38" y="63"/>
                  </a:lnTo>
                  <a:lnTo>
                    <a:pt x="38" y="63"/>
                  </a:lnTo>
                  <a:cubicBezTo>
                    <a:pt x="41" y="71"/>
                    <a:pt x="41" y="79"/>
                    <a:pt x="38" y="87"/>
                  </a:cubicBezTo>
                  <a:lnTo>
                    <a:pt x="38" y="87"/>
                  </a:lnTo>
                  <a:cubicBezTo>
                    <a:pt x="37" y="89"/>
                    <a:pt x="35" y="92"/>
                    <a:pt x="34" y="94"/>
                  </a:cubicBezTo>
                  <a:lnTo>
                    <a:pt x="34" y="94"/>
                  </a:lnTo>
                  <a:cubicBezTo>
                    <a:pt x="32" y="102"/>
                    <a:pt x="25" y="109"/>
                    <a:pt x="18" y="111"/>
                  </a:cubicBezTo>
                  <a:lnTo>
                    <a:pt x="3" y="116"/>
                  </a:lnTo>
                  <a:lnTo>
                    <a:pt x="3" y="116"/>
                  </a:lnTo>
                  <a:cubicBezTo>
                    <a:pt x="2" y="117"/>
                    <a:pt x="0" y="118"/>
                    <a:pt x="0" y="119"/>
                  </a:cubicBezTo>
                  <a:lnTo>
                    <a:pt x="0" y="139"/>
                  </a:lnTo>
                  <a:lnTo>
                    <a:pt x="0" y="139"/>
                  </a:lnTo>
                  <a:cubicBezTo>
                    <a:pt x="0" y="140"/>
                    <a:pt x="2" y="141"/>
                    <a:pt x="3" y="142"/>
                  </a:cubicBezTo>
                  <a:lnTo>
                    <a:pt x="18" y="148"/>
                  </a:lnTo>
                  <a:lnTo>
                    <a:pt x="18" y="148"/>
                  </a:lnTo>
                  <a:cubicBezTo>
                    <a:pt x="25" y="150"/>
                    <a:pt x="32" y="156"/>
                    <a:pt x="34" y="164"/>
                  </a:cubicBezTo>
                  <a:lnTo>
                    <a:pt x="34" y="164"/>
                  </a:lnTo>
                  <a:cubicBezTo>
                    <a:pt x="35" y="167"/>
                    <a:pt x="37" y="170"/>
                    <a:pt x="38" y="172"/>
                  </a:cubicBezTo>
                  <a:lnTo>
                    <a:pt x="38" y="172"/>
                  </a:lnTo>
                  <a:cubicBezTo>
                    <a:pt x="41" y="180"/>
                    <a:pt x="41" y="188"/>
                    <a:pt x="38" y="195"/>
                  </a:cubicBezTo>
                  <a:lnTo>
                    <a:pt x="31" y="210"/>
                  </a:lnTo>
                  <a:lnTo>
                    <a:pt x="31" y="210"/>
                  </a:lnTo>
                  <a:cubicBezTo>
                    <a:pt x="30" y="211"/>
                    <a:pt x="31" y="213"/>
                    <a:pt x="32" y="214"/>
                  </a:cubicBezTo>
                  <a:lnTo>
                    <a:pt x="45" y="228"/>
                  </a:lnTo>
                  <a:lnTo>
                    <a:pt x="45" y="228"/>
                  </a:lnTo>
                  <a:cubicBezTo>
                    <a:pt x="46" y="228"/>
                    <a:pt x="47" y="229"/>
                    <a:pt x="49" y="228"/>
                  </a:cubicBezTo>
                  <a:lnTo>
                    <a:pt x="64" y="221"/>
                  </a:lnTo>
                  <a:lnTo>
                    <a:pt x="64" y="221"/>
                  </a:lnTo>
                  <a:cubicBezTo>
                    <a:pt x="67" y="220"/>
                    <a:pt x="71" y="219"/>
                    <a:pt x="75" y="219"/>
                  </a:cubicBezTo>
                  <a:lnTo>
                    <a:pt x="75" y="219"/>
                  </a:lnTo>
                  <a:cubicBezTo>
                    <a:pt x="79" y="219"/>
                    <a:pt x="83" y="220"/>
                    <a:pt x="87" y="221"/>
                  </a:cubicBezTo>
                  <a:lnTo>
                    <a:pt x="87" y="221"/>
                  </a:lnTo>
                  <a:cubicBezTo>
                    <a:pt x="90" y="222"/>
                    <a:pt x="93" y="223"/>
                    <a:pt x="95" y="225"/>
                  </a:cubicBezTo>
                  <a:lnTo>
                    <a:pt x="95" y="225"/>
                  </a:lnTo>
                  <a:cubicBezTo>
                    <a:pt x="103" y="228"/>
                    <a:pt x="109" y="233"/>
                    <a:pt x="112" y="241"/>
                  </a:cubicBezTo>
                  <a:lnTo>
                    <a:pt x="117" y="256"/>
                  </a:lnTo>
                  <a:lnTo>
                    <a:pt x="117" y="256"/>
                  </a:lnTo>
                  <a:cubicBezTo>
                    <a:pt x="118" y="258"/>
                    <a:pt x="119" y="258"/>
                    <a:pt x="120" y="258"/>
                  </a:cubicBezTo>
                  <a:lnTo>
                    <a:pt x="140" y="258"/>
                  </a:lnTo>
                  <a:lnTo>
                    <a:pt x="140" y="258"/>
                  </a:lnTo>
                  <a:cubicBezTo>
                    <a:pt x="141" y="258"/>
                    <a:pt x="142" y="258"/>
                    <a:pt x="142" y="256"/>
                  </a:cubicBezTo>
                  <a:lnTo>
                    <a:pt x="148" y="241"/>
                  </a:lnTo>
                  <a:lnTo>
                    <a:pt x="148" y="241"/>
                  </a:lnTo>
                  <a:cubicBezTo>
                    <a:pt x="151" y="233"/>
                    <a:pt x="157" y="228"/>
                    <a:pt x="165" y="225"/>
                  </a:cubicBezTo>
                  <a:lnTo>
                    <a:pt x="165" y="225"/>
                  </a:lnTo>
                  <a:cubicBezTo>
                    <a:pt x="167" y="223"/>
                    <a:pt x="170" y="222"/>
                    <a:pt x="173" y="221"/>
                  </a:cubicBezTo>
                  <a:lnTo>
                    <a:pt x="173" y="221"/>
                  </a:lnTo>
                  <a:cubicBezTo>
                    <a:pt x="180" y="218"/>
                    <a:pt x="189" y="218"/>
                    <a:pt x="196" y="221"/>
                  </a:cubicBezTo>
                  <a:lnTo>
                    <a:pt x="211" y="228"/>
                  </a:lnTo>
                  <a:lnTo>
                    <a:pt x="211" y="228"/>
                  </a:lnTo>
                  <a:cubicBezTo>
                    <a:pt x="212" y="229"/>
                    <a:pt x="213" y="228"/>
                    <a:pt x="214" y="228"/>
                  </a:cubicBezTo>
                  <a:lnTo>
                    <a:pt x="228" y="214"/>
                  </a:lnTo>
                  <a:lnTo>
                    <a:pt x="228" y="214"/>
                  </a:lnTo>
                  <a:cubicBezTo>
                    <a:pt x="229" y="213"/>
                    <a:pt x="229" y="211"/>
                    <a:pt x="228" y="210"/>
                  </a:cubicBezTo>
                  <a:lnTo>
                    <a:pt x="222" y="195"/>
                  </a:lnTo>
                  <a:lnTo>
                    <a:pt x="222" y="195"/>
                  </a:lnTo>
                  <a:cubicBezTo>
                    <a:pt x="218" y="188"/>
                    <a:pt x="218" y="180"/>
                    <a:pt x="222" y="172"/>
                  </a:cubicBezTo>
                  <a:lnTo>
                    <a:pt x="222" y="172"/>
                  </a:lnTo>
                  <a:cubicBezTo>
                    <a:pt x="223" y="170"/>
                    <a:pt x="224" y="167"/>
                    <a:pt x="225" y="164"/>
                  </a:cubicBezTo>
                  <a:lnTo>
                    <a:pt x="225" y="164"/>
                  </a:lnTo>
                  <a:cubicBezTo>
                    <a:pt x="228" y="156"/>
                    <a:pt x="234" y="150"/>
                    <a:pt x="242" y="148"/>
                  </a:cubicBezTo>
                  <a:lnTo>
                    <a:pt x="257" y="142"/>
                  </a:lnTo>
                  <a:lnTo>
                    <a:pt x="257" y="142"/>
                  </a:lnTo>
                  <a:cubicBezTo>
                    <a:pt x="258" y="141"/>
                    <a:pt x="259" y="140"/>
                    <a:pt x="259" y="139"/>
                  </a:cubicBezTo>
                  <a:lnTo>
                    <a:pt x="259" y="119"/>
                  </a:lnTo>
                  <a:lnTo>
                    <a:pt x="259" y="119"/>
                  </a:lnTo>
                  <a:cubicBezTo>
                    <a:pt x="259" y="118"/>
                    <a:pt x="258" y="117"/>
                    <a:pt x="257" y="116"/>
                  </a:cubicBezTo>
                  <a:close/>
                </a:path>
              </a:pathLst>
            </a:custGeom>
            <a:solidFill>
              <a:srgbClr val="59AB93"/>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46" name="Freeform 174">
              <a:extLst>
                <a:ext uri="{FF2B5EF4-FFF2-40B4-BE49-F238E27FC236}">
                  <a16:creationId xmlns:a16="http://schemas.microsoft.com/office/drawing/2014/main" id="{E8B28B09-FD77-6444-910B-C810F9CF675A}"/>
                </a:ext>
              </a:extLst>
            </p:cNvPr>
            <p:cNvSpPr>
              <a:spLocks noChangeArrowheads="1"/>
            </p:cNvSpPr>
            <p:nvPr/>
          </p:nvSpPr>
          <p:spPr bwMode="auto">
            <a:xfrm>
              <a:off x="6981416" y="5341922"/>
              <a:ext cx="675646" cy="675646"/>
            </a:xfrm>
            <a:custGeom>
              <a:avLst/>
              <a:gdLst>
                <a:gd name="T0" fmla="*/ 439 w 541"/>
                <a:gd name="T1" fmla="*/ 440 h 542"/>
                <a:gd name="T2" fmla="*/ 439 w 541"/>
                <a:gd name="T3" fmla="*/ 440 h 542"/>
                <a:gd name="T4" fmla="*/ 270 w 541"/>
                <a:gd name="T5" fmla="*/ 510 h 542"/>
                <a:gd name="T6" fmla="*/ 270 w 541"/>
                <a:gd name="T7" fmla="*/ 510 h 542"/>
                <a:gd name="T8" fmla="*/ 101 w 541"/>
                <a:gd name="T9" fmla="*/ 440 h 542"/>
                <a:gd name="T10" fmla="*/ 101 w 541"/>
                <a:gd name="T11" fmla="*/ 440 h 542"/>
                <a:gd name="T12" fmla="*/ 101 w 541"/>
                <a:gd name="T13" fmla="*/ 101 h 542"/>
                <a:gd name="T14" fmla="*/ 101 w 541"/>
                <a:gd name="T15" fmla="*/ 101 h 542"/>
                <a:gd name="T16" fmla="*/ 270 w 541"/>
                <a:gd name="T17" fmla="*/ 31 h 542"/>
                <a:gd name="T18" fmla="*/ 270 w 541"/>
                <a:gd name="T19" fmla="*/ 31 h 542"/>
                <a:gd name="T20" fmla="*/ 439 w 541"/>
                <a:gd name="T21" fmla="*/ 101 h 542"/>
                <a:gd name="T22" fmla="*/ 439 w 541"/>
                <a:gd name="T23" fmla="*/ 101 h 542"/>
                <a:gd name="T24" fmla="*/ 509 w 541"/>
                <a:gd name="T25" fmla="*/ 270 h 542"/>
                <a:gd name="T26" fmla="*/ 509 w 541"/>
                <a:gd name="T27" fmla="*/ 270 h 542"/>
                <a:gd name="T28" fmla="*/ 439 w 541"/>
                <a:gd name="T29" fmla="*/ 440 h 542"/>
                <a:gd name="T30" fmla="*/ 461 w 541"/>
                <a:gd name="T31" fmla="*/ 79 h 542"/>
                <a:gd name="T32" fmla="*/ 461 w 541"/>
                <a:gd name="T33" fmla="*/ 79 h 542"/>
                <a:gd name="T34" fmla="*/ 270 w 541"/>
                <a:gd name="T35" fmla="*/ 0 h 542"/>
                <a:gd name="T36" fmla="*/ 270 w 541"/>
                <a:gd name="T37" fmla="*/ 0 h 542"/>
                <a:gd name="T38" fmla="*/ 79 w 541"/>
                <a:gd name="T39" fmla="*/ 79 h 542"/>
                <a:gd name="T40" fmla="*/ 79 w 541"/>
                <a:gd name="T41" fmla="*/ 79 h 542"/>
                <a:gd name="T42" fmla="*/ 0 w 541"/>
                <a:gd name="T43" fmla="*/ 270 h 542"/>
                <a:gd name="T44" fmla="*/ 0 w 541"/>
                <a:gd name="T45" fmla="*/ 270 h 542"/>
                <a:gd name="T46" fmla="*/ 79 w 541"/>
                <a:gd name="T47" fmla="*/ 462 h 542"/>
                <a:gd name="T48" fmla="*/ 79 w 541"/>
                <a:gd name="T49" fmla="*/ 462 h 542"/>
                <a:gd name="T50" fmla="*/ 270 w 541"/>
                <a:gd name="T51" fmla="*/ 541 h 542"/>
                <a:gd name="T52" fmla="*/ 270 w 541"/>
                <a:gd name="T53" fmla="*/ 541 h 542"/>
                <a:gd name="T54" fmla="*/ 461 w 541"/>
                <a:gd name="T55" fmla="*/ 462 h 542"/>
                <a:gd name="T56" fmla="*/ 461 w 541"/>
                <a:gd name="T57" fmla="*/ 462 h 542"/>
                <a:gd name="T58" fmla="*/ 540 w 541"/>
                <a:gd name="T59" fmla="*/ 270 h 542"/>
                <a:gd name="T60" fmla="*/ 540 w 541"/>
                <a:gd name="T61" fmla="*/ 270 h 542"/>
                <a:gd name="T62" fmla="*/ 461 w 541"/>
                <a:gd name="T63" fmla="*/ 79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1" h="542">
                  <a:moveTo>
                    <a:pt x="439" y="440"/>
                  </a:moveTo>
                  <a:lnTo>
                    <a:pt x="439" y="440"/>
                  </a:lnTo>
                  <a:cubicBezTo>
                    <a:pt x="394" y="484"/>
                    <a:pt x="334" y="510"/>
                    <a:pt x="270" y="510"/>
                  </a:cubicBezTo>
                  <a:lnTo>
                    <a:pt x="270" y="510"/>
                  </a:lnTo>
                  <a:cubicBezTo>
                    <a:pt x="206" y="510"/>
                    <a:pt x="146" y="484"/>
                    <a:pt x="101" y="440"/>
                  </a:cubicBezTo>
                  <a:lnTo>
                    <a:pt x="101" y="440"/>
                  </a:lnTo>
                  <a:cubicBezTo>
                    <a:pt x="7" y="346"/>
                    <a:pt x="7" y="194"/>
                    <a:pt x="101" y="101"/>
                  </a:cubicBezTo>
                  <a:lnTo>
                    <a:pt x="101" y="101"/>
                  </a:lnTo>
                  <a:cubicBezTo>
                    <a:pt x="146" y="56"/>
                    <a:pt x="206" y="31"/>
                    <a:pt x="270" y="31"/>
                  </a:cubicBezTo>
                  <a:lnTo>
                    <a:pt x="270" y="31"/>
                  </a:lnTo>
                  <a:cubicBezTo>
                    <a:pt x="334" y="31"/>
                    <a:pt x="394" y="56"/>
                    <a:pt x="439" y="101"/>
                  </a:cubicBezTo>
                  <a:lnTo>
                    <a:pt x="439" y="101"/>
                  </a:lnTo>
                  <a:cubicBezTo>
                    <a:pt x="484" y="146"/>
                    <a:pt x="509" y="206"/>
                    <a:pt x="509" y="270"/>
                  </a:cubicBezTo>
                  <a:lnTo>
                    <a:pt x="509" y="270"/>
                  </a:lnTo>
                  <a:cubicBezTo>
                    <a:pt x="509" y="334"/>
                    <a:pt x="484" y="395"/>
                    <a:pt x="439" y="440"/>
                  </a:cubicBezTo>
                  <a:close/>
                  <a:moveTo>
                    <a:pt x="461" y="79"/>
                  </a:moveTo>
                  <a:lnTo>
                    <a:pt x="461" y="79"/>
                  </a:lnTo>
                  <a:cubicBezTo>
                    <a:pt x="410" y="28"/>
                    <a:pt x="342" y="0"/>
                    <a:pt x="270" y="0"/>
                  </a:cubicBezTo>
                  <a:lnTo>
                    <a:pt x="270" y="0"/>
                  </a:lnTo>
                  <a:cubicBezTo>
                    <a:pt x="198" y="0"/>
                    <a:pt x="130" y="28"/>
                    <a:pt x="79" y="79"/>
                  </a:cubicBezTo>
                  <a:lnTo>
                    <a:pt x="79" y="79"/>
                  </a:lnTo>
                  <a:cubicBezTo>
                    <a:pt x="28" y="130"/>
                    <a:pt x="0" y="198"/>
                    <a:pt x="0" y="270"/>
                  </a:cubicBezTo>
                  <a:lnTo>
                    <a:pt x="0" y="270"/>
                  </a:lnTo>
                  <a:cubicBezTo>
                    <a:pt x="0" y="343"/>
                    <a:pt x="28" y="410"/>
                    <a:pt x="79" y="462"/>
                  </a:cubicBezTo>
                  <a:lnTo>
                    <a:pt x="79" y="462"/>
                  </a:lnTo>
                  <a:cubicBezTo>
                    <a:pt x="130" y="512"/>
                    <a:pt x="198" y="541"/>
                    <a:pt x="270" y="541"/>
                  </a:cubicBezTo>
                  <a:lnTo>
                    <a:pt x="270" y="541"/>
                  </a:lnTo>
                  <a:cubicBezTo>
                    <a:pt x="342" y="541"/>
                    <a:pt x="410" y="512"/>
                    <a:pt x="461" y="462"/>
                  </a:cubicBezTo>
                  <a:lnTo>
                    <a:pt x="461" y="462"/>
                  </a:lnTo>
                  <a:cubicBezTo>
                    <a:pt x="512" y="410"/>
                    <a:pt x="540" y="343"/>
                    <a:pt x="540" y="270"/>
                  </a:cubicBezTo>
                  <a:lnTo>
                    <a:pt x="540" y="270"/>
                  </a:lnTo>
                  <a:cubicBezTo>
                    <a:pt x="540" y="198"/>
                    <a:pt x="512" y="130"/>
                    <a:pt x="461" y="79"/>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47" name="Freeform 175">
              <a:extLst>
                <a:ext uri="{FF2B5EF4-FFF2-40B4-BE49-F238E27FC236}">
                  <a16:creationId xmlns:a16="http://schemas.microsoft.com/office/drawing/2014/main" id="{E1E6DD0B-ABF8-1645-8945-61E224A10834}"/>
                </a:ext>
              </a:extLst>
            </p:cNvPr>
            <p:cNvSpPr>
              <a:spLocks noChangeArrowheads="1"/>
            </p:cNvSpPr>
            <p:nvPr/>
          </p:nvSpPr>
          <p:spPr bwMode="auto">
            <a:xfrm>
              <a:off x="7574662" y="5935169"/>
              <a:ext cx="181272" cy="181272"/>
            </a:xfrm>
            <a:custGeom>
              <a:avLst/>
              <a:gdLst>
                <a:gd name="T0" fmla="*/ 87 w 144"/>
                <a:gd name="T1" fmla="*/ 104 h 145"/>
                <a:gd name="T2" fmla="*/ 122 w 144"/>
                <a:gd name="T3" fmla="*/ 71 h 145"/>
                <a:gd name="T4" fmla="*/ 143 w 144"/>
                <a:gd name="T5" fmla="*/ 49 h 145"/>
                <a:gd name="T6" fmla="*/ 122 w 144"/>
                <a:gd name="T7" fmla="*/ 28 h 145"/>
                <a:gd name="T8" fmla="*/ 93 w 144"/>
                <a:gd name="T9" fmla="*/ 0 h 145"/>
                <a:gd name="T10" fmla="*/ 0 w 144"/>
                <a:gd name="T11" fmla="*/ 94 h 145"/>
                <a:gd name="T12" fmla="*/ 49 w 144"/>
                <a:gd name="T13" fmla="*/ 144 h 145"/>
                <a:gd name="T14" fmla="*/ 87 w 144"/>
                <a:gd name="T15" fmla="*/ 104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45">
                  <a:moveTo>
                    <a:pt x="87" y="104"/>
                  </a:moveTo>
                  <a:lnTo>
                    <a:pt x="122" y="71"/>
                  </a:lnTo>
                  <a:lnTo>
                    <a:pt x="143" y="49"/>
                  </a:lnTo>
                  <a:lnTo>
                    <a:pt x="122" y="28"/>
                  </a:lnTo>
                  <a:lnTo>
                    <a:pt x="93" y="0"/>
                  </a:lnTo>
                  <a:lnTo>
                    <a:pt x="0" y="94"/>
                  </a:lnTo>
                  <a:lnTo>
                    <a:pt x="49" y="144"/>
                  </a:lnTo>
                  <a:lnTo>
                    <a:pt x="87" y="104"/>
                  </a:ln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grpSp>
      <p:grpSp>
        <p:nvGrpSpPr>
          <p:cNvPr id="48" name="Group 47">
            <a:extLst>
              <a:ext uri="{FF2B5EF4-FFF2-40B4-BE49-F238E27FC236}">
                <a16:creationId xmlns:a16="http://schemas.microsoft.com/office/drawing/2014/main" id="{1A221DC6-FF79-604C-88B8-89E2B1F8477D}"/>
              </a:ext>
            </a:extLst>
          </p:cNvPr>
          <p:cNvGrpSpPr/>
          <p:nvPr/>
        </p:nvGrpSpPr>
        <p:grpSpPr>
          <a:xfrm>
            <a:off x="8793083" y="4777545"/>
            <a:ext cx="441571" cy="540441"/>
            <a:chOff x="17582991" y="9555090"/>
            <a:chExt cx="883142" cy="1080881"/>
          </a:xfrm>
        </p:grpSpPr>
        <p:sp>
          <p:nvSpPr>
            <p:cNvPr id="49" name="Freeform 48">
              <a:extLst>
                <a:ext uri="{FF2B5EF4-FFF2-40B4-BE49-F238E27FC236}">
                  <a16:creationId xmlns:a16="http://schemas.microsoft.com/office/drawing/2014/main" id="{2E95B887-EB93-B447-B92E-E33BBB499387}"/>
                </a:ext>
              </a:extLst>
            </p:cNvPr>
            <p:cNvSpPr>
              <a:spLocks noChangeArrowheads="1"/>
            </p:cNvSpPr>
            <p:nvPr/>
          </p:nvSpPr>
          <p:spPr bwMode="auto">
            <a:xfrm>
              <a:off x="17582991" y="9555090"/>
              <a:ext cx="883142" cy="1080881"/>
            </a:xfrm>
            <a:custGeom>
              <a:avLst/>
              <a:gdLst>
                <a:gd name="connsiteX0" fmla="*/ 169670 w 883142"/>
                <a:gd name="connsiteY0" fmla="*/ 407971 h 1080881"/>
                <a:gd name="connsiteX1" fmla="*/ 157210 w 883142"/>
                <a:gd name="connsiteY1" fmla="*/ 421609 h 1080881"/>
                <a:gd name="connsiteX2" fmla="*/ 169670 w 883142"/>
                <a:gd name="connsiteY2" fmla="*/ 435246 h 1080881"/>
                <a:gd name="connsiteX3" fmla="*/ 183374 w 883142"/>
                <a:gd name="connsiteY3" fmla="*/ 421609 h 1080881"/>
                <a:gd name="connsiteX4" fmla="*/ 169670 w 883142"/>
                <a:gd name="connsiteY4" fmla="*/ 407971 h 1080881"/>
                <a:gd name="connsiteX5" fmla="*/ 517292 w 883142"/>
                <a:gd name="connsiteY5" fmla="*/ 374498 h 1080881"/>
                <a:gd name="connsiteX6" fmla="*/ 504834 w 883142"/>
                <a:gd name="connsiteY6" fmla="*/ 388135 h 1080881"/>
                <a:gd name="connsiteX7" fmla="*/ 517292 w 883142"/>
                <a:gd name="connsiteY7" fmla="*/ 401773 h 1080881"/>
                <a:gd name="connsiteX8" fmla="*/ 530998 w 883142"/>
                <a:gd name="connsiteY8" fmla="*/ 388135 h 1080881"/>
                <a:gd name="connsiteX9" fmla="*/ 517292 w 883142"/>
                <a:gd name="connsiteY9" fmla="*/ 374498 h 1080881"/>
                <a:gd name="connsiteX10" fmla="*/ 656840 w 883142"/>
                <a:gd name="connsiteY10" fmla="*/ 274077 h 1080881"/>
                <a:gd name="connsiteX11" fmla="*/ 557164 w 883142"/>
                <a:gd name="connsiteY11" fmla="*/ 370778 h 1080881"/>
                <a:gd name="connsiteX12" fmla="*/ 560902 w 883142"/>
                <a:gd name="connsiteY12" fmla="*/ 388135 h 1080881"/>
                <a:gd name="connsiteX13" fmla="*/ 517292 w 883142"/>
                <a:gd name="connsiteY13" fmla="*/ 431527 h 1080881"/>
                <a:gd name="connsiteX14" fmla="*/ 474930 w 883142"/>
                <a:gd name="connsiteY14" fmla="*/ 388135 h 1080881"/>
                <a:gd name="connsiteX15" fmla="*/ 476176 w 883142"/>
                <a:gd name="connsiteY15" fmla="*/ 375738 h 1080881"/>
                <a:gd name="connsiteX16" fmla="*/ 366532 w 883142"/>
                <a:gd name="connsiteY16" fmla="*/ 291434 h 1080881"/>
                <a:gd name="connsiteX17" fmla="*/ 344104 w 883142"/>
                <a:gd name="connsiteY17" fmla="*/ 297633 h 1080881"/>
                <a:gd name="connsiteX18" fmla="*/ 322922 w 883142"/>
                <a:gd name="connsiteY18" fmla="*/ 292674 h 1080881"/>
                <a:gd name="connsiteX19" fmla="*/ 210786 w 883142"/>
                <a:gd name="connsiteY19" fmla="*/ 407971 h 1080881"/>
                <a:gd name="connsiteX20" fmla="*/ 213278 w 883142"/>
                <a:gd name="connsiteY20" fmla="*/ 421609 h 1080881"/>
                <a:gd name="connsiteX21" fmla="*/ 184620 w 883142"/>
                <a:gd name="connsiteY21" fmla="*/ 461281 h 1080881"/>
                <a:gd name="connsiteX22" fmla="*/ 184620 w 883142"/>
                <a:gd name="connsiteY22" fmla="*/ 518310 h 1080881"/>
                <a:gd name="connsiteX23" fmla="*/ 660578 w 883142"/>
                <a:gd name="connsiteY23" fmla="*/ 518310 h 1080881"/>
                <a:gd name="connsiteX24" fmla="*/ 660578 w 883142"/>
                <a:gd name="connsiteY24" fmla="*/ 275317 h 1080881"/>
                <a:gd name="connsiteX25" fmla="*/ 656840 w 883142"/>
                <a:gd name="connsiteY25" fmla="*/ 274077 h 1080881"/>
                <a:gd name="connsiteX26" fmla="*/ 344104 w 883142"/>
                <a:gd name="connsiteY26" fmla="*/ 241843 h 1080881"/>
                <a:gd name="connsiteX27" fmla="*/ 330398 w 883142"/>
                <a:gd name="connsiteY27" fmla="*/ 254241 h 1080881"/>
                <a:gd name="connsiteX28" fmla="*/ 344104 w 883142"/>
                <a:gd name="connsiteY28" fmla="*/ 267878 h 1080881"/>
                <a:gd name="connsiteX29" fmla="*/ 357810 w 883142"/>
                <a:gd name="connsiteY29" fmla="*/ 254241 h 1080881"/>
                <a:gd name="connsiteX30" fmla="*/ 344104 w 883142"/>
                <a:gd name="connsiteY30" fmla="*/ 241843 h 1080881"/>
                <a:gd name="connsiteX31" fmla="*/ 675530 w 883142"/>
                <a:gd name="connsiteY31" fmla="*/ 222007 h 1080881"/>
                <a:gd name="connsiteX32" fmla="*/ 661824 w 883142"/>
                <a:gd name="connsiteY32" fmla="*/ 235645 h 1080881"/>
                <a:gd name="connsiteX33" fmla="*/ 675530 w 883142"/>
                <a:gd name="connsiteY33" fmla="*/ 249282 h 1080881"/>
                <a:gd name="connsiteX34" fmla="*/ 689236 w 883142"/>
                <a:gd name="connsiteY34" fmla="*/ 235645 h 1080881"/>
                <a:gd name="connsiteX35" fmla="*/ 675530 w 883142"/>
                <a:gd name="connsiteY35" fmla="*/ 222007 h 1080881"/>
                <a:gd name="connsiteX36" fmla="*/ 675530 w 883142"/>
                <a:gd name="connsiteY36" fmla="*/ 192253 h 1080881"/>
                <a:gd name="connsiteX37" fmla="*/ 719138 w 883142"/>
                <a:gd name="connsiteY37" fmla="*/ 235645 h 1080881"/>
                <a:gd name="connsiteX38" fmla="*/ 690482 w 883142"/>
                <a:gd name="connsiteY38" fmla="*/ 275317 h 1080881"/>
                <a:gd name="connsiteX39" fmla="*/ 690482 w 883142"/>
                <a:gd name="connsiteY39" fmla="*/ 518310 h 1080881"/>
                <a:gd name="connsiteX40" fmla="*/ 725368 w 883142"/>
                <a:gd name="connsiteY40" fmla="*/ 518310 h 1080881"/>
                <a:gd name="connsiteX41" fmla="*/ 740320 w 883142"/>
                <a:gd name="connsiteY41" fmla="*/ 534427 h 1080881"/>
                <a:gd name="connsiteX42" fmla="*/ 725368 w 883142"/>
                <a:gd name="connsiteY42" fmla="*/ 548064 h 1080881"/>
                <a:gd name="connsiteX43" fmla="*/ 690482 w 883142"/>
                <a:gd name="connsiteY43" fmla="*/ 548064 h 1080881"/>
                <a:gd name="connsiteX44" fmla="*/ 154718 w 883142"/>
                <a:gd name="connsiteY44" fmla="*/ 548064 h 1080881"/>
                <a:gd name="connsiteX45" fmla="*/ 124814 w 883142"/>
                <a:gd name="connsiteY45" fmla="*/ 548064 h 1080881"/>
                <a:gd name="connsiteX46" fmla="*/ 109864 w 883142"/>
                <a:gd name="connsiteY46" fmla="*/ 534427 h 1080881"/>
                <a:gd name="connsiteX47" fmla="*/ 124814 w 883142"/>
                <a:gd name="connsiteY47" fmla="*/ 518310 h 1080881"/>
                <a:gd name="connsiteX48" fmla="*/ 154718 w 883142"/>
                <a:gd name="connsiteY48" fmla="*/ 518310 h 1080881"/>
                <a:gd name="connsiteX49" fmla="*/ 154718 w 883142"/>
                <a:gd name="connsiteY49" fmla="*/ 461281 h 1080881"/>
                <a:gd name="connsiteX50" fmla="*/ 126060 w 883142"/>
                <a:gd name="connsiteY50" fmla="*/ 421609 h 1080881"/>
                <a:gd name="connsiteX51" fmla="*/ 169670 w 883142"/>
                <a:gd name="connsiteY51" fmla="*/ 378217 h 1080881"/>
                <a:gd name="connsiteX52" fmla="*/ 192096 w 883142"/>
                <a:gd name="connsiteY52" fmla="*/ 384416 h 1080881"/>
                <a:gd name="connsiteX53" fmla="*/ 302988 w 883142"/>
                <a:gd name="connsiteY53" fmla="*/ 269118 h 1080881"/>
                <a:gd name="connsiteX54" fmla="*/ 300496 w 883142"/>
                <a:gd name="connsiteY54" fmla="*/ 254241 h 1080881"/>
                <a:gd name="connsiteX55" fmla="*/ 344104 w 883142"/>
                <a:gd name="connsiteY55" fmla="*/ 212089 h 1080881"/>
                <a:gd name="connsiteX56" fmla="*/ 387712 w 883142"/>
                <a:gd name="connsiteY56" fmla="*/ 254241 h 1080881"/>
                <a:gd name="connsiteX57" fmla="*/ 385220 w 883142"/>
                <a:gd name="connsiteY57" fmla="*/ 267878 h 1080881"/>
                <a:gd name="connsiteX58" fmla="*/ 494866 w 883142"/>
                <a:gd name="connsiteY58" fmla="*/ 352182 h 1080881"/>
                <a:gd name="connsiteX59" fmla="*/ 517292 w 883142"/>
                <a:gd name="connsiteY59" fmla="*/ 345983 h 1080881"/>
                <a:gd name="connsiteX60" fmla="*/ 535982 w 883142"/>
                <a:gd name="connsiteY60" fmla="*/ 349703 h 1080881"/>
                <a:gd name="connsiteX61" fmla="*/ 635660 w 883142"/>
                <a:gd name="connsiteY61" fmla="*/ 253001 h 1080881"/>
                <a:gd name="connsiteX62" fmla="*/ 631922 w 883142"/>
                <a:gd name="connsiteY62" fmla="*/ 235645 h 1080881"/>
                <a:gd name="connsiteX63" fmla="*/ 675530 w 883142"/>
                <a:gd name="connsiteY63" fmla="*/ 192253 h 1080881"/>
                <a:gd name="connsiteX64" fmla="*/ 77012 w 883142"/>
                <a:gd name="connsiteY64" fmla="*/ 128557 h 1080881"/>
                <a:gd name="connsiteX65" fmla="*/ 77012 w 883142"/>
                <a:gd name="connsiteY65" fmla="*/ 607840 h 1080881"/>
                <a:gd name="connsiteX66" fmla="*/ 776320 w 883142"/>
                <a:gd name="connsiteY66" fmla="*/ 607840 h 1080881"/>
                <a:gd name="connsiteX67" fmla="*/ 776320 w 883142"/>
                <a:gd name="connsiteY67" fmla="*/ 128557 h 1080881"/>
                <a:gd name="connsiteX68" fmla="*/ 428530 w 883142"/>
                <a:gd name="connsiteY68" fmla="*/ 0 h 1080881"/>
                <a:gd name="connsiteX69" fmla="*/ 457098 w 883142"/>
                <a:gd name="connsiteY69" fmla="*/ 31203 h 1080881"/>
                <a:gd name="connsiteX70" fmla="*/ 442192 w 883142"/>
                <a:gd name="connsiteY70" fmla="*/ 56166 h 1080881"/>
                <a:gd name="connsiteX71" fmla="*/ 442192 w 883142"/>
                <a:gd name="connsiteY71" fmla="*/ 99850 h 1080881"/>
                <a:gd name="connsiteX72" fmla="*/ 807374 w 883142"/>
                <a:gd name="connsiteY72" fmla="*/ 99850 h 1080881"/>
                <a:gd name="connsiteX73" fmla="*/ 868236 w 883142"/>
                <a:gd name="connsiteY73" fmla="*/ 99850 h 1080881"/>
                <a:gd name="connsiteX74" fmla="*/ 883142 w 883142"/>
                <a:gd name="connsiteY74" fmla="*/ 113580 h 1080881"/>
                <a:gd name="connsiteX75" fmla="*/ 868236 w 883142"/>
                <a:gd name="connsiteY75" fmla="*/ 128557 h 1080881"/>
                <a:gd name="connsiteX76" fmla="*/ 807374 w 883142"/>
                <a:gd name="connsiteY76" fmla="*/ 128557 h 1080881"/>
                <a:gd name="connsiteX77" fmla="*/ 807374 w 883142"/>
                <a:gd name="connsiteY77" fmla="*/ 637795 h 1080881"/>
                <a:gd name="connsiteX78" fmla="*/ 442192 w 883142"/>
                <a:gd name="connsiteY78" fmla="*/ 637795 h 1080881"/>
                <a:gd name="connsiteX79" fmla="*/ 442192 w 883142"/>
                <a:gd name="connsiteY79" fmla="*/ 838744 h 1080881"/>
                <a:gd name="connsiteX80" fmla="*/ 657078 w 883142"/>
                <a:gd name="connsiteY80" fmla="*/ 1027211 h 1080881"/>
                <a:gd name="connsiteX81" fmla="*/ 658320 w 883142"/>
                <a:gd name="connsiteY81" fmla="*/ 1048430 h 1080881"/>
                <a:gd name="connsiteX82" fmla="*/ 647140 w 883142"/>
                <a:gd name="connsiteY82" fmla="*/ 1053422 h 1080881"/>
                <a:gd name="connsiteX83" fmla="*/ 637204 w 883142"/>
                <a:gd name="connsiteY83" fmla="*/ 1049678 h 1080881"/>
                <a:gd name="connsiteX84" fmla="*/ 442192 w 883142"/>
                <a:gd name="connsiteY84" fmla="*/ 878684 h 1080881"/>
                <a:gd name="connsiteX85" fmla="*/ 442192 w 883142"/>
                <a:gd name="connsiteY85" fmla="*/ 1065903 h 1080881"/>
                <a:gd name="connsiteX86" fmla="*/ 428530 w 883142"/>
                <a:gd name="connsiteY86" fmla="*/ 1080881 h 1080881"/>
                <a:gd name="connsiteX87" fmla="*/ 412382 w 883142"/>
                <a:gd name="connsiteY87" fmla="*/ 1065903 h 1080881"/>
                <a:gd name="connsiteX88" fmla="*/ 412382 w 883142"/>
                <a:gd name="connsiteY88" fmla="*/ 878684 h 1080881"/>
                <a:gd name="connsiteX89" fmla="*/ 213644 w 883142"/>
                <a:gd name="connsiteY89" fmla="*/ 1049678 h 1080881"/>
                <a:gd name="connsiteX90" fmla="*/ 203708 w 883142"/>
                <a:gd name="connsiteY90" fmla="*/ 1053422 h 1080881"/>
                <a:gd name="connsiteX91" fmla="*/ 193770 w 883142"/>
                <a:gd name="connsiteY91" fmla="*/ 1048430 h 1080881"/>
                <a:gd name="connsiteX92" fmla="*/ 195012 w 883142"/>
                <a:gd name="connsiteY92" fmla="*/ 1027211 h 1080881"/>
                <a:gd name="connsiteX93" fmla="*/ 412382 w 883142"/>
                <a:gd name="connsiteY93" fmla="*/ 838744 h 1080881"/>
                <a:gd name="connsiteX94" fmla="*/ 412382 w 883142"/>
                <a:gd name="connsiteY94" fmla="*/ 637795 h 1080881"/>
                <a:gd name="connsiteX95" fmla="*/ 47202 w 883142"/>
                <a:gd name="connsiteY95" fmla="*/ 637795 h 1080881"/>
                <a:gd name="connsiteX96" fmla="*/ 47202 w 883142"/>
                <a:gd name="connsiteY96" fmla="*/ 128557 h 1080881"/>
                <a:gd name="connsiteX97" fmla="*/ 13664 w 883142"/>
                <a:gd name="connsiteY97" fmla="*/ 128557 h 1080881"/>
                <a:gd name="connsiteX98" fmla="*/ 0 w 883142"/>
                <a:gd name="connsiteY98" fmla="*/ 113580 h 1080881"/>
                <a:gd name="connsiteX99" fmla="*/ 13664 w 883142"/>
                <a:gd name="connsiteY99" fmla="*/ 99850 h 1080881"/>
                <a:gd name="connsiteX100" fmla="*/ 47202 w 883142"/>
                <a:gd name="connsiteY100" fmla="*/ 99850 h 1080881"/>
                <a:gd name="connsiteX101" fmla="*/ 412382 w 883142"/>
                <a:gd name="connsiteY101" fmla="*/ 99850 h 1080881"/>
                <a:gd name="connsiteX102" fmla="*/ 412382 w 883142"/>
                <a:gd name="connsiteY102" fmla="*/ 56166 h 1080881"/>
                <a:gd name="connsiteX103" fmla="*/ 397476 w 883142"/>
                <a:gd name="connsiteY103" fmla="*/ 31203 h 1080881"/>
                <a:gd name="connsiteX104" fmla="*/ 428530 w 883142"/>
                <a:gd name="connsiteY104" fmla="*/ 0 h 108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83142" h="1080881">
                  <a:moveTo>
                    <a:pt x="169670" y="407971"/>
                  </a:moveTo>
                  <a:cubicBezTo>
                    <a:pt x="163440" y="407971"/>
                    <a:pt x="157210" y="414170"/>
                    <a:pt x="157210" y="421609"/>
                  </a:cubicBezTo>
                  <a:cubicBezTo>
                    <a:pt x="157210" y="429047"/>
                    <a:pt x="163440" y="435246"/>
                    <a:pt x="169670" y="435246"/>
                  </a:cubicBezTo>
                  <a:cubicBezTo>
                    <a:pt x="177144" y="435246"/>
                    <a:pt x="183374" y="429047"/>
                    <a:pt x="183374" y="421609"/>
                  </a:cubicBezTo>
                  <a:cubicBezTo>
                    <a:pt x="183374" y="414170"/>
                    <a:pt x="177144" y="407971"/>
                    <a:pt x="169670" y="407971"/>
                  </a:cubicBezTo>
                  <a:close/>
                  <a:moveTo>
                    <a:pt x="517292" y="374498"/>
                  </a:moveTo>
                  <a:cubicBezTo>
                    <a:pt x="511062" y="374498"/>
                    <a:pt x="504834" y="380697"/>
                    <a:pt x="504834" y="388135"/>
                  </a:cubicBezTo>
                  <a:cubicBezTo>
                    <a:pt x="504834" y="395574"/>
                    <a:pt x="511062" y="401773"/>
                    <a:pt x="517292" y="401773"/>
                  </a:cubicBezTo>
                  <a:cubicBezTo>
                    <a:pt x="524768" y="401773"/>
                    <a:pt x="530998" y="395574"/>
                    <a:pt x="530998" y="388135"/>
                  </a:cubicBezTo>
                  <a:cubicBezTo>
                    <a:pt x="530998" y="380697"/>
                    <a:pt x="524768" y="374498"/>
                    <a:pt x="517292" y="374498"/>
                  </a:cubicBezTo>
                  <a:close/>
                  <a:moveTo>
                    <a:pt x="656840" y="274077"/>
                  </a:moveTo>
                  <a:lnTo>
                    <a:pt x="557164" y="370778"/>
                  </a:lnTo>
                  <a:cubicBezTo>
                    <a:pt x="559656" y="375738"/>
                    <a:pt x="560902" y="381936"/>
                    <a:pt x="560902" y="388135"/>
                  </a:cubicBezTo>
                  <a:cubicBezTo>
                    <a:pt x="560902" y="411691"/>
                    <a:pt x="542212" y="431527"/>
                    <a:pt x="517292" y="431527"/>
                  </a:cubicBezTo>
                  <a:cubicBezTo>
                    <a:pt x="493620" y="431527"/>
                    <a:pt x="474930" y="411691"/>
                    <a:pt x="474930" y="388135"/>
                  </a:cubicBezTo>
                  <a:cubicBezTo>
                    <a:pt x="474930" y="383176"/>
                    <a:pt x="474930" y="380697"/>
                    <a:pt x="476176" y="375738"/>
                  </a:cubicBezTo>
                  <a:lnTo>
                    <a:pt x="366532" y="291434"/>
                  </a:lnTo>
                  <a:cubicBezTo>
                    <a:pt x="360302" y="295153"/>
                    <a:pt x="352826" y="297633"/>
                    <a:pt x="344104" y="297633"/>
                  </a:cubicBezTo>
                  <a:cubicBezTo>
                    <a:pt x="336628" y="297633"/>
                    <a:pt x="327906" y="295153"/>
                    <a:pt x="322922" y="292674"/>
                  </a:cubicBezTo>
                  <a:lnTo>
                    <a:pt x="210786" y="407971"/>
                  </a:lnTo>
                  <a:cubicBezTo>
                    <a:pt x="212032" y="411691"/>
                    <a:pt x="213278" y="416650"/>
                    <a:pt x="213278" y="421609"/>
                  </a:cubicBezTo>
                  <a:cubicBezTo>
                    <a:pt x="213278" y="440205"/>
                    <a:pt x="202064" y="456322"/>
                    <a:pt x="184620" y="461281"/>
                  </a:cubicBezTo>
                  <a:lnTo>
                    <a:pt x="184620" y="518310"/>
                  </a:lnTo>
                  <a:lnTo>
                    <a:pt x="660578" y="518310"/>
                  </a:lnTo>
                  <a:lnTo>
                    <a:pt x="660578" y="275317"/>
                  </a:lnTo>
                  <a:cubicBezTo>
                    <a:pt x="659332" y="275317"/>
                    <a:pt x="658086" y="275317"/>
                    <a:pt x="656840" y="274077"/>
                  </a:cubicBezTo>
                  <a:close/>
                  <a:moveTo>
                    <a:pt x="344104" y="241843"/>
                  </a:moveTo>
                  <a:cubicBezTo>
                    <a:pt x="336628" y="241843"/>
                    <a:pt x="330398" y="246802"/>
                    <a:pt x="330398" y="254241"/>
                  </a:cubicBezTo>
                  <a:cubicBezTo>
                    <a:pt x="330398" y="261680"/>
                    <a:pt x="336628" y="267878"/>
                    <a:pt x="344104" y="267878"/>
                  </a:cubicBezTo>
                  <a:cubicBezTo>
                    <a:pt x="351580" y="267878"/>
                    <a:pt x="357810" y="261680"/>
                    <a:pt x="357810" y="254241"/>
                  </a:cubicBezTo>
                  <a:cubicBezTo>
                    <a:pt x="357810" y="246802"/>
                    <a:pt x="351580" y="241843"/>
                    <a:pt x="344104" y="241843"/>
                  </a:cubicBezTo>
                  <a:close/>
                  <a:moveTo>
                    <a:pt x="675530" y="222007"/>
                  </a:moveTo>
                  <a:cubicBezTo>
                    <a:pt x="668054" y="222007"/>
                    <a:pt x="661824" y="228206"/>
                    <a:pt x="661824" y="235645"/>
                  </a:cubicBezTo>
                  <a:cubicBezTo>
                    <a:pt x="661824" y="243083"/>
                    <a:pt x="668054" y="249282"/>
                    <a:pt x="675530" y="249282"/>
                  </a:cubicBezTo>
                  <a:cubicBezTo>
                    <a:pt x="683006" y="249282"/>
                    <a:pt x="689236" y="243083"/>
                    <a:pt x="689236" y="235645"/>
                  </a:cubicBezTo>
                  <a:cubicBezTo>
                    <a:pt x="689236" y="228206"/>
                    <a:pt x="683006" y="222007"/>
                    <a:pt x="675530" y="222007"/>
                  </a:cubicBezTo>
                  <a:close/>
                  <a:moveTo>
                    <a:pt x="675530" y="192253"/>
                  </a:moveTo>
                  <a:cubicBezTo>
                    <a:pt x="699204" y="192253"/>
                    <a:pt x="719138" y="212089"/>
                    <a:pt x="719138" y="235645"/>
                  </a:cubicBezTo>
                  <a:cubicBezTo>
                    <a:pt x="719138" y="254241"/>
                    <a:pt x="706680" y="269118"/>
                    <a:pt x="690482" y="275317"/>
                  </a:cubicBezTo>
                  <a:lnTo>
                    <a:pt x="690482" y="518310"/>
                  </a:lnTo>
                  <a:lnTo>
                    <a:pt x="725368" y="518310"/>
                  </a:lnTo>
                  <a:cubicBezTo>
                    <a:pt x="734090" y="518310"/>
                    <a:pt x="740320" y="525749"/>
                    <a:pt x="740320" y="534427"/>
                  </a:cubicBezTo>
                  <a:cubicBezTo>
                    <a:pt x="740320" y="541865"/>
                    <a:pt x="734090" y="548064"/>
                    <a:pt x="725368" y="548064"/>
                  </a:cubicBezTo>
                  <a:lnTo>
                    <a:pt x="690482" y="548064"/>
                  </a:lnTo>
                  <a:lnTo>
                    <a:pt x="154718" y="548064"/>
                  </a:lnTo>
                  <a:lnTo>
                    <a:pt x="124814" y="548064"/>
                  </a:lnTo>
                  <a:cubicBezTo>
                    <a:pt x="117338" y="548064"/>
                    <a:pt x="109864" y="541865"/>
                    <a:pt x="109864" y="534427"/>
                  </a:cubicBezTo>
                  <a:cubicBezTo>
                    <a:pt x="109864" y="525749"/>
                    <a:pt x="117338" y="518310"/>
                    <a:pt x="124814" y="518310"/>
                  </a:cubicBezTo>
                  <a:lnTo>
                    <a:pt x="154718" y="518310"/>
                  </a:lnTo>
                  <a:lnTo>
                    <a:pt x="154718" y="461281"/>
                  </a:lnTo>
                  <a:cubicBezTo>
                    <a:pt x="138520" y="456322"/>
                    <a:pt x="126060" y="440205"/>
                    <a:pt x="126060" y="421609"/>
                  </a:cubicBezTo>
                  <a:cubicBezTo>
                    <a:pt x="126060" y="398053"/>
                    <a:pt x="145996" y="378217"/>
                    <a:pt x="169670" y="378217"/>
                  </a:cubicBezTo>
                  <a:cubicBezTo>
                    <a:pt x="178390" y="378217"/>
                    <a:pt x="184620" y="380697"/>
                    <a:pt x="192096" y="384416"/>
                  </a:cubicBezTo>
                  <a:lnTo>
                    <a:pt x="302988" y="269118"/>
                  </a:lnTo>
                  <a:cubicBezTo>
                    <a:pt x="301742" y="264159"/>
                    <a:pt x="300496" y="259200"/>
                    <a:pt x="300496" y="254241"/>
                  </a:cubicBezTo>
                  <a:cubicBezTo>
                    <a:pt x="300496" y="230686"/>
                    <a:pt x="320430" y="212089"/>
                    <a:pt x="344104" y="212089"/>
                  </a:cubicBezTo>
                  <a:cubicBezTo>
                    <a:pt x="367778" y="212089"/>
                    <a:pt x="387712" y="230686"/>
                    <a:pt x="387712" y="254241"/>
                  </a:cubicBezTo>
                  <a:cubicBezTo>
                    <a:pt x="387712" y="259200"/>
                    <a:pt x="386466" y="262919"/>
                    <a:pt x="385220" y="267878"/>
                  </a:cubicBezTo>
                  <a:lnTo>
                    <a:pt x="494866" y="352182"/>
                  </a:lnTo>
                  <a:cubicBezTo>
                    <a:pt x="501096" y="348463"/>
                    <a:pt x="508572" y="345983"/>
                    <a:pt x="517292" y="345983"/>
                  </a:cubicBezTo>
                  <a:cubicBezTo>
                    <a:pt x="524768" y="345983"/>
                    <a:pt x="530998" y="347223"/>
                    <a:pt x="535982" y="349703"/>
                  </a:cubicBezTo>
                  <a:lnTo>
                    <a:pt x="635660" y="253001"/>
                  </a:lnTo>
                  <a:cubicBezTo>
                    <a:pt x="634414" y="246802"/>
                    <a:pt x="631922" y="241843"/>
                    <a:pt x="631922" y="235645"/>
                  </a:cubicBezTo>
                  <a:cubicBezTo>
                    <a:pt x="631922" y="212089"/>
                    <a:pt x="651856" y="192253"/>
                    <a:pt x="675530" y="192253"/>
                  </a:cubicBezTo>
                  <a:close/>
                  <a:moveTo>
                    <a:pt x="77012" y="128557"/>
                  </a:moveTo>
                  <a:lnTo>
                    <a:pt x="77012" y="607840"/>
                  </a:lnTo>
                  <a:lnTo>
                    <a:pt x="776320" y="607840"/>
                  </a:lnTo>
                  <a:lnTo>
                    <a:pt x="776320" y="128557"/>
                  </a:lnTo>
                  <a:close/>
                  <a:moveTo>
                    <a:pt x="428530" y="0"/>
                  </a:moveTo>
                  <a:cubicBezTo>
                    <a:pt x="444676" y="0"/>
                    <a:pt x="457098" y="13729"/>
                    <a:pt x="457098" y="31203"/>
                  </a:cubicBezTo>
                  <a:cubicBezTo>
                    <a:pt x="457098" y="42436"/>
                    <a:pt x="450888" y="51173"/>
                    <a:pt x="442192" y="56166"/>
                  </a:cubicBezTo>
                  <a:lnTo>
                    <a:pt x="442192" y="99850"/>
                  </a:lnTo>
                  <a:lnTo>
                    <a:pt x="807374" y="99850"/>
                  </a:lnTo>
                  <a:lnTo>
                    <a:pt x="868236" y="99850"/>
                  </a:lnTo>
                  <a:cubicBezTo>
                    <a:pt x="876932" y="99850"/>
                    <a:pt x="883142" y="106091"/>
                    <a:pt x="883142" y="113580"/>
                  </a:cubicBezTo>
                  <a:cubicBezTo>
                    <a:pt x="883142" y="122317"/>
                    <a:pt x="876932" y="128557"/>
                    <a:pt x="868236" y="128557"/>
                  </a:cubicBezTo>
                  <a:lnTo>
                    <a:pt x="807374" y="128557"/>
                  </a:lnTo>
                  <a:lnTo>
                    <a:pt x="807374" y="637795"/>
                  </a:lnTo>
                  <a:lnTo>
                    <a:pt x="442192" y="637795"/>
                  </a:lnTo>
                  <a:lnTo>
                    <a:pt x="442192" y="838744"/>
                  </a:lnTo>
                  <a:lnTo>
                    <a:pt x="657078" y="1027211"/>
                  </a:lnTo>
                  <a:cubicBezTo>
                    <a:pt x="663288" y="1033452"/>
                    <a:pt x="663288" y="1042189"/>
                    <a:pt x="658320" y="1048430"/>
                  </a:cubicBezTo>
                  <a:cubicBezTo>
                    <a:pt x="655836" y="1052174"/>
                    <a:pt x="650868" y="1053422"/>
                    <a:pt x="647140" y="1053422"/>
                  </a:cubicBezTo>
                  <a:cubicBezTo>
                    <a:pt x="643414" y="1053422"/>
                    <a:pt x="640930" y="1052174"/>
                    <a:pt x="637204" y="1049678"/>
                  </a:cubicBezTo>
                  <a:lnTo>
                    <a:pt x="442192" y="878684"/>
                  </a:lnTo>
                  <a:lnTo>
                    <a:pt x="442192" y="1065903"/>
                  </a:lnTo>
                  <a:cubicBezTo>
                    <a:pt x="442192" y="1074640"/>
                    <a:pt x="435982" y="1080881"/>
                    <a:pt x="428530" y="1080881"/>
                  </a:cubicBezTo>
                  <a:cubicBezTo>
                    <a:pt x="419834" y="1080881"/>
                    <a:pt x="412382" y="1074640"/>
                    <a:pt x="412382" y="1065903"/>
                  </a:cubicBezTo>
                  <a:lnTo>
                    <a:pt x="412382" y="878684"/>
                  </a:lnTo>
                  <a:lnTo>
                    <a:pt x="213644" y="1049678"/>
                  </a:lnTo>
                  <a:cubicBezTo>
                    <a:pt x="209918" y="1052174"/>
                    <a:pt x="207434" y="1053422"/>
                    <a:pt x="203708" y="1053422"/>
                  </a:cubicBezTo>
                  <a:cubicBezTo>
                    <a:pt x="199980" y="1053422"/>
                    <a:pt x="195012" y="1052174"/>
                    <a:pt x="193770" y="1048430"/>
                  </a:cubicBezTo>
                  <a:cubicBezTo>
                    <a:pt x="187560" y="1042189"/>
                    <a:pt x="187560" y="1033452"/>
                    <a:pt x="195012" y="1027211"/>
                  </a:cubicBezTo>
                  <a:lnTo>
                    <a:pt x="412382" y="838744"/>
                  </a:lnTo>
                  <a:lnTo>
                    <a:pt x="412382" y="637795"/>
                  </a:lnTo>
                  <a:lnTo>
                    <a:pt x="47202" y="637795"/>
                  </a:lnTo>
                  <a:lnTo>
                    <a:pt x="47202" y="128557"/>
                  </a:lnTo>
                  <a:lnTo>
                    <a:pt x="13664" y="128557"/>
                  </a:lnTo>
                  <a:cubicBezTo>
                    <a:pt x="6212" y="128557"/>
                    <a:pt x="0" y="122317"/>
                    <a:pt x="0" y="113580"/>
                  </a:cubicBezTo>
                  <a:cubicBezTo>
                    <a:pt x="0" y="106091"/>
                    <a:pt x="6212" y="99850"/>
                    <a:pt x="13664" y="99850"/>
                  </a:cubicBezTo>
                  <a:lnTo>
                    <a:pt x="47202" y="99850"/>
                  </a:lnTo>
                  <a:lnTo>
                    <a:pt x="412382" y="99850"/>
                  </a:lnTo>
                  <a:lnTo>
                    <a:pt x="412382" y="56166"/>
                  </a:lnTo>
                  <a:cubicBezTo>
                    <a:pt x="403688" y="51173"/>
                    <a:pt x="397476" y="42436"/>
                    <a:pt x="397476" y="31203"/>
                  </a:cubicBezTo>
                  <a:cubicBezTo>
                    <a:pt x="397476" y="13729"/>
                    <a:pt x="411140" y="0"/>
                    <a:pt x="428530" y="0"/>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50" name="Freeform 184">
              <a:extLst>
                <a:ext uri="{FF2B5EF4-FFF2-40B4-BE49-F238E27FC236}">
                  <a16:creationId xmlns:a16="http://schemas.microsoft.com/office/drawing/2014/main" id="{CA8D17D8-02AA-B449-BA02-15C841D975AA}"/>
                </a:ext>
              </a:extLst>
            </p:cNvPr>
            <p:cNvSpPr>
              <a:spLocks noChangeArrowheads="1"/>
            </p:cNvSpPr>
            <p:nvPr/>
          </p:nvSpPr>
          <p:spPr bwMode="auto">
            <a:xfrm>
              <a:off x="17912577" y="9796783"/>
              <a:ext cx="27466" cy="27464"/>
            </a:xfrm>
            <a:custGeom>
              <a:avLst/>
              <a:gdLst>
                <a:gd name="T0" fmla="*/ 22 w 23"/>
                <a:gd name="T1" fmla="*/ 10 h 22"/>
                <a:gd name="T2" fmla="*/ 22 w 23"/>
                <a:gd name="T3" fmla="*/ 10 h 22"/>
                <a:gd name="T4" fmla="*/ 11 w 23"/>
                <a:gd name="T5" fmla="*/ 0 h 22"/>
                <a:gd name="T6" fmla="*/ 11 w 23"/>
                <a:gd name="T7" fmla="*/ 0 h 22"/>
                <a:gd name="T8" fmla="*/ 0 w 23"/>
                <a:gd name="T9" fmla="*/ 10 h 22"/>
                <a:gd name="T10" fmla="*/ 0 w 23"/>
                <a:gd name="T11" fmla="*/ 10 h 22"/>
                <a:gd name="T12" fmla="*/ 11 w 23"/>
                <a:gd name="T13" fmla="*/ 21 h 22"/>
                <a:gd name="T14" fmla="*/ 11 w 23"/>
                <a:gd name="T15" fmla="*/ 21 h 22"/>
                <a:gd name="T16" fmla="*/ 22 w 23"/>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2">
                  <a:moveTo>
                    <a:pt x="22" y="10"/>
                  </a:moveTo>
                  <a:lnTo>
                    <a:pt x="22" y="10"/>
                  </a:lnTo>
                  <a:cubicBezTo>
                    <a:pt x="22" y="4"/>
                    <a:pt x="17" y="0"/>
                    <a:pt x="11" y="0"/>
                  </a:cubicBezTo>
                  <a:lnTo>
                    <a:pt x="11" y="0"/>
                  </a:lnTo>
                  <a:cubicBezTo>
                    <a:pt x="5" y="0"/>
                    <a:pt x="0" y="4"/>
                    <a:pt x="0" y="10"/>
                  </a:cubicBezTo>
                  <a:lnTo>
                    <a:pt x="0" y="10"/>
                  </a:lnTo>
                  <a:cubicBezTo>
                    <a:pt x="0" y="16"/>
                    <a:pt x="5" y="21"/>
                    <a:pt x="11" y="21"/>
                  </a:cubicBezTo>
                  <a:lnTo>
                    <a:pt x="11" y="21"/>
                  </a:lnTo>
                  <a:cubicBezTo>
                    <a:pt x="17" y="21"/>
                    <a:pt x="22" y="16"/>
                    <a:pt x="22" y="10"/>
                  </a:cubicBez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51" name="Freeform 185">
              <a:extLst>
                <a:ext uri="{FF2B5EF4-FFF2-40B4-BE49-F238E27FC236}">
                  <a16:creationId xmlns:a16="http://schemas.microsoft.com/office/drawing/2014/main" id="{22796571-DB8A-F540-B610-6AC61DE0F5F6}"/>
                </a:ext>
              </a:extLst>
            </p:cNvPr>
            <p:cNvSpPr>
              <a:spLocks noChangeArrowheads="1"/>
            </p:cNvSpPr>
            <p:nvPr/>
          </p:nvSpPr>
          <p:spPr bwMode="auto">
            <a:xfrm>
              <a:off x="17742295" y="9967065"/>
              <a:ext cx="27464" cy="27466"/>
            </a:xfrm>
            <a:custGeom>
              <a:avLst/>
              <a:gdLst>
                <a:gd name="T0" fmla="*/ 21 w 22"/>
                <a:gd name="T1" fmla="*/ 11 h 23"/>
                <a:gd name="T2" fmla="*/ 21 w 22"/>
                <a:gd name="T3" fmla="*/ 11 h 23"/>
                <a:gd name="T4" fmla="*/ 10 w 22"/>
                <a:gd name="T5" fmla="*/ 0 h 23"/>
                <a:gd name="T6" fmla="*/ 10 w 22"/>
                <a:gd name="T7" fmla="*/ 0 h 23"/>
                <a:gd name="T8" fmla="*/ 0 w 22"/>
                <a:gd name="T9" fmla="*/ 11 h 23"/>
                <a:gd name="T10" fmla="*/ 0 w 22"/>
                <a:gd name="T11" fmla="*/ 11 h 23"/>
                <a:gd name="T12" fmla="*/ 10 w 22"/>
                <a:gd name="T13" fmla="*/ 22 h 23"/>
                <a:gd name="T14" fmla="*/ 10 w 22"/>
                <a:gd name="T15" fmla="*/ 22 h 23"/>
                <a:gd name="T16" fmla="*/ 21 w 22"/>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3">
                  <a:moveTo>
                    <a:pt x="21" y="11"/>
                  </a:moveTo>
                  <a:lnTo>
                    <a:pt x="21" y="11"/>
                  </a:lnTo>
                  <a:cubicBezTo>
                    <a:pt x="21" y="5"/>
                    <a:pt x="16" y="0"/>
                    <a:pt x="10" y="0"/>
                  </a:cubicBezTo>
                  <a:lnTo>
                    <a:pt x="10" y="0"/>
                  </a:lnTo>
                  <a:cubicBezTo>
                    <a:pt x="5" y="0"/>
                    <a:pt x="0" y="5"/>
                    <a:pt x="0" y="11"/>
                  </a:cubicBezTo>
                  <a:lnTo>
                    <a:pt x="0" y="11"/>
                  </a:lnTo>
                  <a:cubicBezTo>
                    <a:pt x="0" y="17"/>
                    <a:pt x="5" y="22"/>
                    <a:pt x="10" y="22"/>
                  </a:cubicBezTo>
                  <a:lnTo>
                    <a:pt x="10" y="22"/>
                  </a:lnTo>
                  <a:cubicBezTo>
                    <a:pt x="16" y="22"/>
                    <a:pt x="21" y="17"/>
                    <a:pt x="21" y="11"/>
                  </a:cubicBezTo>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52" name="Freeform 186">
              <a:extLst>
                <a:ext uri="{FF2B5EF4-FFF2-40B4-BE49-F238E27FC236}">
                  <a16:creationId xmlns:a16="http://schemas.microsoft.com/office/drawing/2014/main" id="{01744A5F-EBF3-B546-9F6B-9DC52BC146DD}"/>
                </a:ext>
              </a:extLst>
            </p:cNvPr>
            <p:cNvSpPr>
              <a:spLocks noChangeArrowheads="1"/>
            </p:cNvSpPr>
            <p:nvPr/>
          </p:nvSpPr>
          <p:spPr bwMode="auto">
            <a:xfrm>
              <a:off x="18247656" y="9780302"/>
              <a:ext cx="27464" cy="27466"/>
            </a:xfrm>
            <a:custGeom>
              <a:avLst/>
              <a:gdLst>
                <a:gd name="T0" fmla="*/ 22 w 23"/>
                <a:gd name="T1" fmla="*/ 11 h 23"/>
                <a:gd name="T2" fmla="*/ 22 w 23"/>
                <a:gd name="T3" fmla="*/ 11 h 23"/>
                <a:gd name="T4" fmla="*/ 11 w 23"/>
                <a:gd name="T5" fmla="*/ 0 h 23"/>
                <a:gd name="T6" fmla="*/ 11 w 23"/>
                <a:gd name="T7" fmla="*/ 0 h 23"/>
                <a:gd name="T8" fmla="*/ 0 w 23"/>
                <a:gd name="T9" fmla="*/ 11 h 23"/>
                <a:gd name="T10" fmla="*/ 0 w 23"/>
                <a:gd name="T11" fmla="*/ 11 h 23"/>
                <a:gd name="T12" fmla="*/ 11 w 23"/>
                <a:gd name="T13" fmla="*/ 22 h 23"/>
                <a:gd name="T14" fmla="*/ 11 w 23"/>
                <a:gd name="T15" fmla="*/ 22 h 23"/>
                <a:gd name="T16" fmla="*/ 22 w 23"/>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22" y="11"/>
                  </a:moveTo>
                  <a:lnTo>
                    <a:pt x="22" y="11"/>
                  </a:lnTo>
                  <a:cubicBezTo>
                    <a:pt x="22" y="5"/>
                    <a:pt x="17" y="0"/>
                    <a:pt x="11" y="0"/>
                  </a:cubicBezTo>
                  <a:lnTo>
                    <a:pt x="11" y="0"/>
                  </a:lnTo>
                  <a:cubicBezTo>
                    <a:pt x="5" y="0"/>
                    <a:pt x="0" y="5"/>
                    <a:pt x="0" y="11"/>
                  </a:cubicBezTo>
                  <a:lnTo>
                    <a:pt x="0" y="11"/>
                  </a:lnTo>
                  <a:cubicBezTo>
                    <a:pt x="0" y="17"/>
                    <a:pt x="5" y="22"/>
                    <a:pt x="11" y="22"/>
                  </a:cubicBezTo>
                  <a:lnTo>
                    <a:pt x="11" y="22"/>
                  </a:lnTo>
                  <a:cubicBezTo>
                    <a:pt x="17" y="22"/>
                    <a:pt x="22" y="17"/>
                    <a:pt x="22" y="11"/>
                  </a:cubicBezTo>
                </a:path>
              </a:pathLst>
            </a:custGeom>
            <a:solidFill>
              <a:srgbClr val="75CFE8"/>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53" name="Freeform 187">
              <a:extLst>
                <a:ext uri="{FF2B5EF4-FFF2-40B4-BE49-F238E27FC236}">
                  <a16:creationId xmlns:a16="http://schemas.microsoft.com/office/drawing/2014/main" id="{AF4E9B8E-331E-F84A-B965-80C7F8A326B9}"/>
                </a:ext>
              </a:extLst>
            </p:cNvPr>
            <p:cNvSpPr>
              <a:spLocks noChangeArrowheads="1"/>
            </p:cNvSpPr>
            <p:nvPr/>
          </p:nvSpPr>
          <p:spPr bwMode="auto">
            <a:xfrm>
              <a:off x="18088353" y="9934107"/>
              <a:ext cx="27466" cy="27466"/>
            </a:xfrm>
            <a:custGeom>
              <a:avLst/>
              <a:gdLst>
                <a:gd name="T0" fmla="*/ 21 w 22"/>
                <a:gd name="T1" fmla="*/ 11 h 23"/>
                <a:gd name="T2" fmla="*/ 21 w 22"/>
                <a:gd name="T3" fmla="*/ 11 h 23"/>
                <a:gd name="T4" fmla="*/ 10 w 22"/>
                <a:gd name="T5" fmla="*/ 0 h 23"/>
                <a:gd name="T6" fmla="*/ 10 w 22"/>
                <a:gd name="T7" fmla="*/ 0 h 23"/>
                <a:gd name="T8" fmla="*/ 0 w 22"/>
                <a:gd name="T9" fmla="*/ 11 h 23"/>
                <a:gd name="T10" fmla="*/ 0 w 22"/>
                <a:gd name="T11" fmla="*/ 11 h 23"/>
                <a:gd name="T12" fmla="*/ 10 w 22"/>
                <a:gd name="T13" fmla="*/ 22 h 23"/>
                <a:gd name="T14" fmla="*/ 10 w 22"/>
                <a:gd name="T15" fmla="*/ 22 h 23"/>
                <a:gd name="T16" fmla="*/ 21 w 22"/>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3">
                  <a:moveTo>
                    <a:pt x="21" y="11"/>
                  </a:moveTo>
                  <a:lnTo>
                    <a:pt x="21" y="11"/>
                  </a:lnTo>
                  <a:cubicBezTo>
                    <a:pt x="21" y="5"/>
                    <a:pt x="16" y="0"/>
                    <a:pt x="10" y="0"/>
                  </a:cubicBezTo>
                  <a:lnTo>
                    <a:pt x="10" y="0"/>
                  </a:lnTo>
                  <a:cubicBezTo>
                    <a:pt x="5" y="0"/>
                    <a:pt x="0" y="5"/>
                    <a:pt x="0" y="11"/>
                  </a:cubicBezTo>
                  <a:lnTo>
                    <a:pt x="0" y="11"/>
                  </a:lnTo>
                  <a:cubicBezTo>
                    <a:pt x="0" y="17"/>
                    <a:pt x="5" y="22"/>
                    <a:pt x="10" y="22"/>
                  </a:cubicBezTo>
                  <a:lnTo>
                    <a:pt x="10" y="22"/>
                  </a:lnTo>
                  <a:cubicBezTo>
                    <a:pt x="16" y="22"/>
                    <a:pt x="21" y="17"/>
                    <a:pt x="21" y="11"/>
                  </a:cubicBezTo>
                </a:path>
              </a:pathLst>
            </a:custGeom>
            <a:solidFill>
              <a:srgbClr val="59AB93"/>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54" name="Freeform 188">
              <a:extLst>
                <a:ext uri="{FF2B5EF4-FFF2-40B4-BE49-F238E27FC236}">
                  <a16:creationId xmlns:a16="http://schemas.microsoft.com/office/drawing/2014/main" id="{6BF89833-4FDF-DD43-ADCF-132E249FD3A9}"/>
                </a:ext>
              </a:extLst>
            </p:cNvPr>
            <p:cNvSpPr>
              <a:spLocks noChangeArrowheads="1"/>
            </p:cNvSpPr>
            <p:nvPr/>
          </p:nvSpPr>
          <p:spPr bwMode="auto">
            <a:xfrm>
              <a:off x="17769759" y="9829742"/>
              <a:ext cx="477896" cy="247186"/>
            </a:xfrm>
            <a:custGeom>
              <a:avLst/>
              <a:gdLst>
                <a:gd name="T0" fmla="*/ 299 w 383"/>
                <a:gd name="T1" fmla="*/ 78 h 198"/>
                <a:gd name="T2" fmla="*/ 299 w 383"/>
                <a:gd name="T3" fmla="*/ 78 h 198"/>
                <a:gd name="T4" fmla="*/ 302 w 383"/>
                <a:gd name="T5" fmla="*/ 92 h 198"/>
                <a:gd name="T6" fmla="*/ 302 w 383"/>
                <a:gd name="T7" fmla="*/ 92 h 198"/>
                <a:gd name="T8" fmla="*/ 267 w 383"/>
                <a:gd name="T9" fmla="*/ 127 h 198"/>
                <a:gd name="T10" fmla="*/ 267 w 383"/>
                <a:gd name="T11" fmla="*/ 127 h 198"/>
                <a:gd name="T12" fmla="*/ 233 w 383"/>
                <a:gd name="T13" fmla="*/ 92 h 198"/>
                <a:gd name="T14" fmla="*/ 233 w 383"/>
                <a:gd name="T15" fmla="*/ 92 h 198"/>
                <a:gd name="T16" fmla="*/ 234 w 383"/>
                <a:gd name="T17" fmla="*/ 82 h 198"/>
                <a:gd name="T18" fmla="*/ 146 w 383"/>
                <a:gd name="T19" fmla="*/ 14 h 198"/>
                <a:gd name="T20" fmla="*/ 146 w 383"/>
                <a:gd name="T21" fmla="*/ 14 h 198"/>
                <a:gd name="T22" fmla="*/ 128 w 383"/>
                <a:gd name="T23" fmla="*/ 19 h 198"/>
                <a:gd name="T24" fmla="*/ 128 w 383"/>
                <a:gd name="T25" fmla="*/ 19 h 198"/>
                <a:gd name="T26" fmla="*/ 111 w 383"/>
                <a:gd name="T27" fmla="*/ 15 h 198"/>
                <a:gd name="T28" fmla="*/ 21 w 383"/>
                <a:gd name="T29" fmla="*/ 108 h 198"/>
                <a:gd name="T30" fmla="*/ 21 w 383"/>
                <a:gd name="T31" fmla="*/ 108 h 198"/>
                <a:gd name="T32" fmla="*/ 23 w 383"/>
                <a:gd name="T33" fmla="*/ 119 h 198"/>
                <a:gd name="T34" fmla="*/ 23 w 383"/>
                <a:gd name="T35" fmla="*/ 119 h 198"/>
                <a:gd name="T36" fmla="*/ 0 w 383"/>
                <a:gd name="T37" fmla="*/ 151 h 198"/>
                <a:gd name="T38" fmla="*/ 0 w 383"/>
                <a:gd name="T39" fmla="*/ 197 h 198"/>
                <a:gd name="T40" fmla="*/ 382 w 383"/>
                <a:gd name="T41" fmla="*/ 197 h 198"/>
                <a:gd name="T42" fmla="*/ 382 w 383"/>
                <a:gd name="T43" fmla="*/ 1 h 198"/>
                <a:gd name="T44" fmla="*/ 382 w 383"/>
                <a:gd name="T45" fmla="*/ 1 h 198"/>
                <a:gd name="T46" fmla="*/ 379 w 383"/>
                <a:gd name="T47" fmla="*/ 0 h 198"/>
                <a:gd name="T48" fmla="*/ 299 w 383"/>
                <a:gd name="T49" fmla="*/ 7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3" h="198">
                  <a:moveTo>
                    <a:pt x="299" y="78"/>
                  </a:moveTo>
                  <a:lnTo>
                    <a:pt x="299" y="78"/>
                  </a:lnTo>
                  <a:cubicBezTo>
                    <a:pt x="301" y="82"/>
                    <a:pt x="302" y="87"/>
                    <a:pt x="302" y="92"/>
                  </a:cubicBezTo>
                  <a:lnTo>
                    <a:pt x="302" y="92"/>
                  </a:lnTo>
                  <a:cubicBezTo>
                    <a:pt x="302" y="111"/>
                    <a:pt x="287" y="127"/>
                    <a:pt x="267" y="127"/>
                  </a:cubicBezTo>
                  <a:lnTo>
                    <a:pt x="267" y="127"/>
                  </a:lnTo>
                  <a:cubicBezTo>
                    <a:pt x="248" y="127"/>
                    <a:pt x="233" y="111"/>
                    <a:pt x="233" y="92"/>
                  </a:cubicBezTo>
                  <a:lnTo>
                    <a:pt x="233" y="92"/>
                  </a:lnTo>
                  <a:cubicBezTo>
                    <a:pt x="233" y="88"/>
                    <a:pt x="233" y="86"/>
                    <a:pt x="234" y="82"/>
                  </a:cubicBezTo>
                  <a:lnTo>
                    <a:pt x="146" y="14"/>
                  </a:lnTo>
                  <a:lnTo>
                    <a:pt x="146" y="14"/>
                  </a:lnTo>
                  <a:cubicBezTo>
                    <a:pt x="141" y="17"/>
                    <a:pt x="135" y="19"/>
                    <a:pt x="128" y="19"/>
                  </a:cubicBezTo>
                  <a:lnTo>
                    <a:pt x="128" y="19"/>
                  </a:lnTo>
                  <a:cubicBezTo>
                    <a:pt x="122" y="19"/>
                    <a:pt x="115" y="17"/>
                    <a:pt x="111" y="15"/>
                  </a:cubicBezTo>
                  <a:lnTo>
                    <a:pt x="21" y="108"/>
                  </a:lnTo>
                  <a:lnTo>
                    <a:pt x="21" y="108"/>
                  </a:lnTo>
                  <a:cubicBezTo>
                    <a:pt x="22" y="111"/>
                    <a:pt x="23" y="115"/>
                    <a:pt x="23" y="119"/>
                  </a:cubicBezTo>
                  <a:lnTo>
                    <a:pt x="23" y="119"/>
                  </a:lnTo>
                  <a:cubicBezTo>
                    <a:pt x="23" y="134"/>
                    <a:pt x="14" y="147"/>
                    <a:pt x="0" y="151"/>
                  </a:cubicBezTo>
                  <a:lnTo>
                    <a:pt x="0" y="197"/>
                  </a:lnTo>
                  <a:lnTo>
                    <a:pt x="382" y="197"/>
                  </a:lnTo>
                  <a:lnTo>
                    <a:pt x="382" y="1"/>
                  </a:lnTo>
                  <a:lnTo>
                    <a:pt x="382" y="1"/>
                  </a:lnTo>
                  <a:cubicBezTo>
                    <a:pt x="381" y="1"/>
                    <a:pt x="380" y="1"/>
                    <a:pt x="379" y="0"/>
                  </a:cubicBezTo>
                  <a:lnTo>
                    <a:pt x="299" y="78"/>
                  </a:lnTo>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grpSp>
      <p:grpSp>
        <p:nvGrpSpPr>
          <p:cNvPr id="55" name="Group 54">
            <a:extLst>
              <a:ext uri="{FF2B5EF4-FFF2-40B4-BE49-F238E27FC236}">
                <a16:creationId xmlns:a16="http://schemas.microsoft.com/office/drawing/2014/main" id="{A09CD979-9F19-4E4C-8EE6-0F88B8E223A1}"/>
              </a:ext>
            </a:extLst>
          </p:cNvPr>
          <p:cNvGrpSpPr/>
          <p:nvPr/>
        </p:nvGrpSpPr>
        <p:grpSpPr>
          <a:xfrm>
            <a:off x="10426108" y="2651736"/>
            <a:ext cx="585530" cy="554174"/>
            <a:chOff x="16277039" y="5303472"/>
            <a:chExt cx="1171060" cy="1108348"/>
          </a:xfrm>
        </p:grpSpPr>
        <p:sp>
          <p:nvSpPr>
            <p:cNvPr id="56" name="Freeform 55">
              <a:extLst>
                <a:ext uri="{FF2B5EF4-FFF2-40B4-BE49-F238E27FC236}">
                  <a16:creationId xmlns:a16="http://schemas.microsoft.com/office/drawing/2014/main" id="{A6FB7520-C432-5547-9169-02FFC25B339B}"/>
                </a:ext>
              </a:extLst>
            </p:cNvPr>
            <p:cNvSpPr>
              <a:spLocks noChangeArrowheads="1"/>
            </p:cNvSpPr>
            <p:nvPr/>
          </p:nvSpPr>
          <p:spPr bwMode="auto">
            <a:xfrm>
              <a:off x="16277039" y="5303472"/>
              <a:ext cx="1171060" cy="1108348"/>
            </a:xfrm>
            <a:custGeom>
              <a:avLst/>
              <a:gdLst>
                <a:gd name="connsiteX0" fmla="*/ 617563 w 1171060"/>
                <a:gd name="connsiteY0" fmla="*/ 964974 h 1108348"/>
                <a:gd name="connsiteX1" fmla="*/ 616315 w 1171060"/>
                <a:gd name="connsiteY1" fmla="*/ 969961 h 1108348"/>
                <a:gd name="connsiteX2" fmla="*/ 583871 w 1171060"/>
                <a:gd name="connsiteY2" fmla="*/ 999882 h 1108348"/>
                <a:gd name="connsiteX3" fmla="*/ 553921 w 1171060"/>
                <a:gd name="connsiteY3" fmla="*/ 978688 h 1108348"/>
                <a:gd name="connsiteX4" fmla="*/ 536451 w 1171060"/>
                <a:gd name="connsiteY4" fmla="*/ 1034791 h 1108348"/>
                <a:gd name="connsiteX5" fmla="*/ 562657 w 1171060"/>
                <a:gd name="connsiteY5" fmla="*/ 1070946 h 1108348"/>
                <a:gd name="connsiteX6" fmla="*/ 606333 w 1171060"/>
                <a:gd name="connsiteY6" fmla="*/ 1070946 h 1108348"/>
                <a:gd name="connsiteX7" fmla="*/ 635035 w 1171060"/>
                <a:gd name="connsiteY7" fmla="*/ 1029804 h 1108348"/>
                <a:gd name="connsiteX8" fmla="*/ 617563 w 1171060"/>
                <a:gd name="connsiteY8" fmla="*/ 964974 h 1108348"/>
                <a:gd name="connsiteX9" fmla="*/ 817227 w 1171060"/>
                <a:gd name="connsiteY9" fmla="*/ 913858 h 1108348"/>
                <a:gd name="connsiteX10" fmla="*/ 773551 w 1171060"/>
                <a:gd name="connsiteY10" fmla="*/ 928819 h 1108348"/>
                <a:gd name="connsiteX11" fmla="*/ 773551 w 1171060"/>
                <a:gd name="connsiteY11" fmla="*/ 964974 h 1108348"/>
                <a:gd name="connsiteX12" fmla="*/ 817227 w 1171060"/>
                <a:gd name="connsiteY12" fmla="*/ 913858 h 1108348"/>
                <a:gd name="connsiteX13" fmla="*/ 351763 w 1171060"/>
                <a:gd name="connsiteY13" fmla="*/ 913858 h 1108348"/>
                <a:gd name="connsiteX14" fmla="*/ 394191 w 1171060"/>
                <a:gd name="connsiteY14" fmla="*/ 964974 h 1108348"/>
                <a:gd name="connsiteX15" fmla="*/ 394191 w 1171060"/>
                <a:gd name="connsiteY15" fmla="*/ 928819 h 1108348"/>
                <a:gd name="connsiteX16" fmla="*/ 351763 w 1171060"/>
                <a:gd name="connsiteY16" fmla="*/ 913858 h 1108348"/>
                <a:gd name="connsiteX17" fmla="*/ 736113 w 1171060"/>
                <a:gd name="connsiteY17" fmla="*/ 824093 h 1108348"/>
                <a:gd name="connsiteX18" fmla="*/ 681207 w 1171060"/>
                <a:gd name="connsiteY18" fmla="*/ 837807 h 1108348"/>
                <a:gd name="connsiteX19" fmla="*/ 667479 w 1171060"/>
                <a:gd name="connsiteY19" fmla="*/ 870222 h 1108348"/>
                <a:gd name="connsiteX20" fmla="*/ 640025 w 1171060"/>
                <a:gd name="connsiteY20" fmla="*/ 903884 h 1108348"/>
                <a:gd name="connsiteX21" fmla="*/ 657497 w 1171060"/>
                <a:gd name="connsiteY21" fmla="*/ 999882 h 1108348"/>
                <a:gd name="connsiteX22" fmla="*/ 689941 w 1171060"/>
                <a:gd name="connsiteY22" fmla="*/ 953753 h 1108348"/>
                <a:gd name="connsiteX23" fmla="*/ 691189 w 1171060"/>
                <a:gd name="connsiteY23" fmla="*/ 953753 h 1108348"/>
                <a:gd name="connsiteX24" fmla="*/ 743601 w 1171060"/>
                <a:gd name="connsiteY24" fmla="*/ 911364 h 1108348"/>
                <a:gd name="connsiteX25" fmla="*/ 743601 w 1171060"/>
                <a:gd name="connsiteY25" fmla="*/ 830326 h 1108348"/>
                <a:gd name="connsiteX26" fmla="*/ 742353 w 1171060"/>
                <a:gd name="connsiteY26" fmla="*/ 825339 h 1108348"/>
                <a:gd name="connsiteX27" fmla="*/ 736113 w 1171060"/>
                <a:gd name="connsiteY27" fmla="*/ 824093 h 1108348"/>
                <a:gd name="connsiteX28" fmla="*/ 432876 w 1171060"/>
                <a:gd name="connsiteY28" fmla="*/ 824093 h 1108348"/>
                <a:gd name="connsiteX29" fmla="*/ 426637 w 1171060"/>
                <a:gd name="connsiteY29" fmla="*/ 825339 h 1108348"/>
                <a:gd name="connsiteX30" fmla="*/ 424141 w 1171060"/>
                <a:gd name="connsiteY30" fmla="*/ 830326 h 1108348"/>
                <a:gd name="connsiteX31" fmla="*/ 424141 w 1171060"/>
                <a:gd name="connsiteY31" fmla="*/ 911364 h 1108348"/>
                <a:gd name="connsiteX32" fmla="*/ 476552 w 1171060"/>
                <a:gd name="connsiteY32" fmla="*/ 953753 h 1108348"/>
                <a:gd name="connsiteX33" fmla="*/ 477800 w 1171060"/>
                <a:gd name="connsiteY33" fmla="*/ 953753 h 1108348"/>
                <a:gd name="connsiteX34" fmla="*/ 515237 w 1171060"/>
                <a:gd name="connsiteY34" fmla="*/ 1006116 h 1108348"/>
                <a:gd name="connsiteX35" fmla="*/ 530211 w 1171060"/>
                <a:gd name="connsiteY35" fmla="*/ 905131 h 1108348"/>
                <a:gd name="connsiteX36" fmla="*/ 501509 w 1171060"/>
                <a:gd name="connsiteY36" fmla="*/ 870222 h 1108348"/>
                <a:gd name="connsiteX37" fmla="*/ 486535 w 1171060"/>
                <a:gd name="connsiteY37" fmla="*/ 837807 h 1108348"/>
                <a:gd name="connsiteX38" fmla="*/ 723635 w 1171060"/>
                <a:gd name="connsiteY38" fmla="*/ 713133 h 1108348"/>
                <a:gd name="connsiteX39" fmla="*/ 694933 w 1171060"/>
                <a:gd name="connsiteY39" fmla="*/ 804145 h 1108348"/>
                <a:gd name="connsiteX40" fmla="*/ 728627 w 1171060"/>
                <a:gd name="connsiteY40" fmla="*/ 795418 h 1108348"/>
                <a:gd name="connsiteX41" fmla="*/ 738609 w 1171060"/>
                <a:gd name="connsiteY41" fmla="*/ 794171 h 1108348"/>
                <a:gd name="connsiteX42" fmla="*/ 759823 w 1171060"/>
                <a:gd name="connsiteY42" fmla="*/ 801651 h 1108348"/>
                <a:gd name="connsiteX43" fmla="*/ 773551 w 1171060"/>
                <a:gd name="connsiteY43" fmla="*/ 830326 h 1108348"/>
                <a:gd name="connsiteX44" fmla="*/ 773551 w 1171060"/>
                <a:gd name="connsiteY44" fmla="*/ 896403 h 1108348"/>
                <a:gd name="connsiteX45" fmla="*/ 830953 w 1171060"/>
                <a:gd name="connsiteY45" fmla="*/ 880196 h 1108348"/>
                <a:gd name="connsiteX46" fmla="*/ 839689 w 1171060"/>
                <a:gd name="connsiteY46" fmla="*/ 825339 h 1108348"/>
                <a:gd name="connsiteX47" fmla="*/ 727379 w 1171060"/>
                <a:gd name="connsiteY47" fmla="*/ 713133 h 1108348"/>
                <a:gd name="connsiteX48" fmla="*/ 643769 w 1171060"/>
                <a:gd name="connsiteY48" fmla="*/ 713133 h 1108348"/>
                <a:gd name="connsiteX49" fmla="*/ 626299 w 1171060"/>
                <a:gd name="connsiteY49" fmla="*/ 875209 h 1108348"/>
                <a:gd name="connsiteX50" fmla="*/ 627547 w 1171060"/>
                <a:gd name="connsiteY50" fmla="*/ 875209 h 1108348"/>
                <a:gd name="connsiteX51" fmla="*/ 640025 w 1171060"/>
                <a:gd name="connsiteY51" fmla="*/ 857755 h 1108348"/>
                <a:gd name="connsiteX52" fmla="*/ 657497 w 1171060"/>
                <a:gd name="connsiteY52" fmla="*/ 819106 h 1108348"/>
                <a:gd name="connsiteX53" fmla="*/ 668727 w 1171060"/>
                <a:gd name="connsiteY53" fmla="*/ 790431 h 1108348"/>
                <a:gd name="connsiteX54" fmla="*/ 669975 w 1171060"/>
                <a:gd name="connsiteY54" fmla="*/ 787937 h 1108348"/>
                <a:gd name="connsiteX55" fmla="*/ 678711 w 1171060"/>
                <a:gd name="connsiteY55" fmla="*/ 760509 h 1108348"/>
                <a:gd name="connsiteX56" fmla="*/ 678711 w 1171060"/>
                <a:gd name="connsiteY56" fmla="*/ 758016 h 1108348"/>
                <a:gd name="connsiteX57" fmla="*/ 692437 w 1171060"/>
                <a:gd name="connsiteY57" fmla="*/ 713133 h 1108348"/>
                <a:gd name="connsiteX58" fmla="*/ 476552 w 1171060"/>
                <a:gd name="connsiteY58" fmla="*/ 713133 h 1108348"/>
                <a:gd name="connsiteX59" fmla="*/ 489031 w 1171060"/>
                <a:gd name="connsiteY59" fmla="*/ 758016 h 1108348"/>
                <a:gd name="connsiteX60" fmla="*/ 490279 w 1171060"/>
                <a:gd name="connsiteY60" fmla="*/ 760509 h 1108348"/>
                <a:gd name="connsiteX61" fmla="*/ 499014 w 1171060"/>
                <a:gd name="connsiteY61" fmla="*/ 787937 h 1108348"/>
                <a:gd name="connsiteX62" fmla="*/ 500263 w 1171060"/>
                <a:gd name="connsiteY62" fmla="*/ 790431 h 1108348"/>
                <a:gd name="connsiteX63" fmla="*/ 511493 w 1171060"/>
                <a:gd name="connsiteY63" fmla="*/ 819106 h 1108348"/>
                <a:gd name="connsiteX64" fmla="*/ 527715 w 1171060"/>
                <a:gd name="connsiteY64" fmla="*/ 857755 h 1108348"/>
                <a:gd name="connsiteX65" fmla="*/ 541443 w 1171060"/>
                <a:gd name="connsiteY65" fmla="*/ 876456 h 1108348"/>
                <a:gd name="connsiteX66" fmla="*/ 525219 w 1171060"/>
                <a:gd name="connsiteY66" fmla="*/ 713133 h 1108348"/>
                <a:gd name="connsiteX67" fmla="*/ 441611 w 1171060"/>
                <a:gd name="connsiteY67" fmla="*/ 713133 h 1108348"/>
                <a:gd name="connsiteX68" fmla="*/ 329301 w 1171060"/>
                <a:gd name="connsiteY68" fmla="*/ 825339 h 1108348"/>
                <a:gd name="connsiteX69" fmla="*/ 338036 w 1171060"/>
                <a:gd name="connsiteY69" fmla="*/ 880196 h 1108348"/>
                <a:gd name="connsiteX70" fmla="*/ 394191 w 1171060"/>
                <a:gd name="connsiteY70" fmla="*/ 896403 h 1108348"/>
                <a:gd name="connsiteX71" fmla="*/ 394191 w 1171060"/>
                <a:gd name="connsiteY71" fmla="*/ 830326 h 1108348"/>
                <a:gd name="connsiteX72" fmla="*/ 407918 w 1171060"/>
                <a:gd name="connsiteY72" fmla="*/ 801651 h 1108348"/>
                <a:gd name="connsiteX73" fmla="*/ 440363 w 1171060"/>
                <a:gd name="connsiteY73" fmla="*/ 795418 h 1108348"/>
                <a:gd name="connsiteX74" fmla="*/ 472808 w 1171060"/>
                <a:gd name="connsiteY74" fmla="*/ 804145 h 1108348"/>
                <a:gd name="connsiteX75" fmla="*/ 445355 w 1171060"/>
                <a:gd name="connsiteY75" fmla="*/ 713133 h 1108348"/>
                <a:gd name="connsiteX76" fmla="*/ 583871 w 1171060"/>
                <a:gd name="connsiteY76" fmla="*/ 649550 h 1108348"/>
                <a:gd name="connsiteX77" fmla="*/ 551425 w 1171060"/>
                <a:gd name="connsiteY77" fmla="*/ 680718 h 1108348"/>
                <a:gd name="connsiteX78" fmla="*/ 581375 w 1171060"/>
                <a:gd name="connsiteY78" fmla="*/ 966221 h 1108348"/>
                <a:gd name="connsiteX79" fmla="*/ 586367 w 1171060"/>
                <a:gd name="connsiteY79" fmla="*/ 966221 h 1108348"/>
                <a:gd name="connsiteX80" fmla="*/ 616315 w 1171060"/>
                <a:gd name="connsiteY80" fmla="*/ 680718 h 1108348"/>
                <a:gd name="connsiteX81" fmla="*/ 583871 w 1171060"/>
                <a:gd name="connsiteY81" fmla="*/ 649550 h 1108348"/>
                <a:gd name="connsiteX82" fmla="*/ 582995 w 1171060"/>
                <a:gd name="connsiteY82" fmla="*/ 304656 h 1108348"/>
                <a:gd name="connsiteX83" fmla="*/ 522987 w 1171060"/>
                <a:gd name="connsiteY83" fmla="*/ 364663 h 1108348"/>
                <a:gd name="connsiteX84" fmla="*/ 582995 w 1171060"/>
                <a:gd name="connsiteY84" fmla="*/ 423419 h 1108348"/>
                <a:gd name="connsiteX85" fmla="*/ 643003 w 1171060"/>
                <a:gd name="connsiteY85" fmla="*/ 364663 h 1108348"/>
                <a:gd name="connsiteX86" fmla="*/ 582995 w 1171060"/>
                <a:gd name="connsiteY86" fmla="*/ 304656 h 1108348"/>
                <a:gd name="connsiteX87" fmla="*/ 582995 w 1171060"/>
                <a:gd name="connsiteY87" fmla="*/ 274653 h 1108348"/>
                <a:gd name="connsiteX88" fmla="*/ 673005 w 1171060"/>
                <a:gd name="connsiteY88" fmla="*/ 364663 h 1108348"/>
                <a:gd name="connsiteX89" fmla="*/ 582995 w 1171060"/>
                <a:gd name="connsiteY89" fmla="*/ 454672 h 1108348"/>
                <a:gd name="connsiteX90" fmla="*/ 492984 w 1171060"/>
                <a:gd name="connsiteY90" fmla="*/ 364663 h 1108348"/>
                <a:gd name="connsiteX91" fmla="*/ 582995 w 1171060"/>
                <a:gd name="connsiteY91" fmla="*/ 274653 h 1108348"/>
                <a:gd name="connsiteX92" fmla="*/ 500263 w 1171060"/>
                <a:gd name="connsiteY92" fmla="*/ 189504 h 1108348"/>
                <a:gd name="connsiteX93" fmla="*/ 447851 w 1171060"/>
                <a:gd name="connsiteY93" fmla="*/ 491214 h 1108348"/>
                <a:gd name="connsiteX94" fmla="*/ 469065 w 1171060"/>
                <a:gd name="connsiteY94" fmla="*/ 684458 h 1108348"/>
                <a:gd name="connsiteX95" fmla="*/ 521477 w 1171060"/>
                <a:gd name="connsiteY95" fmla="*/ 684458 h 1108348"/>
                <a:gd name="connsiteX96" fmla="*/ 521477 w 1171060"/>
                <a:gd name="connsiteY96" fmla="*/ 681965 h 1108348"/>
                <a:gd name="connsiteX97" fmla="*/ 523971 w 1171060"/>
                <a:gd name="connsiteY97" fmla="*/ 664510 h 1108348"/>
                <a:gd name="connsiteX98" fmla="*/ 583871 w 1171060"/>
                <a:gd name="connsiteY98" fmla="*/ 619628 h 1108348"/>
                <a:gd name="connsiteX99" fmla="*/ 641273 w 1171060"/>
                <a:gd name="connsiteY99" fmla="*/ 658277 h 1108348"/>
                <a:gd name="connsiteX100" fmla="*/ 646265 w 1171060"/>
                <a:gd name="connsiteY100" fmla="*/ 681965 h 1108348"/>
                <a:gd name="connsiteX101" fmla="*/ 646265 w 1171060"/>
                <a:gd name="connsiteY101" fmla="*/ 684458 h 1108348"/>
                <a:gd name="connsiteX102" fmla="*/ 699925 w 1171060"/>
                <a:gd name="connsiteY102" fmla="*/ 684458 h 1108348"/>
                <a:gd name="connsiteX103" fmla="*/ 719891 w 1171060"/>
                <a:gd name="connsiteY103" fmla="*/ 491214 h 1108348"/>
                <a:gd name="connsiteX104" fmla="*/ 667479 w 1171060"/>
                <a:gd name="connsiteY104" fmla="*/ 189504 h 1108348"/>
                <a:gd name="connsiteX105" fmla="*/ 583871 w 1171060"/>
                <a:gd name="connsiteY105" fmla="*/ 29922 h 1108348"/>
                <a:gd name="connsiteX106" fmla="*/ 580127 w 1171060"/>
                <a:gd name="connsiteY106" fmla="*/ 32415 h 1108348"/>
                <a:gd name="connsiteX107" fmla="*/ 512741 w 1171060"/>
                <a:gd name="connsiteY107" fmla="*/ 159582 h 1108348"/>
                <a:gd name="connsiteX108" fmla="*/ 656249 w 1171060"/>
                <a:gd name="connsiteY108" fmla="*/ 159582 h 1108348"/>
                <a:gd name="connsiteX109" fmla="*/ 587615 w 1171060"/>
                <a:gd name="connsiteY109" fmla="*/ 32415 h 1108348"/>
                <a:gd name="connsiteX110" fmla="*/ 583871 w 1171060"/>
                <a:gd name="connsiteY110" fmla="*/ 29922 h 1108348"/>
                <a:gd name="connsiteX111" fmla="*/ 583871 w 1171060"/>
                <a:gd name="connsiteY111" fmla="*/ 0 h 1108348"/>
                <a:gd name="connsiteX112" fmla="*/ 612573 w 1171060"/>
                <a:gd name="connsiteY112" fmla="*/ 14961 h 1108348"/>
                <a:gd name="connsiteX113" fmla="*/ 749841 w 1171060"/>
                <a:gd name="connsiteY113" fmla="*/ 491214 h 1108348"/>
                <a:gd name="connsiteX114" fmla="*/ 729873 w 1171060"/>
                <a:gd name="connsiteY114" fmla="*/ 684458 h 1108348"/>
                <a:gd name="connsiteX115" fmla="*/ 869637 w 1171060"/>
                <a:gd name="connsiteY115" fmla="*/ 825339 h 1108348"/>
                <a:gd name="connsiteX116" fmla="*/ 862151 w 1171060"/>
                <a:gd name="connsiteY116" fmla="*/ 877702 h 1108348"/>
                <a:gd name="connsiteX117" fmla="*/ 879621 w 1171060"/>
                <a:gd name="connsiteY117" fmla="*/ 877702 h 1108348"/>
                <a:gd name="connsiteX118" fmla="*/ 1044343 w 1171060"/>
                <a:gd name="connsiteY118" fmla="*/ 959987 h 1108348"/>
                <a:gd name="connsiteX119" fmla="*/ 1146669 w 1171060"/>
                <a:gd name="connsiteY119" fmla="*/ 844040 h 1108348"/>
                <a:gd name="connsiteX120" fmla="*/ 1167883 w 1171060"/>
                <a:gd name="connsiteY120" fmla="*/ 846534 h 1108348"/>
                <a:gd name="connsiteX121" fmla="*/ 1166635 w 1171060"/>
                <a:gd name="connsiteY121" fmla="*/ 867728 h 1108348"/>
                <a:gd name="connsiteX122" fmla="*/ 1056821 w 1171060"/>
                <a:gd name="connsiteY122" fmla="*/ 993649 h 1108348"/>
                <a:gd name="connsiteX123" fmla="*/ 1044343 w 1171060"/>
                <a:gd name="connsiteY123" fmla="*/ 999882 h 1108348"/>
                <a:gd name="connsiteX124" fmla="*/ 1033111 w 1171060"/>
                <a:gd name="connsiteY124" fmla="*/ 993649 h 1108348"/>
                <a:gd name="connsiteX125" fmla="*/ 877125 w 1171060"/>
                <a:gd name="connsiteY125" fmla="*/ 907624 h 1108348"/>
                <a:gd name="connsiteX126" fmla="*/ 852167 w 1171060"/>
                <a:gd name="connsiteY126" fmla="*/ 908871 h 1108348"/>
                <a:gd name="connsiteX127" fmla="*/ 783533 w 1171060"/>
                <a:gd name="connsiteY127" fmla="*/ 994896 h 1108348"/>
                <a:gd name="connsiteX128" fmla="*/ 769807 w 1171060"/>
                <a:gd name="connsiteY128" fmla="*/ 999882 h 1108348"/>
                <a:gd name="connsiteX129" fmla="*/ 757327 w 1171060"/>
                <a:gd name="connsiteY129" fmla="*/ 996142 h 1108348"/>
                <a:gd name="connsiteX130" fmla="*/ 743601 w 1171060"/>
                <a:gd name="connsiteY130" fmla="*/ 973701 h 1108348"/>
                <a:gd name="connsiteX131" fmla="*/ 743601 w 1171060"/>
                <a:gd name="connsiteY131" fmla="*/ 946273 h 1108348"/>
                <a:gd name="connsiteX132" fmla="*/ 713651 w 1171060"/>
                <a:gd name="connsiteY132" fmla="*/ 972454 h 1108348"/>
                <a:gd name="connsiteX133" fmla="*/ 630043 w 1171060"/>
                <a:gd name="connsiteY133" fmla="*/ 1088401 h 1108348"/>
                <a:gd name="connsiteX134" fmla="*/ 627547 w 1171060"/>
                <a:gd name="connsiteY134" fmla="*/ 1089647 h 1108348"/>
                <a:gd name="connsiteX135" fmla="*/ 583871 w 1171060"/>
                <a:gd name="connsiteY135" fmla="*/ 1108348 h 1108348"/>
                <a:gd name="connsiteX136" fmla="*/ 540195 w 1171060"/>
                <a:gd name="connsiteY136" fmla="*/ 1089647 h 1108348"/>
                <a:gd name="connsiteX137" fmla="*/ 538947 w 1171060"/>
                <a:gd name="connsiteY137" fmla="*/ 1088401 h 1108348"/>
                <a:gd name="connsiteX138" fmla="*/ 455338 w 1171060"/>
                <a:gd name="connsiteY138" fmla="*/ 972454 h 1108348"/>
                <a:gd name="connsiteX139" fmla="*/ 424141 w 1171060"/>
                <a:gd name="connsiteY139" fmla="*/ 946273 h 1108348"/>
                <a:gd name="connsiteX140" fmla="*/ 424141 w 1171060"/>
                <a:gd name="connsiteY140" fmla="*/ 973701 h 1108348"/>
                <a:gd name="connsiteX141" fmla="*/ 410414 w 1171060"/>
                <a:gd name="connsiteY141" fmla="*/ 996142 h 1108348"/>
                <a:gd name="connsiteX142" fmla="*/ 399183 w 1171060"/>
                <a:gd name="connsiteY142" fmla="*/ 999882 h 1108348"/>
                <a:gd name="connsiteX143" fmla="*/ 384208 w 1171060"/>
                <a:gd name="connsiteY143" fmla="*/ 994896 h 1108348"/>
                <a:gd name="connsiteX144" fmla="*/ 315574 w 1171060"/>
                <a:gd name="connsiteY144" fmla="*/ 908871 h 1108348"/>
                <a:gd name="connsiteX145" fmla="*/ 290616 w 1171060"/>
                <a:gd name="connsiteY145" fmla="*/ 907624 h 1108348"/>
                <a:gd name="connsiteX146" fmla="*/ 134630 w 1171060"/>
                <a:gd name="connsiteY146" fmla="*/ 993649 h 1108348"/>
                <a:gd name="connsiteX147" fmla="*/ 123399 w 1171060"/>
                <a:gd name="connsiteY147" fmla="*/ 999882 h 1108348"/>
                <a:gd name="connsiteX148" fmla="*/ 110920 w 1171060"/>
                <a:gd name="connsiteY148" fmla="*/ 992402 h 1108348"/>
                <a:gd name="connsiteX149" fmla="*/ 4849 w 1171060"/>
                <a:gd name="connsiteY149" fmla="*/ 859001 h 1108348"/>
                <a:gd name="connsiteX150" fmla="*/ 3602 w 1171060"/>
                <a:gd name="connsiteY150" fmla="*/ 837807 h 1108348"/>
                <a:gd name="connsiteX151" fmla="*/ 24816 w 1171060"/>
                <a:gd name="connsiteY151" fmla="*/ 836560 h 1108348"/>
                <a:gd name="connsiteX152" fmla="*/ 123399 w 1171060"/>
                <a:gd name="connsiteY152" fmla="*/ 958740 h 1108348"/>
                <a:gd name="connsiteX153" fmla="*/ 288121 w 1171060"/>
                <a:gd name="connsiteY153" fmla="*/ 877702 h 1108348"/>
                <a:gd name="connsiteX154" fmla="*/ 305591 w 1171060"/>
                <a:gd name="connsiteY154" fmla="*/ 877702 h 1108348"/>
                <a:gd name="connsiteX155" fmla="*/ 299352 w 1171060"/>
                <a:gd name="connsiteY155" fmla="*/ 825339 h 1108348"/>
                <a:gd name="connsiteX156" fmla="*/ 437867 w 1171060"/>
                <a:gd name="connsiteY156" fmla="*/ 684458 h 1108348"/>
                <a:gd name="connsiteX157" fmla="*/ 417901 w 1171060"/>
                <a:gd name="connsiteY157" fmla="*/ 491214 h 1108348"/>
                <a:gd name="connsiteX158" fmla="*/ 555169 w 1171060"/>
                <a:gd name="connsiteY158" fmla="*/ 14961 h 1108348"/>
                <a:gd name="connsiteX159" fmla="*/ 583871 w 1171060"/>
                <a:gd name="connsiteY159" fmla="*/ 0 h 110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1171060" h="1108348">
                  <a:moveTo>
                    <a:pt x="617563" y="964974"/>
                  </a:moveTo>
                  <a:lnTo>
                    <a:pt x="616315" y="969961"/>
                  </a:lnTo>
                  <a:cubicBezTo>
                    <a:pt x="615069" y="986168"/>
                    <a:pt x="600093" y="999882"/>
                    <a:pt x="583871" y="999882"/>
                  </a:cubicBezTo>
                  <a:cubicBezTo>
                    <a:pt x="571391" y="999882"/>
                    <a:pt x="558913" y="991155"/>
                    <a:pt x="553921" y="978688"/>
                  </a:cubicBezTo>
                  <a:cubicBezTo>
                    <a:pt x="548929" y="998636"/>
                    <a:pt x="542691" y="1018583"/>
                    <a:pt x="536451" y="1034791"/>
                  </a:cubicBezTo>
                  <a:lnTo>
                    <a:pt x="562657" y="1070946"/>
                  </a:lnTo>
                  <a:cubicBezTo>
                    <a:pt x="573887" y="1082167"/>
                    <a:pt x="595101" y="1082167"/>
                    <a:pt x="606333" y="1070946"/>
                  </a:cubicBezTo>
                  <a:lnTo>
                    <a:pt x="635035" y="1029804"/>
                  </a:lnTo>
                  <a:cubicBezTo>
                    <a:pt x="628795" y="1009856"/>
                    <a:pt x="621307" y="987415"/>
                    <a:pt x="617563" y="964974"/>
                  </a:cubicBezTo>
                  <a:close/>
                  <a:moveTo>
                    <a:pt x="817227" y="913858"/>
                  </a:moveTo>
                  <a:cubicBezTo>
                    <a:pt x="802251" y="916351"/>
                    <a:pt x="787277" y="922585"/>
                    <a:pt x="773551" y="928819"/>
                  </a:cubicBezTo>
                  <a:lnTo>
                    <a:pt x="773551" y="964974"/>
                  </a:lnTo>
                  <a:cubicBezTo>
                    <a:pt x="791021" y="952506"/>
                    <a:pt x="805995" y="933805"/>
                    <a:pt x="817227" y="913858"/>
                  </a:cubicBezTo>
                  <a:close/>
                  <a:moveTo>
                    <a:pt x="351763" y="913858"/>
                  </a:moveTo>
                  <a:cubicBezTo>
                    <a:pt x="362994" y="933805"/>
                    <a:pt x="376721" y="952506"/>
                    <a:pt x="394191" y="964974"/>
                  </a:cubicBezTo>
                  <a:lnTo>
                    <a:pt x="394191" y="928819"/>
                  </a:lnTo>
                  <a:cubicBezTo>
                    <a:pt x="380465" y="922585"/>
                    <a:pt x="366738" y="916351"/>
                    <a:pt x="351763" y="913858"/>
                  </a:cubicBezTo>
                  <a:close/>
                  <a:moveTo>
                    <a:pt x="736113" y="824093"/>
                  </a:moveTo>
                  <a:lnTo>
                    <a:pt x="681207" y="837807"/>
                  </a:lnTo>
                  <a:cubicBezTo>
                    <a:pt x="677463" y="849027"/>
                    <a:pt x="671223" y="860248"/>
                    <a:pt x="667479" y="870222"/>
                  </a:cubicBezTo>
                  <a:cubicBezTo>
                    <a:pt x="659993" y="883936"/>
                    <a:pt x="651257" y="895157"/>
                    <a:pt x="640025" y="903884"/>
                  </a:cubicBezTo>
                  <a:cubicBezTo>
                    <a:pt x="637529" y="916351"/>
                    <a:pt x="643769" y="956247"/>
                    <a:pt x="657497" y="999882"/>
                  </a:cubicBezTo>
                  <a:lnTo>
                    <a:pt x="689941" y="953753"/>
                  </a:lnTo>
                  <a:cubicBezTo>
                    <a:pt x="691189" y="953753"/>
                    <a:pt x="691189" y="953753"/>
                    <a:pt x="691189" y="953753"/>
                  </a:cubicBezTo>
                  <a:cubicBezTo>
                    <a:pt x="706165" y="936299"/>
                    <a:pt x="724883" y="922585"/>
                    <a:pt x="743601" y="911364"/>
                  </a:cubicBezTo>
                  <a:lnTo>
                    <a:pt x="743601" y="830326"/>
                  </a:lnTo>
                  <a:cubicBezTo>
                    <a:pt x="743601" y="827833"/>
                    <a:pt x="742353" y="826586"/>
                    <a:pt x="742353" y="825339"/>
                  </a:cubicBezTo>
                  <a:cubicBezTo>
                    <a:pt x="741105" y="824093"/>
                    <a:pt x="738609" y="824093"/>
                    <a:pt x="736113" y="824093"/>
                  </a:cubicBezTo>
                  <a:close/>
                  <a:moveTo>
                    <a:pt x="432876" y="824093"/>
                  </a:moveTo>
                  <a:cubicBezTo>
                    <a:pt x="429132" y="824093"/>
                    <a:pt x="427884" y="824093"/>
                    <a:pt x="426637" y="825339"/>
                  </a:cubicBezTo>
                  <a:cubicBezTo>
                    <a:pt x="425389" y="826586"/>
                    <a:pt x="424141" y="827833"/>
                    <a:pt x="424141" y="830326"/>
                  </a:cubicBezTo>
                  <a:lnTo>
                    <a:pt x="424141" y="911364"/>
                  </a:lnTo>
                  <a:cubicBezTo>
                    <a:pt x="442859" y="922585"/>
                    <a:pt x="461577" y="936299"/>
                    <a:pt x="476552" y="953753"/>
                  </a:cubicBezTo>
                  <a:cubicBezTo>
                    <a:pt x="477800" y="953753"/>
                    <a:pt x="477800" y="953753"/>
                    <a:pt x="477800" y="953753"/>
                  </a:cubicBezTo>
                  <a:lnTo>
                    <a:pt x="515237" y="1006116"/>
                  </a:lnTo>
                  <a:cubicBezTo>
                    <a:pt x="532707" y="956247"/>
                    <a:pt x="535203" y="915104"/>
                    <a:pt x="530211" y="905131"/>
                  </a:cubicBezTo>
                  <a:cubicBezTo>
                    <a:pt x="518981" y="895157"/>
                    <a:pt x="507749" y="883936"/>
                    <a:pt x="501509" y="870222"/>
                  </a:cubicBezTo>
                  <a:cubicBezTo>
                    <a:pt x="496518" y="860248"/>
                    <a:pt x="491527" y="849027"/>
                    <a:pt x="486535" y="837807"/>
                  </a:cubicBezTo>
                  <a:close/>
                  <a:moveTo>
                    <a:pt x="723635" y="713133"/>
                  </a:moveTo>
                  <a:cubicBezTo>
                    <a:pt x="714899" y="744302"/>
                    <a:pt x="706165" y="774223"/>
                    <a:pt x="694933" y="804145"/>
                  </a:cubicBezTo>
                  <a:lnTo>
                    <a:pt x="728627" y="795418"/>
                  </a:lnTo>
                  <a:cubicBezTo>
                    <a:pt x="732369" y="795418"/>
                    <a:pt x="734865" y="794171"/>
                    <a:pt x="738609" y="794171"/>
                  </a:cubicBezTo>
                  <a:cubicBezTo>
                    <a:pt x="746097" y="794171"/>
                    <a:pt x="753583" y="797911"/>
                    <a:pt x="759823" y="801651"/>
                  </a:cubicBezTo>
                  <a:cubicBezTo>
                    <a:pt x="768559" y="809132"/>
                    <a:pt x="773551" y="819106"/>
                    <a:pt x="773551" y="830326"/>
                  </a:cubicBezTo>
                  <a:lnTo>
                    <a:pt x="773551" y="896403"/>
                  </a:lnTo>
                  <a:cubicBezTo>
                    <a:pt x="792269" y="888923"/>
                    <a:pt x="810987" y="883936"/>
                    <a:pt x="830953" y="880196"/>
                  </a:cubicBezTo>
                  <a:cubicBezTo>
                    <a:pt x="835945" y="862741"/>
                    <a:pt x="839689" y="844040"/>
                    <a:pt x="839689" y="825339"/>
                  </a:cubicBezTo>
                  <a:cubicBezTo>
                    <a:pt x="839689" y="764249"/>
                    <a:pt x="789773" y="713133"/>
                    <a:pt x="727379" y="713133"/>
                  </a:cubicBezTo>
                  <a:close/>
                  <a:moveTo>
                    <a:pt x="643769" y="713133"/>
                  </a:moveTo>
                  <a:lnTo>
                    <a:pt x="626299" y="875209"/>
                  </a:lnTo>
                  <a:lnTo>
                    <a:pt x="627547" y="875209"/>
                  </a:lnTo>
                  <a:cubicBezTo>
                    <a:pt x="632539" y="870222"/>
                    <a:pt x="636283" y="865235"/>
                    <a:pt x="640025" y="857755"/>
                  </a:cubicBezTo>
                  <a:cubicBezTo>
                    <a:pt x="646265" y="845287"/>
                    <a:pt x="651257" y="832820"/>
                    <a:pt x="657497" y="819106"/>
                  </a:cubicBezTo>
                  <a:cubicBezTo>
                    <a:pt x="661239" y="809132"/>
                    <a:pt x="664983" y="800405"/>
                    <a:pt x="668727" y="790431"/>
                  </a:cubicBezTo>
                  <a:cubicBezTo>
                    <a:pt x="668727" y="789184"/>
                    <a:pt x="668727" y="789184"/>
                    <a:pt x="669975" y="787937"/>
                  </a:cubicBezTo>
                  <a:cubicBezTo>
                    <a:pt x="672471" y="779210"/>
                    <a:pt x="676215" y="770483"/>
                    <a:pt x="678711" y="760509"/>
                  </a:cubicBezTo>
                  <a:cubicBezTo>
                    <a:pt x="678711" y="759262"/>
                    <a:pt x="678711" y="758016"/>
                    <a:pt x="678711" y="758016"/>
                  </a:cubicBezTo>
                  <a:cubicBezTo>
                    <a:pt x="684949" y="743055"/>
                    <a:pt x="688693" y="728094"/>
                    <a:pt x="692437" y="713133"/>
                  </a:cubicBezTo>
                  <a:close/>
                  <a:moveTo>
                    <a:pt x="476552" y="713133"/>
                  </a:moveTo>
                  <a:cubicBezTo>
                    <a:pt x="480296" y="728094"/>
                    <a:pt x="484039" y="743055"/>
                    <a:pt x="489031" y="758016"/>
                  </a:cubicBezTo>
                  <a:cubicBezTo>
                    <a:pt x="489031" y="758016"/>
                    <a:pt x="489031" y="759262"/>
                    <a:pt x="490279" y="760509"/>
                  </a:cubicBezTo>
                  <a:cubicBezTo>
                    <a:pt x="492775" y="770483"/>
                    <a:pt x="496518" y="779210"/>
                    <a:pt x="499014" y="787937"/>
                  </a:cubicBezTo>
                  <a:cubicBezTo>
                    <a:pt x="499014" y="789184"/>
                    <a:pt x="500263" y="789184"/>
                    <a:pt x="500263" y="790431"/>
                  </a:cubicBezTo>
                  <a:cubicBezTo>
                    <a:pt x="504005" y="800405"/>
                    <a:pt x="507749" y="809132"/>
                    <a:pt x="511493" y="819106"/>
                  </a:cubicBezTo>
                  <a:cubicBezTo>
                    <a:pt x="516485" y="832820"/>
                    <a:pt x="521477" y="845287"/>
                    <a:pt x="527715" y="857755"/>
                  </a:cubicBezTo>
                  <a:cubicBezTo>
                    <a:pt x="532707" y="865235"/>
                    <a:pt x="536451" y="871469"/>
                    <a:pt x="541443" y="876456"/>
                  </a:cubicBezTo>
                  <a:lnTo>
                    <a:pt x="525219" y="713133"/>
                  </a:lnTo>
                  <a:close/>
                  <a:moveTo>
                    <a:pt x="441611" y="713133"/>
                  </a:moveTo>
                  <a:cubicBezTo>
                    <a:pt x="379217" y="713133"/>
                    <a:pt x="329301" y="764249"/>
                    <a:pt x="329301" y="825339"/>
                  </a:cubicBezTo>
                  <a:cubicBezTo>
                    <a:pt x="329301" y="844040"/>
                    <a:pt x="331797" y="862741"/>
                    <a:pt x="338036" y="880196"/>
                  </a:cubicBezTo>
                  <a:cubicBezTo>
                    <a:pt x="356755" y="883936"/>
                    <a:pt x="376721" y="888923"/>
                    <a:pt x="394191" y="896403"/>
                  </a:cubicBezTo>
                  <a:lnTo>
                    <a:pt x="394191" y="830326"/>
                  </a:lnTo>
                  <a:cubicBezTo>
                    <a:pt x="394191" y="819106"/>
                    <a:pt x="399183" y="809132"/>
                    <a:pt x="407918" y="801651"/>
                  </a:cubicBezTo>
                  <a:cubicBezTo>
                    <a:pt x="417901" y="795418"/>
                    <a:pt x="429132" y="792924"/>
                    <a:pt x="440363" y="795418"/>
                  </a:cubicBezTo>
                  <a:lnTo>
                    <a:pt x="472808" y="804145"/>
                  </a:lnTo>
                  <a:cubicBezTo>
                    <a:pt x="462825" y="774223"/>
                    <a:pt x="452842" y="744302"/>
                    <a:pt x="445355" y="713133"/>
                  </a:cubicBezTo>
                  <a:close/>
                  <a:moveTo>
                    <a:pt x="583871" y="649550"/>
                  </a:moveTo>
                  <a:cubicBezTo>
                    <a:pt x="566401" y="649550"/>
                    <a:pt x="551425" y="664510"/>
                    <a:pt x="551425" y="680718"/>
                  </a:cubicBezTo>
                  <a:lnTo>
                    <a:pt x="581375" y="966221"/>
                  </a:lnTo>
                  <a:cubicBezTo>
                    <a:pt x="581375" y="969961"/>
                    <a:pt x="586367" y="969961"/>
                    <a:pt x="586367" y="966221"/>
                  </a:cubicBezTo>
                  <a:lnTo>
                    <a:pt x="616315" y="680718"/>
                  </a:lnTo>
                  <a:cubicBezTo>
                    <a:pt x="616315" y="664510"/>
                    <a:pt x="602589" y="649550"/>
                    <a:pt x="583871" y="649550"/>
                  </a:cubicBezTo>
                  <a:close/>
                  <a:moveTo>
                    <a:pt x="582995" y="304656"/>
                  </a:moveTo>
                  <a:cubicBezTo>
                    <a:pt x="550491" y="304656"/>
                    <a:pt x="522987" y="330909"/>
                    <a:pt x="522987" y="364663"/>
                  </a:cubicBezTo>
                  <a:cubicBezTo>
                    <a:pt x="522987" y="397166"/>
                    <a:pt x="550491" y="423419"/>
                    <a:pt x="582995" y="423419"/>
                  </a:cubicBezTo>
                  <a:cubicBezTo>
                    <a:pt x="616749" y="423419"/>
                    <a:pt x="643003" y="397166"/>
                    <a:pt x="643003" y="364663"/>
                  </a:cubicBezTo>
                  <a:cubicBezTo>
                    <a:pt x="643003" y="330909"/>
                    <a:pt x="616749" y="304656"/>
                    <a:pt x="582995" y="304656"/>
                  </a:cubicBezTo>
                  <a:close/>
                  <a:moveTo>
                    <a:pt x="582995" y="274653"/>
                  </a:moveTo>
                  <a:cubicBezTo>
                    <a:pt x="633001" y="274653"/>
                    <a:pt x="673005" y="314657"/>
                    <a:pt x="673005" y="364663"/>
                  </a:cubicBezTo>
                  <a:cubicBezTo>
                    <a:pt x="673005" y="413418"/>
                    <a:pt x="633001" y="454672"/>
                    <a:pt x="582995" y="454672"/>
                  </a:cubicBezTo>
                  <a:cubicBezTo>
                    <a:pt x="532989" y="454672"/>
                    <a:pt x="492984" y="413418"/>
                    <a:pt x="492984" y="364663"/>
                  </a:cubicBezTo>
                  <a:cubicBezTo>
                    <a:pt x="492984" y="314657"/>
                    <a:pt x="532989" y="274653"/>
                    <a:pt x="582995" y="274653"/>
                  </a:cubicBezTo>
                  <a:close/>
                  <a:moveTo>
                    <a:pt x="500263" y="189504"/>
                  </a:moveTo>
                  <a:cubicBezTo>
                    <a:pt x="466569" y="281763"/>
                    <a:pt x="447851" y="385242"/>
                    <a:pt x="447851" y="491214"/>
                  </a:cubicBezTo>
                  <a:cubicBezTo>
                    <a:pt x="447851" y="557291"/>
                    <a:pt x="455338" y="622121"/>
                    <a:pt x="469065" y="684458"/>
                  </a:cubicBezTo>
                  <a:lnTo>
                    <a:pt x="521477" y="684458"/>
                  </a:lnTo>
                  <a:lnTo>
                    <a:pt x="521477" y="681965"/>
                  </a:lnTo>
                  <a:cubicBezTo>
                    <a:pt x="521477" y="675731"/>
                    <a:pt x="522725" y="670744"/>
                    <a:pt x="523971" y="664510"/>
                  </a:cubicBezTo>
                  <a:cubicBezTo>
                    <a:pt x="532707" y="638329"/>
                    <a:pt x="556417" y="619628"/>
                    <a:pt x="583871" y="619628"/>
                  </a:cubicBezTo>
                  <a:cubicBezTo>
                    <a:pt x="610077" y="619628"/>
                    <a:pt x="632539" y="635836"/>
                    <a:pt x="641273" y="658277"/>
                  </a:cubicBezTo>
                  <a:cubicBezTo>
                    <a:pt x="645017" y="665757"/>
                    <a:pt x="646265" y="673238"/>
                    <a:pt x="646265" y="681965"/>
                  </a:cubicBezTo>
                  <a:lnTo>
                    <a:pt x="646265" y="684458"/>
                  </a:lnTo>
                  <a:lnTo>
                    <a:pt x="699925" y="684458"/>
                  </a:lnTo>
                  <a:cubicBezTo>
                    <a:pt x="713651" y="622121"/>
                    <a:pt x="719891" y="557291"/>
                    <a:pt x="719891" y="491214"/>
                  </a:cubicBezTo>
                  <a:cubicBezTo>
                    <a:pt x="719891" y="385242"/>
                    <a:pt x="702421" y="281763"/>
                    <a:pt x="667479" y="189504"/>
                  </a:cubicBezTo>
                  <a:close/>
                  <a:moveTo>
                    <a:pt x="583871" y="29922"/>
                  </a:moveTo>
                  <a:cubicBezTo>
                    <a:pt x="582623" y="29922"/>
                    <a:pt x="581375" y="29922"/>
                    <a:pt x="580127" y="32415"/>
                  </a:cubicBezTo>
                  <a:cubicBezTo>
                    <a:pt x="553921" y="71064"/>
                    <a:pt x="530211" y="113453"/>
                    <a:pt x="512741" y="159582"/>
                  </a:cubicBezTo>
                  <a:lnTo>
                    <a:pt x="656249" y="159582"/>
                  </a:lnTo>
                  <a:cubicBezTo>
                    <a:pt x="637529" y="113453"/>
                    <a:pt x="613821" y="71064"/>
                    <a:pt x="587615" y="32415"/>
                  </a:cubicBezTo>
                  <a:cubicBezTo>
                    <a:pt x="586367" y="29922"/>
                    <a:pt x="585119" y="29922"/>
                    <a:pt x="583871" y="29922"/>
                  </a:cubicBezTo>
                  <a:close/>
                  <a:moveTo>
                    <a:pt x="583871" y="0"/>
                  </a:moveTo>
                  <a:cubicBezTo>
                    <a:pt x="595101" y="0"/>
                    <a:pt x="606333" y="4987"/>
                    <a:pt x="612573" y="14961"/>
                  </a:cubicBezTo>
                  <a:cubicBezTo>
                    <a:pt x="701173" y="144622"/>
                    <a:pt x="749841" y="314178"/>
                    <a:pt x="749841" y="491214"/>
                  </a:cubicBezTo>
                  <a:cubicBezTo>
                    <a:pt x="749841" y="557291"/>
                    <a:pt x="743601" y="622121"/>
                    <a:pt x="729873" y="684458"/>
                  </a:cubicBezTo>
                  <a:cubicBezTo>
                    <a:pt x="807243" y="685705"/>
                    <a:pt x="869637" y="748042"/>
                    <a:pt x="869637" y="825339"/>
                  </a:cubicBezTo>
                  <a:cubicBezTo>
                    <a:pt x="869637" y="842794"/>
                    <a:pt x="867141" y="860248"/>
                    <a:pt x="862151" y="877702"/>
                  </a:cubicBezTo>
                  <a:cubicBezTo>
                    <a:pt x="868389" y="877702"/>
                    <a:pt x="873381" y="877702"/>
                    <a:pt x="879621" y="877702"/>
                  </a:cubicBezTo>
                  <a:cubicBezTo>
                    <a:pt x="944511" y="882689"/>
                    <a:pt x="1003161" y="911364"/>
                    <a:pt x="1044343" y="959987"/>
                  </a:cubicBezTo>
                  <a:cubicBezTo>
                    <a:pt x="1068053" y="931312"/>
                    <a:pt x="1117967" y="868975"/>
                    <a:pt x="1146669" y="844040"/>
                  </a:cubicBezTo>
                  <a:cubicBezTo>
                    <a:pt x="1152909" y="839054"/>
                    <a:pt x="1162893" y="840300"/>
                    <a:pt x="1167883" y="846534"/>
                  </a:cubicBezTo>
                  <a:cubicBezTo>
                    <a:pt x="1172875" y="852768"/>
                    <a:pt x="1171627" y="862741"/>
                    <a:pt x="1166635" y="867728"/>
                  </a:cubicBezTo>
                  <a:cubicBezTo>
                    <a:pt x="1130447" y="896403"/>
                    <a:pt x="1058069" y="992402"/>
                    <a:pt x="1056821" y="993649"/>
                  </a:cubicBezTo>
                  <a:cubicBezTo>
                    <a:pt x="1054325" y="997389"/>
                    <a:pt x="1050581" y="999882"/>
                    <a:pt x="1044343" y="999882"/>
                  </a:cubicBezTo>
                  <a:cubicBezTo>
                    <a:pt x="1040599" y="999882"/>
                    <a:pt x="1035607" y="997389"/>
                    <a:pt x="1033111" y="993649"/>
                  </a:cubicBezTo>
                  <a:cubicBezTo>
                    <a:pt x="996923" y="942533"/>
                    <a:pt x="939519" y="911364"/>
                    <a:pt x="877125" y="907624"/>
                  </a:cubicBezTo>
                  <a:cubicBezTo>
                    <a:pt x="869637" y="907624"/>
                    <a:pt x="860903" y="907624"/>
                    <a:pt x="852167" y="908871"/>
                  </a:cubicBezTo>
                  <a:cubicBezTo>
                    <a:pt x="837193" y="943779"/>
                    <a:pt x="813483" y="974948"/>
                    <a:pt x="783533" y="994896"/>
                  </a:cubicBezTo>
                  <a:cubicBezTo>
                    <a:pt x="778541" y="997389"/>
                    <a:pt x="773551" y="999882"/>
                    <a:pt x="769807" y="999882"/>
                  </a:cubicBezTo>
                  <a:cubicBezTo>
                    <a:pt x="764815" y="999882"/>
                    <a:pt x="761071" y="997389"/>
                    <a:pt x="757327" y="996142"/>
                  </a:cubicBezTo>
                  <a:cubicBezTo>
                    <a:pt x="749841" y="992402"/>
                    <a:pt x="743601" y="983675"/>
                    <a:pt x="743601" y="973701"/>
                  </a:cubicBezTo>
                  <a:lnTo>
                    <a:pt x="743601" y="946273"/>
                  </a:lnTo>
                  <a:cubicBezTo>
                    <a:pt x="733617" y="953753"/>
                    <a:pt x="722387" y="962480"/>
                    <a:pt x="713651" y="972454"/>
                  </a:cubicBezTo>
                  <a:lnTo>
                    <a:pt x="630043" y="1088401"/>
                  </a:lnTo>
                  <a:cubicBezTo>
                    <a:pt x="628795" y="1088401"/>
                    <a:pt x="628795" y="1089647"/>
                    <a:pt x="627547" y="1089647"/>
                  </a:cubicBezTo>
                  <a:cubicBezTo>
                    <a:pt x="616315" y="1102115"/>
                    <a:pt x="600093" y="1108348"/>
                    <a:pt x="583871" y="1108348"/>
                  </a:cubicBezTo>
                  <a:cubicBezTo>
                    <a:pt x="567649" y="1108348"/>
                    <a:pt x="551425" y="1102115"/>
                    <a:pt x="540195" y="1089647"/>
                  </a:cubicBezTo>
                  <a:cubicBezTo>
                    <a:pt x="540195" y="1089647"/>
                    <a:pt x="540195" y="1088401"/>
                    <a:pt x="538947" y="1088401"/>
                  </a:cubicBezTo>
                  <a:lnTo>
                    <a:pt x="455338" y="972454"/>
                  </a:lnTo>
                  <a:cubicBezTo>
                    <a:pt x="445355" y="962480"/>
                    <a:pt x="435372" y="953753"/>
                    <a:pt x="424141" y="946273"/>
                  </a:cubicBezTo>
                  <a:lnTo>
                    <a:pt x="424141" y="973701"/>
                  </a:lnTo>
                  <a:cubicBezTo>
                    <a:pt x="424141" y="983675"/>
                    <a:pt x="419149" y="992402"/>
                    <a:pt x="410414" y="996142"/>
                  </a:cubicBezTo>
                  <a:cubicBezTo>
                    <a:pt x="406670" y="997389"/>
                    <a:pt x="402927" y="999882"/>
                    <a:pt x="399183" y="999882"/>
                  </a:cubicBezTo>
                  <a:cubicBezTo>
                    <a:pt x="394191" y="999882"/>
                    <a:pt x="389200" y="997389"/>
                    <a:pt x="384208" y="994896"/>
                  </a:cubicBezTo>
                  <a:cubicBezTo>
                    <a:pt x="355507" y="974948"/>
                    <a:pt x="331797" y="943779"/>
                    <a:pt x="315574" y="908871"/>
                  </a:cubicBezTo>
                  <a:cubicBezTo>
                    <a:pt x="308087" y="907624"/>
                    <a:pt x="299352" y="907624"/>
                    <a:pt x="290616" y="907624"/>
                  </a:cubicBezTo>
                  <a:cubicBezTo>
                    <a:pt x="228222" y="911364"/>
                    <a:pt x="172067" y="942533"/>
                    <a:pt x="134630" y="993649"/>
                  </a:cubicBezTo>
                  <a:cubicBezTo>
                    <a:pt x="132134" y="997389"/>
                    <a:pt x="127143" y="999882"/>
                    <a:pt x="123399" y="999882"/>
                  </a:cubicBezTo>
                  <a:cubicBezTo>
                    <a:pt x="118407" y="999882"/>
                    <a:pt x="113416" y="996142"/>
                    <a:pt x="110920" y="992402"/>
                  </a:cubicBezTo>
                  <a:cubicBezTo>
                    <a:pt x="109672" y="992402"/>
                    <a:pt x="41038" y="888923"/>
                    <a:pt x="4849" y="859001"/>
                  </a:cubicBezTo>
                  <a:cubicBezTo>
                    <a:pt x="-1390" y="854014"/>
                    <a:pt x="-1390" y="844040"/>
                    <a:pt x="3602" y="837807"/>
                  </a:cubicBezTo>
                  <a:cubicBezTo>
                    <a:pt x="9841" y="831573"/>
                    <a:pt x="18576" y="830326"/>
                    <a:pt x="24816" y="836560"/>
                  </a:cubicBezTo>
                  <a:cubicBezTo>
                    <a:pt x="54765" y="862741"/>
                    <a:pt x="102185" y="928819"/>
                    <a:pt x="123399" y="958740"/>
                  </a:cubicBezTo>
                  <a:cubicBezTo>
                    <a:pt x="165827" y="911364"/>
                    <a:pt x="224478" y="882689"/>
                    <a:pt x="288121" y="877702"/>
                  </a:cubicBezTo>
                  <a:cubicBezTo>
                    <a:pt x="294360" y="877702"/>
                    <a:pt x="299352" y="877702"/>
                    <a:pt x="305591" y="877702"/>
                  </a:cubicBezTo>
                  <a:cubicBezTo>
                    <a:pt x="301847" y="860248"/>
                    <a:pt x="299352" y="842794"/>
                    <a:pt x="299352" y="825339"/>
                  </a:cubicBezTo>
                  <a:cubicBezTo>
                    <a:pt x="299352" y="748042"/>
                    <a:pt x="361746" y="685705"/>
                    <a:pt x="437867" y="684458"/>
                  </a:cubicBezTo>
                  <a:cubicBezTo>
                    <a:pt x="425389" y="622121"/>
                    <a:pt x="417901" y="557291"/>
                    <a:pt x="417901" y="491214"/>
                  </a:cubicBezTo>
                  <a:cubicBezTo>
                    <a:pt x="417901" y="314178"/>
                    <a:pt x="467817" y="144622"/>
                    <a:pt x="555169" y="14961"/>
                  </a:cubicBezTo>
                  <a:cubicBezTo>
                    <a:pt x="562657" y="4987"/>
                    <a:pt x="572639" y="0"/>
                    <a:pt x="583871" y="0"/>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57" name="Freeform 56">
              <a:extLst>
                <a:ext uri="{FF2B5EF4-FFF2-40B4-BE49-F238E27FC236}">
                  <a16:creationId xmlns:a16="http://schemas.microsoft.com/office/drawing/2014/main" id="{C99B6B2D-5010-7F40-86A1-19F843FD3FC2}"/>
                </a:ext>
              </a:extLst>
            </p:cNvPr>
            <p:cNvSpPr>
              <a:spLocks noChangeArrowheads="1"/>
            </p:cNvSpPr>
            <p:nvPr/>
          </p:nvSpPr>
          <p:spPr bwMode="auto">
            <a:xfrm>
              <a:off x="16748049" y="6017568"/>
              <a:ext cx="218503" cy="369393"/>
            </a:xfrm>
            <a:custGeom>
              <a:avLst/>
              <a:gdLst>
                <a:gd name="connsiteX0" fmla="*/ 140765 w 218503"/>
                <a:gd name="connsiteY0" fmla="*/ 252680 h 369393"/>
                <a:gd name="connsiteX1" fmla="*/ 158067 w 218503"/>
                <a:gd name="connsiteY1" fmla="*/ 318829 h 369393"/>
                <a:gd name="connsiteX2" fmla="*/ 129641 w 218503"/>
                <a:gd name="connsiteY2" fmla="*/ 360807 h 369393"/>
                <a:gd name="connsiteX3" fmla="*/ 86383 w 218503"/>
                <a:gd name="connsiteY3" fmla="*/ 360807 h 369393"/>
                <a:gd name="connsiteX4" fmla="*/ 60429 w 218503"/>
                <a:gd name="connsiteY4" fmla="*/ 323917 h 369393"/>
                <a:gd name="connsiteX5" fmla="*/ 77731 w 218503"/>
                <a:gd name="connsiteY5" fmla="*/ 266673 h 369393"/>
                <a:gd name="connsiteX6" fmla="*/ 107395 w 218503"/>
                <a:gd name="connsiteY6" fmla="*/ 288299 h 369393"/>
                <a:gd name="connsiteX7" fmla="*/ 139529 w 218503"/>
                <a:gd name="connsiteY7" fmla="*/ 257769 h 369393"/>
                <a:gd name="connsiteX8" fmla="*/ 170897 w 218503"/>
                <a:gd name="connsiteY8" fmla="*/ 0 h 369393"/>
                <a:gd name="connsiteX9" fmla="*/ 218503 w 218503"/>
                <a:gd name="connsiteY9" fmla="*/ 0 h 369393"/>
                <a:gd name="connsiteX10" fmla="*/ 205075 w 218503"/>
                <a:gd name="connsiteY10" fmla="*/ 45286 h 369393"/>
                <a:gd name="connsiteX11" fmla="*/ 205075 w 218503"/>
                <a:gd name="connsiteY11" fmla="*/ 47802 h 369393"/>
                <a:gd name="connsiteX12" fmla="*/ 196531 w 218503"/>
                <a:gd name="connsiteY12" fmla="*/ 75477 h 369393"/>
                <a:gd name="connsiteX13" fmla="*/ 195311 w 218503"/>
                <a:gd name="connsiteY13" fmla="*/ 77993 h 369393"/>
                <a:gd name="connsiteX14" fmla="*/ 184325 w 218503"/>
                <a:gd name="connsiteY14" fmla="*/ 106926 h 369393"/>
                <a:gd name="connsiteX15" fmla="*/ 167235 w 218503"/>
                <a:gd name="connsiteY15" fmla="*/ 145922 h 369393"/>
                <a:gd name="connsiteX16" fmla="*/ 155027 w 218503"/>
                <a:gd name="connsiteY16" fmla="*/ 163533 h 369393"/>
                <a:gd name="connsiteX17" fmla="*/ 153807 w 218503"/>
                <a:gd name="connsiteY17" fmla="*/ 163533 h 369393"/>
                <a:gd name="connsiteX18" fmla="*/ 0 w 218503"/>
                <a:gd name="connsiteY18" fmla="*/ 0 h 369393"/>
                <a:gd name="connsiteX19" fmla="*/ 48505 w 218503"/>
                <a:gd name="connsiteY19" fmla="*/ 0 h 369393"/>
                <a:gd name="connsiteX20" fmla="*/ 64673 w 218503"/>
                <a:gd name="connsiteY20" fmla="*/ 163543 h 369393"/>
                <a:gd name="connsiteX21" fmla="*/ 50993 w 218503"/>
                <a:gd name="connsiteY21" fmla="*/ 144817 h 369393"/>
                <a:gd name="connsiteX22" fmla="*/ 34825 w 218503"/>
                <a:gd name="connsiteY22" fmla="*/ 106116 h 369393"/>
                <a:gd name="connsiteX23" fmla="*/ 23631 w 218503"/>
                <a:gd name="connsiteY23" fmla="*/ 77402 h 369393"/>
                <a:gd name="connsiteX24" fmla="*/ 22387 w 218503"/>
                <a:gd name="connsiteY24" fmla="*/ 74905 h 369393"/>
                <a:gd name="connsiteX25" fmla="*/ 13681 w 218503"/>
                <a:gd name="connsiteY25" fmla="*/ 47440 h 369393"/>
                <a:gd name="connsiteX26" fmla="*/ 12437 w 218503"/>
                <a:gd name="connsiteY26" fmla="*/ 44943 h 369393"/>
                <a:gd name="connsiteX27" fmla="*/ 0 w 218503"/>
                <a:gd name="connsiteY27" fmla="*/ 0 h 369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8503" h="369393">
                  <a:moveTo>
                    <a:pt x="140765" y="252680"/>
                  </a:moveTo>
                  <a:cubicBezTo>
                    <a:pt x="144471" y="275578"/>
                    <a:pt x="151887" y="298475"/>
                    <a:pt x="158067" y="318829"/>
                  </a:cubicBezTo>
                  <a:lnTo>
                    <a:pt x="129641" y="360807"/>
                  </a:lnTo>
                  <a:cubicBezTo>
                    <a:pt x="118517" y="372256"/>
                    <a:pt x="97507" y="372256"/>
                    <a:pt x="86383" y="360807"/>
                  </a:cubicBezTo>
                  <a:lnTo>
                    <a:pt x="60429" y="323917"/>
                  </a:lnTo>
                  <a:cubicBezTo>
                    <a:pt x="66609" y="307380"/>
                    <a:pt x="72789" y="287027"/>
                    <a:pt x="77731" y="266673"/>
                  </a:cubicBezTo>
                  <a:cubicBezTo>
                    <a:pt x="82675" y="279394"/>
                    <a:pt x="95035" y="288299"/>
                    <a:pt x="107395" y="288299"/>
                  </a:cubicBezTo>
                  <a:cubicBezTo>
                    <a:pt x="123461" y="288299"/>
                    <a:pt x="138293" y="274306"/>
                    <a:pt x="139529" y="257769"/>
                  </a:cubicBezTo>
                  <a:close/>
                  <a:moveTo>
                    <a:pt x="170897" y="0"/>
                  </a:moveTo>
                  <a:lnTo>
                    <a:pt x="218503" y="0"/>
                  </a:lnTo>
                  <a:cubicBezTo>
                    <a:pt x="214841" y="15096"/>
                    <a:pt x="211179" y="30191"/>
                    <a:pt x="205075" y="45286"/>
                  </a:cubicBezTo>
                  <a:cubicBezTo>
                    <a:pt x="205075" y="45286"/>
                    <a:pt x="205075" y="46544"/>
                    <a:pt x="205075" y="47802"/>
                  </a:cubicBezTo>
                  <a:cubicBezTo>
                    <a:pt x="202635" y="57866"/>
                    <a:pt x="198973" y="66671"/>
                    <a:pt x="196531" y="75477"/>
                  </a:cubicBezTo>
                  <a:cubicBezTo>
                    <a:pt x="195311" y="76735"/>
                    <a:pt x="195311" y="76735"/>
                    <a:pt x="195311" y="77993"/>
                  </a:cubicBezTo>
                  <a:cubicBezTo>
                    <a:pt x="191649" y="88057"/>
                    <a:pt x="187987" y="96862"/>
                    <a:pt x="184325" y="106926"/>
                  </a:cubicBezTo>
                  <a:cubicBezTo>
                    <a:pt x="178221" y="120763"/>
                    <a:pt x="173337" y="133343"/>
                    <a:pt x="167235" y="145922"/>
                  </a:cubicBezTo>
                  <a:cubicBezTo>
                    <a:pt x="163573" y="153470"/>
                    <a:pt x="159911" y="158502"/>
                    <a:pt x="155027" y="163533"/>
                  </a:cubicBezTo>
                  <a:lnTo>
                    <a:pt x="153807" y="163533"/>
                  </a:lnTo>
                  <a:close/>
                  <a:moveTo>
                    <a:pt x="0" y="0"/>
                  </a:moveTo>
                  <a:lnTo>
                    <a:pt x="48505" y="0"/>
                  </a:lnTo>
                  <a:lnTo>
                    <a:pt x="64673" y="163543"/>
                  </a:lnTo>
                  <a:cubicBezTo>
                    <a:pt x="59699" y="158549"/>
                    <a:pt x="55967" y="152307"/>
                    <a:pt x="50993" y="144817"/>
                  </a:cubicBezTo>
                  <a:cubicBezTo>
                    <a:pt x="44773" y="132332"/>
                    <a:pt x="39799" y="119848"/>
                    <a:pt x="34825" y="106116"/>
                  </a:cubicBezTo>
                  <a:cubicBezTo>
                    <a:pt x="31093" y="96128"/>
                    <a:pt x="27362" y="87389"/>
                    <a:pt x="23631" y="77402"/>
                  </a:cubicBezTo>
                  <a:cubicBezTo>
                    <a:pt x="23631" y="76154"/>
                    <a:pt x="23631" y="76154"/>
                    <a:pt x="22387" y="74905"/>
                  </a:cubicBezTo>
                  <a:cubicBezTo>
                    <a:pt x="19899" y="66166"/>
                    <a:pt x="16168" y="57427"/>
                    <a:pt x="13681" y="47440"/>
                  </a:cubicBezTo>
                  <a:cubicBezTo>
                    <a:pt x="12437" y="46192"/>
                    <a:pt x="12437" y="44943"/>
                    <a:pt x="12437" y="44943"/>
                  </a:cubicBezTo>
                  <a:cubicBezTo>
                    <a:pt x="7462" y="29962"/>
                    <a:pt x="3731" y="14981"/>
                    <a:pt x="0" y="0"/>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58" name="Freeform 57">
              <a:extLst>
                <a:ext uri="{FF2B5EF4-FFF2-40B4-BE49-F238E27FC236}">
                  <a16:creationId xmlns:a16="http://schemas.microsoft.com/office/drawing/2014/main" id="{0E246052-8878-6442-B144-973A9D031695}"/>
                </a:ext>
              </a:extLst>
            </p:cNvPr>
            <p:cNvSpPr>
              <a:spLocks noChangeArrowheads="1"/>
            </p:cNvSpPr>
            <p:nvPr/>
          </p:nvSpPr>
          <p:spPr bwMode="auto">
            <a:xfrm>
              <a:off x="16605231" y="5951650"/>
              <a:ext cx="509588" cy="321890"/>
            </a:xfrm>
            <a:custGeom>
              <a:avLst/>
              <a:gdLst>
                <a:gd name="connsiteX0" fmla="*/ 482166 w 509588"/>
                <a:gd name="connsiteY0" fmla="*/ 263667 h 321890"/>
                <a:gd name="connsiteX1" fmla="*/ 439444 w 509588"/>
                <a:gd name="connsiteY1" fmla="*/ 317289 h 321890"/>
                <a:gd name="connsiteX2" fmla="*/ 439444 w 509588"/>
                <a:gd name="connsiteY2" fmla="*/ 279362 h 321890"/>
                <a:gd name="connsiteX3" fmla="*/ 482166 w 509588"/>
                <a:gd name="connsiteY3" fmla="*/ 263667 h 321890"/>
                <a:gd name="connsiteX4" fmla="*/ 21972 w 509588"/>
                <a:gd name="connsiteY4" fmla="*/ 263667 h 321890"/>
                <a:gd name="connsiteX5" fmla="*/ 64660 w 509588"/>
                <a:gd name="connsiteY5" fmla="*/ 279362 h 321890"/>
                <a:gd name="connsiteX6" fmla="*/ 64660 w 509588"/>
                <a:gd name="connsiteY6" fmla="*/ 317289 h 321890"/>
                <a:gd name="connsiteX7" fmla="*/ 21972 w 509588"/>
                <a:gd name="connsiteY7" fmla="*/ 263667 h 321890"/>
                <a:gd name="connsiteX8" fmla="*/ 391696 w 509588"/>
                <a:gd name="connsiteY8" fmla="*/ 65919 h 321890"/>
                <a:gd name="connsiteX9" fmla="*/ 395500 w 509588"/>
                <a:gd name="connsiteY9" fmla="*/ 65919 h 321890"/>
                <a:gd name="connsiteX10" fmla="*/ 509588 w 509588"/>
                <a:gd name="connsiteY10" fmla="*/ 179491 h 321890"/>
                <a:gd name="connsiteX11" fmla="*/ 500714 w 509588"/>
                <a:gd name="connsiteY11" fmla="*/ 235015 h 321890"/>
                <a:gd name="connsiteX12" fmla="*/ 442402 w 509588"/>
                <a:gd name="connsiteY12" fmla="*/ 251420 h 321890"/>
                <a:gd name="connsiteX13" fmla="*/ 442402 w 509588"/>
                <a:gd name="connsiteY13" fmla="*/ 184539 h 321890"/>
                <a:gd name="connsiteX14" fmla="*/ 428458 w 509588"/>
                <a:gd name="connsiteY14" fmla="*/ 155515 h 321890"/>
                <a:gd name="connsiteX15" fmla="*/ 406908 w 509588"/>
                <a:gd name="connsiteY15" fmla="*/ 147944 h 321890"/>
                <a:gd name="connsiteX16" fmla="*/ 396768 w 509588"/>
                <a:gd name="connsiteY16" fmla="*/ 149205 h 321890"/>
                <a:gd name="connsiteX17" fmla="*/ 362540 w 509588"/>
                <a:gd name="connsiteY17" fmla="*/ 158039 h 321890"/>
                <a:gd name="connsiteX18" fmla="*/ 391696 w 509588"/>
                <a:gd name="connsiteY18" fmla="*/ 65919 h 321890"/>
                <a:gd name="connsiteX19" fmla="*/ 110808 w 509588"/>
                <a:gd name="connsiteY19" fmla="*/ 65919 h 321890"/>
                <a:gd name="connsiteX20" fmla="*/ 114501 w 509588"/>
                <a:gd name="connsiteY20" fmla="*/ 65919 h 321890"/>
                <a:gd name="connsiteX21" fmla="*/ 141588 w 509588"/>
                <a:gd name="connsiteY21" fmla="*/ 158039 h 321890"/>
                <a:gd name="connsiteX22" fmla="*/ 109577 w 509588"/>
                <a:gd name="connsiteY22" fmla="*/ 149205 h 321890"/>
                <a:gd name="connsiteX23" fmla="*/ 77565 w 509588"/>
                <a:gd name="connsiteY23" fmla="*/ 155515 h 321890"/>
                <a:gd name="connsiteX24" fmla="*/ 64022 w 509588"/>
                <a:gd name="connsiteY24" fmla="*/ 184539 h 321890"/>
                <a:gd name="connsiteX25" fmla="*/ 64022 w 509588"/>
                <a:gd name="connsiteY25" fmla="*/ 251420 h 321890"/>
                <a:gd name="connsiteX26" fmla="*/ 8618 w 509588"/>
                <a:gd name="connsiteY26" fmla="*/ 235015 h 321890"/>
                <a:gd name="connsiteX27" fmla="*/ 0 w 509588"/>
                <a:gd name="connsiteY27" fmla="*/ 179491 h 321890"/>
                <a:gd name="connsiteX28" fmla="*/ 110808 w 509588"/>
                <a:gd name="connsiteY28" fmla="*/ 65919 h 321890"/>
                <a:gd name="connsiteX29" fmla="*/ 252056 w 509588"/>
                <a:gd name="connsiteY29" fmla="*/ 0 h 321890"/>
                <a:gd name="connsiteX30" fmla="*/ 284394 w 509588"/>
                <a:gd name="connsiteY30" fmla="*/ 31404 h 321890"/>
                <a:gd name="connsiteX31" fmla="*/ 254544 w 509588"/>
                <a:gd name="connsiteY31" fmla="*/ 319064 h 321890"/>
                <a:gd name="connsiteX32" fmla="*/ 249570 w 509588"/>
                <a:gd name="connsiteY32" fmla="*/ 319064 h 321890"/>
                <a:gd name="connsiteX33" fmla="*/ 219720 w 509588"/>
                <a:gd name="connsiteY33" fmla="*/ 31404 h 321890"/>
                <a:gd name="connsiteX34" fmla="*/ 252056 w 509588"/>
                <a:gd name="connsiteY34" fmla="*/ 0 h 3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09588" h="321890">
                  <a:moveTo>
                    <a:pt x="482166" y="263667"/>
                  </a:moveTo>
                  <a:cubicBezTo>
                    <a:pt x="471180" y="284593"/>
                    <a:pt x="456532" y="304211"/>
                    <a:pt x="439444" y="317289"/>
                  </a:cubicBezTo>
                  <a:lnTo>
                    <a:pt x="439444" y="279362"/>
                  </a:lnTo>
                  <a:cubicBezTo>
                    <a:pt x="452870" y="272822"/>
                    <a:pt x="467518" y="266283"/>
                    <a:pt x="482166" y="263667"/>
                  </a:cubicBezTo>
                  <a:close/>
                  <a:moveTo>
                    <a:pt x="21972" y="263667"/>
                  </a:moveTo>
                  <a:cubicBezTo>
                    <a:pt x="37039" y="266283"/>
                    <a:pt x="50849" y="272822"/>
                    <a:pt x="64660" y="279362"/>
                  </a:cubicBezTo>
                  <a:lnTo>
                    <a:pt x="64660" y="317289"/>
                  </a:lnTo>
                  <a:cubicBezTo>
                    <a:pt x="47083" y="304211"/>
                    <a:pt x="33272" y="284593"/>
                    <a:pt x="21972" y="263667"/>
                  </a:cubicBezTo>
                  <a:close/>
                  <a:moveTo>
                    <a:pt x="391696" y="65919"/>
                  </a:moveTo>
                  <a:lnTo>
                    <a:pt x="395500" y="65919"/>
                  </a:lnTo>
                  <a:cubicBezTo>
                    <a:pt x="458882" y="65919"/>
                    <a:pt x="509588" y="117658"/>
                    <a:pt x="509588" y="179491"/>
                  </a:cubicBezTo>
                  <a:cubicBezTo>
                    <a:pt x="509588" y="198420"/>
                    <a:pt x="505784" y="217349"/>
                    <a:pt x="500714" y="235015"/>
                  </a:cubicBezTo>
                  <a:cubicBezTo>
                    <a:pt x="480432" y="238801"/>
                    <a:pt x="461416" y="243849"/>
                    <a:pt x="442402" y="251420"/>
                  </a:cubicBezTo>
                  <a:lnTo>
                    <a:pt x="442402" y="184539"/>
                  </a:lnTo>
                  <a:cubicBezTo>
                    <a:pt x="442402" y="173182"/>
                    <a:pt x="437332" y="163086"/>
                    <a:pt x="428458" y="155515"/>
                  </a:cubicBezTo>
                  <a:cubicBezTo>
                    <a:pt x="422120" y="151729"/>
                    <a:pt x="414514" y="147944"/>
                    <a:pt x="406908" y="147944"/>
                  </a:cubicBezTo>
                  <a:cubicBezTo>
                    <a:pt x="403106" y="147944"/>
                    <a:pt x="400570" y="149205"/>
                    <a:pt x="396768" y="149205"/>
                  </a:cubicBezTo>
                  <a:lnTo>
                    <a:pt x="362540" y="158039"/>
                  </a:lnTo>
                  <a:cubicBezTo>
                    <a:pt x="373950" y="127753"/>
                    <a:pt x="382824" y="97467"/>
                    <a:pt x="391696" y="65919"/>
                  </a:cubicBezTo>
                  <a:close/>
                  <a:moveTo>
                    <a:pt x="110808" y="65919"/>
                  </a:moveTo>
                  <a:lnTo>
                    <a:pt x="114501" y="65919"/>
                  </a:lnTo>
                  <a:cubicBezTo>
                    <a:pt x="121889" y="97467"/>
                    <a:pt x="131738" y="127753"/>
                    <a:pt x="141588" y="158039"/>
                  </a:cubicBezTo>
                  <a:lnTo>
                    <a:pt x="109577" y="149205"/>
                  </a:lnTo>
                  <a:cubicBezTo>
                    <a:pt x="98496" y="146682"/>
                    <a:pt x="87415" y="149205"/>
                    <a:pt x="77565" y="155515"/>
                  </a:cubicBezTo>
                  <a:cubicBezTo>
                    <a:pt x="68947" y="163086"/>
                    <a:pt x="64022" y="173182"/>
                    <a:pt x="64022" y="184539"/>
                  </a:cubicBezTo>
                  <a:lnTo>
                    <a:pt x="64022" y="251420"/>
                  </a:lnTo>
                  <a:cubicBezTo>
                    <a:pt x="46786" y="243849"/>
                    <a:pt x="27086" y="238801"/>
                    <a:pt x="8618" y="235015"/>
                  </a:cubicBezTo>
                  <a:cubicBezTo>
                    <a:pt x="2462" y="217349"/>
                    <a:pt x="0" y="198420"/>
                    <a:pt x="0" y="179491"/>
                  </a:cubicBezTo>
                  <a:cubicBezTo>
                    <a:pt x="0" y="117658"/>
                    <a:pt x="49248" y="65919"/>
                    <a:pt x="110808" y="65919"/>
                  </a:cubicBezTo>
                  <a:close/>
                  <a:moveTo>
                    <a:pt x="252056" y="0"/>
                  </a:moveTo>
                  <a:cubicBezTo>
                    <a:pt x="270712" y="0"/>
                    <a:pt x="284394" y="15074"/>
                    <a:pt x="284394" y="31404"/>
                  </a:cubicBezTo>
                  <a:lnTo>
                    <a:pt x="254544" y="319064"/>
                  </a:lnTo>
                  <a:cubicBezTo>
                    <a:pt x="254544" y="322832"/>
                    <a:pt x="249570" y="322832"/>
                    <a:pt x="249570" y="319064"/>
                  </a:cubicBezTo>
                  <a:lnTo>
                    <a:pt x="219720" y="31404"/>
                  </a:lnTo>
                  <a:cubicBezTo>
                    <a:pt x="219720" y="15074"/>
                    <a:pt x="234644" y="0"/>
                    <a:pt x="252056" y="0"/>
                  </a:cubicBezTo>
                  <a:close/>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59" name="Freeform 199">
              <a:extLst>
                <a:ext uri="{FF2B5EF4-FFF2-40B4-BE49-F238E27FC236}">
                  <a16:creationId xmlns:a16="http://schemas.microsoft.com/office/drawing/2014/main" id="{758C5BD7-3F69-E14C-943D-0CEB405288C9}"/>
                </a:ext>
              </a:extLst>
            </p:cNvPr>
            <p:cNvSpPr>
              <a:spLocks noChangeArrowheads="1"/>
            </p:cNvSpPr>
            <p:nvPr/>
          </p:nvSpPr>
          <p:spPr bwMode="auto">
            <a:xfrm>
              <a:off x="16797491" y="5611083"/>
              <a:ext cx="120848" cy="120848"/>
            </a:xfrm>
            <a:custGeom>
              <a:avLst/>
              <a:gdLst>
                <a:gd name="T0" fmla="*/ 48 w 97"/>
                <a:gd name="T1" fmla="*/ 0 h 96"/>
                <a:gd name="T2" fmla="*/ 48 w 97"/>
                <a:gd name="T3" fmla="*/ 0 h 96"/>
                <a:gd name="T4" fmla="*/ 0 w 97"/>
                <a:gd name="T5" fmla="*/ 48 h 96"/>
                <a:gd name="T6" fmla="*/ 0 w 97"/>
                <a:gd name="T7" fmla="*/ 48 h 96"/>
                <a:gd name="T8" fmla="*/ 48 w 97"/>
                <a:gd name="T9" fmla="*/ 95 h 96"/>
                <a:gd name="T10" fmla="*/ 48 w 97"/>
                <a:gd name="T11" fmla="*/ 95 h 96"/>
                <a:gd name="T12" fmla="*/ 96 w 97"/>
                <a:gd name="T13" fmla="*/ 48 h 96"/>
                <a:gd name="T14" fmla="*/ 96 w 97"/>
                <a:gd name="T15" fmla="*/ 48 h 96"/>
                <a:gd name="T16" fmla="*/ 48 w 97"/>
                <a:gd name="T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6">
                  <a:moveTo>
                    <a:pt x="48" y="0"/>
                  </a:moveTo>
                  <a:lnTo>
                    <a:pt x="48" y="0"/>
                  </a:lnTo>
                  <a:cubicBezTo>
                    <a:pt x="22" y="0"/>
                    <a:pt x="0" y="21"/>
                    <a:pt x="0" y="48"/>
                  </a:cubicBezTo>
                  <a:lnTo>
                    <a:pt x="0" y="48"/>
                  </a:lnTo>
                  <a:cubicBezTo>
                    <a:pt x="0" y="74"/>
                    <a:pt x="22" y="95"/>
                    <a:pt x="48" y="95"/>
                  </a:cubicBezTo>
                  <a:lnTo>
                    <a:pt x="48" y="95"/>
                  </a:lnTo>
                  <a:cubicBezTo>
                    <a:pt x="75" y="95"/>
                    <a:pt x="96" y="74"/>
                    <a:pt x="96" y="48"/>
                  </a:cubicBezTo>
                  <a:lnTo>
                    <a:pt x="96" y="48"/>
                  </a:lnTo>
                  <a:cubicBezTo>
                    <a:pt x="96" y="21"/>
                    <a:pt x="75" y="0"/>
                    <a:pt x="48" y="0"/>
                  </a:cubicBezTo>
                </a:path>
              </a:pathLst>
            </a:custGeom>
            <a:solidFill>
              <a:srgbClr val="75CFE8"/>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60" name="Freeform 200">
              <a:extLst>
                <a:ext uri="{FF2B5EF4-FFF2-40B4-BE49-F238E27FC236}">
                  <a16:creationId xmlns:a16="http://schemas.microsoft.com/office/drawing/2014/main" id="{593A9C26-C6A4-8241-AC1D-F05F87798A84}"/>
                </a:ext>
              </a:extLst>
            </p:cNvPr>
            <p:cNvSpPr>
              <a:spLocks noChangeArrowheads="1"/>
            </p:cNvSpPr>
            <p:nvPr/>
          </p:nvSpPr>
          <p:spPr bwMode="auto">
            <a:xfrm>
              <a:off x="16786504" y="5336429"/>
              <a:ext cx="142819" cy="131833"/>
            </a:xfrm>
            <a:custGeom>
              <a:avLst/>
              <a:gdLst>
                <a:gd name="T0" fmla="*/ 57 w 116"/>
                <a:gd name="T1" fmla="*/ 0 h 105"/>
                <a:gd name="T2" fmla="*/ 57 w 116"/>
                <a:gd name="T3" fmla="*/ 0 h 105"/>
                <a:gd name="T4" fmla="*/ 54 w 116"/>
                <a:gd name="T5" fmla="*/ 2 h 105"/>
                <a:gd name="T6" fmla="*/ 54 w 116"/>
                <a:gd name="T7" fmla="*/ 2 h 105"/>
                <a:gd name="T8" fmla="*/ 0 w 116"/>
                <a:gd name="T9" fmla="*/ 104 h 105"/>
                <a:gd name="T10" fmla="*/ 115 w 116"/>
                <a:gd name="T11" fmla="*/ 104 h 105"/>
                <a:gd name="T12" fmla="*/ 115 w 116"/>
                <a:gd name="T13" fmla="*/ 104 h 105"/>
                <a:gd name="T14" fmla="*/ 60 w 116"/>
                <a:gd name="T15" fmla="*/ 2 h 105"/>
                <a:gd name="T16" fmla="*/ 60 w 116"/>
                <a:gd name="T17" fmla="*/ 2 h 105"/>
                <a:gd name="T18" fmla="*/ 57 w 116"/>
                <a:gd name="T19"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05">
                  <a:moveTo>
                    <a:pt x="57" y="0"/>
                  </a:moveTo>
                  <a:lnTo>
                    <a:pt x="57" y="0"/>
                  </a:lnTo>
                  <a:cubicBezTo>
                    <a:pt x="56" y="0"/>
                    <a:pt x="55" y="0"/>
                    <a:pt x="54" y="2"/>
                  </a:cubicBezTo>
                  <a:lnTo>
                    <a:pt x="54" y="2"/>
                  </a:lnTo>
                  <a:cubicBezTo>
                    <a:pt x="33" y="33"/>
                    <a:pt x="14" y="67"/>
                    <a:pt x="0" y="104"/>
                  </a:cubicBezTo>
                  <a:lnTo>
                    <a:pt x="115" y="104"/>
                  </a:lnTo>
                  <a:lnTo>
                    <a:pt x="115" y="104"/>
                  </a:lnTo>
                  <a:cubicBezTo>
                    <a:pt x="100" y="67"/>
                    <a:pt x="81" y="33"/>
                    <a:pt x="60" y="2"/>
                  </a:cubicBezTo>
                  <a:lnTo>
                    <a:pt x="60" y="2"/>
                  </a:lnTo>
                  <a:cubicBezTo>
                    <a:pt x="59" y="0"/>
                    <a:pt x="58" y="0"/>
                    <a:pt x="57" y="0"/>
                  </a:cubicBez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grpSp>
      <p:grpSp>
        <p:nvGrpSpPr>
          <p:cNvPr id="61" name="Group 60">
            <a:extLst>
              <a:ext uri="{FF2B5EF4-FFF2-40B4-BE49-F238E27FC236}">
                <a16:creationId xmlns:a16="http://schemas.microsoft.com/office/drawing/2014/main" id="{3F52AF02-F3D4-E64E-9733-A835C89EFDD1}"/>
              </a:ext>
            </a:extLst>
          </p:cNvPr>
          <p:cNvGrpSpPr/>
          <p:nvPr/>
        </p:nvGrpSpPr>
        <p:grpSpPr>
          <a:xfrm>
            <a:off x="8081026" y="570401"/>
            <a:ext cx="601341" cy="508749"/>
            <a:chOff x="11586874" y="1140801"/>
            <a:chExt cx="1202682" cy="1017498"/>
          </a:xfrm>
        </p:grpSpPr>
        <p:sp>
          <p:nvSpPr>
            <p:cNvPr id="62" name="Freeform 61">
              <a:extLst>
                <a:ext uri="{FF2B5EF4-FFF2-40B4-BE49-F238E27FC236}">
                  <a16:creationId xmlns:a16="http://schemas.microsoft.com/office/drawing/2014/main" id="{450A74C6-28C6-DB46-8D44-C444DF21CF10}"/>
                </a:ext>
              </a:extLst>
            </p:cNvPr>
            <p:cNvSpPr>
              <a:spLocks noChangeArrowheads="1"/>
            </p:cNvSpPr>
            <p:nvPr/>
          </p:nvSpPr>
          <p:spPr bwMode="auto">
            <a:xfrm>
              <a:off x="11586874" y="1140801"/>
              <a:ext cx="1202682" cy="1017498"/>
            </a:xfrm>
            <a:custGeom>
              <a:avLst/>
              <a:gdLst>
                <a:gd name="connsiteX0" fmla="*/ 601951 w 1202682"/>
                <a:gd name="connsiteY0" fmla="*/ 620132 h 1017498"/>
                <a:gd name="connsiteX1" fmla="*/ 599462 w 1202682"/>
                <a:gd name="connsiteY1" fmla="*/ 621376 h 1017498"/>
                <a:gd name="connsiteX2" fmla="*/ 545958 w 1202682"/>
                <a:gd name="connsiteY2" fmla="*/ 722127 h 1017498"/>
                <a:gd name="connsiteX3" fmla="*/ 523561 w 1202682"/>
                <a:gd name="connsiteY3" fmla="*/ 739541 h 1017498"/>
                <a:gd name="connsiteX4" fmla="*/ 410332 w 1202682"/>
                <a:gd name="connsiteY4" fmla="*/ 758198 h 1017498"/>
                <a:gd name="connsiteX5" fmla="*/ 409087 w 1202682"/>
                <a:gd name="connsiteY5" fmla="*/ 760686 h 1017498"/>
                <a:gd name="connsiteX6" fmla="*/ 409087 w 1202682"/>
                <a:gd name="connsiteY6" fmla="*/ 763174 h 1017498"/>
                <a:gd name="connsiteX7" fmla="*/ 488721 w 1202682"/>
                <a:gd name="connsiteY7" fmla="*/ 845267 h 1017498"/>
                <a:gd name="connsiteX8" fmla="*/ 497431 w 1202682"/>
                <a:gd name="connsiteY8" fmla="*/ 872631 h 1017498"/>
                <a:gd name="connsiteX9" fmla="*/ 481256 w 1202682"/>
                <a:gd name="connsiteY9" fmla="*/ 984577 h 1017498"/>
                <a:gd name="connsiteX10" fmla="*/ 482500 w 1202682"/>
                <a:gd name="connsiteY10" fmla="*/ 987065 h 1017498"/>
                <a:gd name="connsiteX11" fmla="*/ 486233 w 1202682"/>
                <a:gd name="connsiteY11" fmla="*/ 988308 h 1017498"/>
                <a:gd name="connsiteX12" fmla="*/ 588264 w 1202682"/>
                <a:gd name="connsiteY12" fmla="*/ 937311 h 1017498"/>
                <a:gd name="connsiteX13" fmla="*/ 615638 w 1202682"/>
                <a:gd name="connsiteY13" fmla="*/ 937311 h 1017498"/>
                <a:gd name="connsiteX14" fmla="*/ 717669 w 1202682"/>
                <a:gd name="connsiteY14" fmla="*/ 988308 h 1017498"/>
                <a:gd name="connsiteX15" fmla="*/ 720158 w 1202682"/>
                <a:gd name="connsiteY15" fmla="*/ 987065 h 1017498"/>
                <a:gd name="connsiteX16" fmla="*/ 721402 w 1202682"/>
                <a:gd name="connsiteY16" fmla="*/ 984577 h 1017498"/>
                <a:gd name="connsiteX17" fmla="*/ 705226 w 1202682"/>
                <a:gd name="connsiteY17" fmla="*/ 872631 h 1017498"/>
                <a:gd name="connsiteX18" fmla="*/ 713936 w 1202682"/>
                <a:gd name="connsiteY18" fmla="*/ 845267 h 1017498"/>
                <a:gd name="connsiteX19" fmla="*/ 793570 w 1202682"/>
                <a:gd name="connsiteY19" fmla="*/ 763174 h 1017498"/>
                <a:gd name="connsiteX20" fmla="*/ 793570 w 1202682"/>
                <a:gd name="connsiteY20" fmla="*/ 760686 h 1017498"/>
                <a:gd name="connsiteX21" fmla="*/ 792326 w 1202682"/>
                <a:gd name="connsiteY21" fmla="*/ 758198 h 1017498"/>
                <a:gd name="connsiteX22" fmla="*/ 679096 w 1202682"/>
                <a:gd name="connsiteY22" fmla="*/ 739541 h 1017498"/>
                <a:gd name="connsiteX23" fmla="*/ 656699 w 1202682"/>
                <a:gd name="connsiteY23" fmla="*/ 722127 h 1017498"/>
                <a:gd name="connsiteX24" fmla="*/ 604440 w 1202682"/>
                <a:gd name="connsiteY24" fmla="*/ 621376 h 1017498"/>
                <a:gd name="connsiteX25" fmla="*/ 601951 w 1202682"/>
                <a:gd name="connsiteY25" fmla="*/ 620132 h 1017498"/>
                <a:gd name="connsiteX26" fmla="*/ 565867 w 1202682"/>
                <a:gd name="connsiteY26" fmla="*/ 382559 h 1017498"/>
                <a:gd name="connsiteX27" fmla="*/ 547203 w 1202682"/>
                <a:gd name="connsiteY27" fmla="*/ 401217 h 1017498"/>
                <a:gd name="connsiteX28" fmla="*/ 547203 w 1202682"/>
                <a:gd name="connsiteY28" fmla="*/ 572866 h 1017498"/>
                <a:gd name="connsiteX29" fmla="*/ 565867 w 1202682"/>
                <a:gd name="connsiteY29" fmla="*/ 591524 h 1017498"/>
                <a:gd name="connsiteX30" fmla="*/ 636791 w 1202682"/>
                <a:gd name="connsiteY30" fmla="*/ 591524 h 1017498"/>
                <a:gd name="connsiteX31" fmla="*/ 655455 w 1202682"/>
                <a:gd name="connsiteY31" fmla="*/ 572866 h 1017498"/>
                <a:gd name="connsiteX32" fmla="*/ 655455 w 1202682"/>
                <a:gd name="connsiteY32" fmla="*/ 401217 h 1017498"/>
                <a:gd name="connsiteX33" fmla="*/ 636791 w 1202682"/>
                <a:gd name="connsiteY33" fmla="*/ 382559 h 1017498"/>
                <a:gd name="connsiteX34" fmla="*/ 977868 w 1202682"/>
                <a:gd name="connsiteY34" fmla="*/ 317509 h 1017498"/>
                <a:gd name="connsiteX35" fmla="*/ 924511 w 1202682"/>
                <a:gd name="connsiteY35" fmla="*/ 418701 h 1017498"/>
                <a:gd name="connsiteX36" fmla="*/ 902176 w 1202682"/>
                <a:gd name="connsiteY36" fmla="*/ 434941 h 1017498"/>
                <a:gd name="connsiteX37" fmla="*/ 789258 w 1202682"/>
                <a:gd name="connsiteY37" fmla="*/ 454930 h 1017498"/>
                <a:gd name="connsiteX38" fmla="*/ 786776 w 1202682"/>
                <a:gd name="connsiteY38" fmla="*/ 457429 h 1017498"/>
                <a:gd name="connsiteX39" fmla="*/ 788017 w 1202682"/>
                <a:gd name="connsiteY39" fmla="*/ 459927 h 1017498"/>
                <a:gd name="connsiteX40" fmla="*/ 867432 w 1202682"/>
                <a:gd name="connsiteY40" fmla="*/ 541131 h 1017498"/>
                <a:gd name="connsiteX41" fmla="*/ 876118 w 1202682"/>
                <a:gd name="connsiteY41" fmla="*/ 568615 h 1017498"/>
                <a:gd name="connsiteX42" fmla="*/ 859987 w 1202682"/>
                <a:gd name="connsiteY42" fmla="*/ 682300 h 1017498"/>
                <a:gd name="connsiteX43" fmla="*/ 861228 w 1202682"/>
                <a:gd name="connsiteY43" fmla="*/ 684798 h 1017498"/>
                <a:gd name="connsiteX44" fmla="*/ 863709 w 1202682"/>
                <a:gd name="connsiteY44" fmla="*/ 684798 h 1017498"/>
                <a:gd name="connsiteX45" fmla="*/ 965459 w 1202682"/>
                <a:gd name="connsiteY45" fmla="*/ 633578 h 1017498"/>
                <a:gd name="connsiteX46" fmla="*/ 980350 w 1202682"/>
                <a:gd name="connsiteY46" fmla="*/ 631079 h 1017498"/>
                <a:gd name="connsiteX47" fmla="*/ 993999 w 1202682"/>
                <a:gd name="connsiteY47" fmla="*/ 633578 h 1017498"/>
                <a:gd name="connsiteX48" fmla="*/ 1095749 w 1202682"/>
                <a:gd name="connsiteY48" fmla="*/ 684798 h 1017498"/>
                <a:gd name="connsiteX49" fmla="*/ 1099472 w 1202682"/>
                <a:gd name="connsiteY49" fmla="*/ 684798 h 1017498"/>
                <a:gd name="connsiteX50" fmla="*/ 1099472 w 1202682"/>
                <a:gd name="connsiteY50" fmla="*/ 682300 h 1017498"/>
                <a:gd name="connsiteX51" fmla="*/ 1084581 w 1202682"/>
                <a:gd name="connsiteY51" fmla="*/ 568615 h 1017498"/>
                <a:gd name="connsiteX52" fmla="*/ 1093267 w 1202682"/>
                <a:gd name="connsiteY52" fmla="*/ 541131 h 1017498"/>
                <a:gd name="connsiteX53" fmla="*/ 1172682 w 1202682"/>
                <a:gd name="connsiteY53" fmla="*/ 459927 h 1017498"/>
                <a:gd name="connsiteX54" fmla="*/ 1172682 w 1202682"/>
                <a:gd name="connsiteY54" fmla="*/ 457429 h 1017498"/>
                <a:gd name="connsiteX55" fmla="*/ 1170200 w 1202682"/>
                <a:gd name="connsiteY55" fmla="*/ 454930 h 1017498"/>
                <a:gd name="connsiteX56" fmla="*/ 1058523 w 1202682"/>
                <a:gd name="connsiteY56" fmla="*/ 434941 h 1017498"/>
                <a:gd name="connsiteX57" fmla="*/ 1036188 w 1202682"/>
                <a:gd name="connsiteY57" fmla="*/ 418701 h 1017498"/>
                <a:gd name="connsiteX58" fmla="*/ 982831 w 1202682"/>
                <a:gd name="connsiteY58" fmla="*/ 317509 h 1017498"/>
                <a:gd name="connsiteX59" fmla="*/ 977868 w 1202682"/>
                <a:gd name="connsiteY59" fmla="*/ 317509 h 1017498"/>
                <a:gd name="connsiteX60" fmla="*/ 222309 w 1202682"/>
                <a:gd name="connsiteY60" fmla="*/ 316259 h 1017498"/>
                <a:gd name="connsiteX61" fmla="*/ 219827 w 1202682"/>
                <a:gd name="connsiteY61" fmla="*/ 317509 h 1017498"/>
                <a:gd name="connsiteX62" fmla="*/ 167711 w 1202682"/>
                <a:gd name="connsiteY62" fmla="*/ 418701 h 1017498"/>
                <a:gd name="connsiteX63" fmla="*/ 144135 w 1202682"/>
                <a:gd name="connsiteY63" fmla="*/ 434941 h 1017498"/>
                <a:gd name="connsiteX64" fmla="*/ 32458 w 1202682"/>
                <a:gd name="connsiteY64" fmla="*/ 454930 h 1017498"/>
                <a:gd name="connsiteX65" fmla="*/ 29976 w 1202682"/>
                <a:gd name="connsiteY65" fmla="*/ 457429 h 1017498"/>
                <a:gd name="connsiteX66" fmla="*/ 31217 w 1202682"/>
                <a:gd name="connsiteY66" fmla="*/ 459927 h 1017498"/>
                <a:gd name="connsiteX67" fmla="*/ 109391 w 1202682"/>
                <a:gd name="connsiteY67" fmla="*/ 541131 h 1017498"/>
                <a:gd name="connsiteX68" fmla="*/ 118077 w 1202682"/>
                <a:gd name="connsiteY68" fmla="*/ 568615 h 1017498"/>
                <a:gd name="connsiteX69" fmla="*/ 103187 w 1202682"/>
                <a:gd name="connsiteY69" fmla="*/ 682300 h 1017498"/>
                <a:gd name="connsiteX70" fmla="*/ 103187 w 1202682"/>
                <a:gd name="connsiteY70" fmla="*/ 684798 h 1017498"/>
                <a:gd name="connsiteX71" fmla="*/ 106909 w 1202682"/>
                <a:gd name="connsiteY71" fmla="*/ 684798 h 1017498"/>
                <a:gd name="connsiteX72" fmla="*/ 208659 w 1202682"/>
                <a:gd name="connsiteY72" fmla="*/ 633578 h 1017498"/>
                <a:gd name="connsiteX73" fmla="*/ 237199 w 1202682"/>
                <a:gd name="connsiteY73" fmla="*/ 633578 h 1017498"/>
                <a:gd name="connsiteX74" fmla="*/ 338949 w 1202682"/>
                <a:gd name="connsiteY74" fmla="*/ 684798 h 1017498"/>
                <a:gd name="connsiteX75" fmla="*/ 341431 w 1202682"/>
                <a:gd name="connsiteY75" fmla="*/ 684798 h 1017498"/>
                <a:gd name="connsiteX76" fmla="*/ 342671 w 1202682"/>
                <a:gd name="connsiteY76" fmla="*/ 682300 h 1017498"/>
                <a:gd name="connsiteX77" fmla="*/ 326540 w 1202682"/>
                <a:gd name="connsiteY77" fmla="*/ 568615 h 1017498"/>
                <a:gd name="connsiteX78" fmla="*/ 335226 w 1202682"/>
                <a:gd name="connsiteY78" fmla="*/ 541131 h 1017498"/>
                <a:gd name="connsiteX79" fmla="*/ 414641 w 1202682"/>
                <a:gd name="connsiteY79" fmla="*/ 459927 h 1017498"/>
                <a:gd name="connsiteX80" fmla="*/ 415882 w 1202682"/>
                <a:gd name="connsiteY80" fmla="*/ 457429 h 1017498"/>
                <a:gd name="connsiteX81" fmla="*/ 413400 w 1202682"/>
                <a:gd name="connsiteY81" fmla="*/ 454930 h 1017498"/>
                <a:gd name="connsiteX82" fmla="*/ 300482 w 1202682"/>
                <a:gd name="connsiteY82" fmla="*/ 434941 h 1017498"/>
                <a:gd name="connsiteX83" fmla="*/ 278147 w 1202682"/>
                <a:gd name="connsiteY83" fmla="*/ 418701 h 1017498"/>
                <a:gd name="connsiteX84" fmla="*/ 224790 w 1202682"/>
                <a:gd name="connsiteY84" fmla="*/ 317509 h 1017498"/>
                <a:gd name="connsiteX85" fmla="*/ 222309 w 1202682"/>
                <a:gd name="connsiteY85" fmla="*/ 316259 h 1017498"/>
                <a:gd name="connsiteX86" fmla="*/ 943124 w 1202682"/>
                <a:gd name="connsiteY86" fmla="*/ 77646 h 1017498"/>
                <a:gd name="connsiteX87" fmla="*/ 925752 w 1202682"/>
                <a:gd name="connsiteY87" fmla="*/ 95136 h 1017498"/>
                <a:gd name="connsiteX88" fmla="*/ 925752 w 1202682"/>
                <a:gd name="connsiteY88" fmla="*/ 267537 h 1017498"/>
                <a:gd name="connsiteX89" fmla="*/ 943124 w 1202682"/>
                <a:gd name="connsiteY89" fmla="*/ 286277 h 1017498"/>
                <a:gd name="connsiteX90" fmla="*/ 1016334 w 1202682"/>
                <a:gd name="connsiteY90" fmla="*/ 286277 h 1017498"/>
                <a:gd name="connsiteX91" fmla="*/ 1034947 w 1202682"/>
                <a:gd name="connsiteY91" fmla="*/ 267537 h 1017498"/>
                <a:gd name="connsiteX92" fmla="*/ 1034947 w 1202682"/>
                <a:gd name="connsiteY92" fmla="*/ 95136 h 1017498"/>
                <a:gd name="connsiteX93" fmla="*/ 1016334 w 1202682"/>
                <a:gd name="connsiteY93" fmla="*/ 77646 h 1017498"/>
                <a:gd name="connsiteX94" fmla="*/ 186324 w 1202682"/>
                <a:gd name="connsiteY94" fmla="*/ 77646 h 1017498"/>
                <a:gd name="connsiteX95" fmla="*/ 167711 w 1202682"/>
                <a:gd name="connsiteY95" fmla="*/ 95136 h 1017498"/>
                <a:gd name="connsiteX96" fmla="*/ 167711 w 1202682"/>
                <a:gd name="connsiteY96" fmla="*/ 267537 h 1017498"/>
                <a:gd name="connsiteX97" fmla="*/ 186324 w 1202682"/>
                <a:gd name="connsiteY97" fmla="*/ 286277 h 1017498"/>
                <a:gd name="connsiteX98" fmla="*/ 222309 w 1202682"/>
                <a:gd name="connsiteY98" fmla="*/ 286277 h 1017498"/>
                <a:gd name="connsiteX99" fmla="*/ 259534 w 1202682"/>
                <a:gd name="connsiteY99" fmla="*/ 286277 h 1017498"/>
                <a:gd name="connsiteX100" fmla="*/ 276906 w 1202682"/>
                <a:gd name="connsiteY100" fmla="*/ 267537 h 1017498"/>
                <a:gd name="connsiteX101" fmla="*/ 276906 w 1202682"/>
                <a:gd name="connsiteY101" fmla="*/ 95136 h 1017498"/>
                <a:gd name="connsiteX102" fmla="*/ 259534 w 1202682"/>
                <a:gd name="connsiteY102" fmla="*/ 77646 h 1017498"/>
                <a:gd name="connsiteX103" fmla="*/ 662921 w 1202682"/>
                <a:gd name="connsiteY103" fmla="*/ 34284 h 1017498"/>
                <a:gd name="connsiteX104" fmla="*/ 662921 w 1202682"/>
                <a:gd name="connsiteY104" fmla="*/ 361414 h 1017498"/>
                <a:gd name="connsiteX105" fmla="*/ 685318 w 1202682"/>
                <a:gd name="connsiteY105" fmla="*/ 401217 h 1017498"/>
                <a:gd name="connsiteX106" fmla="*/ 685318 w 1202682"/>
                <a:gd name="connsiteY106" fmla="*/ 470871 h 1017498"/>
                <a:gd name="connsiteX107" fmla="*/ 703982 w 1202682"/>
                <a:gd name="connsiteY107" fmla="*/ 438532 h 1017498"/>
                <a:gd name="connsiteX108" fmla="*/ 754998 w 1202682"/>
                <a:gd name="connsiteY108" fmla="*/ 54186 h 1017498"/>
                <a:gd name="connsiteX109" fmla="*/ 751265 w 1202682"/>
                <a:gd name="connsiteY109" fmla="*/ 40503 h 1017498"/>
                <a:gd name="connsiteX110" fmla="*/ 737578 w 1202682"/>
                <a:gd name="connsiteY110" fmla="*/ 34284 h 1017498"/>
                <a:gd name="connsiteX111" fmla="*/ 569600 w 1202682"/>
                <a:gd name="connsiteY111" fmla="*/ 34284 h 1017498"/>
                <a:gd name="connsiteX112" fmla="*/ 569600 w 1202682"/>
                <a:gd name="connsiteY112" fmla="*/ 352707 h 1017498"/>
                <a:gd name="connsiteX113" fmla="*/ 633058 w 1202682"/>
                <a:gd name="connsiteY113" fmla="*/ 352707 h 1017498"/>
                <a:gd name="connsiteX114" fmla="*/ 633058 w 1202682"/>
                <a:gd name="connsiteY114" fmla="*/ 34284 h 1017498"/>
                <a:gd name="connsiteX115" fmla="*/ 465080 w 1202682"/>
                <a:gd name="connsiteY115" fmla="*/ 34284 h 1017498"/>
                <a:gd name="connsiteX116" fmla="*/ 451393 w 1202682"/>
                <a:gd name="connsiteY116" fmla="*/ 40503 h 1017498"/>
                <a:gd name="connsiteX117" fmla="*/ 447660 w 1202682"/>
                <a:gd name="connsiteY117" fmla="*/ 54186 h 1017498"/>
                <a:gd name="connsiteX118" fmla="*/ 498676 w 1202682"/>
                <a:gd name="connsiteY118" fmla="*/ 439776 h 1017498"/>
                <a:gd name="connsiteX119" fmla="*/ 517340 w 1202682"/>
                <a:gd name="connsiteY119" fmla="*/ 470871 h 1017498"/>
                <a:gd name="connsiteX120" fmla="*/ 517340 w 1202682"/>
                <a:gd name="connsiteY120" fmla="*/ 401217 h 1017498"/>
                <a:gd name="connsiteX121" fmla="*/ 539737 w 1202682"/>
                <a:gd name="connsiteY121" fmla="*/ 361414 h 1017498"/>
                <a:gd name="connsiteX122" fmla="*/ 539737 w 1202682"/>
                <a:gd name="connsiteY122" fmla="*/ 34284 h 1017498"/>
                <a:gd name="connsiteX123" fmla="*/ 465080 w 1202682"/>
                <a:gd name="connsiteY123" fmla="*/ 4432 h 1017498"/>
                <a:gd name="connsiteX124" fmla="*/ 737578 w 1202682"/>
                <a:gd name="connsiteY124" fmla="*/ 4432 h 1017498"/>
                <a:gd name="connsiteX125" fmla="*/ 773662 w 1202682"/>
                <a:gd name="connsiteY125" fmla="*/ 20602 h 1017498"/>
                <a:gd name="connsiteX126" fmla="*/ 784860 w 1202682"/>
                <a:gd name="connsiteY126" fmla="*/ 57917 h 1017498"/>
                <a:gd name="connsiteX127" fmla="*/ 733845 w 1202682"/>
                <a:gd name="connsiteY127" fmla="*/ 443507 h 1017498"/>
                <a:gd name="connsiteX128" fmla="*/ 685318 w 1202682"/>
                <a:gd name="connsiteY128" fmla="*/ 504455 h 1017498"/>
                <a:gd name="connsiteX129" fmla="*/ 685318 w 1202682"/>
                <a:gd name="connsiteY129" fmla="*/ 572866 h 1017498"/>
                <a:gd name="connsiteX130" fmla="*/ 636791 w 1202682"/>
                <a:gd name="connsiteY130" fmla="*/ 620132 h 1017498"/>
                <a:gd name="connsiteX131" fmla="*/ 635547 w 1202682"/>
                <a:gd name="connsiteY131" fmla="*/ 620132 h 1017498"/>
                <a:gd name="connsiteX132" fmla="*/ 682829 w 1202682"/>
                <a:gd name="connsiteY132" fmla="*/ 708445 h 1017498"/>
                <a:gd name="connsiteX133" fmla="*/ 684074 w 1202682"/>
                <a:gd name="connsiteY133" fmla="*/ 709688 h 1017498"/>
                <a:gd name="connsiteX134" fmla="*/ 797303 w 1202682"/>
                <a:gd name="connsiteY134" fmla="*/ 729590 h 1017498"/>
                <a:gd name="connsiteX135" fmla="*/ 822189 w 1202682"/>
                <a:gd name="connsiteY135" fmla="*/ 750735 h 1017498"/>
                <a:gd name="connsiteX136" fmla="*/ 814723 w 1202682"/>
                <a:gd name="connsiteY136" fmla="*/ 784319 h 1017498"/>
                <a:gd name="connsiteX137" fmla="*/ 735089 w 1202682"/>
                <a:gd name="connsiteY137" fmla="*/ 865168 h 1017498"/>
                <a:gd name="connsiteX138" fmla="*/ 735089 w 1202682"/>
                <a:gd name="connsiteY138" fmla="*/ 867656 h 1017498"/>
                <a:gd name="connsiteX139" fmla="*/ 751265 w 1202682"/>
                <a:gd name="connsiteY139" fmla="*/ 980845 h 1017498"/>
                <a:gd name="connsiteX140" fmla="*/ 737578 w 1202682"/>
                <a:gd name="connsiteY140" fmla="*/ 1011941 h 1017498"/>
                <a:gd name="connsiteX141" fmla="*/ 703982 w 1202682"/>
                <a:gd name="connsiteY141" fmla="*/ 1014429 h 1017498"/>
                <a:gd name="connsiteX142" fmla="*/ 603195 w 1202682"/>
                <a:gd name="connsiteY142" fmla="*/ 964675 h 1017498"/>
                <a:gd name="connsiteX143" fmla="*/ 600707 w 1202682"/>
                <a:gd name="connsiteY143" fmla="*/ 964675 h 1017498"/>
                <a:gd name="connsiteX144" fmla="*/ 498676 w 1202682"/>
                <a:gd name="connsiteY144" fmla="*/ 1014429 h 1017498"/>
                <a:gd name="connsiteX145" fmla="*/ 483744 w 1202682"/>
                <a:gd name="connsiteY145" fmla="*/ 1016917 h 1017498"/>
                <a:gd name="connsiteX146" fmla="*/ 465080 w 1202682"/>
                <a:gd name="connsiteY146" fmla="*/ 1011941 h 1017498"/>
                <a:gd name="connsiteX147" fmla="*/ 452637 w 1202682"/>
                <a:gd name="connsiteY147" fmla="*/ 980845 h 1017498"/>
                <a:gd name="connsiteX148" fmla="*/ 467569 w 1202682"/>
                <a:gd name="connsiteY148" fmla="*/ 867656 h 1017498"/>
                <a:gd name="connsiteX149" fmla="*/ 467569 w 1202682"/>
                <a:gd name="connsiteY149" fmla="*/ 865168 h 1017498"/>
                <a:gd name="connsiteX150" fmla="*/ 387935 w 1202682"/>
                <a:gd name="connsiteY150" fmla="*/ 784319 h 1017498"/>
                <a:gd name="connsiteX151" fmla="*/ 380469 w 1202682"/>
                <a:gd name="connsiteY151" fmla="*/ 750735 h 1017498"/>
                <a:gd name="connsiteX152" fmla="*/ 405354 w 1202682"/>
                <a:gd name="connsiteY152" fmla="*/ 729590 h 1017498"/>
                <a:gd name="connsiteX153" fmla="*/ 518584 w 1202682"/>
                <a:gd name="connsiteY153" fmla="*/ 709688 h 1017498"/>
                <a:gd name="connsiteX154" fmla="*/ 519828 w 1202682"/>
                <a:gd name="connsiteY154" fmla="*/ 708445 h 1017498"/>
                <a:gd name="connsiteX155" fmla="*/ 567111 w 1202682"/>
                <a:gd name="connsiteY155" fmla="*/ 620132 h 1017498"/>
                <a:gd name="connsiteX156" fmla="*/ 565867 w 1202682"/>
                <a:gd name="connsiteY156" fmla="*/ 620132 h 1017498"/>
                <a:gd name="connsiteX157" fmla="*/ 517340 w 1202682"/>
                <a:gd name="connsiteY157" fmla="*/ 572866 h 1017498"/>
                <a:gd name="connsiteX158" fmla="*/ 517340 w 1202682"/>
                <a:gd name="connsiteY158" fmla="*/ 504455 h 1017498"/>
                <a:gd name="connsiteX159" fmla="*/ 468813 w 1202682"/>
                <a:gd name="connsiteY159" fmla="*/ 443507 h 1017498"/>
                <a:gd name="connsiteX160" fmla="*/ 417797 w 1202682"/>
                <a:gd name="connsiteY160" fmla="*/ 57917 h 1017498"/>
                <a:gd name="connsiteX161" fmla="*/ 428996 w 1202682"/>
                <a:gd name="connsiteY161" fmla="*/ 20602 h 1017498"/>
                <a:gd name="connsiteX162" fmla="*/ 465080 w 1202682"/>
                <a:gd name="connsiteY162" fmla="*/ 4432 h 1017498"/>
                <a:gd name="connsiteX163" fmla="*/ 843856 w 1202682"/>
                <a:gd name="connsiteY163" fmla="*/ 190 h 1017498"/>
                <a:gd name="connsiteX164" fmla="*/ 861228 w 1202682"/>
                <a:gd name="connsiteY164" fmla="*/ 12683 h 1017498"/>
                <a:gd name="connsiteX165" fmla="*/ 877359 w 1202682"/>
                <a:gd name="connsiteY165" fmla="*/ 133864 h 1017498"/>
                <a:gd name="connsiteX166" fmla="*/ 895972 w 1202682"/>
                <a:gd name="connsiteY166" fmla="*/ 165096 h 1017498"/>
                <a:gd name="connsiteX167" fmla="*/ 895972 w 1202682"/>
                <a:gd name="connsiteY167" fmla="*/ 95136 h 1017498"/>
                <a:gd name="connsiteX168" fmla="*/ 918307 w 1202682"/>
                <a:gd name="connsiteY168" fmla="*/ 55159 h 1017498"/>
                <a:gd name="connsiteX169" fmla="*/ 918307 w 1202682"/>
                <a:gd name="connsiteY169" fmla="*/ 15182 h 1017498"/>
                <a:gd name="connsiteX170" fmla="*/ 931956 w 1202682"/>
                <a:gd name="connsiteY170" fmla="*/ 190 h 1017498"/>
                <a:gd name="connsiteX171" fmla="*/ 948087 w 1202682"/>
                <a:gd name="connsiteY171" fmla="*/ 15182 h 1017498"/>
                <a:gd name="connsiteX172" fmla="*/ 948087 w 1202682"/>
                <a:gd name="connsiteY172" fmla="*/ 47663 h 1017498"/>
                <a:gd name="connsiteX173" fmla="*/ 1012612 w 1202682"/>
                <a:gd name="connsiteY173" fmla="*/ 47663 h 1017498"/>
                <a:gd name="connsiteX174" fmla="*/ 1012612 w 1202682"/>
                <a:gd name="connsiteY174" fmla="*/ 15182 h 1017498"/>
                <a:gd name="connsiteX175" fmla="*/ 1027502 w 1202682"/>
                <a:gd name="connsiteY175" fmla="*/ 190 h 1017498"/>
                <a:gd name="connsiteX176" fmla="*/ 1042392 w 1202682"/>
                <a:gd name="connsiteY176" fmla="*/ 15182 h 1017498"/>
                <a:gd name="connsiteX177" fmla="*/ 1042392 w 1202682"/>
                <a:gd name="connsiteY177" fmla="*/ 55159 h 1017498"/>
                <a:gd name="connsiteX178" fmla="*/ 1064728 w 1202682"/>
                <a:gd name="connsiteY178" fmla="*/ 95136 h 1017498"/>
                <a:gd name="connsiteX179" fmla="*/ 1064728 w 1202682"/>
                <a:gd name="connsiteY179" fmla="*/ 165096 h 1017498"/>
                <a:gd name="connsiteX180" fmla="*/ 1083340 w 1202682"/>
                <a:gd name="connsiteY180" fmla="*/ 133864 h 1017498"/>
                <a:gd name="connsiteX181" fmla="*/ 1099472 w 1202682"/>
                <a:gd name="connsiteY181" fmla="*/ 12683 h 1017498"/>
                <a:gd name="connsiteX182" fmla="*/ 1115603 w 1202682"/>
                <a:gd name="connsiteY182" fmla="*/ 190 h 1017498"/>
                <a:gd name="connsiteX183" fmla="*/ 1129252 w 1202682"/>
                <a:gd name="connsiteY183" fmla="*/ 16431 h 1017498"/>
                <a:gd name="connsiteX184" fmla="*/ 1113121 w 1202682"/>
                <a:gd name="connsiteY184" fmla="*/ 137612 h 1017498"/>
                <a:gd name="connsiteX185" fmla="*/ 1064728 w 1202682"/>
                <a:gd name="connsiteY185" fmla="*/ 200076 h 1017498"/>
                <a:gd name="connsiteX186" fmla="*/ 1064728 w 1202682"/>
                <a:gd name="connsiteY186" fmla="*/ 267537 h 1017498"/>
                <a:gd name="connsiteX187" fmla="*/ 1016334 w 1202682"/>
                <a:gd name="connsiteY187" fmla="*/ 316259 h 1017498"/>
                <a:gd name="connsiteX188" fmla="*/ 1015093 w 1202682"/>
                <a:gd name="connsiteY188" fmla="*/ 316259 h 1017498"/>
                <a:gd name="connsiteX189" fmla="*/ 1062246 w 1202682"/>
                <a:gd name="connsiteY189" fmla="*/ 403709 h 1017498"/>
                <a:gd name="connsiteX190" fmla="*/ 1063487 w 1202682"/>
                <a:gd name="connsiteY190" fmla="*/ 406208 h 1017498"/>
                <a:gd name="connsiteX191" fmla="*/ 1176404 w 1202682"/>
                <a:gd name="connsiteY191" fmla="*/ 426196 h 1017498"/>
                <a:gd name="connsiteX192" fmla="*/ 1201222 w 1202682"/>
                <a:gd name="connsiteY192" fmla="*/ 447434 h 1017498"/>
                <a:gd name="connsiteX193" fmla="*/ 1193776 w 1202682"/>
                <a:gd name="connsiteY193" fmla="*/ 479916 h 1017498"/>
                <a:gd name="connsiteX194" fmla="*/ 1114362 w 1202682"/>
                <a:gd name="connsiteY194" fmla="*/ 562369 h 1017498"/>
                <a:gd name="connsiteX195" fmla="*/ 1114362 w 1202682"/>
                <a:gd name="connsiteY195" fmla="*/ 564867 h 1017498"/>
                <a:gd name="connsiteX196" fmla="*/ 1129252 w 1202682"/>
                <a:gd name="connsiteY196" fmla="*/ 677303 h 1017498"/>
                <a:gd name="connsiteX197" fmla="*/ 1116844 w 1202682"/>
                <a:gd name="connsiteY197" fmla="*/ 708535 h 1017498"/>
                <a:gd name="connsiteX198" fmla="*/ 1098231 w 1202682"/>
                <a:gd name="connsiteY198" fmla="*/ 714781 h 1017498"/>
                <a:gd name="connsiteX199" fmla="*/ 1083340 w 1202682"/>
                <a:gd name="connsiteY199" fmla="*/ 711033 h 1017498"/>
                <a:gd name="connsiteX200" fmla="*/ 981590 w 1202682"/>
                <a:gd name="connsiteY200" fmla="*/ 661062 h 1017498"/>
                <a:gd name="connsiteX201" fmla="*/ 979109 w 1202682"/>
                <a:gd name="connsiteY201" fmla="*/ 661062 h 1017498"/>
                <a:gd name="connsiteX202" fmla="*/ 877359 w 1202682"/>
                <a:gd name="connsiteY202" fmla="*/ 711033 h 1017498"/>
                <a:gd name="connsiteX203" fmla="*/ 843856 w 1202682"/>
                <a:gd name="connsiteY203" fmla="*/ 708535 h 1017498"/>
                <a:gd name="connsiteX204" fmla="*/ 830206 w 1202682"/>
                <a:gd name="connsiteY204" fmla="*/ 677303 h 1017498"/>
                <a:gd name="connsiteX205" fmla="*/ 846337 w 1202682"/>
                <a:gd name="connsiteY205" fmla="*/ 564867 h 1017498"/>
                <a:gd name="connsiteX206" fmla="*/ 846337 w 1202682"/>
                <a:gd name="connsiteY206" fmla="*/ 562369 h 1017498"/>
                <a:gd name="connsiteX207" fmla="*/ 766923 w 1202682"/>
                <a:gd name="connsiteY207" fmla="*/ 479916 h 1017498"/>
                <a:gd name="connsiteX208" fmla="*/ 759478 w 1202682"/>
                <a:gd name="connsiteY208" fmla="*/ 447434 h 1017498"/>
                <a:gd name="connsiteX209" fmla="*/ 784295 w 1202682"/>
                <a:gd name="connsiteY209" fmla="*/ 426196 h 1017498"/>
                <a:gd name="connsiteX210" fmla="*/ 897212 w 1202682"/>
                <a:gd name="connsiteY210" fmla="*/ 406208 h 1017498"/>
                <a:gd name="connsiteX211" fmla="*/ 898453 w 1202682"/>
                <a:gd name="connsiteY211" fmla="*/ 403709 h 1017498"/>
                <a:gd name="connsiteX212" fmla="*/ 945606 w 1202682"/>
                <a:gd name="connsiteY212" fmla="*/ 316259 h 1017498"/>
                <a:gd name="connsiteX213" fmla="*/ 943124 w 1202682"/>
                <a:gd name="connsiteY213" fmla="*/ 316259 h 1017498"/>
                <a:gd name="connsiteX214" fmla="*/ 895972 w 1202682"/>
                <a:gd name="connsiteY214" fmla="*/ 267537 h 1017498"/>
                <a:gd name="connsiteX215" fmla="*/ 895972 w 1202682"/>
                <a:gd name="connsiteY215" fmla="*/ 200076 h 1017498"/>
                <a:gd name="connsiteX216" fmla="*/ 847578 w 1202682"/>
                <a:gd name="connsiteY216" fmla="*/ 137612 h 1017498"/>
                <a:gd name="connsiteX217" fmla="*/ 831447 w 1202682"/>
                <a:gd name="connsiteY217" fmla="*/ 16431 h 1017498"/>
                <a:gd name="connsiteX218" fmla="*/ 843856 w 1202682"/>
                <a:gd name="connsiteY218" fmla="*/ 190 h 1017498"/>
                <a:gd name="connsiteX219" fmla="*/ 87055 w 1202682"/>
                <a:gd name="connsiteY219" fmla="*/ 190 h 1017498"/>
                <a:gd name="connsiteX220" fmla="*/ 103187 w 1202682"/>
                <a:gd name="connsiteY220" fmla="*/ 12683 h 1017498"/>
                <a:gd name="connsiteX221" fmla="*/ 119318 w 1202682"/>
                <a:gd name="connsiteY221" fmla="*/ 133864 h 1017498"/>
                <a:gd name="connsiteX222" fmla="*/ 139171 w 1202682"/>
                <a:gd name="connsiteY222" fmla="*/ 165096 h 1017498"/>
                <a:gd name="connsiteX223" fmla="*/ 139171 w 1202682"/>
                <a:gd name="connsiteY223" fmla="*/ 95136 h 1017498"/>
                <a:gd name="connsiteX224" fmla="*/ 160266 w 1202682"/>
                <a:gd name="connsiteY224" fmla="*/ 55159 h 1017498"/>
                <a:gd name="connsiteX225" fmla="*/ 160266 w 1202682"/>
                <a:gd name="connsiteY225" fmla="*/ 15182 h 1017498"/>
                <a:gd name="connsiteX226" fmla="*/ 175156 w 1202682"/>
                <a:gd name="connsiteY226" fmla="*/ 190 h 1017498"/>
                <a:gd name="connsiteX227" fmla="*/ 190046 w 1202682"/>
                <a:gd name="connsiteY227" fmla="*/ 15182 h 1017498"/>
                <a:gd name="connsiteX228" fmla="*/ 190046 w 1202682"/>
                <a:gd name="connsiteY228" fmla="*/ 47663 h 1017498"/>
                <a:gd name="connsiteX229" fmla="*/ 254571 w 1202682"/>
                <a:gd name="connsiteY229" fmla="*/ 47663 h 1017498"/>
                <a:gd name="connsiteX230" fmla="*/ 254571 w 1202682"/>
                <a:gd name="connsiteY230" fmla="*/ 15182 h 1017498"/>
                <a:gd name="connsiteX231" fmla="*/ 269461 w 1202682"/>
                <a:gd name="connsiteY231" fmla="*/ 190 h 1017498"/>
                <a:gd name="connsiteX232" fmla="*/ 284351 w 1202682"/>
                <a:gd name="connsiteY232" fmla="*/ 15182 h 1017498"/>
                <a:gd name="connsiteX233" fmla="*/ 284351 w 1202682"/>
                <a:gd name="connsiteY233" fmla="*/ 55159 h 1017498"/>
                <a:gd name="connsiteX234" fmla="*/ 306687 w 1202682"/>
                <a:gd name="connsiteY234" fmla="*/ 95136 h 1017498"/>
                <a:gd name="connsiteX235" fmla="*/ 306687 w 1202682"/>
                <a:gd name="connsiteY235" fmla="*/ 165096 h 1017498"/>
                <a:gd name="connsiteX236" fmla="*/ 325299 w 1202682"/>
                <a:gd name="connsiteY236" fmla="*/ 133864 h 1017498"/>
                <a:gd name="connsiteX237" fmla="*/ 341431 w 1202682"/>
                <a:gd name="connsiteY237" fmla="*/ 12683 h 1017498"/>
                <a:gd name="connsiteX238" fmla="*/ 358802 w 1202682"/>
                <a:gd name="connsiteY238" fmla="*/ 190 h 1017498"/>
                <a:gd name="connsiteX239" fmla="*/ 371211 w 1202682"/>
                <a:gd name="connsiteY239" fmla="*/ 16431 h 1017498"/>
                <a:gd name="connsiteX240" fmla="*/ 355080 w 1202682"/>
                <a:gd name="connsiteY240" fmla="*/ 137612 h 1017498"/>
                <a:gd name="connsiteX241" fmla="*/ 306687 w 1202682"/>
                <a:gd name="connsiteY241" fmla="*/ 198827 h 1017498"/>
                <a:gd name="connsiteX242" fmla="*/ 306687 w 1202682"/>
                <a:gd name="connsiteY242" fmla="*/ 267537 h 1017498"/>
                <a:gd name="connsiteX243" fmla="*/ 259534 w 1202682"/>
                <a:gd name="connsiteY243" fmla="*/ 316259 h 1017498"/>
                <a:gd name="connsiteX244" fmla="*/ 258293 w 1202682"/>
                <a:gd name="connsiteY244" fmla="*/ 316259 h 1017498"/>
                <a:gd name="connsiteX245" fmla="*/ 304205 w 1202682"/>
                <a:gd name="connsiteY245" fmla="*/ 403709 h 1017498"/>
                <a:gd name="connsiteX246" fmla="*/ 306687 w 1202682"/>
                <a:gd name="connsiteY246" fmla="*/ 406208 h 1017498"/>
                <a:gd name="connsiteX247" fmla="*/ 418364 w 1202682"/>
                <a:gd name="connsiteY247" fmla="*/ 426196 h 1017498"/>
                <a:gd name="connsiteX248" fmla="*/ 443181 w 1202682"/>
                <a:gd name="connsiteY248" fmla="*/ 447434 h 1017498"/>
                <a:gd name="connsiteX249" fmla="*/ 435735 w 1202682"/>
                <a:gd name="connsiteY249" fmla="*/ 479916 h 1017498"/>
                <a:gd name="connsiteX250" fmla="*/ 356321 w 1202682"/>
                <a:gd name="connsiteY250" fmla="*/ 562369 h 1017498"/>
                <a:gd name="connsiteX251" fmla="*/ 356321 w 1202682"/>
                <a:gd name="connsiteY251" fmla="*/ 564867 h 1017498"/>
                <a:gd name="connsiteX252" fmla="*/ 372452 w 1202682"/>
                <a:gd name="connsiteY252" fmla="*/ 677303 h 1017498"/>
                <a:gd name="connsiteX253" fmla="*/ 358802 w 1202682"/>
                <a:gd name="connsiteY253" fmla="*/ 708535 h 1017498"/>
                <a:gd name="connsiteX254" fmla="*/ 340190 w 1202682"/>
                <a:gd name="connsiteY254" fmla="*/ 714781 h 1017498"/>
                <a:gd name="connsiteX255" fmla="*/ 325299 w 1202682"/>
                <a:gd name="connsiteY255" fmla="*/ 711033 h 1017498"/>
                <a:gd name="connsiteX256" fmla="*/ 223549 w 1202682"/>
                <a:gd name="connsiteY256" fmla="*/ 661062 h 1017498"/>
                <a:gd name="connsiteX257" fmla="*/ 221068 w 1202682"/>
                <a:gd name="connsiteY257" fmla="*/ 661062 h 1017498"/>
                <a:gd name="connsiteX258" fmla="*/ 119318 w 1202682"/>
                <a:gd name="connsiteY258" fmla="*/ 711033 h 1017498"/>
                <a:gd name="connsiteX259" fmla="*/ 85815 w 1202682"/>
                <a:gd name="connsiteY259" fmla="*/ 708535 h 1017498"/>
                <a:gd name="connsiteX260" fmla="*/ 73406 w 1202682"/>
                <a:gd name="connsiteY260" fmla="*/ 677303 h 1017498"/>
                <a:gd name="connsiteX261" fmla="*/ 89537 w 1202682"/>
                <a:gd name="connsiteY261" fmla="*/ 564867 h 1017498"/>
                <a:gd name="connsiteX262" fmla="*/ 88296 w 1202682"/>
                <a:gd name="connsiteY262" fmla="*/ 562369 h 1017498"/>
                <a:gd name="connsiteX263" fmla="*/ 10123 w 1202682"/>
                <a:gd name="connsiteY263" fmla="*/ 479916 h 1017498"/>
                <a:gd name="connsiteX264" fmla="*/ 1437 w 1202682"/>
                <a:gd name="connsiteY264" fmla="*/ 447434 h 1017498"/>
                <a:gd name="connsiteX265" fmla="*/ 26254 w 1202682"/>
                <a:gd name="connsiteY265" fmla="*/ 426196 h 1017498"/>
                <a:gd name="connsiteX266" fmla="*/ 139171 w 1202682"/>
                <a:gd name="connsiteY266" fmla="*/ 406208 h 1017498"/>
                <a:gd name="connsiteX267" fmla="*/ 140412 w 1202682"/>
                <a:gd name="connsiteY267" fmla="*/ 403709 h 1017498"/>
                <a:gd name="connsiteX268" fmla="*/ 187565 w 1202682"/>
                <a:gd name="connsiteY268" fmla="*/ 316259 h 1017498"/>
                <a:gd name="connsiteX269" fmla="*/ 186324 w 1202682"/>
                <a:gd name="connsiteY269" fmla="*/ 316259 h 1017498"/>
                <a:gd name="connsiteX270" fmla="*/ 139171 w 1202682"/>
                <a:gd name="connsiteY270" fmla="*/ 267537 h 1017498"/>
                <a:gd name="connsiteX271" fmla="*/ 139171 w 1202682"/>
                <a:gd name="connsiteY271" fmla="*/ 200076 h 1017498"/>
                <a:gd name="connsiteX272" fmla="*/ 89537 w 1202682"/>
                <a:gd name="connsiteY272" fmla="*/ 137612 h 1017498"/>
                <a:gd name="connsiteX273" fmla="*/ 74647 w 1202682"/>
                <a:gd name="connsiteY273" fmla="*/ 16431 h 1017498"/>
                <a:gd name="connsiteX274" fmla="*/ 87055 w 1202682"/>
                <a:gd name="connsiteY274" fmla="*/ 190 h 1017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202682" h="1017498">
                  <a:moveTo>
                    <a:pt x="601951" y="620132"/>
                  </a:moveTo>
                  <a:cubicBezTo>
                    <a:pt x="601951" y="620132"/>
                    <a:pt x="600707" y="621376"/>
                    <a:pt x="599462" y="621376"/>
                  </a:cubicBezTo>
                  <a:lnTo>
                    <a:pt x="545958" y="722127"/>
                  </a:lnTo>
                  <a:cubicBezTo>
                    <a:pt x="542225" y="732078"/>
                    <a:pt x="532271" y="737053"/>
                    <a:pt x="523561" y="739541"/>
                  </a:cubicBezTo>
                  <a:lnTo>
                    <a:pt x="410332" y="758198"/>
                  </a:lnTo>
                  <a:cubicBezTo>
                    <a:pt x="410332" y="758198"/>
                    <a:pt x="409087" y="759442"/>
                    <a:pt x="409087" y="760686"/>
                  </a:cubicBezTo>
                  <a:cubicBezTo>
                    <a:pt x="409087" y="761930"/>
                    <a:pt x="409087" y="763174"/>
                    <a:pt x="409087" y="763174"/>
                  </a:cubicBezTo>
                  <a:lnTo>
                    <a:pt x="488721" y="845267"/>
                  </a:lnTo>
                  <a:cubicBezTo>
                    <a:pt x="496187" y="852730"/>
                    <a:pt x="499920" y="862681"/>
                    <a:pt x="497431" y="872631"/>
                  </a:cubicBezTo>
                  <a:lnTo>
                    <a:pt x="481256" y="984577"/>
                  </a:lnTo>
                  <a:cubicBezTo>
                    <a:pt x="481256" y="985821"/>
                    <a:pt x="481256" y="987065"/>
                    <a:pt x="482500" y="987065"/>
                  </a:cubicBezTo>
                  <a:cubicBezTo>
                    <a:pt x="483744" y="988308"/>
                    <a:pt x="484989" y="988308"/>
                    <a:pt x="486233" y="988308"/>
                  </a:cubicBezTo>
                  <a:lnTo>
                    <a:pt x="588264" y="937311"/>
                  </a:lnTo>
                  <a:cubicBezTo>
                    <a:pt x="596974" y="933579"/>
                    <a:pt x="608172" y="933579"/>
                    <a:pt x="615638" y="937311"/>
                  </a:cubicBezTo>
                  <a:lnTo>
                    <a:pt x="717669" y="988308"/>
                  </a:lnTo>
                  <a:cubicBezTo>
                    <a:pt x="717669" y="988308"/>
                    <a:pt x="720158" y="988308"/>
                    <a:pt x="720158" y="987065"/>
                  </a:cubicBezTo>
                  <a:cubicBezTo>
                    <a:pt x="721402" y="987065"/>
                    <a:pt x="721402" y="985821"/>
                    <a:pt x="721402" y="984577"/>
                  </a:cubicBezTo>
                  <a:lnTo>
                    <a:pt x="705226" y="872631"/>
                  </a:lnTo>
                  <a:cubicBezTo>
                    <a:pt x="703982" y="862681"/>
                    <a:pt x="706471" y="852730"/>
                    <a:pt x="713936" y="845267"/>
                  </a:cubicBezTo>
                  <a:lnTo>
                    <a:pt x="793570" y="763174"/>
                  </a:lnTo>
                  <a:cubicBezTo>
                    <a:pt x="793570" y="763174"/>
                    <a:pt x="793570" y="761930"/>
                    <a:pt x="793570" y="760686"/>
                  </a:cubicBezTo>
                  <a:cubicBezTo>
                    <a:pt x="793570" y="759442"/>
                    <a:pt x="792326" y="758198"/>
                    <a:pt x="792326" y="758198"/>
                  </a:cubicBezTo>
                  <a:lnTo>
                    <a:pt x="679096" y="739541"/>
                  </a:lnTo>
                  <a:cubicBezTo>
                    <a:pt x="670386" y="737053"/>
                    <a:pt x="660432" y="732078"/>
                    <a:pt x="656699" y="722127"/>
                  </a:cubicBezTo>
                  <a:lnTo>
                    <a:pt x="604440" y="621376"/>
                  </a:lnTo>
                  <a:cubicBezTo>
                    <a:pt x="603195" y="621376"/>
                    <a:pt x="603195" y="620132"/>
                    <a:pt x="601951" y="620132"/>
                  </a:cubicBezTo>
                  <a:close/>
                  <a:moveTo>
                    <a:pt x="565867" y="382559"/>
                  </a:moveTo>
                  <a:cubicBezTo>
                    <a:pt x="555913" y="382559"/>
                    <a:pt x="547203" y="391266"/>
                    <a:pt x="547203" y="401217"/>
                  </a:cubicBezTo>
                  <a:lnTo>
                    <a:pt x="547203" y="572866"/>
                  </a:lnTo>
                  <a:cubicBezTo>
                    <a:pt x="547203" y="582817"/>
                    <a:pt x="555913" y="591524"/>
                    <a:pt x="565867" y="591524"/>
                  </a:cubicBezTo>
                  <a:lnTo>
                    <a:pt x="636791" y="591524"/>
                  </a:lnTo>
                  <a:cubicBezTo>
                    <a:pt x="646745" y="591524"/>
                    <a:pt x="655455" y="582817"/>
                    <a:pt x="655455" y="572866"/>
                  </a:cubicBezTo>
                  <a:lnTo>
                    <a:pt x="655455" y="401217"/>
                  </a:lnTo>
                  <a:cubicBezTo>
                    <a:pt x="655455" y="391266"/>
                    <a:pt x="646745" y="382559"/>
                    <a:pt x="636791" y="382559"/>
                  </a:cubicBezTo>
                  <a:close/>
                  <a:moveTo>
                    <a:pt x="977868" y="317509"/>
                  </a:moveTo>
                  <a:lnTo>
                    <a:pt x="924511" y="418701"/>
                  </a:lnTo>
                  <a:cubicBezTo>
                    <a:pt x="920789" y="427446"/>
                    <a:pt x="910862" y="433692"/>
                    <a:pt x="902176" y="434941"/>
                  </a:cubicBezTo>
                  <a:lnTo>
                    <a:pt x="789258" y="454930"/>
                  </a:lnTo>
                  <a:cubicBezTo>
                    <a:pt x="789258" y="454930"/>
                    <a:pt x="788017" y="454930"/>
                    <a:pt x="786776" y="457429"/>
                  </a:cubicBezTo>
                  <a:cubicBezTo>
                    <a:pt x="786776" y="457429"/>
                    <a:pt x="786776" y="458678"/>
                    <a:pt x="788017" y="459927"/>
                  </a:cubicBezTo>
                  <a:lnTo>
                    <a:pt x="867432" y="541131"/>
                  </a:lnTo>
                  <a:cubicBezTo>
                    <a:pt x="874877" y="548626"/>
                    <a:pt x="877359" y="558621"/>
                    <a:pt x="876118" y="568615"/>
                  </a:cubicBezTo>
                  <a:lnTo>
                    <a:pt x="859987" y="682300"/>
                  </a:lnTo>
                  <a:cubicBezTo>
                    <a:pt x="859987" y="683549"/>
                    <a:pt x="859987" y="683549"/>
                    <a:pt x="861228" y="684798"/>
                  </a:cubicBezTo>
                  <a:cubicBezTo>
                    <a:pt x="862468" y="684798"/>
                    <a:pt x="863709" y="684798"/>
                    <a:pt x="863709" y="684798"/>
                  </a:cubicBezTo>
                  <a:lnTo>
                    <a:pt x="965459" y="633578"/>
                  </a:lnTo>
                  <a:cubicBezTo>
                    <a:pt x="970423" y="632328"/>
                    <a:pt x="975386" y="631079"/>
                    <a:pt x="980350" y="631079"/>
                  </a:cubicBezTo>
                  <a:cubicBezTo>
                    <a:pt x="985313" y="631079"/>
                    <a:pt x="990276" y="632328"/>
                    <a:pt x="993999" y="633578"/>
                  </a:cubicBezTo>
                  <a:lnTo>
                    <a:pt x="1095749" y="684798"/>
                  </a:lnTo>
                  <a:cubicBezTo>
                    <a:pt x="1096990" y="684798"/>
                    <a:pt x="1098231" y="684798"/>
                    <a:pt x="1099472" y="684798"/>
                  </a:cubicBezTo>
                  <a:cubicBezTo>
                    <a:pt x="1099472" y="683549"/>
                    <a:pt x="1099472" y="683549"/>
                    <a:pt x="1099472" y="682300"/>
                  </a:cubicBezTo>
                  <a:lnTo>
                    <a:pt x="1084581" y="568615"/>
                  </a:lnTo>
                  <a:cubicBezTo>
                    <a:pt x="1083340" y="558621"/>
                    <a:pt x="1085822" y="548626"/>
                    <a:pt x="1093267" y="541131"/>
                  </a:cubicBezTo>
                  <a:lnTo>
                    <a:pt x="1172682" y="459927"/>
                  </a:lnTo>
                  <a:cubicBezTo>
                    <a:pt x="1172682" y="458678"/>
                    <a:pt x="1172682" y="457429"/>
                    <a:pt x="1172682" y="457429"/>
                  </a:cubicBezTo>
                  <a:cubicBezTo>
                    <a:pt x="1172682" y="454930"/>
                    <a:pt x="1171441" y="454930"/>
                    <a:pt x="1170200" y="454930"/>
                  </a:cubicBezTo>
                  <a:lnTo>
                    <a:pt x="1058523" y="434941"/>
                  </a:lnTo>
                  <a:cubicBezTo>
                    <a:pt x="1049837" y="433692"/>
                    <a:pt x="1039911" y="427446"/>
                    <a:pt x="1036188" y="418701"/>
                  </a:cubicBezTo>
                  <a:lnTo>
                    <a:pt x="982831" y="317509"/>
                  </a:lnTo>
                  <a:cubicBezTo>
                    <a:pt x="981590" y="316259"/>
                    <a:pt x="979109" y="316259"/>
                    <a:pt x="977868" y="317509"/>
                  </a:cubicBezTo>
                  <a:close/>
                  <a:moveTo>
                    <a:pt x="222309" y="316259"/>
                  </a:moveTo>
                  <a:cubicBezTo>
                    <a:pt x="221068" y="316259"/>
                    <a:pt x="219827" y="316259"/>
                    <a:pt x="219827" y="317509"/>
                  </a:cubicBezTo>
                  <a:lnTo>
                    <a:pt x="167711" y="418701"/>
                  </a:lnTo>
                  <a:cubicBezTo>
                    <a:pt x="162748" y="427446"/>
                    <a:pt x="154062" y="433692"/>
                    <a:pt x="144135" y="434941"/>
                  </a:cubicBezTo>
                  <a:lnTo>
                    <a:pt x="32458" y="454930"/>
                  </a:lnTo>
                  <a:cubicBezTo>
                    <a:pt x="31217" y="454930"/>
                    <a:pt x="31217" y="454930"/>
                    <a:pt x="29976" y="457429"/>
                  </a:cubicBezTo>
                  <a:cubicBezTo>
                    <a:pt x="29976" y="457429"/>
                    <a:pt x="29976" y="458678"/>
                    <a:pt x="31217" y="459927"/>
                  </a:cubicBezTo>
                  <a:lnTo>
                    <a:pt x="109391" y="541131"/>
                  </a:lnTo>
                  <a:cubicBezTo>
                    <a:pt x="116836" y="548626"/>
                    <a:pt x="120559" y="558621"/>
                    <a:pt x="118077" y="568615"/>
                  </a:cubicBezTo>
                  <a:lnTo>
                    <a:pt x="103187" y="682300"/>
                  </a:lnTo>
                  <a:cubicBezTo>
                    <a:pt x="103187" y="683549"/>
                    <a:pt x="103187" y="683549"/>
                    <a:pt x="103187" y="684798"/>
                  </a:cubicBezTo>
                  <a:cubicBezTo>
                    <a:pt x="104427" y="684798"/>
                    <a:pt x="104427" y="684798"/>
                    <a:pt x="106909" y="684798"/>
                  </a:cubicBezTo>
                  <a:lnTo>
                    <a:pt x="208659" y="633578"/>
                  </a:lnTo>
                  <a:cubicBezTo>
                    <a:pt x="217345" y="629830"/>
                    <a:pt x="228513" y="629830"/>
                    <a:pt x="237199" y="633578"/>
                  </a:cubicBezTo>
                  <a:lnTo>
                    <a:pt x="338949" y="684798"/>
                  </a:lnTo>
                  <a:lnTo>
                    <a:pt x="341431" y="684798"/>
                  </a:lnTo>
                  <a:cubicBezTo>
                    <a:pt x="342671" y="683549"/>
                    <a:pt x="342671" y="683549"/>
                    <a:pt x="342671" y="682300"/>
                  </a:cubicBezTo>
                  <a:lnTo>
                    <a:pt x="326540" y="568615"/>
                  </a:lnTo>
                  <a:cubicBezTo>
                    <a:pt x="325299" y="558621"/>
                    <a:pt x="327781" y="548626"/>
                    <a:pt x="335226" y="541131"/>
                  </a:cubicBezTo>
                  <a:lnTo>
                    <a:pt x="414641" y="459927"/>
                  </a:lnTo>
                  <a:cubicBezTo>
                    <a:pt x="415882" y="458678"/>
                    <a:pt x="415882" y="457429"/>
                    <a:pt x="415882" y="457429"/>
                  </a:cubicBezTo>
                  <a:cubicBezTo>
                    <a:pt x="414641" y="454930"/>
                    <a:pt x="413400" y="454930"/>
                    <a:pt x="413400" y="454930"/>
                  </a:cubicBezTo>
                  <a:lnTo>
                    <a:pt x="300482" y="434941"/>
                  </a:lnTo>
                  <a:cubicBezTo>
                    <a:pt x="290556" y="433692"/>
                    <a:pt x="283110" y="427446"/>
                    <a:pt x="278147" y="418701"/>
                  </a:cubicBezTo>
                  <a:lnTo>
                    <a:pt x="224790" y="317509"/>
                  </a:lnTo>
                  <a:cubicBezTo>
                    <a:pt x="224790" y="316259"/>
                    <a:pt x="223549" y="316259"/>
                    <a:pt x="222309" y="316259"/>
                  </a:cubicBezTo>
                  <a:close/>
                  <a:moveTo>
                    <a:pt x="943124" y="77646"/>
                  </a:moveTo>
                  <a:cubicBezTo>
                    <a:pt x="934438" y="77646"/>
                    <a:pt x="925752" y="85142"/>
                    <a:pt x="925752" y="95136"/>
                  </a:cubicBezTo>
                  <a:lnTo>
                    <a:pt x="925752" y="267537"/>
                  </a:lnTo>
                  <a:cubicBezTo>
                    <a:pt x="925752" y="277532"/>
                    <a:pt x="934438" y="286277"/>
                    <a:pt x="943124" y="286277"/>
                  </a:cubicBezTo>
                  <a:lnTo>
                    <a:pt x="1016334" y="286277"/>
                  </a:lnTo>
                  <a:cubicBezTo>
                    <a:pt x="1026261" y="286277"/>
                    <a:pt x="1034947" y="277532"/>
                    <a:pt x="1034947" y="267537"/>
                  </a:cubicBezTo>
                  <a:lnTo>
                    <a:pt x="1034947" y="95136"/>
                  </a:lnTo>
                  <a:cubicBezTo>
                    <a:pt x="1034947" y="85142"/>
                    <a:pt x="1026261" y="77646"/>
                    <a:pt x="1016334" y="77646"/>
                  </a:cubicBezTo>
                  <a:close/>
                  <a:moveTo>
                    <a:pt x="186324" y="77646"/>
                  </a:moveTo>
                  <a:cubicBezTo>
                    <a:pt x="176397" y="77646"/>
                    <a:pt x="167711" y="85142"/>
                    <a:pt x="167711" y="95136"/>
                  </a:cubicBezTo>
                  <a:lnTo>
                    <a:pt x="167711" y="267537"/>
                  </a:lnTo>
                  <a:cubicBezTo>
                    <a:pt x="167711" y="277532"/>
                    <a:pt x="176397" y="286277"/>
                    <a:pt x="186324" y="286277"/>
                  </a:cubicBezTo>
                  <a:lnTo>
                    <a:pt x="222309" y="286277"/>
                  </a:lnTo>
                  <a:lnTo>
                    <a:pt x="259534" y="286277"/>
                  </a:lnTo>
                  <a:cubicBezTo>
                    <a:pt x="269461" y="286277"/>
                    <a:pt x="276906" y="277532"/>
                    <a:pt x="276906" y="267537"/>
                  </a:cubicBezTo>
                  <a:lnTo>
                    <a:pt x="276906" y="95136"/>
                  </a:lnTo>
                  <a:cubicBezTo>
                    <a:pt x="276906" y="85142"/>
                    <a:pt x="269461" y="77646"/>
                    <a:pt x="259534" y="77646"/>
                  </a:cubicBezTo>
                  <a:close/>
                  <a:moveTo>
                    <a:pt x="662921" y="34284"/>
                  </a:moveTo>
                  <a:lnTo>
                    <a:pt x="662921" y="361414"/>
                  </a:lnTo>
                  <a:cubicBezTo>
                    <a:pt x="676608" y="370121"/>
                    <a:pt x="685318" y="383803"/>
                    <a:pt x="685318" y="401217"/>
                  </a:cubicBezTo>
                  <a:lnTo>
                    <a:pt x="685318" y="470871"/>
                  </a:lnTo>
                  <a:cubicBezTo>
                    <a:pt x="695272" y="463408"/>
                    <a:pt x="702738" y="450970"/>
                    <a:pt x="703982" y="438532"/>
                  </a:cubicBezTo>
                  <a:lnTo>
                    <a:pt x="754998" y="54186"/>
                  </a:lnTo>
                  <a:cubicBezTo>
                    <a:pt x="756242" y="49210"/>
                    <a:pt x="754998" y="44235"/>
                    <a:pt x="751265" y="40503"/>
                  </a:cubicBezTo>
                  <a:cubicBezTo>
                    <a:pt x="747532" y="35528"/>
                    <a:pt x="743799" y="34284"/>
                    <a:pt x="737578" y="34284"/>
                  </a:cubicBezTo>
                  <a:close/>
                  <a:moveTo>
                    <a:pt x="569600" y="34284"/>
                  </a:moveTo>
                  <a:lnTo>
                    <a:pt x="569600" y="352707"/>
                  </a:lnTo>
                  <a:lnTo>
                    <a:pt x="633058" y="352707"/>
                  </a:lnTo>
                  <a:lnTo>
                    <a:pt x="633058" y="34284"/>
                  </a:lnTo>
                  <a:close/>
                  <a:moveTo>
                    <a:pt x="465080" y="34284"/>
                  </a:moveTo>
                  <a:cubicBezTo>
                    <a:pt x="460103" y="34284"/>
                    <a:pt x="455126" y="35528"/>
                    <a:pt x="451393" y="40503"/>
                  </a:cubicBezTo>
                  <a:cubicBezTo>
                    <a:pt x="448904" y="44235"/>
                    <a:pt x="446416" y="49210"/>
                    <a:pt x="447660" y="54186"/>
                  </a:cubicBezTo>
                  <a:lnTo>
                    <a:pt x="498676" y="439776"/>
                  </a:lnTo>
                  <a:cubicBezTo>
                    <a:pt x="499920" y="452214"/>
                    <a:pt x="507386" y="463408"/>
                    <a:pt x="517340" y="470871"/>
                  </a:cubicBezTo>
                  <a:lnTo>
                    <a:pt x="517340" y="401217"/>
                  </a:lnTo>
                  <a:cubicBezTo>
                    <a:pt x="517340" y="383803"/>
                    <a:pt x="526050" y="370121"/>
                    <a:pt x="539737" y="361414"/>
                  </a:cubicBezTo>
                  <a:lnTo>
                    <a:pt x="539737" y="34284"/>
                  </a:lnTo>
                  <a:close/>
                  <a:moveTo>
                    <a:pt x="465080" y="4432"/>
                  </a:moveTo>
                  <a:lnTo>
                    <a:pt x="737578" y="4432"/>
                  </a:lnTo>
                  <a:cubicBezTo>
                    <a:pt x="751265" y="4432"/>
                    <a:pt x="764952" y="10651"/>
                    <a:pt x="773662" y="20602"/>
                  </a:cubicBezTo>
                  <a:cubicBezTo>
                    <a:pt x="782372" y="30553"/>
                    <a:pt x="786105" y="44235"/>
                    <a:pt x="784860" y="57917"/>
                  </a:cubicBezTo>
                  <a:lnTo>
                    <a:pt x="733845" y="443507"/>
                  </a:lnTo>
                  <a:cubicBezTo>
                    <a:pt x="730112" y="470871"/>
                    <a:pt x="711448" y="494504"/>
                    <a:pt x="685318" y="504455"/>
                  </a:cubicBezTo>
                  <a:lnTo>
                    <a:pt x="685318" y="572866"/>
                  </a:lnTo>
                  <a:cubicBezTo>
                    <a:pt x="685318" y="598987"/>
                    <a:pt x="664165" y="620132"/>
                    <a:pt x="636791" y="620132"/>
                  </a:cubicBezTo>
                  <a:lnTo>
                    <a:pt x="635547" y="620132"/>
                  </a:lnTo>
                  <a:lnTo>
                    <a:pt x="682829" y="708445"/>
                  </a:lnTo>
                  <a:cubicBezTo>
                    <a:pt x="682829" y="709688"/>
                    <a:pt x="684074" y="709688"/>
                    <a:pt x="684074" y="709688"/>
                  </a:cubicBezTo>
                  <a:lnTo>
                    <a:pt x="797303" y="729590"/>
                  </a:lnTo>
                  <a:cubicBezTo>
                    <a:pt x="808502" y="732078"/>
                    <a:pt x="818456" y="739541"/>
                    <a:pt x="822189" y="750735"/>
                  </a:cubicBezTo>
                  <a:cubicBezTo>
                    <a:pt x="825922" y="763174"/>
                    <a:pt x="823433" y="775612"/>
                    <a:pt x="814723" y="784319"/>
                  </a:cubicBezTo>
                  <a:lnTo>
                    <a:pt x="735089" y="865168"/>
                  </a:lnTo>
                  <a:cubicBezTo>
                    <a:pt x="735089" y="866412"/>
                    <a:pt x="733845" y="866412"/>
                    <a:pt x="735089" y="867656"/>
                  </a:cubicBezTo>
                  <a:lnTo>
                    <a:pt x="751265" y="980845"/>
                  </a:lnTo>
                  <a:cubicBezTo>
                    <a:pt x="752509" y="992040"/>
                    <a:pt x="747532" y="1004478"/>
                    <a:pt x="737578" y="1011941"/>
                  </a:cubicBezTo>
                  <a:cubicBezTo>
                    <a:pt x="727623" y="1018160"/>
                    <a:pt x="715181" y="1019404"/>
                    <a:pt x="703982" y="1014429"/>
                  </a:cubicBezTo>
                  <a:lnTo>
                    <a:pt x="603195" y="964675"/>
                  </a:lnTo>
                  <a:cubicBezTo>
                    <a:pt x="603195" y="963432"/>
                    <a:pt x="601951" y="963432"/>
                    <a:pt x="600707" y="964675"/>
                  </a:cubicBezTo>
                  <a:lnTo>
                    <a:pt x="498676" y="1014429"/>
                  </a:lnTo>
                  <a:cubicBezTo>
                    <a:pt x="493698" y="1016917"/>
                    <a:pt x="488721" y="1016917"/>
                    <a:pt x="483744" y="1016917"/>
                  </a:cubicBezTo>
                  <a:cubicBezTo>
                    <a:pt x="477523" y="1016917"/>
                    <a:pt x="471301" y="1015673"/>
                    <a:pt x="465080" y="1011941"/>
                  </a:cubicBezTo>
                  <a:cubicBezTo>
                    <a:pt x="455126" y="1004478"/>
                    <a:pt x="451393" y="992040"/>
                    <a:pt x="452637" y="980845"/>
                  </a:cubicBezTo>
                  <a:lnTo>
                    <a:pt x="467569" y="867656"/>
                  </a:lnTo>
                  <a:cubicBezTo>
                    <a:pt x="467569" y="866412"/>
                    <a:pt x="467569" y="866412"/>
                    <a:pt x="467569" y="865168"/>
                  </a:cubicBezTo>
                  <a:lnTo>
                    <a:pt x="387935" y="784319"/>
                  </a:lnTo>
                  <a:cubicBezTo>
                    <a:pt x="380469" y="775612"/>
                    <a:pt x="376736" y="763174"/>
                    <a:pt x="380469" y="750735"/>
                  </a:cubicBezTo>
                  <a:cubicBezTo>
                    <a:pt x="384202" y="739541"/>
                    <a:pt x="394156" y="732078"/>
                    <a:pt x="405354" y="729590"/>
                  </a:cubicBezTo>
                  <a:lnTo>
                    <a:pt x="518584" y="709688"/>
                  </a:lnTo>
                  <a:cubicBezTo>
                    <a:pt x="518584" y="709688"/>
                    <a:pt x="519828" y="709688"/>
                    <a:pt x="519828" y="708445"/>
                  </a:cubicBezTo>
                  <a:lnTo>
                    <a:pt x="567111" y="620132"/>
                  </a:lnTo>
                  <a:lnTo>
                    <a:pt x="565867" y="620132"/>
                  </a:lnTo>
                  <a:cubicBezTo>
                    <a:pt x="538493" y="620132"/>
                    <a:pt x="517340" y="598987"/>
                    <a:pt x="517340" y="572866"/>
                  </a:cubicBezTo>
                  <a:lnTo>
                    <a:pt x="517340" y="504455"/>
                  </a:lnTo>
                  <a:cubicBezTo>
                    <a:pt x="491210" y="494504"/>
                    <a:pt x="472546" y="470871"/>
                    <a:pt x="468813" y="443507"/>
                  </a:cubicBezTo>
                  <a:lnTo>
                    <a:pt x="417797" y="57917"/>
                  </a:lnTo>
                  <a:cubicBezTo>
                    <a:pt x="416553" y="44235"/>
                    <a:pt x="420286" y="30553"/>
                    <a:pt x="428996" y="20602"/>
                  </a:cubicBezTo>
                  <a:cubicBezTo>
                    <a:pt x="438950" y="10651"/>
                    <a:pt x="451393" y="4432"/>
                    <a:pt x="465080" y="4432"/>
                  </a:cubicBezTo>
                  <a:close/>
                  <a:moveTo>
                    <a:pt x="843856" y="190"/>
                  </a:moveTo>
                  <a:cubicBezTo>
                    <a:pt x="852542" y="-1059"/>
                    <a:pt x="859987" y="3938"/>
                    <a:pt x="861228" y="12683"/>
                  </a:cubicBezTo>
                  <a:lnTo>
                    <a:pt x="877359" y="133864"/>
                  </a:lnTo>
                  <a:cubicBezTo>
                    <a:pt x="878600" y="146357"/>
                    <a:pt x="886045" y="158850"/>
                    <a:pt x="895972" y="165096"/>
                  </a:cubicBezTo>
                  <a:lnTo>
                    <a:pt x="895972" y="95136"/>
                  </a:lnTo>
                  <a:cubicBezTo>
                    <a:pt x="895972" y="78895"/>
                    <a:pt x="904657" y="63904"/>
                    <a:pt x="918307" y="55159"/>
                  </a:cubicBezTo>
                  <a:lnTo>
                    <a:pt x="918307" y="15182"/>
                  </a:lnTo>
                  <a:cubicBezTo>
                    <a:pt x="918307" y="7686"/>
                    <a:pt x="924511" y="190"/>
                    <a:pt x="931956" y="190"/>
                  </a:cubicBezTo>
                  <a:cubicBezTo>
                    <a:pt x="940642" y="190"/>
                    <a:pt x="948087" y="7686"/>
                    <a:pt x="948087" y="15182"/>
                  </a:cubicBezTo>
                  <a:lnTo>
                    <a:pt x="948087" y="47663"/>
                  </a:lnTo>
                  <a:lnTo>
                    <a:pt x="1012612" y="47663"/>
                  </a:lnTo>
                  <a:lnTo>
                    <a:pt x="1012612" y="15182"/>
                  </a:lnTo>
                  <a:cubicBezTo>
                    <a:pt x="1012612" y="7686"/>
                    <a:pt x="1020057" y="190"/>
                    <a:pt x="1027502" y="190"/>
                  </a:cubicBezTo>
                  <a:cubicBezTo>
                    <a:pt x="1036188" y="190"/>
                    <a:pt x="1042392" y="7686"/>
                    <a:pt x="1042392" y="15182"/>
                  </a:cubicBezTo>
                  <a:lnTo>
                    <a:pt x="1042392" y="55159"/>
                  </a:lnTo>
                  <a:cubicBezTo>
                    <a:pt x="1056042" y="63904"/>
                    <a:pt x="1064728" y="78895"/>
                    <a:pt x="1064728" y="95136"/>
                  </a:cubicBezTo>
                  <a:lnTo>
                    <a:pt x="1064728" y="165096"/>
                  </a:lnTo>
                  <a:cubicBezTo>
                    <a:pt x="1074654" y="158850"/>
                    <a:pt x="1082100" y="146357"/>
                    <a:pt x="1083340" y="133864"/>
                  </a:cubicBezTo>
                  <a:lnTo>
                    <a:pt x="1099472" y="12683"/>
                  </a:lnTo>
                  <a:cubicBezTo>
                    <a:pt x="1099472" y="3938"/>
                    <a:pt x="1108158" y="-1059"/>
                    <a:pt x="1115603" y="190"/>
                  </a:cubicBezTo>
                  <a:cubicBezTo>
                    <a:pt x="1124289" y="1440"/>
                    <a:pt x="1129252" y="8935"/>
                    <a:pt x="1129252" y="16431"/>
                  </a:cubicBezTo>
                  <a:lnTo>
                    <a:pt x="1113121" y="137612"/>
                  </a:lnTo>
                  <a:cubicBezTo>
                    <a:pt x="1109398" y="166345"/>
                    <a:pt x="1090786" y="188832"/>
                    <a:pt x="1064728" y="200076"/>
                  </a:cubicBezTo>
                  <a:lnTo>
                    <a:pt x="1064728" y="267537"/>
                  </a:lnTo>
                  <a:cubicBezTo>
                    <a:pt x="1064728" y="293772"/>
                    <a:pt x="1043633" y="316259"/>
                    <a:pt x="1016334" y="316259"/>
                  </a:cubicBezTo>
                  <a:lnTo>
                    <a:pt x="1015093" y="316259"/>
                  </a:lnTo>
                  <a:lnTo>
                    <a:pt x="1062246" y="403709"/>
                  </a:lnTo>
                  <a:cubicBezTo>
                    <a:pt x="1062246" y="404959"/>
                    <a:pt x="1063487" y="406208"/>
                    <a:pt x="1063487" y="406208"/>
                  </a:cubicBezTo>
                  <a:lnTo>
                    <a:pt x="1176404" y="426196"/>
                  </a:lnTo>
                  <a:cubicBezTo>
                    <a:pt x="1187572" y="427446"/>
                    <a:pt x="1197499" y="436191"/>
                    <a:pt x="1201222" y="447434"/>
                  </a:cubicBezTo>
                  <a:cubicBezTo>
                    <a:pt x="1204944" y="459927"/>
                    <a:pt x="1201222" y="471171"/>
                    <a:pt x="1193776" y="479916"/>
                  </a:cubicBezTo>
                  <a:lnTo>
                    <a:pt x="1114362" y="562369"/>
                  </a:lnTo>
                  <a:cubicBezTo>
                    <a:pt x="1114362" y="563618"/>
                    <a:pt x="1113121" y="563618"/>
                    <a:pt x="1114362" y="564867"/>
                  </a:cubicBezTo>
                  <a:lnTo>
                    <a:pt x="1129252" y="677303"/>
                  </a:lnTo>
                  <a:cubicBezTo>
                    <a:pt x="1131734" y="689796"/>
                    <a:pt x="1126770" y="701039"/>
                    <a:pt x="1116844" y="708535"/>
                  </a:cubicBezTo>
                  <a:cubicBezTo>
                    <a:pt x="1110639" y="712283"/>
                    <a:pt x="1104435" y="714781"/>
                    <a:pt x="1098231" y="714781"/>
                  </a:cubicBezTo>
                  <a:cubicBezTo>
                    <a:pt x="1092026" y="714781"/>
                    <a:pt x="1088304" y="713532"/>
                    <a:pt x="1083340" y="711033"/>
                  </a:cubicBezTo>
                  <a:lnTo>
                    <a:pt x="981590" y="661062"/>
                  </a:lnTo>
                  <a:cubicBezTo>
                    <a:pt x="980350" y="661062"/>
                    <a:pt x="979109" y="661062"/>
                    <a:pt x="979109" y="661062"/>
                  </a:cubicBezTo>
                  <a:lnTo>
                    <a:pt x="877359" y="711033"/>
                  </a:lnTo>
                  <a:cubicBezTo>
                    <a:pt x="866191" y="717280"/>
                    <a:pt x="853782" y="716031"/>
                    <a:pt x="843856" y="708535"/>
                  </a:cubicBezTo>
                  <a:cubicBezTo>
                    <a:pt x="833929" y="701039"/>
                    <a:pt x="828965" y="689796"/>
                    <a:pt x="830206" y="677303"/>
                  </a:cubicBezTo>
                  <a:lnTo>
                    <a:pt x="846337" y="564867"/>
                  </a:lnTo>
                  <a:cubicBezTo>
                    <a:pt x="847578" y="563618"/>
                    <a:pt x="846337" y="563618"/>
                    <a:pt x="846337" y="562369"/>
                  </a:cubicBezTo>
                  <a:lnTo>
                    <a:pt x="766923" y="479916"/>
                  </a:lnTo>
                  <a:cubicBezTo>
                    <a:pt x="758237" y="471171"/>
                    <a:pt x="755755" y="459927"/>
                    <a:pt x="759478" y="447434"/>
                  </a:cubicBezTo>
                  <a:cubicBezTo>
                    <a:pt x="763200" y="436191"/>
                    <a:pt x="773127" y="427446"/>
                    <a:pt x="784295" y="426196"/>
                  </a:cubicBezTo>
                  <a:lnTo>
                    <a:pt x="897212" y="406208"/>
                  </a:lnTo>
                  <a:cubicBezTo>
                    <a:pt x="897212" y="406208"/>
                    <a:pt x="898453" y="404959"/>
                    <a:pt x="898453" y="403709"/>
                  </a:cubicBezTo>
                  <a:lnTo>
                    <a:pt x="945606" y="316259"/>
                  </a:lnTo>
                  <a:lnTo>
                    <a:pt x="943124" y="316259"/>
                  </a:lnTo>
                  <a:cubicBezTo>
                    <a:pt x="917066" y="316259"/>
                    <a:pt x="895972" y="293772"/>
                    <a:pt x="895972" y="267537"/>
                  </a:cubicBezTo>
                  <a:lnTo>
                    <a:pt x="895972" y="200076"/>
                  </a:lnTo>
                  <a:cubicBezTo>
                    <a:pt x="869914" y="188832"/>
                    <a:pt x="851301" y="166345"/>
                    <a:pt x="847578" y="137612"/>
                  </a:cubicBezTo>
                  <a:lnTo>
                    <a:pt x="831447" y="16431"/>
                  </a:lnTo>
                  <a:cubicBezTo>
                    <a:pt x="830206" y="8935"/>
                    <a:pt x="836411" y="1440"/>
                    <a:pt x="843856" y="190"/>
                  </a:cubicBezTo>
                  <a:close/>
                  <a:moveTo>
                    <a:pt x="87055" y="190"/>
                  </a:moveTo>
                  <a:cubicBezTo>
                    <a:pt x="95741" y="-1059"/>
                    <a:pt x="103187" y="3938"/>
                    <a:pt x="103187" y="12683"/>
                  </a:cubicBezTo>
                  <a:lnTo>
                    <a:pt x="119318" y="133864"/>
                  </a:lnTo>
                  <a:cubicBezTo>
                    <a:pt x="120559" y="146357"/>
                    <a:pt x="128004" y="158850"/>
                    <a:pt x="139171" y="165096"/>
                  </a:cubicBezTo>
                  <a:lnTo>
                    <a:pt x="139171" y="95136"/>
                  </a:lnTo>
                  <a:cubicBezTo>
                    <a:pt x="139171" y="78895"/>
                    <a:pt x="146616" y="63904"/>
                    <a:pt x="160266" y="55159"/>
                  </a:cubicBezTo>
                  <a:lnTo>
                    <a:pt x="160266" y="15182"/>
                  </a:lnTo>
                  <a:cubicBezTo>
                    <a:pt x="160266" y="7686"/>
                    <a:pt x="167711" y="190"/>
                    <a:pt x="175156" y="190"/>
                  </a:cubicBezTo>
                  <a:cubicBezTo>
                    <a:pt x="182601" y="190"/>
                    <a:pt x="190046" y="7686"/>
                    <a:pt x="190046" y="15182"/>
                  </a:cubicBezTo>
                  <a:lnTo>
                    <a:pt x="190046" y="47663"/>
                  </a:lnTo>
                  <a:lnTo>
                    <a:pt x="254571" y="47663"/>
                  </a:lnTo>
                  <a:lnTo>
                    <a:pt x="254571" y="15182"/>
                  </a:lnTo>
                  <a:cubicBezTo>
                    <a:pt x="254571" y="7686"/>
                    <a:pt x="262016" y="190"/>
                    <a:pt x="269461" y="190"/>
                  </a:cubicBezTo>
                  <a:cubicBezTo>
                    <a:pt x="278147" y="190"/>
                    <a:pt x="284351" y="7686"/>
                    <a:pt x="284351" y="15182"/>
                  </a:cubicBezTo>
                  <a:lnTo>
                    <a:pt x="284351" y="55159"/>
                  </a:lnTo>
                  <a:cubicBezTo>
                    <a:pt x="298001" y="63904"/>
                    <a:pt x="306687" y="78895"/>
                    <a:pt x="306687" y="95136"/>
                  </a:cubicBezTo>
                  <a:lnTo>
                    <a:pt x="306687" y="165096"/>
                  </a:lnTo>
                  <a:cubicBezTo>
                    <a:pt x="316613" y="158850"/>
                    <a:pt x="324059" y="146357"/>
                    <a:pt x="325299" y="133864"/>
                  </a:cubicBezTo>
                  <a:lnTo>
                    <a:pt x="341431" y="12683"/>
                  </a:lnTo>
                  <a:cubicBezTo>
                    <a:pt x="342671" y="3938"/>
                    <a:pt x="350117" y="-1059"/>
                    <a:pt x="358802" y="190"/>
                  </a:cubicBezTo>
                  <a:cubicBezTo>
                    <a:pt x="366248" y="1440"/>
                    <a:pt x="372452" y="8935"/>
                    <a:pt x="371211" y="16431"/>
                  </a:cubicBezTo>
                  <a:lnTo>
                    <a:pt x="355080" y="137612"/>
                  </a:lnTo>
                  <a:cubicBezTo>
                    <a:pt x="351357" y="166345"/>
                    <a:pt x="332745" y="188832"/>
                    <a:pt x="306687" y="198827"/>
                  </a:cubicBezTo>
                  <a:lnTo>
                    <a:pt x="306687" y="267537"/>
                  </a:lnTo>
                  <a:cubicBezTo>
                    <a:pt x="306687" y="293772"/>
                    <a:pt x="285592" y="316259"/>
                    <a:pt x="259534" y="316259"/>
                  </a:cubicBezTo>
                  <a:lnTo>
                    <a:pt x="258293" y="316259"/>
                  </a:lnTo>
                  <a:lnTo>
                    <a:pt x="304205" y="403709"/>
                  </a:lnTo>
                  <a:cubicBezTo>
                    <a:pt x="304205" y="404959"/>
                    <a:pt x="305446" y="406208"/>
                    <a:pt x="306687" y="406208"/>
                  </a:cubicBezTo>
                  <a:lnTo>
                    <a:pt x="418364" y="426196"/>
                  </a:lnTo>
                  <a:cubicBezTo>
                    <a:pt x="429531" y="427446"/>
                    <a:pt x="439458" y="436191"/>
                    <a:pt x="443181" y="447434"/>
                  </a:cubicBezTo>
                  <a:cubicBezTo>
                    <a:pt x="446903" y="459927"/>
                    <a:pt x="444421" y="471171"/>
                    <a:pt x="435735" y="479916"/>
                  </a:cubicBezTo>
                  <a:lnTo>
                    <a:pt x="356321" y="562369"/>
                  </a:lnTo>
                  <a:cubicBezTo>
                    <a:pt x="356321" y="563618"/>
                    <a:pt x="355080" y="563618"/>
                    <a:pt x="356321" y="564867"/>
                  </a:cubicBezTo>
                  <a:lnTo>
                    <a:pt x="372452" y="677303"/>
                  </a:lnTo>
                  <a:cubicBezTo>
                    <a:pt x="373693" y="689796"/>
                    <a:pt x="368729" y="701039"/>
                    <a:pt x="358802" y="708535"/>
                  </a:cubicBezTo>
                  <a:cubicBezTo>
                    <a:pt x="353839" y="712283"/>
                    <a:pt x="346394" y="714781"/>
                    <a:pt x="340190" y="714781"/>
                  </a:cubicBezTo>
                  <a:cubicBezTo>
                    <a:pt x="335226" y="714781"/>
                    <a:pt x="330263" y="713532"/>
                    <a:pt x="325299" y="711033"/>
                  </a:cubicBezTo>
                  <a:lnTo>
                    <a:pt x="223549" y="661062"/>
                  </a:lnTo>
                  <a:cubicBezTo>
                    <a:pt x="222309" y="661062"/>
                    <a:pt x="222309" y="661062"/>
                    <a:pt x="221068" y="661062"/>
                  </a:cubicBezTo>
                  <a:lnTo>
                    <a:pt x="119318" y="711033"/>
                  </a:lnTo>
                  <a:cubicBezTo>
                    <a:pt x="109391" y="717280"/>
                    <a:pt x="95741" y="716031"/>
                    <a:pt x="85815" y="708535"/>
                  </a:cubicBezTo>
                  <a:cubicBezTo>
                    <a:pt x="75888" y="701039"/>
                    <a:pt x="72165" y="689796"/>
                    <a:pt x="73406" y="677303"/>
                  </a:cubicBezTo>
                  <a:lnTo>
                    <a:pt x="89537" y="564867"/>
                  </a:lnTo>
                  <a:cubicBezTo>
                    <a:pt x="89537" y="563618"/>
                    <a:pt x="89537" y="563618"/>
                    <a:pt x="88296" y="562369"/>
                  </a:cubicBezTo>
                  <a:lnTo>
                    <a:pt x="10123" y="479916"/>
                  </a:lnTo>
                  <a:cubicBezTo>
                    <a:pt x="1437" y="471171"/>
                    <a:pt x="-2286" y="459927"/>
                    <a:pt x="1437" y="447434"/>
                  </a:cubicBezTo>
                  <a:cubicBezTo>
                    <a:pt x="5159" y="436191"/>
                    <a:pt x="15086" y="427446"/>
                    <a:pt x="26254" y="426196"/>
                  </a:cubicBezTo>
                  <a:lnTo>
                    <a:pt x="139171" y="406208"/>
                  </a:lnTo>
                  <a:cubicBezTo>
                    <a:pt x="140412" y="406208"/>
                    <a:pt x="140412" y="404959"/>
                    <a:pt x="140412" y="403709"/>
                  </a:cubicBezTo>
                  <a:lnTo>
                    <a:pt x="187565" y="316259"/>
                  </a:lnTo>
                  <a:lnTo>
                    <a:pt x="186324" y="316259"/>
                  </a:lnTo>
                  <a:cubicBezTo>
                    <a:pt x="160266" y="316259"/>
                    <a:pt x="139171" y="293772"/>
                    <a:pt x="139171" y="267537"/>
                  </a:cubicBezTo>
                  <a:lnTo>
                    <a:pt x="139171" y="200076"/>
                  </a:lnTo>
                  <a:cubicBezTo>
                    <a:pt x="113113" y="188832"/>
                    <a:pt x="93260" y="166345"/>
                    <a:pt x="89537" y="137612"/>
                  </a:cubicBezTo>
                  <a:lnTo>
                    <a:pt x="74647" y="16431"/>
                  </a:lnTo>
                  <a:cubicBezTo>
                    <a:pt x="73406" y="8935"/>
                    <a:pt x="78370" y="1440"/>
                    <a:pt x="87055" y="190"/>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63" name="Freeform 62">
              <a:extLst>
                <a:ext uri="{FF2B5EF4-FFF2-40B4-BE49-F238E27FC236}">
                  <a16:creationId xmlns:a16="http://schemas.microsoft.com/office/drawing/2014/main" id="{0738F6F7-68D0-3E4B-9066-72360CD8B5D9}"/>
                </a:ext>
              </a:extLst>
            </p:cNvPr>
            <p:cNvSpPr>
              <a:spLocks noChangeArrowheads="1"/>
            </p:cNvSpPr>
            <p:nvPr/>
          </p:nvSpPr>
          <p:spPr bwMode="auto">
            <a:xfrm>
              <a:off x="12035919" y="1172701"/>
              <a:ext cx="304713" cy="438195"/>
            </a:xfrm>
            <a:custGeom>
              <a:avLst/>
              <a:gdLst>
                <a:gd name="connsiteX0" fmla="*/ 213330 w 304713"/>
                <a:gd name="connsiteY0" fmla="*/ 0 h 438195"/>
                <a:gd name="connsiteX1" fmla="*/ 287051 w 304713"/>
                <a:gd name="connsiteY1" fmla="*/ 0 h 438195"/>
                <a:gd name="connsiteX2" fmla="*/ 300567 w 304713"/>
                <a:gd name="connsiteY2" fmla="*/ 6242 h 438195"/>
                <a:gd name="connsiteX3" fmla="*/ 304253 w 304713"/>
                <a:gd name="connsiteY3" fmla="*/ 19975 h 438195"/>
                <a:gd name="connsiteX4" fmla="*/ 253877 w 304713"/>
                <a:gd name="connsiteY4" fmla="*/ 405736 h 438195"/>
                <a:gd name="connsiteX5" fmla="*/ 235446 w 304713"/>
                <a:gd name="connsiteY5" fmla="*/ 438195 h 438195"/>
                <a:gd name="connsiteX6" fmla="*/ 235446 w 304713"/>
                <a:gd name="connsiteY6" fmla="*/ 368283 h 438195"/>
                <a:gd name="connsiteX7" fmla="*/ 213330 w 304713"/>
                <a:gd name="connsiteY7" fmla="*/ 328334 h 438195"/>
                <a:gd name="connsiteX8" fmla="*/ 17528 w 304713"/>
                <a:gd name="connsiteY8" fmla="*/ 0 h 438195"/>
                <a:gd name="connsiteX9" fmla="*/ 91251 w 304713"/>
                <a:gd name="connsiteY9" fmla="*/ 0 h 438195"/>
                <a:gd name="connsiteX10" fmla="*/ 91251 w 304713"/>
                <a:gd name="connsiteY10" fmla="*/ 328334 h 438195"/>
                <a:gd name="connsiteX11" fmla="*/ 69134 w 304713"/>
                <a:gd name="connsiteY11" fmla="*/ 368283 h 438195"/>
                <a:gd name="connsiteX12" fmla="*/ 69134 w 304713"/>
                <a:gd name="connsiteY12" fmla="*/ 438195 h 438195"/>
                <a:gd name="connsiteX13" fmla="*/ 50703 w 304713"/>
                <a:gd name="connsiteY13" fmla="*/ 406984 h 438195"/>
                <a:gd name="connsiteX14" fmla="*/ 326 w 304713"/>
                <a:gd name="connsiteY14" fmla="*/ 19975 h 438195"/>
                <a:gd name="connsiteX15" fmla="*/ 4012 w 304713"/>
                <a:gd name="connsiteY15" fmla="*/ 6242 h 438195"/>
                <a:gd name="connsiteX16" fmla="*/ 17528 w 304713"/>
                <a:gd name="connsiteY16" fmla="*/ 0 h 43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713" h="438195">
                  <a:moveTo>
                    <a:pt x="213330" y="0"/>
                  </a:moveTo>
                  <a:lnTo>
                    <a:pt x="287051" y="0"/>
                  </a:lnTo>
                  <a:cubicBezTo>
                    <a:pt x="293194" y="0"/>
                    <a:pt x="296881" y="1248"/>
                    <a:pt x="300567" y="6242"/>
                  </a:cubicBezTo>
                  <a:cubicBezTo>
                    <a:pt x="304253" y="9987"/>
                    <a:pt x="305481" y="14981"/>
                    <a:pt x="304253" y="19975"/>
                  </a:cubicBezTo>
                  <a:lnTo>
                    <a:pt x="253877" y="405736"/>
                  </a:lnTo>
                  <a:cubicBezTo>
                    <a:pt x="252648" y="418220"/>
                    <a:pt x="245276" y="430704"/>
                    <a:pt x="235446" y="438195"/>
                  </a:cubicBezTo>
                  <a:lnTo>
                    <a:pt x="235446" y="368283"/>
                  </a:lnTo>
                  <a:cubicBezTo>
                    <a:pt x="235446" y="350805"/>
                    <a:pt x="226846" y="337073"/>
                    <a:pt x="213330" y="328334"/>
                  </a:cubicBezTo>
                  <a:close/>
                  <a:moveTo>
                    <a:pt x="17528" y="0"/>
                  </a:moveTo>
                  <a:lnTo>
                    <a:pt x="91251" y="0"/>
                  </a:lnTo>
                  <a:lnTo>
                    <a:pt x="91251" y="328334"/>
                  </a:lnTo>
                  <a:cubicBezTo>
                    <a:pt x="77735" y="337073"/>
                    <a:pt x="69134" y="350805"/>
                    <a:pt x="69134" y="368283"/>
                  </a:cubicBezTo>
                  <a:lnTo>
                    <a:pt x="69134" y="438195"/>
                  </a:lnTo>
                  <a:cubicBezTo>
                    <a:pt x="59304" y="430704"/>
                    <a:pt x="51932" y="419468"/>
                    <a:pt x="50703" y="406984"/>
                  </a:cubicBezTo>
                  <a:lnTo>
                    <a:pt x="326" y="19975"/>
                  </a:lnTo>
                  <a:cubicBezTo>
                    <a:pt x="-903" y="14981"/>
                    <a:pt x="1554" y="9987"/>
                    <a:pt x="4012" y="6242"/>
                  </a:cubicBezTo>
                  <a:cubicBezTo>
                    <a:pt x="7698" y="1248"/>
                    <a:pt x="12613" y="0"/>
                    <a:pt x="17528" y="0"/>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64" name="Freeform 206">
              <a:extLst>
                <a:ext uri="{FF2B5EF4-FFF2-40B4-BE49-F238E27FC236}">
                  <a16:creationId xmlns:a16="http://schemas.microsoft.com/office/drawing/2014/main" id="{80A92B68-4AC7-074E-A89F-6BAA49A1B505}"/>
                </a:ext>
              </a:extLst>
            </p:cNvPr>
            <p:cNvSpPr>
              <a:spLocks noChangeArrowheads="1"/>
            </p:cNvSpPr>
            <p:nvPr/>
          </p:nvSpPr>
          <p:spPr bwMode="auto">
            <a:xfrm>
              <a:off x="11754874" y="1222139"/>
              <a:ext cx="109861" cy="208735"/>
            </a:xfrm>
            <a:custGeom>
              <a:avLst/>
              <a:gdLst>
                <a:gd name="T0" fmla="*/ 44 w 89"/>
                <a:gd name="T1" fmla="*/ 167 h 168"/>
                <a:gd name="T2" fmla="*/ 74 w 89"/>
                <a:gd name="T3" fmla="*/ 167 h 168"/>
                <a:gd name="T4" fmla="*/ 74 w 89"/>
                <a:gd name="T5" fmla="*/ 167 h 168"/>
                <a:gd name="T6" fmla="*/ 88 w 89"/>
                <a:gd name="T7" fmla="*/ 152 h 168"/>
                <a:gd name="T8" fmla="*/ 88 w 89"/>
                <a:gd name="T9" fmla="*/ 14 h 168"/>
                <a:gd name="T10" fmla="*/ 88 w 89"/>
                <a:gd name="T11" fmla="*/ 14 h 168"/>
                <a:gd name="T12" fmla="*/ 74 w 89"/>
                <a:gd name="T13" fmla="*/ 0 h 168"/>
                <a:gd name="T14" fmla="*/ 15 w 89"/>
                <a:gd name="T15" fmla="*/ 0 h 168"/>
                <a:gd name="T16" fmla="*/ 15 w 89"/>
                <a:gd name="T17" fmla="*/ 0 h 168"/>
                <a:gd name="T18" fmla="*/ 0 w 89"/>
                <a:gd name="T19" fmla="*/ 14 h 168"/>
                <a:gd name="T20" fmla="*/ 0 w 89"/>
                <a:gd name="T21" fmla="*/ 152 h 168"/>
                <a:gd name="T22" fmla="*/ 0 w 89"/>
                <a:gd name="T23" fmla="*/ 152 h 168"/>
                <a:gd name="T24" fmla="*/ 15 w 89"/>
                <a:gd name="T25" fmla="*/ 167 h 168"/>
                <a:gd name="T26" fmla="*/ 44 w 89"/>
                <a:gd name="T27" fmla="*/ 16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168">
                  <a:moveTo>
                    <a:pt x="44" y="167"/>
                  </a:moveTo>
                  <a:lnTo>
                    <a:pt x="74" y="167"/>
                  </a:lnTo>
                  <a:lnTo>
                    <a:pt x="74" y="167"/>
                  </a:lnTo>
                  <a:cubicBezTo>
                    <a:pt x="82" y="167"/>
                    <a:pt x="88" y="160"/>
                    <a:pt x="88" y="152"/>
                  </a:cubicBezTo>
                  <a:lnTo>
                    <a:pt x="88" y="14"/>
                  </a:lnTo>
                  <a:lnTo>
                    <a:pt x="88" y="14"/>
                  </a:lnTo>
                  <a:cubicBezTo>
                    <a:pt x="88" y="6"/>
                    <a:pt x="82" y="0"/>
                    <a:pt x="74" y="0"/>
                  </a:cubicBezTo>
                  <a:lnTo>
                    <a:pt x="15" y="0"/>
                  </a:lnTo>
                  <a:lnTo>
                    <a:pt x="15" y="0"/>
                  </a:lnTo>
                  <a:cubicBezTo>
                    <a:pt x="7" y="0"/>
                    <a:pt x="0" y="6"/>
                    <a:pt x="0" y="14"/>
                  </a:cubicBezTo>
                  <a:lnTo>
                    <a:pt x="0" y="152"/>
                  </a:lnTo>
                  <a:lnTo>
                    <a:pt x="0" y="152"/>
                  </a:lnTo>
                  <a:cubicBezTo>
                    <a:pt x="0" y="160"/>
                    <a:pt x="7" y="167"/>
                    <a:pt x="15" y="167"/>
                  </a:cubicBezTo>
                  <a:lnTo>
                    <a:pt x="44" y="167"/>
                  </a:ln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65" name="Freeform 207">
              <a:extLst>
                <a:ext uri="{FF2B5EF4-FFF2-40B4-BE49-F238E27FC236}">
                  <a16:creationId xmlns:a16="http://schemas.microsoft.com/office/drawing/2014/main" id="{953745E3-7BBC-ED4D-A5CE-DEEE1547B73D}"/>
                </a:ext>
              </a:extLst>
            </p:cNvPr>
            <p:cNvSpPr>
              <a:spLocks noChangeArrowheads="1"/>
            </p:cNvSpPr>
            <p:nvPr/>
          </p:nvSpPr>
          <p:spPr bwMode="auto">
            <a:xfrm>
              <a:off x="12133890" y="1524257"/>
              <a:ext cx="109861" cy="208735"/>
            </a:xfrm>
            <a:custGeom>
              <a:avLst/>
              <a:gdLst>
                <a:gd name="T0" fmla="*/ 0 w 88"/>
                <a:gd name="T1" fmla="*/ 14 h 168"/>
                <a:gd name="T2" fmla="*/ 0 w 88"/>
                <a:gd name="T3" fmla="*/ 152 h 168"/>
                <a:gd name="T4" fmla="*/ 0 w 88"/>
                <a:gd name="T5" fmla="*/ 152 h 168"/>
                <a:gd name="T6" fmla="*/ 15 w 88"/>
                <a:gd name="T7" fmla="*/ 167 h 168"/>
                <a:gd name="T8" fmla="*/ 72 w 88"/>
                <a:gd name="T9" fmla="*/ 167 h 168"/>
                <a:gd name="T10" fmla="*/ 72 w 88"/>
                <a:gd name="T11" fmla="*/ 167 h 168"/>
                <a:gd name="T12" fmla="*/ 87 w 88"/>
                <a:gd name="T13" fmla="*/ 152 h 168"/>
                <a:gd name="T14" fmla="*/ 87 w 88"/>
                <a:gd name="T15" fmla="*/ 14 h 168"/>
                <a:gd name="T16" fmla="*/ 87 w 88"/>
                <a:gd name="T17" fmla="*/ 14 h 168"/>
                <a:gd name="T18" fmla="*/ 72 w 88"/>
                <a:gd name="T19" fmla="*/ 0 h 168"/>
                <a:gd name="T20" fmla="*/ 15 w 88"/>
                <a:gd name="T21" fmla="*/ 0 h 168"/>
                <a:gd name="T22" fmla="*/ 15 w 88"/>
                <a:gd name="T23" fmla="*/ 0 h 168"/>
                <a:gd name="T24" fmla="*/ 0 w 88"/>
                <a:gd name="T25" fmla="*/ 1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168">
                  <a:moveTo>
                    <a:pt x="0" y="14"/>
                  </a:moveTo>
                  <a:lnTo>
                    <a:pt x="0" y="152"/>
                  </a:lnTo>
                  <a:lnTo>
                    <a:pt x="0" y="152"/>
                  </a:lnTo>
                  <a:cubicBezTo>
                    <a:pt x="0" y="160"/>
                    <a:pt x="7" y="167"/>
                    <a:pt x="15" y="167"/>
                  </a:cubicBezTo>
                  <a:lnTo>
                    <a:pt x="72" y="167"/>
                  </a:lnTo>
                  <a:lnTo>
                    <a:pt x="72" y="167"/>
                  </a:lnTo>
                  <a:cubicBezTo>
                    <a:pt x="80" y="167"/>
                    <a:pt x="87" y="160"/>
                    <a:pt x="87" y="152"/>
                  </a:cubicBezTo>
                  <a:lnTo>
                    <a:pt x="87" y="14"/>
                  </a:lnTo>
                  <a:lnTo>
                    <a:pt x="87" y="14"/>
                  </a:lnTo>
                  <a:cubicBezTo>
                    <a:pt x="87" y="6"/>
                    <a:pt x="80" y="0"/>
                    <a:pt x="72" y="0"/>
                  </a:cubicBezTo>
                  <a:lnTo>
                    <a:pt x="15" y="0"/>
                  </a:lnTo>
                  <a:lnTo>
                    <a:pt x="15" y="0"/>
                  </a:lnTo>
                  <a:cubicBezTo>
                    <a:pt x="7" y="0"/>
                    <a:pt x="0" y="6"/>
                    <a:pt x="0" y="14"/>
                  </a:cubicBezTo>
                </a:path>
              </a:pathLst>
            </a:custGeom>
            <a:solidFill>
              <a:srgbClr val="75CFE8"/>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66" name="Freeform 208">
              <a:extLst>
                <a:ext uri="{FF2B5EF4-FFF2-40B4-BE49-F238E27FC236}">
                  <a16:creationId xmlns:a16="http://schemas.microsoft.com/office/drawing/2014/main" id="{C5504214-F92F-E241-BF86-EA2B9EFB5E10}"/>
                </a:ext>
              </a:extLst>
            </p:cNvPr>
            <p:cNvSpPr>
              <a:spLocks noChangeArrowheads="1"/>
            </p:cNvSpPr>
            <p:nvPr/>
          </p:nvSpPr>
          <p:spPr bwMode="auto">
            <a:xfrm>
              <a:off x="12512913" y="1222139"/>
              <a:ext cx="109861" cy="208735"/>
            </a:xfrm>
            <a:custGeom>
              <a:avLst/>
              <a:gdLst>
                <a:gd name="T0" fmla="*/ 88 w 89"/>
                <a:gd name="T1" fmla="*/ 152 h 168"/>
                <a:gd name="T2" fmla="*/ 88 w 89"/>
                <a:gd name="T3" fmla="*/ 14 h 168"/>
                <a:gd name="T4" fmla="*/ 88 w 89"/>
                <a:gd name="T5" fmla="*/ 14 h 168"/>
                <a:gd name="T6" fmla="*/ 73 w 89"/>
                <a:gd name="T7" fmla="*/ 0 h 168"/>
                <a:gd name="T8" fmla="*/ 14 w 89"/>
                <a:gd name="T9" fmla="*/ 0 h 168"/>
                <a:gd name="T10" fmla="*/ 14 w 89"/>
                <a:gd name="T11" fmla="*/ 0 h 168"/>
                <a:gd name="T12" fmla="*/ 0 w 89"/>
                <a:gd name="T13" fmla="*/ 14 h 168"/>
                <a:gd name="T14" fmla="*/ 0 w 89"/>
                <a:gd name="T15" fmla="*/ 152 h 168"/>
                <a:gd name="T16" fmla="*/ 0 w 89"/>
                <a:gd name="T17" fmla="*/ 152 h 168"/>
                <a:gd name="T18" fmla="*/ 14 w 89"/>
                <a:gd name="T19" fmla="*/ 167 h 168"/>
                <a:gd name="T20" fmla="*/ 73 w 89"/>
                <a:gd name="T21" fmla="*/ 167 h 168"/>
                <a:gd name="T22" fmla="*/ 73 w 89"/>
                <a:gd name="T23" fmla="*/ 167 h 168"/>
                <a:gd name="T24" fmla="*/ 88 w 89"/>
                <a:gd name="T25" fmla="*/ 15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9" h="168">
                  <a:moveTo>
                    <a:pt x="88" y="152"/>
                  </a:moveTo>
                  <a:lnTo>
                    <a:pt x="88" y="14"/>
                  </a:lnTo>
                  <a:lnTo>
                    <a:pt x="88" y="14"/>
                  </a:lnTo>
                  <a:cubicBezTo>
                    <a:pt x="88" y="6"/>
                    <a:pt x="81" y="0"/>
                    <a:pt x="73" y="0"/>
                  </a:cubicBezTo>
                  <a:lnTo>
                    <a:pt x="14" y="0"/>
                  </a:lnTo>
                  <a:lnTo>
                    <a:pt x="14" y="0"/>
                  </a:lnTo>
                  <a:cubicBezTo>
                    <a:pt x="7" y="0"/>
                    <a:pt x="0" y="6"/>
                    <a:pt x="0" y="14"/>
                  </a:cubicBezTo>
                  <a:lnTo>
                    <a:pt x="0" y="152"/>
                  </a:lnTo>
                  <a:lnTo>
                    <a:pt x="0" y="152"/>
                  </a:lnTo>
                  <a:cubicBezTo>
                    <a:pt x="0" y="160"/>
                    <a:pt x="7" y="167"/>
                    <a:pt x="14" y="167"/>
                  </a:cubicBezTo>
                  <a:lnTo>
                    <a:pt x="73" y="167"/>
                  </a:lnTo>
                  <a:lnTo>
                    <a:pt x="73" y="167"/>
                  </a:lnTo>
                  <a:cubicBezTo>
                    <a:pt x="81" y="167"/>
                    <a:pt x="88" y="160"/>
                    <a:pt x="88" y="152"/>
                  </a:cubicBezTo>
                </a:path>
              </a:pathLst>
            </a:custGeom>
            <a:solidFill>
              <a:srgbClr val="59AB93"/>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67" name="Freeform 66">
              <a:extLst>
                <a:ext uri="{FF2B5EF4-FFF2-40B4-BE49-F238E27FC236}">
                  <a16:creationId xmlns:a16="http://schemas.microsoft.com/office/drawing/2014/main" id="{05A44CFB-057D-4A4C-8E12-65D0BA6D8BB9}"/>
                </a:ext>
              </a:extLst>
            </p:cNvPr>
            <p:cNvSpPr>
              <a:spLocks noChangeArrowheads="1"/>
            </p:cNvSpPr>
            <p:nvPr/>
          </p:nvSpPr>
          <p:spPr bwMode="auto">
            <a:xfrm>
              <a:off x="11612052" y="1458340"/>
              <a:ext cx="1152293" cy="668912"/>
            </a:xfrm>
            <a:custGeom>
              <a:avLst/>
              <a:gdLst>
                <a:gd name="connsiteX0" fmla="*/ 576774 w 1152293"/>
                <a:gd name="connsiteY0" fmla="*/ 302116 h 668912"/>
                <a:gd name="connsiteX1" fmla="*/ 579254 w 1152293"/>
                <a:gd name="connsiteY1" fmla="*/ 303355 h 668912"/>
                <a:gd name="connsiteX2" fmla="*/ 631350 w 1152293"/>
                <a:gd name="connsiteY2" fmla="*/ 403728 h 668912"/>
                <a:gd name="connsiteX3" fmla="*/ 653676 w 1152293"/>
                <a:gd name="connsiteY3" fmla="*/ 421077 h 668912"/>
                <a:gd name="connsiteX4" fmla="*/ 766549 w 1152293"/>
                <a:gd name="connsiteY4" fmla="*/ 439665 h 668912"/>
                <a:gd name="connsiteX5" fmla="*/ 767790 w 1152293"/>
                <a:gd name="connsiteY5" fmla="*/ 442143 h 668912"/>
                <a:gd name="connsiteX6" fmla="*/ 767790 w 1152293"/>
                <a:gd name="connsiteY6" fmla="*/ 444621 h 668912"/>
                <a:gd name="connsiteX7" fmla="*/ 688406 w 1152293"/>
                <a:gd name="connsiteY7" fmla="*/ 526407 h 668912"/>
                <a:gd name="connsiteX8" fmla="*/ 679724 w 1152293"/>
                <a:gd name="connsiteY8" fmla="*/ 553669 h 668912"/>
                <a:gd name="connsiteX9" fmla="*/ 695848 w 1152293"/>
                <a:gd name="connsiteY9" fmla="*/ 665194 h 668912"/>
                <a:gd name="connsiteX10" fmla="*/ 694608 w 1152293"/>
                <a:gd name="connsiteY10" fmla="*/ 667673 h 668912"/>
                <a:gd name="connsiteX11" fmla="*/ 692127 w 1152293"/>
                <a:gd name="connsiteY11" fmla="*/ 668912 h 668912"/>
                <a:gd name="connsiteX12" fmla="*/ 590418 w 1152293"/>
                <a:gd name="connsiteY12" fmla="*/ 618106 h 668912"/>
                <a:gd name="connsiteX13" fmla="*/ 563129 w 1152293"/>
                <a:gd name="connsiteY13" fmla="*/ 618106 h 668912"/>
                <a:gd name="connsiteX14" fmla="*/ 461420 w 1152293"/>
                <a:gd name="connsiteY14" fmla="*/ 668912 h 668912"/>
                <a:gd name="connsiteX15" fmla="*/ 457699 w 1152293"/>
                <a:gd name="connsiteY15" fmla="*/ 667673 h 668912"/>
                <a:gd name="connsiteX16" fmla="*/ 456458 w 1152293"/>
                <a:gd name="connsiteY16" fmla="*/ 665194 h 668912"/>
                <a:gd name="connsiteX17" fmla="*/ 472583 w 1152293"/>
                <a:gd name="connsiteY17" fmla="*/ 553669 h 668912"/>
                <a:gd name="connsiteX18" fmla="*/ 463900 w 1152293"/>
                <a:gd name="connsiteY18" fmla="*/ 526407 h 668912"/>
                <a:gd name="connsiteX19" fmla="*/ 384517 w 1152293"/>
                <a:gd name="connsiteY19" fmla="*/ 444621 h 668912"/>
                <a:gd name="connsiteX20" fmla="*/ 384517 w 1152293"/>
                <a:gd name="connsiteY20" fmla="*/ 442143 h 668912"/>
                <a:gd name="connsiteX21" fmla="*/ 385757 w 1152293"/>
                <a:gd name="connsiteY21" fmla="*/ 439665 h 668912"/>
                <a:gd name="connsiteX22" fmla="*/ 498631 w 1152293"/>
                <a:gd name="connsiteY22" fmla="*/ 421077 h 668912"/>
                <a:gd name="connsiteX23" fmla="*/ 520957 w 1152293"/>
                <a:gd name="connsiteY23" fmla="*/ 403728 h 668912"/>
                <a:gd name="connsiteX24" fmla="*/ 574293 w 1152293"/>
                <a:gd name="connsiteY24" fmla="*/ 303355 h 668912"/>
                <a:gd name="connsiteX25" fmla="*/ 576774 w 1152293"/>
                <a:gd name="connsiteY25" fmla="*/ 302116 h 668912"/>
                <a:gd name="connsiteX26" fmla="*/ 956039 w 1152293"/>
                <a:gd name="connsiteY26" fmla="*/ 1243 h 668912"/>
                <a:gd name="connsiteX27" fmla="*/ 961040 w 1152293"/>
                <a:gd name="connsiteY27" fmla="*/ 1243 h 668912"/>
                <a:gd name="connsiteX28" fmla="*/ 1014791 w 1152293"/>
                <a:gd name="connsiteY28" fmla="*/ 101955 h 668912"/>
                <a:gd name="connsiteX29" fmla="*/ 1037291 w 1152293"/>
                <a:gd name="connsiteY29" fmla="*/ 118118 h 668912"/>
                <a:gd name="connsiteX30" fmla="*/ 1149793 w 1152293"/>
                <a:gd name="connsiteY30" fmla="*/ 138012 h 668912"/>
                <a:gd name="connsiteX31" fmla="*/ 1152293 w 1152293"/>
                <a:gd name="connsiteY31" fmla="*/ 140499 h 668912"/>
                <a:gd name="connsiteX32" fmla="*/ 1152293 w 1152293"/>
                <a:gd name="connsiteY32" fmla="*/ 142985 h 668912"/>
                <a:gd name="connsiteX33" fmla="*/ 1072292 w 1152293"/>
                <a:gd name="connsiteY33" fmla="*/ 223803 h 668912"/>
                <a:gd name="connsiteX34" fmla="*/ 1063541 w 1152293"/>
                <a:gd name="connsiteY34" fmla="*/ 251157 h 668912"/>
                <a:gd name="connsiteX35" fmla="*/ 1078542 w 1152293"/>
                <a:gd name="connsiteY35" fmla="*/ 364302 h 668912"/>
                <a:gd name="connsiteX36" fmla="*/ 1078542 w 1152293"/>
                <a:gd name="connsiteY36" fmla="*/ 366789 h 668912"/>
                <a:gd name="connsiteX37" fmla="*/ 1074792 w 1152293"/>
                <a:gd name="connsiteY37" fmla="*/ 366789 h 668912"/>
                <a:gd name="connsiteX38" fmla="*/ 972290 w 1152293"/>
                <a:gd name="connsiteY38" fmla="*/ 315811 h 668912"/>
                <a:gd name="connsiteX39" fmla="*/ 958540 w 1152293"/>
                <a:gd name="connsiteY39" fmla="*/ 313325 h 668912"/>
                <a:gd name="connsiteX40" fmla="*/ 943539 w 1152293"/>
                <a:gd name="connsiteY40" fmla="*/ 315811 h 668912"/>
                <a:gd name="connsiteX41" fmla="*/ 841037 w 1152293"/>
                <a:gd name="connsiteY41" fmla="*/ 366789 h 668912"/>
                <a:gd name="connsiteX42" fmla="*/ 838537 w 1152293"/>
                <a:gd name="connsiteY42" fmla="*/ 366789 h 668912"/>
                <a:gd name="connsiteX43" fmla="*/ 837287 w 1152293"/>
                <a:gd name="connsiteY43" fmla="*/ 364302 h 668912"/>
                <a:gd name="connsiteX44" fmla="*/ 853538 w 1152293"/>
                <a:gd name="connsiteY44" fmla="*/ 251157 h 668912"/>
                <a:gd name="connsiteX45" fmla="*/ 844787 w 1152293"/>
                <a:gd name="connsiteY45" fmla="*/ 223803 h 668912"/>
                <a:gd name="connsiteX46" fmla="*/ 764786 w 1152293"/>
                <a:gd name="connsiteY46" fmla="*/ 142985 h 668912"/>
                <a:gd name="connsiteX47" fmla="*/ 763536 w 1152293"/>
                <a:gd name="connsiteY47" fmla="*/ 140499 h 668912"/>
                <a:gd name="connsiteX48" fmla="*/ 766036 w 1152293"/>
                <a:gd name="connsiteY48" fmla="*/ 138012 h 668912"/>
                <a:gd name="connsiteX49" fmla="*/ 879788 w 1152293"/>
                <a:gd name="connsiteY49" fmla="*/ 118118 h 668912"/>
                <a:gd name="connsiteX50" fmla="*/ 902288 w 1152293"/>
                <a:gd name="connsiteY50" fmla="*/ 101955 h 668912"/>
                <a:gd name="connsiteX51" fmla="*/ 193752 w 1152293"/>
                <a:gd name="connsiteY51" fmla="*/ 0 h 668912"/>
                <a:gd name="connsiteX52" fmla="*/ 196253 w 1152293"/>
                <a:gd name="connsiteY52" fmla="*/ 1243 h 668912"/>
                <a:gd name="connsiteX53" fmla="*/ 250003 w 1152293"/>
                <a:gd name="connsiteY53" fmla="*/ 101955 h 668912"/>
                <a:gd name="connsiteX54" fmla="*/ 272504 w 1152293"/>
                <a:gd name="connsiteY54" fmla="*/ 118118 h 668912"/>
                <a:gd name="connsiteX55" fmla="*/ 386255 w 1152293"/>
                <a:gd name="connsiteY55" fmla="*/ 138012 h 668912"/>
                <a:gd name="connsiteX56" fmla="*/ 388755 w 1152293"/>
                <a:gd name="connsiteY56" fmla="*/ 140499 h 668912"/>
                <a:gd name="connsiteX57" fmla="*/ 387505 w 1152293"/>
                <a:gd name="connsiteY57" fmla="*/ 142985 h 668912"/>
                <a:gd name="connsiteX58" fmla="*/ 307504 w 1152293"/>
                <a:gd name="connsiteY58" fmla="*/ 223803 h 668912"/>
                <a:gd name="connsiteX59" fmla="*/ 298754 w 1152293"/>
                <a:gd name="connsiteY59" fmla="*/ 251157 h 668912"/>
                <a:gd name="connsiteX60" fmla="*/ 315004 w 1152293"/>
                <a:gd name="connsiteY60" fmla="*/ 364302 h 668912"/>
                <a:gd name="connsiteX61" fmla="*/ 313754 w 1152293"/>
                <a:gd name="connsiteY61" fmla="*/ 366789 h 668912"/>
                <a:gd name="connsiteX62" fmla="*/ 311254 w 1152293"/>
                <a:gd name="connsiteY62" fmla="*/ 366789 h 668912"/>
                <a:gd name="connsiteX63" fmla="*/ 208753 w 1152293"/>
                <a:gd name="connsiteY63" fmla="*/ 315811 h 668912"/>
                <a:gd name="connsiteX64" fmla="*/ 180002 w 1152293"/>
                <a:gd name="connsiteY64" fmla="*/ 315811 h 668912"/>
                <a:gd name="connsiteX65" fmla="*/ 77501 w 1152293"/>
                <a:gd name="connsiteY65" fmla="*/ 366789 h 668912"/>
                <a:gd name="connsiteX66" fmla="*/ 73751 w 1152293"/>
                <a:gd name="connsiteY66" fmla="*/ 366789 h 668912"/>
                <a:gd name="connsiteX67" fmla="*/ 73751 w 1152293"/>
                <a:gd name="connsiteY67" fmla="*/ 364302 h 668912"/>
                <a:gd name="connsiteX68" fmla="*/ 88751 w 1152293"/>
                <a:gd name="connsiteY68" fmla="*/ 251157 h 668912"/>
                <a:gd name="connsiteX69" fmla="*/ 80001 w 1152293"/>
                <a:gd name="connsiteY69" fmla="*/ 223803 h 668912"/>
                <a:gd name="connsiteX70" fmla="*/ 1250 w 1152293"/>
                <a:gd name="connsiteY70" fmla="*/ 142985 h 668912"/>
                <a:gd name="connsiteX71" fmla="*/ 0 w 1152293"/>
                <a:gd name="connsiteY71" fmla="*/ 140499 h 668912"/>
                <a:gd name="connsiteX72" fmla="*/ 2500 w 1152293"/>
                <a:gd name="connsiteY72" fmla="*/ 138012 h 668912"/>
                <a:gd name="connsiteX73" fmla="*/ 115001 w 1152293"/>
                <a:gd name="connsiteY73" fmla="*/ 118118 h 668912"/>
                <a:gd name="connsiteX74" fmla="*/ 138752 w 1152293"/>
                <a:gd name="connsiteY74" fmla="*/ 101955 h 668912"/>
                <a:gd name="connsiteX75" fmla="*/ 191252 w 1152293"/>
                <a:gd name="connsiteY75" fmla="*/ 1243 h 668912"/>
                <a:gd name="connsiteX76" fmla="*/ 193752 w 1152293"/>
                <a:gd name="connsiteY76" fmla="*/ 0 h 668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152293" h="668912">
                  <a:moveTo>
                    <a:pt x="576774" y="302116"/>
                  </a:moveTo>
                  <a:cubicBezTo>
                    <a:pt x="578014" y="302116"/>
                    <a:pt x="578014" y="303355"/>
                    <a:pt x="579254" y="303355"/>
                  </a:cubicBezTo>
                  <a:lnTo>
                    <a:pt x="631350" y="403728"/>
                  </a:lnTo>
                  <a:cubicBezTo>
                    <a:pt x="635071" y="413642"/>
                    <a:pt x="644994" y="418599"/>
                    <a:pt x="653676" y="421077"/>
                  </a:cubicBezTo>
                  <a:lnTo>
                    <a:pt x="766549" y="439665"/>
                  </a:lnTo>
                  <a:cubicBezTo>
                    <a:pt x="766549" y="439665"/>
                    <a:pt x="767790" y="440904"/>
                    <a:pt x="767790" y="442143"/>
                  </a:cubicBezTo>
                  <a:cubicBezTo>
                    <a:pt x="767790" y="443382"/>
                    <a:pt x="767790" y="444621"/>
                    <a:pt x="767790" y="444621"/>
                  </a:cubicBezTo>
                  <a:lnTo>
                    <a:pt x="688406" y="526407"/>
                  </a:lnTo>
                  <a:cubicBezTo>
                    <a:pt x="680964" y="533842"/>
                    <a:pt x="678483" y="543755"/>
                    <a:pt x="679724" y="553669"/>
                  </a:cubicBezTo>
                  <a:lnTo>
                    <a:pt x="695848" y="665194"/>
                  </a:lnTo>
                  <a:cubicBezTo>
                    <a:pt x="695848" y="666434"/>
                    <a:pt x="695848" y="667673"/>
                    <a:pt x="694608" y="667673"/>
                  </a:cubicBezTo>
                  <a:cubicBezTo>
                    <a:pt x="694608" y="668912"/>
                    <a:pt x="692127" y="668912"/>
                    <a:pt x="692127" y="668912"/>
                  </a:cubicBezTo>
                  <a:lnTo>
                    <a:pt x="590418" y="618106"/>
                  </a:lnTo>
                  <a:cubicBezTo>
                    <a:pt x="582975" y="614388"/>
                    <a:pt x="571812" y="614388"/>
                    <a:pt x="563129" y="618106"/>
                  </a:cubicBezTo>
                  <a:lnTo>
                    <a:pt x="461420" y="668912"/>
                  </a:lnTo>
                  <a:cubicBezTo>
                    <a:pt x="460179" y="668912"/>
                    <a:pt x="458939" y="668912"/>
                    <a:pt x="457699" y="667673"/>
                  </a:cubicBezTo>
                  <a:cubicBezTo>
                    <a:pt x="456458" y="667673"/>
                    <a:pt x="456458" y="666434"/>
                    <a:pt x="456458" y="665194"/>
                  </a:cubicBezTo>
                  <a:lnTo>
                    <a:pt x="472583" y="553669"/>
                  </a:lnTo>
                  <a:cubicBezTo>
                    <a:pt x="475064" y="543755"/>
                    <a:pt x="471343" y="533842"/>
                    <a:pt x="463900" y="526407"/>
                  </a:cubicBezTo>
                  <a:lnTo>
                    <a:pt x="384517" y="444621"/>
                  </a:lnTo>
                  <a:cubicBezTo>
                    <a:pt x="384517" y="444621"/>
                    <a:pt x="384517" y="443382"/>
                    <a:pt x="384517" y="442143"/>
                  </a:cubicBezTo>
                  <a:cubicBezTo>
                    <a:pt x="384517" y="440904"/>
                    <a:pt x="385757" y="439665"/>
                    <a:pt x="385757" y="439665"/>
                  </a:cubicBezTo>
                  <a:lnTo>
                    <a:pt x="498631" y="421077"/>
                  </a:lnTo>
                  <a:cubicBezTo>
                    <a:pt x="507313" y="418599"/>
                    <a:pt x="517236" y="413642"/>
                    <a:pt x="520957" y="403728"/>
                  </a:cubicBezTo>
                  <a:lnTo>
                    <a:pt x="574293" y="303355"/>
                  </a:lnTo>
                  <a:cubicBezTo>
                    <a:pt x="575533" y="303355"/>
                    <a:pt x="576774" y="302116"/>
                    <a:pt x="576774" y="302116"/>
                  </a:cubicBezTo>
                  <a:close/>
                  <a:moveTo>
                    <a:pt x="956039" y="1243"/>
                  </a:moveTo>
                  <a:cubicBezTo>
                    <a:pt x="957289" y="0"/>
                    <a:pt x="959790" y="0"/>
                    <a:pt x="961040" y="1243"/>
                  </a:cubicBezTo>
                  <a:lnTo>
                    <a:pt x="1014791" y="101955"/>
                  </a:lnTo>
                  <a:cubicBezTo>
                    <a:pt x="1018541" y="110658"/>
                    <a:pt x="1028541" y="116875"/>
                    <a:pt x="1037291" y="118118"/>
                  </a:cubicBezTo>
                  <a:lnTo>
                    <a:pt x="1149793" y="138012"/>
                  </a:lnTo>
                  <a:cubicBezTo>
                    <a:pt x="1151043" y="138012"/>
                    <a:pt x="1152293" y="138012"/>
                    <a:pt x="1152293" y="140499"/>
                  </a:cubicBezTo>
                  <a:cubicBezTo>
                    <a:pt x="1152293" y="140499"/>
                    <a:pt x="1152293" y="141742"/>
                    <a:pt x="1152293" y="142985"/>
                  </a:cubicBezTo>
                  <a:lnTo>
                    <a:pt x="1072292" y="223803"/>
                  </a:lnTo>
                  <a:cubicBezTo>
                    <a:pt x="1064791" y="231263"/>
                    <a:pt x="1062291" y="241210"/>
                    <a:pt x="1063541" y="251157"/>
                  </a:cubicBezTo>
                  <a:lnTo>
                    <a:pt x="1078542" y="364302"/>
                  </a:lnTo>
                  <a:cubicBezTo>
                    <a:pt x="1078542" y="365545"/>
                    <a:pt x="1078542" y="365545"/>
                    <a:pt x="1078542" y="366789"/>
                  </a:cubicBezTo>
                  <a:cubicBezTo>
                    <a:pt x="1077292" y="366789"/>
                    <a:pt x="1076042" y="366789"/>
                    <a:pt x="1074792" y="366789"/>
                  </a:cubicBezTo>
                  <a:lnTo>
                    <a:pt x="972290" y="315811"/>
                  </a:lnTo>
                  <a:cubicBezTo>
                    <a:pt x="968540" y="314568"/>
                    <a:pt x="963540" y="313325"/>
                    <a:pt x="958540" y="313325"/>
                  </a:cubicBezTo>
                  <a:cubicBezTo>
                    <a:pt x="953539" y="313325"/>
                    <a:pt x="948539" y="314568"/>
                    <a:pt x="943539" y="315811"/>
                  </a:cubicBezTo>
                  <a:lnTo>
                    <a:pt x="841037" y="366789"/>
                  </a:lnTo>
                  <a:cubicBezTo>
                    <a:pt x="841037" y="366789"/>
                    <a:pt x="839787" y="366789"/>
                    <a:pt x="838537" y="366789"/>
                  </a:cubicBezTo>
                  <a:cubicBezTo>
                    <a:pt x="837287" y="365545"/>
                    <a:pt x="837287" y="365545"/>
                    <a:pt x="837287" y="364302"/>
                  </a:cubicBezTo>
                  <a:lnTo>
                    <a:pt x="853538" y="251157"/>
                  </a:lnTo>
                  <a:cubicBezTo>
                    <a:pt x="854788" y="241210"/>
                    <a:pt x="852288" y="231263"/>
                    <a:pt x="844787" y="223803"/>
                  </a:cubicBezTo>
                  <a:lnTo>
                    <a:pt x="764786" y="142985"/>
                  </a:lnTo>
                  <a:cubicBezTo>
                    <a:pt x="763536" y="141742"/>
                    <a:pt x="763536" y="140499"/>
                    <a:pt x="763536" y="140499"/>
                  </a:cubicBezTo>
                  <a:cubicBezTo>
                    <a:pt x="764786" y="138012"/>
                    <a:pt x="766036" y="138012"/>
                    <a:pt x="766036" y="138012"/>
                  </a:cubicBezTo>
                  <a:lnTo>
                    <a:pt x="879788" y="118118"/>
                  </a:lnTo>
                  <a:cubicBezTo>
                    <a:pt x="888538" y="116875"/>
                    <a:pt x="898538" y="110658"/>
                    <a:pt x="902288" y="101955"/>
                  </a:cubicBezTo>
                  <a:close/>
                  <a:moveTo>
                    <a:pt x="193752" y="0"/>
                  </a:moveTo>
                  <a:cubicBezTo>
                    <a:pt x="195002" y="0"/>
                    <a:pt x="196253" y="0"/>
                    <a:pt x="196253" y="1243"/>
                  </a:cubicBezTo>
                  <a:lnTo>
                    <a:pt x="250003" y="101955"/>
                  </a:lnTo>
                  <a:cubicBezTo>
                    <a:pt x="255003" y="110658"/>
                    <a:pt x="262503" y="116875"/>
                    <a:pt x="272504" y="118118"/>
                  </a:cubicBezTo>
                  <a:lnTo>
                    <a:pt x="386255" y="138012"/>
                  </a:lnTo>
                  <a:cubicBezTo>
                    <a:pt x="386255" y="138012"/>
                    <a:pt x="387505" y="138012"/>
                    <a:pt x="388755" y="140499"/>
                  </a:cubicBezTo>
                  <a:cubicBezTo>
                    <a:pt x="388755" y="140499"/>
                    <a:pt x="388755" y="141742"/>
                    <a:pt x="387505" y="142985"/>
                  </a:cubicBezTo>
                  <a:lnTo>
                    <a:pt x="307504" y="223803"/>
                  </a:lnTo>
                  <a:cubicBezTo>
                    <a:pt x="300004" y="231263"/>
                    <a:pt x="297504" y="241210"/>
                    <a:pt x="298754" y="251157"/>
                  </a:cubicBezTo>
                  <a:lnTo>
                    <a:pt x="315004" y="364302"/>
                  </a:lnTo>
                  <a:cubicBezTo>
                    <a:pt x="315004" y="365545"/>
                    <a:pt x="315004" y="365545"/>
                    <a:pt x="313754" y="366789"/>
                  </a:cubicBezTo>
                  <a:lnTo>
                    <a:pt x="311254" y="366789"/>
                  </a:lnTo>
                  <a:lnTo>
                    <a:pt x="208753" y="315811"/>
                  </a:lnTo>
                  <a:cubicBezTo>
                    <a:pt x="200003" y="312081"/>
                    <a:pt x="188752" y="312081"/>
                    <a:pt x="180002" y="315811"/>
                  </a:cubicBezTo>
                  <a:lnTo>
                    <a:pt x="77501" y="366789"/>
                  </a:lnTo>
                  <a:cubicBezTo>
                    <a:pt x="75001" y="366789"/>
                    <a:pt x="75001" y="366789"/>
                    <a:pt x="73751" y="366789"/>
                  </a:cubicBezTo>
                  <a:cubicBezTo>
                    <a:pt x="73751" y="365545"/>
                    <a:pt x="73751" y="365545"/>
                    <a:pt x="73751" y="364302"/>
                  </a:cubicBezTo>
                  <a:lnTo>
                    <a:pt x="88751" y="251157"/>
                  </a:lnTo>
                  <a:cubicBezTo>
                    <a:pt x="91251" y="241210"/>
                    <a:pt x="87501" y="231263"/>
                    <a:pt x="80001" y="223803"/>
                  </a:cubicBezTo>
                  <a:lnTo>
                    <a:pt x="1250" y="142985"/>
                  </a:lnTo>
                  <a:cubicBezTo>
                    <a:pt x="0" y="141742"/>
                    <a:pt x="0" y="140499"/>
                    <a:pt x="0" y="140499"/>
                  </a:cubicBezTo>
                  <a:cubicBezTo>
                    <a:pt x="1250" y="138012"/>
                    <a:pt x="1250" y="138012"/>
                    <a:pt x="2500" y="138012"/>
                  </a:cubicBezTo>
                  <a:lnTo>
                    <a:pt x="115001" y="118118"/>
                  </a:lnTo>
                  <a:cubicBezTo>
                    <a:pt x="125002" y="116875"/>
                    <a:pt x="133752" y="110658"/>
                    <a:pt x="138752" y="101955"/>
                  </a:cubicBezTo>
                  <a:lnTo>
                    <a:pt x="191252" y="1243"/>
                  </a:lnTo>
                  <a:cubicBezTo>
                    <a:pt x="191252" y="0"/>
                    <a:pt x="193752" y="0"/>
                    <a:pt x="193752" y="0"/>
                  </a:cubicBezTo>
                  <a:close/>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grpSp>
      <p:grpSp>
        <p:nvGrpSpPr>
          <p:cNvPr id="68" name="Group 67">
            <a:extLst>
              <a:ext uri="{FF2B5EF4-FFF2-40B4-BE49-F238E27FC236}">
                <a16:creationId xmlns:a16="http://schemas.microsoft.com/office/drawing/2014/main" id="{40387481-A605-0D45-85F6-737DFB8A41E3}"/>
              </a:ext>
            </a:extLst>
          </p:cNvPr>
          <p:cNvGrpSpPr/>
          <p:nvPr/>
        </p:nvGrpSpPr>
        <p:grpSpPr>
          <a:xfrm>
            <a:off x="5755429" y="581251"/>
            <a:ext cx="603612" cy="537703"/>
            <a:chOff x="20928259" y="1112273"/>
            <a:chExt cx="1207224" cy="1075406"/>
          </a:xfrm>
        </p:grpSpPr>
        <p:sp>
          <p:nvSpPr>
            <p:cNvPr id="69" name="Freeform 68">
              <a:extLst>
                <a:ext uri="{FF2B5EF4-FFF2-40B4-BE49-F238E27FC236}">
                  <a16:creationId xmlns:a16="http://schemas.microsoft.com/office/drawing/2014/main" id="{437B4FC0-F0B8-5543-9F01-AD272C7DC7C4}"/>
                </a:ext>
              </a:extLst>
            </p:cNvPr>
            <p:cNvSpPr>
              <a:spLocks noChangeArrowheads="1"/>
            </p:cNvSpPr>
            <p:nvPr/>
          </p:nvSpPr>
          <p:spPr bwMode="auto">
            <a:xfrm>
              <a:off x="20928259" y="1112273"/>
              <a:ext cx="1207224" cy="1075406"/>
            </a:xfrm>
            <a:custGeom>
              <a:avLst/>
              <a:gdLst>
                <a:gd name="connsiteX0" fmla="*/ 794146 w 1207224"/>
                <a:gd name="connsiteY0" fmla="*/ 917344 h 1075406"/>
                <a:gd name="connsiteX1" fmla="*/ 901956 w 1207224"/>
                <a:gd name="connsiteY1" fmla="*/ 917344 h 1075406"/>
                <a:gd name="connsiteX2" fmla="*/ 998484 w 1207224"/>
                <a:gd name="connsiteY2" fmla="*/ 1013663 h 1075406"/>
                <a:gd name="connsiteX3" fmla="*/ 998484 w 1207224"/>
                <a:gd name="connsiteY3" fmla="*/ 1060588 h 1075406"/>
                <a:gd name="connsiteX4" fmla="*/ 983442 w 1207224"/>
                <a:gd name="connsiteY4" fmla="*/ 1075406 h 1075406"/>
                <a:gd name="connsiteX5" fmla="*/ 968398 w 1207224"/>
                <a:gd name="connsiteY5" fmla="*/ 1060588 h 1075406"/>
                <a:gd name="connsiteX6" fmla="*/ 968398 w 1207224"/>
                <a:gd name="connsiteY6" fmla="*/ 1013663 h 1075406"/>
                <a:gd name="connsiteX7" fmla="*/ 901956 w 1207224"/>
                <a:gd name="connsiteY7" fmla="*/ 946981 h 1075406"/>
                <a:gd name="connsiteX8" fmla="*/ 794146 w 1207224"/>
                <a:gd name="connsiteY8" fmla="*/ 946981 h 1075406"/>
                <a:gd name="connsiteX9" fmla="*/ 726452 w 1207224"/>
                <a:gd name="connsiteY9" fmla="*/ 1013663 h 1075406"/>
                <a:gd name="connsiteX10" fmla="*/ 726452 w 1207224"/>
                <a:gd name="connsiteY10" fmla="*/ 1059353 h 1075406"/>
                <a:gd name="connsiteX11" fmla="*/ 711408 w 1207224"/>
                <a:gd name="connsiteY11" fmla="*/ 1075406 h 1075406"/>
                <a:gd name="connsiteX12" fmla="*/ 697618 w 1207224"/>
                <a:gd name="connsiteY12" fmla="*/ 1059353 h 1075406"/>
                <a:gd name="connsiteX13" fmla="*/ 697618 w 1207224"/>
                <a:gd name="connsiteY13" fmla="*/ 1013663 h 1075406"/>
                <a:gd name="connsiteX14" fmla="*/ 794146 w 1207224"/>
                <a:gd name="connsiteY14" fmla="*/ 917344 h 1075406"/>
                <a:gd name="connsiteX15" fmla="*/ 306112 w 1207224"/>
                <a:gd name="connsiteY15" fmla="*/ 917344 h 1075406"/>
                <a:gd name="connsiteX16" fmla="*/ 413476 w 1207224"/>
                <a:gd name="connsiteY16" fmla="*/ 917344 h 1075406"/>
                <a:gd name="connsiteX17" fmla="*/ 509604 w 1207224"/>
                <a:gd name="connsiteY17" fmla="*/ 1013663 h 1075406"/>
                <a:gd name="connsiteX18" fmla="*/ 509604 w 1207224"/>
                <a:gd name="connsiteY18" fmla="*/ 1060588 h 1075406"/>
                <a:gd name="connsiteX19" fmla="*/ 494622 w 1207224"/>
                <a:gd name="connsiteY19" fmla="*/ 1075406 h 1075406"/>
                <a:gd name="connsiteX20" fmla="*/ 479642 w 1207224"/>
                <a:gd name="connsiteY20" fmla="*/ 1060588 h 1075406"/>
                <a:gd name="connsiteX21" fmla="*/ 479642 w 1207224"/>
                <a:gd name="connsiteY21" fmla="*/ 1013663 h 1075406"/>
                <a:gd name="connsiteX22" fmla="*/ 413476 w 1207224"/>
                <a:gd name="connsiteY22" fmla="*/ 946981 h 1075406"/>
                <a:gd name="connsiteX23" fmla="*/ 306112 w 1207224"/>
                <a:gd name="connsiteY23" fmla="*/ 946981 h 1075406"/>
                <a:gd name="connsiteX24" fmla="*/ 238698 w 1207224"/>
                <a:gd name="connsiteY24" fmla="*/ 1013663 h 1075406"/>
                <a:gd name="connsiteX25" fmla="*/ 238698 w 1207224"/>
                <a:gd name="connsiteY25" fmla="*/ 1059353 h 1075406"/>
                <a:gd name="connsiteX26" fmla="*/ 223716 w 1207224"/>
                <a:gd name="connsiteY26" fmla="*/ 1075406 h 1075406"/>
                <a:gd name="connsiteX27" fmla="*/ 208736 w 1207224"/>
                <a:gd name="connsiteY27" fmla="*/ 1059353 h 1075406"/>
                <a:gd name="connsiteX28" fmla="*/ 208736 w 1207224"/>
                <a:gd name="connsiteY28" fmla="*/ 1013663 h 1075406"/>
                <a:gd name="connsiteX29" fmla="*/ 306112 w 1207224"/>
                <a:gd name="connsiteY29" fmla="*/ 917344 h 1075406"/>
                <a:gd name="connsiteX30" fmla="*/ 848050 w 1207224"/>
                <a:gd name="connsiteY30" fmla="*/ 782655 h 1075406"/>
                <a:gd name="connsiteX31" fmla="*/ 799132 w 1207224"/>
                <a:gd name="connsiteY31" fmla="*/ 831573 h 1075406"/>
                <a:gd name="connsiteX32" fmla="*/ 848050 w 1207224"/>
                <a:gd name="connsiteY32" fmla="*/ 880491 h 1075406"/>
                <a:gd name="connsiteX33" fmla="*/ 896968 w 1207224"/>
                <a:gd name="connsiteY33" fmla="*/ 831573 h 1075406"/>
                <a:gd name="connsiteX34" fmla="*/ 870628 w 1207224"/>
                <a:gd name="connsiteY34" fmla="*/ 788927 h 1075406"/>
                <a:gd name="connsiteX35" fmla="*/ 848050 w 1207224"/>
                <a:gd name="connsiteY35" fmla="*/ 782655 h 1075406"/>
                <a:gd name="connsiteX36" fmla="*/ 359168 w 1207224"/>
                <a:gd name="connsiteY36" fmla="*/ 782655 h 1075406"/>
                <a:gd name="connsiteX37" fmla="*/ 310248 w 1207224"/>
                <a:gd name="connsiteY37" fmla="*/ 831573 h 1075406"/>
                <a:gd name="connsiteX38" fmla="*/ 359168 w 1207224"/>
                <a:gd name="connsiteY38" fmla="*/ 880491 h 1075406"/>
                <a:gd name="connsiteX39" fmla="*/ 408086 w 1207224"/>
                <a:gd name="connsiteY39" fmla="*/ 831573 h 1075406"/>
                <a:gd name="connsiteX40" fmla="*/ 381746 w 1207224"/>
                <a:gd name="connsiteY40" fmla="*/ 788927 h 1075406"/>
                <a:gd name="connsiteX41" fmla="*/ 359168 w 1207224"/>
                <a:gd name="connsiteY41" fmla="*/ 782655 h 1075406"/>
                <a:gd name="connsiteX42" fmla="*/ 848050 w 1207224"/>
                <a:gd name="connsiteY42" fmla="*/ 752552 h 1075406"/>
                <a:gd name="connsiteX43" fmla="*/ 884426 w 1207224"/>
                <a:gd name="connsiteY43" fmla="*/ 762587 h 1075406"/>
                <a:gd name="connsiteX44" fmla="*/ 927072 w 1207224"/>
                <a:gd name="connsiteY44" fmla="*/ 831573 h 1075406"/>
                <a:gd name="connsiteX45" fmla="*/ 848050 w 1207224"/>
                <a:gd name="connsiteY45" fmla="*/ 910595 h 1075406"/>
                <a:gd name="connsiteX46" fmla="*/ 769028 w 1207224"/>
                <a:gd name="connsiteY46" fmla="*/ 831573 h 1075406"/>
                <a:gd name="connsiteX47" fmla="*/ 848050 w 1207224"/>
                <a:gd name="connsiteY47" fmla="*/ 752552 h 1075406"/>
                <a:gd name="connsiteX48" fmla="*/ 359168 w 1207224"/>
                <a:gd name="connsiteY48" fmla="*/ 752552 h 1075406"/>
                <a:gd name="connsiteX49" fmla="*/ 395544 w 1207224"/>
                <a:gd name="connsiteY49" fmla="*/ 762587 h 1075406"/>
                <a:gd name="connsiteX50" fmla="*/ 438190 w 1207224"/>
                <a:gd name="connsiteY50" fmla="*/ 831573 h 1075406"/>
                <a:gd name="connsiteX51" fmla="*/ 359168 w 1207224"/>
                <a:gd name="connsiteY51" fmla="*/ 910595 h 1075406"/>
                <a:gd name="connsiteX52" fmla="*/ 280144 w 1207224"/>
                <a:gd name="connsiteY52" fmla="*/ 831573 h 1075406"/>
                <a:gd name="connsiteX53" fmla="*/ 359168 w 1207224"/>
                <a:gd name="connsiteY53" fmla="*/ 752552 h 1075406"/>
                <a:gd name="connsiteX54" fmla="*/ 552784 w 1207224"/>
                <a:gd name="connsiteY54" fmla="*/ 573775 h 1075406"/>
                <a:gd name="connsiteX55" fmla="*/ 485502 w 1207224"/>
                <a:gd name="connsiteY55" fmla="*/ 639941 h 1075406"/>
                <a:gd name="connsiteX56" fmla="*/ 485502 w 1207224"/>
                <a:gd name="connsiteY56" fmla="*/ 712349 h 1075406"/>
                <a:gd name="connsiteX57" fmla="*/ 511666 w 1207224"/>
                <a:gd name="connsiteY57" fmla="*/ 727330 h 1075406"/>
                <a:gd name="connsiteX58" fmla="*/ 511666 w 1207224"/>
                <a:gd name="connsiteY58" fmla="*/ 672400 h 1075406"/>
                <a:gd name="connsiteX59" fmla="*/ 525372 w 1207224"/>
                <a:gd name="connsiteY59" fmla="*/ 657419 h 1075406"/>
                <a:gd name="connsiteX60" fmla="*/ 541570 w 1207224"/>
                <a:gd name="connsiteY60" fmla="*/ 672400 h 1075406"/>
                <a:gd name="connsiteX61" fmla="*/ 541570 w 1207224"/>
                <a:gd name="connsiteY61" fmla="*/ 738566 h 1075406"/>
                <a:gd name="connsiteX62" fmla="*/ 590162 w 1207224"/>
                <a:gd name="connsiteY62" fmla="*/ 748554 h 1075406"/>
                <a:gd name="connsiteX63" fmla="*/ 590162 w 1207224"/>
                <a:gd name="connsiteY63" fmla="*/ 704859 h 1075406"/>
                <a:gd name="connsiteX64" fmla="*/ 606360 w 1207224"/>
                <a:gd name="connsiteY64" fmla="*/ 689878 h 1075406"/>
                <a:gd name="connsiteX65" fmla="*/ 620066 w 1207224"/>
                <a:gd name="connsiteY65" fmla="*/ 704859 h 1075406"/>
                <a:gd name="connsiteX66" fmla="*/ 620066 w 1207224"/>
                <a:gd name="connsiteY66" fmla="*/ 748554 h 1075406"/>
                <a:gd name="connsiteX67" fmla="*/ 669904 w 1207224"/>
                <a:gd name="connsiteY67" fmla="*/ 738566 h 1075406"/>
                <a:gd name="connsiteX68" fmla="*/ 669904 w 1207224"/>
                <a:gd name="connsiteY68" fmla="*/ 672400 h 1075406"/>
                <a:gd name="connsiteX69" fmla="*/ 684856 w 1207224"/>
                <a:gd name="connsiteY69" fmla="*/ 657419 h 1075406"/>
                <a:gd name="connsiteX70" fmla="*/ 699806 w 1207224"/>
                <a:gd name="connsiteY70" fmla="*/ 672400 h 1075406"/>
                <a:gd name="connsiteX71" fmla="*/ 699806 w 1207224"/>
                <a:gd name="connsiteY71" fmla="*/ 727330 h 1075406"/>
                <a:gd name="connsiteX72" fmla="*/ 725972 w 1207224"/>
                <a:gd name="connsiteY72" fmla="*/ 712349 h 1075406"/>
                <a:gd name="connsiteX73" fmla="*/ 725972 w 1207224"/>
                <a:gd name="connsiteY73" fmla="*/ 639941 h 1075406"/>
                <a:gd name="connsiteX74" fmla="*/ 658690 w 1207224"/>
                <a:gd name="connsiteY74" fmla="*/ 573775 h 1075406"/>
                <a:gd name="connsiteX75" fmla="*/ 1002482 w 1207224"/>
                <a:gd name="connsiteY75" fmla="*/ 543814 h 1075406"/>
                <a:gd name="connsiteX76" fmla="*/ 1109848 w 1207224"/>
                <a:gd name="connsiteY76" fmla="*/ 543814 h 1075406"/>
                <a:gd name="connsiteX77" fmla="*/ 1207224 w 1207224"/>
                <a:gd name="connsiteY77" fmla="*/ 639130 h 1075406"/>
                <a:gd name="connsiteX78" fmla="*/ 1207224 w 1207224"/>
                <a:gd name="connsiteY78" fmla="*/ 703500 h 1075406"/>
                <a:gd name="connsiteX79" fmla="*/ 1192244 w 1207224"/>
                <a:gd name="connsiteY79" fmla="*/ 718354 h 1075406"/>
                <a:gd name="connsiteX80" fmla="*/ 1177262 w 1207224"/>
                <a:gd name="connsiteY80" fmla="*/ 703500 h 1075406"/>
                <a:gd name="connsiteX81" fmla="*/ 1177262 w 1207224"/>
                <a:gd name="connsiteY81" fmla="*/ 639130 h 1075406"/>
                <a:gd name="connsiteX82" fmla="*/ 1109848 w 1207224"/>
                <a:gd name="connsiteY82" fmla="*/ 573523 h 1075406"/>
                <a:gd name="connsiteX83" fmla="*/ 1002482 w 1207224"/>
                <a:gd name="connsiteY83" fmla="*/ 573523 h 1075406"/>
                <a:gd name="connsiteX84" fmla="*/ 936316 w 1207224"/>
                <a:gd name="connsiteY84" fmla="*/ 639130 h 1075406"/>
                <a:gd name="connsiteX85" fmla="*/ 921334 w 1207224"/>
                <a:gd name="connsiteY85" fmla="*/ 653985 h 1075406"/>
                <a:gd name="connsiteX86" fmla="*/ 906352 w 1207224"/>
                <a:gd name="connsiteY86" fmla="*/ 639130 h 1075406"/>
                <a:gd name="connsiteX87" fmla="*/ 1002482 w 1207224"/>
                <a:gd name="connsiteY87" fmla="*/ 543814 h 1075406"/>
                <a:gd name="connsiteX88" fmla="*/ 97376 w 1207224"/>
                <a:gd name="connsiteY88" fmla="*/ 543814 h 1075406"/>
                <a:gd name="connsiteX89" fmla="*/ 203492 w 1207224"/>
                <a:gd name="connsiteY89" fmla="*/ 543814 h 1075406"/>
                <a:gd name="connsiteX90" fmla="*/ 300868 w 1207224"/>
                <a:gd name="connsiteY90" fmla="*/ 639806 h 1075406"/>
                <a:gd name="connsiteX91" fmla="*/ 284638 w 1207224"/>
                <a:gd name="connsiteY91" fmla="*/ 654766 h 1075406"/>
                <a:gd name="connsiteX92" fmla="*/ 270906 w 1207224"/>
                <a:gd name="connsiteY92" fmla="*/ 639806 h 1075406"/>
                <a:gd name="connsiteX93" fmla="*/ 203492 w 1207224"/>
                <a:gd name="connsiteY93" fmla="*/ 573734 h 1075406"/>
                <a:gd name="connsiteX94" fmla="*/ 97376 w 1207224"/>
                <a:gd name="connsiteY94" fmla="*/ 573734 h 1075406"/>
                <a:gd name="connsiteX95" fmla="*/ 29962 w 1207224"/>
                <a:gd name="connsiteY95" fmla="*/ 639806 h 1075406"/>
                <a:gd name="connsiteX96" fmla="*/ 29962 w 1207224"/>
                <a:gd name="connsiteY96" fmla="*/ 703386 h 1075406"/>
                <a:gd name="connsiteX97" fmla="*/ 14980 w 1207224"/>
                <a:gd name="connsiteY97" fmla="*/ 718345 h 1075406"/>
                <a:gd name="connsiteX98" fmla="*/ 0 w 1207224"/>
                <a:gd name="connsiteY98" fmla="*/ 703386 h 1075406"/>
                <a:gd name="connsiteX99" fmla="*/ 0 w 1207224"/>
                <a:gd name="connsiteY99" fmla="*/ 639806 h 1075406"/>
                <a:gd name="connsiteX100" fmla="*/ 97376 w 1207224"/>
                <a:gd name="connsiteY100" fmla="*/ 543814 h 1075406"/>
                <a:gd name="connsiteX101" fmla="*/ 1056786 w 1207224"/>
                <a:gd name="connsiteY101" fmla="*/ 409127 h 1075406"/>
                <a:gd name="connsiteX102" fmla="*/ 1007868 w 1207224"/>
                <a:gd name="connsiteY102" fmla="*/ 458045 h 1075406"/>
                <a:gd name="connsiteX103" fmla="*/ 1056786 w 1207224"/>
                <a:gd name="connsiteY103" fmla="*/ 506963 h 1075406"/>
                <a:gd name="connsiteX104" fmla="*/ 1105704 w 1207224"/>
                <a:gd name="connsiteY104" fmla="*/ 458045 h 1075406"/>
                <a:gd name="connsiteX105" fmla="*/ 1079362 w 1207224"/>
                <a:gd name="connsiteY105" fmla="*/ 414145 h 1075406"/>
                <a:gd name="connsiteX106" fmla="*/ 1056786 w 1207224"/>
                <a:gd name="connsiteY106" fmla="*/ 409127 h 1075406"/>
                <a:gd name="connsiteX107" fmla="*/ 606356 w 1207224"/>
                <a:gd name="connsiteY107" fmla="*/ 409127 h 1075406"/>
                <a:gd name="connsiteX108" fmla="*/ 557438 w 1207224"/>
                <a:gd name="connsiteY108" fmla="*/ 458045 h 1075406"/>
                <a:gd name="connsiteX109" fmla="*/ 606356 w 1207224"/>
                <a:gd name="connsiteY109" fmla="*/ 506963 h 1075406"/>
                <a:gd name="connsiteX110" fmla="*/ 655274 w 1207224"/>
                <a:gd name="connsiteY110" fmla="*/ 458045 h 1075406"/>
                <a:gd name="connsiteX111" fmla="*/ 627678 w 1207224"/>
                <a:gd name="connsiteY111" fmla="*/ 414145 h 1075406"/>
                <a:gd name="connsiteX112" fmla="*/ 606356 w 1207224"/>
                <a:gd name="connsiteY112" fmla="*/ 409127 h 1075406"/>
                <a:gd name="connsiteX113" fmla="*/ 150430 w 1207224"/>
                <a:gd name="connsiteY113" fmla="*/ 409127 h 1075406"/>
                <a:gd name="connsiteX114" fmla="*/ 101512 w 1207224"/>
                <a:gd name="connsiteY114" fmla="*/ 458045 h 1075406"/>
                <a:gd name="connsiteX115" fmla="*/ 150430 w 1207224"/>
                <a:gd name="connsiteY115" fmla="*/ 506963 h 1075406"/>
                <a:gd name="connsiteX116" fmla="*/ 199350 w 1207224"/>
                <a:gd name="connsiteY116" fmla="*/ 458045 h 1075406"/>
                <a:gd name="connsiteX117" fmla="*/ 173008 w 1207224"/>
                <a:gd name="connsiteY117" fmla="*/ 414145 h 1075406"/>
                <a:gd name="connsiteX118" fmla="*/ 150430 w 1207224"/>
                <a:gd name="connsiteY118" fmla="*/ 409127 h 1075406"/>
                <a:gd name="connsiteX119" fmla="*/ 1056786 w 1207224"/>
                <a:gd name="connsiteY119" fmla="*/ 379024 h 1075406"/>
                <a:gd name="connsiteX120" fmla="*/ 1093160 w 1207224"/>
                <a:gd name="connsiteY120" fmla="*/ 387804 h 1075406"/>
                <a:gd name="connsiteX121" fmla="*/ 1135806 w 1207224"/>
                <a:gd name="connsiteY121" fmla="*/ 458045 h 1075406"/>
                <a:gd name="connsiteX122" fmla="*/ 1056786 w 1207224"/>
                <a:gd name="connsiteY122" fmla="*/ 537067 h 1075406"/>
                <a:gd name="connsiteX123" fmla="*/ 977764 w 1207224"/>
                <a:gd name="connsiteY123" fmla="*/ 458045 h 1075406"/>
                <a:gd name="connsiteX124" fmla="*/ 1056786 w 1207224"/>
                <a:gd name="connsiteY124" fmla="*/ 379024 h 1075406"/>
                <a:gd name="connsiteX125" fmla="*/ 606356 w 1207224"/>
                <a:gd name="connsiteY125" fmla="*/ 379024 h 1075406"/>
                <a:gd name="connsiteX126" fmla="*/ 641476 w 1207224"/>
                <a:gd name="connsiteY126" fmla="*/ 387804 h 1075406"/>
                <a:gd name="connsiteX127" fmla="*/ 685376 w 1207224"/>
                <a:gd name="connsiteY127" fmla="*/ 458045 h 1075406"/>
                <a:gd name="connsiteX128" fmla="*/ 606356 w 1207224"/>
                <a:gd name="connsiteY128" fmla="*/ 537067 h 1075406"/>
                <a:gd name="connsiteX129" fmla="*/ 527334 w 1207224"/>
                <a:gd name="connsiteY129" fmla="*/ 458045 h 1075406"/>
                <a:gd name="connsiteX130" fmla="*/ 606356 w 1207224"/>
                <a:gd name="connsiteY130" fmla="*/ 379024 h 1075406"/>
                <a:gd name="connsiteX131" fmla="*/ 150430 w 1207224"/>
                <a:gd name="connsiteY131" fmla="*/ 379024 h 1075406"/>
                <a:gd name="connsiteX132" fmla="*/ 186806 w 1207224"/>
                <a:gd name="connsiteY132" fmla="*/ 387804 h 1075406"/>
                <a:gd name="connsiteX133" fmla="*/ 229454 w 1207224"/>
                <a:gd name="connsiteY133" fmla="*/ 458045 h 1075406"/>
                <a:gd name="connsiteX134" fmla="*/ 150430 w 1207224"/>
                <a:gd name="connsiteY134" fmla="*/ 537067 h 1075406"/>
                <a:gd name="connsiteX135" fmla="*/ 71408 w 1207224"/>
                <a:gd name="connsiteY135" fmla="*/ 458045 h 1075406"/>
                <a:gd name="connsiteX136" fmla="*/ 150430 w 1207224"/>
                <a:gd name="connsiteY136" fmla="*/ 379024 h 1075406"/>
                <a:gd name="connsiteX137" fmla="*/ 590162 w 1207224"/>
                <a:gd name="connsiteY137" fmla="*/ 310359 h 1075406"/>
                <a:gd name="connsiteX138" fmla="*/ 387070 w 1207224"/>
                <a:gd name="connsiteY138" fmla="*/ 525087 h 1075406"/>
                <a:gd name="connsiteX139" fmla="*/ 430678 w 1207224"/>
                <a:gd name="connsiteY139" fmla="*/ 525087 h 1075406"/>
                <a:gd name="connsiteX140" fmla="*/ 445630 w 1207224"/>
                <a:gd name="connsiteY140" fmla="*/ 540068 h 1075406"/>
                <a:gd name="connsiteX141" fmla="*/ 430678 w 1207224"/>
                <a:gd name="connsiteY141" fmla="*/ 555049 h 1075406"/>
                <a:gd name="connsiteX142" fmla="*/ 388316 w 1207224"/>
                <a:gd name="connsiteY142" fmla="*/ 555049 h 1075406"/>
                <a:gd name="connsiteX143" fmla="*/ 455598 w 1207224"/>
                <a:gd name="connsiteY143" fmla="*/ 689878 h 1075406"/>
                <a:gd name="connsiteX144" fmla="*/ 455598 w 1207224"/>
                <a:gd name="connsiteY144" fmla="*/ 639941 h 1075406"/>
                <a:gd name="connsiteX145" fmla="*/ 552784 w 1207224"/>
                <a:gd name="connsiteY145" fmla="*/ 543813 h 1075406"/>
                <a:gd name="connsiteX146" fmla="*/ 658690 w 1207224"/>
                <a:gd name="connsiteY146" fmla="*/ 543813 h 1075406"/>
                <a:gd name="connsiteX147" fmla="*/ 755876 w 1207224"/>
                <a:gd name="connsiteY147" fmla="*/ 639941 h 1075406"/>
                <a:gd name="connsiteX148" fmla="*/ 755876 w 1207224"/>
                <a:gd name="connsiteY148" fmla="*/ 689878 h 1075406"/>
                <a:gd name="connsiteX149" fmla="*/ 823156 w 1207224"/>
                <a:gd name="connsiteY149" fmla="*/ 555049 h 1075406"/>
                <a:gd name="connsiteX150" fmla="*/ 780794 w 1207224"/>
                <a:gd name="connsiteY150" fmla="*/ 555049 h 1075406"/>
                <a:gd name="connsiteX151" fmla="*/ 764596 w 1207224"/>
                <a:gd name="connsiteY151" fmla="*/ 540068 h 1075406"/>
                <a:gd name="connsiteX152" fmla="*/ 780794 w 1207224"/>
                <a:gd name="connsiteY152" fmla="*/ 525087 h 1075406"/>
                <a:gd name="connsiteX153" fmla="*/ 824402 w 1207224"/>
                <a:gd name="connsiteY153" fmla="*/ 525087 h 1075406"/>
                <a:gd name="connsiteX154" fmla="*/ 706036 w 1207224"/>
                <a:gd name="connsiteY154" fmla="*/ 332831 h 1075406"/>
                <a:gd name="connsiteX155" fmla="*/ 620066 w 1207224"/>
                <a:gd name="connsiteY155" fmla="*/ 310359 h 1075406"/>
                <a:gd name="connsiteX156" fmla="*/ 620066 w 1207224"/>
                <a:gd name="connsiteY156" fmla="*/ 354054 h 1075406"/>
                <a:gd name="connsiteX157" fmla="*/ 606360 w 1207224"/>
                <a:gd name="connsiteY157" fmla="*/ 369035 h 1075406"/>
                <a:gd name="connsiteX158" fmla="*/ 590162 w 1207224"/>
                <a:gd name="connsiteY158" fmla="*/ 354054 h 1075406"/>
                <a:gd name="connsiteX159" fmla="*/ 606360 w 1207224"/>
                <a:gd name="connsiteY159" fmla="*/ 214231 h 1075406"/>
                <a:gd name="connsiteX160" fmla="*/ 620066 w 1207224"/>
                <a:gd name="connsiteY160" fmla="*/ 227964 h 1075406"/>
                <a:gd name="connsiteX161" fmla="*/ 620066 w 1207224"/>
                <a:gd name="connsiteY161" fmla="*/ 280397 h 1075406"/>
                <a:gd name="connsiteX162" fmla="*/ 719742 w 1207224"/>
                <a:gd name="connsiteY162" fmla="*/ 306614 h 1075406"/>
                <a:gd name="connsiteX163" fmla="*/ 854306 w 1207224"/>
                <a:gd name="connsiteY163" fmla="*/ 525087 h 1075406"/>
                <a:gd name="connsiteX164" fmla="*/ 906636 w 1207224"/>
                <a:gd name="connsiteY164" fmla="*/ 525087 h 1075406"/>
                <a:gd name="connsiteX165" fmla="*/ 921588 w 1207224"/>
                <a:gd name="connsiteY165" fmla="*/ 540068 h 1075406"/>
                <a:gd name="connsiteX166" fmla="*/ 906636 w 1207224"/>
                <a:gd name="connsiteY166" fmla="*/ 555049 h 1075406"/>
                <a:gd name="connsiteX167" fmla="*/ 853060 w 1207224"/>
                <a:gd name="connsiteY167" fmla="*/ 555049 h 1075406"/>
                <a:gd name="connsiteX168" fmla="*/ 750892 w 1207224"/>
                <a:gd name="connsiteY168" fmla="*/ 732324 h 1075406"/>
                <a:gd name="connsiteX169" fmla="*/ 748400 w 1207224"/>
                <a:gd name="connsiteY169" fmla="*/ 733573 h 1075406"/>
                <a:gd name="connsiteX170" fmla="*/ 620066 w 1207224"/>
                <a:gd name="connsiteY170" fmla="*/ 777267 h 1075406"/>
                <a:gd name="connsiteX171" fmla="*/ 620066 w 1207224"/>
                <a:gd name="connsiteY171" fmla="*/ 830949 h 1075406"/>
                <a:gd name="connsiteX172" fmla="*/ 606360 w 1207224"/>
                <a:gd name="connsiteY172" fmla="*/ 844682 h 1075406"/>
                <a:gd name="connsiteX173" fmla="*/ 590162 w 1207224"/>
                <a:gd name="connsiteY173" fmla="*/ 830949 h 1075406"/>
                <a:gd name="connsiteX174" fmla="*/ 590162 w 1207224"/>
                <a:gd name="connsiteY174" fmla="*/ 777267 h 1075406"/>
                <a:gd name="connsiteX175" fmla="*/ 358412 w 1207224"/>
                <a:gd name="connsiteY175" fmla="*/ 555049 h 1075406"/>
                <a:gd name="connsiteX176" fmla="*/ 306082 w 1207224"/>
                <a:gd name="connsiteY176" fmla="*/ 555049 h 1075406"/>
                <a:gd name="connsiteX177" fmla="*/ 291132 w 1207224"/>
                <a:gd name="connsiteY177" fmla="*/ 540068 h 1075406"/>
                <a:gd name="connsiteX178" fmla="*/ 306082 w 1207224"/>
                <a:gd name="connsiteY178" fmla="*/ 525087 h 1075406"/>
                <a:gd name="connsiteX179" fmla="*/ 357168 w 1207224"/>
                <a:gd name="connsiteY179" fmla="*/ 525087 h 1075406"/>
                <a:gd name="connsiteX180" fmla="*/ 590162 w 1207224"/>
                <a:gd name="connsiteY180" fmla="*/ 280397 h 1075406"/>
                <a:gd name="connsiteX181" fmla="*/ 590162 w 1207224"/>
                <a:gd name="connsiteY181" fmla="*/ 227964 h 1075406"/>
                <a:gd name="connsiteX182" fmla="*/ 606360 w 1207224"/>
                <a:gd name="connsiteY182" fmla="*/ 214231 h 1075406"/>
                <a:gd name="connsiteX183" fmla="*/ 794146 w 1207224"/>
                <a:gd name="connsiteY183" fmla="*/ 164791 h 1075406"/>
                <a:gd name="connsiteX184" fmla="*/ 901956 w 1207224"/>
                <a:gd name="connsiteY184" fmla="*/ 164791 h 1075406"/>
                <a:gd name="connsiteX185" fmla="*/ 998484 w 1207224"/>
                <a:gd name="connsiteY185" fmla="*/ 260670 h 1075406"/>
                <a:gd name="connsiteX186" fmla="*/ 998484 w 1207224"/>
                <a:gd name="connsiteY186" fmla="*/ 324589 h 1075406"/>
                <a:gd name="connsiteX187" fmla="*/ 983442 w 1207224"/>
                <a:gd name="connsiteY187" fmla="*/ 339340 h 1075406"/>
                <a:gd name="connsiteX188" fmla="*/ 968398 w 1207224"/>
                <a:gd name="connsiteY188" fmla="*/ 324589 h 1075406"/>
                <a:gd name="connsiteX189" fmla="*/ 968398 w 1207224"/>
                <a:gd name="connsiteY189" fmla="*/ 260670 h 1075406"/>
                <a:gd name="connsiteX190" fmla="*/ 901956 w 1207224"/>
                <a:gd name="connsiteY190" fmla="*/ 194292 h 1075406"/>
                <a:gd name="connsiteX191" fmla="*/ 794146 w 1207224"/>
                <a:gd name="connsiteY191" fmla="*/ 194292 h 1075406"/>
                <a:gd name="connsiteX192" fmla="*/ 726452 w 1207224"/>
                <a:gd name="connsiteY192" fmla="*/ 260670 h 1075406"/>
                <a:gd name="connsiteX193" fmla="*/ 711408 w 1207224"/>
                <a:gd name="connsiteY193" fmla="*/ 275420 h 1075406"/>
                <a:gd name="connsiteX194" fmla="*/ 697618 w 1207224"/>
                <a:gd name="connsiteY194" fmla="*/ 260670 h 1075406"/>
                <a:gd name="connsiteX195" fmla="*/ 794146 w 1207224"/>
                <a:gd name="connsiteY195" fmla="*/ 164791 h 1075406"/>
                <a:gd name="connsiteX196" fmla="*/ 306112 w 1207224"/>
                <a:gd name="connsiteY196" fmla="*/ 164791 h 1075406"/>
                <a:gd name="connsiteX197" fmla="*/ 413476 w 1207224"/>
                <a:gd name="connsiteY197" fmla="*/ 164791 h 1075406"/>
                <a:gd name="connsiteX198" fmla="*/ 509604 w 1207224"/>
                <a:gd name="connsiteY198" fmla="*/ 261345 h 1075406"/>
                <a:gd name="connsiteX199" fmla="*/ 494622 w 1207224"/>
                <a:gd name="connsiteY199" fmla="*/ 276200 h 1075406"/>
                <a:gd name="connsiteX200" fmla="*/ 479642 w 1207224"/>
                <a:gd name="connsiteY200" fmla="*/ 261345 h 1075406"/>
                <a:gd name="connsiteX201" fmla="*/ 413476 w 1207224"/>
                <a:gd name="connsiteY201" fmla="*/ 194500 h 1075406"/>
                <a:gd name="connsiteX202" fmla="*/ 306112 w 1207224"/>
                <a:gd name="connsiteY202" fmla="*/ 194500 h 1075406"/>
                <a:gd name="connsiteX203" fmla="*/ 238698 w 1207224"/>
                <a:gd name="connsiteY203" fmla="*/ 261345 h 1075406"/>
                <a:gd name="connsiteX204" fmla="*/ 238698 w 1207224"/>
                <a:gd name="connsiteY204" fmla="*/ 324477 h 1075406"/>
                <a:gd name="connsiteX205" fmla="*/ 223716 w 1207224"/>
                <a:gd name="connsiteY205" fmla="*/ 339331 h 1075406"/>
                <a:gd name="connsiteX206" fmla="*/ 208736 w 1207224"/>
                <a:gd name="connsiteY206" fmla="*/ 324477 h 1075406"/>
                <a:gd name="connsiteX207" fmla="*/ 208736 w 1207224"/>
                <a:gd name="connsiteY207" fmla="*/ 261345 h 1075406"/>
                <a:gd name="connsiteX208" fmla="*/ 306112 w 1207224"/>
                <a:gd name="connsiteY208" fmla="*/ 164791 h 1075406"/>
                <a:gd name="connsiteX209" fmla="*/ 848050 w 1207224"/>
                <a:gd name="connsiteY209" fmla="*/ 30104 h 1075406"/>
                <a:gd name="connsiteX210" fmla="*/ 799132 w 1207224"/>
                <a:gd name="connsiteY210" fmla="*/ 79023 h 1075406"/>
                <a:gd name="connsiteX211" fmla="*/ 848050 w 1207224"/>
                <a:gd name="connsiteY211" fmla="*/ 127942 h 1075406"/>
                <a:gd name="connsiteX212" fmla="*/ 896968 w 1207224"/>
                <a:gd name="connsiteY212" fmla="*/ 79023 h 1075406"/>
                <a:gd name="connsiteX213" fmla="*/ 870628 w 1207224"/>
                <a:gd name="connsiteY213" fmla="*/ 35121 h 1075406"/>
                <a:gd name="connsiteX214" fmla="*/ 848050 w 1207224"/>
                <a:gd name="connsiteY214" fmla="*/ 30104 h 1075406"/>
                <a:gd name="connsiteX215" fmla="*/ 359168 w 1207224"/>
                <a:gd name="connsiteY215" fmla="*/ 30104 h 1075406"/>
                <a:gd name="connsiteX216" fmla="*/ 310248 w 1207224"/>
                <a:gd name="connsiteY216" fmla="*/ 79023 h 1075406"/>
                <a:gd name="connsiteX217" fmla="*/ 359168 w 1207224"/>
                <a:gd name="connsiteY217" fmla="*/ 127942 h 1075406"/>
                <a:gd name="connsiteX218" fmla="*/ 408086 w 1207224"/>
                <a:gd name="connsiteY218" fmla="*/ 79023 h 1075406"/>
                <a:gd name="connsiteX219" fmla="*/ 381746 w 1207224"/>
                <a:gd name="connsiteY219" fmla="*/ 35121 h 1075406"/>
                <a:gd name="connsiteX220" fmla="*/ 359168 w 1207224"/>
                <a:gd name="connsiteY220" fmla="*/ 30104 h 1075406"/>
                <a:gd name="connsiteX221" fmla="*/ 848050 w 1207224"/>
                <a:gd name="connsiteY221" fmla="*/ 0 h 1075406"/>
                <a:gd name="connsiteX222" fmla="*/ 884426 w 1207224"/>
                <a:gd name="connsiteY222" fmla="*/ 8780 h 1075406"/>
                <a:gd name="connsiteX223" fmla="*/ 927072 w 1207224"/>
                <a:gd name="connsiteY223" fmla="*/ 79023 h 1075406"/>
                <a:gd name="connsiteX224" fmla="*/ 848050 w 1207224"/>
                <a:gd name="connsiteY224" fmla="*/ 158047 h 1075406"/>
                <a:gd name="connsiteX225" fmla="*/ 769028 w 1207224"/>
                <a:gd name="connsiteY225" fmla="*/ 79023 h 1075406"/>
                <a:gd name="connsiteX226" fmla="*/ 848050 w 1207224"/>
                <a:gd name="connsiteY226" fmla="*/ 0 h 1075406"/>
                <a:gd name="connsiteX227" fmla="*/ 359168 w 1207224"/>
                <a:gd name="connsiteY227" fmla="*/ 0 h 1075406"/>
                <a:gd name="connsiteX228" fmla="*/ 395544 w 1207224"/>
                <a:gd name="connsiteY228" fmla="*/ 8780 h 1075406"/>
                <a:gd name="connsiteX229" fmla="*/ 438190 w 1207224"/>
                <a:gd name="connsiteY229" fmla="*/ 79023 h 1075406"/>
                <a:gd name="connsiteX230" fmla="*/ 359168 w 1207224"/>
                <a:gd name="connsiteY230" fmla="*/ 158047 h 1075406"/>
                <a:gd name="connsiteX231" fmla="*/ 280144 w 1207224"/>
                <a:gd name="connsiteY231" fmla="*/ 79023 h 1075406"/>
                <a:gd name="connsiteX232" fmla="*/ 359168 w 1207224"/>
                <a:gd name="connsiteY232" fmla="*/ 0 h 107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1207224" h="1075406">
                  <a:moveTo>
                    <a:pt x="794146" y="917344"/>
                  </a:moveTo>
                  <a:lnTo>
                    <a:pt x="901956" y="917344"/>
                  </a:lnTo>
                  <a:cubicBezTo>
                    <a:pt x="955862" y="917344"/>
                    <a:pt x="998484" y="960564"/>
                    <a:pt x="998484" y="1013663"/>
                  </a:cubicBezTo>
                  <a:lnTo>
                    <a:pt x="998484" y="1060588"/>
                  </a:lnTo>
                  <a:cubicBezTo>
                    <a:pt x="998484" y="1069232"/>
                    <a:pt x="992216" y="1075406"/>
                    <a:pt x="983442" y="1075406"/>
                  </a:cubicBezTo>
                  <a:cubicBezTo>
                    <a:pt x="975920" y="1075406"/>
                    <a:pt x="968398" y="1069232"/>
                    <a:pt x="968398" y="1060588"/>
                  </a:cubicBezTo>
                  <a:lnTo>
                    <a:pt x="968398" y="1013663"/>
                  </a:lnTo>
                  <a:cubicBezTo>
                    <a:pt x="968398" y="976617"/>
                    <a:pt x="938312" y="946981"/>
                    <a:pt x="901956" y="946981"/>
                  </a:cubicBezTo>
                  <a:lnTo>
                    <a:pt x="794146" y="946981"/>
                  </a:lnTo>
                  <a:cubicBezTo>
                    <a:pt x="756538" y="946981"/>
                    <a:pt x="726452" y="976617"/>
                    <a:pt x="726452" y="1013663"/>
                  </a:cubicBezTo>
                  <a:lnTo>
                    <a:pt x="726452" y="1059353"/>
                  </a:lnTo>
                  <a:cubicBezTo>
                    <a:pt x="726452" y="1067997"/>
                    <a:pt x="720182" y="1075406"/>
                    <a:pt x="711408" y="1075406"/>
                  </a:cubicBezTo>
                  <a:cubicBezTo>
                    <a:pt x="703886" y="1075406"/>
                    <a:pt x="697618" y="1067997"/>
                    <a:pt x="697618" y="1059353"/>
                  </a:cubicBezTo>
                  <a:lnTo>
                    <a:pt x="697618" y="1013663"/>
                  </a:lnTo>
                  <a:cubicBezTo>
                    <a:pt x="697618" y="960564"/>
                    <a:pt x="740240" y="917344"/>
                    <a:pt x="794146" y="917344"/>
                  </a:cubicBezTo>
                  <a:close/>
                  <a:moveTo>
                    <a:pt x="306112" y="917344"/>
                  </a:moveTo>
                  <a:lnTo>
                    <a:pt x="413476" y="917344"/>
                  </a:lnTo>
                  <a:cubicBezTo>
                    <a:pt x="467158" y="917344"/>
                    <a:pt x="509604" y="960564"/>
                    <a:pt x="509604" y="1013663"/>
                  </a:cubicBezTo>
                  <a:lnTo>
                    <a:pt x="509604" y="1060588"/>
                  </a:lnTo>
                  <a:cubicBezTo>
                    <a:pt x="509604" y="1069232"/>
                    <a:pt x="503362" y="1075406"/>
                    <a:pt x="494622" y="1075406"/>
                  </a:cubicBezTo>
                  <a:cubicBezTo>
                    <a:pt x="487132" y="1075406"/>
                    <a:pt x="479642" y="1069232"/>
                    <a:pt x="479642" y="1060588"/>
                  </a:cubicBezTo>
                  <a:lnTo>
                    <a:pt x="479642" y="1013663"/>
                  </a:lnTo>
                  <a:cubicBezTo>
                    <a:pt x="479642" y="976617"/>
                    <a:pt x="449680" y="946981"/>
                    <a:pt x="413476" y="946981"/>
                  </a:cubicBezTo>
                  <a:lnTo>
                    <a:pt x="306112" y="946981"/>
                  </a:lnTo>
                  <a:cubicBezTo>
                    <a:pt x="268660" y="946981"/>
                    <a:pt x="238698" y="976617"/>
                    <a:pt x="238698" y="1013663"/>
                  </a:cubicBezTo>
                  <a:lnTo>
                    <a:pt x="238698" y="1059353"/>
                  </a:lnTo>
                  <a:cubicBezTo>
                    <a:pt x="238698" y="1067997"/>
                    <a:pt x="232456" y="1075406"/>
                    <a:pt x="223716" y="1075406"/>
                  </a:cubicBezTo>
                  <a:cubicBezTo>
                    <a:pt x="216226" y="1075406"/>
                    <a:pt x="208736" y="1067997"/>
                    <a:pt x="208736" y="1059353"/>
                  </a:cubicBezTo>
                  <a:lnTo>
                    <a:pt x="208736" y="1013663"/>
                  </a:lnTo>
                  <a:cubicBezTo>
                    <a:pt x="208736" y="960564"/>
                    <a:pt x="252430" y="917344"/>
                    <a:pt x="306112" y="917344"/>
                  </a:cubicBezTo>
                  <a:close/>
                  <a:moveTo>
                    <a:pt x="848050" y="782655"/>
                  </a:moveTo>
                  <a:cubicBezTo>
                    <a:pt x="820456" y="782655"/>
                    <a:pt x="799132" y="805233"/>
                    <a:pt x="799132" y="831573"/>
                  </a:cubicBezTo>
                  <a:cubicBezTo>
                    <a:pt x="799132" y="859168"/>
                    <a:pt x="820456" y="880491"/>
                    <a:pt x="848050" y="880491"/>
                  </a:cubicBezTo>
                  <a:cubicBezTo>
                    <a:pt x="875646" y="880491"/>
                    <a:pt x="896968" y="859168"/>
                    <a:pt x="896968" y="831573"/>
                  </a:cubicBezTo>
                  <a:cubicBezTo>
                    <a:pt x="896968" y="814013"/>
                    <a:pt x="886934" y="797707"/>
                    <a:pt x="870628" y="788927"/>
                  </a:cubicBezTo>
                  <a:cubicBezTo>
                    <a:pt x="863102" y="785164"/>
                    <a:pt x="855576" y="782655"/>
                    <a:pt x="848050" y="782655"/>
                  </a:cubicBezTo>
                  <a:close/>
                  <a:moveTo>
                    <a:pt x="359168" y="782655"/>
                  </a:moveTo>
                  <a:cubicBezTo>
                    <a:pt x="332826" y="782655"/>
                    <a:pt x="310248" y="805233"/>
                    <a:pt x="310248" y="831573"/>
                  </a:cubicBezTo>
                  <a:cubicBezTo>
                    <a:pt x="310248" y="859168"/>
                    <a:pt x="332826" y="880491"/>
                    <a:pt x="359168" y="880491"/>
                  </a:cubicBezTo>
                  <a:cubicBezTo>
                    <a:pt x="386762" y="880491"/>
                    <a:pt x="408086" y="859168"/>
                    <a:pt x="408086" y="831573"/>
                  </a:cubicBezTo>
                  <a:cubicBezTo>
                    <a:pt x="408086" y="814013"/>
                    <a:pt x="398052" y="797707"/>
                    <a:pt x="381746" y="788927"/>
                  </a:cubicBezTo>
                  <a:cubicBezTo>
                    <a:pt x="374220" y="785164"/>
                    <a:pt x="366694" y="782655"/>
                    <a:pt x="359168" y="782655"/>
                  </a:cubicBezTo>
                  <a:close/>
                  <a:moveTo>
                    <a:pt x="848050" y="752552"/>
                  </a:moveTo>
                  <a:cubicBezTo>
                    <a:pt x="860594" y="752552"/>
                    <a:pt x="873136" y="756315"/>
                    <a:pt x="884426" y="762587"/>
                  </a:cubicBezTo>
                  <a:cubicBezTo>
                    <a:pt x="910766" y="776384"/>
                    <a:pt x="927072" y="802724"/>
                    <a:pt x="927072" y="831573"/>
                  </a:cubicBezTo>
                  <a:cubicBezTo>
                    <a:pt x="927072" y="875474"/>
                    <a:pt x="890696" y="910595"/>
                    <a:pt x="848050" y="910595"/>
                  </a:cubicBezTo>
                  <a:cubicBezTo>
                    <a:pt x="804150" y="910595"/>
                    <a:pt x="769028" y="875474"/>
                    <a:pt x="769028" y="831573"/>
                  </a:cubicBezTo>
                  <a:cubicBezTo>
                    <a:pt x="769028" y="788927"/>
                    <a:pt x="804150" y="752552"/>
                    <a:pt x="848050" y="752552"/>
                  </a:cubicBezTo>
                  <a:close/>
                  <a:moveTo>
                    <a:pt x="359168" y="752552"/>
                  </a:moveTo>
                  <a:cubicBezTo>
                    <a:pt x="371710" y="752552"/>
                    <a:pt x="384254" y="756315"/>
                    <a:pt x="395544" y="762587"/>
                  </a:cubicBezTo>
                  <a:cubicBezTo>
                    <a:pt x="421884" y="776384"/>
                    <a:pt x="438190" y="802724"/>
                    <a:pt x="438190" y="831573"/>
                  </a:cubicBezTo>
                  <a:cubicBezTo>
                    <a:pt x="438190" y="875474"/>
                    <a:pt x="401814" y="910595"/>
                    <a:pt x="359168" y="910595"/>
                  </a:cubicBezTo>
                  <a:cubicBezTo>
                    <a:pt x="315266" y="910595"/>
                    <a:pt x="280144" y="875474"/>
                    <a:pt x="280144" y="831573"/>
                  </a:cubicBezTo>
                  <a:cubicBezTo>
                    <a:pt x="280144" y="788927"/>
                    <a:pt x="315266" y="752552"/>
                    <a:pt x="359168" y="752552"/>
                  </a:cubicBezTo>
                  <a:close/>
                  <a:moveTo>
                    <a:pt x="552784" y="573775"/>
                  </a:moveTo>
                  <a:cubicBezTo>
                    <a:pt x="515404" y="573775"/>
                    <a:pt x="485502" y="602489"/>
                    <a:pt x="485502" y="639941"/>
                  </a:cubicBezTo>
                  <a:lnTo>
                    <a:pt x="485502" y="712349"/>
                  </a:lnTo>
                  <a:cubicBezTo>
                    <a:pt x="494222" y="718592"/>
                    <a:pt x="501698" y="722337"/>
                    <a:pt x="511666" y="727330"/>
                  </a:cubicBezTo>
                  <a:lnTo>
                    <a:pt x="511666" y="672400"/>
                  </a:lnTo>
                  <a:cubicBezTo>
                    <a:pt x="511666" y="663661"/>
                    <a:pt x="517896" y="657419"/>
                    <a:pt x="525372" y="657419"/>
                  </a:cubicBezTo>
                  <a:cubicBezTo>
                    <a:pt x="534094" y="657419"/>
                    <a:pt x="541570" y="663661"/>
                    <a:pt x="541570" y="672400"/>
                  </a:cubicBezTo>
                  <a:lnTo>
                    <a:pt x="541570" y="738566"/>
                  </a:lnTo>
                  <a:cubicBezTo>
                    <a:pt x="557766" y="743560"/>
                    <a:pt x="573964" y="747305"/>
                    <a:pt x="590162" y="748554"/>
                  </a:cubicBezTo>
                  <a:lnTo>
                    <a:pt x="590162" y="704859"/>
                  </a:lnTo>
                  <a:cubicBezTo>
                    <a:pt x="590162" y="696120"/>
                    <a:pt x="597638" y="689878"/>
                    <a:pt x="606360" y="689878"/>
                  </a:cubicBezTo>
                  <a:cubicBezTo>
                    <a:pt x="613836" y="689878"/>
                    <a:pt x="620066" y="696120"/>
                    <a:pt x="620066" y="704859"/>
                  </a:cubicBezTo>
                  <a:lnTo>
                    <a:pt x="620066" y="748554"/>
                  </a:lnTo>
                  <a:cubicBezTo>
                    <a:pt x="637508" y="747305"/>
                    <a:pt x="653706" y="744808"/>
                    <a:pt x="669904" y="738566"/>
                  </a:cubicBezTo>
                  <a:lnTo>
                    <a:pt x="669904" y="672400"/>
                  </a:lnTo>
                  <a:cubicBezTo>
                    <a:pt x="669904" y="663661"/>
                    <a:pt x="677380" y="657419"/>
                    <a:pt x="684856" y="657419"/>
                  </a:cubicBezTo>
                  <a:cubicBezTo>
                    <a:pt x="692330" y="657419"/>
                    <a:pt x="699806" y="663661"/>
                    <a:pt x="699806" y="672400"/>
                  </a:cubicBezTo>
                  <a:lnTo>
                    <a:pt x="699806" y="727330"/>
                  </a:lnTo>
                  <a:cubicBezTo>
                    <a:pt x="708528" y="722337"/>
                    <a:pt x="717250" y="718592"/>
                    <a:pt x="725972" y="712349"/>
                  </a:cubicBezTo>
                  <a:lnTo>
                    <a:pt x="725972" y="639941"/>
                  </a:lnTo>
                  <a:cubicBezTo>
                    <a:pt x="725972" y="602489"/>
                    <a:pt x="696068" y="573775"/>
                    <a:pt x="658690" y="573775"/>
                  </a:cubicBezTo>
                  <a:close/>
                  <a:moveTo>
                    <a:pt x="1002482" y="543814"/>
                  </a:moveTo>
                  <a:lnTo>
                    <a:pt x="1109848" y="543814"/>
                  </a:lnTo>
                  <a:cubicBezTo>
                    <a:pt x="1163530" y="543814"/>
                    <a:pt x="1207224" y="587140"/>
                    <a:pt x="1207224" y="639130"/>
                  </a:cubicBezTo>
                  <a:lnTo>
                    <a:pt x="1207224" y="703500"/>
                  </a:lnTo>
                  <a:cubicBezTo>
                    <a:pt x="1207224" y="710927"/>
                    <a:pt x="1199734" y="718354"/>
                    <a:pt x="1192244" y="718354"/>
                  </a:cubicBezTo>
                  <a:cubicBezTo>
                    <a:pt x="1183504" y="718354"/>
                    <a:pt x="1177262" y="710927"/>
                    <a:pt x="1177262" y="703500"/>
                  </a:cubicBezTo>
                  <a:lnTo>
                    <a:pt x="1177262" y="639130"/>
                  </a:lnTo>
                  <a:cubicBezTo>
                    <a:pt x="1177262" y="601994"/>
                    <a:pt x="1146052" y="573523"/>
                    <a:pt x="1109848" y="573523"/>
                  </a:cubicBezTo>
                  <a:lnTo>
                    <a:pt x="1002482" y="573523"/>
                  </a:lnTo>
                  <a:cubicBezTo>
                    <a:pt x="965030" y="573523"/>
                    <a:pt x="936316" y="601994"/>
                    <a:pt x="936316" y="639130"/>
                  </a:cubicBezTo>
                  <a:cubicBezTo>
                    <a:pt x="936316" y="647795"/>
                    <a:pt x="928824" y="653985"/>
                    <a:pt x="921334" y="653985"/>
                  </a:cubicBezTo>
                  <a:cubicBezTo>
                    <a:pt x="912596" y="653985"/>
                    <a:pt x="906352" y="647795"/>
                    <a:pt x="906352" y="639130"/>
                  </a:cubicBezTo>
                  <a:cubicBezTo>
                    <a:pt x="906352" y="587140"/>
                    <a:pt x="950048" y="543814"/>
                    <a:pt x="1002482" y="543814"/>
                  </a:cubicBezTo>
                  <a:close/>
                  <a:moveTo>
                    <a:pt x="97376" y="543814"/>
                  </a:moveTo>
                  <a:lnTo>
                    <a:pt x="203492" y="543814"/>
                  </a:lnTo>
                  <a:cubicBezTo>
                    <a:pt x="257174" y="543814"/>
                    <a:pt x="300868" y="587447"/>
                    <a:pt x="300868" y="639806"/>
                  </a:cubicBezTo>
                  <a:cubicBezTo>
                    <a:pt x="300868" y="648533"/>
                    <a:pt x="293378" y="654766"/>
                    <a:pt x="284638" y="654766"/>
                  </a:cubicBezTo>
                  <a:cubicBezTo>
                    <a:pt x="277148" y="654766"/>
                    <a:pt x="270906" y="648533"/>
                    <a:pt x="270906" y="639806"/>
                  </a:cubicBezTo>
                  <a:cubicBezTo>
                    <a:pt x="270906" y="602407"/>
                    <a:pt x="240944" y="573734"/>
                    <a:pt x="203492" y="573734"/>
                  </a:cubicBezTo>
                  <a:lnTo>
                    <a:pt x="97376" y="573734"/>
                  </a:lnTo>
                  <a:cubicBezTo>
                    <a:pt x="59924" y="573734"/>
                    <a:pt x="29962" y="602407"/>
                    <a:pt x="29962" y="639806"/>
                  </a:cubicBezTo>
                  <a:lnTo>
                    <a:pt x="29962" y="703386"/>
                  </a:lnTo>
                  <a:cubicBezTo>
                    <a:pt x="29962" y="712112"/>
                    <a:pt x="22472" y="718345"/>
                    <a:pt x="14980" y="718345"/>
                  </a:cubicBezTo>
                  <a:cubicBezTo>
                    <a:pt x="6242" y="718345"/>
                    <a:pt x="0" y="712112"/>
                    <a:pt x="0" y="703386"/>
                  </a:cubicBezTo>
                  <a:lnTo>
                    <a:pt x="0" y="639806"/>
                  </a:lnTo>
                  <a:cubicBezTo>
                    <a:pt x="0" y="587447"/>
                    <a:pt x="43694" y="543814"/>
                    <a:pt x="97376" y="543814"/>
                  </a:cubicBezTo>
                  <a:close/>
                  <a:moveTo>
                    <a:pt x="1056786" y="409127"/>
                  </a:moveTo>
                  <a:cubicBezTo>
                    <a:pt x="1030444" y="409127"/>
                    <a:pt x="1007868" y="430451"/>
                    <a:pt x="1007868" y="458045"/>
                  </a:cubicBezTo>
                  <a:cubicBezTo>
                    <a:pt x="1007868" y="485640"/>
                    <a:pt x="1030444" y="506963"/>
                    <a:pt x="1056786" y="506963"/>
                  </a:cubicBezTo>
                  <a:cubicBezTo>
                    <a:pt x="1084380" y="506963"/>
                    <a:pt x="1105704" y="485640"/>
                    <a:pt x="1105704" y="458045"/>
                  </a:cubicBezTo>
                  <a:cubicBezTo>
                    <a:pt x="1105704" y="439231"/>
                    <a:pt x="1095668" y="422925"/>
                    <a:pt x="1079362" y="414145"/>
                  </a:cubicBezTo>
                  <a:cubicBezTo>
                    <a:pt x="1073092" y="410382"/>
                    <a:pt x="1064312" y="409127"/>
                    <a:pt x="1056786" y="409127"/>
                  </a:cubicBezTo>
                  <a:close/>
                  <a:moveTo>
                    <a:pt x="606356" y="409127"/>
                  </a:moveTo>
                  <a:cubicBezTo>
                    <a:pt x="578760" y="409127"/>
                    <a:pt x="557438" y="430451"/>
                    <a:pt x="557438" y="458045"/>
                  </a:cubicBezTo>
                  <a:cubicBezTo>
                    <a:pt x="557438" y="485640"/>
                    <a:pt x="578760" y="506963"/>
                    <a:pt x="606356" y="506963"/>
                  </a:cubicBezTo>
                  <a:cubicBezTo>
                    <a:pt x="632696" y="506963"/>
                    <a:pt x="655274" y="485640"/>
                    <a:pt x="655274" y="458045"/>
                  </a:cubicBezTo>
                  <a:cubicBezTo>
                    <a:pt x="655274" y="439231"/>
                    <a:pt x="643984" y="422925"/>
                    <a:pt x="627678" y="414145"/>
                  </a:cubicBezTo>
                  <a:cubicBezTo>
                    <a:pt x="621408" y="410382"/>
                    <a:pt x="613882" y="409127"/>
                    <a:pt x="606356" y="409127"/>
                  </a:cubicBezTo>
                  <a:close/>
                  <a:moveTo>
                    <a:pt x="150430" y="409127"/>
                  </a:moveTo>
                  <a:cubicBezTo>
                    <a:pt x="124090" y="409127"/>
                    <a:pt x="101512" y="430451"/>
                    <a:pt x="101512" y="458045"/>
                  </a:cubicBezTo>
                  <a:cubicBezTo>
                    <a:pt x="101512" y="485640"/>
                    <a:pt x="124090" y="506963"/>
                    <a:pt x="150430" y="506963"/>
                  </a:cubicBezTo>
                  <a:cubicBezTo>
                    <a:pt x="178026" y="506963"/>
                    <a:pt x="199350" y="485640"/>
                    <a:pt x="199350" y="458045"/>
                  </a:cubicBezTo>
                  <a:cubicBezTo>
                    <a:pt x="199350" y="439231"/>
                    <a:pt x="189314" y="422925"/>
                    <a:pt x="173008" y="414145"/>
                  </a:cubicBezTo>
                  <a:cubicBezTo>
                    <a:pt x="166736" y="410382"/>
                    <a:pt x="157956" y="409127"/>
                    <a:pt x="150430" y="409127"/>
                  </a:cubicBezTo>
                  <a:close/>
                  <a:moveTo>
                    <a:pt x="1056786" y="379024"/>
                  </a:moveTo>
                  <a:cubicBezTo>
                    <a:pt x="1069328" y="379024"/>
                    <a:pt x="1081872" y="382787"/>
                    <a:pt x="1093160" y="387804"/>
                  </a:cubicBezTo>
                  <a:cubicBezTo>
                    <a:pt x="1119500" y="401602"/>
                    <a:pt x="1135806" y="427942"/>
                    <a:pt x="1135806" y="458045"/>
                  </a:cubicBezTo>
                  <a:cubicBezTo>
                    <a:pt x="1135806" y="501946"/>
                    <a:pt x="1100686" y="537067"/>
                    <a:pt x="1056786" y="537067"/>
                  </a:cubicBezTo>
                  <a:cubicBezTo>
                    <a:pt x="1014138" y="537067"/>
                    <a:pt x="977764" y="501946"/>
                    <a:pt x="977764" y="458045"/>
                  </a:cubicBezTo>
                  <a:cubicBezTo>
                    <a:pt x="977764" y="414145"/>
                    <a:pt x="1014138" y="379024"/>
                    <a:pt x="1056786" y="379024"/>
                  </a:cubicBezTo>
                  <a:close/>
                  <a:moveTo>
                    <a:pt x="606356" y="379024"/>
                  </a:moveTo>
                  <a:cubicBezTo>
                    <a:pt x="617644" y="379024"/>
                    <a:pt x="630188" y="382787"/>
                    <a:pt x="641476" y="387804"/>
                  </a:cubicBezTo>
                  <a:cubicBezTo>
                    <a:pt x="667816" y="401602"/>
                    <a:pt x="685376" y="427942"/>
                    <a:pt x="685376" y="458045"/>
                  </a:cubicBezTo>
                  <a:cubicBezTo>
                    <a:pt x="685376" y="501946"/>
                    <a:pt x="649002" y="537067"/>
                    <a:pt x="606356" y="537067"/>
                  </a:cubicBezTo>
                  <a:cubicBezTo>
                    <a:pt x="562454" y="537067"/>
                    <a:pt x="527334" y="501946"/>
                    <a:pt x="527334" y="458045"/>
                  </a:cubicBezTo>
                  <a:cubicBezTo>
                    <a:pt x="527334" y="414145"/>
                    <a:pt x="562454" y="379024"/>
                    <a:pt x="606356" y="379024"/>
                  </a:cubicBezTo>
                  <a:close/>
                  <a:moveTo>
                    <a:pt x="150430" y="379024"/>
                  </a:moveTo>
                  <a:cubicBezTo>
                    <a:pt x="162974" y="379024"/>
                    <a:pt x="176772" y="382787"/>
                    <a:pt x="186806" y="387804"/>
                  </a:cubicBezTo>
                  <a:cubicBezTo>
                    <a:pt x="213148" y="401602"/>
                    <a:pt x="229454" y="427942"/>
                    <a:pt x="229454" y="458045"/>
                  </a:cubicBezTo>
                  <a:cubicBezTo>
                    <a:pt x="229454" y="501946"/>
                    <a:pt x="194332" y="537067"/>
                    <a:pt x="150430" y="537067"/>
                  </a:cubicBezTo>
                  <a:cubicBezTo>
                    <a:pt x="106528" y="537067"/>
                    <a:pt x="71408" y="501946"/>
                    <a:pt x="71408" y="458045"/>
                  </a:cubicBezTo>
                  <a:cubicBezTo>
                    <a:pt x="71408" y="414145"/>
                    <a:pt x="106528" y="379024"/>
                    <a:pt x="150430" y="379024"/>
                  </a:cubicBezTo>
                  <a:close/>
                  <a:moveTo>
                    <a:pt x="590162" y="310359"/>
                  </a:moveTo>
                  <a:cubicBezTo>
                    <a:pt x="478026" y="317850"/>
                    <a:pt x="388316" y="410233"/>
                    <a:pt x="387070" y="525087"/>
                  </a:cubicBezTo>
                  <a:lnTo>
                    <a:pt x="430678" y="525087"/>
                  </a:lnTo>
                  <a:cubicBezTo>
                    <a:pt x="439400" y="525087"/>
                    <a:pt x="445630" y="532577"/>
                    <a:pt x="445630" y="540068"/>
                  </a:cubicBezTo>
                  <a:cubicBezTo>
                    <a:pt x="445630" y="548807"/>
                    <a:pt x="439400" y="555049"/>
                    <a:pt x="430678" y="555049"/>
                  </a:cubicBezTo>
                  <a:lnTo>
                    <a:pt x="388316" y="555049"/>
                  </a:lnTo>
                  <a:cubicBezTo>
                    <a:pt x="394546" y="607482"/>
                    <a:pt x="419466" y="654922"/>
                    <a:pt x="455598" y="689878"/>
                  </a:cubicBezTo>
                  <a:lnTo>
                    <a:pt x="455598" y="639941"/>
                  </a:lnTo>
                  <a:cubicBezTo>
                    <a:pt x="455598" y="587508"/>
                    <a:pt x="499206" y="543813"/>
                    <a:pt x="552784" y="543813"/>
                  </a:cubicBezTo>
                  <a:lnTo>
                    <a:pt x="658690" y="543813"/>
                  </a:lnTo>
                  <a:cubicBezTo>
                    <a:pt x="712266" y="543813"/>
                    <a:pt x="755876" y="587508"/>
                    <a:pt x="755876" y="639941"/>
                  </a:cubicBezTo>
                  <a:lnTo>
                    <a:pt x="755876" y="689878"/>
                  </a:lnTo>
                  <a:cubicBezTo>
                    <a:pt x="793254" y="654922"/>
                    <a:pt x="816928" y="607482"/>
                    <a:pt x="823156" y="555049"/>
                  </a:cubicBezTo>
                  <a:lnTo>
                    <a:pt x="780794" y="555049"/>
                  </a:lnTo>
                  <a:cubicBezTo>
                    <a:pt x="772072" y="555049"/>
                    <a:pt x="764596" y="548807"/>
                    <a:pt x="764596" y="540068"/>
                  </a:cubicBezTo>
                  <a:cubicBezTo>
                    <a:pt x="764596" y="532577"/>
                    <a:pt x="772072" y="525087"/>
                    <a:pt x="780794" y="525087"/>
                  </a:cubicBezTo>
                  <a:lnTo>
                    <a:pt x="824402" y="525087"/>
                  </a:lnTo>
                  <a:cubicBezTo>
                    <a:pt x="823156" y="443940"/>
                    <a:pt x="778302" y="370283"/>
                    <a:pt x="706036" y="332831"/>
                  </a:cubicBezTo>
                  <a:cubicBezTo>
                    <a:pt x="678626" y="319098"/>
                    <a:pt x="651214" y="311607"/>
                    <a:pt x="620066" y="310359"/>
                  </a:cubicBezTo>
                  <a:lnTo>
                    <a:pt x="620066" y="354054"/>
                  </a:lnTo>
                  <a:cubicBezTo>
                    <a:pt x="620066" y="362793"/>
                    <a:pt x="613836" y="369035"/>
                    <a:pt x="606360" y="369035"/>
                  </a:cubicBezTo>
                  <a:cubicBezTo>
                    <a:pt x="597638" y="369035"/>
                    <a:pt x="590162" y="362793"/>
                    <a:pt x="590162" y="354054"/>
                  </a:cubicBezTo>
                  <a:close/>
                  <a:moveTo>
                    <a:pt x="606360" y="214231"/>
                  </a:moveTo>
                  <a:cubicBezTo>
                    <a:pt x="613836" y="214231"/>
                    <a:pt x="620066" y="219225"/>
                    <a:pt x="620066" y="227964"/>
                  </a:cubicBezTo>
                  <a:lnTo>
                    <a:pt x="620066" y="280397"/>
                  </a:lnTo>
                  <a:cubicBezTo>
                    <a:pt x="654952" y="281645"/>
                    <a:pt x="688594" y="291633"/>
                    <a:pt x="719742" y="306614"/>
                  </a:cubicBezTo>
                  <a:cubicBezTo>
                    <a:pt x="801976" y="349060"/>
                    <a:pt x="853060" y="432704"/>
                    <a:pt x="854306" y="525087"/>
                  </a:cubicBezTo>
                  <a:lnTo>
                    <a:pt x="906636" y="525087"/>
                  </a:lnTo>
                  <a:cubicBezTo>
                    <a:pt x="915358" y="525087"/>
                    <a:pt x="921588" y="532577"/>
                    <a:pt x="921588" y="540068"/>
                  </a:cubicBezTo>
                  <a:cubicBezTo>
                    <a:pt x="921588" y="548807"/>
                    <a:pt x="915358" y="555049"/>
                    <a:pt x="906636" y="555049"/>
                  </a:cubicBezTo>
                  <a:lnTo>
                    <a:pt x="853060" y="555049"/>
                  </a:lnTo>
                  <a:cubicBezTo>
                    <a:pt x="845584" y="628706"/>
                    <a:pt x="806960" y="691126"/>
                    <a:pt x="750892" y="732324"/>
                  </a:cubicBezTo>
                  <a:cubicBezTo>
                    <a:pt x="749646" y="732324"/>
                    <a:pt x="749646" y="732324"/>
                    <a:pt x="748400" y="733573"/>
                  </a:cubicBezTo>
                  <a:cubicBezTo>
                    <a:pt x="712266" y="759789"/>
                    <a:pt x="667412" y="776019"/>
                    <a:pt x="620066" y="777267"/>
                  </a:cubicBezTo>
                  <a:lnTo>
                    <a:pt x="620066" y="830949"/>
                  </a:lnTo>
                  <a:cubicBezTo>
                    <a:pt x="620066" y="838440"/>
                    <a:pt x="613836" y="844682"/>
                    <a:pt x="606360" y="844682"/>
                  </a:cubicBezTo>
                  <a:cubicBezTo>
                    <a:pt x="597638" y="844682"/>
                    <a:pt x="590162" y="838440"/>
                    <a:pt x="590162" y="830949"/>
                  </a:cubicBezTo>
                  <a:lnTo>
                    <a:pt x="590162" y="777267"/>
                  </a:lnTo>
                  <a:cubicBezTo>
                    <a:pt x="469304" y="771025"/>
                    <a:pt x="370872" y="676145"/>
                    <a:pt x="358412" y="555049"/>
                  </a:cubicBezTo>
                  <a:lnTo>
                    <a:pt x="306082" y="555049"/>
                  </a:lnTo>
                  <a:cubicBezTo>
                    <a:pt x="297360" y="555049"/>
                    <a:pt x="291132" y="548807"/>
                    <a:pt x="291132" y="540068"/>
                  </a:cubicBezTo>
                  <a:cubicBezTo>
                    <a:pt x="291132" y="532577"/>
                    <a:pt x="297360" y="525087"/>
                    <a:pt x="306082" y="525087"/>
                  </a:cubicBezTo>
                  <a:lnTo>
                    <a:pt x="357168" y="525087"/>
                  </a:lnTo>
                  <a:cubicBezTo>
                    <a:pt x="358412" y="395252"/>
                    <a:pt x="461828" y="287888"/>
                    <a:pt x="590162" y="280397"/>
                  </a:cubicBezTo>
                  <a:lnTo>
                    <a:pt x="590162" y="227964"/>
                  </a:lnTo>
                  <a:cubicBezTo>
                    <a:pt x="590162" y="219225"/>
                    <a:pt x="597638" y="214231"/>
                    <a:pt x="606360" y="214231"/>
                  </a:cubicBezTo>
                  <a:close/>
                  <a:moveTo>
                    <a:pt x="794146" y="164791"/>
                  </a:moveTo>
                  <a:lnTo>
                    <a:pt x="901956" y="164791"/>
                  </a:lnTo>
                  <a:cubicBezTo>
                    <a:pt x="955862" y="164791"/>
                    <a:pt x="998484" y="207814"/>
                    <a:pt x="998484" y="260670"/>
                  </a:cubicBezTo>
                  <a:lnTo>
                    <a:pt x="998484" y="324589"/>
                  </a:lnTo>
                  <a:cubicBezTo>
                    <a:pt x="998484" y="331964"/>
                    <a:pt x="992216" y="339340"/>
                    <a:pt x="983442" y="339340"/>
                  </a:cubicBezTo>
                  <a:cubicBezTo>
                    <a:pt x="975920" y="339340"/>
                    <a:pt x="968398" y="331964"/>
                    <a:pt x="968398" y="324589"/>
                  </a:cubicBezTo>
                  <a:lnTo>
                    <a:pt x="968398" y="260670"/>
                  </a:lnTo>
                  <a:cubicBezTo>
                    <a:pt x="968398" y="225023"/>
                    <a:pt x="938312" y="194292"/>
                    <a:pt x="901956" y="194292"/>
                  </a:cubicBezTo>
                  <a:lnTo>
                    <a:pt x="794146" y="194292"/>
                  </a:lnTo>
                  <a:cubicBezTo>
                    <a:pt x="756538" y="194292"/>
                    <a:pt x="726452" y="225023"/>
                    <a:pt x="726452" y="260670"/>
                  </a:cubicBezTo>
                  <a:cubicBezTo>
                    <a:pt x="726452" y="269274"/>
                    <a:pt x="720182" y="275420"/>
                    <a:pt x="711408" y="275420"/>
                  </a:cubicBezTo>
                  <a:cubicBezTo>
                    <a:pt x="703886" y="275420"/>
                    <a:pt x="697618" y="269274"/>
                    <a:pt x="697618" y="260670"/>
                  </a:cubicBezTo>
                  <a:cubicBezTo>
                    <a:pt x="697618" y="207814"/>
                    <a:pt x="740240" y="164791"/>
                    <a:pt x="794146" y="164791"/>
                  </a:cubicBezTo>
                  <a:close/>
                  <a:moveTo>
                    <a:pt x="306112" y="164791"/>
                  </a:moveTo>
                  <a:lnTo>
                    <a:pt x="413476" y="164791"/>
                  </a:lnTo>
                  <a:cubicBezTo>
                    <a:pt x="467158" y="164791"/>
                    <a:pt x="509604" y="208116"/>
                    <a:pt x="509604" y="261345"/>
                  </a:cubicBezTo>
                  <a:cubicBezTo>
                    <a:pt x="509604" y="270010"/>
                    <a:pt x="503362" y="276200"/>
                    <a:pt x="494622" y="276200"/>
                  </a:cubicBezTo>
                  <a:cubicBezTo>
                    <a:pt x="487132" y="276200"/>
                    <a:pt x="479642" y="270010"/>
                    <a:pt x="479642" y="261345"/>
                  </a:cubicBezTo>
                  <a:cubicBezTo>
                    <a:pt x="479642" y="225447"/>
                    <a:pt x="449680" y="194500"/>
                    <a:pt x="413476" y="194500"/>
                  </a:cubicBezTo>
                  <a:lnTo>
                    <a:pt x="306112" y="194500"/>
                  </a:lnTo>
                  <a:cubicBezTo>
                    <a:pt x="268660" y="194500"/>
                    <a:pt x="238698" y="225447"/>
                    <a:pt x="238698" y="261345"/>
                  </a:cubicBezTo>
                  <a:lnTo>
                    <a:pt x="238698" y="324477"/>
                  </a:lnTo>
                  <a:cubicBezTo>
                    <a:pt x="238698" y="333142"/>
                    <a:pt x="232456" y="339331"/>
                    <a:pt x="223716" y="339331"/>
                  </a:cubicBezTo>
                  <a:cubicBezTo>
                    <a:pt x="216226" y="339331"/>
                    <a:pt x="208736" y="333142"/>
                    <a:pt x="208736" y="324477"/>
                  </a:cubicBezTo>
                  <a:lnTo>
                    <a:pt x="208736" y="261345"/>
                  </a:lnTo>
                  <a:cubicBezTo>
                    <a:pt x="208736" y="208116"/>
                    <a:pt x="252430" y="164791"/>
                    <a:pt x="306112" y="164791"/>
                  </a:cubicBezTo>
                  <a:close/>
                  <a:moveTo>
                    <a:pt x="848050" y="30104"/>
                  </a:moveTo>
                  <a:cubicBezTo>
                    <a:pt x="820456" y="30104"/>
                    <a:pt x="799132" y="51428"/>
                    <a:pt x="799132" y="79023"/>
                  </a:cubicBezTo>
                  <a:cubicBezTo>
                    <a:pt x="799132" y="105364"/>
                    <a:pt x="820456" y="127942"/>
                    <a:pt x="848050" y="127942"/>
                  </a:cubicBezTo>
                  <a:cubicBezTo>
                    <a:pt x="875646" y="127942"/>
                    <a:pt x="896968" y="105364"/>
                    <a:pt x="896968" y="79023"/>
                  </a:cubicBezTo>
                  <a:cubicBezTo>
                    <a:pt x="896968" y="60208"/>
                    <a:pt x="886934" y="43902"/>
                    <a:pt x="870628" y="35121"/>
                  </a:cubicBezTo>
                  <a:cubicBezTo>
                    <a:pt x="863102" y="31358"/>
                    <a:pt x="855576" y="30104"/>
                    <a:pt x="848050" y="30104"/>
                  </a:cubicBezTo>
                  <a:close/>
                  <a:moveTo>
                    <a:pt x="359168" y="30104"/>
                  </a:moveTo>
                  <a:cubicBezTo>
                    <a:pt x="332826" y="30104"/>
                    <a:pt x="310248" y="51428"/>
                    <a:pt x="310248" y="79023"/>
                  </a:cubicBezTo>
                  <a:cubicBezTo>
                    <a:pt x="310248" y="105364"/>
                    <a:pt x="332826" y="127942"/>
                    <a:pt x="359168" y="127942"/>
                  </a:cubicBezTo>
                  <a:cubicBezTo>
                    <a:pt x="386762" y="127942"/>
                    <a:pt x="408086" y="105364"/>
                    <a:pt x="408086" y="79023"/>
                  </a:cubicBezTo>
                  <a:cubicBezTo>
                    <a:pt x="408086" y="60208"/>
                    <a:pt x="398052" y="43902"/>
                    <a:pt x="381746" y="35121"/>
                  </a:cubicBezTo>
                  <a:cubicBezTo>
                    <a:pt x="374220" y="31358"/>
                    <a:pt x="366694" y="30104"/>
                    <a:pt x="359168" y="30104"/>
                  </a:cubicBezTo>
                  <a:close/>
                  <a:moveTo>
                    <a:pt x="848050" y="0"/>
                  </a:moveTo>
                  <a:cubicBezTo>
                    <a:pt x="860594" y="0"/>
                    <a:pt x="873136" y="2509"/>
                    <a:pt x="884426" y="8780"/>
                  </a:cubicBezTo>
                  <a:cubicBezTo>
                    <a:pt x="910766" y="22578"/>
                    <a:pt x="927072" y="48919"/>
                    <a:pt x="927072" y="79023"/>
                  </a:cubicBezTo>
                  <a:cubicBezTo>
                    <a:pt x="927072" y="122925"/>
                    <a:pt x="890696" y="158047"/>
                    <a:pt x="848050" y="158047"/>
                  </a:cubicBezTo>
                  <a:cubicBezTo>
                    <a:pt x="804150" y="158047"/>
                    <a:pt x="769028" y="122925"/>
                    <a:pt x="769028" y="79023"/>
                  </a:cubicBezTo>
                  <a:cubicBezTo>
                    <a:pt x="769028" y="35121"/>
                    <a:pt x="804150" y="0"/>
                    <a:pt x="848050" y="0"/>
                  </a:cubicBezTo>
                  <a:close/>
                  <a:moveTo>
                    <a:pt x="359168" y="0"/>
                  </a:moveTo>
                  <a:cubicBezTo>
                    <a:pt x="371710" y="0"/>
                    <a:pt x="384254" y="2509"/>
                    <a:pt x="395544" y="8780"/>
                  </a:cubicBezTo>
                  <a:cubicBezTo>
                    <a:pt x="421884" y="22578"/>
                    <a:pt x="438190" y="48919"/>
                    <a:pt x="438190" y="79023"/>
                  </a:cubicBezTo>
                  <a:cubicBezTo>
                    <a:pt x="438190" y="122925"/>
                    <a:pt x="401814" y="158047"/>
                    <a:pt x="359168" y="158047"/>
                  </a:cubicBezTo>
                  <a:cubicBezTo>
                    <a:pt x="315266" y="158047"/>
                    <a:pt x="280144" y="122925"/>
                    <a:pt x="280144" y="79023"/>
                  </a:cubicBezTo>
                  <a:cubicBezTo>
                    <a:pt x="280144" y="35121"/>
                    <a:pt x="315266" y="0"/>
                    <a:pt x="359168" y="0"/>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70" name="Freeform 239">
              <a:extLst>
                <a:ext uri="{FF2B5EF4-FFF2-40B4-BE49-F238E27FC236}">
                  <a16:creationId xmlns:a16="http://schemas.microsoft.com/office/drawing/2014/main" id="{0DFFBDBD-1728-4C4F-B44B-6F883AD90E1B}"/>
                </a:ext>
              </a:extLst>
            </p:cNvPr>
            <p:cNvSpPr>
              <a:spLocks noChangeArrowheads="1"/>
            </p:cNvSpPr>
            <p:nvPr/>
          </p:nvSpPr>
          <p:spPr bwMode="auto">
            <a:xfrm>
              <a:off x="21411648" y="1689046"/>
              <a:ext cx="241693" cy="175778"/>
            </a:xfrm>
            <a:custGeom>
              <a:avLst/>
              <a:gdLst>
                <a:gd name="T0" fmla="*/ 193 w 194"/>
                <a:gd name="T1" fmla="*/ 111 h 141"/>
                <a:gd name="T2" fmla="*/ 193 w 194"/>
                <a:gd name="T3" fmla="*/ 53 h 141"/>
                <a:gd name="T4" fmla="*/ 193 w 194"/>
                <a:gd name="T5" fmla="*/ 53 h 141"/>
                <a:gd name="T6" fmla="*/ 139 w 194"/>
                <a:gd name="T7" fmla="*/ 0 h 141"/>
                <a:gd name="T8" fmla="*/ 54 w 194"/>
                <a:gd name="T9" fmla="*/ 0 h 141"/>
                <a:gd name="T10" fmla="*/ 54 w 194"/>
                <a:gd name="T11" fmla="*/ 0 h 141"/>
                <a:gd name="T12" fmla="*/ 0 w 194"/>
                <a:gd name="T13" fmla="*/ 53 h 141"/>
                <a:gd name="T14" fmla="*/ 0 w 194"/>
                <a:gd name="T15" fmla="*/ 111 h 141"/>
                <a:gd name="T16" fmla="*/ 0 w 194"/>
                <a:gd name="T17" fmla="*/ 111 h 141"/>
                <a:gd name="T18" fmla="*/ 21 w 194"/>
                <a:gd name="T19" fmla="*/ 123 h 141"/>
                <a:gd name="T20" fmla="*/ 21 w 194"/>
                <a:gd name="T21" fmla="*/ 79 h 141"/>
                <a:gd name="T22" fmla="*/ 21 w 194"/>
                <a:gd name="T23" fmla="*/ 79 h 141"/>
                <a:gd name="T24" fmla="*/ 32 w 194"/>
                <a:gd name="T25" fmla="*/ 67 h 141"/>
                <a:gd name="T26" fmla="*/ 32 w 194"/>
                <a:gd name="T27" fmla="*/ 67 h 141"/>
                <a:gd name="T28" fmla="*/ 45 w 194"/>
                <a:gd name="T29" fmla="*/ 79 h 141"/>
                <a:gd name="T30" fmla="*/ 45 w 194"/>
                <a:gd name="T31" fmla="*/ 132 h 141"/>
                <a:gd name="T32" fmla="*/ 45 w 194"/>
                <a:gd name="T33" fmla="*/ 132 h 141"/>
                <a:gd name="T34" fmla="*/ 84 w 194"/>
                <a:gd name="T35" fmla="*/ 140 h 141"/>
                <a:gd name="T36" fmla="*/ 84 w 194"/>
                <a:gd name="T37" fmla="*/ 105 h 141"/>
                <a:gd name="T38" fmla="*/ 84 w 194"/>
                <a:gd name="T39" fmla="*/ 105 h 141"/>
                <a:gd name="T40" fmla="*/ 97 w 194"/>
                <a:gd name="T41" fmla="*/ 93 h 141"/>
                <a:gd name="T42" fmla="*/ 97 w 194"/>
                <a:gd name="T43" fmla="*/ 93 h 141"/>
                <a:gd name="T44" fmla="*/ 108 w 194"/>
                <a:gd name="T45" fmla="*/ 105 h 141"/>
                <a:gd name="T46" fmla="*/ 108 w 194"/>
                <a:gd name="T47" fmla="*/ 140 h 141"/>
                <a:gd name="T48" fmla="*/ 108 w 194"/>
                <a:gd name="T49" fmla="*/ 140 h 141"/>
                <a:gd name="T50" fmla="*/ 148 w 194"/>
                <a:gd name="T51" fmla="*/ 132 h 141"/>
                <a:gd name="T52" fmla="*/ 148 w 194"/>
                <a:gd name="T53" fmla="*/ 79 h 141"/>
                <a:gd name="T54" fmla="*/ 148 w 194"/>
                <a:gd name="T55" fmla="*/ 79 h 141"/>
                <a:gd name="T56" fmla="*/ 160 w 194"/>
                <a:gd name="T57" fmla="*/ 67 h 141"/>
                <a:gd name="T58" fmla="*/ 160 w 194"/>
                <a:gd name="T59" fmla="*/ 67 h 141"/>
                <a:gd name="T60" fmla="*/ 172 w 194"/>
                <a:gd name="T61" fmla="*/ 79 h 141"/>
                <a:gd name="T62" fmla="*/ 172 w 194"/>
                <a:gd name="T63" fmla="*/ 123 h 141"/>
                <a:gd name="T64" fmla="*/ 172 w 194"/>
                <a:gd name="T65" fmla="*/ 123 h 141"/>
                <a:gd name="T66" fmla="*/ 193 w 194"/>
                <a:gd name="T67" fmla="*/ 11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4" h="141">
                  <a:moveTo>
                    <a:pt x="193" y="111"/>
                  </a:moveTo>
                  <a:lnTo>
                    <a:pt x="193" y="53"/>
                  </a:lnTo>
                  <a:lnTo>
                    <a:pt x="193" y="53"/>
                  </a:lnTo>
                  <a:cubicBezTo>
                    <a:pt x="193" y="23"/>
                    <a:pt x="169" y="0"/>
                    <a:pt x="139" y="0"/>
                  </a:cubicBezTo>
                  <a:lnTo>
                    <a:pt x="54" y="0"/>
                  </a:lnTo>
                  <a:lnTo>
                    <a:pt x="54" y="0"/>
                  </a:lnTo>
                  <a:cubicBezTo>
                    <a:pt x="24" y="0"/>
                    <a:pt x="0" y="23"/>
                    <a:pt x="0" y="53"/>
                  </a:cubicBezTo>
                  <a:lnTo>
                    <a:pt x="0" y="111"/>
                  </a:lnTo>
                  <a:lnTo>
                    <a:pt x="0" y="111"/>
                  </a:lnTo>
                  <a:cubicBezTo>
                    <a:pt x="7" y="116"/>
                    <a:pt x="13" y="119"/>
                    <a:pt x="21" y="123"/>
                  </a:cubicBezTo>
                  <a:lnTo>
                    <a:pt x="21" y="79"/>
                  </a:lnTo>
                  <a:lnTo>
                    <a:pt x="21" y="79"/>
                  </a:lnTo>
                  <a:cubicBezTo>
                    <a:pt x="21" y="72"/>
                    <a:pt x="26" y="67"/>
                    <a:pt x="32" y="67"/>
                  </a:cubicBezTo>
                  <a:lnTo>
                    <a:pt x="32" y="67"/>
                  </a:lnTo>
                  <a:cubicBezTo>
                    <a:pt x="39" y="67"/>
                    <a:pt x="45" y="72"/>
                    <a:pt x="45" y="79"/>
                  </a:cubicBezTo>
                  <a:lnTo>
                    <a:pt x="45" y="132"/>
                  </a:lnTo>
                  <a:lnTo>
                    <a:pt x="45" y="132"/>
                  </a:lnTo>
                  <a:cubicBezTo>
                    <a:pt x="58" y="136"/>
                    <a:pt x="71" y="139"/>
                    <a:pt x="84" y="140"/>
                  </a:cubicBezTo>
                  <a:lnTo>
                    <a:pt x="84" y="105"/>
                  </a:lnTo>
                  <a:lnTo>
                    <a:pt x="84" y="105"/>
                  </a:lnTo>
                  <a:cubicBezTo>
                    <a:pt x="84" y="98"/>
                    <a:pt x="90" y="93"/>
                    <a:pt x="97" y="93"/>
                  </a:cubicBezTo>
                  <a:lnTo>
                    <a:pt x="97" y="93"/>
                  </a:lnTo>
                  <a:cubicBezTo>
                    <a:pt x="103" y="93"/>
                    <a:pt x="108" y="98"/>
                    <a:pt x="108" y="105"/>
                  </a:cubicBezTo>
                  <a:lnTo>
                    <a:pt x="108" y="140"/>
                  </a:lnTo>
                  <a:lnTo>
                    <a:pt x="108" y="140"/>
                  </a:lnTo>
                  <a:cubicBezTo>
                    <a:pt x="122" y="139"/>
                    <a:pt x="135" y="137"/>
                    <a:pt x="148" y="132"/>
                  </a:cubicBezTo>
                  <a:lnTo>
                    <a:pt x="148" y="79"/>
                  </a:lnTo>
                  <a:lnTo>
                    <a:pt x="148" y="79"/>
                  </a:lnTo>
                  <a:cubicBezTo>
                    <a:pt x="148" y="72"/>
                    <a:pt x="154" y="67"/>
                    <a:pt x="160" y="67"/>
                  </a:cubicBezTo>
                  <a:lnTo>
                    <a:pt x="160" y="67"/>
                  </a:lnTo>
                  <a:cubicBezTo>
                    <a:pt x="166" y="67"/>
                    <a:pt x="172" y="72"/>
                    <a:pt x="172" y="79"/>
                  </a:cubicBezTo>
                  <a:lnTo>
                    <a:pt x="172" y="123"/>
                  </a:lnTo>
                  <a:lnTo>
                    <a:pt x="172" y="123"/>
                  </a:lnTo>
                  <a:cubicBezTo>
                    <a:pt x="179" y="119"/>
                    <a:pt x="186" y="116"/>
                    <a:pt x="193" y="111"/>
                  </a:cubicBez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71" name="Freeform 70">
              <a:extLst>
                <a:ext uri="{FF2B5EF4-FFF2-40B4-BE49-F238E27FC236}">
                  <a16:creationId xmlns:a16="http://schemas.microsoft.com/office/drawing/2014/main" id="{93C09794-E61F-F940-BCB8-E08090741434}"/>
                </a:ext>
              </a:extLst>
            </p:cNvPr>
            <p:cNvSpPr>
              <a:spLocks noChangeArrowheads="1"/>
            </p:cNvSpPr>
            <p:nvPr/>
          </p:nvSpPr>
          <p:spPr bwMode="auto">
            <a:xfrm>
              <a:off x="21032628" y="1139744"/>
              <a:ext cx="998482" cy="855663"/>
            </a:xfrm>
            <a:custGeom>
              <a:avLst/>
              <a:gdLst>
                <a:gd name="connsiteX0" fmla="*/ 746432 w 998482"/>
                <a:gd name="connsiteY0" fmla="*/ 758041 h 855663"/>
                <a:gd name="connsiteX1" fmla="*/ 768960 w 998482"/>
                <a:gd name="connsiteY1" fmla="*/ 764299 h 855663"/>
                <a:gd name="connsiteX2" fmla="*/ 795242 w 998482"/>
                <a:gd name="connsiteY2" fmla="*/ 806852 h 855663"/>
                <a:gd name="connsiteX3" fmla="*/ 746432 w 998482"/>
                <a:gd name="connsiteY3" fmla="*/ 855663 h 855663"/>
                <a:gd name="connsiteX4" fmla="*/ 697620 w 998482"/>
                <a:gd name="connsiteY4" fmla="*/ 806852 h 855663"/>
                <a:gd name="connsiteX5" fmla="*/ 746432 w 998482"/>
                <a:gd name="connsiteY5" fmla="*/ 758041 h 855663"/>
                <a:gd name="connsiteX6" fmla="*/ 252058 w 998482"/>
                <a:gd name="connsiteY6" fmla="*/ 758041 h 855663"/>
                <a:gd name="connsiteX7" fmla="*/ 274586 w 998482"/>
                <a:gd name="connsiteY7" fmla="*/ 764299 h 855663"/>
                <a:gd name="connsiteX8" fmla="*/ 300868 w 998482"/>
                <a:gd name="connsiteY8" fmla="*/ 806852 h 855663"/>
                <a:gd name="connsiteX9" fmla="*/ 252058 w 998482"/>
                <a:gd name="connsiteY9" fmla="*/ 855663 h 855663"/>
                <a:gd name="connsiteX10" fmla="*/ 203246 w 998482"/>
                <a:gd name="connsiteY10" fmla="*/ 806852 h 855663"/>
                <a:gd name="connsiteX11" fmla="*/ 252058 w 998482"/>
                <a:gd name="connsiteY11" fmla="*/ 758041 h 855663"/>
                <a:gd name="connsiteX12" fmla="*/ 949672 w 998482"/>
                <a:gd name="connsiteY12" fmla="*/ 384513 h 855663"/>
                <a:gd name="connsiteX13" fmla="*/ 972200 w 998482"/>
                <a:gd name="connsiteY13" fmla="*/ 389519 h 855663"/>
                <a:gd name="connsiteX14" fmla="*/ 998482 w 998482"/>
                <a:gd name="connsiteY14" fmla="*/ 433324 h 855663"/>
                <a:gd name="connsiteX15" fmla="*/ 949672 w 998482"/>
                <a:gd name="connsiteY15" fmla="*/ 482135 h 855663"/>
                <a:gd name="connsiteX16" fmla="*/ 900860 w 998482"/>
                <a:gd name="connsiteY16" fmla="*/ 433324 h 855663"/>
                <a:gd name="connsiteX17" fmla="*/ 949672 w 998482"/>
                <a:gd name="connsiteY17" fmla="*/ 384513 h 855663"/>
                <a:gd name="connsiteX18" fmla="*/ 499242 w 998482"/>
                <a:gd name="connsiteY18" fmla="*/ 384513 h 855663"/>
                <a:gd name="connsiteX19" fmla="*/ 520518 w 998482"/>
                <a:gd name="connsiteY19" fmla="*/ 389519 h 855663"/>
                <a:gd name="connsiteX20" fmla="*/ 548052 w 998482"/>
                <a:gd name="connsiteY20" fmla="*/ 433324 h 855663"/>
                <a:gd name="connsiteX21" fmla="*/ 499242 w 998482"/>
                <a:gd name="connsiteY21" fmla="*/ 482135 h 855663"/>
                <a:gd name="connsiteX22" fmla="*/ 450430 w 998482"/>
                <a:gd name="connsiteY22" fmla="*/ 433324 h 855663"/>
                <a:gd name="connsiteX23" fmla="*/ 499242 w 998482"/>
                <a:gd name="connsiteY23" fmla="*/ 384513 h 855663"/>
                <a:gd name="connsiteX24" fmla="*/ 48812 w 998482"/>
                <a:gd name="connsiteY24" fmla="*/ 384513 h 855663"/>
                <a:gd name="connsiteX25" fmla="*/ 71340 w 998482"/>
                <a:gd name="connsiteY25" fmla="*/ 389519 h 855663"/>
                <a:gd name="connsiteX26" fmla="*/ 97622 w 998482"/>
                <a:gd name="connsiteY26" fmla="*/ 433324 h 855663"/>
                <a:gd name="connsiteX27" fmla="*/ 48812 w 998482"/>
                <a:gd name="connsiteY27" fmla="*/ 482135 h 855663"/>
                <a:gd name="connsiteX28" fmla="*/ 0 w 998482"/>
                <a:gd name="connsiteY28" fmla="*/ 433324 h 855663"/>
                <a:gd name="connsiteX29" fmla="*/ 48812 w 998482"/>
                <a:gd name="connsiteY29" fmla="*/ 384513 h 855663"/>
                <a:gd name="connsiteX30" fmla="*/ 746432 w 998482"/>
                <a:gd name="connsiteY30" fmla="*/ 0 h 855663"/>
                <a:gd name="connsiteX31" fmla="*/ 768960 w 998482"/>
                <a:gd name="connsiteY31" fmla="*/ 5006 h 855663"/>
                <a:gd name="connsiteX32" fmla="*/ 795242 w 998482"/>
                <a:gd name="connsiteY32" fmla="*/ 48811 h 855663"/>
                <a:gd name="connsiteX33" fmla="*/ 746432 w 998482"/>
                <a:gd name="connsiteY33" fmla="*/ 97622 h 855663"/>
                <a:gd name="connsiteX34" fmla="*/ 697620 w 998482"/>
                <a:gd name="connsiteY34" fmla="*/ 48811 h 855663"/>
                <a:gd name="connsiteX35" fmla="*/ 746432 w 998482"/>
                <a:gd name="connsiteY35" fmla="*/ 0 h 855663"/>
                <a:gd name="connsiteX36" fmla="*/ 252058 w 998482"/>
                <a:gd name="connsiteY36" fmla="*/ 0 h 855663"/>
                <a:gd name="connsiteX37" fmla="*/ 274586 w 998482"/>
                <a:gd name="connsiteY37" fmla="*/ 5006 h 855663"/>
                <a:gd name="connsiteX38" fmla="*/ 300868 w 998482"/>
                <a:gd name="connsiteY38" fmla="*/ 48811 h 855663"/>
                <a:gd name="connsiteX39" fmla="*/ 252058 w 998482"/>
                <a:gd name="connsiteY39" fmla="*/ 97622 h 855663"/>
                <a:gd name="connsiteX40" fmla="*/ 203246 w 998482"/>
                <a:gd name="connsiteY40" fmla="*/ 48811 h 855663"/>
                <a:gd name="connsiteX41" fmla="*/ 252058 w 998482"/>
                <a:gd name="connsiteY41" fmla="*/ 0 h 855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98482" h="855663">
                  <a:moveTo>
                    <a:pt x="746432" y="758041"/>
                  </a:moveTo>
                  <a:cubicBezTo>
                    <a:pt x="753940" y="758041"/>
                    <a:pt x="761450" y="760544"/>
                    <a:pt x="768960" y="764299"/>
                  </a:cubicBezTo>
                  <a:cubicBezTo>
                    <a:pt x="785230" y="773060"/>
                    <a:pt x="795242" y="789330"/>
                    <a:pt x="795242" y="806852"/>
                  </a:cubicBezTo>
                  <a:cubicBezTo>
                    <a:pt x="795242" y="834387"/>
                    <a:pt x="773966" y="855663"/>
                    <a:pt x="746432" y="855663"/>
                  </a:cubicBezTo>
                  <a:cubicBezTo>
                    <a:pt x="718896" y="855663"/>
                    <a:pt x="697620" y="834387"/>
                    <a:pt x="697620" y="806852"/>
                  </a:cubicBezTo>
                  <a:cubicBezTo>
                    <a:pt x="697620" y="780569"/>
                    <a:pt x="718896" y="758041"/>
                    <a:pt x="746432" y="758041"/>
                  </a:cubicBezTo>
                  <a:close/>
                  <a:moveTo>
                    <a:pt x="252058" y="758041"/>
                  </a:moveTo>
                  <a:cubicBezTo>
                    <a:pt x="259566" y="758041"/>
                    <a:pt x="267076" y="760544"/>
                    <a:pt x="274586" y="764299"/>
                  </a:cubicBezTo>
                  <a:cubicBezTo>
                    <a:pt x="290856" y="773060"/>
                    <a:pt x="300868" y="789330"/>
                    <a:pt x="300868" y="806852"/>
                  </a:cubicBezTo>
                  <a:cubicBezTo>
                    <a:pt x="300868" y="834387"/>
                    <a:pt x="279592" y="855663"/>
                    <a:pt x="252058" y="855663"/>
                  </a:cubicBezTo>
                  <a:cubicBezTo>
                    <a:pt x="225774" y="855663"/>
                    <a:pt x="203246" y="834387"/>
                    <a:pt x="203246" y="806852"/>
                  </a:cubicBezTo>
                  <a:cubicBezTo>
                    <a:pt x="203246" y="780569"/>
                    <a:pt x="225774" y="758041"/>
                    <a:pt x="252058" y="758041"/>
                  </a:cubicBezTo>
                  <a:close/>
                  <a:moveTo>
                    <a:pt x="949672" y="384513"/>
                  </a:moveTo>
                  <a:cubicBezTo>
                    <a:pt x="957180" y="384513"/>
                    <a:pt x="965942" y="385765"/>
                    <a:pt x="972200" y="389519"/>
                  </a:cubicBezTo>
                  <a:cubicBezTo>
                    <a:pt x="988470" y="398280"/>
                    <a:pt x="998482" y="414551"/>
                    <a:pt x="998482" y="433324"/>
                  </a:cubicBezTo>
                  <a:cubicBezTo>
                    <a:pt x="998482" y="460859"/>
                    <a:pt x="977206" y="482135"/>
                    <a:pt x="949672" y="482135"/>
                  </a:cubicBezTo>
                  <a:cubicBezTo>
                    <a:pt x="923388" y="482135"/>
                    <a:pt x="900860" y="460859"/>
                    <a:pt x="900860" y="433324"/>
                  </a:cubicBezTo>
                  <a:cubicBezTo>
                    <a:pt x="900860" y="405790"/>
                    <a:pt x="923388" y="384513"/>
                    <a:pt x="949672" y="384513"/>
                  </a:cubicBezTo>
                  <a:close/>
                  <a:moveTo>
                    <a:pt x="499242" y="384513"/>
                  </a:moveTo>
                  <a:cubicBezTo>
                    <a:pt x="506750" y="384513"/>
                    <a:pt x="514260" y="385765"/>
                    <a:pt x="520518" y="389519"/>
                  </a:cubicBezTo>
                  <a:cubicBezTo>
                    <a:pt x="536788" y="398280"/>
                    <a:pt x="548052" y="414551"/>
                    <a:pt x="548052" y="433324"/>
                  </a:cubicBezTo>
                  <a:cubicBezTo>
                    <a:pt x="548052" y="460859"/>
                    <a:pt x="525524" y="482135"/>
                    <a:pt x="499242" y="482135"/>
                  </a:cubicBezTo>
                  <a:cubicBezTo>
                    <a:pt x="471706" y="482135"/>
                    <a:pt x="450430" y="460859"/>
                    <a:pt x="450430" y="433324"/>
                  </a:cubicBezTo>
                  <a:cubicBezTo>
                    <a:pt x="450430" y="405790"/>
                    <a:pt x="471706" y="384513"/>
                    <a:pt x="499242" y="384513"/>
                  </a:cubicBezTo>
                  <a:close/>
                  <a:moveTo>
                    <a:pt x="48812" y="384513"/>
                  </a:moveTo>
                  <a:cubicBezTo>
                    <a:pt x="56320" y="384513"/>
                    <a:pt x="65082" y="385765"/>
                    <a:pt x="71340" y="389519"/>
                  </a:cubicBezTo>
                  <a:cubicBezTo>
                    <a:pt x="87610" y="398280"/>
                    <a:pt x="97622" y="414551"/>
                    <a:pt x="97622" y="433324"/>
                  </a:cubicBezTo>
                  <a:cubicBezTo>
                    <a:pt x="97622" y="460859"/>
                    <a:pt x="76346" y="482135"/>
                    <a:pt x="48812" y="482135"/>
                  </a:cubicBezTo>
                  <a:cubicBezTo>
                    <a:pt x="22528" y="482135"/>
                    <a:pt x="0" y="460859"/>
                    <a:pt x="0" y="433324"/>
                  </a:cubicBezTo>
                  <a:cubicBezTo>
                    <a:pt x="0" y="405790"/>
                    <a:pt x="22528" y="384513"/>
                    <a:pt x="48812" y="384513"/>
                  </a:cubicBezTo>
                  <a:close/>
                  <a:moveTo>
                    <a:pt x="746432" y="0"/>
                  </a:moveTo>
                  <a:cubicBezTo>
                    <a:pt x="753940" y="0"/>
                    <a:pt x="761450" y="1252"/>
                    <a:pt x="768960" y="5006"/>
                  </a:cubicBezTo>
                  <a:cubicBezTo>
                    <a:pt x="785230" y="13767"/>
                    <a:pt x="795242" y="30038"/>
                    <a:pt x="795242" y="48811"/>
                  </a:cubicBezTo>
                  <a:cubicBezTo>
                    <a:pt x="795242" y="75094"/>
                    <a:pt x="773966" y="97622"/>
                    <a:pt x="746432" y="97622"/>
                  </a:cubicBezTo>
                  <a:cubicBezTo>
                    <a:pt x="718896" y="97622"/>
                    <a:pt x="697620" y="75094"/>
                    <a:pt x="697620" y="48811"/>
                  </a:cubicBezTo>
                  <a:cubicBezTo>
                    <a:pt x="697620" y="21277"/>
                    <a:pt x="718896" y="0"/>
                    <a:pt x="746432" y="0"/>
                  </a:cubicBezTo>
                  <a:close/>
                  <a:moveTo>
                    <a:pt x="252058" y="0"/>
                  </a:moveTo>
                  <a:cubicBezTo>
                    <a:pt x="259566" y="0"/>
                    <a:pt x="267076" y="1252"/>
                    <a:pt x="274586" y="5006"/>
                  </a:cubicBezTo>
                  <a:cubicBezTo>
                    <a:pt x="290856" y="13767"/>
                    <a:pt x="300868" y="30038"/>
                    <a:pt x="300868" y="48811"/>
                  </a:cubicBezTo>
                  <a:cubicBezTo>
                    <a:pt x="300868" y="75094"/>
                    <a:pt x="279592" y="97622"/>
                    <a:pt x="252058" y="97622"/>
                  </a:cubicBezTo>
                  <a:cubicBezTo>
                    <a:pt x="225774" y="97622"/>
                    <a:pt x="203246" y="75094"/>
                    <a:pt x="203246" y="48811"/>
                  </a:cubicBezTo>
                  <a:cubicBezTo>
                    <a:pt x="203246" y="21277"/>
                    <a:pt x="225774" y="0"/>
                    <a:pt x="252058" y="0"/>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grpSp>
      <p:grpSp>
        <p:nvGrpSpPr>
          <p:cNvPr id="72" name="Group 71">
            <a:extLst>
              <a:ext uri="{FF2B5EF4-FFF2-40B4-BE49-F238E27FC236}">
                <a16:creationId xmlns:a16="http://schemas.microsoft.com/office/drawing/2014/main" id="{A9492629-F6DA-9B45-A807-B8E1D0B4D2C9}"/>
              </a:ext>
            </a:extLst>
          </p:cNvPr>
          <p:cNvGrpSpPr/>
          <p:nvPr/>
        </p:nvGrpSpPr>
        <p:grpSpPr>
          <a:xfrm>
            <a:off x="10430906" y="539659"/>
            <a:ext cx="571277" cy="570861"/>
            <a:chOff x="16286634" y="1079317"/>
            <a:chExt cx="1142554" cy="1141722"/>
          </a:xfrm>
        </p:grpSpPr>
        <p:sp>
          <p:nvSpPr>
            <p:cNvPr id="73" name="Freeform 72">
              <a:extLst>
                <a:ext uri="{FF2B5EF4-FFF2-40B4-BE49-F238E27FC236}">
                  <a16:creationId xmlns:a16="http://schemas.microsoft.com/office/drawing/2014/main" id="{B9340857-137F-244F-9F04-8E5EA15F7906}"/>
                </a:ext>
              </a:extLst>
            </p:cNvPr>
            <p:cNvSpPr>
              <a:spLocks noChangeArrowheads="1"/>
            </p:cNvSpPr>
            <p:nvPr/>
          </p:nvSpPr>
          <p:spPr bwMode="auto">
            <a:xfrm>
              <a:off x="17033689" y="1815384"/>
              <a:ext cx="256934" cy="372292"/>
            </a:xfrm>
            <a:custGeom>
              <a:avLst/>
              <a:gdLst>
                <a:gd name="connsiteX0" fmla="*/ 71992 w 256934"/>
                <a:gd name="connsiteY0" fmla="*/ 175778 h 372292"/>
                <a:gd name="connsiteX1" fmla="*/ 184942 w 256934"/>
                <a:gd name="connsiteY1" fmla="*/ 175778 h 372292"/>
                <a:gd name="connsiteX2" fmla="*/ 256934 w 256934"/>
                <a:gd name="connsiteY2" fmla="*/ 248698 h 372292"/>
                <a:gd name="connsiteX3" fmla="*/ 256934 w 256934"/>
                <a:gd name="connsiteY3" fmla="*/ 333978 h 372292"/>
                <a:gd name="connsiteX4" fmla="*/ 228386 w 256934"/>
                <a:gd name="connsiteY4" fmla="*/ 351281 h 372292"/>
                <a:gd name="connsiteX5" fmla="*/ 228386 w 256934"/>
                <a:gd name="connsiteY5" fmla="*/ 283305 h 372292"/>
                <a:gd name="connsiteX6" fmla="*/ 213490 w 256934"/>
                <a:gd name="connsiteY6" fmla="*/ 267237 h 372292"/>
                <a:gd name="connsiteX7" fmla="*/ 198596 w 256934"/>
                <a:gd name="connsiteY7" fmla="*/ 283305 h 372292"/>
                <a:gd name="connsiteX8" fmla="*/ 198596 w 256934"/>
                <a:gd name="connsiteY8" fmla="*/ 358697 h 372292"/>
                <a:gd name="connsiteX9" fmla="*/ 198596 w 256934"/>
                <a:gd name="connsiteY9" fmla="*/ 362405 h 372292"/>
                <a:gd name="connsiteX10" fmla="*/ 129088 w 256934"/>
                <a:gd name="connsiteY10" fmla="*/ 372292 h 372292"/>
                <a:gd name="connsiteX11" fmla="*/ 58338 w 256934"/>
                <a:gd name="connsiteY11" fmla="*/ 362405 h 372292"/>
                <a:gd name="connsiteX12" fmla="*/ 58338 w 256934"/>
                <a:gd name="connsiteY12" fmla="*/ 358697 h 372292"/>
                <a:gd name="connsiteX13" fmla="*/ 58338 w 256934"/>
                <a:gd name="connsiteY13" fmla="*/ 283305 h 372292"/>
                <a:gd name="connsiteX14" fmla="*/ 43442 w 256934"/>
                <a:gd name="connsiteY14" fmla="*/ 267237 h 372292"/>
                <a:gd name="connsiteX15" fmla="*/ 28548 w 256934"/>
                <a:gd name="connsiteY15" fmla="*/ 283305 h 372292"/>
                <a:gd name="connsiteX16" fmla="*/ 28548 w 256934"/>
                <a:gd name="connsiteY16" fmla="*/ 350045 h 372292"/>
                <a:gd name="connsiteX17" fmla="*/ 0 w 256934"/>
                <a:gd name="connsiteY17" fmla="*/ 333978 h 372292"/>
                <a:gd name="connsiteX18" fmla="*/ 0 w 256934"/>
                <a:gd name="connsiteY18" fmla="*/ 332742 h 372292"/>
                <a:gd name="connsiteX19" fmla="*/ 0 w 256934"/>
                <a:gd name="connsiteY19" fmla="*/ 248698 h 372292"/>
                <a:gd name="connsiteX20" fmla="*/ 71992 w 256934"/>
                <a:gd name="connsiteY20" fmla="*/ 175778 h 372292"/>
                <a:gd name="connsiteX21" fmla="*/ 131832 w 256934"/>
                <a:gd name="connsiteY21" fmla="*/ 0 h 372292"/>
                <a:gd name="connsiteX22" fmla="*/ 156104 w 256934"/>
                <a:gd name="connsiteY22" fmla="*/ 6387 h 372292"/>
                <a:gd name="connsiteX23" fmla="*/ 185484 w 256934"/>
                <a:gd name="connsiteY23" fmla="*/ 54931 h 372292"/>
                <a:gd name="connsiteX24" fmla="*/ 131832 w 256934"/>
                <a:gd name="connsiteY24" fmla="*/ 108584 h 372292"/>
                <a:gd name="connsiteX25" fmla="*/ 76902 w 256934"/>
                <a:gd name="connsiteY25" fmla="*/ 54931 h 372292"/>
                <a:gd name="connsiteX26" fmla="*/ 131832 w 256934"/>
                <a:gd name="connsiteY26" fmla="*/ 0 h 372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6934" h="372292">
                  <a:moveTo>
                    <a:pt x="71992" y="175778"/>
                  </a:moveTo>
                  <a:lnTo>
                    <a:pt x="184942" y="175778"/>
                  </a:lnTo>
                  <a:cubicBezTo>
                    <a:pt x="225904" y="175778"/>
                    <a:pt x="256934" y="209148"/>
                    <a:pt x="256934" y="248698"/>
                  </a:cubicBezTo>
                  <a:lnTo>
                    <a:pt x="256934" y="333978"/>
                  </a:lnTo>
                  <a:cubicBezTo>
                    <a:pt x="248246" y="340158"/>
                    <a:pt x="238316" y="345102"/>
                    <a:pt x="228386" y="351281"/>
                  </a:cubicBezTo>
                  <a:lnTo>
                    <a:pt x="228386" y="283305"/>
                  </a:lnTo>
                  <a:cubicBezTo>
                    <a:pt x="228386" y="274653"/>
                    <a:pt x="220938" y="267237"/>
                    <a:pt x="213490" y="267237"/>
                  </a:cubicBezTo>
                  <a:cubicBezTo>
                    <a:pt x="204802" y="267237"/>
                    <a:pt x="198596" y="274653"/>
                    <a:pt x="198596" y="283305"/>
                  </a:cubicBezTo>
                  <a:lnTo>
                    <a:pt x="198596" y="358697"/>
                  </a:lnTo>
                  <a:cubicBezTo>
                    <a:pt x="198596" y="359933"/>
                    <a:pt x="198596" y="361169"/>
                    <a:pt x="198596" y="362405"/>
                  </a:cubicBezTo>
                  <a:cubicBezTo>
                    <a:pt x="176254" y="368584"/>
                    <a:pt x="152670" y="372292"/>
                    <a:pt x="129088" y="372292"/>
                  </a:cubicBezTo>
                  <a:cubicBezTo>
                    <a:pt x="104262" y="372292"/>
                    <a:pt x="80680" y="368584"/>
                    <a:pt x="58338" y="362405"/>
                  </a:cubicBezTo>
                  <a:cubicBezTo>
                    <a:pt x="58338" y="361169"/>
                    <a:pt x="58338" y="359933"/>
                    <a:pt x="58338" y="358697"/>
                  </a:cubicBezTo>
                  <a:lnTo>
                    <a:pt x="58338" y="283305"/>
                  </a:lnTo>
                  <a:cubicBezTo>
                    <a:pt x="58338" y="274653"/>
                    <a:pt x="52132" y="267237"/>
                    <a:pt x="43442" y="267237"/>
                  </a:cubicBezTo>
                  <a:cubicBezTo>
                    <a:pt x="35996" y="267237"/>
                    <a:pt x="28548" y="274653"/>
                    <a:pt x="28548" y="283305"/>
                  </a:cubicBezTo>
                  <a:lnTo>
                    <a:pt x="28548" y="350045"/>
                  </a:lnTo>
                  <a:cubicBezTo>
                    <a:pt x="18618" y="345102"/>
                    <a:pt x="8688" y="340158"/>
                    <a:pt x="0" y="333978"/>
                  </a:cubicBezTo>
                  <a:lnTo>
                    <a:pt x="0" y="332742"/>
                  </a:lnTo>
                  <a:lnTo>
                    <a:pt x="0" y="248698"/>
                  </a:lnTo>
                  <a:cubicBezTo>
                    <a:pt x="0" y="209148"/>
                    <a:pt x="32272" y="175778"/>
                    <a:pt x="71992" y="175778"/>
                  </a:cubicBezTo>
                  <a:close/>
                  <a:moveTo>
                    <a:pt x="131832" y="0"/>
                  </a:moveTo>
                  <a:cubicBezTo>
                    <a:pt x="139496" y="0"/>
                    <a:pt x="148438" y="1278"/>
                    <a:pt x="156104" y="6387"/>
                  </a:cubicBezTo>
                  <a:cubicBezTo>
                    <a:pt x="173988" y="15330"/>
                    <a:pt x="185484" y="34491"/>
                    <a:pt x="185484" y="54931"/>
                  </a:cubicBezTo>
                  <a:cubicBezTo>
                    <a:pt x="185484" y="84312"/>
                    <a:pt x="161212" y="108584"/>
                    <a:pt x="131832" y="108584"/>
                  </a:cubicBezTo>
                  <a:cubicBezTo>
                    <a:pt x="101172" y="108584"/>
                    <a:pt x="76902" y="84312"/>
                    <a:pt x="76902" y="54931"/>
                  </a:cubicBezTo>
                  <a:cubicBezTo>
                    <a:pt x="76902" y="24272"/>
                    <a:pt x="101172" y="0"/>
                    <a:pt x="131832" y="0"/>
                  </a:cubicBezTo>
                  <a:close/>
                </a:path>
              </a:pathLst>
            </a:custGeom>
            <a:solidFill>
              <a:srgbClr val="75CFE8"/>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74" name="Freeform 73">
              <a:extLst>
                <a:ext uri="{FF2B5EF4-FFF2-40B4-BE49-F238E27FC236}">
                  <a16:creationId xmlns:a16="http://schemas.microsoft.com/office/drawing/2014/main" id="{D3B934F0-6C36-C24F-87B5-AAB922FDD034}"/>
                </a:ext>
              </a:extLst>
            </p:cNvPr>
            <p:cNvSpPr>
              <a:spLocks noChangeArrowheads="1"/>
            </p:cNvSpPr>
            <p:nvPr/>
          </p:nvSpPr>
          <p:spPr bwMode="auto">
            <a:xfrm>
              <a:off x="16423962" y="1815384"/>
              <a:ext cx="256936" cy="372292"/>
            </a:xfrm>
            <a:custGeom>
              <a:avLst/>
              <a:gdLst>
                <a:gd name="connsiteX0" fmla="*/ 71646 w 256936"/>
                <a:gd name="connsiteY0" fmla="*/ 175778 h 372292"/>
                <a:gd name="connsiteX1" fmla="*/ 185290 w 256936"/>
                <a:gd name="connsiteY1" fmla="*/ 175778 h 372292"/>
                <a:gd name="connsiteX2" fmla="*/ 256936 w 256936"/>
                <a:gd name="connsiteY2" fmla="*/ 248698 h 372292"/>
                <a:gd name="connsiteX3" fmla="*/ 256936 w 256936"/>
                <a:gd name="connsiteY3" fmla="*/ 333978 h 372292"/>
                <a:gd name="connsiteX4" fmla="*/ 227289 w 256936"/>
                <a:gd name="connsiteY4" fmla="*/ 351281 h 372292"/>
                <a:gd name="connsiteX5" fmla="*/ 227289 w 256936"/>
                <a:gd name="connsiteY5" fmla="*/ 283305 h 372292"/>
                <a:gd name="connsiteX6" fmla="*/ 211231 w 256936"/>
                <a:gd name="connsiteY6" fmla="*/ 267237 h 372292"/>
                <a:gd name="connsiteX7" fmla="*/ 197643 w 256936"/>
                <a:gd name="connsiteY7" fmla="*/ 283305 h 372292"/>
                <a:gd name="connsiteX8" fmla="*/ 197643 w 256936"/>
                <a:gd name="connsiteY8" fmla="*/ 358697 h 372292"/>
                <a:gd name="connsiteX9" fmla="*/ 197643 w 256936"/>
                <a:gd name="connsiteY9" fmla="*/ 362405 h 372292"/>
                <a:gd name="connsiteX10" fmla="*/ 128468 w 256936"/>
                <a:gd name="connsiteY10" fmla="*/ 372292 h 372292"/>
                <a:gd name="connsiteX11" fmla="*/ 58058 w 256936"/>
                <a:gd name="connsiteY11" fmla="*/ 362405 h 372292"/>
                <a:gd name="connsiteX12" fmla="*/ 58058 w 256936"/>
                <a:gd name="connsiteY12" fmla="*/ 358697 h 372292"/>
                <a:gd name="connsiteX13" fmla="*/ 58058 w 256936"/>
                <a:gd name="connsiteY13" fmla="*/ 283305 h 372292"/>
                <a:gd name="connsiteX14" fmla="*/ 43234 w 256936"/>
                <a:gd name="connsiteY14" fmla="*/ 267237 h 372292"/>
                <a:gd name="connsiteX15" fmla="*/ 29646 w 256936"/>
                <a:gd name="connsiteY15" fmla="*/ 283305 h 372292"/>
                <a:gd name="connsiteX16" fmla="*/ 29646 w 256936"/>
                <a:gd name="connsiteY16" fmla="*/ 350045 h 372292"/>
                <a:gd name="connsiteX17" fmla="*/ 0 w 256936"/>
                <a:gd name="connsiteY17" fmla="*/ 333978 h 372292"/>
                <a:gd name="connsiteX18" fmla="*/ 0 w 256936"/>
                <a:gd name="connsiteY18" fmla="*/ 332742 h 372292"/>
                <a:gd name="connsiteX19" fmla="*/ 0 w 256936"/>
                <a:gd name="connsiteY19" fmla="*/ 248698 h 372292"/>
                <a:gd name="connsiteX20" fmla="*/ 71646 w 256936"/>
                <a:gd name="connsiteY20" fmla="*/ 175778 h 372292"/>
                <a:gd name="connsiteX21" fmla="*/ 131833 w 256936"/>
                <a:gd name="connsiteY21" fmla="*/ 0 h 372292"/>
                <a:gd name="connsiteX22" fmla="*/ 156104 w 256936"/>
                <a:gd name="connsiteY22" fmla="*/ 6387 h 372292"/>
                <a:gd name="connsiteX23" fmla="*/ 185486 w 256936"/>
                <a:gd name="connsiteY23" fmla="*/ 54931 h 372292"/>
                <a:gd name="connsiteX24" fmla="*/ 131833 w 256936"/>
                <a:gd name="connsiteY24" fmla="*/ 108584 h 372292"/>
                <a:gd name="connsiteX25" fmla="*/ 76902 w 256936"/>
                <a:gd name="connsiteY25" fmla="*/ 54931 h 372292"/>
                <a:gd name="connsiteX26" fmla="*/ 131833 w 256936"/>
                <a:gd name="connsiteY26" fmla="*/ 0 h 372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6936" h="372292">
                  <a:moveTo>
                    <a:pt x="71646" y="175778"/>
                  </a:moveTo>
                  <a:lnTo>
                    <a:pt x="185290" y="175778"/>
                  </a:lnTo>
                  <a:cubicBezTo>
                    <a:pt x="223583" y="175778"/>
                    <a:pt x="256936" y="209148"/>
                    <a:pt x="256936" y="248698"/>
                  </a:cubicBezTo>
                  <a:lnTo>
                    <a:pt x="256936" y="333978"/>
                  </a:lnTo>
                  <a:cubicBezTo>
                    <a:pt x="247054" y="340158"/>
                    <a:pt x="237171" y="345102"/>
                    <a:pt x="227289" y="351281"/>
                  </a:cubicBezTo>
                  <a:lnTo>
                    <a:pt x="227289" y="283305"/>
                  </a:lnTo>
                  <a:cubicBezTo>
                    <a:pt x="227289" y="274653"/>
                    <a:pt x="219878" y="267237"/>
                    <a:pt x="211231" y="267237"/>
                  </a:cubicBezTo>
                  <a:cubicBezTo>
                    <a:pt x="203819" y="267237"/>
                    <a:pt x="197643" y="274653"/>
                    <a:pt x="197643" y="283305"/>
                  </a:cubicBezTo>
                  <a:lnTo>
                    <a:pt x="197643" y="358697"/>
                  </a:lnTo>
                  <a:cubicBezTo>
                    <a:pt x="197643" y="359933"/>
                    <a:pt x="197643" y="361169"/>
                    <a:pt x="197643" y="362405"/>
                  </a:cubicBezTo>
                  <a:cubicBezTo>
                    <a:pt x="175408" y="368584"/>
                    <a:pt x="151938" y="372292"/>
                    <a:pt x="128468" y="372292"/>
                  </a:cubicBezTo>
                  <a:cubicBezTo>
                    <a:pt x="103763" y="372292"/>
                    <a:pt x="80292" y="368584"/>
                    <a:pt x="58058" y="362405"/>
                  </a:cubicBezTo>
                  <a:cubicBezTo>
                    <a:pt x="58058" y="361169"/>
                    <a:pt x="58058" y="359933"/>
                    <a:pt x="58058" y="358697"/>
                  </a:cubicBezTo>
                  <a:lnTo>
                    <a:pt x="58058" y="283305"/>
                  </a:lnTo>
                  <a:cubicBezTo>
                    <a:pt x="58058" y="274653"/>
                    <a:pt x="51881" y="267237"/>
                    <a:pt x="43234" y="267237"/>
                  </a:cubicBezTo>
                  <a:cubicBezTo>
                    <a:pt x="35823" y="267237"/>
                    <a:pt x="29646" y="274653"/>
                    <a:pt x="29646" y="283305"/>
                  </a:cubicBezTo>
                  <a:lnTo>
                    <a:pt x="29646" y="350045"/>
                  </a:lnTo>
                  <a:cubicBezTo>
                    <a:pt x="18529" y="345102"/>
                    <a:pt x="8647" y="340158"/>
                    <a:pt x="0" y="333978"/>
                  </a:cubicBezTo>
                  <a:lnTo>
                    <a:pt x="0" y="332742"/>
                  </a:lnTo>
                  <a:lnTo>
                    <a:pt x="0" y="248698"/>
                  </a:lnTo>
                  <a:cubicBezTo>
                    <a:pt x="0" y="209148"/>
                    <a:pt x="32117" y="175778"/>
                    <a:pt x="71646" y="175778"/>
                  </a:cubicBezTo>
                  <a:close/>
                  <a:moveTo>
                    <a:pt x="131833" y="0"/>
                  </a:moveTo>
                  <a:cubicBezTo>
                    <a:pt x="139497" y="0"/>
                    <a:pt x="148439" y="1278"/>
                    <a:pt x="156104" y="6387"/>
                  </a:cubicBezTo>
                  <a:cubicBezTo>
                    <a:pt x="173988" y="15330"/>
                    <a:pt x="185486" y="34491"/>
                    <a:pt x="185486" y="54931"/>
                  </a:cubicBezTo>
                  <a:cubicBezTo>
                    <a:pt x="185486" y="84312"/>
                    <a:pt x="161214" y="108584"/>
                    <a:pt x="131833" y="108584"/>
                  </a:cubicBezTo>
                  <a:cubicBezTo>
                    <a:pt x="101174" y="108584"/>
                    <a:pt x="76902" y="84312"/>
                    <a:pt x="76902" y="54931"/>
                  </a:cubicBezTo>
                  <a:cubicBezTo>
                    <a:pt x="76902" y="24272"/>
                    <a:pt x="101174" y="0"/>
                    <a:pt x="131833" y="0"/>
                  </a:cubicBezTo>
                  <a:close/>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75" name="Freeform 74">
              <a:extLst>
                <a:ext uri="{FF2B5EF4-FFF2-40B4-BE49-F238E27FC236}">
                  <a16:creationId xmlns:a16="http://schemas.microsoft.com/office/drawing/2014/main" id="{C7337EDA-F802-4449-A0FE-CE0A26F280FA}"/>
                </a:ext>
              </a:extLst>
            </p:cNvPr>
            <p:cNvSpPr>
              <a:spLocks noChangeArrowheads="1"/>
            </p:cNvSpPr>
            <p:nvPr/>
          </p:nvSpPr>
          <p:spPr bwMode="auto">
            <a:xfrm>
              <a:off x="16731573" y="1205659"/>
              <a:ext cx="256936" cy="377757"/>
            </a:xfrm>
            <a:custGeom>
              <a:avLst/>
              <a:gdLst>
                <a:gd name="connsiteX0" fmla="*/ 71646 w 256936"/>
                <a:gd name="connsiteY0" fmla="*/ 175779 h 377757"/>
                <a:gd name="connsiteX1" fmla="*/ 185290 w 256936"/>
                <a:gd name="connsiteY1" fmla="*/ 175779 h 377757"/>
                <a:gd name="connsiteX2" fmla="*/ 256936 w 256936"/>
                <a:gd name="connsiteY2" fmla="*/ 250258 h 377757"/>
                <a:gd name="connsiteX3" fmla="*/ 256936 w 256936"/>
                <a:gd name="connsiteY3" fmla="*/ 337361 h 377757"/>
                <a:gd name="connsiteX4" fmla="*/ 226054 w 256936"/>
                <a:gd name="connsiteY4" fmla="*/ 355034 h 377757"/>
                <a:gd name="connsiteX5" fmla="*/ 226054 w 256936"/>
                <a:gd name="connsiteY5" fmla="*/ 284342 h 377757"/>
                <a:gd name="connsiteX6" fmla="*/ 212466 w 256936"/>
                <a:gd name="connsiteY6" fmla="*/ 269194 h 377757"/>
                <a:gd name="connsiteX7" fmla="*/ 197642 w 256936"/>
                <a:gd name="connsiteY7" fmla="*/ 284342 h 377757"/>
                <a:gd name="connsiteX8" fmla="*/ 197642 w 256936"/>
                <a:gd name="connsiteY8" fmla="*/ 362608 h 377757"/>
                <a:gd name="connsiteX9" fmla="*/ 197642 w 256936"/>
                <a:gd name="connsiteY9" fmla="*/ 366395 h 377757"/>
                <a:gd name="connsiteX10" fmla="*/ 128468 w 256936"/>
                <a:gd name="connsiteY10" fmla="*/ 377757 h 377757"/>
                <a:gd name="connsiteX11" fmla="*/ 58058 w 256936"/>
                <a:gd name="connsiteY11" fmla="*/ 365133 h 377757"/>
                <a:gd name="connsiteX12" fmla="*/ 59292 w 256936"/>
                <a:gd name="connsiteY12" fmla="*/ 362608 h 377757"/>
                <a:gd name="connsiteX13" fmla="*/ 59292 w 256936"/>
                <a:gd name="connsiteY13" fmla="*/ 284342 h 377757"/>
                <a:gd name="connsiteX14" fmla="*/ 43234 w 256936"/>
                <a:gd name="connsiteY14" fmla="*/ 269194 h 377757"/>
                <a:gd name="connsiteX15" fmla="*/ 29646 w 256936"/>
                <a:gd name="connsiteY15" fmla="*/ 284342 h 377757"/>
                <a:gd name="connsiteX16" fmla="*/ 29646 w 256936"/>
                <a:gd name="connsiteY16" fmla="*/ 353772 h 377757"/>
                <a:gd name="connsiteX17" fmla="*/ 0 w 256936"/>
                <a:gd name="connsiteY17" fmla="*/ 337361 h 377757"/>
                <a:gd name="connsiteX18" fmla="*/ 0 w 256936"/>
                <a:gd name="connsiteY18" fmla="*/ 336099 h 377757"/>
                <a:gd name="connsiteX19" fmla="*/ 0 w 256936"/>
                <a:gd name="connsiteY19" fmla="*/ 250258 h 377757"/>
                <a:gd name="connsiteX20" fmla="*/ 71646 w 256936"/>
                <a:gd name="connsiteY20" fmla="*/ 175779 h 377757"/>
                <a:gd name="connsiteX21" fmla="*/ 131832 w 256936"/>
                <a:gd name="connsiteY21" fmla="*/ 0 h 377757"/>
                <a:gd name="connsiteX22" fmla="*/ 157382 w 256936"/>
                <a:gd name="connsiteY22" fmla="*/ 6387 h 377757"/>
                <a:gd name="connsiteX23" fmla="*/ 185486 w 256936"/>
                <a:gd name="connsiteY23" fmla="*/ 54931 h 377757"/>
                <a:gd name="connsiteX24" fmla="*/ 131832 w 256936"/>
                <a:gd name="connsiteY24" fmla="*/ 108584 h 377757"/>
                <a:gd name="connsiteX25" fmla="*/ 76902 w 256936"/>
                <a:gd name="connsiteY25" fmla="*/ 54931 h 377757"/>
                <a:gd name="connsiteX26" fmla="*/ 131832 w 256936"/>
                <a:gd name="connsiteY26" fmla="*/ 0 h 37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6936" h="377757">
                  <a:moveTo>
                    <a:pt x="71646" y="175779"/>
                  </a:moveTo>
                  <a:lnTo>
                    <a:pt x="185290" y="175779"/>
                  </a:lnTo>
                  <a:cubicBezTo>
                    <a:pt x="224818" y="175779"/>
                    <a:pt x="256936" y="209863"/>
                    <a:pt x="256936" y="250258"/>
                  </a:cubicBezTo>
                  <a:lnTo>
                    <a:pt x="256936" y="337361"/>
                  </a:lnTo>
                  <a:cubicBezTo>
                    <a:pt x="247054" y="343673"/>
                    <a:pt x="237172" y="348722"/>
                    <a:pt x="226054" y="355034"/>
                  </a:cubicBezTo>
                  <a:lnTo>
                    <a:pt x="226054" y="284342"/>
                  </a:lnTo>
                  <a:cubicBezTo>
                    <a:pt x="226054" y="276768"/>
                    <a:pt x="219878" y="269194"/>
                    <a:pt x="212466" y="269194"/>
                  </a:cubicBezTo>
                  <a:cubicBezTo>
                    <a:pt x="203820" y="269194"/>
                    <a:pt x="197642" y="276768"/>
                    <a:pt x="197642" y="284342"/>
                  </a:cubicBezTo>
                  <a:lnTo>
                    <a:pt x="197642" y="362608"/>
                  </a:lnTo>
                  <a:cubicBezTo>
                    <a:pt x="197642" y="363871"/>
                    <a:pt x="197642" y="365133"/>
                    <a:pt x="197642" y="366395"/>
                  </a:cubicBezTo>
                  <a:cubicBezTo>
                    <a:pt x="175408" y="372707"/>
                    <a:pt x="153174" y="377757"/>
                    <a:pt x="128468" y="377757"/>
                  </a:cubicBezTo>
                  <a:cubicBezTo>
                    <a:pt x="103762" y="377757"/>
                    <a:pt x="80292" y="372707"/>
                    <a:pt x="58058" y="365133"/>
                  </a:cubicBezTo>
                  <a:cubicBezTo>
                    <a:pt x="58058" y="365133"/>
                    <a:pt x="59292" y="363871"/>
                    <a:pt x="59292" y="362608"/>
                  </a:cubicBezTo>
                  <a:lnTo>
                    <a:pt x="59292" y="284342"/>
                  </a:lnTo>
                  <a:cubicBezTo>
                    <a:pt x="59292" y="276768"/>
                    <a:pt x="51882" y="269194"/>
                    <a:pt x="43234" y="269194"/>
                  </a:cubicBezTo>
                  <a:cubicBezTo>
                    <a:pt x="35823" y="269194"/>
                    <a:pt x="29646" y="276768"/>
                    <a:pt x="29646" y="284342"/>
                  </a:cubicBezTo>
                  <a:lnTo>
                    <a:pt x="29646" y="353772"/>
                  </a:lnTo>
                  <a:cubicBezTo>
                    <a:pt x="18529" y="348722"/>
                    <a:pt x="8647" y="343673"/>
                    <a:pt x="0" y="337361"/>
                  </a:cubicBezTo>
                  <a:lnTo>
                    <a:pt x="0" y="336099"/>
                  </a:lnTo>
                  <a:lnTo>
                    <a:pt x="0" y="250258"/>
                  </a:lnTo>
                  <a:cubicBezTo>
                    <a:pt x="0" y="209863"/>
                    <a:pt x="32117" y="175779"/>
                    <a:pt x="71646" y="175779"/>
                  </a:cubicBezTo>
                  <a:close/>
                  <a:moveTo>
                    <a:pt x="131832" y="0"/>
                  </a:moveTo>
                  <a:cubicBezTo>
                    <a:pt x="140774" y="0"/>
                    <a:pt x="148440" y="1278"/>
                    <a:pt x="157382" y="6387"/>
                  </a:cubicBezTo>
                  <a:cubicBezTo>
                    <a:pt x="173988" y="15330"/>
                    <a:pt x="185486" y="33214"/>
                    <a:pt x="185486" y="54931"/>
                  </a:cubicBezTo>
                  <a:cubicBezTo>
                    <a:pt x="185486" y="84312"/>
                    <a:pt x="161214" y="108584"/>
                    <a:pt x="131832" y="108584"/>
                  </a:cubicBezTo>
                  <a:cubicBezTo>
                    <a:pt x="101174" y="108584"/>
                    <a:pt x="76902" y="84312"/>
                    <a:pt x="76902" y="54931"/>
                  </a:cubicBezTo>
                  <a:cubicBezTo>
                    <a:pt x="76902" y="24272"/>
                    <a:pt x="101174" y="0"/>
                    <a:pt x="131832" y="0"/>
                  </a:cubicBezTo>
                  <a:close/>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76" name="Freeform 75">
              <a:extLst>
                <a:ext uri="{FF2B5EF4-FFF2-40B4-BE49-F238E27FC236}">
                  <a16:creationId xmlns:a16="http://schemas.microsoft.com/office/drawing/2014/main" id="{854589FF-14F6-A94F-93C2-459793B3903E}"/>
                </a:ext>
              </a:extLst>
            </p:cNvPr>
            <p:cNvSpPr>
              <a:spLocks noChangeArrowheads="1"/>
            </p:cNvSpPr>
            <p:nvPr/>
          </p:nvSpPr>
          <p:spPr bwMode="auto">
            <a:xfrm>
              <a:off x="16319595" y="1112277"/>
              <a:ext cx="1080885" cy="1020452"/>
            </a:xfrm>
            <a:custGeom>
              <a:avLst/>
              <a:gdLst>
                <a:gd name="connsiteX0" fmla="*/ 845307 w 1080885"/>
                <a:gd name="connsiteY0" fmla="*/ 678599 h 1020452"/>
                <a:gd name="connsiteX1" fmla="*/ 761795 w 1080885"/>
                <a:gd name="connsiteY1" fmla="*/ 762497 h 1020452"/>
                <a:gd name="connsiteX2" fmla="*/ 845307 w 1080885"/>
                <a:gd name="connsiteY2" fmla="*/ 845142 h 1020452"/>
                <a:gd name="connsiteX3" fmla="*/ 927573 w 1080885"/>
                <a:gd name="connsiteY3" fmla="*/ 762497 h 1020452"/>
                <a:gd name="connsiteX4" fmla="*/ 882701 w 1080885"/>
                <a:gd name="connsiteY4" fmla="*/ 687364 h 1020452"/>
                <a:gd name="connsiteX5" fmla="*/ 845307 w 1080885"/>
                <a:gd name="connsiteY5" fmla="*/ 678599 h 1020452"/>
                <a:gd name="connsiteX6" fmla="*/ 235578 w 1080885"/>
                <a:gd name="connsiteY6" fmla="*/ 678599 h 1020452"/>
                <a:gd name="connsiteX7" fmla="*/ 152066 w 1080885"/>
                <a:gd name="connsiteY7" fmla="*/ 762497 h 1020452"/>
                <a:gd name="connsiteX8" fmla="*/ 235578 w 1080885"/>
                <a:gd name="connsiteY8" fmla="*/ 845142 h 1020452"/>
                <a:gd name="connsiteX9" fmla="*/ 317843 w 1080885"/>
                <a:gd name="connsiteY9" fmla="*/ 762497 h 1020452"/>
                <a:gd name="connsiteX10" fmla="*/ 272971 w 1080885"/>
                <a:gd name="connsiteY10" fmla="*/ 687364 h 1020452"/>
                <a:gd name="connsiteX11" fmla="*/ 235578 w 1080885"/>
                <a:gd name="connsiteY11" fmla="*/ 678599 h 1020452"/>
                <a:gd name="connsiteX12" fmla="*/ 845307 w 1080885"/>
                <a:gd name="connsiteY12" fmla="*/ 609727 h 1020452"/>
                <a:gd name="connsiteX13" fmla="*/ 952501 w 1080885"/>
                <a:gd name="connsiteY13" fmla="*/ 636023 h 1020452"/>
                <a:gd name="connsiteX14" fmla="*/ 1080885 w 1080885"/>
                <a:gd name="connsiteY14" fmla="*/ 846395 h 1020452"/>
                <a:gd name="connsiteX15" fmla="*/ 1003605 w 1080885"/>
                <a:gd name="connsiteY15" fmla="*/ 1020452 h 1020452"/>
                <a:gd name="connsiteX16" fmla="*/ 1003605 w 1080885"/>
                <a:gd name="connsiteY16" fmla="*/ 957841 h 1020452"/>
                <a:gd name="connsiteX17" fmla="*/ 901397 w 1080885"/>
                <a:gd name="connsiteY17" fmla="*/ 853908 h 1020452"/>
                <a:gd name="connsiteX18" fmla="*/ 787971 w 1080885"/>
                <a:gd name="connsiteY18" fmla="*/ 853908 h 1020452"/>
                <a:gd name="connsiteX19" fmla="*/ 685763 w 1080885"/>
                <a:gd name="connsiteY19" fmla="*/ 957841 h 1020452"/>
                <a:gd name="connsiteX20" fmla="*/ 685763 w 1080885"/>
                <a:gd name="connsiteY20" fmla="*/ 1020452 h 1020452"/>
                <a:gd name="connsiteX21" fmla="*/ 609729 w 1080885"/>
                <a:gd name="connsiteY21" fmla="*/ 846395 h 1020452"/>
                <a:gd name="connsiteX22" fmla="*/ 845307 w 1080885"/>
                <a:gd name="connsiteY22" fmla="*/ 609727 h 1020452"/>
                <a:gd name="connsiteX23" fmla="*/ 235578 w 1080885"/>
                <a:gd name="connsiteY23" fmla="*/ 609727 h 1020452"/>
                <a:gd name="connsiteX24" fmla="*/ 344018 w 1080885"/>
                <a:gd name="connsiteY24" fmla="*/ 636023 h 1020452"/>
                <a:gd name="connsiteX25" fmla="*/ 471155 w 1080885"/>
                <a:gd name="connsiteY25" fmla="*/ 846395 h 1020452"/>
                <a:gd name="connsiteX26" fmla="*/ 395123 w 1080885"/>
                <a:gd name="connsiteY26" fmla="*/ 1020452 h 1020452"/>
                <a:gd name="connsiteX27" fmla="*/ 395123 w 1080885"/>
                <a:gd name="connsiteY27" fmla="*/ 957841 h 1020452"/>
                <a:gd name="connsiteX28" fmla="*/ 292914 w 1080885"/>
                <a:gd name="connsiteY28" fmla="*/ 853908 h 1020452"/>
                <a:gd name="connsiteX29" fmla="*/ 178241 w 1080885"/>
                <a:gd name="connsiteY29" fmla="*/ 853908 h 1020452"/>
                <a:gd name="connsiteX30" fmla="*/ 76033 w 1080885"/>
                <a:gd name="connsiteY30" fmla="*/ 957841 h 1020452"/>
                <a:gd name="connsiteX31" fmla="*/ 76033 w 1080885"/>
                <a:gd name="connsiteY31" fmla="*/ 1020452 h 1020452"/>
                <a:gd name="connsiteX32" fmla="*/ 0 w 1080885"/>
                <a:gd name="connsiteY32" fmla="*/ 846395 h 1020452"/>
                <a:gd name="connsiteX33" fmla="*/ 235578 w 1080885"/>
                <a:gd name="connsiteY33" fmla="*/ 609727 h 1020452"/>
                <a:gd name="connsiteX34" fmla="*/ 537695 w 1080885"/>
                <a:gd name="connsiteY34" fmla="*/ 66921 h 1020452"/>
                <a:gd name="connsiteX35" fmla="*/ 454184 w 1080885"/>
                <a:gd name="connsiteY35" fmla="*/ 149953 h 1020452"/>
                <a:gd name="connsiteX36" fmla="*/ 537695 w 1080885"/>
                <a:gd name="connsiteY36" fmla="*/ 231746 h 1020452"/>
                <a:gd name="connsiteX37" fmla="*/ 619961 w 1080885"/>
                <a:gd name="connsiteY37" fmla="*/ 149953 h 1020452"/>
                <a:gd name="connsiteX38" fmla="*/ 576335 w 1080885"/>
                <a:gd name="connsiteY38" fmla="*/ 75596 h 1020452"/>
                <a:gd name="connsiteX39" fmla="*/ 537695 w 1080885"/>
                <a:gd name="connsiteY39" fmla="*/ 66921 h 1020452"/>
                <a:gd name="connsiteX40" fmla="*/ 537695 w 1080885"/>
                <a:gd name="connsiteY40" fmla="*/ 0 h 1020452"/>
                <a:gd name="connsiteX41" fmla="*/ 644889 w 1080885"/>
                <a:gd name="connsiteY41" fmla="*/ 26025 h 1020452"/>
                <a:gd name="connsiteX42" fmla="*/ 773273 w 1080885"/>
                <a:gd name="connsiteY42" fmla="*/ 234225 h 1020452"/>
                <a:gd name="connsiteX43" fmla="*/ 697241 w 1080885"/>
                <a:gd name="connsiteY43" fmla="*/ 405246 h 1020452"/>
                <a:gd name="connsiteX44" fmla="*/ 697241 w 1080885"/>
                <a:gd name="connsiteY44" fmla="*/ 343281 h 1020452"/>
                <a:gd name="connsiteX45" fmla="*/ 595033 w 1080885"/>
                <a:gd name="connsiteY45" fmla="*/ 241660 h 1020452"/>
                <a:gd name="connsiteX46" fmla="*/ 480359 w 1080885"/>
                <a:gd name="connsiteY46" fmla="*/ 241660 h 1020452"/>
                <a:gd name="connsiteX47" fmla="*/ 378151 w 1080885"/>
                <a:gd name="connsiteY47" fmla="*/ 343281 h 1020452"/>
                <a:gd name="connsiteX48" fmla="*/ 378151 w 1080885"/>
                <a:gd name="connsiteY48" fmla="*/ 405246 h 1020452"/>
                <a:gd name="connsiteX49" fmla="*/ 302118 w 1080885"/>
                <a:gd name="connsiteY49" fmla="*/ 234225 h 1020452"/>
                <a:gd name="connsiteX50" fmla="*/ 537695 w 1080885"/>
                <a:gd name="connsiteY50" fmla="*/ 0 h 102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80885" h="1020452">
                  <a:moveTo>
                    <a:pt x="845307" y="678599"/>
                  </a:moveTo>
                  <a:cubicBezTo>
                    <a:pt x="799189" y="678599"/>
                    <a:pt x="761795" y="716165"/>
                    <a:pt x="761795" y="762497"/>
                  </a:cubicBezTo>
                  <a:cubicBezTo>
                    <a:pt x="761795" y="807576"/>
                    <a:pt x="799189" y="845142"/>
                    <a:pt x="845307" y="845142"/>
                  </a:cubicBezTo>
                  <a:cubicBezTo>
                    <a:pt x="890179" y="845142"/>
                    <a:pt x="927573" y="807576"/>
                    <a:pt x="927573" y="762497"/>
                  </a:cubicBezTo>
                  <a:cubicBezTo>
                    <a:pt x="927573" y="729939"/>
                    <a:pt x="910121" y="702391"/>
                    <a:pt x="882701" y="687364"/>
                  </a:cubicBezTo>
                  <a:cubicBezTo>
                    <a:pt x="871483" y="681103"/>
                    <a:pt x="857771" y="678599"/>
                    <a:pt x="845307" y="678599"/>
                  </a:cubicBezTo>
                  <a:close/>
                  <a:moveTo>
                    <a:pt x="235578" y="678599"/>
                  </a:moveTo>
                  <a:cubicBezTo>
                    <a:pt x="189459" y="678599"/>
                    <a:pt x="152066" y="716165"/>
                    <a:pt x="152066" y="762497"/>
                  </a:cubicBezTo>
                  <a:cubicBezTo>
                    <a:pt x="152066" y="807576"/>
                    <a:pt x="189459" y="845142"/>
                    <a:pt x="235578" y="845142"/>
                  </a:cubicBezTo>
                  <a:cubicBezTo>
                    <a:pt x="280450" y="845142"/>
                    <a:pt x="317843" y="807576"/>
                    <a:pt x="317843" y="762497"/>
                  </a:cubicBezTo>
                  <a:cubicBezTo>
                    <a:pt x="317843" y="729939"/>
                    <a:pt x="300393" y="702391"/>
                    <a:pt x="272971" y="687364"/>
                  </a:cubicBezTo>
                  <a:cubicBezTo>
                    <a:pt x="261753" y="681103"/>
                    <a:pt x="248042" y="678599"/>
                    <a:pt x="235578" y="678599"/>
                  </a:cubicBezTo>
                  <a:close/>
                  <a:moveTo>
                    <a:pt x="845307" y="609727"/>
                  </a:moveTo>
                  <a:cubicBezTo>
                    <a:pt x="882701" y="609727"/>
                    <a:pt x="918847" y="618493"/>
                    <a:pt x="952501" y="636023"/>
                  </a:cubicBezTo>
                  <a:cubicBezTo>
                    <a:pt x="1031027" y="677346"/>
                    <a:pt x="1080885" y="758740"/>
                    <a:pt x="1080885" y="846395"/>
                  </a:cubicBezTo>
                  <a:cubicBezTo>
                    <a:pt x="1080885" y="916518"/>
                    <a:pt x="1050969" y="977877"/>
                    <a:pt x="1003605" y="1020452"/>
                  </a:cubicBezTo>
                  <a:lnTo>
                    <a:pt x="1003605" y="957841"/>
                  </a:lnTo>
                  <a:cubicBezTo>
                    <a:pt x="1003605" y="901492"/>
                    <a:pt x="958733" y="853908"/>
                    <a:pt x="901397" y="853908"/>
                  </a:cubicBezTo>
                  <a:lnTo>
                    <a:pt x="787971" y="853908"/>
                  </a:lnTo>
                  <a:cubicBezTo>
                    <a:pt x="730633" y="853908"/>
                    <a:pt x="685763" y="901492"/>
                    <a:pt x="685763" y="957841"/>
                  </a:cubicBezTo>
                  <a:lnTo>
                    <a:pt x="685763" y="1020452"/>
                  </a:lnTo>
                  <a:cubicBezTo>
                    <a:pt x="638397" y="976625"/>
                    <a:pt x="609729" y="916518"/>
                    <a:pt x="609729" y="846395"/>
                  </a:cubicBezTo>
                  <a:cubicBezTo>
                    <a:pt x="609729" y="716165"/>
                    <a:pt x="715677" y="609727"/>
                    <a:pt x="845307" y="609727"/>
                  </a:cubicBezTo>
                  <a:close/>
                  <a:moveTo>
                    <a:pt x="235578" y="609727"/>
                  </a:moveTo>
                  <a:cubicBezTo>
                    <a:pt x="272971" y="609727"/>
                    <a:pt x="310364" y="618493"/>
                    <a:pt x="344018" y="636023"/>
                  </a:cubicBezTo>
                  <a:cubicBezTo>
                    <a:pt x="422544" y="677346"/>
                    <a:pt x="471155" y="758740"/>
                    <a:pt x="471155" y="846395"/>
                  </a:cubicBezTo>
                  <a:cubicBezTo>
                    <a:pt x="471155" y="916518"/>
                    <a:pt x="441241" y="977877"/>
                    <a:pt x="395123" y="1020452"/>
                  </a:cubicBezTo>
                  <a:lnTo>
                    <a:pt x="395123" y="957841"/>
                  </a:lnTo>
                  <a:cubicBezTo>
                    <a:pt x="395123" y="901492"/>
                    <a:pt x="349004" y="853908"/>
                    <a:pt x="292914" y="853908"/>
                  </a:cubicBezTo>
                  <a:lnTo>
                    <a:pt x="178241" y="853908"/>
                  </a:lnTo>
                  <a:cubicBezTo>
                    <a:pt x="122151" y="853908"/>
                    <a:pt x="76033" y="901492"/>
                    <a:pt x="76033" y="957841"/>
                  </a:cubicBezTo>
                  <a:lnTo>
                    <a:pt x="76033" y="1020452"/>
                  </a:lnTo>
                  <a:cubicBezTo>
                    <a:pt x="29915" y="976625"/>
                    <a:pt x="0" y="916518"/>
                    <a:pt x="0" y="846395"/>
                  </a:cubicBezTo>
                  <a:cubicBezTo>
                    <a:pt x="0" y="716165"/>
                    <a:pt x="105948" y="609727"/>
                    <a:pt x="235578" y="609727"/>
                  </a:cubicBezTo>
                  <a:close/>
                  <a:moveTo>
                    <a:pt x="537695" y="66921"/>
                  </a:moveTo>
                  <a:cubicBezTo>
                    <a:pt x="491577" y="66921"/>
                    <a:pt x="454184" y="104100"/>
                    <a:pt x="454184" y="149953"/>
                  </a:cubicBezTo>
                  <a:cubicBezTo>
                    <a:pt x="454184" y="194567"/>
                    <a:pt x="491577" y="231746"/>
                    <a:pt x="537695" y="231746"/>
                  </a:cubicBezTo>
                  <a:cubicBezTo>
                    <a:pt x="583815" y="231746"/>
                    <a:pt x="619961" y="194567"/>
                    <a:pt x="619961" y="149953"/>
                  </a:cubicBezTo>
                  <a:cubicBezTo>
                    <a:pt x="619961" y="118971"/>
                    <a:pt x="602511" y="90468"/>
                    <a:pt x="576335" y="75596"/>
                  </a:cubicBezTo>
                  <a:cubicBezTo>
                    <a:pt x="563871" y="69400"/>
                    <a:pt x="550161" y="66921"/>
                    <a:pt x="537695" y="66921"/>
                  </a:cubicBezTo>
                  <a:close/>
                  <a:moveTo>
                    <a:pt x="537695" y="0"/>
                  </a:moveTo>
                  <a:cubicBezTo>
                    <a:pt x="576335" y="0"/>
                    <a:pt x="611235" y="7436"/>
                    <a:pt x="644889" y="26025"/>
                  </a:cubicBezTo>
                  <a:cubicBezTo>
                    <a:pt x="724663" y="65682"/>
                    <a:pt x="773273" y="144996"/>
                    <a:pt x="773273" y="234225"/>
                  </a:cubicBezTo>
                  <a:cubicBezTo>
                    <a:pt x="773273" y="301146"/>
                    <a:pt x="743359" y="361871"/>
                    <a:pt x="697241" y="405246"/>
                  </a:cubicBezTo>
                  <a:lnTo>
                    <a:pt x="697241" y="343281"/>
                  </a:lnTo>
                  <a:cubicBezTo>
                    <a:pt x="697241" y="286274"/>
                    <a:pt x="651123" y="241660"/>
                    <a:pt x="595033" y="241660"/>
                  </a:cubicBezTo>
                  <a:lnTo>
                    <a:pt x="480359" y="241660"/>
                  </a:lnTo>
                  <a:cubicBezTo>
                    <a:pt x="424269" y="241660"/>
                    <a:pt x="378151" y="286274"/>
                    <a:pt x="378151" y="343281"/>
                  </a:cubicBezTo>
                  <a:lnTo>
                    <a:pt x="378151" y="405246"/>
                  </a:lnTo>
                  <a:cubicBezTo>
                    <a:pt x="330786" y="361871"/>
                    <a:pt x="302118" y="301146"/>
                    <a:pt x="302118" y="234225"/>
                  </a:cubicBezTo>
                  <a:cubicBezTo>
                    <a:pt x="302118" y="104100"/>
                    <a:pt x="406819" y="0"/>
                    <a:pt x="537695" y="0"/>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77" name="Freeform 76">
              <a:extLst>
                <a:ext uri="{FF2B5EF4-FFF2-40B4-BE49-F238E27FC236}">
                  <a16:creationId xmlns:a16="http://schemas.microsoft.com/office/drawing/2014/main" id="{647DB2A2-5051-D641-B8E9-AAA3DA6B4E77}"/>
                </a:ext>
              </a:extLst>
            </p:cNvPr>
            <p:cNvSpPr/>
            <p:nvPr/>
          </p:nvSpPr>
          <p:spPr>
            <a:xfrm>
              <a:off x="16286634" y="1079317"/>
              <a:ext cx="1142554" cy="1141722"/>
            </a:xfrm>
            <a:custGeom>
              <a:avLst/>
              <a:gdLst>
                <a:gd name="connsiteX0" fmla="*/ 819910 w 1142554"/>
                <a:gd name="connsiteY0" fmla="*/ 914708 h 1141722"/>
                <a:gd name="connsiteX1" fmla="*/ 746734 w 1142554"/>
                <a:gd name="connsiteY1" fmla="*/ 987054 h 1141722"/>
                <a:gd name="connsiteX2" fmla="*/ 746734 w 1142554"/>
                <a:gd name="connsiteY2" fmla="*/ 1071872 h 1141722"/>
                <a:gd name="connsiteX3" fmla="*/ 746734 w 1142554"/>
                <a:gd name="connsiteY3" fmla="*/ 1073535 h 1141722"/>
                <a:gd name="connsiteX4" fmla="*/ 776670 w 1142554"/>
                <a:gd name="connsiteY4" fmla="*/ 1090166 h 1141722"/>
                <a:gd name="connsiteX5" fmla="*/ 776670 w 1142554"/>
                <a:gd name="connsiteY5" fmla="*/ 1021979 h 1141722"/>
                <a:gd name="connsiteX6" fmla="*/ 791638 w 1142554"/>
                <a:gd name="connsiteY6" fmla="*/ 1007011 h 1141722"/>
                <a:gd name="connsiteX7" fmla="*/ 806606 w 1142554"/>
                <a:gd name="connsiteY7" fmla="*/ 1021979 h 1141722"/>
                <a:gd name="connsiteX8" fmla="*/ 806606 w 1142554"/>
                <a:gd name="connsiteY8" fmla="*/ 1098481 h 1141722"/>
                <a:gd name="connsiteX9" fmla="*/ 805776 w 1142554"/>
                <a:gd name="connsiteY9" fmla="*/ 1100976 h 1141722"/>
                <a:gd name="connsiteX10" fmla="*/ 876456 w 1142554"/>
                <a:gd name="connsiteY10" fmla="*/ 1112618 h 1141722"/>
                <a:gd name="connsiteX11" fmla="*/ 947138 w 1142554"/>
                <a:gd name="connsiteY11" fmla="*/ 1101808 h 1141722"/>
                <a:gd name="connsiteX12" fmla="*/ 946308 w 1142554"/>
                <a:gd name="connsiteY12" fmla="*/ 1098481 h 1141722"/>
                <a:gd name="connsiteX13" fmla="*/ 946308 w 1142554"/>
                <a:gd name="connsiteY13" fmla="*/ 1021979 h 1141722"/>
                <a:gd name="connsiteX14" fmla="*/ 962106 w 1142554"/>
                <a:gd name="connsiteY14" fmla="*/ 1007011 h 1141722"/>
                <a:gd name="connsiteX15" fmla="*/ 976244 w 1142554"/>
                <a:gd name="connsiteY15" fmla="*/ 1021979 h 1141722"/>
                <a:gd name="connsiteX16" fmla="*/ 976244 w 1142554"/>
                <a:gd name="connsiteY16" fmla="*/ 1090166 h 1141722"/>
                <a:gd name="connsiteX17" fmla="*/ 1006178 w 1142554"/>
                <a:gd name="connsiteY17" fmla="*/ 1073535 h 1141722"/>
                <a:gd name="connsiteX18" fmla="*/ 1006178 w 1142554"/>
                <a:gd name="connsiteY18" fmla="*/ 1072704 h 1141722"/>
                <a:gd name="connsiteX19" fmla="*/ 1006178 w 1142554"/>
                <a:gd name="connsiteY19" fmla="*/ 987054 h 1141722"/>
                <a:gd name="connsiteX20" fmla="*/ 934666 w 1142554"/>
                <a:gd name="connsiteY20" fmla="*/ 914708 h 1141722"/>
                <a:gd name="connsiteX21" fmla="*/ 208720 w 1142554"/>
                <a:gd name="connsiteY21" fmla="*/ 914708 h 1141722"/>
                <a:gd name="connsiteX22" fmla="*/ 135543 w 1142554"/>
                <a:gd name="connsiteY22" fmla="*/ 987054 h 1141722"/>
                <a:gd name="connsiteX23" fmla="*/ 135543 w 1142554"/>
                <a:gd name="connsiteY23" fmla="*/ 1071872 h 1141722"/>
                <a:gd name="connsiteX24" fmla="*/ 135543 w 1142554"/>
                <a:gd name="connsiteY24" fmla="*/ 1073535 h 1141722"/>
                <a:gd name="connsiteX25" fmla="*/ 165479 w 1142554"/>
                <a:gd name="connsiteY25" fmla="*/ 1090166 h 1141722"/>
                <a:gd name="connsiteX26" fmla="*/ 165479 w 1142554"/>
                <a:gd name="connsiteY26" fmla="*/ 1021979 h 1141722"/>
                <a:gd name="connsiteX27" fmla="*/ 180447 w 1142554"/>
                <a:gd name="connsiteY27" fmla="*/ 1007011 h 1141722"/>
                <a:gd name="connsiteX28" fmla="*/ 195415 w 1142554"/>
                <a:gd name="connsiteY28" fmla="*/ 1021979 h 1141722"/>
                <a:gd name="connsiteX29" fmla="*/ 195415 w 1142554"/>
                <a:gd name="connsiteY29" fmla="*/ 1096060 h 1141722"/>
                <a:gd name="connsiteX30" fmla="*/ 195415 w 1142554"/>
                <a:gd name="connsiteY30" fmla="*/ 1098481 h 1141722"/>
                <a:gd name="connsiteX31" fmla="*/ 194583 w 1142554"/>
                <a:gd name="connsiteY31" fmla="*/ 1100976 h 1141722"/>
                <a:gd name="connsiteX32" fmla="*/ 265265 w 1142554"/>
                <a:gd name="connsiteY32" fmla="*/ 1112618 h 1141722"/>
                <a:gd name="connsiteX33" fmla="*/ 335948 w 1142554"/>
                <a:gd name="connsiteY33" fmla="*/ 1101808 h 1141722"/>
                <a:gd name="connsiteX34" fmla="*/ 335948 w 1142554"/>
                <a:gd name="connsiteY34" fmla="*/ 1098481 h 1141722"/>
                <a:gd name="connsiteX35" fmla="*/ 335948 w 1142554"/>
                <a:gd name="connsiteY35" fmla="*/ 1021979 h 1141722"/>
                <a:gd name="connsiteX36" fmla="*/ 350084 w 1142554"/>
                <a:gd name="connsiteY36" fmla="*/ 1007011 h 1141722"/>
                <a:gd name="connsiteX37" fmla="*/ 365051 w 1142554"/>
                <a:gd name="connsiteY37" fmla="*/ 1021979 h 1141722"/>
                <a:gd name="connsiteX38" fmla="*/ 365051 w 1142554"/>
                <a:gd name="connsiteY38" fmla="*/ 1090166 h 1141722"/>
                <a:gd name="connsiteX39" fmla="*/ 395819 w 1142554"/>
                <a:gd name="connsiteY39" fmla="*/ 1073535 h 1141722"/>
                <a:gd name="connsiteX40" fmla="*/ 394987 w 1142554"/>
                <a:gd name="connsiteY40" fmla="*/ 1072704 h 1141722"/>
                <a:gd name="connsiteX41" fmla="*/ 394987 w 1142554"/>
                <a:gd name="connsiteY41" fmla="*/ 987054 h 1141722"/>
                <a:gd name="connsiteX42" fmla="*/ 322642 w 1142554"/>
                <a:gd name="connsiteY42" fmla="*/ 914708 h 1141722"/>
                <a:gd name="connsiteX43" fmla="*/ 226092 w 1142554"/>
                <a:gd name="connsiteY43" fmla="*/ 914708 h 1141722"/>
                <a:gd name="connsiteX44" fmla="*/ 265327 w 1142554"/>
                <a:gd name="connsiteY44" fmla="*/ 738883 h 1141722"/>
                <a:gd name="connsiteX45" fmla="*/ 248446 w 1142554"/>
                <a:gd name="connsiteY45" fmla="*/ 742234 h 1141722"/>
                <a:gd name="connsiteX46" fmla="*/ 216280 w 1142554"/>
                <a:gd name="connsiteY46" fmla="*/ 791003 h 1141722"/>
                <a:gd name="connsiteX47" fmla="*/ 269160 w 1142554"/>
                <a:gd name="connsiteY47" fmla="*/ 842653 h 1141722"/>
                <a:gd name="connsiteX48" fmla="*/ 289164 w 1142554"/>
                <a:gd name="connsiteY48" fmla="*/ 838561 h 1141722"/>
                <a:gd name="connsiteX49" fmla="*/ 303608 w 1142554"/>
                <a:gd name="connsiteY49" fmla="*/ 828779 h 1141722"/>
                <a:gd name="connsiteX50" fmla="*/ 314647 w 1142554"/>
                <a:gd name="connsiteY50" fmla="*/ 812655 h 1141722"/>
                <a:gd name="connsiteX51" fmla="*/ 318864 w 1142554"/>
                <a:gd name="connsiteY51" fmla="*/ 791800 h 1141722"/>
                <a:gd name="connsiteX52" fmla="*/ 289885 w 1142554"/>
                <a:gd name="connsiteY52" fmla="*/ 745431 h 1141722"/>
                <a:gd name="connsiteX53" fmla="*/ 876682 w 1142554"/>
                <a:gd name="connsiteY53" fmla="*/ 738808 h 1141722"/>
                <a:gd name="connsiteX54" fmla="*/ 857332 w 1142554"/>
                <a:gd name="connsiteY54" fmla="*/ 742800 h 1141722"/>
                <a:gd name="connsiteX55" fmla="*/ 841382 w 1142554"/>
                <a:gd name="connsiteY55" fmla="*/ 753494 h 1141722"/>
                <a:gd name="connsiteX56" fmla="*/ 826010 w 1142554"/>
                <a:gd name="connsiteY56" fmla="*/ 791003 h 1141722"/>
                <a:gd name="connsiteX57" fmla="*/ 878892 w 1142554"/>
                <a:gd name="connsiteY57" fmla="*/ 842653 h 1141722"/>
                <a:gd name="connsiteX58" fmla="*/ 926450 w 1142554"/>
                <a:gd name="connsiteY58" fmla="*/ 811006 h 1141722"/>
                <a:gd name="connsiteX59" fmla="*/ 930430 w 1142554"/>
                <a:gd name="connsiteY59" fmla="*/ 791552 h 1141722"/>
                <a:gd name="connsiteX60" fmla="*/ 922532 w 1142554"/>
                <a:gd name="connsiteY60" fmla="*/ 764579 h 1141722"/>
                <a:gd name="connsiteX61" fmla="*/ 901522 w 1142554"/>
                <a:gd name="connsiteY61" fmla="*/ 745431 h 1141722"/>
                <a:gd name="connsiteX62" fmla="*/ 876682 w 1142554"/>
                <a:gd name="connsiteY62" fmla="*/ 738808 h 1141722"/>
                <a:gd name="connsiteX63" fmla="*/ 878892 w 1142554"/>
                <a:gd name="connsiteY63" fmla="*/ 708607 h 1141722"/>
                <a:gd name="connsiteX64" fmla="*/ 915786 w 1142554"/>
                <a:gd name="connsiteY64" fmla="*/ 717216 h 1141722"/>
                <a:gd name="connsiteX65" fmla="*/ 960058 w 1142554"/>
                <a:gd name="connsiteY65" fmla="*/ 791003 h 1141722"/>
                <a:gd name="connsiteX66" fmla="*/ 953602 w 1142554"/>
                <a:gd name="connsiteY66" fmla="*/ 822362 h 1141722"/>
                <a:gd name="connsiteX67" fmla="*/ 953288 w 1142554"/>
                <a:gd name="connsiteY67" fmla="*/ 822824 h 1141722"/>
                <a:gd name="connsiteX68" fmla="*/ 953064 w 1142554"/>
                <a:gd name="connsiteY68" fmla="*/ 823949 h 1141722"/>
                <a:gd name="connsiteX69" fmla="*/ 876682 w 1142554"/>
                <a:gd name="connsiteY69" fmla="*/ 874599 h 1141722"/>
                <a:gd name="connsiteX70" fmla="*/ 794712 w 1142554"/>
                <a:gd name="connsiteY70" fmla="*/ 791800 h 1141722"/>
                <a:gd name="connsiteX71" fmla="*/ 845012 w 1142554"/>
                <a:gd name="connsiteY71" fmla="*/ 715649 h 1141722"/>
                <a:gd name="connsiteX72" fmla="*/ 846420 w 1142554"/>
                <a:gd name="connsiteY72" fmla="*/ 715353 h 1141722"/>
                <a:gd name="connsiteX73" fmla="*/ 846822 w 1142554"/>
                <a:gd name="connsiteY73" fmla="*/ 715083 h 1141722"/>
                <a:gd name="connsiteX74" fmla="*/ 869962 w 1142554"/>
                <a:gd name="connsiteY74" fmla="*/ 710410 h 1141722"/>
                <a:gd name="connsiteX75" fmla="*/ 876682 w 1142554"/>
                <a:gd name="connsiteY75" fmla="*/ 708999 h 1141722"/>
                <a:gd name="connsiteX76" fmla="*/ 876798 w 1142554"/>
                <a:gd name="connsiteY76" fmla="*/ 709030 h 1141722"/>
                <a:gd name="connsiteX77" fmla="*/ 269160 w 1142554"/>
                <a:gd name="connsiteY77" fmla="*/ 708607 h 1141722"/>
                <a:gd name="connsiteX78" fmla="*/ 306054 w 1142554"/>
                <a:gd name="connsiteY78" fmla="*/ 717216 h 1141722"/>
                <a:gd name="connsiteX79" fmla="*/ 350326 w 1142554"/>
                <a:gd name="connsiteY79" fmla="*/ 791003 h 1141722"/>
                <a:gd name="connsiteX80" fmla="*/ 326345 w 1142554"/>
                <a:gd name="connsiteY80" fmla="*/ 848188 h 1141722"/>
                <a:gd name="connsiteX81" fmla="*/ 323737 w 1142554"/>
                <a:gd name="connsiteY81" fmla="*/ 849958 h 1141722"/>
                <a:gd name="connsiteX82" fmla="*/ 323521 w 1142554"/>
                <a:gd name="connsiteY82" fmla="*/ 850277 h 1141722"/>
                <a:gd name="connsiteX83" fmla="*/ 265045 w 1142554"/>
                <a:gd name="connsiteY83" fmla="*/ 874599 h 1141722"/>
                <a:gd name="connsiteX84" fmla="*/ 183075 w 1142554"/>
                <a:gd name="connsiteY84" fmla="*/ 791800 h 1141722"/>
                <a:gd name="connsiteX85" fmla="*/ 265045 w 1142554"/>
                <a:gd name="connsiteY85" fmla="*/ 708999 h 1141722"/>
                <a:gd name="connsiteX86" fmla="*/ 265993 w 1142554"/>
                <a:gd name="connsiteY86" fmla="*/ 709247 h 1141722"/>
                <a:gd name="connsiteX87" fmla="*/ 876456 w 1142554"/>
                <a:gd name="connsiteY87" fmla="*/ 640296 h 1141722"/>
                <a:gd name="connsiteX88" fmla="*/ 641128 w 1142554"/>
                <a:gd name="connsiteY88" fmla="*/ 876457 h 1141722"/>
                <a:gd name="connsiteX89" fmla="*/ 716798 w 1142554"/>
                <a:gd name="connsiteY89" fmla="*/ 1050252 h 1141722"/>
                <a:gd name="connsiteX90" fmla="*/ 716798 w 1142554"/>
                <a:gd name="connsiteY90" fmla="*/ 987054 h 1141722"/>
                <a:gd name="connsiteX91" fmla="*/ 819910 w 1142554"/>
                <a:gd name="connsiteY91" fmla="*/ 884772 h 1141722"/>
                <a:gd name="connsiteX92" fmla="*/ 934666 w 1142554"/>
                <a:gd name="connsiteY92" fmla="*/ 884772 h 1141722"/>
                <a:gd name="connsiteX93" fmla="*/ 1036946 w 1142554"/>
                <a:gd name="connsiteY93" fmla="*/ 987054 h 1141722"/>
                <a:gd name="connsiteX94" fmla="*/ 1036946 w 1142554"/>
                <a:gd name="connsiteY94" fmla="*/ 1050252 h 1141722"/>
                <a:gd name="connsiteX95" fmla="*/ 1112618 w 1142554"/>
                <a:gd name="connsiteY95" fmla="*/ 876457 h 1141722"/>
                <a:gd name="connsiteX96" fmla="*/ 985390 w 1142554"/>
                <a:gd name="connsiteY96" fmla="*/ 666905 h 1141722"/>
                <a:gd name="connsiteX97" fmla="*/ 876456 w 1142554"/>
                <a:gd name="connsiteY97" fmla="*/ 640296 h 1141722"/>
                <a:gd name="connsiteX98" fmla="*/ 265265 w 1142554"/>
                <a:gd name="connsiteY98" fmla="*/ 640296 h 1141722"/>
                <a:gd name="connsiteX99" fmla="*/ 29936 w 1142554"/>
                <a:gd name="connsiteY99" fmla="*/ 876457 h 1141722"/>
                <a:gd name="connsiteX100" fmla="*/ 106439 w 1142554"/>
                <a:gd name="connsiteY100" fmla="*/ 1050252 h 1141722"/>
                <a:gd name="connsiteX101" fmla="*/ 106439 w 1142554"/>
                <a:gd name="connsiteY101" fmla="*/ 987054 h 1141722"/>
                <a:gd name="connsiteX102" fmla="*/ 208720 w 1142554"/>
                <a:gd name="connsiteY102" fmla="*/ 884772 h 1141722"/>
                <a:gd name="connsiteX103" fmla="*/ 231155 w 1142554"/>
                <a:gd name="connsiteY103" fmla="*/ 884772 h 1141722"/>
                <a:gd name="connsiteX104" fmla="*/ 322642 w 1142554"/>
                <a:gd name="connsiteY104" fmla="*/ 884772 h 1141722"/>
                <a:gd name="connsiteX105" fmla="*/ 424924 w 1142554"/>
                <a:gd name="connsiteY105" fmla="*/ 987054 h 1141722"/>
                <a:gd name="connsiteX106" fmla="*/ 424924 w 1142554"/>
                <a:gd name="connsiteY106" fmla="*/ 1050252 h 1141722"/>
                <a:gd name="connsiteX107" fmla="*/ 501426 w 1142554"/>
                <a:gd name="connsiteY107" fmla="*/ 876457 h 1141722"/>
                <a:gd name="connsiteX108" fmla="*/ 374199 w 1142554"/>
                <a:gd name="connsiteY108" fmla="*/ 666905 h 1141722"/>
                <a:gd name="connsiteX109" fmla="*/ 321291 w 1142554"/>
                <a:gd name="connsiteY109" fmla="*/ 647052 h 1141722"/>
                <a:gd name="connsiteX110" fmla="*/ 272364 w 1142554"/>
                <a:gd name="connsiteY110" fmla="*/ 641152 h 1141722"/>
                <a:gd name="connsiteX111" fmla="*/ 513900 w 1142554"/>
                <a:gd name="connsiteY111" fmla="*/ 303517 h 1141722"/>
                <a:gd name="connsiteX112" fmla="*/ 441555 w 1142554"/>
                <a:gd name="connsiteY112" fmla="*/ 375862 h 1141722"/>
                <a:gd name="connsiteX113" fmla="*/ 441555 w 1142554"/>
                <a:gd name="connsiteY113" fmla="*/ 460680 h 1141722"/>
                <a:gd name="connsiteX114" fmla="*/ 441555 w 1142554"/>
                <a:gd name="connsiteY114" fmla="*/ 462344 h 1141722"/>
                <a:gd name="connsiteX115" fmla="*/ 471491 w 1142554"/>
                <a:gd name="connsiteY115" fmla="*/ 478975 h 1141722"/>
                <a:gd name="connsiteX116" fmla="*/ 471491 w 1142554"/>
                <a:gd name="connsiteY116" fmla="*/ 409956 h 1141722"/>
                <a:gd name="connsiteX117" fmla="*/ 486459 w 1142554"/>
                <a:gd name="connsiteY117" fmla="*/ 395819 h 1141722"/>
                <a:gd name="connsiteX118" fmla="*/ 501426 w 1142554"/>
                <a:gd name="connsiteY118" fmla="*/ 409956 h 1141722"/>
                <a:gd name="connsiteX119" fmla="*/ 501426 w 1142554"/>
                <a:gd name="connsiteY119" fmla="*/ 487290 h 1141722"/>
                <a:gd name="connsiteX120" fmla="*/ 501426 w 1142554"/>
                <a:gd name="connsiteY120" fmla="*/ 490616 h 1141722"/>
                <a:gd name="connsiteX121" fmla="*/ 571278 w 1142554"/>
                <a:gd name="connsiteY121" fmla="*/ 501426 h 1141722"/>
                <a:gd name="connsiteX122" fmla="*/ 641958 w 1142554"/>
                <a:gd name="connsiteY122" fmla="*/ 490616 h 1141722"/>
                <a:gd name="connsiteX123" fmla="*/ 641128 w 1142554"/>
                <a:gd name="connsiteY123" fmla="*/ 487290 h 1141722"/>
                <a:gd name="connsiteX124" fmla="*/ 641128 w 1142554"/>
                <a:gd name="connsiteY124" fmla="*/ 409956 h 1141722"/>
                <a:gd name="connsiteX125" fmla="*/ 656096 w 1142554"/>
                <a:gd name="connsiteY125" fmla="*/ 395819 h 1141722"/>
                <a:gd name="connsiteX126" fmla="*/ 671064 w 1142554"/>
                <a:gd name="connsiteY126" fmla="*/ 409956 h 1141722"/>
                <a:gd name="connsiteX127" fmla="*/ 671064 w 1142554"/>
                <a:gd name="connsiteY127" fmla="*/ 478975 h 1141722"/>
                <a:gd name="connsiteX128" fmla="*/ 701830 w 1142554"/>
                <a:gd name="connsiteY128" fmla="*/ 462344 h 1141722"/>
                <a:gd name="connsiteX129" fmla="*/ 701830 w 1142554"/>
                <a:gd name="connsiteY129" fmla="*/ 461512 h 1141722"/>
                <a:gd name="connsiteX130" fmla="*/ 701830 w 1142554"/>
                <a:gd name="connsiteY130" fmla="*/ 375862 h 1141722"/>
                <a:gd name="connsiteX131" fmla="*/ 628654 w 1142554"/>
                <a:gd name="connsiteY131" fmla="*/ 303517 h 1141722"/>
                <a:gd name="connsiteX132" fmla="*/ 571280 w 1142554"/>
                <a:gd name="connsiteY132" fmla="*/ 128391 h 1141722"/>
                <a:gd name="connsiteX133" fmla="*/ 518400 w 1142554"/>
                <a:gd name="connsiteY133" fmla="*/ 181272 h 1141722"/>
                <a:gd name="connsiteX134" fmla="*/ 571280 w 1142554"/>
                <a:gd name="connsiteY134" fmla="*/ 232922 h 1141722"/>
                <a:gd name="connsiteX135" fmla="*/ 622932 w 1142554"/>
                <a:gd name="connsiteY135" fmla="*/ 181272 h 1141722"/>
                <a:gd name="connsiteX136" fmla="*/ 595876 w 1142554"/>
                <a:gd name="connsiteY136" fmla="*/ 134540 h 1141722"/>
                <a:gd name="connsiteX137" fmla="*/ 571280 w 1142554"/>
                <a:gd name="connsiteY137" fmla="*/ 128391 h 1141722"/>
                <a:gd name="connsiteX138" fmla="*/ 571278 w 1142554"/>
                <a:gd name="connsiteY138" fmla="*/ 98195 h 1141722"/>
                <a:gd name="connsiteX139" fmla="*/ 609366 w 1142554"/>
                <a:gd name="connsiteY139" fmla="*/ 107302 h 1141722"/>
                <a:gd name="connsiteX140" fmla="*/ 654078 w 1142554"/>
                <a:gd name="connsiteY140" fmla="*/ 180993 h 1141722"/>
                <a:gd name="connsiteX141" fmla="*/ 571278 w 1142554"/>
                <a:gd name="connsiteY141" fmla="*/ 262962 h 1141722"/>
                <a:gd name="connsiteX142" fmla="*/ 488477 w 1142554"/>
                <a:gd name="connsiteY142" fmla="*/ 180993 h 1141722"/>
                <a:gd name="connsiteX143" fmla="*/ 571278 w 1142554"/>
                <a:gd name="connsiteY143" fmla="*/ 98195 h 1141722"/>
                <a:gd name="connsiteX144" fmla="*/ 571278 w 1142554"/>
                <a:gd name="connsiteY144" fmla="*/ 29936 h 1141722"/>
                <a:gd name="connsiteX145" fmla="*/ 335948 w 1142554"/>
                <a:gd name="connsiteY145" fmla="*/ 265265 h 1141722"/>
                <a:gd name="connsiteX146" fmla="*/ 411619 w 1142554"/>
                <a:gd name="connsiteY146" fmla="*/ 439060 h 1141722"/>
                <a:gd name="connsiteX147" fmla="*/ 411619 w 1142554"/>
                <a:gd name="connsiteY147" fmla="*/ 375862 h 1141722"/>
                <a:gd name="connsiteX148" fmla="*/ 513900 w 1142554"/>
                <a:gd name="connsiteY148" fmla="*/ 273581 h 1141722"/>
                <a:gd name="connsiteX149" fmla="*/ 628654 w 1142554"/>
                <a:gd name="connsiteY149" fmla="*/ 273581 h 1141722"/>
                <a:gd name="connsiteX150" fmla="*/ 730936 w 1142554"/>
                <a:gd name="connsiteY150" fmla="*/ 375862 h 1141722"/>
                <a:gd name="connsiteX151" fmla="*/ 730936 w 1142554"/>
                <a:gd name="connsiteY151" fmla="*/ 439060 h 1141722"/>
                <a:gd name="connsiteX152" fmla="*/ 807438 w 1142554"/>
                <a:gd name="connsiteY152" fmla="*/ 265265 h 1141722"/>
                <a:gd name="connsiteX153" fmla="*/ 679378 w 1142554"/>
                <a:gd name="connsiteY153" fmla="*/ 55714 h 1141722"/>
                <a:gd name="connsiteX154" fmla="*/ 571278 w 1142554"/>
                <a:gd name="connsiteY154" fmla="*/ 29936 h 1141722"/>
                <a:gd name="connsiteX155" fmla="*/ 571278 w 1142554"/>
                <a:gd name="connsiteY155" fmla="*/ 0 h 1141722"/>
                <a:gd name="connsiteX156" fmla="*/ 693516 w 1142554"/>
                <a:gd name="connsiteY156" fmla="*/ 29104 h 1141722"/>
                <a:gd name="connsiteX157" fmla="*/ 837374 w 1142554"/>
                <a:gd name="connsiteY157" fmla="*/ 265265 h 1141722"/>
                <a:gd name="connsiteX158" fmla="*/ 586246 w 1142554"/>
                <a:gd name="connsiteY158" fmla="*/ 530531 h 1141722"/>
                <a:gd name="connsiteX159" fmla="*/ 586246 w 1142554"/>
                <a:gd name="connsiteY159" fmla="*/ 564625 h 1141722"/>
                <a:gd name="connsiteX160" fmla="*/ 612854 w 1142554"/>
                <a:gd name="connsiteY160" fmla="*/ 603707 h 1141722"/>
                <a:gd name="connsiteX161" fmla="*/ 609528 w 1142554"/>
                <a:gd name="connsiteY161" fmla="*/ 619507 h 1141722"/>
                <a:gd name="connsiteX162" fmla="*/ 684368 w 1142554"/>
                <a:gd name="connsiteY162" fmla="*/ 694347 h 1141722"/>
                <a:gd name="connsiteX163" fmla="*/ 876456 w 1142554"/>
                <a:gd name="connsiteY163" fmla="*/ 611191 h 1141722"/>
                <a:gd name="connsiteX164" fmla="*/ 998694 w 1142554"/>
                <a:gd name="connsiteY164" fmla="*/ 640296 h 1141722"/>
                <a:gd name="connsiteX165" fmla="*/ 1142554 w 1142554"/>
                <a:gd name="connsiteY165" fmla="*/ 876457 h 1141722"/>
                <a:gd name="connsiteX166" fmla="*/ 876456 w 1142554"/>
                <a:gd name="connsiteY166" fmla="*/ 1141722 h 1141722"/>
                <a:gd name="connsiteX167" fmla="*/ 611192 w 1142554"/>
                <a:gd name="connsiteY167" fmla="*/ 876457 h 1141722"/>
                <a:gd name="connsiteX168" fmla="*/ 664410 w 1142554"/>
                <a:gd name="connsiteY168" fmla="*/ 716798 h 1141722"/>
                <a:gd name="connsiteX169" fmla="*/ 588740 w 1142554"/>
                <a:gd name="connsiteY169" fmla="*/ 641127 h 1141722"/>
                <a:gd name="connsiteX170" fmla="*/ 571278 w 1142554"/>
                <a:gd name="connsiteY170" fmla="*/ 645285 h 1141722"/>
                <a:gd name="connsiteX171" fmla="*/ 553814 w 1142554"/>
                <a:gd name="connsiteY171" fmla="*/ 641959 h 1141722"/>
                <a:gd name="connsiteX172" fmla="*/ 478143 w 1142554"/>
                <a:gd name="connsiteY172" fmla="*/ 717630 h 1141722"/>
                <a:gd name="connsiteX173" fmla="*/ 531362 w 1142554"/>
                <a:gd name="connsiteY173" fmla="*/ 876457 h 1141722"/>
                <a:gd name="connsiteX174" fmla="*/ 265265 w 1142554"/>
                <a:gd name="connsiteY174" fmla="*/ 1141722 h 1141722"/>
                <a:gd name="connsiteX175" fmla="*/ 0 w 1142554"/>
                <a:gd name="connsiteY175" fmla="*/ 876457 h 1141722"/>
                <a:gd name="connsiteX176" fmla="*/ 265265 w 1142554"/>
                <a:gd name="connsiteY176" fmla="*/ 611191 h 1141722"/>
                <a:gd name="connsiteX177" fmla="*/ 277197 w 1142554"/>
                <a:gd name="connsiteY177" fmla="*/ 612583 h 1141722"/>
                <a:gd name="connsiteX178" fmla="*/ 328567 w 1142554"/>
                <a:gd name="connsiteY178" fmla="*/ 618572 h 1141722"/>
                <a:gd name="connsiteX179" fmla="*/ 387503 w 1142554"/>
                <a:gd name="connsiteY179" fmla="*/ 640296 h 1141722"/>
                <a:gd name="connsiteX180" fmla="*/ 459017 w 1142554"/>
                <a:gd name="connsiteY180" fmla="*/ 694347 h 1141722"/>
                <a:gd name="connsiteX181" fmla="*/ 533026 w 1142554"/>
                <a:gd name="connsiteY181" fmla="*/ 620339 h 1141722"/>
                <a:gd name="connsiteX182" fmla="*/ 529700 w 1142554"/>
                <a:gd name="connsiteY182" fmla="*/ 603707 h 1141722"/>
                <a:gd name="connsiteX183" fmla="*/ 556310 w 1142554"/>
                <a:gd name="connsiteY183" fmla="*/ 564625 h 1141722"/>
                <a:gd name="connsiteX184" fmla="*/ 556310 w 1142554"/>
                <a:gd name="connsiteY184" fmla="*/ 530531 h 1141722"/>
                <a:gd name="connsiteX185" fmla="*/ 325592 w 1142554"/>
                <a:gd name="connsiteY185" fmla="*/ 365182 h 1141722"/>
                <a:gd name="connsiteX186" fmla="*/ 321403 w 1142554"/>
                <a:gd name="connsiteY186" fmla="*/ 351254 h 1141722"/>
                <a:gd name="connsiteX187" fmla="*/ 311071 w 1142554"/>
                <a:gd name="connsiteY187" fmla="*/ 316909 h 1141722"/>
                <a:gd name="connsiteX188" fmla="*/ 306012 w 1142554"/>
                <a:gd name="connsiteY188" fmla="*/ 265265 h 1141722"/>
                <a:gd name="connsiteX189" fmla="*/ 571278 w 1142554"/>
                <a:gd name="connsiteY189" fmla="*/ 0 h 1141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1142554" h="1141722">
                  <a:moveTo>
                    <a:pt x="819910" y="914708"/>
                  </a:moveTo>
                  <a:cubicBezTo>
                    <a:pt x="779996" y="914708"/>
                    <a:pt x="746734" y="947139"/>
                    <a:pt x="746734" y="987054"/>
                  </a:cubicBezTo>
                  <a:lnTo>
                    <a:pt x="746734" y="1071872"/>
                  </a:lnTo>
                  <a:cubicBezTo>
                    <a:pt x="746734" y="1072704"/>
                    <a:pt x="746734" y="1072704"/>
                    <a:pt x="746734" y="1073535"/>
                  </a:cubicBezTo>
                  <a:cubicBezTo>
                    <a:pt x="755882" y="1079356"/>
                    <a:pt x="766692" y="1085177"/>
                    <a:pt x="776670" y="1090166"/>
                  </a:cubicBezTo>
                  <a:lnTo>
                    <a:pt x="776670" y="1021979"/>
                  </a:lnTo>
                  <a:cubicBezTo>
                    <a:pt x="776670" y="1013663"/>
                    <a:pt x="783324" y="1007011"/>
                    <a:pt x="791638" y="1007011"/>
                  </a:cubicBezTo>
                  <a:cubicBezTo>
                    <a:pt x="799954" y="1007011"/>
                    <a:pt x="806606" y="1013663"/>
                    <a:pt x="806606" y="1021979"/>
                  </a:cubicBezTo>
                  <a:lnTo>
                    <a:pt x="806606" y="1098481"/>
                  </a:lnTo>
                  <a:cubicBezTo>
                    <a:pt x="806606" y="1099313"/>
                    <a:pt x="806606" y="1100145"/>
                    <a:pt x="805776" y="1100976"/>
                  </a:cubicBezTo>
                  <a:cubicBezTo>
                    <a:pt x="828228" y="1108460"/>
                    <a:pt x="852342" y="1112618"/>
                    <a:pt x="876456" y="1112618"/>
                  </a:cubicBezTo>
                  <a:cubicBezTo>
                    <a:pt x="901404" y="1112618"/>
                    <a:pt x="925518" y="1108460"/>
                    <a:pt x="947138" y="1101808"/>
                  </a:cubicBezTo>
                  <a:cubicBezTo>
                    <a:pt x="947138" y="1100976"/>
                    <a:pt x="946308" y="1099313"/>
                    <a:pt x="946308" y="1098481"/>
                  </a:cubicBezTo>
                  <a:lnTo>
                    <a:pt x="946308" y="1021979"/>
                  </a:lnTo>
                  <a:cubicBezTo>
                    <a:pt x="946308" y="1013663"/>
                    <a:pt x="952960" y="1007011"/>
                    <a:pt x="962106" y="1007011"/>
                  </a:cubicBezTo>
                  <a:cubicBezTo>
                    <a:pt x="969590" y="1007011"/>
                    <a:pt x="976244" y="1013663"/>
                    <a:pt x="976244" y="1021979"/>
                  </a:cubicBezTo>
                  <a:lnTo>
                    <a:pt x="976244" y="1090166"/>
                  </a:lnTo>
                  <a:cubicBezTo>
                    <a:pt x="987054" y="1085177"/>
                    <a:pt x="997032" y="1079356"/>
                    <a:pt x="1006178" y="1073535"/>
                  </a:cubicBezTo>
                  <a:lnTo>
                    <a:pt x="1006178" y="1072704"/>
                  </a:lnTo>
                  <a:lnTo>
                    <a:pt x="1006178" y="987054"/>
                  </a:lnTo>
                  <a:cubicBezTo>
                    <a:pt x="1006178" y="947139"/>
                    <a:pt x="973748" y="914708"/>
                    <a:pt x="934666" y="914708"/>
                  </a:cubicBezTo>
                  <a:close/>
                  <a:moveTo>
                    <a:pt x="208720" y="914708"/>
                  </a:moveTo>
                  <a:cubicBezTo>
                    <a:pt x="168806" y="914708"/>
                    <a:pt x="135543" y="947139"/>
                    <a:pt x="135543" y="987054"/>
                  </a:cubicBezTo>
                  <a:lnTo>
                    <a:pt x="135543" y="1071872"/>
                  </a:lnTo>
                  <a:cubicBezTo>
                    <a:pt x="135543" y="1072704"/>
                    <a:pt x="135543" y="1072704"/>
                    <a:pt x="135543" y="1073535"/>
                  </a:cubicBezTo>
                  <a:cubicBezTo>
                    <a:pt x="145522" y="1079356"/>
                    <a:pt x="155501" y="1085177"/>
                    <a:pt x="165479" y="1090166"/>
                  </a:cubicBezTo>
                  <a:lnTo>
                    <a:pt x="165479" y="1021979"/>
                  </a:lnTo>
                  <a:cubicBezTo>
                    <a:pt x="165479" y="1013663"/>
                    <a:pt x="172963" y="1007011"/>
                    <a:pt x="180447" y="1007011"/>
                  </a:cubicBezTo>
                  <a:cubicBezTo>
                    <a:pt x="188763" y="1007011"/>
                    <a:pt x="195415" y="1013663"/>
                    <a:pt x="195415" y="1021979"/>
                  </a:cubicBezTo>
                  <a:lnTo>
                    <a:pt x="195415" y="1096060"/>
                  </a:lnTo>
                  <a:lnTo>
                    <a:pt x="195415" y="1098481"/>
                  </a:lnTo>
                  <a:cubicBezTo>
                    <a:pt x="195415" y="1099313"/>
                    <a:pt x="195415" y="1100145"/>
                    <a:pt x="194583" y="1100976"/>
                  </a:cubicBezTo>
                  <a:cubicBezTo>
                    <a:pt x="217035" y="1108460"/>
                    <a:pt x="241151" y="1112618"/>
                    <a:pt x="265265" y="1112618"/>
                  </a:cubicBezTo>
                  <a:cubicBezTo>
                    <a:pt x="290212" y="1112618"/>
                    <a:pt x="313496" y="1108460"/>
                    <a:pt x="335948" y="1101808"/>
                  </a:cubicBezTo>
                  <a:cubicBezTo>
                    <a:pt x="335948" y="1100976"/>
                    <a:pt x="335948" y="1099313"/>
                    <a:pt x="335948" y="1098481"/>
                  </a:cubicBezTo>
                  <a:lnTo>
                    <a:pt x="335948" y="1021979"/>
                  </a:lnTo>
                  <a:cubicBezTo>
                    <a:pt x="335948" y="1013663"/>
                    <a:pt x="342600" y="1007011"/>
                    <a:pt x="350084" y="1007011"/>
                  </a:cubicBezTo>
                  <a:cubicBezTo>
                    <a:pt x="358399" y="1007011"/>
                    <a:pt x="365051" y="1013663"/>
                    <a:pt x="365051" y="1021979"/>
                  </a:cubicBezTo>
                  <a:lnTo>
                    <a:pt x="365051" y="1090166"/>
                  </a:lnTo>
                  <a:cubicBezTo>
                    <a:pt x="375862" y="1085177"/>
                    <a:pt x="385841" y="1079356"/>
                    <a:pt x="395819" y="1073535"/>
                  </a:cubicBezTo>
                  <a:lnTo>
                    <a:pt x="394987" y="1072704"/>
                  </a:lnTo>
                  <a:lnTo>
                    <a:pt x="394987" y="987054"/>
                  </a:lnTo>
                  <a:cubicBezTo>
                    <a:pt x="394987" y="947139"/>
                    <a:pt x="362557" y="914708"/>
                    <a:pt x="322642" y="914708"/>
                  </a:cubicBezTo>
                  <a:lnTo>
                    <a:pt x="226092" y="914708"/>
                  </a:lnTo>
                  <a:close/>
                  <a:moveTo>
                    <a:pt x="265327" y="738883"/>
                  </a:moveTo>
                  <a:lnTo>
                    <a:pt x="248446" y="742234"/>
                  </a:lnTo>
                  <a:cubicBezTo>
                    <a:pt x="229423" y="750189"/>
                    <a:pt x="216280" y="768867"/>
                    <a:pt x="216280" y="791003"/>
                  </a:cubicBezTo>
                  <a:cubicBezTo>
                    <a:pt x="216280" y="819288"/>
                    <a:pt x="239646" y="842653"/>
                    <a:pt x="269160" y="842653"/>
                  </a:cubicBezTo>
                  <a:cubicBezTo>
                    <a:pt x="276232" y="842653"/>
                    <a:pt x="282995" y="841193"/>
                    <a:pt x="289164" y="838561"/>
                  </a:cubicBezTo>
                  <a:lnTo>
                    <a:pt x="303608" y="828779"/>
                  </a:lnTo>
                  <a:lnTo>
                    <a:pt x="314647" y="812655"/>
                  </a:lnTo>
                  <a:cubicBezTo>
                    <a:pt x="317363" y="806289"/>
                    <a:pt x="318864" y="799251"/>
                    <a:pt x="318864" y="791800"/>
                  </a:cubicBezTo>
                  <a:cubicBezTo>
                    <a:pt x="318864" y="771927"/>
                    <a:pt x="307272" y="754539"/>
                    <a:pt x="289885" y="745431"/>
                  </a:cubicBezTo>
                  <a:close/>
                  <a:moveTo>
                    <a:pt x="876682" y="738808"/>
                  </a:moveTo>
                  <a:lnTo>
                    <a:pt x="857332" y="742800"/>
                  </a:lnTo>
                  <a:lnTo>
                    <a:pt x="841382" y="753494"/>
                  </a:lnTo>
                  <a:cubicBezTo>
                    <a:pt x="831852" y="763025"/>
                    <a:pt x="826010" y="776245"/>
                    <a:pt x="826010" y="791003"/>
                  </a:cubicBezTo>
                  <a:cubicBezTo>
                    <a:pt x="826010" y="819288"/>
                    <a:pt x="849376" y="842653"/>
                    <a:pt x="878892" y="842653"/>
                  </a:cubicBezTo>
                  <a:cubicBezTo>
                    <a:pt x="900106" y="842653"/>
                    <a:pt x="918552" y="829510"/>
                    <a:pt x="926450" y="811006"/>
                  </a:cubicBezTo>
                  <a:lnTo>
                    <a:pt x="930430" y="791552"/>
                  </a:lnTo>
                  <a:lnTo>
                    <a:pt x="922532" y="764579"/>
                  </a:lnTo>
                  <a:cubicBezTo>
                    <a:pt x="917460" y="756609"/>
                    <a:pt x="910216" y="749985"/>
                    <a:pt x="901522" y="745431"/>
                  </a:cubicBezTo>
                  <a:cubicBezTo>
                    <a:pt x="894070" y="741291"/>
                    <a:pt x="885790" y="738808"/>
                    <a:pt x="876682" y="738808"/>
                  </a:cubicBezTo>
                  <a:close/>
                  <a:moveTo>
                    <a:pt x="878892" y="708607"/>
                  </a:moveTo>
                  <a:cubicBezTo>
                    <a:pt x="891190" y="708607"/>
                    <a:pt x="904716" y="711067"/>
                    <a:pt x="915786" y="717216"/>
                  </a:cubicBezTo>
                  <a:cubicBezTo>
                    <a:pt x="942840" y="731973"/>
                    <a:pt x="960058" y="759028"/>
                    <a:pt x="960058" y="791003"/>
                  </a:cubicBezTo>
                  <a:cubicBezTo>
                    <a:pt x="960058" y="802071"/>
                    <a:pt x="957752" y="812678"/>
                    <a:pt x="953602" y="822362"/>
                  </a:cubicBezTo>
                  <a:lnTo>
                    <a:pt x="953288" y="822824"/>
                  </a:lnTo>
                  <a:lnTo>
                    <a:pt x="953064" y="823949"/>
                  </a:lnTo>
                  <a:cubicBezTo>
                    <a:pt x="940644" y="853641"/>
                    <a:pt x="911458" y="874599"/>
                    <a:pt x="876682" y="874599"/>
                  </a:cubicBezTo>
                  <a:cubicBezTo>
                    <a:pt x="831970" y="874599"/>
                    <a:pt x="794712" y="837339"/>
                    <a:pt x="794712" y="791800"/>
                  </a:cubicBezTo>
                  <a:cubicBezTo>
                    <a:pt x="794712" y="758265"/>
                    <a:pt x="815670" y="728457"/>
                    <a:pt x="845012" y="715649"/>
                  </a:cubicBezTo>
                  <a:lnTo>
                    <a:pt x="846420" y="715353"/>
                  </a:lnTo>
                  <a:lnTo>
                    <a:pt x="846822" y="715083"/>
                  </a:lnTo>
                  <a:lnTo>
                    <a:pt x="869962" y="710410"/>
                  </a:lnTo>
                  <a:lnTo>
                    <a:pt x="876682" y="708999"/>
                  </a:lnTo>
                  <a:lnTo>
                    <a:pt x="876798" y="709030"/>
                  </a:lnTo>
                  <a:close/>
                  <a:moveTo>
                    <a:pt x="269160" y="708607"/>
                  </a:moveTo>
                  <a:cubicBezTo>
                    <a:pt x="281458" y="708607"/>
                    <a:pt x="294986" y="711067"/>
                    <a:pt x="306054" y="717216"/>
                  </a:cubicBezTo>
                  <a:cubicBezTo>
                    <a:pt x="333109" y="731973"/>
                    <a:pt x="350326" y="759028"/>
                    <a:pt x="350326" y="791003"/>
                  </a:cubicBezTo>
                  <a:cubicBezTo>
                    <a:pt x="350326" y="813139"/>
                    <a:pt x="341103" y="833430"/>
                    <a:pt x="326345" y="848188"/>
                  </a:cubicBezTo>
                  <a:lnTo>
                    <a:pt x="323737" y="849958"/>
                  </a:lnTo>
                  <a:lnTo>
                    <a:pt x="323521" y="850277"/>
                  </a:lnTo>
                  <a:cubicBezTo>
                    <a:pt x="308514" y="865284"/>
                    <a:pt x="287815" y="874599"/>
                    <a:pt x="265045" y="874599"/>
                  </a:cubicBezTo>
                  <a:cubicBezTo>
                    <a:pt x="219506" y="874599"/>
                    <a:pt x="183075" y="837339"/>
                    <a:pt x="183075" y="791800"/>
                  </a:cubicBezTo>
                  <a:cubicBezTo>
                    <a:pt x="183075" y="747087"/>
                    <a:pt x="219506" y="708999"/>
                    <a:pt x="265045" y="708999"/>
                  </a:cubicBezTo>
                  <a:lnTo>
                    <a:pt x="265993" y="709247"/>
                  </a:lnTo>
                  <a:close/>
                  <a:moveTo>
                    <a:pt x="876456" y="640296"/>
                  </a:moveTo>
                  <a:cubicBezTo>
                    <a:pt x="746734" y="640296"/>
                    <a:pt x="641128" y="746735"/>
                    <a:pt x="641128" y="876457"/>
                  </a:cubicBezTo>
                  <a:cubicBezTo>
                    <a:pt x="641128" y="945476"/>
                    <a:pt x="670232" y="1007011"/>
                    <a:pt x="716798" y="1050252"/>
                  </a:cubicBezTo>
                  <a:lnTo>
                    <a:pt x="716798" y="987054"/>
                  </a:lnTo>
                  <a:cubicBezTo>
                    <a:pt x="716798" y="930508"/>
                    <a:pt x="763366" y="884772"/>
                    <a:pt x="819910" y="884772"/>
                  </a:cubicBezTo>
                  <a:lnTo>
                    <a:pt x="934666" y="884772"/>
                  </a:lnTo>
                  <a:cubicBezTo>
                    <a:pt x="990380" y="884772"/>
                    <a:pt x="1036946" y="930508"/>
                    <a:pt x="1036946" y="987054"/>
                  </a:cubicBezTo>
                  <a:lnTo>
                    <a:pt x="1036946" y="1050252"/>
                  </a:lnTo>
                  <a:cubicBezTo>
                    <a:pt x="1083514" y="1007011"/>
                    <a:pt x="1112618" y="945476"/>
                    <a:pt x="1112618" y="876457"/>
                  </a:cubicBezTo>
                  <a:cubicBezTo>
                    <a:pt x="1112618" y="788312"/>
                    <a:pt x="1064388" y="707652"/>
                    <a:pt x="985390" y="666905"/>
                  </a:cubicBezTo>
                  <a:cubicBezTo>
                    <a:pt x="951296" y="649443"/>
                    <a:pt x="914708" y="640296"/>
                    <a:pt x="876456" y="640296"/>
                  </a:cubicBezTo>
                  <a:close/>
                  <a:moveTo>
                    <a:pt x="265265" y="640296"/>
                  </a:moveTo>
                  <a:cubicBezTo>
                    <a:pt x="135543" y="640296"/>
                    <a:pt x="29936" y="746735"/>
                    <a:pt x="29936" y="876457"/>
                  </a:cubicBezTo>
                  <a:cubicBezTo>
                    <a:pt x="29936" y="945476"/>
                    <a:pt x="59872" y="1007011"/>
                    <a:pt x="106439" y="1050252"/>
                  </a:cubicBezTo>
                  <a:lnTo>
                    <a:pt x="106439" y="987054"/>
                  </a:lnTo>
                  <a:cubicBezTo>
                    <a:pt x="106439" y="930508"/>
                    <a:pt x="152174" y="884772"/>
                    <a:pt x="208720" y="884772"/>
                  </a:cubicBezTo>
                  <a:lnTo>
                    <a:pt x="231155" y="884772"/>
                  </a:lnTo>
                  <a:lnTo>
                    <a:pt x="322642" y="884772"/>
                  </a:lnTo>
                  <a:cubicBezTo>
                    <a:pt x="379189" y="884772"/>
                    <a:pt x="424924" y="930508"/>
                    <a:pt x="424924" y="987054"/>
                  </a:cubicBezTo>
                  <a:lnTo>
                    <a:pt x="424924" y="1050252"/>
                  </a:lnTo>
                  <a:cubicBezTo>
                    <a:pt x="472322" y="1007011"/>
                    <a:pt x="501426" y="945476"/>
                    <a:pt x="501426" y="876457"/>
                  </a:cubicBezTo>
                  <a:cubicBezTo>
                    <a:pt x="501426" y="788312"/>
                    <a:pt x="452365" y="707652"/>
                    <a:pt x="374199" y="666905"/>
                  </a:cubicBezTo>
                  <a:cubicBezTo>
                    <a:pt x="357152" y="658174"/>
                    <a:pt x="339481" y="651522"/>
                    <a:pt x="321291" y="647052"/>
                  </a:cubicBezTo>
                  <a:lnTo>
                    <a:pt x="272364" y="641152"/>
                  </a:lnTo>
                  <a:close/>
                  <a:moveTo>
                    <a:pt x="513900" y="303517"/>
                  </a:moveTo>
                  <a:cubicBezTo>
                    <a:pt x="473985" y="303517"/>
                    <a:pt x="441555" y="335947"/>
                    <a:pt x="441555" y="375862"/>
                  </a:cubicBezTo>
                  <a:lnTo>
                    <a:pt x="441555" y="460680"/>
                  </a:lnTo>
                  <a:cubicBezTo>
                    <a:pt x="441555" y="461512"/>
                    <a:pt x="441555" y="461512"/>
                    <a:pt x="441555" y="462344"/>
                  </a:cubicBezTo>
                  <a:cubicBezTo>
                    <a:pt x="450702" y="468164"/>
                    <a:pt x="460680" y="473985"/>
                    <a:pt x="471491" y="478975"/>
                  </a:cubicBezTo>
                  <a:lnTo>
                    <a:pt x="471491" y="409956"/>
                  </a:lnTo>
                  <a:cubicBezTo>
                    <a:pt x="471491" y="402472"/>
                    <a:pt x="478143" y="395819"/>
                    <a:pt x="486459" y="395819"/>
                  </a:cubicBezTo>
                  <a:cubicBezTo>
                    <a:pt x="493942" y="395819"/>
                    <a:pt x="501426" y="402472"/>
                    <a:pt x="501426" y="409956"/>
                  </a:cubicBezTo>
                  <a:lnTo>
                    <a:pt x="501426" y="487290"/>
                  </a:lnTo>
                  <a:cubicBezTo>
                    <a:pt x="501426" y="488122"/>
                    <a:pt x="501426" y="489785"/>
                    <a:pt x="501426" y="490616"/>
                  </a:cubicBezTo>
                  <a:cubicBezTo>
                    <a:pt x="523048" y="497269"/>
                    <a:pt x="546330" y="501426"/>
                    <a:pt x="571278" y="501426"/>
                  </a:cubicBezTo>
                  <a:cubicBezTo>
                    <a:pt x="596224" y="501426"/>
                    <a:pt x="619506" y="498100"/>
                    <a:pt x="641958" y="490616"/>
                  </a:cubicBezTo>
                  <a:cubicBezTo>
                    <a:pt x="641128" y="489785"/>
                    <a:pt x="641128" y="488122"/>
                    <a:pt x="641128" y="487290"/>
                  </a:cubicBezTo>
                  <a:lnTo>
                    <a:pt x="641128" y="409956"/>
                  </a:lnTo>
                  <a:cubicBezTo>
                    <a:pt x="641128" y="402472"/>
                    <a:pt x="647780" y="395819"/>
                    <a:pt x="656096" y="395819"/>
                  </a:cubicBezTo>
                  <a:cubicBezTo>
                    <a:pt x="664410" y="395819"/>
                    <a:pt x="671064" y="402472"/>
                    <a:pt x="671064" y="409956"/>
                  </a:cubicBezTo>
                  <a:lnTo>
                    <a:pt x="671064" y="478975"/>
                  </a:lnTo>
                  <a:cubicBezTo>
                    <a:pt x="681874" y="473985"/>
                    <a:pt x="691852" y="468996"/>
                    <a:pt x="701830" y="462344"/>
                  </a:cubicBezTo>
                  <a:cubicBezTo>
                    <a:pt x="701830" y="462344"/>
                    <a:pt x="701830" y="462344"/>
                    <a:pt x="701830" y="461512"/>
                  </a:cubicBezTo>
                  <a:lnTo>
                    <a:pt x="701830" y="375862"/>
                  </a:lnTo>
                  <a:cubicBezTo>
                    <a:pt x="701830" y="335947"/>
                    <a:pt x="668570" y="303517"/>
                    <a:pt x="628654" y="303517"/>
                  </a:cubicBezTo>
                  <a:close/>
                  <a:moveTo>
                    <a:pt x="571280" y="128391"/>
                  </a:moveTo>
                  <a:cubicBezTo>
                    <a:pt x="541766" y="128391"/>
                    <a:pt x="518400" y="151757"/>
                    <a:pt x="518400" y="181272"/>
                  </a:cubicBezTo>
                  <a:cubicBezTo>
                    <a:pt x="518400" y="209557"/>
                    <a:pt x="541766" y="232922"/>
                    <a:pt x="571280" y="232922"/>
                  </a:cubicBezTo>
                  <a:cubicBezTo>
                    <a:pt x="599566" y="232922"/>
                    <a:pt x="622932" y="209557"/>
                    <a:pt x="622932" y="181272"/>
                  </a:cubicBezTo>
                  <a:cubicBezTo>
                    <a:pt x="622932" y="160365"/>
                    <a:pt x="611864" y="143148"/>
                    <a:pt x="595876" y="134540"/>
                  </a:cubicBezTo>
                  <a:cubicBezTo>
                    <a:pt x="587268" y="129621"/>
                    <a:pt x="579888" y="128391"/>
                    <a:pt x="571280" y="128391"/>
                  </a:cubicBezTo>
                  <a:close/>
                  <a:moveTo>
                    <a:pt x="571278" y="98195"/>
                  </a:moveTo>
                  <a:cubicBezTo>
                    <a:pt x="584526" y="98195"/>
                    <a:pt x="597774" y="101506"/>
                    <a:pt x="609366" y="107302"/>
                  </a:cubicBezTo>
                  <a:cubicBezTo>
                    <a:pt x="636690" y="121378"/>
                    <a:pt x="654078" y="149529"/>
                    <a:pt x="654078" y="180993"/>
                  </a:cubicBezTo>
                  <a:cubicBezTo>
                    <a:pt x="654078" y="226531"/>
                    <a:pt x="616818" y="262962"/>
                    <a:pt x="571278" y="262962"/>
                  </a:cubicBezTo>
                  <a:cubicBezTo>
                    <a:pt x="526566" y="262962"/>
                    <a:pt x="488477" y="226531"/>
                    <a:pt x="488477" y="180993"/>
                  </a:cubicBezTo>
                  <a:cubicBezTo>
                    <a:pt x="488477" y="134626"/>
                    <a:pt x="526566" y="98195"/>
                    <a:pt x="571278" y="98195"/>
                  </a:cubicBezTo>
                  <a:close/>
                  <a:moveTo>
                    <a:pt x="571278" y="29936"/>
                  </a:moveTo>
                  <a:cubicBezTo>
                    <a:pt x="441555" y="29936"/>
                    <a:pt x="335948" y="135543"/>
                    <a:pt x="335948" y="265265"/>
                  </a:cubicBezTo>
                  <a:cubicBezTo>
                    <a:pt x="335948" y="334285"/>
                    <a:pt x="365051" y="395819"/>
                    <a:pt x="411619" y="439060"/>
                  </a:cubicBezTo>
                  <a:lnTo>
                    <a:pt x="411619" y="375862"/>
                  </a:lnTo>
                  <a:cubicBezTo>
                    <a:pt x="411619" y="319317"/>
                    <a:pt x="458186" y="273581"/>
                    <a:pt x="513900" y="273581"/>
                  </a:cubicBezTo>
                  <a:lnTo>
                    <a:pt x="628654" y="273581"/>
                  </a:lnTo>
                  <a:cubicBezTo>
                    <a:pt x="685200" y="273581"/>
                    <a:pt x="730936" y="319317"/>
                    <a:pt x="730936" y="375862"/>
                  </a:cubicBezTo>
                  <a:lnTo>
                    <a:pt x="730936" y="439060"/>
                  </a:lnTo>
                  <a:cubicBezTo>
                    <a:pt x="777502" y="395819"/>
                    <a:pt x="807438" y="334285"/>
                    <a:pt x="807438" y="265265"/>
                  </a:cubicBezTo>
                  <a:cubicBezTo>
                    <a:pt x="807438" y="177121"/>
                    <a:pt x="758376" y="96460"/>
                    <a:pt x="679378" y="55714"/>
                  </a:cubicBezTo>
                  <a:cubicBezTo>
                    <a:pt x="646118" y="38252"/>
                    <a:pt x="609528" y="29936"/>
                    <a:pt x="571278" y="29936"/>
                  </a:cubicBezTo>
                  <a:close/>
                  <a:moveTo>
                    <a:pt x="571278" y="0"/>
                  </a:moveTo>
                  <a:cubicBezTo>
                    <a:pt x="613686" y="0"/>
                    <a:pt x="655264" y="9979"/>
                    <a:pt x="693516" y="29104"/>
                  </a:cubicBezTo>
                  <a:cubicBezTo>
                    <a:pt x="781660" y="74840"/>
                    <a:pt x="837374" y="165479"/>
                    <a:pt x="837374" y="265265"/>
                  </a:cubicBezTo>
                  <a:cubicBezTo>
                    <a:pt x="837374" y="406630"/>
                    <a:pt x="725946" y="522215"/>
                    <a:pt x="586246" y="530531"/>
                  </a:cubicBezTo>
                  <a:lnTo>
                    <a:pt x="586246" y="564625"/>
                  </a:lnTo>
                  <a:cubicBezTo>
                    <a:pt x="602044" y="570446"/>
                    <a:pt x="612854" y="585414"/>
                    <a:pt x="612854" y="603707"/>
                  </a:cubicBezTo>
                  <a:cubicBezTo>
                    <a:pt x="612854" y="608697"/>
                    <a:pt x="612022" y="614518"/>
                    <a:pt x="609528" y="619507"/>
                  </a:cubicBezTo>
                  <a:lnTo>
                    <a:pt x="684368" y="694347"/>
                  </a:lnTo>
                  <a:cubicBezTo>
                    <a:pt x="732598" y="643622"/>
                    <a:pt x="800786" y="611191"/>
                    <a:pt x="876456" y="611191"/>
                  </a:cubicBezTo>
                  <a:cubicBezTo>
                    <a:pt x="918866" y="611191"/>
                    <a:pt x="961276" y="621170"/>
                    <a:pt x="998694" y="640296"/>
                  </a:cubicBezTo>
                  <a:cubicBezTo>
                    <a:pt x="1087672" y="686863"/>
                    <a:pt x="1142554" y="776671"/>
                    <a:pt x="1142554" y="876457"/>
                  </a:cubicBezTo>
                  <a:cubicBezTo>
                    <a:pt x="1142554" y="1022810"/>
                    <a:pt x="1023642" y="1141722"/>
                    <a:pt x="876456" y="1141722"/>
                  </a:cubicBezTo>
                  <a:cubicBezTo>
                    <a:pt x="730104" y="1141722"/>
                    <a:pt x="611192" y="1022810"/>
                    <a:pt x="611192" y="876457"/>
                  </a:cubicBezTo>
                  <a:cubicBezTo>
                    <a:pt x="611192" y="816585"/>
                    <a:pt x="631150" y="761703"/>
                    <a:pt x="664410" y="716798"/>
                  </a:cubicBezTo>
                  <a:lnTo>
                    <a:pt x="588740" y="641127"/>
                  </a:lnTo>
                  <a:cubicBezTo>
                    <a:pt x="583750" y="643622"/>
                    <a:pt x="577098" y="645285"/>
                    <a:pt x="571278" y="645285"/>
                  </a:cubicBezTo>
                  <a:cubicBezTo>
                    <a:pt x="565456" y="645285"/>
                    <a:pt x="558804" y="643622"/>
                    <a:pt x="553814" y="641959"/>
                  </a:cubicBezTo>
                  <a:lnTo>
                    <a:pt x="478143" y="717630"/>
                  </a:lnTo>
                  <a:cubicBezTo>
                    <a:pt x="512236" y="762534"/>
                    <a:pt x="531362" y="817416"/>
                    <a:pt x="531362" y="876457"/>
                  </a:cubicBezTo>
                  <a:cubicBezTo>
                    <a:pt x="531362" y="1022810"/>
                    <a:pt x="411619" y="1141722"/>
                    <a:pt x="265265" y="1141722"/>
                  </a:cubicBezTo>
                  <a:cubicBezTo>
                    <a:pt x="119743" y="1141722"/>
                    <a:pt x="0" y="1022810"/>
                    <a:pt x="0" y="876457"/>
                  </a:cubicBezTo>
                  <a:cubicBezTo>
                    <a:pt x="0" y="730104"/>
                    <a:pt x="119743" y="611191"/>
                    <a:pt x="265265" y="611191"/>
                  </a:cubicBezTo>
                  <a:lnTo>
                    <a:pt x="277197" y="612583"/>
                  </a:lnTo>
                  <a:lnTo>
                    <a:pt x="328567" y="618572"/>
                  </a:lnTo>
                  <a:cubicBezTo>
                    <a:pt x="349045" y="623457"/>
                    <a:pt x="368794" y="630733"/>
                    <a:pt x="387503" y="640296"/>
                  </a:cubicBezTo>
                  <a:cubicBezTo>
                    <a:pt x="414945" y="654432"/>
                    <a:pt x="438228" y="672727"/>
                    <a:pt x="459017" y="694347"/>
                  </a:cubicBezTo>
                  <a:lnTo>
                    <a:pt x="533026" y="620339"/>
                  </a:lnTo>
                  <a:cubicBezTo>
                    <a:pt x="530532" y="615350"/>
                    <a:pt x="529700" y="609528"/>
                    <a:pt x="529700" y="603707"/>
                  </a:cubicBezTo>
                  <a:cubicBezTo>
                    <a:pt x="529700" y="585414"/>
                    <a:pt x="540510" y="570446"/>
                    <a:pt x="556310" y="564625"/>
                  </a:cubicBezTo>
                  <a:lnTo>
                    <a:pt x="556310" y="530531"/>
                  </a:lnTo>
                  <a:cubicBezTo>
                    <a:pt x="452157" y="524294"/>
                    <a:pt x="363441" y="457718"/>
                    <a:pt x="325592" y="365182"/>
                  </a:cubicBezTo>
                  <a:lnTo>
                    <a:pt x="321403" y="351254"/>
                  </a:lnTo>
                  <a:lnTo>
                    <a:pt x="311071" y="316909"/>
                  </a:lnTo>
                  <a:cubicBezTo>
                    <a:pt x="307752" y="300204"/>
                    <a:pt x="306012" y="282936"/>
                    <a:pt x="306012" y="265265"/>
                  </a:cubicBezTo>
                  <a:cubicBezTo>
                    <a:pt x="306012" y="118912"/>
                    <a:pt x="424924" y="0"/>
                    <a:pt x="571278" y="0"/>
                  </a:cubicBezTo>
                  <a:close/>
                </a:path>
              </a:pathLst>
            </a:custGeom>
            <a:solidFill>
              <a:srgbClr val="111340"/>
            </a:solidFill>
            <a:ln cap="flat">
              <a:noFill/>
              <a:prstDash val="solid"/>
            </a:ln>
          </p:spPr>
          <p:txBody>
            <a:bodyPr vert="horz" wrap="square" lIns="45000" tIns="22500" rIns="45000" bIns="22500" anchor="ctr" anchorCtr="1" compatLnSpc="0">
              <a:noAutofit/>
            </a:bodyPr>
            <a:lstStyle/>
            <a:p>
              <a:pPr hangingPunct="0"/>
              <a:endParaRPr lang="en-US" sz="1400">
                <a:latin typeface="Tw Cen MT" panose="020B0602020104020603" pitchFamily="34" charset="0"/>
                <a:ea typeface="Microsoft YaHei" pitchFamily="2"/>
                <a:cs typeface="Lucida Sans" pitchFamily="2"/>
              </a:endParaRPr>
            </a:p>
          </p:txBody>
        </p:sp>
      </p:grpSp>
      <p:grpSp>
        <p:nvGrpSpPr>
          <p:cNvPr id="78" name="Group 77">
            <a:extLst>
              <a:ext uri="{FF2B5EF4-FFF2-40B4-BE49-F238E27FC236}">
                <a16:creationId xmlns:a16="http://schemas.microsoft.com/office/drawing/2014/main" id="{1BF204F7-0D53-2B4F-BD08-38E379B3874F}"/>
              </a:ext>
            </a:extLst>
          </p:cNvPr>
          <p:cNvGrpSpPr/>
          <p:nvPr/>
        </p:nvGrpSpPr>
        <p:grpSpPr>
          <a:xfrm>
            <a:off x="2942989" y="4810504"/>
            <a:ext cx="464164" cy="485811"/>
            <a:chOff x="5882803" y="9621007"/>
            <a:chExt cx="928327" cy="971621"/>
          </a:xfrm>
        </p:grpSpPr>
        <p:sp>
          <p:nvSpPr>
            <p:cNvPr id="79" name="Freeform 177">
              <a:extLst>
                <a:ext uri="{FF2B5EF4-FFF2-40B4-BE49-F238E27FC236}">
                  <a16:creationId xmlns:a16="http://schemas.microsoft.com/office/drawing/2014/main" id="{9BC67F71-3D7D-D24E-B651-48D2B4710B70}"/>
                </a:ext>
              </a:extLst>
            </p:cNvPr>
            <p:cNvSpPr>
              <a:spLocks noChangeArrowheads="1"/>
            </p:cNvSpPr>
            <p:nvPr/>
          </p:nvSpPr>
          <p:spPr bwMode="auto">
            <a:xfrm>
              <a:off x="6278305" y="10302142"/>
              <a:ext cx="142819" cy="65917"/>
            </a:xfrm>
            <a:custGeom>
              <a:avLst/>
              <a:gdLst>
                <a:gd name="T0" fmla="*/ 0 w 115"/>
                <a:gd name="T1" fmla="*/ 3 h 54"/>
                <a:gd name="T2" fmla="*/ 0 w 115"/>
                <a:gd name="T3" fmla="*/ 50 h 54"/>
                <a:gd name="T4" fmla="*/ 0 w 115"/>
                <a:gd name="T5" fmla="*/ 50 h 54"/>
                <a:gd name="T6" fmla="*/ 3 w 115"/>
                <a:gd name="T7" fmla="*/ 53 h 54"/>
                <a:gd name="T8" fmla="*/ 111 w 115"/>
                <a:gd name="T9" fmla="*/ 53 h 54"/>
                <a:gd name="T10" fmla="*/ 111 w 115"/>
                <a:gd name="T11" fmla="*/ 53 h 54"/>
                <a:gd name="T12" fmla="*/ 114 w 115"/>
                <a:gd name="T13" fmla="*/ 50 h 54"/>
                <a:gd name="T14" fmla="*/ 114 w 115"/>
                <a:gd name="T15" fmla="*/ 3 h 54"/>
                <a:gd name="T16" fmla="*/ 114 w 115"/>
                <a:gd name="T17" fmla="*/ 3 h 54"/>
                <a:gd name="T18" fmla="*/ 111 w 115"/>
                <a:gd name="T19" fmla="*/ 0 h 54"/>
                <a:gd name="T20" fmla="*/ 3 w 115"/>
                <a:gd name="T21" fmla="*/ 0 h 54"/>
                <a:gd name="T22" fmla="*/ 3 w 115"/>
                <a:gd name="T23" fmla="*/ 0 h 54"/>
                <a:gd name="T24" fmla="*/ 0 w 115"/>
                <a:gd name="T25" fmla="*/ 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54">
                  <a:moveTo>
                    <a:pt x="0" y="3"/>
                  </a:moveTo>
                  <a:lnTo>
                    <a:pt x="0" y="50"/>
                  </a:lnTo>
                  <a:lnTo>
                    <a:pt x="0" y="50"/>
                  </a:lnTo>
                  <a:cubicBezTo>
                    <a:pt x="0" y="52"/>
                    <a:pt x="1" y="53"/>
                    <a:pt x="3" y="53"/>
                  </a:cubicBezTo>
                  <a:lnTo>
                    <a:pt x="111" y="53"/>
                  </a:lnTo>
                  <a:lnTo>
                    <a:pt x="111" y="53"/>
                  </a:lnTo>
                  <a:cubicBezTo>
                    <a:pt x="112" y="53"/>
                    <a:pt x="114" y="52"/>
                    <a:pt x="114" y="50"/>
                  </a:cubicBezTo>
                  <a:lnTo>
                    <a:pt x="114" y="3"/>
                  </a:lnTo>
                  <a:lnTo>
                    <a:pt x="114" y="3"/>
                  </a:lnTo>
                  <a:cubicBezTo>
                    <a:pt x="114" y="1"/>
                    <a:pt x="112" y="0"/>
                    <a:pt x="111" y="0"/>
                  </a:cubicBezTo>
                  <a:lnTo>
                    <a:pt x="3" y="0"/>
                  </a:lnTo>
                  <a:lnTo>
                    <a:pt x="3" y="0"/>
                  </a:lnTo>
                  <a:cubicBezTo>
                    <a:pt x="1" y="0"/>
                    <a:pt x="0" y="1"/>
                    <a:pt x="0" y="3"/>
                  </a:cubicBezTo>
                </a:path>
              </a:pathLst>
            </a:custGeom>
            <a:solidFill>
              <a:srgbClr val="59AB93"/>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80" name="Freeform 178">
              <a:extLst>
                <a:ext uri="{FF2B5EF4-FFF2-40B4-BE49-F238E27FC236}">
                  <a16:creationId xmlns:a16="http://schemas.microsoft.com/office/drawing/2014/main" id="{183A559F-8769-1F47-9184-C45C9CE10D16}"/>
                </a:ext>
              </a:extLst>
            </p:cNvPr>
            <p:cNvSpPr>
              <a:spLocks noChangeArrowheads="1"/>
            </p:cNvSpPr>
            <p:nvPr/>
          </p:nvSpPr>
          <p:spPr bwMode="auto">
            <a:xfrm>
              <a:off x="6618874" y="10494397"/>
              <a:ext cx="164791" cy="65917"/>
            </a:xfrm>
            <a:custGeom>
              <a:avLst/>
              <a:gdLst>
                <a:gd name="T0" fmla="*/ 0 w 134"/>
                <a:gd name="T1" fmla="*/ 53 h 54"/>
                <a:gd name="T2" fmla="*/ 133 w 134"/>
                <a:gd name="T3" fmla="*/ 53 h 54"/>
                <a:gd name="T4" fmla="*/ 133 w 134"/>
                <a:gd name="T5" fmla="*/ 0 h 54"/>
                <a:gd name="T6" fmla="*/ 0 w 134"/>
                <a:gd name="T7" fmla="*/ 0 h 54"/>
                <a:gd name="T8" fmla="*/ 0 w 134"/>
                <a:gd name="T9" fmla="*/ 53 h 54"/>
              </a:gdLst>
              <a:ahLst/>
              <a:cxnLst>
                <a:cxn ang="0">
                  <a:pos x="T0" y="T1"/>
                </a:cxn>
                <a:cxn ang="0">
                  <a:pos x="T2" y="T3"/>
                </a:cxn>
                <a:cxn ang="0">
                  <a:pos x="T4" y="T5"/>
                </a:cxn>
                <a:cxn ang="0">
                  <a:pos x="T6" y="T7"/>
                </a:cxn>
                <a:cxn ang="0">
                  <a:pos x="T8" y="T9"/>
                </a:cxn>
              </a:cxnLst>
              <a:rect l="0" t="0" r="r" b="b"/>
              <a:pathLst>
                <a:path w="134" h="54">
                  <a:moveTo>
                    <a:pt x="0" y="53"/>
                  </a:moveTo>
                  <a:lnTo>
                    <a:pt x="133" y="53"/>
                  </a:lnTo>
                  <a:lnTo>
                    <a:pt x="133" y="0"/>
                  </a:lnTo>
                  <a:lnTo>
                    <a:pt x="0" y="0"/>
                  </a:lnTo>
                  <a:lnTo>
                    <a:pt x="0" y="53"/>
                  </a:lnTo>
                </a:path>
              </a:pathLst>
            </a:custGeom>
            <a:solidFill>
              <a:srgbClr val="75CFE8"/>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81" name="Freeform 179">
              <a:extLst>
                <a:ext uri="{FF2B5EF4-FFF2-40B4-BE49-F238E27FC236}">
                  <a16:creationId xmlns:a16="http://schemas.microsoft.com/office/drawing/2014/main" id="{DEE49CCF-B80E-AE4C-AAF8-2FDE51D2A2F2}"/>
                </a:ext>
              </a:extLst>
            </p:cNvPr>
            <p:cNvSpPr>
              <a:spLocks noChangeArrowheads="1"/>
            </p:cNvSpPr>
            <p:nvPr/>
          </p:nvSpPr>
          <p:spPr bwMode="auto">
            <a:xfrm>
              <a:off x="5915764" y="10494397"/>
              <a:ext cx="164791" cy="65917"/>
            </a:xfrm>
            <a:custGeom>
              <a:avLst/>
              <a:gdLst>
                <a:gd name="T0" fmla="*/ 0 w 134"/>
                <a:gd name="T1" fmla="*/ 53 h 54"/>
                <a:gd name="T2" fmla="*/ 133 w 134"/>
                <a:gd name="T3" fmla="*/ 53 h 54"/>
                <a:gd name="T4" fmla="*/ 133 w 134"/>
                <a:gd name="T5" fmla="*/ 0 h 54"/>
                <a:gd name="T6" fmla="*/ 0 w 134"/>
                <a:gd name="T7" fmla="*/ 0 h 54"/>
                <a:gd name="T8" fmla="*/ 0 w 134"/>
                <a:gd name="T9" fmla="*/ 53 h 54"/>
              </a:gdLst>
              <a:ahLst/>
              <a:cxnLst>
                <a:cxn ang="0">
                  <a:pos x="T0" y="T1"/>
                </a:cxn>
                <a:cxn ang="0">
                  <a:pos x="T2" y="T3"/>
                </a:cxn>
                <a:cxn ang="0">
                  <a:pos x="T4" y="T5"/>
                </a:cxn>
                <a:cxn ang="0">
                  <a:pos x="T6" y="T7"/>
                </a:cxn>
                <a:cxn ang="0">
                  <a:pos x="T8" y="T9"/>
                </a:cxn>
              </a:cxnLst>
              <a:rect l="0" t="0" r="r" b="b"/>
              <a:pathLst>
                <a:path w="134" h="54">
                  <a:moveTo>
                    <a:pt x="0" y="53"/>
                  </a:moveTo>
                  <a:lnTo>
                    <a:pt x="133" y="53"/>
                  </a:lnTo>
                  <a:lnTo>
                    <a:pt x="133" y="0"/>
                  </a:lnTo>
                  <a:lnTo>
                    <a:pt x="0" y="0"/>
                  </a:lnTo>
                  <a:lnTo>
                    <a:pt x="0" y="53"/>
                  </a:ln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82" name="Freeform 180">
              <a:extLst>
                <a:ext uri="{FF2B5EF4-FFF2-40B4-BE49-F238E27FC236}">
                  <a16:creationId xmlns:a16="http://schemas.microsoft.com/office/drawing/2014/main" id="{372F6901-072F-CD4F-B051-33303BF43530}"/>
                </a:ext>
              </a:extLst>
            </p:cNvPr>
            <p:cNvSpPr>
              <a:spLocks noChangeArrowheads="1"/>
            </p:cNvSpPr>
            <p:nvPr/>
          </p:nvSpPr>
          <p:spPr bwMode="auto">
            <a:xfrm>
              <a:off x="5992666" y="9807770"/>
              <a:ext cx="785507" cy="340569"/>
            </a:xfrm>
            <a:custGeom>
              <a:avLst/>
              <a:gdLst>
                <a:gd name="T0" fmla="*/ 1 w 632"/>
                <a:gd name="T1" fmla="*/ 268 h 272"/>
                <a:gd name="T2" fmla="*/ 1 w 632"/>
                <a:gd name="T3" fmla="*/ 268 h 272"/>
                <a:gd name="T4" fmla="*/ 10 w 632"/>
                <a:gd name="T5" fmla="*/ 271 h 272"/>
                <a:gd name="T6" fmla="*/ 564 w 632"/>
                <a:gd name="T7" fmla="*/ 271 h 272"/>
                <a:gd name="T8" fmla="*/ 564 w 632"/>
                <a:gd name="T9" fmla="*/ 271 h 272"/>
                <a:gd name="T10" fmla="*/ 568 w 632"/>
                <a:gd name="T11" fmla="*/ 270 h 272"/>
                <a:gd name="T12" fmla="*/ 569 w 632"/>
                <a:gd name="T13" fmla="*/ 270 h 272"/>
                <a:gd name="T14" fmla="*/ 569 w 632"/>
                <a:gd name="T15" fmla="*/ 270 h 272"/>
                <a:gd name="T16" fmla="*/ 569 w 632"/>
                <a:gd name="T17" fmla="*/ 270 h 272"/>
                <a:gd name="T18" fmla="*/ 582 w 632"/>
                <a:gd name="T19" fmla="*/ 260 h 272"/>
                <a:gd name="T20" fmla="*/ 631 w 632"/>
                <a:gd name="T21" fmla="*/ 7 h 272"/>
                <a:gd name="T22" fmla="*/ 631 w 632"/>
                <a:gd name="T23" fmla="*/ 7 h 272"/>
                <a:gd name="T24" fmla="*/ 630 w 632"/>
                <a:gd name="T25" fmla="*/ 4 h 272"/>
                <a:gd name="T26" fmla="*/ 630 w 632"/>
                <a:gd name="T27" fmla="*/ 4 h 272"/>
                <a:gd name="T28" fmla="*/ 621 w 632"/>
                <a:gd name="T29" fmla="*/ 0 h 272"/>
                <a:gd name="T30" fmla="*/ 603 w 632"/>
                <a:gd name="T31" fmla="*/ 0 h 272"/>
                <a:gd name="T32" fmla="*/ 67 w 632"/>
                <a:gd name="T33" fmla="*/ 0 h 272"/>
                <a:gd name="T34" fmla="*/ 67 w 632"/>
                <a:gd name="T35" fmla="*/ 0 h 272"/>
                <a:gd name="T36" fmla="*/ 49 w 632"/>
                <a:gd name="T37" fmla="*/ 11 h 272"/>
                <a:gd name="T38" fmla="*/ 0 w 632"/>
                <a:gd name="T39" fmla="*/ 265 h 272"/>
                <a:gd name="T40" fmla="*/ 0 w 632"/>
                <a:gd name="T41" fmla="*/ 265 h 272"/>
                <a:gd name="T42" fmla="*/ 0 w 632"/>
                <a:gd name="T43" fmla="*/ 266 h 272"/>
                <a:gd name="T44" fmla="*/ 0 w 632"/>
                <a:gd name="T45" fmla="*/ 266 h 272"/>
                <a:gd name="T46" fmla="*/ 0 w 632"/>
                <a:gd name="T47" fmla="*/ 267 h 272"/>
                <a:gd name="T48" fmla="*/ 0 w 632"/>
                <a:gd name="T49" fmla="*/ 267 h 272"/>
                <a:gd name="T50" fmla="*/ 0 w 632"/>
                <a:gd name="T51" fmla="*/ 267 h 272"/>
                <a:gd name="T52" fmla="*/ 1 w 632"/>
                <a:gd name="T53" fmla="*/ 26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32" h="272">
                  <a:moveTo>
                    <a:pt x="1" y="268"/>
                  </a:moveTo>
                  <a:lnTo>
                    <a:pt x="1" y="268"/>
                  </a:lnTo>
                  <a:cubicBezTo>
                    <a:pt x="2" y="269"/>
                    <a:pt x="5" y="271"/>
                    <a:pt x="10" y="271"/>
                  </a:cubicBezTo>
                  <a:lnTo>
                    <a:pt x="564" y="271"/>
                  </a:lnTo>
                  <a:lnTo>
                    <a:pt x="564" y="271"/>
                  </a:lnTo>
                  <a:cubicBezTo>
                    <a:pt x="566" y="271"/>
                    <a:pt x="567" y="271"/>
                    <a:pt x="568" y="270"/>
                  </a:cubicBezTo>
                  <a:lnTo>
                    <a:pt x="569" y="270"/>
                  </a:lnTo>
                  <a:lnTo>
                    <a:pt x="569" y="270"/>
                  </a:lnTo>
                  <a:lnTo>
                    <a:pt x="569" y="270"/>
                  </a:lnTo>
                  <a:cubicBezTo>
                    <a:pt x="576" y="268"/>
                    <a:pt x="581" y="264"/>
                    <a:pt x="582" y="260"/>
                  </a:cubicBezTo>
                  <a:lnTo>
                    <a:pt x="631" y="7"/>
                  </a:lnTo>
                  <a:lnTo>
                    <a:pt x="631" y="7"/>
                  </a:lnTo>
                  <a:cubicBezTo>
                    <a:pt x="631" y="5"/>
                    <a:pt x="631" y="5"/>
                    <a:pt x="630" y="4"/>
                  </a:cubicBezTo>
                  <a:lnTo>
                    <a:pt x="630" y="4"/>
                  </a:lnTo>
                  <a:cubicBezTo>
                    <a:pt x="629" y="2"/>
                    <a:pt x="625" y="0"/>
                    <a:pt x="621" y="0"/>
                  </a:cubicBezTo>
                  <a:lnTo>
                    <a:pt x="603" y="0"/>
                  </a:lnTo>
                  <a:lnTo>
                    <a:pt x="67" y="0"/>
                  </a:lnTo>
                  <a:lnTo>
                    <a:pt x="67" y="0"/>
                  </a:lnTo>
                  <a:cubicBezTo>
                    <a:pt x="58" y="0"/>
                    <a:pt x="50" y="6"/>
                    <a:pt x="49" y="11"/>
                  </a:cubicBezTo>
                  <a:lnTo>
                    <a:pt x="0" y="265"/>
                  </a:lnTo>
                  <a:lnTo>
                    <a:pt x="0" y="265"/>
                  </a:lnTo>
                  <a:cubicBezTo>
                    <a:pt x="0" y="265"/>
                    <a:pt x="0" y="265"/>
                    <a:pt x="0" y="266"/>
                  </a:cubicBezTo>
                  <a:lnTo>
                    <a:pt x="0" y="266"/>
                  </a:lnTo>
                  <a:cubicBezTo>
                    <a:pt x="0" y="266"/>
                    <a:pt x="0" y="266"/>
                    <a:pt x="0" y="267"/>
                  </a:cubicBezTo>
                  <a:lnTo>
                    <a:pt x="0" y="267"/>
                  </a:lnTo>
                  <a:lnTo>
                    <a:pt x="0" y="267"/>
                  </a:lnTo>
                  <a:cubicBezTo>
                    <a:pt x="0" y="267"/>
                    <a:pt x="0" y="267"/>
                    <a:pt x="1" y="268"/>
                  </a:cubicBezTo>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83" name="Freeform 181">
              <a:extLst>
                <a:ext uri="{FF2B5EF4-FFF2-40B4-BE49-F238E27FC236}">
                  <a16:creationId xmlns:a16="http://schemas.microsoft.com/office/drawing/2014/main" id="{9057CE1B-0596-B548-A2FB-EEB0B992F760}"/>
                </a:ext>
              </a:extLst>
            </p:cNvPr>
            <p:cNvSpPr>
              <a:spLocks noChangeArrowheads="1"/>
            </p:cNvSpPr>
            <p:nvPr/>
          </p:nvSpPr>
          <p:spPr bwMode="auto">
            <a:xfrm>
              <a:off x="5987174" y="9653964"/>
              <a:ext cx="725082" cy="357047"/>
            </a:xfrm>
            <a:custGeom>
              <a:avLst/>
              <a:gdLst>
                <a:gd name="T0" fmla="*/ 71 w 584"/>
                <a:gd name="T1" fmla="*/ 104 h 288"/>
                <a:gd name="T2" fmla="*/ 583 w 584"/>
                <a:gd name="T3" fmla="*/ 104 h 288"/>
                <a:gd name="T4" fmla="*/ 583 w 584"/>
                <a:gd name="T5" fmla="*/ 72 h 288"/>
                <a:gd name="T6" fmla="*/ 583 w 584"/>
                <a:gd name="T7" fmla="*/ 72 h 288"/>
                <a:gd name="T8" fmla="*/ 570 w 584"/>
                <a:gd name="T9" fmla="*/ 57 h 288"/>
                <a:gd name="T10" fmla="*/ 203 w 584"/>
                <a:gd name="T11" fmla="*/ 57 h 288"/>
                <a:gd name="T12" fmla="*/ 163 w 584"/>
                <a:gd name="T13" fmla="*/ 6 h 288"/>
                <a:gd name="T14" fmla="*/ 163 w 584"/>
                <a:gd name="T15" fmla="*/ 6 h 288"/>
                <a:gd name="T16" fmla="*/ 151 w 584"/>
                <a:gd name="T17" fmla="*/ 0 h 288"/>
                <a:gd name="T18" fmla="*/ 17 w 584"/>
                <a:gd name="T19" fmla="*/ 0 h 288"/>
                <a:gd name="T20" fmla="*/ 17 w 584"/>
                <a:gd name="T21" fmla="*/ 0 h 288"/>
                <a:gd name="T22" fmla="*/ 0 w 584"/>
                <a:gd name="T23" fmla="*/ 16 h 288"/>
                <a:gd name="T24" fmla="*/ 0 w 584"/>
                <a:gd name="T25" fmla="*/ 287 h 288"/>
                <a:gd name="T26" fmla="*/ 30 w 584"/>
                <a:gd name="T27" fmla="*/ 134 h 288"/>
                <a:gd name="T28" fmla="*/ 30 w 584"/>
                <a:gd name="T29" fmla="*/ 134 h 288"/>
                <a:gd name="T30" fmla="*/ 71 w 584"/>
                <a:gd name="T3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4" h="288">
                  <a:moveTo>
                    <a:pt x="71" y="104"/>
                  </a:moveTo>
                  <a:lnTo>
                    <a:pt x="583" y="104"/>
                  </a:lnTo>
                  <a:lnTo>
                    <a:pt x="583" y="72"/>
                  </a:lnTo>
                  <a:lnTo>
                    <a:pt x="583" y="72"/>
                  </a:lnTo>
                  <a:cubicBezTo>
                    <a:pt x="583" y="64"/>
                    <a:pt x="577" y="57"/>
                    <a:pt x="570" y="57"/>
                  </a:cubicBezTo>
                  <a:lnTo>
                    <a:pt x="203" y="57"/>
                  </a:lnTo>
                  <a:lnTo>
                    <a:pt x="163" y="6"/>
                  </a:lnTo>
                  <a:lnTo>
                    <a:pt x="163" y="6"/>
                  </a:lnTo>
                  <a:cubicBezTo>
                    <a:pt x="160" y="3"/>
                    <a:pt x="155" y="0"/>
                    <a:pt x="151" y="0"/>
                  </a:cubicBezTo>
                  <a:lnTo>
                    <a:pt x="17" y="0"/>
                  </a:lnTo>
                  <a:lnTo>
                    <a:pt x="17" y="0"/>
                  </a:lnTo>
                  <a:cubicBezTo>
                    <a:pt x="8" y="0"/>
                    <a:pt x="0" y="7"/>
                    <a:pt x="0" y="16"/>
                  </a:cubicBezTo>
                  <a:lnTo>
                    <a:pt x="0" y="287"/>
                  </a:lnTo>
                  <a:lnTo>
                    <a:pt x="30" y="134"/>
                  </a:lnTo>
                  <a:lnTo>
                    <a:pt x="30" y="134"/>
                  </a:lnTo>
                  <a:cubicBezTo>
                    <a:pt x="32" y="116"/>
                    <a:pt x="50" y="104"/>
                    <a:pt x="71" y="104"/>
                  </a:cubicBezTo>
                </a:path>
              </a:pathLst>
            </a:custGeom>
            <a:solidFill>
              <a:srgbClr val="F9990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84" name="Freeform 83">
              <a:extLst>
                <a:ext uri="{FF2B5EF4-FFF2-40B4-BE49-F238E27FC236}">
                  <a16:creationId xmlns:a16="http://schemas.microsoft.com/office/drawing/2014/main" id="{CA001A20-1161-3149-9227-0E863F9971C3}"/>
                </a:ext>
              </a:extLst>
            </p:cNvPr>
            <p:cNvSpPr/>
            <p:nvPr/>
          </p:nvSpPr>
          <p:spPr>
            <a:xfrm>
              <a:off x="5882803" y="9621007"/>
              <a:ext cx="928327" cy="971621"/>
            </a:xfrm>
            <a:custGeom>
              <a:avLst/>
              <a:gdLst>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44809 w 1389058"/>
                <a:gd name="connsiteY4" fmla="*/ 1310696 h 1453839"/>
                <a:gd name="connsiteX5" fmla="*/ 44809 w 1389058"/>
                <a:gd name="connsiteY5" fmla="*/ 1409029 h 1453839"/>
                <a:gd name="connsiteX6" fmla="*/ 293744 w 1389058"/>
                <a:gd name="connsiteY6" fmla="*/ 1409029 h 1453839"/>
                <a:gd name="connsiteX7" fmla="*/ 293744 w 1389058"/>
                <a:gd name="connsiteY7" fmla="*/ 1310696 h 1453839"/>
                <a:gd name="connsiteX8" fmla="*/ 593710 w 1389058"/>
                <a:gd name="connsiteY8" fmla="*/ 1016940 h 1453839"/>
                <a:gd name="connsiteX9" fmla="*/ 588732 w 1389058"/>
                <a:gd name="connsiteY9" fmla="*/ 1023164 h 1453839"/>
                <a:gd name="connsiteX10" fmla="*/ 588732 w 1389058"/>
                <a:gd name="connsiteY10" fmla="*/ 1111540 h 1453839"/>
                <a:gd name="connsiteX11" fmla="*/ 593710 w 1389058"/>
                <a:gd name="connsiteY11" fmla="*/ 1116518 h 1453839"/>
                <a:gd name="connsiteX12" fmla="*/ 795348 w 1389058"/>
                <a:gd name="connsiteY12" fmla="*/ 1116518 h 1453839"/>
                <a:gd name="connsiteX13" fmla="*/ 800327 w 1389058"/>
                <a:gd name="connsiteY13" fmla="*/ 1111540 h 1453839"/>
                <a:gd name="connsiteX14" fmla="*/ 800327 w 1389058"/>
                <a:gd name="connsiteY14" fmla="*/ 1023164 h 1453839"/>
                <a:gd name="connsiteX15" fmla="*/ 795348 w 1389058"/>
                <a:gd name="connsiteY15" fmla="*/ 1016940 h 1453839"/>
                <a:gd name="connsiteX16" fmla="*/ 158043 w 1389058"/>
                <a:gd name="connsiteY16" fmla="*/ 779167 h 1453839"/>
                <a:gd name="connsiteX17" fmla="*/ 158074 w 1389058"/>
                <a:gd name="connsiteY17" fmla="*/ 779198 h 1453839"/>
                <a:gd name="connsiteX18" fmla="*/ 158074 w 1389058"/>
                <a:gd name="connsiteY18" fmla="*/ 781687 h 1453839"/>
                <a:gd name="connsiteX19" fmla="*/ 157927 w 1389058"/>
                <a:gd name="connsiteY19" fmla="*/ 769748 h 1453839"/>
                <a:gd name="connsiteX20" fmla="*/ 158043 w 1389058"/>
                <a:gd name="connsiteY20" fmla="*/ 779167 h 1453839"/>
                <a:gd name="connsiteX21" fmla="*/ 157962 w 1389058"/>
                <a:gd name="connsiteY21" fmla="*/ 779086 h 1453839"/>
                <a:gd name="connsiteX22" fmla="*/ 157626 w 1389058"/>
                <a:gd name="connsiteY22" fmla="*/ 771316 h 1453839"/>
                <a:gd name="connsiteX23" fmla="*/ 281297 w 1389058"/>
                <a:gd name="connsiteY23" fmla="*/ 282553 h 1453839"/>
                <a:gd name="connsiteX24" fmla="*/ 247691 w 1389058"/>
                <a:gd name="connsiteY24" fmla="*/ 302468 h 1453839"/>
                <a:gd name="connsiteX25" fmla="*/ 157927 w 1389058"/>
                <a:gd name="connsiteY25" fmla="*/ 769748 h 1453839"/>
                <a:gd name="connsiteX26" fmla="*/ 156844 w 1389058"/>
                <a:gd name="connsiteY26" fmla="*/ 681704 h 1453839"/>
                <a:gd name="connsiteX27" fmla="*/ 153754 w 1389058"/>
                <a:gd name="connsiteY27" fmla="*/ 681704 h 1453839"/>
                <a:gd name="connsiteX28" fmla="*/ 157626 w 1389058"/>
                <a:gd name="connsiteY28" fmla="*/ 771316 h 1453839"/>
                <a:gd name="connsiteX29" fmla="*/ 156829 w 1389058"/>
                <a:gd name="connsiteY29" fmla="*/ 775464 h 1453839"/>
                <a:gd name="connsiteX30" fmla="*/ 156829 w 1389058"/>
                <a:gd name="connsiteY30" fmla="*/ 777953 h 1453839"/>
                <a:gd name="connsiteX31" fmla="*/ 157962 w 1389058"/>
                <a:gd name="connsiteY31" fmla="*/ 779086 h 1453839"/>
                <a:gd name="connsiteX32" fmla="*/ 158074 w 1389058"/>
                <a:gd name="connsiteY32" fmla="*/ 781687 h 1453839"/>
                <a:gd name="connsiteX33" fmla="*/ 175500 w 1389058"/>
                <a:gd name="connsiteY33" fmla="*/ 786666 h 1453839"/>
                <a:gd name="connsiteX34" fmla="*/ 1211070 w 1389058"/>
                <a:gd name="connsiteY34" fmla="*/ 786666 h 1453839"/>
                <a:gd name="connsiteX35" fmla="*/ 1217293 w 1389058"/>
                <a:gd name="connsiteY35" fmla="*/ 786666 h 1453839"/>
                <a:gd name="connsiteX36" fmla="*/ 1219782 w 1389058"/>
                <a:gd name="connsiteY36" fmla="*/ 785422 h 1453839"/>
                <a:gd name="connsiteX37" fmla="*/ 1243431 w 1389058"/>
                <a:gd name="connsiteY37" fmla="*/ 766751 h 1453839"/>
                <a:gd name="connsiteX38" fmla="*/ 1334292 w 1389058"/>
                <a:gd name="connsiteY38" fmla="*/ 293755 h 1453839"/>
                <a:gd name="connsiteX39" fmla="*/ 1333048 w 1389058"/>
                <a:gd name="connsiteY39" fmla="*/ 288776 h 1453839"/>
                <a:gd name="connsiteX40" fmla="*/ 1316867 w 1389058"/>
                <a:gd name="connsiteY40" fmla="*/ 282553 h 1453839"/>
                <a:gd name="connsiteX41" fmla="*/ 1284505 w 1389058"/>
                <a:gd name="connsiteY41" fmla="*/ 282553 h 1453839"/>
                <a:gd name="connsiteX42" fmla="*/ 180478 w 1389058"/>
                <a:gd name="connsiteY42" fmla="*/ 44810 h 1453839"/>
                <a:gd name="connsiteX43" fmla="*/ 149361 w 1389058"/>
                <a:gd name="connsiteY43" fmla="*/ 73439 h 1453839"/>
                <a:gd name="connsiteX44" fmla="*/ 155225 w 1389058"/>
                <a:gd name="connsiteY44" fmla="*/ 550071 h 1453839"/>
                <a:gd name="connsiteX45" fmla="*/ 149361 w 1389058"/>
                <a:gd name="connsiteY45" fmla="*/ 580042 h 1453839"/>
                <a:gd name="connsiteX46" fmla="*/ 150230 w 1389058"/>
                <a:gd name="connsiteY46" fmla="*/ 600138 h 1453839"/>
                <a:gd name="connsiteX47" fmla="*/ 155841 w 1389058"/>
                <a:gd name="connsiteY47" fmla="*/ 600138 h 1453839"/>
                <a:gd name="connsiteX48" fmla="*/ 155225 w 1389058"/>
                <a:gd name="connsiteY48" fmla="*/ 550071 h 1453839"/>
                <a:gd name="connsiteX49" fmla="*/ 205372 w 1389058"/>
                <a:gd name="connsiteY49" fmla="*/ 293755 h 1453839"/>
                <a:gd name="connsiteX50" fmla="*/ 281297 w 1389058"/>
                <a:gd name="connsiteY50" fmla="*/ 237742 h 1453839"/>
                <a:gd name="connsiteX51" fmla="*/ 1239697 w 1389058"/>
                <a:gd name="connsiteY51" fmla="*/ 237742 h 1453839"/>
                <a:gd name="connsiteX52" fmla="*/ 1239697 w 1389058"/>
                <a:gd name="connsiteY52" fmla="*/ 177996 h 1453839"/>
                <a:gd name="connsiteX53" fmla="*/ 1212314 w 1389058"/>
                <a:gd name="connsiteY53" fmla="*/ 151856 h 1453839"/>
                <a:gd name="connsiteX54" fmla="*/ 527743 w 1389058"/>
                <a:gd name="connsiteY54" fmla="*/ 151856 h 1453839"/>
                <a:gd name="connsiteX55" fmla="*/ 454307 w 1389058"/>
                <a:gd name="connsiteY55" fmla="*/ 56013 h 1453839"/>
                <a:gd name="connsiteX56" fmla="*/ 430658 w 1389058"/>
                <a:gd name="connsiteY56" fmla="*/ 44810 h 1453839"/>
                <a:gd name="connsiteX57" fmla="*/ 180478 w 1389058"/>
                <a:gd name="connsiteY57" fmla="*/ 0 h 1453839"/>
                <a:gd name="connsiteX58" fmla="*/ 430658 w 1389058"/>
                <a:gd name="connsiteY58" fmla="*/ 0 h 1453839"/>
                <a:gd name="connsiteX59" fmla="*/ 490402 w 1389058"/>
                <a:gd name="connsiteY59" fmla="*/ 29873 h 1453839"/>
                <a:gd name="connsiteX60" fmla="*/ 550147 w 1389058"/>
                <a:gd name="connsiteY60" fmla="*/ 107046 h 1453839"/>
                <a:gd name="connsiteX61" fmla="*/ 1212314 w 1389058"/>
                <a:gd name="connsiteY61" fmla="*/ 107046 h 1453839"/>
                <a:gd name="connsiteX62" fmla="*/ 1284505 w 1389058"/>
                <a:gd name="connsiteY62" fmla="*/ 177996 h 1453839"/>
                <a:gd name="connsiteX63" fmla="*/ 1284505 w 1389058"/>
                <a:gd name="connsiteY63" fmla="*/ 237742 h 1453839"/>
                <a:gd name="connsiteX64" fmla="*/ 1316867 w 1389058"/>
                <a:gd name="connsiteY64" fmla="*/ 237742 h 1453839"/>
                <a:gd name="connsiteX65" fmla="*/ 1367899 w 1389058"/>
                <a:gd name="connsiteY65" fmla="*/ 260148 h 1453839"/>
                <a:gd name="connsiteX66" fmla="*/ 1377856 w 1389058"/>
                <a:gd name="connsiteY66" fmla="*/ 302468 h 1453839"/>
                <a:gd name="connsiteX67" fmla="*/ 1286995 w 1389058"/>
                <a:gd name="connsiteY67" fmla="*/ 775464 h 1453839"/>
                <a:gd name="connsiteX68" fmla="*/ 1229740 w 1389058"/>
                <a:gd name="connsiteY68" fmla="*/ 828987 h 1453839"/>
                <a:gd name="connsiteX69" fmla="*/ 1226006 w 1389058"/>
                <a:gd name="connsiteY69" fmla="*/ 830232 h 1453839"/>
                <a:gd name="connsiteX70" fmla="*/ 1224761 w 1389058"/>
                <a:gd name="connsiteY70" fmla="*/ 830232 h 1453839"/>
                <a:gd name="connsiteX71" fmla="*/ 1211070 w 1389058"/>
                <a:gd name="connsiteY71" fmla="*/ 831476 h 1453839"/>
                <a:gd name="connsiteX72" fmla="*/ 716933 w 1389058"/>
                <a:gd name="connsiteY72" fmla="*/ 831476 h 1453839"/>
                <a:gd name="connsiteX73" fmla="*/ 716933 w 1389058"/>
                <a:gd name="connsiteY73" fmla="*/ 973375 h 1453839"/>
                <a:gd name="connsiteX74" fmla="*/ 795348 w 1389058"/>
                <a:gd name="connsiteY74" fmla="*/ 973375 h 1453839"/>
                <a:gd name="connsiteX75" fmla="*/ 845135 w 1389058"/>
                <a:gd name="connsiteY75" fmla="*/ 1023164 h 1453839"/>
                <a:gd name="connsiteX76" fmla="*/ 845135 w 1389058"/>
                <a:gd name="connsiteY76" fmla="*/ 1044324 h 1453839"/>
                <a:gd name="connsiteX77" fmla="*/ 1168751 w 1389058"/>
                <a:gd name="connsiteY77" fmla="*/ 1044324 h 1453839"/>
                <a:gd name="connsiteX78" fmla="*/ 1245920 w 1389058"/>
                <a:gd name="connsiteY78" fmla="*/ 1122742 h 1453839"/>
                <a:gd name="connsiteX79" fmla="*/ 1245920 w 1389058"/>
                <a:gd name="connsiteY79" fmla="*/ 1265886 h 1453839"/>
                <a:gd name="connsiteX80" fmla="*/ 1351718 w 1389058"/>
                <a:gd name="connsiteY80" fmla="*/ 1265886 h 1453839"/>
                <a:gd name="connsiteX81" fmla="*/ 1389058 w 1389058"/>
                <a:gd name="connsiteY81" fmla="*/ 1303227 h 1453839"/>
                <a:gd name="connsiteX82" fmla="*/ 1389058 w 1389058"/>
                <a:gd name="connsiteY82" fmla="*/ 1416497 h 1453839"/>
                <a:gd name="connsiteX83" fmla="*/ 1351718 w 1389058"/>
                <a:gd name="connsiteY83" fmla="*/ 1453839 h 1453839"/>
                <a:gd name="connsiteX84" fmla="*/ 1089091 w 1389058"/>
                <a:gd name="connsiteY84" fmla="*/ 1453839 h 1453839"/>
                <a:gd name="connsiteX85" fmla="*/ 1051751 w 1389058"/>
                <a:gd name="connsiteY85" fmla="*/ 1416497 h 1453839"/>
                <a:gd name="connsiteX86" fmla="*/ 1051751 w 1389058"/>
                <a:gd name="connsiteY86" fmla="*/ 1303227 h 1453839"/>
                <a:gd name="connsiteX87" fmla="*/ 1089091 w 1389058"/>
                <a:gd name="connsiteY87" fmla="*/ 1265886 h 1453839"/>
                <a:gd name="connsiteX88" fmla="*/ 1202357 w 1389058"/>
                <a:gd name="connsiteY88" fmla="*/ 1265886 h 1453839"/>
                <a:gd name="connsiteX89" fmla="*/ 1202357 w 1389058"/>
                <a:gd name="connsiteY89" fmla="*/ 1122742 h 1453839"/>
                <a:gd name="connsiteX90" fmla="*/ 1168751 w 1389058"/>
                <a:gd name="connsiteY90" fmla="*/ 1089134 h 1453839"/>
                <a:gd name="connsiteX91" fmla="*/ 845135 w 1389058"/>
                <a:gd name="connsiteY91" fmla="*/ 1089134 h 1453839"/>
                <a:gd name="connsiteX92" fmla="*/ 845135 w 1389058"/>
                <a:gd name="connsiteY92" fmla="*/ 1111540 h 1453839"/>
                <a:gd name="connsiteX93" fmla="*/ 795348 w 1389058"/>
                <a:gd name="connsiteY93" fmla="*/ 1161329 h 1453839"/>
                <a:gd name="connsiteX94" fmla="*/ 593710 w 1389058"/>
                <a:gd name="connsiteY94" fmla="*/ 1161329 h 1453839"/>
                <a:gd name="connsiteX95" fmla="*/ 545168 w 1389058"/>
                <a:gd name="connsiteY95" fmla="*/ 1111540 h 1453839"/>
                <a:gd name="connsiteX96" fmla="*/ 545168 w 1389058"/>
                <a:gd name="connsiteY96" fmla="*/ 1089134 h 1453839"/>
                <a:gd name="connsiteX97" fmla="*/ 220308 w 1389058"/>
                <a:gd name="connsiteY97" fmla="*/ 1089134 h 1453839"/>
                <a:gd name="connsiteX98" fmla="*/ 187946 w 1389058"/>
                <a:gd name="connsiteY98" fmla="*/ 1122742 h 1453839"/>
                <a:gd name="connsiteX99" fmla="*/ 187946 w 1389058"/>
                <a:gd name="connsiteY99" fmla="*/ 1265886 h 1453839"/>
                <a:gd name="connsiteX100" fmla="*/ 299967 w 1389058"/>
                <a:gd name="connsiteY100" fmla="*/ 1265886 h 1453839"/>
                <a:gd name="connsiteX101" fmla="*/ 337307 w 1389058"/>
                <a:gd name="connsiteY101" fmla="*/ 1303227 h 1453839"/>
                <a:gd name="connsiteX102" fmla="*/ 337307 w 1389058"/>
                <a:gd name="connsiteY102" fmla="*/ 1416497 h 1453839"/>
                <a:gd name="connsiteX103" fmla="*/ 299967 w 1389058"/>
                <a:gd name="connsiteY103" fmla="*/ 1453839 h 1453839"/>
                <a:gd name="connsiteX104" fmla="*/ 38585 w 1389058"/>
                <a:gd name="connsiteY104" fmla="*/ 1453839 h 1453839"/>
                <a:gd name="connsiteX105" fmla="*/ 0 w 1389058"/>
                <a:gd name="connsiteY105" fmla="*/ 1416497 h 1453839"/>
                <a:gd name="connsiteX106" fmla="*/ 0 w 1389058"/>
                <a:gd name="connsiteY106" fmla="*/ 1303227 h 1453839"/>
                <a:gd name="connsiteX107" fmla="*/ 38585 w 1389058"/>
                <a:gd name="connsiteY107" fmla="*/ 1265886 h 1453839"/>
                <a:gd name="connsiteX108" fmla="*/ 143138 w 1389058"/>
                <a:gd name="connsiteY108" fmla="*/ 1265886 h 1453839"/>
                <a:gd name="connsiteX109" fmla="*/ 143138 w 1389058"/>
                <a:gd name="connsiteY109" fmla="*/ 1122742 h 1453839"/>
                <a:gd name="connsiteX110" fmla="*/ 220308 w 1389058"/>
                <a:gd name="connsiteY110" fmla="*/ 1044324 h 1453839"/>
                <a:gd name="connsiteX111" fmla="*/ 545168 w 1389058"/>
                <a:gd name="connsiteY111" fmla="*/ 1044324 h 1453839"/>
                <a:gd name="connsiteX112" fmla="*/ 545168 w 1389058"/>
                <a:gd name="connsiteY112" fmla="*/ 1023164 h 1453839"/>
                <a:gd name="connsiteX113" fmla="*/ 593710 w 1389058"/>
                <a:gd name="connsiteY113" fmla="*/ 973375 h 1453839"/>
                <a:gd name="connsiteX114" fmla="*/ 672125 w 1389058"/>
                <a:gd name="connsiteY114" fmla="*/ 973375 h 1453839"/>
                <a:gd name="connsiteX115" fmla="*/ 672125 w 1389058"/>
                <a:gd name="connsiteY115" fmla="*/ 831476 h 1453839"/>
                <a:gd name="connsiteX116" fmla="*/ 175500 w 1389058"/>
                <a:gd name="connsiteY116" fmla="*/ 831476 h 1453839"/>
                <a:gd name="connsiteX117" fmla="*/ 124468 w 1389058"/>
                <a:gd name="connsiteY117" fmla="*/ 809071 h 1453839"/>
                <a:gd name="connsiteX118" fmla="*/ 117000 w 1389058"/>
                <a:gd name="connsiteY118" fmla="*/ 799114 h 1453839"/>
                <a:gd name="connsiteX119" fmla="*/ 104553 w 1389058"/>
                <a:gd name="connsiteY119" fmla="*/ 759282 h 1453839"/>
                <a:gd name="connsiteX120" fmla="*/ 104553 w 1389058"/>
                <a:gd name="connsiteY120" fmla="*/ 73439 h 1453839"/>
                <a:gd name="connsiteX121" fmla="*/ 180478 w 1389058"/>
                <a:gd name="connsiteY121" fmla="*/ 0 h 1453839"/>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1096559 w 1389058"/>
                <a:gd name="connsiteY4" fmla="*/ 1310696 h 1453839"/>
                <a:gd name="connsiteX5" fmla="*/ 44809 w 1389058"/>
                <a:gd name="connsiteY5" fmla="*/ 1310696 h 1453839"/>
                <a:gd name="connsiteX6" fmla="*/ 44809 w 1389058"/>
                <a:gd name="connsiteY6" fmla="*/ 1409029 h 1453839"/>
                <a:gd name="connsiteX7" fmla="*/ 293744 w 1389058"/>
                <a:gd name="connsiteY7" fmla="*/ 1409029 h 1453839"/>
                <a:gd name="connsiteX8" fmla="*/ 293744 w 1389058"/>
                <a:gd name="connsiteY8" fmla="*/ 1310696 h 1453839"/>
                <a:gd name="connsiteX9" fmla="*/ 44809 w 1389058"/>
                <a:gd name="connsiteY9" fmla="*/ 1310696 h 1453839"/>
                <a:gd name="connsiteX10" fmla="*/ 593710 w 1389058"/>
                <a:gd name="connsiteY10" fmla="*/ 1016940 h 1453839"/>
                <a:gd name="connsiteX11" fmla="*/ 588732 w 1389058"/>
                <a:gd name="connsiteY11" fmla="*/ 1023164 h 1453839"/>
                <a:gd name="connsiteX12" fmla="*/ 588732 w 1389058"/>
                <a:gd name="connsiteY12" fmla="*/ 1111540 h 1453839"/>
                <a:gd name="connsiteX13" fmla="*/ 593710 w 1389058"/>
                <a:gd name="connsiteY13" fmla="*/ 1116518 h 1453839"/>
                <a:gd name="connsiteX14" fmla="*/ 795348 w 1389058"/>
                <a:gd name="connsiteY14" fmla="*/ 1116518 h 1453839"/>
                <a:gd name="connsiteX15" fmla="*/ 800327 w 1389058"/>
                <a:gd name="connsiteY15" fmla="*/ 1111540 h 1453839"/>
                <a:gd name="connsiteX16" fmla="*/ 800327 w 1389058"/>
                <a:gd name="connsiteY16" fmla="*/ 1023164 h 1453839"/>
                <a:gd name="connsiteX17" fmla="*/ 795348 w 1389058"/>
                <a:gd name="connsiteY17" fmla="*/ 1016940 h 1453839"/>
                <a:gd name="connsiteX18" fmla="*/ 593710 w 1389058"/>
                <a:gd name="connsiteY18" fmla="*/ 1016940 h 1453839"/>
                <a:gd name="connsiteX19" fmla="*/ 158043 w 1389058"/>
                <a:gd name="connsiteY19" fmla="*/ 779167 h 1453839"/>
                <a:gd name="connsiteX20" fmla="*/ 158074 w 1389058"/>
                <a:gd name="connsiteY20" fmla="*/ 779198 h 1453839"/>
                <a:gd name="connsiteX21" fmla="*/ 158074 w 1389058"/>
                <a:gd name="connsiteY21" fmla="*/ 781687 h 1453839"/>
                <a:gd name="connsiteX22" fmla="*/ 158043 w 1389058"/>
                <a:gd name="connsiteY22" fmla="*/ 779167 h 1453839"/>
                <a:gd name="connsiteX23" fmla="*/ 157927 w 1389058"/>
                <a:gd name="connsiteY23" fmla="*/ 769748 h 1453839"/>
                <a:gd name="connsiteX24" fmla="*/ 158043 w 1389058"/>
                <a:gd name="connsiteY24" fmla="*/ 779167 h 1453839"/>
                <a:gd name="connsiteX25" fmla="*/ 157962 w 1389058"/>
                <a:gd name="connsiteY25" fmla="*/ 779086 h 1453839"/>
                <a:gd name="connsiteX26" fmla="*/ 157626 w 1389058"/>
                <a:gd name="connsiteY26" fmla="*/ 771316 h 1453839"/>
                <a:gd name="connsiteX27" fmla="*/ 157927 w 1389058"/>
                <a:gd name="connsiteY27" fmla="*/ 769748 h 1453839"/>
                <a:gd name="connsiteX28" fmla="*/ 281297 w 1389058"/>
                <a:gd name="connsiteY28" fmla="*/ 282553 h 1453839"/>
                <a:gd name="connsiteX29" fmla="*/ 247691 w 1389058"/>
                <a:gd name="connsiteY29" fmla="*/ 302468 h 1453839"/>
                <a:gd name="connsiteX30" fmla="*/ 157927 w 1389058"/>
                <a:gd name="connsiteY30" fmla="*/ 769748 h 1453839"/>
                <a:gd name="connsiteX31" fmla="*/ 156844 w 1389058"/>
                <a:gd name="connsiteY31" fmla="*/ 681704 h 1453839"/>
                <a:gd name="connsiteX32" fmla="*/ 157626 w 1389058"/>
                <a:gd name="connsiteY32" fmla="*/ 771316 h 1453839"/>
                <a:gd name="connsiteX33" fmla="*/ 156829 w 1389058"/>
                <a:gd name="connsiteY33" fmla="*/ 775464 h 1453839"/>
                <a:gd name="connsiteX34" fmla="*/ 156829 w 1389058"/>
                <a:gd name="connsiteY34" fmla="*/ 777953 h 1453839"/>
                <a:gd name="connsiteX35" fmla="*/ 157962 w 1389058"/>
                <a:gd name="connsiteY35" fmla="*/ 779086 h 1453839"/>
                <a:gd name="connsiteX36" fmla="*/ 158074 w 1389058"/>
                <a:gd name="connsiteY36" fmla="*/ 781687 h 1453839"/>
                <a:gd name="connsiteX37" fmla="*/ 175500 w 1389058"/>
                <a:gd name="connsiteY37" fmla="*/ 786666 h 1453839"/>
                <a:gd name="connsiteX38" fmla="*/ 1211070 w 1389058"/>
                <a:gd name="connsiteY38" fmla="*/ 786666 h 1453839"/>
                <a:gd name="connsiteX39" fmla="*/ 1217293 w 1389058"/>
                <a:gd name="connsiteY39" fmla="*/ 786666 h 1453839"/>
                <a:gd name="connsiteX40" fmla="*/ 1219782 w 1389058"/>
                <a:gd name="connsiteY40" fmla="*/ 785422 h 1453839"/>
                <a:gd name="connsiteX41" fmla="*/ 1243431 w 1389058"/>
                <a:gd name="connsiteY41" fmla="*/ 766751 h 1453839"/>
                <a:gd name="connsiteX42" fmla="*/ 1334292 w 1389058"/>
                <a:gd name="connsiteY42" fmla="*/ 293755 h 1453839"/>
                <a:gd name="connsiteX43" fmla="*/ 1333048 w 1389058"/>
                <a:gd name="connsiteY43" fmla="*/ 288776 h 1453839"/>
                <a:gd name="connsiteX44" fmla="*/ 1316867 w 1389058"/>
                <a:gd name="connsiteY44" fmla="*/ 282553 h 1453839"/>
                <a:gd name="connsiteX45" fmla="*/ 1284505 w 1389058"/>
                <a:gd name="connsiteY45" fmla="*/ 282553 h 1453839"/>
                <a:gd name="connsiteX46" fmla="*/ 281297 w 1389058"/>
                <a:gd name="connsiteY46" fmla="*/ 282553 h 1453839"/>
                <a:gd name="connsiteX47" fmla="*/ 180478 w 1389058"/>
                <a:gd name="connsiteY47" fmla="*/ 44810 h 1453839"/>
                <a:gd name="connsiteX48" fmla="*/ 149361 w 1389058"/>
                <a:gd name="connsiteY48" fmla="*/ 73439 h 1453839"/>
                <a:gd name="connsiteX49" fmla="*/ 155225 w 1389058"/>
                <a:gd name="connsiteY49" fmla="*/ 550071 h 1453839"/>
                <a:gd name="connsiteX50" fmla="*/ 149361 w 1389058"/>
                <a:gd name="connsiteY50" fmla="*/ 580042 h 1453839"/>
                <a:gd name="connsiteX51" fmla="*/ 150230 w 1389058"/>
                <a:gd name="connsiteY51" fmla="*/ 600138 h 1453839"/>
                <a:gd name="connsiteX52" fmla="*/ 155841 w 1389058"/>
                <a:gd name="connsiteY52" fmla="*/ 600138 h 1453839"/>
                <a:gd name="connsiteX53" fmla="*/ 155225 w 1389058"/>
                <a:gd name="connsiteY53" fmla="*/ 550071 h 1453839"/>
                <a:gd name="connsiteX54" fmla="*/ 205372 w 1389058"/>
                <a:gd name="connsiteY54" fmla="*/ 293755 h 1453839"/>
                <a:gd name="connsiteX55" fmla="*/ 281297 w 1389058"/>
                <a:gd name="connsiteY55" fmla="*/ 237742 h 1453839"/>
                <a:gd name="connsiteX56" fmla="*/ 1239697 w 1389058"/>
                <a:gd name="connsiteY56" fmla="*/ 237742 h 1453839"/>
                <a:gd name="connsiteX57" fmla="*/ 1239697 w 1389058"/>
                <a:gd name="connsiteY57" fmla="*/ 177996 h 1453839"/>
                <a:gd name="connsiteX58" fmla="*/ 1212314 w 1389058"/>
                <a:gd name="connsiteY58" fmla="*/ 151856 h 1453839"/>
                <a:gd name="connsiteX59" fmla="*/ 527743 w 1389058"/>
                <a:gd name="connsiteY59" fmla="*/ 151856 h 1453839"/>
                <a:gd name="connsiteX60" fmla="*/ 454307 w 1389058"/>
                <a:gd name="connsiteY60" fmla="*/ 56013 h 1453839"/>
                <a:gd name="connsiteX61" fmla="*/ 430658 w 1389058"/>
                <a:gd name="connsiteY61" fmla="*/ 44810 h 1453839"/>
                <a:gd name="connsiteX62" fmla="*/ 180478 w 1389058"/>
                <a:gd name="connsiteY62" fmla="*/ 44810 h 1453839"/>
                <a:gd name="connsiteX63" fmla="*/ 180478 w 1389058"/>
                <a:gd name="connsiteY63" fmla="*/ 0 h 1453839"/>
                <a:gd name="connsiteX64" fmla="*/ 430658 w 1389058"/>
                <a:gd name="connsiteY64" fmla="*/ 0 h 1453839"/>
                <a:gd name="connsiteX65" fmla="*/ 490402 w 1389058"/>
                <a:gd name="connsiteY65" fmla="*/ 29873 h 1453839"/>
                <a:gd name="connsiteX66" fmla="*/ 550147 w 1389058"/>
                <a:gd name="connsiteY66" fmla="*/ 107046 h 1453839"/>
                <a:gd name="connsiteX67" fmla="*/ 1212314 w 1389058"/>
                <a:gd name="connsiteY67" fmla="*/ 107046 h 1453839"/>
                <a:gd name="connsiteX68" fmla="*/ 1284505 w 1389058"/>
                <a:gd name="connsiteY68" fmla="*/ 177996 h 1453839"/>
                <a:gd name="connsiteX69" fmla="*/ 1284505 w 1389058"/>
                <a:gd name="connsiteY69" fmla="*/ 237742 h 1453839"/>
                <a:gd name="connsiteX70" fmla="*/ 1316867 w 1389058"/>
                <a:gd name="connsiteY70" fmla="*/ 237742 h 1453839"/>
                <a:gd name="connsiteX71" fmla="*/ 1367899 w 1389058"/>
                <a:gd name="connsiteY71" fmla="*/ 260148 h 1453839"/>
                <a:gd name="connsiteX72" fmla="*/ 1377856 w 1389058"/>
                <a:gd name="connsiteY72" fmla="*/ 302468 h 1453839"/>
                <a:gd name="connsiteX73" fmla="*/ 1286995 w 1389058"/>
                <a:gd name="connsiteY73" fmla="*/ 775464 h 1453839"/>
                <a:gd name="connsiteX74" fmla="*/ 1229740 w 1389058"/>
                <a:gd name="connsiteY74" fmla="*/ 828987 h 1453839"/>
                <a:gd name="connsiteX75" fmla="*/ 1226006 w 1389058"/>
                <a:gd name="connsiteY75" fmla="*/ 830232 h 1453839"/>
                <a:gd name="connsiteX76" fmla="*/ 1224761 w 1389058"/>
                <a:gd name="connsiteY76" fmla="*/ 830232 h 1453839"/>
                <a:gd name="connsiteX77" fmla="*/ 1211070 w 1389058"/>
                <a:gd name="connsiteY77" fmla="*/ 831476 h 1453839"/>
                <a:gd name="connsiteX78" fmla="*/ 716933 w 1389058"/>
                <a:gd name="connsiteY78" fmla="*/ 831476 h 1453839"/>
                <a:gd name="connsiteX79" fmla="*/ 716933 w 1389058"/>
                <a:gd name="connsiteY79" fmla="*/ 973375 h 1453839"/>
                <a:gd name="connsiteX80" fmla="*/ 795348 w 1389058"/>
                <a:gd name="connsiteY80" fmla="*/ 973375 h 1453839"/>
                <a:gd name="connsiteX81" fmla="*/ 845135 w 1389058"/>
                <a:gd name="connsiteY81" fmla="*/ 1023164 h 1453839"/>
                <a:gd name="connsiteX82" fmla="*/ 845135 w 1389058"/>
                <a:gd name="connsiteY82" fmla="*/ 1044324 h 1453839"/>
                <a:gd name="connsiteX83" fmla="*/ 1168751 w 1389058"/>
                <a:gd name="connsiteY83" fmla="*/ 1044324 h 1453839"/>
                <a:gd name="connsiteX84" fmla="*/ 1245920 w 1389058"/>
                <a:gd name="connsiteY84" fmla="*/ 1122742 h 1453839"/>
                <a:gd name="connsiteX85" fmla="*/ 1245920 w 1389058"/>
                <a:gd name="connsiteY85" fmla="*/ 1265886 h 1453839"/>
                <a:gd name="connsiteX86" fmla="*/ 1351718 w 1389058"/>
                <a:gd name="connsiteY86" fmla="*/ 1265886 h 1453839"/>
                <a:gd name="connsiteX87" fmla="*/ 1389058 w 1389058"/>
                <a:gd name="connsiteY87" fmla="*/ 1303227 h 1453839"/>
                <a:gd name="connsiteX88" fmla="*/ 1389058 w 1389058"/>
                <a:gd name="connsiteY88" fmla="*/ 1416497 h 1453839"/>
                <a:gd name="connsiteX89" fmla="*/ 1351718 w 1389058"/>
                <a:gd name="connsiteY89" fmla="*/ 1453839 h 1453839"/>
                <a:gd name="connsiteX90" fmla="*/ 1089091 w 1389058"/>
                <a:gd name="connsiteY90" fmla="*/ 1453839 h 1453839"/>
                <a:gd name="connsiteX91" fmla="*/ 1051751 w 1389058"/>
                <a:gd name="connsiteY91" fmla="*/ 1416497 h 1453839"/>
                <a:gd name="connsiteX92" fmla="*/ 1051751 w 1389058"/>
                <a:gd name="connsiteY92" fmla="*/ 1303227 h 1453839"/>
                <a:gd name="connsiteX93" fmla="*/ 1089091 w 1389058"/>
                <a:gd name="connsiteY93" fmla="*/ 1265886 h 1453839"/>
                <a:gd name="connsiteX94" fmla="*/ 1202357 w 1389058"/>
                <a:gd name="connsiteY94" fmla="*/ 1265886 h 1453839"/>
                <a:gd name="connsiteX95" fmla="*/ 1202357 w 1389058"/>
                <a:gd name="connsiteY95" fmla="*/ 1122742 h 1453839"/>
                <a:gd name="connsiteX96" fmla="*/ 1168751 w 1389058"/>
                <a:gd name="connsiteY96" fmla="*/ 1089134 h 1453839"/>
                <a:gd name="connsiteX97" fmla="*/ 845135 w 1389058"/>
                <a:gd name="connsiteY97" fmla="*/ 1089134 h 1453839"/>
                <a:gd name="connsiteX98" fmla="*/ 845135 w 1389058"/>
                <a:gd name="connsiteY98" fmla="*/ 1111540 h 1453839"/>
                <a:gd name="connsiteX99" fmla="*/ 795348 w 1389058"/>
                <a:gd name="connsiteY99" fmla="*/ 1161329 h 1453839"/>
                <a:gd name="connsiteX100" fmla="*/ 593710 w 1389058"/>
                <a:gd name="connsiteY100" fmla="*/ 1161329 h 1453839"/>
                <a:gd name="connsiteX101" fmla="*/ 545168 w 1389058"/>
                <a:gd name="connsiteY101" fmla="*/ 1111540 h 1453839"/>
                <a:gd name="connsiteX102" fmla="*/ 545168 w 1389058"/>
                <a:gd name="connsiteY102" fmla="*/ 1089134 h 1453839"/>
                <a:gd name="connsiteX103" fmla="*/ 220308 w 1389058"/>
                <a:gd name="connsiteY103" fmla="*/ 1089134 h 1453839"/>
                <a:gd name="connsiteX104" fmla="*/ 187946 w 1389058"/>
                <a:gd name="connsiteY104" fmla="*/ 1122742 h 1453839"/>
                <a:gd name="connsiteX105" fmla="*/ 187946 w 1389058"/>
                <a:gd name="connsiteY105" fmla="*/ 1265886 h 1453839"/>
                <a:gd name="connsiteX106" fmla="*/ 299967 w 1389058"/>
                <a:gd name="connsiteY106" fmla="*/ 1265886 h 1453839"/>
                <a:gd name="connsiteX107" fmla="*/ 337307 w 1389058"/>
                <a:gd name="connsiteY107" fmla="*/ 1303227 h 1453839"/>
                <a:gd name="connsiteX108" fmla="*/ 337307 w 1389058"/>
                <a:gd name="connsiteY108" fmla="*/ 1416497 h 1453839"/>
                <a:gd name="connsiteX109" fmla="*/ 299967 w 1389058"/>
                <a:gd name="connsiteY109" fmla="*/ 1453839 h 1453839"/>
                <a:gd name="connsiteX110" fmla="*/ 38585 w 1389058"/>
                <a:gd name="connsiteY110" fmla="*/ 1453839 h 1453839"/>
                <a:gd name="connsiteX111" fmla="*/ 0 w 1389058"/>
                <a:gd name="connsiteY111" fmla="*/ 1416497 h 1453839"/>
                <a:gd name="connsiteX112" fmla="*/ 0 w 1389058"/>
                <a:gd name="connsiteY112" fmla="*/ 1303227 h 1453839"/>
                <a:gd name="connsiteX113" fmla="*/ 38585 w 1389058"/>
                <a:gd name="connsiteY113" fmla="*/ 1265886 h 1453839"/>
                <a:gd name="connsiteX114" fmla="*/ 143138 w 1389058"/>
                <a:gd name="connsiteY114" fmla="*/ 1265886 h 1453839"/>
                <a:gd name="connsiteX115" fmla="*/ 143138 w 1389058"/>
                <a:gd name="connsiteY115" fmla="*/ 1122742 h 1453839"/>
                <a:gd name="connsiteX116" fmla="*/ 220308 w 1389058"/>
                <a:gd name="connsiteY116" fmla="*/ 1044324 h 1453839"/>
                <a:gd name="connsiteX117" fmla="*/ 545168 w 1389058"/>
                <a:gd name="connsiteY117" fmla="*/ 1044324 h 1453839"/>
                <a:gd name="connsiteX118" fmla="*/ 545168 w 1389058"/>
                <a:gd name="connsiteY118" fmla="*/ 1023164 h 1453839"/>
                <a:gd name="connsiteX119" fmla="*/ 593710 w 1389058"/>
                <a:gd name="connsiteY119" fmla="*/ 973375 h 1453839"/>
                <a:gd name="connsiteX120" fmla="*/ 672125 w 1389058"/>
                <a:gd name="connsiteY120" fmla="*/ 973375 h 1453839"/>
                <a:gd name="connsiteX121" fmla="*/ 672125 w 1389058"/>
                <a:gd name="connsiteY121" fmla="*/ 831476 h 1453839"/>
                <a:gd name="connsiteX122" fmla="*/ 175500 w 1389058"/>
                <a:gd name="connsiteY122" fmla="*/ 831476 h 1453839"/>
                <a:gd name="connsiteX123" fmla="*/ 124468 w 1389058"/>
                <a:gd name="connsiteY123" fmla="*/ 809071 h 1453839"/>
                <a:gd name="connsiteX124" fmla="*/ 117000 w 1389058"/>
                <a:gd name="connsiteY124" fmla="*/ 799114 h 1453839"/>
                <a:gd name="connsiteX125" fmla="*/ 104553 w 1389058"/>
                <a:gd name="connsiteY125" fmla="*/ 759282 h 1453839"/>
                <a:gd name="connsiteX126" fmla="*/ 104553 w 1389058"/>
                <a:gd name="connsiteY126" fmla="*/ 73439 h 1453839"/>
                <a:gd name="connsiteX127" fmla="*/ 180478 w 1389058"/>
                <a:gd name="connsiteY127" fmla="*/ 0 h 1453839"/>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1096559 w 1389058"/>
                <a:gd name="connsiteY4" fmla="*/ 1310696 h 1453839"/>
                <a:gd name="connsiteX5" fmla="*/ 44809 w 1389058"/>
                <a:gd name="connsiteY5" fmla="*/ 1310696 h 1453839"/>
                <a:gd name="connsiteX6" fmla="*/ 44809 w 1389058"/>
                <a:gd name="connsiteY6" fmla="*/ 1409029 h 1453839"/>
                <a:gd name="connsiteX7" fmla="*/ 293744 w 1389058"/>
                <a:gd name="connsiteY7" fmla="*/ 1409029 h 1453839"/>
                <a:gd name="connsiteX8" fmla="*/ 293744 w 1389058"/>
                <a:gd name="connsiteY8" fmla="*/ 1310696 h 1453839"/>
                <a:gd name="connsiteX9" fmla="*/ 44809 w 1389058"/>
                <a:gd name="connsiteY9" fmla="*/ 1310696 h 1453839"/>
                <a:gd name="connsiteX10" fmla="*/ 593710 w 1389058"/>
                <a:gd name="connsiteY10" fmla="*/ 1016940 h 1453839"/>
                <a:gd name="connsiteX11" fmla="*/ 588732 w 1389058"/>
                <a:gd name="connsiteY11" fmla="*/ 1023164 h 1453839"/>
                <a:gd name="connsiteX12" fmla="*/ 588732 w 1389058"/>
                <a:gd name="connsiteY12" fmla="*/ 1111540 h 1453839"/>
                <a:gd name="connsiteX13" fmla="*/ 593710 w 1389058"/>
                <a:gd name="connsiteY13" fmla="*/ 1116518 h 1453839"/>
                <a:gd name="connsiteX14" fmla="*/ 795348 w 1389058"/>
                <a:gd name="connsiteY14" fmla="*/ 1116518 h 1453839"/>
                <a:gd name="connsiteX15" fmla="*/ 800327 w 1389058"/>
                <a:gd name="connsiteY15" fmla="*/ 1111540 h 1453839"/>
                <a:gd name="connsiteX16" fmla="*/ 800327 w 1389058"/>
                <a:gd name="connsiteY16" fmla="*/ 1023164 h 1453839"/>
                <a:gd name="connsiteX17" fmla="*/ 795348 w 1389058"/>
                <a:gd name="connsiteY17" fmla="*/ 1016940 h 1453839"/>
                <a:gd name="connsiteX18" fmla="*/ 593710 w 1389058"/>
                <a:gd name="connsiteY18" fmla="*/ 1016940 h 1453839"/>
                <a:gd name="connsiteX19" fmla="*/ 158043 w 1389058"/>
                <a:gd name="connsiteY19" fmla="*/ 779167 h 1453839"/>
                <a:gd name="connsiteX20" fmla="*/ 158074 w 1389058"/>
                <a:gd name="connsiteY20" fmla="*/ 779198 h 1453839"/>
                <a:gd name="connsiteX21" fmla="*/ 158074 w 1389058"/>
                <a:gd name="connsiteY21" fmla="*/ 781687 h 1453839"/>
                <a:gd name="connsiteX22" fmla="*/ 158043 w 1389058"/>
                <a:gd name="connsiteY22" fmla="*/ 779167 h 1453839"/>
                <a:gd name="connsiteX23" fmla="*/ 157927 w 1389058"/>
                <a:gd name="connsiteY23" fmla="*/ 769748 h 1453839"/>
                <a:gd name="connsiteX24" fmla="*/ 158043 w 1389058"/>
                <a:gd name="connsiteY24" fmla="*/ 779167 h 1453839"/>
                <a:gd name="connsiteX25" fmla="*/ 157962 w 1389058"/>
                <a:gd name="connsiteY25" fmla="*/ 779086 h 1453839"/>
                <a:gd name="connsiteX26" fmla="*/ 157626 w 1389058"/>
                <a:gd name="connsiteY26" fmla="*/ 771316 h 1453839"/>
                <a:gd name="connsiteX27" fmla="*/ 157927 w 1389058"/>
                <a:gd name="connsiteY27" fmla="*/ 769748 h 1453839"/>
                <a:gd name="connsiteX28" fmla="*/ 281297 w 1389058"/>
                <a:gd name="connsiteY28" fmla="*/ 282553 h 1453839"/>
                <a:gd name="connsiteX29" fmla="*/ 247691 w 1389058"/>
                <a:gd name="connsiteY29" fmla="*/ 302468 h 1453839"/>
                <a:gd name="connsiteX30" fmla="*/ 157927 w 1389058"/>
                <a:gd name="connsiteY30" fmla="*/ 769748 h 1453839"/>
                <a:gd name="connsiteX31" fmla="*/ 157626 w 1389058"/>
                <a:gd name="connsiteY31" fmla="*/ 771316 h 1453839"/>
                <a:gd name="connsiteX32" fmla="*/ 156829 w 1389058"/>
                <a:gd name="connsiteY32" fmla="*/ 775464 h 1453839"/>
                <a:gd name="connsiteX33" fmla="*/ 156829 w 1389058"/>
                <a:gd name="connsiteY33" fmla="*/ 777953 h 1453839"/>
                <a:gd name="connsiteX34" fmla="*/ 157962 w 1389058"/>
                <a:gd name="connsiteY34" fmla="*/ 779086 h 1453839"/>
                <a:gd name="connsiteX35" fmla="*/ 158074 w 1389058"/>
                <a:gd name="connsiteY35" fmla="*/ 781687 h 1453839"/>
                <a:gd name="connsiteX36" fmla="*/ 175500 w 1389058"/>
                <a:gd name="connsiteY36" fmla="*/ 786666 h 1453839"/>
                <a:gd name="connsiteX37" fmla="*/ 1211070 w 1389058"/>
                <a:gd name="connsiteY37" fmla="*/ 786666 h 1453839"/>
                <a:gd name="connsiteX38" fmla="*/ 1217293 w 1389058"/>
                <a:gd name="connsiteY38" fmla="*/ 786666 h 1453839"/>
                <a:gd name="connsiteX39" fmla="*/ 1219782 w 1389058"/>
                <a:gd name="connsiteY39" fmla="*/ 785422 h 1453839"/>
                <a:gd name="connsiteX40" fmla="*/ 1243431 w 1389058"/>
                <a:gd name="connsiteY40" fmla="*/ 766751 h 1453839"/>
                <a:gd name="connsiteX41" fmla="*/ 1334292 w 1389058"/>
                <a:gd name="connsiteY41" fmla="*/ 293755 h 1453839"/>
                <a:gd name="connsiteX42" fmla="*/ 1333048 w 1389058"/>
                <a:gd name="connsiteY42" fmla="*/ 288776 h 1453839"/>
                <a:gd name="connsiteX43" fmla="*/ 1316867 w 1389058"/>
                <a:gd name="connsiteY43" fmla="*/ 282553 h 1453839"/>
                <a:gd name="connsiteX44" fmla="*/ 1284505 w 1389058"/>
                <a:gd name="connsiteY44" fmla="*/ 282553 h 1453839"/>
                <a:gd name="connsiteX45" fmla="*/ 281297 w 1389058"/>
                <a:gd name="connsiteY45" fmla="*/ 282553 h 1453839"/>
                <a:gd name="connsiteX46" fmla="*/ 180478 w 1389058"/>
                <a:gd name="connsiteY46" fmla="*/ 44810 h 1453839"/>
                <a:gd name="connsiteX47" fmla="*/ 149361 w 1389058"/>
                <a:gd name="connsiteY47" fmla="*/ 73439 h 1453839"/>
                <a:gd name="connsiteX48" fmla="*/ 155225 w 1389058"/>
                <a:gd name="connsiteY48" fmla="*/ 550071 h 1453839"/>
                <a:gd name="connsiteX49" fmla="*/ 149361 w 1389058"/>
                <a:gd name="connsiteY49" fmla="*/ 580042 h 1453839"/>
                <a:gd name="connsiteX50" fmla="*/ 150230 w 1389058"/>
                <a:gd name="connsiteY50" fmla="*/ 600138 h 1453839"/>
                <a:gd name="connsiteX51" fmla="*/ 155841 w 1389058"/>
                <a:gd name="connsiteY51" fmla="*/ 600138 h 1453839"/>
                <a:gd name="connsiteX52" fmla="*/ 155225 w 1389058"/>
                <a:gd name="connsiteY52" fmla="*/ 550071 h 1453839"/>
                <a:gd name="connsiteX53" fmla="*/ 205372 w 1389058"/>
                <a:gd name="connsiteY53" fmla="*/ 293755 h 1453839"/>
                <a:gd name="connsiteX54" fmla="*/ 281297 w 1389058"/>
                <a:gd name="connsiteY54" fmla="*/ 237742 h 1453839"/>
                <a:gd name="connsiteX55" fmla="*/ 1239697 w 1389058"/>
                <a:gd name="connsiteY55" fmla="*/ 237742 h 1453839"/>
                <a:gd name="connsiteX56" fmla="*/ 1239697 w 1389058"/>
                <a:gd name="connsiteY56" fmla="*/ 177996 h 1453839"/>
                <a:gd name="connsiteX57" fmla="*/ 1212314 w 1389058"/>
                <a:gd name="connsiteY57" fmla="*/ 151856 h 1453839"/>
                <a:gd name="connsiteX58" fmla="*/ 527743 w 1389058"/>
                <a:gd name="connsiteY58" fmla="*/ 151856 h 1453839"/>
                <a:gd name="connsiteX59" fmla="*/ 454307 w 1389058"/>
                <a:gd name="connsiteY59" fmla="*/ 56013 h 1453839"/>
                <a:gd name="connsiteX60" fmla="*/ 430658 w 1389058"/>
                <a:gd name="connsiteY60" fmla="*/ 44810 h 1453839"/>
                <a:gd name="connsiteX61" fmla="*/ 180478 w 1389058"/>
                <a:gd name="connsiteY61" fmla="*/ 44810 h 1453839"/>
                <a:gd name="connsiteX62" fmla="*/ 180478 w 1389058"/>
                <a:gd name="connsiteY62" fmla="*/ 0 h 1453839"/>
                <a:gd name="connsiteX63" fmla="*/ 430658 w 1389058"/>
                <a:gd name="connsiteY63" fmla="*/ 0 h 1453839"/>
                <a:gd name="connsiteX64" fmla="*/ 490402 w 1389058"/>
                <a:gd name="connsiteY64" fmla="*/ 29873 h 1453839"/>
                <a:gd name="connsiteX65" fmla="*/ 550147 w 1389058"/>
                <a:gd name="connsiteY65" fmla="*/ 107046 h 1453839"/>
                <a:gd name="connsiteX66" fmla="*/ 1212314 w 1389058"/>
                <a:gd name="connsiteY66" fmla="*/ 107046 h 1453839"/>
                <a:gd name="connsiteX67" fmla="*/ 1284505 w 1389058"/>
                <a:gd name="connsiteY67" fmla="*/ 177996 h 1453839"/>
                <a:gd name="connsiteX68" fmla="*/ 1284505 w 1389058"/>
                <a:gd name="connsiteY68" fmla="*/ 237742 h 1453839"/>
                <a:gd name="connsiteX69" fmla="*/ 1316867 w 1389058"/>
                <a:gd name="connsiteY69" fmla="*/ 237742 h 1453839"/>
                <a:gd name="connsiteX70" fmla="*/ 1367899 w 1389058"/>
                <a:gd name="connsiteY70" fmla="*/ 260148 h 1453839"/>
                <a:gd name="connsiteX71" fmla="*/ 1377856 w 1389058"/>
                <a:gd name="connsiteY71" fmla="*/ 302468 h 1453839"/>
                <a:gd name="connsiteX72" fmla="*/ 1286995 w 1389058"/>
                <a:gd name="connsiteY72" fmla="*/ 775464 h 1453839"/>
                <a:gd name="connsiteX73" fmla="*/ 1229740 w 1389058"/>
                <a:gd name="connsiteY73" fmla="*/ 828987 h 1453839"/>
                <a:gd name="connsiteX74" fmla="*/ 1226006 w 1389058"/>
                <a:gd name="connsiteY74" fmla="*/ 830232 h 1453839"/>
                <a:gd name="connsiteX75" fmla="*/ 1224761 w 1389058"/>
                <a:gd name="connsiteY75" fmla="*/ 830232 h 1453839"/>
                <a:gd name="connsiteX76" fmla="*/ 1211070 w 1389058"/>
                <a:gd name="connsiteY76" fmla="*/ 831476 h 1453839"/>
                <a:gd name="connsiteX77" fmla="*/ 716933 w 1389058"/>
                <a:gd name="connsiteY77" fmla="*/ 831476 h 1453839"/>
                <a:gd name="connsiteX78" fmla="*/ 716933 w 1389058"/>
                <a:gd name="connsiteY78" fmla="*/ 973375 h 1453839"/>
                <a:gd name="connsiteX79" fmla="*/ 795348 w 1389058"/>
                <a:gd name="connsiteY79" fmla="*/ 973375 h 1453839"/>
                <a:gd name="connsiteX80" fmla="*/ 845135 w 1389058"/>
                <a:gd name="connsiteY80" fmla="*/ 1023164 h 1453839"/>
                <a:gd name="connsiteX81" fmla="*/ 845135 w 1389058"/>
                <a:gd name="connsiteY81" fmla="*/ 1044324 h 1453839"/>
                <a:gd name="connsiteX82" fmla="*/ 1168751 w 1389058"/>
                <a:gd name="connsiteY82" fmla="*/ 1044324 h 1453839"/>
                <a:gd name="connsiteX83" fmla="*/ 1245920 w 1389058"/>
                <a:gd name="connsiteY83" fmla="*/ 1122742 h 1453839"/>
                <a:gd name="connsiteX84" fmla="*/ 1245920 w 1389058"/>
                <a:gd name="connsiteY84" fmla="*/ 1265886 h 1453839"/>
                <a:gd name="connsiteX85" fmla="*/ 1351718 w 1389058"/>
                <a:gd name="connsiteY85" fmla="*/ 1265886 h 1453839"/>
                <a:gd name="connsiteX86" fmla="*/ 1389058 w 1389058"/>
                <a:gd name="connsiteY86" fmla="*/ 1303227 h 1453839"/>
                <a:gd name="connsiteX87" fmla="*/ 1389058 w 1389058"/>
                <a:gd name="connsiteY87" fmla="*/ 1416497 h 1453839"/>
                <a:gd name="connsiteX88" fmla="*/ 1351718 w 1389058"/>
                <a:gd name="connsiteY88" fmla="*/ 1453839 h 1453839"/>
                <a:gd name="connsiteX89" fmla="*/ 1089091 w 1389058"/>
                <a:gd name="connsiteY89" fmla="*/ 1453839 h 1453839"/>
                <a:gd name="connsiteX90" fmla="*/ 1051751 w 1389058"/>
                <a:gd name="connsiteY90" fmla="*/ 1416497 h 1453839"/>
                <a:gd name="connsiteX91" fmla="*/ 1051751 w 1389058"/>
                <a:gd name="connsiteY91" fmla="*/ 1303227 h 1453839"/>
                <a:gd name="connsiteX92" fmla="*/ 1089091 w 1389058"/>
                <a:gd name="connsiteY92" fmla="*/ 1265886 h 1453839"/>
                <a:gd name="connsiteX93" fmla="*/ 1202357 w 1389058"/>
                <a:gd name="connsiteY93" fmla="*/ 1265886 h 1453839"/>
                <a:gd name="connsiteX94" fmla="*/ 1202357 w 1389058"/>
                <a:gd name="connsiteY94" fmla="*/ 1122742 h 1453839"/>
                <a:gd name="connsiteX95" fmla="*/ 1168751 w 1389058"/>
                <a:gd name="connsiteY95" fmla="*/ 1089134 h 1453839"/>
                <a:gd name="connsiteX96" fmla="*/ 845135 w 1389058"/>
                <a:gd name="connsiteY96" fmla="*/ 1089134 h 1453839"/>
                <a:gd name="connsiteX97" fmla="*/ 845135 w 1389058"/>
                <a:gd name="connsiteY97" fmla="*/ 1111540 h 1453839"/>
                <a:gd name="connsiteX98" fmla="*/ 795348 w 1389058"/>
                <a:gd name="connsiteY98" fmla="*/ 1161329 h 1453839"/>
                <a:gd name="connsiteX99" fmla="*/ 593710 w 1389058"/>
                <a:gd name="connsiteY99" fmla="*/ 1161329 h 1453839"/>
                <a:gd name="connsiteX100" fmla="*/ 545168 w 1389058"/>
                <a:gd name="connsiteY100" fmla="*/ 1111540 h 1453839"/>
                <a:gd name="connsiteX101" fmla="*/ 545168 w 1389058"/>
                <a:gd name="connsiteY101" fmla="*/ 1089134 h 1453839"/>
                <a:gd name="connsiteX102" fmla="*/ 220308 w 1389058"/>
                <a:gd name="connsiteY102" fmla="*/ 1089134 h 1453839"/>
                <a:gd name="connsiteX103" fmla="*/ 187946 w 1389058"/>
                <a:gd name="connsiteY103" fmla="*/ 1122742 h 1453839"/>
                <a:gd name="connsiteX104" fmla="*/ 187946 w 1389058"/>
                <a:gd name="connsiteY104" fmla="*/ 1265886 h 1453839"/>
                <a:gd name="connsiteX105" fmla="*/ 299967 w 1389058"/>
                <a:gd name="connsiteY105" fmla="*/ 1265886 h 1453839"/>
                <a:gd name="connsiteX106" fmla="*/ 337307 w 1389058"/>
                <a:gd name="connsiteY106" fmla="*/ 1303227 h 1453839"/>
                <a:gd name="connsiteX107" fmla="*/ 337307 w 1389058"/>
                <a:gd name="connsiteY107" fmla="*/ 1416497 h 1453839"/>
                <a:gd name="connsiteX108" fmla="*/ 299967 w 1389058"/>
                <a:gd name="connsiteY108" fmla="*/ 1453839 h 1453839"/>
                <a:gd name="connsiteX109" fmla="*/ 38585 w 1389058"/>
                <a:gd name="connsiteY109" fmla="*/ 1453839 h 1453839"/>
                <a:gd name="connsiteX110" fmla="*/ 0 w 1389058"/>
                <a:gd name="connsiteY110" fmla="*/ 1416497 h 1453839"/>
                <a:gd name="connsiteX111" fmla="*/ 0 w 1389058"/>
                <a:gd name="connsiteY111" fmla="*/ 1303227 h 1453839"/>
                <a:gd name="connsiteX112" fmla="*/ 38585 w 1389058"/>
                <a:gd name="connsiteY112" fmla="*/ 1265886 h 1453839"/>
                <a:gd name="connsiteX113" fmla="*/ 143138 w 1389058"/>
                <a:gd name="connsiteY113" fmla="*/ 1265886 h 1453839"/>
                <a:gd name="connsiteX114" fmla="*/ 143138 w 1389058"/>
                <a:gd name="connsiteY114" fmla="*/ 1122742 h 1453839"/>
                <a:gd name="connsiteX115" fmla="*/ 220308 w 1389058"/>
                <a:gd name="connsiteY115" fmla="*/ 1044324 h 1453839"/>
                <a:gd name="connsiteX116" fmla="*/ 545168 w 1389058"/>
                <a:gd name="connsiteY116" fmla="*/ 1044324 h 1453839"/>
                <a:gd name="connsiteX117" fmla="*/ 545168 w 1389058"/>
                <a:gd name="connsiteY117" fmla="*/ 1023164 h 1453839"/>
                <a:gd name="connsiteX118" fmla="*/ 593710 w 1389058"/>
                <a:gd name="connsiteY118" fmla="*/ 973375 h 1453839"/>
                <a:gd name="connsiteX119" fmla="*/ 672125 w 1389058"/>
                <a:gd name="connsiteY119" fmla="*/ 973375 h 1453839"/>
                <a:gd name="connsiteX120" fmla="*/ 672125 w 1389058"/>
                <a:gd name="connsiteY120" fmla="*/ 831476 h 1453839"/>
                <a:gd name="connsiteX121" fmla="*/ 175500 w 1389058"/>
                <a:gd name="connsiteY121" fmla="*/ 831476 h 1453839"/>
                <a:gd name="connsiteX122" fmla="*/ 124468 w 1389058"/>
                <a:gd name="connsiteY122" fmla="*/ 809071 h 1453839"/>
                <a:gd name="connsiteX123" fmla="*/ 117000 w 1389058"/>
                <a:gd name="connsiteY123" fmla="*/ 799114 h 1453839"/>
                <a:gd name="connsiteX124" fmla="*/ 104553 w 1389058"/>
                <a:gd name="connsiteY124" fmla="*/ 759282 h 1453839"/>
                <a:gd name="connsiteX125" fmla="*/ 104553 w 1389058"/>
                <a:gd name="connsiteY125" fmla="*/ 73439 h 1453839"/>
                <a:gd name="connsiteX126" fmla="*/ 180478 w 1389058"/>
                <a:gd name="connsiteY126" fmla="*/ 0 h 1453839"/>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1096559 w 1389058"/>
                <a:gd name="connsiteY4" fmla="*/ 1310696 h 1453839"/>
                <a:gd name="connsiteX5" fmla="*/ 44809 w 1389058"/>
                <a:gd name="connsiteY5" fmla="*/ 1310696 h 1453839"/>
                <a:gd name="connsiteX6" fmla="*/ 44809 w 1389058"/>
                <a:gd name="connsiteY6" fmla="*/ 1409029 h 1453839"/>
                <a:gd name="connsiteX7" fmla="*/ 293744 w 1389058"/>
                <a:gd name="connsiteY7" fmla="*/ 1409029 h 1453839"/>
                <a:gd name="connsiteX8" fmla="*/ 293744 w 1389058"/>
                <a:gd name="connsiteY8" fmla="*/ 1310696 h 1453839"/>
                <a:gd name="connsiteX9" fmla="*/ 44809 w 1389058"/>
                <a:gd name="connsiteY9" fmla="*/ 1310696 h 1453839"/>
                <a:gd name="connsiteX10" fmla="*/ 593710 w 1389058"/>
                <a:gd name="connsiteY10" fmla="*/ 1016940 h 1453839"/>
                <a:gd name="connsiteX11" fmla="*/ 588732 w 1389058"/>
                <a:gd name="connsiteY11" fmla="*/ 1023164 h 1453839"/>
                <a:gd name="connsiteX12" fmla="*/ 588732 w 1389058"/>
                <a:gd name="connsiteY12" fmla="*/ 1111540 h 1453839"/>
                <a:gd name="connsiteX13" fmla="*/ 593710 w 1389058"/>
                <a:gd name="connsiteY13" fmla="*/ 1116518 h 1453839"/>
                <a:gd name="connsiteX14" fmla="*/ 795348 w 1389058"/>
                <a:gd name="connsiteY14" fmla="*/ 1116518 h 1453839"/>
                <a:gd name="connsiteX15" fmla="*/ 800327 w 1389058"/>
                <a:gd name="connsiteY15" fmla="*/ 1111540 h 1453839"/>
                <a:gd name="connsiteX16" fmla="*/ 800327 w 1389058"/>
                <a:gd name="connsiteY16" fmla="*/ 1023164 h 1453839"/>
                <a:gd name="connsiteX17" fmla="*/ 795348 w 1389058"/>
                <a:gd name="connsiteY17" fmla="*/ 1016940 h 1453839"/>
                <a:gd name="connsiteX18" fmla="*/ 593710 w 1389058"/>
                <a:gd name="connsiteY18" fmla="*/ 1016940 h 1453839"/>
                <a:gd name="connsiteX19" fmla="*/ 158043 w 1389058"/>
                <a:gd name="connsiteY19" fmla="*/ 779167 h 1453839"/>
                <a:gd name="connsiteX20" fmla="*/ 158074 w 1389058"/>
                <a:gd name="connsiteY20" fmla="*/ 779198 h 1453839"/>
                <a:gd name="connsiteX21" fmla="*/ 158074 w 1389058"/>
                <a:gd name="connsiteY21" fmla="*/ 781687 h 1453839"/>
                <a:gd name="connsiteX22" fmla="*/ 158043 w 1389058"/>
                <a:gd name="connsiteY22" fmla="*/ 779167 h 1453839"/>
                <a:gd name="connsiteX23" fmla="*/ 157927 w 1389058"/>
                <a:gd name="connsiteY23" fmla="*/ 769748 h 1453839"/>
                <a:gd name="connsiteX24" fmla="*/ 158043 w 1389058"/>
                <a:gd name="connsiteY24" fmla="*/ 779167 h 1453839"/>
                <a:gd name="connsiteX25" fmla="*/ 157962 w 1389058"/>
                <a:gd name="connsiteY25" fmla="*/ 779086 h 1453839"/>
                <a:gd name="connsiteX26" fmla="*/ 157626 w 1389058"/>
                <a:gd name="connsiteY26" fmla="*/ 771316 h 1453839"/>
                <a:gd name="connsiteX27" fmla="*/ 157927 w 1389058"/>
                <a:gd name="connsiteY27" fmla="*/ 769748 h 1453839"/>
                <a:gd name="connsiteX28" fmla="*/ 281297 w 1389058"/>
                <a:gd name="connsiteY28" fmla="*/ 282553 h 1453839"/>
                <a:gd name="connsiteX29" fmla="*/ 247691 w 1389058"/>
                <a:gd name="connsiteY29" fmla="*/ 302468 h 1453839"/>
                <a:gd name="connsiteX30" fmla="*/ 157927 w 1389058"/>
                <a:gd name="connsiteY30" fmla="*/ 769748 h 1453839"/>
                <a:gd name="connsiteX31" fmla="*/ 157626 w 1389058"/>
                <a:gd name="connsiteY31" fmla="*/ 771316 h 1453839"/>
                <a:gd name="connsiteX32" fmla="*/ 156829 w 1389058"/>
                <a:gd name="connsiteY32" fmla="*/ 775464 h 1453839"/>
                <a:gd name="connsiteX33" fmla="*/ 156829 w 1389058"/>
                <a:gd name="connsiteY33" fmla="*/ 777953 h 1453839"/>
                <a:gd name="connsiteX34" fmla="*/ 157962 w 1389058"/>
                <a:gd name="connsiteY34" fmla="*/ 779086 h 1453839"/>
                <a:gd name="connsiteX35" fmla="*/ 158074 w 1389058"/>
                <a:gd name="connsiteY35" fmla="*/ 781687 h 1453839"/>
                <a:gd name="connsiteX36" fmla="*/ 175500 w 1389058"/>
                <a:gd name="connsiteY36" fmla="*/ 786666 h 1453839"/>
                <a:gd name="connsiteX37" fmla="*/ 1211070 w 1389058"/>
                <a:gd name="connsiteY37" fmla="*/ 786666 h 1453839"/>
                <a:gd name="connsiteX38" fmla="*/ 1217293 w 1389058"/>
                <a:gd name="connsiteY38" fmla="*/ 786666 h 1453839"/>
                <a:gd name="connsiteX39" fmla="*/ 1219782 w 1389058"/>
                <a:gd name="connsiteY39" fmla="*/ 785422 h 1453839"/>
                <a:gd name="connsiteX40" fmla="*/ 1243431 w 1389058"/>
                <a:gd name="connsiteY40" fmla="*/ 766751 h 1453839"/>
                <a:gd name="connsiteX41" fmla="*/ 1334292 w 1389058"/>
                <a:gd name="connsiteY41" fmla="*/ 293755 h 1453839"/>
                <a:gd name="connsiteX42" fmla="*/ 1333048 w 1389058"/>
                <a:gd name="connsiteY42" fmla="*/ 288776 h 1453839"/>
                <a:gd name="connsiteX43" fmla="*/ 1316867 w 1389058"/>
                <a:gd name="connsiteY43" fmla="*/ 282553 h 1453839"/>
                <a:gd name="connsiteX44" fmla="*/ 1284505 w 1389058"/>
                <a:gd name="connsiteY44" fmla="*/ 282553 h 1453839"/>
                <a:gd name="connsiteX45" fmla="*/ 281297 w 1389058"/>
                <a:gd name="connsiteY45" fmla="*/ 282553 h 1453839"/>
                <a:gd name="connsiteX46" fmla="*/ 180478 w 1389058"/>
                <a:gd name="connsiteY46" fmla="*/ 44810 h 1453839"/>
                <a:gd name="connsiteX47" fmla="*/ 149361 w 1389058"/>
                <a:gd name="connsiteY47" fmla="*/ 73439 h 1453839"/>
                <a:gd name="connsiteX48" fmla="*/ 155225 w 1389058"/>
                <a:gd name="connsiteY48" fmla="*/ 550071 h 1453839"/>
                <a:gd name="connsiteX49" fmla="*/ 149361 w 1389058"/>
                <a:gd name="connsiteY49" fmla="*/ 580042 h 1453839"/>
                <a:gd name="connsiteX50" fmla="*/ 150230 w 1389058"/>
                <a:gd name="connsiteY50" fmla="*/ 600138 h 1453839"/>
                <a:gd name="connsiteX51" fmla="*/ 155225 w 1389058"/>
                <a:gd name="connsiteY51" fmla="*/ 550071 h 1453839"/>
                <a:gd name="connsiteX52" fmla="*/ 205372 w 1389058"/>
                <a:gd name="connsiteY52" fmla="*/ 293755 h 1453839"/>
                <a:gd name="connsiteX53" fmla="*/ 281297 w 1389058"/>
                <a:gd name="connsiteY53" fmla="*/ 237742 h 1453839"/>
                <a:gd name="connsiteX54" fmla="*/ 1239697 w 1389058"/>
                <a:gd name="connsiteY54" fmla="*/ 237742 h 1453839"/>
                <a:gd name="connsiteX55" fmla="*/ 1239697 w 1389058"/>
                <a:gd name="connsiteY55" fmla="*/ 177996 h 1453839"/>
                <a:gd name="connsiteX56" fmla="*/ 1212314 w 1389058"/>
                <a:gd name="connsiteY56" fmla="*/ 151856 h 1453839"/>
                <a:gd name="connsiteX57" fmla="*/ 527743 w 1389058"/>
                <a:gd name="connsiteY57" fmla="*/ 151856 h 1453839"/>
                <a:gd name="connsiteX58" fmla="*/ 454307 w 1389058"/>
                <a:gd name="connsiteY58" fmla="*/ 56013 h 1453839"/>
                <a:gd name="connsiteX59" fmla="*/ 430658 w 1389058"/>
                <a:gd name="connsiteY59" fmla="*/ 44810 h 1453839"/>
                <a:gd name="connsiteX60" fmla="*/ 180478 w 1389058"/>
                <a:gd name="connsiteY60" fmla="*/ 44810 h 1453839"/>
                <a:gd name="connsiteX61" fmla="*/ 180478 w 1389058"/>
                <a:gd name="connsiteY61" fmla="*/ 0 h 1453839"/>
                <a:gd name="connsiteX62" fmla="*/ 430658 w 1389058"/>
                <a:gd name="connsiteY62" fmla="*/ 0 h 1453839"/>
                <a:gd name="connsiteX63" fmla="*/ 490402 w 1389058"/>
                <a:gd name="connsiteY63" fmla="*/ 29873 h 1453839"/>
                <a:gd name="connsiteX64" fmla="*/ 550147 w 1389058"/>
                <a:gd name="connsiteY64" fmla="*/ 107046 h 1453839"/>
                <a:gd name="connsiteX65" fmla="*/ 1212314 w 1389058"/>
                <a:gd name="connsiteY65" fmla="*/ 107046 h 1453839"/>
                <a:gd name="connsiteX66" fmla="*/ 1284505 w 1389058"/>
                <a:gd name="connsiteY66" fmla="*/ 177996 h 1453839"/>
                <a:gd name="connsiteX67" fmla="*/ 1284505 w 1389058"/>
                <a:gd name="connsiteY67" fmla="*/ 237742 h 1453839"/>
                <a:gd name="connsiteX68" fmla="*/ 1316867 w 1389058"/>
                <a:gd name="connsiteY68" fmla="*/ 237742 h 1453839"/>
                <a:gd name="connsiteX69" fmla="*/ 1367899 w 1389058"/>
                <a:gd name="connsiteY69" fmla="*/ 260148 h 1453839"/>
                <a:gd name="connsiteX70" fmla="*/ 1377856 w 1389058"/>
                <a:gd name="connsiteY70" fmla="*/ 302468 h 1453839"/>
                <a:gd name="connsiteX71" fmla="*/ 1286995 w 1389058"/>
                <a:gd name="connsiteY71" fmla="*/ 775464 h 1453839"/>
                <a:gd name="connsiteX72" fmla="*/ 1229740 w 1389058"/>
                <a:gd name="connsiteY72" fmla="*/ 828987 h 1453839"/>
                <a:gd name="connsiteX73" fmla="*/ 1226006 w 1389058"/>
                <a:gd name="connsiteY73" fmla="*/ 830232 h 1453839"/>
                <a:gd name="connsiteX74" fmla="*/ 1224761 w 1389058"/>
                <a:gd name="connsiteY74" fmla="*/ 830232 h 1453839"/>
                <a:gd name="connsiteX75" fmla="*/ 1211070 w 1389058"/>
                <a:gd name="connsiteY75" fmla="*/ 831476 h 1453839"/>
                <a:gd name="connsiteX76" fmla="*/ 716933 w 1389058"/>
                <a:gd name="connsiteY76" fmla="*/ 831476 h 1453839"/>
                <a:gd name="connsiteX77" fmla="*/ 716933 w 1389058"/>
                <a:gd name="connsiteY77" fmla="*/ 973375 h 1453839"/>
                <a:gd name="connsiteX78" fmla="*/ 795348 w 1389058"/>
                <a:gd name="connsiteY78" fmla="*/ 973375 h 1453839"/>
                <a:gd name="connsiteX79" fmla="*/ 845135 w 1389058"/>
                <a:gd name="connsiteY79" fmla="*/ 1023164 h 1453839"/>
                <a:gd name="connsiteX80" fmla="*/ 845135 w 1389058"/>
                <a:gd name="connsiteY80" fmla="*/ 1044324 h 1453839"/>
                <a:gd name="connsiteX81" fmla="*/ 1168751 w 1389058"/>
                <a:gd name="connsiteY81" fmla="*/ 1044324 h 1453839"/>
                <a:gd name="connsiteX82" fmla="*/ 1245920 w 1389058"/>
                <a:gd name="connsiteY82" fmla="*/ 1122742 h 1453839"/>
                <a:gd name="connsiteX83" fmla="*/ 1245920 w 1389058"/>
                <a:gd name="connsiteY83" fmla="*/ 1265886 h 1453839"/>
                <a:gd name="connsiteX84" fmla="*/ 1351718 w 1389058"/>
                <a:gd name="connsiteY84" fmla="*/ 1265886 h 1453839"/>
                <a:gd name="connsiteX85" fmla="*/ 1389058 w 1389058"/>
                <a:gd name="connsiteY85" fmla="*/ 1303227 h 1453839"/>
                <a:gd name="connsiteX86" fmla="*/ 1389058 w 1389058"/>
                <a:gd name="connsiteY86" fmla="*/ 1416497 h 1453839"/>
                <a:gd name="connsiteX87" fmla="*/ 1351718 w 1389058"/>
                <a:gd name="connsiteY87" fmla="*/ 1453839 h 1453839"/>
                <a:gd name="connsiteX88" fmla="*/ 1089091 w 1389058"/>
                <a:gd name="connsiteY88" fmla="*/ 1453839 h 1453839"/>
                <a:gd name="connsiteX89" fmla="*/ 1051751 w 1389058"/>
                <a:gd name="connsiteY89" fmla="*/ 1416497 h 1453839"/>
                <a:gd name="connsiteX90" fmla="*/ 1051751 w 1389058"/>
                <a:gd name="connsiteY90" fmla="*/ 1303227 h 1453839"/>
                <a:gd name="connsiteX91" fmla="*/ 1089091 w 1389058"/>
                <a:gd name="connsiteY91" fmla="*/ 1265886 h 1453839"/>
                <a:gd name="connsiteX92" fmla="*/ 1202357 w 1389058"/>
                <a:gd name="connsiteY92" fmla="*/ 1265886 h 1453839"/>
                <a:gd name="connsiteX93" fmla="*/ 1202357 w 1389058"/>
                <a:gd name="connsiteY93" fmla="*/ 1122742 h 1453839"/>
                <a:gd name="connsiteX94" fmla="*/ 1168751 w 1389058"/>
                <a:gd name="connsiteY94" fmla="*/ 1089134 h 1453839"/>
                <a:gd name="connsiteX95" fmla="*/ 845135 w 1389058"/>
                <a:gd name="connsiteY95" fmla="*/ 1089134 h 1453839"/>
                <a:gd name="connsiteX96" fmla="*/ 845135 w 1389058"/>
                <a:gd name="connsiteY96" fmla="*/ 1111540 h 1453839"/>
                <a:gd name="connsiteX97" fmla="*/ 795348 w 1389058"/>
                <a:gd name="connsiteY97" fmla="*/ 1161329 h 1453839"/>
                <a:gd name="connsiteX98" fmla="*/ 593710 w 1389058"/>
                <a:gd name="connsiteY98" fmla="*/ 1161329 h 1453839"/>
                <a:gd name="connsiteX99" fmla="*/ 545168 w 1389058"/>
                <a:gd name="connsiteY99" fmla="*/ 1111540 h 1453839"/>
                <a:gd name="connsiteX100" fmla="*/ 545168 w 1389058"/>
                <a:gd name="connsiteY100" fmla="*/ 1089134 h 1453839"/>
                <a:gd name="connsiteX101" fmla="*/ 220308 w 1389058"/>
                <a:gd name="connsiteY101" fmla="*/ 1089134 h 1453839"/>
                <a:gd name="connsiteX102" fmla="*/ 187946 w 1389058"/>
                <a:gd name="connsiteY102" fmla="*/ 1122742 h 1453839"/>
                <a:gd name="connsiteX103" fmla="*/ 187946 w 1389058"/>
                <a:gd name="connsiteY103" fmla="*/ 1265886 h 1453839"/>
                <a:gd name="connsiteX104" fmla="*/ 299967 w 1389058"/>
                <a:gd name="connsiteY104" fmla="*/ 1265886 h 1453839"/>
                <a:gd name="connsiteX105" fmla="*/ 337307 w 1389058"/>
                <a:gd name="connsiteY105" fmla="*/ 1303227 h 1453839"/>
                <a:gd name="connsiteX106" fmla="*/ 337307 w 1389058"/>
                <a:gd name="connsiteY106" fmla="*/ 1416497 h 1453839"/>
                <a:gd name="connsiteX107" fmla="*/ 299967 w 1389058"/>
                <a:gd name="connsiteY107" fmla="*/ 1453839 h 1453839"/>
                <a:gd name="connsiteX108" fmla="*/ 38585 w 1389058"/>
                <a:gd name="connsiteY108" fmla="*/ 1453839 h 1453839"/>
                <a:gd name="connsiteX109" fmla="*/ 0 w 1389058"/>
                <a:gd name="connsiteY109" fmla="*/ 1416497 h 1453839"/>
                <a:gd name="connsiteX110" fmla="*/ 0 w 1389058"/>
                <a:gd name="connsiteY110" fmla="*/ 1303227 h 1453839"/>
                <a:gd name="connsiteX111" fmla="*/ 38585 w 1389058"/>
                <a:gd name="connsiteY111" fmla="*/ 1265886 h 1453839"/>
                <a:gd name="connsiteX112" fmla="*/ 143138 w 1389058"/>
                <a:gd name="connsiteY112" fmla="*/ 1265886 h 1453839"/>
                <a:gd name="connsiteX113" fmla="*/ 143138 w 1389058"/>
                <a:gd name="connsiteY113" fmla="*/ 1122742 h 1453839"/>
                <a:gd name="connsiteX114" fmla="*/ 220308 w 1389058"/>
                <a:gd name="connsiteY114" fmla="*/ 1044324 h 1453839"/>
                <a:gd name="connsiteX115" fmla="*/ 545168 w 1389058"/>
                <a:gd name="connsiteY115" fmla="*/ 1044324 h 1453839"/>
                <a:gd name="connsiteX116" fmla="*/ 545168 w 1389058"/>
                <a:gd name="connsiteY116" fmla="*/ 1023164 h 1453839"/>
                <a:gd name="connsiteX117" fmla="*/ 593710 w 1389058"/>
                <a:gd name="connsiteY117" fmla="*/ 973375 h 1453839"/>
                <a:gd name="connsiteX118" fmla="*/ 672125 w 1389058"/>
                <a:gd name="connsiteY118" fmla="*/ 973375 h 1453839"/>
                <a:gd name="connsiteX119" fmla="*/ 672125 w 1389058"/>
                <a:gd name="connsiteY119" fmla="*/ 831476 h 1453839"/>
                <a:gd name="connsiteX120" fmla="*/ 175500 w 1389058"/>
                <a:gd name="connsiteY120" fmla="*/ 831476 h 1453839"/>
                <a:gd name="connsiteX121" fmla="*/ 124468 w 1389058"/>
                <a:gd name="connsiteY121" fmla="*/ 809071 h 1453839"/>
                <a:gd name="connsiteX122" fmla="*/ 117000 w 1389058"/>
                <a:gd name="connsiteY122" fmla="*/ 799114 h 1453839"/>
                <a:gd name="connsiteX123" fmla="*/ 104553 w 1389058"/>
                <a:gd name="connsiteY123" fmla="*/ 759282 h 1453839"/>
                <a:gd name="connsiteX124" fmla="*/ 104553 w 1389058"/>
                <a:gd name="connsiteY124" fmla="*/ 73439 h 1453839"/>
                <a:gd name="connsiteX125" fmla="*/ 180478 w 1389058"/>
                <a:gd name="connsiteY125" fmla="*/ 0 h 1453839"/>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1096559 w 1389058"/>
                <a:gd name="connsiteY4" fmla="*/ 1310696 h 1453839"/>
                <a:gd name="connsiteX5" fmla="*/ 44809 w 1389058"/>
                <a:gd name="connsiteY5" fmla="*/ 1310696 h 1453839"/>
                <a:gd name="connsiteX6" fmla="*/ 44809 w 1389058"/>
                <a:gd name="connsiteY6" fmla="*/ 1409029 h 1453839"/>
                <a:gd name="connsiteX7" fmla="*/ 293744 w 1389058"/>
                <a:gd name="connsiteY7" fmla="*/ 1409029 h 1453839"/>
                <a:gd name="connsiteX8" fmla="*/ 293744 w 1389058"/>
                <a:gd name="connsiteY8" fmla="*/ 1310696 h 1453839"/>
                <a:gd name="connsiteX9" fmla="*/ 44809 w 1389058"/>
                <a:gd name="connsiteY9" fmla="*/ 1310696 h 1453839"/>
                <a:gd name="connsiteX10" fmla="*/ 593710 w 1389058"/>
                <a:gd name="connsiteY10" fmla="*/ 1016940 h 1453839"/>
                <a:gd name="connsiteX11" fmla="*/ 588732 w 1389058"/>
                <a:gd name="connsiteY11" fmla="*/ 1023164 h 1453839"/>
                <a:gd name="connsiteX12" fmla="*/ 588732 w 1389058"/>
                <a:gd name="connsiteY12" fmla="*/ 1111540 h 1453839"/>
                <a:gd name="connsiteX13" fmla="*/ 593710 w 1389058"/>
                <a:gd name="connsiteY13" fmla="*/ 1116518 h 1453839"/>
                <a:gd name="connsiteX14" fmla="*/ 795348 w 1389058"/>
                <a:gd name="connsiteY14" fmla="*/ 1116518 h 1453839"/>
                <a:gd name="connsiteX15" fmla="*/ 800327 w 1389058"/>
                <a:gd name="connsiteY15" fmla="*/ 1111540 h 1453839"/>
                <a:gd name="connsiteX16" fmla="*/ 800327 w 1389058"/>
                <a:gd name="connsiteY16" fmla="*/ 1023164 h 1453839"/>
                <a:gd name="connsiteX17" fmla="*/ 795348 w 1389058"/>
                <a:gd name="connsiteY17" fmla="*/ 1016940 h 1453839"/>
                <a:gd name="connsiteX18" fmla="*/ 593710 w 1389058"/>
                <a:gd name="connsiteY18" fmla="*/ 1016940 h 1453839"/>
                <a:gd name="connsiteX19" fmla="*/ 158043 w 1389058"/>
                <a:gd name="connsiteY19" fmla="*/ 779167 h 1453839"/>
                <a:gd name="connsiteX20" fmla="*/ 158074 w 1389058"/>
                <a:gd name="connsiteY20" fmla="*/ 779198 h 1453839"/>
                <a:gd name="connsiteX21" fmla="*/ 158074 w 1389058"/>
                <a:gd name="connsiteY21" fmla="*/ 781687 h 1453839"/>
                <a:gd name="connsiteX22" fmla="*/ 158043 w 1389058"/>
                <a:gd name="connsiteY22" fmla="*/ 779167 h 1453839"/>
                <a:gd name="connsiteX23" fmla="*/ 157927 w 1389058"/>
                <a:gd name="connsiteY23" fmla="*/ 769748 h 1453839"/>
                <a:gd name="connsiteX24" fmla="*/ 158043 w 1389058"/>
                <a:gd name="connsiteY24" fmla="*/ 779167 h 1453839"/>
                <a:gd name="connsiteX25" fmla="*/ 157962 w 1389058"/>
                <a:gd name="connsiteY25" fmla="*/ 779086 h 1453839"/>
                <a:gd name="connsiteX26" fmla="*/ 157626 w 1389058"/>
                <a:gd name="connsiteY26" fmla="*/ 771316 h 1453839"/>
                <a:gd name="connsiteX27" fmla="*/ 157927 w 1389058"/>
                <a:gd name="connsiteY27" fmla="*/ 769748 h 1453839"/>
                <a:gd name="connsiteX28" fmla="*/ 281297 w 1389058"/>
                <a:gd name="connsiteY28" fmla="*/ 282553 h 1453839"/>
                <a:gd name="connsiteX29" fmla="*/ 247691 w 1389058"/>
                <a:gd name="connsiteY29" fmla="*/ 302468 h 1453839"/>
                <a:gd name="connsiteX30" fmla="*/ 157927 w 1389058"/>
                <a:gd name="connsiteY30" fmla="*/ 769748 h 1453839"/>
                <a:gd name="connsiteX31" fmla="*/ 157626 w 1389058"/>
                <a:gd name="connsiteY31" fmla="*/ 771316 h 1453839"/>
                <a:gd name="connsiteX32" fmla="*/ 156829 w 1389058"/>
                <a:gd name="connsiteY32" fmla="*/ 775464 h 1453839"/>
                <a:gd name="connsiteX33" fmla="*/ 156829 w 1389058"/>
                <a:gd name="connsiteY33" fmla="*/ 777953 h 1453839"/>
                <a:gd name="connsiteX34" fmla="*/ 157962 w 1389058"/>
                <a:gd name="connsiteY34" fmla="*/ 779086 h 1453839"/>
                <a:gd name="connsiteX35" fmla="*/ 158074 w 1389058"/>
                <a:gd name="connsiteY35" fmla="*/ 781687 h 1453839"/>
                <a:gd name="connsiteX36" fmla="*/ 175500 w 1389058"/>
                <a:gd name="connsiteY36" fmla="*/ 786666 h 1453839"/>
                <a:gd name="connsiteX37" fmla="*/ 1211070 w 1389058"/>
                <a:gd name="connsiteY37" fmla="*/ 786666 h 1453839"/>
                <a:gd name="connsiteX38" fmla="*/ 1217293 w 1389058"/>
                <a:gd name="connsiteY38" fmla="*/ 786666 h 1453839"/>
                <a:gd name="connsiteX39" fmla="*/ 1219782 w 1389058"/>
                <a:gd name="connsiteY39" fmla="*/ 785422 h 1453839"/>
                <a:gd name="connsiteX40" fmla="*/ 1243431 w 1389058"/>
                <a:gd name="connsiteY40" fmla="*/ 766751 h 1453839"/>
                <a:gd name="connsiteX41" fmla="*/ 1334292 w 1389058"/>
                <a:gd name="connsiteY41" fmla="*/ 293755 h 1453839"/>
                <a:gd name="connsiteX42" fmla="*/ 1333048 w 1389058"/>
                <a:gd name="connsiteY42" fmla="*/ 288776 h 1453839"/>
                <a:gd name="connsiteX43" fmla="*/ 1316867 w 1389058"/>
                <a:gd name="connsiteY43" fmla="*/ 282553 h 1453839"/>
                <a:gd name="connsiteX44" fmla="*/ 1284505 w 1389058"/>
                <a:gd name="connsiteY44" fmla="*/ 282553 h 1453839"/>
                <a:gd name="connsiteX45" fmla="*/ 281297 w 1389058"/>
                <a:gd name="connsiteY45" fmla="*/ 282553 h 1453839"/>
                <a:gd name="connsiteX46" fmla="*/ 180478 w 1389058"/>
                <a:gd name="connsiteY46" fmla="*/ 44810 h 1453839"/>
                <a:gd name="connsiteX47" fmla="*/ 149361 w 1389058"/>
                <a:gd name="connsiteY47" fmla="*/ 73439 h 1453839"/>
                <a:gd name="connsiteX48" fmla="*/ 155225 w 1389058"/>
                <a:gd name="connsiteY48" fmla="*/ 550071 h 1453839"/>
                <a:gd name="connsiteX49" fmla="*/ 149361 w 1389058"/>
                <a:gd name="connsiteY49" fmla="*/ 580042 h 1453839"/>
                <a:gd name="connsiteX50" fmla="*/ 155225 w 1389058"/>
                <a:gd name="connsiteY50" fmla="*/ 550071 h 1453839"/>
                <a:gd name="connsiteX51" fmla="*/ 205372 w 1389058"/>
                <a:gd name="connsiteY51" fmla="*/ 293755 h 1453839"/>
                <a:gd name="connsiteX52" fmla="*/ 281297 w 1389058"/>
                <a:gd name="connsiteY52" fmla="*/ 237742 h 1453839"/>
                <a:gd name="connsiteX53" fmla="*/ 1239697 w 1389058"/>
                <a:gd name="connsiteY53" fmla="*/ 237742 h 1453839"/>
                <a:gd name="connsiteX54" fmla="*/ 1239697 w 1389058"/>
                <a:gd name="connsiteY54" fmla="*/ 177996 h 1453839"/>
                <a:gd name="connsiteX55" fmla="*/ 1212314 w 1389058"/>
                <a:gd name="connsiteY55" fmla="*/ 151856 h 1453839"/>
                <a:gd name="connsiteX56" fmla="*/ 527743 w 1389058"/>
                <a:gd name="connsiteY56" fmla="*/ 151856 h 1453839"/>
                <a:gd name="connsiteX57" fmla="*/ 454307 w 1389058"/>
                <a:gd name="connsiteY57" fmla="*/ 56013 h 1453839"/>
                <a:gd name="connsiteX58" fmla="*/ 430658 w 1389058"/>
                <a:gd name="connsiteY58" fmla="*/ 44810 h 1453839"/>
                <a:gd name="connsiteX59" fmla="*/ 180478 w 1389058"/>
                <a:gd name="connsiteY59" fmla="*/ 44810 h 1453839"/>
                <a:gd name="connsiteX60" fmla="*/ 180478 w 1389058"/>
                <a:gd name="connsiteY60" fmla="*/ 0 h 1453839"/>
                <a:gd name="connsiteX61" fmla="*/ 430658 w 1389058"/>
                <a:gd name="connsiteY61" fmla="*/ 0 h 1453839"/>
                <a:gd name="connsiteX62" fmla="*/ 490402 w 1389058"/>
                <a:gd name="connsiteY62" fmla="*/ 29873 h 1453839"/>
                <a:gd name="connsiteX63" fmla="*/ 550147 w 1389058"/>
                <a:gd name="connsiteY63" fmla="*/ 107046 h 1453839"/>
                <a:gd name="connsiteX64" fmla="*/ 1212314 w 1389058"/>
                <a:gd name="connsiteY64" fmla="*/ 107046 h 1453839"/>
                <a:gd name="connsiteX65" fmla="*/ 1284505 w 1389058"/>
                <a:gd name="connsiteY65" fmla="*/ 177996 h 1453839"/>
                <a:gd name="connsiteX66" fmla="*/ 1284505 w 1389058"/>
                <a:gd name="connsiteY66" fmla="*/ 237742 h 1453839"/>
                <a:gd name="connsiteX67" fmla="*/ 1316867 w 1389058"/>
                <a:gd name="connsiteY67" fmla="*/ 237742 h 1453839"/>
                <a:gd name="connsiteX68" fmla="*/ 1367899 w 1389058"/>
                <a:gd name="connsiteY68" fmla="*/ 260148 h 1453839"/>
                <a:gd name="connsiteX69" fmla="*/ 1377856 w 1389058"/>
                <a:gd name="connsiteY69" fmla="*/ 302468 h 1453839"/>
                <a:gd name="connsiteX70" fmla="*/ 1286995 w 1389058"/>
                <a:gd name="connsiteY70" fmla="*/ 775464 h 1453839"/>
                <a:gd name="connsiteX71" fmla="*/ 1229740 w 1389058"/>
                <a:gd name="connsiteY71" fmla="*/ 828987 h 1453839"/>
                <a:gd name="connsiteX72" fmla="*/ 1226006 w 1389058"/>
                <a:gd name="connsiteY72" fmla="*/ 830232 h 1453839"/>
                <a:gd name="connsiteX73" fmla="*/ 1224761 w 1389058"/>
                <a:gd name="connsiteY73" fmla="*/ 830232 h 1453839"/>
                <a:gd name="connsiteX74" fmla="*/ 1211070 w 1389058"/>
                <a:gd name="connsiteY74" fmla="*/ 831476 h 1453839"/>
                <a:gd name="connsiteX75" fmla="*/ 716933 w 1389058"/>
                <a:gd name="connsiteY75" fmla="*/ 831476 h 1453839"/>
                <a:gd name="connsiteX76" fmla="*/ 716933 w 1389058"/>
                <a:gd name="connsiteY76" fmla="*/ 973375 h 1453839"/>
                <a:gd name="connsiteX77" fmla="*/ 795348 w 1389058"/>
                <a:gd name="connsiteY77" fmla="*/ 973375 h 1453839"/>
                <a:gd name="connsiteX78" fmla="*/ 845135 w 1389058"/>
                <a:gd name="connsiteY78" fmla="*/ 1023164 h 1453839"/>
                <a:gd name="connsiteX79" fmla="*/ 845135 w 1389058"/>
                <a:gd name="connsiteY79" fmla="*/ 1044324 h 1453839"/>
                <a:gd name="connsiteX80" fmla="*/ 1168751 w 1389058"/>
                <a:gd name="connsiteY80" fmla="*/ 1044324 h 1453839"/>
                <a:gd name="connsiteX81" fmla="*/ 1245920 w 1389058"/>
                <a:gd name="connsiteY81" fmla="*/ 1122742 h 1453839"/>
                <a:gd name="connsiteX82" fmla="*/ 1245920 w 1389058"/>
                <a:gd name="connsiteY82" fmla="*/ 1265886 h 1453839"/>
                <a:gd name="connsiteX83" fmla="*/ 1351718 w 1389058"/>
                <a:gd name="connsiteY83" fmla="*/ 1265886 h 1453839"/>
                <a:gd name="connsiteX84" fmla="*/ 1389058 w 1389058"/>
                <a:gd name="connsiteY84" fmla="*/ 1303227 h 1453839"/>
                <a:gd name="connsiteX85" fmla="*/ 1389058 w 1389058"/>
                <a:gd name="connsiteY85" fmla="*/ 1416497 h 1453839"/>
                <a:gd name="connsiteX86" fmla="*/ 1351718 w 1389058"/>
                <a:gd name="connsiteY86" fmla="*/ 1453839 h 1453839"/>
                <a:gd name="connsiteX87" fmla="*/ 1089091 w 1389058"/>
                <a:gd name="connsiteY87" fmla="*/ 1453839 h 1453839"/>
                <a:gd name="connsiteX88" fmla="*/ 1051751 w 1389058"/>
                <a:gd name="connsiteY88" fmla="*/ 1416497 h 1453839"/>
                <a:gd name="connsiteX89" fmla="*/ 1051751 w 1389058"/>
                <a:gd name="connsiteY89" fmla="*/ 1303227 h 1453839"/>
                <a:gd name="connsiteX90" fmla="*/ 1089091 w 1389058"/>
                <a:gd name="connsiteY90" fmla="*/ 1265886 h 1453839"/>
                <a:gd name="connsiteX91" fmla="*/ 1202357 w 1389058"/>
                <a:gd name="connsiteY91" fmla="*/ 1265886 h 1453839"/>
                <a:gd name="connsiteX92" fmla="*/ 1202357 w 1389058"/>
                <a:gd name="connsiteY92" fmla="*/ 1122742 h 1453839"/>
                <a:gd name="connsiteX93" fmla="*/ 1168751 w 1389058"/>
                <a:gd name="connsiteY93" fmla="*/ 1089134 h 1453839"/>
                <a:gd name="connsiteX94" fmla="*/ 845135 w 1389058"/>
                <a:gd name="connsiteY94" fmla="*/ 1089134 h 1453839"/>
                <a:gd name="connsiteX95" fmla="*/ 845135 w 1389058"/>
                <a:gd name="connsiteY95" fmla="*/ 1111540 h 1453839"/>
                <a:gd name="connsiteX96" fmla="*/ 795348 w 1389058"/>
                <a:gd name="connsiteY96" fmla="*/ 1161329 h 1453839"/>
                <a:gd name="connsiteX97" fmla="*/ 593710 w 1389058"/>
                <a:gd name="connsiteY97" fmla="*/ 1161329 h 1453839"/>
                <a:gd name="connsiteX98" fmla="*/ 545168 w 1389058"/>
                <a:gd name="connsiteY98" fmla="*/ 1111540 h 1453839"/>
                <a:gd name="connsiteX99" fmla="*/ 545168 w 1389058"/>
                <a:gd name="connsiteY99" fmla="*/ 1089134 h 1453839"/>
                <a:gd name="connsiteX100" fmla="*/ 220308 w 1389058"/>
                <a:gd name="connsiteY100" fmla="*/ 1089134 h 1453839"/>
                <a:gd name="connsiteX101" fmla="*/ 187946 w 1389058"/>
                <a:gd name="connsiteY101" fmla="*/ 1122742 h 1453839"/>
                <a:gd name="connsiteX102" fmla="*/ 187946 w 1389058"/>
                <a:gd name="connsiteY102" fmla="*/ 1265886 h 1453839"/>
                <a:gd name="connsiteX103" fmla="*/ 299967 w 1389058"/>
                <a:gd name="connsiteY103" fmla="*/ 1265886 h 1453839"/>
                <a:gd name="connsiteX104" fmla="*/ 337307 w 1389058"/>
                <a:gd name="connsiteY104" fmla="*/ 1303227 h 1453839"/>
                <a:gd name="connsiteX105" fmla="*/ 337307 w 1389058"/>
                <a:gd name="connsiteY105" fmla="*/ 1416497 h 1453839"/>
                <a:gd name="connsiteX106" fmla="*/ 299967 w 1389058"/>
                <a:gd name="connsiteY106" fmla="*/ 1453839 h 1453839"/>
                <a:gd name="connsiteX107" fmla="*/ 38585 w 1389058"/>
                <a:gd name="connsiteY107" fmla="*/ 1453839 h 1453839"/>
                <a:gd name="connsiteX108" fmla="*/ 0 w 1389058"/>
                <a:gd name="connsiteY108" fmla="*/ 1416497 h 1453839"/>
                <a:gd name="connsiteX109" fmla="*/ 0 w 1389058"/>
                <a:gd name="connsiteY109" fmla="*/ 1303227 h 1453839"/>
                <a:gd name="connsiteX110" fmla="*/ 38585 w 1389058"/>
                <a:gd name="connsiteY110" fmla="*/ 1265886 h 1453839"/>
                <a:gd name="connsiteX111" fmla="*/ 143138 w 1389058"/>
                <a:gd name="connsiteY111" fmla="*/ 1265886 h 1453839"/>
                <a:gd name="connsiteX112" fmla="*/ 143138 w 1389058"/>
                <a:gd name="connsiteY112" fmla="*/ 1122742 h 1453839"/>
                <a:gd name="connsiteX113" fmla="*/ 220308 w 1389058"/>
                <a:gd name="connsiteY113" fmla="*/ 1044324 h 1453839"/>
                <a:gd name="connsiteX114" fmla="*/ 545168 w 1389058"/>
                <a:gd name="connsiteY114" fmla="*/ 1044324 h 1453839"/>
                <a:gd name="connsiteX115" fmla="*/ 545168 w 1389058"/>
                <a:gd name="connsiteY115" fmla="*/ 1023164 h 1453839"/>
                <a:gd name="connsiteX116" fmla="*/ 593710 w 1389058"/>
                <a:gd name="connsiteY116" fmla="*/ 973375 h 1453839"/>
                <a:gd name="connsiteX117" fmla="*/ 672125 w 1389058"/>
                <a:gd name="connsiteY117" fmla="*/ 973375 h 1453839"/>
                <a:gd name="connsiteX118" fmla="*/ 672125 w 1389058"/>
                <a:gd name="connsiteY118" fmla="*/ 831476 h 1453839"/>
                <a:gd name="connsiteX119" fmla="*/ 175500 w 1389058"/>
                <a:gd name="connsiteY119" fmla="*/ 831476 h 1453839"/>
                <a:gd name="connsiteX120" fmla="*/ 124468 w 1389058"/>
                <a:gd name="connsiteY120" fmla="*/ 809071 h 1453839"/>
                <a:gd name="connsiteX121" fmla="*/ 117000 w 1389058"/>
                <a:gd name="connsiteY121" fmla="*/ 799114 h 1453839"/>
                <a:gd name="connsiteX122" fmla="*/ 104553 w 1389058"/>
                <a:gd name="connsiteY122" fmla="*/ 759282 h 1453839"/>
                <a:gd name="connsiteX123" fmla="*/ 104553 w 1389058"/>
                <a:gd name="connsiteY123" fmla="*/ 73439 h 1453839"/>
                <a:gd name="connsiteX124" fmla="*/ 180478 w 1389058"/>
                <a:gd name="connsiteY124" fmla="*/ 0 h 1453839"/>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1096559 w 1389058"/>
                <a:gd name="connsiteY4" fmla="*/ 1310696 h 1453839"/>
                <a:gd name="connsiteX5" fmla="*/ 44809 w 1389058"/>
                <a:gd name="connsiteY5" fmla="*/ 1310696 h 1453839"/>
                <a:gd name="connsiteX6" fmla="*/ 44809 w 1389058"/>
                <a:gd name="connsiteY6" fmla="*/ 1409029 h 1453839"/>
                <a:gd name="connsiteX7" fmla="*/ 293744 w 1389058"/>
                <a:gd name="connsiteY7" fmla="*/ 1409029 h 1453839"/>
                <a:gd name="connsiteX8" fmla="*/ 293744 w 1389058"/>
                <a:gd name="connsiteY8" fmla="*/ 1310696 h 1453839"/>
                <a:gd name="connsiteX9" fmla="*/ 44809 w 1389058"/>
                <a:gd name="connsiteY9" fmla="*/ 1310696 h 1453839"/>
                <a:gd name="connsiteX10" fmla="*/ 593710 w 1389058"/>
                <a:gd name="connsiteY10" fmla="*/ 1016940 h 1453839"/>
                <a:gd name="connsiteX11" fmla="*/ 588732 w 1389058"/>
                <a:gd name="connsiteY11" fmla="*/ 1023164 h 1453839"/>
                <a:gd name="connsiteX12" fmla="*/ 588732 w 1389058"/>
                <a:gd name="connsiteY12" fmla="*/ 1111540 h 1453839"/>
                <a:gd name="connsiteX13" fmla="*/ 593710 w 1389058"/>
                <a:gd name="connsiteY13" fmla="*/ 1116518 h 1453839"/>
                <a:gd name="connsiteX14" fmla="*/ 795348 w 1389058"/>
                <a:gd name="connsiteY14" fmla="*/ 1116518 h 1453839"/>
                <a:gd name="connsiteX15" fmla="*/ 800327 w 1389058"/>
                <a:gd name="connsiteY15" fmla="*/ 1111540 h 1453839"/>
                <a:gd name="connsiteX16" fmla="*/ 800327 w 1389058"/>
                <a:gd name="connsiteY16" fmla="*/ 1023164 h 1453839"/>
                <a:gd name="connsiteX17" fmla="*/ 795348 w 1389058"/>
                <a:gd name="connsiteY17" fmla="*/ 1016940 h 1453839"/>
                <a:gd name="connsiteX18" fmla="*/ 593710 w 1389058"/>
                <a:gd name="connsiteY18" fmla="*/ 1016940 h 1453839"/>
                <a:gd name="connsiteX19" fmla="*/ 158043 w 1389058"/>
                <a:gd name="connsiteY19" fmla="*/ 779167 h 1453839"/>
                <a:gd name="connsiteX20" fmla="*/ 158074 w 1389058"/>
                <a:gd name="connsiteY20" fmla="*/ 779198 h 1453839"/>
                <a:gd name="connsiteX21" fmla="*/ 158074 w 1389058"/>
                <a:gd name="connsiteY21" fmla="*/ 781687 h 1453839"/>
                <a:gd name="connsiteX22" fmla="*/ 158043 w 1389058"/>
                <a:gd name="connsiteY22" fmla="*/ 779167 h 1453839"/>
                <a:gd name="connsiteX23" fmla="*/ 157927 w 1389058"/>
                <a:gd name="connsiteY23" fmla="*/ 769748 h 1453839"/>
                <a:gd name="connsiteX24" fmla="*/ 158043 w 1389058"/>
                <a:gd name="connsiteY24" fmla="*/ 779167 h 1453839"/>
                <a:gd name="connsiteX25" fmla="*/ 157962 w 1389058"/>
                <a:gd name="connsiteY25" fmla="*/ 779086 h 1453839"/>
                <a:gd name="connsiteX26" fmla="*/ 157626 w 1389058"/>
                <a:gd name="connsiteY26" fmla="*/ 771316 h 1453839"/>
                <a:gd name="connsiteX27" fmla="*/ 157927 w 1389058"/>
                <a:gd name="connsiteY27" fmla="*/ 769748 h 1453839"/>
                <a:gd name="connsiteX28" fmla="*/ 281297 w 1389058"/>
                <a:gd name="connsiteY28" fmla="*/ 282553 h 1453839"/>
                <a:gd name="connsiteX29" fmla="*/ 247691 w 1389058"/>
                <a:gd name="connsiteY29" fmla="*/ 302468 h 1453839"/>
                <a:gd name="connsiteX30" fmla="*/ 157927 w 1389058"/>
                <a:gd name="connsiteY30" fmla="*/ 769748 h 1453839"/>
                <a:gd name="connsiteX31" fmla="*/ 157626 w 1389058"/>
                <a:gd name="connsiteY31" fmla="*/ 771316 h 1453839"/>
                <a:gd name="connsiteX32" fmla="*/ 156829 w 1389058"/>
                <a:gd name="connsiteY32" fmla="*/ 775464 h 1453839"/>
                <a:gd name="connsiteX33" fmla="*/ 156829 w 1389058"/>
                <a:gd name="connsiteY33" fmla="*/ 777953 h 1453839"/>
                <a:gd name="connsiteX34" fmla="*/ 157962 w 1389058"/>
                <a:gd name="connsiteY34" fmla="*/ 779086 h 1453839"/>
                <a:gd name="connsiteX35" fmla="*/ 158074 w 1389058"/>
                <a:gd name="connsiteY35" fmla="*/ 781687 h 1453839"/>
                <a:gd name="connsiteX36" fmla="*/ 175500 w 1389058"/>
                <a:gd name="connsiteY36" fmla="*/ 786666 h 1453839"/>
                <a:gd name="connsiteX37" fmla="*/ 1211070 w 1389058"/>
                <a:gd name="connsiteY37" fmla="*/ 786666 h 1453839"/>
                <a:gd name="connsiteX38" fmla="*/ 1217293 w 1389058"/>
                <a:gd name="connsiteY38" fmla="*/ 786666 h 1453839"/>
                <a:gd name="connsiteX39" fmla="*/ 1219782 w 1389058"/>
                <a:gd name="connsiteY39" fmla="*/ 785422 h 1453839"/>
                <a:gd name="connsiteX40" fmla="*/ 1243431 w 1389058"/>
                <a:gd name="connsiteY40" fmla="*/ 766751 h 1453839"/>
                <a:gd name="connsiteX41" fmla="*/ 1334292 w 1389058"/>
                <a:gd name="connsiteY41" fmla="*/ 293755 h 1453839"/>
                <a:gd name="connsiteX42" fmla="*/ 1333048 w 1389058"/>
                <a:gd name="connsiteY42" fmla="*/ 288776 h 1453839"/>
                <a:gd name="connsiteX43" fmla="*/ 1316867 w 1389058"/>
                <a:gd name="connsiteY43" fmla="*/ 282553 h 1453839"/>
                <a:gd name="connsiteX44" fmla="*/ 1284505 w 1389058"/>
                <a:gd name="connsiteY44" fmla="*/ 282553 h 1453839"/>
                <a:gd name="connsiteX45" fmla="*/ 281297 w 1389058"/>
                <a:gd name="connsiteY45" fmla="*/ 282553 h 1453839"/>
                <a:gd name="connsiteX46" fmla="*/ 180478 w 1389058"/>
                <a:gd name="connsiteY46" fmla="*/ 44810 h 1453839"/>
                <a:gd name="connsiteX47" fmla="*/ 149361 w 1389058"/>
                <a:gd name="connsiteY47" fmla="*/ 73439 h 1453839"/>
                <a:gd name="connsiteX48" fmla="*/ 155225 w 1389058"/>
                <a:gd name="connsiteY48" fmla="*/ 550071 h 1453839"/>
                <a:gd name="connsiteX49" fmla="*/ 155225 w 1389058"/>
                <a:gd name="connsiteY49" fmla="*/ 550071 h 1453839"/>
                <a:gd name="connsiteX50" fmla="*/ 205372 w 1389058"/>
                <a:gd name="connsiteY50" fmla="*/ 293755 h 1453839"/>
                <a:gd name="connsiteX51" fmla="*/ 281297 w 1389058"/>
                <a:gd name="connsiteY51" fmla="*/ 237742 h 1453839"/>
                <a:gd name="connsiteX52" fmla="*/ 1239697 w 1389058"/>
                <a:gd name="connsiteY52" fmla="*/ 237742 h 1453839"/>
                <a:gd name="connsiteX53" fmla="*/ 1239697 w 1389058"/>
                <a:gd name="connsiteY53" fmla="*/ 177996 h 1453839"/>
                <a:gd name="connsiteX54" fmla="*/ 1212314 w 1389058"/>
                <a:gd name="connsiteY54" fmla="*/ 151856 h 1453839"/>
                <a:gd name="connsiteX55" fmla="*/ 527743 w 1389058"/>
                <a:gd name="connsiteY55" fmla="*/ 151856 h 1453839"/>
                <a:gd name="connsiteX56" fmla="*/ 454307 w 1389058"/>
                <a:gd name="connsiteY56" fmla="*/ 56013 h 1453839"/>
                <a:gd name="connsiteX57" fmla="*/ 430658 w 1389058"/>
                <a:gd name="connsiteY57" fmla="*/ 44810 h 1453839"/>
                <a:gd name="connsiteX58" fmla="*/ 180478 w 1389058"/>
                <a:gd name="connsiteY58" fmla="*/ 44810 h 1453839"/>
                <a:gd name="connsiteX59" fmla="*/ 180478 w 1389058"/>
                <a:gd name="connsiteY59" fmla="*/ 0 h 1453839"/>
                <a:gd name="connsiteX60" fmla="*/ 430658 w 1389058"/>
                <a:gd name="connsiteY60" fmla="*/ 0 h 1453839"/>
                <a:gd name="connsiteX61" fmla="*/ 490402 w 1389058"/>
                <a:gd name="connsiteY61" fmla="*/ 29873 h 1453839"/>
                <a:gd name="connsiteX62" fmla="*/ 550147 w 1389058"/>
                <a:gd name="connsiteY62" fmla="*/ 107046 h 1453839"/>
                <a:gd name="connsiteX63" fmla="*/ 1212314 w 1389058"/>
                <a:gd name="connsiteY63" fmla="*/ 107046 h 1453839"/>
                <a:gd name="connsiteX64" fmla="*/ 1284505 w 1389058"/>
                <a:gd name="connsiteY64" fmla="*/ 177996 h 1453839"/>
                <a:gd name="connsiteX65" fmla="*/ 1284505 w 1389058"/>
                <a:gd name="connsiteY65" fmla="*/ 237742 h 1453839"/>
                <a:gd name="connsiteX66" fmla="*/ 1316867 w 1389058"/>
                <a:gd name="connsiteY66" fmla="*/ 237742 h 1453839"/>
                <a:gd name="connsiteX67" fmla="*/ 1367899 w 1389058"/>
                <a:gd name="connsiteY67" fmla="*/ 260148 h 1453839"/>
                <a:gd name="connsiteX68" fmla="*/ 1377856 w 1389058"/>
                <a:gd name="connsiteY68" fmla="*/ 302468 h 1453839"/>
                <a:gd name="connsiteX69" fmla="*/ 1286995 w 1389058"/>
                <a:gd name="connsiteY69" fmla="*/ 775464 h 1453839"/>
                <a:gd name="connsiteX70" fmla="*/ 1229740 w 1389058"/>
                <a:gd name="connsiteY70" fmla="*/ 828987 h 1453839"/>
                <a:gd name="connsiteX71" fmla="*/ 1226006 w 1389058"/>
                <a:gd name="connsiteY71" fmla="*/ 830232 h 1453839"/>
                <a:gd name="connsiteX72" fmla="*/ 1224761 w 1389058"/>
                <a:gd name="connsiteY72" fmla="*/ 830232 h 1453839"/>
                <a:gd name="connsiteX73" fmla="*/ 1211070 w 1389058"/>
                <a:gd name="connsiteY73" fmla="*/ 831476 h 1453839"/>
                <a:gd name="connsiteX74" fmla="*/ 716933 w 1389058"/>
                <a:gd name="connsiteY74" fmla="*/ 831476 h 1453839"/>
                <a:gd name="connsiteX75" fmla="*/ 716933 w 1389058"/>
                <a:gd name="connsiteY75" fmla="*/ 973375 h 1453839"/>
                <a:gd name="connsiteX76" fmla="*/ 795348 w 1389058"/>
                <a:gd name="connsiteY76" fmla="*/ 973375 h 1453839"/>
                <a:gd name="connsiteX77" fmla="*/ 845135 w 1389058"/>
                <a:gd name="connsiteY77" fmla="*/ 1023164 h 1453839"/>
                <a:gd name="connsiteX78" fmla="*/ 845135 w 1389058"/>
                <a:gd name="connsiteY78" fmla="*/ 1044324 h 1453839"/>
                <a:gd name="connsiteX79" fmla="*/ 1168751 w 1389058"/>
                <a:gd name="connsiteY79" fmla="*/ 1044324 h 1453839"/>
                <a:gd name="connsiteX80" fmla="*/ 1245920 w 1389058"/>
                <a:gd name="connsiteY80" fmla="*/ 1122742 h 1453839"/>
                <a:gd name="connsiteX81" fmla="*/ 1245920 w 1389058"/>
                <a:gd name="connsiteY81" fmla="*/ 1265886 h 1453839"/>
                <a:gd name="connsiteX82" fmla="*/ 1351718 w 1389058"/>
                <a:gd name="connsiteY82" fmla="*/ 1265886 h 1453839"/>
                <a:gd name="connsiteX83" fmla="*/ 1389058 w 1389058"/>
                <a:gd name="connsiteY83" fmla="*/ 1303227 h 1453839"/>
                <a:gd name="connsiteX84" fmla="*/ 1389058 w 1389058"/>
                <a:gd name="connsiteY84" fmla="*/ 1416497 h 1453839"/>
                <a:gd name="connsiteX85" fmla="*/ 1351718 w 1389058"/>
                <a:gd name="connsiteY85" fmla="*/ 1453839 h 1453839"/>
                <a:gd name="connsiteX86" fmla="*/ 1089091 w 1389058"/>
                <a:gd name="connsiteY86" fmla="*/ 1453839 h 1453839"/>
                <a:gd name="connsiteX87" fmla="*/ 1051751 w 1389058"/>
                <a:gd name="connsiteY87" fmla="*/ 1416497 h 1453839"/>
                <a:gd name="connsiteX88" fmla="*/ 1051751 w 1389058"/>
                <a:gd name="connsiteY88" fmla="*/ 1303227 h 1453839"/>
                <a:gd name="connsiteX89" fmla="*/ 1089091 w 1389058"/>
                <a:gd name="connsiteY89" fmla="*/ 1265886 h 1453839"/>
                <a:gd name="connsiteX90" fmla="*/ 1202357 w 1389058"/>
                <a:gd name="connsiteY90" fmla="*/ 1265886 h 1453839"/>
                <a:gd name="connsiteX91" fmla="*/ 1202357 w 1389058"/>
                <a:gd name="connsiteY91" fmla="*/ 1122742 h 1453839"/>
                <a:gd name="connsiteX92" fmla="*/ 1168751 w 1389058"/>
                <a:gd name="connsiteY92" fmla="*/ 1089134 h 1453839"/>
                <a:gd name="connsiteX93" fmla="*/ 845135 w 1389058"/>
                <a:gd name="connsiteY93" fmla="*/ 1089134 h 1453839"/>
                <a:gd name="connsiteX94" fmla="*/ 845135 w 1389058"/>
                <a:gd name="connsiteY94" fmla="*/ 1111540 h 1453839"/>
                <a:gd name="connsiteX95" fmla="*/ 795348 w 1389058"/>
                <a:gd name="connsiteY95" fmla="*/ 1161329 h 1453839"/>
                <a:gd name="connsiteX96" fmla="*/ 593710 w 1389058"/>
                <a:gd name="connsiteY96" fmla="*/ 1161329 h 1453839"/>
                <a:gd name="connsiteX97" fmla="*/ 545168 w 1389058"/>
                <a:gd name="connsiteY97" fmla="*/ 1111540 h 1453839"/>
                <a:gd name="connsiteX98" fmla="*/ 545168 w 1389058"/>
                <a:gd name="connsiteY98" fmla="*/ 1089134 h 1453839"/>
                <a:gd name="connsiteX99" fmla="*/ 220308 w 1389058"/>
                <a:gd name="connsiteY99" fmla="*/ 1089134 h 1453839"/>
                <a:gd name="connsiteX100" fmla="*/ 187946 w 1389058"/>
                <a:gd name="connsiteY100" fmla="*/ 1122742 h 1453839"/>
                <a:gd name="connsiteX101" fmla="*/ 187946 w 1389058"/>
                <a:gd name="connsiteY101" fmla="*/ 1265886 h 1453839"/>
                <a:gd name="connsiteX102" fmla="*/ 299967 w 1389058"/>
                <a:gd name="connsiteY102" fmla="*/ 1265886 h 1453839"/>
                <a:gd name="connsiteX103" fmla="*/ 337307 w 1389058"/>
                <a:gd name="connsiteY103" fmla="*/ 1303227 h 1453839"/>
                <a:gd name="connsiteX104" fmla="*/ 337307 w 1389058"/>
                <a:gd name="connsiteY104" fmla="*/ 1416497 h 1453839"/>
                <a:gd name="connsiteX105" fmla="*/ 299967 w 1389058"/>
                <a:gd name="connsiteY105" fmla="*/ 1453839 h 1453839"/>
                <a:gd name="connsiteX106" fmla="*/ 38585 w 1389058"/>
                <a:gd name="connsiteY106" fmla="*/ 1453839 h 1453839"/>
                <a:gd name="connsiteX107" fmla="*/ 0 w 1389058"/>
                <a:gd name="connsiteY107" fmla="*/ 1416497 h 1453839"/>
                <a:gd name="connsiteX108" fmla="*/ 0 w 1389058"/>
                <a:gd name="connsiteY108" fmla="*/ 1303227 h 1453839"/>
                <a:gd name="connsiteX109" fmla="*/ 38585 w 1389058"/>
                <a:gd name="connsiteY109" fmla="*/ 1265886 h 1453839"/>
                <a:gd name="connsiteX110" fmla="*/ 143138 w 1389058"/>
                <a:gd name="connsiteY110" fmla="*/ 1265886 h 1453839"/>
                <a:gd name="connsiteX111" fmla="*/ 143138 w 1389058"/>
                <a:gd name="connsiteY111" fmla="*/ 1122742 h 1453839"/>
                <a:gd name="connsiteX112" fmla="*/ 220308 w 1389058"/>
                <a:gd name="connsiteY112" fmla="*/ 1044324 h 1453839"/>
                <a:gd name="connsiteX113" fmla="*/ 545168 w 1389058"/>
                <a:gd name="connsiteY113" fmla="*/ 1044324 h 1453839"/>
                <a:gd name="connsiteX114" fmla="*/ 545168 w 1389058"/>
                <a:gd name="connsiteY114" fmla="*/ 1023164 h 1453839"/>
                <a:gd name="connsiteX115" fmla="*/ 593710 w 1389058"/>
                <a:gd name="connsiteY115" fmla="*/ 973375 h 1453839"/>
                <a:gd name="connsiteX116" fmla="*/ 672125 w 1389058"/>
                <a:gd name="connsiteY116" fmla="*/ 973375 h 1453839"/>
                <a:gd name="connsiteX117" fmla="*/ 672125 w 1389058"/>
                <a:gd name="connsiteY117" fmla="*/ 831476 h 1453839"/>
                <a:gd name="connsiteX118" fmla="*/ 175500 w 1389058"/>
                <a:gd name="connsiteY118" fmla="*/ 831476 h 1453839"/>
                <a:gd name="connsiteX119" fmla="*/ 124468 w 1389058"/>
                <a:gd name="connsiteY119" fmla="*/ 809071 h 1453839"/>
                <a:gd name="connsiteX120" fmla="*/ 117000 w 1389058"/>
                <a:gd name="connsiteY120" fmla="*/ 799114 h 1453839"/>
                <a:gd name="connsiteX121" fmla="*/ 104553 w 1389058"/>
                <a:gd name="connsiteY121" fmla="*/ 759282 h 1453839"/>
                <a:gd name="connsiteX122" fmla="*/ 104553 w 1389058"/>
                <a:gd name="connsiteY122" fmla="*/ 73439 h 1453839"/>
                <a:gd name="connsiteX123" fmla="*/ 180478 w 1389058"/>
                <a:gd name="connsiteY123" fmla="*/ 0 h 145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1389058" h="1453839">
                  <a:moveTo>
                    <a:pt x="1096559" y="1310696"/>
                  </a:moveTo>
                  <a:lnTo>
                    <a:pt x="1096559" y="1409029"/>
                  </a:lnTo>
                  <a:lnTo>
                    <a:pt x="1344250" y="1409029"/>
                  </a:lnTo>
                  <a:lnTo>
                    <a:pt x="1344250" y="1310696"/>
                  </a:lnTo>
                  <a:lnTo>
                    <a:pt x="1096559" y="1310696"/>
                  </a:lnTo>
                  <a:close/>
                  <a:moveTo>
                    <a:pt x="44809" y="1310696"/>
                  </a:moveTo>
                  <a:lnTo>
                    <a:pt x="44809" y="1409029"/>
                  </a:lnTo>
                  <a:lnTo>
                    <a:pt x="293744" y="1409029"/>
                  </a:lnTo>
                  <a:lnTo>
                    <a:pt x="293744" y="1310696"/>
                  </a:lnTo>
                  <a:lnTo>
                    <a:pt x="44809" y="1310696"/>
                  </a:lnTo>
                  <a:close/>
                  <a:moveTo>
                    <a:pt x="593710" y="1016940"/>
                  </a:moveTo>
                  <a:cubicBezTo>
                    <a:pt x="591221" y="1016940"/>
                    <a:pt x="588732" y="1019430"/>
                    <a:pt x="588732" y="1023164"/>
                  </a:cubicBezTo>
                  <a:lnTo>
                    <a:pt x="588732" y="1111540"/>
                  </a:lnTo>
                  <a:cubicBezTo>
                    <a:pt x="588732" y="1115274"/>
                    <a:pt x="591221" y="1116518"/>
                    <a:pt x="593710" y="1116518"/>
                  </a:cubicBezTo>
                  <a:lnTo>
                    <a:pt x="795348" y="1116518"/>
                  </a:lnTo>
                  <a:cubicBezTo>
                    <a:pt x="797837" y="1116518"/>
                    <a:pt x="800327" y="1115274"/>
                    <a:pt x="800327" y="1111540"/>
                  </a:cubicBezTo>
                  <a:lnTo>
                    <a:pt x="800327" y="1023164"/>
                  </a:lnTo>
                  <a:cubicBezTo>
                    <a:pt x="800327" y="1019430"/>
                    <a:pt x="797837" y="1016940"/>
                    <a:pt x="795348" y="1016940"/>
                  </a:cubicBezTo>
                  <a:lnTo>
                    <a:pt x="593710" y="1016940"/>
                  </a:lnTo>
                  <a:close/>
                  <a:moveTo>
                    <a:pt x="158043" y="779167"/>
                  </a:moveTo>
                  <a:lnTo>
                    <a:pt x="158074" y="779198"/>
                  </a:lnTo>
                  <a:lnTo>
                    <a:pt x="158074" y="781687"/>
                  </a:lnTo>
                  <a:cubicBezTo>
                    <a:pt x="158064" y="780847"/>
                    <a:pt x="158053" y="780007"/>
                    <a:pt x="158043" y="779167"/>
                  </a:cubicBezTo>
                  <a:close/>
                  <a:moveTo>
                    <a:pt x="157927" y="769748"/>
                  </a:moveTo>
                  <a:cubicBezTo>
                    <a:pt x="157966" y="772888"/>
                    <a:pt x="158004" y="776027"/>
                    <a:pt x="158043" y="779167"/>
                  </a:cubicBezTo>
                  <a:lnTo>
                    <a:pt x="157962" y="779086"/>
                  </a:lnTo>
                  <a:lnTo>
                    <a:pt x="157626" y="771316"/>
                  </a:lnTo>
                  <a:cubicBezTo>
                    <a:pt x="157726" y="770793"/>
                    <a:pt x="157827" y="770271"/>
                    <a:pt x="157927" y="769748"/>
                  </a:cubicBezTo>
                  <a:close/>
                  <a:moveTo>
                    <a:pt x="281297" y="282553"/>
                  </a:moveTo>
                  <a:cubicBezTo>
                    <a:pt x="263871" y="282553"/>
                    <a:pt x="250180" y="293755"/>
                    <a:pt x="247691" y="302468"/>
                  </a:cubicBezTo>
                  <a:lnTo>
                    <a:pt x="157927" y="769748"/>
                  </a:lnTo>
                  <a:cubicBezTo>
                    <a:pt x="157827" y="770271"/>
                    <a:pt x="157726" y="770793"/>
                    <a:pt x="157626" y="771316"/>
                  </a:cubicBezTo>
                  <a:lnTo>
                    <a:pt x="156829" y="775464"/>
                  </a:lnTo>
                  <a:lnTo>
                    <a:pt x="156829" y="777953"/>
                  </a:lnTo>
                  <a:lnTo>
                    <a:pt x="157962" y="779086"/>
                  </a:lnTo>
                  <a:cubicBezTo>
                    <a:pt x="157999" y="779953"/>
                    <a:pt x="158037" y="780820"/>
                    <a:pt x="158074" y="781687"/>
                  </a:cubicBezTo>
                  <a:cubicBezTo>
                    <a:pt x="160563" y="784177"/>
                    <a:pt x="166787" y="786666"/>
                    <a:pt x="175500" y="786666"/>
                  </a:cubicBezTo>
                  <a:lnTo>
                    <a:pt x="1211070" y="786666"/>
                  </a:lnTo>
                  <a:lnTo>
                    <a:pt x="1217293" y="786666"/>
                  </a:lnTo>
                  <a:lnTo>
                    <a:pt x="1219782" y="785422"/>
                  </a:lnTo>
                  <a:cubicBezTo>
                    <a:pt x="1232229" y="782932"/>
                    <a:pt x="1242186" y="775464"/>
                    <a:pt x="1243431" y="766751"/>
                  </a:cubicBezTo>
                  <a:lnTo>
                    <a:pt x="1334292" y="293755"/>
                  </a:lnTo>
                  <a:cubicBezTo>
                    <a:pt x="1334292" y="291266"/>
                    <a:pt x="1334292" y="290021"/>
                    <a:pt x="1333048" y="288776"/>
                  </a:cubicBezTo>
                  <a:cubicBezTo>
                    <a:pt x="1330558" y="286287"/>
                    <a:pt x="1325580" y="282553"/>
                    <a:pt x="1316867" y="282553"/>
                  </a:cubicBezTo>
                  <a:lnTo>
                    <a:pt x="1284505" y="282553"/>
                  </a:lnTo>
                  <a:lnTo>
                    <a:pt x="281297" y="282553"/>
                  </a:lnTo>
                  <a:close/>
                  <a:moveTo>
                    <a:pt x="180478" y="44810"/>
                  </a:moveTo>
                  <a:cubicBezTo>
                    <a:pt x="163053" y="44810"/>
                    <a:pt x="149361" y="58502"/>
                    <a:pt x="149361" y="73439"/>
                  </a:cubicBezTo>
                  <a:cubicBezTo>
                    <a:pt x="151316" y="232316"/>
                    <a:pt x="153270" y="391194"/>
                    <a:pt x="155225" y="550071"/>
                  </a:cubicBezTo>
                  <a:lnTo>
                    <a:pt x="155225" y="550071"/>
                  </a:lnTo>
                  <a:lnTo>
                    <a:pt x="205372" y="293755"/>
                  </a:lnTo>
                  <a:cubicBezTo>
                    <a:pt x="210350" y="262637"/>
                    <a:pt x="243957" y="237742"/>
                    <a:pt x="281297" y="237742"/>
                  </a:cubicBezTo>
                  <a:lnTo>
                    <a:pt x="1239697" y="237742"/>
                  </a:lnTo>
                  <a:lnTo>
                    <a:pt x="1239697" y="177996"/>
                  </a:lnTo>
                  <a:cubicBezTo>
                    <a:pt x="1239697" y="164304"/>
                    <a:pt x="1227250" y="151856"/>
                    <a:pt x="1212314" y="151856"/>
                  </a:cubicBezTo>
                  <a:lnTo>
                    <a:pt x="527743" y="151856"/>
                  </a:lnTo>
                  <a:lnTo>
                    <a:pt x="454307" y="56013"/>
                  </a:lnTo>
                  <a:cubicBezTo>
                    <a:pt x="449328" y="48544"/>
                    <a:pt x="440615" y="44810"/>
                    <a:pt x="430658" y="44810"/>
                  </a:cubicBezTo>
                  <a:lnTo>
                    <a:pt x="180478" y="44810"/>
                  </a:lnTo>
                  <a:close/>
                  <a:moveTo>
                    <a:pt x="180478" y="0"/>
                  </a:moveTo>
                  <a:lnTo>
                    <a:pt x="430658" y="0"/>
                  </a:lnTo>
                  <a:cubicBezTo>
                    <a:pt x="454307" y="0"/>
                    <a:pt x="475466" y="11203"/>
                    <a:pt x="490402" y="29873"/>
                  </a:cubicBezTo>
                  <a:lnTo>
                    <a:pt x="550147" y="107046"/>
                  </a:lnTo>
                  <a:lnTo>
                    <a:pt x="1212314" y="107046"/>
                  </a:lnTo>
                  <a:cubicBezTo>
                    <a:pt x="1252144" y="107046"/>
                    <a:pt x="1284505" y="138164"/>
                    <a:pt x="1284505" y="177996"/>
                  </a:cubicBezTo>
                  <a:lnTo>
                    <a:pt x="1284505" y="237742"/>
                  </a:lnTo>
                  <a:lnTo>
                    <a:pt x="1316867" y="237742"/>
                  </a:lnTo>
                  <a:cubicBezTo>
                    <a:pt x="1338026" y="237742"/>
                    <a:pt x="1355452" y="245211"/>
                    <a:pt x="1367899" y="260148"/>
                  </a:cubicBezTo>
                  <a:cubicBezTo>
                    <a:pt x="1376611" y="271350"/>
                    <a:pt x="1381590" y="287532"/>
                    <a:pt x="1377856" y="302468"/>
                  </a:cubicBezTo>
                  <a:lnTo>
                    <a:pt x="1286995" y="775464"/>
                  </a:lnTo>
                  <a:cubicBezTo>
                    <a:pt x="1282016" y="801603"/>
                    <a:pt x="1258367" y="822763"/>
                    <a:pt x="1229740" y="828987"/>
                  </a:cubicBezTo>
                  <a:cubicBezTo>
                    <a:pt x="1228495" y="830232"/>
                    <a:pt x="1228495" y="830232"/>
                    <a:pt x="1226006" y="830232"/>
                  </a:cubicBezTo>
                  <a:lnTo>
                    <a:pt x="1224761" y="830232"/>
                  </a:lnTo>
                  <a:cubicBezTo>
                    <a:pt x="1219782" y="831476"/>
                    <a:pt x="1216048" y="831476"/>
                    <a:pt x="1211070" y="831476"/>
                  </a:cubicBezTo>
                  <a:lnTo>
                    <a:pt x="716933" y="831476"/>
                  </a:lnTo>
                  <a:lnTo>
                    <a:pt x="716933" y="973375"/>
                  </a:lnTo>
                  <a:lnTo>
                    <a:pt x="795348" y="973375"/>
                  </a:lnTo>
                  <a:cubicBezTo>
                    <a:pt x="822731" y="973375"/>
                    <a:pt x="845135" y="994535"/>
                    <a:pt x="845135" y="1023164"/>
                  </a:cubicBezTo>
                  <a:lnTo>
                    <a:pt x="845135" y="1044324"/>
                  </a:lnTo>
                  <a:lnTo>
                    <a:pt x="1168751" y="1044324"/>
                  </a:lnTo>
                  <a:cubicBezTo>
                    <a:pt x="1212314" y="1044324"/>
                    <a:pt x="1245920" y="1079177"/>
                    <a:pt x="1245920" y="1122742"/>
                  </a:cubicBezTo>
                  <a:lnTo>
                    <a:pt x="1245920" y="1265886"/>
                  </a:lnTo>
                  <a:lnTo>
                    <a:pt x="1351718" y="1265886"/>
                  </a:lnTo>
                  <a:cubicBezTo>
                    <a:pt x="1371633" y="1265886"/>
                    <a:pt x="1389058" y="1282067"/>
                    <a:pt x="1389058" y="1303227"/>
                  </a:cubicBezTo>
                  <a:lnTo>
                    <a:pt x="1389058" y="1416497"/>
                  </a:lnTo>
                  <a:cubicBezTo>
                    <a:pt x="1389058" y="1437658"/>
                    <a:pt x="1371633" y="1453839"/>
                    <a:pt x="1351718" y="1453839"/>
                  </a:cubicBezTo>
                  <a:lnTo>
                    <a:pt x="1089091" y="1453839"/>
                  </a:lnTo>
                  <a:cubicBezTo>
                    <a:pt x="1067932" y="1453839"/>
                    <a:pt x="1051751" y="1437658"/>
                    <a:pt x="1051751" y="1416497"/>
                  </a:cubicBezTo>
                  <a:lnTo>
                    <a:pt x="1051751" y="1303227"/>
                  </a:lnTo>
                  <a:cubicBezTo>
                    <a:pt x="1051751" y="1282067"/>
                    <a:pt x="1067932" y="1265886"/>
                    <a:pt x="1089091" y="1265886"/>
                  </a:cubicBezTo>
                  <a:lnTo>
                    <a:pt x="1202357" y="1265886"/>
                  </a:lnTo>
                  <a:lnTo>
                    <a:pt x="1202357" y="1122742"/>
                  </a:lnTo>
                  <a:cubicBezTo>
                    <a:pt x="1202357" y="1104071"/>
                    <a:pt x="1187421" y="1089134"/>
                    <a:pt x="1168751" y="1089134"/>
                  </a:cubicBezTo>
                  <a:lnTo>
                    <a:pt x="845135" y="1089134"/>
                  </a:lnTo>
                  <a:lnTo>
                    <a:pt x="845135" y="1111540"/>
                  </a:lnTo>
                  <a:cubicBezTo>
                    <a:pt x="845135" y="1138924"/>
                    <a:pt x="822731" y="1161329"/>
                    <a:pt x="795348" y="1161329"/>
                  </a:cubicBezTo>
                  <a:lnTo>
                    <a:pt x="593710" y="1161329"/>
                  </a:lnTo>
                  <a:cubicBezTo>
                    <a:pt x="566328" y="1161329"/>
                    <a:pt x="545168" y="1138924"/>
                    <a:pt x="545168" y="1111540"/>
                  </a:cubicBezTo>
                  <a:lnTo>
                    <a:pt x="545168" y="1089134"/>
                  </a:lnTo>
                  <a:lnTo>
                    <a:pt x="220308" y="1089134"/>
                  </a:lnTo>
                  <a:cubicBezTo>
                    <a:pt x="201638" y="1089134"/>
                    <a:pt x="187946" y="1104071"/>
                    <a:pt x="187946" y="1122742"/>
                  </a:cubicBezTo>
                  <a:lnTo>
                    <a:pt x="187946" y="1265886"/>
                  </a:lnTo>
                  <a:lnTo>
                    <a:pt x="299967" y="1265886"/>
                  </a:lnTo>
                  <a:cubicBezTo>
                    <a:pt x="321127" y="1265886"/>
                    <a:pt x="337307" y="1282067"/>
                    <a:pt x="337307" y="1303227"/>
                  </a:cubicBezTo>
                  <a:lnTo>
                    <a:pt x="337307" y="1416497"/>
                  </a:lnTo>
                  <a:cubicBezTo>
                    <a:pt x="337307" y="1437658"/>
                    <a:pt x="321127" y="1453839"/>
                    <a:pt x="299967" y="1453839"/>
                  </a:cubicBezTo>
                  <a:lnTo>
                    <a:pt x="38585" y="1453839"/>
                  </a:lnTo>
                  <a:cubicBezTo>
                    <a:pt x="17426" y="1453839"/>
                    <a:pt x="0" y="1437658"/>
                    <a:pt x="0" y="1416497"/>
                  </a:cubicBezTo>
                  <a:lnTo>
                    <a:pt x="0" y="1303227"/>
                  </a:lnTo>
                  <a:cubicBezTo>
                    <a:pt x="0" y="1282067"/>
                    <a:pt x="17426" y="1265886"/>
                    <a:pt x="38585" y="1265886"/>
                  </a:cubicBezTo>
                  <a:lnTo>
                    <a:pt x="143138" y="1265886"/>
                  </a:lnTo>
                  <a:lnTo>
                    <a:pt x="143138" y="1122742"/>
                  </a:lnTo>
                  <a:cubicBezTo>
                    <a:pt x="143138" y="1079177"/>
                    <a:pt x="177989" y="1044324"/>
                    <a:pt x="220308" y="1044324"/>
                  </a:cubicBezTo>
                  <a:lnTo>
                    <a:pt x="545168" y="1044324"/>
                  </a:lnTo>
                  <a:lnTo>
                    <a:pt x="545168" y="1023164"/>
                  </a:lnTo>
                  <a:cubicBezTo>
                    <a:pt x="545168" y="994535"/>
                    <a:pt x="566328" y="973375"/>
                    <a:pt x="593710" y="973375"/>
                  </a:cubicBezTo>
                  <a:lnTo>
                    <a:pt x="672125" y="973375"/>
                  </a:lnTo>
                  <a:lnTo>
                    <a:pt x="672125" y="831476"/>
                  </a:lnTo>
                  <a:lnTo>
                    <a:pt x="175500" y="831476"/>
                  </a:lnTo>
                  <a:cubicBezTo>
                    <a:pt x="154340" y="831476"/>
                    <a:pt x="135670" y="824008"/>
                    <a:pt x="124468" y="809071"/>
                  </a:cubicBezTo>
                  <a:cubicBezTo>
                    <a:pt x="120734" y="806582"/>
                    <a:pt x="119489" y="802848"/>
                    <a:pt x="117000" y="799114"/>
                  </a:cubicBezTo>
                  <a:cubicBezTo>
                    <a:pt x="109532" y="787911"/>
                    <a:pt x="104553" y="774219"/>
                    <a:pt x="104553" y="759282"/>
                  </a:cubicBezTo>
                  <a:lnTo>
                    <a:pt x="104553" y="73439"/>
                  </a:lnTo>
                  <a:cubicBezTo>
                    <a:pt x="104553" y="33608"/>
                    <a:pt x="138159" y="0"/>
                    <a:pt x="180478" y="0"/>
                  </a:cubicBezTo>
                  <a:close/>
                </a:path>
              </a:pathLst>
            </a:custGeom>
            <a:solidFill>
              <a:srgbClr val="111340"/>
            </a:solidFill>
            <a:ln cap="flat">
              <a:noFill/>
              <a:prstDash val="solid"/>
            </a:ln>
          </p:spPr>
          <p:txBody>
            <a:bodyPr vert="horz" wrap="square" lIns="45000" tIns="22500" rIns="45000" bIns="22500" anchor="ctr" anchorCtr="1" compatLnSpc="0">
              <a:noAutofit/>
            </a:bodyPr>
            <a:lstStyle/>
            <a:p>
              <a:pPr hangingPunct="0"/>
              <a:endParaRPr lang="en-US" sz="1400">
                <a:latin typeface="Tw Cen MT" panose="020B0602020104020603" pitchFamily="34" charset="0"/>
                <a:ea typeface="Microsoft YaHei" pitchFamily="2"/>
                <a:cs typeface="Lucida Sans" pitchFamily="2"/>
              </a:endParaRPr>
            </a:p>
          </p:txBody>
        </p:sp>
      </p:grpSp>
      <p:sp>
        <p:nvSpPr>
          <p:cNvPr id="8" name="TextBox 7">
            <a:extLst>
              <a:ext uri="{FF2B5EF4-FFF2-40B4-BE49-F238E27FC236}">
                <a16:creationId xmlns:a16="http://schemas.microsoft.com/office/drawing/2014/main" id="{BA7717F2-D779-5945-99B4-245C47BF7531}"/>
              </a:ext>
            </a:extLst>
          </p:cNvPr>
          <p:cNvSpPr txBox="1"/>
          <p:nvPr/>
        </p:nvSpPr>
        <p:spPr>
          <a:xfrm>
            <a:off x="2860930" y="3374584"/>
            <a:ext cx="1793248"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KEY RESOURCES</a:t>
            </a:r>
          </a:p>
        </p:txBody>
      </p:sp>
      <p:sp>
        <p:nvSpPr>
          <p:cNvPr id="14" name="TextBox 13">
            <a:extLst>
              <a:ext uri="{FF2B5EF4-FFF2-40B4-BE49-F238E27FC236}">
                <a16:creationId xmlns:a16="http://schemas.microsoft.com/office/drawing/2014/main" id="{33578CB2-373D-B545-B491-E297215F06A1}"/>
              </a:ext>
            </a:extLst>
          </p:cNvPr>
          <p:cNvSpPr txBox="1"/>
          <p:nvPr/>
        </p:nvSpPr>
        <p:spPr>
          <a:xfrm>
            <a:off x="9822044" y="3374584"/>
            <a:ext cx="1793247" cy="230832"/>
          </a:xfrm>
          <a:prstGeom prst="rect">
            <a:avLst/>
          </a:prstGeom>
          <a:noFill/>
        </p:spPr>
        <p:txBody>
          <a:bodyPr wrap="square" rtlCol="0" anchor="t">
            <a:spAutoFit/>
          </a:bodyPr>
          <a:lstStyle/>
          <a:p>
            <a:pPr algn="ctr"/>
            <a:r>
              <a:rPr lang="es-SV" sz="900" b="1" spc="-10" dirty="0">
                <a:solidFill>
                  <a:srgbClr val="111340"/>
                </a:solidFill>
                <a:latin typeface="Tw Cen MT" panose="020B0602020104020603" pitchFamily="34" charset="0"/>
                <a:cs typeface="Poppins" pitchFamily="2" charset="77"/>
              </a:rPr>
              <a:t>CHANNELS</a:t>
            </a:r>
            <a:endParaRPr lang="en-US" sz="900" b="1" spc="-10" dirty="0">
              <a:solidFill>
                <a:srgbClr val="111340"/>
              </a:solidFill>
              <a:latin typeface="Tw Cen MT" panose="020B0602020104020603" pitchFamily="34" charset="0"/>
              <a:cs typeface="Poppins" pitchFamily="2" charset="77"/>
            </a:endParaRPr>
          </a:p>
        </p:txBody>
      </p:sp>
      <p:sp>
        <p:nvSpPr>
          <p:cNvPr id="4" name="TextBox 3">
            <a:extLst>
              <a:ext uri="{FF2B5EF4-FFF2-40B4-BE49-F238E27FC236}">
                <a16:creationId xmlns:a16="http://schemas.microsoft.com/office/drawing/2014/main" id="{F5FEBDEF-48B5-0D42-83C4-96EB1FB97A51}"/>
              </a:ext>
            </a:extLst>
          </p:cNvPr>
          <p:cNvSpPr txBox="1"/>
          <p:nvPr/>
        </p:nvSpPr>
        <p:spPr>
          <a:xfrm>
            <a:off x="526883" y="1324356"/>
            <a:ext cx="1793247"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KEY PARTNERS</a:t>
            </a:r>
          </a:p>
        </p:txBody>
      </p:sp>
      <p:sp>
        <p:nvSpPr>
          <p:cNvPr id="6" name="TextBox 5">
            <a:extLst>
              <a:ext uri="{FF2B5EF4-FFF2-40B4-BE49-F238E27FC236}">
                <a16:creationId xmlns:a16="http://schemas.microsoft.com/office/drawing/2014/main" id="{EB5F9E54-0D5F-0C46-9167-28A753BD1E60}"/>
              </a:ext>
            </a:extLst>
          </p:cNvPr>
          <p:cNvSpPr txBox="1"/>
          <p:nvPr/>
        </p:nvSpPr>
        <p:spPr>
          <a:xfrm>
            <a:off x="2860931" y="1323330"/>
            <a:ext cx="1793248"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KEY ACTIVITIES</a:t>
            </a:r>
          </a:p>
        </p:txBody>
      </p:sp>
      <p:sp>
        <p:nvSpPr>
          <p:cNvPr id="10" name="TextBox 9">
            <a:extLst>
              <a:ext uri="{FF2B5EF4-FFF2-40B4-BE49-F238E27FC236}">
                <a16:creationId xmlns:a16="http://schemas.microsoft.com/office/drawing/2014/main" id="{39F3F0B7-CD13-4B46-87DF-ADB4DE7EC32B}"/>
              </a:ext>
            </a:extLst>
          </p:cNvPr>
          <p:cNvSpPr txBox="1"/>
          <p:nvPr/>
        </p:nvSpPr>
        <p:spPr>
          <a:xfrm>
            <a:off x="7487996" y="1272894"/>
            <a:ext cx="1793247" cy="3693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VALUE</a:t>
            </a:r>
          </a:p>
          <a:p>
            <a:pPr algn="ctr"/>
            <a:r>
              <a:rPr lang="en-US" sz="900" b="1" spc="-10" dirty="0">
                <a:solidFill>
                  <a:srgbClr val="111340"/>
                </a:solidFill>
                <a:latin typeface="Tw Cen MT" panose="020B0602020104020603" pitchFamily="34" charset="0"/>
                <a:cs typeface="Poppins" pitchFamily="2" charset="77"/>
              </a:rPr>
              <a:t>PROPOSITIONS</a:t>
            </a:r>
          </a:p>
        </p:txBody>
      </p:sp>
      <p:sp>
        <p:nvSpPr>
          <p:cNvPr id="12" name="TextBox 11">
            <a:extLst>
              <a:ext uri="{FF2B5EF4-FFF2-40B4-BE49-F238E27FC236}">
                <a16:creationId xmlns:a16="http://schemas.microsoft.com/office/drawing/2014/main" id="{1F4EE16B-6544-0344-90EA-35CA3F369DF6}"/>
              </a:ext>
            </a:extLst>
          </p:cNvPr>
          <p:cNvSpPr txBox="1"/>
          <p:nvPr/>
        </p:nvSpPr>
        <p:spPr>
          <a:xfrm>
            <a:off x="9822044" y="1272894"/>
            <a:ext cx="1793247"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CUSTOMER RELATIONSHIP</a:t>
            </a:r>
          </a:p>
        </p:txBody>
      </p:sp>
      <p:sp>
        <p:nvSpPr>
          <p:cNvPr id="16" name="TextBox 15">
            <a:extLst>
              <a:ext uri="{FF2B5EF4-FFF2-40B4-BE49-F238E27FC236}">
                <a16:creationId xmlns:a16="http://schemas.microsoft.com/office/drawing/2014/main" id="{41240F66-C87B-7B4F-A6D8-543A2F3214BE}"/>
              </a:ext>
            </a:extLst>
          </p:cNvPr>
          <p:cNvSpPr txBox="1"/>
          <p:nvPr/>
        </p:nvSpPr>
        <p:spPr>
          <a:xfrm>
            <a:off x="5166719" y="1298009"/>
            <a:ext cx="1793247" cy="3693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CUSTOMER</a:t>
            </a:r>
          </a:p>
          <a:p>
            <a:pPr algn="ctr"/>
            <a:r>
              <a:rPr lang="en-US" sz="900" b="1" spc="-10" dirty="0">
                <a:solidFill>
                  <a:srgbClr val="111340"/>
                </a:solidFill>
                <a:latin typeface="Tw Cen MT" panose="020B0602020104020603" pitchFamily="34" charset="0"/>
                <a:cs typeface="Poppins" pitchFamily="2" charset="77"/>
              </a:rPr>
              <a:t>SEGMENTS</a:t>
            </a:r>
          </a:p>
        </p:txBody>
      </p:sp>
      <p:sp>
        <p:nvSpPr>
          <p:cNvPr id="18" name="TextBox 17">
            <a:extLst>
              <a:ext uri="{FF2B5EF4-FFF2-40B4-BE49-F238E27FC236}">
                <a16:creationId xmlns:a16="http://schemas.microsoft.com/office/drawing/2014/main" id="{37A4D894-9572-0445-983A-4BE242D4E0AD}"/>
              </a:ext>
            </a:extLst>
          </p:cNvPr>
          <p:cNvSpPr txBox="1"/>
          <p:nvPr/>
        </p:nvSpPr>
        <p:spPr>
          <a:xfrm>
            <a:off x="982197" y="5475898"/>
            <a:ext cx="4384194"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COST STRUCTURE</a:t>
            </a:r>
          </a:p>
        </p:txBody>
      </p:sp>
      <p:sp>
        <p:nvSpPr>
          <p:cNvPr id="20" name="TextBox 19">
            <a:extLst>
              <a:ext uri="{FF2B5EF4-FFF2-40B4-BE49-F238E27FC236}">
                <a16:creationId xmlns:a16="http://schemas.microsoft.com/office/drawing/2014/main" id="{E7F53FBA-E454-634E-B748-4A3CAD1A91E9}"/>
              </a:ext>
            </a:extLst>
          </p:cNvPr>
          <p:cNvSpPr txBox="1"/>
          <p:nvPr/>
        </p:nvSpPr>
        <p:spPr>
          <a:xfrm>
            <a:off x="6825609" y="5475898"/>
            <a:ext cx="4384194"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REVENUE SOURCES</a:t>
            </a:r>
          </a:p>
        </p:txBody>
      </p:sp>
    </p:spTree>
    <p:extLst>
      <p:ext uri="{BB962C8B-B14F-4D97-AF65-F5344CB8AC3E}">
        <p14:creationId xmlns:p14="http://schemas.microsoft.com/office/powerpoint/2010/main" val="1505996703"/>
      </p:ext>
    </p:extLst>
  </p:cSld>
  <p:clrMapOvr>
    <a:masterClrMapping/>
  </p:clrMapOvr>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2153AA85-0612-3D4B-A4A6-B12AD6D70DAB}"/>
              </a:ext>
            </a:extLst>
          </p:cNvPr>
          <p:cNvGrpSpPr/>
          <p:nvPr/>
        </p:nvGrpSpPr>
        <p:grpSpPr>
          <a:xfrm>
            <a:off x="956765" y="1712859"/>
            <a:ext cx="2495363" cy="4637141"/>
            <a:chOff x="3957156" y="4738497"/>
            <a:chExt cx="4990726" cy="9274281"/>
          </a:xfrm>
        </p:grpSpPr>
        <p:sp>
          <p:nvSpPr>
            <p:cNvPr id="6145" name="Freeform 1">
              <a:extLst>
                <a:ext uri="{FF2B5EF4-FFF2-40B4-BE49-F238E27FC236}">
                  <a16:creationId xmlns:a16="http://schemas.microsoft.com/office/drawing/2014/main" id="{842531F1-6D97-3240-A0CD-0FDAABDCED2E}"/>
                </a:ext>
              </a:extLst>
            </p:cNvPr>
            <p:cNvSpPr>
              <a:spLocks noChangeArrowheads="1"/>
            </p:cNvSpPr>
            <p:nvPr/>
          </p:nvSpPr>
          <p:spPr bwMode="auto">
            <a:xfrm>
              <a:off x="3957156" y="7248003"/>
              <a:ext cx="4990726" cy="6764775"/>
            </a:xfrm>
            <a:custGeom>
              <a:avLst/>
              <a:gdLst>
                <a:gd name="T0" fmla="*/ 0 w 5448"/>
                <a:gd name="T1" fmla="*/ 0 h 6227"/>
                <a:gd name="T2" fmla="*/ 5447 w 5448"/>
                <a:gd name="T3" fmla="*/ 0 h 6227"/>
                <a:gd name="T4" fmla="*/ 5447 w 5448"/>
                <a:gd name="T5" fmla="*/ 6184 h 6227"/>
                <a:gd name="T6" fmla="*/ 5447 w 5448"/>
                <a:gd name="T7" fmla="*/ 6184 h 6227"/>
                <a:gd name="T8" fmla="*/ 5406 w 5448"/>
                <a:gd name="T9" fmla="*/ 6226 h 6227"/>
                <a:gd name="T10" fmla="*/ 41 w 5448"/>
                <a:gd name="T11" fmla="*/ 6226 h 6227"/>
                <a:gd name="T12" fmla="*/ 41 w 5448"/>
                <a:gd name="T13" fmla="*/ 6226 h 6227"/>
                <a:gd name="T14" fmla="*/ 0 w 5448"/>
                <a:gd name="T15" fmla="*/ 6184 h 6227"/>
                <a:gd name="T16" fmla="*/ 0 w 5448"/>
                <a:gd name="T17" fmla="*/ 0 h 6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8" h="6227">
                  <a:moveTo>
                    <a:pt x="0" y="0"/>
                  </a:moveTo>
                  <a:lnTo>
                    <a:pt x="5447" y="0"/>
                  </a:lnTo>
                  <a:lnTo>
                    <a:pt x="5447" y="6184"/>
                  </a:lnTo>
                  <a:lnTo>
                    <a:pt x="5447" y="6184"/>
                  </a:lnTo>
                  <a:cubicBezTo>
                    <a:pt x="5447" y="6207"/>
                    <a:pt x="5429" y="6226"/>
                    <a:pt x="5406" y="6226"/>
                  </a:cubicBezTo>
                  <a:lnTo>
                    <a:pt x="41" y="6226"/>
                  </a:lnTo>
                  <a:lnTo>
                    <a:pt x="41" y="6226"/>
                  </a:lnTo>
                  <a:cubicBezTo>
                    <a:pt x="18" y="6226"/>
                    <a:pt x="0" y="6207"/>
                    <a:pt x="0" y="6184"/>
                  </a:cubicBezTo>
                  <a:lnTo>
                    <a:pt x="0" y="0"/>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6146" name="Freeform 2">
              <a:extLst>
                <a:ext uri="{FF2B5EF4-FFF2-40B4-BE49-F238E27FC236}">
                  <a16:creationId xmlns:a16="http://schemas.microsoft.com/office/drawing/2014/main" id="{7A70AE3E-EC50-2546-A3EE-E5F28F7B9742}"/>
                </a:ext>
              </a:extLst>
            </p:cNvPr>
            <p:cNvSpPr>
              <a:spLocks noChangeArrowheads="1"/>
            </p:cNvSpPr>
            <p:nvPr/>
          </p:nvSpPr>
          <p:spPr bwMode="auto">
            <a:xfrm>
              <a:off x="3957156" y="5510344"/>
              <a:ext cx="4990726" cy="1737662"/>
            </a:xfrm>
            <a:custGeom>
              <a:avLst/>
              <a:gdLst>
                <a:gd name="T0" fmla="*/ 0 w 5448"/>
                <a:gd name="T1" fmla="*/ 1897 h 1898"/>
                <a:gd name="T2" fmla="*/ 217 w 5448"/>
                <a:gd name="T3" fmla="*/ 1028 h 1898"/>
                <a:gd name="T4" fmla="*/ 4874 w 5448"/>
                <a:gd name="T5" fmla="*/ 0 h 1898"/>
                <a:gd name="T6" fmla="*/ 5447 w 5448"/>
                <a:gd name="T7" fmla="*/ 1897 h 1898"/>
                <a:gd name="T8" fmla="*/ 0 w 5448"/>
                <a:gd name="T9" fmla="*/ 1897 h 1898"/>
              </a:gdLst>
              <a:ahLst/>
              <a:cxnLst>
                <a:cxn ang="0">
                  <a:pos x="T0" y="T1"/>
                </a:cxn>
                <a:cxn ang="0">
                  <a:pos x="T2" y="T3"/>
                </a:cxn>
                <a:cxn ang="0">
                  <a:pos x="T4" y="T5"/>
                </a:cxn>
                <a:cxn ang="0">
                  <a:pos x="T6" y="T7"/>
                </a:cxn>
                <a:cxn ang="0">
                  <a:pos x="T8" y="T9"/>
                </a:cxn>
              </a:cxnLst>
              <a:rect l="0" t="0" r="r" b="b"/>
              <a:pathLst>
                <a:path w="5448" h="1898">
                  <a:moveTo>
                    <a:pt x="0" y="1897"/>
                  </a:moveTo>
                  <a:lnTo>
                    <a:pt x="217" y="1028"/>
                  </a:lnTo>
                  <a:lnTo>
                    <a:pt x="4874" y="0"/>
                  </a:lnTo>
                  <a:lnTo>
                    <a:pt x="5447" y="1897"/>
                  </a:lnTo>
                  <a:lnTo>
                    <a:pt x="0" y="1897"/>
                  </a:lnTo>
                </a:path>
              </a:pathLst>
            </a:custGeom>
            <a:solidFill>
              <a:schemeClr val="accent1">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6147" name="Freeform 3">
              <a:extLst>
                <a:ext uri="{FF2B5EF4-FFF2-40B4-BE49-F238E27FC236}">
                  <a16:creationId xmlns:a16="http://schemas.microsoft.com/office/drawing/2014/main" id="{538930E0-FDC5-454B-B708-71095B3F37EF}"/>
                </a:ext>
              </a:extLst>
            </p:cNvPr>
            <p:cNvSpPr>
              <a:spLocks noChangeArrowheads="1"/>
            </p:cNvSpPr>
            <p:nvPr/>
          </p:nvSpPr>
          <p:spPr bwMode="auto">
            <a:xfrm>
              <a:off x="4155167" y="4738497"/>
              <a:ext cx="4267374" cy="1717457"/>
            </a:xfrm>
            <a:custGeom>
              <a:avLst/>
              <a:gdLst>
                <a:gd name="T0" fmla="*/ 0 w 4658"/>
                <a:gd name="T1" fmla="*/ 1872 h 1873"/>
                <a:gd name="T2" fmla="*/ 1512 w 4658"/>
                <a:gd name="T3" fmla="*/ 0 h 1873"/>
                <a:gd name="T4" fmla="*/ 4657 w 4658"/>
                <a:gd name="T5" fmla="*/ 844 h 1873"/>
                <a:gd name="T6" fmla="*/ 0 w 4658"/>
                <a:gd name="T7" fmla="*/ 1872 h 1873"/>
              </a:gdLst>
              <a:ahLst/>
              <a:cxnLst>
                <a:cxn ang="0">
                  <a:pos x="T0" y="T1"/>
                </a:cxn>
                <a:cxn ang="0">
                  <a:pos x="T2" y="T3"/>
                </a:cxn>
                <a:cxn ang="0">
                  <a:pos x="T4" y="T5"/>
                </a:cxn>
                <a:cxn ang="0">
                  <a:pos x="T6" y="T7"/>
                </a:cxn>
              </a:cxnLst>
              <a:rect l="0" t="0" r="r" b="b"/>
              <a:pathLst>
                <a:path w="4658" h="1873">
                  <a:moveTo>
                    <a:pt x="0" y="1872"/>
                  </a:moveTo>
                  <a:lnTo>
                    <a:pt x="1512" y="0"/>
                  </a:lnTo>
                  <a:lnTo>
                    <a:pt x="4657" y="844"/>
                  </a:lnTo>
                  <a:lnTo>
                    <a:pt x="0" y="1872"/>
                  </a:lnTo>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useBgFill="1">
          <p:nvSpPr>
            <p:cNvPr id="6148" name="Freeform 4">
              <a:extLst>
                <a:ext uri="{FF2B5EF4-FFF2-40B4-BE49-F238E27FC236}">
                  <a16:creationId xmlns:a16="http://schemas.microsoft.com/office/drawing/2014/main" id="{13059699-CCF0-9442-91E6-6E171D00A228}"/>
                </a:ext>
              </a:extLst>
            </p:cNvPr>
            <p:cNvSpPr>
              <a:spLocks noChangeArrowheads="1"/>
            </p:cNvSpPr>
            <p:nvPr/>
          </p:nvSpPr>
          <p:spPr bwMode="auto">
            <a:xfrm>
              <a:off x="4431983" y="7689091"/>
              <a:ext cx="4041073" cy="5882530"/>
            </a:xfrm>
            <a:prstGeom prst="roundRect">
              <a:avLst>
                <a:gd name="adj" fmla="val 11903"/>
              </a:avLst>
            </a:pr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sp>
        <p:nvSpPr>
          <p:cNvPr id="19" name="TextBox 18">
            <a:extLst>
              <a:ext uri="{FF2B5EF4-FFF2-40B4-BE49-F238E27FC236}">
                <a16:creationId xmlns:a16="http://schemas.microsoft.com/office/drawing/2014/main" id="{FD65A25C-992A-9348-B201-F0D6BC480ADE}"/>
              </a:ext>
            </a:extLst>
          </p:cNvPr>
          <p:cNvSpPr txBox="1"/>
          <p:nvPr/>
        </p:nvSpPr>
        <p:spPr>
          <a:xfrm>
            <a:off x="4669982" y="306186"/>
            <a:ext cx="285206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ROLES</a:t>
            </a:r>
          </a:p>
        </p:txBody>
      </p:sp>
      <p:sp>
        <p:nvSpPr>
          <p:cNvPr id="20" name="TextBox 19">
            <a:extLst>
              <a:ext uri="{FF2B5EF4-FFF2-40B4-BE49-F238E27FC236}">
                <a16:creationId xmlns:a16="http://schemas.microsoft.com/office/drawing/2014/main" id="{D6288FF6-BA9A-FD45-8E51-B898BC24917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nvGrpSpPr>
          <p:cNvPr id="26" name="Group 25">
            <a:extLst>
              <a:ext uri="{FF2B5EF4-FFF2-40B4-BE49-F238E27FC236}">
                <a16:creationId xmlns:a16="http://schemas.microsoft.com/office/drawing/2014/main" id="{5D294202-23F1-0C47-B2E7-6F35FA9E3DE3}"/>
              </a:ext>
            </a:extLst>
          </p:cNvPr>
          <p:cNvGrpSpPr/>
          <p:nvPr/>
        </p:nvGrpSpPr>
        <p:grpSpPr>
          <a:xfrm>
            <a:off x="8739873" y="1712859"/>
            <a:ext cx="2495363" cy="4637141"/>
            <a:chOff x="3957156" y="4738497"/>
            <a:chExt cx="4990726" cy="9274281"/>
          </a:xfrm>
        </p:grpSpPr>
        <p:sp>
          <p:nvSpPr>
            <p:cNvPr id="27" name="Freeform 1">
              <a:extLst>
                <a:ext uri="{FF2B5EF4-FFF2-40B4-BE49-F238E27FC236}">
                  <a16:creationId xmlns:a16="http://schemas.microsoft.com/office/drawing/2014/main" id="{3290A2B3-8857-004D-8C5E-9F85ADAABEE2}"/>
                </a:ext>
              </a:extLst>
            </p:cNvPr>
            <p:cNvSpPr>
              <a:spLocks noChangeArrowheads="1"/>
            </p:cNvSpPr>
            <p:nvPr/>
          </p:nvSpPr>
          <p:spPr bwMode="auto">
            <a:xfrm>
              <a:off x="3957156" y="7248003"/>
              <a:ext cx="4990726" cy="6764775"/>
            </a:xfrm>
            <a:custGeom>
              <a:avLst/>
              <a:gdLst>
                <a:gd name="T0" fmla="*/ 0 w 5448"/>
                <a:gd name="T1" fmla="*/ 0 h 6227"/>
                <a:gd name="T2" fmla="*/ 5447 w 5448"/>
                <a:gd name="T3" fmla="*/ 0 h 6227"/>
                <a:gd name="T4" fmla="*/ 5447 w 5448"/>
                <a:gd name="T5" fmla="*/ 6184 h 6227"/>
                <a:gd name="T6" fmla="*/ 5447 w 5448"/>
                <a:gd name="T7" fmla="*/ 6184 h 6227"/>
                <a:gd name="T8" fmla="*/ 5406 w 5448"/>
                <a:gd name="T9" fmla="*/ 6226 h 6227"/>
                <a:gd name="T10" fmla="*/ 41 w 5448"/>
                <a:gd name="T11" fmla="*/ 6226 h 6227"/>
                <a:gd name="T12" fmla="*/ 41 w 5448"/>
                <a:gd name="T13" fmla="*/ 6226 h 6227"/>
                <a:gd name="T14" fmla="*/ 0 w 5448"/>
                <a:gd name="T15" fmla="*/ 6184 h 6227"/>
                <a:gd name="T16" fmla="*/ 0 w 5448"/>
                <a:gd name="T17" fmla="*/ 0 h 6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8" h="6227">
                  <a:moveTo>
                    <a:pt x="0" y="0"/>
                  </a:moveTo>
                  <a:lnTo>
                    <a:pt x="5447" y="0"/>
                  </a:lnTo>
                  <a:lnTo>
                    <a:pt x="5447" y="6184"/>
                  </a:lnTo>
                  <a:lnTo>
                    <a:pt x="5447" y="6184"/>
                  </a:lnTo>
                  <a:cubicBezTo>
                    <a:pt x="5447" y="6207"/>
                    <a:pt x="5429" y="6226"/>
                    <a:pt x="5406" y="6226"/>
                  </a:cubicBezTo>
                  <a:lnTo>
                    <a:pt x="41" y="6226"/>
                  </a:lnTo>
                  <a:lnTo>
                    <a:pt x="41" y="6226"/>
                  </a:lnTo>
                  <a:cubicBezTo>
                    <a:pt x="18" y="6226"/>
                    <a:pt x="0" y="6207"/>
                    <a:pt x="0" y="6184"/>
                  </a:cubicBezTo>
                  <a:lnTo>
                    <a:pt x="0" y="0"/>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28" name="Freeform 2">
              <a:extLst>
                <a:ext uri="{FF2B5EF4-FFF2-40B4-BE49-F238E27FC236}">
                  <a16:creationId xmlns:a16="http://schemas.microsoft.com/office/drawing/2014/main" id="{DCE559B4-967C-3249-A21D-6C9C08B6FC2E}"/>
                </a:ext>
              </a:extLst>
            </p:cNvPr>
            <p:cNvSpPr>
              <a:spLocks noChangeArrowheads="1"/>
            </p:cNvSpPr>
            <p:nvPr/>
          </p:nvSpPr>
          <p:spPr bwMode="auto">
            <a:xfrm>
              <a:off x="3957156" y="5510344"/>
              <a:ext cx="4990726" cy="1737662"/>
            </a:xfrm>
            <a:custGeom>
              <a:avLst/>
              <a:gdLst>
                <a:gd name="T0" fmla="*/ 0 w 5448"/>
                <a:gd name="T1" fmla="*/ 1897 h 1898"/>
                <a:gd name="T2" fmla="*/ 217 w 5448"/>
                <a:gd name="T3" fmla="*/ 1028 h 1898"/>
                <a:gd name="T4" fmla="*/ 4874 w 5448"/>
                <a:gd name="T5" fmla="*/ 0 h 1898"/>
                <a:gd name="T6" fmla="*/ 5447 w 5448"/>
                <a:gd name="T7" fmla="*/ 1897 h 1898"/>
                <a:gd name="T8" fmla="*/ 0 w 5448"/>
                <a:gd name="T9" fmla="*/ 1897 h 1898"/>
              </a:gdLst>
              <a:ahLst/>
              <a:cxnLst>
                <a:cxn ang="0">
                  <a:pos x="T0" y="T1"/>
                </a:cxn>
                <a:cxn ang="0">
                  <a:pos x="T2" y="T3"/>
                </a:cxn>
                <a:cxn ang="0">
                  <a:pos x="T4" y="T5"/>
                </a:cxn>
                <a:cxn ang="0">
                  <a:pos x="T6" y="T7"/>
                </a:cxn>
                <a:cxn ang="0">
                  <a:pos x="T8" y="T9"/>
                </a:cxn>
              </a:cxnLst>
              <a:rect l="0" t="0" r="r" b="b"/>
              <a:pathLst>
                <a:path w="5448" h="1898">
                  <a:moveTo>
                    <a:pt x="0" y="1897"/>
                  </a:moveTo>
                  <a:lnTo>
                    <a:pt x="217" y="1028"/>
                  </a:lnTo>
                  <a:lnTo>
                    <a:pt x="4874" y="0"/>
                  </a:lnTo>
                  <a:lnTo>
                    <a:pt x="5447" y="1897"/>
                  </a:lnTo>
                  <a:lnTo>
                    <a:pt x="0" y="1897"/>
                  </a:lnTo>
                </a:path>
              </a:pathLst>
            </a:custGeom>
            <a:solidFill>
              <a:schemeClr val="accent3">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29" name="Freeform 3">
              <a:extLst>
                <a:ext uri="{FF2B5EF4-FFF2-40B4-BE49-F238E27FC236}">
                  <a16:creationId xmlns:a16="http://schemas.microsoft.com/office/drawing/2014/main" id="{CCE35A4C-BEEE-754C-A85F-8D1E91B9597C}"/>
                </a:ext>
              </a:extLst>
            </p:cNvPr>
            <p:cNvSpPr>
              <a:spLocks noChangeArrowheads="1"/>
            </p:cNvSpPr>
            <p:nvPr/>
          </p:nvSpPr>
          <p:spPr bwMode="auto">
            <a:xfrm>
              <a:off x="4155167" y="4738497"/>
              <a:ext cx="4267374" cy="1717457"/>
            </a:xfrm>
            <a:custGeom>
              <a:avLst/>
              <a:gdLst>
                <a:gd name="T0" fmla="*/ 0 w 4658"/>
                <a:gd name="T1" fmla="*/ 1872 h 1873"/>
                <a:gd name="T2" fmla="*/ 1512 w 4658"/>
                <a:gd name="T3" fmla="*/ 0 h 1873"/>
                <a:gd name="T4" fmla="*/ 4657 w 4658"/>
                <a:gd name="T5" fmla="*/ 844 h 1873"/>
                <a:gd name="T6" fmla="*/ 0 w 4658"/>
                <a:gd name="T7" fmla="*/ 1872 h 1873"/>
              </a:gdLst>
              <a:ahLst/>
              <a:cxnLst>
                <a:cxn ang="0">
                  <a:pos x="T0" y="T1"/>
                </a:cxn>
                <a:cxn ang="0">
                  <a:pos x="T2" y="T3"/>
                </a:cxn>
                <a:cxn ang="0">
                  <a:pos x="T4" y="T5"/>
                </a:cxn>
                <a:cxn ang="0">
                  <a:pos x="T6" y="T7"/>
                </a:cxn>
              </a:cxnLst>
              <a:rect l="0" t="0" r="r" b="b"/>
              <a:pathLst>
                <a:path w="4658" h="1873">
                  <a:moveTo>
                    <a:pt x="0" y="1872"/>
                  </a:moveTo>
                  <a:lnTo>
                    <a:pt x="1512" y="0"/>
                  </a:lnTo>
                  <a:lnTo>
                    <a:pt x="4657" y="844"/>
                  </a:lnTo>
                  <a:lnTo>
                    <a:pt x="0" y="1872"/>
                  </a:lnTo>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useBgFill="1">
          <p:nvSpPr>
            <p:cNvPr id="30" name="Freeform 4">
              <a:extLst>
                <a:ext uri="{FF2B5EF4-FFF2-40B4-BE49-F238E27FC236}">
                  <a16:creationId xmlns:a16="http://schemas.microsoft.com/office/drawing/2014/main" id="{1BE5C5B4-9A11-D344-BC5F-0CE244D03030}"/>
                </a:ext>
              </a:extLst>
            </p:cNvPr>
            <p:cNvSpPr>
              <a:spLocks noChangeArrowheads="1"/>
            </p:cNvSpPr>
            <p:nvPr/>
          </p:nvSpPr>
          <p:spPr bwMode="auto">
            <a:xfrm>
              <a:off x="4431983" y="7689091"/>
              <a:ext cx="4041073" cy="5882530"/>
            </a:xfrm>
            <a:prstGeom prst="roundRect">
              <a:avLst>
                <a:gd name="adj" fmla="val 11903"/>
              </a:avLst>
            </a:pr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grpSp>
        <p:nvGrpSpPr>
          <p:cNvPr id="31" name="Group 30">
            <a:extLst>
              <a:ext uri="{FF2B5EF4-FFF2-40B4-BE49-F238E27FC236}">
                <a16:creationId xmlns:a16="http://schemas.microsoft.com/office/drawing/2014/main" id="{4B356481-B35C-F940-B09C-47414109D66E}"/>
              </a:ext>
            </a:extLst>
          </p:cNvPr>
          <p:cNvGrpSpPr/>
          <p:nvPr/>
        </p:nvGrpSpPr>
        <p:grpSpPr>
          <a:xfrm>
            <a:off x="4848319" y="1712859"/>
            <a:ext cx="2495363" cy="4637141"/>
            <a:chOff x="3957156" y="4738497"/>
            <a:chExt cx="4990726" cy="9274281"/>
          </a:xfrm>
        </p:grpSpPr>
        <p:sp>
          <p:nvSpPr>
            <p:cNvPr id="32" name="Freeform 1">
              <a:extLst>
                <a:ext uri="{FF2B5EF4-FFF2-40B4-BE49-F238E27FC236}">
                  <a16:creationId xmlns:a16="http://schemas.microsoft.com/office/drawing/2014/main" id="{E82DBAAD-96FB-8F44-8EE9-57B9D084A502}"/>
                </a:ext>
              </a:extLst>
            </p:cNvPr>
            <p:cNvSpPr>
              <a:spLocks noChangeArrowheads="1"/>
            </p:cNvSpPr>
            <p:nvPr/>
          </p:nvSpPr>
          <p:spPr bwMode="auto">
            <a:xfrm>
              <a:off x="3957156" y="7248003"/>
              <a:ext cx="4990726" cy="6764775"/>
            </a:xfrm>
            <a:custGeom>
              <a:avLst/>
              <a:gdLst>
                <a:gd name="T0" fmla="*/ 0 w 5448"/>
                <a:gd name="T1" fmla="*/ 0 h 6227"/>
                <a:gd name="T2" fmla="*/ 5447 w 5448"/>
                <a:gd name="T3" fmla="*/ 0 h 6227"/>
                <a:gd name="T4" fmla="*/ 5447 w 5448"/>
                <a:gd name="T5" fmla="*/ 6184 h 6227"/>
                <a:gd name="T6" fmla="*/ 5447 w 5448"/>
                <a:gd name="T7" fmla="*/ 6184 h 6227"/>
                <a:gd name="T8" fmla="*/ 5406 w 5448"/>
                <a:gd name="T9" fmla="*/ 6226 h 6227"/>
                <a:gd name="T10" fmla="*/ 41 w 5448"/>
                <a:gd name="T11" fmla="*/ 6226 h 6227"/>
                <a:gd name="T12" fmla="*/ 41 w 5448"/>
                <a:gd name="T13" fmla="*/ 6226 h 6227"/>
                <a:gd name="T14" fmla="*/ 0 w 5448"/>
                <a:gd name="T15" fmla="*/ 6184 h 6227"/>
                <a:gd name="T16" fmla="*/ 0 w 5448"/>
                <a:gd name="T17" fmla="*/ 0 h 6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8" h="6227">
                  <a:moveTo>
                    <a:pt x="0" y="0"/>
                  </a:moveTo>
                  <a:lnTo>
                    <a:pt x="5447" y="0"/>
                  </a:lnTo>
                  <a:lnTo>
                    <a:pt x="5447" y="6184"/>
                  </a:lnTo>
                  <a:lnTo>
                    <a:pt x="5447" y="6184"/>
                  </a:lnTo>
                  <a:cubicBezTo>
                    <a:pt x="5447" y="6207"/>
                    <a:pt x="5429" y="6226"/>
                    <a:pt x="5406" y="6226"/>
                  </a:cubicBezTo>
                  <a:lnTo>
                    <a:pt x="41" y="6226"/>
                  </a:lnTo>
                  <a:lnTo>
                    <a:pt x="41" y="6226"/>
                  </a:lnTo>
                  <a:cubicBezTo>
                    <a:pt x="18" y="6226"/>
                    <a:pt x="0" y="6207"/>
                    <a:pt x="0" y="6184"/>
                  </a:cubicBezTo>
                  <a:lnTo>
                    <a:pt x="0" y="0"/>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33" name="Freeform 2">
              <a:extLst>
                <a:ext uri="{FF2B5EF4-FFF2-40B4-BE49-F238E27FC236}">
                  <a16:creationId xmlns:a16="http://schemas.microsoft.com/office/drawing/2014/main" id="{54E55893-04B8-4740-BBE2-8D1E122D1425}"/>
                </a:ext>
              </a:extLst>
            </p:cNvPr>
            <p:cNvSpPr>
              <a:spLocks noChangeArrowheads="1"/>
            </p:cNvSpPr>
            <p:nvPr/>
          </p:nvSpPr>
          <p:spPr bwMode="auto">
            <a:xfrm>
              <a:off x="3957156" y="5510344"/>
              <a:ext cx="4990726" cy="1737662"/>
            </a:xfrm>
            <a:custGeom>
              <a:avLst/>
              <a:gdLst>
                <a:gd name="T0" fmla="*/ 0 w 5448"/>
                <a:gd name="T1" fmla="*/ 1897 h 1898"/>
                <a:gd name="T2" fmla="*/ 217 w 5448"/>
                <a:gd name="T3" fmla="*/ 1028 h 1898"/>
                <a:gd name="T4" fmla="*/ 4874 w 5448"/>
                <a:gd name="T5" fmla="*/ 0 h 1898"/>
                <a:gd name="T6" fmla="*/ 5447 w 5448"/>
                <a:gd name="T7" fmla="*/ 1897 h 1898"/>
                <a:gd name="T8" fmla="*/ 0 w 5448"/>
                <a:gd name="T9" fmla="*/ 1897 h 1898"/>
              </a:gdLst>
              <a:ahLst/>
              <a:cxnLst>
                <a:cxn ang="0">
                  <a:pos x="T0" y="T1"/>
                </a:cxn>
                <a:cxn ang="0">
                  <a:pos x="T2" y="T3"/>
                </a:cxn>
                <a:cxn ang="0">
                  <a:pos x="T4" y="T5"/>
                </a:cxn>
                <a:cxn ang="0">
                  <a:pos x="T6" y="T7"/>
                </a:cxn>
                <a:cxn ang="0">
                  <a:pos x="T8" y="T9"/>
                </a:cxn>
              </a:cxnLst>
              <a:rect l="0" t="0" r="r" b="b"/>
              <a:pathLst>
                <a:path w="5448" h="1898">
                  <a:moveTo>
                    <a:pt x="0" y="1897"/>
                  </a:moveTo>
                  <a:lnTo>
                    <a:pt x="217" y="1028"/>
                  </a:lnTo>
                  <a:lnTo>
                    <a:pt x="4874" y="0"/>
                  </a:lnTo>
                  <a:lnTo>
                    <a:pt x="5447" y="1897"/>
                  </a:lnTo>
                  <a:lnTo>
                    <a:pt x="0" y="1897"/>
                  </a:lnTo>
                </a:path>
              </a:pathLst>
            </a:custGeom>
            <a:solidFill>
              <a:schemeClr val="accent2">
                <a:lumMod val="75000"/>
              </a:schemeClr>
            </a:solidFill>
            <a:ln>
              <a:noFill/>
            </a:ln>
            <a:effectLst/>
          </p:spPr>
          <p:txBody>
            <a:bodyPr wrap="none" anchor="ctr"/>
            <a:lstStyle/>
            <a:p>
              <a:endParaRPr lang="en-US" sz="3266" dirty="0">
                <a:latin typeface="Lato Light" panose="020F0502020204030203" pitchFamily="34" charset="0"/>
              </a:endParaRPr>
            </a:p>
          </p:txBody>
        </p:sp>
        <p:sp>
          <p:nvSpPr>
            <p:cNvPr id="34" name="Freeform 3">
              <a:extLst>
                <a:ext uri="{FF2B5EF4-FFF2-40B4-BE49-F238E27FC236}">
                  <a16:creationId xmlns:a16="http://schemas.microsoft.com/office/drawing/2014/main" id="{93B63537-131F-DB41-85C0-D4A4EE5E15FE}"/>
                </a:ext>
              </a:extLst>
            </p:cNvPr>
            <p:cNvSpPr>
              <a:spLocks noChangeArrowheads="1"/>
            </p:cNvSpPr>
            <p:nvPr/>
          </p:nvSpPr>
          <p:spPr bwMode="auto">
            <a:xfrm>
              <a:off x="4155167" y="4738497"/>
              <a:ext cx="4267374" cy="1717457"/>
            </a:xfrm>
            <a:custGeom>
              <a:avLst/>
              <a:gdLst>
                <a:gd name="T0" fmla="*/ 0 w 4658"/>
                <a:gd name="T1" fmla="*/ 1872 h 1873"/>
                <a:gd name="T2" fmla="*/ 1512 w 4658"/>
                <a:gd name="T3" fmla="*/ 0 h 1873"/>
                <a:gd name="T4" fmla="*/ 4657 w 4658"/>
                <a:gd name="T5" fmla="*/ 844 h 1873"/>
                <a:gd name="T6" fmla="*/ 0 w 4658"/>
                <a:gd name="T7" fmla="*/ 1872 h 1873"/>
              </a:gdLst>
              <a:ahLst/>
              <a:cxnLst>
                <a:cxn ang="0">
                  <a:pos x="T0" y="T1"/>
                </a:cxn>
                <a:cxn ang="0">
                  <a:pos x="T2" y="T3"/>
                </a:cxn>
                <a:cxn ang="0">
                  <a:pos x="T4" y="T5"/>
                </a:cxn>
                <a:cxn ang="0">
                  <a:pos x="T6" y="T7"/>
                </a:cxn>
              </a:cxnLst>
              <a:rect l="0" t="0" r="r" b="b"/>
              <a:pathLst>
                <a:path w="4658" h="1873">
                  <a:moveTo>
                    <a:pt x="0" y="1872"/>
                  </a:moveTo>
                  <a:lnTo>
                    <a:pt x="1512" y="0"/>
                  </a:lnTo>
                  <a:lnTo>
                    <a:pt x="4657" y="844"/>
                  </a:lnTo>
                  <a:lnTo>
                    <a:pt x="0" y="1872"/>
                  </a:lnTo>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useBgFill="1">
          <p:nvSpPr>
            <p:cNvPr id="35" name="Freeform 4">
              <a:extLst>
                <a:ext uri="{FF2B5EF4-FFF2-40B4-BE49-F238E27FC236}">
                  <a16:creationId xmlns:a16="http://schemas.microsoft.com/office/drawing/2014/main" id="{25035C07-7F4C-AB40-95D0-76EDD0A6C2AD}"/>
                </a:ext>
              </a:extLst>
            </p:cNvPr>
            <p:cNvSpPr>
              <a:spLocks noChangeArrowheads="1"/>
            </p:cNvSpPr>
            <p:nvPr/>
          </p:nvSpPr>
          <p:spPr bwMode="auto">
            <a:xfrm>
              <a:off x="4431983" y="7689091"/>
              <a:ext cx="4041073" cy="5882530"/>
            </a:xfrm>
            <a:prstGeom prst="roundRect">
              <a:avLst>
                <a:gd name="adj" fmla="val 11903"/>
              </a:avLst>
            </a:prstGeom>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sp>
        <p:nvSpPr>
          <p:cNvPr id="36" name="Subtitle 2">
            <a:extLst>
              <a:ext uri="{FF2B5EF4-FFF2-40B4-BE49-F238E27FC236}">
                <a16:creationId xmlns:a16="http://schemas.microsoft.com/office/drawing/2014/main" id="{19A94CA2-1039-8E46-BBB5-09DEA7DC10B1}"/>
              </a:ext>
            </a:extLst>
          </p:cNvPr>
          <p:cNvSpPr txBox="1">
            <a:spLocks/>
          </p:cNvSpPr>
          <p:nvPr/>
        </p:nvSpPr>
        <p:spPr>
          <a:xfrm>
            <a:off x="1350838" y="4861912"/>
            <a:ext cx="1707216"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37" name="TextBox 36">
            <a:extLst>
              <a:ext uri="{FF2B5EF4-FFF2-40B4-BE49-F238E27FC236}">
                <a16:creationId xmlns:a16="http://schemas.microsoft.com/office/drawing/2014/main" id="{C96778C6-B6CB-1548-8639-F3B15ABD9506}"/>
              </a:ext>
            </a:extLst>
          </p:cNvPr>
          <p:cNvSpPr txBox="1"/>
          <p:nvPr/>
        </p:nvSpPr>
        <p:spPr>
          <a:xfrm>
            <a:off x="1350838" y="4154918"/>
            <a:ext cx="1707216" cy="665952"/>
          </a:xfrm>
          <a:prstGeom prst="rect">
            <a:avLst/>
          </a:prstGeom>
          <a:noFill/>
        </p:spPr>
        <p:txBody>
          <a:bodyPr wrap="square" rtlCol="0" anchor="b" anchorCtr="0">
            <a:spAutoFit/>
          </a:bodyPr>
          <a:lstStyle/>
          <a:p>
            <a:pPr algn="ctr">
              <a:lnSpc>
                <a:spcPts val="2250"/>
              </a:lnSpc>
            </a:pPr>
            <a:r>
              <a:rPr lang="en-US" sz="1600" b="1" dirty="0">
                <a:solidFill>
                  <a:schemeClr val="tx2"/>
                </a:solidFill>
                <a:latin typeface="Poppins" pitchFamily="2" charset="77"/>
                <a:ea typeface="League Spartan" charset="0"/>
                <a:cs typeface="Poppins" pitchFamily="2" charset="77"/>
              </a:rPr>
              <a:t>PRODUCT</a:t>
            </a:r>
          </a:p>
          <a:p>
            <a:pPr algn="ctr">
              <a:lnSpc>
                <a:spcPts val="2250"/>
              </a:lnSpc>
            </a:pPr>
            <a:r>
              <a:rPr lang="en-US" sz="1600" b="1" dirty="0">
                <a:solidFill>
                  <a:schemeClr val="tx2"/>
                </a:solidFill>
                <a:latin typeface="Poppins" pitchFamily="2" charset="77"/>
                <a:ea typeface="League Spartan" charset="0"/>
                <a:cs typeface="Poppins" pitchFamily="2" charset="77"/>
              </a:rPr>
              <a:t>OWNER</a:t>
            </a:r>
          </a:p>
        </p:txBody>
      </p:sp>
      <p:sp>
        <p:nvSpPr>
          <p:cNvPr id="44" name="Subtitle 2">
            <a:extLst>
              <a:ext uri="{FF2B5EF4-FFF2-40B4-BE49-F238E27FC236}">
                <a16:creationId xmlns:a16="http://schemas.microsoft.com/office/drawing/2014/main" id="{C8A6F350-BD4F-5B42-B56F-40FEE79130C7}"/>
              </a:ext>
            </a:extLst>
          </p:cNvPr>
          <p:cNvSpPr txBox="1">
            <a:spLocks/>
          </p:cNvSpPr>
          <p:nvPr/>
        </p:nvSpPr>
        <p:spPr>
          <a:xfrm>
            <a:off x="5243540" y="4861912"/>
            <a:ext cx="1707216"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45" name="TextBox 44">
            <a:extLst>
              <a:ext uri="{FF2B5EF4-FFF2-40B4-BE49-F238E27FC236}">
                <a16:creationId xmlns:a16="http://schemas.microsoft.com/office/drawing/2014/main" id="{86841570-68EA-4C40-8936-FC4ADDC4474A}"/>
              </a:ext>
            </a:extLst>
          </p:cNvPr>
          <p:cNvSpPr txBox="1"/>
          <p:nvPr/>
        </p:nvSpPr>
        <p:spPr>
          <a:xfrm>
            <a:off x="5243540" y="4154919"/>
            <a:ext cx="1707216" cy="665952"/>
          </a:xfrm>
          <a:prstGeom prst="rect">
            <a:avLst/>
          </a:prstGeom>
          <a:noFill/>
        </p:spPr>
        <p:txBody>
          <a:bodyPr wrap="square" rtlCol="0" anchor="b" anchorCtr="0">
            <a:spAutoFit/>
          </a:bodyPr>
          <a:lstStyle/>
          <a:p>
            <a:pPr algn="ctr">
              <a:lnSpc>
                <a:spcPts val="2250"/>
              </a:lnSpc>
            </a:pPr>
            <a:r>
              <a:rPr lang="en-US" sz="1600" b="1" dirty="0">
                <a:solidFill>
                  <a:schemeClr val="tx2"/>
                </a:solidFill>
                <a:latin typeface="Poppins" pitchFamily="2" charset="77"/>
                <a:ea typeface="League Spartan" charset="0"/>
                <a:cs typeface="Poppins" pitchFamily="2" charset="77"/>
              </a:rPr>
              <a:t>DEVELOPMENT TEAM</a:t>
            </a:r>
          </a:p>
        </p:txBody>
      </p:sp>
      <p:sp>
        <p:nvSpPr>
          <p:cNvPr id="47" name="Subtitle 2">
            <a:extLst>
              <a:ext uri="{FF2B5EF4-FFF2-40B4-BE49-F238E27FC236}">
                <a16:creationId xmlns:a16="http://schemas.microsoft.com/office/drawing/2014/main" id="{B1DD1B14-AA91-914F-AF0C-ACFD62387D3C}"/>
              </a:ext>
            </a:extLst>
          </p:cNvPr>
          <p:cNvSpPr txBox="1">
            <a:spLocks/>
          </p:cNvSpPr>
          <p:nvPr/>
        </p:nvSpPr>
        <p:spPr>
          <a:xfrm>
            <a:off x="9133946" y="4861912"/>
            <a:ext cx="1707216"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a:t>
            </a:r>
          </a:p>
        </p:txBody>
      </p:sp>
      <p:sp>
        <p:nvSpPr>
          <p:cNvPr id="48" name="TextBox 47">
            <a:extLst>
              <a:ext uri="{FF2B5EF4-FFF2-40B4-BE49-F238E27FC236}">
                <a16:creationId xmlns:a16="http://schemas.microsoft.com/office/drawing/2014/main" id="{A2EC5C13-D262-4247-A53D-5D6FDD7F5203}"/>
              </a:ext>
            </a:extLst>
          </p:cNvPr>
          <p:cNvSpPr txBox="1"/>
          <p:nvPr/>
        </p:nvSpPr>
        <p:spPr>
          <a:xfrm>
            <a:off x="9133946" y="4154919"/>
            <a:ext cx="1707216" cy="665952"/>
          </a:xfrm>
          <a:prstGeom prst="rect">
            <a:avLst/>
          </a:prstGeom>
          <a:noFill/>
        </p:spPr>
        <p:txBody>
          <a:bodyPr wrap="square" rtlCol="0" anchor="b" anchorCtr="0">
            <a:spAutoFit/>
          </a:bodyPr>
          <a:lstStyle/>
          <a:p>
            <a:pPr algn="ctr">
              <a:lnSpc>
                <a:spcPts val="2250"/>
              </a:lnSpc>
            </a:pPr>
            <a:r>
              <a:rPr lang="en-US" sz="1600" b="1" dirty="0">
                <a:solidFill>
                  <a:schemeClr val="tx2"/>
                </a:solidFill>
                <a:latin typeface="Poppins" pitchFamily="2" charset="77"/>
                <a:ea typeface="League Spartan" charset="0"/>
                <a:cs typeface="Poppins" pitchFamily="2" charset="77"/>
              </a:rPr>
              <a:t>SCRUM’ MASTER</a:t>
            </a:r>
          </a:p>
        </p:txBody>
      </p:sp>
      <p:sp>
        <p:nvSpPr>
          <p:cNvPr id="9" name="Right Arrow 8">
            <a:extLst>
              <a:ext uri="{FF2B5EF4-FFF2-40B4-BE49-F238E27FC236}">
                <a16:creationId xmlns:a16="http://schemas.microsoft.com/office/drawing/2014/main" id="{D42204A9-9A79-9648-B6E9-20F3D1E68C9A}"/>
              </a:ext>
            </a:extLst>
          </p:cNvPr>
          <p:cNvSpPr/>
          <p:nvPr/>
        </p:nvSpPr>
        <p:spPr>
          <a:xfrm>
            <a:off x="3782772" y="4496743"/>
            <a:ext cx="734902" cy="491762"/>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Right Arrow 49">
            <a:extLst>
              <a:ext uri="{FF2B5EF4-FFF2-40B4-BE49-F238E27FC236}">
                <a16:creationId xmlns:a16="http://schemas.microsoft.com/office/drawing/2014/main" id="{9BC097AD-A481-6143-9AB2-FBC94A32AD06}"/>
              </a:ext>
            </a:extLst>
          </p:cNvPr>
          <p:cNvSpPr/>
          <p:nvPr/>
        </p:nvSpPr>
        <p:spPr>
          <a:xfrm>
            <a:off x="7674326" y="4496743"/>
            <a:ext cx="734902" cy="491762"/>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51" name="Group 50">
            <a:extLst>
              <a:ext uri="{FF2B5EF4-FFF2-40B4-BE49-F238E27FC236}">
                <a16:creationId xmlns:a16="http://schemas.microsoft.com/office/drawing/2014/main" id="{923A0C32-817D-B14D-B5CF-AE438C396377}"/>
              </a:ext>
            </a:extLst>
          </p:cNvPr>
          <p:cNvGrpSpPr/>
          <p:nvPr/>
        </p:nvGrpSpPr>
        <p:grpSpPr>
          <a:xfrm>
            <a:off x="5642655" y="3348560"/>
            <a:ext cx="906690" cy="755163"/>
            <a:chOff x="6581956" y="5052051"/>
            <a:chExt cx="4288227" cy="3571575"/>
          </a:xfrm>
          <a:solidFill>
            <a:schemeClr val="accent2"/>
          </a:solidFill>
        </p:grpSpPr>
        <p:sp>
          <p:nvSpPr>
            <p:cNvPr id="52" name="Freeform 1">
              <a:extLst>
                <a:ext uri="{FF2B5EF4-FFF2-40B4-BE49-F238E27FC236}">
                  <a16:creationId xmlns:a16="http://schemas.microsoft.com/office/drawing/2014/main" id="{5CB8B6FB-2B3F-AA4A-8026-09BC6422F2FF}"/>
                </a:ext>
              </a:extLst>
            </p:cNvPr>
            <p:cNvSpPr>
              <a:spLocks noChangeArrowheads="1"/>
            </p:cNvSpPr>
            <p:nvPr/>
          </p:nvSpPr>
          <p:spPr bwMode="auto">
            <a:xfrm>
              <a:off x="6581956" y="5368885"/>
              <a:ext cx="973543" cy="3208658"/>
            </a:xfrm>
            <a:custGeom>
              <a:avLst/>
              <a:gdLst>
                <a:gd name="T0" fmla="*/ 1445 w 1490"/>
                <a:gd name="T1" fmla="*/ 4716 h 4913"/>
                <a:gd name="T2" fmla="*/ 1444 w 1490"/>
                <a:gd name="T3" fmla="*/ 4746 h 4913"/>
                <a:gd name="T4" fmla="*/ 1439 w 1490"/>
                <a:gd name="T5" fmla="*/ 4760 h 4913"/>
                <a:gd name="T6" fmla="*/ 370 w 1490"/>
                <a:gd name="T7" fmla="*/ 855 h 4913"/>
                <a:gd name="T8" fmla="*/ 372 w 1490"/>
                <a:gd name="T9" fmla="*/ 856 h 4913"/>
                <a:gd name="T10" fmla="*/ 1440 w 1490"/>
                <a:gd name="T11" fmla="*/ 4672 h 4913"/>
                <a:gd name="T12" fmla="*/ 1361 w 1490"/>
                <a:gd name="T13" fmla="*/ 4316 h 4913"/>
                <a:gd name="T14" fmla="*/ 1213 w 1490"/>
                <a:gd name="T15" fmla="*/ 3412 h 4913"/>
                <a:gd name="T16" fmla="*/ 1148 w 1490"/>
                <a:gd name="T17" fmla="*/ 2994 h 4913"/>
                <a:gd name="T18" fmla="*/ 1071 w 1490"/>
                <a:gd name="T19" fmla="*/ 2264 h 4913"/>
                <a:gd name="T20" fmla="*/ 1064 w 1490"/>
                <a:gd name="T21" fmla="*/ 2238 h 4913"/>
                <a:gd name="T22" fmla="*/ 1058 w 1490"/>
                <a:gd name="T23" fmla="*/ 2216 h 4913"/>
                <a:gd name="T24" fmla="*/ 1010 w 1490"/>
                <a:gd name="T25" fmla="*/ 2050 h 4913"/>
                <a:gd name="T26" fmla="*/ 1042 w 1490"/>
                <a:gd name="T27" fmla="*/ 2094 h 4913"/>
                <a:gd name="T28" fmla="*/ 1064 w 1490"/>
                <a:gd name="T29" fmla="*/ 1912 h 4913"/>
                <a:gd name="T30" fmla="*/ 1047 w 1490"/>
                <a:gd name="T31" fmla="*/ 1700 h 4913"/>
                <a:gd name="T32" fmla="*/ 1128 w 1490"/>
                <a:gd name="T33" fmla="*/ 1008 h 4913"/>
                <a:gd name="T34" fmla="*/ 1043 w 1490"/>
                <a:gd name="T35" fmla="*/ 726 h 4913"/>
                <a:gd name="T36" fmla="*/ 906 w 1490"/>
                <a:gd name="T37" fmla="*/ 441 h 4913"/>
                <a:gd name="T38" fmla="*/ 813 w 1490"/>
                <a:gd name="T39" fmla="*/ 177 h 4913"/>
                <a:gd name="T40" fmla="*/ 567 w 1490"/>
                <a:gd name="T41" fmla="*/ 5 h 4913"/>
                <a:gd name="T42" fmla="*/ 411 w 1490"/>
                <a:gd name="T43" fmla="*/ 27 h 4913"/>
                <a:gd name="T44" fmla="*/ 284 w 1490"/>
                <a:gd name="T45" fmla="*/ 122 h 4913"/>
                <a:gd name="T46" fmla="*/ 263 w 1490"/>
                <a:gd name="T47" fmla="*/ 253 h 4913"/>
                <a:gd name="T48" fmla="*/ 279 w 1490"/>
                <a:gd name="T49" fmla="*/ 347 h 4913"/>
                <a:gd name="T50" fmla="*/ 282 w 1490"/>
                <a:gd name="T51" fmla="*/ 427 h 4913"/>
                <a:gd name="T52" fmla="*/ 315 w 1490"/>
                <a:gd name="T53" fmla="*/ 605 h 4913"/>
                <a:gd name="T54" fmla="*/ 275 w 1490"/>
                <a:gd name="T55" fmla="*/ 684 h 4913"/>
                <a:gd name="T56" fmla="*/ 262 w 1490"/>
                <a:gd name="T57" fmla="*/ 761 h 4913"/>
                <a:gd name="T58" fmla="*/ 51 w 1490"/>
                <a:gd name="T59" fmla="*/ 836 h 4913"/>
                <a:gd name="T60" fmla="*/ 24 w 1490"/>
                <a:gd name="T61" fmla="*/ 1254 h 4913"/>
                <a:gd name="T62" fmla="*/ 20 w 1490"/>
                <a:gd name="T63" fmla="*/ 1354 h 4913"/>
                <a:gd name="T64" fmla="*/ 9 w 1490"/>
                <a:gd name="T65" fmla="*/ 1419 h 4913"/>
                <a:gd name="T66" fmla="*/ 79 w 1490"/>
                <a:gd name="T67" fmla="*/ 1661 h 4913"/>
                <a:gd name="T68" fmla="*/ 128 w 1490"/>
                <a:gd name="T69" fmla="*/ 1683 h 4913"/>
                <a:gd name="T70" fmla="*/ 109 w 1490"/>
                <a:gd name="T71" fmla="*/ 1749 h 4913"/>
                <a:gd name="T72" fmla="*/ 68 w 1490"/>
                <a:gd name="T73" fmla="*/ 1812 h 4913"/>
                <a:gd name="T74" fmla="*/ 7 w 1490"/>
                <a:gd name="T75" fmla="*/ 1968 h 4913"/>
                <a:gd name="T76" fmla="*/ 5 w 1490"/>
                <a:gd name="T77" fmla="*/ 1995 h 4913"/>
                <a:gd name="T78" fmla="*/ 54 w 1490"/>
                <a:gd name="T79" fmla="*/ 2057 h 4913"/>
                <a:gd name="T80" fmla="*/ 122 w 1490"/>
                <a:gd name="T81" fmla="*/ 1950 h 4913"/>
                <a:gd name="T82" fmla="*/ 74 w 1490"/>
                <a:gd name="T83" fmla="*/ 2063 h 4913"/>
                <a:gd name="T84" fmla="*/ 67 w 1490"/>
                <a:gd name="T85" fmla="*/ 2086 h 4913"/>
                <a:gd name="T86" fmla="*/ 229 w 1490"/>
                <a:gd name="T87" fmla="*/ 3064 h 4913"/>
                <a:gd name="T88" fmla="*/ 301 w 1490"/>
                <a:gd name="T89" fmla="*/ 3438 h 4913"/>
                <a:gd name="T90" fmla="*/ 411 w 1490"/>
                <a:gd name="T91" fmla="*/ 4394 h 4913"/>
                <a:gd name="T92" fmla="*/ 417 w 1490"/>
                <a:gd name="T93" fmla="*/ 4519 h 4913"/>
                <a:gd name="T94" fmla="*/ 393 w 1490"/>
                <a:gd name="T95" fmla="*/ 4726 h 4913"/>
                <a:gd name="T96" fmla="*/ 371 w 1490"/>
                <a:gd name="T97" fmla="*/ 4822 h 4913"/>
                <a:gd name="T98" fmla="*/ 582 w 1490"/>
                <a:gd name="T99" fmla="*/ 4848 h 4913"/>
                <a:gd name="T100" fmla="*/ 582 w 1490"/>
                <a:gd name="T101" fmla="*/ 4688 h 4913"/>
                <a:gd name="T102" fmla="*/ 584 w 1490"/>
                <a:gd name="T103" fmla="*/ 4635 h 4913"/>
                <a:gd name="T104" fmla="*/ 585 w 1490"/>
                <a:gd name="T105" fmla="*/ 4630 h 4913"/>
                <a:gd name="T106" fmla="*/ 609 w 1490"/>
                <a:gd name="T107" fmla="*/ 4452 h 4913"/>
                <a:gd name="T108" fmla="*/ 558 w 1490"/>
                <a:gd name="T109" fmla="*/ 4340 h 4913"/>
                <a:gd name="T110" fmla="*/ 577 w 1490"/>
                <a:gd name="T111" fmla="*/ 3723 h 4913"/>
                <a:gd name="T112" fmla="*/ 781 w 1490"/>
                <a:gd name="T113" fmla="*/ 3045 h 4913"/>
                <a:gd name="T114" fmla="*/ 940 w 1490"/>
                <a:gd name="T115" fmla="*/ 3478 h 4913"/>
                <a:gd name="T116" fmla="*/ 1222 w 1490"/>
                <a:gd name="T117" fmla="*/ 4308 h 4913"/>
                <a:gd name="T118" fmla="*/ 1220 w 1490"/>
                <a:gd name="T119" fmla="*/ 4399 h 4913"/>
                <a:gd name="T120" fmla="*/ 1261 w 1490"/>
                <a:gd name="T121" fmla="*/ 4826 h 4913"/>
                <a:gd name="T122" fmla="*/ 1475 w 1490"/>
                <a:gd name="T123" fmla="*/ 4891 h 4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0" h="4913">
                  <a:moveTo>
                    <a:pt x="1445" y="4716"/>
                  </a:moveTo>
                  <a:lnTo>
                    <a:pt x="1445" y="4716"/>
                  </a:lnTo>
                  <a:cubicBezTo>
                    <a:pt x="1445" y="4711"/>
                    <a:pt x="1445" y="4708"/>
                    <a:pt x="1446" y="4709"/>
                  </a:cubicBezTo>
                  <a:lnTo>
                    <a:pt x="1446" y="4709"/>
                  </a:lnTo>
                  <a:cubicBezTo>
                    <a:pt x="1445" y="4708"/>
                    <a:pt x="1445" y="4711"/>
                    <a:pt x="1445" y="4716"/>
                  </a:cubicBezTo>
                  <a:close/>
                  <a:moveTo>
                    <a:pt x="1444" y="4746"/>
                  </a:moveTo>
                  <a:lnTo>
                    <a:pt x="1444" y="4746"/>
                  </a:lnTo>
                  <a:cubicBezTo>
                    <a:pt x="1445" y="4743"/>
                    <a:pt x="1445" y="4739"/>
                    <a:pt x="1445" y="4736"/>
                  </a:cubicBezTo>
                  <a:lnTo>
                    <a:pt x="1445" y="4736"/>
                  </a:lnTo>
                  <a:cubicBezTo>
                    <a:pt x="1445" y="4739"/>
                    <a:pt x="1445" y="4743"/>
                    <a:pt x="1444" y="4746"/>
                  </a:cubicBezTo>
                  <a:close/>
                  <a:moveTo>
                    <a:pt x="1439" y="4760"/>
                  </a:moveTo>
                  <a:lnTo>
                    <a:pt x="1439" y="4760"/>
                  </a:lnTo>
                  <a:cubicBezTo>
                    <a:pt x="1441" y="4758"/>
                    <a:pt x="1442" y="4755"/>
                    <a:pt x="1443" y="4752"/>
                  </a:cubicBezTo>
                  <a:lnTo>
                    <a:pt x="1443" y="4752"/>
                  </a:lnTo>
                  <a:cubicBezTo>
                    <a:pt x="1442" y="4755"/>
                    <a:pt x="1441" y="4758"/>
                    <a:pt x="1439" y="4760"/>
                  </a:cubicBezTo>
                  <a:close/>
                  <a:moveTo>
                    <a:pt x="370" y="855"/>
                  </a:moveTo>
                  <a:lnTo>
                    <a:pt x="369" y="854"/>
                  </a:lnTo>
                  <a:lnTo>
                    <a:pt x="369" y="854"/>
                  </a:lnTo>
                  <a:lnTo>
                    <a:pt x="369" y="854"/>
                  </a:lnTo>
                  <a:lnTo>
                    <a:pt x="370" y="855"/>
                  </a:lnTo>
                  <a:close/>
                  <a:moveTo>
                    <a:pt x="371" y="855"/>
                  </a:moveTo>
                  <a:lnTo>
                    <a:pt x="371" y="855"/>
                  </a:lnTo>
                  <a:cubicBezTo>
                    <a:pt x="371" y="855"/>
                    <a:pt x="372" y="854"/>
                    <a:pt x="372" y="853"/>
                  </a:cubicBezTo>
                  <a:lnTo>
                    <a:pt x="372" y="853"/>
                  </a:lnTo>
                  <a:cubicBezTo>
                    <a:pt x="372" y="854"/>
                    <a:pt x="372" y="855"/>
                    <a:pt x="372" y="856"/>
                  </a:cubicBezTo>
                  <a:lnTo>
                    <a:pt x="371" y="855"/>
                  </a:lnTo>
                  <a:close/>
                  <a:moveTo>
                    <a:pt x="1446" y="4709"/>
                  </a:moveTo>
                  <a:lnTo>
                    <a:pt x="1446" y="4709"/>
                  </a:lnTo>
                  <a:cubicBezTo>
                    <a:pt x="1445" y="4695"/>
                    <a:pt x="1442" y="4682"/>
                    <a:pt x="1440" y="4672"/>
                  </a:cubicBezTo>
                  <a:lnTo>
                    <a:pt x="1440" y="4672"/>
                  </a:lnTo>
                  <a:cubicBezTo>
                    <a:pt x="1433" y="4642"/>
                    <a:pt x="1413" y="4539"/>
                    <a:pt x="1405" y="4511"/>
                  </a:cubicBezTo>
                  <a:lnTo>
                    <a:pt x="1405" y="4511"/>
                  </a:lnTo>
                  <a:cubicBezTo>
                    <a:pt x="1398" y="4483"/>
                    <a:pt x="1385" y="4475"/>
                    <a:pt x="1385" y="4440"/>
                  </a:cubicBezTo>
                  <a:lnTo>
                    <a:pt x="1385" y="4440"/>
                  </a:lnTo>
                  <a:cubicBezTo>
                    <a:pt x="1382" y="4366"/>
                    <a:pt x="1365" y="4329"/>
                    <a:pt x="1361" y="4316"/>
                  </a:cubicBezTo>
                  <a:lnTo>
                    <a:pt x="1361" y="4316"/>
                  </a:lnTo>
                  <a:cubicBezTo>
                    <a:pt x="1355" y="4303"/>
                    <a:pt x="1357" y="4229"/>
                    <a:pt x="1357" y="4229"/>
                  </a:cubicBezTo>
                  <a:lnTo>
                    <a:pt x="1357" y="4229"/>
                  </a:lnTo>
                  <a:cubicBezTo>
                    <a:pt x="1353" y="3689"/>
                    <a:pt x="1230" y="3460"/>
                    <a:pt x="1213" y="3412"/>
                  </a:cubicBezTo>
                  <a:lnTo>
                    <a:pt x="1213" y="3412"/>
                  </a:lnTo>
                  <a:cubicBezTo>
                    <a:pt x="1200" y="3375"/>
                    <a:pt x="1193" y="3305"/>
                    <a:pt x="1171" y="3194"/>
                  </a:cubicBezTo>
                  <a:lnTo>
                    <a:pt x="1171" y="3194"/>
                  </a:lnTo>
                  <a:cubicBezTo>
                    <a:pt x="1162" y="3155"/>
                    <a:pt x="1154" y="3084"/>
                    <a:pt x="1144" y="2994"/>
                  </a:cubicBezTo>
                  <a:lnTo>
                    <a:pt x="1144" y="2994"/>
                  </a:lnTo>
                  <a:cubicBezTo>
                    <a:pt x="1145" y="2994"/>
                    <a:pt x="1146" y="2994"/>
                    <a:pt x="1148" y="2994"/>
                  </a:cubicBezTo>
                  <a:lnTo>
                    <a:pt x="1148" y="2994"/>
                  </a:lnTo>
                  <a:cubicBezTo>
                    <a:pt x="1164" y="2991"/>
                    <a:pt x="1176" y="2976"/>
                    <a:pt x="1175" y="2959"/>
                  </a:cubicBezTo>
                  <a:lnTo>
                    <a:pt x="1175" y="2959"/>
                  </a:lnTo>
                  <a:cubicBezTo>
                    <a:pt x="1168" y="2864"/>
                    <a:pt x="1142" y="2561"/>
                    <a:pt x="1071" y="2264"/>
                  </a:cubicBezTo>
                  <a:lnTo>
                    <a:pt x="1071" y="2264"/>
                  </a:lnTo>
                  <a:lnTo>
                    <a:pt x="1071" y="2264"/>
                  </a:lnTo>
                  <a:cubicBezTo>
                    <a:pt x="1071" y="2264"/>
                    <a:pt x="1070" y="2264"/>
                    <a:pt x="1070" y="2263"/>
                  </a:cubicBezTo>
                  <a:lnTo>
                    <a:pt x="1070" y="2263"/>
                  </a:lnTo>
                  <a:cubicBezTo>
                    <a:pt x="1068" y="2255"/>
                    <a:pt x="1066" y="2246"/>
                    <a:pt x="1064" y="2238"/>
                  </a:cubicBezTo>
                  <a:lnTo>
                    <a:pt x="1064" y="2238"/>
                  </a:lnTo>
                  <a:cubicBezTo>
                    <a:pt x="1062" y="2231"/>
                    <a:pt x="1061" y="2224"/>
                    <a:pt x="1059" y="2214"/>
                  </a:cubicBezTo>
                  <a:lnTo>
                    <a:pt x="1060" y="2221"/>
                  </a:lnTo>
                  <a:lnTo>
                    <a:pt x="1060" y="2221"/>
                  </a:lnTo>
                  <a:cubicBezTo>
                    <a:pt x="1059" y="2219"/>
                    <a:pt x="1059" y="2218"/>
                    <a:pt x="1058" y="2216"/>
                  </a:cubicBezTo>
                  <a:lnTo>
                    <a:pt x="1058" y="2216"/>
                  </a:lnTo>
                  <a:cubicBezTo>
                    <a:pt x="1058" y="2215"/>
                    <a:pt x="1059" y="2215"/>
                    <a:pt x="1059" y="2214"/>
                  </a:cubicBezTo>
                  <a:lnTo>
                    <a:pt x="1059" y="2214"/>
                  </a:lnTo>
                  <a:cubicBezTo>
                    <a:pt x="1059" y="2215"/>
                    <a:pt x="1058" y="2215"/>
                    <a:pt x="1058" y="2215"/>
                  </a:cubicBezTo>
                  <a:lnTo>
                    <a:pt x="1058" y="2215"/>
                  </a:lnTo>
                  <a:cubicBezTo>
                    <a:pt x="1044" y="2159"/>
                    <a:pt x="1028" y="2104"/>
                    <a:pt x="1010" y="2050"/>
                  </a:cubicBezTo>
                  <a:lnTo>
                    <a:pt x="1010" y="2050"/>
                  </a:lnTo>
                  <a:cubicBezTo>
                    <a:pt x="1010" y="2051"/>
                    <a:pt x="1010" y="2051"/>
                    <a:pt x="1010" y="2051"/>
                  </a:cubicBezTo>
                  <a:lnTo>
                    <a:pt x="1010" y="2051"/>
                  </a:lnTo>
                  <a:cubicBezTo>
                    <a:pt x="1034" y="2075"/>
                    <a:pt x="1039" y="2089"/>
                    <a:pt x="1042" y="2094"/>
                  </a:cubicBezTo>
                  <a:lnTo>
                    <a:pt x="1042" y="2094"/>
                  </a:lnTo>
                  <a:cubicBezTo>
                    <a:pt x="1046" y="2101"/>
                    <a:pt x="1060" y="2097"/>
                    <a:pt x="1070" y="2097"/>
                  </a:cubicBezTo>
                  <a:lnTo>
                    <a:pt x="1070" y="2097"/>
                  </a:lnTo>
                  <a:cubicBezTo>
                    <a:pt x="1080" y="2097"/>
                    <a:pt x="1072" y="2081"/>
                    <a:pt x="1069" y="2041"/>
                  </a:cubicBezTo>
                  <a:lnTo>
                    <a:pt x="1069" y="2041"/>
                  </a:lnTo>
                  <a:cubicBezTo>
                    <a:pt x="1065" y="2000"/>
                    <a:pt x="1052" y="1923"/>
                    <a:pt x="1064" y="1912"/>
                  </a:cubicBezTo>
                  <a:lnTo>
                    <a:pt x="1064" y="1912"/>
                  </a:lnTo>
                  <a:cubicBezTo>
                    <a:pt x="1075" y="1900"/>
                    <a:pt x="1092" y="1896"/>
                    <a:pt x="1078" y="1842"/>
                  </a:cubicBezTo>
                  <a:lnTo>
                    <a:pt x="1078" y="1842"/>
                  </a:lnTo>
                  <a:cubicBezTo>
                    <a:pt x="1064" y="1787"/>
                    <a:pt x="1045" y="1703"/>
                    <a:pt x="1047" y="1700"/>
                  </a:cubicBezTo>
                  <a:lnTo>
                    <a:pt x="1047" y="1700"/>
                  </a:lnTo>
                  <a:cubicBezTo>
                    <a:pt x="1048" y="1698"/>
                    <a:pt x="1041" y="1698"/>
                    <a:pt x="1072" y="1692"/>
                  </a:cubicBezTo>
                  <a:lnTo>
                    <a:pt x="1072" y="1692"/>
                  </a:lnTo>
                  <a:cubicBezTo>
                    <a:pt x="1104" y="1686"/>
                    <a:pt x="1111" y="1667"/>
                    <a:pt x="1111" y="1667"/>
                  </a:cubicBezTo>
                  <a:lnTo>
                    <a:pt x="1111" y="1667"/>
                  </a:lnTo>
                  <a:cubicBezTo>
                    <a:pt x="1186" y="1497"/>
                    <a:pt x="1151" y="1202"/>
                    <a:pt x="1128" y="1008"/>
                  </a:cubicBezTo>
                  <a:lnTo>
                    <a:pt x="1128" y="1008"/>
                  </a:lnTo>
                  <a:cubicBezTo>
                    <a:pt x="1104" y="815"/>
                    <a:pt x="1072" y="753"/>
                    <a:pt x="1055" y="733"/>
                  </a:cubicBezTo>
                  <a:lnTo>
                    <a:pt x="1055" y="733"/>
                  </a:lnTo>
                  <a:cubicBezTo>
                    <a:pt x="1054" y="731"/>
                    <a:pt x="1049" y="729"/>
                    <a:pt x="1043" y="726"/>
                  </a:cubicBezTo>
                  <a:lnTo>
                    <a:pt x="1043" y="726"/>
                  </a:lnTo>
                  <a:cubicBezTo>
                    <a:pt x="1029" y="689"/>
                    <a:pt x="984" y="666"/>
                    <a:pt x="967" y="629"/>
                  </a:cubicBezTo>
                  <a:lnTo>
                    <a:pt x="967" y="629"/>
                  </a:lnTo>
                  <a:cubicBezTo>
                    <a:pt x="951" y="593"/>
                    <a:pt x="964" y="550"/>
                    <a:pt x="950" y="512"/>
                  </a:cubicBezTo>
                  <a:lnTo>
                    <a:pt x="950" y="512"/>
                  </a:lnTo>
                  <a:cubicBezTo>
                    <a:pt x="940" y="486"/>
                    <a:pt x="919" y="466"/>
                    <a:pt x="906" y="441"/>
                  </a:cubicBezTo>
                  <a:lnTo>
                    <a:pt x="906" y="441"/>
                  </a:lnTo>
                  <a:cubicBezTo>
                    <a:pt x="889" y="406"/>
                    <a:pt x="891" y="366"/>
                    <a:pt x="884" y="328"/>
                  </a:cubicBezTo>
                  <a:lnTo>
                    <a:pt x="884" y="328"/>
                  </a:lnTo>
                  <a:cubicBezTo>
                    <a:pt x="873" y="273"/>
                    <a:pt x="843" y="224"/>
                    <a:pt x="813" y="177"/>
                  </a:cubicBezTo>
                  <a:lnTo>
                    <a:pt x="813" y="177"/>
                  </a:lnTo>
                  <a:cubicBezTo>
                    <a:pt x="785" y="132"/>
                    <a:pt x="778" y="105"/>
                    <a:pt x="737" y="73"/>
                  </a:cubicBezTo>
                  <a:lnTo>
                    <a:pt x="737" y="73"/>
                  </a:lnTo>
                  <a:cubicBezTo>
                    <a:pt x="709" y="57"/>
                    <a:pt x="688" y="26"/>
                    <a:pt x="672" y="17"/>
                  </a:cubicBezTo>
                  <a:lnTo>
                    <a:pt x="672" y="17"/>
                  </a:lnTo>
                  <a:cubicBezTo>
                    <a:pt x="641" y="0"/>
                    <a:pt x="603" y="2"/>
                    <a:pt x="567" y="5"/>
                  </a:cubicBezTo>
                  <a:lnTo>
                    <a:pt x="567" y="5"/>
                  </a:lnTo>
                  <a:cubicBezTo>
                    <a:pt x="538" y="7"/>
                    <a:pt x="510" y="9"/>
                    <a:pt x="482" y="11"/>
                  </a:cubicBezTo>
                  <a:lnTo>
                    <a:pt x="482" y="11"/>
                  </a:lnTo>
                  <a:cubicBezTo>
                    <a:pt x="458" y="13"/>
                    <a:pt x="432" y="15"/>
                    <a:pt x="411" y="27"/>
                  </a:cubicBezTo>
                  <a:lnTo>
                    <a:pt x="411" y="27"/>
                  </a:lnTo>
                  <a:cubicBezTo>
                    <a:pt x="401" y="33"/>
                    <a:pt x="392" y="40"/>
                    <a:pt x="382" y="47"/>
                  </a:cubicBezTo>
                  <a:lnTo>
                    <a:pt x="382" y="47"/>
                  </a:lnTo>
                  <a:cubicBezTo>
                    <a:pt x="365" y="59"/>
                    <a:pt x="345" y="67"/>
                    <a:pt x="327" y="77"/>
                  </a:cubicBezTo>
                  <a:lnTo>
                    <a:pt x="327" y="77"/>
                  </a:lnTo>
                  <a:cubicBezTo>
                    <a:pt x="309" y="88"/>
                    <a:pt x="291" y="102"/>
                    <a:pt x="284" y="122"/>
                  </a:cubicBezTo>
                  <a:lnTo>
                    <a:pt x="284" y="122"/>
                  </a:lnTo>
                  <a:cubicBezTo>
                    <a:pt x="276" y="140"/>
                    <a:pt x="278" y="161"/>
                    <a:pt x="277" y="181"/>
                  </a:cubicBezTo>
                  <a:lnTo>
                    <a:pt x="277" y="181"/>
                  </a:lnTo>
                  <a:cubicBezTo>
                    <a:pt x="269" y="205"/>
                    <a:pt x="263" y="228"/>
                    <a:pt x="263" y="253"/>
                  </a:cubicBezTo>
                  <a:lnTo>
                    <a:pt x="263" y="253"/>
                  </a:lnTo>
                  <a:cubicBezTo>
                    <a:pt x="263" y="272"/>
                    <a:pt x="270" y="317"/>
                    <a:pt x="277" y="323"/>
                  </a:cubicBezTo>
                  <a:lnTo>
                    <a:pt x="277" y="323"/>
                  </a:lnTo>
                  <a:cubicBezTo>
                    <a:pt x="278" y="324"/>
                    <a:pt x="280" y="325"/>
                    <a:pt x="281" y="325"/>
                  </a:cubicBezTo>
                  <a:lnTo>
                    <a:pt x="281" y="325"/>
                  </a:lnTo>
                  <a:cubicBezTo>
                    <a:pt x="279" y="330"/>
                    <a:pt x="278" y="337"/>
                    <a:pt x="279" y="347"/>
                  </a:cubicBezTo>
                  <a:lnTo>
                    <a:pt x="279" y="347"/>
                  </a:lnTo>
                  <a:cubicBezTo>
                    <a:pt x="282" y="366"/>
                    <a:pt x="288" y="378"/>
                    <a:pt x="295" y="393"/>
                  </a:cubicBezTo>
                  <a:lnTo>
                    <a:pt x="295" y="393"/>
                  </a:lnTo>
                  <a:cubicBezTo>
                    <a:pt x="292" y="404"/>
                    <a:pt x="285" y="416"/>
                    <a:pt x="282" y="427"/>
                  </a:cubicBezTo>
                  <a:lnTo>
                    <a:pt x="282" y="427"/>
                  </a:lnTo>
                  <a:cubicBezTo>
                    <a:pt x="272" y="457"/>
                    <a:pt x="285" y="490"/>
                    <a:pt x="301" y="518"/>
                  </a:cubicBezTo>
                  <a:lnTo>
                    <a:pt x="301" y="518"/>
                  </a:lnTo>
                  <a:cubicBezTo>
                    <a:pt x="308" y="529"/>
                    <a:pt x="315" y="540"/>
                    <a:pt x="318" y="553"/>
                  </a:cubicBezTo>
                  <a:lnTo>
                    <a:pt x="318" y="553"/>
                  </a:lnTo>
                  <a:cubicBezTo>
                    <a:pt x="322" y="570"/>
                    <a:pt x="318" y="588"/>
                    <a:pt x="315" y="605"/>
                  </a:cubicBezTo>
                  <a:lnTo>
                    <a:pt x="315" y="605"/>
                  </a:lnTo>
                  <a:cubicBezTo>
                    <a:pt x="313" y="614"/>
                    <a:pt x="311" y="621"/>
                    <a:pt x="309" y="625"/>
                  </a:cubicBezTo>
                  <a:lnTo>
                    <a:pt x="309" y="625"/>
                  </a:lnTo>
                  <a:cubicBezTo>
                    <a:pt x="303" y="638"/>
                    <a:pt x="278" y="679"/>
                    <a:pt x="275" y="684"/>
                  </a:cubicBezTo>
                  <a:lnTo>
                    <a:pt x="275" y="684"/>
                  </a:lnTo>
                  <a:cubicBezTo>
                    <a:pt x="274" y="688"/>
                    <a:pt x="275" y="689"/>
                    <a:pt x="273" y="709"/>
                  </a:cubicBezTo>
                  <a:lnTo>
                    <a:pt x="273" y="709"/>
                  </a:lnTo>
                  <a:cubicBezTo>
                    <a:pt x="271" y="723"/>
                    <a:pt x="268" y="744"/>
                    <a:pt x="265" y="761"/>
                  </a:cubicBezTo>
                  <a:lnTo>
                    <a:pt x="265" y="761"/>
                  </a:lnTo>
                  <a:cubicBezTo>
                    <a:pt x="264" y="761"/>
                    <a:pt x="262" y="761"/>
                    <a:pt x="262" y="761"/>
                  </a:cubicBezTo>
                  <a:lnTo>
                    <a:pt x="262" y="761"/>
                  </a:lnTo>
                  <a:cubicBezTo>
                    <a:pt x="262" y="761"/>
                    <a:pt x="229" y="764"/>
                    <a:pt x="201" y="771"/>
                  </a:cubicBezTo>
                  <a:lnTo>
                    <a:pt x="201" y="771"/>
                  </a:lnTo>
                  <a:cubicBezTo>
                    <a:pt x="174" y="777"/>
                    <a:pt x="63" y="830"/>
                    <a:pt x="51" y="836"/>
                  </a:cubicBezTo>
                  <a:lnTo>
                    <a:pt x="51" y="836"/>
                  </a:lnTo>
                  <a:cubicBezTo>
                    <a:pt x="40" y="842"/>
                    <a:pt x="39" y="853"/>
                    <a:pt x="38" y="869"/>
                  </a:cubicBezTo>
                  <a:lnTo>
                    <a:pt x="38" y="869"/>
                  </a:lnTo>
                  <a:cubicBezTo>
                    <a:pt x="37" y="885"/>
                    <a:pt x="31" y="1213"/>
                    <a:pt x="30" y="1222"/>
                  </a:cubicBezTo>
                  <a:lnTo>
                    <a:pt x="30" y="1222"/>
                  </a:lnTo>
                  <a:cubicBezTo>
                    <a:pt x="30" y="1231"/>
                    <a:pt x="32" y="1236"/>
                    <a:pt x="24" y="1254"/>
                  </a:cubicBezTo>
                  <a:lnTo>
                    <a:pt x="24" y="1254"/>
                  </a:lnTo>
                  <a:cubicBezTo>
                    <a:pt x="16" y="1272"/>
                    <a:pt x="21" y="1314"/>
                    <a:pt x="16" y="1322"/>
                  </a:cubicBezTo>
                  <a:lnTo>
                    <a:pt x="16" y="1322"/>
                  </a:lnTo>
                  <a:cubicBezTo>
                    <a:pt x="10" y="1330"/>
                    <a:pt x="19" y="1344"/>
                    <a:pt x="20" y="1354"/>
                  </a:cubicBezTo>
                  <a:lnTo>
                    <a:pt x="20" y="1354"/>
                  </a:lnTo>
                  <a:cubicBezTo>
                    <a:pt x="22" y="1364"/>
                    <a:pt x="19" y="1364"/>
                    <a:pt x="16" y="1370"/>
                  </a:cubicBezTo>
                  <a:lnTo>
                    <a:pt x="16" y="1370"/>
                  </a:lnTo>
                  <a:cubicBezTo>
                    <a:pt x="12" y="1375"/>
                    <a:pt x="18" y="1380"/>
                    <a:pt x="18" y="1385"/>
                  </a:cubicBezTo>
                  <a:lnTo>
                    <a:pt x="18" y="1385"/>
                  </a:lnTo>
                  <a:cubicBezTo>
                    <a:pt x="18" y="1390"/>
                    <a:pt x="14" y="1397"/>
                    <a:pt x="9" y="1419"/>
                  </a:cubicBezTo>
                  <a:lnTo>
                    <a:pt x="9" y="1419"/>
                  </a:lnTo>
                  <a:cubicBezTo>
                    <a:pt x="3" y="1441"/>
                    <a:pt x="5" y="1512"/>
                    <a:pt x="9" y="1539"/>
                  </a:cubicBezTo>
                  <a:lnTo>
                    <a:pt x="9" y="1539"/>
                  </a:lnTo>
                  <a:cubicBezTo>
                    <a:pt x="12" y="1566"/>
                    <a:pt x="59" y="1645"/>
                    <a:pt x="79" y="1661"/>
                  </a:cubicBezTo>
                  <a:lnTo>
                    <a:pt x="79" y="1661"/>
                  </a:lnTo>
                  <a:cubicBezTo>
                    <a:pt x="99" y="1677"/>
                    <a:pt x="130" y="1684"/>
                    <a:pt x="130" y="1684"/>
                  </a:cubicBezTo>
                  <a:lnTo>
                    <a:pt x="130" y="1684"/>
                  </a:lnTo>
                  <a:cubicBezTo>
                    <a:pt x="130" y="1685"/>
                    <a:pt x="130" y="1685"/>
                    <a:pt x="130" y="1685"/>
                  </a:cubicBezTo>
                  <a:lnTo>
                    <a:pt x="130" y="1685"/>
                  </a:lnTo>
                  <a:cubicBezTo>
                    <a:pt x="129" y="1684"/>
                    <a:pt x="128" y="1683"/>
                    <a:pt x="128" y="1683"/>
                  </a:cubicBezTo>
                  <a:lnTo>
                    <a:pt x="128" y="1683"/>
                  </a:lnTo>
                  <a:cubicBezTo>
                    <a:pt x="100" y="1691"/>
                    <a:pt x="120" y="1723"/>
                    <a:pt x="120" y="1723"/>
                  </a:cubicBezTo>
                  <a:lnTo>
                    <a:pt x="120" y="1723"/>
                  </a:lnTo>
                  <a:cubicBezTo>
                    <a:pt x="108" y="1727"/>
                    <a:pt x="107" y="1741"/>
                    <a:pt x="109" y="1749"/>
                  </a:cubicBezTo>
                  <a:lnTo>
                    <a:pt x="109" y="1749"/>
                  </a:lnTo>
                  <a:cubicBezTo>
                    <a:pt x="111" y="1755"/>
                    <a:pt x="117" y="1759"/>
                    <a:pt x="126" y="1764"/>
                  </a:cubicBezTo>
                  <a:lnTo>
                    <a:pt x="126" y="1764"/>
                  </a:lnTo>
                  <a:cubicBezTo>
                    <a:pt x="125" y="1767"/>
                    <a:pt x="124" y="1769"/>
                    <a:pt x="123" y="1770"/>
                  </a:cubicBezTo>
                  <a:lnTo>
                    <a:pt x="123" y="1770"/>
                  </a:lnTo>
                  <a:cubicBezTo>
                    <a:pt x="117" y="1778"/>
                    <a:pt x="98" y="1795"/>
                    <a:pt x="68" y="1812"/>
                  </a:cubicBezTo>
                  <a:lnTo>
                    <a:pt x="68" y="1812"/>
                  </a:lnTo>
                  <a:cubicBezTo>
                    <a:pt x="19" y="1839"/>
                    <a:pt x="29" y="1842"/>
                    <a:pt x="18" y="1884"/>
                  </a:cubicBezTo>
                  <a:lnTo>
                    <a:pt x="18" y="1884"/>
                  </a:lnTo>
                  <a:cubicBezTo>
                    <a:pt x="8" y="1920"/>
                    <a:pt x="9" y="1926"/>
                    <a:pt x="7" y="1968"/>
                  </a:cubicBezTo>
                  <a:lnTo>
                    <a:pt x="7" y="1968"/>
                  </a:lnTo>
                  <a:lnTo>
                    <a:pt x="7" y="1968"/>
                  </a:lnTo>
                  <a:lnTo>
                    <a:pt x="7" y="1968"/>
                  </a:lnTo>
                  <a:lnTo>
                    <a:pt x="7" y="1969"/>
                  </a:lnTo>
                  <a:lnTo>
                    <a:pt x="7" y="1969"/>
                  </a:lnTo>
                  <a:cubicBezTo>
                    <a:pt x="7" y="1976"/>
                    <a:pt x="6" y="1984"/>
                    <a:pt x="5" y="1995"/>
                  </a:cubicBezTo>
                  <a:lnTo>
                    <a:pt x="5" y="1995"/>
                  </a:lnTo>
                  <a:cubicBezTo>
                    <a:pt x="0" y="2064"/>
                    <a:pt x="37" y="2074"/>
                    <a:pt x="45" y="2080"/>
                  </a:cubicBezTo>
                  <a:lnTo>
                    <a:pt x="45" y="2080"/>
                  </a:lnTo>
                  <a:cubicBezTo>
                    <a:pt x="53" y="2085"/>
                    <a:pt x="50" y="2080"/>
                    <a:pt x="54" y="2057"/>
                  </a:cubicBezTo>
                  <a:lnTo>
                    <a:pt x="54" y="2057"/>
                  </a:lnTo>
                  <a:cubicBezTo>
                    <a:pt x="56" y="2046"/>
                    <a:pt x="66" y="2030"/>
                    <a:pt x="80" y="2010"/>
                  </a:cubicBezTo>
                  <a:lnTo>
                    <a:pt x="80" y="2010"/>
                  </a:lnTo>
                  <a:cubicBezTo>
                    <a:pt x="90" y="1999"/>
                    <a:pt x="99" y="1987"/>
                    <a:pt x="106" y="1974"/>
                  </a:cubicBezTo>
                  <a:lnTo>
                    <a:pt x="106" y="1974"/>
                  </a:lnTo>
                  <a:cubicBezTo>
                    <a:pt x="111" y="1967"/>
                    <a:pt x="117" y="1959"/>
                    <a:pt x="122" y="1950"/>
                  </a:cubicBezTo>
                  <a:lnTo>
                    <a:pt x="122" y="1950"/>
                  </a:lnTo>
                  <a:cubicBezTo>
                    <a:pt x="121" y="1951"/>
                    <a:pt x="121" y="1952"/>
                    <a:pt x="121" y="1953"/>
                  </a:cubicBezTo>
                  <a:lnTo>
                    <a:pt x="121" y="1953"/>
                  </a:lnTo>
                  <a:cubicBezTo>
                    <a:pt x="109" y="1972"/>
                    <a:pt x="90" y="2010"/>
                    <a:pt x="74" y="2063"/>
                  </a:cubicBezTo>
                  <a:lnTo>
                    <a:pt x="74" y="2063"/>
                  </a:lnTo>
                  <a:lnTo>
                    <a:pt x="74" y="2062"/>
                  </a:lnTo>
                  <a:lnTo>
                    <a:pt x="74" y="2062"/>
                  </a:lnTo>
                  <a:cubicBezTo>
                    <a:pt x="74" y="2062"/>
                    <a:pt x="68" y="2078"/>
                    <a:pt x="67" y="2085"/>
                  </a:cubicBezTo>
                  <a:lnTo>
                    <a:pt x="67" y="2085"/>
                  </a:lnTo>
                  <a:cubicBezTo>
                    <a:pt x="67" y="2085"/>
                    <a:pt x="67" y="2085"/>
                    <a:pt x="67" y="2086"/>
                  </a:cubicBezTo>
                  <a:lnTo>
                    <a:pt x="67" y="2086"/>
                  </a:lnTo>
                  <a:cubicBezTo>
                    <a:pt x="38" y="2190"/>
                    <a:pt x="22" y="2344"/>
                    <a:pt x="75" y="2543"/>
                  </a:cubicBezTo>
                  <a:lnTo>
                    <a:pt x="75" y="2543"/>
                  </a:lnTo>
                  <a:cubicBezTo>
                    <a:pt x="173" y="2903"/>
                    <a:pt x="215" y="2978"/>
                    <a:pt x="229" y="3064"/>
                  </a:cubicBezTo>
                  <a:lnTo>
                    <a:pt x="229" y="3064"/>
                  </a:lnTo>
                  <a:cubicBezTo>
                    <a:pt x="230" y="3074"/>
                    <a:pt x="239" y="3083"/>
                    <a:pt x="250" y="3083"/>
                  </a:cubicBezTo>
                  <a:lnTo>
                    <a:pt x="258" y="3083"/>
                  </a:lnTo>
                  <a:lnTo>
                    <a:pt x="258" y="3083"/>
                  </a:lnTo>
                  <a:cubicBezTo>
                    <a:pt x="269" y="3171"/>
                    <a:pt x="301" y="3388"/>
                    <a:pt x="301" y="3438"/>
                  </a:cubicBezTo>
                  <a:lnTo>
                    <a:pt x="301" y="3438"/>
                  </a:lnTo>
                  <a:cubicBezTo>
                    <a:pt x="279" y="3682"/>
                    <a:pt x="311" y="3878"/>
                    <a:pt x="318" y="3915"/>
                  </a:cubicBezTo>
                  <a:lnTo>
                    <a:pt x="318" y="3915"/>
                  </a:lnTo>
                  <a:cubicBezTo>
                    <a:pt x="325" y="3952"/>
                    <a:pt x="388" y="4238"/>
                    <a:pt x="398" y="4281"/>
                  </a:cubicBezTo>
                  <a:lnTo>
                    <a:pt x="398" y="4281"/>
                  </a:lnTo>
                  <a:cubicBezTo>
                    <a:pt x="409" y="4323"/>
                    <a:pt x="415" y="4378"/>
                    <a:pt x="411" y="4394"/>
                  </a:cubicBezTo>
                  <a:lnTo>
                    <a:pt x="411" y="4394"/>
                  </a:lnTo>
                  <a:cubicBezTo>
                    <a:pt x="406" y="4411"/>
                    <a:pt x="415" y="4452"/>
                    <a:pt x="421" y="4470"/>
                  </a:cubicBezTo>
                  <a:lnTo>
                    <a:pt x="421" y="4470"/>
                  </a:lnTo>
                  <a:cubicBezTo>
                    <a:pt x="428" y="4490"/>
                    <a:pt x="425" y="4494"/>
                    <a:pt x="417" y="4519"/>
                  </a:cubicBezTo>
                  <a:lnTo>
                    <a:pt x="417" y="4519"/>
                  </a:lnTo>
                  <a:cubicBezTo>
                    <a:pt x="410" y="4541"/>
                    <a:pt x="403" y="4678"/>
                    <a:pt x="395" y="4719"/>
                  </a:cubicBezTo>
                  <a:lnTo>
                    <a:pt x="395" y="4719"/>
                  </a:lnTo>
                  <a:cubicBezTo>
                    <a:pt x="395" y="4721"/>
                    <a:pt x="394" y="4724"/>
                    <a:pt x="393" y="4725"/>
                  </a:cubicBezTo>
                  <a:lnTo>
                    <a:pt x="393" y="4725"/>
                  </a:lnTo>
                  <a:cubicBezTo>
                    <a:pt x="393" y="4726"/>
                    <a:pt x="393" y="4726"/>
                    <a:pt x="393" y="4726"/>
                  </a:cubicBezTo>
                  <a:lnTo>
                    <a:pt x="393" y="4726"/>
                  </a:lnTo>
                  <a:cubicBezTo>
                    <a:pt x="393" y="4717"/>
                    <a:pt x="393" y="4713"/>
                    <a:pt x="389" y="4721"/>
                  </a:cubicBezTo>
                  <a:lnTo>
                    <a:pt x="389" y="4721"/>
                  </a:lnTo>
                  <a:cubicBezTo>
                    <a:pt x="389" y="4721"/>
                    <a:pt x="359" y="4795"/>
                    <a:pt x="371" y="4822"/>
                  </a:cubicBezTo>
                  <a:lnTo>
                    <a:pt x="371" y="4822"/>
                  </a:lnTo>
                  <a:cubicBezTo>
                    <a:pt x="383" y="4849"/>
                    <a:pt x="404" y="4900"/>
                    <a:pt x="407" y="4902"/>
                  </a:cubicBezTo>
                  <a:lnTo>
                    <a:pt x="407" y="4902"/>
                  </a:lnTo>
                  <a:cubicBezTo>
                    <a:pt x="411" y="4904"/>
                    <a:pt x="420" y="4910"/>
                    <a:pt x="467" y="4900"/>
                  </a:cubicBezTo>
                  <a:lnTo>
                    <a:pt x="467" y="4900"/>
                  </a:lnTo>
                  <a:cubicBezTo>
                    <a:pt x="527" y="4888"/>
                    <a:pt x="574" y="4862"/>
                    <a:pt x="582" y="4848"/>
                  </a:cubicBezTo>
                  <a:lnTo>
                    <a:pt x="582" y="4848"/>
                  </a:lnTo>
                  <a:cubicBezTo>
                    <a:pt x="591" y="4834"/>
                    <a:pt x="586" y="4748"/>
                    <a:pt x="585" y="4725"/>
                  </a:cubicBezTo>
                  <a:lnTo>
                    <a:pt x="585" y="4725"/>
                  </a:lnTo>
                  <a:cubicBezTo>
                    <a:pt x="584" y="4702"/>
                    <a:pt x="582" y="4691"/>
                    <a:pt x="582" y="4688"/>
                  </a:cubicBezTo>
                  <a:lnTo>
                    <a:pt x="582" y="4688"/>
                  </a:lnTo>
                  <a:cubicBezTo>
                    <a:pt x="581" y="4690"/>
                    <a:pt x="580" y="4699"/>
                    <a:pt x="577" y="4712"/>
                  </a:cubicBezTo>
                  <a:lnTo>
                    <a:pt x="577" y="4712"/>
                  </a:lnTo>
                  <a:cubicBezTo>
                    <a:pt x="581" y="4684"/>
                    <a:pt x="583" y="4654"/>
                    <a:pt x="584" y="4637"/>
                  </a:cubicBezTo>
                  <a:lnTo>
                    <a:pt x="584" y="4637"/>
                  </a:lnTo>
                  <a:cubicBezTo>
                    <a:pt x="584" y="4636"/>
                    <a:pt x="584" y="4635"/>
                    <a:pt x="584" y="4635"/>
                  </a:cubicBezTo>
                  <a:lnTo>
                    <a:pt x="584" y="4635"/>
                  </a:lnTo>
                  <a:cubicBezTo>
                    <a:pt x="584" y="4635"/>
                    <a:pt x="584" y="4635"/>
                    <a:pt x="584" y="4634"/>
                  </a:cubicBezTo>
                  <a:lnTo>
                    <a:pt x="584" y="4634"/>
                  </a:lnTo>
                  <a:lnTo>
                    <a:pt x="584" y="4634"/>
                  </a:lnTo>
                  <a:cubicBezTo>
                    <a:pt x="584" y="4633"/>
                    <a:pt x="584" y="4631"/>
                    <a:pt x="585" y="4630"/>
                  </a:cubicBezTo>
                  <a:lnTo>
                    <a:pt x="585" y="4630"/>
                  </a:lnTo>
                  <a:cubicBezTo>
                    <a:pt x="586" y="4621"/>
                    <a:pt x="588" y="4611"/>
                    <a:pt x="602" y="4561"/>
                  </a:cubicBezTo>
                  <a:lnTo>
                    <a:pt x="602" y="4561"/>
                  </a:lnTo>
                  <a:cubicBezTo>
                    <a:pt x="618" y="4503"/>
                    <a:pt x="618" y="4481"/>
                    <a:pt x="609" y="4452"/>
                  </a:cubicBezTo>
                  <a:lnTo>
                    <a:pt x="609" y="4452"/>
                  </a:lnTo>
                  <a:cubicBezTo>
                    <a:pt x="600" y="4424"/>
                    <a:pt x="583" y="4393"/>
                    <a:pt x="583" y="4393"/>
                  </a:cubicBezTo>
                  <a:lnTo>
                    <a:pt x="583" y="4393"/>
                  </a:lnTo>
                  <a:cubicBezTo>
                    <a:pt x="581" y="4391"/>
                    <a:pt x="580" y="4390"/>
                    <a:pt x="578" y="4390"/>
                  </a:cubicBezTo>
                  <a:lnTo>
                    <a:pt x="578" y="4390"/>
                  </a:lnTo>
                  <a:cubicBezTo>
                    <a:pt x="576" y="4376"/>
                    <a:pt x="566" y="4358"/>
                    <a:pt x="558" y="4340"/>
                  </a:cubicBezTo>
                  <a:lnTo>
                    <a:pt x="558" y="4340"/>
                  </a:lnTo>
                  <a:cubicBezTo>
                    <a:pt x="550" y="4320"/>
                    <a:pt x="544" y="4295"/>
                    <a:pt x="544" y="4218"/>
                  </a:cubicBezTo>
                  <a:lnTo>
                    <a:pt x="544" y="4218"/>
                  </a:lnTo>
                  <a:cubicBezTo>
                    <a:pt x="544" y="4141"/>
                    <a:pt x="576" y="3802"/>
                    <a:pt x="577" y="3723"/>
                  </a:cubicBezTo>
                  <a:lnTo>
                    <a:pt x="577" y="3723"/>
                  </a:lnTo>
                  <a:cubicBezTo>
                    <a:pt x="579" y="3644"/>
                    <a:pt x="564" y="3459"/>
                    <a:pt x="574" y="3421"/>
                  </a:cubicBezTo>
                  <a:lnTo>
                    <a:pt x="574" y="3421"/>
                  </a:lnTo>
                  <a:cubicBezTo>
                    <a:pt x="582" y="3391"/>
                    <a:pt x="593" y="3197"/>
                    <a:pt x="591" y="3066"/>
                  </a:cubicBezTo>
                  <a:lnTo>
                    <a:pt x="591" y="3066"/>
                  </a:lnTo>
                  <a:cubicBezTo>
                    <a:pt x="651" y="3061"/>
                    <a:pt x="717" y="3054"/>
                    <a:pt x="781" y="3045"/>
                  </a:cubicBezTo>
                  <a:lnTo>
                    <a:pt x="781" y="3045"/>
                  </a:lnTo>
                  <a:cubicBezTo>
                    <a:pt x="795" y="3092"/>
                    <a:pt x="806" y="3132"/>
                    <a:pt x="814" y="3158"/>
                  </a:cubicBezTo>
                  <a:lnTo>
                    <a:pt x="814" y="3158"/>
                  </a:lnTo>
                  <a:cubicBezTo>
                    <a:pt x="840" y="3250"/>
                    <a:pt x="912" y="3416"/>
                    <a:pt x="940" y="3478"/>
                  </a:cubicBezTo>
                  <a:lnTo>
                    <a:pt x="940" y="3478"/>
                  </a:lnTo>
                  <a:cubicBezTo>
                    <a:pt x="968" y="3539"/>
                    <a:pt x="986" y="3564"/>
                    <a:pt x="994" y="3603"/>
                  </a:cubicBezTo>
                  <a:lnTo>
                    <a:pt x="994" y="3603"/>
                  </a:lnTo>
                  <a:cubicBezTo>
                    <a:pt x="1019" y="3760"/>
                    <a:pt x="1077" y="3888"/>
                    <a:pt x="1127" y="4027"/>
                  </a:cubicBezTo>
                  <a:lnTo>
                    <a:pt x="1127" y="4027"/>
                  </a:lnTo>
                  <a:cubicBezTo>
                    <a:pt x="1177" y="4166"/>
                    <a:pt x="1221" y="4298"/>
                    <a:pt x="1222" y="4308"/>
                  </a:cubicBezTo>
                  <a:lnTo>
                    <a:pt x="1222" y="4308"/>
                  </a:lnTo>
                  <a:cubicBezTo>
                    <a:pt x="1223" y="4319"/>
                    <a:pt x="1221" y="4333"/>
                    <a:pt x="1221" y="4360"/>
                  </a:cubicBezTo>
                  <a:lnTo>
                    <a:pt x="1221" y="4360"/>
                  </a:lnTo>
                  <a:cubicBezTo>
                    <a:pt x="1221" y="4370"/>
                    <a:pt x="1221" y="4384"/>
                    <a:pt x="1220" y="4399"/>
                  </a:cubicBezTo>
                  <a:lnTo>
                    <a:pt x="1220" y="4399"/>
                  </a:lnTo>
                  <a:cubicBezTo>
                    <a:pt x="1220" y="4399"/>
                    <a:pt x="1191" y="4437"/>
                    <a:pt x="1195" y="4473"/>
                  </a:cubicBezTo>
                  <a:lnTo>
                    <a:pt x="1195" y="4473"/>
                  </a:lnTo>
                  <a:cubicBezTo>
                    <a:pt x="1198" y="4508"/>
                    <a:pt x="1232" y="4560"/>
                    <a:pt x="1240" y="4622"/>
                  </a:cubicBezTo>
                  <a:lnTo>
                    <a:pt x="1240" y="4622"/>
                  </a:lnTo>
                  <a:cubicBezTo>
                    <a:pt x="1249" y="4685"/>
                    <a:pt x="1251" y="4768"/>
                    <a:pt x="1261" y="4826"/>
                  </a:cubicBezTo>
                  <a:lnTo>
                    <a:pt x="1261" y="4826"/>
                  </a:lnTo>
                  <a:cubicBezTo>
                    <a:pt x="1270" y="4884"/>
                    <a:pt x="1374" y="4891"/>
                    <a:pt x="1432" y="4907"/>
                  </a:cubicBezTo>
                  <a:lnTo>
                    <a:pt x="1432" y="4907"/>
                  </a:lnTo>
                  <a:cubicBezTo>
                    <a:pt x="1448" y="4912"/>
                    <a:pt x="1468" y="4906"/>
                    <a:pt x="1475" y="4891"/>
                  </a:cubicBezTo>
                  <a:lnTo>
                    <a:pt x="1475" y="4891"/>
                  </a:lnTo>
                  <a:cubicBezTo>
                    <a:pt x="1488" y="4863"/>
                    <a:pt x="1489" y="4800"/>
                    <a:pt x="1478" y="4777"/>
                  </a:cubicBezTo>
                  <a:lnTo>
                    <a:pt x="1478" y="4777"/>
                  </a:lnTo>
                  <a:cubicBezTo>
                    <a:pt x="1465" y="4748"/>
                    <a:pt x="1449" y="4711"/>
                    <a:pt x="1446" y="4709"/>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53" name="Freeform 2">
              <a:extLst>
                <a:ext uri="{FF2B5EF4-FFF2-40B4-BE49-F238E27FC236}">
                  <a16:creationId xmlns:a16="http://schemas.microsoft.com/office/drawing/2014/main" id="{68B5A130-8573-5843-BEA3-E15B4B860DC7}"/>
                </a:ext>
              </a:extLst>
            </p:cNvPr>
            <p:cNvSpPr>
              <a:spLocks noChangeArrowheads="1"/>
            </p:cNvSpPr>
            <p:nvPr/>
          </p:nvSpPr>
          <p:spPr bwMode="auto">
            <a:xfrm>
              <a:off x="8836153" y="5334323"/>
              <a:ext cx="904415" cy="3269144"/>
            </a:xfrm>
            <a:custGeom>
              <a:avLst/>
              <a:gdLst>
                <a:gd name="T0" fmla="*/ 602 w 1383"/>
                <a:gd name="T1" fmla="*/ 711 h 5006"/>
                <a:gd name="T2" fmla="*/ 307 w 1383"/>
                <a:gd name="T3" fmla="*/ 1472 h 5006"/>
                <a:gd name="T4" fmla="*/ 319 w 1383"/>
                <a:gd name="T5" fmla="*/ 1552 h 5006"/>
                <a:gd name="T6" fmla="*/ 280 w 1383"/>
                <a:gd name="T7" fmla="*/ 1644 h 5006"/>
                <a:gd name="T8" fmla="*/ 285 w 1383"/>
                <a:gd name="T9" fmla="*/ 1582 h 5006"/>
                <a:gd name="T10" fmla="*/ 291 w 1383"/>
                <a:gd name="T11" fmla="*/ 1492 h 5006"/>
                <a:gd name="T12" fmla="*/ 1086 w 1383"/>
                <a:gd name="T13" fmla="*/ 1690 h 5006"/>
                <a:gd name="T14" fmla="*/ 1059 w 1383"/>
                <a:gd name="T15" fmla="*/ 1664 h 5006"/>
                <a:gd name="T16" fmla="*/ 1049 w 1383"/>
                <a:gd name="T17" fmla="*/ 1596 h 5006"/>
                <a:gd name="T18" fmla="*/ 1080 w 1383"/>
                <a:gd name="T19" fmla="*/ 1498 h 5006"/>
                <a:gd name="T20" fmla="*/ 1095 w 1383"/>
                <a:gd name="T21" fmla="*/ 1429 h 5006"/>
                <a:gd name="T22" fmla="*/ 1106 w 1383"/>
                <a:gd name="T23" fmla="*/ 1479 h 5006"/>
                <a:gd name="T24" fmla="*/ 1118 w 1383"/>
                <a:gd name="T25" fmla="*/ 1566 h 5006"/>
                <a:gd name="T26" fmla="*/ 896 w 1383"/>
                <a:gd name="T27" fmla="*/ 600 h 5006"/>
                <a:gd name="T28" fmla="*/ 894 w 1383"/>
                <a:gd name="T29" fmla="*/ 606 h 5006"/>
                <a:gd name="T30" fmla="*/ 1373 w 1383"/>
                <a:gd name="T31" fmla="*/ 1665 h 5006"/>
                <a:gd name="T32" fmla="*/ 1255 w 1383"/>
                <a:gd name="T33" fmla="*/ 900 h 5006"/>
                <a:gd name="T34" fmla="*/ 1058 w 1383"/>
                <a:gd name="T35" fmla="*/ 754 h 5006"/>
                <a:gd name="T36" fmla="*/ 1029 w 1383"/>
                <a:gd name="T37" fmla="*/ 549 h 5006"/>
                <a:gd name="T38" fmla="*/ 1052 w 1383"/>
                <a:gd name="T39" fmla="*/ 241 h 5006"/>
                <a:gd name="T40" fmla="*/ 802 w 1383"/>
                <a:gd name="T41" fmla="*/ 6 h 5006"/>
                <a:gd name="T42" fmla="*/ 542 w 1383"/>
                <a:gd name="T43" fmla="*/ 186 h 5006"/>
                <a:gd name="T44" fmla="*/ 567 w 1383"/>
                <a:gd name="T45" fmla="*/ 532 h 5006"/>
                <a:gd name="T46" fmla="*/ 577 w 1383"/>
                <a:gd name="T47" fmla="*/ 725 h 5006"/>
                <a:gd name="T48" fmla="*/ 216 w 1383"/>
                <a:gd name="T49" fmla="*/ 844 h 5006"/>
                <a:gd name="T50" fmla="*/ 4 w 1383"/>
                <a:gd name="T51" fmla="*/ 1609 h 5006"/>
                <a:gd name="T52" fmla="*/ 36 w 1383"/>
                <a:gd name="T53" fmla="*/ 1720 h 5006"/>
                <a:gd name="T54" fmla="*/ 238 w 1383"/>
                <a:gd name="T55" fmla="*/ 2115 h 5006"/>
                <a:gd name="T56" fmla="*/ 260 w 1383"/>
                <a:gd name="T57" fmla="*/ 2205 h 5006"/>
                <a:gd name="T58" fmla="*/ 411 w 1383"/>
                <a:gd name="T59" fmla="*/ 3352 h 5006"/>
                <a:gd name="T60" fmla="*/ 405 w 1383"/>
                <a:gd name="T61" fmla="*/ 3679 h 5006"/>
                <a:gd name="T62" fmla="*/ 501 w 1383"/>
                <a:gd name="T63" fmla="*/ 4363 h 5006"/>
                <a:gd name="T64" fmla="*/ 513 w 1383"/>
                <a:gd name="T65" fmla="*/ 4388 h 5006"/>
                <a:gd name="T66" fmla="*/ 517 w 1383"/>
                <a:gd name="T67" fmla="*/ 4574 h 5006"/>
                <a:gd name="T68" fmla="*/ 463 w 1383"/>
                <a:gd name="T69" fmla="*/ 4930 h 5006"/>
                <a:gd name="T70" fmla="*/ 671 w 1383"/>
                <a:gd name="T71" fmla="*/ 4807 h 5006"/>
                <a:gd name="T72" fmla="*/ 677 w 1383"/>
                <a:gd name="T73" fmla="*/ 4696 h 5006"/>
                <a:gd name="T74" fmla="*/ 651 w 1383"/>
                <a:gd name="T75" fmla="*/ 4412 h 5006"/>
                <a:gd name="T76" fmla="*/ 648 w 1383"/>
                <a:gd name="T77" fmla="*/ 4357 h 5006"/>
                <a:gd name="T78" fmla="*/ 698 w 1383"/>
                <a:gd name="T79" fmla="*/ 3744 h 5006"/>
                <a:gd name="T80" fmla="*/ 713 w 1383"/>
                <a:gd name="T81" fmla="*/ 3286 h 5006"/>
                <a:gd name="T82" fmla="*/ 706 w 1383"/>
                <a:gd name="T83" fmla="*/ 2894 h 5006"/>
                <a:gd name="T84" fmla="*/ 709 w 1383"/>
                <a:gd name="T85" fmla="*/ 2807 h 5006"/>
                <a:gd name="T86" fmla="*/ 726 w 1383"/>
                <a:gd name="T87" fmla="*/ 2574 h 5006"/>
                <a:gd name="T88" fmla="*/ 730 w 1383"/>
                <a:gd name="T89" fmla="*/ 3066 h 5006"/>
                <a:gd name="T90" fmla="*/ 740 w 1383"/>
                <a:gd name="T91" fmla="*/ 3823 h 5006"/>
                <a:gd name="T92" fmla="*/ 747 w 1383"/>
                <a:gd name="T93" fmla="*/ 4356 h 5006"/>
                <a:gd name="T94" fmla="*/ 719 w 1383"/>
                <a:gd name="T95" fmla="*/ 4504 h 5006"/>
                <a:gd name="T96" fmla="*/ 685 w 1383"/>
                <a:gd name="T97" fmla="*/ 4821 h 5006"/>
                <a:gd name="T98" fmla="*/ 911 w 1383"/>
                <a:gd name="T99" fmla="*/ 4890 h 5006"/>
                <a:gd name="T100" fmla="*/ 888 w 1383"/>
                <a:gd name="T101" fmla="*/ 4539 h 5006"/>
                <a:gd name="T102" fmla="*/ 914 w 1383"/>
                <a:gd name="T103" fmla="*/ 4365 h 5006"/>
                <a:gd name="T104" fmla="*/ 1019 w 1383"/>
                <a:gd name="T105" fmla="*/ 3737 h 5006"/>
                <a:gd name="T106" fmla="*/ 1005 w 1383"/>
                <a:gd name="T107" fmla="*/ 3590 h 5006"/>
                <a:gd name="T108" fmla="*/ 1195 w 1383"/>
                <a:gd name="T109" fmla="*/ 2529 h 5006"/>
                <a:gd name="T110" fmla="*/ 1156 w 1383"/>
                <a:gd name="T111" fmla="*/ 2097 h 5006"/>
                <a:gd name="T112" fmla="*/ 1210 w 1383"/>
                <a:gd name="T113" fmla="*/ 1916 h 5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3" h="5006">
                  <a:moveTo>
                    <a:pt x="763" y="4355"/>
                  </a:moveTo>
                  <a:lnTo>
                    <a:pt x="763" y="4355"/>
                  </a:lnTo>
                  <a:cubicBezTo>
                    <a:pt x="759" y="4355"/>
                    <a:pt x="755" y="4355"/>
                    <a:pt x="750" y="4356"/>
                  </a:cubicBezTo>
                  <a:lnTo>
                    <a:pt x="750" y="4356"/>
                  </a:lnTo>
                  <a:cubicBezTo>
                    <a:pt x="755" y="4355"/>
                    <a:pt x="759" y="4355"/>
                    <a:pt x="763" y="4355"/>
                  </a:cubicBezTo>
                  <a:close/>
                  <a:moveTo>
                    <a:pt x="602" y="716"/>
                  </a:moveTo>
                  <a:lnTo>
                    <a:pt x="602" y="716"/>
                  </a:lnTo>
                  <a:cubicBezTo>
                    <a:pt x="602" y="715"/>
                    <a:pt x="602" y="713"/>
                    <a:pt x="602" y="711"/>
                  </a:cubicBezTo>
                  <a:lnTo>
                    <a:pt x="602" y="711"/>
                  </a:lnTo>
                  <a:lnTo>
                    <a:pt x="602" y="711"/>
                  </a:lnTo>
                  <a:lnTo>
                    <a:pt x="602" y="711"/>
                  </a:lnTo>
                  <a:cubicBezTo>
                    <a:pt x="602" y="713"/>
                    <a:pt x="602" y="714"/>
                    <a:pt x="602" y="716"/>
                  </a:cubicBezTo>
                  <a:close/>
                  <a:moveTo>
                    <a:pt x="307" y="1471"/>
                  </a:moveTo>
                  <a:lnTo>
                    <a:pt x="307" y="1471"/>
                  </a:lnTo>
                  <a:cubicBezTo>
                    <a:pt x="307" y="1471"/>
                    <a:pt x="307" y="1471"/>
                    <a:pt x="307" y="1472"/>
                  </a:cubicBezTo>
                  <a:lnTo>
                    <a:pt x="307" y="1472"/>
                  </a:lnTo>
                  <a:cubicBezTo>
                    <a:pt x="307" y="1473"/>
                    <a:pt x="308" y="1473"/>
                    <a:pt x="308" y="1474"/>
                  </a:cubicBezTo>
                  <a:lnTo>
                    <a:pt x="308" y="1474"/>
                  </a:lnTo>
                  <a:cubicBezTo>
                    <a:pt x="309" y="1480"/>
                    <a:pt x="312" y="1488"/>
                    <a:pt x="317" y="1500"/>
                  </a:cubicBezTo>
                  <a:lnTo>
                    <a:pt x="317" y="1500"/>
                  </a:lnTo>
                  <a:cubicBezTo>
                    <a:pt x="317" y="1500"/>
                    <a:pt x="317" y="1500"/>
                    <a:pt x="317" y="1501"/>
                  </a:cubicBezTo>
                  <a:lnTo>
                    <a:pt x="317" y="1501"/>
                  </a:lnTo>
                  <a:cubicBezTo>
                    <a:pt x="322" y="1517"/>
                    <a:pt x="320" y="1535"/>
                    <a:pt x="319" y="1552"/>
                  </a:cubicBezTo>
                  <a:lnTo>
                    <a:pt x="319" y="1552"/>
                  </a:lnTo>
                  <a:cubicBezTo>
                    <a:pt x="317" y="1582"/>
                    <a:pt x="318" y="1613"/>
                    <a:pt x="319" y="1644"/>
                  </a:cubicBezTo>
                  <a:lnTo>
                    <a:pt x="319" y="1644"/>
                  </a:lnTo>
                  <a:cubicBezTo>
                    <a:pt x="320" y="1648"/>
                    <a:pt x="320" y="1652"/>
                    <a:pt x="321" y="1657"/>
                  </a:cubicBezTo>
                  <a:lnTo>
                    <a:pt x="321" y="1657"/>
                  </a:lnTo>
                  <a:cubicBezTo>
                    <a:pt x="323" y="1665"/>
                    <a:pt x="328" y="1673"/>
                    <a:pt x="327" y="1682"/>
                  </a:cubicBezTo>
                  <a:lnTo>
                    <a:pt x="327" y="1682"/>
                  </a:lnTo>
                  <a:cubicBezTo>
                    <a:pt x="309" y="1672"/>
                    <a:pt x="296" y="1657"/>
                    <a:pt x="280" y="1644"/>
                  </a:cubicBezTo>
                  <a:lnTo>
                    <a:pt x="280" y="1644"/>
                  </a:lnTo>
                  <a:cubicBezTo>
                    <a:pt x="277" y="1642"/>
                    <a:pt x="272" y="1641"/>
                    <a:pt x="272" y="1637"/>
                  </a:cubicBezTo>
                  <a:lnTo>
                    <a:pt x="272" y="1637"/>
                  </a:lnTo>
                  <a:cubicBezTo>
                    <a:pt x="272" y="1632"/>
                    <a:pt x="274" y="1630"/>
                    <a:pt x="278" y="1627"/>
                  </a:cubicBezTo>
                  <a:lnTo>
                    <a:pt x="278" y="1627"/>
                  </a:lnTo>
                  <a:cubicBezTo>
                    <a:pt x="284" y="1622"/>
                    <a:pt x="288" y="1614"/>
                    <a:pt x="289" y="1606"/>
                  </a:cubicBezTo>
                  <a:lnTo>
                    <a:pt x="289" y="1606"/>
                  </a:lnTo>
                  <a:cubicBezTo>
                    <a:pt x="290" y="1598"/>
                    <a:pt x="288" y="1590"/>
                    <a:pt x="285" y="1582"/>
                  </a:cubicBezTo>
                  <a:lnTo>
                    <a:pt x="285" y="1582"/>
                  </a:lnTo>
                  <a:cubicBezTo>
                    <a:pt x="283" y="1578"/>
                    <a:pt x="282" y="1574"/>
                    <a:pt x="280" y="1570"/>
                  </a:cubicBezTo>
                  <a:lnTo>
                    <a:pt x="280" y="1570"/>
                  </a:lnTo>
                  <a:cubicBezTo>
                    <a:pt x="278" y="1559"/>
                    <a:pt x="283" y="1548"/>
                    <a:pt x="282" y="1537"/>
                  </a:cubicBezTo>
                  <a:lnTo>
                    <a:pt x="282" y="1537"/>
                  </a:lnTo>
                  <a:cubicBezTo>
                    <a:pt x="280" y="1532"/>
                    <a:pt x="279" y="1528"/>
                    <a:pt x="278" y="1523"/>
                  </a:cubicBezTo>
                  <a:lnTo>
                    <a:pt x="278" y="1523"/>
                  </a:lnTo>
                  <a:cubicBezTo>
                    <a:pt x="277" y="1511"/>
                    <a:pt x="285" y="1501"/>
                    <a:pt x="291" y="1492"/>
                  </a:cubicBezTo>
                  <a:lnTo>
                    <a:pt x="291" y="1492"/>
                  </a:lnTo>
                  <a:cubicBezTo>
                    <a:pt x="299" y="1479"/>
                    <a:pt x="299" y="1453"/>
                    <a:pt x="302" y="1443"/>
                  </a:cubicBezTo>
                  <a:lnTo>
                    <a:pt x="302" y="1443"/>
                  </a:lnTo>
                  <a:cubicBezTo>
                    <a:pt x="303" y="1451"/>
                    <a:pt x="305" y="1461"/>
                    <a:pt x="307" y="1471"/>
                  </a:cubicBezTo>
                  <a:close/>
                  <a:moveTo>
                    <a:pt x="1128" y="1617"/>
                  </a:moveTo>
                  <a:lnTo>
                    <a:pt x="1128" y="1617"/>
                  </a:lnTo>
                  <a:cubicBezTo>
                    <a:pt x="1116" y="1633"/>
                    <a:pt x="1099" y="1646"/>
                    <a:pt x="1095" y="1665"/>
                  </a:cubicBezTo>
                  <a:lnTo>
                    <a:pt x="1095" y="1665"/>
                  </a:lnTo>
                  <a:cubicBezTo>
                    <a:pt x="1092" y="1674"/>
                    <a:pt x="1093" y="1683"/>
                    <a:pt x="1086" y="1690"/>
                  </a:cubicBezTo>
                  <a:lnTo>
                    <a:pt x="1086" y="1690"/>
                  </a:lnTo>
                  <a:cubicBezTo>
                    <a:pt x="1083" y="1692"/>
                    <a:pt x="1079" y="1693"/>
                    <a:pt x="1076" y="1694"/>
                  </a:cubicBezTo>
                  <a:lnTo>
                    <a:pt x="1076" y="1694"/>
                  </a:lnTo>
                  <a:cubicBezTo>
                    <a:pt x="1063" y="1699"/>
                    <a:pt x="1053" y="1708"/>
                    <a:pt x="1047" y="1720"/>
                  </a:cubicBezTo>
                  <a:lnTo>
                    <a:pt x="1047" y="1720"/>
                  </a:lnTo>
                  <a:cubicBezTo>
                    <a:pt x="1050" y="1708"/>
                    <a:pt x="1053" y="1696"/>
                    <a:pt x="1056" y="1684"/>
                  </a:cubicBezTo>
                  <a:lnTo>
                    <a:pt x="1056" y="1684"/>
                  </a:lnTo>
                  <a:cubicBezTo>
                    <a:pt x="1058" y="1677"/>
                    <a:pt x="1059" y="1671"/>
                    <a:pt x="1059" y="1664"/>
                  </a:cubicBezTo>
                  <a:lnTo>
                    <a:pt x="1059" y="1664"/>
                  </a:lnTo>
                  <a:cubicBezTo>
                    <a:pt x="1060" y="1645"/>
                    <a:pt x="1052" y="1628"/>
                    <a:pt x="1048" y="1610"/>
                  </a:cubicBezTo>
                  <a:lnTo>
                    <a:pt x="1048" y="1610"/>
                  </a:lnTo>
                  <a:cubicBezTo>
                    <a:pt x="1048" y="1609"/>
                    <a:pt x="1048" y="1606"/>
                    <a:pt x="1048" y="1604"/>
                  </a:cubicBezTo>
                  <a:lnTo>
                    <a:pt x="1048" y="1604"/>
                  </a:lnTo>
                  <a:cubicBezTo>
                    <a:pt x="1049" y="1603"/>
                    <a:pt x="1050" y="1602"/>
                    <a:pt x="1050" y="1600"/>
                  </a:cubicBezTo>
                  <a:lnTo>
                    <a:pt x="1050" y="1600"/>
                  </a:lnTo>
                  <a:cubicBezTo>
                    <a:pt x="1051" y="1599"/>
                    <a:pt x="1050" y="1598"/>
                    <a:pt x="1049" y="1596"/>
                  </a:cubicBezTo>
                  <a:lnTo>
                    <a:pt x="1049" y="1596"/>
                  </a:lnTo>
                  <a:cubicBezTo>
                    <a:pt x="1047" y="1587"/>
                    <a:pt x="1052" y="1577"/>
                    <a:pt x="1059" y="1570"/>
                  </a:cubicBezTo>
                  <a:lnTo>
                    <a:pt x="1059" y="1570"/>
                  </a:lnTo>
                  <a:cubicBezTo>
                    <a:pt x="1066" y="1562"/>
                    <a:pt x="1074" y="1556"/>
                    <a:pt x="1075" y="1546"/>
                  </a:cubicBezTo>
                  <a:lnTo>
                    <a:pt x="1075" y="1546"/>
                  </a:lnTo>
                  <a:cubicBezTo>
                    <a:pt x="1076" y="1540"/>
                    <a:pt x="1073" y="1534"/>
                    <a:pt x="1073" y="1529"/>
                  </a:cubicBezTo>
                  <a:lnTo>
                    <a:pt x="1073" y="1529"/>
                  </a:lnTo>
                  <a:cubicBezTo>
                    <a:pt x="1074" y="1518"/>
                    <a:pt x="1082" y="1508"/>
                    <a:pt x="1080" y="1498"/>
                  </a:cubicBezTo>
                  <a:lnTo>
                    <a:pt x="1080" y="1498"/>
                  </a:lnTo>
                  <a:cubicBezTo>
                    <a:pt x="1080" y="1493"/>
                    <a:pt x="1078" y="1489"/>
                    <a:pt x="1078" y="1483"/>
                  </a:cubicBezTo>
                  <a:lnTo>
                    <a:pt x="1078" y="1483"/>
                  </a:lnTo>
                  <a:cubicBezTo>
                    <a:pt x="1076" y="1478"/>
                    <a:pt x="1079" y="1471"/>
                    <a:pt x="1080" y="1466"/>
                  </a:cubicBezTo>
                  <a:lnTo>
                    <a:pt x="1080" y="1466"/>
                  </a:lnTo>
                  <a:cubicBezTo>
                    <a:pt x="1084" y="1455"/>
                    <a:pt x="1088" y="1444"/>
                    <a:pt x="1092" y="1433"/>
                  </a:cubicBezTo>
                  <a:lnTo>
                    <a:pt x="1092" y="1433"/>
                  </a:lnTo>
                  <a:cubicBezTo>
                    <a:pt x="1092" y="1431"/>
                    <a:pt x="1093" y="1429"/>
                    <a:pt x="1095" y="1429"/>
                  </a:cubicBezTo>
                  <a:lnTo>
                    <a:pt x="1095" y="1429"/>
                  </a:lnTo>
                  <a:cubicBezTo>
                    <a:pt x="1095" y="1429"/>
                    <a:pt x="1095" y="1429"/>
                    <a:pt x="1096" y="1429"/>
                  </a:cubicBezTo>
                  <a:lnTo>
                    <a:pt x="1096" y="1429"/>
                  </a:lnTo>
                  <a:cubicBezTo>
                    <a:pt x="1095" y="1437"/>
                    <a:pt x="1095" y="1445"/>
                    <a:pt x="1095" y="1453"/>
                  </a:cubicBezTo>
                  <a:lnTo>
                    <a:pt x="1095" y="1453"/>
                  </a:lnTo>
                  <a:cubicBezTo>
                    <a:pt x="1095" y="1459"/>
                    <a:pt x="1095" y="1465"/>
                    <a:pt x="1098" y="1469"/>
                  </a:cubicBezTo>
                  <a:lnTo>
                    <a:pt x="1098" y="1469"/>
                  </a:lnTo>
                  <a:cubicBezTo>
                    <a:pt x="1099" y="1473"/>
                    <a:pt x="1103" y="1476"/>
                    <a:pt x="1106" y="1479"/>
                  </a:cubicBezTo>
                  <a:lnTo>
                    <a:pt x="1106" y="1479"/>
                  </a:lnTo>
                  <a:cubicBezTo>
                    <a:pt x="1113" y="1488"/>
                    <a:pt x="1119" y="1498"/>
                    <a:pt x="1124" y="1508"/>
                  </a:cubicBezTo>
                  <a:lnTo>
                    <a:pt x="1124" y="1508"/>
                  </a:lnTo>
                  <a:cubicBezTo>
                    <a:pt x="1126" y="1511"/>
                    <a:pt x="1127" y="1514"/>
                    <a:pt x="1127" y="1519"/>
                  </a:cubicBezTo>
                  <a:lnTo>
                    <a:pt x="1127" y="1519"/>
                  </a:lnTo>
                  <a:cubicBezTo>
                    <a:pt x="1127" y="1522"/>
                    <a:pt x="1125" y="1526"/>
                    <a:pt x="1124" y="1529"/>
                  </a:cubicBezTo>
                  <a:lnTo>
                    <a:pt x="1124" y="1529"/>
                  </a:lnTo>
                  <a:cubicBezTo>
                    <a:pt x="1120" y="1541"/>
                    <a:pt x="1119" y="1554"/>
                    <a:pt x="1118" y="1566"/>
                  </a:cubicBezTo>
                  <a:lnTo>
                    <a:pt x="1118" y="1566"/>
                  </a:lnTo>
                  <a:cubicBezTo>
                    <a:pt x="1118" y="1579"/>
                    <a:pt x="1117" y="1592"/>
                    <a:pt x="1125" y="1602"/>
                  </a:cubicBezTo>
                  <a:lnTo>
                    <a:pt x="1125" y="1602"/>
                  </a:lnTo>
                  <a:cubicBezTo>
                    <a:pt x="1128" y="1605"/>
                    <a:pt x="1131" y="1609"/>
                    <a:pt x="1130" y="1612"/>
                  </a:cubicBezTo>
                  <a:lnTo>
                    <a:pt x="1130" y="1612"/>
                  </a:lnTo>
                  <a:cubicBezTo>
                    <a:pt x="1130" y="1614"/>
                    <a:pt x="1129" y="1615"/>
                    <a:pt x="1128" y="1617"/>
                  </a:cubicBezTo>
                  <a:close/>
                  <a:moveTo>
                    <a:pt x="896" y="600"/>
                  </a:moveTo>
                  <a:lnTo>
                    <a:pt x="896" y="600"/>
                  </a:lnTo>
                  <a:lnTo>
                    <a:pt x="896" y="599"/>
                  </a:lnTo>
                  <a:lnTo>
                    <a:pt x="896" y="599"/>
                  </a:lnTo>
                  <a:lnTo>
                    <a:pt x="896" y="600"/>
                  </a:lnTo>
                  <a:close/>
                  <a:moveTo>
                    <a:pt x="894" y="606"/>
                  </a:moveTo>
                  <a:lnTo>
                    <a:pt x="894" y="606"/>
                  </a:lnTo>
                  <a:cubicBezTo>
                    <a:pt x="894" y="605"/>
                    <a:pt x="895" y="605"/>
                    <a:pt x="895" y="604"/>
                  </a:cubicBezTo>
                  <a:lnTo>
                    <a:pt x="895" y="604"/>
                  </a:lnTo>
                  <a:cubicBezTo>
                    <a:pt x="895" y="605"/>
                    <a:pt x="894" y="605"/>
                    <a:pt x="894" y="606"/>
                  </a:cubicBezTo>
                  <a:close/>
                  <a:moveTo>
                    <a:pt x="894" y="614"/>
                  </a:moveTo>
                  <a:lnTo>
                    <a:pt x="894" y="614"/>
                  </a:lnTo>
                  <a:cubicBezTo>
                    <a:pt x="894" y="612"/>
                    <a:pt x="894" y="611"/>
                    <a:pt x="894" y="610"/>
                  </a:cubicBezTo>
                  <a:lnTo>
                    <a:pt x="894" y="610"/>
                  </a:lnTo>
                  <a:cubicBezTo>
                    <a:pt x="894" y="611"/>
                    <a:pt x="894" y="612"/>
                    <a:pt x="894" y="614"/>
                  </a:cubicBezTo>
                  <a:close/>
                  <a:moveTo>
                    <a:pt x="1373" y="1681"/>
                  </a:moveTo>
                  <a:lnTo>
                    <a:pt x="1373" y="1681"/>
                  </a:lnTo>
                  <a:cubicBezTo>
                    <a:pt x="1376" y="1678"/>
                    <a:pt x="1378" y="1676"/>
                    <a:pt x="1373" y="1665"/>
                  </a:cubicBezTo>
                  <a:lnTo>
                    <a:pt x="1373" y="1665"/>
                  </a:lnTo>
                  <a:cubicBezTo>
                    <a:pt x="1369" y="1654"/>
                    <a:pt x="1361" y="1649"/>
                    <a:pt x="1364" y="1640"/>
                  </a:cubicBezTo>
                  <a:lnTo>
                    <a:pt x="1364" y="1640"/>
                  </a:lnTo>
                  <a:cubicBezTo>
                    <a:pt x="1368" y="1630"/>
                    <a:pt x="1369" y="1602"/>
                    <a:pt x="1359" y="1559"/>
                  </a:cubicBezTo>
                  <a:lnTo>
                    <a:pt x="1359" y="1559"/>
                  </a:lnTo>
                  <a:cubicBezTo>
                    <a:pt x="1349" y="1515"/>
                    <a:pt x="1301" y="1203"/>
                    <a:pt x="1291" y="1077"/>
                  </a:cubicBezTo>
                  <a:lnTo>
                    <a:pt x="1291" y="1077"/>
                  </a:lnTo>
                  <a:cubicBezTo>
                    <a:pt x="1281" y="951"/>
                    <a:pt x="1259" y="905"/>
                    <a:pt x="1255" y="900"/>
                  </a:cubicBezTo>
                  <a:lnTo>
                    <a:pt x="1255" y="900"/>
                  </a:lnTo>
                  <a:cubicBezTo>
                    <a:pt x="1252" y="895"/>
                    <a:pt x="1242" y="895"/>
                    <a:pt x="1239" y="891"/>
                  </a:cubicBezTo>
                  <a:lnTo>
                    <a:pt x="1239" y="891"/>
                  </a:lnTo>
                  <a:cubicBezTo>
                    <a:pt x="1235" y="888"/>
                    <a:pt x="1210" y="872"/>
                    <a:pt x="1174" y="861"/>
                  </a:cubicBezTo>
                  <a:lnTo>
                    <a:pt x="1174" y="861"/>
                  </a:lnTo>
                  <a:cubicBezTo>
                    <a:pt x="1159" y="857"/>
                    <a:pt x="1114" y="836"/>
                    <a:pt x="1065" y="812"/>
                  </a:cubicBezTo>
                  <a:lnTo>
                    <a:pt x="1065" y="812"/>
                  </a:lnTo>
                  <a:cubicBezTo>
                    <a:pt x="1065" y="792"/>
                    <a:pt x="1062" y="774"/>
                    <a:pt x="1058" y="754"/>
                  </a:cubicBezTo>
                  <a:lnTo>
                    <a:pt x="1058" y="754"/>
                  </a:lnTo>
                  <a:cubicBezTo>
                    <a:pt x="1053" y="728"/>
                    <a:pt x="1040" y="704"/>
                    <a:pt x="1022" y="684"/>
                  </a:cubicBezTo>
                  <a:lnTo>
                    <a:pt x="1022" y="684"/>
                  </a:lnTo>
                  <a:cubicBezTo>
                    <a:pt x="996" y="654"/>
                    <a:pt x="955" y="636"/>
                    <a:pt x="918" y="621"/>
                  </a:cubicBezTo>
                  <a:lnTo>
                    <a:pt x="918" y="621"/>
                  </a:lnTo>
                  <a:cubicBezTo>
                    <a:pt x="913" y="619"/>
                    <a:pt x="909" y="612"/>
                    <a:pt x="906" y="610"/>
                  </a:cubicBezTo>
                  <a:lnTo>
                    <a:pt x="906" y="610"/>
                  </a:lnTo>
                  <a:cubicBezTo>
                    <a:pt x="942" y="584"/>
                    <a:pt x="995" y="580"/>
                    <a:pt x="1029" y="549"/>
                  </a:cubicBezTo>
                  <a:lnTo>
                    <a:pt x="1029" y="549"/>
                  </a:lnTo>
                  <a:cubicBezTo>
                    <a:pt x="1046" y="534"/>
                    <a:pt x="1056" y="512"/>
                    <a:pt x="1059" y="489"/>
                  </a:cubicBezTo>
                  <a:lnTo>
                    <a:pt x="1059" y="489"/>
                  </a:lnTo>
                  <a:cubicBezTo>
                    <a:pt x="1060" y="473"/>
                    <a:pt x="1058" y="456"/>
                    <a:pt x="1055" y="439"/>
                  </a:cubicBezTo>
                  <a:lnTo>
                    <a:pt x="1055" y="439"/>
                  </a:lnTo>
                  <a:cubicBezTo>
                    <a:pt x="1050" y="403"/>
                    <a:pt x="1049" y="366"/>
                    <a:pt x="1051" y="330"/>
                  </a:cubicBezTo>
                  <a:lnTo>
                    <a:pt x="1051" y="330"/>
                  </a:lnTo>
                  <a:cubicBezTo>
                    <a:pt x="1053" y="301"/>
                    <a:pt x="1056" y="271"/>
                    <a:pt x="1052" y="241"/>
                  </a:cubicBezTo>
                  <a:lnTo>
                    <a:pt x="1052" y="241"/>
                  </a:lnTo>
                  <a:cubicBezTo>
                    <a:pt x="1048" y="222"/>
                    <a:pt x="1042" y="203"/>
                    <a:pt x="1034" y="186"/>
                  </a:cubicBezTo>
                  <a:lnTo>
                    <a:pt x="1034" y="186"/>
                  </a:lnTo>
                  <a:cubicBezTo>
                    <a:pt x="1019" y="155"/>
                    <a:pt x="999" y="127"/>
                    <a:pt x="975" y="103"/>
                  </a:cubicBezTo>
                  <a:lnTo>
                    <a:pt x="975" y="103"/>
                  </a:lnTo>
                  <a:cubicBezTo>
                    <a:pt x="951" y="80"/>
                    <a:pt x="924" y="61"/>
                    <a:pt x="896" y="45"/>
                  </a:cubicBezTo>
                  <a:lnTo>
                    <a:pt x="896" y="45"/>
                  </a:lnTo>
                  <a:cubicBezTo>
                    <a:pt x="866" y="27"/>
                    <a:pt x="835" y="11"/>
                    <a:pt x="802" y="6"/>
                  </a:cubicBezTo>
                  <a:lnTo>
                    <a:pt x="802" y="6"/>
                  </a:lnTo>
                  <a:cubicBezTo>
                    <a:pt x="768" y="0"/>
                    <a:pt x="732" y="7"/>
                    <a:pt x="706" y="29"/>
                  </a:cubicBezTo>
                  <a:lnTo>
                    <a:pt x="706" y="29"/>
                  </a:lnTo>
                  <a:cubicBezTo>
                    <a:pt x="699" y="35"/>
                    <a:pt x="693" y="42"/>
                    <a:pt x="685" y="48"/>
                  </a:cubicBezTo>
                  <a:lnTo>
                    <a:pt x="685" y="48"/>
                  </a:lnTo>
                  <a:cubicBezTo>
                    <a:pt x="670" y="57"/>
                    <a:pt x="652" y="57"/>
                    <a:pt x="635" y="62"/>
                  </a:cubicBezTo>
                  <a:lnTo>
                    <a:pt x="635" y="62"/>
                  </a:lnTo>
                  <a:cubicBezTo>
                    <a:pt x="583" y="77"/>
                    <a:pt x="552" y="133"/>
                    <a:pt x="542" y="186"/>
                  </a:cubicBezTo>
                  <a:lnTo>
                    <a:pt x="542" y="186"/>
                  </a:lnTo>
                  <a:cubicBezTo>
                    <a:pt x="532" y="241"/>
                    <a:pt x="538" y="296"/>
                    <a:pt x="528" y="350"/>
                  </a:cubicBezTo>
                  <a:lnTo>
                    <a:pt x="528" y="350"/>
                  </a:lnTo>
                  <a:cubicBezTo>
                    <a:pt x="523" y="372"/>
                    <a:pt x="517" y="394"/>
                    <a:pt x="517" y="418"/>
                  </a:cubicBezTo>
                  <a:lnTo>
                    <a:pt x="517" y="418"/>
                  </a:lnTo>
                  <a:cubicBezTo>
                    <a:pt x="516" y="442"/>
                    <a:pt x="524" y="466"/>
                    <a:pt x="535" y="488"/>
                  </a:cubicBezTo>
                  <a:lnTo>
                    <a:pt x="535" y="488"/>
                  </a:lnTo>
                  <a:cubicBezTo>
                    <a:pt x="543" y="504"/>
                    <a:pt x="554" y="519"/>
                    <a:pt x="567" y="532"/>
                  </a:cubicBezTo>
                  <a:lnTo>
                    <a:pt x="567" y="532"/>
                  </a:lnTo>
                  <a:cubicBezTo>
                    <a:pt x="572" y="565"/>
                    <a:pt x="574" y="582"/>
                    <a:pt x="602" y="608"/>
                  </a:cubicBezTo>
                  <a:lnTo>
                    <a:pt x="602" y="608"/>
                  </a:lnTo>
                  <a:cubicBezTo>
                    <a:pt x="602" y="608"/>
                    <a:pt x="608" y="611"/>
                    <a:pt x="608" y="625"/>
                  </a:cubicBezTo>
                  <a:lnTo>
                    <a:pt x="608" y="625"/>
                  </a:lnTo>
                  <a:cubicBezTo>
                    <a:pt x="608" y="634"/>
                    <a:pt x="605" y="665"/>
                    <a:pt x="603" y="693"/>
                  </a:cubicBezTo>
                  <a:lnTo>
                    <a:pt x="603" y="693"/>
                  </a:lnTo>
                  <a:cubicBezTo>
                    <a:pt x="600" y="695"/>
                    <a:pt x="590" y="702"/>
                    <a:pt x="577" y="725"/>
                  </a:cubicBezTo>
                  <a:lnTo>
                    <a:pt x="577" y="725"/>
                  </a:lnTo>
                  <a:cubicBezTo>
                    <a:pt x="561" y="754"/>
                    <a:pt x="553" y="757"/>
                    <a:pt x="537" y="762"/>
                  </a:cubicBezTo>
                  <a:lnTo>
                    <a:pt x="537" y="762"/>
                  </a:lnTo>
                  <a:cubicBezTo>
                    <a:pt x="521" y="768"/>
                    <a:pt x="505" y="774"/>
                    <a:pt x="500" y="781"/>
                  </a:cubicBezTo>
                  <a:lnTo>
                    <a:pt x="500" y="781"/>
                  </a:lnTo>
                  <a:cubicBezTo>
                    <a:pt x="494" y="789"/>
                    <a:pt x="255" y="826"/>
                    <a:pt x="234" y="836"/>
                  </a:cubicBezTo>
                  <a:lnTo>
                    <a:pt x="234" y="836"/>
                  </a:lnTo>
                  <a:cubicBezTo>
                    <a:pt x="234" y="836"/>
                    <a:pt x="225" y="831"/>
                    <a:pt x="216" y="844"/>
                  </a:cubicBezTo>
                  <a:lnTo>
                    <a:pt x="216" y="844"/>
                  </a:lnTo>
                  <a:cubicBezTo>
                    <a:pt x="207" y="857"/>
                    <a:pt x="158" y="991"/>
                    <a:pt x="140" y="1086"/>
                  </a:cubicBezTo>
                  <a:lnTo>
                    <a:pt x="140" y="1086"/>
                  </a:lnTo>
                  <a:cubicBezTo>
                    <a:pt x="123" y="1181"/>
                    <a:pt x="30" y="1494"/>
                    <a:pt x="23" y="1538"/>
                  </a:cubicBezTo>
                  <a:lnTo>
                    <a:pt x="23" y="1538"/>
                  </a:lnTo>
                  <a:cubicBezTo>
                    <a:pt x="18" y="1563"/>
                    <a:pt x="6" y="1570"/>
                    <a:pt x="8" y="1583"/>
                  </a:cubicBezTo>
                  <a:lnTo>
                    <a:pt x="8" y="1583"/>
                  </a:lnTo>
                  <a:cubicBezTo>
                    <a:pt x="9" y="1597"/>
                    <a:pt x="6" y="1597"/>
                    <a:pt x="4" y="1609"/>
                  </a:cubicBezTo>
                  <a:lnTo>
                    <a:pt x="4" y="1609"/>
                  </a:lnTo>
                  <a:cubicBezTo>
                    <a:pt x="2" y="1620"/>
                    <a:pt x="0" y="1631"/>
                    <a:pt x="4" y="1634"/>
                  </a:cubicBezTo>
                  <a:lnTo>
                    <a:pt x="4" y="1634"/>
                  </a:lnTo>
                  <a:cubicBezTo>
                    <a:pt x="8" y="1637"/>
                    <a:pt x="2" y="1646"/>
                    <a:pt x="6" y="1655"/>
                  </a:cubicBezTo>
                  <a:lnTo>
                    <a:pt x="6" y="1655"/>
                  </a:lnTo>
                  <a:cubicBezTo>
                    <a:pt x="10" y="1665"/>
                    <a:pt x="5" y="1666"/>
                    <a:pt x="13" y="1671"/>
                  </a:cubicBezTo>
                  <a:lnTo>
                    <a:pt x="13" y="1671"/>
                  </a:lnTo>
                  <a:cubicBezTo>
                    <a:pt x="22" y="1676"/>
                    <a:pt x="18" y="1695"/>
                    <a:pt x="36" y="1720"/>
                  </a:cubicBezTo>
                  <a:lnTo>
                    <a:pt x="36" y="1720"/>
                  </a:lnTo>
                  <a:cubicBezTo>
                    <a:pt x="54" y="1742"/>
                    <a:pt x="186" y="1877"/>
                    <a:pt x="218" y="1917"/>
                  </a:cubicBezTo>
                  <a:lnTo>
                    <a:pt x="218" y="1917"/>
                  </a:lnTo>
                  <a:cubicBezTo>
                    <a:pt x="233" y="1950"/>
                    <a:pt x="263" y="1958"/>
                    <a:pt x="274" y="1963"/>
                  </a:cubicBezTo>
                  <a:lnTo>
                    <a:pt x="274" y="1963"/>
                  </a:lnTo>
                  <a:cubicBezTo>
                    <a:pt x="274" y="1963"/>
                    <a:pt x="234" y="2020"/>
                    <a:pt x="231" y="2115"/>
                  </a:cubicBezTo>
                  <a:lnTo>
                    <a:pt x="231" y="2115"/>
                  </a:lnTo>
                  <a:cubicBezTo>
                    <a:pt x="231" y="2115"/>
                    <a:pt x="232" y="2114"/>
                    <a:pt x="238" y="2115"/>
                  </a:cubicBezTo>
                  <a:lnTo>
                    <a:pt x="238" y="2115"/>
                  </a:lnTo>
                  <a:cubicBezTo>
                    <a:pt x="238" y="2115"/>
                    <a:pt x="235" y="2166"/>
                    <a:pt x="236" y="2182"/>
                  </a:cubicBezTo>
                  <a:lnTo>
                    <a:pt x="236" y="2182"/>
                  </a:lnTo>
                  <a:cubicBezTo>
                    <a:pt x="236" y="2185"/>
                    <a:pt x="238" y="2186"/>
                    <a:pt x="239" y="2189"/>
                  </a:cubicBezTo>
                  <a:lnTo>
                    <a:pt x="239" y="2189"/>
                  </a:lnTo>
                  <a:cubicBezTo>
                    <a:pt x="238" y="2188"/>
                    <a:pt x="238" y="2188"/>
                    <a:pt x="237" y="2188"/>
                  </a:cubicBezTo>
                  <a:lnTo>
                    <a:pt x="237" y="2188"/>
                  </a:lnTo>
                  <a:cubicBezTo>
                    <a:pt x="241" y="2193"/>
                    <a:pt x="249" y="2198"/>
                    <a:pt x="260" y="2205"/>
                  </a:cubicBezTo>
                  <a:lnTo>
                    <a:pt x="260" y="2205"/>
                  </a:lnTo>
                  <a:cubicBezTo>
                    <a:pt x="245" y="2287"/>
                    <a:pt x="239" y="2376"/>
                    <a:pt x="239" y="2449"/>
                  </a:cubicBezTo>
                  <a:lnTo>
                    <a:pt x="239" y="2449"/>
                  </a:lnTo>
                  <a:cubicBezTo>
                    <a:pt x="239" y="2544"/>
                    <a:pt x="260" y="2740"/>
                    <a:pt x="271" y="2787"/>
                  </a:cubicBezTo>
                  <a:lnTo>
                    <a:pt x="271" y="2787"/>
                  </a:lnTo>
                  <a:cubicBezTo>
                    <a:pt x="302" y="2913"/>
                    <a:pt x="347" y="3035"/>
                    <a:pt x="378" y="3160"/>
                  </a:cubicBezTo>
                  <a:lnTo>
                    <a:pt x="378" y="3160"/>
                  </a:lnTo>
                  <a:cubicBezTo>
                    <a:pt x="393" y="3223"/>
                    <a:pt x="406" y="3287"/>
                    <a:pt x="411" y="3352"/>
                  </a:cubicBezTo>
                  <a:lnTo>
                    <a:pt x="411" y="3352"/>
                  </a:lnTo>
                  <a:cubicBezTo>
                    <a:pt x="416" y="3416"/>
                    <a:pt x="403" y="3481"/>
                    <a:pt x="408" y="3543"/>
                  </a:cubicBezTo>
                  <a:lnTo>
                    <a:pt x="408" y="3543"/>
                  </a:lnTo>
                  <a:cubicBezTo>
                    <a:pt x="410" y="3563"/>
                    <a:pt x="415" y="3582"/>
                    <a:pt x="415" y="3600"/>
                  </a:cubicBezTo>
                  <a:lnTo>
                    <a:pt x="415" y="3600"/>
                  </a:lnTo>
                  <a:cubicBezTo>
                    <a:pt x="415" y="3611"/>
                    <a:pt x="413" y="3622"/>
                    <a:pt x="412" y="3633"/>
                  </a:cubicBezTo>
                  <a:lnTo>
                    <a:pt x="412" y="3633"/>
                  </a:lnTo>
                  <a:cubicBezTo>
                    <a:pt x="410" y="3648"/>
                    <a:pt x="406" y="3663"/>
                    <a:pt x="405" y="3679"/>
                  </a:cubicBezTo>
                  <a:lnTo>
                    <a:pt x="405" y="3679"/>
                  </a:lnTo>
                  <a:cubicBezTo>
                    <a:pt x="403" y="3730"/>
                    <a:pt x="397" y="3782"/>
                    <a:pt x="400" y="3833"/>
                  </a:cubicBezTo>
                  <a:lnTo>
                    <a:pt x="400" y="3833"/>
                  </a:lnTo>
                  <a:cubicBezTo>
                    <a:pt x="404" y="3889"/>
                    <a:pt x="410" y="3944"/>
                    <a:pt x="418" y="4000"/>
                  </a:cubicBezTo>
                  <a:lnTo>
                    <a:pt x="418" y="4000"/>
                  </a:lnTo>
                  <a:cubicBezTo>
                    <a:pt x="431" y="4111"/>
                    <a:pt x="451" y="4222"/>
                    <a:pt x="477" y="4331"/>
                  </a:cubicBezTo>
                  <a:lnTo>
                    <a:pt x="477" y="4331"/>
                  </a:lnTo>
                  <a:cubicBezTo>
                    <a:pt x="482" y="4350"/>
                    <a:pt x="480" y="4363"/>
                    <a:pt x="501" y="4363"/>
                  </a:cubicBezTo>
                  <a:lnTo>
                    <a:pt x="501" y="4363"/>
                  </a:lnTo>
                  <a:cubicBezTo>
                    <a:pt x="503" y="4363"/>
                    <a:pt x="505" y="4363"/>
                    <a:pt x="509" y="4363"/>
                  </a:cubicBezTo>
                  <a:lnTo>
                    <a:pt x="509" y="4363"/>
                  </a:lnTo>
                  <a:lnTo>
                    <a:pt x="509" y="4364"/>
                  </a:lnTo>
                  <a:lnTo>
                    <a:pt x="509" y="4364"/>
                  </a:lnTo>
                  <a:lnTo>
                    <a:pt x="509" y="4364"/>
                  </a:lnTo>
                  <a:lnTo>
                    <a:pt x="509" y="4364"/>
                  </a:lnTo>
                  <a:cubicBezTo>
                    <a:pt x="509" y="4372"/>
                    <a:pt x="512" y="4380"/>
                    <a:pt x="513" y="4388"/>
                  </a:cubicBezTo>
                  <a:lnTo>
                    <a:pt x="513" y="4388"/>
                  </a:lnTo>
                  <a:cubicBezTo>
                    <a:pt x="515" y="4395"/>
                    <a:pt x="516" y="4403"/>
                    <a:pt x="517" y="4410"/>
                  </a:cubicBezTo>
                  <a:lnTo>
                    <a:pt x="517" y="4410"/>
                  </a:lnTo>
                  <a:cubicBezTo>
                    <a:pt x="519" y="4418"/>
                    <a:pt x="521" y="4427"/>
                    <a:pt x="521" y="4435"/>
                  </a:cubicBezTo>
                  <a:lnTo>
                    <a:pt x="521" y="4435"/>
                  </a:lnTo>
                  <a:cubicBezTo>
                    <a:pt x="522" y="4464"/>
                    <a:pt x="511" y="4483"/>
                    <a:pt x="506" y="4505"/>
                  </a:cubicBezTo>
                  <a:lnTo>
                    <a:pt x="506" y="4505"/>
                  </a:lnTo>
                  <a:cubicBezTo>
                    <a:pt x="501" y="4526"/>
                    <a:pt x="521" y="4552"/>
                    <a:pt x="517" y="4574"/>
                  </a:cubicBezTo>
                  <a:lnTo>
                    <a:pt x="517" y="4574"/>
                  </a:lnTo>
                  <a:cubicBezTo>
                    <a:pt x="513" y="4595"/>
                    <a:pt x="494" y="4650"/>
                    <a:pt x="493" y="4682"/>
                  </a:cubicBezTo>
                  <a:lnTo>
                    <a:pt x="493" y="4682"/>
                  </a:lnTo>
                  <a:cubicBezTo>
                    <a:pt x="491" y="4700"/>
                    <a:pt x="487" y="4731"/>
                    <a:pt x="483" y="4764"/>
                  </a:cubicBezTo>
                  <a:lnTo>
                    <a:pt x="483" y="4764"/>
                  </a:lnTo>
                  <a:lnTo>
                    <a:pt x="483" y="4764"/>
                  </a:lnTo>
                  <a:cubicBezTo>
                    <a:pt x="483" y="4764"/>
                    <a:pt x="440" y="4895"/>
                    <a:pt x="463" y="4930"/>
                  </a:cubicBezTo>
                  <a:lnTo>
                    <a:pt x="463" y="4930"/>
                  </a:lnTo>
                  <a:cubicBezTo>
                    <a:pt x="485" y="4965"/>
                    <a:pt x="531" y="4992"/>
                    <a:pt x="551" y="4997"/>
                  </a:cubicBezTo>
                  <a:lnTo>
                    <a:pt x="551" y="4997"/>
                  </a:lnTo>
                  <a:cubicBezTo>
                    <a:pt x="571" y="5002"/>
                    <a:pt x="641" y="4959"/>
                    <a:pt x="660" y="4940"/>
                  </a:cubicBezTo>
                  <a:lnTo>
                    <a:pt x="660" y="4940"/>
                  </a:lnTo>
                  <a:cubicBezTo>
                    <a:pt x="679" y="4921"/>
                    <a:pt x="679" y="4894"/>
                    <a:pt x="679" y="4875"/>
                  </a:cubicBezTo>
                  <a:lnTo>
                    <a:pt x="679" y="4875"/>
                  </a:lnTo>
                  <a:cubicBezTo>
                    <a:pt x="680" y="4855"/>
                    <a:pt x="671" y="4815"/>
                    <a:pt x="671" y="4807"/>
                  </a:cubicBezTo>
                  <a:lnTo>
                    <a:pt x="671" y="4807"/>
                  </a:lnTo>
                  <a:cubicBezTo>
                    <a:pt x="671" y="4807"/>
                    <a:pt x="671" y="4807"/>
                    <a:pt x="671" y="4806"/>
                  </a:cubicBezTo>
                  <a:lnTo>
                    <a:pt x="671" y="4806"/>
                  </a:lnTo>
                  <a:cubicBezTo>
                    <a:pt x="671" y="4802"/>
                    <a:pt x="671" y="4798"/>
                    <a:pt x="671" y="4793"/>
                  </a:cubicBezTo>
                  <a:lnTo>
                    <a:pt x="671" y="4793"/>
                  </a:lnTo>
                  <a:cubicBezTo>
                    <a:pt x="672" y="4769"/>
                    <a:pt x="675" y="4731"/>
                    <a:pt x="677" y="4696"/>
                  </a:cubicBezTo>
                  <a:lnTo>
                    <a:pt x="677" y="4696"/>
                  </a:lnTo>
                  <a:lnTo>
                    <a:pt x="677" y="4696"/>
                  </a:lnTo>
                  <a:lnTo>
                    <a:pt x="677" y="4696"/>
                  </a:lnTo>
                  <a:cubicBezTo>
                    <a:pt x="679" y="4663"/>
                    <a:pt x="688" y="4583"/>
                    <a:pt x="689" y="4556"/>
                  </a:cubicBezTo>
                  <a:lnTo>
                    <a:pt x="689" y="4556"/>
                  </a:lnTo>
                  <a:cubicBezTo>
                    <a:pt x="689" y="4529"/>
                    <a:pt x="675" y="4484"/>
                    <a:pt x="675" y="4484"/>
                  </a:cubicBezTo>
                  <a:lnTo>
                    <a:pt x="675" y="4484"/>
                  </a:lnTo>
                  <a:cubicBezTo>
                    <a:pt x="674" y="4481"/>
                    <a:pt x="674" y="4479"/>
                    <a:pt x="673" y="4477"/>
                  </a:cubicBezTo>
                  <a:lnTo>
                    <a:pt x="673" y="4477"/>
                  </a:lnTo>
                  <a:cubicBezTo>
                    <a:pt x="669" y="4458"/>
                    <a:pt x="661" y="4450"/>
                    <a:pt x="651" y="4412"/>
                  </a:cubicBezTo>
                  <a:lnTo>
                    <a:pt x="651" y="4412"/>
                  </a:lnTo>
                  <a:cubicBezTo>
                    <a:pt x="648" y="4400"/>
                    <a:pt x="648" y="4387"/>
                    <a:pt x="648" y="4374"/>
                  </a:cubicBezTo>
                  <a:lnTo>
                    <a:pt x="648" y="4374"/>
                  </a:lnTo>
                  <a:cubicBezTo>
                    <a:pt x="648" y="4370"/>
                    <a:pt x="648" y="4365"/>
                    <a:pt x="648" y="4361"/>
                  </a:cubicBezTo>
                  <a:lnTo>
                    <a:pt x="648" y="4361"/>
                  </a:lnTo>
                  <a:cubicBezTo>
                    <a:pt x="648" y="4359"/>
                    <a:pt x="648" y="4358"/>
                    <a:pt x="648" y="4357"/>
                  </a:cubicBezTo>
                  <a:lnTo>
                    <a:pt x="648" y="4357"/>
                  </a:lnTo>
                  <a:lnTo>
                    <a:pt x="648" y="4357"/>
                  </a:lnTo>
                  <a:lnTo>
                    <a:pt x="648" y="4357"/>
                  </a:lnTo>
                  <a:lnTo>
                    <a:pt x="648" y="4357"/>
                  </a:lnTo>
                  <a:lnTo>
                    <a:pt x="648" y="4357"/>
                  </a:lnTo>
                  <a:cubicBezTo>
                    <a:pt x="651" y="4357"/>
                    <a:pt x="654" y="4356"/>
                    <a:pt x="655" y="4356"/>
                  </a:cubicBezTo>
                  <a:lnTo>
                    <a:pt x="655" y="4356"/>
                  </a:lnTo>
                  <a:cubicBezTo>
                    <a:pt x="665" y="4356"/>
                    <a:pt x="672" y="4348"/>
                    <a:pt x="673" y="4339"/>
                  </a:cubicBezTo>
                  <a:lnTo>
                    <a:pt x="673" y="4339"/>
                  </a:lnTo>
                  <a:cubicBezTo>
                    <a:pt x="686" y="4141"/>
                    <a:pt x="695" y="3942"/>
                    <a:pt x="698" y="3744"/>
                  </a:cubicBezTo>
                  <a:lnTo>
                    <a:pt x="698" y="3744"/>
                  </a:lnTo>
                  <a:cubicBezTo>
                    <a:pt x="699" y="3715"/>
                    <a:pt x="699" y="3687"/>
                    <a:pt x="695" y="3659"/>
                  </a:cubicBezTo>
                  <a:lnTo>
                    <a:pt x="695" y="3659"/>
                  </a:lnTo>
                  <a:cubicBezTo>
                    <a:pt x="699" y="3615"/>
                    <a:pt x="704" y="3563"/>
                    <a:pt x="707" y="3537"/>
                  </a:cubicBezTo>
                  <a:lnTo>
                    <a:pt x="707" y="3537"/>
                  </a:lnTo>
                  <a:cubicBezTo>
                    <a:pt x="711" y="3499"/>
                    <a:pt x="711" y="3385"/>
                    <a:pt x="712" y="3355"/>
                  </a:cubicBezTo>
                  <a:lnTo>
                    <a:pt x="712" y="3355"/>
                  </a:lnTo>
                  <a:cubicBezTo>
                    <a:pt x="713" y="3327"/>
                    <a:pt x="713" y="3338"/>
                    <a:pt x="713" y="3286"/>
                  </a:cubicBezTo>
                  <a:lnTo>
                    <a:pt x="713" y="3286"/>
                  </a:lnTo>
                  <a:cubicBezTo>
                    <a:pt x="713" y="3234"/>
                    <a:pt x="709" y="3102"/>
                    <a:pt x="709" y="3034"/>
                  </a:cubicBezTo>
                  <a:lnTo>
                    <a:pt x="709" y="3034"/>
                  </a:lnTo>
                  <a:cubicBezTo>
                    <a:pt x="709" y="2984"/>
                    <a:pt x="707" y="2936"/>
                    <a:pt x="706" y="2894"/>
                  </a:cubicBezTo>
                  <a:lnTo>
                    <a:pt x="706" y="2894"/>
                  </a:lnTo>
                  <a:lnTo>
                    <a:pt x="707" y="2894"/>
                  </a:lnTo>
                  <a:lnTo>
                    <a:pt x="707" y="2894"/>
                  </a:lnTo>
                  <a:lnTo>
                    <a:pt x="706" y="2894"/>
                  </a:lnTo>
                  <a:lnTo>
                    <a:pt x="706" y="2894"/>
                  </a:lnTo>
                  <a:cubicBezTo>
                    <a:pt x="706" y="2878"/>
                    <a:pt x="706" y="2863"/>
                    <a:pt x="707" y="2849"/>
                  </a:cubicBezTo>
                  <a:lnTo>
                    <a:pt x="707" y="2849"/>
                  </a:lnTo>
                  <a:cubicBezTo>
                    <a:pt x="707" y="2846"/>
                    <a:pt x="707" y="2841"/>
                    <a:pt x="707" y="2837"/>
                  </a:cubicBezTo>
                  <a:lnTo>
                    <a:pt x="707" y="2837"/>
                  </a:lnTo>
                  <a:cubicBezTo>
                    <a:pt x="707" y="2828"/>
                    <a:pt x="708" y="2821"/>
                    <a:pt x="708" y="2819"/>
                  </a:cubicBezTo>
                  <a:lnTo>
                    <a:pt x="708" y="2819"/>
                  </a:lnTo>
                  <a:cubicBezTo>
                    <a:pt x="708" y="2815"/>
                    <a:pt x="709" y="2811"/>
                    <a:pt x="709" y="2807"/>
                  </a:cubicBezTo>
                  <a:lnTo>
                    <a:pt x="709" y="2807"/>
                  </a:lnTo>
                  <a:cubicBezTo>
                    <a:pt x="711" y="2759"/>
                    <a:pt x="715" y="2697"/>
                    <a:pt x="715" y="2665"/>
                  </a:cubicBezTo>
                  <a:lnTo>
                    <a:pt x="715" y="2665"/>
                  </a:lnTo>
                  <a:cubicBezTo>
                    <a:pt x="715" y="2653"/>
                    <a:pt x="715" y="2642"/>
                    <a:pt x="715" y="2630"/>
                  </a:cubicBezTo>
                  <a:lnTo>
                    <a:pt x="715" y="2630"/>
                  </a:lnTo>
                  <a:cubicBezTo>
                    <a:pt x="717" y="2606"/>
                    <a:pt x="720" y="2581"/>
                    <a:pt x="724" y="2574"/>
                  </a:cubicBezTo>
                  <a:lnTo>
                    <a:pt x="724" y="2574"/>
                  </a:lnTo>
                  <a:cubicBezTo>
                    <a:pt x="725" y="2574"/>
                    <a:pt x="725" y="2574"/>
                    <a:pt x="726" y="2574"/>
                  </a:cubicBezTo>
                  <a:lnTo>
                    <a:pt x="726" y="2574"/>
                  </a:lnTo>
                  <a:cubicBezTo>
                    <a:pt x="727" y="2575"/>
                    <a:pt x="729" y="2578"/>
                    <a:pt x="729" y="2581"/>
                  </a:cubicBezTo>
                  <a:lnTo>
                    <a:pt x="729" y="2581"/>
                  </a:lnTo>
                  <a:cubicBezTo>
                    <a:pt x="732" y="2597"/>
                    <a:pt x="733" y="2613"/>
                    <a:pt x="733" y="2630"/>
                  </a:cubicBezTo>
                  <a:lnTo>
                    <a:pt x="733" y="2630"/>
                  </a:lnTo>
                  <a:cubicBezTo>
                    <a:pt x="733" y="2636"/>
                    <a:pt x="732" y="2643"/>
                    <a:pt x="732" y="2651"/>
                  </a:cubicBezTo>
                  <a:lnTo>
                    <a:pt x="732" y="2651"/>
                  </a:lnTo>
                  <a:cubicBezTo>
                    <a:pt x="731" y="2686"/>
                    <a:pt x="733" y="3019"/>
                    <a:pt x="730" y="3066"/>
                  </a:cubicBezTo>
                  <a:lnTo>
                    <a:pt x="730" y="3066"/>
                  </a:lnTo>
                  <a:cubicBezTo>
                    <a:pt x="727" y="3112"/>
                    <a:pt x="715" y="3411"/>
                    <a:pt x="715" y="3449"/>
                  </a:cubicBezTo>
                  <a:lnTo>
                    <a:pt x="715" y="3449"/>
                  </a:lnTo>
                  <a:cubicBezTo>
                    <a:pt x="715" y="3487"/>
                    <a:pt x="726" y="3539"/>
                    <a:pt x="730" y="3572"/>
                  </a:cubicBezTo>
                  <a:lnTo>
                    <a:pt x="730" y="3572"/>
                  </a:lnTo>
                  <a:cubicBezTo>
                    <a:pt x="731" y="3578"/>
                    <a:pt x="732" y="3586"/>
                    <a:pt x="734" y="3595"/>
                  </a:cubicBezTo>
                  <a:lnTo>
                    <a:pt x="733" y="3595"/>
                  </a:lnTo>
                  <a:lnTo>
                    <a:pt x="733" y="3595"/>
                  </a:lnTo>
                  <a:cubicBezTo>
                    <a:pt x="737" y="3671"/>
                    <a:pt x="739" y="3747"/>
                    <a:pt x="740" y="3823"/>
                  </a:cubicBezTo>
                  <a:lnTo>
                    <a:pt x="740" y="3823"/>
                  </a:lnTo>
                  <a:cubicBezTo>
                    <a:pt x="740" y="3865"/>
                    <a:pt x="740" y="3906"/>
                    <a:pt x="739" y="3947"/>
                  </a:cubicBezTo>
                  <a:lnTo>
                    <a:pt x="737" y="4342"/>
                  </a:lnTo>
                  <a:lnTo>
                    <a:pt x="737" y="4342"/>
                  </a:lnTo>
                  <a:cubicBezTo>
                    <a:pt x="737" y="4349"/>
                    <a:pt x="740" y="4353"/>
                    <a:pt x="746" y="4355"/>
                  </a:cubicBezTo>
                  <a:lnTo>
                    <a:pt x="746" y="4355"/>
                  </a:lnTo>
                  <a:lnTo>
                    <a:pt x="747" y="4356"/>
                  </a:lnTo>
                  <a:lnTo>
                    <a:pt x="747" y="4356"/>
                  </a:lnTo>
                  <a:cubicBezTo>
                    <a:pt x="748" y="4356"/>
                    <a:pt x="748" y="4356"/>
                    <a:pt x="749" y="4356"/>
                  </a:cubicBezTo>
                  <a:lnTo>
                    <a:pt x="749" y="4356"/>
                  </a:lnTo>
                  <a:cubicBezTo>
                    <a:pt x="748" y="4381"/>
                    <a:pt x="747" y="4400"/>
                    <a:pt x="747" y="4406"/>
                  </a:cubicBezTo>
                  <a:lnTo>
                    <a:pt x="747" y="4406"/>
                  </a:lnTo>
                  <a:cubicBezTo>
                    <a:pt x="743" y="4437"/>
                    <a:pt x="727" y="4449"/>
                    <a:pt x="721" y="4468"/>
                  </a:cubicBezTo>
                  <a:lnTo>
                    <a:pt x="721" y="4468"/>
                  </a:lnTo>
                  <a:cubicBezTo>
                    <a:pt x="717" y="4479"/>
                    <a:pt x="718" y="4493"/>
                    <a:pt x="719" y="4504"/>
                  </a:cubicBezTo>
                  <a:lnTo>
                    <a:pt x="719" y="4504"/>
                  </a:lnTo>
                  <a:cubicBezTo>
                    <a:pt x="719" y="4505"/>
                    <a:pt x="705" y="4532"/>
                    <a:pt x="702" y="4558"/>
                  </a:cubicBezTo>
                  <a:lnTo>
                    <a:pt x="702" y="4558"/>
                  </a:lnTo>
                  <a:cubicBezTo>
                    <a:pt x="701" y="4576"/>
                    <a:pt x="702" y="4606"/>
                    <a:pt x="703" y="4629"/>
                  </a:cubicBezTo>
                  <a:lnTo>
                    <a:pt x="703" y="4629"/>
                  </a:lnTo>
                  <a:cubicBezTo>
                    <a:pt x="701" y="4677"/>
                    <a:pt x="694" y="4757"/>
                    <a:pt x="693" y="4801"/>
                  </a:cubicBezTo>
                  <a:lnTo>
                    <a:pt x="693" y="4801"/>
                  </a:lnTo>
                  <a:cubicBezTo>
                    <a:pt x="691" y="4802"/>
                    <a:pt x="689" y="4807"/>
                    <a:pt x="685" y="4821"/>
                  </a:cubicBezTo>
                  <a:lnTo>
                    <a:pt x="685" y="4821"/>
                  </a:lnTo>
                  <a:cubicBezTo>
                    <a:pt x="676" y="4849"/>
                    <a:pt x="681" y="4907"/>
                    <a:pt x="685" y="4919"/>
                  </a:cubicBezTo>
                  <a:lnTo>
                    <a:pt x="685" y="4919"/>
                  </a:lnTo>
                  <a:cubicBezTo>
                    <a:pt x="688" y="4931"/>
                    <a:pt x="697" y="4940"/>
                    <a:pt x="729" y="4968"/>
                  </a:cubicBezTo>
                  <a:lnTo>
                    <a:pt x="729" y="4968"/>
                  </a:lnTo>
                  <a:cubicBezTo>
                    <a:pt x="762" y="4997"/>
                    <a:pt x="784" y="5005"/>
                    <a:pt x="804" y="4995"/>
                  </a:cubicBezTo>
                  <a:lnTo>
                    <a:pt x="804" y="4995"/>
                  </a:lnTo>
                  <a:cubicBezTo>
                    <a:pt x="851" y="4971"/>
                    <a:pt x="910" y="4927"/>
                    <a:pt x="911" y="4890"/>
                  </a:cubicBezTo>
                  <a:lnTo>
                    <a:pt x="911" y="4890"/>
                  </a:lnTo>
                  <a:cubicBezTo>
                    <a:pt x="911" y="4852"/>
                    <a:pt x="896" y="4753"/>
                    <a:pt x="896" y="4753"/>
                  </a:cubicBezTo>
                  <a:lnTo>
                    <a:pt x="896" y="4753"/>
                  </a:lnTo>
                  <a:cubicBezTo>
                    <a:pt x="895" y="4752"/>
                    <a:pt x="894" y="4753"/>
                    <a:pt x="894" y="4755"/>
                  </a:cubicBezTo>
                  <a:lnTo>
                    <a:pt x="894" y="4755"/>
                  </a:lnTo>
                  <a:cubicBezTo>
                    <a:pt x="898" y="4703"/>
                    <a:pt x="894" y="4648"/>
                    <a:pt x="888" y="4620"/>
                  </a:cubicBezTo>
                  <a:lnTo>
                    <a:pt x="888" y="4620"/>
                  </a:lnTo>
                  <a:cubicBezTo>
                    <a:pt x="882" y="4588"/>
                    <a:pt x="880" y="4560"/>
                    <a:pt x="888" y="4539"/>
                  </a:cubicBezTo>
                  <a:lnTo>
                    <a:pt x="888" y="4539"/>
                  </a:lnTo>
                  <a:cubicBezTo>
                    <a:pt x="897" y="4518"/>
                    <a:pt x="890" y="4475"/>
                    <a:pt x="888" y="4437"/>
                  </a:cubicBezTo>
                  <a:lnTo>
                    <a:pt x="888" y="4437"/>
                  </a:lnTo>
                  <a:cubicBezTo>
                    <a:pt x="888" y="4413"/>
                    <a:pt x="893" y="4395"/>
                    <a:pt x="901" y="4366"/>
                  </a:cubicBezTo>
                  <a:lnTo>
                    <a:pt x="901" y="4366"/>
                  </a:lnTo>
                  <a:cubicBezTo>
                    <a:pt x="901" y="4366"/>
                    <a:pt x="901" y="4366"/>
                    <a:pt x="901" y="4365"/>
                  </a:cubicBezTo>
                  <a:lnTo>
                    <a:pt x="901" y="4365"/>
                  </a:lnTo>
                  <a:cubicBezTo>
                    <a:pt x="905" y="4365"/>
                    <a:pt x="909" y="4365"/>
                    <a:pt x="914" y="4365"/>
                  </a:cubicBezTo>
                  <a:lnTo>
                    <a:pt x="914" y="4365"/>
                  </a:lnTo>
                  <a:cubicBezTo>
                    <a:pt x="927" y="4364"/>
                    <a:pt x="937" y="4361"/>
                    <a:pt x="938" y="4348"/>
                  </a:cubicBezTo>
                  <a:lnTo>
                    <a:pt x="938" y="4348"/>
                  </a:lnTo>
                  <a:cubicBezTo>
                    <a:pt x="949" y="4276"/>
                    <a:pt x="961" y="4203"/>
                    <a:pt x="978" y="4132"/>
                  </a:cubicBezTo>
                  <a:lnTo>
                    <a:pt x="978" y="4132"/>
                  </a:lnTo>
                  <a:cubicBezTo>
                    <a:pt x="994" y="4067"/>
                    <a:pt x="1002" y="4002"/>
                    <a:pt x="1017" y="3937"/>
                  </a:cubicBezTo>
                  <a:lnTo>
                    <a:pt x="1017" y="3937"/>
                  </a:lnTo>
                  <a:cubicBezTo>
                    <a:pt x="1030" y="3870"/>
                    <a:pt x="1028" y="3809"/>
                    <a:pt x="1019" y="3737"/>
                  </a:cubicBezTo>
                  <a:lnTo>
                    <a:pt x="1019" y="3737"/>
                  </a:lnTo>
                  <a:cubicBezTo>
                    <a:pt x="1019" y="3717"/>
                    <a:pt x="1008" y="3699"/>
                    <a:pt x="1008" y="3682"/>
                  </a:cubicBezTo>
                  <a:lnTo>
                    <a:pt x="1008" y="3682"/>
                  </a:lnTo>
                  <a:cubicBezTo>
                    <a:pt x="1008" y="3665"/>
                    <a:pt x="1010" y="3649"/>
                    <a:pt x="1012" y="3633"/>
                  </a:cubicBezTo>
                  <a:lnTo>
                    <a:pt x="1012" y="3633"/>
                  </a:lnTo>
                  <a:cubicBezTo>
                    <a:pt x="1014" y="3623"/>
                    <a:pt x="1017" y="3613"/>
                    <a:pt x="1013" y="3604"/>
                  </a:cubicBezTo>
                  <a:lnTo>
                    <a:pt x="1013" y="3604"/>
                  </a:lnTo>
                  <a:cubicBezTo>
                    <a:pt x="1011" y="3599"/>
                    <a:pt x="1008" y="3596"/>
                    <a:pt x="1005" y="3590"/>
                  </a:cubicBezTo>
                  <a:lnTo>
                    <a:pt x="1005" y="3590"/>
                  </a:lnTo>
                  <a:cubicBezTo>
                    <a:pt x="1002" y="3583"/>
                    <a:pt x="1003" y="3576"/>
                    <a:pt x="1003" y="3568"/>
                  </a:cubicBezTo>
                  <a:lnTo>
                    <a:pt x="1003" y="3568"/>
                  </a:lnTo>
                  <a:cubicBezTo>
                    <a:pt x="1006" y="3509"/>
                    <a:pt x="1005" y="3447"/>
                    <a:pt x="1012" y="3388"/>
                  </a:cubicBezTo>
                  <a:lnTo>
                    <a:pt x="1012" y="3388"/>
                  </a:lnTo>
                  <a:cubicBezTo>
                    <a:pt x="1018" y="3328"/>
                    <a:pt x="1037" y="3271"/>
                    <a:pt x="1042" y="3211"/>
                  </a:cubicBezTo>
                  <a:lnTo>
                    <a:pt x="1042" y="3211"/>
                  </a:lnTo>
                  <a:cubicBezTo>
                    <a:pt x="1050" y="3094"/>
                    <a:pt x="1169" y="2758"/>
                    <a:pt x="1195" y="2529"/>
                  </a:cubicBezTo>
                  <a:lnTo>
                    <a:pt x="1195" y="2529"/>
                  </a:lnTo>
                  <a:cubicBezTo>
                    <a:pt x="1209" y="2405"/>
                    <a:pt x="1187" y="2273"/>
                    <a:pt x="1163" y="2178"/>
                  </a:cubicBezTo>
                  <a:lnTo>
                    <a:pt x="1163" y="2178"/>
                  </a:lnTo>
                  <a:lnTo>
                    <a:pt x="1163" y="2178"/>
                  </a:lnTo>
                  <a:lnTo>
                    <a:pt x="1163" y="2178"/>
                  </a:lnTo>
                  <a:cubicBezTo>
                    <a:pt x="1175" y="2172"/>
                    <a:pt x="1171" y="2168"/>
                    <a:pt x="1170" y="2155"/>
                  </a:cubicBezTo>
                  <a:lnTo>
                    <a:pt x="1170" y="2155"/>
                  </a:lnTo>
                  <a:cubicBezTo>
                    <a:pt x="1168" y="2142"/>
                    <a:pt x="1155" y="2096"/>
                    <a:pt x="1156" y="2097"/>
                  </a:cubicBezTo>
                  <a:lnTo>
                    <a:pt x="1156" y="2097"/>
                  </a:lnTo>
                  <a:cubicBezTo>
                    <a:pt x="1158" y="2097"/>
                    <a:pt x="1166" y="2090"/>
                    <a:pt x="1166" y="2090"/>
                  </a:cubicBezTo>
                  <a:lnTo>
                    <a:pt x="1166" y="2090"/>
                  </a:lnTo>
                  <a:cubicBezTo>
                    <a:pt x="1166" y="2090"/>
                    <a:pt x="1169" y="2089"/>
                    <a:pt x="1160" y="2050"/>
                  </a:cubicBezTo>
                  <a:lnTo>
                    <a:pt x="1160" y="2050"/>
                  </a:lnTo>
                  <a:cubicBezTo>
                    <a:pt x="1151" y="2011"/>
                    <a:pt x="1142" y="1991"/>
                    <a:pt x="1143" y="1981"/>
                  </a:cubicBezTo>
                  <a:lnTo>
                    <a:pt x="1143" y="1981"/>
                  </a:lnTo>
                  <a:cubicBezTo>
                    <a:pt x="1144" y="1971"/>
                    <a:pt x="1159" y="1965"/>
                    <a:pt x="1210" y="1916"/>
                  </a:cubicBezTo>
                  <a:lnTo>
                    <a:pt x="1210" y="1916"/>
                  </a:lnTo>
                  <a:cubicBezTo>
                    <a:pt x="1262" y="1866"/>
                    <a:pt x="1353" y="1736"/>
                    <a:pt x="1360" y="1726"/>
                  </a:cubicBezTo>
                  <a:lnTo>
                    <a:pt x="1360" y="1726"/>
                  </a:lnTo>
                  <a:cubicBezTo>
                    <a:pt x="1367" y="1717"/>
                    <a:pt x="1362" y="1721"/>
                    <a:pt x="1372" y="1713"/>
                  </a:cubicBezTo>
                  <a:lnTo>
                    <a:pt x="1372" y="1713"/>
                  </a:lnTo>
                  <a:cubicBezTo>
                    <a:pt x="1382" y="1706"/>
                    <a:pt x="1371" y="1685"/>
                    <a:pt x="1373" y="168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54" name="Freeform 3">
              <a:extLst>
                <a:ext uri="{FF2B5EF4-FFF2-40B4-BE49-F238E27FC236}">
                  <a16:creationId xmlns:a16="http://schemas.microsoft.com/office/drawing/2014/main" id="{80B68991-2DC1-CF48-A9A9-E4AD71D8ECBF}"/>
                </a:ext>
              </a:extLst>
            </p:cNvPr>
            <p:cNvSpPr>
              <a:spLocks noChangeArrowheads="1"/>
            </p:cNvSpPr>
            <p:nvPr/>
          </p:nvSpPr>
          <p:spPr bwMode="auto">
            <a:xfrm>
              <a:off x="9885120" y="5164383"/>
              <a:ext cx="985063" cy="3410279"/>
            </a:xfrm>
            <a:custGeom>
              <a:avLst/>
              <a:gdLst>
                <a:gd name="T0" fmla="*/ 602 w 1509"/>
                <a:gd name="T1" fmla="*/ 710 h 5219"/>
                <a:gd name="T2" fmla="*/ 305 w 1509"/>
                <a:gd name="T3" fmla="*/ 1883 h 5219"/>
                <a:gd name="T4" fmla="*/ 321 w 1509"/>
                <a:gd name="T5" fmla="*/ 1829 h 5219"/>
                <a:gd name="T6" fmla="*/ 332 w 1509"/>
                <a:gd name="T7" fmla="*/ 1663 h 5219"/>
                <a:gd name="T8" fmla="*/ 340 w 1509"/>
                <a:gd name="T9" fmla="*/ 1856 h 5219"/>
                <a:gd name="T10" fmla="*/ 313 w 1509"/>
                <a:gd name="T11" fmla="*/ 2091 h 5219"/>
                <a:gd name="T12" fmla="*/ 1490 w 1509"/>
                <a:gd name="T13" fmla="*/ 1750 h 5219"/>
                <a:gd name="T14" fmla="*/ 1407 w 1509"/>
                <a:gd name="T15" fmla="*/ 974 h 5219"/>
                <a:gd name="T16" fmla="*/ 1024 w 1509"/>
                <a:gd name="T17" fmla="*/ 752 h 5219"/>
                <a:gd name="T18" fmla="*/ 958 w 1509"/>
                <a:gd name="T19" fmla="*/ 703 h 5219"/>
                <a:gd name="T20" fmla="*/ 951 w 1509"/>
                <a:gd name="T21" fmla="*/ 689 h 5219"/>
                <a:gd name="T22" fmla="*/ 987 w 1509"/>
                <a:gd name="T23" fmla="*/ 572 h 5219"/>
                <a:gd name="T24" fmla="*/ 1070 w 1509"/>
                <a:gd name="T25" fmla="*/ 435 h 5219"/>
                <a:gd name="T26" fmla="*/ 760 w 1509"/>
                <a:gd name="T27" fmla="*/ 12 h 5219"/>
                <a:gd name="T28" fmla="*/ 553 w 1509"/>
                <a:gd name="T29" fmla="*/ 385 h 5219"/>
                <a:gd name="T30" fmla="*/ 572 w 1509"/>
                <a:gd name="T31" fmla="*/ 509 h 5219"/>
                <a:gd name="T32" fmla="*/ 616 w 1509"/>
                <a:gd name="T33" fmla="*/ 611 h 5219"/>
                <a:gd name="T34" fmla="*/ 604 w 1509"/>
                <a:gd name="T35" fmla="*/ 703 h 5219"/>
                <a:gd name="T36" fmla="*/ 582 w 1509"/>
                <a:gd name="T37" fmla="*/ 725 h 5219"/>
                <a:gd name="T38" fmla="*/ 415 w 1509"/>
                <a:gd name="T39" fmla="*/ 818 h 5219"/>
                <a:gd name="T40" fmla="*/ 178 w 1509"/>
                <a:gd name="T41" fmla="*/ 891 h 5219"/>
                <a:gd name="T42" fmla="*/ 23 w 1509"/>
                <a:gd name="T43" fmla="*/ 1750 h 5219"/>
                <a:gd name="T44" fmla="*/ 7 w 1509"/>
                <a:gd name="T45" fmla="*/ 1850 h 5219"/>
                <a:gd name="T46" fmla="*/ 113 w 1509"/>
                <a:gd name="T47" fmla="*/ 2578 h 5219"/>
                <a:gd name="T48" fmla="*/ 162 w 1509"/>
                <a:gd name="T49" fmla="*/ 2637 h 5219"/>
                <a:gd name="T50" fmla="*/ 219 w 1509"/>
                <a:gd name="T51" fmla="*/ 2699 h 5219"/>
                <a:gd name="T52" fmla="*/ 256 w 1509"/>
                <a:gd name="T53" fmla="*/ 2992 h 5219"/>
                <a:gd name="T54" fmla="*/ 323 w 1509"/>
                <a:gd name="T55" fmla="*/ 4262 h 5219"/>
                <a:gd name="T56" fmla="*/ 420 w 1509"/>
                <a:gd name="T57" fmla="*/ 4797 h 5219"/>
                <a:gd name="T58" fmla="*/ 408 w 1509"/>
                <a:gd name="T59" fmla="*/ 4964 h 5219"/>
                <a:gd name="T60" fmla="*/ 428 w 1509"/>
                <a:gd name="T61" fmla="*/ 4974 h 5219"/>
                <a:gd name="T62" fmla="*/ 198 w 1509"/>
                <a:gd name="T63" fmla="*/ 5137 h 5219"/>
                <a:gd name="T64" fmla="*/ 193 w 1509"/>
                <a:gd name="T65" fmla="*/ 5199 h 5219"/>
                <a:gd name="T66" fmla="*/ 572 w 1509"/>
                <a:gd name="T67" fmla="*/ 5163 h 5219"/>
                <a:gd name="T68" fmla="*/ 782 w 1509"/>
                <a:gd name="T69" fmla="*/ 5137 h 5219"/>
                <a:gd name="T70" fmla="*/ 771 w 1509"/>
                <a:gd name="T71" fmla="*/ 5069 h 5219"/>
                <a:gd name="T72" fmla="*/ 726 w 1509"/>
                <a:gd name="T73" fmla="*/ 4918 h 5219"/>
                <a:gd name="T74" fmla="*/ 722 w 1509"/>
                <a:gd name="T75" fmla="*/ 4916 h 5219"/>
                <a:gd name="T76" fmla="*/ 728 w 1509"/>
                <a:gd name="T77" fmla="*/ 4779 h 5219"/>
                <a:gd name="T78" fmla="*/ 666 w 1509"/>
                <a:gd name="T79" fmla="*/ 4007 h 5219"/>
                <a:gd name="T80" fmla="*/ 663 w 1509"/>
                <a:gd name="T81" fmla="*/ 3618 h 5219"/>
                <a:gd name="T82" fmla="*/ 800 w 1509"/>
                <a:gd name="T83" fmla="*/ 3016 h 5219"/>
                <a:gd name="T84" fmla="*/ 871 w 1509"/>
                <a:gd name="T85" fmla="*/ 4045 h 5219"/>
                <a:gd name="T86" fmla="*/ 814 w 1509"/>
                <a:gd name="T87" fmla="*/ 4794 h 5219"/>
                <a:gd name="T88" fmla="*/ 812 w 1509"/>
                <a:gd name="T89" fmla="*/ 4961 h 5219"/>
                <a:gd name="T90" fmla="*/ 848 w 1509"/>
                <a:gd name="T91" fmla="*/ 5082 h 5219"/>
                <a:gd name="T92" fmla="*/ 837 w 1509"/>
                <a:gd name="T93" fmla="*/ 5152 h 5219"/>
                <a:gd name="T94" fmla="*/ 848 w 1509"/>
                <a:gd name="T95" fmla="*/ 5206 h 5219"/>
                <a:gd name="T96" fmla="*/ 1164 w 1509"/>
                <a:gd name="T97" fmla="*/ 5189 h 5219"/>
                <a:gd name="T98" fmla="*/ 1132 w 1509"/>
                <a:gd name="T99" fmla="*/ 5107 h 5219"/>
                <a:gd name="T100" fmla="*/ 1072 w 1509"/>
                <a:gd name="T101" fmla="*/ 4968 h 5219"/>
                <a:gd name="T102" fmla="*/ 1150 w 1509"/>
                <a:gd name="T103" fmla="*/ 4807 h 5219"/>
                <a:gd name="T104" fmla="*/ 1192 w 1509"/>
                <a:gd name="T105" fmla="*/ 4642 h 5219"/>
                <a:gd name="T106" fmla="*/ 1230 w 1509"/>
                <a:gd name="T107" fmla="*/ 3839 h 5219"/>
                <a:gd name="T108" fmla="*/ 1337 w 1509"/>
                <a:gd name="T109" fmla="*/ 2794 h 5219"/>
                <a:gd name="T110" fmla="*/ 1378 w 1509"/>
                <a:gd name="T111" fmla="*/ 2625 h 5219"/>
                <a:gd name="T112" fmla="*/ 1410 w 1509"/>
                <a:gd name="T113" fmla="*/ 2627 h 5219"/>
                <a:gd name="T114" fmla="*/ 1424 w 1509"/>
                <a:gd name="T115" fmla="*/ 2555 h 5219"/>
                <a:gd name="T116" fmla="*/ 1494 w 1509"/>
                <a:gd name="T117" fmla="*/ 1846 h 5219"/>
                <a:gd name="T118" fmla="*/ 1490 w 1509"/>
                <a:gd name="T119" fmla="*/ 1750 h 5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9" h="5219">
                  <a:moveTo>
                    <a:pt x="603" y="705"/>
                  </a:moveTo>
                  <a:lnTo>
                    <a:pt x="603" y="705"/>
                  </a:lnTo>
                  <a:cubicBezTo>
                    <a:pt x="603" y="707"/>
                    <a:pt x="603" y="708"/>
                    <a:pt x="602" y="710"/>
                  </a:cubicBezTo>
                  <a:lnTo>
                    <a:pt x="602" y="710"/>
                  </a:lnTo>
                  <a:lnTo>
                    <a:pt x="602" y="710"/>
                  </a:lnTo>
                  <a:cubicBezTo>
                    <a:pt x="602" y="707"/>
                    <a:pt x="603" y="706"/>
                    <a:pt x="603" y="705"/>
                  </a:cubicBezTo>
                  <a:close/>
                  <a:moveTo>
                    <a:pt x="305" y="1883"/>
                  </a:moveTo>
                  <a:lnTo>
                    <a:pt x="305" y="1883"/>
                  </a:lnTo>
                  <a:cubicBezTo>
                    <a:pt x="307" y="1872"/>
                    <a:pt x="302" y="1869"/>
                    <a:pt x="305" y="1858"/>
                  </a:cubicBezTo>
                  <a:lnTo>
                    <a:pt x="305" y="1858"/>
                  </a:lnTo>
                  <a:cubicBezTo>
                    <a:pt x="308" y="1848"/>
                    <a:pt x="315" y="1841"/>
                    <a:pt x="321" y="1829"/>
                  </a:cubicBezTo>
                  <a:lnTo>
                    <a:pt x="321" y="1829"/>
                  </a:lnTo>
                  <a:cubicBezTo>
                    <a:pt x="326" y="1817"/>
                    <a:pt x="318" y="1795"/>
                    <a:pt x="321" y="1774"/>
                  </a:cubicBezTo>
                  <a:lnTo>
                    <a:pt x="321" y="1774"/>
                  </a:lnTo>
                  <a:cubicBezTo>
                    <a:pt x="323" y="1755"/>
                    <a:pt x="332" y="1661"/>
                    <a:pt x="332" y="1663"/>
                  </a:cubicBezTo>
                  <a:lnTo>
                    <a:pt x="332" y="1663"/>
                  </a:lnTo>
                  <a:cubicBezTo>
                    <a:pt x="330" y="1683"/>
                    <a:pt x="353" y="1771"/>
                    <a:pt x="350" y="1790"/>
                  </a:cubicBezTo>
                  <a:lnTo>
                    <a:pt x="350" y="1790"/>
                  </a:lnTo>
                  <a:cubicBezTo>
                    <a:pt x="346" y="1810"/>
                    <a:pt x="343" y="1816"/>
                    <a:pt x="340" y="1856"/>
                  </a:cubicBezTo>
                  <a:lnTo>
                    <a:pt x="340" y="1856"/>
                  </a:lnTo>
                  <a:cubicBezTo>
                    <a:pt x="337" y="1897"/>
                    <a:pt x="337" y="1944"/>
                    <a:pt x="332" y="1970"/>
                  </a:cubicBezTo>
                  <a:lnTo>
                    <a:pt x="332" y="1970"/>
                  </a:lnTo>
                  <a:cubicBezTo>
                    <a:pt x="326" y="1996"/>
                    <a:pt x="313" y="2091"/>
                    <a:pt x="313" y="2091"/>
                  </a:cubicBezTo>
                  <a:lnTo>
                    <a:pt x="313" y="2091"/>
                  </a:lnTo>
                  <a:cubicBezTo>
                    <a:pt x="311" y="2064"/>
                    <a:pt x="297" y="1922"/>
                    <a:pt x="304" y="1911"/>
                  </a:cubicBezTo>
                  <a:lnTo>
                    <a:pt x="304" y="1911"/>
                  </a:lnTo>
                  <a:cubicBezTo>
                    <a:pt x="312" y="1898"/>
                    <a:pt x="304" y="1894"/>
                    <a:pt x="305" y="1883"/>
                  </a:cubicBezTo>
                  <a:close/>
                  <a:moveTo>
                    <a:pt x="1490" y="1750"/>
                  </a:moveTo>
                  <a:lnTo>
                    <a:pt x="1490" y="1750"/>
                  </a:lnTo>
                  <a:cubicBezTo>
                    <a:pt x="1494" y="1732"/>
                    <a:pt x="1497" y="1712"/>
                    <a:pt x="1494" y="1697"/>
                  </a:cubicBezTo>
                  <a:lnTo>
                    <a:pt x="1494" y="1697"/>
                  </a:lnTo>
                  <a:cubicBezTo>
                    <a:pt x="1492" y="1683"/>
                    <a:pt x="1439" y="1117"/>
                    <a:pt x="1407" y="974"/>
                  </a:cubicBezTo>
                  <a:lnTo>
                    <a:pt x="1407" y="974"/>
                  </a:lnTo>
                  <a:cubicBezTo>
                    <a:pt x="1376" y="832"/>
                    <a:pt x="1353" y="867"/>
                    <a:pt x="1353" y="867"/>
                  </a:cubicBezTo>
                  <a:lnTo>
                    <a:pt x="1353" y="867"/>
                  </a:lnTo>
                  <a:cubicBezTo>
                    <a:pt x="1353" y="867"/>
                    <a:pt x="1049" y="775"/>
                    <a:pt x="1024" y="752"/>
                  </a:cubicBezTo>
                  <a:lnTo>
                    <a:pt x="1024" y="752"/>
                  </a:lnTo>
                  <a:cubicBezTo>
                    <a:pt x="999" y="730"/>
                    <a:pt x="962" y="694"/>
                    <a:pt x="958" y="703"/>
                  </a:cubicBezTo>
                  <a:lnTo>
                    <a:pt x="958" y="703"/>
                  </a:lnTo>
                  <a:lnTo>
                    <a:pt x="958" y="703"/>
                  </a:lnTo>
                  <a:lnTo>
                    <a:pt x="958" y="703"/>
                  </a:lnTo>
                  <a:cubicBezTo>
                    <a:pt x="956" y="693"/>
                    <a:pt x="953" y="687"/>
                    <a:pt x="952" y="685"/>
                  </a:cubicBezTo>
                  <a:lnTo>
                    <a:pt x="952" y="685"/>
                  </a:lnTo>
                  <a:cubicBezTo>
                    <a:pt x="952" y="684"/>
                    <a:pt x="952" y="686"/>
                    <a:pt x="951" y="689"/>
                  </a:cubicBezTo>
                  <a:lnTo>
                    <a:pt x="951" y="689"/>
                  </a:lnTo>
                  <a:cubicBezTo>
                    <a:pt x="949" y="664"/>
                    <a:pt x="952" y="646"/>
                    <a:pt x="952" y="646"/>
                  </a:cubicBezTo>
                  <a:lnTo>
                    <a:pt x="952" y="646"/>
                  </a:lnTo>
                  <a:cubicBezTo>
                    <a:pt x="964" y="628"/>
                    <a:pt x="987" y="572"/>
                    <a:pt x="987" y="572"/>
                  </a:cubicBezTo>
                  <a:lnTo>
                    <a:pt x="987" y="572"/>
                  </a:lnTo>
                  <a:cubicBezTo>
                    <a:pt x="1016" y="566"/>
                    <a:pt x="1016" y="531"/>
                    <a:pt x="1046" y="493"/>
                  </a:cubicBezTo>
                  <a:lnTo>
                    <a:pt x="1046" y="493"/>
                  </a:lnTo>
                  <a:cubicBezTo>
                    <a:pt x="1076" y="456"/>
                    <a:pt x="1070" y="435"/>
                    <a:pt x="1070" y="435"/>
                  </a:cubicBezTo>
                  <a:lnTo>
                    <a:pt x="1070" y="435"/>
                  </a:lnTo>
                  <a:cubicBezTo>
                    <a:pt x="1118" y="388"/>
                    <a:pt x="1115" y="314"/>
                    <a:pt x="1115" y="314"/>
                  </a:cubicBezTo>
                  <a:lnTo>
                    <a:pt x="1115" y="314"/>
                  </a:lnTo>
                  <a:cubicBezTo>
                    <a:pt x="1090" y="86"/>
                    <a:pt x="889" y="24"/>
                    <a:pt x="760" y="12"/>
                  </a:cubicBezTo>
                  <a:lnTo>
                    <a:pt x="760" y="12"/>
                  </a:lnTo>
                  <a:cubicBezTo>
                    <a:pt x="630" y="0"/>
                    <a:pt x="584" y="137"/>
                    <a:pt x="565" y="192"/>
                  </a:cubicBezTo>
                  <a:lnTo>
                    <a:pt x="565" y="192"/>
                  </a:lnTo>
                  <a:cubicBezTo>
                    <a:pt x="545" y="246"/>
                    <a:pt x="553" y="385"/>
                    <a:pt x="553" y="385"/>
                  </a:cubicBezTo>
                  <a:lnTo>
                    <a:pt x="553" y="385"/>
                  </a:lnTo>
                  <a:cubicBezTo>
                    <a:pt x="524" y="392"/>
                    <a:pt x="557" y="459"/>
                    <a:pt x="564" y="475"/>
                  </a:cubicBezTo>
                  <a:lnTo>
                    <a:pt x="564" y="475"/>
                  </a:lnTo>
                  <a:cubicBezTo>
                    <a:pt x="571" y="491"/>
                    <a:pt x="570" y="488"/>
                    <a:pt x="572" y="509"/>
                  </a:cubicBezTo>
                  <a:lnTo>
                    <a:pt x="572" y="509"/>
                  </a:lnTo>
                  <a:cubicBezTo>
                    <a:pt x="574" y="529"/>
                    <a:pt x="603" y="543"/>
                    <a:pt x="603" y="543"/>
                  </a:cubicBezTo>
                  <a:lnTo>
                    <a:pt x="603" y="543"/>
                  </a:lnTo>
                  <a:cubicBezTo>
                    <a:pt x="602" y="558"/>
                    <a:pt x="613" y="599"/>
                    <a:pt x="616" y="611"/>
                  </a:cubicBezTo>
                  <a:lnTo>
                    <a:pt x="616" y="611"/>
                  </a:lnTo>
                  <a:cubicBezTo>
                    <a:pt x="619" y="623"/>
                    <a:pt x="616" y="682"/>
                    <a:pt x="616" y="682"/>
                  </a:cubicBezTo>
                  <a:lnTo>
                    <a:pt x="616" y="682"/>
                  </a:lnTo>
                  <a:cubicBezTo>
                    <a:pt x="612" y="680"/>
                    <a:pt x="607" y="691"/>
                    <a:pt x="604" y="703"/>
                  </a:cubicBezTo>
                  <a:lnTo>
                    <a:pt x="604" y="703"/>
                  </a:lnTo>
                  <a:cubicBezTo>
                    <a:pt x="603" y="703"/>
                    <a:pt x="602" y="703"/>
                    <a:pt x="601" y="703"/>
                  </a:cubicBezTo>
                  <a:lnTo>
                    <a:pt x="601" y="703"/>
                  </a:lnTo>
                  <a:cubicBezTo>
                    <a:pt x="601" y="703"/>
                    <a:pt x="596" y="705"/>
                    <a:pt x="582" y="725"/>
                  </a:cubicBezTo>
                  <a:lnTo>
                    <a:pt x="582" y="725"/>
                  </a:lnTo>
                  <a:cubicBezTo>
                    <a:pt x="567" y="745"/>
                    <a:pt x="550" y="765"/>
                    <a:pt x="537" y="771"/>
                  </a:cubicBezTo>
                  <a:lnTo>
                    <a:pt x="537" y="771"/>
                  </a:lnTo>
                  <a:cubicBezTo>
                    <a:pt x="524" y="778"/>
                    <a:pt x="453" y="804"/>
                    <a:pt x="415" y="818"/>
                  </a:cubicBezTo>
                  <a:lnTo>
                    <a:pt x="415" y="818"/>
                  </a:lnTo>
                  <a:cubicBezTo>
                    <a:pt x="378" y="832"/>
                    <a:pt x="199" y="890"/>
                    <a:pt x="194" y="889"/>
                  </a:cubicBezTo>
                  <a:lnTo>
                    <a:pt x="194" y="889"/>
                  </a:lnTo>
                  <a:cubicBezTo>
                    <a:pt x="189" y="888"/>
                    <a:pt x="184" y="887"/>
                    <a:pt x="178" y="891"/>
                  </a:cubicBezTo>
                  <a:lnTo>
                    <a:pt x="178" y="891"/>
                  </a:lnTo>
                  <a:cubicBezTo>
                    <a:pt x="172" y="895"/>
                    <a:pt x="156" y="902"/>
                    <a:pt x="129" y="988"/>
                  </a:cubicBezTo>
                  <a:lnTo>
                    <a:pt x="129" y="988"/>
                  </a:lnTo>
                  <a:cubicBezTo>
                    <a:pt x="101" y="1075"/>
                    <a:pt x="30" y="1733"/>
                    <a:pt x="23" y="1750"/>
                  </a:cubicBezTo>
                  <a:lnTo>
                    <a:pt x="23" y="1750"/>
                  </a:lnTo>
                  <a:cubicBezTo>
                    <a:pt x="17" y="1766"/>
                    <a:pt x="5" y="1791"/>
                    <a:pt x="7" y="1807"/>
                  </a:cubicBezTo>
                  <a:lnTo>
                    <a:pt x="7" y="1807"/>
                  </a:lnTo>
                  <a:cubicBezTo>
                    <a:pt x="10" y="1823"/>
                    <a:pt x="0" y="1837"/>
                    <a:pt x="7" y="1850"/>
                  </a:cubicBezTo>
                  <a:lnTo>
                    <a:pt x="7" y="1850"/>
                  </a:lnTo>
                  <a:cubicBezTo>
                    <a:pt x="14" y="1864"/>
                    <a:pt x="7" y="1882"/>
                    <a:pt x="17" y="1914"/>
                  </a:cubicBezTo>
                  <a:lnTo>
                    <a:pt x="17" y="1914"/>
                  </a:lnTo>
                  <a:cubicBezTo>
                    <a:pt x="25" y="1945"/>
                    <a:pt x="78" y="2447"/>
                    <a:pt x="113" y="2578"/>
                  </a:cubicBezTo>
                  <a:lnTo>
                    <a:pt x="113" y="2578"/>
                  </a:lnTo>
                  <a:cubicBezTo>
                    <a:pt x="113" y="2578"/>
                    <a:pt x="123" y="2576"/>
                    <a:pt x="138" y="2572"/>
                  </a:cubicBezTo>
                  <a:lnTo>
                    <a:pt x="138" y="2572"/>
                  </a:lnTo>
                  <a:cubicBezTo>
                    <a:pt x="143" y="2592"/>
                    <a:pt x="155" y="2638"/>
                    <a:pt x="162" y="2637"/>
                  </a:cubicBezTo>
                  <a:lnTo>
                    <a:pt x="162" y="2637"/>
                  </a:lnTo>
                  <a:cubicBezTo>
                    <a:pt x="165" y="2637"/>
                    <a:pt x="178" y="2635"/>
                    <a:pt x="196" y="2630"/>
                  </a:cubicBezTo>
                  <a:lnTo>
                    <a:pt x="196" y="2630"/>
                  </a:lnTo>
                  <a:cubicBezTo>
                    <a:pt x="199" y="2644"/>
                    <a:pt x="206" y="2676"/>
                    <a:pt x="219" y="2699"/>
                  </a:cubicBezTo>
                  <a:lnTo>
                    <a:pt x="219" y="2699"/>
                  </a:lnTo>
                  <a:cubicBezTo>
                    <a:pt x="234" y="2726"/>
                    <a:pt x="253" y="2760"/>
                    <a:pt x="274" y="2782"/>
                  </a:cubicBezTo>
                  <a:lnTo>
                    <a:pt x="274" y="2782"/>
                  </a:lnTo>
                  <a:cubicBezTo>
                    <a:pt x="266" y="2877"/>
                    <a:pt x="259" y="2959"/>
                    <a:pt x="256" y="2992"/>
                  </a:cubicBezTo>
                  <a:lnTo>
                    <a:pt x="256" y="2992"/>
                  </a:lnTo>
                  <a:cubicBezTo>
                    <a:pt x="247" y="3089"/>
                    <a:pt x="250" y="3700"/>
                    <a:pt x="256" y="3743"/>
                  </a:cubicBezTo>
                  <a:lnTo>
                    <a:pt x="256" y="3743"/>
                  </a:lnTo>
                  <a:cubicBezTo>
                    <a:pt x="262" y="3785"/>
                    <a:pt x="317" y="4217"/>
                    <a:pt x="323" y="4262"/>
                  </a:cubicBezTo>
                  <a:lnTo>
                    <a:pt x="323" y="4262"/>
                  </a:lnTo>
                  <a:cubicBezTo>
                    <a:pt x="329" y="4308"/>
                    <a:pt x="408" y="4745"/>
                    <a:pt x="420" y="4761"/>
                  </a:cubicBezTo>
                  <a:lnTo>
                    <a:pt x="420" y="4761"/>
                  </a:lnTo>
                  <a:cubicBezTo>
                    <a:pt x="433" y="4776"/>
                    <a:pt x="435" y="4781"/>
                    <a:pt x="420" y="4797"/>
                  </a:cubicBezTo>
                  <a:lnTo>
                    <a:pt x="420" y="4797"/>
                  </a:lnTo>
                  <a:cubicBezTo>
                    <a:pt x="405" y="4813"/>
                    <a:pt x="394" y="4852"/>
                    <a:pt x="405" y="4895"/>
                  </a:cubicBezTo>
                  <a:lnTo>
                    <a:pt x="405" y="4895"/>
                  </a:lnTo>
                  <a:cubicBezTo>
                    <a:pt x="415" y="4937"/>
                    <a:pt x="399" y="4968"/>
                    <a:pt x="408" y="4964"/>
                  </a:cubicBezTo>
                  <a:lnTo>
                    <a:pt x="408" y="4964"/>
                  </a:lnTo>
                  <a:cubicBezTo>
                    <a:pt x="415" y="4963"/>
                    <a:pt x="422" y="4954"/>
                    <a:pt x="440" y="4948"/>
                  </a:cubicBezTo>
                  <a:lnTo>
                    <a:pt x="440" y="4948"/>
                  </a:lnTo>
                  <a:cubicBezTo>
                    <a:pt x="438" y="4955"/>
                    <a:pt x="435" y="4963"/>
                    <a:pt x="428" y="4974"/>
                  </a:cubicBezTo>
                  <a:lnTo>
                    <a:pt x="428" y="4974"/>
                  </a:lnTo>
                  <a:cubicBezTo>
                    <a:pt x="414" y="4998"/>
                    <a:pt x="358" y="5044"/>
                    <a:pt x="318" y="5075"/>
                  </a:cubicBezTo>
                  <a:lnTo>
                    <a:pt x="318" y="5075"/>
                  </a:lnTo>
                  <a:cubicBezTo>
                    <a:pt x="277" y="5106"/>
                    <a:pt x="218" y="5122"/>
                    <a:pt x="198" y="5137"/>
                  </a:cubicBezTo>
                  <a:lnTo>
                    <a:pt x="198" y="5137"/>
                  </a:lnTo>
                  <a:cubicBezTo>
                    <a:pt x="178" y="5152"/>
                    <a:pt x="184" y="5178"/>
                    <a:pt x="181" y="5182"/>
                  </a:cubicBezTo>
                  <a:lnTo>
                    <a:pt x="181" y="5182"/>
                  </a:lnTo>
                  <a:cubicBezTo>
                    <a:pt x="177" y="5187"/>
                    <a:pt x="165" y="5196"/>
                    <a:pt x="193" y="5199"/>
                  </a:cubicBezTo>
                  <a:lnTo>
                    <a:pt x="193" y="5199"/>
                  </a:lnTo>
                  <a:cubicBezTo>
                    <a:pt x="221" y="5203"/>
                    <a:pt x="373" y="5213"/>
                    <a:pt x="445" y="5212"/>
                  </a:cubicBezTo>
                  <a:lnTo>
                    <a:pt x="445" y="5212"/>
                  </a:lnTo>
                  <a:cubicBezTo>
                    <a:pt x="518" y="5210"/>
                    <a:pt x="555" y="5180"/>
                    <a:pt x="572" y="5163"/>
                  </a:cubicBezTo>
                  <a:lnTo>
                    <a:pt x="572" y="5163"/>
                  </a:lnTo>
                  <a:cubicBezTo>
                    <a:pt x="590" y="5147"/>
                    <a:pt x="617" y="5165"/>
                    <a:pt x="646" y="5169"/>
                  </a:cubicBezTo>
                  <a:lnTo>
                    <a:pt x="646" y="5169"/>
                  </a:lnTo>
                  <a:cubicBezTo>
                    <a:pt x="675" y="5174"/>
                    <a:pt x="782" y="5137"/>
                    <a:pt x="782" y="5137"/>
                  </a:cubicBezTo>
                  <a:lnTo>
                    <a:pt x="782" y="5137"/>
                  </a:lnTo>
                  <a:cubicBezTo>
                    <a:pt x="782" y="5137"/>
                    <a:pt x="778" y="5091"/>
                    <a:pt x="778" y="5079"/>
                  </a:cubicBezTo>
                  <a:lnTo>
                    <a:pt x="778" y="5079"/>
                  </a:lnTo>
                  <a:cubicBezTo>
                    <a:pt x="778" y="5069"/>
                    <a:pt x="771" y="5069"/>
                    <a:pt x="771" y="5069"/>
                  </a:cubicBezTo>
                  <a:lnTo>
                    <a:pt x="771" y="5069"/>
                  </a:lnTo>
                  <a:cubicBezTo>
                    <a:pt x="776" y="5044"/>
                    <a:pt x="771" y="5004"/>
                    <a:pt x="765" y="4981"/>
                  </a:cubicBezTo>
                  <a:lnTo>
                    <a:pt x="765" y="4981"/>
                  </a:lnTo>
                  <a:cubicBezTo>
                    <a:pt x="758" y="4957"/>
                    <a:pt x="726" y="4918"/>
                    <a:pt x="726" y="4918"/>
                  </a:cubicBezTo>
                  <a:lnTo>
                    <a:pt x="726" y="4918"/>
                  </a:lnTo>
                  <a:cubicBezTo>
                    <a:pt x="723" y="4920"/>
                    <a:pt x="718" y="4920"/>
                    <a:pt x="715" y="4921"/>
                  </a:cubicBezTo>
                  <a:lnTo>
                    <a:pt x="715" y="4921"/>
                  </a:lnTo>
                  <a:cubicBezTo>
                    <a:pt x="718" y="4919"/>
                    <a:pt x="720" y="4917"/>
                    <a:pt x="722" y="4916"/>
                  </a:cubicBezTo>
                  <a:lnTo>
                    <a:pt x="722" y="4916"/>
                  </a:lnTo>
                  <a:cubicBezTo>
                    <a:pt x="726" y="4913"/>
                    <a:pt x="729" y="4908"/>
                    <a:pt x="729" y="4903"/>
                  </a:cubicBezTo>
                  <a:lnTo>
                    <a:pt x="729" y="4903"/>
                  </a:lnTo>
                  <a:cubicBezTo>
                    <a:pt x="730" y="4878"/>
                    <a:pt x="734" y="4804"/>
                    <a:pt x="728" y="4779"/>
                  </a:cubicBezTo>
                  <a:lnTo>
                    <a:pt x="728" y="4779"/>
                  </a:lnTo>
                  <a:cubicBezTo>
                    <a:pt x="723" y="4748"/>
                    <a:pt x="689" y="4689"/>
                    <a:pt x="694" y="4663"/>
                  </a:cubicBezTo>
                  <a:lnTo>
                    <a:pt x="694" y="4663"/>
                  </a:lnTo>
                  <a:cubicBezTo>
                    <a:pt x="698" y="4637"/>
                    <a:pt x="677" y="4107"/>
                    <a:pt x="666" y="4007"/>
                  </a:cubicBezTo>
                  <a:lnTo>
                    <a:pt x="666" y="4007"/>
                  </a:lnTo>
                  <a:cubicBezTo>
                    <a:pt x="656" y="3907"/>
                    <a:pt x="616" y="3824"/>
                    <a:pt x="622" y="3801"/>
                  </a:cubicBezTo>
                  <a:lnTo>
                    <a:pt x="622" y="3801"/>
                  </a:lnTo>
                  <a:cubicBezTo>
                    <a:pt x="628" y="3779"/>
                    <a:pt x="648" y="3663"/>
                    <a:pt x="663" y="3618"/>
                  </a:cubicBezTo>
                  <a:lnTo>
                    <a:pt x="663" y="3618"/>
                  </a:lnTo>
                  <a:cubicBezTo>
                    <a:pt x="678" y="3572"/>
                    <a:pt x="673" y="3522"/>
                    <a:pt x="684" y="3457"/>
                  </a:cubicBezTo>
                  <a:lnTo>
                    <a:pt x="684" y="3457"/>
                  </a:lnTo>
                  <a:cubicBezTo>
                    <a:pt x="697" y="3392"/>
                    <a:pt x="794" y="3024"/>
                    <a:pt x="800" y="3016"/>
                  </a:cubicBezTo>
                  <a:lnTo>
                    <a:pt x="800" y="3016"/>
                  </a:lnTo>
                  <a:cubicBezTo>
                    <a:pt x="806" y="3009"/>
                    <a:pt x="849" y="3215"/>
                    <a:pt x="861" y="3387"/>
                  </a:cubicBezTo>
                  <a:lnTo>
                    <a:pt x="861" y="3387"/>
                  </a:lnTo>
                  <a:cubicBezTo>
                    <a:pt x="873" y="3559"/>
                    <a:pt x="868" y="3952"/>
                    <a:pt x="871" y="4045"/>
                  </a:cubicBezTo>
                  <a:lnTo>
                    <a:pt x="871" y="4045"/>
                  </a:lnTo>
                  <a:cubicBezTo>
                    <a:pt x="875" y="4137"/>
                    <a:pt x="863" y="4522"/>
                    <a:pt x="871" y="4567"/>
                  </a:cubicBezTo>
                  <a:lnTo>
                    <a:pt x="871" y="4567"/>
                  </a:lnTo>
                  <a:cubicBezTo>
                    <a:pt x="871" y="4583"/>
                    <a:pt x="829" y="4720"/>
                    <a:pt x="814" y="4794"/>
                  </a:cubicBezTo>
                  <a:lnTo>
                    <a:pt x="814" y="4794"/>
                  </a:lnTo>
                  <a:cubicBezTo>
                    <a:pt x="798" y="4869"/>
                    <a:pt x="794" y="4883"/>
                    <a:pt x="797" y="4903"/>
                  </a:cubicBezTo>
                  <a:lnTo>
                    <a:pt x="797" y="4903"/>
                  </a:lnTo>
                  <a:cubicBezTo>
                    <a:pt x="800" y="4923"/>
                    <a:pt x="806" y="4963"/>
                    <a:pt x="812" y="4961"/>
                  </a:cubicBezTo>
                  <a:lnTo>
                    <a:pt x="812" y="4961"/>
                  </a:lnTo>
                  <a:cubicBezTo>
                    <a:pt x="815" y="4960"/>
                    <a:pt x="825" y="4954"/>
                    <a:pt x="840" y="4948"/>
                  </a:cubicBezTo>
                  <a:lnTo>
                    <a:pt x="840" y="4948"/>
                  </a:lnTo>
                  <a:cubicBezTo>
                    <a:pt x="835" y="4981"/>
                    <a:pt x="826" y="5056"/>
                    <a:pt x="848" y="5082"/>
                  </a:cubicBezTo>
                  <a:lnTo>
                    <a:pt x="848" y="5082"/>
                  </a:lnTo>
                  <a:cubicBezTo>
                    <a:pt x="848" y="5082"/>
                    <a:pt x="843" y="5084"/>
                    <a:pt x="841" y="5089"/>
                  </a:cubicBezTo>
                  <a:lnTo>
                    <a:pt x="841" y="5089"/>
                  </a:lnTo>
                  <a:cubicBezTo>
                    <a:pt x="839" y="5096"/>
                    <a:pt x="837" y="5148"/>
                    <a:pt x="837" y="5152"/>
                  </a:cubicBezTo>
                  <a:lnTo>
                    <a:pt x="837" y="5152"/>
                  </a:lnTo>
                  <a:cubicBezTo>
                    <a:pt x="838" y="5156"/>
                    <a:pt x="841" y="5160"/>
                    <a:pt x="844" y="5168"/>
                  </a:cubicBezTo>
                  <a:lnTo>
                    <a:pt x="844" y="5168"/>
                  </a:lnTo>
                  <a:cubicBezTo>
                    <a:pt x="847" y="5177"/>
                    <a:pt x="832" y="5198"/>
                    <a:pt x="848" y="5206"/>
                  </a:cubicBezTo>
                  <a:lnTo>
                    <a:pt x="848" y="5206"/>
                  </a:lnTo>
                  <a:cubicBezTo>
                    <a:pt x="863" y="5215"/>
                    <a:pt x="1083" y="5218"/>
                    <a:pt x="1120" y="5210"/>
                  </a:cubicBezTo>
                  <a:lnTo>
                    <a:pt x="1120" y="5210"/>
                  </a:lnTo>
                  <a:cubicBezTo>
                    <a:pt x="1158" y="5202"/>
                    <a:pt x="1163" y="5194"/>
                    <a:pt x="1164" y="5189"/>
                  </a:cubicBezTo>
                  <a:lnTo>
                    <a:pt x="1164" y="5189"/>
                  </a:lnTo>
                  <a:cubicBezTo>
                    <a:pt x="1164" y="5185"/>
                    <a:pt x="1161" y="5166"/>
                    <a:pt x="1152" y="5163"/>
                  </a:cubicBezTo>
                  <a:lnTo>
                    <a:pt x="1152" y="5163"/>
                  </a:lnTo>
                  <a:cubicBezTo>
                    <a:pt x="1152" y="5163"/>
                    <a:pt x="1155" y="5138"/>
                    <a:pt x="1132" y="5107"/>
                  </a:cubicBezTo>
                  <a:lnTo>
                    <a:pt x="1132" y="5107"/>
                  </a:lnTo>
                  <a:cubicBezTo>
                    <a:pt x="1108" y="5077"/>
                    <a:pt x="1073" y="5017"/>
                    <a:pt x="1073" y="4980"/>
                  </a:cubicBezTo>
                  <a:lnTo>
                    <a:pt x="1073" y="4980"/>
                  </a:lnTo>
                  <a:cubicBezTo>
                    <a:pt x="1073" y="4975"/>
                    <a:pt x="1073" y="4971"/>
                    <a:pt x="1072" y="4968"/>
                  </a:cubicBezTo>
                  <a:lnTo>
                    <a:pt x="1072" y="4968"/>
                  </a:lnTo>
                  <a:cubicBezTo>
                    <a:pt x="1080" y="4959"/>
                    <a:pt x="1091" y="4944"/>
                    <a:pt x="1107" y="4922"/>
                  </a:cubicBezTo>
                  <a:lnTo>
                    <a:pt x="1107" y="4922"/>
                  </a:lnTo>
                  <a:cubicBezTo>
                    <a:pt x="1137" y="4877"/>
                    <a:pt x="1136" y="4838"/>
                    <a:pt x="1150" y="4807"/>
                  </a:cubicBezTo>
                  <a:lnTo>
                    <a:pt x="1150" y="4807"/>
                  </a:lnTo>
                  <a:cubicBezTo>
                    <a:pt x="1163" y="4777"/>
                    <a:pt x="1176" y="4774"/>
                    <a:pt x="1176" y="4732"/>
                  </a:cubicBezTo>
                  <a:lnTo>
                    <a:pt x="1176" y="4732"/>
                  </a:lnTo>
                  <a:cubicBezTo>
                    <a:pt x="1176" y="4689"/>
                    <a:pt x="1189" y="4672"/>
                    <a:pt x="1192" y="4642"/>
                  </a:cubicBezTo>
                  <a:lnTo>
                    <a:pt x="1192" y="4642"/>
                  </a:lnTo>
                  <a:cubicBezTo>
                    <a:pt x="1195" y="4611"/>
                    <a:pt x="1219" y="4372"/>
                    <a:pt x="1222" y="4276"/>
                  </a:cubicBezTo>
                  <a:lnTo>
                    <a:pt x="1222" y="4276"/>
                  </a:lnTo>
                  <a:cubicBezTo>
                    <a:pt x="1225" y="4180"/>
                    <a:pt x="1227" y="3914"/>
                    <a:pt x="1230" y="3839"/>
                  </a:cubicBezTo>
                  <a:lnTo>
                    <a:pt x="1230" y="3839"/>
                  </a:lnTo>
                  <a:cubicBezTo>
                    <a:pt x="1233" y="3762"/>
                    <a:pt x="1295" y="3178"/>
                    <a:pt x="1306" y="3067"/>
                  </a:cubicBezTo>
                  <a:lnTo>
                    <a:pt x="1306" y="3067"/>
                  </a:lnTo>
                  <a:cubicBezTo>
                    <a:pt x="1316" y="2956"/>
                    <a:pt x="1329" y="2888"/>
                    <a:pt x="1337" y="2794"/>
                  </a:cubicBezTo>
                  <a:lnTo>
                    <a:pt x="1337" y="2794"/>
                  </a:lnTo>
                  <a:cubicBezTo>
                    <a:pt x="1338" y="2784"/>
                    <a:pt x="1338" y="2771"/>
                    <a:pt x="1337" y="2758"/>
                  </a:cubicBezTo>
                  <a:lnTo>
                    <a:pt x="1337" y="2758"/>
                  </a:lnTo>
                  <a:cubicBezTo>
                    <a:pt x="1372" y="2699"/>
                    <a:pt x="1377" y="2643"/>
                    <a:pt x="1378" y="2625"/>
                  </a:cubicBezTo>
                  <a:lnTo>
                    <a:pt x="1378" y="2625"/>
                  </a:lnTo>
                  <a:cubicBezTo>
                    <a:pt x="1383" y="2625"/>
                    <a:pt x="1387" y="2626"/>
                    <a:pt x="1390" y="2627"/>
                  </a:cubicBezTo>
                  <a:lnTo>
                    <a:pt x="1390" y="2627"/>
                  </a:lnTo>
                  <a:cubicBezTo>
                    <a:pt x="1401" y="2628"/>
                    <a:pt x="1408" y="2628"/>
                    <a:pt x="1410" y="2627"/>
                  </a:cubicBezTo>
                  <a:lnTo>
                    <a:pt x="1410" y="2627"/>
                  </a:lnTo>
                  <a:cubicBezTo>
                    <a:pt x="1413" y="2622"/>
                    <a:pt x="1419" y="2576"/>
                    <a:pt x="1422" y="2555"/>
                  </a:cubicBezTo>
                  <a:lnTo>
                    <a:pt x="1422" y="2555"/>
                  </a:lnTo>
                  <a:cubicBezTo>
                    <a:pt x="1423" y="2555"/>
                    <a:pt x="1423" y="2555"/>
                    <a:pt x="1424" y="2555"/>
                  </a:cubicBezTo>
                  <a:lnTo>
                    <a:pt x="1424" y="2555"/>
                  </a:lnTo>
                  <a:cubicBezTo>
                    <a:pt x="1466" y="2548"/>
                    <a:pt x="1473" y="2538"/>
                    <a:pt x="1473" y="2538"/>
                  </a:cubicBezTo>
                  <a:lnTo>
                    <a:pt x="1473" y="2538"/>
                  </a:lnTo>
                  <a:cubicBezTo>
                    <a:pt x="1473" y="2538"/>
                    <a:pt x="1488" y="1884"/>
                    <a:pt x="1494" y="1846"/>
                  </a:cubicBezTo>
                  <a:lnTo>
                    <a:pt x="1494" y="1846"/>
                  </a:lnTo>
                  <a:cubicBezTo>
                    <a:pt x="1501" y="1807"/>
                    <a:pt x="1508" y="1798"/>
                    <a:pt x="1506" y="1784"/>
                  </a:cubicBezTo>
                  <a:lnTo>
                    <a:pt x="1506" y="1784"/>
                  </a:lnTo>
                  <a:cubicBezTo>
                    <a:pt x="1504" y="1771"/>
                    <a:pt x="1486" y="1767"/>
                    <a:pt x="1490" y="1750"/>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sp>
          <p:nvSpPr>
            <p:cNvPr id="55" name="Freeform 5">
              <a:extLst>
                <a:ext uri="{FF2B5EF4-FFF2-40B4-BE49-F238E27FC236}">
                  <a16:creationId xmlns:a16="http://schemas.microsoft.com/office/drawing/2014/main" id="{102E5613-5938-FD4E-826F-925D4EAD2EFE}"/>
                </a:ext>
              </a:extLst>
            </p:cNvPr>
            <p:cNvSpPr>
              <a:spLocks noChangeArrowheads="1"/>
            </p:cNvSpPr>
            <p:nvPr/>
          </p:nvSpPr>
          <p:spPr bwMode="auto">
            <a:xfrm>
              <a:off x="7610824" y="5052051"/>
              <a:ext cx="1068591" cy="3571575"/>
            </a:xfrm>
            <a:custGeom>
              <a:avLst/>
              <a:gdLst>
                <a:gd name="T0" fmla="*/ 1440 w 1635"/>
                <a:gd name="T1" fmla="*/ 2500 h 5470"/>
                <a:gd name="T2" fmla="*/ 140 w 1635"/>
                <a:gd name="T3" fmla="*/ 2548 h 5470"/>
                <a:gd name="T4" fmla="*/ 257 w 1635"/>
                <a:gd name="T5" fmla="*/ 2501 h 5470"/>
                <a:gd name="T6" fmla="*/ 351 w 1635"/>
                <a:gd name="T7" fmla="*/ 1816 h 5470"/>
                <a:gd name="T8" fmla="*/ 342 w 1635"/>
                <a:gd name="T9" fmla="*/ 1998 h 5470"/>
                <a:gd name="T10" fmla="*/ 311 w 1635"/>
                <a:gd name="T11" fmla="*/ 1925 h 5470"/>
                <a:gd name="T12" fmla="*/ 317 w 1635"/>
                <a:gd name="T13" fmla="*/ 1698 h 5470"/>
                <a:gd name="T14" fmla="*/ 351 w 1635"/>
                <a:gd name="T15" fmla="*/ 1816 h 5470"/>
                <a:gd name="T16" fmla="*/ 1313 w 1635"/>
                <a:gd name="T17" fmla="*/ 1573 h 5470"/>
                <a:gd name="T18" fmla="*/ 1347 w 1635"/>
                <a:gd name="T19" fmla="*/ 1662 h 5470"/>
                <a:gd name="T20" fmla="*/ 1366 w 1635"/>
                <a:gd name="T21" fmla="*/ 1859 h 5470"/>
                <a:gd name="T22" fmla="*/ 1373 w 1635"/>
                <a:gd name="T23" fmla="*/ 1932 h 5470"/>
                <a:gd name="T24" fmla="*/ 1369 w 1635"/>
                <a:gd name="T25" fmla="*/ 2042 h 5470"/>
                <a:gd name="T26" fmla="*/ 1342 w 1635"/>
                <a:gd name="T27" fmla="*/ 2185 h 5470"/>
                <a:gd name="T28" fmla="*/ 1311 w 1635"/>
                <a:gd name="T29" fmla="*/ 1829 h 5470"/>
                <a:gd name="T30" fmla="*/ 1399 w 1635"/>
                <a:gd name="T31" fmla="*/ 2490 h 5470"/>
                <a:gd name="T32" fmla="*/ 1412 w 1635"/>
                <a:gd name="T33" fmla="*/ 2491 h 5470"/>
                <a:gd name="T34" fmla="*/ 1376 w 1635"/>
                <a:gd name="T35" fmla="*/ 2491 h 5470"/>
                <a:gd name="T36" fmla="*/ 1364 w 1635"/>
                <a:gd name="T37" fmla="*/ 2545 h 5470"/>
                <a:gd name="T38" fmla="*/ 1357 w 1635"/>
                <a:gd name="T39" fmla="*/ 2554 h 5470"/>
                <a:gd name="T40" fmla="*/ 987 w 1635"/>
                <a:gd name="T41" fmla="*/ 726 h 5470"/>
                <a:gd name="T42" fmla="*/ 944 w 1635"/>
                <a:gd name="T43" fmla="*/ 701 h 5470"/>
                <a:gd name="T44" fmla="*/ 940 w 1635"/>
                <a:gd name="T45" fmla="*/ 466 h 5470"/>
                <a:gd name="T46" fmla="*/ 944 w 1635"/>
                <a:gd name="T47" fmla="*/ 325 h 5470"/>
                <a:gd name="T48" fmla="*/ 499 w 1635"/>
                <a:gd name="T49" fmla="*/ 89 h 5470"/>
                <a:gd name="T50" fmla="*/ 515 w 1635"/>
                <a:gd name="T51" fmla="*/ 379 h 5470"/>
                <a:gd name="T52" fmla="*/ 560 w 1635"/>
                <a:gd name="T53" fmla="*/ 544 h 5470"/>
                <a:gd name="T54" fmla="*/ 594 w 1635"/>
                <a:gd name="T55" fmla="*/ 739 h 5470"/>
                <a:gd name="T56" fmla="*/ 183 w 1635"/>
                <a:gd name="T57" fmla="*/ 901 h 5470"/>
                <a:gd name="T58" fmla="*/ 0 w 1635"/>
                <a:gd name="T59" fmla="*/ 1958 h 5470"/>
                <a:gd name="T60" fmla="*/ 128 w 1635"/>
                <a:gd name="T61" fmla="*/ 2560 h 5470"/>
                <a:gd name="T62" fmla="*/ 164 w 1635"/>
                <a:gd name="T63" fmla="*/ 2607 h 5470"/>
                <a:gd name="T64" fmla="*/ 283 w 1635"/>
                <a:gd name="T65" fmla="*/ 3272 h 5470"/>
                <a:gd name="T66" fmla="*/ 225 w 1635"/>
                <a:gd name="T67" fmla="*/ 4903 h 5470"/>
                <a:gd name="T68" fmla="*/ 264 w 1635"/>
                <a:gd name="T69" fmla="*/ 5172 h 5470"/>
                <a:gd name="T70" fmla="*/ 209 w 1635"/>
                <a:gd name="T71" fmla="*/ 5342 h 5470"/>
                <a:gd name="T72" fmla="*/ 246 w 1635"/>
                <a:gd name="T73" fmla="*/ 5436 h 5470"/>
                <a:gd name="T74" fmla="*/ 495 w 1635"/>
                <a:gd name="T75" fmla="*/ 5378 h 5470"/>
                <a:gd name="T76" fmla="*/ 521 w 1635"/>
                <a:gd name="T77" fmla="*/ 5274 h 5470"/>
                <a:gd name="T78" fmla="*/ 547 w 1635"/>
                <a:gd name="T79" fmla="*/ 5153 h 5470"/>
                <a:gd name="T80" fmla="*/ 604 w 1635"/>
                <a:gd name="T81" fmla="*/ 4324 h 5470"/>
                <a:gd name="T82" fmla="*/ 719 w 1635"/>
                <a:gd name="T83" fmla="*/ 3333 h 5470"/>
                <a:gd name="T84" fmla="*/ 1007 w 1635"/>
                <a:gd name="T85" fmla="*/ 4158 h 5470"/>
                <a:gd name="T86" fmla="*/ 1000 w 1635"/>
                <a:gd name="T87" fmla="*/ 4967 h 5470"/>
                <a:gd name="T88" fmla="*/ 1053 w 1635"/>
                <a:gd name="T89" fmla="*/ 5155 h 5470"/>
                <a:gd name="T90" fmla="*/ 1049 w 1635"/>
                <a:gd name="T91" fmla="*/ 5291 h 5470"/>
                <a:gd name="T92" fmla="*/ 1094 w 1635"/>
                <a:gd name="T93" fmla="*/ 5418 h 5470"/>
                <a:gd name="T94" fmla="*/ 1377 w 1635"/>
                <a:gd name="T95" fmla="*/ 5428 h 5470"/>
                <a:gd name="T96" fmla="*/ 1300 w 1635"/>
                <a:gd name="T97" fmla="*/ 5233 h 5470"/>
                <a:gd name="T98" fmla="*/ 1307 w 1635"/>
                <a:gd name="T99" fmla="*/ 5113 h 5470"/>
                <a:gd name="T100" fmla="*/ 1379 w 1635"/>
                <a:gd name="T101" fmla="*/ 4492 h 5470"/>
                <a:gd name="T102" fmla="*/ 1372 w 1635"/>
                <a:gd name="T103" fmla="*/ 2771 h 5470"/>
                <a:gd name="T104" fmla="*/ 1492 w 1635"/>
                <a:gd name="T105" fmla="*/ 2621 h 5470"/>
                <a:gd name="T106" fmla="*/ 1509 w 1635"/>
                <a:gd name="T107" fmla="*/ 2605 h 5470"/>
                <a:gd name="T108" fmla="*/ 1547 w 1635"/>
                <a:gd name="T109" fmla="*/ 2561 h 5470"/>
                <a:gd name="T110" fmla="*/ 1447 w 1635"/>
                <a:gd name="T111" fmla="*/ 846 h 5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5" h="5470">
                  <a:moveTo>
                    <a:pt x="1485" y="2538"/>
                  </a:moveTo>
                  <a:lnTo>
                    <a:pt x="1485" y="2538"/>
                  </a:lnTo>
                  <a:cubicBezTo>
                    <a:pt x="1447" y="2506"/>
                    <a:pt x="1423" y="2494"/>
                    <a:pt x="1421" y="2493"/>
                  </a:cubicBezTo>
                  <a:lnTo>
                    <a:pt x="1421" y="2493"/>
                  </a:lnTo>
                  <a:cubicBezTo>
                    <a:pt x="1428" y="2494"/>
                    <a:pt x="1434" y="2497"/>
                    <a:pt x="1440" y="2500"/>
                  </a:cubicBezTo>
                  <a:lnTo>
                    <a:pt x="1440" y="2500"/>
                  </a:lnTo>
                  <a:cubicBezTo>
                    <a:pt x="1450" y="2507"/>
                    <a:pt x="1478" y="2531"/>
                    <a:pt x="1503" y="2552"/>
                  </a:cubicBezTo>
                  <a:lnTo>
                    <a:pt x="1503" y="2552"/>
                  </a:lnTo>
                  <a:cubicBezTo>
                    <a:pt x="1498" y="2548"/>
                    <a:pt x="1493" y="2544"/>
                    <a:pt x="1485" y="2538"/>
                  </a:cubicBezTo>
                  <a:close/>
                  <a:moveTo>
                    <a:pt x="129" y="2557"/>
                  </a:moveTo>
                  <a:lnTo>
                    <a:pt x="129" y="2557"/>
                  </a:lnTo>
                  <a:cubicBezTo>
                    <a:pt x="132" y="2555"/>
                    <a:pt x="136" y="2552"/>
                    <a:pt x="140" y="2548"/>
                  </a:cubicBezTo>
                  <a:lnTo>
                    <a:pt x="140" y="2548"/>
                  </a:lnTo>
                  <a:cubicBezTo>
                    <a:pt x="136" y="2552"/>
                    <a:pt x="133" y="2555"/>
                    <a:pt x="130" y="2558"/>
                  </a:cubicBezTo>
                  <a:lnTo>
                    <a:pt x="130" y="2558"/>
                  </a:lnTo>
                  <a:cubicBezTo>
                    <a:pt x="129" y="2558"/>
                    <a:pt x="129" y="2557"/>
                    <a:pt x="129" y="2557"/>
                  </a:cubicBezTo>
                  <a:close/>
                  <a:moveTo>
                    <a:pt x="257" y="2501"/>
                  </a:moveTo>
                  <a:lnTo>
                    <a:pt x="257" y="2501"/>
                  </a:lnTo>
                  <a:cubicBezTo>
                    <a:pt x="240" y="2503"/>
                    <a:pt x="216" y="2508"/>
                    <a:pt x="199" y="2516"/>
                  </a:cubicBezTo>
                  <a:lnTo>
                    <a:pt x="199" y="2516"/>
                  </a:lnTo>
                  <a:cubicBezTo>
                    <a:pt x="182" y="2523"/>
                    <a:pt x="168" y="2530"/>
                    <a:pt x="156" y="2538"/>
                  </a:cubicBezTo>
                  <a:lnTo>
                    <a:pt x="156" y="2538"/>
                  </a:lnTo>
                  <a:cubicBezTo>
                    <a:pt x="183" y="2520"/>
                    <a:pt x="218" y="2502"/>
                    <a:pt x="257" y="2501"/>
                  </a:cubicBezTo>
                  <a:close/>
                  <a:moveTo>
                    <a:pt x="351" y="1816"/>
                  </a:moveTo>
                  <a:lnTo>
                    <a:pt x="351" y="1816"/>
                  </a:lnTo>
                  <a:cubicBezTo>
                    <a:pt x="354" y="1834"/>
                    <a:pt x="356" y="1853"/>
                    <a:pt x="355" y="1871"/>
                  </a:cubicBezTo>
                  <a:lnTo>
                    <a:pt x="355" y="1871"/>
                  </a:lnTo>
                  <a:cubicBezTo>
                    <a:pt x="355" y="1890"/>
                    <a:pt x="351" y="1909"/>
                    <a:pt x="348" y="1928"/>
                  </a:cubicBezTo>
                  <a:lnTo>
                    <a:pt x="348" y="1928"/>
                  </a:lnTo>
                  <a:cubicBezTo>
                    <a:pt x="343" y="1951"/>
                    <a:pt x="348" y="1975"/>
                    <a:pt x="342" y="1998"/>
                  </a:cubicBezTo>
                  <a:lnTo>
                    <a:pt x="342" y="1998"/>
                  </a:lnTo>
                  <a:cubicBezTo>
                    <a:pt x="336" y="2024"/>
                    <a:pt x="327" y="2051"/>
                    <a:pt x="319" y="2077"/>
                  </a:cubicBezTo>
                  <a:lnTo>
                    <a:pt x="319" y="2077"/>
                  </a:lnTo>
                  <a:cubicBezTo>
                    <a:pt x="317" y="2084"/>
                    <a:pt x="314" y="2092"/>
                    <a:pt x="307" y="2093"/>
                  </a:cubicBezTo>
                  <a:lnTo>
                    <a:pt x="307" y="2093"/>
                  </a:lnTo>
                  <a:cubicBezTo>
                    <a:pt x="296" y="2038"/>
                    <a:pt x="298" y="1980"/>
                    <a:pt x="311" y="1925"/>
                  </a:cubicBezTo>
                  <a:lnTo>
                    <a:pt x="311" y="1925"/>
                  </a:lnTo>
                  <a:cubicBezTo>
                    <a:pt x="317" y="1904"/>
                    <a:pt x="324" y="1882"/>
                    <a:pt x="321" y="1859"/>
                  </a:cubicBezTo>
                  <a:lnTo>
                    <a:pt x="321" y="1859"/>
                  </a:lnTo>
                  <a:cubicBezTo>
                    <a:pt x="320" y="1846"/>
                    <a:pt x="315" y="1832"/>
                    <a:pt x="312" y="1819"/>
                  </a:cubicBezTo>
                  <a:lnTo>
                    <a:pt x="312" y="1819"/>
                  </a:lnTo>
                  <a:cubicBezTo>
                    <a:pt x="302" y="1779"/>
                    <a:pt x="310" y="1738"/>
                    <a:pt x="317" y="1698"/>
                  </a:cubicBezTo>
                  <a:lnTo>
                    <a:pt x="317" y="1698"/>
                  </a:lnTo>
                  <a:cubicBezTo>
                    <a:pt x="322" y="1672"/>
                    <a:pt x="327" y="1644"/>
                    <a:pt x="332" y="1617"/>
                  </a:cubicBezTo>
                  <a:lnTo>
                    <a:pt x="332" y="1617"/>
                  </a:lnTo>
                  <a:cubicBezTo>
                    <a:pt x="341" y="1640"/>
                    <a:pt x="344" y="1666"/>
                    <a:pt x="347" y="1690"/>
                  </a:cubicBezTo>
                  <a:lnTo>
                    <a:pt x="347" y="1690"/>
                  </a:lnTo>
                  <a:cubicBezTo>
                    <a:pt x="352" y="1732"/>
                    <a:pt x="347" y="1774"/>
                    <a:pt x="351" y="1816"/>
                  </a:cubicBezTo>
                  <a:close/>
                  <a:moveTo>
                    <a:pt x="617" y="738"/>
                  </a:moveTo>
                  <a:lnTo>
                    <a:pt x="617" y="738"/>
                  </a:lnTo>
                  <a:cubicBezTo>
                    <a:pt x="617" y="735"/>
                    <a:pt x="617" y="732"/>
                    <a:pt x="617" y="730"/>
                  </a:cubicBezTo>
                  <a:lnTo>
                    <a:pt x="617" y="730"/>
                  </a:lnTo>
                  <a:cubicBezTo>
                    <a:pt x="617" y="734"/>
                    <a:pt x="617" y="736"/>
                    <a:pt x="617" y="738"/>
                  </a:cubicBezTo>
                  <a:close/>
                  <a:moveTo>
                    <a:pt x="1313" y="1573"/>
                  </a:moveTo>
                  <a:lnTo>
                    <a:pt x="1313" y="1573"/>
                  </a:lnTo>
                  <a:cubicBezTo>
                    <a:pt x="1314" y="1567"/>
                    <a:pt x="1316" y="1561"/>
                    <a:pt x="1322" y="1561"/>
                  </a:cubicBezTo>
                  <a:lnTo>
                    <a:pt x="1322" y="1561"/>
                  </a:lnTo>
                  <a:cubicBezTo>
                    <a:pt x="1324" y="1560"/>
                    <a:pt x="1337" y="1599"/>
                    <a:pt x="1337" y="1602"/>
                  </a:cubicBezTo>
                  <a:lnTo>
                    <a:pt x="1337" y="1602"/>
                  </a:lnTo>
                  <a:cubicBezTo>
                    <a:pt x="1346" y="1634"/>
                    <a:pt x="1349" y="1644"/>
                    <a:pt x="1347" y="1662"/>
                  </a:cubicBezTo>
                  <a:lnTo>
                    <a:pt x="1347" y="1662"/>
                  </a:lnTo>
                  <a:cubicBezTo>
                    <a:pt x="1345" y="1705"/>
                    <a:pt x="1344" y="1729"/>
                    <a:pt x="1342" y="1773"/>
                  </a:cubicBezTo>
                  <a:lnTo>
                    <a:pt x="1342" y="1773"/>
                  </a:lnTo>
                  <a:cubicBezTo>
                    <a:pt x="1340" y="1795"/>
                    <a:pt x="1339" y="1819"/>
                    <a:pt x="1353" y="1837"/>
                  </a:cubicBezTo>
                  <a:lnTo>
                    <a:pt x="1353" y="1837"/>
                  </a:lnTo>
                  <a:cubicBezTo>
                    <a:pt x="1358" y="1844"/>
                    <a:pt x="1366" y="1851"/>
                    <a:pt x="1366" y="1859"/>
                  </a:cubicBezTo>
                  <a:lnTo>
                    <a:pt x="1366" y="1859"/>
                  </a:lnTo>
                  <a:cubicBezTo>
                    <a:pt x="1365" y="1867"/>
                    <a:pt x="1359" y="1873"/>
                    <a:pt x="1359" y="1881"/>
                  </a:cubicBezTo>
                  <a:lnTo>
                    <a:pt x="1359" y="1881"/>
                  </a:lnTo>
                  <a:cubicBezTo>
                    <a:pt x="1359" y="1887"/>
                    <a:pt x="1362" y="1891"/>
                    <a:pt x="1365" y="1896"/>
                  </a:cubicBezTo>
                  <a:lnTo>
                    <a:pt x="1365" y="1896"/>
                  </a:lnTo>
                  <a:cubicBezTo>
                    <a:pt x="1371" y="1907"/>
                    <a:pt x="1372" y="1919"/>
                    <a:pt x="1373" y="1932"/>
                  </a:cubicBezTo>
                  <a:lnTo>
                    <a:pt x="1373" y="1932"/>
                  </a:lnTo>
                  <a:cubicBezTo>
                    <a:pt x="1374" y="1950"/>
                    <a:pt x="1375" y="1969"/>
                    <a:pt x="1377" y="1988"/>
                  </a:cubicBezTo>
                  <a:lnTo>
                    <a:pt x="1377" y="1988"/>
                  </a:lnTo>
                  <a:cubicBezTo>
                    <a:pt x="1377" y="1997"/>
                    <a:pt x="1378" y="2007"/>
                    <a:pt x="1376" y="2016"/>
                  </a:cubicBezTo>
                  <a:lnTo>
                    <a:pt x="1376" y="2016"/>
                  </a:lnTo>
                  <a:cubicBezTo>
                    <a:pt x="1375" y="2025"/>
                    <a:pt x="1372" y="2033"/>
                    <a:pt x="1369" y="2042"/>
                  </a:cubicBezTo>
                  <a:lnTo>
                    <a:pt x="1369" y="2042"/>
                  </a:lnTo>
                  <a:cubicBezTo>
                    <a:pt x="1363" y="2061"/>
                    <a:pt x="1350" y="2160"/>
                    <a:pt x="1350" y="2181"/>
                  </a:cubicBezTo>
                  <a:lnTo>
                    <a:pt x="1350" y="2181"/>
                  </a:lnTo>
                  <a:cubicBezTo>
                    <a:pt x="1350" y="2185"/>
                    <a:pt x="1347" y="2191"/>
                    <a:pt x="1344" y="2188"/>
                  </a:cubicBezTo>
                  <a:lnTo>
                    <a:pt x="1344" y="2188"/>
                  </a:lnTo>
                  <a:cubicBezTo>
                    <a:pt x="1343" y="2188"/>
                    <a:pt x="1343" y="2186"/>
                    <a:pt x="1342" y="2185"/>
                  </a:cubicBezTo>
                  <a:lnTo>
                    <a:pt x="1342" y="2185"/>
                  </a:lnTo>
                  <a:cubicBezTo>
                    <a:pt x="1329" y="2111"/>
                    <a:pt x="1340" y="1959"/>
                    <a:pt x="1318" y="1887"/>
                  </a:cubicBezTo>
                  <a:lnTo>
                    <a:pt x="1318" y="1887"/>
                  </a:lnTo>
                  <a:cubicBezTo>
                    <a:pt x="1315" y="1879"/>
                    <a:pt x="1312" y="1870"/>
                    <a:pt x="1311" y="1861"/>
                  </a:cubicBezTo>
                  <a:lnTo>
                    <a:pt x="1311" y="1861"/>
                  </a:lnTo>
                  <a:cubicBezTo>
                    <a:pt x="1310" y="1851"/>
                    <a:pt x="1311" y="1839"/>
                    <a:pt x="1311" y="1829"/>
                  </a:cubicBezTo>
                  <a:lnTo>
                    <a:pt x="1311" y="1829"/>
                  </a:lnTo>
                  <a:cubicBezTo>
                    <a:pt x="1317" y="1753"/>
                    <a:pt x="1299" y="1648"/>
                    <a:pt x="1313" y="1573"/>
                  </a:cubicBezTo>
                  <a:close/>
                  <a:moveTo>
                    <a:pt x="1402" y="2490"/>
                  </a:moveTo>
                  <a:lnTo>
                    <a:pt x="1402" y="2490"/>
                  </a:lnTo>
                  <a:cubicBezTo>
                    <a:pt x="1402" y="2490"/>
                    <a:pt x="1400" y="2490"/>
                    <a:pt x="1399" y="2490"/>
                  </a:cubicBezTo>
                  <a:lnTo>
                    <a:pt x="1399" y="2490"/>
                  </a:lnTo>
                  <a:cubicBezTo>
                    <a:pt x="1400" y="2490"/>
                    <a:pt x="1402" y="2490"/>
                    <a:pt x="1402" y="2490"/>
                  </a:cubicBezTo>
                  <a:close/>
                  <a:moveTo>
                    <a:pt x="1412" y="2491"/>
                  </a:moveTo>
                  <a:lnTo>
                    <a:pt x="1412" y="2491"/>
                  </a:lnTo>
                  <a:cubicBezTo>
                    <a:pt x="1410" y="2491"/>
                    <a:pt x="1409" y="2490"/>
                    <a:pt x="1408" y="2490"/>
                  </a:cubicBezTo>
                  <a:lnTo>
                    <a:pt x="1408" y="2490"/>
                  </a:lnTo>
                  <a:cubicBezTo>
                    <a:pt x="1409" y="2490"/>
                    <a:pt x="1410" y="2491"/>
                    <a:pt x="1412" y="2491"/>
                  </a:cubicBezTo>
                  <a:close/>
                  <a:moveTo>
                    <a:pt x="1421" y="2493"/>
                  </a:moveTo>
                  <a:lnTo>
                    <a:pt x="1421" y="2493"/>
                  </a:lnTo>
                  <a:cubicBezTo>
                    <a:pt x="1420" y="2493"/>
                    <a:pt x="1419" y="2492"/>
                    <a:pt x="1418" y="2492"/>
                  </a:cubicBezTo>
                  <a:lnTo>
                    <a:pt x="1418" y="2492"/>
                  </a:lnTo>
                  <a:cubicBezTo>
                    <a:pt x="1419" y="2492"/>
                    <a:pt x="1420" y="2493"/>
                    <a:pt x="1421" y="2493"/>
                  </a:cubicBezTo>
                  <a:close/>
                  <a:moveTo>
                    <a:pt x="1376" y="2491"/>
                  </a:moveTo>
                  <a:lnTo>
                    <a:pt x="1376" y="2491"/>
                  </a:lnTo>
                  <a:cubicBezTo>
                    <a:pt x="1377" y="2490"/>
                    <a:pt x="1385" y="2489"/>
                    <a:pt x="1395" y="2490"/>
                  </a:cubicBezTo>
                  <a:lnTo>
                    <a:pt x="1395" y="2490"/>
                  </a:lnTo>
                  <a:cubicBezTo>
                    <a:pt x="1385" y="2490"/>
                    <a:pt x="1378" y="2490"/>
                    <a:pt x="1376" y="2491"/>
                  </a:cubicBezTo>
                  <a:close/>
                  <a:moveTo>
                    <a:pt x="1364" y="2545"/>
                  </a:moveTo>
                  <a:lnTo>
                    <a:pt x="1364" y="2545"/>
                  </a:lnTo>
                  <a:lnTo>
                    <a:pt x="1364" y="2547"/>
                  </a:lnTo>
                  <a:lnTo>
                    <a:pt x="1364" y="2547"/>
                  </a:lnTo>
                  <a:cubicBezTo>
                    <a:pt x="1366" y="2547"/>
                    <a:pt x="1367" y="2547"/>
                    <a:pt x="1368" y="2547"/>
                  </a:cubicBezTo>
                  <a:lnTo>
                    <a:pt x="1368" y="2547"/>
                  </a:lnTo>
                  <a:cubicBezTo>
                    <a:pt x="1366" y="2548"/>
                    <a:pt x="1362" y="2550"/>
                    <a:pt x="1357" y="2554"/>
                  </a:cubicBezTo>
                  <a:lnTo>
                    <a:pt x="1357" y="2554"/>
                  </a:lnTo>
                  <a:cubicBezTo>
                    <a:pt x="1360" y="2550"/>
                    <a:pt x="1362" y="2547"/>
                    <a:pt x="1364" y="2545"/>
                  </a:cubicBezTo>
                  <a:close/>
                  <a:moveTo>
                    <a:pt x="1447" y="846"/>
                  </a:moveTo>
                  <a:lnTo>
                    <a:pt x="1447" y="846"/>
                  </a:lnTo>
                  <a:cubicBezTo>
                    <a:pt x="1447" y="846"/>
                    <a:pt x="1085" y="773"/>
                    <a:pt x="1044" y="756"/>
                  </a:cubicBezTo>
                  <a:lnTo>
                    <a:pt x="1044" y="756"/>
                  </a:lnTo>
                  <a:cubicBezTo>
                    <a:pt x="1004" y="739"/>
                    <a:pt x="999" y="718"/>
                    <a:pt x="987" y="726"/>
                  </a:cubicBezTo>
                  <a:lnTo>
                    <a:pt x="987" y="726"/>
                  </a:lnTo>
                  <a:lnTo>
                    <a:pt x="987" y="726"/>
                  </a:lnTo>
                  <a:lnTo>
                    <a:pt x="987" y="726"/>
                  </a:lnTo>
                  <a:cubicBezTo>
                    <a:pt x="977" y="716"/>
                    <a:pt x="962" y="709"/>
                    <a:pt x="957" y="706"/>
                  </a:cubicBezTo>
                  <a:lnTo>
                    <a:pt x="957" y="706"/>
                  </a:lnTo>
                  <a:cubicBezTo>
                    <a:pt x="951" y="703"/>
                    <a:pt x="939" y="694"/>
                    <a:pt x="944" y="701"/>
                  </a:cubicBezTo>
                  <a:lnTo>
                    <a:pt x="944" y="701"/>
                  </a:lnTo>
                  <a:cubicBezTo>
                    <a:pt x="940" y="698"/>
                    <a:pt x="937" y="694"/>
                    <a:pt x="936" y="690"/>
                  </a:cubicBezTo>
                  <a:lnTo>
                    <a:pt x="936" y="690"/>
                  </a:lnTo>
                  <a:cubicBezTo>
                    <a:pt x="928" y="673"/>
                    <a:pt x="927" y="587"/>
                    <a:pt x="927" y="587"/>
                  </a:cubicBezTo>
                  <a:lnTo>
                    <a:pt x="927" y="587"/>
                  </a:lnTo>
                  <a:cubicBezTo>
                    <a:pt x="945" y="549"/>
                    <a:pt x="940" y="466"/>
                    <a:pt x="940" y="466"/>
                  </a:cubicBezTo>
                  <a:lnTo>
                    <a:pt x="940" y="466"/>
                  </a:lnTo>
                  <a:cubicBezTo>
                    <a:pt x="961" y="471"/>
                    <a:pt x="975" y="427"/>
                    <a:pt x="984" y="398"/>
                  </a:cubicBezTo>
                  <a:lnTo>
                    <a:pt x="984" y="398"/>
                  </a:lnTo>
                  <a:cubicBezTo>
                    <a:pt x="994" y="368"/>
                    <a:pt x="1008" y="358"/>
                    <a:pt x="993" y="329"/>
                  </a:cubicBezTo>
                  <a:lnTo>
                    <a:pt x="993" y="329"/>
                  </a:lnTo>
                  <a:cubicBezTo>
                    <a:pt x="979" y="301"/>
                    <a:pt x="944" y="325"/>
                    <a:pt x="944" y="325"/>
                  </a:cubicBezTo>
                  <a:lnTo>
                    <a:pt x="944" y="325"/>
                  </a:lnTo>
                  <a:cubicBezTo>
                    <a:pt x="947" y="286"/>
                    <a:pt x="937" y="181"/>
                    <a:pt x="918" y="118"/>
                  </a:cubicBezTo>
                  <a:lnTo>
                    <a:pt x="918" y="118"/>
                  </a:lnTo>
                  <a:cubicBezTo>
                    <a:pt x="899" y="56"/>
                    <a:pt x="743" y="2"/>
                    <a:pt x="677" y="1"/>
                  </a:cubicBezTo>
                  <a:lnTo>
                    <a:pt x="677" y="1"/>
                  </a:lnTo>
                  <a:cubicBezTo>
                    <a:pt x="612" y="0"/>
                    <a:pt x="532" y="47"/>
                    <a:pt x="499" y="89"/>
                  </a:cubicBezTo>
                  <a:lnTo>
                    <a:pt x="499" y="89"/>
                  </a:lnTo>
                  <a:cubicBezTo>
                    <a:pt x="467" y="130"/>
                    <a:pt x="466" y="140"/>
                    <a:pt x="471" y="216"/>
                  </a:cubicBezTo>
                  <a:lnTo>
                    <a:pt x="471" y="216"/>
                  </a:lnTo>
                  <a:cubicBezTo>
                    <a:pt x="476" y="287"/>
                    <a:pt x="510" y="368"/>
                    <a:pt x="515" y="379"/>
                  </a:cubicBezTo>
                  <a:lnTo>
                    <a:pt x="515" y="379"/>
                  </a:lnTo>
                  <a:lnTo>
                    <a:pt x="515" y="379"/>
                  </a:lnTo>
                  <a:lnTo>
                    <a:pt x="515" y="379"/>
                  </a:lnTo>
                  <a:lnTo>
                    <a:pt x="515" y="379"/>
                  </a:lnTo>
                  <a:lnTo>
                    <a:pt x="515" y="379"/>
                  </a:lnTo>
                  <a:cubicBezTo>
                    <a:pt x="509" y="374"/>
                    <a:pt x="485" y="365"/>
                    <a:pt x="475" y="387"/>
                  </a:cubicBezTo>
                  <a:lnTo>
                    <a:pt x="475" y="387"/>
                  </a:lnTo>
                  <a:cubicBezTo>
                    <a:pt x="448" y="458"/>
                    <a:pt x="560" y="544"/>
                    <a:pt x="560" y="544"/>
                  </a:cubicBezTo>
                  <a:lnTo>
                    <a:pt x="560" y="544"/>
                  </a:lnTo>
                  <a:cubicBezTo>
                    <a:pt x="569" y="605"/>
                    <a:pt x="604" y="619"/>
                    <a:pt x="607" y="635"/>
                  </a:cubicBezTo>
                  <a:lnTo>
                    <a:pt x="607" y="635"/>
                  </a:lnTo>
                  <a:cubicBezTo>
                    <a:pt x="609" y="648"/>
                    <a:pt x="615" y="700"/>
                    <a:pt x="616" y="725"/>
                  </a:cubicBezTo>
                  <a:lnTo>
                    <a:pt x="616" y="725"/>
                  </a:lnTo>
                  <a:cubicBezTo>
                    <a:pt x="613" y="722"/>
                    <a:pt x="605" y="728"/>
                    <a:pt x="594" y="739"/>
                  </a:cubicBezTo>
                  <a:lnTo>
                    <a:pt x="594" y="739"/>
                  </a:lnTo>
                  <a:cubicBezTo>
                    <a:pt x="590" y="738"/>
                    <a:pt x="583" y="740"/>
                    <a:pt x="574" y="748"/>
                  </a:cubicBezTo>
                  <a:lnTo>
                    <a:pt x="574" y="748"/>
                  </a:lnTo>
                  <a:cubicBezTo>
                    <a:pt x="561" y="761"/>
                    <a:pt x="542" y="768"/>
                    <a:pt x="490" y="790"/>
                  </a:cubicBezTo>
                  <a:lnTo>
                    <a:pt x="490" y="790"/>
                  </a:lnTo>
                  <a:cubicBezTo>
                    <a:pt x="438" y="813"/>
                    <a:pt x="212" y="891"/>
                    <a:pt x="183" y="901"/>
                  </a:cubicBezTo>
                  <a:lnTo>
                    <a:pt x="183" y="901"/>
                  </a:lnTo>
                  <a:cubicBezTo>
                    <a:pt x="152" y="912"/>
                    <a:pt x="154" y="886"/>
                    <a:pt x="143" y="943"/>
                  </a:cubicBezTo>
                  <a:lnTo>
                    <a:pt x="143" y="943"/>
                  </a:lnTo>
                  <a:cubicBezTo>
                    <a:pt x="133" y="1002"/>
                    <a:pt x="19" y="1774"/>
                    <a:pt x="0" y="1956"/>
                  </a:cubicBezTo>
                  <a:lnTo>
                    <a:pt x="0" y="1956"/>
                  </a:lnTo>
                  <a:cubicBezTo>
                    <a:pt x="0" y="1956"/>
                    <a:pt x="0" y="1957"/>
                    <a:pt x="0" y="1958"/>
                  </a:cubicBezTo>
                  <a:lnTo>
                    <a:pt x="0" y="1958"/>
                  </a:lnTo>
                  <a:cubicBezTo>
                    <a:pt x="4" y="1978"/>
                    <a:pt x="92" y="2567"/>
                    <a:pt x="100" y="2574"/>
                  </a:cubicBezTo>
                  <a:lnTo>
                    <a:pt x="100" y="2574"/>
                  </a:lnTo>
                  <a:cubicBezTo>
                    <a:pt x="103" y="2577"/>
                    <a:pt x="113" y="2569"/>
                    <a:pt x="128" y="2558"/>
                  </a:cubicBezTo>
                  <a:lnTo>
                    <a:pt x="128" y="2558"/>
                  </a:lnTo>
                  <a:cubicBezTo>
                    <a:pt x="128" y="2559"/>
                    <a:pt x="128" y="2559"/>
                    <a:pt x="128" y="2560"/>
                  </a:cubicBezTo>
                  <a:lnTo>
                    <a:pt x="128" y="2560"/>
                  </a:lnTo>
                  <a:cubicBezTo>
                    <a:pt x="128" y="2561"/>
                    <a:pt x="126" y="2561"/>
                    <a:pt x="126" y="2562"/>
                  </a:cubicBezTo>
                  <a:lnTo>
                    <a:pt x="126" y="2562"/>
                  </a:lnTo>
                  <a:cubicBezTo>
                    <a:pt x="126" y="2562"/>
                    <a:pt x="142" y="2620"/>
                    <a:pt x="150" y="2617"/>
                  </a:cubicBezTo>
                  <a:lnTo>
                    <a:pt x="150" y="2617"/>
                  </a:lnTo>
                  <a:cubicBezTo>
                    <a:pt x="151" y="2617"/>
                    <a:pt x="156" y="2612"/>
                    <a:pt x="164" y="2607"/>
                  </a:cubicBezTo>
                  <a:lnTo>
                    <a:pt x="164" y="2607"/>
                  </a:lnTo>
                  <a:cubicBezTo>
                    <a:pt x="169" y="2625"/>
                    <a:pt x="201" y="2735"/>
                    <a:pt x="267" y="2764"/>
                  </a:cubicBezTo>
                  <a:lnTo>
                    <a:pt x="267" y="2764"/>
                  </a:lnTo>
                  <a:cubicBezTo>
                    <a:pt x="267" y="2773"/>
                    <a:pt x="266" y="2782"/>
                    <a:pt x="266" y="2791"/>
                  </a:cubicBezTo>
                  <a:lnTo>
                    <a:pt x="266" y="2791"/>
                  </a:lnTo>
                  <a:cubicBezTo>
                    <a:pt x="257" y="2962"/>
                    <a:pt x="270" y="3042"/>
                    <a:pt x="283" y="3272"/>
                  </a:cubicBezTo>
                  <a:lnTo>
                    <a:pt x="283" y="3272"/>
                  </a:lnTo>
                  <a:cubicBezTo>
                    <a:pt x="302" y="3608"/>
                    <a:pt x="274" y="3852"/>
                    <a:pt x="262" y="3900"/>
                  </a:cubicBezTo>
                  <a:lnTo>
                    <a:pt x="262" y="3900"/>
                  </a:lnTo>
                  <a:cubicBezTo>
                    <a:pt x="250" y="3946"/>
                    <a:pt x="229" y="4439"/>
                    <a:pt x="229" y="4536"/>
                  </a:cubicBezTo>
                  <a:lnTo>
                    <a:pt x="229" y="4536"/>
                  </a:lnTo>
                  <a:cubicBezTo>
                    <a:pt x="228" y="4600"/>
                    <a:pt x="231" y="4878"/>
                    <a:pt x="225" y="4903"/>
                  </a:cubicBezTo>
                  <a:lnTo>
                    <a:pt x="225" y="4903"/>
                  </a:lnTo>
                  <a:cubicBezTo>
                    <a:pt x="219" y="4928"/>
                    <a:pt x="237" y="4985"/>
                    <a:pt x="247" y="5004"/>
                  </a:cubicBezTo>
                  <a:lnTo>
                    <a:pt x="247" y="5004"/>
                  </a:lnTo>
                  <a:cubicBezTo>
                    <a:pt x="256" y="5022"/>
                    <a:pt x="246" y="5054"/>
                    <a:pt x="249" y="5085"/>
                  </a:cubicBezTo>
                  <a:lnTo>
                    <a:pt x="249" y="5085"/>
                  </a:lnTo>
                  <a:cubicBezTo>
                    <a:pt x="252" y="5116"/>
                    <a:pt x="255" y="5178"/>
                    <a:pt x="264" y="5172"/>
                  </a:cubicBezTo>
                  <a:lnTo>
                    <a:pt x="264" y="5172"/>
                  </a:lnTo>
                  <a:cubicBezTo>
                    <a:pt x="266" y="5171"/>
                    <a:pt x="274" y="5168"/>
                    <a:pt x="285" y="5165"/>
                  </a:cubicBezTo>
                  <a:lnTo>
                    <a:pt x="285" y="5165"/>
                  </a:lnTo>
                  <a:cubicBezTo>
                    <a:pt x="285" y="5181"/>
                    <a:pt x="285" y="5204"/>
                    <a:pt x="278" y="5223"/>
                  </a:cubicBezTo>
                  <a:lnTo>
                    <a:pt x="278" y="5223"/>
                  </a:lnTo>
                  <a:cubicBezTo>
                    <a:pt x="266" y="5260"/>
                    <a:pt x="216" y="5304"/>
                    <a:pt x="209" y="5342"/>
                  </a:cubicBezTo>
                  <a:lnTo>
                    <a:pt x="209" y="5342"/>
                  </a:lnTo>
                  <a:cubicBezTo>
                    <a:pt x="203" y="5380"/>
                    <a:pt x="209" y="5387"/>
                    <a:pt x="209" y="5387"/>
                  </a:cubicBezTo>
                  <a:lnTo>
                    <a:pt x="209" y="5387"/>
                  </a:lnTo>
                  <a:cubicBezTo>
                    <a:pt x="209" y="5387"/>
                    <a:pt x="206" y="5403"/>
                    <a:pt x="207" y="5416"/>
                  </a:cubicBezTo>
                  <a:lnTo>
                    <a:pt x="207" y="5416"/>
                  </a:lnTo>
                  <a:cubicBezTo>
                    <a:pt x="208" y="5428"/>
                    <a:pt x="219" y="5430"/>
                    <a:pt x="246" y="5436"/>
                  </a:cubicBezTo>
                  <a:lnTo>
                    <a:pt x="246" y="5436"/>
                  </a:lnTo>
                  <a:cubicBezTo>
                    <a:pt x="272" y="5443"/>
                    <a:pt x="406" y="5456"/>
                    <a:pt x="476" y="5421"/>
                  </a:cubicBezTo>
                  <a:lnTo>
                    <a:pt x="476" y="5421"/>
                  </a:lnTo>
                  <a:cubicBezTo>
                    <a:pt x="476" y="5421"/>
                    <a:pt x="492" y="5410"/>
                    <a:pt x="495" y="5402"/>
                  </a:cubicBezTo>
                  <a:lnTo>
                    <a:pt x="495" y="5402"/>
                  </a:lnTo>
                  <a:cubicBezTo>
                    <a:pt x="498" y="5395"/>
                    <a:pt x="495" y="5378"/>
                    <a:pt x="495" y="5378"/>
                  </a:cubicBezTo>
                  <a:lnTo>
                    <a:pt x="495" y="5378"/>
                  </a:lnTo>
                  <a:cubicBezTo>
                    <a:pt x="495" y="5378"/>
                    <a:pt x="483" y="5367"/>
                    <a:pt x="496" y="5360"/>
                  </a:cubicBezTo>
                  <a:lnTo>
                    <a:pt x="496" y="5360"/>
                  </a:lnTo>
                  <a:cubicBezTo>
                    <a:pt x="509" y="5352"/>
                    <a:pt x="525" y="5349"/>
                    <a:pt x="526" y="5341"/>
                  </a:cubicBezTo>
                  <a:lnTo>
                    <a:pt x="526" y="5341"/>
                  </a:lnTo>
                  <a:cubicBezTo>
                    <a:pt x="527" y="5332"/>
                    <a:pt x="521" y="5274"/>
                    <a:pt x="521" y="5274"/>
                  </a:cubicBezTo>
                  <a:lnTo>
                    <a:pt x="521" y="5274"/>
                  </a:lnTo>
                  <a:cubicBezTo>
                    <a:pt x="521" y="5274"/>
                    <a:pt x="525" y="5257"/>
                    <a:pt x="526" y="5242"/>
                  </a:cubicBezTo>
                  <a:lnTo>
                    <a:pt x="526" y="5242"/>
                  </a:lnTo>
                  <a:cubicBezTo>
                    <a:pt x="528" y="5228"/>
                    <a:pt x="536" y="5180"/>
                    <a:pt x="517" y="5143"/>
                  </a:cubicBezTo>
                  <a:lnTo>
                    <a:pt x="517" y="5143"/>
                  </a:lnTo>
                  <a:cubicBezTo>
                    <a:pt x="529" y="5145"/>
                    <a:pt x="539" y="5149"/>
                    <a:pt x="547" y="5153"/>
                  </a:cubicBezTo>
                  <a:lnTo>
                    <a:pt x="547" y="5153"/>
                  </a:lnTo>
                  <a:cubicBezTo>
                    <a:pt x="547" y="5153"/>
                    <a:pt x="554" y="5156"/>
                    <a:pt x="563" y="5094"/>
                  </a:cubicBezTo>
                  <a:lnTo>
                    <a:pt x="563" y="5094"/>
                  </a:lnTo>
                  <a:cubicBezTo>
                    <a:pt x="573" y="5032"/>
                    <a:pt x="592" y="4856"/>
                    <a:pt x="579" y="4785"/>
                  </a:cubicBezTo>
                  <a:lnTo>
                    <a:pt x="579" y="4785"/>
                  </a:lnTo>
                  <a:cubicBezTo>
                    <a:pt x="566" y="4713"/>
                    <a:pt x="601" y="4495"/>
                    <a:pt x="604" y="4324"/>
                  </a:cubicBezTo>
                  <a:lnTo>
                    <a:pt x="604" y="4324"/>
                  </a:lnTo>
                  <a:cubicBezTo>
                    <a:pt x="607" y="4153"/>
                    <a:pt x="650" y="3733"/>
                    <a:pt x="678" y="3562"/>
                  </a:cubicBezTo>
                  <a:lnTo>
                    <a:pt x="678" y="3562"/>
                  </a:lnTo>
                  <a:cubicBezTo>
                    <a:pt x="684" y="3529"/>
                    <a:pt x="694" y="3469"/>
                    <a:pt x="707" y="3399"/>
                  </a:cubicBezTo>
                  <a:lnTo>
                    <a:pt x="707" y="3399"/>
                  </a:lnTo>
                  <a:cubicBezTo>
                    <a:pt x="710" y="3383"/>
                    <a:pt x="716" y="3350"/>
                    <a:pt x="719" y="3333"/>
                  </a:cubicBezTo>
                  <a:lnTo>
                    <a:pt x="719" y="3333"/>
                  </a:lnTo>
                  <a:cubicBezTo>
                    <a:pt x="758" y="3126"/>
                    <a:pt x="807" y="2875"/>
                    <a:pt x="816" y="2904"/>
                  </a:cubicBezTo>
                  <a:lnTo>
                    <a:pt x="816" y="2904"/>
                  </a:lnTo>
                  <a:cubicBezTo>
                    <a:pt x="828" y="2950"/>
                    <a:pt x="982" y="3791"/>
                    <a:pt x="993" y="3897"/>
                  </a:cubicBezTo>
                  <a:lnTo>
                    <a:pt x="993" y="3897"/>
                  </a:lnTo>
                  <a:cubicBezTo>
                    <a:pt x="1005" y="4009"/>
                    <a:pt x="997" y="4090"/>
                    <a:pt x="1007" y="4158"/>
                  </a:cubicBezTo>
                  <a:lnTo>
                    <a:pt x="1007" y="4158"/>
                  </a:lnTo>
                  <a:cubicBezTo>
                    <a:pt x="1016" y="4227"/>
                    <a:pt x="1007" y="4517"/>
                    <a:pt x="1007" y="4517"/>
                  </a:cubicBezTo>
                  <a:lnTo>
                    <a:pt x="1007" y="4517"/>
                  </a:lnTo>
                  <a:cubicBezTo>
                    <a:pt x="1012" y="4607"/>
                    <a:pt x="1015" y="4707"/>
                    <a:pt x="1011" y="4766"/>
                  </a:cubicBezTo>
                  <a:lnTo>
                    <a:pt x="1011" y="4766"/>
                  </a:lnTo>
                  <a:cubicBezTo>
                    <a:pt x="1007" y="4825"/>
                    <a:pt x="1003" y="4936"/>
                    <a:pt x="1000" y="4967"/>
                  </a:cubicBezTo>
                  <a:lnTo>
                    <a:pt x="1000" y="4967"/>
                  </a:lnTo>
                  <a:cubicBezTo>
                    <a:pt x="997" y="4998"/>
                    <a:pt x="991" y="5001"/>
                    <a:pt x="1000" y="5022"/>
                  </a:cubicBezTo>
                  <a:lnTo>
                    <a:pt x="1000" y="5022"/>
                  </a:lnTo>
                  <a:cubicBezTo>
                    <a:pt x="1010" y="5044"/>
                    <a:pt x="991" y="5128"/>
                    <a:pt x="1013" y="5153"/>
                  </a:cubicBezTo>
                  <a:lnTo>
                    <a:pt x="1013" y="5153"/>
                  </a:lnTo>
                  <a:cubicBezTo>
                    <a:pt x="1019" y="5160"/>
                    <a:pt x="1033" y="5159"/>
                    <a:pt x="1053" y="5155"/>
                  </a:cubicBezTo>
                  <a:lnTo>
                    <a:pt x="1053" y="5155"/>
                  </a:lnTo>
                  <a:cubicBezTo>
                    <a:pt x="1054" y="5159"/>
                    <a:pt x="1054" y="5163"/>
                    <a:pt x="1054" y="5165"/>
                  </a:cubicBezTo>
                  <a:lnTo>
                    <a:pt x="1054" y="5165"/>
                  </a:lnTo>
                  <a:cubicBezTo>
                    <a:pt x="1051" y="5175"/>
                    <a:pt x="1031" y="5242"/>
                    <a:pt x="1054" y="5272"/>
                  </a:cubicBezTo>
                  <a:lnTo>
                    <a:pt x="1054" y="5272"/>
                  </a:lnTo>
                  <a:cubicBezTo>
                    <a:pt x="1054" y="5272"/>
                    <a:pt x="1048" y="5279"/>
                    <a:pt x="1049" y="5291"/>
                  </a:cubicBezTo>
                  <a:lnTo>
                    <a:pt x="1049" y="5291"/>
                  </a:lnTo>
                  <a:cubicBezTo>
                    <a:pt x="1050" y="5304"/>
                    <a:pt x="1049" y="5351"/>
                    <a:pt x="1049" y="5351"/>
                  </a:cubicBezTo>
                  <a:lnTo>
                    <a:pt x="1049" y="5351"/>
                  </a:lnTo>
                  <a:cubicBezTo>
                    <a:pt x="1049" y="5351"/>
                    <a:pt x="1070" y="5361"/>
                    <a:pt x="1087" y="5371"/>
                  </a:cubicBezTo>
                  <a:lnTo>
                    <a:pt x="1087" y="5371"/>
                  </a:lnTo>
                  <a:cubicBezTo>
                    <a:pt x="1104" y="5381"/>
                    <a:pt x="1089" y="5399"/>
                    <a:pt x="1094" y="5418"/>
                  </a:cubicBezTo>
                  <a:lnTo>
                    <a:pt x="1094" y="5418"/>
                  </a:lnTo>
                  <a:cubicBezTo>
                    <a:pt x="1100" y="5436"/>
                    <a:pt x="1113" y="5438"/>
                    <a:pt x="1138" y="5444"/>
                  </a:cubicBezTo>
                  <a:lnTo>
                    <a:pt x="1138" y="5444"/>
                  </a:lnTo>
                  <a:cubicBezTo>
                    <a:pt x="1162" y="5451"/>
                    <a:pt x="1267" y="5469"/>
                    <a:pt x="1327" y="5453"/>
                  </a:cubicBezTo>
                  <a:lnTo>
                    <a:pt x="1327" y="5453"/>
                  </a:lnTo>
                  <a:cubicBezTo>
                    <a:pt x="1327" y="5453"/>
                    <a:pt x="1365" y="5442"/>
                    <a:pt x="1377" y="5428"/>
                  </a:cubicBezTo>
                  <a:lnTo>
                    <a:pt x="1377" y="5428"/>
                  </a:lnTo>
                  <a:cubicBezTo>
                    <a:pt x="1377" y="5428"/>
                    <a:pt x="1380" y="5398"/>
                    <a:pt x="1377" y="5394"/>
                  </a:cubicBezTo>
                  <a:lnTo>
                    <a:pt x="1377" y="5394"/>
                  </a:lnTo>
                  <a:cubicBezTo>
                    <a:pt x="1373" y="5390"/>
                    <a:pt x="1382" y="5372"/>
                    <a:pt x="1373" y="5349"/>
                  </a:cubicBezTo>
                  <a:lnTo>
                    <a:pt x="1373" y="5349"/>
                  </a:lnTo>
                  <a:cubicBezTo>
                    <a:pt x="1365" y="5326"/>
                    <a:pt x="1308" y="5261"/>
                    <a:pt x="1300" y="5233"/>
                  </a:cubicBezTo>
                  <a:lnTo>
                    <a:pt x="1300" y="5233"/>
                  </a:lnTo>
                  <a:cubicBezTo>
                    <a:pt x="1292" y="5208"/>
                    <a:pt x="1279" y="5205"/>
                    <a:pt x="1281" y="5171"/>
                  </a:cubicBezTo>
                  <a:lnTo>
                    <a:pt x="1281" y="5171"/>
                  </a:lnTo>
                  <a:cubicBezTo>
                    <a:pt x="1282" y="5171"/>
                    <a:pt x="1282" y="5172"/>
                    <a:pt x="1283" y="5172"/>
                  </a:cubicBezTo>
                  <a:lnTo>
                    <a:pt x="1283" y="5172"/>
                  </a:lnTo>
                  <a:cubicBezTo>
                    <a:pt x="1283" y="5172"/>
                    <a:pt x="1289" y="5172"/>
                    <a:pt x="1307" y="5113"/>
                  </a:cubicBezTo>
                  <a:lnTo>
                    <a:pt x="1307" y="5113"/>
                  </a:lnTo>
                  <a:cubicBezTo>
                    <a:pt x="1326" y="5054"/>
                    <a:pt x="1348" y="5025"/>
                    <a:pt x="1345" y="4991"/>
                  </a:cubicBezTo>
                  <a:lnTo>
                    <a:pt x="1345" y="4991"/>
                  </a:lnTo>
                  <a:cubicBezTo>
                    <a:pt x="1342" y="4957"/>
                    <a:pt x="1336" y="4844"/>
                    <a:pt x="1346" y="4813"/>
                  </a:cubicBezTo>
                  <a:lnTo>
                    <a:pt x="1346" y="4813"/>
                  </a:lnTo>
                  <a:cubicBezTo>
                    <a:pt x="1354" y="4782"/>
                    <a:pt x="1370" y="4567"/>
                    <a:pt x="1379" y="4492"/>
                  </a:cubicBezTo>
                  <a:lnTo>
                    <a:pt x="1379" y="4492"/>
                  </a:lnTo>
                  <a:cubicBezTo>
                    <a:pt x="1388" y="4417"/>
                    <a:pt x="1364" y="3890"/>
                    <a:pt x="1352" y="3730"/>
                  </a:cubicBezTo>
                  <a:lnTo>
                    <a:pt x="1352" y="3730"/>
                  </a:lnTo>
                  <a:cubicBezTo>
                    <a:pt x="1348" y="3674"/>
                    <a:pt x="1359" y="3042"/>
                    <a:pt x="1371" y="2902"/>
                  </a:cubicBezTo>
                  <a:lnTo>
                    <a:pt x="1371" y="2902"/>
                  </a:lnTo>
                  <a:cubicBezTo>
                    <a:pt x="1374" y="2870"/>
                    <a:pt x="1373" y="2823"/>
                    <a:pt x="1372" y="2771"/>
                  </a:cubicBezTo>
                  <a:lnTo>
                    <a:pt x="1372" y="2771"/>
                  </a:lnTo>
                  <a:cubicBezTo>
                    <a:pt x="1397" y="2752"/>
                    <a:pt x="1437" y="2722"/>
                    <a:pt x="1443" y="2716"/>
                  </a:cubicBezTo>
                  <a:lnTo>
                    <a:pt x="1443" y="2716"/>
                  </a:lnTo>
                  <a:cubicBezTo>
                    <a:pt x="1449" y="2709"/>
                    <a:pt x="1478" y="2627"/>
                    <a:pt x="1483" y="2615"/>
                  </a:cubicBezTo>
                  <a:lnTo>
                    <a:pt x="1483" y="2615"/>
                  </a:lnTo>
                  <a:cubicBezTo>
                    <a:pt x="1485" y="2617"/>
                    <a:pt x="1489" y="2619"/>
                    <a:pt x="1492" y="2621"/>
                  </a:cubicBezTo>
                  <a:lnTo>
                    <a:pt x="1492" y="2621"/>
                  </a:lnTo>
                  <a:cubicBezTo>
                    <a:pt x="1494" y="2622"/>
                    <a:pt x="1495" y="2624"/>
                    <a:pt x="1497" y="2624"/>
                  </a:cubicBezTo>
                  <a:lnTo>
                    <a:pt x="1497" y="2624"/>
                  </a:lnTo>
                  <a:cubicBezTo>
                    <a:pt x="1502" y="2624"/>
                    <a:pt x="1504" y="2619"/>
                    <a:pt x="1506" y="2615"/>
                  </a:cubicBezTo>
                  <a:lnTo>
                    <a:pt x="1506" y="2615"/>
                  </a:lnTo>
                  <a:cubicBezTo>
                    <a:pt x="1507" y="2612"/>
                    <a:pt x="1508" y="2609"/>
                    <a:pt x="1509" y="2605"/>
                  </a:cubicBezTo>
                  <a:lnTo>
                    <a:pt x="1509" y="2605"/>
                  </a:lnTo>
                  <a:cubicBezTo>
                    <a:pt x="1515" y="2590"/>
                    <a:pt x="1521" y="2571"/>
                    <a:pt x="1522" y="2569"/>
                  </a:cubicBezTo>
                  <a:lnTo>
                    <a:pt x="1522" y="2569"/>
                  </a:lnTo>
                  <a:cubicBezTo>
                    <a:pt x="1528" y="2574"/>
                    <a:pt x="1534" y="2579"/>
                    <a:pt x="1537" y="2582"/>
                  </a:cubicBezTo>
                  <a:lnTo>
                    <a:pt x="1537" y="2582"/>
                  </a:lnTo>
                  <a:cubicBezTo>
                    <a:pt x="1544" y="2587"/>
                    <a:pt x="1544" y="2569"/>
                    <a:pt x="1547" y="2561"/>
                  </a:cubicBezTo>
                  <a:lnTo>
                    <a:pt x="1547" y="2561"/>
                  </a:lnTo>
                  <a:cubicBezTo>
                    <a:pt x="1560" y="2528"/>
                    <a:pt x="1634" y="1926"/>
                    <a:pt x="1634" y="1903"/>
                  </a:cubicBezTo>
                  <a:lnTo>
                    <a:pt x="1634" y="1903"/>
                  </a:lnTo>
                  <a:cubicBezTo>
                    <a:pt x="1633" y="1859"/>
                    <a:pt x="1546" y="1203"/>
                    <a:pt x="1535" y="1139"/>
                  </a:cubicBezTo>
                  <a:lnTo>
                    <a:pt x="1535" y="1139"/>
                  </a:lnTo>
                  <a:cubicBezTo>
                    <a:pt x="1524" y="1077"/>
                    <a:pt x="1503" y="837"/>
                    <a:pt x="1447" y="84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3266" dirty="0">
                <a:latin typeface="Lato Light" panose="020F0502020204030203" pitchFamily="34" charset="0"/>
              </a:endParaRPr>
            </a:p>
          </p:txBody>
        </p:sp>
      </p:grpSp>
      <p:sp>
        <p:nvSpPr>
          <p:cNvPr id="56" name="Freeform 8">
            <a:extLst>
              <a:ext uri="{FF2B5EF4-FFF2-40B4-BE49-F238E27FC236}">
                <a16:creationId xmlns:a16="http://schemas.microsoft.com/office/drawing/2014/main" id="{49BDAA5F-1C22-D048-85EB-F0B2BC8B90C5}"/>
              </a:ext>
            </a:extLst>
          </p:cNvPr>
          <p:cNvSpPr>
            <a:spLocks noChangeArrowheads="1"/>
          </p:cNvSpPr>
          <p:nvPr/>
        </p:nvSpPr>
        <p:spPr bwMode="auto">
          <a:xfrm>
            <a:off x="9875169" y="3374967"/>
            <a:ext cx="229750" cy="721060"/>
          </a:xfrm>
          <a:custGeom>
            <a:avLst/>
            <a:gdLst>
              <a:gd name="T0" fmla="*/ 1273 w 1718"/>
              <a:gd name="T1" fmla="*/ 2499 h 5397"/>
              <a:gd name="T2" fmla="*/ 302 w 1718"/>
              <a:gd name="T3" fmla="*/ 1887 h 5397"/>
              <a:gd name="T4" fmla="*/ 281 w 1718"/>
              <a:gd name="T5" fmla="*/ 2045 h 5397"/>
              <a:gd name="T6" fmla="*/ 272 w 1718"/>
              <a:gd name="T7" fmla="*/ 1890 h 5397"/>
              <a:gd name="T8" fmla="*/ 283 w 1718"/>
              <a:gd name="T9" fmla="*/ 1726 h 5397"/>
              <a:gd name="T10" fmla="*/ 565 w 1718"/>
              <a:gd name="T11" fmla="*/ 705 h 5397"/>
              <a:gd name="T12" fmla="*/ 1289 w 1718"/>
              <a:gd name="T13" fmla="*/ 2564 h 5397"/>
              <a:gd name="T14" fmla="*/ 1289 w 1718"/>
              <a:gd name="T15" fmla="*/ 2564 h 5397"/>
              <a:gd name="T16" fmla="*/ 1227 w 1718"/>
              <a:gd name="T17" fmla="*/ 1925 h 5397"/>
              <a:gd name="T18" fmla="*/ 1235 w 1718"/>
              <a:gd name="T19" fmla="*/ 1697 h 5397"/>
              <a:gd name="T20" fmla="*/ 1261 w 1718"/>
              <a:gd name="T21" fmla="*/ 1807 h 5397"/>
              <a:gd name="T22" fmla="*/ 1560 w 1718"/>
              <a:gd name="T23" fmla="*/ 4986 h 5397"/>
              <a:gd name="T24" fmla="*/ 1546 w 1718"/>
              <a:gd name="T25" fmla="*/ 4930 h 5397"/>
              <a:gd name="T26" fmla="*/ 1555 w 1718"/>
              <a:gd name="T27" fmla="*/ 4859 h 5397"/>
              <a:gd name="T28" fmla="*/ 1540 w 1718"/>
              <a:gd name="T29" fmla="*/ 4800 h 5397"/>
              <a:gd name="T30" fmla="*/ 1315 w 1718"/>
              <a:gd name="T31" fmla="*/ 2921 h 5397"/>
              <a:gd name="T32" fmla="*/ 1303 w 1718"/>
              <a:gd name="T33" fmla="*/ 2642 h 5397"/>
              <a:gd name="T34" fmla="*/ 1391 w 1718"/>
              <a:gd name="T35" fmla="*/ 2494 h 5397"/>
              <a:gd name="T36" fmla="*/ 1401 w 1718"/>
              <a:gd name="T37" fmla="*/ 2490 h 5397"/>
              <a:gd name="T38" fmla="*/ 1550 w 1718"/>
              <a:gd name="T39" fmla="*/ 1699 h 5397"/>
              <a:gd name="T40" fmla="*/ 1339 w 1718"/>
              <a:gd name="T41" fmla="*/ 836 h 5397"/>
              <a:gd name="T42" fmla="*/ 914 w 1718"/>
              <a:gd name="T43" fmla="*/ 689 h 5397"/>
              <a:gd name="T44" fmla="*/ 897 w 1718"/>
              <a:gd name="T45" fmla="*/ 589 h 5397"/>
              <a:gd name="T46" fmla="*/ 943 w 1718"/>
              <a:gd name="T47" fmla="*/ 451 h 5397"/>
              <a:gd name="T48" fmla="*/ 914 w 1718"/>
              <a:gd name="T49" fmla="*/ 331 h 5397"/>
              <a:gd name="T50" fmla="*/ 602 w 1718"/>
              <a:gd name="T51" fmla="*/ 20 h 5397"/>
              <a:gd name="T52" fmla="*/ 478 w 1718"/>
              <a:gd name="T53" fmla="*/ 345 h 5397"/>
              <a:gd name="T54" fmla="*/ 470 w 1718"/>
              <a:gd name="T55" fmla="*/ 469 h 5397"/>
              <a:gd name="T56" fmla="*/ 558 w 1718"/>
              <a:gd name="T57" fmla="*/ 610 h 5397"/>
              <a:gd name="T58" fmla="*/ 524 w 1718"/>
              <a:gd name="T59" fmla="*/ 751 h 5397"/>
              <a:gd name="T60" fmla="*/ 189 w 1718"/>
              <a:gd name="T61" fmla="*/ 873 h 5397"/>
              <a:gd name="T62" fmla="*/ 106 w 1718"/>
              <a:gd name="T63" fmla="*/ 2500 h 5397"/>
              <a:gd name="T64" fmla="*/ 152 w 1718"/>
              <a:gd name="T65" fmla="*/ 2506 h 5397"/>
              <a:gd name="T66" fmla="*/ 216 w 1718"/>
              <a:gd name="T67" fmla="*/ 2705 h 5397"/>
              <a:gd name="T68" fmla="*/ 376 w 1718"/>
              <a:gd name="T69" fmla="*/ 4228 h 5397"/>
              <a:gd name="T70" fmla="*/ 429 w 1718"/>
              <a:gd name="T71" fmla="*/ 4870 h 5397"/>
              <a:gd name="T72" fmla="*/ 439 w 1718"/>
              <a:gd name="T73" fmla="*/ 4917 h 5397"/>
              <a:gd name="T74" fmla="*/ 443 w 1718"/>
              <a:gd name="T75" fmla="*/ 5025 h 5397"/>
              <a:gd name="T76" fmla="*/ 366 w 1718"/>
              <a:gd name="T77" fmla="*/ 5205 h 5397"/>
              <a:gd name="T78" fmla="*/ 649 w 1718"/>
              <a:gd name="T79" fmla="*/ 5252 h 5397"/>
              <a:gd name="T80" fmla="*/ 757 w 1718"/>
              <a:gd name="T81" fmla="*/ 5135 h 5397"/>
              <a:gd name="T82" fmla="*/ 750 w 1718"/>
              <a:gd name="T83" fmla="*/ 5029 h 5397"/>
              <a:gd name="T84" fmla="*/ 761 w 1718"/>
              <a:gd name="T85" fmla="*/ 4811 h 5397"/>
              <a:gd name="T86" fmla="*/ 761 w 1718"/>
              <a:gd name="T87" fmla="*/ 4381 h 5397"/>
              <a:gd name="T88" fmla="*/ 708 w 1718"/>
              <a:gd name="T89" fmla="*/ 3582 h 5397"/>
              <a:gd name="T90" fmla="*/ 733 w 1718"/>
              <a:gd name="T91" fmla="*/ 3356 h 5397"/>
              <a:gd name="T92" fmla="*/ 743 w 1718"/>
              <a:gd name="T93" fmla="*/ 3191 h 5397"/>
              <a:gd name="T94" fmla="*/ 778 w 1718"/>
              <a:gd name="T95" fmla="*/ 2921 h 5397"/>
              <a:gd name="T96" fmla="*/ 1104 w 1718"/>
              <a:gd name="T97" fmla="*/ 4151 h 5397"/>
              <a:gd name="T98" fmla="*/ 1229 w 1718"/>
              <a:gd name="T99" fmla="*/ 4935 h 5397"/>
              <a:gd name="T100" fmla="*/ 1276 w 1718"/>
              <a:gd name="T101" fmla="*/ 5071 h 5397"/>
              <a:gd name="T102" fmla="*/ 1298 w 1718"/>
              <a:gd name="T103" fmla="*/ 5145 h 5397"/>
              <a:gd name="T104" fmla="*/ 1359 w 1718"/>
              <a:gd name="T105" fmla="*/ 5265 h 5397"/>
              <a:gd name="T106" fmla="*/ 1643 w 1718"/>
              <a:gd name="T107" fmla="*/ 5393 h 5397"/>
              <a:gd name="T108" fmla="*/ 1564 w 1718"/>
              <a:gd name="T109" fmla="*/ 5122 h 5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18" h="5397">
                <a:moveTo>
                  <a:pt x="1273" y="2499"/>
                </a:moveTo>
                <a:lnTo>
                  <a:pt x="1273" y="2499"/>
                </a:lnTo>
                <a:cubicBezTo>
                  <a:pt x="1273" y="2499"/>
                  <a:pt x="1273" y="2499"/>
                  <a:pt x="1273" y="2498"/>
                </a:cubicBezTo>
                <a:lnTo>
                  <a:pt x="1273" y="2498"/>
                </a:lnTo>
                <a:cubicBezTo>
                  <a:pt x="1273" y="2499"/>
                  <a:pt x="1273" y="2499"/>
                  <a:pt x="1273" y="2499"/>
                </a:cubicBezTo>
                <a:lnTo>
                  <a:pt x="1273" y="2499"/>
                </a:lnTo>
                <a:cubicBezTo>
                  <a:pt x="1273" y="2499"/>
                  <a:pt x="1275" y="2507"/>
                  <a:pt x="1277" y="2517"/>
                </a:cubicBezTo>
                <a:lnTo>
                  <a:pt x="1277" y="2517"/>
                </a:lnTo>
                <a:cubicBezTo>
                  <a:pt x="1276" y="2511"/>
                  <a:pt x="1274" y="2505"/>
                  <a:pt x="1273" y="2499"/>
                </a:cubicBezTo>
                <a:close/>
                <a:moveTo>
                  <a:pt x="302" y="1887"/>
                </a:moveTo>
                <a:lnTo>
                  <a:pt x="302" y="1887"/>
                </a:lnTo>
                <a:cubicBezTo>
                  <a:pt x="300" y="1905"/>
                  <a:pt x="293" y="1922"/>
                  <a:pt x="290" y="1941"/>
                </a:cubicBezTo>
                <a:lnTo>
                  <a:pt x="290" y="1941"/>
                </a:lnTo>
                <a:cubicBezTo>
                  <a:pt x="283" y="1975"/>
                  <a:pt x="288" y="2011"/>
                  <a:pt x="281" y="2045"/>
                </a:cubicBezTo>
                <a:lnTo>
                  <a:pt x="281" y="2045"/>
                </a:lnTo>
                <a:cubicBezTo>
                  <a:pt x="280" y="2049"/>
                  <a:pt x="277" y="2054"/>
                  <a:pt x="274" y="2052"/>
                </a:cubicBezTo>
                <a:lnTo>
                  <a:pt x="274" y="2052"/>
                </a:lnTo>
                <a:cubicBezTo>
                  <a:pt x="273" y="2016"/>
                  <a:pt x="272" y="1981"/>
                  <a:pt x="272" y="1945"/>
                </a:cubicBezTo>
                <a:lnTo>
                  <a:pt x="272" y="1945"/>
                </a:lnTo>
                <a:cubicBezTo>
                  <a:pt x="271" y="1926"/>
                  <a:pt x="271" y="1908"/>
                  <a:pt x="272" y="1890"/>
                </a:cubicBezTo>
                <a:lnTo>
                  <a:pt x="272" y="1890"/>
                </a:lnTo>
                <a:cubicBezTo>
                  <a:pt x="274" y="1864"/>
                  <a:pt x="281" y="1840"/>
                  <a:pt x="281" y="1814"/>
                </a:cubicBezTo>
                <a:lnTo>
                  <a:pt x="281" y="1814"/>
                </a:lnTo>
                <a:cubicBezTo>
                  <a:pt x="281" y="1784"/>
                  <a:pt x="272" y="1753"/>
                  <a:pt x="283" y="1726"/>
                </a:cubicBezTo>
                <a:lnTo>
                  <a:pt x="283" y="1726"/>
                </a:lnTo>
                <a:cubicBezTo>
                  <a:pt x="291" y="1766"/>
                  <a:pt x="297" y="1806"/>
                  <a:pt x="300" y="1846"/>
                </a:cubicBezTo>
                <a:lnTo>
                  <a:pt x="300" y="1846"/>
                </a:lnTo>
                <a:cubicBezTo>
                  <a:pt x="302" y="1860"/>
                  <a:pt x="303" y="1873"/>
                  <a:pt x="302" y="1887"/>
                </a:cubicBezTo>
                <a:close/>
                <a:moveTo>
                  <a:pt x="565" y="705"/>
                </a:moveTo>
                <a:lnTo>
                  <a:pt x="565" y="705"/>
                </a:lnTo>
                <a:cubicBezTo>
                  <a:pt x="565" y="714"/>
                  <a:pt x="565" y="722"/>
                  <a:pt x="565" y="730"/>
                </a:cubicBezTo>
                <a:lnTo>
                  <a:pt x="565" y="730"/>
                </a:lnTo>
                <a:cubicBezTo>
                  <a:pt x="563" y="719"/>
                  <a:pt x="564" y="711"/>
                  <a:pt x="565" y="705"/>
                </a:cubicBezTo>
                <a:close/>
                <a:moveTo>
                  <a:pt x="1289" y="2564"/>
                </a:moveTo>
                <a:lnTo>
                  <a:pt x="1289" y="2564"/>
                </a:lnTo>
                <a:cubicBezTo>
                  <a:pt x="1286" y="2554"/>
                  <a:pt x="1284" y="2544"/>
                  <a:pt x="1282" y="2534"/>
                </a:cubicBezTo>
                <a:lnTo>
                  <a:pt x="1282" y="2534"/>
                </a:lnTo>
                <a:cubicBezTo>
                  <a:pt x="1283" y="2539"/>
                  <a:pt x="1284" y="2544"/>
                  <a:pt x="1285" y="2548"/>
                </a:cubicBezTo>
                <a:lnTo>
                  <a:pt x="1285" y="2548"/>
                </a:lnTo>
                <a:cubicBezTo>
                  <a:pt x="1286" y="2552"/>
                  <a:pt x="1288" y="2558"/>
                  <a:pt x="1289" y="2564"/>
                </a:cubicBezTo>
                <a:close/>
                <a:moveTo>
                  <a:pt x="1261" y="1807"/>
                </a:moveTo>
                <a:lnTo>
                  <a:pt x="1261" y="1807"/>
                </a:lnTo>
                <a:cubicBezTo>
                  <a:pt x="1254" y="1838"/>
                  <a:pt x="1248" y="1868"/>
                  <a:pt x="1241" y="1898"/>
                </a:cubicBezTo>
                <a:lnTo>
                  <a:pt x="1241" y="1898"/>
                </a:lnTo>
                <a:cubicBezTo>
                  <a:pt x="1239" y="1908"/>
                  <a:pt x="1236" y="1920"/>
                  <a:pt x="1227" y="1925"/>
                </a:cubicBezTo>
                <a:lnTo>
                  <a:pt x="1227" y="1925"/>
                </a:lnTo>
                <a:cubicBezTo>
                  <a:pt x="1228" y="1846"/>
                  <a:pt x="1225" y="1767"/>
                  <a:pt x="1220" y="1688"/>
                </a:cubicBezTo>
                <a:lnTo>
                  <a:pt x="1220" y="1688"/>
                </a:lnTo>
                <a:cubicBezTo>
                  <a:pt x="1224" y="1683"/>
                  <a:pt x="1232" y="1690"/>
                  <a:pt x="1235" y="1697"/>
                </a:cubicBezTo>
                <a:lnTo>
                  <a:pt x="1235" y="1697"/>
                </a:lnTo>
                <a:cubicBezTo>
                  <a:pt x="1242" y="1712"/>
                  <a:pt x="1249" y="1727"/>
                  <a:pt x="1256" y="1743"/>
                </a:cubicBezTo>
                <a:lnTo>
                  <a:pt x="1256" y="1743"/>
                </a:lnTo>
                <a:cubicBezTo>
                  <a:pt x="1259" y="1749"/>
                  <a:pt x="1262" y="1756"/>
                  <a:pt x="1264" y="1762"/>
                </a:cubicBezTo>
                <a:lnTo>
                  <a:pt x="1264" y="1762"/>
                </a:lnTo>
                <a:cubicBezTo>
                  <a:pt x="1267" y="1777"/>
                  <a:pt x="1264" y="1792"/>
                  <a:pt x="1261" y="1807"/>
                </a:cubicBezTo>
                <a:close/>
                <a:moveTo>
                  <a:pt x="1529" y="5040"/>
                </a:moveTo>
                <a:lnTo>
                  <a:pt x="1529" y="5040"/>
                </a:lnTo>
                <a:cubicBezTo>
                  <a:pt x="1544" y="5034"/>
                  <a:pt x="1555" y="5029"/>
                  <a:pt x="1558" y="5029"/>
                </a:cubicBezTo>
                <a:lnTo>
                  <a:pt x="1558" y="5029"/>
                </a:lnTo>
                <a:cubicBezTo>
                  <a:pt x="1569" y="5029"/>
                  <a:pt x="1560" y="4991"/>
                  <a:pt x="1560" y="4986"/>
                </a:cubicBezTo>
                <a:lnTo>
                  <a:pt x="1560" y="4986"/>
                </a:lnTo>
                <a:cubicBezTo>
                  <a:pt x="1560" y="4977"/>
                  <a:pt x="1562" y="4969"/>
                  <a:pt x="1560" y="4960"/>
                </a:cubicBezTo>
                <a:lnTo>
                  <a:pt x="1560" y="4960"/>
                </a:lnTo>
                <a:cubicBezTo>
                  <a:pt x="1557" y="4950"/>
                  <a:pt x="1548" y="4942"/>
                  <a:pt x="1546" y="4930"/>
                </a:cubicBezTo>
                <a:lnTo>
                  <a:pt x="1546" y="4930"/>
                </a:lnTo>
                <a:cubicBezTo>
                  <a:pt x="1546" y="4924"/>
                  <a:pt x="1547" y="4918"/>
                  <a:pt x="1548" y="4911"/>
                </a:cubicBezTo>
                <a:lnTo>
                  <a:pt x="1548" y="4911"/>
                </a:lnTo>
                <a:cubicBezTo>
                  <a:pt x="1550" y="4902"/>
                  <a:pt x="1551" y="4892"/>
                  <a:pt x="1553" y="4882"/>
                </a:cubicBezTo>
                <a:lnTo>
                  <a:pt x="1553" y="4882"/>
                </a:lnTo>
                <a:cubicBezTo>
                  <a:pt x="1555" y="4875"/>
                  <a:pt x="1556" y="4866"/>
                  <a:pt x="1555" y="4859"/>
                </a:cubicBezTo>
                <a:lnTo>
                  <a:pt x="1555" y="4859"/>
                </a:lnTo>
                <a:cubicBezTo>
                  <a:pt x="1553" y="4849"/>
                  <a:pt x="1545" y="4844"/>
                  <a:pt x="1542" y="4835"/>
                </a:cubicBezTo>
                <a:lnTo>
                  <a:pt x="1542" y="4835"/>
                </a:lnTo>
                <a:cubicBezTo>
                  <a:pt x="1538" y="4826"/>
                  <a:pt x="1540" y="4810"/>
                  <a:pt x="1540" y="4800"/>
                </a:cubicBezTo>
                <a:lnTo>
                  <a:pt x="1540" y="4800"/>
                </a:lnTo>
                <a:cubicBezTo>
                  <a:pt x="1538" y="4776"/>
                  <a:pt x="1538" y="4750"/>
                  <a:pt x="1537" y="4725"/>
                </a:cubicBezTo>
                <a:lnTo>
                  <a:pt x="1537" y="4725"/>
                </a:lnTo>
                <a:cubicBezTo>
                  <a:pt x="1534" y="4504"/>
                  <a:pt x="1417" y="3746"/>
                  <a:pt x="1393" y="3625"/>
                </a:cubicBezTo>
                <a:lnTo>
                  <a:pt x="1393" y="3625"/>
                </a:lnTo>
                <a:cubicBezTo>
                  <a:pt x="1368" y="3504"/>
                  <a:pt x="1336" y="3218"/>
                  <a:pt x="1315" y="2921"/>
                </a:cubicBezTo>
                <a:lnTo>
                  <a:pt x="1315" y="2921"/>
                </a:lnTo>
                <a:cubicBezTo>
                  <a:pt x="1310" y="2838"/>
                  <a:pt x="1317" y="2738"/>
                  <a:pt x="1302" y="2635"/>
                </a:cubicBezTo>
                <a:lnTo>
                  <a:pt x="1302" y="2635"/>
                </a:lnTo>
                <a:cubicBezTo>
                  <a:pt x="1303" y="2640"/>
                  <a:pt x="1303" y="2642"/>
                  <a:pt x="1303" y="2642"/>
                </a:cubicBezTo>
                <a:lnTo>
                  <a:pt x="1303" y="2642"/>
                </a:lnTo>
                <a:cubicBezTo>
                  <a:pt x="1303" y="2642"/>
                  <a:pt x="1311" y="2622"/>
                  <a:pt x="1319" y="2596"/>
                </a:cubicBezTo>
                <a:lnTo>
                  <a:pt x="1319" y="2596"/>
                </a:lnTo>
                <a:cubicBezTo>
                  <a:pt x="1325" y="2577"/>
                  <a:pt x="1333" y="2513"/>
                  <a:pt x="1336" y="2483"/>
                </a:cubicBezTo>
                <a:lnTo>
                  <a:pt x="1336" y="2483"/>
                </a:lnTo>
                <a:cubicBezTo>
                  <a:pt x="1359" y="2491"/>
                  <a:pt x="1380" y="2493"/>
                  <a:pt x="1391" y="2494"/>
                </a:cubicBezTo>
                <a:lnTo>
                  <a:pt x="1391" y="2494"/>
                </a:lnTo>
                <a:cubicBezTo>
                  <a:pt x="1395" y="2494"/>
                  <a:pt x="1398" y="2493"/>
                  <a:pt x="1400" y="2490"/>
                </a:cubicBezTo>
                <a:lnTo>
                  <a:pt x="1400" y="2490"/>
                </a:lnTo>
                <a:cubicBezTo>
                  <a:pt x="1400" y="2490"/>
                  <a:pt x="1400" y="2490"/>
                  <a:pt x="1401" y="2490"/>
                </a:cubicBezTo>
                <a:lnTo>
                  <a:pt x="1401" y="2490"/>
                </a:lnTo>
                <a:cubicBezTo>
                  <a:pt x="1400" y="2490"/>
                  <a:pt x="1400" y="2490"/>
                  <a:pt x="1400" y="2490"/>
                </a:cubicBezTo>
                <a:lnTo>
                  <a:pt x="1400" y="2490"/>
                </a:lnTo>
                <a:cubicBezTo>
                  <a:pt x="1401" y="2489"/>
                  <a:pt x="1402" y="2488"/>
                  <a:pt x="1402" y="2486"/>
                </a:cubicBezTo>
                <a:lnTo>
                  <a:pt x="1402" y="2486"/>
                </a:lnTo>
                <a:cubicBezTo>
                  <a:pt x="1437" y="2376"/>
                  <a:pt x="1556" y="1719"/>
                  <a:pt x="1550" y="1699"/>
                </a:cubicBezTo>
                <a:lnTo>
                  <a:pt x="1550" y="1699"/>
                </a:lnTo>
                <a:cubicBezTo>
                  <a:pt x="1541" y="1634"/>
                  <a:pt x="1381" y="915"/>
                  <a:pt x="1369" y="870"/>
                </a:cubicBezTo>
                <a:lnTo>
                  <a:pt x="1369" y="870"/>
                </a:lnTo>
                <a:cubicBezTo>
                  <a:pt x="1357" y="826"/>
                  <a:pt x="1339" y="836"/>
                  <a:pt x="1339" y="836"/>
                </a:cubicBezTo>
                <a:lnTo>
                  <a:pt x="1339" y="836"/>
                </a:lnTo>
                <a:cubicBezTo>
                  <a:pt x="1306" y="814"/>
                  <a:pt x="1074" y="760"/>
                  <a:pt x="1041" y="754"/>
                </a:cubicBezTo>
                <a:lnTo>
                  <a:pt x="1041" y="754"/>
                </a:lnTo>
                <a:cubicBezTo>
                  <a:pt x="1008" y="748"/>
                  <a:pt x="973" y="718"/>
                  <a:pt x="948" y="699"/>
                </a:cubicBezTo>
                <a:lnTo>
                  <a:pt x="948" y="699"/>
                </a:lnTo>
                <a:cubicBezTo>
                  <a:pt x="924" y="681"/>
                  <a:pt x="914" y="689"/>
                  <a:pt x="914" y="689"/>
                </a:cubicBezTo>
                <a:lnTo>
                  <a:pt x="914" y="689"/>
                </a:lnTo>
                <a:cubicBezTo>
                  <a:pt x="906" y="681"/>
                  <a:pt x="905" y="679"/>
                  <a:pt x="901" y="685"/>
                </a:cubicBezTo>
                <a:lnTo>
                  <a:pt x="901" y="685"/>
                </a:lnTo>
                <a:cubicBezTo>
                  <a:pt x="898" y="664"/>
                  <a:pt x="895" y="592"/>
                  <a:pt x="897" y="589"/>
                </a:cubicBezTo>
                <a:lnTo>
                  <a:pt x="897" y="589"/>
                </a:lnTo>
                <a:cubicBezTo>
                  <a:pt x="897" y="589"/>
                  <a:pt x="906" y="568"/>
                  <a:pt x="909" y="557"/>
                </a:cubicBezTo>
                <a:lnTo>
                  <a:pt x="909" y="557"/>
                </a:lnTo>
                <a:cubicBezTo>
                  <a:pt x="912" y="546"/>
                  <a:pt x="914" y="485"/>
                  <a:pt x="914" y="485"/>
                </a:cubicBezTo>
                <a:lnTo>
                  <a:pt x="914" y="485"/>
                </a:lnTo>
                <a:cubicBezTo>
                  <a:pt x="914" y="485"/>
                  <a:pt x="933" y="486"/>
                  <a:pt x="943" y="451"/>
                </a:cubicBezTo>
                <a:lnTo>
                  <a:pt x="943" y="451"/>
                </a:lnTo>
                <a:cubicBezTo>
                  <a:pt x="953" y="416"/>
                  <a:pt x="947" y="422"/>
                  <a:pt x="952" y="383"/>
                </a:cubicBezTo>
                <a:lnTo>
                  <a:pt x="952" y="383"/>
                </a:lnTo>
                <a:cubicBezTo>
                  <a:pt x="957" y="345"/>
                  <a:pt x="950" y="295"/>
                  <a:pt x="914" y="331"/>
                </a:cubicBezTo>
                <a:lnTo>
                  <a:pt x="914" y="331"/>
                </a:lnTo>
                <a:cubicBezTo>
                  <a:pt x="915" y="320"/>
                  <a:pt x="917" y="301"/>
                  <a:pt x="922" y="250"/>
                </a:cubicBezTo>
                <a:lnTo>
                  <a:pt x="922" y="250"/>
                </a:lnTo>
                <a:cubicBezTo>
                  <a:pt x="930" y="161"/>
                  <a:pt x="903" y="126"/>
                  <a:pt x="847" y="71"/>
                </a:cubicBezTo>
                <a:lnTo>
                  <a:pt x="847" y="71"/>
                </a:lnTo>
                <a:cubicBezTo>
                  <a:pt x="789" y="16"/>
                  <a:pt x="670" y="0"/>
                  <a:pt x="602" y="20"/>
                </a:cubicBezTo>
                <a:lnTo>
                  <a:pt x="602" y="20"/>
                </a:lnTo>
                <a:cubicBezTo>
                  <a:pt x="534" y="41"/>
                  <a:pt x="445" y="135"/>
                  <a:pt x="440" y="186"/>
                </a:cubicBezTo>
                <a:lnTo>
                  <a:pt x="440" y="186"/>
                </a:lnTo>
                <a:cubicBezTo>
                  <a:pt x="434" y="238"/>
                  <a:pt x="470" y="330"/>
                  <a:pt x="478" y="345"/>
                </a:cubicBezTo>
                <a:lnTo>
                  <a:pt x="478" y="345"/>
                </a:lnTo>
                <a:cubicBezTo>
                  <a:pt x="479" y="349"/>
                  <a:pt x="483" y="355"/>
                  <a:pt x="487" y="361"/>
                </a:cubicBezTo>
                <a:lnTo>
                  <a:pt x="487" y="361"/>
                </a:lnTo>
                <a:cubicBezTo>
                  <a:pt x="475" y="353"/>
                  <a:pt x="461" y="351"/>
                  <a:pt x="451" y="366"/>
                </a:cubicBezTo>
                <a:lnTo>
                  <a:pt x="451" y="366"/>
                </a:lnTo>
                <a:cubicBezTo>
                  <a:pt x="432" y="398"/>
                  <a:pt x="461" y="432"/>
                  <a:pt x="470" y="469"/>
                </a:cubicBezTo>
                <a:lnTo>
                  <a:pt x="470" y="469"/>
                </a:lnTo>
                <a:cubicBezTo>
                  <a:pt x="479" y="506"/>
                  <a:pt x="508" y="526"/>
                  <a:pt x="531" y="513"/>
                </a:cubicBezTo>
                <a:lnTo>
                  <a:pt x="531" y="513"/>
                </a:lnTo>
                <a:cubicBezTo>
                  <a:pt x="531" y="513"/>
                  <a:pt x="532" y="583"/>
                  <a:pt x="558" y="610"/>
                </a:cubicBezTo>
                <a:lnTo>
                  <a:pt x="558" y="610"/>
                </a:lnTo>
                <a:cubicBezTo>
                  <a:pt x="558" y="610"/>
                  <a:pt x="564" y="653"/>
                  <a:pt x="565" y="699"/>
                </a:cubicBezTo>
                <a:lnTo>
                  <a:pt x="565" y="699"/>
                </a:lnTo>
                <a:cubicBezTo>
                  <a:pt x="565" y="699"/>
                  <a:pt x="549" y="711"/>
                  <a:pt x="536" y="738"/>
                </a:cubicBezTo>
                <a:lnTo>
                  <a:pt x="536" y="738"/>
                </a:lnTo>
                <a:cubicBezTo>
                  <a:pt x="536" y="735"/>
                  <a:pt x="532" y="738"/>
                  <a:pt x="524" y="751"/>
                </a:cubicBezTo>
                <a:lnTo>
                  <a:pt x="524" y="751"/>
                </a:lnTo>
                <a:cubicBezTo>
                  <a:pt x="524" y="751"/>
                  <a:pt x="514" y="756"/>
                  <a:pt x="493" y="763"/>
                </a:cubicBezTo>
                <a:lnTo>
                  <a:pt x="493" y="763"/>
                </a:lnTo>
                <a:cubicBezTo>
                  <a:pt x="472" y="769"/>
                  <a:pt x="210" y="859"/>
                  <a:pt x="189" y="873"/>
                </a:cubicBezTo>
                <a:lnTo>
                  <a:pt x="189" y="873"/>
                </a:lnTo>
                <a:cubicBezTo>
                  <a:pt x="189" y="873"/>
                  <a:pt x="165" y="865"/>
                  <a:pt x="157" y="903"/>
                </a:cubicBezTo>
                <a:lnTo>
                  <a:pt x="157" y="903"/>
                </a:lnTo>
                <a:cubicBezTo>
                  <a:pt x="148" y="941"/>
                  <a:pt x="9" y="1665"/>
                  <a:pt x="0" y="1743"/>
                </a:cubicBezTo>
                <a:lnTo>
                  <a:pt x="0" y="1743"/>
                </a:lnTo>
                <a:cubicBezTo>
                  <a:pt x="0" y="1743"/>
                  <a:pt x="62" y="2433"/>
                  <a:pt x="106" y="2500"/>
                </a:cubicBezTo>
                <a:lnTo>
                  <a:pt x="106" y="2500"/>
                </a:lnTo>
                <a:cubicBezTo>
                  <a:pt x="111" y="2513"/>
                  <a:pt x="137" y="2513"/>
                  <a:pt x="151" y="2507"/>
                </a:cubicBezTo>
                <a:lnTo>
                  <a:pt x="151" y="2507"/>
                </a:lnTo>
                <a:cubicBezTo>
                  <a:pt x="151" y="2507"/>
                  <a:pt x="151" y="2506"/>
                  <a:pt x="152" y="2506"/>
                </a:cubicBezTo>
                <a:lnTo>
                  <a:pt x="152" y="2506"/>
                </a:lnTo>
                <a:cubicBezTo>
                  <a:pt x="164" y="2535"/>
                  <a:pt x="188" y="2588"/>
                  <a:pt x="199" y="2601"/>
                </a:cubicBezTo>
                <a:lnTo>
                  <a:pt x="199" y="2601"/>
                </a:lnTo>
                <a:cubicBezTo>
                  <a:pt x="207" y="2609"/>
                  <a:pt x="211" y="2613"/>
                  <a:pt x="213" y="2615"/>
                </a:cubicBezTo>
                <a:lnTo>
                  <a:pt x="213" y="2615"/>
                </a:lnTo>
                <a:cubicBezTo>
                  <a:pt x="214" y="2652"/>
                  <a:pt x="216" y="2686"/>
                  <a:pt x="216" y="2705"/>
                </a:cubicBezTo>
                <a:lnTo>
                  <a:pt x="216" y="2705"/>
                </a:lnTo>
                <a:cubicBezTo>
                  <a:pt x="212" y="2839"/>
                  <a:pt x="309" y="3370"/>
                  <a:pt x="323" y="3518"/>
                </a:cubicBezTo>
                <a:lnTo>
                  <a:pt x="323" y="3518"/>
                </a:lnTo>
                <a:cubicBezTo>
                  <a:pt x="337" y="3666"/>
                  <a:pt x="365" y="4073"/>
                  <a:pt x="376" y="4228"/>
                </a:cubicBezTo>
                <a:lnTo>
                  <a:pt x="376" y="4228"/>
                </a:lnTo>
                <a:cubicBezTo>
                  <a:pt x="388" y="4404"/>
                  <a:pt x="417" y="4580"/>
                  <a:pt x="434" y="4755"/>
                </a:cubicBezTo>
                <a:lnTo>
                  <a:pt x="434" y="4755"/>
                </a:lnTo>
                <a:cubicBezTo>
                  <a:pt x="435" y="4778"/>
                  <a:pt x="446" y="4812"/>
                  <a:pt x="441" y="4834"/>
                </a:cubicBezTo>
                <a:lnTo>
                  <a:pt x="441" y="4834"/>
                </a:lnTo>
                <a:cubicBezTo>
                  <a:pt x="437" y="4849"/>
                  <a:pt x="423" y="4853"/>
                  <a:pt x="429" y="4870"/>
                </a:cubicBezTo>
                <a:lnTo>
                  <a:pt x="429" y="4870"/>
                </a:lnTo>
                <a:cubicBezTo>
                  <a:pt x="433" y="4881"/>
                  <a:pt x="448" y="4887"/>
                  <a:pt x="446" y="4901"/>
                </a:cubicBezTo>
                <a:lnTo>
                  <a:pt x="446" y="4901"/>
                </a:lnTo>
                <a:cubicBezTo>
                  <a:pt x="446" y="4907"/>
                  <a:pt x="442" y="4912"/>
                  <a:pt x="439" y="4917"/>
                </a:cubicBezTo>
                <a:lnTo>
                  <a:pt x="439" y="4917"/>
                </a:lnTo>
                <a:cubicBezTo>
                  <a:pt x="436" y="4923"/>
                  <a:pt x="434" y="4929"/>
                  <a:pt x="437" y="4934"/>
                </a:cubicBezTo>
                <a:lnTo>
                  <a:pt x="437" y="4934"/>
                </a:lnTo>
                <a:cubicBezTo>
                  <a:pt x="438" y="4937"/>
                  <a:pt x="443" y="4937"/>
                  <a:pt x="443" y="4940"/>
                </a:cubicBezTo>
                <a:lnTo>
                  <a:pt x="443" y="4940"/>
                </a:lnTo>
                <a:cubicBezTo>
                  <a:pt x="438" y="4976"/>
                  <a:pt x="441" y="5000"/>
                  <a:pt x="443" y="5025"/>
                </a:cubicBezTo>
                <a:lnTo>
                  <a:pt x="443" y="5025"/>
                </a:lnTo>
                <a:cubicBezTo>
                  <a:pt x="452" y="5031"/>
                  <a:pt x="472" y="5035"/>
                  <a:pt x="498" y="5037"/>
                </a:cubicBezTo>
                <a:lnTo>
                  <a:pt x="498" y="5037"/>
                </a:lnTo>
                <a:cubicBezTo>
                  <a:pt x="485" y="5084"/>
                  <a:pt x="433" y="5143"/>
                  <a:pt x="366" y="5205"/>
                </a:cubicBezTo>
                <a:lnTo>
                  <a:pt x="366" y="5205"/>
                </a:lnTo>
                <a:cubicBezTo>
                  <a:pt x="333" y="5236"/>
                  <a:pt x="272" y="5333"/>
                  <a:pt x="350" y="5367"/>
                </a:cubicBezTo>
                <a:lnTo>
                  <a:pt x="350" y="5367"/>
                </a:lnTo>
                <a:cubicBezTo>
                  <a:pt x="419" y="5382"/>
                  <a:pt x="548" y="5365"/>
                  <a:pt x="599" y="5332"/>
                </a:cubicBezTo>
                <a:lnTo>
                  <a:pt x="599" y="5332"/>
                </a:lnTo>
                <a:cubicBezTo>
                  <a:pt x="649" y="5299"/>
                  <a:pt x="635" y="5260"/>
                  <a:pt x="649" y="5252"/>
                </a:cubicBezTo>
                <a:lnTo>
                  <a:pt x="649" y="5252"/>
                </a:lnTo>
                <a:cubicBezTo>
                  <a:pt x="661" y="5244"/>
                  <a:pt x="757" y="5226"/>
                  <a:pt x="757" y="5202"/>
                </a:cubicBezTo>
                <a:lnTo>
                  <a:pt x="757" y="5202"/>
                </a:lnTo>
                <a:cubicBezTo>
                  <a:pt x="757" y="5179"/>
                  <a:pt x="765" y="5148"/>
                  <a:pt x="757" y="5135"/>
                </a:cubicBezTo>
                <a:lnTo>
                  <a:pt x="757" y="5135"/>
                </a:lnTo>
                <a:cubicBezTo>
                  <a:pt x="749" y="5122"/>
                  <a:pt x="758" y="5107"/>
                  <a:pt x="760" y="5082"/>
                </a:cubicBezTo>
                <a:lnTo>
                  <a:pt x="760" y="5082"/>
                </a:lnTo>
                <a:cubicBezTo>
                  <a:pt x="761" y="5070"/>
                  <a:pt x="756" y="5050"/>
                  <a:pt x="748" y="5031"/>
                </a:cubicBezTo>
                <a:lnTo>
                  <a:pt x="748" y="5031"/>
                </a:lnTo>
                <a:cubicBezTo>
                  <a:pt x="748" y="5030"/>
                  <a:pt x="749" y="5030"/>
                  <a:pt x="750" y="5029"/>
                </a:cubicBezTo>
                <a:lnTo>
                  <a:pt x="750" y="5029"/>
                </a:lnTo>
                <a:cubicBezTo>
                  <a:pt x="762" y="4977"/>
                  <a:pt x="752" y="4923"/>
                  <a:pt x="767" y="4870"/>
                </a:cubicBezTo>
                <a:lnTo>
                  <a:pt x="767" y="4870"/>
                </a:lnTo>
                <a:cubicBezTo>
                  <a:pt x="773" y="4846"/>
                  <a:pt x="764" y="4833"/>
                  <a:pt x="761" y="4811"/>
                </a:cubicBezTo>
                <a:lnTo>
                  <a:pt x="761" y="4811"/>
                </a:lnTo>
                <a:cubicBezTo>
                  <a:pt x="758" y="4791"/>
                  <a:pt x="763" y="4766"/>
                  <a:pt x="764" y="4746"/>
                </a:cubicBezTo>
                <a:lnTo>
                  <a:pt x="764" y="4746"/>
                </a:lnTo>
                <a:cubicBezTo>
                  <a:pt x="766" y="4700"/>
                  <a:pt x="767" y="4653"/>
                  <a:pt x="768" y="4607"/>
                </a:cubicBezTo>
                <a:lnTo>
                  <a:pt x="768" y="4607"/>
                </a:lnTo>
                <a:cubicBezTo>
                  <a:pt x="770" y="4532"/>
                  <a:pt x="766" y="4456"/>
                  <a:pt x="761" y="4381"/>
                </a:cubicBezTo>
                <a:lnTo>
                  <a:pt x="761" y="4381"/>
                </a:lnTo>
                <a:cubicBezTo>
                  <a:pt x="751" y="4226"/>
                  <a:pt x="705" y="3956"/>
                  <a:pt x="708" y="3870"/>
                </a:cubicBezTo>
                <a:lnTo>
                  <a:pt x="708" y="3870"/>
                </a:lnTo>
                <a:cubicBezTo>
                  <a:pt x="712" y="3784"/>
                  <a:pt x="698" y="3694"/>
                  <a:pt x="708" y="3582"/>
                </a:cubicBezTo>
                <a:lnTo>
                  <a:pt x="708" y="3582"/>
                </a:lnTo>
                <a:cubicBezTo>
                  <a:pt x="711" y="3554"/>
                  <a:pt x="716" y="3500"/>
                  <a:pt x="721" y="3434"/>
                </a:cubicBezTo>
                <a:lnTo>
                  <a:pt x="721" y="3434"/>
                </a:lnTo>
                <a:cubicBezTo>
                  <a:pt x="721" y="3434"/>
                  <a:pt x="721" y="3435"/>
                  <a:pt x="722" y="3436"/>
                </a:cubicBezTo>
                <a:lnTo>
                  <a:pt x="722" y="3436"/>
                </a:lnTo>
                <a:cubicBezTo>
                  <a:pt x="735" y="3431"/>
                  <a:pt x="732" y="3370"/>
                  <a:pt x="733" y="3356"/>
                </a:cubicBezTo>
                <a:lnTo>
                  <a:pt x="733" y="3356"/>
                </a:lnTo>
                <a:cubicBezTo>
                  <a:pt x="736" y="3323"/>
                  <a:pt x="738" y="3290"/>
                  <a:pt x="741" y="3258"/>
                </a:cubicBezTo>
                <a:lnTo>
                  <a:pt x="741" y="3258"/>
                </a:lnTo>
                <a:cubicBezTo>
                  <a:pt x="741" y="3235"/>
                  <a:pt x="742" y="3214"/>
                  <a:pt x="743" y="3191"/>
                </a:cubicBezTo>
                <a:lnTo>
                  <a:pt x="743" y="3191"/>
                </a:lnTo>
                <a:cubicBezTo>
                  <a:pt x="755" y="3073"/>
                  <a:pt x="766" y="2966"/>
                  <a:pt x="774" y="2931"/>
                </a:cubicBezTo>
                <a:lnTo>
                  <a:pt x="774" y="2931"/>
                </a:lnTo>
                <a:cubicBezTo>
                  <a:pt x="775" y="2930"/>
                  <a:pt x="776" y="2929"/>
                  <a:pt x="776" y="2927"/>
                </a:cubicBezTo>
                <a:lnTo>
                  <a:pt x="776" y="2927"/>
                </a:lnTo>
                <a:cubicBezTo>
                  <a:pt x="777" y="2925"/>
                  <a:pt x="778" y="2923"/>
                  <a:pt x="778" y="2921"/>
                </a:cubicBezTo>
                <a:lnTo>
                  <a:pt x="778" y="2921"/>
                </a:lnTo>
                <a:cubicBezTo>
                  <a:pt x="800" y="2902"/>
                  <a:pt x="927" y="3359"/>
                  <a:pt x="958" y="3521"/>
                </a:cubicBezTo>
                <a:lnTo>
                  <a:pt x="958" y="3521"/>
                </a:lnTo>
                <a:cubicBezTo>
                  <a:pt x="989" y="3687"/>
                  <a:pt x="1076" y="3944"/>
                  <a:pt x="1104" y="4151"/>
                </a:cubicBezTo>
                <a:lnTo>
                  <a:pt x="1104" y="4151"/>
                </a:lnTo>
                <a:cubicBezTo>
                  <a:pt x="1132" y="4358"/>
                  <a:pt x="1192" y="4732"/>
                  <a:pt x="1220" y="4867"/>
                </a:cubicBezTo>
                <a:lnTo>
                  <a:pt x="1220" y="4867"/>
                </a:lnTo>
                <a:cubicBezTo>
                  <a:pt x="1223" y="4879"/>
                  <a:pt x="1227" y="4892"/>
                  <a:pt x="1228" y="4904"/>
                </a:cubicBezTo>
                <a:lnTo>
                  <a:pt x="1228" y="4904"/>
                </a:lnTo>
                <a:cubicBezTo>
                  <a:pt x="1230" y="4914"/>
                  <a:pt x="1227" y="4925"/>
                  <a:pt x="1229" y="4935"/>
                </a:cubicBezTo>
                <a:lnTo>
                  <a:pt x="1229" y="4935"/>
                </a:lnTo>
                <a:cubicBezTo>
                  <a:pt x="1231" y="4943"/>
                  <a:pt x="1238" y="4949"/>
                  <a:pt x="1240" y="4957"/>
                </a:cubicBezTo>
                <a:lnTo>
                  <a:pt x="1240" y="4957"/>
                </a:lnTo>
                <a:cubicBezTo>
                  <a:pt x="1245" y="4993"/>
                  <a:pt x="1262" y="5034"/>
                  <a:pt x="1276" y="5071"/>
                </a:cubicBezTo>
                <a:lnTo>
                  <a:pt x="1276" y="5071"/>
                </a:lnTo>
                <a:cubicBezTo>
                  <a:pt x="1282" y="5072"/>
                  <a:pt x="1288" y="5073"/>
                  <a:pt x="1293" y="5075"/>
                </a:cubicBezTo>
                <a:lnTo>
                  <a:pt x="1293" y="5075"/>
                </a:lnTo>
                <a:cubicBezTo>
                  <a:pt x="1288" y="5096"/>
                  <a:pt x="1291" y="5118"/>
                  <a:pt x="1292" y="5129"/>
                </a:cubicBezTo>
                <a:lnTo>
                  <a:pt x="1292" y="5129"/>
                </a:lnTo>
                <a:cubicBezTo>
                  <a:pt x="1293" y="5145"/>
                  <a:pt x="1306" y="5138"/>
                  <a:pt x="1298" y="5145"/>
                </a:cubicBezTo>
                <a:lnTo>
                  <a:pt x="1298" y="5145"/>
                </a:lnTo>
                <a:cubicBezTo>
                  <a:pt x="1289" y="5152"/>
                  <a:pt x="1291" y="5219"/>
                  <a:pt x="1298" y="5229"/>
                </a:cubicBezTo>
                <a:lnTo>
                  <a:pt x="1298" y="5229"/>
                </a:lnTo>
                <a:cubicBezTo>
                  <a:pt x="1305" y="5239"/>
                  <a:pt x="1336" y="5257"/>
                  <a:pt x="1359" y="5265"/>
                </a:cubicBezTo>
                <a:lnTo>
                  <a:pt x="1359" y="5265"/>
                </a:lnTo>
                <a:cubicBezTo>
                  <a:pt x="1382" y="5274"/>
                  <a:pt x="1388" y="5288"/>
                  <a:pt x="1389" y="5309"/>
                </a:cubicBezTo>
                <a:lnTo>
                  <a:pt x="1389" y="5309"/>
                </a:lnTo>
                <a:cubicBezTo>
                  <a:pt x="1391" y="5329"/>
                  <a:pt x="1396" y="5334"/>
                  <a:pt x="1447" y="5365"/>
                </a:cubicBezTo>
                <a:lnTo>
                  <a:pt x="1447" y="5365"/>
                </a:lnTo>
                <a:cubicBezTo>
                  <a:pt x="1499" y="5396"/>
                  <a:pt x="1624" y="5396"/>
                  <a:pt x="1643" y="5393"/>
                </a:cubicBezTo>
                <a:lnTo>
                  <a:pt x="1643" y="5393"/>
                </a:lnTo>
                <a:cubicBezTo>
                  <a:pt x="1662" y="5390"/>
                  <a:pt x="1696" y="5394"/>
                  <a:pt x="1705" y="5340"/>
                </a:cubicBezTo>
                <a:lnTo>
                  <a:pt x="1705" y="5340"/>
                </a:lnTo>
                <a:cubicBezTo>
                  <a:pt x="1717" y="5269"/>
                  <a:pt x="1599" y="5161"/>
                  <a:pt x="1564" y="5122"/>
                </a:cubicBezTo>
                <a:lnTo>
                  <a:pt x="1564" y="5122"/>
                </a:lnTo>
                <a:cubicBezTo>
                  <a:pt x="1543" y="5101"/>
                  <a:pt x="1533" y="5065"/>
                  <a:pt x="1529" y="5040"/>
                </a:cubicBezTo>
                <a:close/>
              </a:path>
            </a:pathLst>
          </a:custGeom>
          <a:solidFill>
            <a:schemeClr val="accent3"/>
          </a:solidFill>
          <a:ln>
            <a:noFill/>
          </a:ln>
          <a:effectLst/>
        </p:spPr>
        <p:txBody>
          <a:bodyPr wrap="none" anchor="ctr"/>
          <a:lstStyle/>
          <a:p>
            <a:endParaRPr lang="en-US" sz="3266" dirty="0">
              <a:latin typeface="Lato Light" panose="020F0502020204030203" pitchFamily="34" charset="0"/>
            </a:endParaRPr>
          </a:p>
        </p:txBody>
      </p:sp>
      <p:sp>
        <p:nvSpPr>
          <p:cNvPr id="57" name="Freeform 9">
            <a:extLst>
              <a:ext uri="{FF2B5EF4-FFF2-40B4-BE49-F238E27FC236}">
                <a16:creationId xmlns:a16="http://schemas.microsoft.com/office/drawing/2014/main" id="{20FC7577-66DC-824F-84C3-25B65490FE31}"/>
              </a:ext>
            </a:extLst>
          </p:cNvPr>
          <p:cNvSpPr>
            <a:spLocks noChangeArrowheads="1"/>
          </p:cNvSpPr>
          <p:nvPr/>
        </p:nvSpPr>
        <p:spPr bwMode="auto">
          <a:xfrm>
            <a:off x="2087082" y="3382429"/>
            <a:ext cx="234049" cy="721059"/>
          </a:xfrm>
          <a:custGeom>
            <a:avLst/>
            <a:gdLst>
              <a:gd name="T0" fmla="*/ 1396 w 1747"/>
              <a:gd name="T1" fmla="*/ 1588 h 5381"/>
              <a:gd name="T2" fmla="*/ 1409 w 1747"/>
              <a:gd name="T3" fmla="*/ 1573 h 5381"/>
              <a:gd name="T4" fmla="*/ 1403 w 1747"/>
              <a:gd name="T5" fmla="*/ 1813 h 5381"/>
              <a:gd name="T6" fmla="*/ 1388 w 1747"/>
              <a:gd name="T7" fmla="*/ 2805 h 5381"/>
              <a:gd name="T8" fmla="*/ 317 w 1747"/>
              <a:gd name="T9" fmla="*/ 1703 h 5381"/>
              <a:gd name="T10" fmla="*/ 360 w 1747"/>
              <a:gd name="T11" fmla="*/ 1565 h 5381"/>
              <a:gd name="T12" fmla="*/ 322 w 1747"/>
              <a:gd name="T13" fmla="*/ 1797 h 5381"/>
              <a:gd name="T14" fmla="*/ 693 w 1747"/>
              <a:gd name="T15" fmla="*/ 815 h 5381"/>
              <a:gd name="T16" fmla="*/ 705 w 1747"/>
              <a:gd name="T17" fmla="*/ 797 h 5381"/>
              <a:gd name="T18" fmla="*/ 1044 w 1747"/>
              <a:gd name="T19" fmla="*/ 777 h 5381"/>
              <a:gd name="T20" fmla="*/ 1043 w 1747"/>
              <a:gd name="T21" fmla="*/ 776 h 5381"/>
              <a:gd name="T22" fmla="*/ 1022 w 1747"/>
              <a:gd name="T23" fmla="*/ 817 h 5381"/>
              <a:gd name="T24" fmla="*/ 1735 w 1747"/>
              <a:gd name="T25" fmla="*/ 1770 h 5381"/>
              <a:gd name="T26" fmla="*/ 1390 w 1747"/>
              <a:gd name="T27" fmla="*/ 912 h 5381"/>
              <a:gd name="T28" fmla="*/ 1033 w 1747"/>
              <a:gd name="T29" fmla="*/ 764 h 5381"/>
              <a:gd name="T30" fmla="*/ 1073 w 1747"/>
              <a:gd name="T31" fmla="*/ 626 h 5381"/>
              <a:gd name="T32" fmla="*/ 1177 w 1747"/>
              <a:gd name="T33" fmla="*/ 322 h 5381"/>
              <a:gd name="T34" fmla="*/ 554 w 1747"/>
              <a:gd name="T35" fmla="*/ 544 h 5381"/>
              <a:gd name="T36" fmla="*/ 703 w 1747"/>
              <a:gd name="T37" fmla="*/ 772 h 5381"/>
              <a:gd name="T38" fmla="*/ 501 w 1747"/>
              <a:gd name="T39" fmla="*/ 856 h 5381"/>
              <a:gd name="T40" fmla="*/ 279 w 1747"/>
              <a:gd name="T41" fmla="*/ 942 h 5381"/>
              <a:gd name="T42" fmla="*/ 223 w 1747"/>
              <a:gd name="T43" fmla="*/ 2099 h 5381"/>
              <a:gd name="T44" fmla="*/ 268 w 1747"/>
              <a:gd name="T45" fmla="*/ 2204 h 5381"/>
              <a:gd name="T46" fmla="*/ 193 w 1747"/>
              <a:gd name="T47" fmla="*/ 2725 h 5381"/>
              <a:gd name="T48" fmla="*/ 202 w 1747"/>
              <a:gd name="T49" fmla="*/ 2743 h 5381"/>
              <a:gd name="T50" fmla="*/ 265 w 1747"/>
              <a:gd name="T51" fmla="*/ 2821 h 5381"/>
              <a:gd name="T52" fmla="*/ 277 w 1747"/>
              <a:gd name="T53" fmla="*/ 2828 h 5381"/>
              <a:gd name="T54" fmla="*/ 280 w 1747"/>
              <a:gd name="T55" fmla="*/ 2830 h 5381"/>
              <a:gd name="T56" fmla="*/ 353 w 1747"/>
              <a:gd name="T57" fmla="*/ 4186 h 5381"/>
              <a:gd name="T58" fmla="*/ 370 w 1747"/>
              <a:gd name="T59" fmla="*/ 4872 h 5381"/>
              <a:gd name="T60" fmla="*/ 379 w 1747"/>
              <a:gd name="T61" fmla="*/ 4918 h 5381"/>
              <a:gd name="T62" fmla="*/ 376 w 1747"/>
              <a:gd name="T63" fmla="*/ 5023 h 5381"/>
              <a:gd name="T64" fmla="*/ 287 w 1747"/>
              <a:gd name="T65" fmla="*/ 5191 h 5381"/>
              <a:gd name="T66" fmla="*/ 576 w 1747"/>
              <a:gd name="T67" fmla="*/ 5252 h 5381"/>
              <a:gd name="T68" fmla="*/ 694 w 1747"/>
              <a:gd name="T69" fmla="*/ 5146 h 5381"/>
              <a:gd name="T70" fmla="*/ 692 w 1747"/>
              <a:gd name="T71" fmla="*/ 5043 h 5381"/>
              <a:gd name="T72" fmla="*/ 717 w 1747"/>
              <a:gd name="T73" fmla="*/ 4834 h 5381"/>
              <a:gd name="T74" fmla="*/ 748 w 1747"/>
              <a:gd name="T75" fmla="*/ 4421 h 5381"/>
              <a:gd name="T76" fmla="*/ 739 w 1747"/>
              <a:gd name="T77" fmla="*/ 3584 h 5381"/>
              <a:gd name="T78" fmla="*/ 786 w 1747"/>
              <a:gd name="T79" fmla="*/ 3273 h 5381"/>
              <a:gd name="T80" fmla="*/ 841 w 1747"/>
              <a:gd name="T81" fmla="*/ 2958 h 5381"/>
              <a:gd name="T82" fmla="*/ 994 w 1747"/>
              <a:gd name="T83" fmla="*/ 3539 h 5381"/>
              <a:gd name="T84" fmla="*/ 1195 w 1747"/>
              <a:gd name="T85" fmla="*/ 4883 h 5381"/>
              <a:gd name="T86" fmla="*/ 1204 w 1747"/>
              <a:gd name="T87" fmla="*/ 4934 h 5381"/>
              <a:gd name="T88" fmla="*/ 1247 w 1747"/>
              <a:gd name="T89" fmla="*/ 5103 h 5381"/>
              <a:gd name="T90" fmla="*/ 1248 w 1747"/>
              <a:gd name="T91" fmla="*/ 5199 h 5381"/>
              <a:gd name="T92" fmla="*/ 1395 w 1747"/>
              <a:gd name="T93" fmla="*/ 5338 h 5381"/>
              <a:gd name="T94" fmla="*/ 1662 w 1747"/>
              <a:gd name="T95" fmla="*/ 5328 h 5381"/>
              <a:gd name="T96" fmla="*/ 1529 w 1747"/>
              <a:gd name="T97" fmla="*/ 5021 h 5381"/>
              <a:gd name="T98" fmla="*/ 1533 w 1747"/>
              <a:gd name="T99" fmla="*/ 4956 h 5381"/>
              <a:gd name="T100" fmla="*/ 1531 w 1747"/>
              <a:gd name="T101" fmla="*/ 4880 h 5381"/>
              <a:gd name="T102" fmla="*/ 1523 w 1747"/>
              <a:gd name="T103" fmla="*/ 4835 h 5381"/>
              <a:gd name="T104" fmla="*/ 1438 w 1747"/>
              <a:gd name="T105" fmla="*/ 3664 h 5381"/>
              <a:gd name="T106" fmla="*/ 1389 w 1747"/>
              <a:gd name="T107" fmla="*/ 2813 h 5381"/>
              <a:gd name="T108" fmla="*/ 1440 w 1747"/>
              <a:gd name="T109" fmla="*/ 2774 h 5381"/>
              <a:gd name="T110" fmla="*/ 1395 w 1747"/>
              <a:gd name="T111" fmla="*/ 2176 h 5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47" h="5381">
                <a:moveTo>
                  <a:pt x="1381" y="1848"/>
                </a:moveTo>
                <a:lnTo>
                  <a:pt x="1381" y="1848"/>
                </a:lnTo>
                <a:cubicBezTo>
                  <a:pt x="1374" y="1854"/>
                  <a:pt x="1364" y="1848"/>
                  <a:pt x="1365" y="1840"/>
                </a:cubicBezTo>
                <a:lnTo>
                  <a:pt x="1365" y="1840"/>
                </a:lnTo>
                <a:cubicBezTo>
                  <a:pt x="1372" y="1737"/>
                  <a:pt x="1390" y="1703"/>
                  <a:pt x="1396" y="1588"/>
                </a:cubicBezTo>
                <a:lnTo>
                  <a:pt x="1396" y="1588"/>
                </a:lnTo>
                <a:cubicBezTo>
                  <a:pt x="1397" y="1582"/>
                  <a:pt x="1398" y="1575"/>
                  <a:pt x="1401" y="1571"/>
                </a:cubicBezTo>
                <a:lnTo>
                  <a:pt x="1401" y="1571"/>
                </a:lnTo>
                <a:cubicBezTo>
                  <a:pt x="1403" y="1567"/>
                  <a:pt x="1410" y="1568"/>
                  <a:pt x="1409" y="1573"/>
                </a:cubicBezTo>
                <a:lnTo>
                  <a:pt x="1409" y="1573"/>
                </a:lnTo>
                <a:cubicBezTo>
                  <a:pt x="1401" y="1651"/>
                  <a:pt x="1419" y="1632"/>
                  <a:pt x="1429" y="1706"/>
                </a:cubicBezTo>
                <a:lnTo>
                  <a:pt x="1429" y="1706"/>
                </a:lnTo>
                <a:cubicBezTo>
                  <a:pt x="1432" y="1730"/>
                  <a:pt x="1436" y="1754"/>
                  <a:pt x="1431" y="1777"/>
                </a:cubicBezTo>
                <a:lnTo>
                  <a:pt x="1431" y="1777"/>
                </a:lnTo>
                <a:cubicBezTo>
                  <a:pt x="1427" y="1793"/>
                  <a:pt x="1411" y="1799"/>
                  <a:pt x="1403" y="1813"/>
                </a:cubicBezTo>
                <a:lnTo>
                  <a:pt x="1403" y="1813"/>
                </a:lnTo>
                <a:cubicBezTo>
                  <a:pt x="1398" y="1823"/>
                  <a:pt x="1392" y="1840"/>
                  <a:pt x="1381" y="1848"/>
                </a:cubicBezTo>
                <a:close/>
                <a:moveTo>
                  <a:pt x="1398" y="2800"/>
                </a:moveTo>
                <a:lnTo>
                  <a:pt x="1398" y="2800"/>
                </a:lnTo>
                <a:cubicBezTo>
                  <a:pt x="1394" y="2801"/>
                  <a:pt x="1391" y="2803"/>
                  <a:pt x="1388" y="2805"/>
                </a:cubicBezTo>
                <a:lnTo>
                  <a:pt x="1388" y="2805"/>
                </a:lnTo>
                <a:lnTo>
                  <a:pt x="1388" y="2805"/>
                </a:lnTo>
                <a:lnTo>
                  <a:pt x="1388" y="2805"/>
                </a:lnTo>
                <a:cubicBezTo>
                  <a:pt x="1391" y="2803"/>
                  <a:pt x="1394" y="2801"/>
                  <a:pt x="1398" y="2800"/>
                </a:cubicBezTo>
                <a:close/>
                <a:moveTo>
                  <a:pt x="317" y="1703"/>
                </a:moveTo>
                <a:lnTo>
                  <a:pt x="317" y="1703"/>
                </a:lnTo>
                <a:cubicBezTo>
                  <a:pt x="333" y="1652"/>
                  <a:pt x="359" y="1601"/>
                  <a:pt x="353" y="1548"/>
                </a:cubicBezTo>
                <a:lnTo>
                  <a:pt x="353" y="1548"/>
                </a:lnTo>
                <a:cubicBezTo>
                  <a:pt x="359" y="1551"/>
                  <a:pt x="360" y="1558"/>
                  <a:pt x="360" y="1565"/>
                </a:cubicBezTo>
                <a:lnTo>
                  <a:pt x="360" y="1565"/>
                </a:lnTo>
                <a:cubicBezTo>
                  <a:pt x="362" y="1673"/>
                  <a:pt x="366" y="1744"/>
                  <a:pt x="360" y="1839"/>
                </a:cubicBezTo>
                <a:lnTo>
                  <a:pt x="360" y="1839"/>
                </a:lnTo>
                <a:cubicBezTo>
                  <a:pt x="360" y="1847"/>
                  <a:pt x="350" y="1849"/>
                  <a:pt x="346" y="1843"/>
                </a:cubicBezTo>
                <a:lnTo>
                  <a:pt x="346" y="1843"/>
                </a:lnTo>
                <a:cubicBezTo>
                  <a:pt x="337" y="1829"/>
                  <a:pt x="330" y="1817"/>
                  <a:pt x="322" y="1797"/>
                </a:cubicBezTo>
                <a:lnTo>
                  <a:pt x="322" y="1797"/>
                </a:lnTo>
                <a:cubicBezTo>
                  <a:pt x="315" y="1780"/>
                  <a:pt x="291" y="1781"/>
                  <a:pt x="291" y="1763"/>
                </a:cubicBezTo>
                <a:lnTo>
                  <a:pt x="291" y="1763"/>
                </a:lnTo>
                <a:cubicBezTo>
                  <a:pt x="291" y="1748"/>
                  <a:pt x="312" y="1716"/>
                  <a:pt x="317" y="1703"/>
                </a:cubicBezTo>
                <a:close/>
                <a:moveTo>
                  <a:pt x="693" y="815"/>
                </a:moveTo>
                <a:lnTo>
                  <a:pt x="693" y="815"/>
                </a:lnTo>
                <a:cubicBezTo>
                  <a:pt x="693" y="815"/>
                  <a:pt x="693" y="816"/>
                  <a:pt x="692" y="816"/>
                </a:cubicBezTo>
                <a:lnTo>
                  <a:pt x="692" y="816"/>
                </a:lnTo>
                <a:cubicBezTo>
                  <a:pt x="692" y="816"/>
                  <a:pt x="693" y="816"/>
                  <a:pt x="693" y="815"/>
                </a:cubicBezTo>
                <a:close/>
                <a:moveTo>
                  <a:pt x="705" y="797"/>
                </a:moveTo>
                <a:lnTo>
                  <a:pt x="705" y="797"/>
                </a:lnTo>
                <a:cubicBezTo>
                  <a:pt x="701" y="797"/>
                  <a:pt x="697" y="802"/>
                  <a:pt x="693" y="812"/>
                </a:cubicBezTo>
                <a:lnTo>
                  <a:pt x="693" y="812"/>
                </a:lnTo>
                <a:cubicBezTo>
                  <a:pt x="698" y="799"/>
                  <a:pt x="702" y="797"/>
                  <a:pt x="705" y="797"/>
                </a:cubicBezTo>
                <a:close/>
                <a:moveTo>
                  <a:pt x="1044" y="777"/>
                </a:moveTo>
                <a:lnTo>
                  <a:pt x="1044" y="777"/>
                </a:lnTo>
                <a:cubicBezTo>
                  <a:pt x="1043" y="776"/>
                  <a:pt x="1043" y="776"/>
                  <a:pt x="1043" y="775"/>
                </a:cubicBezTo>
                <a:lnTo>
                  <a:pt x="1043" y="775"/>
                </a:lnTo>
                <a:cubicBezTo>
                  <a:pt x="1043" y="776"/>
                  <a:pt x="1043" y="776"/>
                  <a:pt x="1043" y="776"/>
                </a:cubicBezTo>
                <a:lnTo>
                  <a:pt x="1043" y="776"/>
                </a:lnTo>
                <a:cubicBezTo>
                  <a:pt x="1044" y="776"/>
                  <a:pt x="1044" y="777"/>
                  <a:pt x="1044" y="777"/>
                </a:cubicBezTo>
                <a:close/>
                <a:moveTo>
                  <a:pt x="1019" y="780"/>
                </a:moveTo>
                <a:lnTo>
                  <a:pt x="1019" y="780"/>
                </a:lnTo>
                <a:cubicBezTo>
                  <a:pt x="1022" y="788"/>
                  <a:pt x="1024" y="802"/>
                  <a:pt x="1022" y="817"/>
                </a:cubicBezTo>
                <a:lnTo>
                  <a:pt x="1022" y="817"/>
                </a:lnTo>
                <a:cubicBezTo>
                  <a:pt x="1020" y="805"/>
                  <a:pt x="1019" y="792"/>
                  <a:pt x="1019" y="780"/>
                </a:cubicBezTo>
                <a:close/>
                <a:moveTo>
                  <a:pt x="1654" y="1931"/>
                </a:moveTo>
                <a:lnTo>
                  <a:pt x="1654" y="1931"/>
                </a:lnTo>
                <a:cubicBezTo>
                  <a:pt x="1710" y="1863"/>
                  <a:pt x="1746" y="1827"/>
                  <a:pt x="1735" y="1770"/>
                </a:cubicBezTo>
                <a:lnTo>
                  <a:pt x="1735" y="1770"/>
                </a:lnTo>
                <a:cubicBezTo>
                  <a:pt x="1670" y="1426"/>
                  <a:pt x="1521" y="1022"/>
                  <a:pt x="1509" y="979"/>
                </a:cubicBezTo>
                <a:lnTo>
                  <a:pt x="1509" y="979"/>
                </a:lnTo>
                <a:cubicBezTo>
                  <a:pt x="1501" y="949"/>
                  <a:pt x="1476" y="945"/>
                  <a:pt x="1471" y="944"/>
                </a:cubicBezTo>
                <a:lnTo>
                  <a:pt x="1471" y="944"/>
                </a:lnTo>
                <a:cubicBezTo>
                  <a:pt x="1466" y="944"/>
                  <a:pt x="1414" y="922"/>
                  <a:pt x="1390" y="912"/>
                </a:cubicBezTo>
                <a:lnTo>
                  <a:pt x="1390" y="912"/>
                </a:lnTo>
                <a:cubicBezTo>
                  <a:pt x="1365" y="901"/>
                  <a:pt x="1098" y="799"/>
                  <a:pt x="1081" y="794"/>
                </a:cubicBezTo>
                <a:lnTo>
                  <a:pt x="1081" y="794"/>
                </a:lnTo>
                <a:cubicBezTo>
                  <a:pt x="1056" y="786"/>
                  <a:pt x="1053" y="770"/>
                  <a:pt x="1033" y="764"/>
                </a:cubicBezTo>
                <a:lnTo>
                  <a:pt x="1033" y="764"/>
                </a:lnTo>
                <a:cubicBezTo>
                  <a:pt x="1028" y="762"/>
                  <a:pt x="1023" y="762"/>
                  <a:pt x="1019" y="762"/>
                </a:cubicBezTo>
                <a:lnTo>
                  <a:pt x="1019" y="762"/>
                </a:lnTo>
                <a:cubicBezTo>
                  <a:pt x="1019" y="747"/>
                  <a:pt x="1019" y="733"/>
                  <a:pt x="1021" y="730"/>
                </a:cubicBezTo>
                <a:lnTo>
                  <a:pt x="1021" y="730"/>
                </a:lnTo>
                <a:cubicBezTo>
                  <a:pt x="1035" y="706"/>
                  <a:pt x="1055" y="663"/>
                  <a:pt x="1073" y="626"/>
                </a:cubicBezTo>
                <a:lnTo>
                  <a:pt x="1073" y="626"/>
                </a:lnTo>
                <a:cubicBezTo>
                  <a:pt x="1057" y="663"/>
                  <a:pt x="1109" y="629"/>
                  <a:pt x="1143" y="580"/>
                </a:cubicBezTo>
                <a:lnTo>
                  <a:pt x="1143" y="580"/>
                </a:lnTo>
                <a:cubicBezTo>
                  <a:pt x="1179" y="529"/>
                  <a:pt x="1190" y="433"/>
                  <a:pt x="1177" y="322"/>
                </a:cubicBezTo>
                <a:lnTo>
                  <a:pt x="1177" y="322"/>
                </a:lnTo>
                <a:cubicBezTo>
                  <a:pt x="1164" y="211"/>
                  <a:pt x="1027" y="32"/>
                  <a:pt x="907" y="18"/>
                </a:cubicBezTo>
                <a:lnTo>
                  <a:pt x="907" y="18"/>
                </a:lnTo>
                <a:cubicBezTo>
                  <a:pt x="761" y="0"/>
                  <a:pt x="580" y="184"/>
                  <a:pt x="556" y="308"/>
                </a:cubicBezTo>
                <a:lnTo>
                  <a:pt x="556" y="308"/>
                </a:lnTo>
                <a:cubicBezTo>
                  <a:pt x="530" y="436"/>
                  <a:pt x="538" y="502"/>
                  <a:pt x="554" y="544"/>
                </a:cubicBezTo>
                <a:lnTo>
                  <a:pt x="554" y="544"/>
                </a:lnTo>
                <a:cubicBezTo>
                  <a:pt x="571" y="587"/>
                  <a:pt x="609" y="643"/>
                  <a:pt x="627" y="650"/>
                </a:cubicBezTo>
                <a:lnTo>
                  <a:pt x="627" y="650"/>
                </a:lnTo>
                <a:cubicBezTo>
                  <a:pt x="644" y="696"/>
                  <a:pt x="697" y="741"/>
                  <a:pt x="703" y="772"/>
                </a:cubicBezTo>
                <a:lnTo>
                  <a:pt x="703" y="772"/>
                </a:lnTo>
                <a:cubicBezTo>
                  <a:pt x="704" y="775"/>
                  <a:pt x="705" y="778"/>
                  <a:pt x="705" y="782"/>
                </a:cubicBezTo>
                <a:lnTo>
                  <a:pt x="705" y="782"/>
                </a:lnTo>
                <a:cubicBezTo>
                  <a:pt x="696" y="782"/>
                  <a:pt x="673" y="791"/>
                  <a:pt x="655" y="809"/>
                </a:cubicBezTo>
                <a:lnTo>
                  <a:pt x="655" y="809"/>
                </a:lnTo>
                <a:cubicBezTo>
                  <a:pt x="655" y="809"/>
                  <a:pt x="556" y="839"/>
                  <a:pt x="501" y="856"/>
                </a:cubicBezTo>
                <a:lnTo>
                  <a:pt x="501" y="856"/>
                </a:lnTo>
                <a:cubicBezTo>
                  <a:pt x="445" y="873"/>
                  <a:pt x="331" y="913"/>
                  <a:pt x="324" y="914"/>
                </a:cubicBezTo>
                <a:lnTo>
                  <a:pt x="324" y="914"/>
                </a:lnTo>
                <a:cubicBezTo>
                  <a:pt x="316" y="914"/>
                  <a:pt x="292" y="921"/>
                  <a:pt x="279" y="942"/>
                </a:cubicBezTo>
                <a:lnTo>
                  <a:pt x="279" y="942"/>
                </a:lnTo>
                <a:cubicBezTo>
                  <a:pt x="245" y="998"/>
                  <a:pt x="115" y="1379"/>
                  <a:pt x="90" y="1496"/>
                </a:cubicBezTo>
                <a:lnTo>
                  <a:pt x="90" y="1496"/>
                </a:lnTo>
                <a:cubicBezTo>
                  <a:pt x="77" y="1557"/>
                  <a:pt x="0" y="1745"/>
                  <a:pt x="0" y="1801"/>
                </a:cubicBezTo>
                <a:lnTo>
                  <a:pt x="0" y="1801"/>
                </a:lnTo>
                <a:cubicBezTo>
                  <a:pt x="0" y="1847"/>
                  <a:pt x="113" y="1998"/>
                  <a:pt x="223" y="2099"/>
                </a:cubicBezTo>
                <a:lnTo>
                  <a:pt x="223" y="2099"/>
                </a:lnTo>
                <a:cubicBezTo>
                  <a:pt x="237" y="2112"/>
                  <a:pt x="257" y="2126"/>
                  <a:pt x="269" y="2143"/>
                </a:cubicBezTo>
                <a:lnTo>
                  <a:pt x="269" y="2143"/>
                </a:lnTo>
                <a:cubicBezTo>
                  <a:pt x="282" y="2160"/>
                  <a:pt x="272" y="2185"/>
                  <a:pt x="268" y="2204"/>
                </a:cubicBezTo>
                <a:lnTo>
                  <a:pt x="268" y="2204"/>
                </a:lnTo>
                <a:cubicBezTo>
                  <a:pt x="258" y="2265"/>
                  <a:pt x="263" y="2326"/>
                  <a:pt x="255" y="2387"/>
                </a:cubicBezTo>
                <a:lnTo>
                  <a:pt x="255" y="2387"/>
                </a:lnTo>
                <a:cubicBezTo>
                  <a:pt x="245" y="2465"/>
                  <a:pt x="225" y="2540"/>
                  <a:pt x="208" y="2617"/>
                </a:cubicBezTo>
                <a:lnTo>
                  <a:pt x="208" y="2617"/>
                </a:lnTo>
                <a:cubicBezTo>
                  <a:pt x="203" y="2649"/>
                  <a:pt x="186" y="2694"/>
                  <a:pt x="193" y="2725"/>
                </a:cubicBezTo>
                <a:lnTo>
                  <a:pt x="193" y="2725"/>
                </a:lnTo>
                <a:cubicBezTo>
                  <a:pt x="193" y="2728"/>
                  <a:pt x="196" y="2732"/>
                  <a:pt x="199" y="2737"/>
                </a:cubicBezTo>
                <a:lnTo>
                  <a:pt x="199" y="2737"/>
                </a:lnTo>
                <a:cubicBezTo>
                  <a:pt x="199" y="2738"/>
                  <a:pt x="200" y="2740"/>
                  <a:pt x="202" y="2743"/>
                </a:cubicBezTo>
                <a:lnTo>
                  <a:pt x="202" y="2743"/>
                </a:lnTo>
                <a:cubicBezTo>
                  <a:pt x="209" y="2754"/>
                  <a:pt x="235" y="2792"/>
                  <a:pt x="259" y="2815"/>
                </a:cubicBezTo>
                <a:lnTo>
                  <a:pt x="259" y="2815"/>
                </a:lnTo>
                <a:cubicBezTo>
                  <a:pt x="261" y="2816"/>
                  <a:pt x="263" y="2818"/>
                  <a:pt x="264" y="2819"/>
                </a:cubicBezTo>
                <a:lnTo>
                  <a:pt x="264" y="2819"/>
                </a:lnTo>
                <a:cubicBezTo>
                  <a:pt x="264" y="2819"/>
                  <a:pt x="265" y="2820"/>
                  <a:pt x="265" y="2821"/>
                </a:cubicBezTo>
                <a:lnTo>
                  <a:pt x="265" y="2821"/>
                </a:lnTo>
                <a:cubicBezTo>
                  <a:pt x="266" y="2821"/>
                  <a:pt x="267" y="2821"/>
                  <a:pt x="267" y="2821"/>
                </a:cubicBezTo>
                <a:lnTo>
                  <a:pt x="267" y="2821"/>
                </a:lnTo>
                <a:cubicBezTo>
                  <a:pt x="269" y="2824"/>
                  <a:pt x="273" y="2826"/>
                  <a:pt x="277" y="2828"/>
                </a:cubicBezTo>
                <a:lnTo>
                  <a:pt x="277" y="2828"/>
                </a:lnTo>
                <a:lnTo>
                  <a:pt x="277" y="2828"/>
                </a:lnTo>
                <a:lnTo>
                  <a:pt x="277" y="2828"/>
                </a:lnTo>
                <a:lnTo>
                  <a:pt x="277" y="2828"/>
                </a:lnTo>
                <a:lnTo>
                  <a:pt x="277" y="2828"/>
                </a:lnTo>
                <a:cubicBezTo>
                  <a:pt x="278" y="2829"/>
                  <a:pt x="279" y="2829"/>
                  <a:pt x="280" y="2830"/>
                </a:cubicBezTo>
                <a:lnTo>
                  <a:pt x="280" y="2830"/>
                </a:lnTo>
                <a:cubicBezTo>
                  <a:pt x="290" y="3026"/>
                  <a:pt x="335" y="3382"/>
                  <a:pt x="339" y="3500"/>
                </a:cubicBezTo>
                <a:lnTo>
                  <a:pt x="339" y="3500"/>
                </a:lnTo>
                <a:cubicBezTo>
                  <a:pt x="345" y="3643"/>
                  <a:pt x="351" y="4036"/>
                  <a:pt x="353" y="4186"/>
                </a:cubicBezTo>
                <a:lnTo>
                  <a:pt x="353" y="4186"/>
                </a:lnTo>
                <a:cubicBezTo>
                  <a:pt x="355" y="4355"/>
                  <a:pt x="376" y="4592"/>
                  <a:pt x="382" y="4762"/>
                </a:cubicBezTo>
                <a:lnTo>
                  <a:pt x="382" y="4762"/>
                </a:lnTo>
                <a:cubicBezTo>
                  <a:pt x="383" y="4783"/>
                  <a:pt x="392" y="4818"/>
                  <a:pt x="385" y="4838"/>
                </a:cubicBezTo>
                <a:lnTo>
                  <a:pt x="385" y="4838"/>
                </a:lnTo>
                <a:cubicBezTo>
                  <a:pt x="380" y="4852"/>
                  <a:pt x="366" y="4856"/>
                  <a:pt x="370" y="4872"/>
                </a:cubicBezTo>
                <a:lnTo>
                  <a:pt x="370" y="4872"/>
                </a:lnTo>
                <a:cubicBezTo>
                  <a:pt x="374" y="4883"/>
                  <a:pt x="389" y="4890"/>
                  <a:pt x="387" y="4903"/>
                </a:cubicBezTo>
                <a:lnTo>
                  <a:pt x="387" y="4903"/>
                </a:lnTo>
                <a:cubicBezTo>
                  <a:pt x="386" y="4909"/>
                  <a:pt x="382" y="4913"/>
                  <a:pt x="379" y="4918"/>
                </a:cubicBezTo>
                <a:lnTo>
                  <a:pt x="379" y="4918"/>
                </a:lnTo>
                <a:cubicBezTo>
                  <a:pt x="375" y="4923"/>
                  <a:pt x="372" y="4929"/>
                  <a:pt x="375" y="4934"/>
                </a:cubicBezTo>
                <a:lnTo>
                  <a:pt x="375" y="4934"/>
                </a:lnTo>
                <a:cubicBezTo>
                  <a:pt x="376" y="4937"/>
                  <a:pt x="382" y="4938"/>
                  <a:pt x="381" y="4940"/>
                </a:cubicBezTo>
                <a:lnTo>
                  <a:pt x="381" y="4940"/>
                </a:lnTo>
                <a:cubicBezTo>
                  <a:pt x="374" y="4974"/>
                  <a:pt x="375" y="4997"/>
                  <a:pt x="376" y="5023"/>
                </a:cubicBezTo>
                <a:lnTo>
                  <a:pt x="376" y="5023"/>
                </a:lnTo>
                <a:cubicBezTo>
                  <a:pt x="385" y="5028"/>
                  <a:pt x="406" y="5033"/>
                  <a:pt x="432" y="5037"/>
                </a:cubicBezTo>
                <a:lnTo>
                  <a:pt x="432" y="5037"/>
                </a:lnTo>
                <a:cubicBezTo>
                  <a:pt x="416" y="5081"/>
                  <a:pt x="359" y="5134"/>
                  <a:pt x="287" y="5191"/>
                </a:cubicBezTo>
                <a:lnTo>
                  <a:pt x="287" y="5191"/>
                </a:lnTo>
                <a:cubicBezTo>
                  <a:pt x="251" y="5218"/>
                  <a:pt x="183" y="5308"/>
                  <a:pt x="261" y="5345"/>
                </a:cubicBezTo>
                <a:lnTo>
                  <a:pt x="261" y="5345"/>
                </a:lnTo>
                <a:cubicBezTo>
                  <a:pt x="331" y="5363"/>
                  <a:pt x="466" y="5355"/>
                  <a:pt x="519" y="5326"/>
                </a:cubicBezTo>
                <a:lnTo>
                  <a:pt x="519" y="5326"/>
                </a:lnTo>
                <a:cubicBezTo>
                  <a:pt x="573" y="5296"/>
                  <a:pt x="561" y="5259"/>
                  <a:pt x="576" y="5252"/>
                </a:cubicBezTo>
                <a:lnTo>
                  <a:pt x="576" y="5252"/>
                </a:lnTo>
                <a:cubicBezTo>
                  <a:pt x="590" y="5245"/>
                  <a:pt x="689" y="5232"/>
                  <a:pt x="690" y="5210"/>
                </a:cubicBezTo>
                <a:lnTo>
                  <a:pt x="690" y="5210"/>
                </a:lnTo>
                <a:cubicBezTo>
                  <a:pt x="692" y="5187"/>
                  <a:pt x="702" y="5158"/>
                  <a:pt x="694" y="5146"/>
                </a:cubicBezTo>
                <a:lnTo>
                  <a:pt x="694" y="5146"/>
                </a:lnTo>
                <a:cubicBezTo>
                  <a:pt x="687" y="5133"/>
                  <a:pt x="698" y="5118"/>
                  <a:pt x="701" y="5095"/>
                </a:cubicBezTo>
                <a:lnTo>
                  <a:pt x="701" y="5095"/>
                </a:lnTo>
                <a:cubicBezTo>
                  <a:pt x="702" y="5083"/>
                  <a:pt x="698" y="5063"/>
                  <a:pt x="691" y="5044"/>
                </a:cubicBezTo>
                <a:lnTo>
                  <a:pt x="691" y="5044"/>
                </a:lnTo>
                <a:cubicBezTo>
                  <a:pt x="692" y="5044"/>
                  <a:pt x="692" y="5044"/>
                  <a:pt x="692" y="5043"/>
                </a:cubicBezTo>
                <a:lnTo>
                  <a:pt x="692" y="5043"/>
                </a:lnTo>
                <a:cubicBezTo>
                  <a:pt x="710" y="4994"/>
                  <a:pt x="701" y="4941"/>
                  <a:pt x="720" y="4892"/>
                </a:cubicBezTo>
                <a:lnTo>
                  <a:pt x="720" y="4892"/>
                </a:lnTo>
                <a:cubicBezTo>
                  <a:pt x="728" y="4869"/>
                  <a:pt x="720" y="4855"/>
                  <a:pt x="717" y="4834"/>
                </a:cubicBezTo>
                <a:lnTo>
                  <a:pt x="717" y="4834"/>
                </a:lnTo>
                <a:cubicBezTo>
                  <a:pt x="715" y="4815"/>
                  <a:pt x="722" y="4792"/>
                  <a:pt x="723" y="4772"/>
                </a:cubicBezTo>
                <a:lnTo>
                  <a:pt x="723" y="4772"/>
                </a:lnTo>
                <a:cubicBezTo>
                  <a:pt x="728" y="4728"/>
                  <a:pt x="732" y="4683"/>
                  <a:pt x="736" y="4638"/>
                </a:cubicBezTo>
                <a:lnTo>
                  <a:pt x="736" y="4638"/>
                </a:lnTo>
                <a:cubicBezTo>
                  <a:pt x="742" y="4566"/>
                  <a:pt x="749" y="4494"/>
                  <a:pt x="748" y="4421"/>
                </a:cubicBezTo>
                <a:lnTo>
                  <a:pt x="748" y="4421"/>
                </a:lnTo>
                <a:cubicBezTo>
                  <a:pt x="746" y="4271"/>
                  <a:pt x="714" y="3942"/>
                  <a:pt x="723" y="3860"/>
                </a:cubicBezTo>
                <a:lnTo>
                  <a:pt x="723" y="3860"/>
                </a:lnTo>
                <a:cubicBezTo>
                  <a:pt x="731" y="3777"/>
                  <a:pt x="722" y="3690"/>
                  <a:pt x="739" y="3584"/>
                </a:cubicBezTo>
                <a:lnTo>
                  <a:pt x="739" y="3584"/>
                </a:lnTo>
                <a:cubicBezTo>
                  <a:pt x="743" y="3556"/>
                  <a:pt x="752" y="3503"/>
                  <a:pt x="761" y="3438"/>
                </a:cubicBezTo>
                <a:lnTo>
                  <a:pt x="761" y="3438"/>
                </a:lnTo>
                <a:cubicBezTo>
                  <a:pt x="769" y="3423"/>
                  <a:pt x="770" y="3379"/>
                  <a:pt x="772" y="3367"/>
                </a:cubicBezTo>
                <a:lnTo>
                  <a:pt x="786" y="3273"/>
                </a:lnTo>
                <a:lnTo>
                  <a:pt x="786" y="3273"/>
                </a:lnTo>
                <a:cubicBezTo>
                  <a:pt x="786" y="3270"/>
                  <a:pt x="786" y="3267"/>
                  <a:pt x="786" y="3264"/>
                </a:cubicBezTo>
                <a:lnTo>
                  <a:pt x="786" y="3264"/>
                </a:lnTo>
                <a:cubicBezTo>
                  <a:pt x="806" y="3130"/>
                  <a:pt x="827" y="2999"/>
                  <a:pt x="839" y="2961"/>
                </a:cubicBezTo>
                <a:lnTo>
                  <a:pt x="839" y="2961"/>
                </a:lnTo>
                <a:cubicBezTo>
                  <a:pt x="840" y="2960"/>
                  <a:pt x="840" y="2959"/>
                  <a:pt x="841" y="2958"/>
                </a:cubicBezTo>
                <a:lnTo>
                  <a:pt x="841" y="2958"/>
                </a:lnTo>
                <a:cubicBezTo>
                  <a:pt x="842" y="2956"/>
                  <a:pt x="843" y="2954"/>
                  <a:pt x="844" y="2951"/>
                </a:cubicBezTo>
                <a:lnTo>
                  <a:pt x="844" y="2951"/>
                </a:lnTo>
                <a:cubicBezTo>
                  <a:pt x="866" y="2935"/>
                  <a:pt x="971" y="3381"/>
                  <a:pt x="994" y="3539"/>
                </a:cubicBezTo>
                <a:lnTo>
                  <a:pt x="994" y="3539"/>
                </a:lnTo>
                <a:cubicBezTo>
                  <a:pt x="1017" y="3700"/>
                  <a:pt x="1069" y="3989"/>
                  <a:pt x="1086" y="4189"/>
                </a:cubicBezTo>
                <a:lnTo>
                  <a:pt x="1086" y="4189"/>
                </a:lnTo>
                <a:cubicBezTo>
                  <a:pt x="1103" y="4389"/>
                  <a:pt x="1168" y="4715"/>
                  <a:pt x="1189" y="4846"/>
                </a:cubicBezTo>
                <a:lnTo>
                  <a:pt x="1189" y="4846"/>
                </a:lnTo>
                <a:cubicBezTo>
                  <a:pt x="1191" y="4859"/>
                  <a:pt x="1194" y="4871"/>
                  <a:pt x="1195" y="4883"/>
                </a:cubicBezTo>
                <a:lnTo>
                  <a:pt x="1195" y="4883"/>
                </a:lnTo>
                <a:cubicBezTo>
                  <a:pt x="1196" y="4892"/>
                  <a:pt x="1192" y="4903"/>
                  <a:pt x="1194" y="4912"/>
                </a:cubicBezTo>
                <a:lnTo>
                  <a:pt x="1194" y="4912"/>
                </a:lnTo>
                <a:cubicBezTo>
                  <a:pt x="1195" y="4920"/>
                  <a:pt x="1203" y="4926"/>
                  <a:pt x="1204" y="4934"/>
                </a:cubicBezTo>
                <a:lnTo>
                  <a:pt x="1204" y="4934"/>
                </a:lnTo>
                <a:cubicBezTo>
                  <a:pt x="1208" y="4969"/>
                  <a:pt x="1222" y="5010"/>
                  <a:pt x="1235" y="5045"/>
                </a:cubicBezTo>
                <a:lnTo>
                  <a:pt x="1235" y="5045"/>
                </a:lnTo>
                <a:cubicBezTo>
                  <a:pt x="1241" y="5047"/>
                  <a:pt x="1246" y="5048"/>
                  <a:pt x="1252" y="5050"/>
                </a:cubicBezTo>
                <a:lnTo>
                  <a:pt x="1252" y="5050"/>
                </a:lnTo>
                <a:cubicBezTo>
                  <a:pt x="1246" y="5070"/>
                  <a:pt x="1247" y="5092"/>
                  <a:pt x="1247" y="5103"/>
                </a:cubicBezTo>
                <a:lnTo>
                  <a:pt x="1247" y="5103"/>
                </a:lnTo>
                <a:cubicBezTo>
                  <a:pt x="1248" y="5118"/>
                  <a:pt x="1263" y="5112"/>
                  <a:pt x="1253" y="5118"/>
                </a:cubicBezTo>
                <a:lnTo>
                  <a:pt x="1253" y="5118"/>
                </a:lnTo>
                <a:cubicBezTo>
                  <a:pt x="1243" y="5124"/>
                  <a:pt x="1241" y="5189"/>
                  <a:pt x="1248" y="5199"/>
                </a:cubicBezTo>
                <a:lnTo>
                  <a:pt x="1248" y="5199"/>
                </a:lnTo>
                <a:cubicBezTo>
                  <a:pt x="1255" y="5209"/>
                  <a:pt x="1286" y="5227"/>
                  <a:pt x="1310" y="5237"/>
                </a:cubicBezTo>
                <a:lnTo>
                  <a:pt x="1310" y="5237"/>
                </a:lnTo>
                <a:cubicBezTo>
                  <a:pt x="1332" y="5247"/>
                  <a:pt x="1337" y="5260"/>
                  <a:pt x="1338" y="5280"/>
                </a:cubicBezTo>
                <a:lnTo>
                  <a:pt x="1338" y="5280"/>
                </a:lnTo>
                <a:cubicBezTo>
                  <a:pt x="1338" y="5300"/>
                  <a:pt x="1344" y="5306"/>
                  <a:pt x="1395" y="5338"/>
                </a:cubicBezTo>
                <a:lnTo>
                  <a:pt x="1395" y="5338"/>
                </a:lnTo>
                <a:cubicBezTo>
                  <a:pt x="1446" y="5371"/>
                  <a:pt x="1574" y="5378"/>
                  <a:pt x="1595" y="5376"/>
                </a:cubicBezTo>
                <a:lnTo>
                  <a:pt x="1595" y="5376"/>
                </a:lnTo>
                <a:cubicBezTo>
                  <a:pt x="1615" y="5374"/>
                  <a:pt x="1650" y="5380"/>
                  <a:pt x="1662" y="5328"/>
                </a:cubicBezTo>
                <a:lnTo>
                  <a:pt x="1662" y="5328"/>
                </a:lnTo>
                <a:cubicBezTo>
                  <a:pt x="1678" y="5261"/>
                  <a:pt x="1563" y="5150"/>
                  <a:pt x="1529" y="5111"/>
                </a:cubicBezTo>
                <a:lnTo>
                  <a:pt x="1529" y="5111"/>
                </a:lnTo>
                <a:cubicBezTo>
                  <a:pt x="1509" y="5089"/>
                  <a:pt x="1501" y="5055"/>
                  <a:pt x="1498" y="5030"/>
                </a:cubicBezTo>
                <a:lnTo>
                  <a:pt x="1498" y="5030"/>
                </a:lnTo>
                <a:cubicBezTo>
                  <a:pt x="1513" y="5025"/>
                  <a:pt x="1524" y="5021"/>
                  <a:pt x="1529" y="5021"/>
                </a:cubicBezTo>
                <a:lnTo>
                  <a:pt x="1529" y="5021"/>
                </a:lnTo>
                <a:cubicBezTo>
                  <a:pt x="1540" y="5022"/>
                  <a:pt x="1532" y="4984"/>
                  <a:pt x="1533" y="4980"/>
                </a:cubicBezTo>
                <a:lnTo>
                  <a:pt x="1533" y="4980"/>
                </a:lnTo>
                <a:cubicBezTo>
                  <a:pt x="1533" y="4972"/>
                  <a:pt x="1536" y="4964"/>
                  <a:pt x="1533" y="4956"/>
                </a:cubicBezTo>
                <a:lnTo>
                  <a:pt x="1533" y="4956"/>
                </a:lnTo>
                <a:cubicBezTo>
                  <a:pt x="1531" y="4945"/>
                  <a:pt x="1523" y="4937"/>
                  <a:pt x="1522" y="4926"/>
                </a:cubicBezTo>
                <a:lnTo>
                  <a:pt x="1522" y="4926"/>
                </a:lnTo>
                <a:cubicBezTo>
                  <a:pt x="1521" y="4920"/>
                  <a:pt x="1523" y="4914"/>
                  <a:pt x="1524" y="4908"/>
                </a:cubicBezTo>
                <a:lnTo>
                  <a:pt x="1524" y="4908"/>
                </a:lnTo>
                <a:cubicBezTo>
                  <a:pt x="1526" y="4899"/>
                  <a:pt x="1529" y="4889"/>
                  <a:pt x="1531" y="4880"/>
                </a:cubicBezTo>
                <a:lnTo>
                  <a:pt x="1531" y="4880"/>
                </a:lnTo>
                <a:cubicBezTo>
                  <a:pt x="1533" y="4873"/>
                  <a:pt x="1535" y="4865"/>
                  <a:pt x="1534" y="4858"/>
                </a:cubicBezTo>
                <a:lnTo>
                  <a:pt x="1534" y="4858"/>
                </a:lnTo>
                <a:cubicBezTo>
                  <a:pt x="1533" y="4848"/>
                  <a:pt x="1525" y="4843"/>
                  <a:pt x="1523" y="4835"/>
                </a:cubicBezTo>
                <a:lnTo>
                  <a:pt x="1523" y="4835"/>
                </a:lnTo>
                <a:cubicBezTo>
                  <a:pt x="1520" y="4825"/>
                  <a:pt x="1522" y="4811"/>
                  <a:pt x="1522" y="4801"/>
                </a:cubicBezTo>
                <a:lnTo>
                  <a:pt x="1522" y="4801"/>
                </a:lnTo>
                <a:cubicBezTo>
                  <a:pt x="1523" y="4777"/>
                  <a:pt x="1523" y="4753"/>
                  <a:pt x="1524" y="4729"/>
                </a:cubicBezTo>
                <a:lnTo>
                  <a:pt x="1524" y="4729"/>
                </a:lnTo>
                <a:cubicBezTo>
                  <a:pt x="1533" y="4516"/>
                  <a:pt x="1457" y="3780"/>
                  <a:pt x="1438" y="3664"/>
                </a:cubicBezTo>
                <a:lnTo>
                  <a:pt x="1438" y="3664"/>
                </a:lnTo>
                <a:cubicBezTo>
                  <a:pt x="1420" y="3546"/>
                  <a:pt x="1404" y="3269"/>
                  <a:pt x="1399" y="2983"/>
                </a:cubicBezTo>
                <a:lnTo>
                  <a:pt x="1399" y="2983"/>
                </a:lnTo>
                <a:cubicBezTo>
                  <a:pt x="1398" y="2932"/>
                  <a:pt x="1394" y="2874"/>
                  <a:pt x="1389" y="2813"/>
                </a:cubicBezTo>
                <a:lnTo>
                  <a:pt x="1389" y="2813"/>
                </a:lnTo>
                <a:cubicBezTo>
                  <a:pt x="1410" y="2800"/>
                  <a:pt x="1428" y="2784"/>
                  <a:pt x="1432" y="2781"/>
                </a:cubicBezTo>
                <a:lnTo>
                  <a:pt x="1432" y="2781"/>
                </a:lnTo>
                <a:cubicBezTo>
                  <a:pt x="1433" y="2780"/>
                  <a:pt x="1431" y="2781"/>
                  <a:pt x="1427" y="2783"/>
                </a:cubicBezTo>
                <a:lnTo>
                  <a:pt x="1427" y="2783"/>
                </a:lnTo>
                <a:cubicBezTo>
                  <a:pt x="1435" y="2778"/>
                  <a:pt x="1440" y="2775"/>
                  <a:pt x="1440" y="2774"/>
                </a:cubicBezTo>
                <a:lnTo>
                  <a:pt x="1440" y="2774"/>
                </a:lnTo>
                <a:cubicBezTo>
                  <a:pt x="1440" y="2764"/>
                  <a:pt x="1434" y="2639"/>
                  <a:pt x="1422" y="2506"/>
                </a:cubicBezTo>
                <a:lnTo>
                  <a:pt x="1422" y="2506"/>
                </a:lnTo>
                <a:cubicBezTo>
                  <a:pt x="1410" y="2373"/>
                  <a:pt x="1389" y="2187"/>
                  <a:pt x="1395" y="2176"/>
                </a:cubicBezTo>
                <a:lnTo>
                  <a:pt x="1395" y="2176"/>
                </a:lnTo>
                <a:cubicBezTo>
                  <a:pt x="1402" y="2165"/>
                  <a:pt x="1598" y="2000"/>
                  <a:pt x="1654" y="1931"/>
                </a:cubicBezTo>
                <a:close/>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Tree>
    <p:extLst>
      <p:ext uri="{BB962C8B-B14F-4D97-AF65-F5344CB8AC3E}">
        <p14:creationId xmlns:p14="http://schemas.microsoft.com/office/powerpoint/2010/main" val="1052066008"/>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17">
            <a:extLst>
              <a:ext uri="{FF2B5EF4-FFF2-40B4-BE49-F238E27FC236}">
                <a16:creationId xmlns:a16="http://schemas.microsoft.com/office/drawing/2014/main" id="{EAEBFF4B-B457-074C-90D9-3877C43935E4}"/>
              </a:ext>
            </a:extLst>
          </p:cNvPr>
          <p:cNvSpPr txBox="1"/>
          <p:nvPr/>
        </p:nvSpPr>
        <p:spPr>
          <a:xfrm>
            <a:off x="4142592" y="306186"/>
            <a:ext cx="390684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STRUCTURE</a:t>
            </a:r>
          </a:p>
        </p:txBody>
      </p:sp>
      <p:sp>
        <p:nvSpPr>
          <p:cNvPr id="19" name="TextBox 18">
            <a:extLst>
              <a:ext uri="{FF2B5EF4-FFF2-40B4-BE49-F238E27FC236}">
                <a16:creationId xmlns:a16="http://schemas.microsoft.com/office/drawing/2014/main" id="{06B46849-5833-2C46-BC56-37803B7100F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Right Arrow 4">
            <a:extLst>
              <a:ext uri="{FF2B5EF4-FFF2-40B4-BE49-F238E27FC236}">
                <a16:creationId xmlns:a16="http://schemas.microsoft.com/office/drawing/2014/main" id="{8B4AF0B0-2B7B-884B-9FD8-24715E4CDE15}"/>
              </a:ext>
            </a:extLst>
          </p:cNvPr>
          <p:cNvSpPr/>
          <p:nvPr/>
        </p:nvSpPr>
        <p:spPr>
          <a:xfrm>
            <a:off x="4966370" y="4969545"/>
            <a:ext cx="2772307" cy="447116"/>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Freeform 2">
            <a:extLst>
              <a:ext uri="{FF2B5EF4-FFF2-40B4-BE49-F238E27FC236}">
                <a16:creationId xmlns:a16="http://schemas.microsoft.com/office/drawing/2014/main" id="{9B5068BF-931B-4D4A-8970-37AC92FC95EF}"/>
              </a:ext>
            </a:extLst>
          </p:cNvPr>
          <p:cNvSpPr/>
          <p:nvPr/>
        </p:nvSpPr>
        <p:spPr>
          <a:xfrm>
            <a:off x="4964243" y="2993390"/>
            <a:ext cx="2453235" cy="2310692"/>
          </a:xfrm>
          <a:custGeom>
            <a:avLst/>
            <a:gdLst>
              <a:gd name="connsiteX0" fmla="*/ 3530736 w 6612229"/>
              <a:gd name="connsiteY0" fmla="*/ 195 h 6228031"/>
              <a:gd name="connsiteX1" fmla="*/ 5629685 w 6612229"/>
              <a:gd name="connsiteY1" fmla="*/ 844165 h 6228031"/>
              <a:gd name="connsiteX2" fmla="*/ 6393422 w 6612229"/>
              <a:gd name="connsiteY2" fmla="*/ 4258907 h 6228031"/>
              <a:gd name="connsiteX3" fmla="*/ 3500516 w 6612229"/>
              <a:gd name="connsiteY3" fmla="*/ 6226210 h 6228031"/>
              <a:gd name="connsiteX4" fmla="*/ 3500309 w 6612229"/>
              <a:gd name="connsiteY4" fmla="*/ 6063046 h 6228031"/>
              <a:gd name="connsiteX5" fmla="*/ 3500309 w 6612229"/>
              <a:gd name="connsiteY5" fmla="*/ 6228031 h 6228031"/>
              <a:gd name="connsiteX6" fmla="*/ 974850 w 6612229"/>
              <a:gd name="connsiteY6" fmla="*/ 6228031 h 6228031"/>
              <a:gd name="connsiteX7" fmla="*/ 974850 w 6612229"/>
              <a:gd name="connsiteY7" fmla="*/ 5630463 h 6228031"/>
              <a:gd name="connsiteX8" fmla="*/ 3500309 w 6612229"/>
              <a:gd name="connsiteY8" fmla="*/ 5630463 h 6228031"/>
              <a:gd name="connsiteX9" fmla="*/ 3500309 w 6612229"/>
              <a:gd name="connsiteY9" fmla="*/ 5634264 h 6228031"/>
              <a:gd name="connsiteX10" fmla="*/ 3690128 w 6612229"/>
              <a:gd name="connsiteY10" fmla="*/ 5626895 h 6228031"/>
              <a:gd name="connsiteX11" fmla="*/ 5830856 w 6612229"/>
              <a:gd name="connsiteY11" fmla="*/ 4071245 h 6228031"/>
              <a:gd name="connsiteX12" fmla="*/ 5270909 w 6612229"/>
              <a:gd name="connsiteY12" fmla="*/ 1320360 h 6228031"/>
              <a:gd name="connsiteX13" fmla="*/ 2515064 w 6612229"/>
              <a:gd name="connsiteY13" fmla="*/ 790484 h 6228031"/>
              <a:gd name="connsiteX14" fmla="*/ 973039 w 6612229"/>
              <a:gd name="connsiteY14" fmla="*/ 3136018 h 6228031"/>
              <a:gd name="connsiteX15" fmla="*/ 1357921 w 6612229"/>
              <a:gd name="connsiteY15" fmla="*/ 3027521 h 6228031"/>
              <a:gd name="connsiteX16" fmla="*/ 782916 w 6612229"/>
              <a:gd name="connsiteY16" fmla="*/ 3878112 h 6228031"/>
              <a:gd name="connsiteX17" fmla="*/ 0 w 6612229"/>
              <a:gd name="connsiteY17" fmla="*/ 3410316 h 6228031"/>
              <a:gd name="connsiteX18" fmla="*/ 386705 w 6612229"/>
              <a:gd name="connsiteY18" fmla="*/ 3301304 h 6228031"/>
              <a:gd name="connsiteX19" fmla="*/ 2175068 w 6612229"/>
              <a:gd name="connsiteY19" fmla="*/ 293982 h 6228031"/>
              <a:gd name="connsiteX20" fmla="*/ 3530736 w 6612229"/>
              <a:gd name="connsiteY20" fmla="*/ 195 h 622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6612229" h="6228031">
                <a:moveTo>
                  <a:pt x="3530736" y="195"/>
                </a:moveTo>
                <a:cubicBezTo>
                  <a:pt x="4295660" y="8752"/>
                  <a:pt x="5048371" y="298526"/>
                  <a:pt x="5629685" y="844165"/>
                </a:cubicBezTo>
                <a:cubicBezTo>
                  <a:pt x="6560926" y="1718255"/>
                  <a:pt x="6863672" y="3071861"/>
                  <a:pt x="6393422" y="4258907"/>
                </a:cubicBezTo>
                <a:cubicBezTo>
                  <a:pt x="5923566" y="5444959"/>
                  <a:pt x="4777122" y="6224591"/>
                  <a:pt x="3500516" y="6226210"/>
                </a:cubicBezTo>
                <a:lnTo>
                  <a:pt x="3500309" y="6063046"/>
                </a:lnTo>
                <a:lnTo>
                  <a:pt x="3500309" y="6228031"/>
                </a:lnTo>
                <a:lnTo>
                  <a:pt x="974850" y="6228031"/>
                </a:lnTo>
                <a:lnTo>
                  <a:pt x="974850" y="5630463"/>
                </a:lnTo>
                <a:lnTo>
                  <a:pt x="3500309" y="5630463"/>
                </a:lnTo>
                <a:lnTo>
                  <a:pt x="3500309" y="5634264"/>
                </a:lnTo>
                <a:lnTo>
                  <a:pt x="3690128" y="5626895"/>
                </a:lnTo>
                <a:cubicBezTo>
                  <a:pt x="4634928" y="5554563"/>
                  <a:pt x="5466676" y="4956777"/>
                  <a:pt x="5830856" y="4071245"/>
                </a:cubicBezTo>
                <a:cubicBezTo>
                  <a:pt x="6219727" y="3125674"/>
                  <a:pt x="5998555" y="2039109"/>
                  <a:pt x="5270909" y="1320360"/>
                </a:cubicBezTo>
                <a:cubicBezTo>
                  <a:pt x="4544362" y="602697"/>
                  <a:pt x="3456350" y="393501"/>
                  <a:pt x="2515064" y="790484"/>
                </a:cubicBezTo>
                <a:cubicBezTo>
                  <a:pt x="1572757" y="1187898"/>
                  <a:pt x="963757" y="2114231"/>
                  <a:pt x="973039" y="3136018"/>
                </a:cubicBezTo>
                <a:lnTo>
                  <a:pt x="1357921" y="3027521"/>
                </a:lnTo>
                <a:lnTo>
                  <a:pt x="782916" y="3878112"/>
                </a:lnTo>
                <a:lnTo>
                  <a:pt x="0" y="3410316"/>
                </a:lnTo>
                <a:lnTo>
                  <a:pt x="386705" y="3301304"/>
                </a:lnTo>
                <a:cubicBezTo>
                  <a:pt x="309500" y="2027336"/>
                  <a:pt x="1018345" y="835339"/>
                  <a:pt x="2175068" y="293982"/>
                </a:cubicBezTo>
                <a:cubicBezTo>
                  <a:pt x="2608431" y="91164"/>
                  <a:pt x="3071782" y="-4939"/>
                  <a:pt x="3530736" y="19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Freeform 3">
            <a:extLst>
              <a:ext uri="{FF2B5EF4-FFF2-40B4-BE49-F238E27FC236}">
                <a16:creationId xmlns:a16="http://schemas.microsoft.com/office/drawing/2014/main" id="{C0C1D36D-238E-9044-BDD1-33440F6C5452}"/>
              </a:ext>
            </a:extLst>
          </p:cNvPr>
          <p:cNvSpPr/>
          <p:nvPr/>
        </p:nvSpPr>
        <p:spPr>
          <a:xfrm rot="1800000" flipH="1">
            <a:off x="6386085" y="2168499"/>
            <a:ext cx="1634742" cy="1191660"/>
          </a:xfrm>
          <a:custGeom>
            <a:avLst/>
            <a:gdLst>
              <a:gd name="connsiteX0" fmla="*/ 3441125 w 4406136"/>
              <a:gd name="connsiteY0" fmla="*/ 322111 h 3211894"/>
              <a:gd name="connsiteX1" fmla="*/ 2352747 w 4406136"/>
              <a:gd name="connsiteY1" fmla="*/ 130 h 3211894"/>
              <a:gd name="connsiteX2" fmla="*/ 1449382 w 4406136"/>
              <a:gd name="connsiteY2" fmla="*/ 195931 h 3211894"/>
              <a:gd name="connsiteX3" fmla="*/ 257686 w 4406136"/>
              <a:gd name="connsiteY3" fmla="*/ 2200233 h 3211894"/>
              <a:gd name="connsiteX4" fmla="*/ 0 w 4406136"/>
              <a:gd name="connsiteY4" fmla="*/ 2272886 h 3211894"/>
              <a:gd name="connsiteX5" fmla="*/ 521705 w 4406136"/>
              <a:gd name="connsiteY5" fmla="*/ 2584660 h 3211894"/>
              <a:gd name="connsiteX6" fmla="*/ 904866 w 4406136"/>
              <a:gd name="connsiteY6" fmla="*/ 2017763 h 3211894"/>
              <a:gd name="connsiteX7" fmla="*/ 648396 w 4406136"/>
              <a:gd name="connsiteY7" fmla="*/ 2090074 h 3211894"/>
              <a:gd name="connsiteX8" fmla="*/ 1675942 w 4406136"/>
              <a:gd name="connsiteY8" fmla="*/ 526837 h 3211894"/>
              <a:gd name="connsiteX9" fmla="*/ 3512331 w 4406136"/>
              <a:gd name="connsiteY9" fmla="*/ 879985 h 3211894"/>
              <a:gd name="connsiteX10" fmla="*/ 3885459 w 4406136"/>
              <a:gd name="connsiteY10" fmla="*/ 2713379 h 3211894"/>
              <a:gd name="connsiteX11" fmla="*/ 3648724 w 4406136"/>
              <a:gd name="connsiteY11" fmla="*/ 3117583 h 3211894"/>
              <a:gd name="connsiteX12" fmla="*/ 3609582 w 4406136"/>
              <a:gd name="connsiteY12" fmla="*/ 3163644 h 3211894"/>
              <a:gd name="connsiteX13" fmla="*/ 3739619 w 4406136"/>
              <a:gd name="connsiteY13" fmla="*/ 3169790 h 3211894"/>
              <a:gd name="connsiteX14" fmla="*/ 3909073 w 4406136"/>
              <a:gd name="connsiteY14" fmla="*/ 3187147 h 3211894"/>
              <a:gd name="connsiteX15" fmla="*/ 4065138 w 4406136"/>
              <a:gd name="connsiteY15" fmla="*/ 3211894 h 3211894"/>
              <a:gd name="connsiteX16" fmla="*/ 4122498 w 4406136"/>
              <a:gd name="connsiteY16" fmla="*/ 3121697 h 3211894"/>
              <a:gd name="connsiteX17" fmla="*/ 4260331 w 4406136"/>
              <a:gd name="connsiteY17" fmla="*/ 2838450 h 3211894"/>
              <a:gd name="connsiteX18" fmla="*/ 3751406 w 4406136"/>
              <a:gd name="connsiteY18" fmla="*/ 562614 h 3211894"/>
              <a:gd name="connsiteX19" fmla="*/ 3441125 w 4406136"/>
              <a:gd name="connsiteY19" fmla="*/ 322111 h 3211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06136" h="3211894">
                <a:moveTo>
                  <a:pt x="3441125" y="322111"/>
                </a:moveTo>
                <a:cubicBezTo>
                  <a:pt x="3112743" y="114110"/>
                  <a:pt x="2735034" y="4407"/>
                  <a:pt x="2352747" y="130"/>
                </a:cubicBezTo>
                <a:cubicBezTo>
                  <a:pt x="2046918" y="-3292"/>
                  <a:pt x="1738159" y="60758"/>
                  <a:pt x="1449382" y="195931"/>
                </a:cubicBezTo>
                <a:cubicBezTo>
                  <a:pt x="678586" y="556732"/>
                  <a:pt x="206239" y="1351167"/>
                  <a:pt x="257686" y="2200233"/>
                </a:cubicBezTo>
                <a:lnTo>
                  <a:pt x="0" y="2272886"/>
                </a:lnTo>
                <a:lnTo>
                  <a:pt x="521705" y="2584660"/>
                </a:lnTo>
                <a:lnTo>
                  <a:pt x="904866" y="2017763"/>
                </a:lnTo>
                <a:lnTo>
                  <a:pt x="648396" y="2090074"/>
                </a:lnTo>
                <a:cubicBezTo>
                  <a:pt x="642211" y="1409080"/>
                  <a:pt x="1048025" y="791703"/>
                  <a:pt x="1675942" y="526837"/>
                </a:cubicBezTo>
                <a:cubicBezTo>
                  <a:pt x="2303179" y="262258"/>
                  <a:pt x="3028188" y="401682"/>
                  <a:pt x="3512331" y="879985"/>
                </a:cubicBezTo>
                <a:cubicBezTo>
                  <a:pt x="3997207" y="1359013"/>
                  <a:pt x="4144588" y="2083180"/>
                  <a:pt x="3885459" y="2713379"/>
                </a:cubicBezTo>
                <a:cubicBezTo>
                  <a:pt x="3824790" y="2860925"/>
                  <a:pt x="3744648" y="2996485"/>
                  <a:pt x="3648724" y="3117583"/>
                </a:cubicBezTo>
                <a:lnTo>
                  <a:pt x="3609582" y="3163644"/>
                </a:lnTo>
                <a:lnTo>
                  <a:pt x="3739619" y="3169790"/>
                </a:lnTo>
                <a:cubicBezTo>
                  <a:pt x="3796130" y="3174012"/>
                  <a:pt x="3852636" y="3179792"/>
                  <a:pt x="3909073" y="3187147"/>
                </a:cubicBezTo>
                <a:lnTo>
                  <a:pt x="4065138" y="3211894"/>
                </a:lnTo>
                <a:lnTo>
                  <a:pt x="4122498" y="3121697"/>
                </a:lnTo>
                <a:cubicBezTo>
                  <a:pt x="4175013" y="3031836"/>
                  <a:pt x="4221195" y="2937259"/>
                  <a:pt x="4260331" y="2838450"/>
                </a:cubicBezTo>
                <a:cubicBezTo>
                  <a:pt x="4573688" y="2047315"/>
                  <a:pt x="4371950" y="1145172"/>
                  <a:pt x="3751406" y="562614"/>
                </a:cubicBezTo>
                <a:cubicBezTo>
                  <a:pt x="3654564" y="471700"/>
                  <a:pt x="3550586" y="391445"/>
                  <a:pt x="3441125" y="322111"/>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TextBox 19">
            <a:extLst>
              <a:ext uri="{FF2B5EF4-FFF2-40B4-BE49-F238E27FC236}">
                <a16:creationId xmlns:a16="http://schemas.microsoft.com/office/drawing/2014/main" id="{60A691C5-7272-EF44-A1DF-5B76809785E2}"/>
              </a:ext>
            </a:extLst>
          </p:cNvPr>
          <p:cNvSpPr txBox="1"/>
          <p:nvPr/>
        </p:nvSpPr>
        <p:spPr>
          <a:xfrm>
            <a:off x="6787710" y="2595052"/>
            <a:ext cx="591830" cy="338554"/>
          </a:xfrm>
          <a:prstGeom prst="rect">
            <a:avLst/>
          </a:prstGeom>
          <a:noFill/>
        </p:spPr>
        <p:txBody>
          <a:bodyPr wrap="none" rtlCol="0" anchor="ctr" anchorCtr="0">
            <a:spAutoFit/>
          </a:bodyPr>
          <a:lstStyle/>
          <a:p>
            <a:pPr algn="ctr"/>
            <a:r>
              <a:rPr lang="en-US" sz="1600" b="1" dirty="0">
                <a:solidFill>
                  <a:schemeClr val="accent3"/>
                </a:solidFill>
                <a:latin typeface="Poppins" pitchFamily="2" charset="77"/>
                <a:ea typeface="League Spartan" charset="0"/>
                <a:cs typeface="Poppins" pitchFamily="2" charset="77"/>
              </a:rPr>
              <a:t>24H</a:t>
            </a:r>
          </a:p>
        </p:txBody>
      </p:sp>
      <p:sp>
        <p:nvSpPr>
          <p:cNvPr id="21" name="TextBox 20">
            <a:extLst>
              <a:ext uri="{FF2B5EF4-FFF2-40B4-BE49-F238E27FC236}">
                <a16:creationId xmlns:a16="http://schemas.microsoft.com/office/drawing/2014/main" id="{76855B7B-6BE7-0941-84E8-B0F25EE95F14}"/>
              </a:ext>
            </a:extLst>
          </p:cNvPr>
          <p:cNvSpPr txBox="1"/>
          <p:nvPr/>
        </p:nvSpPr>
        <p:spPr>
          <a:xfrm>
            <a:off x="5060343" y="5642117"/>
            <a:ext cx="2584362" cy="523220"/>
          </a:xfrm>
          <a:prstGeom prst="rect">
            <a:avLst/>
          </a:prstGeom>
          <a:noFill/>
        </p:spPr>
        <p:txBody>
          <a:bodyPr wrap="none" rtlCol="0" anchor="ctr" anchorCtr="0">
            <a:spAutoFit/>
          </a:bodyPr>
          <a:lstStyle/>
          <a:p>
            <a:pPr algn="ctr"/>
            <a:r>
              <a:rPr lang="en-US" sz="1400" b="1" dirty="0">
                <a:solidFill>
                  <a:schemeClr val="accent3"/>
                </a:solidFill>
                <a:latin typeface="Poppins" pitchFamily="2" charset="77"/>
                <a:ea typeface="League Spartan" charset="0"/>
                <a:cs typeface="Poppins" pitchFamily="2" charset="77"/>
              </a:rPr>
              <a:t>NO CHANGES IN DURATION</a:t>
            </a:r>
          </a:p>
          <a:p>
            <a:pPr algn="ctr"/>
            <a:r>
              <a:rPr lang="en-US" sz="1400" b="1" dirty="0">
                <a:solidFill>
                  <a:schemeClr val="accent3"/>
                </a:solidFill>
                <a:latin typeface="Poppins" pitchFamily="2" charset="77"/>
                <a:ea typeface="League Spartan" charset="0"/>
                <a:cs typeface="Poppins" pitchFamily="2" charset="77"/>
              </a:rPr>
              <a:t>OR GOAL DURING A SPRINT</a:t>
            </a:r>
          </a:p>
        </p:txBody>
      </p:sp>
      <p:sp>
        <p:nvSpPr>
          <p:cNvPr id="22" name="TextBox 21">
            <a:extLst>
              <a:ext uri="{FF2B5EF4-FFF2-40B4-BE49-F238E27FC236}">
                <a16:creationId xmlns:a16="http://schemas.microsoft.com/office/drawing/2014/main" id="{602380F3-EB37-2C4C-BBB3-6AF90D7F7585}"/>
              </a:ext>
            </a:extLst>
          </p:cNvPr>
          <p:cNvSpPr txBox="1"/>
          <p:nvPr/>
        </p:nvSpPr>
        <p:spPr>
          <a:xfrm>
            <a:off x="9321958" y="4716049"/>
            <a:ext cx="1358064" cy="954107"/>
          </a:xfrm>
          <a:prstGeom prst="rect">
            <a:avLst/>
          </a:prstGeom>
          <a:noFill/>
        </p:spPr>
        <p:txBody>
          <a:bodyPr wrap="none" rtlCol="0" anchor="ctr" anchorCtr="0">
            <a:spAutoFit/>
          </a:bodyPr>
          <a:lstStyle/>
          <a:p>
            <a:pPr algn="ctr"/>
            <a:r>
              <a:rPr lang="en-US" sz="1400" b="1" dirty="0">
                <a:solidFill>
                  <a:schemeClr val="accent3"/>
                </a:solidFill>
                <a:latin typeface="Poppins" pitchFamily="2" charset="77"/>
                <a:ea typeface="League Spartan" charset="0"/>
                <a:cs typeface="Poppins" pitchFamily="2" charset="77"/>
              </a:rPr>
              <a:t>POTENTIALLY</a:t>
            </a:r>
          </a:p>
          <a:p>
            <a:pPr algn="ctr"/>
            <a:r>
              <a:rPr lang="en-US" sz="1400" b="1" dirty="0">
                <a:solidFill>
                  <a:schemeClr val="accent3"/>
                </a:solidFill>
                <a:latin typeface="Poppins" pitchFamily="2" charset="77"/>
                <a:ea typeface="League Spartan" charset="0"/>
                <a:cs typeface="Poppins" pitchFamily="2" charset="77"/>
              </a:rPr>
              <a:t>SHIPPABLE</a:t>
            </a:r>
          </a:p>
          <a:p>
            <a:pPr algn="ctr"/>
            <a:r>
              <a:rPr lang="en-US" sz="1400" b="1" dirty="0">
                <a:solidFill>
                  <a:schemeClr val="accent3"/>
                </a:solidFill>
                <a:latin typeface="Poppins" pitchFamily="2" charset="77"/>
                <a:ea typeface="League Spartan" charset="0"/>
                <a:cs typeface="Poppins" pitchFamily="2" charset="77"/>
              </a:rPr>
              <a:t>PRODUCT</a:t>
            </a:r>
          </a:p>
          <a:p>
            <a:pPr algn="ctr"/>
            <a:r>
              <a:rPr lang="en-US" sz="1400" b="1" dirty="0">
                <a:solidFill>
                  <a:schemeClr val="accent3"/>
                </a:solidFill>
                <a:latin typeface="Poppins" pitchFamily="2" charset="77"/>
                <a:ea typeface="League Spartan" charset="0"/>
                <a:cs typeface="Poppins" pitchFamily="2" charset="77"/>
              </a:rPr>
              <a:t>INCREMENT</a:t>
            </a:r>
          </a:p>
        </p:txBody>
      </p:sp>
      <p:sp>
        <p:nvSpPr>
          <p:cNvPr id="13" name="TextBox 12">
            <a:extLst>
              <a:ext uri="{FF2B5EF4-FFF2-40B4-BE49-F238E27FC236}">
                <a16:creationId xmlns:a16="http://schemas.microsoft.com/office/drawing/2014/main" id="{CF7DA0AF-E630-3A40-B7C7-21EBB03AC8E4}"/>
              </a:ext>
            </a:extLst>
          </p:cNvPr>
          <p:cNvSpPr txBox="1"/>
          <p:nvPr/>
        </p:nvSpPr>
        <p:spPr>
          <a:xfrm>
            <a:off x="5736249" y="3857392"/>
            <a:ext cx="909223" cy="338554"/>
          </a:xfrm>
          <a:prstGeom prst="rect">
            <a:avLst/>
          </a:prstGeom>
          <a:noFill/>
        </p:spPr>
        <p:txBody>
          <a:bodyPr wrap="none" rtlCol="0" anchor="ctr" anchorCtr="0">
            <a:spAutoFit/>
          </a:bodyPr>
          <a:lstStyle/>
          <a:p>
            <a:pPr algn="ctr"/>
            <a:r>
              <a:rPr lang="en-US" sz="1600" b="1" dirty="0">
                <a:solidFill>
                  <a:schemeClr val="accent3"/>
                </a:solidFill>
                <a:latin typeface="Poppins" pitchFamily="2" charset="77"/>
                <a:ea typeface="League Spartan" charset="0"/>
                <a:cs typeface="Poppins" pitchFamily="2" charset="77"/>
              </a:rPr>
              <a:t>SPRINT</a:t>
            </a:r>
          </a:p>
        </p:txBody>
      </p:sp>
      <p:sp>
        <p:nvSpPr>
          <p:cNvPr id="23" name="Subtitle 2">
            <a:extLst>
              <a:ext uri="{FF2B5EF4-FFF2-40B4-BE49-F238E27FC236}">
                <a16:creationId xmlns:a16="http://schemas.microsoft.com/office/drawing/2014/main" id="{46173DBA-9BD9-EA41-B26E-680ADD478D47}"/>
              </a:ext>
            </a:extLst>
          </p:cNvPr>
          <p:cNvSpPr txBox="1">
            <a:spLocks/>
          </p:cNvSpPr>
          <p:nvPr/>
        </p:nvSpPr>
        <p:spPr>
          <a:xfrm>
            <a:off x="5739134" y="4169748"/>
            <a:ext cx="903453" cy="252057"/>
          </a:xfrm>
          <a:prstGeom prst="rect">
            <a:avLst/>
          </a:prstGeom>
        </p:spPr>
        <p:txBody>
          <a:bodyPr vert="horz" wrap="non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accent3"/>
                </a:solidFill>
                <a:latin typeface="Lato Light" panose="020F0502020204030203" pitchFamily="34" charset="0"/>
                <a:ea typeface="Lato Light" panose="020F0502020204030203" pitchFamily="34" charset="0"/>
                <a:cs typeface="Mukta ExtraLight" panose="020B0000000000000000" pitchFamily="34" charset="77"/>
              </a:rPr>
              <a:t>1 – 4 weeks</a:t>
            </a:r>
          </a:p>
        </p:txBody>
      </p:sp>
      <p:sp>
        <p:nvSpPr>
          <p:cNvPr id="26" name="Right Arrow 25">
            <a:extLst>
              <a:ext uri="{FF2B5EF4-FFF2-40B4-BE49-F238E27FC236}">
                <a16:creationId xmlns:a16="http://schemas.microsoft.com/office/drawing/2014/main" id="{EFDDF392-DE40-4F43-BD81-165CC44E337C}"/>
              </a:ext>
            </a:extLst>
          </p:cNvPr>
          <p:cNvSpPr/>
          <p:nvPr/>
        </p:nvSpPr>
        <p:spPr>
          <a:xfrm>
            <a:off x="8797559" y="4972182"/>
            <a:ext cx="409633" cy="444478"/>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TextBox 37">
            <a:extLst>
              <a:ext uri="{FF2B5EF4-FFF2-40B4-BE49-F238E27FC236}">
                <a16:creationId xmlns:a16="http://schemas.microsoft.com/office/drawing/2014/main" id="{EC59C318-4621-4947-966C-986239C51616}"/>
              </a:ext>
            </a:extLst>
          </p:cNvPr>
          <p:cNvSpPr txBox="1"/>
          <p:nvPr/>
        </p:nvSpPr>
        <p:spPr>
          <a:xfrm>
            <a:off x="5344397" y="2536381"/>
            <a:ext cx="702436" cy="400110"/>
          </a:xfrm>
          <a:prstGeom prst="rect">
            <a:avLst/>
          </a:prstGeom>
          <a:noFill/>
        </p:spPr>
        <p:txBody>
          <a:bodyPr wrap="none" rtlCol="0" anchor="ctr" anchorCtr="0">
            <a:spAutoFit/>
          </a:bodyPr>
          <a:lstStyle/>
          <a:p>
            <a:pPr algn="ctr"/>
            <a:r>
              <a:rPr lang="en-US" sz="1000" b="1" dirty="0">
                <a:solidFill>
                  <a:schemeClr val="accent2"/>
                </a:solidFill>
                <a:latin typeface="Poppins" pitchFamily="2" charset="77"/>
                <a:ea typeface="League Spartan" charset="0"/>
                <a:cs typeface="Poppins" pitchFamily="2" charset="77"/>
              </a:rPr>
              <a:t>SCRUM</a:t>
            </a:r>
          </a:p>
          <a:p>
            <a:pPr algn="ctr"/>
            <a:r>
              <a:rPr lang="en-US" sz="1000" b="1" dirty="0">
                <a:solidFill>
                  <a:schemeClr val="accent2"/>
                </a:solidFill>
                <a:latin typeface="Poppins" pitchFamily="2" charset="77"/>
                <a:ea typeface="League Spartan" charset="0"/>
                <a:cs typeface="Poppins" pitchFamily="2" charset="77"/>
              </a:rPr>
              <a:t>MASTER</a:t>
            </a:r>
          </a:p>
        </p:txBody>
      </p:sp>
      <p:sp>
        <p:nvSpPr>
          <p:cNvPr id="39" name="Freeform 8">
            <a:extLst>
              <a:ext uri="{FF2B5EF4-FFF2-40B4-BE49-F238E27FC236}">
                <a16:creationId xmlns:a16="http://schemas.microsoft.com/office/drawing/2014/main" id="{409A25AC-BA8F-0F40-983A-D349291967A7}"/>
              </a:ext>
            </a:extLst>
          </p:cNvPr>
          <p:cNvSpPr>
            <a:spLocks noChangeArrowheads="1"/>
          </p:cNvSpPr>
          <p:nvPr/>
        </p:nvSpPr>
        <p:spPr bwMode="auto">
          <a:xfrm>
            <a:off x="5590301" y="1762068"/>
            <a:ext cx="210629" cy="661050"/>
          </a:xfrm>
          <a:custGeom>
            <a:avLst/>
            <a:gdLst>
              <a:gd name="T0" fmla="*/ 1273 w 1718"/>
              <a:gd name="T1" fmla="*/ 2499 h 5397"/>
              <a:gd name="T2" fmla="*/ 302 w 1718"/>
              <a:gd name="T3" fmla="*/ 1887 h 5397"/>
              <a:gd name="T4" fmla="*/ 281 w 1718"/>
              <a:gd name="T5" fmla="*/ 2045 h 5397"/>
              <a:gd name="T6" fmla="*/ 272 w 1718"/>
              <a:gd name="T7" fmla="*/ 1890 h 5397"/>
              <a:gd name="T8" fmla="*/ 283 w 1718"/>
              <a:gd name="T9" fmla="*/ 1726 h 5397"/>
              <a:gd name="T10" fmla="*/ 565 w 1718"/>
              <a:gd name="T11" fmla="*/ 705 h 5397"/>
              <a:gd name="T12" fmla="*/ 1289 w 1718"/>
              <a:gd name="T13" fmla="*/ 2564 h 5397"/>
              <a:gd name="T14" fmla="*/ 1289 w 1718"/>
              <a:gd name="T15" fmla="*/ 2564 h 5397"/>
              <a:gd name="T16" fmla="*/ 1227 w 1718"/>
              <a:gd name="T17" fmla="*/ 1925 h 5397"/>
              <a:gd name="T18" fmla="*/ 1235 w 1718"/>
              <a:gd name="T19" fmla="*/ 1697 h 5397"/>
              <a:gd name="T20" fmla="*/ 1261 w 1718"/>
              <a:gd name="T21" fmla="*/ 1807 h 5397"/>
              <a:gd name="T22" fmla="*/ 1560 w 1718"/>
              <a:gd name="T23" fmla="*/ 4986 h 5397"/>
              <a:gd name="T24" fmla="*/ 1546 w 1718"/>
              <a:gd name="T25" fmla="*/ 4930 h 5397"/>
              <a:gd name="T26" fmla="*/ 1555 w 1718"/>
              <a:gd name="T27" fmla="*/ 4859 h 5397"/>
              <a:gd name="T28" fmla="*/ 1540 w 1718"/>
              <a:gd name="T29" fmla="*/ 4800 h 5397"/>
              <a:gd name="T30" fmla="*/ 1315 w 1718"/>
              <a:gd name="T31" fmla="*/ 2921 h 5397"/>
              <a:gd name="T32" fmla="*/ 1303 w 1718"/>
              <a:gd name="T33" fmla="*/ 2642 h 5397"/>
              <a:gd name="T34" fmla="*/ 1391 w 1718"/>
              <a:gd name="T35" fmla="*/ 2494 h 5397"/>
              <a:gd name="T36" fmla="*/ 1401 w 1718"/>
              <a:gd name="T37" fmla="*/ 2490 h 5397"/>
              <a:gd name="T38" fmla="*/ 1550 w 1718"/>
              <a:gd name="T39" fmla="*/ 1699 h 5397"/>
              <a:gd name="T40" fmla="*/ 1339 w 1718"/>
              <a:gd name="T41" fmla="*/ 836 h 5397"/>
              <a:gd name="T42" fmla="*/ 914 w 1718"/>
              <a:gd name="T43" fmla="*/ 689 h 5397"/>
              <a:gd name="T44" fmla="*/ 897 w 1718"/>
              <a:gd name="T45" fmla="*/ 589 h 5397"/>
              <a:gd name="T46" fmla="*/ 943 w 1718"/>
              <a:gd name="T47" fmla="*/ 451 h 5397"/>
              <a:gd name="T48" fmla="*/ 914 w 1718"/>
              <a:gd name="T49" fmla="*/ 331 h 5397"/>
              <a:gd name="T50" fmla="*/ 602 w 1718"/>
              <a:gd name="T51" fmla="*/ 20 h 5397"/>
              <a:gd name="T52" fmla="*/ 478 w 1718"/>
              <a:gd name="T53" fmla="*/ 345 h 5397"/>
              <a:gd name="T54" fmla="*/ 470 w 1718"/>
              <a:gd name="T55" fmla="*/ 469 h 5397"/>
              <a:gd name="T56" fmla="*/ 558 w 1718"/>
              <a:gd name="T57" fmla="*/ 610 h 5397"/>
              <a:gd name="T58" fmla="*/ 524 w 1718"/>
              <a:gd name="T59" fmla="*/ 751 h 5397"/>
              <a:gd name="T60" fmla="*/ 189 w 1718"/>
              <a:gd name="T61" fmla="*/ 873 h 5397"/>
              <a:gd name="T62" fmla="*/ 106 w 1718"/>
              <a:gd name="T63" fmla="*/ 2500 h 5397"/>
              <a:gd name="T64" fmla="*/ 152 w 1718"/>
              <a:gd name="T65" fmla="*/ 2506 h 5397"/>
              <a:gd name="T66" fmla="*/ 216 w 1718"/>
              <a:gd name="T67" fmla="*/ 2705 h 5397"/>
              <a:gd name="T68" fmla="*/ 376 w 1718"/>
              <a:gd name="T69" fmla="*/ 4228 h 5397"/>
              <a:gd name="T70" fmla="*/ 429 w 1718"/>
              <a:gd name="T71" fmla="*/ 4870 h 5397"/>
              <a:gd name="T72" fmla="*/ 439 w 1718"/>
              <a:gd name="T73" fmla="*/ 4917 h 5397"/>
              <a:gd name="T74" fmla="*/ 443 w 1718"/>
              <a:gd name="T75" fmla="*/ 5025 h 5397"/>
              <a:gd name="T76" fmla="*/ 366 w 1718"/>
              <a:gd name="T77" fmla="*/ 5205 h 5397"/>
              <a:gd name="T78" fmla="*/ 649 w 1718"/>
              <a:gd name="T79" fmla="*/ 5252 h 5397"/>
              <a:gd name="T80" fmla="*/ 757 w 1718"/>
              <a:gd name="T81" fmla="*/ 5135 h 5397"/>
              <a:gd name="T82" fmla="*/ 750 w 1718"/>
              <a:gd name="T83" fmla="*/ 5029 h 5397"/>
              <a:gd name="T84" fmla="*/ 761 w 1718"/>
              <a:gd name="T85" fmla="*/ 4811 h 5397"/>
              <a:gd name="T86" fmla="*/ 761 w 1718"/>
              <a:gd name="T87" fmla="*/ 4381 h 5397"/>
              <a:gd name="T88" fmla="*/ 708 w 1718"/>
              <a:gd name="T89" fmla="*/ 3582 h 5397"/>
              <a:gd name="T90" fmla="*/ 733 w 1718"/>
              <a:gd name="T91" fmla="*/ 3356 h 5397"/>
              <a:gd name="T92" fmla="*/ 743 w 1718"/>
              <a:gd name="T93" fmla="*/ 3191 h 5397"/>
              <a:gd name="T94" fmla="*/ 778 w 1718"/>
              <a:gd name="T95" fmla="*/ 2921 h 5397"/>
              <a:gd name="T96" fmla="*/ 1104 w 1718"/>
              <a:gd name="T97" fmla="*/ 4151 h 5397"/>
              <a:gd name="T98" fmla="*/ 1229 w 1718"/>
              <a:gd name="T99" fmla="*/ 4935 h 5397"/>
              <a:gd name="T100" fmla="*/ 1276 w 1718"/>
              <a:gd name="T101" fmla="*/ 5071 h 5397"/>
              <a:gd name="T102" fmla="*/ 1298 w 1718"/>
              <a:gd name="T103" fmla="*/ 5145 h 5397"/>
              <a:gd name="T104" fmla="*/ 1359 w 1718"/>
              <a:gd name="T105" fmla="*/ 5265 h 5397"/>
              <a:gd name="T106" fmla="*/ 1643 w 1718"/>
              <a:gd name="T107" fmla="*/ 5393 h 5397"/>
              <a:gd name="T108" fmla="*/ 1564 w 1718"/>
              <a:gd name="T109" fmla="*/ 5122 h 5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18" h="5397">
                <a:moveTo>
                  <a:pt x="1273" y="2499"/>
                </a:moveTo>
                <a:lnTo>
                  <a:pt x="1273" y="2499"/>
                </a:lnTo>
                <a:cubicBezTo>
                  <a:pt x="1273" y="2499"/>
                  <a:pt x="1273" y="2499"/>
                  <a:pt x="1273" y="2498"/>
                </a:cubicBezTo>
                <a:lnTo>
                  <a:pt x="1273" y="2498"/>
                </a:lnTo>
                <a:cubicBezTo>
                  <a:pt x="1273" y="2499"/>
                  <a:pt x="1273" y="2499"/>
                  <a:pt x="1273" y="2499"/>
                </a:cubicBezTo>
                <a:lnTo>
                  <a:pt x="1273" y="2499"/>
                </a:lnTo>
                <a:cubicBezTo>
                  <a:pt x="1273" y="2499"/>
                  <a:pt x="1275" y="2507"/>
                  <a:pt x="1277" y="2517"/>
                </a:cubicBezTo>
                <a:lnTo>
                  <a:pt x="1277" y="2517"/>
                </a:lnTo>
                <a:cubicBezTo>
                  <a:pt x="1276" y="2511"/>
                  <a:pt x="1274" y="2505"/>
                  <a:pt x="1273" y="2499"/>
                </a:cubicBezTo>
                <a:close/>
                <a:moveTo>
                  <a:pt x="302" y="1887"/>
                </a:moveTo>
                <a:lnTo>
                  <a:pt x="302" y="1887"/>
                </a:lnTo>
                <a:cubicBezTo>
                  <a:pt x="300" y="1905"/>
                  <a:pt x="293" y="1922"/>
                  <a:pt x="290" y="1941"/>
                </a:cubicBezTo>
                <a:lnTo>
                  <a:pt x="290" y="1941"/>
                </a:lnTo>
                <a:cubicBezTo>
                  <a:pt x="283" y="1975"/>
                  <a:pt x="288" y="2011"/>
                  <a:pt x="281" y="2045"/>
                </a:cubicBezTo>
                <a:lnTo>
                  <a:pt x="281" y="2045"/>
                </a:lnTo>
                <a:cubicBezTo>
                  <a:pt x="280" y="2049"/>
                  <a:pt x="277" y="2054"/>
                  <a:pt x="274" y="2052"/>
                </a:cubicBezTo>
                <a:lnTo>
                  <a:pt x="274" y="2052"/>
                </a:lnTo>
                <a:cubicBezTo>
                  <a:pt x="273" y="2016"/>
                  <a:pt x="272" y="1981"/>
                  <a:pt x="272" y="1945"/>
                </a:cubicBezTo>
                <a:lnTo>
                  <a:pt x="272" y="1945"/>
                </a:lnTo>
                <a:cubicBezTo>
                  <a:pt x="271" y="1926"/>
                  <a:pt x="271" y="1908"/>
                  <a:pt x="272" y="1890"/>
                </a:cubicBezTo>
                <a:lnTo>
                  <a:pt x="272" y="1890"/>
                </a:lnTo>
                <a:cubicBezTo>
                  <a:pt x="274" y="1864"/>
                  <a:pt x="281" y="1840"/>
                  <a:pt x="281" y="1814"/>
                </a:cubicBezTo>
                <a:lnTo>
                  <a:pt x="281" y="1814"/>
                </a:lnTo>
                <a:cubicBezTo>
                  <a:pt x="281" y="1784"/>
                  <a:pt x="272" y="1753"/>
                  <a:pt x="283" y="1726"/>
                </a:cubicBezTo>
                <a:lnTo>
                  <a:pt x="283" y="1726"/>
                </a:lnTo>
                <a:cubicBezTo>
                  <a:pt x="291" y="1766"/>
                  <a:pt x="297" y="1806"/>
                  <a:pt x="300" y="1846"/>
                </a:cubicBezTo>
                <a:lnTo>
                  <a:pt x="300" y="1846"/>
                </a:lnTo>
                <a:cubicBezTo>
                  <a:pt x="302" y="1860"/>
                  <a:pt x="303" y="1873"/>
                  <a:pt x="302" y="1887"/>
                </a:cubicBezTo>
                <a:close/>
                <a:moveTo>
                  <a:pt x="565" y="705"/>
                </a:moveTo>
                <a:lnTo>
                  <a:pt x="565" y="705"/>
                </a:lnTo>
                <a:cubicBezTo>
                  <a:pt x="565" y="714"/>
                  <a:pt x="565" y="722"/>
                  <a:pt x="565" y="730"/>
                </a:cubicBezTo>
                <a:lnTo>
                  <a:pt x="565" y="730"/>
                </a:lnTo>
                <a:cubicBezTo>
                  <a:pt x="563" y="719"/>
                  <a:pt x="564" y="711"/>
                  <a:pt x="565" y="705"/>
                </a:cubicBezTo>
                <a:close/>
                <a:moveTo>
                  <a:pt x="1289" y="2564"/>
                </a:moveTo>
                <a:lnTo>
                  <a:pt x="1289" y="2564"/>
                </a:lnTo>
                <a:cubicBezTo>
                  <a:pt x="1286" y="2554"/>
                  <a:pt x="1284" y="2544"/>
                  <a:pt x="1282" y="2534"/>
                </a:cubicBezTo>
                <a:lnTo>
                  <a:pt x="1282" y="2534"/>
                </a:lnTo>
                <a:cubicBezTo>
                  <a:pt x="1283" y="2539"/>
                  <a:pt x="1284" y="2544"/>
                  <a:pt x="1285" y="2548"/>
                </a:cubicBezTo>
                <a:lnTo>
                  <a:pt x="1285" y="2548"/>
                </a:lnTo>
                <a:cubicBezTo>
                  <a:pt x="1286" y="2552"/>
                  <a:pt x="1288" y="2558"/>
                  <a:pt x="1289" y="2564"/>
                </a:cubicBezTo>
                <a:close/>
                <a:moveTo>
                  <a:pt x="1261" y="1807"/>
                </a:moveTo>
                <a:lnTo>
                  <a:pt x="1261" y="1807"/>
                </a:lnTo>
                <a:cubicBezTo>
                  <a:pt x="1254" y="1838"/>
                  <a:pt x="1248" y="1868"/>
                  <a:pt x="1241" y="1898"/>
                </a:cubicBezTo>
                <a:lnTo>
                  <a:pt x="1241" y="1898"/>
                </a:lnTo>
                <a:cubicBezTo>
                  <a:pt x="1239" y="1908"/>
                  <a:pt x="1236" y="1920"/>
                  <a:pt x="1227" y="1925"/>
                </a:cubicBezTo>
                <a:lnTo>
                  <a:pt x="1227" y="1925"/>
                </a:lnTo>
                <a:cubicBezTo>
                  <a:pt x="1228" y="1846"/>
                  <a:pt x="1225" y="1767"/>
                  <a:pt x="1220" y="1688"/>
                </a:cubicBezTo>
                <a:lnTo>
                  <a:pt x="1220" y="1688"/>
                </a:lnTo>
                <a:cubicBezTo>
                  <a:pt x="1224" y="1683"/>
                  <a:pt x="1232" y="1690"/>
                  <a:pt x="1235" y="1697"/>
                </a:cubicBezTo>
                <a:lnTo>
                  <a:pt x="1235" y="1697"/>
                </a:lnTo>
                <a:cubicBezTo>
                  <a:pt x="1242" y="1712"/>
                  <a:pt x="1249" y="1727"/>
                  <a:pt x="1256" y="1743"/>
                </a:cubicBezTo>
                <a:lnTo>
                  <a:pt x="1256" y="1743"/>
                </a:lnTo>
                <a:cubicBezTo>
                  <a:pt x="1259" y="1749"/>
                  <a:pt x="1262" y="1756"/>
                  <a:pt x="1264" y="1762"/>
                </a:cubicBezTo>
                <a:lnTo>
                  <a:pt x="1264" y="1762"/>
                </a:lnTo>
                <a:cubicBezTo>
                  <a:pt x="1267" y="1777"/>
                  <a:pt x="1264" y="1792"/>
                  <a:pt x="1261" y="1807"/>
                </a:cubicBezTo>
                <a:close/>
                <a:moveTo>
                  <a:pt x="1529" y="5040"/>
                </a:moveTo>
                <a:lnTo>
                  <a:pt x="1529" y="5040"/>
                </a:lnTo>
                <a:cubicBezTo>
                  <a:pt x="1544" y="5034"/>
                  <a:pt x="1555" y="5029"/>
                  <a:pt x="1558" y="5029"/>
                </a:cubicBezTo>
                <a:lnTo>
                  <a:pt x="1558" y="5029"/>
                </a:lnTo>
                <a:cubicBezTo>
                  <a:pt x="1569" y="5029"/>
                  <a:pt x="1560" y="4991"/>
                  <a:pt x="1560" y="4986"/>
                </a:cubicBezTo>
                <a:lnTo>
                  <a:pt x="1560" y="4986"/>
                </a:lnTo>
                <a:cubicBezTo>
                  <a:pt x="1560" y="4977"/>
                  <a:pt x="1562" y="4969"/>
                  <a:pt x="1560" y="4960"/>
                </a:cubicBezTo>
                <a:lnTo>
                  <a:pt x="1560" y="4960"/>
                </a:lnTo>
                <a:cubicBezTo>
                  <a:pt x="1557" y="4950"/>
                  <a:pt x="1548" y="4942"/>
                  <a:pt x="1546" y="4930"/>
                </a:cubicBezTo>
                <a:lnTo>
                  <a:pt x="1546" y="4930"/>
                </a:lnTo>
                <a:cubicBezTo>
                  <a:pt x="1546" y="4924"/>
                  <a:pt x="1547" y="4918"/>
                  <a:pt x="1548" y="4911"/>
                </a:cubicBezTo>
                <a:lnTo>
                  <a:pt x="1548" y="4911"/>
                </a:lnTo>
                <a:cubicBezTo>
                  <a:pt x="1550" y="4902"/>
                  <a:pt x="1551" y="4892"/>
                  <a:pt x="1553" y="4882"/>
                </a:cubicBezTo>
                <a:lnTo>
                  <a:pt x="1553" y="4882"/>
                </a:lnTo>
                <a:cubicBezTo>
                  <a:pt x="1555" y="4875"/>
                  <a:pt x="1556" y="4866"/>
                  <a:pt x="1555" y="4859"/>
                </a:cubicBezTo>
                <a:lnTo>
                  <a:pt x="1555" y="4859"/>
                </a:lnTo>
                <a:cubicBezTo>
                  <a:pt x="1553" y="4849"/>
                  <a:pt x="1545" y="4844"/>
                  <a:pt x="1542" y="4835"/>
                </a:cubicBezTo>
                <a:lnTo>
                  <a:pt x="1542" y="4835"/>
                </a:lnTo>
                <a:cubicBezTo>
                  <a:pt x="1538" y="4826"/>
                  <a:pt x="1540" y="4810"/>
                  <a:pt x="1540" y="4800"/>
                </a:cubicBezTo>
                <a:lnTo>
                  <a:pt x="1540" y="4800"/>
                </a:lnTo>
                <a:cubicBezTo>
                  <a:pt x="1538" y="4776"/>
                  <a:pt x="1538" y="4750"/>
                  <a:pt x="1537" y="4725"/>
                </a:cubicBezTo>
                <a:lnTo>
                  <a:pt x="1537" y="4725"/>
                </a:lnTo>
                <a:cubicBezTo>
                  <a:pt x="1534" y="4504"/>
                  <a:pt x="1417" y="3746"/>
                  <a:pt x="1393" y="3625"/>
                </a:cubicBezTo>
                <a:lnTo>
                  <a:pt x="1393" y="3625"/>
                </a:lnTo>
                <a:cubicBezTo>
                  <a:pt x="1368" y="3504"/>
                  <a:pt x="1336" y="3218"/>
                  <a:pt x="1315" y="2921"/>
                </a:cubicBezTo>
                <a:lnTo>
                  <a:pt x="1315" y="2921"/>
                </a:lnTo>
                <a:cubicBezTo>
                  <a:pt x="1310" y="2838"/>
                  <a:pt x="1317" y="2738"/>
                  <a:pt x="1302" y="2635"/>
                </a:cubicBezTo>
                <a:lnTo>
                  <a:pt x="1302" y="2635"/>
                </a:lnTo>
                <a:cubicBezTo>
                  <a:pt x="1303" y="2640"/>
                  <a:pt x="1303" y="2642"/>
                  <a:pt x="1303" y="2642"/>
                </a:cubicBezTo>
                <a:lnTo>
                  <a:pt x="1303" y="2642"/>
                </a:lnTo>
                <a:cubicBezTo>
                  <a:pt x="1303" y="2642"/>
                  <a:pt x="1311" y="2622"/>
                  <a:pt x="1319" y="2596"/>
                </a:cubicBezTo>
                <a:lnTo>
                  <a:pt x="1319" y="2596"/>
                </a:lnTo>
                <a:cubicBezTo>
                  <a:pt x="1325" y="2577"/>
                  <a:pt x="1333" y="2513"/>
                  <a:pt x="1336" y="2483"/>
                </a:cubicBezTo>
                <a:lnTo>
                  <a:pt x="1336" y="2483"/>
                </a:lnTo>
                <a:cubicBezTo>
                  <a:pt x="1359" y="2491"/>
                  <a:pt x="1380" y="2493"/>
                  <a:pt x="1391" y="2494"/>
                </a:cubicBezTo>
                <a:lnTo>
                  <a:pt x="1391" y="2494"/>
                </a:lnTo>
                <a:cubicBezTo>
                  <a:pt x="1395" y="2494"/>
                  <a:pt x="1398" y="2493"/>
                  <a:pt x="1400" y="2490"/>
                </a:cubicBezTo>
                <a:lnTo>
                  <a:pt x="1400" y="2490"/>
                </a:lnTo>
                <a:cubicBezTo>
                  <a:pt x="1400" y="2490"/>
                  <a:pt x="1400" y="2490"/>
                  <a:pt x="1401" y="2490"/>
                </a:cubicBezTo>
                <a:lnTo>
                  <a:pt x="1401" y="2490"/>
                </a:lnTo>
                <a:cubicBezTo>
                  <a:pt x="1400" y="2490"/>
                  <a:pt x="1400" y="2490"/>
                  <a:pt x="1400" y="2490"/>
                </a:cubicBezTo>
                <a:lnTo>
                  <a:pt x="1400" y="2490"/>
                </a:lnTo>
                <a:cubicBezTo>
                  <a:pt x="1401" y="2489"/>
                  <a:pt x="1402" y="2488"/>
                  <a:pt x="1402" y="2486"/>
                </a:cubicBezTo>
                <a:lnTo>
                  <a:pt x="1402" y="2486"/>
                </a:lnTo>
                <a:cubicBezTo>
                  <a:pt x="1437" y="2376"/>
                  <a:pt x="1556" y="1719"/>
                  <a:pt x="1550" y="1699"/>
                </a:cubicBezTo>
                <a:lnTo>
                  <a:pt x="1550" y="1699"/>
                </a:lnTo>
                <a:cubicBezTo>
                  <a:pt x="1541" y="1634"/>
                  <a:pt x="1381" y="915"/>
                  <a:pt x="1369" y="870"/>
                </a:cubicBezTo>
                <a:lnTo>
                  <a:pt x="1369" y="870"/>
                </a:lnTo>
                <a:cubicBezTo>
                  <a:pt x="1357" y="826"/>
                  <a:pt x="1339" y="836"/>
                  <a:pt x="1339" y="836"/>
                </a:cubicBezTo>
                <a:lnTo>
                  <a:pt x="1339" y="836"/>
                </a:lnTo>
                <a:cubicBezTo>
                  <a:pt x="1306" y="814"/>
                  <a:pt x="1074" y="760"/>
                  <a:pt x="1041" y="754"/>
                </a:cubicBezTo>
                <a:lnTo>
                  <a:pt x="1041" y="754"/>
                </a:lnTo>
                <a:cubicBezTo>
                  <a:pt x="1008" y="748"/>
                  <a:pt x="973" y="718"/>
                  <a:pt x="948" y="699"/>
                </a:cubicBezTo>
                <a:lnTo>
                  <a:pt x="948" y="699"/>
                </a:lnTo>
                <a:cubicBezTo>
                  <a:pt x="924" y="681"/>
                  <a:pt x="914" y="689"/>
                  <a:pt x="914" y="689"/>
                </a:cubicBezTo>
                <a:lnTo>
                  <a:pt x="914" y="689"/>
                </a:lnTo>
                <a:cubicBezTo>
                  <a:pt x="906" y="681"/>
                  <a:pt x="905" y="679"/>
                  <a:pt x="901" y="685"/>
                </a:cubicBezTo>
                <a:lnTo>
                  <a:pt x="901" y="685"/>
                </a:lnTo>
                <a:cubicBezTo>
                  <a:pt x="898" y="664"/>
                  <a:pt x="895" y="592"/>
                  <a:pt x="897" y="589"/>
                </a:cubicBezTo>
                <a:lnTo>
                  <a:pt x="897" y="589"/>
                </a:lnTo>
                <a:cubicBezTo>
                  <a:pt x="897" y="589"/>
                  <a:pt x="906" y="568"/>
                  <a:pt x="909" y="557"/>
                </a:cubicBezTo>
                <a:lnTo>
                  <a:pt x="909" y="557"/>
                </a:lnTo>
                <a:cubicBezTo>
                  <a:pt x="912" y="546"/>
                  <a:pt x="914" y="485"/>
                  <a:pt x="914" y="485"/>
                </a:cubicBezTo>
                <a:lnTo>
                  <a:pt x="914" y="485"/>
                </a:lnTo>
                <a:cubicBezTo>
                  <a:pt x="914" y="485"/>
                  <a:pt x="933" y="486"/>
                  <a:pt x="943" y="451"/>
                </a:cubicBezTo>
                <a:lnTo>
                  <a:pt x="943" y="451"/>
                </a:lnTo>
                <a:cubicBezTo>
                  <a:pt x="953" y="416"/>
                  <a:pt x="947" y="422"/>
                  <a:pt x="952" y="383"/>
                </a:cubicBezTo>
                <a:lnTo>
                  <a:pt x="952" y="383"/>
                </a:lnTo>
                <a:cubicBezTo>
                  <a:pt x="957" y="345"/>
                  <a:pt x="950" y="295"/>
                  <a:pt x="914" y="331"/>
                </a:cubicBezTo>
                <a:lnTo>
                  <a:pt x="914" y="331"/>
                </a:lnTo>
                <a:cubicBezTo>
                  <a:pt x="915" y="320"/>
                  <a:pt x="917" y="301"/>
                  <a:pt x="922" y="250"/>
                </a:cubicBezTo>
                <a:lnTo>
                  <a:pt x="922" y="250"/>
                </a:lnTo>
                <a:cubicBezTo>
                  <a:pt x="930" y="161"/>
                  <a:pt x="903" y="126"/>
                  <a:pt x="847" y="71"/>
                </a:cubicBezTo>
                <a:lnTo>
                  <a:pt x="847" y="71"/>
                </a:lnTo>
                <a:cubicBezTo>
                  <a:pt x="789" y="16"/>
                  <a:pt x="670" y="0"/>
                  <a:pt x="602" y="20"/>
                </a:cubicBezTo>
                <a:lnTo>
                  <a:pt x="602" y="20"/>
                </a:lnTo>
                <a:cubicBezTo>
                  <a:pt x="534" y="41"/>
                  <a:pt x="445" y="135"/>
                  <a:pt x="440" y="186"/>
                </a:cubicBezTo>
                <a:lnTo>
                  <a:pt x="440" y="186"/>
                </a:lnTo>
                <a:cubicBezTo>
                  <a:pt x="434" y="238"/>
                  <a:pt x="470" y="330"/>
                  <a:pt x="478" y="345"/>
                </a:cubicBezTo>
                <a:lnTo>
                  <a:pt x="478" y="345"/>
                </a:lnTo>
                <a:cubicBezTo>
                  <a:pt x="479" y="349"/>
                  <a:pt x="483" y="355"/>
                  <a:pt x="487" y="361"/>
                </a:cubicBezTo>
                <a:lnTo>
                  <a:pt x="487" y="361"/>
                </a:lnTo>
                <a:cubicBezTo>
                  <a:pt x="475" y="353"/>
                  <a:pt x="461" y="351"/>
                  <a:pt x="451" y="366"/>
                </a:cubicBezTo>
                <a:lnTo>
                  <a:pt x="451" y="366"/>
                </a:lnTo>
                <a:cubicBezTo>
                  <a:pt x="432" y="398"/>
                  <a:pt x="461" y="432"/>
                  <a:pt x="470" y="469"/>
                </a:cubicBezTo>
                <a:lnTo>
                  <a:pt x="470" y="469"/>
                </a:lnTo>
                <a:cubicBezTo>
                  <a:pt x="479" y="506"/>
                  <a:pt x="508" y="526"/>
                  <a:pt x="531" y="513"/>
                </a:cubicBezTo>
                <a:lnTo>
                  <a:pt x="531" y="513"/>
                </a:lnTo>
                <a:cubicBezTo>
                  <a:pt x="531" y="513"/>
                  <a:pt x="532" y="583"/>
                  <a:pt x="558" y="610"/>
                </a:cubicBezTo>
                <a:lnTo>
                  <a:pt x="558" y="610"/>
                </a:lnTo>
                <a:cubicBezTo>
                  <a:pt x="558" y="610"/>
                  <a:pt x="564" y="653"/>
                  <a:pt x="565" y="699"/>
                </a:cubicBezTo>
                <a:lnTo>
                  <a:pt x="565" y="699"/>
                </a:lnTo>
                <a:cubicBezTo>
                  <a:pt x="565" y="699"/>
                  <a:pt x="549" y="711"/>
                  <a:pt x="536" y="738"/>
                </a:cubicBezTo>
                <a:lnTo>
                  <a:pt x="536" y="738"/>
                </a:lnTo>
                <a:cubicBezTo>
                  <a:pt x="536" y="735"/>
                  <a:pt x="532" y="738"/>
                  <a:pt x="524" y="751"/>
                </a:cubicBezTo>
                <a:lnTo>
                  <a:pt x="524" y="751"/>
                </a:lnTo>
                <a:cubicBezTo>
                  <a:pt x="524" y="751"/>
                  <a:pt x="514" y="756"/>
                  <a:pt x="493" y="763"/>
                </a:cubicBezTo>
                <a:lnTo>
                  <a:pt x="493" y="763"/>
                </a:lnTo>
                <a:cubicBezTo>
                  <a:pt x="472" y="769"/>
                  <a:pt x="210" y="859"/>
                  <a:pt x="189" y="873"/>
                </a:cubicBezTo>
                <a:lnTo>
                  <a:pt x="189" y="873"/>
                </a:lnTo>
                <a:cubicBezTo>
                  <a:pt x="189" y="873"/>
                  <a:pt x="165" y="865"/>
                  <a:pt x="157" y="903"/>
                </a:cubicBezTo>
                <a:lnTo>
                  <a:pt x="157" y="903"/>
                </a:lnTo>
                <a:cubicBezTo>
                  <a:pt x="148" y="941"/>
                  <a:pt x="9" y="1665"/>
                  <a:pt x="0" y="1743"/>
                </a:cubicBezTo>
                <a:lnTo>
                  <a:pt x="0" y="1743"/>
                </a:lnTo>
                <a:cubicBezTo>
                  <a:pt x="0" y="1743"/>
                  <a:pt x="62" y="2433"/>
                  <a:pt x="106" y="2500"/>
                </a:cubicBezTo>
                <a:lnTo>
                  <a:pt x="106" y="2500"/>
                </a:lnTo>
                <a:cubicBezTo>
                  <a:pt x="111" y="2513"/>
                  <a:pt x="137" y="2513"/>
                  <a:pt x="151" y="2507"/>
                </a:cubicBezTo>
                <a:lnTo>
                  <a:pt x="151" y="2507"/>
                </a:lnTo>
                <a:cubicBezTo>
                  <a:pt x="151" y="2507"/>
                  <a:pt x="151" y="2506"/>
                  <a:pt x="152" y="2506"/>
                </a:cubicBezTo>
                <a:lnTo>
                  <a:pt x="152" y="2506"/>
                </a:lnTo>
                <a:cubicBezTo>
                  <a:pt x="164" y="2535"/>
                  <a:pt x="188" y="2588"/>
                  <a:pt x="199" y="2601"/>
                </a:cubicBezTo>
                <a:lnTo>
                  <a:pt x="199" y="2601"/>
                </a:lnTo>
                <a:cubicBezTo>
                  <a:pt x="207" y="2609"/>
                  <a:pt x="211" y="2613"/>
                  <a:pt x="213" y="2615"/>
                </a:cubicBezTo>
                <a:lnTo>
                  <a:pt x="213" y="2615"/>
                </a:lnTo>
                <a:cubicBezTo>
                  <a:pt x="214" y="2652"/>
                  <a:pt x="216" y="2686"/>
                  <a:pt x="216" y="2705"/>
                </a:cubicBezTo>
                <a:lnTo>
                  <a:pt x="216" y="2705"/>
                </a:lnTo>
                <a:cubicBezTo>
                  <a:pt x="212" y="2839"/>
                  <a:pt x="309" y="3370"/>
                  <a:pt x="323" y="3518"/>
                </a:cubicBezTo>
                <a:lnTo>
                  <a:pt x="323" y="3518"/>
                </a:lnTo>
                <a:cubicBezTo>
                  <a:pt x="337" y="3666"/>
                  <a:pt x="365" y="4073"/>
                  <a:pt x="376" y="4228"/>
                </a:cubicBezTo>
                <a:lnTo>
                  <a:pt x="376" y="4228"/>
                </a:lnTo>
                <a:cubicBezTo>
                  <a:pt x="388" y="4404"/>
                  <a:pt x="417" y="4580"/>
                  <a:pt x="434" y="4755"/>
                </a:cubicBezTo>
                <a:lnTo>
                  <a:pt x="434" y="4755"/>
                </a:lnTo>
                <a:cubicBezTo>
                  <a:pt x="435" y="4778"/>
                  <a:pt x="446" y="4812"/>
                  <a:pt x="441" y="4834"/>
                </a:cubicBezTo>
                <a:lnTo>
                  <a:pt x="441" y="4834"/>
                </a:lnTo>
                <a:cubicBezTo>
                  <a:pt x="437" y="4849"/>
                  <a:pt x="423" y="4853"/>
                  <a:pt x="429" y="4870"/>
                </a:cubicBezTo>
                <a:lnTo>
                  <a:pt x="429" y="4870"/>
                </a:lnTo>
                <a:cubicBezTo>
                  <a:pt x="433" y="4881"/>
                  <a:pt x="448" y="4887"/>
                  <a:pt x="446" y="4901"/>
                </a:cubicBezTo>
                <a:lnTo>
                  <a:pt x="446" y="4901"/>
                </a:lnTo>
                <a:cubicBezTo>
                  <a:pt x="446" y="4907"/>
                  <a:pt x="442" y="4912"/>
                  <a:pt x="439" y="4917"/>
                </a:cubicBezTo>
                <a:lnTo>
                  <a:pt x="439" y="4917"/>
                </a:lnTo>
                <a:cubicBezTo>
                  <a:pt x="436" y="4923"/>
                  <a:pt x="434" y="4929"/>
                  <a:pt x="437" y="4934"/>
                </a:cubicBezTo>
                <a:lnTo>
                  <a:pt x="437" y="4934"/>
                </a:lnTo>
                <a:cubicBezTo>
                  <a:pt x="438" y="4937"/>
                  <a:pt x="443" y="4937"/>
                  <a:pt x="443" y="4940"/>
                </a:cubicBezTo>
                <a:lnTo>
                  <a:pt x="443" y="4940"/>
                </a:lnTo>
                <a:cubicBezTo>
                  <a:pt x="438" y="4976"/>
                  <a:pt x="441" y="5000"/>
                  <a:pt x="443" y="5025"/>
                </a:cubicBezTo>
                <a:lnTo>
                  <a:pt x="443" y="5025"/>
                </a:lnTo>
                <a:cubicBezTo>
                  <a:pt x="452" y="5031"/>
                  <a:pt x="472" y="5035"/>
                  <a:pt x="498" y="5037"/>
                </a:cubicBezTo>
                <a:lnTo>
                  <a:pt x="498" y="5037"/>
                </a:lnTo>
                <a:cubicBezTo>
                  <a:pt x="485" y="5084"/>
                  <a:pt x="433" y="5143"/>
                  <a:pt x="366" y="5205"/>
                </a:cubicBezTo>
                <a:lnTo>
                  <a:pt x="366" y="5205"/>
                </a:lnTo>
                <a:cubicBezTo>
                  <a:pt x="333" y="5236"/>
                  <a:pt x="272" y="5333"/>
                  <a:pt x="350" y="5367"/>
                </a:cubicBezTo>
                <a:lnTo>
                  <a:pt x="350" y="5367"/>
                </a:lnTo>
                <a:cubicBezTo>
                  <a:pt x="419" y="5382"/>
                  <a:pt x="548" y="5365"/>
                  <a:pt x="599" y="5332"/>
                </a:cubicBezTo>
                <a:lnTo>
                  <a:pt x="599" y="5332"/>
                </a:lnTo>
                <a:cubicBezTo>
                  <a:pt x="649" y="5299"/>
                  <a:pt x="635" y="5260"/>
                  <a:pt x="649" y="5252"/>
                </a:cubicBezTo>
                <a:lnTo>
                  <a:pt x="649" y="5252"/>
                </a:lnTo>
                <a:cubicBezTo>
                  <a:pt x="661" y="5244"/>
                  <a:pt x="757" y="5226"/>
                  <a:pt x="757" y="5202"/>
                </a:cubicBezTo>
                <a:lnTo>
                  <a:pt x="757" y="5202"/>
                </a:lnTo>
                <a:cubicBezTo>
                  <a:pt x="757" y="5179"/>
                  <a:pt x="765" y="5148"/>
                  <a:pt x="757" y="5135"/>
                </a:cubicBezTo>
                <a:lnTo>
                  <a:pt x="757" y="5135"/>
                </a:lnTo>
                <a:cubicBezTo>
                  <a:pt x="749" y="5122"/>
                  <a:pt x="758" y="5107"/>
                  <a:pt x="760" y="5082"/>
                </a:cubicBezTo>
                <a:lnTo>
                  <a:pt x="760" y="5082"/>
                </a:lnTo>
                <a:cubicBezTo>
                  <a:pt x="761" y="5070"/>
                  <a:pt x="756" y="5050"/>
                  <a:pt x="748" y="5031"/>
                </a:cubicBezTo>
                <a:lnTo>
                  <a:pt x="748" y="5031"/>
                </a:lnTo>
                <a:cubicBezTo>
                  <a:pt x="748" y="5030"/>
                  <a:pt x="749" y="5030"/>
                  <a:pt x="750" y="5029"/>
                </a:cubicBezTo>
                <a:lnTo>
                  <a:pt x="750" y="5029"/>
                </a:lnTo>
                <a:cubicBezTo>
                  <a:pt x="762" y="4977"/>
                  <a:pt x="752" y="4923"/>
                  <a:pt x="767" y="4870"/>
                </a:cubicBezTo>
                <a:lnTo>
                  <a:pt x="767" y="4870"/>
                </a:lnTo>
                <a:cubicBezTo>
                  <a:pt x="773" y="4846"/>
                  <a:pt x="764" y="4833"/>
                  <a:pt x="761" y="4811"/>
                </a:cubicBezTo>
                <a:lnTo>
                  <a:pt x="761" y="4811"/>
                </a:lnTo>
                <a:cubicBezTo>
                  <a:pt x="758" y="4791"/>
                  <a:pt x="763" y="4766"/>
                  <a:pt x="764" y="4746"/>
                </a:cubicBezTo>
                <a:lnTo>
                  <a:pt x="764" y="4746"/>
                </a:lnTo>
                <a:cubicBezTo>
                  <a:pt x="766" y="4700"/>
                  <a:pt x="767" y="4653"/>
                  <a:pt x="768" y="4607"/>
                </a:cubicBezTo>
                <a:lnTo>
                  <a:pt x="768" y="4607"/>
                </a:lnTo>
                <a:cubicBezTo>
                  <a:pt x="770" y="4532"/>
                  <a:pt x="766" y="4456"/>
                  <a:pt x="761" y="4381"/>
                </a:cubicBezTo>
                <a:lnTo>
                  <a:pt x="761" y="4381"/>
                </a:lnTo>
                <a:cubicBezTo>
                  <a:pt x="751" y="4226"/>
                  <a:pt x="705" y="3956"/>
                  <a:pt x="708" y="3870"/>
                </a:cubicBezTo>
                <a:lnTo>
                  <a:pt x="708" y="3870"/>
                </a:lnTo>
                <a:cubicBezTo>
                  <a:pt x="712" y="3784"/>
                  <a:pt x="698" y="3694"/>
                  <a:pt x="708" y="3582"/>
                </a:cubicBezTo>
                <a:lnTo>
                  <a:pt x="708" y="3582"/>
                </a:lnTo>
                <a:cubicBezTo>
                  <a:pt x="711" y="3554"/>
                  <a:pt x="716" y="3500"/>
                  <a:pt x="721" y="3434"/>
                </a:cubicBezTo>
                <a:lnTo>
                  <a:pt x="721" y="3434"/>
                </a:lnTo>
                <a:cubicBezTo>
                  <a:pt x="721" y="3434"/>
                  <a:pt x="721" y="3435"/>
                  <a:pt x="722" y="3436"/>
                </a:cubicBezTo>
                <a:lnTo>
                  <a:pt x="722" y="3436"/>
                </a:lnTo>
                <a:cubicBezTo>
                  <a:pt x="735" y="3431"/>
                  <a:pt x="732" y="3370"/>
                  <a:pt x="733" y="3356"/>
                </a:cubicBezTo>
                <a:lnTo>
                  <a:pt x="733" y="3356"/>
                </a:lnTo>
                <a:cubicBezTo>
                  <a:pt x="736" y="3323"/>
                  <a:pt x="738" y="3290"/>
                  <a:pt x="741" y="3258"/>
                </a:cubicBezTo>
                <a:lnTo>
                  <a:pt x="741" y="3258"/>
                </a:lnTo>
                <a:cubicBezTo>
                  <a:pt x="741" y="3235"/>
                  <a:pt x="742" y="3214"/>
                  <a:pt x="743" y="3191"/>
                </a:cubicBezTo>
                <a:lnTo>
                  <a:pt x="743" y="3191"/>
                </a:lnTo>
                <a:cubicBezTo>
                  <a:pt x="755" y="3073"/>
                  <a:pt x="766" y="2966"/>
                  <a:pt x="774" y="2931"/>
                </a:cubicBezTo>
                <a:lnTo>
                  <a:pt x="774" y="2931"/>
                </a:lnTo>
                <a:cubicBezTo>
                  <a:pt x="775" y="2930"/>
                  <a:pt x="776" y="2929"/>
                  <a:pt x="776" y="2927"/>
                </a:cubicBezTo>
                <a:lnTo>
                  <a:pt x="776" y="2927"/>
                </a:lnTo>
                <a:cubicBezTo>
                  <a:pt x="777" y="2925"/>
                  <a:pt x="778" y="2923"/>
                  <a:pt x="778" y="2921"/>
                </a:cubicBezTo>
                <a:lnTo>
                  <a:pt x="778" y="2921"/>
                </a:lnTo>
                <a:cubicBezTo>
                  <a:pt x="800" y="2902"/>
                  <a:pt x="927" y="3359"/>
                  <a:pt x="958" y="3521"/>
                </a:cubicBezTo>
                <a:lnTo>
                  <a:pt x="958" y="3521"/>
                </a:lnTo>
                <a:cubicBezTo>
                  <a:pt x="989" y="3687"/>
                  <a:pt x="1076" y="3944"/>
                  <a:pt x="1104" y="4151"/>
                </a:cubicBezTo>
                <a:lnTo>
                  <a:pt x="1104" y="4151"/>
                </a:lnTo>
                <a:cubicBezTo>
                  <a:pt x="1132" y="4358"/>
                  <a:pt x="1192" y="4732"/>
                  <a:pt x="1220" y="4867"/>
                </a:cubicBezTo>
                <a:lnTo>
                  <a:pt x="1220" y="4867"/>
                </a:lnTo>
                <a:cubicBezTo>
                  <a:pt x="1223" y="4879"/>
                  <a:pt x="1227" y="4892"/>
                  <a:pt x="1228" y="4904"/>
                </a:cubicBezTo>
                <a:lnTo>
                  <a:pt x="1228" y="4904"/>
                </a:lnTo>
                <a:cubicBezTo>
                  <a:pt x="1230" y="4914"/>
                  <a:pt x="1227" y="4925"/>
                  <a:pt x="1229" y="4935"/>
                </a:cubicBezTo>
                <a:lnTo>
                  <a:pt x="1229" y="4935"/>
                </a:lnTo>
                <a:cubicBezTo>
                  <a:pt x="1231" y="4943"/>
                  <a:pt x="1238" y="4949"/>
                  <a:pt x="1240" y="4957"/>
                </a:cubicBezTo>
                <a:lnTo>
                  <a:pt x="1240" y="4957"/>
                </a:lnTo>
                <a:cubicBezTo>
                  <a:pt x="1245" y="4993"/>
                  <a:pt x="1262" y="5034"/>
                  <a:pt x="1276" y="5071"/>
                </a:cubicBezTo>
                <a:lnTo>
                  <a:pt x="1276" y="5071"/>
                </a:lnTo>
                <a:cubicBezTo>
                  <a:pt x="1282" y="5072"/>
                  <a:pt x="1288" y="5073"/>
                  <a:pt x="1293" y="5075"/>
                </a:cubicBezTo>
                <a:lnTo>
                  <a:pt x="1293" y="5075"/>
                </a:lnTo>
                <a:cubicBezTo>
                  <a:pt x="1288" y="5096"/>
                  <a:pt x="1291" y="5118"/>
                  <a:pt x="1292" y="5129"/>
                </a:cubicBezTo>
                <a:lnTo>
                  <a:pt x="1292" y="5129"/>
                </a:lnTo>
                <a:cubicBezTo>
                  <a:pt x="1293" y="5145"/>
                  <a:pt x="1306" y="5138"/>
                  <a:pt x="1298" y="5145"/>
                </a:cubicBezTo>
                <a:lnTo>
                  <a:pt x="1298" y="5145"/>
                </a:lnTo>
                <a:cubicBezTo>
                  <a:pt x="1289" y="5152"/>
                  <a:pt x="1291" y="5219"/>
                  <a:pt x="1298" y="5229"/>
                </a:cubicBezTo>
                <a:lnTo>
                  <a:pt x="1298" y="5229"/>
                </a:lnTo>
                <a:cubicBezTo>
                  <a:pt x="1305" y="5239"/>
                  <a:pt x="1336" y="5257"/>
                  <a:pt x="1359" y="5265"/>
                </a:cubicBezTo>
                <a:lnTo>
                  <a:pt x="1359" y="5265"/>
                </a:lnTo>
                <a:cubicBezTo>
                  <a:pt x="1382" y="5274"/>
                  <a:pt x="1388" y="5288"/>
                  <a:pt x="1389" y="5309"/>
                </a:cubicBezTo>
                <a:lnTo>
                  <a:pt x="1389" y="5309"/>
                </a:lnTo>
                <a:cubicBezTo>
                  <a:pt x="1391" y="5329"/>
                  <a:pt x="1396" y="5334"/>
                  <a:pt x="1447" y="5365"/>
                </a:cubicBezTo>
                <a:lnTo>
                  <a:pt x="1447" y="5365"/>
                </a:lnTo>
                <a:cubicBezTo>
                  <a:pt x="1499" y="5396"/>
                  <a:pt x="1624" y="5396"/>
                  <a:pt x="1643" y="5393"/>
                </a:cubicBezTo>
                <a:lnTo>
                  <a:pt x="1643" y="5393"/>
                </a:lnTo>
                <a:cubicBezTo>
                  <a:pt x="1662" y="5390"/>
                  <a:pt x="1696" y="5394"/>
                  <a:pt x="1705" y="5340"/>
                </a:cubicBezTo>
                <a:lnTo>
                  <a:pt x="1705" y="5340"/>
                </a:lnTo>
                <a:cubicBezTo>
                  <a:pt x="1717" y="5269"/>
                  <a:pt x="1599" y="5161"/>
                  <a:pt x="1564" y="5122"/>
                </a:cubicBezTo>
                <a:lnTo>
                  <a:pt x="1564" y="5122"/>
                </a:lnTo>
                <a:cubicBezTo>
                  <a:pt x="1543" y="5101"/>
                  <a:pt x="1533" y="5065"/>
                  <a:pt x="1529" y="5040"/>
                </a:cubicBezTo>
                <a:close/>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41" name="Freeform 1">
            <a:extLst>
              <a:ext uri="{FF2B5EF4-FFF2-40B4-BE49-F238E27FC236}">
                <a16:creationId xmlns:a16="http://schemas.microsoft.com/office/drawing/2014/main" id="{642964D1-35B9-2D49-B3CE-17665CE57249}"/>
              </a:ext>
            </a:extLst>
          </p:cNvPr>
          <p:cNvSpPr>
            <a:spLocks noChangeArrowheads="1"/>
          </p:cNvSpPr>
          <p:nvPr/>
        </p:nvSpPr>
        <p:spPr bwMode="auto">
          <a:xfrm>
            <a:off x="8050178" y="3079523"/>
            <a:ext cx="180309" cy="594270"/>
          </a:xfrm>
          <a:custGeom>
            <a:avLst/>
            <a:gdLst>
              <a:gd name="T0" fmla="*/ 1445 w 1490"/>
              <a:gd name="T1" fmla="*/ 4716 h 4913"/>
              <a:gd name="T2" fmla="*/ 1444 w 1490"/>
              <a:gd name="T3" fmla="*/ 4746 h 4913"/>
              <a:gd name="T4" fmla="*/ 1439 w 1490"/>
              <a:gd name="T5" fmla="*/ 4760 h 4913"/>
              <a:gd name="T6" fmla="*/ 370 w 1490"/>
              <a:gd name="T7" fmla="*/ 855 h 4913"/>
              <a:gd name="T8" fmla="*/ 372 w 1490"/>
              <a:gd name="T9" fmla="*/ 856 h 4913"/>
              <a:gd name="T10" fmla="*/ 1440 w 1490"/>
              <a:gd name="T11" fmla="*/ 4672 h 4913"/>
              <a:gd name="T12" fmla="*/ 1361 w 1490"/>
              <a:gd name="T13" fmla="*/ 4316 h 4913"/>
              <a:gd name="T14" fmla="*/ 1213 w 1490"/>
              <a:gd name="T15" fmla="*/ 3412 h 4913"/>
              <a:gd name="T16" fmla="*/ 1148 w 1490"/>
              <a:gd name="T17" fmla="*/ 2994 h 4913"/>
              <a:gd name="T18" fmla="*/ 1071 w 1490"/>
              <a:gd name="T19" fmla="*/ 2264 h 4913"/>
              <a:gd name="T20" fmla="*/ 1064 w 1490"/>
              <a:gd name="T21" fmla="*/ 2238 h 4913"/>
              <a:gd name="T22" fmla="*/ 1058 w 1490"/>
              <a:gd name="T23" fmla="*/ 2216 h 4913"/>
              <a:gd name="T24" fmla="*/ 1010 w 1490"/>
              <a:gd name="T25" fmla="*/ 2050 h 4913"/>
              <a:gd name="T26" fmla="*/ 1042 w 1490"/>
              <a:gd name="T27" fmla="*/ 2094 h 4913"/>
              <a:gd name="T28" fmla="*/ 1064 w 1490"/>
              <a:gd name="T29" fmla="*/ 1912 h 4913"/>
              <a:gd name="T30" fmla="*/ 1047 w 1490"/>
              <a:gd name="T31" fmla="*/ 1700 h 4913"/>
              <a:gd name="T32" fmla="*/ 1128 w 1490"/>
              <a:gd name="T33" fmla="*/ 1008 h 4913"/>
              <a:gd name="T34" fmla="*/ 1043 w 1490"/>
              <a:gd name="T35" fmla="*/ 726 h 4913"/>
              <a:gd name="T36" fmla="*/ 906 w 1490"/>
              <a:gd name="T37" fmla="*/ 441 h 4913"/>
              <a:gd name="T38" fmla="*/ 813 w 1490"/>
              <a:gd name="T39" fmla="*/ 177 h 4913"/>
              <a:gd name="T40" fmla="*/ 567 w 1490"/>
              <a:gd name="T41" fmla="*/ 5 h 4913"/>
              <a:gd name="T42" fmla="*/ 411 w 1490"/>
              <a:gd name="T43" fmla="*/ 27 h 4913"/>
              <a:gd name="T44" fmla="*/ 284 w 1490"/>
              <a:gd name="T45" fmla="*/ 122 h 4913"/>
              <a:gd name="T46" fmla="*/ 263 w 1490"/>
              <a:gd name="T47" fmla="*/ 253 h 4913"/>
              <a:gd name="T48" fmla="*/ 279 w 1490"/>
              <a:gd name="T49" fmla="*/ 347 h 4913"/>
              <a:gd name="T50" fmla="*/ 282 w 1490"/>
              <a:gd name="T51" fmla="*/ 427 h 4913"/>
              <a:gd name="T52" fmla="*/ 315 w 1490"/>
              <a:gd name="T53" fmla="*/ 605 h 4913"/>
              <a:gd name="T54" fmla="*/ 275 w 1490"/>
              <a:gd name="T55" fmla="*/ 684 h 4913"/>
              <a:gd name="T56" fmla="*/ 262 w 1490"/>
              <a:gd name="T57" fmla="*/ 761 h 4913"/>
              <a:gd name="T58" fmla="*/ 51 w 1490"/>
              <a:gd name="T59" fmla="*/ 836 h 4913"/>
              <a:gd name="T60" fmla="*/ 24 w 1490"/>
              <a:gd name="T61" fmla="*/ 1254 h 4913"/>
              <a:gd name="T62" fmla="*/ 20 w 1490"/>
              <a:gd name="T63" fmla="*/ 1354 h 4913"/>
              <a:gd name="T64" fmla="*/ 9 w 1490"/>
              <a:gd name="T65" fmla="*/ 1419 h 4913"/>
              <a:gd name="T66" fmla="*/ 79 w 1490"/>
              <a:gd name="T67" fmla="*/ 1661 h 4913"/>
              <a:gd name="T68" fmla="*/ 128 w 1490"/>
              <a:gd name="T69" fmla="*/ 1683 h 4913"/>
              <a:gd name="T70" fmla="*/ 109 w 1490"/>
              <a:gd name="T71" fmla="*/ 1749 h 4913"/>
              <a:gd name="T72" fmla="*/ 68 w 1490"/>
              <a:gd name="T73" fmla="*/ 1812 h 4913"/>
              <a:gd name="T74" fmla="*/ 7 w 1490"/>
              <a:gd name="T75" fmla="*/ 1968 h 4913"/>
              <a:gd name="T76" fmla="*/ 5 w 1490"/>
              <a:gd name="T77" fmla="*/ 1995 h 4913"/>
              <a:gd name="T78" fmla="*/ 54 w 1490"/>
              <a:gd name="T79" fmla="*/ 2057 h 4913"/>
              <a:gd name="T80" fmla="*/ 122 w 1490"/>
              <a:gd name="T81" fmla="*/ 1950 h 4913"/>
              <a:gd name="T82" fmla="*/ 74 w 1490"/>
              <a:gd name="T83" fmla="*/ 2063 h 4913"/>
              <a:gd name="T84" fmla="*/ 67 w 1490"/>
              <a:gd name="T85" fmla="*/ 2086 h 4913"/>
              <a:gd name="T86" fmla="*/ 229 w 1490"/>
              <a:gd name="T87" fmla="*/ 3064 h 4913"/>
              <a:gd name="T88" fmla="*/ 301 w 1490"/>
              <a:gd name="T89" fmla="*/ 3438 h 4913"/>
              <a:gd name="T90" fmla="*/ 411 w 1490"/>
              <a:gd name="T91" fmla="*/ 4394 h 4913"/>
              <a:gd name="T92" fmla="*/ 417 w 1490"/>
              <a:gd name="T93" fmla="*/ 4519 h 4913"/>
              <a:gd name="T94" fmla="*/ 393 w 1490"/>
              <a:gd name="T95" fmla="*/ 4726 h 4913"/>
              <a:gd name="T96" fmla="*/ 371 w 1490"/>
              <a:gd name="T97" fmla="*/ 4822 h 4913"/>
              <a:gd name="T98" fmla="*/ 582 w 1490"/>
              <a:gd name="T99" fmla="*/ 4848 h 4913"/>
              <a:gd name="T100" fmla="*/ 582 w 1490"/>
              <a:gd name="T101" fmla="*/ 4688 h 4913"/>
              <a:gd name="T102" fmla="*/ 584 w 1490"/>
              <a:gd name="T103" fmla="*/ 4635 h 4913"/>
              <a:gd name="T104" fmla="*/ 585 w 1490"/>
              <a:gd name="T105" fmla="*/ 4630 h 4913"/>
              <a:gd name="T106" fmla="*/ 609 w 1490"/>
              <a:gd name="T107" fmla="*/ 4452 h 4913"/>
              <a:gd name="T108" fmla="*/ 558 w 1490"/>
              <a:gd name="T109" fmla="*/ 4340 h 4913"/>
              <a:gd name="T110" fmla="*/ 577 w 1490"/>
              <a:gd name="T111" fmla="*/ 3723 h 4913"/>
              <a:gd name="T112" fmla="*/ 781 w 1490"/>
              <a:gd name="T113" fmla="*/ 3045 h 4913"/>
              <a:gd name="T114" fmla="*/ 940 w 1490"/>
              <a:gd name="T115" fmla="*/ 3478 h 4913"/>
              <a:gd name="T116" fmla="*/ 1222 w 1490"/>
              <a:gd name="T117" fmla="*/ 4308 h 4913"/>
              <a:gd name="T118" fmla="*/ 1220 w 1490"/>
              <a:gd name="T119" fmla="*/ 4399 h 4913"/>
              <a:gd name="T120" fmla="*/ 1261 w 1490"/>
              <a:gd name="T121" fmla="*/ 4826 h 4913"/>
              <a:gd name="T122" fmla="*/ 1475 w 1490"/>
              <a:gd name="T123" fmla="*/ 4891 h 4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0" h="4913">
                <a:moveTo>
                  <a:pt x="1445" y="4716"/>
                </a:moveTo>
                <a:lnTo>
                  <a:pt x="1445" y="4716"/>
                </a:lnTo>
                <a:cubicBezTo>
                  <a:pt x="1445" y="4711"/>
                  <a:pt x="1445" y="4708"/>
                  <a:pt x="1446" y="4709"/>
                </a:cubicBezTo>
                <a:lnTo>
                  <a:pt x="1446" y="4709"/>
                </a:lnTo>
                <a:cubicBezTo>
                  <a:pt x="1445" y="4708"/>
                  <a:pt x="1445" y="4711"/>
                  <a:pt x="1445" y="4716"/>
                </a:cubicBezTo>
                <a:close/>
                <a:moveTo>
                  <a:pt x="1444" y="4746"/>
                </a:moveTo>
                <a:lnTo>
                  <a:pt x="1444" y="4746"/>
                </a:lnTo>
                <a:cubicBezTo>
                  <a:pt x="1445" y="4743"/>
                  <a:pt x="1445" y="4739"/>
                  <a:pt x="1445" y="4736"/>
                </a:cubicBezTo>
                <a:lnTo>
                  <a:pt x="1445" y="4736"/>
                </a:lnTo>
                <a:cubicBezTo>
                  <a:pt x="1445" y="4739"/>
                  <a:pt x="1445" y="4743"/>
                  <a:pt x="1444" y="4746"/>
                </a:cubicBezTo>
                <a:close/>
                <a:moveTo>
                  <a:pt x="1439" y="4760"/>
                </a:moveTo>
                <a:lnTo>
                  <a:pt x="1439" y="4760"/>
                </a:lnTo>
                <a:cubicBezTo>
                  <a:pt x="1441" y="4758"/>
                  <a:pt x="1442" y="4755"/>
                  <a:pt x="1443" y="4752"/>
                </a:cubicBezTo>
                <a:lnTo>
                  <a:pt x="1443" y="4752"/>
                </a:lnTo>
                <a:cubicBezTo>
                  <a:pt x="1442" y="4755"/>
                  <a:pt x="1441" y="4758"/>
                  <a:pt x="1439" y="4760"/>
                </a:cubicBezTo>
                <a:close/>
                <a:moveTo>
                  <a:pt x="370" y="855"/>
                </a:moveTo>
                <a:lnTo>
                  <a:pt x="369" y="854"/>
                </a:lnTo>
                <a:lnTo>
                  <a:pt x="369" y="854"/>
                </a:lnTo>
                <a:lnTo>
                  <a:pt x="369" y="854"/>
                </a:lnTo>
                <a:lnTo>
                  <a:pt x="370" y="855"/>
                </a:lnTo>
                <a:close/>
                <a:moveTo>
                  <a:pt x="371" y="855"/>
                </a:moveTo>
                <a:lnTo>
                  <a:pt x="371" y="855"/>
                </a:lnTo>
                <a:cubicBezTo>
                  <a:pt x="371" y="855"/>
                  <a:pt x="372" y="854"/>
                  <a:pt x="372" y="853"/>
                </a:cubicBezTo>
                <a:lnTo>
                  <a:pt x="372" y="853"/>
                </a:lnTo>
                <a:cubicBezTo>
                  <a:pt x="372" y="854"/>
                  <a:pt x="372" y="855"/>
                  <a:pt x="372" y="856"/>
                </a:cubicBezTo>
                <a:lnTo>
                  <a:pt x="371" y="855"/>
                </a:lnTo>
                <a:close/>
                <a:moveTo>
                  <a:pt x="1446" y="4709"/>
                </a:moveTo>
                <a:lnTo>
                  <a:pt x="1446" y="4709"/>
                </a:lnTo>
                <a:cubicBezTo>
                  <a:pt x="1445" y="4695"/>
                  <a:pt x="1442" y="4682"/>
                  <a:pt x="1440" y="4672"/>
                </a:cubicBezTo>
                <a:lnTo>
                  <a:pt x="1440" y="4672"/>
                </a:lnTo>
                <a:cubicBezTo>
                  <a:pt x="1433" y="4642"/>
                  <a:pt x="1413" y="4539"/>
                  <a:pt x="1405" y="4511"/>
                </a:cubicBezTo>
                <a:lnTo>
                  <a:pt x="1405" y="4511"/>
                </a:lnTo>
                <a:cubicBezTo>
                  <a:pt x="1398" y="4483"/>
                  <a:pt x="1385" y="4475"/>
                  <a:pt x="1385" y="4440"/>
                </a:cubicBezTo>
                <a:lnTo>
                  <a:pt x="1385" y="4440"/>
                </a:lnTo>
                <a:cubicBezTo>
                  <a:pt x="1382" y="4366"/>
                  <a:pt x="1365" y="4329"/>
                  <a:pt x="1361" y="4316"/>
                </a:cubicBezTo>
                <a:lnTo>
                  <a:pt x="1361" y="4316"/>
                </a:lnTo>
                <a:cubicBezTo>
                  <a:pt x="1355" y="4303"/>
                  <a:pt x="1357" y="4229"/>
                  <a:pt x="1357" y="4229"/>
                </a:cubicBezTo>
                <a:lnTo>
                  <a:pt x="1357" y="4229"/>
                </a:lnTo>
                <a:cubicBezTo>
                  <a:pt x="1353" y="3689"/>
                  <a:pt x="1230" y="3460"/>
                  <a:pt x="1213" y="3412"/>
                </a:cubicBezTo>
                <a:lnTo>
                  <a:pt x="1213" y="3412"/>
                </a:lnTo>
                <a:cubicBezTo>
                  <a:pt x="1200" y="3375"/>
                  <a:pt x="1193" y="3305"/>
                  <a:pt x="1171" y="3194"/>
                </a:cubicBezTo>
                <a:lnTo>
                  <a:pt x="1171" y="3194"/>
                </a:lnTo>
                <a:cubicBezTo>
                  <a:pt x="1162" y="3155"/>
                  <a:pt x="1154" y="3084"/>
                  <a:pt x="1144" y="2994"/>
                </a:cubicBezTo>
                <a:lnTo>
                  <a:pt x="1144" y="2994"/>
                </a:lnTo>
                <a:cubicBezTo>
                  <a:pt x="1145" y="2994"/>
                  <a:pt x="1146" y="2994"/>
                  <a:pt x="1148" y="2994"/>
                </a:cubicBezTo>
                <a:lnTo>
                  <a:pt x="1148" y="2994"/>
                </a:lnTo>
                <a:cubicBezTo>
                  <a:pt x="1164" y="2991"/>
                  <a:pt x="1176" y="2976"/>
                  <a:pt x="1175" y="2959"/>
                </a:cubicBezTo>
                <a:lnTo>
                  <a:pt x="1175" y="2959"/>
                </a:lnTo>
                <a:cubicBezTo>
                  <a:pt x="1168" y="2864"/>
                  <a:pt x="1142" y="2561"/>
                  <a:pt x="1071" y="2264"/>
                </a:cubicBezTo>
                <a:lnTo>
                  <a:pt x="1071" y="2264"/>
                </a:lnTo>
                <a:lnTo>
                  <a:pt x="1071" y="2264"/>
                </a:lnTo>
                <a:cubicBezTo>
                  <a:pt x="1071" y="2264"/>
                  <a:pt x="1070" y="2264"/>
                  <a:pt x="1070" y="2263"/>
                </a:cubicBezTo>
                <a:lnTo>
                  <a:pt x="1070" y="2263"/>
                </a:lnTo>
                <a:cubicBezTo>
                  <a:pt x="1068" y="2255"/>
                  <a:pt x="1066" y="2246"/>
                  <a:pt x="1064" y="2238"/>
                </a:cubicBezTo>
                <a:lnTo>
                  <a:pt x="1064" y="2238"/>
                </a:lnTo>
                <a:cubicBezTo>
                  <a:pt x="1062" y="2231"/>
                  <a:pt x="1061" y="2224"/>
                  <a:pt x="1059" y="2214"/>
                </a:cubicBezTo>
                <a:lnTo>
                  <a:pt x="1060" y="2221"/>
                </a:lnTo>
                <a:lnTo>
                  <a:pt x="1060" y="2221"/>
                </a:lnTo>
                <a:cubicBezTo>
                  <a:pt x="1059" y="2219"/>
                  <a:pt x="1059" y="2218"/>
                  <a:pt x="1058" y="2216"/>
                </a:cubicBezTo>
                <a:lnTo>
                  <a:pt x="1058" y="2216"/>
                </a:lnTo>
                <a:cubicBezTo>
                  <a:pt x="1058" y="2215"/>
                  <a:pt x="1059" y="2215"/>
                  <a:pt x="1059" y="2214"/>
                </a:cubicBezTo>
                <a:lnTo>
                  <a:pt x="1059" y="2214"/>
                </a:lnTo>
                <a:cubicBezTo>
                  <a:pt x="1059" y="2215"/>
                  <a:pt x="1058" y="2215"/>
                  <a:pt x="1058" y="2215"/>
                </a:cubicBezTo>
                <a:lnTo>
                  <a:pt x="1058" y="2215"/>
                </a:lnTo>
                <a:cubicBezTo>
                  <a:pt x="1044" y="2159"/>
                  <a:pt x="1028" y="2104"/>
                  <a:pt x="1010" y="2050"/>
                </a:cubicBezTo>
                <a:lnTo>
                  <a:pt x="1010" y="2050"/>
                </a:lnTo>
                <a:cubicBezTo>
                  <a:pt x="1010" y="2051"/>
                  <a:pt x="1010" y="2051"/>
                  <a:pt x="1010" y="2051"/>
                </a:cubicBezTo>
                <a:lnTo>
                  <a:pt x="1010" y="2051"/>
                </a:lnTo>
                <a:cubicBezTo>
                  <a:pt x="1034" y="2075"/>
                  <a:pt x="1039" y="2089"/>
                  <a:pt x="1042" y="2094"/>
                </a:cubicBezTo>
                <a:lnTo>
                  <a:pt x="1042" y="2094"/>
                </a:lnTo>
                <a:cubicBezTo>
                  <a:pt x="1046" y="2101"/>
                  <a:pt x="1060" y="2097"/>
                  <a:pt x="1070" y="2097"/>
                </a:cubicBezTo>
                <a:lnTo>
                  <a:pt x="1070" y="2097"/>
                </a:lnTo>
                <a:cubicBezTo>
                  <a:pt x="1080" y="2097"/>
                  <a:pt x="1072" y="2081"/>
                  <a:pt x="1069" y="2041"/>
                </a:cubicBezTo>
                <a:lnTo>
                  <a:pt x="1069" y="2041"/>
                </a:lnTo>
                <a:cubicBezTo>
                  <a:pt x="1065" y="2000"/>
                  <a:pt x="1052" y="1923"/>
                  <a:pt x="1064" y="1912"/>
                </a:cubicBezTo>
                <a:lnTo>
                  <a:pt x="1064" y="1912"/>
                </a:lnTo>
                <a:cubicBezTo>
                  <a:pt x="1075" y="1900"/>
                  <a:pt x="1092" y="1896"/>
                  <a:pt x="1078" y="1842"/>
                </a:cubicBezTo>
                <a:lnTo>
                  <a:pt x="1078" y="1842"/>
                </a:lnTo>
                <a:cubicBezTo>
                  <a:pt x="1064" y="1787"/>
                  <a:pt x="1045" y="1703"/>
                  <a:pt x="1047" y="1700"/>
                </a:cubicBezTo>
                <a:lnTo>
                  <a:pt x="1047" y="1700"/>
                </a:lnTo>
                <a:cubicBezTo>
                  <a:pt x="1048" y="1698"/>
                  <a:pt x="1041" y="1698"/>
                  <a:pt x="1072" y="1692"/>
                </a:cubicBezTo>
                <a:lnTo>
                  <a:pt x="1072" y="1692"/>
                </a:lnTo>
                <a:cubicBezTo>
                  <a:pt x="1104" y="1686"/>
                  <a:pt x="1111" y="1667"/>
                  <a:pt x="1111" y="1667"/>
                </a:cubicBezTo>
                <a:lnTo>
                  <a:pt x="1111" y="1667"/>
                </a:lnTo>
                <a:cubicBezTo>
                  <a:pt x="1186" y="1497"/>
                  <a:pt x="1151" y="1202"/>
                  <a:pt x="1128" y="1008"/>
                </a:cubicBezTo>
                <a:lnTo>
                  <a:pt x="1128" y="1008"/>
                </a:lnTo>
                <a:cubicBezTo>
                  <a:pt x="1104" y="815"/>
                  <a:pt x="1072" y="753"/>
                  <a:pt x="1055" y="733"/>
                </a:cubicBezTo>
                <a:lnTo>
                  <a:pt x="1055" y="733"/>
                </a:lnTo>
                <a:cubicBezTo>
                  <a:pt x="1054" y="731"/>
                  <a:pt x="1049" y="729"/>
                  <a:pt x="1043" y="726"/>
                </a:cubicBezTo>
                <a:lnTo>
                  <a:pt x="1043" y="726"/>
                </a:lnTo>
                <a:cubicBezTo>
                  <a:pt x="1029" y="689"/>
                  <a:pt x="984" y="666"/>
                  <a:pt x="967" y="629"/>
                </a:cubicBezTo>
                <a:lnTo>
                  <a:pt x="967" y="629"/>
                </a:lnTo>
                <a:cubicBezTo>
                  <a:pt x="951" y="593"/>
                  <a:pt x="964" y="550"/>
                  <a:pt x="950" y="512"/>
                </a:cubicBezTo>
                <a:lnTo>
                  <a:pt x="950" y="512"/>
                </a:lnTo>
                <a:cubicBezTo>
                  <a:pt x="940" y="486"/>
                  <a:pt x="919" y="466"/>
                  <a:pt x="906" y="441"/>
                </a:cubicBezTo>
                <a:lnTo>
                  <a:pt x="906" y="441"/>
                </a:lnTo>
                <a:cubicBezTo>
                  <a:pt x="889" y="406"/>
                  <a:pt x="891" y="366"/>
                  <a:pt x="884" y="328"/>
                </a:cubicBezTo>
                <a:lnTo>
                  <a:pt x="884" y="328"/>
                </a:lnTo>
                <a:cubicBezTo>
                  <a:pt x="873" y="273"/>
                  <a:pt x="843" y="224"/>
                  <a:pt x="813" y="177"/>
                </a:cubicBezTo>
                <a:lnTo>
                  <a:pt x="813" y="177"/>
                </a:lnTo>
                <a:cubicBezTo>
                  <a:pt x="785" y="132"/>
                  <a:pt x="778" y="105"/>
                  <a:pt x="737" y="73"/>
                </a:cubicBezTo>
                <a:lnTo>
                  <a:pt x="737" y="73"/>
                </a:lnTo>
                <a:cubicBezTo>
                  <a:pt x="709" y="57"/>
                  <a:pt x="688" y="26"/>
                  <a:pt x="672" y="17"/>
                </a:cubicBezTo>
                <a:lnTo>
                  <a:pt x="672" y="17"/>
                </a:lnTo>
                <a:cubicBezTo>
                  <a:pt x="641" y="0"/>
                  <a:pt x="603" y="2"/>
                  <a:pt x="567" y="5"/>
                </a:cubicBezTo>
                <a:lnTo>
                  <a:pt x="567" y="5"/>
                </a:lnTo>
                <a:cubicBezTo>
                  <a:pt x="538" y="7"/>
                  <a:pt x="510" y="9"/>
                  <a:pt x="482" y="11"/>
                </a:cubicBezTo>
                <a:lnTo>
                  <a:pt x="482" y="11"/>
                </a:lnTo>
                <a:cubicBezTo>
                  <a:pt x="458" y="13"/>
                  <a:pt x="432" y="15"/>
                  <a:pt x="411" y="27"/>
                </a:cubicBezTo>
                <a:lnTo>
                  <a:pt x="411" y="27"/>
                </a:lnTo>
                <a:cubicBezTo>
                  <a:pt x="401" y="33"/>
                  <a:pt x="392" y="40"/>
                  <a:pt x="382" y="47"/>
                </a:cubicBezTo>
                <a:lnTo>
                  <a:pt x="382" y="47"/>
                </a:lnTo>
                <a:cubicBezTo>
                  <a:pt x="365" y="59"/>
                  <a:pt x="345" y="67"/>
                  <a:pt x="327" y="77"/>
                </a:cubicBezTo>
                <a:lnTo>
                  <a:pt x="327" y="77"/>
                </a:lnTo>
                <a:cubicBezTo>
                  <a:pt x="309" y="88"/>
                  <a:pt x="291" y="102"/>
                  <a:pt x="284" y="122"/>
                </a:cubicBezTo>
                <a:lnTo>
                  <a:pt x="284" y="122"/>
                </a:lnTo>
                <a:cubicBezTo>
                  <a:pt x="276" y="140"/>
                  <a:pt x="278" y="161"/>
                  <a:pt x="277" y="181"/>
                </a:cubicBezTo>
                <a:lnTo>
                  <a:pt x="277" y="181"/>
                </a:lnTo>
                <a:cubicBezTo>
                  <a:pt x="269" y="205"/>
                  <a:pt x="263" y="228"/>
                  <a:pt x="263" y="253"/>
                </a:cubicBezTo>
                <a:lnTo>
                  <a:pt x="263" y="253"/>
                </a:lnTo>
                <a:cubicBezTo>
                  <a:pt x="263" y="272"/>
                  <a:pt x="270" y="317"/>
                  <a:pt x="277" y="323"/>
                </a:cubicBezTo>
                <a:lnTo>
                  <a:pt x="277" y="323"/>
                </a:lnTo>
                <a:cubicBezTo>
                  <a:pt x="278" y="324"/>
                  <a:pt x="280" y="325"/>
                  <a:pt x="281" y="325"/>
                </a:cubicBezTo>
                <a:lnTo>
                  <a:pt x="281" y="325"/>
                </a:lnTo>
                <a:cubicBezTo>
                  <a:pt x="279" y="330"/>
                  <a:pt x="278" y="337"/>
                  <a:pt x="279" y="347"/>
                </a:cubicBezTo>
                <a:lnTo>
                  <a:pt x="279" y="347"/>
                </a:lnTo>
                <a:cubicBezTo>
                  <a:pt x="282" y="366"/>
                  <a:pt x="288" y="378"/>
                  <a:pt x="295" y="393"/>
                </a:cubicBezTo>
                <a:lnTo>
                  <a:pt x="295" y="393"/>
                </a:lnTo>
                <a:cubicBezTo>
                  <a:pt x="292" y="404"/>
                  <a:pt x="285" y="416"/>
                  <a:pt x="282" y="427"/>
                </a:cubicBezTo>
                <a:lnTo>
                  <a:pt x="282" y="427"/>
                </a:lnTo>
                <a:cubicBezTo>
                  <a:pt x="272" y="457"/>
                  <a:pt x="285" y="490"/>
                  <a:pt x="301" y="518"/>
                </a:cubicBezTo>
                <a:lnTo>
                  <a:pt x="301" y="518"/>
                </a:lnTo>
                <a:cubicBezTo>
                  <a:pt x="308" y="529"/>
                  <a:pt x="315" y="540"/>
                  <a:pt x="318" y="553"/>
                </a:cubicBezTo>
                <a:lnTo>
                  <a:pt x="318" y="553"/>
                </a:lnTo>
                <a:cubicBezTo>
                  <a:pt x="322" y="570"/>
                  <a:pt x="318" y="588"/>
                  <a:pt x="315" y="605"/>
                </a:cubicBezTo>
                <a:lnTo>
                  <a:pt x="315" y="605"/>
                </a:lnTo>
                <a:cubicBezTo>
                  <a:pt x="313" y="614"/>
                  <a:pt x="311" y="621"/>
                  <a:pt x="309" y="625"/>
                </a:cubicBezTo>
                <a:lnTo>
                  <a:pt x="309" y="625"/>
                </a:lnTo>
                <a:cubicBezTo>
                  <a:pt x="303" y="638"/>
                  <a:pt x="278" y="679"/>
                  <a:pt x="275" y="684"/>
                </a:cubicBezTo>
                <a:lnTo>
                  <a:pt x="275" y="684"/>
                </a:lnTo>
                <a:cubicBezTo>
                  <a:pt x="274" y="688"/>
                  <a:pt x="275" y="689"/>
                  <a:pt x="273" y="709"/>
                </a:cubicBezTo>
                <a:lnTo>
                  <a:pt x="273" y="709"/>
                </a:lnTo>
                <a:cubicBezTo>
                  <a:pt x="271" y="723"/>
                  <a:pt x="268" y="744"/>
                  <a:pt x="265" y="761"/>
                </a:cubicBezTo>
                <a:lnTo>
                  <a:pt x="265" y="761"/>
                </a:lnTo>
                <a:cubicBezTo>
                  <a:pt x="264" y="761"/>
                  <a:pt x="262" y="761"/>
                  <a:pt x="262" y="761"/>
                </a:cubicBezTo>
                <a:lnTo>
                  <a:pt x="262" y="761"/>
                </a:lnTo>
                <a:cubicBezTo>
                  <a:pt x="262" y="761"/>
                  <a:pt x="229" y="764"/>
                  <a:pt x="201" y="771"/>
                </a:cubicBezTo>
                <a:lnTo>
                  <a:pt x="201" y="771"/>
                </a:lnTo>
                <a:cubicBezTo>
                  <a:pt x="174" y="777"/>
                  <a:pt x="63" y="830"/>
                  <a:pt x="51" y="836"/>
                </a:cubicBezTo>
                <a:lnTo>
                  <a:pt x="51" y="836"/>
                </a:lnTo>
                <a:cubicBezTo>
                  <a:pt x="40" y="842"/>
                  <a:pt x="39" y="853"/>
                  <a:pt x="38" y="869"/>
                </a:cubicBezTo>
                <a:lnTo>
                  <a:pt x="38" y="869"/>
                </a:lnTo>
                <a:cubicBezTo>
                  <a:pt x="37" y="885"/>
                  <a:pt x="31" y="1213"/>
                  <a:pt x="30" y="1222"/>
                </a:cubicBezTo>
                <a:lnTo>
                  <a:pt x="30" y="1222"/>
                </a:lnTo>
                <a:cubicBezTo>
                  <a:pt x="30" y="1231"/>
                  <a:pt x="32" y="1236"/>
                  <a:pt x="24" y="1254"/>
                </a:cubicBezTo>
                <a:lnTo>
                  <a:pt x="24" y="1254"/>
                </a:lnTo>
                <a:cubicBezTo>
                  <a:pt x="16" y="1272"/>
                  <a:pt x="21" y="1314"/>
                  <a:pt x="16" y="1322"/>
                </a:cubicBezTo>
                <a:lnTo>
                  <a:pt x="16" y="1322"/>
                </a:lnTo>
                <a:cubicBezTo>
                  <a:pt x="10" y="1330"/>
                  <a:pt x="19" y="1344"/>
                  <a:pt x="20" y="1354"/>
                </a:cubicBezTo>
                <a:lnTo>
                  <a:pt x="20" y="1354"/>
                </a:lnTo>
                <a:cubicBezTo>
                  <a:pt x="22" y="1364"/>
                  <a:pt x="19" y="1364"/>
                  <a:pt x="16" y="1370"/>
                </a:cubicBezTo>
                <a:lnTo>
                  <a:pt x="16" y="1370"/>
                </a:lnTo>
                <a:cubicBezTo>
                  <a:pt x="12" y="1375"/>
                  <a:pt x="18" y="1380"/>
                  <a:pt x="18" y="1385"/>
                </a:cubicBezTo>
                <a:lnTo>
                  <a:pt x="18" y="1385"/>
                </a:lnTo>
                <a:cubicBezTo>
                  <a:pt x="18" y="1390"/>
                  <a:pt x="14" y="1397"/>
                  <a:pt x="9" y="1419"/>
                </a:cubicBezTo>
                <a:lnTo>
                  <a:pt x="9" y="1419"/>
                </a:lnTo>
                <a:cubicBezTo>
                  <a:pt x="3" y="1441"/>
                  <a:pt x="5" y="1512"/>
                  <a:pt x="9" y="1539"/>
                </a:cubicBezTo>
                <a:lnTo>
                  <a:pt x="9" y="1539"/>
                </a:lnTo>
                <a:cubicBezTo>
                  <a:pt x="12" y="1566"/>
                  <a:pt x="59" y="1645"/>
                  <a:pt x="79" y="1661"/>
                </a:cubicBezTo>
                <a:lnTo>
                  <a:pt x="79" y="1661"/>
                </a:lnTo>
                <a:cubicBezTo>
                  <a:pt x="99" y="1677"/>
                  <a:pt x="130" y="1684"/>
                  <a:pt x="130" y="1684"/>
                </a:cubicBezTo>
                <a:lnTo>
                  <a:pt x="130" y="1684"/>
                </a:lnTo>
                <a:cubicBezTo>
                  <a:pt x="130" y="1685"/>
                  <a:pt x="130" y="1685"/>
                  <a:pt x="130" y="1685"/>
                </a:cubicBezTo>
                <a:lnTo>
                  <a:pt x="130" y="1685"/>
                </a:lnTo>
                <a:cubicBezTo>
                  <a:pt x="129" y="1684"/>
                  <a:pt x="128" y="1683"/>
                  <a:pt x="128" y="1683"/>
                </a:cubicBezTo>
                <a:lnTo>
                  <a:pt x="128" y="1683"/>
                </a:lnTo>
                <a:cubicBezTo>
                  <a:pt x="100" y="1691"/>
                  <a:pt x="120" y="1723"/>
                  <a:pt x="120" y="1723"/>
                </a:cubicBezTo>
                <a:lnTo>
                  <a:pt x="120" y="1723"/>
                </a:lnTo>
                <a:cubicBezTo>
                  <a:pt x="108" y="1727"/>
                  <a:pt x="107" y="1741"/>
                  <a:pt x="109" y="1749"/>
                </a:cubicBezTo>
                <a:lnTo>
                  <a:pt x="109" y="1749"/>
                </a:lnTo>
                <a:cubicBezTo>
                  <a:pt x="111" y="1755"/>
                  <a:pt x="117" y="1759"/>
                  <a:pt x="126" y="1764"/>
                </a:cubicBezTo>
                <a:lnTo>
                  <a:pt x="126" y="1764"/>
                </a:lnTo>
                <a:cubicBezTo>
                  <a:pt x="125" y="1767"/>
                  <a:pt x="124" y="1769"/>
                  <a:pt x="123" y="1770"/>
                </a:cubicBezTo>
                <a:lnTo>
                  <a:pt x="123" y="1770"/>
                </a:lnTo>
                <a:cubicBezTo>
                  <a:pt x="117" y="1778"/>
                  <a:pt x="98" y="1795"/>
                  <a:pt x="68" y="1812"/>
                </a:cubicBezTo>
                <a:lnTo>
                  <a:pt x="68" y="1812"/>
                </a:lnTo>
                <a:cubicBezTo>
                  <a:pt x="19" y="1839"/>
                  <a:pt x="29" y="1842"/>
                  <a:pt x="18" y="1884"/>
                </a:cubicBezTo>
                <a:lnTo>
                  <a:pt x="18" y="1884"/>
                </a:lnTo>
                <a:cubicBezTo>
                  <a:pt x="8" y="1920"/>
                  <a:pt x="9" y="1926"/>
                  <a:pt x="7" y="1968"/>
                </a:cubicBezTo>
                <a:lnTo>
                  <a:pt x="7" y="1968"/>
                </a:lnTo>
                <a:lnTo>
                  <a:pt x="7" y="1968"/>
                </a:lnTo>
                <a:lnTo>
                  <a:pt x="7" y="1968"/>
                </a:lnTo>
                <a:lnTo>
                  <a:pt x="7" y="1969"/>
                </a:lnTo>
                <a:lnTo>
                  <a:pt x="7" y="1969"/>
                </a:lnTo>
                <a:cubicBezTo>
                  <a:pt x="7" y="1976"/>
                  <a:pt x="6" y="1984"/>
                  <a:pt x="5" y="1995"/>
                </a:cubicBezTo>
                <a:lnTo>
                  <a:pt x="5" y="1995"/>
                </a:lnTo>
                <a:cubicBezTo>
                  <a:pt x="0" y="2064"/>
                  <a:pt x="37" y="2074"/>
                  <a:pt x="45" y="2080"/>
                </a:cubicBezTo>
                <a:lnTo>
                  <a:pt x="45" y="2080"/>
                </a:lnTo>
                <a:cubicBezTo>
                  <a:pt x="53" y="2085"/>
                  <a:pt x="50" y="2080"/>
                  <a:pt x="54" y="2057"/>
                </a:cubicBezTo>
                <a:lnTo>
                  <a:pt x="54" y="2057"/>
                </a:lnTo>
                <a:cubicBezTo>
                  <a:pt x="56" y="2046"/>
                  <a:pt x="66" y="2030"/>
                  <a:pt x="80" y="2010"/>
                </a:cubicBezTo>
                <a:lnTo>
                  <a:pt x="80" y="2010"/>
                </a:lnTo>
                <a:cubicBezTo>
                  <a:pt x="90" y="1999"/>
                  <a:pt x="99" y="1987"/>
                  <a:pt x="106" y="1974"/>
                </a:cubicBezTo>
                <a:lnTo>
                  <a:pt x="106" y="1974"/>
                </a:lnTo>
                <a:cubicBezTo>
                  <a:pt x="111" y="1967"/>
                  <a:pt x="117" y="1959"/>
                  <a:pt x="122" y="1950"/>
                </a:cubicBezTo>
                <a:lnTo>
                  <a:pt x="122" y="1950"/>
                </a:lnTo>
                <a:cubicBezTo>
                  <a:pt x="121" y="1951"/>
                  <a:pt x="121" y="1952"/>
                  <a:pt x="121" y="1953"/>
                </a:cubicBezTo>
                <a:lnTo>
                  <a:pt x="121" y="1953"/>
                </a:lnTo>
                <a:cubicBezTo>
                  <a:pt x="109" y="1972"/>
                  <a:pt x="90" y="2010"/>
                  <a:pt x="74" y="2063"/>
                </a:cubicBezTo>
                <a:lnTo>
                  <a:pt x="74" y="2063"/>
                </a:lnTo>
                <a:lnTo>
                  <a:pt x="74" y="2062"/>
                </a:lnTo>
                <a:lnTo>
                  <a:pt x="74" y="2062"/>
                </a:lnTo>
                <a:cubicBezTo>
                  <a:pt x="74" y="2062"/>
                  <a:pt x="68" y="2078"/>
                  <a:pt x="67" y="2085"/>
                </a:cubicBezTo>
                <a:lnTo>
                  <a:pt x="67" y="2085"/>
                </a:lnTo>
                <a:cubicBezTo>
                  <a:pt x="67" y="2085"/>
                  <a:pt x="67" y="2085"/>
                  <a:pt x="67" y="2086"/>
                </a:cubicBezTo>
                <a:lnTo>
                  <a:pt x="67" y="2086"/>
                </a:lnTo>
                <a:cubicBezTo>
                  <a:pt x="38" y="2190"/>
                  <a:pt x="22" y="2344"/>
                  <a:pt x="75" y="2543"/>
                </a:cubicBezTo>
                <a:lnTo>
                  <a:pt x="75" y="2543"/>
                </a:lnTo>
                <a:cubicBezTo>
                  <a:pt x="173" y="2903"/>
                  <a:pt x="215" y="2978"/>
                  <a:pt x="229" y="3064"/>
                </a:cubicBezTo>
                <a:lnTo>
                  <a:pt x="229" y="3064"/>
                </a:lnTo>
                <a:cubicBezTo>
                  <a:pt x="230" y="3074"/>
                  <a:pt x="239" y="3083"/>
                  <a:pt x="250" y="3083"/>
                </a:cubicBezTo>
                <a:lnTo>
                  <a:pt x="258" y="3083"/>
                </a:lnTo>
                <a:lnTo>
                  <a:pt x="258" y="3083"/>
                </a:lnTo>
                <a:cubicBezTo>
                  <a:pt x="269" y="3171"/>
                  <a:pt x="301" y="3388"/>
                  <a:pt x="301" y="3438"/>
                </a:cubicBezTo>
                <a:lnTo>
                  <a:pt x="301" y="3438"/>
                </a:lnTo>
                <a:cubicBezTo>
                  <a:pt x="279" y="3682"/>
                  <a:pt x="311" y="3878"/>
                  <a:pt x="318" y="3915"/>
                </a:cubicBezTo>
                <a:lnTo>
                  <a:pt x="318" y="3915"/>
                </a:lnTo>
                <a:cubicBezTo>
                  <a:pt x="325" y="3952"/>
                  <a:pt x="388" y="4238"/>
                  <a:pt x="398" y="4281"/>
                </a:cubicBezTo>
                <a:lnTo>
                  <a:pt x="398" y="4281"/>
                </a:lnTo>
                <a:cubicBezTo>
                  <a:pt x="409" y="4323"/>
                  <a:pt x="415" y="4378"/>
                  <a:pt x="411" y="4394"/>
                </a:cubicBezTo>
                <a:lnTo>
                  <a:pt x="411" y="4394"/>
                </a:lnTo>
                <a:cubicBezTo>
                  <a:pt x="406" y="4411"/>
                  <a:pt x="415" y="4452"/>
                  <a:pt x="421" y="4470"/>
                </a:cubicBezTo>
                <a:lnTo>
                  <a:pt x="421" y="4470"/>
                </a:lnTo>
                <a:cubicBezTo>
                  <a:pt x="428" y="4490"/>
                  <a:pt x="425" y="4494"/>
                  <a:pt x="417" y="4519"/>
                </a:cubicBezTo>
                <a:lnTo>
                  <a:pt x="417" y="4519"/>
                </a:lnTo>
                <a:cubicBezTo>
                  <a:pt x="410" y="4541"/>
                  <a:pt x="403" y="4678"/>
                  <a:pt x="395" y="4719"/>
                </a:cubicBezTo>
                <a:lnTo>
                  <a:pt x="395" y="4719"/>
                </a:lnTo>
                <a:cubicBezTo>
                  <a:pt x="395" y="4721"/>
                  <a:pt x="394" y="4724"/>
                  <a:pt x="393" y="4725"/>
                </a:cubicBezTo>
                <a:lnTo>
                  <a:pt x="393" y="4725"/>
                </a:lnTo>
                <a:cubicBezTo>
                  <a:pt x="393" y="4726"/>
                  <a:pt x="393" y="4726"/>
                  <a:pt x="393" y="4726"/>
                </a:cubicBezTo>
                <a:lnTo>
                  <a:pt x="393" y="4726"/>
                </a:lnTo>
                <a:cubicBezTo>
                  <a:pt x="393" y="4717"/>
                  <a:pt x="393" y="4713"/>
                  <a:pt x="389" y="4721"/>
                </a:cubicBezTo>
                <a:lnTo>
                  <a:pt x="389" y="4721"/>
                </a:lnTo>
                <a:cubicBezTo>
                  <a:pt x="389" y="4721"/>
                  <a:pt x="359" y="4795"/>
                  <a:pt x="371" y="4822"/>
                </a:cubicBezTo>
                <a:lnTo>
                  <a:pt x="371" y="4822"/>
                </a:lnTo>
                <a:cubicBezTo>
                  <a:pt x="383" y="4849"/>
                  <a:pt x="404" y="4900"/>
                  <a:pt x="407" y="4902"/>
                </a:cubicBezTo>
                <a:lnTo>
                  <a:pt x="407" y="4902"/>
                </a:lnTo>
                <a:cubicBezTo>
                  <a:pt x="411" y="4904"/>
                  <a:pt x="420" y="4910"/>
                  <a:pt x="467" y="4900"/>
                </a:cubicBezTo>
                <a:lnTo>
                  <a:pt x="467" y="4900"/>
                </a:lnTo>
                <a:cubicBezTo>
                  <a:pt x="527" y="4888"/>
                  <a:pt x="574" y="4862"/>
                  <a:pt x="582" y="4848"/>
                </a:cubicBezTo>
                <a:lnTo>
                  <a:pt x="582" y="4848"/>
                </a:lnTo>
                <a:cubicBezTo>
                  <a:pt x="591" y="4834"/>
                  <a:pt x="586" y="4748"/>
                  <a:pt x="585" y="4725"/>
                </a:cubicBezTo>
                <a:lnTo>
                  <a:pt x="585" y="4725"/>
                </a:lnTo>
                <a:cubicBezTo>
                  <a:pt x="584" y="4702"/>
                  <a:pt x="582" y="4691"/>
                  <a:pt x="582" y="4688"/>
                </a:cubicBezTo>
                <a:lnTo>
                  <a:pt x="582" y="4688"/>
                </a:lnTo>
                <a:cubicBezTo>
                  <a:pt x="581" y="4690"/>
                  <a:pt x="580" y="4699"/>
                  <a:pt x="577" y="4712"/>
                </a:cubicBezTo>
                <a:lnTo>
                  <a:pt x="577" y="4712"/>
                </a:lnTo>
                <a:cubicBezTo>
                  <a:pt x="581" y="4684"/>
                  <a:pt x="583" y="4654"/>
                  <a:pt x="584" y="4637"/>
                </a:cubicBezTo>
                <a:lnTo>
                  <a:pt x="584" y="4637"/>
                </a:lnTo>
                <a:cubicBezTo>
                  <a:pt x="584" y="4636"/>
                  <a:pt x="584" y="4635"/>
                  <a:pt x="584" y="4635"/>
                </a:cubicBezTo>
                <a:lnTo>
                  <a:pt x="584" y="4635"/>
                </a:lnTo>
                <a:cubicBezTo>
                  <a:pt x="584" y="4635"/>
                  <a:pt x="584" y="4635"/>
                  <a:pt x="584" y="4634"/>
                </a:cubicBezTo>
                <a:lnTo>
                  <a:pt x="584" y="4634"/>
                </a:lnTo>
                <a:lnTo>
                  <a:pt x="584" y="4634"/>
                </a:lnTo>
                <a:cubicBezTo>
                  <a:pt x="584" y="4633"/>
                  <a:pt x="584" y="4631"/>
                  <a:pt x="585" y="4630"/>
                </a:cubicBezTo>
                <a:lnTo>
                  <a:pt x="585" y="4630"/>
                </a:lnTo>
                <a:cubicBezTo>
                  <a:pt x="586" y="4621"/>
                  <a:pt x="588" y="4611"/>
                  <a:pt x="602" y="4561"/>
                </a:cubicBezTo>
                <a:lnTo>
                  <a:pt x="602" y="4561"/>
                </a:lnTo>
                <a:cubicBezTo>
                  <a:pt x="618" y="4503"/>
                  <a:pt x="618" y="4481"/>
                  <a:pt x="609" y="4452"/>
                </a:cubicBezTo>
                <a:lnTo>
                  <a:pt x="609" y="4452"/>
                </a:lnTo>
                <a:cubicBezTo>
                  <a:pt x="600" y="4424"/>
                  <a:pt x="583" y="4393"/>
                  <a:pt x="583" y="4393"/>
                </a:cubicBezTo>
                <a:lnTo>
                  <a:pt x="583" y="4393"/>
                </a:lnTo>
                <a:cubicBezTo>
                  <a:pt x="581" y="4391"/>
                  <a:pt x="580" y="4390"/>
                  <a:pt x="578" y="4390"/>
                </a:cubicBezTo>
                <a:lnTo>
                  <a:pt x="578" y="4390"/>
                </a:lnTo>
                <a:cubicBezTo>
                  <a:pt x="576" y="4376"/>
                  <a:pt x="566" y="4358"/>
                  <a:pt x="558" y="4340"/>
                </a:cubicBezTo>
                <a:lnTo>
                  <a:pt x="558" y="4340"/>
                </a:lnTo>
                <a:cubicBezTo>
                  <a:pt x="550" y="4320"/>
                  <a:pt x="544" y="4295"/>
                  <a:pt x="544" y="4218"/>
                </a:cubicBezTo>
                <a:lnTo>
                  <a:pt x="544" y="4218"/>
                </a:lnTo>
                <a:cubicBezTo>
                  <a:pt x="544" y="4141"/>
                  <a:pt x="576" y="3802"/>
                  <a:pt x="577" y="3723"/>
                </a:cubicBezTo>
                <a:lnTo>
                  <a:pt x="577" y="3723"/>
                </a:lnTo>
                <a:cubicBezTo>
                  <a:pt x="579" y="3644"/>
                  <a:pt x="564" y="3459"/>
                  <a:pt x="574" y="3421"/>
                </a:cubicBezTo>
                <a:lnTo>
                  <a:pt x="574" y="3421"/>
                </a:lnTo>
                <a:cubicBezTo>
                  <a:pt x="582" y="3391"/>
                  <a:pt x="593" y="3197"/>
                  <a:pt x="591" y="3066"/>
                </a:cubicBezTo>
                <a:lnTo>
                  <a:pt x="591" y="3066"/>
                </a:lnTo>
                <a:cubicBezTo>
                  <a:pt x="651" y="3061"/>
                  <a:pt x="717" y="3054"/>
                  <a:pt x="781" y="3045"/>
                </a:cubicBezTo>
                <a:lnTo>
                  <a:pt x="781" y="3045"/>
                </a:lnTo>
                <a:cubicBezTo>
                  <a:pt x="795" y="3092"/>
                  <a:pt x="806" y="3132"/>
                  <a:pt x="814" y="3158"/>
                </a:cubicBezTo>
                <a:lnTo>
                  <a:pt x="814" y="3158"/>
                </a:lnTo>
                <a:cubicBezTo>
                  <a:pt x="840" y="3250"/>
                  <a:pt x="912" y="3416"/>
                  <a:pt x="940" y="3478"/>
                </a:cubicBezTo>
                <a:lnTo>
                  <a:pt x="940" y="3478"/>
                </a:lnTo>
                <a:cubicBezTo>
                  <a:pt x="968" y="3539"/>
                  <a:pt x="986" y="3564"/>
                  <a:pt x="994" y="3603"/>
                </a:cubicBezTo>
                <a:lnTo>
                  <a:pt x="994" y="3603"/>
                </a:lnTo>
                <a:cubicBezTo>
                  <a:pt x="1019" y="3760"/>
                  <a:pt x="1077" y="3888"/>
                  <a:pt x="1127" y="4027"/>
                </a:cubicBezTo>
                <a:lnTo>
                  <a:pt x="1127" y="4027"/>
                </a:lnTo>
                <a:cubicBezTo>
                  <a:pt x="1177" y="4166"/>
                  <a:pt x="1221" y="4298"/>
                  <a:pt x="1222" y="4308"/>
                </a:cubicBezTo>
                <a:lnTo>
                  <a:pt x="1222" y="4308"/>
                </a:lnTo>
                <a:cubicBezTo>
                  <a:pt x="1223" y="4319"/>
                  <a:pt x="1221" y="4333"/>
                  <a:pt x="1221" y="4360"/>
                </a:cubicBezTo>
                <a:lnTo>
                  <a:pt x="1221" y="4360"/>
                </a:lnTo>
                <a:cubicBezTo>
                  <a:pt x="1221" y="4370"/>
                  <a:pt x="1221" y="4384"/>
                  <a:pt x="1220" y="4399"/>
                </a:cubicBezTo>
                <a:lnTo>
                  <a:pt x="1220" y="4399"/>
                </a:lnTo>
                <a:cubicBezTo>
                  <a:pt x="1220" y="4399"/>
                  <a:pt x="1191" y="4437"/>
                  <a:pt x="1195" y="4473"/>
                </a:cubicBezTo>
                <a:lnTo>
                  <a:pt x="1195" y="4473"/>
                </a:lnTo>
                <a:cubicBezTo>
                  <a:pt x="1198" y="4508"/>
                  <a:pt x="1232" y="4560"/>
                  <a:pt x="1240" y="4622"/>
                </a:cubicBezTo>
                <a:lnTo>
                  <a:pt x="1240" y="4622"/>
                </a:lnTo>
                <a:cubicBezTo>
                  <a:pt x="1249" y="4685"/>
                  <a:pt x="1251" y="4768"/>
                  <a:pt x="1261" y="4826"/>
                </a:cubicBezTo>
                <a:lnTo>
                  <a:pt x="1261" y="4826"/>
                </a:lnTo>
                <a:cubicBezTo>
                  <a:pt x="1270" y="4884"/>
                  <a:pt x="1374" y="4891"/>
                  <a:pt x="1432" y="4907"/>
                </a:cubicBezTo>
                <a:lnTo>
                  <a:pt x="1432" y="4907"/>
                </a:lnTo>
                <a:cubicBezTo>
                  <a:pt x="1448" y="4912"/>
                  <a:pt x="1468" y="4906"/>
                  <a:pt x="1475" y="4891"/>
                </a:cubicBezTo>
                <a:lnTo>
                  <a:pt x="1475" y="4891"/>
                </a:lnTo>
                <a:cubicBezTo>
                  <a:pt x="1488" y="4863"/>
                  <a:pt x="1489" y="4800"/>
                  <a:pt x="1478" y="4777"/>
                </a:cubicBezTo>
                <a:lnTo>
                  <a:pt x="1478" y="4777"/>
                </a:lnTo>
                <a:cubicBezTo>
                  <a:pt x="1465" y="4748"/>
                  <a:pt x="1449" y="4711"/>
                  <a:pt x="1446" y="4709"/>
                </a:cubicBezTo>
                <a:close/>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42" name="Freeform 2">
            <a:extLst>
              <a:ext uri="{FF2B5EF4-FFF2-40B4-BE49-F238E27FC236}">
                <a16:creationId xmlns:a16="http://schemas.microsoft.com/office/drawing/2014/main" id="{6F804DC3-8930-6240-858F-EE89E5351A0F}"/>
              </a:ext>
            </a:extLst>
          </p:cNvPr>
          <p:cNvSpPr>
            <a:spLocks noChangeArrowheads="1"/>
          </p:cNvSpPr>
          <p:nvPr/>
        </p:nvSpPr>
        <p:spPr bwMode="auto">
          <a:xfrm>
            <a:off x="8467674" y="3073122"/>
            <a:ext cx="167505" cy="605473"/>
          </a:xfrm>
          <a:custGeom>
            <a:avLst/>
            <a:gdLst>
              <a:gd name="T0" fmla="*/ 602 w 1383"/>
              <a:gd name="T1" fmla="*/ 711 h 5006"/>
              <a:gd name="T2" fmla="*/ 307 w 1383"/>
              <a:gd name="T3" fmla="*/ 1472 h 5006"/>
              <a:gd name="T4" fmla="*/ 319 w 1383"/>
              <a:gd name="T5" fmla="*/ 1552 h 5006"/>
              <a:gd name="T6" fmla="*/ 280 w 1383"/>
              <a:gd name="T7" fmla="*/ 1644 h 5006"/>
              <a:gd name="T8" fmla="*/ 285 w 1383"/>
              <a:gd name="T9" fmla="*/ 1582 h 5006"/>
              <a:gd name="T10" fmla="*/ 291 w 1383"/>
              <a:gd name="T11" fmla="*/ 1492 h 5006"/>
              <a:gd name="T12" fmla="*/ 1086 w 1383"/>
              <a:gd name="T13" fmla="*/ 1690 h 5006"/>
              <a:gd name="T14" fmla="*/ 1059 w 1383"/>
              <a:gd name="T15" fmla="*/ 1664 h 5006"/>
              <a:gd name="T16" fmla="*/ 1049 w 1383"/>
              <a:gd name="T17" fmla="*/ 1596 h 5006"/>
              <a:gd name="T18" fmla="*/ 1080 w 1383"/>
              <a:gd name="T19" fmla="*/ 1498 h 5006"/>
              <a:gd name="T20" fmla="*/ 1095 w 1383"/>
              <a:gd name="T21" fmla="*/ 1429 h 5006"/>
              <a:gd name="T22" fmla="*/ 1106 w 1383"/>
              <a:gd name="T23" fmla="*/ 1479 h 5006"/>
              <a:gd name="T24" fmla="*/ 1118 w 1383"/>
              <a:gd name="T25" fmla="*/ 1566 h 5006"/>
              <a:gd name="T26" fmla="*/ 896 w 1383"/>
              <a:gd name="T27" fmla="*/ 600 h 5006"/>
              <a:gd name="T28" fmla="*/ 894 w 1383"/>
              <a:gd name="T29" fmla="*/ 606 h 5006"/>
              <a:gd name="T30" fmla="*/ 1373 w 1383"/>
              <a:gd name="T31" fmla="*/ 1665 h 5006"/>
              <a:gd name="T32" fmla="*/ 1255 w 1383"/>
              <a:gd name="T33" fmla="*/ 900 h 5006"/>
              <a:gd name="T34" fmla="*/ 1058 w 1383"/>
              <a:gd name="T35" fmla="*/ 754 h 5006"/>
              <a:gd name="T36" fmla="*/ 1029 w 1383"/>
              <a:gd name="T37" fmla="*/ 549 h 5006"/>
              <a:gd name="T38" fmla="*/ 1052 w 1383"/>
              <a:gd name="T39" fmla="*/ 241 h 5006"/>
              <a:gd name="T40" fmla="*/ 802 w 1383"/>
              <a:gd name="T41" fmla="*/ 6 h 5006"/>
              <a:gd name="T42" fmla="*/ 542 w 1383"/>
              <a:gd name="T43" fmla="*/ 186 h 5006"/>
              <a:gd name="T44" fmla="*/ 567 w 1383"/>
              <a:gd name="T45" fmla="*/ 532 h 5006"/>
              <a:gd name="T46" fmla="*/ 577 w 1383"/>
              <a:gd name="T47" fmla="*/ 725 h 5006"/>
              <a:gd name="T48" fmla="*/ 216 w 1383"/>
              <a:gd name="T49" fmla="*/ 844 h 5006"/>
              <a:gd name="T50" fmla="*/ 4 w 1383"/>
              <a:gd name="T51" fmla="*/ 1609 h 5006"/>
              <a:gd name="T52" fmla="*/ 36 w 1383"/>
              <a:gd name="T53" fmla="*/ 1720 h 5006"/>
              <a:gd name="T54" fmla="*/ 238 w 1383"/>
              <a:gd name="T55" fmla="*/ 2115 h 5006"/>
              <a:gd name="T56" fmla="*/ 260 w 1383"/>
              <a:gd name="T57" fmla="*/ 2205 h 5006"/>
              <a:gd name="T58" fmla="*/ 411 w 1383"/>
              <a:gd name="T59" fmla="*/ 3352 h 5006"/>
              <a:gd name="T60" fmla="*/ 405 w 1383"/>
              <a:gd name="T61" fmla="*/ 3679 h 5006"/>
              <a:gd name="T62" fmla="*/ 501 w 1383"/>
              <a:gd name="T63" fmla="*/ 4363 h 5006"/>
              <a:gd name="T64" fmla="*/ 513 w 1383"/>
              <a:gd name="T65" fmla="*/ 4388 h 5006"/>
              <a:gd name="T66" fmla="*/ 517 w 1383"/>
              <a:gd name="T67" fmla="*/ 4574 h 5006"/>
              <a:gd name="T68" fmla="*/ 463 w 1383"/>
              <a:gd name="T69" fmla="*/ 4930 h 5006"/>
              <a:gd name="T70" fmla="*/ 671 w 1383"/>
              <a:gd name="T71" fmla="*/ 4807 h 5006"/>
              <a:gd name="T72" fmla="*/ 677 w 1383"/>
              <a:gd name="T73" fmla="*/ 4696 h 5006"/>
              <a:gd name="T74" fmla="*/ 651 w 1383"/>
              <a:gd name="T75" fmla="*/ 4412 h 5006"/>
              <a:gd name="T76" fmla="*/ 648 w 1383"/>
              <a:gd name="T77" fmla="*/ 4357 h 5006"/>
              <a:gd name="T78" fmla="*/ 698 w 1383"/>
              <a:gd name="T79" fmla="*/ 3744 h 5006"/>
              <a:gd name="T80" fmla="*/ 713 w 1383"/>
              <a:gd name="T81" fmla="*/ 3286 h 5006"/>
              <a:gd name="T82" fmla="*/ 706 w 1383"/>
              <a:gd name="T83" fmla="*/ 2894 h 5006"/>
              <a:gd name="T84" fmla="*/ 709 w 1383"/>
              <a:gd name="T85" fmla="*/ 2807 h 5006"/>
              <a:gd name="T86" fmla="*/ 726 w 1383"/>
              <a:gd name="T87" fmla="*/ 2574 h 5006"/>
              <a:gd name="T88" fmla="*/ 730 w 1383"/>
              <a:gd name="T89" fmla="*/ 3066 h 5006"/>
              <a:gd name="T90" fmla="*/ 740 w 1383"/>
              <a:gd name="T91" fmla="*/ 3823 h 5006"/>
              <a:gd name="T92" fmla="*/ 747 w 1383"/>
              <a:gd name="T93" fmla="*/ 4356 h 5006"/>
              <a:gd name="T94" fmla="*/ 719 w 1383"/>
              <a:gd name="T95" fmla="*/ 4504 h 5006"/>
              <a:gd name="T96" fmla="*/ 685 w 1383"/>
              <a:gd name="T97" fmla="*/ 4821 h 5006"/>
              <a:gd name="T98" fmla="*/ 911 w 1383"/>
              <a:gd name="T99" fmla="*/ 4890 h 5006"/>
              <a:gd name="T100" fmla="*/ 888 w 1383"/>
              <a:gd name="T101" fmla="*/ 4539 h 5006"/>
              <a:gd name="T102" fmla="*/ 914 w 1383"/>
              <a:gd name="T103" fmla="*/ 4365 h 5006"/>
              <a:gd name="T104" fmla="*/ 1019 w 1383"/>
              <a:gd name="T105" fmla="*/ 3737 h 5006"/>
              <a:gd name="T106" fmla="*/ 1005 w 1383"/>
              <a:gd name="T107" fmla="*/ 3590 h 5006"/>
              <a:gd name="T108" fmla="*/ 1195 w 1383"/>
              <a:gd name="T109" fmla="*/ 2529 h 5006"/>
              <a:gd name="T110" fmla="*/ 1156 w 1383"/>
              <a:gd name="T111" fmla="*/ 2097 h 5006"/>
              <a:gd name="T112" fmla="*/ 1210 w 1383"/>
              <a:gd name="T113" fmla="*/ 1916 h 5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3" h="5006">
                <a:moveTo>
                  <a:pt x="763" y="4355"/>
                </a:moveTo>
                <a:lnTo>
                  <a:pt x="763" y="4355"/>
                </a:lnTo>
                <a:cubicBezTo>
                  <a:pt x="759" y="4355"/>
                  <a:pt x="755" y="4355"/>
                  <a:pt x="750" y="4356"/>
                </a:cubicBezTo>
                <a:lnTo>
                  <a:pt x="750" y="4356"/>
                </a:lnTo>
                <a:cubicBezTo>
                  <a:pt x="755" y="4355"/>
                  <a:pt x="759" y="4355"/>
                  <a:pt x="763" y="4355"/>
                </a:cubicBezTo>
                <a:close/>
                <a:moveTo>
                  <a:pt x="602" y="716"/>
                </a:moveTo>
                <a:lnTo>
                  <a:pt x="602" y="716"/>
                </a:lnTo>
                <a:cubicBezTo>
                  <a:pt x="602" y="715"/>
                  <a:pt x="602" y="713"/>
                  <a:pt x="602" y="711"/>
                </a:cubicBezTo>
                <a:lnTo>
                  <a:pt x="602" y="711"/>
                </a:lnTo>
                <a:lnTo>
                  <a:pt x="602" y="711"/>
                </a:lnTo>
                <a:lnTo>
                  <a:pt x="602" y="711"/>
                </a:lnTo>
                <a:cubicBezTo>
                  <a:pt x="602" y="713"/>
                  <a:pt x="602" y="714"/>
                  <a:pt x="602" y="716"/>
                </a:cubicBezTo>
                <a:close/>
                <a:moveTo>
                  <a:pt x="307" y="1471"/>
                </a:moveTo>
                <a:lnTo>
                  <a:pt x="307" y="1471"/>
                </a:lnTo>
                <a:cubicBezTo>
                  <a:pt x="307" y="1471"/>
                  <a:pt x="307" y="1471"/>
                  <a:pt x="307" y="1472"/>
                </a:cubicBezTo>
                <a:lnTo>
                  <a:pt x="307" y="1472"/>
                </a:lnTo>
                <a:cubicBezTo>
                  <a:pt x="307" y="1473"/>
                  <a:pt x="308" y="1473"/>
                  <a:pt x="308" y="1474"/>
                </a:cubicBezTo>
                <a:lnTo>
                  <a:pt x="308" y="1474"/>
                </a:lnTo>
                <a:cubicBezTo>
                  <a:pt x="309" y="1480"/>
                  <a:pt x="312" y="1488"/>
                  <a:pt x="317" y="1500"/>
                </a:cubicBezTo>
                <a:lnTo>
                  <a:pt x="317" y="1500"/>
                </a:lnTo>
                <a:cubicBezTo>
                  <a:pt x="317" y="1500"/>
                  <a:pt x="317" y="1500"/>
                  <a:pt x="317" y="1501"/>
                </a:cubicBezTo>
                <a:lnTo>
                  <a:pt x="317" y="1501"/>
                </a:lnTo>
                <a:cubicBezTo>
                  <a:pt x="322" y="1517"/>
                  <a:pt x="320" y="1535"/>
                  <a:pt x="319" y="1552"/>
                </a:cubicBezTo>
                <a:lnTo>
                  <a:pt x="319" y="1552"/>
                </a:lnTo>
                <a:cubicBezTo>
                  <a:pt x="317" y="1582"/>
                  <a:pt x="318" y="1613"/>
                  <a:pt x="319" y="1644"/>
                </a:cubicBezTo>
                <a:lnTo>
                  <a:pt x="319" y="1644"/>
                </a:lnTo>
                <a:cubicBezTo>
                  <a:pt x="320" y="1648"/>
                  <a:pt x="320" y="1652"/>
                  <a:pt x="321" y="1657"/>
                </a:cubicBezTo>
                <a:lnTo>
                  <a:pt x="321" y="1657"/>
                </a:lnTo>
                <a:cubicBezTo>
                  <a:pt x="323" y="1665"/>
                  <a:pt x="328" y="1673"/>
                  <a:pt x="327" y="1682"/>
                </a:cubicBezTo>
                <a:lnTo>
                  <a:pt x="327" y="1682"/>
                </a:lnTo>
                <a:cubicBezTo>
                  <a:pt x="309" y="1672"/>
                  <a:pt x="296" y="1657"/>
                  <a:pt x="280" y="1644"/>
                </a:cubicBezTo>
                <a:lnTo>
                  <a:pt x="280" y="1644"/>
                </a:lnTo>
                <a:cubicBezTo>
                  <a:pt x="277" y="1642"/>
                  <a:pt x="272" y="1641"/>
                  <a:pt x="272" y="1637"/>
                </a:cubicBezTo>
                <a:lnTo>
                  <a:pt x="272" y="1637"/>
                </a:lnTo>
                <a:cubicBezTo>
                  <a:pt x="272" y="1632"/>
                  <a:pt x="274" y="1630"/>
                  <a:pt x="278" y="1627"/>
                </a:cubicBezTo>
                <a:lnTo>
                  <a:pt x="278" y="1627"/>
                </a:lnTo>
                <a:cubicBezTo>
                  <a:pt x="284" y="1622"/>
                  <a:pt x="288" y="1614"/>
                  <a:pt x="289" y="1606"/>
                </a:cubicBezTo>
                <a:lnTo>
                  <a:pt x="289" y="1606"/>
                </a:lnTo>
                <a:cubicBezTo>
                  <a:pt x="290" y="1598"/>
                  <a:pt x="288" y="1590"/>
                  <a:pt x="285" y="1582"/>
                </a:cubicBezTo>
                <a:lnTo>
                  <a:pt x="285" y="1582"/>
                </a:lnTo>
                <a:cubicBezTo>
                  <a:pt x="283" y="1578"/>
                  <a:pt x="282" y="1574"/>
                  <a:pt x="280" y="1570"/>
                </a:cubicBezTo>
                <a:lnTo>
                  <a:pt x="280" y="1570"/>
                </a:lnTo>
                <a:cubicBezTo>
                  <a:pt x="278" y="1559"/>
                  <a:pt x="283" y="1548"/>
                  <a:pt x="282" y="1537"/>
                </a:cubicBezTo>
                <a:lnTo>
                  <a:pt x="282" y="1537"/>
                </a:lnTo>
                <a:cubicBezTo>
                  <a:pt x="280" y="1532"/>
                  <a:pt x="279" y="1528"/>
                  <a:pt x="278" y="1523"/>
                </a:cubicBezTo>
                <a:lnTo>
                  <a:pt x="278" y="1523"/>
                </a:lnTo>
                <a:cubicBezTo>
                  <a:pt x="277" y="1511"/>
                  <a:pt x="285" y="1501"/>
                  <a:pt x="291" y="1492"/>
                </a:cubicBezTo>
                <a:lnTo>
                  <a:pt x="291" y="1492"/>
                </a:lnTo>
                <a:cubicBezTo>
                  <a:pt x="299" y="1479"/>
                  <a:pt x="299" y="1453"/>
                  <a:pt x="302" y="1443"/>
                </a:cubicBezTo>
                <a:lnTo>
                  <a:pt x="302" y="1443"/>
                </a:lnTo>
                <a:cubicBezTo>
                  <a:pt x="303" y="1451"/>
                  <a:pt x="305" y="1461"/>
                  <a:pt x="307" y="1471"/>
                </a:cubicBezTo>
                <a:close/>
                <a:moveTo>
                  <a:pt x="1128" y="1617"/>
                </a:moveTo>
                <a:lnTo>
                  <a:pt x="1128" y="1617"/>
                </a:lnTo>
                <a:cubicBezTo>
                  <a:pt x="1116" y="1633"/>
                  <a:pt x="1099" y="1646"/>
                  <a:pt x="1095" y="1665"/>
                </a:cubicBezTo>
                <a:lnTo>
                  <a:pt x="1095" y="1665"/>
                </a:lnTo>
                <a:cubicBezTo>
                  <a:pt x="1092" y="1674"/>
                  <a:pt x="1093" y="1683"/>
                  <a:pt x="1086" y="1690"/>
                </a:cubicBezTo>
                <a:lnTo>
                  <a:pt x="1086" y="1690"/>
                </a:lnTo>
                <a:cubicBezTo>
                  <a:pt x="1083" y="1692"/>
                  <a:pt x="1079" y="1693"/>
                  <a:pt x="1076" y="1694"/>
                </a:cubicBezTo>
                <a:lnTo>
                  <a:pt x="1076" y="1694"/>
                </a:lnTo>
                <a:cubicBezTo>
                  <a:pt x="1063" y="1699"/>
                  <a:pt x="1053" y="1708"/>
                  <a:pt x="1047" y="1720"/>
                </a:cubicBezTo>
                <a:lnTo>
                  <a:pt x="1047" y="1720"/>
                </a:lnTo>
                <a:cubicBezTo>
                  <a:pt x="1050" y="1708"/>
                  <a:pt x="1053" y="1696"/>
                  <a:pt x="1056" y="1684"/>
                </a:cubicBezTo>
                <a:lnTo>
                  <a:pt x="1056" y="1684"/>
                </a:lnTo>
                <a:cubicBezTo>
                  <a:pt x="1058" y="1677"/>
                  <a:pt x="1059" y="1671"/>
                  <a:pt x="1059" y="1664"/>
                </a:cubicBezTo>
                <a:lnTo>
                  <a:pt x="1059" y="1664"/>
                </a:lnTo>
                <a:cubicBezTo>
                  <a:pt x="1060" y="1645"/>
                  <a:pt x="1052" y="1628"/>
                  <a:pt x="1048" y="1610"/>
                </a:cubicBezTo>
                <a:lnTo>
                  <a:pt x="1048" y="1610"/>
                </a:lnTo>
                <a:cubicBezTo>
                  <a:pt x="1048" y="1609"/>
                  <a:pt x="1048" y="1606"/>
                  <a:pt x="1048" y="1604"/>
                </a:cubicBezTo>
                <a:lnTo>
                  <a:pt x="1048" y="1604"/>
                </a:lnTo>
                <a:cubicBezTo>
                  <a:pt x="1049" y="1603"/>
                  <a:pt x="1050" y="1602"/>
                  <a:pt x="1050" y="1600"/>
                </a:cubicBezTo>
                <a:lnTo>
                  <a:pt x="1050" y="1600"/>
                </a:lnTo>
                <a:cubicBezTo>
                  <a:pt x="1051" y="1599"/>
                  <a:pt x="1050" y="1598"/>
                  <a:pt x="1049" y="1596"/>
                </a:cubicBezTo>
                <a:lnTo>
                  <a:pt x="1049" y="1596"/>
                </a:lnTo>
                <a:cubicBezTo>
                  <a:pt x="1047" y="1587"/>
                  <a:pt x="1052" y="1577"/>
                  <a:pt x="1059" y="1570"/>
                </a:cubicBezTo>
                <a:lnTo>
                  <a:pt x="1059" y="1570"/>
                </a:lnTo>
                <a:cubicBezTo>
                  <a:pt x="1066" y="1562"/>
                  <a:pt x="1074" y="1556"/>
                  <a:pt x="1075" y="1546"/>
                </a:cubicBezTo>
                <a:lnTo>
                  <a:pt x="1075" y="1546"/>
                </a:lnTo>
                <a:cubicBezTo>
                  <a:pt x="1076" y="1540"/>
                  <a:pt x="1073" y="1534"/>
                  <a:pt x="1073" y="1529"/>
                </a:cubicBezTo>
                <a:lnTo>
                  <a:pt x="1073" y="1529"/>
                </a:lnTo>
                <a:cubicBezTo>
                  <a:pt x="1074" y="1518"/>
                  <a:pt x="1082" y="1508"/>
                  <a:pt x="1080" y="1498"/>
                </a:cubicBezTo>
                <a:lnTo>
                  <a:pt x="1080" y="1498"/>
                </a:lnTo>
                <a:cubicBezTo>
                  <a:pt x="1080" y="1493"/>
                  <a:pt x="1078" y="1489"/>
                  <a:pt x="1078" y="1483"/>
                </a:cubicBezTo>
                <a:lnTo>
                  <a:pt x="1078" y="1483"/>
                </a:lnTo>
                <a:cubicBezTo>
                  <a:pt x="1076" y="1478"/>
                  <a:pt x="1079" y="1471"/>
                  <a:pt x="1080" y="1466"/>
                </a:cubicBezTo>
                <a:lnTo>
                  <a:pt x="1080" y="1466"/>
                </a:lnTo>
                <a:cubicBezTo>
                  <a:pt x="1084" y="1455"/>
                  <a:pt x="1088" y="1444"/>
                  <a:pt x="1092" y="1433"/>
                </a:cubicBezTo>
                <a:lnTo>
                  <a:pt x="1092" y="1433"/>
                </a:lnTo>
                <a:cubicBezTo>
                  <a:pt x="1092" y="1431"/>
                  <a:pt x="1093" y="1429"/>
                  <a:pt x="1095" y="1429"/>
                </a:cubicBezTo>
                <a:lnTo>
                  <a:pt x="1095" y="1429"/>
                </a:lnTo>
                <a:cubicBezTo>
                  <a:pt x="1095" y="1429"/>
                  <a:pt x="1095" y="1429"/>
                  <a:pt x="1096" y="1429"/>
                </a:cubicBezTo>
                <a:lnTo>
                  <a:pt x="1096" y="1429"/>
                </a:lnTo>
                <a:cubicBezTo>
                  <a:pt x="1095" y="1437"/>
                  <a:pt x="1095" y="1445"/>
                  <a:pt x="1095" y="1453"/>
                </a:cubicBezTo>
                <a:lnTo>
                  <a:pt x="1095" y="1453"/>
                </a:lnTo>
                <a:cubicBezTo>
                  <a:pt x="1095" y="1459"/>
                  <a:pt x="1095" y="1465"/>
                  <a:pt x="1098" y="1469"/>
                </a:cubicBezTo>
                <a:lnTo>
                  <a:pt x="1098" y="1469"/>
                </a:lnTo>
                <a:cubicBezTo>
                  <a:pt x="1099" y="1473"/>
                  <a:pt x="1103" y="1476"/>
                  <a:pt x="1106" y="1479"/>
                </a:cubicBezTo>
                <a:lnTo>
                  <a:pt x="1106" y="1479"/>
                </a:lnTo>
                <a:cubicBezTo>
                  <a:pt x="1113" y="1488"/>
                  <a:pt x="1119" y="1498"/>
                  <a:pt x="1124" y="1508"/>
                </a:cubicBezTo>
                <a:lnTo>
                  <a:pt x="1124" y="1508"/>
                </a:lnTo>
                <a:cubicBezTo>
                  <a:pt x="1126" y="1511"/>
                  <a:pt x="1127" y="1514"/>
                  <a:pt x="1127" y="1519"/>
                </a:cubicBezTo>
                <a:lnTo>
                  <a:pt x="1127" y="1519"/>
                </a:lnTo>
                <a:cubicBezTo>
                  <a:pt x="1127" y="1522"/>
                  <a:pt x="1125" y="1526"/>
                  <a:pt x="1124" y="1529"/>
                </a:cubicBezTo>
                <a:lnTo>
                  <a:pt x="1124" y="1529"/>
                </a:lnTo>
                <a:cubicBezTo>
                  <a:pt x="1120" y="1541"/>
                  <a:pt x="1119" y="1554"/>
                  <a:pt x="1118" y="1566"/>
                </a:cubicBezTo>
                <a:lnTo>
                  <a:pt x="1118" y="1566"/>
                </a:lnTo>
                <a:cubicBezTo>
                  <a:pt x="1118" y="1579"/>
                  <a:pt x="1117" y="1592"/>
                  <a:pt x="1125" y="1602"/>
                </a:cubicBezTo>
                <a:lnTo>
                  <a:pt x="1125" y="1602"/>
                </a:lnTo>
                <a:cubicBezTo>
                  <a:pt x="1128" y="1605"/>
                  <a:pt x="1131" y="1609"/>
                  <a:pt x="1130" y="1612"/>
                </a:cubicBezTo>
                <a:lnTo>
                  <a:pt x="1130" y="1612"/>
                </a:lnTo>
                <a:cubicBezTo>
                  <a:pt x="1130" y="1614"/>
                  <a:pt x="1129" y="1615"/>
                  <a:pt x="1128" y="1617"/>
                </a:cubicBezTo>
                <a:close/>
                <a:moveTo>
                  <a:pt x="896" y="600"/>
                </a:moveTo>
                <a:lnTo>
                  <a:pt x="896" y="600"/>
                </a:lnTo>
                <a:lnTo>
                  <a:pt x="896" y="599"/>
                </a:lnTo>
                <a:lnTo>
                  <a:pt x="896" y="599"/>
                </a:lnTo>
                <a:lnTo>
                  <a:pt x="896" y="600"/>
                </a:lnTo>
                <a:close/>
                <a:moveTo>
                  <a:pt x="894" y="606"/>
                </a:moveTo>
                <a:lnTo>
                  <a:pt x="894" y="606"/>
                </a:lnTo>
                <a:cubicBezTo>
                  <a:pt x="894" y="605"/>
                  <a:pt x="895" y="605"/>
                  <a:pt x="895" y="604"/>
                </a:cubicBezTo>
                <a:lnTo>
                  <a:pt x="895" y="604"/>
                </a:lnTo>
                <a:cubicBezTo>
                  <a:pt x="895" y="605"/>
                  <a:pt x="894" y="605"/>
                  <a:pt x="894" y="606"/>
                </a:cubicBezTo>
                <a:close/>
                <a:moveTo>
                  <a:pt x="894" y="614"/>
                </a:moveTo>
                <a:lnTo>
                  <a:pt x="894" y="614"/>
                </a:lnTo>
                <a:cubicBezTo>
                  <a:pt x="894" y="612"/>
                  <a:pt x="894" y="611"/>
                  <a:pt x="894" y="610"/>
                </a:cubicBezTo>
                <a:lnTo>
                  <a:pt x="894" y="610"/>
                </a:lnTo>
                <a:cubicBezTo>
                  <a:pt x="894" y="611"/>
                  <a:pt x="894" y="612"/>
                  <a:pt x="894" y="614"/>
                </a:cubicBezTo>
                <a:close/>
                <a:moveTo>
                  <a:pt x="1373" y="1681"/>
                </a:moveTo>
                <a:lnTo>
                  <a:pt x="1373" y="1681"/>
                </a:lnTo>
                <a:cubicBezTo>
                  <a:pt x="1376" y="1678"/>
                  <a:pt x="1378" y="1676"/>
                  <a:pt x="1373" y="1665"/>
                </a:cubicBezTo>
                <a:lnTo>
                  <a:pt x="1373" y="1665"/>
                </a:lnTo>
                <a:cubicBezTo>
                  <a:pt x="1369" y="1654"/>
                  <a:pt x="1361" y="1649"/>
                  <a:pt x="1364" y="1640"/>
                </a:cubicBezTo>
                <a:lnTo>
                  <a:pt x="1364" y="1640"/>
                </a:lnTo>
                <a:cubicBezTo>
                  <a:pt x="1368" y="1630"/>
                  <a:pt x="1369" y="1602"/>
                  <a:pt x="1359" y="1559"/>
                </a:cubicBezTo>
                <a:lnTo>
                  <a:pt x="1359" y="1559"/>
                </a:lnTo>
                <a:cubicBezTo>
                  <a:pt x="1349" y="1515"/>
                  <a:pt x="1301" y="1203"/>
                  <a:pt x="1291" y="1077"/>
                </a:cubicBezTo>
                <a:lnTo>
                  <a:pt x="1291" y="1077"/>
                </a:lnTo>
                <a:cubicBezTo>
                  <a:pt x="1281" y="951"/>
                  <a:pt x="1259" y="905"/>
                  <a:pt x="1255" y="900"/>
                </a:cubicBezTo>
                <a:lnTo>
                  <a:pt x="1255" y="900"/>
                </a:lnTo>
                <a:cubicBezTo>
                  <a:pt x="1252" y="895"/>
                  <a:pt x="1242" y="895"/>
                  <a:pt x="1239" y="891"/>
                </a:cubicBezTo>
                <a:lnTo>
                  <a:pt x="1239" y="891"/>
                </a:lnTo>
                <a:cubicBezTo>
                  <a:pt x="1235" y="888"/>
                  <a:pt x="1210" y="872"/>
                  <a:pt x="1174" y="861"/>
                </a:cubicBezTo>
                <a:lnTo>
                  <a:pt x="1174" y="861"/>
                </a:lnTo>
                <a:cubicBezTo>
                  <a:pt x="1159" y="857"/>
                  <a:pt x="1114" y="836"/>
                  <a:pt x="1065" y="812"/>
                </a:cubicBezTo>
                <a:lnTo>
                  <a:pt x="1065" y="812"/>
                </a:lnTo>
                <a:cubicBezTo>
                  <a:pt x="1065" y="792"/>
                  <a:pt x="1062" y="774"/>
                  <a:pt x="1058" y="754"/>
                </a:cubicBezTo>
                <a:lnTo>
                  <a:pt x="1058" y="754"/>
                </a:lnTo>
                <a:cubicBezTo>
                  <a:pt x="1053" y="728"/>
                  <a:pt x="1040" y="704"/>
                  <a:pt x="1022" y="684"/>
                </a:cubicBezTo>
                <a:lnTo>
                  <a:pt x="1022" y="684"/>
                </a:lnTo>
                <a:cubicBezTo>
                  <a:pt x="996" y="654"/>
                  <a:pt x="955" y="636"/>
                  <a:pt x="918" y="621"/>
                </a:cubicBezTo>
                <a:lnTo>
                  <a:pt x="918" y="621"/>
                </a:lnTo>
                <a:cubicBezTo>
                  <a:pt x="913" y="619"/>
                  <a:pt x="909" y="612"/>
                  <a:pt x="906" y="610"/>
                </a:cubicBezTo>
                <a:lnTo>
                  <a:pt x="906" y="610"/>
                </a:lnTo>
                <a:cubicBezTo>
                  <a:pt x="942" y="584"/>
                  <a:pt x="995" y="580"/>
                  <a:pt x="1029" y="549"/>
                </a:cubicBezTo>
                <a:lnTo>
                  <a:pt x="1029" y="549"/>
                </a:lnTo>
                <a:cubicBezTo>
                  <a:pt x="1046" y="534"/>
                  <a:pt x="1056" y="512"/>
                  <a:pt x="1059" y="489"/>
                </a:cubicBezTo>
                <a:lnTo>
                  <a:pt x="1059" y="489"/>
                </a:lnTo>
                <a:cubicBezTo>
                  <a:pt x="1060" y="473"/>
                  <a:pt x="1058" y="456"/>
                  <a:pt x="1055" y="439"/>
                </a:cubicBezTo>
                <a:lnTo>
                  <a:pt x="1055" y="439"/>
                </a:lnTo>
                <a:cubicBezTo>
                  <a:pt x="1050" y="403"/>
                  <a:pt x="1049" y="366"/>
                  <a:pt x="1051" y="330"/>
                </a:cubicBezTo>
                <a:lnTo>
                  <a:pt x="1051" y="330"/>
                </a:lnTo>
                <a:cubicBezTo>
                  <a:pt x="1053" y="301"/>
                  <a:pt x="1056" y="271"/>
                  <a:pt x="1052" y="241"/>
                </a:cubicBezTo>
                <a:lnTo>
                  <a:pt x="1052" y="241"/>
                </a:lnTo>
                <a:cubicBezTo>
                  <a:pt x="1048" y="222"/>
                  <a:pt x="1042" y="203"/>
                  <a:pt x="1034" y="186"/>
                </a:cubicBezTo>
                <a:lnTo>
                  <a:pt x="1034" y="186"/>
                </a:lnTo>
                <a:cubicBezTo>
                  <a:pt x="1019" y="155"/>
                  <a:pt x="999" y="127"/>
                  <a:pt x="975" y="103"/>
                </a:cubicBezTo>
                <a:lnTo>
                  <a:pt x="975" y="103"/>
                </a:lnTo>
                <a:cubicBezTo>
                  <a:pt x="951" y="80"/>
                  <a:pt x="924" y="61"/>
                  <a:pt x="896" y="45"/>
                </a:cubicBezTo>
                <a:lnTo>
                  <a:pt x="896" y="45"/>
                </a:lnTo>
                <a:cubicBezTo>
                  <a:pt x="866" y="27"/>
                  <a:pt x="835" y="11"/>
                  <a:pt x="802" y="6"/>
                </a:cubicBezTo>
                <a:lnTo>
                  <a:pt x="802" y="6"/>
                </a:lnTo>
                <a:cubicBezTo>
                  <a:pt x="768" y="0"/>
                  <a:pt x="732" y="7"/>
                  <a:pt x="706" y="29"/>
                </a:cubicBezTo>
                <a:lnTo>
                  <a:pt x="706" y="29"/>
                </a:lnTo>
                <a:cubicBezTo>
                  <a:pt x="699" y="35"/>
                  <a:pt x="693" y="42"/>
                  <a:pt x="685" y="48"/>
                </a:cubicBezTo>
                <a:lnTo>
                  <a:pt x="685" y="48"/>
                </a:lnTo>
                <a:cubicBezTo>
                  <a:pt x="670" y="57"/>
                  <a:pt x="652" y="57"/>
                  <a:pt x="635" y="62"/>
                </a:cubicBezTo>
                <a:lnTo>
                  <a:pt x="635" y="62"/>
                </a:lnTo>
                <a:cubicBezTo>
                  <a:pt x="583" y="77"/>
                  <a:pt x="552" y="133"/>
                  <a:pt x="542" y="186"/>
                </a:cubicBezTo>
                <a:lnTo>
                  <a:pt x="542" y="186"/>
                </a:lnTo>
                <a:cubicBezTo>
                  <a:pt x="532" y="241"/>
                  <a:pt x="538" y="296"/>
                  <a:pt x="528" y="350"/>
                </a:cubicBezTo>
                <a:lnTo>
                  <a:pt x="528" y="350"/>
                </a:lnTo>
                <a:cubicBezTo>
                  <a:pt x="523" y="372"/>
                  <a:pt x="517" y="394"/>
                  <a:pt x="517" y="418"/>
                </a:cubicBezTo>
                <a:lnTo>
                  <a:pt x="517" y="418"/>
                </a:lnTo>
                <a:cubicBezTo>
                  <a:pt x="516" y="442"/>
                  <a:pt x="524" y="466"/>
                  <a:pt x="535" y="488"/>
                </a:cubicBezTo>
                <a:lnTo>
                  <a:pt x="535" y="488"/>
                </a:lnTo>
                <a:cubicBezTo>
                  <a:pt x="543" y="504"/>
                  <a:pt x="554" y="519"/>
                  <a:pt x="567" y="532"/>
                </a:cubicBezTo>
                <a:lnTo>
                  <a:pt x="567" y="532"/>
                </a:lnTo>
                <a:cubicBezTo>
                  <a:pt x="572" y="565"/>
                  <a:pt x="574" y="582"/>
                  <a:pt x="602" y="608"/>
                </a:cubicBezTo>
                <a:lnTo>
                  <a:pt x="602" y="608"/>
                </a:lnTo>
                <a:cubicBezTo>
                  <a:pt x="602" y="608"/>
                  <a:pt x="608" y="611"/>
                  <a:pt x="608" y="625"/>
                </a:cubicBezTo>
                <a:lnTo>
                  <a:pt x="608" y="625"/>
                </a:lnTo>
                <a:cubicBezTo>
                  <a:pt x="608" y="634"/>
                  <a:pt x="605" y="665"/>
                  <a:pt x="603" y="693"/>
                </a:cubicBezTo>
                <a:lnTo>
                  <a:pt x="603" y="693"/>
                </a:lnTo>
                <a:cubicBezTo>
                  <a:pt x="600" y="695"/>
                  <a:pt x="590" y="702"/>
                  <a:pt x="577" y="725"/>
                </a:cubicBezTo>
                <a:lnTo>
                  <a:pt x="577" y="725"/>
                </a:lnTo>
                <a:cubicBezTo>
                  <a:pt x="561" y="754"/>
                  <a:pt x="553" y="757"/>
                  <a:pt x="537" y="762"/>
                </a:cubicBezTo>
                <a:lnTo>
                  <a:pt x="537" y="762"/>
                </a:lnTo>
                <a:cubicBezTo>
                  <a:pt x="521" y="768"/>
                  <a:pt x="505" y="774"/>
                  <a:pt x="500" y="781"/>
                </a:cubicBezTo>
                <a:lnTo>
                  <a:pt x="500" y="781"/>
                </a:lnTo>
                <a:cubicBezTo>
                  <a:pt x="494" y="789"/>
                  <a:pt x="255" y="826"/>
                  <a:pt x="234" y="836"/>
                </a:cubicBezTo>
                <a:lnTo>
                  <a:pt x="234" y="836"/>
                </a:lnTo>
                <a:cubicBezTo>
                  <a:pt x="234" y="836"/>
                  <a:pt x="225" y="831"/>
                  <a:pt x="216" y="844"/>
                </a:cubicBezTo>
                <a:lnTo>
                  <a:pt x="216" y="844"/>
                </a:lnTo>
                <a:cubicBezTo>
                  <a:pt x="207" y="857"/>
                  <a:pt x="158" y="991"/>
                  <a:pt x="140" y="1086"/>
                </a:cubicBezTo>
                <a:lnTo>
                  <a:pt x="140" y="1086"/>
                </a:lnTo>
                <a:cubicBezTo>
                  <a:pt x="123" y="1181"/>
                  <a:pt x="30" y="1494"/>
                  <a:pt x="23" y="1538"/>
                </a:cubicBezTo>
                <a:lnTo>
                  <a:pt x="23" y="1538"/>
                </a:lnTo>
                <a:cubicBezTo>
                  <a:pt x="18" y="1563"/>
                  <a:pt x="6" y="1570"/>
                  <a:pt x="8" y="1583"/>
                </a:cubicBezTo>
                <a:lnTo>
                  <a:pt x="8" y="1583"/>
                </a:lnTo>
                <a:cubicBezTo>
                  <a:pt x="9" y="1597"/>
                  <a:pt x="6" y="1597"/>
                  <a:pt x="4" y="1609"/>
                </a:cubicBezTo>
                <a:lnTo>
                  <a:pt x="4" y="1609"/>
                </a:lnTo>
                <a:cubicBezTo>
                  <a:pt x="2" y="1620"/>
                  <a:pt x="0" y="1631"/>
                  <a:pt x="4" y="1634"/>
                </a:cubicBezTo>
                <a:lnTo>
                  <a:pt x="4" y="1634"/>
                </a:lnTo>
                <a:cubicBezTo>
                  <a:pt x="8" y="1637"/>
                  <a:pt x="2" y="1646"/>
                  <a:pt x="6" y="1655"/>
                </a:cubicBezTo>
                <a:lnTo>
                  <a:pt x="6" y="1655"/>
                </a:lnTo>
                <a:cubicBezTo>
                  <a:pt x="10" y="1665"/>
                  <a:pt x="5" y="1666"/>
                  <a:pt x="13" y="1671"/>
                </a:cubicBezTo>
                <a:lnTo>
                  <a:pt x="13" y="1671"/>
                </a:lnTo>
                <a:cubicBezTo>
                  <a:pt x="22" y="1676"/>
                  <a:pt x="18" y="1695"/>
                  <a:pt x="36" y="1720"/>
                </a:cubicBezTo>
                <a:lnTo>
                  <a:pt x="36" y="1720"/>
                </a:lnTo>
                <a:cubicBezTo>
                  <a:pt x="54" y="1742"/>
                  <a:pt x="186" y="1877"/>
                  <a:pt x="218" y="1917"/>
                </a:cubicBezTo>
                <a:lnTo>
                  <a:pt x="218" y="1917"/>
                </a:lnTo>
                <a:cubicBezTo>
                  <a:pt x="233" y="1950"/>
                  <a:pt x="263" y="1958"/>
                  <a:pt x="274" y="1963"/>
                </a:cubicBezTo>
                <a:lnTo>
                  <a:pt x="274" y="1963"/>
                </a:lnTo>
                <a:cubicBezTo>
                  <a:pt x="274" y="1963"/>
                  <a:pt x="234" y="2020"/>
                  <a:pt x="231" y="2115"/>
                </a:cubicBezTo>
                <a:lnTo>
                  <a:pt x="231" y="2115"/>
                </a:lnTo>
                <a:cubicBezTo>
                  <a:pt x="231" y="2115"/>
                  <a:pt x="232" y="2114"/>
                  <a:pt x="238" y="2115"/>
                </a:cubicBezTo>
                <a:lnTo>
                  <a:pt x="238" y="2115"/>
                </a:lnTo>
                <a:cubicBezTo>
                  <a:pt x="238" y="2115"/>
                  <a:pt x="235" y="2166"/>
                  <a:pt x="236" y="2182"/>
                </a:cubicBezTo>
                <a:lnTo>
                  <a:pt x="236" y="2182"/>
                </a:lnTo>
                <a:cubicBezTo>
                  <a:pt x="236" y="2185"/>
                  <a:pt x="238" y="2186"/>
                  <a:pt x="239" y="2189"/>
                </a:cubicBezTo>
                <a:lnTo>
                  <a:pt x="239" y="2189"/>
                </a:lnTo>
                <a:cubicBezTo>
                  <a:pt x="238" y="2188"/>
                  <a:pt x="238" y="2188"/>
                  <a:pt x="237" y="2188"/>
                </a:cubicBezTo>
                <a:lnTo>
                  <a:pt x="237" y="2188"/>
                </a:lnTo>
                <a:cubicBezTo>
                  <a:pt x="241" y="2193"/>
                  <a:pt x="249" y="2198"/>
                  <a:pt x="260" y="2205"/>
                </a:cubicBezTo>
                <a:lnTo>
                  <a:pt x="260" y="2205"/>
                </a:lnTo>
                <a:cubicBezTo>
                  <a:pt x="245" y="2287"/>
                  <a:pt x="239" y="2376"/>
                  <a:pt x="239" y="2449"/>
                </a:cubicBezTo>
                <a:lnTo>
                  <a:pt x="239" y="2449"/>
                </a:lnTo>
                <a:cubicBezTo>
                  <a:pt x="239" y="2544"/>
                  <a:pt x="260" y="2740"/>
                  <a:pt x="271" y="2787"/>
                </a:cubicBezTo>
                <a:lnTo>
                  <a:pt x="271" y="2787"/>
                </a:lnTo>
                <a:cubicBezTo>
                  <a:pt x="302" y="2913"/>
                  <a:pt x="347" y="3035"/>
                  <a:pt x="378" y="3160"/>
                </a:cubicBezTo>
                <a:lnTo>
                  <a:pt x="378" y="3160"/>
                </a:lnTo>
                <a:cubicBezTo>
                  <a:pt x="393" y="3223"/>
                  <a:pt x="406" y="3287"/>
                  <a:pt x="411" y="3352"/>
                </a:cubicBezTo>
                <a:lnTo>
                  <a:pt x="411" y="3352"/>
                </a:lnTo>
                <a:cubicBezTo>
                  <a:pt x="416" y="3416"/>
                  <a:pt x="403" y="3481"/>
                  <a:pt x="408" y="3543"/>
                </a:cubicBezTo>
                <a:lnTo>
                  <a:pt x="408" y="3543"/>
                </a:lnTo>
                <a:cubicBezTo>
                  <a:pt x="410" y="3563"/>
                  <a:pt x="415" y="3582"/>
                  <a:pt x="415" y="3600"/>
                </a:cubicBezTo>
                <a:lnTo>
                  <a:pt x="415" y="3600"/>
                </a:lnTo>
                <a:cubicBezTo>
                  <a:pt x="415" y="3611"/>
                  <a:pt x="413" y="3622"/>
                  <a:pt x="412" y="3633"/>
                </a:cubicBezTo>
                <a:lnTo>
                  <a:pt x="412" y="3633"/>
                </a:lnTo>
                <a:cubicBezTo>
                  <a:pt x="410" y="3648"/>
                  <a:pt x="406" y="3663"/>
                  <a:pt x="405" y="3679"/>
                </a:cubicBezTo>
                <a:lnTo>
                  <a:pt x="405" y="3679"/>
                </a:lnTo>
                <a:cubicBezTo>
                  <a:pt x="403" y="3730"/>
                  <a:pt x="397" y="3782"/>
                  <a:pt x="400" y="3833"/>
                </a:cubicBezTo>
                <a:lnTo>
                  <a:pt x="400" y="3833"/>
                </a:lnTo>
                <a:cubicBezTo>
                  <a:pt x="404" y="3889"/>
                  <a:pt x="410" y="3944"/>
                  <a:pt x="418" y="4000"/>
                </a:cubicBezTo>
                <a:lnTo>
                  <a:pt x="418" y="4000"/>
                </a:lnTo>
                <a:cubicBezTo>
                  <a:pt x="431" y="4111"/>
                  <a:pt x="451" y="4222"/>
                  <a:pt x="477" y="4331"/>
                </a:cubicBezTo>
                <a:lnTo>
                  <a:pt x="477" y="4331"/>
                </a:lnTo>
                <a:cubicBezTo>
                  <a:pt x="482" y="4350"/>
                  <a:pt x="480" y="4363"/>
                  <a:pt x="501" y="4363"/>
                </a:cubicBezTo>
                <a:lnTo>
                  <a:pt x="501" y="4363"/>
                </a:lnTo>
                <a:cubicBezTo>
                  <a:pt x="503" y="4363"/>
                  <a:pt x="505" y="4363"/>
                  <a:pt x="509" y="4363"/>
                </a:cubicBezTo>
                <a:lnTo>
                  <a:pt x="509" y="4363"/>
                </a:lnTo>
                <a:lnTo>
                  <a:pt x="509" y="4364"/>
                </a:lnTo>
                <a:lnTo>
                  <a:pt x="509" y="4364"/>
                </a:lnTo>
                <a:lnTo>
                  <a:pt x="509" y="4364"/>
                </a:lnTo>
                <a:lnTo>
                  <a:pt x="509" y="4364"/>
                </a:lnTo>
                <a:cubicBezTo>
                  <a:pt x="509" y="4372"/>
                  <a:pt x="512" y="4380"/>
                  <a:pt x="513" y="4388"/>
                </a:cubicBezTo>
                <a:lnTo>
                  <a:pt x="513" y="4388"/>
                </a:lnTo>
                <a:cubicBezTo>
                  <a:pt x="515" y="4395"/>
                  <a:pt x="516" y="4403"/>
                  <a:pt x="517" y="4410"/>
                </a:cubicBezTo>
                <a:lnTo>
                  <a:pt x="517" y="4410"/>
                </a:lnTo>
                <a:cubicBezTo>
                  <a:pt x="519" y="4418"/>
                  <a:pt x="521" y="4427"/>
                  <a:pt x="521" y="4435"/>
                </a:cubicBezTo>
                <a:lnTo>
                  <a:pt x="521" y="4435"/>
                </a:lnTo>
                <a:cubicBezTo>
                  <a:pt x="522" y="4464"/>
                  <a:pt x="511" y="4483"/>
                  <a:pt x="506" y="4505"/>
                </a:cubicBezTo>
                <a:lnTo>
                  <a:pt x="506" y="4505"/>
                </a:lnTo>
                <a:cubicBezTo>
                  <a:pt x="501" y="4526"/>
                  <a:pt x="521" y="4552"/>
                  <a:pt x="517" y="4574"/>
                </a:cubicBezTo>
                <a:lnTo>
                  <a:pt x="517" y="4574"/>
                </a:lnTo>
                <a:cubicBezTo>
                  <a:pt x="513" y="4595"/>
                  <a:pt x="494" y="4650"/>
                  <a:pt x="493" y="4682"/>
                </a:cubicBezTo>
                <a:lnTo>
                  <a:pt x="493" y="4682"/>
                </a:lnTo>
                <a:cubicBezTo>
                  <a:pt x="491" y="4700"/>
                  <a:pt x="487" y="4731"/>
                  <a:pt x="483" y="4764"/>
                </a:cubicBezTo>
                <a:lnTo>
                  <a:pt x="483" y="4764"/>
                </a:lnTo>
                <a:lnTo>
                  <a:pt x="483" y="4764"/>
                </a:lnTo>
                <a:cubicBezTo>
                  <a:pt x="483" y="4764"/>
                  <a:pt x="440" y="4895"/>
                  <a:pt x="463" y="4930"/>
                </a:cubicBezTo>
                <a:lnTo>
                  <a:pt x="463" y="4930"/>
                </a:lnTo>
                <a:cubicBezTo>
                  <a:pt x="485" y="4965"/>
                  <a:pt x="531" y="4992"/>
                  <a:pt x="551" y="4997"/>
                </a:cubicBezTo>
                <a:lnTo>
                  <a:pt x="551" y="4997"/>
                </a:lnTo>
                <a:cubicBezTo>
                  <a:pt x="571" y="5002"/>
                  <a:pt x="641" y="4959"/>
                  <a:pt x="660" y="4940"/>
                </a:cubicBezTo>
                <a:lnTo>
                  <a:pt x="660" y="4940"/>
                </a:lnTo>
                <a:cubicBezTo>
                  <a:pt x="679" y="4921"/>
                  <a:pt x="679" y="4894"/>
                  <a:pt x="679" y="4875"/>
                </a:cubicBezTo>
                <a:lnTo>
                  <a:pt x="679" y="4875"/>
                </a:lnTo>
                <a:cubicBezTo>
                  <a:pt x="680" y="4855"/>
                  <a:pt x="671" y="4815"/>
                  <a:pt x="671" y="4807"/>
                </a:cubicBezTo>
                <a:lnTo>
                  <a:pt x="671" y="4807"/>
                </a:lnTo>
                <a:cubicBezTo>
                  <a:pt x="671" y="4807"/>
                  <a:pt x="671" y="4807"/>
                  <a:pt x="671" y="4806"/>
                </a:cubicBezTo>
                <a:lnTo>
                  <a:pt x="671" y="4806"/>
                </a:lnTo>
                <a:cubicBezTo>
                  <a:pt x="671" y="4802"/>
                  <a:pt x="671" y="4798"/>
                  <a:pt x="671" y="4793"/>
                </a:cubicBezTo>
                <a:lnTo>
                  <a:pt x="671" y="4793"/>
                </a:lnTo>
                <a:cubicBezTo>
                  <a:pt x="672" y="4769"/>
                  <a:pt x="675" y="4731"/>
                  <a:pt x="677" y="4696"/>
                </a:cubicBezTo>
                <a:lnTo>
                  <a:pt x="677" y="4696"/>
                </a:lnTo>
                <a:lnTo>
                  <a:pt x="677" y="4696"/>
                </a:lnTo>
                <a:lnTo>
                  <a:pt x="677" y="4696"/>
                </a:lnTo>
                <a:cubicBezTo>
                  <a:pt x="679" y="4663"/>
                  <a:pt x="688" y="4583"/>
                  <a:pt x="689" y="4556"/>
                </a:cubicBezTo>
                <a:lnTo>
                  <a:pt x="689" y="4556"/>
                </a:lnTo>
                <a:cubicBezTo>
                  <a:pt x="689" y="4529"/>
                  <a:pt x="675" y="4484"/>
                  <a:pt x="675" y="4484"/>
                </a:cubicBezTo>
                <a:lnTo>
                  <a:pt x="675" y="4484"/>
                </a:lnTo>
                <a:cubicBezTo>
                  <a:pt x="674" y="4481"/>
                  <a:pt x="674" y="4479"/>
                  <a:pt x="673" y="4477"/>
                </a:cubicBezTo>
                <a:lnTo>
                  <a:pt x="673" y="4477"/>
                </a:lnTo>
                <a:cubicBezTo>
                  <a:pt x="669" y="4458"/>
                  <a:pt x="661" y="4450"/>
                  <a:pt x="651" y="4412"/>
                </a:cubicBezTo>
                <a:lnTo>
                  <a:pt x="651" y="4412"/>
                </a:lnTo>
                <a:cubicBezTo>
                  <a:pt x="648" y="4400"/>
                  <a:pt x="648" y="4387"/>
                  <a:pt x="648" y="4374"/>
                </a:cubicBezTo>
                <a:lnTo>
                  <a:pt x="648" y="4374"/>
                </a:lnTo>
                <a:cubicBezTo>
                  <a:pt x="648" y="4370"/>
                  <a:pt x="648" y="4365"/>
                  <a:pt x="648" y="4361"/>
                </a:cubicBezTo>
                <a:lnTo>
                  <a:pt x="648" y="4361"/>
                </a:lnTo>
                <a:cubicBezTo>
                  <a:pt x="648" y="4359"/>
                  <a:pt x="648" y="4358"/>
                  <a:pt x="648" y="4357"/>
                </a:cubicBezTo>
                <a:lnTo>
                  <a:pt x="648" y="4357"/>
                </a:lnTo>
                <a:lnTo>
                  <a:pt x="648" y="4357"/>
                </a:lnTo>
                <a:lnTo>
                  <a:pt x="648" y="4357"/>
                </a:lnTo>
                <a:lnTo>
                  <a:pt x="648" y="4357"/>
                </a:lnTo>
                <a:lnTo>
                  <a:pt x="648" y="4357"/>
                </a:lnTo>
                <a:cubicBezTo>
                  <a:pt x="651" y="4357"/>
                  <a:pt x="654" y="4356"/>
                  <a:pt x="655" y="4356"/>
                </a:cubicBezTo>
                <a:lnTo>
                  <a:pt x="655" y="4356"/>
                </a:lnTo>
                <a:cubicBezTo>
                  <a:pt x="665" y="4356"/>
                  <a:pt x="672" y="4348"/>
                  <a:pt x="673" y="4339"/>
                </a:cubicBezTo>
                <a:lnTo>
                  <a:pt x="673" y="4339"/>
                </a:lnTo>
                <a:cubicBezTo>
                  <a:pt x="686" y="4141"/>
                  <a:pt x="695" y="3942"/>
                  <a:pt x="698" y="3744"/>
                </a:cubicBezTo>
                <a:lnTo>
                  <a:pt x="698" y="3744"/>
                </a:lnTo>
                <a:cubicBezTo>
                  <a:pt x="699" y="3715"/>
                  <a:pt x="699" y="3687"/>
                  <a:pt x="695" y="3659"/>
                </a:cubicBezTo>
                <a:lnTo>
                  <a:pt x="695" y="3659"/>
                </a:lnTo>
                <a:cubicBezTo>
                  <a:pt x="699" y="3615"/>
                  <a:pt x="704" y="3563"/>
                  <a:pt x="707" y="3537"/>
                </a:cubicBezTo>
                <a:lnTo>
                  <a:pt x="707" y="3537"/>
                </a:lnTo>
                <a:cubicBezTo>
                  <a:pt x="711" y="3499"/>
                  <a:pt x="711" y="3385"/>
                  <a:pt x="712" y="3355"/>
                </a:cubicBezTo>
                <a:lnTo>
                  <a:pt x="712" y="3355"/>
                </a:lnTo>
                <a:cubicBezTo>
                  <a:pt x="713" y="3327"/>
                  <a:pt x="713" y="3338"/>
                  <a:pt x="713" y="3286"/>
                </a:cubicBezTo>
                <a:lnTo>
                  <a:pt x="713" y="3286"/>
                </a:lnTo>
                <a:cubicBezTo>
                  <a:pt x="713" y="3234"/>
                  <a:pt x="709" y="3102"/>
                  <a:pt x="709" y="3034"/>
                </a:cubicBezTo>
                <a:lnTo>
                  <a:pt x="709" y="3034"/>
                </a:lnTo>
                <a:cubicBezTo>
                  <a:pt x="709" y="2984"/>
                  <a:pt x="707" y="2936"/>
                  <a:pt x="706" y="2894"/>
                </a:cubicBezTo>
                <a:lnTo>
                  <a:pt x="706" y="2894"/>
                </a:lnTo>
                <a:lnTo>
                  <a:pt x="707" y="2894"/>
                </a:lnTo>
                <a:lnTo>
                  <a:pt x="707" y="2894"/>
                </a:lnTo>
                <a:lnTo>
                  <a:pt x="706" y="2894"/>
                </a:lnTo>
                <a:lnTo>
                  <a:pt x="706" y="2894"/>
                </a:lnTo>
                <a:cubicBezTo>
                  <a:pt x="706" y="2878"/>
                  <a:pt x="706" y="2863"/>
                  <a:pt x="707" y="2849"/>
                </a:cubicBezTo>
                <a:lnTo>
                  <a:pt x="707" y="2849"/>
                </a:lnTo>
                <a:cubicBezTo>
                  <a:pt x="707" y="2846"/>
                  <a:pt x="707" y="2841"/>
                  <a:pt x="707" y="2837"/>
                </a:cubicBezTo>
                <a:lnTo>
                  <a:pt x="707" y="2837"/>
                </a:lnTo>
                <a:cubicBezTo>
                  <a:pt x="707" y="2828"/>
                  <a:pt x="708" y="2821"/>
                  <a:pt x="708" y="2819"/>
                </a:cubicBezTo>
                <a:lnTo>
                  <a:pt x="708" y="2819"/>
                </a:lnTo>
                <a:cubicBezTo>
                  <a:pt x="708" y="2815"/>
                  <a:pt x="709" y="2811"/>
                  <a:pt x="709" y="2807"/>
                </a:cubicBezTo>
                <a:lnTo>
                  <a:pt x="709" y="2807"/>
                </a:lnTo>
                <a:cubicBezTo>
                  <a:pt x="711" y="2759"/>
                  <a:pt x="715" y="2697"/>
                  <a:pt x="715" y="2665"/>
                </a:cubicBezTo>
                <a:lnTo>
                  <a:pt x="715" y="2665"/>
                </a:lnTo>
                <a:cubicBezTo>
                  <a:pt x="715" y="2653"/>
                  <a:pt x="715" y="2642"/>
                  <a:pt x="715" y="2630"/>
                </a:cubicBezTo>
                <a:lnTo>
                  <a:pt x="715" y="2630"/>
                </a:lnTo>
                <a:cubicBezTo>
                  <a:pt x="717" y="2606"/>
                  <a:pt x="720" y="2581"/>
                  <a:pt x="724" y="2574"/>
                </a:cubicBezTo>
                <a:lnTo>
                  <a:pt x="724" y="2574"/>
                </a:lnTo>
                <a:cubicBezTo>
                  <a:pt x="725" y="2574"/>
                  <a:pt x="725" y="2574"/>
                  <a:pt x="726" y="2574"/>
                </a:cubicBezTo>
                <a:lnTo>
                  <a:pt x="726" y="2574"/>
                </a:lnTo>
                <a:cubicBezTo>
                  <a:pt x="727" y="2575"/>
                  <a:pt x="729" y="2578"/>
                  <a:pt x="729" y="2581"/>
                </a:cubicBezTo>
                <a:lnTo>
                  <a:pt x="729" y="2581"/>
                </a:lnTo>
                <a:cubicBezTo>
                  <a:pt x="732" y="2597"/>
                  <a:pt x="733" y="2613"/>
                  <a:pt x="733" y="2630"/>
                </a:cubicBezTo>
                <a:lnTo>
                  <a:pt x="733" y="2630"/>
                </a:lnTo>
                <a:cubicBezTo>
                  <a:pt x="733" y="2636"/>
                  <a:pt x="732" y="2643"/>
                  <a:pt x="732" y="2651"/>
                </a:cubicBezTo>
                <a:lnTo>
                  <a:pt x="732" y="2651"/>
                </a:lnTo>
                <a:cubicBezTo>
                  <a:pt x="731" y="2686"/>
                  <a:pt x="733" y="3019"/>
                  <a:pt x="730" y="3066"/>
                </a:cubicBezTo>
                <a:lnTo>
                  <a:pt x="730" y="3066"/>
                </a:lnTo>
                <a:cubicBezTo>
                  <a:pt x="727" y="3112"/>
                  <a:pt x="715" y="3411"/>
                  <a:pt x="715" y="3449"/>
                </a:cubicBezTo>
                <a:lnTo>
                  <a:pt x="715" y="3449"/>
                </a:lnTo>
                <a:cubicBezTo>
                  <a:pt x="715" y="3487"/>
                  <a:pt x="726" y="3539"/>
                  <a:pt x="730" y="3572"/>
                </a:cubicBezTo>
                <a:lnTo>
                  <a:pt x="730" y="3572"/>
                </a:lnTo>
                <a:cubicBezTo>
                  <a:pt x="731" y="3578"/>
                  <a:pt x="732" y="3586"/>
                  <a:pt x="734" y="3595"/>
                </a:cubicBezTo>
                <a:lnTo>
                  <a:pt x="733" y="3595"/>
                </a:lnTo>
                <a:lnTo>
                  <a:pt x="733" y="3595"/>
                </a:lnTo>
                <a:cubicBezTo>
                  <a:pt x="737" y="3671"/>
                  <a:pt x="739" y="3747"/>
                  <a:pt x="740" y="3823"/>
                </a:cubicBezTo>
                <a:lnTo>
                  <a:pt x="740" y="3823"/>
                </a:lnTo>
                <a:cubicBezTo>
                  <a:pt x="740" y="3865"/>
                  <a:pt x="740" y="3906"/>
                  <a:pt x="739" y="3947"/>
                </a:cubicBezTo>
                <a:lnTo>
                  <a:pt x="737" y="4342"/>
                </a:lnTo>
                <a:lnTo>
                  <a:pt x="737" y="4342"/>
                </a:lnTo>
                <a:cubicBezTo>
                  <a:pt x="737" y="4349"/>
                  <a:pt x="740" y="4353"/>
                  <a:pt x="746" y="4355"/>
                </a:cubicBezTo>
                <a:lnTo>
                  <a:pt x="746" y="4355"/>
                </a:lnTo>
                <a:lnTo>
                  <a:pt x="747" y="4356"/>
                </a:lnTo>
                <a:lnTo>
                  <a:pt x="747" y="4356"/>
                </a:lnTo>
                <a:cubicBezTo>
                  <a:pt x="748" y="4356"/>
                  <a:pt x="748" y="4356"/>
                  <a:pt x="749" y="4356"/>
                </a:cubicBezTo>
                <a:lnTo>
                  <a:pt x="749" y="4356"/>
                </a:lnTo>
                <a:cubicBezTo>
                  <a:pt x="748" y="4381"/>
                  <a:pt x="747" y="4400"/>
                  <a:pt x="747" y="4406"/>
                </a:cubicBezTo>
                <a:lnTo>
                  <a:pt x="747" y="4406"/>
                </a:lnTo>
                <a:cubicBezTo>
                  <a:pt x="743" y="4437"/>
                  <a:pt x="727" y="4449"/>
                  <a:pt x="721" y="4468"/>
                </a:cubicBezTo>
                <a:lnTo>
                  <a:pt x="721" y="4468"/>
                </a:lnTo>
                <a:cubicBezTo>
                  <a:pt x="717" y="4479"/>
                  <a:pt x="718" y="4493"/>
                  <a:pt x="719" y="4504"/>
                </a:cubicBezTo>
                <a:lnTo>
                  <a:pt x="719" y="4504"/>
                </a:lnTo>
                <a:cubicBezTo>
                  <a:pt x="719" y="4505"/>
                  <a:pt x="705" y="4532"/>
                  <a:pt x="702" y="4558"/>
                </a:cubicBezTo>
                <a:lnTo>
                  <a:pt x="702" y="4558"/>
                </a:lnTo>
                <a:cubicBezTo>
                  <a:pt x="701" y="4576"/>
                  <a:pt x="702" y="4606"/>
                  <a:pt x="703" y="4629"/>
                </a:cubicBezTo>
                <a:lnTo>
                  <a:pt x="703" y="4629"/>
                </a:lnTo>
                <a:cubicBezTo>
                  <a:pt x="701" y="4677"/>
                  <a:pt x="694" y="4757"/>
                  <a:pt x="693" y="4801"/>
                </a:cubicBezTo>
                <a:lnTo>
                  <a:pt x="693" y="4801"/>
                </a:lnTo>
                <a:cubicBezTo>
                  <a:pt x="691" y="4802"/>
                  <a:pt x="689" y="4807"/>
                  <a:pt x="685" y="4821"/>
                </a:cubicBezTo>
                <a:lnTo>
                  <a:pt x="685" y="4821"/>
                </a:lnTo>
                <a:cubicBezTo>
                  <a:pt x="676" y="4849"/>
                  <a:pt x="681" y="4907"/>
                  <a:pt x="685" y="4919"/>
                </a:cubicBezTo>
                <a:lnTo>
                  <a:pt x="685" y="4919"/>
                </a:lnTo>
                <a:cubicBezTo>
                  <a:pt x="688" y="4931"/>
                  <a:pt x="697" y="4940"/>
                  <a:pt x="729" y="4968"/>
                </a:cubicBezTo>
                <a:lnTo>
                  <a:pt x="729" y="4968"/>
                </a:lnTo>
                <a:cubicBezTo>
                  <a:pt x="762" y="4997"/>
                  <a:pt x="784" y="5005"/>
                  <a:pt x="804" y="4995"/>
                </a:cubicBezTo>
                <a:lnTo>
                  <a:pt x="804" y="4995"/>
                </a:lnTo>
                <a:cubicBezTo>
                  <a:pt x="851" y="4971"/>
                  <a:pt x="910" y="4927"/>
                  <a:pt x="911" y="4890"/>
                </a:cubicBezTo>
                <a:lnTo>
                  <a:pt x="911" y="4890"/>
                </a:lnTo>
                <a:cubicBezTo>
                  <a:pt x="911" y="4852"/>
                  <a:pt x="896" y="4753"/>
                  <a:pt x="896" y="4753"/>
                </a:cubicBezTo>
                <a:lnTo>
                  <a:pt x="896" y="4753"/>
                </a:lnTo>
                <a:cubicBezTo>
                  <a:pt x="895" y="4752"/>
                  <a:pt x="894" y="4753"/>
                  <a:pt x="894" y="4755"/>
                </a:cubicBezTo>
                <a:lnTo>
                  <a:pt x="894" y="4755"/>
                </a:lnTo>
                <a:cubicBezTo>
                  <a:pt x="898" y="4703"/>
                  <a:pt x="894" y="4648"/>
                  <a:pt x="888" y="4620"/>
                </a:cubicBezTo>
                <a:lnTo>
                  <a:pt x="888" y="4620"/>
                </a:lnTo>
                <a:cubicBezTo>
                  <a:pt x="882" y="4588"/>
                  <a:pt x="880" y="4560"/>
                  <a:pt x="888" y="4539"/>
                </a:cubicBezTo>
                <a:lnTo>
                  <a:pt x="888" y="4539"/>
                </a:lnTo>
                <a:cubicBezTo>
                  <a:pt x="897" y="4518"/>
                  <a:pt x="890" y="4475"/>
                  <a:pt x="888" y="4437"/>
                </a:cubicBezTo>
                <a:lnTo>
                  <a:pt x="888" y="4437"/>
                </a:lnTo>
                <a:cubicBezTo>
                  <a:pt x="888" y="4413"/>
                  <a:pt x="893" y="4395"/>
                  <a:pt x="901" y="4366"/>
                </a:cubicBezTo>
                <a:lnTo>
                  <a:pt x="901" y="4366"/>
                </a:lnTo>
                <a:cubicBezTo>
                  <a:pt x="901" y="4366"/>
                  <a:pt x="901" y="4366"/>
                  <a:pt x="901" y="4365"/>
                </a:cubicBezTo>
                <a:lnTo>
                  <a:pt x="901" y="4365"/>
                </a:lnTo>
                <a:cubicBezTo>
                  <a:pt x="905" y="4365"/>
                  <a:pt x="909" y="4365"/>
                  <a:pt x="914" y="4365"/>
                </a:cubicBezTo>
                <a:lnTo>
                  <a:pt x="914" y="4365"/>
                </a:lnTo>
                <a:cubicBezTo>
                  <a:pt x="927" y="4364"/>
                  <a:pt x="937" y="4361"/>
                  <a:pt x="938" y="4348"/>
                </a:cubicBezTo>
                <a:lnTo>
                  <a:pt x="938" y="4348"/>
                </a:lnTo>
                <a:cubicBezTo>
                  <a:pt x="949" y="4276"/>
                  <a:pt x="961" y="4203"/>
                  <a:pt x="978" y="4132"/>
                </a:cubicBezTo>
                <a:lnTo>
                  <a:pt x="978" y="4132"/>
                </a:lnTo>
                <a:cubicBezTo>
                  <a:pt x="994" y="4067"/>
                  <a:pt x="1002" y="4002"/>
                  <a:pt x="1017" y="3937"/>
                </a:cubicBezTo>
                <a:lnTo>
                  <a:pt x="1017" y="3937"/>
                </a:lnTo>
                <a:cubicBezTo>
                  <a:pt x="1030" y="3870"/>
                  <a:pt x="1028" y="3809"/>
                  <a:pt x="1019" y="3737"/>
                </a:cubicBezTo>
                <a:lnTo>
                  <a:pt x="1019" y="3737"/>
                </a:lnTo>
                <a:cubicBezTo>
                  <a:pt x="1019" y="3717"/>
                  <a:pt x="1008" y="3699"/>
                  <a:pt x="1008" y="3682"/>
                </a:cubicBezTo>
                <a:lnTo>
                  <a:pt x="1008" y="3682"/>
                </a:lnTo>
                <a:cubicBezTo>
                  <a:pt x="1008" y="3665"/>
                  <a:pt x="1010" y="3649"/>
                  <a:pt x="1012" y="3633"/>
                </a:cubicBezTo>
                <a:lnTo>
                  <a:pt x="1012" y="3633"/>
                </a:lnTo>
                <a:cubicBezTo>
                  <a:pt x="1014" y="3623"/>
                  <a:pt x="1017" y="3613"/>
                  <a:pt x="1013" y="3604"/>
                </a:cubicBezTo>
                <a:lnTo>
                  <a:pt x="1013" y="3604"/>
                </a:lnTo>
                <a:cubicBezTo>
                  <a:pt x="1011" y="3599"/>
                  <a:pt x="1008" y="3596"/>
                  <a:pt x="1005" y="3590"/>
                </a:cubicBezTo>
                <a:lnTo>
                  <a:pt x="1005" y="3590"/>
                </a:lnTo>
                <a:cubicBezTo>
                  <a:pt x="1002" y="3583"/>
                  <a:pt x="1003" y="3576"/>
                  <a:pt x="1003" y="3568"/>
                </a:cubicBezTo>
                <a:lnTo>
                  <a:pt x="1003" y="3568"/>
                </a:lnTo>
                <a:cubicBezTo>
                  <a:pt x="1006" y="3509"/>
                  <a:pt x="1005" y="3447"/>
                  <a:pt x="1012" y="3388"/>
                </a:cubicBezTo>
                <a:lnTo>
                  <a:pt x="1012" y="3388"/>
                </a:lnTo>
                <a:cubicBezTo>
                  <a:pt x="1018" y="3328"/>
                  <a:pt x="1037" y="3271"/>
                  <a:pt x="1042" y="3211"/>
                </a:cubicBezTo>
                <a:lnTo>
                  <a:pt x="1042" y="3211"/>
                </a:lnTo>
                <a:cubicBezTo>
                  <a:pt x="1050" y="3094"/>
                  <a:pt x="1169" y="2758"/>
                  <a:pt x="1195" y="2529"/>
                </a:cubicBezTo>
                <a:lnTo>
                  <a:pt x="1195" y="2529"/>
                </a:lnTo>
                <a:cubicBezTo>
                  <a:pt x="1209" y="2405"/>
                  <a:pt x="1187" y="2273"/>
                  <a:pt x="1163" y="2178"/>
                </a:cubicBezTo>
                <a:lnTo>
                  <a:pt x="1163" y="2178"/>
                </a:lnTo>
                <a:lnTo>
                  <a:pt x="1163" y="2178"/>
                </a:lnTo>
                <a:lnTo>
                  <a:pt x="1163" y="2178"/>
                </a:lnTo>
                <a:cubicBezTo>
                  <a:pt x="1175" y="2172"/>
                  <a:pt x="1171" y="2168"/>
                  <a:pt x="1170" y="2155"/>
                </a:cubicBezTo>
                <a:lnTo>
                  <a:pt x="1170" y="2155"/>
                </a:lnTo>
                <a:cubicBezTo>
                  <a:pt x="1168" y="2142"/>
                  <a:pt x="1155" y="2096"/>
                  <a:pt x="1156" y="2097"/>
                </a:cubicBezTo>
                <a:lnTo>
                  <a:pt x="1156" y="2097"/>
                </a:lnTo>
                <a:cubicBezTo>
                  <a:pt x="1158" y="2097"/>
                  <a:pt x="1166" y="2090"/>
                  <a:pt x="1166" y="2090"/>
                </a:cubicBezTo>
                <a:lnTo>
                  <a:pt x="1166" y="2090"/>
                </a:lnTo>
                <a:cubicBezTo>
                  <a:pt x="1166" y="2090"/>
                  <a:pt x="1169" y="2089"/>
                  <a:pt x="1160" y="2050"/>
                </a:cubicBezTo>
                <a:lnTo>
                  <a:pt x="1160" y="2050"/>
                </a:lnTo>
                <a:cubicBezTo>
                  <a:pt x="1151" y="2011"/>
                  <a:pt x="1142" y="1991"/>
                  <a:pt x="1143" y="1981"/>
                </a:cubicBezTo>
                <a:lnTo>
                  <a:pt x="1143" y="1981"/>
                </a:lnTo>
                <a:cubicBezTo>
                  <a:pt x="1144" y="1971"/>
                  <a:pt x="1159" y="1965"/>
                  <a:pt x="1210" y="1916"/>
                </a:cubicBezTo>
                <a:lnTo>
                  <a:pt x="1210" y="1916"/>
                </a:lnTo>
                <a:cubicBezTo>
                  <a:pt x="1262" y="1866"/>
                  <a:pt x="1353" y="1736"/>
                  <a:pt x="1360" y="1726"/>
                </a:cubicBezTo>
                <a:lnTo>
                  <a:pt x="1360" y="1726"/>
                </a:lnTo>
                <a:cubicBezTo>
                  <a:pt x="1367" y="1717"/>
                  <a:pt x="1362" y="1721"/>
                  <a:pt x="1372" y="1713"/>
                </a:cubicBezTo>
                <a:lnTo>
                  <a:pt x="1372" y="1713"/>
                </a:lnTo>
                <a:cubicBezTo>
                  <a:pt x="1382" y="1706"/>
                  <a:pt x="1371" y="1685"/>
                  <a:pt x="1373" y="1681"/>
                </a:cubicBezTo>
                <a:close/>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43" name="Freeform 3">
            <a:extLst>
              <a:ext uri="{FF2B5EF4-FFF2-40B4-BE49-F238E27FC236}">
                <a16:creationId xmlns:a16="http://schemas.microsoft.com/office/drawing/2014/main" id="{A62BE924-1C5A-634B-BDD7-82F8CCA64EE2}"/>
              </a:ext>
            </a:extLst>
          </p:cNvPr>
          <p:cNvSpPr>
            <a:spLocks noChangeArrowheads="1"/>
          </p:cNvSpPr>
          <p:nvPr/>
        </p:nvSpPr>
        <p:spPr bwMode="auto">
          <a:xfrm>
            <a:off x="8661952" y="3041648"/>
            <a:ext cx="182442" cy="631612"/>
          </a:xfrm>
          <a:custGeom>
            <a:avLst/>
            <a:gdLst>
              <a:gd name="T0" fmla="*/ 602 w 1509"/>
              <a:gd name="T1" fmla="*/ 710 h 5219"/>
              <a:gd name="T2" fmla="*/ 305 w 1509"/>
              <a:gd name="T3" fmla="*/ 1883 h 5219"/>
              <a:gd name="T4" fmla="*/ 321 w 1509"/>
              <a:gd name="T5" fmla="*/ 1829 h 5219"/>
              <a:gd name="T6" fmla="*/ 332 w 1509"/>
              <a:gd name="T7" fmla="*/ 1663 h 5219"/>
              <a:gd name="T8" fmla="*/ 340 w 1509"/>
              <a:gd name="T9" fmla="*/ 1856 h 5219"/>
              <a:gd name="T10" fmla="*/ 313 w 1509"/>
              <a:gd name="T11" fmla="*/ 2091 h 5219"/>
              <a:gd name="T12" fmla="*/ 1490 w 1509"/>
              <a:gd name="T13" fmla="*/ 1750 h 5219"/>
              <a:gd name="T14" fmla="*/ 1407 w 1509"/>
              <a:gd name="T15" fmla="*/ 974 h 5219"/>
              <a:gd name="T16" fmla="*/ 1024 w 1509"/>
              <a:gd name="T17" fmla="*/ 752 h 5219"/>
              <a:gd name="T18" fmla="*/ 958 w 1509"/>
              <a:gd name="T19" fmla="*/ 703 h 5219"/>
              <a:gd name="T20" fmla="*/ 951 w 1509"/>
              <a:gd name="T21" fmla="*/ 689 h 5219"/>
              <a:gd name="T22" fmla="*/ 987 w 1509"/>
              <a:gd name="T23" fmla="*/ 572 h 5219"/>
              <a:gd name="T24" fmla="*/ 1070 w 1509"/>
              <a:gd name="T25" fmla="*/ 435 h 5219"/>
              <a:gd name="T26" fmla="*/ 760 w 1509"/>
              <a:gd name="T27" fmla="*/ 12 h 5219"/>
              <a:gd name="T28" fmla="*/ 553 w 1509"/>
              <a:gd name="T29" fmla="*/ 385 h 5219"/>
              <a:gd name="T30" fmla="*/ 572 w 1509"/>
              <a:gd name="T31" fmla="*/ 509 h 5219"/>
              <a:gd name="T32" fmla="*/ 616 w 1509"/>
              <a:gd name="T33" fmla="*/ 611 h 5219"/>
              <a:gd name="T34" fmla="*/ 604 w 1509"/>
              <a:gd name="T35" fmla="*/ 703 h 5219"/>
              <a:gd name="T36" fmla="*/ 582 w 1509"/>
              <a:gd name="T37" fmla="*/ 725 h 5219"/>
              <a:gd name="T38" fmla="*/ 415 w 1509"/>
              <a:gd name="T39" fmla="*/ 818 h 5219"/>
              <a:gd name="T40" fmla="*/ 178 w 1509"/>
              <a:gd name="T41" fmla="*/ 891 h 5219"/>
              <a:gd name="T42" fmla="*/ 23 w 1509"/>
              <a:gd name="T43" fmla="*/ 1750 h 5219"/>
              <a:gd name="T44" fmla="*/ 7 w 1509"/>
              <a:gd name="T45" fmla="*/ 1850 h 5219"/>
              <a:gd name="T46" fmla="*/ 113 w 1509"/>
              <a:gd name="T47" fmla="*/ 2578 h 5219"/>
              <a:gd name="T48" fmla="*/ 162 w 1509"/>
              <a:gd name="T49" fmla="*/ 2637 h 5219"/>
              <a:gd name="T50" fmla="*/ 219 w 1509"/>
              <a:gd name="T51" fmla="*/ 2699 h 5219"/>
              <a:gd name="T52" fmla="*/ 256 w 1509"/>
              <a:gd name="T53" fmla="*/ 2992 h 5219"/>
              <a:gd name="T54" fmla="*/ 323 w 1509"/>
              <a:gd name="T55" fmla="*/ 4262 h 5219"/>
              <a:gd name="T56" fmla="*/ 420 w 1509"/>
              <a:gd name="T57" fmla="*/ 4797 h 5219"/>
              <a:gd name="T58" fmla="*/ 408 w 1509"/>
              <a:gd name="T59" fmla="*/ 4964 h 5219"/>
              <a:gd name="T60" fmla="*/ 428 w 1509"/>
              <a:gd name="T61" fmla="*/ 4974 h 5219"/>
              <a:gd name="T62" fmla="*/ 198 w 1509"/>
              <a:gd name="T63" fmla="*/ 5137 h 5219"/>
              <a:gd name="T64" fmla="*/ 193 w 1509"/>
              <a:gd name="T65" fmla="*/ 5199 h 5219"/>
              <a:gd name="T66" fmla="*/ 572 w 1509"/>
              <a:gd name="T67" fmla="*/ 5163 h 5219"/>
              <a:gd name="T68" fmla="*/ 782 w 1509"/>
              <a:gd name="T69" fmla="*/ 5137 h 5219"/>
              <a:gd name="T70" fmla="*/ 771 w 1509"/>
              <a:gd name="T71" fmla="*/ 5069 h 5219"/>
              <a:gd name="T72" fmla="*/ 726 w 1509"/>
              <a:gd name="T73" fmla="*/ 4918 h 5219"/>
              <a:gd name="T74" fmla="*/ 722 w 1509"/>
              <a:gd name="T75" fmla="*/ 4916 h 5219"/>
              <a:gd name="T76" fmla="*/ 728 w 1509"/>
              <a:gd name="T77" fmla="*/ 4779 h 5219"/>
              <a:gd name="T78" fmla="*/ 666 w 1509"/>
              <a:gd name="T79" fmla="*/ 4007 h 5219"/>
              <a:gd name="T80" fmla="*/ 663 w 1509"/>
              <a:gd name="T81" fmla="*/ 3618 h 5219"/>
              <a:gd name="T82" fmla="*/ 800 w 1509"/>
              <a:gd name="T83" fmla="*/ 3016 h 5219"/>
              <a:gd name="T84" fmla="*/ 871 w 1509"/>
              <a:gd name="T85" fmla="*/ 4045 h 5219"/>
              <a:gd name="T86" fmla="*/ 814 w 1509"/>
              <a:gd name="T87" fmla="*/ 4794 h 5219"/>
              <a:gd name="T88" fmla="*/ 812 w 1509"/>
              <a:gd name="T89" fmla="*/ 4961 h 5219"/>
              <a:gd name="T90" fmla="*/ 848 w 1509"/>
              <a:gd name="T91" fmla="*/ 5082 h 5219"/>
              <a:gd name="T92" fmla="*/ 837 w 1509"/>
              <a:gd name="T93" fmla="*/ 5152 h 5219"/>
              <a:gd name="T94" fmla="*/ 848 w 1509"/>
              <a:gd name="T95" fmla="*/ 5206 h 5219"/>
              <a:gd name="T96" fmla="*/ 1164 w 1509"/>
              <a:gd name="T97" fmla="*/ 5189 h 5219"/>
              <a:gd name="T98" fmla="*/ 1132 w 1509"/>
              <a:gd name="T99" fmla="*/ 5107 h 5219"/>
              <a:gd name="T100" fmla="*/ 1072 w 1509"/>
              <a:gd name="T101" fmla="*/ 4968 h 5219"/>
              <a:gd name="T102" fmla="*/ 1150 w 1509"/>
              <a:gd name="T103" fmla="*/ 4807 h 5219"/>
              <a:gd name="T104" fmla="*/ 1192 w 1509"/>
              <a:gd name="T105" fmla="*/ 4642 h 5219"/>
              <a:gd name="T106" fmla="*/ 1230 w 1509"/>
              <a:gd name="T107" fmla="*/ 3839 h 5219"/>
              <a:gd name="T108" fmla="*/ 1337 w 1509"/>
              <a:gd name="T109" fmla="*/ 2794 h 5219"/>
              <a:gd name="T110" fmla="*/ 1378 w 1509"/>
              <a:gd name="T111" fmla="*/ 2625 h 5219"/>
              <a:gd name="T112" fmla="*/ 1410 w 1509"/>
              <a:gd name="T113" fmla="*/ 2627 h 5219"/>
              <a:gd name="T114" fmla="*/ 1424 w 1509"/>
              <a:gd name="T115" fmla="*/ 2555 h 5219"/>
              <a:gd name="T116" fmla="*/ 1494 w 1509"/>
              <a:gd name="T117" fmla="*/ 1846 h 5219"/>
              <a:gd name="T118" fmla="*/ 1490 w 1509"/>
              <a:gd name="T119" fmla="*/ 1750 h 5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09" h="5219">
                <a:moveTo>
                  <a:pt x="603" y="705"/>
                </a:moveTo>
                <a:lnTo>
                  <a:pt x="603" y="705"/>
                </a:lnTo>
                <a:cubicBezTo>
                  <a:pt x="603" y="707"/>
                  <a:pt x="603" y="708"/>
                  <a:pt x="602" y="710"/>
                </a:cubicBezTo>
                <a:lnTo>
                  <a:pt x="602" y="710"/>
                </a:lnTo>
                <a:lnTo>
                  <a:pt x="602" y="710"/>
                </a:lnTo>
                <a:cubicBezTo>
                  <a:pt x="602" y="707"/>
                  <a:pt x="603" y="706"/>
                  <a:pt x="603" y="705"/>
                </a:cubicBezTo>
                <a:close/>
                <a:moveTo>
                  <a:pt x="305" y="1883"/>
                </a:moveTo>
                <a:lnTo>
                  <a:pt x="305" y="1883"/>
                </a:lnTo>
                <a:cubicBezTo>
                  <a:pt x="307" y="1872"/>
                  <a:pt x="302" y="1869"/>
                  <a:pt x="305" y="1858"/>
                </a:cubicBezTo>
                <a:lnTo>
                  <a:pt x="305" y="1858"/>
                </a:lnTo>
                <a:cubicBezTo>
                  <a:pt x="308" y="1848"/>
                  <a:pt x="315" y="1841"/>
                  <a:pt x="321" y="1829"/>
                </a:cubicBezTo>
                <a:lnTo>
                  <a:pt x="321" y="1829"/>
                </a:lnTo>
                <a:cubicBezTo>
                  <a:pt x="326" y="1817"/>
                  <a:pt x="318" y="1795"/>
                  <a:pt x="321" y="1774"/>
                </a:cubicBezTo>
                <a:lnTo>
                  <a:pt x="321" y="1774"/>
                </a:lnTo>
                <a:cubicBezTo>
                  <a:pt x="323" y="1755"/>
                  <a:pt x="332" y="1661"/>
                  <a:pt x="332" y="1663"/>
                </a:cubicBezTo>
                <a:lnTo>
                  <a:pt x="332" y="1663"/>
                </a:lnTo>
                <a:cubicBezTo>
                  <a:pt x="330" y="1683"/>
                  <a:pt x="353" y="1771"/>
                  <a:pt x="350" y="1790"/>
                </a:cubicBezTo>
                <a:lnTo>
                  <a:pt x="350" y="1790"/>
                </a:lnTo>
                <a:cubicBezTo>
                  <a:pt x="346" y="1810"/>
                  <a:pt x="343" y="1816"/>
                  <a:pt x="340" y="1856"/>
                </a:cubicBezTo>
                <a:lnTo>
                  <a:pt x="340" y="1856"/>
                </a:lnTo>
                <a:cubicBezTo>
                  <a:pt x="337" y="1897"/>
                  <a:pt x="337" y="1944"/>
                  <a:pt x="332" y="1970"/>
                </a:cubicBezTo>
                <a:lnTo>
                  <a:pt x="332" y="1970"/>
                </a:lnTo>
                <a:cubicBezTo>
                  <a:pt x="326" y="1996"/>
                  <a:pt x="313" y="2091"/>
                  <a:pt x="313" y="2091"/>
                </a:cubicBezTo>
                <a:lnTo>
                  <a:pt x="313" y="2091"/>
                </a:lnTo>
                <a:cubicBezTo>
                  <a:pt x="311" y="2064"/>
                  <a:pt x="297" y="1922"/>
                  <a:pt x="304" y="1911"/>
                </a:cubicBezTo>
                <a:lnTo>
                  <a:pt x="304" y="1911"/>
                </a:lnTo>
                <a:cubicBezTo>
                  <a:pt x="312" y="1898"/>
                  <a:pt x="304" y="1894"/>
                  <a:pt x="305" y="1883"/>
                </a:cubicBezTo>
                <a:close/>
                <a:moveTo>
                  <a:pt x="1490" y="1750"/>
                </a:moveTo>
                <a:lnTo>
                  <a:pt x="1490" y="1750"/>
                </a:lnTo>
                <a:cubicBezTo>
                  <a:pt x="1494" y="1732"/>
                  <a:pt x="1497" y="1712"/>
                  <a:pt x="1494" y="1697"/>
                </a:cubicBezTo>
                <a:lnTo>
                  <a:pt x="1494" y="1697"/>
                </a:lnTo>
                <a:cubicBezTo>
                  <a:pt x="1492" y="1683"/>
                  <a:pt x="1439" y="1117"/>
                  <a:pt x="1407" y="974"/>
                </a:cubicBezTo>
                <a:lnTo>
                  <a:pt x="1407" y="974"/>
                </a:lnTo>
                <a:cubicBezTo>
                  <a:pt x="1376" y="832"/>
                  <a:pt x="1353" y="867"/>
                  <a:pt x="1353" y="867"/>
                </a:cubicBezTo>
                <a:lnTo>
                  <a:pt x="1353" y="867"/>
                </a:lnTo>
                <a:cubicBezTo>
                  <a:pt x="1353" y="867"/>
                  <a:pt x="1049" y="775"/>
                  <a:pt x="1024" y="752"/>
                </a:cubicBezTo>
                <a:lnTo>
                  <a:pt x="1024" y="752"/>
                </a:lnTo>
                <a:cubicBezTo>
                  <a:pt x="999" y="730"/>
                  <a:pt x="962" y="694"/>
                  <a:pt x="958" y="703"/>
                </a:cubicBezTo>
                <a:lnTo>
                  <a:pt x="958" y="703"/>
                </a:lnTo>
                <a:lnTo>
                  <a:pt x="958" y="703"/>
                </a:lnTo>
                <a:lnTo>
                  <a:pt x="958" y="703"/>
                </a:lnTo>
                <a:cubicBezTo>
                  <a:pt x="956" y="693"/>
                  <a:pt x="953" y="687"/>
                  <a:pt x="952" y="685"/>
                </a:cubicBezTo>
                <a:lnTo>
                  <a:pt x="952" y="685"/>
                </a:lnTo>
                <a:cubicBezTo>
                  <a:pt x="952" y="684"/>
                  <a:pt x="952" y="686"/>
                  <a:pt x="951" y="689"/>
                </a:cubicBezTo>
                <a:lnTo>
                  <a:pt x="951" y="689"/>
                </a:lnTo>
                <a:cubicBezTo>
                  <a:pt x="949" y="664"/>
                  <a:pt x="952" y="646"/>
                  <a:pt x="952" y="646"/>
                </a:cubicBezTo>
                <a:lnTo>
                  <a:pt x="952" y="646"/>
                </a:lnTo>
                <a:cubicBezTo>
                  <a:pt x="964" y="628"/>
                  <a:pt x="987" y="572"/>
                  <a:pt x="987" y="572"/>
                </a:cubicBezTo>
                <a:lnTo>
                  <a:pt x="987" y="572"/>
                </a:lnTo>
                <a:cubicBezTo>
                  <a:pt x="1016" y="566"/>
                  <a:pt x="1016" y="531"/>
                  <a:pt x="1046" y="493"/>
                </a:cubicBezTo>
                <a:lnTo>
                  <a:pt x="1046" y="493"/>
                </a:lnTo>
                <a:cubicBezTo>
                  <a:pt x="1076" y="456"/>
                  <a:pt x="1070" y="435"/>
                  <a:pt x="1070" y="435"/>
                </a:cubicBezTo>
                <a:lnTo>
                  <a:pt x="1070" y="435"/>
                </a:lnTo>
                <a:cubicBezTo>
                  <a:pt x="1118" y="388"/>
                  <a:pt x="1115" y="314"/>
                  <a:pt x="1115" y="314"/>
                </a:cubicBezTo>
                <a:lnTo>
                  <a:pt x="1115" y="314"/>
                </a:lnTo>
                <a:cubicBezTo>
                  <a:pt x="1090" y="86"/>
                  <a:pt x="889" y="24"/>
                  <a:pt x="760" y="12"/>
                </a:cubicBezTo>
                <a:lnTo>
                  <a:pt x="760" y="12"/>
                </a:lnTo>
                <a:cubicBezTo>
                  <a:pt x="630" y="0"/>
                  <a:pt x="584" y="137"/>
                  <a:pt x="565" y="192"/>
                </a:cubicBezTo>
                <a:lnTo>
                  <a:pt x="565" y="192"/>
                </a:lnTo>
                <a:cubicBezTo>
                  <a:pt x="545" y="246"/>
                  <a:pt x="553" y="385"/>
                  <a:pt x="553" y="385"/>
                </a:cubicBezTo>
                <a:lnTo>
                  <a:pt x="553" y="385"/>
                </a:lnTo>
                <a:cubicBezTo>
                  <a:pt x="524" y="392"/>
                  <a:pt x="557" y="459"/>
                  <a:pt x="564" y="475"/>
                </a:cubicBezTo>
                <a:lnTo>
                  <a:pt x="564" y="475"/>
                </a:lnTo>
                <a:cubicBezTo>
                  <a:pt x="571" y="491"/>
                  <a:pt x="570" y="488"/>
                  <a:pt x="572" y="509"/>
                </a:cubicBezTo>
                <a:lnTo>
                  <a:pt x="572" y="509"/>
                </a:lnTo>
                <a:cubicBezTo>
                  <a:pt x="574" y="529"/>
                  <a:pt x="603" y="543"/>
                  <a:pt x="603" y="543"/>
                </a:cubicBezTo>
                <a:lnTo>
                  <a:pt x="603" y="543"/>
                </a:lnTo>
                <a:cubicBezTo>
                  <a:pt x="602" y="558"/>
                  <a:pt x="613" y="599"/>
                  <a:pt x="616" y="611"/>
                </a:cubicBezTo>
                <a:lnTo>
                  <a:pt x="616" y="611"/>
                </a:lnTo>
                <a:cubicBezTo>
                  <a:pt x="619" y="623"/>
                  <a:pt x="616" y="682"/>
                  <a:pt x="616" y="682"/>
                </a:cubicBezTo>
                <a:lnTo>
                  <a:pt x="616" y="682"/>
                </a:lnTo>
                <a:cubicBezTo>
                  <a:pt x="612" y="680"/>
                  <a:pt x="607" y="691"/>
                  <a:pt x="604" y="703"/>
                </a:cubicBezTo>
                <a:lnTo>
                  <a:pt x="604" y="703"/>
                </a:lnTo>
                <a:cubicBezTo>
                  <a:pt x="603" y="703"/>
                  <a:pt x="602" y="703"/>
                  <a:pt x="601" y="703"/>
                </a:cubicBezTo>
                <a:lnTo>
                  <a:pt x="601" y="703"/>
                </a:lnTo>
                <a:cubicBezTo>
                  <a:pt x="601" y="703"/>
                  <a:pt x="596" y="705"/>
                  <a:pt x="582" y="725"/>
                </a:cubicBezTo>
                <a:lnTo>
                  <a:pt x="582" y="725"/>
                </a:lnTo>
                <a:cubicBezTo>
                  <a:pt x="567" y="745"/>
                  <a:pt x="550" y="765"/>
                  <a:pt x="537" y="771"/>
                </a:cubicBezTo>
                <a:lnTo>
                  <a:pt x="537" y="771"/>
                </a:lnTo>
                <a:cubicBezTo>
                  <a:pt x="524" y="778"/>
                  <a:pt x="453" y="804"/>
                  <a:pt x="415" y="818"/>
                </a:cubicBezTo>
                <a:lnTo>
                  <a:pt x="415" y="818"/>
                </a:lnTo>
                <a:cubicBezTo>
                  <a:pt x="378" y="832"/>
                  <a:pt x="199" y="890"/>
                  <a:pt x="194" y="889"/>
                </a:cubicBezTo>
                <a:lnTo>
                  <a:pt x="194" y="889"/>
                </a:lnTo>
                <a:cubicBezTo>
                  <a:pt x="189" y="888"/>
                  <a:pt x="184" y="887"/>
                  <a:pt x="178" y="891"/>
                </a:cubicBezTo>
                <a:lnTo>
                  <a:pt x="178" y="891"/>
                </a:lnTo>
                <a:cubicBezTo>
                  <a:pt x="172" y="895"/>
                  <a:pt x="156" y="902"/>
                  <a:pt x="129" y="988"/>
                </a:cubicBezTo>
                <a:lnTo>
                  <a:pt x="129" y="988"/>
                </a:lnTo>
                <a:cubicBezTo>
                  <a:pt x="101" y="1075"/>
                  <a:pt x="30" y="1733"/>
                  <a:pt x="23" y="1750"/>
                </a:cubicBezTo>
                <a:lnTo>
                  <a:pt x="23" y="1750"/>
                </a:lnTo>
                <a:cubicBezTo>
                  <a:pt x="17" y="1766"/>
                  <a:pt x="5" y="1791"/>
                  <a:pt x="7" y="1807"/>
                </a:cubicBezTo>
                <a:lnTo>
                  <a:pt x="7" y="1807"/>
                </a:lnTo>
                <a:cubicBezTo>
                  <a:pt x="10" y="1823"/>
                  <a:pt x="0" y="1837"/>
                  <a:pt x="7" y="1850"/>
                </a:cubicBezTo>
                <a:lnTo>
                  <a:pt x="7" y="1850"/>
                </a:lnTo>
                <a:cubicBezTo>
                  <a:pt x="14" y="1864"/>
                  <a:pt x="7" y="1882"/>
                  <a:pt x="17" y="1914"/>
                </a:cubicBezTo>
                <a:lnTo>
                  <a:pt x="17" y="1914"/>
                </a:lnTo>
                <a:cubicBezTo>
                  <a:pt x="25" y="1945"/>
                  <a:pt x="78" y="2447"/>
                  <a:pt x="113" y="2578"/>
                </a:cubicBezTo>
                <a:lnTo>
                  <a:pt x="113" y="2578"/>
                </a:lnTo>
                <a:cubicBezTo>
                  <a:pt x="113" y="2578"/>
                  <a:pt x="123" y="2576"/>
                  <a:pt x="138" y="2572"/>
                </a:cubicBezTo>
                <a:lnTo>
                  <a:pt x="138" y="2572"/>
                </a:lnTo>
                <a:cubicBezTo>
                  <a:pt x="143" y="2592"/>
                  <a:pt x="155" y="2638"/>
                  <a:pt x="162" y="2637"/>
                </a:cubicBezTo>
                <a:lnTo>
                  <a:pt x="162" y="2637"/>
                </a:lnTo>
                <a:cubicBezTo>
                  <a:pt x="165" y="2637"/>
                  <a:pt x="178" y="2635"/>
                  <a:pt x="196" y="2630"/>
                </a:cubicBezTo>
                <a:lnTo>
                  <a:pt x="196" y="2630"/>
                </a:lnTo>
                <a:cubicBezTo>
                  <a:pt x="199" y="2644"/>
                  <a:pt x="206" y="2676"/>
                  <a:pt x="219" y="2699"/>
                </a:cubicBezTo>
                <a:lnTo>
                  <a:pt x="219" y="2699"/>
                </a:lnTo>
                <a:cubicBezTo>
                  <a:pt x="234" y="2726"/>
                  <a:pt x="253" y="2760"/>
                  <a:pt x="274" y="2782"/>
                </a:cubicBezTo>
                <a:lnTo>
                  <a:pt x="274" y="2782"/>
                </a:lnTo>
                <a:cubicBezTo>
                  <a:pt x="266" y="2877"/>
                  <a:pt x="259" y="2959"/>
                  <a:pt x="256" y="2992"/>
                </a:cubicBezTo>
                <a:lnTo>
                  <a:pt x="256" y="2992"/>
                </a:lnTo>
                <a:cubicBezTo>
                  <a:pt x="247" y="3089"/>
                  <a:pt x="250" y="3700"/>
                  <a:pt x="256" y="3743"/>
                </a:cubicBezTo>
                <a:lnTo>
                  <a:pt x="256" y="3743"/>
                </a:lnTo>
                <a:cubicBezTo>
                  <a:pt x="262" y="3785"/>
                  <a:pt x="317" y="4217"/>
                  <a:pt x="323" y="4262"/>
                </a:cubicBezTo>
                <a:lnTo>
                  <a:pt x="323" y="4262"/>
                </a:lnTo>
                <a:cubicBezTo>
                  <a:pt x="329" y="4308"/>
                  <a:pt x="408" y="4745"/>
                  <a:pt x="420" y="4761"/>
                </a:cubicBezTo>
                <a:lnTo>
                  <a:pt x="420" y="4761"/>
                </a:lnTo>
                <a:cubicBezTo>
                  <a:pt x="433" y="4776"/>
                  <a:pt x="435" y="4781"/>
                  <a:pt x="420" y="4797"/>
                </a:cubicBezTo>
                <a:lnTo>
                  <a:pt x="420" y="4797"/>
                </a:lnTo>
                <a:cubicBezTo>
                  <a:pt x="405" y="4813"/>
                  <a:pt x="394" y="4852"/>
                  <a:pt x="405" y="4895"/>
                </a:cubicBezTo>
                <a:lnTo>
                  <a:pt x="405" y="4895"/>
                </a:lnTo>
                <a:cubicBezTo>
                  <a:pt x="415" y="4937"/>
                  <a:pt x="399" y="4968"/>
                  <a:pt x="408" y="4964"/>
                </a:cubicBezTo>
                <a:lnTo>
                  <a:pt x="408" y="4964"/>
                </a:lnTo>
                <a:cubicBezTo>
                  <a:pt x="415" y="4963"/>
                  <a:pt x="422" y="4954"/>
                  <a:pt x="440" y="4948"/>
                </a:cubicBezTo>
                <a:lnTo>
                  <a:pt x="440" y="4948"/>
                </a:lnTo>
                <a:cubicBezTo>
                  <a:pt x="438" y="4955"/>
                  <a:pt x="435" y="4963"/>
                  <a:pt x="428" y="4974"/>
                </a:cubicBezTo>
                <a:lnTo>
                  <a:pt x="428" y="4974"/>
                </a:lnTo>
                <a:cubicBezTo>
                  <a:pt x="414" y="4998"/>
                  <a:pt x="358" y="5044"/>
                  <a:pt x="318" y="5075"/>
                </a:cubicBezTo>
                <a:lnTo>
                  <a:pt x="318" y="5075"/>
                </a:lnTo>
                <a:cubicBezTo>
                  <a:pt x="277" y="5106"/>
                  <a:pt x="218" y="5122"/>
                  <a:pt x="198" y="5137"/>
                </a:cubicBezTo>
                <a:lnTo>
                  <a:pt x="198" y="5137"/>
                </a:lnTo>
                <a:cubicBezTo>
                  <a:pt x="178" y="5152"/>
                  <a:pt x="184" y="5178"/>
                  <a:pt x="181" y="5182"/>
                </a:cubicBezTo>
                <a:lnTo>
                  <a:pt x="181" y="5182"/>
                </a:lnTo>
                <a:cubicBezTo>
                  <a:pt x="177" y="5187"/>
                  <a:pt x="165" y="5196"/>
                  <a:pt x="193" y="5199"/>
                </a:cubicBezTo>
                <a:lnTo>
                  <a:pt x="193" y="5199"/>
                </a:lnTo>
                <a:cubicBezTo>
                  <a:pt x="221" y="5203"/>
                  <a:pt x="373" y="5213"/>
                  <a:pt x="445" y="5212"/>
                </a:cubicBezTo>
                <a:lnTo>
                  <a:pt x="445" y="5212"/>
                </a:lnTo>
                <a:cubicBezTo>
                  <a:pt x="518" y="5210"/>
                  <a:pt x="555" y="5180"/>
                  <a:pt x="572" y="5163"/>
                </a:cubicBezTo>
                <a:lnTo>
                  <a:pt x="572" y="5163"/>
                </a:lnTo>
                <a:cubicBezTo>
                  <a:pt x="590" y="5147"/>
                  <a:pt x="617" y="5165"/>
                  <a:pt x="646" y="5169"/>
                </a:cubicBezTo>
                <a:lnTo>
                  <a:pt x="646" y="5169"/>
                </a:lnTo>
                <a:cubicBezTo>
                  <a:pt x="675" y="5174"/>
                  <a:pt x="782" y="5137"/>
                  <a:pt x="782" y="5137"/>
                </a:cubicBezTo>
                <a:lnTo>
                  <a:pt x="782" y="5137"/>
                </a:lnTo>
                <a:cubicBezTo>
                  <a:pt x="782" y="5137"/>
                  <a:pt x="778" y="5091"/>
                  <a:pt x="778" y="5079"/>
                </a:cubicBezTo>
                <a:lnTo>
                  <a:pt x="778" y="5079"/>
                </a:lnTo>
                <a:cubicBezTo>
                  <a:pt x="778" y="5069"/>
                  <a:pt x="771" y="5069"/>
                  <a:pt x="771" y="5069"/>
                </a:cubicBezTo>
                <a:lnTo>
                  <a:pt x="771" y="5069"/>
                </a:lnTo>
                <a:cubicBezTo>
                  <a:pt x="776" y="5044"/>
                  <a:pt x="771" y="5004"/>
                  <a:pt x="765" y="4981"/>
                </a:cubicBezTo>
                <a:lnTo>
                  <a:pt x="765" y="4981"/>
                </a:lnTo>
                <a:cubicBezTo>
                  <a:pt x="758" y="4957"/>
                  <a:pt x="726" y="4918"/>
                  <a:pt x="726" y="4918"/>
                </a:cubicBezTo>
                <a:lnTo>
                  <a:pt x="726" y="4918"/>
                </a:lnTo>
                <a:cubicBezTo>
                  <a:pt x="723" y="4920"/>
                  <a:pt x="718" y="4920"/>
                  <a:pt x="715" y="4921"/>
                </a:cubicBezTo>
                <a:lnTo>
                  <a:pt x="715" y="4921"/>
                </a:lnTo>
                <a:cubicBezTo>
                  <a:pt x="718" y="4919"/>
                  <a:pt x="720" y="4917"/>
                  <a:pt x="722" y="4916"/>
                </a:cubicBezTo>
                <a:lnTo>
                  <a:pt x="722" y="4916"/>
                </a:lnTo>
                <a:cubicBezTo>
                  <a:pt x="726" y="4913"/>
                  <a:pt x="729" y="4908"/>
                  <a:pt x="729" y="4903"/>
                </a:cubicBezTo>
                <a:lnTo>
                  <a:pt x="729" y="4903"/>
                </a:lnTo>
                <a:cubicBezTo>
                  <a:pt x="730" y="4878"/>
                  <a:pt x="734" y="4804"/>
                  <a:pt x="728" y="4779"/>
                </a:cubicBezTo>
                <a:lnTo>
                  <a:pt x="728" y="4779"/>
                </a:lnTo>
                <a:cubicBezTo>
                  <a:pt x="723" y="4748"/>
                  <a:pt x="689" y="4689"/>
                  <a:pt x="694" y="4663"/>
                </a:cubicBezTo>
                <a:lnTo>
                  <a:pt x="694" y="4663"/>
                </a:lnTo>
                <a:cubicBezTo>
                  <a:pt x="698" y="4637"/>
                  <a:pt x="677" y="4107"/>
                  <a:pt x="666" y="4007"/>
                </a:cubicBezTo>
                <a:lnTo>
                  <a:pt x="666" y="4007"/>
                </a:lnTo>
                <a:cubicBezTo>
                  <a:pt x="656" y="3907"/>
                  <a:pt x="616" y="3824"/>
                  <a:pt x="622" y="3801"/>
                </a:cubicBezTo>
                <a:lnTo>
                  <a:pt x="622" y="3801"/>
                </a:lnTo>
                <a:cubicBezTo>
                  <a:pt x="628" y="3779"/>
                  <a:pt x="648" y="3663"/>
                  <a:pt x="663" y="3618"/>
                </a:cubicBezTo>
                <a:lnTo>
                  <a:pt x="663" y="3618"/>
                </a:lnTo>
                <a:cubicBezTo>
                  <a:pt x="678" y="3572"/>
                  <a:pt x="673" y="3522"/>
                  <a:pt x="684" y="3457"/>
                </a:cubicBezTo>
                <a:lnTo>
                  <a:pt x="684" y="3457"/>
                </a:lnTo>
                <a:cubicBezTo>
                  <a:pt x="697" y="3392"/>
                  <a:pt x="794" y="3024"/>
                  <a:pt x="800" y="3016"/>
                </a:cubicBezTo>
                <a:lnTo>
                  <a:pt x="800" y="3016"/>
                </a:lnTo>
                <a:cubicBezTo>
                  <a:pt x="806" y="3009"/>
                  <a:pt x="849" y="3215"/>
                  <a:pt x="861" y="3387"/>
                </a:cubicBezTo>
                <a:lnTo>
                  <a:pt x="861" y="3387"/>
                </a:lnTo>
                <a:cubicBezTo>
                  <a:pt x="873" y="3559"/>
                  <a:pt x="868" y="3952"/>
                  <a:pt x="871" y="4045"/>
                </a:cubicBezTo>
                <a:lnTo>
                  <a:pt x="871" y="4045"/>
                </a:lnTo>
                <a:cubicBezTo>
                  <a:pt x="875" y="4137"/>
                  <a:pt x="863" y="4522"/>
                  <a:pt x="871" y="4567"/>
                </a:cubicBezTo>
                <a:lnTo>
                  <a:pt x="871" y="4567"/>
                </a:lnTo>
                <a:cubicBezTo>
                  <a:pt x="871" y="4583"/>
                  <a:pt x="829" y="4720"/>
                  <a:pt x="814" y="4794"/>
                </a:cubicBezTo>
                <a:lnTo>
                  <a:pt x="814" y="4794"/>
                </a:lnTo>
                <a:cubicBezTo>
                  <a:pt x="798" y="4869"/>
                  <a:pt x="794" y="4883"/>
                  <a:pt x="797" y="4903"/>
                </a:cubicBezTo>
                <a:lnTo>
                  <a:pt x="797" y="4903"/>
                </a:lnTo>
                <a:cubicBezTo>
                  <a:pt x="800" y="4923"/>
                  <a:pt x="806" y="4963"/>
                  <a:pt x="812" y="4961"/>
                </a:cubicBezTo>
                <a:lnTo>
                  <a:pt x="812" y="4961"/>
                </a:lnTo>
                <a:cubicBezTo>
                  <a:pt x="815" y="4960"/>
                  <a:pt x="825" y="4954"/>
                  <a:pt x="840" y="4948"/>
                </a:cubicBezTo>
                <a:lnTo>
                  <a:pt x="840" y="4948"/>
                </a:lnTo>
                <a:cubicBezTo>
                  <a:pt x="835" y="4981"/>
                  <a:pt x="826" y="5056"/>
                  <a:pt x="848" y="5082"/>
                </a:cubicBezTo>
                <a:lnTo>
                  <a:pt x="848" y="5082"/>
                </a:lnTo>
                <a:cubicBezTo>
                  <a:pt x="848" y="5082"/>
                  <a:pt x="843" y="5084"/>
                  <a:pt x="841" y="5089"/>
                </a:cubicBezTo>
                <a:lnTo>
                  <a:pt x="841" y="5089"/>
                </a:lnTo>
                <a:cubicBezTo>
                  <a:pt x="839" y="5096"/>
                  <a:pt x="837" y="5148"/>
                  <a:pt x="837" y="5152"/>
                </a:cubicBezTo>
                <a:lnTo>
                  <a:pt x="837" y="5152"/>
                </a:lnTo>
                <a:cubicBezTo>
                  <a:pt x="838" y="5156"/>
                  <a:pt x="841" y="5160"/>
                  <a:pt x="844" y="5168"/>
                </a:cubicBezTo>
                <a:lnTo>
                  <a:pt x="844" y="5168"/>
                </a:lnTo>
                <a:cubicBezTo>
                  <a:pt x="847" y="5177"/>
                  <a:pt x="832" y="5198"/>
                  <a:pt x="848" y="5206"/>
                </a:cubicBezTo>
                <a:lnTo>
                  <a:pt x="848" y="5206"/>
                </a:lnTo>
                <a:cubicBezTo>
                  <a:pt x="863" y="5215"/>
                  <a:pt x="1083" y="5218"/>
                  <a:pt x="1120" y="5210"/>
                </a:cubicBezTo>
                <a:lnTo>
                  <a:pt x="1120" y="5210"/>
                </a:lnTo>
                <a:cubicBezTo>
                  <a:pt x="1158" y="5202"/>
                  <a:pt x="1163" y="5194"/>
                  <a:pt x="1164" y="5189"/>
                </a:cubicBezTo>
                <a:lnTo>
                  <a:pt x="1164" y="5189"/>
                </a:lnTo>
                <a:cubicBezTo>
                  <a:pt x="1164" y="5185"/>
                  <a:pt x="1161" y="5166"/>
                  <a:pt x="1152" y="5163"/>
                </a:cubicBezTo>
                <a:lnTo>
                  <a:pt x="1152" y="5163"/>
                </a:lnTo>
                <a:cubicBezTo>
                  <a:pt x="1152" y="5163"/>
                  <a:pt x="1155" y="5138"/>
                  <a:pt x="1132" y="5107"/>
                </a:cubicBezTo>
                <a:lnTo>
                  <a:pt x="1132" y="5107"/>
                </a:lnTo>
                <a:cubicBezTo>
                  <a:pt x="1108" y="5077"/>
                  <a:pt x="1073" y="5017"/>
                  <a:pt x="1073" y="4980"/>
                </a:cubicBezTo>
                <a:lnTo>
                  <a:pt x="1073" y="4980"/>
                </a:lnTo>
                <a:cubicBezTo>
                  <a:pt x="1073" y="4975"/>
                  <a:pt x="1073" y="4971"/>
                  <a:pt x="1072" y="4968"/>
                </a:cubicBezTo>
                <a:lnTo>
                  <a:pt x="1072" y="4968"/>
                </a:lnTo>
                <a:cubicBezTo>
                  <a:pt x="1080" y="4959"/>
                  <a:pt x="1091" y="4944"/>
                  <a:pt x="1107" y="4922"/>
                </a:cubicBezTo>
                <a:lnTo>
                  <a:pt x="1107" y="4922"/>
                </a:lnTo>
                <a:cubicBezTo>
                  <a:pt x="1137" y="4877"/>
                  <a:pt x="1136" y="4838"/>
                  <a:pt x="1150" y="4807"/>
                </a:cubicBezTo>
                <a:lnTo>
                  <a:pt x="1150" y="4807"/>
                </a:lnTo>
                <a:cubicBezTo>
                  <a:pt x="1163" y="4777"/>
                  <a:pt x="1176" y="4774"/>
                  <a:pt x="1176" y="4732"/>
                </a:cubicBezTo>
                <a:lnTo>
                  <a:pt x="1176" y="4732"/>
                </a:lnTo>
                <a:cubicBezTo>
                  <a:pt x="1176" y="4689"/>
                  <a:pt x="1189" y="4672"/>
                  <a:pt x="1192" y="4642"/>
                </a:cubicBezTo>
                <a:lnTo>
                  <a:pt x="1192" y="4642"/>
                </a:lnTo>
                <a:cubicBezTo>
                  <a:pt x="1195" y="4611"/>
                  <a:pt x="1219" y="4372"/>
                  <a:pt x="1222" y="4276"/>
                </a:cubicBezTo>
                <a:lnTo>
                  <a:pt x="1222" y="4276"/>
                </a:lnTo>
                <a:cubicBezTo>
                  <a:pt x="1225" y="4180"/>
                  <a:pt x="1227" y="3914"/>
                  <a:pt x="1230" y="3839"/>
                </a:cubicBezTo>
                <a:lnTo>
                  <a:pt x="1230" y="3839"/>
                </a:lnTo>
                <a:cubicBezTo>
                  <a:pt x="1233" y="3762"/>
                  <a:pt x="1295" y="3178"/>
                  <a:pt x="1306" y="3067"/>
                </a:cubicBezTo>
                <a:lnTo>
                  <a:pt x="1306" y="3067"/>
                </a:lnTo>
                <a:cubicBezTo>
                  <a:pt x="1316" y="2956"/>
                  <a:pt x="1329" y="2888"/>
                  <a:pt x="1337" y="2794"/>
                </a:cubicBezTo>
                <a:lnTo>
                  <a:pt x="1337" y="2794"/>
                </a:lnTo>
                <a:cubicBezTo>
                  <a:pt x="1338" y="2784"/>
                  <a:pt x="1338" y="2771"/>
                  <a:pt x="1337" y="2758"/>
                </a:cubicBezTo>
                <a:lnTo>
                  <a:pt x="1337" y="2758"/>
                </a:lnTo>
                <a:cubicBezTo>
                  <a:pt x="1372" y="2699"/>
                  <a:pt x="1377" y="2643"/>
                  <a:pt x="1378" y="2625"/>
                </a:cubicBezTo>
                <a:lnTo>
                  <a:pt x="1378" y="2625"/>
                </a:lnTo>
                <a:cubicBezTo>
                  <a:pt x="1383" y="2625"/>
                  <a:pt x="1387" y="2626"/>
                  <a:pt x="1390" y="2627"/>
                </a:cubicBezTo>
                <a:lnTo>
                  <a:pt x="1390" y="2627"/>
                </a:lnTo>
                <a:cubicBezTo>
                  <a:pt x="1401" y="2628"/>
                  <a:pt x="1408" y="2628"/>
                  <a:pt x="1410" y="2627"/>
                </a:cubicBezTo>
                <a:lnTo>
                  <a:pt x="1410" y="2627"/>
                </a:lnTo>
                <a:cubicBezTo>
                  <a:pt x="1413" y="2622"/>
                  <a:pt x="1419" y="2576"/>
                  <a:pt x="1422" y="2555"/>
                </a:cubicBezTo>
                <a:lnTo>
                  <a:pt x="1422" y="2555"/>
                </a:lnTo>
                <a:cubicBezTo>
                  <a:pt x="1423" y="2555"/>
                  <a:pt x="1423" y="2555"/>
                  <a:pt x="1424" y="2555"/>
                </a:cubicBezTo>
                <a:lnTo>
                  <a:pt x="1424" y="2555"/>
                </a:lnTo>
                <a:cubicBezTo>
                  <a:pt x="1466" y="2548"/>
                  <a:pt x="1473" y="2538"/>
                  <a:pt x="1473" y="2538"/>
                </a:cubicBezTo>
                <a:lnTo>
                  <a:pt x="1473" y="2538"/>
                </a:lnTo>
                <a:cubicBezTo>
                  <a:pt x="1473" y="2538"/>
                  <a:pt x="1488" y="1884"/>
                  <a:pt x="1494" y="1846"/>
                </a:cubicBezTo>
                <a:lnTo>
                  <a:pt x="1494" y="1846"/>
                </a:lnTo>
                <a:cubicBezTo>
                  <a:pt x="1501" y="1807"/>
                  <a:pt x="1508" y="1798"/>
                  <a:pt x="1506" y="1784"/>
                </a:cubicBezTo>
                <a:lnTo>
                  <a:pt x="1506" y="1784"/>
                </a:lnTo>
                <a:cubicBezTo>
                  <a:pt x="1504" y="1771"/>
                  <a:pt x="1486" y="1767"/>
                  <a:pt x="1490" y="1750"/>
                </a:cubicBezTo>
                <a:close/>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44" name="Freeform 5">
            <a:extLst>
              <a:ext uri="{FF2B5EF4-FFF2-40B4-BE49-F238E27FC236}">
                <a16:creationId xmlns:a16="http://schemas.microsoft.com/office/drawing/2014/main" id="{39397E72-FD08-ED45-8CD9-173898E41183}"/>
              </a:ext>
            </a:extLst>
          </p:cNvPr>
          <p:cNvSpPr>
            <a:spLocks noChangeArrowheads="1"/>
          </p:cNvSpPr>
          <p:nvPr/>
        </p:nvSpPr>
        <p:spPr bwMode="auto">
          <a:xfrm>
            <a:off x="8240733" y="3020843"/>
            <a:ext cx="197912" cy="661486"/>
          </a:xfrm>
          <a:custGeom>
            <a:avLst/>
            <a:gdLst>
              <a:gd name="T0" fmla="*/ 1440 w 1635"/>
              <a:gd name="T1" fmla="*/ 2500 h 5470"/>
              <a:gd name="T2" fmla="*/ 140 w 1635"/>
              <a:gd name="T3" fmla="*/ 2548 h 5470"/>
              <a:gd name="T4" fmla="*/ 257 w 1635"/>
              <a:gd name="T5" fmla="*/ 2501 h 5470"/>
              <a:gd name="T6" fmla="*/ 351 w 1635"/>
              <a:gd name="T7" fmla="*/ 1816 h 5470"/>
              <a:gd name="T8" fmla="*/ 342 w 1635"/>
              <a:gd name="T9" fmla="*/ 1998 h 5470"/>
              <a:gd name="T10" fmla="*/ 311 w 1635"/>
              <a:gd name="T11" fmla="*/ 1925 h 5470"/>
              <a:gd name="T12" fmla="*/ 317 w 1635"/>
              <a:gd name="T13" fmla="*/ 1698 h 5470"/>
              <a:gd name="T14" fmla="*/ 351 w 1635"/>
              <a:gd name="T15" fmla="*/ 1816 h 5470"/>
              <a:gd name="T16" fmla="*/ 1313 w 1635"/>
              <a:gd name="T17" fmla="*/ 1573 h 5470"/>
              <a:gd name="T18" fmla="*/ 1347 w 1635"/>
              <a:gd name="T19" fmla="*/ 1662 h 5470"/>
              <a:gd name="T20" fmla="*/ 1366 w 1635"/>
              <a:gd name="T21" fmla="*/ 1859 h 5470"/>
              <a:gd name="T22" fmla="*/ 1373 w 1635"/>
              <a:gd name="T23" fmla="*/ 1932 h 5470"/>
              <a:gd name="T24" fmla="*/ 1369 w 1635"/>
              <a:gd name="T25" fmla="*/ 2042 h 5470"/>
              <a:gd name="T26" fmla="*/ 1342 w 1635"/>
              <a:gd name="T27" fmla="*/ 2185 h 5470"/>
              <a:gd name="T28" fmla="*/ 1311 w 1635"/>
              <a:gd name="T29" fmla="*/ 1829 h 5470"/>
              <a:gd name="T30" fmla="*/ 1399 w 1635"/>
              <a:gd name="T31" fmla="*/ 2490 h 5470"/>
              <a:gd name="T32" fmla="*/ 1412 w 1635"/>
              <a:gd name="T33" fmla="*/ 2491 h 5470"/>
              <a:gd name="T34" fmla="*/ 1376 w 1635"/>
              <a:gd name="T35" fmla="*/ 2491 h 5470"/>
              <a:gd name="T36" fmla="*/ 1364 w 1635"/>
              <a:gd name="T37" fmla="*/ 2545 h 5470"/>
              <a:gd name="T38" fmla="*/ 1357 w 1635"/>
              <a:gd name="T39" fmla="*/ 2554 h 5470"/>
              <a:gd name="T40" fmla="*/ 987 w 1635"/>
              <a:gd name="T41" fmla="*/ 726 h 5470"/>
              <a:gd name="T42" fmla="*/ 944 w 1635"/>
              <a:gd name="T43" fmla="*/ 701 h 5470"/>
              <a:gd name="T44" fmla="*/ 940 w 1635"/>
              <a:gd name="T45" fmla="*/ 466 h 5470"/>
              <a:gd name="T46" fmla="*/ 944 w 1635"/>
              <a:gd name="T47" fmla="*/ 325 h 5470"/>
              <a:gd name="T48" fmla="*/ 499 w 1635"/>
              <a:gd name="T49" fmla="*/ 89 h 5470"/>
              <a:gd name="T50" fmla="*/ 515 w 1635"/>
              <a:gd name="T51" fmla="*/ 379 h 5470"/>
              <a:gd name="T52" fmla="*/ 560 w 1635"/>
              <a:gd name="T53" fmla="*/ 544 h 5470"/>
              <a:gd name="T54" fmla="*/ 594 w 1635"/>
              <a:gd name="T55" fmla="*/ 739 h 5470"/>
              <a:gd name="T56" fmla="*/ 183 w 1635"/>
              <a:gd name="T57" fmla="*/ 901 h 5470"/>
              <a:gd name="T58" fmla="*/ 0 w 1635"/>
              <a:gd name="T59" fmla="*/ 1958 h 5470"/>
              <a:gd name="T60" fmla="*/ 128 w 1635"/>
              <a:gd name="T61" fmla="*/ 2560 h 5470"/>
              <a:gd name="T62" fmla="*/ 164 w 1635"/>
              <a:gd name="T63" fmla="*/ 2607 h 5470"/>
              <a:gd name="T64" fmla="*/ 283 w 1635"/>
              <a:gd name="T65" fmla="*/ 3272 h 5470"/>
              <a:gd name="T66" fmla="*/ 225 w 1635"/>
              <a:gd name="T67" fmla="*/ 4903 h 5470"/>
              <a:gd name="T68" fmla="*/ 264 w 1635"/>
              <a:gd name="T69" fmla="*/ 5172 h 5470"/>
              <a:gd name="T70" fmla="*/ 209 w 1635"/>
              <a:gd name="T71" fmla="*/ 5342 h 5470"/>
              <a:gd name="T72" fmla="*/ 246 w 1635"/>
              <a:gd name="T73" fmla="*/ 5436 h 5470"/>
              <a:gd name="T74" fmla="*/ 495 w 1635"/>
              <a:gd name="T75" fmla="*/ 5378 h 5470"/>
              <a:gd name="T76" fmla="*/ 521 w 1635"/>
              <a:gd name="T77" fmla="*/ 5274 h 5470"/>
              <a:gd name="T78" fmla="*/ 547 w 1635"/>
              <a:gd name="T79" fmla="*/ 5153 h 5470"/>
              <a:gd name="T80" fmla="*/ 604 w 1635"/>
              <a:gd name="T81" fmla="*/ 4324 h 5470"/>
              <a:gd name="T82" fmla="*/ 719 w 1635"/>
              <a:gd name="T83" fmla="*/ 3333 h 5470"/>
              <a:gd name="T84" fmla="*/ 1007 w 1635"/>
              <a:gd name="T85" fmla="*/ 4158 h 5470"/>
              <a:gd name="T86" fmla="*/ 1000 w 1635"/>
              <a:gd name="T87" fmla="*/ 4967 h 5470"/>
              <a:gd name="T88" fmla="*/ 1053 w 1635"/>
              <a:gd name="T89" fmla="*/ 5155 h 5470"/>
              <a:gd name="T90" fmla="*/ 1049 w 1635"/>
              <a:gd name="T91" fmla="*/ 5291 h 5470"/>
              <a:gd name="T92" fmla="*/ 1094 w 1635"/>
              <a:gd name="T93" fmla="*/ 5418 h 5470"/>
              <a:gd name="T94" fmla="*/ 1377 w 1635"/>
              <a:gd name="T95" fmla="*/ 5428 h 5470"/>
              <a:gd name="T96" fmla="*/ 1300 w 1635"/>
              <a:gd name="T97" fmla="*/ 5233 h 5470"/>
              <a:gd name="T98" fmla="*/ 1307 w 1635"/>
              <a:gd name="T99" fmla="*/ 5113 h 5470"/>
              <a:gd name="T100" fmla="*/ 1379 w 1635"/>
              <a:gd name="T101" fmla="*/ 4492 h 5470"/>
              <a:gd name="T102" fmla="*/ 1372 w 1635"/>
              <a:gd name="T103" fmla="*/ 2771 h 5470"/>
              <a:gd name="T104" fmla="*/ 1492 w 1635"/>
              <a:gd name="T105" fmla="*/ 2621 h 5470"/>
              <a:gd name="T106" fmla="*/ 1509 w 1635"/>
              <a:gd name="T107" fmla="*/ 2605 h 5470"/>
              <a:gd name="T108" fmla="*/ 1547 w 1635"/>
              <a:gd name="T109" fmla="*/ 2561 h 5470"/>
              <a:gd name="T110" fmla="*/ 1447 w 1635"/>
              <a:gd name="T111" fmla="*/ 846 h 5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5" h="5470">
                <a:moveTo>
                  <a:pt x="1485" y="2538"/>
                </a:moveTo>
                <a:lnTo>
                  <a:pt x="1485" y="2538"/>
                </a:lnTo>
                <a:cubicBezTo>
                  <a:pt x="1447" y="2506"/>
                  <a:pt x="1423" y="2494"/>
                  <a:pt x="1421" y="2493"/>
                </a:cubicBezTo>
                <a:lnTo>
                  <a:pt x="1421" y="2493"/>
                </a:lnTo>
                <a:cubicBezTo>
                  <a:pt x="1428" y="2494"/>
                  <a:pt x="1434" y="2497"/>
                  <a:pt x="1440" y="2500"/>
                </a:cubicBezTo>
                <a:lnTo>
                  <a:pt x="1440" y="2500"/>
                </a:lnTo>
                <a:cubicBezTo>
                  <a:pt x="1450" y="2507"/>
                  <a:pt x="1478" y="2531"/>
                  <a:pt x="1503" y="2552"/>
                </a:cubicBezTo>
                <a:lnTo>
                  <a:pt x="1503" y="2552"/>
                </a:lnTo>
                <a:cubicBezTo>
                  <a:pt x="1498" y="2548"/>
                  <a:pt x="1493" y="2544"/>
                  <a:pt x="1485" y="2538"/>
                </a:cubicBezTo>
                <a:close/>
                <a:moveTo>
                  <a:pt x="129" y="2557"/>
                </a:moveTo>
                <a:lnTo>
                  <a:pt x="129" y="2557"/>
                </a:lnTo>
                <a:cubicBezTo>
                  <a:pt x="132" y="2555"/>
                  <a:pt x="136" y="2552"/>
                  <a:pt x="140" y="2548"/>
                </a:cubicBezTo>
                <a:lnTo>
                  <a:pt x="140" y="2548"/>
                </a:lnTo>
                <a:cubicBezTo>
                  <a:pt x="136" y="2552"/>
                  <a:pt x="133" y="2555"/>
                  <a:pt x="130" y="2558"/>
                </a:cubicBezTo>
                <a:lnTo>
                  <a:pt x="130" y="2558"/>
                </a:lnTo>
                <a:cubicBezTo>
                  <a:pt x="129" y="2558"/>
                  <a:pt x="129" y="2557"/>
                  <a:pt x="129" y="2557"/>
                </a:cubicBezTo>
                <a:close/>
                <a:moveTo>
                  <a:pt x="257" y="2501"/>
                </a:moveTo>
                <a:lnTo>
                  <a:pt x="257" y="2501"/>
                </a:lnTo>
                <a:cubicBezTo>
                  <a:pt x="240" y="2503"/>
                  <a:pt x="216" y="2508"/>
                  <a:pt x="199" y="2516"/>
                </a:cubicBezTo>
                <a:lnTo>
                  <a:pt x="199" y="2516"/>
                </a:lnTo>
                <a:cubicBezTo>
                  <a:pt x="182" y="2523"/>
                  <a:pt x="168" y="2530"/>
                  <a:pt x="156" y="2538"/>
                </a:cubicBezTo>
                <a:lnTo>
                  <a:pt x="156" y="2538"/>
                </a:lnTo>
                <a:cubicBezTo>
                  <a:pt x="183" y="2520"/>
                  <a:pt x="218" y="2502"/>
                  <a:pt x="257" y="2501"/>
                </a:cubicBezTo>
                <a:close/>
                <a:moveTo>
                  <a:pt x="351" y="1816"/>
                </a:moveTo>
                <a:lnTo>
                  <a:pt x="351" y="1816"/>
                </a:lnTo>
                <a:cubicBezTo>
                  <a:pt x="354" y="1834"/>
                  <a:pt x="356" y="1853"/>
                  <a:pt x="355" y="1871"/>
                </a:cubicBezTo>
                <a:lnTo>
                  <a:pt x="355" y="1871"/>
                </a:lnTo>
                <a:cubicBezTo>
                  <a:pt x="355" y="1890"/>
                  <a:pt x="351" y="1909"/>
                  <a:pt x="348" y="1928"/>
                </a:cubicBezTo>
                <a:lnTo>
                  <a:pt x="348" y="1928"/>
                </a:lnTo>
                <a:cubicBezTo>
                  <a:pt x="343" y="1951"/>
                  <a:pt x="348" y="1975"/>
                  <a:pt x="342" y="1998"/>
                </a:cubicBezTo>
                <a:lnTo>
                  <a:pt x="342" y="1998"/>
                </a:lnTo>
                <a:cubicBezTo>
                  <a:pt x="336" y="2024"/>
                  <a:pt x="327" y="2051"/>
                  <a:pt x="319" y="2077"/>
                </a:cubicBezTo>
                <a:lnTo>
                  <a:pt x="319" y="2077"/>
                </a:lnTo>
                <a:cubicBezTo>
                  <a:pt x="317" y="2084"/>
                  <a:pt x="314" y="2092"/>
                  <a:pt x="307" y="2093"/>
                </a:cubicBezTo>
                <a:lnTo>
                  <a:pt x="307" y="2093"/>
                </a:lnTo>
                <a:cubicBezTo>
                  <a:pt x="296" y="2038"/>
                  <a:pt x="298" y="1980"/>
                  <a:pt x="311" y="1925"/>
                </a:cubicBezTo>
                <a:lnTo>
                  <a:pt x="311" y="1925"/>
                </a:lnTo>
                <a:cubicBezTo>
                  <a:pt x="317" y="1904"/>
                  <a:pt x="324" y="1882"/>
                  <a:pt x="321" y="1859"/>
                </a:cubicBezTo>
                <a:lnTo>
                  <a:pt x="321" y="1859"/>
                </a:lnTo>
                <a:cubicBezTo>
                  <a:pt x="320" y="1846"/>
                  <a:pt x="315" y="1832"/>
                  <a:pt x="312" y="1819"/>
                </a:cubicBezTo>
                <a:lnTo>
                  <a:pt x="312" y="1819"/>
                </a:lnTo>
                <a:cubicBezTo>
                  <a:pt x="302" y="1779"/>
                  <a:pt x="310" y="1738"/>
                  <a:pt x="317" y="1698"/>
                </a:cubicBezTo>
                <a:lnTo>
                  <a:pt x="317" y="1698"/>
                </a:lnTo>
                <a:cubicBezTo>
                  <a:pt x="322" y="1672"/>
                  <a:pt x="327" y="1644"/>
                  <a:pt x="332" y="1617"/>
                </a:cubicBezTo>
                <a:lnTo>
                  <a:pt x="332" y="1617"/>
                </a:lnTo>
                <a:cubicBezTo>
                  <a:pt x="341" y="1640"/>
                  <a:pt x="344" y="1666"/>
                  <a:pt x="347" y="1690"/>
                </a:cubicBezTo>
                <a:lnTo>
                  <a:pt x="347" y="1690"/>
                </a:lnTo>
                <a:cubicBezTo>
                  <a:pt x="352" y="1732"/>
                  <a:pt x="347" y="1774"/>
                  <a:pt x="351" y="1816"/>
                </a:cubicBezTo>
                <a:close/>
                <a:moveTo>
                  <a:pt x="617" y="738"/>
                </a:moveTo>
                <a:lnTo>
                  <a:pt x="617" y="738"/>
                </a:lnTo>
                <a:cubicBezTo>
                  <a:pt x="617" y="735"/>
                  <a:pt x="617" y="732"/>
                  <a:pt x="617" y="730"/>
                </a:cubicBezTo>
                <a:lnTo>
                  <a:pt x="617" y="730"/>
                </a:lnTo>
                <a:cubicBezTo>
                  <a:pt x="617" y="734"/>
                  <a:pt x="617" y="736"/>
                  <a:pt x="617" y="738"/>
                </a:cubicBezTo>
                <a:close/>
                <a:moveTo>
                  <a:pt x="1313" y="1573"/>
                </a:moveTo>
                <a:lnTo>
                  <a:pt x="1313" y="1573"/>
                </a:lnTo>
                <a:cubicBezTo>
                  <a:pt x="1314" y="1567"/>
                  <a:pt x="1316" y="1561"/>
                  <a:pt x="1322" y="1561"/>
                </a:cubicBezTo>
                <a:lnTo>
                  <a:pt x="1322" y="1561"/>
                </a:lnTo>
                <a:cubicBezTo>
                  <a:pt x="1324" y="1560"/>
                  <a:pt x="1337" y="1599"/>
                  <a:pt x="1337" y="1602"/>
                </a:cubicBezTo>
                <a:lnTo>
                  <a:pt x="1337" y="1602"/>
                </a:lnTo>
                <a:cubicBezTo>
                  <a:pt x="1346" y="1634"/>
                  <a:pt x="1349" y="1644"/>
                  <a:pt x="1347" y="1662"/>
                </a:cubicBezTo>
                <a:lnTo>
                  <a:pt x="1347" y="1662"/>
                </a:lnTo>
                <a:cubicBezTo>
                  <a:pt x="1345" y="1705"/>
                  <a:pt x="1344" y="1729"/>
                  <a:pt x="1342" y="1773"/>
                </a:cubicBezTo>
                <a:lnTo>
                  <a:pt x="1342" y="1773"/>
                </a:lnTo>
                <a:cubicBezTo>
                  <a:pt x="1340" y="1795"/>
                  <a:pt x="1339" y="1819"/>
                  <a:pt x="1353" y="1837"/>
                </a:cubicBezTo>
                <a:lnTo>
                  <a:pt x="1353" y="1837"/>
                </a:lnTo>
                <a:cubicBezTo>
                  <a:pt x="1358" y="1844"/>
                  <a:pt x="1366" y="1851"/>
                  <a:pt x="1366" y="1859"/>
                </a:cubicBezTo>
                <a:lnTo>
                  <a:pt x="1366" y="1859"/>
                </a:lnTo>
                <a:cubicBezTo>
                  <a:pt x="1365" y="1867"/>
                  <a:pt x="1359" y="1873"/>
                  <a:pt x="1359" y="1881"/>
                </a:cubicBezTo>
                <a:lnTo>
                  <a:pt x="1359" y="1881"/>
                </a:lnTo>
                <a:cubicBezTo>
                  <a:pt x="1359" y="1887"/>
                  <a:pt x="1362" y="1891"/>
                  <a:pt x="1365" y="1896"/>
                </a:cubicBezTo>
                <a:lnTo>
                  <a:pt x="1365" y="1896"/>
                </a:lnTo>
                <a:cubicBezTo>
                  <a:pt x="1371" y="1907"/>
                  <a:pt x="1372" y="1919"/>
                  <a:pt x="1373" y="1932"/>
                </a:cubicBezTo>
                <a:lnTo>
                  <a:pt x="1373" y="1932"/>
                </a:lnTo>
                <a:cubicBezTo>
                  <a:pt x="1374" y="1950"/>
                  <a:pt x="1375" y="1969"/>
                  <a:pt x="1377" y="1988"/>
                </a:cubicBezTo>
                <a:lnTo>
                  <a:pt x="1377" y="1988"/>
                </a:lnTo>
                <a:cubicBezTo>
                  <a:pt x="1377" y="1997"/>
                  <a:pt x="1378" y="2007"/>
                  <a:pt x="1376" y="2016"/>
                </a:cubicBezTo>
                <a:lnTo>
                  <a:pt x="1376" y="2016"/>
                </a:lnTo>
                <a:cubicBezTo>
                  <a:pt x="1375" y="2025"/>
                  <a:pt x="1372" y="2033"/>
                  <a:pt x="1369" y="2042"/>
                </a:cubicBezTo>
                <a:lnTo>
                  <a:pt x="1369" y="2042"/>
                </a:lnTo>
                <a:cubicBezTo>
                  <a:pt x="1363" y="2061"/>
                  <a:pt x="1350" y="2160"/>
                  <a:pt x="1350" y="2181"/>
                </a:cubicBezTo>
                <a:lnTo>
                  <a:pt x="1350" y="2181"/>
                </a:lnTo>
                <a:cubicBezTo>
                  <a:pt x="1350" y="2185"/>
                  <a:pt x="1347" y="2191"/>
                  <a:pt x="1344" y="2188"/>
                </a:cubicBezTo>
                <a:lnTo>
                  <a:pt x="1344" y="2188"/>
                </a:lnTo>
                <a:cubicBezTo>
                  <a:pt x="1343" y="2188"/>
                  <a:pt x="1343" y="2186"/>
                  <a:pt x="1342" y="2185"/>
                </a:cubicBezTo>
                <a:lnTo>
                  <a:pt x="1342" y="2185"/>
                </a:lnTo>
                <a:cubicBezTo>
                  <a:pt x="1329" y="2111"/>
                  <a:pt x="1340" y="1959"/>
                  <a:pt x="1318" y="1887"/>
                </a:cubicBezTo>
                <a:lnTo>
                  <a:pt x="1318" y="1887"/>
                </a:lnTo>
                <a:cubicBezTo>
                  <a:pt x="1315" y="1879"/>
                  <a:pt x="1312" y="1870"/>
                  <a:pt x="1311" y="1861"/>
                </a:cubicBezTo>
                <a:lnTo>
                  <a:pt x="1311" y="1861"/>
                </a:lnTo>
                <a:cubicBezTo>
                  <a:pt x="1310" y="1851"/>
                  <a:pt x="1311" y="1839"/>
                  <a:pt x="1311" y="1829"/>
                </a:cubicBezTo>
                <a:lnTo>
                  <a:pt x="1311" y="1829"/>
                </a:lnTo>
                <a:cubicBezTo>
                  <a:pt x="1317" y="1753"/>
                  <a:pt x="1299" y="1648"/>
                  <a:pt x="1313" y="1573"/>
                </a:cubicBezTo>
                <a:close/>
                <a:moveTo>
                  <a:pt x="1402" y="2490"/>
                </a:moveTo>
                <a:lnTo>
                  <a:pt x="1402" y="2490"/>
                </a:lnTo>
                <a:cubicBezTo>
                  <a:pt x="1402" y="2490"/>
                  <a:pt x="1400" y="2490"/>
                  <a:pt x="1399" y="2490"/>
                </a:cubicBezTo>
                <a:lnTo>
                  <a:pt x="1399" y="2490"/>
                </a:lnTo>
                <a:cubicBezTo>
                  <a:pt x="1400" y="2490"/>
                  <a:pt x="1402" y="2490"/>
                  <a:pt x="1402" y="2490"/>
                </a:cubicBezTo>
                <a:close/>
                <a:moveTo>
                  <a:pt x="1412" y="2491"/>
                </a:moveTo>
                <a:lnTo>
                  <a:pt x="1412" y="2491"/>
                </a:lnTo>
                <a:cubicBezTo>
                  <a:pt x="1410" y="2491"/>
                  <a:pt x="1409" y="2490"/>
                  <a:pt x="1408" y="2490"/>
                </a:cubicBezTo>
                <a:lnTo>
                  <a:pt x="1408" y="2490"/>
                </a:lnTo>
                <a:cubicBezTo>
                  <a:pt x="1409" y="2490"/>
                  <a:pt x="1410" y="2491"/>
                  <a:pt x="1412" y="2491"/>
                </a:cubicBezTo>
                <a:close/>
                <a:moveTo>
                  <a:pt x="1421" y="2493"/>
                </a:moveTo>
                <a:lnTo>
                  <a:pt x="1421" y="2493"/>
                </a:lnTo>
                <a:cubicBezTo>
                  <a:pt x="1420" y="2493"/>
                  <a:pt x="1419" y="2492"/>
                  <a:pt x="1418" y="2492"/>
                </a:cubicBezTo>
                <a:lnTo>
                  <a:pt x="1418" y="2492"/>
                </a:lnTo>
                <a:cubicBezTo>
                  <a:pt x="1419" y="2492"/>
                  <a:pt x="1420" y="2493"/>
                  <a:pt x="1421" y="2493"/>
                </a:cubicBezTo>
                <a:close/>
                <a:moveTo>
                  <a:pt x="1376" y="2491"/>
                </a:moveTo>
                <a:lnTo>
                  <a:pt x="1376" y="2491"/>
                </a:lnTo>
                <a:cubicBezTo>
                  <a:pt x="1377" y="2490"/>
                  <a:pt x="1385" y="2489"/>
                  <a:pt x="1395" y="2490"/>
                </a:cubicBezTo>
                <a:lnTo>
                  <a:pt x="1395" y="2490"/>
                </a:lnTo>
                <a:cubicBezTo>
                  <a:pt x="1385" y="2490"/>
                  <a:pt x="1378" y="2490"/>
                  <a:pt x="1376" y="2491"/>
                </a:cubicBezTo>
                <a:close/>
                <a:moveTo>
                  <a:pt x="1364" y="2545"/>
                </a:moveTo>
                <a:lnTo>
                  <a:pt x="1364" y="2545"/>
                </a:lnTo>
                <a:lnTo>
                  <a:pt x="1364" y="2547"/>
                </a:lnTo>
                <a:lnTo>
                  <a:pt x="1364" y="2547"/>
                </a:lnTo>
                <a:cubicBezTo>
                  <a:pt x="1366" y="2547"/>
                  <a:pt x="1367" y="2547"/>
                  <a:pt x="1368" y="2547"/>
                </a:cubicBezTo>
                <a:lnTo>
                  <a:pt x="1368" y="2547"/>
                </a:lnTo>
                <a:cubicBezTo>
                  <a:pt x="1366" y="2548"/>
                  <a:pt x="1362" y="2550"/>
                  <a:pt x="1357" y="2554"/>
                </a:cubicBezTo>
                <a:lnTo>
                  <a:pt x="1357" y="2554"/>
                </a:lnTo>
                <a:cubicBezTo>
                  <a:pt x="1360" y="2550"/>
                  <a:pt x="1362" y="2547"/>
                  <a:pt x="1364" y="2545"/>
                </a:cubicBezTo>
                <a:close/>
                <a:moveTo>
                  <a:pt x="1447" y="846"/>
                </a:moveTo>
                <a:lnTo>
                  <a:pt x="1447" y="846"/>
                </a:lnTo>
                <a:cubicBezTo>
                  <a:pt x="1447" y="846"/>
                  <a:pt x="1085" y="773"/>
                  <a:pt x="1044" y="756"/>
                </a:cubicBezTo>
                <a:lnTo>
                  <a:pt x="1044" y="756"/>
                </a:lnTo>
                <a:cubicBezTo>
                  <a:pt x="1004" y="739"/>
                  <a:pt x="999" y="718"/>
                  <a:pt x="987" y="726"/>
                </a:cubicBezTo>
                <a:lnTo>
                  <a:pt x="987" y="726"/>
                </a:lnTo>
                <a:lnTo>
                  <a:pt x="987" y="726"/>
                </a:lnTo>
                <a:lnTo>
                  <a:pt x="987" y="726"/>
                </a:lnTo>
                <a:cubicBezTo>
                  <a:pt x="977" y="716"/>
                  <a:pt x="962" y="709"/>
                  <a:pt x="957" y="706"/>
                </a:cubicBezTo>
                <a:lnTo>
                  <a:pt x="957" y="706"/>
                </a:lnTo>
                <a:cubicBezTo>
                  <a:pt x="951" y="703"/>
                  <a:pt x="939" y="694"/>
                  <a:pt x="944" y="701"/>
                </a:cubicBezTo>
                <a:lnTo>
                  <a:pt x="944" y="701"/>
                </a:lnTo>
                <a:cubicBezTo>
                  <a:pt x="940" y="698"/>
                  <a:pt x="937" y="694"/>
                  <a:pt x="936" y="690"/>
                </a:cubicBezTo>
                <a:lnTo>
                  <a:pt x="936" y="690"/>
                </a:lnTo>
                <a:cubicBezTo>
                  <a:pt x="928" y="673"/>
                  <a:pt x="927" y="587"/>
                  <a:pt x="927" y="587"/>
                </a:cubicBezTo>
                <a:lnTo>
                  <a:pt x="927" y="587"/>
                </a:lnTo>
                <a:cubicBezTo>
                  <a:pt x="945" y="549"/>
                  <a:pt x="940" y="466"/>
                  <a:pt x="940" y="466"/>
                </a:cubicBezTo>
                <a:lnTo>
                  <a:pt x="940" y="466"/>
                </a:lnTo>
                <a:cubicBezTo>
                  <a:pt x="961" y="471"/>
                  <a:pt x="975" y="427"/>
                  <a:pt x="984" y="398"/>
                </a:cubicBezTo>
                <a:lnTo>
                  <a:pt x="984" y="398"/>
                </a:lnTo>
                <a:cubicBezTo>
                  <a:pt x="994" y="368"/>
                  <a:pt x="1008" y="358"/>
                  <a:pt x="993" y="329"/>
                </a:cubicBezTo>
                <a:lnTo>
                  <a:pt x="993" y="329"/>
                </a:lnTo>
                <a:cubicBezTo>
                  <a:pt x="979" y="301"/>
                  <a:pt x="944" y="325"/>
                  <a:pt x="944" y="325"/>
                </a:cubicBezTo>
                <a:lnTo>
                  <a:pt x="944" y="325"/>
                </a:lnTo>
                <a:cubicBezTo>
                  <a:pt x="947" y="286"/>
                  <a:pt x="937" y="181"/>
                  <a:pt x="918" y="118"/>
                </a:cubicBezTo>
                <a:lnTo>
                  <a:pt x="918" y="118"/>
                </a:lnTo>
                <a:cubicBezTo>
                  <a:pt x="899" y="56"/>
                  <a:pt x="743" y="2"/>
                  <a:pt x="677" y="1"/>
                </a:cubicBezTo>
                <a:lnTo>
                  <a:pt x="677" y="1"/>
                </a:lnTo>
                <a:cubicBezTo>
                  <a:pt x="612" y="0"/>
                  <a:pt x="532" y="47"/>
                  <a:pt x="499" y="89"/>
                </a:cubicBezTo>
                <a:lnTo>
                  <a:pt x="499" y="89"/>
                </a:lnTo>
                <a:cubicBezTo>
                  <a:pt x="467" y="130"/>
                  <a:pt x="466" y="140"/>
                  <a:pt x="471" y="216"/>
                </a:cubicBezTo>
                <a:lnTo>
                  <a:pt x="471" y="216"/>
                </a:lnTo>
                <a:cubicBezTo>
                  <a:pt x="476" y="287"/>
                  <a:pt x="510" y="368"/>
                  <a:pt x="515" y="379"/>
                </a:cubicBezTo>
                <a:lnTo>
                  <a:pt x="515" y="379"/>
                </a:lnTo>
                <a:lnTo>
                  <a:pt x="515" y="379"/>
                </a:lnTo>
                <a:lnTo>
                  <a:pt x="515" y="379"/>
                </a:lnTo>
                <a:lnTo>
                  <a:pt x="515" y="379"/>
                </a:lnTo>
                <a:lnTo>
                  <a:pt x="515" y="379"/>
                </a:lnTo>
                <a:cubicBezTo>
                  <a:pt x="509" y="374"/>
                  <a:pt x="485" y="365"/>
                  <a:pt x="475" y="387"/>
                </a:cubicBezTo>
                <a:lnTo>
                  <a:pt x="475" y="387"/>
                </a:lnTo>
                <a:cubicBezTo>
                  <a:pt x="448" y="458"/>
                  <a:pt x="560" y="544"/>
                  <a:pt x="560" y="544"/>
                </a:cubicBezTo>
                <a:lnTo>
                  <a:pt x="560" y="544"/>
                </a:lnTo>
                <a:cubicBezTo>
                  <a:pt x="569" y="605"/>
                  <a:pt x="604" y="619"/>
                  <a:pt x="607" y="635"/>
                </a:cubicBezTo>
                <a:lnTo>
                  <a:pt x="607" y="635"/>
                </a:lnTo>
                <a:cubicBezTo>
                  <a:pt x="609" y="648"/>
                  <a:pt x="615" y="700"/>
                  <a:pt x="616" y="725"/>
                </a:cubicBezTo>
                <a:lnTo>
                  <a:pt x="616" y="725"/>
                </a:lnTo>
                <a:cubicBezTo>
                  <a:pt x="613" y="722"/>
                  <a:pt x="605" y="728"/>
                  <a:pt x="594" y="739"/>
                </a:cubicBezTo>
                <a:lnTo>
                  <a:pt x="594" y="739"/>
                </a:lnTo>
                <a:cubicBezTo>
                  <a:pt x="590" y="738"/>
                  <a:pt x="583" y="740"/>
                  <a:pt x="574" y="748"/>
                </a:cubicBezTo>
                <a:lnTo>
                  <a:pt x="574" y="748"/>
                </a:lnTo>
                <a:cubicBezTo>
                  <a:pt x="561" y="761"/>
                  <a:pt x="542" y="768"/>
                  <a:pt x="490" y="790"/>
                </a:cubicBezTo>
                <a:lnTo>
                  <a:pt x="490" y="790"/>
                </a:lnTo>
                <a:cubicBezTo>
                  <a:pt x="438" y="813"/>
                  <a:pt x="212" y="891"/>
                  <a:pt x="183" y="901"/>
                </a:cubicBezTo>
                <a:lnTo>
                  <a:pt x="183" y="901"/>
                </a:lnTo>
                <a:cubicBezTo>
                  <a:pt x="152" y="912"/>
                  <a:pt x="154" y="886"/>
                  <a:pt x="143" y="943"/>
                </a:cubicBezTo>
                <a:lnTo>
                  <a:pt x="143" y="943"/>
                </a:lnTo>
                <a:cubicBezTo>
                  <a:pt x="133" y="1002"/>
                  <a:pt x="19" y="1774"/>
                  <a:pt x="0" y="1956"/>
                </a:cubicBezTo>
                <a:lnTo>
                  <a:pt x="0" y="1956"/>
                </a:lnTo>
                <a:cubicBezTo>
                  <a:pt x="0" y="1956"/>
                  <a:pt x="0" y="1957"/>
                  <a:pt x="0" y="1958"/>
                </a:cubicBezTo>
                <a:lnTo>
                  <a:pt x="0" y="1958"/>
                </a:lnTo>
                <a:cubicBezTo>
                  <a:pt x="4" y="1978"/>
                  <a:pt x="92" y="2567"/>
                  <a:pt x="100" y="2574"/>
                </a:cubicBezTo>
                <a:lnTo>
                  <a:pt x="100" y="2574"/>
                </a:lnTo>
                <a:cubicBezTo>
                  <a:pt x="103" y="2577"/>
                  <a:pt x="113" y="2569"/>
                  <a:pt x="128" y="2558"/>
                </a:cubicBezTo>
                <a:lnTo>
                  <a:pt x="128" y="2558"/>
                </a:lnTo>
                <a:cubicBezTo>
                  <a:pt x="128" y="2559"/>
                  <a:pt x="128" y="2559"/>
                  <a:pt x="128" y="2560"/>
                </a:cubicBezTo>
                <a:lnTo>
                  <a:pt x="128" y="2560"/>
                </a:lnTo>
                <a:cubicBezTo>
                  <a:pt x="128" y="2561"/>
                  <a:pt x="126" y="2561"/>
                  <a:pt x="126" y="2562"/>
                </a:cubicBezTo>
                <a:lnTo>
                  <a:pt x="126" y="2562"/>
                </a:lnTo>
                <a:cubicBezTo>
                  <a:pt x="126" y="2562"/>
                  <a:pt x="142" y="2620"/>
                  <a:pt x="150" y="2617"/>
                </a:cubicBezTo>
                <a:lnTo>
                  <a:pt x="150" y="2617"/>
                </a:lnTo>
                <a:cubicBezTo>
                  <a:pt x="151" y="2617"/>
                  <a:pt x="156" y="2612"/>
                  <a:pt x="164" y="2607"/>
                </a:cubicBezTo>
                <a:lnTo>
                  <a:pt x="164" y="2607"/>
                </a:lnTo>
                <a:cubicBezTo>
                  <a:pt x="169" y="2625"/>
                  <a:pt x="201" y="2735"/>
                  <a:pt x="267" y="2764"/>
                </a:cubicBezTo>
                <a:lnTo>
                  <a:pt x="267" y="2764"/>
                </a:lnTo>
                <a:cubicBezTo>
                  <a:pt x="267" y="2773"/>
                  <a:pt x="266" y="2782"/>
                  <a:pt x="266" y="2791"/>
                </a:cubicBezTo>
                <a:lnTo>
                  <a:pt x="266" y="2791"/>
                </a:lnTo>
                <a:cubicBezTo>
                  <a:pt x="257" y="2962"/>
                  <a:pt x="270" y="3042"/>
                  <a:pt x="283" y="3272"/>
                </a:cubicBezTo>
                <a:lnTo>
                  <a:pt x="283" y="3272"/>
                </a:lnTo>
                <a:cubicBezTo>
                  <a:pt x="302" y="3608"/>
                  <a:pt x="274" y="3852"/>
                  <a:pt x="262" y="3900"/>
                </a:cubicBezTo>
                <a:lnTo>
                  <a:pt x="262" y="3900"/>
                </a:lnTo>
                <a:cubicBezTo>
                  <a:pt x="250" y="3946"/>
                  <a:pt x="229" y="4439"/>
                  <a:pt x="229" y="4536"/>
                </a:cubicBezTo>
                <a:lnTo>
                  <a:pt x="229" y="4536"/>
                </a:lnTo>
                <a:cubicBezTo>
                  <a:pt x="228" y="4600"/>
                  <a:pt x="231" y="4878"/>
                  <a:pt x="225" y="4903"/>
                </a:cubicBezTo>
                <a:lnTo>
                  <a:pt x="225" y="4903"/>
                </a:lnTo>
                <a:cubicBezTo>
                  <a:pt x="219" y="4928"/>
                  <a:pt x="237" y="4985"/>
                  <a:pt x="247" y="5004"/>
                </a:cubicBezTo>
                <a:lnTo>
                  <a:pt x="247" y="5004"/>
                </a:lnTo>
                <a:cubicBezTo>
                  <a:pt x="256" y="5022"/>
                  <a:pt x="246" y="5054"/>
                  <a:pt x="249" y="5085"/>
                </a:cubicBezTo>
                <a:lnTo>
                  <a:pt x="249" y="5085"/>
                </a:lnTo>
                <a:cubicBezTo>
                  <a:pt x="252" y="5116"/>
                  <a:pt x="255" y="5178"/>
                  <a:pt x="264" y="5172"/>
                </a:cubicBezTo>
                <a:lnTo>
                  <a:pt x="264" y="5172"/>
                </a:lnTo>
                <a:cubicBezTo>
                  <a:pt x="266" y="5171"/>
                  <a:pt x="274" y="5168"/>
                  <a:pt x="285" y="5165"/>
                </a:cubicBezTo>
                <a:lnTo>
                  <a:pt x="285" y="5165"/>
                </a:lnTo>
                <a:cubicBezTo>
                  <a:pt x="285" y="5181"/>
                  <a:pt x="285" y="5204"/>
                  <a:pt x="278" y="5223"/>
                </a:cubicBezTo>
                <a:lnTo>
                  <a:pt x="278" y="5223"/>
                </a:lnTo>
                <a:cubicBezTo>
                  <a:pt x="266" y="5260"/>
                  <a:pt x="216" y="5304"/>
                  <a:pt x="209" y="5342"/>
                </a:cubicBezTo>
                <a:lnTo>
                  <a:pt x="209" y="5342"/>
                </a:lnTo>
                <a:cubicBezTo>
                  <a:pt x="203" y="5380"/>
                  <a:pt x="209" y="5387"/>
                  <a:pt x="209" y="5387"/>
                </a:cubicBezTo>
                <a:lnTo>
                  <a:pt x="209" y="5387"/>
                </a:lnTo>
                <a:cubicBezTo>
                  <a:pt x="209" y="5387"/>
                  <a:pt x="206" y="5403"/>
                  <a:pt x="207" y="5416"/>
                </a:cubicBezTo>
                <a:lnTo>
                  <a:pt x="207" y="5416"/>
                </a:lnTo>
                <a:cubicBezTo>
                  <a:pt x="208" y="5428"/>
                  <a:pt x="219" y="5430"/>
                  <a:pt x="246" y="5436"/>
                </a:cubicBezTo>
                <a:lnTo>
                  <a:pt x="246" y="5436"/>
                </a:lnTo>
                <a:cubicBezTo>
                  <a:pt x="272" y="5443"/>
                  <a:pt x="406" y="5456"/>
                  <a:pt x="476" y="5421"/>
                </a:cubicBezTo>
                <a:lnTo>
                  <a:pt x="476" y="5421"/>
                </a:lnTo>
                <a:cubicBezTo>
                  <a:pt x="476" y="5421"/>
                  <a:pt x="492" y="5410"/>
                  <a:pt x="495" y="5402"/>
                </a:cubicBezTo>
                <a:lnTo>
                  <a:pt x="495" y="5402"/>
                </a:lnTo>
                <a:cubicBezTo>
                  <a:pt x="498" y="5395"/>
                  <a:pt x="495" y="5378"/>
                  <a:pt x="495" y="5378"/>
                </a:cubicBezTo>
                <a:lnTo>
                  <a:pt x="495" y="5378"/>
                </a:lnTo>
                <a:cubicBezTo>
                  <a:pt x="495" y="5378"/>
                  <a:pt x="483" y="5367"/>
                  <a:pt x="496" y="5360"/>
                </a:cubicBezTo>
                <a:lnTo>
                  <a:pt x="496" y="5360"/>
                </a:lnTo>
                <a:cubicBezTo>
                  <a:pt x="509" y="5352"/>
                  <a:pt x="525" y="5349"/>
                  <a:pt x="526" y="5341"/>
                </a:cubicBezTo>
                <a:lnTo>
                  <a:pt x="526" y="5341"/>
                </a:lnTo>
                <a:cubicBezTo>
                  <a:pt x="527" y="5332"/>
                  <a:pt x="521" y="5274"/>
                  <a:pt x="521" y="5274"/>
                </a:cubicBezTo>
                <a:lnTo>
                  <a:pt x="521" y="5274"/>
                </a:lnTo>
                <a:cubicBezTo>
                  <a:pt x="521" y="5274"/>
                  <a:pt x="525" y="5257"/>
                  <a:pt x="526" y="5242"/>
                </a:cubicBezTo>
                <a:lnTo>
                  <a:pt x="526" y="5242"/>
                </a:lnTo>
                <a:cubicBezTo>
                  <a:pt x="528" y="5228"/>
                  <a:pt x="536" y="5180"/>
                  <a:pt x="517" y="5143"/>
                </a:cubicBezTo>
                <a:lnTo>
                  <a:pt x="517" y="5143"/>
                </a:lnTo>
                <a:cubicBezTo>
                  <a:pt x="529" y="5145"/>
                  <a:pt x="539" y="5149"/>
                  <a:pt x="547" y="5153"/>
                </a:cubicBezTo>
                <a:lnTo>
                  <a:pt x="547" y="5153"/>
                </a:lnTo>
                <a:cubicBezTo>
                  <a:pt x="547" y="5153"/>
                  <a:pt x="554" y="5156"/>
                  <a:pt x="563" y="5094"/>
                </a:cubicBezTo>
                <a:lnTo>
                  <a:pt x="563" y="5094"/>
                </a:lnTo>
                <a:cubicBezTo>
                  <a:pt x="573" y="5032"/>
                  <a:pt x="592" y="4856"/>
                  <a:pt x="579" y="4785"/>
                </a:cubicBezTo>
                <a:lnTo>
                  <a:pt x="579" y="4785"/>
                </a:lnTo>
                <a:cubicBezTo>
                  <a:pt x="566" y="4713"/>
                  <a:pt x="601" y="4495"/>
                  <a:pt x="604" y="4324"/>
                </a:cubicBezTo>
                <a:lnTo>
                  <a:pt x="604" y="4324"/>
                </a:lnTo>
                <a:cubicBezTo>
                  <a:pt x="607" y="4153"/>
                  <a:pt x="650" y="3733"/>
                  <a:pt x="678" y="3562"/>
                </a:cubicBezTo>
                <a:lnTo>
                  <a:pt x="678" y="3562"/>
                </a:lnTo>
                <a:cubicBezTo>
                  <a:pt x="684" y="3529"/>
                  <a:pt x="694" y="3469"/>
                  <a:pt x="707" y="3399"/>
                </a:cubicBezTo>
                <a:lnTo>
                  <a:pt x="707" y="3399"/>
                </a:lnTo>
                <a:cubicBezTo>
                  <a:pt x="710" y="3383"/>
                  <a:pt x="716" y="3350"/>
                  <a:pt x="719" y="3333"/>
                </a:cubicBezTo>
                <a:lnTo>
                  <a:pt x="719" y="3333"/>
                </a:lnTo>
                <a:cubicBezTo>
                  <a:pt x="758" y="3126"/>
                  <a:pt x="807" y="2875"/>
                  <a:pt x="816" y="2904"/>
                </a:cubicBezTo>
                <a:lnTo>
                  <a:pt x="816" y="2904"/>
                </a:lnTo>
                <a:cubicBezTo>
                  <a:pt x="828" y="2950"/>
                  <a:pt x="982" y="3791"/>
                  <a:pt x="993" y="3897"/>
                </a:cubicBezTo>
                <a:lnTo>
                  <a:pt x="993" y="3897"/>
                </a:lnTo>
                <a:cubicBezTo>
                  <a:pt x="1005" y="4009"/>
                  <a:pt x="997" y="4090"/>
                  <a:pt x="1007" y="4158"/>
                </a:cubicBezTo>
                <a:lnTo>
                  <a:pt x="1007" y="4158"/>
                </a:lnTo>
                <a:cubicBezTo>
                  <a:pt x="1016" y="4227"/>
                  <a:pt x="1007" y="4517"/>
                  <a:pt x="1007" y="4517"/>
                </a:cubicBezTo>
                <a:lnTo>
                  <a:pt x="1007" y="4517"/>
                </a:lnTo>
                <a:cubicBezTo>
                  <a:pt x="1012" y="4607"/>
                  <a:pt x="1015" y="4707"/>
                  <a:pt x="1011" y="4766"/>
                </a:cubicBezTo>
                <a:lnTo>
                  <a:pt x="1011" y="4766"/>
                </a:lnTo>
                <a:cubicBezTo>
                  <a:pt x="1007" y="4825"/>
                  <a:pt x="1003" y="4936"/>
                  <a:pt x="1000" y="4967"/>
                </a:cubicBezTo>
                <a:lnTo>
                  <a:pt x="1000" y="4967"/>
                </a:lnTo>
                <a:cubicBezTo>
                  <a:pt x="997" y="4998"/>
                  <a:pt x="991" y="5001"/>
                  <a:pt x="1000" y="5022"/>
                </a:cubicBezTo>
                <a:lnTo>
                  <a:pt x="1000" y="5022"/>
                </a:lnTo>
                <a:cubicBezTo>
                  <a:pt x="1010" y="5044"/>
                  <a:pt x="991" y="5128"/>
                  <a:pt x="1013" y="5153"/>
                </a:cubicBezTo>
                <a:lnTo>
                  <a:pt x="1013" y="5153"/>
                </a:lnTo>
                <a:cubicBezTo>
                  <a:pt x="1019" y="5160"/>
                  <a:pt x="1033" y="5159"/>
                  <a:pt x="1053" y="5155"/>
                </a:cubicBezTo>
                <a:lnTo>
                  <a:pt x="1053" y="5155"/>
                </a:lnTo>
                <a:cubicBezTo>
                  <a:pt x="1054" y="5159"/>
                  <a:pt x="1054" y="5163"/>
                  <a:pt x="1054" y="5165"/>
                </a:cubicBezTo>
                <a:lnTo>
                  <a:pt x="1054" y="5165"/>
                </a:lnTo>
                <a:cubicBezTo>
                  <a:pt x="1051" y="5175"/>
                  <a:pt x="1031" y="5242"/>
                  <a:pt x="1054" y="5272"/>
                </a:cubicBezTo>
                <a:lnTo>
                  <a:pt x="1054" y="5272"/>
                </a:lnTo>
                <a:cubicBezTo>
                  <a:pt x="1054" y="5272"/>
                  <a:pt x="1048" y="5279"/>
                  <a:pt x="1049" y="5291"/>
                </a:cubicBezTo>
                <a:lnTo>
                  <a:pt x="1049" y="5291"/>
                </a:lnTo>
                <a:cubicBezTo>
                  <a:pt x="1050" y="5304"/>
                  <a:pt x="1049" y="5351"/>
                  <a:pt x="1049" y="5351"/>
                </a:cubicBezTo>
                <a:lnTo>
                  <a:pt x="1049" y="5351"/>
                </a:lnTo>
                <a:cubicBezTo>
                  <a:pt x="1049" y="5351"/>
                  <a:pt x="1070" y="5361"/>
                  <a:pt x="1087" y="5371"/>
                </a:cubicBezTo>
                <a:lnTo>
                  <a:pt x="1087" y="5371"/>
                </a:lnTo>
                <a:cubicBezTo>
                  <a:pt x="1104" y="5381"/>
                  <a:pt x="1089" y="5399"/>
                  <a:pt x="1094" y="5418"/>
                </a:cubicBezTo>
                <a:lnTo>
                  <a:pt x="1094" y="5418"/>
                </a:lnTo>
                <a:cubicBezTo>
                  <a:pt x="1100" y="5436"/>
                  <a:pt x="1113" y="5438"/>
                  <a:pt x="1138" y="5444"/>
                </a:cubicBezTo>
                <a:lnTo>
                  <a:pt x="1138" y="5444"/>
                </a:lnTo>
                <a:cubicBezTo>
                  <a:pt x="1162" y="5451"/>
                  <a:pt x="1267" y="5469"/>
                  <a:pt x="1327" y="5453"/>
                </a:cubicBezTo>
                <a:lnTo>
                  <a:pt x="1327" y="5453"/>
                </a:lnTo>
                <a:cubicBezTo>
                  <a:pt x="1327" y="5453"/>
                  <a:pt x="1365" y="5442"/>
                  <a:pt x="1377" y="5428"/>
                </a:cubicBezTo>
                <a:lnTo>
                  <a:pt x="1377" y="5428"/>
                </a:lnTo>
                <a:cubicBezTo>
                  <a:pt x="1377" y="5428"/>
                  <a:pt x="1380" y="5398"/>
                  <a:pt x="1377" y="5394"/>
                </a:cubicBezTo>
                <a:lnTo>
                  <a:pt x="1377" y="5394"/>
                </a:lnTo>
                <a:cubicBezTo>
                  <a:pt x="1373" y="5390"/>
                  <a:pt x="1382" y="5372"/>
                  <a:pt x="1373" y="5349"/>
                </a:cubicBezTo>
                <a:lnTo>
                  <a:pt x="1373" y="5349"/>
                </a:lnTo>
                <a:cubicBezTo>
                  <a:pt x="1365" y="5326"/>
                  <a:pt x="1308" y="5261"/>
                  <a:pt x="1300" y="5233"/>
                </a:cubicBezTo>
                <a:lnTo>
                  <a:pt x="1300" y="5233"/>
                </a:lnTo>
                <a:cubicBezTo>
                  <a:pt x="1292" y="5208"/>
                  <a:pt x="1279" y="5205"/>
                  <a:pt x="1281" y="5171"/>
                </a:cubicBezTo>
                <a:lnTo>
                  <a:pt x="1281" y="5171"/>
                </a:lnTo>
                <a:cubicBezTo>
                  <a:pt x="1282" y="5171"/>
                  <a:pt x="1282" y="5172"/>
                  <a:pt x="1283" y="5172"/>
                </a:cubicBezTo>
                <a:lnTo>
                  <a:pt x="1283" y="5172"/>
                </a:lnTo>
                <a:cubicBezTo>
                  <a:pt x="1283" y="5172"/>
                  <a:pt x="1289" y="5172"/>
                  <a:pt x="1307" y="5113"/>
                </a:cubicBezTo>
                <a:lnTo>
                  <a:pt x="1307" y="5113"/>
                </a:lnTo>
                <a:cubicBezTo>
                  <a:pt x="1326" y="5054"/>
                  <a:pt x="1348" y="5025"/>
                  <a:pt x="1345" y="4991"/>
                </a:cubicBezTo>
                <a:lnTo>
                  <a:pt x="1345" y="4991"/>
                </a:lnTo>
                <a:cubicBezTo>
                  <a:pt x="1342" y="4957"/>
                  <a:pt x="1336" y="4844"/>
                  <a:pt x="1346" y="4813"/>
                </a:cubicBezTo>
                <a:lnTo>
                  <a:pt x="1346" y="4813"/>
                </a:lnTo>
                <a:cubicBezTo>
                  <a:pt x="1354" y="4782"/>
                  <a:pt x="1370" y="4567"/>
                  <a:pt x="1379" y="4492"/>
                </a:cubicBezTo>
                <a:lnTo>
                  <a:pt x="1379" y="4492"/>
                </a:lnTo>
                <a:cubicBezTo>
                  <a:pt x="1388" y="4417"/>
                  <a:pt x="1364" y="3890"/>
                  <a:pt x="1352" y="3730"/>
                </a:cubicBezTo>
                <a:lnTo>
                  <a:pt x="1352" y="3730"/>
                </a:lnTo>
                <a:cubicBezTo>
                  <a:pt x="1348" y="3674"/>
                  <a:pt x="1359" y="3042"/>
                  <a:pt x="1371" y="2902"/>
                </a:cubicBezTo>
                <a:lnTo>
                  <a:pt x="1371" y="2902"/>
                </a:lnTo>
                <a:cubicBezTo>
                  <a:pt x="1374" y="2870"/>
                  <a:pt x="1373" y="2823"/>
                  <a:pt x="1372" y="2771"/>
                </a:cubicBezTo>
                <a:lnTo>
                  <a:pt x="1372" y="2771"/>
                </a:lnTo>
                <a:cubicBezTo>
                  <a:pt x="1397" y="2752"/>
                  <a:pt x="1437" y="2722"/>
                  <a:pt x="1443" y="2716"/>
                </a:cubicBezTo>
                <a:lnTo>
                  <a:pt x="1443" y="2716"/>
                </a:lnTo>
                <a:cubicBezTo>
                  <a:pt x="1449" y="2709"/>
                  <a:pt x="1478" y="2627"/>
                  <a:pt x="1483" y="2615"/>
                </a:cubicBezTo>
                <a:lnTo>
                  <a:pt x="1483" y="2615"/>
                </a:lnTo>
                <a:cubicBezTo>
                  <a:pt x="1485" y="2617"/>
                  <a:pt x="1489" y="2619"/>
                  <a:pt x="1492" y="2621"/>
                </a:cubicBezTo>
                <a:lnTo>
                  <a:pt x="1492" y="2621"/>
                </a:lnTo>
                <a:cubicBezTo>
                  <a:pt x="1494" y="2622"/>
                  <a:pt x="1495" y="2624"/>
                  <a:pt x="1497" y="2624"/>
                </a:cubicBezTo>
                <a:lnTo>
                  <a:pt x="1497" y="2624"/>
                </a:lnTo>
                <a:cubicBezTo>
                  <a:pt x="1502" y="2624"/>
                  <a:pt x="1504" y="2619"/>
                  <a:pt x="1506" y="2615"/>
                </a:cubicBezTo>
                <a:lnTo>
                  <a:pt x="1506" y="2615"/>
                </a:lnTo>
                <a:cubicBezTo>
                  <a:pt x="1507" y="2612"/>
                  <a:pt x="1508" y="2609"/>
                  <a:pt x="1509" y="2605"/>
                </a:cubicBezTo>
                <a:lnTo>
                  <a:pt x="1509" y="2605"/>
                </a:lnTo>
                <a:cubicBezTo>
                  <a:pt x="1515" y="2590"/>
                  <a:pt x="1521" y="2571"/>
                  <a:pt x="1522" y="2569"/>
                </a:cubicBezTo>
                <a:lnTo>
                  <a:pt x="1522" y="2569"/>
                </a:lnTo>
                <a:cubicBezTo>
                  <a:pt x="1528" y="2574"/>
                  <a:pt x="1534" y="2579"/>
                  <a:pt x="1537" y="2582"/>
                </a:cubicBezTo>
                <a:lnTo>
                  <a:pt x="1537" y="2582"/>
                </a:lnTo>
                <a:cubicBezTo>
                  <a:pt x="1544" y="2587"/>
                  <a:pt x="1544" y="2569"/>
                  <a:pt x="1547" y="2561"/>
                </a:cubicBezTo>
                <a:lnTo>
                  <a:pt x="1547" y="2561"/>
                </a:lnTo>
                <a:cubicBezTo>
                  <a:pt x="1560" y="2528"/>
                  <a:pt x="1634" y="1926"/>
                  <a:pt x="1634" y="1903"/>
                </a:cubicBezTo>
                <a:lnTo>
                  <a:pt x="1634" y="1903"/>
                </a:lnTo>
                <a:cubicBezTo>
                  <a:pt x="1633" y="1859"/>
                  <a:pt x="1546" y="1203"/>
                  <a:pt x="1535" y="1139"/>
                </a:cubicBezTo>
                <a:lnTo>
                  <a:pt x="1535" y="1139"/>
                </a:lnTo>
                <a:cubicBezTo>
                  <a:pt x="1524" y="1077"/>
                  <a:pt x="1503" y="837"/>
                  <a:pt x="1447" y="846"/>
                </a:cubicBezTo>
                <a:close/>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45" name="TextBox 44">
            <a:extLst>
              <a:ext uri="{FF2B5EF4-FFF2-40B4-BE49-F238E27FC236}">
                <a16:creationId xmlns:a16="http://schemas.microsoft.com/office/drawing/2014/main" id="{4090ADD2-F8CD-D14A-80C3-126617C7AC4D}"/>
              </a:ext>
            </a:extLst>
          </p:cNvPr>
          <p:cNvSpPr txBox="1"/>
          <p:nvPr/>
        </p:nvSpPr>
        <p:spPr>
          <a:xfrm>
            <a:off x="7920245" y="2536381"/>
            <a:ext cx="1051891" cy="400110"/>
          </a:xfrm>
          <a:prstGeom prst="rect">
            <a:avLst/>
          </a:prstGeom>
          <a:noFill/>
        </p:spPr>
        <p:txBody>
          <a:bodyPr wrap="none" rtlCol="0" anchor="ctr" anchorCtr="0">
            <a:spAutoFit/>
          </a:bodyPr>
          <a:lstStyle/>
          <a:p>
            <a:pPr algn="ctr"/>
            <a:r>
              <a:rPr lang="en-US" sz="1000" b="1" dirty="0">
                <a:solidFill>
                  <a:schemeClr val="accent2"/>
                </a:solidFill>
                <a:latin typeface="Poppins" pitchFamily="2" charset="77"/>
                <a:ea typeface="League Spartan" charset="0"/>
                <a:cs typeface="Poppins" pitchFamily="2" charset="77"/>
              </a:rPr>
              <a:t>DAILY SCRUM</a:t>
            </a:r>
          </a:p>
          <a:p>
            <a:pPr algn="ctr"/>
            <a:r>
              <a:rPr lang="en-US" sz="1000" b="1" dirty="0">
                <a:solidFill>
                  <a:schemeClr val="accent2"/>
                </a:solidFill>
                <a:latin typeface="Poppins" pitchFamily="2" charset="77"/>
                <a:ea typeface="League Spartan" charset="0"/>
                <a:cs typeface="Poppins" pitchFamily="2" charset="77"/>
              </a:rPr>
              <a:t>MEETING</a:t>
            </a:r>
          </a:p>
        </p:txBody>
      </p:sp>
      <p:sp>
        <p:nvSpPr>
          <p:cNvPr id="47" name="Freeform 1">
            <a:extLst>
              <a:ext uri="{FF2B5EF4-FFF2-40B4-BE49-F238E27FC236}">
                <a16:creationId xmlns:a16="http://schemas.microsoft.com/office/drawing/2014/main" id="{1978B2A0-2CA6-9549-B470-A84B496F0D4D}"/>
              </a:ext>
            </a:extLst>
          </p:cNvPr>
          <p:cNvSpPr>
            <a:spLocks noChangeArrowheads="1"/>
          </p:cNvSpPr>
          <p:nvPr/>
        </p:nvSpPr>
        <p:spPr bwMode="auto">
          <a:xfrm>
            <a:off x="8050178" y="4319209"/>
            <a:ext cx="180309" cy="594270"/>
          </a:xfrm>
          <a:custGeom>
            <a:avLst/>
            <a:gdLst>
              <a:gd name="T0" fmla="*/ 1445 w 1490"/>
              <a:gd name="T1" fmla="*/ 4716 h 4913"/>
              <a:gd name="T2" fmla="*/ 1444 w 1490"/>
              <a:gd name="T3" fmla="*/ 4746 h 4913"/>
              <a:gd name="T4" fmla="*/ 1439 w 1490"/>
              <a:gd name="T5" fmla="*/ 4760 h 4913"/>
              <a:gd name="T6" fmla="*/ 370 w 1490"/>
              <a:gd name="T7" fmla="*/ 855 h 4913"/>
              <a:gd name="T8" fmla="*/ 372 w 1490"/>
              <a:gd name="T9" fmla="*/ 856 h 4913"/>
              <a:gd name="T10" fmla="*/ 1440 w 1490"/>
              <a:gd name="T11" fmla="*/ 4672 h 4913"/>
              <a:gd name="T12" fmla="*/ 1361 w 1490"/>
              <a:gd name="T13" fmla="*/ 4316 h 4913"/>
              <a:gd name="T14" fmla="*/ 1213 w 1490"/>
              <a:gd name="T15" fmla="*/ 3412 h 4913"/>
              <a:gd name="T16" fmla="*/ 1148 w 1490"/>
              <a:gd name="T17" fmla="*/ 2994 h 4913"/>
              <a:gd name="T18" fmla="*/ 1071 w 1490"/>
              <a:gd name="T19" fmla="*/ 2264 h 4913"/>
              <a:gd name="T20" fmla="*/ 1064 w 1490"/>
              <a:gd name="T21" fmla="*/ 2238 h 4913"/>
              <a:gd name="T22" fmla="*/ 1058 w 1490"/>
              <a:gd name="T23" fmla="*/ 2216 h 4913"/>
              <a:gd name="T24" fmla="*/ 1010 w 1490"/>
              <a:gd name="T25" fmla="*/ 2050 h 4913"/>
              <a:gd name="T26" fmla="*/ 1042 w 1490"/>
              <a:gd name="T27" fmla="*/ 2094 h 4913"/>
              <a:gd name="T28" fmla="*/ 1064 w 1490"/>
              <a:gd name="T29" fmla="*/ 1912 h 4913"/>
              <a:gd name="T30" fmla="*/ 1047 w 1490"/>
              <a:gd name="T31" fmla="*/ 1700 h 4913"/>
              <a:gd name="T32" fmla="*/ 1128 w 1490"/>
              <a:gd name="T33" fmla="*/ 1008 h 4913"/>
              <a:gd name="T34" fmla="*/ 1043 w 1490"/>
              <a:gd name="T35" fmla="*/ 726 h 4913"/>
              <a:gd name="T36" fmla="*/ 906 w 1490"/>
              <a:gd name="T37" fmla="*/ 441 h 4913"/>
              <a:gd name="T38" fmla="*/ 813 w 1490"/>
              <a:gd name="T39" fmla="*/ 177 h 4913"/>
              <a:gd name="T40" fmla="*/ 567 w 1490"/>
              <a:gd name="T41" fmla="*/ 5 h 4913"/>
              <a:gd name="T42" fmla="*/ 411 w 1490"/>
              <a:gd name="T43" fmla="*/ 27 h 4913"/>
              <a:gd name="T44" fmla="*/ 284 w 1490"/>
              <a:gd name="T45" fmla="*/ 122 h 4913"/>
              <a:gd name="T46" fmla="*/ 263 w 1490"/>
              <a:gd name="T47" fmla="*/ 253 h 4913"/>
              <a:gd name="T48" fmla="*/ 279 w 1490"/>
              <a:gd name="T49" fmla="*/ 347 h 4913"/>
              <a:gd name="T50" fmla="*/ 282 w 1490"/>
              <a:gd name="T51" fmla="*/ 427 h 4913"/>
              <a:gd name="T52" fmla="*/ 315 w 1490"/>
              <a:gd name="T53" fmla="*/ 605 h 4913"/>
              <a:gd name="T54" fmla="*/ 275 w 1490"/>
              <a:gd name="T55" fmla="*/ 684 h 4913"/>
              <a:gd name="T56" fmla="*/ 262 w 1490"/>
              <a:gd name="T57" fmla="*/ 761 h 4913"/>
              <a:gd name="T58" fmla="*/ 51 w 1490"/>
              <a:gd name="T59" fmla="*/ 836 h 4913"/>
              <a:gd name="T60" fmla="*/ 24 w 1490"/>
              <a:gd name="T61" fmla="*/ 1254 h 4913"/>
              <a:gd name="T62" fmla="*/ 20 w 1490"/>
              <a:gd name="T63" fmla="*/ 1354 h 4913"/>
              <a:gd name="T64" fmla="*/ 9 w 1490"/>
              <a:gd name="T65" fmla="*/ 1419 h 4913"/>
              <a:gd name="T66" fmla="*/ 79 w 1490"/>
              <a:gd name="T67" fmla="*/ 1661 h 4913"/>
              <a:gd name="T68" fmla="*/ 128 w 1490"/>
              <a:gd name="T69" fmla="*/ 1683 h 4913"/>
              <a:gd name="T70" fmla="*/ 109 w 1490"/>
              <a:gd name="T71" fmla="*/ 1749 h 4913"/>
              <a:gd name="T72" fmla="*/ 68 w 1490"/>
              <a:gd name="T73" fmla="*/ 1812 h 4913"/>
              <a:gd name="T74" fmla="*/ 7 w 1490"/>
              <a:gd name="T75" fmla="*/ 1968 h 4913"/>
              <a:gd name="T76" fmla="*/ 5 w 1490"/>
              <a:gd name="T77" fmla="*/ 1995 h 4913"/>
              <a:gd name="T78" fmla="*/ 54 w 1490"/>
              <a:gd name="T79" fmla="*/ 2057 h 4913"/>
              <a:gd name="T80" fmla="*/ 122 w 1490"/>
              <a:gd name="T81" fmla="*/ 1950 h 4913"/>
              <a:gd name="T82" fmla="*/ 74 w 1490"/>
              <a:gd name="T83" fmla="*/ 2063 h 4913"/>
              <a:gd name="T84" fmla="*/ 67 w 1490"/>
              <a:gd name="T85" fmla="*/ 2086 h 4913"/>
              <a:gd name="T86" fmla="*/ 229 w 1490"/>
              <a:gd name="T87" fmla="*/ 3064 h 4913"/>
              <a:gd name="T88" fmla="*/ 301 w 1490"/>
              <a:gd name="T89" fmla="*/ 3438 h 4913"/>
              <a:gd name="T90" fmla="*/ 411 w 1490"/>
              <a:gd name="T91" fmla="*/ 4394 h 4913"/>
              <a:gd name="T92" fmla="*/ 417 w 1490"/>
              <a:gd name="T93" fmla="*/ 4519 h 4913"/>
              <a:gd name="T94" fmla="*/ 393 w 1490"/>
              <a:gd name="T95" fmla="*/ 4726 h 4913"/>
              <a:gd name="T96" fmla="*/ 371 w 1490"/>
              <a:gd name="T97" fmla="*/ 4822 h 4913"/>
              <a:gd name="T98" fmla="*/ 582 w 1490"/>
              <a:gd name="T99" fmla="*/ 4848 h 4913"/>
              <a:gd name="T100" fmla="*/ 582 w 1490"/>
              <a:gd name="T101" fmla="*/ 4688 h 4913"/>
              <a:gd name="T102" fmla="*/ 584 w 1490"/>
              <a:gd name="T103" fmla="*/ 4635 h 4913"/>
              <a:gd name="T104" fmla="*/ 585 w 1490"/>
              <a:gd name="T105" fmla="*/ 4630 h 4913"/>
              <a:gd name="T106" fmla="*/ 609 w 1490"/>
              <a:gd name="T107" fmla="*/ 4452 h 4913"/>
              <a:gd name="T108" fmla="*/ 558 w 1490"/>
              <a:gd name="T109" fmla="*/ 4340 h 4913"/>
              <a:gd name="T110" fmla="*/ 577 w 1490"/>
              <a:gd name="T111" fmla="*/ 3723 h 4913"/>
              <a:gd name="T112" fmla="*/ 781 w 1490"/>
              <a:gd name="T113" fmla="*/ 3045 h 4913"/>
              <a:gd name="T114" fmla="*/ 940 w 1490"/>
              <a:gd name="T115" fmla="*/ 3478 h 4913"/>
              <a:gd name="T116" fmla="*/ 1222 w 1490"/>
              <a:gd name="T117" fmla="*/ 4308 h 4913"/>
              <a:gd name="T118" fmla="*/ 1220 w 1490"/>
              <a:gd name="T119" fmla="*/ 4399 h 4913"/>
              <a:gd name="T120" fmla="*/ 1261 w 1490"/>
              <a:gd name="T121" fmla="*/ 4826 h 4913"/>
              <a:gd name="T122" fmla="*/ 1475 w 1490"/>
              <a:gd name="T123" fmla="*/ 4891 h 49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0" h="4913">
                <a:moveTo>
                  <a:pt x="1445" y="4716"/>
                </a:moveTo>
                <a:lnTo>
                  <a:pt x="1445" y="4716"/>
                </a:lnTo>
                <a:cubicBezTo>
                  <a:pt x="1445" y="4711"/>
                  <a:pt x="1445" y="4708"/>
                  <a:pt x="1446" y="4709"/>
                </a:cubicBezTo>
                <a:lnTo>
                  <a:pt x="1446" y="4709"/>
                </a:lnTo>
                <a:cubicBezTo>
                  <a:pt x="1445" y="4708"/>
                  <a:pt x="1445" y="4711"/>
                  <a:pt x="1445" y="4716"/>
                </a:cubicBezTo>
                <a:close/>
                <a:moveTo>
                  <a:pt x="1444" y="4746"/>
                </a:moveTo>
                <a:lnTo>
                  <a:pt x="1444" y="4746"/>
                </a:lnTo>
                <a:cubicBezTo>
                  <a:pt x="1445" y="4743"/>
                  <a:pt x="1445" y="4739"/>
                  <a:pt x="1445" y="4736"/>
                </a:cubicBezTo>
                <a:lnTo>
                  <a:pt x="1445" y="4736"/>
                </a:lnTo>
                <a:cubicBezTo>
                  <a:pt x="1445" y="4739"/>
                  <a:pt x="1445" y="4743"/>
                  <a:pt x="1444" y="4746"/>
                </a:cubicBezTo>
                <a:close/>
                <a:moveTo>
                  <a:pt x="1439" y="4760"/>
                </a:moveTo>
                <a:lnTo>
                  <a:pt x="1439" y="4760"/>
                </a:lnTo>
                <a:cubicBezTo>
                  <a:pt x="1441" y="4758"/>
                  <a:pt x="1442" y="4755"/>
                  <a:pt x="1443" y="4752"/>
                </a:cubicBezTo>
                <a:lnTo>
                  <a:pt x="1443" y="4752"/>
                </a:lnTo>
                <a:cubicBezTo>
                  <a:pt x="1442" y="4755"/>
                  <a:pt x="1441" y="4758"/>
                  <a:pt x="1439" y="4760"/>
                </a:cubicBezTo>
                <a:close/>
                <a:moveTo>
                  <a:pt x="370" y="855"/>
                </a:moveTo>
                <a:lnTo>
                  <a:pt x="369" y="854"/>
                </a:lnTo>
                <a:lnTo>
                  <a:pt x="369" y="854"/>
                </a:lnTo>
                <a:lnTo>
                  <a:pt x="369" y="854"/>
                </a:lnTo>
                <a:lnTo>
                  <a:pt x="370" y="855"/>
                </a:lnTo>
                <a:close/>
                <a:moveTo>
                  <a:pt x="371" y="855"/>
                </a:moveTo>
                <a:lnTo>
                  <a:pt x="371" y="855"/>
                </a:lnTo>
                <a:cubicBezTo>
                  <a:pt x="371" y="855"/>
                  <a:pt x="372" y="854"/>
                  <a:pt x="372" y="853"/>
                </a:cubicBezTo>
                <a:lnTo>
                  <a:pt x="372" y="853"/>
                </a:lnTo>
                <a:cubicBezTo>
                  <a:pt x="372" y="854"/>
                  <a:pt x="372" y="855"/>
                  <a:pt x="372" y="856"/>
                </a:cubicBezTo>
                <a:lnTo>
                  <a:pt x="371" y="855"/>
                </a:lnTo>
                <a:close/>
                <a:moveTo>
                  <a:pt x="1446" y="4709"/>
                </a:moveTo>
                <a:lnTo>
                  <a:pt x="1446" y="4709"/>
                </a:lnTo>
                <a:cubicBezTo>
                  <a:pt x="1445" y="4695"/>
                  <a:pt x="1442" y="4682"/>
                  <a:pt x="1440" y="4672"/>
                </a:cubicBezTo>
                <a:lnTo>
                  <a:pt x="1440" y="4672"/>
                </a:lnTo>
                <a:cubicBezTo>
                  <a:pt x="1433" y="4642"/>
                  <a:pt x="1413" y="4539"/>
                  <a:pt x="1405" y="4511"/>
                </a:cubicBezTo>
                <a:lnTo>
                  <a:pt x="1405" y="4511"/>
                </a:lnTo>
                <a:cubicBezTo>
                  <a:pt x="1398" y="4483"/>
                  <a:pt x="1385" y="4475"/>
                  <a:pt x="1385" y="4440"/>
                </a:cubicBezTo>
                <a:lnTo>
                  <a:pt x="1385" y="4440"/>
                </a:lnTo>
                <a:cubicBezTo>
                  <a:pt x="1382" y="4366"/>
                  <a:pt x="1365" y="4329"/>
                  <a:pt x="1361" y="4316"/>
                </a:cubicBezTo>
                <a:lnTo>
                  <a:pt x="1361" y="4316"/>
                </a:lnTo>
                <a:cubicBezTo>
                  <a:pt x="1355" y="4303"/>
                  <a:pt x="1357" y="4229"/>
                  <a:pt x="1357" y="4229"/>
                </a:cubicBezTo>
                <a:lnTo>
                  <a:pt x="1357" y="4229"/>
                </a:lnTo>
                <a:cubicBezTo>
                  <a:pt x="1353" y="3689"/>
                  <a:pt x="1230" y="3460"/>
                  <a:pt x="1213" y="3412"/>
                </a:cubicBezTo>
                <a:lnTo>
                  <a:pt x="1213" y="3412"/>
                </a:lnTo>
                <a:cubicBezTo>
                  <a:pt x="1200" y="3375"/>
                  <a:pt x="1193" y="3305"/>
                  <a:pt x="1171" y="3194"/>
                </a:cubicBezTo>
                <a:lnTo>
                  <a:pt x="1171" y="3194"/>
                </a:lnTo>
                <a:cubicBezTo>
                  <a:pt x="1162" y="3155"/>
                  <a:pt x="1154" y="3084"/>
                  <a:pt x="1144" y="2994"/>
                </a:cubicBezTo>
                <a:lnTo>
                  <a:pt x="1144" y="2994"/>
                </a:lnTo>
                <a:cubicBezTo>
                  <a:pt x="1145" y="2994"/>
                  <a:pt x="1146" y="2994"/>
                  <a:pt x="1148" y="2994"/>
                </a:cubicBezTo>
                <a:lnTo>
                  <a:pt x="1148" y="2994"/>
                </a:lnTo>
                <a:cubicBezTo>
                  <a:pt x="1164" y="2991"/>
                  <a:pt x="1176" y="2976"/>
                  <a:pt x="1175" y="2959"/>
                </a:cubicBezTo>
                <a:lnTo>
                  <a:pt x="1175" y="2959"/>
                </a:lnTo>
                <a:cubicBezTo>
                  <a:pt x="1168" y="2864"/>
                  <a:pt x="1142" y="2561"/>
                  <a:pt x="1071" y="2264"/>
                </a:cubicBezTo>
                <a:lnTo>
                  <a:pt x="1071" y="2264"/>
                </a:lnTo>
                <a:lnTo>
                  <a:pt x="1071" y="2264"/>
                </a:lnTo>
                <a:cubicBezTo>
                  <a:pt x="1071" y="2264"/>
                  <a:pt x="1070" y="2264"/>
                  <a:pt x="1070" y="2263"/>
                </a:cubicBezTo>
                <a:lnTo>
                  <a:pt x="1070" y="2263"/>
                </a:lnTo>
                <a:cubicBezTo>
                  <a:pt x="1068" y="2255"/>
                  <a:pt x="1066" y="2246"/>
                  <a:pt x="1064" y="2238"/>
                </a:cubicBezTo>
                <a:lnTo>
                  <a:pt x="1064" y="2238"/>
                </a:lnTo>
                <a:cubicBezTo>
                  <a:pt x="1062" y="2231"/>
                  <a:pt x="1061" y="2224"/>
                  <a:pt x="1059" y="2214"/>
                </a:cubicBezTo>
                <a:lnTo>
                  <a:pt x="1060" y="2221"/>
                </a:lnTo>
                <a:lnTo>
                  <a:pt x="1060" y="2221"/>
                </a:lnTo>
                <a:cubicBezTo>
                  <a:pt x="1059" y="2219"/>
                  <a:pt x="1059" y="2218"/>
                  <a:pt x="1058" y="2216"/>
                </a:cubicBezTo>
                <a:lnTo>
                  <a:pt x="1058" y="2216"/>
                </a:lnTo>
                <a:cubicBezTo>
                  <a:pt x="1058" y="2215"/>
                  <a:pt x="1059" y="2215"/>
                  <a:pt x="1059" y="2214"/>
                </a:cubicBezTo>
                <a:lnTo>
                  <a:pt x="1059" y="2214"/>
                </a:lnTo>
                <a:cubicBezTo>
                  <a:pt x="1059" y="2215"/>
                  <a:pt x="1058" y="2215"/>
                  <a:pt x="1058" y="2215"/>
                </a:cubicBezTo>
                <a:lnTo>
                  <a:pt x="1058" y="2215"/>
                </a:lnTo>
                <a:cubicBezTo>
                  <a:pt x="1044" y="2159"/>
                  <a:pt x="1028" y="2104"/>
                  <a:pt x="1010" y="2050"/>
                </a:cubicBezTo>
                <a:lnTo>
                  <a:pt x="1010" y="2050"/>
                </a:lnTo>
                <a:cubicBezTo>
                  <a:pt x="1010" y="2051"/>
                  <a:pt x="1010" y="2051"/>
                  <a:pt x="1010" y="2051"/>
                </a:cubicBezTo>
                <a:lnTo>
                  <a:pt x="1010" y="2051"/>
                </a:lnTo>
                <a:cubicBezTo>
                  <a:pt x="1034" y="2075"/>
                  <a:pt x="1039" y="2089"/>
                  <a:pt x="1042" y="2094"/>
                </a:cubicBezTo>
                <a:lnTo>
                  <a:pt x="1042" y="2094"/>
                </a:lnTo>
                <a:cubicBezTo>
                  <a:pt x="1046" y="2101"/>
                  <a:pt x="1060" y="2097"/>
                  <a:pt x="1070" y="2097"/>
                </a:cubicBezTo>
                <a:lnTo>
                  <a:pt x="1070" y="2097"/>
                </a:lnTo>
                <a:cubicBezTo>
                  <a:pt x="1080" y="2097"/>
                  <a:pt x="1072" y="2081"/>
                  <a:pt x="1069" y="2041"/>
                </a:cubicBezTo>
                <a:lnTo>
                  <a:pt x="1069" y="2041"/>
                </a:lnTo>
                <a:cubicBezTo>
                  <a:pt x="1065" y="2000"/>
                  <a:pt x="1052" y="1923"/>
                  <a:pt x="1064" y="1912"/>
                </a:cubicBezTo>
                <a:lnTo>
                  <a:pt x="1064" y="1912"/>
                </a:lnTo>
                <a:cubicBezTo>
                  <a:pt x="1075" y="1900"/>
                  <a:pt x="1092" y="1896"/>
                  <a:pt x="1078" y="1842"/>
                </a:cubicBezTo>
                <a:lnTo>
                  <a:pt x="1078" y="1842"/>
                </a:lnTo>
                <a:cubicBezTo>
                  <a:pt x="1064" y="1787"/>
                  <a:pt x="1045" y="1703"/>
                  <a:pt x="1047" y="1700"/>
                </a:cubicBezTo>
                <a:lnTo>
                  <a:pt x="1047" y="1700"/>
                </a:lnTo>
                <a:cubicBezTo>
                  <a:pt x="1048" y="1698"/>
                  <a:pt x="1041" y="1698"/>
                  <a:pt x="1072" y="1692"/>
                </a:cubicBezTo>
                <a:lnTo>
                  <a:pt x="1072" y="1692"/>
                </a:lnTo>
                <a:cubicBezTo>
                  <a:pt x="1104" y="1686"/>
                  <a:pt x="1111" y="1667"/>
                  <a:pt x="1111" y="1667"/>
                </a:cubicBezTo>
                <a:lnTo>
                  <a:pt x="1111" y="1667"/>
                </a:lnTo>
                <a:cubicBezTo>
                  <a:pt x="1186" y="1497"/>
                  <a:pt x="1151" y="1202"/>
                  <a:pt x="1128" y="1008"/>
                </a:cubicBezTo>
                <a:lnTo>
                  <a:pt x="1128" y="1008"/>
                </a:lnTo>
                <a:cubicBezTo>
                  <a:pt x="1104" y="815"/>
                  <a:pt x="1072" y="753"/>
                  <a:pt x="1055" y="733"/>
                </a:cubicBezTo>
                <a:lnTo>
                  <a:pt x="1055" y="733"/>
                </a:lnTo>
                <a:cubicBezTo>
                  <a:pt x="1054" y="731"/>
                  <a:pt x="1049" y="729"/>
                  <a:pt x="1043" y="726"/>
                </a:cubicBezTo>
                <a:lnTo>
                  <a:pt x="1043" y="726"/>
                </a:lnTo>
                <a:cubicBezTo>
                  <a:pt x="1029" y="689"/>
                  <a:pt x="984" y="666"/>
                  <a:pt x="967" y="629"/>
                </a:cubicBezTo>
                <a:lnTo>
                  <a:pt x="967" y="629"/>
                </a:lnTo>
                <a:cubicBezTo>
                  <a:pt x="951" y="593"/>
                  <a:pt x="964" y="550"/>
                  <a:pt x="950" y="512"/>
                </a:cubicBezTo>
                <a:lnTo>
                  <a:pt x="950" y="512"/>
                </a:lnTo>
                <a:cubicBezTo>
                  <a:pt x="940" y="486"/>
                  <a:pt x="919" y="466"/>
                  <a:pt x="906" y="441"/>
                </a:cubicBezTo>
                <a:lnTo>
                  <a:pt x="906" y="441"/>
                </a:lnTo>
                <a:cubicBezTo>
                  <a:pt x="889" y="406"/>
                  <a:pt x="891" y="366"/>
                  <a:pt x="884" y="328"/>
                </a:cubicBezTo>
                <a:lnTo>
                  <a:pt x="884" y="328"/>
                </a:lnTo>
                <a:cubicBezTo>
                  <a:pt x="873" y="273"/>
                  <a:pt x="843" y="224"/>
                  <a:pt x="813" y="177"/>
                </a:cubicBezTo>
                <a:lnTo>
                  <a:pt x="813" y="177"/>
                </a:lnTo>
                <a:cubicBezTo>
                  <a:pt x="785" y="132"/>
                  <a:pt x="778" y="105"/>
                  <a:pt x="737" y="73"/>
                </a:cubicBezTo>
                <a:lnTo>
                  <a:pt x="737" y="73"/>
                </a:lnTo>
                <a:cubicBezTo>
                  <a:pt x="709" y="57"/>
                  <a:pt x="688" y="26"/>
                  <a:pt x="672" y="17"/>
                </a:cubicBezTo>
                <a:lnTo>
                  <a:pt x="672" y="17"/>
                </a:lnTo>
                <a:cubicBezTo>
                  <a:pt x="641" y="0"/>
                  <a:pt x="603" y="2"/>
                  <a:pt x="567" y="5"/>
                </a:cubicBezTo>
                <a:lnTo>
                  <a:pt x="567" y="5"/>
                </a:lnTo>
                <a:cubicBezTo>
                  <a:pt x="538" y="7"/>
                  <a:pt x="510" y="9"/>
                  <a:pt x="482" y="11"/>
                </a:cubicBezTo>
                <a:lnTo>
                  <a:pt x="482" y="11"/>
                </a:lnTo>
                <a:cubicBezTo>
                  <a:pt x="458" y="13"/>
                  <a:pt x="432" y="15"/>
                  <a:pt x="411" y="27"/>
                </a:cubicBezTo>
                <a:lnTo>
                  <a:pt x="411" y="27"/>
                </a:lnTo>
                <a:cubicBezTo>
                  <a:pt x="401" y="33"/>
                  <a:pt x="392" y="40"/>
                  <a:pt x="382" y="47"/>
                </a:cubicBezTo>
                <a:lnTo>
                  <a:pt x="382" y="47"/>
                </a:lnTo>
                <a:cubicBezTo>
                  <a:pt x="365" y="59"/>
                  <a:pt x="345" y="67"/>
                  <a:pt x="327" y="77"/>
                </a:cubicBezTo>
                <a:lnTo>
                  <a:pt x="327" y="77"/>
                </a:lnTo>
                <a:cubicBezTo>
                  <a:pt x="309" y="88"/>
                  <a:pt x="291" y="102"/>
                  <a:pt x="284" y="122"/>
                </a:cubicBezTo>
                <a:lnTo>
                  <a:pt x="284" y="122"/>
                </a:lnTo>
                <a:cubicBezTo>
                  <a:pt x="276" y="140"/>
                  <a:pt x="278" y="161"/>
                  <a:pt x="277" y="181"/>
                </a:cubicBezTo>
                <a:lnTo>
                  <a:pt x="277" y="181"/>
                </a:lnTo>
                <a:cubicBezTo>
                  <a:pt x="269" y="205"/>
                  <a:pt x="263" y="228"/>
                  <a:pt x="263" y="253"/>
                </a:cubicBezTo>
                <a:lnTo>
                  <a:pt x="263" y="253"/>
                </a:lnTo>
                <a:cubicBezTo>
                  <a:pt x="263" y="272"/>
                  <a:pt x="270" y="317"/>
                  <a:pt x="277" y="323"/>
                </a:cubicBezTo>
                <a:lnTo>
                  <a:pt x="277" y="323"/>
                </a:lnTo>
                <a:cubicBezTo>
                  <a:pt x="278" y="324"/>
                  <a:pt x="280" y="325"/>
                  <a:pt x="281" y="325"/>
                </a:cubicBezTo>
                <a:lnTo>
                  <a:pt x="281" y="325"/>
                </a:lnTo>
                <a:cubicBezTo>
                  <a:pt x="279" y="330"/>
                  <a:pt x="278" y="337"/>
                  <a:pt x="279" y="347"/>
                </a:cubicBezTo>
                <a:lnTo>
                  <a:pt x="279" y="347"/>
                </a:lnTo>
                <a:cubicBezTo>
                  <a:pt x="282" y="366"/>
                  <a:pt x="288" y="378"/>
                  <a:pt x="295" y="393"/>
                </a:cubicBezTo>
                <a:lnTo>
                  <a:pt x="295" y="393"/>
                </a:lnTo>
                <a:cubicBezTo>
                  <a:pt x="292" y="404"/>
                  <a:pt x="285" y="416"/>
                  <a:pt x="282" y="427"/>
                </a:cubicBezTo>
                <a:lnTo>
                  <a:pt x="282" y="427"/>
                </a:lnTo>
                <a:cubicBezTo>
                  <a:pt x="272" y="457"/>
                  <a:pt x="285" y="490"/>
                  <a:pt x="301" y="518"/>
                </a:cubicBezTo>
                <a:lnTo>
                  <a:pt x="301" y="518"/>
                </a:lnTo>
                <a:cubicBezTo>
                  <a:pt x="308" y="529"/>
                  <a:pt x="315" y="540"/>
                  <a:pt x="318" y="553"/>
                </a:cubicBezTo>
                <a:lnTo>
                  <a:pt x="318" y="553"/>
                </a:lnTo>
                <a:cubicBezTo>
                  <a:pt x="322" y="570"/>
                  <a:pt x="318" y="588"/>
                  <a:pt x="315" y="605"/>
                </a:cubicBezTo>
                <a:lnTo>
                  <a:pt x="315" y="605"/>
                </a:lnTo>
                <a:cubicBezTo>
                  <a:pt x="313" y="614"/>
                  <a:pt x="311" y="621"/>
                  <a:pt x="309" y="625"/>
                </a:cubicBezTo>
                <a:lnTo>
                  <a:pt x="309" y="625"/>
                </a:lnTo>
                <a:cubicBezTo>
                  <a:pt x="303" y="638"/>
                  <a:pt x="278" y="679"/>
                  <a:pt x="275" y="684"/>
                </a:cubicBezTo>
                <a:lnTo>
                  <a:pt x="275" y="684"/>
                </a:lnTo>
                <a:cubicBezTo>
                  <a:pt x="274" y="688"/>
                  <a:pt x="275" y="689"/>
                  <a:pt x="273" y="709"/>
                </a:cubicBezTo>
                <a:lnTo>
                  <a:pt x="273" y="709"/>
                </a:lnTo>
                <a:cubicBezTo>
                  <a:pt x="271" y="723"/>
                  <a:pt x="268" y="744"/>
                  <a:pt x="265" y="761"/>
                </a:cubicBezTo>
                <a:lnTo>
                  <a:pt x="265" y="761"/>
                </a:lnTo>
                <a:cubicBezTo>
                  <a:pt x="264" y="761"/>
                  <a:pt x="262" y="761"/>
                  <a:pt x="262" y="761"/>
                </a:cubicBezTo>
                <a:lnTo>
                  <a:pt x="262" y="761"/>
                </a:lnTo>
                <a:cubicBezTo>
                  <a:pt x="262" y="761"/>
                  <a:pt x="229" y="764"/>
                  <a:pt x="201" y="771"/>
                </a:cubicBezTo>
                <a:lnTo>
                  <a:pt x="201" y="771"/>
                </a:lnTo>
                <a:cubicBezTo>
                  <a:pt x="174" y="777"/>
                  <a:pt x="63" y="830"/>
                  <a:pt x="51" y="836"/>
                </a:cubicBezTo>
                <a:lnTo>
                  <a:pt x="51" y="836"/>
                </a:lnTo>
                <a:cubicBezTo>
                  <a:pt x="40" y="842"/>
                  <a:pt x="39" y="853"/>
                  <a:pt x="38" y="869"/>
                </a:cubicBezTo>
                <a:lnTo>
                  <a:pt x="38" y="869"/>
                </a:lnTo>
                <a:cubicBezTo>
                  <a:pt x="37" y="885"/>
                  <a:pt x="31" y="1213"/>
                  <a:pt x="30" y="1222"/>
                </a:cubicBezTo>
                <a:lnTo>
                  <a:pt x="30" y="1222"/>
                </a:lnTo>
                <a:cubicBezTo>
                  <a:pt x="30" y="1231"/>
                  <a:pt x="32" y="1236"/>
                  <a:pt x="24" y="1254"/>
                </a:cubicBezTo>
                <a:lnTo>
                  <a:pt x="24" y="1254"/>
                </a:lnTo>
                <a:cubicBezTo>
                  <a:pt x="16" y="1272"/>
                  <a:pt x="21" y="1314"/>
                  <a:pt x="16" y="1322"/>
                </a:cubicBezTo>
                <a:lnTo>
                  <a:pt x="16" y="1322"/>
                </a:lnTo>
                <a:cubicBezTo>
                  <a:pt x="10" y="1330"/>
                  <a:pt x="19" y="1344"/>
                  <a:pt x="20" y="1354"/>
                </a:cubicBezTo>
                <a:lnTo>
                  <a:pt x="20" y="1354"/>
                </a:lnTo>
                <a:cubicBezTo>
                  <a:pt x="22" y="1364"/>
                  <a:pt x="19" y="1364"/>
                  <a:pt x="16" y="1370"/>
                </a:cubicBezTo>
                <a:lnTo>
                  <a:pt x="16" y="1370"/>
                </a:lnTo>
                <a:cubicBezTo>
                  <a:pt x="12" y="1375"/>
                  <a:pt x="18" y="1380"/>
                  <a:pt x="18" y="1385"/>
                </a:cubicBezTo>
                <a:lnTo>
                  <a:pt x="18" y="1385"/>
                </a:lnTo>
                <a:cubicBezTo>
                  <a:pt x="18" y="1390"/>
                  <a:pt x="14" y="1397"/>
                  <a:pt x="9" y="1419"/>
                </a:cubicBezTo>
                <a:lnTo>
                  <a:pt x="9" y="1419"/>
                </a:lnTo>
                <a:cubicBezTo>
                  <a:pt x="3" y="1441"/>
                  <a:pt x="5" y="1512"/>
                  <a:pt x="9" y="1539"/>
                </a:cubicBezTo>
                <a:lnTo>
                  <a:pt x="9" y="1539"/>
                </a:lnTo>
                <a:cubicBezTo>
                  <a:pt x="12" y="1566"/>
                  <a:pt x="59" y="1645"/>
                  <a:pt x="79" y="1661"/>
                </a:cubicBezTo>
                <a:lnTo>
                  <a:pt x="79" y="1661"/>
                </a:lnTo>
                <a:cubicBezTo>
                  <a:pt x="99" y="1677"/>
                  <a:pt x="130" y="1684"/>
                  <a:pt x="130" y="1684"/>
                </a:cubicBezTo>
                <a:lnTo>
                  <a:pt x="130" y="1684"/>
                </a:lnTo>
                <a:cubicBezTo>
                  <a:pt x="130" y="1685"/>
                  <a:pt x="130" y="1685"/>
                  <a:pt x="130" y="1685"/>
                </a:cubicBezTo>
                <a:lnTo>
                  <a:pt x="130" y="1685"/>
                </a:lnTo>
                <a:cubicBezTo>
                  <a:pt x="129" y="1684"/>
                  <a:pt x="128" y="1683"/>
                  <a:pt x="128" y="1683"/>
                </a:cubicBezTo>
                <a:lnTo>
                  <a:pt x="128" y="1683"/>
                </a:lnTo>
                <a:cubicBezTo>
                  <a:pt x="100" y="1691"/>
                  <a:pt x="120" y="1723"/>
                  <a:pt x="120" y="1723"/>
                </a:cubicBezTo>
                <a:lnTo>
                  <a:pt x="120" y="1723"/>
                </a:lnTo>
                <a:cubicBezTo>
                  <a:pt x="108" y="1727"/>
                  <a:pt x="107" y="1741"/>
                  <a:pt x="109" y="1749"/>
                </a:cubicBezTo>
                <a:lnTo>
                  <a:pt x="109" y="1749"/>
                </a:lnTo>
                <a:cubicBezTo>
                  <a:pt x="111" y="1755"/>
                  <a:pt x="117" y="1759"/>
                  <a:pt x="126" y="1764"/>
                </a:cubicBezTo>
                <a:lnTo>
                  <a:pt x="126" y="1764"/>
                </a:lnTo>
                <a:cubicBezTo>
                  <a:pt x="125" y="1767"/>
                  <a:pt x="124" y="1769"/>
                  <a:pt x="123" y="1770"/>
                </a:cubicBezTo>
                <a:lnTo>
                  <a:pt x="123" y="1770"/>
                </a:lnTo>
                <a:cubicBezTo>
                  <a:pt x="117" y="1778"/>
                  <a:pt x="98" y="1795"/>
                  <a:pt x="68" y="1812"/>
                </a:cubicBezTo>
                <a:lnTo>
                  <a:pt x="68" y="1812"/>
                </a:lnTo>
                <a:cubicBezTo>
                  <a:pt x="19" y="1839"/>
                  <a:pt x="29" y="1842"/>
                  <a:pt x="18" y="1884"/>
                </a:cubicBezTo>
                <a:lnTo>
                  <a:pt x="18" y="1884"/>
                </a:lnTo>
                <a:cubicBezTo>
                  <a:pt x="8" y="1920"/>
                  <a:pt x="9" y="1926"/>
                  <a:pt x="7" y="1968"/>
                </a:cubicBezTo>
                <a:lnTo>
                  <a:pt x="7" y="1968"/>
                </a:lnTo>
                <a:lnTo>
                  <a:pt x="7" y="1968"/>
                </a:lnTo>
                <a:lnTo>
                  <a:pt x="7" y="1968"/>
                </a:lnTo>
                <a:lnTo>
                  <a:pt x="7" y="1969"/>
                </a:lnTo>
                <a:lnTo>
                  <a:pt x="7" y="1969"/>
                </a:lnTo>
                <a:cubicBezTo>
                  <a:pt x="7" y="1976"/>
                  <a:pt x="6" y="1984"/>
                  <a:pt x="5" y="1995"/>
                </a:cubicBezTo>
                <a:lnTo>
                  <a:pt x="5" y="1995"/>
                </a:lnTo>
                <a:cubicBezTo>
                  <a:pt x="0" y="2064"/>
                  <a:pt x="37" y="2074"/>
                  <a:pt x="45" y="2080"/>
                </a:cubicBezTo>
                <a:lnTo>
                  <a:pt x="45" y="2080"/>
                </a:lnTo>
                <a:cubicBezTo>
                  <a:pt x="53" y="2085"/>
                  <a:pt x="50" y="2080"/>
                  <a:pt x="54" y="2057"/>
                </a:cubicBezTo>
                <a:lnTo>
                  <a:pt x="54" y="2057"/>
                </a:lnTo>
                <a:cubicBezTo>
                  <a:pt x="56" y="2046"/>
                  <a:pt x="66" y="2030"/>
                  <a:pt x="80" y="2010"/>
                </a:cubicBezTo>
                <a:lnTo>
                  <a:pt x="80" y="2010"/>
                </a:lnTo>
                <a:cubicBezTo>
                  <a:pt x="90" y="1999"/>
                  <a:pt x="99" y="1987"/>
                  <a:pt x="106" y="1974"/>
                </a:cubicBezTo>
                <a:lnTo>
                  <a:pt x="106" y="1974"/>
                </a:lnTo>
                <a:cubicBezTo>
                  <a:pt x="111" y="1967"/>
                  <a:pt x="117" y="1959"/>
                  <a:pt x="122" y="1950"/>
                </a:cubicBezTo>
                <a:lnTo>
                  <a:pt x="122" y="1950"/>
                </a:lnTo>
                <a:cubicBezTo>
                  <a:pt x="121" y="1951"/>
                  <a:pt x="121" y="1952"/>
                  <a:pt x="121" y="1953"/>
                </a:cubicBezTo>
                <a:lnTo>
                  <a:pt x="121" y="1953"/>
                </a:lnTo>
                <a:cubicBezTo>
                  <a:pt x="109" y="1972"/>
                  <a:pt x="90" y="2010"/>
                  <a:pt x="74" y="2063"/>
                </a:cubicBezTo>
                <a:lnTo>
                  <a:pt x="74" y="2063"/>
                </a:lnTo>
                <a:lnTo>
                  <a:pt x="74" y="2062"/>
                </a:lnTo>
                <a:lnTo>
                  <a:pt x="74" y="2062"/>
                </a:lnTo>
                <a:cubicBezTo>
                  <a:pt x="74" y="2062"/>
                  <a:pt x="68" y="2078"/>
                  <a:pt x="67" y="2085"/>
                </a:cubicBezTo>
                <a:lnTo>
                  <a:pt x="67" y="2085"/>
                </a:lnTo>
                <a:cubicBezTo>
                  <a:pt x="67" y="2085"/>
                  <a:pt x="67" y="2085"/>
                  <a:pt x="67" y="2086"/>
                </a:cubicBezTo>
                <a:lnTo>
                  <a:pt x="67" y="2086"/>
                </a:lnTo>
                <a:cubicBezTo>
                  <a:pt x="38" y="2190"/>
                  <a:pt x="22" y="2344"/>
                  <a:pt x="75" y="2543"/>
                </a:cubicBezTo>
                <a:lnTo>
                  <a:pt x="75" y="2543"/>
                </a:lnTo>
                <a:cubicBezTo>
                  <a:pt x="173" y="2903"/>
                  <a:pt x="215" y="2978"/>
                  <a:pt x="229" y="3064"/>
                </a:cubicBezTo>
                <a:lnTo>
                  <a:pt x="229" y="3064"/>
                </a:lnTo>
                <a:cubicBezTo>
                  <a:pt x="230" y="3074"/>
                  <a:pt x="239" y="3083"/>
                  <a:pt x="250" y="3083"/>
                </a:cubicBezTo>
                <a:lnTo>
                  <a:pt x="258" y="3083"/>
                </a:lnTo>
                <a:lnTo>
                  <a:pt x="258" y="3083"/>
                </a:lnTo>
                <a:cubicBezTo>
                  <a:pt x="269" y="3171"/>
                  <a:pt x="301" y="3388"/>
                  <a:pt x="301" y="3438"/>
                </a:cubicBezTo>
                <a:lnTo>
                  <a:pt x="301" y="3438"/>
                </a:lnTo>
                <a:cubicBezTo>
                  <a:pt x="279" y="3682"/>
                  <a:pt x="311" y="3878"/>
                  <a:pt x="318" y="3915"/>
                </a:cubicBezTo>
                <a:lnTo>
                  <a:pt x="318" y="3915"/>
                </a:lnTo>
                <a:cubicBezTo>
                  <a:pt x="325" y="3952"/>
                  <a:pt x="388" y="4238"/>
                  <a:pt x="398" y="4281"/>
                </a:cubicBezTo>
                <a:lnTo>
                  <a:pt x="398" y="4281"/>
                </a:lnTo>
                <a:cubicBezTo>
                  <a:pt x="409" y="4323"/>
                  <a:pt x="415" y="4378"/>
                  <a:pt x="411" y="4394"/>
                </a:cubicBezTo>
                <a:lnTo>
                  <a:pt x="411" y="4394"/>
                </a:lnTo>
                <a:cubicBezTo>
                  <a:pt x="406" y="4411"/>
                  <a:pt x="415" y="4452"/>
                  <a:pt x="421" y="4470"/>
                </a:cubicBezTo>
                <a:lnTo>
                  <a:pt x="421" y="4470"/>
                </a:lnTo>
                <a:cubicBezTo>
                  <a:pt x="428" y="4490"/>
                  <a:pt x="425" y="4494"/>
                  <a:pt x="417" y="4519"/>
                </a:cubicBezTo>
                <a:lnTo>
                  <a:pt x="417" y="4519"/>
                </a:lnTo>
                <a:cubicBezTo>
                  <a:pt x="410" y="4541"/>
                  <a:pt x="403" y="4678"/>
                  <a:pt x="395" y="4719"/>
                </a:cubicBezTo>
                <a:lnTo>
                  <a:pt x="395" y="4719"/>
                </a:lnTo>
                <a:cubicBezTo>
                  <a:pt x="395" y="4721"/>
                  <a:pt x="394" y="4724"/>
                  <a:pt x="393" y="4725"/>
                </a:cubicBezTo>
                <a:lnTo>
                  <a:pt x="393" y="4725"/>
                </a:lnTo>
                <a:cubicBezTo>
                  <a:pt x="393" y="4726"/>
                  <a:pt x="393" y="4726"/>
                  <a:pt x="393" y="4726"/>
                </a:cubicBezTo>
                <a:lnTo>
                  <a:pt x="393" y="4726"/>
                </a:lnTo>
                <a:cubicBezTo>
                  <a:pt x="393" y="4717"/>
                  <a:pt x="393" y="4713"/>
                  <a:pt x="389" y="4721"/>
                </a:cubicBezTo>
                <a:lnTo>
                  <a:pt x="389" y="4721"/>
                </a:lnTo>
                <a:cubicBezTo>
                  <a:pt x="389" y="4721"/>
                  <a:pt x="359" y="4795"/>
                  <a:pt x="371" y="4822"/>
                </a:cubicBezTo>
                <a:lnTo>
                  <a:pt x="371" y="4822"/>
                </a:lnTo>
                <a:cubicBezTo>
                  <a:pt x="383" y="4849"/>
                  <a:pt x="404" y="4900"/>
                  <a:pt x="407" y="4902"/>
                </a:cubicBezTo>
                <a:lnTo>
                  <a:pt x="407" y="4902"/>
                </a:lnTo>
                <a:cubicBezTo>
                  <a:pt x="411" y="4904"/>
                  <a:pt x="420" y="4910"/>
                  <a:pt x="467" y="4900"/>
                </a:cubicBezTo>
                <a:lnTo>
                  <a:pt x="467" y="4900"/>
                </a:lnTo>
                <a:cubicBezTo>
                  <a:pt x="527" y="4888"/>
                  <a:pt x="574" y="4862"/>
                  <a:pt x="582" y="4848"/>
                </a:cubicBezTo>
                <a:lnTo>
                  <a:pt x="582" y="4848"/>
                </a:lnTo>
                <a:cubicBezTo>
                  <a:pt x="591" y="4834"/>
                  <a:pt x="586" y="4748"/>
                  <a:pt x="585" y="4725"/>
                </a:cubicBezTo>
                <a:lnTo>
                  <a:pt x="585" y="4725"/>
                </a:lnTo>
                <a:cubicBezTo>
                  <a:pt x="584" y="4702"/>
                  <a:pt x="582" y="4691"/>
                  <a:pt x="582" y="4688"/>
                </a:cubicBezTo>
                <a:lnTo>
                  <a:pt x="582" y="4688"/>
                </a:lnTo>
                <a:cubicBezTo>
                  <a:pt x="581" y="4690"/>
                  <a:pt x="580" y="4699"/>
                  <a:pt x="577" y="4712"/>
                </a:cubicBezTo>
                <a:lnTo>
                  <a:pt x="577" y="4712"/>
                </a:lnTo>
                <a:cubicBezTo>
                  <a:pt x="581" y="4684"/>
                  <a:pt x="583" y="4654"/>
                  <a:pt x="584" y="4637"/>
                </a:cubicBezTo>
                <a:lnTo>
                  <a:pt x="584" y="4637"/>
                </a:lnTo>
                <a:cubicBezTo>
                  <a:pt x="584" y="4636"/>
                  <a:pt x="584" y="4635"/>
                  <a:pt x="584" y="4635"/>
                </a:cubicBezTo>
                <a:lnTo>
                  <a:pt x="584" y="4635"/>
                </a:lnTo>
                <a:cubicBezTo>
                  <a:pt x="584" y="4635"/>
                  <a:pt x="584" y="4635"/>
                  <a:pt x="584" y="4634"/>
                </a:cubicBezTo>
                <a:lnTo>
                  <a:pt x="584" y="4634"/>
                </a:lnTo>
                <a:lnTo>
                  <a:pt x="584" y="4634"/>
                </a:lnTo>
                <a:cubicBezTo>
                  <a:pt x="584" y="4633"/>
                  <a:pt x="584" y="4631"/>
                  <a:pt x="585" y="4630"/>
                </a:cubicBezTo>
                <a:lnTo>
                  <a:pt x="585" y="4630"/>
                </a:lnTo>
                <a:cubicBezTo>
                  <a:pt x="586" y="4621"/>
                  <a:pt x="588" y="4611"/>
                  <a:pt x="602" y="4561"/>
                </a:cubicBezTo>
                <a:lnTo>
                  <a:pt x="602" y="4561"/>
                </a:lnTo>
                <a:cubicBezTo>
                  <a:pt x="618" y="4503"/>
                  <a:pt x="618" y="4481"/>
                  <a:pt x="609" y="4452"/>
                </a:cubicBezTo>
                <a:lnTo>
                  <a:pt x="609" y="4452"/>
                </a:lnTo>
                <a:cubicBezTo>
                  <a:pt x="600" y="4424"/>
                  <a:pt x="583" y="4393"/>
                  <a:pt x="583" y="4393"/>
                </a:cubicBezTo>
                <a:lnTo>
                  <a:pt x="583" y="4393"/>
                </a:lnTo>
                <a:cubicBezTo>
                  <a:pt x="581" y="4391"/>
                  <a:pt x="580" y="4390"/>
                  <a:pt x="578" y="4390"/>
                </a:cubicBezTo>
                <a:lnTo>
                  <a:pt x="578" y="4390"/>
                </a:lnTo>
                <a:cubicBezTo>
                  <a:pt x="576" y="4376"/>
                  <a:pt x="566" y="4358"/>
                  <a:pt x="558" y="4340"/>
                </a:cubicBezTo>
                <a:lnTo>
                  <a:pt x="558" y="4340"/>
                </a:lnTo>
                <a:cubicBezTo>
                  <a:pt x="550" y="4320"/>
                  <a:pt x="544" y="4295"/>
                  <a:pt x="544" y="4218"/>
                </a:cubicBezTo>
                <a:lnTo>
                  <a:pt x="544" y="4218"/>
                </a:lnTo>
                <a:cubicBezTo>
                  <a:pt x="544" y="4141"/>
                  <a:pt x="576" y="3802"/>
                  <a:pt x="577" y="3723"/>
                </a:cubicBezTo>
                <a:lnTo>
                  <a:pt x="577" y="3723"/>
                </a:lnTo>
                <a:cubicBezTo>
                  <a:pt x="579" y="3644"/>
                  <a:pt x="564" y="3459"/>
                  <a:pt x="574" y="3421"/>
                </a:cubicBezTo>
                <a:lnTo>
                  <a:pt x="574" y="3421"/>
                </a:lnTo>
                <a:cubicBezTo>
                  <a:pt x="582" y="3391"/>
                  <a:pt x="593" y="3197"/>
                  <a:pt x="591" y="3066"/>
                </a:cubicBezTo>
                <a:lnTo>
                  <a:pt x="591" y="3066"/>
                </a:lnTo>
                <a:cubicBezTo>
                  <a:pt x="651" y="3061"/>
                  <a:pt x="717" y="3054"/>
                  <a:pt x="781" y="3045"/>
                </a:cubicBezTo>
                <a:lnTo>
                  <a:pt x="781" y="3045"/>
                </a:lnTo>
                <a:cubicBezTo>
                  <a:pt x="795" y="3092"/>
                  <a:pt x="806" y="3132"/>
                  <a:pt x="814" y="3158"/>
                </a:cubicBezTo>
                <a:lnTo>
                  <a:pt x="814" y="3158"/>
                </a:lnTo>
                <a:cubicBezTo>
                  <a:pt x="840" y="3250"/>
                  <a:pt x="912" y="3416"/>
                  <a:pt x="940" y="3478"/>
                </a:cubicBezTo>
                <a:lnTo>
                  <a:pt x="940" y="3478"/>
                </a:lnTo>
                <a:cubicBezTo>
                  <a:pt x="968" y="3539"/>
                  <a:pt x="986" y="3564"/>
                  <a:pt x="994" y="3603"/>
                </a:cubicBezTo>
                <a:lnTo>
                  <a:pt x="994" y="3603"/>
                </a:lnTo>
                <a:cubicBezTo>
                  <a:pt x="1019" y="3760"/>
                  <a:pt x="1077" y="3888"/>
                  <a:pt x="1127" y="4027"/>
                </a:cubicBezTo>
                <a:lnTo>
                  <a:pt x="1127" y="4027"/>
                </a:lnTo>
                <a:cubicBezTo>
                  <a:pt x="1177" y="4166"/>
                  <a:pt x="1221" y="4298"/>
                  <a:pt x="1222" y="4308"/>
                </a:cubicBezTo>
                <a:lnTo>
                  <a:pt x="1222" y="4308"/>
                </a:lnTo>
                <a:cubicBezTo>
                  <a:pt x="1223" y="4319"/>
                  <a:pt x="1221" y="4333"/>
                  <a:pt x="1221" y="4360"/>
                </a:cubicBezTo>
                <a:lnTo>
                  <a:pt x="1221" y="4360"/>
                </a:lnTo>
                <a:cubicBezTo>
                  <a:pt x="1221" y="4370"/>
                  <a:pt x="1221" y="4384"/>
                  <a:pt x="1220" y="4399"/>
                </a:cubicBezTo>
                <a:lnTo>
                  <a:pt x="1220" y="4399"/>
                </a:lnTo>
                <a:cubicBezTo>
                  <a:pt x="1220" y="4399"/>
                  <a:pt x="1191" y="4437"/>
                  <a:pt x="1195" y="4473"/>
                </a:cubicBezTo>
                <a:lnTo>
                  <a:pt x="1195" y="4473"/>
                </a:lnTo>
                <a:cubicBezTo>
                  <a:pt x="1198" y="4508"/>
                  <a:pt x="1232" y="4560"/>
                  <a:pt x="1240" y="4622"/>
                </a:cubicBezTo>
                <a:lnTo>
                  <a:pt x="1240" y="4622"/>
                </a:lnTo>
                <a:cubicBezTo>
                  <a:pt x="1249" y="4685"/>
                  <a:pt x="1251" y="4768"/>
                  <a:pt x="1261" y="4826"/>
                </a:cubicBezTo>
                <a:lnTo>
                  <a:pt x="1261" y="4826"/>
                </a:lnTo>
                <a:cubicBezTo>
                  <a:pt x="1270" y="4884"/>
                  <a:pt x="1374" y="4891"/>
                  <a:pt x="1432" y="4907"/>
                </a:cubicBezTo>
                <a:lnTo>
                  <a:pt x="1432" y="4907"/>
                </a:lnTo>
                <a:cubicBezTo>
                  <a:pt x="1448" y="4912"/>
                  <a:pt x="1468" y="4906"/>
                  <a:pt x="1475" y="4891"/>
                </a:cubicBezTo>
                <a:lnTo>
                  <a:pt x="1475" y="4891"/>
                </a:lnTo>
                <a:cubicBezTo>
                  <a:pt x="1488" y="4863"/>
                  <a:pt x="1489" y="4800"/>
                  <a:pt x="1478" y="4777"/>
                </a:cubicBezTo>
                <a:lnTo>
                  <a:pt x="1478" y="4777"/>
                </a:lnTo>
                <a:cubicBezTo>
                  <a:pt x="1465" y="4748"/>
                  <a:pt x="1449" y="4711"/>
                  <a:pt x="1446" y="4709"/>
                </a:cubicBezTo>
                <a:close/>
              </a:path>
            </a:pathLst>
          </a:custGeom>
          <a:solidFill>
            <a:schemeClr val="accent2"/>
          </a:solidFill>
          <a:ln>
            <a:noFill/>
          </a:ln>
          <a:effectLst/>
        </p:spPr>
        <p:txBody>
          <a:bodyPr wrap="none" anchor="ctr"/>
          <a:lstStyle/>
          <a:p>
            <a:endParaRPr lang="en-US" sz="3266" dirty="0">
              <a:latin typeface="Lato Light" panose="020F0502020204030203" pitchFamily="34" charset="0"/>
            </a:endParaRPr>
          </a:p>
        </p:txBody>
      </p:sp>
      <p:sp>
        <p:nvSpPr>
          <p:cNvPr id="50" name="Freeform 5">
            <a:extLst>
              <a:ext uri="{FF2B5EF4-FFF2-40B4-BE49-F238E27FC236}">
                <a16:creationId xmlns:a16="http://schemas.microsoft.com/office/drawing/2014/main" id="{921DDD06-E5D6-D24F-B5D0-1F15D2E3ACC6}"/>
              </a:ext>
            </a:extLst>
          </p:cNvPr>
          <p:cNvSpPr>
            <a:spLocks noChangeArrowheads="1"/>
          </p:cNvSpPr>
          <p:nvPr/>
        </p:nvSpPr>
        <p:spPr bwMode="auto">
          <a:xfrm>
            <a:off x="8272817" y="4260529"/>
            <a:ext cx="197912" cy="661486"/>
          </a:xfrm>
          <a:custGeom>
            <a:avLst/>
            <a:gdLst>
              <a:gd name="T0" fmla="*/ 1440 w 1635"/>
              <a:gd name="T1" fmla="*/ 2500 h 5470"/>
              <a:gd name="T2" fmla="*/ 140 w 1635"/>
              <a:gd name="T3" fmla="*/ 2548 h 5470"/>
              <a:gd name="T4" fmla="*/ 257 w 1635"/>
              <a:gd name="T5" fmla="*/ 2501 h 5470"/>
              <a:gd name="T6" fmla="*/ 351 w 1635"/>
              <a:gd name="T7" fmla="*/ 1816 h 5470"/>
              <a:gd name="T8" fmla="*/ 342 w 1635"/>
              <a:gd name="T9" fmla="*/ 1998 h 5470"/>
              <a:gd name="T10" fmla="*/ 311 w 1635"/>
              <a:gd name="T11" fmla="*/ 1925 h 5470"/>
              <a:gd name="T12" fmla="*/ 317 w 1635"/>
              <a:gd name="T13" fmla="*/ 1698 h 5470"/>
              <a:gd name="T14" fmla="*/ 351 w 1635"/>
              <a:gd name="T15" fmla="*/ 1816 h 5470"/>
              <a:gd name="T16" fmla="*/ 1313 w 1635"/>
              <a:gd name="T17" fmla="*/ 1573 h 5470"/>
              <a:gd name="T18" fmla="*/ 1347 w 1635"/>
              <a:gd name="T19" fmla="*/ 1662 h 5470"/>
              <a:gd name="T20" fmla="*/ 1366 w 1635"/>
              <a:gd name="T21" fmla="*/ 1859 h 5470"/>
              <a:gd name="T22" fmla="*/ 1373 w 1635"/>
              <a:gd name="T23" fmla="*/ 1932 h 5470"/>
              <a:gd name="T24" fmla="*/ 1369 w 1635"/>
              <a:gd name="T25" fmla="*/ 2042 h 5470"/>
              <a:gd name="T26" fmla="*/ 1342 w 1635"/>
              <a:gd name="T27" fmla="*/ 2185 h 5470"/>
              <a:gd name="T28" fmla="*/ 1311 w 1635"/>
              <a:gd name="T29" fmla="*/ 1829 h 5470"/>
              <a:gd name="T30" fmla="*/ 1399 w 1635"/>
              <a:gd name="T31" fmla="*/ 2490 h 5470"/>
              <a:gd name="T32" fmla="*/ 1412 w 1635"/>
              <a:gd name="T33" fmla="*/ 2491 h 5470"/>
              <a:gd name="T34" fmla="*/ 1376 w 1635"/>
              <a:gd name="T35" fmla="*/ 2491 h 5470"/>
              <a:gd name="T36" fmla="*/ 1364 w 1635"/>
              <a:gd name="T37" fmla="*/ 2545 h 5470"/>
              <a:gd name="T38" fmla="*/ 1357 w 1635"/>
              <a:gd name="T39" fmla="*/ 2554 h 5470"/>
              <a:gd name="T40" fmla="*/ 987 w 1635"/>
              <a:gd name="T41" fmla="*/ 726 h 5470"/>
              <a:gd name="T42" fmla="*/ 944 w 1635"/>
              <a:gd name="T43" fmla="*/ 701 h 5470"/>
              <a:gd name="T44" fmla="*/ 940 w 1635"/>
              <a:gd name="T45" fmla="*/ 466 h 5470"/>
              <a:gd name="T46" fmla="*/ 944 w 1635"/>
              <a:gd name="T47" fmla="*/ 325 h 5470"/>
              <a:gd name="T48" fmla="*/ 499 w 1635"/>
              <a:gd name="T49" fmla="*/ 89 h 5470"/>
              <a:gd name="T50" fmla="*/ 515 w 1635"/>
              <a:gd name="T51" fmla="*/ 379 h 5470"/>
              <a:gd name="T52" fmla="*/ 560 w 1635"/>
              <a:gd name="T53" fmla="*/ 544 h 5470"/>
              <a:gd name="T54" fmla="*/ 594 w 1635"/>
              <a:gd name="T55" fmla="*/ 739 h 5470"/>
              <a:gd name="T56" fmla="*/ 183 w 1635"/>
              <a:gd name="T57" fmla="*/ 901 h 5470"/>
              <a:gd name="T58" fmla="*/ 0 w 1635"/>
              <a:gd name="T59" fmla="*/ 1958 h 5470"/>
              <a:gd name="T60" fmla="*/ 128 w 1635"/>
              <a:gd name="T61" fmla="*/ 2560 h 5470"/>
              <a:gd name="T62" fmla="*/ 164 w 1635"/>
              <a:gd name="T63" fmla="*/ 2607 h 5470"/>
              <a:gd name="T64" fmla="*/ 283 w 1635"/>
              <a:gd name="T65" fmla="*/ 3272 h 5470"/>
              <a:gd name="T66" fmla="*/ 225 w 1635"/>
              <a:gd name="T67" fmla="*/ 4903 h 5470"/>
              <a:gd name="T68" fmla="*/ 264 w 1635"/>
              <a:gd name="T69" fmla="*/ 5172 h 5470"/>
              <a:gd name="T70" fmla="*/ 209 w 1635"/>
              <a:gd name="T71" fmla="*/ 5342 h 5470"/>
              <a:gd name="T72" fmla="*/ 246 w 1635"/>
              <a:gd name="T73" fmla="*/ 5436 h 5470"/>
              <a:gd name="T74" fmla="*/ 495 w 1635"/>
              <a:gd name="T75" fmla="*/ 5378 h 5470"/>
              <a:gd name="T76" fmla="*/ 521 w 1635"/>
              <a:gd name="T77" fmla="*/ 5274 h 5470"/>
              <a:gd name="T78" fmla="*/ 547 w 1635"/>
              <a:gd name="T79" fmla="*/ 5153 h 5470"/>
              <a:gd name="T80" fmla="*/ 604 w 1635"/>
              <a:gd name="T81" fmla="*/ 4324 h 5470"/>
              <a:gd name="T82" fmla="*/ 719 w 1635"/>
              <a:gd name="T83" fmla="*/ 3333 h 5470"/>
              <a:gd name="T84" fmla="*/ 1007 w 1635"/>
              <a:gd name="T85" fmla="*/ 4158 h 5470"/>
              <a:gd name="T86" fmla="*/ 1000 w 1635"/>
              <a:gd name="T87" fmla="*/ 4967 h 5470"/>
              <a:gd name="T88" fmla="*/ 1053 w 1635"/>
              <a:gd name="T89" fmla="*/ 5155 h 5470"/>
              <a:gd name="T90" fmla="*/ 1049 w 1635"/>
              <a:gd name="T91" fmla="*/ 5291 h 5470"/>
              <a:gd name="T92" fmla="*/ 1094 w 1635"/>
              <a:gd name="T93" fmla="*/ 5418 h 5470"/>
              <a:gd name="T94" fmla="*/ 1377 w 1635"/>
              <a:gd name="T95" fmla="*/ 5428 h 5470"/>
              <a:gd name="T96" fmla="*/ 1300 w 1635"/>
              <a:gd name="T97" fmla="*/ 5233 h 5470"/>
              <a:gd name="T98" fmla="*/ 1307 w 1635"/>
              <a:gd name="T99" fmla="*/ 5113 h 5470"/>
              <a:gd name="T100" fmla="*/ 1379 w 1635"/>
              <a:gd name="T101" fmla="*/ 4492 h 5470"/>
              <a:gd name="T102" fmla="*/ 1372 w 1635"/>
              <a:gd name="T103" fmla="*/ 2771 h 5470"/>
              <a:gd name="T104" fmla="*/ 1492 w 1635"/>
              <a:gd name="T105" fmla="*/ 2621 h 5470"/>
              <a:gd name="T106" fmla="*/ 1509 w 1635"/>
              <a:gd name="T107" fmla="*/ 2605 h 5470"/>
              <a:gd name="T108" fmla="*/ 1547 w 1635"/>
              <a:gd name="T109" fmla="*/ 2561 h 5470"/>
              <a:gd name="T110" fmla="*/ 1447 w 1635"/>
              <a:gd name="T111" fmla="*/ 846 h 5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5" h="5470">
                <a:moveTo>
                  <a:pt x="1485" y="2538"/>
                </a:moveTo>
                <a:lnTo>
                  <a:pt x="1485" y="2538"/>
                </a:lnTo>
                <a:cubicBezTo>
                  <a:pt x="1447" y="2506"/>
                  <a:pt x="1423" y="2494"/>
                  <a:pt x="1421" y="2493"/>
                </a:cubicBezTo>
                <a:lnTo>
                  <a:pt x="1421" y="2493"/>
                </a:lnTo>
                <a:cubicBezTo>
                  <a:pt x="1428" y="2494"/>
                  <a:pt x="1434" y="2497"/>
                  <a:pt x="1440" y="2500"/>
                </a:cubicBezTo>
                <a:lnTo>
                  <a:pt x="1440" y="2500"/>
                </a:lnTo>
                <a:cubicBezTo>
                  <a:pt x="1450" y="2507"/>
                  <a:pt x="1478" y="2531"/>
                  <a:pt x="1503" y="2552"/>
                </a:cubicBezTo>
                <a:lnTo>
                  <a:pt x="1503" y="2552"/>
                </a:lnTo>
                <a:cubicBezTo>
                  <a:pt x="1498" y="2548"/>
                  <a:pt x="1493" y="2544"/>
                  <a:pt x="1485" y="2538"/>
                </a:cubicBezTo>
                <a:close/>
                <a:moveTo>
                  <a:pt x="129" y="2557"/>
                </a:moveTo>
                <a:lnTo>
                  <a:pt x="129" y="2557"/>
                </a:lnTo>
                <a:cubicBezTo>
                  <a:pt x="132" y="2555"/>
                  <a:pt x="136" y="2552"/>
                  <a:pt x="140" y="2548"/>
                </a:cubicBezTo>
                <a:lnTo>
                  <a:pt x="140" y="2548"/>
                </a:lnTo>
                <a:cubicBezTo>
                  <a:pt x="136" y="2552"/>
                  <a:pt x="133" y="2555"/>
                  <a:pt x="130" y="2558"/>
                </a:cubicBezTo>
                <a:lnTo>
                  <a:pt x="130" y="2558"/>
                </a:lnTo>
                <a:cubicBezTo>
                  <a:pt x="129" y="2558"/>
                  <a:pt x="129" y="2557"/>
                  <a:pt x="129" y="2557"/>
                </a:cubicBezTo>
                <a:close/>
                <a:moveTo>
                  <a:pt x="257" y="2501"/>
                </a:moveTo>
                <a:lnTo>
                  <a:pt x="257" y="2501"/>
                </a:lnTo>
                <a:cubicBezTo>
                  <a:pt x="240" y="2503"/>
                  <a:pt x="216" y="2508"/>
                  <a:pt x="199" y="2516"/>
                </a:cubicBezTo>
                <a:lnTo>
                  <a:pt x="199" y="2516"/>
                </a:lnTo>
                <a:cubicBezTo>
                  <a:pt x="182" y="2523"/>
                  <a:pt x="168" y="2530"/>
                  <a:pt x="156" y="2538"/>
                </a:cubicBezTo>
                <a:lnTo>
                  <a:pt x="156" y="2538"/>
                </a:lnTo>
                <a:cubicBezTo>
                  <a:pt x="183" y="2520"/>
                  <a:pt x="218" y="2502"/>
                  <a:pt x="257" y="2501"/>
                </a:cubicBezTo>
                <a:close/>
                <a:moveTo>
                  <a:pt x="351" y="1816"/>
                </a:moveTo>
                <a:lnTo>
                  <a:pt x="351" y="1816"/>
                </a:lnTo>
                <a:cubicBezTo>
                  <a:pt x="354" y="1834"/>
                  <a:pt x="356" y="1853"/>
                  <a:pt x="355" y="1871"/>
                </a:cubicBezTo>
                <a:lnTo>
                  <a:pt x="355" y="1871"/>
                </a:lnTo>
                <a:cubicBezTo>
                  <a:pt x="355" y="1890"/>
                  <a:pt x="351" y="1909"/>
                  <a:pt x="348" y="1928"/>
                </a:cubicBezTo>
                <a:lnTo>
                  <a:pt x="348" y="1928"/>
                </a:lnTo>
                <a:cubicBezTo>
                  <a:pt x="343" y="1951"/>
                  <a:pt x="348" y="1975"/>
                  <a:pt x="342" y="1998"/>
                </a:cubicBezTo>
                <a:lnTo>
                  <a:pt x="342" y="1998"/>
                </a:lnTo>
                <a:cubicBezTo>
                  <a:pt x="336" y="2024"/>
                  <a:pt x="327" y="2051"/>
                  <a:pt x="319" y="2077"/>
                </a:cubicBezTo>
                <a:lnTo>
                  <a:pt x="319" y="2077"/>
                </a:lnTo>
                <a:cubicBezTo>
                  <a:pt x="317" y="2084"/>
                  <a:pt x="314" y="2092"/>
                  <a:pt x="307" y="2093"/>
                </a:cubicBezTo>
                <a:lnTo>
                  <a:pt x="307" y="2093"/>
                </a:lnTo>
                <a:cubicBezTo>
                  <a:pt x="296" y="2038"/>
                  <a:pt x="298" y="1980"/>
                  <a:pt x="311" y="1925"/>
                </a:cubicBezTo>
                <a:lnTo>
                  <a:pt x="311" y="1925"/>
                </a:lnTo>
                <a:cubicBezTo>
                  <a:pt x="317" y="1904"/>
                  <a:pt x="324" y="1882"/>
                  <a:pt x="321" y="1859"/>
                </a:cubicBezTo>
                <a:lnTo>
                  <a:pt x="321" y="1859"/>
                </a:lnTo>
                <a:cubicBezTo>
                  <a:pt x="320" y="1846"/>
                  <a:pt x="315" y="1832"/>
                  <a:pt x="312" y="1819"/>
                </a:cubicBezTo>
                <a:lnTo>
                  <a:pt x="312" y="1819"/>
                </a:lnTo>
                <a:cubicBezTo>
                  <a:pt x="302" y="1779"/>
                  <a:pt x="310" y="1738"/>
                  <a:pt x="317" y="1698"/>
                </a:cubicBezTo>
                <a:lnTo>
                  <a:pt x="317" y="1698"/>
                </a:lnTo>
                <a:cubicBezTo>
                  <a:pt x="322" y="1672"/>
                  <a:pt x="327" y="1644"/>
                  <a:pt x="332" y="1617"/>
                </a:cubicBezTo>
                <a:lnTo>
                  <a:pt x="332" y="1617"/>
                </a:lnTo>
                <a:cubicBezTo>
                  <a:pt x="341" y="1640"/>
                  <a:pt x="344" y="1666"/>
                  <a:pt x="347" y="1690"/>
                </a:cubicBezTo>
                <a:lnTo>
                  <a:pt x="347" y="1690"/>
                </a:lnTo>
                <a:cubicBezTo>
                  <a:pt x="352" y="1732"/>
                  <a:pt x="347" y="1774"/>
                  <a:pt x="351" y="1816"/>
                </a:cubicBezTo>
                <a:close/>
                <a:moveTo>
                  <a:pt x="617" y="738"/>
                </a:moveTo>
                <a:lnTo>
                  <a:pt x="617" y="738"/>
                </a:lnTo>
                <a:cubicBezTo>
                  <a:pt x="617" y="735"/>
                  <a:pt x="617" y="732"/>
                  <a:pt x="617" y="730"/>
                </a:cubicBezTo>
                <a:lnTo>
                  <a:pt x="617" y="730"/>
                </a:lnTo>
                <a:cubicBezTo>
                  <a:pt x="617" y="734"/>
                  <a:pt x="617" y="736"/>
                  <a:pt x="617" y="738"/>
                </a:cubicBezTo>
                <a:close/>
                <a:moveTo>
                  <a:pt x="1313" y="1573"/>
                </a:moveTo>
                <a:lnTo>
                  <a:pt x="1313" y="1573"/>
                </a:lnTo>
                <a:cubicBezTo>
                  <a:pt x="1314" y="1567"/>
                  <a:pt x="1316" y="1561"/>
                  <a:pt x="1322" y="1561"/>
                </a:cubicBezTo>
                <a:lnTo>
                  <a:pt x="1322" y="1561"/>
                </a:lnTo>
                <a:cubicBezTo>
                  <a:pt x="1324" y="1560"/>
                  <a:pt x="1337" y="1599"/>
                  <a:pt x="1337" y="1602"/>
                </a:cubicBezTo>
                <a:lnTo>
                  <a:pt x="1337" y="1602"/>
                </a:lnTo>
                <a:cubicBezTo>
                  <a:pt x="1346" y="1634"/>
                  <a:pt x="1349" y="1644"/>
                  <a:pt x="1347" y="1662"/>
                </a:cubicBezTo>
                <a:lnTo>
                  <a:pt x="1347" y="1662"/>
                </a:lnTo>
                <a:cubicBezTo>
                  <a:pt x="1345" y="1705"/>
                  <a:pt x="1344" y="1729"/>
                  <a:pt x="1342" y="1773"/>
                </a:cubicBezTo>
                <a:lnTo>
                  <a:pt x="1342" y="1773"/>
                </a:lnTo>
                <a:cubicBezTo>
                  <a:pt x="1340" y="1795"/>
                  <a:pt x="1339" y="1819"/>
                  <a:pt x="1353" y="1837"/>
                </a:cubicBezTo>
                <a:lnTo>
                  <a:pt x="1353" y="1837"/>
                </a:lnTo>
                <a:cubicBezTo>
                  <a:pt x="1358" y="1844"/>
                  <a:pt x="1366" y="1851"/>
                  <a:pt x="1366" y="1859"/>
                </a:cubicBezTo>
                <a:lnTo>
                  <a:pt x="1366" y="1859"/>
                </a:lnTo>
                <a:cubicBezTo>
                  <a:pt x="1365" y="1867"/>
                  <a:pt x="1359" y="1873"/>
                  <a:pt x="1359" y="1881"/>
                </a:cubicBezTo>
                <a:lnTo>
                  <a:pt x="1359" y="1881"/>
                </a:lnTo>
                <a:cubicBezTo>
                  <a:pt x="1359" y="1887"/>
                  <a:pt x="1362" y="1891"/>
                  <a:pt x="1365" y="1896"/>
                </a:cubicBezTo>
                <a:lnTo>
                  <a:pt x="1365" y="1896"/>
                </a:lnTo>
                <a:cubicBezTo>
                  <a:pt x="1371" y="1907"/>
                  <a:pt x="1372" y="1919"/>
                  <a:pt x="1373" y="1932"/>
                </a:cubicBezTo>
                <a:lnTo>
                  <a:pt x="1373" y="1932"/>
                </a:lnTo>
                <a:cubicBezTo>
                  <a:pt x="1374" y="1950"/>
                  <a:pt x="1375" y="1969"/>
                  <a:pt x="1377" y="1988"/>
                </a:cubicBezTo>
                <a:lnTo>
                  <a:pt x="1377" y="1988"/>
                </a:lnTo>
                <a:cubicBezTo>
                  <a:pt x="1377" y="1997"/>
                  <a:pt x="1378" y="2007"/>
                  <a:pt x="1376" y="2016"/>
                </a:cubicBezTo>
                <a:lnTo>
                  <a:pt x="1376" y="2016"/>
                </a:lnTo>
                <a:cubicBezTo>
                  <a:pt x="1375" y="2025"/>
                  <a:pt x="1372" y="2033"/>
                  <a:pt x="1369" y="2042"/>
                </a:cubicBezTo>
                <a:lnTo>
                  <a:pt x="1369" y="2042"/>
                </a:lnTo>
                <a:cubicBezTo>
                  <a:pt x="1363" y="2061"/>
                  <a:pt x="1350" y="2160"/>
                  <a:pt x="1350" y="2181"/>
                </a:cubicBezTo>
                <a:lnTo>
                  <a:pt x="1350" y="2181"/>
                </a:lnTo>
                <a:cubicBezTo>
                  <a:pt x="1350" y="2185"/>
                  <a:pt x="1347" y="2191"/>
                  <a:pt x="1344" y="2188"/>
                </a:cubicBezTo>
                <a:lnTo>
                  <a:pt x="1344" y="2188"/>
                </a:lnTo>
                <a:cubicBezTo>
                  <a:pt x="1343" y="2188"/>
                  <a:pt x="1343" y="2186"/>
                  <a:pt x="1342" y="2185"/>
                </a:cubicBezTo>
                <a:lnTo>
                  <a:pt x="1342" y="2185"/>
                </a:lnTo>
                <a:cubicBezTo>
                  <a:pt x="1329" y="2111"/>
                  <a:pt x="1340" y="1959"/>
                  <a:pt x="1318" y="1887"/>
                </a:cubicBezTo>
                <a:lnTo>
                  <a:pt x="1318" y="1887"/>
                </a:lnTo>
                <a:cubicBezTo>
                  <a:pt x="1315" y="1879"/>
                  <a:pt x="1312" y="1870"/>
                  <a:pt x="1311" y="1861"/>
                </a:cubicBezTo>
                <a:lnTo>
                  <a:pt x="1311" y="1861"/>
                </a:lnTo>
                <a:cubicBezTo>
                  <a:pt x="1310" y="1851"/>
                  <a:pt x="1311" y="1839"/>
                  <a:pt x="1311" y="1829"/>
                </a:cubicBezTo>
                <a:lnTo>
                  <a:pt x="1311" y="1829"/>
                </a:lnTo>
                <a:cubicBezTo>
                  <a:pt x="1317" y="1753"/>
                  <a:pt x="1299" y="1648"/>
                  <a:pt x="1313" y="1573"/>
                </a:cubicBezTo>
                <a:close/>
                <a:moveTo>
                  <a:pt x="1402" y="2490"/>
                </a:moveTo>
                <a:lnTo>
                  <a:pt x="1402" y="2490"/>
                </a:lnTo>
                <a:cubicBezTo>
                  <a:pt x="1402" y="2490"/>
                  <a:pt x="1400" y="2490"/>
                  <a:pt x="1399" y="2490"/>
                </a:cubicBezTo>
                <a:lnTo>
                  <a:pt x="1399" y="2490"/>
                </a:lnTo>
                <a:cubicBezTo>
                  <a:pt x="1400" y="2490"/>
                  <a:pt x="1402" y="2490"/>
                  <a:pt x="1402" y="2490"/>
                </a:cubicBezTo>
                <a:close/>
                <a:moveTo>
                  <a:pt x="1412" y="2491"/>
                </a:moveTo>
                <a:lnTo>
                  <a:pt x="1412" y="2491"/>
                </a:lnTo>
                <a:cubicBezTo>
                  <a:pt x="1410" y="2491"/>
                  <a:pt x="1409" y="2490"/>
                  <a:pt x="1408" y="2490"/>
                </a:cubicBezTo>
                <a:lnTo>
                  <a:pt x="1408" y="2490"/>
                </a:lnTo>
                <a:cubicBezTo>
                  <a:pt x="1409" y="2490"/>
                  <a:pt x="1410" y="2491"/>
                  <a:pt x="1412" y="2491"/>
                </a:cubicBezTo>
                <a:close/>
                <a:moveTo>
                  <a:pt x="1421" y="2493"/>
                </a:moveTo>
                <a:lnTo>
                  <a:pt x="1421" y="2493"/>
                </a:lnTo>
                <a:cubicBezTo>
                  <a:pt x="1420" y="2493"/>
                  <a:pt x="1419" y="2492"/>
                  <a:pt x="1418" y="2492"/>
                </a:cubicBezTo>
                <a:lnTo>
                  <a:pt x="1418" y="2492"/>
                </a:lnTo>
                <a:cubicBezTo>
                  <a:pt x="1419" y="2492"/>
                  <a:pt x="1420" y="2493"/>
                  <a:pt x="1421" y="2493"/>
                </a:cubicBezTo>
                <a:close/>
                <a:moveTo>
                  <a:pt x="1376" y="2491"/>
                </a:moveTo>
                <a:lnTo>
                  <a:pt x="1376" y="2491"/>
                </a:lnTo>
                <a:cubicBezTo>
                  <a:pt x="1377" y="2490"/>
                  <a:pt x="1385" y="2489"/>
                  <a:pt x="1395" y="2490"/>
                </a:cubicBezTo>
                <a:lnTo>
                  <a:pt x="1395" y="2490"/>
                </a:lnTo>
                <a:cubicBezTo>
                  <a:pt x="1385" y="2490"/>
                  <a:pt x="1378" y="2490"/>
                  <a:pt x="1376" y="2491"/>
                </a:cubicBezTo>
                <a:close/>
                <a:moveTo>
                  <a:pt x="1364" y="2545"/>
                </a:moveTo>
                <a:lnTo>
                  <a:pt x="1364" y="2545"/>
                </a:lnTo>
                <a:lnTo>
                  <a:pt x="1364" y="2547"/>
                </a:lnTo>
                <a:lnTo>
                  <a:pt x="1364" y="2547"/>
                </a:lnTo>
                <a:cubicBezTo>
                  <a:pt x="1366" y="2547"/>
                  <a:pt x="1367" y="2547"/>
                  <a:pt x="1368" y="2547"/>
                </a:cubicBezTo>
                <a:lnTo>
                  <a:pt x="1368" y="2547"/>
                </a:lnTo>
                <a:cubicBezTo>
                  <a:pt x="1366" y="2548"/>
                  <a:pt x="1362" y="2550"/>
                  <a:pt x="1357" y="2554"/>
                </a:cubicBezTo>
                <a:lnTo>
                  <a:pt x="1357" y="2554"/>
                </a:lnTo>
                <a:cubicBezTo>
                  <a:pt x="1360" y="2550"/>
                  <a:pt x="1362" y="2547"/>
                  <a:pt x="1364" y="2545"/>
                </a:cubicBezTo>
                <a:close/>
                <a:moveTo>
                  <a:pt x="1447" y="846"/>
                </a:moveTo>
                <a:lnTo>
                  <a:pt x="1447" y="846"/>
                </a:lnTo>
                <a:cubicBezTo>
                  <a:pt x="1447" y="846"/>
                  <a:pt x="1085" y="773"/>
                  <a:pt x="1044" y="756"/>
                </a:cubicBezTo>
                <a:lnTo>
                  <a:pt x="1044" y="756"/>
                </a:lnTo>
                <a:cubicBezTo>
                  <a:pt x="1004" y="739"/>
                  <a:pt x="999" y="718"/>
                  <a:pt x="987" y="726"/>
                </a:cubicBezTo>
                <a:lnTo>
                  <a:pt x="987" y="726"/>
                </a:lnTo>
                <a:lnTo>
                  <a:pt x="987" y="726"/>
                </a:lnTo>
                <a:lnTo>
                  <a:pt x="987" y="726"/>
                </a:lnTo>
                <a:cubicBezTo>
                  <a:pt x="977" y="716"/>
                  <a:pt x="962" y="709"/>
                  <a:pt x="957" y="706"/>
                </a:cubicBezTo>
                <a:lnTo>
                  <a:pt x="957" y="706"/>
                </a:lnTo>
                <a:cubicBezTo>
                  <a:pt x="951" y="703"/>
                  <a:pt x="939" y="694"/>
                  <a:pt x="944" y="701"/>
                </a:cubicBezTo>
                <a:lnTo>
                  <a:pt x="944" y="701"/>
                </a:lnTo>
                <a:cubicBezTo>
                  <a:pt x="940" y="698"/>
                  <a:pt x="937" y="694"/>
                  <a:pt x="936" y="690"/>
                </a:cubicBezTo>
                <a:lnTo>
                  <a:pt x="936" y="690"/>
                </a:lnTo>
                <a:cubicBezTo>
                  <a:pt x="928" y="673"/>
                  <a:pt x="927" y="587"/>
                  <a:pt x="927" y="587"/>
                </a:cubicBezTo>
                <a:lnTo>
                  <a:pt x="927" y="587"/>
                </a:lnTo>
                <a:cubicBezTo>
                  <a:pt x="945" y="549"/>
                  <a:pt x="940" y="466"/>
                  <a:pt x="940" y="466"/>
                </a:cubicBezTo>
                <a:lnTo>
                  <a:pt x="940" y="466"/>
                </a:lnTo>
                <a:cubicBezTo>
                  <a:pt x="961" y="471"/>
                  <a:pt x="975" y="427"/>
                  <a:pt x="984" y="398"/>
                </a:cubicBezTo>
                <a:lnTo>
                  <a:pt x="984" y="398"/>
                </a:lnTo>
                <a:cubicBezTo>
                  <a:pt x="994" y="368"/>
                  <a:pt x="1008" y="358"/>
                  <a:pt x="993" y="329"/>
                </a:cubicBezTo>
                <a:lnTo>
                  <a:pt x="993" y="329"/>
                </a:lnTo>
                <a:cubicBezTo>
                  <a:pt x="979" y="301"/>
                  <a:pt x="944" y="325"/>
                  <a:pt x="944" y="325"/>
                </a:cubicBezTo>
                <a:lnTo>
                  <a:pt x="944" y="325"/>
                </a:lnTo>
                <a:cubicBezTo>
                  <a:pt x="947" y="286"/>
                  <a:pt x="937" y="181"/>
                  <a:pt x="918" y="118"/>
                </a:cubicBezTo>
                <a:lnTo>
                  <a:pt x="918" y="118"/>
                </a:lnTo>
                <a:cubicBezTo>
                  <a:pt x="899" y="56"/>
                  <a:pt x="743" y="2"/>
                  <a:pt x="677" y="1"/>
                </a:cubicBezTo>
                <a:lnTo>
                  <a:pt x="677" y="1"/>
                </a:lnTo>
                <a:cubicBezTo>
                  <a:pt x="612" y="0"/>
                  <a:pt x="532" y="47"/>
                  <a:pt x="499" y="89"/>
                </a:cubicBezTo>
                <a:lnTo>
                  <a:pt x="499" y="89"/>
                </a:lnTo>
                <a:cubicBezTo>
                  <a:pt x="467" y="130"/>
                  <a:pt x="466" y="140"/>
                  <a:pt x="471" y="216"/>
                </a:cubicBezTo>
                <a:lnTo>
                  <a:pt x="471" y="216"/>
                </a:lnTo>
                <a:cubicBezTo>
                  <a:pt x="476" y="287"/>
                  <a:pt x="510" y="368"/>
                  <a:pt x="515" y="379"/>
                </a:cubicBezTo>
                <a:lnTo>
                  <a:pt x="515" y="379"/>
                </a:lnTo>
                <a:lnTo>
                  <a:pt x="515" y="379"/>
                </a:lnTo>
                <a:lnTo>
                  <a:pt x="515" y="379"/>
                </a:lnTo>
                <a:lnTo>
                  <a:pt x="515" y="379"/>
                </a:lnTo>
                <a:lnTo>
                  <a:pt x="515" y="379"/>
                </a:lnTo>
                <a:cubicBezTo>
                  <a:pt x="509" y="374"/>
                  <a:pt x="485" y="365"/>
                  <a:pt x="475" y="387"/>
                </a:cubicBezTo>
                <a:lnTo>
                  <a:pt x="475" y="387"/>
                </a:lnTo>
                <a:cubicBezTo>
                  <a:pt x="448" y="458"/>
                  <a:pt x="560" y="544"/>
                  <a:pt x="560" y="544"/>
                </a:cubicBezTo>
                <a:lnTo>
                  <a:pt x="560" y="544"/>
                </a:lnTo>
                <a:cubicBezTo>
                  <a:pt x="569" y="605"/>
                  <a:pt x="604" y="619"/>
                  <a:pt x="607" y="635"/>
                </a:cubicBezTo>
                <a:lnTo>
                  <a:pt x="607" y="635"/>
                </a:lnTo>
                <a:cubicBezTo>
                  <a:pt x="609" y="648"/>
                  <a:pt x="615" y="700"/>
                  <a:pt x="616" y="725"/>
                </a:cubicBezTo>
                <a:lnTo>
                  <a:pt x="616" y="725"/>
                </a:lnTo>
                <a:cubicBezTo>
                  <a:pt x="613" y="722"/>
                  <a:pt x="605" y="728"/>
                  <a:pt x="594" y="739"/>
                </a:cubicBezTo>
                <a:lnTo>
                  <a:pt x="594" y="739"/>
                </a:lnTo>
                <a:cubicBezTo>
                  <a:pt x="590" y="738"/>
                  <a:pt x="583" y="740"/>
                  <a:pt x="574" y="748"/>
                </a:cubicBezTo>
                <a:lnTo>
                  <a:pt x="574" y="748"/>
                </a:lnTo>
                <a:cubicBezTo>
                  <a:pt x="561" y="761"/>
                  <a:pt x="542" y="768"/>
                  <a:pt x="490" y="790"/>
                </a:cubicBezTo>
                <a:lnTo>
                  <a:pt x="490" y="790"/>
                </a:lnTo>
                <a:cubicBezTo>
                  <a:pt x="438" y="813"/>
                  <a:pt x="212" y="891"/>
                  <a:pt x="183" y="901"/>
                </a:cubicBezTo>
                <a:lnTo>
                  <a:pt x="183" y="901"/>
                </a:lnTo>
                <a:cubicBezTo>
                  <a:pt x="152" y="912"/>
                  <a:pt x="154" y="886"/>
                  <a:pt x="143" y="943"/>
                </a:cubicBezTo>
                <a:lnTo>
                  <a:pt x="143" y="943"/>
                </a:lnTo>
                <a:cubicBezTo>
                  <a:pt x="133" y="1002"/>
                  <a:pt x="19" y="1774"/>
                  <a:pt x="0" y="1956"/>
                </a:cubicBezTo>
                <a:lnTo>
                  <a:pt x="0" y="1956"/>
                </a:lnTo>
                <a:cubicBezTo>
                  <a:pt x="0" y="1956"/>
                  <a:pt x="0" y="1957"/>
                  <a:pt x="0" y="1958"/>
                </a:cubicBezTo>
                <a:lnTo>
                  <a:pt x="0" y="1958"/>
                </a:lnTo>
                <a:cubicBezTo>
                  <a:pt x="4" y="1978"/>
                  <a:pt x="92" y="2567"/>
                  <a:pt x="100" y="2574"/>
                </a:cubicBezTo>
                <a:lnTo>
                  <a:pt x="100" y="2574"/>
                </a:lnTo>
                <a:cubicBezTo>
                  <a:pt x="103" y="2577"/>
                  <a:pt x="113" y="2569"/>
                  <a:pt x="128" y="2558"/>
                </a:cubicBezTo>
                <a:lnTo>
                  <a:pt x="128" y="2558"/>
                </a:lnTo>
                <a:cubicBezTo>
                  <a:pt x="128" y="2559"/>
                  <a:pt x="128" y="2559"/>
                  <a:pt x="128" y="2560"/>
                </a:cubicBezTo>
                <a:lnTo>
                  <a:pt x="128" y="2560"/>
                </a:lnTo>
                <a:cubicBezTo>
                  <a:pt x="128" y="2561"/>
                  <a:pt x="126" y="2561"/>
                  <a:pt x="126" y="2562"/>
                </a:cubicBezTo>
                <a:lnTo>
                  <a:pt x="126" y="2562"/>
                </a:lnTo>
                <a:cubicBezTo>
                  <a:pt x="126" y="2562"/>
                  <a:pt x="142" y="2620"/>
                  <a:pt x="150" y="2617"/>
                </a:cubicBezTo>
                <a:lnTo>
                  <a:pt x="150" y="2617"/>
                </a:lnTo>
                <a:cubicBezTo>
                  <a:pt x="151" y="2617"/>
                  <a:pt x="156" y="2612"/>
                  <a:pt x="164" y="2607"/>
                </a:cubicBezTo>
                <a:lnTo>
                  <a:pt x="164" y="2607"/>
                </a:lnTo>
                <a:cubicBezTo>
                  <a:pt x="169" y="2625"/>
                  <a:pt x="201" y="2735"/>
                  <a:pt x="267" y="2764"/>
                </a:cubicBezTo>
                <a:lnTo>
                  <a:pt x="267" y="2764"/>
                </a:lnTo>
                <a:cubicBezTo>
                  <a:pt x="267" y="2773"/>
                  <a:pt x="266" y="2782"/>
                  <a:pt x="266" y="2791"/>
                </a:cubicBezTo>
                <a:lnTo>
                  <a:pt x="266" y="2791"/>
                </a:lnTo>
                <a:cubicBezTo>
                  <a:pt x="257" y="2962"/>
                  <a:pt x="270" y="3042"/>
                  <a:pt x="283" y="3272"/>
                </a:cubicBezTo>
                <a:lnTo>
                  <a:pt x="283" y="3272"/>
                </a:lnTo>
                <a:cubicBezTo>
                  <a:pt x="302" y="3608"/>
                  <a:pt x="274" y="3852"/>
                  <a:pt x="262" y="3900"/>
                </a:cubicBezTo>
                <a:lnTo>
                  <a:pt x="262" y="3900"/>
                </a:lnTo>
                <a:cubicBezTo>
                  <a:pt x="250" y="3946"/>
                  <a:pt x="229" y="4439"/>
                  <a:pt x="229" y="4536"/>
                </a:cubicBezTo>
                <a:lnTo>
                  <a:pt x="229" y="4536"/>
                </a:lnTo>
                <a:cubicBezTo>
                  <a:pt x="228" y="4600"/>
                  <a:pt x="231" y="4878"/>
                  <a:pt x="225" y="4903"/>
                </a:cubicBezTo>
                <a:lnTo>
                  <a:pt x="225" y="4903"/>
                </a:lnTo>
                <a:cubicBezTo>
                  <a:pt x="219" y="4928"/>
                  <a:pt x="237" y="4985"/>
                  <a:pt x="247" y="5004"/>
                </a:cubicBezTo>
                <a:lnTo>
                  <a:pt x="247" y="5004"/>
                </a:lnTo>
                <a:cubicBezTo>
                  <a:pt x="256" y="5022"/>
                  <a:pt x="246" y="5054"/>
                  <a:pt x="249" y="5085"/>
                </a:cubicBezTo>
                <a:lnTo>
                  <a:pt x="249" y="5085"/>
                </a:lnTo>
                <a:cubicBezTo>
                  <a:pt x="252" y="5116"/>
                  <a:pt x="255" y="5178"/>
                  <a:pt x="264" y="5172"/>
                </a:cubicBezTo>
                <a:lnTo>
                  <a:pt x="264" y="5172"/>
                </a:lnTo>
                <a:cubicBezTo>
                  <a:pt x="266" y="5171"/>
                  <a:pt x="274" y="5168"/>
                  <a:pt x="285" y="5165"/>
                </a:cubicBezTo>
                <a:lnTo>
                  <a:pt x="285" y="5165"/>
                </a:lnTo>
                <a:cubicBezTo>
                  <a:pt x="285" y="5181"/>
                  <a:pt x="285" y="5204"/>
                  <a:pt x="278" y="5223"/>
                </a:cubicBezTo>
                <a:lnTo>
                  <a:pt x="278" y="5223"/>
                </a:lnTo>
                <a:cubicBezTo>
                  <a:pt x="266" y="5260"/>
                  <a:pt x="216" y="5304"/>
                  <a:pt x="209" y="5342"/>
                </a:cubicBezTo>
                <a:lnTo>
                  <a:pt x="209" y="5342"/>
                </a:lnTo>
                <a:cubicBezTo>
                  <a:pt x="203" y="5380"/>
                  <a:pt x="209" y="5387"/>
                  <a:pt x="209" y="5387"/>
                </a:cubicBezTo>
                <a:lnTo>
                  <a:pt x="209" y="5387"/>
                </a:lnTo>
                <a:cubicBezTo>
                  <a:pt x="209" y="5387"/>
                  <a:pt x="206" y="5403"/>
                  <a:pt x="207" y="5416"/>
                </a:cubicBezTo>
                <a:lnTo>
                  <a:pt x="207" y="5416"/>
                </a:lnTo>
                <a:cubicBezTo>
                  <a:pt x="208" y="5428"/>
                  <a:pt x="219" y="5430"/>
                  <a:pt x="246" y="5436"/>
                </a:cubicBezTo>
                <a:lnTo>
                  <a:pt x="246" y="5436"/>
                </a:lnTo>
                <a:cubicBezTo>
                  <a:pt x="272" y="5443"/>
                  <a:pt x="406" y="5456"/>
                  <a:pt x="476" y="5421"/>
                </a:cubicBezTo>
                <a:lnTo>
                  <a:pt x="476" y="5421"/>
                </a:lnTo>
                <a:cubicBezTo>
                  <a:pt x="476" y="5421"/>
                  <a:pt x="492" y="5410"/>
                  <a:pt x="495" y="5402"/>
                </a:cubicBezTo>
                <a:lnTo>
                  <a:pt x="495" y="5402"/>
                </a:lnTo>
                <a:cubicBezTo>
                  <a:pt x="498" y="5395"/>
                  <a:pt x="495" y="5378"/>
                  <a:pt x="495" y="5378"/>
                </a:cubicBezTo>
                <a:lnTo>
                  <a:pt x="495" y="5378"/>
                </a:lnTo>
                <a:cubicBezTo>
                  <a:pt x="495" y="5378"/>
                  <a:pt x="483" y="5367"/>
                  <a:pt x="496" y="5360"/>
                </a:cubicBezTo>
                <a:lnTo>
                  <a:pt x="496" y="5360"/>
                </a:lnTo>
                <a:cubicBezTo>
                  <a:pt x="509" y="5352"/>
                  <a:pt x="525" y="5349"/>
                  <a:pt x="526" y="5341"/>
                </a:cubicBezTo>
                <a:lnTo>
                  <a:pt x="526" y="5341"/>
                </a:lnTo>
                <a:cubicBezTo>
                  <a:pt x="527" y="5332"/>
                  <a:pt x="521" y="5274"/>
                  <a:pt x="521" y="5274"/>
                </a:cubicBezTo>
                <a:lnTo>
                  <a:pt x="521" y="5274"/>
                </a:lnTo>
                <a:cubicBezTo>
                  <a:pt x="521" y="5274"/>
                  <a:pt x="525" y="5257"/>
                  <a:pt x="526" y="5242"/>
                </a:cubicBezTo>
                <a:lnTo>
                  <a:pt x="526" y="5242"/>
                </a:lnTo>
                <a:cubicBezTo>
                  <a:pt x="528" y="5228"/>
                  <a:pt x="536" y="5180"/>
                  <a:pt x="517" y="5143"/>
                </a:cubicBezTo>
                <a:lnTo>
                  <a:pt x="517" y="5143"/>
                </a:lnTo>
                <a:cubicBezTo>
                  <a:pt x="529" y="5145"/>
                  <a:pt x="539" y="5149"/>
                  <a:pt x="547" y="5153"/>
                </a:cubicBezTo>
                <a:lnTo>
                  <a:pt x="547" y="5153"/>
                </a:lnTo>
                <a:cubicBezTo>
                  <a:pt x="547" y="5153"/>
                  <a:pt x="554" y="5156"/>
                  <a:pt x="563" y="5094"/>
                </a:cubicBezTo>
                <a:lnTo>
                  <a:pt x="563" y="5094"/>
                </a:lnTo>
                <a:cubicBezTo>
                  <a:pt x="573" y="5032"/>
                  <a:pt x="592" y="4856"/>
                  <a:pt x="579" y="4785"/>
                </a:cubicBezTo>
                <a:lnTo>
                  <a:pt x="579" y="4785"/>
                </a:lnTo>
                <a:cubicBezTo>
                  <a:pt x="566" y="4713"/>
                  <a:pt x="601" y="4495"/>
                  <a:pt x="604" y="4324"/>
                </a:cubicBezTo>
                <a:lnTo>
                  <a:pt x="604" y="4324"/>
                </a:lnTo>
                <a:cubicBezTo>
                  <a:pt x="607" y="4153"/>
                  <a:pt x="650" y="3733"/>
                  <a:pt x="678" y="3562"/>
                </a:cubicBezTo>
                <a:lnTo>
                  <a:pt x="678" y="3562"/>
                </a:lnTo>
                <a:cubicBezTo>
                  <a:pt x="684" y="3529"/>
                  <a:pt x="694" y="3469"/>
                  <a:pt x="707" y="3399"/>
                </a:cubicBezTo>
                <a:lnTo>
                  <a:pt x="707" y="3399"/>
                </a:lnTo>
                <a:cubicBezTo>
                  <a:pt x="710" y="3383"/>
                  <a:pt x="716" y="3350"/>
                  <a:pt x="719" y="3333"/>
                </a:cubicBezTo>
                <a:lnTo>
                  <a:pt x="719" y="3333"/>
                </a:lnTo>
                <a:cubicBezTo>
                  <a:pt x="758" y="3126"/>
                  <a:pt x="807" y="2875"/>
                  <a:pt x="816" y="2904"/>
                </a:cubicBezTo>
                <a:lnTo>
                  <a:pt x="816" y="2904"/>
                </a:lnTo>
                <a:cubicBezTo>
                  <a:pt x="828" y="2950"/>
                  <a:pt x="982" y="3791"/>
                  <a:pt x="993" y="3897"/>
                </a:cubicBezTo>
                <a:lnTo>
                  <a:pt x="993" y="3897"/>
                </a:lnTo>
                <a:cubicBezTo>
                  <a:pt x="1005" y="4009"/>
                  <a:pt x="997" y="4090"/>
                  <a:pt x="1007" y="4158"/>
                </a:cubicBezTo>
                <a:lnTo>
                  <a:pt x="1007" y="4158"/>
                </a:lnTo>
                <a:cubicBezTo>
                  <a:pt x="1016" y="4227"/>
                  <a:pt x="1007" y="4517"/>
                  <a:pt x="1007" y="4517"/>
                </a:cubicBezTo>
                <a:lnTo>
                  <a:pt x="1007" y="4517"/>
                </a:lnTo>
                <a:cubicBezTo>
                  <a:pt x="1012" y="4607"/>
                  <a:pt x="1015" y="4707"/>
                  <a:pt x="1011" y="4766"/>
                </a:cubicBezTo>
                <a:lnTo>
                  <a:pt x="1011" y="4766"/>
                </a:lnTo>
                <a:cubicBezTo>
                  <a:pt x="1007" y="4825"/>
                  <a:pt x="1003" y="4936"/>
                  <a:pt x="1000" y="4967"/>
                </a:cubicBezTo>
                <a:lnTo>
                  <a:pt x="1000" y="4967"/>
                </a:lnTo>
                <a:cubicBezTo>
                  <a:pt x="997" y="4998"/>
                  <a:pt x="991" y="5001"/>
                  <a:pt x="1000" y="5022"/>
                </a:cubicBezTo>
                <a:lnTo>
                  <a:pt x="1000" y="5022"/>
                </a:lnTo>
                <a:cubicBezTo>
                  <a:pt x="1010" y="5044"/>
                  <a:pt x="991" y="5128"/>
                  <a:pt x="1013" y="5153"/>
                </a:cubicBezTo>
                <a:lnTo>
                  <a:pt x="1013" y="5153"/>
                </a:lnTo>
                <a:cubicBezTo>
                  <a:pt x="1019" y="5160"/>
                  <a:pt x="1033" y="5159"/>
                  <a:pt x="1053" y="5155"/>
                </a:cubicBezTo>
                <a:lnTo>
                  <a:pt x="1053" y="5155"/>
                </a:lnTo>
                <a:cubicBezTo>
                  <a:pt x="1054" y="5159"/>
                  <a:pt x="1054" y="5163"/>
                  <a:pt x="1054" y="5165"/>
                </a:cubicBezTo>
                <a:lnTo>
                  <a:pt x="1054" y="5165"/>
                </a:lnTo>
                <a:cubicBezTo>
                  <a:pt x="1051" y="5175"/>
                  <a:pt x="1031" y="5242"/>
                  <a:pt x="1054" y="5272"/>
                </a:cubicBezTo>
                <a:lnTo>
                  <a:pt x="1054" y="5272"/>
                </a:lnTo>
                <a:cubicBezTo>
                  <a:pt x="1054" y="5272"/>
                  <a:pt x="1048" y="5279"/>
                  <a:pt x="1049" y="5291"/>
                </a:cubicBezTo>
                <a:lnTo>
                  <a:pt x="1049" y="5291"/>
                </a:lnTo>
                <a:cubicBezTo>
                  <a:pt x="1050" y="5304"/>
                  <a:pt x="1049" y="5351"/>
                  <a:pt x="1049" y="5351"/>
                </a:cubicBezTo>
                <a:lnTo>
                  <a:pt x="1049" y="5351"/>
                </a:lnTo>
                <a:cubicBezTo>
                  <a:pt x="1049" y="5351"/>
                  <a:pt x="1070" y="5361"/>
                  <a:pt x="1087" y="5371"/>
                </a:cubicBezTo>
                <a:lnTo>
                  <a:pt x="1087" y="5371"/>
                </a:lnTo>
                <a:cubicBezTo>
                  <a:pt x="1104" y="5381"/>
                  <a:pt x="1089" y="5399"/>
                  <a:pt x="1094" y="5418"/>
                </a:cubicBezTo>
                <a:lnTo>
                  <a:pt x="1094" y="5418"/>
                </a:lnTo>
                <a:cubicBezTo>
                  <a:pt x="1100" y="5436"/>
                  <a:pt x="1113" y="5438"/>
                  <a:pt x="1138" y="5444"/>
                </a:cubicBezTo>
                <a:lnTo>
                  <a:pt x="1138" y="5444"/>
                </a:lnTo>
                <a:cubicBezTo>
                  <a:pt x="1162" y="5451"/>
                  <a:pt x="1267" y="5469"/>
                  <a:pt x="1327" y="5453"/>
                </a:cubicBezTo>
                <a:lnTo>
                  <a:pt x="1327" y="5453"/>
                </a:lnTo>
                <a:cubicBezTo>
                  <a:pt x="1327" y="5453"/>
                  <a:pt x="1365" y="5442"/>
                  <a:pt x="1377" y="5428"/>
                </a:cubicBezTo>
                <a:lnTo>
                  <a:pt x="1377" y="5428"/>
                </a:lnTo>
                <a:cubicBezTo>
                  <a:pt x="1377" y="5428"/>
                  <a:pt x="1380" y="5398"/>
                  <a:pt x="1377" y="5394"/>
                </a:cubicBezTo>
                <a:lnTo>
                  <a:pt x="1377" y="5394"/>
                </a:lnTo>
                <a:cubicBezTo>
                  <a:pt x="1373" y="5390"/>
                  <a:pt x="1382" y="5372"/>
                  <a:pt x="1373" y="5349"/>
                </a:cubicBezTo>
                <a:lnTo>
                  <a:pt x="1373" y="5349"/>
                </a:lnTo>
                <a:cubicBezTo>
                  <a:pt x="1365" y="5326"/>
                  <a:pt x="1308" y="5261"/>
                  <a:pt x="1300" y="5233"/>
                </a:cubicBezTo>
                <a:lnTo>
                  <a:pt x="1300" y="5233"/>
                </a:lnTo>
                <a:cubicBezTo>
                  <a:pt x="1292" y="5208"/>
                  <a:pt x="1279" y="5205"/>
                  <a:pt x="1281" y="5171"/>
                </a:cubicBezTo>
                <a:lnTo>
                  <a:pt x="1281" y="5171"/>
                </a:lnTo>
                <a:cubicBezTo>
                  <a:pt x="1282" y="5171"/>
                  <a:pt x="1282" y="5172"/>
                  <a:pt x="1283" y="5172"/>
                </a:cubicBezTo>
                <a:lnTo>
                  <a:pt x="1283" y="5172"/>
                </a:lnTo>
                <a:cubicBezTo>
                  <a:pt x="1283" y="5172"/>
                  <a:pt x="1289" y="5172"/>
                  <a:pt x="1307" y="5113"/>
                </a:cubicBezTo>
                <a:lnTo>
                  <a:pt x="1307" y="5113"/>
                </a:lnTo>
                <a:cubicBezTo>
                  <a:pt x="1326" y="5054"/>
                  <a:pt x="1348" y="5025"/>
                  <a:pt x="1345" y="4991"/>
                </a:cubicBezTo>
                <a:lnTo>
                  <a:pt x="1345" y="4991"/>
                </a:lnTo>
                <a:cubicBezTo>
                  <a:pt x="1342" y="4957"/>
                  <a:pt x="1336" y="4844"/>
                  <a:pt x="1346" y="4813"/>
                </a:cubicBezTo>
                <a:lnTo>
                  <a:pt x="1346" y="4813"/>
                </a:lnTo>
                <a:cubicBezTo>
                  <a:pt x="1354" y="4782"/>
                  <a:pt x="1370" y="4567"/>
                  <a:pt x="1379" y="4492"/>
                </a:cubicBezTo>
                <a:lnTo>
                  <a:pt x="1379" y="4492"/>
                </a:lnTo>
                <a:cubicBezTo>
                  <a:pt x="1388" y="4417"/>
                  <a:pt x="1364" y="3890"/>
                  <a:pt x="1352" y="3730"/>
                </a:cubicBezTo>
                <a:lnTo>
                  <a:pt x="1352" y="3730"/>
                </a:lnTo>
                <a:cubicBezTo>
                  <a:pt x="1348" y="3674"/>
                  <a:pt x="1359" y="3042"/>
                  <a:pt x="1371" y="2902"/>
                </a:cubicBezTo>
                <a:lnTo>
                  <a:pt x="1371" y="2902"/>
                </a:lnTo>
                <a:cubicBezTo>
                  <a:pt x="1374" y="2870"/>
                  <a:pt x="1373" y="2823"/>
                  <a:pt x="1372" y="2771"/>
                </a:cubicBezTo>
                <a:lnTo>
                  <a:pt x="1372" y="2771"/>
                </a:lnTo>
                <a:cubicBezTo>
                  <a:pt x="1397" y="2752"/>
                  <a:pt x="1437" y="2722"/>
                  <a:pt x="1443" y="2716"/>
                </a:cubicBezTo>
                <a:lnTo>
                  <a:pt x="1443" y="2716"/>
                </a:lnTo>
                <a:cubicBezTo>
                  <a:pt x="1449" y="2709"/>
                  <a:pt x="1478" y="2627"/>
                  <a:pt x="1483" y="2615"/>
                </a:cubicBezTo>
                <a:lnTo>
                  <a:pt x="1483" y="2615"/>
                </a:lnTo>
                <a:cubicBezTo>
                  <a:pt x="1485" y="2617"/>
                  <a:pt x="1489" y="2619"/>
                  <a:pt x="1492" y="2621"/>
                </a:cubicBezTo>
                <a:lnTo>
                  <a:pt x="1492" y="2621"/>
                </a:lnTo>
                <a:cubicBezTo>
                  <a:pt x="1494" y="2622"/>
                  <a:pt x="1495" y="2624"/>
                  <a:pt x="1497" y="2624"/>
                </a:cubicBezTo>
                <a:lnTo>
                  <a:pt x="1497" y="2624"/>
                </a:lnTo>
                <a:cubicBezTo>
                  <a:pt x="1502" y="2624"/>
                  <a:pt x="1504" y="2619"/>
                  <a:pt x="1506" y="2615"/>
                </a:cubicBezTo>
                <a:lnTo>
                  <a:pt x="1506" y="2615"/>
                </a:lnTo>
                <a:cubicBezTo>
                  <a:pt x="1507" y="2612"/>
                  <a:pt x="1508" y="2609"/>
                  <a:pt x="1509" y="2605"/>
                </a:cubicBezTo>
                <a:lnTo>
                  <a:pt x="1509" y="2605"/>
                </a:lnTo>
                <a:cubicBezTo>
                  <a:pt x="1515" y="2590"/>
                  <a:pt x="1521" y="2571"/>
                  <a:pt x="1522" y="2569"/>
                </a:cubicBezTo>
                <a:lnTo>
                  <a:pt x="1522" y="2569"/>
                </a:lnTo>
                <a:cubicBezTo>
                  <a:pt x="1528" y="2574"/>
                  <a:pt x="1534" y="2579"/>
                  <a:pt x="1537" y="2582"/>
                </a:cubicBezTo>
                <a:lnTo>
                  <a:pt x="1537" y="2582"/>
                </a:lnTo>
                <a:cubicBezTo>
                  <a:pt x="1544" y="2587"/>
                  <a:pt x="1544" y="2569"/>
                  <a:pt x="1547" y="2561"/>
                </a:cubicBezTo>
                <a:lnTo>
                  <a:pt x="1547" y="2561"/>
                </a:lnTo>
                <a:cubicBezTo>
                  <a:pt x="1560" y="2528"/>
                  <a:pt x="1634" y="1926"/>
                  <a:pt x="1634" y="1903"/>
                </a:cubicBezTo>
                <a:lnTo>
                  <a:pt x="1634" y="1903"/>
                </a:lnTo>
                <a:cubicBezTo>
                  <a:pt x="1633" y="1859"/>
                  <a:pt x="1546" y="1203"/>
                  <a:pt x="1535" y="1139"/>
                </a:cubicBezTo>
                <a:lnTo>
                  <a:pt x="1535" y="1139"/>
                </a:lnTo>
                <a:cubicBezTo>
                  <a:pt x="1524" y="1077"/>
                  <a:pt x="1503" y="837"/>
                  <a:pt x="1447" y="846"/>
                </a:cubicBezTo>
                <a:close/>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51" name="TextBox 50">
            <a:extLst>
              <a:ext uri="{FF2B5EF4-FFF2-40B4-BE49-F238E27FC236}">
                <a16:creationId xmlns:a16="http://schemas.microsoft.com/office/drawing/2014/main" id="{170D551E-E34B-D24E-8EDA-885A5A26B9FC}"/>
              </a:ext>
            </a:extLst>
          </p:cNvPr>
          <p:cNvSpPr txBox="1"/>
          <p:nvPr/>
        </p:nvSpPr>
        <p:spPr>
          <a:xfrm>
            <a:off x="7831679" y="4931492"/>
            <a:ext cx="870751" cy="523220"/>
          </a:xfrm>
          <a:prstGeom prst="rect">
            <a:avLst/>
          </a:prstGeom>
          <a:noFill/>
        </p:spPr>
        <p:txBody>
          <a:bodyPr wrap="none" rtlCol="0" anchor="ctr" anchorCtr="0">
            <a:spAutoFit/>
          </a:bodyPr>
          <a:lstStyle/>
          <a:p>
            <a:pPr algn="ctr"/>
            <a:r>
              <a:rPr lang="en-US" sz="1400" b="1" dirty="0">
                <a:solidFill>
                  <a:schemeClr val="accent3"/>
                </a:solidFill>
                <a:latin typeface="Poppins" pitchFamily="2" charset="77"/>
                <a:ea typeface="League Spartan" charset="0"/>
                <a:cs typeface="Poppins" pitchFamily="2" charset="77"/>
              </a:rPr>
              <a:t>REVIEW</a:t>
            </a:r>
          </a:p>
          <a:p>
            <a:pPr algn="ctr"/>
            <a:r>
              <a:rPr lang="en-US" sz="1400" b="1" dirty="0">
                <a:solidFill>
                  <a:schemeClr val="accent3"/>
                </a:solidFill>
                <a:latin typeface="Poppins" pitchFamily="2" charset="77"/>
                <a:ea typeface="League Spartan" charset="0"/>
                <a:cs typeface="Poppins" pitchFamily="2" charset="77"/>
              </a:rPr>
              <a:t>/DEMO</a:t>
            </a:r>
          </a:p>
        </p:txBody>
      </p:sp>
      <p:sp>
        <p:nvSpPr>
          <p:cNvPr id="52" name="TextBox 51">
            <a:extLst>
              <a:ext uri="{FF2B5EF4-FFF2-40B4-BE49-F238E27FC236}">
                <a16:creationId xmlns:a16="http://schemas.microsoft.com/office/drawing/2014/main" id="{DDAC9BFC-E95F-6A49-A929-F2C8AA324DA6}"/>
              </a:ext>
            </a:extLst>
          </p:cNvPr>
          <p:cNvSpPr txBox="1"/>
          <p:nvPr/>
        </p:nvSpPr>
        <p:spPr>
          <a:xfrm>
            <a:off x="4103205" y="5039213"/>
            <a:ext cx="769763" cy="307777"/>
          </a:xfrm>
          <a:prstGeom prst="rect">
            <a:avLst/>
          </a:prstGeom>
          <a:noFill/>
        </p:spPr>
        <p:txBody>
          <a:bodyPr wrap="none" rtlCol="0" anchor="ctr" anchorCtr="0">
            <a:spAutoFit/>
          </a:bodyPr>
          <a:lstStyle/>
          <a:p>
            <a:pPr algn="ctr"/>
            <a:r>
              <a:rPr lang="en-US" sz="1400" b="1" dirty="0">
                <a:latin typeface="Poppins" pitchFamily="2" charset="77"/>
                <a:ea typeface="League Spartan" charset="0"/>
                <a:cs typeface="Poppins" pitchFamily="2" charset="77"/>
              </a:rPr>
              <a:t>TASKS</a:t>
            </a:r>
          </a:p>
        </p:txBody>
      </p:sp>
      <p:sp>
        <p:nvSpPr>
          <p:cNvPr id="53" name="Right Arrow 52">
            <a:extLst>
              <a:ext uri="{FF2B5EF4-FFF2-40B4-BE49-F238E27FC236}">
                <a16:creationId xmlns:a16="http://schemas.microsoft.com/office/drawing/2014/main" id="{42565601-D0A5-254A-8943-C169ABB1245E}"/>
              </a:ext>
            </a:extLst>
          </p:cNvPr>
          <p:cNvSpPr/>
          <p:nvPr/>
        </p:nvSpPr>
        <p:spPr>
          <a:xfrm>
            <a:off x="3602296" y="4972182"/>
            <a:ext cx="409633" cy="444478"/>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4" name="TextBox 53">
            <a:extLst>
              <a:ext uri="{FF2B5EF4-FFF2-40B4-BE49-F238E27FC236}">
                <a16:creationId xmlns:a16="http://schemas.microsoft.com/office/drawing/2014/main" id="{071C332D-8931-D84A-A4AF-9C52F46F5642}"/>
              </a:ext>
            </a:extLst>
          </p:cNvPr>
          <p:cNvSpPr txBox="1"/>
          <p:nvPr/>
        </p:nvSpPr>
        <p:spPr>
          <a:xfrm>
            <a:off x="3384561" y="4480863"/>
            <a:ext cx="845104" cy="400110"/>
          </a:xfrm>
          <a:prstGeom prst="rect">
            <a:avLst/>
          </a:prstGeom>
          <a:noFill/>
        </p:spPr>
        <p:txBody>
          <a:bodyPr wrap="none" rtlCol="0" anchor="ctr" anchorCtr="0">
            <a:spAutoFit/>
          </a:bodyPr>
          <a:lstStyle/>
          <a:p>
            <a:pPr algn="ctr"/>
            <a:r>
              <a:rPr lang="en-US" sz="1000" b="1" dirty="0">
                <a:solidFill>
                  <a:schemeClr val="accent2"/>
                </a:solidFill>
                <a:latin typeface="Poppins" pitchFamily="2" charset="77"/>
                <a:ea typeface="League Spartan" charset="0"/>
                <a:cs typeface="Poppins" pitchFamily="2" charset="77"/>
              </a:rPr>
              <a:t>SPRINT</a:t>
            </a:r>
          </a:p>
          <a:p>
            <a:pPr algn="ctr"/>
            <a:r>
              <a:rPr lang="en-US" sz="1000" b="1" dirty="0">
                <a:solidFill>
                  <a:schemeClr val="accent2"/>
                </a:solidFill>
                <a:latin typeface="Poppins" pitchFamily="2" charset="77"/>
                <a:ea typeface="League Spartan" charset="0"/>
                <a:cs typeface="Poppins" pitchFamily="2" charset="77"/>
              </a:rPr>
              <a:t>PLANNING</a:t>
            </a:r>
          </a:p>
        </p:txBody>
      </p:sp>
      <p:sp>
        <p:nvSpPr>
          <p:cNvPr id="55" name="TextBox 54">
            <a:extLst>
              <a:ext uri="{FF2B5EF4-FFF2-40B4-BE49-F238E27FC236}">
                <a16:creationId xmlns:a16="http://schemas.microsoft.com/office/drawing/2014/main" id="{9625CBAE-ACE3-E841-A476-4BAC8412B371}"/>
              </a:ext>
            </a:extLst>
          </p:cNvPr>
          <p:cNvSpPr txBox="1"/>
          <p:nvPr/>
        </p:nvSpPr>
        <p:spPr>
          <a:xfrm>
            <a:off x="2191226" y="5642116"/>
            <a:ext cx="1059906" cy="523220"/>
          </a:xfrm>
          <a:prstGeom prst="rect">
            <a:avLst/>
          </a:prstGeom>
          <a:noFill/>
        </p:spPr>
        <p:txBody>
          <a:bodyPr wrap="none" rtlCol="0" anchor="ctr" anchorCtr="0">
            <a:spAutoFit/>
          </a:bodyPr>
          <a:lstStyle/>
          <a:p>
            <a:pPr algn="ctr"/>
            <a:r>
              <a:rPr lang="en-US" sz="1400" b="1" dirty="0">
                <a:solidFill>
                  <a:schemeClr val="accent3"/>
                </a:solidFill>
                <a:latin typeface="Poppins" pitchFamily="2" charset="77"/>
                <a:ea typeface="League Spartan" charset="0"/>
                <a:cs typeface="Poppins" pitchFamily="2" charset="77"/>
              </a:rPr>
              <a:t>PRODUCT</a:t>
            </a:r>
          </a:p>
          <a:p>
            <a:pPr algn="ctr"/>
            <a:r>
              <a:rPr lang="en-US" sz="1400" b="1" dirty="0">
                <a:solidFill>
                  <a:schemeClr val="accent3"/>
                </a:solidFill>
                <a:latin typeface="Poppins" pitchFamily="2" charset="77"/>
                <a:ea typeface="League Spartan" charset="0"/>
                <a:cs typeface="Poppins" pitchFamily="2" charset="77"/>
              </a:rPr>
              <a:t>BACKLOG</a:t>
            </a:r>
          </a:p>
        </p:txBody>
      </p:sp>
      <p:sp>
        <p:nvSpPr>
          <p:cNvPr id="56" name="TextBox 55">
            <a:extLst>
              <a:ext uri="{FF2B5EF4-FFF2-40B4-BE49-F238E27FC236}">
                <a16:creationId xmlns:a16="http://schemas.microsoft.com/office/drawing/2014/main" id="{5D2902B6-6A13-9A4D-9292-1777F2B97EB9}"/>
              </a:ext>
            </a:extLst>
          </p:cNvPr>
          <p:cNvSpPr txBox="1"/>
          <p:nvPr/>
        </p:nvSpPr>
        <p:spPr>
          <a:xfrm>
            <a:off x="2318665" y="3590825"/>
            <a:ext cx="805029" cy="400110"/>
          </a:xfrm>
          <a:prstGeom prst="rect">
            <a:avLst/>
          </a:prstGeom>
          <a:noFill/>
        </p:spPr>
        <p:txBody>
          <a:bodyPr wrap="none" rtlCol="0" anchor="ctr" anchorCtr="0">
            <a:spAutoFit/>
          </a:bodyPr>
          <a:lstStyle/>
          <a:p>
            <a:pPr algn="ctr"/>
            <a:r>
              <a:rPr lang="en-US" sz="1000" b="1" dirty="0">
                <a:solidFill>
                  <a:schemeClr val="accent1"/>
                </a:solidFill>
                <a:latin typeface="Poppins" pitchFamily="2" charset="77"/>
                <a:ea typeface="League Spartan" charset="0"/>
                <a:cs typeface="Poppins" pitchFamily="2" charset="77"/>
              </a:rPr>
              <a:t>PRODUCT</a:t>
            </a:r>
          </a:p>
          <a:p>
            <a:pPr algn="ctr"/>
            <a:r>
              <a:rPr lang="en-US" sz="1000" b="1" dirty="0">
                <a:solidFill>
                  <a:schemeClr val="accent1"/>
                </a:solidFill>
                <a:latin typeface="Poppins" pitchFamily="2" charset="77"/>
                <a:ea typeface="League Spartan" charset="0"/>
                <a:cs typeface="Poppins" pitchFamily="2" charset="77"/>
              </a:rPr>
              <a:t>OWNER</a:t>
            </a:r>
          </a:p>
        </p:txBody>
      </p:sp>
      <p:sp>
        <p:nvSpPr>
          <p:cNvPr id="57" name="Freeform 8">
            <a:extLst>
              <a:ext uri="{FF2B5EF4-FFF2-40B4-BE49-F238E27FC236}">
                <a16:creationId xmlns:a16="http://schemas.microsoft.com/office/drawing/2014/main" id="{094B7B08-E1CB-E045-8D96-9483131681FD}"/>
              </a:ext>
            </a:extLst>
          </p:cNvPr>
          <p:cNvSpPr>
            <a:spLocks noChangeArrowheads="1"/>
          </p:cNvSpPr>
          <p:nvPr/>
        </p:nvSpPr>
        <p:spPr bwMode="auto">
          <a:xfrm>
            <a:off x="2615864" y="4064538"/>
            <a:ext cx="210629" cy="661050"/>
          </a:xfrm>
          <a:custGeom>
            <a:avLst/>
            <a:gdLst>
              <a:gd name="T0" fmla="*/ 1273 w 1718"/>
              <a:gd name="T1" fmla="*/ 2499 h 5397"/>
              <a:gd name="T2" fmla="*/ 302 w 1718"/>
              <a:gd name="T3" fmla="*/ 1887 h 5397"/>
              <a:gd name="T4" fmla="*/ 281 w 1718"/>
              <a:gd name="T5" fmla="*/ 2045 h 5397"/>
              <a:gd name="T6" fmla="*/ 272 w 1718"/>
              <a:gd name="T7" fmla="*/ 1890 h 5397"/>
              <a:gd name="T8" fmla="*/ 283 w 1718"/>
              <a:gd name="T9" fmla="*/ 1726 h 5397"/>
              <a:gd name="T10" fmla="*/ 565 w 1718"/>
              <a:gd name="T11" fmla="*/ 705 h 5397"/>
              <a:gd name="T12" fmla="*/ 1289 w 1718"/>
              <a:gd name="T13" fmla="*/ 2564 h 5397"/>
              <a:gd name="T14" fmla="*/ 1289 w 1718"/>
              <a:gd name="T15" fmla="*/ 2564 h 5397"/>
              <a:gd name="T16" fmla="*/ 1227 w 1718"/>
              <a:gd name="T17" fmla="*/ 1925 h 5397"/>
              <a:gd name="T18" fmla="*/ 1235 w 1718"/>
              <a:gd name="T19" fmla="*/ 1697 h 5397"/>
              <a:gd name="T20" fmla="*/ 1261 w 1718"/>
              <a:gd name="T21" fmla="*/ 1807 h 5397"/>
              <a:gd name="T22" fmla="*/ 1560 w 1718"/>
              <a:gd name="T23" fmla="*/ 4986 h 5397"/>
              <a:gd name="T24" fmla="*/ 1546 w 1718"/>
              <a:gd name="T25" fmla="*/ 4930 h 5397"/>
              <a:gd name="T26" fmla="*/ 1555 w 1718"/>
              <a:gd name="T27" fmla="*/ 4859 h 5397"/>
              <a:gd name="T28" fmla="*/ 1540 w 1718"/>
              <a:gd name="T29" fmla="*/ 4800 h 5397"/>
              <a:gd name="T30" fmla="*/ 1315 w 1718"/>
              <a:gd name="T31" fmla="*/ 2921 h 5397"/>
              <a:gd name="T32" fmla="*/ 1303 w 1718"/>
              <a:gd name="T33" fmla="*/ 2642 h 5397"/>
              <a:gd name="T34" fmla="*/ 1391 w 1718"/>
              <a:gd name="T35" fmla="*/ 2494 h 5397"/>
              <a:gd name="T36" fmla="*/ 1401 w 1718"/>
              <a:gd name="T37" fmla="*/ 2490 h 5397"/>
              <a:gd name="T38" fmla="*/ 1550 w 1718"/>
              <a:gd name="T39" fmla="*/ 1699 h 5397"/>
              <a:gd name="T40" fmla="*/ 1339 w 1718"/>
              <a:gd name="T41" fmla="*/ 836 h 5397"/>
              <a:gd name="T42" fmla="*/ 914 w 1718"/>
              <a:gd name="T43" fmla="*/ 689 h 5397"/>
              <a:gd name="T44" fmla="*/ 897 w 1718"/>
              <a:gd name="T45" fmla="*/ 589 h 5397"/>
              <a:gd name="T46" fmla="*/ 943 w 1718"/>
              <a:gd name="T47" fmla="*/ 451 h 5397"/>
              <a:gd name="T48" fmla="*/ 914 w 1718"/>
              <a:gd name="T49" fmla="*/ 331 h 5397"/>
              <a:gd name="T50" fmla="*/ 602 w 1718"/>
              <a:gd name="T51" fmla="*/ 20 h 5397"/>
              <a:gd name="T52" fmla="*/ 478 w 1718"/>
              <a:gd name="T53" fmla="*/ 345 h 5397"/>
              <a:gd name="T54" fmla="*/ 470 w 1718"/>
              <a:gd name="T55" fmla="*/ 469 h 5397"/>
              <a:gd name="T56" fmla="*/ 558 w 1718"/>
              <a:gd name="T57" fmla="*/ 610 h 5397"/>
              <a:gd name="T58" fmla="*/ 524 w 1718"/>
              <a:gd name="T59" fmla="*/ 751 h 5397"/>
              <a:gd name="T60" fmla="*/ 189 w 1718"/>
              <a:gd name="T61" fmla="*/ 873 h 5397"/>
              <a:gd name="T62" fmla="*/ 106 w 1718"/>
              <a:gd name="T63" fmla="*/ 2500 h 5397"/>
              <a:gd name="T64" fmla="*/ 152 w 1718"/>
              <a:gd name="T65" fmla="*/ 2506 h 5397"/>
              <a:gd name="T66" fmla="*/ 216 w 1718"/>
              <a:gd name="T67" fmla="*/ 2705 h 5397"/>
              <a:gd name="T68" fmla="*/ 376 w 1718"/>
              <a:gd name="T69" fmla="*/ 4228 h 5397"/>
              <a:gd name="T70" fmla="*/ 429 w 1718"/>
              <a:gd name="T71" fmla="*/ 4870 h 5397"/>
              <a:gd name="T72" fmla="*/ 439 w 1718"/>
              <a:gd name="T73" fmla="*/ 4917 h 5397"/>
              <a:gd name="T74" fmla="*/ 443 w 1718"/>
              <a:gd name="T75" fmla="*/ 5025 h 5397"/>
              <a:gd name="T76" fmla="*/ 366 w 1718"/>
              <a:gd name="T77" fmla="*/ 5205 h 5397"/>
              <a:gd name="T78" fmla="*/ 649 w 1718"/>
              <a:gd name="T79" fmla="*/ 5252 h 5397"/>
              <a:gd name="T80" fmla="*/ 757 w 1718"/>
              <a:gd name="T81" fmla="*/ 5135 h 5397"/>
              <a:gd name="T82" fmla="*/ 750 w 1718"/>
              <a:gd name="T83" fmla="*/ 5029 h 5397"/>
              <a:gd name="T84" fmla="*/ 761 w 1718"/>
              <a:gd name="T85" fmla="*/ 4811 h 5397"/>
              <a:gd name="T86" fmla="*/ 761 w 1718"/>
              <a:gd name="T87" fmla="*/ 4381 h 5397"/>
              <a:gd name="T88" fmla="*/ 708 w 1718"/>
              <a:gd name="T89" fmla="*/ 3582 h 5397"/>
              <a:gd name="T90" fmla="*/ 733 w 1718"/>
              <a:gd name="T91" fmla="*/ 3356 h 5397"/>
              <a:gd name="T92" fmla="*/ 743 w 1718"/>
              <a:gd name="T93" fmla="*/ 3191 h 5397"/>
              <a:gd name="T94" fmla="*/ 778 w 1718"/>
              <a:gd name="T95" fmla="*/ 2921 h 5397"/>
              <a:gd name="T96" fmla="*/ 1104 w 1718"/>
              <a:gd name="T97" fmla="*/ 4151 h 5397"/>
              <a:gd name="T98" fmla="*/ 1229 w 1718"/>
              <a:gd name="T99" fmla="*/ 4935 h 5397"/>
              <a:gd name="T100" fmla="*/ 1276 w 1718"/>
              <a:gd name="T101" fmla="*/ 5071 h 5397"/>
              <a:gd name="T102" fmla="*/ 1298 w 1718"/>
              <a:gd name="T103" fmla="*/ 5145 h 5397"/>
              <a:gd name="T104" fmla="*/ 1359 w 1718"/>
              <a:gd name="T105" fmla="*/ 5265 h 5397"/>
              <a:gd name="T106" fmla="*/ 1643 w 1718"/>
              <a:gd name="T107" fmla="*/ 5393 h 5397"/>
              <a:gd name="T108" fmla="*/ 1564 w 1718"/>
              <a:gd name="T109" fmla="*/ 5122 h 5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18" h="5397">
                <a:moveTo>
                  <a:pt x="1273" y="2499"/>
                </a:moveTo>
                <a:lnTo>
                  <a:pt x="1273" y="2499"/>
                </a:lnTo>
                <a:cubicBezTo>
                  <a:pt x="1273" y="2499"/>
                  <a:pt x="1273" y="2499"/>
                  <a:pt x="1273" y="2498"/>
                </a:cubicBezTo>
                <a:lnTo>
                  <a:pt x="1273" y="2498"/>
                </a:lnTo>
                <a:cubicBezTo>
                  <a:pt x="1273" y="2499"/>
                  <a:pt x="1273" y="2499"/>
                  <a:pt x="1273" y="2499"/>
                </a:cubicBezTo>
                <a:lnTo>
                  <a:pt x="1273" y="2499"/>
                </a:lnTo>
                <a:cubicBezTo>
                  <a:pt x="1273" y="2499"/>
                  <a:pt x="1275" y="2507"/>
                  <a:pt x="1277" y="2517"/>
                </a:cubicBezTo>
                <a:lnTo>
                  <a:pt x="1277" y="2517"/>
                </a:lnTo>
                <a:cubicBezTo>
                  <a:pt x="1276" y="2511"/>
                  <a:pt x="1274" y="2505"/>
                  <a:pt x="1273" y="2499"/>
                </a:cubicBezTo>
                <a:close/>
                <a:moveTo>
                  <a:pt x="302" y="1887"/>
                </a:moveTo>
                <a:lnTo>
                  <a:pt x="302" y="1887"/>
                </a:lnTo>
                <a:cubicBezTo>
                  <a:pt x="300" y="1905"/>
                  <a:pt x="293" y="1922"/>
                  <a:pt x="290" y="1941"/>
                </a:cubicBezTo>
                <a:lnTo>
                  <a:pt x="290" y="1941"/>
                </a:lnTo>
                <a:cubicBezTo>
                  <a:pt x="283" y="1975"/>
                  <a:pt x="288" y="2011"/>
                  <a:pt x="281" y="2045"/>
                </a:cubicBezTo>
                <a:lnTo>
                  <a:pt x="281" y="2045"/>
                </a:lnTo>
                <a:cubicBezTo>
                  <a:pt x="280" y="2049"/>
                  <a:pt x="277" y="2054"/>
                  <a:pt x="274" y="2052"/>
                </a:cubicBezTo>
                <a:lnTo>
                  <a:pt x="274" y="2052"/>
                </a:lnTo>
                <a:cubicBezTo>
                  <a:pt x="273" y="2016"/>
                  <a:pt x="272" y="1981"/>
                  <a:pt x="272" y="1945"/>
                </a:cubicBezTo>
                <a:lnTo>
                  <a:pt x="272" y="1945"/>
                </a:lnTo>
                <a:cubicBezTo>
                  <a:pt x="271" y="1926"/>
                  <a:pt x="271" y="1908"/>
                  <a:pt x="272" y="1890"/>
                </a:cubicBezTo>
                <a:lnTo>
                  <a:pt x="272" y="1890"/>
                </a:lnTo>
                <a:cubicBezTo>
                  <a:pt x="274" y="1864"/>
                  <a:pt x="281" y="1840"/>
                  <a:pt x="281" y="1814"/>
                </a:cubicBezTo>
                <a:lnTo>
                  <a:pt x="281" y="1814"/>
                </a:lnTo>
                <a:cubicBezTo>
                  <a:pt x="281" y="1784"/>
                  <a:pt x="272" y="1753"/>
                  <a:pt x="283" y="1726"/>
                </a:cubicBezTo>
                <a:lnTo>
                  <a:pt x="283" y="1726"/>
                </a:lnTo>
                <a:cubicBezTo>
                  <a:pt x="291" y="1766"/>
                  <a:pt x="297" y="1806"/>
                  <a:pt x="300" y="1846"/>
                </a:cubicBezTo>
                <a:lnTo>
                  <a:pt x="300" y="1846"/>
                </a:lnTo>
                <a:cubicBezTo>
                  <a:pt x="302" y="1860"/>
                  <a:pt x="303" y="1873"/>
                  <a:pt x="302" y="1887"/>
                </a:cubicBezTo>
                <a:close/>
                <a:moveTo>
                  <a:pt x="565" y="705"/>
                </a:moveTo>
                <a:lnTo>
                  <a:pt x="565" y="705"/>
                </a:lnTo>
                <a:cubicBezTo>
                  <a:pt x="565" y="714"/>
                  <a:pt x="565" y="722"/>
                  <a:pt x="565" y="730"/>
                </a:cubicBezTo>
                <a:lnTo>
                  <a:pt x="565" y="730"/>
                </a:lnTo>
                <a:cubicBezTo>
                  <a:pt x="563" y="719"/>
                  <a:pt x="564" y="711"/>
                  <a:pt x="565" y="705"/>
                </a:cubicBezTo>
                <a:close/>
                <a:moveTo>
                  <a:pt x="1289" y="2564"/>
                </a:moveTo>
                <a:lnTo>
                  <a:pt x="1289" y="2564"/>
                </a:lnTo>
                <a:cubicBezTo>
                  <a:pt x="1286" y="2554"/>
                  <a:pt x="1284" y="2544"/>
                  <a:pt x="1282" y="2534"/>
                </a:cubicBezTo>
                <a:lnTo>
                  <a:pt x="1282" y="2534"/>
                </a:lnTo>
                <a:cubicBezTo>
                  <a:pt x="1283" y="2539"/>
                  <a:pt x="1284" y="2544"/>
                  <a:pt x="1285" y="2548"/>
                </a:cubicBezTo>
                <a:lnTo>
                  <a:pt x="1285" y="2548"/>
                </a:lnTo>
                <a:cubicBezTo>
                  <a:pt x="1286" y="2552"/>
                  <a:pt x="1288" y="2558"/>
                  <a:pt x="1289" y="2564"/>
                </a:cubicBezTo>
                <a:close/>
                <a:moveTo>
                  <a:pt x="1261" y="1807"/>
                </a:moveTo>
                <a:lnTo>
                  <a:pt x="1261" y="1807"/>
                </a:lnTo>
                <a:cubicBezTo>
                  <a:pt x="1254" y="1838"/>
                  <a:pt x="1248" y="1868"/>
                  <a:pt x="1241" y="1898"/>
                </a:cubicBezTo>
                <a:lnTo>
                  <a:pt x="1241" y="1898"/>
                </a:lnTo>
                <a:cubicBezTo>
                  <a:pt x="1239" y="1908"/>
                  <a:pt x="1236" y="1920"/>
                  <a:pt x="1227" y="1925"/>
                </a:cubicBezTo>
                <a:lnTo>
                  <a:pt x="1227" y="1925"/>
                </a:lnTo>
                <a:cubicBezTo>
                  <a:pt x="1228" y="1846"/>
                  <a:pt x="1225" y="1767"/>
                  <a:pt x="1220" y="1688"/>
                </a:cubicBezTo>
                <a:lnTo>
                  <a:pt x="1220" y="1688"/>
                </a:lnTo>
                <a:cubicBezTo>
                  <a:pt x="1224" y="1683"/>
                  <a:pt x="1232" y="1690"/>
                  <a:pt x="1235" y="1697"/>
                </a:cubicBezTo>
                <a:lnTo>
                  <a:pt x="1235" y="1697"/>
                </a:lnTo>
                <a:cubicBezTo>
                  <a:pt x="1242" y="1712"/>
                  <a:pt x="1249" y="1727"/>
                  <a:pt x="1256" y="1743"/>
                </a:cubicBezTo>
                <a:lnTo>
                  <a:pt x="1256" y="1743"/>
                </a:lnTo>
                <a:cubicBezTo>
                  <a:pt x="1259" y="1749"/>
                  <a:pt x="1262" y="1756"/>
                  <a:pt x="1264" y="1762"/>
                </a:cubicBezTo>
                <a:lnTo>
                  <a:pt x="1264" y="1762"/>
                </a:lnTo>
                <a:cubicBezTo>
                  <a:pt x="1267" y="1777"/>
                  <a:pt x="1264" y="1792"/>
                  <a:pt x="1261" y="1807"/>
                </a:cubicBezTo>
                <a:close/>
                <a:moveTo>
                  <a:pt x="1529" y="5040"/>
                </a:moveTo>
                <a:lnTo>
                  <a:pt x="1529" y="5040"/>
                </a:lnTo>
                <a:cubicBezTo>
                  <a:pt x="1544" y="5034"/>
                  <a:pt x="1555" y="5029"/>
                  <a:pt x="1558" y="5029"/>
                </a:cubicBezTo>
                <a:lnTo>
                  <a:pt x="1558" y="5029"/>
                </a:lnTo>
                <a:cubicBezTo>
                  <a:pt x="1569" y="5029"/>
                  <a:pt x="1560" y="4991"/>
                  <a:pt x="1560" y="4986"/>
                </a:cubicBezTo>
                <a:lnTo>
                  <a:pt x="1560" y="4986"/>
                </a:lnTo>
                <a:cubicBezTo>
                  <a:pt x="1560" y="4977"/>
                  <a:pt x="1562" y="4969"/>
                  <a:pt x="1560" y="4960"/>
                </a:cubicBezTo>
                <a:lnTo>
                  <a:pt x="1560" y="4960"/>
                </a:lnTo>
                <a:cubicBezTo>
                  <a:pt x="1557" y="4950"/>
                  <a:pt x="1548" y="4942"/>
                  <a:pt x="1546" y="4930"/>
                </a:cubicBezTo>
                <a:lnTo>
                  <a:pt x="1546" y="4930"/>
                </a:lnTo>
                <a:cubicBezTo>
                  <a:pt x="1546" y="4924"/>
                  <a:pt x="1547" y="4918"/>
                  <a:pt x="1548" y="4911"/>
                </a:cubicBezTo>
                <a:lnTo>
                  <a:pt x="1548" y="4911"/>
                </a:lnTo>
                <a:cubicBezTo>
                  <a:pt x="1550" y="4902"/>
                  <a:pt x="1551" y="4892"/>
                  <a:pt x="1553" y="4882"/>
                </a:cubicBezTo>
                <a:lnTo>
                  <a:pt x="1553" y="4882"/>
                </a:lnTo>
                <a:cubicBezTo>
                  <a:pt x="1555" y="4875"/>
                  <a:pt x="1556" y="4866"/>
                  <a:pt x="1555" y="4859"/>
                </a:cubicBezTo>
                <a:lnTo>
                  <a:pt x="1555" y="4859"/>
                </a:lnTo>
                <a:cubicBezTo>
                  <a:pt x="1553" y="4849"/>
                  <a:pt x="1545" y="4844"/>
                  <a:pt x="1542" y="4835"/>
                </a:cubicBezTo>
                <a:lnTo>
                  <a:pt x="1542" y="4835"/>
                </a:lnTo>
                <a:cubicBezTo>
                  <a:pt x="1538" y="4826"/>
                  <a:pt x="1540" y="4810"/>
                  <a:pt x="1540" y="4800"/>
                </a:cubicBezTo>
                <a:lnTo>
                  <a:pt x="1540" y="4800"/>
                </a:lnTo>
                <a:cubicBezTo>
                  <a:pt x="1538" y="4776"/>
                  <a:pt x="1538" y="4750"/>
                  <a:pt x="1537" y="4725"/>
                </a:cubicBezTo>
                <a:lnTo>
                  <a:pt x="1537" y="4725"/>
                </a:lnTo>
                <a:cubicBezTo>
                  <a:pt x="1534" y="4504"/>
                  <a:pt x="1417" y="3746"/>
                  <a:pt x="1393" y="3625"/>
                </a:cubicBezTo>
                <a:lnTo>
                  <a:pt x="1393" y="3625"/>
                </a:lnTo>
                <a:cubicBezTo>
                  <a:pt x="1368" y="3504"/>
                  <a:pt x="1336" y="3218"/>
                  <a:pt x="1315" y="2921"/>
                </a:cubicBezTo>
                <a:lnTo>
                  <a:pt x="1315" y="2921"/>
                </a:lnTo>
                <a:cubicBezTo>
                  <a:pt x="1310" y="2838"/>
                  <a:pt x="1317" y="2738"/>
                  <a:pt x="1302" y="2635"/>
                </a:cubicBezTo>
                <a:lnTo>
                  <a:pt x="1302" y="2635"/>
                </a:lnTo>
                <a:cubicBezTo>
                  <a:pt x="1303" y="2640"/>
                  <a:pt x="1303" y="2642"/>
                  <a:pt x="1303" y="2642"/>
                </a:cubicBezTo>
                <a:lnTo>
                  <a:pt x="1303" y="2642"/>
                </a:lnTo>
                <a:cubicBezTo>
                  <a:pt x="1303" y="2642"/>
                  <a:pt x="1311" y="2622"/>
                  <a:pt x="1319" y="2596"/>
                </a:cubicBezTo>
                <a:lnTo>
                  <a:pt x="1319" y="2596"/>
                </a:lnTo>
                <a:cubicBezTo>
                  <a:pt x="1325" y="2577"/>
                  <a:pt x="1333" y="2513"/>
                  <a:pt x="1336" y="2483"/>
                </a:cubicBezTo>
                <a:lnTo>
                  <a:pt x="1336" y="2483"/>
                </a:lnTo>
                <a:cubicBezTo>
                  <a:pt x="1359" y="2491"/>
                  <a:pt x="1380" y="2493"/>
                  <a:pt x="1391" y="2494"/>
                </a:cubicBezTo>
                <a:lnTo>
                  <a:pt x="1391" y="2494"/>
                </a:lnTo>
                <a:cubicBezTo>
                  <a:pt x="1395" y="2494"/>
                  <a:pt x="1398" y="2493"/>
                  <a:pt x="1400" y="2490"/>
                </a:cubicBezTo>
                <a:lnTo>
                  <a:pt x="1400" y="2490"/>
                </a:lnTo>
                <a:cubicBezTo>
                  <a:pt x="1400" y="2490"/>
                  <a:pt x="1400" y="2490"/>
                  <a:pt x="1401" y="2490"/>
                </a:cubicBezTo>
                <a:lnTo>
                  <a:pt x="1401" y="2490"/>
                </a:lnTo>
                <a:cubicBezTo>
                  <a:pt x="1400" y="2490"/>
                  <a:pt x="1400" y="2490"/>
                  <a:pt x="1400" y="2490"/>
                </a:cubicBezTo>
                <a:lnTo>
                  <a:pt x="1400" y="2490"/>
                </a:lnTo>
                <a:cubicBezTo>
                  <a:pt x="1401" y="2489"/>
                  <a:pt x="1402" y="2488"/>
                  <a:pt x="1402" y="2486"/>
                </a:cubicBezTo>
                <a:lnTo>
                  <a:pt x="1402" y="2486"/>
                </a:lnTo>
                <a:cubicBezTo>
                  <a:pt x="1437" y="2376"/>
                  <a:pt x="1556" y="1719"/>
                  <a:pt x="1550" y="1699"/>
                </a:cubicBezTo>
                <a:lnTo>
                  <a:pt x="1550" y="1699"/>
                </a:lnTo>
                <a:cubicBezTo>
                  <a:pt x="1541" y="1634"/>
                  <a:pt x="1381" y="915"/>
                  <a:pt x="1369" y="870"/>
                </a:cubicBezTo>
                <a:lnTo>
                  <a:pt x="1369" y="870"/>
                </a:lnTo>
                <a:cubicBezTo>
                  <a:pt x="1357" y="826"/>
                  <a:pt x="1339" y="836"/>
                  <a:pt x="1339" y="836"/>
                </a:cubicBezTo>
                <a:lnTo>
                  <a:pt x="1339" y="836"/>
                </a:lnTo>
                <a:cubicBezTo>
                  <a:pt x="1306" y="814"/>
                  <a:pt x="1074" y="760"/>
                  <a:pt x="1041" y="754"/>
                </a:cubicBezTo>
                <a:lnTo>
                  <a:pt x="1041" y="754"/>
                </a:lnTo>
                <a:cubicBezTo>
                  <a:pt x="1008" y="748"/>
                  <a:pt x="973" y="718"/>
                  <a:pt x="948" y="699"/>
                </a:cubicBezTo>
                <a:lnTo>
                  <a:pt x="948" y="699"/>
                </a:lnTo>
                <a:cubicBezTo>
                  <a:pt x="924" y="681"/>
                  <a:pt x="914" y="689"/>
                  <a:pt x="914" y="689"/>
                </a:cubicBezTo>
                <a:lnTo>
                  <a:pt x="914" y="689"/>
                </a:lnTo>
                <a:cubicBezTo>
                  <a:pt x="906" y="681"/>
                  <a:pt x="905" y="679"/>
                  <a:pt x="901" y="685"/>
                </a:cubicBezTo>
                <a:lnTo>
                  <a:pt x="901" y="685"/>
                </a:lnTo>
                <a:cubicBezTo>
                  <a:pt x="898" y="664"/>
                  <a:pt x="895" y="592"/>
                  <a:pt x="897" y="589"/>
                </a:cubicBezTo>
                <a:lnTo>
                  <a:pt x="897" y="589"/>
                </a:lnTo>
                <a:cubicBezTo>
                  <a:pt x="897" y="589"/>
                  <a:pt x="906" y="568"/>
                  <a:pt x="909" y="557"/>
                </a:cubicBezTo>
                <a:lnTo>
                  <a:pt x="909" y="557"/>
                </a:lnTo>
                <a:cubicBezTo>
                  <a:pt x="912" y="546"/>
                  <a:pt x="914" y="485"/>
                  <a:pt x="914" y="485"/>
                </a:cubicBezTo>
                <a:lnTo>
                  <a:pt x="914" y="485"/>
                </a:lnTo>
                <a:cubicBezTo>
                  <a:pt x="914" y="485"/>
                  <a:pt x="933" y="486"/>
                  <a:pt x="943" y="451"/>
                </a:cubicBezTo>
                <a:lnTo>
                  <a:pt x="943" y="451"/>
                </a:lnTo>
                <a:cubicBezTo>
                  <a:pt x="953" y="416"/>
                  <a:pt x="947" y="422"/>
                  <a:pt x="952" y="383"/>
                </a:cubicBezTo>
                <a:lnTo>
                  <a:pt x="952" y="383"/>
                </a:lnTo>
                <a:cubicBezTo>
                  <a:pt x="957" y="345"/>
                  <a:pt x="950" y="295"/>
                  <a:pt x="914" y="331"/>
                </a:cubicBezTo>
                <a:lnTo>
                  <a:pt x="914" y="331"/>
                </a:lnTo>
                <a:cubicBezTo>
                  <a:pt x="915" y="320"/>
                  <a:pt x="917" y="301"/>
                  <a:pt x="922" y="250"/>
                </a:cubicBezTo>
                <a:lnTo>
                  <a:pt x="922" y="250"/>
                </a:lnTo>
                <a:cubicBezTo>
                  <a:pt x="930" y="161"/>
                  <a:pt x="903" y="126"/>
                  <a:pt x="847" y="71"/>
                </a:cubicBezTo>
                <a:lnTo>
                  <a:pt x="847" y="71"/>
                </a:lnTo>
                <a:cubicBezTo>
                  <a:pt x="789" y="16"/>
                  <a:pt x="670" y="0"/>
                  <a:pt x="602" y="20"/>
                </a:cubicBezTo>
                <a:lnTo>
                  <a:pt x="602" y="20"/>
                </a:lnTo>
                <a:cubicBezTo>
                  <a:pt x="534" y="41"/>
                  <a:pt x="445" y="135"/>
                  <a:pt x="440" y="186"/>
                </a:cubicBezTo>
                <a:lnTo>
                  <a:pt x="440" y="186"/>
                </a:lnTo>
                <a:cubicBezTo>
                  <a:pt x="434" y="238"/>
                  <a:pt x="470" y="330"/>
                  <a:pt x="478" y="345"/>
                </a:cubicBezTo>
                <a:lnTo>
                  <a:pt x="478" y="345"/>
                </a:lnTo>
                <a:cubicBezTo>
                  <a:pt x="479" y="349"/>
                  <a:pt x="483" y="355"/>
                  <a:pt x="487" y="361"/>
                </a:cubicBezTo>
                <a:lnTo>
                  <a:pt x="487" y="361"/>
                </a:lnTo>
                <a:cubicBezTo>
                  <a:pt x="475" y="353"/>
                  <a:pt x="461" y="351"/>
                  <a:pt x="451" y="366"/>
                </a:cubicBezTo>
                <a:lnTo>
                  <a:pt x="451" y="366"/>
                </a:lnTo>
                <a:cubicBezTo>
                  <a:pt x="432" y="398"/>
                  <a:pt x="461" y="432"/>
                  <a:pt x="470" y="469"/>
                </a:cubicBezTo>
                <a:lnTo>
                  <a:pt x="470" y="469"/>
                </a:lnTo>
                <a:cubicBezTo>
                  <a:pt x="479" y="506"/>
                  <a:pt x="508" y="526"/>
                  <a:pt x="531" y="513"/>
                </a:cubicBezTo>
                <a:lnTo>
                  <a:pt x="531" y="513"/>
                </a:lnTo>
                <a:cubicBezTo>
                  <a:pt x="531" y="513"/>
                  <a:pt x="532" y="583"/>
                  <a:pt x="558" y="610"/>
                </a:cubicBezTo>
                <a:lnTo>
                  <a:pt x="558" y="610"/>
                </a:lnTo>
                <a:cubicBezTo>
                  <a:pt x="558" y="610"/>
                  <a:pt x="564" y="653"/>
                  <a:pt x="565" y="699"/>
                </a:cubicBezTo>
                <a:lnTo>
                  <a:pt x="565" y="699"/>
                </a:lnTo>
                <a:cubicBezTo>
                  <a:pt x="565" y="699"/>
                  <a:pt x="549" y="711"/>
                  <a:pt x="536" y="738"/>
                </a:cubicBezTo>
                <a:lnTo>
                  <a:pt x="536" y="738"/>
                </a:lnTo>
                <a:cubicBezTo>
                  <a:pt x="536" y="735"/>
                  <a:pt x="532" y="738"/>
                  <a:pt x="524" y="751"/>
                </a:cubicBezTo>
                <a:lnTo>
                  <a:pt x="524" y="751"/>
                </a:lnTo>
                <a:cubicBezTo>
                  <a:pt x="524" y="751"/>
                  <a:pt x="514" y="756"/>
                  <a:pt x="493" y="763"/>
                </a:cubicBezTo>
                <a:lnTo>
                  <a:pt x="493" y="763"/>
                </a:lnTo>
                <a:cubicBezTo>
                  <a:pt x="472" y="769"/>
                  <a:pt x="210" y="859"/>
                  <a:pt x="189" y="873"/>
                </a:cubicBezTo>
                <a:lnTo>
                  <a:pt x="189" y="873"/>
                </a:lnTo>
                <a:cubicBezTo>
                  <a:pt x="189" y="873"/>
                  <a:pt x="165" y="865"/>
                  <a:pt x="157" y="903"/>
                </a:cubicBezTo>
                <a:lnTo>
                  <a:pt x="157" y="903"/>
                </a:lnTo>
                <a:cubicBezTo>
                  <a:pt x="148" y="941"/>
                  <a:pt x="9" y="1665"/>
                  <a:pt x="0" y="1743"/>
                </a:cubicBezTo>
                <a:lnTo>
                  <a:pt x="0" y="1743"/>
                </a:lnTo>
                <a:cubicBezTo>
                  <a:pt x="0" y="1743"/>
                  <a:pt x="62" y="2433"/>
                  <a:pt x="106" y="2500"/>
                </a:cubicBezTo>
                <a:lnTo>
                  <a:pt x="106" y="2500"/>
                </a:lnTo>
                <a:cubicBezTo>
                  <a:pt x="111" y="2513"/>
                  <a:pt x="137" y="2513"/>
                  <a:pt x="151" y="2507"/>
                </a:cubicBezTo>
                <a:lnTo>
                  <a:pt x="151" y="2507"/>
                </a:lnTo>
                <a:cubicBezTo>
                  <a:pt x="151" y="2507"/>
                  <a:pt x="151" y="2506"/>
                  <a:pt x="152" y="2506"/>
                </a:cubicBezTo>
                <a:lnTo>
                  <a:pt x="152" y="2506"/>
                </a:lnTo>
                <a:cubicBezTo>
                  <a:pt x="164" y="2535"/>
                  <a:pt x="188" y="2588"/>
                  <a:pt x="199" y="2601"/>
                </a:cubicBezTo>
                <a:lnTo>
                  <a:pt x="199" y="2601"/>
                </a:lnTo>
                <a:cubicBezTo>
                  <a:pt x="207" y="2609"/>
                  <a:pt x="211" y="2613"/>
                  <a:pt x="213" y="2615"/>
                </a:cubicBezTo>
                <a:lnTo>
                  <a:pt x="213" y="2615"/>
                </a:lnTo>
                <a:cubicBezTo>
                  <a:pt x="214" y="2652"/>
                  <a:pt x="216" y="2686"/>
                  <a:pt x="216" y="2705"/>
                </a:cubicBezTo>
                <a:lnTo>
                  <a:pt x="216" y="2705"/>
                </a:lnTo>
                <a:cubicBezTo>
                  <a:pt x="212" y="2839"/>
                  <a:pt x="309" y="3370"/>
                  <a:pt x="323" y="3518"/>
                </a:cubicBezTo>
                <a:lnTo>
                  <a:pt x="323" y="3518"/>
                </a:lnTo>
                <a:cubicBezTo>
                  <a:pt x="337" y="3666"/>
                  <a:pt x="365" y="4073"/>
                  <a:pt x="376" y="4228"/>
                </a:cubicBezTo>
                <a:lnTo>
                  <a:pt x="376" y="4228"/>
                </a:lnTo>
                <a:cubicBezTo>
                  <a:pt x="388" y="4404"/>
                  <a:pt x="417" y="4580"/>
                  <a:pt x="434" y="4755"/>
                </a:cubicBezTo>
                <a:lnTo>
                  <a:pt x="434" y="4755"/>
                </a:lnTo>
                <a:cubicBezTo>
                  <a:pt x="435" y="4778"/>
                  <a:pt x="446" y="4812"/>
                  <a:pt x="441" y="4834"/>
                </a:cubicBezTo>
                <a:lnTo>
                  <a:pt x="441" y="4834"/>
                </a:lnTo>
                <a:cubicBezTo>
                  <a:pt x="437" y="4849"/>
                  <a:pt x="423" y="4853"/>
                  <a:pt x="429" y="4870"/>
                </a:cubicBezTo>
                <a:lnTo>
                  <a:pt x="429" y="4870"/>
                </a:lnTo>
                <a:cubicBezTo>
                  <a:pt x="433" y="4881"/>
                  <a:pt x="448" y="4887"/>
                  <a:pt x="446" y="4901"/>
                </a:cubicBezTo>
                <a:lnTo>
                  <a:pt x="446" y="4901"/>
                </a:lnTo>
                <a:cubicBezTo>
                  <a:pt x="446" y="4907"/>
                  <a:pt x="442" y="4912"/>
                  <a:pt x="439" y="4917"/>
                </a:cubicBezTo>
                <a:lnTo>
                  <a:pt x="439" y="4917"/>
                </a:lnTo>
                <a:cubicBezTo>
                  <a:pt x="436" y="4923"/>
                  <a:pt x="434" y="4929"/>
                  <a:pt x="437" y="4934"/>
                </a:cubicBezTo>
                <a:lnTo>
                  <a:pt x="437" y="4934"/>
                </a:lnTo>
                <a:cubicBezTo>
                  <a:pt x="438" y="4937"/>
                  <a:pt x="443" y="4937"/>
                  <a:pt x="443" y="4940"/>
                </a:cubicBezTo>
                <a:lnTo>
                  <a:pt x="443" y="4940"/>
                </a:lnTo>
                <a:cubicBezTo>
                  <a:pt x="438" y="4976"/>
                  <a:pt x="441" y="5000"/>
                  <a:pt x="443" y="5025"/>
                </a:cubicBezTo>
                <a:lnTo>
                  <a:pt x="443" y="5025"/>
                </a:lnTo>
                <a:cubicBezTo>
                  <a:pt x="452" y="5031"/>
                  <a:pt x="472" y="5035"/>
                  <a:pt x="498" y="5037"/>
                </a:cubicBezTo>
                <a:lnTo>
                  <a:pt x="498" y="5037"/>
                </a:lnTo>
                <a:cubicBezTo>
                  <a:pt x="485" y="5084"/>
                  <a:pt x="433" y="5143"/>
                  <a:pt x="366" y="5205"/>
                </a:cubicBezTo>
                <a:lnTo>
                  <a:pt x="366" y="5205"/>
                </a:lnTo>
                <a:cubicBezTo>
                  <a:pt x="333" y="5236"/>
                  <a:pt x="272" y="5333"/>
                  <a:pt x="350" y="5367"/>
                </a:cubicBezTo>
                <a:lnTo>
                  <a:pt x="350" y="5367"/>
                </a:lnTo>
                <a:cubicBezTo>
                  <a:pt x="419" y="5382"/>
                  <a:pt x="548" y="5365"/>
                  <a:pt x="599" y="5332"/>
                </a:cubicBezTo>
                <a:lnTo>
                  <a:pt x="599" y="5332"/>
                </a:lnTo>
                <a:cubicBezTo>
                  <a:pt x="649" y="5299"/>
                  <a:pt x="635" y="5260"/>
                  <a:pt x="649" y="5252"/>
                </a:cubicBezTo>
                <a:lnTo>
                  <a:pt x="649" y="5252"/>
                </a:lnTo>
                <a:cubicBezTo>
                  <a:pt x="661" y="5244"/>
                  <a:pt x="757" y="5226"/>
                  <a:pt x="757" y="5202"/>
                </a:cubicBezTo>
                <a:lnTo>
                  <a:pt x="757" y="5202"/>
                </a:lnTo>
                <a:cubicBezTo>
                  <a:pt x="757" y="5179"/>
                  <a:pt x="765" y="5148"/>
                  <a:pt x="757" y="5135"/>
                </a:cubicBezTo>
                <a:lnTo>
                  <a:pt x="757" y="5135"/>
                </a:lnTo>
                <a:cubicBezTo>
                  <a:pt x="749" y="5122"/>
                  <a:pt x="758" y="5107"/>
                  <a:pt x="760" y="5082"/>
                </a:cubicBezTo>
                <a:lnTo>
                  <a:pt x="760" y="5082"/>
                </a:lnTo>
                <a:cubicBezTo>
                  <a:pt x="761" y="5070"/>
                  <a:pt x="756" y="5050"/>
                  <a:pt x="748" y="5031"/>
                </a:cubicBezTo>
                <a:lnTo>
                  <a:pt x="748" y="5031"/>
                </a:lnTo>
                <a:cubicBezTo>
                  <a:pt x="748" y="5030"/>
                  <a:pt x="749" y="5030"/>
                  <a:pt x="750" y="5029"/>
                </a:cubicBezTo>
                <a:lnTo>
                  <a:pt x="750" y="5029"/>
                </a:lnTo>
                <a:cubicBezTo>
                  <a:pt x="762" y="4977"/>
                  <a:pt x="752" y="4923"/>
                  <a:pt x="767" y="4870"/>
                </a:cubicBezTo>
                <a:lnTo>
                  <a:pt x="767" y="4870"/>
                </a:lnTo>
                <a:cubicBezTo>
                  <a:pt x="773" y="4846"/>
                  <a:pt x="764" y="4833"/>
                  <a:pt x="761" y="4811"/>
                </a:cubicBezTo>
                <a:lnTo>
                  <a:pt x="761" y="4811"/>
                </a:lnTo>
                <a:cubicBezTo>
                  <a:pt x="758" y="4791"/>
                  <a:pt x="763" y="4766"/>
                  <a:pt x="764" y="4746"/>
                </a:cubicBezTo>
                <a:lnTo>
                  <a:pt x="764" y="4746"/>
                </a:lnTo>
                <a:cubicBezTo>
                  <a:pt x="766" y="4700"/>
                  <a:pt x="767" y="4653"/>
                  <a:pt x="768" y="4607"/>
                </a:cubicBezTo>
                <a:lnTo>
                  <a:pt x="768" y="4607"/>
                </a:lnTo>
                <a:cubicBezTo>
                  <a:pt x="770" y="4532"/>
                  <a:pt x="766" y="4456"/>
                  <a:pt x="761" y="4381"/>
                </a:cubicBezTo>
                <a:lnTo>
                  <a:pt x="761" y="4381"/>
                </a:lnTo>
                <a:cubicBezTo>
                  <a:pt x="751" y="4226"/>
                  <a:pt x="705" y="3956"/>
                  <a:pt x="708" y="3870"/>
                </a:cubicBezTo>
                <a:lnTo>
                  <a:pt x="708" y="3870"/>
                </a:lnTo>
                <a:cubicBezTo>
                  <a:pt x="712" y="3784"/>
                  <a:pt x="698" y="3694"/>
                  <a:pt x="708" y="3582"/>
                </a:cubicBezTo>
                <a:lnTo>
                  <a:pt x="708" y="3582"/>
                </a:lnTo>
                <a:cubicBezTo>
                  <a:pt x="711" y="3554"/>
                  <a:pt x="716" y="3500"/>
                  <a:pt x="721" y="3434"/>
                </a:cubicBezTo>
                <a:lnTo>
                  <a:pt x="721" y="3434"/>
                </a:lnTo>
                <a:cubicBezTo>
                  <a:pt x="721" y="3434"/>
                  <a:pt x="721" y="3435"/>
                  <a:pt x="722" y="3436"/>
                </a:cubicBezTo>
                <a:lnTo>
                  <a:pt x="722" y="3436"/>
                </a:lnTo>
                <a:cubicBezTo>
                  <a:pt x="735" y="3431"/>
                  <a:pt x="732" y="3370"/>
                  <a:pt x="733" y="3356"/>
                </a:cubicBezTo>
                <a:lnTo>
                  <a:pt x="733" y="3356"/>
                </a:lnTo>
                <a:cubicBezTo>
                  <a:pt x="736" y="3323"/>
                  <a:pt x="738" y="3290"/>
                  <a:pt x="741" y="3258"/>
                </a:cubicBezTo>
                <a:lnTo>
                  <a:pt x="741" y="3258"/>
                </a:lnTo>
                <a:cubicBezTo>
                  <a:pt x="741" y="3235"/>
                  <a:pt x="742" y="3214"/>
                  <a:pt x="743" y="3191"/>
                </a:cubicBezTo>
                <a:lnTo>
                  <a:pt x="743" y="3191"/>
                </a:lnTo>
                <a:cubicBezTo>
                  <a:pt x="755" y="3073"/>
                  <a:pt x="766" y="2966"/>
                  <a:pt x="774" y="2931"/>
                </a:cubicBezTo>
                <a:lnTo>
                  <a:pt x="774" y="2931"/>
                </a:lnTo>
                <a:cubicBezTo>
                  <a:pt x="775" y="2930"/>
                  <a:pt x="776" y="2929"/>
                  <a:pt x="776" y="2927"/>
                </a:cubicBezTo>
                <a:lnTo>
                  <a:pt x="776" y="2927"/>
                </a:lnTo>
                <a:cubicBezTo>
                  <a:pt x="777" y="2925"/>
                  <a:pt x="778" y="2923"/>
                  <a:pt x="778" y="2921"/>
                </a:cubicBezTo>
                <a:lnTo>
                  <a:pt x="778" y="2921"/>
                </a:lnTo>
                <a:cubicBezTo>
                  <a:pt x="800" y="2902"/>
                  <a:pt x="927" y="3359"/>
                  <a:pt x="958" y="3521"/>
                </a:cubicBezTo>
                <a:lnTo>
                  <a:pt x="958" y="3521"/>
                </a:lnTo>
                <a:cubicBezTo>
                  <a:pt x="989" y="3687"/>
                  <a:pt x="1076" y="3944"/>
                  <a:pt x="1104" y="4151"/>
                </a:cubicBezTo>
                <a:lnTo>
                  <a:pt x="1104" y="4151"/>
                </a:lnTo>
                <a:cubicBezTo>
                  <a:pt x="1132" y="4358"/>
                  <a:pt x="1192" y="4732"/>
                  <a:pt x="1220" y="4867"/>
                </a:cubicBezTo>
                <a:lnTo>
                  <a:pt x="1220" y="4867"/>
                </a:lnTo>
                <a:cubicBezTo>
                  <a:pt x="1223" y="4879"/>
                  <a:pt x="1227" y="4892"/>
                  <a:pt x="1228" y="4904"/>
                </a:cubicBezTo>
                <a:lnTo>
                  <a:pt x="1228" y="4904"/>
                </a:lnTo>
                <a:cubicBezTo>
                  <a:pt x="1230" y="4914"/>
                  <a:pt x="1227" y="4925"/>
                  <a:pt x="1229" y="4935"/>
                </a:cubicBezTo>
                <a:lnTo>
                  <a:pt x="1229" y="4935"/>
                </a:lnTo>
                <a:cubicBezTo>
                  <a:pt x="1231" y="4943"/>
                  <a:pt x="1238" y="4949"/>
                  <a:pt x="1240" y="4957"/>
                </a:cubicBezTo>
                <a:lnTo>
                  <a:pt x="1240" y="4957"/>
                </a:lnTo>
                <a:cubicBezTo>
                  <a:pt x="1245" y="4993"/>
                  <a:pt x="1262" y="5034"/>
                  <a:pt x="1276" y="5071"/>
                </a:cubicBezTo>
                <a:lnTo>
                  <a:pt x="1276" y="5071"/>
                </a:lnTo>
                <a:cubicBezTo>
                  <a:pt x="1282" y="5072"/>
                  <a:pt x="1288" y="5073"/>
                  <a:pt x="1293" y="5075"/>
                </a:cubicBezTo>
                <a:lnTo>
                  <a:pt x="1293" y="5075"/>
                </a:lnTo>
                <a:cubicBezTo>
                  <a:pt x="1288" y="5096"/>
                  <a:pt x="1291" y="5118"/>
                  <a:pt x="1292" y="5129"/>
                </a:cubicBezTo>
                <a:lnTo>
                  <a:pt x="1292" y="5129"/>
                </a:lnTo>
                <a:cubicBezTo>
                  <a:pt x="1293" y="5145"/>
                  <a:pt x="1306" y="5138"/>
                  <a:pt x="1298" y="5145"/>
                </a:cubicBezTo>
                <a:lnTo>
                  <a:pt x="1298" y="5145"/>
                </a:lnTo>
                <a:cubicBezTo>
                  <a:pt x="1289" y="5152"/>
                  <a:pt x="1291" y="5219"/>
                  <a:pt x="1298" y="5229"/>
                </a:cubicBezTo>
                <a:lnTo>
                  <a:pt x="1298" y="5229"/>
                </a:lnTo>
                <a:cubicBezTo>
                  <a:pt x="1305" y="5239"/>
                  <a:pt x="1336" y="5257"/>
                  <a:pt x="1359" y="5265"/>
                </a:cubicBezTo>
                <a:lnTo>
                  <a:pt x="1359" y="5265"/>
                </a:lnTo>
                <a:cubicBezTo>
                  <a:pt x="1382" y="5274"/>
                  <a:pt x="1388" y="5288"/>
                  <a:pt x="1389" y="5309"/>
                </a:cubicBezTo>
                <a:lnTo>
                  <a:pt x="1389" y="5309"/>
                </a:lnTo>
                <a:cubicBezTo>
                  <a:pt x="1391" y="5329"/>
                  <a:pt x="1396" y="5334"/>
                  <a:pt x="1447" y="5365"/>
                </a:cubicBezTo>
                <a:lnTo>
                  <a:pt x="1447" y="5365"/>
                </a:lnTo>
                <a:cubicBezTo>
                  <a:pt x="1499" y="5396"/>
                  <a:pt x="1624" y="5396"/>
                  <a:pt x="1643" y="5393"/>
                </a:cubicBezTo>
                <a:lnTo>
                  <a:pt x="1643" y="5393"/>
                </a:lnTo>
                <a:cubicBezTo>
                  <a:pt x="1662" y="5390"/>
                  <a:pt x="1696" y="5394"/>
                  <a:pt x="1705" y="5340"/>
                </a:cubicBezTo>
                <a:lnTo>
                  <a:pt x="1705" y="5340"/>
                </a:lnTo>
                <a:cubicBezTo>
                  <a:pt x="1717" y="5269"/>
                  <a:pt x="1599" y="5161"/>
                  <a:pt x="1564" y="5122"/>
                </a:cubicBezTo>
                <a:lnTo>
                  <a:pt x="1564" y="5122"/>
                </a:lnTo>
                <a:cubicBezTo>
                  <a:pt x="1543" y="5101"/>
                  <a:pt x="1533" y="5065"/>
                  <a:pt x="1529" y="5040"/>
                </a:cubicBezTo>
                <a:close/>
              </a:path>
            </a:pathLst>
          </a:custGeom>
          <a:solidFill>
            <a:schemeClr val="accent1"/>
          </a:solidFill>
          <a:ln>
            <a:noFill/>
          </a:ln>
          <a:effectLst/>
        </p:spPr>
        <p:txBody>
          <a:bodyPr wrap="none" anchor="ctr"/>
          <a:lstStyle/>
          <a:p>
            <a:endParaRPr lang="en-US" sz="3266" dirty="0">
              <a:latin typeface="Lato Light" panose="020F0502020204030203" pitchFamily="34" charset="0"/>
            </a:endParaRPr>
          </a:p>
        </p:txBody>
      </p:sp>
      <p:sp>
        <p:nvSpPr>
          <p:cNvPr id="58" name="Subtitle 2">
            <a:extLst>
              <a:ext uri="{FF2B5EF4-FFF2-40B4-BE49-F238E27FC236}">
                <a16:creationId xmlns:a16="http://schemas.microsoft.com/office/drawing/2014/main" id="{076D00C6-3E2B-684D-BB99-0B9B442D4F7F}"/>
              </a:ext>
            </a:extLst>
          </p:cNvPr>
          <p:cNvSpPr txBox="1">
            <a:spLocks/>
          </p:cNvSpPr>
          <p:nvPr/>
        </p:nvSpPr>
        <p:spPr>
          <a:xfrm>
            <a:off x="1972941" y="4845058"/>
            <a:ext cx="1496478"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Prioritized list of what is required: features, bugs to fix</a:t>
            </a:r>
          </a:p>
        </p:txBody>
      </p:sp>
      <p:sp>
        <p:nvSpPr>
          <p:cNvPr id="59" name="TextBox 58">
            <a:extLst>
              <a:ext uri="{FF2B5EF4-FFF2-40B4-BE49-F238E27FC236}">
                <a16:creationId xmlns:a16="http://schemas.microsoft.com/office/drawing/2014/main" id="{ADDDC4FC-0FD9-4D4D-BE8E-F23D2D8262E1}"/>
              </a:ext>
            </a:extLst>
          </p:cNvPr>
          <p:cNvSpPr txBox="1"/>
          <p:nvPr/>
        </p:nvSpPr>
        <p:spPr>
          <a:xfrm>
            <a:off x="2185616" y="2668958"/>
            <a:ext cx="1071127" cy="307777"/>
          </a:xfrm>
          <a:prstGeom prst="rect">
            <a:avLst/>
          </a:prstGeom>
          <a:noFill/>
        </p:spPr>
        <p:txBody>
          <a:bodyPr wrap="none" rtlCol="0" anchor="ctr" anchorCtr="0">
            <a:spAutoFit/>
          </a:bodyPr>
          <a:lstStyle/>
          <a:p>
            <a:pPr algn="ctr"/>
            <a:r>
              <a:rPr lang="en-US" sz="1400" b="1" dirty="0">
                <a:solidFill>
                  <a:schemeClr val="accent3"/>
                </a:solidFill>
                <a:latin typeface="Poppins" pitchFamily="2" charset="77"/>
                <a:ea typeface="League Spartan" charset="0"/>
                <a:cs typeface="Poppins" pitchFamily="2" charset="77"/>
              </a:rPr>
              <a:t>FEATURES</a:t>
            </a:r>
          </a:p>
        </p:txBody>
      </p:sp>
      <p:sp>
        <p:nvSpPr>
          <p:cNvPr id="60" name="Right Arrow 59">
            <a:extLst>
              <a:ext uri="{FF2B5EF4-FFF2-40B4-BE49-F238E27FC236}">
                <a16:creationId xmlns:a16="http://schemas.microsoft.com/office/drawing/2014/main" id="{594BF708-53AA-6840-B9F2-2FA4664ED7DA}"/>
              </a:ext>
            </a:extLst>
          </p:cNvPr>
          <p:cNvSpPr/>
          <p:nvPr/>
        </p:nvSpPr>
        <p:spPr>
          <a:xfrm rot="5400000">
            <a:off x="2516362" y="3055699"/>
            <a:ext cx="409633" cy="444478"/>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Right Arrow 60">
            <a:extLst>
              <a:ext uri="{FF2B5EF4-FFF2-40B4-BE49-F238E27FC236}">
                <a16:creationId xmlns:a16="http://schemas.microsoft.com/office/drawing/2014/main" id="{6EFAE104-F3C7-9A4F-B772-1249CA51D57B}"/>
              </a:ext>
            </a:extLst>
          </p:cNvPr>
          <p:cNvSpPr/>
          <p:nvPr/>
        </p:nvSpPr>
        <p:spPr>
          <a:xfrm rot="5400000">
            <a:off x="2398645" y="2249333"/>
            <a:ext cx="409633" cy="210629"/>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2" name="Right Arrow 61">
            <a:extLst>
              <a:ext uri="{FF2B5EF4-FFF2-40B4-BE49-F238E27FC236}">
                <a16:creationId xmlns:a16="http://schemas.microsoft.com/office/drawing/2014/main" id="{E91E9664-67F0-9948-B6B4-1E70D5062F0E}"/>
              </a:ext>
            </a:extLst>
          </p:cNvPr>
          <p:cNvSpPr/>
          <p:nvPr/>
        </p:nvSpPr>
        <p:spPr>
          <a:xfrm rot="5400000">
            <a:off x="2634079" y="2249333"/>
            <a:ext cx="409633" cy="210629"/>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3" name="Right Arrow 62">
            <a:extLst>
              <a:ext uri="{FF2B5EF4-FFF2-40B4-BE49-F238E27FC236}">
                <a16:creationId xmlns:a16="http://schemas.microsoft.com/office/drawing/2014/main" id="{C471940C-A6CE-154C-964C-55794CDBEE7C}"/>
              </a:ext>
            </a:extLst>
          </p:cNvPr>
          <p:cNvSpPr/>
          <p:nvPr/>
        </p:nvSpPr>
        <p:spPr>
          <a:xfrm rot="5400000">
            <a:off x="2869512" y="2249333"/>
            <a:ext cx="409633" cy="210629"/>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4" name="Right Arrow 63">
            <a:extLst>
              <a:ext uri="{FF2B5EF4-FFF2-40B4-BE49-F238E27FC236}">
                <a16:creationId xmlns:a16="http://schemas.microsoft.com/office/drawing/2014/main" id="{6F0B0AF5-4B3B-F64F-9A37-7F54A77A9012}"/>
              </a:ext>
            </a:extLst>
          </p:cNvPr>
          <p:cNvSpPr/>
          <p:nvPr/>
        </p:nvSpPr>
        <p:spPr>
          <a:xfrm rot="5400000">
            <a:off x="2163212" y="2249333"/>
            <a:ext cx="409633" cy="210629"/>
          </a:xfrm>
          <a:prstGeom prst="rightArrow">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5" name="TextBox 64">
            <a:extLst>
              <a:ext uri="{FF2B5EF4-FFF2-40B4-BE49-F238E27FC236}">
                <a16:creationId xmlns:a16="http://schemas.microsoft.com/office/drawing/2014/main" id="{6A95C7F4-C9E9-B847-9FF0-9A12E2B51541}"/>
              </a:ext>
            </a:extLst>
          </p:cNvPr>
          <p:cNvSpPr txBox="1"/>
          <p:nvPr/>
        </p:nvSpPr>
        <p:spPr>
          <a:xfrm>
            <a:off x="1517969" y="1517117"/>
            <a:ext cx="2406428" cy="523220"/>
          </a:xfrm>
          <a:prstGeom prst="rect">
            <a:avLst/>
          </a:prstGeom>
          <a:noFill/>
        </p:spPr>
        <p:txBody>
          <a:bodyPr wrap="none" rtlCol="0" anchor="ctr" anchorCtr="0">
            <a:spAutoFit/>
          </a:bodyPr>
          <a:lstStyle/>
          <a:p>
            <a:pPr algn="ctr"/>
            <a:r>
              <a:rPr lang="en-US" sz="1400" b="1" dirty="0">
                <a:solidFill>
                  <a:schemeClr val="accent1"/>
                </a:solidFill>
                <a:latin typeface="Poppins" pitchFamily="2" charset="77"/>
                <a:ea typeface="League Spartan" charset="0"/>
                <a:cs typeface="Poppins" pitchFamily="2" charset="77"/>
              </a:rPr>
              <a:t>INPUT FROM</a:t>
            </a:r>
          </a:p>
          <a:p>
            <a:pPr algn="ctr"/>
            <a:r>
              <a:rPr lang="en-US" sz="1400" b="1" dirty="0">
                <a:solidFill>
                  <a:schemeClr val="accent1"/>
                </a:solidFill>
                <a:latin typeface="Poppins" pitchFamily="2" charset="77"/>
                <a:ea typeface="League Spartan" charset="0"/>
                <a:cs typeface="Poppins" pitchFamily="2" charset="77"/>
              </a:rPr>
              <a:t>END-USERS/CUSTOMERS</a:t>
            </a:r>
          </a:p>
        </p:txBody>
      </p:sp>
    </p:spTree>
    <p:extLst>
      <p:ext uri="{BB962C8B-B14F-4D97-AF65-F5344CB8AC3E}">
        <p14:creationId xmlns:p14="http://schemas.microsoft.com/office/powerpoint/2010/main" val="1206217409"/>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Oval 28">
            <a:extLst>
              <a:ext uri="{FF2B5EF4-FFF2-40B4-BE49-F238E27FC236}">
                <a16:creationId xmlns:a16="http://schemas.microsoft.com/office/drawing/2014/main" id="{B90AD960-13CD-074F-BE9B-BD611457CEA5}"/>
              </a:ext>
            </a:extLst>
          </p:cNvPr>
          <p:cNvSpPr/>
          <p:nvPr/>
        </p:nvSpPr>
        <p:spPr>
          <a:xfrm>
            <a:off x="5950034" y="2234366"/>
            <a:ext cx="3188975" cy="318897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4" name="Freeform 73">
            <a:extLst>
              <a:ext uri="{FF2B5EF4-FFF2-40B4-BE49-F238E27FC236}">
                <a16:creationId xmlns:a16="http://schemas.microsoft.com/office/drawing/2014/main" id="{04215DE2-509D-0C4D-8845-03D99B5B66FC}"/>
              </a:ext>
            </a:extLst>
          </p:cNvPr>
          <p:cNvSpPr/>
          <p:nvPr/>
        </p:nvSpPr>
        <p:spPr>
          <a:xfrm>
            <a:off x="1444987" y="5561742"/>
            <a:ext cx="2005687" cy="815562"/>
          </a:xfrm>
          <a:custGeom>
            <a:avLst/>
            <a:gdLst>
              <a:gd name="connsiteX0" fmla="*/ 0 w 3697526"/>
              <a:gd name="connsiteY0" fmla="*/ 0 h 1503505"/>
              <a:gd name="connsiteX1" fmla="*/ 3309068 w 3697526"/>
              <a:gd name="connsiteY1" fmla="*/ 0 h 1503505"/>
              <a:gd name="connsiteX2" fmla="*/ 3697526 w 3697526"/>
              <a:gd name="connsiteY2" fmla="*/ 751752 h 1503505"/>
              <a:gd name="connsiteX3" fmla="*/ 3309068 w 3697526"/>
              <a:gd name="connsiteY3" fmla="*/ 1503505 h 1503505"/>
              <a:gd name="connsiteX4" fmla="*/ 0 w 3697526"/>
              <a:gd name="connsiteY4" fmla="*/ 1503505 h 1503505"/>
              <a:gd name="connsiteX5" fmla="*/ 0 w 3697526"/>
              <a:gd name="connsiteY5" fmla="*/ 0 h 1503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97526" h="1503505">
                <a:moveTo>
                  <a:pt x="0" y="0"/>
                </a:moveTo>
                <a:lnTo>
                  <a:pt x="3309068" y="0"/>
                </a:lnTo>
                <a:lnTo>
                  <a:pt x="3697526" y="751752"/>
                </a:lnTo>
                <a:lnTo>
                  <a:pt x="3309068" y="1503505"/>
                </a:lnTo>
                <a:lnTo>
                  <a:pt x="0" y="1503505"/>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3" name="Freeform 72">
            <a:extLst>
              <a:ext uri="{FF2B5EF4-FFF2-40B4-BE49-F238E27FC236}">
                <a16:creationId xmlns:a16="http://schemas.microsoft.com/office/drawing/2014/main" id="{2C63DA27-CC66-C040-894E-4A757AA3BDFB}"/>
              </a:ext>
            </a:extLst>
          </p:cNvPr>
          <p:cNvSpPr/>
          <p:nvPr/>
        </p:nvSpPr>
        <p:spPr>
          <a:xfrm>
            <a:off x="3413735" y="5561742"/>
            <a:ext cx="2145776" cy="815562"/>
          </a:xfrm>
          <a:custGeom>
            <a:avLst/>
            <a:gdLst>
              <a:gd name="connsiteX0" fmla="*/ 0 w 3955783"/>
              <a:gd name="connsiteY0" fmla="*/ 0 h 1503505"/>
              <a:gd name="connsiteX1" fmla="*/ 3567325 w 3955783"/>
              <a:gd name="connsiteY1" fmla="*/ 0 h 1503505"/>
              <a:gd name="connsiteX2" fmla="*/ 3955783 w 3955783"/>
              <a:gd name="connsiteY2" fmla="*/ 751752 h 1503505"/>
              <a:gd name="connsiteX3" fmla="*/ 3567325 w 3955783"/>
              <a:gd name="connsiteY3" fmla="*/ 1503505 h 1503505"/>
              <a:gd name="connsiteX4" fmla="*/ 0 w 3955783"/>
              <a:gd name="connsiteY4" fmla="*/ 1503505 h 1503505"/>
              <a:gd name="connsiteX5" fmla="*/ 388458 w 3955783"/>
              <a:gd name="connsiteY5" fmla="*/ 751752 h 1503505"/>
              <a:gd name="connsiteX6" fmla="*/ 388459 w 3955783"/>
              <a:gd name="connsiteY6" fmla="*/ 751751 h 1503505"/>
              <a:gd name="connsiteX7" fmla="*/ 388458 w 3955783"/>
              <a:gd name="connsiteY7" fmla="*/ 751751 h 1503505"/>
              <a:gd name="connsiteX8" fmla="*/ 0 w 3955783"/>
              <a:gd name="connsiteY8" fmla="*/ 0 h 1503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55783" h="1503505">
                <a:moveTo>
                  <a:pt x="0" y="0"/>
                </a:moveTo>
                <a:lnTo>
                  <a:pt x="3567325" y="0"/>
                </a:lnTo>
                <a:lnTo>
                  <a:pt x="3955783" y="751752"/>
                </a:lnTo>
                <a:lnTo>
                  <a:pt x="3567325" y="1503505"/>
                </a:lnTo>
                <a:lnTo>
                  <a:pt x="0" y="1503505"/>
                </a:lnTo>
                <a:lnTo>
                  <a:pt x="388458" y="751752"/>
                </a:lnTo>
                <a:lnTo>
                  <a:pt x="388459" y="751751"/>
                </a:lnTo>
                <a:lnTo>
                  <a:pt x="388458" y="751751"/>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1" name="Freeform 70">
            <a:extLst>
              <a:ext uri="{FF2B5EF4-FFF2-40B4-BE49-F238E27FC236}">
                <a16:creationId xmlns:a16="http://schemas.microsoft.com/office/drawing/2014/main" id="{A0178476-E0A0-ED41-90BE-2A699431A59B}"/>
              </a:ext>
            </a:extLst>
          </p:cNvPr>
          <p:cNvSpPr/>
          <p:nvPr/>
        </p:nvSpPr>
        <p:spPr>
          <a:xfrm>
            <a:off x="7631410" y="5561742"/>
            <a:ext cx="3115604" cy="815562"/>
          </a:xfrm>
          <a:custGeom>
            <a:avLst/>
            <a:gdLst>
              <a:gd name="connsiteX0" fmla="*/ 1 w 5743682"/>
              <a:gd name="connsiteY0" fmla="*/ 0 h 1503505"/>
              <a:gd name="connsiteX1" fmla="*/ 5355224 w 5743682"/>
              <a:gd name="connsiteY1" fmla="*/ 0 h 1503505"/>
              <a:gd name="connsiteX2" fmla="*/ 5743682 w 5743682"/>
              <a:gd name="connsiteY2" fmla="*/ 751752 h 1503505"/>
              <a:gd name="connsiteX3" fmla="*/ 5355224 w 5743682"/>
              <a:gd name="connsiteY3" fmla="*/ 1503505 h 1503505"/>
              <a:gd name="connsiteX4" fmla="*/ 0 w 5743682"/>
              <a:gd name="connsiteY4" fmla="*/ 1503505 h 1503505"/>
              <a:gd name="connsiteX5" fmla="*/ 388459 w 5743682"/>
              <a:gd name="connsiteY5" fmla="*/ 751752 h 1503505"/>
              <a:gd name="connsiteX6" fmla="*/ 388460 w 5743682"/>
              <a:gd name="connsiteY6" fmla="*/ 751751 h 1503505"/>
              <a:gd name="connsiteX7" fmla="*/ 388459 w 5743682"/>
              <a:gd name="connsiteY7" fmla="*/ 751751 h 1503505"/>
              <a:gd name="connsiteX8" fmla="*/ 1 w 5743682"/>
              <a:gd name="connsiteY8" fmla="*/ 0 h 1503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743682" h="1503505">
                <a:moveTo>
                  <a:pt x="1" y="0"/>
                </a:moveTo>
                <a:lnTo>
                  <a:pt x="5355224" y="0"/>
                </a:lnTo>
                <a:lnTo>
                  <a:pt x="5743682" y="751752"/>
                </a:lnTo>
                <a:lnTo>
                  <a:pt x="5355224" y="1503505"/>
                </a:lnTo>
                <a:lnTo>
                  <a:pt x="0" y="1503505"/>
                </a:lnTo>
                <a:lnTo>
                  <a:pt x="388459" y="751752"/>
                </a:lnTo>
                <a:lnTo>
                  <a:pt x="388460" y="751751"/>
                </a:lnTo>
                <a:lnTo>
                  <a:pt x="388459" y="751751"/>
                </a:lnTo>
                <a:lnTo>
                  <a:pt x="1"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4" name="Freeform 53">
            <a:extLst>
              <a:ext uri="{FF2B5EF4-FFF2-40B4-BE49-F238E27FC236}">
                <a16:creationId xmlns:a16="http://schemas.microsoft.com/office/drawing/2014/main" id="{895BEA65-2863-9B45-ABE1-8AE5E08DC4C7}"/>
              </a:ext>
            </a:extLst>
          </p:cNvPr>
          <p:cNvSpPr/>
          <p:nvPr/>
        </p:nvSpPr>
        <p:spPr>
          <a:xfrm>
            <a:off x="6349456" y="1280402"/>
            <a:ext cx="2372989" cy="1006015"/>
          </a:xfrm>
          <a:custGeom>
            <a:avLst/>
            <a:gdLst>
              <a:gd name="connsiteX0" fmla="*/ 2203130 w 4374655"/>
              <a:gd name="connsiteY0" fmla="*/ 0 h 1854609"/>
              <a:gd name="connsiteX1" fmla="*/ 4239962 w 4374655"/>
              <a:gd name="connsiteY1" fmla="*/ 463286 h 1854609"/>
              <a:gd name="connsiteX2" fmla="*/ 4374655 w 4374655"/>
              <a:gd name="connsiteY2" fmla="*/ 532271 h 1854609"/>
              <a:gd name="connsiteX3" fmla="*/ 3695722 w 4374655"/>
              <a:gd name="connsiteY3" fmla="*/ 967685 h 1854609"/>
              <a:gd name="connsiteX4" fmla="*/ 3695721 w 4374655"/>
              <a:gd name="connsiteY4" fmla="*/ 967685 h 1854609"/>
              <a:gd name="connsiteX5" fmla="*/ 3695722 w 4374655"/>
              <a:gd name="connsiteY5" fmla="*/ 967686 h 1854609"/>
              <a:gd name="connsiteX6" fmla="*/ 3654316 w 4374655"/>
              <a:gd name="connsiteY6" fmla="*/ 1854609 h 1854609"/>
              <a:gd name="connsiteX7" fmla="*/ 3446619 w 4374655"/>
              <a:gd name="connsiteY7" fmla="*/ 1754556 h 1854609"/>
              <a:gd name="connsiteX8" fmla="*/ 2203129 w 4374655"/>
              <a:gd name="connsiteY8" fmla="*/ 1503507 h 1854609"/>
              <a:gd name="connsiteX9" fmla="*/ 959639 w 4374655"/>
              <a:gd name="connsiteY9" fmla="*/ 1754556 h 1854609"/>
              <a:gd name="connsiteX10" fmla="*/ 787924 w 4374655"/>
              <a:gd name="connsiteY10" fmla="*/ 1837276 h 1854609"/>
              <a:gd name="connsiteX11" fmla="*/ 37707 w 4374655"/>
              <a:gd name="connsiteY11" fmla="*/ 1356146 h 1854609"/>
              <a:gd name="connsiteX12" fmla="*/ 0 w 4374655"/>
              <a:gd name="connsiteY12" fmla="*/ 548459 h 1854609"/>
              <a:gd name="connsiteX13" fmla="*/ 166298 w 4374655"/>
              <a:gd name="connsiteY13" fmla="*/ 463286 h 1854609"/>
              <a:gd name="connsiteX14" fmla="*/ 2203130 w 4374655"/>
              <a:gd name="connsiteY14" fmla="*/ 0 h 1854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74655" h="1854609">
                <a:moveTo>
                  <a:pt x="2203130" y="0"/>
                </a:moveTo>
                <a:cubicBezTo>
                  <a:pt x="2932890" y="0"/>
                  <a:pt x="3623789" y="166384"/>
                  <a:pt x="4239962" y="463286"/>
                </a:cubicBezTo>
                <a:lnTo>
                  <a:pt x="4374655" y="532271"/>
                </a:lnTo>
                <a:lnTo>
                  <a:pt x="3695722" y="967685"/>
                </a:lnTo>
                <a:lnTo>
                  <a:pt x="3695721" y="967685"/>
                </a:lnTo>
                <a:lnTo>
                  <a:pt x="3695722" y="967686"/>
                </a:lnTo>
                <a:lnTo>
                  <a:pt x="3654316" y="1854609"/>
                </a:lnTo>
                <a:lnTo>
                  <a:pt x="3446619" y="1754556"/>
                </a:lnTo>
                <a:cubicBezTo>
                  <a:pt x="3064420" y="1592900"/>
                  <a:pt x="2644214" y="1503507"/>
                  <a:pt x="2203129" y="1503507"/>
                </a:cubicBezTo>
                <a:cubicBezTo>
                  <a:pt x="1762044" y="1503507"/>
                  <a:pt x="1341838" y="1592900"/>
                  <a:pt x="959639" y="1754556"/>
                </a:cubicBezTo>
                <a:lnTo>
                  <a:pt x="787924" y="1837276"/>
                </a:lnTo>
                <a:lnTo>
                  <a:pt x="37707" y="1356146"/>
                </a:lnTo>
                <a:lnTo>
                  <a:pt x="0" y="548459"/>
                </a:lnTo>
                <a:lnTo>
                  <a:pt x="166298" y="463286"/>
                </a:lnTo>
                <a:cubicBezTo>
                  <a:pt x="782471" y="166384"/>
                  <a:pt x="1473370" y="0"/>
                  <a:pt x="22031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Freeform 51">
            <a:extLst>
              <a:ext uri="{FF2B5EF4-FFF2-40B4-BE49-F238E27FC236}">
                <a16:creationId xmlns:a16="http://schemas.microsoft.com/office/drawing/2014/main" id="{B9A196F4-1B40-ED4E-BB00-6978DF01D20A}"/>
              </a:ext>
            </a:extLst>
          </p:cNvPr>
          <p:cNvSpPr/>
          <p:nvPr/>
        </p:nvSpPr>
        <p:spPr>
          <a:xfrm>
            <a:off x="8482215" y="1654911"/>
            <a:ext cx="1565847" cy="1920823"/>
          </a:xfrm>
          <a:custGeom>
            <a:avLst/>
            <a:gdLst>
              <a:gd name="connsiteX0" fmla="*/ 723485 w 2886671"/>
              <a:gd name="connsiteY0" fmla="*/ 0 h 3541079"/>
              <a:gd name="connsiteX1" fmla="*/ 898110 w 2886671"/>
              <a:gd name="connsiteY1" fmla="*/ 111950 h 3541079"/>
              <a:gd name="connsiteX2" fmla="*/ 2874021 w 2886671"/>
              <a:gd name="connsiteY2" fmla="*/ 3060873 h 3541079"/>
              <a:gd name="connsiteX3" fmla="*/ 2886671 w 2886671"/>
              <a:gd name="connsiteY3" fmla="*/ 3131716 h 3541079"/>
              <a:gd name="connsiteX4" fmla="*/ 2075711 w 2886671"/>
              <a:gd name="connsiteY4" fmla="*/ 2954496 h 3541079"/>
              <a:gd name="connsiteX5" fmla="*/ 2075710 w 2886671"/>
              <a:gd name="connsiteY5" fmla="*/ 2954496 h 3541079"/>
              <a:gd name="connsiteX6" fmla="*/ 2075710 w 2886671"/>
              <a:gd name="connsiteY6" fmla="*/ 2954497 h 3541079"/>
              <a:gd name="connsiteX7" fmla="*/ 1431677 w 2886671"/>
              <a:gd name="connsiteY7" fmla="*/ 3541079 h 3541079"/>
              <a:gd name="connsiteX8" fmla="*/ 1429151 w 2886671"/>
              <a:gd name="connsiteY8" fmla="*/ 3521200 h 3541079"/>
              <a:gd name="connsiteX9" fmla="*/ 57483 w 2886671"/>
              <a:gd name="connsiteY9" fmla="*/ 1358682 h 3541079"/>
              <a:gd name="connsiteX10" fmla="*/ 0 w 2886671"/>
              <a:gd name="connsiteY10" fmla="*/ 1323760 h 3541079"/>
              <a:gd name="connsiteX11" fmla="*/ 41377 w 2886671"/>
              <a:gd name="connsiteY11" fmla="*/ 437450 h 3541079"/>
              <a:gd name="connsiteX12" fmla="*/ 723485 w 2886671"/>
              <a:gd name="connsiteY12" fmla="*/ 0 h 354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86671" h="3541079">
                <a:moveTo>
                  <a:pt x="723485" y="0"/>
                </a:moveTo>
                <a:lnTo>
                  <a:pt x="898110" y="111950"/>
                </a:lnTo>
                <a:cubicBezTo>
                  <a:pt x="1897877" y="787380"/>
                  <a:pt x="2623687" y="1837527"/>
                  <a:pt x="2874021" y="3060873"/>
                </a:cubicBezTo>
                <a:lnTo>
                  <a:pt x="2886671" y="3131716"/>
                </a:lnTo>
                <a:lnTo>
                  <a:pt x="2075711" y="2954496"/>
                </a:lnTo>
                <a:lnTo>
                  <a:pt x="2075710" y="2954496"/>
                </a:lnTo>
                <a:lnTo>
                  <a:pt x="2075710" y="2954497"/>
                </a:lnTo>
                <a:lnTo>
                  <a:pt x="1431677" y="3541079"/>
                </a:lnTo>
                <a:lnTo>
                  <a:pt x="1429151" y="3521200"/>
                </a:lnTo>
                <a:cubicBezTo>
                  <a:pt x="1291800" y="2622289"/>
                  <a:pt x="779791" y="1846663"/>
                  <a:pt x="57483" y="1358682"/>
                </a:cubicBezTo>
                <a:lnTo>
                  <a:pt x="0" y="1323760"/>
                </a:lnTo>
                <a:lnTo>
                  <a:pt x="41377" y="437450"/>
                </a:lnTo>
                <a:lnTo>
                  <a:pt x="72348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Freeform 50">
            <a:extLst>
              <a:ext uri="{FF2B5EF4-FFF2-40B4-BE49-F238E27FC236}">
                <a16:creationId xmlns:a16="http://schemas.microsoft.com/office/drawing/2014/main" id="{6E6241B2-1C8C-5341-9712-67450795F449}"/>
              </a:ext>
            </a:extLst>
          </p:cNvPr>
          <p:cNvSpPr/>
          <p:nvPr/>
        </p:nvSpPr>
        <p:spPr>
          <a:xfrm>
            <a:off x="5039504" y="1664797"/>
            <a:ext cx="1584618" cy="1999822"/>
          </a:xfrm>
          <a:custGeom>
            <a:avLst/>
            <a:gdLst>
              <a:gd name="connsiteX0" fmla="*/ 2137482 w 2921276"/>
              <a:gd name="connsiteY0" fmla="*/ 0 h 3686714"/>
              <a:gd name="connsiteX1" fmla="*/ 2175189 w 2921276"/>
              <a:gd name="connsiteY1" fmla="*/ 807685 h 3686714"/>
              <a:gd name="connsiteX2" fmla="*/ 2175189 w 2921276"/>
              <a:gd name="connsiteY2" fmla="*/ 807686 h 3686714"/>
              <a:gd name="connsiteX3" fmla="*/ 2175190 w 2921276"/>
              <a:gd name="connsiteY3" fmla="*/ 807686 h 3686714"/>
              <a:gd name="connsiteX4" fmla="*/ 2921276 w 2921276"/>
              <a:gd name="connsiteY4" fmla="*/ 1286166 h 3686714"/>
              <a:gd name="connsiteX5" fmla="*/ 2831912 w 2921276"/>
              <a:gd name="connsiteY5" fmla="*/ 1340456 h 3686714"/>
              <a:gd name="connsiteX6" fmla="*/ 1488338 w 2921276"/>
              <a:gd name="connsiteY6" fmla="*/ 3345656 h 3686714"/>
              <a:gd name="connsiteX7" fmla="*/ 1460522 w 2921276"/>
              <a:gd name="connsiteY7" fmla="*/ 3501417 h 3686714"/>
              <a:gd name="connsiteX8" fmla="*/ 612598 w 2921276"/>
              <a:gd name="connsiteY8" fmla="*/ 3686714 h 3686714"/>
              <a:gd name="connsiteX9" fmla="*/ 0 w 2921276"/>
              <a:gd name="connsiteY9" fmla="*/ 3128763 h 3686714"/>
              <a:gd name="connsiteX10" fmla="*/ 15378 w 2921276"/>
              <a:gd name="connsiteY10" fmla="*/ 3042647 h 3686714"/>
              <a:gd name="connsiteX11" fmla="*/ 1991288 w 2921276"/>
              <a:gd name="connsiteY11" fmla="*/ 93724 h 3686714"/>
              <a:gd name="connsiteX12" fmla="*/ 2137482 w 2921276"/>
              <a:gd name="connsiteY12" fmla="*/ 0 h 3686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21276" h="3686714">
                <a:moveTo>
                  <a:pt x="2137482" y="0"/>
                </a:moveTo>
                <a:lnTo>
                  <a:pt x="2175189" y="807685"/>
                </a:lnTo>
                <a:lnTo>
                  <a:pt x="2175189" y="807686"/>
                </a:lnTo>
                <a:lnTo>
                  <a:pt x="2175190" y="807686"/>
                </a:lnTo>
                <a:lnTo>
                  <a:pt x="2921276" y="1286166"/>
                </a:lnTo>
                <a:lnTo>
                  <a:pt x="2831912" y="1340456"/>
                </a:lnTo>
                <a:cubicBezTo>
                  <a:pt x="2152093" y="1799733"/>
                  <a:pt x="1658559" y="2513808"/>
                  <a:pt x="1488338" y="3345656"/>
                </a:cubicBezTo>
                <a:lnTo>
                  <a:pt x="1460522" y="3501417"/>
                </a:lnTo>
                <a:lnTo>
                  <a:pt x="612598" y="3686714"/>
                </a:lnTo>
                <a:lnTo>
                  <a:pt x="0" y="3128763"/>
                </a:lnTo>
                <a:lnTo>
                  <a:pt x="15378" y="3042647"/>
                </a:lnTo>
                <a:cubicBezTo>
                  <a:pt x="265711" y="1819301"/>
                  <a:pt x="991520" y="769154"/>
                  <a:pt x="1991288" y="93724"/>
                </a:cubicBezTo>
                <a:lnTo>
                  <a:pt x="213748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Freeform 45">
            <a:extLst>
              <a:ext uri="{FF2B5EF4-FFF2-40B4-BE49-F238E27FC236}">
                <a16:creationId xmlns:a16="http://schemas.microsoft.com/office/drawing/2014/main" id="{CD311B72-B332-FE4B-9598-D1ECB1BBD370}"/>
              </a:ext>
            </a:extLst>
          </p:cNvPr>
          <p:cNvSpPr/>
          <p:nvPr/>
        </p:nvSpPr>
        <p:spPr>
          <a:xfrm>
            <a:off x="8911910" y="3425404"/>
            <a:ext cx="1181065" cy="2029172"/>
          </a:xfrm>
          <a:custGeom>
            <a:avLst/>
            <a:gdLst>
              <a:gd name="connsiteX0" fmla="*/ 1366476 w 2177318"/>
              <a:gd name="connsiteY0" fmla="*/ 0 h 3740822"/>
              <a:gd name="connsiteX1" fmla="*/ 2141100 w 2177318"/>
              <a:gd name="connsiteY1" fmla="*/ 169279 h 3740822"/>
              <a:gd name="connsiteX2" fmla="*/ 2153062 w 2177318"/>
              <a:gd name="connsiteY2" fmla="*/ 263411 h 3740822"/>
              <a:gd name="connsiteX3" fmla="*/ 2177318 w 2177318"/>
              <a:gd name="connsiteY3" fmla="*/ 743767 h 3740822"/>
              <a:gd name="connsiteX4" fmla="*/ 1104494 w 2177318"/>
              <a:gd name="connsiteY4" fmla="*/ 3732211 h 3740822"/>
              <a:gd name="connsiteX5" fmla="*/ 1097035 w 2177318"/>
              <a:gd name="connsiteY5" fmla="*/ 3740822 h 3740822"/>
              <a:gd name="connsiteX6" fmla="*/ 852378 w 2177318"/>
              <a:gd name="connsiteY6" fmla="*/ 2972958 h 3740822"/>
              <a:gd name="connsiteX7" fmla="*/ 852378 w 2177318"/>
              <a:gd name="connsiteY7" fmla="*/ 2972957 h 3740822"/>
              <a:gd name="connsiteX8" fmla="*/ 852377 w 2177318"/>
              <a:gd name="connsiteY8" fmla="*/ 2972957 h 3740822"/>
              <a:gd name="connsiteX9" fmla="*/ 0 w 2177318"/>
              <a:gd name="connsiteY9" fmla="*/ 2701373 h 3740822"/>
              <a:gd name="connsiteX10" fmla="*/ 128218 w 2177318"/>
              <a:gd name="connsiteY10" fmla="*/ 2529908 h 3740822"/>
              <a:gd name="connsiteX11" fmla="*/ 673809 w 2177318"/>
              <a:gd name="connsiteY11" fmla="*/ 743767 h 3740822"/>
              <a:gd name="connsiteX12" fmla="*/ 671019 w 2177318"/>
              <a:gd name="connsiteY12" fmla="*/ 633419 h 3740822"/>
              <a:gd name="connsiteX13" fmla="*/ 1366476 w 2177318"/>
              <a:gd name="connsiteY13" fmla="*/ 0 h 37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7318" h="3740822">
                <a:moveTo>
                  <a:pt x="1366476" y="0"/>
                </a:moveTo>
                <a:lnTo>
                  <a:pt x="2141100" y="169279"/>
                </a:lnTo>
                <a:lnTo>
                  <a:pt x="2153062" y="263411"/>
                </a:lnTo>
                <a:cubicBezTo>
                  <a:pt x="2169102" y="421348"/>
                  <a:pt x="2177318" y="581598"/>
                  <a:pt x="2177318" y="743767"/>
                </a:cubicBezTo>
                <a:cubicBezTo>
                  <a:pt x="2177318" y="1878950"/>
                  <a:pt x="1774710" y="2920098"/>
                  <a:pt x="1104494" y="3732211"/>
                </a:cubicBezTo>
                <a:lnTo>
                  <a:pt x="1097035" y="3740822"/>
                </a:lnTo>
                <a:lnTo>
                  <a:pt x="852378" y="2972958"/>
                </a:lnTo>
                <a:lnTo>
                  <a:pt x="852378" y="2972957"/>
                </a:lnTo>
                <a:lnTo>
                  <a:pt x="852377" y="2972957"/>
                </a:lnTo>
                <a:lnTo>
                  <a:pt x="0" y="2701373"/>
                </a:lnTo>
                <a:lnTo>
                  <a:pt x="128218" y="2529908"/>
                </a:lnTo>
                <a:cubicBezTo>
                  <a:pt x="472676" y="2020044"/>
                  <a:pt x="673809" y="1405394"/>
                  <a:pt x="673809" y="743767"/>
                </a:cubicBezTo>
                <a:lnTo>
                  <a:pt x="671019" y="633419"/>
                </a:lnTo>
                <a:lnTo>
                  <a:pt x="136647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Freeform 43">
            <a:extLst>
              <a:ext uri="{FF2B5EF4-FFF2-40B4-BE49-F238E27FC236}">
                <a16:creationId xmlns:a16="http://schemas.microsoft.com/office/drawing/2014/main" id="{26293F90-4A62-4147-98B7-2BD1015F2DFF}"/>
              </a:ext>
            </a:extLst>
          </p:cNvPr>
          <p:cNvSpPr/>
          <p:nvPr/>
        </p:nvSpPr>
        <p:spPr>
          <a:xfrm>
            <a:off x="4996070" y="3545811"/>
            <a:ext cx="1103824" cy="1877530"/>
          </a:xfrm>
          <a:custGeom>
            <a:avLst/>
            <a:gdLst>
              <a:gd name="connsiteX0" fmla="*/ 29522 w 2034922"/>
              <a:gd name="connsiteY0" fmla="*/ 0 h 3461266"/>
              <a:gd name="connsiteX1" fmla="*/ 609753 w 2034922"/>
              <a:gd name="connsiteY1" fmla="*/ 528471 h 3461266"/>
              <a:gd name="connsiteX2" fmla="*/ 609754 w 2034922"/>
              <a:gd name="connsiteY2" fmla="*/ 528472 h 3461266"/>
              <a:gd name="connsiteX3" fmla="*/ 609754 w 2034922"/>
              <a:gd name="connsiteY3" fmla="*/ 528471 h 3461266"/>
              <a:gd name="connsiteX4" fmla="*/ 1509608 w 2034922"/>
              <a:gd name="connsiteY4" fmla="*/ 331825 h 3461266"/>
              <a:gd name="connsiteX5" fmla="*/ 1507663 w 2034922"/>
              <a:gd name="connsiteY5" fmla="*/ 357399 h 3461266"/>
              <a:gd name="connsiteX6" fmla="*/ 1503506 w 2034922"/>
              <a:gd name="connsiteY6" fmla="*/ 521794 h 3461266"/>
              <a:gd name="connsiteX7" fmla="*/ 1889079 w 2034922"/>
              <a:gd name="connsiteY7" fmla="*/ 2044539 h 3461266"/>
              <a:gd name="connsiteX8" fmla="*/ 2034922 w 2034922"/>
              <a:gd name="connsiteY8" fmla="*/ 2284602 h 3461266"/>
              <a:gd name="connsiteX9" fmla="*/ 1730708 w 2034922"/>
              <a:gd name="connsiteY9" fmla="*/ 3239388 h 3461266"/>
              <a:gd name="connsiteX10" fmla="*/ 1034338 w 2034922"/>
              <a:gd name="connsiteY10" fmla="*/ 3461266 h 3461266"/>
              <a:gd name="connsiteX11" fmla="*/ 933351 w 2034922"/>
              <a:gd name="connsiteY11" fmla="*/ 3332757 h 3461266"/>
              <a:gd name="connsiteX12" fmla="*/ 0 w 2034922"/>
              <a:gd name="connsiteY12" fmla="*/ 521794 h 3461266"/>
              <a:gd name="connsiteX13" fmla="*/ 24256 w 2034922"/>
              <a:gd name="connsiteY13" fmla="*/ 41438 h 3461266"/>
              <a:gd name="connsiteX14" fmla="*/ 29522 w 2034922"/>
              <a:gd name="connsiteY14" fmla="*/ 0 h 346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4922" h="3461266">
                <a:moveTo>
                  <a:pt x="29522" y="0"/>
                </a:moveTo>
                <a:lnTo>
                  <a:pt x="609753" y="528471"/>
                </a:lnTo>
                <a:lnTo>
                  <a:pt x="609754" y="528472"/>
                </a:lnTo>
                <a:lnTo>
                  <a:pt x="609754" y="528471"/>
                </a:lnTo>
                <a:lnTo>
                  <a:pt x="1509608" y="331825"/>
                </a:lnTo>
                <a:lnTo>
                  <a:pt x="1507663" y="357399"/>
                </a:lnTo>
                <a:cubicBezTo>
                  <a:pt x="1504903" y="411849"/>
                  <a:pt x="1503506" y="466659"/>
                  <a:pt x="1503506" y="521794"/>
                </a:cubicBezTo>
                <a:cubicBezTo>
                  <a:pt x="1503506" y="1073150"/>
                  <a:pt x="1643182" y="1591883"/>
                  <a:pt x="1889079" y="2044539"/>
                </a:cubicBezTo>
                <a:lnTo>
                  <a:pt x="2034922" y="2284602"/>
                </a:lnTo>
                <a:lnTo>
                  <a:pt x="1730708" y="3239388"/>
                </a:lnTo>
                <a:lnTo>
                  <a:pt x="1034338" y="3461266"/>
                </a:lnTo>
                <a:lnTo>
                  <a:pt x="933351" y="3332757"/>
                </a:lnTo>
                <a:cubicBezTo>
                  <a:pt x="347147" y="2548910"/>
                  <a:pt x="0" y="1575892"/>
                  <a:pt x="0" y="521794"/>
                </a:cubicBezTo>
                <a:cubicBezTo>
                  <a:pt x="0" y="359625"/>
                  <a:pt x="8217" y="199375"/>
                  <a:pt x="24256" y="41438"/>
                </a:cubicBezTo>
                <a:lnTo>
                  <a:pt x="2952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Freeform 39">
            <a:extLst>
              <a:ext uri="{FF2B5EF4-FFF2-40B4-BE49-F238E27FC236}">
                <a16:creationId xmlns:a16="http://schemas.microsoft.com/office/drawing/2014/main" id="{57E07454-7936-FD48-8E0B-9492005A6E38}"/>
              </a:ext>
            </a:extLst>
          </p:cNvPr>
          <p:cNvSpPr/>
          <p:nvPr/>
        </p:nvSpPr>
        <p:spPr>
          <a:xfrm>
            <a:off x="5666027" y="4937686"/>
            <a:ext cx="2002321" cy="1437449"/>
          </a:xfrm>
          <a:custGeom>
            <a:avLst/>
            <a:gdLst>
              <a:gd name="connsiteX0" fmla="*/ 1008905 w 3691321"/>
              <a:gd name="connsiteY0" fmla="*/ 0 h 2649968"/>
              <a:gd name="connsiteX1" fmla="*/ 1204108 w 3691321"/>
              <a:gd name="connsiteY1" fmla="*/ 214777 h 2649968"/>
              <a:gd name="connsiteX2" fmla="*/ 3298649 w 3691321"/>
              <a:gd name="connsiteY2" fmla="*/ 1146302 h 2649968"/>
              <a:gd name="connsiteX3" fmla="*/ 3300741 w 3691321"/>
              <a:gd name="connsiteY3" fmla="*/ 1146355 h 2649968"/>
              <a:gd name="connsiteX4" fmla="*/ 3691321 w 3691321"/>
              <a:gd name="connsiteY4" fmla="*/ 1902213 h 2649968"/>
              <a:gd name="connsiteX5" fmla="*/ 3304928 w 3691321"/>
              <a:gd name="connsiteY5" fmla="*/ 2649968 h 2649968"/>
              <a:gd name="connsiteX6" fmla="*/ 3221280 w 3691321"/>
              <a:gd name="connsiteY6" fmla="*/ 2647853 h 2649968"/>
              <a:gd name="connsiteX7" fmla="*/ 140969 w 3691321"/>
              <a:gd name="connsiteY7" fmla="*/ 1277917 h 2649968"/>
              <a:gd name="connsiteX8" fmla="*/ 0 w 3691321"/>
              <a:gd name="connsiteY8" fmla="*/ 1130059 h 2649968"/>
              <a:gd name="connsiteX9" fmla="*/ 722158 w 3691321"/>
              <a:gd name="connsiteY9" fmla="*/ 899965 h 2649968"/>
              <a:gd name="connsiteX10" fmla="*/ 722159 w 3691321"/>
              <a:gd name="connsiteY10" fmla="*/ 899965 h 2649968"/>
              <a:gd name="connsiteX11" fmla="*/ 722159 w 3691321"/>
              <a:gd name="connsiteY11" fmla="*/ 899964 h 2649968"/>
              <a:gd name="connsiteX12" fmla="*/ 1008905 w 3691321"/>
              <a:gd name="connsiteY12" fmla="*/ 0 h 2649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1321" h="2649968">
                <a:moveTo>
                  <a:pt x="1008905" y="0"/>
                </a:moveTo>
                <a:lnTo>
                  <a:pt x="1204108" y="214777"/>
                </a:lnTo>
                <a:cubicBezTo>
                  <a:pt x="1746088" y="756757"/>
                  <a:pt x="2481904" y="1104901"/>
                  <a:pt x="3298649" y="1146302"/>
                </a:cubicBezTo>
                <a:lnTo>
                  <a:pt x="3300741" y="1146355"/>
                </a:lnTo>
                <a:lnTo>
                  <a:pt x="3691321" y="1902213"/>
                </a:lnTo>
                <a:lnTo>
                  <a:pt x="3304928" y="2649968"/>
                </a:lnTo>
                <a:lnTo>
                  <a:pt x="3221280" y="2647853"/>
                </a:lnTo>
                <a:cubicBezTo>
                  <a:pt x="2020144" y="2586967"/>
                  <a:pt x="938025" y="2074973"/>
                  <a:pt x="140969" y="1277917"/>
                </a:cubicBezTo>
                <a:lnTo>
                  <a:pt x="0" y="1130059"/>
                </a:lnTo>
                <a:lnTo>
                  <a:pt x="722158" y="899965"/>
                </a:lnTo>
                <a:lnTo>
                  <a:pt x="722159" y="899965"/>
                </a:lnTo>
                <a:lnTo>
                  <a:pt x="722159" y="899964"/>
                </a:lnTo>
                <a:lnTo>
                  <a:pt x="100890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9" name="Freeform 38">
            <a:extLst>
              <a:ext uri="{FF2B5EF4-FFF2-40B4-BE49-F238E27FC236}">
                <a16:creationId xmlns:a16="http://schemas.microsoft.com/office/drawing/2014/main" id="{A099A453-F27B-394D-AAC0-E90AE08E4765}"/>
              </a:ext>
            </a:extLst>
          </p:cNvPr>
          <p:cNvSpPr/>
          <p:nvPr/>
        </p:nvSpPr>
        <p:spPr>
          <a:xfrm>
            <a:off x="7630289" y="5017990"/>
            <a:ext cx="1757169" cy="1357088"/>
          </a:xfrm>
          <a:custGeom>
            <a:avLst/>
            <a:gdLst>
              <a:gd name="connsiteX0" fmla="*/ 2161475 w 3239378"/>
              <a:gd name="connsiteY0" fmla="*/ 0 h 2501820"/>
              <a:gd name="connsiteX1" fmla="*/ 2988543 w 3239378"/>
              <a:gd name="connsiteY1" fmla="*/ 263520 h 2501820"/>
              <a:gd name="connsiteX2" fmla="*/ 3239378 w 3239378"/>
              <a:gd name="connsiteY2" fmla="*/ 1050775 h 2501820"/>
              <a:gd name="connsiteX3" fmla="*/ 3163964 w 3239378"/>
              <a:gd name="connsiteY3" fmla="*/ 1129875 h 2501820"/>
              <a:gd name="connsiteX4" fmla="*/ 83652 w 3239378"/>
              <a:gd name="connsiteY4" fmla="*/ 2499811 h 2501820"/>
              <a:gd name="connsiteX5" fmla="*/ 4187 w 3239378"/>
              <a:gd name="connsiteY5" fmla="*/ 2501820 h 2501820"/>
              <a:gd name="connsiteX6" fmla="*/ 390525 w 3239378"/>
              <a:gd name="connsiteY6" fmla="*/ 1754171 h 2501820"/>
              <a:gd name="connsiteX7" fmla="*/ 390526 w 3239378"/>
              <a:gd name="connsiteY7" fmla="*/ 1754170 h 2501820"/>
              <a:gd name="connsiteX8" fmla="*/ 390525 w 3239378"/>
              <a:gd name="connsiteY8" fmla="*/ 1754170 h 2501820"/>
              <a:gd name="connsiteX9" fmla="*/ 0 w 3239378"/>
              <a:gd name="connsiteY9" fmla="*/ 998419 h 2501820"/>
              <a:gd name="connsiteX10" fmla="*/ 6281 w 3239378"/>
              <a:gd name="connsiteY10" fmla="*/ 998260 h 2501820"/>
              <a:gd name="connsiteX11" fmla="*/ 2100822 w 3239378"/>
              <a:gd name="connsiteY11" fmla="*/ 66735 h 2501820"/>
              <a:gd name="connsiteX12" fmla="*/ 2161475 w 3239378"/>
              <a:gd name="connsiteY12" fmla="*/ 0 h 2501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9378" h="2501820">
                <a:moveTo>
                  <a:pt x="2161475" y="0"/>
                </a:moveTo>
                <a:lnTo>
                  <a:pt x="2988543" y="263520"/>
                </a:lnTo>
                <a:lnTo>
                  <a:pt x="3239378" y="1050775"/>
                </a:lnTo>
                <a:lnTo>
                  <a:pt x="3163964" y="1129875"/>
                </a:lnTo>
                <a:cubicBezTo>
                  <a:pt x="2366907" y="1926931"/>
                  <a:pt x="1284788" y="2438925"/>
                  <a:pt x="83652" y="2499811"/>
                </a:cubicBezTo>
                <a:lnTo>
                  <a:pt x="4187" y="2501820"/>
                </a:lnTo>
                <a:lnTo>
                  <a:pt x="390525" y="1754171"/>
                </a:lnTo>
                <a:lnTo>
                  <a:pt x="390526" y="1754170"/>
                </a:lnTo>
                <a:lnTo>
                  <a:pt x="390525" y="1754170"/>
                </a:lnTo>
                <a:lnTo>
                  <a:pt x="0" y="998419"/>
                </a:lnTo>
                <a:lnTo>
                  <a:pt x="6281" y="998260"/>
                </a:lnTo>
                <a:cubicBezTo>
                  <a:pt x="823026" y="956859"/>
                  <a:pt x="1558842" y="608715"/>
                  <a:pt x="2100822" y="66735"/>
                </a:cubicBezTo>
                <a:lnTo>
                  <a:pt x="216147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93" name="Group 92">
            <a:extLst>
              <a:ext uri="{FF2B5EF4-FFF2-40B4-BE49-F238E27FC236}">
                <a16:creationId xmlns:a16="http://schemas.microsoft.com/office/drawing/2014/main" id="{12645197-AF38-C148-8994-84699CA01DDC}"/>
              </a:ext>
            </a:extLst>
          </p:cNvPr>
          <p:cNvGrpSpPr/>
          <p:nvPr/>
        </p:nvGrpSpPr>
        <p:grpSpPr>
          <a:xfrm>
            <a:off x="7758554" y="480696"/>
            <a:ext cx="1225424" cy="1224902"/>
            <a:chOff x="8622992" y="2391228"/>
            <a:chExt cx="10193808" cy="10189467"/>
          </a:xfrm>
        </p:grpSpPr>
        <p:sp>
          <p:nvSpPr>
            <p:cNvPr id="94" name="Freeform 93">
              <a:extLst>
                <a:ext uri="{FF2B5EF4-FFF2-40B4-BE49-F238E27FC236}">
                  <a16:creationId xmlns:a16="http://schemas.microsoft.com/office/drawing/2014/main" id="{899139DE-92DB-664D-930F-A58876FA7E6E}"/>
                </a:ext>
              </a:extLst>
            </p:cNvPr>
            <p:cNvSpPr/>
            <p:nvPr/>
          </p:nvSpPr>
          <p:spPr>
            <a:xfrm>
              <a:off x="11329763" y="2391228"/>
              <a:ext cx="4745977" cy="2012029"/>
            </a:xfrm>
            <a:custGeom>
              <a:avLst/>
              <a:gdLst>
                <a:gd name="connsiteX0" fmla="*/ 2203130 w 4374655"/>
                <a:gd name="connsiteY0" fmla="*/ 0 h 1854609"/>
                <a:gd name="connsiteX1" fmla="*/ 4239962 w 4374655"/>
                <a:gd name="connsiteY1" fmla="*/ 463286 h 1854609"/>
                <a:gd name="connsiteX2" fmla="*/ 4374655 w 4374655"/>
                <a:gd name="connsiteY2" fmla="*/ 532271 h 1854609"/>
                <a:gd name="connsiteX3" fmla="*/ 3695722 w 4374655"/>
                <a:gd name="connsiteY3" fmla="*/ 967685 h 1854609"/>
                <a:gd name="connsiteX4" fmla="*/ 3695721 w 4374655"/>
                <a:gd name="connsiteY4" fmla="*/ 967685 h 1854609"/>
                <a:gd name="connsiteX5" fmla="*/ 3695722 w 4374655"/>
                <a:gd name="connsiteY5" fmla="*/ 967686 h 1854609"/>
                <a:gd name="connsiteX6" fmla="*/ 3654316 w 4374655"/>
                <a:gd name="connsiteY6" fmla="*/ 1854609 h 1854609"/>
                <a:gd name="connsiteX7" fmla="*/ 3446619 w 4374655"/>
                <a:gd name="connsiteY7" fmla="*/ 1754556 h 1854609"/>
                <a:gd name="connsiteX8" fmla="*/ 2203129 w 4374655"/>
                <a:gd name="connsiteY8" fmla="*/ 1503507 h 1854609"/>
                <a:gd name="connsiteX9" fmla="*/ 959639 w 4374655"/>
                <a:gd name="connsiteY9" fmla="*/ 1754556 h 1854609"/>
                <a:gd name="connsiteX10" fmla="*/ 787924 w 4374655"/>
                <a:gd name="connsiteY10" fmla="*/ 1837276 h 1854609"/>
                <a:gd name="connsiteX11" fmla="*/ 37707 w 4374655"/>
                <a:gd name="connsiteY11" fmla="*/ 1356146 h 1854609"/>
                <a:gd name="connsiteX12" fmla="*/ 0 w 4374655"/>
                <a:gd name="connsiteY12" fmla="*/ 548459 h 1854609"/>
                <a:gd name="connsiteX13" fmla="*/ 166298 w 4374655"/>
                <a:gd name="connsiteY13" fmla="*/ 463286 h 1854609"/>
                <a:gd name="connsiteX14" fmla="*/ 2203130 w 4374655"/>
                <a:gd name="connsiteY14" fmla="*/ 0 h 1854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374655" h="1854609">
                  <a:moveTo>
                    <a:pt x="2203130" y="0"/>
                  </a:moveTo>
                  <a:cubicBezTo>
                    <a:pt x="2932890" y="0"/>
                    <a:pt x="3623789" y="166384"/>
                    <a:pt x="4239962" y="463286"/>
                  </a:cubicBezTo>
                  <a:lnTo>
                    <a:pt x="4374655" y="532271"/>
                  </a:lnTo>
                  <a:lnTo>
                    <a:pt x="3695722" y="967685"/>
                  </a:lnTo>
                  <a:lnTo>
                    <a:pt x="3695721" y="967685"/>
                  </a:lnTo>
                  <a:lnTo>
                    <a:pt x="3695722" y="967686"/>
                  </a:lnTo>
                  <a:lnTo>
                    <a:pt x="3654316" y="1854609"/>
                  </a:lnTo>
                  <a:lnTo>
                    <a:pt x="3446619" y="1754556"/>
                  </a:lnTo>
                  <a:cubicBezTo>
                    <a:pt x="3064420" y="1592900"/>
                    <a:pt x="2644214" y="1503507"/>
                    <a:pt x="2203129" y="1503507"/>
                  </a:cubicBezTo>
                  <a:cubicBezTo>
                    <a:pt x="1762044" y="1503507"/>
                    <a:pt x="1341838" y="1592900"/>
                    <a:pt x="959639" y="1754556"/>
                  </a:cubicBezTo>
                  <a:lnTo>
                    <a:pt x="787924" y="1837276"/>
                  </a:lnTo>
                  <a:lnTo>
                    <a:pt x="37707" y="1356146"/>
                  </a:lnTo>
                  <a:lnTo>
                    <a:pt x="0" y="548459"/>
                  </a:lnTo>
                  <a:lnTo>
                    <a:pt x="166298" y="463286"/>
                  </a:lnTo>
                  <a:cubicBezTo>
                    <a:pt x="782471" y="166384"/>
                    <a:pt x="1473370" y="0"/>
                    <a:pt x="2203130"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5" name="Freeform 94">
              <a:extLst>
                <a:ext uri="{FF2B5EF4-FFF2-40B4-BE49-F238E27FC236}">
                  <a16:creationId xmlns:a16="http://schemas.microsoft.com/office/drawing/2014/main" id="{4A5824DE-28BD-A54B-BA92-58FB29E99FAB}"/>
                </a:ext>
              </a:extLst>
            </p:cNvPr>
            <p:cNvSpPr/>
            <p:nvPr/>
          </p:nvSpPr>
          <p:spPr>
            <a:xfrm>
              <a:off x="15595281" y="3140247"/>
              <a:ext cx="3131693" cy="3841646"/>
            </a:xfrm>
            <a:custGeom>
              <a:avLst/>
              <a:gdLst>
                <a:gd name="connsiteX0" fmla="*/ 723485 w 2886671"/>
                <a:gd name="connsiteY0" fmla="*/ 0 h 3541079"/>
                <a:gd name="connsiteX1" fmla="*/ 898110 w 2886671"/>
                <a:gd name="connsiteY1" fmla="*/ 111950 h 3541079"/>
                <a:gd name="connsiteX2" fmla="*/ 2874021 w 2886671"/>
                <a:gd name="connsiteY2" fmla="*/ 3060873 h 3541079"/>
                <a:gd name="connsiteX3" fmla="*/ 2886671 w 2886671"/>
                <a:gd name="connsiteY3" fmla="*/ 3131716 h 3541079"/>
                <a:gd name="connsiteX4" fmla="*/ 2075711 w 2886671"/>
                <a:gd name="connsiteY4" fmla="*/ 2954496 h 3541079"/>
                <a:gd name="connsiteX5" fmla="*/ 2075710 w 2886671"/>
                <a:gd name="connsiteY5" fmla="*/ 2954496 h 3541079"/>
                <a:gd name="connsiteX6" fmla="*/ 2075710 w 2886671"/>
                <a:gd name="connsiteY6" fmla="*/ 2954497 h 3541079"/>
                <a:gd name="connsiteX7" fmla="*/ 1431677 w 2886671"/>
                <a:gd name="connsiteY7" fmla="*/ 3541079 h 3541079"/>
                <a:gd name="connsiteX8" fmla="*/ 1429151 w 2886671"/>
                <a:gd name="connsiteY8" fmla="*/ 3521200 h 3541079"/>
                <a:gd name="connsiteX9" fmla="*/ 57483 w 2886671"/>
                <a:gd name="connsiteY9" fmla="*/ 1358682 h 3541079"/>
                <a:gd name="connsiteX10" fmla="*/ 0 w 2886671"/>
                <a:gd name="connsiteY10" fmla="*/ 1323760 h 3541079"/>
                <a:gd name="connsiteX11" fmla="*/ 41377 w 2886671"/>
                <a:gd name="connsiteY11" fmla="*/ 437450 h 3541079"/>
                <a:gd name="connsiteX12" fmla="*/ 723485 w 2886671"/>
                <a:gd name="connsiteY12" fmla="*/ 0 h 3541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886671" h="3541079">
                  <a:moveTo>
                    <a:pt x="723485" y="0"/>
                  </a:moveTo>
                  <a:lnTo>
                    <a:pt x="898110" y="111950"/>
                  </a:lnTo>
                  <a:cubicBezTo>
                    <a:pt x="1897877" y="787380"/>
                    <a:pt x="2623687" y="1837527"/>
                    <a:pt x="2874021" y="3060873"/>
                  </a:cubicBezTo>
                  <a:lnTo>
                    <a:pt x="2886671" y="3131716"/>
                  </a:lnTo>
                  <a:lnTo>
                    <a:pt x="2075711" y="2954496"/>
                  </a:lnTo>
                  <a:lnTo>
                    <a:pt x="2075710" y="2954496"/>
                  </a:lnTo>
                  <a:lnTo>
                    <a:pt x="2075710" y="2954497"/>
                  </a:lnTo>
                  <a:lnTo>
                    <a:pt x="1431677" y="3541079"/>
                  </a:lnTo>
                  <a:lnTo>
                    <a:pt x="1429151" y="3521200"/>
                  </a:lnTo>
                  <a:cubicBezTo>
                    <a:pt x="1291800" y="2622289"/>
                    <a:pt x="779791" y="1846663"/>
                    <a:pt x="57483" y="1358682"/>
                  </a:cubicBezTo>
                  <a:lnTo>
                    <a:pt x="0" y="1323760"/>
                  </a:lnTo>
                  <a:lnTo>
                    <a:pt x="41377" y="437450"/>
                  </a:lnTo>
                  <a:lnTo>
                    <a:pt x="72348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6" name="Freeform 95">
              <a:extLst>
                <a:ext uri="{FF2B5EF4-FFF2-40B4-BE49-F238E27FC236}">
                  <a16:creationId xmlns:a16="http://schemas.microsoft.com/office/drawing/2014/main" id="{DF875397-DC32-AF49-A9A6-FA32F1547116}"/>
                </a:ext>
              </a:extLst>
            </p:cNvPr>
            <p:cNvSpPr/>
            <p:nvPr/>
          </p:nvSpPr>
          <p:spPr>
            <a:xfrm>
              <a:off x="8709859" y="3160019"/>
              <a:ext cx="3169235" cy="3999643"/>
            </a:xfrm>
            <a:custGeom>
              <a:avLst/>
              <a:gdLst>
                <a:gd name="connsiteX0" fmla="*/ 2137482 w 2921276"/>
                <a:gd name="connsiteY0" fmla="*/ 0 h 3686714"/>
                <a:gd name="connsiteX1" fmla="*/ 2175189 w 2921276"/>
                <a:gd name="connsiteY1" fmla="*/ 807685 h 3686714"/>
                <a:gd name="connsiteX2" fmla="*/ 2175189 w 2921276"/>
                <a:gd name="connsiteY2" fmla="*/ 807686 h 3686714"/>
                <a:gd name="connsiteX3" fmla="*/ 2175190 w 2921276"/>
                <a:gd name="connsiteY3" fmla="*/ 807686 h 3686714"/>
                <a:gd name="connsiteX4" fmla="*/ 2921276 w 2921276"/>
                <a:gd name="connsiteY4" fmla="*/ 1286166 h 3686714"/>
                <a:gd name="connsiteX5" fmla="*/ 2831912 w 2921276"/>
                <a:gd name="connsiteY5" fmla="*/ 1340456 h 3686714"/>
                <a:gd name="connsiteX6" fmla="*/ 1488338 w 2921276"/>
                <a:gd name="connsiteY6" fmla="*/ 3345656 h 3686714"/>
                <a:gd name="connsiteX7" fmla="*/ 1460522 w 2921276"/>
                <a:gd name="connsiteY7" fmla="*/ 3501417 h 3686714"/>
                <a:gd name="connsiteX8" fmla="*/ 612598 w 2921276"/>
                <a:gd name="connsiteY8" fmla="*/ 3686714 h 3686714"/>
                <a:gd name="connsiteX9" fmla="*/ 0 w 2921276"/>
                <a:gd name="connsiteY9" fmla="*/ 3128763 h 3686714"/>
                <a:gd name="connsiteX10" fmla="*/ 15378 w 2921276"/>
                <a:gd name="connsiteY10" fmla="*/ 3042647 h 3686714"/>
                <a:gd name="connsiteX11" fmla="*/ 1991288 w 2921276"/>
                <a:gd name="connsiteY11" fmla="*/ 93724 h 3686714"/>
                <a:gd name="connsiteX12" fmla="*/ 2137482 w 2921276"/>
                <a:gd name="connsiteY12" fmla="*/ 0 h 3686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921276" h="3686714">
                  <a:moveTo>
                    <a:pt x="2137482" y="0"/>
                  </a:moveTo>
                  <a:lnTo>
                    <a:pt x="2175189" y="807685"/>
                  </a:lnTo>
                  <a:lnTo>
                    <a:pt x="2175189" y="807686"/>
                  </a:lnTo>
                  <a:lnTo>
                    <a:pt x="2175190" y="807686"/>
                  </a:lnTo>
                  <a:lnTo>
                    <a:pt x="2921276" y="1286166"/>
                  </a:lnTo>
                  <a:lnTo>
                    <a:pt x="2831912" y="1340456"/>
                  </a:lnTo>
                  <a:cubicBezTo>
                    <a:pt x="2152093" y="1799733"/>
                    <a:pt x="1658559" y="2513808"/>
                    <a:pt x="1488338" y="3345656"/>
                  </a:cubicBezTo>
                  <a:lnTo>
                    <a:pt x="1460522" y="3501417"/>
                  </a:lnTo>
                  <a:lnTo>
                    <a:pt x="612598" y="3686714"/>
                  </a:lnTo>
                  <a:lnTo>
                    <a:pt x="0" y="3128763"/>
                  </a:lnTo>
                  <a:lnTo>
                    <a:pt x="15378" y="3042647"/>
                  </a:lnTo>
                  <a:cubicBezTo>
                    <a:pt x="265711" y="1819301"/>
                    <a:pt x="991520" y="769154"/>
                    <a:pt x="1991288" y="93724"/>
                  </a:cubicBezTo>
                  <a:lnTo>
                    <a:pt x="213748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7" name="Freeform 96">
              <a:extLst>
                <a:ext uri="{FF2B5EF4-FFF2-40B4-BE49-F238E27FC236}">
                  <a16:creationId xmlns:a16="http://schemas.microsoft.com/office/drawing/2014/main" id="{FDBFB0E4-D21E-6C4C-94BD-0D94713B3078}"/>
                </a:ext>
              </a:extLst>
            </p:cNvPr>
            <p:cNvSpPr/>
            <p:nvPr/>
          </p:nvSpPr>
          <p:spPr>
            <a:xfrm>
              <a:off x="16454671" y="6681232"/>
              <a:ext cx="2362129" cy="4058344"/>
            </a:xfrm>
            <a:custGeom>
              <a:avLst/>
              <a:gdLst>
                <a:gd name="connsiteX0" fmla="*/ 1366476 w 2177318"/>
                <a:gd name="connsiteY0" fmla="*/ 0 h 3740822"/>
                <a:gd name="connsiteX1" fmla="*/ 2141100 w 2177318"/>
                <a:gd name="connsiteY1" fmla="*/ 169279 h 3740822"/>
                <a:gd name="connsiteX2" fmla="*/ 2153062 w 2177318"/>
                <a:gd name="connsiteY2" fmla="*/ 263411 h 3740822"/>
                <a:gd name="connsiteX3" fmla="*/ 2177318 w 2177318"/>
                <a:gd name="connsiteY3" fmla="*/ 743767 h 3740822"/>
                <a:gd name="connsiteX4" fmla="*/ 1104494 w 2177318"/>
                <a:gd name="connsiteY4" fmla="*/ 3732211 h 3740822"/>
                <a:gd name="connsiteX5" fmla="*/ 1097035 w 2177318"/>
                <a:gd name="connsiteY5" fmla="*/ 3740822 h 3740822"/>
                <a:gd name="connsiteX6" fmla="*/ 852378 w 2177318"/>
                <a:gd name="connsiteY6" fmla="*/ 2972958 h 3740822"/>
                <a:gd name="connsiteX7" fmla="*/ 852378 w 2177318"/>
                <a:gd name="connsiteY7" fmla="*/ 2972957 h 3740822"/>
                <a:gd name="connsiteX8" fmla="*/ 852377 w 2177318"/>
                <a:gd name="connsiteY8" fmla="*/ 2972957 h 3740822"/>
                <a:gd name="connsiteX9" fmla="*/ 0 w 2177318"/>
                <a:gd name="connsiteY9" fmla="*/ 2701373 h 3740822"/>
                <a:gd name="connsiteX10" fmla="*/ 128218 w 2177318"/>
                <a:gd name="connsiteY10" fmla="*/ 2529908 h 3740822"/>
                <a:gd name="connsiteX11" fmla="*/ 673809 w 2177318"/>
                <a:gd name="connsiteY11" fmla="*/ 743767 h 3740822"/>
                <a:gd name="connsiteX12" fmla="*/ 671019 w 2177318"/>
                <a:gd name="connsiteY12" fmla="*/ 633419 h 3740822"/>
                <a:gd name="connsiteX13" fmla="*/ 1366476 w 2177318"/>
                <a:gd name="connsiteY13" fmla="*/ 0 h 3740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77318" h="3740822">
                  <a:moveTo>
                    <a:pt x="1366476" y="0"/>
                  </a:moveTo>
                  <a:lnTo>
                    <a:pt x="2141100" y="169279"/>
                  </a:lnTo>
                  <a:lnTo>
                    <a:pt x="2153062" y="263411"/>
                  </a:lnTo>
                  <a:cubicBezTo>
                    <a:pt x="2169102" y="421348"/>
                    <a:pt x="2177318" y="581598"/>
                    <a:pt x="2177318" y="743767"/>
                  </a:cubicBezTo>
                  <a:cubicBezTo>
                    <a:pt x="2177318" y="1878950"/>
                    <a:pt x="1774710" y="2920098"/>
                    <a:pt x="1104494" y="3732211"/>
                  </a:cubicBezTo>
                  <a:lnTo>
                    <a:pt x="1097035" y="3740822"/>
                  </a:lnTo>
                  <a:lnTo>
                    <a:pt x="852378" y="2972958"/>
                  </a:lnTo>
                  <a:lnTo>
                    <a:pt x="852378" y="2972957"/>
                  </a:lnTo>
                  <a:lnTo>
                    <a:pt x="852377" y="2972957"/>
                  </a:lnTo>
                  <a:lnTo>
                    <a:pt x="0" y="2701373"/>
                  </a:lnTo>
                  <a:lnTo>
                    <a:pt x="128218" y="2529908"/>
                  </a:lnTo>
                  <a:cubicBezTo>
                    <a:pt x="472676" y="2020044"/>
                    <a:pt x="673809" y="1405394"/>
                    <a:pt x="673809" y="743767"/>
                  </a:cubicBezTo>
                  <a:lnTo>
                    <a:pt x="671019" y="633419"/>
                  </a:lnTo>
                  <a:lnTo>
                    <a:pt x="136647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8" name="Freeform 97">
              <a:extLst>
                <a:ext uri="{FF2B5EF4-FFF2-40B4-BE49-F238E27FC236}">
                  <a16:creationId xmlns:a16="http://schemas.microsoft.com/office/drawing/2014/main" id="{5A1C1B4A-58C6-D14C-BC33-24D3273202CF}"/>
                </a:ext>
              </a:extLst>
            </p:cNvPr>
            <p:cNvSpPr/>
            <p:nvPr/>
          </p:nvSpPr>
          <p:spPr>
            <a:xfrm>
              <a:off x="8622992" y="6922046"/>
              <a:ext cx="2207647" cy="3755059"/>
            </a:xfrm>
            <a:custGeom>
              <a:avLst/>
              <a:gdLst>
                <a:gd name="connsiteX0" fmla="*/ 29522 w 2034922"/>
                <a:gd name="connsiteY0" fmla="*/ 0 h 3461266"/>
                <a:gd name="connsiteX1" fmla="*/ 609753 w 2034922"/>
                <a:gd name="connsiteY1" fmla="*/ 528471 h 3461266"/>
                <a:gd name="connsiteX2" fmla="*/ 609754 w 2034922"/>
                <a:gd name="connsiteY2" fmla="*/ 528472 h 3461266"/>
                <a:gd name="connsiteX3" fmla="*/ 609754 w 2034922"/>
                <a:gd name="connsiteY3" fmla="*/ 528471 h 3461266"/>
                <a:gd name="connsiteX4" fmla="*/ 1509608 w 2034922"/>
                <a:gd name="connsiteY4" fmla="*/ 331825 h 3461266"/>
                <a:gd name="connsiteX5" fmla="*/ 1507663 w 2034922"/>
                <a:gd name="connsiteY5" fmla="*/ 357399 h 3461266"/>
                <a:gd name="connsiteX6" fmla="*/ 1503506 w 2034922"/>
                <a:gd name="connsiteY6" fmla="*/ 521794 h 3461266"/>
                <a:gd name="connsiteX7" fmla="*/ 1889079 w 2034922"/>
                <a:gd name="connsiteY7" fmla="*/ 2044539 h 3461266"/>
                <a:gd name="connsiteX8" fmla="*/ 2034922 w 2034922"/>
                <a:gd name="connsiteY8" fmla="*/ 2284602 h 3461266"/>
                <a:gd name="connsiteX9" fmla="*/ 1730708 w 2034922"/>
                <a:gd name="connsiteY9" fmla="*/ 3239388 h 3461266"/>
                <a:gd name="connsiteX10" fmla="*/ 1034338 w 2034922"/>
                <a:gd name="connsiteY10" fmla="*/ 3461266 h 3461266"/>
                <a:gd name="connsiteX11" fmla="*/ 933351 w 2034922"/>
                <a:gd name="connsiteY11" fmla="*/ 3332757 h 3461266"/>
                <a:gd name="connsiteX12" fmla="*/ 0 w 2034922"/>
                <a:gd name="connsiteY12" fmla="*/ 521794 h 3461266"/>
                <a:gd name="connsiteX13" fmla="*/ 24256 w 2034922"/>
                <a:gd name="connsiteY13" fmla="*/ 41438 h 3461266"/>
                <a:gd name="connsiteX14" fmla="*/ 29522 w 2034922"/>
                <a:gd name="connsiteY14" fmla="*/ 0 h 3461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34922" h="3461266">
                  <a:moveTo>
                    <a:pt x="29522" y="0"/>
                  </a:moveTo>
                  <a:lnTo>
                    <a:pt x="609753" y="528471"/>
                  </a:lnTo>
                  <a:lnTo>
                    <a:pt x="609754" y="528472"/>
                  </a:lnTo>
                  <a:lnTo>
                    <a:pt x="609754" y="528471"/>
                  </a:lnTo>
                  <a:lnTo>
                    <a:pt x="1509608" y="331825"/>
                  </a:lnTo>
                  <a:lnTo>
                    <a:pt x="1507663" y="357399"/>
                  </a:lnTo>
                  <a:cubicBezTo>
                    <a:pt x="1504903" y="411849"/>
                    <a:pt x="1503506" y="466659"/>
                    <a:pt x="1503506" y="521794"/>
                  </a:cubicBezTo>
                  <a:cubicBezTo>
                    <a:pt x="1503506" y="1073150"/>
                    <a:pt x="1643182" y="1591883"/>
                    <a:pt x="1889079" y="2044539"/>
                  </a:cubicBezTo>
                  <a:lnTo>
                    <a:pt x="2034922" y="2284602"/>
                  </a:lnTo>
                  <a:lnTo>
                    <a:pt x="1730708" y="3239388"/>
                  </a:lnTo>
                  <a:lnTo>
                    <a:pt x="1034338" y="3461266"/>
                  </a:lnTo>
                  <a:lnTo>
                    <a:pt x="933351" y="3332757"/>
                  </a:lnTo>
                  <a:cubicBezTo>
                    <a:pt x="347147" y="2548910"/>
                    <a:pt x="0" y="1575892"/>
                    <a:pt x="0" y="521794"/>
                  </a:cubicBezTo>
                  <a:cubicBezTo>
                    <a:pt x="0" y="359625"/>
                    <a:pt x="8217" y="199375"/>
                    <a:pt x="24256" y="41438"/>
                  </a:cubicBezTo>
                  <a:lnTo>
                    <a:pt x="2952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9" name="Freeform 98">
              <a:extLst>
                <a:ext uri="{FF2B5EF4-FFF2-40B4-BE49-F238E27FC236}">
                  <a16:creationId xmlns:a16="http://schemas.microsoft.com/office/drawing/2014/main" id="{AA011898-04F8-8247-959C-46C2F8B3876D}"/>
                </a:ext>
              </a:extLst>
            </p:cNvPr>
            <p:cNvSpPr/>
            <p:nvPr/>
          </p:nvSpPr>
          <p:spPr>
            <a:xfrm>
              <a:off x="9962906" y="9705797"/>
              <a:ext cx="4004642" cy="2874898"/>
            </a:xfrm>
            <a:custGeom>
              <a:avLst/>
              <a:gdLst>
                <a:gd name="connsiteX0" fmla="*/ 1008905 w 3691321"/>
                <a:gd name="connsiteY0" fmla="*/ 0 h 2649968"/>
                <a:gd name="connsiteX1" fmla="*/ 1204108 w 3691321"/>
                <a:gd name="connsiteY1" fmla="*/ 214777 h 2649968"/>
                <a:gd name="connsiteX2" fmla="*/ 3298649 w 3691321"/>
                <a:gd name="connsiteY2" fmla="*/ 1146302 h 2649968"/>
                <a:gd name="connsiteX3" fmla="*/ 3300741 w 3691321"/>
                <a:gd name="connsiteY3" fmla="*/ 1146355 h 2649968"/>
                <a:gd name="connsiteX4" fmla="*/ 3691321 w 3691321"/>
                <a:gd name="connsiteY4" fmla="*/ 1902213 h 2649968"/>
                <a:gd name="connsiteX5" fmla="*/ 3304928 w 3691321"/>
                <a:gd name="connsiteY5" fmla="*/ 2649968 h 2649968"/>
                <a:gd name="connsiteX6" fmla="*/ 3221280 w 3691321"/>
                <a:gd name="connsiteY6" fmla="*/ 2647853 h 2649968"/>
                <a:gd name="connsiteX7" fmla="*/ 140969 w 3691321"/>
                <a:gd name="connsiteY7" fmla="*/ 1277917 h 2649968"/>
                <a:gd name="connsiteX8" fmla="*/ 0 w 3691321"/>
                <a:gd name="connsiteY8" fmla="*/ 1130059 h 2649968"/>
                <a:gd name="connsiteX9" fmla="*/ 722158 w 3691321"/>
                <a:gd name="connsiteY9" fmla="*/ 899965 h 2649968"/>
                <a:gd name="connsiteX10" fmla="*/ 722159 w 3691321"/>
                <a:gd name="connsiteY10" fmla="*/ 899965 h 2649968"/>
                <a:gd name="connsiteX11" fmla="*/ 722159 w 3691321"/>
                <a:gd name="connsiteY11" fmla="*/ 899964 h 2649968"/>
                <a:gd name="connsiteX12" fmla="*/ 1008905 w 3691321"/>
                <a:gd name="connsiteY12" fmla="*/ 0 h 2649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691321" h="2649968">
                  <a:moveTo>
                    <a:pt x="1008905" y="0"/>
                  </a:moveTo>
                  <a:lnTo>
                    <a:pt x="1204108" y="214777"/>
                  </a:lnTo>
                  <a:cubicBezTo>
                    <a:pt x="1746088" y="756757"/>
                    <a:pt x="2481904" y="1104901"/>
                    <a:pt x="3298649" y="1146302"/>
                  </a:cubicBezTo>
                  <a:lnTo>
                    <a:pt x="3300741" y="1146355"/>
                  </a:lnTo>
                  <a:lnTo>
                    <a:pt x="3691321" y="1902213"/>
                  </a:lnTo>
                  <a:lnTo>
                    <a:pt x="3304928" y="2649968"/>
                  </a:lnTo>
                  <a:lnTo>
                    <a:pt x="3221280" y="2647853"/>
                  </a:lnTo>
                  <a:cubicBezTo>
                    <a:pt x="2020144" y="2586967"/>
                    <a:pt x="938025" y="2074973"/>
                    <a:pt x="140969" y="1277917"/>
                  </a:cubicBezTo>
                  <a:lnTo>
                    <a:pt x="0" y="1130059"/>
                  </a:lnTo>
                  <a:lnTo>
                    <a:pt x="722158" y="899965"/>
                  </a:lnTo>
                  <a:lnTo>
                    <a:pt x="722159" y="899965"/>
                  </a:lnTo>
                  <a:lnTo>
                    <a:pt x="722159" y="899964"/>
                  </a:lnTo>
                  <a:lnTo>
                    <a:pt x="1008905"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0" name="Freeform 99">
              <a:extLst>
                <a:ext uri="{FF2B5EF4-FFF2-40B4-BE49-F238E27FC236}">
                  <a16:creationId xmlns:a16="http://schemas.microsoft.com/office/drawing/2014/main" id="{16629D23-4613-144C-9436-1B16917F1502}"/>
                </a:ext>
              </a:extLst>
            </p:cNvPr>
            <p:cNvSpPr/>
            <p:nvPr/>
          </p:nvSpPr>
          <p:spPr>
            <a:xfrm>
              <a:off x="13891429" y="9866405"/>
              <a:ext cx="3514338" cy="2714175"/>
            </a:xfrm>
            <a:custGeom>
              <a:avLst/>
              <a:gdLst>
                <a:gd name="connsiteX0" fmla="*/ 2161475 w 3239378"/>
                <a:gd name="connsiteY0" fmla="*/ 0 h 2501820"/>
                <a:gd name="connsiteX1" fmla="*/ 2988543 w 3239378"/>
                <a:gd name="connsiteY1" fmla="*/ 263520 h 2501820"/>
                <a:gd name="connsiteX2" fmla="*/ 3239378 w 3239378"/>
                <a:gd name="connsiteY2" fmla="*/ 1050775 h 2501820"/>
                <a:gd name="connsiteX3" fmla="*/ 3163964 w 3239378"/>
                <a:gd name="connsiteY3" fmla="*/ 1129875 h 2501820"/>
                <a:gd name="connsiteX4" fmla="*/ 83652 w 3239378"/>
                <a:gd name="connsiteY4" fmla="*/ 2499811 h 2501820"/>
                <a:gd name="connsiteX5" fmla="*/ 4187 w 3239378"/>
                <a:gd name="connsiteY5" fmla="*/ 2501820 h 2501820"/>
                <a:gd name="connsiteX6" fmla="*/ 390525 w 3239378"/>
                <a:gd name="connsiteY6" fmla="*/ 1754171 h 2501820"/>
                <a:gd name="connsiteX7" fmla="*/ 390526 w 3239378"/>
                <a:gd name="connsiteY7" fmla="*/ 1754170 h 2501820"/>
                <a:gd name="connsiteX8" fmla="*/ 390525 w 3239378"/>
                <a:gd name="connsiteY8" fmla="*/ 1754170 h 2501820"/>
                <a:gd name="connsiteX9" fmla="*/ 0 w 3239378"/>
                <a:gd name="connsiteY9" fmla="*/ 998419 h 2501820"/>
                <a:gd name="connsiteX10" fmla="*/ 6281 w 3239378"/>
                <a:gd name="connsiteY10" fmla="*/ 998260 h 2501820"/>
                <a:gd name="connsiteX11" fmla="*/ 2100822 w 3239378"/>
                <a:gd name="connsiteY11" fmla="*/ 66735 h 2501820"/>
                <a:gd name="connsiteX12" fmla="*/ 2161475 w 3239378"/>
                <a:gd name="connsiteY12" fmla="*/ 0 h 2501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9378" h="2501820">
                  <a:moveTo>
                    <a:pt x="2161475" y="0"/>
                  </a:moveTo>
                  <a:lnTo>
                    <a:pt x="2988543" y="263520"/>
                  </a:lnTo>
                  <a:lnTo>
                    <a:pt x="3239378" y="1050775"/>
                  </a:lnTo>
                  <a:lnTo>
                    <a:pt x="3163964" y="1129875"/>
                  </a:lnTo>
                  <a:cubicBezTo>
                    <a:pt x="2366907" y="1926931"/>
                    <a:pt x="1284788" y="2438925"/>
                    <a:pt x="83652" y="2499811"/>
                  </a:cubicBezTo>
                  <a:lnTo>
                    <a:pt x="4187" y="2501820"/>
                  </a:lnTo>
                  <a:lnTo>
                    <a:pt x="390525" y="1754171"/>
                  </a:lnTo>
                  <a:lnTo>
                    <a:pt x="390526" y="1754170"/>
                  </a:lnTo>
                  <a:lnTo>
                    <a:pt x="390525" y="1754170"/>
                  </a:lnTo>
                  <a:lnTo>
                    <a:pt x="0" y="998419"/>
                  </a:lnTo>
                  <a:lnTo>
                    <a:pt x="6281" y="998260"/>
                  </a:lnTo>
                  <a:cubicBezTo>
                    <a:pt x="823026" y="956859"/>
                    <a:pt x="1558842" y="608715"/>
                    <a:pt x="2100822" y="66735"/>
                  </a:cubicBezTo>
                  <a:lnTo>
                    <a:pt x="216147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2" name="TextBox 1">
            <a:extLst>
              <a:ext uri="{FF2B5EF4-FFF2-40B4-BE49-F238E27FC236}">
                <a16:creationId xmlns:a16="http://schemas.microsoft.com/office/drawing/2014/main" id="{19DA0F36-3861-2648-AADC-5E7DF7BCAC85}"/>
              </a:ext>
            </a:extLst>
          </p:cNvPr>
          <p:cNvSpPr txBox="1"/>
          <p:nvPr/>
        </p:nvSpPr>
        <p:spPr>
          <a:xfrm>
            <a:off x="6363749" y="3090189"/>
            <a:ext cx="2361545" cy="147732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SCRUM</a:t>
            </a:r>
          </a:p>
          <a:p>
            <a:pPr algn="ctr"/>
            <a:r>
              <a:rPr lang="en-US" sz="3000" b="1" dirty="0">
                <a:solidFill>
                  <a:schemeClr val="bg1"/>
                </a:solidFill>
                <a:latin typeface="Poppins" pitchFamily="2" charset="77"/>
                <a:cs typeface="Poppins" pitchFamily="2" charset="77"/>
              </a:rPr>
              <a:t>METHODO-</a:t>
            </a:r>
          </a:p>
          <a:p>
            <a:pPr algn="ctr"/>
            <a:r>
              <a:rPr lang="en-US" sz="3000" b="1" dirty="0">
                <a:solidFill>
                  <a:schemeClr val="bg1"/>
                </a:solidFill>
                <a:latin typeface="Poppins" pitchFamily="2" charset="77"/>
                <a:cs typeface="Poppins" pitchFamily="2" charset="77"/>
              </a:rPr>
              <a:t>LOGY</a:t>
            </a:r>
          </a:p>
        </p:txBody>
      </p:sp>
      <p:sp>
        <p:nvSpPr>
          <p:cNvPr id="72" name="Freeform 71">
            <a:extLst>
              <a:ext uri="{FF2B5EF4-FFF2-40B4-BE49-F238E27FC236}">
                <a16:creationId xmlns:a16="http://schemas.microsoft.com/office/drawing/2014/main" id="{DB582341-35AC-2145-80E1-CCE00C006F89}"/>
              </a:ext>
            </a:extLst>
          </p:cNvPr>
          <p:cNvSpPr/>
          <p:nvPr/>
        </p:nvSpPr>
        <p:spPr>
          <a:xfrm>
            <a:off x="5522573" y="5561742"/>
            <a:ext cx="2145776" cy="815562"/>
          </a:xfrm>
          <a:custGeom>
            <a:avLst/>
            <a:gdLst>
              <a:gd name="connsiteX0" fmla="*/ 0 w 3955783"/>
              <a:gd name="connsiteY0" fmla="*/ 0 h 1503505"/>
              <a:gd name="connsiteX1" fmla="*/ 3567324 w 3955783"/>
              <a:gd name="connsiteY1" fmla="*/ 0 h 1503505"/>
              <a:gd name="connsiteX2" fmla="*/ 3955783 w 3955783"/>
              <a:gd name="connsiteY2" fmla="*/ 751752 h 1503505"/>
              <a:gd name="connsiteX3" fmla="*/ 3567324 w 3955783"/>
              <a:gd name="connsiteY3" fmla="*/ 1503505 h 1503505"/>
              <a:gd name="connsiteX4" fmla="*/ 0 w 3955783"/>
              <a:gd name="connsiteY4" fmla="*/ 1503505 h 1503505"/>
              <a:gd name="connsiteX5" fmla="*/ 388458 w 3955783"/>
              <a:gd name="connsiteY5" fmla="*/ 751752 h 1503505"/>
              <a:gd name="connsiteX6" fmla="*/ 388459 w 3955783"/>
              <a:gd name="connsiteY6" fmla="*/ 751751 h 1503505"/>
              <a:gd name="connsiteX7" fmla="*/ 388458 w 3955783"/>
              <a:gd name="connsiteY7" fmla="*/ 751751 h 1503505"/>
              <a:gd name="connsiteX8" fmla="*/ 0 w 3955783"/>
              <a:gd name="connsiteY8" fmla="*/ 0 h 1503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55783" h="1503505">
                <a:moveTo>
                  <a:pt x="0" y="0"/>
                </a:moveTo>
                <a:lnTo>
                  <a:pt x="3567324" y="0"/>
                </a:lnTo>
                <a:lnTo>
                  <a:pt x="3955783" y="751752"/>
                </a:lnTo>
                <a:lnTo>
                  <a:pt x="3567324" y="1503505"/>
                </a:lnTo>
                <a:lnTo>
                  <a:pt x="0" y="1503505"/>
                </a:lnTo>
                <a:lnTo>
                  <a:pt x="388458" y="751752"/>
                </a:lnTo>
                <a:lnTo>
                  <a:pt x="388459" y="751751"/>
                </a:lnTo>
                <a:lnTo>
                  <a:pt x="388458" y="751751"/>
                </a:lnTo>
                <a:lnTo>
                  <a:pt x="0"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1" name="TextBox 100">
            <a:extLst>
              <a:ext uri="{FF2B5EF4-FFF2-40B4-BE49-F238E27FC236}">
                <a16:creationId xmlns:a16="http://schemas.microsoft.com/office/drawing/2014/main" id="{9081907B-B330-C549-9F9C-754528D6953F}"/>
              </a:ext>
            </a:extLst>
          </p:cNvPr>
          <p:cNvSpPr txBox="1"/>
          <p:nvPr/>
        </p:nvSpPr>
        <p:spPr>
          <a:xfrm>
            <a:off x="2013255" y="5800246"/>
            <a:ext cx="869149"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SCOPE</a:t>
            </a:r>
          </a:p>
        </p:txBody>
      </p:sp>
      <p:sp>
        <p:nvSpPr>
          <p:cNvPr id="102" name="TextBox 101">
            <a:extLst>
              <a:ext uri="{FF2B5EF4-FFF2-40B4-BE49-F238E27FC236}">
                <a16:creationId xmlns:a16="http://schemas.microsoft.com/office/drawing/2014/main" id="{D86A1C56-3195-0547-AC00-EAF2334A8A65}"/>
              </a:ext>
            </a:extLst>
          </p:cNvPr>
          <p:cNvSpPr txBox="1"/>
          <p:nvPr/>
        </p:nvSpPr>
        <p:spPr>
          <a:xfrm>
            <a:off x="3892792" y="5677136"/>
            <a:ext cx="1186543"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PRODUCT</a:t>
            </a:r>
          </a:p>
          <a:p>
            <a:pPr algn="ctr"/>
            <a:r>
              <a:rPr lang="en-US" sz="1600" b="1" dirty="0">
                <a:solidFill>
                  <a:schemeClr val="bg1"/>
                </a:solidFill>
                <a:latin typeface="Poppins" pitchFamily="2" charset="77"/>
                <a:ea typeface="League Spartan" charset="0"/>
                <a:cs typeface="Poppins" pitchFamily="2" charset="77"/>
              </a:rPr>
              <a:t>BACKLOG</a:t>
            </a:r>
          </a:p>
        </p:txBody>
      </p:sp>
      <p:sp>
        <p:nvSpPr>
          <p:cNvPr id="103" name="TextBox 102">
            <a:extLst>
              <a:ext uri="{FF2B5EF4-FFF2-40B4-BE49-F238E27FC236}">
                <a16:creationId xmlns:a16="http://schemas.microsoft.com/office/drawing/2014/main" id="{6F13F45D-0B11-5C4B-A7F3-A95E4EF01DE6}"/>
              </a:ext>
            </a:extLst>
          </p:cNvPr>
          <p:cNvSpPr txBox="1"/>
          <p:nvPr/>
        </p:nvSpPr>
        <p:spPr>
          <a:xfrm>
            <a:off x="6122896" y="5800246"/>
            <a:ext cx="94288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DESIGN</a:t>
            </a:r>
          </a:p>
        </p:txBody>
      </p:sp>
      <p:sp>
        <p:nvSpPr>
          <p:cNvPr id="104" name="TextBox 103">
            <a:extLst>
              <a:ext uri="{FF2B5EF4-FFF2-40B4-BE49-F238E27FC236}">
                <a16:creationId xmlns:a16="http://schemas.microsoft.com/office/drawing/2014/main" id="{11D74666-A056-B146-B82A-F99AEBB82A58}"/>
              </a:ext>
            </a:extLst>
          </p:cNvPr>
          <p:cNvSpPr txBox="1"/>
          <p:nvPr/>
        </p:nvSpPr>
        <p:spPr>
          <a:xfrm>
            <a:off x="9203666" y="5677136"/>
            <a:ext cx="1317990"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USABLE</a:t>
            </a:r>
          </a:p>
          <a:p>
            <a:pPr algn="ctr"/>
            <a:r>
              <a:rPr lang="en-US" sz="1600" b="1" dirty="0">
                <a:solidFill>
                  <a:schemeClr val="bg1"/>
                </a:solidFill>
                <a:latin typeface="Poppins" pitchFamily="2" charset="77"/>
                <a:ea typeface="League Spartan" charset="0"/>
                <a:cs typeface="Poppins" pitchFamily="2" charset="77"/>
              </a:rPr>
              <a:t>SOFTWARE</a:t>
            </a:r>
          </a:p>
        </p:txBody>
      </p:sp>
      <p:sp>
        <p:nvSpPr>
          <p:cNvPr id="105" name="TextBox 104">
            <a:extLst>
              <a:ext uri="{FF2B5EF4-FFF2-40B4-BE49-F238E27FC236}">
                <a16:creationId xmlns:a16="http://schemas.microsoft.com/office/drawing/2014/main" id="{1FA05E04-04D3-A948-AFA1-13208694AFDA}"/>
              </a:ext>
            </a:extLst>
          </p:cNvPr>
          <p:cNvSpPr txBox="1"/>
          <p:nvPr/>
        </p:nvSpPr>
        <p:spPr>
          <a:xfrm>
            <a:off x="9139009" y="879838"/>
            <a:ext cx="1226618"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DAILY SCRUM</a:t>
            </a:r>
          </a:p>
        </p:txBody>
      </p:sp>
      <p:sp>
        <p:nvSpPr>
          <p:cNvPr id="106" name="TextBox 105">
            <a:extLst>
              <a:ext uri="{FF2B5EF4-FFF2-40B4-BE49-F238E27FC236}">
                <a16:creationId xmlns:a16="http://schemas.microsoft.com/office/drawing/2014/main" id="{AE8AF051-929B-8C46-8786-78242F2D58B3}"/>
              </a:ext>
            </a:extLst>
          </p:cNvPr>
          <p:cNvSpPr txBox="1"/>
          <p:nvPr/>
        </p:nvSpPr>
        <p:spPr>
          <a:xfrm rot="19800000">
            <a:off x="7901959" y="5285465"/>
            <a:ext cx="1241045" cy="830997"/>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SPRINT</a:t>
            </a:r>
          </a:p>
          <a:p>
            <a:pPr algn="ctr"/>
            <a:r>
              <a:rPr lang="en-US" sz="1600" b="1" dirty="0">
                <a:solidFill>
                  <a:schemeClr val="bg1"/>
                </a:solidFill>
                <a:latin typeface="Poppins" pitchFamily="2" charset="77"/>
                <a:ea typeface="League Spartan" charset="0"/>
                <a:cs typeface="Poppins" pitchFamily="2" charset="77"/>
              </a:rPr>
              <a:t>PLANNING</a:t>
            </a:r>
          </a:p>
          <a:p>
            <a:pPr algn="ctr"/>
            <a:r>
              <a:rPr lang="en-US" sz="1600" b="1" dirty="0">
                <a:solidFill>
                  <a:schemeClr val="bg1"/>
                </a:solidFill>
                <a:latin typeface="Poppins" pitchFamily="2" charset="77"/>
                <a:ea typeface="League Spartan" charset="0"/>
                <a:cs typeface="Poppins" pitchFamily="2" charset="77"/>
              </a:rPr>
              <a:t>MEETING</a:t>
            </a:r>
          </a:p>
        </p:txBody>
      </p:sp>
      <p:sp>
        <p:nvSpPr>
          <p:cNvPr id="107" name="TextBox 106">
            <a:extLst>
              <a:ext uri="{FF2B5EF4-FFF2-40B4-BE49-F238E27FC236}">
                <a16:creationId xmlns:a16="http://schemas.microsoft.com/office/drawing/2014/main" id="{41FAB2A4-C9E7-8A4C-A4C5-13CB558C05A1}"/>
              </a:ext>
            </a:extLst>
          </p:cNvPr>
          <p:cNvSpPr txBox="1"/>
          <p:nvPr/>
        </p:nvSpPr>
        <p:spPr>
          <a:xfrm rot="17100000">
            <a:off x="9020818" y="4076574"/>
            <a:ext cx="1186543"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SPRINT</a:t>
            </a:r>
          </a:p>
          <a:p>
            <a:pPr algn="ctr"/>
            <a:r>
              <a:rPr lang="en-US" sz="1600" b="1" dirty="0">
                <a:solidFill>
                  <a:schemeClr val="bg1"/>
                </a:solidFill>
                <a:latin typeface="Poppins" pitchFamily="2" charset="77"/>
                <a:ea typeface="League Spartan" charset="0"/>
                <a:cs typeface="Poppins" pitchFamily="2" charset="77"/>
              </a:rPr>
              <a:t>BACKLOG</a:t>
            </a:r>
          </a:p>
        </p:txBody>
      </p:sp>
      <p:sp>
        <p:nvSpPr>
          <p:cNvPr id="108" name="TextBox 107">
            <a:extLst>
              <a:ext uri="{FF2B5EF4-FFF2-40B4-BE49-F238E27FC236}">
                <a16:creationId xmlns:a16="http://schemas.microsoft.com/office/drawing/2014/main" id="{AA9A4622-5900-F041-BA53-C3A9026857E2}"/>
              </a:ext>
            </a:extLst>
          </p:cNvPr>
          <p:cNvSpPr txBox="1"/>
          <p:nvPr/>
        </p:nvSpPr>
        <p:spPr>
          <a:xfrm rot="3013108">
            <a:off x="8428593" y="2219221"/>
            <a:ext cx="1601722"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SPRINT</a:t>
            </a:r>
          </a:p>
          <a:p>
            <a:pPr algn="ctr"/>
            <a:r>
              <a:rPr lang="en-US" sz="1600" b="1" dirty="0">
                <a:solidFill>
                  <a:schemeClr val="bg1"/>
                </a:solidFill>
                <a:latin typeface="Poppins" pitchFamily="2" charset="77"/>
                <a:ea typeface="League Spartan" charset="0"/>
                <a:cs typeface="Poppins" pitchFamily="2" charset="77"/>
              </a:rPr>
              <a:t>AUTOMATION</a:t>
            </a:r>
          </a:p>
        </p:txBody>
      </p:sp>
      <p:sp>
        <p:nvSpPr>
          <p:cNvPr id="109" name="TextBox 108">
            <a:extLst>
              <a:ext uri="{FF2B5EF4-FFF2-40B4-BE49-F238E27FC236}">
                <a16:creationId xmlns:a16="http://schemas.microsoft.com/office/drawing/2014/main" id="{93325115-9668-0A48-AC24-1BD4AB82E952}"/>
              </a:ext>
            </a:extLst>
          </p:cNvPr>
          <p:cNvSpPr txBox="1"/>
          <p:nvPr/>
        </p:nvSpPr>
        <p:spPr>
          <a:xfrm>
            <a:off x="6725736" y="1430003"/>
            <a:ext cx="1353256"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SPRINT</a:t>
            </a:r>
          </a:p>
          <a:p>
            <a:pPr algn="ctr"/>
            <a:r>
              <a:rPr lang="en-US" sz="1600" b="1" dirty="0">
                <a:solidFill>
                  <a:schemeClr val="bg1"/>
                </a:solidFill>
                <a:latin typeface="Poppins" pitchFamily="2" charset="77"/>
                <a:ea typeface="League Spartan" charset="0"/>
                <a:cs typeface="Poppins" pitchFamily="2" charset="77"/>
              </a:rPr>
              <a:t>EXECUTION</a:t>
            </a:r>
          </a:p>
        </p:txBody>
      </p:sp>
      <p:sp>
        <p:nvSpPr>
          <p:cNvPr id="110" name="TextBox 109">
            <a:extLst>
              <a:ext uri="{FF2B5EF4-FFF2-40B4-BE49-F238E27FC236}">
                <a16:creationId xmlns:a16="http://schemas.microsoft.com/office/drawing/2014/main" id="{CC16FFF2-ADB6-8E42-ACD9-2428FF78FA56}"/>
              </a:ext>
            </a:extLst>
          </p:cNvPr>
          <p:cNvSpPr txBox="1"/>
          <p:nvPr/>
        </p:nvSpPr>
        <p:spPr>
          <a:xfrm rot="18125795">
            <a:off x="4889066" y="2491411"/>
            <a:ext cx="1733167"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SPRINT REVIEW</a:t>
            </a:r>
          </a:p>
          <a:p>
            <a:pPr algn="ctr"/>
            <a:r>
              <a:rPr lang="en-US" sz="1600" b="1" dirty="0">
                <a:solidFill>
                  <a:schemeClr val="bg1"/>
                </a:solidFill>
                <a:latin typeface="Poppins" pitchFamily="2" charset="77"/>
                <a:ea typeface="League Spartan" charset="0"/>
                <a:cs typeface="Poppins" pitchFamily="2" charset="77"/>
              </a:rPr>
              <a:t>MEETING</a:t>
            </a:r>
          </a:p>
        </p:txBody>
      </p:sp>
      <p:sp>
        <p:nvSpPr>
          <p:cNvPr id="111" name="TextBox 110">
            <a:extLst>
              <a:ext uri="{FF2B5EF4-FFF2-40B4-BE49-F238E27FC236}">
                <a16:creationId xmlns:a16="http://schemas.microsoft.com/office/drawing/2014/main" id="{005395D2-6DC8-5B41-9652-FCE11EFFA3CA}"/>
              </a:ext>
            </a:extLst>
          </p:cNvPr>
          <p:cNvSpPr txBox="1"/>
          <p:nvPr/>
        </p:nvSpPr>
        <p:spPr>
          <a:xfrm rot="4230502">
            <a:off x="4602748" y="4222768"/>
            <a:ext cx="1810111"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SPRINT</a:t>
            </a:r>
          </a:p>
          <a:p>
            <a:pPr algn="ctr"/>
            <a:r>
              <a:rPr lang="en-US" sz="1600" b="1" dirty="0">
                <a:solidFill>
                  <a:schemeClr val="bg1"/>
                </a:solidFill>
                <a:latin typeface="Poppins" pitchFamily="2" charset="77"/>
                <a:ea typeface="League Spartan" charset="0"/>
                <a:cs typeface="Poppins" pitchFamily="2" charset="77"/>
              </a:rPr>
              <a:t>RETROSPECTIVE</a:t>
            </a:r>
          </a:p>
        </p:txBody>
      </p:sp>
    </p:spTree>
    <p:extLst>
      <p:ext uri="{BB962C8B-B14F-4D97-AF65-F5344CB8AC3E}">
        <p14:creationId xmlns:p14="http://schemas.microsoft.com/office/powerpoint/2010/main" val="516876574"/>
      </p:ext>
    </p:extLst>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ectangle 10">
            <a:extLst>
              <a:ext uri="{FF2B5EF4-FFF2-40B4-BE49-F238E27FC236}">
                <a16:creationId xmlns:a16="http://schemas.microsoft.com/office/drawing/2014/main" id="{B970CC6A-845B-D248-8428-9262E87965A1}"/>
              </a:ext>
            </a:extLst>
          </p:cNvPr>
          <p:cNvSpPr/>
          <p:nvPr/>
        </p:nvSpPr>
        <p:spPr>
          <a:xfrm>
            <a:off x="769091" y="3620832"/>
            <a:ext cx="1232051" cy="160191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15" name="Group 14">
            <a:extLst>
              <a:ext uri="{FF2B5EF4-FFF2-40B4-BE49-F238E27FC236}">
                <a16:creationId xmlns:a16="http://schemas.microsoft.com/office/drawing/2014/main" id="{BE35B5CE-4458-4446-88D8-0765BCB5EABC}"/>
              </a:ext>
            </a:extLst>
          </p:cNvPr>
          <p:cNvGrpSpPr/>
          <p:nvPr/>
        </p:nvGrpSpPr>
        <p:grpSpPr>
          <a:xfrm>
            <a:off x="918340" y="3823471"/>
            <a:ext cx="933554" cy="108916"/>
            <a:chOff x="1813961" y="8560905"/>
            <a:chExt cx="2271780" cy="265043"/>
          </a:xfrm>
        </p:grpSpPr>
        <p:sp>
          <p:nvSpPr>
            <p:cNvPr id="14" name="Rectangle 13">
              <a:extLst>
                <a:ext uri="{FF2B5EF4-FFF2-40B4-BE49-F238E27FC236}">
                  <a16:creationId xmlns:a16="http://schemas.microsoft.com/office/drawing/2014/main" id="{A90EBC0E-D9CB-DD45-AE8B-01FACFD094B3}"/>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7" name="Rectangle 126">
              <a:extLst>
                <a:ext uri="{FF2B5EF4-FFF2-40B4-BE49-F238E27FC236}">
                  <a16:creationId xmlns:a16="http://schemas.microsoft.com/office/drawing/2014/main" id="{1C74D2AE-674E-C445-ADE0-6481F63983B9}"/>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28" name="Group 127">
            <a:extLst>
              <a:ext uri="{FF2B5EF4-FFF2-40B4-BE49-F238E27FC236}">
                <a16:creationId xmlns:a16="http://schemas.microsoft.com/office/drawing/2014/main" id="{A4D75BA6-0F6A-264A-A66A-757DF22574EF}"/>
              </a:ext>
            </a:extLst>
          </p:cNvPr>
          <p:cNvGrpSpPr/>
          <p:nvPr/>
        </p:nvGrpSpPr>
        <p:grpSpPr>
          <a:xfrm>
            <a:off x="918340" y="4041016"/>
            <a:ext cx="933554" cy="108916"/>
            <a:chOff x="1813961" y="8560905"/>
            <a:chExt cx="2271780" cy="265043"/>
          </a:xfrm>
        </p:grpSpPr>
        <p:sp>
          <p:nvSpPr>
            <p:cNvPr id="129" name="Rectangle 128">
              <a:extLst>
                <a:ext uri="{FF2B5EF4-FFF2-40B4-BE49-F238E27FC236}">
                  <a16:creationId xmlns:a16="http://schemas.microsoft.com/office/drawing/2014/main" id="{3CA66BCF-54CE-8044-A237-FA24E015EB46}"/>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0" name="Rectangle 129">
              <a:extLst>
                <a:ext uri="{FF2B5EF4-FFF2-40B4-BE49-F238E27FC236}">
                  <a16:creationId xmlns:a16="http://schemas.microsoft.com/office/drawing/2014/main" id="{D509EA58-2FF5-2A45-8C07-DECE3E3E290E}"/>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31" name="Group 130">
            <a:extLst>
              <a:ext uri="{FF2B5EF4-FFF2-40B4-BE49-F238E27FC236}">
                <a16:creationId xmlns:a16="http://schemas.microsoft.com/office/drawing/2014/main" id="{1D71D068-A5BB-DB43-9166-BAD6DB5FE831}"/>
              </a:ext>
            </a:extLst>
          </p:cNvPr>
          <p:cNvGrpSpPr/>
          <p:nvPr/>
        </p:nvGrpSpPr>
        <p:grpSpPr>
          <a:xfrm>
            <a:off x="918340" y="4258561"/>
            <a:ext cx="933554" cy="108916"/>
            <a:chOff x="1813961" y="8560905"/>
            <a:chExt cx="2271780" cy="265043"/>
          </a:xfrm>
        </p:grpSpPr>
        <p:sp>
          <p:nvSpPr>
            <p:cNvPr id="132" name="Rectangle 131">
              <a:extLst>
                <a:ext uri="{FF2B5EF4-FFF2-40B4-BE49-F238E27FC236}">
                  <a16:creationId xmlns:a16="http://schemas.microsoft.com/office/drawing/2014/main" id="{D82BA424-0848-C24B-8D7F-EF203DC25717}"/>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3" name="Rectangle 132">
              <a:extLst>
                <a:ext uri="{FF2B5EF4-FFF2-40B4-BE49-F238E27FC236}">
                  <a16:creationId xmlns:a16="http://schemas.microsoft.com/office/drawing/2014/main" id="{AB2D0698-6B57-2E46-8236-AA4D08DC21CF}"/>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34" name="Group 133">
            <a:extLst>
              <a:ext uri="{FF2B5EF4-FFF2-40B4-BE49-F238E27FC236}">
                <a16:creationId xmlns:a16="http://schemas.microsoft.com/office/drawing/2014/main" id="{B3A57A9B-0EB5-EA4E-A090-FFF3BA68E523}"/>
              </a:ext>
            </a:extLst>
          </p:cNvPr>
          <p:cNvGrpSpPr/>
          <p:nvPr/>
        </p:nvGrpSpPr>
        <p:grpSpPr>
          <a:xfrm>
            <a:off x="918340" y="4476106"/>
            <a:ext cx="933554" cy="108916"/>
            <a:chOff x="1813961" y="8560905"/>
            <a:chExt cx="2271780" cy="265043"/>
          </a:xfrm>
        </p:grpSpPr>
        <p:sp>
          <p:nvSpPr>
            <p:cNvPr id="135" name="Rectangle 134">
              <a:extLst>
                <a:ext uri="{FF2B5EF4-FFF2-40B4-BE49-F238E27FC236}">
                  <a16:creationId xmlns:a16="http://schemas.microsoft.com/office/drawing/2014/main" id="{D7DF4494-A2B5-974D-8C40-2C609CCE82C4}"/>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6" name="Rectangle 135">
              <a:extLst>
                <a:ext uri="{FF2B5EF4-FFF2-40B4-BE49-F238E27FC236}">
                  <a16:creationId xmlns:a16="http://schemas.microsoft.com/office/drawing/2014/main" id="{85FA30DF-38D5-C940-A50E-DABC1A07054F}"/>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37" name="Group 136">
            <a:extLst>
              <a:ext uri="{FF2B5EF4-FFF2-40B4-BE49-F238E27FC236}">
                <a16:creationId xmlns:a16="http://schemas.microsoft.com/office/drawing/2014/main" id="{C1580F37-A23C-5E4B-A861-29E85F2CB369}"/>
              </a:ext>
            </a:extLst>
          </p:cNvPr>
          <p:cNvGrpSpPr/>
          <p:nvPr/>
        </p:nvGrpSpPr>
        <p:grpSpPr>
          <a:xfrm>
            <a:off x="918340" y="4693650"/>
            <a:ext cx="933554" cy="108916"/>
            <a:chOff x="1813961" y="8560905"/>
            <a:chExt cx="2271780" cy="265043"/>
          </a:xfrm>
        </p:grpSpPr>
        <p:sp>
          <p:nvSpPr>
            <p:cNvPr id="138" name="Rectangle 137">
              <a:extLst>
                <a:ext uri="{FF2B5EF4-FFF2-40B4-BE49-F238E27FC236}">
                  <a16:creationId xmlns:a16="http://schemas.microsoft.com/office/drawing/2014/main" id="{DA0080AE-A84A-894F-8E6E-14E3E420AC20}"/>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9" name="Rectangle 138">
              <a:extLst>
                <a:ext uri="{FF2B5EF4-FFF2-40B4-BE49-F238E27FC236}">
                  <a16:creationId xmlns:a16="http://schemas.microsoft.com/office/drawing/2014/main" id="{09DA0086-78A8-F547-9E71-3AC76942AB53}"/>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140" name="Group 139">
            <a:extLst>
              <a:ext uri="{FF2B5EF4-FFF2-40B4-BE49-F238E27FC236}">
                <a16:creationId xmlns:a16="http://schemas.microsoft.com/office/drawing/2014/main" id="{F1941822-886C-D84E-9738-1A8B9526F1AE}"/>
              </a:ext>
            </a:extLst>
          </p:cNvPr>
          <p:cNvGrpSpPr/>
          <p:nvPr/>
        </p:nvGrpSpPr>
        <p:grpSpPr>
          <a:xfrm>
            <a:off x="918340" y="4911195"/>
            <a:ext cx="933554" cy="108916"/>
            <a:chOff x="1813961" y="8560905"/>
            <a:chExt cx="2271780" cy="265043"/>
          </a:xfrm>
        </p:grpSpPr>
        <p:sp>
          <p:nvSpPr>
            <p:cNvPr id="141" name="Rectangle 140">
              <a:extLst>
                <a:ext uri="{FF2B5EF4-FFF2-40B4-BE49-F238E27FC236}">
                  <a16:creationId xmlns:a16="http://schemas.microsoft.com/office/drawing/2014/main" id="{07EBCEAB-9684-1047-B997-9EEB058886C9}"/>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2" name="Rectangle 141">
              <a:extLst>
                <a:ext uri="{FF2B5EF4-FFF2-40B4-BE49-F238E27FC236}">
                  <a16:creationId xmlns:a16="http://schemas.microsoft.com/office/drawing/2014/main" id="{560C95F7-3AD6-AD43-9964-E7E89F0E158B}"/>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143" name="TextBox 142">
            <a:extLst>
              <a:ext uri="{FF2B5EF4-FFF2-40B4-BE49-F238E27FC236}">
                <a16:creationId xmlns:a16="http://schemas.microsoft.com/office/drawing/2014/main" id="{101A499D-F48F-8D44-8DE0-746CE52FD59C}"/>
              </a:ext>
            </a:extLst>
          </p:cNvPr>
          <p:cNvSpPr txBox="1"/>
          <p:nvPr/>
        </p:nvSpPr>
        <p:spPr>
          <a:xfrm>
            <a:off x="791846" y="5589048"/>
            <a:ext cx="1186543"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PRODUCT</a:t>
            </a:r>
          </a:p>
          <a:p>
            <a:pPr algn="ctr"/>
            <a:r>
              <a:rPr lang="en-US" sz="1600" b="1" dirty="0">
                <a:solidFill>
                  <a:schemeClr val="tx2"/>
                </a:solidFill>
                <a:latin typeface="Poppins" pitchFamily="2" charset="77"/>
                <a:ea typeface="League Spartan" charset="0"/>
                <a:cs typeface="Poppins" pitchFamily="2" charset="77"/>
              </a:rPr>
              <a:t>BACKLOG</a:t>
            </a:r>
          </a:p>
        </p:txBody>
      </p:sp>
      <p:sp>
        <p:nvSpPr>
          <p:cNvPr id="173" name="Rounded Rectangle 172">
            <a:extLst>
              <a:ext uri="{FF2B5EF4-FFF2-40B4-BE49-F238E27FC236}">
                <a16:creationId xmlns:a16="http://schemas.microsoft.com/office/drawing/2014/main" id="{F1C0D91F-4D47-A543-9EA5-714AA6F727EB}"/>
              </a:ext>
            </a:extLst>
          </p:cNvPr>
          <p:cNvSpPr/>
          <p:nvPr/>
        </p:nvSpPr>
        <p:spPr>
          <a:xfrm>
            <a:off x="2653445" y="3932387"/>
            <a:ext cx="1232051" cy="1290364"/>
          </a:xfrm>
          <a:prstGeom prst="roundRect">
            <a:avLst>
              <a:gd name="adj" fmla="val 1195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2" name="TextBox 191">
            <a:extLst>
              <a:ext uri="{FF2B5EF4-FFF2-40B4-BE49-F238E27FC236}">
                <a16:creationId xmlns:a16="http://schemas.microsoft.com/office/drawing/2014/main" id="{0E42DB3D-B3C2-6846-8A41-7E9A07D4E88A}"/>
              </a:ext>
            </a:extLst>
          </p:cNvPr>
          <p:cNvSpPr txBox="1"/>
          <p:nvPr/>
        </p:nvSpPr>
        <p:spPr>
          <a:xfrm>
            <a:off x="2648949" y="5589048"/>
            <a:ext cx="1241045"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PLANNING</a:t>
            </a:r>
          </a:p>
        </p:txBody>
      </p:sp>
      <p:sp>
        <p:nvSpPr>
          <p:cNvPr id="278" name="Rectangle 277">
            <a:extLst>
              <a:ext uri="{FF2B5EF4-FFF2-40B4-BE49-F238E27FC236}">
                <a16:creationId xmlns:a16="http://schemas.microsoft.com/office/drawing/2014/main" id="{29DA6CFE-6D94-394B-ABAC-C8701B4CF847}"/>
              </a:ext>
            </a:extLst>
          </p:cNvPr>
          <p:cNvSpPr/>
          <p:nvPr/>
        </p:nvSpPr>
        <p:spPr>
          <a:xfrm>
            <a:off x="10190858" y="3620832"/>
            <a:ext cx="1232051" cy="1601919"/>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7" name="TextBox 296">
            <a:extLst>
              <a:ext uri="{FF2B5EF4-FFF2-40B4-BE49-F238E27FC236}">
                <a16:creationId xmlns:a16="http://schemas.microsoft.com/office/drawing/2014/main" id="{BFCBAC00-B33F-0D42-B565-EE9AC278F90A}"/>
              </a:ext>
            </a:extLst>
          </p:cNvPr>
          <p:cNvSpPr txBox="1"/>
          <p:nvPr/>
        </p:nvSpPr>
        <p:spPr>
          <a:xfrm>
            <a:off x="10042894" y="5465936"/>
            <a:ext cx="1527982" cy="830997"/>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POTENTIALLY</a:t>
            </a:r>
          </a:p>
          <a:p>
            <a:pPr algn="ctr"/>
            <a:r>
              <a:rPr lang="en-US" sz="1600" b="1" dirty="0">
                <a:solidFill>
                  <a:schemeClr val="tx2"/>
                </a:solidFill>
                <a:latin typeface="Poppins" pitchFamily="2" charset="77"/>
                <a:ea typeface="League Spartan" charset="0"/>
                <a:cs typeface="Poppins" pitchFamily="2" charset="77"/>
              </a:rPr>
              <a:t>SHIPPABLE</a:t>
            </a:r>
          </a:p>
          <a:p>
            <a:pPr algn="ctr"/>
            <a:r>
              <a:rPr lang="en-US" sz="1600" b="1" dirty="0">
                <a:solidFill>
                  <a:schemeClr val="tx2"/>
                </a:solidFill>
                <a:latin typeface="Poppins" pitchFamily="2" charset="77"/>
                <a:ea typeface="League Spartan" charset="0"/>
                <a:cs typeface="Poppins" pitchFamily="2" charset="77"/>
              </a:rPr>
              <a:t>INCREMENT</a:t>
            </a:r>
          </a:p>
        </p:txBody>
      </p:sp>
      <p:sp>
        <p:nvSpPr>
          <p:cNvPr id="318" name="TextBox 317">
            <a:extLst>
              <a:ext uri="{FF2B5EF4-FFF2-40B4-BE49-F238E27FC236}">
                <a16:creationId xmlns:a16="http://schemas.microsoft.com/office/drawing/2014/main" id="{D0688970-3306-2245-86D6-730705BEFBFE}"/>
              </a:ext>
            </a:extLst>
          </p:cNvPr>
          <p:cNvSpPr txBox="1"/>
          <p:nvPr/>
        </p:nvSpPr>
        <p:spPr>
          <a:xfrm>
            <a:off x="8439867" y="5589048"/>
            <a:ext cx="965329"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REVIEW</a:t>
            </a:r>
          </a:p>
        </p:txBody>
      </p:sp>
      <p:sp>
        <p:nvSpPr>
          <p:cNvPr id="339" name="TextBox 338">
            <a:extLst>
              <a:ext uri="{FF2B5EF4-FFF2-40B4-BE49-F238E27FC236}">
                <a16:creationId xmlns:a16="http://schemas.microsoft.com/office/drawing/2014/main" id="{89C788B4-5410-0440-A01B-C190E3C713C5}"/>
              </a:ext>
            </a:extLst>
          </p:cNvPr>
          <p:cNvSpPr txBox="1"/>
          <p:nvPr/>
        </p:nvSpPr>
        <p:spPr>
          <a:xfrm>
            <a:off x="6361551" y="5589048"/>
            <a:ext cx="1353256"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EXECUTION</a:t>
            </a:r>
          </a:p>
        </p:txBody>
      </p:sp>
      <p:sp>
        <p:nvSpPr>
          <p:cNvPr id="341" name="Rectangle 340">
            <a:extLst>
              <a:ext uri="{FF2B5EF4-FFF2-40B4-BE49-F238E27FC236}">
                <a16:creationId xmlns:a16="http://schemas.microsoft.com/office/drawing/2014/main" id="{9AAAD9FD-7A32-014A-91F0-4E4D2FBC8990}"/>
              </a:ext>
            </a:extLst>
          </p:cNvPr>
          <p:cNvSpPr/>
          <p:nvPr/>
        </p:nvSpPr>
        <p:spPr>
          <a:xfrm>
            <a:off x="4537798" y="3932387"/>
            <a:ext cx="1232051" cy="129036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344" name="Group 343">
            <a:extLst>
              <a:ext uri="{FF2B5EF4-FFF2-40B4-BE49-F238E27FC236}">
                <a16:creationId xmlns:a16="http://schemas.microsoft.com/office/drawing/2014/main" id="{52DF070A-3C16-4349-AE55-F33A8539DA0C}"/>
              </a:ext>
            </a:extLst>
          </p:cNvPr>
          <p:cNvGrpSpPr/>
          <p:nvPr/>
        </p:nvGrpSpPr>
        <p:grpSpPr>
          <a:xfrm>
            <a:off x="4687047" y="4258561"/>
            <a:ext cx="933554" cy="108916"/>
            <a:chOff x="1813961" y="8560905"/>
            <a:chExt cx="2271780" cy="265043"/>
          </a:xfrm>
        </p:grpSpPr>
        <p:sp>
          <p:nvSpPr>
            <p:cNvPr id="354" name="Rectangle 353">
              <a:extLst>
                <a:ext uri="{FF2B5EF4-FFF2-40B4-BE49-F238E27FC236}">
                  <a16:creationId xmlns:a16="http://schemas.microsoft.com/office/drawing/2014/main" id="{6C5BB979-506E-2F47-936E-126E7626F340}"/>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5" name="Rectangle 354">
              <a:extLst>
                <a:ext uri="{FF2B5EF4-FFF2-40B4-BE49-F238E27FC236}">
                  <a16:creationId xmlns:a16="http://schemas.microsoft.com/office/drawing/2014/main" id="{33EDFD04-7362-4547-9C70-AC0729DEDA9E}"/>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345" name="Group 344">
            <a:extLst>
              <a:ext uri="{FF2B5EF4-FFF2-40B4-BE49-F238E27FC236}">
                <a16:creationId xmlns:a16="http://schemas.microsoft.com/office/drawing/2014/main" id="{7429F69A-2A4B-F14E-965B-0C9EAA2C19CC}"/>
              </a:ext>
            </a:extLst>
          </p:cNvPr>
          <p:cNvGrpSpPr/>
          <p:nvPr/>
        </p:nvGrpSpPr>
        <p:grpSpPr>
          <a:xfrm>
            <a:off x="4687047" y="4476106"/>
            <a:ext cx="933554" cy="108916"/>
            <a:chOff x="1813961" y="8560905"/>
            <a:chExt cx="2271780" cy="265043"/>
          </a:xfrm>
        </p:grpSpPr>
        <p:sp>
          <p:nvSpPr>
            <p:cNvPr id="352" name="Rectangle 351">
              <a:extLst>
                <a:ext uri="{FF2B5EF4-FFF2-40B4-BE49-F238E27FC236}">
                  <a16:creationId xmlns:a16="http://schemas.microsoft.com/office/drawing/2014/main" id="{9715D6B7-2D98-C745-BB10-05B54FBB7385}"/>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3" name="Rectangle 352">
              <a:extLst>
                <a:ext uri="{FF2B5EF4-FFF2-40B4-BE49-F238E27FC236}">
                  <a16:creationId xmlns:a16="http://schemas.microsoft.com/office/drawing/2014/main" id="{B72FD0BA-D9F6-B14C-B659-21A4D585CF09}"/>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346" name="Group 345">
            <a:extLst>
              <a:ext uri="{FF2B5EF4-FFF2-40B4-BE49-F238E27FC236}">
                <a16:creationId xmlns:a16="http://schemas.microsoft.com/office/drawing/2014/main" id="{6178193A-6845-284F-B96A-BD6CA819B125}"/>
              </a:ext>
            </a:extLst>
          </p:cNvPr>
          <p:cNvGrpSpPr/>
          <p:nvPr/>
        </p:nvGrpSpPr>
        <p:grpSpPr>
          <a:xfrm>
            <a:off x="4687047" y="4693650"/>
            <a:ext cx="933554" cy="108916"/>
            <a:chOff x="1813961" y="8560905"/>
            <a:chExt cx="2271780" cy="265043"/>
          </a:xfrm>
        </p:grpSpPr>
        <p:sp>
          <p:nvSpPr>
            <p:cNvPr id="350" name="Rectangle 349">
              <a:extLst>
                <a:ext uri="{FF2B5EF4-FFF2-40B4-BE49-F238E27FC236}">
                  <a16:creationId xmlns:a16="http://schemas.microsoft.com/office/drawing/2014/main" id="{087C8841-FECE-7E42-BE1D-F6A5B2734E72}"/>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1" name="Rectangle 350">
              <a:extLst>
                <a:ext uri="{FF2B5EF4-FFF2-40B4-BE49-F238E27FC236}">
                  <a16:creationId xmlns:a16="http://schemas.microsoft.com/office/drawing/2014/main" id="{5E462F46-3A87-6A48-9385-1D26993CC0F1}"/>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360" name="TextBox 359">
            <a:extLst>
              <a:ext uri="{FF2B5EF4-FFF2-40B4-BE49-F238E27FC236}">
                <a16:creationId xmlns:a16="http://schemas.microsoft.com/office/drawing/2014/main" id="{2ED2F913-22E1-1B4C-BBA6-67BDB3E2D4AD}"/>
              </a:ext>
            </a:extLst>
          </p:cNvPr>
          <p:cNvSpPr txBox="1"/>
          <p:nvPr/>
        </p:nvSpPr>
        <p:spPr>
          <a:xfrm>
            <a:off x="4560553" y="5589048"/>
            <a:ext cx="1186543" cy="584775"/>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SPRINT</a:t>
            </a:r>
          </a:p>
          <a:p>
            <a:pPr algn="ctr"/>
            <a:r>
              <a:rPr lang="en-US" sz="1600" b="1" dirty="0">
                <a:solidFill>
                  <a:schemeClr val="tx2"/>
                </a:solidFill>
                <a:latin typeface="Poppins" pitchFamily="2" charset="77"/>
                <a:ea typeface="League Spartan" charset="0"/>
                <a:cs typeface="Poppins" pitchFamily="2" charset="77"/>
              </a:rPr>
              <a:t>BACKLOG</a:t>
            </a:r>
          </a:p>
        </p:txBody>
      </p:sp>
      <p:sp>
        <p:nvSpPr>
          <p:cNvPr id="150" name="Freeform 149">
            <a:extLst>
              <a:ext uri="{FF2B5EF4-FFF2-40B4-BE49-F238E27FC236}">
                <a16:creationId xmlns:a16="http://schemas.microsoft.com/office/drawing/2014/main" id="{9CFA0968-3042-6E43-91F3-39E741F518A3}"/>
              </a:ext>
            </a:extLst>
          </p:cNvPr>
          <p:cNvSpPr>
            <a:spLocks noChangeArrowheads="1"/>
          </p:cNvSpPr>
          <p:nvPr/>
        </p:nvSpPr>
        <p:spPr bwMode="auto">
          <a:xfrm>
            <a:off x="2850865" y="4196794"/>
            <a:ext cx="837211" cy="761549"/>
          </a:xfrm>
          <a:custGeom>
            <a:avLst/>
            <a:gdLst>
              <a:gd name="connsiteX0" fmla="*/ 3810001 w 4250967"/>
              <a:gd name="connsiteY0" fmla="*/ 2982913 h 3866790"/>
              <a:gd name="connsiteX1" fmla="*/ 4250967 w 4250967"/>
              <a:gd name="connsiteY1" fmla="*/ 3424852 h 3866790"/>
              <a:gd name="connsiteX2" fmla="*/ 3810001 w 4250967"/>
              <a:gd name="connsiteY2" fmla="*/ 3866790 h 3866790"/>
              <a:gd name="connsiteX3" fmla="*/ 1797052 w 4250967"/>
              <a:gd name="connsiteY3" fmla="*/ 257175 h 3866790"/>
              <a:gd name="connsiteX4" fmla="*/ 3473092 w 4250967"/>
              <a:gd name="connsiteY4" fmla="*/ 1933395 h 3866790"/>
              <a:gd name="connsiteX5" fmla="*/ 2863171 w 4250967"/>
              <a:gd name="connsiteY5" fmla="*/ 3226849 h 3866790"/>
              <a:gd name="connsiteX6" fmla="*/ 2847592 w 4250967"/>
              <a:gd name="connsiteY6" fmla="*/ 3238500 h 3866790"/>
              <a:gd name="connsiteX7" fmla="*/ 3809771 w 4250967"/>
              <a:gd name="connsiteY7" fmla="*/ 3238500 h 3866790"/>
              <a:gd name="connsiteX8" fmla="*/ 3809771 w 4250967"/>
              <a:gd name="connsiteY8" fmla="*/ 3611203 h 3866790"/>
              <a:gd name="connsiteX9" fmla="*/ 1797052 w 4250967"/>
              <a:gd name="connsiteY9" fmla="*/ 3611203 h 3866790"/>
              <a:gd name="connsiteX10" fmla="*/ 1797052 w 4250967"/>
              <a:gd name="connsiteY10" fmla="*/ 3609615 h 3866790"/>
              <a:gd name="connsiteX11" fmla="*/ 1797052 w 4250967"/>
              <a:gd name="connsiteY11" fmla="*/ 3609569 h 3866790"/>
              <a:gd name="connsiteX12" fmla="*/ 1796804 w 4250967"/>
              <a:gd name="connsiteY12" fmla="*/ 3609559 h 3866790"/>
              <a:gd name="connsiteX13" fmla="*/ 1796804 w 4250967"/>
              <a:gd name="connsiteY13" fmla="*/ 3611203 h 3866790"/>
              <a:gd name="connsiteX14" fmla="*/ 0 w 4250967"/>
              <a:gd name="connsiteY14" fmla="*/ 3611203 h 3866790"/>
              <a:gd name="connsiteX15" fmla="*/ 0 w 4250967"/>
              <a:gd name="connsiteY15" fmla="*/ 3238500 h 3866790"/>
              <a:gd name="connsiteX16" fmla="*/ 752079 w 4250967"/>
              <a:gd name="connsiteY16" fmla="*/ 3238500 h 3866790"/>
              <a:gd name="connsiteX17" fmla="*/ 735586 w 4250967"/>
              <a:gd name="connsiteY17" fmla="*/ 3226743 h 3866790"/>
              <a:gd name="connsiteX18" fmla="*/ 295745 w 4250967"/>
              <a:gd name="connsiteY18" fmla="*/ 2668989 h 3866790"/>
              <a:gd name="connsiteX19" fmla="*/ 1065195 w 4250967"/>
              <a:gd name="connsiteY19" fmla="*/ 427038 h 3866790"/>
              <a:gd name="connsiteX20" fmla="*/ 1229023 w 4250967"/>
              <a:gd name="connsiteY20" fmla="*/ 761819 h 3866790"/>
              <a:gd name="connsiteX21" fmla="*/ 630602 w 4250967"/>
              <a:gd name="connsiteY21" fmla="*/ 2505199 h 3866790"/>
              <a:gd name="connsiteX22" fmla="*/ 1798279 w 4250967"/>
              <a:gd name="connsiteY22" fmla="*/ 3236677 h 3866790"/>
              <a:gd name="connsiteX23" fmla="*/ 1798279 w 4250967"/>
              <a:gd name="connsiteY23" fmla="*/ 3237020 h 3866790"/>
              <a:gd name="connsiteX24" fmla="*/ 1930306 w 4250967"/>
              <a:gd name="connsiteY24" fmla="*/ 3230350 h 3866790"/>
              <a:gd name="connsiteX25" fmla="*/ 3100239 w 4250967"/>
              <a:gd name="connsiteY25" fmla="*/ 1933395 h 3866790"/>
              <a:gd name="connsiteX26" fmla="*/ 1797052 w 4250967"/>
              <a:gd name="connsiteY26" fmla="*/ 630068 h 3866790"/>
              <a:gd name="connsiteX27" fmla="*/ 1796692 w 4250967"/>
              <a:gd name="connsiteY27" fmla="*/ 0 h 3866790"/>
              <a:gd name="connsiteX28" fmla="*/ 1796692 w 4250967"/>
              <a:gd name="connsiteY28" fmla="*/ 883878 h 3866790"/>
              <a:gd name="connsiteX29" fmla="*/ 1355727 w 4250967"/>
              <a:gd name="connsiteY29" fmla="*/ 441939 h 38667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250967" h="3866790">
                <a:moveTo>
                  <a:pt x="3810001" y="2982913"/>
                </a:moveTo>
                <a:lnTo>
                  <a:pt x="4250967" y="3424852"/>
                </a:lnTo>
                <a:lnTo>
                  <a:pt x="3810001" y="3866790"/>
                </a:lnTo>
                <a:close/>
                <a:moveTo>
                  <a:pt x="1797052" y="257175"/>
                </a:moveTo>
                <a:cubicBezTo>
                  <a:pt x="2722707" y="257175"/>
                  <a:pt x="3473092" y="1007641"/>
                  <a:pt x="3473092" y="1933395"/>
                </a:cubicBezTo>
                <a:cubicBezTo>
                  <a:pt x="3473092" y="2454132"/>
                  <a:pt x="3235666" y="2919406"/>
                  <a:pt x="2863171" y="3226849"/>
                </a:cubicBezTo>
                <a:lnTo>
                  <a:pt x="2847592" y="3238500"/>
                </a:lnTo>
                <a:lnTo>
                  <a:pt x="3809771" y="3238500"/>
                </a:lnTo>
                <a:lnTo>
                  <a:pt x="3809771" y="3611203"/>
                </a:lnTo>
                <a:lnTo>
                  <a:pt x="1797052" y="3611203"/>
                </a:lnTo>
                <a:lnTo>
                  <a:pt x="1797052" y="3609615"/>
                </a:lnTo>
                <a:lnTo>
                  <a:pt x="1797052" y="3609569"/>
                </a:lnTo>
                <a:lnTo>
                  <a:pt x="1796804" y="3609559"/>
                </a:lnTo>
                <a:lnTo>
                  <a:pt x="1796804" y="3611203"/>
                </a:lnTo>
                <a:lnTo>
                  <a:pt x="0" y="3611203"/>
                </a:lnTo>
                <a:lnTo>
                  <a:pt x="0" y="3238500"/>
                </a:lnTo>
                <a:lnTo>
                  <a:pt x="752079" y="3238500"/>
                </a:lnTo>
                <a:lnTo>
                  <a:pt x="735586" y="3226743"/>
                </a:lnTo>
                <a:cubicBezTo>
                  <a:pt x="556086" y="3079045"/>
                  <a:pt x="404574" y="2891456"/>
                  <a:pt x="295745" y="2668989"/>
                </a:cubicBezTo>
                <a:cubicBezTo>
                  <a:pt x="-111123" y="1837437"/>
                  <a:pt x="233455" y="833455"/>
                  <a:pt x="1065195" y="427038"/>
                </a:cubicBezTo>
                <a:lnTo>
                  <a:pt x="1229023" y="761819"/>
                </a:lnTo>
                <a:cubicBezTo>
                  <a:pt x="581994" y="1077881"/>
                  <a:pt x="314109" y="1858316"/>
                  <a:pt x="630602" y="2505199"/>
                </a:cubicBezTo>
                <a:cubicBezTo>
                  <a:pt x="856000" y="2966692"/>
                  <a:pt x="1317598" y="3234877"/>
                  <a:pt x="1798279" y="3236677"/>
                </a:cubicBezTo>
                <a:lnTo>
                  <a:pt x="1798279" y="3237020"/>
                </a:lnTo>
                <a:lnTo>
                  <a:pt x="1930306" y="3230350"/>
                </a:lnTo>
                <a:cubicBezTo>
                  <a:pt x="2587492" y="3163574"/>
                  <a:pt x="3100239" y="2608274"/>
                  <a:pt x="3100239" y="1933395"/>
                </a:cubicBezTo>
                <a:cubicBezTo>
                  <a:pt x="3100239" y="1213524"/>
                  <a:pt x="2516846" y="630068"/>
                  <a:pt x="1797052" y="630068"/>
                </a:cubicBezTo>
                <a:close/>
                <a:moveTo>
                  <a:pt x="1796692" y="0"/>
                </a:moveTo>
                <a:lnTo>
                  <a:pt x="1796692" y="883878"/>
                </a:lnTo>
                <a:lnTo>
                  <a:pt x="1355727" y="441939"/>
                </a:lnTo>
                <a:close/>
              </a:path>
            </a:pathLst>
          </a:custGeom>
          <a:solidFill>
            <a:schemeClr val="bg2"/>
          </a:solidFill>
          <a:ln>
            <a:noFill/>
          </a:ln>
          <a:effectLst/>
        </p:spPr>
        <p:txBody>
          <a:bodyPr wrap="square" anchor="ctr">
            <a:noAutofit/>
          </a:bodyPr>
          <a:lstStyle/>
          <a:p>
            <a:endParaRPr lang="en-US" sz="900" dirty="0">
              <a:latin typeface="Lato Light" panose="020F0502020204030203" pitchFamily="34" charset="0"/>
            </a:endParaRPr>
          </a:p>
        </p:txBody>
      </p:sp>
      <p:sp>
        <p:nvSpPr>
          <p:cNvPr id="365" name="TextBox 364">
            <a:extLst>
              <a:ext uri="{FF2B5EF4-FFF2-40B4-BE49-F238E27FC236}">
                <a16:creationId xmlns:a16="http://schemas.microsoft.com/office/drawing/2014/main" id="{3FB5F29E-FF8D-D74F-9DC7-7CA8DEFA4067}"/>
              </a:ext>
            </a:extLst>
          </p:cNvPr>
          <p:cNvSpPr txBox="1"/>
          <p:nvPr/>
        </p:nvSpPr>
        <p:spPr>
          <a:xfrm>
            <a:off x="4142592" y="306186"/>
            <a:ext cx="390684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SCRUM STRUCTURE</a:t>
            </a:r>
          </a:p>
        </p:txBody>
      </p:sp>
      <p:sp>
        <p:nvSpPr>
          <p:cNvPr id="366" name="TextBox 365">
            <a:extLst>
              <a:ext uri="{FF2B5EF4-FFF2-40B4-BE49-F238E27FC236}">
                <a16:creationId xmlns:a16="http://schemas.microsoft.com/office/drawing/2014/main" id="{21789290-112D-B948-938A-8263BDEBB1D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cxnSp>
        <p:nvCxnSpPr>
          <p:cNvPr id="368" name="Straight Arrow Connector 367">
            <a:extLst>
              <a:ext uri="{FF2B5EF4-FFF2-40B4-BE49-F238E27FC236}">
                <a16:creationId xmlns:a16="http://schemas.microsoft.com/office/drawing/2014/main" id="{5917F65A-8D5A-0A4B-9E20-356592D0E7EC}"/>
              </a:ext>
            </a:extLst>
          </p:cNvPr>
          <p:cNvCxnSpPr/>
          <p:nvPr/>
        </p:nvCxnSpPr>
        <p:spPr>
          <a:xfrm>
            <a:off x="2160588" y="4585021"/>
            <a:ext cx="35560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cxnSp>
        <p:nvCxnSpPr>
          <p:cNvPr id="369" name="Straight Arrow Connector 368">
            <a:extLst>
              <a:ext uri="{FF2B5EF4-FFF2-40B4-BE49-F238E27FC236}">
                <a16:creationId xmlns:a16="http://schemas.microsoft.com/office/drawing/2014/main" id="{E5087255-15CF-F546-B5C3-14A7F7EA1A5C}"/>
              </a:ext>
            </a:extLst>
          </p:cNvPr>
          <p:cNvCxnSpPr/>
          <p:nvPr/>
        </p:nvCxnSpPr>
        <p:spPr>
          <a:xfrm>
            <a:off x="4052449" y="4585021"/>
            <a:ext cx="35560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cxnSp>
        <p:nvCxnSpPr>
          <p:cNvPr id="370" name="Straight Arrow Connector 369">
            <a:extLst>
              <a:ext uri="{FF2B5EF4-FFF2-40B4-BE49-F238E27FC236}">
                <a16:creationId xmlns:a16="http://schemas.microsoft.com/office/drawing/2014/main" id="{3689A4B0-E9BC-9A44-BA76-4AFBDC961A43}"/>
              </a:ext>
            </a:extLst>
          </p:cNvPr>
          <p:cNvCxnSpPr/>
          <p:nvPr/>
        </p:nvCxnSpPr>
        <p:spPr>
          <a:xfrm>
            <a:off x="5918200" y="4585021"/>
            <a:ext cx="35560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cxnSp>
        <p:nvCxnSpPr>
          <p:cNvPr id="371" name="Straight Arrow Connector 370">
            <a:extLst>
              <a:ext uri="{FF2B5EF4-FFF2-40B4-BE49-F238E27FC236}">
                <a16:creationId xmlns:a16="http://schemas.microsoft.com/office/drawing/2014/main" id="{A4A29085-779B-B949-97A4-67EADEA0DB38}"/>
              </a:ext>
            </a:extLst>
          </p:cNvPr>
          <p:cNvCxnSpPr/>
          <p:nvPr/>
        </p:nvCxnSpPr>
        <p:spPr>
          <a:xfrm>
            <a:off x="7826266" y="4585021"/>
            <a:ext cx="35560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cxnSp>
        <p:nvCxnSpPr>
          <p:cNvPr id="372" name="Straight Arrow Connector 371">
            <a:extLst>
              <a:ext uri="{FF2B5EF4-FFF2-40B4-BE49-F238E27FC236}">
                <a16:creationId xmlns:a16="http://schemas.microsoft.com/office/drawing/2014/main" id="{FA78CABB-69F3-5B4B-B49F-44D585C90D92}"/>
              </a:ext>
            </a:extLst>
          </p:cNvPr>
          <p:cNvCxnSpPr/>
          <p:nvPr/>
        </p:nvCxnSpPr>
        <p:spPr>
          <a:xfrm>
            <a:off x="9691853" y="4585021"/>
            <a:ext cx="355600" cy="0"/>
          </a:xfrm>
          <a:prstGeom prst="straightConnector1">
            <a:avLst/>
          </a:prstGeom>
          <a:ln w="76200">
            <a:tailEnd type="triangle"/>
          </a:ln>
        </p:spPr>
        <p:style>
          <a:lnRef idx="1">
            <a:schemeClr val="accent1"/>
          </a:lnRef>
          <a:fillRef idx="0">
            <a:schemeClr val="accent1"/>
          </a:fillRef>
          <a:effectRef idx="0">
            <a:schemeClr val="accent1"/>
          </a:effectRef>
          <a:fontRef idx="minor">
            <a:schemeClr val="tx1"/>
          </a:fontRef>
        </p:style>
      </p:cxnSp>
      <p:sp>
        <p:nvSpPr>
          <p:cNvPr id="373" name="Freeform 948">
            <a:extLst>
              <a:ext uri="{FF2B5EF4-FFF2-40B4-BE49-F238E27FC236}">
                <a16:creationId xmlns:a16="http://schemas.microsoft.com/office/drawing/2014/main" id="{49043111-F3EF-BB4D-A107-4F3BC35145A5}"/>
              </a:ext>
            </a:extLst>
          </p:cNvPr>
          <p:cNvSpPr>
            <a:spLocks noChangeAspect="1" noChangeArrowheads="1"/>
          </p:cNvSpPr>
          <p:nvPr/>
        </p:nvSpPr>
        <p:spPr bwMode="auto">
          <a:xfrm>
            <a:off x="10461669" y="4117673"/>
            <a:ext cx="690430" cy="608236"/>
          </a:xfrm>
          <a:custGeom>
            <a:avLst/>
            <a:gdLst>
              <a:gd name="T0" fmla="*/ 27610722 w 293328"/>
              <a:gd name="T1" fmla="*/ 27453834 h 258401"/>
              <a:gd name="T2" fmla="*/ 9154902 w 293328"/>
              <a:gd name="T3" fmla="*/ 26352054 h 258401"/>
              <a:gd name="T4" fmla="*/ 8582692 w 293328"/>
              <a:gd name="T5" fmla="*/ 26925015 h 258401"/>
              <a:gd name="T6" fmla="*/ 24560222 w 293328"/>
              <a:gd name="T7" fmla="*/ 27001841 h 258401"/>
              <a:gd name="T8" fmla="*/ 27587035 w 293328"/>
              <a:gd name="T9" fmla="*/ 23963042 h 258401"/>
              <a:gd name="T10" fmla="*/ 9080349 w 293328"/>
              <a:gd name="T11" fmla="*/ 30040687 h 258401"/>
              <a:gd name="T12" fmla="*/ 1038012 w 293328"/>
              <a:gd name="T13" fmla="*/ 21097906 h 258401"/>
              <a:gd name="T14" fmla="*/ 5015691 w 293328"/>
              <a:gd name="T15" fmla="*/ 26437412 h 258401"/>
              <a:gd name="T16" fmla="*/ 19933601 w 293328"/>
              <a:gd name="T17" fmla="*/ 26437412 h 258401"/>
              <a:gd name="T18" fmla="*/ 24016198 w 293328"/>
              <a:gd name="T19" fmla="*/ 19859556 h 258401"/>
              <a:gd name="T20" fmla="*/ 26673362 w 293328"/>
              <a:gd name="T21" fmla="*/ 20961094 h 258401"/>
              <a:gd name="T22" fmla="*/ 24016198 w 293328"/>
              <a:gd name="T23" fmla="*/ 19859556 h 258401"/>
              <a:gd name="T24" fmla="*/ 15307077 w 293328"/>
              <a:gd name="T25" fmla="*/ 13587724 h 258401"/>
              <a:gd name="T26" fmla="*/ 16733736 w 293328"/>
              <a:gd name="T27" fmla="*/ 11069930 h 258401"/>
              <a:gd name="T28" fmla="*/ 11026240 w 293328"/>
              <a:gd name="T29" fmla="*/ 20012605 h 258401"/>
              <a:gd name="T30" fmla="*/ 17814730 w 293328"/>
              <a:gd name="T31" fmla="*/ 11069930 h 258401"/>
              <a:gd name="T32" fmla="*/ 17079772 w 293328"/>
              <a:gd name="T33" fmla="*/ 15324063 h 258401"/>
              <a:gd name="T34" fmla="*/ 13706857 w 293328"/>
              <a:gd name="T35" fmla="*/ 15367655 h 258401"/>
              <a:gd name="T36" fmla="*/ 13144847 w 293328"/>
              <a:gd name="T37" fmla="*/ 11069930 h 258401"/>
              <a:gd name="T38" fmla="*/ 4237276 w 293328"/>
              <a:gd name="T39" fmla="*/ 14021773 h 258401"/>
              <a:gd name="T40" fmla="*/ 5707359 w 293328"/>
              <a:gd name="T41" fmla="*/ 13587724 h 258401"/>
              <a:gd name="T42" fmla="*/ 4237276 w 293328"/>
              <a:gd name="T43" fmla="*/ 11069930 h 258401"/>
              <a:gd name="T44" fmla="*/ 9945373 w 293328"/>
              <a:gd name="T45" fmla="*/ 20012605 h 258401"/>
              <a:gd name="T46" fmla="*/ 7826377 w 293328"/>
              <a:gd name="T47" fmla="*/ 14803100 h 258401"/>
              <a:gd name="T48" fmla="*/ 7091399 w 293328"/>
              <a:gd name="T49" fmla="*/ 15324063 h 258401"/>
              <a:gd name="T50" fmla="*/ 3415964 w 293328"/>
              <a:gd name="T51" fmla="*/ 15237161 h 258401"/>
              <a:gd name="T52" fmla="*/ 1038012 w 293328"/>
              <a:gd name="T53" fmla="*/ 11069930 h 258401"/>
              <a:gd name="T54" fmla="*/ 26722298 w 293328"/>
              <a:gd name="T55" fmla="*/ 16409461 h 258401"/>
              <a:gd name="T56" fmla="*/ 25252179 w 293328"/>
              <a:gd name="T57" fmla="*/ 7466708 h 258401"/>
              <a:gd name="T58" fmla="*/ 21014519 w 293328"/>
              <a:gd name="T59" fmla="*/ 26437412 h 258401"/>
              <a:gd name="T60" fmla="*/ 31651633 w 293328"/>
              <a:gd name="T61" fmla="*/ 26437412 h 258401"/>
              <a:gd name="T62" fmla="*/ 34202613 w 293328"/>
              <a:gd name="T63" fmla="*/ 23963042 h 258401"/>
              <a:gd name="T64" fmla="*/ 32343327 w 293328"/>
              <a:gd name="T65" fmla="*/ 22877815 h 258401"/>
              <a:gd name="T66" fmla="*/ 32343327 w 293328"/>
              <a:gd name="T67" fmla="*/ 20967830 h 258401"/>
              <a:gd name="T68" fmla="*/ 34202613 w 293328"/>
              <a:gd name="T69" fmla="*/ 19882456 h 258401"/>
              <a:gd name="T70" fmla="*/ 26722298 w 293328"/>
              <a:gd name="T71" fmla="*/ 17494806 h 258401"/>
              <a:gd name="T72" fmla="*/ 21014519 w 293328"/>
              <a:gd name="T73" fmla="*/ 7466708 h 258401"/>
              <a:gd name="T74" fmla="*/ 10290941 w 293328"/>
              <a:gd name="T75" fmla="*/ 3559590 h 258401"/>
              <a:gd name="T76" fmla="*/ 11718072 w 293328"/>
              <a:gd name="T77" fmla="*/ 1041754 h 258401"/>
              <a:gd name="T78" fmla="*/ 6053678 w 293328"/>
              <a:gd name="T79" fmla="*/ 9984609 h 258401"/>
              <a:gd name="T80" fmla="*/ 12799067 w 293328"/>
              <a:gd name="T81" fmla="*/ 1041754 h 258401"/>
              <a:gd name="T82" fmla="*/ 12280200 w 293328"/>
              <a:gd name="T83" fmla="*/ 5339544 h 258401"/>
              <a:gd name="T84" fmla="*/ 8907366 w 293328"/>
              <a:gd name="T85" fmla="*/ 5296325 h 258401"/>
              <a:gd name="T86" fmla="*/ 8172406 w 293328"/>
              <a:gd name="T87" fmla="*/ 1041754 h 258401"/>
              <a:gd name="T88" fmla="*/ 15479727 w 293328"/>
              <a:gd name="T89" fmla="*/ 0 h 258401"/>
              <a:gd name="T90" fmla="*/ 19933601 w 293328"/>
              <a:gd name="T91" fmla="*/ 9984609 h 258401"/>
              <a:gd name="T92" fmla="*/ 25252179 w 293328"/>
              <a:gd name="T93" fmla="*/ 6381406 h 258401"/>
              <a:gd name="T94" fmla="*/ 35240414 w 293328"/>
              <a:gd name="T95" fmla="*/ 19838874 h 258401"/>
              <a:gd name="T96" fmla="*/ 31651633 w 293328"/>
              <a:gd name="T97" fmla="*/ 27522882 h 258401"/>
              <a:gd name="T98" fmla="*/ 13144847 w 293328"/>
              <a:gd name="T99" fmla="*/ 27522882 h 258401"/>
              <a:gd name="T100" fmla="*/ 1945877 w 293328"/>
              <a:gd name="T101" fmla="*/ 27522882 h 258401"/>
              <a:gd name="T102" fmla="*/ 0 w 293328"/>
              <a:gd name="T103" fmla="*/ 10549040 h 258401"/>
              <a:gd name="T104" fmla="*/ 4972696 w 293328"/>
              <a:gd name="T105" fmla="*/ 520909 h 2584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58401">
                <a:moveTo>
                  <a:pt x="229821" y="219075"/>
                </a:moveTo>
                <a:cubicBezTo>
                  <a:pt x="232386" y="219075"/>
                  <a:pt x="234584" y="220907"/>
                  <a:pt x="234584" y="223838"/>
                </a:cubicBezTo>
                <a:cubicBezTo>
                  <a:pt x="234584" y="226402"/>
                  <a:pt x="232386" y="228234"/>
                  <a:pt x="229821" y="228234"/>
                </a:cubicBezTo>
                <a:cubicBezTo>
                  <a:pt x="227257" y="228234"/>
                  <a:pt x="225425" y="226402"/>
                  <a:pt x="225425" y="223838"/>
                </a:cubicBezTo>
                <a:cubicBezTo>
                  <a:pt x="225425" y="220907"/>
                  <a:pt x="227257" y="219075"/>
                  <a:pt x="229821" y="219075"/>
                </a:cubicBezTo>
                <a:close/>
                <a:moveTo>
                  <a:pt x="76200" y="219075"/>
                </a:moveTo>
                <a:cubicBezTo>
                  <a:pt x="78398" y="219075"/>
                  <a:pt x="80597" y="220907"/>
                  <a:pt x="80597" y="223838"/>
                </a:cubicBezTo>
                <a:cubicBezTo>
                  <a:pt x="80597" y="226402"/>
                  <a:pt x="78398" y="228234"/>
                  <a:pt x="76200" y="228234"/>
                </a:cubicBezTo>
                <a:cubicBezTo>
                  <a:pt x="73636" y="228234"/>
                  <a:pt x="71438" y="226402"/>
                  <a:pt x="71438" y="223838"/>
                </a:cubicBezTo>
                <a:cubicBezTo>
                  <a:pt x="71438" y="220907"/>
                  <a:pt x="73636" y="219075"/>
                  <a:pt x="76200" y="219075"/>
                </a:cubicBezTo>
                <a:close/>
                <a:moveTo>
                  <a:pt x="229624" y="199214"/>
                </a:moveTo>
                <a:cubicBezTo>
                  <a:pt x="215947" y="199214"/>
                  <a:pt x="204430" y="210402"/>
                  <a:pt x="204430" y="224477"/>
                </a:cubicBezTo>
                <a:cubicBezTo>
                  <a:pt x="204430" y="238191"/>
                  <a:pt x="215947" y="249740"/>
                  <a:pt x="229624" y="249740"/>
                </a:cubicBezTo>
                <a:cubicBezTo>
                  <a:pt x="243660" y="249740"/>
                  <a:pt x="254818" y="238191"/>
                  <a:pt x="254818" y="224477"/>
                </a:cubicBezTo>
                <a:cubicBezTo>
                  <a:pt x="254818" y="210402"/>
                  <a:pt x="243660" y="199214"/>
                  <a:pt x="229624" y="199214"/>
                </a:cubicBezTo>
                <a:close/>
                <a:moveTo>
                  <a:pt x="75581" y="199214"/>
                </a:moveTo>
                <a:cubicBezTo>
                  <a:pt x="61545" y="199214"/>
                  <a:pt x="50388" y="210402"/>
                  <a:pt x="50388" y="224477"/>
                </a:cubicBezTo>
                <a:cubicBezTo>
                  <a:pt x="50388" y="238191"/>
                  <a:pt x="61545" y="249740"/>
                  <a:pt x="75581" y="249740"/>
                </a:cubicBezTo>
                <a:cubicBezTo>
                  <a:pt x="89258" y="249740"/>
                  <a:pt x="100415" y="238191"/>
                  <a:pt x="100415" y="224477"/>
                </a:cubicBezTo>
                <a:cubicBezTo>
                  <a:pt x="100415" y="210402"/>
                  <a:pt x="89258" y="199214"/>
                  <a:pt x="75581" y="199214"/>
                </a:cubicBezTo>
                <a:close/>
                <a:moveTo>
                  <a:pt x="8638" y="175395"/>
                </a:moveTo>
                <a:lnTo>
                  <a:pt x="8638" y="212568"/>
                </a:lnTo>
                <a:cubicBezTo>
                  <a:pt x="8638" y="216537"/>
                  <a:pt x="11877" y="219785"/>
                  <a:pt x="16196" y="219785"/>
                </a:cubicBezTo>
                <a:lnTo>
                  <a:pt x="41750" y="219785"/>
                </a:lnTo>
                <a:cubicBezTo>
                  <a:pt x="43909" y="203184"/>
                  <a:pt x="58306" y="190192"/>
                  <a:pt x="75581" y="190192"/>
                </a:cubicBezTo>
                <a:cubicBezTo>
                  <a:pt x="92857" y="190192"/>
                  <a:pt x="106894" y="203184"/>
                  <a:pt x="109413" y="219785"/>
                </a:cubicBezTo>
                <a:lnTo>
                  <a:pt x="165919" y="219785"/>
                </a:lnTo>
                <a:lnTo>
                  <a:pt x="165919" y="175395"/>
                </a:lnTo>
                <a:lnTo>
                  <a:pt x="8638" y="175395"/>
                </a:lnTo>
                <a:close/>
                <a:moveTo>
                  <a:pt x="199901" y="165100"/>
                </a:moveTo>
                <a:lnTo>
                  <a:pt x="222019" y="165100"/>
                </a:lnTo>
                <a:cubicBezTo>
                  <a:pt x="224873" y="165100"/>
                  <a:pt x="226656" y="166932"/>
                  <a:pt x="226656" y="169863"/>
                </a:cubicBezTo>
                <a:cubicBezTo>
                  <a:pt x="226656" y="172061"/>
                  <a:pt x="224873" y="174259"/>
                  <a:pt x="222019" y="174259"/>
                </a:cubicBezTo>
                <a:lnTo>
                  <a:pt x="199901" y="174259"/>
                </a:lnTo>
                <a:cubicBezTo>
                  <a:pt x="197404" y="174259"/>
                  <a:pt x="195263" y="172061"/>
                  <a:pt x="195263" y="169863"/>
                </a:cubicBezTo>
                <a:cubicBezTo>
                  <a:pt x="195263" y="166932"/>
                  <a:pt x="197404" y="165100"/>
                  <a:pt x="199901" y="165100"/>
                </a:cubicBezTo>
                <a:close/>
                <a:moveTo>
                  <a:pt x="118411" y="92028"/>
                </a:moveTo>
                <a:lnTo>
                  <a:pt x="118411" y="116569"/>
                </a:lnTo>
                <a:lnTo>
                  <a:pt x="127409" y="112960"/>
                </a:lnTo>
                <a:cubicBezTo>
                  <a:pt x="128128" y="112599"/>
                  <a:pt x="129208" y="112599"/>
                  <a:pt x="130288" y="112960"/>
                </a:cubicBezTo>
                <a:lnTo>
                  <a:pt x="139286" y="116569"/>
                </a:lnTo>
                <a:lnTo>
                  <a:pt x="139286" y="92028"/>
                </a:lnTo>
                <a:lnTo>
                  <a:pt x="118411" y="92028"/>
                </a:lnTo>
                <a:close/>
                <a:moveTo>
                  <a:pt x="91777" y="92028"/>
                </a:moveTo>
                <a:lnTo>
                  <a:pt x="91777" y="166373"/>
                </a:lnTo>
                <a:lnTo>
                  <a:pt x="165919" y="166373"/>
                </a:lnTo>
                <a:lnTo>
                  <a:pt x="165919" y="92028"/>
                </a:lnTo>
                <a:lnTo>
                  <a:pt x="148284" y="92028"/>
                </a:lnTo>
                <a:lnTo>
                  <a:pt x="148284" y="123065"/>
                </a:lnTo>
                <a:cubicBezTo>
                  <a:pt x="148284" y="124870"/>
                  <a:pt x="147204" y="125952"/>
                  <a:pt x="146124" y="126674"/>
                </a:cubicBezTo>
                <a:cubicBezTo>
                  <a:pt x="145044" y="127757"/>
                  <a:pt x="143245" y="127757"/>
                  <a:pt x="142165" y="127396"/>
                </a:cubicBezTo>
                <a:lnTo>
                  <a:pt x="128848" y="121983"/>
                </a:lnTo>
                <a:lnTo>
                  <a:pt x="115532" y="127396"/>
                </a:lnTo>
                <a:cubicBezTo>
                  <a:pt x="115172" y="127757"/>
                  <a:pt x="114452" y="127757"/>
                  <a:pt x="114092" y="127757"/>
                </a:cubicBezTo>
                <a:cubicBezTo>
                  <a:pt x="113012" y="127757"/>
                  <a:pt x="112292" y="127396"/>
                  <a:pt x="111573" y="126674"/>
                </a:cubicBezTo>
                <a:cubicBezTo>
                  <a:pt x="110493" y="125952"/>
                  <a:pt x="109413" y="124870"/>
                  <a:pt x="109413" y="123065"/>
                </a:cubicBezTo>
                <a:lnTo>
                  <a:pt x="109413" y="92028"/>
                </a:lnTo>
                <a:lnTo>
                  <a:pt x="91777" y="92028"/>
                </a:lnTo>
                <a:close/>
                <a:moveTo>
                  <a:pt x="35271" y="92028"/>
                </a:moveTo>
                <a:lnTo>
                  <a:pt x="35271" y="116569"/>
                </a:lnTo>
                <a:lnTo>
                  <a:pt x="44269" y="112960"/>
                </a:lnTo>
                <a:cubicBezTo>
                  <a:pt x="44629" y="112960"/>
                  <a:pt x="45349" y="112960"/>
                  <a:pt x="45709" y="112960"/>
                </a:cubicBezTo>
                <a:cubicBezTo>
                  <a:pt x="46428" y="112960"/>
                  <a:pt x="46788" y="112960"/>
                  <a:pt x="47508" y="112960"/>
                </a:cubicBezTo>
                <a:lnTo>
                  <a:pt x="56146" y="116569"/>
                </a:lnTo>
                <a:lnTo>
                  <a:pt x="56146" y="92028"/>
                </a:lnTo>
                <a:lnTo>
                  <a:pt x="35271" y="92028"/>
                </a:lnTo>
                <a:close/>
                <a:moveTo>
                  <a:pt x="8638" y="92028"/>
                </a:moveTo>
                <a:lnTo>
                  <a:pt x="8638" y="166373"/>
                </a:lnTo>
                <a:lnTo>
                  <a:pt x="82780" y="166373"/>
                </a:lnTo>
                <a:lnTo>
                  <a:pt x="82780" y="92028"/>
                </a:lnTo>
                <a:lnTo>
                  <a:pt x="65144" y="92028"/>
                </a:lnTo>
                <a:lnTo>
                  <a:pt x="65144" y="123065"/>
                </a:lnTo>
                <a:cubicBezTo>
                  <a:pt x="65144" y="124870"/>
                  <a:pt x="64064" y="125952"/>
                  <a:pt x="63344" y="126674"/>
                </a:cubicBezTo>
                <a:cubicBezTo>
                  <a:pt x="62265" y="127396"/>
                  <a:pt x="61545" y="127757"/>
                  <a:pt x="60825" y="127757"/>
                </a:cubicBezTo>
                <a:cubicBezTo>
                  <a:pt x="60105" y="127757"/>
                  <a:pt x="59385" y="127757"/>
                  <a:pt x="59025" y="127396"/>
                </a:cubicBezTo>
                <a:lnTo>
                  <a:pt x="45709" y="121983"/>
                </a:lnTo>
                <a:lnTo>
                  <a:pt x="32752" y="127396"/>
                </a:lnTo>
                <a:cubicBezTo>
                  <a:pt x="31312" y="127757"/>
                  <a:pt x="29513" y="127757"/>
                  <a:pt x="28433" y="126674"/>
                </a:cubicBezTo>
                <a:cubicBezTo>
                  <a:pt x="27353" y="125952"/>
                  <a:pt x="26273" y="124870"/>
                  <a:pt x="26273" y="123065"/>
                </a:cubicBezTo>
                <a:lnTo>
                  <a:pt x="26273" y="92028"/>
                </a:lnTo>
                <a:lnTo>
                  <a:pt x="8638" y="92028"/>
                </a:lnTo>
                <a:close/>
                <a:moveTo>
                  <a:pt x="204430" y="62074"/>
                </a:moveTo>
                <a:lnTo>
                  <a:pt x="204430" y="118374"/>
                </a:lnTo>
                <a:cubicBezTo>
                  <a:pt x="204430" y="128479"/>
                  <a:pt x="212708" y="136418"/>
                  <a:pt x="222426" y="136418"/>
                </a:cubicBezTo>
                <a:lnTo>
                  <a:pt x="258417" y="136418"/>
                </a:lnTo>
                <a:lnTo>
                  <a:pt x="233223" y="77592"/>
                </a:lnTo>
                <a:cubicBezTo>
                  <a:pt x="229264" y="68209"/>
                  <a:pt x="220266" y="62074"/>
                  <a:pt x="210189" y="62074"/>
                </a:cubicBezTo>
                <a:lnTo>
                  <a:pt x="204430" y="62074"/>
                </a:lnTo>
                <a:close/>
                <a:moveTo>
                  <a:pt x="174917" y="62074"/>
                </a:moveTo>
                <a:lnTo>
                  <a:pt x="174917" y="219785"/>
                </a:lnTo>
                <a:lnTo>
                  <a:pt x="195792" y="219785"/>
                </a:lnTo>
                <a:cubicBezTo>
                  <a:pt x="197952" y="203184"/>
                  <a:pt x="212348" y="190192"/>
                  <a:pt x="229624" y="190192"/>
                </a:cubicBezTo>
                <a:cubicBezTo>
                  <a:pt x="246900" y="190192"/>
                  <a:pt x="261296" y="203184"/>
                  <a:pt x="263456" y="219785"/>
                </a:cubicBezTo>
                <a:lnTo>
                  <a:pt x="277132" y="219785"/>
                </a:lnTo>
                <a:cubicBezTo>
                  <a:pt x="281091" y="219785"/>
                  <a:pt x="284690" y="216537"/>
                  <a:pt x="284690" y="212568"/>
                </a:cubicBezTo>
                <a:lnTo>
                  <a:pt x="284690" y="199214"/>
                </a:lnTo>
                <a:lnTo>
                  <a:pt x="269214" y="199214"/>
                </a:lnTo>
                <a:cubicBezTo>
                  <a:pt x="267055" y="199214"/>
                  <a:pt x="264895" y="197049"/>
                  <a:pt x="264895" y="194523"/>
                </a:cubicBezTo>
                <a:cubicBezTo>
                  <a:pt x="264895" y="191996"/>
                  <a:pt x="267055" y="190192"/>
                  <a:pt x="269214" y="190192"/>
                </a:cubicBezTo>
                <a:lnTo>
                  <a:pt x="284690" y="190192"/>
                </a:lnTo>
                <a:lnTo>
                  <a:pt x="284690" y="174313"/>
                </a:lnTo>
                <a:lnTo>
                  <a:pt x="269214" y="174313"/>
                </a:lnTo>
                <a:cubicBezTo>
                  <a:pt x="267055" y="174313"/>
                  <a:pt x="264895" y="172147"/>
                  <a:pt x="264895" y="169982"/>
                </a:cubicBezTo>
                <a:cubicBezTo>
                  <a:pt x="264895" y="167095"/>
                  <a:pt x="267055" y="165290"/>
                  <a:pt x="269214" y="165290"/>
                </a:cubicBezTo>
                <a:lnTo>
                  <a:pt x="284690" y="165290"/>
                </a:lnTo>
                <a:lnTo>
                  <a:pt x="284690" y="164929"/>
                </a:lnTo>
                <a:cubicBezTo>
                  <a:pt x="284690" y="154102"/>
                  <a:pt x="275693" y="145441"/>
                  <a:pt x="265255" y="145441"/>
                </a:cubicBezTo>
                <a:lnTo>
                  <a:pt x="222426" y="145441"/>
                </a:lnTo>
                <a:cubicBezTo>
                  <a:pt x="207669" y="145441"/>
                  <a:pt x="195432" y="133531"/>
                  <a:pt x="195432" y="118374"/>
                </a:cubicBezTo>
                <a:lnTo>
                  <a:pt x="195432" y="62074"/>
                </a:lnTo>
                <a:lnTo>
                  <a:pt x="174917" y="62074"/>
                </a:lnTo>
                <a:close/>
                <a:moveTo>
                  <a:pt x="77021" y="8661"/>
                </a:moveTo>
                <a:lnTo>
                  <a:pt x="77021" y="33202"/>
                </a:lnTo>
                <a:lnTo>
                  <a:pt x="85659" y="29593"/>
                </a:lnTo>
                <a:cubicBezTo>
                  <a:pt x="86739" y="29232"/>
                  <a:pt x="87818" y="29232"/>
                  <a:pt x="88898" y="29593"/>
                </a:cubicBezTo>
                <a:lnTo>
                  <a:pt x="97536" y="33202"/>
                </a:lnTo>
                <a:lnTo>
                  <a:pt x="97536" y="8661"/>
                </a:lnTo>
                <a:lnTo>
                  <a:pt x="77021" y="8661"/>
                </a:lnTo>
                <a:close/>
                <a:moveTo>
                  <a:pt x="50388" y="8661"/>
                </a:moveTo>
                <a:lnTo>
                  <a:pt x="50388" y="83006"/>
                </a:lnTo>
                <a:lnTo>
                  <a:pt x="124169" y="83006"/>
                </a:lnTo>
                <a:lnTo>
                  <a:pt x="124169" y="8661"/>
                </a:lnTo>
                <a:lnTo>
                  <a:pt x="106534" y="8661"/>
                </a:lnTo>
                <a:lnTo>
                  <a:pt x="106534" y="40059"/>
                </a:lnTo>
                <a:cubicBezTo>
                  <a:pt x="106534" y="41503"/>
                  <a:pt x="105814" y="42946"/>
                  <a:pt x="104734" y="43307"/>
                </a:cubicBezTo>
                <a:cubicBezTo>
                  <a:pt x="104014" y="44029"/>
                  <a:pt x="102935" y="44390"/>
                  <a:pt x="102215" y="44390"/>
                </a:cubicBezTo>
                <a:cubicBezTo>
                  <a:pt x="101855" y="44390"/>
                  <a:pt x="101135" y="44390"/>
                  <a:pt x="100415" y="44029"/>
                </a:cubicBezTo>
                <a:lnTo>
                  <a:pt x="87458" y="38977"/>
                </a:lnTo>
                <a:lnTo>
                  <a:pt x="74142" y="44029"/>
                </a:lnTo>
                <a:cubicBezTo>
                  <a:pt x="72702" y="44751"/>
                  <a:pt x="71262" y="44390"/>
                  <a:pt x="69823" y="43307"/>
                </a:cubicBezTo>
                <a:cubicBezTo>
                  <a:pt x="68743" y="42946"/>
                  <a:pt x="68023" y="41503"/>
                  <a:pt x="68023" y="40059"/>
                </a:cubicBezTo>
                <a:lnTo>
                  <a:pt x="68023" y="8661"/>
                </a:lnTo>
                <a:lnTo>
                  <a:pt x="50388" y="8661"/>
                </a:lnTo>
                <a:close/>
                <a:moveTo>
                  <a:pt x="45709" y="0"/>
                </a:moveTo>
                <a:lnTo>
                  <a:pt x="128848" y="0"/>
                </a:lnTo>
                <a:cubicBezTo>
                  <a:pt x="131368" y="0"/>
                  <a:pt x="133527" y="1804"/>
                  <a:pt x="133527" y="4331"/>
                </a:cubicBezTo>
                <a:lnTo>
                  <a:pt x="133527" y="83006"/>
                </a:lnTo>
                <a:lnTo>
                  <a:pt x="165919" y="83006"/>
                </a:lnTo>
                <a:lnTo>
                  <a:pt x="165919" y="57743"/>
                </a:lnTo>
                <a:cubicBezTo>
                  <a:pt x="165919" y="55578"/>
                  <a:pt x="167719" y="53051"/>
                  <a:pt x="170238" y="53051"/>
                </a:cubicBezTo>
                <a:lnTo>
                  <a:pt x="210189" y="53051"/>
                </a:lnTo>
                <a:cubicBezTo>
                  <a:pt x="223865" y="53051"/>
                  <a:pt x="236102" y="61352"/>
                  <a:pt x="241501" y="73983"/>
                </a:cubicBezTo>
                <a:lnTo>
                  <a:pt x="268134" y="136779"/>
                </a:lnTo>
                <a:cubicBezTo>
                  <a:pt x="282531" y="138223"/>
                  <a:pt x="293328" y="150493"/>
                  <a:pt x="293328" y="164929"/>
                </a:cubicBezTo>
                <a:lnTo>
                  <a:pt x="293328" y="212568"/>
                </a:lnTo>
                <a:cubicBezTo>
                  <a:pt x="293328" y="221590"/>
                  <a:pt x="286130" y="228808"/>
                  <a:pt x="277132" y="228808"/>
                </a:cubicBezTo>
                <a:lnTo>
                  <a:pt x="263456" y="228808"/>
                </a:lnTo>
                <a:cubicBezTo>
                  <a:pt x="261296" y="245409"/>
                  <a:pt x="246900" y="258401"/>
                  <a:pt x="229624" y="258401"/>
                </a:cubicBezTo>
                <a:cubicBezTo>
                  <a:pt x="212348" y="258401"/>
                  <a:pt x="197952" y="245409"/>
                  <a:pt x="195792" y="228808"/>
                </a:cubicBezTo>
                <a:lnTo>
                  <a:pt x="109413" y="228808"/>
                </a:lnTo>
                <a:cubicBezTo>
                  <a:pt x="106894" y="245409"/>
                  <a:pt x="92857" y="258401"/>
                  <a:pt x="75581" y="258401"/>
                </a:cubicBezTo>
                <a:cubicBezTo>
                  <a:pt x="58306" y="258401"/>
                  <a:pt x="43909" y="245409"/>
                  <a:pt x="41750" y="228808"/>
                </a:cubicBezTo>
                <a:lnTo>
                  <a:pt x="16196" y="228808"/>
                </a:lnTo>
                <a:cubicBezTo>
                  <a:pt x="7198" y="228808"/>
                  <a:pt x="0" y="221590"/>
                  <a:pt x="0" y="212568"/>
                </a:cubicBezTo>
                <a:lnTo>
                  <a:pt x="0" y="170704"/>
                </a:lnTo>
                <a:lnTo>
                  <a:pt x="0" y="87697"/>
                </a:lnTo>
                <a:cubicBezTo>
                  <a:pt x="0" y="85171"/>
                  <a:pt x="1799" y="83006"/>
                  <a:pt x="4319" y="83006"/>
                </a:cubicBezTo>
                <a:lnTo>
                  <a:pt x="41390" y="83006"/>
                </a:lnTo>
                <a:lnTo>
                  <a:pt x="41390" y="4331"/>
                </a:lnTo>
                <a:cubicBezTo>
                  <a:pt x="41390" y="1804"/>
                  <a:pt x="43549" y="0"/>
                  <a:pt x="45709" y="0"/>
                </a:cubicBezTo>
                <a:close/>
              </a:path>
            </a:pathLst>
          </a:custGeom>
          <a:solidFill>
            <a:schemeClr val="bg2"/>
          </a:solidFill>
          <a:ln>
            <a:noFill/>
          </a:ln>
          <a:effectLst/>
        </p:spPr>
        <p:txBody>
          <a:bodyPr anchor="ctr"/>
          <a:lstStyle/>
          <a:p>
            <a:endParaRPr lang="en-US" sz="900" dirty="0">
              <a:latin typeface="Lato Light" panose="020F0502020204030203" pitchFamily="34" charset="0"/>
            </a:endParaRPr>
          </a:p>
        </p:txBody>
      </p:sp>
      <p:sp>
        <p:nvSpPr>
          <p:cNvPr id="375" name="Rounded Rectangle 374">
            <a:extLst>
              <a:ext uri="{FF2B5EF4-FFF2-40B4-BE49-F238E27FC236}">
                <a16:creationId xmlns:a16="http://schemas.microsoft.com/office/drawing/2014/main" id="{09603997-82C5-1E4A-81B6-3553A3ACBBE7}"/>
              </a:ext>
            </a:extLst>
          </p:cNvPr>
          <p:cNvSpPr/>
          <p:nvPr/>
        </p:nvSpPr>
        <p:spPr>
          <a:xfrm>
            <a:off x="6417206" y="3932387"/>
            <a:ext cx="1232051" cy="1290364"/>
          </a:xfrm>
          <a:prstGeom prst="roundRect">
            <a:avLst>
              <a:gd name="adj" fmla="val 1195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6" name="Rounded Rectangle 375">
            <a:extLst>
              <a:ext uri="{FF2B5EF4-FFF2-40B4-BE49-F238E27FC236}">
                <a16:creationId xmlns:a16="http://schemas.microsoft.com/office/drawing/2014/main" id="{E70288BE-40E3-9344-8CD3-5D768954F9F4}"/>
              </a:ext>
            </a:extLst>
          </p:cNvPr>
          <p:cNvSpPr/>
          <p:nvPr/>
        </p:nvSpPr>
        <p:spPr>
          <a:xfrm>
            <a:off x="4712995" y="1683288"/>
            <a:ext cx="2766011" cy="816763"/>
          </a:xfrm>
          <a:prstGeom prst="roundRect">
            <a:avLst>
              <a:gd name="adj" fmla="val 1195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7" name="Rounded Rectangle 376">
            <a:extLst>
              <a:ext uri="{FF2B5EF4-FFF2-40B4-BE49-F238E27FC236}">
                <a16:creationId xmlns:a16="http://schemas.microsoft.com/office/drawing/2014/main" id="{1F927F34-8EC7-8F4A-AEDE-C7B4F32F49BD}"/>
              </a:ext>
            </a:extLst>
          </p:cNvPr>
          <p:cNvSpPr/>
          <p:nvPr/>
        </p:nvSpPr>
        <p:spPr>
          <a:xfrm>
            <a:off x="8325107" y="3932387"/>
            <a:ext cx="1232051" cy="1290364"/>
          </a:xfrm>
          <a:prstGeom prst="roundRect">
            <a:avLst>
              <a:gd name="adj" fmla="val 1195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4" name="Bent Arrow 373">
            <a:extLst>
              <a:ext uri="{FF2B5EF4-FFF2-40B4-BE49-F238E27FC236}">
                <a16:creationId xmlns:a16="http://schemas.microsoft.com/office/drawing/2014/main" id="{7AF4CE95-D0C7-4A46-969E-729F15B1740C}"/>
              </a:ext>
            </a:extLst>
          </p:cNvPr>
          <p:cNvSpPr/>
          <p:nvPr/>
        </p:nvSpPr>
        <p:spPr>
          <a:xfrm rot="10800000" flipV="1">
            <a:off x="7479006" y="1925320"/>
            <a:ext cx="1575142" cy="2007064"/>
          </a:xfrm>
          <a:prstGeom prst="bentArrow">
            <a:avLst>
              <a:gd name="adj1" fmla="val 25000"/>
              <a:gd name="adj2" fmla="val 8639"/>
              <a:gd name="adj3" fmla="val 13044"/>
              <a:gd name="adj4" fmla="val 3814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78" name="TextBox 377">
            <a:extLst>
              <a:ext uri="{FF2B5EF4-FFF2-40B4-BE49-F238E27FC236}">
                <a16:creationId xmlns:a16="http://schemas.microsoft.com/office/drawing/2014/main" id="{58860390-F613-7247-86D5-C1ABBDE68AFE}"/>
              </a:ext>
            </a:extLst>
          </p:cNvPr>
          <p:cNvSpPr txBox="1"/>
          <p:nvPr/>
        </p:nvSpPr>
        <p:spPr>
          <a:xfrm>
            <a:off x="5559118" y="1799282"/>
            <a:ext cx="1810111" cy="584775"/>
          </a:xfrm>
          <a:prstGeom prst="rect">
            <a:avLst/>
          </a:prstGeom>
          <a:noFill/>
        </p:spPr>
        <p:txBody>
          <a:bodyPr wrap="none" rtlCol="0" anchor="ctr" anchorCtr="0">
            <a:spAutoFit/>
          </a:bodyPr>
          <a:lstStyle/>
          <a:p>
            <a:r>
              <a:rPr lang="en-US" sz="1600" b="1" dirty="0">
                <a:solidFill>
                  <a:schemeClr val="bg2"/>
                </a:solidFill>
                <a:latin typeface="Poppins" pitchFamily="2" charset="77"/>
                <a:ea typeface="League Spartan" charset="0"/>
                <a:cs typeface="Poppins" pitchFamily="2" charset="77"/>
              </a:rPr>
              <a:t>SPRINT</a:t>
            </a:r>
          </a:p>
          <a:p>
            <a:r>
              <a:rPr lang="en-US" sz="1600" b="1" dirty="0">
                <a:solidFill>
                  <a:schemeClr val="bg2"/>
                </a:solidFill>
                <a:latin typeface="Poppins" pitchFamily="2" charset="77"/>
                <a:ea typeface="League Spartan" charset="0"/>
                <a:cs typeface="Poppins" pitchFamily="2" charset="77"/>
              </a:rPr>
              <a:t>RETROSPECTIVE</a:t>
            </a:r>
          </a:p>
        </p:txBody>
      </p:sp>
      <p:sp>
        <p:nvSpPr>
          <p:cNvPr id="380" name="Freeform 958">
            <a:extLst>
              <a:ext uri="{FF2B5EF4-FFF2-40B4-BE49-F238E27FC236}">
                <a16:creationId xmlns:a16="http://schemas.microsoft.com/office/drawing/2014/main" id="{7EEF66F0-FDE2-9042-9DE5-9059AFAAEF93}"/>
              </a:ext>
            </a:extLst>
          </p:cNvPr>
          <p:cNvSpPr>
            <a:spLocks noChangeAspect="1" noChangeArrowheads="1"/>
          </p:cNvSpPr>
          <p:nvPr/>
        </p:nvSpPr>
        <p:spPr bwMode="auto">
          <a:xfrm>
            <a:off x="4887837" y="1821277"/>
            <a:ext cx="539697" cy="539697"/>
          </a:xfrm>
          <a:custGeom>
            <a:avLst/>
            <a:gdLst>
              <a:gd name="T0" fmla="*/ 23271752 w 290777"/>
              <a:gd name="T1" fmla="*/ 31764913 h 290331"/>
              <a:gd name="T2" fmla="*/ 24066584 w 290777"/>
              <a:gd name="T3" fmla="*/ 29591794 h 290331"/>
              <a:gd name="T4" fmla="*/ 28357877 w 290777"/>
              <a:gd name="T5" fmla="*/ 23293825 h 290331"/>
              <a:gd name="T6" fmla="*/ 27825192 w 290777"/>
              <a:gd name="T7" fmla="*/ 24139059 h 290331"/>
              <a:gd name="T8" fmla="*/ 29838668 w 290777"/>
              <a:gd name="T9" fmla="*/ 16743923 h 290331"/>
              <a:gd name="T10" fmla="*/ 29838668 w 290777"/>
              <a:gd name="T11" fmla="*/ 17829690 h 290331"/>
              <a:gd name="T12" fmla="*/ 29838668 w 290777"/>
              <a:gd name="T13" fmla="*/ 16743923 h 290331"/>
              <a:gd name="T14" fmla="*/ 5742269 w 290777"/>
              <a:gd name="T15" fmla="*/ 28526646 h 290331"/>
              <a:gd name="T16" fmla="*/ 18293177 w 290777"/>
              <a:gd name="T17" fmla="*/ 28186012 h 290331"/>
              <a:gd name="T18" fmla="*/ 5114829 w 290777"/>
              <a:gd name="T19" fmla="*/ 18514333 h 290331"/>
              <a:gd name="T20" fmla="*/ 20099208 w 290777"/>
              <a:gd name="T21" fmla="*/ 11107296 h 290331"/>
              <a:gd name="T22" fmla="*/ 24230338 w 290777"/>
              <a:gd name="T23" fmla="*/ 15973766 h 290331"/>
              <a:gd name="T24" fmla="*/ 25221903 w 290777"/>
              <a:gd name="T25" fmla="*/ 13011695 h 290331"/>
              <a:gd name="T26" fmla="*/ 24230338 w 290777"/>
              <a:gd name="T27" fmla="*/ 19909531 h 290331"/>
              <a:gd name="T28" fmla="*/ 19562212 w 290777"/>
              <a:gd name="T29" fmla="*/ 16481762 h 290331"/>
              <a:gd name="T30" fmla="*/ 14391628 w 290777"/>
              <a:gd name="T31" fmla="*/ 11107296 h 290331"/>
              <a:gd name="T32" fmla="*/ 12198821 w 290777"/>
              <a:gd name="T33" fmla="*/ 19401534 h 290331"/>
              <a:gd name="T34" fmla="*/ 17132827 w 290777"/>
              <a:gd name="T35" fmla="*/ 20459821 h 290331"/>
              <a:gd name="T36" fmla="*/ 14391628 w 290777"/>
              <a:gd name="T37" fmla="*/ 16650872 h 290331"/>
              <a:gd name="T38" fmla="*/ 12156833 w 290777"/>
              <a:gd name="T39" fmla="*/ 14408077 h 290331"/>
              <a:gd name="T40" fmla="*/ 14391628 w 290777"/>
              <a:gd name="T41" fmla="*/ 11107296 h 290331"/>
              <a:gd name="T42" fmla="*/ 28258275 w 290777"/>
              <a:gd name="T43" fmla="*/ 11023541 h 290331"/>
              <a:gd name="T44" fmla="*/ 27746009 w 290777"/>
              <a:gd name="T45" fmla="*/ 10146750 h 290331"/>
              <a:gd name="T46" fmla="*/ 6788332 w 290777"/>
              <a:gd name="T47" fmla="*/ 14977971 h 290331"/>
              <a:gd name="T48" fmla="*/ 7499212 w 290777"/>
              <a:gd name="T49" fmla="*/ 12719819 h 290331"/>
              <a:gd name="T50" fmla="*/ 3959075 w 290777"/>
              <a:gd name="T51" fmla="*/ 8491180 h 290331"/>
              <a:gd name="T52" fmla="*/ 8879844 w 290777"/>
              <a:gd name="T53" fmla="*/ 13486684 h 290331"/>
              <a:gd name="T54" fmla="*/ 6160879 w 290777"/>
              <a:gd name="T55" fmla="*/ 18514333 h 290331"/>
              <a:gd name="T56" fmla="*/ 15573649 w 290777"/>
              <a:gd name="T57" fmla="*/ 28100509 h 290331"/>
              <a:gd name="T58" fmla="*/ 21974737 w 290777"/>
              <a:gd name="T59" fmla="*/ 25970410 h 290331"/>
              <a:gd name="T60" fmla="*/ 24819482 w 290777"/>
              <a:gd name="T61" fmla="*/ 31850085 h 290331"/>
              <a:gd name="T62" fmla="*/ 4989358 w 290777"/>
              <a:gd name="T63" fmla="*/ 29250904 h 290331"/>
              <a:gd name="T64" fmla="*/ 3959075 w 290777"/>
              <a:gd name="T65" fmla="*/ 8491180 h 290331"/>
              <a:gd name="T66" fmla="*/ 23309909 w 290777"/>
              <a:gd name="T67" fmla="*/ 6180188 h 290331"/>
              <a:gd name="T68" fmla="*/ 23576264 w 290777"/>
              <a:gd name="T69" fmla="*/ 5261501 h 290331"/>
              <a:gd name="T70" fmla="*/ 10702912 w 290777"/>
              <a:gd name="T71" fmla="*/ 6138112 h 290331"/>
              <a:gd name="T72" fmla="*/ 10126160 w 290777"/>
              <a:gd name="T73" fmla="*/ 5261501 h 290331"/>
              <a:gd name="T74" fmla="*/ 16803433 w 290777"/>
              <a:gd name="T75" fmla="*/ 4487639 h 290331"/>
              <a:gd name="T76" fmla="*/ 16815300 w 290777"/>
              <a:gd name="T77" fmla="*/ 0 h 290331"/>
              <a:gd name="T78" fmla="*/ 29775730 w 290777"/>
              <a:gd name="T79" fmla="*/ 29942979 h 290331"/>
              <a:gd name="T80" fmla="*/ 28270626 w 290777"/>
              <a:gd name="T81" fmla="*/ 28368880 h 290331"/>
              <a:gd name="T82" fmla="*/ 4524402 w 290777"/>
              <a:gd name="T83" fmla="*/ 6967304 h 290331"/>
              <a:gd name="T84" fmla="*/ 4858542 w 290777"/>
              <a:gd name="T85" fmla="*/ 5009862 h 2903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90777" h="290331">
                <a:moveTo>
                  <a:pt x="170550" y="225536"/>
                </a:moveTo>
                <a:lnTo>
                  <a:pt x="164411" y="232016"/>
                </a:lnTo>
                <a:lnTo>
                  <a:pt x="200886" y="268373"/>
                </a:lnTo>
                <a:cubicBezTo>
                  <a:pt x="203414" y="266933"/>
                  <a:pt x="205581" y="264773"/>
                  <a:pt x="207748" y="262973"/>
                </a:cubicBezTo>
                <a:cubicBezTo>
                  <a:pt x="209553" y="261174"/>
                  <a:pt x="210276" y="258654"/>
                  <a:pt x="210276" y="256494"/>
                </a:cubicBezTo>
                <a:cubicBezTo>
                  <a:pt x="210276" y="253974"/>
                  <a:pt x="209553" y="251814"/>
                  <a:pt x="207748" y="250014"/>
                </a:cubicBezTo>
                <a:lnTo>
                  <a:pt x="183190" y="225536"/>
                </a:lnTo>
                <a:cubicBezTo>
                  <a:pt x="179940" y="222297"/>
                  <a:pt x="174162" y="222297"/>
                  <a:pt x="170550" y="225536"/>
                </a:cubicBezTo>
                <a:close/>
                <a:moveTo>
                  <a:pt x="244792" y="196802"/>
                </a:moveTo>
                <a:cubicBezTo>
                  <a:pt x="247091" y="197822"/>
                  <a:pt x="247857" y="200544"/>
                  <a:pt x="246324" y="202585"/>
                </a:cubicBezTo>
                <a:cubicBezTo>
                  <a:pt x="245941" y="203605"/>
                  <a:pt x="244025" y="204626"/>
                  <a:pt x="242493" y="204626"/>
                </a:cubicBezTo>
                <a:cubicBezTo>
                  <a:pt x="241726" y="204626"/>
                  <a:pt x="240960" y="204286"/>
                  <a:pt x="240194" y="203946"/>
                </a:cubicBezTo>
                <a:cubicBezTo>
                  <a:pt x="237894" y="202925"/>
                  <a:pt x="237128" y="200204"/>
                  <a:pt x="238661" y="198503"/>
                </a:cubicBezTo>
                <a:cubicBezTo>
                  <a:pt x="239427" y="196462"/>
                  <a:pt x="242493" y="195441"/>
                  <a:pt x="244792" y="196802"/>
                </a:cubicBezTo>
                <a:close/>
                <a:moveTo>
                  <a:pt x="257575" y="141466"/>
                </a:moveTo>
                <a:cubicBezTo>
                  <a:pt x="260242" y="141466"/>
                  <a:pt x="262147" y="143230"/>
                  <a:pt x="262147" y="145699"/>
                </a:cubicBezTo>
                <a:lnTo>
                  <a:pt x="262147" y="146052"/>
                </a:lnTo>
                <a:cubicBezTo>
                  <a:pt x="262147" y="148522"/>
                  <a:pt x="260242" y="150638"/>
                  <a:pt x="257575" y="150638"/>
                </a:cubicBezTo>
                <a:cubicBezTo>
                  <a:pt x="254908" y="150638"/>
                  <a:pt x="253003" y="148522"/>
                  <a:pt x="253003" y="146052"/>
                </a:cubicBezTo>
                <a:lnTo>
                  <a:pt x="253003" y="145699"/>
                </a:lnTo>
                <a:cubicBezTo>
                  <a:pt x="253003" y="143230"/>
                  <a:pt x="254908" y="141466"/>
                  <a:pt x="257575" y="141466"/>
                </a:cubicBezTo>
                <a:close/>
                <a:moveTo>
                  <a:pt x="17428" y="98107"/>
                </a:moveTo>
                <a:cubicBezTo>
                  <a:pt x="15983" y="100627"/>
                  <a:pt x="14900" y="103506"/>
                  <a:pt x="14178" y="106026"/>
                </a:cubicBezTo>
                <a:cubicBezTo>
                  <a:pt x="454" y="154262"/>
                  <a:pt x="14178" y="205738"/>
                  <a:pt x="49569" y="241015"/>
                </a:cubicBezTo>
                <a:cubicBezTo>
                  <a:pt x="84961" y="276292"/>
                  <a:pt x="136603" y="289611"/>
                  <a:pt x="184996" y="276292"/>
                </a:cubicBezTo>
                <a:cubicBezTo>
                  <a:pt x="187524" y="275572"/>
                  <a:pt x="190413" y="274492"/>
                  <a:pt x="192941" y="273053"/>
                </a:cubicBezTo>
                <a:lnTo>
                  <a:pt x="157910" y="238135"/>
                </a:lnTo>
                <a:cubicBezTo>
                  <a:pt x="142743" y="249654"/>
                  <a:pt x="121435" y="248575"/>
                  <a:pt x="107351" y="235256"/>
                </a:cubicBezTo>
                <a:lnTo>
                  <a:pt x="55708" y="183060"/>
                </a:lnTo>
                <a:cubicBezTo>
                  <a:pt x="48486" y="176220"/>
                  <a:pt x="44152" y="166501"/>
                  <a:pt x="44152" y="156422"/>
                </a:cubicBezTo>
                <a:cubicBezTo>
                  <a:pt x="44152" y="147783"/>
                  <a:pt x="47041" y="139863"/>
                  <a:pt x="52458" y="133024"/>
                </a:cubicBezTo>
                <a:lnTo>
                  <a:pt x="17428" y="98107"/>
                </a:lnTo>
                <a:close/>
                <a:moveTo>
                  <a:pt x="173501" y="93841"/>
                </a:moveTo>
                <a:cubicBezTo>
                  <a:pt x="175641" y="93841"/>
                  <a:pt x="177781" y="95986"/>
                  <a:pt x="177781" y="98132"/>
                </a:cubicBezTo>
                <a:lnTo>
                  <a:pt x="177781" y="134959"/>
                </a:lnTo>
                <a:lnTo>
                  <a:pt x="209163" y="134959"/>
                </a:lnTo>
                <a:lnTo>
                  <a:pt x="209163" y="109931"/>
                </a:lnTo>
                <a:cubicBezTo>
                  <a:pt x="209163" y="107785"/>
                  <a:pt x="211302" y="105640"/>
                  <a:pt x="213442" y="105640"/>
                </a:cubicBezTo>
                <a:cubicBezTo>
                  <a:pt x="215938" y="105640"/>
                  <a:pt x="217722" y="107785"/>
                  <a:pt x="217722" y="109931"/>
                </a:cubicBezTo>
                <a:lnTo>
                  <a:pt x="217722" y="168210"/>
                </a:lnTo>
                <a:cubicBezTo>
                  <a:pt x="217722" y="171071"/>
                  <a:pt x="215938" y="172859"/>
                  <a:pt x="213442" y="172859"/>
                </a:cubicBezTo>
                <a:cubicBezTo>
                  <a:pt x="211302" y="172859"/>
                  <a:pt x="209163" y="171071"/>
                  <a:pt x="209163" y="168210"/>
                </a:cubicBezTo>
                <a:lnTo>
                  <a:pt x="209163" y="143540"/>
                </a:lnTo>
                <a:lnTo>
                  <a:pt x="173501" y="143540"/>
                </a:lnTo>
                <a:cubicBezTo>
                  <a:pt x="171005" y="143540"/>
                  <a:pt x="168865" y="141752"/>
                  <a:pt x="168865" y="139249"/>
                </a:cubicBezTo>
                <a:lnTo>
                  <a:pt x="168865" y="98132"/>
                </a:lnTo>
                <a:cubicBezTo>
                  <a:pt x="168865" y="95986"/>
                  <a:pt x="171005" y="93841"/>
                  <a:pt x="173501" y="93841"/>
                </a:cubicBezTo>
                <a:close/>
                <a:moveTo>
                  <a:pt x="124233" y="93841"/>
                </a:moveTo>
                <a:cubicBezTo>
                  <a:pt x="139521" y="93841"/>
                  <a:pt x="152626" y="106355"/>
                  <a:pt x="152626" y="121730"/>
                </a:cubicBezTo>
                <a:cubicBezTo>
                  <a:pt x="152626" y="137104"/>
                  <a:pt x="139521" y="149618"/>
                  <a:pt x="124233" y="149618"/>
                </a:cubicBezTo>
                <a:cubicBezTo>
                  <a:pt x="115133" y="149618"/>
                  <a:pt x="107488" y="155696"/>
                  <a:pt x="105304" y="163920"/>
                </a:cubicBezTo>
                <a:lnTo>
                  <a:pt x="147894" y="163920"/>
                </a:lnTo>
                <a:cubicBezTo>
                  <a:pt x="150442" y="163920"/>
                  <a:pt x="152626" y="166065"/>
                  <a:pt x="152626" y="168210"/>
                </a:cubicBezTo>
                <a:cubicBezTo>
                  <a:pt x="152626" y="171071"/>
                  <a:pt x="150442" y="172859"/>
                  <a:pt x="147894" y="172859"/>
                </a:cubicBezTo>
                <a:lnTo>
                  <a:pt x="100208" y="172859"/>
                </a:lnTo>
                <a:cubicBezTo>
                  <a:pt x="98024" y="172859"/>
                  <a:pt x="95840" y="171071"/>
                  <a:pt x="95840" y="168210"/>
                </a:cubicBezTo>
                <a:cubicBezTo>
                  <a:pt x="95840" y="153194"/>
                  <a:pt x="108580" y="140679"/>
                  <a:pt x="124233" y="140679"/>
                </a:cubicBezTo>
                <a:cubicBezTo>
                  <a:pt x="134789" y="140679"/>
                  <a:pt x="143526" y="132098"/>
                  <a:pt x="143526" y="121730"/>
                </a:cubicBezTo>
                <a:cubicBezTo>
                  <a:pt x="143526" y="111361"/>
                  <a:pt x="134789" y="102780"/>
                  <a:pt x="124233" y="102780"/>
                </a:cubicBezTo>
                <a:cubicBezTo>
                  <a:pt x="113676" y="102780"/>
                  <a:pt x="104940" y="111361"/>
                  <a:pt x="104940" y="121730"/>
                </a:cubicBezTo>
                <a:cubicBezTo>
                  <a:pt x="104940" y="124232"/>
                  <a:pt x="102756" y="126020"/>
                  <a:pt x="100208" y="126020"/>
                </a:cubicBezTo>
                <a:cubicBezTo>
                  <a:pt x="98024" y="126020"/>
                  <a:pt x="95840" y="124232"/>
                  <a:pt x="95840" y="121730"/>
                </a:cubicBezTo>
                <a:cubicBezTo>
                  <a:pt x="95840" y="106355"/>
                  <a:pt x="108580" y="93841"/>
                  <a:pt x="124233" y="93841"/>
                </a:cubicBezTo>
                <a:close/>
                <a:moveTo>
                  <a:pt x="239509" y="85727"/>
                </a:moveTo>
                <a:cubicBezTo>
                  <a:pt x="241550" y="84316"/>
                  <a:pt x="244272" y="85021"/>
                  <a:pt x="245292" y="87138"/>
                </a:cubicBezTo>
                <a:cubicBezTo>
                  <a:pt x="246313" y="89255"/>
                  <a:pt x="245633" y="91724"/>
                  <a:pt x="243932" y="93135"/>
                </a:cubicBezTo>
                <a:cubicBezTo>
                  <a:pt x="243251" y="93488"/>
                  <a:pt x="242231" y="93488"/>
                  <a:pt x="241891" y="93488"/>
                </a:cubicBezTo>
                <a:cubicBezTo>
                  <a:pt x="240190" y="93488"/>
                  <a:pt x="238829" y="92783"/>
                  <a:pt x="238149" y="91371"/>
                </a:cubicBezTo>
                <a:cubicBezTo>
                  <a:pt x="237128" y="89255"/>
                  <a:pt x="237808" y="86785"/>
                  <a:pt x="239509" y="85727"/>
                </a:cubicBezTo>
                <a:close/>
                <a:moveTo>
                  <a:pt x="27540" y="83348"/>
                </a:moveTo>
                <a:cubicBezTo>
                  <a:pt x="25734" y="85508"/>
                  <a:pt x="23567" y="87667"/>
                  <a:pt x="22123" y="90187"/>
                </a:cubicBezTo>
                <a:lnTo>
                  <a:pt x="58598" y="126544"/>
                </a:lnTo>
                <a:lnTo>
                  <a:pt x="64737" y="120425"/>
                </a:lnTo>
                <a:cubicBezTo>
                  <a:pt x="66543" y="118625"/>
                  <a:pt x="67626" y="116465"/>
                  <a:pt x="67626" y="113945"/>
                </a:cubicBezTo>
                <a:cubicBezTo>
                  <a:pt x="67626" y="111786"/>
                  <a:pt x="66543" y="109266"/>
                  <a:pt x="64737" y="107466"/>
                </a:cubicBezTo>
                <a:lnTo>
                  <a:pt x="40541" y="83348"/>
                </a:lnTo>
                <a:cubicBezTo>
                  <a:pt x="36929" y="80108"/>
                  <a:pt x="31151" y="80108"/>
                  <a:pt x="27540" y="83348"/>
                </a:cubicBezTo>
                <a:close/>
                <a:moveTo>
                  <a:pt x="34176" y="71739"/>
                </a:moveTo>
                <a:cubicBezTo>
                  <a:pt x="38825" y="71739"/>
                  <a:pt x="43430" y="73449"/>
                  <a:pt x="46680" y="76868"/>
                </a:cubicBezTo>
                <a:lnTo>
                  <a:pt x="71237" y="101706"/>
                </a:lnTo>
                <a:cubicBezTo>
                  <a:pt x="74488" y="104946"/>
                  <a:pt x="76654" y="109266"/>
                  <a:pt x="76654" y="113945"/>
                </a:cubicBezTo>
                <a:cubicBezTo>
                  <a:pt x="76654" y="118625"/>
                  <a:pt x="74488" y="123305"/>
                  <a:pt x="71237" y="126544"/>
                </a:cubicBezTo>
                <a:lnTo>
                  <a:pt x="61487" y="135904"/>
                </a:lnTo>
                <a:cubicBezTo>
                  <a:pt x="56070" y="141663"/>
                  <a:pt x="53181" y="148503"/>
                  <a:pt x="53181" y="156422"/>
                </a:cubicBezTo>
                <a:cubicBezTo>
                  <a:pt x="53181" y="163981"/>
                  <a:pt x="56070" y="171541"/>
                  <a:pt x="61487" y="176940"/>
                </a:cubicBezTo>
                <a:lnTo>
                  <a:pt x="113852" y="228776"/>
                </a:lnTo>
                <a:cubicBezTo>
                  <a:pt x="119269" y="234176"/>
                  <a:pt x="126491" y="237415"/>
                  <a:pt x="134436" y="237415"/>
                </a:cubicBezTo>
                <a:cubicBezTo>
                  <a:pt x="142020" y="237415"/>
                  <a:pt x="149604" y="234176"/>
                  <a:pt x="154660" y="228776"/>
                </a:cubicBezTo>
                <a:lnTo>
                  <a:pt x="164411" y="219417"/>
                </a:lnTo>
                <a:cubicBezTo>
                  <a:pt x="170912" y="212577"/>
                  <a:pt x="182829" y="212577"/>
                  <a:pt x="189691" y="219417"/>
                </a:cubicBezTo>
                <a:lnTo>
                  <a:pt x="214248" y="243895"/>
                </a:lnTo>
                <a:cubicBezTo>
                  <a:pt x="217498" y="247135"/>
                  <a:pt x="219304" y="251454"/>
                  <a:pt x="219304" y="256494"/>
                </a:cubicBezTo>
                <a:cubicBezTo>
                  <a:pt x="219304" y="261174"/>
                  <a:pt x="217498" y="265493"/>
                  <a:pt x="214248" y="269093"/>
                </a:cubicBezTo>
                <a:cubicBezTo>
                  <a:pt x="206664" y="276652"/>
                  <a:pt x="197275" y="282052"/>
                  <a:pt x="187163" y="284932"/>
                </a:cubicBezTo>
                <a:cubicBezTo>
                  <a:pt x="174162" y="288531"/>
                  <a:pt x="160799" y="290331"/>
                  <a:pt x="147437" y="290331"/>
                </a:cubicBezTo>
                <a:cubicBezTo>
                  <a:pt x="108796" y="290331"/>
                  <a:pt x="71237" y="274852"/>
                  <a:pt x="43069" y="247135"/>
                </a:cubicBezTo>
                <a:cubicBezTo>
                  <a:pt x="5510" y="209698"/>
                  <a:pt x="-8935" y="154622"/>
                  <a:pt x="5510" y="103866"/>
                </a:cubicBezTo>
                <a:cubicBezTo>
                  <a:pt x="8399" y="93787"/>
                  <a:pt x="13817" y="84428"/>
                  <a:pt x="21400" y="76868"/>
                </a:cubicBezTo>
                <a:cubicBezTo>
                  <a:pt x="24831" y="73449"/>
                  <a:pt x="29526" y="71739"/>
                  <a:pt x="34176" y="71739"/>
                </a:cubicBezTo>
                <a:close/>
                <a:moveTo>
                  <a:pt x="203517" y="44452"/>
                </a:moveTo>
                <a:cubicBezTo>
                  <a:pt x="205816" y="45510"/>
                  <a:pt x="206582" y="48333"/>
                  <a:pt x="205049" y="50449"/>
                </a:cubicBezTo>
                <a:cubicBezTo>
                  <a:pt x="204666" y="51508"/>
                  <a:pt x="202750" y="52213"/>
                  <a:pt x="201218" y="52213"/>
                </a:cubicBezTo>
                <a:cubicBezTo>
                  <a:pt x="200451" y="52213"/>
                  <a:pt x="199685" y="52213"/>
                  <a:pt x="198919" y="51860"/>
                </a:cubicBezTo>
                <a:cubicBezTo>
                  <a:pt x="196619" y="50449"/>
                  <a:pt x="195853" y="47980"/>
                  <a:pt x="197003" y="45863"/>
                </a:cubicBezTo>
                <a:cubicBezTo>
                  <a:pt x="198535" y="44099"/>
                  <a:pt x="201218" y="43041"/>
                  <a:pt x="203517" y="44452"/>
                </a:cubicBezTo>
                <a:close/>
                <a:moveTo>
                  <a:pt x="87410" y="44452"/>
                </a:moveTo>
                <a:cubicBezTo>
                  <a:pt x="89709" y="43041"/>
                  <a:pt x="92774" y="43746"/>
                  <a:pt x="93924" y="45863"/>
                </a:cubicBezTo>
                <a:cubicBezTo>
                  <a:pt x="95457" y="47980"/>
                  <a:pt x="94307" y="50449"/>
                  <a:pt x="92391" y="51860"/>
                </a:cubicBezTo>
                <a:cubicBezTo>
                  <a:pt x="91625" y="52213"/>
                  <a:pt x="90859" y="52213"/>
                  <a:pt x="90092" y="52213"/>
                </a:cubicBezTo>
                <a:cubicBezTo>
                  <a:pt x="88560" y="52213"/>
                  <a:pt x="86644" y="51508"/>
                  <a:pt x="85877" y="50096"/>
                </a:cubicBezTo>
                <a:cubicBezTo>
                  <a:pt x="84728" y="47980"/>
                  <a:pt x="85111" y="45158"/>
                  <a:pt x="87410" y="44452"/>
                </a:cubicBezTo>
                <a:close/>
                <a:moveTo>
                  <a:pt x="145052" y="28754"/>
                </a:moveTo>
                <a:cubicBezTo>
                  <a:pt x="147617" y="28754"/>
                  <a:pt x="149449" y="30952"/>
                  <a:pt x="149449" y="33516"/>
                </a:cubicBezTo>
                <a:cubicBezTo>
                  <a:pt x="149449" y="36081"/>
                  <a:pt x="147617" y="37913"/>
                  <a:pt x="145052" y="37913"/>
                </a:cubicBezTo>
                <a:cubicBezTo>
                  <a:pt x="142488" y="37913"/>
                  <a:pt x="140290" y="36081"/>
                  <a:pt x="140290" y="33516"/>
                </a:cubicBezTo>
                <a:cubicBezTo>
                  <a:pt x="140290" y="30952"/>
                  <a:pt x="142488" y="28754"/>
                  <a:pt x="145052" y="28754"/>
                </a:cubicBezTo>
                <a:close/>
                <a:moveTo>
                  <a:pt x="145155" y="0"/>
                </a:moveTo>
                <a:cubicBezTo>
                  <a:pt x="182507" y="0"/>
                  <a:pt x="219859" y="14110"/>
                  <a:pt x="248370" y="42328"/>
                </a:cubicBezTo>
                <a:cubicBezTo>
                  <a:pt x="304307" y="98406"/>
                  <a:pt x="305029" y="188994"/>
                  <a:pt x="249813" y="245791"/>
                </a:cubicBezTo>
                <a:lnTo>
                  <a:pt x="257031" y="252980"/>
                </a:lnTo>
                <a:lnTo>
                  <a:pt x="228882" y="260170"/>
                </a:lnTo>
                <a:lnTo>
                  <a:pt x="236821" y="232490"/>
                </a:lnTo>
                <a:lnTo>
                  <a:pt x="244039" y="239680"/>
                </a:lnTo>
                <a:cubicBezTo>
                  <a:pt x="295285" y="186118"/>
                  <a:pt x="294563" y="100923"/>
                  <a:pt x="241874" y="48439"/>
                </a:cubicBezTo>
                <a:cubicBezTo>
                  <a:pt x="188823" y="-4763"/>
                  <a:pt x="101848" y="-4763"/>
                  <a:pt x="48436" y="48439"/>
                </a:cubicBezTo>
                <a:cubicBezTo>
                  <a:pt x="45188" y="52034"/>
                  <a:pt x="41940" y="55269"/>
                  <a:pt x="39053" y="58864"/>
                </a:cubicBezTo>
                <a:cubicBezTo>
                  <a:pt x="37249" y="60661"/>
                  <a:pt x="34723" y="61021"/>
                  <a:pt x="32918" y="59583"/>
                </a:cubicBezTo>
                <a:cubicBezTo>
                  <a:pt x="30753" y="58145"/>
                  <a:pt x="30753" y="55269"/>
                  <a:pt x="32196" y="53472"/>
                </a:cubicBezTo>
                <a:cubicBezTo>
                  <a:pt x="35444" y="49518"/>
                  <a:pt x="38692" y="45564"/>
                  <a:pt x="41940" y="42328"/>
                </a:cubicBezTo>
                <a:cubicBezTo>
                  <a:pt x="70451" y="14110"/>
                  <a:pt x="107803" y="0"/>
                  <a:pt x="145155" y="0"/>
                </a:cubicBezTo>
                <a:close/>
              </a:path>
            </a:pathLst>
          </a:custGeom>
          <a:solidFill>
            <a:schemeClr val="bg2"/>
          </a:solidFill>
          <a:ln>
            <a:noFill/>
          </a:ln>
          <a:effectLst/>
        </p:spPr>
        <p:txBody>
          <a:bodyPr anchor="ctr"/>
          <a:lstStyle/>
          <a:p>
            <a:endParaRPr lang="en-US" sz="900" dirty="0">
              <a:latin typeface="Lato Light" panose="020F0502020204030203" pitchFamily="34" charset="0"/>
            </a:endParaRPr>
          </a:p>
        </p:txBody>
      </p:sp>
      <p:sp>
        <p:nvSpPr>
          <p:cNvPr id="57" name="Bent Arrow 56">
            <a:extLst>
              <a:ext uri="{FF2B5EF4-FFF2-40B4-BE49-F238E27FC236}">
                <a16:creationId xmlns:a16="http://schemas.microsoft.com/office/drawing/2014/main" id="{3DCD16F6-F51E-CF4C-90E3-7D7F87E02C01}"/>
              </a:ext>
            </a:extLst>
          </p:cNvPr>
          <p:cNvSpPr/>
          <p:nvPr/>
        </p:nvSpPr>
        <p:spPr>
          <a:xfrm rot="5400000" flipV="1">
            <a:off x="2827999" y="2231005"/>
            <a:ext cx="2186510" cy="1575142"/>
          </a:xfrm>
          <a:prstGeom prst="bentArrow">
            <a:avLst>
              <a:gd name="adj1" fmla="val 20180"/>
              <a:gd name="adj2" fmla="val 10090"/>
              <a:gd name="adj3" fmla="val 13044"/>
              <a:gd name="adj4" fmla="val 3814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58" name="Rounded Rectangle 57">
            <a:extLst>
              <a:ext uri="{FF2B5EF4-FFF2-40B4-BE49-F238E27FC236}">
                <a16:creationId xmlns:a16="http://schemas.microsoft.com/office/drawing/2014/main" id="{B8DBC29D-B276-2644-9F75-93D622D477A8}"/>
              </a:ext>
            </a:extLst>
          </p:cNvPr>
          <p:cNvSpPr/>
          <p:nvPr/>
        </p:nvSpPr>
        <p:spPr>
          <a:xfrm>
            <a:off x="6417206" y="3074529"/>
            <a:ext cx="1232051" cy="816763"/>
          </a:xfrm>
          <a:prstGeom prst="roundRect">
            <a:avLst>
              <a:gd name="adj" fmla="val 11955"/>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2" name="Group 1">
            <a:extLst>
              <a:ext uri="{FF2B5EF4-FFF2-40B4-BE49-F238E27FC236}">
                <a16:creationId xmlns:a16="http://schemas.microsoft.com/office/drawing/2014/main" id="{12AFB036-855D-464A-B7C0-DBB67729EF84}"/>
              </a:ext>
            </a:extLst>
          </p:cNvPr>
          <p:cNvGrpSpPr/>
          <p:nvPr/>
        </p:nvGrpSpPr>
        <p:grpSpPr>
          <a:xfrm>
            <a:off x="6613118" y="4554409"/>
            <a:ext cx="407459" cy="237437"/>
            <a:chOff x="13483752" y="8913361"/>
            <a:chExt cx="1867107" cy="1088010"/>
          </a:xfrm>
        </p:grpSpPr>
        <p:grpSp>
          <p:nvGrpSpPr>
            <p:cNvPr id="59" name="Group 58">
              <a:extLst>
                <a:ext uri="{FF2B5EF4-FFF2-40B4-BE49-F238E27FC236}">
                  <a16:creationId xmlns:a16="http://schemas.microsoft.com/office/drawing/2014/main" id="{874800DF-BF97-4048-9F2E-AA43E737B228}"/>
                </a:ext>
              </a:extLst>
            </p:cNvPr>
            <p:cNvGrpSpPr/>
            <p:nvPr/>
          </p:nvGrpSpPr>
          <p:grpSpPr>
            <a:xfrm>
              <a:off x="13483752" y="8913361"/>
              <a:ext cx="1867107" cy="217831"/>
              <a:chOff x="1813961" y="8560905"/>
              <a:chExt cx="2271780" cy="265043"/>
            </a:xfrm>
          </p:grpSpPr>
          <p:sp>
            <p:nvSpPr>
              <p:cNvPr id="60" name="Rectangle 59">
                <a:extLst>
                  <a:ext uri="{FF2B5EF4-FFF2-40B4-BE49-F238E27FC236}">
                    <a16:creationId xmlns:a16="http://schemas.microsoft.com/office/drawing/2014/main" id="{FB0C8976-53C5-9E4A-AB76-F342DE005409}"/>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Rectangle 60">
                <a:extLst>
                  <a:ext uri="{FF2B5EF4-FFF2-40B4-BE49-F238E27FC236}">
                    <a16:creationId xmlns:a16="http://schemas.microsoft.com/office/drawing/2014/main" id="{4D88470E-581F-754A-BF89-B123F1C2AC0D}"/>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62" name="Group 61">
              <a:extLst>
                <a:ext uri="{FF2B5EF4-FFF2-40B4-BE49-F238E27FC236}">
                  <a16:creationId xmlns:a16="http://schemas.microsoft.com/office/drawing/2014/main" id="{C30651EF-FAEE-E542-B9EF-6AF9C3E14ABA}"/>
                </a:ext>
              </a:extLst>
            </p:cNvPr>
            <p:cNvGrpSpPr/>
            <p:nvPr/>
          </p:nvGrpSpPr>
          <p:grpSpPr>
            <a:xfrm>
              <a:off x="13483752" y="9348451"/>
              <a:ext cx="1867107" cy="217831"/>
              <a:chOff x="1813961" y="8560905"/>
              <a:chExt cx="2271780" cy="265043"/>
            </a:xfrm>
          </p:grpSpPr>
          <p:sp>
            <p:nvSpPr>
              <p:cNvPr id="63" name="Rectangle 62">
                <a:extLst>
                  <a:ext uri="{FF2B5EF4-FFF2-40B4-BE49-F238E27FC236}">
                    <a16:creationId xmlns:a16="http://schemas.microsoft.com/office/drawing/2014/main" id="{96A1F3F2-9ADC-1F47-B10C-BB3AAE101039}"/>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4" name="Rectangle 63">
                <a:extLst>
                  <a:ext uri="{FF2B5EF4-FFF2-40B4-BE49-F238E27FC236}">
                    <a16:creationId xmlns:a16="http://schemas.microsoft.com/office/drawing/2014/main" id="{00A7C951-1AF2-0546-AFFA-936515F25AA6}"/>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nvGrpSpPr>
            <p:cNvPr id="65" name="Group 64">
              <a:extLst>
                <a:ext uri="{FF2B5EF4-FFF2-40B4-BE49-F238E27FC236}">
                  <a16:creationId xmlns:a16="http://schemas.microsoft.com/office/drawing/2014/main" id="{3213C127-36CE-C440-B651-B0B1F037A394}"/>
                </a:ext>
              </a:extLst>
            </p:cNvPr>
            <p:cNvGrpSpPr/>
            <p:nvPr/>
          </p:nvGrpSpPr>
          <p:grpSpPr>
            <a:xfrm>
              <a:off x="13483752" y="9783540"/>
              <a:ext cx="1867107" cy="217831"/>
              <a:chOff x="1813961" y="8560905"/>
              <a:chExt cx="2271780" cy="265043"/>
            </a:xfrm>
          </p:grpSpPr>
          <p:sp>
            <p:nvSpPr>
              <p:cNvPr id="66" name="Rectangle 65">
                <a:extLst>
                  <a:ext uri="{FF2B5EF4-FFF2-40B4-BE49-F238E27FC236}">
                    <a16:creationId xmlns:a16="http://schemas.microsoft.com/office/drawing/2014/main" id="{26115B97-2FB6-4F4C-BBDA-54B0BEAB2F89}"/>
                  </a:ext>
                </a:extLst>
              </p:cNvPr>
              <p:cNvSpPr/>
              <p:nvPr/>
            </p:nvSpPr>
            <p:spPr>
              <a:xfrm>
                <a:off x="1813961" y="8560905"/>
                <a:ext cx="225287"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7" name="Rectangle 66">
                <a:extLst>
                  <a:ext uri="{FF2B5EF4-FFF2-40B4-BE49-F238E27FC236}">
                    <a16:creationId xmlns:a16="http://schemas.microsoft.com/office/drawing/2014/main" id="{2CD1FBB5-DD49-CF4D-A31B-EE4CDC0D1EBA}"/>
                  </a:ext>
                </a:extLst>
              </p:cNvPr>
              <p:cNvSpPr/>
              <p:nvPr/>
            </p:nvSpPr>
            <p:spPr>
              <a:xfrm>
                <a:off x="2219738" y="8560905"/>
                <a:ext cx="1866003" cy="265043"/>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grpSp>
      <p:sp>
        <p:nvSpPr>
          <p:cNvPr id="69" name="Freeform 282">
            <a:extLst>
              <a:ext uri="{FF2B5EF4-FFF2-40B4-BE49-F238E27FC236}">
                <a16:creationId xmlns:a16="http://schemas.microsoft.com/office/drawing/2014/main" id="{FFCCB466-DFD8-B649-92E4-C3383CAE05B7}"/>
              </a:ext>
            </a:extLst>
          </p:cNvPr>
          <p:cNvSpPr>
            <a:spLocks noChangeAspect="1" noChangeArrowheads="1"/>
          </p:cNvSpPr>
          <p:nvPr/>
        </p:nvSpPr>
        <p:spPr bwMode="auto">
          <a:xfrm>
            <a:off x="7170409" y="4512169"/>
            <a:ext cx="317932" cy="320877"/>
          </a:xfrm>
          <a:custGeom>
            <a:avLst/>
            <a:gdLst>
              <a:gd name="T0" fmla="*/ 2147483646 w 791"/>
              <a:gd name="T1" fmla="*/ 2147483646 h 792"/>
              <a:gd name="T2" fmla="*/ 2147483646 w 791"/>
              <a:gd name="T3" fmla="*/ 2147483646 h 792"/>
              <a:gd name="T4" fmla="*/ 2147483646 w 791"/>
              <a:gd name="T5" fmla="*/ 2147483646 h 792"/>
              <a:gd name="T6" fmla="*/ 2147483646 w 791"/>
              <a:gd name="T7" fmla="*/ 2147483646 h 792"/>
              <a:gd name="T8" fmla="*/ 2147483646 w 791"/>
              <a:gd name="T9" fmla="*/ 2147483646 h 792"/>
              <a:gd name="T10" fmla="*/ 2147483646 w 791"/>
              <a:gd name="T11" fmla="*/ 2147483646 h 792"/>
              <a:gd name="T12" fmla="*/ 2147483646 w 791"/>
              <a:gd name="T13" fmla="*/ 2147483646 h 792"/>
              <a:gd name="T14" fmla="*/ 2147483646 w 791"/>
              <a:gd name="T15" fmla="*/ 2147483646 h 792"/>
              <a:gd name="T16" fmla="*/ 2147483646 w 791"/>
              <a:gd name="T17" fmla="*/ 2147483646 h 792"/>
              <a:gd name="T18" fmla="*/ 2147483646 w 791"/>
              <a:gd name="T19" fmla="*/ 2147483646 h 792"/>
              <a:gd name="T20" fmla="*/ 2147483646 w 791"/>
              <a:gd name="T21" fmla="*/ 2147483646 h 792"/>
              <a:gd name="T22" fmla="*/ 2147483646 w 791"/>
              <a:gd name="T23" fmla="*/ 2147483646 h 792"/>
              <a:gd name="T24" fmla="*/ 2147483646 w 791"/>
              <a:gd name="T25" fmla="*/ 2147483646 h 792"/>
              <a:gd name="T26" fmla="*/ 2147483646 w 791"/>
              <a:gd name="T27" fmla="*/ 2147483646 h 792"/>
              <a:gd name="T28" fmla="*/ 2147483646 w 791"/>
              <a:gd name="T29" fmla="*/ 2147483646 h 792"/>
              <a:gd name="T30" fmla="*/ 2147483646 w 791"/>
              <a:gd name="T31" fmla="*/ 2147483646 h 792"/>
              <a:gd name="T32" fmla="*/ 2147483646 w 791"/>
              <a:gd name="T33" fmla="*/ 2147483646 h 792"/>
              <a:gd name="T34" fmla="*/ 2147483646 w 791"/>
              <a:gd name="T35" fmla="*/ 2147483646 h 792"/>
              <a:gd name="T36" fmla="*/ 2147483646 w 791"/>
              <a:gd name="T37" fmla="*/ 2147483646 h 792"/>
              <a:gd name="T38" fmla="*/ 2147483646 w 791"/>
              <a:gd name="T39" fmla="*/ 2147483646 h 792"/>
              <a:gd name="T40" fmla="*/ 2147483646 w 791"/>
              <a:gd name="T41" fmla="*/ 2147483646 h 792"/>
              <a:gd name="T42" fmla="*/ 2147483646 w 791"/>
              <a:gd name="T43" fmla="*/ 2147483646 h 792"/>
              <a:gd name="T44" fmla="*/ 2147483646 w 791"/>
              <a:gd name="T45" fmla="*/ 2147483646 h 792"/>
              <a:gd name="T46" fmla="*/ 2147483646 w 791"/>
              <a:gd name="T47" fmla="*/ 2147483646 h 792"/>
              <a:gd name="T48" fmla="*/ 2147483646 w 791"/>
              <a:gd name="T49" fmla="*/ 2147483646 h 792"/>
              <a:gd name="T50" fmla="*/ 2147483646 w 791"/>
              <a:gd name="T51" fmla="*/ 2147483646 h 792"/>
              <a:gd name="T52" fmla="*/ 2147483646 w 791"/>
              <a:gd name="T53" fmla="*/ 2147483646 h 792"/>
              <a:gd name="T54" fmla="*/ 2147483646 w 791"/>
              <a:gd name="T55" fmla="*/ 2147483646 h 792"/>
              <a:gd name="T56" fmla="*/ 2147483646 w 791"/>
              <a:gd name="T57" fmla="*/ 2147483646 h 792"/>
              <a:gd name="T58" fmla="*/ 2147483646 w 791"/>
              <a:gd name="T59" fmla="*/ 2147483646 h 792"/>
              <a:gd name="T60" fmla="*/ 2147483646 w 791"/>
              <a:gd name="T61" fmla="*/ 2147483646 h 792"/>
              <a:gd name="T62" fmla="*/ 2147483646 w 791"/>
              <a:gd name="T63" fmla="*/ 2147483646 h 792"/>
              <a:gd name="T64" fmla="*/ 2147483646 w 791"/>
              <a:gd name="T65" fmla="*/ 2147483646 h 792"/>
              <a:gd name="T66" fmla="*/ 2147483646 w 791"/>
              <a:gd name="T67" fmla="*/ 2147483646 h 792"/>
              <a:gd name="T68" fmla="*/ 2147483646 w 791"/>
              <a:gd name="T69" fmla="*/ 2147483646 h 792"/>
              <a:gd name="T70" fmla="*/ 2147483646 w 791"/>
              <a:gd name="T71" fmla="*/ 2147483646 h 792"/>
              <a:gd name="T72" fmla="*/ 2147483646 w 791"/>
              <a:gd name="T73" fmla="*/ 2147483646 h 792"/>
              <a:gd name="T74" fmla="*/ 2147483646 w 791"/>
              <a:gd name="T75" fmla="*/ 2147483646 h 792"/>
              <a:gd name="T76" fmla="*/ 0 w 791"/>
              <a:gd name="T77" fmla="*/ 2147483646 h 792"/>
              <a:gd name="T78" fmla="*/ 2147483646 w 791"/>
              <a:gd name="T79" fmla="*/ 2147483646 h 792"/>
              <a:gd name="T80" fmla="*/ 2147483646 w 791"/>
              <a:gd name="T81" fmla="*/ 2147483646 h 792"/>
              <a:gd name="T82" fmla="*/ 2147483646 w 791"/>
              <a:gd name="T83" fmla="*/ 2147483646 h 792"/>
              <a:gd name="T84" fmla="*/ 2147483646 w 791"/>
              <a:gd name="T85" fmla="*/ 2147483646 h 7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91" h="792">
                <a:moveTo>
                  <a:pt x="766" y="767"/>
                </a:moveTo>
                <a:lnTo>
                  <a:pt x="24" y="767"/>
                </a:lnTo>
                <a:lnTo>
                  <a:pt x="24" y="535"/>
                </a:lnTo>
                <a:lnTo>
                  <a:pt x="97" y="657"/>
                </a:lnTo>
                <a:cubicBezTo>
                  <a:pt x="100" y="660"/>
                  <a:pt x="104" y="663"/>
                  <a:pt x="108" y="663"/>
                </a:cubicBezTo>
                <a:lnTo>
                  <a:pt x="682" y="663"/>
                </a:lnTo>
                <a:cubicBezTo>
                  <a:pt x="687" y="663"/>
                  <a:pt x="690" y="660"/>
                  <a:pt x="692" y="657"/>
                </a:cubicBezTo>
                <a:lnTo>
                  <a:pt x="766" y="535"/>
                </a:lnTo>
                <a:lnTo>
                  <a:pt x="766" y="767"/>
                </a:lnTo>
                <a:close/>
                <a:moveTo>
                  <a:pt x="757" y="503"/>
                </a:moveTo>
                <a:lnTo>
                  <a:pt x="675" y="639"/>
                </a:lnTo>
                <a:lnTo>
                  <a:pt x="114" y="639"/>
                </a:lnTo>
                <a:lnTo>
                  <a:pt x="33" y="503"/>
                </a:lnTo>
                <a:lnTo>
                  <a:pt x="757" y="503"/>
                </a:lnTo>
                <a:close/>
                <a:moveTo>
                  <a:pt x="144" y="390"/>
                </a:moveTo>
                <a:lnTo>
                  <a:pt x="144" y="480"/>
                </a:lnTo>
                <a:lnTo>
                  <a:pt x="43" y="480"/>
                </a:lnTo>
                <a:lnTo>
                  <a:pt x="144" y="390"/>
                </a:lnTo>
                <a:close/>
                <a:moveTo>
                  <a:pt x="168" y="376"/>
                </a:moveTo>
                <a:lnTo>
                  <a:pt x="264" y="376"/>
                </a:lnTo>
                <a:lnTo>
                  <a:pt x="264" y="427"/>
                </a:lnTo>
                <a:cubicBezTo>
                  <a:pt x="264" y="434"/>
                  <a:pt x="269" y="440"/>
                  <a:pt x="275" y="440"/>
                </a:cubicBezTo>
                <a:cubicBezTo>
                  <a:pt x="282" y="440"/>
                  <a:pt x="287" y="434"/>
                  <a:pt x="287" y="427"/>
                </a:cubicBezTo>
                <a:lnTo>
                  <a:pt x="287" y="252"/>
                </a:lnTo>
                <a:cubicBezTo>
                  <a:pt x="287" y="245"/>
                  <a:pt x="282" y="240"/>
                  <a:pt x="275" y="240"/>
                </a:cubicBezTo>
                <a:lnTo>
                  <a:pt x="184" y="240"/>
                </a:lnTo>
                <a:lnTo>
                  <a:pt x="395" y="30"/>
                </a:lnTo>
                <a:lnTo>
                  <a:pt x="605" y="240"/>
                </a:lnTo>
                <a:lnTo>
                  <a:pt x="514" y="240"/>
                </a:lnTo>
                <a:cubicBezTo>
                  <a:pt x="508" y="240"/>
                  <a:pt x="503" y="245"/>
                  <a:pt x="503" y="252"/>
                </a:cubicBezTo>
                <a:lnTo>
                  <a:pt x="503" y="427"/>
                </a:lnTo>
                <a:cubicBezTo>
                  <a:pt x="503" y="434"/>
                  <a:pt x="508" y="440"/>
                  <a:pt x="514" y="440"/>
                </a:cubicBezTo>
                <a:cubicBezTo>
                  <a:pt x="521" y="440"/>
                  <a:pt x="527" y="434"/>
                  <a:pt x="527" y="427"/>
                </a:cubicBezTo>
                <a:lnTo>
                  <a:pt x="527" y="376"/>
                </a:lnTo>
                <a:lnTo>
                  <a:pt x="622" y="376"/>
                </a:lnTo>
                <a:lnTo>
                  <a:pt x="622" y="480"/>
                </a:lnTo>
                <a:lnTo>
                  <a:pt x="168" y="480"/>
                </a:lnTo>
                <a:lnTo>
                  <a:pt x="168" y="376"/>
                </a:lnTo>
                <a:close/>
                <a:moveTo>
                  <a:pt x="647" y="390"/>
                </a:moveTo>
                <a:lnTo>
                  <a:pt x="746" y="480"/>
                </a:lnTo>
                <a:lnTo>
                  <a:pt x="647" y="480"/>
                </a:lnTo>
                <a:lnTo>
                  <a:pt x="647" y="390"/>
                </a:lnTo>
                <a:close/>
                <a:moveTo>
                  <a:pt x="786" y="483"/>
                </a:moveTo>
                <a:lnTo>
                  <a:pt x="642" y="355"/>
                </a:lnTo>
                <a:cubicBezTo>
                  <a:pt x="640" y="353"/>
                  <a:pt x="637" y="352"/>
                  <a:pt x="634" y="352"/>
                </a:cubicBezTo>
                <a:lnTo>
                  <a:pt x="527" y="352"/>
                </a:lnTo>
                <a:lnTo>
                  <a:pt x="527" y="264"/>
                </a:lnTo>
                <a:lnTo>
                  <a:pt x="634" y="264"/>
                </a:lnTo>
                <a:cubicBezTo>
                  <a:pt x="639" y="264"/>
                  <a:pt x="644" y="261"/>
                  <a:pt x="645" y="256"/>
                </a:cubicBezTo>
                <a:cubicBezTo>
                  <a:pt x="647" y="252"/>
                  <a:pt x="646" y="247"/>
                  <a:pt x="643" y="243"/>
                </a:cubicBezTo>
                <a:lnTo>
                  <a:pt x="403" y="5"/>
                </a:lnTo>
                <a:cubicBezTo>
                  <a:pt x="399" y="0"/>
                  <a:pt x="391" y="0"/>
                  <a:pt x="386" y="5"/>
                </a:cubicBezTo>
                <a:lnTo>
                  <a:pt x="147" y="243"/>
                </a:lnTo>
                <a:cubicBezTo>
                  <a:pt x="144" y="247"/>
                  <a:pt x="143" y="252"/>
                  <a:pt x="144" y="256"/>
                </a:cubicBezTo>
                <a:cubicBezTo>
                  <a:pt x="147" y="261"/>
                  <a:pt x="151" y="264"/>
                  <a:pt x="155" y="264"/>
                </a:cubicBezTo>
                <a:lnTo>
                  <a:pt x="264" y="264"/>
                </a:lnTo>
                <a:lnTo>
                  <a:pt x="264" y="352"/>
                </a:lnTo>
                <a:lnTo>
                  <a:pt x="155" y="352"/>
                </a:lnTo>
                <a:cubicBezTo>
                  <a:pt x="153" y="352"/>
                  <a:pt x="150" y="353"/>
                  <a:pt x="148" y="355"/>
                </a:cubicBezTo>
                <a:lnTo>
                  <a:pt x="4" y="483"/>
                </a:lnTo>
                <a:cubicBezTo>
                  <a:pt x="2" y="485"/>
                  <a:pt x="0" y="488"/>
                  <a:pt x="0" y="491"/>
                </a:cubicBezTo>
                <a:lnTo>
                  <a:pt x="0" y="779"/>
                </a:lnTo>
                <a:cubicBezTo>
                  <a:pt x="0" y="785"/>
                  <a:pt x="5" y="791"/>
                  <a:pt x="12" y="791"/>
                </a:cubicBezTo>
                <a:lnTo>
                  <a:pt x="778" y="791"/>
                </a:lnTo>
                <a:cubicBezTo>
                  <a:pt x="784" y="791"/>
                  <a:pt x="790" y="785"/>
                  <a:pt x="790" y="779"/>
                </a:cubicBezTo>
                <a:lnTo>
                  <a:pt x="790" y="491"/>
                </a:lnTo>
                <a:cubicBezTo>
                  <a:pt x="790" y="488"/>
                  <a:pt x="789" y="485"/>
                  <a:pt x="786" y="483"/>
                </a:cubicBezTo>
                <a:close/>
              </a:path>
            </a:pathLst>
          </a:custGeom>
          <a:solidFill>
            <a:schemeClr val="bg2"/>
          </a:solidFill>
          <a:ln>
            <a:noFill/>
          </a:ln>
          <a:effectLst/>
        </p:spPr>
        <p:txBody>
          <a:bodyPr wrap="none" anchor="ctr"/>
          <a:lstStyle/>
          <a:p>
            <a:endParaRPr lang="en-US" sz="900" dirty="0">
              <a:latin typeface="Lato Light" panose="020F0502020204030203" pitchFamily="34" charset="0"/>
            </a:endParaRPr>
          </a:p>
        </p:txBody>
      </p:sp>
      <p:sp>
        <p:nvSpPr>
          <p:cNvPr id="3" name="Down Arrow 2">
            <a:extLst>
              <a:ext uri="{FF2B5EF4-FFF2-40B4-BE49-F238E27FC236}">
                <a16:creationId xmlns:a16="http://schemas.microsoft.com/office/drawing/2014/main" id="{B0245AAA-5BEC-8141-B1FB-78FC0DE1FA41}"/>
              </a:ext>
            </a:extLst>
          </p:cNvPr>
          <p:cNvSpPr/>
          <p:nvPr/>
        </p:nvSpPr>
        <p:spPr>
          <a:xfrm>
            <a:off x="6729693" y="4331111"/>
            <a:ext cx="163230" cy="168840"/>
          </a:xfrm>
          <a:prstGeom prst="downArrow">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2" name="Freeform 282">
            <a:extLst>
              <a:ext uri="{FF2B5EF4-FFF2-40B4-BE49-F238E27FC236}">
                <a16:creationId xmlns:a16="http://schemas.microsoft.com/office/drawing/2014/main" id="{60B54874-3C42-8E40-94B6-D791F5FF6B9C}"/>
              </a:ext>
            </a:extLst>
          </p:cNvPr>
          <p:cNvSpPr>
            <a:spLocks noChangeAspect="1" noChangeArrowheads="1"/>
          </p:cNvSpPr>
          <p:nvPr/>
        </p:nvSpPr>
        <p:spPr bwMode="auto">
          <a:xfrm>
            <a:off x="8640966" y="4282074"/>
            <a:ext cx="600334" cy="605894"/>
          </a:xfrm>
          <a:custGeom>
            <a:avLst/>
            <a:gdLst>
              <a:gd name="T0" fmla="*/ 2147483646 w 791"/>
              <a:gd name="T1" fmla="*/ 2147483646 h 792"/>
              <a:gd name="T2" fmla="*/ 2147483646 w 791"/>
              <a:gd name="T3" fmla="*/ 2147483646 h 792"/>
              <a:gd name="T4" fmla="*/ 2147483646 w 791"/>
              <a:gd name="T5" fmla="*/ 2147483646 h 792"/>
              <a:gd name="T6" fmla="*/ 2147483646 w 791"/>
              <a:gd name="T7" fmla="*/ 2147483646 h 792"/>
              <a:gd name="T8" fmla="*/ 2147483646 w 791"/>
              <a:gd name="T9" fmla="*/ 2147483646 h 792"/>
              <a:gd name="T10" fmla="*/ 2147483646 w 791"/>
              <a:gd name="T11" fmla="*/ 2147483646 h 792"/>
              <a:gd name="T12" fmla="*/ 2147483646 w 791"/>
              <a:gd name="T13" fmla="*/ 2147483646 h 792"/>
              <a:gd name="T14" fmla="*/ 2147483646 w 791"/>
              <a:gd name="T15" fmla="*/ 2147483646 h 792"/>
              <a:gd name="T16" fmla="*/ 2147483646 w 791"/>
              <a:gd name="T17" fmla="*/ 2147483646 h 792"/>
              <a:gd name="T18" fmla="*/ 2147483646 w 791"/>
              <a:gd name="T19" fmla="*/ 2147483646 h 792"/>
              <a:gd name="T20" fmla="*/ 2147483646 w 791"/>
              <a:gd name="T21" fmla="*/ 2147483646 h 792"/>
              <a:gd name="T22" fmla="*/ 2147483646 w 791"/>
              <a:gd name="T23" fmla="*/ 2147483646 h 792"/>
              <a:gd name="T24" fmla="*/ 2147483646 w 791"/>
              <a:gd name="T25" fmla="*/ 2147483646 h 792"/>
              <a:gd name="T26" fmla="*/ 2147483646 w 791"/>
              <a:gd name="T27" fmla="*/ 2147483646 h 792"/>
              <a:gd name="T28" fmla="*/ 2147483646 w 791"/>
              <a:gd name="T29" fmla="*/ 2147483646 h 792"/>
              <a:gd name="T30" fmla="*/ 2147483646 w 791"/>
              <a:gd name="T31" fmla="*/ 2147483646 h 792"/>
              <a:gd name="T32" fmla="*/ 2147483646 w 791"/>
              <a:gd name="T33" fmla="*/ 2147483646 h 792"/>
              <a:gd name="T34" fmla="*/ 2147483646 w 791"/>
              <a:gd name="T35" fmla="*/ 2147483646 h 792"/>
              <a:gd name="T36" fmla="*/ 2147483646 w 791"/>
              <a:gd name="T37" fmla="*/ 2147483646 h 792"/>
              <a:gd name="T38" fmla="*/ 2147483646 w 791"/>
              <a:gd name="T39" fmla="*/ 2147483646 h 792"/>
              <a:gd name="T40" fmla="*/ 2147483646 w 791"/>
              <a:gd name="T41" fmla="*/ 2147483646 h 792"/>
              <a:gd name="T42" fmla="*/ 2147483646 w 791"/>
              <a:gd name="T43" fmla="*/ 2147483646 h 792"/>
              <a:gd name="T44" fmla="*/ 2147483646 w 791"/>
              <a:gd name="T45" fmla="*/ 2147483646 h 792"/>
              <a:gd name="T46" fmla="*/ 2147483646 w 791"/>
              <a:gd name="T47" fmla="*/ 2147483646 h 792"/>
              <a:gd name="T48" fmla="*/ 2147483646 w 791"/>
              <a:gd name="T49" fmla="*/ 2147483646 h 792"/>
              <a:gd name="T50" fmla="*/ 2147483646 w 791"/>
              <a:gd name="T51" fmla="*/ 2147483646 h 792"/>
              <a:gd name="T52" fmla="*/ 2147483646 w 791"/>
              <a:gd name="T53" fmla="*/ 2147483646 h 792"/>
              <a:gd name="T54" fmla="*/ 2147483646 w 791"/>
              <a:gd name="T55" fmla="*/ 2147483646 h 792"/>
              <a:gd name="T56" fmla="*/ 2147483646 w 791"/>
              <a:gd name="T57" fmla="*/ 2147483646 h 792"/>
              <a:gd name="T58" fmla="*/ 2147483646 w 791"/>
              <a:gd name="T59" fmla="*/ 2147483646 h 792"/>
              <a:gd name="T60" fmla="*/ 2147483646 w 791"/>
              <a:gd name="T61" fmla="*/ 2147483646 h 792"/>
              <a:gd name="T62" fmla="*/ 2147483646 w 791"/>
              <a:gd name="T63" fmla="*/ 2147483646 h 792"/>
              <a:gd name="T64" fmla="*/ 2147483646 w 791"/>
              <a:gd name="T65" fmla="*/ 2147483646 h 792"/>
              <a:gd name="T66" fmla="*/ 2147483646 w 791"/>
              <a:gd name="T67" fmla="*/ 2147483646 h 792"/>
              <a:gd name="T68" fmla="*/ 2147483646 w 791"/>
              <a:gd name="T69" fmla="*/ 2147483646 h 792"/>
              <a:gd name="T70" fmla="*/ 2147483646 w 791"/>
              <a:gd name="T71" fmla="*/ 2147483646 h 792"/>
              <a:gd name="T72" fmla="*/ 2147483646 w 791"/>
              <a:gd name="T73" fmla="*/ 2147483646 h 792"/>
              <a:gd name="T74" fmla="*/ 2147483646 w 791"/>
              <a:gd name="T75" fmla="*/ 2147483646 h 792"/>
              <a:gd name="T76" fmla="*/ 0 w 791"/>
              <a:gd name="T77" fmla="*/ 2147483646 h 792"/>
              <a:gd name="T78" fmla="*/ 2147483646 w 791"/>
              <a:gd name="T79" fmla="*/ 2147483646 h 792"/>
              <a:gd name="T80" fmla="*/ 2147483646 w 791"/>
              <a:gd name="T81" fmla="*/ 2147483646 h 792"/>
              <a:gd name="T82" fmla="*/ 2147483646 w 791"/>
              <a:gd name="T83" fmla="*/ 2147483646 h 792"/>
              <a:gd name="T84" fmla="*/ 2147483646 w 791"/>
              <a:gd name="T85" fmla="*/ 2147483646 h 7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791" h="792">
                <a:moveTo>
                  <a:pt x="766" y="767"/>
                </a:moveTo>
                <a:lnTo>
                  <a:pt x="24" y="767"/>
                </a:lnTo>
                <a:lnTo>
                  <a:pt x="24" y="535"/>
                </a:lnTo>
                <a:lnTo>
                  <a:pt x="97" y="657"/>
                </a:lnTo>
                <a:cubicBezTo>
                  <a:pt x="100" y="660"/>
                  <a:pt x="104" y="663"/>
                  <a:pt x="108" y="663"/>
                </a:cubicBezTo>
                <a:lnTo>
                  <a:pt x="682" y="663"/>
                </a:lnTo>
                <a:cubicBezTo>
                  <a:pt x="687" y="663"/>
                  <a:pt x="690" y="660"/>
                  <a:pt x="692" y="657"/>
                </a:cubicBezTo>
                <a:lnTo>
                  <a:pt x="766" y="535"/>
                </a:lnTo>
                <a:lnTo>
                  <a:pt x="766" y="767"/>
                </a:lnTo>
                <a:close/>
                <a:moveTo>
                  <a:pt x="757" y="503"/>
                </a:moveTo>
                <a:lnTo>
                  <a:pt x="675" y="639"/>
                </a:lnTo>
                <a:lnTo>
                  <a:pt x="114" y="639"/>
                </a:lnTo>
                <a:lnTo>
                  <a:pt x="33" y="503"/>
                </a:lnTo>
                <a:lnTo>
                  <a:pt x="757" y="503"/>
                </a:lnTo>
                <a:close/>
                <a:moveTo>
                  <a:pt x="144" y="390"/>
                </a:moveTo>
                <a:lnTo>
                  <a:pt x="144" y="480"/>
                </a:lnTo>
                <a:lnTo>
                  <a:pt x="43" y="480"/>
                </a:lnTo>
                <a:lnTo>
                  <a:pt x="144" y="390"/>
                </a:lnTo>
                <a:close/>
                <a:moveTo>
                  <a:pt x="168" y="376"/>
                </a:moveTo>
                <a:lnTo>
                  <a:pt x="264" y="376"/>
                </a:lnTo>
                <a:lnTo>
                  <a:pt x="264" y="427"/>
                </a:lnTo>
                <a:cubicBezTo>
                  <a:pt x="264" y="434"/>
                  <a:pt x="269" y="440"/>
                  <a:pt x="275" y="440"/>
                </a:cubicBezTo>
                <a:cubicBezTo>
                  <a:pt x="282" y="440"/>
                  <a:pt x="287" y="434"/>
                  <a:pt x="287" y="427"/>
                </a:cubicBezTo>
                <a:lnTo>
                  <a:pt x="287" y="252"/>
                </a:lnTo>
                <a:cubicBezTo>
                  <a:pt x="287" y="245"/>
                  <a:pt x="282" y="240"/>
                  <a:pt x="275" y="240"/>
                </a:cubicBezTo>
                <a:lnTo>
                  <a:pt x="184" y="240"/>
                </a:lnTo>
                <a:lnTo>
                  <a:pt x="395" y="30"/>
                </a:lnTo>
                <a:lnTo>
                  <a:pt x="605" y="240"/>
                </a:lnTo>
                <a:lnTo>
                  <a:pt x="514" y="240"/>
                </a:lnTo>
                <a:cubicBezTo>
                  <a:pt x="508" y="240"/>
                  <a:pt x="503" y="245"/>
                  <a:pt x="503" y="252"/>
                </a:cubicBezTo>
                <a:lnTo>
                  <a:pt x="503" y="427"/>
                </a:lnTo>
                <a:cubicBezTo>
                  <a:pt x="503" y="434"/>
                  <a:pt x="508" y="440"/>
                  <a:pt x="514" y="440"/>
                </a:cubicBezTo>
                <a:cubicBezTo>
                  <a:pt x="521" y="440"/>
                  <a:pt x="527" y="434"/>
                  <a:pt x="527" y="427"/>
                </a:cubicBezTo>
                <a:lnTo>
                  <a:pt x="527" y="376"/>
                </a:lnTo>
                <a:lnTo>
                  <a:pt x="622" y="376"/>
                </a:lnTo>
                <a:lnTo>
                  <a:pt x="622" y="480"/>
                </a:lnTo>
                <a:lnTo>
                  <a:pt x="168" y="480"/>
                </a:lnTo>
                <a:lnTo>
                  <a:pt x="168" y="376"/>
                </a:lnTo>
                <a:close/>
                <a:moveTo>
                  <a:pt x="647" y="390"/>
                </a:moveTo>
                <a:lnTo>
                  <a:pt x="746" y="480"/>
                </a:lnTo>
                <a:lnTo>
                  <a:pt x="647" y="480"/>
                </a:lnTo>
                <a:lnTo>
                  <a:pt x="647" y="390"/>
                </a:lnTo>
                <a:close/>
                <a:moveTo>
                  <a:pt x="786" y="483"/>
                </a:moveTo>
                <a:lnTo>
                  <a:pt x="642" y="355"/>
                </a:lnTo>
                <a:cubicBezTo>
                  <a:pt x="640" y="353"/>
                  <a:pt x="637" y="352"/>
                  <a:pt x="634" y="352"/>
                </a:cubicBezTo>
                <a:lnTo>
                  <a:pt x="527" y="352"/>
                </a:lnTo>
                <a:lnTo>
                  <a:pt x="527" y="264"/>
                </a:lnTo>
                <a:lnTo>
                  <a:pt x="634" y="264"/>
                </a:lnTo>
                <a:cubicBezTo>
                  <a:pt x="639" y="264"/>
                  <a:pt x="644" y="261"/>
                  <a:pt x="645" y="256"/>
                </a:cubicBezTo>
                <a:cubicBezTo>
                  <a:pt x="647" y="252"/>
                  <a:pt x="646" y="247"/>
                  <a:pt x="643" y="243"/>
                </a:cubicBezTo>
                <a:lnTo>
                  <a:pt x="403" y="5"/>
                </a:lnTo>
                <a:cubicBezTo>
                  <a:pt x="399" y="0"/>
                  <a:pt x="391" y="0"/>
                  <a:pt x="386" y="5"/>
                </a:cubicBezTo>
                <a:lnTo>
                  <a:pt x="147" y="243"/>
                </a:lnTo>
                <a:cubicBezTo>
                  <a:pt x="144" y="247"/>
                  <a:pt x="143" y="252"/>
                  <a:pt x="144" y="256"/>
                </a:cubicBezTo>
                <a:cubicBezTo>
                  <a:pt x="147" y="261"/>
                  <a:pt x="151" y="264"/>
                  <a:pt x="155" y="264"/>
                </a:cubicBezTo>
                <a:lnTo>
                  <a:pt x="264" y="264"/>
                </a:lnTo>
                <a:lnTo>
                  <a:pt x="264" y="352"/>
                </a:lnTo>
                <a:lnTo>
                  <a:pt x="155" y="352"/>
                </a:lnTo>
                <a:cubicBezTo>
                  <a:pt x="153" y="352"/>
                  <a:pt x="150" y="353"/>
                  <a:pt x="148" y="355"/>
                </a:cubicBezTo>
                <a:lnTo>
                  <a:pt x="4" y="483"/>
                </a:lnTo>
                <a:cubicBezTo>
                  <a:pt x="2" y="485"/>
                  <a:pt x="0" y="488"/>
                  <a:pt x="0" y="491"/>
                </a:cubicBezTo>
                <a:lnTo>
                  <a:pt x="0" y="779"/>
                </a:lnTo>
                <a:cubicBezTo>
                  <a:pt x="0" y="785"/>
                  <a:pt x="5" y="791"/>
                  <a:pt x="12" y="791"/>
                </a:cubicBezTo>
                <a:lnTo>
                  <a:pt x="778" y="791"/>
                </a:lnTo>
                <a:cubicBezTo>
                  <a:pt x="784" y="791"/>
                  <a:pt x="790" y="785"/>
                  <a:pt x="790" y="779"/>
                </a:cubicBezTo>
                <a:lnTo>
                  <a:pt x="790" y="491"/>
                </a:lnTo>
                <a:cubicBezTo>
                  <a:pt x="790" y="488"/>
                  <a:pt x="789" y="485"/>
                  <a:pt x="786" y="483"/>
                </a:cubicBezTo>
                <a:close/>
              </a:path>
            </a:pathLst>
          </a:custGeom>
          <a:solidFill>
            <a:schemeClr val="bg2"/>
          </a:solidFill>
          <a:ln>
            <a:noFill/>
          </a:ln>
          <a:effectLst/>
        </p:spPr>
        <p:txBody>
          <a:bodyPr wrap="none" anchor="ctr"/>
          <a:lstStyle/>
          <a:p>
            <a:endParaRPr lang="en-US" sz="900" dirty="0">
              <a:latin typeface="Lato Light" panose="020F0502020204030203" pitchFamily="34" charset="0"/>
            </a:endParaRPr>
          </a:p>
        </p:txBody>
      </p:sp>
      <p:sp>
        <p:nvSpPr>
          <p:cNvPr id="73" name="Freeform 72">
            <a:extLst>
              <a:ext uri="{FF2B5EF4-FFF2-40B4-BE49-F238E27FC236}">
                <a16:creationId xmlns:a16="http://schemas.microsoft.com/office/drawing/2014/main" id="{A1C8B927-1609-1343-9308-A5FB21B66405}"/>
              </a:ext>
            </a:extLst>
          </p:cNvPr>
          <p:cNvSpPr/>
          <p:nvPr/>
        </p:nvSpPr>
        <p:spPr>
          <a:xfrm>
            <a:off x="6498890" y="3296921"/>
            <a:ext cx="479183" cy="371978"/>
          </a:xfrm>
          <a:custGeom>
            <a:avLst/>
            <a:gdLst>
              <a:gd name="connsiteX0" fmla="*/ 3343180 w 5915752"/>
              <a:gd name="connsiteY0" fmla="*/ 622 h 4592258"/>
              <a:gd name="connsiteX1" fmla="*/ 4036973 w 5915752"/>
              <a:gd name="connsiteY1" fmla="*/ 142433 h 4592258"/>
              <a:gd name="connsiteX2" fmla="*/ 5273963 w 5915752"/>
              <a:gd name="connsiteY2" fmla="*/ 2414271 h 4592258"/>
              <a:gd name="connsiteX3" fmla="*/ 5474819 w 5915752"/>
              <a:gd name="connsiteY3" fmla="*/ 2517204 h 4592258"/>
              <a:gd name="connsiteX4" fmla="*/ 4801897 w 5915752"/>
              <a:gd name="connsiteY4" fmla="*/ 2794062 h 4592258"/>
              <a:gd name="connsiteX5" fmla="*/ 4468512 w 5915752"/>
              <a:gd name="connsiteY5" fmla="*/ 2001501 h 4592258"/>
              <a:gd name="connsiteX6" fmla="*/ 4662079 w 5915752"/>
              <a:gd name="connsiteY6" fmla="*/ 2100698 h 4592258"/>
              <a:gd name="connsiteX7" fmla="*/ 3679029 w 5915752"/>
              <a:gd name="connsiteY7" fmla="*/ 704111 h 4592258"/>
              <a:gd name="connsiteX8" fmla="*/ 2096925 w 5915752"/>
              <a:gd name="connsiteY8" fmla="*/ 1347376 h 4592258"/>
              <a:gd name="connsiteX9" fmla="*/ 2207462 w 5915752"/>
              <a:gd name="connsiteY9" fmla="*/ 2860431 h 4592258"/>
              <a:gd name="connsiteX10" fmla="*/ 2261398 w 5915752"/>
              <a:gd name="connsiteY10" fmla="*/ 2918881 h 4592258"/>
              <a:gd name="connsiteX11" fmla="*/ 2313199 w 5915752"/>
              <a:gd name="connsiteY11" fmla="*/ 2907059 h 4592258"/>
              <a:gd name="connsiteX12" fmla="*/ 2967911 w 5915752"/>
              <a:gd name="connsiteY12" fmla="*/ 2845117 h 4592258"/>
              <a:gd name="connsiteX13" fmla="*/ 4659484 w 5915752"/>
              <a:gd name="connsiteY13" fmla="*/ 3304768 h 4592258"/>
              <a:gd name="connsiteX14" fmla="*/ 5893350 w 5915752"/>
              <a:gd name="connsiteY14" fmla="*/ 4549868 h 4592258"/>
              <a:gd name="connsiteX15" fmla="*/ 5915752 w 5915752"/>
              <a:gd name="connsiteY15" fmla="*/ 4592258 h 4592258"/>
              <a:gd name="connsiteX16" fmla="*/ 5111067 w 5915752"/>
              <a:gd name="connsiteY16" fmla="*/ 4592258 h 4592258"/>
              <a:gd name="connsiteX17" fmla="*/ 5001110 w 5915752"/>
              <a:gd name="connsiteY17" fmla="*/ 4456501 h 4592258"/>
              <a:gd name="connsiteX18" fmla="*/ 4318345 w 5915752"/>
              <a:gd name="connsiteY18" fmla="*/ 3890181 h 4592258"/>
              <a:gd name="connsiteX19" fmla="*/ 1611189 w 5915752"/>
              <a:gd name="connsiteY19" fmla="*/ 3882002 h 4592258"/>
              <a:gd name="connsiteX20" fmla="*/ 813547 w 5915752"/>
              <a:gd name="connsiteY20" fmla="*/ 4580121 h 4592258"/>
              <a:gd name="connsiteX21" fmla="*/ 804848 w 5915752"/>
              <a:gd name="connsiteY21" fmla="*/ 4592258 h 4592258"/>
              <a:gd name="connsiteX22" fmla="*/ 0 w 5915752"/>
              <a:gd name="connsiteY22" fmla="*/ 4592258 h 4592258"/>
              <a:gd name="connsiteX23" fmla="*/ 32226 w 5915752"/>
              <a:gd name="connsiteY23" fmla="*/ 4532162 h 4592258"/>
              <a:gd name="connsiteX24" fmla="*/ 1273592 w 5915752"/>
              <a:gd name="connsiteY24" fmla="*/ 3294539 h 4592258"/>
              <a:gd name="connsiteX25" fmla="*/ 1473019 w 5915752"/>
              <a:gd name="connsiteY25" fmla="*/ 3188609 h 4592258"/>
              <a:gd name="connsiteX26" fmla="*/ 1604833 w 5915752"/>
              <a:gd name="connsiteY26" fmla="*/ 3129462 h 4592258"/>
              <a:gd name="connsiteX27" fmla="*/ 1586102 w 5915752"/>
              <a:gd name="connsiteY27" fmla="*/ 3102619 h 4592258"/>
              <a:gd name="connsiteX28" fmla="*/ 1579355 w 5915752"/>
              <a:gd name="connsiteY28" fmla="*/ 949594 h 4592258"/>
              <a:gd name="connsiteX29" fmla="*/ 3343180 w 5915752"/>
              <a:gd name="connsiteY29" fmla="*/ 622 h 459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915752" h="4592258">
                <a:moveTo>
                  <a:pt x="3343180" y="622"/>
                </a:moveTo>
                <a:cubicBezTo>
                  <a:pt x="3575691" y="6408"/>
                  <a:pt x="3810311" y="52576"/>
                  <a:pt x="4036973" y="142433"/>
                </a:cubicBezTo>
                <a:cubicBezTo>
                  <a:pt x="4943618" y="501860"/>
                  <a:pt x="5464054" y="1457684"/>
                  <a:pt x="5273963" y="2414271"/>
                </a:cubicBezTo>
                <a:lnTo>
                  <a:pt x="5474819" y="2517204"/>
                </a:lnTo>
                <a:lnTo>
                  <a:pt x="4801897" y="2794062"/>
                </a:lnTo>
                <a:lnTo>
                  <a:pt x="4468512" y="2001501"/>
                </a:lnTo>
                <a:lnTo>
                  <a:pt x="4662079" y="2100698"/>
                </a:lnTo>
                <a:cubicBezTo>
                  <a:pt x="4699410" y="1463102"/>
                  <a:pt x="4291838" y="884078"/>
                  <a:pt x="3679029" y="704111"/>
                </a:cubicBezTo>
                <a:cubicBezTo>
                  <a:pt x="3066220" y="524144"/>
                  <a:pt x="2410281" y="790842"/>
                  <a:pt x="2096925" y="1347376"/>
                </a:cubicBezTo>
                <a:cubicBezTo>
                  <a:pt x="1822739" y="1834344"/>
                  <a:pt x="1874307" y="2430502"/>
                  <a:pt x="2207462" y="2860431"/>
                </a:cubicBezTo>
                <a:lnTo>
                  <a:pt x="2261398" y="2918881"/>
                </a:lnTo>
                <a:lnTo>
                  <a:pt x="2313199" y="2907059"/>
                </a:lnTo>
                <a:cubicBezTo>
                  <a:pt x="2529356" y="2865099"/>
                  <a:pt x="2748665" y="2844454"/>
                  <a:pt x="2967911" y="2845117"/>
                </a:cubicBezTo>
                <a:cubicBezTo>
                  <a:pt x="3552566" y="2846883"/>
                  <a:pt x="4136763" y="3000162"/>
                  <a:pt x="4659484" y="3304768"/>
                </a:cubicBezTo>
                <a:cubicBezTo>
                  <a:pt x="5182204" y="3609375"/>
                  <a:pt x="5603574" y="4042074"/>
                  <a:pt x="5893350" y="4549868"/>
                </a:cubicBezTo>
                <a:lnTo>
                  <a:pt x="5915752" y="4592258"/>
                </a:lnTo>
                <a:lnTo>
                  <a:pt x="5111067" y="4592258"/>
                </a:lnTo>
                <a:lnTo>
                  <a:pt x="5001110" y="4456501"/>
                </a:lnTo>
                <a:cubicBezTo>
                  <a:pt x="4809111" y="4234619"/>
                  <a:pt x="4579555" y="4042397"/>
                  <a:pt x="4318345" y="3890181"/>
                </a:cubicBezTo>
                <a:cubicBezTo>
                  <a:pt x="3482473" y="3403090"/>
                  <a:pt x="2449989" y="3399971"/>
                  <a:pt x="1611189" y="3882002"/>
                </a:cubicBezTo>
                <a:cubicBezTo>
                  <a:pt x="1296639" y="4062764"/>
                  <a:pt x="1027322" y="4301408"/>
                  <a:pt x="813547" y="4580121"/>
                </a:cubicBezTo>
                <a:lnTo>
                  <a:pt x="804848" y="4592258"/>
                </a:lnTo>
                <a:lnTo>
                  <a:pt x="0" y="4592258"/>
                </a:lnTo>
                <a:lnTo>
                  <a:pt x="32226" y="4532162"/>
                </a:lnTo>
                <a:cubicBezTo>
                  <a:pt x="325064" y="4026128"/>
                  <a:pt x="749041" y="3595982"/>
                  <a:pt x="1273592" y="3294539"/>
                </a:cubicBezTo>
                <a:cubicBezTo>
                  <a:pt x="1339161" y="3256859"/>
                  <a:pt x="1405677" y="3221549"/>
                  <a:pt x="1473019" y="3188609"/>
                </a:cubicBezTo>
                <a:lnTo>
                  <a:pt x="1604833" y="3129462"/>
                </a:lnTo>
                <a:lnTo>
                  <a:pt x="1586102" y="3102619"/>
                </a:lnTo>
                <a:cubicBezTo>
                  <a:pt x="1178001" y="2459338"/>
                  <a:pt x="1159304" y="1621526"/>
                  <a:pt x="1579355" y="949594"/>
                </a:cubicBezTo>
                <a:cubicBezTo>
                  <a:pt x="1967095" y="329348"/>
                  <a:pt x="2645647" y="-16735"/>
                  <a:pt x="3343180" y="622"/>
                </a:cubicBezTo>
                <a:close/>
              </a:path>
            </a:pathLst>
          </a:cu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74" name="TextBox 73">
            <a:extLst>
              <a:ext uri="{FF2B5EF4-FFF2-40B4-BE49-F238E27FC236}">
                <a16:creationId xmlns:a16="http://schemas.microsoft.com/office/drawing/2014/main" id="{6C44A95A-B0E9-F14A-B3C7-73D1C8EB2BB2}"/>
              </a:ext>
            </a:extLst>
          </p:cNvPr>
          <p:cNvSpPr txBox="1"/>
          <p:nvPr/>
        </p:nvSpPr>
        <p:spPr>
          <a:xfrm>
            <a:off x="7003488" y="3282855"/>
            <a:ext cx="651140" cy="400110"/>
          </a:xfrm>
          <a:prstGeom prst="rect">
            <a:avLst/>
          </a:prstGeom>
          <a:noFill/>
        </p:spPr>
        <p:txBody>
          <a:bodyPr wrap="none" rtlCol="0" anchor="ctr" anchorCtr="0">
            <a:spAutoFit/>
          </a:bodyPr>
          <a:lstStyle/>
          <a:p>
            <a:r>
              <a:rPr lang="en-US" sz="1000" b="1" dirty="0">
                <a:solidFill>
                  <a:schemeClr val="bg2"/>
                </a:solidFill>
                <a:latin typeface="Poppins" pitchFamily="2" charset="77"/>
                <a:ea typeface="League Spartan" charset="0"/>
                <a:cs typeface="Poppins" pitchFamily="2" charset="77"/>
              </a:rPr>
              <a:t>DAILY</a:t>
            </a:r>
          </a:p>
          <a:p>
            <a:r>
              <a:rPr lang="en-US" sz="1000" b="1" dirty="0">
                <a:solidFill>
                  <a:schemeClr val="bg2"/>
                </a:solidFill>
                <a:latin typeface="Poppins" pitchFamily="2" charset="77"/>
                <a:ea typeface="League Spartan" charset="0"/>
                <a:cs typeface="Poppins" pitchFamily="2" charset="77"/>
              </a:rPr>
              <a:t>SCRUM</a:t>
            </a:r>
          </a:p>
        </p:txBody>
      </p:sp>
      <p:sp>
        <p:nvSpPr>
          <p:cNvPr id="6" name="Arc 5">
            <a:extLst>
              <a:ext uri="{FF2B5EF4-FFF2-40B4-BE49-F238E27FC236}">
                <a16:creationId xmlns:a16="http://schemas.microsoft.com/office/drawing/2014/main" id="{ABA0680B-7A88-6F42-A750-29AAD13C013D}"/>
              </a:ext>
            </a:extLst>
          </p:cNvPr>
          <p:cNvSpPr/>
          <p:nvPr/>
        </p:nvSpPr>
        <p:spPr>
          <a:xfrm rot="1574825">
            <a:off x="7013289" y="3349890"/>
            <a:ext cx="1082803" cy="1082803"/>
          </a:xfrm>
          <a:prstGeom prst="arc">
            <a:avLst>
              <a:gd name="adj1" fmla="val 16200000"/>
              <a:gd name="adj2" fmla="val 2510975"/>
            </a:avLst>
          </a:prstGeom>
          <a:ln w="76200">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77" name="Arc 76">
            <a:extLst>
              <a:ext uri="{FF2B5EF4-FFF2-40B4-BE49-F238E27FC236}">
                <a16:creationId xmlns:a16="http://schemas.microsoft.com/office/drawing/2014/main" id="{456507DE-0187-5445-A224-F0FD23ED52D2}"/>
              </a:ext>
            </a:extLst>
          </p:cNvPr>
          <p:cNvSpPr/>
          <p:nvPr/>
        </p:nvSpPr>
        <p:spPr>
          <a:xfrm rot="12351717">
            <a:off x="6021394" y="3349890"/>
            <a:ext cx="1082803" cy="1082803"/>
          </a:xfrm>
          <a:prstGeom prst="arc">
            <a:avLst>
              <a:gd name="adj1" fmla="val 16200000"/>
              <a:gd name="adj2" fmla="val 2510975"/>
            </a:avLst>
          </a:prstGeom>
          <a:ln w="76200">
            <a:tailEnd type="triangle"/>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3529246447"/>
      </p:ext>
    </p:extLst>
  </p:cSld>
  <p:clrMapOvr>
    <a:masterClrMapping/>
  </p:clrMapOvr>
  <p:transition spd="med"/>
  <p:timing>
    <p:tnLst>
      <p:par>
        <p:cTn id="1" dur="indefinite" restart="never" nodeType="tmRoot">
          <p:childTnLst>
            <p:seq concurrent="1" nextAc="seek">
              <p:cTn id="2" dur="0" nodeType="mainSeq"/>
              <p:prevCondLst>
                <p:cond evt="onPrev" delay="0">
                  <p:tgtEl>
                    <p:sldTgt/>
                  </p:tgtEl>
                </p:cond>
              </p:prevCondLst>
              <p:nextCondLst>
                <p:cond evt="onNext" delay="0">
                  <p:tgtEl>
                    <p:sldTgt/>
                  </p:tgtEl>
                </p:cond>
              </p:nextCondLst>
            </p:seq>
          </p:childTnLst>
        </p:cTn>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7D22E751-3B27-AB4B-8F82-0C9912984A9B}"/>
              </a:ext>
            </a:extLst>
          </p:cNvPr>
          <p:cNvGrpSpPr/>
          <p:nvPr/>
        </p:nvGrpSpPr>
        <p:grpSpPr>
          <a:xfrm>
            <a:off x="6565655" y="4447962"/>
            <a:ext cx="2167006" cy="1856649"/>
            <a:chOff x="13128134" y="8895923"/>
            <a:chExt cx="4334012" cy="3713298"/>
          </a:xfrm>
        </p:grpSpPr>
        <p:sp>
          <p:nvSpPr>
            <p:cNvPr id="24" name="Freeform 423">
              <a:extLst>
                <a:ext uri="{FF2B5EF4-FFF2-40B4-BE49-F238E27FC236}">
                  <a16:creationId xmlns:a16="http://schemas.microsoft.com/office/drawing/2014/main" id="{3EF7EE70-BDB0-304B-8D48-E44396CF56E9}"/>
                </a:ext>
              </a:extLst>
            </p:cNvPr>
            <p:cNvSpPr>
              <a:spLocks noChangeArrowheads="1"/>
            </p:cNvSpPr>
            <p:nvPr/>
          </p:nvSpPr>
          <p:spPr bwMode="auto">
            <a:xfrm>
              <a:off x="13128134" y="8895923"/>
              <a:ext cx="3954994" cy="3713298"/>
            </a:xfrm>
            <a:custGeom>
              <a:avLst/>
              <a:gdLst>
                <a:gd name="T0" fmla="*/ 157 w 3177"/>
                <a:gd name="T1" fmla="*/ 920 h 2980"/>
                <a:gd name="T2" fmla="*/ 1633 w 3177"/>
                <a:gd name="T3" fmla="*/ 2760 h 2980"/>
                <a:gd name="T4" fmla="*/ 1633 w 3177"/>
                <a:gd name="T5" fmla="*/ 2760 h 2980"/>
                <a:gd name="T6" fmla="*/ 2257 w 3177"/>
                <a:gd name="T7" fmla="*/ 2665 h 2980"/>
                <a:gd name="T8" fmla="*/ 3063 w 3177"/>
                <a:gd name="T9" fmla="*/ 595 h 2980"/>
                <a:gd name="T10" fmla="*/ 3063 w 3177"/>
                <a:gd name="T11" fmla="*/ 595 h 2980"/>
                <a:gd name="T12" fmla="*/ 2625 w 3177"/>
                <a:gd name="T13" fmla="*/ 48 h 2980"/>
                <a:gd name="T14" fmla="*/ 361 w 3177"/>
                <a:gd name="T15" fmla="*/ 394 h 2980"/>
                <a:gd name="T16" fmla="*/ 361 w 3177"/>
                <a:gd name="T17" fmla="*/ 394 h 2980"/>
                <a:gd name="T18" fmla="*/ 157 w 3177"/>
                <a:gd name="T19" fmla="*/ 920 h 2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7" h="2980">
                  <a:moveTo>
                    <a:pt x="157" y="920"/>
                  </a:moveTo>
                  <a:lnTo>
                    <a:pt x="1633" y="2760"/>
                  </a:lnTo>
                  <a:lnTo>
                    <a:pt x="1633" y="2760"/>
                  </a:lnTo>
                  <a:cubicBezTo>
                    <a:pt x="1808" y="2979"/>
                    <a:pt x="2155" y="2926"/>
                    <a:pt x="2257" y="2665"/>
                  </a:cubicBezTo>
                  <a:lnTo>
                    <a:pt x="3063" y="595"/>
                  </a:lnTo>
                  <a:lnTo>
                    <a:pt x="3063" y="595"/>
                  </a:lnTo>
                  <a:cubicBezTo>
                    <a:pt x="3176" y="304"/>
                    <a:pt x="2932" y="0"/>
                    <a:pt x="2625" y="48"/>
                  </a:cubicBezTo>
                  <a:lnTo>
                    <a:pt x="361" y="394"/>
                  </a:lnTo>
                  <a:lnTo>
                    <a:pt x="361" y="394"/>
                  </a:lnTo>
                  <a:cubicBezTo>
                    <a:pt x="113" y="433"/>
                    <a:pt x="0" y="725"/>
                    <a:pt x="157" y="920"/>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5" name="Freeform 424">
              <a:extLst>
                <a:ext uri="{FF2B5EF4-FFF2-40B4-BE49-F238E27FC236}">
                  <a16:creationId xmlns:a16="http://schemas.microsoft.com/office/drawing/2014/main" id="{F9541C0D-DC82-2543-BC18-32B2A12CEF46}"/>
                </a:ext>
              </a:extLst>
            </p:cNvPr>
            <p:cNvSpPr>
              <a:spLocks noChangeArrowheads="1"/>
            </p:cNvSpPr>
            <p:nvPr/>
          </p:nvSpPr>
          <p:spPr bwMode="auto">
            <a:xfrm>
              <a:off x="15045206" y="9621005"/>
              <a:ext cx="2416940" cy="2416940"/>
            </a:xfrm>
            <a:custGeom>
              <a:avLst/>
              <a:gdLst>
                <a:gd name="T0" fmla="*/ 1281 w 1941"/>
                <a:gd name="T1" fmla="*/ 172 h 1940"/>
                <a:gd name="T2" fmla="*/ 1281 w 1941"/>
                <a:gd name="T3" fmla="*/ 172 h 1940"/>
                <a:gd name="T4" fmla="*/ 1768 w 1941"/>
                <a:gd name="T5" fmla="*/ 1280 h 1940"/>
                <a:gd name="T6" fmla="*/ 1768 w 1941"/>
                <a:gd name="T7" fmla="*/ 1280 h 1940"/>
                <a:gd name="T8" fmla="*/ 659 w 1941"/>
                <a:gd name="T9" fmla="*/ 1768 h 1940"/>
                <a:gd name="T10" fmla="*/ 659 w 1941"/>
                <a:gd name="T11" fmla="*/ 1768 h 1940"/>
                <a:gd name="T12" fmla="*/ 172 w 1941"/>
                <a:gd name="T13" fmla="*/ 659 h 1940"/>
                <a:gd name="T14" fmla="*/ 172 w 1941"/>
                <a:gd name="T15" fmla="*/ 659 h 1940"/>
                <a:gd name="T16" fmla="*/ 1281 w 1941"/>
                <a:gd name="T17" fmla="*/ 172 h 19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1" h="1940">
                  <a:moveTo>
                    <a:pt x="1281" y="172"/>
                  </a:moveTo>
                  <a:lnTo>
                    <a:pt x="1281" y="172"/>
                  </a:lnTo>
                  <a:cubicBezTo>
                    <a:pt x="1721" y="344"/>
                    <a:pt x="1940" y="840"/>
                    <a:pt x="1768" y="1280"/>
                  </a:cubicBezTo>
                  <a:lnTo>
                    <a:pt x="1768" y="1280"/>
                  </a:lnTo>
                  <a:cubicBezTo>
                    <a:pt x="1596" y="1722"/>
                    <a:pt x="1100" y="1939"/>
                    <a:pt x="659" y="1768"/>
                  </a:cubicBezTo>
                  <a:lnTo>
                    <a:pt x="659" y="1768"/>
                  </a:lnTo>
                  <a:cubicBezTo>
                    <a:pt x="219" y="1596"/>
                    <a:pt x="0" y="1100"/>
                    <a:pt x="172" y="659"/>
                  </a:cubicBezTo>
                  <a:lnTo>
                    <a:pt x="172" y="659"/>
                  </a:lnTo>
                  <a:cubicBezTo>
                    <a:pt x="344" y="219"/>
                    <a:pt x="840" y="0"/>
                    <a:pt x="1281" y="172"/>
                  </a:cubicBezTo>
                </a:path>
              </a:pathLst>
            </a:custGeom>
            <a:solidFill>
              <a:schemeClr val="accent5"/>
            </a:solidFill>
            <a:ln>
              <a:noFill/>
            </a:ln>
            <a:effectLst/>
          </p:spPr>
          <p:txBody>
            <a:bodyPr wrap="none" anchor="ctr"/>
            <a:lstStyle/>
            <a:p>
              <a:endParaRPr lang="en-US" dirty="0">
                <a:latin typeface="Poppins" pitchFamily="2" charset="77"/>
              </a:endParaRPr>
            </a:p>
          </p:txBody>
        </p:sp>
      </p:grpSp>
      <p:grpSp>
        <p:nvGrpSpPr>
          <p:cNvPr id="5" name="Group 4">
            <a:extLst>
              <a:ext uri="{FF2B5EF4-FFF2-40B4-BE49-F238E27FC236}">
                <a16:creationId xmlns:a16="http://schemas.microsoft.com/office/drawing/2014/main" id="{96164FCB-E7F3-A245-8473-7A3C5451AC90}"/>
              </a:ext>
            </a:extLst>
          </p:cNvPr>
          <p:cNvGrpSpPr/>
          <p:nvPr/>
        </p:nvGrpSpPr>
        <p:grpSpPr>
          <a:xfrm>
            <a:off x="6450301" y="2618779"/>
            <a:ext cx="2018695" cy="1782492"/>
            <a:chOff x="12897426" y="5237557"/>
            <a:chExt cx="4037390" cy="3564984"/>
          </a:xfrm>
        </p:grpSpPr>
        <p:sp>
          <p:nvSpPr>
            <p:cNvPr id="26" name="Freeform 425">
              <a:extLst>
                <a:ext uri="{FF2B5EF4-FFF2-40B4-BE49-F238E27FC236}">
                  <a16:creationId xmlns:a16="http://schemas.microsoft.com/office/drawing/2014/main" id="{F6C9BAE3-7C03-AF4A-B50A-8149B68AB7CE}"/>
                </a:ext>
              </a:extLst>
            </p:cNvPr>
            <p:cNvSpPr>
              <a:spLocks noChangeArrowheads="1"/>
            </p:cNvSpPr>
            <p:nvPr/>
          </p:nvSpPr>
          <p:spPr bwMode="auto">
            <a:xfrm>
              <a:off x="12897426" y="5237557"/>
              <a:ext cx="3998938" cy="3564984"/>
            </a:xfrm>
            <a:custGeom>
              <a:avLst/>
              <a:gdLst>
                <a:gd name="T0" fmla="*/ 426 w 3211"/>
                <a:gd name="T1" fmla="*/ 2841 h 2862"/>
                <a:gd name="T2" fmla="*/ 2779 w 3211"/>
                <a:gd name="T3" fmla="*/ 2657 h 2862"/>
                <a:gd name="T4" fmla="*/ 2779 w 3211"/>
                <a:gd name="T5" fmla="*/ 2657 h 2862"/>
                <a:gd name="T6" fmla="*/ 3051 w 3211"/>
                <a:gd name="T7" fmla="*/ 2087 h 2862"/>
                <a:gd name="T8" fmla="*/ 1793 w 3211"/>
                <a:gd name="T9" fmla="*/ 257 h 2862"/>
                <a:gd name="T10" fmla="*/ 1793 w 3211"/>
                <a:gd name="T11" fmla="*/ 257 h 2862"/>
                <a:gd name="T12" fmla="*/ 1094 w 3211"/>
                <a:gd name="T13" fmla="*/ 312 h 2862"/>
                <a:gd name="T14" fmla="*/ 107 w 3211"/>
                <a:gd name="T15" fmla="*/ 2377 h 2862"/>
                <a:gd name="T16" fmla="*/ 107 w 3211"/>
                <a:gd name="T17" fmla="*/ 2377 h 2862"/>
                <a:gd name="T18" fmla="*/ 426 w 3211"/>
                <a:gd name="T19" fmla="*/ 2841 h 2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11" h="2862">
                  <a:moveTo>
                    <a:pt x="426" y="2841"/>
                  </a:moveTo>
                  <a:lnTo>
                    <a:pt x="2779" y="2657"/>
                  </a:lnTo>
                  <a:lnTo>
                    <a:pt x="2779" y="2657"/>
                  </a:lnTo>
                  <a:cubicBezTo>
                    <a:pt x="3059" y="2635"/>
                    <a:pt x="3210" y="2318"/>
                    <a:pt x="3051" y="2087"/>
                  </a:cubicBezTo>
                  <a:lnTo>
                    <a:pt x="1793" y="257"/>
                  </a:lnTo>
                  <a:lnTo>
                    <a:pt x="1793" y="257"/>
                  </a:lnTo>
                  <a:cubicBezTo>
                    <a:pt x="1616" y="0"/>
                    <a:pt x="1228" y="30"/>
                    <a:pt x="1094" y="312"/>
                  </a:cubicBezTo>
                  <a:lnTo>
                    <a:pt x="107" y="2377"/>
                  </a:lnTo>
                  <a:lnTo>
                    <a:pt x="107" y="2377"/>
                  </a:lnTo>
                  <a:cubicBezTo>
                    <a:pt x="0" y="2603"/>
                    <a:pt x="176" y="2861"/>
                    <a:pt x="426" y="2841"/>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7" name="Freeform 426">
              <a:extLst>
                <a:ext uri="{FF2B5EF4-FFF2-40B4-BE49-F238E27FC236}">
                  <a16:creationId xmlns:a16="http://schemas.microsoft.com/office/drawing/2014/main" id="{CB27227B-80D6-BE49-A964-9BBE2964EEB6}"/>
                </a:ext>
              </a:extLst>
            </p:cNvPr>
            <p:cNvSpPr>
              <a:spLocks noChangeArrowheads="1"/>
            </p:cNvSpPr>
            <p:nvPr/>
          </p:nvSpPr>
          <p:spPr bwMode="auto">
            <a:xfrm>
              <a:off x="14506889" y="5583615"/>
              <a:ext cx="2427927" cy="2427927"/>
            </a:xfrm>
            <a:custGeom>
              <a:avLst/>
              <a:gdLst>
                <a:gd name="T0" fmla="*/ 489 w 1948"/>
                <a:gd name="T1" fmla="*/ 268 h 1947"/>
                <a:gd name="T2" fmla="*/ 489 w 1948"/>
                <a:gd name="T3" fmla="*/ 268 h 1947"/>
                <a:gd name="T4" fmla="*/ 1679 w 1948"/>
                <a:gd name="T5" fmla="*/ 489 h 1947"/>
                <a:gd name="T6" fmla="*/ 1679 w 1948"/>
                <a:gd name="T7" fmla="*/ 489 h 1947"/>
                <a:gd name="T8" fmla="*/ 1458 w 1948"/>
                <a:gd name="T9" fmla="*/ 1679 h 1947"/>
                <a:gd name="T10" fmla="*/ 1458 w 1948"/>
                <a:gd name="T11" fmla="*/ 1679 h 1947"/>
                <a:gd name="T12" fmla="*/ 268 w 1948"/>
                <a:gd name="T13" fmla="*/ 1457 h 1947"/>
                <a:gd name="T14" fmla="*/ 268 w 1948"/>
                <a:gd name="T15" fmla="*/ 1457 h 1947"/>
                <a:gd name="T16" fmla="*/ 489 w 1948"/>
                <a:gd name="T17" fmla="*/ 268 h 19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8" h="1947">
                  <a:moveTo>
                    <a:pt x="489" y="268"/>
                  </a:moveTo>
                  <a:lnTo>
                    <a:pt x="489" y="268"/>
                  </a:lnTo>
                  <a:cubicBezTo>
                    <a:pt x="878" y="0"/>
                    <a:pt x="1412" y="99"/>
                    <a:pt x="1679" y="489"/>
                  </a:cubicBezTo>
                  <a:lnTo>
                    <a:pt x="1679" y="489"/>
                  </a:lnTo>
                  <a:cubicBezTo>
                    <a:pt x="1947" y="878"/>
                    <a:pt x="1848" y="1411"/>
                    <a:pt x="1458" y="1679"/>
                  </a:cubicBezTo>
                  <a:lnTo>
                    <a:pt x="1458" y="1679"/>
                  </a:lnTo>
                  <a:cubicBezTo>
                    <a:pt x="1069" y="1946"/>
                    <a:pt x="535" y="1847"/>
                    <a:pt x="268" y="1457"/>
                  </a:cubicBezTo>
                  <a:lnTo>
                    <a:pt x="268" y="1457"/>
                  </a:lnTo>
                  <a:cubicBezTo>
                    <a:pt x="0" y="1068"/>
                    <a:pt x="99" y="535"/>
                    <a:pt x="489" y="268"/>
                  </a:cubicBezTo>
                </a:path>
              </a:pathLst>
            </a:custGeom>
            <a:solidFill>
              <a:schemeClr val="accent4"/>
            </a:solidFill>
            <a:ln>
              <a:noFill/>
            </a:ln>
            <a:effectLst/>
          </p:spPr>
          <p:txBody>
            <a:bodyPr wrap="none" anchor="ctr"/>
            <a:lstStyle/>
            <a:p>
              <a:endParaRPr lang="en-US" dirty="0">
                <a:latin typeface="Poppins" pitchFamily="2" charset="77"/>
              </a:endParaRPr>
            </a:p>
          </p:txBody>
        </p:sp>
      </p:grpSp>
      <p:grpSp>
        <p:nvGrpSpPr>
          <p:cNvPr id="4" name="Group 3">
            <a:extLst>
              <a:ext uri="{FF2B5EF4-FFF2-40B4-BE49-F238E27FC236}">
                <a16:creationId xmlns:a16="http://schemas.microsoft.com/office/drawing/2014/main" id="{EC8BE002-3541-0B4C-98C4-0A0A36AC5B37}"/>
              </a:ext>
            </a:extLst>
          </p:cNvPr>
          <p:cNvGrpSpPr/>
          <p:nvPr/>
        </p:nvGrpSpPr>
        <p:grpSpPr>
          <a:xfrm>
            <a:off x="5085279" y="1868976"/>
            <a:ext cx="1982990" cy="2177995"/>
            <a:chOff x="10167382" y="3737951"/>
            <a:chExt cx="3965979" cy="4355989"/>
          </a:xfrm>
        </p:grpSpPr>
        <p:sp>
          <p:nvSpPr>
            <p:cNvPr id="28" name="Freeform 427">
              <a:extLst>
                <a:ext uri="{FF2B5EF4-FFF2-40B4-BE49-F238E27FC236}">
                  <a16:creationId xmlns:a16="http://schemas.microsoft.com/office/drawing/2014/main" id="{41939CE0-3974-EB4C-9CA8-6C649605A590}"/>
                </a:ext>
              </a:extLst>
            </p:cNvPr>
            <p:cNvSpPr>
              <a:spLocks noChangeArrowheads="1"/>
            </p:cNvSpPr>
            <p:nvPr/>
          </p:nvSpPr>
          <p:spPr bwMode="auto">
            <a:xfrm>
              <a:off x="10167382" y="4589377"/>
              <a:ext cx="3965979" cy="3504563"/>
            </a:xfrm>
            <a:custGeom>
              <a:avLst/>
              <a:gdLst>
                <a:gd name="T0" fmla="*/ 1874 w 3185"/>
                <a:gd name="T1" fmla="*/ 2594 h 2814"/>
                <a:gd name="T2" fmla="*/ 3044 w 3185"/>
                <a:gd name="T3" fmla="*/ 547 h 2814"/>
                <a:gd name="T4" fmla="*/ 3044 w 3185"/>
                <a:gd name="T5" fmla="*/ 547 h 2814"/>
                <a:gd name="T6" fmla="*/ 2726 w 3185"/>
                <a:gd name="T7" fmla="*/ 1 h 2814"/>
                <a:gd name="T8" fmla="*/ 505 w 3185"/>
                <a:gd name="T9" fmla="*/ 11 h 2814"/>
                <a:gd name="T10" fmla="*/ 505 w 3185"/>
                <a:gd name="T11" fmla="*/ 11 h 2814"/>
                <a:gd name="T12" fmla="*/ 158 w 3185"/>
                <a:gd name="T13" fmla="*/ 621 h 2814"/>
                <a:gd name="T14" fmla="*/ 1311 w 3185"/>
                <a:gd name="T15" fmla="*/ 2597 h 2814"/>
                <a:gd name="T16" fmla="*/ 1311 w 3185"/>
                <a:gd name="T17" fmla="*/ 2597 h 2814"/>
                <a:gd name="T18" fmla="*/ 1874 w 3185"/>
                <a:gd name="T19" fmla="*/ 2594 h 2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85" h="2814">
                  <a:moveTo>
                    <a:pt x="1874" y="2594"/>
                  </a:moveTo>
                  <a:lnTo>
                    <a:pt x="3044" y="547"/>
                  </a:lnTo>
                  <a:lnTo>
                    <a:pt x="3044" y="547"/>
                  </a:lnTo>
                  <a:cubicBezTo>
                    <a:pt x="3184" y="303"/>
                    <a:pt x="3007" y="0"/>
                    <a:pt x="2726" y="1"/>
                  </a:cubicBezTo>
                  <a:lnTo>
                    <a:pt x="505" y="11"/>
                  </a:lnTo>
                  <a:lnTo>
                    <a:pt x="505" y="11"/>
                  </a:lnTo>
                  <a:cubicBezTo>
                    <a:pt x="194" y="13"/>
                    <a:pt x="0" y="351"/>
                    <a:pt x="158" y="621"/>
                  </a:cubicBezTo>
                  <a:lnTo>
                    <a:pt x="1311" y="2597"/>
                  </a:lnTo>
                  <a:lnTo>
                    <a:pt x="1311" y="2597"/>
                  </a:lnTo>
                  <a:cubicBezTo>
                    <a:pt x="1437" y="2813"/>
                    <a:pt x="1749" y="2812"/>
                    <a:pt x="1874" y="2594"/>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29" name="Freeform 428">
              <a:extLst>
                <a:ext uri="{FF2B5EF4-FFF2-40B4-BE49-F238E27FC236}">
                  <a16:creationId xmlns:a16="http://schemas.microsoft.com/office/drawing/2014/main" id="{895BE42B-7411-1F4E-B98B-225478DB149F}"/>
                </a:ext>
              </a:extLst>
            </p:cNvPr>
            <p:cNvSpPr>
              <a:spLocks noChangeArrowheads="1"/>
            </p:cNvSpPr>
            <p:nvPr/>
          </p:nvSpPr>
          <p:spPr bwMode="auto">
            <a:xfrm>
              <a:off x="11084722" y="3737951"/>
              <a:ext cx="2136794" cy="2136797"/>
            </a:xfrm>
            <a:custGeom>
              <a:avLst/>
              <a:gdLst>
                <a:gd name="T0" fmla="*/ 2 w 1716"/>
                <a:gd name="T1" fmla="*/ 862 h 1717"/>
                <a:gd name="T2" fmla="*/ 2 w 1716"/>
                <a:gd name="T3" fmla="*/ 862 h 1717"/>
                <a:gd name="T4" fmla="*/ 854 w 1716"/>
                <a:gd name="T5" fmla="*/ 2 h 1717"/>
                <a:gd name="T6" fmla="*/ 854 w 1716"/>
                <a:gd name="T7" fmla="*/ 2 h 1717"/>
                <a:gd name="T8" fmla="*/ 1713 w 1716"/>
                <a:gd name="T9" fmla="*/ 854 h 1717"/>
                <a:gd name="T10" fmla="*/ 1713 w 1716"/>
                <a:gd name="T11" fmla="*/ 854 h 1717"/>
                <a:gd name="T12" fmla="*/ 862 w 1716"/>
                <a:gd name="T13" fmla="*/ 1714 h 1717"/>
                <a:gd name="T14" fmla="*/ 862 w 1716"/>
                <a:gd name="T15" fmla="*/ 1714 h 1717"/>
                <a:gd name="T16" fmla="*/ 2 w 1716"/>
                <a:gd name="T17" fmla="*/ 862 h 1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16" h="1717">
                  <a:moveTo>
                    <a:pt x="2" y="862"/>
                  </a:moveTo>
                  <a:lnTo>
                    <a:pt x="2" y="862"/>
                  </a:lnTo>
                  <a:cubicBezTo>
                    <a:pt x="0" y="389"/>
                    <a:pt x="381" y="4"/>
                    <a:pt x="854" y="2"/>
                  </a:cubicBezTo>
                  <a:lnTo>
                    <a:pt x="854" y="2"/>
                  </a:lnTo>
                  <a:cubicBezTo>
                    <a:pt x="1326" y="0"/>
                    <a:pt x="1711" y="382"/>
                    <a:pt x="1713" y="854"/>
                  </a:cubicBezTo>
                  <a:lnTo>
                    <a:pt x="1713" y="854"/>
                  </a:lnTo>
                  <a:cubicBezTo>
                    <a:pt x="1715" y="1327"/>
                    <a:pt x="1333" y="1712"/>
                    <a:pt x="862" y="1714"/>
                  </a:cubicBezTo>
                  <a:lnTo>
                    <a:pt x="862" y="1714"/>
                  </a:lnTo>
                  <a:cubicBezTo>
                    <a:pt x="389" y="1716"/>
                    <a:pt x="4" y="1335"/>
                    <a:pt x="2" y="862"/>
                  </a:cubicBezTo>
                </a:path>
              </a:pathLst>
            </a:custGeom>
            <a:solidFill>
              <a:schemeClr val="accent3"/>
            </a:solidFill>
            <a:ln>
              <a:noFill/>
            </a:ln>
            <a:effectLst/>
          </p:spPr>
          <p:txBody>
            <a:bodyPr wrap="none" anchor="ctr"/>
            <a:lstStyle/>
            <a:p>
              <a:endParaRPr lang="en-US" dirty="0">
                <a:latin typeface="Poppins" pitchFamily="2" charset="77"/>
              </a:endParaRPr>
            </a:p>
          </p:txBody>
        </p:sp>
      </p:grpSp>
      <p:grpSp>
        <p:nvGrpSpPr>
          <p:cNvPr id="3" name="Group 2">
            <a:extLst>
              <a:ext uri="{FF2B5EF4-FFF2-40B4-BE49-F238E27FC236}">
                <a16:creationId xmlns:a16="http://schemas.microsoft.com/office/drawing/2014/main" id="{1BEB1D6B-4FF6-6540-8E56-8FB0A890C002}"/>
              </a:ext>
            </a:extLst>
          </p:cNvPr>
          <p:cNvGrpSpPr/>
          <p:nvPr/>
        </p:nvGrpSpPr>
        <p:grpSpPr>
          <a:xfrm>
            <a:off x="3648848" y="2605045"/>
            <a:ext cx="2018693" cy="1796226"/>
            <a:chOff x="7294521" y="5210089"/>
            <a:chExt cx="4037385" cy="3592452"/>
          </a:xfrm>
        </p:grpSpPr>
        <p:sp>
          <p:nvSpPr>
            <p:cNvPr id="30" name="Freeform 429">
              <a:extLst>
                <a:ext uri="{FF2B5EF4-FFF2-40B4-BE49-F238E27FC236}">
                  <a16:creationId xmlns:a16="http://schemas.microsoft.com/office/drawing/2014/main" id="{331C868A-946B-C347-8922-6E3B4402BEC9}"/>
                </a:ext>
              </a:extLst>
            </p:cNvPr>
            <p:cNvSpPr>
              <a:spLocks noChangeArrowheads="1"/>
            </p:cNvSpPr>
            <p:nvPr/>
          </p:nvSpPr>
          <p:spPr bwMode="auto">
            <a:xfrm>
              <a:off x="7354940" y="5210089"/>
              <a:ext cx="3976966" cy="3592452"/>
            </a:xfrm>
            <a:custGeom>
              <a:avLst/>
              <a:gdLst>
                <a:gd name="T0" fmla="*/ 3081 w 3191"/>
                <a:gd name="T1" fmla="*/ 2397 h 2882"/>
                <a:gd name="T2" fmla="*/ 2046 w 3191"/>
                <a:gd name="T3" fmla="*/ 277 h 2882"/>
                <a:gd name="T4" fmla="*/ 2046 w 3191"/>
                <a:gd name="T5" fmla="*/ 277 h 2882"/>
                <a:gd name="T6" fmla="*/ 1416 w 3191"/>
                <a:gd name="T7" fmla="*/ 233 h 2882"/>
                <a:gd name="T8" fmla="*/ 174 w 3191"/>
                <a:gd name="T9" fmla="*/ 2074 h 2882"/>
                <a:gd name="T10" fmla="*/ 174 w 3191"/>
                <a:gd name="T11" fmla="*/ 2074 h 2882"/>
                <a:gd name="T12" fmla="*/ 482 w 3191"/>
                <a:gd name="T13" fmla="*/ 2705 h 2882"/>
                <a:gd name="T14" fmla="*/ 2765 w 3191"/>
                <a:gd name="T15" fmla="*/ 2864 h 2882"/>
                <a:gd name="T16" fmla="*/ 2765 w 3191"/>
                <a:gd name="T17" fmla="*/ 2864 h 2882"/>
                <a:gd name="T18" fmla="*/ 3081 w 3191"/>
                <a:gd name="T19" fmla="*/ 2397 h 2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91" h="2882">
                  <a:moveTo>
                    <a:pt x="3081" y="2397"/>
                  </a:moveTo>
                  <a:lnTo>
                    <a:pt x="2046" y="277"/>
                  </a:lnTo>
                  <a:lnTo>
                    <a:pt x="2046" y="277"/>
                  </a:lnTo>
                  <a:cubicBezTo>
                    <a:pt x="1923" y="25"/>
                    <a:pt x="1573" y="0"/>
                    <a:pt x="1416" y="233"/>
                  </a:cubicBezTo>
                  <a:lnTo>
                    <a:pt x="174" y="2074"/>
                  </a:lnTo>
                  <a:lnTo>
                    <a:pt x="174" y="2074"/>
                  </a:lnTo>
                  <a:cubicBezTo>
                    <a:pt x="0" y="2333"/>
                    <a:pt x="171" y="2683"/>
                    <a:pt x="482" y="2705"/>
                  </a:cubicBezTo>
                  <a:lnTo>
                    <a:pt x="2765" y="2864"/>
                  </a:lnTo>
                  <a:lnTo>
                    <a:pt x="2765" y="2864"/>
                  </a:lnTo>
                  <a:cubicBezTo>
                    <a:pt x="3016" y="2881"/>
                    <a:pt x="3190" y="2622"/>
                    <a:pt x="3081" y="2397"/>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31" name="Freeform 430">
              <a:extLst>
                <a:ext uri="{FF2B5EF4-FFF2-40B4-BE49-F238E27FC236}">
                  <a16:creationId xmlns:a16="http://schemas.microsoft.com/office/drawing/2014/main" id="{17CD2A64-2EF5-3C45-AD2B-B172BF55C668}"/>
                </a:ext>
              </a:extLst>
            </p:cNvPr>
            <p:cNvSpPr>
              <a:spLocks noChangeArrowheads="1"/>
            </p:cNvSpPr>
            <p:nvPr/>
          </p:nvSpPr>
          <p:spPr bwMode="auto">
            <a:xfrm>
              <a:off x="7294521" y="5572630"/>
              <a:ext cx="2427927" cy="2427927"/>
            </a:xfrm>
            <a:custGeom>
              <a:avLst/>
              <a:gdLst>
                <a:gd name="T0" fmla="*/ 496 w 1949"/>
                <a:gd name="T1" fmla="*/ 1683 h 1949"/>
                <a:gd name="T2" fmla="*/ 496 w 1949"/>
                <a:gd name="T3" fmla="*/ 1683 h 1949"/>
                <a:gd name="T4" fmla="*/ 264 w 1949"/>
                <a:gd name="T5" fmla="*/ 496 h 1949"/>
                <a:gd name="T6" fmla="*/ 264 w 1949"/>
                <a:gd name="T7" fmla="*/ 496 h 1949"/>
                <a:gd name="T8" fmla="*/ 1453 w 1949"/>
                <a:gd name="T9" fmla="*/ 265 h 1949"/>
                <a:gd name="T10" fmla="*/ 1453 w 1949"/>
                <a:gd name="T11" fmla="*/ 265 h 1949"/>
                <a:gd name="T12" fmla="*/ 1684 w 1949"/>
                <a:gd name="T13" fmla="*/ 1452 h 1949"/>
                <a:gd name="T14" fmla="*/ 1684 w 1949"/>
                <a:gd name="T15" fmla="*/ 1452 h 1949"/>
                <a:gd name="T16" fmla="*/ 496 w 1949"/>
                <a:gd name="T17" fmla="*/ 1683 h 1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9" h="1949">
                  <a:moveTo>
                    <a:pt x="496" y="1683"/>
                  </a:moveTo>
                  <a:lnTo>
                    <a:pt x="496" y="1683"/>
                  </a:lnTo>
                  <a:cubicBezTo>
                    <a:pt x="103" y="1419"/>
                    <a:pt x="0" y="888"/>
                    <a:pt x="264" y="496"/>
                  </a:cubicBezTo>
                  <a:lnTo>
                    <a:pt x="264" y="496"/>
                  </a:lnTo>
                  <a:cubicBezTo>
                    <a:pt x="529" y="104"/>
                    <a:pt x="1060" y="0"/>
                    <a:pt x="1453" y="265"/>
                  </a:cubicBezTo>
                  <a:lnTo>
                    <a:pt x="1453" y="265"/>
                  </a:lnTo>
                  <a:cubicBezTo>
                    <a:pt x="1845" y="529"/>
                    <a:pt x="1948" y="1060"/>
                    <a:pt x="1684" y="1452"/>
                  </a:cubicBezTo>
                  <a:lnTo>
                    <a:pt x="1684" y="1452"/>
                  </a:lnTo>
                  <a:cubicBezTo>
                    <a:pt x="1420" y="1844"/>
                    <a:pt x="888" y="1948"/>
                    <a:pt x="496" y="1683"/>
                  </a:cubicBezTo>
                </a:path>
              </a:pathLst>
            </a:custGeom>
            <a:solidFill>
              <a:schemeClr val="accent2"/>
            </a:solidFill>
            <a:ln>
              <a:noFill/>
            </a:ln>
            <a:effectLst/>
          </p:spPr>
          <p:txBody>
            <a:bodyPr wrap="none" anchor="ctr"/>
            <a:lstStyle/>
            <a:p>
              <a:endParaRPr lang="en-US" dirty="0">
                <a:latin typeface="Poppins" pitchFamily="2" charset="77"/>
              </a:endParaRPr>
            </a:p>
          </p:txBody>
        </p:sp>
      </p:grpSp>
      <p:grpSp>
        <p:nvGrpSpPr>
          <p:cNvPr id="2" name="Group 1">
            <a:extLst>
              <a:ext uri="{FF2B5EF4-FFF2-40B4-BE49-F238E27FC236}">
                <a16:creationId xmlns:a16="http://schemas.microsoft.com/office/drawing/2014/main" id="{AAF61924-05F2-EC45-ADB8-60A07852633E}"/>
              </a:ext>
            </a:extLst>
          </p:cNvPr>
          <p:cNvGrpSpPr/>
          <p:nvPr/>
        </p:nvGrpSpPr>
        <p:grpSpPr>
          <a:xfrm>
            <a:off x="3464829" y="4475427"/>
            <a:ext cx="2172501" cy="1834678"/>
            <a:chOff x="6926483" y="8950853"/>
            <a:chExt cx="4345001" cy="3669355"/>
          </a:xfrm>
        </p:grpSpPr>
        <p:sp>
          <p:nvSpPr>
            <p:cNvPr id="32" name="Freeform 431">
              <a:extLst>
                <a:ext uri="{FF2B5EF4-FFF2-40B4-BE49-F238E27FC236}">
                  <a16:creationId xmlns:a16="http://schemas.microsoft.com/office/drawing/2014/main" id="{64231F4D-C8A9-5249-B0D7-E76E68335044}"/>
                </a:ext>
              </a:extLst>
            </p:cNvPr>
            <p:cNvSpPr>
              <a:spLocks noChangeArrowheads="1"/>
            </p:cNvSpPr>
            <p:nvPr/>
          </p:nvSpPr>
          <p:spPr bwMode="auto">
            <a:xfrm>
              <a:off x="7289024" y="8950853"/>
              <a:ext cx="3982460" cy="3669355"/>
            </a:xfrm>
            <a:custGeom>
              <a:avLst/>
              <a:gdLst>
                <a:gd name="T0" fmla="*/ 2830 w 3195"/>
                <a:gd name="T1" fmla="*/ 378 h 2946"/>
                <a:gd name="T2" fmla="*/ 495 w 3195"/>
                <a:gd name="T3" fmla="*/ 41 h 2946"/>
                <a:gd name="T4" fmla="*/ 495 w 3195"/>
                <a:gd name="T5" fmla="*/ 41 h 2946"/>
                <a:gd name="T6" fmla="*/ 104 w 3195"/>
                <a:gd name="T7" fmla="*/ 536 h 2946"/>
                <a:gd name="T8" fmla="*/ 928 w 3195"/>
                <a:gd name="T9" fmla="*/ 2599 h 2946"/>
                <a:gd name="T10" fmla="*/ 928 w 3195"/>
                <a:gd name="T11" fmla="*/ 2599 h 2946"/>
                <a:gd name="T12" fmla="*/ 1623 w 3195"/>
                <a:gd name="T13" fmla="*/ 2700 h 2946"/>
                <a:gd name="T14" fmla="*/ 3039 w 3195"/>
                <a:gd name="T15" fmla="*/ 901 h 2946"/>
                <a:gd name="T16" fmla="*/ 3039 w 3195"/>
                <a:gd name="T17" fmla="*/ 901 h 2946"/>
                <a:gd name="T18" fmla="*/ 2830 w 3195"/>
                <a:gd name="T19" fmla="*/ 378 h 2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95" h="2946">
                  <a:moveTo>
                    <a:pt x="2830" y="378"/>
                  </a:moveTo>
                  <a:lnTo>
                    <a:pt x="495" y="41"/>
                  </a:lnTo>
                  <a:lnTo>
                    <a:pt x="495" y="41"/>
                  </a:lnTo>
                  <a:cubicBezTo>
                    <a:pt x="217" y="0"/>
                    <a:pt x="0" y="276"/>
                    <a:pt x="104" y="536"/>
                  </a:cubicBezTo>
                  <a:lnTo>
                    <a:pt x="928" y="2599"/>
                  </a:lnTo>
                  <a:lnTo>
                    <a:pt x="928" y="2599"/>
                  </a:lnTo>
                  <a:cubicBezTo>
                    <a:pt x="1044" y="2889"/>
                    <a:pt x="1430" y="2945"/>
                    <a:pt x="1623" y="2700"/>
                  </a:cubicBezTo>
                  <a:lnTo>
                    <a:pt x="3039" y="901"/>
                  </a:lnTo>
                  <a:lnTo>
                    <a:pt x="3039" y="901"/>
                  </a:lnTo>
                  <a:cubicBezTo>
                    <a:pt x="3194" y="704"/>
                    <a:pt x="3078" y="414"/>
                    <a:pt x="2830" y="378"/>
                  </a:cubicBezTo>
                </a:path>
              </a:pathLst>
            </a:custGeom>
            <a:solidFill>
              <a:schemeClr val="accent6"/>
            </a:solidFill>
            <a:ln>
              <a:noFill/>
            </a:ln>
            <a:effectLst/>
          </p:spPr>
          <p:txBody>
            <a:bodyPr wrap="none" anchor="ctr"/>
            <a:lstStyle/>
            <a:p>
              <a:endParaRPr lang="en-US" dirty="0">
                <a:latin typeface="Poppins" pitchFamily="2" charset="77"/>
              </a:endParaRPr>
            </a:p>
          </p:txBody>
        </p:sp>
        <p:sp>
          <p:nvSpPr>
            <p:cNvPr id="33" name="Freeform 432">
              <a:extLst>
                <a:ext uri="{FF2B5EF4-FFF2-40B4-BE49-F238E27FC236}">
                  <a16:creationId xmlns:a16="http://schemas.microsoft.com/office/drawing/2014/main" id="{BB439891-A3B3-4F4D-AD30-49EBB5829B28}"/>
                </a:ext>
              </a:extLst>
            </p:cNvPr>
            <p:cNvSpPr>
              <a:spLocks noChangeArrowheads="1"/>
            </p:cNvSpPr>
            <p:nvPr/>
          </p:nvSpPr>
          <p:spPr bwMode="auto">
            <a:xfrm>
              <a:off x="6926483" y="9642977"/>
              <a:ext cx="2422435" cy="2416940"/>
            </a:xfrm>
            <a:custGeom>
              <a:avLst/>
              <a:gdLst>
                <a:gd name="T0" fmla="*/ 1289 w 1943"/>
                <a:gd name="T1" fmla="*/ 1766 h 1942"/>
                <a:gd name="T2" fmla="*/ 1289 w 1943"/>
                <a:gd name="T3" fmla="*/ 1766 h 1942"/>
                <a:gd name="T4" fmla="*/ 176 w 1943"/>
                <a:gd name="T5" fmla="*/ 1288 h 1942"/>
                <a:gd name="T6" fmla="*/ 176 w 1943"/>
                <a:gd name="T7" fmla="*/ 1288 h 1942"/>
                <a:gd name="T8" fmla="*/ 654 w 1943"/>
                <a:gd name="T9" fmla="*/ 176 h 1942"/>
                <a:gd name="T10" fmla="*/ 654 w 1943"/>
                <a:gd name="T11" fmla="*/ 176 h 1942"/>
                <a:gd name="T12" fmla="*/ 1766 w 1943"/>
                <a:gd name="T13" fmla="*/ 653 h 1942"/>
                <a:gd name="T14" fmla="*/ 1766 w 1943"/>
                <a:gd name="T15" fmla="*/ 653 h 1942"/>
                <a:gd name="T16" fmla="*/ 1289 w 1943"/>
                <a:gd name="T17" fmla="*/ 1766 h 1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3" h="1942">
                  <a:moveTo>
                    <a:pt x="1289" y="1766"/>
                  </a:moveTo>
                  <a:lnTo>
                    <a:pt x="1289" y="1766"/>
                  </a:lnTo>
                  <a:cubicBezTo>
                    <a:pt x="850" y="1941"/>
                    <a:pt x="352" y="1727"/>
                    <a:pt x="176" y="1288"/>
                  </a:cubicBezTo>
                  <a:lnTo>
                    <a:pt x="176" y="1288"/>
                  </a:lnTo>
                  <a:cubicBezTo>
                    <a:pt x="0" y="849"/>
                    <a:pt x="215" y="351"/>
                    <a:pt x="654" y="176"/>
                  </a:cubicBezTo>
                  <a:lnTo>
                    <a:pt x="654" y="176"/>
                  </a:lnTo>
                  <a:cubicBezTo>
                    <a:pt x="1093" y="0"/>
                    <a:pt x="1591" y="213"/>
                    <a:pt x="1766" y="653"/>
                  </a:cubicBezTo>
                  <a:lnTo>
                    <a:pt x="1766" y="653"/>
                  </a:lnTo>
                  <a:cubicBezTo>
                    <a:pt x="1942" y="1092"/>
                    <a:pt x="1728" y="1590"/>
                    <a:pt x="1289" y="1766"/>
                  </a:cubicBezTo>
                </a:path>
              </a:pathLst>
            </a:custGeom>
            <a:solidFill>
              <a:schemeClr val="accent1"/>
            </a:solidFill>
            <a:ln>
              <a:noFill/>
            </a:ln>
            <a:effectLst/>
          </p:spPr>
          <p:txBody>
            <a:bodyPr wrap="none" anchor="ctr"/>
            <a:lstStyle/>
            <a:p>
              <a:endParaRPr lang="en-US" dirty="0">
                <a:latin typeface="Poppins" pitchFamily="2" charset="77"/>
              </a:endParaRPr>
            </a:p>
          </p:txBody>
        </p:sp>
      </p:grpSp>
      <p:sp>
        <p:nvSpPr>
          <p:cNvPr id="10" name="TextBox 9">
            <a:extLst>
              <a:ext uri="{FF2B5EF4-FFF2-40B4-BE49-F238E27FC236}">
                <a16:creationId xmlns:a16="http://schemas.microsoft.com/office/drawing/2014/main" id="{AACB1C30-0DC2-2746-8B97-FDE640687485}"/>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11" name="TextBox 10">
            <a:extLst>
              <a:ext uri="{FF2B5EF4-FFF2-40B4-BE49-F238E27FC236}">
                <a16:creationId xmlns:a16="http://schemas.microsoft.com/office/drawing/2014/main" id="{BDDEF898-A846-1244-9FDC-F0611B36F3BC}"/>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96E8AA70-3524-B24E-A3E2-CAB3E8211E4D}"/>
              </a:ext>
            </a:extLst>
          </p:cNvPr>
          <p:cNvSpPr txBox="1"/>
          <p:nvPr/>
        </p:nvSpPr>
        <p:spPr>
          <a:xfrm>
            <a:off x="749300" y="4349652"/>
            <a:ext cx="2056944"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DEFINE</a:t>
            </a:r>
          </a:p>
        </p:txBody>
      </p:sp>
      <p:sp>
        <p:nvSpPr>
          <p:cNvPr id="13" name="TextBox 12">
            <a:extLst>
              <a:ext uri="{FF2B5EF4-FFF2-40B4-BE49-F238E27FC236}">
                <a16:creationId xmlns:a16="http://schemas.microsoft.com/office/drawing/2014/main" id="{FF4E5D9B-43BE-2C4C-BA6B-CE25975E41EF}"/>
              </a:ext>
            </a:extLst>
          </p:cNvPr>
          <p:cNvSpPr txBox="1"/>
          <p:nvPr/>
        </p:nvSpPr>
        <p:spPr>
          <a:xfrm>
            <a:off x="749300" y="4718633"/>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TextBox 15">
            <a:extLst>
              <a:ext uri="{FF2B5EF4-FFF2-40B4-BE49-F238E27FC236}">
                <a16:creationId xmlns:a16="http://schemas.microsoft.com/office/drawing/2014/main" id="{A574166E-D8AD-0843-A5E2-44AB8B537893}"/>
              </a:ext>
            </a:extLst>
          </p:cNvPr>
          <p:cNvSpPr txBox="1"/>
          <p:nvPr/>
        </p:nvSpPr>
        <p:spPr>
          <a:xfrm>
            <a:off x="749300" y="2622452"/>
            <a:ext cx="2056944"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MEASURE</a:t>
            </a:r>
          </a:p>
        </p:txBody>
      </p:sp>
      <p:sp>
        <p:nvSpPr>
          <p:cNvPr id="17" name="TextBox 16">
            <a:extLst>
              <a:ext uri="{FF2B5EF4-FFF2-40B4-BE49-F238E27FC236}">
                <a16:creationId xmlns:a16="http://schemas.microsoft.com/office/drawing/2014/main" id="{F246DB2B-CBE2-9D40-B8B4-0271B34AA7DA}"/>
              </a:ext>
            </a:extLst>
          </p:cNvPr>
          <p:cNvSpPr txBox="1"/>
          <p:nvPr/>
        </p:nvSpPr>
        <p:spPr>
          <a:xfrm>
            <a:off x="749300" y="2991433"/>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8" name="TextBox 17">
            <a:extLst>
              <a:ext uri="{FF2B5EF4-FFF2-40B4-BE49-F238E27FC236}">
                <a16:creationId xmlns:a16="http://schemas.microsoft.com/office/drawing/2014/main" id="{D1FEDBFD-82AD-7740-904A-31610D433568}"/>
              </a:ext>
            </a:extLst>
          </p:cNvPr>
          <p:cNvSpPr txBox="1"/>
          <p:nvPr/>
        </p:nvSpPr>
        <p:spPr>
          <a:xfrm>
            <a:off x="9385756" y="3488821"/>
            <a:ext cx="20569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IMPROVE</a:t>
            </a:r>
          </a:p>
        </p:txBody>
      </p:sp>
      <p:sp>
        <p:nvSpPr>
          <p:cNvPr id="19" name="TextBox 18">
            <a:extLst>
              <a:ext uri="{FF2B5EF4-FFF2-40B4-BE49-F238E27FC236}">
                <a16:creationId xmlns:a16="http://schemas.microsoft.com/office/drawing/2014/main" id="{105EA78F-1FEF-E641-AF5C-23B15F694D16}"/>
              </a:ext>
            </a:extLst>
          </p:cNvPr>
          <p:cNvSpPr txBox="1"/>
          <p:nvPr/>
        </p:nvSpPr>
        <p:spPr>
          <a:xfrm>
            <a:off x="9385756" y="3857802"/>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0" name="TextBox 19">
            <a:extLst>
              <a:ext uri="{FF2B5EF4-FFF2-40B4-BE49-F238E27FC236}">
                <a16:creationId xmlns:a16="http://schemas.microsoft.com/office/drawing/2014/main" id="{4EE0073D-9353-024E-83C4-B446E6A152C7}"/>
              </a:ext>
            </a:extLst>
          </p:cNvPr>
          <p:cNvSpPr txBox="1"/>
          <p:nvPr/>
        </p:nvSpPr>
        <p:spPr>
          <a:xfrm>
            <a:off x="9385756" y="1761621"/>
            <a:ext cx="20569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ANALYZE</a:t>
            </a:r>
          </a:p>
        </p:txBody>
      </p:sp>
      <p:sp>
        <p:nvSpPr>
          <p:cNvPr id="21" name="TextBox 20">
            <a:extLst>
              <a:ext uri="{FF2B5EF4-FFF2-40B4-BE49-F238E27FC236}">
                <a16:creationId xmlns:a16="http://schemas.microsoft.com/office/drawing/2014/main" id="{5FBF33F6-06CB-7E4E-B68C-2CB4545BE58F}"/>
              </a:ext>
            </a:extLst>
          </p:cNvPr>
          <p:cNvSpPr txBox="1"/>
          <p:nvPr/>
        </p:nvSpPr>
        <p:spPr>
          <a:xfrm>
            <a:off x="9385756" y="2130602"/>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2" name="TextBox 21">
            <a:extLst>
              <a:ext uri="{FF2B5EF4-FFF2-40B4-BE49-F238E27FC236}">
                <a16:creationId xmlns:a16="http://schemas.microsoft.com/office/drawing/2014/main" id="{C6B5A0D9-93FB-6145-A348-5B9D6EA3506D}"/>
              </a:ext>
            </a:extLst>
          </p:cNvPr>
          <p:cNvSpPr txBox="1"/>
          <p:nvPr/>
        </p:nvSpPr>
        <p:spPr>
          <a:xfrm>
            <a:off x="9385756" y="5216021"/>
            <a:ext cx="20569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CONTROL</a:t>
            </a:r>
          </a:p>
        </p:txBody>
      </p:sp>
      <p:sp>
        <p:nvSpPr>
          <p:cNvPr id="23" name="TextBox 22">
            <a:extLst>
              <a:ext uri="{FF2B5EF4-FFF2-40B4-BE49-F238E27FC236}">
                <a16:creationId xmlns:a16="http://schemas.microsoft.com/office/drawing/2014/main" id="{9A4DD041-6D49-5E4F-9EEB-37497703E21A}"/>
              </a:ext>
            </a:extLst>
          </p:cNvPr>
          <p:cNvSpPr txBox="1"/>
          <p:nvPr/>
        </p:nvSpPr>
        <p:spPr>
          <a:xfrm>
            <a:off x="9385756" y="5585002"/>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34" name="TextBox 33">
            <a:extLst>
              <a:ext uri="{FF2B5EF4-FFF2-40B4-BE49-F238E27FC236}">
                <a16:creationId xmlns:a16="http://schemas.microsoft.com/office/drawing/2014/main" id="{66C74761-F6B7-7249-9718-47322E6622A1}"/>
              </a:ext>
            </a:extLst>
          </p:cNvPr>
          <p:cNvSpPr txBox="1"/>
          <p:nvPr/>
        </p:nvSpPr>
        <p:spPr>
          <a:xfrm>
            <a:off x="3666510" y="5106809"/>
            <a:ext cx="793981"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
        <p:nvSpPr>
          <p:cNvPr id="35" name="TextBox 34">
            <a:extLst>
              <a:ext uri="{FF2B5EF4-FFF2-40B4-BE49-F238E27FC236}">
                <a16:creationId xmlns:a16="http://schemas.microsoft.com/office/drawing/2014/main" id="{E5B8B9B5-7EDC-8E42-BC8E-471F50D4ACB5}"/>
              </a:ext>
            </a:extLst>
          </p:cNvPr>
          <p:cNvSpPr txBox="1"/>
          <p:nvPr/>
        </p:nvSpPr>
        <p:spPr>
          <a:xfrm>
            <a:off x="3850205" y="3098140"/>
            <a:ext cx="793981"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M</a:t>
            </a:r>
          </a:p>
        </p:txBody>
      </p:sp>
      <p:sp>
        <p:nvSpPr>
          <p:cNvPr id="36" name="TextBox 35">
            <a:extLst>
              <a:ext uri="{FF2B5EF4-FFF2-40B4-BE49-F238E27FC236}">
                <a16:creationId xmlns:a16="http://schemas.microsoft.com/office/drawing/2014/main" id="{3A12672B-B7BE-6C4F-A576-2DDE75717883}"/>
              </a:ext>
            </a:extLst>
          </p:cNvPr>
          <p:cNvSpPr txBox="1"/>
          <p:nvPr/>
        </p:nvSpPr>
        <p:spPr>
          <a:xfrm>
            <a:off x="5675701" y="2072315"/>
            <a:ext cx="793981"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A</a:t>
            </a:r>
          </a:p>
        </p:txBody>
      </p:sp>
      <p:sp>
        <p:nvSpPr>
          <p:cNvPr id="37" name="TextBox 36">
            <a:extLst>
              <a:ext uri="{FF2B5EF4-FFF2-40B4-BE49-F238E27FC236}">
                <a16:creationId xmlns:a16="http://schemas.microsoft.com/office/drawing/2014/main" id="{757CF5A1-2932-7C4D-A7D3-71FCF3C1DA9A}"/>
              </a:ext>
            </a:extLst>
          </p:cNvPr>
          <p:cNvSpPr txBox="1"/>
          <p:nvPr/>
        </p:nvSpPr>
        <p:spPr>
          <a:xfrm>
            <a:off x="7456859" y="3098140"/>
            <a:ext cx="793981"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I</a:t>
            </a:r>
          </a:p>
        </p:txBody>
      </p:sp>
      <p:sp>
        <p:nvSpPr>
          <p:cNvPr id="38" name="TextBox 37">
            <a:extLst>
              <a:ext uri="{FF2B5EF4-FFF2-40B4-BE49-F238E27FC236}">
                <a16:creationId xmlns:a16="http://schemas.microsoft.com/office/drawing/2014/main" id="{0181A024-0578-5146-8A7D-489F64FEFD0C}"/>
              </a:ext>
            </a:extLst>
          </p:cNvPr>
          <p:cNvSpPr txBox="1"/>
          <p:nvPr/>
        </p:nvSpPr>
        <p:spPr>
          <a:xfrm>
            <a:off x="7749171" y="5106809"/>
            <a:ext cx="793981"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C</a:t>
            </a:r>
          </a:p>
        </p:txBody>
      </p:sp>
    </p:spTree>
    <p:extLst>
      <p:ext uri="{BB962C8B-B14F-4D97-AF65-F5344CB8AC3E}">
        <p14:creationId xmlns:p14="http://schemas.microsoft.com/office/powerpoint/2010/main" val="197770641"/>
      </p:ext>
    </p:extLst>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69">
            <a:extLst>
              <a:ext uri="{FF2B5EF4-FFF2-40B4-BE49-F238E27FC236}">
                <a16:creationId xmlns:a16="http://schemas.microsoft.com/office/drawing/2014/main" id="{7D6D9788-E6AB-B944-A053-0E83C4AFB3AD}"/>
              </a:ext>
            </a:extLst>
          </p:cNvPr>
          <p:cNvSpPr>
            <a:spLocks noChangeArrowheads="1"/>
          </p:cNvSpPr>
          <p:nvPr/>
        </p:nvSpPr>
        <p:spPr bwMode="auto">
          <a:xfrm>
            <a:off x="2231642" y="1814046"/>
            <a:ext cx="2199964" cy="1282627"/>
          </a:xfrm>
          <a:custGeom>
            <a:avLst/>
            <a:gdLst>
              <a:gd name="T0" fmla="*/ 1766 w 3534"/>
              <a:gd name="T1" fmla="*/ 0 h 2061"/>
              <a:gd name="T2" fmla="*/ 1766 w 3534"/>
              <a:gd name="T3" fmla="*/ 0 h 2061"/>
              <a:gd name="T4" fmla="*/ 184 w 3534"/>
              <a:gd name="T5" fmla="*/ 428 h 2061"/>
              <a:gd name="T6" fmla="*/ 184 w 3534"/>
              <a:gd name="T7" fmla="*/ 428 h 2061"/>
              <a:gd name="T8" fmla="*/ 98 w 3534"/>
              <a:gd name="T9" fmla="*/ 837 h 2061"/>
              <a:gd name="T10" fmla="*/ 108 w 3534"/>
              <a:gd name="T11" fmla="*/ 852 h 2061"/>
              <a:gd name="T12" fmla="*/ 293 w 3534"/>
              <a:gd name="T13" fmla="*/ 1105 h 2061"/>
              <a:gd name="T14" fmla="*/ 477 w 3534"/>
              <a:gd name="T15" fmla="*/ 1359 h 2061"/>
              <a:gd name="T16" fmla="*/ 661 w 3534"/>
              <a:gd name="T17" fmla="*/ 1612 h 2061"/>
              <a:gd name="T18" fmla="*/ 845 w 3534"/>
              <a:gd name="T19" fmla="*/ 1866 h 2061"/>
              <a:gd name="T20" fmla="*/ 879 w 3534"/>
              <a:gd name="T21" fmla="*/ 1913 h 2061"/>
              <a:gd name="T22" fmla="*/ 879 w 3534"/>
              <a:gd name="T23" fmla="*/ 1913 h 2061"/>
              <a:gd name="T24" fmla="*/ 1228 w 3534"/>
              <a:gd name="T25" fmla="*/ 2001 h 2061"/>
              <a:gd name="T26" fmla="*/ 1228 w 3534"/>
              <a:gd name="T27" fmla="*/ 2001 h 2061"/>
              <a:gd name="T28" fmla="*/ 1766 w 3534"/>
              <a:gd name="T29" fmla="*/ 1880 h 2061"/>
              <a:gd name="T30" fmla="*/ 1766 w 3534"/>
              <a:gd name="T31" fmla="*/ 1880 h 2061"/>
              <a:gd name="T32" fmla="*/ 2306 w 3534"/>
              <a:gd name="T33" fmla="*/ 2001 h 2061"/>
              <a:gd name="T34" fmla="*/ 2306 w 3534"/>
              <a:gd name="T35" fmla="*/ 2001 h 2061"/>
              <a:gd name="T36" fmla="*/ 2654 w 3534"/>
              <a:gd name="T37" fmla="*/ 1913 h 2061"/>
              <a:gd name="T38" fmla="*/ 2687 w 3534"/>
              <a:gd name="T39" fmla="*/ 1866 h 2061"/>
              <a:gd name="T40" fmla="*/ 2872 w 3534"/>
              <a:gd name="T41" fmla="*/ 1612 h 2061"/>
              <a:gd name="T42" fmla="*/ 3056 w 3534"/>
              <a:gd name="T43" fmla="*/ 1359 h 2061"/>
              <a:gd name="T44" fmla="*/ 3240 w 3534"/>
              <a:gd name="T45" fmla="*/ 1105 h 2061"/>
              <a:gd name="T46" fmla="*/ 3424 w 3534"/>
              <a:gd name="T47" fmla="*/ 852 h 2061"/>
              <a:gd name="T48" fmla="*/ 3435 w 3534"/>
              <a:gd name="T49" fmla="*/ 837 h 2061"/>
              <a:gd name="T50" fmla="*/ 3435 w 3534"/>
              <a:gd name="T51" fmla="*/ 837 h 2061"/>
              <a:gd name="T52" fmla="*/ 3350 w 3534"/>
              <a:gd name="T53" fmla="*/ 428 h 2061"/>
              <a:gd name="T54" fmla="*/ 3350 w 3534"/>
              <a:gd name="T55" fmla="*/ 428 h 2061"/>
              <a:gd name="T56" fmla="*/ 1766 w 3534"/>
              <a:gd name="T57" fmla="*/ 0 h 20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534" h="2061">
                <a:moveTo>
                  <a:pt x="1766" y="0"/>
                </a:moveTo>
                <a:lnTo>
                  <a:pt x="1766" y="0"/>
                </a:lnTo>
                <a:cubicBezTo>
                  <a:pt x="1189" y="0"/>
                  <a:pt x="648" y="156"/>
                  <a:pt x="184" y="428"/>
                </a:cubicBezTo>
                <a:lnTo>
                  <a:pt x="184" y="428"/>
                </a:lnTo>
                <a:cubicBezTo>
                  <a:pt x="40" y="513"/>
                  <a:pt x="0" y="702"/>
                  <a:pt x="98" y="837"/>
                </a:cubicBezTo>
                <a:lnTo>
                  <a:pt x="108" y="852"/>
                </a:lnTo>
                <a:lnTo>
                  <a:pt x="293" y="1105"/>
                </a:lnTo>
                <a:lnTo>
                  <a:pt x="477" y="1359"/>
                </a:lnTo>
                <a:lnTo>
                  <a:pt x="661" y="1612"/>
                </a:lnTo>
                <a:lnTo>
                  <a:pt x="845" y="1866"/>
                </a:lnTo>
                <a:lnTo>
                  <a:pt x="879" y="1913"/>
                </a:lnTo>
                <a:lnTo>
                  <a:pt x="879" y="1913"/>
                </a:lnTo>
                <a:cubicBezTo>
                  <a:pt x="959" y="2022"/>
                  <a:pt x="1105" y="2060"/>
                  <a:pt x="1228" y="2001"/>
                </a:cubicBezTo>
                <a:lnTo>
                  <a:pt x="1228" y="2001"/>
                </a:lnTo>
                <a:cubicBezTo>
                  <a:pt x="1391" y="1924"/>
                  <a:pt x="1574" y="1880"/>
                  <a:pt x="1766" y="1880"/>
                </a:cubicBezTo>
                <a:lnTo>
                  <a:pt x="1766" y="1880"/>
                </a:lnTo>
                <a:cubicBezTo>
                  <a:pt x="1960" y="1880"/>
                  <a:pt x="2142" y="1924"/>
                  <a:pt x="2306" y="2001"/>
                </a:cubicBezTo>
                <a:lnTo>
                  <a:pt x="2306" y="2001"/>
                </a:lnTo>
                <a:cubicBezTo>
                  <a:pt x="2427" y="2060"/>
                  <a:pt x="2574" y="2022"/>
                  <a:pt x="2654" y="1913"/>
                </a:cubicBezTo>
                <a:lnTo>
                  <a:pt x="2687" y="1866"/>
                </a:lnTo>
                <a:lnTo>
                  <a:pt x="2872" y="1612"/>
                </a:lnTo>
                <a:lnTo>
                  <a:pt x="3056" y="1359"/>
                </a:lnTo>
                <a:lnTo>
                  <a:pt x="3240" y="1105"/>
                </a:lnTo>
                <a:lnTo>
                  <a:pt x="3424" y="852"/>
                </a:lnTo>
                <a:lnTo>
                  <a:pt x="3435" y="837"/>
                </a:lnTo>
                <a:lnTo>
                  <a:pt x="3435" y="837"/>
                </a:lnTo>
                <a:cubicBezTo>
                  <a:pt x="3533" y="702"/>
                  <a:pt x="3493" y="513"/>
                  <a:pt x="3350" y="428"/>
                </a:cubicBezTo>
                <a:lnTo>
                  <a:pt x="3350" y="428"/>
                </a:lnTo>
                <a:cubicBezTo>
                  <a:pt x="2885" y="156"/>
                  <a:pt x="2344" y="0"/>
                  <a:pt x="1766" y="0"/>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17" name="Freeform 70">
            <a:extLst>
              <a:ext uri="{FF2B5EF4-FFF2-40B4-BE49-F238E27FC236}">
                <a16:creationId xmlns:a16="http://schemas.microsoft.com/office/drawing/2014/main" id="{47D5313A-5466-2A44-B74F-4741C0EF880A}"/>
              </a:ext>
            </a:extLst>
          </p:cNvPr>
          <p:cNvSpPr>
            <a:spLocks noChangeArrowheads="1"/>
          </p:cNvSpPr>
          <p:nvPr/>
        </p:nvSpPr>
        <p:spPr bwMode="auto">
          <a:xfrm>
            <a:off x="4151460" y="2528143"/>
            <a:ext cx="1461151" cy="2117570"/>
          </a:xfrm>
          <a:custGeom>
            <a:avLst/>
            <a:gdLst>
              <a:gd name="T0" fmla="*/ 2169 w 2345"/>
              <a:gd name="T1" fmla="*/ 1504 h 3399"/>
              <a:gd name="T2" fmla="*/ 2169 w 2345"/>
              <a:gd name="T3" fmla="*/ 1504 h 3399"/>
              <a:gd name="T4" fmla="*/ 1301 w 2345"/>
              <a:gd name="T5" fmla="*/ 113 h 3399"/>
              <a:gd name="T6" fmla="*/ 1301 w 2345"/>
              <a:gd name="T7" fmla="*/ 113 h 3399"/>
              <a:gd name="T8" fmla="*/ 885 w 2345"/>
              <a:gd name="T9" fmla="*/ 149 h 3399"/>
              <a:gd name="T10" fmla="*/ 874 w 2345"/>
              <a:gd name="T11" fmla="*/ 164 h 3399"/>
              <a:gd name="T12" fmla="*/ 685 w 2345"/>
              <a:gd name="T13" fmla="*/ 414 h 3399"/>
              <a:gd name="T14" fmla="*/ 496 w 2345"/>
              <a:gd name="T15" fmla="*/ 664 h 3399"/>
              <a:gd name="T16" fmla="*/ 306 w 2345"/>
              <a:gd name="T17" fmla="*/ 913 h 3399"/>
              <a:gd name="T18" fmla="*/ 117 w 2345"/>
              <a:gd name="T19" fmla="*/ 1163 h 3399"/>
              <a:gd name="T20" fmla="*/ 82 w 2345"/>
              <a:gd name="T21" fmla="*/ 1209 h 3399"/>
              <a:gd name="T22" fmla="*/ 82 w 2345"/>
              <a:gd name="T23" fmla="*/ 1209 h 3399"/>
              <a:gd name="T24" fmla="*/ 97 w 2345"/>
              <a:gd name="T25" fmla="*/ 1567 h 3399"/>
              <a:gd name="T26" fmla="*/ 97 w 2345"/>
              <a:gd name="T27" fmla="*/ 1567 h 3399"/>
              <a:gd name="T28" fmla="*/ 370 w 2345"/>
              <a:gd name="T29" fmla="*/ 2048 h 3399"/>
              <a:gd name="T30" fmla="*/ 370 w 2345"/>
              <a:gd name="T31" fmla="*/ 2048 h 3399"/>
              <a:gd name="T32" fmla="*/ 409 w 2345"/>
              <a:gd name="T33" fmla="*/ 2598 h 3399"/>
              <a:gd name="T34" fmla="*/ 409 w 2345"/>
              <a:gd name="T35" fmla="*/ 2598 h 3399"/>
              <a:gd name="T36" fmla="*/ 595 w 2345"/>
              <a:gd name="T37" fmla="*/ 2906 h 3399"/>
              <a:gd name="T38" fmla="*/ 650 w 2345"/>
              <a:gd name="T39" fmla="*/ 2925 h 3399"/>
              <a:gd name="T40" fmla="*/ 946 w 2345"/>
              <a:gd name="T41" fmla="*/ 3028 h 3399"/>
              <a:gd name="T42" fmla="*/ 1243 w 2345"/>
              <a:gd name="T43" fmla="*/ 3131 h 3399"/>
              <a:gd name="T44" fmla="*/ 1538 w 2345"/>
              <a:gd name="T45" fmla="*/ 3234 h 3399"/>
              <a:gd name="T46" fmla="*/ 1834 w 2345"/>
              <a:gd name="T47" fmla="*/ 3337 h 3399"/>
              <a:gd name="T48" fmla="*/ 1852 w 2345"/>
              <a:gd name="T49" fmla="*/ 3343 h 3399"/>
              <a:gd name="T50" fmla="*/ 1852 w 2345"/>
              <a:gd name="T51" fmla="*/ 3343 h 3399"/>
              <a:gd name="T52" fmla="*/ 2218 w 2345"/>
              <a:gd name="T53" fmla="*/ 3143 h 3399"/>
              <a:gd name="T54" fmla="*/ 2218 w 2345"/>
              <a:gd name="T55" fmla="*/ 3143 h 3399"/>
              <a:gd name="T56" fmla="*/ 2169 w 2345"/>
              <a:gd name="T57" fmla="*/ 1504 h 3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45" h="3399">
                <a:moveTo>
                  <a:pt x="2169" y="1504"/>
                </a:moveTo>
                <a:lnTo>
                  <a:pt x="2169" y="1504"/>
                </a:lnTo>
                <a:cubicBezTo>
                  <a:pt x="2002" y="951"/>
                  <a:pt x="1696" y="479"/>
                  <a:pt x="1301" y="113"/>
                </a:cubicBezTo>
                <a:lnTo>
                  <a:pt x="1301" y="113"/>
                </a:lnTo>
                <a:cubicBezTo>
                  <a:pt x="1179" y="0"/>
                  <a:pt x="986" y="17"/>
                  <a:pt x="885" y="149"/>
                </a:cubicBezTo>
                <a:lnTo>
                  <a:pt x="874" y="164"/>
                </a:lnTo>
                <a:lnTo>
                  <a:pt x="685" y="414"/>
                </a:lnTo>
                <a:lnTo>
                  <a:pt x="496" y="664"/>
                </a:lnTo>
                <a:lnTo>
                  <a:pt x="306" y="913"/>
                </a:lnTo>
                <a:lnTo>
                  <a:pt x="117" y="1163"/>
                </a:lnTo>
                <a:lnTo>
                  <a:pt x="82" y="1209"/>
                </a:lnTo>
                <a:lnTo>
                  <a:pt x="82" y="1209"/>
                </a:lnTo>
                <a:cubicBezTo>
                  <a:pt x="0" y="1317"/>
                  <a:pt x="6" y="1467"/>
                  <a:pt x="97" y="1567"/>
                </a:cubicBezTo>
                <a:lnTo>
                  <a:pt x="97" y="1567"/>
                </a:lnTo>
                <a:cubicBezTo>
                  <a:pt x="219" y="1701"/>
                  <a:pt x="314" y="1863"/>
                  <a:pt x="370" y="2048"/>
                </a:cubicBezTo>
                <a:lnTo>
                  <a:pt x="370" y="2048"/>
                </a:lnTo>
                <a:cubicBezTo>
                  <a:pt x="425" y="2233"/>
                  <a:pt x="437" y="2420"/>
                  <a:pt x="409" y="2598"/>
                </a:cubicBezTo>
                <a:lnTo>
                  <a:pt x="409" y="2598"/>
                </a:lnTo>
                <a:cubicBezTo>
                  <a:pt x="389" y="2732"/>
                  <a:pt x="468" y="2862"/>
                  <a:pt x="595" y="2906"/>
                </a:cubicBezTo>
                <a:lnTo>
                  <a:pt x="650" y="2925"/>
                </a:lnTo>
                <a:lnTo>
                  <a:pt x="946" y="3028"/>
                </a:lnTo>
                <a:lnTo>
                  <a:pt x="1243" y="3131"/>
                </a:lnTo>
                <a:lnTo>
                  <a:pt x="1538" y="3234"/>
                </a:lnTo>
                <a:lnTo>
                  <a:pt x="1834" y="3337"/>
                </a:lnTo>
                <a:lnTo>
                  <a:pt x="1852" y="3343"/>
                </a:lnTo>
                <a:lnTo>
                  <a:pt x="1852" y="3343"/>
                </a:lnTo>
                <a:cubicBezTo>
                  <a:pt x="2009" y="3398"/>
                  <a:pt x="2179" y="3305"/>
                  <a:pt x="2218" y="3143"/>
                </a:cubicBezTo>
                <a:lnTo>
                  <a:pt x="2218" y="3143"/>
                </a:lnTo>
                <a:cubicBezTo>
                  <a:pt x="2344" y="2619"/>
                  <a:pt x="2336" y="2056"/>
                  <a:pt x="2169" y="1504"/>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18" name="Freeform 71">
            <a:extLst>
              <a:ext uri="{FF2B5EF4-FFF2-40B4-BE49-F238E27FC236}">
                <a16:creationId xmlns:a16="http://schemas.microsoft.com/office/drawing/2014/main" id="{F6A657E6-C111-7143-84E2-437136111049}"/>
              </a:ext>
            </a:extLst>
          </p:cNvPr>
          <p:cNvSpPr>
            <a:spLocks noChangeArrowheads="1"/>
          </p:cNvSpPr>
          <p:nvPr/>
        </p:nvSpPr>
        <p:spPr bwMode="auto">
          <a:xfrm>
            <a:off x="3506029" y="4615499"/>
            <a:ext cx="1829184" cy="1694605"/>
          </a:xfrm>
          <a:custGeom>
            <a:avLst/>
            <a:gdLst>
              <a:gd name="T0" fmla="*/ 1850 w 2937"/>
              <a:gd name="T1" fmla="*/ 2107 h 2719"/>
              <a:gd name="T2" fmla="*/ 1850 w 2937"/>
              <a:gd name="T3" fmla="*/ 2107 h 2719"/>
              <a:gd name="T4" fmla="*/ 2870 w 2937"/>
              <a:gd name="T5" fmla="*/ 823 h 2719"/>
              <a:gd name="T6" fmla="*/ 2870 w 2937"/>
              <a:gd name="T7" fmla="*/ 823 h 2719"/>
              <a:gd name="T8" fmla="*/ 2696 w 2937"/>
              <a:gd name="T9" fmla="*/ 443 h 2719"/>
              <a:gd name="T10" fmla="*/ 2679 w 2937"/>
              <a:gd name="T11" fmla="*/ 437 h 2719"/>
              <a:gd name="T12" fmla="*/ 2380 w 2937"/>
              <a:gd name="T13" fmla="*/ 343 h 2719"/>
              <a:gd name="T14" fmla="*/ 2082 w 2937"/>
              <a:gd name="T15" fmla="*/ 248 h 2719"/>
              <a:gd name="T16" fmla="*/ 1783 w 2937"/>
              <a:gd name="T17" fmla="*/ 153 h 2719"/>
              <a:gd name="T18" fmla="*/ 1484 w 2937"/>
              <a:gd name="T19" fmla="*/ 58 h 2719"/>
              <a:gd name="T20" fmla="*/ 1429 w 2937"/>
              <a:gd name="T21" fmla="*/ 41 h 2719"/>
              <a:gd name="T22" fmla="*/ 1429 w 2937"/>
              <a:gd name="T23" fmla="*/ 41 h 2719"/>
              <a:gd name="T24" fmla="*/ 1096 w 2937"/>
              <a:gd name="T25" fmla="*/ 176 h 2719"/>
              <a:gd name="T26" fmla="*/ 1096 w 2937"/>
              <a:gd name="T27" fmla="*/ 176 h 2719"/>
              <a:gd name="T28" fmla="*/ 734 w 2937"/>
              <a:gd name="T29" fmla="*/ 593 h 2719"/>
              <a:gd name="T30" fmla="*/ 734 w 2937"/>
              <a:gd name="T31" fmla="*/ 593 h 2719"/>
              <a:gd name="T32" fmla="*/ 228 w 2937"/>
              <a:gd name="T33" fmla="*/ 815 h 2719"/>
              <a:gd name="T34" fmla="*/ 228 w 2937"/>
              <a:gd name="T35" fmla="*/ 815 h 2719"/>
              <a:gd name="T36" fmla="*/ 1 w 2937"/>
              <a:gd name="T37" fmla="*/ 1093 h 2719"/>
              <a:gd name="T38" fmla="*/ 1 w 2937"/>
              <a:gd name="T39" fmla="*/ 1151 h 2719"/>
              <a:gd name="T40" fmla="*/ 3 w 2937"/>
              <a:gd name="T41" fmla="*/ 1464 h 2719"/>
              <a:gd name="T42" fmla="*/ 5 w 2937"/>
              <a:gd name="T43" fmla="*/ 1777 h 2719"/>
              <a:gd name="T44" fmla="*/ 7 w 2937"/>
              <a:gd name="T45" fmla="*/ 2091 h 2719"/>
              <a:gd name="T46" fmla="*/ 9 w 2937"/>
              <a:gd name="T47" fmla="*/ 2404 h 2719"/>
              <a:gd name="T48" fmla="*/ 9 w 2937"/>
              <a:gd name="T49" fmla="*/ 2423 h 2719"/>
              <a:gd name="T50" fmla="*/ 9 w 2937"/>
              <a:gd name="T51" fmla="*/ 2423 h 2719"/>
              <a:gd name="T52" fmla="*/ 321 w 2937"/>
              <a:gd name="T53" fmla="*/ 2700 h 2719"/>
              <a:gd name="T54" fmla="*/ 321 w 2937"/>
              <a:gd name="T55" fmla="*/ 2700 h 2719"/>
              <a:gd name="T56" fmla="*/ 1850 w 2937"/>
              <a:gd name="T57" fmla="*/ 2107 h 2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37" h="2719">
                <a:moveTo>
                  <a:pt x="1850" y="2107"/>
                </a:moveTo>
                <a:lnTo>
                  <a:pt x="1850" y="2107"/>
                </a:lnTo>
                <a:cubicBezTo>
                  <a:pt x="2314" y="1764"/>
                  <a:pt x="2657" y="1318"/>
                  <a:pt x="2870" y="823"/>
                </a:cubicBezTo>
                <a:lnTo>
                  <a:pt x="2870" y="823"/>
                </a:lnTo>
                <a:cubicBezTo>
                  <a:pt x="2936" y="670"/>
                  <a:pt x="2855" y="494"/>
                  <a:pt x="2696" y="443"/>
                </a:cubicBezTo>
                <a:lnTo>
                  <a:pt x="2679" y="437"/>
                </a:lnTo>
                <a:lnTo>
                  <a:pt x="2380" y="343"/>
                </a:lnTo>
                <a:lnTo>
                  <a:pt x="2082" y="248"/>
                </a:lnTo>
                <a:lnTo>
                  <a:pt x="1783" y="153"/>
                </a:lnTo>
                <a:lnTo>
                  <a:pt x="1484" y="58"/>
                </a:lnTo>
                <a:lnTo>
                  <a:pt x="1429" y="41"/>
                </a:lnTo>
                <a:lnTo>
                  <a:pt x="1429" y="41"/>
                </a:lnTo>
                <a:cubicBezTo>
                  <a:pt x="1300" y="0"/>
                  <a:pt x="1160" y="56"/>
                  <a:pt x="1096" y="176"/>
                </a:cubicBezTo>
                <a:lnTo>
                  <a:pt x="1096" y="176"/>
                </a:lnTo>
                <a:cubicBezTo>
                  <a:pt x="1011" y="335"/>
                  <a:pt x="889" y="478"/>
                  <a:pt x="734" y="593"/>
                </a:cubicBezTo>
                <a:lnTo>
                  <a:pt x="734" y="593"/>
                </a:lnTo>
                <a:cubicBezTo>
                  <a:pt x="579" y="707"/>
                  <a:pt x="406" y="781"/>
                  <a:pt x="228" y="815"/>
                </a:cubicBezTo>
                <a:lnTo>
                  <a:pt x="228" y="815"/>
                </a:lnTo>
                <a:cubicBezTo>
                  <a:pt x="95" y="841"/>
                  <a:pt x="0" y="957"/>
                  <a:pt x="1" y="1093"/>
                </a:cubicBezTo>
                <a:lnTo>
                  <a:pt x="1" y="1151"/>
                </a:lnTo>
                <a:lnTo>
                  <a:pt x="3" y="1464"/>
                </a:lnTo>
                <a:lnTo>
                  <a:pt x="5" y="1777"/>
                </a:lnTo>
                <a:lnTo>
                  <a:pt x="7" y="2091"/>
                </a:lnTo>
                <a:lnTo>
                  <a:pt x="9" y="2404"/>
                </a:lnTo>
                <a:lnTo>
                  <a:pt x="9" y="2423"/>
                </a:lnTo>
                <a:lnTo>
                  <a:pt x="9" y="2423"/>
                </a:lnTo>
                <a:cubicBezTo>
                  <a:pt x="10" y="2589"/>
                  <a:pt x="155" y="2718"/>
                  <a:pt x="321" y="2700"/>
                </a:cubicBezTo>
                <a:lnTo>
                  <a:pt x="321" y="2700"/>
                </a:lnTo>
                <a:cubicBezTo>
                  <a:pt x="856" y="2644"/>
                  <a:pt x="1384" y="2449"/>
                  <a:pt x="1850" y="2107"/>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19" name="Freeform 72">
            <a:extLst>
              <a:ext uri="{FF2B5EF4-FFF2-40B4-BE49-F238E27FC236}">
                <a16:creationId xmlns:a16="http://schemas.microsoft.com/office/drawing/2014/main" id="{8BBFE153-C1D3-E648-BCFE-6F6D0C00F8A2}"/>
              </a:ext>
            </a:extLst>
          </p:cNvPr>
          <p:cNvSpPr>
            <a:spLocks noChangeArrowheads="1"/>
          </p:cNvSpPr>
          <p:nvPr/>
        </p:nvSpPr>
        <p:spPr bwMode="auto">
          <a:xfrm>
            <a:off x="1328034" y="4651205"/>
            <a:ext cx="1870384" cy="1664393"/>
          </a:xfrm>
          <a:custGeom>
            <a:avLst/>
            <a:gdLst>
              <a:gd name="T0" fmla="*/ 1144 w 3001"/>
              <a:gd name="T1" fmla="*/ 2127 h 2671"/>
              <a:gd name="T2" fmla="*/ 1144 w 3001"/>
              <a:gd name="T3" fmla="*/ 2127 h 2671"/>
              <a:gd name="T4" fmla="*/ 2695 w 3001"/>
              <a:gd name="T5" fmla="*/ 2659 h 2671"/>
              <a:gd name="T6" fmla="*/ 2695 w 3001"/>
              <a:gd name="T7" fmla="*/ 2659 h 2671"/>
              <a:gd name="T8" fmla="*/ 2994 w 3001"/>
              <a:gd name="T9" fmla="*/ 2369 h 2671"/>
              <a:gd name="T10" fmla="*/ 2994 w 3001"/>
              <a:gd name="T11" fmla="*/ 2351 h 2671"/>
              <a:gd name="T12" fmla="*/ 2983 w 3001"/>
              <a:gd name="T13" fmla="*/ 2038 h 2671"/>
              <a:gd name="T14" fmla="*/ 2973 w 3001"/>
              <a:gd name="T15" fmla="*/ 1724 h 2671"/>
              <a:gd name="T16" fmla="*/ 2962 w 3001"/>
              <a:gd name="T17" fmla="*/ 1411 h 2671"/>
              <a:gd name="T18" fmla="*/ 2951 w 3001"/>
              <a:gd name="T19" fmla="*/ 1098 h 2671"/>
              <a:gd name="T20" fmla="*/ 2949 w 3001"/>
              <a:gd name="T21" fmla="*/ 1040 h 2671"/>
              <a:gd name="T22" fmla="*/ 2949 w 3001"/>
              <a:gd name="T23" fmla="*/ 1040 h 2671"/>
              <a:gd name="T24" fmla="*/ 2711 w 3001"/>
              <a:gd name="T25" fmla="*/ 772 h 2671"/>
              <a:gd name="T26" fmla="*/ 2711 w 3001"/>
              <a:gd name="T27" fmla="*/ 772 h 2671"/>
              <a:gd name="T28" fmla="*/ 2197 w 3001"/>
              <a:gd name="T29" fmla="*/ 570 h 2671"/>
              <a:gd name="T30" fmla="*/ 2197 w 3001"/>
              <a:gd name="T31" fmla="*/ 570 h 2671"/>
              <a:gd name="T32" fmla="*/ 1818 w 3001"/>
              <a:gd name="T33" fmla="*/ 168 h 2671"/>
              <a:gd name="T34" fmla="*/ 1818 w 3001"/>
              <a:gd name="T35" fmla="*/ 168 h 2671"/>
              <a:gd name="T36" fmla="*/ 1480 w 3001"/>
              <a:gd name="T37" fmla="*/ 46 h 2671"/>
              <a:gd name="T38" fmla="*/ 1426 w 3001"/>
              <a:gd name="T39" fmla="*/ 66 h 2671"/>
              <a:gd name="T40" fmla="*/ 1131 w 3001"/>
              <a:gd name="T41" fmla="*/ 173 h 2671"/>
              <a:gd name="T42" fmla="*/ 836 w 3001"/>
              <a:gd name="T43" fmla="*/ 280 h 2671"/>
              <a:gd name="T44" fmla="*/ 542 w 3001"/>
              <a:gd name="T45" fmla="*/ 386 h 2671"/>
              <a:gd name="T46" fmla="*/ 247 w 3001"/>
              <a:gd name="T47" fmla="*/ 493 h 2671"/>
              <a:gd name="T48" fmla="*/ 230 w 3001"/>
              <a:gd name="T49" fmla="*/ 499 h 2671"/>
              <a:gd name="T50" fmla="*/ 230 w 3001"/>
              <a:gd name="T51" fmla="*/ 499 h 2671"/>
              <a:gd name="T52" fmla="*/ 72 w 3001"/>
              <a:gd name="T53" fmla="*/ 886 h 2671"/>
              <a:gd name="T54" fmla="*/ 72 w 3001"/>
              <a:gd name="T55" fmla="*/ 886 h 2671"/>
              <a:gd name="T56" fmla="*/ 1144 w 3001"/>
              <a:gd name="T57" fmla="*/ 2127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001" h="2671">
                <a:moveTo>
                  <a:pt x="1144" y="2127"/>
                </a:moveTo>
                <a:lnTo>
                  <a:pt x="1144" y="2127"/>
                </a:lnTo>
                <a:cubicBezTo>
                  <a:pt x="1622" y="2451"/>
                  <a:pt x="2157" y="2625"/>
                  <a:pt x="2695" y="2659"/>
                </a:cubicBezTo>
                <a:lnTo>
                  <a:pt x="2695" y="2659"/>
                </a:lnTo>
                <a:cubicBezTo>
                  <a:pt x="2861" y="2670"/>
                  <a:pt x="3000" y="2535"/>
                  <a:pt x="2994" y="2369"/>
                </a:cubicBezTo>
                <a:lnTo>
                  <a:pt x="2994" y="2351"/>
                </a:lnTo>
                <a:lnTo>
                  <a:pt x="2983" y="2038"/>
                </a:lnTo>
                <a:lnTo>
                  <a:pt x="2973" y="1724"/>
                </a:lnTo>
                <a:lnTo>
                  <a:pt x="2962" y="1411"/>
                </a:lnTo>
                <a:lnTo>
                  <a:pt x="2951" y="1098"/>
                </a:lnTo>
                <a:lnTo>
                  <a:pt x="2949" y="1040"/>
                </a:lnTo>
                <a:lnTo>
                  <a:pt x="2949" y="1040"/>
                </a:lnTo>
                <a:cubicBezTo>
                  <a:pt x="2945" y="905"/>
                  <a:pt x="2845" y="792"/>
                  <a:pt x="2711" y="772"/>
                </a:cubicBezTo>
                <a:lnTo>
                  <a:pt x="2711" y="772"/>
                </a:lnTo>
                <a:cubicBezTo>
                  <a:pt x="2532" y="745"/>
                  <a:pt x="2356" y="678"/>
                  <a:pt x="2197" y="570"/>
                </a:cubicBezTo>
                <a:lnTo>
                  <a:pt x="2197" y="570"/>
                </a:lnTo>
                <a:cubicBezTo>
                  <a:pt x="2037" y="462"/>
                  <a:pt x="1910" y="323"/>
                  <a:pt x="1818" y="168"/>
                </a:cubicBezTo>
                <a:lnTo>
                  <a:pt x="1818" y="168"/>
                </a:lnTo>
                <a:cubicBezTo>
                  <a:pt x="1750" y="51"/>
                  <a:pt x="1607" y="0"/>
                  <a:pt x="1480" y="46"/>
                </a:cubicBezTo>
                <a:lnTo>
                  <a:pt x="1426" y="66"/>
                </a:lnTo>
                <a:lnTo>
                  <a:pt x="1131" y="173"/>
                </a:lnTo>
                <a:lnTo>
                  <a:pt x="836" y="280"/>
                </a:lnTo>
                <a:lnTo>
                  <a:pt x="542" y="386"/>
                </a:lnTo>
                <a:lnTo>
                  <a:pt x="247" y="493"/>
                </a:lnTo>
                <a:lnTo>
                  <a:pt x="230" y="499"/>
                </a:lnTo>
                <a:lnTo>
                  <a:pt x="230" y="499"/>
                </a:lnTo>
                <a:cubicBezTo>
                  <a:pt x="73" y="556"/>
                  <a:pt x="0" y="735"/>
                  <a:pt x="72" y="886"/>
                </a:cubicBezTo>
                <a:lnTo>
                  <a:pt x="72" y="886"/>
                </a:lnTo>
                <a:cubicBezTo>
                  <a:pt x="304" y="1372"/>
                  <a:pt x="665" y="1804"/>
                  <a:pt x="1144" y="2127"/>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0" name="Freeform 73">
            <a:extLst>
              <a:ext uri="{FF2B5EF4-FFF2-40B4-BE49-F238E27FC236}">
                <a16:creationId xmlns:a16="http://schemas.microsoft.com/office/drawing/2014/main" id="{00A85856-45C9-554E-9179-45FB13E58308}"/>
              </a:ext>
            </a:extLst>
          </p:cNvPr>
          <p:cNvSpPr>
            <a:spLocks noChangeArrowheads="1"/>
          </p:cNvSpPr>
          <p:nvPr/>
        </p:nvSpPr>
        <p:spPr bwMode="auto">
          <a:xfrm>
            <a:off x="1042397" y="2519904"/>
            <a:ext cx="1436433" cy="2136795"/>
          </a:xfrm>
          <a:custGeom>
            <a:avLst/>
            <a:gdLst>
              <a:gd name="T0" fmla="*/ 145 w 2306"/>
              <a:gd name="T1" fmla="*/ 1542 h 3430"/>
              <a:gd name="T2" fmla="*/ 145 w 2306"/>
              <a:gd name="T3" fmla="*/ 1542 h 3430"/>
              <a:gd name="T4" fmla="*/ 163 w 2306"/>
              <a:gd name="T5" fmla="*/ 3183 h 3430"/>
              <a:gd name="T6" fmla="*/ 163 w 2306"/>
              <a:gd name="T7" fmla="*/ 3183 h 3430"/>
              <a:gd name="T8" fmla="*/ 537 w 2306"/>
              <a:gd name="T9" fmla="*/ 3368 h 3430"/>
              <a:gd name="T10" fmla="*/ 553 w 2306"/>
              <a:gd name="T11" fmla="*/ 3361 h 3430"/>
              <a:gd name="T12" fmla="*/ 845 w 2306"/>
              <a:gd name="T13" fmla="*/ 3246 h 3430"/>
              <a:gd name="T14" fmla="*/ 1137 w 2306"/>
              <a:gd name="T15" fmla="*/ 3131 h 3430"/>
              <a:gd name="T16" fmla="*/ 1428 w 2306"/>
              <a:gd name="T17" fmla="*/ 3017 h 3430"/>
              <a:gd name="T18" fmla="*/ 1720 w 2306"/>
              <a:gd name="T19" fmla="*/ 2902 h 3430"/>
              <a:gd name="T20" fmla="*/ 1774 w 2306"/>
              <a:gd name="T21" fmla="*/ 2881 h 3430"/>
              <a:gd name="T22" fmla="*/ 1774 w 2306"/>
              <a:gd name="T23" fmla="*/ 2881 h 3430"/>
              <a:gd name="T24" fmla="*/ 1947 w 2306"/>
              <a:gd name="T25" fmla="*/ 2566 h 3430"/>
              <a:gd name="T26" fmla="*/ 1947 w 2306"/>
              <a:gd name="T27" fmla="*/ 2566 h 3430"/>
              <a:gd name="T28" fmla="*/ 1965 w 2306"/>
              <a:gd name="T29" fmla="*/ 2014 h 3430"/>
              <a:gd name="T30" fmla="*/ 1965 w 2306"/>
              <a:gd name="T31" fmla="*/ 2014 h 3430"/>
              <a:gd name="T32" fmla="*/ 2217 w 2306"/>
              <a:gd name="T33" fmla="*/ 1523 h 3430"/>
              <a:gd name="T34" fmla="*/ 2217 w 2306"/>
              <a:gd name="T35" fmla="*/ 1523 h 3430"/>
              <a:gd name="T36" fmla="*/ 2219 w 2306"/>
              <a:gd name="T37" fmla="*/ 1164 h 3430"/>
              <a:gd name="T38" fmla="*/ 2182 w 2306"/>
              <a:gd name="T39" fmla="*/ 1120 h 3430"/>
              <a:gd name="T40" fmla="*/ 1983 w 2306"/>
              <a:gd name="T41" fmla="*/ 878 h 3430"/>
              <a:gd name="T42" fmla="*/ 1783 w 2306"/>
              <a:gd name="T43" fmla="*/ 636 h 3430"/>
              <a:gd name="T44" fmla="*/ 1584 w 2306"/>
              <a:gd name="T45" fmla="*/ 394 h 3430"/>
              <a:gd name="T46" fmla="*/ 1385 w 2306"/>
              <a:gd name="T47" fmla="*/ 152 h 3430"/>
              <a:gd name="T48" fmla="*/ 1373 w 2306"/>
              <a:gd name="T49" fmla="*/ 138 h 3430"/>
              <a:gd name="T50" fmla="*/ 1373 w 2306"/>
              <a:gd name="T51" fmla="*/ 138 h 3430"/>
              <a:gd name="T52" fmla="*/ 956 w 2306"/>
              <a:gd name="T53" fmla="*/ 119 h 3430"/>
              <a:gd name="T54" fmla="*/ 956 w 2306"/>
              <a:gd name="T55" fmla="*/ 119 h 3430"/>
              <a:gd name="T56" fmla="*/ 145 w 2306"/>
              <a:gd name="T57" fmla="*/ 1542 h 3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06" h="3430">
                <a:moveTo>
                  <a:pt x="145" y="1542"/>
                </a:moveTo>
                <a:lnTo>
                  <a:pt x="145" y="1542"/>
                </a:lnTo>
                <a:cubicBezTo>
                  <a:pt x="0" y="2102"/>
                  <a:pt x="16" y="2665"/>
                  <a:pt x="163" y="3183"/>
                </a:cubicBezTo>
                <a:lnTo>
                  <a:pt x="163" y="3183"/>
                </a:lnTo>
                <a:cubicBezTo>
                  <a:pt x="208" y="3343"/>
                  <a:pt x="381" y="3429"/>
                  <a:pt x="537" y="3368"/>
                </a:cubicBezTo>
                <a:lnTo>
                  <a:pt x="553" y="3361"/>
                </a:lnTo>
                <a:lnTo>
                  <a:pt x="845" y="3246"/>
                </a:lnTo>
                <a:lnTo>
                  <a:pt x="1137" y="3131"/>
                </a:lnTo>
                <a:lnTo>
                  <a:pt x="1428" y="3017"/>
                </a:lnTo>
                <a:lnTo>
                  <a:pt x="1720" y="2902"/>
                </a:lnTo>
                <a:lnTo>
                  <a:pt x="1774" y="2881"/>
                </a:lnTo>
                <a:lnTo>
                  <a:pt x="1774" y="2881"/>
                </a:lnTo>
                <a:cubicBezTo>
                  <a:pt x="1900" y="2831"/>
                  <a:pt x="1973" y="2699"/>
                  <a:pt x="1947" y="2566"/>
                </a:cubicBezTo>
                <a:lnTo>
                  <a:pt x="1947" y="2566"/>
                </a:lnTo>
                <a:cubicBezTo>
                  <a:pt x="1913" y="2389"/>
                  <a:pt x="1916" y="2201"/>
                  <a:pt x="1965" y="2014"/>
                </a:cubicBezTo>
                <a:lnTo>
                  <a:pt x="1965" y="2014"/>
                </a:lnTo>
                <a:cubicBezTo>
                  <a:pt x="2013" y="1827"/>
                  <a:pt x="2101" y="1661"/>
                  <a:pt x="2217" y="1523"/>
                </a:cubicBezTo>
                <a:lnTo>
                  <a:pt x="2217" y="1523"/>
                </a:lnTo>
                <a:cubicBezTo>
                  <a:pt x="2304" y="1420"/>
                  <a:pt x="2305" y="1269"/>
                  <a:pt x="2219" y="1164"/>
                </a:cubicBezTo>
                <a:lnTo>
                  <a:pt x="2182" y="1120"/>
                </a:lnTo>
                <a:lnTo>
                  <a:pt x="1983" y="878"/>
                </a:lnTo>
                <a:lnTo>
                  <a:pt x="1783" y="636"/>
                </a:lnTo>
                <a:lnTo>
                  <a:pt x="1584" y="394"/>
                </a:lnTo>
                <a:lnTo>
                  <a:pt x="1385" y="152"/>
                </a:lnTo>
                <a:lnTo>
                  <a:pt x="1373" y="138"/>
                </a:lnTo>
                <a:lnTo>
                  <a:pt x="1373" y="138"/>
                </a:lnTo>
                <a:cubicBezTo>
                  <a:pt x="1268" y="10"/>
                  <a:pt x="1074" y="0"/>
                  <a:pt x="956" y="119"/>
                </a:cubicBezTo>
                <a:lnTo>
                  <a:pt x="956" y="119"/>
                </a:lnTo>
                <a:cubicBezTo>
                  <a:pt x="577" y="500"/>
                  <a:pt x="290" y="984"/>
                  <a:pt x="145" y="1542"/>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1" name="Freeform 20">
            <a:extLst>
              <a:ext uri="{FF2B5EF4-FFF2-40B4-BE49-F238E27FC236}">
                <a16:creationId xmlns:a16="http://schemas.microsoft.com/office/drawing/2014/main" id="{9792DF5D-6FC9-3A42-B678-6D584C14F826}"/>
              </a:ext>
            </a:extLst>
          </p:cNvPr>
          <p:cNvSpPr>
            <a:spLocks noChangeArrowheads="1"/>
          </p:cNvSpPr>
          <p:nvPr/>
        </p:nvSpPr>
        <p:spPr bwMode="auto">
          <a:xfrm>
            <a:off x="4653273" y="3330127"/>
            <a:ext cx="666540" cy="666782"/>
          </a:xfrm>
          <a:custGeom>
            <a:avLst/>
            <a:gdLst>
              <a:gd name="connsiteX0" fmla="*/ 971324 w 1333080"/>
              <a:gd name="connsiteY0" fmla="*/ 833321 h 1333564"/>
              <a:gd name="connsiteX1" fmla="*/ 833098 w 1333080"/>
              <a:gd name="connsiteY1" fmla="*/ 970545 h 1333564"/>
              <a:gd name="connsiteX2" fmla="*/ 1130721 w 1333080"/>
              <a:gd name="connsiteY2" fmla="*/ 1269942 h 1333564"/>
              <a:gd name="connsiteX3" fmla="*/ 1268948 w 1333080"/>
              <a:gd name="connsiteY3" fmla="*/ 1269942 h 1333564"/>
              <a:gd name="connsiteX4" fmla="*/ 1268948 w 1333080"/>
              <a:gd name="connsiteY4" fmla="*/ 1130223 h 1333564"/>
              <a:gd name="connsiteX5" fmla="*/ 872947 w 1333080"/>
              <a:gd name="connsiteY5" fmla="*/ 734770 h 1333564"/>
              <a:gd name="connsiteX6" fmla="*/ 735965 w 1333080"/>
              <a:gd name="connsiteY6" fmla="*/ 873241 h 1333564"/>
              <a:gd name="connsiteX7" fmla="*/ 808192 w 1333080"/>
              <a:gd name="connsiteY7" fmla="*/ 946843 h 1333564"/>
              <a:gd name="connsiteX8" fmla="*/ 946419 w 1333080"/>
              <a:gd name="connsiteY8" fmla="*/ 808372 h 1333564"/>
              <a:gd name="connsiteX9" fmla="*/ 800720 w 1333080"/>
              <a:gd name="connsiteY9" fmla="*/ 661168 h 1333564"/>
              <a:gd name="connsiteX10" fmla="*/ 739701 w 1333080"/>
              <a:gd name="connsiteY10" fmla="*/ 738512 h 1333564"/>
              <a:gd name="connsiteX11" fmla="*/ 662493 w 1333080"/>
              <a:gd name="connsiteY11" fmla="*/ 800887 h 1333564"/>
              <a:gd name="connsiteX12" fmla="*/ 709814 w 1333080"/>
              <a:gd name="connsiteY12" fmla="*/ 848291 h 1333564"/>
              <a:gd name="connsiteX13" fmla="*/ 849286 w 1333080"/>
              <a:gd name="connsiteY13" fmla="*/ 709820 h 1333564"/>
              <a:gd name="connsiteX14" fmla="*/ 223620 w 1333080"/>
              <a:gd name="connsiteY14" fmla="*/ 300069 h 1333564"/>
              <a:gd name="connsiteX15" fmla="*/ 236803 w 1333080"/>
              <a:gd name="connsiteY15" fmla="*/ 301635 h 1333564"/>
              <a:gd name="connsiteX16" fmla="*/ 242796 w 1333080"/>
              <a:gd name="connsiteY16" fmla="*/ 325439 h 1333564"/>
              <a:gd name="connsiteX17" fmla="*/ 233208 w 1333080"/>
              <a:gd name="connsiteY17" fmla="*/ 347989 h 1333564"/>
              <a:gd name="connsiteX18" fmla="*/ 217627 w 1333080"/>
              <a:gd name="connsiteY18" fmla="*/ 421904 h 1333564"/>
              <a:gd name="connsiteX19" fmla="*/ 200848 w 1333080"/>
              <a:gd name="connsiteY19" fmla="*/ 438190 h 1333564"/>
              <a:gd name="connsiteX20" fmla="*/ 199650 w 1333080"/>
              <a:gd name="connsiteY20" fmla="*/ 438190 h 1333564"/>
              <a:gd name="connsiteX21" fmla="*/ 184069 w 1333080"/>
              <a:gd name="connsiteY21" fmla="*/ 420651 h 1333564"/>
              <a:gd name="connsiteX22" fmla="*/ 200848 w 1333080"/>
              <a:gd name="connsiteY22" fmla="*/ 334208 h 1333564"/>
              <a:gd name="connsiteX23" fmla="*/ 214032 w 1333080"/>
              <a:gd name="connsiteY23" fmla="*/ 307899 h 1333564"/>
              <a:gd name="connsiteX24" fmla="*/ 223620 w 1333080"/>
              <a:gd name="connsiteY24" fmla="*/ 300069 h 1333564"/>
              <a:gd name="connsiteX25" fmla="*/ 426485 w 1333080"/>
              <a:gd name="connsiteY25" fmla="*/ 182529 h 1333564"/>
              <a:gd name="connsiteX26" fmla="*/ 531788 w 1333080"/>
              <a:gd name="connsiteY26" fmla="*/ 200133 h 1333564"/>
              <a:gd name="connsiteX27" fmla="*/ 540460 w 1333080"/>
              <a:gd name="connsiteY27" fmla="*/ 222766 h 1333564"/>
              <a:gd name="connsiteX28" fmla="*/ 518160 w 1333080"/>
              <a:gd name="connsiteY28" fmla="*/ 231568 h 1333564"/>
              <a:gd name="connsiteX29" fmla="*/ 427724 w 1333080"/>
              <a:gd name="connsiteY29" fmla="*/ 216479 h 1333564"/>
              <a:gd name="connsiteX30" fmla="*/ 285256 w 1333080"/>
              <a:gd name="connsiteY30" fmla="*/ 280608 h 1333564"/>
              <a:gd name="connsiteX31" fmla="*/ 272868 w 1333080"/>
              <a:gd name="connsiteY31" fmla="*/ 284380 h 1333564"/>
              <a:gd name="connsiteX32" fmla="*/ 261718 w 1333080"/>
              <a:gd name="connsiteY32" fmla="*/ 280608 h 1333564"/>
              <a:gd name="connsiteX33" fmla="*/ 261718 w 1333080"/>
              <a:gd name="connsiteY33" fmla="*/ 255459 h 1333564"/>
              <a:gd name="connsiteX34" fmla="*/ 426485 w 1333080"/>
              <a:gd name="connsiteY34" fmla="*/ 182529 h 1333564"/>
              <a:gd name="connsiteX35" fmla="*/ 437676 w 1333080"/>
              <a:gd name="connsiteY35" fmla="*/ 117240 h 1333564"/>
              <a:gd name="connsiteX36" fmla="*/ 213177 w 1333080"/>
              <a:gd name="connsiteY36" fmla="*/ 209328 h 1333564"/>
              <a:gd name="connsiteX37" fmla="*/ 213177 w 1333080"/>
              <a:gd name="connsiteY37" fmla="*/ 656083 h 1333564"/>
              <a:gd name="connsiteX38" fmla="*/ 662176 w 1333080"/>
              <a:gd name="connsiteY38" fmla="*/ 656083 h 1333564"/>
              <a:gd name="connsiteX39" fmla="*/ 662176 w 1333080"/>
              <a:gd name="connsiteY39" fmla="*/ 209328 h 1333564"/>
              <a:gd name="connsiteX40" fmla="*/ 437676 w 1333080"/>
              <a:gd name="connsiteY40" fmla="*/ 117240 h 1333564"/>
              <a:gd name="connsiteX41" fmla="*/ 437676 w 1333080"/>
              <a:gd name="connsiteY41" fmla="*/ 82395 h 1333564"/>
              <a:gd name="connsiteX42" fmla="*/ 687120 w 1333080"/>
              <a:gd name="connsiteY42" fmla="*/ 184440 h 1333564"/>
              <a:gd name="connsiteX43" fmla="*/ 687120 w 1333080"/>
              <a:gd name="connsiteY43" fmla="*/ 680972 h 1333564"/>
              <a:gd name="connsiteX44" fmla="*/ 437676 w 1333080"/>
              <a:gd name="connsiteY44" fmla="*/ 784261 h 1333564"/>
              <a:gd name="connsiteX45" fmla="*/ 188233 w 1333080"/>
              <a:gd name="connsiteY45" fmla="*/ 680972 h 1333564"/>
              <a:gd name="connsiteX46" fmla="*/ 188233 w 1333080"/>
              <a:gd name="connsiteY46" fmla="*/ 184440 h 1333564"/>
              <a:gd name="connsiteX47" fmla="*/ 437676 w 1333080"/>
              <a:gd name="connsiteY47" fmla="*/ 82395 h 1333564"/>
              <a:gd name="connsiteX48" fmla="*/ 433361 w 1333080"/>
              <a:gd name="connsiteY48" fmla="*/ 34930 h 1333564"/>
              <a:gd name="connsiteX49" fmla="*/ 151926 w 1333080"/>
              <a:gd name="connsiteY49" fmla="*/ 152194 h 1333564"/>
              <a:gd name="connsiteX50" fmla="*/ 151926 w 1333080"/>
              <a:gd name="connsiteY50" fmla="*/ 713563 h 1333564"/>
              <a:gd name="connsiteX51" fmla="*/ 433361 w 1333080"/>
              <a:gd name="connsiteY51" fmla="*/ 830827 h 1333564"/>
              <a:gd name="connsiteX52" fmla="*/ 714795 w 1333080"/>
              <a:gd name="connsiteY52" fmla="*/ 713563 h 1333564"/>
              <a:gd name="connsiteX53" fmla="*/ 714795 w 1333080"/>
              <a:gd name="connsiteY53" fmla="*/ 152194 h 1333564"/>
              <a:gd name="connsiteX54" fmla="*/ 433361 w 1333080"/>
              <a:gd name="connsiteY54" fmla="*/ 34930 h 1333564"/>
              <a:gd name="connsiteX55" fmla="*/ 433361 w 1333080"/>
              <a:gd name="connsiteY55" fmla="*/ 0 h 1333564"/>
              <a:gd name="connsiteX56" fmla="*/ 739701 w 1333080"/>
              <a:gd name="connsiteY56" fmla="*/ 125996 h 1333564"/>
              <a:gd name="connsiteX57" fmla="*/ 818154 w 1333080"/>
              <a:gd name="connsiteY57" fmla="*/ 629981 h 1333564"/>
              <a:gd name="connsiteX58" fmla="*/ 1293854 w 1333080"/>
              <a:gd name="connsiteY58" fmla="*/ 1106521 h 1333564"/>
              <a:gd name="connsiteX59" fmla="*/ 1293854 w 1333080"/>
              <a:gd name="connsiteY59" fmla="*/ 1294892 h 1333564"/>
              <a:gd name="connsiteX60" fmla="*/ 1200457 w 1333080"/>
              <a:gd name="connsiteY60" fmla="*/ 1333564 h 1333564"/>
              <a:gd name="connsiteX61" fmla="*/ 1107061 w 1333080"/>
              <a:gd name="connsiteY61" fmla="*/ 1294892 h 1333564"/>
              <a:gd name="connsiteX62" fmla="*/ 630116 w 1333080"/>
              <a:gd name="connsiteY62" fmla="*/ 818352 h 1333564"/>
              <a:gd name="connsiteX63" fmla="*/ 433361 w 1333080"/>
              <a:gd name="connsiteY63" fmla="*/ 865756 h 1333564"/>
              <a:gd name="connsiteX64" fmla="*/ 127020 w 1333080"/>
              <a:gd name="connsiteY64" fmla="*/ 738512 h 1333564"/>
              <a:gd name="connsiteX65" fmla="*/ 127020 w 1333080"/>
              <a:gd name="connsiteY65" fmla="*/ 125996 h 1333564"/>
              <a:gd name="connsiteX66" fmla="*/ 433361 w 1333080"/>
              <a:gd name="connsiteY66" fmla="*/ 0 h 133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333080" h="1333564">
                <a:moveTo>
                  <a:pt x="971324" y="833321"/>
                </a:moveTo>
                <a:lnTo>
                  <a:pt x="833098" y="970545"/>
                </a:lnTo>
                <a:lnTo>
                  <a:pt x="1130721" y="1269942"/>
                </a:lnTo>
                <a:cubicBezTo>
                  <a:pt x="1169325" y="1307366"/>
                  <a:pt x="1231589" y="1307366"/>
                  <a:pt x="1268948" y="1269942"/>
                </a:cubicBezTo>
                <a:cubicBezTo>
                  <a:pt x="1307552" y="1231270"/>
                  <a:pt x="1307552" y="1168895"/>
                  <a:pt x="1268948" y="1130223"/>
                </a:cubicBezTo>
                <a:close/>
                <a:moveTo>
                  <a:pt x="872947" y="734770"/>
                </a:moveTo>
                <a:lnTo>
                  <a:pt x="735965" y="873241"/>
                </a:lnTo>
                <a:lnTo>
                  <a:pt x="808192" y="946843"/>
                </a:lnTo>
                <a:lnTo>
                  <a:pt x="946419" y="808372"/>
                </a:lnTo>
                <a:close/>
                <a:moveTo>
                  <a:pt x="800720" y="661168"/>
                </a:moveTo>
                <a:cubicBezTo>
                  <a:pt x="783286" y="688613"/>
                  <a:pt x="763362" y="714810"/>
                  <a:pt x="739701" y="738512"/>
                </a:cubicBezTo>
                <a:cubicBezTo>
                  <a:pt x="716041" y="762215"/>
                  <a:pt x="689890" y="783422"/>
                  <a:pt x="662493" y="800887"/>
                </a:cubicBezTo>
                <a:lnTo>
                  <a:pt x="709814" y="848291"/>
                </a:lnTo>
                <a:lnTo>
                  <a:pt x="849286" y="709820"/>
                </a:lnTo>
                <a:close/>
                <a:moveTo>
                  <a:pt x="223620" y="300069"/>
                </a:moveTo>
                <a:cubicBezTo>
                  <a:pt x="227815" y="298817"/>
                  <a:pt x="232609" y="299130"/>
                  <a:pt x="236803" y="301635"/>
                </a:cubicBezTo>
                <a:cubicBezTo>
                  <a:pt x="243994" y="306647"/>
                  <a:pt x="247590" y="317922"/>
                  <a:pt x="242796" y="325439"/>
                </a:cubicBezTo>
                <a:cubicBezTo>
                  <a:pt x="239200" y="332955"/>
                  <a:pt x="235605" y="340472"/>
                  <a:pt x="233208" y="347989"/>
                </a:cubicBezTo>
                <a:cubicBezTo>
                  <a:pt x="223620" y="371792"/>
                  <a:pt x="217627" y="396848"/>
                  <a:pt x="217627" y="421904"/>
                </a:cubicBezTo>
                <a:cubicBezTo>
                  <a:pt x="216429" y="430674"/>
                  <a:pt x="209238" y="438190"/>
                  <a:pt x="200848" y="438190"/>
                </a:cubicBezTo>
                <a:cubicBezTo>
                  <a:pt x="199650" y="438190"/>
                  <a:pt x="199650" y="438190"/>
                  <a:pt x="199650" y="438190"/>
                </a:cubicBezTo>
                <a:cubicBezTo>
                  <a:pt x="190062" y="438190"/>
                  <a:pt x="182871" y="429421"/>
                  <a:pt x="184069" y="420651"/>
                </a:cubicBezTo>
                <a:cubicBezTo>
                  <a:pt x="184069" y="390584"/>
                  <a:pt x="191260" y="361770"/>
                  <a:pt x="200848" y="334208"/>
                </a:cubicBezTo>
                <a:cubicBezTo>
                  <a:pt x="204444" y="325439"/>
                  <a:pt x="208039" y="316669"/>
                  <a:pt x="214032" y="307899"/>
                </a:cubicBezTo>
                <a:cubicBezTo>
                  <a:pt x="215830" y="304141"/>
                  <a:pt x="219425" y="301322"/>
                  <a:pt x="223620" y="300069"/>
                </a:cubicBezTo>
                <a:close/>
                <a:moveTo>
                  <a:pt x="426485" y="182529"/>
                </a:moveTo>
                <a:cubicBezTo>
                  <a:pt x="462412" y="181271"/>
                  <a:pt x="498339" y="187558"/>
                  <a:pt x="531788" y="200133"/>
                </a:cubicBezTo>
                <a:cubicBezTo>
                  <a:pt x="540460" y="202647"/>
                  <a:pt x="544176" y="213964"/>
                  <a:pt x="540460" y="222766"/>
                </a:cubicBezTo>
                <a:cubicBezTo>
                  <a:pt x="537982" y="231568"/>
                  <a:pt x="526832" y="235340"/>
                  <a:pt x="518160" y="231568"/>
                </a:cubicBezTo>
                <a:cubicBezTo>
                  <a:pt x="489667" y="220251"/>
                  <a:pt x="458695" y="215222"/>
                  <a:pt x="427724" y="216479"/>
                </a:cubicBezTo>
                <a:cubicBezTo>
                  <a:pt x="374454" y="218994"/>
                  <a:pt x="323661" y="241627"/>
                  <a:pt x="285256" y="280608"/>
                </a:cubicBezTo>
                <a:cubicBezTo>
                  <a:pt x="282779" y="283122"/>
                  <a:pt x="277823" y="284380"/>
                  <a:pt x="272868" y="284380"/>
                </a:cubicBezTo>
                <a:cubicBezTo>
                  <a:pt x="269151" y="284380"/>
                  <a:pt x="264196" y="283122"/>
                  <a:pt x="261718" y="280608"/>
                </a:cubicBezTo>
                <a:cubicBezTo>
                  <a:pt x="254285" y="273063"/>
                  <a:pt x="254285" y="261746"/>
                  <a:pt x="261718" y="255459"/>
                </a:cubicBezTo>
                <a:cubicBezTo>
                  <a:pt x="305078" y="210192"/>
                  <a:pt x="364543" y="185044"/>
                  <a:pt x="426485" y="182529"/>
                </a:cubicBezTo>
                <a:close/>
                <a:moveTo>
                  <a:pt x="437676" y="117240"/>
                </a:moveTo>
                <a:cubicBezTo>
                  <a:pt x="352866" y="117240"/>
                  <a:pt x="273044" y="149595"/>
                  <a:pt x="213177" y="209328"/>
                </a:cubicBezTo>
                <a:cubicBezTo>
                  <a:pt x="89703" y="331284"/>
                  <a:pt x="89703" y="532883"/>
                  <a:pt x="213177" y="656083"/>
                </a:cubicBezTo>
                <a:cubicBezTo>
                  <a:pt x="336652" y="780527"/>
                  <a:pt x="538701" y="780527"/>
                  <a:pt x="662176" y="656083"/>
                </a:cubicBezTo>
                <a:cubicBezTo>
                  <a:pt x="785650" y="532883"/>
                  <a:pt x="785650" y="331284"/>
                  <a:pt x="662176" y="209328"/>
                </a:cubicBezTo>
                <a:cubicBezTo>
                  <a:pt x="602309" y="149595"/>
                  <a:pt x="522487" y="117240"/>
                  <a:pt x="437676" y="117240"/>
                </a:cubicBezTo>
                <a:close/>
                <a:moveTo>
                  <a:pt x="437676" y="82395"/>
                </a:moveTo>
                <a:cubicBezTo>
                  <a:pt x="531218" y="82395"/>
                  <a:pt x="619770" y="118484"/>
                  <a:pt x="687120" y="184440"/>
                </a:cubicBezTo>
                <a:cubicBezTo>
                  <a:pt x="824314" y="321328"/>
                  <a:pt x="824314" y="544083"/>
                  <a:pt x="687120" y="680972"/>
                </a:cubicBezTo>
                <a:cubicBezTo>
                  <a:pt x="618523" y="749416"/>
                  <a:pt x="527476" y="784261"/>
                  <a:pt x="437676" y="784261"/>
                </a:cubicBezTo>
                <a:cubicBezTo>
                  <a:pt x="347877" y="784261"/>
                  <a:pt x="256830" y="749416"/>
                  <a:pt x="188233" y="680972"/>
                </a:cubicBezTo>
                <a:cubicBezTo>
                  <a:pt x="51039" y="544083"/>
                  <a:pt x="51039" y="321328"/>
                  <a:pt x="188233" y="184440"/>
                </a:cubicBezTo>
                <a:cubicBezTo>
                  <a:pt x="254335" y="118484"/>
                  <a:pt x="342888" y="82395"/>
                  <a:pt x="437676" y="82395"/>
                </a:cubicBezTo>
                <a:close/>
                <a:moveTo>
                  <a:pt x="433361" y="34930"/>
                </a:moveTo>
                <a:cubicBezTo>
                  <a:pt x="326266" y="34930"/>
                  <a:pt x="226643" y="76097"/>
                  <a:pt x="151926" y="152194"/>
                </a:cubicBezTo>
                <a:cubicBezTo>
                  <a:pt x="-3735" y="305635"/>
                  <a:pt x="-3735" y="558874"/>
                  <a:pt x="151926" y="713563"/>
                </a:cubicBezTo>
                <a:cubicBezTo>
                  <a:pt x="226643" y="788412"/>
                  <a:pt x="326266" y="830827"/>
                  <a:pt x="433361" y="830827"/>
                </a:cubicBezTo>
                <a:cubicBezTo>
                  <a:pt x="539210" y="830827"/>
                  <a:pt x="640078" y="788412"/>
                  <a:pt x="714795" y="713563"/>
                </a:cubicBezTo>
                <a:cubicBezTo>
                  <a:pt x="869211" y="558874"/>
                  <a:pt x="869211" y="305635"/>
                  <a:pt x="714795" y="152194"/>
                </a:cubicBezTo>
                <a:cubicBezTo>
                  <a:pt x="640078" y="76097"/>
                  <a:pt x="539210" y="34930"/>
                  <a:pt x="433361" y="34930"/>
                </a:cubicBezTo>
                <a:close/>
                <a:moveTo>
                  <a:pt x="433361" y="0"/>
                </a:moveTo>
                <a:cubicBezTo>
                  <a:pt x="549172" y="0"/>
                  <a:pt x="657512" y="44910"/>
                  <a:pt x="739701" y="125996"/>
                </a:cubicBezTo>
                <a:cubicBezTo>
                  <a:pt x="874192" y="261972"/>
                  <a:pt x="901588" y="466560"/>
                  <a:pt x="818154" y="629981"/>
                </a:cubicBezTo>
                <a:lnTo>
                  <a:pt x="1293854" y="1106521"/>
                </a:lnTo>
                <a:cubicBezTo>
                  <a:pt x="1346156" y="1157668"/>
                  <a:pt x="1346156" y="1242497"/>
                  <a:pt x="1293854" y="1294892"/>
                </a:cubicBezTo>
                <a:cubicBezTo>
                  <a:pt x="1268948" y="1319841"/>
                  <a:pt x="1236570" y="1333564"/>
                  <a:pt x="1200457" y="1333564"/>
                </a:cubicBezTo>
                <a:cubicBezTo>
                  <a:pt x="1164344" y="1333564"/>
                  <a:pt x="1130721" y="1319841"/>
                  <a:pt x="1107061" y="1294892"/>
                </a:cubicBezTo>
                <a:lnTo>
                  <a:pt x="630116" y="818352"/>
                </a:lnTo>
                <a:cubicBezTo>
                  <a:pt x="570342" y="849539"/>
                  <a:pt x="503097" y="865756"/>
                  <a:pt x="433361" y="865756"/>
                </a:cubicBezTo>
                <a:cubicBezTo>
                  <a:pt x="317549" y="865756"/>
                  <a:pt x="207964" y="820847"/>
                  <a:pt x="127020" y="738512"/>
                </a:cubicBezTo>
                <a:cubicBezTo>
                  <a:pt x="-42339" y="570102"/>
                  <a:pt x="-42339" y="294407"/>
                  <a:pt x="127020" y="125996"/>
                </a:cubicBezTo>
                <a:cubicBezTo>
                  <a:pt x="207964" y="44910"/>
                  <a:pt x="317549" y="0"/>
                  <a:pt x="43336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2" name="Freeform 432">
            <a:extLst>
              <a:ext uri="{FF2B5EF4-FFF2-40B4-BE49-F238E27FC236}">
                <a16:creationId xmlns:a16="http://schemas.microsoft.com/office/drawing/2014/main" id="{E93DAE1A-8585-9C42-BD1B-A50A7E89B3DC}"/>
              </a:ext>
            </a:extLst>
          </p:cNvPr>
          <p:cNvSpPr>
            <a:spLocks noChangeArrowheads="1"/>
          </p:cNvSpPr>
          <p:nvPr/>
        </p:nvSpPr>
        <p:spPr bwMode="auto">
          <a:xfrm>
            <a:off x="2124527" y="5162058"/>
            <a:ext cx="598742" cy="576771"/>
          </a:xfrm>
          <a:custGeom>
            <a:avLst/>
            <a:gdLst>
              <a:gd name="T0" fmla="*/ 886 w 963"/>
              <a:gd name="T1" fmla="*/ 449 h 927"/>
              <a:gd name="T2" fmla="*/ 694 w 963"/>
              <a:gd name="T3" fmla="*/ 387 h 927"/>
              <a:gd name="T4" fmla="*/ 761 w 963"/>
              <a:gd name="T5" fmla="*/ 327 h 927"/>
              <a:gd name="T6" fmla="*/ 934 w 963"/>
              <a:gd name="T7" fmla="*/ 375 h 927"/>
              <a:gd name="T8" fmla="*/ 934 w 963"/>
              <a:gd name="T9" fmla="*/ 551 h 927"/>
              <a:gd name="T10" fmla="*/ 724 w 963"/>
              <a:gd name="T11" fmla="*/ 598 h 927"/>
              <a:gd name="T12" fmla="*/ 631 w 963"/>
              <a:gd name="T13" fmla="*/ 537 h 927"/>
              <a:gd name="T14" fmla="*/ 755 w 963"/>
              <a:gd name="T15" fmla="*/ 477 h 927"/>
              <a:gd name="T16" fmla="*/ 934 w 963"/>
              <a:gd name="T17" fmla="*/ 524 h 927"/>
              <a:gd name="T18" fmla="*/ 934 w 963"/>
              <a:gd name="T19" fmla="*/ 701 h 927"/>
              <a:gd name="T20" fmla="*/ 724 w 963"/>
              <a:gd name="T21" fmla="*/ 748 h 927"/>
              <a:gd name="T22" fmla="*/ 662 w 963"/>
              <a:gd name="T23" fmla="*/ 687 h 927"/>
              <a:gd name="T24" fmla="*/ 886 w 963"/>
              <a:gd name="T25" fmla="*/ 627 h 927"/>
              <a:gd name="T26" fmla="*/ 934 w 963"/>
              <a:gd name="T27" fmla="*/ 850 h 927"/>
              <a:gd name="T28" fmla="*/ 770 w 963"/>
              <a:gd name="T29" fmla="*/ 897 h 927"/>
              <a:gd name="T30" fmla="*/ 710 w 963"/>
              <a:gd name="T31" fmla="*/ 837 h 927"/>
              <a:gd name="T32" fmla="*/ 886 w 963"/>
              <a:gd name="T33" fmla="*/ 776 h 927"/>
              <a:gd name="T34" fmla="*/ 209 w 963"/>
              <a:gd name="T35" fmla="*/ 807 h 927"/>
              <a:gd name="T36" fmla="*/ 28 w 963"/>
              <a:gd name="T37" fmla="*/ 774 h 927"/>
              <a:gd name="T38" fmla="*/ 61 w 963"/>
              <a:gd name="T39" fmla="*/ 416 h 927"/>
              <a:gd name="T40" fmla="*/ 212 w 963"/>
              <a:gd name="T41" fmla="*/ 406 h 927"/>
              <a:gd name="T42" fmla="*/ 266 w 963"/>
              <a:gd name="T43" fmla="*/ 341 h 927"/>
              <a:gd name="T44" fmla="*/ 268 w 963"/>
              <a:gd name="T45" fmla="*/ 340 h 927"/>
              <a:gd name="T46" fmla="*/ 269 w 963"/>
              <a:gd name="T47" fmla="*/ 339 h 927"/>
              <a:gd name="T48" fmla="*/ 270 w 963"/>
              <a:gd name="T49" fmla="*/ 336 h 927"/>
              <a:gd name="T50" fmla="*/ 271 w 963"/>
              <a:gd name="T51" fmla="*/ 335 h 927"/>
              <a:gd name="T52" fmla="*/ 272 w 963"/>
              <a:gd name="T53" fmla="*/ 333 h 927"/>
              <a:gd name="T54" fmla="*/ 272 w 963"/>
              <a:gd name="T55" fmla="*/ 332 h 927"/>
              <a:gd name="T56" fmla="*/ 265 w 963"/>
              <a:gd name="T57" fmla="*/ 187 h 927"/>
              <a:gd name="T58" fmla="*/ 321 w 963"/>
              <a:gd name="T59" fmla="*/ 45 h 927"/>
              <a:gd name="T60" fmla="*/ 478 w 963"/>
              <a:gd name="T61" fmla="*/ 108 h 927"/>
              <a:gd name="T62" fmla="*/ 507 w 963"/>
              <a:gd name="T63" fmla="*/ 340 h 927"/>
              <a:gd name="T64" fmla="*/ 554 w 963"/>
              <a:gd name="T65" fmla="*/ 517 h 927"/>
              <a:gd name="T66" fmla="*/ 365 w 963"/>
              <a:gd name="T67" fmla="*/ 706 h 927"/>
              <a:gd name="T68" fmla="*/ 365 w 963"/>
              <a:gd name="T69" fmla="*/ 734 h 927"/>
              <a:gd name="T70" fmla="*/ 582 w 963"/>
              <a:gd name="T71" fmla="*/ 517 h 927"/>
              <a:gd name="T72" fmla="*/ 535 w 963"/>
              <a:gd name="T73" fmla="*/ 343 h 927"/>
              <a:gd name="T74" fmla="*/ 690 w 963"/>
              <a:gd name="T75" fmla="*/ 327 h 927"/>
              <a:gd name="T76" fmla="*/ 666 w 963"/>
              <a:gd name="T77" fmla="*/ 387 h 927"/>
              <a:gd name="T78" fmla="*/ 603 w 963"/>
              <a:gd name="T79" fmla="*/ 537 h 927"/>
              <a:gd name="T80" fmla="*/ 664 w 963"/>
              <a:gd name="T81" fmla="*/ 622 h 927"/>
              <a:gd name="T82" fmla="*/ 707 w 963"/>
              <a:gd name="T83" fmla="*/ 775 h 927"/>
              <a:gd name="T84" fmla="*/ 681 w 963"/>
              <a:gd name="T85" fmla="*/ 837 h 927"/>
              <a:gd name="T86" fmla="*/ 321 w 963"/>
              <a:gd name="T87" fmla="*/ 897 h 927"/>
              <a:gd name="T88" fmla="*/ 962 w 963"/>
              <a:gd name="T89" fmla="*/ 375 h 927"/>
              <a:gd name="T90" fmla="*/ 761 w 963"/>
              <a:gd name="T91" fmla="*/ 299 h 927"/>
              <a:gd name="T92" fmla="*/ 540 w 963"/>
              <a:gd name="T93" fmla="*/ 299 h 927"/>
              <a:gd name="T94" fmla="*/ 421 w 963"/>
              <a:gd name="T95" fmla="*/ 13 h 927"/>
              <a:gd name="T96" fmla="*/ 309 w 963"/>
              <a:gd name="T97" fmla="*/ 19 h 927"/>
              <a:gd name="T98" fmla="*/ 247 w 963"/>
              <a:gd name="T99" fmla="*/ 319 h 927"/>
              <a:gd name="T100" fmla="*/ 189 w 963"/>
              <a:gd name="T101" fmla="*/ 388 h 927"/>
              <a:gd name="T102" fmla="*/ 0 w 963"/>
              <a:gd name="T103" fmla="*/ 450 h 927"/>
              <a:gd name="T104" fmla="*/ 61 w 963"/>
              <a:gd name="T105" fmla="*/ 836 h 927"/>
              <a:gd name="T106" fmla="*/ 321 w 963"/>
              <a:gd name="T107" fmla="*/ 926 h 927"/>
              <a:gd name="T108" fmla="*/ 763 w 963"/>
              <a:gd name="T109" fmla="*/ 926 h 927"/>
              <a:gd name="T110" fmla="*/ 886 w 963"/>
              <a:gd name="T111" fmla="*/ 926 h 927"/>
              <a:gd name="T112" fmla="*/ 962 w 963"/>
              <a:gd name="T113" fmla="*/ 823 h 927"/>
              <a:gd name="T114" fmla="*/ 930 w 963"/>
              <a:gd name="T115" fmla="*/ 762 h 927"/>
              <a:gd name="T116" fmla="*/ 962 w 963"/>
              <a:gd name="T117" fmla="*/ 674 h 927"/>
              <a:gd name="T118" fmla="*/ 962 w 963"/>
              <a:gd name="T119" fmla="*/ 551 h 927"/>
              <a:gd name="T120" fmla="*/ 930 w 963"/>
              <a:gd name="T121" fmla="*/ 462 h 9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3" h="927">
                <a:moveTo>
                  <a:pt x="934" y="401"/>
                </a:moveTo>
                <a:lnTo>
                  <a:pt x="934" y="401"/>
                </a:lnTo>
                <a:cubicBezTo>
                  <a:pt x="934" y="427"/>
                  <a:pt x="913" y="449"/>
                  <a:pt x="886" y="449"/>
                </a:cubicBezTo>
                <a:lnTo>
                  <a:pt x="755" y="449"/>
                </a:lnTo>
                <a:lnTo>
                  <a:pt x="755" y="449"/>
                </a:lnTo>
                <a:cubicBezTo>
                  <a:pt x="721" y="449"/>
                  <a:pt x="694" y="421"/>
                  <a:pt x="694" y="387"/>
                </a:cubicBezTo>
                <a:lnTo>
                  <a:pt x="694" y="387"/>
                </a:lnTo>
                <a:cubicBezTo>
                  <a:pt x="694" y="354"/>
                  <a:pt x="721" y="327"/>
                  <a:pt x="755" y="327"/>
                </a:cubicBezTo>
                <a:lnTo>
                  <a:pt x="761" y="327"/>
                </a:lnTo>
                <a:lnTo>
                  <a:pt x="886" y="327"/>
                </a:lnTo>
                <a:lnTo>
                  <a:pt x="886" y="327"/>
                </a:lnTo>
                <a:cubicBezTo>
                  <a:pt x="913" y="327"/>
                  <a:pt x="934" y="348"/>
                  <a:pt x="934" y="375"/>
                </a:cubicBezTo>
                <a:lnTo>
                  <a:pt x="934" y="401"/>
                </a:lnTo>
                <a:close/>
                <a:moveTo>
                  <a:pt x="934" y="524"/>
                </a:moveTo>
                <a:lnTo>
                  <a:pt x="934" y="551"/>
                </a:lnTo>
                <a:lnTo>
                  <a:pt x="934" y="551"/>
                </a:lnTo>
                <a:cubicBezTo>
                  <a:pt x="934" y="577"/>
                  <a:pt x="913" y="598"/>
                  <a:pt x="886" y="598"/>
                </a:cubicBezTo>
                <a:lnTo>
                  <a:pt x="724" y="598"/>
                </a:lnTo>
                <a:lnTo>
                  <a:pt x="692" y="598"/>
                </a:lnTo>
                <a:lnTo>
                  <a:pt x="692" y="598"/>
                </a:lnTo>
                <a:cubicBezTo>
                  <a:pt x="659" y="598"/>
                  <a:pt x="631" y="571"/>
                  <a:pt x="631" y="537"/>
                </a:cubicBezTo>
                <a:lnTo>
                  <a:pt x="631" y="537"/>
                </a:lnTo>
                <a:cubicBezTo>
                  <a:pt x="631" y="504"/>
                  <a:pt x="659" y="477"/>
                  <a:pt x="692" y="477"/>
                </a:cubicBezTo>
                <a:lnTo>
                  <a:pt x="755" y="477"/>
                </a:lnTo>
                <a:lnTo>
                  <a:pt x="886" y="477"/>
                </a:lnTo>
                <a:lnTo>
                  <a:pt x="886" y="477"/>
                </a:lnTo>
                <a:cubicBezTo>
                  <a:pt x="913" y="477"/>
                  <a:pt x="934" y="498"/>
                  <a:pt x="934" y="524"/>
                </a:cubicBezTo>
                <a:close/>
                <a:moveTo>
                  <a:pt x="934" y="674"/>
                </a:moveTo>
                <a:lnTo>
                  <a:pt x="934" y="701"/>
                </a:lnTo>
                <a:lnTo>
                  <a:pt x="934" y="701"/>
                </a:lnTo>
                <a:cubicBezTo>
                  <a:pt x="934" y="726"/>
                  <a:pt x="913" y="748"/>
                  <a:pt x="886" y="748"/>
                </a:cubicBezTo>
                <a:lnTo>
                  <a:pt x="770" y="748"/>
                </a:lnTo>
                <a:lnTo>
                  <a:pt x="724" y="748"/>
                </a:lnTo>
                <a:lnTo>
                  <a:pt x="724" y="748"/>
                </a:lnTo>
                <a:cubicBezTo>
                  <a:pt x="690" y="748"/>
                  <a:pt x="662" y="721"/>
                  <a:pt x="662" y="687"/>
                </a:cubicBezTo>
                <a:lnTo>
                  <a:pt x="662" y="687"/>
                </a:lnTo>
                <a:cubicBezTo>
                  <a:pt x="662" y="653"/>
                  <a:pt x="690" y="627"/>
                  <a:pt x="724" y="627"/>
                </a:cubicBezTo>
                <a:lnTo>
                  <a:pt x="886" y="627"/>
                </a:lnTo>
                <a:lnTo>
                  <a:pt x="886" y="627"/>
                </a:lnTo>
                <a:cubicBezTo>
                  <a:pt x="913" y="627"/>
                  <a:pt x="934" y="647"/>
                  <a:pt x="934" y="674"/>
                </a:cubicBezTo>
                <a:close/>
                <a:moveTo>
                  <a:pt x="934" y="823"/>
                </a:moveTo>
                <a:lnTo>
                  <a:pt x="934" y="850"/>
                </a:lnTo>
                <a:lnTo>
                  <a:pt x="934" y="850"/>
                </a:lnTo>
                <a:cubicBezTo>
                  <a:pt x="934" y="876"/>
                  <a:pt x="913" y="897"/>
                  <a:pt x="886" y="897"/>
                </a:cubicBezTo>
                <a:lnTo>
                  <a:pt x="770" y="897"/>
                </a:lnTo>
                <a:lnTo>
                  <a:pt x="770" y="897"/>
                </a:lnTo>
                <a:cubicBezTo>
                  <a:pt x="736" y="897"/>
                  <a:pt x="710" y="870"/>
                  <a:pt x="710" y="837"/>
                </a:cubicBezTo>
                <a:lnTo>
                  <a:pt x="710" y="837"/>
                </a:lnTo>
                <a:cubicBezTo>
                  <a:pt x="710" y="803"/>
                  <a:pt x="736" y="776"/>
                  <a:pt x="770" y="776"/>
                </a:cubicBezTo>
                <a:lnTo>
                  <a:pt x="886" y="776"/>
                </a:lnTo>
                <a:lnTo>
                  <a:pt x="886" y="776"/>
                </a:lnTo>
                <a:cubicBezTo>
                  <a:pt x="913" y="776"/>
                  <a:pt x="934" y="797"/>
                  <a:pt x="934" y="823"/>
                </a:cubicBezTo>
                <a:close/>
                <a:moveTo>
                  <a:pt x="212" y="817"/>
                </a:moveTo>
                <a:lnTo>
                  <a:pt x="209" y="807"/>
                </a:lnTo>
                <a:lnTo>
                  <a:pt x="61" y="807"/>
                </a:lnTo>
                <a:lnTo>
                  <a:pt x="61" y="807"/>
                </a:lnTo>
                <a:cubicBezTo>
                  <a:pt x="43" y="807"/>
                  <a:pt x="28" y="793"/>
                  <a:pt x="28" y="774"/>
                </a:cubicBezTo>
                <a:lnTo>
                  <a:pt x="28" y="450"/>
                </a:lnTo>
                <a:lnTo>
                  <a:pt x="28" y="450"/>
                </a:lnTo>
                <a:cubicBezTo>
                  <a:pt x="28" y="431"/>
                  <a:pt x="43" y="416"/>
                  <a:pt x="61" y="416"/>
                </a:cubicBezTo>
                <a:lnTo>
                  <a:pt x="209" y="416"/>
                </a:lnTo>
                <a:lnTo>
                  <a:pt x="212" y="406"/>
                </a:lnTo>
                <a:lnTo>
                  <a:pt x="212" y="406"/>
                </a:lnTo>
                <a:cubicBezTo>
                  <a:pt x="219" y="382"/>
                  <a:pt x="235" y="362"/>
                  <a:pt x="255" y="347"/>
                </a:cubicBezTo>
                <a:lnTo>
                  <a:pt x="266" y="341"/>
                </a:lnTo>
                <a:lnTo>
                  <a:pt x="266" y="341"/>
                </a:lnTo>
                <a:lnTo>
                  <a:pt x="267" y="340"/>
                </a:lnTo>
                <a:lnTo>
                  <a:pt x="267" y="340"/>
                </a:lnTo>
                <a:cubicBezTo>
                  <a:pt x="267" y="340"/>
                  <a:pt x="267" y="340"/>
                  <a:pt x="268" y="340"/>
                </a:cubicBezTo>
                <a:lnTo>
                  <a:pt x="268" y="340"/>
                </a:lnTo>
                <a:cubicBezTo>
                  <a:pt x="269" y="339"/>
                  <a:pt x="269" y="339"/>
                  <a:pt x="269" y="339"/>
                </a:cubicBezTo>
                <a:lnTo>
                  <a:pt x="269" y="339"/>
                </a:lnTo>
                <a:cubicBezTo>
                  <a:pt x="269" y="338"/>
                  <a:pt x="270" y="338"/>
                  <a:pt x="270" y="337"/>
                </a:cubicBezTo>
                <a:lnTo>
                  <a:pt x="270" y="337"/>
                </a:lnTo>
                <a:cubicBezTo>
                  <a:pt x="270" y="337"/>
                  <a:pt x="270" y="337"/>
                  <a:pt x="270" y="336"/>
                </a:cubicBezTo>
                <a:lnTo>
                  <a:pt x="270" y="336"/>
                </a:lnTo>
                <a:cubicBezTo>
                  <a:pt x="271" y="336"/>
                  <a:pt x="271" y="335"/>
                  <a:pt x="271" y="335"/>
                </a:cubicBezTo>
                <a:lnTo>
                  <a:pt x="271" y="335"/>
                </a:lnTo>
                <a:lnTo>
                  <a:pt x="271" y="334"/>
                </a:lnTo>
                <a:lnTo>
                  <a:pt x="271" y="334"/>
                </a:lnTo>
                <a:cubicBezTo>
                  <a:pt x="272" y="334"/>
                  <a:pt x="272" y="334"/>
                  <a:pt x="272" y="333"/>
                </a:cubicBezTo>
                <a:lnTo>
                  <a:pt x="272" y="333"/>
                </a:lnTo>
                <a:lnTo>
                  <a:pt x="272" y="332"/>
                </a:lnTo>
                <a:lnTo>
                  <a:pt x="272" y="332"/>
                </a:lnTo>
                <a:lnTo>
                  <a:pt x="272" y="332"/>
                </a:lnTo>
                <a:lnTo>
                  <a:pt x="272" y="332"/>
                </a:lnTo>
                <a:cubicBezTo>
                  <a:pt x="287" y="287"/>
                  <a:pt x="284" y="240"/>
                  <a:pt x="265" y="187"/>
                </a:cubicBezTo>
                <a:lnTo>
                  <a:pt x="265" y="187"/>
                </a:lnTo>
                <a:cubicBezTo>
                  <a:pt x="245" y="131"/>
                  <a:pt x="269" y="69"/>
                  <a:pt x="321" y="45"/>
                </a:cubicBezTo>
                <a:lnTo>
                  <a:pt x="321" y="45"/>
                </a:lnTo>
                <a:cubicBezTo>
                  <a:pt x="351" y="31"/>
                  <a:pt x="383" y="29"/>
                  <a:pt x="411" y="39"/>
                </a:cubicBezTo>
                <a:lnTo>
                  <a:pt x="411" y="39"/>
                </a:lnTo>
                <a:cubicBezTo>
                  <a:pt x="440" y="50"/>
                  <a:pt x="464" y="75"/>
                  <a:pt x="478" y="108"/>
                </a:cubicBezTo>
                <a:lnTo>
                  <a:pt x="478" y="108"/>
                </a:lnTo>
                <a:cubicBezTo>
                  <a:pt x="519" y="206"/>
                  <a:pt x="519" y="250"/>
                  <a:pt x="507" y="340"/>
                </a:cubicBezTo>
                <a:lnTo>
                  <a:pt x="507" y="340"/>
                </a:lnTo>
                <a:cubicBezTo>
                  <a:pt x="506" y="353"/>
                  <a:pt x="510" y="366"/>
                  <a:pt x="519" y="376"/>
                </a:cubicBezTo>
                <a:lnTo>
                  <a:pt x="519" y="376"/>
                </a:lnTo>
                <a:cubicBezTo>
                  <a:pt x="529" y="388"/>
                  <a:pt x="554" y="426"/>
                  <a:pt x="554" y="517"/>
                </a:cubicBezTo>
                <a:lnTo>
                  <a:pt x="554" y="517"/>
                </a:lnTo>
                <a:cubicBezTo>
                  <a:pt x="554" y="621"/>
                  <a:pt x="469" y="706"/>
                  <a:pt x="365" y="706"/>
                </a:cubicBezTo>
                <a:lnTo>
                  <a:pt x="365" y="706"/>
                </a:lnTo>
                <a:cubicBezTo>
                  <a:pt x="357" y="706"/>
                  <a:pt x="350" y="712"/>
                  <a:pt x="350" y="720"/>
                </a:cubicBezTo>
                <a:lnTo>
                  <a:pt x="350" y="720"/>
                </a:lnTo>
                <a:cubicBezTo>
                  <a:pt x="350" y="728"/>
                  <a:pt x="357" y="734"/>
                  <a:pt x="365" y="734"/>
                </a:cubicBezTo>
                <a:lnTo>
                  <a:pt x="365" y="734"/>
                </a:lnTo>
                <a:cubicBezTo>
                  <a:pt x="485" y="734"/>
                  <a:pt x="582" y="636"/>
                  <a:pt x="582" y="517"/>
                </a:cubicBezTo>
                <a:lnTo>
                  <a:pt x="582" y="517"/>
                </a:lnTo>
                <a:cubicBezTo>
                  <a:pt x="582" y="420"/>
                  <a:pt x="556" y="375"/>
                  <a:pt x="539" y="357"/>
                </a:cubicBezTo>
                <a:lnTo>
                  <a:pt x="539" y="357"/>
                </a:lnTo>
                <a:cubicBezTo>
                  <a:pt x="536" y="353"/>
                  <a:pt x="535" y="348"/>
                  <a:pt x="535" y="343"/>
                </a:cubicBezTo>
                <a:lnTo>
                  <a:pt x="535" y="343"/>
                </a:lnTo>
                <a:cubicBezTo>
                  <a:pt x="536" y="338"/>
                  <a:pt x="536" y="332"/>
                  <a:pt x="537" y="327"/>
                </a:cubicBezTo>
                <a:lnTo>
                  <a:pt x="690" y="327"/>
                </a:lnTo>
                <a:lnTo>
                  <a:pt x="690" y="327"/>
                </a:lnTo>
                <a:cubicBezTo>
                  <a:pt x="675" y="343"/>
                  <a:pt x="666" y="364"/>
                  <a:pt x="666" y="387"/>
                </a:cubicBezTo>
                <a:lnTo>
                  <a:pt x="666" y="387"/>
                </a:lnTo>
                <a:cubicBezTo>
                  <a:pt x="666" y="411"/>
                  <a:pt x="675" y="433"/>
                  <a:pt x="690" y="449"/>
                </a:cubicBezTo>
                <a:lnTo>
                  <a:pt x="690" y="449"/>
                </a:lnTo>
                <a:cubicBezTo>
                  <a:pt x="642" y="450"/>
                  <a:pt x="603" y="489"/>
                  <a:pt x="603" y="537"/>
                </a:cubicBezTo>
                <a:lnTo>
                  <a:pt x="603" y="537"/>
                </a:lnTo>
                <a:cubicBezTo>
                  <a:pt x="603" y="576"/>
                  <a:pt x="629" y="609"/>
                  <a:pt x="664" y="622"/>
                </a:cubicBezTo>
                <a:lnTo>
                  <a:pt x="664" y="622"/>
                </a:lnTo>
                <a:cubicBezTo>
                  <a:pt x="646" y="638"/>
                  <a:pt x="634" y="661"/>
                  <a:pt x="634" y="687"/>
                </a:cubicBezTo>
                <a:lnTo>
                  <a:pt x="634" y="687"/>
                </a:lnTo>
                <a:cubicBezTo>
                  <a:pt x="634" y="730"/>
                  <a:pt x="666" y="766"/>
                  <a:pt x="707" y="775"/>
                </a:cubicBezTo>
                <a:lnTo>
                  <a:pt x="707" y="775"/>
                </a:lnTo>
                <a:cubicBezTo>
                  <a:pt x="691" y="790"/>
                  <a:pt x="681" y="812"/>
                  <a:pt x="681" y="837"/>
                </a:cubicBezTo>
                <a:lnTo>
                  <a:pt x="681" y="837"/>
                </a:lnTo>
                <a:cubicBezTo>
                  <a:pt x="681" y="860"/>
                  <a:pt x="690" y="881"/>
                  <a:pt x="705" y="897"/>
                </a:cubicBezTo>
                <a:lnTo>
                  <a:pt x="321" y="897"/>
                </a:lnTo>
                <a:lnTo>
                  <a:pt x="321" y="897"/>
                </a:lnTo>
                <a:cubicBezTo>
                  <a:pt x="271" y="897"/>
                  <a:pt x="227" y="865"/>
                  <a:pt x="212" y="817"/>
                </a:cubicBezTo>
                <a:close/>
                <a:moveTo>
                  <a:pt x="962" y="401"/>
                </a:moveTo>
                <a:lnTo>
                  <a:pt x="962" y="375"/>
                </a:lnTo>
                <a:lnTo>
                  <a:pt x="962" y="375"/>
                </a:lnTo>
                <a:cubicBezTo>
                  <a:pt x="962" y="332"/>
                  <a:pt x="929" y="299"/>
                  <a:pt x="886" y="299"/>
                </a:cubicBezTo>
                <a:lnTo>
                  <a:pt x="761" y="299"/>
                </a:lnTo>
                <a:lnTo>
                  <a:pt x="755" y="299"/>
                </a:lnTo>
                <a:lnTo>
                  <a:pt x="540" y="299"/>
                </a:lnTo>
                <a:lnTo>
                  <a:pt x="540" y="299"/>
                </a:lnTo>
                <a:cubicBezTo>
                  <a:pt x="546" y="231"/>
                  <a:pt x="540" y="183"/>
                  <a:pt x="503" y="97"/>
                </a:cubicBezTo>
                <a:lnTo>
                  <a:pt x="503" y="97"/>
                </a:lnTo>
                <a:cubicBezTo>
                  <a:pt x="487" y="57"/>
                  <a:pt x="458" y="27"/>
                  <a:pt x="421" y="13"/>
                </a:cubicBezTo>
                <a:lnTo>
                  <a:pt x="421" y="13"/>
                </a:lnTo>
                <a:cubicBezTo>
                  <a:pt x="385" y="0"/>
                  <a:pt x="346" y="1"/>
                  <a:pt x="309" y="19"/>
                </a:cubicBezTo>
                <a:lnTo>
                  <a:pt x="309" y="19"/>
                </a:lnTo>
                <a:cubicBezTo>
                  <a:pt x="243" y="50"/>
                  <a:pt x="213" y="126"/>
                  <a:pt x="239" y="197"/>
                </a:cubicBezTo>
                <a:lnTo>
                  <a:pt x="239" y="197"/>
                </a:lnTo>
                <a:cubicBezTo>
                  <a:pt x="256" y="242"/>
                  <a:pt x="258" y="282"/>
                  <a:pt x="247" y="319"/>
                </a:cubicBezTo>
                <a:lnTo>
                  <a:pt x="240" y="324"/>
                </a:lnTo>
                <a:lnTo>
                  <a:pt x="240" y="324"/>
                </a:lnTo>
                <a:cubicBezTo>
                  <a:pt x="217" y="340"/>
                  <a:pt x="199" y="362"/>
                  <a:pt x="189" y="388"/>
                </a:cubicBezTo>
                <a:lnTo>
                  <a:pt x="61" y="388"/>
                </a:lnTo>
                <a:lnTo>
                  <a:pt x="61" y="388"/>
                </a:lnTo>
                <a:cubicBezTo>
                  <a:pt x="28" y="388"/>
                  <a:pt x="0" y="416"/>
                  <a:pt x="0" y="450"/>
                </a:cubicBezTo>
                <a:lnTo>
                  <a:pt x="0" y="774"/>
                </a:lnTo>
                <a:lnTo>
                  <a:pt x="0" y="774"/>
                </a:lnTo>
                <a:cubicBezTo>
                  <a:pt x="0" y="808"/>
                  <a:pt x="28" y="836"/>
                  <a:pt x="61" y="836"/>
                </a:cubicBezTo>
                <a:lnTo>
                  <a:pt x="189" y="836"/>
                </a:lnTo>
                <a:lnTo>
                  <a:pt x="189" y="836"/>
                </a:lnTo>
                <a:cubicBezTo>
                  <a:pt x="210" y="890"/>
                  <a:pt x="262" y="926"/>
                  <a:pt x="321" y="926"/>
                </a:cubicBezTo>
                <a:lnTo>
                  <a:pt x="761" y="926"/>
                </a:lnTo>
                <a:lnTo>
                  <a:pt x="761" y="926"/>
                </a:lnTo>
                <a:cubicBezTo>
                  <a:pt x="762" y="926"/>
                  <a:pt x="762" y="926"/>
                  <a:pt x="763" y="926"/>
                </a:cubicBezTo>
                <a:lnTo>
                  <a:pt x="763" y="926"/>
                </a:lnTo>
                <a:cubicBezTo>
                  <a:pt x="765" y="926"/>
                  <a:pt x="768" y="926"/>
                  <a:pt x="770" y="926"/>
                </a:cubicBezTo>
                <a:lnTo>
                  <a:pt x="886" y="926"/>
                </a:lnTo>
                <a:lnTo>
                  <a:pt x="886" y="926"/>
                </a:lnTo>
                <a:cubicBezTo>
                  <a:pt x="929" y="926"/>
                  <a:pt x="962" y="892"/>
                  <a:pt x="962" y="850"/>
                </a:cubicBezTo>
                <a:lnTo>
                  <a:pt x="962" y="823"/>
                </a:lnTo>
                <a:lnTo>
                  <a:pt x="962" y="823"/>
                </a:lnTo>
                <a:cubicBezTo>
                  <a:pt x="962" y="798"/>
                  <a:pt x="949" y="776"/>
                  <a:pt x="930" y="762"/>
                </a:cubicBezTo>
                <a:lnTo>
                  <a:pt x="930" y="762"/>
                </a:lnTo>
                <a:cubicBezTo>
                  <a:pt x="949" y="748"/>
                  <a:pt x="962" y="726"/>
                  <a:pt x="962" y="701"/>
                </a:cubicBezTo>
                <a:lnTo>
                  <a:pt x="962" y="674"/>
                </a:lnTo>
                <a:lnTo>
                  <a:pt x="962" y="674"/>
                </a:lnTo>
                <a:cubicBezTo>
                  <a:pt x="962" y="649"/>
                  <a:pt x="949" y="626"/>
                  <a:pt x="930" y="612"/>
                </a:cubicBezTo>
                <a:lnTo>
                  <a:pt x="930" y="612"/>
                </a:lnTo>
                <a:cubicBezTo>
                  <a:pt x="949" y="598"/>
                  <a:pt x="962" y="576"/>
                  <a:pt x="962" y="551"/>
                </a:cubicBezTo>
                <a:lnTo>
                  <a:pt x="962" y="524"/>
                </a:lnTo>
                <a:lnTo>
                  <a:pt x="962" y="524"/>
                </a:lnTo>
                <a:cubicBezTo>
                  <a:pt x="962" y="499"/>
                  <a:pt x="949" y="476"/>
                  <a:pt x="930" y="462"/>
                </a:cubicBezTo>
                <a:lnTo>
                  <a:pt x="930" y="462"/>
                </a:lnTo>
                <a:cubicBezTo>
                  <a:pt x="949" y="449"/>
                  <a:pt x="962" y="427"/>
                  <a:pt x="962" y="401"/>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23" name="Freeform 22">
            <a:extLst>
              <a:ext uri="{FF2B5EF4-FFF2-40B4-BE49-F238E27FC236}">
                <a16:creationId xmlns:a16="http://schemas.microsoft.com/office/drawing/2014/main" id="{E7331362-3E46-0C43-A85F-DFFC2E2FD382}"/>
              </a:ext>
            </a:extLst>
          </p:cNvPr>
          <p:cNvSpPr>
            <a:spLocks noChangeArrowheads="1"/>
          </p:cNvSpPr>
          <p:nvPr/>
        </p:nvSpPr>
        <p:spPr bwMode="auto">
          <a:xfrm>
            <a:off x="1369234" y="3330127"/>
            <a:ext cx="665745" cy="666782"/>
          </a:xfrm>
          <a:custGeom>
            <a:avLst/>
            <a:gdLst>
              <a:gd name="connsiteX0" fmla="*/ 971410 w 1331490"/>
              <a:gd name="connsiteY0" fmla="*/ 833321 h 1333564"/>
              <a:gd name="connsiteX1" fmla="*/ 833348 w 1331490"/>
              <a:gd name="connsiteY1" fmla="*/ 970545 h 1333564"/>
              <a:gd name="connsiteX2" fmla="*/ 1130616 w 1331490"/>
              <a:gd name="connsiteY2" fmla="*/ 1269942 h 1333564"/>
              <a:gd name="connsiteX3" fmla="*/ 1267435 w 1331490"/>
              <a:gd name="connsiteY3" fmla="*/ 1269942 h 1333564"/>
              <a:gd name="connsiteX4" fmla="*/ 1267435 w 1331490"/>
              <a:gd name="connsiteY4" fmla="*/ 1131471 h 1333564"/>
              <a:gd name="connsiteX5" fmla="*/ 873149 w 1331490"/>
              <a:gd name="connsiteY5" fmla="*/ 734770 h 1333564"/>
              <a:gd name="connsiteX6" fmla="*/ 735087 w 1331490"/>
              <a:gd name="connsiteY6" fmla="*/ 873241 h 1333564"/>
              <a:gd name="connsiteX7" fmla="*/ 807228 w 1331490"/>
              <a:gd name="connsiteY7" fmla="*/ 946843 h 1333564"/>
              <a:gd name="connsiteX8" fmla="*/ 946534 w 1331490"/>
              <a:gd name="connsiteY8" fmla="*/ 808372 h 1333564"/>
              <a:gd name="connsiteX9" fmla="*/ 799765 w 1331490"/>
              <a:gd name="connsiteY9" fmla="*/ 661168 h 1333564"/>
              <a:gd name="connsiteX10" fmla="*/ 738819 w 1331490"/>
              <a:gd name="connsiteY10" fmla="*/ 738512 h 1333564"/>
              <a:gd name="connsiteX11" fmla="*/ 661703 w 1331490"/>
              <a:gd name="connsiteY11" fmla="*/ 800887 h 1333564"/>
              <a:gd name="connsiteX12" fmla="*/ 710211 w 1331490"/>
              <a:gd name="connsiteY12" fmla="*/ 848291 h 1333564"/>
              <a:gd name="connsiteX13" fmla="*/ 848273 w 1331490"/>
              <a:gd name="connsiteY13" fmla="*/ 709820 h 1333564"/>
              <a:gd name="connsiteX14" fmla="*/ 435538 w 1331490"/>
              <a:gd name="connsiteY14" fmla="*/ 365303 h 1333564"/>
              <a:gd name="connsiteX15" fmla="*/ 388481 w 1331490"/>
              <a:gd name="connsiteY15" fmla="*/ 383780 h 1333564"/>
              <a:gd name="connsiteX16" fmla="*/ 388481 w 1331490"/>
              <a:gd name="connsiteY16" fmla="*/ 477395 h 1333564"/>
              <a:gd name="connsiteX17" fmla="*/ 435538 w 1331490"/>
              <a:gd name="connsiteY17" fmla="*/ 497104 h 1333564"/>
              <a:gd name="connsiteX18" fmla="*/ 482594 w 1331490"/>
              <a:gd name="connsiteY18" fmla="*/ 477395 h 1333564"/>
              <a:gd name="connsiteX19" fmla="*/ 501169 w 1331490"/>
              <a:gd name="connsiteY19" fmla="*/ 430587 h 1333564"/>
              <a:gd name="connsiteX20" fmla="*/ 482594 w 1331490"/>
              <a:gd name="connsiteY20" fmla="*/ 383780 h 1333564"/>
              <a:gd name="connsiteX21" fmla="*/ 435538 w 1331490"/>
              <a:gd name="connsiteY21" fmla="*/ 365303 h 1333564"/>
              <a:gd name="connsiteX22" fmla="*/ 435538 w 1331490"/>
              <a:gd name="connsiteY22" fmla="*/ 329581 h 1333564"/>
              <a:gd name="connsiteX23" fmla="*/ 507361 w 1331490"/>
              <a:gd name="connsiteY23" fmla="*/ 360376 h 1333564"/>
              <a:gd name="connsiteX24" fmla="*/ 537081 w 1331490"/>
              <a:gd name="connsiteY24" fmla="*/ 430587 h 1333564"/>
              <a:gd name="connsiteX25" fmla="*/ 507361 w 1331490"/>
              <a:gd name="connsiteY25" fmla="*/ 502031 h 1333564"/>
              <a:gd name="connsiteX26" fmla="*/ 435538 w 1331490"/>
              <a:gd name="connsiteY26" fmla="*/ 531593 h 1333564"/>
              <a:gd name="connsiteX27" fmla="*/ 363715 w 1331490"/>
              <a:gd name="connsiteY27" fmla="*/ 502031 h 1333564"/>
              <a:gd name="connsiteX28" fmla="*/ 363715 w 1331490"/>
              <a:gd name="connsiteY28" fmla="*/ 360376 h 1333564"/>
              <a:gd name="connsiteX29" fmla="*/ 435538 w 1331490"/>
              <a:gd name="connsiteY29" fmla="*/ 329581 h 1333564"/>
              <a:gd name="connsiteX30" fmla="*/ 419680 w 1331490"/>
              <a:gd name="connsiteY30" fmla="*/ 239230 h 1333564"/>
              <a:gd name="connsiteX31" fmla="*/ 414717 w 1331490"/>
              <a:gd name="connsiteY31" fmla="*/ 241712 h 1333564"/>
              <a:gd name="connsiteX32" fmla="*/ 406031 w 1331490"/>
              <a:gd name="connsiteY32" fmla="*/ 264047 h 1333564"/>
              <a:gd name="connsiteX33" fmla="*/ 382455 w 1331490"/>
              <a:gd name="connsiteY33" fmla="*/ 288864 h 1333564"/>
              <a:gd name="connsiteX34" fmla="*/ 371287 w 1331490"/>
              <a:gd name="connsiteY34" fmla="*/ 292587 h 1333564"/>
              <a:gd name="connsiteX35" fmla="*/ 336543 w 1331490"/>
              <a:gd name="connsiteY35" fmla="*/ 293828 h 1333564"/>
              <a:gd name="connsiteX36" fmla="*/ 314208 w 1331490"/>
              <a:gd name="connsiteY36" fmla="*/ 282660 h 1333564"/>
              <a:gd name="connsiteX37" fmla="*/ 309244 w 1331490"/>
              <a:gd name="connsiteY37" fmla="*/ 283901 h 1333564"/>
              <a:gd name="connsiteX38" fmla="*/ 289391 w 1331490"/>
              <a:gd name="connsiteY38" fmla="*/ 304995 h 1333564"/>
              <a:gd name="connsiteX39" fmla="*/ 288150 w 1331490"/>
              <a:gd name="connsiteY39" fmla="*/ 309959 h 1333564"/>
              <a:gd name="connsiteX40" fmla="*/ 299317 w 1331490"/>
              <a:gd name="connsiteY40" fmla="*/ 331053 h 1333564"/>
              <a:gd name="connsiteX41" fmla="*/ 299317 w 1331490"/>
              <a:gd name="connsiteY41" fmla="*/ 364556 h 1333564"/>
              <a:gd name="connsiteX42" fmla="*/ 293113 w 1331490"/>
              <a:gd name="connsiteY42" fmla="*/ 376965 h 1333564"/>
              <a:gd name="connsiteX43" fmla="*/ 269537 w 1331490"/>
              <a:gd name="connsiteY43" fmla="*/ 401782 h 1333564"/>
              <a:gd name="connsiteX44" fmla="*/ 247202 w 1331490"/>
              <a:gd name="connsiteY44" fmla="*/ 409227 h 1333564"/>
              <a:gd name="connsiteX45" fmla="*/ 243479 w 1331490"/>
              <a:gd name="connsiteY45" fmla="*/ 414190 h 1333564"/>
              <a:gd name="connsiteX46" fmla="*/ 243479 w 1331490"/>
              <a:gd name="connsiteY46" fmla="*/ 442730 h 1333564"/>
              <a:gd name="connsiteX47" fmla="*/ 247202 w 1331490"/>
              <a:gd name="connsiteY47" fmla="*/ 447693 h 1333564"/>
              <a:gd name="connsiteX48" fmla="*/ 269537 w 1331490"/>
              <a:gd name="connsiteY48" fmla="*/ 455139 h 1333564"/>
              <a:gd name="connsiteX49" fmla="*/ 293113 w 1331490"/>
              <a:gd name="connsiteY49" fmla="*/ 478715 h 1333564"/>
              <a:gd name="connsiteX50" fmla="*/ 299317 w 1331490"/>
              <a:gd name="connsiteY50" fmla="*/ 491123 h 1333564"/>
              <a:gd name="connsiteX51" fmla="*/ 299317 w 1331490"/>
              <a:gd name="connsiteY51" fmla="*/ 525867 h 1333564"/>
              <a:gd name="connsiteX52" fmla="*/ 288150 w 1331490"/>
              <a:gd name="connsiteY52" fmla="*/ 546962 h 1333564"/>
              <a:gd name="connsiteX53" fmla="*/ 289391 w 1331490"/>
              <a:gd name="connsiteY53" fmla="*/ 551925 h 1333564"/>
              <a:gd name="connsiteX54" fmla="*/ 309244 w 1331490"/>
              <a:gd name="connsiteY54" fmla="*/ 571779 h 1333564"/>
              <a:gd name="connsiteX55" fmla="*/ 314208 w 1331490"/>
              <a:gd name="connsiteY55" fmla="*/ 573020 h 1333564"/>
              <a:gd name="connsiteX56" fmla="*/ 336543 w 1331490"/>
              <a:gd name="connsiteY56" fmla="*/ 563093 h 1333564"/>
              <a:gd name="connsiteX57" fmla="*/ 353915 w 1331490"/>
              <a:gd name="connsiteY57" fmla="*/ 559370 h 1333564"/>
              <a:gd name="connsiteX58" fmla="*/ 371287 w 1331490"/>
              <a:gd name="connsiteY58" fmla="*/ 563093 h 1333564"/>
              <a:gd name="connsiteX59" fmla="*/ 382455 w 1331490"/>
              <a:gd name="connsiteY59" fmla="*/ 568056 h 1333564"/>
              <a:gd name="connsiteX60" fmla="*/ 406031 w 1331490"/>
              <a:gd name="connsiteY60" fmla="*/ 591633 h 1333564"/>
              <a:gd name="connsiteX61" fmla="*/ 414717 w 1331490"/>
              <a:gd name="connsiteY61" fmla="*/ 615209 h 1333564"/>
              <a:gd name="connsiteX62" fmla="*/ 419680 w 1331490"/>
              <a:gd name="connsiteY62" fmla="*/ 617690 h 1333564"/>
              <a:gd name="connsiteX63" fmla="*/ 446979 w 1331490"/>
              <a:gd name="connsiteY63" fmla="*/ 617690 h 1333564"/>
              <a:gd name="connsiteX64" fmla="*/ 451943 w 1331490"/>
              <a:gd name="connsiteY64" fmla="*/ 615209 h 1333564"/>
              <a:gd name="connsiteX65" fmla="*/ 460628 w 1331490"/>
              <a:gd name="connsiteY65" fmla="*/ 591633 h 1333564"/>
              <a:gd name="connsiteX66" fmla="*/ 484205 w 1331490"/>
              <a:gd name="connsiteY66" fmla="*/ 568056 h 1333564"/>
              <a:gd name="connsiteX67" fmla="*/ 496613 w 1331490"/>
              <a:gd name="connsiteY67" fmla="*/ 563093 h 1333564"/>
              <a:gd name="connsiteX68" fmla="*/ 530116 w 1331490"/>
              <a:gd name="connsiteY68" fmla="*/ 563093 h 1333564"/>
              <a:gd name="connsiteX69" fmla="*/ 552452 w 1331490"/>
              <a:gd name="connsiteY69" fmla="*/ 573020 h 1333564"/>
              <a:gd name="connsiteX70" fmla="*/ 557415 w 1331490"/>
              <a:gd name="connsiteY70" fmla="*/ 571779 h 1333564"/>
              <a:gd name="connsiteX71" fmla="*/ 577269 w 1331490"/>
              <a:gd name="connsiteY71" fmla="*/ 551925 h 1333564"/>
              <a:gd name="connsiteX72" fmla="*/ 578510 w 1331490"/>
              <a:gd name="connsiteY72" fmla="*/ 546962 h 1333564"/>
              <a:gd name="connsiteX73" fmla="*/ 568583 w 1331490"/>
              <a:gd name="connsiteY73" fmla="*/ 525867 h 1333564"/>
              <a:gd name="connsiteX74" fmla="*/ 568583 w 1331490"/>
              <a:gd name="connsiteY74" fmla="*/ 491123 h 1333564"/>
              <a:gd name="connsiteX75" fmla="*/ 573546 w 1331490"/>
              <a:gd name="connsiteY75" fmla="*/ 478715 h 1333564"/>
              <a:gd name="connsiteX76" fmla="*/ 597122 w 1331490"/>
              <a:gd name="connsiteY76" fmla="*/ 455139 h 1333564"/>
              <a:gd name="connsiteX77" fmla="*/ 619458 w 1331490"/>
              <a:gd name="connsiteY77" fmla="*/ 447693 h 1333564"/>
              <a:gd name="connsiteX78" fmla="*/ 623180 w 1331490"/>
              <a:gd name="connsiteY78" fmla="*/ 442730 h 1333564"/>
              <a:gd name="connsiteX79" fmla="*/ 623180 w 1331490"/>
              <a:gd name="connsiteY79" fmla="*/ 414190 h 1333564"/>
              <a:gd name="connsiteX80" fmla="*/ 619458 w 1331490"/>
              <a:gd name="connsiteY80" fmla="*/ 409227 h 1333564"/>
              <a:gd name="connsiteX81" fmla="*/ 597122 w 1331490"/>
              <a:gd name="connsiteY81" fmla="*/ 401782 h 1333564"/>
              <a:gd name="connsiteX82" fmla="*/ 573546 w 1331490"/>
              <a:gd name="connsiteY82" fmla="*/ 376965 h 1333564"/>
              <a:gd name="connsiteX83" fmla="*/ 568583 w 1331490"/>
              <a:gd name="connsiteY83" fmla="*/ 364556 h 1333564"/>
              <a:gd name="connsiteX84" fmla="*/ 568583 w 1331490"/>
              <a:gd name="connsiteY84" fmla="*/ 331053 h 1333564"/>
              <a:gd name="connsiteX85" fmla="*/ 578510 w 1331490"/>
              <a:gd name="connsiteY85" fmla="*/ 309959 h 1333564"/>
              <a:gd name="connsiteX86" fmla="*/ 577269 w 1331490"/>
              <a:gd name="connsiteY86" fmla="*/ 304995 h 1333564"/>
              <a:gd name="connsiteX87" fmla="*/ 557415 w 1331490"/>
              <a:gd name="connsiteY87" fmla="*/ 283901 h 1333564"/>
              <a:gd name="connsiteX88" fmla="*/ 552452 w 1331490"/>
              <a:gd name="connsiteY88" fmla="*/ 282660 h 1333564"/>
              <a:gd name="connsiteX89" fmla="*/ 530116 w 1331490"/>
              <a:gd name="connsiteY89" fmla="*/ 293828 h 1333564"/>
              <a:gd name="connsiteX90" fmla="*/ 496613 w 1331490"/>
              <a:gd name="connsiteY90" fmla="*/ 292587 h 1333564"/>
              <a:gd name="connsiteX91" fmla="*/ 484205 w 1331490"/>
              <a:gd name="connsiteY91" fmla="*/ 288864 h 1333564"/>
              <a:gd name="connsiteX92" fmla="*/ 460628 w 1331490"/>
              <a:gd name="connsiteY92" fmla="*/ 264047 h 1333564"/>
              <a:gd name="connsiteX93" fmla="*/ 451943 w 1331490"/>
              <a:gd name="connsiteY93" fmla="*/ 241712 h 1333564"/>
              <a:gd name="connsiteX94" fmla="*/ 446979 w 1331490"/>
              <a:gd name="connsiteY94" fmla="*/ 239230 h 1333564"/>
              <a:gd name="connsiteX95" fmla="*/ 419680 w 1331490"/>
              <a:gd name="connsiteY95" fmla="*/ 203245 h 1333564"/>
              <a:gd name="connsiteX96" fmla="*/ 446979 w 1331490"/>
              <a:gd name="connsiteY96" fmla="*/ 203245 h 1333564"/>
              <a:gd name="connsiteX97" fmla="*/ 484205 w 1331490"/>
              <a:gd name="connsiteY97" fmla="*/ 229303 h 1333564"/>
              <a:gd name="connsiteX98" fmla="*/ 492891 w 1331490"/>
              <a:gd name="connsiteY98" fmla="*/ 252879 h 1333564"/>
              <a:gd name="connsiteX99" fmla="*/ 496613 w 1331490"/>
              <a:gd name="connsiteY99" fmla="*/ 255361 h 1333564"/>
              <a:gd name="connsiteX100" fmla="*/ 511504 w 1331490"/>
              <a:gd name="connsiteY100" fmla="*/ 261565 h 1333564"/>
              <a:gd name="connsiteX101" fmla="*/ 515226 w 1331490"/>
              <a:gd name="connsiteY101" fmla="*/ 261565 h 1333564"/>
              <a:gd name="connsiteX102" fmla="*/ 536321 w 1331490"/>
              <a:gd name="connsiteY102" fmla="*/ 251639 h 1333564"/>
              <a:gd name="connsiteX103" fmla="*/ 582232 w 1331490"/>
              <a:gd name="connsiteY103" fmla="*/ 259084 h 1333564"/>
              <a:gd name="connsiteX104" fmla="*/ 602086 w 1331490"/>
              <a:gd name="connsiteY104" fmla="*/ 278937 h 1333564"/>
              <a:gd name="connsiteX105" fmla="*/ 609531 w 1331490"/>
              <a:gd name="connsiteY105" fmla="*/ 323608 h 1333564"/>
              <a:gd name="connsiteX106" fmla="*/ 599604 w 1331490"/>
              <a:gd name="connsiteY106" fmla="*/ 345943 h 1333564"/>
              <a:gd name="connsiteX107" fmla="*/ 599604 w 1331490"/>
              <a:gd name="connsiteY107" fmla="*/ 350907 h 1333564"/>
              <a:gd name="connsiteX108" fmla="*/ 605808 w 1331490"/>
              <a:gd name="connsiteY108" fmla="*/ 364556 h 1333564"/>
              <a:gd name="connsiteX109" fmla="*/ 609531 w 1331490"/>
              <a:gd name="connsiteY109" fmla="*/ 369520 h 1333564"/>
              <a:gd name="connsiteX110" fmla="*/ 631866 w 1331490"/>
              <a:gd name="connsiteY110" fmla="*/ 376965 h 1333564"/>
              <a:gd name="connsiteX111" fmla="*/ 657924 w 1331490"/>
              <a:gd name="connsiteY111" fmla="*/ 414190 h 1333564"/>
              <a:gd name="connsiteX112" fmla="*/ 657924 w 1331490"/>
              <a:gd name="connsiteY112" fmla="*/ 442730 h 1333564"/>
              <a:gd name="connsiteX113" fmla="*/ 631866 w 1331490"/>
              <a:gd name="connsiteY113" fmla="*/ 479956 h 1333564"/>
              <a:gd name="connsiteX114" fmla="*/ 609531 w 1331490"/>
              <a:gd name="connsiteY114" fmla="*/ 487401 h 1333564"/>
              <a:gd name="connsiteX115" fmla="*/ 605808 w 1331490"/>
              <a:gd name="connsiteY115" fmla="*/ 491123 h 1333564"/>
              <a:gd name="connsiteX116" fmla="*/ 599604 w 1331490"/>
              <a:gd name="connsiteY116" fmla="*/ 506014 h 1333564"/>
              <a:gd name="connsiteX117" fmla="*/ 599604 w 1331490"/>
              <a:gd name="connsiteY117" fmla="*/ 509736 h 1333564"/>
              <a:gd name="connsiteX118" fmla="*/ 609531 w 1331490"/>
              <a:gd name="connsiteY118" fmla="*/ 532072 h 1333564"/>
              <a:gd name="connsiteX119" fmla="*/ 602086 w 1331490"/>
              <a:gd name="connsiteY119" fmla="*/ 576742 h 1333564"/>
              <a:gd name="connsiteX120" fmla="*/ 582232 w 1331490"/>
              <a:gd name="connsiteY120" fmla="*/ 597837 h 1333564"/>
              <a:gd name="connsiteX121" fmla="*/ 536321 w 1331490"/>
              <a:gd name="connsiteY121" fmla="*/ 605282 h 1333564"/>
              <a:gd name="connsiteX122" fmla="*/ 515226 w 1331490"/>
              <a:gd name="connsiteY122" fmla="*/ 594114 h 1333564"/>
              <a:gd name="connsiteX123" fmla="*/ 511504 w 1331490"/>
              <a:gd name="connsiteY123" fmla="*/ 595355 h 1333564"/>
              <a:gd name="connsiteX124" fmla="*/ 496613 w 1331490"/>
              <a:gd name="connsiteY124" fmla="*/ 600319 h 1333564"/>
              <a:gd name="connsiteX125" fmla="*/ 492891 w 1331490"/>
              <a:gd name="connsiteY125" fmla="*/ 604041 h 1333564"/>
              <a:gd name="connsiteX126" fmla="*/ 484205 w 1331490"/>
              <a:gd name="connsiteY126" fmla="*/ 626376 h 1333564"/>
              <a:gd name="connsiteX127" fmla="*/ 446979 w 1331490"/>
              <a:gd name="connsiteY127" fmla="*/ 652434 h 1333564"/>
              <a:gd name="connsiteX128" fmla="*/ 419680 w 1331490"/>
              <a:gd name="connsiteY128" fmla="*/ 652434 h 1333564"/>
              <a:gd name="connsiteX129" fmla="*/ 382455 w 1331490"/>
              <a:gd name="connsiteY129" fmla="*/ 626376 h 1333564"/>
              <a:gd name="connsiteX130" fmla="*/ 373769 w 1331490"/>
              <a:gd name="connsiteY130" fmla="*/ 604041 h 1333564"/>
              <a:gd name="connsiteX131" fmla="*/ 371287 w 1331490"/>
              <a:gd name="connsiteY131" fmla="*/ 600319 h 1333564"/>
              <a:gd name="connsiteX132" fmla="*/ 355156 w 1331490"/>
              <a:gd name="connsiteY132" fmla="*/ 595355 h 1333564"/>
              <a:gd name="connsiteX133" fmla="*/ 351433 w 1331490"/>
              <a:gd name="connsiteY133" fmla="*/ 594114 h 1333564"/>
              <a:gd name="connsiteX134" fmla="*/ 329098 w 1331490"/>
              <a:gd name="connsiteY134" fmla="*/ 605282 h 1333564"/>
              <a:gd name="connsiteX135" fmla="*/ 284427 w 1331490"/>
              <a:gd name="connsiteY135" fmla="*/ 597837 h 1333564"/>
              <a:gd name="connsiteX136" fmla="*/ 264574 w 1331490"/>
              <a:gd name="connsiteY136" fmla="*/ 576742 h 1333564"/>
              <a:gd name="connsiteX137" fmla="*/ 257128 w 1331490"/>
              <a:gd name="connsiteY137" fmla="*/ 532072 h 1333564"/>
              <a:gd name="connsiteX138" fmla="*/ 267055 w 1331490"/>
              <a:gd name="connsiteY138" fmla="*/ 509736 h 1333564"/>
              <a:gd name="connsiteX139" fmla="*/ 267055 w 1331490"/>
              <a:gd name="connsiteY139" fmla="*/ 506014 h 1333564"/>
              <a:gd name="connsiteX140" fmla="*/ 260851 w 1331490"/>
              <a:gd name="connsiteY140" fmla="*/ 491123 h 1333564"/>
              <a:gd name="connsiteX141" fmla="*/ 257128 w 1331490"/>
              <a:gd name="connsiteY141" fmla="*/ 487401 h 1333564"/>
              <a:gd name="connsiteX142" fmla="*/ 234793 w 1331490"/>
              <a:gd name="connsiteY142" fmla="*/ 479956 h 1333564"/>
              <a:gd name="connsiteX143" fmla="*/ 208735 w 1331490"/>
              <a:gd name="connsiteY143" fmla="*/ 442730 h 1333564"/>
              <a:gd name="connsiteX144" fmla="*/ 208735 w 1331490"/>
              <a:gd name="connsiteY144" fmla="*/ 414190 h 1333564"/>
              <a:gd name="connsiteX145" fmla="*/ 234793 w 1331490"/>
              <a:gd name="connsiteY145" fmla="*/ 376965 h 1333564"/>
              <a:gd name="connsiteX146" fmla="*/ 257128 w 1331490"/>
              <a:gd name="connsiteY146" fmla="*/ 369520 h 1333564"/>
              <a:gd name="connsiteX147" fmla="*/ 260851 w 1331490"/>
              <a:gd name="connsiteY147" fmla="*/ 364556 h 1333564"/>
              <a:gd name="connsiteX148" fmla="*/ 267055 w 1331490"/>
              <a:gd name="connsiteY148" fmla="*/ 350907 h 1333564"/>
              <a:gd name="connsiteX149" fmla="*/ 267055 w 1331490"/>
              <a:gd name="connsiteY149" fmla="*/ 345943 h 1333564"/>
              <a:gd name="connsiteX150" fmla="*/ 257128 w 1331490"/>
              <a:gd name="connsiteY150" fmla="*/ 323608 h 1333564"/>
              <a:gd name="connsiteX151" fmla="*/ 264574 w 1331490"/>
              <a:gd name="connsiteY151" fmla="*/ 278937 h 1333564"/>
              <a:gd name="connsiteX152" fmla="*/ 284427 w 1331490"/>
              <a:gd name="connsiteY152" fmla="*/ 259084 h 1333564"/>
              <a:gd name="connsiteX153" fmla="*/ 329098 w 1331490"/>
              <a:gd name="connsiteY153" fmla="*/ 251639 h 1333564"/>
              <a:gd name="connsiteX154" fmla="*/ 351433 w 1331490"/>
              <a:gd name="connsiteY154" fmla="*/ 261565 h 1333564"/>
              <a:gd name="connsiteX155" fmla="*/ 355156 w 1331490"/>
              <a:gd name="connsiteY155" fmla="*/ 261565 h 1333564"/>
              <a:gd name="connsiteX156" fmla="*/ 371287 w 1331490"/>
              <a:gd name="connsiteY156" fmla="*/ 255361 h 1333564"/>
              <a:gd name="connsiteX157" fmla="*/ 373769 w 1331490"/>
              <a:gd name="connsiteY157" fmla="*/ 252879 h 1333564"/>
              <a:gd name="connsiteX158" fmla="*/ 382455 w 1331490"/>
              <a:gd name="connsiteY158" fmla="*/ 229303 h 1333564"/>
              <a:gd name="connsiteX159" fmla="*/ 419680 w 1331490"/>
              <a:gd name="connsiteY159" fmla="*/ 203245 h 1333564"/>
              <a:gd name="connsiteX160" fmla="*/ 436448 w 1331490"/>
              <a:gd name="connsiteY160" fmla="*/ 117240 h 1333564"/>
              <a:gd name="connsiteX161" fmla="*/ 211731 w 1331490"/>
              <a:gd name="connsiteY161" fmla="*/ 209328 h 1333564"/>
              <a:gd name="connsiteX162" fmla="*/ 211731 w 1331490"/>
              <a:gd name="connsiteY162" fmla="*/ 656083 h 1333564"/>
              <a:gd name="connsiteX163" fmla="*/ 436448 w 1331490"/>
              <a:gd name="connsiteY163" fmla="*/ 748172 h 1333564"/>
              <a:gd name="connsiteX164" fmla="*/ 661164 w 1331490"/>
              <a:gd name="connsiteY164" fmla="*/ 656083 h 1333564"/>
              <a:gd name="connsiteX165" fmla="*/ 753547 w 1331490"/>
              <a:gd name="connsiteY165" fmla="*/ 432084 h 1333564"/>
              <a:gd name="connsiteX166" fmla="*/ 661164 w 1331490"/>
              <a:gd name="connsiteY166" fmla="*/ 209328 h 1333564"/>
              <a:gd name="connsiteX167" fmla="*/ 436448 w 1331490"/>
              <a:gd name="connsiteY167" fmla="*/ 117240 h 1333564"/>
              <a:gd name="connsiteX168" fmla="*/ 436448 w 1331490"/>
              <a:gd name="connsiteY168" fmla="*/ 82395 h 1333564"/>
              <a:gd name="connsiteX169" fmla="*/ 686133 w 1331490"/>
              <a:gd name="connsiteY169" fmla="*/ 184440 h 1333564"/>
              <a:gd name="connsiteX170" fmla="*/ 789752 w 1331490"/>
              <a:gd name="connsiteY170" fmla="*/ 432084 h 1333564"/>
              <a:gd name="connsiteX171" fmla="*/ 686133 w 1331490"/>
              <a:gd name="connsiteY171" fmla="*/ 680972 h 1333564"/>
              <a:gd name="connsiteX172" fmla="*/ 436448 w 1331490"/>
              <a:gd name="connsiteY172" fmla="*/ 784261 h 1333564"/>
              <a:gd name="connsiteX173" fmla="*/ 186763 w 1331490"/>
              <a:gd name="connsiteY173" fmla="*/ 680972 h 1333564"/>
              <a:gd name="connsiteX174" fmla="*/ 186763 w 1331490"/>
              <a:gd name="connsiteY174" fmla="*/ 184440 h 1333564"/>
              <a:gd name="connsiteX175" fmla="*/ 436448 w 1331490"/>
              <a:gd name="connsiteY175" fmla="*/ 82395 h 1333564"/>
              <a:gd name="connsiteX176" fmla="*/ 432843 w 1331490"/>
              <a:gd name="connsiteY176" fmla="*/ 34930 h 1333564"/>
              <a:gd name="connsiteX177" fmla="*/ 151744 w 1331490"/>
              <a:gd name="connsiteY177" fmla="*/ 152194 h 1333564"/>
              <a:gd name="connsiteX178" fmla="*/ 34827 w 1331490"/>
              <a:gd name="connsiteY178" fmla="*/ 431631 h 1333564"/>
              <a:gd name="connsiteX179" fmla="*/ 151744 w 1331490"/>
              <a:gd name="connsiteY179" fmla="*/ 713563 h 1333564"/>
              <a:gd name="connsiteX180" fmla="*/ 432843 w 1331490"/>
              <a:gd name="connsiteY180" fmla="*/ 830827 h 1333564"/>
              <a:gd name="connsiteX181" fmla="*/ 713943 w 1331490"/>
              <a:gd name="connsiteY181" fmla="*/ 713563 h 1333564"/>
              <a:gd name="connsiteX182" fmla="*/ 830860 w 1331490"/>
              <a:gd name="connsiteY182" fmla="*/ 431631 h 1333564"/>
              <a:gd name="connsiteX183" fmla="*/ 713943 w 1331490"/>
              <a:gd name="connsiteY183" fmla="*/ 152194 h 1333564"/>
              <a:gd name="connsiteX184" fmla="*/ 432843 w 1331490"/>
              <a:gd name="connsiteY184" fmla="*/ 34930 h 1333564"/>
              <a:gd name="connsiteX185" fmla="*/ 432843 w 1331490"/>
              <a:gd name="connsiteY185" fmla="*/ 0 h 1333564"/>
              <a:gd name="connsiteX186" fmla="*/ 738819 w 1331490"/>
              <a:gd name="connsiteY186" fmla="*/ 125996 h 1333564"/>
              <a:gd name="connsiteX187" fmla="*/ 865687 w 1331490"/>
              <a:gd name="connsiteY187" fmla="*/ 431631 h 1333564"/>
              <a:gd name="connsiteX188" fmla="*/ 818422 w 1331490"/>
              <a:gd name="connsiteY188" fmla="*/ 629981 h 1333564"/>
              <a:gd name="connsiteX189" fmla="*/ 1292311 w 1331490"/>
              <a:gd name="connsiteY189" fmla="*/ 1106521 h 1333564"/>
              <a:gd name="connsiteX190" fmla="*/ 1292311 w 1331490"/>
              <a:gd name="connsiteY190" fmla="*/ 1294892 h 1333564"/>
              <a:gd name="connsiteX191" fmla="*/ 1199026 w 1331490"/>
              <a:gd name="connsiteY191" fmla="*/ 1333564 h 1333564"/>
              <a:gd name="connsiteX192" fmla="*/ 1104497 w 1331490"/>
              <a:gd name="connsiteY192" fmla="*/ 1294892 h 1333564"/>
              <a:gd name="connsiteX193" fmla="*/ 630608 w 1331490"/>
              <a:gd name="connsiteY193" fmla="*/ 818352 h 1333564"/>
              <a:gd name="connsiteX194" fmla="*/ 432843 w 1331490"/>
              <a:gd name="connsiteY194" fmla="*/ 865756 h 1333564"/>
              <a:gd name="connsiteX195" fmla="*/ 126868 w 1331490"/>
              <a:gd name="connsiteY195" fmla="*/ 738512 h 1333564"/>
              <a:gd name="connsiteX196" fmla="*/ 0 w 1331490"/>
              <a:gd name="connsiteY196" fmla="*/ 431631 h 1333564"/>
              <a:gd name="connsiteX197" fmla="*/ 126868 w 1331490"/>
              <a:gd name="connsiteY197" fmla="*/ 125996 h 1333564"/>
              <a:gd name="connsiteX198" fmla="*/ 432843 w 1331490"/>
              <a:gd name="connsiteY198" fmla="*/ 0 h 1333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331490" h="1333564">
                <a:moveTo>
                  <a:pt x="971410" y="833321"/>
                </a:moveTo>
                <a:lnTo>
                  <a:pt x="833348" y="970545"/>
                </a:lnTo>
                <a:lnTo>
                  <a:pt x="1130616" y="1269942"/>
                </a:lnTo>
                <a:cubicBezTo>
                  <a:pt x="1167930" y="1307366"/>
                  <a:pt x="1230121" y="1307366"/>
                  <a:pt x="1267435" y="1269942"/>
                </a:cubicBezTo>
                <a:cubicBezTo>
                  <a:pt x="1305993" y="1231270"/>
                  <a:pt x="1305993" y="1170143"/>
                  <a:pt x="1267435" y="1131471"/>
                </a:cubicBezTo>
                <a:close/>
                <a:moveTo>
                  <a:pt x="873149" y="734770"/>
                </a:moveTo>
                <a:lnTo>
                  <a:pt x="735087" y="873241"/>
                </a:lnTo>
                <a:lnTo>
                  <a:pt x="807228" y="946843"/>
                </a:lnTo>
                <a:lnTo>
                  <a:pt x="946534" y="808372"/>
                </a:lnTo>
                <a:close/>
                <a:moveTo>
                  <a:pt x="799765" y="661168"/>
                </a:moveTo>
                <a:cubicBezTo>
                  <a:pt x="782352" y="688613"/>
                  <a:pt x="762451" y="714810"/>
                  <a:pt x="738819" y="738512"/>
                </a:cubicBezTo>
                <a:cubicBezTo>
                  <a:pt x="713943" y="762215"/>
                  <a:pt x="690310" y="783422"/>
                  <a:pt x="661703" y="800887"/>
                </a:cubicBezTo>
                <a:lnTo>
                  <a:pt x="710211" y="848291"/>
                </a:lnTo>
                <a:lnTo>
                  <a:pt x="848273" y="709820"/>
                </a:lnTo>
                <a:close/>
                <a:moveTo>
                  <a:pt x="435538" y="365303"/>
                </a:moveTo>
                <a:cubicBezTo>
                  <a:pt x="418201" y="365303"/>
                  <a:pt x="400865" y="372694"/>
                  <a:pt x="388481" y="383780"/>
                </a:cubicBezTo>
                <a:cubicBezTo>
                  <a:pt x="362476" y="409647"/>
                  <a:pt x="362476" y="451528"/>
                  <a:pt x="388481" y="477395"/>
                </a:cubicBezTo>
                <a:cubicBezTo>
                  <a:pt x="400865" y="489713"/>
                  <a:pt x="418201" y="497104"/>
                  <a:pt x="435538" y="497104"/>
                </a:cubicBezTo>
                <a:cubicBezTo>
                  <a:pt x="452874" y="497104"/>
                  <a:pt x="470211" y="489713"/>
                  <a:pt x="482594" y="477395"/>
                </a:cubicBezTo>
                <a:cubicBezTo>
                  <a:pt x="494978" y="465077"/>
                  <a:pt x="501169" y="449064"/>
                  <a:pt x="501169" y="430587"/>
                </a:cubicBezTo>
                <a:cubicBezTo>
                  <a:pt x="501169" y="413342"/>
                  <a:pt x="494978" y="397329"/>
                  <a:pt x="482594" y="383780"/>
                </a:cubicBezTo>
                <a:cubicBezTo>
                  <a:pt x="470211" y="372694"/>
                  <a:pt x="452874" y="365303"/>
                  <a:pt x="435538" y="365303"/>
                </a:cubicBezTo>
                <a:close/>
                <a:moveTo>
                  <a:pt x="435538" y="329581"/>
                </a:moveTo>
                <a:cubicBezTo>
                  <a:pt x="462781" y="329581"/>
                  <a:pt x="487548" y="340667"/>
                  <a:pt x="507361" y="360376"/>
                </a:cubicBezTo>
                <a:cubicBezTo>
                  <a:pt x="525936" y="378853"/>
                  <a:pt x="537081" y="404720"/>
                  <a:pt x="537081" y="430587"/>
                </a:cubicBezTo>
                <a:cubicBezTo>
                  <a:pt x="537081" y="457687"/>
                  <a:pt x="525936" y="483554"/>
                  <a:pt x="507361" y="502031"/>
                </a:cubicBezTo>
                <a:cubicBezTo>
                  <a:pt x="487548" y="521739"/>
                  <a:pt x="462781" y="531593"/>
                  <a:pt x="435538" y="531593"/>
                </a:cubicBezTo>
                <a:cubicBezTo>
                  <a:pt x="408295" y="531593"/>
                  <a:pt x="382290" y="521739"/>
                  <a:pt x="363715" y="502031"/>
                </a:cubicBezTo>
                <a:cubicBezTo>
                  <a:pt x="324088" y="463845"/>
                  <a:pt x="324088" y="399793"/>
                  <a:pt x="363715" y="360376"/>
                </a:cubicBezTo>
                <a:cubicBezTo>
                  <a:pt x="382290" y="340667"/>
                  <a:pt x="408295" y="329581"/>
                  <a:pt x="435538" y="329581"/>
                </a:cubicBezTo>
                <a:close/>
                <a:moveTo>
                  <a:pt x="419680" y="239230"/>
                </a:moveTo>
                <a:cubicBezTo>
                  <a:pt x="417199" y="239230"/>
                  <a:pt x="415958" y="240471"/>
                  <a:pt x="414717" y="241712"/>
                </a:cubicBezTo>
                <a:lnTo>
                  <a:pt x="406031" y="264047"/>
                </a:lnTo>
                <a:cubicBezTo>
                  <a:pt x="402308" y="275215"/>
                  <a:pt x="393622" y="283901"/>
                  <a:pt x="382455" y="288864"/>
                </a:cubicBezTo>
                <a:cubicBezTo>
                  <a:pt x="378732" y="290105"/>
                  <a:pt x="375010" y="291346"/>
                  <a:pt x="371287" y="292587"/>
                </a:cubicBezTo>
                <a:cubicBezTo>
                  <a:pt x="358878" y="298791"/>
                  <a:pt x="347711" y="298791"/>
                  <a:pt x="336543" y="293828"/>
                </a:cubicBezTo>
                <a:lnTo>
                  <a:pt x="314208" y="282660"/>
                </a:lnTo>
                <a:cubicBezTo>
                  <a:pt x="312967" y="282660"/>
                  <a:pt x="310485" y="282660"/>
                  <a:pt x="309244" y="283901"/>
                </a:cubicBezTo>
                <a:lnTo>
                  <a:pt x="289391" y="304995"/>
                </a:lnTo>
                <a:cubicBezTo>
                  <a:pt x="288150" y="306236"/>
                  <a:pt x="286909" y="307477"/>
                  <a:pt x="288150" y="309959"/>
                </a:cubicBezTo>
                <a:lnTo>
                  <a:pt x="299317" y="331053"/>
                </a:lnTo>
                <a:cubicBezTo>
                  <a:pt x="304281" y="342221"/>
                  <a:pt x="304281" y="354629"/>
                  <a:pt x="299317" y="364556"/>
                </a:cubicBezTo>
                <a:cubicBezTo>
                  <a:pt x="296836" y="369520"/>
                  <a:pt x="294354" y="373242"/>
                  <a:pt x="293113" y="376965"/>
                </a:cubicBezTo>
                <a:cubicBezTo>
                  <a:pt x="289391" y="388132"/>
                  <a:pt x="280705" y="398059"/>
                  <a:pt x="269537" y="401782"/>
                </a:cubicBezTo>
                <a:lnTo>
                  <a:pt x="247202" y="409227"/>
                </a:lnTo>
                <a:cubicBezTo>
                  <a:pt x="244720" y="410468"/>
                  <a:pt x="243479" y="411709"/>
                  <a:pt x="243479" y="414190"/>
                </a:cubicBezTo>
                <a:lnTo>
                  <a:pt x="243479" y="442730"/>
                </a:lnTo>
                <a:cubicBezTo>
                  <a:pt x="243479" y="445212"/>
                  <a:pt x="244720" y="446453"/>
                  <a:pt x="247202" y="447693"/>
                </a:cubicBezTo>
                <a:lnTo>
                  <a:pt x="269537" y="455139"/>
                </a:lnTo>
                <a:cubicBezTo>
                  <a:pt x="280705" y="458861"/>
                  <a:pt x="289391" y="467547"/>
                  <a:pt x="293113" y="478715"/>
                </a:cubicBezTo>
                <a:cubicBezTo>
                  <a:pt x="294354" y="483678"/>
                  <a:pt x="296836" y="487401"/>
                  <a:pt x="299317" y="491123"/>
                </a:cubicBezTo>
                <a:cubicBezTo>
                  <a:pt x="304281" y="502291"/>
                  <a:pt x="304281" y="514700"/>
                  <a:pt x="299317" y="525867"/>
                </a:cubicBezTo>
                <a:lnTo>
                  <a:pt x="288150" y="546962"/>
                </a:lnTo>
                <a:cubicBezTo>
                  <a:pt x="286909" y="548203"/>
                  <a:pt x="288150" y="550684"/>
                  <a:pt x="289391" y="551925"/>
                </a:cubicBezTo>
                <a:lnTo>
                  <a:pt x="309244" y="571779"/>
                </a:lnTo>
                <a:cubicBezTo>
                  <a:pt x="310485" y="574261"/>
                  <a:pt x="312967" y="574261"/>
                  <a:pt x="314208" y="573020"/>
                </a:cubicBezTo>
                <a:lnTo>
                  <a:pt x="336543" y="563093"/>
                </a:lnTo>
                <a:cubicBezTo>
                  <a:pt x="341507" y="560611"/>
                  <a:pt x="347711" y="559370"/>
                  <a:pt x="353915" y="559370"/>
                </a:cubicBezTo>
                <a:cubicBezTo>
                  <a:pt x="358878" y="559370"/>
                  <a:pt x="365083" y="560611"/>
                  <a:pt x="371287" y="563093"/>
                </a:cubicBezTo>
                <a:cubicBezTo>
                  <a:pt x="375010" y="564334"/>
                  <a:pt x="378732" y="566815"/>
                  <a:pt x="382455" y="568056"/>
                </a:cubicBezTo>
                <a:cubicBezTo>
                  <a:pt x="393622" y="571779"/>
                  <a:pt x="402308" y="581706"/>
                  <a:pt x="406031" y="591633"/>
                </a:cubicBezTo>
                <a:lnTo>
                  <a:pt x="414717" y="615209"/>
                </a:lnTo>
                <a:cubicBezTo>
                  <a:pt x="415958" y="616450"/>
                  <a:pt x="417199" y="617690"/>
                  <a:pt x="419680" y="617690"/>
                </a:cubicBezTo>
                <a:lnTo>
                  <a:pt x="446979" y="617690"/>
                </a:lnTo>
                <a:cubicBezTo>
                  <a:pt x="449461" y="617690"/>
                  <a:pt x="450702" y="616450"/>
                  <a:pt x="451943" y="615209"/>
                </a:cubicBezTo>
                <a:lnTo>
                  <a:pt x="460628" y="591633"/>
                </a:lnTo>
                <a:cubicBezTo>
                  <a:pt x="464351" y="581706"/>
                  <a:pt x="471796" y="571779"/>
                  <a:pt x="484205" y="568056"/>
                </a:cubicBezTo>
                <a:cubicBezTo>
                  <a:pt x="487927" y="566815"/>
                  <a:pt x="491650" y="564334"/>
                  <a:pt x="496613" y="563093"/>
                </a:cubicBezTo>
                <a:cubicBezTo>
                  <a:pt x="507781" y="558129"/>
                  <a:pt x="520189" y="558129"/>
                  <a:pt x="530116" y="563093"/>
                </a:cubicBezTo>
                <a:lnTo>
                  <a:pt x="552452" y="573020"/>
                </a:lnTo>
                <a:cubicBezTo>
                  <a:pt x="553693" y="574261"/>
                  <a:pt x="556174" y="574261"/>
                  <a:pt x="557415" y="571779"/>
                </a:cubicBezTo>
                <a:lnTo>
                  <a:pt x="577269" y="551925"/>
                </a:lnTo>
                <a:cubicBezTo>
                  <a:pt x="578510" y="550684"/>
                  <a:pt x="579750" y="548203"/>
                  <a:pt x="578510" y="546962"/>
                </a:cubicBezTo>
                <a:lnTo>
                  <a:pt x="568583" y="525867"/>
                </a:lnTo>
                <a:cubicBezTo>
                  <a:pt x="562379" y="514700"/>
                  <a:pt x="562379" y="502291"/>
                  <a:pt x="568583" y="491123"/>
                </a:cubicBezTo>
                <a:cubicBezTo>
                  <a:pt x="569824" y="487401"/>
                  <a:pt x="572305" y="483678"/>
                  <a:pt x="573546" y="478715"/>
                </a:cubicBezTo>
                <a:cubicBezTo>
                  <a:pt x="577269" y="467547"/>
                  <a:pt x="585955" y="458861"/>
                  <a:pt x="597122" y="455139"/>
                </a:cubicBezTo>
                <a:lnTo>
                  <a:pt x="619458" y="447693"/>
                </a:lnTo>
                <a:cubicBezTo>
                  <a:pt x="621940" y="446453"/>
                  <a:pt x="623180" y="445212"/>
                  <a:pt x="623180" y="442730"/>
                </a:cubicBezTo>
                <a:lnTo>
                  <a:pt x="623180" y="414190"/>
                </a:lnTo>
                <a:cubicBezTo>
                  <a:pt x="623180" y="411709"/>
                  <a:pt x="621940" y="410468"/>
                  <a:pt x="619458" y="409227"/>
                </a:cubicBezTo>
                <a:lnTo>
                  <a:pt x="597122" y="401782"/>
                </a:lnTo>
                <a:cubicBezTo>
                  <a:pt x="585955" y="398059"/>
                  <a:pt x="577269" y="388132"/>
                  <a:pt x="573546" y="376965"/>
                </a:cubicBezTo>
                <a:cubicBezTo>
                  <a:pt x="572305" y="373242"/>
                  <a:pt x="569824" y="369520"/>
                  <a:pt x="568583" y="364556"/>
                </a:cubicBezTo>
                <a:cubicBezTo>
                  <a:pt x="562379" y="354629"/>
                  <a:pt x="562379" y="342221"/>
                  <a:pt x="568583" y="331053"/>
                </a:cubicBezTo>
                <a:lnTo>
                  <a:pt x="578510" y="309959"/>
                </a:lnTo>
                <a:cubicBezTo>
                  <a:pt x="579750" y="307477"/>
                  <a:pt x="578510" y="306236"/>
                  <a:pt x="577269" y="304995"/>
                </a:cubicBezTo>
                <a:lnTo>
                  <a:pt x="557415" y="283901"/>
                </a:lnTo>
                <a:cubicBezTo>
                  <a:pt x="556174" y="282660"/>
                  <a:pt x="553693" y="282660"/>
                  <a:pt x="552452" y="282660"/>
                </a:cubicBezTo>
                <a:lnTo>
                  <a:pt x="530116" y="293828"/>
                </a:lnTo>
                <a:cubicBezTo>
                  <a:pt x="520189" y="298791"/>
                  <a:pt x="507781" y="298791"/>
                  <a:pt x="496613" y="292587"/>
                </a:cubicBezTo>
                <a:cubicBezTo>
                  <a:pt x="491650" y="291346"/>
                  <a:pt x="487927" y="290105"/>
                  <a:pt x="484205" y="288864"/>
                </a:cubicBezTo>
                <a:cubicBezTo>
                  <a:pt x="471796" y="283901"/>
                  <a:pt x="464351" y="275215"/>
                  <a:pt x="460628" y="264047"/>
                </a:cubicBezTo>
                <a:lnTo>
                  <a:pt x="451943" y="241712"/>
                </a:lnTo>
                <a:cubicBezTo>
                  <a:pt x="450702" y="240471"/>
                  <a:pt x="449461" y="239230"/>
                  <a:pt x="446979" y="239230"/>
                </a:cubicBezTo>
                <a:close/>
                <a:moveTo>
                  <a:pt x="419680" y="203245"/>
                </a:moveTo>
                <a:lnTo>
                  <a:pt x="446979" y="203245"/>
                </a:lnTo>
                <a:cubicBezTo>
                  <a:pt x="464351" y="203245"/>
                  <a:pt x="479241" y="214413"/>
                  <a:pt x="484205" y="229303"/>
                </a:cubicBezTo>
                <a:lnTo>
                  <a:pt x="492891" y="252879"/>
                </a:lnTo>
                <a:cubicBezTo>
                  <a:pt x="494132" y="254120"/>
                  <a:pt x="495372" y="255361"/>
                  <a:pt x="496613" y="255361"/>
                </a:cubicBezTo>
                <a:cubicBezTo>
                  <a:pt x="501577" y="257843"/>
                  <a:pt x="505299" y="259084"/>
                  <a:pt x="511504" y="261565"/>
                </a:cubicBezTo>
                <a:cubicBezTo>
                  <a:pt x="511504" y="261565"/>
                  <a:pt x="513985" y="262806"/>
                  <a:pt x="515226" y="261565"/>
                </a:cubicBezTo>
                <a:lnTo>
                  <a:pt x="536321" y="251639"/>
                </a:lnTo>
                <a:cubicBezTo>
                  <a:pt x="552452" y="244193"/>
                  <a:pt x="569824" y="247916"/>
                  <a:pt x="582232" y="259084"/>
                </a:cubicBezTo>
                <a:lnTo>
                  <a:pt x="602086" y="278937"/>
                </a:lnTo>
                <a:cubicBezTo>
                  <a:pt x="613254" y="291346"/>
                  <a:pt x="616976" y="309959"/>
                  <a:pt x="609531" y="323608"/>
                </a:cubicBezTo>
                <a:lnTo>
                  <a:pt x="599604" y="345943"/>
                </a:lnTo>
                <a:cubicBezTo>
                  <a:pt x="599604" y="347184"/>
                  <a:pt x="599604" y="349666"/>
                  <a:pt x="599604" y="350907"/>
                </a:cubicBezTo>
                <a:cubicBezTo>
                  <a:pt x="602086" y="355870"/>
                  <a:pt x="604568" y="360834"/>
                  <a:pt x="605808" y="364556"/>
                </a:cubicBezTo>
                <a:cubicBezTo>
                  <a:pt x="607049" y="365797"/>
                  <a:pt x="607049" y="368279"/>
                  <a:pt x="609531" y="369520"/>
                </a:cubicBezTo>
                <a:lnTo>
                  <a:pt x="631866" y="376965"/>
                </a:lnTo>
                <a:cubicBezTo>
                  <a:pt x="646757" y="383169"/>
                  <a:pt x="657924" y="396818"/>
                  <a:pt x="657924" y="414190"/>
                </a:cubicBezTo>
                <a:lnTo>
                  <a:pt x="657924" y="442730"/>
                </a:lnTo>
                <a:cubicBezTo>
                  <a:pt x="657924" y="458861"/>
                  <a:pt x="646757" y="473751"/>
                  <a:pt x="631866" y="479956"/>
                </a:cubicBezTo>
                <a:lnTo>
                  <a:pt x="609531" y="487401"/>
                </a:lnTo>
                <a:cubicBezTo>
                  <a:pt x="607049" y="488642"/>
                  <a:pt x="607049" y="489883"/>
                  <a:pt x="605808" y="491123"/>
                </a:cubicBezTo>
                <a:cubicBezTo>
                  <a:pt x="604568" y="496087"/>
                  <a:pt x="602086" y="501050"/>
                  <a:pt x="599604" y="506014"/>
                </a:cubicBezTo>
                <a:cubicBezTo>
                  <a:pt x="599604" y="507254"/>
                  <a:pt x="599604" y="508495"/>
                  <a:pt x="599604" y="509736"/>
                </a:cubicBezTo>
                <a:lnTo>
                  <a:pt x="609531" y="532072"/>
                </a:lnTo>
                <a:cubicBezTo>
                  <a:pt x="616976" y="546962"/>
                  <a:pt x="613254" y="565575"/>
                  <a:pt x="602086" y="576742"/>
                </a:cubicBezTo>
                <a:lnTo>
                  <a:pt x="582232" y="597837"/>
                </a:lnTo>
                <a:cubicBezTo>
                  <a:pt x="569824" y="609004"/>
                  <a:pt x="552452" y="611486"/>
                  <a:pt x="536321" y="605282"/>
                </a:cubicBezTo>
                <a:lnTo>
                  <a:pt x="515226" y="594114"/>
                </a:lnTo>
                <a:cubicBezTo>
                  <a:pt x="513985" y="592873"/>
                  <a:pt x="511504" y="594114"/>
                  <a:pt x="511504" y="595355"/>
                </a:cubicBezTo>
                <a:cubicBezTo>
                  <a:pt x="505299" y="597837"/>
                  <a:pt x="501577" y="599078"/>
                  <a:pt x="496613" y="600319"/>
                </a:cubicBezTo>
                <a:cubicBezTo>
                  <a:pt x="495372" y="600319"/>
                  <a:pt x="494132" y="601559"/>
                  <a:pt x="492891" y="604041"/>
                </a:cubicBezTo>
                <a:lnTo>
                  <a:pt x="484205" y="626376"/>
                </a:lnTo>
                <a:cubicBezTo>
                  <a:pt x="479241" y="642508"/>
                  <a:pt x="464351" y="652434"/>
                  <a:pt x="446979" y="652434"/>
                </a:cubicBezTo>
                <a:lnTo>
                  <a:pt x="419680" y="652434"/>
                </a:lnTo>
                <a:cubicBezTo>
                  <a:pt x="402308" y="652434"/>
                  <a:pt x="387418" y="642508"/>
                  <a:pt x="382455" y="626376"/>
                </a:cubicBezTo>
                <a:lnTo>
                  <a:pt x="373769" y="604041"/>
                </a:lnTo>
                <a:cubicBezTo>
                  <a:pt x="372528" y="601559"/>
                  <a:pt x="371287" y="600319"/>
                  <a:pt x="371287" y="600319"/>
                </a:cubicBezTo>
                <a:cubicBezTo>
                  <a:pt x="365083" y="599078"/>
                  <a:pt x="360119" y="597837"/>
                  <a:pt x="355156" y="595355"/>
                </a:cubicBezTo>
                <a:cubicBezTo>
                  <a:pt x="355156" y="594114"/>
                  <a:pt x="353915" y="592873"/>
                  <a:pt x="351433" y="594114"/>
                </a:cubicBezTo>
                <a:lnTo>
                  <a:pt x="329098" y="605282"/>
                </a:lnTo>
                <a:cubicBezTo>
                  <a:pt x="314208" y="611486"/>
                  <a:pt x="296836" y="609004"/>
                  <a:pt x="284427" y="597837"/>
                </a:cubicBezTo>
                <a:lnTo>
                  <a:pt x="264574" y="576742"/>
                </a:lnTo>
                <a:cubicBezTo>
                  <a:pt x="252165" y="565575"/>
                  <a:pt x="249683" y="546962"/>
                  <a:pt x="257128" y="532072"/>
                </a:cubicBezTo>
                <a:lnTo>
                  <a:pt x="267055" y="509736"/>
                </a:lnTo>
                <a:cubicBezTo>
                  <a:pt x="267055" y="508495"/>
                  <a:pt x="267055" y="507254"/>
                  <a:pt x="267055" y="506014"/>
                </a:cubicBezTo>
                <a:cubicBezTo>
                  <a:pt x="264574" y="501050"/>
                  <a:pt x="262092" y="496087"/>
                  <a:pt x="260851" y="491123"/>
                </a:cubicBezTo>
                <a:cubicBezTo>
                  <a:pt x="259610" y="489883"/>
                  <a:pt x="259610" y="488642"/>
                  <a:pt x="257128" y="487401"/>
                </a:cubicBezTo>
                <a:lnTo>
                  <a:pt x="234793" y="479956"/>
                </a:lnTo>
                <a:cubicBezTo>
                  <a:pt x="219903" y="473751"/>
                  <a:pt x="208735" y="458861"/>
                  <a:pt x="208735" y="442730"/>
                </a:cubicBezTo>
                <a:lnTo>
                  <a:pt x="208735" y="414190"/>
                </a:lnTo>
                <a:cubicBezTo>
                  <a:pt x="208735" y="396818"/>
                  <a:pt x="219903" y="383169"/>
                  <a:pt x="234793" y="376965"/>
                </a:cubicBezTo>
                <a:lnTo>
                  <a:pt x="257128" y="369520"/>
                </a:lnTo>
                <a:cubicBezTo>
                  <a:pt x="259610" y="368279"/>
                  <a:pt x="259610" y="365797"/>
                  <a:pt x="260851" y="364556"/>
                </a:cubicBezTo>
                <a:cubicBezTo>
                  <a:pt x="262092" y="360834"/>
                  <a:pt x="264574" y="355870"/>
                  <a:pt x="267055" y="350907"/>
                </a:cubicBezTo>
                <a:cubicBezTo>
                  <a:pt x="267055" y="349666"/>
                  <a:pt x="267055" y="347184"/>
                  <a:pt x="267055" y="345943"/>
                </a:cubicBezTo>
                <a:lnTo>
                  <a:pt x="257128" y="323608"/>
                </a:lnTo>
                <a:cubicBezTo>
                  <a:pt x="249683" y="309959"/>
                  <a:pt x="252165" y="291346"/>
                  <a:pt x="264574" y="278937"/>
                </a:cubicBezTo>
                <a:lnTo>
                  <a:pt x="284427" y="259084"/>
                </a:lnTo>
                <a:cubicBezTo>
                  <a:pt x="296836" y="247916"/>
                  <a:pt x="314208" y="244193"/>
                  <a:pt x="329098" y="251639"/>
                </a:cubicBezTo>
                <a:lnTo>
                  <a:pt x="351433" y="261565"/>
                </a:lnTo>
                <a:cubicBezTo>
                  <a:pt x="353915" y="262806"/>
                  <a:pt x="355156" y="261565"/>
                  <a:pt x="355156" y="261565"/>
                </a:cubicBezTo>
                <a:cubicBezTo>
                  <a:pt x="360119" y="259084"/>
                  <a:pt x="365083" y="257843"/>
                  <a:pt x="371287" y="255361"/>
                </a:cubicBezTo>
                <a:cubicBezTo>
                  <a:pt x="371287" y="255361"/>
                  <a:pt x="372528" y="254120"/>
                  <a:pt x="373769" y="252879"/>
                </a:cubicBezTo>
                <a:lnTo>
                  <a:pt x="382455" y="229303"/>
                </a:lnTo>
                <a:cubicBezTo>
                  <a:pt x="387418" y="214413"/>
                  <a:pt x="402308" y="203245"/>
                  <a:pt x="419680" y="203245"/>
                </a:cubicBezTo>
                <a:close/>
                <a:moveTo>
                  <a:pt x="436448" y="117240"/>
                </a:moveTo>
                <a:cubicBezTo>
                  <a:pt x="351555" y="117240"/>
                  <a:pt x="271656" y="149595"/>
                  <a:pt x="211731" y="209328"/>
                </a:cubicBezTo>
                <a:cubicBezTo>
                  <a:pt x="88137" y="331284"/>
                  <a:pt x="88137" y="532883"/>
                  <a:pt x="211731" y="656083"/>
                </a:cubicBezTo>
                <a:cubicBezTo>
                  <a:pt x="271656" y="715816"/>
                  <a:pt x="351555" y="748172"/>
                  <a:pt x="436448" y="748172"/>
                </a:cubicBezTo>
                <a:cubicBezTo>
                  <a:pt x="521341" y="748172"/>
                  <a:pt x="601240" y="715816"/>
                  <a:pt x="661164" y="656083"/>
                </a:cubicBezTo>
                <a:cubicBezTo>
                  <a:pt x="721088" y="596350"/>
                  <a:pt x="753547" y="516706"/>
                  <a:pt x="753547" y="432084"/>
                </a:cubicBezTo>
                <a:cubicBezTo>
                  <a:pt x="753547" y="347461"/>
                  <a:pt x="721088" y="269062"/>
                  <a:pt x="661164" y="209328"/>
                </a:cubicBezTo>
                <a:cubicBezTo>
                  <a:pt x="601240" y="149595"/>
                  <a:pt x="521341" y="117240"/>
                  <a:pt x="436448" y="117240"/>
                </a:cubicBezTo>
                <a:close/>
                <a:moveTo>
                  <a:pt x="436448" y="82395"/>
                </a:moveTo>
                <a:cubicBezTo>
                  <a:pt x="531328" y="82395"/>
                  <a:pt x="618718" y="118484"/>
                  <a:pt x="686133" y="184440"/>
                </a:cubicBezTo>
                <a:cubicBezTo>
                  <a:pt x="753547" y="250395"/>
                  <a:pt x="789752" y="338750"/>
                  <a:pt x="789752" y="432084"/>
                </a:cubicBezTo>
                <a:cubicBezTo>
                  <a:pt x="789752" y="526661"/>
                  <a:pt x="753547" y="615017"/>
                  <a:pt x="686133" y="680972"/>
                </a:cubicBezTo>
                <a:cubicBezTo>
                  <a:pt x="618718" y="746928"/>
                  <a:pt x="531328" y="784261"/>
                  <a:pt x="436448" y="784261"/>
                </a:cubicBezTo>
                <a:cubicBezTo>
                  <a:pt x="342816" y="784261"/>
                  <a:pt x="252929" y="746928"/>
                  <a:pt x="186763" y="680972"/>
                </a:cubicBezTo>
                <a:cubicBezTo>
                  <a:pt x="49436" y="544083"/>
                  <a:pt x="49436" y="321328"/>
                  <a:pt x="186763" y="184440"/>
                </a:cubicBezTo>
                <a:cubicBezTo>
                  <a:pt x="252929" y="118484"/>
                  <a:pt x="342816" y="82395"/>
                  <a:pt x="436448" y="82395"/>
                </a:cubicBezTo>
                <a:close/>
                <a:moveTo>
                  <a:pt x="432843" y="34930"/>
                </a:moveTo>
                <a:cubicBezTo>
                  <a:pt x="327120" y="34930"/>
                  <a:pt x="227616" y="76097"/>
                  <a:pt x="151744" y="152194"/>
                </a:cubicBezTo>
                <a:cubicBezTo>
                  <a:pt x="77116" y="225795"/>
                  <a:pt x="34827" y="325594"/>
                  <a:pt x="34827" y="431631"/>
                </a:cubicBezTo>
                <a:cubicBezTo>
                  <a:pt x="34827" y="538915"/>
                  <a:pt x="77116" y="638714"/>
                  <a:pt x="151744" y="713563"/>
                </a:cubicBezTo>
                <a:cubicBezTo>
                  <a:pt x="227616" y="788412"/>
                  <a:pt x="327120" y="830827"/>
                  <a:pt x="432843" y="830827"/>
                </a:cubicBezTo>
                <a:cubicBezTo>
                  <a:pt x="538567" y="830827"/>
                  <a:pt x="639314" y="788412"/>
                  <a:pt x="713943" y="713563"/>
                </a:cubicBezTo>
                <a:cubicBezTo>
                  <a:pt x="788571" y="638714"/>
                  <a:pt x="830860" y="538915"/>
                  <a:pt x="830860" y="431631"/>
                </a:cubicBezTo>
                <a:cubicBezTo>
                  <a:pt x="830860" y="325594"/>
                  <a:pt x="788571" y="225795"/>
                  <a:pt x="713943" y="152194"/>
                </a:cubicBezTo>
                <a:cubicBezTo>
                  <a:pt x="639314" y="76097"/>
                  <a:pt x="538567" y="34930"/>
                  <a:pt x="432843" y="34930"/>
                </a:cubicBezTo>
                <a:close/>
                <a:moveTo>
                  <a:pt x="432843" y="0"/>
                </a:moveTo>
                <a:cubicBezTo>
                  <a:pt x="548517" y="0"/>
                  <a:pt x="656728" y="44910"/>
                  <a:pt x="738819" y="125996"/>
                </a:cubicBezTo>
                <a:cubicBezTo>
                  <a:pt x="820910" y="208331"/>
                  <a:pt x="865687" y="315614"/>
                  <a:pt x="865687" y="431631"/>
                </a:cubicBezTo>
                <a:cubicBezTo>
                  <a:pt x="865687" y="502737"/>
                  <a:pt x="848273" y="568854"/>
                  <a:pt x="818422" y="629981"/>
                </a:cubicBezTo>
                <a:lnTo>
                  <a:pt x="1292311" y="1106521"/>
                </a:lnTo>
                <a:cubicBezTo>
                  <a:pt x="1344550" y="1157668"/>
                  <a:pt x="1344550" y="1242497"/>
                  <a:pt x="1292311" y="1294892"/>
                </a:cubicBezTo>
                <a:cubicBezTo>
                  <a:pt x="1267435" y="1321089"/>
                  <a:pt x="1232608" y="1333564"/>
                  <a:pt x="1199026" y="1333564"/>
                </a:cubicBezTo>
                <a:cubicBezTo>
                  <a:pt x="1165443" y="1333564"/>
                  <a:pt x="1130616" y="1321089"/>
                  <a:pt x="1104497" y="1294892"/>
                </a:cubicBezTo>
                <a:lnTo>
                  <a:pt x="630608" y="818352"/>
                </a:lnTo>
                <a:cubicBezTo>
                  <a:pt x="569662" y="849539"/>
                  <a:pt x="502496" y="865756"/>
                  <a:pt x="432843" y="865756"/>
                </a:cubicBezTo>
                <a:cubicBezTo>
                  <a:pt x="318414" y="865756"/>
                  <a:pt x="208959" y="820847"/>
                  <a:pt x="126868" y="738512"/>
                </a:cubicBezTo>
                <a:cubicBezTo>
                  <a:pt x="44777" y="657426"/>
                  <a:pt x="0" y="547647"/>
                  <a:pt x="0" y="431631"/>
                </a:cubicBezTo>
                <a:cubicBezTo>
                  <a:pt x="0" y="315614"/>
                  <a:pt x="44777" y="208331"/>
                  <a:pt x="126868" y="125996"/>
                </a:cubicBezTo>
                <a:cubicBezTo>
                  <a:pt x="208959" y="44910"/>
                  <a:pt x="318414" y="0"/>
                  <a:pt x="43284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4" name="Freeform 23">
            <a:extLst>
              <a:ext uri="{FF2B5EF4-FFF2-40B4-BE49-F238E27FC236}">
                <a16:creationId xmlns:a16="http://schemas.microsoft.com/office/drawing/2014/main" id="{1AA52E28-3E57-7F4A-AED2-29F190B6FE28}"/>
              </a:ext>
            </a:extLst>
          </p:cNvPr>
          <p:cNvSpPr>
            <a:spLocks noChangeArrowheads="1"/>
          </p:cNvSpPr>
          <p:nvPr/>
        </p:nvSpPr>
        <p:spPr bwMode="auto">
          <a:xfrm>
            <a:off x="3901527" y="5134593"/>
            <a:ext cx="636570" cy="636569"/>
          </a:xfrm>
          <a:custGeom>
            <a:avLst/>
            <a:gdLst>
              <a:gd name="connsiteX0" fmla="*/ 71235 w 1273139"/>
              <a:gd name="connsiteY0" fmla="*/ 1023824 h 1273138"/>
              <a:gd name="connsiteX1" fmla="*/ 34993 w 1273139"/>
              <a:gd name="connsiteY1" fmla="*/ 1060156 h 1273138"/>
              <a:gd name="connsiteX2" fmla="*/ 34993 w 1273139"/>
              <a:gd name="connsiteY2" fmla="*/ 1215503 h 1273138"/>
              <a:gd name="connsiteX3" fmla="*/ 58738 w 1273139"/>
              <a:gd name="connsiteY3" fmla="*/ 1238054 h 1273138"/>
              <a:gd name="connsiteX4" fmla="*/ 176212 w 1273139"/>
              <a:gd name="connsiteY4" fmla="*/ 1238054 h 1273138"/>
              <a:gd name="connsiteX5" fmla="*/ 198707 w 1273139"/>
              <a:gd name="connsiteY5" fmla="*/ 1215503 h 1273138"/>
              <a:gd name="connsiteX6" fmla="*/ 198707 w 1273139"/>
              <a:gd name="connsiteY6" fmla="*/ 1060156 h 1273138"/>
              <a:gd name="connsiteX7" fmla="*/ 163715 w 1273139"/>
              <a:gd name="connsiteY7" fmla="*/ 1023824 h 1273138"/>
              <a:gd name="connsiteX8" fmla="*/ 71235 w 1273139"/>
              <a:gd name="connsiteY8" fmla="*/ 988746 h 1273138"/>
              <a:gd name="connsiteX9" fmla="*/ 163715 w 1273139"/>
              <a:gd name="connsiteY9" fmla="*/ 988746 h 1273138"/>
              <a:gd name="connsiteX10" fmla="*/ 234950 w 1273139"/>
              <a:gd name="connsiteY10" fmla="*/ 1060156 h 1273138"/>
              <a:gd name="connsiteX11" fmla="*/ 234950 w 1273139"/>
              <a:gd name="connsiteY11" fmla="*/ 1215503 h 1273138"/>
              <a:gd name="connsiteX12" fmla="*/ 176212 w 1273139"/>
              <a:gd name="connsiteY12" fmla="*/ 1273132 h 1273138"/>
              <a:gd name="connsiteX13" fmla="*/ 58738 w 1273139"/>
              <a:gd name="connsiteY13" fmla="*/ 1273132 h 1273138"/>
              <a:gd name="connsiteX14" fmla="*/ 0 w 1273139"/>
              <a:gd name="connsiteY14" fmla="*/ 1215503 h 1273138"/>
              <a:gd name="connsiteX15" fmla="*/ 0 w 1273139"/>
              <a:gd name="connsiteY15" fmla="*/ 1060156 h 1273138"/>
              <a:gd name="connsiteX16" fmla="*/ 71235 w 1273139"/>
              <a:gd name="connsiteY16" fmla="*/ 988746 h 1273138"/>
              <a:gd name="connsiteX17" fmla="*/ 416421 w 1273139"/>
              <a:gd name="connsiteY17" fmla="*/ 727110 h 1273138"/>
              <a:gd name="connsiteX18" fmla="*/ 381241 w 1273139"/>
              <a:gd name="connsiteY18" fmla="*/ 762096 h 1273138"/>
              <a:gd name="connsiteX19" fmla="*/ 381241 w 1273139"/>
              <a:gd name="connsiteY19" fmla="*/ 1215661 h 1273138"/>
              <a:gd name="connsiteX20" fmla="*/ 403857 w 1273139"/>
              <a:gd name="connsiteY20" fmla="*/ 1238152 h 1273138"/>
              <a:gd name="connsiteX21" fmla="*/ 521958 w 1273139"/>
              <a:gd name="connsiteY21" fmla="*/ 1238152 h 1273138"/>
              <a:gd name="connsiteX22" fmla="*/ 544573 w 1273139"/>
              <a:gd name="connsiteY22" fmla="*/ 1215661 h 1273138"/>
              <a:gd name="connsiteX23" fmla="*/ 544573 w 1273139"/>
              <a:gd name="connsiteY23" fmla="*/ 762096 h 1273138"/>
              <a:gd name="connsiteX24" fmla="*/ 509394 w 1273139"/>
              <a:gd name="connsiteY24" fmla="*/ 727110 h 1273138"/>
              <a:gd name="connsiteX25" fmla="*/ 416421 w 1273139"/>
              <a:gd name="connsiteY25" fmla="*/ 692124 h 1273138"/>
              <a:gd name="connsiteX26" fmla="*/ 509394 w 1273139"/>
              <a:gd name="connsiteY26" fmla="*/ 692124 h 1273138"/>
              <a:gd name="connsiteX27" fmla="*/ 581009 w 1273139"/>
              <a:gd name="connsiteY27" fmla="*/ 762096 h 1273138"/>
              <a:gd name="connsiteX28" fmla="*/ 581009 w 1273139"/>
              <a:gd name="connsiteY28" fmla="*/ 1215661 h 1273138"/>
              <a:gd name="connsiteX29" fmla="*/ 521958 w 1273139"/>
              <a:gd name="connsiteY29" fmla="*/ 1273137 h 1273138"/>
              <a:gd name="connsiteX30" fmla="*/ 403857 w 1273139"/>
              <a:gd name="connsiteY30" fmla="*/ 1273137 h 1273138"/>
              <a:gd name="connsiteX31" fmla="*/ 346062 w 1273139"/>
              <a:gd name="connsiteY31" fmla="*/ 1215661 h 1273138"/>
              <a:gd name="connsiteX32" fmla="*/ 346062 w 1273139"/>
              <a:gd name="connsiteY32" fmla="*/ 762096 h 1273138"/>
              <a:gd name="connsiteX33" fmla="*/ 416421 w 1273139"/>
              <a:gd name="connsiteY33" fmla="*/ 692124 h 1273138"/>
              <a:gd name="connsiteX34" fmla="*/ 763738 w 1273139"/>
              <a:gd name="connsiteY34" fmla="*/ 380948 h 1273138"/>
              <a:gd name="connsiteX35" fmla="*/ 728559 w 1273139"/>
              <a:gd name="connsiteY35" fmla="*/ 415838 h 1273138"/>
              <a:gd name="connsiteX36" fmla="*/ 728559 w 1273139"/>
              <a:gd name="connsiteY36" fmla="*/ 1215818 h 1273138"/>
              <a:gd name="connsiteX37" fmla="*/ 751174 w 1273139"/>
              <a:gd name="connsiteY37" fmla="*/ 1238248 h 1273138"/>
              <a:gd name="connsiteX38" fmla="*/ 869273 w 1273139"/>
              <a:gd name="connsiteY38" fmla="*/ 1238248 h 1273138"/>
              <a:gd name="connsiteX39" fmla="*/ 891888 w 1273139"/>
              <a:gd name="connsiteY39" fmla="*/ 1215818 h 1273138"/>
              <a:gd name="connsiteX40" fmla="*/ 891888 w 1273139"/>
              <a:gd name="connsiteY40" fmla="*/ 415838 h 1273138"/>
              <a:gd name="connsiteX41" fmla="*/ 856709 w 1273139"/>
              <a:gd name="connsiteY41" fmla="*/ 380948 h 1273138"/>
              <a:gd name="connsiteX42" fmla="*/ 763738 w 1273139"/>
              <a:gd name="connsiteY42" fmla="*/ 346058 h 1273138"/>
              <a:gd name="connsiteX43" fmla="*/ 856709 w 1273139"/>
              <a:gd name="connsiteY43" fmla="*/ 346058 h 1273138"/>
              <a:gd name="connsiteX44" fmla="*/ 927067 w 1273139"/>
              <a:gd name="connsiteY44" fmla="*/ 415838 h 1273138"/>
              <a:gd name="connsiteX45" fmla="*/ 927067 w 1273139"/>
              <a:gd name="connsiteY45" fmla="*/ 1215818 h 1273138"/>
              <a:gd name="connsiteX46" fmla="*/ 869273 w 1273139"/>
              <a:gd name="connsiteY46" fmla="*/ 1273138 h 1273138"/>
              <a:gd name="connsiteX47" fmla="*/ 751174 w 1273139"/>
              <a:gd name="connsiteY47" fmla="*/ 1273138 h 1273138"/>
              <a:gd name="connsiteX48" fmla="*/ 692124 w 1273139"/>
              <a:gd name="connsiteY48" fmla="*/ 1215818 h 1273138"/>
              <a:gd name="connsiteX49" fmla="*/ 692124 w 1273139"/>
              <a:gd name="connsiteY49" fmla="*/ 415838 h 1273138"/>
              <a:gd name="connsiteX50" fmla="*/ 763738 w 1273139"/>
              <a:gd name="connsiteY50" fmla="*/ 346058 h 1273138"/>
              <a:gd name="connsiteX51" fmla="*/ 1109422 w 1273139"/>
              <a:gd name="connsiteY51" fmla="*/ 80006 h 1273138"/>
              <a:gd name="connsiteX52" fmla="*/ 1073179 w 1273139"/>
              <a:gd name="connsiteY52" fmla="*/ 114827 h 1273138"/>
              <a:gd name="connsiteX53" fmla="*/ 1073179 w 1273139"/>
              <a:gd name="connsiteY53" fmla="*/ 1210441 h 1273138"/>
              <a:gd name="connsiteX54" fmla="*/ 1096924 w 1273139"/>
              <a:gd name="connsiteY54" fmla="*/ 1232825 h 1273138"/>
              <a:gd name="connsiteX55" fmla="*/ 1214401 w 1273139"/>
              <a:gd name="connsiteY55" fmla="*/ 1232825 h 1273138"/>
              <a:gd name="connsiteX56" fmla="*/ 1236896 w 1273139"/>
              <a:gd name="connsiteY56" fmla="*/ 1210441 h 1273138"/>
              <a:gd name="connsiteX57" fmla="*/ 1236896 w 1273139"/>
              <a:gd name="connsiteY57" fmla="*/ 114827 h 1273138"/>
              <a:gd name="connsiteX58" fmla="*/ 1201903 w 1273139"/>
              <a:gd name="connsiteY58" fmla="*/ 80006 h 1273138"/>
              <a:gd name="connsiteX59" fmla="*/ 1109422 w 1273139"/>
              <a:gd name="connsiteY59" fmla="*/ 43942 h 1273138"/>
              <a:gd name="connsiteX60" fmla="*/ 1201903 w 1273139"/>
              <a:gd name="connsiteY60" fmla="*/ 43942 h 1273138"/>
              <a:gd name="connsiteX61" fmla="*/ 1273139 w 1273139"/>
              <a:gd name="connsiteY61" fmla="*/ 114827 h 1273138"/>
              <a:gd name="connsiteX62" fmla="*/ 1273139 w 1273139"/>
              <a:gd name="connsiteY62" fmla="*/ 1210441 h 1273138"/>
              <a:gd name="connsiteX63" fmla="*/ 1214401 w 1273139"/>
              <a:gd name="connsiteY63" fmla="*/ 1267646 h 1273138"/>
              <a:gd name="connsiteX64" fmla="*/ 1096924 w 1273139"/>
              <a:gd name="connsiteY64" fmla="*/ 1267646 h 1273138"/>
              <a:gd name="connsiteX65" fmla="*/ 1038186 w 1273139"/>
              <a:gd name="connsiteY65" fmla="*/ 1210441 h 1273138"/>
              <a:gd name="connsiteX66" fmla="*/ 1038186 w 1273139"/>
              <a:gd name="connsiteY66" fmla="*/ 114827 h 1273138"/>
              <a:gd name="connsiteX67" fmla="*/ 1109422 w 1273139"/>
              <a:gd name="connsiteY67" fmla="*/ 43942 h 1273138"/>
              <a:gd name="connsiteX68" fmla="*/ 811194 w 1273139"/>
              <a:gd name="connsiteY68" fmla="*/ 0 h 1273138"/>
              <a:gd name="connsiteX69" fmla="*/ 909634 w 1273139"/>
              <a:gd name="connsiteY69" fmla="*/ 0 h 1273138"/>
              <a:gd name="connsiteX70" fmla="*/ 917110 w 1273139"/>
              <a:gd name="connsiteY70" fmla="*/ 1248 h 1273138"/>
              <a:gd name="connsiteX71" fmla="*/ 927079 w 1273139"/>
              <a:gd name="connsiteY71" fmla="*/ 11230 h 1273138"/>
              <a:gd name="connsiteX72" fmla="*/ 927079 w 1273139"/>
              <a:gd name="connsiteY72" fmla="*/ 17468 h 1273138"/>
              <a:gd name="connsiteX73" fmla="*/ 927079 w 1273139"/>
              <a:gd name="connsiteY73" fmla="*/ 117288 h 1273138"/>
              <a:gd name="connsiteX74" fmla="*/ 909634 w 1273139"/>
              <a:gd name="connsiteY74" fmla="*/ 134757 h 1273138"/>
              <a:gd name="connsiteX75" fmla="*/ 892189 w 1273139"/>
              <a:gd name="connsiteY75" fmla="*/ 117288 h 1273138"/>
              <a:gd name="connsiteX76" fmla="*/ 892189 w 1273139"/>
              <a:gd name="connsiteY76" fmla="*/ 59892 h 1273138"/>
              <a:gd name="connsiteX77" fmla="*/ 32400 w 1273139"/>
              <a:gd name="connsiteY77" fmla="*/ 922084 h 1273138"/>
              <a:gd name="connsiteX78" fmla="*/ 18693 w 1273139"/>
              <a:gd name="connsiteY78" fmla="*/ 927075 h 1273138"/>
              <a:gd name="connsiteX79" fmla="*/ 7479 w 1273139"/>
              <a:gd name="connsiteY79" fmla="*/ 922084 h 1273138"/>
              <a:gd name="connsiteX80" fmla="*/ 7479 w 1273139"/>
              <a:gd name="connsiteY80" fmla="*/ 897129 h 1273138"/>
              <a:gd name="connsiteX81" fmla="*/ 867267 w 1273139"/>
              <a:gd name="connsiteY81" fmla="*/ 36185 h 1273138"/>
              <a:gd name="connsiteX82" fmla="*/ 811194 w 1273139"/>
              <a:gd name="connsiteY82" fmla="*/ 36185 h 1273138"/>
              <a:gd name="connsiteX83" fmla="*/ 793749 w 1273139"/>
              <a:gd name="connsiteY83" fmla="*/ 17468 h 1273138"/>
              <a:gd name="connsiteX84" fmla="*/ 811194 w 1273139"/>
              <a:gd name="connsiteY84" fmla="*/ 0 h 12731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73139" h="1273138">
                <a:moveTo>
                  <a:pt x="71235" y="1023824"/>
                </a:moveTo>
                <a:cubicBezTo>
                  <a:pt x="51239" y="1023824"/>
                  <a:pt x="34993" y="1040111"/>
                  <a:pt x="34993" y="1060156"/>
                </a:cubicBezTo>
                <a:lnTo>
                  <a:pt x="34993" y="1215503"/>
                </a:lnTo>
                <a:cubicBezTo>
                  <a:pt x="34993" y="1226779"/>
                  <a:pt x="46240" y="1238054"/>
                  <a:pt x="58738" y="1238054"/>
                </a:cubicBezTo>
                <a:lnTo>
                  <a:pt x="176212" y="1238054"/>
                </a:lnTo>
                <a:cubicBezTo>
                  <a:pt x="188709" y="1238054"/>
                  <a:pt x="198707" y="1226779"/>
                  <a:pt x="198707" y="1215503"/>
                </a:cubicBezTo>
                <a:lnTo>
                  <a:pt x="198707" y="1060156"/>
                </a:lnTo>
                <a:cubicBezTo>
                  <a:pt x="198707" y="1040111"/>
                  <a:pt x="182461" y="1023824"/>
                  <a:pt x="163715" y="1023824"/>
                </a:cubicBezTo>
                <a:close/>
                <a:moveTo>
                  <a:pt x="71235" y="988746"/>
                </a:moveTo>
                <a:lnTo>
                  <a:pt x="163715" y="988746"/>
                </a:lnTo>
                <a:cubicBezTo>
                  <a:pt x="202457" y="988746"/>
                  <a:pt x="234950" y="1021319"/>
                  <a:pt x="234950" y="1060156"/>
                </a:cubicBezTo>
                <a:lnTo>
                  <a:pt x="234950" y="1215503"/>
                </a:lnTo>
                <a:cubicBezTo>
                  <a:pt x="234950" y="1246823"/>
                  <a:pt x="208705" y="1273132"/>
                  <a:pt x="176212" y="1273132"/>
                </a:cubicBezTo>
                <a:lnTo>
                  <a:pt x="58738" y="1273132"/>
                </a:lnTo>
                <a:cubicBezTo>
                  <a:pt x="26245" y="1273132"/>
                  <a:pt x="0" y="1246823"/>
                  <a:pt x="0" y="1215503"/>
                </a:cubicBezTo>
                <a:lnTo>
                  <a:pt x="0" y="1060156"/>
                </a:lnTo>
                <a:cubicBezTo>
                  <a:pt x="0" y="1021319"/>
                  <a:pt x="32493" y="988746"/>
                  <a:pt x="71235" y="988746"/>
                </a:cubicBezTo>
                <a:close/>
                <a:moveTo>
                  <a:pt x="416421" y="727110"/>
                </a:moveTo>
                <a:cubicBezTo>
                  <a:pt x="397575" y="727110"/>
                  <a:pt x="381241" y="743353"/>
                  <a:pt x="381241" y="762096"/>
                </a:cubicBezTo>
                <a:lnTo>
                  <a:pt x="381241" y="1215661"/>
                </a:lnTo>
                <a:cubicBezTo>
                  <a:pt x="381241" y="1226906"/>
                  <a:pt x="391293" y="1238152"/>
                  <a:pt x="403857" y="1238152"/>
                </a:cubicBezTo>
                <a:lnTo>
                  <a:pt x="521958" y="1238152"/>
                </a:lnTo>
                <a:cubicBezTo>
                  <a:pt x="534522" y="1238152"/>
                  <a:pt x="544573" y="1226906"/>
                  <a:pt x="544573" y="1215661"/>
                </a:cubicBezTo>
                <a:lnTo>
                  <a:pt x="544573" y="762096"/>
                </a:lnTo>
                <a:cubicBezTo>
                  <a:pt x="544573" y="743353"/>
                  <a:pt x="529496" y="727110"/>
                  <a:pt x="509394" y="727110"/>
                </a:cubicBezTo>
                <a:close/>
                <a:moveTo>
                  <a:pt x="416421" y="692124"/>
                </a:moveTo>
                <a:lnTo>
                  <a:pt x="509394" y="692124"/>
                </a:lnTo>
                <a:cubicBezTo>
                  <a:pt x="548342" y="692124"/>
                  <a:pt x="581009" y="723361"/>
                  <a:pt x="581009" y="762096"/>
                </a:cubicBezTo>
                <a:lnTo>
                  <a:pt x="581009" y="1215661"/>
                </a:lnTo>
                <a:cubicBezTo>
                  <a:pt x="581009" y="1246898"/>
                  <a:pt x="554624" y="1273137"/>
                  <a:pt x="521958" y="1273137"/>
                </a:cubicBezTo>
                <a:lnTo>
                  <a:pt x="403857" y="1273137"/>
                </a:lnTo>
                <a:cubicBezTo>
                  <a:pt x="371190" y="1273137"/>
                  <a:pt x="346062" y="1246898"/>
                  <a:pt x="346062" y="1215661"/>
                </a:cubicBezTo>
                <a:lnTo>
                  <a:pt x="346062" y="762096"/>
                </a:lnTo>
                <a:cubicBezTo>
                  <a:pt x="346062" y="723361"/>
                  <a:pt x="377472" y="692124"/>
                  <a:pt x="416421" y="692124"/>
                </a:cubicBezTo>
                <a:close/>
                <a:moveTo>
                  <a:pt x="763738" y="380948"/>
                </a:moveTo>
                <a:cubicBezTo>
                  <a:pt x="743635" y="380948"/>
                  <a:pt x="728559" y="397147"/>
                  <a:pt x="728559" y="415838"/>
                </a:cubicBezTo>
                <a:lnTo>
                  <a:pt x="728559" y="1215818"/>
                </a:lnTo>
                <a:cubicBezTo>
                  <a:pt x="728559" y="1227033"/>
                  <a:pt x="738610" y="1238248"/>
                  <a:pt x="751174" y="1238248"/>
                </a:cubicBezTo>
                <a:lnTo>
                  <a:pt x="869273" y="1238248"/>
                </a:lnTo>
                <a:cubicBezTo>
                  <a:pt x="881837" y="1238248"/>
                  <a:pt x="891888" y="1227033"/>
                  <a:pt x="891888" y="1215818"/>
                </a:cubicBezTo>
                <a:lnTo>
                  <a:pt x="891888" y="415838"/>
                </a:lnTo>
                <a:cubicBezTo>
                  <a:pt x="891888" y="397147"/>
                  <a:pt x="876812" y="380948"/>
                  <a:pt x="856709" y="380948"/>
                </a:cubicBezTo>
                <a:close/>
                <a:moveTo>
                  <a:pt x="763738" y="346058"/>
                </a:moveTo>
                <a:lnTo>
                  <a:pt x="856709" y="346058"/>
                </a:lnTo>
                <a:cubicBezTo>
                  <a:pt x="895657" y="346058"/>
                  <a:pt x="927067" y="378456"/>
                  <a:pt x="927067" y="415838"/>
                </a:cubicBezTo>
                <a:lnTo>
                  <a:pt x="927067" y="1215818"/>
                </a:lnTo>
                <a:cubicBezTo>
                  <a:pt x="927067" y="1246970"/>
                  <a:pt x="901939" y="1273138"/>
                  <a:pt x="869273" y="1273138"/>
                </a:cubicBezTo>
                <a:lnTo>
                  <a:pt x="751174" y="1273138"/>
                </a:lnTo>
                <a:cubicBezTo>
                  <a:pt x="718508" y="1273138"/>
                  <a:pt x="692124" y="1246970"/>
                  <a:pt x="692124" y="1215818"/>
                </a:cubicBezTo>
                <a:lnTo>
                  <a:pt x="692124" y="415838"/>
                </a:lnTo>
                <a:cubicBezTo>
                  <a:pt x="692124" y="378456"/>
                  <a:pt x="724790" y="346058"/>
                  <a:pt x="763738" y="346058"/>
                </a:cubicBezTo>
                <a:close/>
                <a:moveTo>
                  <a:pt x="1109422" y="80006"/>
                </a:moveTo>
                <a:cubicBezTo>
                  <a:pt x="1089426" y="80006"/>
                  <a:pt x="1073179" y="94930"/>
                  <a:pt x="1073179" y="114827"/>
                </a:cubicBezTo>
                <a:lnTo>
                  <a:pt x="1073179" y="1210441"/>
                </a:lnTo>
                <a:cubicBezTo>
                  <a:pt x="1073179" y="1221633"/>
                  <a:pt x="1084427" y="1232825"/>
                  <a:pt x="1096924" y="1232825"/>
                </a:cubicBezTo>
                <a:lnTo>
                  <a:pt x="1214401" y="1232825"/>
                </a:lnTo>
                <a:cubicBezTo>
                  <a:pt x="1226898" y="1232825"/>
                  <a:pt x="1236896" y="1221633"/>
                  <a:pt x="1236896" y="1210441"/>
                </a:cubicBezTo>
                <a:lnTo>
                  <a:pt x="1236896" y="114827"/>
                </a:lnTo>
                <a:cubicBezTo>
                  <a:pt x="1236896" y="94930"/>
                  <a:pt x="1221899" y="80006"/>
                  <a:pt x="1201903" y="80006"/>
                </a:cubicBezTo>
                <a:close/>
                <a:moveTo>
                  <a:pt x="1109422" y="43942"/>
                </a:moveTo>
                <a:lnTo>
                  <a:pt x="1201903" y="43942"/>
                </a:lnTo>
                <a:cubicBezTo>
                  <a:pt x="1241895" y="43942"/>
                  <a:pt x="1273139" y="76276"/>
                  <a:pt x="1273139" y="114827"/>
                </a:cubicBezTo>
                <a:lnTo>
                  <a:pt x="1273139" y="1210441"/>
                </a:lnTo>
                <a:cubicBezTo>
                  <a:pt x="1273139" y="1241531"/>
                  <a:pt x="1246894" y="1267646"/>
                  <a:pt x="1214401" y="1267646"/>
                </a:cubicBezTo>
                <a:lnTo>
                  <a:pt x="1096924" y="1267646"/>
                </a:lnTo>
                <a:cubicBezTo>
                  <a:pt x="1064431" y="1267646"/>
                  <a:pt x="1038186" y="1241531"/>
                  <a:pt x="1038186" y="1210441"/>
                </a:cubicBezTo>
                <a:lnTo>
                  <a:pt x="1038186" y="114827"/>
                </a:lnTo>
                <a:cubicBezTo>
                  <a:pt x="1038186" y="76276"/>
                  <a:pt x="1070680" y="43942"/>
                  <a:pt x="1109422" y="43942"/>
                </a:cubicBezTo>
                <a:close/>
                <a:moveTo>
                  <a:pt x="811194" y="0"/>
                </a:moveTo>
                <a:lnTo>
                  <a:pt x="909634" y="0"/>
                </a:lnTo>
                <a:cubicBezTo>
                  <a:pt x="912126" y="0"/>
                  <a:pt x="914618" y="0"/>
                  <a:pt x="917110" y="1248"/>
                </a:cubicBezTo>
                <a:cubicBezTo>
                  <a:pt x="922095" y="3743"/>
                  <a:pt x="924587" y="6239"/>
                  <a:pt x="927079" y="11230"/>
                </a:cubicBezTo>
                <a:cubicBezTo>
                  <a:pt x="927079" y="13725"/>
                  <a:pt x="927079" y="16221"/>
                  <a:pt x="927079" y="17468"/>
                </a:cubicBezTo>
                <a:lnTo>
                  <a:pt x="927079" y="117288"/>
                </a:lnTo>
                <a:cubicBezTo>
                  <a:pt x="927079" y="126022"/>
                  <a:pt x="919603" y="134757"/>
                  <a:pt x="909634" y="134757"/>
                </a:cubicBezTo>
                <a:cubicBezTo>
                  <a:pt x="899665" y="134757"/>
                  <a:pt x="892189" y="126022"/>
                  <a:pt x="892189" y="117288"/>
                </a:cubicBezTo>
                <a:lnTo>
                  <a:pt x="892189" y="59892"/>
                </a:lnTo>
                <a:lnTo>
                  <a:pt x="32400" y="922084"/>
                </a:lnTo>
                <a:cubicBezTo>
                  <a:pt x="28662" y="925827"/>
                  <a:pt x="23678" y="927075"/>
                  <a:pt x="18693" y="927075"/>
                </a:cubicBezTo>
                <a:cubicBezTo>
                  <a:pt x="14955" y="927075"/>
                  <a:pt x="11217" y="925827"/>
                  <a:pt x="7479" y="922084"/>
                </a:cubicBezTo>
                <a:cubicBezTo>
                  <a:pt x="2" y="915846"/>
                  <a:pt x="2" y="904616"/>
                  <a:pt x="7479" y="897129"/>
                </a:cubicBezTo>
                <a:lnTo>
                  <a:pt x="867267" y="36185"/>
                </a:lnTo>
                <a:lnTo>
                  <a:pt x="811194" y="36185"/>
                </a:lnTo>
                <a:cubicBezTo>
                  <a:pt x="801226" y="36185"/>
                  <a:pt x="793749" y="27450"/>
                  <a:pt x="793749" y="17468"/>
                </a:cubicBezTo>
                <a:cubicBezTo>
                  <a:pt x="793749" y="8734"/>
                  <a:pt x="801226" y="0"/>
                  <a:pt x="81119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5" name="Freeform 24">
            <a:extLst>
              <a:ext uri="{FF2B5EF4-FFF2-40B4-BE49-F238E27FC236}">
                <a16:creationId xmlns:a16="http://schemas.microsoft.com/office/drawing/2014/main" id="{CD6CBD3A-2161-284B-9E29-FE0BE01B2008}"/>
              </a:ext>
            </a:extLst>
          </p:cNvPr>
          <p:cNvSpPr>
            <a:spLocks noChangeArrowheads="1"/>
          </p:cNvSpPr>
          <p:nvPr/>
        </p:nvSpPr>
        <p:spPr bwMode="auto">
          <a:xfrm>
            <a:off x="3014399" y="2080459"/>
            <a:ext cx="636571" cy="639316"/>
          </a:xfrm>
          <a:custGeom>
            <a:avLst/>
            <a:gdLst>
              <a:gd name="connsiteX0" fmla="*/ 944176 w 1273141"/>
              <a:gd name="connsiteY0" fmla="*/ 571278 h 1278632"/>
              <a:gd name="connsiteX1" fmla="*/ 961870 w 1273141"/>
              <a:gd name="connsiteY1" fmla="*/ 588444 h 1278632"/>
              <a:gd name="connsiteX2" fmla="*/ 961870 w 1273141"/>
              <a:gd name="connsiteY2" fmla="*/ 621549 h 1278632"/>
              <a:gd name="connsiteX3" fmla="*/ 995995 w 1273141"/>
              <a:gd name="connsiteY3" fmla="*/ 621549 h 1278632"/>
              <a:gd name="connsiteX4" fmla="*/ 1014953 w 1273141"/>
              <a:gd name="connsiteY4" fmla="*/ 639941 h 1278632"/>
              <a:gd name="connsiteX5" fmla="*/ 995995 w 1273141"/>
              <a:gd name="connsiteY5" fmla="*/ 657106 h 1278632"/>
              <a:gd name="connsiteX6" fmla="*/ 961870 w 1273141"/>
              <a:gd name="connsiteY6" fmla="*/ 657106 h 1278632"/>
              <a:gd name="connsiteX7" fmla="*/ 961870 w 1273141"/>
              <a:gd name="connsiteY7" fmla="*/ 690212 h 1278632"/>
              <a:gd name="connsiteX8" fmla="*/ 944176 w 1273141"/>
              <a:gd name="connsiteY8" fmla="*/ 707377 h 1278632"/>
              <a:gd name="connsiteX9" fmla="*/ 926481 w 1273141"/>
              <a:gd name="connsiteY9" fmla="*/ 690212 h 1278632"/>
              <a:gd name="connsiteX10" fmla="*/ 926481 w 1273141"/>
              <a:gd name="connsiteY10" fmla="*/ 657106 h 1278632"/>
              <a:gd name="connsiteX11" fmla="*/ 891093 w 1273141"/>
              <a:gd name="connsiteY11" fmla="*/ 657106 h 1278632"/>
              <a:gd name="connsiteX12" fmla="*/ 873398 w 1273141"/>
              <a:gd name="connsiteY12" fmla="*/ 639941 h 1278632"/>
              <a:gd name="connsiteX13" fmla="*/ 891093 w 1273141"/>
              <a:gd name="connsiteY13" fmla="*/ 621549 h 1278632"/>
              <a:gd name="connsiteX14" fmla="*/ 926481 w 1273141"/>
              <a:gd name="connsiteY14" fmla="*/ 621549 h 1278632"/>
              <a:gd name="connsiteX15" fmla="*/ 926481 w 1273141"/>
              <a:gd name="connsiteY15" fmla="*/ 588444 h 1278632"/>
              <a:gd name="connsiteX16" fmla="*/ 944176 w 1273141"/>
              <a:gd name="connsiteY16" fmla="*/ 571278 h 1278632"/>
              <a:gd name="connsiteX17" fmla="*/ 405854 w 1273141"/>
              <a:gd name="connsiteY17" fmla="*/ 335075 h 1278632"/>
              <a:gd name="connsiteX18" fmla="*/ 423663 w 1273141"/>
              <a:gd name="connsiteY18" fmla="*/ 351612 h 1278632"/>
              <a:gd name="connsiteX19" fmla="*/ 423663 w 1273141"/>
              <a:gd name="connsiteY19" fmla="*/ 377054 h 1278632"/>
              <a:gd name="connsiteX20" fmla="*/ 447833 w 1273141"/>
              <a:gd name="connsiteY20" fmla="*/ 377054 h 1278632"/>
              <a:gd name="connsiteX21" fmla="*/ 465642 w 1273141"/>
              <a:gd name="connsiteY21" fmla="*/ 394863 h 1278632"/>
              <a:gd name="connsiteX22" fmla="*/ 447833 w 1273141"/>
              <a:gd name="connsiteY22" fmla="*/ 412672 h 1278632"/>
              <a:gd name="connsiteX23" fmla="*/ 423663 w 1273141"/>
              <a:gd name="connsiteY23" fmla="*/ 412672 h 1278632"/>
              <a:gd name="connsiteX24" fmla="*/ 423663 w 1273141"/>
              <a:gd name="connsiteY24" fmla="*/ 436842 h 1278632"/>
              <a:gd name="connsiteX25" fmla="*/ 405854 w 1273141"/>
              <a:gd name="connsiteY25" fmla="*/ 454651 h 1278632"/>
              <a:gd name="connsiteX26" fmla="*/ 388045 w 1273141"/>
              <a:gd name="connsiteY26" fmla="*/ 436842 h 1278632"/>
              <a:gd name="connsiteX27" fmla="*/ 388045 w 1273141"/>
              <a:gd name="connsiteY27" fmla="*/ 412672 h 1278632"/>
              <a:gd name="connsiteX28" fmla="*/ 362603 w 1273141"/>
              <a:gd name="connsiteY28" fmla="*/ 412672 h 1278632"/>
              <a:gd name="connsiteX29" fmla="*/ 346066 w 1273141"/>
              <a:gd name="connsiteY29" fmla="*/ 394863 h 1278632"/>
              <a:gd name="connsiteX30" fmla="*/ 362603 w 1273141"/>
              <a:gd name="connsiteY30" fmla="*/ 377054 h 1278632"/>
              <a:gd name="connsiteX31" fmla="*/ 388045 w 1273141"/>
              <a:gd name="connsiteY31" fmla="*/ 377054 h 1278632"/>
              <a:gd name="connsiteX32" fmla="*/ 388045 w 1273141"/>
              <a:gd name="connsiteY32" fmla="*/ 351612 h 1278632"/>
              <a:gd name="connsiteX33" fmla="*/ 405854 w 1273141"/>
              <a:gd name="connsiteY33" fmla="*/ 335075 h 1278632"/>
              <a:gd name="connsiteX34" fmla="*/ 242698 w 1273141"/>
              <a:gd name="connsiteY34" fmla="*/ 335073 h 1278632"/>
              <a:gd name="connsiteX35" fmla="*/ 260176 w 1273141"/>
              <a:gd name="connsiteY35" fmla="*/ 351204 h 1278632"/>
              <a:gd name="connsiteX36" fmla="*/ 260176 w 1273141"/>
              <a:gd name="connsiteY36" fmla="*/ 787972 h 1278632"/>
              <a:gd name="connsiteX37" fmla="*/ 1030450 w 1273141"/>
              <a:gd name="connsiteY37" fmla="*/ 787972 h 1278632"/>
              <a:gd name="connsiteX38" fmla="*/ 1047928 w 1273141"/>
              <a:gd name="connsiteY38" fmla="*/ 805344 h 1278632"/>
              <a:gd name="connsiteX39" fmla="*/ 1030450 w 1273141"/>
              <a:gd name="connsiteY39" fmla="*/ 822715 h 1278632"/>
              <a:gd name="connsiteX40" fmla="*/ 242698 w 1273141"/>
              <a:gd name="connsiteY40" fmla="*/ 822715 h 1278632"/>
              <a:gd name="connsiteX41" fmla="*/ 225220 w 1273141"/>
              <a:gd name="connsiteY41" fmla="*/ 805344 h 1278632"/>
              <a:gd name="connsiteX42" fmla="*/ 225220 w 1273141"/>
              <a:gd name="connsiteY42" fmla="*/ 351204 h 1278632"/>
              <a:gd name="connsiteX43" fmla="*/ 242698 w 1273141"/>
              <a:gd name="connsiteY43" fmla="*/ 335073 h 1278632"/>
              <a:gd name="connsiteX44" fmla="*/ 821311 w 1273141"/>
              <a:gd name="connsiteY44" fmla="*/ 331441 h 1278632"/>
              <a:gd name="connsiteX45" fmla="*/ 833176 w 1273141"/>
              <a:gd name="connsiteY45" fmla="*/ 337017 h 1278632"/>
              <a:gd name="connsiteX46" fmla="*/ 876891 w 1273141"/>
              <a:gd name="connsiteY46" fmla="*/ 377910 h 1278632"/>
              <a:gd name="connsiteX47" fmla="*/ 876891 w 1273141"/>
              <a:gd name="connsiteY47" fmla="*/ 403932 h 1278632"/>
              <a:gd name="connsiteX48" fmla="*/ 863152 w 1273141"/>
              <a:gd name="connsiteY48" fmla="*/ 407650 h 1278632"/>
              <a:gd name="connsiteX49" fmla="*/ 850662 w 1273141"/>
              <a:gd name="connsiteY49" fmla="*/ 403932 h 1278632"/>
              <a:gd name="connsiteX50" fmla="*/ 836923 w 1273141"/>
              <a:gd name="connsiteY50" fmla="*/ 389062 h 1278632"/>
              <a:gd name="connsiteX51" fmla="*/ 836923 w 1273141"/>
              <a:gd name="connsiteY51" fmla="*/ 390301 h 1278632"/>
              <a:gd name="connsiteX52" fmla="*/ 544657 w 1273141"/>
              <a:gd name="connsiteY52" fmla="*/ 696375 h 1278632"/>
              <a:gd name="connsiteX53" fmla="*/ 362303 w 1273141"/>
              <a:gd name="connsiteY53" fmla="*/ 696375 h 1278632"/>
              <a:gd name="connsiteX54" fmla="*/ 346066 w 1273141"/>
              <a:gd name="connsiteY54" fmla="*/ 679027 h 1278632"/>
              <a:gd name="connsiteX55" fmla="*/ 362303 w 1273141"/>
              <a:gd name="connsiteY55" fmla="*/ 660439 h 1278632"/>
              <a:gd name="connsiteX56" fmla="*/ 544657 w 1273141"/>
              <a:gd name="connsiteY56" fmla="*/ 660439 h 1278632"/>
              <a:gd name="connsiteX57" fmla="*/ 801951 w 1273141"/>
              <a:gd name="connsiteY57" fmla="*/ 392780 h 1278632"/>
              <a:gd name="connsiteX58" fmla="*/ 791959 w 1273141"/>
              <a:gd name="connsiteY58" fmla="*/ 403932 h 1278632"/>
              <a:gd name="connsiteX59" fmla="*/ 765730 w 1273141"/>
              <a:gd name="connsiteY59" fmla="*/ 403932 h 1278632"/>
              <a:gd name="connsiteX60" fmla="*/ 765730 w 1273141"/>
              <a:gd name="connsiteY60" fmla="*/ 377910 h 1278632"/>
              <a:gd name="connsiteX61" fmla="*/ 809445 w 1273141"/>
              <a:gd name="connsiteY61" fmla="*/ 337017 h 1278632"/>
              <a:gd name="connsiteX62" fmla="*/ 821311 w 1273141"/>
              <a:gd name="connsiteY62" fmla="*/ 331441 h 1278632"/>
              <a:gd name="connsiteX63" fmla="*/ 135785 w 1273141"/>
              <a:gd name="connsiteY63" fmla="*/ 243252 h 1278632"/>
              <a:gd name="connsiteX64" fmla="*/ 135785 w 1273141"/>
              <a:gd name="connsiteY64" fmla="*/ 911883 h 1278632"/>
              <a:gd name="connsiteX65" fmla="*/ 1136111 w 1273141"/>
              <a:gd name="connsiteY65" fmla="*/ 911883 h 1278632"/>
              <a:gd name="connsiteX66" fmla="*/ 1136111 w 1273141"/>
              <a:gd name="connsiteY66" fmla="*/ 243252 h 1278632"/>
              <a:gd name="connsiteX67" fmla="*/ 98413 w 1273141"/>
              <a:gd name="connsiteY67" fmla="*/ 118507 h 1278632"/>
              <a:gd name="connsiteX68" fmla="*/ 53566 w 1273141"/>
              <a:gd name="connsiteY68" fmla="*/ 162168 h 1278632"/>
              <a:gd name="connsiteX69" fmla="*/ 98413 w 1273141"/>
              <a:gd name="connsiteY69" fmla="*/ 207076 h 1278632"/>
              <a:gd name="connsiteX70" fmla="*/ 100904 w 1273141"/>
              <a:gd name="connsiteY70" fmla="*/ 207076 h 1278632"/>
              <a:gd name="connsiteX71" fmla="*/ 1170991 w 1273141"/>
              <a:gd name="connsiteY71" fmla="*/ 207076 h 1278632"/>
              <a:gd name="connsiteX72" fmla="*/ 1174728 w 1273141"/>
              <a:gd name="connsiteY72" fmla="*/ 207076 h 1278632"/>
              <a:gd name="connsiteX73" fmla="*/ 1218329 w 1273141"/>
              <a:gd name="connsiteY73" fmla="*/ 162168 h 1278632"/>
              <a:gd name="connsiteX74" fmla="*/ 1174728 w 1273141"/>
              <a:gd name="connsiteY74" fmla="*/ 118507 h 1278632"/>
              <a:gd name="connsiteX75" fmla="*/ 635325 w 1273141"/>
              <a:gd name="connsiteY75" fmla="*/ 34928 h 1278632"/>
              <a:gd name="connsiteX76" fmla="*/ 591724 w 1273141"/>
              <a:gd name="connsiteY76" fmla="*/ 79836 h 1278632"/>
              <a:gd name="connsiteX77" fmla="*/ 591724 w 1273141"/>
              <a:gd name="connsiteY77" fmla="*/ 82331 h 1278632"/>
              <a:gd name="connsiteX78" fmla="*/ 680172 w 1273141"/>
              <a:gd name="connsiteY78" fmla="*/ 82331 h 1278632"/>
              <a:gd name="connsiteX79" fmla="*/ 680172 w 1273141"/>
              <a:gd name="connsiteY79" fmla="*/ 79836 h 1278632"/>
              <a:gd name="connsiteX80" fmla="*/ 635325 w 1273141"/>
              <a:gd name="connsiteY80" fmla="*/ 34928 h 1278632"/>
              <a:gd name="connsiteX81" fmla="*/ 635325 w 1273141"/>
              <a:gd name="connsiteY81" fmla="*/ 0 h 1278632"/>
              <a:gd name="connsiteX82" fmla="*/ 716298 w 1273141"/>
              <a:gd name="connsiteY82" fmla="*/ 79836 h 1278632"/>
              <a:gd name="connsiteX83" fmla="*/ 716298 w 1273141"/>
              <a:gd name="connsiteY83" fmla="*/ 82331 h 1278632"/>
              <a:gd name="connsiteX84" fmla="*/ 1174728 w 1273141"/>
              <a:gd name="connsiteY84" fmla="*/ 82331 h 1278632"/>
              <a:gd name="connsiteX85" fmla="*/ 1253210 w 1273141"/>
              <a:gd name="connsiteY85" fmla="*/ 162168 h 1278632"/>
              <a:gd name="connsiteX86" fmla="*/ 1174728 w 1273141"/>
              <a:gd name="connsiteY86" fmla="*/ 243252 h 1278632"/>
              <a:gd name="connsiteX87" fmla="*/ 1170991 w 1273141"/>
              <a:gd name="connsiteY87" fmla="*/ 243252 h 1278632"/>
              <a:gd name="connsiteX88" fmla="*/ 1170991 w 1273141"/>
              <a:gd name="connsiteY88" fmla="*/ 911883 h 1278632"/>
              <a:gd name="connsiteX89" fmla="*/ 1254455 w 1273141"/>
              <a:gd name="connsiteY89" fmla="*/ 911883 h 1278632"/>
              <a:gd name="connsiteX90" fmla="*/ 1273141 w 1273141"/>
              <a:gd name="connsiteY90" fmla="*/ 929347 h 1278632"/>
              <a:gd name="connsiteX91" fmla="*/ 1254455 w 1273141"/>
              <a:gd name="connsiteY91" fmla="*/ 946811 h 1278632"/>
              <a:gd name="connsiteX92" fmla="*/ 1170991 w 1273141"/>
              <a:gd name="connsiteY92" fmla="*/ 946811 h 1278632"/>
              <a:gd name="connsiteX93" fmla="*/ 834643 w 1273141"/>
              <a:gd name="connsiteY93" fmla="*/ 946811 h 1278632"/>
              <a:gd name="connsiteX94" fmla="*/ 911878 w 1273141"/>
              <a:gd name="connsiteY94" fmla="*/ 1256178 h 1278632"/>
              <a:gd name="connsiteX95" fmla="*/ 898175 w 1273141"/>
              <a:gd name="connsiteY95" fmla="*/ 1278632 h 1278632"/>
              <a:gd name="connsiteX96" fmla="*/ 894438 w 1273141"/>
              <a:gd name="connsiteY96" fmla="*/ 1278632 h 1278632"/>
              <a:gd name="connsiteX97" fmla="*/ 876998 w 1273141"/>
              <a:gd name="connsiteY97" fmla="*/ 1264910 h 1278632"/>
              <a:gd name="connsiteX98" fmla="*/ 798516 w 1273141"/>
              <a:gd name="connsiteY98" fmla="*/ 946811 h 1278632"/>
              <a:gd name="connsiteX99" fmla="*/ 463414 w 1273141"/>
              <a:gd name="connsiteY99" fmla="*/ 946811 h 1278632"/>
              <a:gd name="connsiteX100" fmla="*/ 384932 w 1273141"/>
              <a:gd name="connsiteY100" fmla="*/ 1264910 h 1278632"/>
              <a:gd name="connsiteX101" fmla="*/ 366246 w 1273141"/>
              <a:gd name="connsiteY101" fmla="*/ 1278632 h 1278632"/>
              <a:gd name="connsiteX102" fmla="*/ 362509 w 1273141"/>
              <a:gd name="connsiteY102" fmla="*/ 1278632 h 1278632"/>
              <a:gd name="connsiteX103" fmla="*/ 350052 w 1273141"/>
              <a:gd name="connsiteY103" fmla="*/ 1256178 h 1278632"/>
              <a:gd name="connsiteX104" fmla="*/ 427287 w 1273141"/>
              <a:gd name="connsiteY104" fmla="*/ 946811 h 1278632"/>
              <a:gd name="connsiteX105" fmla="*/ 100904 w 1273141"/>
              <a:gd name="connsiteY105" fmla="*/ 946811 h 1278632"/>
              <a:gd name="connsiteX106" fmla="*/ 17440 w 1273141"/>
              <a:gd name="connsiteY106" fmla="*/ 946811 h 1278632"/>
              <a:gd name="connsiteX107" fmla="*/ 0 w 1273141"/>
              <a:gd name="connsiteY107" fmla="*/ 929347 h 1278632"/>
              <a:gd name="connsiteX108" fmla="*/ 17440 w 1273141"/>
              <a:gd name="connsiteY108" fmla="*/ 911883 h 1278632"/>
              <a:gd name="connsiteX109" fmla="*/ 100904 w 1273141"/>
              <a:gd name="connsiteY109" fmla="*/ 911883 h 1278632"/>
              <a:gd name="connsiteX110" fmla="*/ 100904 w 1273141"/>
              <a:gd name="connsiteY110" fmla="*/ 243252 h 1278632"/>
              <a:gd name="connsiteX111" fmla="*/ 98413 w 1273141"/>
              <a:gd name="connsiteY111" fmla="*/ 243252 h 1278632"/>
              <a:gd name="connsiteX112" fmla="*/ 18686 w 1273141"/>
              <a:gd name="connsiteY112" fmla="*/ 162168 h 1278632"/>
              <a:gd name="connsiteX113" fmla="*/ 98413 w 1273141"/>
              <a:gd name="connsiteY113" fmla="*/ 82331 h 1278632"/>
              <a:gd name="connsiteX114" fmla="*/ 556844 w 1273141"/>
              <a:gd name="connsiteY114" fmla="*/ 82331 h 1278632"/>
              <a:gd name="connsiteX115" fmla="*/ 556844 w 1273141"/>
              <a:gd name="connsiteY115" fmla="*/ 79836 h 1278632"/>
              <a:gd name="connsiteX116" fmla="*/ 635325 w 1273141"/>
              <a:gd name="connsiteY116" fmla="*/ 0 h 127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273141" h="1278632">
                <a:moveTo>
                  <a:pt x="944176" y="571278"/>
                </a:moveTo>
                <a:cubicBezTo>
                  <a:pt x="954287" y="571278"/>
                  <a:pt x="961870" y="578635"/>
                  <a:pt x="961870" y="588444"/>
                </a:cubicBezTo>
                <a:lnTo>
                  <a:pt x="961870" y="621549"/>
                </a:lnTo>
                <a:lnTo>
                  <a:pt x="995995" y="621549"/>
                </a:lnTo>
                <a:cubicBezTo>
                  <a:pt x="1006106" y="621549"/>
                  <a:pt x="1014953" y="630132"/>
                  <a:pt x="1014953" y="639941"/>
                </a:cubicBezTo>
                <a:cubicBezTo>
                  <a:pt x="1014953" y="648524"/>
                  <a:pt x="1006106" y="657106"/>
                  <a:pt x="995995" y="657106"/>
                </a:cubicBezTo>
                <a:lnTo>
                  <a:pt x="961870" y="657106"/>
                </a:lnTo>
                <a:lnTo>
                  <a:pt x="961870" y="690212"/>
                </a:lnTo>
                <a:cubicBezTo>
                  <a:pt x="961870" y="698794"/>
                  <a:pt x="954287" y="707377"/>
                  <a:pt x="944176" y="707377"/>
                </a:cubicBezTo>
                <a:cubicBezTo>
                  <a:pt x="934065" y="707377"/>
                  <a:pt x="926481" y="698794"/>
                  <a:pt x="926481" y="690212"/>
                </a:cubicBezTo>
                <a:lnTo>
                  <a:pt x="926481" y="657106"/>
                </a:lnTo>
                <a:lnTo>
                  <a:pt x="891093" y="657106"/>
                </a:lnTo>
                <a:cubicBezTo>
                  <a:pt x="880982" y="657106"/>
                  <a:pt x="873398" y="648524"/>
                  <a:pt x="873398" y="639941"/>
                </a:cubicBezTo>
                <a:cubicBezTo>
                  <a:pt x="873398" y="630132"/>
                  <a:pt x="880982" y="621549"/>
                  <a:pt x="891093" y="621549"/>
                </a:cubicBezTo>
                <a:lnTo>
                  <a:pt x="926481" y="621549"/>
                </a:lnTo>
                <a:lnTo>
                  <a:pt x="926481" y="588444"/>
                </a:lnTo>
                <a:cubicBezTo>
                  <a:pt x="926481" y="578635"/>
                  <a:pt x="934065" y="571278"/>
                  <a:pt x="944176" y="571278"/>
                </a:cubicBezTo>
                <a:close/>
                <a:moveTo>
                  <a:pt x="405854" y="335075"/>
                </a:moveTo>
                <a:cubicBezTo>
                  <a:pt x="414759" y="335075"/>
                  <a:pt x="423663" y="342708"/>
                  <a:pt x="423663" y="351612"/>
                </a:cubicBezTo>
                <a:lnTo>
                  <a:pt x="423663" y="377054"/>
                </a:lnTo>
                <a:lnTo>
                  <a:pt x="447833" y="377054"/>
                </a:lnTo>
                <a:cubicBezTo>
                  <a:pt x="458010" y="377054"/>
                  <a:pt x="465642" y="384687"/>
                  <a:pt x="465642" y="394863"/>
                </a:cubicBezTo>
                <a:cubicBezTo>
                  <a:pt x="465642" y="405040"/>
                  <a:pt x="458010" y="412672"/>
                  <a:pt x="447833" y="412672"/>
                </a:cubicBezTo>
                <a:lnTo>
                  <a:pt x="423663" y="412672"/>
                </a:lnTo>
                <a:lnTo>
                  <a:pt x="423663" y="436842"/>
                </a:lnTo>
                <a:cubicBezTo>
                  <a:pt x="423663" y="447019"/>
                  <a:pt x="414759" y="454651"/>
                  <a:pt x="405854" y="454651"/>
                </a:cubicBezTo>
                <a:cubicBezTo>
                  <a:pt x="395678" y="454651"/>
                  <a:pt x="388045" y="447019"/>
                  <a:pt x="388045" y="436842"/>
                </a:cubicBezTo>
                <a:lnTo>
                  <a:pt x="388045" y="412672"/>
                </a:lnTo>
                <a:lnTo>
                  <a:pt x="362603" y="412672"/>
                </a:lnTo>
                <a:cubicBezTo>
                  <a:pt x="353699" y="412672"/>
                  <a:pt x="346066" y="405040"/>
                  <a:pt x="346066" y="394863"/>
                </a:cubicBezTo>
                <a:cubicBezTo>
                  <a:pt x="346066" y="384687"/>
                  <a:pt x="353699" y="377054"/>
                  <a:pt x="362603" y="377054"/>
                </a:cubicBezTo>
                <a:lnTo>
                  <a:pt x="388045" y="377054"/>
                </a:lnTo>
                <a:lnTo>
                  <a:pt x="388045" y="351612"/>
                </a:lnTo>
                <a:cubicBezTo>
                  <a:pt x="388045" y="342708"/>
                  <a:pt x="395678" y="335075"/>
                  <a:pt x="405854" y="335075"/>
                </a:cubicBezTo>
                <a:close/>
                <a:moveTo>
                  <a:pt x="242698" y="335073"/>
                </a:moveTo>
                <a:cubicBezTo>
                  <a:pt x="252685" y="335073"/>
                  <a:pt x="260176" y="342518"/>
                  <a:pt x="260176" y="351204"/>
                </a:cubicBezTo>
                <a:lnTo>
                  <a:pt x="260176" y="787972"/>
                </a:lnTo>
                <a:lnTo>
                  <a:pt x="1030450" y="787972"/>
                </a:lnTo>
                <a:cubicBezTo>
                  <a:pt x="1040437" y="787972"/>
                  <a:pt x="1047928" y="795417"/>
                  <a:pt x="1047928" y="805344"/>
                </a:cubicBezTo>
                <a:cubicBezTo>
                  <a:pt x="1047928" y="815270"/>
                  <a:pt x="1040437" y="822715"/>
                  <a:pt x="1030450" y="822715"/>
                </a:cubicBezTo>
                <a:lnTo>
                  <a:pt x="242698" y="822715"/>
                </a:lnTo>
                <a:cubicBezTo>
                  <a:pt x="232711" y="822715"/>
                  <a:pt x="225220" y="815270"/>
                  <a:pt x="225220" y="805344"/>
                </a:cubicBezTo>
                <a:lnTo>
                  <a:pt x="225220" y="351204"/>
                </a:lnTo>
                <a:cubicBezTo>
                  <a:pt x="225220" y="342518"/>
                  <a:pt x="232711" y="335073"/>
                  <a:pt x="242698" y="335073"/>
                </a:cubicBezTo>
                <a:close/>
                <a:moveTo>
                  <a:pt x="821311" y="331441"/>
                </a:moveTo>
                <a:cubicBezTo>
                  <a:pt x="825682" y="331441"/>
                  <a:pt x="830054" y="333299"/>
                  <a:pt x="833176" y="337017"/>
                </a:cubicBezTo>
                <a:lnTo>
                  <a:pt x="876891" y="377910"/>
                </a:lnTo>
                <a:cubicBezTo>
                  <a:pt x="883136" y="385345"/>
                  <a:pt x="883136" y="396497"/>
                  <a:pt x="876891" y="403932"/>
                </a:cubicBezTo>
                <a:cubicBezTo>
                  <a:pt x="871895" y="406410"/>
                  <a:pt x="868148" y="407650"/>
                  <a:pt x="863152" y="407650"/>
                </a:cubicBezTo>
                <a:cubicBezTo>
                  <a:pt x="858156" y="407650"/>
                  <a:pt x="854409" y="406410"/>
                  <a:pt x="850662" y="403932"/>
                </a:cubicBezTo>
                <a:lnTo>
                  <a:pt x="836923" y="389062"/>
                </a:lnTo>
                <a:cubicBezTo>
                  <a:pt x="836923" y="390301"/>
                  <a:pt x="836923" y="390301"/>
                  <a:pt x="836923" y="390301"/>
                </a:cubicBezTo>
                <a:cubicBezTo>
                  <a:pt x="836923" y="565024"/>
                  <a:pt x="710774" y="696375"/>
                  <a:pt x="544657" y="696375"/>
                </a:cubicBezTo>
                <a:lnTo>
                  <a:pt x="362303" y="696375"/>
                </a:lnTo>
                <a:cubicBezTo>
                  <a:pt x="353560" y="696375"/>
                  <a:pt x="346066" y="688940"/>
                  <a:pt x="346066" y="679027"/>
                </a:cubicBezTo>
                <a:cubicBezTo>
                  <a:pt x="346066" y="669113"/>
                  <a:pt x="353560" y="660439"/>
                  <a:pt x="362303" y="660439"/>
                </a:cubicBezTo>
                <a:lnTo>
                  <a:pt x="544657" y="660439"/>
                </a:lnTo>
                <a:cubicBezTo>
                  <a:pt x="690790" y="660439"/>
                  <a:pt x="800702" y="546436"/>
                  <a:pt x="801951" y="392780"/>
                </a:cubicBezTo>
                <a:lnTo>
                  <a:pt x="791959" y="403932"/>
                </a:lnTo>
                <a:cubicBezTo>
                  <a:pt x="784465" y="410128"/>
                  <a:pt x="773224" y="410128"/>
                  <a:pt x="765730" y="403932"/>
                </a:cubicBezTo>
                <a:cubicBezTo>
                  <a:pt x="759485" y="396497"/>
                  <a:pt x="759485" y="385345"/>
                  <a:pt x="765730" y="377910"/>
                </a:cubicBezTo>
                <a:lnTo>
                  <a:pt x="809445" y="337017"/>
                </a:lnTo>
                <a:cubicBezTo>
                  <a:pt x="812568" y="333299"/>
                  <a:pt x="816939" y="331441"/>
                  <a:pt x="821311" y="331441"/>
                </a:cubicBezTo>
                <a:close/>
                <a:moveTo>
                  <a:pt x="135785" y="243252"/>
                </a:moveTo>
                <a:lnTo>
                  <a:pt x="135785" y="911883"/>
                </a:lnTo>
                <a:lnTo>
                  <a:pt x="1136111" y="911883"/>
                </a:lnTo>
                <a:lnTo>
                  <a:pt x="1136111" y="243252"/>
                </a:lnTo>
                <a:close/>
                <a:moveTo>
                  <a:pt x="98413" y="118507"/>
                </a:moveTo>
                <a:cubicBezTo>
                  <a:pt x="73498" y="118507"/>
                  <a:pt x="53566" y="138466"/>
                  <a:pt x="53566" y="162168"/>
                </a:cubicBezTo>
                <a:cubicBezTo>
                  <a:pt x="53566" y="187117"/>
                  <a:pt x="73498" y="207076"/>
                  <a:pt x="98413" y="207076"/>
                </a:cubicBezTo>
                <a:lnTo>
                  <a:pt x="100904" y="207076"/>
                </a:lnTo>
                <a:lnTo>
                  <a:pt x="1170991" y="207076"/>
                </a:lnTo>
                <a:lnTo>
                  <a:pt x="1174728" y="207076"/>
                </a:lnTo>
                <a:cubicBezTo>
                  <a:pt x="1198397" y="207076"/>
                  <a:pt x="1218329" y="187117"/>
                  <a:pt x="1218329" y="162168"/>
                </a:cubicBezTo>
                <a:cubicBezTo>
                  <a:pt x="1218329" y="138466"/>
                  <a:pt x="1198397" y="118507"/>
                  <a:pt x="1174728" y="118507"/>
                </a:cubicBezTo>
                <a:close/>
                <a:moveTo>
                  <a:pt x="635325" y="34928"/>
                </a:moveTo>
                <a:cubicBezTo>
                  <a:pt x="611656" y="34928"/>
                  <a:pt x="591724" y="54887"/>
                  <a:pt x="591724" y="79836"/>
                </a:cubicBezTo>
                <a:cubicBezTo>
                  <a:pt x="591724" y="81084"/>
                  <a:pt x="591724" y="82331"/>
                  <a:pt x="591724" y="82331"/>
                </a:cubicBezTo>
                <a:lnTo>
                  <a:pt x="680172" y="82331"/>
                </a:lnTo>
                <a:cubicBezTo>
                  <a:pt x="680172" y="82331"/>
                  <a:pt x="680172" y="81084"/>
                  <a:pt x="680172" y="79836"/>
                </a:cubicBezTo>
                <a:cubicBezTo>
                  <a:pt x="680172" y="54887"/>
                  <a:pt x="660240" y="34928"/>
                  <a:pt x="635325" y="34928"/>
                </a:cubicBezTo>
                <a:close/>
                <a:moveTo>
                  <a:pt x="635325" y="0"/>
                </a:moveTo>
                <a:cubicBezTo>
                  <a:pt x="680172" y="0"/>
                  <a:pt x="716298" y="36176"/>
                  <a:pt x="716298" y="79836"/>
                </a:cubicBezTo>
                <a:cubicBezTo>
                  <a:pt x="716298" y="81084"/>
                  <a:pt x="716298" y="82331"/>
                  <a:pt x="716298" y="82331"/>
                </a:cubicBezTo>
                <a:lnTo>
                  <a:pt x="1174728" y="82331"/>
                </a:lnTo>
                <a:cubicBezTo>
                  <a:pt x="1217083" y="82331"/>
                  <a:pt x="1253210" y="118507"/>
                  <a:pt x="1253210" y="162168"/>
                </a:cubicBezTo>
                <a:cubicBezTo>
                  <a:pt x="1253210" y="207076"/>
                  <a:pt x="1217083" y="243252"/>
                  <a:pt x="1174728" y="243252"/>
                </a:cubicBezTo>
                <a:lnTo>
                  <a:pt x="1170991" y="243252"/>
                </a:lnTo>
                <a:lnTo>
                  <a:pt x="1170991" y="911883"/>
                </a:lnTo>
                <a:lnTo>
                  <a:pt x="1254455" y="911883"/>
                </a:lnTo>
                <a:cubicBezTo>
                  <a:pt x="1264421" y="911883"/>
                  <a:pt x="1273141" y="919367"/>
                  <a:pt x="1273141" y="929347"/>
                </a:cubicBezTo>
                <a:cubicBezTo>
                  <a:pt x="1273141" y="939327"/>
                  <a:pt x="1264421" y="946811"/>
                  <a:pt x="1254455" y="946811"/>
                </a:cubicBezTo>
                <a:lnTo>
                  <a:pt x="1170991" y="946811"/>
                </a:lnTo>
                <a:lnTo>
                  <a:pt x="834643" y="946811"/>
                </a:lnTo>
                <a:lnTo>
                  <a:pt x="911878" y="1256178"/>
                </a:lnTo>
                <a:cubicBezTo>
                  <a:pt x="914370" y="1266157"/>
                  <a:pt x="908141" y="1276137"/>
                  <a:pt x="898175" y="1278632"/>
                </a:cubicBezTo>
                <a:cubicBezTo>
                  <a:pt x="898175" y="1278632"/>
                  <a:pt x="895684" y="1278632"/>
                  <a:pt x="894438" y="1278632"/>
                </a:cubicBezTo>
                <a:cubicBezTo>
                  <a:pt x="886964" y="1278632"/>
                  <a:pt x="879489" y="1273642"/>
                  <a:pt x="876998" y="1264910"/>
                </a:cubicBezTo>
                <a:lnTo>
                  <a:pt x="798516" y="946811"/>
                </a:lnTo>
                <a:lnTo>
                  <a:pt x="463414" y="946811"/>
                </a:lnTo>
                <a:lnTo>
                  <a:pt x="384932" y="1264910"/>
                </a:lnTo>
                <a:cubicBezTo>
                  <a:pt x="382441" y="1273642"/>
                  <a:pt x="374966" y="1278632"/>
                  <a:pt x="366246" y="1278632"/>
                </a:cubicBezTo>
                <a:cubicBezTo>
                  <a:pt x="365001" y="1278632"/>
                  <a:pt x="365001" y="1278632"/>
                  <a:pt x="362509" y="1278632"/>
                </a:cubicBezTo>
                <a:cubicBezTo>
                  <a:pt x="352543" y="1276137"/>
                  <a:pt x="347560" y="1266157"/>
                  <a:pt x="350052" y="1256178"/>
                </a:cubicBezTo>
                <a:lnTo>
                  <a:pt x="427287" y="946811"/>
                </a:lnTo>
                <a:lnTo>
                  <a:pt x="100904" y="946811"/>
                </a:lnTo>
                <a:lnTo>
                  <a:pt x="17440" y="946811"/>
                </a:lnTo>
                <a:cubicBezTo>
                  <a:pt x="7474" y="946811"/>
                  <a:pt x="0" y="939327"/>
                  <a:pt x="0" y="929347"/>
                </a:cubicBezTo>
                <a:cubicBezTo>
                  <a:pt x="0" y="919367"/>
                  <a:pt x="7474" y="911883"/>
                  <a:pt x="17440" y="911883"/>
                </a:cubicBezTo>
                <a:lnTo>
                  <a:pt x="100904" y="911883"/>
                </a:lnTo>
                <a:lnTo>
                  <a:pt x="100904" y="243252"/>
                </a:lnTo>
                <a:lnTo>
                  <a:pt x="98413" y="243252"/>
                </a:lnTo>
                <a:cubicBezTo>
                  <a:pt x="54812" y="243252"/>
                  <a:pt x="18686" y="207076"/>
                  <a:pt x="18686" y="162168"/>
                </a:cubicBezTo>
                <a:cubicBezTo>
                  <a:pt x="18686" y="118507"/>
                  <a:pt x="54812" y="82331"/>
                  <a:pt x="98413" y="82331"/>
                </a:cubicBezTo>
                <a:lnTo>
                  <a:pt x="556844" y="82331"/>
                </a:lnTo>
                <a:cubicBezTo>
                  <a:pt x="556844" y="82331"/>
                  <a:pt x="556844" y="81084"/>
                  <a:pt x="556844" y="79836"/>
                </a:cubicBezTo>
                <a:cubicBezTo>
                  <a:pt x="556844" y="36176"/>
                  <a:pt x="592970" y="0"/>
                  <a:pt x="63532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E1FD7B21-326C-CA4C-940C-882012E0FD7F}"/>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1CD55526-EF2A-C24B-82FF-7BDACA88DC08}"/>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F74BF05C-6DD1-8A4A-A7E6-D383E6EE8562}"/>
              </a:ext>
            </a:extLst>
          </p:cNvPr>
          <p:cNvSpPr txBox="1"/>
          <p:nvPr/>
        </p:nvSpPr>
        <p:spPr>
          <a:xfrm>
            <a:off x="6402614" y="4326925"/>
            <a:ext cx="2056944" cy="353943"/>
          </a:xfrm>
          <a:prstGeom prst="rect">
            <a:avLst/>
          </a:prstGeom>
          <a:noFill/>
        </p:spPr>
        <p:txBody>
          <a:bodyPr wrap="square" rtlCol="0" anchor="b">
            <a:spAutoFit/>
          </a:bodyPr>
          <a:lstStyle/>
          <a:p>
            <a:r>
              <a:rPr lang="en-US" sz="1700" b="1" spc="-15" dirty="0">
                <a:solidFill>
                  <a:schemeClr val="accent2"/>
                </a:solidFill>
                <a:latin typeface="Poppins" pitchFamily="2" charset="77"/>
                <a:cs typeface="Poppins" pitchFamily="2" charset="77"/>
              </a:rPr>
              <a:t>MEASURE</a:t>
            </a:r>
          </a:p>
        </p:txBody>
      </p:sp>
      <p:sp>
        <p:nvSpPr>
          <p:cNvPr id="7" name="TextBox 6">
            <a:extLst>
              <a:ext uri="{FF2B5EF4-FFF2-40B4-BE49-F238E27FC236}">
                <a16:creationId xmlns:a16="http://schemas.microsoft.com/office/drawing/2014/main" id="{1C483901-1D4B-D942-BDD5-96DB30A0D839}"/>
              </a:ext>
            </a:extLst>
          </p:cNvPr>
          <p:cNvSpPr txBox="1"/>
          <p:nvPr/>
        </p:nvSpPr>
        <p:spPr>
          <a:xfrm>
            <a:off x="6402614" y="4695906"/>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2E37A9AF-AD9E-534D-BE55-9EB5845BB595}"/>
              </a:ext>
            </a:extLst>
          </p:cNvPr>
          <p:cNvSpPr txBox="1"/>
          <p:nvPr/>
        </p:nvSpPr>
        <p:spPr>
          <a:xfrm>
            <a:off x="6402614" y="2631697"/>
            <a:ext cx="2056944" cy="353943"/>
          </a:xfrm>
          <a:prstGeom prst="rect">
            <a:avLst/>
          </a:prstGeom>
          <a:noFill/>
        </p:spPr>
        <p:txBody>
          <a:bodyPr wrap="square" rtlCol="0" anchor="b">
            <a:spAutoFit/>
          </a:bodyPr>
          <a:lstStyle/>
          <a:p>
            <a:r>
              <a:rPr lang="en-US" sz="1700" b="1" spc="-15" dirty="0">
                <a:solidFill>
                  <a:schemeClr val="accent1"/>
                </a:solidFill>
                <a:latin typeface="Poppins" pitchFamily="2" charset="77"/>
                <a:cs typeface="Poppins" pitchFamily="2" charset="77"/>
              </a:rPr>
              <a:t>DEFINE</a:t>
            </a:r>
          </a:p>
        </p:txBody>
      </p:sp>
      <p:sp>
        <p:nvSpPr>
          <p:cNvPr id="9" name="TextBox 8">
            <a:extLst>
              <a:ext uri="{FF2B5EF4-FFF2-40B4-BE49-F238E27FC236}">
                <a16:creationId xmlns:a16="http://schemas.microsoft.com/office/drawing/2014/main" id="{C8AB1C1F-9881-D241-837A-22AC9DC8B834}"/>
              </a:ext>
            </a:extLst>
          </p:cNvPr>
          <p:cNvSpPr txBox="1"/>
          <p:nvPr/>
        </p:nvSpPr>
        <p:spPr>
          <a:xfrm>
            <a:off x="6402614" y="3000678"/>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D9AF6636-A87F-B542-A885-95FCAE35D625}"/>
              </a:ext>
            </a:extLst>
          </p:cNvPr>
          <p:cNvSpPr txBox="1"/>
          <p:nvPr/>
        </p:nvSpPr>
        <p:spPr>
          <a:xfrm>
            <a:off x="9057764" y="3478882"/>
            <a:ext cx="20569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IMPROVE</a:t>
            </a:r>
          </a:p>
        </p:txBody>
      </p:sp>
      <p:sp>
        <p:nvSpPr>
          <p:cNvPr id="11" name="TextBox 10">
            <a:extLst>
              <a:ext uri="{FF2B5EF4-FFF2-40B4-BE49-F238E27FC236}">
                <a16:creationId xmlns:a16="http://schemas.microsoft.com/office/drawing/2014/main" id="{09104FFE-F91E-6847-B6A0-F9F90EBA1281}"/>
              </a:ext>
            </a:extLst>
          </p:cNvPr>
          <p:cNvSpPr txBox="1"/>
          <p:nvPr/>
        </p:nvSpPr>
        <p:spPr>
          <a:xfrm>
            <a:off x="9057764" y="3847863"/>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C2AF3525-A43B-4C49-88D1-1F8DA73E1271}"/>
              </a:ext>
            </a:extLst>
          </p:cNvPr>
          <p:cNvSpPr txBox="1"/>
          <p:nvPr/>
        </p:nvSpPr>
        <p:spPr>
          <a:xfrm>
            <a:off x="9057764" y="1781499"/>
            <a:ext cx="20569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ANALYZE</a:t>
            </a:r>
          </a:p>
        </p:txBody>
      </p:sp>
      <p:sp>
        <p:nvSpPr>
          <p:cNvPr id="13" name="TextBox 12">
            <a:extLst>
              <a:ext uri="{FF2B5EF4-FFF2-40B4-BE49-F238E27FC236}">
                <a16:creationId xmlns:a16="http://schemas.microsoft.com/office/drawing/2014/main" id="{178C2026-9DAB-F845-BB50-25FD440ACE98}"/>
              </a:ext>
            </a:extLst>
          </p:cNvPr>
          <p:cNvSpPr txBox="1"/>
          <p:nvPr/>
        </p:nvSpPr>
        <p:spPr>
          <a:xfrm>
            <a:off x="9057764" y="2150480"/>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834743D5-9287-3446-B813-168A48C78457}"/>
              </a:ext>
            </a:extLst>
          </p:cNvPr>
          <p:cNvSpPr txBox="1"/>
          <p:nvPr/>
        </p:nvSpPr>
        <p:spPr>
          <a:xfrm>
            <a:off x="9057764" y="5175719"/>
            <a:ext cx="20569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CONTROL</a:t>
            </a:r>
          </a:p>
        </p:txBody>
      </p:sp>
      <p:sp>
        <p:nvSpPr>
          <p:cNvPr id="15" name="TextBox 14">
            <a:extLst>
              <a:ext uri="{FF2B5EF4-FFF2-40B4-BE49-F238E27FC236}">
                <a16:creationId xmlns:a16="http://schemas.microsoft.com/office/drawing/2014/main" id="{B6E9F217-8F96-A141-91A3-9230BAD29564}"/>
              </a:ext>
            </a:extLst>
          </p:cNvPr>
          <p:cNvSpPr txBox="1"/>
          <p:nvPr/>
        </p:nvSpPr>
        <p:spPr>
          <a:xfrm>
            <a:off x="9057764" y="5544700"/>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1746978863"/>
      </p:ext>
    </p:extLst>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a:extLst>
              <a:ext uri="{FF2B5EF4-FFF2-40B4-BE49-F238E27FC236}">
                <a16:creationId xmlns:a16="http://schemas.microsoft.com/office/drawing/2014/main" id="{52633C26-2399-644B-9249-6BED026C3E1D}"/>
              </a:ext>
            </a:extLst>
          </p:cNvPr>
          <p:cNvGrpSpPr/>
          <p:nvPr/>
        </p:nvGrpSpPr>
        <p:grpSpPr>
          <a:xfrm>
            <a:off x="6112477" y="1679466"/>
            <a:ext cx="5317271" cy="1194737"/>
            <a:chOff x="12221779" y="3358932"/>
            <a:chExt cx="10634542" cy="2389474"/>
          </a:xfrm>
        </p:grpSpPr>
        <p:sp>
          <p:nvSpPr>
            <p:cNvPr id="21" name="Freeform 69">
              <a:extLst>
                <a:ext uri="{FF2B5EF4-FFF2-40B4-BE49-F238E27FC236}">
                  <a16:creationId xmlns:a16="http://schemas.microsoft.com/office/drawing/2014/main" id="{3A40FEDA-0A6F-FB47-8402-052639AF2A7E}"/>
                </a:ext>
              </a:extLst>
            </p:cNvPr>
            <p:cNvSpPr>
              <a:spLocks noChangeArrowheads="1"/>
            </p:cNvSpPr>
            <p:nvPr/>
          </p:nvSpPr>
          <p:spPr bwMode="auto">
            <a:xfrm>
              <a:off x="12221779" y="3358932"/>
              <a:ext cx="2351023" cy="2389474"/>
            </a:xfrm>
            <a:custGeom>
              <a:avLst/>
              <a:gdLst>
                <a:gd name="T0" fmla="*/ 959 w 1886"/>
                <a:gd name="T1" fmla="*/ 0 h 1919"/>
                <a:gd name="T2" fmla="*/ 959 w 1886"/>
                <a:gd name="T3" fmla="*/ 0 h 1919"/>
                <a:gd name="T4" fmla="*/ 0 w 1886"/>
                <a:gd name="T5" fmla="*/ 959 h 1919"/>
                <a:gd name="T6" fmla="*/ 0 w 1886"/>
                <a:gd name="T7" fmla="*/ 959 h 1919"/>
                <a:gd name="T8" fmla="*/ 0 w 1886"/>
                <a:gd name="T9" fmla="*/ 959 h 1919"/>
                <a:gd name="T10" fmla="*/ 959 w 1886"/>
                <a:gd name="T11" fmla="*/ 1918 h 1919"/>
                <a:gd name="T12" fmla="*/ 1076 w 1886"/>
                <a:gd name="T13" fmla="*/ 1918 h 1919"/>
                <a:gd name="T14" fmla="*/ 1885 w 1886"/>
                <a:gd name="T15" fmla="*/ 0 h 1919"/>
                <a:gd name="T16" fmla="*/ 959 w 1886"/>
                <a:gd name="T17" fmla="*/ 0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6" h="1919">
                  <a:moveTo>
                    <a:pt x="959" y="0"/>
                  </a:moveTo>
                  <a:lnTo>
                    <a:pt x="959" y="0"/>
                  </a:lnTo>
                  <a:cubicBezTo>
                    <a:pt x="432" y="0"/>
                    <a:pt x="0" y="432"/>
                    <a:pt x="0" y="959"/>
                  </a:cubicBezTo>
                  <a:lnTo>
                    <a:pt x="0" y="959"/>
                  </a:lnTo>
                  <a:lnTo>
                    <a:pt x="0" y="959"/>
                  </a:lnTo>
                  <a:cubicBezTo>
                    <a:pt x="0" y="1487"/>
                    <a:pt x="432" y="1918"/>
                    <a:pt x="959" y="1918"/>
                  </a:cubicBezTo>
                  <a:lnTo>
                    <a:pt x="1076" y="1918"/>
                  </a:lnTo>
                  <a:lnTo>
                    <a:pt x="1885" y="0"/>
                  </a:lnTo>
                  <a:lnTo>
                    <a:pt x="959" y="0"/>
                  </a:lnTo>
                </a:path>
              </a:pathLst>
            </a:custGeom>
            <a:solidFill>
              <a:schemeClr val="accent3"/>
            </a:solidFill>
            <a:ln>
              <a:noFill/>
            </a:ln>
            <a:effectLst/>
          </p:spPr>
          <p:txBody>
            <a:bodyPr wrap="none" anchor="ctr"/>
            <a:lstStyle/>
            <a:p>
              <a:endParaRPr lang="en-US" dirty="0">
                <a:latin typeface="Poppins" pitchFamily="2" charset="77"/>
              </a:endParaRPr>
            </a:p>
          </p:txBody>
        </p:sp>
        <p:sp>
          <p:nvSpPr>
            <p:cNvPr id="22" name="Freeform 70">
              <a:extLst>
                <a:ext uri="{FF2B5EF4-FFF2-40B4-BE49-F238E27FC236}">
                  <a16:creationId xmlns:a16="http://schemas.microsoft.com/office/drawing/2014/main" id="{FE12D95E-2B04-1646-8A25-DD9B3E744CA6}"/>
                </a:ext>
              </a:extLst>
            </p:cNvPr>
            <p:cNvSpPr>
              <a:spLocks noChangeArrowheads="1"/>
            </p:cNvSpPr>
            <p:nvPr/>
          </p:nvSpPr>
          <p:spPr bwMode="auto">
            <a:xfrm>
              <a:off x="13562083" y="3358932"/>
              <a:ext cx="7739705" cy="2389474"/>
            </a:xfrm>
            <a:custGeom>
              <a:avLst/>
              <a:gdLst>
                <a:gd name="T0" fmla="*/ 809 w 6214"/>
                <a:gd name="T1" fmla="*/ 0 h 1919"/>
                <a:gd name="T2" fmla="*/ 0 w 6214"/>
                <a:gd name="T3" fmla="*/ 1918 h 1919"/>
                <a:gd name="T4" fmla="*/ 5404 w 6214"/>
                <a:gd name="T5" fmla="*/ 1918 h 1919"/>
                <a:gd name="T6" fmla="*/ 6213 w 6214"/>
                <a:gd name="T7" fmla="*/ 0 h 1919"/>
                <a:gd name="T8" fmla="*/ 809 w 6214"/>
                <a:gd name="T9" fmla="*/ 0 h 1919"/>
              </a:gdLst>
              <a:ahLst/>
              <a:cxnLst>
                <a:cxn ang="0">
                  <a:pos x="T0" y="T1"/>
                </a:cxn>
                <a:cxn ang="0">
                  <a:pos x="T2" y="T3"/>
                </a:cxn>
                <a:cxn ang="0">
                  <a:pos x="T4" y="T5"/>
                </a:cxn>
                <a:cxn ang="0">
                  <a:pos x="T6" y="T7"/>
                </a:cxn>
                <a:cxn ang="0">
                  <a:pos x="T8" y="T9"/>
                </a:cxn>
              </a:cxnLst>
              <a:rect l="0" t="0" r="r" b="b"/>
              <a:pathLst>
                <a:path w="6214" h="1919">
                  <a:moveTo>
                    <a:pt x="809" y="0"/>
                  </a:moveTo>
                  <a:lnTo>
                    <a:pt x="0" y="1918"/>
                  </a:lnTo>
                  <a:lnTo>
                    <a:pt x="5404" y="1918"/>
                  </a:lnTo>
                  <a:lnTo>
                    <a:pt x="6213" y="0"/>
                  </a:lnTo>
                  <a:lnTo>
                    <a:pt x="809" y="0"/>
                  </a:lnTo>
                </a:path>
              </a:pathLst>
            </a:custGeom>
            <a:solidFill>
              <a:schemeClr val="accent6">
                <a:alpha val="25000"/>
              </a:schemeClr>
            </a:solidFill>
            <a:ln>
              <a:noFill/>
            </a:ln>
            <a:effectLst/>
          </p:spPr>
          <p:txBody>
            <a:bodyPr wrap="none" anchor="ctr"/>
            <a:lstStyle/>
            <a:p>
              <a:endParaRPr lang="en-US" dirty="0">
                <a:latin typeface="Poppins" pitchFamily="2" charset="77"/>
              </a:endParaRPr>
            </a:p>
          </p:txBody>
        </p:sp>
        <p:sp>
          <p:nvSpPr>
            <p:cNvPr id="23" name="Freeform 71">
              <a:extLst>
                <a:ext uri="{FF2B5EF4-FFF2-40B4-BE49-F238E27FC236}">
                  <a16:creationId xmlns:a16="http://schemas.microsoft.com/office/drawing/2014/main" id="{450DB09E-455B-6F44-A218-911D94888F99}"/>
                </a:ext>
              </a:extLst>
            </p:cNvPr>
            <p:cNvSpPr>
              <a:spLocks noChangeArrowheads="1"/>
            </p:cNvSpPr>
            <p:nvPr/>
          </p:nvSpPr>
          <p:spPr bwMode="auto">
            <a:xfrm>
              <a:off x="20296561" y="3358932"/>
              <a:ext cx="2559760" cy="2389474"/>
            </a:xfrm>
            <a:custGeom>
              <a:avLst/>
              <a:gdLst>
                <a:gd name="T0" fmla="*/ 1096 w 2056"/>
                <a:gd name="T1" fmla="*/ 0 h 1919"/>
                <a:gd name="T2" fmla="*/ 809 w 2056"/>
                <a:gd name="T3" fmla="*/ 0 h 1919"/>
                <a:gd name="T4" fmla="*/ 0 w 2056"/>
                <a:gd name="T5" fmla="*/ 1918 h 1919"/>
                <a:gd name="T6" fmla="*/ 1096 w 2056"/>
                <a:gd name="T7" fmla="*/ 1918 h 1919"/>
                <a:gd name="T8" fmla="*/ 1096 w 2056"/>
                <a:gd name="T9" fmla="*/ 1918 h 1919"/>
                <a:gd name="T10" fmla="*/ 2055 w 2056"/>
                <a:gd name="T11" fmla="*/ 959 h 1919"/>
                <a:gd name="T12" fmla="*/ 2055 w 2056"/>
                <a:gd name="T13" fmla="*/ 959 h 1919"/>
                <a:gd name="T14" fmla="*/ 2055 w 2056"/>
                <a:gd name="T15" fmla="*/ 959 h 1919"/>
                <a:gd name="T16" fmla="*/ 1096 w 2056"/>
                <a:gd name="T17" fmla="*/ 0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6" h="1919">
                  <a:moveTo>
                    <a:pt x="1096" y="0"/>
                  </a:moveTo>
                  <a:lnTo>
                    <a:pt x="809" y="0"/>
                  </a:lnTo>
                  <a:lnTo>
                    <a:pt x="0" y="1918"/>
                  </a:lnTo>
                  <a:lnTo>
                    <a:pt x="1096" y="1918"/>
                  </a:lnTo>
                  <a:lnTo>
                    <a:pt x="1096" y="1918"/>
                  </a:lnTo>
                  <a:cubicBezTo>
                    <a:pt x="1623" y="1918"/>
                    <a:pt x="2055" y="1487"/>
                    <a:pt x="2055" y="959"/>
                  </a:cubicBezTo>
                  <a:lnTo>
                    <a:pt x="2055" y="959"/>
                  </a:lnTo>
                  <a:lnTo>
                    <a:pt x="2055" y="959"/>
                  </a:lnTo>
                  <a:cubicBezTo>
                    <a:pt x="2055" y="432"/>
                    <a:pt x="1623" y="0"/>
                    <a:pt x="1096" y="0"/>
                  </a:cubicBezTo>
                </a:path>
              </a:pathLst>
            </a:custGeom>
            <a:solidFill>
              <a:schemeClr val="accent3"/>
            </a:solidFill>
            <a:ln>
              <a:noFill/>
            </a:ln>
            <a:effectLst/>
          </p:spPr>
          <p:txBody>
            <a:bodyPr wrap="none" anchor="ctr"/>
            <a:lstStyle/>
            <a:p>
              <a:endParaRPr lang="en-US" dirty="0">
                <a:latin typeface="Poppins" pitchFamily="2" charset="77"/>
              </a:endParaRPr>
            </a:p>
          </p:txBody>
        </p:sp>
      </p:grpSp>
      <p:sp>
        <p:nvSpPr>
          <p:cNvPr id="24" name="Freeform 23">
            <a:extLst>
              <a:ext uri="{FF2B5EF4-FFF2-40B4-BE49-F238E27FC236}">
                <a16:creationId xmlns:a16="http://schemas.microsoft.com/office/drawing/2014/main" id="{2CC2A13D-C9A1-284F-A805-2768538EE524}"/>
              </a:ext>
            </a:extLst>
          </p:cNvPr>
          <p:cNvSpPr>
            <a:spLocks noChangeArrowheads="1"/>
          </p:cNvSpPr>
          <p:nvPr/>
        </p:nvSpPr>
        <p:spPr bwMode="auto">
          <a:xfrm>
            <a:off x="10665058" y="2080459"/>
            <a:ext cx="392154" cy="392130"/>
          </a:xfrm>
          <a:custGeom>
            <a:avLst/>
            <a:gdLst>
              <a:gd name="connsiteX0" fmla="*/ 570998 w 784307"/>
              <a:gd name="connsiteY0" fmla="*/ 489697 h 784260"/>
              <a:gd name="connsiteX1" fmla="*/ 490270 w 784307"/>
              <a:gd name="connsiteY1" fmla="*/ 571727 h 784260"/>
              <a:gd name="connsiteX2" fmla="*/ 665388 w 784307"/>
              <a:gd name="connsiteY2" fmla="*/ 746974 h 784260"/>
              <a:gd name="connsiteX3" fmla="*/ 746116 w 784307"/>
              <a:gd name="connsiteY3" fmla="*/ 746974 h 784260"/>
              <a:gd name="connsiteX4" fmla="*/ 746116 w 784307"/>
              <a:gd name="connsiteY4" fmla="*/ 664943 h 784260"/>
              <a:gd name="connsiteX5" fmla="*/ 513868 w 784307"/>
              <a:gd name="connsiteY5" fmla="*/ 432524 h 784260"/>
              <a:gd name="connsiteX6" fmla="*/ 433140 w 784307"/>
              <a:gd name="connsiteY6" fmla="*/ 514554 h 784260"/>
              <a:gd name="connsiteX7" fmla="*/ 475366 w 784307"/>
              <a:gd name="connsiteY7" fmla="*/ 556812 h 784260"/>
              <a:gd name="connsiteX8" fmla="*/ 557336 w 784307"/>
              <a:gd name="connsiteY8" fmla="*/ 476025 h 784260"/>
              <a:gd name="connsiteX9" fmla="*/ 470398 w 784307"/>
              <a:gd name="connsiteY9" fmla="*/ 389023 h 784260"/>
              <a:gd name="connsiteX10" fmla="*/ 434382 w 784307"/>
              <a:gd name="connsiteY10" fmla="*/ 435010 h 784260"/>
              <a:gd name="connsiteX11" fmla="*/ 389670 w 784307"/>
              <a:gd name="connsiteY11" fmla="*/ 471053 h 784260"/>
              <a:gd name="connsiteX12" fmla="*/ 418236 w 784307"/>
              <a:gd name="connsiteY12" fmla="*/ 499640 h 784260"/>
              <a:gd name="connsiteX13" fmla="*/ 498964 w 784307"/>
              <a:gd name="connsiteY13" fmla="*/ 417609 h 784260"/>
              <a:gd name="connsiteX14" fmla="*/ 143636 w 784307"/>
              <a:gd name="connsiteY14" fmla="*/ 178238 h 784260"/>
              <a:gd name="connsiteX15" fmla="*/ 145968 w 784307"/>
              <a:gd name="connsiteY15" fmla="*/ 191765 h 784260"/>
              <a:gd name="connsiteX16" fmla="*/ 141306 w 784307"/>
              <a:gd name="connsiteY16" fmla="*/ 205293 h 784260"/>
              <a:gd name="connsiteX17" fmla="*/ 131984 w 784307"/>
              <a:gd name="connsiteY17" fmla="*/ 247105 h 784260"/>
              <a:gd name="connsiteX18" fmla="*/ 122662 w 784307"/>
              <a:gd name="connsiteY18" fmla="*/ 256943 h 784260"/>
              <a:gd name="connsiteX19" fmla="*/ 121496 w 784307"/>
              <a:gd name="connsiteY19" fmla="*/ 256943 h 784260"/>
              <a:gd name="connsiteX20" fmla="*/ 112176 w 784307"/>
              <a:gd name="connsiteY20" fmla="*/ 247105 h 784260"/>
              <a:gd name="connsiteX21" fmla="*/ 122662 w 784307"/>
              <a:gd name="connsiteY21" fmla="*/ 196684 h 784260"/>
              <a:gd name="connsiteX22" fmla="*/ 129654 w 784307"/>
              <a:gd name="connsiteY22" fmla="*/ 181927 h 784260"/>
              <a:gd name="connsiteX23" fmla="*/ 143636 w 784307"/>
              <a:gd name="connsiteY23" fmla="*/ 178238 h 784260"/>
              <a:gd name="connsiteX24" fmla="*/ 254322 w 784307"/>
              <a:gd name="connsiteY24" fmla="*/ 105659 h 784260"/>
              <a:gd name="connsiteX25" fmla="*/ 317552 w 784307"/>
              <a:gd name="connsiteY25" fmla="*/ 117291 h 784260"/>
              <a:gd name="connsiteX26" fmla="*/ 322610 w 784307"/>
              <a:gd name="connsiteY26" fmla="*/ 131509 h 784260"/>
              <a:gd name="connsiteX27" fmla="*/ 309964 w 784307"/>
              <a:gd name="connsiteY27" fmla="*/ 136679 h 784260"/>
              <a:gd name="connsiteX28" fmla="*/ 254322 w 784307"/>
              <a:gd name="connsiteY28" fmla="*/ 126339 h 784260"/>
              <a:gd name="connsiteX29" fmla="*/ 169594 w 784307"/>
              <a:gd name="connsiteY29" fmla="*/ 165113 h 784260"/>
              <a:gd name="connsiteX30" fmla="*/ 162008 w 784307"/>
              <a:gd name="connsiteY30" fmla="*/ 168991 h 784260"/>
              <a:gd name="connsiteX31" fmla="*/ 154420 w 784307"/>
              <a:gd name="connsiteY31" fmla="*/ 165113 h 784260"/>
              <a:gd name="connsiteX32" fmla="*/ 154420 w 784307"/>
              <a:gd name="connsiteY32" fmla="*/ 150896 h 784260"/>
              <a:gd name="connsiteX33" fmla="*/ 254322 w 784307"/>
              <a:gd name="connsiteY33" fmla="*/ 105659 h 784260"/>
              <a:gd name="connsiteX34" fmla="*/ 257118 w 784307"/>
              <a:gd name="connsiteY34" fmla="*/ 65130 h 784260"/>
              <a:gd name="connsiteX35" fmla="*/ 125434 w 784307"/>
              <a:gd name="connsiteY35" fmla="*/ 119963 h 784260"/>
              <a:gd name="connsiteX36" fmla="*/ 125434 w 784307"/>
              <a:gd name="connsiteY36" fmla="*/ 384154 h 784260"/>
              <a:gd name="connsiteX37" fmla="*/ 388800 w 784307"/>
              <a:gd name="connsiteY37" fmla="*/ 384154 h 784260"/>
              <a:gd name="connsiteX38" fmla="*/ 388800 w 784307"/>
              <a:gd name="connsiteY38" fmla="*/ 119963 h 784260"/>
              <a:gd name="connsiteX39" fmla="*/ 257118 w 784307"/>
              <a:gd name="connsiteY39" fmla="*/ 65130 h 784260"/>
              <a:gd name="connsiteX40" fmla="*/ 257118 w 784307"/>
              <a:gd name="connsiteY40" fmla="*/ 43945 h 784260"/>
              <a:gd name="connsiteX41" fmla="*/ 403708 w 784307"/>
              <a:gd name="connsiteY41" fmla="*/ 105008 h 784260"/>
              <a:gd name="connsiteX42" fmla="*/ 403708 w 784307"/>
              <a:gd name="connsiteY42" fmla="*/ 399108 h 784260"/>
              <a:gd name="connsiteX43" fmla="*/ 257118 w 784307"/>
              <a:gd name="connsiteY43" fmla="*/ 460171 h 784260"/>
              <a:gd name="connsiteX44" fmla="*/ 110526 w 784307"/>
              <a:gd name="connsiteY44" fmla="*/ 399108 h 784260"/>
              <a:gd name="connsiteX45" fmla="*/ 110526 w 784307"/>
              <a:gd name="connsiteY45" fmla="*/ 105008 h 784260"/>
              <a:gd name="connsiteX46" fmla="*/ 257118 w 784307"/>
              <a:gd name="connsiteY46" fmla="*/ 43945 h 784260"/>
              <a:gd name="connsiteX47" fmla="*/ 254294 w 784307"/>
              <a:gd name="connsiteY47" fmla="*/ 19886 h 784260"/>
              <a:gd name="connsiteX48" fmla="*/ 89112 w 784307"/>
              <a:gd name="connsiteY48" fmla="*/ 89488 h 784260"/>
              <a:gd name="connsiteX49" fmla="*/ 89112 w 784307"/>
              <a:gd name="connsiteY49" fmla="*/ 420095 h 784260"/>
              <a:gd name="connsiteX50" fmla="*/ 254294 w 784307"/>
              <a:gd name="connsiteY50" fmla="*/ 489697 h 784260"/>
              <a:gd name="connsiteX51" fmla="*/ 420720 w 784307"/>
              <a:gd name="connsiteY51" fmla="*/ 420095 h 784260"/>
              <a:gd name="connsiteX52" fmla="*/ 420720 w 784307"/>
              <a:gd name="connsiteY52" fmla="*/ 89488 h 784260"/>
              <a:gd name="connsiteX53" fmla="*/ 254294 w 784307"/>
              <a:gd name="connsiteY53" fmla="*/ 19886 h 784260"/>
              <a:gd name="connsiteX54" fmla="*/ 254294 w 784307"/>
              <a:gd name="connsiteY54" fmla="*/ 0 h 784260"/>
              <a:gd name="connsiteX55" fmla="*/ 434382 w 784307"/>
              <a:gd name="connsiteY55" fmla="*/ 74573 h 784260"/>
              <a:gd name="connsiteX56" fmla="*/ 481576 w 784307"/>
              <a:gd name="connsiteY56" fmla="*/ 370380 h 784260"/>
              <a:gd name="connsiteX57" fmla="*/ 761020 w 784307"/>
              <a:gd name="connsiteY57" fmla="*/ 651272 h 784260"/>
              <a:gd name="connsiteX58" fmla="*/ 761020 w 784307"/>
              <a:gd name="connsiteY58" fmla="*/ 761888 h 784260"/>
              <a:gd name="connsiteX59" fmla="*/ 706374 w 784307"/>
              <a:gd name="connsiteY59" fmla="*/ 784260 h 784260"/>
              <a:gd name="connsiteX60" fmla="*/ 650484 w 784307"/>
              <a:gd name="connsiteY60" fmla="*/ 761888 h 784260"/>
              <a:gd name="connsiteX61" fmla="*/ 371040 w 784307"/>
              <a:gd name="connsiteY61" fmla="*/ 482239 h 784260"/>
              <a:gd name="connsiteX62" fmla="*/ 254294 w 784307"/>
              <a:gd name="connsiteY62" fmla="*/ 509583 h 784260"/>
              <a:gd name="connsiteX63" fmla="*/ 75450 w 784307"/>
              <a:gd name="connsiteY63" fmla="*/ 435010 h 784260"/>
              <a:gd name="connsiteX64" fmla="*/ 75450 w 784307"/>
              <a:gd name="connsiteY64" fmla="*/ 74573 h 784260"/>
              <a:gd name="connsiteX65" fmla="*/ 254294 w 784307"/>
              <a:gd name="connsiteY65" fmla="*/ 0 h 78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84307" h="784260">
                <a:moveTo>
                  <a:pt x="570998" y="489697"/>
                </a:moveTo>
                <a:lnTo>
                  <a:pt x="490270" y="571727"/>
                </a:lnTo>
                <a:lnTo>
                  <a:pt x="665388" y="746974"/>
                </a:lnTo>
                <a:cubicBezTo>
                  <a:pt x="687744" y="769346"/>
                  <a:pt x="723762" y="769346"/>
                  <a:pt x="746116" y="746974"/>
                </a:cubicBezTo>
                <a:cubicBezTo>
                  <a:pt x="768472" y="724602"/>
                  <a:pt x="768472" y="687315"/>
                  <a:pt x="746116" y="664943"/>
                </a:cubicBezTo>
                <a:close/>
                <a:moveTo>
                  <a:pt x="513868" y="432524"/>
                </a:moveTo>
                <a:lnTo>
                  <a:pt x="433140" y="514554"/>
                </a:lnTo>
                <a:lnTo>
                  <a:pt x="475366" y="556812"/>
                </a:lnTo>
                <a:lnTo>
                  <a:pt x="557336" y="476025"/>
                </a:lnTo>
                <a:close/>
                <a:moveTo>
                  <a:pt x="470398" y="389023"/>
                </a:moveTo>
                <a:cubicBezTo>
                  <a:pt x="460462" y="405181"/>
                  <a:pt x="448042" y="420095"/>
                  <a:pt x="434382" y="435010"/>
                </a:cubicBezTo>
                <a:cubicBezTo>
                  <a:pt x="420720" y="448682"/>
                  <a:pt x="405816" y="461110"/>
                  <a:pt x="389670" y="471053"/>
                </a:cubicBezTo>
                <a:lnTo>
                  <a:pt x="418236" y="499640"/>
                </a:lnTo>
                <a:lnTo>
                  <a:pt x="498964" y="417609"/>
                </a:lnTo>
                <a:close/>
                <a:moveTo>
                  <a:pt x="143636" y="178238"/>
                </a:moveTo>
                <a:cubicBezTo>
                  <a:pt x="148298" y="181927"/>
                  <a:pt x="149462" y="186846"/>
                  <a:pt x="145968" y="191765"/>
                </a:cubicBezTo>
                <a:cubicBezTo>
                  <a:pt x="144802" y="196684"/>
                  <a:pt x="143636" y="200374"/>
                  <a:pt x="141306" y="205293"/>
                </a:cubicBezTo>
                <a:cubicBezTo>
                  <a:pt x="135480" y="218820"/>
                  <a:pt x="133150" y="233578"/>
                  <a:pt x="131984" y="247105"/>
                </a:cubicBezTo>
                <a:cubicBezTo>
                  <a:pt x="131984" y="253254"/>
                  <a:pt x="127324" y="256943"/>
                  <a:pt x="122662" y="256943"/>
                </a:cubicBezTo>
                <a:cubicBezTo>
                  <a:pt x="122662" y="256943"/>
                  <a:pt x="122662" y="256943"/>
                  <a:pt x="121496" y="256943"/>
                </a:cubicBezTo>
                <a:cubicBezTo>
                  <a:pt x="116836" y="256943"/>
                  <a:pt x="112176" y="253254"/>
                  <a:pt x="112176" y="247105"/>
                </a:cubicBezTo>
                <a:cubicBezTo>
                  <a:pt x="113340" y="229888"/>
                  <a:pt x="116836" y="212672"/>
                  <a:pt x="122662" y="196684"/>
                </a:cubicBezTo>
                <a:cubicBezTo>
                  <a:pt x="124992" y="191765"/>
                  <a:pt x="127324" y="186846"/>
                  <a:pt x="129654" y="181927"/>
                </a:cubicBezTo>
                <a:cubicBezTo>
                  <a:pt x="131984" y="177008"/>
                  <a:pt x="138976" y="175778"/>
                  <a:pt x="143636" y="178238"/>
                </a:cubicBezTo>
                <a:close/>
                <a:moveTo>
                  <a:pt x="254322" y="105659"/>
                </a:moveTo>
                <a:cubicBezTo>
                  <a:pt x="275820" y="104366"/>
                  <a:pt x="297318" y="108244"/>
                  <a:pt x="317552" y="117291"/>
                </a:cubicBezTo>
                <a:cubicBezTo>
                  <a:pt x="322610" y="118584"/>
                  <a:pt x="325140" y="125046"/>
                  <a:pt x="322610" y="131509"/>
                </a:cubicBezTo>
                <a:cubicBezTo>
                  <a:pt x="320082" y="136679"/>
                  <a:pt x="315022" y="139263"/>
                  <a:pt x="309964" y="136679"/>
                </a:cubicBezTo>
                <a:cubicBezTo>
                  <a:pt x="292260" y="130216"/>
                  <a:pt x="273292" y="126339"/>
                  <a:pt x="254322" y="126339"/>
                </a:cubicBezTo>
                <a:cubicBezTo>
                  <a:pt x="223972" y="128924"/>
                  <a:pt x="192358" y="143141"/>
                  <a:pt x="169594" y="165113"/>
                </a:cubicBezTo>
                <a:cubicBezTo>
                  <a:pt x="167066" y="167698"/>
                  <a:pt x="164536" y="168991"/>
                  <a:pt x="162008" y="168991"/>
                </a:cubicBezTo>
                <a:cubicBezTo>
                  <a:pt x="159478" y="168991"/>
                  <a:pt x="156948" y="167698"/>
                  <a:pt x="154420" y="165113"/>
                </a:cubicBezTo>
                <a:cubicBezTo>
                  <a:pt x="150626" y="161236"/>
                  <a:pt x="150626" y="154773"/>
                  <a:pt x="154420" y="150896"/>
                </a:cubicBezTo>
                <a:cubicBezTo>
                  <a:pt x="180976" y="123754"/>
                  <a:pt x="217650" y="106951"/>
                  <a:pt x="254322" y="105659"/>
                </a:cubicBezTo>
                <a:close/>
                <a:moveTo>
                  <a:pt x="257118" y="65130"/>
                </a:moveTo>
                <a:cubicBezTo>
                  <a:pt x="207426" y="65130"/>
                  <a:pt x="161460" y="85069"/>
                  <a:pt x="125434" y="119963"/>
                </a:cubicBezTo>
                <a:cubicBezTo>
                  <a:pt x="53382" y="193487"/>
                  <a:pt x="53382" y="310629"/>
                  <a:pt x="125434" y="384154"/>
                </a:cubicBezTo>
                <a:cubicBezTo>
                  <a:pt x="198730" y="457679"/>
                  <a:pt x="316748" y="457679"/>
                  <a:pt x="388800" y="384154"/>
                </a:cubicBezTo>
                <a:cubicBezTo>
                  <a:pt x="462096" y="310629"/>
                  <a:pt x="462096" y="193487"/>
                  <a:pt x="388800" y="119963"/>
                </a:cubicBezTo>
                <a:cubicBezTo>
                  <a:pt x="354016" y="85069"/>
                  <a:pt x="306810" y="65130"/>
                  <a:pt x="257118" y="65130"/>
                </a:cubicBezTo>
                <a:close/>
                <a:moveTo>
                  <a:pt x="257118" y="43945"/>
                </a:moveTo>
                <a:cubicBezTo>
                  <a:pt x="313020" y="43945"/>
                  <a:pt x="365196" y="65130"/>
                  <a:pt x="403708" y="105008"/>
                </a:cubicBezTo>
                <a:cubicBezTo>
                  <a:pt x="484456" y="186010"/>
                  <a:pt x="484456" y="318106"/>
                  <a:pt x="403708" y="399108"/>
                </a:cubicBezTo>
                <a:cubicBezTo>
                  <a:pt x="362712" y="438986"/>
                  <a:pt x="310536" y="460171"/>
                  <a:pt x="257118" y="460171"/>
                </a:cubicBezTo>
                <a:cubicBezTo>
                  <a:pt x="204942" y="460171"/>
                  <a:pt x="151522" y="438986"/>
                  <a:pt x="110526" y="399108"/>
                </a:cubicBezTo>
                <a:cubicBezTo>
                  <a:pt x="29778" y="318106"/>
                  <a:pt x="29778" y="186010"/>
                  <a:pt x="110526" y="105008"/>
                </a:cubicBezTo>
                <a:cubicBezTo>
                  <a:pt x="150280" y="65130"/>
                  <a:pt x="202456" y="43945"/>
                  <a:pt x="257118" y="43945"/>
                </a:cubicBezTo>
                <a:close/>
                <a:moveTo>
                  <a:pt x="254294" y="19886"/>
                </a:moveTo>
                <a:cubicBezTo>
                  <a:pt x="192196" y="19886"/>
                  <a:pt x="133822" y="44744"/>
                  <a:pt x="89112" y="89488"/>
                </a:cubicBezTo>
                <a:cubicBezTo>
                  <a:pt x="-1552" y="180218"/>
                  <a:pt x="-1552" y="328122"/>
                  <a:pt x="89112" y="420095"/>
                </a:cubicBezTo>
                <a:cubicBezTo>
                  <a:pt x="133822" y="464839"/>
                  <a:pt x="192196" y="489697"/>
                  <a:pt x="254294" y="489697"/>
                </a:cubicBezTo>
                <a:cubicBezTo>
                  <a:pt x="317636" y="489697"/>
                  <a:pt x="376008" y="464839"/>
                  <a:pt x="420720" y="420095"/>
                </a:cubicBezTo>
                <a:cubicBezTo>
                  <a:pt x="511384" y="328122"/>
                  <a:pt x="511384" y="180218"/>
                  <a:pt x="420720" y="89488"/>
                </a:cubicBezTo>
                <a:cubicBezTo>
                  <a:pt x="376008" y="44744"/>
                  <a:pt x="317636" y="19886"/>
                  <a:pt x="254294" y="19886"/>
                </a:cubicBezTo>
                <a:close/>
                <a:moveTo>
                  <a:pt x="254294" y="0"/>
                </a:moveTo>
                <a:cubicBezTo>
                  <a:pt x="322604" y="0"/>
                  <a:pt x="385944" y="26101"/>
                  <a:pt x="434382" y="74573"/>
                </a:cubicBezTo>
                <a:cubicBezTo>
                  <a:pt x="515110" y="154118"/>
                  <a:pt x="531256" y="274678"/>
                  <a:pt x="481576" y="370380"/>
                </a:cubicBezTo>
                <a:lnTo>
                  <a:pt x="761020" y="651272"/>
                </a:lnTo>
                <a:cubicBezTo>
                  <a:pt x="792070" y="681101"/>
                  <a:pt x="792070" y="730816"/>
                  <a:pt x="761020" y="761888"/>
                </a:cubicBezTo>
                <a:cubicBezTo>
                  <a:pt x="746116" y="776803"/>
                  <a:pt x="726246" y="784260"/>
                  <a:pt x="706374" y="784260"/>
                </a:cubicBezTo>
                <a:cubicBezTo>
                  <a:pt x="684018" y="784260"/>
                  <a:pt x="665388" y="776803"/>
                  <a:pt x="650484" y="761888"/>
                </a:cubicBezTo>
                <a:lnTo>
                  <a:pt x="371040" y="482239"/>
                </a:lnTo>
                <a:cubicBezTo>
                  <a:pt x="335022" y="499640"/>
                  <a:pt x="296522" y="509583"/>
                  <a:pt x="254294" y="509583"/>
                </a:cubicBezTo>
                <a:cubicBezTo>
                  <a:pt x="185986" y="509583"/>
                  <a:pt x="122646" y="483482"/>
                  <a:pt x="75450" y="435010"/>
                </a:cubicBezTo>
                <a:cubicBezTo>
                  <a:pt x="-25150" y="335579"/>
                  <a:pt x="-25150" y="174004"/>
                  <a:pt x="75450" y="74573"/>
                </a:cubicBezTo>
                <a:cubicBezTo>
                  <a:pt x="122646" y="26101"/>
                  <a:pt x="185986" y="0"/>
                  <a:pt x="25429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grpSp>
        <p:nvGrpSpPr>
          <p:cNvPr id="43" name="Group 42">
            <a:extLst>
              <a:ext uri="{FF2B5EF4-FFF2-40B4-BE49-F238E27FC236}">
                <a16:creationId xmlns:a16="http://schemas.microsoft.com/office/drawing/2014/main" id="{16011238-2D04-354D-BC1B-39E475B602B6}"/>
              </a:ext>
            </a:extLst>
          </p:cNvPr>
          <p:cNvGrpSpPr/>
          <p:nvPr/>
        </p:nvGrpSpPr>
        <p:grpSpPr>
          <a:xfrm>
            <a:off x="6112477" y="5249946"/>
            <a:ext cx="5317271" cy="1194737"/>
            <a:chOff x="12221779" y="10499892"/>
            <a:chExt cx="10634542" cy="2389474"/>
          </a:xfrm>
        </p:grpSpPr>
        <p:sp>
          <p:nvSpPr>
            <p:cNvPr id="25" name="Freeform 148">
              <a:extLst>
                <a:ext uri="{FF2B5EF4-FFF2-40B4-BE49-F238E27FC236}">
                  <a16:creationId xmlns:a16="http://schemas.microsoft.com/office/drawing/2014/main" id="{FCAFCEF8-A406-734B-9A94-59F013DB7439}"/>
                </a:ext>
              </a:extLst>
            </p:cNvPr>
            <p:cNvSpPr>
              <a:spLocks noChangeArrowheads="1"/>
            </p:cNvSpPr>
            <p:nvPr/>
          </p:nvSpPr>
          <p:spPr bwMode="auto">
            <a:xfrm>
              <a:off x="12221779" y="10499892"/>
              <a:ext cx="2351023" cy="2389474"/>
            </a:xfrm>
            <a:custGeom>
              <a:avLst/>
              <a:gdLst>
                <a:gd name="T0" fmla="*/ 959 w 1886"/>
                <a:gd name="T1" fmla="*/ 0 h 1919"/>
                <a:gd name="T2" fmla="*/ 959 w 1886"/>
                <a:gd name="T3" fmla="*/ 0 h 1919"/>
                <a:gd name="T4" fmla="*/ 0 w 1886"/>
                <a:gd name="T5" fmla="*/ 959 h 1919"/>
                <a:gd name="T6" fmla="*/ 0 w 1886"/>
                <a:gd name="T7" fmla="*/ 959 h 1919"/>
                <a:gd name="T8" fmla="*/ 959 w 1886"/>
                <a:gd name="T9" fmla="*/ 1918 h 1919"/>
                <a:gd name="T10" fmla="*/ 1076 w 1886"/>
                <a:gd name="T11" fmla="*/ 1918 h 1919"/>
                <a:gd name="T12" fmla="*/ 1885 w 1886"/>
                <a:gd name="T13" fmla="*/ 0 h 1919"/>
                <a:gd name="T14" fmla="*/ 959 w 1886"/>
                <a:gd name="T15" fmla="*/ 0 h 19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6" h="1919">
                  <a:moveTo>
                    <a:pt x="959" y="0"/>
                  </a:moveTo>
                  <a:lnTo>
                    <a:pt x="959" y="0"/>
                  </a:lnTo>
                  <a:cubicBezTo>
                    <a:pt x="432" y="0"/>
                    <a:pt x="0" y="431"/>
                    <a:pt x="0" y="959"/>
                  </a:cubicBezTo>
                  <a:lnTo>
                    <a:pt x="0" y="959"/>
                  </a:lnTo>
                  <a:cubicBezTo>
                    <a:pt x="0" y="1486"/>
                    <a:pt x="432" y="1918"/>
                    <a:pt x="959" y="1918"/>
                  </a:cubicBezTo>
                  <a:lnTo>
                    <a:pt x="1076" y="1918"/>
                  </a:lnTo>
                  <a:lnTo>
                    <a:pt x="1885" y="0"/>
                  </a:lnTo>
                  <a:lnTo>
                    <a:pt x="959" y="0"/>
                  </a:lnTo>
                </a:path>
              </a:pathLst>
            </a:custGeom>
            <a:solidFill>
              <a:schemeClr val="accent5"/>
            </a:solidFill>
            <a:ln>
              <a:noFill/>
            </a:ln>
            <a:effectLst/>
          </p:spPr>
          <p:txBody>
            <a:bodyPr wrap="none" anchor="ctr"/>
            <a:lstStyle/>
            <a:p>
              <a:endParaRPr lang="en-US" dirty="0">
                <a:latin typeface="Poppins" pitchFamily="2" charset="77"/>
              </a:endParaRPr>
            </a:p>
          </p:txBody>
        </p:sp>
        <p:sp>
          <p:nvSpPr>
            <p:cNvPr id="26" name="Freeform 149">
              <a:extLst>
                <a:ext uri="{FF2B5EF4-FFF2-40B4-BE49-F238E27FC236}">
                  <a16:creationId xmlns:a16="http://schemas.microsoft.com/office/drawing/2014/main" id="{A5B2B02D-CB8E-FC41-9334-068058508E8E}"/>
                </a:ext>
              </a:extLst>
            </p:cNvPr>
            <p:cNvSpPr>
              <a:spLocks noChangeArrowheads="1"/>
            </p:cNvSpPr>
            <p:nvPr/>
          </p:nvSpPr>
          <p:spPr bwMode="auto">
            <a:xfrm>
              <a:off x="13562083" y="10499892"/>
              <a:ext cx="7739705" cy="2389474"/>
            </a:xfrm>
            <a:custGeom>
              <a:avLst/>
              <a:gdLst>
                <a:gd name="T0" fmla="*/ 809 w 6214"/>
                <a:gd name="T1" fmla="*/ 0 h 1919"/>
                <a:gd name="T2" fmla="*/ 0 w 6214"/>
                <a:gd name="T3" fmla="*/ 1918 h 1919"/>
                <a:gd name="T4" fmla="*/ 5404 w 6214"/>
                <a:gd name="T5" fmla="*/ 1918 h 1919"/>
                <a:gd name="T6" fmla="*/ 6213 w 6214"/>
                <a:gd name="T7" fmla="*/ 0 h 1919"/>
                <a:gd name="T8" fmla="*/ 809 w 6214"/>
                <a:gd name="T9" fmla="*/ 0 h 1919"/>
              </a:gdLst>
              <a:ahLst/>
              <a:cxnLst>
                <a:cxn ang="0">
                  <a:pos x="T0" y="T1"/>
                </a:cxn>
                <a:cxn ang="0">
                  <a:pos x="T2" y="T3"/>
                </a:cxn>
                <a:cxn ang="0">
                  <a:pos x="T4" y="T5"/>
                </a:cxn>
                <a:cxn ang="0">
                  <a:pos x="T6" y="T7"/>
                </a:cxn>
                <a:cxn ang="0">
                  <a:pos x="T8" y="T9"/>
                </a:cxn>
              </a:cxnLst>
              <a:rect l="0" t="0" r="r" b="b"/>
              <a:pathLst>
                <a:path w="6214" h="1919">
                  <a:moveTo>
                    <a:pt x="809" y="0"/>
                  </a:moveTo>
                  <a:lnTo>
                    <a:pt x="0" y="1918"/>
                  </a:lnTo>
                  <a:lnTo>
                    <a:pt x="5404" y="1918"/>
                  </a:lnTo>
                  <a:lnTo>
                    <a:pt x="6213" y="0"/>
                  </a:lnTo>
                  <a:lnTo>
                    <a:pt x="809" y="0"/>
                  </a:lnTo>
                </a:path>
              </a:pathLst>
            </a:custGeom>
            <a:solidFill>
              <a:schemeClr val="accent6">
                <a:alpha val="25000"/>
              </a:schemeClr>
            </a:solidFill>
            <a:ln>
              <a:noFill/>
            </a:ln>
            <a:effectLst/>
          </p:spPr>
          <p:txBody>
            <a:bodyPr wrap="none" anchor="ctr"/>
            <a:lstStyle/>
            <a:p>
              <a:endParaRPr lang="en-US" dirty="0">
                <a:latin typeface="Poppins" pitchFamily="2" charset="77"/>
              </a:endParaRPr>
            </a:p>
          </p:txBody>
        </p:sp>
        <p:sp>
          <p:nvSpPr>
            <p:cNvPr id="27" name="Freeform 150">
              <a:extLst>
                <a:ext uri="{FF2B5EF4-FFF2-40B4-BE49-F238E27FC236}">
                  <a16:creationId xmlns:a16="http://schemas.microsoft.com/office/drawing/2014/main" id="{7F934CCB-38DF-CF4C-9B2A-A30161E15659}"/>
                </a:ext>
              </a:extLst>
            </p:cNvPr>
            <p:cNvSpPr>
              <a:spLocks noChangeArrowheads="1"/>
            </p:cNvSpPr>
            <p:nvPr/>
          </p:nvSpPr>
          <p:spPr bwMode="auto">
            <a:xfrm>
              <a:off x="20296561" y="10499892"/>
              <a:ext cx="2559760" cy="2389474"/>
            </a:xfrm>
            <a:custGeom>
              <a:avLst/>
              <a:gdLst>
                <a:gd name="T0" fmla="*/ 1096 w 2056"/>
                <a:gd name="T1" fmla="*/ 0 h 1919"/>
                <a:gd name="T2" fmla="*/ 809 w 2056"/>
                <a:gd name="T3" fmla="*/ 0 h 1919"/>
                <a:gd name="T4" fmla="*/ 0 w 2056"/>
                <a:gd name="T5" fmla="*/ 1918 h 1919"/>
                <a:gd name="T6" fmla="*/ 1096 w 2056"/>
                <a:gd name="T7" fmla="*/ 1918 h 1919"/>
                <a:gd name="T8" fmla="*/ 1096 w 2056"/>
                <a:gd name="T9" fmla="*/ 1918 h 1919"/>
                <a:gd name="T10" fmla="*/ 2055 w 2056"/>
                <a:gd name="T11" fmla="*/ 959 h 1919"/>
                <a:gd name="T12" fmla="*/ 2055 w 2056"/>
                <a:gd name="T13" fmla="*/ 959 h 1919"/>
                <a:gd name="T14" fmla="*/ 1096 w 2056"/>
                <a:gd name="T15" fmla="*/ 0 h 19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6" h="1919">
                  <a:moveTo>
                    <a:pt x="1096" y="0"/>
                  </a:moveTo>
                  <a:lnTo>
                    <a:pt x="809" y="0"/>
                  </a:lnTo>
                  <a:lnTo>
                    <a:pt x="0" y="1918"/>
                  </a:lnTo>
                  <a:lnTo>
                    <a:pt x="1096" y="1918"/>
                  </a:lnTo>
                  <a:lnTo>
                    <a:pt x="1096" y="1918"/>
                  </a:lnTo>
                  <a:cubicBezTo>
                    <a:pt x="1623" y="1918"/>
                    <a:pt x="2055" y="1486"/>
                    <a:pt x="2055" y="959"/>
                  </a:cubicBezTo>
                  <a:lnTo>
                    <a:pt x="2055" y="959"/>
                  </a:lnTo>
                  <a:cubicBezTo>
                    <a:pt x="2055" y="431"/>
                    <a:pt x="1623" y="0"/>
                    <a:pt x="1096" y="0"/>
                  </a:cubicBezTo>
                </a:path>
              </a:pathLst>
            </a:custGeom>
            <a:solidFill>
              <a:schemeClr val="accent5"/>
            </a:solidFill>
            <a:ln>
              <a:noFill/>
            </a:ln>
            <a:effectLst/>
          </p:spPr>
          <p:txBody>
            <a:bodyPr wrap="none" anchor="ctr"/>
            <a:lstStyle/>
            <a:p>
              <a:endParaRPr lang="en-US" dirty="0">
                <a:latin typeface="Poppins" pitchFamily="2" charset="77"/>
              </a:endParaRPr>
            </a:p>
          </p:txBody>
        </p:sp>
      </p:grpSp>
      <p:sp>
        <p:nvSpPr>
          <p:cNvPr id="28" name="Freeform 223">
            <a:extLst>
              <a:ext uri="{FF2B5EF4-FFF2-40B4-BE49-F238E27FC236}">
                <a16:creationId xmlns:a16="http://schemas.microsoft.com/office/drawing/2014/main" id="{C9947F42-8E77-E54E-A65C-FDE3D034925A}"/>
              </a:ext>
            </a:extLst>
          </p:cNvPr>
          <p:cNvSpPr>
            <a:spLocks noChangeArrowheads="1"/>
          </p:cNvSpPr>
          <p:nvPr/>
        </p:nvSpPr>
        <p:spPr bwMode="auto">
          <a:xfrm>
            <a:off x="10685441" y="5678405"/>
            <a:ext cx="354301" cy="340569"/>
          </a:xfrm>
          <a:custGeom>
            <a:avLst/>
            <a:gdLst>
              <a:gd name="T0" fmla="*/ 523 w 569"/>
              <a:gd name="T1" fmla="*/ 264 h 547"/>
              <a:gd name="T2" fmla="*/ 409 w 569"/>
              <a:gd name="T3" fmla="*/ 228 h 547"/>
              <a:gd name="T4" fmla="*/ 449 w 569"/>
              <a:gd name="T5" fmla="*/ 192 h 547"/>
              <a:gd name="T6" fmla="*/ 551 w 569"/>
              <a:gd name="T7" fmla="*/ 220 h 547"/>
              <a:gd name="T8" fmla="*/ 551 w 569"/>
              <a:gd name="T9" fmla="*/ 324 h 547"/>
              <a:gd name="T10" fmla="*/ 427 w 569"/>
              <a:gd name="T11" fmla="*/ 352 h 547"/>
              <a:gd name="T12" fmla="*/ 373 w 569"/>
              <a:gd name="T13" fmla="*/ 316 h 547"/>
              <a:gd name="T14" fmla="*/ 446 w 569"/>
              <a:gd name="T15" fmla="*/ 281 h 547"/>
              <a:gd name="T16" fmla="*/ 551 w 569"/>
              <a:gd name="T17" fmla="*/ 308 h 547"/>
              <a:gd name="T18" fmla="*/ 551 w 569"/>
              <a:gd name="T19" fmla="*/ 413 h 547"/>
              <a:gd name="T20" fmla="*/ 427 w 569"/>
              <a:gd name="T21" fmla="*/ 440 h 547"/>
              <a:gd name="T22" fmla="*/ 391 w 569"/>
              <a:gd name="T23" fmla="*/ 405 h 547"/>
              <a:gd name="T24" fmla="*/ 523 w 569"/>
              <a:gd name="T25" fmla="*/ 369 h 547"/>
              <a:gd name="T26" fmla="*/ 551 w 569"/>
              <a:gd name="T27" fmla="*/ 501 h 547"/>
              <a:gd name="T28" fmla="*/ 455 w 569"/>
              <a:gd name="T29" fmla="*/ 529 h 547"/>
              <a:gd name="T30" fmla="*/ 419 w 569"/>
              <a:gd name="T31" fmla="*/ 493 h 547"/>
              <a:gd name="T32" fmla="*/ 523 w 569"/>
              <a:gd name="T33" fmla="*/ 457 h 547"/>
              <a:gd name="T34" fmla="*/ 123 w 569"/>
              <a:gd name="T35" fmla="*/ 476 h 547"/>
              <a:gd name="T36" fmla="*/ 17 w 569"/>
              <a:gd name="T37" fmla="*/ 456 h 547"/>
              <a:gd name="T38" fmla="*/ 36 w 569"/>
              <a:gd name="T39" fmla="*/ 245 h 547"/>
              <a:gd name="T40" fmla="*/ 125 w 569"/>
              <a:gd name="T41" fmla="*/ 239 h 547"/>
              <a:gd name="T42" fmla="*/ 157 w 569"/>
              <a:gd name="T43" fmla="*/ 201 h 547"/>
              <a:gd name="T44" fmla="*/ 158 w 569"/>
              <a:gd name="T45" fmla="*/ 199 h 547"/>
              <a:gd name="T46" fmla="*/ 159 w 569"/>
              <a:gd name="T47" fmla="*/ 199 h 547"/>
              <a:gd name="T48" fmla="*/ 160 w 569"/>
              <a:gd name="T49" fmla="*/ 198 h 547"/>
              <a:gd name="T50" fmla="*/ 161 w 569"/>
              <a:gd name="T51" fmla="*/ 197 h 547"/>
              <a:gd name="T52" fmla="*/ 161 w 569"/>
              <a:gd name="T53" fmla="*/ 196 h 547"/>
              <a:gd name="T54" fmla="*/ 161 w 569"/>
              <a:gd name="T55" fmla="*/ 195 h 547"/>
              <a:gd name="T56" fmla="*/ 157 w 569"/>
              <a:gd name="T57" fmla="*/ 110 h 547"/>
              <a:gd name="T58" fmla="*/ 189 w 569"/>
              <a:gd name="T59" fmla="*/ 26 h 547"/>
              <a:gd name="T60" fmla="*/ 282 w 569"/>
              <a:gd name="T61" fmla="*/ 63 h 547"/>
              <a:gd name="T62" fmla="*/ 299 w 569"/>
              <a:gd name="T63" fmla="*/ 200 h 547"/>
              <a:gd name="T64" fmla="*/ 327 w 569"/>
              <a:gd name="T65" fmla="*/ 304 h 547"/>
              <a:gd name="T66" fmla="*/ 216 w 569"/>
              <a:gd name="T67" fmla="*/ 416 h 547"/>
              <a:gd name="T68" fmla="*/ 216 w 569"/>
              <a:gd name="T69" fmla="*/ 432 h 547"/>
              <a:gd name="T70" fmla="*/ 344 w 569"/>
              <a:gd name="T71" fmla="*/ 304 h 547"/>
              <a:gd name="T72" fmla="*/ 316 w 569"/>
              <a:gd name="T73" fmla="*/ 203 h 547"/>
              <a:gd name="T74" fmla="*/ 407 w 569"/>
              <a:gd name="T75" fmla="*/ 192 h 547"/>
              <a:gd name="T76" fmla="*/ 393 w 569"/>
              <a:gd name="T77" fmla="*/ 228 h 547"/>
              <a:gd name="T78" fmla="*/ 356 w 569"/>
              <a:gd name="T79" fmla="*/ 316 h 547"/>
              <a:gd name="T80" fmla="*/ 392 w 569"/>
              <a:gd name="T81" fmla="*/ 366 h 547"/>
              <a:gd name="T82" fmla="*/ 418 w 569"/>
              <a:gd name="T83" fmla="*/ 456 h 547"/>
              <a:gd name="T84" fmla="*/ 402 w 569"/>
              <a:gd name="T85" fmla="*/ 493 h 547"/>
              <a:gd name="T86" fmla="*/ 189 w 569"/>
              <a:gd name="T87" fmla="*/ 529 h 547"/>
              <a:gd name="T88" fmla="*/ 568 w 569"/>
              <a:gd name="T89" fmla="*/ 220 h 547"/>
              <a:gd name="T90" fmla="*/ 449 w 569"/>
              <a:gd name="T91" fmla="*/ 175 h 547"/>
              <a:gd name="T92" fmla="*/ 319 w 569"/>
              <a:gd name="T93" fmla="*/ 175 h 547"/>
              <a:gd name="T94" fmla="*/ 249 w 569"/>
              <a:gd name="T95" fmla="*/ 7 h 547"/>
              <a:gd name="T96" fmla="*/ 183 w 569"/>
              <a:gd name="T97" fmla="*/ 11 h 547"/>
              <a:gd name="T98" fmla="*/ 146 w 569"/>
              <a:gd name="T99" fmla="*/ 188 h 547"/>
              <a:gd name="T100" fmla="*/ 112 w 569"/>
              <a:gd name="T101" fmla="*/ 228 h 547"/>
              <a:gd name="T102" fmla="*/ 0 w 569"/>
              <a:gd name="T103" fmla="*/ 265 h 547"/>
              <a:gd name="T104" fmla="*/ 36 w 569"/>
              <a:gd name="T105" fmla="*/ 492 h 547"/>
              <a:gd name="T106" fmla="*/ 189 w 569"/>
              <a:gd name="T107" fmla="*/ 546 h 547"/>
              <a:gd name="T108" fmla="*/ 450 w 569"/>
              <a:gd name="T109" fmla="*/ 546 h 547"/>
              <a:gd name="T110" fmla="*/ 523 w 569"/>
              <a:gd name="T111" fmla="*/ 546 h 547"/>
              <a:gd name="T112" fmla="*/ 568 w 569"/>
              <a:gd name="T113" fmla="*/ 485 h 547"/>
              <a:gd name="T114" fmla="*/ 549 w 569"/>
              <a:gd name="T115" fmla="*/ 449 h 547"/>
              <a:gd name="T116" fmla="*/ 568 w 569"/>
              <a:gd name="T117" fmla="*/ 397 h 547"/>
              <a:gd name="T118" fmla="*/ 568 w 569"/>
              <a:gd name="T119" fmla="*/ 324 h 547"/>
              <a:gd name="T120" fmla="*/ 549 w 569"/>
              <a:gd name="T121" fmla="*/ 272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69" h="547">
                <a:moveTo>
                  <a:pt x="551" y="236"/>
                </a:moveTo>
                <a:lnTo>
                  <a:pt x="551" y="236"/>
                </a:lnTo>
                <a:cubicBezTo>
                  <a:pt x="551" y="251"/>
                  <a:pt x="539" y="264"/>
                  <a:pt x="523" y="264"/>
                </a:cubicBezTo>
                <a:lnTo>
                  <a:pt x="446" y="264"/>
                </a:lnTo>
                <a:lnTo>
                  <a:pt x="446" y="264"/>
                </a:lnTo>
                <a:cubicBezTo>
                  <a:pt x="425" y="264"/>
                  <a:pt x="409" y="248"/>
                  <a:pt x="409" y="228"/>
                </a:cubicBezTo>
                <a:lnTo>
                  <a:pt x="409" y="228"/>
                </a:lnTo>
                <a:cubicBezTo>
                  <a:pt x="409" y="209"/>
                  <a:pt x="425" y="192"/>
                  <a:pt x="446" y="192"/>
                </a:cubicBezTo>
                <a:lnTo>
                  <a:pt x="449" y="192"/>
                </a:lnTo>
                <a:lnTo>
                  <a:pt x="523" y="192"/>
                </a:lnTo>
                <a:lnTo>
                  <a:pt x="523" y="192"/>
                </a:lnTo>
                <a:cubicBezTo>
                  <a:pt x="539" y="192"/>
                  <a:pt x="551" y="205"/>
                  <a:pt x="551" y="220"/>
                </a:cubicBezTo>
                <a:lnTo>
                  <a:pt x="551" y="236"/>
                </a:lnTo>
                <a:close/>
                <a:moveTo>
                  <a:pt x="551" y="308"/>
                </a:moveTo>
                <a:lnTo>
                  <a:pt x="551" y="324"/>
                </a:lnTo>
                <a:lnTo>
                  <a:pt x="551" y="324"/>
                </a:lnTo>
                <a:cubicBezTo>
                  <a:pt x="551" y="340"/>
                  <a:pt x="539" y="352"/>
                  <a:pt x="523" y="352"/>
                </a:cubicBezTo>
                <a:lnTo>
                  <a:pt x="427" y="352"/>
                </a:lnTo>
                <a:lnTo>
                  <a:pt x="408" y="352"/>
                </a:lnTo>
                <a:lnTo>
                  <a:pt x="408" y="352"/>
                </a:lnTo>
                <a:cubicBezTo>
                  <a:pt x="389" y="352"/>
                  <a:pt x="373" y="336"/>
                  <a:pt x="373" y="316"/>
                </a:cubicBezTo>
                <a:lnTo>
                  <a:pt x="373" y="316"/>
                </a:lnTo>
                <a:cubicBezTo>
                  <a:pt x="373" y="297"/>
                  <a:pt x="389" y="281"/>
                  <a:pt x="408" y="281"/>
                </a:cubicBezTo>
                <a:lnTo>
                  <a:pt x="446" y="281"/>
                </a:lnTo>
                <a:lnTo>
                  <a:pt x="523" y="281"/>
                </a:lnTo>
                <a:lnTo>
                  <a:pt x="523" y="281"/>
                </a:lnTo>
                <a:cubicBezTo>
                  <a:pt x="539" y="281"/>
                  <a:pt x="551" y="293"/>
                  <a:pt x="551" y="308"/>
                </a:cubicBezTo>
                <a:close/>
                <a:moveTo>
                  <a:pt x="551" y="397"/>
                </a:moveTo>
                <a:lnTo>
                  <a:pt x="551" y="413"/>
                </a:lnTo>
                <a:lnTo>
                  <a:pt x="551" y="413"/>
                </a:lnTo>
                <a:cubicBezTo>
                  <a:pt x="551" y="428"/>
                  <a:pt x="539" y="440"/>
                  <a:pt x="523" y="440"/>
                </a:cubicBezTo>
                <a:lnTo>
                  <a:pt x="455" y="440"/>
                </a:lnTo>
                <a:lnTo>
                  <a:pt x="427" y="440"/>
                </a:lnTo>
                <a:lnTo>
                  <a:pt x="427" y="440"/>
                </a:lnTo>
                <a:cubicBezTo>
                  <a:pt x="407" y="440"/>
                  <a:pt x="391" y="425"/>
                  <a:pt x="391" y="405"/>
                </a:cubicBezTo>
                <a:lnTo>
                  <a:pt x="391" y="405"/>
                </a:lnTo>
                <a:cubicBezTo>
                  <a:pt x="391" y="385"/>
                  <a:pt x="407" y="369"/>
                  <a:pt x="427" y="369"/>
                </a:cubicBezTo>
                <a:lnTo>
                  <a:pt x="523" y="369"/>
                </a:lnTo>
                <a:lnTo>
                  <a:pt x="523" y="369"/>
                </a:lnTo>
                <a:cubicBezTo>
                  <a:pt x="539" y="369"/>
                  <a:pt x="551" y="382"/>
                  <a:pt x="551" y="397"/>
                </a:cubicBezTo>
                <a:close/>
                <a:moveTo>
                  <a:pt x="551" y="485"/>
                </a:moveTo>
                <a:lnTo>
                  <a:pt x="551" y="501"/>
                </a:lnTo>
                <a:lnTo>
                  <a:pt x="551" y="501"/>
                </a:lnTo>
                <a:cubicBezTo>
                  <a:pt x="551" y="516"/>
                  <a:pt x="539" y="529"/>
                  <a:pt x="523" y="529"/>
                </a:cubicBezTo>
                <a:lnTo>
                  <a:pt x="455" y="529"/>
                </a:lnTo>
                <a:lnTo>
                  <a:pt x="455" y="529"/>
                </a:lnTo>
                <a:cubicBezTo>
                  <a:pt x="435" y="529"/>
                  <a:pt x="419" y="513"/>
                  <a:pt x="419" y="493"/>
                </a:cubicBezTo>
                <a:lnTo>
                  <a:pt x="419" y="493"/>
                </a:lnTo>
                <a:cubicBezTo>
                  <a:pt x="419" y="473"/>
                  <a:pt x="435" y="457"/>
                  <a:pt x="455" y="457"/>
                </a:cubicBezTo>
                <a:lnTo>
                  <a:pt x="523" y="457"/>
                </a:lnTo>
                <a:lnTo>
                  <a:pt x="523" y="457"/>
                </a:lnTo>
                <a:cubicBezTo>
                  <a:pt x="539" y="457"/>
                  <a:pt x="551" y="470"/>
                  <a:pt x="551" y="485"/>
                </a:cubicBezTo>
                <a:close/>
                <a:moveTo>
                  <a:pt x="125" y="482"/>
                </a:moveTo>
                <a:lnTo>
                  <a:pt x="123" y="476"/>
                </a:lnTo>
                <a:lnTo>
                  <a:pt x="36" y="476"/>
                </a:lnTo>
                <a:lnTo>
                  <a:pt x="36" y="476"/>
                </a:lnTo>
                <a:cubicBezTo>
                  <a:pt x="25" y="476"/>
                  <a:pt x="17" y="467"/>
                  <a:pt x="17" y="456"/>
                </a:cubicBezTo>
                <a:lnTo>
                  <a:pt x="17" y="265"/>
                </a:lnTo>
                <a:lnTo>
                  <a:pt x="17" y="265"/>
                </a:lnTo>
                <a:cubicBezTo>
                  <a:pt x="17" y="254"/>
                  <a:pt x="25" y="245"/>
                  <a:pt x="36" y="245"/>
                </a:cubicBezTo>
                <a:lnTo>
                  <a:pt x="123" y="245"/>
                </a:lnTo>
                <a:lnTo>
                  <a:pt x="125" y="239"/>
                </a:lnTo>
                <a:lnTo>
                  <a:pt x="125" y="239"/>
                </a:lnTo>
                <a:cubicBezTo>
                  <a:pt x="130" y="225"/>
                  <a:pt x="139" y="213"/>
                  <a:pt x="151" y="204"/>
                </a:cubicBezTo>
                <a:lnTo>
                  <a:pt x="157" y="201"/>
                </a:lnTo>
                <a:lnTo>
                  <a:pt x="157" y="201"/>
                </a:lnTo>
                <a:cubicBezTo>
                  <a:pt x="157" y="201"/>
                  <a:pt x="157" y="201"/>
                  <a:pt x="157" y="200"/>
                </a:cubicBezTo>
                <a:lnTo>
                  <a:pt x="157" y="200"/>
                </a:lnTo>
                <a:cubicBezTo>
                  <a:pt x="158" y="200"/>
                  <a:pt x="158" y="200"/>
                  <a:pt x="158" y="199"/>
                </a:cubicBezTo>
                <a:lnTo>
                  <a:pt x="158" y="199"/>
                </a:lnTo>
                <a:cubicBezTo>
                  <a:pt x="159" y="199"/>
                  <a:pt x="159" y="199"/>
                  <a:pt x="159" y="199"/>
                </a:cubicBezTo>
                <a:lnTo>
                  <a:pt x="159" y="199"/>
                </a:lnTo>
                <a:lnTo>
                  <a:pt x="159" y="199"/>
                </a:lnTo>
                <a:lnTo>
                  <a:pt x="159" y="199"/>
                </a:lnTo>
                <a:cubicBezTo>
                  <a:pt x="159" y="198"/>
                  <a:pt x="160" y="198"/>
                  <a:pt x="160" y="198"/>
                </a:cubicBezTo>
                <a:lnTo>
                  <a:pt x="160" y="198"/>
                </a:lnTo>
                <a:cubicBezTo>
                  <a:pt x="160" y="198"/>
                  <a:pt x="160" y="198"/>
                  <a:pt x="161" y="197"/>
                </a:cubicBezTo>
                <a:lnTo>
                  <a:pt x="161" y="197"/>
                </a:lnTo>
                <a:cubicBezTo>
                  <a:pt x="161" y="197"/>
                  <a:pt x="161" y="197"/>
                  <a:pt x="161" y="196"/>
                </a:cubicBezTo>
                <a:lnTo>
                  <a:pt x="161" y="196"/>
                </a:lnTo>
                <a:lnTo>
                  <a:pt x="161" y="196"/>
                </a:lnTo>
                <a:lnTo>
                  <a:pt x="161" y="196"/>
                </a:lnTo>
                <a:cubicBezTo>
                  <a:pt x="161" y="196"/>
                  <a:pt x="161" y="196"/>
                  <a:pt x="161" y="195"/>
                </a:cubicBezTo>
                <a:lnTo>
                  <a:pt x="161" y="195"/>
                </a:lnTo>
                <a:lnTo>
                  <a:pt x="161" y="195"/>
                </a:lnTo>
                <a:lnTo>
                  <a:pt x="161" y="195"/>
                </a:lnTo>
                <a:cubicBezTo>
                  <a:pt x="170" y="169"/>
                  <a:pt x="168" y="141"/>
                  <a:pt x="157" y="110"/>
                </a:cubicBezTo>
                <a:lnTo>
                  <a:pt x="157" y="110"/>
                </a:lnTo>
                <a:cubicBezTo>
                  <a:pt x="145" y="77"/>
                  <a:pt x="159" y="41"/>
                  <a:pt x="189" y="26"/>
                </a:cubicBezTo>
                <a:lnTo>
                  <a:pt x="189" y="26"/>
                </a:lnTo>
                <a:cubicBezTo>
                  <a:pt x="207" y="18"/>
                  <a:pt x="226" y="17"/>
                  <a:pt x="242" y="23"/>
                </a:cubicBezTo>
                <a:lnTo>
                  <a:pt x="242" y="23"/>
                </a:lnTo>
                <a:cubicBezTo>
                  <a:pt x="260" y="30"/>
                  <a:pt x="274" y="43"/>
                  <a:pt x="282" y="63"/>
                </a:cubicBezTo>
                <a:lnTo>
                  <a:pt x="282" y="63"/>
                </a:lnTo>
                <a:cubicBezTo>
                  <a:pt x="306" y="121"/>
                  <a:pt x="306" y="147"/>
                  <a:pt x="299" y="200"/>
                </a:cubicBezTo>
                <a:lnTo>
                  <a:pt x="299" y="200"/>
                </a:lnTo>
                <a:cubicBezTo>
                  <a:pt x="299" y="207"/>
                  <a:pt x="301" y="215"/>
                  <a:pt x="306" y="221"/>
                </a:cubicBezTo>
                <a:lnTo>
                  <a:pt x="306" y="221"/>
                </a:lnTo>
                <a:cubicBezTo>
                  <a:pt x="312" y="228"/>
                  <a:pt x="327" y="251"/>
                  <a:pt x="327" y="304"/>
                </a:cubicBezTo>
                <a:lnTo>
                  <a:pt x="327" y="304"/>
                </a:lnTo>
                <a:cubicBezTo>
                  <a:pt x="327" y="366"/>
                  <a:pt x="277" y="416"/>
                  <a:pt x="216" y="416"/>
                </a:cubicBezTo>
                <a:lnTo>
                  <a:pt x="216" y="416"/>
                </a:lnTo>
                <a:cubicBezTo>
                  <a:pt x="211" y="416"/>
                  <a:pt x="207" y="420"/>
                  <a:pt x="207" y="425"/>
                </a:cubicBezTo>
                <a:lnTo>
                  <a:pt x="207" y="425"/>
                </a:lnTo>
                <a:cubicBezTo>
                  <a:pt x="207" y="429"/>
                  <a:pt x="211" y="432"/>
                  <a:pt x="216" y="432"/>
                </a:cubicBezTo>
                <a:lnTo>
                  <a:pt x="216" y="432"/>
                </a:lnTo>
                <a:cubicBezTo>
                  <a:pt x="286" y="432"/>
                  <a:pt x="344" y="375"/>
                  <a:pt x="344" y="304"/>
                </a:cubicBezTo>
                <a:lnTo>
                  <a:pt x="344" y="304"/>
                </a:lnTo>
                <a:cubicBezTo>
                  <a:pt x="344" y="247"/>
                  <a:pt x="328" y="221"/>
                  <a:pt x="318" y="210"/>
                </a:cubicBezTo>
                <a:lnTo>
                  <a:pt x="318" y="210"/>
                </a:lnTo>
                <a:cubicBezTo>
                  <a:pt x="317" y="208"/>
                  <a:pt x="316" y="205"/>
                  <a:pt x="316" y="203"/>
                </a:cubicBezTo>
                <a:lnTo>
                  <a:pt x="316" y="203"/>
                </a:lnTo>
                <a:cubicBezTo>
                  <a:pt x="317" y="199"/>
                  <a:pt x="317" y="196"/>
                  <a:pt x="317" y="192"/>
                </a:cubicBezTo>
                <a:lnTo>
                  <a:pt x="407" y="192"/>
                </a:lnTo>
                <a:lnTo>
                  <a:pt x="407" y="192"/>
                </a:lnTo>
                <a:cubicBezTo>
                  <a:pt x="398" y="202"/>
                  <a:pt x="393" y="214"/>
                  <a:pt x="393" y="228"/>
                </a:cubicBezTo>
                <a:lnTo>
                  <a:pt x="393" y="228"/>
                </a:lnTo>
                <a:cubicBezTo>
                  <a:pt x="393" y="242"/>
                  <a:pt x="398" y="254"/>
                  <a:pt x="407" y="264"/>
                </a:cubicBezTo>
                <a:lnTo>
                  <a:pt x="407" y="264"/>
                </a:lnTo>
                <a:cubicBezTo>
                  <a:pt x="379" y="265"/>
                  <a:pt x="356" y="288"/>
                  <a:pt x="356" y="316"/>
                </a:cubicBezTo>
                <a:lnTo>
                  <a:pt x="356" y="316"/>
                </a:lnTo>
                <a:cubicBezTo>
                  <a:pt x="356" y="340"/>
                  <a:pt x="371" y="359"/>
                  <a:pt x="392" y="366"/>
                </a:cubicBezTo>
                <a:lnTo>
                  <a:pt x="392" y="366"/>
                </a:lnTo>
                <a:cubicBezTo>
                  <a:pt x="381" y="376"/>
                  <a:pt x="375" y="390"/>
                  <a:pt x="375" y="405"/>
                </a:cubicBezTo>
                <a:lnTo>
                  <a:pt x="375" y="405"/>
                </a:lnTo>
                <a:cubicBezTo>
                  <a:pt x="375" y="431"/>
                  <a:pt x="393" y="451"/>
                  <a:pt x="418" y="456"/>
                </a:cubicBezTo>
                <a:lnTo>
                  <a:pt x="418" y="456"/>
                </a:lnTo>
                <a:cubicBezTo>
                  <a:pt x="408" y="466"/>
                  <a:pt x="402" y="479"/>
                  <a:pt x="402" y="493"/>
                </a:cubicBezTo>
                <a:lnTo>
                  <a:pt x="402" y="493"/>
                </a:lnTo>
                <a:cubicBezTo>
                  <a:pt x="402" y="507"/>
                  <a:pt x="408" y="519"/>
                  <a:pt x="416" y="529"/>
                </a:cubicBezTo>
                <a:lnTo>
                  <a:pt x="189" y="529"/>
                </a:lnTo>
                <a:lnTo>
                  <a:pt x="189" y="529"/>
                </a:lnTo>
                <a:cubicBezTo>
                  <a:pt x="160" y="529"/>
                  <a:pt x="134" y="510"/>
                  <a:pt x="125" y="482"/>
                </a:cubicBezTo>
                <a:close/>
                <a:moveTo>
                  <a:pt x="568" y="236"/>
                </a:moveTo>
                <a:lnTo>
                  <a:pt x="568" y="220"/>
                </a:lnTo>
                <a:lnTo>
                  <a:pt x="568" y="220"/>
                </a:lnTo>
                <a:cubicBezTo>
                  <a:pt x="568" y="196"/>
                  <a:pt x="548" y="175"/>
                  <a:pt x="523" y="175"/>
                </a:cubicBezTo>
                <a:lnTo>
                  <a:pt x="449" y="175"/>
                </a:lnTo>
                <a:lnTo>
                  <a:pt x="446" y="175"/>
                </a:lnTo>
                <a:lnTo>
                  <a:pt x="319" y="175"/>
                </a:lnTo>
                <a:lnTo>
                  <a:pt x="319" y="175"/>
                </a:lnTo>
                <a:cubicBezTo>
                  <a:pt x="322" y="136"/>
                  <a:pt x="319" y="108"/>
                  <a:pt x="297" y="57"/>
                </a:cubicBezTo>
                <a:lnTo>
                  <a:pt x="297" y="57"/>
                </a:lnTo>
                <a:cubicBezTo>
                  <a:pt x="287" y="33"/>
                  <a:pt x="270" y="15"/>
                  <a:pt x="249" y="7"/>
                </a:cubicBezTo>
                <a:lnTo>
                  <a:pt x="249" y="7"/>
                </a:lnTo>
                <a:cubicBezTo>
                  <a:pt x="228" y="0"/>
                  <a:pt x="204" y="1"/>
                  <a:pt x="183" y="11"/>
                </a:cubicBezTo>
                <a:lnTo>
                  <a:pt x="183" y="11"/>
                </a:lnTo>
                <a:cubicBezTo>
                  <a:pt x="144" y="29"/>
                  <a:pt x="126" y="74"/>
                  <a:pt x="141" y="115"/>
                </a:cubicBezTo>
                <a:lnTo>
                  <a:pt x="141" y="115"/>
                </a:lnTo>
                <a:cubicBezTo>
                  <a:pt x="151" y="143"/>
                  <a:pt x="153" y="166"/>
                  <a:pt x="146" y="188"/>
                </a:cubicBezTo>
                <a:lnTo>
                  <a:pt x="142" y="191"/>
                </a:lnTo>
                <a:lnTo>
                  <a:pt x="142" y="191"/>
                </a:lnTo>
                <a:cubicBezTo>
                  <a:pt x="128" y="200"/>
                  <a:pt x="118" y="214"/>
                  <a:pt x="112" y="228"/>
                </a:cubicBezTo>
                <a:lnTo>
                  <a:pt x="36" y="228"/>
                </a:lnTo>
                <a:lnTo>
                  <a:pt x="36" y="228"/>
                </a:lnTo>
                <a:cubicBezTo>
                  <a:pt x="16" y="228"/>
                  <a:pt x="0" y="245"/>
                  <a:pt x="0" y="265"/>
                </a:cubicBezTo>
                <a:lnTo>
                  <a:pt x="0" y="456"/>
                </a:lnTo>
                <a:lnTo>
                  <a:pt x="0" y="456"/>
                </a:lnTo>
                <a:cubicBezTo>
                  <a:pt x="0" y="477"/>
                  <a:pt x="16" y="492"/>
                  <a:pt x="36" y="492"/>
                </a:cubicBezTo>
                <a:lnTo>
                  <a:pt x="112" y="492"/>
                </a:lnTo>
                <a:lnTo>
                  <a:pt x="112" y="492"/>
                </a:lnTo>
                <a:cubicBezTo>
                  <a:pt x="124" y="524"/>
                  <a:pt x="155" y="546"/>
                  <a:pt x="189" y="546"/>
                </a:cubicBezTo>
                <a:lnTo>
                  <a:pt x="449" y="546"/>
                </a:lnTo>
                <a:lnTo>
                  <a:pt x="449" y="546"/>
                </a:lnTo>
                <a:lnTo>
                  <a:pt x="450" y="546"/>
                </a:lnTo>
                <a:lnTo>
                  <a:pt x="450" y="546"/>
                </a:lnTo>
                <a:cubicBezTo>
                  <a:pt x="452" y="546"/>
                  <a:pt x="453" y="546"/>
                  <a:pt x="455" y="546"/>
                </a:cubicBezTo>
                <a:lnTo>
                  <a:pt x="523" y="546"/>
                </a:lnTo>
                <a:lnTo>
                  <a:pt x="523" y="546"/>
                </a:lnTo>
                <a:cubicBezTo>
                  <a:pt x="548" y="546"/>
                  <a:pt x="568" y="525"/>
                  <a:pt x="568" y="501"/>
                </a:cubicBezTo>
                <a:lnTo>
                  <a:pt x="568" y="485"/>
                </a:lnTo>
                <a:lnTo>
                  <a:pt x="568" y="485"/>
                </a:lnTo>
                <a:cubicBezTo>
                  <a:pt x="568" y="470"/>
                  <a:pt x="561" y="457"/>
                  <a:pt x="549" y="449"/>
                </a:cubicBezTo>
                <a:lnTo>
                  <a:pt x="549" y="449"/>
                </a:lnTo>
                <a:cubicBezTo>
                  <a:pt x="561" y="441"/>
                  <a:pt x="568" y="427"/>
                  <a:pt x="568" y="413"/>
                </a:cubicBezTo>
                <a:lnTo>
                  <a:pt x="568" y="397"/>
                </a:lnTo>
                <a:lnTo>
                  <a:pt x="568" y="397"/>
                </a:lnTo>
                <a:cubicBezTo>
                  <a:pt x="568" y="382"/>
                  <a:pt x="561" y="369"/>
                  <a:pt x="549" y="361"/>
                </a:cubicBezTo>
                <a:lnTo>
                  <a:pt x="549" y="361"/>
                </a:lnTo>
                <a:cubicBezTo>
                  <a:pt x="561" y="352"/>
                  <a:pt x="568" y="340"/>
                  <a:pt x="568" y="324"/>
                </a:cubicBezTo>
                <a:lnTo>
                  <a:pt x="568" y="308"/>
                </a:lnTo>
                <a:lnTo>
                  <a:pt x="568" y="308"/>
                </a:lnTo>
                <a:cubicBezTo>
                  <a:pt x="568" y="294"/>
                  <a:pt x="561" y="280"/>
                  <a:pt x="549" y="272"/>
                </a:cubicBezTo>
                <a:lnTo>
                  <a:pt x="549" y="272"/>
                </a:lnTo>
                <a:cubicBezTo>
                  <a:pt x="561" y="264"/>
                  <a:pt x="568" y="251"/>
                  <a:pt x="568" y="236"/>
                </a:cubicBezTo>
                <a:close/>
              </a:path>
            </a:pathLst>
          </a:custGeom>
          <a:solidFill>
            <a:schemeClr val="bg1"/>
          </a:solidFill>
          <a:ln>
            <a:noFill/>
          </a:ln>
          <a:effectLst/>
        </p:spPr>
        <p:txBody>
          <a:bodyPr wrap="none" anchor="ctr"/>
          <a:lstStyle/>
          <a:p>
            <a:endParaRPr lang="en-US" dirty="0">
              <a:latin typeface="Poppins" pitchFamily="2" charset="77"/>
            </a:endParaRPr>
          </a:p>
        </p:txBody>
      </p:sp>
      <p:grpSp>
        <p:nvGrpSpPr>
          <p:cNvPr id="2" name="Group 1">
            <a:extLst>
              <a:ext uri="{FF2B5EF4-FFF2-40B4-BE49-F238E27FC236}">
                <a16:creationId xmlns:a16="http://schemas.microsoft.com/office/drawing/2014/main" id="{8E2953CB-6E3A-2241-A65C-31687812BF33}"/>
              </a:ext>
            </a:extLst>
          </p:cNvPr>
          <p:cNvGrpSpPr/>
          <p:nvPr/>
        </p:nvGrpSpPr>
        <p:grpSpPr>
          <a:xfrm>
            <a:off x="759505" y="2572087"/>
            <a:ext cx="5317270" cy="1194738"/>
            <a:chOff x="1515834" y="5144174"/>
            <a:chExt cx="10634539" cy="2389476"/>
          </a:xfrm>
        </p:grpSpPr>
        <p:sp>
          <p:nvSpPr>
            <p:cNvPr id="29" name="Freeform 224">
              <a:extLst>
                <a:ext uri="{FF2B5EF4-FFF2-40B4-BE49-F238E27FC236}">
                  <a16:creationId xmlns:a16="http://schemas.microsoft.com/office/drawing/2014/main" id="{05437BBE-4277-8346-8D2C-149C3A35D27B}"/>
                </a:ext>
              </a:extLst>
            </p:cNvPr>
            <p:cNvSpPr>
              <a:spLocks noChangeArrowheads="1"/>
            </p:cNvSpPr>
            <p:nvPr/>
          </p:nvSpPr>
          <p:spPr bwMode="auto">
            <a:xfrm>
              <a:off x="1515834" y="5144174"/>
              <a:ext cx="2351023" cy="2389476"/>
            </a:xfrm>
            <a:custGeom>
              <a:avLst/>
              <a:gdLst>
                <a:gd name="T0" fmla="*/ 959 w 1886"/>
                <a:gd name="T1" fmla="*/ 0 h 1918"/>
                <a:gd name="T2" fmla="*/ 959 w 1886"/>
                <a:gd name="T3" fmla="*/ 0 h 1918"/>
                <a:gd name="T4" fmla="*/ 0 w 1886"/>
                <a:gd name="T5" fmla="*/ 959 h 1918"/>
                <a:gd name="T6" fmla="*/ 0 w 1886"/>
                <a:gd name="T7" fmla="*/ 959 h 1918"/>
                <a:gd name="T8" fmla="*/ 959 w 1886"/>
                <a:gd name="T9" fmla="*/ 1917 h 1918"/>
                <a:gd name="T10" fmla="*/ 1076 w 1886"/>
                <a:gd name="T11" fmla="*/ 1917 h 1918"/>
                <a:gd name="T12" fmla="*/ 1885 w 1886"/>
                <a:gd name="T13" fmla="*/ 0 h 1918"/>
                <a:gd name="T14" fmla="*/ 959 w 1886"/>
                <a:gd name="T15" fmla="*/ 0 h 19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6" h="1918">
                  <a:moveTo>
                    <a:pt x="959" y="0"/>
                  </a:moveTo>
                  <a:lnTo>
                    <a:pt x="959" y="0"/>
                  </a:lnTo>
                  <a:cubicBezTo>
                    <a:pt x="432" y="0"/>
                    <a:pt x="0" y="432"/>
                    <a:pt x="0" y="959"/>
                  </a:cubicBezTo>
                  <a:lnTo>
                    <a:pt x="0" y="959"/>
                  </a:lnTo>
                  <a:cubicBezTo>
                    <a:pt x="0" y="1486"/>
                    <a:pt x="432" y="1917"/>
                    <a:pt x="959" y="1917"/>
                  </a:cubicBezTo>
                  <a:lnTo>
                    <a:pt x="1076" y="1917"/>
                  </a:lnTo>
                  <a:lnTo>
                    <a:pt x="1885" y="0"/>
                  </a:lnTo>
                  <a:lnTo>
                    <a:pt x="959" y="0"/>
                  </a:lnTo>
                </a:path>
              </a:pathLst>
            </a:custGeom>
            <a:solidFill>
              <a:schemeClr val="accent1"/>
            </a:solidFill>
            <a:ln>
              <a:noFill/>
            </a:ln>
            <a:effectLst/>
          </p:spPr>
          <p:txBody>
            <a:bodyPr wrap="none" anchor="ctr"/>
            <a:lstStyle/>
            <a:p>
              <a:endParaRPr lang="en-US" dirty="0">
                <a:latin typeface="Poppins" pitchFamily="2" charset="77"/>
              </a:endParaRPr>
            </a:p>
          </p:txBody>
        </p:sp>
        <p:sp>
          <p:nvSpPr>
            <p:cNvPr id="30" name="Freeform 225">
              <a:extLst>
                <a:ext uri="{FF2B5EF4-FFF2-40B4-BE49-F238E27FC236}">
                  <a16:creationId xmlns:a16="http://schemas.microsoft.com/office/drawing/2014/main" id="{C09EDB87-6553-8040-B5D0-B3EC1E9078C1}"/>
                </a:ext>
              </a:extLst>
            </p:cNvPr>
            <p:cNvSpPr>
              <a:spLocks noChangeArrowheads="1"/>
            </p:cNvSpPr>
            <p:nvPr/>
          </p:nvSpPr>
          <p:spPr bwMode="auto">
            <a:xfrm>
              <a:off x="2856140" y="5144174"/>
              <a:ext cx="7739701" cy="2389476"/>
            </a:xfrm>
            <a:custGeom>
              <a:avLst/>
              <a:gdLst>
                <a:gd name="T0" fmla="*/ 809 w 6213"/>
                <a:gd name="T1" fmla="*/ 0 h 1918"/>
                <a:gd name="T2" fmla="*/ 0 w 6213"/>
                <a:gd name="T3" fmla="*/ 1917 h 1918"/>
                <a:gd name="T4" fmla="*/ 5403 w 6213"/>
                <a:gd name="T5" fmla="*/ 1917 h 1918"/>
                <a:gd name="T6" fmla="*/ 6212 w 6213"/>
                <a:gd name="T7" fmla="*/ 0 h 1918"/>
                <a:gd name="T8" fmla="*/ 809 w 6213"/>
                <a:gd name="T9" fmla="*/ 0 h 1918"/>
              </a:gdLst>
              <a:ahLst/>
              <a:cxnLst>
                <a:cxn ang="0">
                  <a:pos x="T0" y="T1"/>
                </a:cxn>
                <a:cxn ang="0">
                  <a:pos x="T2" y="T3"/>
                </a:cxn>
                <a:cxn ang="0">
                  <a:pos x="T4" y="T5"/>
                </a:cxn>
                <a:cxn ang="0">
                  <a:pos x="T6" y="T7"/>
                </a:cxn>
                <a:cxn ang="0">
                  <a:pos x="T8" y="T9"/>
                </a:cxn>
              </a:cxnLst>
              <a:rect l="0" t="0" r="r" b="b"/>
              <a:pathLst>
                <a:path w="6213" h="1918">
                  <a:moveTo>
                    <a:pt x="809" y="0"/>
                  </a:moveTo>
                  <a:lnTo>
                    <a:pt x="0" y="1917"/>
                  </a:lnTo>
                  <a:lnTo>
                    <a:pt x="5403" y="1917"/>
                  </a:lnTo>
                  <a:lnTo>
                    <a:pt x="6212" y="0"/>
                  </a:lnTo>
                  <a:lnTo>
                    <a:pt x="809" y="0"/>
                  </a:lnTo>
                </a:path>
              </a:pathLst>
            </a:custGeom>
            <a:solidFill>
              <a:schemeClr val="accent6">
                <a:alpha val="25000"/>
              </a:schemeClr>
            </a:solidFill>
            <a:ln>
              <a:noFill/>
            </a:ln>
            <a:effectLst/>
          </p:spPr>
          <p:txBody>
            <a:bodyPr wrap="none" anchor="ctr"/>
            <a:lstStyle/>
            <a:p>
              <a:endParaRPr lang="en-US" dirty="0">
                <a:latin typeface="Poppins" pitchFamily="2" charset="77"/>
              </a:endParaRPr>
            </a:p>
          </p:txBody>
        </p:sp>
        <p:sp>
          <p:nvSpPr>
            <p:cNvPr id="31" name="Freeform 226">
              <a:extLst>
                <a:ext uri="{FF2B5EF4-FFF2-40B4-BE49-F238E27FC236}">
                  <a16:creationId xmlns:a16="http://schemas.microsoft.com/office/drawing/2014/main" id="{FBEA969A-D441-174B-86A0-9B9441DA59B9}"/>
                </a:ext>
              </a:extLst>
            </p:cNvPr>
            <p:cNvSpPr>
              <a:spLocks noChangeArrowheads="1"/>
            </p:cNvSpPr>
            <p:nvPr/>
          </p:nvSpPr>
          <p:spPr bwMode="auto">
            <a:xfrm>
              <a:off x="9590613" y="5144174"/>
              <a:ext cx="2559760" cy="2389476"/>
            </a:xfrm>
            <a:custGeom>
              <a:avLst/>
              <a:gdLst>
                <a:gd name="T0" fmla="*/ 1096 w 2056"/>
                <a:gd name="T1" fmla="*/ 0 h 1918"/>
                <a:gd name="T2" fmla="*/ 809 w 2056"/>
                <a:gd name="T3" fmla="*/ 0 h 1918"/>
                <a:gd name="T4" fmla="*/ 0 w 2056"/>
                <a:gd name="T5" fmla="*/ 1917 h 1918"/>
                <a:gd name="T6" fmla="*/ 1096 w 2056"/>
                <a:gd name="T7" fmla="*/ 1917 h 1918"/>
                <a:gd name="T8" fmla="*/ 1096 w 2056"/>
                <a:gd name="T9" fmla="*/ 1917 h 1918"/>
                <a:gd name="T10" fmla="*/ 2055 w 2056"/>
                <a:gd name="T11" fmla="*/ 959 h 1918"/>
                <a:gd name="T12" fmla="*/ 2055 w 2056"/>
                <a:gd name="T13" fmla="*/ 959 h 1918"/>
                <a:gd name="T14" fmla="*/ 1096 w 2056"/>
                <a:gd name="T15" fmla="*/ 0 h 19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6" h="1918">
                  <a:moveTo>
                    <a:pt x="1096" y="0"/>
                  </a:moveTo>
                  <a:lnTo>
                    <a:pt x="809" y="0"/>
                  </a:lnTo>
                  <a:lnTo>
                    <a:pt x="0" y="1917"/>
                  </a:lnTo>
                  <a:lnTo>
                    <a:pt x="1096" y="1917"/>
                  </a:lnTo>
                  <a:lnTo>
                    <a:pt x="1096" y="1917"/>
                  </a:lnTo>
                  <a:cubicBezTo>
                    <a:pt x="1623" y="1917"/>
                    <a:pt x="2055" y="1486"/>
                    <a:pt x="2055" y="959"/>
                  </a:cubicBezTo>
                  <a:lnTo>
                    <a:pt x="2055" y="959"/>
                  </a:lnTo>
                  <a:cubicBezTo>
                    <a:pt x="2055" y="432"/>
                    <a:pt x="1623" y="0"/>
                    <a:pt x="1096" y="0"/>
                  </a:cubicBezTo>
                </a:path>
              </a:pathLst>
            </a:custGeom>
            <a:solidFill>
              <a:schemeClr val="accent1"/>
            </a:solidFill>
            <a:ln>
              <a:noFill/>
            </a:ln>
            <a:effectLst/>
          </p:spPr>
          <p:txBody>
            <a:bodyPr wrap="none" anchor="ctr"/>
            <a:lstStyle/>
            <a:p>
              <a:endParaRPr lang="en-US" dirty="0">
                <a:latin typeface="Poppins" pitchFamily="2" charset="77"/>
              </a:endParaRPr>
            </a:p>
          </p:txBody>
        </p:sp>
      </p:grpSp>
      <p:sp>
        <p:nvSpPr>
          <p:cNvPr id="32" name="Freeform 31">
            <a:extLst>
              <a:ext uri="{FF2B5EF4-FFF2-40B4-BE49-F238E27FC236}">
                <a16:creationId xmlns:a16="http://schemas.microsoft.com/office/drawing/2014/main" id="{D09D4CD2-1F18-0549-B243-2539875B98A9}"/>
              </a:ext>
            </a:extLst>
          </p:cNvPr>
          <p:cNvSpPr>
            <a:spLocks noChangeArrowheads="1"/>
          </p:cNvSpPr>
          <p:nvPr/>
        </p:nvSpPr>
        <p:spPr bwMode="auto">
          <a:xfrm>
            <a:off x="5337959" y="3014277"/>
            <a:ext cx="393573" cy="392130"/>
          </a:xfrm>
          <a:custGeom>
            <a:avLst/>
            <a:gdLst>
              <a:gd name="connsiteX0" fmla="*/ 573376 w 787145"/>
              <a:gd name="connsiteY0" fmla="*/ 490940 h 784260"/>
              <a:gd name="connsiteX1" fmla="*/ 492355 w 787145"/>
              <a:gd name="connsiteY1" fmla="*/ 571727 h 784260"/>
              <a:gd name="connsiteX2" fmla="*/ 666861 w 787145"/>
              <a:gd name="connsiteY2" fmla="*/ 746974 h 784260"/>
              <a:gd name="connsiteX3" fmla="*/ 749128 w 787145"/>
              <a:gd name="connsiteY3" fmla="*/ 746974 h 784260"/>
              <a:gd name="connsiteX4" fmla="*/ 749128 w 787145"/>
              <a:gd name="connsiteY4" fmla="*/ 664943 h 784260"/>
              <a:gd name="connsiteX5" fmla="*/ 516038 w 787145"/>
              <a:gd name="connsiteY5" fmla="*/ 432524 h 784260"/>
              <a:gd name="connsiteX6" fmla="*/ 433771 w 787145"/>
              <a:gd name="connsiteY6" fmla="*/ 514554 h 784260"/>
              <a:gd name="connsiteX7" fmla="*/ 476151 w 787145"/>
              <a:gd name="connsiteY7" fmla="*/ 558055 h 784260"/>
              <a:gd name="connsiteX8" fmla="*/ 558418 w 787145"/>
              <a:gd name="connsiteY8" fmla="*/ 474782 h 784260"/>
              <a:gd name="connsiteX9" fmla="*/ 472412 w 787145"/>
              <a:gd name="connsiteY9" fmla="*/ 389023 h 784260"/>
              <a:gd name="connsiteX10" fmla="*/ 436264 w 787145"/>
              <a:gd name="connsiteY10" fmla="*/ 435010 h 784260"/>
              <a:gd name="connsiteX11" fmla="*/ 390145 w 787145"/>
              <a:gd name="connsiteY11" fmla="*/ 471053 h 784260"/>
              <a:gd name="connsiteX12" fmla="*/ 418814 w 787145"/>
              <a:gd name="connsiteY12" fmla="*/ 499640 h 784260"/>
              <a:gd name="connsiteX13" fmla="*/ 501081 w 787145"/>
              <a:gd name="connsiteY13" fmla="*/ 417609 h 784260"/>
              <a:gd name="connsiteX14" fmla="*/ 252413 w 787145"/>
              <a:gd name="connsiteY14" fmla="*/ 217483 h 784260"/>
              <a:gd name="connsiteX15" fmla="*/ 223924 w 787145"/>
              <a:gd name="connsiteY15" fmla="*/ 228581 h 784260"/>
              <a:gd name="connsiteX16" fmla="*/ 223924 w 787145"/>
              <a:gd name="connsiteY16" fmla="*/ 284072 h 784260"/>
              <a:gd name="connsiteX17" fmla="*/ 252413 w 787145"/>
              <a:gd name="connsiteY17" fmla="*/ 295171 h 784260"/>
              <a:gd name="connsiteX18" fmla="*/ 279664 w 787145"/>
              <a:gd name="connsiteY18" fmla="*/ 284072 h 784260"/>
              <a:gd name="connsiteX19" fmla="*/ 290811 w 787145"/>
              <a:gd name="connsiteY19" fmla="*/ 256943 h 784260"/>
              <a:gd name="connsiteX20" fmla="*/ 279664 w 787145"/>
              <a:gd name="connsiteY20" fmla="*/ 228581 h 784260"/>
              <a:gd name="connsiteX21" fmla="*/ 252413 w 787145"/>
              <a:gd name="connsiteY21" fmla="*/ 217483 h 784260"/>
              <a:gd name="connsiteX22" fmla="*/ 252413 w 787145"/>
              <a:gd name="connsiteY22" fmla="*/ 197752 h 784260"/>
              <a:gd name="connsiteX23" fmla="*/ 294527 w 787145"/>
              <a:gd name="connsiteY23" fmla="*/ 215016 h 784260"/>
              <a:gd name="connsiteX24" fmla="*/ 311868 w 787145"/>
              <a:gd name="connsiteY24" fmla="*/ 256943 h 784260"/>
              <a:gd name="connsiteX25" fmla="*/ 294527 w 787145"/>
              <a:gd name="connsiteY25" fmla="*/ 298870 h 784260"/>
              <a:gd name="connsiteX26" fmla="*/ 252413 w 787145"/>
              <a:gd name="connsiteY26" fmla="*/ 317367 h 784260"/>
              <a:gd name="connsiteX27" fmla="*/ 210299 w 787145"/>
              <a:gd name="connsiteY27" fmla="*/ 298870 h 784260"/>
              <a:gd name="connsiteX28" fmla="*/ 210299 w 787145"/>
              <a:gd name="connsiteY28" fmla="*/ 215016 h 784260"/>
              <a:gd name="connsiteX29" fmla="*/ 252413 w 787145"/>
              <a:gd name="connsiteY29" fmla="*/ 197752 h 784260"/>
              <a:gd name="connsiteX30" fmla="*/ 246039 w 787145"/>
              <a:gd name="connsiteY30" fmla="*/ 147621 h 784260"/>
              <a:gd name="connsiteX31" fmla="*/ 243535 w 787145"/>
              <a:gd name="connsiteY31" fmla="*/ 148873 h 784260"/>
              <a:gd name="connsiteX32" fmla="*/ 238527 w 787145"/>
              <a:gd name="connsiteY32" fmla="*/ 162644 h 784260"/>
              <a:gd name="connsiteX33" fmla="*/ 224756 w 787145"/>
              <a:gd name="connsiteY33" fmla="*/ 177667 h 784260"/>
              <a:gd name="connsiteX34" fmla="*/ 217245 w 787145"/>
              <a:gd name="connsiteY34" fmla="*/ 180171 h 784260"/>
              <a:gd name="connsiteX35" fmla="*/ 197214 w 787145"/>
              <a:gd name="connsiteY35" fmla="*/ 180171 h 784260"/>
              <a:gd name="connsiteX36" fmla="*/ 183443 w 787145"/>
              <a:gd name="connsiteY36" fmla="*/ 173911 h 784260"/>
              <a:gd name="connsiteX37" fmla="*/ 180939 w 787145"/>
              <a:gd name="connsiteY37" fmla="*/ 175163 h 784260"/>
              <a:gd name="connsiteX38" fmla="*/ 169672 w 787145"/>
              <a:gd name="connsiteY38" fmla="*/ 186430 h 784260"/>
              <a:gd name="connsiteX39" fmla="*/ 168420 w 787145"/>
              <a:gd name="connsiteY39" fmla="*/ 188934 h 784260"/>
              <a:gd name="connsiteX40" fmla="*/ 174679 w 787145"/>
              <a:gd name="connsiteY40" fmla="*/ 202705 h 784260"/>
              <a:gd name="connsiteX41" fmla="*/ 174679 w 787145"/>
              <a:gd name="connsiteY41" fmla="*/ 222736 h 784260"/>
              <a:gd name="connsiteX42" fmla="*/ 172176 w 787145"/>
              <a:gd name="connsiteY42" fmla="*/ 230247 h 784260"/>
              <a:gd name="connsiteX43" fmla="*/ 157153 w 787145"/>
              <a:gd name="connsiteY43" fmla="*/ 244018 h 784260"/>
              <a:gd name="connsiteX44" fmla="*/ 144633 w 787145"/>
              <a:gd name="connsiteY44" fmla="*/ 249026 h 784260"/>
              <a:gd name="connsiteX45" fmla="*/ 142130 w 787145"/>
              <a:gd name="connsiteY45" fmla="*/ 251530 h 784260"/>
              <a:gd name="connsiteX46" fmla="*/ 142130 w 787145"/>
              <a:gd name="connsiteY46" fmla="*/ 269057 h 784260"/>
              <a:gd name="connsiteX47" fmla="*/ 144633 w 787145"/>
              <a:gd name="connsiteY47" fmla="*/ 271561 h 784260"/>
              <a:gd name="connsiteX48" fmla="*/ 157153 w 787145"/>
              <a:gd name="connsiteY48" fmla="*/ 275316 h 784260"/>
              <a:gd name="connsiteX49" fmla="*/ 172176 w 787145"/>
              <a:gd name="connsiteY49" fmla="*/ 290339 h 784260"/>
              <a:gd name="connsiteX50" fmla="*/ 174679 w 787145"/>
              <a:gd name="connsiteY50" fmla="*/ 297851 h 784260"/>
              <a:gd name="connsiteX51" fmla="*/ 174679 w 787145"/>
              <a:gd name="connsiteY51" fmla="*/ 317881 h 784260"/>
              <a:gd name="connsiteX52" fmla="*/ 168420 w 787145"/>
              <a:gd name="connsiteY52" fmla="*/ 330401 h 784260"/>
              <a:gd name="connsiteX53" fmla="*/ 169672 w 787145"/>
              <a:gd name="connsiteY53" fmla="*/ 334156 h 784260"/>
              <a:gd name="connsiteX54" fmla="*/ 180939 w 787145"/>
              <a:gd name="connsiteY54" fmla="*/ 346676 h 784260"/>
              <a:gd name="connsiteX55" fmla="*/ 183443 w 787145"/>
              <a:gd name="connsiteY55" fmla="*/ 346676 h 784260"/>
              <a:gd name="connsiteX56" fmla="*/ 197214 w 787145"/>
              <a:gd name="connsiteY56" fmla="*/ 340416 h 784260"/>
              <a:gd name="connsiteX57" fmla="*/ 207229 w 787145"/>
              <a:gd name="connsiteY57" fmla="*/ 337912 h 784260"/>
              <a:gd name="connsiteX58" fmla="*/ 217245 w 787145"/>
              <a:gd name="connsiteY58" fmla="*/ 340416 h 784260"/>
              <a:gd name="connsiteX59" fmla="*/ 224756 w 787145"/>
              <a:gd name="connsiteY59" fmla="*/ 342920 h 784260"/>
              <a:gd name="connsiteX60" fmla="*/ 238527 w 787145"/>
              <a:gd name="connsiteY60" fmla="*/ 357943 h 784260"/>
              <a:gd name="connsiteX61" fmla="*/ 243535 w 787145"/>
              <a:gd name="connsiteY61" fmla="*/ 371714 h 784260"/>
              <a:gd name="connsiteX62" fmla="*/ 246039 w 787145"/>
              <a:gd name="connsiteY62" fmla="*/ 372966 h 784260"/>
              <a:gd name="connsiteX63" fmla="*/ 263565 w 787145"/>
              <a:gd name="connsiteY63" fmla="*/ 372966 h 784260"/>
              <a:gd name="connsiteX64" fmla="*/ 266069 w 787145"/>
              <a:gd name="connsiteY64" fmla="*/ 371714 h 784260"/>
              <a:gd name="connsiteX65" fmla="*/ 269825 w 787145"/>
              <a:gd name="connsiteY65" fmla="*/ 357943 h 784260"/>
              <a:gd name="connsiteX66" fmla="*/ 284848 w 787145"/>
              <a:gd name="connsiteY66" fmla="*/ 342920 h 784260"/>
              <a:gd name="connsiteX67" fmla="*/ 291108 w 787145"/>
              <a:gd name="connsiteY67" fmla="*/ 340416 h 784260"/>
              <a:gd name="connsiteX68" fmla="*/ 312390 w 787145"/>
              <a:gd name="connsiteY68" fmla="*/ 340416 h 784260"/>
              <a:gd name="connsiteX69" fmla="*/ 324909 w 787145"/>
              <a:gd name="connsiteY69" fmla="*/ 346676 h 784260"/>
              <a:gd name="connsiteX70" fmla="*/ 328665 w 787145"/>
              <a:gd name="connsiteY70" fmla="*/ 346676 h 784260"/>
              <a:gd name="connsiteX71" fmla="*/ 339932 w 787145"/>
              <a:gd name="connsiteY71" fmla="*/ 334156 h 784260"/>
              <a:gd name="connsiteX72" fmla="*/ 339932 w 787145"/>
              <a:gd name="connsiteY72" fmla="*/ 330401 h 784260"/>
              <a:gd name="connsiteX73" fmla="*/ 334925 w 787145"/>
              <a:gd name="connsiteY73" fmla="*/ 317881 h 784260"/>
              <a:gd name="connsiteX74" fmla="*/ 334925 w 787145"/>
              <a:gd name="connsiteY74" fmla="*/ 297851 h 784260"/>
              <a:gd name="connsiteX75" fmla="*/ 337429 w 787145"/>
              <a:gd name="connsiteY75" fmla="*/ 290339 h 784260"/>
              <a:gd name="connsiteX76" fmla="*/ 352452 w 787145"/>
              <a:gd name="connsiteY76" fmla="*/ 275316 h 784260"/>
              <a:gd name="connsiteX77" fmla="*/ 366223 w 787145"/>
              <a:gd name="connsiteY77" fmla="*/ 271561 h 784260"/>
              <a:gd name="connsiteX78" fmla="*/ 367475 w 787145"/>
              <a:gd name="connsiteY78" fmla="*/ 269057 h 784260"/>
              <a:gd name="connsiteX79" fmla="*/ 367475 w 787145"/>
              <a:gd name="connsiteY79" fmla="*/ 251530 h 784260"/>
              <a:gd name="connsiteX80" fmla="*/ 366223 w 787145"/>
              <a:gd name="connsiteY80" fmla="*/ 249026 h 784260"/>
              <a:gd name="connsiteX81" fmla="*/ 352452 w 787145"/>
              <a:gd name="connsiteY81" fmla="*/ 244018 h 784260"/>
              <a:gd name="connsiteX82" fmla="*/ 337429 w 787145"/>
              <a:gd name="connsiteY82" fmla="*/ 230247 h 784260"/>
              <a:gd name="connsiteX83" fmla="*/ 334925 w 787145"/>
              <a:gd name="connsiteY83" fmla="*/ 222736 h 784260"/>
              <a:gd name="connsiteX84" fmla="*/ 334925 w 787145"/>
              <a:gd name="connsiteY84" fmla="*/ 202705 h 784260"/>
              <a:gd name="connsiteX85" fmla="*/ 339932 w 787145"/>
              <a:gd name="connsiteY85" fmla="*/ 188934 h 784260"/>
              <a:gd name="connsiteX86" fmla="*/ 339932 w 787145"/>
              <a:gd name="connsiteY86" fmla="*/ 186430 h 784260"/>
              <a:gd name="connsiteX87" fmla="*/ 328665 w 787145"/>
              <a:gd name="connsiteY87" fmla="*/ 175163 h 784260"/>
              <a:gd name="connsiteX88" fmla="*/ 324909 w 787145"/>
              <a:gd name="connsiteY88" fmla="*/ 173911 h 784260"/>
              <a:gd name="connsiteX89" fmla="*/ 312390 w 787145"/>
              <a:gd name="connsiteY89" fmla="*/ 180171 h 784260"/>
              <a:gd name="connsiteX90" fmla="*/ 291108 w 787145"/>
              <a:gd name="connsiteY90" fmla="*/ 180171 h 784260"/>
              <a:gd name="connsiteX91" fmla="*/ 284848 w 787145"/>
              <a:gd name="connsiteY91" fmla="*/ 177667 h 784260"/>
              <a:gd name="connsiteX92" fmla="*/ 269825 w 787145"/>
              <a:gd name="connsiteY92" fmla="*/ 162644 h 784260"/>
              <a:gd name="connsiteX93" fmla="*/ 266069 w 787145"/>
              <a:gd name="connsiteY93" fmla="*/ 148873 h 784260"/>
              <a:gd name="connsiteX94" fmla="*/ 263565 w 787145"/>
              <a:gd name="connsiteY94" fmla="*/ 147621 h 784260"/>
              <a:gd name="connsiteX95" fmla="*/ 246039 w 787145"/>
              <a:gd name="connsiteY95" fmla="*/ 126338 h 784260"/>
              <a:gd name="connsiteX96" fmla="*/ 263565 w 787145"/>
              <a:gd name="connsiteY96" fmla="*/ 126338 h 784260"/>
              <a:gd name="connsiteX97" fmla="*/ 286100 w 787145"/>
              <a:gd name="connsiteY97" fmla="*/ 142613 h 784260"/>
              <a:gd name="connsiteX98" fmla="*/ 289856 w 787145"/>
              <a:gd name="connsiteY98" fmla="*/ 155132 h 784260"/>
              <a:gd name="connsiteX99" fmla="*/ 291108 w 787145"/>
              <a:gd name="connsiteY99" fmla="*/ 157636 h 784260"/>
              <a:gd name="connsiteX100" fmla="*/ 301123 w 787145"/>
              <a:gd name="connsiteY100" fmla="*/ 161392 h 784260"/>
              <a:gd name="connsiteX101" fmla="*/ 303627 w 787145"/>
              <a:gd name="connsiteY101" fmla="*/ 161392 h 784260"/>
              <a:gd name="connsiteX102" fmla="*/ 316146 w 787145"/>
              <a:gd name="connsiteY102" fmla="*/ 155132 h 784260"/>
              <a:gd name="connsiteX103" fmla="*/ 343688 w 787145"/>
              <a:gd name="connsiteY103" fmla="*/ 158888 h 784260"/>
              <a:gd name="connsiteX104" fmla="*/ 354955 w 787145"/>
              <a:gd name="connsiteY104" fmla="*/ 171407 h 784260"/>
              <a:gd name="connsiteX105" fmla="*/ 359963 w 787145"/>
              <a:gd name="connsiteY105" fmla="*/ 198949 h 784260"/>
              <a:gd name="connsiteX106" fmla="*/ 353703 w 787145"/>
              <a:gd name="connsiteY106" fmla="*/ 211469 h 784260"/>
              <a:gd name="connsiteX107" fmla="*/ 353703 w 787145"/>
              <a:gd name="connsiteY107" fmla="*/ 213972 h 784260"/>
              <a:gd name="connsiteX108" fmla="*/ 357459 w 787145"/>
              <a:gd name="connsiteY108" fmla="*/ 222736 h 784260"/>
              <a:gd name="connsiteX109" fmla="*/ 358711 w 787145"/>
              <a:gd name="connsiteY109" fmla="*/ 223988 h 784260"/>
              <a:gd name="connsiteX110" fmla="*/ 372482 w 787145"/>
              <a:gd name="connsiteY110" fmla="*/ 230247 h 784260"/>
              <a:gd name="connsiteX111" fmla="*/ 388757 w 787145"/>
              <a:gd name="connsiteY111" fmla="*/ 251530 h 784260"/>
              <a:gd name="connsiteX112" fmla="*/ 388757 w 787145"/>
              <a:gd name="connsiteY112" fmla="*/ 269057 h 784260"/>
              <a:gd name="connsiteX113" fmla="*/ 372482 w 787145"/>
              <a:gd name="connsiteY113" fmla="*/ 291591 h 784260"/>
              <a:gd name="connsiteX114" fmla="*/ 358711 w 787145"/>
              <a:gd name="connsiteY114" fmla="*/ 295347 h 784260"/>
              <a:gd name="connsiteX115" fmla="*/ 357459 w 787145"/>
              <a:gd name="connsiteY115" fmla="*/ 297851 h 784260"/>
              <a:gd name="connsiteX116" fmla="*/ 353703 w 787145"/>
              <a:gd name="connsiteY116" fmla="*/ 306614 h 784260"/>
              <a:gd name="connsiteX117" fmla="*/ 353703 w 787145"/>
              <a:gd name="connsiteY117" fmla="*/ 309118 h 784260"/>
              <a:gd name="connsiteX118" fmla="*/ 359963 w 787145"/>
              <a:gd name="connsiteY118" fmla="*/ 321637 h 784260"/>
              <a:gd name="connsiteX119" fmla="*/ 354955 w 787145"/>
              <a:gd name="connsiteY119" fmla="*/ 349179 h 784260"/>
              <a:gd name="connsiteX120" fmla="*/ 343688 w 787145"/>
              <a:gd name="connsiteY120" fmla="*/ 360447 h 784260"/>
              <a:gd name="connsiteX121" fmla="*/ 316146 w 787145"/>
              <a:gd name="connsiteY121" fmla="*/ 365454 h 784260"/>
              <a:gd name="connsiteX122" fmla="*/ 303627 w 787145"/>
              <a:gd name="connsiteY122" fmla="*/ 359195 h 784260"/>
              <a:gd name="connsiteX123" fmla="*/ 301123 w 787145"/>
              <a:gd name="connsiteY123" fmla="*/ 359195 h 784260"/>
              <a:gd name="connsiteX124" fmla="*/ 291108 w 787145"/>
              <a:gd name="connsiteY124" fmla="*/ 362950 h 784260"/>
              <a:gd name="connsiteX125" fmla="*/ 289856 w 787145"/>
              <a:gd name="connsiteY125" fmla="*/ 364202 h 784260"/>
              <a:gd name="connsiteX126" fmla="*/ 286100 w 787145"/>
              <a:gd name="connsiteY126" fmla="*/ 377973 h 784260"/>
              <a:gd name="connsiteX127" fmla="*/ 263565 w 787145"/>
              <a:gd name="connsiteY127" fmla="*/ 394248 h 784260"/>
              <a:gd name="connsiteX128" fmla="*/ 246039 w 787145"/>
              <a:gd name="connsiteY128" fmla="*/ 394248 h 784260"/>
              <a:gd name="connsiteX129" fmla="*/ 224756 w 787145"/>
              <a:gd name="connsiteY129" fmla="*/ 377973 h 784260"/>
              <a:gd name="connsiteX130" fmla="*/ 218496 w 787145"/>
              <a:gd name="connsiteY130" fmla="*/ 364202 h 784260"/>
              <a:gd name="connsiteX131" fmla="*/ 217245 w 787145"/>
              <a:gd name="connsiteY131" fmla="*/ 362950 h 784260"/>
              <a:gd name="connsiteX132" fmla="*/ 208481 w 787145"/>
              <a:gd name="connsiteY132" fmla="*/ 359195 h 784260"/>
              <a:gd name="connsiteX133" fmla="*/ 205977 w 787145"/>
              <a:gd name="connsiteY133" fmla="*/ 359195 h 784260"/>
              <a:gd name="connsiteX134" fmla="*/ 193458 w 787145"/>
              <a:gd name="connsiteY134" fmla="*/ 365454 h 784260"/>
              <a:gd name="connsiteX135" fmla="*/ 165916 w 787145"/>
              <a:gd name="connsiteY135" fmla="*/ 360447 h 784260"/>
              <a:gd name="connsiteX136" fmla="*/ 153397 w 787145"/>
              <a:gd name="connsiteY136" fmla="*/ 349179 h 784260"/>
              <a:gd name="connsiteX137" fmla="*/ 149641 w 787145"/>
              <a:gd name="connsiteY137" fmla="*/ 321637 h 784260"/>
              <a:gd name="connsiteX138" fmla="*/ 155901 w 787145"/>
              <a:gd name="connsiteY138" fmla="*/ 309118 h 784260"/>
              <a:gd name="connsiteX139" fmla="*/ 155901 w 787145"/>
              <a:gd name="connsiteY139" fmla="*/ 306614 h 784260"/>
              <a:gd name="connsiteX140" fmla="*/ 152145 w 787145"/>
              <a:gd name="connsiteY140" fmla="*/ 297851 h 784260"/>
              <a:gd name="connsiteX141" fmla="*/ 149641 w 787145"/>
              <a:gd name="connsiteY141" fmla="*/ 295347 h 784260"/>
              <a:gd name="connsiteX142" fmla="*/ 135870 w 787145"/>
              <a:gd name="connsiteY142" fmla="*/ 291591 h 784260"/>
              <a:gd name="connsiteX143" fmla="*/ 120847 w 787145"/>
              <a:gd name="connsiteY143" fmla="*/ 269057 h 784260"/>
              <a:gd name="connsiteX144" fmla="*/ 120847 w 787145"/>
              <a:gd name="connsiteY144" fmla="*/ 251530 h 784260"/>
              <a:gd name="connsiteX145" fmla="*/ 135870 w 787145"/>
              <a:gd name="connsiteY145" fmla="*/ 230247 h 784260"/>
              <a:gd name="connsiteX146" fmla="*/ 149641 w 787145"/>
              <a:gd name="connsiteY146" fmla="*/ 223988 h 784260"/>
              <a:gd name="connsiteX147" fmla="*/ 152145 w 787145"/>
              <a:gd name="connsiteY147" fmla="*/ 222736 h 784260"/>
              <a:gd name="connsiteX148" fmla="*/ 155901 w 787145"/>
              <a:gd name="connsiteY148" fmla="*/ 213972 h 784260"/>
              <a:gd name="connsiteX149" fmla="*/ 155901 w 787145"/>
              <a:gd name="connsiteY149" fmla="*/ 211469 h 784260"/>
              <a:gd name="connsiteX150" fmla="*/ 149641 w 787145"/>
              <a:gd name="connsiteY150" fmla="*/ 198949 h 784260"/>
              <a:gd name="connsiteX151" fmla="*/ 153397 w 787145"/>
              <a:gd name="connsiteY151" fmla="*/ 171407 h 784260"/>
              <a:gd name="connsiteX152" fmla="*/ 165916 w 787145"/>
              <a:gd name="connsiteY152" fmla="*/ 158888 h 784260"/>
              <a:gd name="connsiteX153" fmla="*/ 193458 w 787145"/>
              <a:gd name="connsiteY153" fmla="*/ 155132 h 784260"/>
              <a:gd name="connsiteX154" fmla="*/ 205977 w 787145"/>
              <a:gd name="connsiteY154" fmla="*/ 161392 h 784260"/>
              <a:gd name="connsiteX155" fmla="*/ 208481 w 787145"/>
              <a:gd name="connsiteY155" fmla="*/ 161392 h 784260"/>
              <a:gd name="connsiteX156" fmla="*/ 217245 w 787145"/>
              <a:gd name="connsiteY156" fmla="*/ 157636 h 784260"/>
              <a:gd name="connsiteX157" fmla="*/ 218496 w 787145"/>
              <a:gd name="connsiteY157" fmla="*/ 155132 h 784260"/>
              <a:gd name="connsiteX158" fmla="*/ 224756 w 787145"/>
              <a:gd name="connsiteY158" fmla="*/ 142613 h 784260"/>
              <a:gd name="connsiteX159" fmla="*/ 246039 w 787145"/>
              <a:gd name="connsiteY159" fmla="*/ 126338 h 784260"/>
              <a:gd name="connsiteX160" fmla="*/ 254359 w 787145"/>
              <a:gd name="connsiteY160" fmla="*/ 70685 h 784260"/>
              <a:gd name="connsiteX161" fmla="*/ 122935 w 787145"/>
              <a:gd name="connsiteY161" fmla="*/ 125681 h 784260"/>
              <a:gd name="connsiteX162" fmla="*/ 122935 w 787145"/>
              <a:gd name="connsiteY162" fmla="*/ 390663 h 784260"/>
              <a:gd name="connsiteX163" fmla="*/ 254359 w 787145"/>
              <a:gd name="connsiteY163" fmla="*/ 445660 h 784260"/>
              <a:gd name="connsiteX164" fmla="*/ 385784 w 787145"/>
              <a:gd name="connsiteY164" fmla="*/ 390663 h 784260"/>
              <a:gd name="connsiteX165" fmla="*/ 440337 w 787145"/>
              <a:gd name="connsiteY165" fmla="*/ 258172 h 784260"/>
              <a:gd name="connsiteX166" fmla="*/ 385784 w 787145"/>
              <a:gd name="connsiteY166" fmla="*/ 125681 h 784260"/>
              <a:gd name="connsiteX167" fmla="*/ 254359 w 787145"/>
              <a:gd name="connsiteY167" fmla="*/ 70685 h 784260"/>
              <a:gd name="connsiteX168" fmla="*/ 254359 w 787145"/>
              <a:gd name="connsiteY168" fmla="*/ 49436 h 784260"/>
              <a:gd name="connsiteX169" fmla="*/ 400662 w 787145"/>
              <a:gd name="connsiteY169" fmla="*/ 110682 h 784260"/>
              <a:gd name="connsiteX170" fmla="*/ 460175 w 787145"/>
              <a:gd name="connsiteY170" fmla="*/ 258172 h 784260"/>
              <a:gd name="connsiteX171" fmla="*/ 400662 w 787145"/>
              <a:gd name="connsiteY171" fmla="*/ 405662 h 784260"/>
              <a:gd name="connsiteX172" fmla="*/ 254359 w 787145"/>
              <a:gd name="connsiteY172" fmla="*/ 465658 h 784260"/>
              <a:gd name="connsiteX173" fmla="*/ 108057 w 787145"/>
              <a:gd name="connsiteY173" fmla="*/ 405662 h 784260"/>
              <a:gd name="connsiteX174" fmla="*/ 108057 w 787145"/>
              <a:gd name="connsiteY174" fmla="*/ 110682 h 784260"/>
              <a:gd name="connsiteX175" fmla="*/ 254359 w 787145"/>
              <a:gd name="connsiteY175" fmla="*/ 49436 h 784260"/>
              <a:gd name="connsiteX176" fmla="*/ 255526 w 787145"/>
              <a:gd name="connsiteY176" fmla="*/ 21129 h 784260"/>
              <a:gd name="connsiteX177" fmla="*/ 89746 w 787145"/>
              <a:gd name="connsiteY177" fmla="*/ 89488 h 784260"/>
              <a:gd name="connsiteX178" fmla="*/ 19944 w 787145"/>
              <a:gd name="connsiteY178" fmla="*/ 254792 h 784260"/>
              <a:gd name="connsiteX179" fmla="*/ 89746 w 787145"/>
              <a:gd name="connsiteY179" fmla="*/ 421338 h 784260"/>
              <a:gd name="connsiteX180" fmla="*/ 255526 w 787145"/>
              <a:gd name="connsiteY180" fmla="*/ 488454 h 784260"/>
              <a:gd name="connsiteX181" fmla="*/ 421307 w 787145"/>
              <a:gd name="connsiteY181" fmla="*/ 421338 h 784260"/>
              <a:gd name="connsiteX182" fmla="*/ 489863 w 787145"/>
              <a:gd name="connsiteY182" fmla="*/ 254792 h 784260"/>
              <a:gd name="connsiteX183" fmla="*/ 421307 w 787145"/>
              <a:gd name="connsiteY183" fmla="*/ 89488 h 784260"/>
              <a:gd name="connsiteX184" fmla="*/ 255526 w 787145"/>
              <a:gd name="connsiteY184" fmla="*/ 21129 h 784260"/>
              <a:gd name="connsiteX185" fmla="*/ 255526 w 787145"/>
              <a:gd name="connsiteY185" fmla="*/ 0 h 784260"/>
              <a:gd name="connsiteX186" fmla="*/ 436264 w 787145"/>
              <a:gd name="connsiteY186" fmla="*/ 74573 h 784260"/>
              <a:gd name="connsiteX187" fmla="*/ 511053 w 787145"/>
              <a:gd name="connsiteY187" fmla="*/ 254792 h 784260"/>
              <a:gd name="connsiteX188" fmla="*/ 482384 w 787145"/>
              <a:gd name="connsiteY188" fmla="*/ 371623 h 784260"/>
              <a:gd name="connsiteX189" fmla="*/ 762839 w 787145"/>
              <a:gd name="connsiteY189" fmla="*/ 651272 h 784260"/>
              <a:gd name="connsiteX190" fmla="*/ 762839 w 787145"/>
              <a:gd name="connsiteY190" fmla="*/ 761888 h 784260"/>
              <a:gd name="connsiteX191" fmla="*/ 707995 w 787145"/>
              <a:gd name="connsiteY191" fmla="*/ 784260 h 784260"/>
              <a:gd name="connsiteX192" fmla="*/ 653150 w 787145"/>
              <a:gd name="connsiteY192" fmla="*/ 761888 h 784260"/>
              <a:gd name="connsiteX193" fmla="*/ 371448 w 787145"/>
              <a:gd name="connsiteY193" fmla="*/ 480997 h 784260"/>
              <a:gd name="connsiteX194" fmla="*/ 255526 w 787145"/>
              <a:gd name="connsiteY194" fmla="*/ 509583 h 784260"/>
              <a:gd name="connsiteX195" fmla="*/ 74788 w 787145"/>
              <a:gd name="connsiteY195" fmla="*/ 435010 h 784260"/>
              <a:gd name="connsiteX196" fmla="*/ 0 w 787145"/>
              <a:gd name="connsiteY196" fmla="*/ 254792 h 784260"/>
              <a:gd name="connsiteX197" fmla="*/ 74788 w 787145"/>
              <a:gd name="connsiteY197" fmla="*/ 74573 h 784260"/>
              <a:gd name="connsiteX198" fmla="*/ 255526 w 787145"/>
              <a:gd name="connsiteY198" fmla="*/ 0 h 784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787145" h="784260">
                <a:moveTo>
                  <a:pt x="573376" y="490940"/>
                </a:moveTo>
                <a:lnTo>
                  <a:pt x="492355" y="571727"/>
                </a:lnTo>
                <a:lnTo>
                  <a:pt x="666861" y="746974"/>
                </a:lnTo>
                <a:cubicBezTo>
                  <a:pt x="690544" y="769346"/>
                  <a:pt x="726692" y="769346"/>
                  <a:pt x="749128" y="746974"/>
                </a:cubicBezTo>
                <a:cubicBezTo>
                  <a:pt x="771565" y="724602"/>
                  <a:pt x="771565" y="688558"/>
                  <a:pt x="749128" y="664943"/>
                </a:cubicBezTo>
                <a:close/>
                <a:moveTo>
                  <a:pt x="516038" y="432524"/>
                </a:moveTo>
                <a:lnTo>
                  <a:pt x="433771" y="514554"/>
                </a:lnTo>
                <a:lnTo>
                  <a:pt x="476151" y="558055"/>
                </a:lnTo>
                <a:lnTo>
                  <a:pt x="558418" y="474782"/>
                </a:lnTo>
                <a:close/>
                <a:moveTo>
                  <a:pt x="472412" y="389023"/>
                </a:moveTo>
                <a:cubicBezTo>
                  <a:pt x="462440" y="406423"/>
                  <a:pt x="449975" y="421338"/>
                  <a:pt x="436264" y="435010"/>
                </a:cubicBezTo>
                <a:cubicBezTo>
                  <a:pt x="421307" y="448682"/>
                  <a:pt x="406349" y="461110"/>
                  <a:pt x="390145" y="471053"/>
                </a:cubicBezTo>
                <a:lnTo>
                  <a:pt x="418814" y="499640"/>
                </a:lnTo>
                <a:lnTo>
                  <a:pt x="501081" y="417609"/>
                </a:lnTo>
                <a:close/>
                <a:moveTo>
                  <a:pt x="252413" y="217483"/>
                </a:moveTo>
                <a:cubicBezTo>
                  <a:pt x="242504" y="217483"/>
                  <a:pt x="232595" y="221182"/>
                  <a:pt x="223924" y="228581"/>
                </a:cubicBezTo>
                <a:cubicBezTo>
                  <a:pt x="209061" y="244612"/>
                  <a:pt x="209061" y="269275"/>
                  <a:pt x="223924" y="284072"/>
                </a:cubicBezTo>
                <a:cubicBezTo>
                  <a:pt x="232595" y="291471"/>
                  <a:pt x="242504" y="295171"/>
                  <a:pt x="252413" y="295171"/>
                </a:cubicBezTo>
                <a:cubicBezTo>
                  <a:pt x="262322" y="295171"/>
                  <a:pt x="272232" y="291471"/>
                  <a:pt x="279664" y="284072"/>
                </a:cubicBezTo>
                <a:cubicBezTo>
                  <a:pt x="287095" y="277907"/>
                  <a:pt x="290811" y="268041"/>
                  <a:pt x="290811" y="256943"/>
                </a:cubicBezTo>
                <a:cubicBezTo>
                  <a:pt x="290811" y="247078"/>
                  <a:pt x="287095" y="237213"/>
                  <a:pt x="279664" y="228581"/>
                </a:cubicBezTo>
                <a:cubicBezTo>
                  <a:pt x="272232" y="221182"/>
                  <a:pt x="262322" y="217483"/>
                  <a:pt x="252413" y="217483"/>
                </a:cubicBezTo>
                <a:close/>
                <a:moveTo>
                  <a:pt x="252413" y="197752"/>
                </a:moveTo>
                <a:cubicBezTo>
                  <a:pt x="268516" y="197752"/>
                  <a:pt x="283379" y="203918"/>
                  <a:pt x="294527" y="215016"/>
                </a:cubicBezTo>
                <a:cubicBezTo>
                  <a:pt x="305675" y="226115"/>
                  <a:pt x="311868" y="240912"/>
                  <a:pt x="311868" y="256943"/>
                </a:cubicBezTo>
                <a:cubicBezTo>
                  <a:pt x="311868" y="272974"/>
                  <a:pt x="305675" y="287772"/>
                  <a:pt x="294527" y="298870"/>
                </a:cubicBezTo>
                <a:cubicBezTo>
                  <a:pt x="283379" y="309968"/>
                  <a:pt x="268516" y="317367"/>
                  <a:pt x="252413" y="317367"/>
                </a:cubicBezTo>
                <a:cubicBezTo>
                  <a:pt x="236311" y="317367"/>
                  <a:pt x="221447" y="309968"/>
                  <a:pt x="210299" y="298870"/>
                </a:cubicBezTo>
                <a:cubicBezTo>
                  <a:pt x="186765" y="275440"/>
                  <a:pt x="186765" y="238446"/>
                  <a:pt x="210299" y="215016"/>
                </a:cubicBezTo>
                <a:cubicBezTo>
                  <a:pt x="221447" y="203918"/>
                  <a:pt x="236311" y="197752"/>
                  <a:pt x="252413" y="197752"/>
                </a:cubicBezTo>
                <a:close/>
                <a:moveTo>
                  <a:pt x="246039" y="147621"/>
                </a:moveTo>
                <a:cubicBezTo>
                  <a:pt x="244787" y="147621"/>
                  <a:pt x="244787" y="147621"/>
                  <a:pt x="243535" y="148873"/>
                </a:cubicBezTo>
                <a:lnTo>
                  <a:pt x="238527" y="162644"/>
                </a:lnTo>
                <a:cubicBezTo>
                  <a:pt x="237275" y="170155"/>
                  <a:pt x="231016" y="175163"/>
                  <a:pt x="224756" y="177667"/>
                </a:cubicBezTo>
                <a:cubicBezTo>
                  <a:pt x="222252" y="177667"/>
                  <a:pt x="219748" y="178919"/>
                  <a:pt x="217245" y="180171"/>
                </a:cubicBezTo>
                <a:cubicBezTo>
                  <a:pt x="210985" y="182674"/>
                  <a:pt x="202222" y="182674"/>
                  <a:pt x="197214" y="180171"/>
                </a:cubicBezTo>
                <a:lnTo>
                  <a:pt x="183443" y="173911"/>
                </a:lnTo>
                <a:cubicBezTo>
                  <a:pt x="183443" y="172659"/>
                  <a:pt x="180939" y="173911"/>
                  <a:pt x="180939" y="175163"/>
                </a:cubicBezTo>
                <a:lnTo>
                  <a:pt x="169672" y="186430"/>
                </a:lnTo>
                <a:cubicBezTo>
                  <a:pt x="168420" y="187682"/>
                  <a:pt x="167168" y="188934"/>
                  <a:pt x="168420" y="188934"/>
                </a:cubicBezTo>
                <a:lnTo>
                  <a:pt x="174679" y="202705"/>
                </a:lnTo>
                <a:cubicBezTo>
                  <a:pt x="177183" y="208965"/>
                  <a:pt x="177183" y="216476"/>
                  <a:pt x="174679" y="222736"/>
                </a:cubicBezTo>
                <a:cubicBezTo>
                  <a:pt x="173427" y="225240"/>
                  <a:pt x="172176" y="227743"/>
                  <a:pt x="172176" y="230247"/>
                </a:cubicBezTo>
                <a:cubicBezTo>
                  <a:pt x="169672" y="236507"/>
                  <a:pt x="163412" y="242766"/>
                  <a:pt x="157153" y="244018"/>
                </a:cubicBezTo>
                <a:lnTo>
                  <a:pt x="144633" y="249026"/>
                </a:lnTo>
                <a:cubicBezTo>
                  <a:pt x="142130" y="250278"/>
                  <a:pt x="142130" y="250278"/>
                  <a:pt x="142130" y="251530"/>
                </a:cubicBezTo>
                <a:lnTo>
                  <a:pt x="142130" y="269057"/>
                </a:lnTo>
                <a:cubicBezTo>
                  <a:pt x="142130" y="270309"/>
                  <a:pt x="142130" y="271561"/>
                  <a:pt x="144633" y="271561"/>
                </a:cubicBezTo>
                <a:lnTo>
                  <a:pt x="157153" y="275316"/>
                </a:lnTo>
                <a:cubicBezTo>
                  <a:pt x="163412" y="277820"/>
                  <a:pt x="169672" y="284080"/>
                  <a:pt x="172176" y="290339"/>
                </a:cubicBezTo>
                <a:cubicBezTo>
                  <a:pt x="172176" y="292843"/>
                  <a:pt x="173427" y="295347"/>
                  <a:pt x="174679" y="297851"/>
                </a:cubicBezTo>
                <a:cubicBezTo>
                  <a:pt x="177183" y="304110"/>
                  <a:pt x="177183" y="311622"/>
                  <a:pt x="174679" y="317881"/>
                </a:cubicBezTo>
                <a:lnTo>
                  <a:pt x="168420" y="330401"/>
                </a:lnTo>
                <a:cubicBezTo>
                  <a:pt x="167168" y="331653"/>
                  <a:pt x="168420" y="332904"/>
                  <a:pt x="169672" y="334156"/>
                </a:cubicBezTo>
                <a:lnTo>
                  <a:pt x="180939" y="346676"/>
                </a:lnTo>
                <a:lnTo>
                  <a:pt x="183443" y="346676"/>
                </a:lnTo>
                <a:lnTo>
                  <a:pt x="197214" y="340416"/>
                </a:lnTo>
                <a:cubicBezTo>
                  <a:pt x="199718" y="337912"/>
                  <a:pt x="203473" y="337912"/>
                  <a:pt x="207229" y="337912"/>
                </a:cubicBezTo>
                <a:cubicBezTo>
                  <a:pt x="210985" y="337912"/>
                  <a:pt x="213489" y="339164"/>
                  <a:pt x="217245" y="340416"/>
                </a:cubicBezTo>
                <a:cubicBezTo>
                  <a:pt x="219748" y="341668"/>
                  <a:pt x="222252" y="342920"/>
                  <a:pt x="224756" y="342920"/>
                </a:cubicBezTo>
                <a:cubicBezTo>
                  <a:pt x="231016" y="346676"/>
                  <a:pt x="237275" y="350431"/>
                  <a:pt x="238527" y="357943"/>
                </a:cubicBezTo>
                <a:lnTo>
                  <a:pt x="243535" y="371714"/>
                </a:lnTo>
                <a:cubicBezTo>
                  <a:pt x="244787" y="371714"/>
                  <a:pt x="244787" y="372966"/>
                  <a:pt x="246039" y="372966"/>
                </a:cubicBezTo>
                <a:lnTo>
                  <a:pt x="263565" y="372966"/>
                </a:lnTo>
                <a:cubicBezTo>
                  <a:pt x="264817" y="372966"/>
                  <a:pt x="264817" y="371714"/>
                  <a:pt x="266069" y="371714"/>
                </a:cubicBezTo>
                <a:lnTo>
                  <a:pt x="269825" y="357943"/>
                </a:lnTo>
                <a:cubicBezTo>
                  <a:pt x="272329" y="350431"/>
                  <a:pt x="277337" y="346676"/>
                  <a:pt x="284848" y="342920"/>
                </a:cubicBezTo>
                <a:cubicBezTo>
                  <a:pt x="287352" y="342920"/>
                  <a:pt x="289856" y="341668"/>
                  <a:pt x="291108" y="340416"/>
                </a:cubicBezTo>
                <a:cubicBezTo>
                  <a:pt x="298619" y="337912"/>
                  <a:pt x="306131" y="336660"/>
                  <a:pt x="312390" y="340416"/>
                </a:cubicBezTo>
                <a:lnTo>
                  <a:pt x="324909" y="346676"/>
                </a:lnTo>
                <a:cubicBezTo>
                  <a:pt x="326161" y="346676"/>
                  <a:pt x="327413" y="346676"/>
                  <a:pt x="328665" y="346676"/>
                </a:cubicBezTo>
                <a:lnTo>
                  <a:pt x="339932" y="334156"/>
                </a:lnTo>
                <a:cubicBezTo>
                  <a:pt x="341184" y="332904"/>
                  <a:pt x="341184" y="331653"/>
                  <a:pt x="339932" y="330401"/>
                </a:cubicBezTo>
                <a:lnTo>
                  <a:pt x="334925" y="317881"/>
                </a:lnTo>
                <a:cubicBezTo>
                  <a:pt x="331169" y="311622"/>
                  <a:pt x="331169" y="304110"/>
                  <a:pt x="334925" y="297851"/>
                </a:cubicBezTo>
                <a:cubicBezTo>
                  <a:pt x="336177" y="295347"/>
                  <a:pt x="337429" y="292843"/>
                  <a:pt x="337429" y="290339"/>
                </a:cubicBezTo>
                <a:cubicBezTo>
                  <a:pt x="339932" y="284080"/>
                  <a:pt x="344940" y="277820"/>
                  <a:pt x="352452" y="275316"/>
                </a:cubicBezTo>
                <a:lnTo>
                  <a:pt x="366223" y="271561"/>
                </a:lnTo>
                <a:cubicBezTo>
                  <a:pt x="366223" y="271561"/>
                  <a:pt x="367475" y="270309"/>
                  <a:pt x="367475" y="269057"/>
                </a:cubicBezTo>
                <a:lnTo>
                  <a:pt x="367475" y="251530"/>
                </a:lnTo>
                <a:cubicBezTo>
                  <a:pt x="367475" y="250278"/>
                  <a:pt x="366223" y="250278"/>
                  <a:pt x="366223" y="249026"/>
                </a:cubicBezTo>
                <a:lnTo>
                  <a:pt x="352452" y="244018"/>
                </a:lnTo>
                <a:cubicBezTo>
                  <a:pt x="344940" y="242766"/>
                  <a:pt x="339932" y="236507"/>
                  <a:pt x="337429" y="230247"/>
                </a:cubicBezTo>
                <a:cubicBezTo>
                  <a:pt x="337429" y="227743"/>
                  <a:pt x="336177" y="225240"/>
                  <a:pt x="334925" y="222736"/>
                </a:cubicBezTo>
                <a:cubicBezTo>
                  <a:pt x="331169" y="216476"/>
                  <a:pt x="331169" y="208965"/>
                  <a:pt x="334925" y="202705"/>
                </a:cubicBezTo>
                <a:lnTo>
                  <a:pt x="339932" y="188934"/>
                </a:lnTo>
                <a:cubicBezTo>
                  <a:pt x="341184" y="188934"/>
                  <a:pt x="341184" y="187682"/>
                  <a:pt x="339932" y="186430"/>
                </a:cubicBezTo>
                <a:lnTo>
                  <a:pt x="328665" y="175163"/>
                </a:lnTo>
                <a:cubicBezTo>
                  <a:pt x="327413" y="173911"/>
                  <a:pt x="326161" y="172659"/>
                  <a:pt x="324909" y="173911"/>
                </a:cubicBezTo>
                <a:lnTo>
                  <a:pt x="312390" y="180171"/>
                </a:lnTo>
                <a:cubicBezTo>
                  <a:pt x="306131" y="182674"/>
                  <a:pt x="298619" y="182674"/>
                  <a:pt x="291108" y="180171"/>
                </a:cubicBezTo>
                <a:cubicBezTo>
                  <a:pt x="289856" y="178919"/>
                  <a:pt x="287352" y="177667"/>
                  <a:pt x="284848" y="177667"/>
                </a:cubicBezTo>
                <a:cubicBezTo>
                  <a:pt x="277337" y="175163"/>
                  <a:pt x="272329" y="170155"/>
                  <a:pt x="269825" y="162644"/>
                </a:cubicBezTo>
                <a:lnTo>
                  <a:pt x="266069" y="148873"/>
                </a:lnTo>
                <a:cubicBezTo>
                  <a:pt x="264817" y="147621"/>
                  <a:pt x="264817" y="147621"/>
                  <a:pt x="263565" y="147621"/>
                </a:cubicBezTo>
                <a:close/>
                <a:moveTo>
                  <a:pt x="246039" y="126338"/>
                </a:moveTo>
                <a:lnTo>
                  <a:pt x="263565" y="126338"/>
                </a:lnTo>
                <a:cubicBezTo>
                  <a:pt x="273581" y="126338"/>
                  <a:pt x="281092" y="132598"/>
                  <a:pt x="286100" y="142613"/>
                </a:cubicBezTo>
                <a:lnTo>
                  <a:pt x="289856" y="155132"/>
                </a:lnTo>
                <a:cubicBezTo>
                  <a:pt x="289856" y="157636"/>
                  <a:pt x="291108" y="157636"/>
                  <a:pt x="291108" y="157636"/>
                </a:cubicBezTo>
                <a:cubicBezTo>
                  <a:pt x="294863" y="158888"/>
                  <a:pt x="297367" y="158888"/>
                  <a:pt x="301123" y="161392"/>
                </a:cubicBezTo>
                <a:cubicBezTo>
                  <a:pt x="302375" y="161392"/>
                  <a:pt x="302375" y="161392"/>
                  <a:pt x="303627" y="161392"/>
                </a:cubicBezTo>
                <a:lnTo>
                  <a:pt x="316146" y="155132"/>
                </a:lnTo>
                <a:cubicBezTo>
                  <a:pt x="324909" y="151377"/>
                  <a:pt x="336177" y="152628"/>
                  <a:pt x="343688" y="158888"/>
                </a:cubicBezTo>
                <a:lnTo>
                  <a:pt x="354955" y="171407"/>
                </a:lnTo>
                <a:cubicBezTo>
                  <a:pt x="362467" y="178919"/>
                  <a:pt x="363719" y="188934"/>
                  <a:pt x="359963" y="198949"/>
                </a:cubicBezTo>
                <a:lnTo>
                  <a:pt x="353703" y="211469"/>
                </a:lnTo>
                <a:cubicBezTo>
                  <a:pt x="352452" y="212720"/>
                  <a:pt x="353703" y="213972"/>
                  <a:pt x="353703" y="213972"/>
                </a:cubicBezTo>
                <a:cubicBezTo>
                  <a:pt x="354955" y="216476"/>
                  <a:pt x="356207" y="220232"/>
                  <a:pt x="357459" y="222736"/>
                </a:cubicBezTo>
                <a:lnTo>
                  <a:pt x="358711" y="223988"/>
                </a:lnTo>
                <a:lnTo>
                  <a:pt x="372482" y="230247"/>
                </a:lnTo>
                <a:cubicBezTo>
                  <a:pt x="382497" y="232751"/>
                  <a:pt x="388757" y="242766"/>
                  <a:pt x="388757" y="251530"/>
                </a:cubicBezTo>
                <a:lnTo>
                  <a:pt x="388757" y="269057"/>
                </a:lnTo>
                <a:cubicBezTo>
                  <a:pt x="388757" y="279072"/>
                  <a:pt x="382497" y="286584"/>
                  <a:pt x="372482" y="291591"/>
                </a:cubicBezTo>
                <a:lnTo>
                  <a:pt x="358711" y="295347"/>
                </a:lnTo>
                <a:cubicBezTo>
                  <a:pt x="358711" y="296599"/>
                  <a:pt x="357459" y="297851"/>
                  <a:pt x="357459" y="297851"/>
                </a:cubicBezTo>
                <a:cubicBezTo>
                  <a:pt x="356207" y="301607"/>
                  <a:pt x="354955" y="302858"/>
                  <a:pt x="353703" y="306614"/>
                </a:cubicBezTo>
                <a:cubicBezTo>
                  <a:pt x="353703" y="307866"/>
                  <a:pt x="352452" y="307866"/>
                  <a:pt x="353703" y="309118"/>
                </a:cubicBezTo>
                <a:lnTo>
                  <a:pt x="359963" y="321637"/>
                </a:lnTo>
                <a:cubicBezTo>
                  <a:pt x="363719" y="330401"/>
                  <a:pt x="362467" y="341668"/>
                  <a:pt x="354955" y="349179"/>
                </a:cubicBezTo>
                <a:lnTo>
                  <a:pt x="343688" y="360447"/>
                </a:lnTo>
                <a:cubicBezTo>
                  <a:pt x="336177" y="367958"/>
                  <a:pt x="324909" y="370462"/>
                  <a:pt x="316146" y="365454"/>
                </a:cubicBezTo>
                <a:lnTo>
                  <a:pt x="303627" y="359195"/>
                </a:lnTo>
                <a:cubicBezTo>
                  <a:pt x="302375" y="357943"/>
                  <a:pt x="302375" y="359195"/>
                  <a:pt x="301123" y="359195"/>
                </a:cubicBezTo>
                <a:cubicBezTo>
                  <a:pt x="297367" y="360447"/>
                  <a:pt x="294863" y="362950"/>
                  <a:pt x="291108" y="362950"/>
                </a:cubicBezTo>
                <a:lnTo>
                  <a:pt x="289856" y="364202"/>
                </a:lnTo>
                <a:lnTo>
                  <a:pt x="286100" y="377973"/>
                </a:lnTo>
                <a:cubicBezTo>
                  <a:pt x="281092" y="387989"/>
                  <a:pt x="273581" y="394248"/>
                  <a:pt x="263565" y="394248"/>
                </a:cubicBezTo>
                <a:lnTo>
                  <a:pt x="246039" y="394248"/>
                </a:lnTo>
                <a:cubicBezTo>
                  <a:pt x="236023" y="394248"/>
                  <a:pt x="227260" y="387989"/>
                  <a:pt x="224756" y="377973"/>
                </a:cubicBezTo>
                <a:lnTo>
                  <a:pt x="218496" y="364202"/>
                </a:lnTo>
                <a:lnTo>
                  <a:pt x="217245" y="362950"/>
                </a:lnTo>
                <a:cubicBezTo>
                  <a:pt x="214741" y="362950"/>
                  <a:pt x="210985" y="360447"/>
                  <a:pt x="208481" y="359195"/>
                </a:cubicBezTo>
                <a:cubicBezTo>
                  <a:pt x="208481" y="359195"/>
                  <a:pt x="207229" y="357943"/>
                  <a:pt x="205977" y="359195"/>
                </a:cubicBezTo>
                <a:lnTo>
                  <a:pt x="193458" y="365454"/>
                </a:lnTo>
                <a:cubicBezTo>
                  <a:pt x="183443" y="370462"/>
                  <a:pt x="173427" y="367958"/>
                  <a:pt x="165916" y="360447"/>
                </a:cubicBezTo>
                <a:lnTo>
                  <a:pt x="153397" y="349179"/>
                </a:lnTo>
                <a:cubicBezTo>
                  <a:pt x="147137" y="341668"/>
                  <a:pt x="145885" y="330401"/>
                  <a:pt x="149641" y="321637"/>
                </a:cubicBezTo>
                <a:lnTo>
                  <a:pt x="155901" y="309118"/>
                </a:lnTo>
                <a:cubicBezTo>
                  <a:pt x="155901" y="307866"/>
                  <a:pt x="155901" y="307866"/>
                  <a:pt x="155901" y="306614"/>
                </a:cubicBezTo>
                <a:cubicBezTo>
                  <a:pt x="153397" y="302858"/>
                  <a:pt x="153397" y="300355"/>
                  <a:pt x="152145" y="297851"/>
                </a:cubicBezTo>
                <a:cubicBezTo>
                  <a:pt x="152145" y="297851"/>
                  <a:pt x="150893" y="296599"/>
                  <a:pt x="149641" y="295347"/>
                </a:cubicBezTo>
                <a:lnTo>
                  <a:pt x="135870" y="291591"/>
                </a:lnTo>
                <a:cubicBezTo>
                  <a:pt x="127107" y="286584"/>
                  <a:pt x="120847" y="279072"/>
                  <a:pt x="120847" y="269057"/>
                </a:cubicBezTo>
                <a:lnTo>
                  <a:pt x="120847" y="251530"/>
                </a:lnTo>
                <a:cubicBezTo>
                  <a:pt x="120847" y="242766"/>
                  <a:pt x="127107" y="232751"/>
                  <a:pt x="135870" y="230247"/>
                </a:cubicBezTo>
                <a:lnTo>
                  <a:pt x="149641" y="223988"/>
                </a:lnTo>
                <a:cubicBezTo>
                  <a:pt x="150893" y="223988"/>
                  <a:pt x="152145" y="222736"/>
                  <a:pt x="152145" y="222736"/>
                </a:cubicBezTo>
                <a:cubicBezTo>
                  <a:pt x="153397" y="220232"/>
                  <a:pt x="153397" y="216476"/>
                  <a:pt x="155901" y="213972"/>
                </a:cubicBezTo>
                <a:cubicBezTo>
                  <a:pt x="155901" y="213972"/>
                  <a:pt x="155901" y="212720"/>
                  <a:pt x="155901" y="211469"/>
                </a:cubicBezTo>
                <a:lnTo>
                  <a:pt x="149641" y="198949"/>
                </a:lnTo>
                <a:cubicBezTo>
                  <a:pt x="145885" y="188934"/>
                  <a:pt x="147137" y="178919"/>
                  <a:pt x="153397" y="171407"/>
                </a:cubicBezTo>
                <a:lnTo>
                  <a:pt x="165916" y="158888"/>
                </a:lnTo>
                <a:cubicBezTo>
                  <a:pt x="173427" y="152628"/>
                  <a:pt x="183443" y="151377"/>
                  <a:pt x="193458" y="155132"/>
                </a:cubicBezTo>
                <a:lnTo>
                  <a:pt x="205977" y="161392"/>
                </a:lnTo>
                <a:cubicBezTo>
                  <a:pt x="207229" y="161392"/>
                  <a:pt x="208481" y="161392"/>
                  <a:pt x="208481" y="161392"/>
                </a:cubicBezTo>
                <a:cubicBezTo>
                  <a:pt x="210985" y="158888"/>
                  <a:pt x="214741" y="158888"/>
                  <a:pt x="217245" y="157636"/>
                </a:cubicBezTo>
                <a:cubicBezTo>
                  <a:pt x="217245" y="157636"/>
                  <a:pt x="218496" y="157636"/>
                  <a:pt x="218496" y="155132"/>
                </a:cubicBezTo>
                <a:lnTo>
                  <a:pt x="224756" y="142613"/>
                </a:lnTo>
                <a:cubicBezTo>
                  <a:pt x="227260" y="132598"/>
                  <a:pt x="237275" y="126338"/>
                  <a:pt x="246039" y="126338"/>
                </a:cubicBezTo>
                <a:close/>
                <a:moveTo>
                  <a:pt x="254359" y="70685"/>
                </a:moveTo>
                <a:cubicBezTo>
                  <a:pt x="204765" y="70685"/>
                  <a:pt x="157651" y="90683"/>
                  <a:pt x="122935" y="125681"/>
                </a:cubicBezTo>
                <a:cubicBezTo>
                  <a:pt x="49783" y="198176"/>
                  <a:pt x="49783" y="318168"/>
                  <a:pt x="122935" y="390663"/>
                </a:cubicBezTo>
                <a:cubicBezTo>
                  <a:pt x="157651" y="426911"/>
                  <a:pt x="204765" y="445660"/>
                  <a:pt x="254359" y="445660"/>
                </a:cubicBezTo>
                <a:cubicBezTo>
                  <a:pt x="303953" y="445660"/>
                  <a:pt x="351068" y="426911"/>
                  <a:pt x="385784" y="390663"/>
                </a:cubicBezTo>
                <a:cubicBezTo>
                  <a:pt x="420500" y="355666"/>
                  <a:pt x="440337" y="308169"/>
                  <a:pt x="440337" y="258172"/>
                </a:cubicBezTo>
                <a:cubicBezTo>
                  <a:pt x="440337" y="208176"/>
                  <a:pt x="420500" y="161929"/>
                  <a:pt x="385784" y="125681"/>
                </a:cubicBezTo>
                <a:cubicBezTo>
                  <a:pt x="351068" y="90683"/>
                  <a:pt x="303953" y="70685"/>
                  <a:pt x="254359" y="70685"/>
                </a:cubicBezTo>
                <a:close/>
                <a:moveTo>
                  <a:pt x="254359" y="49436"/>
                </a:moveTo>
                <a:cubicBezTo>
                  <a:pt x="308913" y="49436"/>
                  <a:pt x="360987" y="70685"/>
                  <a:pt x="400662" y="110682"/>
                </a:cubicBezTo>
                <a:cubicBezTo>
                  <a:pt x="439098" y="149430"/>
                  <a:pt x="460175" y="203176"/>
                  <a:pt x="460175" y="258172"/>
                </a:cubicBezTo>
                <a:cubicBezTo>
                  <a:pt x="460175" y="314418"/>
                  <a:pt x="439098" y="365665"/>
                  <a:pt x="400662" y="405662"/>
                </a:cubicBezTo>
                <a:cubicBezTo>
                  <a:pt x="360987" y="444410"/>
                  <a:pt x="308913" y="465658"/>
                  <a:pt x="254359" y="465658"/>
                </a:cubicBezTo>
                <a:cubicBezTo>
                  <a:pt x="199806" y="465658"/>
                  <a:pt x="146492" y="444410"/>
                  <a:pt x="108057" y="405662"/>
                </a:cubicBezTo>
                <a:cubicBezTo>
                  <a:pt x="27466" y="324418"/>
                  <a:pt x="27466" y="191927"/>
                  <a:pt x="108057" y="110682"/>
                </a:cubicBezTo>
                <a:cubicBezTo>
                  <a:pt x="146492" y="70685"/>
                  <a:pt x="199806" y="49436"/>
                  <a:pt x="254359" y="49436"/>
                </a:cubicBezTo>
                <a:close/>
                <a:moveTo>
                  <a:pt x="255526" y="21129"/>
                </a:moveTo>
                <a:cubicBezTo>
                  <a:pt x="191956" y="21129"/>
                  <a:pt x="133372" y="44744"/>
                  <a:pt x="89746" y="89488"/>
                </a:cubicBezTo>
                <a:cubicBezTo>
                  <a:pt x="44873" y="132989"/>
                  <a:pt x="19944" y="191404"/>
                  <a:pt x="19944" y="254792"/>
                </a:cubicBezTo>
                <a:cubicBezTo>
                  <a:pt x="19944" y="316936"/>
                  <a:pt x="44873" y="375351"/>
                  <a:pt x="89746" y="421338"/>
                </a:cubicBezTo>
                <a:cubicBezTo>
                  <a:pt x="133372" y="464839"/>
                  <a:pt x="191956" y="488454"/>
                  <a:pt x="255526" y="488454"/>
                </a:cubicBezTo>
                <a:cubicBezTo>
                  <a:pt x="317850" y="488454"/>
                  <a:pt x="376434" y="464839"/>
                  <a:pt x="421307" y="421338"/>
                </a:cubicBezTo>
                <a:cubicBezTo>
                  <a:pt x="466180" y="375351"/>
                  <a:pt x="489863" y="316936"/>
                  <a:pt x="489863" y="254792"/>
                </a:cubicBezTo>
                <a:cubicBezTo>
                  <a:pt x="489863" y="191404"/>
                  <a:pt x="466180" y="132989"/>
                  <a:pt x="421307" y="89488"/>
                </a:cubicBezTo>
                <a:cubicBezTo>
                  <a:pt x="376434" y="44744"/>
                  <a:pt x="317850" y="21129"/>
                  <a:pt x="255526" y="21129"/>
                </a:cubicBezTo>
                <a:close/>
                <a:moveTo>
                  <a:pt x="255526" y="0"/>
                </a:moveTo>
                <a:cubicBezTo>
                  <a:pt x="324082" y="0"/>
                  <a:pt x="387652" y="26101"/>
                  <a:pt x="436264" y="74573"/>
                </a:cubicBezTo>
                <a:cubicBezTo>
                  <a:pt x="483630" y="123046"/>
                  <a:pt x="511053" y="186433"/>
                  <a:pt x="511053" y="254792"/>
                </a:cubicBezTo>
                <a:cubicBezTo>
                  <a:pt x="511053" y="295807"/>
                  <a:pt x="501081" y="335579"/>
                  <a:pt x="482384" y="371623"/>
                </a:cubicBezTo>
                <a:lnTo>
                  <a:pt x="762839" y="651272"/>
                </a:lnTo>
                <a:cubicBezTo>
                  <a:pt x="795247" y="681101"/>
                  <a:pt x="795247" y="730816"/>
                  <a:pt x="762839" y="761888"/>
                </a:cubicBezTo>
                <a:cubicBezTo>
                  <a:pt x="747882" y="776803"/>
                  <a:pt x="727938" y="784260"/>
                  <a:pt x="707995" y="784260"/>
                </a:cubicBezTo>
                <a:cubicBezTo>
                  <a:pt x="688051" y="784260"/>
                  <a:pt x="668108" y="776803"/>
                  <a:pt x="653150" y="761888"/>
                </a:cubicBezTo>
                <a:lnTo>
                  <a:pt x="371448" y="480997"/>
                </a:lnTo>
                <a:cubicBezTo>
                  <a:pt x="336547" y="499640"/>
                  <a:pt x="296660" y="509583"/>
                  <a:pt x="255526" y="509583"/>
                </a:cubicBezTo>
                <a:cubicBezTo>
                  <a:pt x="186970" y="509583"/>
                  <a:pt x="123400" y="482239"/>
                  <a:pt x="74788" y="435010"/>
                </a:cubicBezTo>
                <a:cubicBezTo>
                  <a:pt x="26176" y="386537"/>
                  <a:pt x="0" y="323150"/>
                  <a:pt x="0" y="254792"/>
                </a:cubicBezTo>
                <a:cubicBezTo>
                  <a:pt x="0" y="186433"/>
                  <a:pt x="26176" y="123046"/>
                  <a:pt x="74788" y="74573"/>
                </a:cubicBezTo>
                <a:cubicBezTo>
                  <a:pt x="123400" y="26101"/>
                  <a:pt x="186970" y="0"/>
                  <a:pt x="25552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grpSp>
        <p:nvGrpSpPr>
          <p:cNvPr id="42" name="Group 41">
            <a:extLst>
              <a:ext uri="{FF2B5EF4-FFF2-40B4-BE49-F238E27FC236}">
                <a16:creationId xmlns:a16="http://schemas.microsoft.com/office/drawing/2014/main" id="{A2736282-C654-204B-8CC5-1B9554C8348C}"/>
              </a:ext>
            </a:extLst>
          </p:cNvPr>
          <p:cNvGrpSpPr/>
          <p:nvPr/>
        </p:nvGrpSpPr>
        <p:grpSpPr>
          <a:xfrm>
            <a:off x="6112477" y="3464707"/>
            <a:ext cx="5317271" cy="1194737"/>
            <a:chOff x="12221779" y="6929413"/>
            <a:chExt cx="10634542" cy="2389474"/>
          </a:xfrm>
        </p:grpSpPr>
        <p:sp>
          <p:nvSpPr>
            <p:cNvPr id="33" name="Freeform 302">
              <a:extLst>
                <a:ext uri="{FF2B5EF4-FFF2-40B4-BE49-F238E27FC236}">
                  <a16:creationId xmlns:a16="http://schemas.microsoft.com/office/drawing/2014/main" id="{EA78B181-6188-4E40-94F5-EA67871BE0B5}"/>
                </a:ext>
              </a:extLst>
            </p:cNvPr>
            <p:cNvSpPr>
              <a:spLocks noChangeArrowheads="1"/>
            </p:cNvSpPr>
            <p:nvPr/>
          </p:nvSpPr>
          <p:spPr bwMode="auto">
            <a:xfrm>
              <a:off x="12221779" y="6929413"/>
              <a:ext cx="2351023" cy="2389474"/>
            </a:xfrm>
            <a:custGeom>
              <a:avLst/>
              <a:gdLst>
                <a:gd name="T0" fmla="*/ 959 w 1886"/>
                <a:gd name="T1" fmla="*/ 0 h 1919"/>
                <a:gd name="T2" fmla="*/ 959 w 1886"/>
                <a:gd name="T3" fmla="*/ 0 h 1919"/>
                <a:gd name="T4" fmla="*/ 0 w 1886"/>
                <a:gd name="T5" fmla="*/ 959 h 1919"/>
                <a:gd name="T6" fmla="*/ 0 w 1886"/>
                <a:gd name="T7" fmla="*/ 959 h 1919"/>
                <a:gd name="T8" fmla="*/ 0 w 1886"/>
                <a:gd name="T9" fmla="*/ 959 h 1919"/>
                <a:gd name="T10" fmla="*/ 959 w 1886"/>
                <a:gd name="T11" fmla="*/ 1918 h 1919"/>
                <a:gd name="T12" fmla="*/ 1076 w 1886"/>
                <a:gd name="T13" fmla="*/ 1918 h 1919"/>
                <a:gd name="T14" fmla="*/ 1885 w 1886"/>
                <a:gd name="T15" fmla="*/ 0 h 1919"/>
                <a:gd name="T16" fmla="*/ 959 w 1886"/>
                <a:gd name="T17" fmla="*/ 0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6" h="1919">
                  <a:moveTo>
                    <a:pt x="959" y="0"/>
                  </a:moveTo>
                  <a:lnTo>
                    <a:pt x="959" y="0"/>
                  </a:lnTo>
                  <a:cubicBezTo>
                    <a:pt x="432" y="0"/>
                    <a:pt x="0" y="432"/>
                    <a:pt x="0" y="959"/>
                  </a:cubicBezTo>
                  <a:lnTo>
                    <a:pt x="0" y="959"/>
                  </a:lnTo>
                  <a:lnTo>
                    <a:pt x="0" y="959"/>
                  </a:lnTo>
                  <a:cubicBezTo>
                    <a:pt x="0" y="1487"/>
                    <a:pt x="432" y="1918"/>
                    <a:pt x="959" y="1918"/>
                  </a:cubicBezTo>
                  <a:lnTo>
                    <a:pt x="1076" y="1918"/>
                  </a:lnTo>
                  <a:lnTo>
                    <a:pt x="1885" y="0"/>
                  </a:lnTo>
                  <a:lnTo>
                    <a:pt x="959" y="0"/>
                  </a:lnTo>
                </a:path>
              </a:pathLst>
            </a:custGeom>
            <a:solidFill>
              <a:schemeClr val="accent4"/>
            </a:solidFill>
            <a:ln>
              <a:noFill/>
            </a:ln>
            <a:effectLst/>
          </p:spPr>
          <p:txBody>
            <a:bodyPr wrap="none" anchor="ctr"/>
            <a:lstStyle/>
            <a:p>
              <a:endParaRPr lang="en-US" dirty="0">
                <a:latin typeface="Poppins" pitchFamily="2" charset="77"/>
              </a:endParaRPr>
            </a:p>
          </p:txBody>
        </p:sp>
        <p:sp>
          <p:nvSpPr>
            <p:cNvPr id="34" name="Freeform 303">
              <a:extLst>
                <a:ext uri="{FF2B5EF4-FFF2-40B4-BE49-F238E27FC236}">
                  <a16:creationId xmlns:a16="http://schemas.microsoft.com/office/drawing/2014/main" id="{C8877836-B49B-4E4F-9065-7930D9337C7D}"/>
                </a:ext>
              </a:extLst>
            </p:cNvPr>
            <p:cNvSpPr>
              <a:spLocks noChangeArrowheads="1"/>
            </p:cNvSpPr>
            <p:nvPr/>
          </p:nvSpPr>
          <p:spPr bwMode="auto">
            <a:xfrm>
              <a:off x="13562083" y="6929413"/>
              <a:ext cx="7739705" cy="2389474"/>
            </a:xfrm>
            <a:custGeom>
              <a:avLst/>
              <a:gdLst>
                <a:gd name="T0" fmla="*/ 809 w 6214"/>
                <a:gd name="T1" fmla="*/ 0 h 1919"/>
                <a:gd name="T2" fmla="*/ 0 w 6214"/>
                <a:gd name="T3" fmla="*/ 1918 h 1919"/>
                <a:gd name="T4" fmla="*/ 5404 w 6214"/>
                <a:gd name="T5" fmla="*/ 1918 h 1919"/>
                <a:gd name="T6" fmla="*/ 6213 w 6214"/>
                <a:gd name="T7" fmla="*/ 0 h 1919"/>
                <a:gd name="T8" fmla="*/ 809 w 6214"/>
                <a:gd name="T9" fmla="*/ 0 h 1919"/>
              </a:gdLst>
              <a:ahLst/>
              <a:cxnLst>
                <a:cxn ang="0">
                  <a:pos x="T0" y="T1"/>
                </a:cxn>
                <a:cxn ang="0">
                  <a:pos x="T2" y="T3"/>
                </a:cxn>
                <a:cxn ang="0">
                  <a:pos x="T4" y="T5"/>
                </a:cxn>
                <a:cxn ang="0">
                  <a:pos x="T6" y="T7"/>
                </a:cxn>
                <a:cxn ang="0">
                  <a:pos x="T8" y="T9"/>
                </a:cxn>
              </a:cxnLst>
              <a:rect l="0" t="0" r="r" b="b"/>
              <a:pathLst>
                <a:path w="6214" h="1919">
                  <a:moveTo>
                    <a:pt x="809" y="0"/>
                  </a:moveTo>
                  <a:lnTo>
                    <a:pt x="0" y="1918"/>
                  </a:lnTo>
                  <a:lnTo>
                    <a:pt x="5404" y="1918"/>
                  </a:lnTo>
                  <a:lnTo>
                    <a:pt x="6213" y="0"/>
                  </a:lnTo>
                  <a:lnTo>
                    <a:pt x="809" y="0"/>
                  </a:lnTo>
                </a:path>
              </a:pathLst>
            </a:custGeom>
            <a:solidFill>
              <a:schemeClr val="accent6">
                <a:alpha val="25000"/>
              </a:schemeClr>
            </a:solidFill>
            <a:ln>
              <a:noFill/>
            </a:ln>
            <a:effectLst/>
          </p:spPr>
          <p:txBody>
            <a:bodyPr wrap="none" anchor="ctr"/>
            <a:lstStyle/>
            <a:p>
              <a:endParaRPr lang="en-US" dirty="0">
                <a:latin typeface="Poppins" pitchFamily="2" charset="77"/>
              </a:endParaRPr>
            </a:p>
          </p:txBody>
        </p:sp>
        <p:sp>
          <p:nvSpPr>
            <p:cNvPr id="35" name="Freeform 304">
              <a:extLst>
                <a:ext uri="{FF2B5EF4-FFF2-40B4-BE49-F238E27FC236}">
                  <a16:creationId xmlns:a16="http://schemas.microsoft.com/office/drawing/2014/main" id="{D4A2B7B4-2F84-C14D-BA0B-CE8B2261C3DE}"/>
                </a:ext>
              </a:extLst>
            </p:cNvPr>
            <p:cNvSpPr>
              <a:spLocks noChangeArrowheads="1"/>
            </p:cNvSpPr>
            <p:nvPr/>
          </p:nvSpPr>
          <p:spPr bwMode="auto">
            <a:xfrm>
              <a:off x="20296561" y="6929413"/>
              <a:ext cx="2559760" cy="2389474"/>
            </a:xfrm>
            <a:custGeom>
              <a:avLst/>
              <a:gdLst>
                <a:gd name="T0" fmla="*/ 1096 w 2056"/>
                <a:gd name="T1" fmla="*/ 0 h 1919"/>
                <a:gd name="T2" fmla="*/ 809 w 2056"/>
                <a:gd name="T3" fmla="*/ 0 h 1919"/>
                <a:gd name="T4" fmla="*/ 0 w 2056"/>
                <a:gd name="T5" fmla="*/ 1918 h 1919"/>
                <a:gd name="T6" fmla="*/ 1096 w 2056"/>
                <a:gd name="T7" fmla="*/ 1918 h 1919"/>
                <a:gd name="T8" fmla="*/ 1096 w 2056"/>
                <a:gd name="T9" fmla="*/ 1918 h 1919"/>
                <a:gd name="T10" fmla="*/ 2055 w 2056"/>
                <a:gd name="T11" fmla="*/ 959 h 1919"/>
                <a:gd name="T12" fmla="*/ 2055 w 2056"/>
                <a:gd name="T13" fmla="*/ 959 h 1919"/>
                <a:gd name="T14" fmla="*/ 2055 w 2056"/>
                <a:gd name="T15" fmla="*/ 959 h 1919"/>
                <a:gd name="T16" fmla="*/ 1096 w 2056"/>
                <a:gd name="T17" fmla="*/ 0 h 1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56" h="1919">
                  <a:moveTo>
                    <a:pt x="1096" y="0"/>
                  </a:moveTo>
                  <a:lnTo>
                    <a:pt x="809" y="0"/>
                  </a:lnTo>
                  <a:lnTo>
                    <a:pt x="0" y="1918"/>
                  </a:lnTo>
                  <a:lnTo>
                    <a:pt x="1096" y="1918"/>
                  </a:lnTo>
                  <a:lnTo>
                    <a:pt x="1096" y="1918"/>
                  </a:lnTo>
                  <a:cubicBezTo>
                    <a:pt x="1623" y="1918"/>
                    <a:pt x="2055" y="1487"/>
                    <a:pt x="2055" y="959"/>
                  </a:cubicBezTo>
                  <a:lnTo>
                    <a:pt x="2055" y="959"/>
                  </a:lnTo>
                  <a:lnTo>
                    <a:pt x="2055" y="959"/>
                  </a:lnTo>
                  <a:cubicBezTo>
                    <a:pt x="2055" y="432"/>
                    <a:pt x="1623" y="0"/>
                    <a:pt x="1096" y="0"/>
                  </a:cubicBezTo>
                </a:path>
              </a:pathLst>
            </a:custGeom>
            <a:solidFill>
              <a:schemeClr val="accent4"/>
            </a:solidFill>
            <a:ln>
              <a:noFill/>
            </a:ln>
            <a:effectLst/>
          </p:spPr>
          <p:txBody>
            <a:bodyPr wrap="none" anchor="ctr"/>
            <a:lstStyle/>
            <a:p>
              <a:endParaRPr lang="en-US" dirty="0">
                <a:latin typeface="Poppins" pitchFamily="2" charset="77"/>
              </a:endParaRPr>
            </a:p>
          </p:txBody>
        </p:sp>
      </p:grpSp>
      <p:sp>
        <p:nvSpPr>
          <p:cNvPr id="36" name="Freeform 35">
            <a:extLst>
              <a:ext uri="{FF2B5EF4-FFF2-40B4-BE49-F238E27FC236}">
                <a16:creationId xmlns:a16="http://schemas.microsoft.com/office/drawing/2014/main" id="{F61D4A44-9584-4E40-9C34-C1F2AE310580}"/>
              </a:ext>
            </a:extLst>
          </p:cNvPr>
          <p:cNvSpPr>
            <a:spLocks noChangeArrowheads="1"/>
          </p:cNvSpPr>
          <p:nvPr/>
        </p:nvSpPr>
        <p:spPr bwMode="auto">
          <a:xfrm>
            <a:off x="10674454" y="3873938"/>
            <a:ext cx="375655" cy="375656"/>
          </a:xfrm>
          <a:custGeom>
            <a:avLst/>
            <a:gdLst>
              <a:gd name="connsiteX0" fmla="*/ 40828 w 751310"/>
              <a:gd name="connsiteY0" fmla="*/ 603709 h 751312"/>
              <a:gd name="connsiteX1" fmla="*/ 19796 w 751310"/>
              <a:gd name="connsiteY1" fmla="*/ 625152 h 751312"/>
              <a:gd name="connsiteX2" fmla="*/ 19796 w 751310"/>
              <a:gd name="connsiteY2" fmla="*/ 717232 h 751312"/>
              <a:gd name="connsiteX3" fmla="*/ 33404 w 751310"/>
              <a:gd name="connsiteY3" fmla="*/ 731108 h 751312"/>
              <a:gd name="connsiteX4" fmla="*/ 102686 w 751310"/>
              <a:gd name="connsiteY4" fmla="*/ 731108 h 751312"/>
              <a:gd name="connsiteX5" fmla="*/ 115058 w 751310"/>
              <a:gd name="connsiteY5" fmla="*/ 717232 h 751312"/>
              <a:gd name="connsiteX6" fmla="*/ 115058 w 751310"/>
              <a:gd name="connsiteY6" fmla="*/ 625152 h 751312"/>
              <a:gd name="connsiteX7" fmla="*/ 95262 w 751310"/>
              <a:gd name="connsiteY7" fmla="*/ 603709 h 751312"/>
              <a:gd name="connsiteX8" fmla="*/ 40828 w 751310"/>
              <a:gd name="connsiteY8" fmla="*/ 582265 h 751312"/>
              <a:gd name="connsiteX9" fmla="*/ 95262 w 751310"/>
              <a:gd name="connsiteY9" fmla="*/ 582265 h 751312"/>
              <a:gd name="connsiteX10" fmla="*/ 136088 w 751310"/>
              <a:gd name="connsiteY10" fmla="*/ 625152 h 751312"/>
              <a:gd name="connsiteX11" fmla="*/ 136088 w 751310"/>
              <a:gd name="connsiteY11" fmla="*/ 717232 h 751312"/>
              <a:gd name="connsiteX12" fmla="*/ 102686 w 751310"/>
              <a:gd name="connsiteY12" fmla="*/ 751290 h 751312"/>
              <a:gd name="connsiteX13" fmla="*/ 33404 w 751310"/>
              <a:gd name="connsiteY13" fmla="*/ 751290 h 751312"/>
              <a:gd name="connsiteX14" fmla="*/ 0 w 751310"/>
              <a:gd name="connsiteY14" fmla="*/ 717232 h 751312"/>
              <a:gd name="connsiteX15" fmla="*/ 0 w 751310"/>
              <a:gd name="connsiteY15" fmla="*/ 625152 h 751312"/>
              <a:gd name="connsiteX16" fmla="*/ 40828 w 751310"/>
              <a:gd name="connsiteY16" fmla="*/ 582265 h 751312"/>
              <a:gd name="connsiteX17" fmla="*/ 244930 w 751310"/>
              <a:gd name="connsiteY17" fmla="*/ 433035 h 751312"/>
              <a:gd name="connsiteX18" fmla="*/ 225312 w 751310"/>
              <a:gd name="connsiteY18" fmla="*/ 454088 h 751312"/>
              <a:gd name="connsiteX19" fmla="*/ 225312 w 751310"/>
              <a:gd name="connsiteY19" fmla="*/ 717874 h 751312"/>
              <a:gd name="connsiteX20" fmla="*/ 237574 w 751310"/>
              <a:gd name="connsiteY20" fmla="*/ 731497 h 751312"/>
              <a:gd name="connsiteX21" fmla="*/ 306238 w 751310"/>
              <a:gd name="connsiteY21" fmla="*/ 731497 h 751312"/>
              <a:gd name="connsiteX22" fmla="*/ 319724 w 751310"/>
              <a:gd name="connsiteY22" fmla="*/ 717874 h 751312"/>
              <a:gd name="connsiteX23" fmla="*/ 319724 w 751310"/>
              <a:gd name="connsiteY23" fmla="*/ 454088 h 751312"/>
              <a:gd name="connsiteX24" fmla="*/ 298880 w 751310"/>
              <a:gd name="connsiteY24" fmla="*/ 433035 h 751312"/>
              <a:gd name="connsiteX25" fmla="*/ 244930 w 751310"/>
              <a:gd name="connsiteY25" fmla="*/ 411981 h 751312"/>
              <a:gd name="connsiteX26" fmla="*/ 298880 w 751310"/>
              <a:gd name="connsiteY26" fmla="*/ 411981 h 751312"/>
              <a:gd name="connsiteX27" fmla="*/ 339342 w 751310"/>
              <a:gd name="connsiteY27" fmla="*/ 454088 h 751312"/>
              <a:gd name="connsiteX28" fmla="*/ 339342 w 751310"/>
              <a:gd name="connsiteY28" fmla="*/ 717874 h 751312"/>
              <a:gd name="connsiteX29" fmla="*/ 306238 w 751310"/>
              <a:gd name="connsiteY29" fmla="*/ 751312 h 751312"/>
              <a:gd name="connsiteX30" fmla="*/ 237574 w 751310"/>
              <a:gd name="connsiteY30" fmla="*/ 751312 h 751312"/>
              <a:gd name="connsiteX31" fmla="*/ 203242 w 751310"/>
              <a:gd name="connsiteY31" fmla="*/ 717874 h 751312"/>
              <a:gd name="connsiteX32" fmla="*/ 203242 w 751310"/>
              <a:gd name="connsiteY32" fmla="*/ 454088 h 751312"/>
              <a:gd name="connsiteX33" fmla="*/ 244930 w 751310"/>
              <a:gd name="connsiteY33" fmla="*/ 411981 h 751312"/>
              <a:gd name="connsiteX34" fmla="*/ 453664 w 751310"/>
              <a:gd name="connsiteY34" fmla="*/ 223264 h 751312"/>
              <a:gd name="connsiteX35" fmla="*/ 434046 w 751310"/>
              <a:gd name="connsiteY35" fmla="*/ 244536 h 751312"/>
              <a:gd name="connsiteX36" fmla="*/ 434046 w 751310"/>
              <a:gd name="connsiteY36" fmla="*/ 717513 h 751312"/>
              <a:gd name="connsiteX37" fmla="*/ 446308 w 751310"/>
              <a:gd name="connsiteY37" fmla="*/ 731277 h 751312"/>
              <a:gd name="connsiteX38" fmla="*/ 514972 w 751310"/>
              <a:gd name="connsiteY38" fmla="*/ 731277 h 751312"/>
              <a:gd name="connsiteX39" fmla="*/ 527232 w 751310"/>
              <a:gd name="connsiteY39" fmla="*/ 717513 h 751312"/>
              <a:gd name="connsiteX40" fmla="*/ 527232 w 751310"/>
              <a:gd name="connsiteY40" fmla="*/ 244536 h 751312"/>
              <a:gd name="connsiteX41" fmla="*/ 507614 w 751310"/>
              <a:gd name="connsiteY41" fmla="*/ 223264 h 751312"/>
              <a:gd name="connsiteX42" fmla="*/ 453664 w 751310"/>
              <a:gd name="connsiteY42" fmla="*/ 203244 h 751312"/>
              <a:gd name="connsiteX43" fmla="*/ 507614 w 751310"/>
              <a:gd name="connsiteY43" fmla="*/ 203244 h 751312"/>
              <a:gd name="connsiteX44" fmla="*/ 548076 w 751310"/>
              <a:gd name="connsiteY44" fmla="*/ 244536 h 751312"/>
              <a:gd name="connsiteX45" fmla="*/ 548076 w 751310"/>
              <a:gd name="connsiteY45" fmla="*/ 717513 h 751312"/>
              <a:gd name="connsiteX46" fmla="*/ 514972 w 751310"/>
              <a:gd name="connsiteY46" fmla="*/ 751297 h 751312"/>
              <a:gd name="connsiteX47" fmla="*/ 446308 w 751310"/>
              <a:gd name="connsiteY47" fmla="*/ 751297 h 751312"/>
              <a:gd name="connsiteX48" fmla="*/ 411976 w 751310"/>
              <a:gd name="connsiteY48" fmla="*/ 717513 h 751312"/>
              <a:gd name="connsiteX49" fmla="*/ 411976 w 751310"/>
              <a:gd name="connsiteY49" fmla="*/ 244536 h 751312"/>
              <a:gd name="connsiteX50" fmla="*/ 453664 w 751310"/>
              <a:gd name="connsiteY50" fmla="*/ 203244 h 751312"/>
              <a:gd name="connsiteX51" fmla="*/ 656050 w 751310"/>
              <a:gd name="connsiteY51" fmla="*/ 47469 h 751312"/>
              <a:gd name="connsiteX52" fmla="*/ 635018 w 751310"/>
              <a:gd name="connsiteY52" fmla="*/ 68721 h 751312"/>
              <a:gd name="connsiteX53" fmla="*/ 635018 w 751310"/>
              <a:gd name="connsiteY53" fmla="*/ 717544 h 751312"/>
              <a:gd name="connsiteX54" fmla="*/ 648626 w 751310"/>
              <a:gd name="connsiteY54" fmla="*/ 731296 h 751312"/>
              <a:gd name="connsiteX55" fmla="*/ 716670 w 751310"/>
              <a:gd name="connsiteY55" fmla="*/ 731296 h 751312"/>
              <a:gd name="connsiteX56" fmla="*/ 731516 w 751310"/>
              <a:gd name="connsiteY56" fmla="*/ 717544 h 751312"/>
              <a:gd name="connsiteX57" fmla="*/ 731516 w 751310"/>
              <a:gd name="connsiteY57" fmla="*/ 68721 h 751312"/>
              <a:gd name="connsiteX58" fmla="*/ 710484 w 751310"/>
              <a:gd name="connsiteY58" fmla="*/ 47469 h 751312"/>
              <a:gd name="connsiteX59" fmla="*/ 656050 w 751310"/>
              <a:gd name="connsiteY59" fmla="*/ 27466 h 751312"/>
              <a:gd name="connsiteX60" fmla="*/ 710484 w 751310"/>
              <a:gd name="connsiteY60" fmla="*/ 27466 h 751312"/>
              <a:gd name="connsiteX61" fmla="*/ 751310 w 751310"/>
              <a:gd name="connsiteY61" fmla="*/ 68721 h 751312"/>
              <a:gd name="connsiteX62" fmla="*/ 751310 w 751310"/>
              <a:gd name="connsiteY62" fmla="*/ 717544 h 751312"/>
              <a:gd name="connsiteX63" fmla="*/ 716670 w 751310"/>
              <a:gd name="connsiteY63" fmla="*/ 751298 h 751312"/>
              <a:gd name="connsiteX64" fmla="*/ 648626 w 751310"/>
              <a:gd name="connsiteY64" fmla="*/ 751298 h 751312"/>
              <a:gd name="connsiteX65" fmla="*/ 615224 w 751310"/>
              <a:gd name="connsiteY65" fmla="*/ 717544 h 751312"/>
              <a:gd name="connsiteX66" fmla="*/ 615224 w 751310"/>
              <a:gd name="connsiteY66" fmla="*/ 68721 h 751312"/>
              <a:gd name="connsiteX67" fmla="*/ 656050 w 751310"/>
              <a:gd name="connsiteY67" fmla="*/ 27466 h 751312"/>
              <a:gd name="connsiteX68" fmla="*/ 479394 w 751310"/>
              <a:gd name="connsiteY68" fmla="*/ 0 h 751312"/>
              <a:gd name="connsiteX69" fmla="*/ 538070 w 751310"/>
              <a:gd name="connsiteY69" fmla="*/ 0 h 751312"/>
              <a:gd name="connsiteX70" fmla="*/ 540566 w 751310"/>
              <a:gd name="connsiteY70" fmla="*/ 1252 h 751312"/>
              <a:gd name="connsiteX71" fmla="*/ 546808 w 751310"/>
              <a:gd name="connsiteY71" fmla="*/ 6257 h 751312"/>
              <a:gd name="connsiteX72" fmla="*/ 548056 w 751310"/>
              <a:gd name="connsiteY72" fmla="*/ 10010 h 751312"/>
              <a:gd name="connsiteX73" fmla="*/ 548056 w 751310"/>
              <a:gd name="connsiteY73" fmla="*/ 68820 h 751312"/>
              <a:gd name="connsiteX74" fmla="*/ 538070 w 751310"/>
              <a:gd name="connsiteY74" fmla="*/ 80081 h 751312"/>
              <a:gd name="connsiteX75" fmla="*/ 526834 w 751310"/>
              <a:gd name="connsiteY75" fmla="*/ 68820 h 751312"/>
              <a:gd name="connsiteX76" fmla="*/ 526834 w 751310"/>
              <a:gd name="connsiteY76" fmla="*/ 35036 h 751312"/>
              <a:gd name="connsiteX77" fmla="*/ 18728 w 751310"/>
              <a:gd name="connsiteY77" fmla="*/ 544299 h 751312"/>
              <a:gd name="connsiteX78" fmla="*/ 11236 w 751310"/>
              <a:gd name="connsiteY78" fmla="*/ 548053 h 751312"/>
              <a:gd name="connsiteX79" fmla="*/ 3746 w 751310"/>
              <a:gd name="connsiteY79" fmla="*/ 544299 h 751312"/>
              <a:gd name="connsiteX80" fmla="*/ 3746 w 751310"/>
              <a:gd name="connsiteY80" fmla="*/ 530535 h 751312"/>
              <a:gd name="connsiteX81" fmla="*/ 511852 w 751310"/>
              <a:gd name="connsiteY81" fmla="*/ 21272 h 751312"/>
              <a:gd name="connsiteX82" fmla="*/ 479394 w 751310"/>
              <a:gd name="connsiteY82" fmla="*/ 21272 h 751312"/>
              <a:gd name="connsiteX83" fmla="*/ 468158 w 751310"/>
              <a:gd name="connsiteY83" fmla="*/ 10010 h 751312"/>
              <a:gd name="connsiteX84" fmla="*/ 479394 w 751310"/>
              <a:gd name="connsiteY84" fmla="*/ 0 h 751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751310" h="751312">
                <a:moveTo>
                  <a:pt x="40828" y="603709"/>
                </a:moveTo>
                <a:cubicBezTo>
                  <a:pt x="29692" y="603709"/>
                  <a:pt x="19796" y="613800"/>
                  <a:pt x="19796" y="625152"/>
                </a:cubicBezTo>
                <a:lnTo>
                  <a:pt x="19796" y="717232"/>
                </a:lnTo>
                <a:cubicBezTo>
                  <a:pt x="19796" y="724801"/>
                  <a:pt x="25982" y="731108"/>
                  <a:pt x="33404" y="731108"/>
                </a:cubicBezTo>
                <a:lnTo>
                  <a:pt x="102686" y="731108"/>
                </a:lnTo>
                <a:cubicBezTo>
                  <a:pt x="110108" y="731108"/>
                  <a:pt x="115058" y="724801"/>
                  <a:pt x="115058" y="717232"/>
                </a:cubicBezTo>
                <a:lnTo>
                  <a:pt x="115058" y="625152"/>
                </a:lnTo>
                <a:cubicBezTo>
                  <a:pt x="115058" y="613800"/>
                  <a:pt x="106396" y="603709"/>
                  <a:pt x="95262" y="603709"/>
                </a:cubicBezTo>
                <a:close/>
                <a:moveTo>
                  <a:pt x="40828" y="582265"/>
                </a:moveTo>
                <a:lnTo>
                  <a:pt x="95262" y="582265"/>
                </a:lnTo>
                <a:cubicBezTo>
                  <a:pt x="117532" y="582265"/>
                  <a:pt x="136088" y="602447"/>
                  <a:pt x="136088" y="625152"/>
                </a:cubicBezTo>
                <a:lnTo>
                  <a:pt x="136088" y="717232"/>
                </a:lnTo>
                <a:cubicBezTo>
                  <a:pt x="136088" y="736153"/>
                  <a:pt x="121242" y="751290"/>
                  <a:pt x="102686" y="751290"/>
                </a:cubicBezTo>
                <a:lnTo>
                  <a:pt x="33404" y="751290"/>
                </a:lnTo>
                <a:cubicBezTo>
                  <a:pt x="14846" y="751290"/>
                  <a:pt x="0" y="736153"/>
                  <a:pt x="0" y="717232"/>
                </a:cubicBezTo>
                <a:lnTo>
                  <a:pt x="0" y="625152"/>
                </a:lnTo>
                <a:cubicBezTo>
                  <a:pt x="0" y="602447"/>
                  <a:pt x="18558" y="582265"/>
                  <a:pt x="40828" y="582265"/>
                </a:cubicBezTo>
                <a:close/>
                <a:moveTo>
                  <a:pt x="244930" y="433035"/>
                </a:moveTo>
                <a:cubicBezTo>
                  <a:pt x="233896" y="433035"/>
                  <a:pt x="225312" y="441704"/>
                  <a:pt x="225312" y="454088"/>
                </a:cubicBezTo>
                <a:lnTo>
                  <a:pt x="225312" y="717874"/>
                </a:lnTo>
                <a:cubicBezTo>
                  <a:pt x="225312" y="725304"/>
                  <a:pt x="230216" y="731497"/>
                  <a:pt x="237574" y="731497"/>
                </a:cubicBezTo>
                <a:lnTo>
                  <a:pt x="306238" y="731497"/>
                </a:lnTo>
                <a:cubicBezTo>
                  <a:pt x="313594" y="731497"/>
                  <a:pt x="319724" y="725304"/>
                  <a:pt x="319724" y="717874"/>
                </a:cubicBezTo>
                <a:lnTo>
                  <a:pt x="319724" y="454088"/>
                </a:lnTo>
                <a:cubicBezTo>
                  <a:pt x="319724" y="441704"/>
                  <a:pt x="309916" y="433035"/>
                  <a:pt x="298880" y="433035"/>
                </a:cubicBezTo>
                <a:close/>
                <a:moveTo>
                  <a:pt x="244930" y="411981"/>
                </a:moveTo>
                <a:lnTo>
                  <a:pt x="298880" y="411981"/>
                </a:lnTo>
                <a:cubicBezTo>
                  <a:pt x="320950" y="411981"/>
                  <a:pt x="339342" y="430558"/>
                  <a:pt x="339342" y="454088"/>
                </a:cubicBezTo>
                <a:lnTo>
                  <a:pt x="339342" y="717874"/>
                </a:lnTo>
                <a:cubicBezTo>
                  <a:pt x="339342" y="736450"/>
                  <a:pt x="324630" y="751312"/>
                  <a:pt x="306238" y="751312"/>
                </a:cubicBezTo>
                <a:lnTo>
                  <a:pt x="237574" y="751312"/>
                </a:lnTo>
                <a:cubicBezTo>
                  <a:pt x="219182" y="751312"/>
                  <a:pt x="203242" y="736450"/>
                  <a:pt x="203242" y="717874"/>
                </a:cubicBezTo>
                <a:lnTo>
                  <a:pt x="203242" y="454088"/>
                </a:lnTo>
                <a:cubicBezTo>
                  <a:pt x="203242" y="430558"/>
                  <a:pt x="222860" y="411981"/>
                  <a:pt x="244930" y="411981"/>
                </a:cubicBezTo>
                <a:close/>
                <a:moveTo>
                  <a:pt x="453664" y="223264"/>
                </a:moveTo>
                <a:cubicBezTo>
                  <a:pt x="442630" y="223264"/>
                  <a:pt x="434046" y="233275"/>
                  <a:pt x="434046" y="244536"/>
                </a:cubicBezTo>
                <a:lnTo>
                  <a:pt x="434046" y="717513"/>
                </a:lnTo>
                <a:cubicBezTo>
                  <a:pt x="434046" y="725020"/>
                  <a:pt x="438950" y="731277"/>
                  <a:pt x="446308" y="731277"/>
                </a:cubicBezTo>
                <a:lnTo>
                  <a:pt x="514972" y="731277"/>
                </a:lnTo>
                <a:cubicBezTo>
                  <a:pt x="522328" y="731277"/>
                  <a:pt x="527232" y="725020"/>
                  <a:pt x="527232" y="717513"/>
                </a:cubicBezTo>
                <a:lnTo>
                  <a:pt x="527232" y="244536"/>
                </a:lnTo>
                <a:cubicBezTo>
                  <a:pt x="527232" y="233275"/>
                  <a:pt x="518650" y="223264"/>
                  <a:pt x="507614" y="223264"/>
                </a:cubicBezTo>
                <a:close/>
                <a:moveTo>
                  <a:pt x="453664" y="203244"/>
                </a:moveTo>
                <a:lnTo>
                  <a:pt x="507614" y="203244"/>
                </a:lnTo>
                <a:cubicBezTo>
                  <a:pt x="529684" y="203244"/>
                  <a:pt x="548076" y="222013"/>
                  <a:pt x="548076" y="244536"/>
                </a:cubicBezTo>
                <a:lnTo>
                  <a:pt x="548076" y="717513"/>
                </a:lnTo>
                <a:cubicBezTo>
                  <a:pt x="548076" y="736282"/>
                  <a:pt x="533364" y="751297"/>
                  <a:pt x="514972" y="751297"/>
                </a:cubicBezTo>
                <a:lnTo>
                  <a:pt x="446308" y="751297"/>
                </a:lnTo>
                <a:cubicBezTo>
                  <a:pt x="427916" y="751297"/>
                  <a:pt x="411976" y="736282"/>
                  <a:pt x="411976" y="717513"/>
                </a:cubicBezTo>
                <a:lnTo>
                  <a:pt x="411976" y="244536"/>
                </a:lnTo>
                <a:cubicBezTo>
                  <a:pt x="411976" y="222013"/>
                  <a:pt x="431594" y="203244"/>
                  <a:pt x="453664" y="203244"/>
                </a:cubicBezTo>
                <a:close/>
                <a:moveTo>
                  <a:pt x="656050" y="47469"/>
                </a:moveTo>
                <a:cubicBezTo>
                  <a:pt x="644914" y="47469"/>
                  <a:pt x="635018" y="56220"/>
                  <a:pt x="635018" y="68721"/>
                </a:cubicBezTo>
                <a:lnTo>
                  <a:pt x="635018" y="717544"/>
                </a:lnTo>
                <a:cubicBezTo>
                  <a:pt x="635018" y="725045"/>
                  <a:pt x="641204" y="731296"/>
                  <a:pt x="648626" y="731296"/>
                </a:cubicBezTo>
                <a:lnTo>
                  <a:pt x="716670" y="731296"/>
                </a:lnTo>
                <a:cubicBezTo>
                  <a:pt x="725330" y="731296"/>
                  <a:pt x="731516" y="725045"/>
                  <a:pt x="731516" y="717544"/>
                </a:cubicBezTo>
                <a:lnTo>
                  <a:pt x="731516" y="68721"/>
                </a:lnTo>
                <a:cubicBezTo>
                  <a:pt x="731516" y="56220"/>
                  <a:pt x="721618" y="47469"/>
                  <a:pt x="710484" y="47469"/>
                </a:cubicBezTo>
                <a:close/>
                <a:moveTo>
                  <a:pt x="656050" y="27466"/>
                </a:moveTo>
                <a:lnTo>
                  <a:pt x="710484" y="27466"/>
                </a:lnTo>
                <a:cubicBezTo>
                  <a:pt x="732754" y="27466"/>
                  <a:pt x="751310" y="44968"/>
                  <a:pt x="751310" y="68721"/>
                </a:cubicBezTo>
                <a:lnTo>
                  <a:pt x="751310" y="717544"/>
                </a:lnTo>
                <a:cubicBezTo>
                  <a:pt x="751310" y="736296"/>
                  <a:pt x="736464" y="751298"/>
                  <a:pt x="716670" y="751298"/>
                </a:cubicBezTo>
                <a:lnTo>
                  <a:pt x="648626" y="751298"/>
                </a:lnTo>
                <a:cubicBezTo>
                  <a:pt x="630068" y="751298"/>
                  <a:pt x="615224" y="736296"/>
                  <a:pt x="615224" y="717544"/>
                </a:cubicBezTo>
                <a:lnTo>
                  <a:pt x="615224" y="68721"/>
                </a:lnTo>
                <a:cubicBezTo>
                  <a:pt x="615224" y="44968"/>
                  <a:pt x="633780" y="27466"/>
                  <a:pt x="656050" y="27466"/>
                </a:cubicBezTo>
                <a:close/>
                <a:moveTo>
                  <a:pt x="479394" y="0"/>
                </a:moveTo>
                <a:lnTo>
                  <a:pt x="538070" y="0"/>
                </a:lnTo>
                <a:cubicBezTo>
                  <a:pt x="539318" y="0"/>
                  <a:pt x="540566" y="0"/>
                  <a:pt x="540566" y="1252"/>
                </a:cubicBezTo>
                <a:cubicBezTo>
                  <a:pt x="544312" y="1252"/>
                  <a:pt x="545560" y="3754"/>
                  <a:pt x="546808" y="6257"/>
                </a:cubicBezTo>
                <a:cubicBezTo>
                  <a:pt x="546808" y="7508"/>
                  <a:pt x="548056" y="8759"/>
                  <a:pt x="548056" y="10010"/>
                </a:cubicBezTo>
                <a:lnTo>
                  <a:pt x="548056" y="68820"/>
                </a:lnTo>
                <a:cubicBezTo>
                  <a:pt x="548056" y="75076"/>
                  <a:pt x="544312" y="80081"/>
                  <a:pt x="538070" y="80081"/>
                </a:cubicBezTo>
                <a:cubicBezTo>
                  <a:pt x="531828" y="80081"/>
                  <a:pt x="526834" y="75076"/>
                  <a:pt x="526834" y="68820"/>
                </a:cubicBezTo>
                <a:lnTo>
                  <a:pt x="526834" y="35036"/>
                </a:lnTo>
                <a:lnTo>
                  <a:pt x="18728" y="544299"/>
                </a:lnTo>
                <a:cubicBezTo>
                  <a:pt x="16230" y="546802"/>
                  <a:pt x="13734" y="548053"/>
                  <a:pt x="11236" y="548053"/>
                </a:cubicBezTo>
                <a:cubicBezTo>
                  <a:pt x="8740" y="548053"/>
                  <a:pt x="6244" y="546802"/>
                  <a:pt x="3746" y="544299"/>
                </a:cubicBezTo>
                <a:cubicBezTo>
                  <a:pt x="0" y="540545"/>
                  <a:pt x="0" y="534289"/>
                  <a:pt x="3746" y="530535"/>
                </a:cubicBezTo>
                <a:lnTo>
                  <a:pt x="511852" y="21272"/>
                </a:lnTo>
                <a:lnTo>
                  <a:pt x="479394" y="21272"/>
                </a:lnTo>
                <a:cubicBezTo>
                  <a:pt x="473152" y="21272"/>
                  <a:pt x="468158" y="16267"/>
                  <a:pt x="468158" y="10010"/>
                </a:cubicBezTo>
                <a:cubicBezTo>
                  <a:pt x="468158" y="5005"/>
                  <a:pt x="473152" y="0"/>
                  <a:pt x="47939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grpSp>
        <p:nvGrpSpPr>
          <p:cNvPr id="3" name="Group 2">
            <a:extLst>
              <a:ext uri="{FF2B5EF4-FFF2-40B4-BE49-F238E27FC236}">
                <a16:creationId xmlns:a16="http://schemas.microsoft.com/office/drawing/2014/main" id="{F7BCDE95-55DD-044A-8981-49137CDB01A2}"/>
              </a:ext>
            </a:extLst>
          </p:cNvPr>
          <p:cNvGrpSpPr/>
          <p:nvPr/>
        </p:nvGrpSpPr>
        <p:grpSpPr>
          <a:xfrm>
            <a:off x="759505" y="4357326"/>
            <a:ext cx="5317270" cy="1194738"/>
            <a:chOff x="1515834" y="8714652"/>
            <a:chExt cx="10634539" cy="2389476"/>
          </a:xfrm>
        </p:grpSpPr>
        <p:sp>
          <p:nvSpPr>
            <p:cNvPr id="37" name="Freeform 382">
              <a:extLst>
                <a:ext uri="{FF2B5EF4-FFF2-40B4-BE49-F238E27FC236}">
                  <a16:creationId xmlns:a16="http://schemas.microsoft.com/office/drawing/2014/main" id="{7F48E0CB-C27A-3346-B303-1BA13600BAE0}"/>
                </a:ext>
              </a:extLst>
            </p:cNvPr>
            <p:cNvSpPr>
              <a:spLocks noChangeArrowheads="1"/>
            </p:cNvSpPr>
            <p:nvPr/>
          </p:nvSpPr>
          <p:spPr bwMode="auto">
            <a:xfrm>
              <a:off x="1515834" y="8714652"/>
              <a:ext cx="2351023" cy="2389476"/>
            </a:xfrm>
            <a:custGeom>
              <a:avLst/>
              <a:gdLst>
                <a:gd name="T0" fmla="*/ 959 w 1886"/>
                <a:gd name="T1" fmla="*/ 0 h 1919"/>
                <a:gd name="T2" fmla="*/ 959 w 1886"/>
                <a:gd name="T3" fmla="*/ 0 h 1919"/>
                <a:gd name="T4" fmla="*/ 0 w 1886"/>
                <a:gd name="T5" fmla="*/ 959 h 1919"/>
                <a:gd name="T6" fmla="*/ 0 w 1886"/>
                <a:gd name="T7" fmla="*/ 959 h 1919"/>
                <a:gd name="T8" fmla="*/ 959 w 1886"/>
                <a:gd name="T9" fmla="*/ 1918 h 1919"/>
                <a:gd name="T10" fmla="*/ 1076 w 1886"/>
                <a:gd name="T11" fmla="*/ 1918 h 1919"/>
                <a:gd name="T12" fmla="*/ 1885 w 1886"/>
                <a:gd name="T13" fmla="*/ 0 h 1919"/>
                <a:gd name="T14" fmla="*/ 959 w 1886"/>
                <a:gd name="T15" fmla="*/ 0 h 19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86" h="1919">
                  <a:moveTo>
                    <a:pt x="959" y="0"/>
                  </a:moveTo>
                  <a:lnTo>
                    <a:pt x="959" y="0"/>
                  </a:lnTo>
                  <a:cubicBezTo>
                    <a:pt x="432" y="0"/>
                    <a:pt x="0" y="432"/>
                    <a:pt x="0" y="959"/>
                  </a:cubicBezTo>
                  <a:lnTo>
                    <a:pt x="0" y="959"/>
                  </a:lnTo>
                  <a:cubicBezTo>
                    <a:pt x="0" y="1487"/>
                    <a:pt x="432" y="1918"/>
                    <a:pt x="959" y="1918"/>
                  </a:cubicBezTo>
                  <a:lnTo>
                    <a:pt x="1076" y="1918"/>
                  </a:lnTo>
                  <a:lnTo>
                    <a:pt x="1885" y="0"/>
                  </a:lnTo>
                  <a:lnTo>
                    <a:pt x="959" y="0"/>
                  </a:lnTo>
                </a:path>
              </a:pathLst>
            </a:custGeom>
            <a:solidFill>
              <a:schemeClr val="accent2"/>
            </a:solidFill>
            <a:ln>
              <a:noFill/>
            </a:ln>
            <a:effectLst/>
          </p:spPr>
          <p:txBody>
            <a:bodyPr wrap="none" anchor="ctr"/>
            <a:lstStyle/>
            <a:p>
              <a:endParaRPr lang="en-US" dirty="0">
                <a:latin typeface="Poppins" pitchFamily="2" charset="77"/>
              </a:endParaRPr>
            </a:p>
          </p:txBody>
        </p:sp>
        <p:sp>
          <p:nvSpPr>
            <p:cNvPr id="38" name="Freeform 383">
              <a:extLst>
                <a:ext uri="{FF2B5EF4-FFF2-40B4-BE49-F238E27FC236}">
                  <a16:creationId xmlns:a16="http://schemas.microsoft.com/office/drawing/2014/main" id="{00FE3808-A1FE-5642-8BF3-7B5B5CD28037}"/>
                </a:ext>
              </a:extLst>
            </p:cNvPr>
            <p:cNvSpPr>
              <a:spLocks noChangeArrowheads="1"/>
            </p:cNvSpPr>
            <p:nvPr/>
          </p:nvSpPr>
          <p:spPr bwMode="auto">
            <a:xfrm>
              <a:off x="2856140" y="8714652"/>
              <a:ext cx="7739701" cy="2389476"/>
            </a:xfrm>
            <a:custGeom>
              <a:avLst/>
              <a:gdLst>
                <a:gd name="T0" fmla="*/ 809 w 6213"/>
                <a:gd name="T1" fmla="*/ 0 h 1919"/>
                <a:gd name="T2" fmla="*/ 0 w 6213"/>
                <a:gd name="T3" fmla="*/ 1918 h 1919"/>
                <a:gd name="T4" fmla="*/ 5403 w 6213"/>
                <a:gd name="T5" fmla="*/ 1918 h 1919"/>
                <a:gd name="T6" fmla="*/ 6212 w 6213"/>
                <a:gd name="T7" fmla="*/ 0 h 1919"/>
                <a:gd name="T8" fmla="*/ 809 w 6213"/>
                <a:gd name="T9" fmla="*/ 0 h 1919"/>
              </a:gdLst>
              <a:ahLst/>
              <a:cxnLst>
                <a:cxn ang="0">
                  <a:pos x="T0" y="T1"/>
                </a:cxn>
                <a:cxn ang="0">
                  <a:pos x="T2" y="T3"/>
                </a:cxn>
                <a:cxn ang="0">
                  <a:pos x="T4" y="T5"/>
                </a:cxn>
                <a:cxn ang="0">
                  <a:pos x="T6" y="T7"/>
                </a:cxn>
                <a:cxn ang="0">
                  <a:pos x="T8" y="T9"/>
                </a:cxn>
              </a:cxnLst>
              <a:rect l="0" t="0" r="r" b="b"/>
              <a:pathLst>
                <a:path w="6213" h="1919">
                  <a:moveTo>
                    <a:pt x="809" y="0"/>
                  </a:moveTo>
                  <a:lnTo>
                    <a:pt x="0" y="1918"/>
                  </a:lnTo>
                  <a:lnTo>
                    <a:pt x="5403" y="1918"/>
                  </a:lnTo>
                  <a:lnTo>
                    <a:pt x="6212" y="0"/>
                  </a:lnTo>
                  <a:lnTo>
                    <a:pt x="809" y="0"/>
                  </a:lnTo>
                </a:path>
              </a:pathLst>
            </a:custGeom>
            <a:solidFill>
              <a:schemeClr val="accent6">
                <a:alpha val="25000"/>
              </a:schemeClr>
            </a:solidFill>
            <a:ln>
              <a:noFill/>
            </a:ln>
            <a:effectLst/>
          </p:spPr>
          <p:txBody>
            <a:bodyPr wrap="none" anchor="ctr"/>
            <a:lstStyle/>
            <a:p>
              <a:endParaRPr lang="en-US" dirty="0">
                <a:latin typeface="Poppins" pitchFamily="2" charset="77"/>
              </a:endParaRPr>
            </a:p>
          </p:txBody>
        </p:sp>
        <p:sp>
          <p:nvSpPr>
            <p:cNvPr id="39" name="Freeform 384">
              <a:extLst>
                <a:ext uri="{FF2B5EF4-FFF2-40B4-BE49-F238E27FC236}">
                  <a16:creationId xmlns:a16="http://schemas.microsoft.com/office/drawing/2014/main" id="{637EF569-DC7D-4E45-9805-5F87BE60A590}"/>
                </a:ext>
              </a:extLst>
            </p:cNvPr>
            <p:cNvSpPr>
              <a:spLocks noChangeArrowheads="1"/>
            </p:cNvSpPr>
            <p:nvPr/>
          </p:nvSpPr>
          <p:spPr bwMode="auto">
            <a:xfrm>
              <a:off x="9590613" y="8714652"/>
              <a:ext cx="2559760" cy="2389476"/>
            </a:xfrm>
            <a:custGeom>
              <a:avLst/>
              <a:gdLst>
                <a:gd name="T0" fmla="*/ 1096 w 2056"/>
                <a:gd name="T1" fmla="*/ 0 h 1919"/>
                <a:gd name="T2" fmla="*/ 809 w 2056"/>
                <a:gd name="T3" fmla="*/ 0 h 1919"/>
                <a:gd name="T4" fmla="*/ 0 w 2056"/>
                <a:gd name="T5" fmla="*/ 1918 h 1919"/>
                <a:gd name="T6" fmla="*/ 1096 w 2056"/>
                <a:gd name="T7" fmla="*/ 1918 h 1919"/>
                <a:gd name="T8" fmla="*/ 1096 w 2056"/>
                <a:gd name="T9" fmla="*/ 1918 h 1919"/>
                <a:gd name="T10" fmla="*/ 2055 w 2056"/>
                <a:gd name="T11" fmla="*/ 959 h 1919"/>
                <a:gd name="T12" fmla="*/ 2055 w 2056"/>
                <a:gd name="T13" fmla="*/ 959 h 1919"/>
                <a:gd name="T14" fmla="*/ 1096 w 2056"/>
                <a:gd name="T15" fmla="*/ 0 h 19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6" h="1919">
                  <a:moveTo>
                    <a:pt x="1096" y="0"/>
                  </a:moveTo>
                  <a:lnTo>
                    <a:pt x="809" y="0"/>
                  </a:lnTo>
                  <a:lnTo>
                    <a:pt x="0" y="1918"/>
                  </a:lnTo>
                  <a:lnTo>
                    <a:pt x="1096" y="1918"/>
                  </a:lnTo>
                  <a:lnTo>
                    <a:pt x="1096" y="1918"/>
                  </a:lnTo>
                  <a:cubicBezTo>
                    <a:pt x="1623" y="1918"/>
                    <a:pt x="2055" y="1487"/>
                    <a:pt x="2055" y="959"/>
                  </a:cubicBezTo>
                  <a:lnTo>
                    <a:pt x="2055" y="959"/>
                  </a:lnTo>
                  <a:cubicBezTo>
                    <a:pt x="2055" y="432"/>
                    <a:pt x="1623" y="0"/>
                    <a:pt x="1096" y="0"/>
                  </a:cubicBezTo>
                </a:path>
              </a:pathLst>
            </a:custGeom>
            <a:solidFill>
              <a:schemeClr val="accent2"/>
            </a:solidFill>
            <a:ln>
              <a:noFill/>
            </a:ln>
            <a:effectLst/>
          </p:spPr>
          <p:txBody>
            <a:bodyPr wrap="none" anchor="ctr"/>
            <a:lstStyle/>
            <a:p>
              <a:endParaRPr lang="en-US" dirty="0">
                <a:latin typeface="Poppins" pitchFamily="2" charset="77"/>
              </a:endParaRPr>
            </a:p>
          </p:txBody>
        </p:sp>
      </p:grpSp>
      <p:sp>
        <p:nvSpPr>
          <p:cNvPr id="40" name="Freeform 39">
            <a:extLst>
              <a:ext uri="{FF2B5EF4-FFF2-40B4-BE49-F238E27FC236}">
                <a16:creationId xmlns:a16="http://schemas.microsoft.com/office/drawing/2014/main" id="{8AA80138-4204-F644-8CFF-A5C1E85A06CF}"/>
              </a:ext>
            </a:extLst>
          </p:cNvPr>
          <p:cNvSpPr>
            <a:spLocks noChangeArrowheads="1"/>
          </p:cNvSpPr>
          <p:nvPr/>
        </p:nvSpPr>
        <p:spPr bwMode="auto">
          <a:xfrm>
            <a:off x="5346199" y="4766559"/>
            <a:ext cx="375651" cy="375651"/>
          </a:xfrm>
          <a:custGeom>
            <a:avLst/>
            <a:gdLst>
              <a:gd name="connsiteX0" fmla="*/ 557542 w 751301"/>
              <a:gd name="connsiteY0" fmla="*/ 335075 h 751302"/>
              <a:gd name="connsiteX1" fmla="*/ 567530 w 751301"/>
              <a:gd name="connsiteY1" fmla="*/ 346143 h 751302"/>
              <a:gd name="connsiteX2" fmla="*/ 567530 w 751301"/>
              <a:gd name="connsiteY2" fmla="*/ 364590 h 751302"/>
              <a:gd name="connsiteX3" fmla="*/ 587504 w 751301"/>
              <a:gd name="connsiteY3" fmla="*/ 364590 h 751302"/>
              <a:gd name="connsiteX4" fmla="*/ 597492 w 751301"/>
              <a:gd name="connsiteY4" fmla="*/ 375659 h 751302"/>
              <a:gd name="connsiteX5" fmla="*/ 587504 w 751301"/>
              <a:gd name="connsiteY5" fmla="*/ 385497 h 751302"/>
              <a:gd name="connsiteX6" fmla="*/ 567530 w 751301"/>
              <a:gd name="connsiteY6" fmla="*/ 385497 h 751302"/>
              <a:gd name="connsiteX7" fmla="*/ 567530 w 751301"/>
              <a:gd name="connsiteY7" fmla="*/ 405174 h 751302"/>
              <a:gd name="connsiteX8" fmla="*/ 557542 w 751301"/>
              <a:gd name="connsiteY8" fmla="*/ 416242 h 751302"/>
              <a:gd name="connsiteX9" fmla="*/ 546307 w 751301"/>
              <a:gd name="connsiteY9" fmla="*/ 405174 h 751302"/>
              <a:gd name="connsiteX10" fmla="*/ 546307 w 751301"/>
              <a:gd name="connsiteY10" fmla="*/ 385497 h 751302"/>
              <a:gd name="connsiteX11" fmla="*/ 526332 w 751301"/>
              <a:gd name="connsiteY11" fmla="*/ 385497 h 751302"/>
              <a:gd name="connsiteX12" fmla="*/ 516345 w 751301"/>
              <a:gd name="connsiteY12" fmla="*/ 375659 h 751302"/>
              <a:gd name="connsiteX13" fmla="*/ 526332 w 751301"/>
              <a:gd name="connsiteY13" fmla="*/ 364590 h 751302"/>
              <a:gd name="connsiteX14" fmla="*/ 546307 w 751301"/>
              <a:gd name="connsiteY14" fmla="*/ 364590 h 751302"/>
              <a:gd name="connsiteX15" fmla="*/ 546307 w 751301"/>
              <a:gd name="connsiteY15" fmla="*/ 346143 h 751302"/>
              <a:gd name="connsiteX16" fmla="*/ 557542 w 751301"/>
              <a:gd name="connsiteY16" fmla="*/ 335075 h 751302"/>
              <a:gd name="connsiteX17" fmla="*/ 476684 w 751301"/>
              <a:gd name="connsiteY17" fmla="*/ 196021 h 751302"/>
              <a:gd name="connsiteX18" fmla="*/ 491736 w 751301"/>
              <a:gd name="connsiteY18" fmla="*/ 196021 h 751302"/>
              <a:gd name="connsiteX19" fmla="*/ 516823 w 751301"/>
              <a:gd name="connsiteY19" fmla="*/ 221132 h 751302"/>
              <a:gd name="connsiteX20" fmla="*/ 516823 w 751301"/>
              <a:gd name="connsiteY20" fmla="*/ 236198 h 751302"/>
              <a:gd name="connsiteX21" fmla="*/ 509297 w 751301"/>
              <a:gd name="connsiteY21" fmla="*/ 238710 h 751302"/>
              <a:gd name="connsiteX22" fmla="*/ 503025 w 751301"/>
              <a:gd name="connsiteY22" fmla="*/ 236198 h 751302"/>
              <a:gd name="connsiteX23" fmla="*/ 494245 w 751301"/>
              <a:gd name="connsiteY23" fmla="*/ 227410 h 751302"/>
              <a:gd name="connsiteX24" fmla="*/ 321148 w 751301"/>
              <a:gd name="connsiteY24" fmla="*/ 410720 h 751302"/>
              <a:gd name="connsiteX25" fmla="*/ 213277 w 751301"/>
              <a:gd name="connsiteY25" fmla="*/ 410720 h 751302"/>
              <a:gd name="connsiteX26" fmla="*/ 203242 w 751301"/>
              <a:gd name="connsiteY26" fmla="*/ 399420 h 751302"/>
              <a:gd name="connsiteX27" fmla="*/ 213277 w 751301"/>
              <a:gd name="connsiteY27" fmla="*/ 390632 h 751302"/>
              <a:gd name="connsiteX28" fmla="*/ 321148 w 751301"/>
              <a:gd name="connsiteY28" fmla="*/ 390632 h 751302"/>
              <a:gd name="connsiteX29" fmla="*/ 472921 w 751301"/>
              <a:gd name="connsiteY29" fmla="*/ 229921 h 751302"/>
              <a:gd name="connsiteX30" fmla="*/ 467904 w 751301"/>
              <a:gd name="connsiteY30" fmla="*/ 236198 h 751302"/>
              <a:gd name="connsiteX31" fmla="*/ 451598 w 751301"/>
              <a:gd name="connsiteY31" fmla="*/ 236198 h 751302"/>
              <a:gd name="connsiteX32" fmla="*/ 451598 w 751301"/>
              <a:gd name="connsiteY32" fmla="*/ 221132 h 751302"/>
              <a:gd name="connsiteX33" fmla="*/ 238320 w 751301"/>
              <a:gd name="connsiteY33" fmla="*/ 192254 h 751302"/>
              <a:gd name="connsiteX34" fmla="*/ 248342 w 751301"/>
              <a:gd name="connsiteY34" fmla="*/ 203530 h 751302"/>
              <a:gd name="connsiteX35" fmla="*/ 248342 w 751301"/>
              <a:gd name="connsiteY35" fmla="*/ 217311 h 751302"/>
              <a:gd name="connsiteX36" fmla="*/ 262124 w 751301"/>
              <a:gd name="connsiteY36" fmla="*/ 217311 h 751302"/>
              <a:gd name="connsiteX37" fmla="*/ 273399 w 751301"/>
              <a:gd name="connsiteY37" fmla="*/ 227334 h 751302"/>
              <a:gd name="connsiteX38" fmla="*/ 262124 w 751301"/>
              <a:gd name="connsiteY38" fmla="*/ 238609 h 751302"/>
              <a:gd name="connsiteX39" fmla="*/ 248342 w 751301"/>
              <a:gd name="connsiteY39" fmla="*/ 238609 h 751302"/>
              <a:gd name="connsiteX40" fmla="*/ 248342 w 751301"/>
              <a:gd name="connsiteY40" fmla="*/ 252390 h 751302"/>
              <a:gd name="connsiteX41" fmla="*/ 238320 w 751301"/>
              <a:gd name="connsiteY41" fmla="*/ 262413 h 751302"/>
              <a:gd name="connsiteX42" fmla="*/ 228297 w 751301"/>
              <a:gd name="connsiteY42" fmla="*/ 252390 h 751302"/>
              <a:gd name="connsiteX43" fmla="*/ 228297 w 751301"/>
              <a:gd name="connsiteY43" fmla="*/ 238609 h 751302"/>
              <a:gd name="connsiteX44" fmla="*/ 213263 w 751301"/>
              <a:gd name="connsiteY44" fmla="*/ 238609 h 751302"/>
              <a:gd name="connsiteX45" fmla="*/ 203240 w 751301"/>
              <a:gd name="connsiteY45" fmla="*/ 227334 h 751302"/>
              <a:gd name="connsiteX46" fmla="*/ 213263 w 751301"/>
              <a:gd name="connsiteY46" fmla="*/ 217311 h 751302"/>
              <a:gd name="connsiteX47" fmla="*/ 228297 w 751301"/>
              <a:gd name="connsiteY47" fmla="*/ 217311 h 751302"/>
              <a:gd name="connsiteX48" fmla="*/ 228297 w 751301"/>
              <a:gd name="connsiteY48" fmla="*/ 203530 h 751302"/>
              <a:gd name="connsiteX49" fmla="*/ 238320 w 751301"/>
              <a:gd name="connsiteY49" fmla="*/ 192254 h 751302"/>
              <a:gd name="connsiteX50" fmla="*/ 141749 w 751301"/>
              <a:gd name="connsiteY50" fmla="*/ 192254 h 751302"/>
              <a:gd name="connsiteX51" fmla="*/ 152904 w 751301"/>
              <a:gd name="connsiteY51" fmla="*/ 203451 h 751302"/>
              <a:gd name="connsiteX52" fmla="*/ 152904 w 751301"/>
              <a:gd name="connsiteY52" fmla="*/ 460992 h 751302"/>
              <a:gd name="connsiteX53" fmla="*/ 604067 w 751301"/>
              <a:gd name="connsiteY53" fmla="*/ 460992 h 751302"/>
              <a:gd name="connsiteX54" fmla="*/ 613983 w 751301"/>
              <a:gd name="connsiteY54" fmla="*/ 470945 h 751302"/>
              <a:gd name="connsiteX55" fmla="*/ 604067 w 751301"/>
              <a:gd name="connsiteY55" fmla="*/ 482143 h 751302"/>
              <a:gd name="connsiteX56" fmla="*/ 141749 w 751301"/>
              <a:gd name="connsiteY56" fmla="*/ 482143 h 751302"/>
              <a:gd name="connsiteX57" fmla="*/ 131833 w 751301"/>
              <a:gd name="connsiteY57" fmla="*/ 470945 h 751302"/>
              <a:gd name="connsiteX58" fmla="*/ 131833 w 751301"/>
              <a:gd name="connsiteY58" fmla="*/ 203451 h 751302"/>
              <a:gd name="connsiteX59" fmla="*/ 141749 w 751301"/>
              <a:gd name="connsiteY59" fmla="*/ 192254 h 751302"/>
              <a:gd name="connsiteX60" fmla="*/ 79740 w 751301"/>
              <a:gd name="connsiteY60" fmla="*/ 141802 h 751302"/>
              <a:gd name="connsiteX61" fmla="*/ 79740 w 751301"/>
              <a:gd name="connsiteY61" fmla="*/ 536111 h 751302"/>
              <a:gd name="connsiteX62" fmla="*/ 670315 w 751301"/>
              <a:gd name="connsiteY62" fmla="*/ 536111 h 751302"/>
              <a:gd name="connsiteX63" fmla="*/ 670315 w 751301"/>
              <a:gd name="connsiteY63" fmla="*/ 141802 h 751302"/>
              <a:gd name="connsiteX64" fmla="*/ 58559 w 751301"/>
              <a:gd name="connsiteY64" fmla="*/ 69657 h 751302"/>
              <a:gd name="connsiteX65" fmla="*/ 31148 w 751301"/>
              <a:gd name="connsiteY65" fmla="*/ 95779 h 751302"/>
              <a:gd name="connsiteX66" fmla="*/ 58559 w 751301"/>
              <a:gd name="connsiteY66" fmla="*/ 121900 h 751302"/>
              <a:gd name="connsiteX67" fmla="*/ 59805 w 751301"/>
              <a:gd name="connsiteY67" fmla="*/ 121900 h 751302"/>
              <a:gd name="connsiteX68" fmla="*/ 690250 w 751301"/>
              <a:gd name="connsiteY68" fmla="*/ 121900 h 751302"/>
              <a:gd name="connsiteX69" fmla="*/ 692742 w 751301"/>
              <a:gd name="connsiteY69" fmla="*/ 121900 h 751302"/>
              <a:gd name="connsiteX70" fmla="*/ 718907 w 751301"/>
              <a:gd name="connsiteY70" fmla="*/ 95779 h 751302"/>
              <a:gd name="connsiteX71" fmla="*/ 692742 w 751301"/>
              <a:gd name="connsiteY71" fmla="*/ 69657 h 751302"/>
              <a:gd name="connsiteX72" fmla="*/ 375028 w 751301"/>
              <a:gd name="connsiteY72" fmla="*/ 19902 h 751302"/>
              <a:gd name="connsiteX73" fmla="*/ 348863 w 751301"/>
              <a:gd name="connsiteY73" fmla="*/ 47267 h 751302"/>
              <a:gd name="connsiteX74" fmla="*/ 348863 w 751301"/>
              <a:gd name="connsiteY74" fmla="*/ 48511 h 751302"/>
              <a:gd name="connsiteX75" fmla="*/ 401192 w 751301"/>
              <a:gd name="connsiteY75" fmla="*/ 48511 h 751302"/>
              <a:gd name="connsiteX76" fmla="*/ 401192 w 751301"/>
              <a:gd name="connsiteY76" fmla="*/ 47267 h 751302"/>
              <a:gd name="connsiteX77" fmla="*/ 375028 w 751301"/>
              <a:gd name="connsiteY77" fmla="*/ 19902 h 751302"/>
              <a:gd name="connsiteX78" fmla="*/ 375028 w 751301"/>
              <a:gd name="connsiteY78" fmla="*/ 0 h 751302"/>
              <a:gd name="connsiteX79" fmla="*/ 422373 w 751301"/>
              <a:gd name="connsiteY79" fmla="*/ 47267 h 751302"/>
              <a:gd name="connsiteX80" fmla="*/ 422373 w 751301"/>
              <a:gd name="connsiteY80" fmla="*/ 48511 h 751302"/>
              <a:gd name="connsiteX81" fmla="*/ 692742 w 751301"/>
              <a:gd name="connsiteY81" fmla="*/ 48511 h 751302"/>
              <a:gd name="connsiteX82" fmla="*/ 740088 w 751301"/>
              <a:gd name="connsiteY82" fmla="*/ 95779 h 751302"/>
              <a:gd name="connsiteX83" fmla="*/ 692742 w 751301"/>
              <a:gd name="connsiteY83" fmla="*/ 141802 h 751302"/>
              <a:gd name="connsiteX84" fmla="*/ 690250 w 751301"/>
              <a:gd name="connsiteY84" fmla="*/ 141802 h 751302"/>
              <a:gd name="connsiteX85" fmla="*/ 690250 w 751301"/>
              <a:gd name="connsiteY85" fmla="*/ 536111 h 751302"/>
              <a:gd name="connsiteX86" fmla="*/ 740088 w 751301"/>
              <a:gd name="connsiteY86" fmla="*/ 536111 h 751302"/>
              <a:gd name="connsiteX87" fmla="*/ 751301 w 751301"/>
              <a:gd name="connsiteY87" fmla="*/ 546062 h 751302"/>
              <a:gd name="connsiteX88" fmla="*/ 740088 w 751301"/>
              <a:gd name="connsiteY88" fmla="*/ 556013 h 751302"/>
              <a:gd name="connsiteX89" fmla="*/ 690250 w 751301"/>
              <a:gd name="connsiteY89" fmla="*/ 556013 h 751302"/>
              <a:gd name="connsiteX90" fmla="*/ 492146 w 751301"/>
              <a:gd name="connsiteY90" fmla="*/ 556013 h 751302"/>
              <a:gd name="connsiteX91" fmla="*/ 538246 w 751301"/>
              <a:gd name="connsiteY91" fmla="*/ 738863 h 751302"/>
              <a:gd name="connsiteX92" fmla="*/ 530770 w 751301"/>
              <a:gd name="connsiteY92" fmla="*/ 751302 h 751302"/>
              <a:gd name="connsiteX93" fmla="*/ 528278 w 751301"/>
              <a:gd name="connsiteY93" fmla="*/ 751302 h 751302"/>
              <a:gd name="connsiteX94" fmla="*/ 518311 w 751301"/>
              <a:gd name="connsiteY94" fmla="*/ 743839 h 751302"/>
              <a:gd name="connsiteX95" fmla="*/ 470965 w 751301"/>
              <a:gd name="connsiteY95" fmla="*/ 556013 h 751302"/>
              <a:gd name="connsiteX96" fmla="*/ 274107 w 751301"/>
              <a:gd name="connsiteY96" fmla="*/ 556013 h 751302"/>
              <a:gd name="connsiteX97" fmla="*/ 226761 w 751301"/>
              <a:gd name="connsiteY97" fmla="*/ 743839 h 751302"/>
              <a:gd name="connsiteX98" fmla="*/ 216793 w 751301"/>
              <a:gd name="connsiteY98" fmla="*/ 751302 h 751302"/>
              <a:gd name="connsiteX99" fmla="*/ 214301 w 751301"/>
              <a:gd name="connsiteY99" fmla="*/ 751302 h 751302"/>
              <a:gd name="connsiteX100" fmla="*/ 206826 w 751301"/>
              <a:gd name="connsiteY100" fmla="*/ 738863 h 751302"/>
              <a:gd name="connsiteX101" fmla="*/ 252926 w 751301"/>
              <a:gd name="connsiteY101" fmla="*/ 556013 h 751302"/>
              <a:gd name="connsiteX102" fmla="*/ 59805 w 751301"/>
              <a:gd name="connsiteY102" fmla="*/ 556013 h 751302"/>
              <a:gd name="connsiteX103" fmla="*/ 9968 w 751301"/>
              <a:gd name="connsiteY103" fmla="*/ 556013 h 751302"/>
              <a:gd name="connsiteX104" fmla="*/ 0 w 751301"/>
              <a:gd name="connsiteY104" fmla="*/ 546062 h 751302"/>
              <a:gd name="connsiteX105" fmla="*/ 9968 w 751301"/>
              <a:gd name="connsiteY105" fmla="*/ 536111 h 751302"/>
              <a:gd name="connsiteX106" fmla="*/ 59805 w 751301"/>
              <a:gd name="connsiteY106" fmla="*/ 536111 h 751302"/>
              <a:gd name="connsiteX107" fmla="*/ 59805 w 751301"/>
              <a:gd name="connsiteY107" fmla="*/ 141802 h 751302"/>
              <a:gd name="connsiteX108" fmla="*/ 58559 w 751301"/>
              <a:gd name="connsiteY108" fmla="*/ 141802 h 751302"/>
              <a:gd name="connsiteX109" fmla="*/ 11213 w 751301"/>
              <a:gd name="connsiteY109" fmla="*/ 95779 h 751302"/>
              <a:gd name="connsiteX110" fmla="*/ 58559 w 751301"/>
              <a:gd name="connsiteY110" fmla="*/ 48511 h 751302"/>
              <a:gd name="connsiteX111" fmla="*/ 328928 w 751301"/>
              <a:gd name="connsiteY111" fmla="*/ 48511 h 751302"/>
              <a:gd name="connsiteX112" fmla="*/ 328928 w 751301"/>
              <a:gd name="connsiteY112" fmla="*/ 47267 h 751302"/>
              <a:gd name="connsiteX113" fmla="*/ 375028 w 751301"/>
              <a:gd name="connsiteY113" fmla="*/ 0 h 751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751301" h="751302">
                <a:moveTo>
                  <a:pt x="557542" y="335075"/>
                </a:moveTo>
                <a:cubicBezTo>
                  <a:pt x="562536" y="335075"/>
                  <a:pt x="567530" y="339994"/>
                  <a:pt x="567530" y="346143"/>
                </a:cubicBezTo>
                <a:lnTo>
                  <a:pt x="567530" y="364590"/>
                </a:lnTo>
                <a:lnTo>
                  <a:pt x="587504" y="364590"/>
                </a:lnTo>
                <a:cubicBezTo>
                  <a:pt x="592498" y="364590"/>
                  <a:pt x="597492" y="370739"/>
                  <a:pt x="597492" y="375659"/>
                </a:cubicBezTo>
                <a:cubicBezTo>
                  <a:pt x="597492" y="381808"/>
                  <a:pt x="592498" y="385497"/>
                  <a:pt x="587504" y="385497"/>
                </a:cubicBezTo>
                <a:lnTo>
                  <a:pt x="567530" y="385497"/>
                </a:lnTo>
                <a:lnTo>
                  <a:pt x="567530" y="405174"/>
                </a:lnTo>
                <a:cubicBezTo>
                  <a:pt x="567530" y="411323"/>
                  <a:pt x="562536" y="416242"/>
                  <a:pt x="557542" y="416242"/>
                </a:cubicBezTo>
                <a:cubicBezTo>
                  <a:pt x="551300" y="416242"/>
                  <a:pt x="546307" y="411323"/>
                  <a:pt x="546307" y="405174"/>
                </a:cubicBezTo>
                <a:lnTo>
                  <a:pt x="546307" y="385497"/>
                </a:lnTo>
                <a:lnTo>
                  <a:pt x="526332" y="385497"/>
                </a:lnTo>
                <a:cubicBezTo>
                  <a:pt x="520090" y="385497"/>
                  <a:pt x="516345" y="381808"/>
                  <a:pt x="516345" y="375659"/>
                </a:cubicBezTo>
                <a:cubicBezTo>
                  <a:pt x="516345" y="370739"/>
                  <a:pt x="520090" y="364590"/>
                  <a:pt x="526332" y="364590"/>
                </a:cubicBezTo>
                <a:lnTo>
                  <a:pt x="546307" y="364590"/>
                </a:lnTo>
                <a:lnTo>
                  <a:pt x="546307" y="346143"/>
                </a:lnTo>
                <a:cubicBezTo>
                  <a:pt x="546307" y="339994"/>
                  <a:pt x="551300" y="335075"/>
                  <a:pt x="557542" y="335075"/>
                </a:cubicBezTo>
                <a:close/>
                <a:moveTo>
                  <a:pt x="476684" y="196021"/>
                </a:moveTo>
                <a:cubicBezTo>
                  <a:pt x="480447" y="192254"/>
                  <a:pt x="487973" y="192254"/>
                  <a:pt x="491736" y="196021"/>
                </a:cubicBezTo>
                <a:lnTo>
                  <a:pt x="516823" y="221132"/>
                </a:lnTo>
                <a:cubicBezTo>
                  <a:pt x="520586" y="224898"/>
                  <a:pt x="520586" y="231176"/>
                  <a:pt x="516823" y="236198"/>
                </a:cubicBezTo>
                <a:cubicBezTo>
                  <a:pt x="514314" y="237454"/>
                  <a:pt x="513060" y="238710"/>
                  <a:pt x="509297" y="238710"/>
                </a:cubicBezTo>
                <a:cubicBezTo>
                  <a:pt x="506788" y="238710"/>
                  <a:pt x="504279" y="237454"/>
                  <a:pt x="503025" y="236198"/>
                </a:cubicBezTo>
                <a:lnTo>
                  <a:pt x="494245" y="227410"/>
                </a:lnTo>
                <a:cubicBezTo>
                  <a:pt x="494245" y="332876"/>
                  <a:pt x="420240" y="410720"/>
                  <a:pt x="321148" y="410720"/>
                </a:cubicBezTo>
                <a:lnTo>
                  <a:pt x="213277" y="410720"/>
                </a:lnTo>
                <a:cubicBezTo>
                  <a:pt x="208259" y="410720"/>
                  <a:pt x="203242" y="405698"/>
                  <a:pt x="203242" y="399420"/>
                </a:cubicBezTo>
                <a:cubicBezTo>
                  <a:pt x="203242" y="394398"/>
                  <a:pt x="208259" y="390632"/>
                  <a:pt x="213277" y="390632"/>
                </a:cubicBezTo>
                <a:lnTo>
                  <a:pt x="321148" y="390632"/>
                </a:lnTo>
                <a:cubicBezTo>
                  <a:pt x="407697" y="390632"/>
                  <a:pt x="472921" y="320321"/>
                  <a:pt x="472921" y="229921"/>
                </a:cubicBezTo>
                <a:lnTo>
                  <a:pt x="467904" y="236198"/>
                </a:lnTo>
                <a:cubicBezTo>
                  <a:pt x="462887" y="239965"/>
                  <a:pt x="456615" y="239965"/>
                  <a:pt x="451598" y="236198"/>
                </a:cubicBezTo>
                <a:cubicBezTo>
                  <a:pt x="447835" y="231176"/>
                  <a:pt x="447835" y="224898"/>
                  <a:pt x="451598" y="221132"/>
                </a:cubicBezTo>
                <a:close/>
                <a:moveTo>
                  <a:pt x="238320" y="192254"/>
                </a:moveTo>
                <a:cubicBezTo>
                  <a:pt x="244584" y="192254"/>
                  <a:pt x="248342" y="197265"/>
                  <a:pt x="248342" y="203530"/>
                </a:cubicBezTo>
                <a:lnTo>
                  <a:pt x="248342" y="217311"/>
                </a:lnTo>
                <a:lnTo>
                  <a:pt x="262124" y="217311"/>
                </a:lnTo>
                <a:cubicBezTo>
                  <a:pt x="268388" y="217311"/>
                  <a:pt x="273399" y="222322"/>
                  <a:pt x="273399" y="227334"/>
                </a:cubicBezTo>
                <a:cubicBezTo>
                  <a:pt x="273399" y="233598"/>
                  <a:pt x="268388" y="238609"/>
                  <a:pt x="262124" y="238609"/>
                </a:cubicBezTo>
                <a:lnTo>
                  <a:pt x="248342" y="238609"/>
                </a:lnTo>
                <a:lnTo>
                  <a:pt x="248342" y="252390"/>
                </a:lnTo>
                <a:cubicBezTo>
                  <a:pt x="248342" y="257402"/>
                  <a:pt x="244584" y="262413"/>
                  <a:pt x="238320" y="262413"/>
                </a:cubicBezTo>
                <a:cubicBezTo>
                  <a:pt x="232055" y="262413"/>
                  <a:pt x="228297" y="257402"/>
                  <a:pt x="228297" y="252390"/>
                </a:cubicBezTo>
                <a:lnTo>
                  <a:pt x="228297" y="238609"/>
                </a:lnTo>
                <a:lnTo>
                  <a:pt x="213263" y="238609"/>
                </a:lnTo>
                <a:cubicBezTo>
                  <a:pt x="208251" y="238609"/>
                  <a:pt x="203240" y="233598"/>
                  <a:pt x="203240" y="227334"/>
                </a:cubicBezTo>
                <a:cubicBezTo>
                  <a:pt x="203240" y="222322"/>
                  <a:pt x="208251" y="217311"/>
                  <a:pt x="213263" y="217311"/>
                </a:cubicBezTo>
                <a:lnTo>
                  <a:pt x="228297" y="217311"/>
                </a:lnTo>
                <a:lnTo>
                  <a:pt x="228297" y="203530"/>
                </a:lnTo>
                <a:cubicBezTo>
                  <a:pt x="228297" y="197265"/>
                  <a:pt x="232055" y="192254"/>
                  <a:pt x="238320" y="192254"/>
                </a:cubicBezTo>
                <a:close/>
                <a:moveTo>
                  <a:pt x="141749" y="192254"/>
                </a:moveTo>
                <a:cubicBezTo>
                  <a:pt x="147946" y="192254"/>
                  <a:pt x="152904" y="197231"/>
                  <a:pt x="152904" y="203451"/>
                </a:cubicBezTo>
                <a:lnTo>
                  <a:pt x="152904" y="460992"/>
                </a:lnTo>
                <a:lnTo>
                  <a:pt x="604067" y="460992"/>
                </a:lnTo>
                <a:cubicBezTo>
                  <a:pt x="609025" y="460992"/>
                  <a:pt x="613983" y="465969"/>
                  <a:pt x="613983" y="470945"/>
                </a:cubicBezTo>
                <a:cubicBezTo>
                  <a:pt x="613983" y="477166"/>
                  <a:pt x="609025" y="482143"/>
                  <a:pt x="604067" y="482143"/>
                </a:cubicBezTo>
                <a:lnTo>
                  <a:pt x="141749" y="482143"/>
                </a:lnTo>
                <a:cubicBezTo>
                  <a:pt x="135551" y="482143"/>
                  <a:pt x="131833" y="477166"/>
                  <a:pt x="131833" y="470945"/>
                </a:cubicBezTo>
                <a:lnTo>
                  <a:pt x="131833" y="203451"/>
                </a:lnTo>
                <a:cubicBezTo>
                  <a:pt x="131833" y="197231"/>
                  <a:pt x="135551" y="192254"/>
                  <a:pt x="141749" y="192254"/>
                </a:cubicBezTo>
                <a:close/>
                <a:moveTo>
                  <a:pt x="79740" y="141802"/>
                </a:moveTo>
                <a:lnTo>
                  <a:pt x="79740" y="536111"/>
                </a:lnTo>
                <a:lnTo>
                  <a:pt x="670315" y="536111"/>
                </a:lnTo>
                <a:lnTo>
                  <a:pt x="670315" y="141802"/>
                </a:lnTo>
                <a:close/>
                <a:moveTo>
                  <a:pt x="58559" y="69657"/>
                </a:moveTo>
                <a:cubicBezTo>
                  <a:pt x="43608" y="69657"/>
                  <a:pt x="31148" y="80852"/>
                  <a:pt x="31148" y="95779"/>
                </a:cubicBezTo>
                <a:cubicBezTo>
                  <a:pt x="31148" y="110705"/>
                  <a:pt x="43608" y="121900"/>
                  <a:pt x="58559" y="121900"/>
                </a:cubicBezTo>
                <a:lnTo>
                  <a:pt x="59805" y="121900"/>
                </a:lnTo>
                <a:lnTo>
                  <a:pt x="690250" y="121900"/>
                </a:lnTo>
                <a:lnTo>
                  <a:pt x="692742" y="121900"/>
                </a:lnTo>
                <a:cubicBezTo>
                  <a:pt x="707693" y="121900"/>
                  <a:pt x="718907" y="110705"/>
                  <a:pt x="718907" y="95779"/>
                </a:cubicBezTo>
                <a:cubicBezTo>
                  <a:pt x="718907" y="80852"/>
                  <a:pt x="707693" y="69657"/>
                  <a:pt x="692742" y="69657"/>
                </a:cubicBezTo>
                <a:close/>
                <a:moveTo>
                  <a:pt x="375028" y="19902"/>
                </a:moveTo>
                <a:cubicBezTo>
                  <a:pt x="361322" y="19902"/>
                  <a:pt x="348863" y="32341"/>
                  <a:pt x="348863" y="47267"/>
                </a:cubicBezTo>
                <a:cubicBezTo>
                  <a:pt x="348863" y="47267"/>
                  <a:pt x="348863" y="47267"/>
                  <a:pt x="348863" y="48511"/>
                </a:cubicBezTo>
                <a:lnTo>
                  <a:pt x="401192" y="48511"/>
                </a:lnTo>
                <a:cubicBezTo>
                  <a:pt x="401192" y="47267"/>
                  <a:pt x="401192" y="47267"/>
                  <a:pt x="401192" y="47267"/>
                </a:cubicBezTo>
                <a:cubicBezTo>
                  <a:pt x="401192" y="32341"/>
                  <a:pt x="389979" y="19902"/>
                  <a:pt x="375028" y="19902"/>
                </a:cubicBezTo>
                <a:close/>
                <a:moveTo>
                  <a:pt x="375028" y="0"/>
                </a:moveTo>
                <a:cubicBezTo>
                  <a:pt x="401192" y="0"/>
                  <a:pt x="422373" y="21146"/>
                  <a:pt x="422373" y="47267"/>
                </a:cubicBezTo>
                <a:cubicBezTo>
                  <a:pt x="422373" y="47267"/>
                  <a:pt x="422373" y="47267"/>
                  <a:pt x="422373" y="48511"/>
                </a:cubicBezTo>
                <a:lnTo>
                  <a:pt x="692742" y="48511"/>
                </a:lnTo>
                <a:cubicBezTo>
                  <a:pt x="718907" y="48511"/>
                  <a:pt x="740088" y="69657"/>
                  <a:pt x="740088" y="95779"/>
                </a:cubicBezTo>
                <a:cubicBezTo>
                  <a:pt x="740088" y="121900"/>
                  <a:pt x="718907" y="141802"/>
                  <a:pt x="692742" y="141802"/>
                </a:cubicBezTo>
                <a:lnTo>
                  <a:pt x="690250" y="141802"/>
                </a:lnTo>
                <a:lnTo>
                  <a:pt x="690250" y="536111"/>
                </a:lnTo>
                <a:lnTo>
                  <a:pt x="740088" y="536111"/>
                </a:lnTo>
                <a:cubicBezTo>
                  <a:pt x="746317" y="536111"/>
                  <a:pt x="751301" y="541087"/>
                  <a:pt x="751301" y="546062"/>
                </a:cubicBezTo>
                <a:cubicBezTo>
                  <a:pt x="751301" y="552282"/>
                  <a:pt x="746317" y="556013"/>
                  <a:pt x="740088" y="556013"/>
                </a:cubicBezTo>
                <a:lnTo>
                  <a:pt x="690250" y="556013"/>
                </a:lnTo>
                <a:lnTo>
                  <a:pt x="492146" y="556013"/>
                </a:lnTo>
                <a:lnTo>
                  <a:pt x="538246" y="738863"/>
                </a:lnTo>
                <a:cubicBezTo>
                  <a:pt x="539492" y="745083"/>
                  <a:pt x="535754" y="750058"/>
                  <a:pt x="530770" y="751302"/>
                </a:cubicBezTo>
                <a:cubicBezTo>
                  <a:pt x="529524" y="751302"/>
                  <a:pt x="529524" y="751302"/>
                  <a:pt x="528278" y="751302"/>
                </a:cubicBezTo>
                <a:cubicBezTo>
                  <a:pt x="523294" y="751302"/>
                  <a:pt x="519556" y="748814"/>
                  <a:pt x="518311" y="743839"/>
                </a:cubicBezTo>
                <a:lnTo>
                  <a:pt x="470965" y="556013"/>
                </a:lnTo>
                <a:lnTo>
                  <a:pt x="274107" y="556013"/>
                </a:lnTo>
                <a:lnTo>
                  <a:pt x="226761" y="743839"/>
                </a:lnTo>
                <a:cubicBezTo>
                  <a:pt x="225515" y="748814"/>
                  <a:pt x="221777" y="751302"/>
                  <a:pt x="216793" y="751302"/>
                </a:cubicBezTo>
                <a:cubicBezTo>
                  <a:pt x="215547" y="751302"/>
                  <a:pt x="215547" y="751302"/>
                  <a:pt x="214301" y="751302"/>
                </a:cubicBezTo>
                <a:cubicBezTo>
                  <a:pt x="209318" y="750058"/>
                  <a:pt x="205580" y="745083"/>
                  <a:pt x="206826" y="738863"/>
                </a:cubicBezTo>
                <a:lnTo>
                  <a:pt x="252926" y="556013"/>
                </a:lnTo>
                <a:lnTo>
                  <a:pt x="59805" y="556013"/>
                </a:lnTo>
                <a:lnTo>
                  <a:pt x="9968" y="556013"/>
                </a:lnTo>
                <a:cubicBezTo>
                  <a:pt x="4984" y="556013"/>
                  <a:pt x="0" y="552282"/>
                  <a:pt x="0" y="546062"/>
                </a:cubicBezTo>
                <a:cubicBezTo>
                  <a:pt x="0" y="541087"/>
                  <a:pt x="4984" y="536111"/>
                  <a:pt x="9968" y="536111"/>
                </a:cubicBezTo>
                <a:lnTo>
                  <a:pt x="59805" y="536111"/>
                </a:lnTo>
                <a:lnTo>
                  <a:pt x="59805" y="141802"/>
                </a:lnTo>
                <a:lnTo>
                  <a:pt x="58559" y="141802"/>
                </a:lnTo>
                <a:cubicBezTo>
                  <a:pt x="32394" y="141802"/>
                  <a:pt x="11213" y="121900"/>
                  <a:pt x="11213" y="95779"/>
                </a:cubicBezTo>
                <a:cubicBezTo>
                  <a:pt x="11213" y="69657"/>
                  <a:pt x="32394" y="48511"/>
                  <a:pt x="58559" y="48511"/>
                </a:cubicBezTo>
                <a:lnTo>
                  <a:pt x="328928" y="48511"/>
                </a:lnTo>
                <a:cubicBezTo>
                  <a:pt x="328928" y="47267"/>
                  <a:pt x="328928" y="47267"/>
                  <a:pt x="328928" y="47267"/>
                </a:cubicBezTo>
                <a:cubicBezTo>
                  <a:pt x="328928" y="21146"/>
                  <a:pt x="348863" y="0"/>
                  <a:pt x="37502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09BE159F-FF48-9345-904A-9AC7FB071195}"/>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0852FFD0-2366-6844-AD9A-D1CD56104560}"/>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5595A76A-BEB0-2B43-ABCD-0F62434104E9}"/>
              </a:ext>
            </a:extLst>
          </p:cNvPr>
          <p:cNvSpPr txBox="1"/>
          <p:nvPr/>
        </p:nvSpPr>
        <p:spPr>
          <a:xfrm>
            <a:off x="1969753" y="2691122"/>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A264E52F-4587-AA4E-994D-0C0481F78501}"/>
              </a:ext>
            </a:extLst>
          </p:cNvPr>
          <p:cNvSpPr txBox="1"/>
          <p:nvPr/>
        </p:nvSpPr>
        <p:spPr>
          <a:xfrm>
            <a:off x="1969753" y="3060103"/>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A85C0738-8725-DA42-82C4-224898B07BB0}"/>
              </a:ext>
            </a:extLst>
          </p:cNvPr>
          <p:cNvSpPr txBox="1"/>
          <p:nvPr/>
        </p:nvSpPr>
        <p:spPr>
          <a:xfrm>
            <a:off x="808894" y="2849344"/>
            <a:ext cx="793981"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
        <p:nvSpPr>
          <p:cNvPr id="9" name="TextBox 8">
            <a:extLst>
              <a:ext uri="{FF2B5EF4-FFF2-40B4-BE49-F238E27FC236}">
                <a16:creationId xmlns:a16="http://schemas.microsoft.com/office/drawing/2014/main" id="{3261FCBF-5568-EB43-BA74-EC09A308DB11}"/>
              </a:ext>
            </a:extLst>
          </p:cNvPr>
          <p:cNvSpPr txBox="1"/>
          <p:nvPr/>
        </p:nvSpPr>
        <p:spPr>
          <a:xfrm>
            <a:off x="1969753" y="4477977"/>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MEASURE</a:t>
            </a:r>
          </a:p>
        </p:txBody>
      </p:sp>
      <p:sp>
        <p:nvSpPr>
          <p:cNvPr id="10" name="TextBox 9">
            <a:extLst>
              <a:ext uri="{FF2B5EF4-FFF2-40B4-BE49-F238E27FC236}">
                <a16:creationId xmlns:a16="http://schemas.microsoft.com/office/drawing/2014/main" id="{E5973A9E-55B4-274B-8524-0491B48F23F3}"/>
              </a:ext>
            </a:extLst>
          </p:cNvPr>
          <p:cNvSpPr txBox="1"/>
          <p:nvPr/>
        </p:nvSpPr>
        <p:spPr>
          <a:xfrm>
            <a:off x="1969753" y="4846958"/>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1" name="TextBox 10">
            <a:extLst>
              <a:ext uri="{FF2B5EF4-FFF2-40B4-BE49-F238E27FC236}">
                <a16:creationId xmlns:a16="http://schemas.microsoft.com/office/drawing/2014/main" id="{AFD9C7C9-6CE5-9442-B35D-C3C83F6BD81B}"/>
              </a:ext>
            </a:extLst>
          </p:cNvPr>
          <p:cNvSpPr txBox="1"/>
          <p:nvPr/>
        </p:nvSpPr>
        <p:spPr>
          <a:xfrm>
            <a:off x="808894" y="4636199"/>
            <a:ext cx="793981"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M</a:t>
            </a:r>
          </a:p>
        </p:txBody>
      </p:sp>
      <p:sp>
        <p:nvSpPr>
          <p:cNvPr id="12" name="TextBox 11">
            <a:extLst>
              <a:ext uri="{FF2B5EF4-FFF2-40B4-BE49-F238E27FC236}">
                <a16:creationId xmlns:a16="http://schemas.microsoft.com/office/drawing/2014/main" id="{77874C49-C268-C342-90E8-D0ABCE9C99E9}"/>
              </a:ext>
            </a:extLst>
          </p:cNvPr>
          <p:cNvSpPr txBox="1"/>
          <p:nvPr/>
        </p:nvSpPr>
        <p:spPr>
          <a:xfrm>
            <a:off x="7293416" y="1799501"/>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ANALYZE</a:t>
            </a:r>
          </a:p>
        </p:txBody>
      </p:sp>
      <p:sp>
        <p:nvSpPr>
          <p:cNvPr id="13" name="TextBox 12">
            <a:extLst>
              <a:ext uri="{FF2B5EF4-FFF2-40B4-BE49-F238E27FC236}">
                <a16:creationId xmlns:a16="http://schemas.microsoft.com/office/drawing/2014/main" id="{B5D7A895-50F2-A448-B1EA-D5586EE9E560}"/>
              </a:ext>
            </a:extLst>
          </p:cNvPr>
          <p:cNvSpPr txBox="1"/>
          <p:nvPr/>
        </p:nvSpPr>
        <p:spPr>
          <a:xfrm>
            <a:off x="7293416" y="2168482"/>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EF0FA397-AAFE-2148-AE7E-67247F304207}"/>
              </a:ext>
            </a:extLst>
          </p:cNvPr>
          <p:cNvSpPr txBox="1"/>
          <p:nvPr/>
        </p:nvSpPr>
        <p:spPr>
          <a:xfrm>
            <a:off x="6199793" y="1948757"/>
            <a:ext cx="793981"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A</a:t>
            </a:r>
          </a:p>
        </p:txBody>
      </p:sp>
      <p:sp>
        <p:nvSpPr>
          <p:cNvPr id="15" name="TextBox 14">
            <a:extLst>
              <a:ext uri="{FF2B5EF4-FFF2-40B4-BE49-F238E27FC236}">
                <a16:creationId xmlns:a16="http://schemas.microsoft.com/office/drawing/2014/main" id="{838750EB-DF3D-DE4D-9CAA-E7FDCAB959B7}"/>
              </a:ext>
            </a:extLst>
          </p:cNvPr>
          <p:cNvSpPr txBox="1"/>
          <p:nvPr/>
        </p:nvSpPr>
        <p:spPr>
          <a:xfrm>
            <a:off x="7293416" y="3586356"/>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IMPROVE</a:t>
            </a:r>
          </a:p>
        </p:txBody>
      </p:sp>
      <p:sp>
        <p:nvSpPr>
          <p:cNvPr id="16" name="TextBox 15">
            <a:extLst>
              <a:ext uri="{FF2B5EF4-FFF2-40B4-BE49-F238E27FC236}">
                <a16:creationId xmlns:a16="http://schemas.microsoft.com/office/drawing/2014/main" id="{48287399-E4C4-DE49-AA55-FD2BEA44CFF5}"/>
              </a:ext>
            </a:extLst>
          </p:cNvPr>
          <p:cNvSpPr txBox="1"/>
          <p:nvPr/>
        </p:nvSpPr>
        <p:spPr>
          <a:xfrm>
            <a:off x="7293416" y="3955337"/>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7" name="TextBox 16">
            <a:extLst>
              <a:ext uri="{FF2B5EF4-FFF2-40B4-BE49-F238E27FC236}">
                <a16:creationId xmlns:a16="http://schemas.microsoft.com/office/drawing/2014/main" id="{D93C74D9-12FC-E54D-89AA-A9324B2FAEA8}"/>
              </a:ext>
            </a:extLst>
          </p:cNvPr>
          <p:cNvSpPr txBox="1"/>
          <p:nvPr/>
        </p:nvSpPr>
        <p:spPr>
          <a:xfrm>
            <a:off x="6199793" y="3735612"/>
            <a:ext cx="793981"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I</a:t>
            </a:r>
          </a:p>
        </p:txBody>
      </p:sp>
      <p:sp>
        <p:nvSpPr>
          <p:cNvPr id="18" name="TextBox 17">
            <a:extLst>
              <a:ext uri="{FF2B5EF4-FFF2-40B4-BE49-F238E27FC236}">
                <a16:creationId xmlns:a16="http://schemas.microsoft.com/office/drawing/2014/main" id="{618991B3-DE15-A64B-BB26-55F2901F43CA}"/>
              </a:ext>
            </a:extLst>
          </p:cNvPr>
          <p:cNvSpPr txBox="1"/>
          <p:nvPr/>
        </p:nvSpPr>
        <p:spPr>
          <a:xfrm>
            <a:off x="7293416" y="5371381"/>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CONTROL</a:t>
            </a:r>
          </a:p>
        </p:txBody>
      </p:sp>
      <p:sp>
        <p:nvSpPr>
          <p:cNvPr id="19" name="TextBox 18">
            <a:extLst>
              <a:ext uri="{FF2B5EF4-FFF2-40B4-BE49-F238E27FC236}">
                <a16:creationId xmlns:a16="http://schemas.microsoft.com/office/drawing/2014/main" id="{A0F14979-C170-7348-B2FB-B3649BD71AEF}"/>
              </a:ext>
            </a:extLst>
          </p:cNvPr>
          <p:cNvSpPr txBox="1"/>
          <p:nvPr/>
        </p:nvSpPr>
        <p:spPr>
          <a:xfrm>
            <a:off x="7293416" y="5740362"/>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20" name="TextBox 19">
            <a:extLst>
              <a:ext uri="{FF2B5EF4-FFF2-40B4-BE49-F238E27FC236}">
                <a16:creationId xmlns:a16="http://schemas.microsoft.com/office/drawing/2014/main" id="{D1F25BC7-3BB5-534A-A968-7F36CFA600F2}"/>
              </a:ext>
            </a:extLst>
          </p:cNvPr>
          <p:cNvSpPr txBox="1"/>
          <p:nvPr/>
        </p:nvSpPr>
        <p:spPr>
          <a:xfrm>
            <a:off x="6199793" y="5520638"/>
            <a:ext cx="793981"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C</a:t>
            </a:r>
          </a:p>
        </p:txBody>
      </p:sp>
    </p:spTree>
    <p:extLst>
      <p:ext uri="{BB962C8B-B14F-4D97-AF65-F5344CB8AC3E}">
        <p14:creationId xmlns:p14="http://schemas.microsoft.com/office/powerpoint/2010/main" val="4014153389"/>
      </p:ext>
    </p:extLst>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35">
            <a:extLst>
              <a:ext uri="{FF2B5EF4-FFF2-40B4-BE49-F238E27FC236}">
                <a16:creationId xmlns:a16="http://schemas.microsoft.com/office/drawing/2014/main" id="{43FAA732-D26A-BC41-8C78-3A6475C54F7B}"/>
              </a:ext>
            </a:extLst>
          </p:cNvPr>
          <p:cNvGrpSpPr/>
          <p:nvPr/>
        </p:nvGrpSpPr>
        <p:grpSpPr>
          <a:xfrm>
            <a:off x="797956" y="5186775"/>
            <a:ext cx="5141492" cy="1142554"/>
            <a:chOff x="1592736" y="10373550"/>
            <a:chExt cx="10282983" cy="2285107"/>
          </a:xfrm>
        </p:grpSpPr>
        <p:sp>
          <p:nvSpPr>
            <p:cNvPr id="16" name="Freeform 69">
              <a:extLst>
                <a:ext uri="{FF2B5EF4-FFF2-40B4-BE49-F238E27FC236}">
                  <a16:creationId xmlns:a16="http://schemas.microsoft.com/office/drawing/2014/main" id="{36819258-8A6F-D640-81BB-F452E056D8B9}"/>
                </a:ext>
              </a:extLst>
            </p:cNvPr>
            <p:cNvSpPr>
              <a:spLocks noChangeArrowheads="1"/>
            </p:cNvSpPr>
            <p:nvPr/>
          </p:nvSpPr>
          <p:spPr bwMode="auto">
            <a:xfrm>
              <a:off x="11062748" y="10373550"/>
              <a:ext cx="812971" cy="2285107"/>
            </a:xfrm>
            <a:custGeom>
              <a:avLst/>
              <a:gdLst>
                <a:gd name="T0" fmla="*/ 0 w 652"/>
                <a:gd name="T1" fmla="*/ 0 h 1834"/>
                <a:gd name="T2" fmla="*/ 557 w 652"/>
                <a:gd name="T3" fmla="*/ 712 h 1834"/>
                <a:gd name="T4" fmla="*/ 557 w 652"/>
                <a:gd name="T5" fmla="*/ 712 h 1834"/>
                <a:gd name="T6" fmla="*/ 557 w 652"/>
                <a:gd name="T7" fmla="*/ 1121 h 1834"/>
                <a:gd name="T8" fmla="*/ 0 w 652"/>
                <a:gd name="T9" fmla="*/ 1833 h 1834"/>
                <a:gd name="T10" fmla="*/ 0 w 652"/>
                <a:gd name="T11" fmla="*/ 0 h 1834"/>
              </a:gdLst>
              <a:ahLst/>
              <a:cxnLst>
                <a:cxn ang="0">
                  <a:pos x="T0" y="T1"/>
                </a:cxn>
                <a:cxn ang="0">
                  <a:pos x="T2" y="T3"/>
                </a:cxn>
                <a:cxn ang="0">
                  <a:pos x="T4" y="T5"/>
                </a:cxn>
                <a:cxn ang="0">
                  <a:pos x="T6" y="T7"/>
                </a:cxn>
                <a:cxn ang="0">
                  <a:pos x="T8" y="T9"/>
                </a:cxn>
                <a:cxn ang="0">
                  <a:pos x="T10" y="T11"/>
                </a:cxn>
              </a:cxnLst>
              <a:rect l="0" t="0" r="r" b="b"/>
              <a:pathLst>
                <a:path w="652" h="1834">
                  <a:moveTo>
                    <a:pt x="0" y="0"/>
                  </a:moveTo>
                  <a:lnTo>
                    <a:pt x="557" y="712"/>
                  </a:lnTo>
                  <a:lnTo>
                    <a:pt x="557" y="712"/>
                  </a:lnTo>
                  <a:cubicBezTo>
                    <a:pt x="651" y="832"/>
                    <a:pt x="651" y="1001"/>
                    <a:pt x="557" y="1121"/>
                  </a:cubicBezTo>
                  <a:lnTo>
                    <a:pt x="0" y="1833"/>
                  </a:lnTo>
                  <a:lnTo>
                    <a:pt x="0" y="0"/>
                  </a:lnTo>
                </a:path>
              </a:pathLst>
            </a:custGeom>
            <a:solidFill>
              <a:schemeClr val="accent3"/>
            </a:solidFill>
            <a:ln>
              <a:noFill/>
            </a:ln>
            <a:effectLst/>
          </p:spPr>
          <p:txBody>
            <a:bodyPr wrap="none" anchor="ctr"/>
            <a:lstStyle/>
            <a:p>
              <a:endParaRPr lang="en-US" dirty="0">
                <a:latin typeface="Poppins" pitchFamily="2" charset="77"/>
              </a:endParaRPr>
            </a:p>
          </p:txBody>
        </p:sp>
        <p:sp>
          <p:nvSpPr>
            <p:cNvPr id="17" name="Freeform 70">
              <a:extLst>
                <a:ext uri="{FF2B5EF4-FFF2-40B4-BE49-F238E27FC236}">
                  <a16:creationId xmlns:a16="http://schemas.microsoft.com/office/drawing/2014/main" id="{670D36AE-AB63-F04E-B9EB-B549D2BCE042}"/>
                </a:ext>
              </a:extLst>
            </p:cNvPr>
            <p:cNvSpPr>
              <a:spLocks noChangeArrowheads="1"/>
            </p:cNvSpPr>
            <p:nvPr/>
          </p:nvSpPr>
          <p:spPr bwMode="auto">
            <a:xfrm>
              <a:off x="2735290" y="10373550"/>
              <a:ext cx="8327458" cy="2285107"/>
            </a:xfrm>
            <a:custGeom>
              <a:avLst/>
              <a:gdLst>
                <a:gd name="T0" fmla="*/ 0 w 6683"/>
                <a:gd name="T1" fmla="*/ 0 h 1834"/>
                <a:gd name="T2" fmla="*/ 0 w 6683"/>
                <a:gd name="T3" fmla="*/ 0 h 1834"/>
                <a:gd name="T4" fmla="*/ 916 w 6683"/>
                <a:gd name="T5" fmla="*/ 916 h 1834"/>
                <a:gd name="T6" fmla="*/ 916 w 6683"/>
                <a:gd name="T7" fmla="*/ 916 h 1834"/>
                <a:gd name="T8" fmla="*/ 0 w 6683"/>
                <a:gd name="T9" fmla="*/ 1833 h 1834"/>
                <a:gd name="T10" fmla="*/ 6682 w 6683"/>
                <a:gd name="T11" fmla="*/ 1833 h 1834"/>
                <a:gd name="T12" fmla="*/ 6682 w 6683"/>
                <a:gd name="T13" fmla="*/ 0 h 1834"/>
                <a:gd name="T14" fmla="*/ 0 w 6683"/>
                <a:gd name="T15" fmla="*/ 0 h 1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83" h="1834">
                  <a:moveTo>
                    <a:pt x="0" y="0"/>
                  </a:moveTo>
                  <a:lnTo>
                    <a:pt x="0" y="0"/>
                  </a:lnTo>
                  <a:cubicBezTo>
                    <a:pt x="506" y="0"/>
                    <a:pt x="916" y="411"/>
                    <a:pt x="916" y="916"/>
                  </a:cubicBezTo>
                  <a:lnTo>
                    <a:pt x="916" y="916"/>
                  </a:lnTo>
                  <a:cubicBezTo>
                    <a:pt x="916" y="1423"/>
                    <a:pt x="506" y="1833"/>
                    <a:pt x="0" y="1833"/>
                  </a:cubicBezTo>
                  <a:lnTo>
                    <a:pt x="6682" y="1833"/>
                  </a:lnTo>
                  <a:lnTo>
                    <a:pt x="6682" y="0"/>
                  </a:lnTo>
                  <a:lnTo>
                    <a:pt x="0" y="0"/>
                  </a:lnTo>
                </a:path>
              </a:pathLst>
            </a:custGeom>
            <a:solidFill>
              <a:schemeClr val="accent6">
                <a:alpha val="25000"/>
              </a:schemeClr>
            </a:solidFill>
            <a:ln>
              <a:noFill/>
            </a:ln>
            <a:effectLst/>
          </p:spPr>
          <p:txBody>
            <a:bodyPr wrap="none" anchor="ctr"/>
            <a:lstStyle/>
            <a:p>
              <a:endParaRPr lang="en-US" dirty="0">
                <a:latin typeface="Poppins" pitchFamily="2" charset="77"/>
              </a:endParaRPr>
            </a:p>
          </p:txBody>
        </p:sp>
        <p:sp>
          <p:nvSpPr>
            <p:cNvPr id="18" name="Freeform 71">
              <a:extLst>
                <a:ext uri="{FF2B5EF4-FFF2-40B4-BE49-F238E27FC236}">
                  <a16:creationId xmlns:a16="http://schemas.microsoft.com/office/drawing/2014/main" id="{62E9BA50-3115-3744-BD35-0CFD7FC6405F}"/>
                </a:ext>
              </a:extLst>
            </p:cNvPr>
            <p:cNvSpPr>
              <a:spLocks noChangeArrowheads="1"/>
            </p:cNvSpPr>
            <p:nvPr/>
          </p:nvSpPr>
          <p:spPr bwMode="auto">
            <a:xfrm>
              <a:off x="1592736" y="10373550"/>
              <a:ext cx="2285108" cy="2285107"/>
            </a:xfrm>
            <a:custGeom>
              <a:avLst/>
              <a:gdLst>
                <a:gd name="T0" fmla="*/ 917 w 1834"/>
                <a:gd name="T1" fmla="*/ 0 h 1834"/>
                <a:gd name="T2" fmla="*/ 917 w 1834"/>
                <a:gd name="T3" fmla="*/ 0 h 1834"/>
                <a:gd name="T4" fmla="*/ 0 w 1834"/>
                <a:gd name="T5" fmla="*/ 916 h 1834"/>
                <a:gd name="T6" fmla="*/ 0 w 1834"/>
                <a:gd name="T7" fmla="*/ 916 h 1834"/>
                <a:gd name="T8" fmla="*/ 917 w 1834"/>
                <a:gd name="T9" fmla="*/ 1833 h 1834"/>
                <a:gd name="T10" fmla="*/ 917 w 1834"/>
                <a:gd name="T11" fmla="*/ 1833 h 1834"/>
                <a:gd name="T12" fmla="*/ 1833 w 1834"/>
                <a:gd name="T13" fmla="*/ 916 h 1834"/>
                <a:gd name="T14" fmla="*/ 1833 w 1834"/>
                <a:gd name="T15" fmla="*/ 916 h 1834"/>
                <a:gd name="T16" fmla="*/ 917 w 1834"/>
                <a:gd name="T17" fmla="*/ 0 h 1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4" h="1834">
                  <a:moveTo>
                    <a:pt x="917" y="0"/>
                  </a:moveTo>
                  <a:lnTo>
                    <a:pt x="917" y="0"/>
                  </a:lnTo>
                  <a:cubicBezTo>
                    <a:pt x="411" y="0"/>
                    <a:pt x="0" y="411"/>
                    <a:pt x="0" y="916"/>
                  </a:cubicBezTo>
                  <a:lnTo>
                    <a:pt x="0" y="916"/>
                  </a:lnTo>
                  <a:cubicBezTo>
                    <a:pt x="0" y="1423"/>
                    <a:pt x="411" y="1833"/>
                    <a:pt x="917" y="1833"/>
                  </a:cubicBezTo>
                  <a:lnTo>
                    <a:pt x="917" y="1833"/>
                  </a:lnTo>
                  <a:cubicBezTo>
                    <a:pt x="1423" y="1833"/>
                    <a:pt x="1833" y="1423"/>
                    <a:pt x="1833" y="916"/>
                  </a:cubicBezTo>
                  <a:lnTo>
                    <a:pt x="1833" y="916"/>
                  </a:lnTo>
                  <a:cubicBezTo>
                    <a:pt x="1833" y="411"/>
                    <a:pt x="1423" y="0"/>
                    <a:pt x="917" y="0"/>
                  </a:cubicBezTo>
                </a:path>
              </a:pathLst>
            </a:custGeom>
            <a:solidFill>
              <a:schemeClr val="accent3"/>
            </a:solidFill>
            <a:ln>
              <a:noFill/>
            </a:ln>
            <a:effectLst/>
          </p:spPr>
          <p:txBody>
            <a:bodyPr wrap="none" anchor="ctr"/>
            <a:lstStyle/>
            <a:p>
              <a:endParaRPr lang="en-US" dirty="0">
                <a:latin typeface="Poppins" pitchFamily="2" charset="77"/>
              </a:endParaRPr>
            </a:p>
          </p:txBody>
        </p:sp>
      </p:grpSp>
      <p:sp>
        <p:nvSpPr>
          <p:cNvPr id="19" name="Freeform 18">
            <a:extLst>
              <a:ext uri="{FF2B5EF4-FFF2-40B4-BE49-F238E27FC236}">
                <a16:creationId xmlns:a16="http://schemas.microsoft.com/office/drawing/2014/main" id="{DFDC718A-0BFD-5C4D-9558-8BAA97CA39E3}"/>
              </a:ext>
            </a:extLst>
          </p:cNvPr>
          <p:cNvSpPr>
            <a:spLocks noChangeArrowheads="1"/>
          </p:cNvSpPr>
          <p:nvPr/>
        </p:nvSpPr>
        <p:spPr bwMode="auto">
          <a:xfrm>
            <a:off x="1108303" y="5497133"/>
            <a:ext cx="521593" cy="523961"/>
          </a:xfrm>
          <a:custGeom>
            <a:avLst/>
            <a:gdLst>
              <a:gd name="connsiteX0" fmla="*/ 760094 w 1043186"/>
              <a:gd name="connsiteY0" fmla="*/ 654952 h 1047922"/>
              <a:gd name="connsiteX1" fmla="*/ 651953 w 1043186"/>
              <a:gd name="connsiteY1" fmla="*/ 763486 h 1047922"/>
              <a:gd name="connsiteX2" fmla="*/ 884393 w 1043186"/>
              <a:gd name="connsiteY2" fmla="*/ 996774 h 1047922"/>
              <a:gd name="connsiteX3" fmla="*/ 992534 w 1043186"/>
              <a:gd name="connsiteY3" fmla="*/ 996774 h 1047922"/>
              <a:gd name="connsiteX4" fmla="*/ 992534 w 1043186"/>
              <a:gd name="connsiteY4" fmla="*/ 888239 h 1047922"/>
              <a:gd name="connsiteX5" fmla="*/ 683028 w 1043186"/>
              <a:gd name="connsiteY5" fmla="*/ 577605 h 1047922"/>
              <a:gd name="connsiteX6" fmla="*/ 574887 w 1043186"/>
              <a:gd name="connsiteY6" fmla="*/ 686140 h 1047922"/>
              <a:gd name="connsiteX7" fmla="*/ 632065 w 1043186"/>
              <a:gd name="connsiteY7" fmla="*/ 743526 h 1047922"/>
              <a:gd name="connsiteX8" fmla="*/ 740206 w 1043186"/>
              <a:gd name="connsiteY8" fmla="*/ 634991 h 1047922"/>
              <a:gd name="connsiteX9" fmla="*/ 625850 w 1043186"/>
              <a:gd name="connsiteY9" fmla="*/ 520219 h 1047922"/>
              <a:gd name="connsiteX10" fmla="*/ 577373 w 1043186"/>
              <a:gd name="connsiteY10" fmla="*/ 580100 h 1047922"/>
              <a:gd name="connsiteX11" fmla="*/ 517709 w 1043186"/>
              <a:gd name="connsiteY11" fmla="*/ 628754 h 1047922"/>
              <a:gd name="connsiteX12" fmla="*/ 554999 w 1043186"/>
              <a:gd name="connsiteY12" fmla="*/ 666179 h 1047922"/>
              <a:gd name="connsiteX13" fmla="*/ 663140 w 1043186"/>
              <a:gd name="connsiteY13" fmla="*/ 557644 h 1047922"/>
              <a:gd name="connsiteX14" fmla="*/ 177011 w 1043186"/>
              <a:gd name="connsiteY14" fmla="*/ 233760 h 1047922"/>
              <a:gd name="connsiteX15" fmla="*/ 187550 w 1043186"/>
              <a:gd name="connsiteY15" fmla="*/ 234370 h 1047922"/>
              <a:gd name="connsiteX16" fmla="*/ 193937 w 1043186"/>
              <a:gd name="connsiteY16" fmla="*/ 253901 h 1047922"/>
              <a:gd name="connsiteX17" fmla="*/ 184995 w 1043186"/>
              <a:gd name="connsiteY17" fmla="*/ 270990 h 1047922"/>
              <a:gd name="connsiteX18" fmla="*/ 172220 w 1043186"/>
              <a:gd name="connsiteY18" fmla="*/ 327142 h 1047922"/>
              <a:gd name="connsiteX19" fmla="*/ 158168 w 1043186"/>
              <a:gd name="connsiteY19" fmla="*/ 339348 h 1047922"/>
              <a:gd name="connsiteX20" fmla="*/ 156891 w 1043186"/>
              <a:gd name="connsiteY20" fmla="*/ 339348 h 1047922"/>
              <a:gd name="connsiteX21" fmla="*/ 144117 w 1043186"/>
              <a:gd name="connsiteY21" fmla="*/ 324700 h 1047922"/>
              <a:gd name="connsiteX22" fmla="*/ 158168 w 1043186"/>
              <a:gd name="connsiteY22" fmla="*/ 260004 h 1047922"/>
              <a:gd name="connsiteX23" fmla="*/ 168388 w 1043186"/>
              <a:gd name="connsiteY23" fmla="*/ 240473 h 1047922"/>
              <a:gd name="connsiteX24" fmla="*/ 177011 w 1043186"/>
              <a:gd name="connsiteY24" fmla="*/ 233760 h 1047922"/>
              <a:gd name="connsiteX25" fmla="*/ 334947 w 1043186"/>
              <a:gd name="connsiteY25" fmla="*/ 142819 h 1047922"/>
              <a:gd name="connsiteX26" fmla="*/ 417254 w 1043186"/>
              <a:gd name="connsiteY26" fmla="*/ 157576 h 1047922"/>
              <a:gd name="connsiteX27" fmla="*/ 424737 w 1043186"/>
              <a:gd name="connsiteY27" fmla="*/ 174793 h 1047922"/>
              <a:gd name="connsiteX28" fmla="*/ 407278 w 1043186"/>
              <a:gd name="connsiteY28" fmla="*/ 182172 h 1047922"/>
              <a:gd name="connsiteX29" fmla="*/ 336195 w 1043186"/>
              <a:gd name="connsiteY29" fmla="*/ 169874 h 1047922"/>
              <a:gd name="connsiteX30" fmla="*/ 223958 w 1043186"/>
              <a:gd name="connsiteY30" fmla="*/ 219065 h 1047922"/>
              <a:gd name="connsiteX31" fmla="*/ 213981 w 1043186"/>
              <a:gd name="connsiteY31" fmla="*/ 223984 h 1047922"/>
              <a:gd name="connsiteX32" fmla="*/ 204005 w 1043186"/>
              <a:gd name="connsiteY32" fmla="*/ 219065 h 1047922"/>
              <a:gd name="connsiteX33" fmla="*/ 204005 w 1043186"/>
              <a:gd name="connsiteY33" fmla="*/ 200618 h 1047922"/>
              <a:gd name="connsiteX34" fmla="*/ 334947 w 1043186"/>
              <a:gd name="connsiteY34" fmla="*/ 142819 h 1047922"/>
              <a:gd name="connsiteX35" fmla="*/ 343334 w 1043186"/>
              <a:gd name="connsiteY35" fmla="*/ 87912 h 1047922"/>
              <a:gd name="connsiteX36" fmla="*/ 165913 w 1043186"/>
              <a:gd name="connsiteY36" fmla="*/ 160386 h 1047922"/>
              <a:gd name="connsiteX37" fmla="*/ 165913 w 1043186"/>
              <a:gd name="connsiteY37" fmla="*/ 512758 h 1047922"/>
              <a:gd name="connsiteX38" fmla="*/ 205449 w 1043186"/>
              <a:gd name="connsiteY38" fmla="*/ 545149 h 1047922"/>
              <a:gd name="connsiteX39" fmla="*/ 244102 w 1043186"/>
              <a:gd name="connsiteY39" fmla="*/ 565636 h 1047922"/>
              <a:gd name="connsiteX40" fmla="*/ 249099 w 1043186"/>
              <a:gd name="connsiteY40" fmla="*/ 568285 h 1047922"/>
              <a:gd name="connsiteX41" fmla="*/ 390825 w 1043186"/>
              <a:gd name="connsiteY41" fmla="*/ 582166 h 1047922"/>
              <a:gd name="connsiteX42" fmla="*/ 420377 w 1043186"/>
              <a:gd name="connsiteY42" fmla="*/ 573286 h 1047922"/>
              <a:gd name="connsiteX43" fmla="*/ 437022 w 1043186"/>
              <a:gd name="connsiteY43" fmla="*/ 568285 h 1047922"/>
              <a:gd name="connsiteX44" fmla="*/ 519505 w 1043186"/>
              <a:gd name="connsiteY44" fmla="*/ 512758 h 1047922"/>
              <a:gd name="connsiteX45" fmla="*/ 519505 w 1043186"/>
              <a:gd name="connsiteY45" fmla="*/ 160386 h 1047922"/>
              <a:gd name="connsiteX46" fmla="*/ 343334 w 1043186"/>
              <a:gd name="connsiteY46" fmla="*/ 87912 h 1047922"/>
              <a:gd name="connsiteX47" fmla="*/ 343334 w 1043186"/>
              <a:gd name="connsiteY47" fmla="*/ 60422 h 1047922"/>
              <a:gd name="connsiteX48" fmla="*/ 538246 w 1043186"/>
              <a:gd name="connsiteY48" fmla="*/ 140393 h 1047922"/>
              <a:gd name="connsiteX49" fmla="*/ 538246 w 1043186"/>
              <a:gd name="connsiteY49" fmla="*/ 532751 h 1047922"/>
              <a:gd name="connsiteX50" fmla="*/ 495141 w 1043186"/>
              <a:gd name="connsiteY50" fmla="*/ 568636 h 1047922"/>
              <a:gd name="connsiteX51" fmla="*/ 481379 w 1043186"/>
              <a:gd name="connsiteY51" fmla="*/ 575934 h 1047922"/>
              <a:gd name="connsiteX52" fmla="*/ 447350 w 1043186"/>
              <a:gd name="connsiteY52" fmla="*/ 593979 h 1047922"/>
              <a:gd name="connsiteX53" fmla="*/ 343334 w 1043186"/>
              <a:gd name="connsiteY53" fmla="*/ 613971 h 1047922"/>
              <a:gd name="connsiteX54" fmla="*/ 190472 w 1043186"/>
              <a:gd name="connsiteY54" fmla="*/ 568636 h 1047922"/>
              <a:gd name="connsiteX55" fmla="*/ 183688 w 1043186"/>
              <a:gd name="connsiteY55" fmla="*/ 563014 h 1047922"/>
              <a:gd name="connsiteX56" fmla="*/ 147171 w 1043186"/>
              <a:gd name="connsiteY56" fmla="*/ 532751 h 1047922"/>
              <a:gd name="connsiteX57" fmla="*/ 147171 w 1043186"/>
              <a:gd name="connsiteY57" fmla="*/ 140393 h 1047922"/>
              <a:gd name="connsiteX58" fmla="*/ 343334 w 1043186"/>
              <a:gd name="connsiteY58" fmla="*/ 60422 h 1047922"/>
              <a:gd name="connsiteX59" fmla="*/ 338717 w 1043186"/>
              <a:gd name="connsiteY59" fmla="*/ 27446 h 1047922"/>
              <a:gd name="connsiteX60" fmla="*/ 117464 w 1043186"/>
              <a:gd name="connsiteY60" fmla="*/ 119763 h 1047922"/>
              <a:gd name="connsiteX61" fmla="*/ 117464 w 1043186"/>
              <a:gd name="connsiteY61" fmla="*/ 560140 h 1047922"/>
              <a:gd name="connsiteX62" fmla="*/ 338717 w 1043186"/>
              <a:gd name="connsiteY62" fmla="*/ 652456 h 1047922"/>
              <a:gd name="connsiteX63" fmla="*/ 510892 w 1043186"/>
              <a:gd name="connsiteY63" fmla="*/ 599827 h 1047922"/>
              <a:gd name="connsiteX64" fmla="*/ 536792 w 1043186"/>
              <a:gd name="connsiteY64" fmla="*/ 578339 h 1047922"/>
              <a:gd name="connsiteX65" fmla="*/ 558728 w 1043186"/>
              <a:gd name="connsiteY65" fmla="*/ 560140 h 1047922"/>
              <a:gd name="connsiteX66" fmla="*/ 558728 w 1043186"/>
              <a:gd name="connsiteY66" fmla="*/ 119763 h 1047922"/>
              <a:gd name="connsiteX67" fmla="*/ 338717 w 1043186"/>
              <a:gd name="connsiteY67" fmla="*/ 27446 h 1047922"/>
              <a:gd name="connsiteX68" fmla="*/ 338717 w 1043186"/>
              <a:gd name="connsiteY68" fmla="*/ 0 h 1047922"/>
              <a:gd name="connsiteX69" fmla="*/ 577373 w 1043186"/>
              <a:gd name="connsiteY69" fmla="*/ 99802 h 1047922"/>
              <a:gd name="connsiteX70" fmla="*/ 639523 w 1043186"/>
              <a:gd name="connsiteY70" fmla="*/ 495268 h 1047922"/>
              <a:gd name="connsiteX71" fmla="*/ 1012422 w 1043186"/>
              <a:gd name="connsiteY71" fmla="*/ 868279 h 1047922"/>
              <a:gd name="connsiteX72" fmla="*/ 1012422 w 1043186"/>
              <a:gd name="connsiteY72" fmla="*/ 1016734 h 1047922"/>
              <a:gd name="connsiteX73" fmla="*/ 939085 w 1043186"/>
              <a:gd name="connsiteY73" fmla="*/ 1047922 h 1047922"/>
              <a:gd name="connsiteX74" fmla="*/ 864506 w 1043186"/>
              <a:gd name="connsiteY74" fmla="*/ 1016734 h 1047922"/>
              <a:gd name="connsiteX75" fmla="*/ 492849 w 1043186"/>
              <a:gd name="connsiteY75" fmla="*/ 643724 h 1047922"/>
              <a:gd name="connsiteX76" fmla="*/ 338717 w 1043186"/>
              <a:gd name="connsiteY76" fmla="*/ 679902 h 1047922"/>
              <a:gd name="connsiteX77" fmla="*/ 98819 w 1043186"/>
              <a:gd name="connsiteY77" fmla="*/ 580100 h 1047922"/>
              <a:gd name="connsiteX78" fmla="*/ 98819 w 1043186"/>
              <a:gd name="connsiteY78" fmla="*/ 99802 h 1047922"/>
              <a:gd name="connsiteX79" fmla="*/ 338717 w 1043186"/>
              <a:gd name="connsiteY79" fmla="*/ 0 h 104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1043186" h="1047922">
                <a:moveTo>
                  <a:pt x="760094" y="654952"/>
                </a:moveTo>
                <a:lnTo>
                  <a:pt x="651953" y="763486"/>
                </a:lnTo>
                <a:lnTo>
                  <a:pt x="884393" y="996774"/>
                </a:lnTo>
                <a:cubicBezTo>
                  <a:pt x="914225" y="1026714"/>
                  <a:pt x="962702" y="1026714"/>
                  <a:pt x="992534" y="996774"/>
                </a:cubicBezTo>
                <a:cubicBezTo>
                  <a:pt x="1023609" y="966833"/>
                  <a:pt x="1023609" y="918180"/>
                  <a:pt x="992534" y="888239"/>
                </a:cubicBezTo>
                <a:close/>
                <a:moveTo>
                  <a:pt x="683028" y="577605"/>
                </a:moveTo>
                <a:lnTo>
                  <a:pt x="574887" y="686140"/>
                </a:lnTo>
                <a:lnTo>
                  <a:pt x="632065" y="743526"/>
                </a:lnTo>
                <a:lnTo>
                  <a:pt x="740206" y="634991"/>
                </a:lnTo>
                <a:close/>
                <a:moveTo>
                  <a:pt x="625850" y="520219"/>
                </a:moveTo>
                <a:cubicBezTo>
                  <a:pt x="612177" y="541427"/>
                  <a:pt x="597261" y="561387"/>
                  <a:pt x="577373" y="580100"/>
                </a:cubicBezTo>
                <a:cubicBezTo>
                  <a:pt x="559971" y="598813"/>
                  <a:pt x="540083" y="615031"/>
                  <a:pt x="517709" y="628754"/>
                </a:cubicBezTo>
                <a:lnTo>
                  <a:pt x="554999" y="666179"/>
                </a:lnTo>
                <a:lnTo>
                  <a:pt x="663140" y="557644"/>
                </a:lnTo>
                <a:close/>
                <a:moveTo>
                  <a:pt x="177011" y="233760"/>
                </a:moveTo>
                <a:cubicBezTo>
                  <a:pt x="180524" y="232539"/>
                  <a:pt x="184356" y="232539"/>
                  <a:pt x="187550" y="234370"/>
                </a:cubicBezTo>
                <a:cubicBezTo>
                  <a:pt x="193937" y="238032"/>
                  <a:pt x="196492" y="246577"/>
                  <a:pt x="193937" y="253901"/>
                </a:cubicBezTo>
                <a:cubicBezTo>
                  <a:pt x="190104" y="258784"/>
                  <a:pt x="187550" y="264887"/>
                  <a:pt x="184995" y="270990"/>
                </a:cubicBezTo>
                <a:cubicBezTo>
                  <a:pt x="177330" y="288080"/>
                  <a:pt x="172220" y="307611"/>
                  <a:pt x="172220" y="327142"/>
                </a:cubicBezTo>
                <a:cubicBezTo>
                  <a:pt x="172220" y="334466"/>
                  <a:pt x="165833" y="339348"/>
                  <a:pt x="158168" y="339348"/>
                </a:cubicBezTo>
                <a:lnTo>
                  <a:pt x="156891" y="339348"/>
                </a:lnTo>
                <a:cubicBezTo>
                  <a:pt x="149226" y="339348"/>
                  <a:pt x="142839" y="332024"/>
                  <a:pt x="144117" y="324700"/>
                </a:cubicBezTo>
                <a:cubicBezTo>
                  <a:pt x="144117" y="302728"/>
                  <a:pt x="150504" y="280756"/>
                  <a:pt x="158168" y="260004"/>
                </a:cubicBezTo>
                <a:cubicBezTo>
                  <a:pt x="162001" y="253901"/>
                  <a:pt x="164556" y="246577"/>
                  <a:pt x="168388" y="240473"/>
                </a:cubicBezTo>
                <a:cubicBezTo>
                  <a:pt x="170304" y="237422"/>
                  <a:pt x="173498" y="234980"/>
                  <a:pt x="177011" y="233760"/>
                </a:cubicBezTo>
                <a:close/>
                <a:moveTo>
                  <a:pt x="334947" y="142819"/>
                </a:moveTo>
                <a:cubicBezTo>
                  <a:pt x="362383" y="142819"/>
                  <a:pt x="391066" y="146508"/>
                  <a:pt x="417254" y="157576"/>
                </a:cubicBezTo>
                <a:cubicBezTo>
                  <a:pt x="423490" y="160036"/>
                  <a:pt x="427231" y="168644"/>
                  <a:pt x="424737" y="174793"/>
                </a:cubicBezTo>
                <a:cubicBezTo>
                  <a:pt x="422243" y="182172"/>
                  <a:pt x="414760" y="185861"/>
                  <a:pt x="407278" y="182172"/>
                </a:cubicBezTo>
                <a:cubicBezTo>
                  <a:pt x="384830" y="173563"/>
                  <a:pt x="359889" y="169874"/>
                  <a:pt x="336195" y="169874"/>
                </a:cubicBezTo>
                <a:cubicBezTo>
                  <a:pt x="293794" y="172334"/>
                  <a:pt x="252640" y="189550"/>
                  <a:pt x="223958" y="219065"/>
                </a:cubicBezTo>
                <a:cubicBezTo>
                  <a:pt x="220216" y="221525"/>
                  <a:pt x="217722" y="223984"/>
                  <a:pt x="213981" y="223984"/>
                </a:cubicBezTo>
                <a:cubicBezTo>
                  <a:pt x="210240" y="223984"/>
                  <a:pt x="206499" y="221525"/>
                  <a:pt x="204005" y="219065"/>
                </a:cubicBezTo>
                <a:cubicBezTo>
                  <a:pt x="197769" y="214146"/>
                  <a:pt x="197769" y="205538"/>
                  <a:pt x="204005" y="200618"/>
                </a:cubicBezTo>
                <a:cubicBezTo>
                  <a:pt x="238923" y="166185"/>
                  <a:pt x="285064" y="145279"/>
                  <a:pt x="334947" y="142819"/>
                </a:cubicBezTo>
                <a:close/>
                <a:moveTo>
                  <a:pt x="343334" y="87912"/>
                </a:moveTo>
                <a:cubicBezTo>
                  <a:pt x="275864" y="87912"/>
                  <a:pt x="213392" y="112903"/>
                  <a:pt x="165913" y="160386"/>
                </a:cubicBezTo>
                <a:cubicBezTo>
                  <a:pt x="69706" y="257850"/>
                  <a:pt x="69706" y="416543"/>
                  <a:pt x="165913" y="512758"/>
                </a:cubicBezTo>
                <a:cubicBezTo>
                  <a:pt x="178251" y="525097"/>
                  <a:pt x="191507" y="535894"/>
                  <a:pt x="205449" y="545149"/>
                </a:cubicBezTo>
                <a:lnTo>
                  <a:pt x="244102" y="565636"/>
                </a:lnTo>
                <a:lnTo>
                  <a:pt x="249099" y="568285"/>
                </a:lnTo>
                <a:cubicBezTo>
                  <a:pt x="294342" y="586793"/>
                  <a:pt x="343670" y="591421"/>
                  <a:pt x="390825" y="582166"/>
                </a:cubicBezTo>
                <a:lnTo>
                  <a:pt x="420377" y="573286"/>
                </a:lnTo>
                <a:lnTo>
                  <a:pt x="437022" y="568285"/>
                </a:lnTo>
                <a:cubicBezTo>
                  <a:pt x="467028" y="555945"/>
                  <a:pt x="495141" y="537437"/>
                  <a:pt x="519505" y="512758"/>
                </a:cubicBezTo>
                <a:cubicBezTo>
                  <a:pt x="616961" y="416543"/>
                  <a:pt x="616961" y="257850"/>
                  <a:pt x="519505" y="160386"/>
                </a:cubicBezTo>
                <a:cubicBezTo>
                  <a:pt x="472026" y="112903"/>
                  <a:pt x="409554" y="87912"/>
                  <a:pt x="343334" y="87912"/>
                </a:cubicBezTo>
                <a:close/>
                <a:moveTo>
                  <a:pt x="343334" y="60422"/>
                </a:moveTo>
                <a:cubicBezTo>
                  <a:pt x="417051" y="60422"/>
                  <a:pt x="487019" y="89162"/>
                  <a:pt x="538246" y="140393"/>
                </a:cubicBezTo>
                <a:cubicBezTo>
                  <a:pt x="646948" y="249104"/>
                  <a:pt x="646948" y="425290"/>
                  <a:pt x="538246" y="532751"/>
                </a:cubicBezTo>
                <a:cubicBezTo>
                  <a:pt x="524815" y="546496"/>
                  <a:pt x="510368" y="558445"/>
                  <a:pt x="495141" y="568636"/>
                </a:cubicBezTo>
                <a:lnTo>
                  <a:pt x="481379" y="575934"/>
                </a:lnTo>
                <a:lnTo>
                  <a:pt x="447350" y="593979"/>
                </a:lnTo>
                <a:cubicBezTo>
                  <a:pt x="414239" y="607411"/>
                  <a:pt x="378943" y="613971"/>
                  <a:pt x="343334" y="613971"/>
                </a:cubicBezTo>
                <a:cubicBezTo>
                  <a:pt x="289920" y="613971"/>
                  <a:pt x="236506" y="599211"/>
                  <a:pt x="190472" y="568636"/>
                </a:cubicBezTo>
                <a:lnTo>
                  <a:pt x="183688" y="563014"/>
                </a:lnTo>
                <a:lnTo>
                  <a:pt x="147171" y="532751"/>
                </a:lnTo>
                <a:cubicBezTo>
                  <a:pt x="38470" y="425290"/>
                  <a:pt x="38470" y="249104"/>
                  <a:pt x="147171" y="140393"/>
                </a:cubicBezTo>
                <a:cubicBezTo>
                  <a:pt x="199648" y="89162"/>
                  <a:pt x="268367" y="60422"/>
                  <a:pt x="343334" y="60422"/>
                </a:cubicBezTo>
                <a:close/>
                <a:moveTo>
                  <a:pt x="338717" y="27446"/>
                </a:moveTo>
                <a:cubicBezTo>
                  <a:pt x="255437" y="27446"/>
                  <a:pt x="177128" y="59881"/>
                  <a:pt x="117464" y="119763"/>
                </a:cubicBezTo>
                <a:cubicBezTo>
                  <a:pt x="-3107" y="240773"/>
                  <a:pt x="-3107" y="439129"/>
                  <a:pt x="117464" y="560140"/>
                </a:cubicBezTo>
                <a:cubicBezTo>
                  <a:pt x="177128" y="620021"/>
                  <a:pt x="255437" y="652456"/>
                  <a:pt x="338717" y="652456"/>
                </a:cubicBezTo>
                <a:cubicBezTo>
                  <a:pt x="401178" y="652456"/>
                  <a:pt x="460143" y="634211"/>
                  <a:pt x="510892" y="599827"/>
                </a:cubicBezTo>
                <a:lnTo>
                  <a:pt x="536792" y="578339"/>
                </a:lnTo>
                <a:lnTo>
                  <a:pt x="558728" y="560140"/>
                </a:lnTo>
                <a:cubicBezTo>
                  <a:pt x="680542" y="439129"/>
                  <a:pt x="680542" y="240773"/>
                  <a:pt x="558728" y="119763"/>
                </a:cubicBezTo>
                <a:cubicBezTo>
                  <a:pt x="499064" y="59881"/>
                  <a:pt x="421998" y="27446"/>
                  <a:pt x="338717" y="27446"/>
                </a:cubicBezTo>
                <a:close/>
                <a:moveTo>
                  <a:pt x="338717" y="0"/>
                </a:moveTo>
                <a:cubicBezTo>
                  <a:pt x="428213" y="0"/>
                  <a:pt x="513980" y="34931"/>
                  <a:pt x="577373" y="99802"/>
                </a:cubicBezTo>
                <a:cubicBezTo>
                  <a:pt x="684271" y="205842"/>
                  <a:pt x="705402" y="366773"/>
                  <a:pt x="639523" y="495268"/>
                </a:cubicBezTo>
                <a:lnTo>
                  <a:pt x="1012422" y="868279"/>
                </a:lnTo>
                <a:cubicBezTo>
                  <a:pt x="1053441" y="909447"/>
                  <a:pt x="1053441" y="975566"/>
                  <a:pt x="1012422" y="1016734"/>
                </a:cubicBezTo>
                <a:cubicBezTo>
                  <a:pt x="992534" y="1036695"/>
                  <a:pt x="966431" y="1047922"/>
                  <a:pt x="939085" y="1047922"/>
                </a:cubicBezTo>
                <a:cubicBezTo>
                  <a:pt x="911739" y="1047922"/>
                  <a:pt x="884393" y="1036695"/>
                  <a:pt x="864506" y="1016734"/>
                </a:cubicBezTo>
                <a:lnTo>
                  <a:pt x="492849" y="643724"/>
                </a:lnTo>
                <a:cubicBezTo>
                  <a:pt x="445615" y="667427"/>
                  <a:pt x="393409" y="679902"/>
                  <a:pt x="338717" y="679902"/>
                </a:cubicBezTo>
                <a:cubicBezTo>
                  <a:pt x="247979" y="679902"/>
                  <a:pt x="162212" y="644971"/>
                  <a:pt x="98819" y="580100"/>
                </a:cubicBezTo>
                <a:cubicBezTo>
                  <a:pt x="-32939" y="447862"/>
                  <a:pt x="-32939" y="232040"/>
                  <a:pt x="98819" y="99802"/>
                </a:cubicBezTo>
                <a:cubicBezTo>
                  <a:pt x="162212" y="34931"/>
                  <a:pt x="247979" y="0"/>
                  <a:pt x="33871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grpSp>
        <p:nvGrpSpPr>
          <p:cNvPr id="38" name="Group 37">
            <a:extLst>
              <a:ext uri="{FF2B5EF4-FFF2-40B4-BE49-F238E27FC236}">
                <a16:creationId xmlns:a16="http://schemas.microsoft.com/office/drawing/2014/main" id="{B6C5E96E-6D80-C642-8FDB-8CECD2016C10}"/>
              </a:ext>
            </a:extLst>
          </p:cNvPr>
          <p:cNvGrpSpPr/>
          <p:nvPr/>
        </p:nvGrpSpPr>
        <p:grpSpPr>
          <a:xfrm>
            <a:off x="6266283" y="4338101"/>
            <a:ext cx="5141492" cy="1142554"/>
            <a:chOff x="12529390" y="8676201"/>
            <a:chExt cx="10282983" cy="2285107"/>
          </a:xfrm>
        </p:grpSpPr>
        <p:sp>
          <p:nvSpPr>
            <p:cNvPr id="20" name="Freeform 147">
              <a:extLst>
                <a:ext uri="{FF2B5EF4-FFF2-40B4-BE49-F238E27FC236}">
                  <a16:creationId xmlns:a16="http://schemas.microsoft.com/office/drawing/2014/main" id="{EA405EC0-CEEA-7F4F-9DFC-68F1BC44C7CB}"/>
                </a:ext>
              </a:extLst>
            </p:cNvPr>
            <p:cNvSpPr>
              <a:spLocks noChangeArrowheads="1"/>
            </p:cNvSpPr>
            <p:nvPr/>
          </p:nvSpPr>
          <p:spPr bwMode="auto">
            <a:xfrm>
              <a:off x="21999402" y="8676201"/>
              <a:ext cx="812971" cy="2285107"/>
            </a:xfrm>
            <a:custGeom>
              <a:avLst/>
              <a:gdLst>
                <a:gd name="T0" fmla="*/ 0 w 652"/>
                <a:gd name="T1" fmla="*/ 0 h 1834"/>
                <a:gd name="T2" fmla="*/ 557 w 652"/>
                <a:gd name="T3" fmla="*/ 712 h 1834"/>
                <a:gd name="T4" fmla="*/ 557 w 652"/>
                <a:gd name="T5" fmla="*/ 712 h 1834"/>
                <a:gd name="T6" fmla="*/ 557 w 652"/>
                <a:gd name="T7" fmla="*/ 1121 h 1834"/>
                <a:gd name="T8" fmla="*/ 0 w 652"/>
                <a:gd name="T9" fmla="*/ 1833 h 1834"/>
                <a:gd name="T10" fmla="*/ 0 w 652"/>
                <a:gd name="T11" fmla="*/ 0 h 1834"/>
              </a:gdLst>
              <a:ahLst/>
              <a:cxnLst>
                <a:cxn ang="0">
                  <a:pos x="T0" y="T1"/>
                </a:cxn>
                <a:cxn ang="0">
                  <a:pos x="T2" y="T3"/>
                </a:cxn>
                <a:cxn ang="0">
                  <a:pos x="T4" y="T5"/>
                </a:cxn>
                <a:cxn ang="0">
                  <a:pos x="T6" y="T7"/>
                </a:cxn>
                <a:cxn ang="0">
                  <a:pos x="T8" y="T9"/>
                </a:cxn>
                <a:cxn ang="0">
                  <a:pos x="T10" y="T11"/>
                </a:cxn>
              </a:cxnLst>
              <a:rect l="0" t="0" r="r" b="b"/>
              <a:pathLst>
                <a:path w="652" h="1834">
                  <a:moveTo>
                    <a:pt x="0" y="0"/>
                  </a:moveTo>
                  <a:lnTo>
                    <a:pt x="557" y="712"/>
                  </a:lnTo>
                  <a:lnTo>
                    <a:pt x="557" y="712"/>
                  </a:lnTo>
                  <a:cubicBezTo>
                    <a:pt x="651" y="832"/>
                    <a:pt x="651" y="1001"/>
                    <a:pt x="557" y="1121"/>
                  </a:cubicBezTo>
                  <a:lnTo>
                    <a:pt x="0" y="1833"/>
                  </a:lnTo>
                  <a:lnTo>
                    <a:pt x="0" y="0"/>
                  </a:lnTo>
                </a:path>
              </a:pathLst>
            </a:custGeom>
            <a:solidFill>
              <a:schemeClr val="accent5"/>
            </a:solidFill>
            <a:ln>
              <a:noFill/>
            </a:ln>
            <a:effectLst/>
          </p:spPr>
          <p:txBody>
            <a:bodyPr wrap="none" anchor="ctr"/>
            <a:lstStyle/>
            <a:p>
              <a:endParaRPr lang="en-US" dirty="0">
                <a:latin typeface="Poppins" pitchFamily="2" charset="77"/>
              </a:endParaRPr>
            </a:p>
          </p:txBody>
        </p:sp>
        <p:sp>
          <p:nvSpPr>
            <p:cNvPr id="21" name="Freeform 148">
              <a:extLst>
                <a:ext uri="{FF2B5EF4-FFF2-40B4-BE49-F238E27FC236}">
                  <a16:creationId xmlns:a16="http://schemas.microsoft.com/office/drawing/2014/main" id="{B65D4D92-0885-5F44-B1B1-6E8385BC4139}"/>
                </a:ext>
              </a:extLst>
            </p:cNvPr>
            <p:cNvSpPr>
              <a:spLocks noChangeArrowheads="1"/>
            </p:cNvSpPr>
            <p:nvPr/>
          </p:nvSpPr>
          <p:spPr bwMode="auto">
            <a:xfrm>
              <a:off x="13671944" y="8676201"/>
              <a:ext cx="8327458" cy="2285107"/>
            </a:xfrm>
            <a:custGeom>
              <a:avLst/>
              <a:gdLst>
                <a:gd name="T0" fmla="*/ 0 w 6683"/>
                <a:gd name="T1" fmla="*/ 0 h 1834"/>
                <a:gd name="T2" fmla="*/ 0 w 6683"/>
                <a:gd name="T3" fmla="*/ 0 h 1834"/>
                <a:gd name="T4" fmla="*/ 916 w 6683"/>
                <a:gd name="T5" fmla="*/ 916 h 1834"/>
                <a:gd name="T6" fmla="*/ 916 w 6683"/>
                <a:gd name="T7" fmla="*/ 916 h 1834"/>
                <a:gd name="T8" fmla="*/ 0 w 6683"/>
                <a:gd name="T9" fmla="*/ 1833 h 1834"/>
                <a:gd name="T10" fmla="*/ 6682 w 6683"/>
                <a:gd name="T11" fmla="*/ 1833 h 1834"/>
                <a:gd name="T12" fmla="*/ 6682 w 6683"/>
                <a:gd name="T13" fmla="*/ 0 h 1834"/>
                <a:gd name="T14" fmla="*/ 0 w 6683"/>
                <a:gd name="T15" fmla="*/ 0 h 1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83" h="1834">
                  <a:moveTo>
                    <a:pt x="0" y="0"/>
                  </a:moveTo>
                  <a:lnTo>
                    <a:pt x="0" y="0"/>
                  </a:lnTo>
                  <a:cubicBezTo>
                    <a:pt x="506" y="0"/>
                    <a:pt x="916" y="410"/>
                    <a:pt x="916" y="916"/>
                  </a:cubicBezTo>
                  <a:lnTo>
                    <a:pt x="916" y="916"/>
                  </a:lnTo>
                  <a:cubicBezTo>
                    <a:pt x="916" y="1422"/>
                    <a:pt x="506" y="1833"/>
                    <a:pt x="0" y="1833"/>
                  </a:cubicBezTo>
                  <a:lnTo>
                    <a:pt x="6682" y="1833"/>
                  </a:lnTo>
                  <a:lnTo>
                    <a:pt x="6682" y="0"/>
                  </a:lnTo>
                  <a:lnTo>
                    <a:pt x="0" y="0"/>
                  </a:lnTo>
                </a:path>
              </a:pathLst>
            </a:custGeom>
            <a:solidFill>
              <a:schemeClr val="accent6">
                <a:alpha val="25000"/>
              </a:schemeClr>
            </a:solidFill>
            <a:ln>
              <a:noFill/>
            </a:ln>
            <a:effectLst/>
          </p:spPr>
          <p:txBody>
            <a:bodyPr wrap="none" anchor="ctr"/>
            <a:lstStyle/>
            <a:p>
              <a:endParaRPr lang="en-US" dirty="0">
                <a:latin typeface="Poppins" pitchFamily="2" charset="77"/>
              </a:endParaRPr>
            </a:p>
          </p:txBody>
        </p:sp>
        <p:sp>
          <p:nvSpPr>
            <p:cNvPr id="22" name="Freeform 149">
              <a:extLst>
                <a:ext uri="{FF2B5EF4-FFF2-40B4-BE49-F238E27FC236}">
                  <a16:creationId xmlns:a16="http://schemas.microsoft.com/office/drawing/2014/main" id="{5AE6FDC1-D551-5E4B-9E5E-C6E848EF49A1}"/>
                </a:ext>
              </a:extLst>
            </p:cNvPr>
            <p:cNvSpPr>
              <a:spLocks noChangeArrowheads="1"/>
            </p:cNvSpPr>
            <p:nvPr/>
          </p:nvSpPr>
          <p:spPr bwMode="auto">
            <a:xfrm>
              <a:off x="12529390" y="8676201"/>
              <a:ext cx="2285108" cy="2285107"/>
            </a:xfrm>
            <a:custGeom>
              <a:avLst/>
              <a:gdLst>
                <a:gd name="T0" fmla="*/ 917 w 1834"/>
                <a:gd name="T1" fmla="*/ 0 h 1834"/>
                <a:gd name="T2" fmla="*/ 917 w 1834"/>
                <a:gd name="T3" fmla="*/ 0 h 1834"/>
                <a:gd name="T4" fmla="*/ 0 w 1834"/>
                <a:gd name="T5" fmla="*/ 916 h 1834"/>
                <a:gd name="T6" fmla="*/ 0 w 1834"/>
                <a:gd name="T7" fmla="*/ 916 h 1834"/>
                <a:gd name="T8" fmla="*/ 917 w 1834"/>
                <a:gd name="T9" fmla="*/ 1833 h 1834"/>
                <a:gd name="T10" fmla="*/ 917 w 1834"/>
                <a:gd name="T11" fmla="*/ 1833 h 1834"/>
                <a:gd name="T12" fmla="*/ 1833 w 1834"/>
                <a:gd name="T13" fmla="*/ 916 h 1834"/>
                <a:gd name="T14" fmla="*/ 1833 w 1834"/>
                <a:gd name="T15" fmla="*/ 916 h 1834"/>
                <a:gd name="T16" fmla="*/ 917 w 1834"/>
                <a:gd name="T17" fmla="*/ 0 h 1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4" h="1834">
                  <a:moveTo>
                    <a:pt x="917" y="0"/>
                  </a:moveTo>
                  <a:lnTo>
                    <a:pt x="917" y="0"/>
                  </a:lnTo>
                  <a:cubicBezTo>
                    <a:pt x="411" y="0"/>
                    <a:pt x="0" y="410"/>
                    <a:pt x="0" y="916"/>
                  </a:cubicBezTo>
                  <a:lnTo>
                    <a:pt x="0" y="916"/>
                  </a:lnTo>
                  <a:cubicBezTo>
                    <a:pt x="0" y="1422"/>
                    <a:pt x="411" y="1833"/>
                    <a:pt x="917" y="1833"/>
                  </a:cubicBezTo>
                  <a:lnTo>
                    <a:pt x="917" y="1833"/>
                  </a:lnTo>
                  <a:cubicBezTo>
                    <a:pt x="1423" y="1833"/>
                    <a:pt x="1833" y="1422"/>
                    <a:pt x="1833" y="916"/>
                  </a:cubicBezTo>
                  <a:lnTo>
                    <a:pt x="1833" y="916"/>
                  </a:lnTo>
                  <a:cubicBezTo>
                    <a:pt x="1833" y="410"/>
                    <a:pt x="1423" y="0"/>
                    <a:pt x="917" y="0"/>
                  </a:cubicBezTo>
                </a:path>
              </a:pathLst>
            </a:custGeom>
            <a:solidFill>
              <a:schemeClr val="accent5"/>
            </a:solidFill>
            <a:ln>
              <a:noFill/>
            </a:ln>
            <a:effectLst/>
          </p:spPr>
          <p:txBody>
            <a:bodyPr wrap="none" anchor="ctr"/>
            <a:lstStyle/>
            <a:p>
              <a:endParaRPr lang="en-US" dirty="0">
                <a:latin typeface="Poppins" pitchFamily="2" charset="77"/>
              </a:endParaRPr>
            </a:p>
          </p:txBody>
        </p:sp>
      </p:grpSp>
      <p:sp>
        <p:nvSpPr>
          <p:cNvPr id="23" name="Freeform 221">
            <a:extLst>
              <a:ext uri="{FF2B5EF4-FFF2-40B4-BE49-F238E27FC236}">
                <a16:creationId xmlns:a16="http://schemas.microsoft.com/office/drawing/2014/main" id="{C73BA3A6-2BC6-2B42-BCB3-C0F10E4CB8F2}"/>
              </a:ext>
            </a:extLst>
          </p:cNvPr>
          <p:cNvSpPr>
            <a:spLocks noChangeArrowheads="1"/>
          </p:cNvSpPr>
          <p:nvPr/>
        </p:nvSpPr>
        <p:spPr bwMode="auto">
          <a:xfrm>
            <a:off x="6604106" y="4681416"/>
            <a:ext cx="472402" cy="453178"/>
          </a:xfrm>
          <a:custGeom>
            <a:avLst/>
            <a:gdLst>
              <a:gd name="T0" fmla="*/ 696 w 757"/>
              <a:gd name="T1" fmla="*/ 352 h 728"/>
              <a:gd name="T2" fmla="*/ 545 w 757"/>
              <a:gd name="T3" fmla="*/ 305 h 728"/>
              <a:gd name="T4" fmla="*/ 598 w 757"/>
              <a:gd name="T5" fmla="*/ 257 h 728"/>
              <a:gd name="T6" fmla="*/ 733 w 757"/>
              <a:gd name="T7" fmla="*/ 294 h 728"/>
              <a:gd name="T8" fmla="*/ 733 w 757"/>
              <a:gd name="T9" fmla="*/ 433 h 728"/>
              <a:gd name="T10" fmla="*/ 568 w 757"/>
              <a:gd name="T11" fmla="*/ 470 h 728"/>
              <a:gd name="T12" fmla="*/ 496 w 757"/>
              <a:gd name="T13" fmla="*/ 422 h 728"/>
              <a:gd name="T14" fmla="*/ 592 w 757"/>
              <a:gd name="T15" fmla="*/ 374 h 728"/>
              <a:gd name="T16" fmla="*/ 733 w 757"/>
              <a:gd name="T17" fmla="*/ 412 h 728"/>
              <a:gd name="T18" fmla="*/ 733 w 757"/>
              <a:gd name="T19" fmla="*/ 550 h 728"/>
              <a:gd name="T20" fmla="*/ 568 w 757"/>
              <a:gd name="T21" fmla="*/ 587 h 728"/>
              <a:gd name="T22" fmla="*/ 521 w 757"/>
              <a:gd name="T23" fmla="*/ 539 h 728"/>
              <a:gd name="T24" fmla="*/ 696 w 757"/>
              <a:gd name="T25" fmla="*/ 492 h 728"/>
              <a:gd name="T26" fmla="*/ 733 w 757"/>
              <a:gd name="T27" fmla="*/ 667 h 728"/>
              <a:gd name="T28" fmla="*/ 604 w 757"/>
              <a:gd name="T29" fmla="*/ 704 h 728"/>
              <a:gd name="T30" fmla="*/ 557 w 757"/>
              <a:gd name="T31" fmla="*/ 657 h 728"/>
              <a:gd name="T32" fmla="*/ 696 w 757"/>
              <a:gd name="T33" fmla="*/ 609 h 728"/>
              <a:gd name="T34" fmla="*/ 165 w 757"/>
              <a:gd name="T35" fmla="*/ 634 h 728"/>
              <a:gd name="T36" fmla="*/ 22 w 757"/>
              <a:gd name="T37" fmla="*/ 608 h 728"/>
              <a:gd name="T38" fmla="*/ 49 w 757"/>
              <a:gd name="T39" fmla="*/ 327 h 728"/>
              <a:gd name="T40" fmla="*/ 167 w 757"/>
              <a:gd name="T41" fmla="*/ 319 h 728"/>
              <a:gd name="T42" fmla="*/ 209 w 757"/>
              <a:gd name="T43" fmla="*/ 268 h 728"/>
              <a:gd name="T44" fmla="*/ 211 w 757"/>
              <a:gd name="T45" fmla="*/ 267 h 728"/>
              <a:gd name="T46" fmla="*/ 211 w 757"/>
              <a:gd name="T47" fmla="*/ 266 h 728"/>
              <a:gd name="T48" fmla="*/ 213 w 757"/>
              <a:gd name="T49" fmla="*/ 264 h 728"/>
              <a:gd name="T50" fmla="*/ 214 w 757"/>
              <a:gd name="T51" fmla="*/ 264 h 728"/>
              <a:gd name="T52" fmla="*/ 214 w 757"/>
              <a:gd name="T53" fmla="*/ 262 h 728"/>
              <a:gd name="T54" fmla="*/ 214 w 757"/>
              <a:gd name="T55" fmla="*/ 261 h 728"/>
              <a:gd name="T56" fmla="*/ 209 w 757"/>
              <a:gd name="T57" fmla="*/ 147 h 728"/>
              <a:gd name="T58" fmla="*/ 323 w 757"/>
              <a:gd name="T59" fmla="*/ 31 h 728"/>
              <a:gd name="T60" fmla="*/ 375 w 757"/>
              <a:gd name="T61" fmla="*/ 85 h 728"/>
              <a:gd name="T62" fmla="*/ 408 w 757"/>
              <a:gd name="T63" fmla="*/ 295 h 728"/>
              <a:gd name="T64" fmla="*/ 436 w 757"/>
              <a:gd name="T65" fmla="*/ 405 h 728"/>
              <a:gd name="T66" fmla="*/ 276 w 757"/>
              <a:gd name="T67" fmla="*/ 565 h 728"/>
              <a:gd name="T68" fmla="*/ 287 w 757"/>
              <a:gd name="T69" fmla="*/ 577 h 728"/>
              <a:gd name="T70" fmla="*/ 424 w 757"/>
              <a:gd name="T71" fmla="*/ 281 h 728"/>
              <a:gd name="T72" fmla="*/ 420 w 757"/>
              <a:gd name="T73" fmla="*/ 270 h 728"/>
              <a:gd name="T74" fmla="*/ 541 w 757"/>
              <a:gd name="T75" fmla="*/ 257 h 728"/>
              <a:gd name="T76" fmla="*/ 541 w 757"/>
              <a:gd name="T77" fmla="*/ 352 h 728"/>
              <a:gd name="T78" fmla="*/ 474 w 757"/>
              <a:gd name="T79" fmla="*/ 422 h 728"/>
              <a:gd name="T80" fmla="*/ 498 w 757"/>
              <a:gd name="T81" fmla="*/ 539 h 728"/>
              <a:gd name="T82" fmla="*/ 555 w 757"/>
              <a:gd name="T83" fmla="*/ 608 h 728"/>
              <a:gd name="T84" fmla="*/ 554 w 757"/>
              <a:gd name="T85" fmla="*/ 704 h 728"/>
              <a:gd name="T86" fmla="*/ 167 w 757"/>
              <a:gd name="T87" fmla="*/ 642 h 728"/>
              <a:gd name="T88" fmla="*/ 756 w 757"/>
              <a:gd name="T89" fmla="*/ 294 h 728"/>
              <a:gd name="T90" fmla="*/ 592 w 757"/>
              <a:gd name="T91" fmla="*/ 235 h 728"/>
              <a:gd name="T92" fmla="*/ 396 w 757"/>
              <a:gd name="T93" fmla="*/ 77 h 728"/>
              <a:gd name="T94" fmla="*/ 331 w 757"/>
              <a:gd name="T95" fmla="*/ 11 h 728"/>
              <a:gd name="T96" fmla="*/ 188 w 757"/>
              <a:gd name="T97" fmla="*/ 155 h 728"/>
              <a:gd name="T98" fmla="*/ 189 w 757"/>
              <a:gd name="T99" fmla="*/ 255 h 728"/>
              <a:gd name="T100" fmla="*/ 49 w 757"/>
              <a:gd name="T101" fmla="*/ 305 h 728"/>
              <a:gd name="T102" fmla="*/ 0 w 757"/>
              <a:gd name="T103" fmla="*/ 608 h 728"/>
              <a:gd name="T104" fmla="*/ 149 w 757"/>
              <a:gd name="T105" fmla="*/ 656 h 728"/>
              <a:gd name="T106" fmla="*/ 598 w 757"/>
              <a:gd name="T107" fmla="*/ 727 h 728"/>
              <a:gd name="T108" fmla="*/ 598 w 757"/>
              <a:gd name="T109" fmla="*/ 727 h 728"/>
              <a:gd name="T110" fmla="*/ 696 w 757"/>
              <a:gd name="T111" fmla="*/ 727 h 728"/>
              <a:gd name="T112" fmla="*/ 756 w 757"/>
              <a:gd name="T113" fmla="*/ 646 h 728"/>
              <a:gd name="T114" fmla="*/ 756 w 757"/>
              <a:gd name="T115" fmla="*/ 550 h 728"/>
              <a:gd name="T116" fmla="*/ 730 w 757"/>
              <a:gd name="T117" fmla="*/ 481 h 728"/>
              <a:gd name="T118" fmla="*/ 756 w 757"/>
              <a:gd name="T119" fmla="*/ 412 h 728"/>
              <a:gd name="T120" fmla="*/ 730 w 757"/>
              <a:gd name="T121" fmla="*/ 363 h 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7" h="728">
                <a:moveTo>
                  <a:pt x="733" y="315"/>
                </a:moveTo>
                <a:lnTo>
                  <a:pt x="733" y="315"/>
                </a:lnTo>
                <a:cubicBezTo>
                  <a:pt x="733" y="336"/>
                  <a:pt x="717" y="352"/>
                  <a:pt x="696" y="352"/>
                </a:cubicBezTo>
                <a:lnTo>
                  <a:pt x="592" y="352"/>
                </a:lnTo>
                <a:lnTo>
                  <a:pt x="592" y="352"/>
                </a:lnTo>
                <a:cubicBezTo>
                  <a:pt x="567" y="352"/>
                  <a:pt x="545" y="331"/>
                  <a:pt x="545" y="305"/>
                </a:cubicBezTo>
                <a:lnTo>
                  <a:pt x="545" y="305"/>
                </a:lnTo>
                <a:cubicBezTo>
                  <a:pt x="545" y="278"/>
                  <a:pt x="567" y="257"/>
                  <a:pt x="592" y="257"/>
                </a:cubicBezTo>
                <a:lnTo>
                  <a:pt x="598" y="257"/>
                </a:lnTo>
                <a:lnTo>
                  <a:pt x="696" y="257"/>
                </a:lnTo>
                <a:lnTo>
                  <a:pt x="696" y="257"/>
                </a:lnTo>
                <a:cubicBezTo>
                  <a:pt x="717" y="257"/>
                  <a:pt x="733" y="273"/>
                  <a:pt x="733" y="294"/>
                </a:cubicBezTo>
                <a:lnTo>
                  <a:pt x="733" y="315"/>
                </a:lnTo>
                <a:close/>
                <a:moveTo>
                  <a:pt x="733" y="412"/>
                </a:moveTo>
                <a:lnTo>
                  <a:pt x="733" y="433"/>
                </a:lnTo>
                <a:lnTo>
                  <a:pt x="733" y="433"/>
                </a:lnTo>
                <a:cubicBezTo>
                  <a:pt x="733" y="453"/>
                  <a:pt x="717" y="470"/>
                  <a:pt x="696" y="470"/>
                </a:cubicBezTo>
                <a:lnTo>
                  <a:pt x="568" y="470"/>
                </a:lnTo>
                <a:lnTo>
                  <a:pt x="543" y="470"/>
                </a:lnTo>
                <a:lnTo>
                  <a:pt x="543" y="470"/>
                </a:lnTo>
                <a:cubicBezTo>
                  <a:pt x="518" y="470"/>
                  <a:pt x="496" y="448"/>
                  <a:pt x="496" y="422"/>
                </a:cubicBezTo>
                <a:lnTo>
                  <a:pt x="496" y="422"/>
                </a:lnTo>
                <a:cubicBezTo>
                  <a:pt x="496" y="396"/>
                  <a:pt x="518" y="374"/>
                  <a:pt x="543" y="374"/>
                </a:cubicBezTo>
                <a:lnTo>
                  <a:pt x="592" y="374"/>
                </a:lnTo>
                <a:lnTo>
                  <a:pt x="696" y="374"/>
                </a:lnTo>
                <a:lnTo>
                  <a:pt x="696" y="374"/>
                </a:lnTo>
                <a:cubicBezTo>
                  <a:pt x="717" y="374"/>
                  <a:pt x="733" y="391"/>
                  <a:pt x="733" y="412"/>
                </a:cubicBezTo>
                <a:close/>
                <a:moveTo>
                  <a:pt x="733" y="529"/>
                </a:moveTo>
                <a:lnTo>
                  <a:pt x="733" y="550"/>
                </a:lnTo>
                <a:lnTo>
                  <a:pt x="733" y="550"/>
                </a:lnTo>
                <a:cubicBezTo>
                  <a:pt x="733" y="571"/>
                  <a:pt x="717" y="587"/>
                  <a:pt x="696" y="587"/>
                </a:cubicBezTo>
                <a:lnTo>
                  <a:pt x="604" y="587"/>
                </a:lnTo>
                <a:lnTo>
                  <a:pt x="568" y="587"/>
                </a:lnTo>
                <a:lnTo>
                  <a:pt x="568" y="587"/>
                </a:lnTo>
                <a:cubicBezTo>
                  <a:pt x="542" y="587"/>
                  <a:pt x="521" y="566"/>
                  <a:pt x="521" y="539"/>
                </a:cubicBezTo>
                <a:lnTo>
                  <a:pt x="521" y="539"/>
                </a:lnTo>
                <a:cubicBezTo>
                  <a:pt x="521" y="513"/>
                  <a:pt x="542" y="492"/>
                  <a:pt x="568" y="492"/>
                </a:cubicBezTo>
                <a:lnTo>
                  <a:pt x="696" y="492"/>
                </a:lnTo>
                <a:lnTo>
                  <a:pt x="696" y="492"/>
                </a:lnTo>
                <a:cubicBezTo>
                  <a:pt x="717" y="492"/>
                  <a:pt x="733" y="508"/>
                  <a:pt x="733" y="529"/>
                </a:cubicBezTo>
                <a:close/>
                <a:moveTo>
                  <a:pt x="733" y="646"/>
                </a:moveTo>
                <a:lnTo>
                  <a:pt x="733" y="667"/>
                </a:lnTo>
                <a:lnTo>
                  <a:pt x="733" y="667"/>
                </a:lnTo>
                <a:cubicBezTo>
                  <a:pt x="733" y="688"/>
                  <a:pt x="717" y="704"/>
                  <a:pt x="696" y="704"/>
                </a:cubicBezTo>
                <a:lnTo>
                  <a:pt x="604" y="704"/>
                </a:lnTo>
                <a:lnTo>
                  <a:pt x="604" y="704"/>
                </a:lnTo>
                <a:cubicBezTo>
                  <a:pt x="579" y="704"/>
                  <a:pt x="557" y="683"/>
                  <a:pt x="557" y="657"/>
                </a:cubicBezTo>
                <a:lnTo>
                  <a:pt x="557" y="657"/>
                </a:lnTo>
                <a:cubicBezTo>
                  <a:pt x="557" y="630"/>
                  <a:pt x="579" y="609"/>
                  <a:pt x="604" y="609"/>
                </a:cubicBezTo>
                <a:lnTo>
                  <a:pt x="696" y="609"/>
                </a:lnTo>
                <a:lnTo>
                  <a:pt x="696" y="609"/>
                </a:lnTo>
                <a:cubicBezTo>
                  <a:pt x="717" y="609"/>
                  <a:pt x="733" y="626"/>
                  <a:pt x="733" y="646"/>
                </a:cubicBezTo>
                <a:close/>
                <a:moveTo>
                  <a:pt x="167" y="642"/>
                </a:moveTo>
                <a:lnTo>
                  <a:pt x="165" y="634"/>
                </a:lnTo>
                <a:lnTo>
                  <a:pt x="49" y="634"/>
                </a:lnTo>
                <a:lnTo>
                  <a:pt x="49" y="634"/>
                </a:lnTo>
                <a:cubicBezTo>
                  <a:pt x="35" y="634"/>
                  <a:pt x="22" y="622"/>
                  <a:pt x="22" y="608"/>
                </a:cubicBezTo>
                <a:lnTo>
                  <a:pt x="22" y="353"/>
                </a:lnTo>
                <a:lnTo>
                  <a:pt x="22" y="353"/>
                </a:lnTo>
                <a:cubicBezTo>
                  <a:pt x="22" y="339"/>
                  <a:pt x="35" y="327"/>
                  <a:pt x="49" y="327"/>
                </a:cubicBezTo>
                <a:lnTo>
                  <a:pt x="165" y="327"/>
                </a:lnTo>
                <a:lnTo>
                  <a:pt x="167" y="319"/>
                </a:lnTo>
                <a:lnTo>
                  <a:pt x="167" y="319"/>
                </a:lnTo>
                <a:cubicBezTo>
                  <a:pt x="173" y="301"/>
                  <a:pt x="185" y="284"/>
                  <a:pt x="201" y="273"/>
                </a:cubicBezTo>
                <a:lnTo>
                  <a:pt x="209" y="268"/>
                </a:lnTo>
                <a:lnTo>
                  <a:pt x="209" y="268"/>
                </a:lnTo>
                <a:cubicBezTo>
                  <a:pt x="209" y="268"/>
                  <a:pt x="209" y="268"/>
                  <a:pt x="210" y="267"/>
                </a:cubicBezTo>
                <a:lnTo>
                  <a:pt x="210" y="267"/>
                </a:lnTo>
                <a:lnTo>
                  <a:pt x="211" y="267"/>
                </a:lnTo>
                <a:lnTo>
                  <a:pt x="211" y="267"/>
                </a:lnTo>
                <a:lnTo>
                  <a:pt x="211" y="266"/>
                </a:lnTo>
                <a:lnTo>
                  <a:pt x="211" y="266"/>
                </a:lnTo>
                <a:cubicBezTo>
                  <a:pt x="212" y="266"/>
                  <a:pt x="212" y="266"/>
                  <a:pt x="213" y="266"/>
                </a:cubicBezTo>
                <a:lnTo>
                  <a:pt x="213" y="266"/>
                </a:lnTo>
                <a:cubicBezTo>
                  <a:pt x="213" y="265"/>
                  <a:pt x="213" y="265"/>
                  <a:pt x="213" y="264"/>
                </a:cubicBezTo>
                <a:lnTo>
                  <a:pt x="213" y="264"/>
                </a:lnTo>
                <a:cubicBezTo>
                  <a:pt x="213" y="264"/>
                  <a:pt x="213" y="264"/>
                  <a:pt x="214" y="264"/>
                </a:cubicBezTo>
                <a:lnTo>
                  <a:pt x="214" y="264"/>
                </a:lnTo>
                <a:cubicBezTo>
                  <a:pt x="214" y="263"/>
                  <a:pt x="214" y="263"/>
                  <a:pt x="214" y="262"/>
                </a:cubicBezTo>
                <a:lnTo>
                  <a:pt x="214" y="262"/>
                </a:lnTo>
                <a:lnTo>
                  <a:pt x="214" y="262"/>
                </a:lnTo>
                <a:lnTo>
                  <a:pt x="214" y="262"/>
                </a:lnTo>
                <a:lnTo>
                  <a:pt x="214" y="261"/>
                </a:lnTo>
                <a:lnTo>
                  <a:pt x="214" y="261"/>
                </a:lnTo>
                <a:lnTo>
                  <a:pt x="214" y="261"/>
                </a:lnTo>
                <a:cubicBezTo>
                  <a:pt x="225" y="226"/>
                  <a:pt x="224" y="188"/>
                  <a:pt x="209" y="147"/>
                </a:cubicBezTo>
                <a:lnTo>
                  <a:pt x="209" y="147"/>
                </a:lnTo>
                <a:cubicBezTo>
                  <a:pt x="193" y="103"/>
                  <a:pt x="211" y="55"/>
                  <a:pt x="252" y="36"/>
                </a:cubicBezTo>
                <a:lnTo>
                  <a:pt x="252" y="36"/>
                </a:lnTo>
                <a:cubicBezTo>
                  <a:pt x="276" y="25"/>
                  <a:pt x="301" y="23"/>
                  <a:pt x="323" y="31"/>
                </a:cubicBezTo>
                <a:lnTo>
                  <a:pt x="323" y="31"/>
                </a:lnTo>
                <a:cubicBezTo>
                  <a:pt x="346" y="41"/>
                  <a:pt x="364" y="59"/>
                  <a:pt x="375" y="85"/>
                </a:cubicBezTo>
                <a:lnTo>
                  <a:pt x="375" y="85"/>
                </a:lnTo>
                <a:cubicBezTo>
                  <a:pt x="408" y="163"/>
                  <a:pt x="408" y="196"/>
                  <a:pt x="398" y="267"/>
                </a:cubicBezTo>
                <a:lnTo>
                  <a:pt x="398" y="267"/>
                </a:lnTo>
                <a:cubicBezTo>
                  <a:pt x="397" y="277"/>
                  <a:pt x="401" y="288"/>
                  <a:pt x="408" y="295"/>
                </a:cubicBezTo>
                <a:lnTo>
                  <a:pt x="408" y="295"/>
                </a:lnTo>
                <a:cubicBezTo>
                  <a:pt x="416" y="305"/>
                  <a:pt x="436" y="335"/>
                  <a:pt x="436" y="405"/>
                </a:cubicBezTo>
                <a:lnTo>
                  <a:pt x="436" y="405"/>
                </a:lnTo>
                <a:cubicBezTo>
                  <a:pt x="436" y="487"/>
                  <a:pt x="368" y="554"/>
                  <a:pt x="287" y="554"/>
                </a:cubicBezTo>
                <a:lnTo>
                  <a:pt x="287" y="554"/>
                </a:lnTo>
                <a:cubicBezTo>
                  <a:pt x="281" y="554"/>
                  <a:pt x="276" y="560"/>
                  <a:pt x="276" y="565"/>
                </a:cubicBezTo>
                <a:lnTo>
                  <a:pt x="276" y="565"/>
                </a:lnTo>
                <a:cubicBezTo>
                  <a:pt x="276" y="571"/>
                  <a:pt x="281" y="577"/>
                  <a:pt x="287" y="577"/>
                </a:cubicBezTo>
                <a:lnTo>
                  <a:pt x="287" y="577"/>
                </a:lnTo>
                <a:cubicBezTo>
                  <a:pt x="381" y="577"/>
                  <a:pt x="458" y="500"/>
                  <a:pt x="458" y="405"/>
                </a:cubicBezTo>
                <a:lnTo>
                  <a:pt x="458" y="405"/>
                </a:lnTo>
                <a:cubicBezTo>
                  <a:pt x="458" y="330"/>
                  <a:pt x="436" y="295"/>
                  <a:pt x="424" y="281"/>
                </a:cubicBezTo>
                <a:lnTo>
                  <a:pt x="424" y="281"/>
                </a:lnTo>
                <a:cubicBezTo>
                  <a:pt x="422" y="278"/>
                  <a:pt x="420" y="274"/>
                  <a:pt x="420" y="270"/>
                </a:cubicBezTo>
                <a:lnTo>
                  <a:pt x="420" y="270"/>
                </a:lnTo>
                <a:cubicBezTo>
                  <a:pt x="421" y="266"/>
                  <a:pt x="422" y="261"/>
                  <a:pt x="422" y="257"/>
                </a:cubicBezTo>
                <a:lnTo>
                  <a:pt x="541" y="257"/>
                </a:lnTo>
                <a:lnTo>
                  <a:pt x="541" y="257"/>
                </a:lnTo>
                <a:cubicBezTo>
                  <a:pt x="530" y="269"/>
                  <a:pt x="523" y="286"/>
                  <a:pt x="523" y="305"/>
                </a:cubicBezTo>
                <a:lnTo>
                  <a:pt x="523" y="305"/>
                </a:lnTo>
                <a:cubicBezTo>
                  <a:pt x="523" y="323"/>
                  <a:pt x="530" y="340"/>
                  <a:pt x="541" y="352"/>
                </a:cubicBezTo>
                <a:lnTo>
                  <a:pt x="541" y="352"/>
                </a:lnTo>
                <a:cubicBezTo>
                  <a:pt x="504" y="353"/>
                  <a:pt x="474" y="384"/>
                  <a:pt x="474" y="422"/>
                </a:cubicBezTo>
                <a:lnTo>
                  <a:pt x="474" y="422"/>
                </a:lnTo>
                <a:cubicBezTo>
                  <a:pt x="474" y="453"/>
                  <a:pt x="494" y="479"/>
                  <a:pt x="522" y="488"/>
                </a:cubicBezTo>
                <a:lnTo>
                  <a:pt x="522" y="488"/>
                </a:lnTo>
                <a:cubicBezTo>
                  <a:pt x="507" y="501"/>
                  <a:pt x="498" y="519"/>
                  <a:pt x="498" y="539"/>
                </a:cubicBezTo>
                <a:lnTo>
                  <a:pt x="498" y="539"/>
                </a:lnTo>
                <a:cubicBezTo>
                  <a:pt x="498" y="574"/>
                  <a:pt x="523" y="602"/>
                  <a:pt x="555" y="608"/>
                </a:cubicBezTo>
                <a:lnTo>
                  <a:pt x="555" y="608"/>
                </a:lnTo>
                <a:cubicBezTo>
                  <a:pt x="543" y="621"/>
                  <a:pt x="535" y="638"/>
                  <a:pt x="535" y="657"/>
                </a:cubicBezTo>
                <a:lnTo>
                  <a:pt x="535" y="657"/>
                </a:lnTo>
                <a:cubicBezTo>
                  <a:pt x="535" y="675"/>
                  <a:pt x="542" y="692"/>
                  <a:pt x="554" y="704"/>
                </a:cubicBezTo>
                <a:lnTo>
                  <a:pt x="252" y="704"/>
                </a:lnTo>
                <a:lnTo>
                  <a:pt x="252" y="704"/>
                </a:lnTo>
                <a:cubicBezTo>
                  <a:pt x="213" y="704"/>
                  <a:pt x="179" y="680"/>
                  <a:pt x="167" y="642"/>
                </a:cubicBezTo>
                <a:close/>
                <a:moveTo>
                  <a:pt x="756" y="315"/>
                </a:moveTo>
                <a:lnTo>
                  <a:pt x="756" y="294"/>
                </a:lnTo>
                <a:lnTo>
                  <a:pt x="756" y="294"/>
                </a:lnTo>
                <a:cubicBezTo>
                  <a:pt x="756" y="261"/>
                  <a:pt x="729" y="235"/>
                  <a:pt x="696" y="235"/>
                </a:cubicBezTo>
                <a:lnTo>
                  <a:pt x="598" y="235"/>
                </a:lnTo>
                <a:lnTo>
                  <a:pt x="592" y="235"/>
                </a:lnTo>
                <a:lnTo>
                  <a:pt x="424" y="235"/>
                </a:lnTo>
                <a:lnTo>
                  <a:pt x="424" y="235"/>
                </a:lnTo>
                <a:cubicBezTo>
                  <a:pt x="429" y="182"/>
                  <a:pt x="424" y="145"/>
                  <a:pt x="396" y="77"/>
                </a:cubicBezTo>
                <a:lnTo>
                  <a:pt x="396" y="77"/>
                </a:lnTo>
                <a:cubicBezTo>
                  <a:pt x="383" y="45"/>
                  <a:pt x="359" y="21"/>
                  <a:pt x="331" y="11"/>
                </a:cubicBezTo>
                <a:lnTo>
                  <a:pt x="331" y="11"/>
                </a:lnTo>
                <a:cubicBezTo>
                  <a:pt x="303" y="0"/>
                  <a:pt x="272" y="2"/>
                  <a:pt x="243" y="16"/>
                </a:cubicBezTo>
                <a:lnTo>
                  <a:pt x="243" y="16"/>
                </a:lnTo>
                <a:cubicBezTo>
                  <a:pt x="192" y="40"/>
                  <a:pt x="168" y="100"/>
                  <a:pt x="188" y="155"/>
                </a:cubicBezTo>
                <a:lnTo>
                  <a:pt x="188" y="155"/>
                </a:lnTo>
                <a:cubicBezTo>
                  <a:pt x="201" y="191"/>
                  <a:pt x="203" y="221"/>
                  <a:pt x="194" y="251"/>
                </a:cubicBezTo>
                <a:lnTo>
                  <a:pt x="189" y="255"/>
                </a:lnTo>
                <a:lnTo>
                  <a:pt x="189" y="255"/>
                </a:lnTo>
                <a:cubicBezTo>
                  <a:pt x="171" y="267"/>
                  <a:pt x="157" y="285"/>
                  <a:pt x="149" y="305"/>
                </a:cubicBezTo>
                <a:lnTo>
                  <a:pt x="49" y="305"/>
                </a:lnTo>
                <a:lnTo>
                  <a:pt x="49" y="305"/>
                </a:lnTo>
                <a:cubicBezTo>
                  <a:pt x="22" y="305"/>
                  <a:pt x="0" y="327"/>
                  <a:pt x="0" y="353"/>
                </a:cubicBezTo>
                <a:lnTo>
                  <a:pt x="0" y="608"/>
                </a:lnTo>
                <a:lnTo>
                  <a:pt x="0" y="608"/>
                </a:lnTo>
                <a:cubicBezTo>
                  <a:pt x="0" y="634"/>
                  <a:pt x="22" y="656"/>
                  <a:pt x="49" y="656"/>
                </a:cubicBezTo>
                <a:lnTo>
                  <a:pt x="149" y="656"/>
                </a:lnTo>
                <a:lnTo>
                  <a:pt x="149" y="656"/>
                </a:lnTo>
                <a:cubicBezTo>
                  <a:pt x="166" y="698"/>
                  <a:pt x="206" y="727"/>
                  <a:pt x="252" y="727"/>
                </a:cubicBezTo>
                <a:lnTo>
                  <a:pt x="598" y="727"/>
                </a:lnTo>
                <a:lnTo>
                  <a:pt x="598" y="727"/>
                </a:lnTo>
                <a:lnTo>
                  <a:pt x="598" y="727"/>
                </a:lnTo>
                <a:lnTo>
                  <a:pt x="598" y="727"/>
                </a:lnTo>
                <a:cubicBezTo>
                  <a:pt x="601" y="727"/>
                  <a:pt x="603" y="727"/>
                  <a:pt x="604" y="727"/>
                </a:cubicBezTo>
                <a:lnTo>
                  <a:pt x="696" y="727"/>
                </a:lnTo>
                <a:lnTo>
                  <a:pt x="696" y="727"/>
                </a:lnTo>
                <a:cubicBezTo>
                  <a:pt x="729" y="727"/>
                  <a:pt x="756" y="700"/>
                  <a:pt x="756" y="667"/>
                </a:cubicBezTo>
                <a:lnTo>
                  <a:pt x="756" y="646"/>
                </a:lnTo>
                <a:lnTo>
                  <a:pt x="756" y="646"/>
                </a:lnTo>
                <a:cubicBezTo>
                  <a:pt x="756" y="626"/>
                  <a:pt x="745" y="609"/>
                  <a:pt x="730" y="598"/>
                </a:cubicBezTo>
                <a:lnTo>
                  <a:pt x="730" y="598"/>
                </a:lnTo>
                <a:cubicBezTo>
                  <a:pt x="745" y="587"/>
                  <a:pt x="756" y="570"/>
                  <a:pt x="756" y="550"/>
                </a:cubicBezTo>
                <a:lnTo>
                  <a:pt x="756" y="529"/>
                </a:lnTo>
                <a:lnTo>
                  <a:pt x="756" y="529"/>
                </a:lnTo>
                <a:cubicBezTo>
                  <a:pt x="756" y="509"/>
                  <a:pt x="745" y="492"/>
                  <a:pt x="730" y="481"/>
                </a:cubicBezTo>
                <a:lnTo>
                  <a:pt x="730" y="481"/>
                </a:lnTo>
                <a:cubicBezTo>
                  <a:pt x="745" y="470"/>
                  <a:pt x="756" y="453"/>
                  <a:pt x="756" y="433"/>
                </a:cubicBezTo>
                <a:lnTo>
                  <a:pt x="756" y="412"/>
                </a:lnTo>
                <a:lnTo>
                  <a:pt x="756" y="412"/>
                </a:lnTo>
                <a:cubicBezTo>
                  <a:pt x="756" y="392"/>
                  <a:pt x="745" y="374"/>
                  <a:pt x="730" y="363"/>
                </a:cubicBezTo>
                <a:lnTo>
                  <a:pt x="730" y="363"/>
                </a:lnTo>
                <a:cubicBezTo>
                  <a:pt x="745" y="352"/>
                  <a:pt x="756" y="335"/>
                  <a:pt x="756" y="315"/>
                </a:cubicBezTo>
                <a:close/>
              </a:path>
            </a:pathLst>
          </a:custGeom>
          <a:solidFill>
            <a:schemeClr val="bg1"/>
          </a:solidFill>
          <a:ln>
            <a:noFill/>
          </a:ln>
          <a:effectLst/>
        </p:spPr>
        <p:txBody>
          <a:bodyPr wrap="none" anchor="ctr"/>
          <a:lstStyle/>
          <a:p>
            <a:endParaRPr lang="en-US" dirty="0">
              <a:latin typeface="Poppins" pitchFamily="2" charset="77"/>
            </a:endParaRPr>
          </a:p>
        </p:txBody>
      </p:sp>
      <p:grpSp>
        <p:nvGrpSpPr>
          <p:cNvPr id="2" name="Group 1">
            <a:extLst>
              <a:ext uri="{FF2B5EF4-FFF2-40B4-BE49-F238E27FC236}">
                <a16:creationId xmlns:a16="http://schemas.microsoft.com/office/drawing/2014/main" id="{629EEA77-FB9B-724B-A8DD-5268ED07892E}"/>
              </a:ext>
            </a:extLst>
          </p:cNvPr>
          <p:cNvGrpSpPr/>
          <p:nvPr/>
        </p:nvGrpSpPr>
        <p:grpSpPr>
          <a:xfrm>
            <a:off x="797956" y="1794821"/>
            <a:ext cx="5141492" cy="1142554"/>
            <a:chOff x="1592736" y="3589641"/>
            <a:chExt cx="10282983" cy="2285107"/>
          </a:xfrm>
        </p:grpSpPr>
        <p:sp>
          <p:nvSpPr>
            <p:cNvPr id="24" name="Freeform 222">
              <a:extLst>
                <a:ext uri="{FF2B5EF4-FFF2-40B4-BE49-F238E27FC236}">
                  <a16:creationId xmlns:a16="http://schemas.microsoft.com/office/drawing/2014/main" id="{480F86CC-DCF2-064A-AC63-98093665C9DB}"/>
                </a:ext>
              </a:extLst>
            </p:cNvPr>
            <p:cNvSpPr>
              <a:spLocks noChangeArrowheads="1"/>
            </p:cNvSpPr>
            <p:nvPr/>
          </p:nvSpPr>
          <p:spPr bwMode="auto">
            <a:xfrm>
              <a:off x="11062748" y="3589641"/>
              <a:ext cx="812971" cy="2285107"/>
            </a:xfrm>
            <a:custGeom>
              <a:avLst/>
              <a:gdLst>
                <a:gd name="T0" fmla="*/ 0 w 652"/>
                <a:gd name="T1" fmla="*/ 0 h 1834"/>
                <a:gd name="T2" fmla="*/ 557 w 652"/>
                <a:gd name="T3" fmla="*/ 713 h 1834"/>
                <a:gd name="T4" fmla="*/ 557 w 652"/>
                <a:gd name="T5" fmla="*/ 713 h 1834"/>
                <a:gd name="T6" fmla="*/ 557 w 652"/>
                <a:gd name="T7" fmla="*/ 1121 h 1834"/>
                <a:gd name="T8" fmla="*/ 0 w 652"/>
                <a:gd name="T9" fmla="*/ 1833 h 1834"/>
                <a:gd name="T10" fmla="*/ 0 w 652"/>
                <a:gd name="T11" fmla="*/ 0 h 1834"/>
              </a:gdLst>
              <a:ahLst/>
              <a:cxnLst>
                <a:cxn ang="0">
                  <a:pos x="T0" y="T1"/>
                </a:cxn>
                <a:cxn ang="0">
                  <a:pos x="T2" y="T3"/>
                </a:cxn>
                <a:cxn ang="0">
                  <a:pos x="T4" y="T5"/>
                </a:cxn>
                <a:cxn ang="0">
                  <a:pos x="T6" y="T7"/>
                </a:cxn>
                <a:cxn ang="0">
                  <a:pos x="T8" y="T9"/>
                </a:cxn>
                <a:cxn ang="0">
                  <a:pos x="T10" y="T11"/>
                </a:cxn>
              </a:cxnLst>
              <a:rect l="0" t="0" r="r" b="b"/>
              <a:pathLst>
                <a:path w="652" h="1834">
                  <a:moveTo>
                    <a:pt x="0" y="0"/>
                  </a:moveTo>
                  <a:lnTo>
                    <a:pt x="557" y="713"/>
                  </a:lnTo>
                  <a:lnTo>
                    <a:pt x="557" y="713"/>
                  </a:lnTo>
                  <a:cubicBezTo>
                    <a:pt x="651" y="832"/>
                    <a:pt x="651" y="1001"/>
                    <a:pt x="557" y="1121"/>
                  </a:cubicBezTo>
                  <a:lnTo>
                    <a:pt x="0" y="1833"/>
                  </a:lnTo>
                  <a:lnTo>
                    <a:pt x="0" y="0"/>
                  </a:lnTo>
                </a:path>
              </a:pathLst>
            </a:custGeom>
            <a:solidFill>
              <a:schemeClr val="accent1"/>
            </a:solidFill>
            <a:ln>
              <a:noFill/>
            </a:ln>
            <a:effectLst/>
          </p:spPr>
          <p:txBody>
            <a:bodyPr wrap="none" anchor="ctr"/>
            <a:lstStyle/>
            <a:p>
              <a:endParaRPr lang="en-US" dirty="0">
                <a:latin typeface="Poppins" pitchFamily="2" charset="77"/>
              </a:endParaRPr>
            </a:p>
          </p:txBody>
        </p:sp>
        <p:sp>
          <p:nvSpPr>
            <p:cNvPr id="25" name="Freeform 223">
              <a:extLst>
                <a:ext uri="{FF2B5EF4-FFF2-40B4-BE49-F238E27FC236}">
                  <a16:creationId xmlns:a16="http://schemas.microsoft.com/office/drawing/2014/main" id="{8E982AD8-9D02-4245-BAC2-DD7E4F29F0D2}"/>
                </a:ext>
              </a:extLst>
            </p:cNvPr>
            <p:cNvSpPr>
              <a:spLocks noChangeArrowheads="1"/>
            </p:cNvSpPr>
            <p:nvPr/>
          </p:nvSpPr>
          <p:spPr bwMode="auto">
            <a:xfrm>
              <a:off x="2735290" y="3589641"/>
              <a:ext cx="8327458" cy="2285107"/>
            </a:xfrm>
            <a:custGeom>
              <a:avLst/>
              <a:gdLst>
                <a:gd name="T0" fmla="*/ 0 w 6683"/>
                <a:gd name="T1" fmla="*/ 0 h 1834"/>
                <a:gd name="T2" fmla="*/ 0 w 6683"/>
                <a:gd name="T3" fmla="*/ 0 h 1834"/>
                <a:gd name="T4" fmla="*/ 916 w 6683"/>
                <a:gd name="T5" fmla="*/ 917 h 1834"/>
                <a:gd name="T6" fmla="*/ 916 w 6683"/>
                <a:gd name="T7" fmla="*/ 917 h 1834"/>
                <a:gd name="T8" fmla="*/ 0 w 6683"/>
                <a:gd name="T9" fmla="*/ 1833 h 1834"/>
                <a:gd name="T10" fmla="*/ 6682 w 6683"/>
                <a:gd name="T11" fmla="*/ 1833 h 1834"/>
                <a:gd name="T12" fmla="*/ 6682 w 6683"/>
                <a:gd name="T13" fmla="*/ 0 h 1834"/>
                <a:gd name="T14" fmla="*/ 0 w 6683"/>
                <a:gd name="T15" fmla="*/ 0 h 1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83" h="1834">
                  <a:moveTo>
                    <a:pt x="0" y="0"/>
                  </a:moveTo>
                  <a:lnTo>
                    <a:pt x="0" y="0"/>
                  </a:lnTo>
                  <a:cubicBezTo>
                    <a:pt x="506" y="0"/>
                    <a:pt x="916" y="410"/>
                    <a:pt x="916" y="917"/>
                  </a:cubicBezTo>
                  <a:lnTo>
                    <a:pt x="916" y="917"/>
                  </a:lnTo>
                  <a:cubicBezTo>
                    <a:pt x="916" y="1423"/>
                    <a:pt x="506" y="1833"/>
                    <a:pt x="0" y="1833"/>
                  </a:cubicBezTo>
                  <a:lnTo>
                    <a:pt x="6682" y="1833"/>
                  </a:lnTo>
                  <a:lnTo>
                    <a:pt x="6682" y="0"/>
                  </a:lnTo>
                  <a:lnTo>
                    <a:pt x="0" y="0"/>
                  </a:lnTo>
                </a:path>
              </a:pathLst>
            </a:custGeom>
            <a:solidFill>
              <a:schemeClr val="accent6">
                <a:alpha val="25000"/>
              </a:schemeClr>
            </a:solidFill>
            <a:ln>
              <a:noFill/>
            </a:ln>
            <a:effectLst/>
          </p:spPr>
          <p:txBody>
            <a:bodyPr wrap="none" anchor="ctr"/>
            <a:lstStyle/>
            <a:p>
              <a:endParaRPr lang="en-US" dirty="0">
                <a:latin typeface="Poppins" pitchFamily="2" charset="77"/>
              </a:endParaRPr>
            </a:p>
          </p:txBody>
        </p:sp>
        <p:sp>
          <p:nvSpPr>
            <p:cNvPr id="26" name="Freeform 224">
              <a:extLst>
                <a:ext uri="{FF2B5EF4-FFF2-40B4-BE49-F238E27FC236}">
                  <a16:creationId xmlns:a16="http://schemas.microsoft.com/office/drawing/2014/main" id="{8A81BA05-2E57-364B-9C36-63837BD7B27F}"/>
                </a:ext>
              </a:extLst>
            </p:cNvPr>
            <p:cNvSpPr>
              <a:spLocks noChangeArrowheads="1"/>
            </p:cNvSpPr>
            <p:nvPr/>
          </p:nvSpPr>
          <p:spPr bwMode="auto">
            <a:xfrm>
              <a:off x="1592736" y="3589641"/>
              <a:ext cx="2285108" cy="2285107"/>
            </a:xfrm>
            <a:custGeom>
              <a:avLst/>
              <a:gdLst>
                <a:gd name="T0" fmla="*/ 917 w 1834"/>
                <a:gd name="T1" fmla="*/ 0 h 1834"/>
                <a:gd name="T2" fmla="*/ 917 w 1834"/>
                <a:gd name="T3" fmla="*/ 0 h 1834"/>
                <a:gd name="T4" fmla="*/ 0 w 1834"/>
                <a:gd name="T5" fmla="*/ 917 h 1834"/>
                <a:gd name="T6" fmla="*/ 0 w 1834"/>
                <a:gd name="T7" fmla="*/ 917 h 1834"/>
                <a:gd name="T8" fmla="*/ 917 w 1834"/>
                <a:gd name="T9" fmla="*/ 1833 h 1834"/>
                <a:gd name="T10" fmla="*/ 917 w 1834"/>
                <a:gd name="T11" fmla="*/ 1833 h 1834"/>
                <a:gd name="T12" fmla="*/ 1833 w 1834"/>
                <a:gd name="T13" fmla="*/ 917 h 1834"/>
                <a:gd name="T14" fmla="*/ 1833 w 1834"/>
                <a:gd name="T15" fmla="*/ 917 h 1834"/>
                <a:gd name="T16" fmla="*/ 917 w 1834"/>
                <a:gd name="T17" fmla="*/ 0 h 1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4" h="1834">
                  <a:moveTo>
                    <a:pt x="917" y="0"/>
                  </a:moveTo>
                  <a:lnTo>
                    <a:pt x="917" y="0"/>
                  </a:lnTo>
                  <a:cubicBezTo>
                    <a:pt x="411" y="0"/>
                    <a:pt x="0" y="410"/>
                    <a:pt x="0" y="917"/>
                  </a:cubicBezTo>
                  <a:lnTo>
                    <a:pt x="0" y="917"/>
                  </a:lnTo>
                  <a:cubicBezTo>
                    <a:pt x="0" y="1423"/>
                    <a:pt x="411" y="1833"/>
                    <a:pt x="917" y="1833"/>
                  </a:cubicBezTo>
                  <a:lnTo>
                    <a:pt x="917" y="1833"/>
                  </a:lnTo>
                  <a:cubicBezTo>
                    <a:pt x="1423" y="1833"/>
                    <a:pt x="1833" y="1423"/>
                    <a:pt x="1833" y="917"/>
                  </a:cubicBezTo>
                  <a:lnTo>
                    <a:pt x="1833" y="917"/>
                  </a:lnTo>
                  <a:cubicBezTo>
                    <a:pt x="1833" y="410"/>
                    <a:pt x="1423" y="0"/>
                    <a:pt x="917" y="0"/>
                  </a:cubicBezTo>
                </a:path>
              </a:pathLst>
            </a:custGeom>
            <a:solidFill>
              <a:schemeClr val="accent1"/>
            </a:solidFill>
            <a:ln>
              <a:noFill/>
            </a:ln>
            <a:effectLst/>
          </p:spPr>
          <p:txBody>
            <a:bodyPr wrap="none" anchor="ctr"/>
            <a:lstStyle/>
            <a:p>
              <a:endParaRPr lang="en-US" dirty="0">
                <a:latin typeface="Poppins" pitchFamily="2" charset="77"/>
              </a:endParaRPr>
            </a:p>
          </p:txBody>
        </p:sp>
      </p:grpSp>
      <p:sp>
        <p:nvSpPr>
          <p:cNvPr id="27" name="Freeform 26">
            <a:extLst>
              <a:ext uri="{FF2B5EF4-FFF2-40B4-BE49-F238E27FC236}">
                <a16:creationId xmlns:a16="http://schemas.microsoft.com/office/drawing/2014/main" id="{9C8C7CD4-C868-6E49-9254-5C16BB86009D}"/>
              </a:ext>
            </a:extLst>
          </p:cNvPr>
          <p:cNvSpPr>
            <a:spLocks noChangeArrowheads="1"/>
          </p:cNvSpPr>
          <p:nvPr/>
        </p:nvSpPr>
        <p:spPr bwMode="auto">
          <a:xfrm>
            <a:off x="1108312" y="2105177"/>
            <a:ext cx="524304" cy="521218"/>
          </a:xfrm>
          <a:custGeom>
            <a:avLst/>
            <a:gdLst>
              <a:gd name="connsiteX0" fmla="*/ 764214 w 1048608"/>
              <a:gd name="connsiteY0" fmla="*/ 652299 h 1042436"/>
              <a:gd name="connsiteX1" fmla="*/ 655576 w 1048608"/>
              <a:gd name="connsiteY1" fmla="*/ 760394 h 1042436"/>
              <a:gd name="connsiteX2" fmla="*/ 889085 w 1048608"/>
              <a:gd name="connsiteY2" fmla="*/ 993979 h 1042436"/>
              <a:gd name="connsiteX3" fmla="*/ 997723 w 1048608"/>
              <a:gd name="connsiteY3" fmla="*/ 993979 h 1042436"/>
              <a:gd name="connsiteX4" fmla="*/ 997723 w 1048608"/>
              <a:gd name="connsiteY4" fmla="*/ 884642 h 1042436"/>
              <a:gd name="connsiteX5" fmla="*/ 686793 w 1048608"/>
              <a:gd name="connsiteY5" fmla="*/ 575266 h 1042436"/>
              <a:gd name="connsiteX6" fmla="*/ 578155 w 1048608"/>
              <a:gd name="connsiteY6" fmla="*/ 683361 h 1042436"/>
              <a:gd name="connsiteX7" fmla="*/ 635596 w 1048608"/>
              <a:gd name="connsiteY7" fmla="*/ 740515 h 1042436"/>
              <a:gd name="connsiteX8" fmla="*/ 744234 w 1048608"/>
              <a:gd name="connsiteY8" fmla="*/ 632419 h 1042436"/>
              <a:gd name="connsiteX9" fmla="*/ 629352 w 1048608"/>
              <a:gd name="connsiteY9" fmla="*/ 518112 h 1042436"/>
              <a:gd name="connsiteX10" fmla="*/ 581901 w 1048608"/>
              <a:gd name="connsiteY10" fmla="*/ 578993 h 1042436"/>
              <a:gd name="connsiteX11" fmla="*/ 520714 w 1048608"/>
              <a:gd name="connsiteY11" fmla="*/ 626207 h 1042436"/>
              <a:gd name="connsiteX12" fmla="*/ 558176 w 1048608"/>
              <a:gd name="connsiteY12" fmla="*/ 664724 h 1042436"/>
              <a:gd name="connsiteX13" fmla="*/ 666814 w 1048608"/>
              <a:gd name="connsiteY13" fmla="*/ 555386 h 1042436"/>
              <a:gd name="connsiteX14" fmla="*/ 341581 w 1048608"/>
              <a:gd name="connsiteY14" fmla="*/ 286358 h 1042436"/>
              <a:gd name="connsiteX15" fmla="*/ 304018 w 1048608"/>
              <a:gd name="connsiteY15" fmla="*/ 301062 h 1042436"/>
              <a:gd name="connsiteX16" fmla="*/ 304018 w 1048608"/>
              <a:gd name="connsiteY16" fmla="*/ 373358 h 1042436"/>
              <a:gd name="connsiteX17" fmla="*/ 341581 w 1048608"/>
              <a:gd name="connsiteY17" fmla="*/ 389288 h 1042436"/>
              <a:gd name="connsiteX18" fmla="*/ 379145 w 1048608"/>
              <a:gd name="connsiteY18" fmla="*/ 373358 h 1042436"/>
              <a:gd name="connsiteX19" fmla="*/ 394170 w 1048608"/>
              <a:gd name="connsiteY19" fmla="*/ 336597 h 1042436"/>
              <a:gd name="connsiteX20" fmla="*/ 379145 w 1048608"/>
              <a:gd name="connsiteY20" fmla="*/ 301062 h 1042436"/>
              <a:gd name="connsiteX21" fmla="*/ 341581 w 1048608"/>
              <a:gd name="connsiteY21" fmla="*/ 286358 h 1042436"/>
              <a:gd name="connsiteX22" fmla="*/ 341581 w 1048608"/>
              <a:gd name="connsiteY22" fmla="*/ 258174 h 1042436"/>
              <a:gd name="connsiteX23" fmla="*/ 397926 w 1048608"/>
              <a:gd name="connsiteY23" fmla="*/ 281456 h 1042436"/>
              <a:gd name="connsiteX24" fmla="*/ 421716 w 1048608"/>
              <a:gd name="connsiteY24" fmla="*/ 336597 h 1042436"/>
              <a:gd name="connsiteX25" fmla="*/ 397926 w 1048608"/>
              <a:gd name="connsiteY25" fmla="*/ 392964 h 1042436"/>
              <a:gd name="connsiteX26" fmla="*/ 341581 w 1048608"/>
              <a:gd name="connsiteY26" fmla="*/ 416246 h 1042436"/>
              <a:gd name="connsiteX27" fmla="*/ 283985 w 1048608"/>
              <a:gd name="connsiteY27" fmla="*/ 392964 h 1042436"/>
              <a:gd name="connsiteX28" fmla="*/ 283985 w 1048608"/>
              <a:gd name="connsiteY28" fmla="*/ 281456 h 1042436"/>
              <a:gd name="connsiteX29" fmla="*/ 341581 w 1048608"/>
              <a:gd name="connsiteY29" fmla="*/ 258174 h 1042436"/>
              <a:gd name="connsiteX30" fmla="*/ 328191 w 1048608"/>
              <a:gd name="connsiteY30" fmla="*/ 193604 h 1042436"/>
              <a:gd name="connsiteX31" fmla="*/ 325716 w 1048608"/>
              <a:gd name="connsiteY31" fmla="*/ 196110 h 1042436"/>
              <a:gd name="connsiteX32" fmla="*/ 319526 w 1048608"/>
              <a:gd name="connsiteY32" fmla="*/ 213649 h 1042436"/>
              <a:gd name="connsiteX33" fmla="*/ 300958 w 1048608"/>
              <a:gd name="connsiteY33" fmla="*/ 232441 h 1042436"/>
              <a:gd name="connsiteX34" fmla="*/ 291055 w 1048608"/>
              <a:gd name="connsiteY34" fmla="*/ 236199 h 1042436"/>
              <a:gd name="connsiteX35" fmla="*/ 263822 w 1048608"/>
              <a:gd name="connsiteY35" fmla="*/ 236199 h 1042436"/>
              <a:gd name="connsiteX36" fmla="*/ 246492 w 1048608"/>
              <a:gd name="connsiteY36" fmla="*/ 228683 h 1042436"/>
              <a:gd name="connsiteX37" fmla="*/ 242779 w 1048608"/>
              <a:gd name="connsiteY37" fmla="*/ 228683 h 1042436"/>
              <a:gd name="connsiteX38" fmla="*/ 227924 w 1048608"/>
              <a:gd name="connsiteY38" fmla="*/ 244969 h 1042436"/>
              <a:gd name="connsiteX39" fmla="*/ 226686 w 1048608"/>
              <a:gd name="connsiteY39" fmla="*/ 249980 h 1042436"/>
              <a:gd name="connsiteX40" fmla="*/ 235352 w 1048608"/>
              <a:gd name="connsiteY40" fmla="*/ 266267 h 1042436"/>
              <a:gd name="connsiteX41" fmla="*/ 235352 w 1048608"/>
              <a:gd name="connsiteY41" fmla="*/ 293829 h 1042436"/>
              <a:gd name="connsiteX42" fmla="*/ 230400 w 1048608"/>
              <a:gd name="connsiteY42" fmla="*/ 302598 h 1042436"/>
              <a:gd name="connsiteX43" fmla="*/ 211832 w 1048608"/>
              <a:gd name="connsiteY43" fmla="*/ 322643 h 1042436"/>
              <a:gd name="connsiteX44" fmla="*/ 193264 w 1048608"/>
              <a:gd name="connsiteY44" fmla="*/ 328907 h 1042436"/>
              <a:gd name="connsiteX45" fmla="*/ 192026 w 1048608"/>
              <a:gd name="connsiteY45" fmla="*/ 332666 h 1042436"/>
              <a:gd name="connsiteX46" fmla="*/ 192026 w 1048608"/>
              <a:gd name="connsiteY46" fmla="*/ 355216 h 1042436"/>
              <a:gd name="connsiteX47" fmla="*/ 193264 w 1048608"/>
              <a:gd name="connsiteY47" fmla="*/ 358975 h 1042436"/>
              <a:gd name="connsiteX48" fmla="*/ 211832 w 1048608"/>
              <a:gd name="connsiteY48" fmla="*/ 365239 h 1042436"/>
              <a:gd name="connsiteX49" fmla="*/ 230400 w 1048608"/>
              <a:gd name="connsiteY49" fmla="*/ 384031 h 1042436"/>
              <a:gd name="connsiteX50" fmla="*/ 235352 w 1048608"/>
              <a:gd name="connsiteY50" fmla="*/ 392801 h 1042436"/>
              <a:gd name="connsiteX51" fmla="*/ 235352 w 1048608"/>
              <a:gd name="connsiteY51" fmla="*/ 420363 h 1042436"/>
              <a:gd name="connsiteX52" fmla="*/ 226686 w 1048608"/>
              <a:gd name="connsiteY52" fmla="*/ 437902 h 1042436"/>
              <a:gd name="connsiteX53" fmla="*/ 227924 w 1048608"/>
              <a:gd name="connsiteY53" fmla="*/ 441660 h 1042436"/>
              <a:gd name="connsiteX54" fmla="*/ 242779 w 1048608"/>
              <a:gd name="connsiteY54" fmla="*/ 457947 h 1042436"/>
              <a:gd name="connsiteX55" fmla="*/ 246492 w 1048608"/>
              <a:gd name="connsiteY55" fmla="*/ 457947 h 1042436"/>
              <a:gd name="connsiteX56" fmla="*/ 263822 w 1048608"/>
              <a:gd name="connsiteY56" fmla="*/ 450430 h 1042436"/>
              <a:gd name="connsiteX57" fmla="*/ 277439 w 1048608"/>
              <a:gd name="connsiteY57" fmla="*/ 446672 h 1042436"/>
              <a:gd name="connsiteX58" fmla="*/ 291055 w 1048608"/>
              <a:gd name="connsiteY58" fmla="*/ 450430 h 1042436"/>
              <a:gd name="connsiteX59" fmla="*/ 300958 w 1048608"/>
              <a:gd name="connsiteY59" fmla="*/ 454188 h 1042436"/>
              <a:gd name="connsiteX60" fmla="*/ 319526 w 1048608"/>
              <a:gd name="connsiteY60" fmla="*/ 472981 h 1042436"/>
              <a:gd name="connsiteX61" fmla="*/ 325716 w 1048608"/>
              <a:gd name="connsiteY61" fmla="*/ 490520 h 1042436"/>
              <a:gd name="connsiteX62" fmla="*/ 328191 w 1048608"/>
              <a:gd name="connsiteY62" fmla="*/ 493026 h 1042436"/>
              <a:gd name="connsiteX63" fmla="*/ 351711 w 1048608"/>
              <a:gd name="connsiteY63" fmla="*/ 493026 h 1042436"/>
              <a:gd name="connsiteX64" fmla="*/ 354187 w 1048608"/>
              <a:gd name="connsiteY64" fmla="*/ 490520 h 1042436"/>
              <a:gd name="connsiteX65" fmla="*/ 361614 w 1048608"/>
              <a:gd name="connsiteY65" fmla="*/ 472981 h 1042436"/>
              <a:gd name="connsiteX66" fmla="*/ 380182 w 1048608"/>
              <a:gd name="connsiteY66" fmla="*/ 454188 h 1042436"/>
              <a:gd name="connsiteX67" fmla="*/ 388847 w 1048608"/>
              <a:gd name="connsiteY67" fmla="*/ 450430 h 1042436"/>
              <a:gd name="connsiteX68" fmla="*/ 416080 w 1048608"/>
              <a:gd name="connsiteY68" fmla="*/ 450430 h 1042436"/>
              <a:gd name="connsiteX69" fmla="*/ 433410 w 1048608"/>
              <a:gd name="connsiteY69" fmla="*/ 457947 h 1042436"/>
              <a:gd name="connsiteX70" fmla="*/ 437124 w 1048608"/>
              <a:gd name="connsiteY70" fmla="*/ 457947 h 1042436"/>
              <a:gd name="connsiteX71" fmla="*/ 453216 w 1048608"/>
              <a:gd name="connsiteY71" fmla="*/ 441660 h 1042436"/>
              <a:gd name="connsiteX72" fmla="*/ 453216 w 1048608"/>
              <a:gd name="connsiteY72" fmla="*/ 437902 h 1042436"/>
              <a:gd name="connsiteX73" fmla="*/ 445789 w 1048608"/>
              <a:gd name="connsiteY73" fmla="*/ 420363 h 1042436"/>
              <a:gd name="connsiteX74" fmla="*/ 445789 w 1048608"/>
              <a:gd name="connsiteY74" fmla="*/ 392801 h 1042436"/>
              <a:gd name="connsiteX75" fmla="*/ 449502 w 1048608"/>
              <a:gd name="connsiteY75" fmla="*/ 384031 h 1042436"/>
              <a:gd name="connsiteX76" fmla="*/ 469308 w 1048608"/>
              <a:gd name="connsiteY76" fmla="*/ 365239 h 1042436"/>
              <a:gd name="connsiteX77" fmla="*/ 485400 w 1048608"/>
              <a:gd name="connsiteY77" fmla="*/ 358975 h 1042436"/>
              <a:gd name="connsiteX78" fmla="*/ 489114 w 1048608"/>
              <a:gd name="connsiteY78" fmla="*/ 355216 h 1042436"/>
              <a:gd name="connsiteX79" fmla="*/ 489114 w 1048608"/>
              <a:gd name="connsiteY79" fmla="*/ 332666 h 1042436"/>
              <a:gd name="connsiteX80" fmla="*/ 485400 w 1048608"/>
              <a:gd name="connsiteY80" fmla="*/ 328907 h 1042436"/>
              <a:gd name="connsiteX81" fmla="*/ 469308 w 1048608"/>
              <a:gd name="connsiteY81" fmla="*/ 322643 h 1042436"/>
              <a:gd name="connsiteX82" fmla="*/ 449502 w 1048608"/>
              <a:gd name="connsiteY82" fmla="*/ 302598 h 1042436"/>
              <a:gd name="connsiteX83" fmla="*/ 445789 w 1048608"/>
              <a:gd name="connsiteY83" fmla="*/ 293829 h 1042436"/>
              <a:gd name="connsiteX84" fmla="*/ 445789 w 1048608"/>
              <a:gd name="connsiteY84" fmla="*/ 266267 h 1042436"/>
              <a:gd name="connsiteX85" fmla="*/ 453216 w 1048608"/>
              <a:gd name="connsiteY85" fmla="*/ 249980 h 1042436"/>
              <a:gd name="connsiteX86" fmla="*/ 453216 w 1048608"/>
              <a:gd name="connsiteY86" fmla="*/ 244969 h 1042436"/>
              <a:gd name="connsiteX87" fmla="*/ 437124 w 1048608"/>
              <a:gd name="connsiteY87" fmla="*/ 228683 h 1042436"/>
              <a:gd name="connsiteX88" fmla="*/ 433410 w 1048608"/>
              <a:gd name="connsiteY88" fmla="*/ 228683 h 1042436"/>
              <a:gd name="connsiteX89" fmla="*/ 416080 w 1048608"/>
              <a:gd name="connsiteY89" fmla="*/ 236199 h 1042436"/>
              <a:gd name="connsiteX90" fmla="*/ 388847 w 1048608"/>
              <a:gd name="connsiteY90" fmla="*/ 236199 h 1042436"/>
              <a:gd name="connsiteX91" fmla="*/ 380182 w 1048608"/>
              <a:gd name="connsiteY91" fmla="*/ 232441 h 1042436"/>
              <a:gd name="connsiteX92" fmla="*/ 361614 w 1048608"/>
              <a:gd name="connsiteY92" fmla="*/ 213649 h 1042436"/>
              <a:gd name="connsiteX93" fmla="*/ 354187 w 1048608"/>
              <a:gd name="connsiteY93" fmla="*/ 196110 h 1042436"/>
              <a:gd name="connsiteX94" fmla="*/ 351711 w 1048608"/>
              <a:gd name="connsiteY94" fmla="*/ 193604 h 1042436"/>
              <a:gd name="connsiteX95" fmla="*/ 328191 w 1048608"/>
              <a:gd name="connsiteY95" fmla="*/ 164789 h 1042436"/>
              <a:gd name="connsiteX96" fmla="*/ 351711 w 1048608"/>
              <a:gd name="connsiteY96" fmla="*/ 164789 h 1042436"/>
              <a:gd name="connsiteX97" fmla="*/ 380182 w 1048608"/>
              <a:gd name="connsiteY97" fmla="*/ 186087 h 1042436"/>
              <a:gd name="connsiteX98" fmla="*/ 386371 w 1048608"/>
              <a:gd name="connsiteY98" fmla="*/ 204879 h 1042436"/>
              <a:gd name="connsiteX99" fmla="*/ 388847 w 1048608"/>
              <a:gd name="connsiteY99" fmla="*/ 207385 h 1042436"/>
              <a:gd name="connsiteX100" fmla="*/ 401226 w 1048608"/>
              <a:gd name="connsiteY100" fmla="*/ 211143 h 1042436"/>
              <a:gd name="connsiteX101" fmla="*/ 404939 w 1048608"/>
              <a:gd name="connsiteY101" fmla="*/ 211143 h 1042436"/>
              <a:gd name="connsiteX102" fmla="*/ 422269 w 1048608"/>
              <a:gd name="connsiteY102" fmla="*/ 203626 h 1042436"/>
              <a:gd name="connsiteX103" fmla="*/ 456930 w 1048608"/>
              <a:gd name="connsiteY103" fmla="*/ 209890 h 1042436"/>
              <a:gd name="connsiteX104" fmla="*/ 473022 w 1048608"/>
              <a:gd name="connsiteY104" fmla="*/ 226177 h 1042436"/>
              <a:gd name="connsiteX105" fmla="*/ 477973 w 1048608"/>
              <a:gd name="connsiteY105" fmla="*/ 261256 h 1042436"/>
              <a:gd name="connsiteX106" fmla="*/ 470546 w 1048608"/>
              <a:gd name="connsiteY106" fmla="*/ 278795 h 1042436"/>
              <a:gd name="connsiteX107" fmla="*/ 470546 w 1048608"/>
              <a:gd name="connsiteY107" fmla="*/ 281301 h 1042436"/>
              <a:gd name="connsiteX108" fmla="*/ 475498 w 1048608"/>
              <a:gd name="connsiteY108" fmla="*/ 293829 h 1042436"/>
              <a:gd name="connsiteX109" fmla="*/ 477973 w 1048608"/>
              <a:gd name="connsiteY109" fmla="*/ 296334 h 1042436"/>
              <a:gd name="connsiteX110" fmla="*/ 495303 w 1048608"/>
              <a:gd name="connsiteY110" fmla="*/ 302598 h 1042436"/>
              <a:gd name="connsiteX111" fmla="*/ 515109 w 1048608"/>
              <a:gd name="connsiteY111" fmla="*/ 332666 h 1042436"/>
              <a:gd name="connsiteX112" fmla="*/ 515109 w 1048608"/>
              <a:gd name="connsiteY112" fmla="*/ 355216 h 1042436"/>
              <a:gd name="connsiteX113" fmla="*/ 495303 w 1048608"/>
              <a:gd name="connsiteY113" fmla="*/ 384031 h 1042436"/>
              <a:gd name="connsiteX114" fmla="*/ 477973 w 1048608"/>
              <a:gd name="connsiteY114" fmla="*/ 390295 h 1042436"/>
              <a:gd name="connsiteX115" fmla="*/ 475498 w 1048608"/>
              <a:gd name="connsiteY115" fmla="*/ 392801 h 1042436"/>
              <a:gd name="connsiteX116" fmla="*/ 470546 w 1048608"/>
              <a:gd name="connsiteY116" fmla="*/ 405329 h 1042436"/>
              <a:gd name="connsiteX117" fmla="*/ 470546 w 1048608"/>
              <a:gd name="connsiteY117" fmla="*/ 407834 h 1042436"/>
              <a:gd name="connsiteX118" fmla="*/ 477973 w 1048608"/>
              <a:gd name="connsiteY118" fmla="*/ 425374 h 1042436"/>
              <a:gd name="connsiteX119" fmla="*/ 473022 w 1048608"/>
              <a:gd name="connsiteY119" fmla="*/ 460453 h 1042436"/>
              <a:gd name="connsiteX120" fmla="*/ 456930 w 1048608"/>
              <a:gd name="connsiteY120" fmla="*/ 476739 h 1042436"/>
              <a:gd name="connsiteX121" fmla="*/ 422269 w 1048608"/>
              <a:gd name="connsiteY121" fmla="*/ 483003 h 1042436"/>
              <a:gd name="connsiteX122" fmla="*/ 404939 w 1048608"/>
              <a:gd name="connsiteY122" fmla="*/ 475486 h 1042436"/>
              <a:gd name="connsiteX123" fmla="*/ 401226 w 1048608"/>
              <a:gd name="connsiteY123" fmla="*/ 475486 h 1042436"/>
              <a:gd name="connsiteX124" fmla="*/ 388847 w 1048608"/>
              <a:gd name="connsiteY124" fmla="*/ 480497 h 1042436"/>
              <a:gd name="connsiteX125" fmla="*/ 386371 w 1048608"/>
              <a:gd name="connsiteY125" fmla="*/ 483003 h 1042436"/>
              <a:gd name="connsiteX126" fmla="*/ 380182 w 1048608"/>
              <a:gd name="connsiteY126" fmla="*/ 500542 h 1042436"/>
              <a:gd name="connsiteX127" fmla="*/ 351711 w 1048608"/>
              <a:gd name="connsiteY127" fmla="*/ 520587 h 1042436"/>
              <a:gd name="connsiteX128" fmla="*/ 328191 w 1048608"/>
              <a:gd name="connsiteY128" fmla="*/ 520587 h 1042436"/>
              <a:gd name="connsiteX129" fmla="*/ 299721 w 1048608"/>
              <a:gd name="connsiteY129" fmla="*/ 500542 h 1042436"/>
              <a:gd name="connsiteX130" fmla="*/ 293531 w 1048608"/>
              <a:gd name="connsiteY130" fmla="*/ 483003 h 1042436"/>
              <a:gd name="connsiteX131" fmla="*/ 291055 w 1048608"/>
              <a:gd name="connsiteY131" fmla="*/ 480497 h 1042436"/>
              <a:gd name="connsiteX132" fmla="*/ 279915 w 1048608"/>
              <a:gd name="connsiteY132" fmla="*/ 475486 h 1042436"/>
              <a:gd name="connsiteX133" fmla="*/ 276201 w 1048608"/>
              <a:gd name="connsiteY133" fmla="*/ 475486 h 1042436"/>
              <a:gd name="connsiteX134" fmla="*/ 258871 w 1048608"/>
              <a:gd name="connsiteY134" fmla="*/ 483003 h 1042436"/>
              <a:gd name="connsiteX135" fmla="*/ 224211 w 1048608"/>
              <a:gd name="connsiteY135" fmla="*/ 476739 h 1042436"/>
              <a:gd name="connsiteX136" fmla="*/ 208118 w 1048608"/>
              <a:gd name="connsiteY136" fmla="*/ 460453 h 1042436"/>
              <a:gd name="connsiteX137" fmla="*/ 201929 w 1048608"/>
              <a:gd name="connsiteY137" fmla="*/ 425374 h 1042436"/>
              <a:gd name="connsiteX138" fmla="*/ 209356 w 1048608"/>
              <a:gd name="connsiteY138" fmla="*/ 407834 h 1042436"/>
              <a:gd name="connsiteX139" fmla="*/ 209356 w 1048608"/>
              <a:gd name="connsiteY139" fmla="*/ 405329 h 1042436"/>
              <a:gd name="connsiteX140" fmla="*/ 205643 w 1048608"/>
              <a:gd name="connsiteY140" fmla="*/ 392801 h 1042436"/>
              <a:gd name="connsiteX141" fmla="*/ 203167 w 1048608"/>
              <a:gd name="connsiteY141" fmla="*/ 390295 h 1042436"/>
              <a:gd name="connsiteX142" fmla="*/ 184599 w 1048608"/>
              <a:gd name="connsiteY142" fmla="*/ 384031 h 1042436"/>
              <a:gd name="connsiteX143" fmla="*/ 164793 w 1048608"/>
              <a:gd name="connsiteY143" fmla="*/ 355216 h 1042436"/>
              <a:gd name="connsiteX144" fmla="*/ 164793 w 1048608"/>
              <a:gd name="connsiteY144" fmla="*/ 332666 h 1042436"/>
              <a:gd name="connsiteX145" fmla="*/ 184599 w 1048608"/>
              <a:gd name="connsiteY145" fmla="*/ 302598 h 1042436"/>
              <a:gd name="connsiteX146" fmla="*/ 203167 w 1048608"/>
              <a:gd name="connsiteY146" fmla="*/ 296334 h 1042436"/>
              <a:gd name="connsiteX147" fmla="*/ 205643 w 1048608"/>
              <a:gd name="connsiteY147" fmla="*/ 293829 h 1042436"/>
              <a:gd name="connsiteX148" fmla="*/ 209356 w 1048608"/>
              <a:gd name="connsiteY148" fmla="*/ 281301 h 1042436"/>
              <a:gd name="connsiteX149" fmla="*/ 209356 w 1048608"/>
              <a:gd name="connsiteY149" fmla="*/ 278795 h 1042436"/>
              <a:gd name="connsiteX150" fmla="*/ 201929 w 1048608"/>
              <a:gd name="connsiteY150" fmla="*/ 261256 h 1042436"/>
              <a:gd name="connsiteX151" fmla="*/ 208118 w 1048608"/>
              <a:gd name="connsiteY151" fmla="*/ 226177 h 1042436"/>
              <a:gd name="connsiteX152" fmla="*/ 224211 w 1048608"/>
              <a:gd name="connsiteY152" fmla="*/ 209890 h 1042436"/>
              <a:gd name="connsiteX153" fmla="*/ 258871 w 1048608"/>
              <a:gd name="connsiteY153" fmla="*/ 203626 h 1042436"/>
              <a:gd name="connsiteX154" fmla="*/ 276201 w 1048608"/>
              <a:gd name="connsiteY154" fmla="*/ 211143 h 1042436"/>
              <a:gd name="connsiteX155" fmla="*/ 279915 w 1048608"/>
              <a:gd name="connsiteY155" fmla="*/ 211143 h 1042436"/>
              <a:gd name="connsiteX156" fmla="*/ 291055 w 1048608"/>
              <a:gd name="connsiteY156" fmla="*/ 207385 h 1042436"/>
              <a:gd name="connsiteX157" fmla="*/ 293531 w 1048608"/>
              <a:gd name="connsiteY157" fmla="*/ 204879 h 1042436"/>
              <a:gd name="connsiteX158" fmla="*/ 299721 w 1048608"/>
              <a:gd name="connsiteY158" fmla="*/ 186087 h 1042436"/>
              <a:gd name="connsiteX159" fmla="*/ 328191 w 1048608"/>
              <a:gd name="connsiteY159" fmla="*/ 164789 h 1042436"/>
              <a:gd name="connsiteX160" fmla="*/ 339863 w 1048608"/>
              <a:gd name="connsiteY160" fmla="*/ 93405 h 1042436"/>
              <a:gd name="connsiteX161" fmla="*/ 163732 w 1048608"/>
              <a:gd name="connsiteY161" fmla="*/ 167129 h 1042436"/>
              <a:gd name="connsiteX162" fmla="*/ 163732 w 1048608"/>
              <a:gd name="connsiteY162" fmla="*/ 519501 h 1042436"/>
              <a:gd name="connsiteX163" fmla="*/ 339863 w 1048608"/>
              <a:gd name="connsiteY163" fmla="*/ 591975 h 1042436"/>
              <a:gd name="connsiteX164" fmla="*/ 514754 w 1048608"/>
              <a:gd name="connsiteY164" fmla="*/ 519501 h 1042436"/>
              <a:gd name="connsiteX165" fmla="*/ 587935 w 1048608"/>
              <a:gd name="connsiteY165" fmla="*/ 342065 h 1042436"/>
              <a:gd name="connsiteX166" fmla="*/ 514754 w 1048608"/>
              <a:gd name="connsiteY166" fmla="*/ 167129 h 1042436"/>
              <a:gd name="connsiteX167" fmla="*/ 339863 w 1048608"/>
              <a:gd name="connsiteY167" fmla="*/ 93405 h 1042436"/>
              <a:gd name="connsiteX168" fmla="*/ 339863 w 1048608"/>
              <a:gd name="connsiteY168" fmla="*/ 65915 h 1042436"/>
              <a:gd name="connsiteX169" fmla="*/ 534600 w 1048608"/>
              <a:gd name="connsiteY169" fmla="*/ 147136 h 1042436"/>
              <a:gd name="connsiteX170" fmla="*/ 613983 w 1048608"/>
              <a:gd name="connsiteY170" fmla="*/ 342065 h 1042436"/>
              <a:gd name="connsiteX171" fmla="*/ 534600 w 1048608"/>
              <a:gd name="connsiteY171" fmla="*/ 538244 h 1042436"/>
              <a:gd name="connsiteX172" fmla="*/ 339863 w 1048608"/>
              <a:gd name="connsiteY172" fmla="*/ 619465 h 1042436"/>
              <a:gd name="connsiteX173" fmla="*/ 145126 w 1048608"/>
              <a:gd name="connsiteY173" fmla="*/ 538244 h 1042436"/>
              <a:gd name="connsiteX174" fmla="*/ 145126 w 1048608"/>
              <a:gd name="connsiteY174" fmla="*/ 147136 h 1042436"/>
              <a:gd name="connsiteX175" fmla="*/ 339863 w 1048608"/>
              <a:gd name="connsiteY175" fmla="*/ 65915 h 1042436"/>
              <a:gd name="connsiteX176" fmla="*/ 340899 w 1048608"/>
              <a:gd name="connsiteY176" fmla="*/ 27334 h 1042436"/>
              <a:gd name="connsiteX177" fmla="*/ 118628 w 1048608"/>
              <a:gd name="connsiteY177" fmla="*/ 119278 h 1042436"/>
              <a:gd name="connsiteX178" fmla="*/ 27472 w 1048608"/>
              <a:gd name="connsiteY178" fmla="*/ 337953 h 1042436"/>
              <a:gd name="connsiteX179" fmla="*/ 118628 w 1048608"/>
              <a:gd name="connsiteY179" fmla="*/ 559113 h 1042436"/>
              <a:gd name="connsiteX180" fmla="*/ 340899 w 1048608"/>
              <a:gd name="connsiteY180" fmla="*/ 649814 h 1042436"/>
              <a:gd name="connsiteX181" fmla="*/ 561922 w 1048608"/>
              <a:gd name="connsiteY181" fmla="*/ 559113 h 1042436"/>
              <a:gd name="connsiteX182" fmla="*/ 653078 w 1048608"/>
              <a:gd name="connsiteY182" fmla="*/ 337953 h 1042436"/>
              <a:gd name="connsiteX183" fmla="*/ 561922 w 1048608"/>
              <a:gd name="connsiteY183" fmla="*/ 119278 h 1042436"/>
              <a:gd name="connsiteX184" fmla="*/ 340899 w 1048608"/>
              <a:gd name="connsiteY184" fmla="*/ 27334 h 1042436"/>
              <a:gd name="connsiteX185" fmla="*/ 340899 w 1048608"/>
              <a:gd name="connsiteY185" fmla="*/ 0 h 1042436"/>
              <a:gd name="connsiteX186" fmla="*/ 581901 w 1048608"/>
              <a:gd name="connsiteY186" fmla="*/ 99398 h 1042436"/>
              <a:gd name="connsiteX187" fmla="*/ 680550 w 1048608"/>
              <a:gd name="connsiteY187" fmla="*/ 337953 h 1042436"/>
              <a:gd name="connsiteX188" fmla="*/ 643088 w 1048608"/>
              <a:gd name="connsiteY188" fmla="*/ 493262 h 1042436"/>
              <a:gd name="connsiteX189" fmla="*/ 1017703 w 1048608"/>
              <a:gd name="connsiteY189" fmla="*/ 866004 h 1042436"/>
              <a:gd name="connsiteX190" fmla="*/ 1017703 w 1048608"/>
              <a:gd name="connsiteY190" fmla="*/ 1012616 h 1042436"/>
              <a:gd name="connsiteX191" fmla="*/ 944029 w 1048608"/>
              <a:gd name="connsiteY191" fmla="*/ 1042436 h 1042436"/>
              <a:gd name="connsiteX192" fmla="*/ 869106 w 1048608"/>
              <a:gd name="connsiteY192" fmla="*/ 1012616 h 1042436"/>
              <a:gd name="connsiteX193" fmla="*/ 495740 w 1048608"/>
              <a:gd name="connsiteY193" fmla="*/ 639874 h 1042436"/>
              <a:gd name="connsiteX194" fmla="*/ 340899 w 1048608"/>
              <a:gd name="connsiteY194" fmla="*/ 677148 h 1042436"/>
              <a:gd name="connsiteX195" fmla="*/ 99897 w 1048608"/>
              <a:gd name="connsiteY195" fmla="*/ 578993 h 1042436"/>
              <a:gd name="connsiteX196" fmla="*/ 0 w 1048608"/>
              <a:gd name="connsiteY196" fmla="*/ 337953 h 1042436"/>
              <a:gd name="connsiteX197" fmla="*/ 99897 w 1048608"/>
              <a:gd name="connsiteY197" fmla="*/ 99398 h 1042436"/>
              <a:gd name="connsiteX198" fmla="*/ 340899 w 1048608"/>
              <a:gd name="connsiteY198" fmla="*/ 0 h 10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048608" h="1042436">
                <a:moveTo>
                  <a:pt x="764214" y="652299"/>
                </a:moveTo>
                <a:lnTo>
                  <a:pt x="655576" y="760394"/>
                </a:lnTo>
                <a:lnTo>
                  <a:pt x="889085" y="993979"/>
                </a:lnTo>
                <a:cubicBezTo>
                  <a:pt x="919054" y="1023799"/>
                  <a:pt x="967754" y="1023799"/>
                  <a:pt x="997723" y="993979"/>
                </a:cubicBezTo>
                <a:cubicBezTo>
                  <a:pt x="1028941" y="962917"/>
                  <a:pt x="1028941" y="914461"/>
                  <a:pt x="997723" y="884642"/>
                </a:cubicBezTo>
                <a:close/>
                <a:moveTo>
                  <a:pt x="686793" y="575266"/>
                </a:moveTo>
                <a:lnTo>
                  <a:pt x="578155" y="683361"/>
                </a:lnTo>
                <a:lnTo>
                  <a:pt x="635596" y="740515"/>
                </a:lnTo>
                <a:lnTo>
                  <a:pt x="744234" y="632419"/>
                </a:lnTo>
                <a:close/>
                <a:moveTo>
                  <a:pt x="629352" y="518112"/>
                </a:moveTo>
                <a:cubicBezTo>
                  <a:pt x="615617" y="539234"/>
                  <a:pt x="600632" y="559113"/>
                  <a:pt x="581901" y="578993"/>
                </a:cubicBezTo>
                <a:cubicBezTo>
                  <a:pt x="563171" y="596388"/>
                  <a:pt x="543191" y="612540"/>
                  <a:pt x="520714" y="626207"/>
                </a:cubicBezTo>
                <a:lnTo>
                  <a:pt x="558176" y="664724"/>
                </a:lnTo>
                <a:lnTo>
                  <a:pt x="666814" y="555386"/>
                </a:lnTo>
                <a:close/>
                <a:moveTo>
                  <a:pt x="341581" y="286358"/>
                </a:moveTo>
                <a:cubicBezTo>
                  <a:pt x="327808" y="286358"/>
                  <a:pt x="314035" y="291259"/>
                  <a:pt x="304018" y="301062"/>
                </a:cubicBezTo>
                <a:cubicBezTo>
                  <a:pt x="283985" y="321893"/>
                  <a:pt x="283985" y="353752"/>
                  <a:pt x="304018" y="373358"/>
                </a:cubicBezTo>
                <a:cubicBezTo>
                  <a:pt x="314035" y="383161"/>
                  <a:pt x="327808" y="389288"/>
                  <a:pt x="341581" y="389288"/>
                </a:cubicBezTo>
                <a:cubicBezTo>
                  <a:pt x="355355" y="389288"/>
                  <a:pt x="369128" y="383161"/>
                  <a:pt x="379145" y="373358"/>
                </a:cubicBezTo>
                <a:cubicBezTo>
                  <a:pt x="387909" y="364781"/>
                  <a:pt x="394170" y="351302"/>
                  <a:pt x="394170" y="336597"/>
                </a:cubicBezTo>
                <a:cubicBezTo>
                  <a:pt x="394170" y="323118"/>
                  <a:pt x="387909" y="310865"/>
                  <a:pt x="379145" y="301062"/>
                </a:cubicBezTo>
                <a:cubicBezTo>
                  <a:pt x="369128" y="291259"/>
                  <a:pt x="355355" y="286358"/>
                  <a:pt x="341581" y="286358"/>
                </a:cubicBezTo>
                <a:close/>
                <a:moveTo>
                  <a:pt x="341581" y="258174"/>
                </a:moveTo>
                <a:cubicBezTo>
                  <a:pt x="362867" y="258174"/>
                  <a:pt x="382901" y="266752"/>
                  <a:pt x="397926" y="281456"/>
                </a:cubicBezTo>
                <a:cubicBezTo>
                  <a:pt x="412951" y="296160"/>
                  <a:pt x="421716" y="315766"/>
                  <a:pt x="421716" y="336597"/>
                </a:cubicBezTo>
                <a:cubicBezTo>
                  <a:pt x="421716" y="358654"/>
                  <a:pt x="412951" y="378260"/>
                  <a:pt x="397926" y="392964"/>
                </a:cubicBezTo>
                <a:cubicBezTo>
                  <a:pt x="382901" y="407668"/>
                  <a:pt x="362867" y="416246"/>
                  <a:pt x="341581" y="416246"/>
                </a:cubicBezTo>
                <a:cubicBezTo>
                  <a:pt x="320296" y="416246"/>
                  <a:pt x="300262" y="407668"/>
                  <a:pt x="283985" y="392964"/>
                </a:cubicBezTo>
                <a:cubicBezTo>
                  <a:pt x="252682" y="362330"/>
                  <a:pt x="252682" y="312090"/>
                  <a:pt x="283985" y="281456"/>
                </a:cubicBezTo>
                <a:cubicBezTo>
                  <a:pt x="300262" y="266752"/>
                  <a:pt x="320296" y="258174"/>
                  <a:pt x="341581" y="258174"/>
                </a:cubicBezTo>
                <a:close/>
                <a:moveTo>
                  <a:pt x="328191" y="193604"/>
                </a:moveTo>
                <a:cubicBezTo>
                  <a:pt x="326954" y="193604"/>
                  <a:pt x="326954" y="194857"/>
                  <a:pt x="325716" y="196110"/>
                </a:cubicBezTo>
                <a:lnTo>
                  <a:pt x="319526" y="213649"/>
                </a:lnTo>
                <a:cubicBezTo>
                  <a:pt x="317051" y="222419"/>
                  <a:pt x="308386" y="229935"/>
                  <a:pt x="300958" y="232441"/>
                </a:cubicBezTo>
                <a:cubicBezTo>
                  <a:pt x="297245" y="233694"/>
                  <a:pt x="293531" y="234947"/>
                  <a:pt x="291055" y="236199"/>
                </a:cubicBezTo>
                <a:cubicBezTo>
                  <a:pt x="282390" y="239958"/>
                  <a:pt x="272487" y="239958"/>
                  <a:pt x="263822" y="236199"/>
                </a:cubicBezTo>
                <a:lnTo>
                  <a:pt x="246492" y="228683"/>
                </a:lnTo>
                <a:cubicBezTo>
                  <a:pt x="246492" y="228683"/>
                  <a:pt x="244017" y="228683"/>
                  <a:pt x="242779" y="228683"/>
                </a:cubicBezTo>
                <a:lnTo>
                  <a:pt x="227924" y="244969"/>
                </a:lnTo>
                <a:cubicBezTo>
                  <a:pt x="226686" y="246222"/>
                  <a:pt x="226686" y="248728"/>
                  <a:pt x="226686" y="249980"/>
                </a:cubicBezTo>
                <a:lnTo>
                  <a:pt x="235352" y="266267"/>
                </a:lnTo>
                <a:cubicBezTo>
                  <a:pt x="239065" y="275037"/>
                  <a:pt x="239065" y="285059"/>
                  <a:pt x="235352" y="293829"/>
                </a:cubicBezTo>
                <a:cubicBezTo>
                  <a:pt x="232876" y="297587"/>
                  <a:pt x="231638" y="300093"/>
                  <a:pt x="230400" y="302598"/>
                </a:cubicBezTo>
                <a:cubicBezTo>
                  <a:pt x="227924" y="312621"/>
                  <a:pt x="220497" y="318885"/>
                  <a:pt x="211832" y="322643"/>
                </a:cubicBezTo>
                <a:lnTo>
                  <a:pt x="193264" y="328907"/>
                </a:lnTo>
                <a:cubicBezTo>
                  <a:pt x="193264" y="328907"/>
                  <a:pt x="192026" y="331413"/>
                  <a:pt x="192026" y="332666"/>
                </a:cubicBezTo>
                <a:lnTo>
                  <a:pt x="192026" y="355216"/>
                </a:lnTo>
                <a:cubicBezTo>
                  <a:pt x="192026" y="356469"/>
                  <a:pt x="193264" y="357722"/>
                  <a:pt x="193264" y="358975"/>
                </a:cubicBezTo>
                <a:lnTo>
                  <a:pt x="211832" y="365239"/>
                </a:lnTo>
                <a:cubicBezTo>
                  <a:pt x="220497" y="367745"/>
                  <a:pt x="227924" y="374009"/>
                  <a:pt x="230400" y="384031"/>
                </a:cubicBezTo>
                <a:cubicBezTo>
                  <a:pt x="231638" y="386537"/>
                  <a:pt x="232876" y="390295"/>
                  <a:pt x="235352" y="392801"/>
                </a:cubicBezTo>
                <a:cubicBezTo>
                  <a:pt x="239065" y="401570"/>
                  <a:pt x="239065" y="411593"/>
                  <a:pt x="235352" y="420363"/>
                </a:cubicBezTo>
                <a:lnTo>
                  <a:pt x="226686" y="437902"/>
                </a:lnTo>
                <a:cubicBezTo>
                  <a:pt x="226686" y="439155"/>
                  <a:pt x="226686" y="440408"/>
                  <a:pt x="227924" y="441660"/>
                </a:cubicBezTo>
                <a:lnTo>
                  <a:pt x="242779" y="457947"/>
                </a:lnTo>
                <a:cubicBezTo>
                  <a:pt x="244017" y="459200"/>
                  <a:pt x="246492" y="459200"/>
                  <a:pt x="246492" y="457947"/>
                </a:cubicBezTo>
                <a:lnTo>
                  <a:pt x="263822" y="450430"/>
                </a:lnTo>
                <a:cubicBezTo>
                  <a:pt x="268774" y="447924"/>
                  <a:pt x="272487" y="446672"/>
                  <a:pt x="277439" y="446672"/>
                </a:cubicBezTo>
                <a:cubicBezTo>
                  <a:pt x="281153" y="446672"/>
                  <a:pt x="286104" y="447924"/>
                  <a:pt x="291055" y="450430"/>
                </a:cubicBezTo>
                <a:cubicBezTo>
                  <a:pt x="293531" y="451683"/>
                  <a:pt x="297245" y="452936"/>
                  <a:pt x="300958" y="454188"/>
                </a:cubicBezTo>
                <a:cubicBezTo>
                  <a:pt x="309623" y="457947"/>
                  <a:pt x="317051" y="464211"/>
                  <a:pt x="319526" y="472981"/>
                </a:cubicBezTo>
                <a:lnTo>
                  <a:pt x="325716" y="490520"/>
                </a:lnTo>
                <a:cubicBezTo>
                  <a:pt x="326954" y="493026"/>
                  <a:pt x="326954" y="493026"/>
                  <a:pt x="328191" y="493026"/>
                </a:cubicBezTo>
                <a:lnTo>
                  <a:pt x="351711" y="493026"/>
                </a:lnTo>
                <a:cubicBezTo>
                  <a:pt x="352949" y="493026"/>
                  <a:pt x="354187" y="493026"/>
                  <a:pt x="354187" y="490520"/>
                </a:cubicBezTo>
                <a:lnTo>
                  <a:pt x="361614" y="472981"/>
                </a:lnTo>
                <a:cubicBezTo>
                  <a:pt x="364090" y="464211"/>
                  <a:pt x="371517" y="457947"/>
                  <a:pt x="380182" y="454188"/>
                </a:cubicBezTo>
                <a:cubicBezTo>
                  <a:pt x="383895" y="452936"/>
                  <a:pt x="386371" y="451683"/>
                  <a:pt x="388847" y="450430"/>
                </a:cubicBezTo>
                <a:cubicBezTo>
                  <a:pt x="398750" y="446672"/>
                  <a:pt x="407415" y="445419"/>
                  <a:pt x="416080" y="450430"/>
                </a:cubicBezTo>
                <a:lnTo>
                  <a:pt x="433410" y="457947"/>
                </a:lnTo>
                <a:cubicBezTo>
                  <a:pt x="434648" y="459200"/>
                  <a:pt x="435886" y="459200"/>
                  <a:pt x="437124" y="457947"/>
                </a:cubicBezTo>
                <a:lnTo>
                  <a:pt x="453216" y="441660"/>
                </a:lnTo>
                <a:cubicBezTo>
                  <a:pt x="454454" y="440408"/>
                  <a:pt x="454454" y="439155"/>
                  <a:pt x="453216" y="437902"/>
                </a:cubicBezTo>
                <a:lnTo>
                  <a:pt x="445789" y="420363"/>
                </a:lnTo>
                <a:cubicBezTo>
                  <a:pt x="442075" y="411593"/>
                  <a:pt x="442075" y="401570"/>
                  <a:pt x="445789" y="392801"/>
                </a:cubicBezTo>
                <a:cubicBezTo>
                  <a:pt x="448264" y="390295"/>
                  <a:pt x="448264" y="386537"/>
                  <a:pt x="449502" y="384031"/>
                </a:cubicBezTo>
                <a:cubicBezTo>
                  <a:pt x="453216" y="374009"/>
                  <a:pt x="459405" y="367745"/>
                  <a:pt x="469308" y="365239"/>
                </a:cubicBezTo>
                <a:lnTo>
                  <a:pt x="485400" y="358975"/>
                </a:lnTo>
                <a:cubicBezTo>
                  <a:pt x="487876" y="357722"/>
                  <a:pt x="489114" y="356469"/>
                  <a:pt x="489114" y="355216"/>
                </a:cubicBezTo>
                <a:lnTo>
                  <a:pt x="489114" y="332666"/>
                </a:lnTo>
                <a:cubicBezTo>
                  <a:pt x="489114" y="331413"/>
                  <a:pt x="487876" y="328907"/>
                  <a:pt x="485400" y="328907"/>
                </a:cubicBezTo>
                <a:lnTo>
                  <a:pt x="469308" y="322643"/>
                </a:lnTo>
                <a:cubicBezTo>
                  <a:pt x="459405" y="318885"/>
                  <a:pt x="453216" y="312621"/>
                  <a:pt x="449502" y="302598"/>
                </a:cubicBezTo>
                <a:cubicBezTo>
                  <a:pt x="448264" y="300093"/>
                  <a:pt x="448264" y="297587"/>
                  <a:pt x="445789" y="293829"/>
                </a:cubicBezTo>
                <a:cubicBezTo>
                  <a:pt x="442075" y="285059"/>
                  <a:pt x="442075" y="275037"/>
                  <a:pt x="445789" y="266267"/>
                </a:cubicBezTo>
                <a:lnTo>
                  <a:pt x="453216" y="249980"/>
                </a:lnTo>
                <a:cubicBezTo>
                  <a:pt x="454454" y="248728"/>
                  <a:pt x="454454" y="246222"/>
                  <a:pt x="453216" y="244969"/>
                </a:cubicBezTo>
                <a:lnTo>
                  <a:pt x="437124" y="228683"/>
                </a:lnTo>
                <a:cubicBezTo>
                  <a:pt x="435886" y="228683"/>
                  <a:pt x="434648" y="228683"/>
                  <a:pt x="433410" y="228683"/>
                </a:cubicBezTo>
                <a:lnTo>
                  <a:pt x="416080" y="236199"/>
                </a:lnTo>
                <a:cubicBezTo>
                  <a:pt x="407415" y="239958"/>
                  <a:pt x="398750" y="239958"/>
                  <a:pt x="388847" y="236199"/>
                </a:cubicBezTo>
                <a:cubicBezTo>
                  <a:pt x="386371" y="234947"/>
                  <a:pt x="383895" y="233694"/>
                  <a:pt x="380182" y="232441"/>
                </a:cubicBezTo>
                <a:cubicBezTo>
                  <a:pt x="371517" y="229935"/>
                  <a:pt x="364090" y="222419"/>
                  <a:pt x="361614" y="213649"/>
                </a:cubicBezTo>
                <a:lnTo>
                  <a:pt x="354187" y="196110"/>
                </a:lnTo>
                <a:cubicBezTo>
                  <a:pt x="354187" y="194857"/>
                  <a:pt x="352949" y="193604"/>
                  <a:pt x="351711" y="193604"/>
                </a:cubicBezTo>
                <a:close/>
                <a:moveTo>
                  <a:pt x="328191" y="164789"/>
                </a:moveTo>
                <a:lnTo>
                  <a:pt x="351711" y="164789"/>
                </a:lnTo>
                <a:cubicBezTo>
                  <a:pt x="364090" y="164789"/>
                  <a:pt x="376468" y="173559"/>
                  <a:pt x="380182" y="186087"/>
                </a:cubicBezTo>
                <a:lnTo>
                  <a:pt x="386371" y="204879"/>
                </a:lnTo>
                <a:cubicBezTo>
                  <a:pt x="386371" y="206132"/>
                  <a:pt x="388847" y="207385"/>
                  <a:pt x="388847" y="207385"/>
                </a:cubicBezTo>
                <a:cubicBezTo>
                  <a:pt x="392561" y="208638"/>
                  <a:pt x="397512" y="209890"/>
                  <a:pt x="401226" y="211143"/>
                </a:cubicBezTo>
                <a:cubicBezTo>
                  <a:pt x="401226" y="212396"/>
                  <a:pt x="402463" y="212396"/>
                  <a:pt x="404939" y="211143"/>
                </a:cubicBezTo>
                <a:lnTo>
                  <a:pt x="422269" y="203626"/>
                </a:lnTo>
                <a:cubicBezTo>
                  <a:pt x="433410" y="197362"/>
                  <a:pt x="448264" y="201121"/>
                  <a:pt x="456930" y="209890"/>
                </a:cubicBezTo>
                <a:lnTo>
                  <a:pt x="473022" y="226177"/>
                </a:lnTo>
                <a:cubicBezTo>
                  <a:pt x="481687" y="234947"/>
                  <a:pt x="484163" y="249980"/>
                  <a:pt x="477973" y="261256"/>
                </a:cubicBezTo>
                <a:lnTo>
                  <a:pt x="470546" y="278795"/>
                </a:lnTo>
                <a:cubicBezTo>
                  <a:pt x="469308" y="280048"/>
                  <a:pt x="470546" y="281301"/>
                  <a:pt x="470546" y="281301"/>
                </a:cubicBezTo>
                <a:cubicBezTo>
                  <a:pt x="473022" y="286312"/>
                  <a:pt x="474260" y="290070"/>
                  <a:pt x="475498" y="293829"/>
                </a:cubicBezTo>
                <a:cubicBezTo>
                  <a:pt x="475498" y="293829"/>
                  <a:pt x="476735" y="295082"/>
                  <a:pt x="477973" y="296334"/>
                </a:cubicBezTo>
                <a:lnTo>
                  <a:pt x="495303" y="302598"/>
                </a:lnTo>
                <a:cubicBezTo>
                  <a:pt x="507682" y="307610"/>
                  <a:pt x="515109" y="318885"/>
                  <a:pt x="515109" y="332666"/>
                </a:cubicBezTo>
                <a:lnTo>
                  <a:pt x="515109" y="355216"/>
                </a:lnTo>
                <a:cubicBezTo>
                  <a:pt x="515109" y="367745"/>
                  <a:pt x="507682" y="380273"/>
                  <a:pt x="495303" y="384031"/>
                </a:cubicBezTo>
                <a:lnTo>
                  <a:pt x="477973" y="390295"/>
                </a:lnTo>
                <a:cubicBezTo>
                  <a:pt x="476735" y="391548"/>
                  <a:pt x="475498" y="392801"/>
                  <a:pt x="475498" y="392801"/>
                </a:cubicBezTo>
                <a:cubicBezTo>
                  <a:pt x="474260" y="397812"/>
                  <a:pt x="473022" y="401570"/>
                  <a:pt x="470546" y="405329"/>
                </a:cubicBezTo>
                <a:cubicBezTo>
                  <a:pt x="470546" y="406582"/>
                  <a:pt x="469308" y="406582"/>
                  <a:pt x="470546" y="407834"/>
                </a:cubicBezTo>
                <a:lnTo>
                  <a:pt x="477973" y="425374"/>
                </a:lnTo>
                <a:cubicBezTo>
                  <a:pt x="484163" y="437902"/>
                  <a:pt x="481687" y="451683"/>
                  <a:pt x="473022" y="460453"/>
                </a:cubicBezTo>
                <a:lnTo>
                  <a:pt x="456930" y="476739"/>
                </a:lnTo>
                <a:cubicBezTo>
                  <a:pt x="448264" y="486762"/>
                  <a:pt x="433410" y="489267"/>
                  <a:pt x="422269" y="483003"/>
                </a:cubicBezTo>
                <a:lnTo>
                  <a:pt x="404939" y="475486"/>
                </a:lnTo>
                <a:cubicBezTo>
                  <a:pt x="402463" y="475486"/>
                  <a:pt x="401226" y="475486"/>
                  <a:pt x="401226" y="475486"/>
                </a:cubicBezTo>
                <a:cubicBezTo>
                  <a:pt x="397512" y="476739"/>
                  <a:pt x="392561" y="479245"/>
                  <a:pt x="388847" y="480497"/>
                </a:cubicBezTo>
                <a:cubicBezTo>
                  <a:pt x="388847" y="480497"/>
                  <a:pt x="386371" y="480497"/>
                  <a:pt x="386371" y="483003"/>
                </a:cubicBezTo>
                <a:lnTo>
                  <a:pt x="380182" y="500542"/>
                </a:lnTo>
                <a:cubicBezTo>
                  <a:pt x="376468" y="513071"/>
                  <a:pt x="364090" y="520587"/>
                  <a:pt x="351711" y="520587"/>
                </a:cubicBezTo>
                <a:lnTo>
                  <a:pt x="328191" y="520587"/>
                </a:lnTo>
                <a:cubicBezTo>
                  <a:pt x="315813" y="520587"/>
                  <a:pt x="304672" y="513071"/>
                  <a:pt x="299721" y="500542"/>
                </a:cubicBezTo>
                <a:lnTo>
                  <a:pt x="293531" y="483003"/>
                </a:lnTo>
                <a:cubicBezTo>
                  <a:pt x="293531" y="480497"/>
                  <a:pt x="292293" y="480497"/>
                  <a:pt x="291055" y="480497"/>
                </a:cubicBezTo>
                <a:cubicBezTo>
                  <a:pt x="287342" y="479245"/>
                  <a:pt x="283628" y="476739"/>
                  <a:pt x="279915" y="475486"/>
                </a:cubicBezTo>
                <a:cubicBezTo>
                  <a:pt x="278677" y="475486"/>
                  <a:pt x="277439" y="475486"/>
                  <a:pt x="276201" y="475486"/>
                </a:cubicBezTo>
                <a:lnTo>
                  <a:pt x="258871" y="483003"/>
                </a:lnTo>
                <a:cubicBezTo>
                  <a:pt x="246492" y="489267"/>
                  <a:pt x="232876" y="486762"/>
                  <a:pt x="224211" y="476739"/>
                </a:cubicBezTo>
                <a:lnTo>
                  <a:pt x="208118" y="460453"/>
                </a:lnTo>
                <a:cubicBezTo>
                  <a:pt x="198216" y="451683"/>
                  <a:pt x="195740" y="437902"/>
                  <a:pt x="201929" y="425374"/>
                </a:cubicBezTo>
                <a:lnTo>
                  <a:pt x="209356" y="407834"/>
                </a:lnTo>
                <a:cubicBezTo>
                  <a:pt x="210594" y="406582"/>
                  <a:pt x="209356" y="406582"/>
                  <a:pt x="209356" y="405329"/>
                </a:cubicBezTo>
                <a:cubicBezTo>
                  <a:pt x="208118" y="401570"/>
                  <a:pt x="206881" y="397812"/>
                  <a:pt x="205643" y="392801"/>
                </a:cubicBezTo>
                <a:cubicBezTo>
                  <a:pt x="204405" y="392801"/>
                  <a:pt x="204405" y="391548"/>
                  <a:pt x="203167" y="390295"/>
                </a:cubicBezTo>
                <a:lnTo>
                  <a:pt x="184599" y="384031"/>
                </a:lnTo>
                <a:cubicBezTo>
                  <a:pt x="172220" y="380273"/>
                  <a:pt x="164793" y="367745"/>
                  <a:pt x="164793" y="355216"/>
                </a:cubicBezTo>
                <a:lnTo>
                  <a:pt x="164793" y="332666"/>
                </a:lnTo>
                <a:cubicBezTo>
                  <a:pt x="164793" y="318885"/>
                  <a:pt x="172220" y="307610"/>
                  <a:pt x="184599" y="302598"/>
                </a:cubicBezTo>
                <a:lnTo>
                  <a:pt x="203167" y="296334"/>
                </a:lnTo>
                <a:cubicBezTo>
                  <a:pt x="204405" y="295082"/>
                  <a:pt x="204405" y="293829"/>
                  <a:pt x="205643" y="293829"/>
                </a:cubicBezTo>
                <a:cubicBezTo>
                  <a:pt x="206881" y="290070"/>
                  <a:pt x="208118" y="286312"/>
                  <a:pt x="209356" y="281301"/>
                </a:cubicBezTo>
                <a:cubicBezTo>
                  <a:pt x="209356" y="281301"/>
                  <a:pt x="210594" y="280048"/>
                  <a:pt x="209356" y="278795"/>
                </a:cubicBezTo>
                <a:lnTo>
                  <a:pt x="201929" y="261256"/>
                </a:lnTo>
                <a:cubicBezTo>
                  <a:pt x="195740" y="249980"/>
                  <a:pt x="198216" y="234947"/>
                  <a:pt x="208118" y="226177"/>
                </a:cubicBezTo>
                <a:lnTo>
                  <a:pt x="224211" y="209890"/>
                </a:lnTo>
                <a:cubicBezTo>
                  <a:pt x="232876" y="201121"/>
                  <a:pt x="246492" y="197362"/>
                  <a:pt x="258871" y="203626"/>
                </a:cubicBezTo>
                <a:lnTo>
                  <a:pt x="276201" y="211143"/>
                </a:lnTo>
                <a:cubicBezTo>
                  <a:pt x="277439" y="212396"/>
                  <a:pt x="278677" y="212396"/>
                  <a:pt x="279915" y="211143"/>
                </a:cubicBezTo>
                <a:cubicBezTo>
                  <a:pt x="283628" y="209890"/>
                  <a:pt x="287342" y="208638"/>
                  <a:pt x="291055" y="207385"/>
                </a:cubicBezTo>
                <a:cubicBezTo>
                  <a:pt x="292293" y="207385"/>
                  <a:pt x="293531" y="206132"/>
                  <a:pt x="293531" y="204879"/>
                </a:cubicBezTo>
                <a:lnTo>
                  <a:pt x="299721" y="186087"/>
                </a:lnTo>
                <a:cubicBezTo>
                  <a:pt x="304672" y="173559"/>
                  <a:pt x="315813" y="164789"/>
                  <a:pt x="328191" y="164789"/>
                </a:cubicBezTo>
                <a:close/>
                <a:moveTo>
                  <a:pt x="339863" y="93405"/>
                </a:moveTo>
                <a:cubicBezTo>
                  <a:pt x="272883" y="93405"/>
                  <a:pt x="210865" y="119646"/>
                  <a:pt x="163732" y="167129"/>
                </a:cubicBezTo>
                <a:cubicBezTo>
                  <a:pt x="68224" y="263344"/>
                  <a:pt x="68224" y="422036"/>
                  <a:pt x="163732" y="519501"/>
                </a:cubicBezTo>
                <a:cubicBezTo>
                  <a:pt x="210865" y="566984"/>
                  <a:pt x="272883" y="591975"/>
                  <a:pt x="339863" y="591975"/>
                </a:cubicBezTo>
                <a:cubicBezTo>
                  <a:pt x="405602" y="591975"/>
                  <a:pt x="467620" y="566984"/>
                  <a:pt x="514754" y="519501"/>
                </a:cubicBezTo>
                <a:cubicBezTo>
                  <a:pt x="561888" y="472018"/>
                  <a:pt x="587935" y="409541"/>
                  <a:pt x="587935" y="342065"/>
                </a:cubicBezTo>
                <a:cubicBezTo>
                  <a:pt x="587935" y="275839"/>
                  <a:pt x="561888" y="213362"/>
                  <a:pt x="514754" y="167129"/>
                </a:cubicBezTo>
                <a:cubicBezTo>
                  <a:pt x="467620" y="119646"/>
                  <a:pt x="405602" y="93405"/>
                  <a:pt x="339863" y="93405"/>
                </a:cubicBezTo>
                <a:close/>
                <a:moveTo>
                  <a:pt x="339863" y="65915"/>
                </a:moveTo>
                <a:cubicBezTo>
                  <a:pt x="413044" y="65915"/>
                  <a:pt x="482504" y="94655"/>
                  <a:pt x="534600" y="147136"/>
                </a:cubicBezTo>
                <a:cubicBezTo>
                  <a:pt x="585454" y="199617"/>
                  <a:pt x="613983" y="269591"/>
                  <a:pt x="613983" y="342065"/>
                </a:cubicBezTo>
                <a:cubicBezTo>
                  <a:pt x="613983" y="417038"/>
                  <a:pt x="585454" y="485763"/>
                  <a:pt x="534600" y="538244"/>
                </a:cubicBezTo>
                <a:cubicBezTo>
                  <a:pt x="482504" y="590725"/>
                  <a:pt x="413044" y="619465"/>
                  <a:pt x="339863" y="619465"/>
                </a:cubicBezTo>
                <a:cubicBezTo>
                  <a:pt x="265441" y="619465"/>
                  <a:pt x="197221" y="590725"/>
                  <a:pt x="145126" y="538244"/>
                </a:cubicBezTo>
                <a:cubicBezTo>
                  <a:pt x="38455" y="430783"/>
                  <a:pt x="38455" y="254597"/>
                  <a:pt x="145126" y="147136"/>
                </a:cubicBezTo>
                <a:cubicBezTo>
                  <a:pt x="197221" y="94655"/>
                  <a:pt x="265441" y="65915"/>
                  <a:pt x="339863" y="65915"/>
                </a:cubicBezTo>
                <a:close/>
                <a:moveTo>
                  <a:pt x="340899" y="27334"/>
                </a:moveTo>
                <a:cubicBezTo>
                  <a:pt x="257235" y="27334"/>
                  <a:pt x="178566" y="59638"/>
                  <a:pt x="118628" y="119278"/>
                </a:cubicBezTo>
                <a:cubicBezTo>
                  <a:pt x="59938" y="177674"/>
                  <a:pt x="27472" y="255950"/>
                  <a:pt x="27472" y="337953"/>
                </a:cubicBezTo>
                <a:cubicBezTo>
                  <a:pt x="27472" y="422441"/>
                  <a:pt x="59938" y="500717"/>
                  <a:pt x="118628" y="559113"/>
                </a:cubicBezTo>
                <a:cubicBezTo>
                  <a:pt x="178566" y="617510"/>
                  <a:pt x="257235" y="649814"/>
                  <a:pt x="340899" y="649814"/>
                </a:cubicBezTo>
                <a:cubicBezTo>
                  <a:pt x="424563" y="649814"/>
                  <a:pt x="503232" y="617510"/>
                  <a:pt x="561922" y="559113"/>
                </a:cubicBezTo>
                <a:cubicBezTo>
                  <a:pt x="620611" y="500717"/>
                  <a:pt x="653078" y="422441"/>
                  <a:pt x="653078" y="337953"/>
                </a:cubicBezTo>
                <a:cubicBezTo>
                  <a:pt x="653078" y="255950"/>
                  <a:pt x="620611" y="177674"/>
                  <a:pt x="561922" y="119278"/>
                </a:cubicBezTo>
                <a:cubicBezTo>
                  <a:pt x="503232" y="59638"/>
                  <a:pt x="424563" y="27334"/>
                  <a:pt x="340899" y="27334"/>
                </a:cubicBezTo>
                <a:close/>
                <a:moveTo>
                  <a:pt x="340899" y="0"/>
                </a:moveTo>
                <a:cubicBezTo>
                  <a:pt x="430807" y="0"/>
                  <a:pt x="516968" y="34789"/>
                  <a:pt x="581901" y="99398"/>
                </a:cubicBezTo>
                <a:cubicBezTo>
                  <a:pt x="645586" y="162764"/>
                  <a:pt x="680550" y="248495"/>
                  <a:pt x="680550" y="337953"/>
                </a:cubicBezTo>
                <a:cubicBezTo>
                  <a:pt x="680550" y="392622"/>
                  <a:pt x="668063" y="446048"/>
                  <a:pt x="643088" y="493262"/>
                </a:cubicBezTo>
                <a:lnTo>
                  <a:pt x="1017703" y="866004"/>
                </a:lnTo>
                <a:cubicBezTo>
                  <a:pt x="1058910" y="905764"/>
                  <a:pt x="1058910" y="972857"/>
                  <a:pt x="1017703" y="1012616"/>
                </a:cubicBezTo>
                <a:cubicBezTo>
                  <a:pt x="996475" y="1032496"/>
                  <a:pt x="970252" y="1042436"/>
                  <a:pt x="944029" y="1042436"/>
                </a:cubicBezTo>
                <a:cubicBezTo>
                  <a:pt x="916557" y="1042436"/>
                  <a:pt x="890334" y="1032496"/>
                  <a:pt x="869106" y="1012616"/>
                </a:cubicBezTo>
                <a:lnTo>
                  <a:pt x="495740" y="639874"/>
                </a:lnTo>
                <a:cubicBezTo>
                  <a:pt x="448289" y="664724"/>
                  <a:pt x="395843" y="677148"/>
                  <a:pt x="340899" y="677148"/>
                </a:cubicBezTo>
                <a:cubicBezTo>
                  <a:pt x="249743" y="677148"/>
                  <a:pt x="163582" y="642359"/>
                  <a:pt x="99897" y="578993"/>
                </a:cubicBezTo>
                <a:cubicBezTo>
                  <a:pt x="34964" y="514384"/>
                  <a:pt x="0" y="429896"/>
                  <a:pt x="0" y="337953"/>
                </a:cubicBezTo>
                <a:cubicBezTo>
                  <a:pt x="0" y="248495"/>
                  <a:pt x="34964" y="162764"/>
                  <a:pt x="99897" y="99398"/>
                </a:cubicBezTo>
                <a:cubicBezTo>
                  <a:pt x="163582" y="34789"/>
                  <a:pt x="249743" y="0"/>
                  <a:pt x="340899"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grpSp>
        <p:nvGrpSpPr>
          <p:cNvPr id="37" name="Group 36">
            <a:extLst>
              <a:ext uri="{FF2B5EF4-FFF2-40B4-BE49-F238E27FC236}">
                <a16:creationId xmlns:a16="http://schemas.microsoft.com/office/drawing/2014/main" id="{E1AD77A5-8069-F94C-B87A-9718CF7CA2AB}"/>
              </a:ext>
            </a:extLst>
          </p:cNvPr>
          <p:cNvGrpSpPr/>
          <p:nvPr/>
        </p:nvGrpSpPr>
        <p:grpSpPr>
          <a:xfrm>
            <a:off x="6266283" y="2643495"/>
            <a:ext cx="5141492" cy="1142554"/>
            <a:chOff x="12529390" y="5286989"/>
            <a:chExt cx="10282983" cy="2285107"/>
          </a:xfrm>
        </p:grpSpPr>
        <p:sp>
          <p:nvSpPr>
            <p:cNvPr id="28" name="Freeform 299">
              <a:extLst>
                <a:ext uri="{FF2B5EF4-FFF2-40B4-BE49-F238E27FC236}">
                  <a16:creationId xmlns:a16="http://schemas.microsoft.com/office/drawing/2014/main" id="{91328FB1-509D-6942-A58F-F1571ABF890E}"/>
                </a:ext>
              </a:extLst>
            </p:cNvPr>
            <p:cNvSpPr>
              <a:spLocks noChangeArrowheads="1"/>
            </p:cNvSpPr>
            <p:nvPr/>
          </p:nvSpPr>
          <p:spPr bwMode="auto">
            <a:xfrm>
              <a:off x="21999402" y="5286989"/>
              <a:ext cx="812971" cy="2285107"/>
            </a:xfrm>
            <a:custGeom>
              <a:avLst/>
              <a:gdLst>
                <a:gd name="T0" fmla="*/ 0 w 652"/>
                <a:gd name="T1" fmla="*/ 0 h 1833"/>
                <a:gd name="T2" fmla="*/ 557 w 652"/>
                <a:gd name="T3" fmla="*/ 713 h 1833"/>
                <a:gd name="T4" fmla="*/ 557 w 652"/>
                <a:gd name="T5" fmla="*/ 713 h 1833"/>
                <a:gd name="T6" fmla="*/ 557 w 652"/>
                <a:gd name="T7" fmla="*/ 1121 h 1833"/>
                <a:gd name="T8" fmla="*/ 0 w 652"/>
                <a:gd name="T9" fmla="*/ 1832 h 1833"/>
                <a:gd name="T10" fmla="*/ 0 w 652"/>
                <a:gd name="T11" fmla="*/ 0 h 1833"/>
              </a:gdLst>
              <a:ahLst/>
              <a:cxnLst>
                <a:cxn ang="0">
                  <a:pos x="T0" y="T1"/>
                </a:cxn>
                <a:cxn ang="0">
                  <a:pos x="T2" y="T3"/>
                </a:cxn>
                <a:cxn ang="0">
                  <a:pos x="T4" y="T5"/>
                </a:cxn>
                <a:cxn ang="0">
                  <a:pos x="T6" y="T7"/>
                </a:cxn>
                <a:cxn ang="0">
                  <a:pos x="T8" y="T9"/>
                </a:cxn>
                <a:cxn ang="0">
                  <a:pos x="T10" y="T11"/>
                </a:cxn>
              </a:cxnLst>
              <a:rect l="0" t="0" r="r" b="b"/>
              <a:pathLst>
                <a:path w="652" h="1833">
                  <a:moveTo>
                    <a:pt x="0" y="0"/>
                  </a:moveTo>
                  <a:lnTo>
                    <a:pt x="557" y="713"/>
                  </a:lnTo>
                  <a:lnTo>
                    <a:pt x="557" y="713"/>
                  </a:lnTo>
                  <a:cubicBezTo>
                    <a:pt x="651" y="833"/>
                    <a:pt x="651" y="1001"/>
                    <a:pt x="557" y="1121"/>
                  </a:cubicBezTo>
                  <a:lnTo>
                    <a:pt x="0" y="1832"/>
                  </a:lnTo>
                  <a:lnTo>
                    <a:pt x="0" y="0"/>
                  </a:lnTo>
                </a:path>
              </a:pathLst>
            </a:custGeom>
            <a:solidFill>
              <a:schemeClr val="accent4"/>
            </a:solidFill>
            <a:ln>
              <a:noFill/>
            </a:ln>
            <a:effectLst/>
          </p:spPr>
          <p:txBody>
            <a:bodyPr wrap="none" anchor="ctr"/>
            <a:lstStyle/>
            <a:p>
              <a:endParaRPr lang="en-US" dirty="0">
                <a:latin typeface="Poppins" pitchFamily="2" charset="77"/>
              </a:endParaRPr>
            </a:p>
          </p:txBody>
        </p:sp>
        <p:sp>
          <p:nvSpPr>
            <p:cNvPr id="29" name="Freeform 300">
              <a:extLst>
                <a:ext uri="{FF2B5EF4-FFF2-40B4-BE49-F238E27FC236}">
                  <a16:creationId xmlns:a16="http://schemas.microsoft.com/office/drawing/2014/main" id="{A37AFAAA-76D7-8941-B8E3-BAB3A409C4D7}"/>
                </a:ext>
              </a:extLst>
            </p:cNvPr>
            <p:cNvSpPr>
              <a:spLocks noChangeArrowheads="1"/>
            </p:cNvSpPr>
            <p:nvPr/>
          </p:nvSpPr>
          <p:spPr bwMode="auto">
            <a:xfrm>
              <a:off x="13671944" y="5286989"/>
              <a:ext cx="8327458" cy="2285107"/>
            </a:xfrm>
            <a:custGeom>
              <a:avLst/>
              <a:gdLst>
                <a:gd name="T0" fmla="*/ 0 w 6683"/>
                <a:gd name="T1" fmla="*/ 0 h 1833"/>
                <a:gd name="T2" fmla="*/ 0 w 6683"/>
                <a:gd name="T3" fmla="*/ 0 h 1833"/>
                <a:gd name="T4" fmla="*/ 916 w 6683"/>
                <a:gd name="T5" fmla="*/ 917 h 1833"/>
                <a:gd name="T6" fmla="*/ 916 w 6683"/>
                <a:gd name="T7" fmla="*/ 917 h 1833"/>
                <a:gd name="T8" fmla="*/ 0 w 6683"/>
                <a:gd name="T9" fmla="*/ 1832 h 1833"/>
                <a:gd name="T10" fmla="*/ 6682 w 6683"/>
                <a:gd name="T11" fmla="*/ 1832 h 1833"/>
                <a:gd name="T12" fmla="*/ 6682 w 6683"/>
                <a:gd name="T13" fmla="*/ 0 h 1833"/>
                <a:gd name="T14" fmla="*/ 0 w 6683"/>
                <a:gd name="T15" fmla="*/ 0 h 18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83" h="1833">
                  <a:moveTo>
                    <a:pt x="0" y="0"/>
                  </a:moveTo>
                  <a:lnTo>
                    <a:pt x="0" y="0"/>
                  </a:lnTo>
                  <a:cubicBezTo>
                    <a:pt x="506" y="0"/>
                    <a:pt x="916" y="411"/>
                    <a:pt x="916" y="917"/>
                  </a:cubicBezTo>
                  <a:lnTo>
                    <a:pt x="916" y="917"/>
                  </a:lnTo>
                  <a:cubicBezTo>
                    <a:pt x="916" y="1422"/>
                    <a:pt x="506" y="1832"/>
                    <a:pt x="0" y="1832"/>
                  </a:cubicBezTo>
                  <a:lnTo>
                    <a:pt x="6682" y="1832"/>
                  </a:lnTo>
                  <a:lnTo>
                    <a:pt x="6682" y="0"/>
                  </a:lnTo>
                  <a:lnTo>
                    <a:pt x="0" y="0"/>
                  </a:lnTo>
                </a:path>
              </a:pathLst>
            </a:custGeom>
            <a:solidFill>
              <a:schemeClr val="accent6">
                <a:alpha val="25000"/>
              </a:schemeClr>
            </a:solidFill>
            <a:ln>
              <a:noFill/>
            </a:ln>
            <a:effectLst/>
          </p:spPr>
          <p:txBody>
            <a:bodyPr wrap="none" anchor="ctr"/>
            <a:lstStyle/>
            <a:p>
              <a:endParaRPr lang="en-US" dirty="0">
                <a:latin typeface="Poppins" pitchFamily="2" charset="77"/>
              </a:endParaRPr>
            </a:p>
          </p:txBody>
        </p:sp>
        <p:sp>
          <p:nvSpPr>
            <p:cNvPr id="30" name="Freeform 301">
              <a:extLst>
                <a:ext uri="{FF2B5EF4-FFF2-40B4-BE49-F238E27FC236}">
                  <a16:creationId xmlns:a16="http://schemas.microsoft.com/office/drawing/2014/main" id="{36229A45-6694-1449-B406-BF8F93C812ED}"/>
                </a:ext>
              </a:extLst>
            </p:cNvPr>
            <p:cNvSpPr>
              <a:spLocks noChangeArrowheads="1"/>
            </p:cNvSpPr>
            <p:nvPr/>
          </p:nvSpPr>
          <p:spPr bwMode="auto">
            <a:xfrm>
              <a:off x="12529390" y="5286989"/>
              <a:ext cx="2285108" cy="2285107"/>
            </a:xfrm>
            <a:custGeom>
              <a:avLst/>
              <a:gdLst>
                <a:gd name="T0" fmla="*/ 917 w 1834"/>
                <a:gd name="T1" fmla="*/ 0 h 1833"/>
                <a:gd name="T2" fmla="*/ 917 w 1834"/>
                <a:gd name="T3" fmla="*/ 0 h 1833"/>
                <a:gd name="T4" fmla="*/ 0 w 1834"/>
                <a:gd name="T5" fmla="*/ 917 h 1833"/>
                <a:gd name="T6" fmla="*/ 0 w 1834"/>
                <a:gd name="T7" fmla="*/ 917 h 1833"/>
                <a:gd name="T8" fmla="*/ 917 w 1834"/>
                <a:gd name="T9" fmla="*/ 1832 h 1833"/>
                <a:gd name="T10" fmla="*/ 917 w 1834"/>
                <a:gd name="T11" fmla="*/ 1832 h 1833"/>
                <a:gd name="T12" fmla="*/ 1833 w 1834"/>
                <a:gd name="T13" fmla="*/ 917 h 1833"/>
                <a:gd name="T14" fmla="*/ 1833 w 1834"/>
                <a:gd name="T15" fmla="*/ 917 h 1833"/>
                <a:gd name="T16" fmla="*/ 917 w 1834"/>
                <a:gd name="T17" fmla="*/ 0 h 1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4" h="1833">
                  <a:moveTo>
                    <a:pt x="917" y="0"/>
                  </a:moveTo>
                  <a:lnTo>
                    <a:pt x="917" y="0"/>
                  </a:lnTo>
                  <a:cubicBezTo>
                    <a:pt x="411" y="0"/>
                    <a:pt x="0" y="411"/>
                    <a:pt x="0" y="917"/>
                  </a:cubicBezTo>
                  <a:lnTo>
                    <a:pt x="0" y="917"/>
                  </a:lnTo>
                  <a:cubicBezTo>
                    <a:pt x="0" y="1422"/>
                    <a:pt x="411" y="1832"/>
                    <a:pt x="917" y="1832"/>
                  </a:cubicBezTo>
                  <a:lnTo>
                    <a:pt x="917" y="1832"/>
                  </a:lnTo>
                  <a:cubicBezTo>
                    <a:pt x="1423" y="1832"/>
                    <a:pt x="1833" y="1422"/>
                    <a:pt x="1833" y="917"/>
                  </a:cubicBezTo>
                  <a:lnTo>
                    <a:pt x="1833" y="917"/>
                  </a:lnTo>
                  <a:cubicBezTo>
                    <a:pt x="1833" y="411"/>
                    <a:pt x="1423" y="0"/>
                    <a:pt x="917" y="0"/>
                  </a:cubicBezTo>
                </a:path>
              </a:pathLst>
            </a:custGeom>
            <a:solidFill>
              <a:schemeClr val="accent4"/>
            </a:solidFill>
            <a:ln>
              <a:noFill/>
            </a:ln>
            <a:effectLst/>
          </p:spPr>
          <p:txBody>
            <a:bodyPr wrap="none" anchor="ctr"/>
            <a:lstStyle/>
            <a:p>
              <a:endParaRPr lang="en-US" dirty="0">
                <a:latin typeface="Poppins" pitchFamily="2" charset="77"/>
              </a:endParaRPr>
            </a:p>
          </p:txBody>
        </p:sp>
      </p:grpSp>
      <p:sp>
        <p:nvSpPr>
          <p:cNvPr id="31" name="Freeform 30">
            <a:extLst>
              <a:ext uri="{FF2B5EF4-FFF2-40B4-BE49-F238E27FC236}">
                <a16:creationId xmlns:a16="http://schemas.microsoft.com/office/drawing/2014/main" id="{863C7548-3C2B-AC4B-8AF3-EA1E6142F9D2}"/>
              </a:ext>
            </a:extLst>
          </p:cNvPr>
          <p:cNvSpPr>
            <a:spLocks noChangeArrowheads="1"/>
          </p:cNvSpPr>
          <p:nvPr/>
        </p:nvSpPr>
        <p:spPr bwMode="auto">
          <a:xfrm>
            <a:off x="6587629" y="2964840"/>
            <a:ext cx="499250" cy="499250"/>
          </a:xfrm>
          <a:custGeom>
            <a:avLst/>
            <a:gdLst>
              <a:gd name="connsiteX0" fmla="*/ 56786 w 998499"/>
              <a:gd name="connsiteY0" fmla="*/ 807169 h 998500"/>
              <a:gd name="connsiteX1" fmla="*/ 29024 w 998499"/>
              <a:gd name="connsiteY1" fmla="*/ 834326 h 998500"/>
              <a:gd name="connsiteX2" fmla="*/ 29024 w 998499"/>
              <a:gd name="connsiteY2" fmla="*/ 954062 h 998500"/>
              <a:gd name="connsiteX3" fmla="*/ 46691 w 998499"/>
              <a:gd name="connsiteY3" fmla="*/ 971343 h 998500"/>
              <a:gd name="connsiteX4" fmla="*/ 140072 w 998499"/>
              <a:gd name="connsiteY4" fmla="*/ 971343 h 998500"/>
              <a:gd name="connsiteX5" fmla="*/ 157739 w 998499"/>
              <a:gd name="connsiteY5" fmla="*/ 954062 h 998500"/>
              <a:gd name="connsiteX6" fmla="*/ 157739 w 998499"/>
              <a:gd name="connsiteY6" fmla="*/ 834326 h 998500"/>
              <a:gd name="connsiteX7" fmla="*/ 129977 w 998499"/>
              <a:gd name="connsiteY7" fmla="*/ 807169 h 998500"/>
              <a:gd name="connsiteX8" fmla="*/ 56786 w 998499"/>
              <a:gd name="connsiteY8" fmla="*/ 780012 h 998500"/>
              <a:gd name="connsiteX9" fmla="*/ 129977 w 998499"/>
              <a:gd name="connsiteY9" fmla="*/ 780012 h 998500"/>
              <a:gd name="connsiteX10" fmla="*/ 185501 w 998499"/>
              <a:gd name="connsiteY10" fmla="*/ 834326 h 998500"/>
              <a:gd name="connsiteX11" fmla="*/ 185501 w 998499"/>
              <a:gd name="connsiteY11" fmla="*/ 954062 h 998500"/>
              <a:gd name="connsiteX12" fmla="*/ 140072 w 998499"/>
              <a:gd name="connsiteY12" fmla="*/ 998500 h 998500"/>
              <a:gd name="connsiteX13" fmla="*/ 46691 w 998499"/>
              <a:gd name="connsiteY13" fmla="*/ 998500 h 998500"/>
              <a:gd name="connsiteX14" fmla="*/ 0 w 998499"/>
              <a:gd name="connsiteY14" fmla="*/ 954062 h 998500"/>
              <a:gd name="connsiteX15" fmla="*/ 0 w 998499"/>
              <a:gd name="connsiteY15" fmla="*/ 834326 h 998500"/>
              <a:gd name="connsiteX16" fmla="*/ 56786 w 998499"/>
              <a:gd name="connsiteY16" fmla="*/ 780012 h 998500"/>
              <a:gd name="connsiteX17" fmla="*/ 331438 w 998499"/>
              <a:gd name="connsiteY17" fmla="*/ 571292 h 998500"/>
              <a:gd name="connsiteX18" fmla="*/ 303676 w 998499"/>
              <a:gd name="connsiteY18" fmla="*/ 598772 h 998500"/>
              <a:gd name="connsiteX19" fmla="*/ 303676 w 998499"/>
              <a:gd name="connsiteY19" fmla="*/ 953519 h 998500"/>
              <a:gd name="connsiteX20" fmla="*/ 320081 w 998499"/>
              <a:gd name="connsiteY20" fmla="*/ 971007 h 998500"/>
              <a:gd name="connsiteX21" fmla="*/ 414724 w 998499"/>
              <a:gd name="connsiteY21" fmla="*/ 971007 h 998500"/>
              <a:gd name="connsiteX22" fmla="*/ 432391 w 998499"/>
              <a:gd name="connsiteY22" fmla="*/ 953519 h 998500"/>
              <a:gd name="connsiteX23" fmla="*/ 432391 w 998499"/>
              <a:gd name="connsiteY23" fmla="*/ 598772 h 998500"/>
              <a:gd name="connsiteX24" fmla="*/ 404629 w 998499"/>
              <a:gd name="connsiteY24" fmla="*/ 571292 h 998500"/>
              <a:gd name="connsiteX25" fmla="*/ 331438 w 998499"/>
              <a:gd name="connsiteY25" fmla="*/ 543811 h 998500"/>
              <a:gd name="connsiteX26" fmla="*/ 404629 w 998499"/>
              <a:gd name="connsiteY26" fmla="*/ 543811 h 998500"/>
              <a:gd name="connsiteX27" fmla="*/ 460153 w 998499"/>
              <a:gd name="connsiteY27" fmla="*/ 598772 h 998500"/>
              <a:gd name="connsiteX28" fmla="*/ 460153 w 998499"/>
              <a:gd name="connsiteY28" fmla="*/ 953519 h 998500"/>
              <a:gd name="connsiteX29" fmla="*/ 414724 w 998499"/>
              <a:gd name="connsiteY29" fmla="*/ 998487 h 998500"/>
              <a:gd name="connsiteX30" fmla="*/ 320081 w 998499"/>
              <a:gd name="connsiteY30" fmla="*/ 998487 h 998500"/>
              <a:gd name="connsiteX31" fmla="*/ 274652 w 998499"/>
              <a:gd name="connsiteY31" fmla="*/ 953519 h 998500"/>
              <a:gd name="connsiteX32" fmla="*/ 274652 w 998499"/>
              <a:gd name="connsiteY32" fmla="*/ 598772 h 998500"/>
              <a:gd name="connsiteX33" fmla="*/ 331438 w 998499"/>
              <a:gd name="connsiteY33" fmla="*/ 543811 h 998500"/>
              <a:gd name="connsiteX34" fmla="*/ 599333 w 998499"/>
              <a:gd name="connsiteY34" fmla="*/ 296472 h 998500"/>
              <a:gd name="connsiteX35" fmla="*/ 571571 w 998499"/>
              <a:gd name="connsiteY35" fmla="*/ 323787 h 998500"/>
              <a:gd name="connsiteX36" fmla="*/ 571571 w 998499"/>
              <a:gd name="connsiteY36" fmla="*/ 948301 h 998500"/>
              <a:gd name="connsiteX37" fmla="*/ 589238 w 998499"/>
              <a:gd name="connsiteY37" fmla="*/ 965683 h 998500"/>
              <a:gd name="connsiteX38" fmla="*/ 682619 w 998499"/>
              <a:gd name="connsiteY38" fmla="*/ 965683 h 998500"/>
              <a:gd name="connsiteX39" fmla="*/ 700286 w 998499"/>
              <a:gd name="connsiteY39" fmla="*/ 948301 h 998500"/>
              <a:gd name="connsiteX40" fmla="*/ 700286 w 998499"/>
              <a:gd name="connsiteY40" fmla="*/ 323787 h 998500"/>
              <a:gd name="connsiteX41" fmla="*/ 672524 w 998499"/>
              <a:gd name="connsiteY41" fmla="*/ 296472 h 998500"/>
              <a:gd name="connsiteX42" fmla="*/ 599333 w 998499"/>
              <a:gd name="connsiteY42" fmla="*/ 269157 h 998500"/>
              <a:gd name="connsiteX43" fmla="*/ 672524 w 998499"/>
              <a:gd name="connsiteY43" fmla="*/ 269157 h 998500"/>
              <a:gd name="connsiteX44" fmla="*/ 729310 w 998499"/>
              <a:gd name="connsiteY44" fmla="*/ 323787 h 998500"/>
              <a:gd name="connsiteX45" fmla="*/ 729310 w 998499"/>
              <a:gd name="connsiteY45" fmla="*/ 948301 h 998500"/>
              <a:gd name="connsiteX46" fmla="*/ 682619 w 998499"/>
              <a:gd name="connsiteY46" fmla="*/ 992998 h 998500"/>
              <a:gd name="connsiteX47" fmla="*/ 589238 w 998499"/>
              <a:gd name="connsiteY47" fmla="*/ 992998 h 998500"/>
              <a:gd name="connsiteX48" fmla="*/ 543809 w 998499"/>
              <a:gd name="connsiteY48" fmla="*/ 948301 h 998500"/>
              <a:gd name="connsiteX49" fmla="*/ 543809 w 998499"/>
              <a:gd name="connsiteY49" fmla="*/ 323787 h 998500"/>
              <a:gd name="connsiteX50" fmla="*/ 599333 w 998499"/>
              <a:gd name="connsiteY50" fmla="*/ 269157 h 998500"/>
              <a:gd name="connsiteX51" fmla="*/ 872718 w 998499"/>
              <a:gd name="connsiteY51" fmla="*/ 65881 h 998500"/>
              <a:gd name="connsiteX52" fmla="*/ 845589 w 998499"/>
              <a:gd name="connsiteY52" fmla="*/ 93311 h 998500"/>
              <a:gd name="connsiteX53" fmla="*/ 845589 w 998499"/>
              <a:gd name="connsiteY53" fmla="*/ 953605 h 998500"/>
              <a:gd name="connsiteX54" fmla="*/ 862853 w 998499"/>
              <a:gd name="connsiteY54" fmla="*/ 971060 h 998500"/>
              <a:gd name="connsiteX55" fmla="*/ 954106 w 998499"/>
              <a:gd name="connsiteY55" fmla="*/ 971060 h 998500"/>
              <a:gd name="connsiteX56" fmla="*/ 971370 w 998499"/>
              <a:gd name="connsiteY56" fmla="*/ 953605 h 998500"/>
              <a:gd name="connsiteX57" fmla="*/ 971370 w 998499"/>
              <a:gd name="connsiteY57" fmla="*/ 93311 h 998500"/>
              <a:gd name="connsiteX58" fmla="*/ 944241 w 998499"/>
              <a:gd name="connsiteY58" fmla="*/ 65881 h 998500"/>
              <a:gd name="connsiteX59" fmla="*/ 872718 w 998499"/>
              <a:gd name="connsiteY59" fmla="*/ 38451 h 998500"/>
              <a:gd name="connsiteX60" fmla="*/ 944241 w 998499"/>
              <a:gd name="connsiteY60" fmla="*/ 38451 h 998500"/>
              <a:gd name="connsiteX61" fmla="*/ 998499 w 998499"/>
              <a:gd name="connsiteY61" fmla="*/ 93311 h 998500"/>
              <a:gd name="connsiteX62" fmla="*/ 998499 w 998499"/>
              <a:gd name="connsiteY62" fmla="*/ 953605 h 998500"/>
              <a:gd name="connsiteX63" fmla="*/ 954106 w 998499"/>
              <a:gd name="connsiteY63" fmla="*/ 998489 h 998500"/>
              <a:gd name="connsiteX64" fmla="*/ 862853 w 998499"/>
              <a:gd name="connsiteY64" fmla="*/ 998489 h 998500"/>
              <a:gd name="connsiteX65" fmla="*/ 818460 w 998499"/>
              <a:gd name="connsiteY65" fmla="*/ 953605 h 998500"/>
              <a:gd name="connsiteX66" fmla="*/ 818460 w 998499"/>
              <a:gd name="connsiteY66" fmla="*/ 93311 h 998500"/>
              <a:gd name="connsiteX67" fmla="*/ 872718 w 998499"/>
              <a:gd name="connsiteY67" fmla="*/ 38451 h 998500"/>
              <a:gd name="connsiteX68" fmla="*/ 636910 w 998499"/>
              <a:gd name="connsiteY68" fmla="*/ 0 h 998500"/>
              <a:gd name="connsiteX69" fmla="*/ 714338 w 998499"/>
              <a:gd name="connsiteY69" fmla="*/ 0 h 998500"/>
              <a:gd name="connsiteX70" fmla="*/ 719333 w 998499"/>
              <a:gd name="connsiteY70" fmla="*/ 1242 h 998500"/>
              <a:gd name="connsiteX71" fmla="*/ 726826 w 998499"/>
              <a:gd name="connsiteY71" fmla="*/ 8691 h 998500"/>
              <a:gd name="connsiteX72" fmla="*/ 729324 w 998499"/>
              <a:gd name="connsiteY72" fmla="*/ 14899 h 998500"/>
              <a:gd name="connsiteX73" fmla="*/ 729324 w 998499"/>
              <a:gd name="connsiteY73" fmla="*/ 90635 h 998500"/>
              <a:gd name="connsiteX74" fmla="*/ 714338 w 998499"/>
              <a:gd name="connsiteY74" fmla="*/ 104293 h 998500"/>
              <a:gd name="connsiteX75" fmla="*/ 700601 w 998499"/>
              <a:gd name="connsiteY75" fmla="*/ 90635 h 998500"/>
              <a:gd name="connsiteX76" fmla="*/ 700601 w 998499"/>
              <a:gd name="connsiteY76" fmla="*/ 47180 h 998500"/>
              <a:gd name="connsiteX77" fmla="*/ 23728 w 998499"/>
              <a:gd name="connsiteY77" fmla="*/ 720116 h 998500"/>
              <a:gd name="connsiteX78" fmla="*/ 14986 w 998499"/>
              <a:gd name="connsiteY78" fmla="*/ 723841 h 998500"/>
              <a:gd name="connsiteX79" fmla="*/ 4995 w 998499"/>
              <a:gd name="connsiteY79" fmla="*/ 720116 h 998500"/>
              <a:gd name="connsiteX80" fmla="*/ 4995 w 998499"/>
              <a:gd name="connsiteY80" fmla="*/ 700251 h 998500"/>
              <a:gd name="connsiteX81" fmla="*/ 681868 w 998499"/>
              <a:gd name="connsiteY81" fmla="*/ 28557 h 998500"/>
              <a:gd name="connsiteX82" fmla="*/ 636910 w 998499"/>
              <a:gd name="connsiteY82" fmla="*/ 28557 h 998500"/>
              <a:gd name="connsiteX83" fmla="*/ 623172 w 998499"/>
              <a:gd name="connsiteY83" fmla="*/ 14899 h 998500"/>
              <a:gd name="connsiteX84" fmla="*/ 636910 w 998499"/>
              <a:gd name="connsiteY84" fmla="*/ 0 h 998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98499" h="998500">
                <a:moveTo>
                  <a:pt x="56786" y="807169"/>
                </a:moveTo>
                <a:cubicBezTo>
                  <a:pt x="41643" y="807169"/>
                  <a:pt x="29024" y="819513"/>
                  <a:pt x="29024" y="834326"/>
                </a:cubicBezTo>
                <a:lnTo>
                  <a:pt x="29024" y="954062"/>
                </a:lnTo>
                <a:cubicBezTo>
                  <a:pt x="29024" y="962702"/>
                  <a:pt x="36595" y="971343"/>
                  <a:pt x="46691" y="971343"/>
                </a:cubicBezTo>
                <a:lnTo>
                  <a:pt x="140072" y="971343"/>
                </a:lnTo>
                <a:cubicBezTo>
                  <a:pt x="150168" y="971343"/>
                  <a:pt x="157739" y="962702"/>
                  <a:pt x="157739" y="954062"/>
                </a:cubicBezTo>
                <a:lnTo>
                  <a:pt x="157739" y="834326"/>
                </a:lnTo>
                <a:cubicBezTo>
                  <a:pt x="157739" y="819513"/>
                  <a:pt x="145120" y="807169"/>
                  <a:pt x="129977" y="807169"/>
                </a:cubicBezTo>
                <a:close/>
                <a:moveTo>
                  <a:pt x="56786" y="780012"/>
                </a:moveTo>
                <a:lnTo>
                  <a:pt x="129977" y="780012"/>
                </a:lnTo>
                <a:cubicBezTo>
                  <a:pt x="160263" y="780012"/>
                  <a:pt x="185501" y="803466"/>
                  <a:pt x="185501" y="834326"/>
                </a:cubicBezTo>
                <a:lnTo>
                  <a:pt x="185501" y="954062"/>
                </a:lnTo>
                <a:cubicBezTo>
                  <a:pt x="185501" y="977515"/>
                  <a:pt x="165310" y="998500"/>
                  <a:pt x="140072" y="998500"/>
                </a:cubicBezTo>
                <a:lnTo>
                  <a:pt x="46691" y="998500"/>
                </a:lnTo>
                <a:cubicBezTo>
                  <a:pt x="21453" y="998500"/>
                  <a:pt x="0" y="977515"/>
                  <a:pt x="0" y="954062"/>
                </a:cubicBezTo>
                <a:lnTo>
                  <a:pt x="0" y="834326"/>
                </a:lnTo>
                <a:cubicBezTo>
                  <a:pt x="0" y="803466"/>
                  <a:pt x="25238" y="780012"/>
                  <a:pt x="56786" y="780012"/>
                </a:cubicBezTo>
                <a:close/>
                <a:moveTo>
                  <a:pt x="331438" y="571292"/>
                </a:moveTo>
                <a:cubicBezTo>
                  <a:pt x="315033" y="571292"/>
                  <a:pt x="303676" y="583783"/>
                  <a:pt x="303676" y="598772"/>
                </a:cubicBezTo>
                <a:lnTo>
                  <a:pt x="303676" y="953519"/>
                </a:lnTo>
                <a:cubicBezTo>
                  <a:pt x="303676" y="962263"/>
                  <a:pt x="311247" y="971007"/>
                  <a:pt x="320081" y="971007"/>
                </a:cubicBezTo>
                <a:lnTo>
                  <a:pt x="414724" y="971007"/>
                </a:lnTo>
                <a:cubicBezTo>
                  <a:pt x="423558" y="971007"/>
                  <a:pt x="432391" y="962263"/>
                  <a:pt x="432391" y="953519"/>
                </a:cubicBezTo>
                <a:lnTo>
                  <a:pt x="432391" y="598772"/>
                </a:lnTo>
                <a:cubicBezTo>
                  <a:pt x="432391" y="583783"/>
                  <a:pt x="419772" y="571292"/>
                  <a:pt x="404629" y="571292"/>
                </a:cubicBezTo>
                <a:close/>
                <a:moveTo>
                  <a:pt x="331438" y="543811"/>
                </a:moveTo>
                <a:lnTo>
                  <a:pt x="404629" y="543811"/>
                </a:lnTo>
                <a:cubicBezTo>
                  <a:pt x="436177" y="543811"/>
                  <a:pt x="460153" y="568793"/>
                  <a:pt x="460153" y="598772"/>
                </a:cubicBezTo>
                <a:lnTo>
                  <a:pt x="460153" y="953519"/>
                </a:lnTo>
                <a:cubicBezTo>
                  <a:pt x="460153" y="977252"/>
                  <a:pt x="439962" y="998487"/>
                  <a:pt x="414724" y="998487"/>
                </a:cubicBezTo>
                <a:lnTo>
                  <a:pt x="320081" y="998487"/>
                </a:lnTo>
                <a:cubicBezTo>
                  <a:pt x="296105" y="998487"/>
                  <a:pt x="274652" y="977252"/>
                  <a:pt x="274652" y="953519"/>
                </a:cubicBezTo>
                <a:lnTo>
                  <a:pt x="274652" y="598772"/>
                </a:lnTo>
                <a:cubicBezTo>
                  <a:pt x="274652" y="568793"/>
                  <a:pt x="299890" y="543811"/>
                  <a:pt x="331438" y="543811"/>
                </a:cubicBezTo>
                <a:close/>
                <a:moveTo>
                  <a:pt x="599333" y="296472"/>
                </a:moveTo>
                <a:cubicBezTo>
                  <a:pt x="584190" y="296472"/>
                  <a:pt x="571571" y="308888"/>
                  <a:pt x="571571" y="323787"/>
                </a:cubicBezTo>
                <a:lnTo>
                  <a:pt x="571571" y="948301"/>
                </a:lnTo>
                <a:cubicBezTo>
                  <a:pt x="571571" y="956992"/>
                  <a:pt x="579143" y="965683"/>
                  <a:pt x="589238" y="965683"/>
                </a:cubicBezTo>
                <a:lnTo>
                  <a:pt x="682619" y="965683"/>
                </a:lnTo>
                <a:cubicBezTo>
                  <a:pt x="692715" y="965683"/>
                  <a:pt x="700286" y="956992"/>
                  <a:pt x="700286" y="948301"/>
                </a:cubicBezTo>
                <a:lnTo>
                  <a:pt x="700286" y="323787"/>
                </a:lnTo>
                <a:cubicBezTo>
                  <a:pt x="700286" y="308888"/>
                  <a:pt x="687667" y="296472"/>
                  <a:pt x="672524" y="296472"/>
                </a:cubicBezTo>
                <a:close/>
                <a:moveTo>
                  <a:pt x="599333" y="269157"/>
                </a:moveTo>
                <a:lnTo>
                  <a:pt x="672524" y="269157"/>
                </a:lnTo>
                <a:cubicBezTo>
                  <a:pt x="702810" y="269157"/>
                  <a:pt x="729310" y="293989"/>
                  <a:pt x="729310" y="323787"/>
                </a:cubicBezTo>
                <a:lnTo>
                  <a:pt x="729310" y="948301"/>
                </a:lnTo>
                <a:cubicBezTo>
                  <a:pt x="729310" y="971891"/>
                  <a:pt x="707858" y="992998"/>
                  <a:pt x="682619" y="992998"/>
                </a:cubicBezTo>
                <a:lnTo>
                  <a:pt x="589238" y="992998"/>
                </a:lnTo>
                <a:cubicBezTo>
                  <a:pt x="564000" y="992998"/>
                  <a:pt x="543809" y="971891"/>
                  <a:pt x="543809" y="948301"/>
                </a:cubicBezTo>
                <a:lnTo>
                  <a:pt x="543809" y="323787"/>
                </a:lnTo>
                <a:cubicBezTo>
                  <a:pt x="543809" y="293989"/>
                  <a:pt x="567785" y="269157"/>
                  <a:pt x="599333" y="269157"/>
                </a:cubicBezTo>
                <a:close/>
                <a:moveTo>
                  <a:pt x="872718" y="65881"/>
                </a:moveTo>
                <a:cubicBezTo>
                  <a:pt x="857921" y="65881"/>
                  <a:pt x="845589" y="77102"/>
                  <a:pt x="845589" y="93311"/>
                </a:cubicBezTo>
                <a:lnTo>
                  <a:pt x="845589" y="953605"/>
                </a:lnTo>
                <a:cubicBezTo>
                  <a:pt x="845589" y="962332"/>
                  <a:pt x="852988" y="971060"/>
                  <a:pt x="862853" y="971060"/>
                </a:cubicBezTo>
                <a:lnTo>
                  <a:pt x="954106" y="971060"/>
                </a:lnTo>
                <a:cubicBezTo>
                  <a:pt x="963971" y="971060"/>
                  <a:pt x="971370" y="962332"/>
                  <a:pt x="971370" y="953605"/>
                </a:cubicBezTo>
                <a:lnTo>
                  <a:pt x="971370" y="93311"/>
                </a:lnTo>
                <a:cubicBezTo>
                  <a:pt x="971370" y="77102"/>
                  <a:pt x="959038" y="65881"/>
                  <a:pt x="944241" y="65881"/>
                </a:cubicBezTo>
                <a:close/>
                <a:moveTo>
                  <a:pt x="872718" y="38451"/>
                </a:moveTo>
                <a:lnTo>
                  <a:pt x="944241" y="38451"/>
                </a:lnTo>
                <a:cubicBezTo>
                  <a:pt x="975069" y="38451"/>
                  <a:pt x="998499" y="62141"/>
                  <a:pt x="998499" y="93311"/>
                </a:cubicBezTo>
                <a:lnTo>
                  <a:pt x="998499" y="953605"/>
                </a:lnTo>
                <a:cubicBezTo>
                  <a:pt x="998499" y="977294"/>
                  <a:pt x="978769" y="998489"/>
                  <a:pt x="954106" y="998489"/>
                </a:cubicBezTo>
                <a:lnTo>
                  <a:pt x="862853" y="998489"/>
                </a:lnTo>
                <a:cubicBezTo>
                  <a:pt x="838190" y="998489"/>
                  <a:pt x="818460" y="977294"/>
                  <a:pt x="818460" y="953605"/>
                </a:cubicBezTo>
                <a:lnTo>
                  <a:pt x="818460" y="93311"/>
                </a:lnTo>
                <a:cubicBezTo>
                  <a:pt x="818460" y="62141"/>
                  <a:pt x="843123" y="38451"/>
                  <a:pt x="872718" y="38451"/>
                </a:cubicBezTo>
                <a:close/>
                <a:moveTo>
                  <a:pt x="636910" y="0"/>
                </a:moveTo>
                <a:lnTo>
                  <a:pt x="714338" y="0"/>
                </a:lnTo>
                <a:cubicBezTo>
                  <a:pt x="716836" y="0"/>
                  <a:pt x="718085" y="1242"/>
                  <a:pt x="719333" y="1242"/>
                </a:cubicBezTo>
                <a:cubicBezTo>
                  <a:pt x="723080" y="2483"/>
                  <a:pt x="725578" y="4967"/>
                  <a:pt x="726826" y="8691"/>
                </a:cubicBezTo>
                <a:cubicBezTo>
                  <a:pt x="728075" y="9933"/>
                  <a:pt x="729324" y="12416"/>
                  <a:pt x="729324" y="14899"/>
                </a:cubicBezTo>
                <a:lnTo>
                  <a:pt x="729324" y="90635"/>
                </a:lnTo>
                <a:cubicBezTo>
                  <a:pt x="729324" y="98085"/>
                  <a:pt x="721831" y="104293"/>
                  <a:pt x="714338" y="104293"/>
                </a:cubicBezTo>
                <a:cubicBezTo>
                  <a:pt x="706845" y="104293"/>
                  <a:pt x="700601" y="98085"/>
                  <a:pt x="700601" y="90635"/>
                </a:cubicBezTo>
                <a:lnTo>
                  <a:pt x="700601" y="47180"/>
                </a:lnTo>
                <a:lnTo>
                  <a:pt x="23728" y="720116"/>
                </a:lnTo>
                <a:cubicBezTo>
                  <a:pt x="21230" y="722599"/>
                  <a:pt x="17484" y="723841"/>
                  <a:pt x="14986" y="723841"/>
                </a:cubicBezTo>
                <a:cubicBezTo>
                  <a:pt x="11240" y="723841"/>
                  <a:pt x="7493" y="722599"/>
                  <a:pt x="4995" y="720116"/>
                </a:cubicBezTo>
                <a:cubicBezTo>
                  <a:pt x="0" y="715150"/>
                  <a:pt x="0" y="706459"/>
                  <a:pt x="4995" y="700251"/>
                </a:cubicBezTo>
                <a:lnTo>
                  <a:pt x="681868" y="28557"/>
                </a:lnTo>
                <a:lnTo>
                  <a:pt x="636910" y="28557"/>
                </a:lnTo>
                <a:cubicBezTo>
                  <a:pt x="629417" y="28557"/>
                  <a:pt x="623172" y="22349"/>
                  <a:pt x="623172" y="14899"/>
                </a:cubicBezTo>
                <a:cubicBezTo>
                  <a:pt x="623172" y="6208"/>
                  <a:pt x="629417" y="0"/>
                  <a:pt x="63691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grpSp>
        <p:nvGrpSpPr>
          <p:cNvPr id="3" name="Group 2">
            <a:extLst>
              <a:ext uri="{FF2B5EF4-FFF2-40B4-BE49-F238E27FC236}">
                <a16:creationId xmlns:a16="http://schemas.microsoft.com/office/drawing/2014/main" id="{D000CCE4-263F-5847-A9D6-B19D2E94AF3A}"/>
              </a:ext>
            </a:extLst>
          </p:cNvPr>
          <p:cNvGrpSpPr/>
          <p:nvPr/>
        </p:nvGrpSpPr>
        <p:grpSpPr>
          <a:xfrm>
            <a:off x="797956" y="3492172"/>
            <a:ext cx="5141492" cy="1142554"/>
            <a:chOff x="1592736" y="6984344"/>
            <a:chExt cx="10282983" cy="2285107"/>
          </a:xfrm>
        </p:grpSpPr>
        <p:sp>
          <p:nvSpPr>
            <p:cNvPr id="32" name="Freeform 378">
              <a:extLst>
                <a:ext uri="{FF2B5EF4-FFF2-40B4-BE49-F238E27FC236}">
                  <a16:creationId xmlns:a16="http://schemas.microsoft.com/office/drawing/2014/main" id="{4C49E6BB-F06B-0B47-A095-BE273268E0F5}"/>
                </a:ext>
              </a:extLst>
            </p:cNvPr>
            <p:cNvSpPr>
              <a:spLocks noChangeArrowheads="1"/>
            </p:cNvSpPr>
            <p:nvPr/>
          </p:nvSpPr>
          <p:spPr bwMode="auto">
            <a:xfrm>
              <a:off x="11062748" y="6984344"/>
              <a:ext cx="812971" cy="2285107"/>
            </a:xfrm>
            <a:custGeom>
              <a:avLst/>
              <a:gdLst>
                <a:gd name="T0" fmla="*/ 0 w 652"/>
                <a:gd name="T1" fmla="*/ 0 h 1834"/>
                <a:gd name="T2" fmla="*/ 557 w 652"/>
                <a:gd name="T3" fmla="*/ 712 h 1834"/>
                <a:gd name="T4" fmla="*/ 557 w 652"/>
                <a:gd name="T5" fmla="*/ 712 h 1834"/>
                <a:gd name="T6" fmla="*/ 557 w 652"/>
                <a:gd name="T7" fmla="*/ 1121 h 1834"/>
                <a:gd name="T8" fmla="*/ 0 w 652"/>
                <a:gd name="T9" fmla="*/ 1833 h 1834"/>
                <a:gd name="T10" fmla="*/ 0 w 652"/>
                <a:gd name="T11" fmla="*/ 0 h 1834"/>
              </a:gdLst>
              <a:ahLst/>
              <a:cxnLst>
                <a:cxn ang="0">
                  <a:pos x="T0" y="T1"/>
                </a:cxn>
                <a:cxn ang="0">
                  <a:pos x="T2" y="T3"/>
                </a:cxn>
                <a:cxn ang="0">
                  <a:pos x="T4" y="T5"/>
                </a:cxn>
                <a:cxn ang="0">
                  <a:pos x="T6" y="T7"/>
                </a:cxn>
                <a:cxn ang="0">
                  <a:pos x="T8" y="T9"/>
                </a:cxn>
                <a:cxn ang="0">
                  <a:pos x="T10" y="T11"/>
                </a:cxn>
              </a:cxnLst>
              <a:rect l="0" t="0" r="r" b="b"/>
              <a:pathLst>
                <a:path w="652" h="1834">
                  <a:moveTo>
                    <a:pt x="0" y="0"/>
                  </a:moveTo>
                  <a:lnTo>
                    <a:pt x="557" y="712"/>
                  </a:lnTo>
                  <a:lnTo>
                    <a:pt x="557" y="712"/>
                  </a:lnTo>
                  <a:cubicBezTo>
                    <a:pt x="651" y="832"/>
                    <a:pt x="651" y="1000"/>
                    <a:pt x="557" y="1121"/>
                  </a:cubicBezTo>
                  <a:lnTo>
                    <a:pt x="0" y="1833"/>
                  </a:lnTo>
                  <a:lnTo>
                    <a:pt x="0" y="0"/>
                  </a:lnTo>
                </a:path>
              </a:pathLst>
            </a:custGeom>
            <a:solidFill>
              <a:schemeClr val="accent2"/>
            </a:solidFill>
            <a:ln>
              <a:noFill/>
            </a:ln>
            <a:effectLst/>
          </p:spPr>
          <p:txBody>
            <a:bodyPr wrap="none" anchor="ctr"/>
            <a:lstStyle/>
            <a:p>
              <a:endParaRPr lang="en-US" dirty="0">
                <a:latin typeface="Poppins" pitchFamily="2" charset="77"/>
              </a:endParaRPr>
            </a:p>
          </p:txBody>
        </p:sp>
        <p:sp>
          <p:nvSpPr>
            <p:cNvPr id="33" name="Freeform 379">
              <a:extLst>
                <a:ext uri="{FF2B5EF4-FFF2-40B4-BE49-F238E27FC236}">
                  <a16:creationId xmlns:a16="http://schemas.microsoft.com/office/drawing/2014/main" id="{FBBE91E6-2D98-4241-9A83-A998DF57BAF2}"/>
                </a:ext>
              </a:extLst>
            </p:cNvPr>
            <p:cNvSpPr>
              <a:spLocks noChangeArrowheads="1"/>
            </p:cNvSpPr>
            <p:nvPr/>
          </p:nvSpPr>
          <p:spPr bwMode="auto">
            <a:xfrm>
              <a:off x="2735290" y="6984344"/>
              <a:ext cx="8327458" cy="2285107"/>
            </a:xfrm>
            <a:custGeom>
              <a:avLst/>
              <a:gdLst>
                <a:gd name="T0" fmla="*/ 0 w 6683"/>
                <a:gd name="T1" fmla="*/ 0 h 1834"/>
                <a:gd name="T2" fmla="*/ 0 w 6683"/>
                <a:gd name="T3" fmla="*/ 0 h 1834"/>
                <a:gd name="T4" fmla="*/ 916 w 6683"/>
                <a:gd name="T5" fmla="*/ 916 h 1834"/>
                <a:gd name="T6" fmla="*/ 916 w 6683"/>
                <a:gd name="T7" fmla="*/ 916 h 1834"/>
                <a:gd name="T8" fmla="*/ 0 w 6683"/>
                <a:gd name="T9" fmla="*/ 1833 h 1834"/>
                <a:gd name="T10" fmla="*/ 6682 w 6683"/>
                <a:gd name="T11" fmla="*/ 1833 h 1834"/>
                <a:gd name="T12" fmla="*/ 6682 w 6683"/>
                <a:gd name="T13" fmla="*/ 0 h 1834"/>
                <a:gd name="T14" fmla="*/ 0 w 6683"/>
                <a:gd name="T15" fmla="*/ 0 h 18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83" h="1834">
                  <a:moveTo>
                    <a:pt x="0" y="0"/>
                  </a:moveTo>
                  <a:lnTo>
                    <a:pt x="0" y="0"/>
                  </a:lnTo>
                  <a:cubicBezTo>
                    <a:pt x="506" y="0"/>
                    <a:pt x="916" y="410"/>
                    <a:pt x="916" y="916"/>
                  </a:cubicBezTo>
                  <a:lnTo>
                    <a:pt x="916" y="916"/>
                  </a:lnTo>
                  <a:cubicBezTo>
                    <a:pt x="916" y="1422"/>
                    <a:pt x="506" y="1833"/>
                    <a:pt x="0" y="1833"/>
                  </a:cubicBezTo>
                  <a:lnTo>
                    <a:pt x="6682" y="1833"/>
                  </a:lnTo>
                  <a:lnTo>
                    <a:pt x="6682" y="0"/>
                  </a:lnTo>
                  <a:lnTo>
                    <a:pt x="0" y="0"/>
                  </a:lnTo>
                </a:path>
              </a:pathLst>
            </a:custGeom>
            <a:solidFill>
              <a:schemeClr val="accent6">
                <a:alpha val="25000"/>
              </a:schemeClr>
            </a:solidFill>
            <a:ln>
              <a:noFill/>
            </a:ln>
            <a:effectLst/>
          </p:spPr>
          <p:txBody>
            <a:bodyPr wrap="none" anchor="ctr"/>
            <a:lstStyle/>
            <a:p>
              <a:endParaRPr lang="en-US" dirty="0">
                <a:latin typeface="Poppins" pitchFamily="2" charset="77"/>
              </a:endParaRPr>
            </a:p>
          </p:txBody>
        </p:sp>
        <p:sp>
          <p:nvSpPr>
            <p:cNvPr id="34" name="Freeform 380">
              <a:extLst>
                <a:ext uri="{FF2B5EF4-FFF2-40B4-BE49-F238E27FC236}">
                  <a16:creationId xmlns:a16="http://schemas.microsoft.com/office/drawing/2014/main" id="{646AFE08-EBAD-284A-8736-06F65B8B8EE3}"/>
                </a:ext>
              </a:extLst>
            </p:cNvPr>
            <p:cNvSpPr>
              <a:spLocks noChangeArrowheads="1"/>
            </p:cNvSpPr>
            <p:nvPr/>
          </p:nvSpPr>
          <p:spPr bwMode="auto">
            <a:xfrm>
              <a:off x="1592736" y="6984344"/>
              <a:ext cx="2285108" cy="2285107"/>
            </a:xfrm>
            <a:custGeom>
              <a:avLst/>
              <a:gdLst>
                <a:gd name="T0" fmla="*/ 917 w 1834"/>
                <a:gd name="T1" fmla="*/ 0 h 1834"/>
                <a:gd name="T2" fmla="*/ 917 w 1834"/>
                <a:gd name="T3" fmla="*/ 0 h 1834"/>
                <a:gd name="T4" fmla="*/ 0 w 1834"/>
                <a:gd name="T5" fmla="*/ 916 h 1834"/>
                <a:gd name="T6" fmla="*/ 0 w 1834"/>
                <a:gd name="T7" fmla="*/ 916 h 1834"/>
                <a:gd name="T8" fmla="*/ 917 w 1834"/>
                <a:gd name="T9" fmla="*/ 1833 h 1834"/>
                <a:gd name="T10" fmla="*/ 917 w 1834"/>
                <a:gd name="T11" fmla="*/ 1833 h 1834"/>
                <a:gd name="T12" fmla="*/ 1833 w 1834"/>
                <a:gd name="T13" fmla="*/ 916 h 1834"/>
                <a:gd name="T14" fmla="*/ 1833 w 1834"/>
                <a:gd name="T15" fmla="*/ 916 h 1834"/>
                <a:gd name="T16" fmla="*/ 917 w 1834"/>
                <a:gd name="T17" fmla="*/ 0 h 1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4" h="1834">
                  <a:moveTo>
                    <a:pt x="917" y="0"/>
                  </a:moveTo>
                  <a:lnTo>
                    <a:pt x="917" y="0"/>
                  </a:lnTo>
                  <a:cubicBezTo>
                    <a:pt x="411" y="0"/>
                    <a:pt x="0" y="410"/>
                    <a:pt x="0" y="916"/>
                  </a:cubicBezTo>
                  <a:lnTo>
                    <a:pt x="0" y="916"/>
                  </a:lnTo>
                  <a:cubicBezTo>
                    <a:pt x="0" y="1422"/>
                    <a:pt x="411" y="1833"/>
                    <a:pt x="917" y="1833"/>
                  </a:cubicBezTo>
                  <a:lnTo>
                    <a:pt x="917" y="1833"/>
                  </a:lnTo>
                  <a:cubicBezTo>
                    <a:pt x="1423" y="1833"/>
                    <a:pt x="1833" y="1422"/>
                    <a:pt x="1833" y="916"/>
                  </a:cubicBezTo>
                  <a:lnTo>
                    <a:pt x="1833" y="916"/>
                  </a:lnTo>
                  <a:cubicBezTo>
                    <a:pt x="1833" y="410"/>
                    <a:pt x="1423" y="0"/>
                    <a:pt x="917" y="0"/>
                  </a:cubicBezTo>
                </a:path>
              </a:pathLst>
            </a:custGeom>
            <a:solidFill>
              <a:schemeClr val="accent2"/>
            </a:solidFill>
            <a:ln>
              <a:noFill/>
            </a:ln>
            <a:effectLst/>
          </p:spPr>
          <p:txBody>
            <a:bodyPr wrap="none" anchor="ctr"/>
            <a:lstStyle/>
            <a:p>
              <a:endParaRPr lang="en-US" dirty="0">
                <a:latin typeface="Poppins" pitchFamily="2" charset="77"/>
              </a:endParaRPr>
            </a:p>
          </p:txBody>
        </p:sp>
      </p:grpSp>
      <p:sp>
        <p:nvSpPr>
          <p:cNvPr id="35" name="Freeform 34">
            <a:extLst>
              <a:ext uri="{FF2B5EF4-FFF2-40B4-BE49-F238E27FC236}">
                <a16:creationId xmlns:a16="http://schemas.microsoft.com/office/drawing/2014/main" id="{B8172ECE-81FD-8E40-8E74-DA79F4FB5B03}"/>
              </a:ext>
            </a:extLst>
          </p:cNvPr>
          <p:cNvSpPr>
            <a:spLocks noChangeArrowheads="1"/>
          </p:cNvSpPr>
          <p:nvPr/>
        </p:nvSpPr>
        <p:spPr bwMode="auto">
          <a:xfrm>
            <a:off x="1122046" y="3810768"/>
            <a:ext cx="499244" cy="501988"/>
          </a:xfrm>
          <a:custGeom>
            <a:avLst/>
            <a:gdLst>
              <a:gd name="connsiteX0" fmla="*/ 740310 w 998488"/>
              <a:gd name="connsiteY0" fmla="*/ 450430 h 1003976"/>
              <a:gd name="connsiteX1" fmla="*/ 754043 w 998488"/>
              <a:gd name="connsiteY1" fmla="*/ 462914 h 1003976"/>
              <a:gd name="connsiteX2" fmla="*/ 754043 w 998488"/>
              <a:gd name="connsiteY2" fmla="*/ 490380 h 1003976"/>
              <a:gd name="connsiteX3" fmla="*/ 781508 w 998488"/>
              <a:gd name="connsiteY3" fmla="*/ 490380 h 1003976"/>
              <a:gd name="connsiteX4" fmla="*/ 795241 w 998488"/>
              <a:gd name="connsiteY4" fmla="*/ 504112 h 1003976"/>
              <a:gd name="connsiteX5" fmla="*/ 781508 w 998488"/>
              <a:gd name="connsiteY5" fmla="*/ 517845 h 1003976"/>
              <a:gd name="connsiteX6" fmla="*/ 754043 w 998488"/>
              <a:gd name="connsiteY6" fmla="*/ 517845 h 1003976"/>
              <a:gd name="connsiteX7" fmla="*/ 754043 w 998488"/>
              <a:gd name="connsiteY7" fmla="*/ 545310 h 1003976"/>
              <a:gd name="connsiteX8" fmla="*/ 740310 w 998488"/>
              <a:gd name="connsiteY8" fmla="*/ 559043 h 1003976"/>
              <a:gd name="connsiteX9" fmla="*/ 726578 w 998488"/>
              <a:gd name="connsiteY9" fmla="*/ 545310 h 1003976"/>
              <a:gd name="connsiteX10" fmla="*/ 726578 w 998488"/>
              <a:gd name="connsiteY10" fmla="*/ 517845 h 1003976"/>
              <a:gd name="connsiteX11" fmla="*/ 700361 w 998488"/>
              <a:gd name="connsiteY11" fmla="*/ 517845 h 1003976"/>
              <a:gd name="connsiteX12" fmla="*/ 686628 w 998488"/>
              <a:gd name="connsiteY12" fmla="*/ 504112 h 1003976"/>
              <a:gd name="connsiteX13" fmla="*/ 700361 w 998488"/>
              <a:gd name="connsiteY13" fmla="*/ 490380 h 1003976"/>
              <a:gd name="connsiteX14" fmla="*/ 726578 w 998488"/>
              <a:gd name="connsiteY14" fmla="*/ 490380 h 1003976"/>
              <a:gd name="connsiteX15" fmla="*/ 726578 w 998488"/>
              <a:gd name="connsiteY15" fmla="*/ 462914 h 1003976"/>
              <a:gd name="connsiteX16" fmla="*/ 740310 w 998488"/>
              <a:gd name="connsiteY16" fmla="*/ 450430 h 1003976"/>
              <a:gd name="connsiteX17" fmla="*/ 319474 w 998488"/>
              <a:gd name="connsiteY17" fmla="*/ 263667 h 1003976"/>
              <a:gd name="connsiteX18" fmla="*/ 333170 w 998488"/>
              <a:gd name="connsiteY18" fmla="*/ 277362 h 1003976"/>
              <a:gd name="connsiteX19" fmla="*/ 333170 w 998488"/>
              <a:gd name="connsiteY19" fmla="*/ 296038 h 1003976"/>
              <a:gd name="connsiteX20" fmla="*/ 353091 w 998488"/>
              <a:gd name="connsiteY20" fmla="*/ 296038 h 1003976"/>
              <a:gd name="connsiteX21" fmla="*/ 366787 w 998488"/>
              <a:gd name="connsiteY21" fmla="*/ 309734 h 1003976"/>
              <a:gd name="connsiteX22" fmla="*/ 353091 w 998488"/>
              <a:gd name="connsiteY22" fmla="*/ 323430 h 1003976"/>
              <a:gd name="connsiteX23" fmla="*/ 333170 w 998488"/>
              <a:gd name="connsiteY23" fmla="*/ 323430 h 1003976"/>
              <a:gd name="connsiteX24" fmla="*/ 333170 w 998488"/>
              <a:gd name="connsiteY24" fmla="*/ 342106 h 1003976"/>
              <a:gd name="connsiteX25" fmla="*/ 319474 w 998488"/>
              <a:gd name="connsiteY25" fmla="*/ 355802 h 1003976"/>
              <a:gd name="connsiteX26" fmla="*/ 305779 w 998488"/>
              <a:gd name="connsiteY26" fmla="*/ 342106 h 1003976"/>
              <a:gd name="connsiteX27" fmla="*/ 305779 w 998488"/>
              <a:gd name="connsiteY27" fmla="*/ 323430 h 1003976"/>
              <a:gd name="connsiteX28" fmla="*/ 288348 w 998488"/>
              <a:gd name="connsiteY28" fmla="*/ 323430 h 1003976"/>
              <a:gd name="connsiteX29" fmla="*/ 274652 w 998488"/>
              <a:gd name="connsiteY29" fmla="*/ 309734 h 1003976"/>
              <a:gd name="connsiteX30" fmla="*/ 288348 w 998488"/>
              <a:gd name="connsiteY30" fmla="*/ 296038 h 1003976"/>
              <a:gd name="connsiteX31" fmla="*/ 305779 w 998488"/>
              <a:gd name="connsiteY31" fmla="*/ 296038 h 1003976"/>
              <a:gd name="connsiteX32" fmla="*/ 305779 w 998488"/>
              <a:gd name="connsiteY32" fmla="*/ 277362 h 1003976"/>
              <a:gd name="connsiteX33" fmla="*/ 319474 w 998488"/>
              <a:gd name="connsiteY33" fmla="*/ 263667 h 1003976"/>
              <a:gd name="connsiteX34" fmla="*/ 189514 w 998488"/>
              <a:gd name="connsiteY34" fmla="*/ 263667 h 1003976"/>
              <a:gd name="connsiteX35" fmla="*/ 203252 w 998488"/>
              <a:gd name="connsiteY35" fmla="*/ 277355 h 1003976"/>
              <a:gd name="connsiteX36" fmla="*/ 203252 w 998488"/>
              <a:gd name="connsiteY36" fmla="*/ 619560 h 1003976"/>
              <a:gd name="connsiteX37" fmla="*/ 807720 w 998488"/>
              <a:gd name="connsiteY37" fmla="*/ 619560 h 1003976"/>
              <a:gd name="connsiteX38" fmla="*/ 822707 w 998488"/>
              <a:gd name="connsiteY38" fmla="*/ 633248 h 1003976"/>
              <a:gd name="connsiteX39" fmla="*/ 807720 w 998488"/>
              <a:gd name="connsiteY39" fmla="*/ 646936 h 1003976"/>
              <a:gd name="connsiteX40" fmla="*/ 189514 w 998488"/>
              <a:gd name="connsiteY40" fmla="*/ 646936 h 1003976"/>
              <a:gd name="connsiteX41" fmla="*/ 175776 w 998488"/>
              <a:gd name="connsiteY41" fmla="*/ 633248 h 1003976"/>
              <a:gd name="connsiteX42" fmla="*/ 175776 w 998488"/>
              <a:gd name="connsiteY42" fmla="*/ 277355 h 1003976"/>
              <a:gd name="connsiteX43" fmla="*/ 189514 w 998488"/>
              <a:gd name="connsiteY43" fmla="*/ 263667 h 1003976"/>
              <a:gd name="connsiteX44" fmla="*/ 647559 w 998488"/>
              <a:gd name="connsiteY44" fmla="*/ 259726 h 1003976"/>
              <a:gd name="connsiteX45" fmla="*/ 657570 w 998488"/>
              <a:gd name="connsiteY45" fmla="*/ 264392 h 1003976"/>
              <a:gd name="connsiteX46" fmla="*/ 690106 w 998488"/>
              <a:gd name="connsiteY46" fmla="*/ 296740 h 1003976"/>
              <a:gd name="connsiteX47" fmla="*/ 690106 w 998488"/>
              <a:gd name="connsiteY47" fmla="*/ 316646 h 1003976"/>
              <a:gd name="connsiteX48" fmla="*/ 680095 w 998488"/>
              <a:gd name="connsiteY48" fmla="*/ 320379 h 1003976"/>
              <a:gd name="connsiteX49" fmla="*/ 671335 w 998488"/>
              <a:gd name="connsiteY49" fmla="*/ 316646 h 1003976"/>
              <a:gd name="connsiteX50" fmla="*/ 661324 w 998488"/>
              <a:gd name="connsiteY50" fmla="*/ 306693 h 1003976"/>
              <a:gd name="connsiteX51" fmla="*/ 661324 w 998488"/>
              <a:gd name="connsiteY51" fmla="*/ 306693 h 1003976"/>
              <a:gd name="connsiteX52" fmla="*/ 660073 w 998488"/>
              <a:gd name="connsiteY52" fmla="*/ 305449 h 1003976"/>
              <a:gd name="connsiteX53" fmla="*/ 661324 w 998488"/>
              <a:gd name="connsiteY53" fmla="*/ 306693 h 1003976"/>
              <a:gd name="connsiteX54" fmla="*/ 656820 w 998488"/>
              <a:gd name="connsiteY54" fmla="*/ 356357 h 1003976"/>
              <a:gd name="connsiteX55" fmla="*/ 431073 w 998488"/>
              <a:gd name="connsiteY55" fmla="*/ 548060 h 1003976"/>
              <a:gd name="connsiteX56" fmla="*/ 288417 w 998488"/>
              <a:gd name="connsiteY56" fmla="*/ 548060 h 1003976"/>
              <a:gd name="connsiteX57" fmla="*/ 274652 w 998488"/>
              <a:gd name="connsiteY57" fmla="*/ 534374 h 1003976"/>
              <a:gd name="connsiteX58" fmla="*/ 288417 w 998488"/>
              <a:gd name="connsiteY58" fmla="*/ 519444 h 1003976"/>
              <a:gd name="connsiteX59" fmla="*/ 431073 w 998488"/>
              <a:gd name="connsiteY59" fmla="*/ 519444 h 1003976"/>
              <a:gd name="connsiteX60" fmla="*/ 632543 w 998488"/>
              <a:gd name="connsiteY60" fmla="*/ 307937 h 1003976"/>
              <a:gd name="connsiteX61" fmla="*/ 623783 w 998488"/>
              <a:gd name="connsiteY61" fmla="*/ 316646 h 1003976"/>
              <a:gd name="connsiteX62" fmla="*/ 605013 w 998488"/>
              <a:gd name="connsiteY62" fmla="*/ 316646 h 1003976"/>
              <a:gd name="connsiteX63" fmla="*/ 605013 w 998488"/>
              <a:gd name="connsiteY63" fmla="*/ 296740 h 1003976"/>
              <a:gd name="connsiteX64" fmla="*/ 637548 w 998488"/>
              <a:gd name="connsiteY64" fmla="*/ 264392 h 1003976"/>
              <a:gd name="connsiteX65" fmla="*/ 647559 w 998488"/>
              <a:gd name="connsiteY65" fmla="*/ 259726 h 1003976"/>
              <a:gd name="connsiteX66" fmla="*/ 107203 w 998488"/>
              <a:gd name="connsiteY66" fmla="*/ 189806 h 1003976"/>
              <a:gd name="connsiteX67" fmla="*/ 107203 w 998488"/>
              <a:gd name="connsiteY67" fmla="*/ 716769 h 1003976"/>
              <a:gd name="connsiteX68" fmla="*/ 891284 w 998488"/>
              <a:gd name="connsiteY68" fmla="*/ 716769 h 1003976"/>
              <a:gd name="connsiteX69" fmla="*/ 891284 w 998488"/>
              <a:gd name="connsiteY69" fmla="*/ 189806 h 1003976"/>
              <a:gd name="connsiteX70" fmla="*/ 77286 w 998488"/>
              <a:gd name="connsiteY70" fmla="*/ 93654 h 1003976"/>
              <a:gd name="connsiteX71" fmla="*/ 42383 w 998488"/>
              <a:gd name="connsiteY71" fmla="*/ 127370 h 1003976"/>
              <a:gd name="connsiteX72" fmla="*/ 77286 w 998488"/>
              <a:gd name="connsiteY72" fmla="*/ 162334 h 1003976"/>
              <a:gd name="connsiteX73" fmla="*/ 79779 w 998488"/>
              <a:gd name="connsiteY73" fmla="*/ 162334 h 1003976"/>
              <a:gd name="connsiteX74" fmla="*/ 918708 w 998488"/>
              <a:gd name="connsiteY74" fmla="*/ 162334 h 1003976"/>
              <a:gd name="connsiteX75" fmla="*/ 922448 w 998488"/>
              <a:gd name="connsiteY75" fmla="*/ 162334 h 1003976"/>
              <a:gd name="connsiteX76" fmla="*/ 956105 w 998488"/>
              <a:gd name="connsiteY76" fmla="*/ 127370 h 1003976"/>
              <a:gd name="connsiteX77" fmla="*/ 922448 w 998488"/>
              <a:gd name="connsiteY77" fmla="*/ 93654 h 1003976"/>
              <a:gd name="connsiteX78" fmla="*/ 499867 w 998488"/>
              <a:gd name="connsiteY78" fmla="*/ 27472 h 1003976"/>
              <a:gd name="connsiteX79" fmla="*/ 464963 w 998488"/>
              <a:gd name="connsiteY79" fmla="*/ 62436 h 1003976"/>
              <a:gd name="connsiteX80" fmla="*/ 464963 w 998488"/>
              <a:gd name="connsiteY80" fmla="*/ 64934 h 1003976"/>
              <a:gd name="connsiteX81" fmla="*/ 533524 w 998488"/>
              <a:gd name="connsiteY81" fmla="*/ 64934 h 1003976"/>
              <a:gd name="connsiteX82" fmla="*/ 533524 w 998488"/>
              <a:gd name="connsiteY82" fmla="*/ 62436 h 1003976"/>
              <a:gd name="connsiteX83" fmla="*/ 499867 w 998488"/>
              <a:gd name="connsiteY83" fmla="*/ 27472 h 1003976"/>
              <a:gd name="connsiteX84" fmla="*/ 499867 w 998488"/>
              <a:gd name="connsiteY84" fmla="*/ 0 h 1003976"/>
              <a:gd name="connsiteX85" fmla="*/ 562194 w 998488"/>
              <a:gd name="connsiteY85" fmla="*/ 62436 h 1003976"/>
              <a:gd name="connsiteX86" fmla="*/ 562194 w 998488"/>
              <a:gd name="connsiteY86" fmla="*/ 64934 h 1003976"/>
              <a:gd name="connsiteX87" fmla="*/ 922448 w 998488"/>
              <a:gd name="connsiteY87" fmla="*/ 64934 h 1003976"/>
              <a:gd name="connsiteX88" fmla="*/ 984776 w 998488"/>
              <a:gd name="connsiteY88" fmla="*/ 127370 h 1003976"/>
              <a:gd name="connsiteX89" fmla="*/ 922448 w 998488"/>
              <a:gd name="connsiteY89" fmla="*/ 189806 h 1003976"/>
              <a:gd name="connsiteX90" fmla="*/ 918708 w 998488"/>
              <a:gd name="connsiteY90" fmla="*/ 189806 h 1003976"/>
              <a:gd name="connsiteX91" fmla="*/ 918708 w 998488"/>
              <a:gd name="connsiteY91" fmla="*/ 716769 h 1003976"/>
              <a:gd name="connsiteX92" fmla="*/ 984776 w 998488"/>
              <a:gd name="connsiteY92" fmla="*/ 716769 h 1003976"/>
              <a:gd name="connsiteX93" fmla="*/ 998488 w 998488"/>
              <a:gd name="connsiteY93" fmla="*/ 730505 h 1003976"/>
              <a:gd name="connsiteX94" fmla="*/ 984776 w 998488"/>
              <a:gd name="connsiteY94" fmla="*/ 744241 h 1003976"/>
              <a:gd name="connsiteX95" fmla="*/ 918708 w 998488"/>
              <a:gd name="connsiteY95" fmla="*/ 744241 h 1003976"/>
              <a:gd name="connsiteX96" fmla="*/ 655686 w 998488"/>
              <a:gd name="connsiteY96" fmla="*/ 744241 h 1003976"/>
              <a:gd name="connsiteX97" fmla="*/ 716767 w 998488"/>
              <a:gd name="connsiteY97" fmla="*/ 986494 h 1003976"/>
              <a:gd name="connsiteX98" fmla="*/ 705548 w 998488"/>
              <a:gd name="connsiteY98" fmla="*/ 1003976 h 1003976"/>
              <a:gd name="connsiteX99" fmla="*/ 703055 w 998488"/>
              <a:gd name="connsiteY99" fmla="*/ 1003976 h 1003976"/>
              <a:gd name="connsiteX100" fmla="*/ 689343 w 998488"/>
              <a:gd name="connsiteY100" fmla="*/ 993986 h 1003976"/>
              <a:gd name="connsiteX101" fmla="*/ 627015 w 998488"/>
              <a:gd name="connsiteY101" fmla="*/ 744241 h 1003976"/>
              <a:gd name="connsiteX102" fmla="*/ 363993 w 998488"/>
              <a:gd name="connsiteY102" fmla="*/ 744241 h 1003976"/>
              <a:gd name="connsiteX103" fmla="*/ 301665 w 998488"/>
              <a:gd name="connsiteY103" fmla="*/ 993986 h 1003976"/>
              <a:gd name="connsiteX104" fmla="*/ 289200 w 998488"/>
              <a:gd name="connsiteY104" fmla="*/ 1003976 h 1003976"/>
              <a:gd name="connsiteX105" fmla="*/ 284214 w 998488"/>
              <a:gd name="connsiteY105" fmla="*/ 1003976 h 1003976"/>
              <a:gd name="connsiteX106" fmla="*/ 275488 w 998488"/>
              <a:gd name="connsiteY106" fmla="*/ 986494 h 1003976"/>
              <a:gd name="connsiteX107" fmla="*/ 335322 w 998488"/>
              <a:gd name="connsiteY107" fmla="*/ 744241 h 1003976"/>
              <a:gd name="connsiteX108" fmla="*/ 79779 w 998488"/>
              <a:gd name="connsiteY108" fmla="*/ 744241 h 1003976"/>
              <a:gd name="connsiteX109" fmla="*/ 13712 w 998488"/>
              <a:gd name="connsiteY109" fmla="*/ 744241 h 1003976"/>
              <a:gd name="connsiteX110" fmla="*/ 0 w 998488"/>
              <a:gd name="connsiteY110" fmla="*/ 730505 h 1003976"/>
              <a:gd name="connsiteX111" fmla="*/ 13712 w 998488"/>
              <a:gd name="connsiteY111" fmla="*/ 716769 h 1003976"/>
              <a:gd name="connsiteX112" fmla="*/ 79779 w 998488"/>
              <a:gd name="connsiteY112" fmla="*/ 716769 h 1003976"/>
              <a:gd name="connsiteX113" fmla="*/ 79779 w 998488"/>
              <a:gd name="connsiteY113" fmla="*/ 189806 h 1003976"/>
              <a:gd name="connsiteX114" fmla="*/ 77286 w 998488"/>
              <a:gd name="connsiteY114" fmla="*/ 189806 h 1003976"/>
              <a:gd name="connsiteX115" fmla="*/ 14958 w 998488"/>
              <a:gd name="connsiteY115" fmla="*/ 127370 h 1003976"/>
              <a:gd name="connsiteX116" fmla="*/ 77286 w 998488"/>
              <a:gd name="connsiteY116" fmla="*/ 64934 h 1003976"/>
              <a:gd name="connsiteX117" fmla="*/ 437539 w 998488"/>
              <a:gd name="connsiteY117" fmla="*/ 64934 h 1003976"/>
              <a:gd name="connsiteX118" fmla="*/ 437539 w 998488"/>
              <a:gd name="connsiteY118" fmla="*/ 62436 h 1003976"/>
              <a:gd name="connsiteX119" fmla="*/ 499867 w 998488"/>
              <a:gd name="connsiteY119" fmla="*/ 0 h 100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998488" h="1003976">
                <a:moveTo>
                  <a:pt x="740310" y="450430"/>
                </a:moveTo>
                <a:cubicBezTo>
                  <a:pt x="747801" y="450430"/>
                  <a:pt x="754043" y="455424"/>
                  <a:pt x="754043" y="462914"/>
                </a:cubicBezTo>
                <a:lnTo>
                  <a:pt x="754043" y="490380"/>
                </a:lnTo>
                <a:lnTo>
                  <a:pt x="781508" y="490380"/>
                </a:lnTo>
                <a:cubicBezTo>
                  <a:pt x="788999" y="490380"/>
                  <a:pt x="795241" y="496622"/>
                  <a:pt x="795241" y="504112"/>
                </a:cubicBezTo>
                <a:cubicBezTo>
                  <a:pt x="795241" y="512851"/>
                  <a:pt x="788999" y="517845"/>
                  <a:pt x="781508" y="517845"/>
                </a:cubicBezTo>
                <a:lnTo>
                  <a:pt x="754043" y="517845"/>
                </a:lnTo>
                <a:lnTo>
                  <a:pt x="754043" y="545310"/>
                </a:lnTo>
                <a:cubicBezTo>
                  <a:pt x="754043" y="552801"/>
                  <a:pt x="747801" y="559043"/>
                  <a:pt x="740310" y="559043"/>
                </a:cubicBezTo>
                <a:cubicBezTo>
                  <a:pt x="732820" y="559043"/>
                  <a:pt x="726578" y="552801"/>
                  <a:pt x="726578" y="545310"/>
                </a:cubicBezTo>
                <a:lnTo>
                  <a:pt x="726578" y="517845"/>
                </a:lnTo>
                <a:lnTo>
                  <a:pt x="700361" y="517845"/>
                </a:lnTo>
                <a:cubicBezTo>
                  <a:pt x="692870" y="517845"/>
                  <a:pt x="686628" y="512851"/>
                  <a:pt x="686628" y="504112"/>
                </a:cubicBezTo>
                <a:cubicBezTo>
                  <a:pt x="686628" y="496622"/>
                  <a:pt x="692870" y="490380"/>
                  <a:pt x="700361" y="490380"/>
                </a:cubicBezTo>
                <a:lnTo>
                  <a:pt x="726578" y="490380"/>
                </a:lnTo>
                <a:lnTo>
                  <a:pt x="726578" y="462914"/>
                </a:lnTo>
                <a:cubicBezTo>
                  <a:pt x="726578" y="455424"/>
                  <a:pt x="732820" y="450430"/>
                  <a:pt x="740310" y="450430"/>
                </a:cubicBezTo>
                <a:close/>
                <a:moveTo>
                  <a:pt x="319474" y="263667"/>
                </a:moveTo>
                <a:cubicBezTo>
                  <a:pt x="326945" y="263667"/>
                  <a:pt x="333170" y="268647"/>
                  <a:pt x="333170" y="277362"/>
                </a:cubicBezTo>
                <a:lnTo>
                  <a:pt x="333170" y="296038"/>
                </a:lnTo>
                <a:lnTo>
                  <a:pt x="353091" y="296038"/>
                </a:lnTo>
                <a:cubicBezTo>
                  <a:pt x="360561" y="296038"/>
                  <a:pt x="366787" y="302264"/>
                  <a:pt x="366787" y="309734"/>
                </a:cubicBezTo>
                <a:cubicBezTo>
                  <a:pt x="366787" y="317205"/>
                  <a:pt x="360561" y="323430"/>
                  <a:pt x="353091" y="323430"/>
                </a:cubicBezTo>
                <a:lnTo>
                  <a:pt x="333170" y="323430"/>
                </a:lnTo>
                <a:lnTo>
                  <a:pt x="333170" y="342106"/>
                </a:lnTo>
                <a:cubicBezTo>
                  <a:pt x="333170" y="349576"/>
                  <a:pt x="326945" y="355802"/>
                  <a:pt x="319474" y="355802"/>
                </a:cubicBezTo>
                <a:cubicBezTo>
                  <a:pt x="312004" y="355802"/>
                  <a:pt x="305779" y="349576"/>
                  <a:pt x="305779" y="342106"/>
                </a:cubicBezTo>
                <a:lnTo>
                  <a:pt x="305779" y="323430"/>
                </a:lnTo>
                <a:lnTo>
                  <a:pt x="288348" y="323430"/>
                </a:lnTo>
                <a:cubicBezTo>
                  <a:pt x="280877" y="323430"/>
                  <a:pt x="274652" y="317205"/>
                  <a:pt x="274652" y="309734"/>
                </a:cubicBezTo>
                <a:cubicBezTo>
                  <a:pt x="274652" y="302264"/>
                  <a:pt x="280877" y="296038"/>
                  <a:pt x="288348" y="296038"/>
                </a:cubicBezTo>
                <a:lnTo>
                  <a:pt x="305779" y="296038"/>
                </a:lnTo>
                <a:lnTo>
                  <a:pt x="305779" y="277362"/>
                </a:lnTo>
                <a:cubicBezTo>
                  <a:pt x="305779" y="268647"/>
                  <a:pt x="312004" y="263667"/>
                  <a:pt x="319474" y="263667"/>
                </a:cubicBezTo>
                <a:close/>
                <a:moveTo>
                  <a:pt x="189514" y="263667"/>
                </a:moveTo>
                <a:cubicBezTo>
                  <a:pt x="197007" y="263667"/>
                  <a:pt x="203252" y="268644"/>
                  <a:pt x="203252" y="277355"/>
                </a:cubicBezTo>
                <a:lnTo>
                  <a:pt x="203252" y="619560"/>
                </a:lnTo>
                <a:lnTo>
                  <a:pt x="807720" y="619560"/>
                </a:lnTo>
                <a:cubicBezTo>
                  <a:pt x="815214" y="619560"/>
                  <a:pt x="822707" y="625781"/>
                  <a:pt x="822707" y="633248"/>
                </a:cubicBezTo>
                <a:cubicBezTo>
                  <a:pt x="822707" y="641958"/>
                  <a:pt x="815214" y="646936"/>
                  <a:pt x="807720" y="646936"/>
                </a:cubicBezTo>
                <a:lnTo>
                  <a:pt x="189514" y="646936"/>
                </a:lnTo>
                <a:cubicBezTo>
                  <a:pt x="182020" y="646936"/>
                  <a:pt x="175776" y="641958"/>
                  <a:pt x="175776" y="633248"/>
                </a:cubicBezTo>
                <a:lnTo>
                  <a:pt x="175776" y="277355"/>
                </a:lnTo>
                <a:cubicBezTo>
                  <a:pt x="175776" y="268644"/>
                  <a:pt x="182020" y="263667"/>
                  <a:pt x="189514" y="263667"/>
                </a:cubicBezTo>
                <a:close/>
                <a:moveTo>
                  <a:pt x="647559" y="259726"/>
                </a:moveTo>
                <a:cubicBezTo>
                  <a:pt x="651313" y="259726"/>
                  <a:pt x="655067" y="261281"/>
                  <a:pt x="657570" y="264392"/>
                </a:cubicBezTo>
                <a:lnTo>
                  <a:pt x="690106" y="296740"/>
                </a:lnTo>
                <a:cubicBezTo>
                  <a:pt x="696363" y="301716"/>
                  <a:pt x="696363" y="311670"/>
                  <a:pt x="690106" y="316646"/>
                </a:cubicBezTo>
                <a:cubicBezTo>
                  <a:pt x="687603" y="319134"/>
                  <a:pt x="683849" y="320379"/>
                  <a:pt x="680095" y="320379"/>
                </a:cubicBezTo>
                <a:cubicBezTo>
                  <a:pt x="677592" y="320379"/>
                  <a:pt x="673838" y="319134"/>
                  <a:pt x="671335" y="316646"/>
                </a:cubicBezTo>
                <a:lnTo>
                  <a:pt x="661324" y="306693"/>
                </a:lnTo>
                <a:lnTo>
                  <a:pt x="661324" y="306693"/>
                </a:lnTo>
                <a:lnTo>
                  <a:pt x="660073" y="305449"/>
                </a:lnTo>
                <a:lnTo>
                  <a:pt x="661324" y="306693"/>
                </a:lnTo>
                <a:lnTo>
                  <a:pt x="656820" y="356357"/>
                </a:lnTo>
                <a:cubicBezTo>
                  <a:pt x="636102" y="468045"/>
                  <a:pt x="546042" y="548060"/>
                  <a:pt x="431073" y="548060"/>
                </a:cubicBezTo>
                <a:lnTo>
                  <a:pt x="288417" y="548060"/>
                </a:lnTo>
                <a:cubicBezTo>
                  <a:pt x="280909" y="548060"/>
                  <a:pt x="274652" y="541839"/>
                  <a:pt x="274652" y="534374"/>
                </a:cubicBezTo>
                <a:cubicBezTo>
                  <a:pt x="274652" y="526909"/>
                  <a:pt x="280909" y="519444"/>
                  <a:pt x="288417" y="519444"/>
                </a:cubicBezTo>
                <a:lnTo>
                  <a:pt x="431073" y="519444"/>
                </a:lnTo>
                <a:cubicBezTo>
                  <a:pt x="544947" y="519444"/>
                  <a:pt x="631291" y="428620"/>
                  <a:pt x="632543" y="307937"/>
                </a:cubicBezTo>
                <a:lnTo>
                  <a:pt x="623783" y="316646"/>
                </a:lnTo>
                <a:cubicBezTo>
                  <a:pt x="618778" y="321623"/>
                  <a:pt x="610018" y="321623"/>
                  <a:pt x="605013" y="316646"/>
                </a:cubicBezTo>
                <a:cubicBezTo>
                  <a:pt x="598756" y="311670"/>
                  <a:pt x="598756" y="301716"/>
                  <a:pt x="605013" y="296740"/>
                </a:cubicBezTo>
                <a:lnTo>
                  <a:pt x="637548" y="264392"/>
                </a:lnTo>
                <a:cubicBezTo>
                  <a:pt x="640051" y="261281"/>
                  <a:pt x="643805" y="259726"/>
                  <a:pt x="647559" y="259726"/>
                </a:cubicBezTo>
                <a:close/>
                <a:moveTo>
                  <a:pt x="107203" y="189806"/>
                </a:moveTo>
                <a:lnTo>
                  <a:pt x="107203" y="716769"/>
                </a:lnTo>
                <a:lnTo>
                  <a:pt x="891284" y="716769"/>
                </a:lnTo>
                <a:lnTo>
                  <a:pt x="891284" y="189806"/>
                </a:lnTo>
                <a:close/>
                <a:moveTo>
                  <a:pt x="77286" y="93654"/>
                </a:moveTo>
                <a:cubicBezTo>
                  <a:pt x="57341" y="93654"/>
                  <a:pt x="42383" y="108639"/>
                  <a:pt x="42383" y="127370"/>
                </a:cubicBezTo>
                <a:cubicBezTo>
                  <a:pt x="42383" y="147350"/>
                  <a:pt x="57341" y="162334"/>
                  <a:pt x="77286" y="162334"/>
                </a:cubicBezTo>
                <a:lnTo>
                  <a:pt x="79779" y="162334"/>
                </a:lnTo>
                <a:lnTo>
                  <a:pt x="918708" y="162334"/>
                </a:lnTo>
                <a:lnTo>
                  <a:pt x="922448" y="162334"/>
                </a:lnTo>
                <a:cubicBezTo>
                  <a:pt x="941146" y="162334"/>
                  <a:pt x="956105" y="147350"/>
                  <a:pt x="956105" y="127370"/>
                </a:cubicBezTo>
                <a:cubicBezTo>
                  <a:pt x="956105" y="108639"/>
                  <a:pt x="941146" y="93654"/>
                  <a:pt x="922448" y="93654"/>
                </a:cubicBezTo>
                <a:close/>
                <a:moveTo>
                  <a:pt x="499867" y="27472"/>
                </a:moveTo>
                <a:cubicBezTo>
                  <a:pt x="479922" y="27472"/>
                  <a:pt x="464963" y="43705"/>
                  <a:pt x="464963" y="62436"/>
                </a:cubicBezTo>
                <a:cubicBezTo>
                  <a:pt x="464963" y="63685"/>
                  <a:pt x="464963" y="63685"/>
                  <a:pt x="464963" y="64934"/>
                </a:cubicBezTo>
                <a:lnTo>
                  <a:pt x="533524" y="64934"/>
                </a:lnTo>
                <a:cubicBezTo>
                  <a:pt x="533524" y="63685"/>
                  <a:pt x="533524" y="63685"/>
                  <a:pt x="533524" y="62436"/>
                </a:cubicBezTo>
                <a:cubicBezTo>
                  <a:pt x="533524" y="43705"/>
                  <a:pt x="518565" y="27472"/>
                  <a:pt x="499867" y="27472"/>
                </a:cubicBezTo>
                <a:close/>
                <a:moveTo>
                  <a:pt x="499867" y="0"/>
                </a:moveTo>
                <a:cubicBezTo>
                  <a:pt x="533524" y="0"/>
                  <a:pt x="562194" y="28720"/>
                  <a:pt x="562194" y="62436"/>
                </a:cubicBezTo>
                <a:cubicBezTo>
                  <a:pt x="562194" y="63685"/>
                  <a:pt x="562194" y="63685"/>
                  <a:pt x="562194" y="64934"/>
                </a:cubicBezTo>
                <a:lnTo>
                  <a:pt x="922448" y="64934"/>
                </a:lnTo>
                <a:cubicBezTo>
                  <a:pt x="956105" y="64934"/>
                  <a:pt x="984776" y="93654"/>
                  <a:pt x="984776" y="127370"/>
                </a:cubicBezTo>
                <a:cubicBezTo>
                  <a:pt x="984776" y="162334"/>
                  <a:pt x="956105" y="189806"/>
                  <a:pt x="922448" y="189806"/>
                </a:cubicBezTo>
                <a:lnTo>
                  <a:pt x="918708" y="189806"/>
                </a:lnTo>
                <a:lnTo>
                  <a:pt x="918708" y="716769"/>
                </a:lnTo>
                <a:lnTo>
                  <a:pt x="984776" y="716769"/>
                </a:lnTo>
                <a:cubicBezTo>
                  <a:pt x="993501" y="716769"/>
                  <a:pt x="998488" y="723013"/>
                  <a:pt x="998488" y="730505"/>
                </a:cubicBezTo>
                <a:cubicBezTo>
                  <a:pt x="998488" y="737998"/>
                  <a:pt x="993501" y="744241"/>
                  <a:pt x="984776" y="744241"/>
                </a:cubicBezTo>
                <a:lnTo>
                  <a:pt x="918708" y="744241"/>
                </a:lnTo>
                <a:lnTo>
                  <a:pt x="655686" y="744241"/>
                </a:lnTo>
                <a:lnTo>
                  <a:pt x="716767" y="986494"/>
                </a:lnTo>
                <a:cubicBezTo>
                  <a:pt x="718014" y="993986"/>
                  <a:pt x="713027" y="1001479"/>
                  <a:pt x="705548" y="1003976"/>
                </a:cubicBezTo>
                <a:cubicBezTo>
                  <a:pt x="704302" y="1003976"/>
                  <a:pt x="703055" y="1003976"/>
                  <a:pt x="703055" y="1003976"/>
                </a:cubicBezTo>
                <a:cubicBezTo>
                  <a:pt x="696822" y="1003976"/>
                  <a:pt x="690589" y="1000230"/>
                  <a:pt x="689343" y="993986"/>
                </a:cubicBezTo>
                <a:lnTo>
                  <a:pt x="627015" y="744241"/>
                </a:lnTo>
                <a:lnTo>
                  <a:pt x="363993" y="744241"/>
                </a:lnTo>
                <a:lnTo>
                  <a:pt x="301665" y="993986"/>
                </a:lnTo>
                <a:cubicBezTo>
                  <a:pt x="300419" y="1000230"/>
                  <a:pt x="295432" y="1003976"/>
                  <a:pt x="289200" y="1003976"/>
                </a:cubicBezTo>
                <a:cubicBezTo>
                  <a:pt x="286707" y="1003976"/>
                  <a:pt x="286707" y="1003976"/>
                  <a:pt x="284214" y="1003976"/>
                </a:cubicBezTo>
                <a:cubicBezTo>
                  <a:pt x="277981" y="1001479"/>
                  <a:pt x="272995" y="993986"/>
                  <a:pt x="275488" y="986494"/>
                </a:cubicBezTo>
                <a:lnTo>
                  <a:pt x="335322" y="744241"/>
                </a:lnTo>
                <a:lnTo>
                  <a:pt x="79779" y="744241"/>
                </a:lnTo>
                <a:lnTo>
                  <a:pt x="13712" y="744241"/>
                </a:lnTo>
                <a:cubicBezTo>
                  <a:pt x="6233" y="744241"/>
                  <a:pt x="0" y="737998"/>
                  <a:pt x="0" y="730505"/>
                </a:cubicBezTo>
                <a:cubicBezTo>
                  <a:pt x="0" y="723013"/>
                  <a:pt x="6233" y="716769"/>
                  <a:pt x="13712" y="716769"/>
                </a:cubicBezTo>
                <a:lnTo>
                  <a:pt x="79779" y="716769"/>
                </a:lnTo>
                <a:lnTo>
                  <a:pt x="79779" y="189806"/>
                </a:lnTo>
                <a:lnTo>
                  <a:pt x="77286" y="189806"/>
                </a:lnTo>
                <a:cubicBezTo>
                  <a:pt x="42383" y="189806"/>
                  <a:pt x="14958" y="162334"/>
                  <a:pt x="14958" y="127370"/>
                </a:cubicBezTo>
                <a:cubicBezTo>
                  <a:pt x="14958" y="93654"/>
                  <a:pt x="42383" y="64934"/>
                  <a:pt x="77286" y="64934"/>
                </a:cubicBezTo>
                <a:lnTo>
                  <a:pt x="437539" y="64934"/>
                </a:lnTo>
                <a:cubicBezTo>
                  <a:pt x="437539" y="63685"/>
                  <a:pt x="437539" y="63685"/>
                  <a:pt x="437539" y="62436"/>
                </a:cubicBezTo>
                <a:cubicBezTo>
                  <a:pt x="437539" y="28720"/>
                  <a:pt x="464963" y="0"/>
                  <a:pt x="49986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4E51C72B-02DA-4740-BF7F-C3BECE7502BB}"/>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F910AA9A-0E2A-424A-BF60-9919F41C888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E7D8E83F-CA52-E748-B397-94C32C216824}"/>
              </a:ext>
            </a:extLst>
          </p:cNvPr>
          <p:cNvSpPr txBox="1"/>
          <p:nvPr/>
        </p:nvSpPr>
        <p:spPr>
          <a:xfrm>
            <a:off x="2114338" y="1876582"/>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645C38B1-3B3B-E345-B753-7DA3C109F739}"/>
              </a:ext>
            </a:extLst>
          </p:cNvPr>
          <p:cNvSpPr txBox="1"/>
          <p:nvPr/>
        </p:nvSpPr>
        <p:spPr>
          <a:xfrm>
            <a:off x="2114338" y="2245563"/>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A5546848-CEB1-7F4D-9A35-C333C3A88B1F}"/>
              </a:ext>
            </a:extLst>
          </p:cNvPr>
          <p:cNvSpPr txBox="1"/>
          <p:nvPr/>
        </p:nvSpPr>
        <p:spPr>
          <a:xfrm>
            <a:off x="2114338" y="3573484"/>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DD3C8501-6BCE-FC4E-B236-626E5B900CA1}"/>
              </a:ext>
            </a:extLst>
          </p:cNvPr>
          <p:cNvSpPr txBox="1"/>
          <p:nvPr/>
        </p:nvSpPr>
        <p:spPr>
          <a:xfrm>
            <a:off x="2114338" y="3942465"/>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FDAFF3C7-961F-4E4C-9624-64DD1F342F31}"/>
              </a:ext>
            </a:extLst>
          </p:cNvPr>
          <p:cNvSpPr txBox="1"/>
          <p:nvPr/>
        </p:nvSpPr>
        <p:spPr>
          <a:xfrm>
            <a:off x="2114337" y="5266479"/>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ANALYZE</a:t>
            </a:r>
          </a:p>
        </p:txBody>
      </p:sp>
      <p:sp>
        <p:nvSpPr>
          <p:cNvPr id="11" name="TextBox 10">
            <a:extLst>
              <a:ext uri="{FF2B5EF4-FFF2-40B4-BE49-F238E27FC236}">
                <a16:creationId xmlns:a16="http://schemas.microsoft.com/office/drawing/2014/main" id="{4F0CA15D-736D-EB4B-9804-5654D71587F6}"/>
              </a:ext>
            </a:extLst>
          </p:cNvPr>
          <p:cNvSpPr txBox="1"/>
          <p:nvPr/>
        </p:nvSpPr>
        <p:spPr>
          <a:xfrm>
            <a:off x="2114337" y="5635460"/>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2304BA06-25A5-CF4F-BDF8-6360690B37A0}"/>
              </a:ext>
            </a:extLst>
          </p:cNvPr>
          <p:cNvSpPr txBox="1"/>
          <p:nvPr/>
        </p:nvSpPr>
        <p:spPr>
          <a:xfrm>
            <a:off x="7578678" y="2726663"/>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IMPROVE</a:t>
            </a:r>
          </a:p>
        </p:txBody>
      </p:sp>
      <p:sp>
        <p:nvSpPr>
          <p:cNvPr id="13" name="TextBox 12">
            <a:extLst>
              <a:ext uri="{FF2B5EF4-FFF2-40B4-BE49-F238E27FC236}">
                <a16:creationId xmlns:a16="http://schemas.microsoft.com/office/drawing/2014/main" id="{68F13527-D909-574D-AA32-45B5BD2BF65C}"/>
              </a:ext>
            </a:extLst>
          </p:cNvPr>
          <p:cNvSpPr txBox="1"/>
          <p:nvPr/>
        </p:nvSpPr>
        <p:spPr>
          <a:xfrm>
            <a:off x="7578678" y="3095644"/>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A9C77523-DC0A-1E44-9274-52B75FDDFC6A}"/>
              </a:ext>
            </a:extLst>
          </p:cNvPr>
          <p:cNvSpPr txBox="1"/>
          <p:nvPr/>
        </p:nvSpPr>
        <p:spPr>
          <a:xfrm>
            <a:off x="7578678" y="4417905"/>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CONTROL</a:t>
            </a:r>
          </a:p>
        </p:txBody>
      </p:sp>
      <p:sp>
        <p:nvSpPr>
          <p:cNvPr id="15" name="TextBox 14">
            <a:extLst>
              <a:ext uri="{FF2B5EF4-FFF2-40B4-BE49-F238E27FC236}">
                <a16:creationId xmlns:a16="http://schemas.microsoft.com/office/drawing/2014/main" id="{FEE8A1D0-CAF1-0043-BAC7-57E373CA6FA9}"/>
              </a:ext>
            </a:extLst>
          </p:cNvPr>
          <p:cNvSpPr txBox="1"/>
          <p:nvPr/>
        </p:nvSpPr>
        <p:spPr>
          <a:xfrm>
            <a:off x="7578678" y="4786886"/>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4260961288"/>
      </p:ext>
    </p:extLst>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2">
            <a:extLst>
              <a:ext uri="{FF2B5EF4-FFF2-40B4-BE49-F238E27FC236}">
                <a16:creationId xmlns:a16="http://schemas.microsoft.com/office/drawing/2014/main" id="{1D5EDC1D-5274-344E-ABA9-D60B48C46783}"/>
              </a:ext>
            </a:extLst>
          </p:cNvPr>
          <p:cNvSpPr>
            <a:spLocks noChangeArrowheads="1"/>
          </p:cNvSpPr>
          <p:nvPr/>
        </p:nvSpPr>
        <p:spPr bwMode="auto">
          <a:xfrm>
            <a:off x="394216" y="1643762"/>
            <a:ext cx="11406313" cy="4839374"/>
          </a:xfrm>
          <a:custGeom>
            <a:avLst/>
            <a:gdLst>
              <a:gd name="T0" fmla="*/ 18312 w 18313"/>
              <a:gd name="T1" fmla="*/ 7767 h 7768"/>
              <a:gd name="T2" fmla="*/ 0 w 18313"/>
              <a:gd name="T3" fmla="*/ 7767 h 7768"/>
              <a:gd name="T4" fmla="*/ 0 w 18313"/>
              <a:gd name="T5" fmla="*/ 0 h 7768"/>
              <a:gd name="T6" fmla="*/ 18312 w 18313"/>
              <a:gd name="T7" fmla="*/ 0 h 7768"/>
              <a:gd name="T8" fmla="*/ 18312 w 18313"/>
              <a:gd name="T9" fmla="*/ 7767 h 7768"/>
            </a:gdLst>
            <a:ahLst/>
            <a:cxnLst>
              <a:cxn ang="0">
                <a:pos x="T0" y="T1"/>
              </a:cxn>
              <a:cxn ang="0">
                <a:pos x="T2" y="T3"/>
              </a:cxn>
              <a:cxn ang="0">
                <a:pos x="T4" y="T5"/>
              </a:cxn>
              <a:cxn ang="0">
                <a:pos x="T6" y="T7"/>
              </a:cxn>
              <a:cxn ang="0">
                <a:pos x="T8" y="T9"/>
              </a:cxn>
            </a:cxnLst>
            <a:rect l="0" t="0" r="r" b="b"/>
            <a:pathLst>
              <a:path w="18313" h="7768">
                <a:moveTo>
                  <a:pt x="18312" y="7767"/>
                </a:moveTo>
                <a:lnTo>
                  <a:pt x="0" y="7767"/>
                </a:lnTo>
                <a:lnTo>
                  <a:pt x="0" y="0"/>
                </a:lnTo>
                <a:lnTo>
                  <a:pt x="18312" y="0"/>
                </a:lnTo>
                <a:lnTo>
                  <a:pt x="18312" y="7767"/>
                </a:lnTo>
              </a:path>
            </a:pathLst>
          </a:custGeom>
          <a:solidFill>
            <a:schemeClr val="accent6">
              <a:alpha val="50000"/>
            </a:schemeClr>
          </a:solidFill>
          <a:ln>
            <a:noFill/>
          </a:ln>
          <a:effectLst/>
        </p:spPr>
        <p:txBody>
          <a:bodyPr wrap="none" anchor="ctr"/>
          <a:lstStyle/>
          <a:p>
            <a:endParaRPr lang="en-US" dirty="0">
              <a:latin typeface="Poppins" pitchFamily="2" charset="77"/>
            </a:endParaRPr>
          </a:p>
        </p:txBody>
      </p:sp>
      <p:sp>
        <p:nvSpPr>
          <p:cNvPr id="17" name="Round Same Side Corner Rectangle 16">
            <a:extLst>
              <a:ext uri="{FF2B5EF4-FFF2-40B4-BE49-F238E27FC236}">
                <a16:creationId xmlns:a16="http://schemas.microsoft.com/office/drawing/2014/main" id="{B014CF1A-B4D8-A344-87AB-814FEEECE327}"/>
              </a:ext>
            </a:extLst>
          </p:cNvPr>
          <p:cNvSpPr/>
          <p:nvPr/>
        </p:nvSpPr>
        <p:spPr>
          <a:xfrm rot="5400000">
            <a:off x="2726014" y="3242238"/>
            <a:ext cx="1277135" cy="4847614"/>
          </a:xfrm>
          <a:prstGeom prst="round2SameRect">
            <a:avLst>
              <a:gd name="adj1" fmla="val 50000"/>
              <a:gd name="adj2" fmla="val 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18" name="Freeform 71">
            <a:extLst>
              <a:ext uri="{FF2B5EF4-FFF2-40B4-BE49-F238E27FC236}">
                <a16:creationId xmlns:a16="http://schemas.microsoft.com/office/drawing/2014/main" id="{649A0105-A3FC-D34D-AA84-5289C404D7FC}"/>
              </a:ext>
            </a:extLst>
          </p:cNvPr>
          <p:cNvSpPr>
            <a:spLocks noChangeArrowheads="1"/>
          </p:cNvSpPr>
          <p:nvPr/>
        </p:nvSpPr>
        <p:spPr bwMode="auto">
          <a:xfrm>
            <a:off x="754011" y="5027477"/>
            <a:ext cx="186764" cy="1277135"/>
          </a:xfrm>
          <a:custGeom>
            <a:avLst/>
            <a:gdLst>
              <a:gd name="T0" fmla="*/ 300 w 301"/>
              <a:gd name="T1" fmla="*/ 2050 h 2051"/>
              <a:gd name="T2" fmla="*/ 0 w 301"/>
              <a:gd name="T3" fmla="*/ 2050 h 2051"/>
              <a:gd name="T4" fmla="*/ 0 w 301"/>
              <a:gd name="T5" fmla="*/ 0 h 2051"/>
              <a:gd name="T6" fmla="*/ 300 w 301"/>
              <a:gd name="T7" fmla="*/ 0 h 2051"/>
              <a:gd name="T8" fmla="*/ 300 w 301"/>
              <a:gd name="T9" fmla="*/ 2050 h 2051"/>
            </a:gdLst>
            <a:ahLst/>
            <a:cxnLst>
              <a:cxn ang="0">
                <a:pos x="T0" y="T1"/>
              </a:cxn>
              <a:cxn ang="0">
                <a:pos x="T2" y="T3"/>
              </a:cxn>
              <a:cxn ang="0">
                <a:pos x="T4" y="T5"/>
              </a:cxn>
              <a:cxn ang="0">
                <a:pos x="T6" y="T7"/>
              </a:cxn>
              <a:cxn ang="0">
                <a:pos x="T8" y="T9"/>
              </a:cxn>
            </a:cxnLst>
            <a:rect l="0" t="0" r="r" b="b"/>
            <a:pathLst>
              <a:path w="301" h="2051">
                <a:moveTo>
                  <a:pt x="300" y="2050"/>
                </a:moveTo>
                <a:lnTo>
                  <a:pt x="0" y="2050"/>
                </a:lnTo>
                <a:lnTo>
                  <a:pt x="0" y="0"/>
                </a:lnTo>
                <a:lnTo>
                  <a:pt x="300" y="0"/>
                </a:lnTo>
                <a:lnTo>
                  <a:pt x="300" y="2050"/>
                </a:lnTo>
              </a:path>
            </a:pathLst>
          </a:custGeom>
          <a:solidFill>
            <a:schemeClr val="accent3"/>
          </a:solidFill>
          <a:ln>
            <a:noFill/>
          </a:ln>
          <a:effectLst/>
        </p:spPr>
        <p:txBody>
          <a:bodyPr wrap="none" anchor="ctr"/>
          <a:lstStyle/>
          <a:p>
            <a:endParaRPr lang="en-US" dirty="0">
              <a:latin typeface="Poppins" pitchFamily="2" charset="77"/>
            </a:endParaRPr>
          </a:p>
        </p:txBody>
      </p:sp>
      <p:sp>
        <p:nvSpPr>
          <p:cNvPr id="19" name="Freeform 72">
            <a:extLst>
              <a:ext uri="{FF2B5EF4-FFF2-40B4-BE49-F238E27FC236}">
                <a16:creationId xmlns:a16="http://schemas.microsoft.com/office/drawing/2014/main" id="{8B2C0EC4-FFED-5048-AA21-C35A4A08DC62}"/>
              </a:ext>
            </a:extLst>
          </p:cNvPr>
          <p:cNvSpPr>
            <a:spLocks noChangeArrowheads="1"/>
          </p:cNvSpPr>
          <p:nvPr/>
        </p:nvSpPr>
        <p:spPr bwMode="auto">
          <a:xfrm>
            <a:off x="4582666" y="5098888"/>
            <a:ext cx="1137061" cy="1137061"/>
          </a:xfrm>
          <a:custGeom>
            <a:avLst/>
            <a:gdLst>
              <a:gd name="T0" fmla="*/ 1825 w 1826"/>
              <a:gd name="T1" fmla="*/ 912 h 1825"/>
              <a:gd name="T2" fmla="*/ 1825 w 1826"/>
              <a:gd name="T3" fmla="*/ 912 h 1825"/>
              <a:gd name="T4" fmla="*/ 913 w 1826"/>
              <a:gd name="T5" fmla="*/ 1824 h 1825"/>
              <a:gd name="T6" fmla="*/ 913 w 1826"/>
              <a:gd name="T7" fmla="*/ 1824 h 1825"/>
              <a:gd name="T8" fmla="*/ 0 w 1826"/>
              <a:gd name="T9" fmla="*/ 912 h 1825"/>
              <a:gd name="T10" fmla="*/ 0 w 1826"/>
              <a:gd name="T11" fmla="*/ 912 h 1825"/>
              <a:gd name="T12" fmla="*/ 913 w 1826"/>
              <a:gd name="T13" fmla="*/ 0 h 1825"/>
              <a:gd name="T14" fmla="*/ 913 w 1826"/>
              <a:gd name="T15" fmla="*/ 0 h 1825"/>
              <a:gd name="T16" fmla="*/ 1825 w 1826"/>
              <a:gd name="T17" fmla="*/ 912 h 1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6" h="1825">
                <a:moveTo>
                  <a:pt x="1825" y="912"/>
                </a:moveTo>
                <a:lnTo>
                  <a:pt x="1825" y="912"/>
                </a:lnTo>
                <a:cubicBezTo>
                  <a:pt x="1825" y="1416"/>
                  <a:pt x="1417" y="1824"/>
                  <a:pt x="913" y="1824"/>
                </a:cubicBezTo>
                <a:lnTo>
                  <a:pt x="913" y="1824"/>
                </a:lnTo>
                <a:cubicBezTo>
                  <a:pt x="409" y="1824"/>
                  <a:pt x="0" y="1416"/>
                  <a:pt x="0" y="912"/>
                </a:cubicBezTo>
                <a:lnTo>
                  <a:pt x="0" y="912"/>
                </a:lnTo>
                <a:cubicBezTo>
                  <a:pt x="0" y="408"/>
                  <a:pt x="409" y="0"/>
                  <a:pt x="913" y="0"/>
                </a:cubicBezTo>
                <a:lnTo>
                  <a:pt x="913" y="0"/>
                </a:lnTo>
                <a:cubicBezTo>
                  <a:pt x="1417" y="0"/>
                  <a:pt x="1825" y="408"/>
                  <a:pt x="1825" y="912"/>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0" name="Freeform 19">
            <a:extLst>
              <a:ext uri="{FF2B5EF4-FFF2-40B4-BE49-F238E27FC236}">
                <a16:creationId xmlns:a16="http://schemas.microsoft.com/office/drawing/2014/main" id="{71E37424-A037-B449-85C2-0E9BFEB70D3F}"/>
              </a:ext>
            </a:extLst>
          </p:cNvPr>
          <p:cNvSpPr>
            <a:spLocks noChangeArrowheads="1"/>
          </p:cNvSpPr>
          <p:nvPr/>
        </p:nvSpPr>
        <p:spPr bwMode="auto">
          <a:xfrm>
            <a:off x="4890487" y="5403752"/>
            <a:ext cx="524096" cy="523962"/>
          </a:xfrm>
          <a:custGeom>
            <a:avLst/>
            <a:gdLst>
              <a:gd name="connsiteX0" fmla="*/ 763994 w 1048191"/>
              <a:gd name="connsiteY0" fmla="*/ 654952 h 1047923"/>
              <a:gd name="connsiteX1" fmla="*/ 655432 w 1048191"/>
              <a:gd name="connsiteY1" fmla="*/ 763486 h 1047923"/>
              <a:gd name="connsiteX2" fmla="*/ 888779 w 1048191"/>
              <a:gd name="connsiteY2" fmla="*/ 998021 h 1047923"/>
              <a:gd name="connsiteX3" fmla="*/ 998590 w 1048191"/>
              <a:gd name="connsiteY3" fmla="*/ 998021 h 1047923"/>
              <a:gd name="connsiteX4" fmla="*/ 998590 w 1048191"/>
              <a:gd name="connsiteY4" fmla="*/ 888239 h 1047923"/>
              <a:gd name="connsiteX5" fmla="*/ 686628 w 1048191"/>
              <a:gd name="connsiteY5" fmla="*/ 578852 h 1047923"/>
              <a:gd name="connsiteX6" fmla="*/ 578065 w 1048191"/>
              <a:gd name="connsiteY6" fmla="*/ 686140 h 1047923"/>
              <a:gd name="connsiteX7" fmla="*/ 635466 w 1048191"/>
              <a:gd name="connsiteY7" fmla="*/ 743526 h 1047923"/>
              <a:gd name="connsiteX8" fmla="*/ 744029 w 1048191"/>
              <a:gd name="connsiteY8" fmla="*/ 634991 h 1047923"/>
              <a:gd name="connsiteX9" fmla="*/ 629227 w 1048191"/>
              <a:gd name="connsiteY9" fmla="*/ 520219 h 1047923"/>
              <a:gd name="connsiteX10" fmla="*/ 581809 w 1048191"/>
              <a:gd name="connsiteY10" fmla="*/ 581347 h 1047923"/>
              <a:gd name="connsiteX11" fmla="*/ 520664 w 1048191"/>
              <a:gd name="connsiteY11" fmla="*/ 628753 h 1047923"/>
              <a:gd name="connsiteX12" fmla="*/ 558100 w 1048191"/>
              <a:gd name="connsiteY12" fmla="*/ 667427 h 1047923"/>
              <a:gd name="connsiteX13" fmla="*/ 667910 w 1048191"/>
              <a:gd name="connsiteY13" fmla="*/ 558892 h 1047923"/>
              <a:gd name="connsiteX14" fmla="*/ 175452 w 1048191"/>
              <a:gd name="connsiteY14" fmla="*/ 238640 h 1047923"/>
              <a:gd name="connsiteX15" fmla="*/ 187108 w 1048191"/>
              <a:gd name="connsiteY15" fmla="*/ 239861 h 1047923"/>
              <a:gd name="connsiteX16" fmla="*/ 192218 w 1048191"/>
              <a:gd name="connsiteY16" fmla="*/ 258171 h 1047923"/>
              <a:gd name="connsiteX17" fmla="*/ 183276 w 1048191"/>
              <a:gd name="connsiteY17" fmla="*/ 275261 h 1047923"/>
              <a:gd name="connsiteX18" fmla="*/ 170502 w 1048191"/>
              <a:gd name="connsiteY18" fmla="*/ 331412 h 1047923"/>
              <a:gd name="connsiteX19" fmla="*/ 156450 w 1048191"/>
              <a:gd name="connsiteY19" fmla="*/ 344839 h 1047923"/>
              <a:gd name="connsiteX20" fmla="*/ 155172 w 1048191"/>
              <a:gd name="connsiteY20" fmla="*/ 344839 h 1047923"/>
              <a:gd name="connsiteX21" fmla="*/ 142398 w 1048191"/>
              <a:gd name="connsiteY21" fmla="*/ 330191 h 1047923"/>
              <a:gd name="connsiteX22" fmla="*/ 156450 w 1048191"/>
              <a:gd name="connsiteY22" fmla="*/ 265495 h 1047923"/>
              <a:gd name="connsiteX23" fmla="*/ 166669 w 1048191"/>
              <a:gd name="connsiteY23" fmla="*/ 244744 h 1047923"/>
              <a:gd name="connsiteX24" fmla="*/ 175452 w 1048191"/>
              <a:gd name="connsiteY24" fmla="*/ 238640 h 1047923"/>
              <a:gd name="connsiteX25" fmla="*/ 329012 w 1048191"/>
              <a:gd name="connsiteY25" fmla="*/ 144049 h 1047923"/>
              <a:gd name="connsiteX26" fmla="*/ 411319 w 1048191"/>
              <a:gd name="connsiteY26" fmla="*/ 157576 h 1047923"/>
              <a:gd name="connsiteX27" fmla="*/ 418802 w 1048191"/>
              <a:gd name="connsiteY27" fmla="*/ 176023 h 1047923"/>
              <a:gd name="connsiteX28" fmla="*/ 401343 w 1048191"/>
              <a:gd name="connsiteY28" fmla="*/ 183402 h 1047923"/>
              <a:gd name="connsiteX29" fmla="*/ 330259 w 1048191"/>
              <a:gd name="connsiteY29" fmla="*/ 171104 h 1047923"/>
              <a:gd name="connsiteX30" fmla="*/ 216776 w 1048191"/>
              <a:gd name="connsiteY30" fmla="*/ 220295 h 1047923"/>
              <a:gd name="connsiteX31" fmla="*/ 208046 w 1048191"/>
              <a:gd name="connsiteY31" fmla="*/ 223984 h 1047923"/>
              <a:gd name="connsiteX32" fmla="*/ 198069 w 1048191"/>
              <a:gd name="connsiteY32" fmla="*/ 220295 h 1047923"/>
              <a:gd name="connsiteX33" fmla="*/ 198069 w 1048191"/>
              <a:gd name="connsiteY33" fmla="*/ 200618 h 1047923"/>
              <a:gd name="connsiteX34" fmla="*/ 329012 w 1048191"/>
              <a:gd name="connsiteY34" fmla="*/ 144049 h 1047923"/>
              <a:gd name="connsiteX35" fmla="*/ 338286 w 1048191"/>
              <a:gd name="connsiteY35" fmla="*/ 93347 h 1047923"/>
              <a:gd name="connsiteX36" fmla="*/ 164584 w 1048191"/>
              <a:gd name="connsiteY36" fmla="*/ 166905 h 1047923"/>
              <a:gd name="connsiteX37" fmla="*/ 164584 w 1048191"/>
              <a:gd name="connsiteY37" fmla="*/ 518484 h 1047923"/>
              <a:gd name="connsiteX38" fmla="*/ 514470 w 1048191"/>
              <a:gd name="connsiteY38" fmla="*/ 518484 h 1047923"/>
              <a:gd name="connsiteX39" fmla="*/ 514470 w 1048191"/>
              <a:gd name="connsiteY39" fmla="*/ 166905 h 1047923"/>
              <a:gd name="connsiteX40" fmla="*/ 338286 w 1048191"/>
              <a:gd name="connsiteY40" fmla="*/ 93347 h 1047923"/>
              <a:gd name="connsiteX41" fmla="*/ 338286 w 1048191"/>
              <a:gd name="connsiteY41" fmla="*/ 65919 h 1047923"/>
              <a:gd name="connsiteX42" fmla="*/ 533081 w 1048191"/>
              <a:gd name="connsiteY42" fmla="*/ 146957 h 1047923"/>
              <a:gd name="connsiteX43" fmla="*/ 533081 w 1048191"/>
              <a:gd name="connsiteY43" fmla="*/ 538431 h 1047923"/>
              <a:gd name="connsiteX44" fmla="*/ 338286 w 1048191"/>
              <a:gd name="connsiteY44" fmla="*/ 619469 h 1047923"/>
              <a:gd name="connsiteX45" fmla="*/ 144733 w 1048191"/>
              <a:gd name="connsiteY45" fmla="*/ 538431 h 1047923"/>
              <a:gd name="connsiteX46" fmla="*/ 144733 w 1048191"/>
              <a:gd name="connsiteY46" fmla="*/ 146957 h 1047923"/>
              <a:gd name="connsiteX47" fmla="*/ 338286 w 1048191"/>
              <a:gd name="connsiteY47" fmla="*/ 65919 h 1047923"/>
              <a:gd name="connsiteX48" fmla="*/ 339726 w 1048191"/>
              <a:gd name="connsiteY48" fmla="*/ 27446 h 1047923"/>
              <a:gd name="connsiteX49" fmla="*/ 120105 w 1048191"/>
              <a:gd name="connsiteY49" fmla="*/ 119763 h 1047923"/>
              <a:gd name="connsiteX50" fmla="*/ 120105 w 1048191"/>
              <a:gd name="connsiteY50" fmla="*/ 561387 h 1047923"/>
              <a:gd name="connsiteX51" fmla="*/ 339726 w 1048191"/>
              <a:gd name="connsiteY51" fmla="*/ 652457 h 1047923"/>
              <a:gd name="connsiteX52" fmla="*/ 561843 w 1048191"/>
              <a:gd name="connsiteY52" fmla="*/ 561387 h 1047923"/>
              <a:gd name="connsiteX53" fmla="*/ 561843 w 1048191"/>
              <a:gd name="connsiteY53" fmla="*/ 119763 h 1047923"/>
              <a:gd name="connsiteX54" fmla="*/ 339726 w 1048191"/>
              <a:gd name="connsiteY54" fmla="*/ 27446 h 1047923"/>
              <a:gd name="connsiteX55" fmla="*/ 339726 w 1048191"/>
              <a:gd name="connsiteY55" fmla="*/ 0 h 1047923"/>
              <a:gd name="connsiteX56" fmla="*/ 581809 w 1048191"/>
              <a:gd name="connsiteY56" fmla="*/ 99802 h 1047923"/>
              <a:gd name="connsiteX57" fmla="*/ 642953 w 1048191"/>
              <a:gd name="connsiteY57" fmla="*/ 495268 h 1047923"/>
              <a:gd name="connsiteX58" fmla="*/ 1017307 w 1048191"/>
              <a:gd name="connsiteY58" fmla="*/ 869526 h 1047923"/>
              <a:gd name="connsiteX59" fmla="*/ 1017307 w 1048191"/>
              <a:gd name="connsiteY59" fmla="*/ 1016734 h 1047923"/>
              <a:gd name="connsiteX60" fmla="*/ 942436 w 1048191"/>
              <a:gd name="connsiteY60" fmla="*/ 1047923 h 1047923"/>
              <a:gd name="connsiteX61" fmla="*/ 870061 w 1048191"/>
              <a:gd name="connsiteY61" fmla="*/ 1016734 h 1047923"/>
              <a:gd name="connsiteX62" fmla="*/ 495707 w 1048191"/>
              <a:gd name="connsiteY62" fmla="*/ 643724 h 1047923"/>
              <a:gd name="connsiteX63" fmla="*/ 339726 w 1048191"/>
              <a:gd name="connsiteY63" fmla="*/ 679902 h 1047923"/>
              <a:gd name="connsiteX64" fmla="*/ 100140 w 1048191"/>
              <a:gd name="connsiteY64" fmla="*/ 581347 h 1047923"/>
              <a:gd name="connsiteX65" fmla="*/ 100140 w 1048191"/>
              <a:gd name="connsiteY65" fmla="*/ 99802 h 1047923"/>
              <a:gd name="connsiteX66" fmla="*/ 339726 w 1048191"/>
              <a:gd name="connsiteY66" fmla="*/ 0 h 1047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48191" h="1047923">
                <a:moveTo>
                  <a:pt x="763994" y="654952"/>
                </a:moveTo>
                <a:lnTo>
                  <a:pt x="655432" y="763486"/>
                </a:lnTo>
                <a:lnTo>
                  <a:pt x="888779" y="998021"/>
                </a:lnTo>
                <a:cubicBezTo>
                  <a:pt x="918727" y="1027962"/>
                  <a:pt x="967393" y="1027962"/>
                  <a:pt x="998590" y="998021"/>
                </a:cubicBezTo>
                <a:cubicBezTo>
                  <a:pt x="1027290" y="966833"/>
                  <a:pt x="1027290" y="918180"/>
                  <a:pt x="998590" y="888239"/>
                </a:cubicBezTo>
                <a:close/>
                <a:moveTo>
                  <a:pt x="686628" y="578852"/>
                </a:moveTo>
                <a:lnTo>
                  <a:pt x="578065" y="686140"/>
                </a:lnTo>
                <a:lnTo>
                  <a:pt x="635466" y="743526"/>
                </a:lnTo>
                <a:lnTo>
                  <a:pt x="744029" y="634991"/>
                </a:lnTo>
                <a:close/>
                <a:moveTo>
                  <a:pt x="629227" y="520219"/>
                </a:moveTo>
                <a:cubicBezTo>
                  <a:pt x="615500" y="541427"/>
                  <a:pt x="599278" y="562635"/>
                  <a:pt x="581809" y="581347"/>
                </a:cubicBezTo>
                <a:cubicBezTo>
                  <a:pt x="561843" y="600060"/>
                  <a:pt x="541878" y="615031"/>
                  <a:pt x="520664" y="628753"/>
                </a:cubicBezTo>
                <a:lnTo>
                  <a:pt x="558100" y="667427"/>
                </a:lnTo>
                <a:lnTo>
                  <a:pt x="667910" y="558892"/>
                </a:lnTo>
                <a:close/>
                <a:moveTo>
                  <a:pt x="175452" y="238640"/>
                </a:moveTo>
                <a:cubicBezTo>
                  <a:pt x="179125" y="237725"/>
                  <a:pt x="183276" y="238030"/>
                  <a:pt x="187108" y="239861"/>
                </a:cubicBezTo>
                <a:cubicBezTo>
                  <a:pt x="192218" y="243523"/>
                  <a:pt x="196051" y="252068"/>
                  <a:pt x="192218" y="258171"/>
                </a:cubicBezTo>
                <a:cubicBezTo>
                  <a:pt x="188386" y="264275"/>
                  <a:pt x="185831" y="269157"/>
                  <a:pt x="183276" y="275261"/>
                </a:cubicBezTo>
                <a:cubicBezTo>
                  <a:pt x="175611" y="292350"/>
                  <a:pt x="170502" y="311881"/>
                  <a:pt x="170502" y="331412"/>
                </a:cubicBezTo>
                <a:cubicBezTo>
                  <a:pt x="170502" y="338736"/>
                  <a:pt x="164115" y="344839"/>
                  <a:pt x="156450" y="344839"/>
                </a:cubicBezTo>
                <a:cubicBezTo>
                  <a:pt x="156450" y="344839"/>
                  <a:pt x="156450" y="344839"/>
                  <a:pt x="155172" y="344839"/>
                </a:cubicBezTo>
                <a:cubicBezTo>
                  <a:pt x="147508" y="343619"/>
                  <a:pt x="142398" y="337515"/>
                  <a:pt x="142398" y="330191"/>
                </a:cubicBezTo>
                <a:cubicBezTo>
                  <a:pt x="142398" y="308219"/>
                  <a:pt x="147508" y="285026"/>
                  <a:pt x="156450" y="265495"/>
                </a:cubicBezTo>
                <a:cubicBezTo>
                  <a:pt x="160282" y="258171"/>
                  <a:pt x="162837" y="252068"/>
                  <a:pt x="166669" y="244744"/>
                </a:cubicBezTo>
                <a:cubicBezTo>
                  <a:pt x="168586" y="241692"/>
                  <a:pt x="171779" y="239556"/>
                  <a:pt x="175452" y="238640"/>
                </a:cubicBezTo>
                <a:close/>
                <a:moveTo>
                  <a:pt x="329012" y="144049"/>
                </a:moveTo>
                <a:cubicBezTo>
                  <a:pt x="356448" y="142819"/>
                  <a:pt x="385131" y="147738"/>
                  <a:pt x="411319" y="157576"/>
                </a:cubicBezTo>
                <a:cubicBezTo>
                  <a:pt x="418802" y="161266"/>
                  <a:pt x="421296" y="168644"/>
                  <a:pt x="418802" y="176023"/>
                </a:cubicBezTo>
                <a:cubicBezTo>
                  <a:pt x="416308" y="182172"/>
                  <a:pt x="407578" y="185861"/>
                  <a:pt x="401343" y="183402"/>
                </a:cubicBezTo>
                <a:cubicBezTo>
                  <a:pt x="378895" y="173563"/>
                  <a:pt x="353954" y="169874"/>
                  <a:pt x="330259" y="171104"/>
                </a:cubicBezTo>
                <a:cubicBezTo>
                  <a:pt x="287859" y="173563"/>
                  <a:pt x="247952" y="190780"/>
                  <a:pt x="216776" y="220295"/>
                </a:cubicBezTo>
                <a:cubicBezTo>
                  <a:pt x="215528" y="222754"/>
                  <a:pt x="210540" y="223984"/>
                  <a:pt x="208046" y="223984"/>
                </a:cubicBezTo>
                <a:cubicBezTo>
                  <a:pt x="204305" y="223984"/>
                  <a:pt x="200564" y="222754"/>
                  <a:pt x="198069" y="220295"/>
                </a:cubicBezTo>
                <a:cubicBezTo>
                  <a:pt x="191834" y="214146"/>
                  <a:pt x="191834" y="206767"/>
                  <a:pt x="198069" y="200618"/>
                </a:cubicBezTo>
                <a:cubicBezTo>
                  <a:pt x="232987" y="166185"/>
                  <a:pt x="279129" y="146508"/>
                  <a:pt x="329012" y="144049"/>
                </a:cubicBezTo>
                <a:close/>
                <a:moveTo>
                  <a:pt x="338286" y="93347"/>
                </a:moveTo>
                <a:cubicBezTo>
                  <a:pt x="272528" y="93347"/>
                  <a:pt x="210491" y="119529"/>
                  <a:pt x="164584" y="166905"/>
                </a:cubicBezTo>
                <a:cubicBezTo>
                  <a:pt x="67807" y="264150"/>
                  <a:pt x="67807" y="421238"/>
                  <a:pt x="164584" y="518484"/>
                </a:cubicBezTo>
                <a:cubicBezTo>
                  <a:pt x="260120" y="615729"/>
                  <a:pt x="417693" y="615729"/>
                  <a:pt x="514470" y="518484"/>
                </a:cubicBezTo>
                <a:cubicBezTo>
                  <a:pt x="610006" y="421238"/>
                  <a:pt x="610006" y="264150"/>
                  <a:pt x="514470" y="166905"/>
                </a:cubicBezTo>
                <a:cubicBezTo>
                  <a:pt x="467322" y="119529"/>
                  <a:pt x="405286" y="93347"/>
                  <a:pt x="338286" y="93347"/>
                </a:cubicBezTo>
                <a:close/>
                <a:moveTo>
                  <a:pt x="338286" y="65919"/>
                </a:moveTo>
                <a:cubicBezTo>
                  <a:pt x="412730" y="65919"/>
                  <a:pt x="480970" y="94594"/>
                  <a:pt x="533081" y="146957"/>
                </a:cubicBezTo>
                <a:cubicBezTo>
                  <a:pt x="641024" y="254176"/>
                  <a:pt x="641024" y="429966"/>
                  <a:pt x="533081" y="538431"/>
                </a:cubicBezTo>
                <a:cubicBezTo>
                  <a:pt x="479730" y="592041"/>
                  <a:pt x="409008" y="619469"/>
                  <a:pt x="338286" y="619469"/>
                </a:cubicBezTo>
                <a:cubicBezTo>
                  <a:pt x="268806" y="619469"/>
                  <a:pt x="198084" y="592041"/>
                  <a:pt x="144733" y="538431"/>
                </a:cubicBezTo>
                <a:cubicBezTo>
                  <a:pt x="38030" y="429966"/>
                  <a:pt x="38030" y="254176"/>
                  <a:pt x="144733" y="146957"/>
                </a:cubicBezTo>
                <a:cubicBezTo>
                  <a:pt x="195603" y="94594"/>
                  <a:pt x="266324" y="65919"/>
                  <a:pt x="338286" y="65919"/>
                </a:cubicBezTo>
                <a:close/>
                <a:moveTo>
                  <a:pt x="339726" y="27446"/>
                </a:moveTo>
                <a:cubicBezTo>
                  <a:pt x="257368" y="27446"/>
                  <a:pt x="178754" y="59881"/>
                  <a:pt x="120105" y="119763"/>
                </a:cubicBezTo>
                <a:cubicBezTo>
                  <a:pt x="-2184" y="240773"/>
                  <a:pt x="-2184" y="439129"/>
                  <a:pt x="120105" y="561387"/>
                </a:cubicBezTo>
                <a:cubicBezTo>
                  <a:pt x="178754" y="620021"/>
                  <a:pt x="257368" y="652457"/>
                  <a:pt x="339726" y="652457"/>
                </a:cubicBezTo>
                <a:cubicBezTo>
                  <a:pt x="424580" y="652457"/>
                  <a:pt x="503194" y="620021"/>
                  <a:pt x="561843" y="561387"/>
                </a:cubicBezTo>
                <a:cubicBezTo>
                  <a:pt x="684132" y="439129"/>
                  <a:pt x="684132" y="240773"/>
                  <a:pt x="561843" y="119763"/>
                </a:cubicBezTo>
                <a:cubicBezTo>
                  <a:pt x="503194" y="59881"/>
                  <a:pt x="424580" y="27446"/>
                  <a:pt x="339726" y="27446"/>
                </a:cubicBezTo>
                <a:close/>
                <a:moveTo>
                  <a:pt x="339726" y="0"/>
                </a:moveTo>
                <a:cubicBezTo>
                  <a:pt x="430819" y="0"/>
                  <a:pt x="516921" y="36178"/>
                  <a:pt x="581809" y="99802"/>
                </a:cubicBezTo>
                <a:cubicBezTo>
                  <a:pt x="687876" y="207089"/>
                  <a:pt x="709089" y="368020"/>
                  <a:pt x="642953" y="495268"/>
                </a:cubicBezTo>
                <a:lnTo>
                  <a:pt x="1017307" y="869526"/>
                </a:lnTo>
                <a:cubicBezTo>
                  <a:pt x="1058486" y="909447"/>
                  <a:pt x="1058486" y="976813"/>
                  <a:pt x="1017307" y="1016734"/>
                </a:cubicBezTo>
                <a:cubicBezTo>
                  <a:pt x="997342" y="1036695"/>
                  <a:pt x="971137" y="1047923"/>
                  <a:pt x="942436" y="1047923"/>
                </a:cubicBezTo>
                <a:cubicBezTo>
                  <a:pt x="914984" y="1047923"/>
                  <a:pt x="888779" y="1036695"/>
                  <a:pt x="870061" y="1016734"/>
                </a:cubicBezTo>
                <a:lnTo>
                  <a:pt x="495707" y="643724"/>
                </a:lnTo>
                <a:cubicBezTo>
                  <a:pt x="448289" y="667427"/>
                  <a:pt x="395879" y="679902"/>
                  <a:pt x="339726" y="679902"/>
                </a:cubicBezTo>
                <a:cubicBezTo>
                  <a:pt x="249881" y="679902"/>
                  <a:pt x="163780" y="644971"/>
                  <a:pt x="100140" y="581347"/>
                </a:cubicBezTo>
                <a:cubicBezTo>
                  <a:pt x="-33380" y="449110"/>
                  <a:pt x="-33380" y="233287"/>
                  <a:pt x="100140" y="99802"/>
                </a:cubicBezTo>
                <a:cubicBezTo>
                  <a:pt x="163780" y="36178"/>
                  <a:pt x="249881" y="0"/>
                  <a:pt x="33972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1" name="Round Same Side Corner Rectangle 20">
            <a:extLst>
              <a:ext uri="{FF2B5EF4-FFF2-40B4-BE49-F238E27FC236}">
                <a16:creationId xmlns:a16="http://schemas.microsoft.com/office/drawing/2014/main" id="{442A5A7C-FA89-8048-82B3-222B51E03D26}"/>
              </a:ext>
            </a:extLst>
          </p:cNvPr>
          <p:cNvSpPr/>
          <p:nvPr/>
        </p:nvSpPr>
        <p:spPr>
          <a:xfrm rot="5400000">
            <a:off x="8375614" y="2440252"/>
            <a:ext cx="1277135" cy="4847614"/>
          </a:xfrm>
          <a:prstGeom prst="round2SameRect">
            <a:avLst>
              <a:gd name="adj1" fmla="val 50000"/>
              <a:gd name="adj2" fmla="val 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2" name="Freeform 149">
            <a:extLst>
              <a:ext uri="{FF2B5EF4-FFF2-40B4-BE49-F238E27FC236}">
                <a16:creationId xmlns:a16="http://schemas.microsoft.com/office/drawing/2014/main" id="{AF545F78-577A-CB49-AC39-D1875F2FBDBB}"/>
              </a:ext>
            </a:extLst>
          </p:cNvPr>
          <p:cNvSpPr>
            <a:spLocks noChangeArrowheads="1"/>
          </p:cNvSpPr>
          <p:nvPr/>
        </p:nvSpPr>
        <p:spPr bwMode="auto">
          <a:xfrm>
            <a:off x="6403609" y="4225492"/>
            <a:ext cx="186764" cy="1277135"/>
          </a:xfrm>
          <a:custGeom>
            <a:avLst/>
            <a:gdLst>
              <a:gd name="T0" fmla="*/ 300 w 301"/>
              <a:gd name="T1" fmla="*/ 2049 h 2050"/>
              <a:gd name="T2" fmla="*/ 0 w 301"/>
              <a:gd name="T3" fmla="*/ 2049 h 2050"/>
              <a:gd name="T4" fmla="*/ 0 w 301"/>
              <a:gd name="T5" fmla="*/ 0 h 2050"/>
              <a:gd name="T6" fmla="*/ 300 w 301"/>
              <a:gd name="T7" fmla="*/ 0 h 2050"/>
              <a:gd name="T8" fmla="*/ 300 w 301"/>
              <a:gd name="T9" fmla="*/ 2049 h 2050"/>
            </a:gdLst>
            <a:ahLst/>
            <a:cxnLst>
              <a:cxn ang="0">
                <a:pos x="T0" y="T1"/>
              </a:cxn>
              <a:cxn ang="0">
                <a:pos x="T2" y="T3"/>
              </a:cxn>
              <a:cxn ang="0">
                <a:pos x="T4" y="T5"/>
              </a:cxn>
              <a:cxn ang="0">
                <a:pos x="T6" y="T7"/>
              </a:cxn>
              <a:cxn ang="0">
                <a:pos x="T8" y="T9"/>
              </a:cxn>
            </a:cxnLst>
            <a:rect l="0" t="0" r="r" b="b"/>
            <a:pathLst>
              <a:path w="301" h="2050">
                <a:moveTo>
                  <a:pt x="300" y="2049"/>
                </a:moveTo>
                <a:lnTo>
                  <a:pt x="0" y="2049"/>
                </a:lnTo>
                <a:lnTo>
                  <a:pt x="0" y="0"/>
                </a:lnTo>
                <a:lnTo>
                  <a:pt x="300" y="0"/>
                </a:lnTo>
                <a:lnTo>
                  <a:pt x="300" y="2049"/>
                </a:lnTo>
              </a:path>
            </a:pathLst>
          </a:custGeom>
          <a:solidFill>
            <a:schemeClr val="accent5"/>
          </a:solidFill>
          <a:ln>
            <a:noFill/>
          </a:ln>
          <a:effectLst/>
        </p:spPr>
        <p:txBody>
          <a:bodyPr wrap="none" anchor="ctr"/>
          <a:lstStyle/>
          <a:p>
            <a:endParaRPr lang="en-US" dirty="0">
              <a:latin typeface="Poppins" pitchFamily="2" charset="77"/>
            </a:endParaRPr>
          </a:p>
        </p:txBody>
      </p:sp>
      <p:sp>
        <p:nvSpPr>
          <p:cNvPr id="23" name="Freeform 150">
            <a:extLst>
              <a:ext uri="{FF2B5EF4-FFF2-40B4-BE49-F238E27FC236}">
                <a16:creationId xmlns:a16="http://schemas.microsoft.com/office/drawing/2014/main" id="{0A3FCA19-4C7C-3A4E-BD14-7E2BF3F284D9}"/>
              </a:ext>
            </a:extLst>
          </p:cNvPr>
          <p:cNvSpPr>
            <a:spLocks noChangeArrowheads="1"/>
          </p:cNvSpPr>
          <p:nvPr/>
        </p:nvSpPr>
        <p:spPr bwMode="auto">
          <a:xfrm>
            <a:off x="10232264" y="4294157"/>
            <a:ext cx="1137061" cy="1137061"/>
          </a:xfrm>
          <a:custGeom>
            <a:avLst/>
            <a:gdLst>
              <a:gd name="T0" fmla="*/ 1825 w 1826"/>
              <a:gd name="T1" fmla="*/ 913 h 1826"/>
              <a:gd name="T2" fmla="*/ 1825 w 1826"/>
              <a:gd name="T3" fmla="*/ 913 h 1826"/>
              <a:gd name="T4" fmla="*/ 912 w 1826"/>
              <a:gd name="T5" fmla="*/ 1825 h 1826"/>
              <a:gd name="T6" fmla="*/ 912 w 1826"/>
              <a:gd name="T7" fmla="*/ 1825 h 1826"/>
              <a:gd name="T8" fmla="*/ 0 w 1826"/>
              <a:gd name="T9" fmla="*/ 913 h 1826"/>
              <a:gd name="T10" fmla="*/ 0 w 1826"/>
              <a:gd name="T11" fmla="*/ 913 h 1826"/>
              <a:gd name="T12" fmla="*/ 912 w 1826"/>
              <a:gd name="T13" fmla="*/ 0 h 1826"/>
              <a:gd name="T14" fmla="*/ 912 w 1826"/>
              <a:gd name="T15" fmla="*/ 0 h 1826"/>
              <a:gd name="T16" fmla="*/ 1825 w 1826"/>
              <a:gd name="T17" fmla="*/ 913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6" h="1826">
                <a:moveTo>
                  <a:pt x="1825" y="913"/>
                </a:moveTo>
                <a:lnTo>
                  <a:pt x="1825" y="913"/>
                </a:lnTo>
                <a:cubicBezTo>
                  <a:pt x="1825" y="1416"/>
                  <a:pt x="1416" y="1825"/>
                  <a:pt x="912" y="1825"/>
                </a:cubicBezTo>
                <a:lnTo>
                  <a:pt x="912" y="1825"/>
                </a:lnTo>
                <a:cubicBezTo>
                  <a:pt x="408" y="1825"/>
                  <a:pt x="0" y="1416"/>
                  <a:pt x="0" y="913"/>
                </a:cubicBezTo>
                <a:lnTo>
                  <a:pt x="0" y="913"/>
                </a:lnTo>
                <a:cubicBezTo>
                  <a:pt x="0" y="409"/>
                  <a:pt x="408" y="0"/>
                  <a:pt x="912" y="0"/>
                </a:cubicBezTo>
                <a:lnTo>
                  <a:pt x="912" y="0"/>
                </a:lnTo>
                <a:cubicBezTo>
                  <a:pt x="1416" y="0"/>
                  <a:pt x="1825" y="409"/>
                  <a:pt x="1825" y="913"/>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4" name="Freeform 222">
            <a:extLst>
              <a:ext uri="{FF2B5EF4-FFF2-40B4-BE49-F238E27FC236}">
                <a16:creationId xmlns:a16="http://schemas.microsoft.com/office/drawing/2014/main" id="{DEA08B82-324B-6A43-B36B-DCD322B537A3}"/>
              </a:ext>
            </a:extLst>
          </p:cNvPr>
          <p:cNvSpPr>
            <a:spLocks noChangeArrowheads="1"/>
          </p:cNvSpPr>
          <p:nvPr/>
        </p:nvSpPr>
        <p:spPr bwMode="auto">
          <a:xfrm>
            <a:off x="10564593" y="4637471"/>
            <a:ext cx="469655" cy="453178"/>
          </a:xfrm>
          <a:custGeom>
            <a:avLst/>
            <a:gdLst>
              <a:gd name="T0" fmla="*/ 696 w 756"/>
              <a:gd name="T1" fmla="*/ 351 h 727"/>
              <a:gd name="T2" fmla="*/ 545 w 756"/>
              <a:gd name="T3" fmla="*/ 304 h 727"/>
              <a:gd name="T4" fmla="*/ 597 w 756"/>
              <a:gd name="T5" fmla="*/ 256 h 727"/>
              <a:gd name="T6" fmla="*/ 733 w 756"/>
              <a:gd name="T7" fmla="*/ 293 h 727"/>
              <a:gd name="T8" fmla="*/ 733 w 756"/>
              <a:gd name="T9" fmla="*/ 431 h 727"/>
              <a:gd name="T10" fmla="*/ 567 w 756"/>
              <a:gd name="T11" fmla="*/ 469 h 727"/>
              <a:gd name="T12" fmla="*/ 496 w 756"/>
              <a:gd name="T13" fmla="*/ 421 h 727"/>
              <a:gd name="T14" fmla="*/ 592 w 756"/>
              <a:gd name="T15" fmla="*/ 373 h 727"/>
              <a:gd name="T16" fmla="*/ 733 w 756"/>
              <a:gd name="T17" fmla="*/ 411 h 727"/>
              <a:gd name="T18" fmla="*/ 733 w 756"/>
              <a:gd name="T19" fmla="*/ 550 h 727"/>
              <a:gd name="T20" fmla="*/ 567 w 756"/>
              <a:gd name="T21" fmla="*/ 586 h 727"/>
              <a:gd name="T22" fmla="*/ 520 w 756"/>
              <a:gd name="T23" fmla="*/ 539 h 727"/>
              <a:gd name="T24" fmla="*/ 696 w 756"/>
              <a:gd name="T25" fmla="*/ 491 h 727"/>
              <a:gd name="T26" fmla="*/ 733 w 756"/>
              <a:gd name="T27" fmla="*/ 667 h 727"/>
              <a:gd name="T28" fmla="*/ 604 w 756"/>
              <a:gd name="T29" fmla="*/ 703 h 727"/>
              <a:gd name="T30" fmla="*/ 557 w 756"/>
              <a:gd name="T31" fmla="*/ 656 h 727"/>
              <a:gd name="T32" fmla="*/ 696 w 756"/>
              <a:gd name="T33" fmla="*/ 609 h 727"/>
              <a:gd name="T34" fmla="*/ 165 w 756"/>
              <a:gd name="T35" fmla="*/ 633 h 727"/>
              <a:gd name="T36" fmla="*/ 22 w 756"/>
              <a:gd name="T37" fmla="*/ 607 h 727"/>
              <a:gd name="T38" fmla="*/ 48 w 756"/>
              <a:gd name="T39" fmla="*/ 326 h 727"/>
              <a:gd name="T40" fmla="*/ 167 w 756"/>
              <a:gd name="T41" fmla="*/ 319 h 727"/>
              <a:gd name="T42" fmla="*/ 209 w 756"/>
              <a:gd name="T43" fmla="*/ 267 h 727"/>
              <a:gd name="T44" fmla="*/ 210 w 756"/>
              <a:gd name="T45" fmla="*/ 266 h 727"/>
              <a:gd name="T46" fmla="*/ 211 w 756"/>
              <a:gd name="T47" fmla="*/ 265 h 727"/>
              <a:gd name="T48" fmla="*/ 213 w 756"/>
              <a:gd name="T49" fmla="*/ 264 h 727"/>
              <a:gd name="T50" fmla="*/ 213 w 756"/>
              <a:gd name="T51" fmla="*/ 263 h 727"/>
              <a:gd name="T52" fmla="*/ 214 w 756"/>
              <a:gd name="T53" fmla="*/ 261 h 727"/>
              <a:gd name="T54" fmla="*/ 214 w 756"/>
              <a:gd name="T55" fmla="*/ 260 h 727"/>
              <a:gd name="T56" fmla="*/ 208 w 756"/>
              <a:gd name="T57" fmla="*/ 146 h 727"/>
              <a:gd name="T58" fmla="*/ 322 w 756"/>
              <a:gd name="T59" fmla="*/ 31 h 727"/>
              <a:gd name="T60" fmla="*/ 375 w 756"/>
              <a:gd name="T61" fmla="*/ 85 h 727"/>
              <a:gd name="T62" fmla="*/ 407 w 756"/>
              <a:gd name="T63" fmla="*/ 294 h 727"/>
              <a:gd name="T64" fmla="*/ 435 w 756"/>
              <a:gd name="T65" fmla="*/ 405 h 727"/>
              <a:gd name="T66" fmla="*/ 275 w 756"/>
              <a:gd name="T67" fmla="*/ 565 h 727"/>
              <a:gd name="T68" fmla="*/ 286 w 756"/>
              <a:gd name="T69" fmla="*/ 576 h 727"/>
              <a:gd name="T70" fmla="*/ 424 w 756"/>
              <a:gd name="T71" fmla="*/ 280 h 727"/>
              <a:gd name="T72" fmla="*/ 420 w 756"/>
              <a:gd name="T73" fmla="*/ 269 h 727"/>
              <a:gd name="T74" fmla="*/ 541 w 756"/>
              <a:gd name="T75" fmla="*/ 256 h 727"/>
              <a:gd name="T76" fmla="*/ 541 w 756"/>
              <a:gd name="T77" fmla="*/ 351 h 727"/>
              <a:gd name="T78" fmla="*/ 473 w 756"/>
              <a:gd name="T79" fmla="*/ 421 h 727"/>
              <a:gd name="T80" fmla="*/ 498 w 756"/>
              <a:gd name="T81" fmla="*/ 539 h 727"/>
              <a:gd name="T82" fmla="*/ 555 w 756"/>
              <a:gd name="T83" fmla="*/ 607 h 727"/>
              <a:gd name="T84" fmla="*/ 553 w 756"/>
              <a:gd name="T85" fmla="*/ 703 h 727"/>
              <a:gd name="T86" fmla="*/ 167 w 756"/>
              <a:gd name="T87" fmla="*/ 641 h 727"/>
              <a:gd name="T88" fmla="*/ 755 w 756"/>
              <a:gd name="T89" fmla="*/ 293 h 727"/>
              <a:gd name="T90" fmla="*/ 592 w 756"/>
              <a:gd name="T91" fmla="*/ 234 h 727"/>
              <a:gd name="T92" fmla="*/ 395 w 756"/>
              <a:gd name="T93" fmla="*/ 76 h 727"/>
              <a:gd name="T94" fmla="*/ 330 w 756"/>
              <a:gd name="T95" fmla="*/ 10 h 727"/>
              <a:gd name="T96" fmla="*/ 188 w 756"/>
              <a:gd name="T97" fmla="*/ 154 h 727"/>
              <a:gd name="T98" fmla="*/ 188 w 756"/>
              <a:gd name="T99" fmla="*/ 254 h 727"/>
              <a:gd name="T100" fmla="*/ 48 w 756"/>
              <a:gd name="T101" fmla="*/ 304 h 727"/>
              <a:gd name="T102" fmla="*/ 0 w 756"/>
              <a:gd name="T103" fmla="*/ 607 h 727"/>
              <a:gd name="T104" fmla="*/ 149 w 756"/>
              <a:gd name="T105" fmla="*/ 655 h 727"/>
              <a:gd name="T106" fmla="*/ 597 w 756"/>
              <a:gd name="T107" fmla="*/ 726 h 727"/>
              <a:gd name="T108" fmla="*/ 598 w 756"/>
              <a:gd name="T109" fmla="*/ 726 h 727"/>
              <a:gd name="T110" fmla="*/ 696 w 756"/>
              <a:gd name="T111" fmla="*/ 726 h 727"/>
              <a:gd name="T112" fmla="*/ 755 w 756"/>
              <a:gd name="T113" fmla="*/ 645 h 727"/>
              <a:gd name="T114" fmla="*/ 755 w 756"/>
              <a:gd name="T115" fmla="*/ 550 h 727"/>
              <a:gd name="T116" fmla="*/ 730 w 756"/>
              <a:gd name="T117" fmla="*/ 480 h 727"/>
              <a:gd name="T118" fmla="*/ 755 w 756"/>
              <a:gd name="T119" fmla="*/ 411 h 727"/>
              <a:gd name="T120" fmla="*/ 730 w 756"/>
              <a:gd name="T121" fmla="*/ 362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6" h="727">
                <a:moveTo>
                  <a:pt x="733" y="314"/>
                </a:moveTo>
                <a:lnTo>
                  <a:pt x="733" y="314"/>
                </a:lnTo>
                <a:cubicBezTo>
                  <a:pt x="733" y="335"/>
                  <a:pt x="716" y="351"/>
                  <a:pt x="696" y="351"/>
                </a:cubicBezTo>
                <a:lnTo>
                  <a:pt x="592" y="351"/>
                </a:lnTo>
                <a:lnTo>
                  <a:pt x="592" y="351"/>
                </a:lnTo>
                <a:cubicBezTo>
                  <a:pt x="566" y="351"/>
                  <a:pt x="545" y="330"/>
                  <a:pt x="545" y="304"/>
                </a:cubicBezTo>
                <a:lnTo>
                  <a:pt x="545" y="304"/>
                </a:lnTo>
                <a:cubicBezTo>
                  <a:pt x="545" y="277"/>
                  <a:pt x="566" y="256"/>
                  <a:pt x="592" y="256"/>
                </a:cubicBezTo>
                <a:lnTo>
                  <a:pt x="597" y="256"/>
                </a:lnTo>
                <a:lnTo>
                  <a:pt x="696" y="256"/>
                </a:lnTo>
                <a:lnTo>
                  <a:pt x="696" y="256"/>
                </a:lnTo>
                <a:cubicBezTo>
                  <a:pt x="716" y="256"/>
                  <a:pt x="733" y="273"/>
                  <a:pt x="733" y="293"/>
                </a:cubicBezTo>
                <a:lnTo>
                  <a:pt x="733" y="314"/>
                </a:lnTo>
                <a:close/>
                <a:moveTo>
                  <a:pt x="733" y="411"/>
                </a:moveTo>
                <a:lnTo>
                  <a:pt x="733" y="431"/>
                </a:lnTo>
                <a:lnTo>
                  <a:pt x="733" y="431"/>
                </a:lnTo>
                <a:cubicBezTo>
                  <a:pt x="733" y="452"/>
                  <a:pt x="716" y="469"/>
                  <a:pt x="696" y="469"/>
                </a:cubicBezTo>
                <a:lnTo>
                  <a:pt x="567" y="469"/>
                </a:lnTo>
                <a:lnTo>
                  <a:pt x="543" y="469"/>
                </a:lnTo>
                <a:lnTo>
                  <a:pt x="543" y="469"/>
                </a:lnTo>
                <a:cubicBezTo>
                  <a:pt x="517" y="469"/>
                  <a:pt x="496" y="447"/>
                  <a:pt x="496" y="421"/>
                </a:cubicBezTo>
                <a:lnTo>
                  <a:pt x="496" y="421"/>
                </a:lnTo>
                <a:cubicBezTo>
                  <a:pt x="496" y="395"/>
                  <a:pt x="517" y="373"/>
                  <a:pt x="543" y="373"/>
                </a:cubicBezTo>
                <a:lnTo>
                  <a:pt x="592" y="373"/>
                </a:lnTo>
                <a:lnTo>
                  <a:pt x="696" y="373"/>
                </a:lnTo>
                <a:lnTo>
                  <a:pt x="696" y="373"/>
                </a:lnTo>
                <a:cubicBezTo>
                  <a:pt x="716" y="373"/>
                  <a:pt x="733" y="391"/>
                  <a:pt x="733" y="411"/>
                </a:cubicBezTo>
                <a:close/>
                <a:moveTo>
                  <a:pt x="733" y="528"/>
                </a:moveTo>
                <a:lnTo>
                  <a:pt x="733" y="550"/>
                </a:lnTo>
                <a:lnTo>
                  <a:pt x="733" y="550"/>
                </a:lnTo>
                <a:cubicBezTo>
                  <a:pt x="733" y="570"/>
                  <a:pt x="716" y="586"/>
                  <a:pt x="696" y="586"/>
                </a:cubicBezTo>
                <a:lnTo>
                  <a:pt x="604" y="586"/>
                </a:lnTo>
                <a:lnTo>
                  <a:pt x="567" y="586"/>
                </a:lnTo>
                <a:lnTo>
                  <a:pt x="567" y="586"/>
                </a:lnTo>
                <a:cubicBezTo>
                  <a:pt x="541" y="586"/>
                  <a:pt x="520" y="565"/>
                  <a:pt x="520" y="539"/>
                </a:cubicBezTo>
                <a:lnTo>
                  <a:pt x="520" y="539"/>
                </a:lnTo>
                <a:cubicBezTo>
                  <a:pt x="520" y="512"/>
                  <a:pt x="541" y="491"/>
                  <a:pt x="567" y="491"/>
                </a:cubicBezTo>
                <a:lnTo>
                  <a:pt x="696" y="491"/>
                </a:lnTo>
                <a:lnTo>
                  <a:pt x="696" y="491"/>
                </a:lnTo>
                <a:cubicBezTo>
                  <a:pt x="716" y="491"/>
                  <a:pt x="733" y="508"/>
                  <a:pt x="733" y="528"/>
                </a:cubicBezTo>
                <a:close/>
                <a:moveTo>
                  <a:pt x="733" y="645"/>
                </a:moveTo>
                <a:lnTo>
                  <a:pt x="733" y="667"/>
                </a:lnTo>
                <a:lnTo>
                  <a:pt x="733" y="667"/>
                </a:lnTo>
                <a:cubicBezTo>
                  <a:pt x="733" y="687"/>
                  <a:pt x="716" y="703"/>
                  <a:pt x="696" y="703"/>
                </a:cubicBezTo>
                <a:lnTo>
                  <a:pt x="604" y="703"/>
                </a:lnTo>
                <a:lnTo>
                  <a:pt x="604" y="703"/>
                </a:lnTo>
                <a:cubicBezTo>
                  <a:pt x="578" y="703"/>
                  <a:pt x="557" y="682"/>
                  <a:pt x="557" y="656"/>
                </a:cubicBezTo>
                <a:lnTo>
                  <a:pt x="557" y="656"/>
                </a:lnTo>
                <a:cubicBezTo>
                  <a:pt x="557" y="630"/>
                  <a:pt x="578" y="609"/>
                  <a:pt x="604" y="609"/>
                </a:cubicBezTo>
                <a:lnTo>
                  <a:pt x="696" y="609"/>
                </a:lnTo>
                <a:lnTo>
                  <a:pt x="696" y="609"/>
                </a:lnTo>
                <a:cubicBezTo>
                  <a:pt x="716" y="609"/>
                  <a:pt x="733" y="625"/>
                  <a:pt x="733" y="645"/>
                </a:cubicBezTo>
                <a:close/>
                <a:moveTo>
                  <a:pt x="167" y="641"/>
                </a:moveTo>
                <a:lnTo>
                  <a:pt x="165" y="633"/>
                </a:lnTo>
                <a:lnTo>
                  <a:pt x="48" y="633"/>
                </a:lnTo>
                <a:lnTo>
                  <a:pt x="48" y="633"/>
                </a:lnTo>
                <a:cubicBezTo>
                  <a:pt x="34" y="633"/>
                  <a:pt x="22" y="622"/>
                  <a:pt x="22" y="607"/>
                </a:cubicBezTo>
                <a:lnTo>
                  <a:pt x="22" y="352"/>
                </a:lnTo>
                <a:lnTo>
                  <a:pt x="22" y="352"/>
                </a:lnTo>
                <a:cubicBezTo>
                  <a:pt x="22" y="339"/>
                  <a:pt x="34" y="326"/>
                  <a:pt x="48" y="326"/>
                </a:cubicBezTo>
                <a:lnTo>
                  <a:pt x="165" y="326"/>
                </a:lnTo>
                <a:lnTo>
                  <a:pt x="167" y="319"/>
                </a:lnTo>
                <a:lnTo>
                  <a:pt x="167" y="319"/>
                </a:lnTo>
                <a:cubicBezTo>
                  <a:pt x="172" y="300"/>
                  <a:pt x="184" y="283"/>
                  <a:pt x="200" y="272"/>
                </a:cubicBezTo>
                <a:lnTo>
                  <a:pt x="209" y="267"/>
                </a:lnTo>
                <a:lnTo>
                  <a:pt x="209" y="267"/>
                </a:lnTo>
                <a:cubicBezTo>
                  <a:pt x="209" y="267"/>
                  <a:pt x="209" y="267"/>
                  <a:pt x="210" y="267"/>
                </a:cubicBezTo>
                <a:lnTo>
                  <a:pt x="210" y="267"/>
                </a:lnTo>
                <a:cubicBezTo>
                  <a:pt x="210" y="266"/>
                  <a:pt x="210" y="266"/>
                  <a:pt x="210" y="266"/>
                </a:cubicBezTo>
                <a:lnTo>
                  <a:pt x="210" y="266"/>
                </a:lnTo>
                <a:cubicBezTo>
                  <a:pt x="211" y="266"/>
                  <a:pt x="211" y="266"/>
                  <a:pt x="211" y="265"/>
                </a:cubicBezTo>
                <a:lnTo>
                  <a:pt x="211" y="265"/>
                </a:lnTo>
                <a:cubicBezTo>
                  <a:pt x="212" y="265"/>
                  <a:pt x="212" y="265"/>
                  <a:pt x="212" y="265"/>
                </a:cubicBezTo>
                <a:lnTo>
                  <a:pt x="212" y="265"/>
                </a:lnTo>
                <a:cubicBezTo>
                  <a:pt x="212" y="265"/>
                  <a:pt x="212" y="264"/>
                  <a:pt x="213" y="264"/>
                </a:cubicBezTo>
                <a:lnTo>
                  <a:pt x="213" y="264"/>
                </a:lnTo>
                <a:cubicBezTo>
                  <a:pt x="213" y="263"/>
                  <a:pt x="213" y="263"/>
                  <a:pt x="213" y="263"/>
                </a:cubicBezTo>
                <a:lnTo>
                  <a:pt x="213" y="263"/>
                </a:lnTo>
                <a:cubicBezTo>
                  <a:pt x="213" y="262"/>
                  <a:pt x="213" y="262"/>
                  <a:pt x="213" y="261"/>
                </a:cubicBezTo>
                <a:lnTo>
                  <a:pt x="213" y="261"/>
                </a:lnTo>
                <a:lnTo>
                  <a:pt x="214" y="261"/>
                </a:lnTo>
                <a:lnTo>
                  <a:pt x="214" y="261"/>
                </a:lnTo>
                <a:cubicBezTo>
                  <a:pt x="214" y="261"/>
                  <a:pt x="214" y="261"/>
                  <a:pt x="214" y="260"/>
                </a:cubicBezTo>
                <a:lnTo>
                  <a:pt x="214" y="260"/>
                </a:lnTo>
                <a:lnTo>
                  <a:pt x="214" y="260"/>
                </a:lnTo>
                <a:cubicBezTo>
                  <a:pt x="225" y="225"/>
                  <a:pt x="223" y="188"/>
                  <a:pt x="208" y="146"/>
                </a:cubicBezTo>
                <a:lnTo>
                  <a:pt x="208" y="146"/>
                </a:lnTo>
                <a:cubicBezTo>
                  <a:pt x="192" y="102"/>
                  <a:pt x="211" y="54"/>
                  <a:pt x="252" y="35"/>
                </a:cubicBezTo>
                <a:lnTo>
                  <a:pt x="252" y="35"/>
                </a:lnTo>
                <a:cubicBezTo>
                  <a:pt x="276" y="24"/>
                  <a:pt x="301" y="22"/>
                  <a:pt x="322" y="31"/>
                </a:cubicBezTo>
                <a:lnTo>
                  <a:pt x="322" y="31"/>
                </a:lnTo>
                <a:cubicBezTo>
                  <a:pt x="345" y="40"/>
                  <a:pt x="364" y="58"/>
                  <a:pt x="375" y="85"/>
                </a:cubicBezTo>
                <a:lnTo>
                  <a:pt x="375" y="85"/>
                </a:lnTo>
                <a:cubicBezTo>
                  <a:pt x="407" y="162"/>
                  <a:pt x="407" y="196"/>
                  <a:pt x="398" y="266"/>
                </a:cubicBezTo>
                <a:lnTo>
                  <a:pt x="398" y="266"/>
                </a:lnTo>
                <a:cubicBezTo>
                  <a:pt x="397" y="277"/>
                  <a:pt x="400" y="287"/>
                  <a:pt x="407" y="294"/>
                </a:cubicBezTo>
                <a:lnTo>
                  <a:pt x="407" y="294"/>
                </a:lnTo>
                <a:cubicBezTo>
                  <a:pt x="416" y="304"/>
                  <a:pt x="435" y="334"/>
                  <a:pt x="435" y="405"/>
                </a:cubicBezTo>
                <a:lnTo>
                  <a:pt x="435" y="405"/>
                </a:lnTo>
                <a:cubicBezTo>
                  <a:pt x="435" y="487"/>
                  <a:pt x="368" y="554"/>
                  <a:pt x="286" y="554"/>
                </a:cubicBezTo>
                <a:lnTo>
                  <a:pt x="286" y="554"/>
                </a:lnTo>
                <a:cubicBezTo>
                  <a:pt x="280" y="554"/>
                  <a:pt x="275" y="559"/>
                  <a:pt x="275" y="565"/>
                </a:cubicBezTo>
                <a:lnTo>
                  <a:pt x="275" y="565"/>
                </a:lnTo>
                <a:cubicBezTo>
                  <a:pt x="275" y="571"/>
                  <a:pt x="280" y="576"/>
                  <a:pt x="286" y="576"/>
                </a:cubicBezTo>
                <a:lnTo>
                  <a:pt x="286" y="576"/>
                </a:lnTo>
                <a:cubicBezTo>
                  <a:pt x="380" y="576"/>
                  <a:pt x="457" y="499"/>
                  <a:pt x="457" y="405"/>
                </a:cubicBezTo>
                <a:lnTo>
                  <a:pt x="457" y="405"/>
                </a:lnTo>
                <a:cubicBezTo>
                  <a:pt x="457" y="329"/>
                  <a:pt x="436" y="294"/>
                  <a:pt x="424" y="280"/>
                </a:cubicBezTo>
                <a:lnTo>
                  <a:pt x="424" y="280"/>
                </a:lnTo>
                <a:cubicBezTo>
                  <a:pt x="421" y="277"/>
                  <a:pt x="419" y="273"/>
                  <a:pt x="420" y="269"/>
                </a:cubicBezTo>
                <a:lnTo>
                  <a:pt x="420" y="269"/>
                </a:lnTo>
                <a:cubicBezTo>
                  <a:pt x="421" y="265"/>
                  <a:pt x="421" y="260"/>
                  <a:pt x="422" y="256"/>
                </a:cubicBezTo>
                <a:lnTo>
                  <a:pt x="541" y="256"/>
                </a:lnTo>
                <a:lnTo>
                  <a:pt x="541" y="256"/>
                </a:lnTo>
                <a:cubicBezTo>
                  <a:pt x="529" y="269"/>
                  <a:pt x="522" y="285"/>
                  <a:pt x="522" y="304"/>
                </a:cubicBezTo>
                <a:lnTo>
                  <a:pt x="522" y="304"/>
                </a:lnTo>
                <a:cubicBezTo>
                  <a:pt x="522" y="323"/>
                  <a:pt x="529" y="339"/>
                  <a:pt x="541" y="351"/>
                </a:cubicBezTo>
                <a:lnTo>
                  <a:pt x="541" y="351"/>
                </a:lnTo>
                <a:cubicBezTo>
                  <a:pt x="504" y="352"/>
                  <a:pt x="473" y="383"/>
                  <a:pt x="473" y="421"/>
                </a:cubicBezTo>
                <a:lnTo>
                  <a:pt x="473" y="421"/>
                </a:lnTo>
                <a:cubicBezTo>
                  <a:pt x="473" y="452"/>
                  <a:pt x="493" y="478"/>
                  <a:pt x="521" y="487"/>
                </a:cubicBezTo>
                <a:lnTo>
                  <a:pt x="521" y="487"/>
                </a:lnTo>
                <a:cubicBezTo>
                  <a:pt x="507" y="500"/>
                  <a:pt x="498" y="518"/>
                  <a:pt x="498" y="539"/>
                </a:cubicBezTo>
                <a:lnTo>
                  <a:pt x="498" y="539"/>
                </a:lnTo>
                <a:cubicBezTo>
                  <a:pt x="498" y="573"/>
                  <a:pt x="522" y="601"/>
                  <a:pt x="555" y="607"/>
                </a:cubicBezTo>
                <a:lnTo>
                  <a:pt x="555" y="607"/>
                </a:lnTo>
                <a:cubicBezTo>
                  <a:pt x="542" y="620"/>
                  <a:pt x="534" y="637"/>
                  <a:pt x="534" y="656"/>
                </a:cubicBezTo>
                <a:lnTo>
                  <a:pt x="534" y="656"/>
                </a:lnTo>
                <a:cubicBezTo>
                  <a:pt x="534" y="674"/>
                  <a:pt x="542" y="691"/>
                  <a:pt x="553" y="703"/>
                </a:cubicBezTo>
                <a:lnTo>
                  <a:pt x="252" y="703"/>
                </a:lnTo>
                <a:lnTo>
                  <a:pt x="252" y="703"/>
                </a:lnTo>
                <a:cubicBezTo>
                  <a:pt x="213" y="703"/>
                  <a:pt x="178" y="679"/>
                  <a:pt x="167" y="641"/>
                </a:cubicBezTo>
                <a:close/>
                <a:moveTo>
                  <a:pt x="755" y="314"/>
                </a:moveTo>
                <a:lnTo>
                  <a:pt x="755" y="293"/>
                </a:lnTo>
                <a:lnTo>
                  <a:pt x="755" y="293"/>
                </a:lnTo>
                <a:cubicBezTo>
                  <a:pt x="755" y="261"/>
                  <a:pt x="728" y="234"/>
                  <a:pt x="696" y="234"/>
                </a:cubicBezTo>
                <a:lnTo>
                  <a:pt x="597" y="234"/>
                </a:lnTo>
                <a:lnTo>
                  <a:pt x="592" y="234"/>
                </a:lnTo>
                <a:lnTo>
                  <a:pt x="424" y="234"/>
                </a:lnTo>
                <a:lnTo>
                  <a:pt x="424" y="234"/>
                </a:lnTo>
                <a:cubicBezTo>
                  <a:pt x="429" y="181"/>
                  <a:pt x="424" y="143"/>
                  <a:pt x="395" y="76"/>
                </a:cubicBezTo>
                <a:lnTo>
                  <a:pt x="395" y="76"/>
                </a:lnTo>
                <a:cubicBezTo>
                  <a:pt x="382" y="44"/>
                  <a:pt x="359" y="21"/>
                  <a:pt x="330" y="10"/>
                </a:cubicBezTo>
                <a:lnTo>
                  <a:pt x="330" y="10"/>
                </a:lnTo>
                <a:cubicBezTo>
                  <a:pt x="303" y="0"/>
                  <a:pt x="271" y="1"/>
                  <a:pt x="243" y="15"/>
                </a:cubicBezTo>
                <a:lnTo>
                  <a:pt x="243" y="15"/>
                </a:lnTo>
                <a:cubicBezTo>
                  <a:pt x="191" y="39"/>
                  <a:pt x="167" y="99"/>
                  <a:pt x="188" y="154"/>
                </a:cubicBezTo>
                <a:lnTo>
                  <a:pt x="188" y="154"/>
                </a:lnTo>
                <a:cubicBezTo>
                  <a:pt x="200" y="190"/>
                  <a:pt x="202" y="221"/>
                  <a:pt x="194" y="250"/>
                </a:cubicBezTo>
                <a:lnTo>
                  <a:pt x="188" y="254"/>
                </a:lnTo>
                <a:lnTo>
                  <a:pt x="188" y="254"/>
                </a:lnTo>
                <a:cubicBezTo>
                  <a:pt x="171" y="266"/>
                  <a:pt x="156" y="284"/>
                  <a:pt x="149" y="304"/>
                </a:cubicBezTo>
                <a:lnTo>
                  <a:pt x="48" y="304"/>
                </a:lnTo>
                <a:lnTo>
                  <a:pt x="48" y="304"/>
                </a:lnTo>
                <a:cubicBezTo>
                  <a:pt x="22" y="304"/>
                  <a:pt x="0" y="326"/>
                  <a:pt x="0" y="352"/>
                </a:cubicBezTo>
                <a:lnTo>
                  <a:pt x="0" y="607"/>
                </a:lnTo>
                <a:lnTo>
                  <a:pt x="0" y="607"/>
                </a:lnTo>
                <a:cubicBezTo>
                  <a:pt x="0" y="634"/>
                  <a:pt x="22" y="655"/>
                  <a:pt x="48" y="655"/>
                </a:cubicBezTo>
                <a:lnTo>
                  <a:pt x="149" y="655"/>
                </a:lnTo>
                <a:lnTo>
                  <a:pt x="149" y="655"/>
                </a:lnTo>
                <a:cubicBezTo>
                  <a:pt x="165" y="698"/>
                  <a:pt x="205" y="726"/>
                  <a:pt x="252" y="726"/>
                </a:cubicBezTo>
                <a:lnTo>
                  <a:pt x="597" y="726"/>
                </a:lnTo>
                <a:lnTo>
                  <a:pt x="597" y="726"/>
                </a:lnTo>
                <a:lnTo>
                  <a:pt x="598" y="726"/>
                </a:lnTo>
                <a:lnTo>
                  <a:pt x="598" y="726"/>
                </a:lnTo>
                <a:cubicBezTo>
                  <a:pt x="601" y="726"/>
                  <a:pt x="602" y="726"/>
                  <a:pt x="604" y="726"/>
                </a:cubicBezTo>
                <a:lnTo>
                  <a:pt x="696" y="726"/>
                </a:lnTo>
                <a:lnTo>
                  <a:pt x="696" y="726"/>
                </a:lnTo>
                <a:cubicBezTo>
                  <a:pt x="728" y="726"/>
                  <a:pt x="755" y="699"/>
                  <a:pt x="755" y="667"/>
                </a:cubicBezTo>
                <a:lnTo>
                  <a:pt x="755" y="645"/>
                </a:lnTo>
                <a:lnTo>
                  <a:pt x="755" y="645"/>
                </a:lnTo>
                <a:cubicBezTo>
                  <a:pt x="755" y="626"/>
                  <a:pt x="745" y="608"/>
                  <a:pt x="730" y="597"/>
                </a:cubicBezTo>
                <a:lnTo>
                  <a:pt x="730" y="597"/>
                </a:lnTo>
                <a:cubicBezTo>
                  <a:pt x="745" y="587"/>
                  <a:pt x="755" y="569"/>
                  <a:pt x="755" y="550"/>
                </a:cubicBezTo>
                <a:lnTo>
                  <a:pt x="755" y="528"/>
                </a:lnTo>
                <a:lnTo>
                  <a:pt x="755" y="528"/>
                </a:lnTo>
                <a:cubicBezTo>
                  <a:pt x="755" y="508"/>
                  <a:pt x="745" y="491"/>
                  <a:pt x="730" y="480"/>
                </a:cubicBezTo>
                <a:lnTo>
                  <a:pt x="730" y="480"/>
                </a:lnTo>
                <a:cubicBezTo>
                  <a:pt x="745" y="469"/>
                  <a:pt x="755" y="452"/>
                  <a:pt x="755" y="431"/>
                </a:cubicBezTo>
                <a:lnTo>
                  <a:pt x="755" y="411"/>
                </a:lnTo>
                <a:lnTo>
                  <a:pt x="755" y="411"/>
                </a:lnTo>
                <a:cubicBezTo>
                  <a:pt x="755" y="391"/>
                  <a:pt x="745" y="373"/>
                  <a:pt x="730" y="362"/>
                </a:cubicBezTo>
                <a:lnTo>
                  <a:pt x="730" y="362"/>
                </a:lnTo>
                <a:cubicBezTo>
                  <a:pt x="745" y="352"/>
                  <a:pt x="755" y="334"/>
                  <a:pt x="755" y="314"/>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25" name="Round Same Side Corner Rectangle 24">
            <a:extLst>
              <a:ext uri="{FF2B5EF4-FFF2-40B4-BE49-F238E27FC236}">
                <a16:creationId xmlns:a16="http://schemas.microsoft.com/office/drawing/2014/main" id="{98056C2E-4987-0C4E-BD3F-023A93770352}"/>
              </a:ext>
            </a:extLst>
          </p:cNvPr>
          <p:cNvSpPr/>
          <p:nvPr/>
        </p:nvSpPr>
        <p:spPr>
          <a:xfrm rot="5400000">
            <a:off x="2726014" y="34298"/>
            <a:ext cx="1277135" cy="4847614"/>
          </a:xfrm>
          <a:prstGeom prst="round2SameRect">
            <a:avLst>
              <a:gd name="adj1" fmla="val 50000"/>
              <a:gd name="adj2" fmla="val 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26" name="Freeform 224">
            <a:extLst>
              <a:ext uri="{FF2B5EF4-FFF2-40B4-BE49-F238E27FC236}">
                <a16:creationId xmlns:a16="http://schemas.microsoft.com/office/drawing/2014/main" id="{2B0FC9D0-7D8E-D642-B9C2-BD93725C9830}"/>
              </a:ext>
            </a:extLst>
          </p:cNvPr>
          <p:cNvSpPr>
            <a:spLocks noChangeArrowheads="1"/>
          </p:cNvSpPr>
          <p:nvPr/>
        </p:nvSpPr>
        <p:spPr bwMode="auto">
          <a:xfrm>
            <a:off x="754011" y="1819538"/>
            <a:ext cx="186764" cy="1277135"/>
          </a:xfrm>
          <a:custGeom>
            <a:avLst/>
            <a:gdLst>
              <a:gd name="T0" fmla="*/ 300 w 301"/>
              <a:gd name="T1" fmla="*/ 2049 h 2050"/>
              <a:gd name="T2" fmla="*/ 0 w 301"/>
              <a:gd name="T3" fmla="*/ 2049 h 2050"/>
              <a:gd name="T4" fmla="*/ 0 w 301"/>
              <a:gd name="T5" fmla="*/ 0 h 2050"/>
              <a:gd name="T6" fmla="*/ 300 w 301"/>
              <a:gd name="T7" fmla="*/ 0 h 2050"/>
              <a:gd name="T8" fmla="*/ 300 w 301"/>
              <a:gd name="T9" fmla="*/ 2049 h 2050"/>
            </a:gdLst>
            <a:ahLst/>
            <a:cxnLst>
              <a:cxn ang="0">
                <a:pos x="T0" y="T1"/>
              </a:cxn>
              <a:cxn ang="0">
                <a:pos x="T2" y="T3"/>
              </a:cxn>
              <a:cxn ang="0">
                <a:pos x="T4" y="T5"/>
              </a:cxn>
              <a:cxn ang="0">
                <a:pos x="T6" y="T7"/>
              </a:cxn>
              <a:cxn ang="0">
                <a:pos x="T8" y="T9"/>
              </a:cxn>
            </a:cxnLst>
            <a:rect l="0" t="0" r="r" b="b"/>
            <a:pathLst>
              <a:path w="301" h="2050">
                <a:moveTo>
                  <a:pt x="300" y="2049"/>
                </a:moveTo>
                <a:lnTo>
                  <a:pt x="0" y="2049"/>
                </a:lnTo>
                <a:lnTo>
                  <a:pt x="0" y="0"/>
                </a:lnTo>
                <a:lnTo>
                  <a:pt x="300" y="0"/>
                </a:lnTo>
                <a:lnTo>
                  <a:pt x="300" y="2049"/>
                </a:lnTo>
              </a:path>
            </a:pathLst>
          </a:custGeom>
          <a:solidFill>
            <a:schemeClr val="accent1"/>
          </a:solidFill>
          <a:ln>
            <a:noFill/>
          </a:ln>
          <a:effectLst/>
        </p:spPr>
        <p:txBody>
          <a:bodyPr wrap="none" anchor="ctr"/>
          <a:lstStyle/>
          <a:p>
            <a:endParaRPr lang="en-US" dirty="0">
              <a:latin typeface="Poppins" pitchFamily="2" charset="77"/>
            </a:endParaRPr>
          </a:p>
        </p:txBody>
      </p:sp>
      <p:sp>
        <p:nvSpPr>
          <p:cNvPr id="27" name="Freeform 225">
            <a:extLst>
              <a:ext uri="{FF2B5EF4-FFF2-40B4-BE49-F238E27FC236}">
                <a16:creationId xmlns:a16="http://schemas.microsoft.com/office/drawing/2014/main" id="{A38B326E-9FA8-9144-8E54-FE8B0DEF2803}"/>
              </a:ext>
            </a:extLst>
          </p:cNvPr>
          <p:cNvSpPr>
            <a:spLocks noChangeArrowheads="1"/>
          </p:cNvSpPr>
          <p:nvPr/>
        </p:nvSpPr>
        <p:spPr bwMode="auto">
          <a:xfrm>
            <a:off x="4582666" y="1890949"/>
            <a:ext cx="1137061" cy="1137061"/>
          </a:xfrm>
          <a:custGeom>
            <a:avLst/>
            <a:gdLst>
              <a:gd name="T0" fmla="*/ 1825 w 1826"/>
              <a:gd name="T1" fmla="*/ 912 h 1826"/>
              <a:gd name="T2" fmla="*/ 1825 w 1826"/>
              <a:gd name="T3" fmla="*/ 912 h 1826"/>
              <a:gd name="T4" fmla="*/ 913 w 1826"/>
              <a:gd name="T5" fmla="*/ 1825 h 1826"/>
              <a:gd name="T6" fmla="*/ 913 w 1826"/>
              <a:gd name="T7" fmla="*/ 1825 h 1826"/>
              <a:gd name="T8" fmla="*/ 0 w 1826"/>
              <a:gd name="T9" fmla="*/ 912 h 1826"/>
              <a:gd name="T10" fmla="*/ 0 w 1826"/>
              <a:gd name="T11" fmla="*/ 912 h 1826"/>
              <a:gd name="T12" fmla="*/ 913 w 1826"/>
              <a:gd name="T13" fmla="*/ 0 h 1826"/>
              <a:gd name="T14" fmla="*/ 913 w 1826"/>
              <a:gd name="T15" fmla="*/ 0 h 1826"/>
              <a:gd name="T16" fmla="*/ 1825 w 1826"/>
              <a:gd name="T17" fmla="*/ 912 h 1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6" h="1826">
                <a:moveTo>
                  <a:pt x="1825" y="912"/>
                </a:moveTo>
                <a:lnTo>
                  <a:pt x="1825" y="912"/>
                </a:lnTo>
                <a:cubicBezTo>
                  <a:pt x="1825" y="1416"/>
                  <a:pt x="1417" y="1825"/>
                  <a:pt x="913" y="1825"/>
                </a:cubicBezTo>
                <a:lnTo>
                  <a:pt x="913" y="1825"/>
                </a:lnTo>
                <a:cubicBezTo>
                  <a:pt x="409" y="1825"/>
                  <a:pt x="0" y="1416"/>
                  <a:pt x="0" y="912"/>
                </a:cubicBezTo>
                <a:lnTo>
                  <a:pt x="0" y="912"/>
                </a:lnTo>
                <a:cubicBezTo>
                  <a:pt x="0" y="408"/>
                  <a:pt x="409" y="0"/>
                  <a:pt x="913" y="0"/>
                </a:cubicBezTo>
                <a:lnTo>
                  <a:pt x="913" y="0"/>
                </a:lnTo>
                <a:cubicBezTo>
                  <a:pt x="1417" y="0"/>
                  <a:pt x="1825" y="408"/>
                  <a:pt x="1825" y="912"/>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8" name="Freeform 27">
            <a:extLst>
              <a:ext uri="{FF2B5EF4-FFF2-40B4-BE49-F238E27FC236}">
                <a16:creationId xmlns:a16="http://schemas.microsoft.com/office/drawing/2014/main" id="{4B363247-3380-1B43-AB16-71100D35150D}"/>
              </a:ext>
            </a:extLst>
          </p:cNvPr>
          <p:cNvSpPr>
            <a:spLocks noChangeArrowheads="1"/>
          </p:cNvSpPr>
          <p:nvPr/>
        </p:nvSpPr>
        <p:spPr bwMode="auto">
          <a:xfrm>
            <a:off x="4890277" y="2198560"/>
            <a:ext cx="524302" cy="521218"/>
          </a:xfrm>
          <a:custGeom>
            <a:avLst/>
            <a:gdLst>
              <a:gd name="connsiteX0" fmla="*/ 764211 w 1048604"/>
              <a:gd name="connsiteY0" fmla="*/ 651056 h 1042436"/>
              <a:gd name="connsiteX1" fmla="*/ 655573 w 1048604"/>
              <a:gd name="connsiteY1" fmla="*/ 759152 h 1042436"/>
              <a:gd name="connsiteX2" fmla="*/ 889082 w 1048604"/>
              <a:gd name="connsiteY2" fmla="*/ 992737 h 1042436"/>
              <a:gd name="connsiteX3" fmla="*/ 998968 w 1048604"/>
              <a:gd name="connsiteY3" fmla="*/ 992737 h 1042436"/>
              <a:gd name="connsiteX4" fmla="*/ 998968 w 1048604"/>
              <a:gd name="connsiteY4" fmla="*/ 883399 h 1042436"/>
              <a:gd name="connsiteX5" fmla="*/ 686791 w 1048604"/>
              <a:gd name="connsiteY5" fmla="*/ 575266 h 1042436"/>
              <a:gd name="connsiteX6" fmla="*/ 578153 w 1048604"/>
              <a:gd name="connsiteY6" fmla="*/ 683361 h 1042436"/>
              <a:gd name="connsiteX7" fmla="*/ 635594 w 1048604"/>
              <a:gd name="connsiteY7" fmla="*/ 740515 h 1042436"/>
              <a:gd name="connsiteX8" fmla="*/ 745480 w 1048604"/>
              <a:gd name="connsiteY8" fmla="*/ 632419 h 1042436"/>
              <a:gd name="connsiteX9" fmla="*/ 629350 w 1048604"/>
              <a:gd name="connsiteY9" fmla="*/ 518112 h 1042436"/>
              <a:gd name="connsiteX10" fmla="*/ 581899 w 1048604"/>
              <a:gd name="connsiteY10" fmla="*/ 577751 h 1042436"/>
              <a:gd name="connsiteX11" fmla="*/ 520712 w 1048604"/>
              <a:gd name="connsiteY11" fmla="*/ 626207 h 1042436"/>
              <a:gd name="connsiteX12" fmla="*/ 558174 w 1048604"/>
              <a:gd name="connsiteY12" fmla="*/ 663481 h 1042436"/>
              <a:gd name="connsiteX13" fmla="*/ 668060 w 1048604"/>
              <a:gd name="connsiteY13" fmla="*/ 555386 h 1042436"/>
              <a:gd name="connsiteX14" fmla="*/ 340324 w 1048604"/>
              <a:gd name="connsiteY14" fmla="*/ 285130 h 1042436"/>
              <a:gd name="connsiteX15" fmla="*/ 304014 w 1048604"/>
              <a:gd name="connsiteY15" fmla="*/ 299835 h 1042436"/>
              <a:gd name="connsiteX16" fmla="*/ 304014 w 1048604"/>
              <a:gd name="connsiteY16" fmla="*/ 373356 h 1042436"/>
              <a:gd name="connsiteX17" fmla="*/ 340324 w 1048604"/>
              <a:gd name="connsiteY17" fmla="*/ 389286 h 1042436"/>
              <a:gd name="connsiteX18" fmla="*/ 377886 w 1048604"/>
              <a:gd name="connsiteY18" fmla="*/ 373356 h 1042436"/>
              <a:gd name="connsiteX19" fmla="*/ 394163 w 1048604"/>
              <a:gd name="connsiteY19" fmla="*/ 336595 h 1042436"/>
              <a:gd name="connsiteX20" fmla="*/ 377886 w 1048604"/>
              <a:gd name="connsiteY20" fmla="*/ 299835 h 1042436"/>
              <a:gd name="connsiteX21" fmla="*/ 340324 w 1048604"/>
              <a:gd name="connsiteY21" fmla="*/ 285130 h 1042436"/>
              <a:gd name="connsiteX22" fmla="*/ 340324 w 1048604"/>
              <a:gd name="connsiteY22" fmla="*/ 258172 h 1042436"/>
              <a:gd name="connsiteX23" fmla="*/ 397920 w 1048604"/>
              <a:gd name="connsiteY23" fmla="*/ 281454 h 1042436"/>
              <a:gd name="connsiteX24" fmla="*/ 421709 w 1048604"/>
              <a:gd name="connsiteY24" fmla="*/ 336595 h 1042436"/>
              <a:gd name="connsiteX25" fmla="*/ 397920 w 1048604"/>
              <a:gd name="connsiteY25" fmla="*/ 392962 h 1042436"/>
              <a:gd name="connsiteX26" fmla="*/ 340324 w 1048604"/>
              <a:gd name="connsiteY26" fmla="*/ 416244 h 1042436"/>
              <a:gd name="connsiteX27" fmla="*/ 283981 w 1048604"/>
              <a:gd name="connsiteY27" fmla="*/ 392962 h 1042436"/>
              <a:gd name="connsiteX28" fmla="*/ 283981 w 1048604"/>
              <a:gd name="connsiteY28" fmla="*/ 281454 h 1042436"/>
              <a:gd name="connsiteX29" fmla="*/ 340324 w 1048604"/>
              <a:gd name="connsiteY29" fmla="*/ 258172 h 1042436"/>
              <a:gd name="connsiteX30" fmla="*/ 326584 w 1048604"/>
              <a:gd name="connsiteY30" fmla="*/ 186530 h 1042436"/>
              <a:gd name="connsiteX31" fmla="*/ 322838 w 1048604"/>
              <a:gd name="connsiteY31" fmla="*/ 187768 h 1042436"/>
              <a:gd name="connsiteX32" fmla="*/ 316596 w 1048604"/>
              <a:gd name="connsiteY32" fmla="*/ 205098 h 1042436"/>
              <a:gd name="connsiteX33" fmla="*/ 297870 w 1048604"/>
              <a:gd name="connsiteY33" fmla="*/ 224904 h 1042436"/>
              <a:gd name="connsiteX34" fmla="*/ 287882 w 1048604"/>
              <a:gd name="connsiteY34" fmla="*/ 228618 h 1042436"/>
              <a:gd name="connsiteX35" fmla="*/ 260417 w 1048604"/>
              <a:gd name="connsiteY35" fmla="*/ 228618 h 1042436"/>
              <a:gd name="connsiteX36" fmla="*/ 244187 w 1048604"/>
              <a:gd name="connsiteY36" fmla="*/ 221191 h 1042436"/>
              <a:gd name="connsiteX37" fmla="*/ 239194 w 1048604"/>
              <a:gd name="connsiteY37" fmla="*/ 221191 h 1042436"/>
              <a:gd name="connsiteX38" fmla="*/ 222964 w 1048604"/>
              <a:gd name="connsiteY38" fmla="*/ 237283 h 1042436"/>
              <a:gd name="connsiteX39" fmla="*/ 222964 w 1048604"/>
              <a:gd name="connsiteY39" fmla="*/ 240996 h 1042436"/>
              <a:gd name="connsiteX40" fmla="*/ 230455 w 1048604"/>
              <a:gd name="connsiteY40" fmla="*/ 258327 h 1042436"/>
              <a:gd name="connsiteX41" fmla="*/ 230455 w 1048604"/>
              <a:gd name="connsiteY41" fmla="*/ 285560 h 1042436"/>
              <a:gd name="connsiteX42" fmla="*/ 226709 w 1048604"/>
              <a:gd name="connsiteY42" fmla="*/ 294225 h 1042436"/>
              <a:gd name="connsiteX43" fmla="*/ 207983 w 1048604"/>
              <a:gd name="connsiteY43" fmla="*/ 312793 h 1042436"/>
              <a:gd name="connsiteX44" fmla="*/ 190505 w 1048604"/>
              <a:gd name="connsiteY44" fmla="*/ 320220 h 1042436"/>
              <a:gd name="connsiteX45" fmla="*/ 188008 w 1048604"/>
              <a:gd name="connsiteY45" fmla="*/ 322696 h 1042436"/>
              <a:gd name="connsiteX46" fmla="*/ 188008 w 1048604"/>
              <a:gd name="connsiteY46" fmla="*/ 344977 h 1042436"/>
              <a:gd name="connsiteX47" fmla="*/ 190505 w 1048604"/>
              <a:gd name="connsiteY47" fmla="*/ 348691 h 1042436"/>
              <a:gd name="connsiteX48" fmla="*/ 207983 w 1048604"/>
              <a:gd name="connsiteY48" fmla="*/ 354880 h 1042436"/>
              <a:gd name="connsiteX49" fmla="*/ 226709 w 1048604"/>
              <a:gd name="connsiteY49" fmla="*/ 373448 h 1042436"/>
              <a:gd name="connsiteX50" fmla="*/ 230455 w 1048604"/>
              <a:gd name="connsiteY50" fmla="*/ 383351 h 1042436"/>
              <a:gd name="connsiteX51" fmla="*/ 230455 w 1048604"/>
              <a:gd name="connsiteY51" fmla="*/ 409346 h 1042436"/>
              <a:gd name="connsiteX52" fmla="*/ 222964 w 1048604"/>
              <a:gd name="connsiteY52" fmla="*/ 427914 h 1042436"/>
              <a:gd name="connsiteX53" fmla="*/ 222964 w 1048604"/>
              <a:gd name="connsiteY53" fmla="*/ 431628 h 1042436"/>
              <a:gd name="connsiteX54" fmla="*/ 239194 w 1048604"/>
              <a:gd name="connsiteY54" fmla="*/ 446482 h 1042436"/>
              <a:gd name="connsiteX55" fmla="*/ 244187 w 1048604"/>
              <a:gd name="connsiteY55" fmla="*/ 447720 h 1042436"/>
              <a:gd name="connsiteX56" fmla="*/ 260417 w 1048604"/>
              <a:gd name="connsiteY56" fmla="*/ 439055 h 1042436"/>
              <a:gd name="connsiteX57" fmla="*/ 274150 w 1048604"/>
              <a:gd name="connsiteY57" fmla="*/ 436579 h 1042436"/>
              <a:gd name="connsiteX58" fmla="*/ 287882 w 1048604"/>
              <a:gd name="connsiteY58" fmla="*/ 439055 h 1042436"/>
              <a:gd name="connsiteX59" fmla="*/ 297870 w 1048604"/>
              <a:gd name="connsiteY59" fmla="*/ 444006 h 1042436"/>
              <a:gd name="connsiteX60" fmla="*/ 316596 w 1048604"/>
              <a:gd name="connsiteY60" fmla="*/ 462574 h 1042436"/>
              <a:gd name="connsiteX61" fmla="*/ 322838 w 1048604"/>
              <a:gd name="connsiteY61" fmla="*/ 479905 h 1042436"/>
              <a:gd name="connsiteX62" fmla="*/ 326584 w 1048604"/>
              <a:gd name="connsiteY62" fmla="*/ 482380 h 1042436"/>
              <a:gd name="connsiteX63" fmla="*/ 349055 w 1048604"/>
              <a:gd name="connsiteY63" fmla="*/ 482380 h 1042436"/>
              <a:gd name="connsiteX64" fmla="*/ 352801 w 1048604"/>
              <a:gd name="connsiteY64" fmla="*/ 479905 h 1042436"/>
              <a:gd name="connsiteX65" fmla="*/ 359043 w 1048604"/>
              <a:gd name="connsiteY65" fmla="*/ 462574 h 1042436"/>
              <a:gd name="connsiteX66" fmla="*/ 377769 w 1048604"/>
              <a:gd name="connsiteY66" fmla="*/ 444006 h 1042436"/>
              <a:gd name="connsiteX67" fmla="*/ 386508 w 1048604"/>
              <a:gd name="connsiteY67" fmla="*/ 439055 h 1042436"/>
              <a:gd name="connsiteX68" fmla="*/ 413974 w 1048604"/>
              <a:gd name="connsiteY68" fmla="*/ 439055 h 1042436"/>
              <a:gd name="connsiteX69" fmla="*/ 431452 w 1048604"/>
              <a:gd name="connsiteY69" fmla="*/ 447720 h 1042436"/>
              <a:gd name="connsiteX70" fmla="*/ 435197 w 1048604"/>
              <a:gd name="connsiteY70" fmla="*/ 446482 h 1042436"/>
              <a:gd name="connsiteX71" fmla="*/ 451427 w 1048604"/>
              <a:gd name="connsiteY71" fmla="*/ 431628 h 1042436"/>
              <a:gd name="connsiteX72" fmla="*/ 451427 w 1048604"/>
              <a:gd name="connsiteY72" fmla="*/ 427914 h 1042436"/>
              <a:gd name="connsiteX73" fmla="*/ 443936 w 1048604"/>
              <a:gd name="connsiteY73" fmla="*/ 409346 h 1042436"/>
              <a:gd name="connsiteX74" fmla="*/ 443936 w 1048604"/>
              <a:gd name="connsiteY74" fmla="*/ 383351 h 1042436"/>
              <a:gd name="connsiteX75" fmla="*/ 447681 w 1048604"/>
              <a:gd name="connsiteY75" fmla="*/ 373448 h 1042436"/>
              <a:gd name="connsiteX76" fmla="*/ 466408 w 1048604"/>
              <a:gd name="connsiteY76" fmla="*/ 354880 h 1042436"/>
              <a:gd name="connsiteX77" fmla="*/ 483886 w 1048604"/>
              <a:gd name="connsiteY77" fmla="*/ 348691 h 1042436"/>
              <a:gd name="connsiteX78" fmla="*/ 486383 w 1048604"/>
              <a:gd name="connsiteY78" fmla="*/ 344977 h 1042436"/>
              <a:gd name="connsiteX79" fmla="*/ 486383 w 1048604"/>
              <a:gd name="connsiteY79" fmla="*/ 322696 h 1042436"/>
              <a:gd name="connsiteX80" fmla="*/ 483886 w 1048604"/>
              <a:gd name="connsiteY80" fmla="*/ 320220 h 1042436"/>
              <a:gd name="connsiteX81" fmla="*/ 466408 w 1048604"/>
              <a:gd name="connsiteY81" fmla="*/ 312793 h 1042436"/>
              <a:gd name="connsiteX82" fmla="*/ 447681 w 1048604"/>
              <a:gd name="connsiteY82" fmla="*/ 294225 h 1042436"/>
              <a:gd name="connsiteX83" fmla="*/ 443936 w 1048604"/>
              <a:gd name="connsiteY83" fmla="*/ 285560 h 1042436"/>
              <a:gd name="connsiteX84" fmla="*/ 443936 w 1048604"/>
              <a:gd name="connsiteY84" fmla="*/ 258327 h 1042436"/>
              <a:gd name="connsiteX85" fmla="*/ 451427 w 1048604"/>
              <a:gd name="connsiteY85" fmla="*/ 240996 h 1042436"/>
              <a:gd name="connsiteX86" fmla="*/ 451427 w 1048604"/>
              <a:gd name="connsiteY86" fmla="*/ 237283 h 1042436"/>
              <a:gd name="connsiteX87" fmla="*/ 435197 w 1048604"/>
              <a:gd name="connsiteY87" fmla="*/ 221191 h 1042436"/>
              <a:gd name="connsiteX88" fmla="*/ 431452 w 1048604"/>
              <a:gd name="connsiteY88" fmla="*/ 221191 h 1042436"/>
              <a:gd name="connsiteX89" fmla="*/ 413974 w 1048604"/>
              <a:gd name="connsiteY89" fmla="*/ 228618 h 1042436"/>
              <a:gd name="connsiteX90" fmla="*/ 386508 w 1048604"/>
              <a:gd name="connsiteY90" fmla="*/ 228618 h 1042436"/>
              <a:gd name="connsiteX91" fmla="*/ 377769 w 1048604"/>
              <a:gd name="connsiteY91" fmla="*/ 224904 h 1042436"/>
              <a:gd name="connsiteX92" fmla="*/ 359043 w 1048604"/>
              <a:gd name="connsiteY92" fmla="*/ 205098 h 1042436"/>
              <a:gd name="connsiteX93" fmla="*/ 352801 w 1048604"/>
              <a:gd name="connsiteY93" fmla="*/ 187768 h 1042436"/>
              <a:gd name="connsiteX94" fmla="*/ 349055 w 1048604"/>
              <a:gd name="connsiteY94" fmla="*/ 186530 h 1042436"/>
              <a:gd name="connsiteX95" fmla="*/ 326584 w 1048604"/>
              <a:gd name="connsiteY95" fmla="*/ 159297 h 1042436"/>
              <a:gd name="connsiteX96" fmla="*/ 349055 w 1048604"/>
              <a:gd name="connsiteY96" fmla="*/ 159297 h 1042436"/>
              <a:gd name="connsiteX97" fmla="*/ 379018 w 1048604"/>
              <a:gd name="connsiteY97" fmla="*/ 179103 h 1042436"/>
              <a:gd name="connsiteX98" fmla="*/ 384011 w 1048604"/>
              <a:gd name="connsiteY98" fmla="*/ 196433 h 1042436"/>
              <a:gd name="connsiteX99" fmla="*/ 386508 w 1048604"/>
              <a:gd name="connsiteY99" fmla="*/ 198909 h 1042436"/>
              <a:gd name="connsiteX100" fmla="*/ 398993 w 1048604"/>
              <a:gd name="connsiteY100" fmla="*/ 203860 h 1042436"/>
              <a:gd name="connsiteX101" fmla="*/ 401489 w 1048604"/>
              <a:gd name="connsiteY101" fmla="*/ 203860 h 1042436"/>
              <a:gd name="connsiteX102" fmla="*/ 418967 w 1048604"/>
              <a:gd name="connsiteY102" fmla="*/ 195195 h 1042436"/>
              <a:gd name="connsiteX103" fmla="*/ 455172 w 1048604"/>
              <a:gd name="connsiteY103" fmla="*/ 201385 h 1042436"/>
              <a:gd name="connsiteX104" fmla="*/ 471402 w 1048604"/>
              <a:gd name="connsiteY104" fmla="*/ 217477 h 1042436"/>
              <a:gd name="connsiteX105" fmla="*/ 476395 w 1048604"/>
              <a:gd name="connsiteY105" fmla="*/ 252137 h 1042436"/>
              <a:gd name="connsiteX106" fmla="*/ 467656 w 1048604"/>
              <a:gd name="connsiteY106" fmla="*/ 269467 h 1042436"/>
              <a:gd name="connsiteX107" fmla="*/ 468905 w 1048604"/>
              <a:gd name="connsiteY107" fmla="*/ 273181 h 1042436"/>
              <a:gd name="connsiteX108" fmla="*/ 473898 w 1048604"/>
              <a:gd name="connsiteY108" fmla="*/ 285560 h 1042436"/>
              <a:gd name="connsiteX109" fmla="*/ 476395 w 1048604"/>
              <a:gd name="connsiteY109" fmla="*/ 286797 h 1042436"/>
              <a:gd name="connsiteX110" fmla="*/ 493873 w 1048604"/>
              <a:gd name="connsiteY110" fmla="*/ 294225 h 1042436"/>
              <a:gd name="connsiteX111" fmla="*/ 515097 w 1048604"/>
              <a:gd name="connsiteY111" fmla="*/ 322696 h 1042436"/>
              <a:gd name="connsiteX112" fmla="*/ 515097 w 1048604"/>
              <a:gd name="connsiteY112" fmla="*/ 344977 h 1042436"/>
              <a:gd name="connsiteX113" fmla="*/ 493873 w 1048604"/>
              <a:gd name="connsiteY113" fmla="*/ 374686 h 1042436"/>
              <a:gd name="connsiteX114" fmla="*/ 476395 w 1048604"/>
              <a:gd name="connsiteY114" fmla="*/ 380875 h 1042436"/>
              <a:gd name="connsiteX115" fmla="*/ 473898 w 1048604"/>
              <a:gd name="connsiteY115" fmla="*/ 383351 h 1042436"/>
              <a:gd name="connsiteX116" fmla="*/ 468905 w 1048604"/>
              <a:gd name="connsiteY116" fmla="*/ 394492 h 1042436"/>
              <a:gd name="connsiteX117" fmla="*/ 467656 w 1048604"/>
              <a:gd name="connsiteY117" fmla="*/ 398205 h 1042436"/>
              <a:gd name="connsiteX118" fmla="*/ 476395 w 1048604"/>
              <a:gd name="connsiteY118" fmla="*/ 415536 h 1042436"/>
              <a:gd name="connsiteX119" fmla="*/ 471402 w 1048604"/>
              <a:gd name="connsiteY119" fmla="*/ 450196 h 1042436"/>
              <a:gd name="connsiteX120" fmla="*/ 455172 w 1048604"/>
              <a:gd name="connsiteY120" fmla="*/ 466288 h 1042436"/>
              <a:gd name="connsiteX121" fmla="*/ 418967 w 1048604"/>
              <a:gd name="connsiteY121" fmla="*/ 472477 h 1042436"/>
              <a:gd name="connsiteX122" fmla="*/ 401489 w 1048604"/>
              <a:gd name="connsiteY122" fmla="*/ 465050 h 1042436"/>
              <a:gd name="connsiteX123" fmla="*/ 398993 w 1048604"/>
              <a:gd name="connsiteY123" fmla="*/ 465050 h 1042436"/>
              <a:gd name="connsiteX124" fmla="*/ 386508 w 1048604"/>
              <a:gd name="connsiteY124" fmla="*/ 468764 h 1042436"/>
              <a:gd name="connsiteX125" fmla="*/ 384011 w 1048604"/>
              <a:gd name="connsiteY125" fmla="*/ 471240 h 1042436"/>
              <a:gd name="connsiteX126" fmla="*/ 379018 w 1048604"/>
              <a:gd name="connsiteY126" fmla="*/ 489808 h 1042436"/>
              <a:gd name="connsiteX127" fmla="*/ 349055 w 1048604"/>
              <a:gd name="connsiteY127" fmla="*/ 509613 h 1042436"/>
              <a:gd name="connsiteX128" fmla="*/ 326584 w 1048604"/>
              <a:gd name="connsiteY128" fmla="*/ 509613 h 1042436"/>
              <a:gd name="connsiteX129" fmla="*/ 296621 w 1048604"/>
              <a:gd name="connsiteY129" fmla="*/ 489808 h 1042436"/>
              <a:gd name="connsiteX130" fmla="*/ 290379 w 1048604"/>
              <a:gd name="connsiteY130" fmla="*/ 471240 h 1042436"/>
              <a:gd name="connsiteX131" fmla="*/ 287882 w 1048604"/>
              <a:gd name="connsiteY131" fmla="*/ 468764 h 1042436"/>
              <a:gd name="connsiteX132" fmla="*/ 275398 w 1048604"/>
              <a:gd name="connsiteY132" fmla="*/ 465050 h 1042436"/>
              <a:gd name="connsiteX133" fmla="*/ 272901 w 1048604"/>
              <a:gd name="connsiteY133" fmla="*/ 465050 h 1042436"/>
              <a:gd name="connsiteX134" fmla="*/ 255423 w 1048604"/>
              <a:gd name="connsiteY134" fmla="*/ 472477 h 1042436"/>
              <a:gd name="connsiteX135" fmla="*/ 220467 w 1048604"/>
              <a:gd name="connsiteY135" fmla="*/ 466288 h 1042436"/>
              <a:gd name="connsiteX136" fmla="*/ 204237 w 1048604"/>
              <a:gd name="connsiteY136" fmla="*/ 450196 h 1042436"/>
              <a:gd name="connsiteX137" fmla="*/ 197995 w 1048604"/>
              <a:gd name="connsiteY137" fmla="*/ 415536 h 1042436"/>
              <a:gd name="connsiteX138" fmla="*/ 206734 w 1048604"/>
              <a:gd name="connsiteY138" fmla="*/ 398205 h 1042436"/>
              <a:gd name="connsiteX139" fmla="*/ 205486 w 1048604"/>
              <a:gd name="connsiteY139" fmla="*/ 394492 h 1042436"/>
              <a:gd name="connsiteX140" fmla="*/ 201741 w 1048604"/>
              <a:gd name="connsiteY140" fmla="*/ 383351 h 1042436"/>
              <a:gd name="connsiteX141" fmla="*/ 199244 w 1048604"/>
              <a:gd name="connsiteY141" fmla="*/ 380875 h 1042436"/>
              <a:gd name="connsiteX142" fmla="*/ 180517 w 1048604"/>
              <a:gd name="connsiteY142" fmla="*/ 374686 h 1042436"/>
              <a:gd name="connsiteX143" fmla="*/ 159294 w 1048604"/>
              <a:gd name="connsiteY143" fmla="*/ 344977 h 1042436"/>
              <a:gd name="connsiteX144" fmla="*/ 159294 w 1048604"/>
              <a:gd name="connsiteY144" fmla="*/ 322696 h 1042436"/>
              <a:gd name="connsiteX145" fmla="*/ 181766 w 1048604"/>
              <a:gd name="connsiteY145" fmla="*/ 294225 h 1042436"/>
              <a:gd name="connsiteX146" fmla="*/ 199244 w 1048604"/>
              <a:gd name="connsiteY146" fmla="*/ 286797 h 1042436"/>
              <a:gd name="connsiteX147" fmla="*/ 201741 w 1048604"/>
              <a:gd name="connsiteY147" fmla="*/ 285560 h 1042436"/>
              <a:gd name="connsiteX148" fmla="*/ 205486 w 1048604"/>
              <a:gd name="connsiteY148" fmla="*/ 273181 h 1042436"/>
              <a:gd name="connsiteX149" fmla="*/ 206734 w 1048604"/>
              <a:gd name="connsiteY149" fmla="*/ 269467 h 1042436"/>
              <a:gd name="connsiteX150" fmla="*/ 197995 w 1048604"/>
              <a:gd name="connsiteY150" fmla="*/ 252137 h 1042436"/>
              <a:gd name="connsiteX151" fmla="*/ 204237 w 1048604"/>
              <a:gd name="connsiteY151" fmla="*/ 217477 h 1042436"/>
              <a:gd name="connsiteX152" fmla="*/ 220467 w 1048604"/>
              <a:gd name="connsiteY152" fmla="*/ 201385 h 1042436"/>
              <a:gd name="connsiteX153" fmla="*/ 255423 w 1048604"/>
              <a:gd name="connsiteY153" fmla="*/ 195195 h 1042436"/>
              <a:gd name="connsiteX154" fmla="*/ 272901 w 1048604"/>
              <a:gd name="connsiteY154" fmla="*/ 203860 h 1042436"/>
              <a:gd name="connsiteX155" fmla="*/ 275398 w 1048604"/>
              <a:gd name="connsiteY155" fmla="*/ 203860 h 1042436"/>
              <a:gd name="connsiteX156" fmla="*/ 287882 w 1048604"/>
              <a:gd name="connsiteY156" fmla="*/ 198909 h 1042436"/>
              <a:gd name="connsiteX157" fmla="*/ 290379 w 1048604"/>
              <a:gd name="connsiteY157" fmla="*/ 196433 h 1042436"/>
              <a:gd name="connsiteX158" fmla="*/ 296621 w 1048604"/>
              <a:gd name="connsiteY158" fmla="*/ 179103 h 1042436"/>
              <a:gd name="connsiteX159" fmla="*/ 326584 w 1048604"/>
              <a:gd name="connsiteY159" fmla="*/ 159297 h 1042436"/>
              <a:gd name="connsiteX160" fmla="*/ 340827 w 1048604"/>
              <a:gd name="connsiteY160" fmla="*/ 89098 h 1042436"/>
              <a:gd name="connsiteX161" fmla="*/ 165898 w 1048604"/>
              <a:gd name="connsiteY161" fmla="*/ 161409 h 1042436"/>
              <a:gd name="connsiteX162" fmla="*/ 165898 w 1048604"/>
              <a:gd name="connsiteY162" fmla="*/ 514235 h 1042436"/>
              <a:gd name="connsiteX163" fmla="*/ 340827 w 1048604"/>
              <a:gd name="connsiteY163" fmla="*/ 586545 h 1042436"/>
              <a:gd name="connsiteX164" fmla="*/ 518255 w 1048604"/>
              <a:gd name="connsiteY164" fmla="*/ 514235 h 1042436"/>
              <a:gd name="connsiteX165" fmla="*/ 590725 w 1048604"/>
              <a:gd name="connsiteY165" fmla="*/ 337198 h 1042436"/>
              <a:gd name="connsiteX166" fmla="*/ 518255 w 1048604"/>
              <a:gd name="connsiteY166" fmla="*/ 161409 h 1042436"/>
              <a:gd name="connsiteX167" fmla="*/ 340827 w 1048604"/>
              <a:gd name="connsiteY167" fmla="*/ 89098 h 1042436"/>
              <a:gd name="connsiteX168" fmla="*/ 340827 w 1048604"/>
              <a:gd name="connsiteY168" fmla="*/ 60423 h 1042436"/>
              <a:gd name="connsiteX169" fmla="*/ 536997 w 1048604"/>
              <a:gd name="connsiteY169" fmla="*/ 141461 h 1042436"/>
              <a:gd name="connsiteX170" fmla="*/ 619464 w 1048604"/>
              <a:gd name="connsiteY170" fmla="*/ 337198 h 1042436"/>
              <a:gd name="connsiteX171" fmla="*/ 536997 w 1048604"/>
              <a:gd name="connsiteY171" fmla="*/ 532936 h 1042436"/>
              <a:gd name="connsiteX172" fmla="*/ 340827 w 1048604"/>
              <a:gd name="connsiteY172" fmla="*/ 613973 h 1042436"/>
              <a:gd name="connsiteX173" fmla="*/ 145906 w 1048604"/>
              <a:gd name="connsiteY173" fmla="*/ 532936 h 1042436"/>
              <a:gd name="connsiteX174" fmla="*/ 145906 w 1048604"/>
              <a:gd name="connsiteY174" fmla="*/ 141461 h 1042436"/>
              <a:gd name="connsiteX175" fmla="*/ 340827 w 1048604"/>
              <a:gd name="connsiteY175" fmla="*/ 60423 h 1042436"/>
              <a:gd name="connsiteX176" fmla="*/ 339649 w 1048604"/>
              <a:gd name="connsiteY176" fmla="*/ 27335 h 1042436"/>
              <a:gd name="connsiteX177" fmla="*/ 119876 w 1048604"/>
              <a:gd name="connsiteY177" fmla="*/ 118035 h 1042436"/>
              <a:gd name="connsiteX178" fmla="*/ 27472 w 1048604"/>
              <a:gd name="connsiteY178" fmla="*/ 337953 h 1042436"/>
              <a:gd name="connsiteX179" fmla="*/ 119876 w 1048604"/>
              <a:gd name="connsiteY179" fmla="*/ 557871 h 1042436"/>
              <a:gd name="connsiteX180" fmla="*/ 339649 w 1048604"/>
              <a:gd name="connsiteY180" fmla="*/ 649814 h 1042436"/>
              <a:gd name="connsiteX181" fmla="*/ 561920 w 1048604"/>
              <a:gd name="connsiteY181" fmla="*/ 557871 h 1042436"/>
              <a:gd name="connsiteX182" fmla="*/ 653075 w 1048604"/>
              <a:gd name="connsiteY182" fmla="*/ 337953 h 1042436"/>
              <a:gd name="connsiteX183" fmla="*/ 561920 w 1048604"/>
              <a:gd name="connsiteY183" fmla="*/ 118035 h 1042436"/>
              <a:gd name="connsiteX184" fmla="*/ 339649 w 1048604"/>
              <a:gd name="connsiteY184" fmla="*/ 27335 h 1042436"/>
              <a:gd name="connsiteX185" fmla="*/ 339649 w 1048604"/>
              <a:gd name="connsiteY185" fmla="*/ 0 h 1042436"/>
              <a:gd name="connsiteX186" fmla="*/ 581899 w 1048604"/>
              <a:gd name="connsiteY186" fmla="*/ 98156 h 1042436"/>
              <a:gd name="connsiteX187" fmla="*/ 680547 w 1048604"/>
              <a:gd name="connsiteY187" fmla="*/ 337953 h 1042436"/>
              <a:gd name="connsiteX188" fmla="*/ 644334 w 1048604"/>
              <a:gd name="connsiteY188" fmla="*/ 492020 h 1042436"/>
              <a:gd name="connsiteX189" fmla="*/ 1017699 w 1048604"/>
              <a:gd name="connsiteY189" fmla="*/ 864762 h 1042436"/>
              <a:gd name="connsiteX190" fmla="*/ 1017699 w 1048604"/>
              <a:gd name="connsiteY190" fmla="*/ 1012616 h 1042436"/>
              <a:gd name="connsiteX191" fmla="*/ 942776 w 1048604"/>
              <a:gd name="connsiteY191" fmla="*/ 1042436 h 1042436"/>
              <a:gd name="connsiteX192" fmla="*/ 870351 w 1048604"/>
              <a:gd name="connsiteY192" fmla="*/ 1012616 h 1042436"/>
              <a:gd name="connsiteX193" fmla="*/ 495738 w 1048604"/>
              <a:gd name="connsiteY193" fmla="*/ 639874 h 1042436"/>
              <a:gd name="connsiteX194" fmla="*/ 339649 w 1048604"/>
              <a:gd name="connsiteY194" fmla="*/ 677148 h 1042436"/>
              <a:gd name="connsiteX195" fmla="*/ 99897 w 1048604"/>
              <a:gd name="connsiteY195" fmla="*/ 577751 h 1042436"/>
              <a:gd name="connsiteX196" fmla="*/ 0 w 1048604"/>
              <a:gd name="connsiteY196" fmla="*/ 337953 h 1042436"/>
              <a:gd name="connsiteX197" fmla="*/ 99897 w 1048604"/>
              <a:gd name="connsiteY197" fmla="*/ 98156 h 1042436"/>
              <a:gd name="connsiteX198" fmla="*/ 339649 w 1048604"/>
              <a:gd name="connsiteY198" fmla="*/ 0 h 10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048604" h="1042436">
                <a:moveTo>
                  <a:pt x="764211" y="651056"/>
                </a:moveTo>
                <a:lnTo>
                  <a:pt x="655573" y="759152"/>
                </a:lnTo>
                <a:lnTo>
                  <a:pt x="889082" y="992737"/>
                </a:lnTo>
                <a:cubicBezTo>
                  <a:pt x="920299" y="1022556"/>
                  <a:pt x="967750" y="1022556"/>
                  <a:pt x="998968" y="992737"/>
                </a:cubicBezTo>
                <a:cubicBezTo>
                  <a:pt x="1027689" y="962917"/>
                  <a:pt x="1027689" y="914461"/>
                  <a:pt x="998968" y="883399"/>
                </a:cubicBezTo>
                <a:close/>
                <a:moveTo>
                  <a:pt x="686791" y="575266"/>
                </a:moveTo>
                <a:lnTo>
                  <a:pt x="578153" y="683361"/>
                </a:lnTo>
                <a:lnTo>
                  <a:pt x="635594" y="740515"/>
                </a:lnTo>
                <a:lnTo>
                  <a:pt x="745480" y="632419"/>
                </a:lnTo>
                <a:close/>
                <a:moveTo>
                  <a:pt x="629350" y="518112"/>
                </a:moveTo>
                <a:cubicBezTo>
                  <a:pt x="615614" y="539234"/>
                  <a:pt x="599381" y="559113"/>
                  <a:pt x="581899" y="577751"/>
                </a:cubicBezTo>
                <a:cubicBezTo>
                  <a:pt x="563168" y="596388"/>
                  <a:pt x="541940" y="612540"/>
                  <a:pt x="520712" y="626207"/>
                </a:cubicBezTo>
                <a:lnTo>
                  <a:pt x="558174" y="663481"/>
                </a:lnTo>
                <a:lnTo>
                  <a:pt x="668060" y="555386"/>
                </a:lnTo>
                <a:close/>
                <a:moveTo>
                  <a:pt x="340324" y="285130"/>
                </a:moveTo>
                <a:cubicBezTo>
                  <a:pt x="326551" y="285130"/>
                  <a:pt x="314031" y="290032"/>
                  <a:pt x="304014" y="299835"/>
                </a:cubicBezTo>
                <a:cubicBezTo>
                  <a:pt x="283981" y="320666"/>
                  <a:pt x="283981" y="353750"/>
                  <a:pt x="304014" y="373356"/>
                </a:cubicBezTo>
                <a:cubicBezTo>
                  <a:pt x="314031" y="383159"/>
                  <a:pt x="326551" y="389286"/>
                  <a:pt x="340324" y="389286"/>
                </a:cubicBezTo>
                <a:cubicBezTo>
                  <a:pt x="355349" y="389286"/>
                  <a:pt x="369122" y="383159"/>
                  <a:pt x="377886" y="373356"/>
                </a:cubicBezTo>
                <a:cubicBezTo>
                  <a:pt x="387903" y="363553"/>
                  <a:pt x="394163" y="350074"/>
                  <a:pt x="394163" y="336595"/>
                </a:cubicBezTo>
                <a:cubicBezTo>
                  <a:pt x="394163" y="323116"/>
                  <a:pt x="387903" y="310863"/>
                  <a:pt x="377886" y="299835"/>
                </a:cubicBezTo>
                <a:cubicBezTo>
                  <a:pt x="369122" y="290032"/>
                  <a:pt x="355349" y="285130"/>
                  <a:pt x="340324" y="285130"/>
                </a:cubicBezTo>
                <a:close/>
                <a:moveTo>
                  <a:pt x="340324" y="258172"/>
                </a:moveTo>
                <a:cubicBezTo>
                  <a:pt x="362861" y="258172"/>
                  <a:pt x="382895" y="266750"/>
                  <a:pt x="397920" y="281454"/>
                </a:cubicBezTo>
                <a:cubicBezTo>
                  <a:pt x="412944" y="296158"/>
                  <a:pt x="421709" y="315764"/>
                  <a:pt x="421709" y="336595"/>
                </a:cubicBezTo>
                <a:cubicBezTo>
                  <a:pt x="421709" y="358652"/>
                  <a:pt x="412944" y="377032"/>
                  <a:pt x="397920" y="392962"/>
                </a:cubicBezTo>
                <a:cubicBezTo>
                  <a:pt x="382895" y="407666"/>
                  <a:pt x="362861" y="416244"/>
                  <a:pt x="340324" y="416244"/>
                </a:cubicBezTo>
                <a:cubicBezTo>
                  <a:pt x="319039" y="416244"/>
                  <a:pt x="299006" y="407666"/>
                  <a:pt x="283981" y="392962"/>
                </a:cubicBezTo>
                <a:cubicBezTo>
                  <a:pt x="252679" y="362328"/>
                  <a:pt x="252679" y="312088"/>
                  <a:pt x="283981" y="281454"/>
                </a:cubicBezTo>
                <a:cubicBezTo>
                  <a:pt x="299006" y="266750"/>
                  <a:pt x="319039" y="258172"/>
                  <a:pt x="340324" y="258172"/>
                </a:cubicBezTo>
                <a:close/>
                <a:moveTo>
                  <a:pt x="326584" y="186530"/>
                </a:moveTo>
                <a:cubicBezTo>
                  <a:pt x="324087" y="186530"/>
                  <a:pt x="322838" y="186530"/>
                  <a:pt x="322838" y="187768"/>
                </a:cubicBezTo>
                <a:lnTo>
                  <a:pt x="316596" y="205098"/>
                </a:lnTo>
                <a:cubicBezTo>
                  <a:pt x="314099" y="215001"/>
                  <a:pt x="306609" y="221191"/>
                  <a:pt x="297870" y="224904"/>
                </a:cubicBezTo>
                <a:cubicBezTo>
                  <a:pt x="294124" y="226142"/>
                  <a:pt x="291628" y="227380"/>
                  <a:pt x="287882" y="228618"/>
                </a:cubicBezTo>
                <a:cubicBezTo>
                  <a:pt x="279143" y="232331"/>
                  <a:pt x="269156" y="232331"/>
                  <a:pt x="260417" y="228618"/>
                </a:cubicBezTo>
                <a:lnTo>
                  <a:pt x="244187" y="221191"/>
                </a:lnTo>
                <a:cubicBezTo>
                  <a:pt x="242939" y="219953"/>
                  <a:pt x="240442" y="219953"/>
                  <a:pt x="239194" y="221191"/>
                </a:cubicBezTo>
                <a:lnTo>
                  <a:pt x="222964" y="237283"/>
                </a:lnTo>
                <a:cubicBezTo>
                  <a:pt x="222964" y="238521"/>
                  <a:pt x="222964" y="239759"/>
                  <a:pt x="222964" y="240996"/>
                </a:cubicBezTo>
                <a:lnTo>
                  <a:pt x="230455" y="258327"/>
                </a:lnTo>
                <a:cubicBezTo>
                  <a:pt x="235448" y="265754"/>
                  <a:pt x="235448" y="275657"/>
                  <a:pt x="230455" y="285560"/>
                </a:cubicBezTo>
                <a:cubicBezTo>
                  <a:pt x="229206" y="288035"/>
                  <a:pt x="227958" y="291749"/>
                  <a:pt x="226709" y="294225"/>
                </a:cubicBezTo>
                <a:cubicBezTo>
                  <a:pt x="224212" y="302890"/>
                  <a:pt x="216722" y="310317"/>
                  <a:pt x="207983" y="312793"/>
                </a:cubicBezTo>
                <a:lnTo>
                  <a:pt x="190505" y="320220"/>
                </a:lnTo>
                <a:cubicBezTo>
                  <a:pt x="189256" y="320220"/>
                  <a:pt x="188008" y="321458"/>
                  <a:pt x="188008" y="322696"/>
                </a:cubicBezTo>
                <a:lnTo>
                  <a:pt x="188008" y="344977"/>
                </a:lnTo>
                <a:cubicBezTo>
                  <a:pt x="188008" y="347453"/>
                  <a:pt x="189256" y="347453"/>
                  <a:pt x="190505" y="348691"/>
                </a:cubicBezTo>
                <a:lnTo>
                  <a:pt x="207983" y="354880"/>
                </a:lnTo>
                <a:cubicBezTo>
                  <a:pt x="216722" y="357356"/>
                  <a:pt x="224212" y="364783"/>
                  <a:pt x="226709" y="373448"/>
                </a:cubicBezTo>
                <a:cubicBezTo>
                  <a:pt x="227958" y="377162"/>
                  <a:pt x="229206" y="380875"/>
                  <a:pt x="230455" y="383351"/>
                </a:cubicBezTo>
                <a:cubicBezTo>
                  <a:pt x="235448" y="392016"/>
                  <a:pt x="235448" y="401919"/>
                  <a:pt x="230455" y="409346"/>
                </a:cubicBezTo>
                <a:lnTo>
                  <a:pt x="222964" y="427914"/>
                </a:lnTo>
                <a:cubicBezTo>
                  <a:pt x="222964" y="427914"/>
                  <a:pt x="222964" y="429152"/>
                  <a:pt x="222964" y="431628"/>
                </a:cubicBezTo>
                <a:lnTo>
                  <a:pt x="239194" y="446482"/>
                </a:lnTo>
                <a:cubicBezTo>
                  <a:pt x="240442" y="447720"/>
                  <a:pt x="242939" y="447720"/>
                  <a:pt x="244187" y="447720"/>
                </a:cubicBezTo>
                <a:lnTo>
                  <a:pt x="260417" y="439055"/>
                </a:lnTo>
                <a:cubicBezTo>
                  <a:pt x="265411" y="437817"/>
                  <a:pt x="269156" y="436579"/>
                  <a:pt x="274150" y="436579"/>
                </a:cubicBezTo>
                <a:cubicBezTo>
                  <a:pt x="279143" y="436579"/>
                  <a:pt x="284137" y="437817"/>
                  <a:pt x="287882" y="439055"/>
                </a:cubicBezTo>
                <a:cubicBezTo>
                  <a:pt x="291628" y="441531"/>
                  <a:pt x="294124" y="442769"/>
                  <a:pt x="297870" y="444006"/>
                </a:cubicBezTo>
                <a:cubicBezTo>
                  <a:pt x="306609" y="446482"/>
                  <a:pt x="314099" y="453909"/>
                  <a:pt x="316596" y="462574"/>
                </a:cubicBezTo>
                <a:lnTo>
                  <a:pt x="322838" y="479905"/>
                </a:lnTo>
                <a:cubicBezTo>
                  <a:pt x="322838" y="481142"/>
                  <a:pt x="324087" y="482380"/>
                  <a:pt x="326584" y="482380"/>
                </a:cubicBezTo>
                <a:lnTo>
                  <a:pt x="349055" y="482380"/>
                </a:lnTo>
                <a:cubicBezTo>
                  <a:pt x="350304" y="482380"/>
                  <a:pt x="351552" y="481142"/>
                  <a:pt x="352801" y="479905"/>
                </a:cubicBezTo>
                <a:lnTo>
                  <a:pt x="359043" y="462574"/>
                </a:lnTo>
                <a:cubicBezTo>
                  <a:pt x="361540" y="453909"/>
                  <a:pt x="367782" y="446482"/>
                  <a:pt x="377769" y="444006"/>
                </a:cubicBezTo>
                <a:cubicBezTo>
                  <a:pt x="380266" y="442769"/>
                  <a:pt x="384011" y="441531"/>
                  <a:pt x="386508" y="439055"/>
                </a:cubicBezTo>
                <a:cubicBezTo>
                  <a:pt x="395247" y="435341"/>
                  <a:pt x="406483" y="435341"/>
                  <a:pt x="413974" y="439055"/>
                </a:cubicBezTo>
                <a:lnTo>
                  <a:pt x="431452" y="447720"/>
                </a:lnTo>
                <a:cubicBezTo>
                  <a:pt x="432700" y="447720"/>
                  <a:pt x="433949" y="447720"/>
                  <a:pt x="435197" y="446482"/>
                </a:cubicBezTo>
                <a:lnTo>
                  <a:pt x="451427" y="431628"/>
                </a:lnTo>
                <a:cubicBezTo>
                  <a:pt x="452675" y="429152"/>
                  <a:pt x="452675" y="427914"/>
                  <a:pt x="451427" y="427914"/>
                </a:cubicBezTo>
                <a:lnTo>
                  <a:pt x="443936" y="409346"/>
                </a:lnTo>
                <a:cubicBezTo>
                  <a:pt x="438942" y="401919"/>
                  <a:pt x="440191" y="392016"/>
                  <a:pt x="443936" y="383351"/>
                </a:cubicBezTo>
                <a:cubicBezTo>
                  <a:pt x="445184" y="380875"/>
                  <a:pt x="446433" y="377162"/>
                  <a:pt x="447681" y="373448"/>
                </a:cubicBezTo>
                <a:cubicBezTo>
                  <a:pt x="451427" y="364783"/>
                  <a:pt x="457669" y="357356"/>
                  <a:pt x="466408" y="354880"/>
                </a:cubicBezTo>
                <a:lnTo>
                  <a:pt x="483886" y="348691"/>
                </a:lnTo>
                <a:cubicBezTo>
                  <a:pt x="486383" y="347453"/>
                  <a:pt x="486383" y="347453"/>
                  <a:pt x="486383" y="344977"/>
                </a:cubicBezTo>
                <a:lnTo>
                  <a:pt x="486383" y="322696"/>
                </a:lnTo>
                <a:cubicBezTo>
                  <a:pt x="486383" y="321458"/>
                  <a:pt x="486383" y="320220"/>
                  <a:pt x="483886" y="320220"/>
                </a:cubicBezTo>
                <a:lnTo>
                  <a:pt x="466408" y="312793"/>
                </a:lnTo>
                <a:cubicBezTo>
                  <a:pt x="457669" y="310317"/>
                  <a:pt x="451427" y="302890"/>
                  <a:pt x="447681" y="294225"/>
                </a:cubicBezTo>
                <a:cubicBezTo>
                  <a:pt x="446433" y="291749"/>
                  <a:pt x="445184" y="288035"/>
                  <a:pt x="443936" y="285560"/>
                </a:cubicBezTo>
                <a:cubicBezTo>
                  <a:pt x="440191" y="275657"/>
                  <a:pt x="438942" y="265754"/>
                  <a:pt x="443936" y="258327"/>
                </a:cubicBezTo>
                <a:lnTo>
                  <a:pt x="451427" y="240996"/>
                </a:lnTo>
                <a:cubicBezTo>
                  <a:pt x="452675" y="239759"/>
                  <a:pt x="452675" y="238521"/>
                  <a:pt x="451427" y="237283"/>
                </a:cubicBezTo>
                <a:lnTo>
                  <a:pt x="435197" y="221191"/>
                </a:lnTo>
                <a:cubicBezTo>
                  <a:pt x="433949" y="219953"/>
                  <a:pt x="432700" y="219953"/>
                  <a:pt x="431452" y="221191"/>
                </a:cubicBezTo>
                <a:lnTo>
                  <a:pt x="413974" y="228618"/>
                </a:lnTo>
                <a:cubicBezTo>
                  <a:pt x="406483" y="232331"/>
                  <a:pt x="395247" y="232331"/>
                  <a:pt x="386508" y="228618"/>
                </a:cubicBezTo>
                <a:cubicBezTo>
                  <a:pt x="384011" y="227380"/>
                  <a:pt x="380266" y="226142"/>
                  <a:pt x="377769" y="224904"/>
                </a:cubicBezTo>
                <a:cubicBezTo>
                  <a:pt x="367782" y="221191"/>
                  <a:pt x="361540" y="215001"/>
                  <a:pt x="359043" y="205098"/>
                </a:cubicBezTo>
                <a:lnTo>
                  <a:pt x="352801" y="187768"/>
                </a:lnTo>
                <a:cubicBezTo>
                  <a:pt x="351552" y="186530"/>
                  <a:pt x="350304" y="186530"/>
                  <a:pt x="349055" y="186530"/>
                </a:cubicBezTo>
                <a:close/>
                <a:moveTo>
                  <a:pt x="326584" y="159297"/>
                </a:moveTo>
                <a:lnTo>
                  <a:pt x="349055" y="159297"/>
                </a:lnTo>
                <a:cubicBezTo>
                  <a:pt x="361540" y="159297"/>
                  <a:pt x="374024" y="166724"/>
                  <a:pt x="379018" y="179103"/>
                </a:cubicBezTo>
                <a:lnTo>
                  <a:pt x="384011" y="196433"/>
                </a:lnTo>
                <a:cubicBezTo>
                  <a:pt x="385260" y="197671"/>
                  <a:pt x="386508" y="198909"/>
                  <a:pt x="386508" y="198909"/>
                </a:cubicBezTo>
                <a:cubicBezTo>
                  <a:pt x="391502" y="200147"/>
                  <a:pt x="395247" y="201385"/>
                  <a:pt x="398993" y="203860"/>
                </a:cubicBezTo>
                <a:cubicBezTo>
                  <a:pt x="400241" y="203860"/>
                  <a:pt x="401489" y="205098"/>
                  <a:pt x="401489" y="203860"/>
                </a:cubicBezTo>
                <a:lnTo>
                  <a:pt x="418967" y="195195"/>
                </a:lnTo>
                <a:cubicBezTo>
                  <a:pt x="431452" y="190244"/>
                  <a:pt x="445184" y="192720"/>
                  <a:pt x="455172" y="201385"/>
                </a:cubicBezTo>
                <a:lnTo>
                  <a:pt x="471402" y="217477"/>
                </a:lnTo>
                <a:cubicBezTo>
                  <a:pt x="480141" y="227380"/>
                  <a:pt x="481389" y="240996"/>
                  <a:pt x="476395" y="252137"/>
                </a:cubicBezTo>
                <a:lnTo>
                  <a:pt x="467656" y="269467"/>
                </a:lnTo>
                <a:cubicBezTo>
                  <a:pt x="467656" y="271943"/>
                  <a:pt x="467656" y="273181"/>
                  <a:pt x="468905" y="273181"/>
                </a:cubicBezTo>
                <a:cubicBezTo>
                  <a:pt x="471402" y="276895"/>
                  <a:pt x="472650" y="281846"/>
                  <a:pt x="473898" y="285560"/>
                </a:cubicBezTo>
                <a:cubicBezTo>
                  <a:pt x="473898" y="285560"/>
                  <a:pt x="473898" y="286797"/>
                  <a:pt x="476395" y="286797"/>
                </a:cubicBezTo>
                <a:lnTo>
                  <a:pt x="493873" y="294225"/>
                </a:lnTo>
                <a:cubicBezTo>
                  <a:pt x="506358" y="297938"/>
                  <a:pt x="515097" y="310317"/>
                  <a:pt x="515097" y="322696"/>
                </a:cubicBezTo>
                <a:lnTo>
                  <a:pt x="515097" y="344977"/>
                </a:lnTo>
                <a:cubicBezTo>
                  <a:pt x="515097" y="358594"/>
                  <a:pt x="506358" y="369734"/>
                  <a:pt x="493873" y="374686"/>
                </a:cubicBezTo>
                <a:lnTo>
                  <a:pt x="476395" y="380875"/>
                </a:lnTo>
                <a:cubicBezTo>
                  <a:pt x="473898" y="380875"/>
                  <a:pt x="473898" y="382113"/>
                  <a:pt x="473898" y="383351"/>
                </a:cubicBezTo>
                <a:cubicBezTo>
                  <a:pt x="472650" y="387065"/>
                  <a:pt x="471402" y="390778"/>
                  <a:pt x="468905" y="394492"/>
                </a:cubicBezTo>
                <a:cubicBezTo>
                  <a:pt x="467656" y="395730"/>
                  <a:pt x="467656" y="396968"/>
                  <a:pt x="467656" y="398205"/>
                </a:cubicBezTo>
                <a:lnTo>
                  <a:pt x="476395" y="415536"/>
                </a:lnTo>
                <a:cubicBezTo>
                  <a:pt x="481389" y="427914"/>
                  <a:pt x="480141" y="441531"/>
                  <a:pt x="471402" y="450196"/>
                </a:cubicBezTo>
                <a:lnTo>
                  <a:pt x="455172" y="466288"/>
                </a:lnTo>
                <a:cubicBezTo>
                  <a:pt x="445184" y="474953"/>
                  <a:pt x="431452" y="478667"/>
                  <a:pt x="418967" y="472477"/>
                </a:cubicBezTo>
                <a:lnTo>
                  <a:pt x="401489" y="465050"/>
                </a:lnTo>
                <a:cubicBezTo>
                  <a:pt x="401489" y="463812"/>
                  <a:pt x="400241" y="465050"/>
                  <a:pt x="398993" y="465050"/>
                </a:cubicBezTo>
                <a:cubicBezTo>
                  <a:pt x="395247" y="466288"/>
                  <a:pt x="391502" y="467526"/>
                  <a:pt x="386508" y="468764"/>
                </a:cubicBezTo>
                <a:cubicBezTo>
                  <a:pt x="386508" y="470002"/>
                  <a:pt x="385260" y="471240"/>
                  <a:pt x="384011" y="471240"/>
                </a:cubicBezTo>
                <a:lnTo>
                  <a:pt x="379018" y="489808"/>
                </a:lnTo>
                <a:cubicBezTo>
                  <a:pt x="374024" y="502186"/>
                  <a:pt x="361540" y="509613"/>
                  <a:pt x="349055" y="509613"/>
                </a:cubicBezTo>
                <a:lnTo>
                  <a:pt x="326584" y="509613"/>
                </a:lnTo>
                <a:cubicBezTo>
                  <a:pt x="312851" y="509613"/>
                  <a:pt x="301615" y="502186"/>
                  <a:pt x="296621" y="489808"/>
                </a:cubicBezTo>
                <a:lnTo>
                  <a:pt x="290379" y="471240"/>
                </a:lnTo>
                <a:cubicBezTo>
                  <a:pt x="289131" y="471240"/>
                  <a:pt x="287882" y="470002"/>
                  <a:pt x="287882" y="468764"/>
                </a:cubicBezTo>
                <a:cubicBezTo>
                  <a:pt x="284137" y="467526"/>
                  <a:pt x="280392" y="466288"/>
                  <a:pt x="275398" y="465050"/>
                </a:cubicBezTo>
                <a:cubicBezTo>
                  <a:pt x="275398" y="465050"/>
                  <a:pt x="274150" y="463812"/>
                  <a:pt x="272901" y="465050"/>
                </a:cubicBezTo>
                <a:lnTo>
                  <a:pt x="255423" y="472477"/>
                </a:lnTo>
                <a:cubicBezTo>
                  <a:pt x="244187" y="478667"/>
                  <a:pt x="229206" y="474953"/>
                  <a:pt x="220467" y="466288"/>
                </a:cubicBezTo>
                <a:lnTo>
                  <a:pt x="204237" y="450196"/>
                </a:lnTo>
                <a:cubicBezTo>
                  <a:pt x="195498" y="441531"/>
                  <a:pt x="193002" y="427914"/>
                  <a:pt x="197995" y="415536"/>
                </a:cubicBezTo>
                <a:lnTo>
                  <a:pt x="206734" y="398205"/>
                </a:lnTo>
                <a:cubicBezTo>
                  <a:pt x="206734" y="396968"/>
                  <a:pt x="206734" y="395730"/>
                  <a:pt x="205486" y="394492"/>
                </a:cubicBezTo>
                <a:cubicBezTo>
                  <a:pt x="204237" y="390778"/>
                  <a:pt x="202989" y="387065"/>
                  <a:pt x="201741" y="383351"/>
                </a:cubicBezTo>
                <a:cubicBezTo>
                  <a:pt x="201741" y="382113"/>
                  <a:pt x="200492" y="380875"/>
                  <a:pt x="199244" y="380875"/>
                </a:cubicBezTo>
                <a:lnTo>
                  <a:pt x="180517" y="374686"/>
                </a:lnTo>
                <a:cubicBezTo>
                  <a:pt x="168033" y="369734"/>
                  <a:pt x="159294" y="358594"/>
                  <a:pt x="159294" y="344977"/>
                </a:cubicBezTo>
                <a:lnTo>
                  <a:pt x="159294" y="322696"/>
                </a:lnTo>
                <a:cubicBezTo>
                  <a:pt x="159294" y="310317"/>
                  <a:pt x="168033" y="297938"/>
                  <a:pt x="181766" y="294225"/>
                </a:cubicBezTo>
                <a:lnTo>
                  <a:pt x="199244" y="286797"/>
                </a:lnTo>
                <a:cubicBezTo>
                  <a:pt x="200492" y="286797"/>
                  <a:pt x="201741" y="285560"/>
                  <a:pt x="201741" y="285560"/>
                </a:cubicBezTo>
                <a:cubicBezTo>
                  <a:pt x="202989" y="281846"/>
                  <a:pt x="204237" y="276895"/>
                  <a:pt x="205486" y="273181"/>
                </a:cubicBezTo>
                <a:cubicBezTo>
                  <a:pt x="206734" y="273181"/>
                  <a:pt x="206734" y="271943"/>
                  <a:pt x="206734" y="269467"/>
                </a:cubicBezTo>
                <a:lnTo>
                  <a:pt x="197995" y="252137"/>
                </a:lnTo>
                <a:cubicBezTo>
                  <a:pt x="193002" y="240996"/>
                  <a:pt x="195498" y="227380"/>
                  <a:pt x="204237" y="217477"/>
                </a:cubicBezTo>
                <a:lnTo>
                  <a:pt x="220467" y="201385"/>
                </a:lnTo>
                <a:cubicBezTo>
                  <a:pt x="229206" y="192720"/>
                  <a:pt x="244187" y="190244"/>
                  <a:pt x="255423" y="195195"/>
                </a:cubicBezTo>
                <a:lnTo>
                  <a:pt x="272901" y="203860"/>
                </a:lnTo>
                <a:cubicBezTo>
                  <a:pt x="274150" y="205098"/>
                  <a:pt x="275398" y="203860"/>
                  <a:pt x="275398" y="203860"/>
                </a:cubicBezTo>
                <a:cubicBezTo>
                  <a:pt x="280392" y="201385"/>
                  <a:pt x="284137" y="200147"/>
                  <a:pt x="287882" y="198909"/>
                </a:cubicBezTo>
                <a:cubicBezTo>
                  <a:pt x="287882" y="198909"/>
                  <a:pt x="289131" y="197671"/>
                  <a:pt x="290379" y="196433"/>
                </a:cubicBezTo>
                <a:lnTo>
                  <a:pt x="296621" y="179103"/>
                </a:lnTo>
                <a:cubicBezTo>
                  <a:pt x="301615" y="166724"/>
                  <a:pt x="312851" y="159297"/>
                  <a:pt x="326584" y="159297"/>
                </a:cubicBezTo>
                <a:close/>
                <a:moveTo>
                  <a:pt x="340827" y="89098"/>
                </a:moveTo>
                <a:cubicBezTo>
                  <a:pt x="274604" y="89098"/>
                  <a:pt x="212129" y="114033"/>
                  <a:pt x="165898" y="161409"/>
                </a:cubicBezTo>
                <a:cubicBezTo>
                  <a:pt x="68438" y="258654"/>
                  <a:pt x="68438" y="415743"/>
                  <a:pt x="165898" y="514235"/>
                </a:cubicBezTo>
                <a:cubicBezTo>
                  <a:pt x="212129" y="560364"/>
                  <a:pt x="274604" y="586545"/>
                  <a:pt x="340827" y="586545"/>
                </a:cubicBezTo>
                <a:cubicBezTo>
                  <a:pt x="408299" y="586545"/>
                  <a:pt x="470774" y="560364"/>
                  <a:pt x="518255" y="514235"/>
                </a:cubicBezTo>
                <a:cubicBezTo>
                  <a:pt x="565735" y="466859"/>
                  <a:pt x="590725" y="404522"/>
                  <a:pt x="590725" y="337198"/>
                </a:cubicBezTo>
                <a:cubicBezTo>
                  <a:pt x="590725" y="271121"/>
                  <a:pt x="565735" y="208785"/>
                  <a:pt x="518255" y="161409"/>
                </a:cubicBezTo>
                <a:cubicBezTo>
                  <a:pt x="470774" y="114033"/>
                  <a:pt x="408299" y="89098"/>
                  <a:pt x="340827" y="89098"/>
                </a:cubicBezTo>
                <a:close/>
                <a:moveTo>
                  <a:pt x="340827" y="60423"/>
                </a:moveTo>
                <a:cubicBezTo>
                  <a:pt x="415796" y="60423"/>
                  <a:pt x="484518" y="90345"/>
                  <a:pt x="536997" y="141461"/>
                </a:cubicBezTo>
                <a:cubicBezTo>
                  <a:pt x="589476" y="193824"/>
                  <a:pt x="619464" y="263641"/>
                  <a:pt x="619464" y="337198"/>
                </a:cubicBezTo>
                <a:cubicBezTo>
                  <a:pt x="619464" y="412002"/>
                  <a:pt x="589476" y="480573"/>
                  <a:pt x="536997" y="532936"/>
                </a:cubicBezTo>
                <a:cubicBezTo>
                  <a:pt x="484518" y="585299"/>
                  <a:pt x="415796" y="613973"/>
                  <a:pt x="340827" y="613973"/>
                </a:cubicBezTo>
                <a:cubicBezTo>
                  <a:pt x="268356" y="613973"/>
                  <a:pt x="198385" y="585299"/>
                  <a:pt x="145906" y="532936"/>
                </a:cubicBezTo>
                <a:cubicBezTo>
                  <a:pt x="38450" y="425717"/>
                  <a:pt x="38450" y="249927"/>
                  <a:pt x="145906" y="141461"/>
                </a:cubicBezTo>
                <a:cubicBezTo>
                  <a:pt x="198385" y="90345"/>
                  <a:pt x="268356" y="60423"/>
                  <a:pt x="340827" y="60423"/>
                </a:cubicBezTo>
                <a:close/>
                <a:moveTo>
                  <a:pt x="339649" y="27335"/>
                </a:moveTo>
                <a:cubicBezTo>
                  <a:pt x="257234" y="27335"/>
                  <a:pt x="178566" y="59639"/>
                  <a:pt x="119876" y="118035"/>
                </a:cubicBezTo>
                <a:cubicBezTo>
                  <a:pt x="59938" y="176432"/>
                  <a:pt x="27472" y="254707"/>
                  <a:pt x="27472" y="337953"/>
                </a:cubicBezTo>
                <a:cubicBezTo>
                  <a:pt x="27472" y="421199"/>
                  <a:pt x="59938" y="499475"/>
                  <a:pt x="119876" y="557871"/>
                </a:cubicBezTo>
                <a:cubicBezTo>
                  <a:pt x="178566" y="617510"/>
                  <a:pt x="257234" y="649814"/>
                  <a:pt x="339649" y="649814"/>
                </a:cubicBezTo>
                <a:cubicBezTo>
                  <a:pt x="424561" y="649814"/>
                  <a:pt x="503230" y="617510"/>
                  <a:pt x="561920" y="557871"/>
                </a:cubicBezTo>
                <a:cubicBezTo>
                  <a:pt x="620609" y="499475"/>
                  <a:pt x="653075" y="421199"/>
                  <a:pt x="653075" y="337953"/>
                </a:cubicBezTo>
                <a:cubicBezTo>
                  <a:pt x="653075" y="254707"/>
                  <a:pt x="620609" y="176432"/>
                  <a:pt x="561920" y="118035"/>
                </a:cubicBezTo>
                <a:cubicBezTo>
                  <a:pt x="503230" y="59639"/>
                  <a:pt x="424561" y="27335"/>
                  <a:pt x="339649" y="27335"/>
                </a:cubicBezTo>
                <a:close/>
                <a:moveTo>
                  <a:pt x="339649" y="0"/>
                </a:moveTo>
                <a:cubicBezTo>
                  <a:pt x="432054" y="0"/>
                  <a:pt x="516966" y="34790"/>
                  <a:pt x="581899" y="98156"/>
                </a:cubicBezTo>
                <a:cubicBezTo>
                  <a:pt x="645583" y="162764"/>
                  <a:pt x="680547" y="248495"/>
                  <a:pt x="680547" y="337953"/>
                </a:cubicBezTo>
                <a:cubicBezTo>
                  <a:pt x="680547" y="392622"/>
                  <a:pt x="668060" y="446048"/>
                  <a:pt x="644334" y="492020"/>
                </a:cubicBezTo>
                <a:lnTo>
                  <a:pt x="1017699" y="864762"/>
                </a:lnTo>
                <a:cubicBezTo>
                  <a:pt x="1058906" y="905764"/>
                  <a:pt x="1058906" y="971615"/>
                  <a:pt x="1017699" y="1012616"/>
                </a:cubicBezTo>
                <a:cubicBezTo>
                  <a:pt x="997720" y="1032496"/>
                  <a:pt x="971497" y="1042436"/>
                  <a:pt x="942776" y="1042436"/>
                </a:cubicBezTo>
                <a:cubicBezTo>
                  <a:pt x="916553" y="1042436"/>
                  <a:pt x="890330" y="1032496"/>
                  <a:pt x="870351" y="1012616"/>
                </a:cubicBezTo>
                <a:lnTo>
                  <a:pt x="495738" y="639874"/>
                </a:lnTo>
                <a:cubicBezTo>
                  <a:pt x="448287" y="664724"/>
                  <a:pt x="395841" y="677148"/>
                  <a:pt x="339649" y="677148"/>
                </a:cubicBezTo>
                <a:cubicBezTo>
                  <a:pt x="249742" y="677148"/>
                  <a:pt x="163581" y="641117"/>
                  <a:pt x="99897" y="577751"/>
                </a:cubicBezTo>
                <a:cubicBezTo>
                  <a:pt x="34964" y="514384"/>
                  <a:pt x="0" y="428654"/>
                  <a:pt x="0" y="337953"/>
                </a:cubicBezTo>
                <a:cubicBezTo>
                  <a:pt x="0" y="248495"/>
                  <a:pt x="34964" y="162764"/>
                  <a:pt x="99897" y="98156"/>
                </a:cubicBezTo>
                <a:cubicBezTo>
                  <a:pt x="163581" y="34790"/>
                  <a:pt x="249742" y="0"/>
                  <a:pt x="339649"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9" name="Round Same Side Corner Rectangle 28">
            <a:extLst>
              <a:ext uri="{FF2B5EF4-FFF2-40B4-BE49-F238E27FC236}">
                <a16:creationId xmlns:a16="http://schemas.microsoft.com/office/drawing/2014/main" id="{2DBE4A87-7AB5-664E-9308-34E2970E3619}"/>
              </a:ext>
            </a:extLst>
          </p:cNvPr>
          <p:cNvSpPr/>
          <p:nvPr/>
        </p:nvSpPr>
        <p:spPr>
          <a:xfrm rot="5400000">
            <a:off x="8375614" y="836595"/>
            <a:ext cx="1277135" cy="4847614"/>
          </a:xfrm>
          <a:prstGeom prst="round2SameRect">
            <a:avLst>
              <a:gd name="adj1" fmla="val 50000"/>
              <a:gd name="adj2" fmla="val 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0" name="Freeform 301">
            <a:extLst>
              <a:ext uri="{FF2B5EF4-FFF2-40B4-BE49-F238E27FC236}">
                <a16:creationId xmlns:a16="http://schemas.microsoft.com/office/drawing/2014/main" id="{788A01CF-E0BF-9544-B8E1-66F37B448CBE}"/>
              </a:ext>
            </a:extLst>
          </p:cNvPr>
          <p:cNvSpPr>
            <a:spLocks noChangeArrowheads="1"/>
          </p:cNvSpPr>
          <p:nvPr/>
        </p:nvSpPr>
        <p:spPr bwMode="auto">
          <a:xfrm>
            <a:off x="6403609" y="2621523"/>
            <a:ext cx="186764" cy="1277135"/>
          </a:xfrm>
          <a:custGeom>
            <a:avLst/>
            <a:gdLst>
              <a:gd name="T0" fmla="*/ 300 w 301"/>
              <a:gd name="T1" fmla="*/ 2049 h 2050"/>
              <a:gd name="T2" fmla="*/ 0 w 301"/>
              <a:gd name="T3" fmla="*/ 2049 h 2050"/>
              <a:gd name="T4" fmla="*/ 0 w 301"/>
              <a:gd name="T5" fmla="*/ 0 h 2050"/>
              <a:gd name="T6" fmla="*/ 300 w 301"/>
              <a:gd name="T7" fmla="*/ 0 h 2050"/>
              <a:gd name="T8" fmla="*/ 300 w 301"/>
              <a:gd name="T9" fmla="*/ 2049 h 2050"/>
            </a:gdLst>
            <a:ahLst/>
            <a:cxnLst>
              <a:cxn ang="0">
                <a:pos x="T0" y="T1"/>
              </a:cxn>
              <a:cxn ang="0">
                <a:pos x="T2" y="T3"/>
              </a:cxn>
              <a:cxn ang="0">
                <a:pos x="T4" y="T5"/>
              </a:cxn>
              <a:cxn ang="0">
                <a:pos x="T6" y="T7"/>
              </a:cxn>
              <a:cxn ang="0">
                <a:pos x="T8" y="T9"/>
              </a:cxn>
            </a:cxnLst>
            <a:rect l="0" t="0" r="r" b="b"/>
            <a:pathLst>
              <a:path w="301" h="2050">
                <a:moveTo>
                  <a:pt x="300" y="2049"/>
                </a:moveTo>
                <a:lnTo>
                  <a:pt x="0" y="2049"/>
                </a:lnTo>
                <a:lnTo>
                  <a:pt x="0" y="0"/>
                </a:lnTo>
                <a:lnTo>
                  <a:pt x="300" y="0"/>
                </a:lnTo>
                <a:lnTo>
                  <a:pt x="300" y="2049"/>
                </a:lnTo>
              </a:path>
            </a:pathLst>
          </a:custGeom>
          <a:solidFill>
            <a:schemeClr val="accent4"/>
          </a:solidFill>
          <a:ln>
            <a:noFill/>
          </a:ln>
          <a:effectLst/>
        </p:spPr>
        <p:txBody>
          <a:bodyPr wrap="none" anchor="ctr"/>
          <a:lstStyle/>
          <a:p>
            <a:endParaRPr lang="en-US" dirty="0">
              <a:latin typeface="Poppins" pitchFamily="2" charset="77"/>
            </a:endParaRPr>
          </a:p>
        </p:txBody>
      </p:sp>
      <p:sp>
        <p:nvSpPr>
          <p:cNvPr id="31" name="Freeform 302">
            <a:extLst>
              <a:ext uri="{FF2B5EF4-FFF2-40B4-BE49-F238E27FC236}">
                <a16:creationId xmlns:a16="http://schemas.microsoft.com/office/drawing/2014/main" id="{445EBA1B-4C3D-EE4C-B160-799C27E1FCAB}"/>
              </a:ext>
            </a:extLst>
          </p:cNvPr>
          <p:cNvSpPr>
            <a:spLocks noChangeArrowheads="1"/>
          </p:cNvSpPr>
          <p:nvPr/>
        </p:nvSpPr>
        <p:spPr bwMode="auto">
          <a:xfrm>
            <a:off x="10232264" y="2692934"/>
            <a:ext cx="1137061" cy="1137061"/>
          </a:xfrm>
          <a:custGeom>
            <a:avLst/>
            <a:gdLst>
              <a:gd name="T0" fmla="*/ 1825 w 1826"/>
              <a:gd name="T1" fmla="*/ 911 h 1824"/>
              <a:gd name="T2" fmla="*/ 1825 w 1826"/>
              <a:gd name="T3" fmla="*/ 911 h 1824"/>
              <a:gd name="T4" fmla="*/ 912 w 1826"/>
              <a:gd name="T5" fmla="*/ 1823 h 1824"/>
              <a:gd name="T6" fmla="*/ 912 w 1826"/>
              <a:gd name="T7" fmla="*/ 1823 h 1824"/>
              <a:gd name="T8" fmla="*/ 0 w 1826"/>
              <a:gd name="T9" fmla="*/ 911 h 1824"/>
              <a:gd name="T10" fmla="*/ 0 w 1826"/>
              <a:gd name="T11" fmla="*/ 911 h 1824"/>
              <a:gd name="T12" fmla="*/ 912 w 1826"/>
              <a:gd name="T13" fmla="*/ 0 h 1824"/>
              <a:gd name="T14" fmla="*/ 912 w 1826"/>
              <a:gd name="T15" fmla="*/ 0 h 1824"/>
              <a:gd name="T16" fmla="*/ 1825 w 1826"/>
              <a:gd name="T17" fmla="*/ 911 h 1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6" h="1824">
                <a:moveTo>
                  <a:pt x="1825" y="911"/>
                </a:moveTo>
                <a:lnTo>
                  <a:pt x="1825" y="911"/>
                </a:lnTo>
                <a:cubicBezTo>
                  <a:pt x="1825" y="1414"/>
                  <a:pt x="1416" y="1823"/>
                  <a:pt x="912" y="1823"/>
                </a:cubicBezTo>
                <a:lnTo>
                  <a:pt x="912" y="1823"/>
                </a:lnTo>
                <a:cubicBezTo>
                  <a:pt x="408" y="1823"/>
                  <a:pt x="0" y="1414"/>
                  <a:pt x="0" y="911"/>
                </a:cubicBezTo>
                <a:lnTo>
                  <a:pt x="0" y="911"/>
                </a:lnTo>
                <a:cubicBezTo>
                  <a:pt x="0" y="408"/>
                  <a:pt x="408" y="0"/>
                  <a:pt x="912" y="0"/>
                </a:cubicBezTo>
                <a:lnTo>
                  <a:pt x="912" y="0"/>
                </a:lnTo>
                <a:cubicBezTo>
                  <a:pt x="1416" y="0"/>
                  <a:pt x="1825" y="408"/>
                  <a:pt x="1825" y="911"/>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32" name="Freeform 31">
            <a:extLst>
              <a:ext uri="{FF2B5EF4-FFF2-40B4-BE49-F238E27FC236}">
                <a16:creationId xmlns:a16="http://schemas.microsoft.com/office/drawing/2014/main" id="{6A797F1E-3E46-6445-B792-A1883DDCBF12}"/>
              </a:ext>
            </a:extLst>
          </p:cNvPr>
          <p:cNvSpPr>
            <a:spLocks noChangeArrowheads="1"/>
          </p:cNvSpPr>
          <p:nvPr/>
        </p:nvSpPr>
        <p:spPr bwMode="auto">
          <a:xfrm>
            <a:off x="10550859" y="3011529"/>
            <a:ext cx="499237" cy="499245"/>
          </a:xfrm>
          <a:custGeom>
            <a:avLst/>
            <a:gdLst>
              <a:gd name="connsiteX0" fmla="*/ 54258 w 998474"/>
              <a:gd name="connsiteY0" fmla="*/ 801679 h 998489"/>
              <a:gd name="connsiteX1" fmla="*/ 27128 w 998474"/>
              <a:gd name="connsiteY1" fmla="*/ 828836 h 998489"/>
              <a:gd name="connsiteX2" fmla="*/ 27128 w 998474"/>
              <a:gd name="connsiteY2" fmla="*/ 947337 h 998489"/>
              <a:gd name="connsiteX3" fmla="*/ 44392 w 998474"/>
              <a:gd name="connsiteY3" fmla="*/ 964619 h 998489"/>
              <a:gd name="connsiteX4" fmla="*/ 135644 w 998474"/>
              <a:gd name="connsiteY4" fmla="*/ 964619 h 998489"/>
              <a:gd name="connsiteX5" fmla="*/ 154142 w 998474"/>
              <a:gd name="connsiteY5" fmla="*/ 947337 h 998489"/>
              <a:gd name="connsiteX6" fmla="*/ 154142 w 998474"/>
              <a:gd name="connsiteY6" fmla="*/ 828836 h 998489"/>
              <a:gd name="connsiteX7" fmla="*/ 125780 w 998474"/>
              <a:gd name="connsiteY7" fmla="*/ 801679 h 998489"/>
              <a:gd name="connsiteX8" fmla="*/ 54258 w 998474"/>
              <a:gd name="connsiteY8" fmla="*/ 774522 h 998489"/>
              <a:gd name="connsiteX9" fmla="*/ 125780 w 998474"/>
              <a:gd name="connsiteY9" fmla="*/ 774522 h 998489"/>
              <a:gd name="connsiteX10" fmla="*/ 180038 w 998474"/>
              <a:gd name="connsiteY10" fmla="*/ 828836 h 998489"/>
              <a:gd name="connsiteX11" fmla="*/ 180038 w 998474"/>
              <a:gd name="connsiteY11" fmla="*/ 947337 h 998489"/>
              <a:gd name="connsiteX12" fmla="*/ 135644 w 998474"/>
              <a:gd name="connsiteY12" fmla="*/ 993010 h 998489"/>
              <a:gd name="connsiteX13" fmla="*/ 44392 w 998474"/>
              <a:gd name="connsiteY13" fmla="*/ 993010 h 998489"/>
              <a:gd name="connsiteX14" fmla="*/ 0 w 998474"/>
              <a:gd name="connsiteY14" fmla="*/ 947337 h 998489"/>
              <a:gd name="connsiteX15" fmla="*/ 0 w 998474"/>
              <a:gd name="connsiteY15" fmla="*/ 828836 h 998489"/>
              <a:gd name="connsiteX16" fmla="*/ 54258 w 998474"/>
              <a:gd name="connsiteY16" fmla="*/ 774522 h 998489"/>
              <a:gd name="connsiteX17" fmla="*/ 324688 w 998474"/>
              <a:gd name="connsiteY17" fmla="*/ 570045 h 998489"/>
              <a:gd name="connsiteX18" fmla="*/ 296926 w 998474"/>
              <a:gd name="connsiteY18" fmla="*/ 598775 h 998489"/>
              <a:gd name="connsiteX19" fmla="*/ 296926 w 998474"/>
              <a:gd name="connsiteY19" fmla="*/ 952269 h 998489"/>
              <a:gd name="connsiteX20" fmla="*/ 314592 w 998474"/>
              <a:gd name="connsiteY20" fmla="*/ 969757 h 998489"/>
              <a:gd name="connsiteX21" fmla="*/ 409236 w 998474"/>
              <a:gd name="connsiteY21" fmla="*/ 969757 h 998489"/>
              <a:gd name="connsiteX22" fmla="*/ 426902 w 998474"/>
              <a:gd name="connsiteY22" fmla="*/ 952269 h 998489"/>
              <a:gd name="connsiteX23" fmla="*/ 426902 w 998474"/>
              <a:gd name="connsiteY23" fmla="*/ 598775 h 998489"/>
              <a:gd name="connsiteX24" fmla="*/ 399140 w 998474"/>
              <a:gd name="connsiteY24" fmla="*/ 570045 h 998489"/>
              <a:gd name="connsiteX25" fmla="*/ 324688 w 998474"/>
              <a:gd name="connsiteY25" fmla="*/ 543814 h 998489"/>
              <a:gd name="connsiteX26" fmla="*/ 399140 w 998474"/>
              <a:gd name="connsiteY26" fmla="*/ 543814 h 998489"/>
              <a:gd name="connsiteX27" fmla="*/ 454664 w 998474"/>
              <a:gd name="connsiteY27" fmla="*/ 598775 h 998489"/>
              <a:gd name="connsiteX28" fmla="*/ 454664 w 998474"/>
              <a:gd name="connsiteY28" fmla="*/ 952269 h 998489"/>
              <a:gd name="connsiteX29" fmla="*/ 409236 w 998474"/>
              <a:gd name="connsiteY29" fmla="*/ 998486 h 998489"/>
              <a:gd name="connsiteX30" fmla="*/ 314592 w 998474"/>
              <a:gd name="connsiteY30" fmla="*/ 998486 h 998489"/>
              <a:gd name="connsiteX31" fmla="*/ 269164 w 998474"/>
              <a:gd name="connsiteY31" fmla="*/ 952269 h 998489"/>
              <a:gd name="connsiteX32" fmla="*/ 269164 w 998474"/>
              <a:gd name="connsiteY32" fmla="*/ 598775 h 998489"/>
              <a:gd name="connsiteX33" fmla="*/ 324688 w 998474"/>
              <a:gd name="connsiteY33" fmla="*/ 543814 h 998489"/>
              <a:gd name="connsiteX34" fmla="*/ 599340 w 998474"/>
              <a:gd name="connsiteY34" fmla="*/ 296477 h 998489"/>
              <a:gd name="connsiteX35" fmla="*/ 571578 w 998474"/>
              <a:gd name="connsiteY35" fmla="*/ 323792 h 998489"/>
              <a:gd name="connsiteX36" fmla="*/ 571578 w 998474"/>
              <a:gd name="connsiteY36" fmla="*/ 947064 h 998489"/>
              <a:gd name="connsiteX37" fmla="*/ 589244 w 998474"/>
              <a:gd name="connsiteY37" fmla="*/ 964446 h 998489"/>
              <a:gd name="connsiteX38" fmla="*/ 682626 w 998474"/>
              <a:gd name="connsiteY38" fmla="*/ 964446 h 998489"/>
              <a:gd name="connsiteX39" fmla="*/ 701554 w 998474"/>
              <a:gd name="connsiteY39" fmla="*/ 947064 h 998489"/>
              <a:gd name="connsiteX40" fmla="*/ 701554 w 998474"/>
              <a:gd name="connsiteY40" fmla="*/ 323792 h 998489"/>
              <a:gd name="connsiteX41" fmla="*/ 672530 w 998474"/>
              <a:gd name="connsiteY41" fmla="*/ 296477 h 998489"/>
              <a:gd name="connsiteX42" fmla="*/ 599340 w 998474"/>
              <a:gd name="connsiteY42" fmla="*/ 269162 h 998489"/>
              <a:gd name="connsiteX43" fmla="*/ 672530 w 998474"/>
              <a:gd name="connsiteY43" fmla="*/ 269162 h 998489"/>
              <a:gd name="connsiteX44" fmla="*/ 729316 w 998474"/>
              <a:gd name="connsiteY44" fmla="*/ 323792 h 998489"/>
              <a:gd name="connsiteX45" fmla="*/ 729316 w 998474"/>
              <a:gd name="connsiteY45" fmla="*/ 947064 h 998489"/>
              <a:gd name="connsiteX46" fmla="*/ 682626 w 998474"/>
              <a:gd name="connsiteY46" fmla="*/ 993003 h 998489"/>
              <a:gd name="connsiteX47" fmla="*/ 589244 w 998474"/>
              <a:gd name="connsiteY47" fmla="*/ 993003 h 998489"/>
              <a:gd name="connsiteX48" fmla="*/ 543816 w 998474"/>
              <a:gd name="connsiteY48" fmla="*/ 947064 h 998489"/>
              <a:gd name="connsiteX49" fmla="*/ 543816 w 998474"/>
              <a:gd name="connsiteY49" fmla="*/ 323792 h 998489"/>
              <a:gd name="connsiteX50" fmla="*/ 599340 w 998474"/>
              <a:gd name="connsiteY50" fmla="*/ 269162 h 998489"/>
              <a:gd name="connsiteX51" fmla="*/ 868498 w 998474"/>
              <a:gd name="connsiteY51" fmla="*/ 67092 h 998489"/>
              <a:gd name="connsiteX52" fmla="*/ 840736 w 998474"/>
              <a:gd name="connsiteY52" fmla="*/ 94486 h 998489"/>
              <a:gd name="connsiteX53" fmla="*/ 840736 w 998474"/>
              <a:gd name="connsiteY53" fmla="*/ 952417 h 998489"/>
              <a:gd name="connsiteX54" fmla="*/ 859664 w 998474"/>
              <a:gd name="connsiteY54" fmla="*/ 969850 h 998489"/>
              <a:gd name="connsiteX55" fmla="*/ 953046 w 998474"/>
              <a:gd name="connsiteY55" fmla="*/ 969850 h 998489"/>
              <a:gd name="connsiteX56" fmla="*/ 970712 w 998474"/>
              <a:gd name="connsiteY56" fmla="*/ 952417 h 998489"/>
              <a:gd name="connsiteX57" fmla="*/ 970712 w 998474"/>
              <a:gd name="connsiteY57" fmla="*/ 94486 h 998489"/>
              <a:gd name="connsiteX58" fmla="*/ 942950 w 998474"/>
              <a:gd name="connsiteY58" fmla="*/ 67092 h 998489"/>
              <a:gd name="connsiteX59" fmla="*/ 868498 w 998474"/>
              <a:gd name="connsiteY59" fmla="*/ 38453 h 998489"/>
              <a:gd name="connsiteX60" fmla="*/ 942950 w 998474"/>
              <a:gd name="connsiteY60" fmla="*/ 38453 h 998489"/>
              <a:gd name="connsiteX61" fmla="*/ 998474 w 998474"/>
              <a:gd name="connsiteY61" fmla="*/ 94486 h 998489"/>
              <a:gd name="connsiteX62" fmla="*/ 998474 w 998474"/>
              <a:gd name="connsiteY62" fmla="*/ 952417 h 998489"/>
              <a:gd name="connsiteX63" fmla="*/ 953046 w 998474"/>
              <a:gd name="connsiteY63" fmla="*/ 998489 h 998489"/>
              <a:gd name="connsiteX64" fmla="*/ 859664 w 998474"/>
              <a:gd name="connsiteY64" fmla="*/ 998489 h 998489"/>
              <a:gd name="connsiteX65" fmla="*/ 812972 w 998474"/>
              <a:gd name="connsiteY65" fmla="*/ 952417 h 998489"/>
              <a:gd name="connsiteX66" fmla="*/ 812972 w 998474"/>
              <a:gd name="connsiteY66" fmla="*/ 94486 h 998489"/>
              <a:gd name="connsiteX67" fmla="*/ 868498 w 998474"/>
              <a:gd name="connsiteY67" fmla="*/ 38453 h 998489"/>
              <a:gd name="connsiteX68" fmla="*/ 638162 w 998474"/>
              <a:gd name="connsiteY68" fmla="*/ 0 h 998489"/>
              <a:gd name="connsiteX69" fmla="*/ 715590 w 998474"/>
              <a:gd name="connsiteY69" fmla="*/ 0 h 998489"/>
              <a:gd name="connsiteX70" fmla="*/ 720586 w 998474"/>
              <a:gd name="connsiteY70" fmla="*/ 1242 h 998489"/>
              <a:gd name="connsiteX71" fmla="*/ 728078 w 998474"/>
              <a:gd name="connsiteY71" fmla="*/ 8691 h 998489"/>
              <a:gd name="connsiteX72" fmla="*/ 729328 w 998474"/>
              <a:gd name="connsiteY72" fmla="*/ 13658 h 998489"/>
              <a:gd name="connsiteX73" fmla="*/ 729328 w 998474"/>
              <a:gd name="connsiteY73" fmla="*/ 90635 h 998489"/>
              <a:gd name="connsiteX74" fmla="*/ 715590 w 998474"/>
              <a:gd name="connsiteY74" fmla="*/ 104293 h 998489"/>
              <a:gd name="connsiteX75" fmla="*/ 701852 w 998474"/>
              <a:gd name="connsiteY75" fmla="*/ 90635 h 998489"/>
              <a:gd name="connsiteX76" fmla="*/ 701852 w 998474"/>
              <a:gd name="connsiteY76" fmla="*/ 47180 h 998489"/>
              <a:gd name="connsiteX77" fmla="*/ 23728 w 998474"/>
              <a:gd name="connsiteY77" fmla="*/ 720116 h 998489"/>
              <a:gd name="connsiteX78" fmla="*/ 14986 w 998474"/>
              <a:gd name="connsiteY78" fmla="*/ 723841 h 998489"/>
              <a:gd name="connsiteX79" fmla="*/ 4994 w 998474"/>
              <a:gd name="connsiteY79" fmla="*/ 720116 h 998489"/>
              <a:gd name="connsiteX80" fmla="*/ 4994 w 998474"/>
              <a:gd name="connsiteY80" fmla="*/ 700251 h 998489"/>
              <a:gd name="connsiteX81" fmla="*/ 681870 w 998474"/>
              <a:gd name="connsiteY81" fmla="*/ 27315 h 998489"/>
              <a:gd name="connsiteX82" fmla="*/ 638162 w 998474"/>
              <a:gd name="connsiteY82" fmla="*/ 27315 h 998489"/>
              <a:gd name="connsiteX83" fmla="*/ 623174 w 998474"/>
              <a:gd name="connsiteY83" fmla="*/ 13658 h 998489"/>
              <a:gd name="connsiteX84" fmla="*/ 638162 w 998474"/>
              <a:gd name="connsiteY84" fmla="*/ 0 h 99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998474" h="998489">
                <a:moveTo>
                  <a:pt x="54258" y="801679"/>
                </a:moveTo>
                <a:cubicBezTo>
                  <a:pt x="39460" y="801679"/>
                  <a:pt x="27128" y="814023"/>
                  <a:pt x="27128" y="828836"/>
                </a:cubicBezTo>
                <a:lnTo>
                  <a:pt x="27128" y="947337"/>
                </a:lnTo>
                <a:cubicBezTo>
                  <a:pt x="27128" y="957212"/>
                  <a:pt x="34528" y="964619"/>
                  <a:pt x="44392" y="964619"/>
                </a:cubicBezTo>
                <a:lnTo>
                  <a:pt x="135644" y="964619"/>
                </a:lnTo>
                <a:cubicBezTo>
                  <a:pt x="145510" y="964619"/>
                  <a:pt x="154142" y="957212"/>
                  <a:pt x="154142" y="947337"/>
                </a:cubicBezTo>
                <a:lnTo>
                  <a:pt x="154142" y="828836"/>
                </a:lnTo>
                <a:cubicBezTo>
                  <a:pt x="154142" y="814023"/>
                  <a:pt x="141810" y="801679"/>
                  <a:pt x="125780" y="801679"/>
                </a:cubicBezTo>
                <a:close/>
                <a:moveTo>
                  <a:pt x="54258" y="774522"/>
                </a:moveTo>
                <a:lnTo>
                  <a:pt x="125780" y="774522"/>
                </a:lnTo>
                <a:cubicBezTo>
                  <a:pt x="156608" y="774522"/>
                  <a:pt x="180038" y="797976"/>
                  <a:pt x="180038" y="828836"/>
                </a:cubicBezTo>
                <a:lnTo>
                  <a:pt x="180038" y="947337"/>
                </a:lnTo>
                <a:cubicBezTo>
                  <a:pt x="180038" y="972025"/>
                  <a:pt x="161540" y="993010"/>
                  <a:pt x="135644" y="993010"/>
                </a:cubicBezTo>
                <a:lnTo>
                  <a:pt x="44392" y="993010"/>
                </a:lnTo>
                <a:cubicBezTo>
                  <a:pt x="19730" y="993010"/>
                  <a:pt x="0" y="972025"/>
                  <a:pt x="0" y="947337"/>
                </a:cubicBezTo>
                <a:lnTo>
                  <a:pt x="0" y="828836"/>
                </a:lnTo>
                <a:cubicBezTo>
                  <a:pt x="0" y="797976"/>
                  <a:pt x="24662" y="774522"/>
                  <a:pt x="54258" y="774522"/>
                </a:cubicBezTo>
                <a:close/>
                <a:moveTo>
                  <a:pt x="324688" y="570045"/>
                </a:moveTo>
                <a:cubicBezTo>
                  <a:pt x="309544" y="570045"/>
                  <a:pt x="296926" y="582536"/>
                  <a:pt x="296926" y="598775"/>
                </a:cubicBezTo>
                <a:lnTo>
                  <a:pt x="296926" y="952269"/>
                </a:lnTo>
                <a:cubicBezTo>
                  <a:pt x="296926" y="962262"/>
                  <a:pt x="305758" y="969757"/>
                  <a:pt x="314592" y="969757"/>
                </a:cubicBezTo>
                <a:lnTo>
                  <a:pt x="409236" y="969757"/>
                </a:lnTo>
                <a:cubicBezTo>
                  <a:pt x="418068" y="969757"/>
                  <a:pt x="426902" y="962262"/>
                  <a:pt x="426902" y="952269"/>
                </a:cubicBezTo>
                <a:lnTo>
                  <a:pt x="426902" y="598775"/>
                </a:lnTo>
                <a:cubicBezTo>
                  <a:pt x="426902" y="582536"/>
                  <a:pt x="414282" y="570045"/>
                  <a:pt x="399140" y="570045"/>
                </a:cubicBezTo>
                <a:close/>
                <a:moveTo>
                  <a:pt x="324688" y="543814"/>
                </a:moveTo>
                <a:lnTo>
                  <a:pt x="399140" y="543814"/>
                </a:lnTo>
                <a:cubicBezTo>
                  <a:pt x="429426" y="543814"/>
                  <a:pt x="454664" y="567547"/>
                  <a:pt x="454664" y="598775"/>
                </a:cubicBezTo>
                <a:lnTo>
                  <a:pt x="454664" y="952269"/>
                </a:lnTo>
                <a:cubicBezTo>
                  <a:pt x="454664" y="977251"/>
                  <a:pt x="433212" y="998486"/>
                  <a:pt x="409236" y="998486"/>
                </a:cubicBezTo>
                <a:lnTo>
                  <a:pt x="314592" y="998486"/>
                </a:lnTo>
                <a:cubicBezTo>
                  <a:pt x="290616" y="998486"/>
                  <a:pt x="269164" y="977251"/>
                  <a:pt x="269164" y="952269"/>
                </a:cubicBezTo>
                <a:lnTo>
                  <a:pt x="269164" y="598775"/>
                </a:lnTo>
                <a:cubicBezTo>
                  <a:pt x="269164" y="567547"/>
                  <a:pt x="294402" y="543814"/>
                  <a:pt x="324688" y="543814"/>
                </a:cubicBezTo>
                <a:close/>
                <a:moveTo>
                  <a:pt x="599340" y="296477"/>
                </a:moveTo>
                <a:cubicBezTo>
                  <a:pt x="584196" y="296477"/>
                  <a:pt x="571578" y="308893"/>
                  <a:pt x="571578" y="323792"/>
                </a:cubicBezTo>
                <a:lnTo>
                  <a:pt x="571578" y="947064"/>
                </a:lnTo>
                <a:cubicBezTo>
                  <a:pt x="571578" y="956997"/>
                  <a:pt x="579148" y="964446"/>
                  <a:pt x="589244" y="964446"/>
                </a:cubicBezTo>
                <a:lnTo>
                  <a:pt x="682626" y="964446"/>
                </a:lnTo>
                <a:cubicBezTo>
                  <a:pt x="692720" y="964446"/>
                  <a:pt x="701554" y="956997"/>
                  <a:pt x="701554" y="947064"/>
                </a:cubicBezTo>
                <a:lnTo>
                  <a:pt x="701554" y="323792"/>
                </a:lnTo>
                <a:cubicBezTo>
                  <a:pt x="701554" y="308893"/>
                  <a:pt x="688934" y="296477"/>
                  <a:pt x="672530" y="296477"/>
                </a:cubicBezTo>
                <a:close/>
                <a:moveTo>
                  <a:pt x="599340" y="269162"/>
                </a:moveTo>
                <a:lnTo>
                  <a:pt x="672530" y="269162"/>
                </a:lnTo>
                <a:cubicBezTo>
                  <a:pt x="704078" y="269162"/>
                  <a:pt x="729316" y="293994"/>
                  <a:pt x="729316" y="323792"/>
                </a:cubicBezTo>
                <a:lnTo>
                  <a:pt x="729316" y="947064"/>
                </a:lnTo>
                <a:cubicBezTo>
                  <a:pt x="729316" y="971896"/>
                  <a:pt x="709126" y="993003"/>
                  <a:pt x="682626" y="993003"/>
                </a:cubicBezTo>
                <a:lnTo>
                  <a:pt x="589244" y="993003"/>
                </a:lnTo>
                <a:cubicBezTo>
                  <a:pt x="564006" y="993003"/>
                  <a:pt x="543816" y="971896"/>
                  <a:pt x="543816" y="947064"/>
                </a:cubicBezTo>
                <a:lnTo>
                  <a:pt x="543816" y="323792"/>
                </a:lnTo>
                <a:cubicBezTo>
                  <a:pt x="543816" y="293994"/>
                  <a:pt x="569054" y="269162"/>
                  <a:pt x="599340" y="269162"/>
                </a:cubicBezTo>
                <a:close/>
                <a:moveTo>
                  <a:pt x="868498" y="67092"/>
                </a:moveTo>
                <a:cubicBezTo>
                  <a:pt x="854616" y="67092"/>
                  <a:pt x="840736" y="78299"/>
                  <a:pt x="840736" y="94486"/>
                </a:cubicBezTo>
                <a:lnTo>
                  <a:pt x="840736" y="952417"/>
                </a:lnTo>
                <a:cubicBezTo>
                  <a:pt x="840736" y="962379"/>
                  <a:pt x="849568" y="969850"/>
                  <a:pt x="859664" y="969850"/>
                </a:cubicBezTo>
                <a:lnTo>
                  <a:pt x="953046" y="969850"/>
                </a:lnTo>
                <a:cubicBezTo>
                  <a:pt x="963140" y="969850"/>
                  <a:pt x="970712" y="962379"/>
                  <a:pt x="970712" y="952417"/>
                </a:cubicBezTo>
                <a:lnTo>
                  <a:pt x="970712" y="94486"/>
                </a:lnTo>
                <a:cubicBezTo>
                  <a:pt x="970712" y="78299"/>
                  <a:pt x="958092" y="67092"/>
                  <a:pt x="942950" y="67092"/>
                </a:cubicBezTo>
                <a:close/>
                <a:moveTo>
                  <a:pt x="868498" y="38453"/>
                </a:moveTo>
                <a:lnTo>
                  <a:pt x="942950" y="38453"/>
                </a:lnTo>
                <a:cubicBezTo>
                  <a:pt x="973236" y="38453"/>
                  <a:pt x="998474" y="63357"/>
                  <a:pt x="998474" y="94486"/>
                </a:cubicBezTo>
                <a:lnTo>
                  <a:pt x="998474" y="952417"/>
                </a:lnTo>
                <a:cubicBezTo>
                  <a:pt x="998474" y="977321"/>
                  <a:pt x="977022" y="998489"/>
                  <a:pt x="953046" y="998489"/>
                </a:cubicBezTo>
                <a:lnTo>
                  <a:pt x="859664" y="998489"/>
                </a:lnTo>
                <a:cubicBezTo>
                  <a:pt x="834426" y="998489"/>
                  <a:pt x="812972" y="977321"/>
                  <a:pt x="812972" y="952417"/>
                </a:cubicBezTo>
                <a:lnTo>
                  <a:pt x="812972" y="94486"/>
                </a:lnTo>
                <a:cubicBezTo>
                  <a:pt x="812972" y="63357"/>
                  <a:pt x="838212" y="38453"/>
                  <a:pt x="868498" y="38453"/>
                </a:cubicBezTo>
                <a:close/>
                <a:moveTo>
                  <a:pt x="638162" y="0"/>
                </a:moveTo>
                <a:lnTo>
                  <a:pt x="715590" y="0"/>
                </a:lnTo>
                <a:cubicBezTo>
                  <a:pt x="716838" y="0"/>
                  <a:pt x="718088" y="1242"/>
                  <a:pt x="720586" y="1242"/>
                </a:cubicBezTo>
                <a:cubicBezTo>
                  <a:pt x="724332" y="2483"/>
                  <a:pt x="726830" y="4967"/>
                  <a:pt x="728078" y="8691"/>
                </a:cubicBezTo>
                <a:cubicBezTo>
                  <a:pt x="728078" y="11174"/>
                  <a:pt x="729328" y="12416"/>
                  <a:pt x="729328" y="13658"/>
                </a:cubicBezTo>
                <a:lnTo>
                  <a:pt x="729328" y="90635"/>
                </a:lnTo>
                <a:cubicBezTo>
                  <a:pt x="729328" y="98085"/>
                  <a:pt x="723082" y="104293"/>
                  <a:pt x="715590" y="104293"/>
                </a:cubicBezTo>
                <a:cubicBezTo>
                  <a:pt x="706848" y="104293"/>
                  <a:pt x="701852" y="98085"/>
                  <a:pt x="701852" y="90635"/>
                </a:cubicBezTo>
                <a:lnTo>
                  <a:pt x="701852" y="47180"/>
                </a:lnTo>
                <a:lnTo>
                  <a:pt x="23728" y="720116"/>
                </a:lnTo>
                <a:cubicBezTo>
                  <a:pt x="22478" y="722599"/>
                  <a:pt x="18732" y="723841"/>
                  <a:pt x="14986" y="723841"/>
                </a:cubicBezTo>
                <a:cubicBezTo>
                  <a:pt x="11238" y="723841"/>
                  <a:pt x="7492" y="722599"/>
                  <a:pt x="4994" y="720116"/>
                </a:cubicBezTo>
                <a:cubicBezTo>
                  <a:pt x="0" y="713908"/>
                  <a:pt x="0" y="705217"/>
                  <a:pt x="4994" y="700251"/>
                </a:cubicBezTo>
                <a:lnTo>
                  <a:pt x="681870" y="27315"/>
                </a:lnTo>
                <a:lnTo>
                  <a:pt x="638162" y="27315"/>
                </a:lnTo>
                <a:cubicBezTo>
                  <a:pt x="630668" y="27315"/>
                  <a:pt x="623174" y="21107"/>
                  <a:pt x="623174" y="13658"/>
                </a:cubicBezTo>
                <a:cubicBezTo>
                  <a:pt x="623174" y="6208"/>
                  <a:pt x="630668" y="0"/>
                  <a:pt x="63816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3" name="Round Same Side Corner Rectangle 32">
            <a:extLst>
              <a:ext uri="{FF2B5EF4-FFF2-40B4-BE49-F238E27FC236}">
                <a16:creationId xmlns:a16="http://schemas.microsoft.com/office/drawing/2014/main" id="{0200579B-280C-014D-9942-E298662876B1}"/>
              </a:ext>
            </a:extLst>
          </p:cNvPr>
          <p:cNvSpPr/>
          <p:nvPr/>
        </p:nvSpPr>
        <p:spPr>
          <a:xfrm rot="5400000">
            <a:off x="2726014" y="1637955"/>
            <a:ext cx="1277135" cy="4847614"/>
          </a:xfrm>
          <a:prstGeom prst="round2SameRect">
            <a:avLst>
              <a:gd name="adj1" fmla="val 50000"/>
              <a:gd name="adj2" fmla="val 0"/>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Poppins" pitchFamily="2" charset="77"/>
            </a:endParaRPr>
          </a:p>
        </p:txBody>
      </p:sp>
      <p:sp>
        <p:nvSpPr>
          <p:cNvPr id="34" name="Freeform 380">
            <a:extLst>
              <a:ext uri="{FF2B5EF4-FFF2-40B4-BE49-F238E27FC236}">
                <a16:creationId xmlns:a16="http://schemas.microsoft.com/office/drawing/2014/main" id="{027BFCA7-2112-964A-BE83-E64EAA23571A}"/>
              </a:ext>
            </a:extLst>
          </p:cNvPr>
          <p:cNvSpPr>
            <a:spLocks noChangeArrowheads="1"/>
          </p:cNvSpPr>
          <p:nvPr/>
        </p:nvSpPr>
        <p:spPr bwMode="auto">
          <a:xfrm>
            <a:off x="754011" y="3423508"/>
            <a:ext cx="186764" cy="1277135"/>
          </a:xfrm>
          <a:custGeom>
            <a:avLst/>
            <a:gdLst>
              <a:gd name="T0" fmla="*/ 300 w 301"/>
              <a:gd name="T1" fmla="*/ 2048 h 2049"/>
              <a:gd name="T2" fmla="*/ 0 w 301"/>
              <a:gd name="T3" fmla="*/ 2048 h 2049"/>
              <a:gd name="T4" fmla="*/ 0 w 301"/>
              <a:gd name="T5" fmla="*/ 0 h 2049"/>
              <a:gd name="T6" fmla="*/ 300 w 301"/>
              <a:gd name="T7" fmla="*/ 0 h 2049"/>
              <a:gd name="T8" fmla="*/ 300 w 301"/>
              <a:gd name="T9" fmla="*/ 2048 h 2049"/>
            </a:gdLst>
            <a:ahLst/>
            <a:cxnLst>
              <a:cxn ang="0">
                <a:pos x="T0" y="T1"/>
              </a:cxn>
              <a:cxn ang="0">
                <a:pos x="T2" y="T3"/>
              </a:cxn>
              <a:cxn ang="0">
                <a:pos x="T4" y="T5"/>
              </a:cxn>
              <a:cxn ang="0">
                <a:pos x="T6" y="T7"/>
              </a:cxn>
              <a:cxn ang="0">
                <a:pos x="T8" y="T9"/>
              </a:cxn>
            </a:cxnLst>
            <a:rect l="0" t="0" r="r" b="b"/>
            <a:pathLst>
              <a:path w="301" h="2049">
                <a:moveTo>
                  <a:pt x="300" y="2048"/>
                </a:moveTo>
                <a:lnTo>
                  <a:pt x="0" y="2048"/>
                </a:lnTo>
                <a:lnTo>
                  <a:pt x="0" y="0"/>
                </a:lnTo>
                <a:lnTo>
                  <a:pt x="300" y="0"/>
                </a:lnTo>
                <a:lnTo>
                  <a:pt x="300" y="2048"/>
                </a:lnTo>
              </a:path>
            </a:pathLst>
          </a:custGeom>
          <a:solidFill>
            <a:schemeClr val="accent2"/>
          </a:solidFill>
          <a:ln>
            <a:noFill/>
          </a:ln>
          <a:effectLst/>
        </p:spPr>
        <p:txBody>
          <a:bodyPr wrap="none" anchor="ctr"/>
          <a:lstStyle/>
          <a:p>
            <a:endParaRPr lang="en-US" dirty="0">
              <a:latin typeface="Poppins" pitchFamily="2" charset="77"/>
            </a:endParaRPr>
          </a:p>
        </p:txBody>
      </p:sp>
      <p:sp>
        <p:nvSpPr>
          <p:cNvPr id="35" name="Freeform 381">
            <a:extLst>
              <a:ext uri="{FF2B5EF4-FFF2-40B4-BE49-F238E27FC236}">
                <a16:creationId xmlns:a16="http://schemas.microsoft.com/office/drawing/2014/main" id="{0DFE627C-109B-A648-9F2B-74DC93EE96E3}"/>
              </a:ext>
            </a:extLst>
          </p:cNvPr>
          <p:cNvSpPr>
            <a:spLocks noChangeArrowheads="1"/>
          </p:cNvSpPr>
          <p:nvPr/>
        </p:nvSpPr>
        <p:spPr bwMode="auto">
          <a:xfrm>
            <a:off x="4582666" y="3494918"/>
            <a:ext cx="1137061" cy="1137061"/>
          </a:xfrm>
          <a:custGeom>
            <a:avLst/>
            <a:gdLst>
              <a:gd name="T0" fmla="*/ 1825 w 1826"/>
              <a:gd name="T1" fmla="*/ 912 h 1825"/>
              <a:gd name="T2" fmla="*/ 1825 w 1826"/>
              <a:gd name="T3" fmla="*/ 912 h 1825"/>
              <a:gd name="T4" fmla="*/ 913 w 1826"/>
              <a:gd name="T5" fmla="*/ 1824 h 1825"/>
              <a:gd name="T6" fmla="*/ 913 w 1826"/>
              <a:gd name="T7" fmla="*/ 1824 h 1825"/>
              <a:gd name="T8" fmla="*/ 0 w 1826"/>
              <a:gd name="T9" fmla="*/ 912 h 1825"/>
              <a:gd name="T10" fmla="*/ 0 w 1826"/>
              <a:gd name="T11" fmla="*/ 912 h 1825"/>
              <a:gd name="T12" fmla="*/ 913 w 1826"/>
              <a:gd name="T13" fmla="*/ 0 h 1825"/>
              <a:gd name="T14" fmla="*/ 913 w 1826"/>
              <a:gd name="T15" fmla="*/ 0 h 1825"/>
              <a:gd name="T16" fmla="*/ 1825 w 1826"/>
              <a:gd name="T17" fmla="*/ 912 h 1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6" h="1825">
                <a:moveTo>
                  <a:pt x="1825" y="912"/>
                </a:moveTo>
                <a:lnTo>
                  <a:pt x="1825" y="912"/>
                </a:lnTo>
                <a:cubicBezTo>
                  <a:pt x="1825" y="1416"/>
                  <a:pt x="1417" y="1824"/>
                  <a:pt x="913" y="1824"/>
                </a:cubicBezTo>
                <a:lnTo>
                  <a:pt x="913" y="1824"/>
                </a:lnTo>
                <a:cubicBezTo>
                  <a:pt x="409" y="1824"/>
                  <a:pt x="0" y="1416"/>
                  <a:pt x="0" y="912"/>
                </a:cubicBezTo>
                <a:lnTo>
                  <a:pt x="0" y="912"/>
                </a:lnTo>
                <a:cubicBezTo>
                  <a:pt x="0" y="409"/>
                  <a:pt x="409" y="0"/>
                  <a:pt x="913" y="0"/>
                </a:cubicBezTo>
                <a:lnTo>
                  <a:pt x="913" y="0"/>
                </a:lnTo>
                <a:cubicBezTo>
                  <a:pt x="1417" y="0"/>
                  <a:pt x="1825" y="409"/>
                  <a:pt x="1825" y="912"/>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36" name="Freeform 35">
            <a:extLst>
              <a:ext uri="{FF2B5EF4-FFF2-40B4-BE49-F238E27FC236}">
                <a16:creationId xmlns:a16="http://schemas.microsoft.com/office/drawing/2014/main" id="{7019C67A-B66B-5E4A-ABF9-76B56F39D952}"/>
              </a:ext>
            </a:extLst>
          </p:cNvPr>
          <p:cNvSpPr>
            <a:spLocks noChangeArrowheads="1"/>
          </p:cNvSpPr>
          <p:nvPr/>
        </p:nvSpPr>
        <p:spPr bwMode="auto">
          <a:xfrm>
            <a:off x="4901263" y="3810768"/>
            <a:ext cx="499244" cy="501988"/>
          </a:xfrm>
          <a:custGeom>
            <a:avLst/>
            <a:gdLst>
              <a:gd name="connsiteX0" fmla="*/ 742176 w 998487"/>
              <a:gd name="connsiteY0" fmla="*/ 450430 h 1003976"/>
              <a:gd name="connsiteX1" fmla="*/ 755754 w 998487"/>
              <a:gd name="connsiteY1" fmla="*/ 462914 h 1003976"/>
              <a:gd name="connsiteX2" fmla="*/ 755754 w 998487"/>
              <a:gd name="connsiteY2" fmla="*/ 490380 h 1003976"/>
              <a:gd name="connsiteX3" fmla="*/ 781676 w 998487"/>
              <a:gd name="connsiteY3" fmla="*/ 490380 h 1003976"/>
              <a:gd name="connsiteX4" fmla="*/ 795255 w 998487"/>
              <a:gd name="connsiteY4" fmla="*/ 504112 h 1003976"/>
              <a:gd name="connsiteX5" fmla="*/ 781676 w 998487"/>
              <a:gd name="connsiteY5" fmla="*/ 517845 h 1003976"/>
              <a:gd name="connsiteX6" fmla="*/ 755754 w 998487"/>
              <a:gd name="connsiteY6" fmla="*/ 517845 h 1003976"/>
              <a:gd name="connsiteX7" fmla="*/ 755754 w 998487"/>
              <a:gd name="connsiteY7" fmla="*/ 545310 h 1003976"/>
              <a:gd name="connsiteX8" fmla="*/ 742176 w 998487"/>
              <a:gd name="connsiteY8" fmla="*/ 559043 h 1003976"/>
              <a:gd name="connsiteX9" fmla="*/ 727363 w 998487"/>
              <a:gd name="connsiteY9" fmla="*/ 545310 h 1003976"/>
              <a:gd name="connsiteX10" fmla="*/ 727363 w 998487"/>
              <a:gd name="connsiteY10" fmla="*/ 517845 h 1003976"/>
              <a:gd name="connsiteX11" fmla="*/ 700206 w 998487"/>
              <a:gd name="connsiteY11" fmla="*/ 517845 h 1003976"/>
              <a:gd name="connsiteX12" fmla="*/ 686628 w 998487"/>
              <a:gd name="connsiteY12" fmla="*/ 504112 h 1003976"/>
              <a:gd name="connsiteX13" fmla="*/ 700206 w 998487"/>
              <a:gd name="connsiteY13" fmla="*/ 490380 h 1003976"/>
              <a:gd name="connsiteX14" fmla="*/ 727363 w 998487"/>
              <a:gd name="connsiteY14" fmla="*/ 490380 h 1003976"/>
              <a:gd name="connsiteX15" fmla="*/ 727363 w 998487"/>
              <a:gd name="connsiteY15" fmla="*/ 462914 h 1003976"/>
              <a:gd name="connsiteX16" fmla="*/ 742176 w 998487"/>
              <a:gd name="connsiteY16" fmla="*/ 450430 h 1003976"/>
              <a:gd name="connsiteX17" fmla="*/ 321965 w 998487"/>
              <a:gd name="connsiteY17" fmla="*/ 263667 h 1003976"/>
              <a:gd name="connsiteX18" fmla="*/ 335660 w 998487"/>
              <a:gd name="connsiteY18" fmla="*/ 277362 h 1003976"/>
              <a:gd name="connsiteX19" fmla="*/ 335660 w 998487"/>
              <a:gd name="connsiteY19" fmla="*/ 296038 h 1003976"/>
              <a:gd name="connsiteX20" fmla="*/ 353091 w 998487"/>
              <a:gd name="connsiteY20" fmla="*/ 296038 h 1003976"/>
              <a:gd name="connsiteX21" fmla="*/ 366787 w 998487"/>
              <a:gd name="connsiteY21" fmla="*/ 309734 h 1003976"/>
              <a:gd name="connsiteX22" fmla="*/ 353091 w 998487"/>
              <a:gd name="connsiteY22" fmla="*/ 323430 h 1003976"/>
              <a:gd name="connsiteX23" fmla="*/ 335660 w 998487"/>
              <a:gd name="connsiteY23" fmla="*/ 323430 h 1003976"/>
              <a:gd name="connsiteX24" fmla="*/ 335660 w 998487"/>
              <a:gd name="connsiteY24" fmla="*/ 342106 h 1003976"/>
              <a:gd name="connsiteX25" fmla="*/ 321965 w 998487"/>
              <a:gd name="connsiteY25" fmla="*/ 355802 h 1003976"/>
              <a:gd name="connsiteX26" fmla="*/ 307024 w 998487"/>
              <a:gd name="connsiteY26" fmla="*/ 342106 h 1003976"/>
              <a:gd name="connsiteX27" fmla="*/ 307024 w 998487"/>
              <a:gd name="connsiteY27" fmla="*/ 323430 h 1003976"/>
              <a:gd name="connsiteX28" fmla="*/ 288348 w 998487"/>
              <a:gd name="connsiteY28" fmla="*/ 323430 h 1003976"/>
              <a:gd name="connsiteX29" fmla="*/ 274652 w 998487"/>
              <a:gd name="connsiteY29" fmla="*/ 309734 h 1003976"/>
              <a:gd name="connsiteX30" fmla="*/ 288348 w 998487"/>
              <a:gd name="connsiteY30" fmla="*/ 296038 h 1003976"/>
              <a:gd name="connsiteX31" fmla="*/ 307024 w 998487"/>
              <a:gd name="connsiteY31" fmla="*/ 296038 h 1003976"/>
              <a:gd name="connsiteX32" fmla="*/ 307024 w 998487"/>
              <a:gd name="connsiteY32" fmla="*/ 277362 h 1003976"/>
              <a:gd name="connsiteX33" fmla="*/ 321965 w 998487"/>
              <a:gd name="connsiteY33" fmla="*/ 263667 h 1003976"/>
              <a:gd name="connsiteX34" fmla="*/ 189514 w 998487"/>
              <a:gd name="connsiteY34" fmla="*/ 263667 h 1003976"/>
              <a:gd name="connsiteX35" fmla="*/ 203252 w 998487"/>
              <a:gd name="connsiteY35" fmla="*/ 277355 h 1003976"/>
              <a:gd name="connsiteX36" fmla="*/ 203252 w 998487"/>
              <a:gd name="connsiteY36" fmla="*/ 619560 h 1003976"/>
              <a:gd name="connsiteX37" fmla="*/ 808969 w 998487"/>
              <a:gd name="connsiteY37" fmla="*/ 619560 h 1003976"/>
              <a:gd name="connsiteX38" fmla="*/ 822707 w 998487"/>
              <a:gd name="connsiteY38" fmla="*/ 633248 h 1003976"/>
              <a:gd name="connsiteX39" fmla="*/ 808969 w 998487"/>
              <a:gd name="connsiteY39" fmla="*/ 646936 h 1003976"/>
              <a:gd name="connsiteX40" fmla="*/ 189514 w 998487"/>
              <a:gd name="connsiteY40" fmla="*/ 646936 h 1003976"/>
              <a:gd name="connsiteX41" fmla="*/ 175776 w 998487"/>
              <a:gd name="connsiteY41" fmla="*/ 633248 h 1003976"/>
              <a:gd name="connsiteX42" fmla="*/ 175776 w 998487"/>
              <a:gd name="connsiteY42" fmla="*/ 277355 h 1003976"/>
              <a:gd name="connsiteX43" fmla="*/ 189514 w 998487"/>
              <a:gd name="connsiteY43" fmla="*/ 263667 h 1003976"/>
              <a:gd name="connsiteX44" fmla="*/ 648331 w 998487"/>
              <a:gd name="connsiteY44" fmla="*/ 259726 h 1003976"/>
              <a:gd name="connsiteX45" fmla="*/ 657688 w 998487"/>
              <a:gd name="connsiteY45" fmla="*/ 264392 h 1003976"/>
              <a:gd name="connsiteX46" fmla="*/ 691376 w 998487"/>
              <a:gd name="connsiteY46" fmla="*/ 296740 h 1003976"/>
              <a:gd name="connsiteX47" fmla="*/ 691376 w 998487"/>
              <a:gd name="connsiteY47" fmla="*/ 316646 h 1003976"/>
              <a:gd name="connsiteX48" fmla="*/ 681394 w 998487"/>
              <a:gd name="connsiteY48" fmla="*/ 320379 h 1003976"/>
              <a:gd name="connsiteX49" fmla="*/ 671413 w 998487"/>
              <a:gd name="connsiteY49" fmla="*/ 316646 h 1003976"/>
              <a:gd name="connsiteX50" fmla="*/ 660184 w 998487"/>
              <a:gd name="connsiteY50" fmla="*/ 305449 h 1003976"/>
              <a:gd name="connsiteX51" fmla="*/ 660184 w 998487"/>
              <a:gd name="connsiteY51" fmla="*/ 306693 h 1003976"/>
              <a:gd name="connsiteX52" fmla="*/ 431859 w 998487"/>
              <a:gd name="connsiteY52" fmla="*/ 548060 h 1003976"/>
              <a:gd name="connsiteX53" fmla="*/ 288376 w 998487"/>
              <a:gd name="connsiteY53" fmla="*/ 548060 h 1003976"/>
              <a:gd name="connsiteX54" fmla="*/ 274652 w 998487"/>
              <a:gd name="connsiteY54" fmla="*/ 534374 h 1003976"/>
              <a:gd name="connsiteX55" fmla="*/ 288376 w 998487"/>
              <a:gd name="connsiteY55" fmla="*/ 519444 h 1003976"/>
              <a:gd name="connsiteX56" fmla="*/ 431859 w 998487"/>
              <a:gd name="connsiteY56" fmla="*/ 519444 h 1003976"/>
              <a:gd name="connsiteX57" fmla="*/ 632735 w 998487"/>
              <a:gd name="connsiteY57" fmla="*/ 307937 h 1003976"/>
              <a:gd name="connsiteX58" fmla="*/ 624001 w 998487"/>
              <a:gd name="connsiteY58" fmla="*/ 316646 h 1003976"/>
              <a:gd name="connsiteX59" fmla="*/ 604038 w 998487"/>
              <a:gd name="connsiteY59" fmla="*/ 316646 h 1003976"/>
              <a:gd name="connsiteX60" fmla="*/ 604038 w 998487"/>
              <a:gd name="connsiteY60" fmla="*/ 296740 h 1003976"/>
              <a:gd name="connsiteX61" fmla="*/ 638973 w 998487"/>
              <a:gd name="connsiteY61" fmla="*/ 264392 h 1003976"/>
              <a:gd name="connsiteX62" fmla="*/ 648331 w 998487"/>
              <a:gd name="connsiteY62" fmla="*/ 259726 h 1003976"/>
              <a:gd name="connsiteX63" fmla="*/ 107203 w 998487"/>
              <a:gd name="connsiteY63" fmla="*/ 189806 h 1003976"/>
              <a:gd name="connsiteX64" fmla="*/ 107203 w 998487"/>
              <a:gd name="connsiteY64" fmla="*/ 716769 h 1003976"/>
              <a:gd name="connsiteX65" fmla="*/ 891284 w 998487"/>
              <a:gd name="connsiteY65" fmla="*/ 716769 h 1003976"/>
              <a:gd name="connsiteX66" fmla="*/ 891284 w 998487"/>
              <a:gd name="connsiteY66" fmla="*/ 189806 h 1003976"/>
              <a:gd name="connsiteX67" fmla="*/ 77286 w 998487"/>
              <a:gd name="connsiteY67" fmla="*/ 93654 h 1003976"/>
              <a:gd name="connsiteX68" fmla="*/ 42383 w 998487"/>
              <a:gd name="connsiteY68" fmla="*/ 127370 h 1003976"/>
              <a:gd name="connsiteX69" fmla="*/ 77286 w 998487"/>
              <a:gd name="connsiteY69" fmla="*/ 162334 h 1003976"/>
              <a:gd name="connsiteX70" fmla="*/ 79779 w 998487"/>
              <a:gd name="connsiteY70" fmla="*/ 162334 h 1003976"/>
              <a:gd name="connsiteX71" fmla="*/ 919955 w 998487"/>
              <a:gd name="connsiteY71" fmla="*/ 162334 h 1003976"/>
              <a:gd name="connsiteX72" fmla="*/ 922448 w 998487"/>
              <a:gd name="connsiteY72" fmla="*/ 162334 h 1003976"/>
              <a:gd name="connsiteX73" fmla="*/ 957351 w 998487"/>
              <a:gd name="connsiteY73" fmla="*/ 127370 h 1003976"/>
              <a:gd name="connsiteX74" fmla="*/ 922448 w 998487"/>
              <a:gd name="connsiteY74" fmla="*/ 93654 h 1003976"/>
              <a:gd name="connsiteX75" fmla="*/ 499867 w 998487"/>
              <a:gd name="connsiteY75" fmla="*/ 27472 h 1003976"/>
              <a:gd name="connsiteX76" fmla="*/ 464964 w 998487"/>
              <a:gd name="connsiteY76" fmla="*/ 62436 h 1003976"/>
              <a:gd name="connsiteX77" fmla="*/ 464964 w 998487"/>
              <a:gd name="connsiteY77" fmla="*/ 64934 h 1003976"/>
              <a:gd name="connsiteX78" fmla="*/ 533524 w 998487"/>
              <a:gd name="connsiteY78" fmla="*/ 64934 h 1003976"/>
              <a:gd name="connsiteX79" fmla="*/ 534770 w 998487"/>
              <a:gd name="connsiteY79" fmla="*/ 62436 h 1003976"/>
              <a:gd name="connsiteX80" fmla="*/ 499867 w 998487"/>
              <a:gd name="connsiteY80" fmla="*/ 27472 h 1003976"/>
              <a:gd name="connsiteX81" fmla="*/ 499867 w 998487"/>
              <a:gd name="connsiteY81" fmla="*/ 0 h 1003976"/>
              <a:gd name="connsiteX82" fmla="*/ 562195 w 998487"/>
              <a:gd name="connsiteY82" fmla="*/ 62436 h 1003976"/>
              <a:gd name="connsiteX83" fmla="*/ 562195 w 998487"/>
              <a:gd name="connsiteY83" fmla="*/ 64934 h 1003976"/>
              <a:gd name="connsiteX84" fmla="*/ 922448 w 998487"/>
              <a:gd name="connsiteY84" fmla="*/ 64934 h 1003976"/>
              <a:gd name="connsiteX85" fmla="*/ 984775 w 998487"/>
              <a:gd name="connsiteY85" fmla="*/ 127370 h 1003976"/>
              <a:gd name="connsiteX86" fmla="*/ 922448 w 998487"/>
              <a:gd name="connsiteY86" fmla="*/ 189806 h 1003976"/>
              <a:gd name="connsiteX87" fmla="*/ 919955 w 998487"/>
              <a:gd name="connsiteY87" fmla="*/ 189806 h 1003976"/>
              <a:gd name="connsiteX88" fmla="*/ 919955 w 998487"/>
              <a:gd name="connsiteY88" fmla="*/ 716769 h 1003976"/>
              <a:gd name="connsiteX89" fmla="*/ 984775 w 998487"/>
              <a:gd name="connsiteY89" fmla="*/ 716769 h 1003976"/>
              <a:gd name="connsiteX90" fmla="*/ 998487 w 998487"/>
              <a:gd name="connsiteY90" fmla="*/ 730505 h 1003976"/>
              <a:gd name="connsiteX91" fmla="*/ 984775 w 998487"/>
              <a:gd name="connsiteY91" fmla="*/ 744241 h 1003976"/>
              <a:gd name="connsiteX92" fmla="*/ 919955 w 998487"/>
              <a:gd name="connsiteY92" fmla="*/ 744241 h 1003976"/>
              <a:gd name="connsiteX93" fmla="*/ 654439 w 998487"/>
              <a:gd name="connsiteY93" fmla="*/ 744241 h 1003976"/>
              <a:gd name="connsiteX94" fmla="*/ 716767 w 998487"/>
              <a:gd name="connsiteY94" fmla="*/ 986494 h 1003976"/>
              <a:gd name="connsiteX95" fmla="*/ 706794 w 998487"/>
              <a:gd name="connsiteY95" fmla="*/ 1003976 h 1003976"/>
              <a:gd name="connsiteX96" fmla="*/ 701808 w 998487"/>
              <a:gd name="connsiteY96" fmla="*/ 1003976 h 1003976"/>
              <a:gd name="connsiteX97" fmla="*/ 689343 w 998487"/>
              <a:gd name="connsiteY97" fmla="*/ 993986 h 1003976"/>
              <a:gd name="connsiteX98" fmla="*/ 627015 w 998487"/>
              <a:gd name="connsiteY98" fmla="*/ 744241 h 1003976"/>
              <a:gd name="connsiteX99" fmla="*/ 363993 w 998487"/>
              <a:gd name="connsiteY99" fmla="*/ 744241 h 1003976"/>
              <a:gd name="connsiteX100" fmla="*/ 301665 w 998487"/>
              <a:gd name="connsiteY100" fmla="*/ 993986 h 1003976"/>
              <a:gd name="connsiteX101" fmla="*/ 287953 w 998487"/>
              <a:gd name="connsiteY101" fmla="*/ 1003976 h 1003976"/>
              <a:gd name="connsiteX102" fmla="*/ 285460 w 998487"/>
              <a:gd name="connsiteY102" fmla="*/ 1003976 h 1003976"/>
              <a:gd name="connsiteX103" fmla="*/ 274241 w 998487"/>
              <a:gd name="connsiteY103" fmla="*/ 986494 h 1003976"/>
              <a:gd name="connsiteX104" fmla="*/ 335322 w 998487"/>
              <a:gd name="connsiteY104" fmla="*/ 744241 h 1003976"/>
              <a:gd name="connsiteX105" fmla="*/ 79779 w 998487"/>
              <a:gd name="connsiteY105" fmla="*/ 744241 h 1003976"/>
              <a:gd name="connsiteX106" fmla="*/ 13712 w 998487"/>
              <a:gd name="connsiteY106" fmla="*/ 744241 h 1003976"/>
              <a:gd name="connsiteX107" fmla="*/ 0 w 998487"/>
              <a:gd name="connsiteY107" fmla="*/ 730505 h 1003976"/>
              <a:gd name="connsiteX108" fmla="*/ 13712 w 998487"/>
              <a:gd name="connsiteY108" fmla="*/ 716769 h 1003976"/>
              <a:gd name="connsiteX109" fmla="*/ 79779 w 998487"/>
              <a:gd name="connsiteY109" fmla="*/ 716769 h 1003976"/>
              <a:gd name="connsiteX110" fmla="*/ 79779 w 998487"/>
              <a:gd name="connsiteY110" fmla="*/ 189806 h 1003976"/>
              <a:gd name="connsiteX111" fmla="*/ 77286 w 998487"/>
              <a:gd name="connsiteY111" fmla="*/ 189806 h 1003976"/>
              <a:gd name="connsiteX112" fmla="*/ 14959 w 998487"/>
              <a:gd name="connsiteY112" fmla="*/ 127370 h 1003976"/>
              <a:gd name="connsiteX113" fmla="*/ 77286 w 998487"/>
              <a:gd name="connsiteY113" fmla="*/ 64934 h 1003976"/>
              <a:gd name="connsiteX114" fmla="*/ 437539 w 998487"/>
              <a:gd name="connsiteY114" fmla="*/ 64934 h 1003976"/>
              <a:gd name="connsiteX115" fmla="*/ 437539 w 998487"/>
              <a:gd name="connsiteY115" fmla="*/ 62436 h 1003976"/>
              <a:gd name="connsiteX116" fmla="*/ 499867 w 998487"/>
              <a:gd name="connsiteY116" fmla="*/ 0 h 1003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998487" h="1003976">
                <a:moveTo>
                  <a:pt x="742176" y="450430"/>
                </a:moveTo>
                <a:cubicBezTo>
                  <a:pt x="749582" y="450430"/>
                  <a:pt x="755754" y="455424"/>
                  <a:pt x="755754" y="462914"/>
                </a:cubicBezTo>
                <a:lnTo>
                  <a:pt x="755754" y="490380"/>
                </a:lnTo>
                <a:lnTo>
                  <a:pt x="781676" y="490380"/>
                </a:lnTo>
                <a:cubicBezTo>
                  <a:pt x="789083" y="490380"/>
                  <a:pt x="795255" y="496622"/>
                  <a:pt x="795255" y="504112"/>
                </a:cubicBezTo>
                <a:cubicBezTo>
                  <a:pt x="795255" y="512851"/>
                  <a:pt x="789083" y="517845"/>
                  <a:pt x="781676" y="517845"/>
                </a:cubicBezTo>
                <a:lnTo>
                  <a:pt x="755754" y="517845"/>
                </a:lnTo>
                <a:lnTo>
                  <a:pt x="755754" y="545310"/>
                </a:lnTo>
                <a:cubicBezTo>
                  <a:pt x="755754" y="552801"/>
                  <a:pt x="749582" y="559043"/>
                  <a:pt x="742176" y="559043"/>
                </a:cubicBezTo>
                <a:cubicBezTo>
                  <a:pt x="734769" y="559043"/>
                  <a:pt x="727363" y="552801"/>
                  <a:pt x="727363" y="545310"/>
                </a:cubicBezTo>
                <a:lnTo>
                  <a:pt x="727363" y="517845"/>
                </a:lnTo>
                <a:lnTo>
                  <a:pt x="700206" y="517845"/>
                </a:lnTo>
                <a:cubicBezTo>
                  <a:pt x="692800" y="517845"/>
                  <a:pt x="686628" y="512851"/>
                  <a:pt x="686628" y="504112"/>
                </a:cubicBezTo>
                <a:cubicBezTo>
                  <a:pt x="686628" y="496622"/>
                  <a:pt x="692800" y="490380"/>
                  <a:pt x="700206" y="490380"/>
                </a:cubicBezTo>
                <a:lnTo>
                  <a:pt x="727363" y="490380"/>
                </a:lnTo>
                <a:lnTo>
                  <a:pt x="727363" y="462914"/>
                </a:lnTo>
                <a:cubicBezTo>
                  <a:pt x="727363" y="455424"/>
                  <a:pt x="734769" y="450430"/>
                  <a:pt x="742176" y="450430"/>
                </a:cubicBezTo>
                <a:close/>
                <a:moveTo>
                  <a:pt x="321965" y="263667"/>
                </a:moveTo>
                <a:cubicBezTo>
                  <a:pt x="329435" y="263667"/>
                  <a:pt x="335660" y="268647"/>
                  <a:pt x="335660" y="277362"/>
                </a:cubicBezTo>
                <a:lnTo>
                  <a:pt x="335660" y="296038"/>
                </a:lnTo>
                <a:lnTo>
                  <a:pt x="353091" y="296038"/>
                </a:lnTo>
                <a:cubicBezTo>
                  <a:pt x="360562" y="296038"/>
                  <a:pt x="366787" y="302264"/>
                  <a:pt x="366787" y="309734"/>
                </a:cubicBezTo>
                <a:cubicBezTo>
                  <a:pt x="366787" y="317205"/>
                  <a:pt x="360562" y="323430"/>
                  <a:pt x="353091" y="323430"/>
                </a:cubicBezTo>
                <a:lnTo>
                  <a:pt x="335660" y="323430"/>
                </a:lnTo>
                <a:lnTo>
                  <a:pt x="335660" y="342106"/>
                </a:lnTo>
                <a:cubicBezTo>
                  <a:pt x="335660" y="349576"/>
                  <a:pt x="329435" y="355802"/>
                  <a:pt x="321965" y="355802"/>
                </a:cubicBezTo>
                <a:cubicBezTo>
                  <a:pt x="314494" y="355802"/>
                  <a:pt x="307024" y="349576"/>
                  <a:pt x="307024" y="342106"/>
                </a:cubicBezTo>
                <a:lnTo>
                  <a:pt x="307024" y="323430"/>
                </a:lnTo>
                <a:lnTo>
                  <a:pt x="288348" y="323430"/>
                </a:lnTo>
                <a:cubicBezTo>
                  <a:pt x="280877" y="323430"/>
                  <a:pt x="274652" y="317205"/>
                  <a:pt x="274652" y="309734"/>
                </a:cubicBezTo>
                <a:cubicBezTo>
                  <a:pt x="274652" y="302264"/>
                  <a:pt x="280877" y="296038"/>
                  <a:pt x="288348" y="296038"/>
                </a:cubicBezTo>
                <a:lnTo>
                  <a:pt x="307024" y="296038"/>
                </a:lnTo>
                <a:lnTo>
                  <a:pt x="307024" y="277362"/>
                </a:lnTo>
                <a:cubicBezTo>
                  <a:pt x="307024" y="268647"/>
                  <a:pt x="314494" y="263667"/>
                  <a:pt x="321965" y="263667"/>
                </a:cubicBezTo>
                <a:close/>
                <a:moveTo>
                  <a:pt x="189514" y="263667"/>
                </a:moveTo>
                <a:cubicBezTo>
                  <a:pt x="197007" y="263667"/>
                  <a:pt x="203252" y="268644"/>
                  <a:pt x="203252" y="277355"/>
                </a:cubicBezTo>
                <a:lnTo>
                  <a:pt x="203252" y="619560"/>
                </a:lnTo>
                <a:lnTo>
                  <a:pt x="808969" y="619560"/>
                </a:lnTo>
                <a:cubicBezTo>
                  <a:pt x="816463" y="619560"/>
                  <a:pt x="822707" y="625781"/>
                  <a:pt x="822707" y="633248"/>
                </a:cubicBezTo>
                <a:cubicBezTo>
                  <a:pt x="822707" y="641958"/>
                  <a:pt x="816463" y="646936"/>
                  <a:pt x="808969" y="646936"/>
                </a:cubicBezTo>
                <a:lnTo>
                  <a:pt x="189514" y="646936"/>
                </a:lnTo>
                <a:cubicBezTo>
                  <a:pt x="182021" y="646936"/>
                  <a:pt x="175776" y="641958"/>
                  <a:pt x="175776" y="633248"/>
                </a:cubicBezTo>
                <a:lnTo>
                  <a:pt x="175776" y="277355"/>
                </a:lnTo>
                <a:cubicBezTo>
                  <a:pt x="175776" y="268644"/>
                  <a:pt x="182021" y="263667"/>
                  <a:pt x="189514" y="263667"/>
                </a:cubicBezTo>
                <a:close/>
                <a:moveTo>
                  <a:pt x="648331" y="259726"/>
                </a:moveTo>
                <a:cubicBezTo>
                  <a:pt x="651762" y="259726"/>
                  <a:pt x="655193" y="261281"/>
                  <a:pt x="657688" y="264392"/>
                </a:cubicBezTo>
                <a:lnTo>
                  <a:pt x="691376" y="296740"/>
                </a:lnTo>
                <a:cubicBezTo>
                  <a:pt x="696366" y="302960"/>
                  <a:pt x="696366" y="311670"/>
                  <a:pt x="691376" y="316646"/>
                </a:cubicBezTo>
                <a:cubicBezTo>
                  <a:pt x="687633" y="319134"/>
                  <a:pt x="683890" y="320379"/>
                  <a:pt x="681394" y="320379"/>
                </a:cubicBezTo>
                <a:cubicBezTo>
                  <a:pt x="677651" y="320379"/>
                  <a:pt x="673908" y="319134"/>
                  <a:pt x="671413" y="316646"/>
                </a:cubicBezTo>
                <a:lnTo>
                  <a:pt x="660184" y="305449"/>
                </a:lnTo>
                <a:lnTo>
                  <a:pt x="660184" y="306693"/>
                </a:lnTo>
                <a:cubicBezTo>
                  <a:pt x="660184" y="443550"/>
                  <a:pt x="561617" y="548060"/>
                  <a:pt x="431859" y="548060"/>
                </a:cubicBezTo>
                <a:lnTo>
                  <a:pt x="288376" y="548060"/>
                </a:lnTo>
                <a:cubicBezTo>
                  <a:pt x="280890" y="548060"/>
                  <a:pt x="274652" y="541839"/>
                  <a:pt x="274652" y="534374"/>
                </a:cubicBezTo>
                <a:cubicBezTo>
                  <a:pt x="274652" y="526909"/>
                  <a:pt x="280890" y="519444"/>
                  <a:pt x="288376" y="519444"/>
                </a:cubicBezTo>
                <a:lnTo>
                  <a:pt x="431859" y="519444"/>
                </a:lnTo>
                <a:cubicBezTo>
                  <a:pt x="545398" y="519444"/>
                  <a:pt x="632735" y="428620"/>
                  <a:pt x="632735" y="307937"/>
                </a:cubicBezTo>
                <a:lnTo>
                  <a:pt x="624001" y="316646"/>
                </a:lnTo>
                <a:cubicBezTo>
                  <a:pt x="619010" y="321623"/>
                  <a:pt x="610277" y="321623"/>
                  <a:pt x="604038" y="316646"/>
                </a:cubicBezTo>
                <a:cubicBezTo>
                  <a:pt x="599048" y="311670"/>
                  <a:pt x="599048" y="302960"/>
                  <a:pt x="604038" y="296740"/>
                </a:cubicBezTo>
                <a:lnTo>
                  <a:pt x="638973" y="264392"/>
                </a:lnTo>
                <a:cubicBezTo>
                  <a:pt x="641468" y="261281"/>
                  <a:pt x="644900" y="259726"/>
                  <a:pt x="648331" y="259726"/>
                </a:cubicBezTo>
                <a:close/>
                <a:moveTo>
                  <a:pt x="107203" y="189806"/>
                </a:moveTo>
                <a:lnTo>
                  <a:pt x="107203" y="716769"/>
                </a:lnTo>
                <a:lnTo>
                  <a:pt x="891284" y="716769"/>
                </a:lnTo>
                <a:lnTo>
                  <a:pt x="891284" y="189806"/>
                </a:lnTo>
                <a:close/>
                <a:moveTo>
                  <a:pt x="77286" y="93654"/>
                </a:moveTo>
                <a:cubicBezTo>
                  <a:pt x="58588" y="93654"/>
                  <a:pt x="42383" y="108639"/>
                  <a:pt x="42383" y="127370"/>
                </a:cubicBezTo>
                <a:cubicBezTo>
                  <a:pt x="42383" y="147350"/>
                  <a:pt x="58588" y="162334"/>
                  <a:pt x="77286" y="162334"/>
                </a:cubicBezTo>
                <a:lnTo>
                  <a:pt x="79779" y="162334"/>
                </a:lnTo>
                <a:lnTo>
                  <a:pt x="919955" y="162334"/>
                </a:lnTo>
                <a:lnTo>
                  <a:pt x="922448" y="162334"/>
                </a:lnTo>
                <a:cubicBezTo>
                  <a:pt x="941146" y="162334"/>
                  <a:pt x="957351" y="147350"/>
                  <a:pt x="957351" y="127370"/>
                </a:cubicBezTo>
                <a:cubicBezTo>
                  <a:pt x="957351" y="108639"/>
                  <a:pt x="941146" y="93654"/>
                  <a:pt x="922448" y="93654"/>
                </a:cubicBezTo>
                <a:close/>
                <a:moveTo>
                  <a:pt x="499867" y="27472"/>
                </a:moveTo>
                <a:cubicBezTo>
                  <a:pt x="481169" y="27472"/>
                  <a:pt x="464964" y="43705"/>
                  <a:pt x="464964" y="62436"/>
                </a:cubicBezTo>
                <a:cubicBezTo>
                  <a:pt x="464964" y="63685"/>
                  <a:pt x="464964" y="63685"/>
                  <a:pt x="464964" y="64934"/>
                </a:cubicBezTo>
                <a:lnTo>
                  <a:pt x="533524" y="64934"/>
                </a:lnTo>
                <a:cubicBezTo>
                  <a:pt x="534770" y="63685"/>
                  <a:pt x="534770" y="63685"/>
                  <a:pt x="534770" y="62436"/>
                </a:cubicBezTo>
                <a:cubicBezTo>
                  <a:pt x="534770" y="43705"/>
                  <a:pt x="518565" y="27472"/>
                  <a:pt x="499867" y="27472"/>
                </a:cubicBezTo>
                <a:close/>
                <a:moveTo>
                  <a:pt x="499867" y="0"/>
                </a:moveTo>
                <a:cubicBezTo>
                  <a:pt x="533524" y="0"/>
                  <a:pt x="562195" y="28720"/>
                  <a:pt x="562195" y="62436"/>
                </a:cubicBezTo>
                <a:cubicBezTo>
                  <a:pt x="562195" y="63685"/>
                  <a:pt x="562195" y="63685"/>
                  <a:pt x="562195" y="64934"/>
                </a:cubicBezTo>
                <a:lnTo>
                  <a:pt x="922448" y="64934"/>
                </a:lnTo>
                <a:cubicBezTo>
                  <a:pt x="956105" y="64934"/>
                  <a:pt x="984775" y="93654"/>
                  <a:pt x="984775" y="127370"/>
                </a:cubicBezTo>
                <a:cubicBezTo>
                  <a:pt x="984775" y="162334"/>
                  <a:pt x="956105" y="189806"/>
                  <a:pt x="922448" y="189806"/>
                </a:cubicBezTo>
                <a:lnTo>
                  <a:pt x="919955" y="189806"/>
                </a:lnTo>
                <a:lnTo>
                  <a:pt x="919955" y="716769"/>
                </a:lnTo>
                <a:lnTo>
                  <a:pt x="984775" y="716769"/>
                </a:lnTo>
                <a:cubicBezTo>
                  <a:pt x="993501" y="716769"/>
                  <a:pt x="998487" y="723013"/>
                  <a:pt x="998487" y="730505"/>
                </a:cubicBezTo>
                <a:cubicBezTo>
                  <a:pt x="998487" y="737998"/>
                  <a:pt x="993501" y="744241"/>
                  <a:pt x="984775" y="744241"/>
                </a:cubicBezTo>
                <a:lnTo>
                  <a:pt x="919955" y="744241"/>
                </a:lnTo>
                <a:lnTo>
                  <a:pt x="654439" y="744241"/>
                </a:lnTo>
                <a:lnTo>
                  <a:pt x="716767" y="986494"/>
                </a:lnTo>
                <a:cubicBezTo>
                  <a:pt x="718013" y="993986"/>
                  <a:pt x="713027" y="1001479"/>
                  <a:pt x="706794" y="1003976"/>
                </a:cubicBezTo>
                <a:cubicBezTo>
                  <a:pt x="704301" y="1003976"/>
                  <a:pt x="704301" y="1003976"/>
                  <a:pt x="701808" y="1003976"/>
                </a:cubicBezTo>
                <a:cubicBezTo>
                  <a:pt x="696822" y="1003976"/>
                  <a:pt x="690589" y="1000230"/>
                  <a:pt x="689343" y="993986"/>
                </a:cubicBezTo>
                <a:lnTo>
                  <a:pt x="627015" y="744241"/>
                </a:lnTo>
                <a:lnTo>
                  <a:pt x="363993" y="744241"/>
                </a:lnTo>
                <a:lnTo>
                  <a:pt x="301665" y="993986"/>
                </a:lnTo>
                <a:cubicBezTo>
                  <a:pt x="300419" y="1000230"/>
                  <a:pt x="294186" y="1003976"/>
                  <a:pt x="287953" y="1003976"/>
                </a:cubicBezTo>
                <a:cubicBezTo>
                  <a:pt x="287953" y="1003976"/>
                  <a:pt x="286707" y="1003976"/>
                  <a:pt x="285460" y="1003976"/>
                </a:cubicBezTo>
                <a:cubicBezTo>
                  <a:pt x="277981" y="1001479"/>
                  <a:pt x="272995" y="993986"/>
                  <a:pt x="274241" y="986494"/>
                </a:cubicBezTo>
                <a:lnTo>
                  <a:pt x="335322" y="744241"/>
                </a:lnTo>
                <a:lnTo>
                  <a:pt x="79779" y="744241"/>
                </a:lnTo>
                <a:lnTo>
                  <a:pt x="13712" y="744241"/>
                </a:lnTo>
                <a:cubicBezTo>
                  <a:pt x="6233" y="744241"/>
                  <a:pt x="0" y="737998"/>
                  <a:pt x="0" y="730505"/>
                </a:cubicBezTo>
                <a:cubicBezTo>
                  <a:pt x="0" y="723013"/>
                  <a:pt x="6233" y="716769"/>
                  <a:pt x="13712" y="716769"/>
                </a:cubicBezTo>
                <a:lnTo>
                  <a:pt x="79779" y="716769"/>
                </a:lnTo>
                <a:lnTo>
                  <a:pt x="79779" y="189806"/>
                </a:lnTo>
                <a:lnTo>
                  <a:pt x="77286" y="189806"/>
                </a:lnTo>
                <a:cubicBezTo>
                  <a:pt x="43629" y="189806"/>
                  <a:pt x="14959" y="162334"/>
                  <a:pt x="14959" y="127370"/>
                </a:cubicBezTo>
                <a:cubicBezTo>
                  <a:pt x="14959" y="93654"/>
                  <a:pt x="43629" y="64934"/>
                  <a:pt x="77286" y="64934"/>
                </a:cubicBezTo>
                <a:lnTo>
                  <a:pt x="437539" y="64934"/>
                </a:lnTo>
                <a:cubicBezTo>
                  <a:pt x="437539" y="63685"/>
                  <a:pt x="437539" y="63685"/>
                  <a:pt x="437539" y="62436"/>
                </a:cubicBezTo>
                <a:cubicBezTo>
                  <a:pt x="437539" y="28720"/>
                  <a:pt x="464964" y="0"/>
                  <a:pt x="499867"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3DA6B5E1-D5BC-4E4B-8397-90E1917D3B89}"/>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2AE2527B-5B9E-AE4D-9B99-53D2E9E7CB4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C9776041-FAEF-A244-9A19-721981BD5B36}"/>
              </a:ext>
            </a:extLst>
          </p:cNvPr>
          <p:cNvSpPr txBox="1"/>
          <p:nvPr/>
        </p:nvSpPr>
        <p:spPr>
          <a:xfrm>
            <a:off x="1250181" y="1977064"/>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90F7E32A-874C-D345-BF3B-D651204B5CC1}"/>
              </a:ext>
            </a:extLst>
          </p:cNvPr>
          <p:cNvSpPr txBox="1"/>
          <p:nvPr/>
        </p:nvSpPr>
        <p:spPr>
          <a:xfrm>
            <a:off x="1250181" y="2346045"/>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281AE26D-D6F2-2D41-BB3F-FBECDBC83243}"/>
              </a:ext>
            </a:extLst>
          </p:cNvPr>
          <p:cNvSpPr txBox="1"/>
          <p:nvPr/>
        </p:nvSpPr>
        <p:spPr>
          <a:xfrm>
            <a:off x="1250181" y="3588556"/>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E77988A4-C5BD-6E4B-AD4C-B2C227BE6875}"/>
              </a:ext>
            </a:extLst>
          </p:cNvPr>
          <p:cNvSpPr txBox="1"/>
          <p:nvPr/>
        </p:nvSpPr>
        <p:spPr>
          <a:xfrm>
            <a:off x="1250181" y="3957537"/>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487FCDAB-B154-774B-923A-4808D283E15A}"/>
              </a:ext>
            </a:extLst>
          </p:cNvPr>
          <p:cNvSpPr txBox="1"/>
          <p:nvPr/>
        </p:nvSpPr>
        <p:spPr>
          <a:xfrm>
            <a:off x="1250181" y="5201165"/>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ANALYZE</a:t>
            </a:r>
          </a:p>
        </p:txBody>
      </p:sp>
      <p:sp>
        <p:nvSpPr>
          <p:cNvPr id="11" name="TextBox 10">
            <a:extLst>
              <a:ext uri="{FF2B5EF4-FFF2-40B4-BE49-F238E27FC236}">
                <a16:creationId xmlns:a16="http://schemas.microsoft.com/office/drawing/2014/main" id="{4B1F9A16-C429-8D47-982D-77DAC4C8339F}"/>
              </a:ext>
            </a:extLst>
          </p:cNvPr>
          <p:cNvSpPr txBox="1"/>
          <p:nvPr/>
        </p:nvSpPr>
        <p:spPr>
          <a:xfrm>
            <a:off x="1250181" y="5570146"/>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62DB8B43-34F7-0C4D-9EF9-D932D262D94A}"/>
              </a:ext>
            </a:extLst>
          </p:cNvPr>
          <p:cNvSpPr txBox="1"/>
          <p:nvPr/>
        </p:nvSpPr>
        <p:spPr>
          <a:xfrm>
            <a:off x="6820028" y="2797001"/>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IMPROVE</a:t>
            </a:r>
          </a:p>
        </p:txBody>
      </p:sp>
      <p:sp>
        <p:nvSpPr>
          <p:cNvPr id="13" name="TextBox 12">
            <a:extLst>
              <a:ext uri="{FF2B5EF4-FFF2-40B4-BE49-F238E27FC236}">
                <a16:creationId xmlns:a16="http://schemas.microsoft.com/office/drawing/2014/main" id="{AFE7BFF9-36F2-E448-8DBD-D85AB48E509C}"/>
              </a:ext>
            </a:extLst>
          </p:cNvPr>
          <p:cNvSpPr txBox="1"/>
          <p:nvPr/>
        </p:nvSpPr>
        <p:spPr>
          <a:xfrm>
            <a:off x="6820028" y="3165982"/>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2464509E-8CE7-FF4A-9F39-10216C61C338}"/>
              </a:ext>
            </a:extLst>
          </p:cNvPr>
          <p:cNvSpPr txBox="1"/>
          <p:nvPr/>
        </p:nvSpPr>
        <p:spPr>
          <a:xfrm>
            <a:off x="6820028" y="4372688"/>
            <a:ext cx="2886530" cy="353943"/>
          </a:xfrm>
          <a:prstGeom prst="rect">
            <a:avLst/>
          </a:prstGeom>
          <a:noFill/>
        </p:spPr>
        <p:txBody>
          <a:bodyPr wrap="square" rtlCol="0" anchor="b">
            <a:spAutoFit/>
          </a:bodyPr>
          <a:lstStyle/>
          <a:p>
            <a:r>
              <a:rPr lang="en-US" sz="1700" b="1" spc="-15" dirty="0">
                <a:solidFill>
                  <a:schemeClr val="tx2"/>
                </a:solidFill>
                <a:latin typeface="Poppins" pitchFamily="2" charset="77"/>
                <a:cs typeface="Poppins" pitchFamily="2" charset="77"/>
              </a:rPr>
              <a:t>CONTROL</a:t>
            </a:r>
          </a:p>
        </p:txBody>
      </p:sp>
      <p:sp>
        <p:nvSpPr>
          <p:cNvPr id="15" name="TextBox 14">
            <a:extLst>
              <a:ext uri="{FF2B5EF4-FFF2-40B4-BE49-F238E27FC236}">
                <a16:creationId xmlns:a16="http://schemas.microsoft.com/office/drawing/2014/main" id="{E6DEC93E-B818-5648-B184-C405C8199C52}"/>
              </a:ext>
            </a:extLst>
          </p:cNvPr>
          <p:cNvSpPr txBox="1"/>
          <p:nvPr/>
        </p:nvSpPr>
        <p:spPr>
          <a:xfrm>
            <a:off x="6820028" y="4741669"/>
            <a:ext cx="2886531" cy="770211"/>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1595088078"/>
      </p:ext>
    </p:extLst>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69">
            <a:extLst>
              <a:ext uri="{FF2B5EF4-FFF2-40B4-BE49-F238E27FC236}">
                <a16:creationId xmlns:a16="http://schemas.microsoft.com/office/drawing/2014/main" id="{C92B75EA-079F-B346-A74D-3D08315D8F2B}"/>
              </a:ext>
            </a:extLst>
          </p:cNvPr>
          <p:cNvSpPr>
            <a:spLocks noChangeArrowheads="1"/>
          </p:cNvSpPr>
          <p:nvPr/>
        </p:nvSpPr>
        <p:spPr bwMode="auto">
          <a:xfrm>
            <a:off x="3484056" y="2481452"/>
            <a:ext cx="1746789" cy="1796226"/>
          </a:xfrm>
          <a:custGeom>
            <a:avLst/>
            <a:gdLst>
              <a:gd name="T0" fmla="*/ 2525 w 2804"/>
              <a:gd name="T1" fmla="*/ 2022 h 2884"/>
              <a:gd name="T2" fmla="*/ 2525 w 2804"/>
              <a:gd name="T3" fmla="*/ 2022 h 2884"/>
              <a:gd name="T4" fmla="*/ 2525 w 2804"/>
              <a:gd name="T5" fmla="*/ 2022 h 2884"/>
              <a:gd name="T6" fmla="*/ 935 w 2804"/>
              <a:gd name="T7" fmla="*/ 2605 h 2884"/>
              <a:gd name="T8" fmla="*/ 0 w 2804"/>
              <a:gd name="T9" fmla="*/ 2172 h 2884"/>
              <a:gd name="T10" fmla="*/ 1007 w 2804"/>
              <a:gd name="T11" fmla="*/ 0 h 2884"/>
              <a:gd name="T12" fmla="*/ 1942 w 2804"/>
              <a:gd name="T13" fmla="*/ 433 h 2884"/>
              <a:gd name="T14" fmla="*/ 1942 w 2804"/>
              <a:gd name="T15" fmla="*/ 433 h 2884"/>
              <a:gd name="T16" fmla="*/ 2525 w 2804"/>
              <a:gd name="T17" fmla="*/ 2022 h 2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4" h="2884">
                <a:moveTo>
                  <a:pt x="2525" y="2022"/>
                </a:moveTo>
                <a:lnTo>
                  <a:pt x="2525" y="2022"/>
                </a:lnTo>
                <a:lnTo>
                  <a:pt x="2525" y="2022"/>
                </a:lnTo>
                <a:cubicBezTo>
                  <a:pt x="2247" y="2622"/>
                  <a:pt x="1535" y="2883"/>
                  <a:pt x="935" y="2605"/>
                </a:cubicBezTo>
                <a:lnTo>
                  <a:pt x="0" y="2172"/>
                </a:lnTo>
                <a:lnTo>
                  <a:pt x="1007" y="0"/>
                </a:lnTo>
                <a:lnTo>
                  <a:pt x="1942" y="433"/>
                </a:lnTo>
                <a:lnTo>
                  <a:pt x="1942" y="433"/>
                </a:lnTo>
                <a:cubicBezTo>
                  <a:pt x="2542" y="711"/>
                  <a:pt x="2803" y="1423"/>
                  <a:pt x="2525" y="2022"/>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2" name="Freeform 70">
            <a:extLst>
              <a:ext uri="{FF2B5EF4-FFF2-40B4-BE49-F238E27FC236}">
                <a16:creationId xmlns:a16="http://schemas.microsoft.com/office/drawing/2014/main" id="{2543B65D-E77F-184C-BE31-DFF93D867C80}"/>
              </a:ext>
            </a:extLst>
          </p:cNvPr>
          <p:cNvSpPr>
            <a:spLocks noChangeArrowheads="1"/>
          </p:cNvSpPr>
          <p:nvPr/>
        </p:nvSpPr>
        <p:spPr bwMode="auto">
          <a:xfrm>
            <a:off x="4670554" y="3286182"/>
            <a:ext cx="1024453" cy="1024454"/>
          </a:xfrm>
          <a:custGeom>
            <a:avLst/>
            <a:gdLst>
              <a:gd name="T0" fmla="*/ 1126 w 1647"/>
              <a:gd name="T1" fmla="*/ 168 h 1645"/>
              <a:gd name="T2" fmla="*/ 1126 w 1647"/>
              <a:gd name="T3" fmla="*/ 168 h 1645"/>
              <a:gd name="T4" fmla="*/ 1478 w 1647"/>
              <a:gd name="T5" fmla="*/ 1125 h 1645"/>
              <a:gd name="T6" fmla="*/ 1478 w 1647"/>
              <a:gd name="T7" fmla="*/ 1125 h 1645"/>
              <a:gd name="T8" fmla="*/ 520 w 1647"/>
              <a:gd name="T9" fmla="*/ 1477 h 1645"/>
              <a:gd name="T10" fmla="*/ 520 w 1647"/>
              <a:gd name="T11" fmla="*/ 1477 h 1645"/>
              <a:gd name="T12" fmla="*/ 168 w 1647"/>
              <a:gd name="T13" fmla="*/ 519 h 1645"/>
              <a:gd name="T14" fmla="*/ 168 w 1647"/>
              <a:gd name="T15" fmla="*/ 519 h 1645"/>
              <a:gd name="T16" fmla="*/ 1126 w 1647"/>
              <a:gd name="T17" fmla="*/ 168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7" h="1645">
                <a:moveTo>
                  <a:pt x="1126" y="168"/>
                </a:moveTo>
                <a:lnTo>
                  <a:pt x="1126" y="168"/>
                </a:lnTo>
                <a:cubicBezTo>
                  <a:pt x="1488" y="334"/>
                  <a:pt x="1646" y="764"/>
                  <a:pt x="1478" y="1125"/>
                </a:cubicBezTo>
                <a:lnTo>
                  <a:pt x="1478" y="1125"/>
                </a:lnTo>
                <a:cubicBezTo>
                  <a:pt x="1310" y="1487"/>
                  <a:pt x="881" y="1644"/>
                  <a:pt x="520" y="1477"/>
                </a:cubicBezTo>
                <a:lnTo>
                  <a:pt x="520" y="1477"/>
                </a:lnTo>
                <a:cubicBezTo>
                  <a:pt x="158" y="1309"/>
                  <a:pt x="0" y="881"/>
                  <a:pt x="168" y="519"/>
                </a:cubicBezTo>
                <a:lnTo>
                  <a:pt x="168" y="519"/>
                </a:lnTo>
                <a:cubicBezTo>
                  <a:pt x="336" y="158"/>
                  <a:pt x="765" y="0"/>
                  <a:pt x="1126" y="168"/>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3" name="Freeform 71">
            <a:extLst>
              <a:ext uri="{FF2B5EF4-FFF2-40B4-BE49-F238E27FC236}">
                <a16:creationId xmlns:a16="http://schemas.microsoft.com/office/drawing/2014/main" id="{91D929C6-59A2-2E4B-8A43-177BFCB164E1}"/>
              </a:ext>
            </a:extLst>
          </p:cNvPr>
          <p:cNvSpPr>
            <a:spLocks noChangeArrowheads="1"/>
          </p:cNvSpPr>
          <p:nvPr/>
        </p:nvSpPr>
        <p:spPr bwMode="auto">
          <a:xfrm>
            <a:off x="4733723" y="3349353"/>
            <a:ext cx="898114" cy="898112"/>
          </a:xfrm>
          <a:custGeom>
            <a:avLst/>
            <a:gdLst>
              <a:gd name="T0" fmla="*/ 985 w 1441"/>
              <a:gd name="T1" fmla="*/ 146 h 1441"/>
              <a:gd name="T2" fmla="*/ 985 w 1441"/>
              <a:gd name="T3" fmla="*/ 146 h 1441"/>
              <a:gd name="T4" fmla="*/ 1293 w 1441"/>
              <a:gd name="T5" fmla="*/ 986 h 1441"/>
              <a:gd name="T6" fmla="*/ 1293 w 1441"/>
              <a:gd name="T7" fmla="*/ 986 h 1441"/>
              <a:gd name="T8" fmla="*/ 454 w 1441"/>
              <a:gd name="T9" fmla="*/ 1294 h 1441"/>
              <a:gd name="T10" fmla="*/ 454 w 1441"/>
              <a:gd name="T11" fmla="*/ 1294 h 1441"/>
              <a:gd name="T12" fmla="*/ 146 w 1441"/>
              <a:gd name="T13" fmla="*/ 455 h 1441"/>
              <a:gd name="T14" fmla="*/ 146 w 1441"/>
              <a:gd name="T15" fmla="*/ 455 h 1441"/>
              <a:gd name="T16" fmla="*/ 985 w 1441"/>
              <a:gd name="T17" fmla="*/ 146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1" h="1441">
                <a:moveTo>
                  <a:pt x="985" y="146"/>
                </a:moveTo>
                <a:lnTo>
                  <a:pt x="985" y="146"/>
                </a:lnTo>
                <a:cubicBezTo>
                  <a:pt x="1302" y="293"/>
                  <a:pt x="1440" y="669"/>
                  <a:pt x="1293" y="986"/>
                </a:cubicBezTo>
                <a:lnTo>
                  <a:pt x="1293" y="986"/>
                </a:lnTo>
                <a:cubicBezTo>
                  <a:pt x="1147" y="1303"/>
                  <a:pt x="771" y="1440"/>
                  <a:pt x="454" y="1294"/>
                </a:cubicBezTo>
                <a:lnTo>
                  <a:pt x="454" y="1294"/>
                </a:lnTo>
                <a:cubicBezTo>
                  <a:pt x="138" y="1147"/>
                  <a:pt x="0" y="771"/>
                  <a:pt x="146" y="455"/>
                </a:cubicBezTo>
                <a:lnTo>
                  <a:pt x="146" y="455"/>
                </a:lnTo>
                <a:cubicBezTo>
                  <a:pt x="293" y="138"/>
                  <a:pt x="669" y="0"/>
                  <a:pt x="985" y="146"/>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4" name="Freeform 72">
            <a:extLst>
              <a:ext uri="{FF2B5EF4-FFF2-40B4-BE49-F238E27FC236}">
                <a16:creationId xmlns:a16="http://schemas.microsoft.com/office/drawing/2014/main" id="{CC1AAC5C-E843-0E44-BB1B-6C1CFE049D82}"/>
              </a:ext>
            </a:extLst>
          </p:cNvPr>
          <p:cNvSpPr>
            <a:spLocks noChangeArrowheads="1"/>
          </p:cNvSpPr>
          <p:nvPr/>
        </p:nvSpPr>
        <p:spPr bwMode="auto">
          <a:xfrm>
            <a:off x="5351691" y="1690453"/>
            <a:ext cx="1494109" cy="1389741"/>
          </a:xfrm>
          <a:custGeom>
            <a:avLst/>
            <a:gdLst>
              <a:gd name="T0" fmla="*/ 1196 w 2397"/>
              <a:gd name="T1" fmla="*/ 2229 h 2232"/>
              <a:gd name="T2" fmla="*/ 1196 w 2397"/>
              <a:gd name="T3" fmla="*/ 2229 h 2232"/>
              <a:gd name="T4" fmla="*/ 1196 w 2397"/>
              <a:gd name="T5" fmla="*/ 2229 h 2232"/>
              <a:gd name="T6" fmla="*/ 0 w 2397"/>
              <a:gd name="T7" fmla="*/ 1031 h 2232"/>
              <a:gd name="T8" fmla="*/ 2 w 2397"/>
              <a:gd name="T9" fmla="*/ 0 h 2232"/>
              <a:gd name="T10" fmla="*/ 2396 w 2397"/>
              <a:gd name="T11" fmla="*/ 4 h 2232"/>
              <a:gd name="T12" fmla="*/ 2394 w 2397"/>
              <a:gd name="T13" fmla="*/ 1034 h 2232"/>
              <a:gd name="T14" fmla="*/ 2394 w 2397"/>
              <a:gd name="T15" fmla="*/ 1034 h 2232"/>
              <a:gd name="T16" fmla="*/ 1196 w 2397"/>
              <a:gd name="T17" fmla="*/ 2229 h 2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97" h="2232">
                <a:moveTo>
                  <a:pt x="1196" y="2229"/>
                </a:moveTo>
                <a:lnTo>
                  <a:pt x="1196" y="2229"/>
                </a:lnTo>
                <a:lnTo>
                  <a:pt x="1196" y="2229"/>
                </a:lnTo>
                <a:cubicBezTo>
                  <a:pt x="535" y="2229"/>
                  <a:pt x="0" y="1692"/>
                  <a:pt x="0" y="1031"/>
                </a:cubicBezTo>
                <a:lnTo>
                  <a:pt x="2" y="0"/>
                </a:lnTo>
                <a:lnTo>
                  <a:pt x="2396" y="4"/>
                </a:lnTo>
                <a:lnTo>
                  <a:pt x="2394" y="1034"/>
                </a:lnTo>
                <a:lnTo>
                  <a:pt x="2394" y="1034"/>
                </a:lnTo>
                <a:cubicBezTo>
                  <a:pt x="2393" y="1696"/>
                  <a:pt x="1856" y="2231"/>
                  <a:pt x="1196" y="2229"/>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5" name="Freeform 73">
            <a:extLst>
              <a:ext uri="{FF2B5EF4-FFF2-40B4-BE49-F238E27FC236}">
                <a16:creationId xmlns:a16="http://schemas.microsoft.com/office/drawing/2014/main" id="{015B802D-F629-C848-8A51-DAE779972EC1}"/>
              </a:ext>
            </a:extLst>
          </p:cNvPr>
          <p:cNvSpPr>
            <a:spLocks noChangeArrowheads="1"/>
          </p:cNvSpPr>
          <p:nvPr/>
        </p:nvSpPr>
        <p:spPr bwMode="auto">
          <a:xfrm>
            <a:off x="5645569" y="2767090"/>
            <a:ext cx="900860" cy="900860"/>
          </a:xfrm>
          <a:custGeom>
            <a:avLst/>
            <a:gdLst>
              <a:gd name="T0" fmla="*/ 1444 w 1445"/>
              <a:gd name="T1" fmla="*/ 723 h 1445"/>
              <a:gd name="T2" fmla="*/ 1444 w 1445"/>
              <a:gd name="T3" fmla="*/ 723 h 1445"/>
              <a:gd name="T4" fmla="*/ 722 w 1445"/>
              <a:gd name="T5" fmla="*/ 1443 h 1445"/>
              <a:gd name="T6" fmla="*/ 722 w 1445"/>
              <a:gd name="T7" fmla="*/ 1443 h 1445"/>
              <a:gd name="T8" fmla="*/ 1 w 1445"/>
              <a:gd name="T9" fmla="*/ 721 h 1445"/>
              <a:gd name="T10" fmla="*/ 1 w 1445"/>
              <a:gd name="T11" fmla="*/ 721 h 1445"/>
              <a:gd name="T12" fmla="*/ 723 w 1445"/>
              <a:gd name="T13" fmla="*/ 0 h 1445"/>
              <a:gd name="T14" fmla="*/ 723 w 1445"/>
              <a:gd name="T15" fmla="*/ 0 h 1445"/>
              <a:gd name="T16" fmla="*/ 1444 w 1445"/>
              <a:gd name="T17" fmla="*/ 723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5" h="1445">
                <a:moveTo>
                  <a:pt x="1444" y="723"/>
                </a:moveTo>
                <a:lnTo>
                  <a:pt x="1444" y="723"/>
                </a:lnTo>
                <a:cubicBezTo>
                  <a:pt x="1443" y="1121"/>
                  <a:pt x="1119" y="1444"/>
                  <a:pt x="722" y="1443"/>
                </a:cubicBezTo>
                <a:lnTo>
                  <a:pt x="722" y="1443"/>
                </a:lnTo>
                <a:cubicBezTo>
                  <a:pt x="323" y="1442"/>
                  <a:pt x="0" y="1119"/>
                  <a:pt x="1" y="721"/>
                </a:cubicBezTo>
                <a:lnTo>
                  <a:pt x="1" y="721"/>
                </a:lnTo>
                <a:cubicBezTo>
                  <a:pt x="1" y="322"/>
                  <a:pt x="325" y="0"/>
                  <a:pt x="723" y="0"/>
                </a:cubicBezTo>
                <a:lnTo>
                  <a:pt x="723" y="0"/>
                </a:lnTo>
                <a:cubicBezTo>
                  <a:pt x="1121" y="1"/>
                  <a:pt x="1444" y="325"/>
                  <a:pt x="1444" y="723"/>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6" name="Freeform 74">
            <a:extLst>
              <a:ext uri="{FF2B5EF4-FFF2-40B4-BE49-F238E27FC236}">
                <a16:creationId xmlns:a16="http://schemas.microsoft.com/office/drawing/2014/main" id="{50B7012C-3FD1-A94A-BF66-0DCB842D689A}"/>
              </a:ext>
            </a:extLst>
          </p:cNvPr>
          <p:cNvSpPr>
            <a:spLocks noChangeArrowheads="1"/>
          </p:cNvSpPr>
          <p:nvPr/>
        </p:nvSpPr>
        <p:spPr bwMode="auto">
          <a:xfrm>
            <a:off x="5703246" y="2822020"/>
            <a:ext cx="788252" cy="788252"/>
          </a:xfrm>
          <a:custGeom>
            <a:avLst/>
            <a:gdLst>
              <a:gd name="T0" fmla="*/ 1264 w 1265"/>
              <a:gd name="T1" fmla="*/ 633 h 1265"/>
              <a:gd name="T2" fmla="*/ 1264 w 1265"/>
              <a:gd name="T3" fmla="*/ 633 h 1265"/>
              <a:gd name="T4" fmla="*/ 632 w 1265"/>
              <a:gd name="T5" fmla="*/ 1263 h 1265"/>
              <a:gd name="T6" fmla="*/ 632 w 1265"/>
              <a:gd name="T7" fmla="*/ 1263 h 1265"/>
              <a:gd name="T8" fmla="*/ 1 w 1265"/>
              <a:gd name="T9" fmla="*/ 631 h 1265"/>
              <a:gd name="T10" fmla="*/ 1 w 1265"/>
              <a:gd name="T11" fmla="*/ 631 h 1265"/>
              <a:gd name="T12" fmla="*/ 633 w 1265"/>
              <a:gd name="T13" fmla="*/ 0 h 1265"/>
              <a:gd name="T14" fmla="*/ 633 w 1265"/>
              <a:gd name="T15" fmla="*/ 0 h 1265"/>
              <a:gd name="T16" fmla="*/ 1264 w 1265"/>
              <a:gd name="T17" fmla="*/ 633 h 1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65" h="1265">
                <a:moveTo>
                  <a:pt x="1264" y="633"/>
                </a:moveTo>
                <a:lnTo>
                  <a:pt x="1264" y="633"/>
                </a:lnTo>
                <a:cubicBezTo>
                  <a:pt x="1263" y="982"/>
                  <a:pt x="980" y="1264"/>
                  <a:pt x="632" y="1263"/>
                </a:cubicBezTo>
                <a:lnTo>
                  <a:pt x="632" y="1263"/>
                </a:lnTo>
                <a:cubicBezTo>
                  <a:pt x="282" y="1263"/>
                  <a:pt x="0" y="979"/>
                  <a:pt x="1" y="631"/>
                </a:cubicBezTo>
                <a:lnTo>
                  <a:pt x="1" y="631"/>
                </a:lnTo>
                <a:cubicBezTo>
                  <a:pt x="1" y="282"/>
                  <a:pt x="284" y="0"/>
                  <a:pt x="633" y="0"/>
                </a:cubicBezTo>
                <a:lnTo>
                  <a:pt x="633" y="0"/>
                </a:lnTo>
                <a:cubicBezTo>
                  <a:pt x="982" y="1"/>
                  <a:pt x="1264" y="284"/>
                  <a:pt x="1264" y="633"/>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7" name="Freeform 75">
            <a:extLst>
              <a:ext uri="{FF2B5EF4-FFF2-40B4-BE49-F238E27FC236}">
                <a16:creationId xmlns:a16="http://schemas.microsoft.com/office/drawing/2014/main" id="{B090DF3C-8B16-8849-BFAD-EF0D95D0E69F}"/>
              </a:ext>
            </a:extLst>
          </p:cNvPr>
          <p:cNvSpPr>
            <a:spLocks noChangeArrowheads="1"/>
          </p:cNvSpPr>
          <p:nvPr/>
        </p:nvSpPr>
        <p:spPr bwMode="auto">
          <a:xfrm>
            <a:off x="6963901" y="2486945"/>
            <a:ext cx="1744043" cy="1796226"/>
          </a:xfrm>
          <a:custGeom>
            <a:avLst/>
            <a:gdLst>
              <a:gd name="T0" fmla="*/ 276 w 2801"/>
              <a:gd name="T1" fmla="*/ 2017 h 2883"/>
              <a:gd name="T2" fmla="*/ 276 w 2801"/>
              <a:gd name="T3" fmla="*/ 2017 h 2883"/>
              <a:gd name="T4" fmla="*/ 276 w 2801"/>
              <a:gd name="T5" fmla="*/ 2017 h 2883"/>
              <a:gd name="T6" fmla="*/ 864 w 2801"/>
              <a:gd name="T7" fmla="*/ 430 h 2883"/>
              <a:gd name="T8" fmla="*/ 1800 w 2801"/>
              <a:gd name="T9" fmla="*/ 0 h 2883"/>
              <a:gd name="T10" fmla="*/ 2800 w 2801"/>
              <a:gd name="T11" fmla="*/ 2175 h 2883"/>
              <a:gd name="T12" fmla="*/ 1864 w 2801"/>
              <a:gd name="T13" fmla="*/ 2605 h 2883"/>
              <a:gd name="T14" fmla="*/ 1864 w 2801"/>
              <a:gd name="T15" fmla="*/ 2605 h 2883"/>
              <a:gd name="T16" fmla="*/ 276 w 2801"/>
              <a:gd name="T17" fmla="*/ 2017 h 2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01" h="2883">
                <a:moveTo>
                  <a:pt x="276" y="2017"/>
                </a:moveTo>
                <a:lnTo>
                  <a:pt x="276" y="2017"/>
                </a:lnTo>
                <a:lnTo>
                  <a:pt x="276" y="2017"/>
                </a:lnTo>
                <a:cubicBezTo>
                  <a:pt x="0" y="1417"/>
                  <a:pt x="263" y="706"/>
                  <a:pt x="864" y="430"/>
                </a:cubicBezTo>
                <a:lnTo>
                  <a:pt x="1800" y="0"/>
                </a:lnTo>
                <a:lnTo>
                  <a:pt x="2800" y="2175"/>
                </a:lnTo>
                <a:lnTo>
                  <a:pt x="1864" y="2605"/>
                </a:lnTo>
                <a:lnTo>
                  <a:pt x="1864" y="2605"/>
                </a:lnTo>
                <a:cubicBezTo>
                  <a:pt x="1263" y="2882"/>
                  <a:pt x="552" y="2618"/>
                  <a:pt x="276" y="2017"/>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8" name="Freeform 76">
            <a:extLst>
              <a:ext uri="{FF2B5EF4-FFF2-40B4-BE49-F238E27FC236}">
                <a16:creationId xmlns:a16="http://schemas.microsoft.com/office/drawing/2014/main" id="{D38615EA-84EF-4948-8F70-4190D982C699}"/>
              </a:ext>
            </a:extLst>
          </p:cNvPr>
          <p:cNvSpPr>
            <a:spLocks noChangeArrowheads="1"/>
          </p:cNvSpPr>
          <p:nvPr/>
        </p:nvSpPr>
        <p:spPr bwMode="auto">
          <a:xfrm>
            <a:off x="6496990" y="3288930"/>
            <a:ext cx="1024455" cy="1024453"/>
          </a:xfrm>
          <a:custGeom>
            <a:avLst/>
            <a:gdLst>
              <a:gd name="T0" fmla="*/ 1124 w 1646"/>
              <a:gd name="T1" fmla="*/ 1477 h 1645"/>
              <a:gd name="T2" fmla="*/ 1124 w 1646"/>
              <a:gd name="T3" fmla="*/ 1477 h 1645"/>
              <a:gd name="T4" fmla="*/ 167 w 1646"/>
              <a:gd name="T5" fmla="*/ 1123 h 1645"/>
              <a:gd name="T6" fmla="*/ 167 w 1646"/>
              <a:gd name="T7" fmla="*/ 1123 h 1645"/>
              <a:gd name="T8" fmla="*/ 521 w 1646"/>
              <a:gd name="T9" fmla="*/ 167 h 1645"/>
              <a:gd name="T10" fmla="*/ 521 w 1646"/>
              <a:gd name="T11" fmla="*/ 167 h 1645"/>
              <a:gd name="T12" fmla="*/ 1479 w 1646"/>
              <a:gd name="T13" fmla="*/ 520 h 1645"/>
              <a:gd name="T14" fmla="*/ 1479 w 1646"/>
              <a:gd name="T15" fmla="*/ 520 h 1645"/>
              <a:gd name="T16" fmla="*/ 1124 w 1646"/>
              <a:gd name="T17" fmla="*/ 1477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6" h="1645">
                <a:moveTo>
                  <a:pt x="1124" y="1477"/>
                </a:moveTo>
                <a:lnTo>
                  <a:pt x="1124" y="1477"/>
                </a:lnTo>
                <a:cubicBezTo>
                  <a:pt x="762" y="1644"/>
                  <a:pt x="333" y="1485"/>
                  <a:pt x="167" y="1123"/>
                </a:cubicBezTo>
                <a:lnTo>
                  <a:pt x="167" y="1123"/>
                </a:lnTo>
                <a:cubicBezTo>
                  <a:pt x="0" y="761"/>
                  <a:pt x="159" y="332"/>
                  <a:pt x="521" y="167"/>
                </a:cubicBezTo>
                <a:lnTo>
                  <a:pt x="521" y="167"/>
                </a:lnTo>
                <a:cubicBezTo>
                  <a:pt x="883" y="0"/>
                  <a:pt x="1312" y="159"/>
                  <a:pt x="1479" y="520"/>
                </a:cubicBezTo>
                <a:lnTo>
                  <a:pt x="1479" y="520"/>
                </a:lnTo>
                <a:cubicBezTo>
                  <a:pt x="1645" y="882"/>
                  <a:pt x="1486" y="1311"/>
                  <a:pt x="1124" y="1477"/>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9" name="Freeform 77">
            <a:extLst>
              <a:ext uri="{FF2B5EF4-FFF2-40B4-BE49-F238E27FC236}">
                <a16:creationId xmlns:a16="http://schemas.microsoft.com/office/drawing/2014/main" id="{89B997A9-37D6-B345-B09A-B5E11FC07C22}"/>
              </a:ext>
            </a:extLst>
          </p:cNvPr>
          <p:cNvSpPr>
            <a:spLocks noChangeArrowheads="1"/>
          </p:cNvSpPr>
          <p:nvPr/>
        </p:nvSpPr>
        <p:spPr bwMode="auto">
          <a:xfrm>
            <a:off x="6560161" y="3354846"/>
            <a:ext cx="898113" cy="898112"/>
          </a:xfrm>
          <a:custGeom>
            <a:avLst/>
            <a:gdLst>
              <a:gd name="T0" fmla="*/ 984 w 1442"/>
              <a:gd name="T1" fmla="*/ 1294 h 1441"/>
              <a:gd name="T2" fmla="*/ 984 w 1442"/>
              <a:gd name="T3" fmla="*/ 1294 h 1441"/>
              <a:gd name="T4" fmla="*/ 146 w 1442"/>
              <a:gd name="T5" fmla="*/ 983 h 1441"/>
              <a:gd name="T6" fmla="*/ 146 w 1442"/>
              <a:gd name="T7" fmla="*/ 983 h 1441"/>
              <a:gd name="T8" fmla="*/ 457 w 1442"/>
              <a:gd name="T9" fmla="*/ 146 h 1441"/>
              <a:gd name="T10" fmla="*/ 457 w 1442"/>
              <a:gd name="T11" fmla="*/ 146 h 1441"/>
              <a:gd name="T12" fmla="*/ 1295 w 1442"/>
              <a:gd name="T13" fmla="*/ 456 h 1441"/>
              <a:gd name="T14" fmla="*/ 1295 w 1442"/>
              <a:gd name="T15" fmla="*/ 456 h 1441"/>
              <a:gd name="T16" fmla="*/ 984 w 1442"/>
              <a:gd name="T17" fmla="*/ 1294 h 14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2" h="1441">
                <a:moveTo>
                  <a:pt x="984" y="1294"/>
                </a:moveTo>
                <a:lnTo>
                  <a:pt x="984" y="1294"/>
                </a:lnTo>
                <a:cubicBezTo>
                  <a:pt x="667" y="1440"/>
                  <a:pt x="292" y="1301"/>
                  <a:pt x="146" y="983"/>
                </a:cubicBezTo>
                <a:lnTo>
                  <a:pt x="146" y="983"/>
                </a:lnTo>
                <a:cubicBezTo>
                  <a:pt x="0" y="666"/>
                  <a:pt x="139" y="291"/>
                  <a:pt x="457" y="146"/>
                </a:cubicBezTo>
                <a:lnTo>
                  <a:pt x="457" y="146"/>
                </a:lnTo>
                <a:cubicBezTo>
                  <a:pt x="774" y="0"/>
                  <a:pt x="1149" y="139"/>
                  <a:pt x="1295" y="456"/>
                </a:cubicBezTo>
                <a:lnTo>
                  <a:pt x="1295" y="456"/>
                </a:lnTo>
                <a:cubicBezTo>
                  <a:pt x="1441" y="773"/>
                  <a:pt x="1302" y="1148"/>
                  <a:pt x="984" y="1294"/>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30" name="Freeform 29">
            <a:extLst>
              <a:ext uri="{FF2B5EF4-FFF2-40B4-BE49-F238E27FC236}">
                <a16:creationId xmlns:a16="http://schemas.microsoft.com/office/drawing/2014/main" id="{8CB8787E-D39F-7C43-A167-E6DE40AE471C}"/>
              </a:ext>
            </a:extLst>
          </p:cNvPr>
          <p:cNvSpPr>
            <a:spLocks noChangeArrowheads="1"/>
          </p:cNvSpPr>
          <p:nvPr/>
        </p:nvSpPr>
        <p:spPr bwMode="auto">
          <a:xfrm>
            <a:off x="5853264" y="1998063"/>
            <a:ext cx="489957" cy="491003"/>
          </a:xfrm>
          <a:custGeom>
            <a:avLst/>
            <a:gdLst>
              <a:gd name="connsiteX0" fmla="*/ 713884 w 979914"/>
              <a:gd name="connsiteY0" fmla="*/ 613909 h 982005"/>
              <a:gd name="connsiteX1" fmla="*/ 611589 w 979914"/>
              <a:gd name="connsiteY1" fmla="*/ 716228 h 982005"/>
              <a:gd name="connsiteX2" fmla="*/ 831149 w 979914"/>
              <a:gd name="connsiteY2" fmla="*/ 935837 h 982005"/>
              <a:gd name="connsiteX3" fmla="*/ 932197 w 979914"/>
              <a:gd name="connsiteY3" fmla="*/ 935837 h 982005"/>
              <a:gd name="connsiteX4" fmla="*/ 932197 w 979914"/>
              <a:gd name="connsiteY4" fmla="*/ 833519 h 982005"/>
              <a:gd name="connsiteX5" fmla="*/ 641529 w 979914"/>
              <a:gd name="connsiteY5" fmla="*/ 541538 h 982005"/>
              <a:gd name="connsiteX6" fmla="*/ 539233 w 979914"/>
              <a:gd name="connsiteY6" fmla="*/ 643856 h 982005"/>
              <a:gd name="connsiteX7" fmla="*/ 592876 w 979914"/>
              <a:gd name="connsiteY7" fmla="*/ 697511 h 982005"/>
              <a:gd name="connsiteX8" fmla="*/ 695171 w 979914"/>
              <a:gd name="connsiteY8" fmla="*/ 595193 h 982005"/>
              <a:gd name="connsiteX9" fmla="*/ 587886 w 979914"/>
              <a:gd name="connsiteY9" fmla="*/ 487883 h 982005"/>
              <a:gd name="connsiteX10" fmla="*/ 542976 w 979914"/>
              <a:gd name="connsiteY10" fmla="*/ 545281 h 982005"/>
              <a:gd name="connsiteX11" fmla="*/ 486838 w 979914"/>
              <a:gd name="connsiteY11" fmla="*/ 590202 h 982005"/>
              <a:gd name="connsiteX12" fmla="*/ 521768 w 979914"/>
              <a:gd name="connsiteY12" fmla="*/ 625139 h 982005"/>
              <a:gd name="connsiteX13" fmla="*/ 622816 w 979914"/>
              <a:gd name="connsiteY13" fmla="*/ 522821 h 982005"/>
              <a:gd name="connsiteX14" fmla="*/ 163886 w 979914"/>
              <a:gd name="connsiteY14" fmla="*/ 222206 h 982005"/>
              <a:gd name="connsiteX15" fmla="*/ 173465 w 979914"/>
              <a:gd name="connsiteY15" fmla="*/ 223449 h 982005"/>
              <a:gd name="connsiteX16" fmla="*/ 178409 w 979914"/>
              <a:gd name="connsiteY16" fmla="*/ 240843 h 982005"/>
              <a:gd name="connsiteX17" fmla="*/ 170993 w 979914"/>
              <a:gd name="connsiteY17" fmla="*/ 256995 h 982005"/>
              <a:gd name="connsiteX18" fmla="*/ 159869 w 979914"/>
              <a:gd name="connsiteY18" fmla="*/ 311663 h 982005"/>
              <a:gd name="connsiteX19" fmla="*/ 146273 w 979914"/>
              <a:gd name="connsiteY19" fmla="*/ 322845 h 982005"/>
              <a:gd name="connsiteX20" fmla="*/ 133913 w 979914"/>
              <a:gd name="connsiteY20" fmla="*/ 310420 h 982005"/>
              <a:gd name="connsiteX21" fmla="*/ 147509 w 979914"/>
              <a:gd name="connsiteY21" fmla="*/ 247055 h 982005"/>
              <a:gd name="connsiteX22" fmla="*/ 156161 w 979914"/>
              <a:gd name="connsiteY22" fmla="*/ 228418 h 982005"/>
              <a:gd name="connsiteX23" fmla="*/ 163886 w 979914"/>
              <a:gd name="connsiteY23" fmla="*/ 222206 h 982005"/>
              <a:gd name="connsiteX24" fmla="*/ 309660 w 979914"/>
              <a:gd name="connsiteY24" fmla="*/ 133057 h 982005"/>
              <a:gd name="connsiteX25" fmla="*/ 386435 w 979914"/>
              <a:gd name="connsiteY25" fmla="*/ 146484 h 982005"/>
              <a:gd name="connsiteX26" fmla="*/ 393865 w 979914"/>
              <a:gd name="connsiteY26" fmla="*/ 162353 h 982005"/>
              <a:gd name="connsiteX27" fmla="*/ 376529 w 979914"/>
              <a:gd name="connsiteY27" fmla="*/ 169677 h 982005"/>
              <a:gd name="connsiteX28" fmla="*/ 310899 w 979914"/>
              <a:gd name="connsiteY28" fmla="*/ 157470 h 982005"/>
              <a:gd name="connsiteX29" fmla="*/ 206881 w 979914"/>
              <a:gd name="connsiteY29" fmla="*/ 203856 h 982005"/>
              <a:gd name="connsiteX30" fmla="*/ 198213 w 979914"/>
              <a:gd name="connsiteY30" fmla="*/ 207518 h 982005"/>
              <a:gd name="connsiteX31" fmla="*/ 188306 w 979914"/>
              <a:gd name="connsiteY31" fmla="*/ 203856 h 982005"/>
              <a:gd name="connsiteX32" fmla="*/ 188306 w 979914"/>
              <a:gd name="connsiteY32" fmla="*/ 185545 h 982005"/>
              <a:gd name="connsiteX33" fmla="*/ 309660 w 979914"/>
              <a:gd name="connsiteY33" fmla="*/ 133057 h 982005"/>
              <a:gd name="connsiteX34" fmla="*/ 317933 w 979914"/>
              <a:gd name="connsiteY34" fmla="*/ 86702 h 982005"/>
              <a:gd name="connsiteX35" fmla="*/ 154154 w 979914"/>
              <a:gd name="connsiteY35" fmla="*/ 155530 h 982005"/>
              <a:gd name="connsiteX36" fmla="*/ 154154 w 979914"/>
              <a:gd name="connsiteY36" fmla="*/ 485905 h 982005"/>
              <a:gd name="connsiteX37" fmla="*/ 481713 w 979914"/>
              <a:gd name="connsiteY37" fmla="*/ 485905 h 982005"/>
              <a:gd name="connsiteX38" fmla="*/ 481713 w 979914"/>
              <a:gd name="connsiteY38" fmla="*/ 155530 h 982005"/>
              <a:gd name="connsiteX39" fmla="*/ 317933 w 979914"/>
              <a:gd name="connsiteY39" fmla="*/ 86702 h 982005"/>
              <a:gd name="connsiteX40" fmla="*/ 317933 w 979914"/>
              <a:gd name="connsiteY40" fmla="*/ 60422 h 982005"/>
              <a:gd name="connsiteX41" fmla="*/ 497843 w 979914"/>
              <a:gd name="connsiteY41" fmla="*/ 136759 h 982005"/>
              <a:gd name="connsiteX42" fmla="*/ 497843 w 979914"/>
              <a:gd name="connsiteY42" fmla="*/ 504676 h 982005"/>
              <a:gd name="connsiteX43" fmla="*/ 317933 w 979914"/>
              <a:gd name="connsiteY43" fmla="*/ 581013 h 982005"/>
              <a:gd name="connsiteX44" fmla="*/ 135542 w 979914"/>
              <a:gd name="connsiteY44" fmla="*/ 504676 h 982005"/>
              <a:gd name="connsiteX45" fmla="*/ 135542 w 979914"/>
              <a:gd name="connsiteY45" fmla="*/ 136759 h 982005"/>
              <a:gd name="connsiteX46" fmla="*/ 317933 w 979914"/>
              <a:gd name="connsiteY46" fmla="*/ 60422 h 982005"/>
              <a:gd name="connsiteX47" fmla="*/ 318425 w 979914"/>
              <a:gd name="connsiteY47" fmla="*/ 26203 h 982005"/>
              <a:gd name="connsiteX48" fmla="*/ 111339 w 979914"/>
              <a:gd name="connsiteY48" fmla="*/ 112301 h 982005"/>
              <a:gd name="connsiteX49" fmla="*/ 111339 w 979914"/>
              <a:gd name="connsiteY49" fmla="*/ 526565 h 982005"/>
              <a:gd name="connsiteX50" fmla="*/ 318425 w 979914"/>
              <a:gd name="connsiteY50" fmla="*/ 612662 h 982005"/>
              <a:gd name="connsiteX51" fmla="*/ 524263 w 979914"/>
              <a:gd name="connsiteY51" fmla="*/ 526565 h 982005"/>
              <a:gd name="connsiteX52" fmla="*/ 524263 w 979914"/>
              <a:gd name="connsiteY52" fmla="*/ 112301 h 982005"/>
              <a:gd name="connsiteX53" fmla="*/ 318425 w 979914"/>
              <a:gd name="connsiteY53" fmla="*/ 26203 h 982005"/>
              <a:gd name="connsiteX54" fmla="*/ 318425 w 979914"/>
              <a:gd name="connsiteY54" fmla="*/ 0 h 982005"/>
              <a:gd name="connsiteX55" fmla="*/ 542976 w 979914"/>
              <a:gd name="connsiteY55" fmla="*/ 93584 h 982005"/>
              <a:gd name="connsiteX56" fmla="*/ 600361 w 979914"/>
              <a:gd name="connsiteY56" fmla="*/ 464176 h 982005"/>
              <a:gd name="connsiteX57" fmla="*/ 950910 w 979914"/>
              <a:gd name="connsiteY57" fmla="*/ 814803 h 982005"/>
              <a:gd name="connsiteX58" fmla="*/ 950910 w 979914"/>
              <a:gd name="connsiteY58" fmla="*/ 953306 h 982005"/>
              <a:gd name="connsiteX59" fmla="*/ 881050 w 979914"/>
              <a:gd name="connsiteY59" fmla="*/ 982005 h 982005"/>
              <a:gd name="connsiteX60" fmla="*/ 812437 w 979914"/>
              <a:gd name="connsiteY60" fmla="*/ 953306 h 982005"/>
              <a:gd name="connsiteX61" fmla="*/ 464383 w 979914"/>
              <a:gd name="connsiteY61" fmla="*/ 603927 h 982005"/>
              <a:gd name="connsiteX62" fmla="*/ 318425 w 979914"/>
              <a:gd name="connsiteY62" fmla="*/ 638865 h 982005"/>
              <a:gd name="connsiteX63" fmla="*/ 92627 w 979914"/>
              <a:gd name="connsiteY63" fmla="*/ 545281 h 982005"/>
              <a:gd name="connsiteX64" fmla="*/ 92627 w 979914"/>
              <a:gd name="connsiteY64" fmla="*/ 93584 h 982005"/>
              <a:gd name="connsiteX65" fmla="*/ 318425 w 979914"/>
              <a:gd name="connsiteY65" fmla="*/ 0 h 982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979914" h="982005">
                <a:moveTo>
                  <a:pt x="713884" y="613909"/>
                </a:moveTo>
                <a:lnTo>
                  <a:pt x="611589" y="716228"/>
                </a:lnTo>
                <a:lnTo>
                  <a:pt x="831149" y="935837"/>
                </a:lnTo>
                <a:cubicBezTo>
                  <a:pt x="858595" y="963289"/>
                  <a:pt x="904752" y="963289"/>
                  <a:pt x="932197" y="935837"/>
                </a:cubicBezTo>
                <a:cubicBezTo>
                  <a:pt x="960890" y="907138"/>
                  <a:pt x="960890" y="860970"/>
                  <a:pt x="932197" y="833519"/>
                </a:cubicBezTo>
                <a:close/>
                <a:moveTo>
                  <a:pt x="641529" y="541538"/>
                </a:moveTo>
                <a:lnTo>
                  <a:pt x="539233" y="643856"/>
                </a:lnTo>
                <a:lnTo>
                  <a:pt x="592876" y="697511"/>
                </a:lnTo>
                <a:lnTo>
                  <a:pt x="695171" y="595193"/>
                </a:lnTo>
                <a:close/>
                <a:moveTo>
                  <a:pt x="587886" y="487883"/>
                </a:moveTo>
                <a:cubicBezTo>
                  <a:pt x="575411" y="507848"/>
                  <a:pt x="560441" y="527812"/>
                  <a:pt x="542976" y="545281"/>
                </a:cubicBezTo>
                <a:cubicBezTo>
                  <a:pt x="525511" y="562750"/>
                  <a:pt x="505551" y="577724"/>
                  <a:pt x="486838" y="590202"/>
                </a:cubicBezTo>
                <a:lnTo>
                  <a:pt x="521768" y="625139"/>
                </a:lnTo>
                <a:lnTo>
                  <a:pt x="622816" y="522821"/>
                </a:lnTo>
                <a:close/>
                <a:moveTo>
                  <a:pt x="163886" y="222206"/>
                </a:moveTo>
                <a:cubicBezTo>
                  <a:pt x="166976" y="221274"/>
                  <a:pt x="170375" y="221585"/>
                  <a:pt x="173465" y="223449"/>
                </a:cubicBezTo>
                <a:cubicBezTo>
                  <a:pt x="179645" y="227176"/>
                  <a:pt x="182117" y="234631"/>
                  <a:pt x="178409" y="240843"/>
                </a:cubicBezTo>
                <a:cubicBezTo>
                  <a:pt x="175937" y="247055"/>
                  <a:pt x="173465" y="252025"/>
                  <a:pt x="170993" y="256995"/>
                </a:cubicBezTo>
                <a:cubicBezTo>
                  <a:pt x="163577" y="274389"/>
                  <a:pt x="159869" y="291783"/>
                  <a:pt x="159869" y="311663"/>
                </a:cubicBezTo>
                <a:cubicBezTo>
                  <a:pt x="158633" y="317875"/>
                  <a:pt x="153689" y="322845"/>
                  <a:pt x="146273" y="322845"/>
                </a:cubicBezTo>
                <a:cubicBezTo>
                  <a:pt x="138857" y="322845"/>
                  <a:pt x="133913" y="316633"/>
                  <a:pt x="133913" y="310420"/>
                </a:cubicBezTo>
                <a:cubicBezTo>
                  <a:pt x="133913" y="288056"/>
                  <a:pt x="138857" y="266934"/>
                  <a:pt x="147509" y="247055"/>
                </a:cubicBezTo>
                <a:cubicBezTo>
                  <a:pt x="149981" y="240843"/>
                  <a:pt x="153689" y="234631"/>
                  <a:pt x="156161" y="228418"/>
                </a:cubicBezTo>
                <a:cubicBezTo>
                  <a:pt x="158015" y="225312"/>
                  <a:pt x="160796" y="223138"/>
                  <a:pt x="163886" y="222206"/>
                </a:cubicBezTo>
                <a:close/>
                <a:moveTo>
                  <a:pt x="309660" y="133057"/>
                </a:moveTo>
                <a:cubicBezTo>
                  <a:pt x="335665" y="131836"/>
                  <a:pt x="362907" y="136719"/>
                  <a:pt x="386435" y="146484"/>
                </a:cubicBezTo>
                <a:cubicBezTo>
                  <a:pt x="393865" y="148925"/>
                  <a:pt x="396342" y="155029"/>
                  <a:pt x="393865" y="162353"/>
                </a:cubicBezTo>
                <a:cubicBezTo>
                  <a:pt x="391388" y="169677"/>
                  <a:pt x="383959" y="172118"/>
                  <a:pt x="376529" y="169677"/>
                </a:cubicBezTo>
                <a:cubicBezTo>
                  <a:pt x="356716" y="161132"/>
                  <a:pt x="334426" y="157470"/>
                  <a:pt x="310899" y="157470"/>
                </a:cubicBezTo>
                <a:cubicBezTo>
                  <a:pt x="271273" y="159911"/>
                  <a:pt x="235362" y="175780"/>
                  <a:pt x="206881" y="203856"/>
                </a:cubicBezTo>
                <a:cubicBezTo>
                  <a:pt x="204404" y="206297"/>
                  <a:pt x="200689" y="207518"/>
                  <a:pt x="198213" y="207518"/>
                </a:cubicBezTo>
                <a:cubicBezTo>
                  <a:pt x="193259" y="207518"/>
                  <a:pt x="190783" y="206297"/>
                  <a:pt x="188306" y="203856"/>
                </a:cubicBezTo>
                <a:cubicBezTo>
                  <a:pt x="183353" y="198973"/>
                  <a:pt x="183353" y="190428"/>
                  <a:pt x="188306" y="185545"/>
                </a:cubicBezTo>
                <a:cubicBezTo>
                  <a:pt x="220502" y="153808"/>
                  <a:pt x="263843" y="134277"/>
                  <a:pt x="309660" y="133057"/>
                </a:cubicBezTo>
                <a:close/>
                <a:moveTo>
                  <a:pt x="317933" y="86702"/>
                </a:moveTo>
                <a:cubicBezTo>
                  <a:pt x="255896" y="86702"/>
                  <a:pt x="197580" y="111730"/>
                  <a:pt x="154154" y="155530"/>
                </a:cubicBezTo>
                <a:cubicBezTo>
                  <a:pt x="63578" y="246884"/>
                  <a:pt x="63578" y="395803"/>
                  <a:pt x="154154" y="485905"/>
                </a:cubicBezTo>
                <a:cubicBezTo>
                  <a:pt x="243488" y="577259"/>
                  <a:pt x="391138" y="577259"/>
                  <a:pt x="481713" y="485905"/>
                </a:cubicBezTo>
                <a:cubicBezTo>
                  <a:pt x="571048" y="395803"/>
                  <a:pt x="571048" y="246884"/>
                  <a:pt x="481713" y="155530"/>
                </a:cubicBezTo>
                <a:cubicBezTo>
                  <a:pt x="438287" y="111730"/>
                  <a:pt x="379971" y="86702"/>
                  <a:pt x="317933" y="86702"/>
                </a:cubicBezTo>
                <a:close/>
                <a:moveTo>
                  <a:pt x="317933" y="60422"/>
                </a:moveTo>
                <a:cubicBezTo>
                  <a:pt x="386175" y="60422"/>
                  <a:pt x="450694" y="87953"/>
                  <a:pt x="497843" y="136759"/>
                </a:cubicBezTo>
                <a:cubicBezTo>
                  <a:pt x="599585" y="238124"/>
                  <a:pt x="599585" y="403311"/>
                  <a:pt x="497843" y="504676"/>
                </a:cubicBezTo>
                <a:cubicBezTo>
                  <a:pt x="449454" y="554733"/>
                  <a:pt x="383694" y="581013"/>
                  <a:pt x="317933" y="581013"/>
                </a:cubicBezTo>
                <a:cubicBezTo>
                  <a:pt x="252173" y="581013"/>
                  <a:pt x="185173" y="554733"/>
                  <a:pt x="135542" y="504676"/>
                </a:cubicBezTo>
                <a:cubicBezTo>
                  <a:pt x="35041" y="403311"/>
                  <a:pt x="35041" y="238124"/>
                  <a:pt x="135542" y="136759"/>
                </a:cubicBezTo>
                <a:cubicBezTo>
                  <a:pt x="183932" y="87953"/>
                  <a:pt x="248451" y="60422"/>
                  <a:pt x="317933" y="60422"/>
                </a:cubicBezTo>
                <a:close/>
                <a:moveTo>
                  <a:pt x="318425" y="26203"/>
                </a:moveTo>
                <a:cubicBezTo>
                  <a:pt x="239832" y="26203"/>
                  <a:pt x="166230" y="57398"/>
                  <a:pt x="111339" y="112301"/>
                </a:cubicBezTo>
                <a:cubicBezTo>
                  <a:pt x="-3431" y="227097"/>
                  <a:pt x="-3431" y="413016"/>
                  <a:pt x="111339" y="526565"/>
                </a:cubicBezTo>
                <a:cubicBezTo>
                  <a:pt x="166230" y="581467"/>
                  <a:pt x="239832" y="612662"/>
                  <a:pt x="318425" y="612662"/>
                </a:cubicBezTo>
                <a:cubicBezTo>
                  <a:pt x="397018" y="612662"/>
                  <a:pt x="470621" y="581467"/>
                  <a:pt x="524263" y="526565"/>
                </a:cubicBezTo>
                <a:cubicBezTo>
                  <a:pt x="637786" y="413016"/>
                  <a:pt x="637786" y="227097"/>
                  <a:pt x="524263" y="112301"/>
                </a:cubicBezTo>
                <a:cubicBezTo>
                  <a:pt x="470621" y="57398"/>
                  <a:pt x="397018" y="26203"/>
                  <a:pt x="318425" y="26203"/>
                </a:cubicBezTo>
                <a:close/>
                <a:moveTo>
                  <a:pt x="318425" y="0"/>
                </a:moveTo>
                <a:cubicBezTo>
                  <a:pt x="403255" y="0"/>
                  <a:pt x="484343" y="33690"/>
                  <a:pt x="542976" y="93584"/>
                </a:cubicBezTo>
                <a:cubicBezTo>
                  <a:pt x="642776" y="193406"/>
                  <a:pt x="661489" y="344388"/>
                  <a:pt x="600361" y="464176"/>
                </a:cubicBezTo>
                <a:lnTo>
                  <a:pt x="950910" y="814803"/>
                </a:lnTo>
                <a:cubicBezTo>
                  <a:pt x="989583" y="853484"/>
                  <a:pt x="989583" y="915873"/>
                  <a:pt x="950910" y="953306"/>
                </a:cubicBezTo>
                <a:cubicBezTo>
                  <a:pt x="932197" y="972023"/>
                  <a:pt x="908495" y="982005"/>
                  <a:pt x="881050" y="982005"/>
                </a:cubicBezTo>
                <a:cubicBezTo>
                  <a:pt x="856100" y="982005"/>
                  <a:pt x="831149" y="972023"/>
                  <a:pt x="812437" y="953306"/>
                </a:cubicBezTo>
                <a:lnTo>
                  <a:pt x="464383" y="603927"/>
                </a:lnTo>
                <a:cubicBezTo>
                  <a:pt x="419473" y="626387"/>
                  <a:pt x="369573" y="638865"/>
                  <a:pt x="318425" y="638865"/>
                </a:cubicBezTo>
                <a:cubicBezTo>
                  <a:pt x="232347" y="638865"/>
                  <a:pt x="152507" y="605175"/>
                  <a:pt x="92627" y="545281"/>
                </a:cubicBezTo>
                <a:cubicBezTo>
                  <a:pt x="-30876" y="420503"/>
                  <a:pt x="-30876" y="218362"/>
                  <a:pt x="92627" y="93584"/>
                </a:cubicBezTo>
                <a:cubicBezTo>
                  <a:pt x="152507" y="33690"/>
                  <a:pt x="232347" y="0"/>
                  <a:pt x="31842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1" name="Freeform 439">
            <a:extLst>
              <a:ext uri="{FF2B5EF4-FFF2-40B4-BE49-F238E27FC236}">
                <a16:creationId xmlns:a16="http://schemas.microsoft.com/office/drawing/2014/main" id="{AA374308-D5AC-E54C-A148-F326E3947168}"/>
              </a:ext>
            </a:extLst>
          </p:cNvPr>
          <p:cNvSpPr>
            <a:spLocks noChangeArrowheads="1"/>
          </p:cNvSpPr>
          <p:nvPr/>
        </p:nvSpPr>
        <p:spPr bwMode="auto">
          <a:xfrm>
            <a:off x="3843850" y="4612754"/>
            <a:ext cx="1807213" cy="1818198"/>
          </a:xfrm>
          <a:custGeom>
            <a:avLst/>
            <a:gdLst>
              <a:gd name="T0" fmla="*/ 2473 w 2902"/>
              <a:gd name="T1" fmla="*/ 564 h 2921"/>
              <a:gd name="T2" fmla="*/ 2473 w 2902"/>
              <a:gd name="T3" fmla="*/ 564 h 2921"/>
              <a:gd name="T4" fmla="*/ 2473 w 2902"/>
              <a:gd name="T5" fmla="*/ 564 h 2921"/>
              <a:gd name="T6" fmla="*/ 2336 w 2902"/>
              <a:gd name="T7" fmla="*/ 2252 h 2921"/>
              <a:gd name="T8" fmla="*/ 1552 w 2902"/>
              <a:gd name="T9" fmla="*/ 2920 h 2921"/>
              <a:gd name="T10" fmla="*/ 0 w 2902"/>
              <a:gd name="T11" fmla="*/ 1096 h 2921"/>
              <a:gd name="T12" fmla="*/ 785 w 2902"/>
              <a:gd name="T13" fmla="*/ 428 h 2921"/>
              <a:gd name="T14" fmla="*/ 785 w 2902"/>
              <a:gd name="T15" fmla="*/ 428 h 2921"/>
              <a:gd name="T16" fmla="*/ 2473 w 2902"/>
              <a:gd name="T17" fmla="*/ 564 h 2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2" h="2921">
                <a:moveTo>
                  <a:pt x="2473" y="564"/>
                </a:moveTo>
                <a:lnTo>
                  <a:pt x="2473" y="564"/>
                </a:lnTo>
                <a:lnTo>
                  <a:pt x="2473" y="564"/>
                </a:lnTo>
                <a:cubicBezTo>
                  <a:pt x="2901" y="1068"/>
                  <a:pt x="2840" y="1824"/>
                  <a:pt x="2336" y="2252"/>
                </a:cubicBezTo>
                <a:lnTo>
                  <a:pt x="1552" y="2920"/>
                </a:lnTo>
                <a:lnTo>
                  <a:pt x="0" y="1096"/>
                </a:lnTo>
                <a:lnTo>
                  <a:pt x="785" y="428"/>
                </a:lnTo>
                <a:lnTo>
                  <a:pt x="785" y="428"/>
                </a:lnTo>
                <a:cubicBezTo>
                  <a:pt x="1289" y="0"/>
                  <a:pt x="2045" y="61"/>
                  <a:pt x="2473" y="564"/>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32" name="Freeform 440">
            <a:extLst>
              <a:ext uri="{FF2B5EF4-FFF2-40B4-BE49-F238E27FC236}">
                <a16:creationId xmlns:a16="http://schemas.microsoft.com/office/drawing/2014/main" id="{606C5E3D-129D-3B44-9C74-8CE8923824C0}"/>
              </a:ext>
            </a:extLst>
          </p:cNvPr>
          <p:cNvSpPr>
            <a:spLocks noChangeArrowheads="1"/>
          </p:cNvSpPr>
          <p:nvPr/>
        </p:nvSpPr>
        <p:spPr bwMode="auto">
          <a:xfrm>
            <a:off x="4986404" y="4371060"/>
            <a:ext cx="1007975" cy="1007973"/>
          </a:xfrm>
          <a:custGeom>
            <a:avLst/>
            <a:gdLst>
              <a:gd name="T0" fmla="*/ 340 w 1617"/>
              <a:gd name="T1" fmla="*/ 258 h 1617"/>
              <a:gd name="T2" fmla="*/ 340 w 1617"/>
              <a:gd name="T3" fmla="*/ 258 h 1617"/>
              <a:gd name="T4" fmla="*/ 1358 w 1617"/>
              <a:gd name="T5" fmla="*/ 341 h 1617"/>
              <a:gd name="T6" fmla="*/ 1358 w 1617"/>
              <a:gd name="T7" fmla="*/ 341 h 1617"/>
              <a:gd name="T8" fmla="*/ 1275 w 1617"/>
              <a:gd name="T9" fmla="*/ 1358 h 1617"/>
              <a:gd name="T10" fmla="*/ 1275 w 1617"/>
              <a:gd name="T11" fmla="*/ 1358 h 1617"/>
              <a:gd name="T12" fmla="*/ 258 w 1617"/>
              <a:gd name="T13" fmla="*/ 1276 h 1617"/>
              <a:gd name="T14" fmla="*/ 258 w 1617"/>
              <a:gd name="T15" fmla="*/ 1276 h 1617"/>
              <a:gd name="T16" fmla="*/ 340 w 1617"/>
              <a:gd name="T17" fmla="*/ 258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7" h="1617">
                <a:moveTo>
                  <a:pt x="340" y="258"/>
                </a:moveTo>
                <a:lnTo>
                  <a:pt x="340" y="258"/>
                </a:lnTo>
                <a:cubicBezTo>
                  <a:pt x="644" y="0"/>
                  <a:pt x="1099" y="37"/>
                  <a:pt x="1358" y="341"/>
                </a:cubicBezTo>
                <a:lnTo>
                  <a:pt x="1358" y="341"/>
                </a:lnTo>
                <a:cubicBezTo>
                  <a:pt x="1616" y="644"/>
                  <a:pt x="1579" y="1100"/>
                  <a:pt x="1275" y="1358"/>
                </a:cubicBezTo>
                <a:lnTo>
                  <a:pt x="1275" y="1358"/>
                </a:lnTo>
                <a:cubicBezTo>
                  <a:pt x="971" y="1616"/>
                  <a:pt x="516" y="1579"/>
                  <a:pt x="258" y="1276"/>
                </a:cubicBezTo>
                <a:lnTo>
                  <a:pt x="258" y="1276"/>
                </a:lnTo>
                <a:cubicBezTo>
                  <a:pt x="0" y="972"/>
                  <a:pt x="36" y="517"/>
                  <a:pt x="340" y="258"/>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3" name="Freeform 441">
            <a:extLst>
              <a:ext uri="{FF2B5EF4-FFF2-40B4-BE49-F238E27FC236}">
                <a16:creationId xmlns:a16="http://schemas.microsoft.com/office/drawing/2014/main" id="{A7A599B0-9B14-464A-8A12-4561114D3A16}"/>
              </a:ext>
            </a:extLst>
          </p:cNvPr>
          <p:cNvSpPr>
            <a:spLocks noChangeArrowheads="1"/>
          </p:cNvSpPr>
          <p:nvPr/>
        </p:nvSpPr>
        <p:spPr bwMode="auto">
          <a:xfrm>
            <a:off x="5049575" y="4434229"/>
            <a:ext cx="881633" cy="881635"/>
          </a:xfrm>
          <a:custGeom>
            <a:avLst/>
            <a:gdLst>
              <a:gd name="T0" fmla="*/ 298 w 1417"/>
              <a:gd name="T1" fmla="*/ 226 h 1417"/>
              <a:gd name="T2" fmla="*/ 298 w 1417"/>
              <a:gd name="T3" fmla="*/ 226 h 1417"/>
              <a:gd name="T4" fmla="*/ 1189 w 1417"/>
              <a:gd name="T5" fmla="*/ 299 h 1417"/>
              <a:gd name="T6" fmla="*/ 1189 w 1417"/>
              <a:gd name="T7" fmla="*/ 299 h 1417"/>
              <a:gd name="T8" fmla="*/ 1117 w 1417"/>
              <a:gd name="T9" fmla="*/ 1190 h 1417"/>
              <a:gd name="T10" fmla="*/ 1117 w 1417"/>
              <a:gd name="T11" fmla="*/ 1190 h 1417"/>
              <a:gd name="T12" fmla="*/ 226 w 1417"/>
              <a:gd name="T13" fmla="*/ 1117 h 1417"/>
              <a:gd name="T14" fmla="*/ 226 w 1417"/>
              <a:gd name="T15" fmla="*/ 1117 h 1417"/>
              <a:gd name="T16" fmla="*/ 298 w 1417"/>
              <a:gd name="T17" fmla="*/ 226 h 1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7" h="1417">
                <a:moveTo>
                  <a:pt x="298" y="226"/>
                </a:moveTo>
                <a:lnTo>
                  <a:pt x="298" y="226"/>
                </a:lnTo>
                <a:cubicBezTo>
                  <a:pt x="564" y="0"/>
                  <a:pt x="963" y="33"/>
                  <a:pt x="1189" y="299"/>
                </a:cubicBezTo>
                <a:lnTo>
                  <a:pt x="1189" y="299"/>
                </a:lnTo>
                <a:cubicBezTo>
                  <a:pt x="1416" y="564"/>
                  <a:pt x="1383" y="963"/>
                  <a:pt x="1117" y="1190"/>
                </a:cubicBezTo>
                <a:lnTo>
                  <a:pt x="1117" y="1190"/>
                </a:lnTo>
                <a:cubicBezTo>
                  <a:pt x="851" y="1416"/>
                  <a:pt x="452" y="1384"/>
                  <a:pt x="226" y="1117"/>
                </a:cubicBezTo>
                <a:lnTo>
                  <a:pt x="226" y="1117"/>
                </a:lnTo>
                <a:cubicBezTo>
                  <a:pt x="0" y="851"/>
                  <a:pt x="32" y="453"/>
                  <a:pt x="298" y="226"/>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34" name="Freeform 442">
            <a:extLst>
              <a:ext uri="{FF2B5EF4-FFF2-40B4-BE49-F238E27FC236}">
                <a16:creationId xmlns:a16="http://schemas.microsoft.com/office/drawing/2014/main" id="{96C083D3-3F64-B648-B625-214D9BD1759F}"/>
              </a:ext>
            </a:extLst>
          </p:cNvPr>
          <p:cNvSpPr>
            <a:spLocks noChangeArrowheads="1"/>
          </p:cNvSpPr>
          <p:nvPr/>
        </p:nvSpPr>
        <p:spPr bwMode="auto">
          <a:xfrm>
            <a:off x="6540936" y="4615500"/>
            <a:ext cx="1807213" cy="1818198"/>
          </a:xfrm>
          <a:custGeom>
            <a:avLst/>
            <a:gdLst>
              <a:gd name="T0" fmla="*/ 430 w 2902"/>
              <a:gd name="T1" fmla="*/ 561 h 2920"/>
              <a:gd name="T2" fmla="*/ 430 w 2902"/>
              <a:gd name="T3" fmla="*/ 561 h 2920"/>
              <a:gd name="T4" fmla="*/ 430 w 2902"/>
              <a:gd name="T5" fmla="*/ 561 h 2920"/>
              <a:gd name="T6" fmla="*/ 2118 w 2902"/>
              <a:gd name="T7" fmla="*/ 430 h 2920"/>
              <a:gd name="T8" fmla="*/ 2901 w 2902"/>
              <a:gd name="T9" fmla="*/ 1100 h 2920"/>
              <a:gd name="T10" fmla="*/ 1344 w 2902"/>
              <a:gd name="T11" fmla="*/ 2919 h 2920"/>
              <a:gd name="T12" fmla="*/ 561 w 2902"/>
              <a:gd name="T13" fmla="*/ 2249 h 2920"/>
              <a:gd name="T14" fmla="*/ 561 w 2902"/>
              <a:gd name="T15" fmla="*/ 2249 h 2920"/>
              <a:gd name="T16" fmla="*/ 430 w 2902"/>
              <a:gd name="T17" fmla="*/ 561 h 2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02" h="2920">
                <a:moveTo>
                  <a:pt x="430" y="561"/>
                </a:moveTo>
                <a:lnTo>
                  <a:pt x="430" y="561"/>
                </a:lnTo>
                <a:lnTo>
                  <a:pt x="430" y="561"/>
                </a:lnTo>
                <a:cubicBezTo>
                  <a:pt x="860" y="59"/>
                  <a:pt x="1616" y="0"/>
                  <a:pt x="2118" y="430"/>
                </a:cubicBezTo>
                <a:lnTo>
                  <a:pt x="2901" y="1100"/>
                </a:lnTo>
                <a:lnTo>
                  <a:pt x="1344" y="2919"/>
                </a:lnTo>
                <a:lnTo>
                  <a:pt x="561" y="2249"/>
                </a:lnTo>
                <a:lnTo>
                  <a:pt x="561" y="2249"/>
                </a:lnTo>
                <a:cubicBezTo>
                  <a:pt x="59" y="1819"/>
                  <a:pt x="0" y="1063"/>
                  <a:pt x="430" y="561"/>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5" name="Freeform 443">
            <a:extLst>
              <a:ext uri="{FF2B5EF4-FFF2-40B4-BE49-F238E27FC236}">
                <a16:creationId xmlns:a16="http://schemas.microsoft.com/office/drawing/2014/main" id="{5A868752-7CBE-8546-8ED2-DCD9CD15A8AB}"/>
              </a:ext>
            </a:extLst>
          </p:cNvPr>
          <p:cNvSpPr>
            <a:spLocks noChangeArrowheads="1"/>
          </p:cNvSpPr>
          <p:nvPr/>
        </p:nvSpPr>
        <p:spPr bwMode="auto">
          <a:xfrm>
            <a:off x="6200367" y="4373806"/>
            <a:ext cx="1007975" cy="1007975"/>
          </a:xfrm>
          <a:custGeom>
            <a:avLst/>
            <a:gdLst>
              <a:gd name="T0" fmla="*/ 338 w 1617"/>
              <a:gd name="T1" fmla="*/ 1356 h 1617"/>
              <a:gd name="T2" fmla="*/ 338 w 1617"/>
              <a:gd name="T3" fmla="*/ 1356 h 1617"/>
              <a:gd name="T4" fmla="*/ 259 w 1617"/>
              <a:gd name="T5" fmla="*/ 338 h 1617"/>
              <a:gd name="T6" fmla="*/ 259 w 1617"/>
              <a:gd name="T7" fmla="*/ 338 h 1617"/>
              <a:gd name="T8" fmla="*/ 1277 w 1617"/>
              <a:gd name="T9" fmla="*/ 259 h 1617"/>
              <a:gd name="T10" fmla="*/ 1277 w 1617"/>
              <a:gd name="T11" fmla="*/ 259 h 1617"/>
              <a:gd name="T12" fmla="*/ 1356 w 1617"/>
              <a:gd name="T13" fmla="*/ 1278 h 1617"/>
              <a:gd name="T14" fmla="*/ 1356 w 1617"/>
              <a:gd name="T15" fmla="*/ 1278 h 1617"/>
              <a:gd name="T16" fmla="*/ 338 w 1617"/>
              <a:gd name="T17" fmla="*/ 1356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17" h="1617">
                <a:moveTo>
                  <a:pt x="338" y="1356"/>
                </a:moveTo>
                <a:lnTo>
                  <a:pt x="338" y="1356"/>
                </a:lnTo>
                <a:cubicBezTo>
                  <a:pt x="35" y="1097"/>
                  <a:pt x="0" y="642"/>
                  <a:pt x="259" y="338"/>
                </a:cubicBezTo>
                <a:lnTo>
                  <a:pt x="259" y="338"/>
                </a:lnTo>
                <a:cubicBezTo>
                  <a:pt x="518" y="36"/>
                  <a:pt x="974" y="0"/>
                  <a:pt x="1277" y="259"/>
                </a:cubicBezTo>
                <a:lnTo>
                  <a:pt x="1277" y="259"/>
                </a:lnTo>
                <a:cubicBezTo>
                  <a:pt x="1580" y="519"/>
                  <a:pt x="1616" y="974"/>
                  <a:pt x="1356" y="1278"/>
                </a:cubicBezTo>
                <a:lnTo>
                  <a:pt x="1356" y="1278"/>
                </a:lnTo>
                <a:cubicBezTo>
                  <a:pt x="1097" y="1580"/>
                  <a:pt x="641" y="1616"/>
                  <a:pt x="338" y="1356"/>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6" name="Freeform 444">
            <a:extLst>
              <a:ext uri="{FF2B5EF4-FFF2-40B4-BE49-F238E27FC236}">
                <a16:creationId xmlns:a16="http://schemas.microsoft.com/office/drawing/2014/main" id="{CCA908DF-9685-9E41-A325-5016E4466FF1}"/>
              </a:ext>
            </a:extLst>
          </p:cNvPr>
          <p:cNvSpPr>
            <a:spLocks noChangeArrowheads="1"/>
          </p:cNvSpPr>
          <p:nvPr/>
        </p:nvSpPr>
        <p:spPr bwMode="auto">
          <a:xfrm>
            <a:off x="6263538" y="4436977"/>
            <a:ext cx="881633" cy="881633"/>
          </a:xfrm>
          <a:custGeom>
            <a:avLst/>
            <a:gdLst>
              <a:gd name="T0" fmla="*/ 295 w 1415"/>
              <a:gd name="T1" fmla="*/ 1187 h 1415"/>
              <a:gd name="T2" fmla="*/ 295 w 1415"/>
              <a:gd name="T3" fmla="*/ 1187 h 1415"/>
              <a:gd name="T4" fmla="*/ 226 w 1415"/>
              <a:gd name="T5" fmla="*/ 296 h 1415"/>
              <a:gd name="T6" fmla="*/ 226 w 1415"/>
              <a:gd name="T7" fmla="*/ 296 h 1415"/>
              <a:gd name="T8" fmla="*/ 1118 w 1415"/>
              <a:gd name="T9" fmla="*/ 227 h 1415"/>
              <a:gd name="T10" fmla="*/ 1118 w 1415"/>
              <a:gd name="T11" fmla="*/ 227 h 1415"/>
              <a:gd name="T12" fmla="*/ 1187 w 1415"/>
              <a:gd name="T13" fmla="*/ 1118 h 1415"/>
              <a:gd name="T14" fmla="*/ 1187 w 1415"/>
              <a:gd name="T15" fmla="*/ 1118 h 1415"/>
              <a:gd name="T16" fmla="*/ 295 w 1415"/>
              <a:gd name="T17" fmla="*/ 1187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5" h="1415">
                <a:moveTo>
                  <a:pt x="295" y="1187"/>
                </a:moveTo>
                <a:lnTo>
                  <a:pt x="295" y="1187"/>
                </a:lnTo>
                <a:cubicBezTo>
                  <a:pt x="30" y="960"/>
                  <a:pt x="0" y="561"/>
                  <a:pt x="226" y="296"/>
                </a:cubicBezTo>
                <a:lnTo>
                  <a:pt x="226" y="296"/>
                </a:lnTo>
                <a:cubicBezTo>
                  <a:pt x="453" y="30"/>
                  <a:pt x="853" y="0"/>
                  <a:pt x="1118" y="227"/>
                </a:cubicBezTo>
                <a:lnTo>
                  <a:pt x="1118" y="227"/>
                </a:lnTo>
                <a:cubicBezTo>
                  <a:pt x="1383" y="454"/>
                  <a:pt x="1414" y="852"/>
                  <a:pt x="1187" y="1118"/>
                </a:cubicBezTo>
                <a:lnTo>
                  <a:pt x="1187" y="1118"/>
                </a:lnTo>
                <a:cubicBezTo>
                  <a:pt x="960" y="1383"/>
                  <a:pt x="561" y="1414"/>
                  <a:pt x="295" y="1187"/>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7" name="Freeform 447">
            <a:extLst>
              <a:ext uri="{FF2B5EF4-FFF2-40B4-BE49-F238E27FC236}">
                <a16:creationId xmlns:a16="http://schemas.microsoft.com/office/drawing/2014/main" id="{FDA31274-5E7B-B940-940E-C5C3608E3EDD}"/>
              </a:ext>
            </a:extLst>
          </p:cNvPr>
          <p:cNvSpPr>
            <a:spLocks noChangeArrowheads="1"/>
          </p:cNvSpPr>
          <p:nvPr/>
        </p:nvSpPr>
        <p:spPr bwMode="auto">
          <a:xfrm>
            <a:off x="7161650" y="5293891"/>
            <a:ext cx="442192" cy="425710"/>
          </a:xfrm>
          <a:custGeom>
            <a:avLst/>
            <a:gdLst>
              <a:gd name="T0" fmla="*/ 653 w 709"/>
              <a:gd name="T1" fmla="*/ 331 h 683"/>
              <a:gd name="T2" fmla="*/ 511 w 709"/>
              <a:gd name="T3" fmla="*/ 286 h 683"/>
              <a:gd name="T4" fmla="*/ 561 w 709"/>
              <a:gd name="T5" fmla="*/ 241 h 683"/>
              <a:gd name="T6" fmla="*/ 687 w 709"/>
              <a:gd name="T7" fmla="*/ 276 h 683"/>
              <a:gd name="T8" fmla="*/ 687 w 709"/>
              <a:gd name="T9" fmla="*/ 406 h 683"/>
              <a:gd name="T10" fmla="*/ 533 w 709"/>
              <a:gd name="T11" fmla="*/ 441 h 683"/>
              <a:gd name="T12" fmla="*/ 465 w 709"/>
              <a:gd name="T13" fmla="*/ 396 h 683"/>
              <a:gd name="T14" fmla="*/ 556 w 709"/>
              <a:gd name="T15" fmla="*/ 351 h 683"/>
              <a:gd name="T16" fmla="*/ 687 w 709"/>
              <a:gd name="T17" fmla="*/ 386 h 683"/>
              <a:gd name="T18" fmla="*/ 687 w 709"/>
              <a:gd name="T19" fmla="*/ 516 h 683"/>
              <a:gd name="T20" fmla="*/ 533 w 709"/>
              <a:gd name="T21" fmla="*/ 551 h 683"/>
              <a:gd name="T22" fmla="*/ 488 w 709"/>
              <a:gd name="T23" fmla="*/ 506 h 683"/>
              <a:gd name="T24" fmla="*/ 653 w 709"/>
              <a:gd name="T25" fmla="*/ 462 h 683"/>
              <a:gd name="T26" fmla="*/ 687 w 709"/>
              <a:gd name="T27" fmla="*/ 626 h 683"/>
              <a:gd name="T28" fmla="*/ 567 w 709"/>
              <a:gd name="T29" fmla="*/ 661 h 683"/>
              <a:gd name="T30" fmla="*/ 523 w 709"/>
              <a:gd name="T31" fmla="*/ 616 h 683"/>
              <a:gd name="T32" fmla="*/ 653 w 709"/>
              <a:gd name="T33" fmla="*/ 572 h 683"/>
              <a:gd name="T34" fmla="*/ 155 w 709"/>
              <a:gd name="T35" fmla="*/ 595 h 683"/>
              <a:gd name="T36" fmla="*/ 21 w 709"/>
              <a:gd name="T37" fmla="*/ 570 h 683"/>
              <a:gd name="T38" fmla="*/ 46 w 709"/>
              <a:gd name="T39" fmla="*/ 307 h 683"/>
              <a:gd name="T40" fmla="*/ 157 w 709"/>
              <a:gd name="T41" fmla="*/ 299 h 683"/>
              <a:gd name="T42" fmla="*/ 197 w 709"/>
              <a:gd name="T43" fmla="*/ 251 h 683"/>
              <a:gd name="T44" fmla="*/ 198 w 709"/>
              <a:gd name="T45" fmla="*/ 251 h 683"/>
              <a:gd name="T46" fmla="*/ 199 w 709"/>
              <a:gd name="T47" fmla="*/ 250 h 683"/>
              <a:gd name="T48" fmla="*/ 200 w 709"/>
              <a:gd name="T49" fmla="*/ 248 h 683"/>
              <a:gd name="T50" fmla="*/ 200 w 709"/>
              <a:gd name="T51" fmla="*/ 247 h 683"/>
              <a:gd name="T52" fmla="*/ 201 w 709"/>
              <a:gd name="T53" fmla="*/ 246 h 683"/>
              <a:gd name="T54" fmla="*/ 201 w 709"/>
              <a:gd name="T55" fmla="*/ 245 h 683"/>
              <a:gd name="T56" fmla="*/ 196 w 709"/>
              <a:gd name="T57" fmla="*/ 138 h 683"/>
              <a:gd name="T58" fmla="*/ 236 w 709"/>
              <a:gd name="T59" fmla="*/ 34 h 683"/>
              <a:gd name="T60" fmla="*/ 352 w 709"/>
              <a:gd name="T61" fmla="*/ 80 h 683"/>
              <a:gd name="T62" fmla="*/ 374 w 709"/>
              <a:gd name="T63" fmla="*/ 251 h 683"/>
              <a:gd name="T64" fmla="*/ 408 w 709"/>
              <a:gd name="T65" fmla="*/ 381 h 683"/>
              <a:gd name="T66" fmla="*/ 269 w 709"/>
              <a:gd name="T67" fmla="*/ 520 h 683"/>
              <a:gd name="T68" fmla="*/ 269 w 709"/>
              <a:gd name="T69" fmla="*/ 540 h 683"/>
              <a:gd name="T70" fmla="*/ 429 w 709"/>
              <a:gd name="T71" fmla="*/ 381 h 683"/>
              <a:gd name="T72" fmla="*/ 394 w 709"/>
              <a:gd name="T73" fmla="*/ 253 h 683"/>
              <a:gd name="T74" fmla="*/ 508 w 709"/>
              <a:gd name="T75" fmla="*/ 241 h 683"/>
              <a:gd name="T76" fmla="*/ 490 w 709"/>
              <a:gd name="T77" fmla="*/ 286 h 683"/>
              <a:gd name="T78" fmla="*/ 445 w 709"/>
              <a:gd name="T79" fmla="*/ 396 h 683"/>
              <a:gd name="T80" fmla="*/ 488 w 709"/>
              <a:gd name="T81" fmla="*/ 458 h 683"/>
              <a:gd name="T82" fmla="*/ 520 w 709"/>
              <a:gd name="T83" fmla="*/ 570 h 683"/>
              <a:gd name="T84" fmla="*/ 502 w 709"/>
              <a:gd name="T85" fmla="*/ 616 h 683"/>
              <a:gd name="T86" fmla="*/ 236 w 709"/>
              <a:gd name="T87" fmla="*/ 660 h 683"/>
              <a:gd name="T88" fmla="*/ 708 w 709"/>
              <a:gd name="T89" fmla="*/ 276 h 683"/>
              <a:gd name="T90" fmla="*/ 561 w 709"/>
              <a:gd name="T91" fmla="*/ 221 h 683"/>
              <a:gd name="T92" fmla="*/ 398 w 709"/>
              <a:gd name="T93" fmla="*/ 221 h 683"/>
              <a:gd name="T94" fmla="*/ 310 w 709"/>
              <a:gd name="T95" fmla="*/ 11 h 683"/>
              <a:gd name="T96" fmla="*/ 228 w 709"/>
              <a:gd name="T97" fmla="*/ 15 h 683"/>
              <a:gd name="T98" fmla="*/ 182 w 709"/>
              <a:gd name="T99" fmla="*/ 236 h 683"/>
              <a:gd name="T100" fmla="*/ 140 w 709"/>
              <a:gd name="T101" fmla="*/ 286 h 683"/>
              <a:gd name="T102" fmla="*/ 0 w 709"/>
              <a:gd name="T103" fmla="*/ 332 h 683"/>
              <a:gd name="T104" fmla="*/ 46 w 709"/>
              <a:gd name="T105" fmla="*/ 616 h 683"/>
              <a:gd name="T106" fmla="*/ 236 w 709"/>
              <a:gd name="T107" fmla="*/ 681 h 683"/>
              <a:gd name="T108" fmla="*/ 561 w 709"/>
              <a:gd name="T109" fmla="*/ 681 h 683"/>
              <a:gd name="T110" fmla="*/ 653 w 709"/>
              <a:gd name="T111" fmla="*/ 682 h 683"/>
              <a:gd name="T112" fmla="*/ 708 w 709"/>
              <a:gd name="T113" fmla="*/ 607 h 683"/>
              <a:gd name="T114" fmla="*/ 685 w 709"/>
              <a:gd name="T115" fmla="*/ 561 h 683"/>
              <a:gd name="T116" fmla="*/ 708 w 709"/>
              <a:gd name="T117" fmla="*/ 496 h 683"/>
              <a:gd name="T118" fmla="*/ 708 w 709"/>
              <a:gd name="T119" fmla="*/ 406 h 683"/>
              <a:gd name="T120" fmla="*/ 685 w 709"/>
              <a:gd name="T121" fmla="*/ 341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09" h="683">
                <a:moveTo>
                  <a:pt x="687" y="296"/>
                </a:moveTo>
                <a:lnTo>
                  <a:pt x="687" y="296"/>
                </a:lnTo>
                <a:cubicBezTo>
                  <a:pt x="687" y="315"/>
                  <a:pt x="672" y="331"/>
                  <a:pt x="653" y="331"/>
                </a:cubicBezTo>
                <a:lnTo>
                  <a:pt x="556" y="331"/>
                </a:lnTo>
                <a:lnTo>
                  <a:pt x="556" y="331"/>
                </a:lnTo>
                <a:cubicBezTo>
                  <a:pt x="531" y="331"/>
                  <a:pt x="511" y="310"/>
                  <a:pt x="511" y="286"/>
                </a:cubicBezTo>
                <a:lnTo>
                  <a:pt x="511" y="286"/>
                </a:lnTo>
                <a:cubicBezTo>
                  <a:pt x="511" y="262"/>
                  <a:pt x="531" y="241"/>
                  <a:pt x="556" y="241"/>
                </a:cubicBezTo>
                <a:lnTo>
                  <a:pt x="561" y="241"/>
                </a:lnTo>
                <a:lnTo>
                  <a:pt x="653" y="241"/>
                </a:lnTo>
                <a:lnTo>
                  <a:pt x="653" y="241"/>
                </a:lnTo>
                <a:cubicBezTo>
                  <a:pt x="672" y="241"/>
                  <a:pt x="687" y="257"/>
                  <a:pt x="687" y="276"/>
                </a:cubicBezTo>
                <a:lnTo>
                  <a:pt x="687" y="296"/>
                </a:lnTo>
                <a:close/>
                <a:moveTo>
                  <a:pt x="687" y="386"/>
                </a:moveTo>
                <a:lnTo>
                  <a:pt x="687" y="406"/>
                </a:lnTo>
                <a:lnTo>
                  <a:pt x="687" y="406"/>
                </a:lnTo>
                <a:cubicBezTo>
                  <a:pt x="687" y="425"/>
                  <a:pt x="672" y="441"/>
                  <a:pt x="653" y="441"/>
                </a:cubicBezTo>
                <a:lnTo>
                  <a:pt x="533" y="441"/>
                </a:lnTo>
                <a:lnTo>
                  <a:pt x="510" y="441"/>
                </a:lnTo>
                <a:lnTo>
                  <a:pt x="510" y="441"/>
                </a:lnTo>
                <a:cubicBezTo>
                  <a:pt x="486" y="441"/>
                  <a:pt x="465" y="420"/>
                  <a:pt x="465" y="396"/>
                </a:cubicBezTo>
                <a:lnTo>
                  <a:pt x="465" y="396"/>
                </a:lnTo>
                <a:cubicBezTo>
                  <a:pt x="465" y="371"/>
                  <a:pt x="486" y="351"/>
                  <a:pt x="510" y="351"/>
                </a:cubicBezTo>
                <a:lnTo>
                  <a:pt x="556" y="351"/>
                </a:lnTo>
                <a:lnTo>
                  <a:pt x="653" y="351"/>
                </a:lnTo>
                <a:lnTo>
                  <a:pt x="653" y="351"/>
                </a:lnTo>
                <a:cubicBezTo>
                  <a:pt x="672" y="351"/>
                  <a:pt x="687" y="367"/>
                  <a:pt x="687" y="386"/>
                </a:cubicBezTo>
                <a:close/>
                <a:moveTo>
                  <a:pt x="687" y="496"/>
                </a:moveTo>
                <a:lnTo>
                  <a:pt x="687" y="516"/>
                </a:lnTo>
                <a:lnTo>
                  <a:pt x="687" y="516"/>
                </a:lnTo>
                <a:cubicBezTo>
                  <a:pt x="687" y="535"/>
                  <a:pt x="672" y="551"/>
                  <a:pt x="653" y="551"/>
                </a:cubicBezTo>
                <a:lnTo>
                  <a:pt x="567" y="551"/>
                </a:lnTo>
                <a:lnTo>
                  <a:pt x="533" y="551"/>
                </a:lnTo>
                <a:lnTo>
                  <a:pt x="533" y="551"/>
                </a:lnTo>
                <a:cubicBezTo>
                  <a:pt x="508" y="551"/>
                  <a:pt x="488" y="531"/>
                  <a:pt x="488" y="506"/>
                </a:cubicBezTo>
                <a:lnTo>
                  <a:pt x="488" y="506"/>
                </a:lnTo>
                <a:cubicBezTo>
                  <a:pt x="488" y="481"/>
                  <a:pt x="508" y="462"/>
                  <a:pt x="533" y="462"/>
                </a:cubicBezTo>
                <a:lnTo>
                  <a:pt x="653" y="462"/>
                </a:lnTo>
                <a:lnTo>
                  <a:pt x="653" y="462"/>
                </a:lnTo>
                <a:cubicBezTo>
                  <a:pt x="672" y="462"/>
                  <a:pt x="687" y="477"/>
                  <a:pt x="687" y="496"/>
                </a:cubicBezTo>
                <a:close/>
                <a:moveTo>
                  <a:pt x="687" y="607"/>
                </a:moveTo>
                <a:lnTo>
                  <a:pt x="687" y="626"/>
                </a:lnTo>
                <a:lnTo>
                  <a:pt x="687" y="626"/>
                </a:lnTo>
                <a:cubicBezTo>
                  <a:pt x="687" y="645"/>
                  <a:pt x="672" y="661"/>
                  <a:pt x="653" y="661"/>
                </a:cubicBezTo>
                <a:lnTo>
                  <a:pt x="567" y="661"/>
                </a:lnTo>
                <a:lnTo>
                  <a:pt x="567" y="661"/>
                </a:lnTo>
                <a:cubicBezTo>
                  <a:pt x="542" y="661"/>
                  <a:pt x="523" y="641"/>
                  <a:pt x="523" y="616"/>
                </a:cubicBezTo>
                <a:lnTo>
                  <a:pt x="523" y="616"/>
                </a:lnTo>
                <a:cubicBezTo>
                  <a:pt x="523" y="591"/>
                  <a:pt x="542" y="572"/>
                  <a:pt x="567" y="572"/>
                </a:cubicBezTo>
                <a:lnTo>
                  <a:pt x="653" y="572"/>
                </a:lnTo>
                <a:lnTo>
                  <a:pt x="653" y="572"/>
                </a:lnTo>
                <a:cubicBezTo>
                  <a:pt x="672" y="572"/>
                  <a:pt x="687" y="587"/>
                  <a:pt x="687" y="607"/>
                </a:cubicBezTo>
                <a:close/>
                <a:moveTo>
                  <a:pt x="157" y="602"/>
                </a:moveTo>
                <a:lnTo>
                  <a:pt x="155" y="595"/>
                </a:lnTo>
                <a:lnTo>
                  <a:pt x="46" y="595"/>
                </a:lnTo>
                <a:lnTo>
                  <a:pt x="46" y="595"/>
                </a:lnTo>
                <a:cubicBezTo>
                  <a:pt x="32" y="595"/>
                  <a:pt x="21" y="584"/>
                  <a:pt x="21" y="570"/>
                </a:cubicBezTo>
                <a:lnTo>
                  <a:pt x="21" y="332"/>
                </a:lnTo>
                <a:lnTo>
                  <a:pt x="21" y="332"/>
                </a:lnTo>
                <a:cubicBezTo>
                  <a:pt x="21" y="318"/>
                  <a:pt x="32" y="307"/>
                  <a:pt x="46" y="307"/>
                </a:cubicBezTo>
                <a:lnTo>
                  <a:pt x="155" y="307"/>
                </a:lnTo>
                <a:lnTo>
                  <a:pt x="157" y="299"/>
                </a:lnTo>
                <a:lnTo>
                  <a:pt x="157" y="299"/>
                </a:lnTo>
                <a:cubicBezTo>
                  <a:pt x="163" y="282"/>
                  <a:pt x="174" y="266"/>
                  <a:pt x="189" y="257"/>
                </a:cubicBezTo>
                <a:lnTo>
                  <a:pt x="197" y="251"/>
                </a:lnTo>
                <a:lnTo>
                  <a:pt x="197" y="251"/>
                </a:lnTo>
                <a:lnTo>
                  <a:pt x="197" y="251"/>
                </a:lnTo>
                <a:lnTo>
                  <a:pt x="197" y="251"/>
                </a:lnTo>
                <a:cubicBezTo>
                  <a:pt x="197" y="251"/>
                  <a:pt x="197" y="251"/>
                  <a:pt x="198" y="251"/>
                </a:cubicBezTo>
                <a:lnTo>
                  <a:pt x="198" y="251"/>
                </a:lnTo>
                <a:lnTo>
                  <a:pt x="199" y="250"/>
                </a:lnTo>
                <a:lnTo>
                  <a:pt x="199" y="250"/>
                </a:lnTo>
                <a:cubicBezTo>
                  <a:pt x="199" y="249"/>
                  <a:pt x="199" y="249"/>
                  <a:pt x="199" y="249"/>
                </a:cubicBezTo>
                <a:lnTo>
                  <a:pt x="199" y="249"/>
                </a:lnTo>
                <a:cubicBezTo>
                  <a:pt x="200" y="249"/>
                  <a:pt x="200" y="249"/>
                  <a:pt x="200" y="248"/>
                </a:cubicBezTo>
                <a:lnTo>
                  <a:pt x="200" y="248"/>
                </a:lnTo>
                <a:lnTo>
                  <a:pt x="200" y="247"/>
                </a:lnTo>
                <a:lnTo>
                  <a:pt x="200" y="247"/>
                </a:lnTo>
                <a:cubicBezTo>
                  <a:pt x="200" y="247"/>
                  <a:pt x="200" y="247"/>
                  <a:pt x="201" y="246"/>
                </a:cubicBezTo>
                <a:lnTo>
                  <a:pt x="201" y="246"/>
                </a:lnTo>
                <a:lnTo>
                  <a:pt x="201" y="246"/>
                </a:lnTo>
                <a:lnTo>
                  <a:pt x="201" y="246"/>
                </a:lnTo>
                <a:lnTo>
                  <a:pt x="201" y="245"/>
                </a:lnTo>
                <a:lnTo>
                  <a:pt x="201" y="245"/>
                </a:lnTo>
                <a:lnTo>
                  <a:pt x="201" y="245"/>
                </a:lnTo>
                <a:lnTo>
                  <a:pt x="201" y="245"/>
                </a:lnTo>
                <a:cubicBezTo>
                  <a:pt x="212" y="212"/>
                  <a:pt x="210" y="177"/>
                  <a:pt x="196" y="138"/>
                </a:cubicBezTo>
                <a:lnTo>
                  <a:pt x="196" y="138"/>
                </a:lnTo>
                <a:cubicBezTo>
                  <a:pt x="181" y="97"/>
                  <a:pt x="199" y="52"/>
                  <a:pt x="236" y="34"/>
                </a:cubicBezTo>
                <a:lnTo>
                  <a:pt x="236" y="34"/>
                </a:lnTo>
                <a:cubicBezTo>
                  <a:pt x="259" y="24"/>
                  <a:pt x="282" y="22"/>
                  <a:pt x="303" y="30"/>
                </a:cubicBezTo>
                <a:lnTo>
                  <a:pt x="303" y="30"/>
                </a:lnTo>
                <a:cubicBezTo>
                  <a:pt x="325" y="38"/>
                  <a:pt x="342" y="56"/>
                  <a:pt x="352" y="80"/>
                </a:cubicBezTo>
                <a:lnTo>
                  <a:pt x="352" y="80"/>
                </a:lnTo>
                <a:cubicBezTo>
                  <a:pt x="383" y="153"/>
                  <a:pt x="382" y="184"/>
                  <a:pt x="374" y="251"/>
                </a:cubicBezTo>
                <a:lnTo>
                  <a:pt x="374" y="251"/>
                </a:lnTo>
                <a:cubicBezTo>
                  <a:pt x="373" y="260"/>
                  <a:pt x="376" y="270"/>
                  <a:pt x="382" y="277"/>
                </a:cubicBezTo>
                <a:lnTo>
                  <a:pt x="382" y="277"/>
                </a:lnTo>
                <a:cubicBezTo>
                  <a:pt x="390" y="286"/>
                  <a:pt x="408" y="314"/>
                  <a:pt x="408" y="381"/>
                </a:cubicBezTo>
                <a:lnTo>
                  <a:pt x="408" y="381"/>
                </a:lnTo>
                <a:cubicBezTo>
                  <a:pt x="408" y="457"/>
                  <a:pt x="346" y="520"/>
                  <a:pt x="269" y="520"/>
                </a:cubicBezTo>
                <a:lnTo>
                  <a:pt x="269" y="520"/>
                </a:lnTo>
                <a:cubicBezTo>
                  <a:pt x="263" y="520"/>
                  <a:pt x="258" y="524"/>
                  <a:pt x="258" y="530"/>
                </a:cubicBezTo>
                <a:lnTo>
                  <a:pt x="258" y="530"/>
                </a:lnTo>
                <a:cubicBezTo>
                  <a:pt x="258" y="536"/>
                  <a:pt x="263" y="540"/>
                  <a:pt x="269" y="540"/>
                </a:cubicBezTo>
                <a:lnTo>
                  <a:pt x="269" y="540"/>
                </a:lnTo>
                <a:cubicBezTo>
                  <a:pt x="358" y="540"/>
                  <a:pt x="429" y="469"/>
                  <a:pt x="429" y="381"/>
                </a:cubicBezTo>
                <a:lnTo>
                  <a:pt x="429" y="381"/>
                </a:lnTo>
                <a:cubicBezTo>
                  <a:pt x="429" y="310"/>
                  <a:pt x="410" y="277"/>
                  <a:pt x="398" y="263"/>
                </a:cubicBezTo>
                <a:lnTo>
                  <a:pt x="398" y="263"/>
                </a:lnTo>
                <a:cubicBezTo>
                  <a:pt x="396" y="261"/>
                  <a:pt x="394" y="257"/>
                  <a:pt x="394" y="253"/>
                </a:cubicBezTo>
                <a:lnTo>
                  <a:pt x="394" y="253"/>
                </a:lnTo>
                <a:cubicBezTo>
                  <a:pt x="395" y="249"/>
                  <a:pt x="396" y="245"/>
                  <a:pt x="396" y="241"/>
                </a:cubicBezTo>
                <a:lnTo>
                  <a:pt x="508" y="241"/>
                </a:lnTo>
                <a:lnTo>
                  <a:pt x="508" y="241"/>
                </a:lnTo>
                <a:cubicBezTo>
                  <a:pt x="497" y="253"/>
                  <a:pt x="490" y="269"/>
                  <a:pt x="490" y="286"/>
                </a:cubicBezTo>
                <a:lnTo>
                  <a:pt x="490" y="286"/>
                </a:lnTo>
                <a:cubicBezTo>
                  <a:pt x="490" y="303"/>
                  <a:pt x="497" y="319"/>
                  <a:pt x="508" y="331"/>
                </a:cubicBezTo>
                <a:lnTo>
                  <a:pt x="508" y="331"/>
                </a:lnTo>
                <a:cubicBezTo>
                  <a:pt x="473" y="331"/>
                  <a:pt x="445" y="361"/>
                  <a:pt x="445" y="396"/>
                </a:cubicBezTo>
                <a:lnTo>
                  <a:pt x="445" y="396"/>
                </a:lnTo>
                <a:cubicBezTo>
                  <a:pt x="445" y="425"/>
                  <a:pt x="463" y="449"/>
                  <a:pt x="488" y="458"/>
                </a:cubicBezTo>
                <a:lnTo>
                  <a:pt x="488" y="458"/>
                </a:lnTo>
                <a:cubicBezTo>
                  <a:pt x="476" y="470"/>
                  <a:pt x="467" y="487"/>
                  <a:pt x="467" y="506"/>
                </a:cubicBezTo>
                <a:lnTo>
                  <a:pt x="467" y="506"/>
                </a:lnTo>
                <a:cubicBezTo>
                  <a:pt x="467" y="538"/>
                  <a:pt x="490" y="564"/>
                  <a:pt x="520" y="570"/>
                </a:cubicBezTo>
                <a:lnTo>
                  <a:pt x="520" y="570"/>
                </a:lnTo>
                <a:cubicBezTo>
                  <a:pt x="509" y="582"/>
                  <a:pt x="502" y="598"/>
                  <a:pt x="502" y="616"/>
                </a:cubicBezTo>
                <a:lnTo>
                  <a:pt x="502" y="616"/>
                </a:lnTo>
                <a:cubicBezTo>
                  <a:pt x="502" y="633"/>
                  <a:pt x="509" y="649"/>
                  <a:pt x="519" y="660"/>
                </a:cubicBezTo>
                <a:lnTo>
                  <a:pt x="236" y="660"/>
                </a:lnTo>
                <a:lnTo>
                  <a:pt x="236" y="660"/>
                </a:lnTo>
                <a:cubicBezTo>
                  <a:pt x="200" y="660"/>
                  <a:pt x="168" y="637"/>
                  <a:pt x="157" y="602"/>
                </a:cubicBezTo>
                <a:close/>
                <a:moveTo>
                  <a:pt x="708" y="296"/>
                </a:moveTo>
                <a:lnTo>
                  <a:pt x="708" y="276"/>
                </a:lnTo>
                <a:lnTo>
                  <a:pt x="708" y="276"/>
                </a:lnTo>
                <a:cubicBezTo>
                  <a:pt x="708" y="246"/>
                  <a:pt x="684" y="221"/>
                  <a:pt x="653" y="221"/>
                </a:cubicBezTo>
                <a:lnTo>
                  <a:pt x="561" y="221"/>
                </a:lnTo>
                <a:lnTo>
                  <a:pt x="556" y="221"/>
                </a:lnTo>
                <a:lnTo>
                  <a:pt x="398" y="221"/>
                </a:lnTo>
                <a:lnTo>
                  <a:pt x="398" y="221"/>
                </a:lnTo>
                <a:cubicBezTo>
                  <a:pt x="402" y="171"/>
                  <a:pt x="398" y="136"/>
                  <a:pt x="371" y="72"/>
                </a:cubicBezTo>
                <a:lnTo>
                  <a:pt x="371" y="72"/>
                </a:lnTo>
                <a:cubicBezTo>
                  <a:pt x="359" y="43"/>
                  <a:pt x="337" y="21"/>
                  <a:pt x="310" y="11"/>
                </a:cubicBezTo>
                <a:lnTo>
                  <a:pt x="310" y="11"/>
                </a:lnTo>
                <a:cubicBezTo>
                  <a:pt x="284" y="0"/>
                  <a:pt x="255" y="2"/>
                  <a:pt x="228" y="15"/>
                </a:cubicBezTo>
                <a:lnTo>
                  <a:pt x="228" y="15"/>
                </a:lnTo>
                <a:cubicBezTo>
                  <a:pt x="180" y="38"/>
                  <a:pt x="158" y="94"/>
                  <a:pt x="177" y="145"/>
                </a:cubicBezTo>
                <a:lnTo>
                  <a:pt x="177" y="145"/>
                </a:lnTo>
                <a:cubicBezTo>
                  <a:pt x="189" y="179"/>
                  <a:pt x="191" y="208"/>
                  <a:pt x="182" y="236"/>
                </a:cubicBezTo>
                <a:lnTo>
                  <a:pt x="177" y="239"/>
                </a:lnTo>
                <a:lnTo>
                  <a:pt x="177" y="239"/>
                </a:lnTo>
                <a:cubicBezTo>
                  <a:pt x="161" y="251"/>
                  <a:pt x="147" y="267"/>
                  <a:pt x="140" y="286"/>
                </a:cubicBezTo>
                <a:lnTo>
                  <a:pt x="46" y="286"/>
                </a:lnTo>
                <a:lnTo>
                  <a:pt x="46" y="286"/>
                </a:lnTo>
                <a:cubicBezTo>
                  <a:pt x="21" y="286"/>
                  <a:pt x="0" y="307"/>
                  <a:pt x="0" y="332"/>
                </a:cubicBezTo>
                <a:lnTo>
                  <a:pt x="0" y="570"/>
                </a:lnTo>
                <a:lnTo>
                  <a:pt x="0" y="570"/>
                </a:lnTo>
                <a:cubicBezTo>
                  <a:pt x="0" y="595"/>
                  <a:pt x="21" y="616"/>
                  <a:pt x="46" y="616"/>
                </a:cubicBezTo>
                <a:lnTo>
                  <a:pt x="140" y="616"/>
                </a:lnTo>
                <a:lnTo>
                  <a:pt x="140" y="616"/>
                </a:lnTo>
                <a:cubicBezTo>
                  <a:pt x="155" y="655"/>
                  <a:pt x="194" y="681"/>
                  <a:pt x="236" y="681"/>
                </a:cubicBezTo>
                <a:lnTo>
                  <a:pt x="561" y="681"/>
                </a:lnTo>
                <a:lnTo>
                  <a:pt x="561" y="681"/>
                </a:lnTo>
                <a:lnTo>
                  <a:pt x="561" y="681"/>
                </a:lnTo>
                <a:lnTo>
                  <a:pt x="561" y="681"/>
                </a:lnTo>
                <a:cubicBezTo>
                  <a:pt x="563" y="681"/>
                  <a:pt x="565" y="682"/>
                  <a:pt x="567" y="682"/>
                </a:cubicBezTo>
                <a:lnTo>
                  <a:pt x="653" y="682"/>
                </a:lnTo>
                <a:lnTo>
                  <a:pt x="653" y="682"/>
                </a:lnTo>
                <a:cubicBezTo>
                  <a:pt x="684" y="682"/>
                  <a:pt x="708" y="657"/>
                  <a:pt x="708" y="626"/>
                </a:cubicBezTo>
                <a:lnTo>
                  <a:pt x="708" y="607"/>
                </a:lnTo>
                <a:lnTo>
                  <a:pt x="708" y="607"/>
                </a:lnTo>
                <a:cubicBezTo>
                  <a:pt x="708" y="587"/>
                  <a:pt x="699" y="571"/>
                  <a:pt x="685" y="561"/>
                </a:cubicBezTo>
                <a:lnTo>
                  <a:pt x="685" y="561"/>
                </a:lnTo>
                <a:cubicBezTo>
                  <a:pt x="699" y="551"/>
                  <a:pt x="708" y="534"/>
                  <a:pt x="708" y="516"/>
                </a:cubicBezTo>
                <a:lnTo>
                  <a:pt x="708" y="496"/>
                </a:lnTo>
                <a:lnTo>
                  <a:pt x="708" y="496"/>
                </a:lnTo>
                <a:cubicBezTo>
                  <a:pt x="708" y="477"/>
                  <a:pt x="699" y="461"/>
                  <a:pt x="685" y="451"/>
                </a:cubicBezTo>
                <a:lnTo>
                  <a:pt x="685" y="451"/>
                </a:lnTo>
                <a:cubicBezTo>
                  <a:pt x="699" y="441"/>
                  <a:pt x="708" y="424"/>
                  <a:pt x="708" y="406"/>
                </a:cubicBezTo>
                <a:lnTo>
                  <a:pt x="708" y="386"/>
                </a:lnTo>
                <a:lnTo>
                  <a:pt x="708" y="386"/>
                </a:lnTo>
                <a:cubicBezTo>
                  <a:pt x="708" y="367"/>
                  <a:pt x="699" y="351"/>
                  <a:pt x="685" y="341"/>
                </a:cubicBezTo>
                <a:lnTo>
                  <a:pt x="685" y="341"/>
                </a:lnTo>
                <a:cubicBezTo>
                  <a:pt x="699" y="331"/>
                  <a:pt x="708" y="314"/>
                  <a:pt x="708" y="296"/>
                </a:cubicBezTo>
                <a:close/>
              </a:path>
            </a:pathLst>
          </a:custGeom>
          <a:solidFill>
            <a:schemeClr val="bg1"/>
          </a:solidFill>
          <a:ln>
            <a:noFill/>
          </a:ln>
          <a:effectLst/>
        </p:spPr>
        <p:txBody>
          <a:bodyPr wrap="none" anchor="ctr"/>
          <a:lstStyle/>
          <a:p>
            <a:endParaRPr lang="en-US" dirty="0">
              <a:latin typeface="Poppins" pitchFamily="2" charset="77"/>
            </a:endParaRPr>
          </a:p>
        </p:txBody>
      </p:sp>
      <p:sp>
        <p:nvSpPr>
          <p:cNvPr id="38" name="Freeform 37">
            <a:extLst>
              <a:ext uri="{FF2B5EF4-FFF2-40B4-BE49-F238E27FC236}">
                <a16:creationId xmlns:a16="http://schemas.microsoft.com/office/drawing/2014/main" id="{2E6B0D09-97EA-1A4C-8C88-472B66E4466E}"/>
              </a:ext>
            </a:extLst>
          </p:cNvPr>
          <p:cNvSpPr>
            <a:spLocks noChangeArrowheads="1"/>
          </p:cNvSpPr>
          <p:nvPr/>
        </p:nvSpPr>
        <p:spPr bwMode="auto">
          <a:xfrm>
            <a:off x="4492029" y="5260933"/>
            <a:ext cx="491657" cy="488261"/>
          </a:xfrm>
          <a:custGeom>
            <a:avLst/>
            <a:gdLst>
              <a:gd name="connsiteX0" fmla="*/ 715706 w 983314"/>
              <a:gd name="connsiteY0" fmla="*/ 610015 h 976521"/>
              <a:gd name="connsiteX1" fmla="*/ 614533 w 983314"/>
              <a:gd name="connsiteY1" fmla="*/ 711891 h 976521"/>
              <a:gd name="connsiteX2" fmla="*/ 834366 w 983314"/>
              <a:gd name="connsiteY2" fmla="*/ 930552 h 976521"/>
              <a:gd name="connsiteX3" fmla="*/ 936788 w 983314"/>
              <a:gd name="connsiteY3" fmla="*/ 930552 h 976521"/>
              <a:gd name="connsiteX4" fmla="*/ 936788 w 983314"/>
              <a:gd name="connsiteY4" fmla="*/ 828676 h 976521"/>
              <a:gd name="connsiteX5" fmla="*/ 644510 w 983314"/>
              <a:gd name="connsiteY5" fmla="*/ 537956 h 976521"/>
              <a:gd name="connsiteX6" fmla="*/ 542088 w 983314"/>
              <a:gd name="connsiteY6" fmla="*/ 639832 h 976521"/>
              <a:gd name="connsiteX7" fmla="*/ 595797 w 983314"/>
              <a:gd name="connsiteY7" fmla="*/ 693255 h 976521"/>
              <a:gd name="connsiteX8" fmla="*/ 698219 w 983314"/>
              <a:gd name="connsiteY8" fmla="*/ 592621 h 976521"/>
              <a:gd name="connsiteX9" fmla="*/ 590801 w 983314"/>
              <a:gd name="connsiteY9" fmla="*/ 484533 h 976521"/>
              <a:gd name="connsiteX10" fmla="*/ 544586 w 983314"/>
              <a:gd name="connsiteY10" fmla="*/ 541683 h 976521"/>
              <a:gd name="connsiteX11" fmla="*/ 488379 w 983314"/>
              <a:gd name="connsiteY11" fmla="*/ 586409 h 976521"/>
              <a:gd name="connsiteX12" fmla="*/ 523352 w 983314"/>
              <a:gd name="connsiteY12" fmla="*/ 622439 h 976521"/>
              <a:gd name="connsiteX13" fmla="*/ 625774 w 983314"/>
              <a:gd name="connsiteY13" fmla="*/ 519320 h 976521"/>
              <a:gd name="connsiteX14" fmla="*/ 317734 w 983314"/>
              <a:gd name="connsiteY14" fmla="*/ 267433 h 976521"/>
              <a:gd name="connsiteX15" fmla="*/ 283868 w 983314"/>
              <a:gd name="connsiteY15" fmla="*/ 280915 h 976521"/>
              <a:gd name="connsiteX16" fmla="*/ 283868 w 983314"/>
              <a:gd name="connsiteY16" fmla="*/ 349555 h 976521"/>
              <a:gd name="connsiteX17" fmla="*/ 317734 w 983314"/>
              <a:gd name="connsiteY17" fmla="*/ 364263 h 976521"/>
              <a:gd name="connsiteX18" fmla="*/ 354109 w 983314"/>
              <a:gd name="connsiteY18" fmla="*/ 349555 h 976521"/>
              <a:gd name="connsiteX19" fmla="*/ 367906 w 983314"/>
              <a:gd name="connsiteY19" fmla="*/ 315235 h 976521"/>
              <a:gd name="connsiteX20" fmla="*/ 354109 w 983314"/>
              <a:gd name="connsiteY20" fmla="*/ 280915 h 976521"/>
              <a:gd name="connsiteX21" fmla="*/ 317734 w 983314"/>
              <a:gd name="connsiteY21" fmla="*/ 267433 h 976521"/>
              <a:gd name="connsiteX22" fmla="*/ 317734 w 983314"/>
              <a:gd name="connsiteY22" fmla="*/ 241693 h 976521"/>
              <a:gd name="connsiteX23" fmla="*/ 371669 w 983314"/>
              <a:gd name="connsiteY23" fmla="*/ 262530 h 976521"/>
              <a:gd name="connsiteX24" fmla="*/ 394247 w 983314"/>
              <a:gd name="connsiteY24" fmla="*/ 315235 h 976521"/>
              <a:gd name="connsiteX25" fmla="*/ 371669 w 983314"/>
              <a:gd name="connsiteY25" fmla="*/ 366715 h 976521"/>
              <a:gd name="connsiteX26" fmla="*/ 317734 w 983314"/>
              <a:gd name="connsiteY26" fmla="*/ 388777 h 976521"/>
              <a:gd name="connsiteX27" fmla="*/ 265053 w 983314"/>
              <a:gd name="connsiteY27" fmla="*/ 366715 h 976521"/>
              <a:gd name="connsiteX28" fmla="*/ 265053 w 983314"/>
              <a:gd name="connsiteY28" fmla="*/ 262530 h 976521"/>
              <a:gd name="connsiteX29" fmla="*/ 317734 w 983314"/>
              <a:gd name="connsiteY29" fmla="*/ 241693 h 976521"/>
              <a:gd name="connsiteX30" fmla="*/ 309422 w 983314"/>
              <a:gd name="connsiteY30" fmla="*/ 180160 h 976521"/>
              <a:gd name="connsiteX31" fmla="*/ 306912 w 983314"/>
              <a:gd name="connsiteY31" fmla="*/ 182670 h 976521"/>
              <a:gd name="connsiteX32" fmla="*/ 300637 w 983314"/>
              <a:gd name="connsiteY32" fmla="*/ 198985 h 976521"/>
              <a:gd name="connsiteX33" fmla="*/ 283068 w 983314"/>
              <a:gd name="connsiteY33" fmla="*/ 216554 h 976521"/>
              <a:gd name="connsiteX34" fmla="*/ 274283 w 983314"/>
              <a:gd name="connsiteY34" fmla="*/ 220319 h 976521"/>
              <a:gd name="connsiteX35" fmla="*/ 247929 w 983314"/>
              <a:gd name="connsiteY35" fmla="*/ 220319 h 976521"/>
              <a:gd name="connsiteX36" fmla="*/ 231614 w 983314"/>
              <a:gd name="connsiteY36" fmla="*/ 212789 h 976521"/>
              <a:gd name="connsiteX37" fmla="*/ 229104 w 983314"/>
              <a:gd name="connsiteY37" fmla="*/ 214044 h 976521"/>
              <a:gd name="connsiteX38" fmla="*/ 212790 w 983314"/>
              <a:gd name="connsiteY38" fmla="*/ 229104 h 976521"/>
              <a:gd name="connsiteX39" fmla="*/ 212790 w 983314"/>
              <a:gd name="connsiteY39" fmla="*/ 231614 h 976521"/>
              <a:gd name="connsiteX40" fmla="*/ 220319 w 983314"/>
              <a:gd name="connsiteY40" fmla="*/ 249183 h 976521"/>
              <a:gd name="connsiteX41" fmla="*/ 220319 w 983314"/>
              <a:gd name="connsiteY41" fmla="*/ 274282 h 976521"/>
              <a:gd name="connsiteX42" fmla="*/ 216555 w 983314"/>
              <a:gd name="connsiteY42" fmla="*/ 283067 h 976521"/>
              <a:gd name="connsiteX43" fmla="*/ 198985 w 983314"/>
              <a:gd name="connsiteY43" fmla="*/ 300637 h 976521"/>
              <a:gd name="connsiteX44" fmla="*/ 181415 w 983314"/>
              <a:gd name="connsiteY44" fmla="*/ 306911 h 976521"/>
              <a:gd name="connsiteX45" fmla="*/ 178905 w 983314"/>
              <a:gd name="connsiteY45" fmla="*/ 310676 h 976521"/>
              <a:gd name="connsiteX46" fmla="*/ 178905 w 983314"/>
              <a:gd name="connsiteY46" fmla="*/ 330756 h 976521"/>
              <a:gd name="connsiteX47" fmla="*/ 181415 w 983314"/>
              <a:gd name="connsiteY47" fmla="*/ 334521 h 976521"/>
              <a:gd name="connsiteX48" fmla="*/ 198985 w 983314"/>
              <a:gd name="connsiteY48" fmla="*/ 340795 h 976521"/>
              <a:gd name="connsiteX49" fmla="*/ 216555 w 983314"/>
              <a:gd name="connsiteY49" fmla="*/ 358365 h 976521"/>
              <a:gd name="connsiteX50" fmla="*/ 220319 w 983314"/>
              <a:gd name="connsiteY50" fmla="*/ 367150 h 976521"/>
              <a:gd name="connsiteX51" fmla="*/ 220319 w 983314"/>
              <a:gd name="connsiteY51" fmla="*/ 393504 h 976521"/>
              <a:gd name="connsiteX52" fmla="*/ 212790 w 983314"/>
              <a:gd name="connsiteY52" fmla="*/ 409818 h 976521"/>
              <a:gd name="connsiteX53" fmla="*/ 212790 w 983314"/>
              <a:gd name="connsiteY53" fmla="*/ 412328 h 976521"/>
              <a:gd name="connsiteX54" fmla="*/ 229104 w 983314"/>
              <a:gd name="connsiteY54" fmla="*/ 427388 h 976521"/>
              <a:gd name="connsiteX55" fmla="*/ 231614 w 983314"/>
              <a:gd name="connsiteY55" fmla="*/ 428643 h 976521"/>
              <a:gd name="connsiteX56" fmla="*/ 249184 w 983314"/>
              <a:gd name="connsiteY56" fmla="*/ 421113 h 976521"/>
              <a:gd name="connsiteX57" fmla="*/ 260478 w 983314"/>
              <a:gd name="connsiteY57" fmla="*/ 417348 h 976521"/>
              <a:gd name="connsiteX58" fmla="*/ 274283 w 983314"/>
              <a:gd name="connsiteY58" fmla="*/ 421113 h 976521"/>
              <a:gd name="connsiteX59" fmla="*/ 283068 w 983314"/>
              <a:gd name="connsiteY59" fmla="*/ 424878 h 976521"/>
              <a:gd name="connsiteX60" fmla="*/ 300637 w 983314"/>
              <a:gd name="connsiteY60" fmla="*/ 442447 h 976521"/>
              <a:gd name="connsiteX61" fmla="*/ 306912 w 983314"/>
              <a:gd name="connsiteY61" fmla="*/ 458762 h 976521"/>
              <a:gd name="connsiteX62" fmla="*/ 309422 w 983314"/>
              <a:gd name="connsiteY62" fmla="*/ 461272 h 976521"/>
              <a:gd name="connsiteX63" fmla="*/ 330757 w 983314"/>
              <a:gd name="connsiteY63" fmla="*/ 461272 h 976521"/>
              <a:gd name="connsiteX64" fmla="*/ 334522 w 983314"/>
              <a:gd name="connsiteY64" fmla="*/ 458762 h 976521"/>
              <a:gd name="connsiteX65" fmla="*/ 339542 w 983314"/>
              <a:gd name="connsiteY65" fmla="*/ 442447 h 976521"/>
              <a:gd name="connsiteX66" fmla="*/ 358366 w 983314"/>
              <a:gd name="connsiteY66" fmla="*/ 424878 h 976521"/>
              <a:gd name="connsiteX67" fmla="*/ 367151 w 983314"/>
              <a:gd name="connsiteY67" fmla="*/ 421113 h 976521"/>
              <a:gd name="connsiteX68" fmla="*/ 392250 w 983314"/>
              <a:gd name="connsiteY68" fmla="*/ 421113 h 976521"/>
              <a:gd name="connsiteX69" fmla="*/ 408565 w 983314"/>
              <a:gd name="connsiteY69" fmla="*/ 428643 h 976521"/>
              <a:gd name="connsiteX70" fmla="*/ 412330 w 983314"/>
              <a:gd name="connsiteY70" fmla="*/ 427388 h 976521"/>
              <a:gd name="connsiteX71" fmla="*/ 427389 w 983314"/>
              <a:gd name="connsiteY71" fmla="*/ 412328 h 976521"/>
              <a:gd name="connsiteX72" fmla="*/ 428644 w 983314"/>
              <a:gd name="connsiteY72" fmla="*/ 409818 h 976521"/>
              <a:gd name="connsiteX73" fmla="*/ 421115 w 983314"/>
              <a:gd name="connsiteY73" fmla="*/ 393504 h 976521"/>
              <a:gd name="connsiteX74" fmla="*/ 421115 w 983314"/>
              <a:gd name="connsiteY74" fmla="*/ 367150 h 976521"/>
              <a:gd name="connsiteX75" fmla="*/ 424880 w 983314"/>
              <a:gd name="connsiteY75" fmla="*/ 358365 h 976521"/>
              <a:gd name="connsiteX76" fmla="*/ 442449 w 983314"/>
              <a:gd name="connsiteY76" fmla="*/ 340795 h 976521"/>
              <a:gd name="connsiteX77" fmla="*/ 458764 w 983314"/>
              <a:gd name="connsiteY77" fmla="*/ 334521 h 976521"/>
              <a:gd name="connsiteX78" fmla="*/ 461274 w 983314"/>
              <a:gd name="connsiteY78" fmla="*/ 330756 h 976521"/>
              <a:gd name="connsiteX79" fmla="*/ 461274 w 983314"/>
              <a:gd name="connsiteY79" fmla="*/ 310676 h 976521"/>
              <a:gd name="connsiteX80" fmla="*/ 458764 w 983314"/>
              <a:gd name="connsiteY80" fmla="*/ 306911 h 976521"/>
              <a:gd name="connsiteX81" fmla="*/ 442449 w 983314"/>
              <a:gd name="connsiteY81" fmla="*/ 300637 h 976521"/>
              <a:gd name="connsiteX82" fmla="*/ 424880 w 983314"/>
              <a:gd name="connsiteY82" fmla="*/ 283067 h 976521"/>
              <a:gd name="connsiteX83" fmla="*/ 421115 w 983314"/>
              <a:gd name="connsiteY83" fmla="*/ 274282 h 976521"/>
              <a:gd name="connsiteX84" fmla="*/ 421115 w 983314"/>
              <a:gd name="connsiteY84" fmla="*/ 249183 h 976521"/>
              <a:gd name="connsiteX85" fmla="*/ 428644 w 983314"/>
              <a:gd name="connsiteY85" fmla="*/ 231614 h 976521"/>
              <a:gd name="connsiteX86" fmla="*/ 427389 w 983314"/>
              <a:gd name="connsiteY86" fmla="*/ 229104 h 976521"/>
              <a:gd name="connsiteX87" fmla="*/ 412330 w 983314"/>
              <a:gd name="connsiteY87" fmla="*/ 214044 h 976521"/>
              <a:gd name="connsiteX88" fmla="*/ 408565 w 983314"/>
              <a:gd name="connsiteY88" fmla="*/ 212789 h 976521"/>
              <a:gd name="connsiteX89" fmla="*/ 392250 w 983314"/>
              <a:gd name="connsiteY89" fmla="*/ 220319 h 976521"/>
              <a:gd name="connsiteX90" fmla="*/ 367151 w 983314"/>
              <a:gd name="connsiteY90" fmla="*/ 220319 h 976521"/>
              <a:gd name="connsiteX91" fmla="*/ 358366 w 983314"/>
              <a:gd name="connsiteY91" fmla="*/ 216554 h 976521"/>
              <a:gd name="connsiteX92" fmla="*/ 339542 w 983314"/>
              <a:gd name="connsiteY92" fmla="*/ 198985 h 976521"/>
              <a:gd name="connsiteX93" fmla="*/ 334522 w 983314"/>
              <a:gd name="connsiteY93" fmla="*/ 182670 h 976521"/>
              <a:gd name="connsiteX94" fmla="*/ 330757 w 983314"/>
              <a:gd name="connsiteY94" fmla="*/ 180160 h 976521"/>
              <a:gd name="connsiteX95" fmla="*/ 309422 w 983314"/>
              <a:gd name="connsiteY95" fmla="*/ 153806 h 976521"/>
              <a:gd name="connsiteX96" fmla="*/ 330757 w 983314"/>
              <a:gd name="connsiteY96" fmla="*/ 153806 h 976521"/>
              <a:gd name="connsiteX97" fmla="*/ 358366 w 983314"/>
              <a:gd name="connsiteY97" fmla="*/ 172630 h 976521"/>
              <a:gd name="connsiteX98" fmla="*/ 364641 w 983314"/>
              <a:gd name="connsiteY98" fmla="*/ 190200 h 976521"/>
              <a:gd name="connsiteX99" fmla="*/ 367151 w 983314"/>
              <a:gd name="connsiteY99" fmla="*/ 192710 h 976521"/>
              <a:gd name="connsiteX100" fmla="*/ 378446 w 983314"/>
              <a:gd name="connsiteY100" fmla="*/ 196475 h 976521"/>
              <a:gd name="connsiteX101" fmla="*/ 380956 w 983314"/>
              <a:gd name="connsiteY101" fmla="*/ 196475 h 976521"/>
              <a:gd name="connsiteX102" fmla="*/ 397270 w 983314"/>
              <a:gd name="connsiteY102" fmla="*/ 188945 h 976521"/>
              <a:gd name="connsiteX103" fmla="*/ 429899 w 983314"/>
              <a:gd name="connsiteY103" fmla="*/ 195220 h 976521"/>
              <a:gd name="connsiteX104" fmla="*/ 446214 w 983314"/>
              <a:gd name="connsiteY104" fmla="*/ 210279 h 976521"/>
              <a:gd name="connsiteX105" fmla="*/ 452489 w 983314"/>
              <a:gd name="connsiteY105" fmla="*/ 242908 h 976521"/>
              <a:gd name="connsiteX106" fmla="*/ 443704 w 983314"/>
              <a:gd name="connsiteY106" fmla="*/ 259223 h 976521"/>
              <a:gd name="connsiteX107" fmla="*/ 443704 w 983314"/>
              <a:gd name="connsiteY107" fmla="*/ 262988 h 976521"/>
              <a:gd name="connsiteX108" fmla="*/ 448724 w 983314"/>
              <a:gd name="connsiteY108" fmla="*/ 274282 h 976521"/>
              <a:gd name="connsiteX109" fmla="*/ 451234 w 983314"/>
              <a:gd name="connsiteY109" fmla="*/ 276792 h 976521"/>
              <a:gd name="connsiteX110" fmla="*/ 467549 w 983314"/>
              <a:gd name="connsiteY110" fmla="*/ 283067 h 976521"/>
              <a:gd name="connsiteX111" fmla="*/ 487628 w 983314"/>
              <a:gd name="connsiteY111" fmla="*/ 310676 h 976521"/>
              <a:gd name="connsiteX112" fmla="*/ 487628 w 983314"/>
              <a:gd name="connsiteY112" fmla="*/ 330756 h 976521"/>
              <a:gd name="connsiteX113" fmla="*/ 467549 w 983314"/>
              <a:gd name="connsiteY113" fmla="*/ 358365 h 976521"/>
              <a:gd name="connsiteX114" fmla="*/ 451234 w 983314"/>
              <a:gd name="connsiteY114" fmla="*/ 364640 h 976521"/>
              <a:gd name="connsiteX115" fmla="*/ 448724 w 983314"/>
              <a:gd name="connsiteY115" fmla="*/ 367150 h 976521"/>
              <a:gd name="connsiteX116" fmla="*/ 443704 w 983314"/>
              <a:gd name="connsiteY116" fmla="*/ 378444 h 976521"/>
              <a:gd name="connsiteX117" fmla="*/ 443704 w 983314"/>
              <a:gd name="connsiteY117" fmla="*/ 380954 h 976521"/>
              <a:gd name="connsiteX118" fmla="*/ 452489 w 983314"/>
              <a:gd name="connsiteY118" fmla="*/ 397269 h 976521"/>
              <a:gd name="connsiteX119" fmla="*/ 446214 w 983314"/>
              <a:gd name="connsiteY119" fmla="*/ 431153 h 976521"/>
              <a:gd name="connsiteX120" fmla="*/ 429899 w 983314"/>
              <a:gd name="connsiteY120" fmla="*/ 446212 h 976521"/>
              <a:gd name="connsiteX121" fmla="*/ 397270 w 983314"/>
              <a:gd name="connsiteY121" fmla="*/ 452487 h 976521"/>
              <a:gd name="connsiteX122" fmla="*/ 380956 w 983314"/>
              <a:gd name="connsiteY122" fmla="*/ 444957 h 976521"/>
              <a:gd name="connsiteX123" fmla="*/ 378446 w 983314"/>
              <a:gd name="connsiteY123" fmla="*/ 444957 h 976521"/>
              <a:gd name="connsiteX124" fmla="*/ 367151 w 983314"/>
              <a:gd name="connsiteY124" fmla="*/ 449977 h 976521"/>
              <a:gd name="connsiteX125" fmla="*/ 364641 w 983314"/>
              <a:gd name="connsiteY125" fmla="*/ 451232 h 976521"/>
              <a:gd name="connsiteX126" fmla="*/ 358366 w 983314"/>
              <a:gd name="connsiteY126" fmla="*/ 468802 h 976521"/>
              <a:gd name="connsiteX127" fmla="*/ 330757 w 983314"/>
              <a:gd name="connsiteY127" fmla="*/ 487626 h 976521"/>
              <a:gd name="connsiteX128" fmla="*/ 309422 w 983314"/>
              <a:gd name="connsiteY128" fmla="*/ 487626 h 976521"/>
              <a:gd name="connsiteX129" fmla="*/ 283068 w 983314"/>
              <a:gd name="connsiteY129" fmla="*/ 468802 h 976521"/>
              <a:gd name="connsiteX130" fmla="*/ 276793 w 983314"/>
              <a:gd name="connsiteY130" fmla="*/ 451232 h 976521"/>
              <a:gd name="connsiteX131" fmla="*/ 274283 w 983314"/>
              <a:gd name="connsiteY131" fmla="*/ 449977 h 976521"/>
              <a:gd name="connsiteX132" fmla="*/ 262988 w 983314"/>
              <a:gd name="connsiteY132" fmla="*/ 444957 h 976521"/>
              <a:gd name="connsiteX133" fmla="*/ 259223 w 983314"/>
              <a:gd name="connsiteY133" fmla="*/ 444957 h 976521"/>
              <a:gd name="connsiteX134" fmla="*/ 242909 w 983314"/>
              <a:gd name="connsiteY134" fmla="*/ 452487 h 976521"/>
              <a:gd name="connsiteX135" fmla="*/ 210280 w 983314"/>
              <a:gd name="connsiteY135" fmla="*/ 446212 h 976521"/>
              <a:gd name="connsiteX136" fmla="*/ 195220 w 983314"/>
              <a:gd name="connsiteY136" fmla="*/ 431153 h 976521"/>
              <a:gd name="connsiteX137" fmla="*/ 188945 w 983314"/>
              <a:gd name="connsiteY137" fmla="*/ 397269 h 976521"/>
              <a:gd name="connsiteX138" fmla="*/ 196475 w 983314"/>
              <a:gd name="connsiteY138" fmla="*/ 380954 h 976521"/>
              <a:gd name="connsiteX139" fmla="*/ 196475 w 983314"/>
              <a:gd name="connsiteY139" fmla="*/ 378444 h 976521"/>
              <a:gd name="connsiteX140" fmla="*/ 191455 w 983314"/>
              <a:gd name="connsiteY140" fmla="*/ 367150 h 976521"/>
              <a:gd name="connsiteX141" fmla="*/ 190200 w 983314"/>
              <a:gd name="connsiteY141" fmla="*/ 364640 h 976521"/>
              <a:gd name="connsiteX142" fmla="*/ 172631 w 983314"/>
              <a:gd name="connsiteY142" fmla="*/ 358365 h 976521"/>
              <a:gd name="connsiteX143" fmla="*/ 153806 w 983314"/>
              <a:gd name="connsiteY143" fmla="*/ 330756 h 976521"/>
              <a:gd name="connsiteX144" fmla="*/ 153806 w 983314"/>
              <a:gd name="connsiteY144" fmla="*/ 310676 h 976521"/>
              <a:gd name="connsiteX145" fmla="*/ 172631 w 983314"/>
              <a:gd name="connsiteY145" fmla="*/ 283067 h 976521"/>
              <a:gd name="connsiteX146" fmla="*/ 190200 w 983314"/>
              <a:gd name="connsiteY146" fmla="*/ 276792 h 976521"/>
              <a:gd name="connsiteX147" fmla="*/ 191455 w 983314"/>
              <a:gd name="connsiteY147" fmla="*/ 274282 h 976521"/>
              <a:gd name="connsiteX148" fmla="*/ 196475 w 983314"/>
              <a:gd name="connsiteY148" fmla="*/ 262988 h 976521"/>
              <a:gd name="connsiteX149" fmla="*/ 196475 w 983314"/>
              <a:gd name="connsiteY149" fmla="*/ 259223 h 976521"/>
              <a:gd name="connsiteX150" fmla="*/ 188945 w 983314"/>
              <a:gd name="connsiteY150" fmla="*/ 242908 h 976521"/>
              <a:gd name="connsiteX151" fmla="*/ 195220 w 983314"/>
              <a:gd name="connsiteY151" fmla="*/ 210279 h 976521"/>
              <a:gd name="connsiteX152" fmla="*/ 210280 w 983314"/>
              <a:gd name="connsiteY152" fmla="*/ 195220 h 976521"/>
              <a:gd name="connsiteX153" fmla="*/ 242909 w 983314"/>
              <a:gd name="connsiteY153" fmla="*/ 188945 h 976521"/>
              <a:gd name="connsiteX154" fmla="*/ 259223 w 983314"/>
              <a:gd name="connsiteY154" fmla="*/ 196475 h 976521"/>
              <a:gd name="connsiteX155" fmla="*/ 262988 w 983314"/>
              <a:gd name="connsiteY155" fmla="*/ 196475 h 976521"/>
              <a:gd name="connsiteX156" fmla="*/ 274283 w 983314"/>
              <a:gd name="connsiteY156" fmla="*/ 192710 h 976521"/>
              <a:gd name="connsiteX157" fmla="*/ 276793 w 983314"/>
              <a:gd name="connsiteY157" fmla="*/ 190200 h 976521"/>
              <a:gd name="connsiteX158" fmla="*/ 283068 w 983314"/>
              <a:gd name="connsiteY158" fmla="*/ 172630 h 976521"/>
              <a:gd name="connsiteX159" fmla="*/ 309422 w 983314"/>
              <a:gd name="connsiteY159" fmla="*/ 153806 h 976521"/>
              <a:gd name="connsiteX160" fmla="*/ 316093 w 983314"/>
              <a:gd name="connsiteY160" fmla="*/ 86702 h 976521"/>
              <a:gd name="connsiteX161" fmla="*/ 151452 w 983314"/>
              <a:gd name="connsiteY161" fmla="*/ 155530 h 976521"/>
              <a:gd name="connsiteX162" fmla="*/ 151452 w 983314"/>
              <a:gd name="connsiteY162" fmla="*/ 485905 h 976521"/>
              <a:gd name="connsiteX163" fmla="*/ 316093 w 983314"/>
              <a:gd name="connsiteY163" fmla="*/ 554733 h 976521"/>
              <a:gd name="connsiteX164" fmla="*/ 481981 w 983314"/>
              <a:gd name="connsiteY164" fmla="*/ 485905 h 976521"/>
              <a:gd name="connsiteX165" fmla="*/ 550581 w 983314"/>
              <a:gd name="connsiteY165" fmla="*/ 320717 h 976521"/>
              <a:gd name="connsiteX166" fmla="*/ 481981 w 983314"/>
              <a:gd name="connsiteY166" fmla="*/ 155530 h 976521"/>
              <a:gd name="connsiteX167" fmla="*/ 316093 w 983314"/>
              <a:gd name="connsiteY167" fmla="*/ 86702 h 976521"/>
              <a:gd name="connsiteX168" fmla="*/ 316093 w 983314"/>
              <a:gd name="connsiteY168" fmla="*/ 60422 h 976521"/>
              <a:gd name="connsiteX169" fmla="*/ 500690 w 983314"/>
              <a:gd name="connsiteY169" fmla="*/ 136759 h 976521"/>
              <a:gd name="connsiteX170" fmla="*/ 575527 w 983314"/>
              <a:gd name="connsiteY170" fmla="*/ 320717 h 976521"/>
              <a:gd name="connsiteX171" fmla="*/ 500690 w 983314"/>
              <a:gd name="connsiteY171" fmla="*/ 504676 h 976521"/>
              <a:gd name="connsiteX172" fmla="*/ 316093 w 983314"/>
              <a:gd name="connsiteY172" fmla="*/ 581013 h 976521"/>
              <a:gd name="connsiteX173" fmla="*/ 133990 w 983314"/>
              <a:gd name="connsiteY173" fmla="*/ 504676 h 976521"/>
              <a:gd name="connsiteX174" fmla="*/ 133990 w 983314"/>
              <a:gd name="connsiteY174" fmla="*/ 136759 h 976521"/>
              <a:gd name="connsiteX175" fmla="*/ 316093 w 983314"/>
              <a:gd name="connsiteY175" fmla="*/ 60422 h 976521"/>
              <a:gd name="connsiteX176" fmla="*/ 318508 w 983314"/>
              <a:gd name="connsiteY176" fmla="*/ 24848 h 976521"/>
              <a:gd name="connsiteX177" fmla="*/ 112415 w 983314"/>
              <a:gd name="connsiteY177" fmla="*/ 110573 h 976521"/>
              <a:gd name="connsiteX178" fmla="*/ 26230 w 983314"/>
              <a:gd name="connsiteY178" fmla="*/ 316810 h 976521"/>
              <a:gd name="connsiteX179" fmla="*/ 112415 w 983314"/>
              <a:gd name="connsiteY179" fmla="*/ 523047 h 976521"/>
              <a:gd name="connsiteX180" fmla="*/ 318508 w 983314"/>
              <a:gd name="connsiteY180" fmla="*/ 608772 h 976521"/>
              <a:gd name="connsiteX181" fmla="*/ 527099 w 983314"/>
              <a:gd name="connsiteY181" fmla="*/ 523047 h 976521"/>
              <a:gd name="connsiteX182" fmla="*/ 612035 w 983314"/>
              <a:gd name="connsiteY182" fmla="*/ 316810 h 976521"/>
              <a:gd name="connsiteX183" fmla="*/ 527099 w 983314"/>
              <a:gd name="connsiteY183" fmla="*/ 110573 h 976521"/>
              <a:gd name="connsiteX184" fmla="*/ 318508 w 983314"/>
              <a:gd name="connsiteY184" fmla="*/ 24848 h 976521"/>
              <a:gd name="connsiteX185" fmla="*/ 318508 w 983314"/>
              <a:gd name="connsiteY185" fmla="*/ 0 h 976521"/>
              <a:gd name="connsiteX186" fmla="*/ 544586 w 983314"/>
              <a:gd name="connsiteY186" fmla="*/ 91937 h 976521"/>
              <a:gd name="connsiteX187" fmla="*/ 638265 w 983314"/>
              <a:gd name="connsiteY187" fmla="*/ 316810 h 976521"/>
              <a:gd name="connsiteX188" fmla="*/ 604540 w 983314"/>
              <a:gd name="connsiteY188" fmla="*/ 460928 h 976521"/>
              <a:gd name="connsiteX189" fmla="*/ 954274 w 983314"/>
              <a:gd name="connsiteY189" fmla="*/ 810040 h 976521"/>
              <a:gd name="connsiteX190" fmla="*/ 954274 w 983314"/>
              <a:gd name="connsiteY190" fmla="*/ 947946 h 976521"/>
              <a:gd name="connsiteX191" fmla="*/ 885577 w 983314"/>
              <a:gd name="connsiteY191" fmla="*/ 976521 h 976521"/>
              <a:gd name="connsiteX192" fmla="*/ 815630 w 983314"/>
              <a:gd name="connsiteY192" fmla="*/ 947946 h 976521"/>
              <a:gd name="connsiteX193" fmla="*/ 464647 w 983314"/>
              <a:gd name="connsiteY193" fmla="*/ 600076 h 976521"/>
              <a:gd name="connsiteX194" fmla="*/ 318508 w 983314"/>
              <a:gd name="connsiteY194" fmla="*/ 633620 h 976521"/>
              <a:gd name="connsiteX195" fmla="*/ 93679 w 983314"/>
              <a:gd name="connsiteY195" fmla="*/ 541683 h 976521"/>
              <a:gd name="connsiteX196" fmla="*/ 0 w 983314"/>
              <a:gd name="connsiteY196" fmla="*/ 316810 h 976521"/>
              <a:gd name="connsiteX197" fmla="*/ 93679 w 983314"/>
              <a:gd name="connsiteY197" fmla="*/ 91937 h 976521"/>
              <a:gd name="connsiteX198" fmla="*/ 318508 w 983314"/>
              <a:gd name="connsiteY198" fmla="*/ 0 h 976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983314" h="976521">
                <a:moveTo>
                  <a:pt x="715706" y="610015"/>
                </a:moveTo>
                <a:lnTo>
                  <a:pt x="614533" y="711891"/>
                </a:lnTo>
                <a:lnTo>
                  <a:pt x="834366" y="930552"/>
                </a:lnTo>
                <a:cubicBezTo>
                  <a:pt x="861845" y="957885"/>
                  <a:pt x="908060" y="957885"/>
                  <a:pt x="936788" y="930552"/>
                </a:cubicBezTo>
                <a:cubicBezTo>
                  <a:pt x="964267" y="901977"/>
                  <a:pt x="964267" y="856008"/>
                  <a:pt x="936788" y="828676"/>
                </a:cubicBezTo>
                <a:close/>
                <a:moveTo>
                  <a:pt x="644510" y="537956"/>
                </a:moveTo>
                <a:lnTo>
                  <a:pt x="542088" y="639832"/>
                </a:lnTo>
                <a:lnTo>
                  <a:pt x="595797" y="693255"/>
                </a:lnTo>
                <a:lnTo>
                  <a:pt x="698219" y="592621"/>
                </a:lnTo>
                <a:close/>
                <a:moveTo>
                  <a:pt x="590801" y="484533"/>
                </a:moveTo>
                <a:cubicBezTo>
                  <a:pt x="577061" y="504411"/>
                  <a:pt x="563322" y="524290"/>
                  <a:pt x="544586" y="541683"/>
                </a:cubicBezTo>
                <a:cubicBezTo>
                  <a:pt x="527099" y="559077"/>
                  <a:pt x="508363" y="573985"/>
                  <a:pt x="488379" y="586409"/>
                </a:cubicBezTo>
                <a:lnTo>
                  <a:pt x="523352" y="622439"/>
                </a:lnTo>
                <a:lnTo>
                  <a:pt x="625774" y="519320"/>
                </a:lnTo>
                <a:close/>
                <a:moveTo>
                  <a:pt x="317734" y="267433"/>
                </a:moveTo>
                <a:cubicBezTo>
                  <a:pt x="305191" y="267433"/>
                  <a:pt x="292648" y="272336"/>
                  <a:pt x="283868" y="280915"/>
                </a:cubicBezTo>
                <a:cubicBezTo>
                  <a:pt x="265053" y="300527"/>
                  <a:pt x="265053" y="331169"/>
                  <a:pt x="283868" y="349555"/>
                </a:cubicBezTo>
                <a:cubicBezTo>
                  <a:pt x="292648" y="358135"/>
                  <a:pt x="305191" y="364263"/>
                  <a:pt x="317734" y="364263"/>
                </a:cubicBezTo>
                <a:cubicBezTo>
                  <a:pt x="332786" y="364263"/>
                  <a:pt x="344074" y="358135"/>
                  <a:pt x="354109" y="349555"/>
                </a:cubicBezTo>
                <a:cubicBezTo>
                  <a:pt x="362889" y="339749"/>
                  <a:pt x="367906" y="328718"/>
                  <a:pt x="367906" y="315235"/>
                </a:cubicBezTo>
                <a:cubicBezTo>
                  <a:pt x="367906" y="301752"/>
                  <a:pt x="362889" y="289495"/>
                  <a:pt x="354109" y="280915"/>
                </a:cubicBezTo>
                <a:cubicBezTo>
                  <a:pt x="344074" y="272336"/>
                  <a:pt x="332786" y="267433"/>
                  <a:pt x="317734" y="267433"/>
                </a:cubicBezTo>
                <a:close/>
                <a:moveTo>
                  <a:pt x="317734" y="241693"/>
                </a:moveTo>
                <a:cubicBezTo>
                  <a:pt x="339057" y="241693"/>
                  <a:pt x="356617" y="249047"/>
                  <a:pt x="371669" y="262530"/>
                </a:cubicBezTo>
                <a:cubicBezTo>
                  <a:pt x="386721" y="277238"/>
                  <a:pt x="394247" y="295624"/>
                  <a:pt x="394247" y="315235"/>
                </a:cubicBezTo>
                <a:cubicBezTo>
                  <a:pt x="394247" y="334846"/>
                  <a:pt x="386721" y="353232"/>
                  <a:pt x="371669" y="366715"/>
                </a:cubicBezTo>
                <a:cubicBezTo>
                  <a:pt x="356617" y="381423"/>
                  <a:pt x="339057" y="388777"/>
                  <a:pt x="317734" y="388777"/>
                </a:cubicBezTo>
                <a:cubicBezTo>
                  <a:pt x="297665" y="388777"/>
                  <a:pt x="278850" y="381423"/>
                  <a:pt x="265053" y="366715"/>
                </a:cubicBezTo>
                <a:cubicBezTo>
                  <a:pt x="236204" y="338523"/>
                  <a:pt x="236204" y="291947"/>
                  <a:pt x="265053" y="262530"/>
                </a:cubicBezTo>
                <a:cubicBezTo>
                  <a:pt x="278850" y="249047"/>
                  <a:pt x="297665" y="241693"/>
                  <a:pt x="317734" y="241693"/>
                </a:cubicBezTo>
                <a:close/>
                <a:moveTo>
                  <a:pt x="309422" y="180160"/>
                </a:moveTo>
                <a:cubicBezTo>
                  <a:pt x="308167" y="180160"/>
                  <a:pt x="306912" y="180160"/>
                  <a:pt x="306912" y="182670"/>
                </a:cubicBezTo>
                <a:lnTo>
                  <a:pt x="300637" y="198985"/>
                </a:lnTo>
                <a:cubicBezTo>
                  <a:pt x="298128" y="207769"/>
                  <a:pt x="290598" y="214044"/>
                  <a:pt x="283068" y="216554"/>
                </a:cubicBezTo>
                <a:cubicBezTo>
                  <a:pt x="279303" y="217809"/>
                  <a:pt x="276793" y="219064"/>
                  <a:pt x="274283" y="220319"/>
                </a:cubicBezTo>
                <a:cubicBezTo>
                  <a:pt x="265498" y="224084"/>
                  <a:pt x="256714" y="224084"/>
                  <a:pt x="247929" y="220319"/>
                </a:cubicBezTo>
                <a:lnTo>
                  <a:pt x="231614" y="212789"/>
                </a:lnTo>
                <a:cubicBezTo>
                  <a:pt x="231614" y="212789"/>
                  <a:pt x="229104" y="212789"/>
                  <a:pt x="229104" y="214044"/>
                </a:cubicBezTo>
                <a:lnTo>
                  <a:pt x="212790" y="229104"/>
                </a:lnTo>
                <a:cubicBezTo>
                  <a:pt x="212790" y="229104"/>
                  <a:pt x="211535" y="231614"/>
                  <a:pt x="212790" y="231614"/>
                </a:cubicBezTo>
                <a:lnTo>
                  <a:pt x="220319" y="249183"/>
                </a:lnTo>
                <a:cubicBezTo>
                  <a:pt x="224084" y="256713"/>
                  <a:pt x="224084" y="265498"/>
                  <a:pt x="220319" y="274282"/>
                </a:cubicBezTo>
                <a:cubicBezTo>
                  <a:pt x="219064" y="276792"/>
                  <a:pt x="217809" y="279302"/>
                  <a:pt x="216555" y="283067"/>
                </a:cubicBezTo>
                <a:cubicBezTo>
                  <a:pt x="212790" y="291852"/>
                  <a:pt x="206515" y="298127"/>
                  <a:pt x="198985" y="300637"/>
                </a:cubicBezTo>
                <a:lnTo>
                  <a:pt x="181415" y="306911"/>
                </a:lnTo>
                <a:cubicBezTo>
                  <a:pt x="180160" y="306911"/>
                  <a:pt x="178905" y="308166"/>
                  <a:pt x="178905" y="310676"/>
                </a:cubicBezTo>
                <a:lnTo>
                  <a:pt x="178905" y="330756"/>
                </a:lnTo>
                <a:cubicBezTo>
                  <a:pt x="178905" y="332011"/>
                  <a:pt x="180160" y="334521"/>
                  <a:pt x="181415" y="334521"/>
                </a:cubicBezTo>
                <a:lnTo>
                  <a:pt x="198985" y="340795"/>
                </a:lnTo>
                <a:cubicBezTo>
                  <a:pt x="206515" y="343305"/>
                  <a:pt x="212790" y="350835"/>
                  <a:pt x="216555" y="358365"/>
                </a:cubicBezTo>
                <a:cubicBezTo>
                  <a:pt x="217809" y="362130"/>
                  <a:pt x="219064" y="364640"/>
                  <a:pt x="220319" y="367150"/>
                </a:cubicBezTo>
                <a:cubicBezTo>
                  <a:pt x="224084" y="375934"/>
                  <a:pt x="224084" y="384719"/>
                  <a:pt x="220319" y="393504"/>
                </a:cubicBezTo>
                <a:lnTo>
                  <a:pt x="212790" y="409818"/>
                </a:lnTo>
                <a:cubicBezTo>
                  <a:pt x="211535" y="409818"/>
                  <a:pt x="212790" y="411073"/>
                  <a:pt x="212790" y="412328"/>
                </a:cubicBezTo>
                <a:lnTo>
                  <a:pt x="229104" y="427388"/>
                </a:lnTo>
                <a:cubicBezTo>
                  <a:pt x="229104" y="428643"/>
                  <a:pt x="231614" y="429898"/>
                  <a:pt x="231614" y="428643"/>
                </a:cubicBezTo>
                <a:lnTo>
                  <a:pt x="249184" y="421113"/>
                </a:lnTo>
                <a:cubicBezTo>
                  <a:pt x="252949" y="419858"/>
                  <a:pt x="256714" y="417348"/>
                  <a:pt x="260478" y="417348"/>
                </a:cubicBezTo>
                <a:cubicBezTo>
                  <a:pt x="264243" y="417348"/>
                  <a:pt x="269263" y="419858"/>
                  <a:pt x="274283" y="421113"/>
                </a:cubicBezTo>
                <a:cubicBezTo>
                  <a:pt x="276793" y="422368"/>
                  <a:pt x="279303" y="423623"/>
                  <a:pt x="283068" y="424878"/>
                </a:cubicBezTo>
                <a:cubicBezTo>
                  <a:pt x="290598" y="427388"/>
                  <a:pt x="298128" y="434918"/>
                  <a:pt x="300637" y="442447"/>
                </a:cubicBezTo>
                <a:lnTo>
                  <a:pt x="306912" y="458762"/>
                </a:lnTo>
                <a:cubicBezTo>
                  <a:pt x="306912" y="460017"/>
                  <a:pt x="308167" y="461272"/>
                  <a:pt x="309422" y="461272"/>
                </a:cubicBezTo>
                <a:lnTo>
                  <a:pt x="330757" y="461272"/>
                </a:lnTo>
                <a:cubicBezTo>
                  <a:pt x="332012" y="461272"/>
                  <a:pt x="334522" y="460017"/>
                  <a:pt x="334522" y="458762"/>
                </a:cubicBezTo>
                <a:lnTo>
                  <a:pt x="339542" y="442447"/>
                </a:lnTo>
                <a:cubicBezTo>
                  <a:pt x="343306" y="434918"/>
                  <a:pt x="349581" y="427388"/>
                  <a:pt x="358366" y="424878"/>
                </a:cubicBezTo>
                <a:cubicBezTo>
                  <a:pt x="362131" y="423623"/>
                  <a:pt x="364641" y="422368"/>
                  <a:pt x="367151" y="421113"/>
                </a:cubicBezTo>
                <a:cubicBezTo>
                  <a:pt x="375936" y="417348"/>
                  <a:pt x="384720" y="417348"/>
                  <a:pt x="392250" y="421113"/>
                </a:cubicBezTo>
                <a:lnTo>
                  <a:pt x="408565" y="428643"/>
                </a:lnTo>
                <a:cubicBezTo>
                  <a:pt x="409820" y="429898"/>
                  <a:pt x="411075" y="428643"/>
                  <a:pt x="412330" y="427388"/>
                </a:cubicBezTo>
                <a:lnTo>
                  <a:pt x="427389" y="412328"/>
                </a:lnTo>
                <a:cubicBezTo>
                  <a:pt x="428644" y="411073"/>
                  <a:pt x="428644" y="409818"/>
                  <a:pt x="428644" y="409818"/>
                </a:cubicBezTo>
                <a:lnTo>
                  <a:pt x="421115" y="393504"/>
                </a:lnTo>
                <a:cubicBezTo>
                  <a:pt x="416095" y="384719"/>
                  <a:pt x="416095" y="375934"/>
                  <a:pt x="421115" y="367150"/>
                </a:cubicBezTo>
                <a:cubicBezTo>
                  <a:pt x="422370" y="364640"/>
                  <a:pt x="423625" y="362130"/>
                  <a:pt x="424880" y="358365"/>
                </a:cubicBezTo>
                <a:cubicBezTo>
                  <a:pt x="427389" y="350835"/>
                  <a:pt x="433664" y="343305"/>
                  <a:pt x="442449" y="340795"/>
                </a:cubicBezTo>
                <a:lnTo>
                  <a:pt x="458764" y="334521"/>
                </a:lnTo>
                <a:cubicBezTo>
                  <a:pt x="460019" y="334521"/>
                  <a:pt x="461274" y="332011"/>
                  <a:pt x="461274" y="330756"/>
                </a:cubicBezTo>
                <a:lnTo>
                  <a:pt x="461274" y="310676"/>
                </a:lnTo>
                <a:cubicBezTo>
                  <a:pt x="461274" y="308166"/>
                  <a:pt x="460019" y="306911"/>
                  <a:pt x="458764" y="306911"/>
                </a:cubicBezTo>
                <a:lnTo>
                  <a:pt x="442449" y="300637"/>
                </a:lnTo>
                <a:cubicBezTo>
                  <a:pt x="433664" y="298127"/>
                  <a:pt x="427389" y="291852"/>
                  <a:pt x="424880" y="283067"/>
                </a:cubicBezTo>
                <a:cubicBezTo>
                  <a:pt x="423625" y="279302"/>
                  <a:pt x="422370" y="276792"/>
                  <a:pt x="421115" y="274282"/>
                </a:cubicBezTo>
                <a:cubicBezTo>
                  <a:pt x="416095" y="265498"/>
                  <a:pt x="416095" y="256713"/>
                  <a:pt x="421115" y="249183"/>
                </a:cubicBezTo>
                <a:lnTo>
                  <a:pt x="428644" y="231614"/>
                </a:lnTo>
                <a:cubicBezTo>
                  <a:pt x="428644" y="231614"/>
                  <a:pt x="428644" y="229104"/>
                  <a:pt x="427389" y="229104"/>
                </a:cubicBezTo>
                <a:lnTo>
                  <a:pt x="412330" y="214044"/>
                </a:lnTo>
                <a:cubicBezTo>
                  <a:pt x="411075" y="212789"/>
                  <a:pt x="409820" y="212789"/>
                  <a:pt x="408565" y="212789"/>
                </a:cubicBezTo>
                <a:lnTo>
                  <a:pt x="392250" y="220319"/>
                </a:lnTo>
                <a:cubicBezTo>
                  <a:pt x="384720" y="224084"/>
                  <a:pt x="375936" y="224084"/>
                  <a:pt x="367151" y="220319"/>
                </a:cubicBezTo>
                <a:cubicBezTo>
                  <a:pt x="364641" y="219064"/>
                  <a:pt x="362131" y="217809"/>
                  <a:pt x="358366" y="216554"/>
                </a:cubicBezTo>
                <a:cubicBezTo>
                  <a:pt x="349581" y="214044"/>
                  <a:pt x="343306" y="207769"/>
                  <a:pt x="339542" y="198985"/>
                </a:cubicBezTo>
                <a:lnTo>
                  <a:pt x="334522" y="182670"/>
                </a:lnTo>
                <a:cubicBezTo>
                  <a:pt x="334522" y="180160"/>
                  <a:pt x="332012" y="180160"/>
                  <a:pt x="330757" y="180160"/>
                </a:cubicBezTo>
                <a:close/>
                <a:moveTo>
                  <a:pt x="309422" y="153806"/>
                </a:moveTo>
                <a:lnTo>
                  <a:pt x="330757" y="153806"/>
                </a:lnTo>
                <a:cubicBezTo>
                  <a:pt x="343306" y="153806"/>
                  <a:pt x="354601" y="161336"/>
                  <a:pt x="358366" y="172630"/>
                </a:cubicBezTo>
                <a:lnTo>
                  <a:pt x="364641" y="190200"/>
                </a:lnTo>
                <a:cubicBezTo>
                  <a:pt x="364641" y="191455"/>
                  <a:pt x="367151" y="192710"/>
                  <a:pt x="367151" y="192710"/>
                </a:cubicBezTo>
                <a:cubicBezTo>
                  <a:pt x="370916" y="193965"/>
                  <a:pt x="374681" y="195220"/>
                  <a:pt x="378446" y="196475"/>
                </a:cubicBezTo>
                <a:cubicBezTo>
                  <a:pt x="378446" y="196475"/>
                  <a:pt x="379701" y="197730"/>
                  <a:pt x="380956" y="196475"/>
                </a:cubicBezTo>
                <a:lnTo>
                  <a:pt x="397270" y="188945"/>
                </a:lnTo>
                <a:cubicBezTo>
                  <a:pt x="408565" y="183925"/>
                  <a:pt x="422370" y="186435"/>
                  <a:pt x="429899" y="195220"/>
                </a:cubicBezTo>
                <a:lnTo>
                  <a:pt x="446214" y="210279"/>
                </a:lnTo>
                <a:cubicBezTo>
                  <a:pt x="453744" y="219064"/>
                  <a:pt x="456254" y="231614"/>
                  <a:pt x="452489" y="242908"/>
                </a:cubicBezTo>
                <a:lnTo>
                  <a:pt x="443704" y="259223"/>
                </a:lnTo>
                <a:cubicBezTo>
                  <a:pt x="443704" y="261733"/>
                  <a:pt x="443704" y="262988"/>
                  <a:pt x="443704" y="262988"/>
                </a:cubicBezTo>
                <a:cubicBezTo>
                  <a:pt x="446214" y="266753"/>
                  <a:pt x="447469" y="270518"/>
                  <a:pt x="448724" y="274282"/>
                </a:cubicBezTo>
                <a:cubicBezTo>
                  <a:pt x="448724" y="274282"/>
                  <a:pt x="449979" y="275537"/>
                  <a:pt x="451234" y="276792"/>
                </a:cubicBezTo>
                <a:lnTo>
                  <a:pt x="467549" y="283067"/>
                </a:lnTo>
                <a:cubicBezTo>
                  <a:pt x="480098" y="286832"/>
                  <a:pt x="487628" y="298127"/>
                  <a:pt x="487628" y="310676"/>
                </a:cubicBezTo>
                <a:lnTo>
                  <a:pt x="487628" y="330756"/>
                </a:lnTo>
                <a:cubicBezTo>
                  <a:pt x="487628" y="344560"/>
                  <a:pt x="480098" y="354600"/>
                  <a:pt x="467549" y="358365"/>
                </a:cubicBezTo>
                <a:lnTo>
                  <a:pt x="451234" y="364640"/>
                </a:lnTo>
                <a:cubicBezTo>
                  <a:pt x="449979" y="365895"/>
                  <a:pt x="448724" y="367150"/>
                  <a:pt x="448724" y="367150"/>
                </a:cubicBezTo>
                <a:cubicBezTo>
                  <a:pt x="447469" y="370915"/>
                  <a:pt x="446214" y="374679"/>
                  <a:pt x="443704" y="378444"/>
                </a:cubicBezTo>
                <a:cubicBezTo>
                  <a:pt x="443704" y="379699"/>
                  <a:pt x="443704" y="379699"/>
                  <a:pt x="443704" y="380954"/>
                </a:cubicBezTo>
                <a:lnTo>
                  <a:pt x="452489" y="397269"/>
                </a:lnTo>
                <a:cubicBezTo>
                  <a:pt x="456254" y="409818"/>
                  <a:pt x="453744" y="422368"/>
                  <a:pt x="446214" y="431153"/>
                </a:cubicBezTo>
                <a:lnTo>
                  <a:pt x="429899" y="446212"/>
                </a:lnTo>
                <a:cubicBezTo>
                  <a:pt x="422370" y="454997"/>
                  <a:pt x="408565" y="457507"/>
                  <a:pt x="397270" y="452487"/>
                </a:cubicBezTo>
                <a:lnTo>
                  <a:pt x="380956" y="444957"/>
                </a:lnTo>
                <a:cubicBezTo>
                  <a:pt x="379701" y="443702"/>
                  <a:pt x="378446" y="444957"/>
                  <a:pt x="378446" y="444957"/>
                </a:cubicBezTo>
                <a:cubicBezTo>
                  <a:pt x="374681" y="446212"/>
                  <a:pt x="370916" y="447467"/>
                  <a:pt x="367151" y="449977"/>
                </a:cubicBezTo>
                <a:cubicBezTo>
                  <a:pt x="367151" y="449977"/>
                  <a:pt x="364641" y="449977"/>
                  <a:pt x="364641" y="451232"/>
                </a:cubicBezTo>
                <a:lnTo>
                  <a:pt x="358366" y="468802"/>
                </a:lnTo>
                <a:cubicBezTo>
                  <a:pt x="354601" y="480096"/>
                  <a:pt x="343306" y="487626"/>
                  <a:pt x="330757" y="487626"/>
                </a:cubicBezTo>
                <a:lnTo>
                  <a:pt x="309422" y="487626"/>
                </a:lnTo>
                <a:cubicBezTo>
                  <a:pt x="296873" y="487626"/>
                  <a:pt x="285578" y="480096"/>
                  <a:pt x="283068" y="468802"/>
                </a:cubicBezTo>
                <a:lnTo>
                  <a:pt x="276793" y="451232"/>
                </a:lnTo>
                <a:cubicBezTo>
                  <a:pt x="275538" y="449977"/>
                  <a:pt x="274283" y="449977"/>
                  <a:pt x="274283" y="449977"/>
                </a:cubicBezTo>
                <a:cubicBezTo>
                  <a:pt x="270518" y="447467"/>
                  <a:pt x="266753" y="446212"/>
                  <a:pt x="262988" y="444957"/>
                </a:cubicBezTo>
                <a:cubicBezTo>
                  <a:pt x="261733" y="444957"/>
                  <a:pt x="260478" y="443702"/>
                  <a:pt x="259223" y="444957"/>
                </a:cubicBezTo>
                <a:lnTo>
                  <a:pt x="242909" y="452487"/>
                </a:lnTo>
                <a:cubicBezTo>
                  <a:pt x="231614" y="457507"/>
                  <a:pt x="219064" y="454997"/>
                  <a:pt x="210280" y="446212"/>
                </a:cubicBezTo>
                <a:lnTo>
                  <a:pt x="195220" y="431153"/>
                </a:lnTo>
                <a:cubicBezTo>
                  <a:pt x="185180" y="422368"/>
                  <a:pt x="183925" y="409818"/>
                  <a:pt x="188945" y="397269"/>
                </a:cubicBezTo>
                <a:lnTo>
                  <a:pt x="196475" y="380954"/>
                </a:lnTo>
                <a:cubicBezTo>
                  <a:pt x="197730" y="379699"/>
                  <a:pt x="196475" y="379699"/>
                  <a:pt x="196475" y="378444"/>
                </a:cubicBezTo>
                <a:cubicBezTo>
                  <a:pt x="195220" y="374679"/>
                  <a:pt x="192710" y="370915"/>
                  <a:pt x="191455" y="367150"/>
                </a:cubicBezTo>
                <a:cubicBezTo>
                  <a:pt x="191455" y="367150"/>
                  <a:pt x="191455" y="365895"/>
                  <a:pt x="190200" y="364640"/>
                </a:cubicBezTo>
                <a:lnTo>
                  <a:pt x="172631" y="358365"/>
                </a:lnTo>
                <a:cubicBezTo>
                  <a:pt x="161336" y="354600"/>
                  <a:pt x="153806" y="344560"/>
                  <a:pt x="153806" y="330756"/>
                </a:cubicBezTo>
                <a:lnTo>
                  <a:pt x="153806" y="310676"/>
                </a:lnTo>
                <a:cubicBezTo>
                  <a:pt x="153806" y="298127"/>
                  <a:pt x="161336" y="286832"/>
                  <a:pt x="172631" y="283067"/>
                </a:cubicBezTo>
                <a:lnTo>
                  <a:pt x="190200" y="276792"/>
                </a:lnTo>
                <a:cubicBezTo>
                  <a:pt x="191455" y="275537"/>
                  <a:pt x="191455" y="274282"/>
                  <a:pt x="191455" y="274282"/>
                </a:cubicBezTo>
                <a:cubicBezTo>
                  <a:pt x="192710" y="270518"/>
                  <a:pt x="195220" y="266753"/>
                  <a:pt x="196475" y="262988"/>
                </a:cubicBezTo>
                <a:cubicBezTo>
                  <a:pt x="196475" y="262988"/>
                  <a:pt x="197730" y="261733"/>
                  <a:pt x="196475" y="259223"/>
                </a:cubicBezTo>
                <a:lnTo>
                  <a:pt x="188945" y="242908"/>
                </a:lnTo>
                <a:cubicBezTo>
                  <a:pt x="183925" y="231614"/>
                  <a:pt x="185180" y="219064"/>
                  <a:pt x="195220" y="210279"/>
                </a:cubicBezTo>
                <a:lnTo>
                  <a:pt x="210280" y="195220"/>
                </a:lnTo>
                <a:cubicBezTo>
                  <a:pt x="219064" y="186435"/>
                  <a:pt x="231614" y="183925"/>
                  <a:pt x="242909" y="188945"/>
                </a:cubicBezTo>
                <a:lnTo>
                  <a:pt x="259223" y="196475"/>
                </a:lnTo>
                <a:cubicBezTo>
                  <a:pt x="260478" y="197730"/>
                  <a:pt x="261733" y="196475"/>
                  <a:pt x="262988" y="196475"/>
                </a:cubicBezTo>
                <a:cubicBezTo>
                  <a:pt x="266753" y="195220"/>
                  <a:pt x="270518" y="193965"/>
                  <a:pt x="274283" y="192710"/>
                </a:cubicBezTo>
                <a:cubicBezTo>
                  <a:pt x="274283" y="192710"/>
                  <a:pt x="275538" y="191455"/>
                  <a:pt x="276793" y="190200"/>
                </a:cubicBezTo>
                <a:lnTo>
                  <a:pt x="283068" y="172630"/>
                </a:lnTo>
                <a:cubicBezTo>
                  <a:pt x="285578" y="161336"/>
                  <a:pt x="296873" y="153806"/>
                  <a:pt x="309422" y="153806"/>
                </a:cubicBezTo>
                <a:close/>
                <a:moveTo>
                  <a:pt x="316093" y="86702"/>
                </a:moveTo>
                <a:cubicBezTo>
                  <a:pt x="254976" y="86702"/>
                  <a:pt x="196354" y="111730"/>
                  <a:pt x="151452" y="155530"/>
                </a:cubicBezTo>
                <a:cubicBezTo>
                  <a:pt x="60400" y="246884"/>
                  <a:pt x="60400" y="394551"/>
                  <a:pt x="151452" y="485905"/>
                </a:cubicBezTo>
                <a:cubicBezTo>
                  <a:pt x="196354" y="530956"/>
                  <a:pt x="254976" y="554733"/>
                  <a:pt x="316093" y="554733"/>
                </a:cubicBezTo>
                <a:cubicBezTo>
                  <a:pt x="379704" y="554733"/>
                  <a:pt x="438326" y="530956"/>
                  <a:pt x="481981" y="485905"/>
                </a:cubicBezTo>
                <a:cubicBezTo>
                  <a:pt x="525636" y="442105"/>
                  <a:pt x="550581" y="383288"/>
                  <a:pt x="550581" y="320717"/>
                </a:cubicBezTo>
                <a:cubicBezTo>
                  <a:pt x="550581" y="258146"/>
                  <a:pt x="525636" y="199330"/>
                  <a:pt x="481981" y="155530"/>
                </a:cubicBezTo>
                <a:cubicBezTo>
                  <a:pt x="438326" y="111730"/>
                  <a:pt x="379704" y="86702"/>
                  <a:pt x="316093" y="86702"/>
                </a:cubicBezTo>
                <a:close/>
                <a:moveTo>
                  <a:pt x="316093" y="60422"/>
                </a:moveTo>
                <a:cubicBezTo>
                  <a:pt x="385940" y="60422"/>
                  <a:pt x="452046" y="87953"/>
                  <a:pt x="500690" y="136759"/>
                </a:cubicBezTo>
                <a:cubicBezTo>
                  <a:pt x="549334" y="185564"/>
                  <a:pt x="575527" y="251889"/>
                  <a:pt x="575527" y="320717"/>
                </a:cubicBezTo>
                <a:cubicBezTo>
                  <a:pt x="575527" y="389545"/>
                  <a:pt x="549334" y="455871"/>
                  <a:pt x="500690" y="504676"/>
                </a:cubicBezTo>
                <a:cubicBezTo>
                  <a:pt x="452046" y="553481"/>
                  <a:pt x="385940" y="581013"/>
                  <a:pt x="316093" y="581013"/>
                </a:cubicBezTo>
                <a:cubicBezTo>
                  <a:pt x="247492" y="581013"/>
                  <a:pt x="182634" y="553481"/>
                  <a:pt x="133990" y="504676"/>
                </a:cubicBezTo>
                <a:cubicBezTo>
                  <a:pt x="32960" y="403311"/>
                  <a:pt x="32960" y="238124"/>
                  <a:pt x="133990" y="136759"/>
                </a:cubicBezTo>
                <a:cubicBezTo>
                  <a:pt x="182634" y="87953"/>
                  <a:pt x="247492" y="60422"/>
                  <a:pt x="316093" y="60422"/>
                </a:cubicBezTo>
                <a:close/>
                <a:moveTo>
                  <a:pt x="318508" y="24848"/>
                </a:moveTo>
                <a:cubicBezTo>
                  <a:pt x="241067" y="24848"/>
                  <a:pt x="167373" y="54665"/>
                  <a:pt x="112415" y="110573"/>
                </a:cubicBezTo>
                <a:cubicBezTo>
                  <a:pt x="56207" y="166481"/>
                  <a:pt x="26230" y="238539"/>
                  <a:pt x="26230" y="316810"/>
                </a:cubicBezTo>
                <a:cubicBezTo>
                  <a:pt x="26230" y="395081"/>
                  <a:pt x="56207" y="468382"/>
                  <a:pt x="112415" y="523047"/>
                </a:cubicBezTo>
                <a:cubicBezTo>
                  <a:pt x="167373" y="578955"/>
                  <a:pt x="241067" y="608772"/>
                  <a:pt x="318508" y="608772"/>
                </a:cubicBezTo>
                <a:cubicBezTo>
                  <a:pt x="397198" y="608772"/>
                  <a:pt x="470892" y="578955"/>
                  <a:pt x="527099" y="523047"/>
                </a:cubicBezTo>
                <a:cubicBezTo>
                  <a:pt x="583306" y="468382"/>
                  <a:pt x="612035" y="395081"/>
                  <a:pt x="612035" y="316810"/>
                </a:cubicBezTo>
                <a:cubicBezTo>
                  <a:pt x="612035" y="238539"/>
                  <a:pt x="583306" y="166481"/>
                  <a:pt x="527099" y="110573"/>
                </a:cubicBezTo>
                <a:cubicBezTo>
                  <a:pt x="470892" y="54665"/>
                  <a:pt x="397198" y="24848"/>
                  <a:pt x="318508" y="24848"/>
                </a:cubicBezTo>
                <a:close/>
                <a:moveTo>
                  <a:pt x="318508" y="0"/>
                </a:moveTo>
                <a:cubicBezTo>
                  <a:pt x="404692" y="0"/>
                  <a:pt x="484631" y="32302"/>
                  <a:pt x="544586" y="91937"/>
                </a:cubicBezTo>
                <a:cubicBezTo>
                  <a:pt x="605789" y="152814"/>
                  <a:pt x="638265" y="232327"/>
                  <a:pt x="638265" y="316810"/>
                </a:cubicBezTo>
                <a:cubicBezTo>
                  <a:pt x="638265" y="367748"/>
                  <a:pt x="625774" y="417444"/>
                  <a:pt x="604540" y="460928"/>
                </a:cubicBezTo>
                <a:lnTo>
                  <a:pt x="954274" y="810040"/>
                </a:lnTo>
                <a:cubicBezTo>
                  <a:pt x="992995" y="848554"/>
                  <a:pt x="992995" y="910674"/>
                  <a:pt x="954274" y="947946"/>
                </a:cubicBezTo>
                <a:cubicBezTo>
                  <a:pt x="935539" y="967824"/>
                  <a:pt x="910558" y="976521"/>
                  <a:pt x="885577" y="976521"/>
                </a:cubicBezTo>
                <a:cubicBezTo>
                  <a:pt x="859347" y="976521"/>
                  <a:pt x="834366" y="967824"/>
                  <a:pt x="815630" y="947946"/>
                </a:cubicBezTo>
                <a:lnTo>
                  <a:pt x="464647" y="600076"/>
                </a:lnTo>
                <a:cubicBezTo>
                  <a:pt x="420930" y="622439"/>
                  <a:pt x="370968" y="633620"/>
                  <a:pt x="318508" y="633620"/>
                </a:cubicBezTo>
                <a:cubicBezTo>
                  <a:pt x="234821" y="633620"/>
                  <a:pt x="153633" y="601318"/>
                  <a:pt x="93679" y="541683"/>
                </a:cubicBezTo>
                <a:cubicBezTo>
                  <a:pt x="33724" y="480806"/>
                  <a:pt x="0" y="401293"/>
                  <a:pt x="0" y="316810"/>
                </a:cubicBezTo>
                <a:cubicBezTo>
                  <a:pt x="0" y="232327"/>
                  <a:pt x="33724" y="152814"/>
                  <a:pt x="93679" y="91937"/>
                </a:cubicBezTo>
                <a:cubicBezTo>
                  <a:pt x="153633" y="32302"/>
                  <a:pt x="234821" y="0"/>
                  <a:pt x="31850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9" name="Freeform 38">
            <a:extLst>
              <a:ext uri="{FF2B5EF4-FFF2-40B4-BE49-F238E27FC236}">
                <a16:creationId xmlns:a16="http://schemas.microsoft.com/office/drawing/2014/main" id="{FE5AA24F-FFDF-104D-B551-E0AAA2CB087A}"/>
              </a:ext>
            </a:extLst>
          </p:cNvPr>
          <p:cNvSpPr>
            <a:spLocks noChangeArrowheads="1"/>
          </p:cNvSpPr>
          <p:nvPr/>
        </p:nvSpPr>
        <p:spPr bwMode="auto">
          <a:xfrm>
            <a:off x="7639545" y="3110404"/>
            <a:ext cx="469023" cy="469031"/>
          </a:xfrm>
          <a:custGeom>
            <a:avLst/>
            <a:gdLst>
              <a:gd name="connsiteX0" fmla="*/ 50592 w 938046"/>
              <a:gd name="connsiteY0" fmla="*/ 751176 h 938062"/>
              <a:gd name="connsiteX1" fmla="*/ 25913 w 938046"/>
              <a:gd name="connsiteY1" fmla="*/ 777268 h 938062"/>
              <a:gd name="connsiteX2" fmla="*/ 25913 w 938046"/>
              <a:gd name="connsiteY2" fmla="*/ 890333 h 938062"/>
              <a:gd name="connsiteX3" fmla="*/ 41955 w 938046"/>
              <a:gd name="connsiteY3" fmla="*/ 906485 h 938062"/>
              <a:gd name="connsiteX4" fmla="*/ 128331 w 938046"/>
              <a:gd name="connsiteY4" fmla="*/ 906485 h 938062"/>
              <a:gd name="connsiteX5" fmla="*/ 143139 w 938046"/>
              <a:gd name="connsiteY5" fmla="*/ 890333 h 938062"/>
              <a:gd name="connsiteX6" fmla="*/ 143139 w 938046"/>
              <a:gd name="connsiteY6" fmla="*/ 777268 h 938062"/>
              <a:gd name="connsiteX7" fmla="*/ 118460 w 938046"/>
              <a:gd name="connsiteY7" fmla="*/ 751176 h 938062"/>
              <a:gd name="connsiteX8" fmla="*/ 50592 w 938046"/>
              <a:gd name="connsiteY8" fmla="*/ 725084 h 938062"/>
              <a:gd name="connsiteX9" fmla="*/ 118460 w 938046"/>
              <a:gd name="connsiteY9" fmla="*/ 725084 h 938062"/>
              <a:gd name="connsiteX10" fmla="*/ 169052 w 938046"/>
              <a:gd name="connsiteY10" fmla="*/ 777268 h 938062"/>
              <a:gd name="connsiteX11" fmla="*/ 169052 w 938046"/>
              <a:gd name="connsiteY11" fmla="*/ 890333 h 938062"/>
              <a:gd name="connsiteX12" fmla="*/ 128331 w 938046"/>
              <a:gd name="connsiteY12" fmla="*/ 932577 h 938062"/>
              <a:gd name="connsiteX13" fmla="*/ 41955 w 938046"/>
              <a:gd name="connsiteY13" fmla="*/ 932577 h 938062"/>
              <a:gd name="connsiteX14" fmla="*/ 0 w 938046"/>
              <a:gd name="connsiteY14" fmla="*/ 890333 h 938062"/>
              <a:gd name="connsiteX15" fmla="*/ 0 w 938046"/>
              <a:gd name="connsiteY15" fmla="*/ 777268 h 938062"/>
              <a:gd name="connsiteX16" fmla="*/ 50592 w 938046"/>
              <a:gd name="connsiteY16" fmla="*/ 725084 h 938062"/>
              <a:gd name="connsiteX17" fmla="*/ 308766 w 938046"/>
              <a:gd name="connsiteY17" fmla="*/ 535913 h 938062"/>
              <a:gd name="connsiteX18" fmla="*/ 282854 w 938046"/>
              <a:gd name="connsiteY18" fmla="*/ 562222 h 938062"/>
              <a:gd name="connsiteX19" fmla="*/ 282854 w 938046"/>
              <a:gd name="connsiteY19" fmla="*/ 895467 h 938062"/>
              <a:gd name="connsiteX20" fmla="*/ 298895 w 938046"/>
              <a:gd name="connsiteY20" fmla="*/ 911754 h 938062"/>
              <a:gd name="connsiteX21" fmla="*/ 385270 w 938046"/>
              <a:gd name="connsiteY21" fmla="*/ 911754 h 938062"/>
              <a:gd name="connsiteX22" fmla="*/ 401311 w 938046"/>
              <a:gd name="connsiteY22" fmla="*/ 895467 h 938062"/>
              <a:gd name="connsiteX23" fmla="*/ 401311 w 938046"/>
              <a:gd name="connsiteY23" fmla="*/ 562222 h 938062"/>
              <a:gd name="connsiteX24" fmla="*/ 375398 w 938046"/>
              <a:gd name="connsiteY24" fmla="*/ 535913 h 938062"/>
              <a:gd name="connsiteX25" fmla="*/ 308766 w 938046"/>
              <a:gd name="connsiteY25" fmla="*/ 510857 h 938062"/>
              <a:gd name="connsiteX26" fmla="*/ 375398 w 938046"/>
              <a:gd name="connsiteY26" fmla="*/ 510857 h 938062"/>
              <a:gd name="connsiteX27" fmla="*/ 427223 w 938046"/>
              <a:gd name="connsiteY27" fmla="*/ 562222 h 938062"/>
              <a:gd name="connsiteX28" fmla="*/ 427223 w 938046"/>
              <a:gd name="connsiteY28" fmla="*/ 895467 h 938062"/>
              <a:gd name="connsiteX29" fmla="*/ 385270 w 938046"/>
              <a:gd name="connsiteY29" fmla="*/ 938062 h 938062"/>
              <a:gd name="connsiteX30" fmla="*/ 298895 w 938046"/>
              <a:gd name="connsiteY30" fmla="*/ 938062 h 938062"/>
              <a:gd name="connsiteX31" fmla="*/ 258175 w 938046"/>
              <a:gd name="connsiteY31" fmla="*/ 895467 h 938062"/>
              <a:gd name="connsiteX32" fmla="*/ 258175 w 938046"/>
              <a:gd name="connsiteY32" fmla="*/ 562222 h 938062"/>
              <a:gd name="connsiteX33" fmla="*/ 308766 w 938046"/>
              <a:gd name="connsiteY33" fmla="*/ 510857 h 938062"/>
              <a:gd name="connsiteX34" fmla="*/ 561446 w 938046"/>
              <a:gd name="connsiteY34" fmla="*/ 278831 h 938062"/>
              <a:gd name="connsiteX35" fmla="*/ 536767 w 938046"/>
              <a:gd name="connsiteY35" fmla="*/ 303735 h 938062"/>
              <a:gd name="connsiteX36" fmla="*/ 536767 w 938046"/>
              <a:gd name="connsiteY36" fmla="*/ 890235 h 938062"/>
              <a:gd name="connsiteX37" fmla="*/ 551575 w 938046"/>
              <a:gd name="connsiteY37" fmla="*/ 906423 h 938062"/>
              <a:gd name="connsiteX38" fmla="*/ 637950 w 938046"/>
              <a:gd name="connsiteY38" fmla="*/ 906423 h 938062"/>
              <a:gd name="connsiteX39" fmla="*/ 655225 w 938046"/>
              <a:gd name="connsiteY39" fmla="*/ 890235 h 938062"/>
              <a:gd name="connsiteX40" fmla="*/ 655225 w 938046"/>
              <a:gd name="connsiteY40" fmla="*/ 303735 h 938062"/>
              <a:gd name="connsiteX41" fmla="*/ 629312 w 938046"/>
              <a:gd name="connsiteY41" fmla="*/ 278831 h 938062"/>
              <a:gd name="connsiteX42" fmla="*/ 561446 w 938046"/>
              <a:gd name="connsiteY42" fmla="*/ 252681 h 938062"/>
              <a:gd name="connsiteX43" fmla="*/ 629312 w 938046"/>
              <a:gd name="connsiteY43" fmla="*/ 252681 h 938062"/>
              <a:gd name="connsiteX44" fmla="*/ 679903 w 938046"/>
              <a:gd name="connsiteY44" fmla="*/ 303735 h 938062"/>
              <a:gd name="connsiteX45" fmla="*/ 679903 w 938046"/>
              <a:gd name="connsiteY45" fmla="*/ 890235 h 938062"/>
              <a:gd name="connsiteX46" fmla="*/ 637950 w 938046"/>
              <a:gd name="connsiteY46" fmla="*/ 932573 h 938062"/>
              <a:gd name="connsiteX47" fmla="*/ 551575 w 938046"/>
              <a:gd name="connsiteY47" fmla="*/ 932573 h 938062"/>
              <a:gd name="connsiteX48" fmla="*/ 510855 w 938046"/>
              <a:gd name="connsiteY48" fmla="*/ 890235 h 938062"/>
              <a:gd name="connsiteX49" fmla="*/ 510855 w 938046"/>
              <a:gd name="connsiteY49" fmla="*/ 303735 h 938062"/>
              <a:gd name="connsiteX50" fmla="*/ 561446 w 938046"/>
              <a:gd name="connsiteY50" fmla="*/ 252681 h 938062"/>
              <a:gd name="connsiteX51" fmla="*/ 816646 w 938046"/>
              <a:gd name="connsiteY51" fmla="*/ 59123 h 938062"/>
              <a:gd name="connsiteX52" fmla="*/ 790089 w 938046"/>
              <a:gd name="connsiteY52" fmla="*/ 84043 h 938062"/>
              <a:gd name="connsiteX53" fmla="*/ 790089 w 938046"/>
              <a:gd name="connsiteY53" fmla="*/ 890207 h 938062"/>
              <a:gd name="connsiteX54" fmla="*/ 806529 w 938046"/>
              <a:gd name="connsiteY54" fmla="*/ 906405 h 938062"/>
              <a:gd name="connsiteX55" fmla="*/ 893786 w 938046"/>
              <a:gd name="connsiteY55" fmla="*/ 906405 h 938062"/>
              <a:gd name="connsiteX56" fmla="*/ 911490 w 938046"/>
              <a:gd name="connsiteY56" fmla="*/ 890207 h 938062"/>
              <a:gd name="connsiteX57" fmla="*/ 911490 w 938046"/>
              <a:gd name="connsiteY57" fmla="*/ 84043 h 938062"/>
              <a:gd name="connsiteX58" fmla="*/ 884934 w 938046"/>
              <a:gd name="connsiteY58" fmla="*/ 59123 h 938062"/>
              <a:gd name="connsiteX59" fmla="*/ 816646 w 938046"/>
              <a:gd name="connsiteY59" fmla="*/ 32957 h 938062"/>
              <a:gd name="connsiteX60" fmla="*/ 884934 w 938046"/>
              <a:gd name="connsiteY60" fmla="*/ 32957 h 938062"/>
              <a:gd name="connsiteX61" fmla="*/ 938046 w 938046"/>
              <a:gd name="connsiteY61" fmla="*/ 84043 h 938062"/>
              <a:gd name="connsiteX62" fmla="*/ 938046 w 938046"/>
              <a:gd name="connsiteY62" fmla="*/ 890207 h 938062"/>
              <a:gd name="connsiteX63" fmla="*/ 893786 w 938046"/>
              <a:gd name="connsiteY63" fmla="*/ 932571 h 938062"/>
              <a:gd name="connsiteX64" fmla="*/ 806529 w 938046"/>
              <a:gd name="connsiteY64" fmla="*/ 932571 h 938062"/>
              <a:gd name="connsiteX65" fmla="*/ 763533 w 938046"/>
              <a:gd name="connsiteY65" fmla="*/ 890207 h 938062"/>
              <a:gd name="connsiteX66" fmla="*/ 763533 w 938046"/>
              <a:gd name="connsiteY66" fmla="*/ 84043 h 938062"/>
              <a:gd name="connsiteX67" fmla="*/ 816646 w 938046"/>
              <a:gd name="connsiteY67" fmla="*/ 32957 h 938062"/>
              <a:gd name="connsiteX68" fmla="*/ 594130 w 938046"/>
              <a:gd name="connsiteY68" fmla="*/ 0 h 938062"/>
              <a:gd name="connsiteX69" fmla="*/ 667465 w 938046"/>
              <a:gd name="connsiteY69" fmla="*/ 0 h 938062"/>
              <a:gd name="connsiteX70" fmla="*/ 672436 w 938046"/>
              <a:gd name="connsiteY70" fmla="*/ 1245 h 938062"/>
              <a:gd name="connsiteX71" fmla="*/ 672436 w 938046"/>
              <a:gd name="connsiteY71" fmla="*/ 2491 h 938062"/>
              <a:gd name="connsiteX72" fmla="*/ 678651 w 938046"/>
              <a:gd name="connsiteY72" fmla="*/ 8717 h 938062"/>
              <a:gd name="connsiteX73" fmla="*/ 679894 w 938046"/>
              <a:gd name="connsiteY73" fmla="*/ 13698 h 938062"/>
              <a:gd name="connsiteX74" fmla="*/ 679894 w 938046"/>
              <a:gd name="connsiteY74" fmla="*/ 87166 h 938062"/>
              <a:gd name="connsiteX75" fmla="*/ 667465 w 938046"/>
              <a:gd name="connsiteY75" fmla="*/ 99618 h 938062"/>
              <a:gd name="connsiteX76" fmla="*/ 655035 w 938046"/>
              <a:gd name="connsiteY76" fmla="*/ 87166 h 938062"/>
              <a:gd name="connsiteX77" fmla="*/ 655035 w 938046"/>
              <a:gd name="connsiteY77" fmla="*/ 44828 h 938062"/>
              <a:gd name="connsiteX78" fmla="*/ 22373 w 938046"/>
              <a:gd name="connsiteY78" fmla="*/ 676156 h 938062"/>
              <a:gd name="connsiteX79" fmla="*/ 13672 w 938046"/>
              <a:gd name="connsiteY79" fmla="*/ 679892 h 938062"/>
              <a:gd name="connsiteX80" fmla="*/ 4972 w 938046"/>
              <a:gd name="connsiteY80" fmla="*/ 676156 h 938062"/>
              <a:gd name="connsiteX81" fmla="*/ 4972 w 938046"/>
              <a:gd name="connsiteY81" fmla="*/ 657478 h 938062"/>
              <a:gd name="connsiteX82" fmla="*/ 636391 w 938046"/>
              <a:gd name="connsiteY82" fmla="*/ 26150 h 938062"/>
              <a:gd name="connsiteX83" fmla="*/ 594130 w 938046"/>
              <a:gd name="connsiteY83" fmla="*/ 26150 h 938062"/>
              <a:gd name="connsiteX84" fmla="*/ 581701 w 938046"/>
              <a:gd name="connsiteY84" fmla="*/ 13698 h 938062"/>
              <a:gd name="connsiteX85" fmla="*/ 594130 w 938046"/>
              <a:gd name="connsiteY85" fmla="*/ 0 h 938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938046" h="938062">
                <a:moveTo>
                  <a:pt x="50592" y="751176"/>
                </a:moveTo>
                <a:cubicBezTo>
                  <a:pt x="35785" y="751176"/>
                  <a:pt x="25913" y="762358"/>
                  <a:pt x="25913" y="777268"/>
                </a:cubicBezTo>
                <a:lnTo>
                  <a:pt x="25913" y="890333"/>
                </a:lnTo>
                <a:cubicBezTo>
                  <a:pt x="25913" y="899030"/>
                  <a:pt x="33317" y="906485"/>
                  <a:pt x="41955" y="906485"/>
                </a:cubicBezTo>
                <a:lnTo>
                  <a:pt x="128331" y="906485"/>
                </a:lnTo>
                <a:cubicBezTo>
                  <a:pt x="136969" y="906485"/>
                  <a:pt x="143139" y="899030"/>
                  <a:pt x="143139" y="890333"/>
                </a:cubicBezTo>
                <a:lnTo>
                  <a:pt x="143139" y="777268"/>
                </a:lnTo>
                <a:cubicBezTo>
                  <a:pt x="143139" y="762358"/>
                  <a:pt x="132033" y="751176"/>
                  <a:pt x="118460" y="751176"/>
                </a:cubicBezTo>
                <a:close/>
                <a:moveTo>
                  <a:pt x="50592" y="725084"/>
                </a:moveTo>
                <a:lnTo>
                  <a:pt x="118460" y="725084"/>
                </a:lnTo>
                <a:cubicBezTo>
                  <a:pt x="146841" y="725084"/>
                  <a:pt x="169052" y="747449"/>
                  <a:pt x="169052" y="777268"/>
                </a:cubicBezTo>
                <a:lnTo>
                  <a:pt x="169052" y="890333"/>
                </a:lnTo>
                <a:cubicBezTo>
                  <a:pt x="169052" y="912697"/>
                  <a:pt x="150543" y="932577"/>
                  <a:pt x="128331" y="932577"/>
                </a:cubicBezTo>
                <a:lnTo>
                  <a:pt x="41955" y="932577"/>
                </a:lnTo>
                <a:cubicBezTo>
                  <a:pt x="18509" y="932577"/>
                  <a:pt x="0" y="912697"/>
                  <a:pt x="0" y="890333"/>
                </a:cubicBezTo>
                <a:lnTo>
                  <a:pt x="0" y="777268"/>
                </a:lnTo>
                <a:cubicBezTo>
                  <a:pt x="0" y="747449"/>
                  <a:pt x="22211" y="725084"/>
                  <a:pt x="50592" y="725084"/>
                </a:cubicBezTo>
                <a:close/>
                <a:moveTo>
                  <a:pt x="308766" y="535913"/>
                </a:moveTo>
                <a:cubicBezTo>
                  <a:pt x="293959" y="535913"/>
                  <a:pt x="282854" y="548441"/>
                  <a:pt x="282854" y="562222"/>
                </a:cubicBezTo>
                <a:lnTo>
                  <a:pt x="282854" y="895467"/>
                </a:lnTo>
                <a:cubicBezTo>
                  <a:pt x="282854" y="904237"/>
                  <a:pt x="290257" y="911754"/>
                  <a:pt x="298895" y="911754"/>
                </a:cubicBezTo>
                <a:lnTo>
                  <a:pt x="385270" y="911754"/>
                </a:lnTo>
                <a:cubicBezTo>
                  <a:pt x="393907" y="911754"/>
                  <a:pt x="401311" y="904237"/>
                  <a:pt x="401311" y="895467"/>
                </a:cubicBezTo>
                <a:lnTo>
                  <a:pt x="401311" y="562222"/>
                </a:lnTo>
                <a:cubicBezTo>
                  <a:pt x="401311" y="548441"/>
                  <a:pt x="388971" y="535913"/>
                  <a:pt x="375398" y="535913"/>
                </a:cubicBezTo>
                <a:close/>
                <a:moveTo>
                  <a:pt x="308766" y="510857"/>
                </a:moveTo>
                <a:lnTo>
                  <a:pt x="375398" y="510857"/>
                </a:lnTo>
                <a:cubicBezTo>
                  <a:pt x="403778" y="510857"/>
                  <a:pt x="427223" y="534660"/>
                  <a:pt x="427223" y="562222"/>
                </a:cubicBezTo>
                <a:lnTo>
                  <a:pt x="427223" y="895467"/>
                </a:lnTo>
                <a:cubicBezTo>
                  <a:pt x="427223" y="918018"/>
                  <a:pt x="407480" y="938062"/>
                  <a:pt x="385270" y="938062"/>
                </a:cubicBezTo>
                <a:lnTo>
                  <a:pt x="298895" y="938062"/>
                </a:lnTo>
                <a:cubicBezTo>
                  <a:pt x="275450" y="938062"/>
                  <a:pt x="258175" y="918018"/>
                  <a:pt x="258175" y="895467"/>
                </a:cubicBezTo>
                <a:lnTo>
                  <a:pt x="258175" y="562222"/>
                </a:lnTo>
                <a:cubicBezTo>
                  <a:pt x="258175" y="534660"/>
                  <a:pt x="280386" y="510857"/>
                  <a:pt x="308766" y="510857"/>
                </a:cubicBezTo>
                <a:close/>
                <a:moveTo>
                  <a:pt x="561446" y="278831"/>
                </a:moveTo>
                <a:cubicBezTo>
                  <a:pt x="547873" y="278831"/>
                  <a:pt x="536767" y="290038"/>
                  <a:pt x="536767" y="303735"/>
                </a:cubicBezTo>
                <a:lnTo>
                  <a:pt x="536767" y="890235"/>
                </a:lnTo>
                <a:cubicBezTo>
                  <a:pt x="536767" y="898952"/>
                  <a:pt x="542937" y="906423"/>
                  <a:pt x="551575" y="906423"/>
                </a:cubicBezTo>
                <a:lnTo>
                  <a:pt x="637950" y="906423"/>
                </a:lnTo>
                <a:cubicBezTo>
                  <a:pt x="647821" y="906423"/>
                  <a:pt x="655225" y="898952"/>
                  <a:pt x="655225" y="890235"/>
                </a:cubicBezTo>
                <a:lnTo>
                  <a:pt x="655225" y="303735"/>
                </a:lnTo>
                <a:cubicBezTo>
                  <a:pt x="655225" y="290038"/>
                  <a:pt x="642885" y="278831"/>
                  <a:pt x="629312" y="278831"/>
                </a:cubicBezTo>
                <a:close/>
                <a:moveTo>
                  <a:pt x="561446" y="252681"/>
                </a:moveTo>
                <a:lnTo>
                  <a:pt x="629312" y="252681"/>
                </a:lnTo>
                <a:cubicBezTo>
                  <a:pt x="656458" y="252681"/>
                  <a:pt x="679903" y="276340"/>
                  <a:pt x="679903" y="303735"/>
                </a:cubicBezTo>
                <a:lnTo>
                  <a:pt x="679903" y="890235"/>
                </a:lnTo>
                <a:cubicBezTo>
                  <a:pt x="679903" y="912649"/>
                  <a:pt x="661394" y="932573"/>
                  <a:pt x="637950" y="932573"/>
                </a:cubicBezTo>
                <a:lnTo>
                  <a:pt x="551575" y="932573"/>
                </a:lnTo>
                <a:cubicBezTo>
                  <a:pt x="529364" y="932573"/>
                  <a:pt x="510855" y="912649"/>
                  <a:pt x="510855" y="890235"/>
                </a:cubicBezTo>
                <a:lnTo>
                  <a:pt x="510855" y="303735"/>
                </a:lnTo>
                <a:cubicBezTo>
                  <a:pt x="510855" y="276340"/>
                  <a:pt x="533066" y="252681"/>
                  <a:pt x="561446" y="252681"/>
                </a:cubicBezTo>
                <a:close/>
                <a:moveTo>
                  <a:pt x="816646" y="59123"/>
                </a:moveTo>
                <a:cubicBezTo>
                  <a:pt x="801471" y="59123"/>
                  <a:pt x="790089" y="70337"/>
                  <a:pt x="790089" y="84043"/>
                </a:cubicBezTo>
                <a:lnTo>
                  <a:pt x="790089" y="890207"/>
                </a:lnTo>
                <a:cubicBezTo>
                  <a:pt x="790089" y="898929"/>
                  <a:pt x="797677" y="906405"/>
                  <a:pt x="806529" y="906405"/>
                </a:cubicBezTo>
                <a:lnTo>
                  <a:pt x="893786" y="906405"/>
                </a:lnTo>
                <a:cubicBezTo>
                  <a:pt x="903902" y="906405"/>
                  <a:pt x="911490" y="898929"/>
                  <a:pt x="911490" y="890207"/>
                </a:cubicBezTo>
                <a:lnTo>
                  <a:pt x="911490" y="84043"/>
                </a:lnTo>
                <a:cubicBezTo>
                  <a:pt x="911490" y="70337"/>
                  <a:pt x="900109" y="59123"/>
                  <a:pt x="884934" y="59123"/>
                </a:cubicBezTo>
                <a:close/>
                <a:moveTo>
                  <a:pt x="816646" y="32957"/>
                </a:moveTo>
                <a:lnTo>
                  <a:pt x="884934" y="32957"/>
                </a:lnTo>
                <a:cubicBezTo>
                  <a:pt x="914019" y="32957"/>
                  <a:pt x="938046" y="56631"/>
                  <a:pt x="938046" y="84043"/>
                </a:cubicBezTo>
                <a:lnTo>
                  <a:pt x="938046" y="890207"/>
                </a:lnTo>
                <a:cubicBezTo>
                  <a:pt x="938046" y="912635"/>
                  <a:pt x="917813" y="932571"/>
                  <a:pt x="893786" y="932571"/>
                </a:cubicBezTo>
                <a:lnTo>
                  <a:pt x="806529" y="932571"/>
                </a:lnTo>
                <a:cubicBezTo>
                  <a:pt x="782502" y="932571"/>
                  <a:pt x="763533" y="912635"/>
                  <a:pt x="763533" y="890207"/>
                </a:cubicBezTo>
                <a:lnTo>
                  <a:pt x="763533" y="84043"/>
                </a:lnTo>
                <a:cubicBezTo>
                  <a:pt x="763533" y="56631"/>
                  <a:pt x="786296" y="32957"/>
                  <a:pt x="816646" y="32957"/>
                </a:cubicBezTo>
                <a:close/>
                <a:moveTo>
                  <a:pt x="594130" y="0"/>
                </a:moveTo>
                <a:lnTo>
                  <a:pt x="667465" y="0"/>
                </a:lnTo>
                <a:cubicBezTo>
                  <a:pt x="668707" y="0"/>
                  <a:pt x="669950" y="1245"/>
                  <a:pt x="672436" y="1245"/>
                </a:cubicBezTo>
                <a:cubicBezTo>
                  <a:pt x="672436" y="1245"/>
                  <a:pt x="672436" y="1245"/>
                  <a:pt x="672436" y="2491"/>
                </a:cubicBezTo>
                <a:cubicBezTo>
                  <a:pt x="674922" y="2491"/>
                  <a:pt x="678651" y="6226"/>
                  <a:pt x="678651" y="8717"/>
                </a:cubicBezTo>
                <a:cubicBezTo>
                  <a:pt x="679894" y="11207"/>
                  <a:pt x="679894" y="12452"/>
                  <a:pt x="679894" y="13698"/>
                </a:cubicBezTo>
                <a:lnTo>
                  <a:pt x="679894" y="87166"/>
                </a:lnTo>
                <a:cubicBezTo>
                  <a:pt x="679894" y="93392"/>
                  <a:pt x="673679" y="99618"/>
                  <a:pt x="667465" y="99618"/>
                </a:cubicBezTo>
                <a:cubicBezTo>
                  <a:pt x="660007" y="99618"/>
                  <a:pt x="655035" y="93392"/>
                  <a:pt x="655035" y="87166"/>
                </a:cubicBezTo>
                <a:lnTo>
                  <a:pt x="655035" y="44828"/>
                </a:lnTo>
                <a:lnTo>
                  <a:pt x="22373" y="676156"/>
                </a:lnTo>
                <a:cubicBezTo>
                  <a:pt x="21130" y="678647"/>
                  <a:pt x="17401" y="679892"/>
                  <a:pt x="13672" y="679892"/>
                </a:cubicBezTo>
                <a:cubicBezTo>
                  <a:pt x="11187" y="679892"/>
                  <a:pt x="7458" y="678647"/>
                  <a:pt x="4972" y="676156"/>
                </a:cubicBezTo>
                <a:cubicBezTo>
                  <a:pt x="0" y="671175"/>
                  <a:pt x="0" y="662459"/>
                  <a:pt x="4972" y="657478"/>
                </a:cubicBezTo>
                <a:lnTo>
                  <a:pt x="636391" y="26150"/>
                </a:lnTo>
                <a:lnTo>
                  <a:pt x="594130" y="26150"/>
                </a:lnTo>
                <a:cubicBezTo>
                  <a:pt x="587916" y="26150"/>
                  <a:pt x="581701" y="21169"/>
                  <a:pt x="581701" y="13698"/>
                </a:cubicBezTo>
                <a:cubicBezTo>
                  <a:pt x="581701" y="6226"/>
                  <a:pt x="587916" y="0"/>
                  <a:pt x="59413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0" name="Freeform 39">
            <a:extLst>
              <a:ext uri="{FF2B5EF4-FFF2-40B4-BE49-F238E27FC236}">
                <a16:creationId xmlns:a16="http://schemas.microsoft.com/office/drawing/2014/main" id="{E3742C1F-5B0E-274A-B6E6-2068EE41F35C}"/>
              </a:ext>
            </a:extLst>
          </p:cNvPr>
          <p:cNvSpPr>
            <a:spLocks noChangeArrowheads="1"/>
          </p:cNvSpPr>
          <p:nvPr/>
        </p:nvSpPr>
        <p:spPr bwMode="auto">
          <a:xfrm>
            <a:off x="4104770" y="3168082"/>
            <a:ext cx="469031" cy="469032"/>
          </a:xfrm>
          <a:custGeom>
            <a:avLst/>
            <a:gdLst>
              <a:gd name="connsiteX0" fmla="*/ 699734 w 938061"/>
              <a:gd name="connsiteY0" fmla="*/ 417472 h 938063"/>
              <a:gd name="connsiteX1" fmla="*/ 713566 w 938061"/>
              <a:gd name="connsiteY1" fmla="*/ 430046 h 938063"/>
              <a:gd name="connsiteX2" fmla="*/ 713566 w 938061"/>
              <a:gd name="connsiteY2" fmla="*/ 456452 h 938063"/>
              <a:gd name="connsiteX3" fmla="*/ 738714 w 938061"/>
              <a:gd name="connsiteY3" fmla="*/ 456452 h 938063"/>
              <a:gd name="connsiteX4" fmla="*/ 751289 w 938061"/>
              <a:gd name="connsiteY4" fmla="*/ 469027 h 938063"/>
              <a:gd name="connsiteX5" fmla="*/ 738714 w 938061"/>
              <a:gd name="connsiteY5" fmla="*/ 481601 h 938063"/>
              <a:gd name="connsiteX6" fmla="*/ 713566 w 938061"/>
              <a:gd name="connsiteY6" fmla="*/ 481601 h 938063"/>
              <a:gd name="connsiteX7" fmla="*/ 713566 w 938061"/>
              <a:gd name="connsiteY7" fmla="*/ 508007 h 938063"/>
              <a:gd name="connsiteX8" fmla="*/ 699734 w 938061"/>
              <a:gd name="connsiteY8" fmla="*/ 520581 h 938063"/>
              <a:gd name="connsiteX9" fmla="*/ 687160 w 938061"/>
              <a:gd name="connsiteY9" fmla="*/ 508007 h 938063"/>
              <a:gd name="connsiteX10" fmla="*/ 687160 w 938061"/>
              <a:gd name="connsiteY10" fmla="*/ 481601 h 938063"/>
              <a:gd name="connsiteX11" fmla="*/ 662012 w 938061"/>
              <a:gd name="connsiteY11" fmla="*/ 481601 h 938063"/>
              <a:gd name="connsiteX12" fmla="*/ 648180 w 938061"/>
              <a:gd name="connsiteY12" fmla="*/ 469027 h 938063"/>
              <a:gd name="connsiteX13" fmla="*/ 662012 w 938061"/>
              <a:gd name="connsiteY13" fmla="*/ 456452 h 938063"/>
              <a:gd name="connsiteX14" fmla="*/ 687160 w 938061"/>
              <a:gd name="connsiteY14" fmla="*/ 456452 h 938063"/>
              <a:gd name="connsiteX15" fmla="*/ 687160 w 938061"/>
              <a:gd name="connsiteY15" fmla="*/ 430046 h 938063"/>
              <a:gd name="connsiteX16" fmla="*/ 699734 w 938061"/>
              <a:gd name="connsiteY16" fmla="*/ 417472 h 938063"/>
              <a:gd name="connsiteX17" fmla="*/ 597527 w 938061"/>
              <a:gd name="connsiteY17" fmla="*/ 246634 h 938063"/>
              <a:gd name="connsiteX18" fmla="*/ 616242 w 938061"/>
              <a:gd name="connsiteY18" fmla="*/ 246634 h 938063"/>
              <a:gd name="connsiteX19" fmla="*/ 647433 w 938061"/>
              <a:gd name="connsiteY19" fmla="*/ 276267 h 938063"/>
              <a:gd name="connsiteX20" fmla="*/ 647433 w 938061"/>
              <a:gd name="connsiteY20" fmla="*/ 294787 h 938063"/>
              <a:gd name="connsiteX21" fmla="*/ 638699 w 938061"/>
              <a:gd name="connsiteY21" fmla="*/ 298491 h 938063"/>
              <a:gd name="connsiteX22" fmla="*/ 628718 w 938061"/>
              <a:gd name="connsiteY22" fmla="*/ 294787 h 938063"/>
              <a:gd name="connsiteX23" fmla="*/ 618737 w 938061"/>
              <a:gd name="connsiteY23" fmla="*/ 284909 h 938063"/>
              <a:gd name="connsiteX24" fmla="*/ 618737 w 938061"/>
              <a:gd name="connsiteY24" fmla="*/ 286144 h 938063"/>
              <a:gd name="connsiteX25" fmla="*/ 404144 w 938061"/>
              <a:gd name="connsiteY25" fmla="*/ 509620 h 938063"/>
              <a:gd name="connsiteX26" fmla="*/ 270647 w 938061"/>
              <a:gd name="connsiteY26" fmla="*/ 509620 h 938063"/>
              <a:gd name="connsiteX27" fmla="*/ 258171 w 938061"/>
              <a:gd name="connsiteY27" fmla="*/ 496038 h 938063"/>
              <a:gd name="connsiteX28" fmla="*/ 270647 w 938061"/>
              <a:gd name="connsiteY28" fmla="*/ 484926 h 938063"/>
              <a:gd name="connsiteX29" fmla="*/ 404144 w 938061"/>
              <a:gd name="connsiteY29" fmla="*/ 484926 h 938063"/>
              <a:gd name="connsiteX30" fmla="*/ 592537 w 938061"/>
              <a:gd name="connsiteY30" fmla="*/ 287379 h 938063"/>
              <a:gd name="connsiteX31" fmla="*/ 585051 w 938061"/>
              <a:gd name="connsiteY31" fmla="*/ 294787 h 938063"/>
              <a:gd name="connsiteX32" fmla="*/ 567584 w 938061"/>
              <a:gd name="connsiteY32" fmla="*/ 294787 h 938063"/>
              <a:gd name="connsiteX33" fmla="*/ 567584 w 938061"/>
              <a:gd name="connsiteY33" fmla="*/ 276267 h 938063"/>
              <a:gd name="connsiteX34" fmla="*/ 182744 w 938061"/>
              <a:gd name="connsiteY34" fmla="*/ 241696 h 938063"/>
              <a:gd name="connsiteX35" fmla="*/ 195203 w 938061"/>
              <a:gd name="connsiteY35" fmla="*/ 254240 h 938063"/>
              <a:gd name="connsiteX36" fmla="*/ 195203 w 938061"/>
              <a:gd name="connsiteY36" fmla="*/ 576639 h 938063"/>
              <a:gd name="connsiteX37" fmla="*/ 759571 w 938061"/>
              <a:gd name="connsiteY37" fmla="*/ 576639 h 938063"/>
              <a:gd name="connsiteX38" fmla="*/ 773275 w 938061"/>
              <a:gd name="connsiteY38" fmla="*/ 590438 h 938063"/>
              <a:gd name="connsiteX39" fmla="*/ 759571 w 938061"/>
              <a:gd name="connsiteY39" fmla="*/ 602983 h 938063"/>
              <a:gd name="connsiteX40" fmla="*/ 182744 w 938061"/>
              <a:gd name="connsiteY40" fmla="*/ 602983 h 938063"/>
              <a:gd name="connsiteX41" fmla="*/ 170286 w 938061"/>
              <a:gd name="connsiteY41" fmla="*/ 590438 h 938063"/>
              <a:gd name="connsiteX42" fmla="*/ 170286 w 938061"/>
              <a:gd name="connsiteY42" fmla="*/ 254240 h 938063"/>
              <a:gd name="connsiteX43" fmla="*/ 182744 w 938061"/>
              <a:gd name="connsiteY43" fmla="*/ 241696 h 938063"/>
              <a:gd name="connsiteX44" fmla="*/ 302116 w 938061"/>
              <a:gd name="connsiteY44" fmla="*/ 241694 h 938063"/>
              <a:gd name="connsiteX45" fmla="*/ 314671 w 938061"/>
              <a:gd name="connsiteY45" fmla="*/ 254249 h 938063"/>
              <a:gd name="connsiteX46" fmla="*/ 314671 w 938061"/>
              <a:gd name="connsiteY46" fmla="*/ 271827 h 938063"/>
              <a:gd name="connsiteX47" fmla="*/ 332249 w 938061"/>
              <a:gd name="connsiteY47" fmla="*/ 271827 h 938063"/>
              <a:gd name="connsiteX48" fmla="*/ 344804 w 938061"/>
              <a:gd name="connsiteY48" fmla="*/ 285638 h 938063"/>
              <a:gd name="connsiteX49" fmla="*/ 332249 w 938061"/>
              <a:gd name="connsiteY49" fmla="*/ 298194 h 938063"/>
              <a:gd name="connsiteX50" fmla="*/ 314671 w 938061"/>
              <a:gd name="connsiteY50" fmla="*/ 298194 h 938063"/>
              <a:gd name="connsiteX51" fmla="*/ 314671 w 938061"/>
              <a:gd name="connsiteY51" fmla="*/ 315772 h 938063"/>
              <a:gd name="connsiteX52" fmla="*/ 302116 w 938061"/>
              <a:gd name="connsiteY52" fmla="*/ 328327 h 938063"/>
              <a:gd name="connsiteX53" fmla="*/ 289560 w 938061"/>
              <a:gd name="connsiteY53" fmla="*/ 315772 h 938063"/>
              <a:gd name="connsiteX54" fmla="*/ 289560 w 938061"/>
              <a:gd name="connsiteY54" fmla="*/ 298194 h 938063"/>
              <a:gd name="connsiteX55" fmla="*/ 270727 w 938061"/>
              <a:gd name="connsiteY55" fmla="*/ 298194 h 938063"/>
              <a:gd name="connsiteX56" fmla="*/ 258171 w 938061"/>
              <a:gd name="connsiteY56" fmla="*/ 285638 h 938063"/>
              <a:gd name="connsiteX57" fmla="*/ 270727 w 938061"/>
              <a:gd name="connsiteY57" fmla="*/ 271827 h 938063"/>
              <a:gd name="connsiteX58" fmla="*/ 289560 w 938061"/>
              <a:gd name="connsiteY58" fmla="*/ 271827 h 938063"/>
              <a:gd name="connsiteX59" fmla="*/ 289560 w 938061"/>
              <a:gd name="connsiteY59" fmla="*/ 254249 h 938063"/>
              <a:gd name="connsiteX60" fmla="*/ 302116 w 938061"/>
              <a:gd name="connsiteY60" fmla="*/ 241694 h 938063"/>
              <a:gd name="connsiteX61" fmla="*/ 101175 w 938061"/>
              <a:gd name="connsiteY61" fmla="*/ 178145 h 938063"/>
              <a:gd name="connsiteX62" fmla="*/ 101175 w 938061"/>
              <a:gd name="connsiteY62" fmla="*/ 668978 h 938063"/>
              <a:gd name="connsiteX63" fmla="*/ 836885 w 938061"/>
              <a:gd name="connsiteY63" fmla="*/ 668978 h 938063"/>
              <a:gd name="connsiteX64" fmla="*/ 836885 w 938061"/>
              <a:gd name="connsiteY64" fmla="*/ 178145 h 938063"/>
              <a:gd name="connsiteX65" fmla="*/ 72447 w 938061"/>
              <a:gd name="connsiteY65" fmla="*/ 87204 h 938063"/>
              <a:gd name="connsiteX66" fmla="*/ 39970 w 938061"/>
              <a:gd name="connsiteY66" fmla="*/ 119593 h 938063"/>
              <a:gd name="connsiteX67" fmla="*/ 72447 w 938061"/>
              <a:gd name="connsiteY67" fmla="*/ 153229 h 938063"/>
              <a:gd name="connsiteX68" fmla="*/ 74945 w 938061"/>
              <a:gd name="connsiteY68" fmla="*/ 153229 h 938063"/>
              <a:gd name="connsiteX69" fmla="*/ 863116 w 938061"/>
              <a:gd name="connsiteY69" fmla="*/ 153229 h 938063"/>
              <a:gd name="connsiteX70" fmla="*/ 865614 w 938061"/>
              <a:gd name="connsiteY70" fmla="*/ 153229 h 938063"/>
              <a:gd name="connsiteX71" fmla="*/ 899339 w 938061"/>
              <a:gd name="connsiteY71" fmla="*/ 119593 h 938063"/>
              <a:gd name="connsiteX72" fmla="*/ 865614 w 938061"/>
              <a:gd name="connsiteY72" fmla="*/ 87204 h 938063"/>
              <a:gd name="connsiteX73" fmla="*/ 469655 w 938061"/>
              <a:gd name="connsiteY73" fmla="*/ 26161 h 938063"/>
              <a:gd name="connsiteX74" fmla="*/ 435930 w 938061"/>
              <a:gd name="connsiteY74" fmla="*/ 58551 h 938063"/>
              <a:gd name="connsiteX75" fmla="*/ 437179 w 938061"/>
              <a:gd name="connsiteY75" fmla="*/ 61042 h 938063"/>
              <a:gd name="connsiteX76" fmla="*/ 502131 w 938061"/>
              <a:gd name="connsiteY76" fmla="*/ 61042 h 938063"/>
              <a:gd name="connsiteX77" fmla="*/ 502131 w 938061"/>
              <a:gd name="connsiteY77" fmla="*/ 58551 h 938063"/>
              <a:gd name="connsiteX78" fmla="*/ 469655 w 938061"/>
              <a:gd name="connsiteY78" fmla="*/ 26161 h 938063"/>
              <a:gd name="connsiteX79" fmla="*/ 469655 w 938061"/>
              <a:gd name="connsiteY79" fmla="*/ 0 h 938063"/>
              <a:gd name="connsiteX80" fmla="*/ 528362 w 938061"/>
              <a:gd name="connsiteY80" fmla="*/ 58551 h 938063"/>
              <a:gd name="connsiteX81" fmla="*/ 528362 w 938061"/>
              <a:gd name="connsiteY81" fmla="*/ 61042 h 938063"/>
              <a:gd name="connsiteX82" fmla="*/ 865614 w 938061"/>
              <a:gd name="connsiteY82" fmla="*/ 61042 h 938063"/>
              <a:gd name="connsiteX83" fmla="*/ 924321 w 938061"/>
              <a:gd name="connsiteY83" fmla="*/ 119593 h 938063"/>
              <a:gd name="connsiteX84" fmla="*/ 865614 w 938061"/>
              <a:gd name="connsiteY84" fmla="*/ 178145 h 938063"/>
              <a:gd name="connsiteX85" fmla="*/ 863116 w 938061"/>
              <a:gd name="connsiteY85" fmla="*/ 178145 h 938063"/>
              <a:gd name="connsiteX86" fmla="*/ 863116 w 938061"/>
              <a:gd name="connsiteY86" fmla="*/ 668978 h 938063"/>
              <a:gd name="connsiteX87" fmla="*/ 925570 w 938061"/>
              <a:gd name="connsiteY87" fmla="*/ 668978 h 938063"/>
              <a:gd name="connsiteX88" fmla="*/ 938061 w 938061"/>
              <a:gd name="connsiteY88" fmla="*/ 681435 h 938063"/>
              <a:gd name="connsiteX89" fmla="*/ 925570 w 938061"/>
              <a:gd name="connsiteY89" fmla="*/ 695139 h 938063"/>
              <a:gd name="connsiteX90" fmla="*/ 863116 w 938061"/>
              <a:gd name="connsiteY90" fmla="*/ 695139 h 938063"/>
              <a:gd name="connsiteX91" fmla="*/ 615798 w 938061"/>
              <a:gd name="connsiteY91" fmla="*/ 695139 h 938063"/>
              <a:gd name="connsiteX92" fmla="*/ 672006 w 938061"/>
              <a:gd name="connsiteY92" fmla="*/ 921868 h 938063"/>
              <a:gd name="connsiteX93" fmla="*/ 663263 w 938061"/>
              <a:gd name="connsiteY93" fmla="*/ 938063 h 938063"/>
              <a:gd name="connsiteX94" fmla="*/ 660765 w 938061"/>
              <a:gd name="connsiteY94" fmla="*/ 938063 h 938063"/>
              <a:gd name="connsiteX95" fmla="*/ 647025 w 938061"/>
              <a:gd name="connsiteY95" fmla="*/ 928097 h 938063"/>
              <a:gd name="connsiteX96" fmla="*/ 589567 w 938061"/>
              <a:gd name="connsiteY96" fmla="*/ 695139 h 938063"/>
              <a:gd name="connsiteX97" fmla="*/ 342249 w 938061"/>
              <a:gd name="connsiteY97" fmla="*/ 695139 h 938063"/>
              <a:gd name="connsiteX98" fmla="*/ 283542 w 938061"/>
              <a:gd name="connsiteY98" fmla="*/ 928097 h 938063"/>
              <a:gd name="connsiteX99" fmla="*/ 271051 w 938061"/>
              <a:gd name="connsiteY99" fmla="*/ 938063 h 938063"/>
              <a:gd name="connsiteX100" fmla="*/ 267304 w 938061"/>
              <a:gd name="connsiteY100" fmla="*/ 938063 h 938063"/>
              <a:gd name="connsiteX101" fmla="*/ 258560 w 938061"/>
              <a:gd name="connsiteY101" fmla="*/ 921868 h 938063"/>
              <a:gd name="connsiteX102" fmla="*/ 316018 w 938061"/>
              <a:gd name="connsiteY102" fmla="*/ 695139 h 938063"/>
              <a:gd name="connsiteX103" fmla="*/ 74945 w 938061"/>
              <a:gd name="connsiteY103" fmla="*/ 695139 h 938063"/>
              <a:gd name="connsiteX104" fmla="*/ 13740 w 938061"/>
              <a:gd name="connsiteY104" fmla="*/ 695139 h 938063"/>
              <a:gd name="connsiteX105" fmla="*/ 0 w 938061"/>
              <a:gd name="connsiteY105" fmla="*/ 681435 h 938063"/>
              <a:gd name="connsiteX106" fmla="*/ 13740 w 938061"/>
              <a:gd name="connsiteY106" fmla="*/ 668978 h 938063"/>
              <a:gd name="connsiteX107" fmla="*/ 74945 w 938061"/>
              <a:gd name="connsiteY107" fmla="*/ 668978 h 938063"/>
              <a:gd name="connsiteX108" fmla="*/ 74945 w 938061"/>
              <a:gd name="connsiteY108" fmla="*/ 178145 h 938063"/>
              <a:gd name="connsiteX109" fmla="*/ 72447 w 938061"/>
              <a:gd name="connsiteY109" fmla="*/ 178145 h 938063"/>
              <a:gd name="connsiteX110" fmla="*/ 13740 w 938061"/>
              <a:gd name="connsiteY110" fmla="*/ 119593 h 938063"/>
              <a:gd name="connsiteX111" fmla="*/ 72447 w 938061"/>
              <a:gd name="connsiteY111" fmla="*/ 61042 h 938063"/>
              <a:gd name="connsiteX112" fmla="*/ 410948 w 938061"/>
              <a:gd name="connsiteY112" fmla="*/ 61042 h 938063"/>
              <a:gd name="connsiteX113" fmla="*/ 410948 w 938061"/>
              <a:gd name="connsiteY113" fmla="*/ 58551 h 938063"/>
              <a:gd name="connsiteX114" fmla="*/ 469655 w 938061"/>
              <a:gd name="connsiteY114" fmla="*/ 0 h 938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938061" h="938063">
                <a:moveTo>
                  <a:pt x="699734" y="417472"/>
                </a:moveTo>
                <a:cubicBezTo>
                  <a:pt x="707279" y="417472"/>
                  <a:pt x="713566" y="423759"/>
                  <a:pt x="713566" y="430046"/>
                </a:cubicBezTo>
                <a:lnTo>
                  <a:pt x="713566" y="456452"/>
                </a:lnTo>
                <a:lnTo>
                  <a:pt x="738714" y="456452"/>
                </a:lnTo>
                <a:cubicBezTo>
                  <a:pt x="745001" y="456452"/>
                  <a:pt x="751289" y="462739"/>
                  <a:pt x="751289" y="469027"/>
                </a:cubicBezTo>
                <a:cubicBezTo>
                  <a:pt x="751289" y="476571"/>
                  <a:pt x="745001" y="481601"/>
                  <a:pt x="738714" y="481601"/>
                </a:cubicBezTo>
                <a:lnTo>
                  <a:pt x="713566" y="481601"/>
                </a:lnTo>
                <a:lnTo>
                  <a:pt x="713566" y="508007"/>
                </a:lnTo>
                <a:cubicBezTo>
                  <a:pt x="713566" y="514294"/>
                  <a:pt x="707279" y="520581"/>
                  <a:pt x="699734" y="520581"/>
                </a:cubicBezTo>
                <a:cubicBezTo>
                  <a:pt x="692190" y="520581"/>
                  <a:pt x="687160" y="514294"/>
                  <a:pt x="687160" y="508007"/>
                </a:cubicBezTo>
                <a:lnTo>
                  <a:pt x="687160" y="481601"/>
                </a:lnTo>
                <a:lnTo>
                  <a:pt x="662012" y="481601"/>
                </a:lnTo>
                <a:cubicBezTo>
                  <a:pt x="653210" y="481601"/>
                  <a:pt x="648180" y="476571"/>
                  <a:pt x="648180" y="469027"/>
                </a:cubicBezTo>
                <a:cubicBezTo>
                  <a:pt x="648180" y="462739"/>
                  <a:pt x="653210" y="456452"/>
                  <a:pt x="662012" y="456452"/>
                </a:cubicBezTo>
                <a:lnTo>
                  <a:pt x="687160" y="456452"/>
                </a:lnTo>
                <a:lnTo>
                  <a:pt x="687160" y="430046"/>
                </a:lnTo>
                <a:cubicBezTo>
                  <a:pt x="687160" y="423759"/>
                  <a:pt x="692190" y="417472"/>
                  <a:pt x="699734" y="417472"/>
                </a:cubicBezTo>
                <a:close/>
                <a:moveTo>
                  <a:pt x="597527" y="246634"/>
                </a:moveTo>
                <a:cubicBezTo>
                  <a:pt x="602518" y="241696"/>
                  <a:pt x="611251" y="241696"/>
                  <a:pt x="616242" y="246634"/>
                </a:cubicBezTo>
                <a:lnTo>
                  <a:pt x="647433" y="276267"/>
                </a:lnTo>
                <a:cubicBezTo>
                  <a:pt x="652423" y="282440"/>
                  <a:pt x="652423" y="289848"/>
                  <a:pt x="647433" y="294787"/>
                </a:cubicBezTo>
                <a:cubicBezTo>
                  <a:pt x="644938" y="297256"/>
                  <a:pt x="641195" y="298491"/>
                  <a:pt x="638699" y="298491"/>
                </a:cubicBezTo>
                <a:cubicBezTo>
                  <a:pt x="634956" y="298491"/>
                  <a:pt x="631214" y="297256"/>
                  <a:pt x="628718" y="294787"/>
                </a:cubicBezTo>
                <a:lnTo>
                  <a:pt x="618737" y="284909"/>
                </a:lnTo>
                <a:cubicBezTo>
                  <a:pt x="618737" y="284909"/>
                  <a:pt x="618737" y="284909"/>
                  <a:pt x="618737" y="286144"/>
                </a:cubicBezTo>
                <a:cubicBezTo>
                  <a:pt x="618737" y="413315"/>
                  <a:pt x="526412" y="509620"/>
                  <a:pt x="404144" y="509620"/>
                </a:cubicBezTo>
                <a:lnTo>
                  <a:pt x="270647" y="509620"/>
                </a:lnTo>
                <a:cubicBezTo>
                  <a:pt x="263162" y="509620"/>
                  <a:pt x="258171" y="504681"/>
                  <a:pt x="258171" y="496038"/>
                </a:cubicBezTo>
                <a:cubicBezTo>
                  <a:pt x="258171" y="489865"/>
                  <a:pt x="263162" y="484926"/>
                  <a:pt x="270647" y="484926"/>
                </a:cubicBezTo>
                <a:lnTo>
                  <a:pt x="404144" y="484926"/>
                </a:lnTo>
                <a:cubicBezTo>
                  <a:pt x="511441" y="484926"/>
                  <a:pt x="592537" y="399733"/>
                  <a:pt x="592537" y="287379"/>
                </a:cubicBezTo>
                <a:lnTo>
                  <a:pt x="585051" y="294787"/>
                </a:lnTo>
                <a:cubicBezTo>
                  <a:pt x="580061" y="299725"/>
                  <a:pt x="571327" y="299725"/>
                  <a:pt x="567584" y="294787"/>
                </a:cubicBezTo>
                <a:cubicBezTo>
                  <a:pt x="561346" y="289848"/>
                  <a:pt x="561346" y="282440"/>
                  <a:pt x="567584" y="276267"/>
                </a:cubicBezTo>
                <a:close/>
                <a:moveTo>
                  <a:pt x="182744" y="241696"/>
                </a:moveTo>
                <a:cubicBezTo>
                  <a:pt x="188974" y="241696"/>
                  <a:pt x="195203" y="246714"/>
                  <a:pt x="195203" y="254240"/>
                </a:cubicBezTo>
                <a:lnTo>
                  <a:pt x="195203" y="576639"/>
                </a:lnTo>
                <a:lnTo>
                  <a:pt x="759571" y="576639"/>
                </a:lnTo>
                <a:cubicBezTo>
                  <a:pt x="768292" y="576639"/>
                  <a:pt x="773275" y="582911"/>
                  <a:pt x="773275" y="590438"/>
                </a:cubicBezTo>
                <a:cubicBezTo>
                  <a:pt x="773275" y="596710"/>
                  <a:pt x="768292" y="602983"/>
                  <a:pt x="759571" y="602983"/>
                </a:cubicBezTo>
                <a:lnTo>
                  <a:pt x="182744" y="602983"/>
                </a:lnTo>
                <a:cubicBezTo>
                  <a:pt x="175269" y="602983"/>
                  <a:pt x="170286" y="596710"/>
                  <a:pt x="170286" y="590438"/>
                </a:cubicBezTo>
                <a:lnTo>
                  <a:pt x="170286" y="254240"/>
                </a:lnTo>
                <a:cubicBezTo>
                  <a:pt x="170286" y="246714"/>
                  <a:pt x="175269" y="241696"/>
                  <a:pt x="182744" y="241696"/>
                </a:cubicBezTo>
                <a:close/>
                <a:moveTo>
                  <a:pt x="302116" y="241694"/>
                </a:moveTo>
                <a:cubicBezTo>
                  <a:pt x="308393" y="241694"/>
                  <a:pt x="314671" y="246716"/>
                  <a:pt x="314671" y="254249"/>
                </a:cubicBezTo>
                <a:lnTo>
                  <a:pt x="314671" y="271827"/>
                </a:lnTo>
                <a:lnTo>
                  <a:pt x="332249" y="271827"/>
                </a:lnTo>
                <a:cubicBezTo>
                  <a:pt x="339782" y="271827"/>
                  <a:pt x="344804" y="278105"/>
                  <a:pt x="344804" y="285638"/>
                </a:cubicBezTo>
                <a:cubicBezTo>
                  <a:pt x="344804" y="291916"/>
                  <a:pt x="339782" y="298194"/>
                  <a:pt x="332249" y="298194"/>
                </a:cubicBezTo>
                <a:lnTo>
                  <a:pt x="314671" y="298194"/>
                </a:lnTo>
                <a:lnTo>
                  <a:pt x="314671" y="315772"/>
                </a:lnTo>
                <a:cubicBezTo>
                  <a:pt x="314671" y="323305"/>
                  <a:pt x="308393" y="328327"/>
                  <a:pt x="302116" y="328327"/>
                </a:cubicBezTo>
                <a:cubicBezTo>
                  <a:pt x="294582" y="328327"/>
                  <a:pt x="289560" y="323305"/>
                  <a:pt x="289560" y="315772"/>
                </a:cubicBezTo>
                <a:lnTo>
                  <a:pt x="289560" y="298194"/>
                </a:lnTo>
                <a:lnTo>
                  <a:pt x="270727" y="298194"/>
                </a:lnTo>
                <a:cubicBezTo>
                  <a:pt x="263193" y="298194"/>
                  <a:pt x="258171" y="291916"/>
                  <a:pt x="258171" y="285638"/>
                </a:cubicBezTo>
                <a:cubicBezTo>
                  <a:pt x="258171" y="278105"/>
                  <a:pt x="263193" y="271827"/>
                  <a:pt x="270727" y="271827"/>
                </a:cubicBezTo>
                <a:lnTo>
                  <a:pt x="289560" y="271827"/>
                </a:lnTo>
                <a:lnTo>
                  <a:pt x="289560" y="254249"/>
                </a:lnTo>
                <a:cubicBezTo>
                  <a:pt x="289560" y="246716"/>
                  <a:pt x="294582" y="241694"/>
                  <a:pt x="302116" y="241694"/>
                </a:cubicBezTo>
                <a:close/>
                <a:moveTo>
                  <a:pt x="101175" y="178145"/>
                </a:moveTo>
                <a:lnTo>
                  <a:pt x="101175" y="668978"/>
                </a:lnTo>
                <a:lnTo>
                  <a:pt x="836885" y="668978"/>
                </a:lnTo>
                <a:lnTo>
                  <a:pt x="836885" y="178145"/>
                </a:lnTo>
                <a:close/>
                <a:moveTo>
                  <a:pt x="72447" y="87204"/>
                </a:moveTo>
                <a:cubicBezTo>
                  <a:pt x="54959" y="87204"/>
                  <a:pt x="39970" y="102153"/>
                  <a:pt x="39970" y="119593"/>
                </a:cubicBezTo>
                <a:cubicBezTo>
                  <a:pt x="39970" y="138280"/>
                  <a:pt x="54959" y="153229"/>
                  <a:pt x="72447" y="153229"/>
                </a:cubicBezTo>
                <a:lnTo>
                  <a:pt x="74945" y="153229"/>
                </a:lnTo>
                <a:lnTo>
                  <a:pt x="863116" y="153229"/>
                </a:lnTo>
                <a:lnTo>
                  <a:pt x="865614" y="153229"/>
                </a:lnTo>
                <a:cubicBezTo>
                  <a:pt x="884350" y="153229"/>
                  <a:pt x="899339" y="138280"/>
                  <a:pt x="899339" y="119593"/>
                </a:cubicBezTo>
                <a:cubicBezTo>
                  <a:pt x="899339" y="102153"/>
                  <a:pt x="884350" y="87204"/>
                  <a:pt x="865614" y="87204"/>
                </a:cubicBezTo>
                <a:close/>
                <a:moveTo>
                  <a:pt x="469655" y="26161"/>
                </a:moveTo>
                <a:cubicBezTo>
                  <a:pt x="450919" y="26161"/>
                  <a:pt x="435930" y="41110"/>
                  <a:pt x="435930" y="58551"/>
                </a:cubicBezTo>
                <a:cubicBezTo>
                  <a:pt x="435930" y="59797"/>
                  <a:pt x="435930" y="61042"/>
                  <a:pt x="437179" y="61042"/>
                </a:cubicBezTo>
                <a:lnTo>
                  <a:pt x="502131" y="61042"/>
                </a:lnTo>
                <a:cubicBezTo>
                  <a:pt x="502131" y="61042"/>
                  <a:pt x="502131" y="59797"/>
                  <a:pt x="502131" y="58551"/>
                </a:cubicBezTo>
                <a:cubicBezTo>
                  <a:pt x="502131" y="41110"/>
                  <a:pt x="487142" y="26161"/>
                  <a:pt x="469655" y="26161"/>
                </a:cubicBezTo>
                <a:close/>
                <a:moveTo>
                  <a:pt x="469655" y="0"/>
                </a:moveTo>
                <a:cubicBezTo>
                  <a:pt x="502131" y="0"/>
                  <a:pt x="528362" y="27407"/>
                  <a:pt x="528362" y="58551"/>
                </a:cubicBezTo>
                <a:cubicBezTo>
                  <a:pt x="528362" y="59797"/>
                  <a:pt x="528362" y="61042"/>
                  <a:pt x="528362" y="61042"/>
                </a:cubicBezTo>
                <a:lnTo>
                  <a:pt x="865614" y="61042"/>
                </a:lnTo>
                <a:cubicBezTo>
                  <a:pt x="899339" y="61042"/>
                  <a:pt x="924321" y="88449"/>
                  <a:pt x="924321" y="119593"/>
                </a:cubicBezTo>
                <a:cubicBezTo>
                  <a:pt x="924321" y="151983"/>
                  <a:pt x="899339" y="178145"/>
                  <a:pt x="865614" y="178145"/>
                </a:cubicBezTo>
                <a:lnTo>
                  <a:pt x="863116" y="178145"/>
                </a:lnTo>
                <a:lnTo>
                  <a:pt x="863116" y="668978"/>
                </a:lnTo>
                <a:lnTo>
                  <a:pt x="925570" y="668978"/>
                </a:lnTo>
                <a:cubicBezTo>
                  <a:pt x="933065" y="668978"/>
                  <a:pt x="938061" y="673961"/>
                  <a:pt x="938061" y="681435"/>
                </a:cubicBezTo>
                <a:cubicBezTo>
                  <a:pt x="938061" y="688910"/>
                  <a:pt x="933065" y="695139"/>
                  <a:pt x="925570" y="695139"/>
                </a:cubicBezTo>
                <a:lnTo>
                  <a:pt x="863116" y="695139"/>
                </a:lnTo>
                <a:lnTo>
                  <a:pt x="615798" y="695139"/>
                </a:lnTo>
                <a:lnTo>
                  <a:pt x="672006" y="921868"/>
                </a:lnTo>
                <a:cubicBezTo>
                  <a:pt x="674504" y="928097"/>
                  <a:pt x="670757" y="935572"/>
                  <a:pt x="663263" y="938063"/>
                </a:cubicBezTo>
                <a:cubicBezTo>
                  <a:pt x="662014" y="938063"/>
                  <a:pt x="660765" y="938063"/>
                  <a:pt x="660765" y="938063"/>
                </a:cubicBezTo>
                <a:cubicBezTo>
                  <a:pt x="654519" y="938063"/>
                  <a:pt x="649523" y="934326"/>
                  <a:pt x="647025" y="928097"/>
                </a:cubicBezTo>
                <a:lnTo>
                  <a:pt x="589567" y="695139"/>
                </a:lnTo>
                <a:lnTo>
                  <a:pt x="342249" y="695139"/>
                </a:lnTo>
                <a:lnTo>
                  <a:pt x="283542" y="928097"/>
                </a:lnTo>
                <a:cubicBezTo>
                  <a:pt x="282293" y="934326"/>
                  <a:pt x="277296" y="938063"/>
                  <a:pt x="271051" y="938063"/>
                </a:cubicBezTo>
                <a:cubicBezTo>
                  <a:pt x="269802" y="938063"/>
                  <a:pt x="269802" y="938063"/>
                  <a:pt x="267304" y="938063"/>
                </a:cubicBezTo>
                <a:cubicBezTo>
                  <a:pt x="261058" y="935572"/>
                  <a:pt x="257311" y="928097"/>
                  <a:pt x="258560" y="921868"/>
                </a:cubicBezTo>
                <a:lnTo>
                  <a:pt x="316018" y="695139"/>
                </a:lnTo>
                <a:lnTo>
                  <a:pt x="74945" y="695139"/>
                </a:lnTo>
                <a:lnTo>
                  <a:pt x="13740" y="695139"/>
                </a:lnTo>
                <a:cubicBezTo>
                  <a:pt x="6245" y="695139"/>
                  <a:pt x="0" y="688910"/>
                  <a:pt x="0" y="681435"/>
                </a:cubicBezTo>
                <a:cubicBezTo>
                  <a:pt x="0" y="673961"/>
                  <a:pt x="6245" y="668978"/>
                  <a:pt x="13740" y="668978"/>
                </a:cubicBezTo>
                <a:lnTo>
                  <a:pt x="74945" y="668978"/>
                </a:lnTo>
                <a:lnTo>
                  <a:pt x="74945" y="178145"/>
                </a:lnTo>
                <a:lnTo>
                  <a:pt x="72447" y="178145"/>
                </a:lnTo>
                <a:cubicBezTo>
                  <a:pt x="41219" y="178145"/>
                  <a:pt x="13740" y="151983"/>
                  <a:pt x="13740" y="119593"/>
                </a:cubicBezTo>
                <a:cubicBezTo>
                  <a:pt x="13740" y="88449"/>
                  <a:pt x="41219" y="61042"/>
                  <a:pt x="72447" y="61042"/>
                </a:cubicBezTo>
                <a:lnTo>
                  <a:pt x="410948" y="61042"/>
                </a:lnTo>
                <a:cubicBezTo>
                  <a:pt x="410948" y="61042"/>
                  <a:pt x="410948" y="59797"/>
                  <a:pt x="410948" y="58551"/>
                </a:cubicBezTo>
                <a:cubicBezTo>
                  <a:pt x="410948" y="27407"/>
                  <a:pt x="437179" y="0"/>
                  <a:pt x="46965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434F391C-A039-C049-8D32-40BA62E025C1}"/>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A0D1DF45-1F77-8E42-AC4C-14AB35EE0D5D}"/>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130B4454-0998-DC4C-A79A-64106BBD3A37}"/>
              </a:ext>
            </a:extLst>
          </p:cNvPr>
          <p:cNvSpPr txBox="1"/>
          <p:nvPr/>
        </p:nvSpPr>
        <p:spPr>
          <a:xfrm>
            <a:off x="749300" y="4291901"/>
            <a:ext cx="2056944"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BE01FB8E-503A-BA4A-BACD-AF2565374B6D}"/>
              </a:ext>
            </a:extLst>
          </p:cNvPr>
          <p:cNvSpPr txBox="1"/>
          <p:nvPr/>
        </p:nvSpPr>
        <p:spPr>
          <a:xfrm>
            <a:off x="749300" y="4660882"/>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4422972B-4DA8-474D-9DBF-B7502F4BF7B9}"/>
              </a:ext>
            </a:extLst>
          </p:cNvPr>
          <p:cNvSpPr txBox="1"/>
          <p:nvPr/>
        </p:nvSpPr>
        <p:spPr>
          <a:xfrm>
            <a:off x="749300" y="2660953"/>
            <a:ext cx="2056944"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E01238D1-83C9-3E40-82E9-38D5604AF036}"/>
              </a:ext>
            </a:extLst>
          </p:cNvPr>
          <p:cNvSpPr txBox="1"/>
          <p:nvPr/>
        </p:nvSpPr>
        <p:spPr>
          <a:xfrm>
            <a:off x="749300" y="3029934"/>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C4FA1BDE-2E84-0240-A7F9-D6A1CB2EB0B7}"/>
              </a:ext>
            </a:extLst>
          </p:cNvPr>
          <p:cNvSpPr txBox="1"/>
          <p:nvPr/>
        </p:nvSpPr>
        <p:spPr>
          <a:xfrm>
            <a:off x="9385756" y="3474384"/>
            <a:ext cx="20569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IMPROVE</a:t>
            </a:r>
          </a:p>
        </p:txBody>
      </p:sp>
      <p:sp>
        <p:nvSpPr>
          <p:cNvPr id="11" name="TextBox 10">
            <a:extLst>
              <a:ext uri="{FF2B5EF4-FFF2-40B4-BE49-F238E27FC236}">
                <a16:creationId xmlns:a16="http://schemas.microsoft.com/office/drawing/2014/main" id="{E7BB9BFF-FAEC-EC4D-AA30-963B5C3E0891}"/>
              </a:ext>
            </a:extLst>
          </p:cNvPr>
          <p:cNvSpPr txBox="1"/>
          <p:nvPr/>
        </p:nvSpPr>
        <p:spPr>
          <a:xfrm>
            <a:off x="9385756" y="3843365"/>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DBFEAFDA-D480-E04F-91D0-AD399C1C6A4E}"/>
              </a:ext>
            </a:extLst>
          </p:cNvPr>
          <p:cNvSpPr txBox="1"/>
          <p:nvPr/>
        </p:nvSpPr>
        <p:spPr>
          <a:xfrm>
            <a:off x="9385756" y="1843436"/>
            <a:ext cx="20569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ANALYZE</a:t>
            </a:r>
          </a:p>
        </p:txBody>
      </p:sp>
      <p:sp>
        <p:nvSpPr>
          <p:cNvPr id="13" name="TextBox 12">
            <a:extLst>
              <a:ext uri="{FF2B5EF4-FFF2-40B4-BE49-F238E27FC236}">
                <a16:creationId xmlns:a16="http://schemas.microsoft.com/office/drawing/2014/main" id="{58B5EA16-3CA1-DF46-A9D2-FD16FB7A0654}"/>
              </a:ext>
            </a:extLst>
          </p:cNvPr>
          <p:cNvSpPr txBox="1"/>
          <p:nvPr/>
        </p:nvSpPr>
        <p:spPr>
          <a:xfrm>
            <a:off x="9385756" y="2212417"/>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1380D43C-8E67-A640-B5B7-B3860D993511}"/>
              </a:ext>
            </a:extLst>
          </p:cNvPr>
          <p:cNvSpPr txBox="1"/>
          <p:nvPr/>
        </p:nvSpPr>
        <p:spPr>
          <a:xfrm>
            <a:off x="9385756" y="5105330"/>
            <a:ext cx="20569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CONTROL</a:t>
            </a:r>
          </a:p>
        </p:txBody>
      </p:sp>
      <p:sp>
        <p:nvSpPr>
          <p:cNvPr id="15" name="TextBox 14">
            <a:extLst>
              <a:ext uri="{FF2B5EF4-FFF2-40B4-BE49-F238E27FC236}">
                <a16:creationId xmlns:a16="http://schemas.microsoft.com/office/drawing/2014/main" id="{B535F5C6-79CC-494B-B769-1ECA78428E99}"/>
              </a:ext>
            </a:extLst>
          </p:cNvPr>
          <p:cNvSpPr txBox="1"/>
          <p:nvPr/>
        </p:nvSpPr>
        <p:spPr>
          <a:xfrm>
            <a:off x="9385756" y="5474311"/>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TextBox 15">
            <a:extLst>
              <a:ext uri="{FF2B5EF4-FFF2-40B4-BE49-F238E27FC236}">
                <a16:creationId xmlns:a16="http://schemas.microsoft.com/office/drawing/2014/main" id="{90D52F4C-CFE6-1347-A7F1-E8438A7F0A68}"/>
              </a:ext>
            </a:extLst>
          </p:cNvPr>
          <p:cNvSpPr txBox="1"/>
          <p:nvPr/>
        </p:nvSpPr>
        <p:spPr>
          <a:xfrm>
            <a:off x="5210394" y="4567030"/>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
        <p:nvSpPr>
          <p:cNvPr id="17" name="TextBox 16">
            <a:extLst>
              <a:ext uri="{FF2B5EF4-FFF2-40B4-BE49-F238E27FC236}">
                <a16:creationId xmlns:a16="http://schemas.microsoft.com/office/drawing/2014/main" id="{178FD9A7-CA3E-7241-A17C-05052A3495A0}"/>
              </a:ext>
            </a:extLst>
          </p:cNvPr>
          <p:cNvSpPr txBox="1"/>
          <p:nvPr/>
        </p:nvSpPr>
        <p:spPr>
          <a:xfrm>
            <a:off x="4889444" y="3492023"/>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M</a:t>
            </a:r>
          </a:p>
        </p:txBody>
      </p:sp>
      <p:sp>
        <p:nvSpPr>
          <p:cNvPr id="18" name="TextBox 17">
            <a:extLst>
              <a:ext uri="{FF2B5EF4-FFF2-40B4-BE49-F238E27FC236}">
                <a16:creationId xmlns:a16="http://schemas.microsoft.com/office/drawing/2014/main" id="{B58B4DFD-65A5-B54C-AEC3-1BEC33F33D36}"/>
              </a:ext>
            </a:extLst>
          </p:cNvPr>
          <p:cNvSpPr txBox="1"/>
          <p:nvPr/>
        </p:nvSpPr>
        <p:spPr>
          <a:xfrm>
            <a:off x="5804986" y="2900261"/>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A</a:t>
            </a:r>
          </a:p>
        </p:txBody>
      </p:sp>
      <p:sp>
        <p:nvSpPr>
          <p:cNvPr id="19" name="TextBox 18">
            <a:extLst>
              <a:ext uri="{FF2B5EF4-FFF2-40B4-BE49-F238E27FC236}">
                <a16:creationId xmlns:a16="http://schemas.microsoft.com/office/drawing/2014/main" id="{5FC06665-9E03-194F-95E5-80007909FFA6}"/>
              </a:ext>
            </a:extLst>
          </p:cNvPr>
          <p:cNvSpPr txBox="1"/>
          <p:nvPr/>
        </p:nvSpPr>
        <p:spPr>
          <a:xfrm>
            <a:off x="6720529" y="3492023"/>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I</a:t>
            </a:r>
          </a:p>
        </p:txBody>
      </p:sp>
      <p:sp>
        <p:nvSpPr>
          <p:cNvPr id="20" name="TextBox 19">
            <a:extLst>
              <a:ext uri="{FF2B5EF4-FFF2-40B4-BE49-F238E27FC236}">
                <a16:creationId xmlns:a16="http://schemas.microsoft.com/office/drawing/2014/main" id="{079BEEDF-4098-CA4A-A8B1-A6D2C36245FA}"/>
              </a:ext>
            </a:extLst>
          </p:cNvPr>
          <p:cNvSpPr txBox="1"/>
          <p:nvPr/>
        </p:nvSpPr>
        <p:spPr>
          <a:xfrm>
            <a:off x="6415907" y="4567030"/>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C</a:t>
            </a:r>
          </a:p>
        </p:txBody>
      </p:sp>
    </p:spTree>
    <p:extLst>
      <p:ext uri="{BB962C8B-B14F-4D97-AF65-F5344CB8AC3E}">
        <p14:creationId xmlns:p14="http://schemas.microsoft.com/office/powerpoint/2010/main" val="2455249628"/>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A23CC8B-E82E-AC0B-5753-144A4F1689FD}"/>
            </a:ext>
          </a:extLst>
        </p:cNvPr>
        <p:cNvGrpSpPr/>
        <p:nvPr/>
      </p:nvGrpSpPr>
      <p:grpSpPr>
        <a:xfrm>
          <a:off x="0" y="0"/>
          <a:ext cx="0" cy="0"/>
          <a:chOff x="0" y="0"/>
          <a:chExt cx="0" cy="0"/>
        </a:xfrm>
      </p:grpSpPr>
      <p:sp>
        <p:nvSpPr>
          <p:cNvPr id="24" name="Freeform 2">
            <a:extLst>
              <a:ext uri="{FF2B5EF4-FFF2-40B4-BE49-F238E27FC236}">
                <a16:creationId xmlns:a16="http://schemas.microsoft.com/office/drawing/2014/main" id="{3EBE0D1D-58F7-5ABD-3A4C-EEF982528FD2}"/>
              </a:ext>
            </a:extLst>
          </p:cNvPr>
          <p:cNvSpPr>
            <a:spLocks noChangeArrowheads="1"/>
          </p:cNvSpPr>
          <p:nvPr/>
        </p:nvSpPr>
        <p:spPr bwMode="auto">
          <a:xfrm>
            <a:off x="377738" y="4604512"/>
            <a:ext cx="5597415" cy="1878622"/>
          </a:xfrm>
          <a:prstGeom prst="roundRect">
            <a:avLst>
              <a:gd name="adj" fmla="val 6891"/>
            </a:avLst>
          </a:prstGeom>
          <a:solidFill>
            <a:srgbClr val="FFFFFF"/>
          </a:solidFill>
          <a:ln w="101600" cap="flat">
            <a:solidFill>
              <a:srgbClr val="DA000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5" name="Freeform 4">
            <a:extLst>
              <a:ext uri="{FF2B5EF4-FFF2-40B4-BE49-F238E27FC236}">
                <a16:creationId xmlns:a16="http://schemas.microsoft.com/office/drawing/2014/main" id="{742744C6-66A7-6AC4-9400-2598046019B4}"/>
              </a:ext>
            </a:extLst>
          </p:cNvPr>
          <p:cNvSpPr>
            <a:spLocks noChangeArrowheads="1"/>
          </p:cNvSpPr>
          <p:nvPr/>
        </p:nvSpPr>
        <p:spPr bwMode="auto">
          <a:xfrm>
            <a:off x="6216847" y="4604512"/>
            <a:ext cx="5597415" cy="1878622"/>
          </a:xfrm>
          <a:prstGeom prst="roundRect">
            <a:avLst>
              <a:gd name="adj" fmla="val 6688"/>
            </a:avLst>
          </a:prstGeom>
          <a:solidFill>
            <a:srgbClr val="FFFFFF"/>
          </a:solidFill>
          <a:ln w="101600" cap="flat">
            <a:solidFill>
              <a:srgbClr val="00B05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6" name="Freeform 6">
            <a:extLst>
              <a:ext uri="{FF2B5EF4-FFF2-40B4-BE49-F238E27FC236}">
                <a16:creationId xmlns:a16="http://schemas.microsoft.com/office/drawing/2014/main" id="{7EA61872-3551-FFAA-D828-FADD1B990F98}"/>
              </a:ext>
            </a:extLst>
          </p:cNvPr>
          <p:cNvSpPr>
            <a:spLocks noChangeArrowheads="1"/>
          </p:cNvSpPr>
          <p:nvPr/>
        </p:nvSpPr>
        <p:spPr bwMode="auto">
          <a:xfrm>
            <a:off x="377738" y="380360"/>
            <a:ext cx="2092851" cy="3987952"/>
          </a:xfrm>
          <a:prstGeom prst="roundRect">
            <a:avLst>
              <a:gd name="adj" fmla="val 5973"/>
            </a:avLst>
          </a:prstGeom>
          <a:solidFill>
            <a:srgbClr val="FFFFFF"/>
          </a:solidFill>
          <a:ln w="101600" cap="flat">
            <a:solidFill>
              <a:srgbClr val="0070C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000" dirty="0">
              <a:latin typeface="Tw Cen MT" panose="020B0602020104020603" pitchFamily="34" charset="0"/>
            </a:endParaRPr>
          </a:p>
        </p:txBody>
      </p:sp>
      <p:sp>
        <p:nvSpPr>
          <p:cNvPr id="27" name="Freeform 8">
            <a:extLst>
              <a:ext uri="{FF2B5EF4-FFF2-40B4-BE49-F238E27FC236}">
                <a16:creationId xmlns:a16="http://schemas.microsoft.com/office/drawing/2014/main" id="{038648A1-1921-156C-D798-692F596F3635}"/>
              </a:ext>
            </a:extLst>
          </p:cNvPr>
          <p:cNvSpPr>
            <a:spLocks noChangeArrowheads="1"/>
          </p:cNvSpPr>
          <p:nvPr/>
        </p:nvSpPr>
        <p:spPr bwMode="auto">
          <a:xfrm>
            <a:off x="2712283" y="2492437"/>
            <a:ext cx="2092851" cy="1875875"/>
          </a:xfrm>
          <a:prstGeom prst="roundRect">
            <a:avLst>
              <a:gd name="adj" fmla="val 6775"/>
            </a:avLst>
          </a:prstGeom>
          <a:solidFill>
            <a:srgbClr val="FFFFFF"/>
          </a:solidFill>
          <a:ln w="101600" cap="flat">
            <a:solidFill>
              <a:srgbClr val="0070C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28" name="Freeform 10">
            <a:extLst>
              <a:ext uri="{FF2B5EF4-FFF2-40B4-BE49-F238E27FC236}">
                <a16:creationId xmlns:a16="http://schemas.microsoft.com/office/drawing/2014/main" id="{31B81D38-D769-C20E-AC9C-99C723B71B43}"/>
              </a:ext>
            </a:extLst>
          </p:cNvPr>
          <p:cNvSpPr>
            <a:spLocks noChangeArrowheads="1"/>
          </p:cNvSpPr>
          <p:nvPr/>
        </p:nvSpPr>
        <p:spPr bwMode="auto">
          <a:xfrm>
            <a:off x="7335576" y="380360"/>
            <a:ext cx="2092851" cy="3987952"/>
          </a:xfrm>
          <a:prstGeom prst="roundRect">
            <a:avLst>
              <a:gd name="adj" fmla="val 5973"/>
            </a:avLst>
          </a:prstGeom>
          <a:solidFill>
            <a:srgbClr val="FFFFFF"/>
          </a:solidFill>
          <a:ln w="101600" cap="flat">
            <a:solidFill>
              <a:srgbClr val="7030A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000" dirty="0">
              <a:latin typeface="Tw Cen MT" panose="020B0602020104020603" pitchFamily="34" charset="0"/>
            </a:endParaRPr>
          </a:p>
        </p:txBody>
      </p:sp>
      <p:sp>
        <p:nvSpPr>
          <p:cNvPr id="29" name="Freeform 12">
            <a:extLst>
              <a:ext uri="{FF2B5EF4-FFF2-40B4-BE49-F238E27FC236}">
                <a16:creationId xmlns:a16="http://schemas.microsoft.com/office/drawing/2014/main" id="{FE7410B9-86EC-A8B0-A2A9-2EC39D29DAD2}"/>
              </a:ext>
            </a:extLst>
          </p:cNvPr>
          <p:cNvSpPr>
            <a:spLocks noChangeArrowheads="1"/>
          </p:cNvSpPr>
          <p:nvPr/>
        </p:nvSpPr>
        <p:spPr bwMode="auto">
          <a:xfrm>
            <a:off x="9670121" y="2492437"/>
            <a:ext cx="2092851" cy="1875875"/>
          </a:xfrm>
          <a:prstGeom prst="roundRect">
            <a:avLst>
              <a:gd name="adj" fmla="val 6673"/>
            </a:avLst>
          </a:prstGeom>
          <a:solidFill>
            <a:srgbClr val="FFFFFF"/>
          </a:solidFill>
          <a:ln w="101600" cap="flat">
            <a:solidFill>
              <a:schemeClr val="accent1">
                <a:lumMod val="75000"/>
              </a:schemeClr>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30" name="Freeform 14">
            <a:extLst>
              <a:ext uri="{FF2B5EF4-FFF2-40B4-BE49-F238E27FC236}">
                <a16:creationId xmlns:a16="http://schemas.microsoft.com/office/drawing/2014/main" id="{5984C300-CC85-5175-369F-DCAF02F43D88}"/>
              </a:ext>
            </a:extLst>
          </p:cNvPr>
          <p:cNvSpPr>
            <a:spLocks noChangeArrowheads="1"/>
          </p:cNvSpPr>
          <p:nvPr/>
        </p:nvSpPr>
        <p:spPr bwMode="auto">
          <a:xfrm>
            <a:off x="2712283" y="380360"/>
            <a:ext cx="2092851" cy="1878622"/>
          </a:xfrm>
          <a:prstGeom prst="roundRect">
            <a:avLst>
              <a:gd name="adj" fmla="val 6790"/>
            </a:avLst>
          </a:prstGeom>
          <a:solidFill>
            <a:srgbClr val="FFFFFF"/>
          </a:solidFill>
          <a:ln w="101600" cap="flat">
            <a:solidFill>
              <a:srgbClr val="0070C0"/>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000" dirty="0">
              <a:latin typeface="Tw Cen MT" panose="020B0602020104020603" pitchFamily="34" charset="0"/>
            </a:endParaRPr>
          </a:p>
        </p:txBody>
      </p:sp>
      <p:sp>
        <p:nvSpPr>
          <p:cNvPr id="31" name="Freeform 16">
            <a:extLst>
              <a:ext uri="{FF2B5EF4-FFF2-40B4-BE49-F238E27FC236}">
                <a16:creationId xmlns:a16="http://schemas.microsoft.com/office/drawing/2014/main" id="{FD216C43-7A1F-B936-A808-F6AD6F95FBA5}"/>
              </a:ext>
            </a:extLst>
          </p:cNvPr>
          <p:cNvSpPr>
            <a:spLocks noChangeArrowheads="1"/>
          </p:cNvSpPr>
          <p:nvPr/>
        </p:nvSpPr>
        <p:spPr bwMode="auto">
          <a:xfrm>
            <a:off x="9670121" y="380360"/>
            <a:ext cx="2092851" cy="1878622"/>
          </a:xfrm>
          <a:prstGeom prst="roundRect">
            <a:avLst>
              <a:gd name="adj" fmla="val 6688"/>
            </a:avLst>
          </a:prstGeom>
          <a:solidFill>
            <a:srgbClr val="FFFFFF"/>
          </a:solidFill>
          <a:ln w="101600" cap="flat">
            <a:solidFill>
              <a:schemeClr val="accent1">
                <a:lumMod val="75000"/>
              </a:schemeClr>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000" dirty="0">
              <a:latin typeface="Tw Cen MT" panose="020B0602020104020603" pitchFamily="34" charset="0"/>
            </a:endParaRPr>
          </a:p>
        </p:txBody>
      </p:sp>
      <p:sp>
        <p:nvSpPr>
          <p:cNvPr id="32" name="Freeform 18">
            <a:extLst>
              <a:ext uri="{FF2B5EF4-FFF2-40B4-BE49-F238E27FC236}">
                <a16:creationId xmlns:a16="http://schemas.microsoft.com/office/drawing/2014/main" id="{8BB33CEF-3E35-E0A3-1A1A-533C6E4879FC}"/>
              </a:ext>
            </a:extLst>
          </p:cNvPr>
          <p:cNvSpPr>
            <a:spLocks noChangeArrowheads="1"/>
          </p:cNvSpPr>
          <p:nvPr/>
        </p:nvSpPr>
        <p:spPr bwMode="auto">
          <a:xfrm>
            <a:off x="5011122" y="405475"/>
            <a:ext cx="2092851" cy="3987952"/>
          </a:xfrm>
          <a:prstGeom prst="roundRect">
            <a:avLst>
              <a:gd name="adj" fmla="val 5973"/>
            </a:avLst>
          </a:prstGeom>
          <a:solidFill>
            <a:srgbClr val="FFFFFF"/>
          </a:solidFill>
          <a:ln w="101600" cap="flat">
            <a:solidFill>
              <a:srgbClr val="239497"/>
            </a:solidFill>
            <a:round/>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000" dirty="0">
              <a:latin typeface="Tw Cen MT" panose="020B0602020104020603" pitchFamily="34" charset="0"/>
            </a:endParaRPr>
          </a:p>
        </p:txBody>
      </p:sp>
      <p:grpSp>
        <p:nvGrpSpPr>
          <p:cNvPr id="33" name="Group 32">
            <a:extLst>
              <a:ext uri="{FF2B5EF4-FFF2-40B4-BE49-F238E27FC236}">
                <a16:creationId xmlns:a16="http://schemas.microsoft.com/office/drawing/2014/main" id="{36BBBD05-DBAF-7E8F-1FF4-F479FD197ACE}"/>
              </a:ext>
            </a:extLst>
          </p:cNvPr>
          <p:cNvGrpSpPr/>
          <p:nvPr/>
        </p:nvGrpSpPr>
        <p:grpSpPr>
          <a:xfrm>
            <a:off x="1122045" y="570868"/>
            <a:ext cx="603083" cy="514727"/>
            <a:chOff x="2240914" y="1141736"/>
            <a:chExt cx="1206165" cy="1029453"/>
          </a:xfrm>
        </p:grpSpPr>
        <p:sp>
          <p:nvSpPr>
            <p:cNvPr id="34" name="Freeform 33">
              <a:extLst>
                <a:ext uri="{FF2B5EF4-FFF2-40B4-BE49-F238E27FC236}">
                  <a16:creationId xmlns:a16="http://schemas.microsoft.com/office/drawing/2014/main" id="{292C73D1-803E-1820-B407-276E545ABE7B}"/>
                </a:ext>
              </a:extLst>
            </p:cNvPr>
            <p:cNvSpPr>
              <a:spLocks noChangeArrowheads="1"/>
            </p:cNvSpPr>
            <p:nvPr/>
          </p:nvSpPr>
          <p:spPr bwMode="auto">
            <a:xfrm>
              <a:off x="2240914" y="1141736"/>
              <a:ext cx="1206165" cy="1029453"/>
            </a:xfrm>
            <a:custGeom>
              <a:avLst/>
              <a:gdLst>
                <a:gd name="connsiteX0" fmla="*/ 521301 w 1206165"/>
                <a:gd name="connsiteY0" fmla="*/ 952219 h 1029453"/>
                <a:gd name="connsiteX1" fmla="*/ 515065 w 1206165"/>
                <a:gd name="connsiteY1" fmla="*/ 955957 h 1029453"/>
                <a:gd name="connsiteX2" fmla="*/ 515065 w 1206165"/>
                <a:gd name="connsiteY2" fmla="*/ 977134 h 1029453"/>
                <a:gd name="connsiteX3" fmla="*/ 518807 w 1206165"/>
                <a:gd name="connsiteY3" fmla="*/ 982116 h 1029453"/>
                <a:gd name="connsiteX4" fmla="*/ 540008 w 1206165"/>
                <a:gd name="connsiteY4" fmla="*/ 987099 h 1029453"/>
                <a:gd name="connsiteX5" fmla="*/ 548738 w 1206165"/>
                <a:gd name="connsiteY5" fmla="*/ 979625 h 1029453"/>
                <a:gd name="connsiteX6" fmla="*/ 523795 w 1206165"/>
                <a:gd name="connsiteY6" fmla="*/ 954711 h 1029453"/>
                <a:gd name="connsiteX7" fmla="*/ 471416 w 1206165"/>
                <a:gd name="connsiteY7" fmla="*/ 902391 h 1029453"/>
                <a:gd name="connsiteX8" fmla="*/ 457697 w 1206165"/>
                <a:gd name="connsiteY8" fmla="*/ 912357 h 1029453"/>
                <a:gd name="connsiteX9" fmla="*/ 453956 w 1206165"/>
                <a:gd name="connsiteY9" fmla="*/ 921077 h 1029453"/>
                <a:gd name="connsiteX10" fmla="*/ 457697 w 1206165"/>
                <a:gd name="connsiteY10" fmla="*/ 934779 h 1029453"/>
                <a:gd name="connsiteX11" fmla="*/ 460192 w 1206165"/>
                <a:gd name="connsiteY11" fmla="*/ 937271 h 1029453"/>
                <a:gd name="connsiteX12" fmla="*/ 472663 w 1206165"/>
                <a:gd name="connsiteY12" fmla="*/ 944745 h 1029453"/>
                <a:gd name="connsiteX13" fmla="*/ 482640 w 1206165"/>
                <a:gd name="connsiteY13" fmla="*/ 943499 h 1029453"/>
                <a:gd name="connsiteX14" fmla="*/ 497606 w 1206165"/>
                <a:gd name="connsiteY14" fmla="*/ 932288 h 1029453"/>
                <a:gd name="connsiteX15" fmla="*/ 500100 w 1206165"/>
                <a:gd name="connsiteY15" fmla="*/ 931042 h 1029453"/>
                <a:gd name="connsiteX16" fmla="*/ 421531 w 1206165"/>
                <a:gd name="connsiteY16" fmla="*/ 852563 h 1029453"/>
                <a:gd name="connsiteX17" fmla="*/ 406565 w 1206165"/>
                <a:gd name="connsiteY17" fmla="*/ 865020 h 1029453"/>
                <a:gd name="connsiteX18" fmla="*/ 399082 w 1206165"/>
                <a:gd name="connsiteY18" fmla="*/ 876231 h 1029453"/>
                <a:gd name="connsiteX19" fmla="*/ 402824 w 1206165"/>
                <a:gd name="connsiteY19" fmla="*/ 888688 h 1029453"/>
                <a:gd name="connsiteX20" fmla="*/ 405318 w 1206165"/>
                <a:gd name="connsiteY20" fmla="*/ 892425 h 1029453"/>
                <a:gd name="connsiteX21" fmla="*/ 417789 w 1206165"/>
                <a:gd name="connsiteY21" fmla="*/ 898654 h 1029453"/>
                <a:gd name="connsiteX22" fmla="*/ 430260 w 1206165"/>
                <a:gd name="connsiteY22" fmla="*/ 896162 h 1029453"/>
                <a:gd name="connsiteX23" fmla="*/ 450215 w 1206165"/>
                <a:gd name="connsiteY23" fmla="*/ 881214 h 1029453"/>
                <a:gd name="connsiteX24" fmla="*/ 384117 w 1206165"/>
                <a:gd name="connsiteY24" fmla="*/ 815191 h 1029453"/>
                <a:gd name="connsiteX25" fmla="*/ 384117 w 1206165"/>
                <a:gd name="connsiteY25" fmla="*/ 816437 h 1029453"/>
                <a:gd name="connsiteX26" fmla="*/ 386611 w 1206165"/>
                <a:gd name="connsiteY26" fmla="*/ 820174 h 1029453"/>
                <a:gd name="connsiteX27" fmla="*/ 394094 w 1206165"/>
                <a:gd name="connsiteY27" fmla="*/ 826403 h 1029453"/>
                <a:gd name="connsiteX28" fmla="*/ 455827 w 1206165"/>
                <a:gd name="connsiteY28" fmla="*/ 494110 h 1029453"/>
                <a:gd name="connsiteX29" fmla="*/ 429013 w 1206165"/>
                <a:gd name="connsiteY29" fmla="*/ 501273 h 1029453"/>
                <a:gd name="connsiteX30" fmla="*/ 308041 w 1206165"/>
                <a:gd name="connsiteY30" fmla="*/ 622106 h 1029453"/>
                <a:gd name="connsiteX31" fmla="*/ 315524 w 1206165"/>
                <a:gd name="connsiteY31" fmla="*/ 705569 h 1029453"/>
                <a:gd name="connsiteX32" fmla="*/ 487629 w 1206165"/>
                <a:gd name="connsiteY32" fmla="*/ 877477 h 1029453"/>
                <a:gd name="connsiteX33" fmla="*/ 544997 w 1206165"/>
                <a:gd name="connsiteY33" fmla="*/ 934779 h 1029453"/>
                <a:gd name="connsiteX34" fmla="*/ 604859 w 1206165"/>
                <a:gd name="connsiteY34" fmla="*/ 993328 h 1029453"/>
                <a:gd name="connsiteX35" fmla="*/ 634790 w 1206165"/>
                <a:gd name="connsiteY35" fmla="*/ 993328 h 1029453"/>
                <a:gd name="connsiteX36" fmla="*/ 641026 w 1206165"/>
                <a:gd name="connsiteY36" fmla="*/ 988345 h 1029453"/>
                <a:gd name="connsiteX37" fmla="*/ 647261 w 1206165"/>
                <a:gd name="connsiteY37" fmla="*/ 973397 h 1029453"/>
                <a:gd name="connsiteX38" fmla="*/ 641026 w 1206165"/>
                <a:gd name="connsiteY38" fmla="*/ 958448 h 1029453"/>
                <a:gd name="connsiteX39" fmla="*/ 523795 w 1206165"/>
                <a:gd name="connsiteY39" fmla="*/ 841351 h 1029453"/>
                <a:gd name="connsiteX40" fmla="*/ 523795 w 1206165"/>
                <a:gd name="connsiteY40" fmla="*/ 820174 h 1029453"/>
                <a:gd name="connsiteX41" fmla="*/ 544997 w 1206165"/>
                <a:gd name="connsiteY41" fmla="*/ 820174 h 1029453"/>
                <a:gd name="connsiteX42" fmla="*/ 689664 w 1206165"/>
                <a:gd name="connsiteY42" fmla="*/ 964677 h 1029453"/>
                <a:gd name="connsiteX43" fmla="*/ 722089 w 1206165"/>
                <a:gd name="connsiteY43" fmla="*/ 964677 h 1029453"/>
                <a:gd name="connsiteX44" fmla="*/ 724584 w 1206165"/>
                <a:gd name="connsiteY44" fmla="*/ 960939 h 1029453"/>
                <a:gd name="connsiteX45" fmla="*/ 732066 w 1206165"/>
                <a:gd name="connsiteY45" fmla="*/ 944745 h 1029453"/>
                <a:gd name="connsiteX46" fmla="*/ 724584 w 1206165"/>
                <a:gd name="connsiteY46" fmla="*/ 928551 h 1029453"/>
                <a:gd name="connsiteX47" fmla="*/ 581163 w 1206165"/>
                <a:gd name="connsiteY47" fmla="*/ 784049 h 1029453"/>
                <a:gd name="connsiteX48" fmla="*/ 581163 w 1206165"/>
                <a:gd name="connsiteY48" fmla="*/ 762872 h 1029453"/>
                <a:gd name="connsiteX49" fmla="*/ 601118 w 1206165"/>
                <a:gd name="connsiteY49" fmla="*/ 762872 h 1029453"/>
                <a:gd name="connsiteX50" fmla="*/ 745785 w 1206165"/>
                <a:gd name="connsiteY50" fmla="*/ 907374 h 1029453"/>
                <a:gd name="connsiteX51" fmla="*/ 770727 w 1206165"/>
                <a:gd name="connsiteY51" fmla="*/ 931042 h 1029453"/>
                <a:gd name="connsiteX52" fmla="*/ 808141 w 1206165"/>
                <a:gd name="connsiteY52" fmla="*/ 936025 h 1029453"/>
                <a:gd name="connsiteX53" fmla="*/ 810636 w 1206165"/>
                <a:gd name="connsiteY53" fmla="*/ 933534 h 1029453"/>
                <a:gd name="connsiteX54" fmla="*/ 806894 w 1206165"/>
                <a:gd name="connsiteY54" fmla="*/ 894917 h 1029453"/>
                <a:gd name="connsiteX55" fmla="*/ 638531 w 1206165"/>
                <a:gd name="connsiteY55" fmla="*/ 727992 h 1029453"/>
                <a:gd name="connsiteX56" fmla="*/ 638531 w 1206165"/>
                <a:gd name="connsiteY56" fmla="*/ 705569 h 1029453"/>
                <a:gd name="connsiteX57" fmla="*/ 658486 w 1206165"/>
                <a:gd name="connsiteY57" fmla="*/ 705569 h 1029453"/>
                <a:gd name="connsiteX58" fmla="*/ 803153 w 1206165"/>
                <a:gd name="connsiteY58" fmla="*/ 850071 h 1029453"/>
                <a:gd name="connsiteX59" fmla="*/ 836825 w 1206165"/>
                <a:gd name="connsiteY59" fmla="*/ 850071 h 1029453"/>
                <a:gd name="connsiteX60" fmla="*/ 839320 w 1206165"/>
                <a:gd name="connsiteY60" fmla="*/ 847580 h 1029453"/>
                <a:gd name="connsiteX61" fmla="*/ 846803 w 1206165"/>
                <a:gd name="connsiteY61" fmla="*/ 831386 h 1029453"/>
                <a:gd name="connsiteX62" fmla="*/ 839320 w 1206165"/>
                <a:gd name="connsiteY62" fmla="*/ 813946 h 1029453"/>
                <a:gd name="connsiteX63" fmla="*/ 752020 w 1206165"/>
                <a:gd name="connsiteY63" fmla="*/ 727992 h 1029453"/>
                <a:gd name="connsiteX64" fmla="*/ 737055 w 1206165"/>
                <a:gd name="connsiteY64" fmla="*/ 711798 h 1029453"/>
                <a:gd name="connsiteX65" fmla="*/ 727078 w 1206165"/>
                <a:gd name="connsiteY65" fmla="*/ 701832 h 1029453"/>
                <a:gd name="connsiteX66" fmla="*/ 588646 w 1206165"/>
                <a:gd name="connsiteY66" fmla="*/ 643284 h 1029453"/>
                <a:gd name="connsiteX67" fmla="*/ 586152 w 1206165"/>
                <a:gd name="connsiteY67" fmla="*/ 643284 h 1029453"/>
                <a:gd name="connsiteX68" fmla="*/ 544997 w 1206165"/>
                <a:gd name="connsiteY68" fmla="*/ 690620 h 1029453"/>
                <a:gd name="connsiteX69" fmla="*/ 485134 w 1206165"/>
                <a:gd name="connsiteY69" fmla="*/ 732975 h 1029453"/>
                <a:gd name="connsiteX70" fmla="*/ 463933 w 1206165"/>
                <a:gd name="connsiteY70" fmla="*/ 729237 h 1029453"/>
                <a:gd name="connsiteX71" fmla="*/ 434002 w 1206165"/>
                <a:gd name="connsiteY71" fmla="*/ 708060 h 1029453"/>
                <a:gd name="connsiteX72" fmla="*/ 424025 w 1206165"/>
                <a:gd name="connsiteY72" fmla="*/ 647021 h 1029453"/>
                <a:gd name="connsiteX73" fmla="*/ 512571 w 1206165"/>
                <a:gd name="connsiteY73" fmla="*/ 526187 h 1029453"/>
                <a:gd name="connsiteX74" fmla="*/ 482640 w 1206165"/>
                <a:gd name="connsiteY74" fmla="*/ 503764 h 1029453"/>
                <a:gd name="connsiteX75" fmla="*/ 455827 w 1206165"/>
                <a:gd name="connsiteY75" fmla="*/ 494110 h 1029453"/>
                <a:gd name="connsiteX76" fmla="*/ 692782 w 1206165"/>
                <a:gd name="connsiteY76" fmla="*/ 472466 h 1029453"/>
                <a:gd name="connsiteX77" fmla="*/ 583658 w 1206165"/>
                <a:gd name="connsiteY77" fmla="*/ 501273 h 1029453"/>
                <a:gd name="connsiteX78" fmla="*/ 581163 w 1206165"/>
                <a:gd name="connsiteY78" fmla="*/ 502518 h 1029453"/>
                <a:gd name="connsiteX79" fmla="*/ 579916 w 1206165"/>
                <a:gd name="connsiteY79" fmla="*/ 503764 h 1029453"/>
                <a:gd name="connsiteX80" fmla="*/ 451462 w 1206165"/>
                <a:gd name="connsiteY80" fmla="*/ 656986 h 1029453"/>
                <a:gd name="connsiteX81" fmla="*/ 457697 w 1206165"/>
                <a:gd name="connsiteY81" fmla="*/ 690620 h 1029453"/>
                <a:gd name="connsiteX82" fmla="*/ 473910 w 1206165"/>
                <a:gd name="connsiteY82" fmla="*/ 701832 h 1029453"/>
                <a:gd name="connsiteX83" fmla="*/ 517560 w 1206165"/>
                <a:gd name="connsiteY83" fmla="*/ 680655 h 1029453"/>
                <a:gd name="connsiteX84" fmla="*/ 567445 w 1206165"/>
                <a:gd name="connsiteY84" fmla="*/ 619615 h 1029453"/>
                <a:gd name="connsiteX85" fmla="*/ 611095 w 1206165"/>
                <a:gd name="connsiteY85" fmla="*/ 623352 h 1029453"/>
                <a:gd name="connsiteX86" fmla="*/ 809389 w 1206165"/>
                <a:gd name="connsiteY86" fmla="*/ 640792 h 1029453"/>
                <a:gd name="connsiteX87" fmla="*/ 830590 w 1206165"/>
                <a:gd name="connsiteY87" fmla="*/ 643284 h 1029453"/>
                <a:gd name="connsiteX88" fmla="*/ 828096 w 1206165"/>
                <a:gd name="connsiteY88" fmla="*/ 664461 h 1029453"/>
                <a:gd name="connsiteX89" fmla="*/ 763245 w 1206165"/>
                <a:gd name="connsiteY89" fmla="*/ 695603 h 1029453"/>
                <a:gd name="connsiteX90" fmla="*/ 831837 w 1206165"/>
                <a:gd name="connsiteY90" fmla="*/ 764117 h 1029453"/>
                <a:gd name="connsiteX91" fmla="*/ 899182 w 1206165"/>
                <a:gd name="connsiteY91" fmla="*/ 713043 h 1029453"/>
                <a:gd name="connsiteX92" fmla="*/ 909159 w 1206165"/>
                <a:gd name="connsiteY92" fmla="*/ 695603 h 1029453"/>
                <a:gd name="connsiteX93" fmla="*/ 904171 w 1206165"/>
                <a:gd name="connsiteY93" fmla="*/ 676918 h 1029453"/>
                <a:gd name="connsiteX94" fmla="*/ 800659 w 1206165"/>
                <a:gd name="connsiteY94" fmla="*/ 541135 h 1029453"/>
                <a:gd name="connsiteX95" fmla="*/ 795670 w 1206165"/>
                <a:gd name="connsiteY95" fmla="*/ 536153 h 1029453"/>
                <a:gd name="connsiteX96" fmla="*/ 791929 w 1206165"/>
                <a:gd name="connsiteY96" fmla="*/ 529924 h 1029453"/>
                <a:gd name="connsiteX97" fmla="*/ 790682 w 1206165"/>
                <a:gd name="connsiteY97" fmla="*/ 528678 h 1029453"/>
                <a:gd name="connsiteX98" fmla="*/ 692782 w 1206165"/>
                <a:gd name="connsiteY98" fmla="*/ 472466 h 1029453"/>
                <a:gd name="connsiteX99" fmla="*/ 879329 w 1206165"/>
                <a:gd name="connsiteY99" fmla="*/ 468645 h 1029453"/>
                <a:gd name="connsiteX100" fmla="*/ 888997 w 1206165"/>
                <a:gd name="connsiteY100" fmla="*/ 468645 h 1029453"/>
                <a:gd name="connsiteX101" fmla="*/ 919210 w 1206165"/>
                <a:gd name="connsiteY101" fmla="*/ 505957 h 1029453"/>
                <a:gd name="connsiteX102" fmla="*/ 918001 w 1206165"/>
                <a:gd name="connsiteY102" fmla="*/ 517150 h 1029453"/>
                <a:gd name="connsiteX103" fmla="*/ 905916 w 1206165"/>
                <a:gd name="connsiteY103" fmla="*/ 527100 h 1029453"/>
                <a:gd name="connsiteX104" fmla="*/ 895040 w 1206165"/>
                <a:gd name="connsiteY104" fmla="*/ 525856 h 1029453"/>
                <a:gd name="connsiteX105" fmla="*/ 866036 w 1206165"/>
                <a:gd name="connsiteY105" fmla="*/ 488545 h 1029453"/>
                <a:gd name="connsiteX106" fmla="*/ 866036 w 1206165"/>
                <a:gd name="connsiteY106" fmla="*/ 478595 h 1029453"/>
                <a:gd name="connsiteX107" fmla="*/ 372557 w 1206165"/>
                <a:gd name="connsiteY107" fmla="*/ 423553 h 1029453"/>
                <a:gd name="connsiteX108" fmla="*/ 384190 w 1206165"/>
                <a:gd name="connsiteY108" fmla="*/ 423553 h 1029453"/>
                <a:gd name="connsiteX109" fmla="*/ 395822 w 1206165"/>
                <a:gd name="connsiteY109" fmla="*/ 436478 h 1029453"/>
                <a:gd name="connsiteX110" fmla="*/ 395822 w 1206165"/>
                <a:gd name="connsiteY110" fmla="*/ 448110 h 1029453"/>
                <a:gd name="connsiteX111" fmla="*/ 360925 w 1206165"/>
                <a:gd name="connsiteY111" fmla="*/ 481715 h 1029453"/>
                <a:gd name="connsiteX112" fmla="*/ 349292 w 1206165"/>
                <a:gd name="connsiteY112" fmla="*/ 481715 h 1029453"/>
                <a:gd name="connsiteX113" fmla="*/ 337660 w 1206165"/>
                <a:gd name="connsiteY113" fmla="*/ 470083 h 1029453"/>
                <a:gd name="connsiteX114" fmla="*/ 337660 w 1206165"/>
                <a:gd name="connsiteY114" fmla="*/ 459743 h 1029453"/>
                <a:gd name="connsiteX115" fmla="*/ 837297 w 1206165"/>
                <a:gd name="connsiteY115" fmla="*/ 416770 h 1029453"/>
                <a:gd name="connsiteX116" fmla="*/ 846086 w 1206165"/>
                <a:gd name="connsiteY116" fmla="*/ 416770 h 1029453"/>
                <a:gd name="connsiteX117" fmla="*/ 858641 w 1206165"/>
                <a:gd name="connsiteY117" fmla="*/ 434865 h 1029453"/>
                <a:gd name="connsiteX118" fmla="*/ 857386 w 1206165"/>
                <a:gd name="connsiteY118" fmla="*/ 442620 h 1029453"/>
                <a:gd name="connsiteX119" fmla="*/ 842319 w 1206165"/>
                <a:gd name="connsiteY119" fmla="*/ 455545 h 1029453"/>
                <a:gd name="connsiteX120" fmla="*/ 834786 w 1206165"/>
                <a:gd name="connsiteY120" fmla="*/ 455545 h 1029453"/>
                <a:gd name="connsiteX121" fmla="*/ 820975 w 1206165"/>
                <a:gd name="connsiteY121" fmla="*/ 438742 h 1029453"/>
                <a:gd name="connsiteX122" fmla="*/ 822231 w 1206165"/>
                <a:gd name="connsiteY122" fmla="*/ 430988 h 1029453"/>
                <a:gd name="connsiteX123" fmla="*/ 379128 w 1206165"/>
                <a:gd name="connsiteY123" fmla="*/ 371719 h 1029453"/>
                <a:gd name="connsiteX124" fmla="*/ 152150 w 1206165"/>
                <a:gd name="connsiteY124" fmla="*/ 598438 h 1029453"/>
                <a:gd name="connsiteX125" fmla="*/ 195800 w 1206165"/>
                <a:gd name="connsiteY125" fmla="*/ 642038 h 1029453"/>
                <a:gd name="connsiteX126" fmla="*/ 246932 w 1206165"/>
                <a:gd name="connsiteY126" fmla="*/ 642038 h 1029453"/>
                <a:gd name="connsiteX127" fmla="*/ 285593 w 1206165"/>
                <a:gd name="connsiteY127" fmla="*/ 603421 h 1029453"/>
                <a:gd name="connsiteX128" fmla="*/ 294323 w 1206165"/>
                <a:gd name="connsiteY128" fmla="*/ 593455 h 1029453"/>
                <a:gd name="connsiteX129" fmla="*/ 401576 w 1206165"/>
                <a:gd name="connsiteY129" fmla="*/ 486324 h 1029453"/>
                <a:gd name="connsiteX130" fmla="*/ 410306 w 1206165"/>
                <a:gd name="connsiteY130" fmla="*/ 478850 h 1029453"/>
                <a:gd name="connsiteX131" fmla="*/ 442732 w 1206165"/>
                <a:gd name="connsiteY131" fmla="*/ 447707 h 1029453"/>
                <a:gd name="connsiteX132" fmla="*/ 442732 w 1206165"/>
                <a:gd name="connsiteY132" fmla="*/ 435250 h 1029453"/>
                <a:gd name="connsiteX133" fmla="*/ 846803 w 1206165"/>
                <a:gd name="connsiteY133" fmla="*/ 370473 h 1029453"/>
                <a:gd name="connsiteX134" fmla="*/ 778210 w 1206165"/>
                <a:gd name="connsiteY134" fmla="*/ 426530 h 1029453"/>
                <a:gd name="connsiteX135" fmla="*/ 775716 w 1206165"/>
                <a:gd name="connsiteY135" fmla="*/ 431513 h 1029453"/>
                <a:gd name="connsiteX136" fmla="*/ 776963 w 1206165"/>
                <a:gd name="connsiteY136" fmla="*/ 437741 h 1029453"/>
                <a:gd name="connsiteX137" fmla="*/ 952809 w 1206165"/>
                <a:gd name="connsiteY137" fmla="*/ 650758 h 1029453"/>
                <a:gd name="connsiteX138" fmla="*/ 976505 w 1206165"/>
                <a:gd name="connsiteY138" fmla="*/ 663215 h 1029453"/>
                <a:gd name="connsiteX139" fmla="*/ 1003941 w 1206165"/>
                <a:gd name="connsiteY139" fmla="*/ 654495 h 1029453"/>
                <a:gd name="connsiteX140" fmla="*/ 1051333 w 1206165"/>
                <a:gd name="connsiteY140" fmla="*/ 615878 h 1029453"/>
                <a:gd name="connsiteX141" fmla="*/ 1176046 w 1206165"/>
                <a:gd name="connsiteY141" fmla="*/ 34132 h 1029453"/>
                <a:gd name="connsiteX142" fmla="*/ 856780 w 1206165"/>
                <a:gd name="connsiteY142" fmla="*/ 320645 h 1029453"/>
                <a:gd name="connsiteX143" fmla="*/ 854285 w 1206165"/>
                <a:gd name="connsiteY143" fmla="*/ 333102 h 1029453"/>
                <a:gd name="connsiteX144" fmla="*/ 972763 w 1206165"/>
                <a:gd name="connsiteY144" fmla="*/ 473867 h 1029453"/>
                <a:gd name="connsiteX145" fmla="*/ 1088747 w 1206165"/>
                <a:gd name="connsiteY145" fmla="*/ 614632 h 1029453"/>
                <a:gd name="connsiteX146" fmla="*/ 1094982 w 1206165"/>
                <a:gd name="connsiteY146" fmla="*/ 618369 h 1029453"/>
                <a:gd name="connsiteX147" fmla="*/ 1099971 w 1206165"/>
                <a:gd name="connsiteY147" fmla="*/ 617124 h 1029453"/>
                <a:gd name="connsiteX148" fmla="*/ 1152350 w 1206165"/>
                <a:gd name="connsiteY148" fmla="*/ 556084 h 1029453"/>
                <a:gd name="connsiteX149" fmla="*/ 1176046 w 1206165"/>
                <a:gd name="connsiteY149" fmla="*/ 503764 h 1029453"/>
                <a:gd name="connsiteX150" fmla="*/ 29931 w 1206165"/>
                <a:gd name="connsiteY150" fmla="*/ 30394 h 1029453"/>
                <a:gd name="connsiteX151" fmla="*/ 29931 w 1206165"/>
                <a:gd name="connsiteY151" fmla="*/ 472621 h 1029453"/>
                <a:gd name="connsiteX152" fmla="*/ 49885 w 1206165"/>
                <a:gd name="connsiteY152" fmla="*/ 527433 h 1029453"/>
                <a:gd name="connsiteX153" fmla="*/ 103512 w 1206165"/>
                <a:gd name="connsiteY153" fmla="*/ 593455 h 1029453"/>
                <a:gd name="connsiteX154" fmla="*/ 114736 w 1206165"/>
                <a:gd name="connsiteY154" fmla="*/ 593455 h 1029453"/>
                <a:gd name="connsiteX155" fmla="*/ 374139 w 1206165"/>
                <a:gd name="connsiteY155" fmla="*/ 334347 h 1029453"/>
                <a:gd name="connsiteX156" fmla="*/ 376634 w 1206165"/>
                <a:gd name="connsiteY156" fmla="*/ 328119 h 1029453"/>
                <a:gd name="connsiteX157" fmla="*/ 375387 w 1206165"/>
                <a:gd name="connsiteY157" fmla="*/ 323136 h 1029453"/>
                <a:gd name="connsiteX158" fmla="*/ 34296 w 1206165"/>
                <a:gd name="connsiteY158" fmla="*/ 186 h 1029453"/>
                <a:gd name="connsiteX159" fmla="*/ 49885 w 1206165"/>
                <a:gd name="connsiteY159" fmla="*/ 6726 h 1029453"/>
                <a:gd name="connsiteX160" fmla="*/ 395341 w 1206165"/>
                <a:gd name="connsiteY160" fmla="*/ 301959 h 1029453"/>
                <a:gd name="connsiteX161" fmla="*/ 406565 w 1206165"/>
                <a:gd name="connsiteY161" fmla="*/ 328119 h 1029453"/>
                <a:gd name="connsiteX162" fmla="*/ 399082 w 1206165"/>
                <a:gd name="connsiteY162" fmla="*/ 350542 h 1029453"/>
                <a:gd name="connsiteX163" fmla="*/ 462686 w 1206165"/>
                <a:gd name="connsiteY163" fmla="*/ 415319 h 1029453"/>
                <a:gd name="connsiteX164" fmla="*/ 465180 w 1206165"/>
                <a:gd name="connsiteY164" fmla="*/ 465147 h 1029453"/>
                <a:gd name="connsiteX165" fmla="*/ 500100 w 1206165"/>
                <a:gd name="connsiteY165" fmla="*/ 478850 h 1029453"/>
                <a:gd name="connsiteX166" fmla="*/ 535020 w 1206165"/>
                <a:gd name="connsiteY166" fmla="*/ 503764 h 1029453"/>
                <a:gd name="connsiteX167" fmla="*/ 561209 w 1206165"/>
                <a:gd name="connsiteY167" fmla="*/ 481341 h 1029453"/>
                <a:gd name="connsiteX168" fmla="*/ 563704 w 1206165"/>
                <a:gd name="connsiteY168" fmla="*/ 480096 h 1029453"/>
                <a:gd name="connsiteX169" fmla="*/ 564951 w 1206165"/>
                <a:gd name="connsiteY169" fmla="*/ 477604 h 1029453"/>
                <a:gd name="connsiteX170" fmla="*/ 760750 w 1206165"/>
                <a:gd name="connsiteY170" fmla="*/ 463901 h 1029453"/>
                <a:gd name="connsiteX171" fmla="*/ 754515 w 1206165"/>
                <a:gd name="connsiteY171" fmla="*/ 456427 h 1029453"/>
                <a:gd name="connsiteX172" fmla="*/ 745785 w 1206165"/>
                <a:gd name="connsiteY172" fmla="*/ 429021 h 1029453"/>
                <a:gd name="connsiteX173" fmla="*/ 759503 w 1206165"/>
                <a:gd name="connsiteY173" fmla="*/ 404107 h 1029453"/>
                <a:gd name="connsiteX174" fmla="*/ 829343 w 1206165"/>
                <a:gd name="connsiteY174" fmla="*/ 346805 h 1029453"/>
                <a:gd name="connsiteX175" fmla="*/ 836825 w 1206165"/>
                <a:gd name="connsiteY175" fmla="*/ 298222 h 1029453"/>
                <a:gd name="connsiteX176" fmla="*/ 1159833 w 1206165"/>
                <a:gd name="connsiteY176" fmla="*/ 9217 h 1029453"/>
                <a:gd name="connsiteX177" fmla="*/ 1192258 w 1206165"/>
                <a:gd name="connsiteY177" fmla="*/ 6726 h 1029453"/>
                <a:gd name="connsiteX178" fmla="*/ 1205977 w 1206165"/>
                <a:gd name="connsiteY178" fmla="*/ 34132 h 1029453"/>
                <a:gd name="connsiteX179" fmla="*/ 1205977 w 1206165"/>
                <a:gd name="connsiteY179" fmla="*/ 505010 h 1029453"/>
                <a:gd name="connsiteX180" fmla="*/ 1205977 w 1206165"/>
                <a:gd name="connsiteY180" fmla="*/ 506255 h 1029453"/>
                <a:gd name="connsiteX181" fmla="*/ 1173551 w 1206165"/>
                <a:gd name="connsiteY181" fmla="*/ 576015 h 1029453"/>
                <a:gd name="connsiteX182" fmla="*/ 1119925 w 1206165"/>
                <a:gd name="connsiteY182" fmla="*/ 639546 h 1029453"/>
                <a:gd name="connsiteX183" fmla="*/ 1094982 w 1206165"/>
                <a:gd name="connsiteY183" fmla="*/ 648266 h 1029453"/>
                <a:gd name="connsiteX184" fmla="*/ 1091241 w 1206165"/>
                <a:gd name="connsiteY184" fmla="*/ 648266 h 1029453"/>
                <a:gd name="connsiteX185" fmla="*/ 1070040 w 1206165"/>
                <a:gd name="connsiteY185" fmla="*/ 639546 h 1029453"/>
                <a:gd name="connsiteX186" fmla="*/ 1022648 w 1206165"/>
                <a:gd name="connsiteY186" fmla="*/ 678163 h 1029453"/>
                <a:gd name="connsiteX187" fmla="*/ 980246 w 1206165"/>
                <a:gd name="connsiteY187" fmla="*/ 693112 h 1029453"/>
                <a:gd name="connsiteX188" fmla="*/ 974010 w 1206165"/>
                <a:gd name="connsiteY188" fmla="*/ 693112 h 1029453"/>
                <a:gd name="connsiteX189" fmla="*/ 936596 w 1206165"/>
                <a:gd name="connsiteY189" fmla="*/ 675672 h 1029453"/>
                <a:gd name="connsiteX190" fmla="*/ 939091 w 1206165"/>
                <a:gd name="connsiteY190" fmla="*/ 699340 h 1029453"/>
                <a:gd name="connsiteX191" fmla="*/ 916642 w 1206165"/>
                <a:gd name="connsiteY191" fmla="*/ 736712 h 1029453"/>
                <a:gd name="connsiteX192" fmla="*/ 853038 w 1206165"/>
                <a:gd name="connsiteY192" fmla="*/ 785294 h 1029453"/>
                <a:gd name="connsiteX193" fmla="*/ 860521 w 1206165"/>
                <a:gd name="connsiteY193" fmla="*/ 792769 h 1029453"/>
                <a:gd name="connsiteX194" fmla="*/ 860521 w 1206165"/>
                <a:gd name="connsiteY194" fmla="*/ 868757 h 1029453"/>
                <a:gd name="connsiteX195" fmla="*/ 858027 w 1206165"/>
                <a:gd name="connsiteY195" fmla="*/ 871248 h 1029453"/>
                <a:gd name="connsiteX196" fmla="*/ 835578 w 1206165"/>
                <a:gd name="connsiteY196" fmla="*/ 884951 h 1029453"/>
                <a:gd name="connsiteX197" fmla="*/ 846803 w 1206165"/>
                <a:gd name="connsiteY197" fmla="*/ 913602 h 1029453"/>
                <a:gd name="connsiteX198" fmla="*/ 831837 w 1206165"/>
                <a:gd name="connsiteY198" fmla="*/ 953465 h 1029453"/>
                <a:gd name="connsiteX199" fmla="*/ 829343 w 1206165"/>
                <a:gd name="connsiteY199" fmla="*/ 957202 h 1029453"/>
                <a:gd name="connsiteX200" fmla="*/ 793176 w 1206165"/>
                <a:gd name="connsiteY200" fmla="*/ 970905 h 1029453"/>
                <a:gd name="connsiteX201" fmla="*/ 789434 w 1206165"/>
                <a:gd name="connsiteY201" fmla="*/ 970905 h 1029453"/>
                <a:gd name="connsiteX202" fmla="*/ 759503 w 1206165"/>
                <a:gd name="connsiteY202" fmla="*/ 960939 h 1029453"/>
                <a:gd name="connsiteX203" fmla="*/ 745785 w 1206165"/>
                <a:gd name="connsiteY203" fmla="*/ 982116 h 1029453"/>
                <a:gd name="connsiteX204" fmla="*/ 743291 w 1206165"/>
                <a:gd name="connsiteY204" fmla="*/ 985854 h 1029453"/>
                <a:gd name="connsiteX205" fmla="*/ 705877 w 1206165"/>
                <a:gd name="connsiteY205" fmla="*/ 1000802 h 1029453"/>
                <a:gd name="connsiteX206" fmla="*/ 673451 w 1206165"/>
                <a:gd name="connsiteY206" fmla="*/ 990836 h 1029453"/>
                <a:gd name="connsiteX207" fmla="*/ 662227 w 1206165"/>
                <a:gd name="connsiteY207" fmla="*/ 1009522 h 1029453"/>
                <a:gd name="connsiteX208" fmla="*/ 657238 w 1206165"/>
                <a:gd name="connsiteY208" fmla="*/ 1015751 h 1029453"/>
                <a:gd name="connsiteX209" fmla="*/ 619824 w 1206165"/>
                <a:gd name="connsiteY209" fmla="*/ 1029453 h 1029453"/>
                <a:gd name="connsiteX210" fmla="*/ 583658 w 1206165"/>
                <a:gd name="connsiteY210" fmla="*/ 1015751 h 1029453"/>
                <a:gd name="connsiteX211" fmla="*/ 569939 w 1206165"/>
                <a:gd name="connsiteY211" fmla="*/ 1002048 h 1029453"/>
                <a:gd name="connsiteX212" fmla="*/ 558715 w 1206165"/>
                <a:gd name="connsiteY212" fmla="*/ 1010768 h 1029453"/>
                <a:gd name="connsiteX213" fmla="*/ 532525 w 1206165"/>
                <a:gd name="connsiteY213" fmla="*/ 1019488 h 1029453"/>
                <a:gd name="connsiteX214" fmla="*/ 495111 w 1206165"/>
                <a:gd name="connsiteY214" fmla="*/ 1000802 h 1029453"/>
                <a:gd name="connsiteX215" fmla="*/ 491370 w 1206165"/>
                <a:gd name="connsiteY215" fmla="*/ 995819 h 1029453"/>
                <a:gd name="connsiteX216" fmla="*/ 481393 w 1206165"/>
                <a:gd name="connsiteY216" fmla="*/ 974642 h 1029453"/>
                <a:gd name="connsiteX217" fmla="*/ 475157 w 1206165"/>
                <a:gd name="connsiteY217" fmla="*/ 975888 h 1029453"/>
                <a:gd name="connsiteX218" fmla="*/ 466427 w 1206165"/>
                <a:gd name="connsiteY218" fmla="*/ 974642 h 1029453"/>
                <a:gd name="connsiteX219" fmla="*/ 436496 w 1206165"/>
                <a:gd name="connsiteY219" fmla="*/ 955957 h 1029453"/>
                <a:gd name="connsiteX220" fmla="*/ 435249 w 1206165"/>
                <a:gd name="connsiteY220" fmla="*/ 952219 h 1029453"/>
                <a:gd name="connsiteX221" fmla="*/ 424025 w 1206165"/>
                <a:gd name="connsiteY221" fmla="*/ 928551 h 1029453"/>
                <a:gd name="connsiteX222" fmla="*/ 421531 w 1206165"/>
                <a:gd name="connsiteY222" fmla="*/ 928551 h 1029453"/>
                <a:gd name="connsiteX223" fmla="*/ 412801 w 1206165"/>
                <a:gd name="connsiteY223" fmla="*/ 928551 h 1029453"/>
                <a:gd name="connsiteX224" fmla="*/ 381622 w 1206165"/>
                <a:gd name="connsiteY224" fmla="*/ 909865 h 1029453"/>
                <a:gd name="connsiteX225" fmla="*/ 379128 w 1206165"/>
                <a:gd name="connsiteY225" fmla="*/ 907374 h 1029453"/>
                <a:gd name="connsiteX226" fmla="*/ 370398 w 1206165"/>
                <a:gd name="connsiteY226" fmla="*/ 872494 h 1029453"/>
                <a:gd name="connsiteX227" fmla="*/ 377881 w 1206165"/>
                <a:gd name="connsiteY227" fmla="*/ 850071 h 1029453"/>
                <a:gd name="connsiteX228" fmla="*/ 362915 w 1206165"/>
                <a:gd name="connsiteY228" fmla="*/ 836368 h 1029453"/>
                <a:gd name="connsiteX229" fmla="*/ 360421 w 1206165"/>
                <a:gd name="connsiteY229" fmla="*/ 835123 h 1029453"/>
                <a:gd name="connsiteX230" fmla="*/ 350444 w 1206165"/>
                <a:gd name="connsiteY230" fmla="*/ 801489 h 1029453"/>
                <a:gd name="connsiteX231" fmla="*/ 354185 w 1206165"/>
                <a:gd name="connsiteY231" fmla="*/ 785294 h 1029453"/>
                <a:gd name="connsiteX232" fmla="*/ 294323 w 1206165"/>
                <a:gd name="connsiteY232" fmla="*/ 726746 h 1029453"/>
                <a:gd name="connsiteX233" fmla="*/ 266886 w 1206165"/>
                <a:gd name="connsiteY233" fmla="*/ 663215 h 1029453"/>
                <a:gd name="connsiteX234" fmla="*/ 221989 w 1206165"/>
                <a:gd name="connsiteY234" fmla="*/ 683146 h 1029453"/>
                <a:gd name="connsiteX235" fmla="*/ 175845 w 1206165"/>
                <a:gd name="connsiteY235" fmla="*/ 663215 h 1029453"/>
                <a:gd name="connsiteX236" fmla="*/ 130949 w 1206165"/>
                <a:gd name="connsiteY236" fmla="*/ 619615 h 1029453"/>
                <a:gd name="connsiteX237" fmla="*/ 108500 w 1206165"/>
                <a:gd name="connsiteY237" fmla="*/ 625844 h 1029453"/>
                <a:gd name="connsiteX238" fmla="*/ 82311 w 1206165"/>
                <a:gd name="connsiteY238" fmla="*/ 614632 h 1029453"/>
                <a:gd name="connsiteX239" fmla="*/ 81063 w 1206165"/>
                <a:gd name="connsiteY239" fmla="*/ 613386 h 1029453"/>
                <a:gd name="connsiteX240" fmla="*/ 26190 w 1206165"/>
                <a:gd name="connsiteY240" fmla="*/ 544872 h 1029453"/>
                <a:gd name="connsiteX241" fmla="*/ 0 w 1206165"/>
                <a:gd name="connsiteY241" fmla="*/ 472621 h 1029453"/>
                <a:gd name="connsiteX242" fmla="*/ 0 w 1206165"/>
                <a:gd name="connsiteY242" fmla="*/ 29149 h 1029453"/>
                <a:gd name="connsiteX243" fmla="*/ 18707 w 1206165"/>
                <a:gd name="connsiteY243" fmla="*/ 2989 h 1029453"/>
                <a:gd name="connsiteX244" fmla="*/ 34296 w 1206165"/>
                <a:gd name="connsiteY244" fmla="*/ 186 h 1029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1206165" h="1029453">
                  <a:moveTo>
                    <a:pt x="521301" y="952219"/>
                  </a:moveTo>
                  <a:lnTo>
                    <a:pt x="515065" y="955957"/>
                  </a:lnTo>
                  <a:cubicBezTo>
                    <a:pt x="508830" y="960939"/>
                    <a:pt x="508830" y="970905"/>
                    <a:pt x="515065" y="977134"/>
                  </a:cubicBezTo>
                  <a:lnTo>
                    <a:pt x="518807" y="982116"/>
                  </a:lnTo>
                  <a:cubicBezTo>
                    <a:pt x="523795" y="990836"/>
                    <a:pt x="533772" y="992082"/>
                    <a:pt x="540008" y="987099"/>
                  </a:cubicBezTo>
                  <a:lnTo>
                    <a:pt x="548738" y="979625"/>
                  </a:lnTo>
                  <a:lnTo>
                    <a:pt x="523795" y="954711"/>
                  </a:lnTo>
                  <a:close/>
                  <a:moveTo>
                    <a:pt x="471416" y="902391"/>
                  </a:moveTo>
                  <a:lnTo>
                    <a:pt x="457697" y="912357"/>
                  </a:lnTo>
                  <a:cubicBezTo>
                    <a:pt x="455203" y="914848"/>
                    <a:pt x="453956" y="918585"/>
                    <a:pt x="453956" y="921077"/>
                  </a:cubicBezTo>
                  <a:cubicBezTo>
                    <a:pt x="453956" y="926060"/>
                    <a:pt x="455203" y="931042"/>
                    <a:pt x="457697" y="934779"/>
                  </a:cubicBezTo>
                  <a:lnTo>
                    <a:pt x="460192" y="937271"/>
                  </a:lnTo>
                  <a:cubicBezTo>
                    <a:pt x="463933" y="941008"/>
                    <a:pt x="467674" y="944745"/>
                    <a:pt x="472663" y="944745"/>
                  </a:cubicBezTo>
                  <a:cubicBezTo>
                    <a:pt x="475157" y="945991"/>
                    <a:pt x="480146" y="945991"/>
                    <a:pt x="482640" y="943499"/>
                  </a:cubicBezTo>
                  <a:lnTo>
                    <a:pt x="497606" y="932288"/>
                  </a:lnTo>
                  <a:lnTo>
                    <a:pt x="500100" y="931042"/>
                  </a:lnTo>
                  <a:close/>
                  <a:moveTo>
                    <a:pt x="421531" y="852563"/>
                  </a:moveTo>
                  <a:lnTo>
                    <a:pt x="406565" y="865020"/>
                  </a:lnTo>
                  <a:cubicBezTo>
                    <a:pt x="402824" y="866265"/>
                    <a:pt x="400329" y="871248"/>
                    <a:pt x="399082" y="876231"/>
                  </a:cubicBezTo>
                  <a:cubicBezTo>
                    <a:pt x="399082" y="879968"/>
                    <a:pt x="401576" y="884951"/>
                    <a:pt x="402824" y="888688"/>
                  </a:cubicBezTo>
                  <a:lnTo>
                    <a:pt x="405318" y="892425"/>
                  </a:lnTo>
                  <a:cubicBezTo>
                    <a:pt x="409059" y="896162"/>
                    <a:pt x="412801" y="898654"/>
                    <a:pt x="417789" y="898654"/>
                  </a:cubicBezTo>
                  <a:cubicBezTo>
                    <a:pt x="422778" y="899900"/>
                    <a:pt x="426519" y="898654"/>
                    <a:pt x="430260" y="896162"/>
                  </a:cubicBezTo>
                  <a:lnTo>
                    <a:pt x="450215" y="881214"/>
                  </a:lnTo>
                  <a:close/>
                  <a:moveTo>
                    <a:pt x="384117" y="815191"/>
                  </a:moveTo>
                  <a:cubicBezTo>
                    <a:pt x="384117" y="815191"/>
                    <a:pt x="384117" y="815191"/>
                    <a:pt x="384117" y="816437"/>
                  </a:cubicBezTo>
                  <a:lnTo>
                    <a:pt x="386611" y="820174"/>
                  </a:lnTo>
                  <a:cubicBezTo>
                    <a:pt x="389105" y="821420"/>
                    <a:pt x="391599" y="823911"/>
                    <a:pt x="394094" y="826403"/>
                  </a:cubicBezTo>
                  <a:close/>
                  <a:moveTo>
                    <a:pt x="455827" y="494110"/>
                  </a:moveTo>
                  <a:cubicBezTo>
                    <a:pt x="446473" y="493798"/>
                    <a:pt x="437120" y="496290"/>
                    <a:pt x="429013" y="501273"/>
                  </a:cubicBezTo>
                  <a:lnTo>
                    <a:pt x="308041" y="622106"/>
                  </a:lnTo>
                  <a:cubicBezTo>
                    <a:pt x="290582" y="648266"/>
                    <a:pt x="293076" y="683146"/>
                    <a:pt x="315524" y="705569"/>
                  </a:cubicBezTo>
                  <a:lnTo>
                    <a:pt x="487629" y="877477"/>
                  </a:lnTo>
                  <a:lnTo>
                    <a:pt x="544997" y="934779"/>
                  </a:lnTo>
                  <a:lnTo>
                    <a:pt x="604859" y="993328"/>
                  </a:lnTo>
                  <a:cubicBezTo>
                    <a:pt x="613589" y="1002048"/>
                    <a:pt x="627307" y="1002048"/>
                    <a:pt x="634790" y="993328"/>
                  </a:cubicBezTo>
                  <a:lnTo>
                    <a:pt x="641026" y="988345"/>
                  </a:lnTo>
                  <a:cubicBezTo>
                    <a:pt x="644767" y="984608"/>
                    <a:pt x="647261" y="979625"/>
                    <a:pt x="647261" y="973397"/>
                  </a:cubicBezTo>
                  <a:cubicBezTo>
                    <a:pt x="647261" y="967168"/>
                    <a:pt x="644767" y="962185"/>
                    <a:pt x="641026" y="958448"/>
                  </a:cubicBezTo>
                  <a:lnTo>
                    <a:pt x="523795" y="841351"/>
                  </a:lnTo>
                  <a:cubicBezTo>
                    <a:pt x="517560" y="835123"/>
                    <a:pt x="517560" y="826403"/>
                    <a:pt x="523795" y="820174"/>
                  </a:cubicBezTo>
                  <a:cubicBezTo>
                    <a:pt x="530031" y="813946"/>
                    <a:pt x="538761" y="813946"/>
                    <a:pt x="544997" y="820174"/>
                  </a:cubicBezTo>
                  <a:lnTo>
                    <a:pt x="689664" y="964677"/>
                  </a:lnTo>
                  <a:cubicBezTo>
                    <a:pt x="697147" y="973397"/>
                    <a:pt x="713359" y="973397"/>
                    <a:pt x="722089" y="964677"/>
                  </a:cubicBezTo>
                  <a:lnTo>
                    <a:pt x="724584" y="960939"/>
                  </a:lnTo>
                  <a:cubicBezTo>
                    <a:pt x="729572" y="957202"/>
                    <a:pt x="732066" y="950974"/>
                    <a:pt x="732066" y="944745"/>
                  </a:cubicBezTo>
                  <a:cubicBezTo>
                    <a:pt x="732066" y="938517"/>
                    <a:pt x="729572" y="933534"/>
                    <a:pt x="724584" y="928551"/>
                  </a:cubicBezTo>
                  <a:lnTo>
                    <a:pt x="581163" y="784049"/>
                  </a:lnTo>
                  <a:cubicBezTo>
                    <a:pt x="574928" y="777820"/>
                    <a:pt x="574928" y="769100"/>
                    <a:pt x="581163" y="762872"/>
                  </a:cubicBezTo>
                  <a:cubicBezTo>
                    <a:pt x="586152" y="756643"/>
                    <a:pt x="596129" y="756643"/>
                    <a:pt x="601118" y="762872"/>
                  </a:cubicBezTo>
                  <a:lnTo>
                    <a:pt x="745785" y="907374"/>
                  </a:lnTo>
                  <a:lnTo>
                    <a:pt x="770727" y="931042"/>
                  </a:lnTo>
                  <a:cubicBezTo>
                    <a:pt x="781952" y="943499"/>
                    <a:pt x="799412" y="944745"/>
                    <a:pt x="808141" y="936025"/>
                  </a:cubicBezTo>
                  <a:lnTo>
                    <a:pt x="810636" y="933534"/>
                  </a:lnTo>
                  <a:cubicBezTo>
                    <a:pt x="819366" y="923568"/>
                    <a:pt x="818118" y="907374"/>
                    <a:pt x="806894" y="894917"/>
                  </a:cubicBezTo>
                  <a:lnTo>
                    <a:pt x="638531" y="727992"/>
                  </a:lnTo>
                  <a:cubicBezTo>
                    <a:pt x="632296" y="721763"/>
                    <a:pt x="632296" y="711798"/>
                    <a:pt x="638531" y="705569"/>
                  </a:cubicBezTo>
                  <a:cubicBezTo>
                    <a:pt x="643520" y="699340"/>
                    <a:pt x="653497" y="699340"/>
                    <a:pt x="658486" y="705569"/>
                  </a:cubicBezTo>
                  <a:lnTo>
                    <a:pt x="803153" y="850071"/>
                  </a:lnTo>
                  <a:cubicBezTo>
                    <a:pt x="811883" y="858791"/>
                    <a:pt x="826848" y="858791"/>
                    <a:pt x="836825" y="850071"/>
                  </a:cubicBezTo>
                  <a:lnTo>
                    <a:pt x="839320" y="847580"/>
                  </a:lnTo>
                  <a:cubicBezTo>
                    <a:pt x="844308" y="842597"/>
                    <a:pt x="846803" y="836368"/>
                    <a:pt x="846803" y="831386"/>
                  </a:cubicBezTo>
                  <a:cubicBezTo>
                    <a:pt x="846803" y="825157"/>
                    <a:pt x="844308" y="818929"/>
                    <a:pt x="839320" y="813946"/>
                  </a:cubicBezTo>
                  <a:lnTo>
                    <a:pt x="752020" y="727992"/>
                  </a:lnTo>
                  <a:lnTo>
                    <a:pt x="737055" y="711798"/>
                  </a:lnTo>
                  <a:lnTo>
                    <a:pt x="727078" y="701832"/>
                  </a:lnTo>
                  <a:cubicBezTo>
                    <a:pt x="675945" y="703078"/>
                    <a:pt x="626060" y="684392"/>
                    <a:pt x="588646" y="643284"/>
                  </a:cubicBezTo>
                  <a:cubicBezTo>
                    <a:pt x="587399" y="643284"/>
                    <a:pt x="586152" y="643284"/>
                    <a:pt x="586152" y="643284"/>
                  </a:cubicBezTo>
                  <a:cubicBezTo>
                    <a:pt x="573681" y="650758"/>
                    <a:pt x="553726" y="669443"/>
                    <a:pt x="544997" y="690620"/>
                  </a:cubicBezTo>
                  <a:cubicBezTo>
                    <a:pt x="536267" y="716780"/>
                    <a:pt x="511324" y="732975"/>
                    <a:pt x="485134" y="732975"/>
                  </a:cubicBezTo>
                  <a:cubicBezTo>
                    <a:pt x="477651" y="732975"/>
                    <a:pt x="470169" y="732975"/>
                    <a:pt x="463933" y="729237"/>
                  </a:cubicBezTo>
                  <a:cubicBezTo>
                    <a:pt x="451462" y="725500"/>
                    <a:pt x="441485" y="718026"/>
                    <a:pt x="434002" y="708060"/>
                  </a:cubicBezTo>
                  <a:cubicBezTo>
                    <a:pt x="420283" y="690620"/>
                    <a:pt x="416542" y="668198"/>
                    <a:pt x="424025" y="647021"/>
                  </a:cubicBezTo>
                  <a:cubicBezTo>
                    <a:pt x="438990" y="604667"/>
                    <a:pt x="478899" y="558575"/>
                    <a:pt x="512571" y="526187"/>
                  </a:cubicBezTo>
                  <a:lnTo>
                    <a:pt x="482640" y="503764"/>
                  </a:lnTo>
                  <a:cubicBezTo>
                    <a:pt x="474534" y="497536"/>
                    <a:pt x="465180" y="494421"/>
                    <a:pt x="455827" y="494110"/>
                  </a:cubicBezTo>
                  <a:close/>
                  <a:moveTo>
                    <a:pt x="692782" y="472466"/>
                  </a:moveTo>
                  <a:cubicBezTo>
                    <a:pt x="655368" y="467638"/>
                    <a:pt x="616083" y="476981"/>
                    <a:pt x="583658" y="501273"/>
                  </a:cubicBezTo>
                  <a:cubicBezTo>
                    <a:pt x="582411" y="501273"/>
                    <a:pt x="581163" y="502518"/>
                    <a:pt x="581163" y="502518"/>
                  </a:cubicBezTo>
                  <a:cubicBezTo>
                    <a:pt x="581163" y="503764"/>
                    <a:pt x="581163" y="503764"/>
                    <a:pt x="579916" y="503764"/>
                  </a:cubicBezTo>
                  <a:cubicBezTo>
                    <a:pt x="562456" y="518713"/>
                    <a:pt x="473910" y="593455"/>
                    <a:pt x="451462" y="656986"/>
                  </a:cubicBezTo>
                  <a:cubicBezTo>
                    <a:pt x="448967" y="669443"/>
                    <a:pt x="450215" y="680655"/>
                    <a:pt x="457697" y="690620"/>
                  </a:cubicBezTo>
                  <a:cubicBezTo>
                    <a:pt x="461439" y="695603"/>
                    <a:pt x="466427" y="699340"/>
                    <a:pt x="473910" y="701832"/>
                  </a:cubicBezTo>
                  <a:cubicBezTo>
                    <a:pt x="491370" y="708060"/>
                    <a:pt x="511324" y="698095"/>
                    <a:pt x="517560" y="680655"/>
                  </a:cubicBezTo>
                  <a:cubicBezTo>
                    <a:pt x="528784" y="652003"/>
                    <a:pt x="551232" y="630826"/>
                    <a:pt x="567445" y="619615"/>
                  </a:cubicBezTo>
                  <a:cubicBezTo>
                    <a:pt x="581163" y="609649"/>
                    <a:pt x="599870" y="612141"/>
                    <a:pt x="611095" y="623352"/>
                  </a:cubicBezTo>
                  <a:cubicBezTo>
                    <a:pt x="662227" y="679409"/>
                    <a:pt x="749526" y="686883"/>
                    <a:pt x="809389" y="640792"/>
                  </a:cubicBezTo>
                  <a:cubicBezTo>
                    <a:pt x="816871" y="635809"/>
                    <a:pt x="825601" y="637055"/>
                    <a:pt x="830590" y="643284"/>
                  </a:cubicBezTo>
                  <a:cubicBezTo>
                    <a:pt x="835578" y="650758"/>
                    <a:pt x="835578" y="659478"/>
                    <a:pt x="828096" y="664461"/>
                  </a:cubicBezTo>
                  <a:cubicBezTo>
                    <a:pt x="808141" y="679409"/>
                    <a:pt x="785693" y="690620"/>
                    <a:pt x="763245" y="695603"/>
                  </a:cubicBezTo>
                  <a:lnTo>
                    <a:pt x="831837" y="764117"/>
                  </a:lnTo>
                  <a:lnTo>
                    <a:pt x="899182" y="713043"/>
                  </a:lnTo>
                  <a:cubicBezTo>
                    <a:pt x="904171" y="708060"/>
                    <a:pt x="907912" y="703078"/>
                    <a:pt x="909159" y="695603"/>
                  </a:cubicBezTo>
                  <a:cubicBezTo>
                    <a:pt x="909159" y="689375"/>
                    <a:pt x="907912" y="683146"/>
                    <a:pt x="904171" y="676918"/>
                  </a:cubicBezTo>
                  <a:lnTo>
                    <a:pt x="800659" y="541135"/>
                  </a:lnTo>
                  <a:cubicBezTo>
                    <a:pt x="798164" y="539890"/>
                    <a:pt x="798164" y="538644"/>
                    <a:pt x="795670" y="536153"/>
                  </a:cubicBezTo>
                  <a:cubicBezTo>
                    <a:pt x="794423" y="534907"/>
                    <a:pt x="793176" y="532415"/>
                    <a:pt x="791929" y="529924"/>
                  </a:cubicBezTo>
                  <a:cubicBezTo>
                    <a:pt x="791929" y="529924"/>
                    <a:pt x="791929" y="529924"/>
                    <a:pt x="790682" y="528678"/>
                  </a:cubicBezTo>
                  <a:cubicBezTo>
                    <a:pt x="765739" y="496290"/>
                    <a:pt x="730196" y="477293"/>
                    <a:pt x="692782" y="472466"/>
                  </a:cubicBezTo>
                  <a:close/>
                  <a:moveTo>
                    <a:pt x="879329" y="468645"/>
                  </a:moveTo>
                  <a:cubicBezTo>
                    <a:pt x="881746" y="464914"/>
                    <a:pt x="886580" y="466158"/>
                    <a:pt x="888997" y="468645"/>
                  </a:cubicBezTo>
                  <a:lnTo>
                    <a:pt x="919210" y="505957"/>
                  </a:lnTo>
                  <a:cubicBezTo>
                    <a:pt x="921627" y="509688"/>
                    <a:pt x="921627" y="513419"/>
                    <a:pt x="918001" y="517150"/>
                  </a:cubicBezTo>
                  <a:lnTo>
                    <a:pt x="905916" y="527100"/>
                  </a:lnTo>
                  <a:cubicBezTo>
                    <a:pt x="902291" y="529587"/>
                    <a:pt x="897457" y="529587"/>
                    <a:pt x="895040" y="525856"/>
                  </a:cubicBezTo>
                  <a:lnTo>
                    <a:pt x="866036" y="488545"/>
                  </a:lnTo>
                  <a:cubicBezTo>
                    <a:pt x="862410" y="486057"/>
                    <a:pt x="863619" y="481082"/>
                    <a:pt x="866036" y="478595"/>
                  </a:cubicBezTo>
                  <a:close/>
                  <a:moveTo>
                    <a:pt x="372557" y="423553"/>
                  </a:moveTo>
                  <a:cubicBezTo>
                    <a:pt x="376435" y="420968"/>
                    <a:pt x="380312" y="420968"/>
                    <a:pt x="384190" y="423553"/>
                  </a:cubicBezTo>
                  <a:lnTo>
                    <a:pt x="395822" y="436478"/>
                  </a:lnTo>
                  <a:cubicBezTo>
                    <a:pt x="399699" y="439063"/>
                    <a:pt x="399699" y="444233"/>
                    <a:pt x="395822" y="448110"/>
                  </a:cubicBezTo>
                  <a:lnTo>
                    <a:pt x="360925" y="481715"/>
                  </a:lnTo>
                  <a:cubicBezTo>
                    <a:pt x="357047" y="485593"/>
                    <a:pt x="353170" y="485593"/>
                    <a:pt x="349292" y="481715"/>
                  </a:cubicBezTo>
                  <a:lnTo>
                    <a:pt x="337660" y="470083"/>
                  </a:lnTo>
                  <a:cubicBezTo>
                    <a:pt x="335075" y="467498"/>
                    <a:pt x="335075" y="462328"/>
                    <a:pt x="337660" y="459743"/>
                  </a:cubicBezTo>
                  <a:close/>
                  <a:moveTo>
                    <a:pt x="837297" y="416770"/>
                  </a:moveTo>
                  <a:cubicBezTo>
                    <a:pt x="839808" y="415478"/>
                    <a:pt x="843575" y="415478"/>
                    <a:pt x="846086" y="416770"/>
                  </a:cubicBezTo>
                  <a:lnTo>
                    <a:pt x="858641" y="434865"/>
                  </a:lnTo>
                  <a:cubicBezTo>
                    <a:pt x="861152" y="437450"/>
                    <a:pt x="859897" y="440035"/>
                    <a:pt x="857386" y="442620"/>
                  </a:cubicBezTo>
                  <a:lnTo>
                    <a:pt x="842319" y="455545"/>
                  </a:lnTo>
                  <a:cubicBezTo>
                    <a:pt x="839808" y="458129"/>
                    <a:pt x="836041" y="458129"/>
                    <a:pt x="834786" y="455545"/>
                  </a:cubicBezTo>
                  <a:lnTo>
                    <a:pt x="820975" y="438742"/>
                  </a:lnTo>
                  <a:cubicBezTo>
                    <a:pt x="818464" y="436157"/>
                    <a:pt x="819719" y="433573"/>
                    <a:pt x="822231" y="430988"/>
                  </a:cubicBezTo>
                  <a:close/>
                  <a:moveTo>
                    <a:pt x="379128" y="371719"/>
                  </a:moveTo>
                  <a:lnTo>
                    <a:pt x="152150" y="598438"/>
                  </a:lnTo>
                  <a:lnTo>
                    <a:pt x="195800" y="642038"/>
                  </a:lnTo>
                  <a:cubicBezTo>
                    <a:pt x="210765" y="655741"/>
                    <a:pt x="233214" y="655741"/>
                    <a:pt x="246932" y="642038"/>
                  </a:cubicBezTo>
                  <a:lnTo>
                    <a:pt x="285593" y="603421"/>
                  </a:lnTo>
                  <a:cubicBezTo>
                    <a:pt x="288087" y="599684"/>
                    <a:pt x="291829" y="595947"/>
                    <a:pt x="294323" y="593455"/>
                  </a:cubicBezTo>
                  <a:lnTo>
                    <a:pt x="401576" y="486324"/>
                  </a:lnTo>
                  <a:cubicBezTo>
                    <a:pt x="402824" y="483833"/>
                    <a:pt x="406565" y="481341"/>
                    <a:pt x="410306" y="478850"/>
                  </a:cubicBezTo>
                  <a:lnTo>
                    <a:pt x="442732" y="447707"/>
                  </a:lnTo>
                  <a:cubicBezTo>
                    <a:pt x="445226" y="443970"/>
                    <a:pt x="445226" y="438987"/>
                    <a:pt x="442732" y="435250"/>
                  </a:cubicBezTo>
                  <a:close/>
                  <a:moveTo>
                    <a:pt x="846803" y="370473"/>
                  </a:moveTo>
                  <a:lnTo>
                    <a:pt x="778210" y="426530"/>
                  </a:lnTo>
                  <a:cubicBezTo>
                    <a:pt x="776963" y="427776"/>
                    <a:pt x="775716" y="429021"/>
                    <a:pt x="775716" y="431513"/>
                  </a:cubicBezTo>
                  <a:cubicBezTo>
                    <a:pt x="775716" y="434004"/>
                    <a:pt x="775716" y="436496"/>
                    <a:pt x="776963" y="437741"/>
                  </a:cubicBezTo>
                  <a:lnTo>
                    <a:pt x="952809" y="650758"/>
                  </a:lnTo>
                  <a:cubicBezTo>
                    <a:pt x="959045" y="656986"/>
                    <a:pt x="967775" y="661969"/>
                    <a:pt x="976505" y="663215"/>
                  </a:cubicBezTo>
                  <a:cubicBezTo>
                    <a:pt x="986482" y="664461"/>
                    <a:pt x="995212" y="660723"/>
                    <a:pt x="1003941" y="654495"/>
                  </a:cubicBezTo>
                  <a:lnTo>
                    <a:pt x="1051333" y="615878"/>
                  </a:lnTo>
                  <a:close/>
                  <a:moveTo>
                    <a:pt x="1176046" y="34132"/>
                  </a:moveTo>
                  <a:lnTo>
                    <a:pt x="856780" y="320645"/>
                  </a:lnTo>
                  <a:cubicBezTo>
                    <a:pt x="853038" y="324382"/>
                    <a:pt x="853038" y="328119"/>
                    <a:pt x="854285" y="333102"/>
                  </a:cubicBezTo>
                  <a:lnTo>
                    <a:pt x="972763" y="473867"/>
                  </a:lnTo>
                  <a:lnTo>
                    <a:pt x="1088747" y="614632"/>
                  </a:lnTo>
                  <a:cubicBezTo>
                    <a:pt x="1089994" y="617124"/>
                    <a:pt x="1092488" y="618369"/>
                    <a:pt x="1094982" y="618369"/>
                  </a:cubicBezTo>
                  <a:cubicBezTo>
                    <a:pt x="1096229" y="618369"/>
                    <a:pt x="1097476" y="618369"/>
                    <a:pt x="1099971" y="617124"/>
                  </a:cubicBezTo>
                  <a:lnTo>
                    <a:pt x="1152350" y="556084"/>
                  </a:lnTo>
                  <a:cubicBezTo>
                    <a:pt x="1166069" y="541135"/>
                    <a:pt x="1174799" y="523695"/>
                    <a:pt x="1176046" y="503764"/>
                  </a:cubicBezTo>
                  <a:close/>
                  <a:moveTo>
                    <a:pt x="29931" y="30394"/>
                  </a:moveTo>
                  <a:lnTo>
                    <a:pt x="29931" y="472621"/>
                  </a:lnTo>
                  <a:cubicBezTo>
                    <a:pt x="29931" y="492553"/>
                    <a:pt x="37414" y="512484"/>
                    <a:pt x="49885" y="527433"/>
                  </a:cubicBezTo>
                  <a:lnTo>
                    <a:pt x="103512" y="593455"/>
                  </a:lnTo>
                  <a:cubicBezTo>
                    <a:pt x="107253" y="597192"/>
                    <a:pt x="112242" y="597192"/>
                    <a:pt x="114736" y="593455"/>
                  </a:cubicBezTo>
                  <a:lnTo>
                    <a:pt x="374139" y="334347"/>
                  </a:lnTo>
                  <a:cubicBezTo>
                    <a:pt x="375387" y="333102"/>
                    <a:pt x="376634" y="331856"/>
                    <a:pt x="376634" y="328119"/>
                  </a:cubicBezTo>
                  <a:cubicBezTo>
                    <a:pt x="376634" y="326873"/>
                    <a:pt x="375387" y="325627"/>
                    <a:pt x="375387" y="323136"/>
                  </a:cubicBezTo>
                  <a:close/>
                  <a:moveTo>
                    <a:pt x="34296" y="186"/>
                  </a:moveTo>
                  <a:cubicBezTo>
                    <a:pt x="39596" y="809"/>
                    <a:pt x="44897" y="2989"/>
                    <a:pt x="49885" y="6726"/>
                  </a:cubicBezTo>
                  <a:lnTo>
                    <a:pt x="395341" y="301959"/>
                  </a:lnTo>
                  <a:cubicBezTo>
                    <a:pt x="402824" y="309433"/>
                    <a:pt x="406565" y="319399"/>
                    <a:pt x="406565" y="328119"/>
                  </a:cubicBezTo>
                  <a:cubicBezTo>
                    <a:pt x="406565" y="336839"/>
                    <a:pt x="404071" y="344313"/>
                    <a:pt x="399082" y="350542"/>
                  </a:cubicBezTo>
                  <a:lnTo>
                    <a:pt x="462686" y="415319"/>
                  </a:lnTo>
                  <a:cubicBezTo>
                    <a:pt x="476404" y="429021"/>
                    <a:pt x="477651" y="450198"/>
                    <a:pt x="465180" y="465147"/>
                  </a:cubicBezTo>
                  <a:cubicBezTo>
                    <a:pt x="477651" y="466393"/>
                    <a:pt x="488876" y="471376"/>
                    <a:pt x="500100" y="478850"/>
                  </a:cubicBezTo>
                  <a:lnTo>
                    <a:pt x="535020" y="503764"/>
                  </a:lnTo>
                  <a:cubicBezTo>
                    <a:pt x="546244" y="493798"/>
                    <a:pt x="556221" y="485078"/>
                    <a:pt x="561209" y="481341"/>
                  </a:cubicBezTo>
                  <a:cubicBezTo>
                    <a:pt x="562456" y="480096"/>
                    <a:pt x="562456" y="480096"/>
                    <a:pt x="563704" y="480096"/>
                  </a:cubicBezTo>
                  <a:cubicBezTo>
                    <a:pt x="563704" y="478850"/>
                    <a:pt x="563704" y="477604"/>
                    <a:pt x="564951" y="477604"/>
                  </a:cubicBezTo>
                  <a:cubicBezTo>
                    <a:pt x="623566" y="432758"/>
                    <a:pt x="700888" y="431513"/>
                    <a:pt x="760750" y="463901"/>
                  </a:cubicBezTo>
                  <a:lnTo>
                    <a:pt x="754515" y="456427"/>
                  </a:lnTo>
                  <a:cubicBezTo>
                    <a:pt x="748279" y="448953"/>
                    <a:pt x="744538" y="438987"/>
                    <a:pt x="745785" y="429021"/>
                  </a:cubicBezTo>
                  <a:cubicBezTo>
                    <a:pt x="745785" y="419056"/>
                    <a:pt x="752020" y="410336"/>
                    <a:pt x="759503" y="404107"/>
                  </a:cubicBezTo>
                  <a:lnTo>
                    <a:pt x="829343" y="346805"/>
                  </a:lnTo>
                  <a:cubicBezTo>
                    <a:pt x="819366" y="330610"/>
                    <a:pt x="823107" y="309433"/>
                    <a:pt x="836825" y="298222"/>
                  </a:cubicBezTo>
                  <a:lnTo>
                    <a:pt x="1159833" y="9217"/>
                  </a:lnTo>
                  <a:cubicBezTo>
                    <a:pt x="1169810" y="1743"/>
                    <a:pt x="1182281" y="1743"/>
                    <a:pt x="1192258" y="6726"/>
                  </a:cubicBezTo>
                  <a:cubicBezTo>
                    <a:pt x="1202236" y="12954"/>
                    <a:pt x="1207224" y="22920"/>
                    <a:pt x="1205977" y="34132"/>
                  </a:cubicBezTo>
                  <a:lnTo>
                    <a:pt x="1205977" y="505010"/>
                  </a:lnTo>
                  <a:lnTo>
                    <a:pt x="1205977" y="506255"/>
                  </a:lnTo>
                  <a:cubicBezTo>
                    <a:pt x="1203483" y="532415"/>
                    <a:pt x="1192258" y="556084"/>
                    <a:pt x="1173551" y="576015"/>
                  </a:cubicBezTo>
                  <a:lnTo>
                    <a:pt x="1119925" y="639546"/>
                  </a:lnTo>
                  <a:cubicBezTo>
                    <a:pt x="1112442" y="644529"/>
                    <a:pt x="1103712" y="648266"/>
                    <a:pt x="1094982" y="648266"/>
                  </a:cubicBezTo>
                  <a:cubicBezTo>
                    <a:pt x="1094982" y="648266"/>
                    <a:pt x="1092488" y="648266"/>
                    <a:pt x="1091241" y="648266"/>
                  </a:cubicBezTo>
                  <a:cubicBezTo>
                    <a:pt x="1083758" y="647021"/>
                    <a:pt x="1076275" y="643284"/>
                    <a:pt x="1070040" y="639546"/>
                  </a:cubicBezTo>
                  <a:lnTo>
                    <a:pt x="1022648" y="678163"/>
                  </a:lnTo>
                  <a:cubicBezTo>
                    <a:pt x="1010177" y="688129"/>
                    <a:pt x="995212" y="693112"/>
                    <a:pt x="980246" y="693112"/>
                  </a:cubicBezTo>
                  <a:cubicBezTo>
                    <a:pt x="978999" y="693112"/>
                    <a:pt x="976505" y="693112"/>
                    <a:pt x="974010" y="693112"/>
                  </a:cubicBezTo>
                  <a:cubicBezTo>
                    <a:pt x="960292" y="691866"/>
                    <a:pt x="946573" y="685638"/>
                    <a:pt x="936596" y="675672"/>
                  </a:cubicBezTo>
                  <a:cubicBezTo>
                    <a:pt x="939091" y="683146"/>
                    <a:pt x="939091" y="691866"/>
                    <a:pt x="939091" y="699340"/>
                  </a:cubicBezTo>
                  <a:cubicBezTo>
                    <a:pt x="936596" y="714289"/>
                    <a:pt x="929114" y="727992"/>
                    <a:pt x="916642" y="736712"/>
                  </a:cubicBezTo>
                  <a:lnTo>
                    <a:pt x="853038" y="785294"/>
                  </a:lnTo>
                  <a:lnTo>
                    <a:pt x="860521" y="792769"/>
                  </a:lnTo>
                  <a:cubicBezTo>
                    <a:pt x="881723" y="813946"/>
                    <a:pt x="881723" y="847580"/>
                    <a:pt x="860521" y="868757"/>
                  </a:cubicBezTo>
                  <a:lnTo>
                    <a:pt x="858027" y="871248"/>
                  </a:lnTo>
                  <a:cubicBezTo>
                    <a:pt x="850544" y="877477"/>
                    <a:pt x="843061" y="882460"/>
                    <a:pt x="835578" y="884951"/>
                  </a:cubicBezTo>
                  <a:cubicBezTo>
                    <a:pt x="841814" y="893671"/>
                    <a:pt x="845555" y="903637"/>
                    <a:pt x="846803" y="913602"/>
                  </a:cubicBezTo>
                  <a:cubicBezTo>
                    <a:pt x="846803" y="928551"/>
                    <a:pt x="843061" y="943499"/>
                    <a:pt x="831837" y="953465"/>
                  </a:cubicBezTo>
                  <a:lnTo>
                    <a:pt x="829343" y="957202"/>
                  </a:lnTo>
                  <a:cubicBezTo>
                    <a:pt x="819366" y="965922"/>
                    <a:pt x="806894" y="970905"/>
                    <a:pt x="793176" y="970905"/>
                  </a:cubicBezTo>
                  <a:cubicBezTo>
                    <a:pt x="791929" y="970905"/>
                    <a:pt x="790682" y="970905"/>
                    <a:pt x="789434" y="970905"/>
                  </a:cubicBezTo>
                  <a:cubicBezTo>
                    <a:pt x="778210" y="970905"/>
                    <a:pt x="768233" y="965922"/>
                    <a:pt x="759503" y="960939"/>
                  </a:cubicBezTo>
                  <a:cubicBezTo>
                    <a:pt x="757009" y="968414"/>
                    <a:pt x="752020" y="975888"/>
                    <a:pt x="745785" y="982116"/>
                  </a:cubicBezTo>
                  <a:lnTo>
                    <a:pt x="743291" y="985854"/>
                  </a:lnTo>
                  <a:cubicBezTo>
                    <a:pt x="732066" y="995819"/>
                    <a:pt x="719595" y="1000802"/>
                    <a:pt x="705877" y="1000802"/>
                  </a:cubicBezTo>
                  <a:cubicBezTo>
                    <a:pt x="694652" y="1000802"/>
                    <a:pt x="683428" y="997065"/>
                    <a:pt x="673451" y="990836"/>
                  </a:cubicBezTo>
                  <a:cubicBezTo>
                    <a:pt x="670957" y="997065"/>
                    <a:pt x="667216" y="1004539"/>
                    <a:pt x="662227" y="1009522"/>
                  </a:cubicBezTo>
                  <a:lnTo>
                    <a:pt x="657238" y="1015751"/>
                  </a:lnTo>
                  <a:cubicBezTo>
                    <a:pt x="646014" y="1025716"/>
                    <a:pt x="632296" y="1029453"/>
                    <a:pt x="619824" y="1029453"/>
                  </a:cubicBezTo>
                  <a:cubicBezTo>
                    <a:pt x="607353" y="1029453"/>
                    <a:pt x="593635" y="1025716"/>
                    <a:pt x="583658" y="1015751"/>
                  </a:cubicBezTo>
                  <a:lnTo>
                    <a:pt x="569939" y="1002048"/>
                  </a:lnTo>
                  <a:lnTo>
                    <a:pt x="558715" y="1010768"/>
                  </a:lnTo>
                  <a:cubicBezTo>
                    <a:pt x="549985" y="1016996"/>
                    <a:pt x="541255" y="1019488"/>
                    <a:pt x="532525" y="1019488"/>
                  </a:cubicBezTo>
                  <a:cubicBezTo>
                    <a:pt x="518807" y="1019488"/>
                    <a:pt x="505088" y="1013259"/>
                    <a:pt x="495111" y="1000802"/>
                  </a:cubicBezTo>
                  <a:lnTo>
                    <a:pt x="491370" y="995819"/>
                  </a:lnTo>
                  <a:cubicBezTo>
                    <a:pt x="486381" y="989591"/>
                    <a:pt x="483887" y="982116"/>
                    <a:pt x="481393" y="974642"/>
                  </a:cubicBezTo>
                  <a:cubicBezTo>
                    <a:pt x="480146" y="974642"/>
                    <a:pt x="477651" y="975888"/>
                    <a:pt x="475157" y="975888"/>
                  </a:cubicBezTo>
                  <a:cubicBezTo>
                    <a:pt x="472663" y="975888"/>
                    <a:pt x="470169" y="974642"/>
                    <a:pt x="466427" y="974642"/>
                  </a:cubicBezTo>
                  <a:cubicBezTo>
                    <a:pt x="455203" y="972151"/>
                    <a:pt x="443979" y="965922"/>
                    <a:pt x="436496" y="955957"/>
                  </a:cubicBezTo>
                  <a:lnTo>
                    <a:pt x="435249" y="952219"/>
                  </a:lnTo>
                  <a:cubicBezTo>
                    <a:pt x="429013" y="944745"/>
                    <a:pt x="426519" y="937271"/>
                    <a:pt x="424025" y="928551"/>
                  </a:cubicBezTo>
                  <a:cubicBezTo>
                    <a:pt x="422778" y="928551"/>
                    <a:pt x="422778" y="928551"/>
                    <a:pt x="421531" y="928551"/>
                  </a:cubicBezTo>
                  <a:cubicBezTo>
                    <a:pt x="419036" y="928551"/>
                    <a:pt x="415295" y="928551"/>
                    <a:pt x="412801" y="928551"/>
                  </a:cubicBezTo>
                  <a:cubicBezTo>
                    <a:pt x="401576" y="927305"/>
                    <a:pt x="389105" y="919831"/>
                    <a:pt x="381622" y="909865"/>
                  </a:cubicBezTo>
                  <a:lnTo>
                    <a:pt x="379128" y="907374"/>
                  </a:lnTo>
                  <a:cubicBezTo>
                    <a:pt x="371645" y="897408"/>
                    <a:pt x="369151" y="884951"/>
                    <a:pt x="370398" y="872494"/>
                  </a:cubicBezTo>
                  <a:cubicBezTo>
                    <a:pt x="371645" y="865020"/>
                    <a:pt x="374139" y="856300"/>
                    <a:pt x="377881" y="850071"/>
                  </a:cubicBezTo>
                  <a:cubicBezTo>
                    <a:pt x="372892" y="847580"/>
                    <a:pt x="367904" y="842597"/>
                    <a:pt x="362915" y="836368"/>
                  </a:cubicBezTo>
                  <a:lnTo>
                    <a:pt x="360421" y="835123"/>
                  </a:lnTo>
                  <a:cubicBezTo>
                    <a:pt x="352938" y="825157"/>
                    <a:pt x="349197" y="812700"/>
                    <a:pt x="350444" y="801489"/>
                  </a:cubicBezTo>
                  <a:cubicBezTo>
                    <a:pt x="350444" y="796506"/>
                    <a:pt x="351691" y="790277"/>
                    <a:pt x="354185" y="785294"/>
                  </a:cubicBezTo>
                  <a:lnTo>
                    <a:pt x="294323" y="726746"/>
                  </a:lnTo>
                  <a:cubicBezTo>
                    <a:pt x="276863" y="709306"/>
                    <a:pt x="268133" y="685638"/>
                    <a:pt x="266886" y="663215"/>
                  </a:cubicBezTo>
                  <a:cubicBezTo>
                    <a:pt x="254415" y="675672"/>
                    <a:pt x="238202" y="683146"/>
                    <a:pt x="221989" y="683146"/>
                  </a:cubicBezTo>
                  <a:cubicBezTo>
                    <a:pt x="204530" y="683146"/>
                    <a:pt x="187070" y="675672"/>
                    <a:pt x="175845" y="663215"/>
                  </a:cubicBezTo>
                  <a:lnTo>
                    <a:pt x="130949" y="619615"/>
                  </a:lnTo>
                  <a:cubicBezTo>
                    <a:pt x="123466" y="623352"/>
                    <a:pt x="115983" y="625844"/>
                    <a:pt x="108500" y="625844"/>
                  </a:cubicBezTo>
                  <a:cubicBezTo>
                    <a:pt x="99770" y="625844"/>
                    <a:pt x="89793" y="622106"/>
                    <a:pt x="82311" y="614632"/>
                  </a:cubicBezTo>
                  <a:lnTo>
                    <a:pt x="81063" y="613386"/>
                  </a:lnTo>
                  <a:lnTo>
                    <a:pt x="26190" y="544872"/>
                  </a:lnTo>
                  <a:cubicBezTo>
                    <a:pt x="9977" y="526187"/>
                    <a:pt x="0" y="500027"/>
                    <a:pt x="0" y="472621"/>
                  </a:cubicBezTo>
                  <a:lnTo>
                    <a:pt x="0" y="29149"/>
                  </a:lnTo>
                  <a:cubicBezTo>
                    <a:pt x="0" y="17937"/>
                    <a:pt x="7483" y="6726"/>
                    <a:pt x="18707" y="2989"/>
                  </a:cubicBezTo>
                  <a:cubicBezTo>
                    <a:pt x="23695" y="497"/>
                    <a:pt x="28996" y="-437"/>
                    <a:pt x="34296" y="186"/>
                  </a:cubicBezTo>
                  <a:close/>
                </a:path>
              </a:pathLst>
            </a:custGeom>
            <a:solidFill>
              <a:srgbClr val="00000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35" name="Freeform 34">
              <a:extLst>
                <a:ext uri="{FF2B5EF4-FFF2-40B4-BE49-F238E27FC236}">
                  <a16:creationId xmlns:a16="http://schemas.microsoft.com/office/drawing/2014/main" id="{B903F9B8-39DC-0E84-1F9F-29E017C99213}"/>
                </a:ext>
              </a:extLst>
            </p:cNvPr>
            <p:cNvSpPr>
              <a:spLocks noChangeArrowheads="1"/>
            </p:cNvSpPr>
            <p:nvPr/>
          </p:nvSpPr>
          <p:spPr bwMode="auto">
            <a:xfrm>
              <a:off x="2538018" y="1608745"/>
              <a:ext cx="613496" cy="527313"/>
            </a:xfrm>
            <a:custGeom>
              <a:avLst/>
              <a:gdLst>
                <a:gd name="connsiteX0" fmla="*/ 225403 w 613496"/>
                <a:gd name="connsiteY0" fmla="*/ 481294 h 527313"/>
                <a:gd name="connsiteX1" fmla="*/ 227733 w 613496"/>
                <a:gd name="connsiteY1" fmla="*/ 483625 h 527313"/>
                <a:gd name="connsiteX2" fmla="*/ 251038 w 613496"/>
                <a:gd name="connsiteY2" fmla="*/ 506929 h 527313"/>
                <a:gd name="connsiteX3" fmla="*/ 242881 w 613496"/>
                <a:gd name="connsiteY3" fmla="*/ 513921 h 527313"/>
                <a:gd name="connsiteX4" fmla="*/ 223072 w 613496"/>
                <a:gd name="connsiteY4" fmla="*/ 509260 h 527313"/>
                <a:gd name="connsiteX5" fmla="*/ 219576 w 613496"/>
                <a:gd name="connsiteY5" fmla="*/ 504599 h 527313"/>
                <a:gd name="connsiteX6" fmla="*/ 219576 w 613496"/>
                <a:gd name="connsiteY6" fmla="*/ 484790 h 527313"/>
                <a:gd name="connsiteX7" fmla="*/ 177033 w 613496"/>
                <a:gd name="connsiteY7" fmla="*/ 431857 h 527313"/>
                <a:gd name="connsiteX8" fmla="*/ 206957 w 613496"/>
                <a:gd name="connsiteY8" fmla="*/ 459932 h 527313"/>
                <a:gd name="connsiteX9" fmla="*/ 204355 w 613496"/>
                <a:gd name="connsiteY9" fmla="*/ 461153 h 527313"/>
                <a:gd name="connsiteX10" fmla="*/ 188742 w 613496"/>
                <a:gd name="connsiteY10" fmla="*/ 472139 h 527313"/>
                <a:gd name="connsiteX11" fmla="*/ 178334 w 613496"/>
                <a:gd name="connsiteY11" fmla="*/ 473360 h 527313"/>
                <a:gd name="connsiteX12" fmla="*/ 165323 w 613496"/>
                <a:gd name="connsiteY12" fmla="*/ 466036 h 527313"/>
                <a:gd name="connsiteX13" fmla="*/ 162721 w 613496"/>
                <a:gd name="connsiteY13" fmla="*/ 463594 h 527313"/>
                <a:gd name="connsiteX14" fmla="*/ 158818 w 613496"/>
                <a:gd name="connsiteY14" fmla="*/ 450167 h 527313"/>
                <a:gd name="connsiteX15" fmla="*/ 162721 w 613496"/>
                <a:gd name="connsiteY15" fmla="*/ 441622 h 527313"/>
                <a:gd name="connsiteX16" fmla="*/ 127431 w 613496"/>
                <a:gd name="connsiteY16" fmla="*/ 382418 h 527313"/>
                <a:gd name="connsiteX17" fmla="*/ 157512 w 613496"/>
                <a:gd name="connsiteY17" fmla="*/ 411575 h 527313"/>
                <a:gd name="connsiteX18" fmla="*/ 136586 w 613496"/>
                <a:gd name="connsiteY18" fmla="*/ 426787 h 527313"/>
                <a:gd name="connsiteX19" fmla="*/ 123508 w 613496"/>
                <a:gd name="connsiteY19" fmla="*/ 430590 h 527313"/>
                <a:gd name="connsiteX20" fmla="*/ 110429 w 613496"/>
                <a:gd name="connsiteY20" fmla="*/ 422984 h 527313"/>
                <a:gd name="connsiteX21" fmla="*/ 107813 w 613496"/>
                <a:gd name="connsiteY21" fmla="*/ 419181 h 527313"/>
                <a:gd name="connsiteX22" fmla="*/ 103890 w 613496"/>
                <a:gd name="connsiteY22" fmla="*/ 406504 h 527313"/>
                <a:gd name="connsiteX23" fmla="*/ 111737 w 613496"/>
                <a:gd name="connsiteY23" fmla="*/ 395095 h 527313"/>
                <a:gd name="connsiteX24" fmla="*/ 87412 w 613496"/>
                <a:gd name="connsiteY24" fmla="*/ 343968 h 527313"/>
                <a:gd name="connsiteX25" fmla="*/ 97178 w 613496"/>
                <a:gd name="connsiteY25" fmla="*/ 353856 h 527313"/>
                <a:gd name="connsiteX26" fmla="*/ 89853 w 613496"/>
                <a:gd name="connsiteY26" fmla="*/ 348363 h 527313"/>
                <a:gd name="connsiteX27" fmla="*/ 87412 w 613496"/>
                <a:gd name="connsiteY27" fmla="*/ 345067 h 527313"/>
                <a:gd name="connsiteX28" fmla="*/ 87412 w 613496"/>
                <a:gd name="connsiteY28" fmla="*/ 343968 h 527313"/>
                <a:gd name="connsiteX29" fmla="*/ 158481 w 613496"/>
                <a:gd name="connsiteY29" fmla="*/ 22674 h 527313"/>
                <a:gd name="connsiteX30" fmla="*/ 185166 w 613496"/>
                <a:gd name="connsiteY30" fmla="*/ 32307 h 527313"/>
                <a:gd name="connsiteX31" fmla="*/ 214954 w 613496"/>
                <a:gd name="connsiteY31" fmla="*/ 54680 h 527313"/>
                <a:gd name="connsiteX32" fmla="*/ 126831 w 613496"/>
                <a:gd name="connsiteY32" fmla="*/ 175247 h 527313"/>
                <a:gd name="connsiteX33" fmla="*/ 136760 w 613496"/>
                <a:gd name="connsiteY33" fmla="*/ 236151 h 527313"/>
                <a:gd name="connsiteX34" fmla="*/ 166549 w 613496"/>
                <a:gd name="connsiteY34" fmla="*/ 257282 h 527313"/>
                <a:gd name="connsiteX35" fmla="*/ 187648 w 613496"/>
                <a:gd name="connsiteY35" fmla="*/ 261011 h 527313"/>
                <a:gd name="connsiteX36" fmla="*/ 247224 w 613496"/>
                <a:gd name="connsiteY36" fmla="*/ 218750 h 527313"/>
                <a:gd name="connsiteX37" fmla="*/ 288182 w 613496"/>
                <a:gd name="connsiteY37" fmla="*/ 171518 h 527313"/>
                <a:gd name="connsiteX38" fmla="*/ 290665 w 613496"/>
                <a:gd name="connsiteY38" fmla="*/ 171518 h 527313"/>
                <a:gd name="connsiteX39" fmla="*/ 428434 w 613496"/>
                <a:gd name="connsiteY39" fmla="*/ 229937 h 527313"/>
                <a:gd name="connsiteX40" fmla="*/ 438363 w 613496"/>
                <a:gd name="connsiteY40" fmla="*/ 239880 h 527313"/>
                <a:gd name="connsiteX41" fmla="*/ 453257 w 613496"/>
                <a:gd name="connsiteY41" fmla="*/ 256039 h 527313"/>
                <a:gd name="connsiteX42" fmla="*/ 540138 w 613496"/>
                <a:gd name="connsiteY42" fmla="*/ 341803 h 527313"/>
                <a:gd name="connsiteX43" fmla="*/ 547585 w 613496"/>
                <a:gd name="connsiteY43" fmla="*/ 359204 h 527313"/>
                <a:gd name="connsiteX44" fmla="*/ 540138 w 613496"/>
                <a:gd name="connsiteY44" fmla="*/ 375363 h 527313"/>
                <a:gd name="connsiteX45" fmla="*/ 537656 w 613496"/>
                <a:gd name="connsiteY45" fmla="*/ 377848 h 527313"/>
                <a:gd name="connsiteX46" fmla="*/ 504144 w 613496"/>
                <a:gd name="connsiteY46" fmla="*/ 377848 h 527313"/>
                <a:gd name="connsiteX47" fmla="*/ 360170 w 613496"/>
                <a:gd name="connsiteY47" fmla="*/ 233666 h 527313"/>
                <a:gd name="connsiteX48" fmla="*/ 340311 w 613496"/>
                <a:gd name="connsiteY48" fmla="*/ 233666 h 527313"/>
                <a:gd name="connsiteX49" fmla="*/ 340311 w 613496"/>
                <a:gd name="connsiteY49" fmla="*/ 256039 h 527313"/>
                <a:gd name="connsiteX50" fmla="*/ 507868 w 613496"/>
                <a:gd name="connsiteY50" fmla="*/ 422595 h 527313"/>
                <a:gd name="connsiteX51" fmla="*/ 511591 w 613496"/>
                <a:gd name="connsiteY51" fmla="*/ 461127 h 527313"/>
                <a:gd name="connsiteX52" fmla="*/ 509109 w 613496"/>
                <a:gd name="connsiteY52" fmla="*/ 463612 h 527313"/>
                <a:gd name="connsiteX53" fmla="*/ 471874 w 613496"/>
                <a:gd name="connsiteY53" fmla="*/ 458641 h 527313"/>
                <a:gd name="connsiteX54" fmla="*/ 447051 w 613496"/>
                <a:gd name="connsiteY54" fmla="*/ 435024 h 527313"/>
                <a:gd name="connsiteX55" fmla="*/ 303076 w 613496"/>
                <a:gd name="connsiteY55" fmla="*/ 290842 h 527313"/>
                <a:gd name="connsiteX56" fmla="*/ 283218 w 613496"/>
                <a:gd name="connsiteY56" fmla="*/ 290842 h 527313"/>
                <a:gd name="connsiteX57" fmla="*/ 283218 w 613496"/>
                <a:gd name="connsiteY57" fmla="*/ 311972 h 527313"/>
                <a:gd name="connsiteX58" fmla="*/ 425951 w 613496"/>
                <a:gd name="connsiteY58" fmla="*/ 456155 h 527313"/>
                <a:gd name="connsiteX59" fmla="*/ 433398 w 613496"/>
                <a:gd name="connsiteY59" fmla="*/ 472313 h 527313"/>
                <a:gd name="connsiteX60" fmla="*/ 425951 w 613496"/>
                <a:gd name="connsiteY60" fmla="*/ 488472 h 527313"/>
                <a:gd name="connsiteX61" fmla="*/ 423469 w 613496"/>
                <a:gd name="connsiteY61" fmla="*/ 492200 h 527313"/>
                <a:gd name="connsiteX62" fmla="*/ 391199 w 613496"/>
                <a:gd name="connsiteY62" fmla="*/ 492200 h 527313"/>
                <a:gd name="connsiteX63" fmla="*/ 247224 w 613496"/>
                <a:gd name="connsiteY63" fmla="*/ 348018 h 527313"/>
                <a:gd name="connsiteX64" fmla="*/ 226124 w 613496"/>
                <a:gd name="connsiteY64" fmla="*/ 348018 h 527313"/>
                <a:gd name="connsiteX65" fmla="*/ 226124 w 613496"/>
                <a:gd name="connsiteY65" fmla="*/ 369148 h 527313"/>
                <a:gd name="connsiteX66" fmla="*/ 342793 w 613496"/>
                <a:gd name="connsiteY66" fmla="*/ 485986 h 527313"/>
                <a:gd name="connsiteX67" fmla="*/ 348999 w 613496"/>
                <a:gd name="connsiteY67" fmla="*/ 500901 h 527313"/>
                <a:gd name="connsiteX68" fmla="*/ 342793 w 613496"/>
                <a:gd name="connsiteY68" fmla="*/ 515817 h 527313"/>
                <a:gd name="connsiteX69" fmla="*/ 336588 w 613496"/>
                <a:gd name="connsiteY69" fmla="*/ 520788 h 527313"/>
                <a:gd name="connsiteX70" fmla="*/ 306800 w 613496"/>
                <a:gd name="connsiteY70" fmla="*/ 520788 h 527313"/>
                <a:gd name="connsiteX71" fmla="*/ 247224 w 613496"/>
                <a:gd name="connsiteY71" fmla="*/ 462369 h 527313"/>
                <a:gd name="connsiteX72" fmla="*/ 190131 w 613496"/>
                <a:gd name="connsiteY72" fmla="*/ 405194 h 527313"/>
                <a:gd name="connsiteX73" fmla="*/ 18850 w 613496"/>
                <a:gd name="connsiteY73" fmla="*/ 233666 h 527313"/>
                <a:gd name="connsiteX74" fmla="*/ 11403 w 613496"/>
                <a:gd name="connsiteY74" fmla="*/ 150387 h 527313"/>
                <a:gd name="connsiteX75" fmla="*/ 131796 w 613496"/>
                <a:gd name="connsiteY75" fmla="*/ 29821 h 527313"/>
                <a:gd name="connsiteX76" fmla="*/ 158481 w 613496"/>
                <a:gd name="connsiteY76" fmla="*/ 22674 h 527313"/>
                <a:gd name="connsiteX77" fmla="*/ 397130 w 613496"/>
                <a:gd name="connsiteY77" fmla="*/ 1232 h 527313"/>
                <a:gd name="connsiteX78" fmla="*/ 495025 w 613496"/>
                <a:gd name="connsiteY78" fmla="*/ 57521 h 527313"/>
                <a:gd name="connsiteX79" fmla="*/ 496272 w 613496"/>
                <a:gd name="connsiteY79" fmla="*/ 58769 h 527313"/>
                <a:gd name="connsiteX80" fmla="*/ 500013 w 613496"/>
                <a:gd name="connsiteY80" fmla="*/ 65006 h 527313"/>
                <a:gd name="connsiteX81" fmla="*/ 505001 w 613496"/>
                <a:gd name="connsiteY81" fmla="*/ 69995 h 527313"/>
                <a:gd name="connsiteX82" fmla="*/ 608508 w 613496"/>
                <a:gd name="connsiteY82" fmla="*/ 205964 h 527313"/>
                <a:gd name="connsiteX83" fmla="*/ 613496 w 613496"/>
                <a:gd name="connsiteY83" fmla="*/ 224675 h 527313"/>
                <a:gd name="connsiteX84" fmla="*/ 603520 w 613496"/>
                <a:gd name="connsiteY84" fmla="*/ 242139 h 527313"/>
                <a:gd name="connsiteX85" fmla="*/ 536178 w 613496"/>
                <a:gd name="connsiteY85" fmla="*/ 293283 h 527313"/>
                <a:gd name="connsiteX86" fmla="*/ 467589 w 613496"/>
                <a:gd name="connsiteY86" fmla="*/ 224675 h 527313"/>
                <a:gd name="connsiteX87" fmla="*/ 532437 w 613496"/>
                <a:gd name="connsiteY87" fmla="*/ 193490 h 527313"/>
                <a:gd name="connsiteX88" fmla="*/ 534931 w 613496"/>
                <a:gd name="connsiteY88" fmla="*/ 172283 h 527313"/>
                <a:gd name="connsiteX89" fmla="*/ 513731 w 613496"/>
                <a:gd name="connsiteY89" fmla="*/ 169789 h 527313"/>
                <a:gd name="connsiteX90" fmla="*/ 315447 w 613496"/>
                <a:gd name="connsiteY90" fmla="*/ 152325 h 527313"/>
                <a:gd name="connsiteX91" fmla="*/ 271800 w 613496"/>
                <a:gd name="connsiteY91" fmla="*/ 148583 h 527313"/>
                <a:gd name="connsiteX92" fmla="*/ 221917 w 613496"/>
                <a:gd name="connsiteY92" fmla="*/ 209706 h 527313"/>
                <a:gd name="connsiteX93" fmla="*/ 178269 w 613496"/>
                <a:gd name="connsiteY93" fmla="*/ 230912 h 527313"/>
                <a:gd name="connsiteX94" fmla="*/ 162058 w 613496"/>
                <a:gd name="connsiteY94" fmla="*/ 219685 h 527313"/>
                <a:gd name="connsiteX95" fmla="*/ 155822 w 613496"/>
                <a:gd name="connsiteY95" fmla="*/ 186005 h 527313"/>
                <a:gd name="connsiteX96" fmla="*/ 284270 w 613496"/>
                <a:gd name="connsiteY96" fmla="*/ 32573 h 527313"/>
                <a:gd name="connsiteX97" fmla="*/ 285517 w 613496"/>
                <a:gd name="connsiteY97" fmla="*/ 31326 h 527313"/>
                <a:gd name="connsiteX98" fmla="*/ 288011 w 613496"/>
                <a:gd name="connsiteY98" fmla="*/ 30078 h 527313"/>
                <a:gd name="connsiteX99" fmla="*/ 397130 w 613496"/>
                <a:gd name="connsiteY99" fmla="*/ 1232 h 527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13496" h="527313">
                  <a:moveTo>
                    <a:pt x="225403" y="481294"/>
                  </a:moveTo>
                  <a:lnTo>
                    <a:pt x="227733" y="483625"/>
                  </a:lnTo>
                  <a:lnTo>
                    <a:pt x="251038" y="506929"/>
                  </a:lnTo>
                  <a:lnTo>
                    <a:pt x="242881" y="513921"/>
                  </a:lnTo>
                  <a:cubicBezTo>
                    <a:pt x="237055" y="518582"/>
                    <a:pt x="227733" y="517417"/>
                    <a:pt x="223072" y="509260"/>
                  </a:cubicBezTo>
                  <a:lnTo>
                    <a:pt x="219576" y="504599"/>
                  </a:lnTo>
                  <a:cubicBezTo>
                    <a:pt x="213750" y="498773"/>
                    <a:pt x="213750" y="489451"/>
                    <a:pt x="219576" y="484790"/>
                  </a:cubicBezTo>
                  <a:close/>
                  <a:moveTo>
                    <a:pt x="177033" y="431857"/>
                  </a:moveTo>
                  <a:lnTo>
                    <a:pt x="206957" y="459932"/>
                  </a:lnTo>
                  <a:lnTo>
                    <a:pt x="204355" y="461153"/>
                  </a:lnTo>
                  <a:lnTo>
                    <a:pt x="188742" y="472139"/>
                  </a:lnTo>
                  <a:cubicBezTo>
                    <a:pt x="186140" y="474580"/>
                    <a:pt x="180936" y="474580"/>
                    <a:pt x="178334" y="473360"/>
                  </a:cubicBezTo>
                  <a:cubicBezTo>
                    <a:pt x="173130" y="473360"/>
                    <a:pt x="169227" y="469698"/>
                    <a:pt x="165323" y="466036"/>
                  </a:cubicBezTo>
                  <a:lnTo>
                    <a:pt x="162721" y="463594"/>
                  </a:lnTo>
                  <a:cubicBezTo>
                    <a:pt x="160119" y="459932"/>
                    <a:pt x="158818" y="455050"/>
                    <a:pt x="158818" y="450167"/>
                  </a:cubicBezTo>
                  <a:cubicBezTo>
                    <a:pt x="158818" y="447726"/>
                    <a:pt x="160119" y="444064"/>
                    <a:pt x="162721" y="441622"/>
                  </a:cubicBezTo>
                  <a:close/>
                  <a:moveTo>
                    <a:pt x="127431" y="382418"/>
                  </a:moveTo>
                  <a:lnTo>
                    <a:pt x="157512" y="411575"/>
                  </a:lnTo>
                  <a:lnTo>
                    <a:pt x="136586" y="426787"/>
                  </a:lnTo>
                  <a:cubicBezTo>
                    <a:pt x="132663" y="429323"/>
                    <a:pt x="128739" y="430590"/>
                    <a:pt x="123508" y="430590"/>
                  </a:cubicBezTo>
                  <a:cubicBezTo>
                    <a:pt x="118276" y="429323"/>
                    <a:pt x="114353" y="426787"/>
                    <a:pt x="110429" y="422984"/>
                  </a:cubicBezTo>
                  <a:lnTo>
                    <a:pt x="107813" y="419181"/>
                  </a:lnTo>
                  <a:cubicBezTo>
                    <a:pt x="106506" y="415378"/>
                    <a:pt x="103890" y="410307"/>
                    <a:pt x="103890" y="406504"/>
                  </a:cubicBezTo>
                  <a:cubicBezTo>
                    <a:pt x="105198" y="401433"/>
                    <a:pt x="107813" y="396363"/>
                    <a:pt x="111737" y="395095"/>
                  </a:cubicBezTo>
                  <a:close/>
                  <a:moveTo>
                    <a:pt x="87412" y="343968"/>
                  </a:moveTo>
                  <a:lnTo>
                    <a:pt x="97178" y="353856"/>
                  </a:lnTo>
                  <a:cubicBezTo>
                    <a:pt x="94737" y="351659"/>
                    <a:pt x="92295" y="349462"/>
                    <a:pt x="89853" y="348363"/>
                  </a:cubicBezTo>
                  <a:lnTo>
                    <a:pt x="87412" y="345067"/>
                  </a:lnTo>
                  <a:cubicBezTo>
                    <a:pt x="87412" y="343968"/>
                    <a:pt x="87412" y="343968"/>
                    <a:pt x="87412" y="343968"/>
                  </a:cubicBezTo>
                  <a:close/>
                  <a:moveTo>
                    <a:pt x="158481" y="22674"/>
                  </a:moveTo>
                  <a:cubicBezTo>
                    <a:pt x="167790" y="22984"/>
                    <a:pt x="177098" y="26092"/>
                    <a:pt x="185166" y="32307"/>
                  </a:cubicBezTo>
                  <a:lnTo>
                    <a:pt x="214954" y="54680"/>
                  </a:lnTo>
                  <a:cubicBezTo>
                    <a:pt x="181442" y="86997"/>
                    <a:pt x="141725" y="132986"/>
                    <a:pt x="126831" y="175247"/>
                  </a:cubicBezTo>
                  <a:cubicBezTo>
                    <a:pt x="119384" y="196377"/>
                    <a:pt x="123108" y="218750"/>
                    <a:pt x="136760" y="236151"/>
                  </a:cubicBezTo>
                  <a:cubicBezTo>
                    <a:pt x="144207" y="246095"/>
                    <a:pt x="154137" y="253553"/>
                    <a:pt x="166549" y="257282"/>
                  </a:cubicBezTo>
                  <a:cubicBezTo>
                    <a:pt x="172754" y="261011"/>
                    <a:pt x="180201" y="261011"/>
                    <a:pt x="187648" y="261011"/>
                  </a:cubicBezTo>
                  <a:cubicBezTo>
                    <a:pt x="213713" y="261011"/>
                    <a:pt x="238536" y="244852"/>
                    <a:pt x="247224" y="218750"/>
                  </a:cubicBezTo>
                  <a:cubicBezTo>
                    <a:pt x="255912" y="197620"/>
                    <a:pt x="275771" y="178975"/>
                    <a:pt x="288182" y="171518"/>
                  </a:cubicBezTo>
                  <a:cubicBezTo>
                    <a:pt x="288182" y="171518"/>
                    <a:pt x="289423" y="171518"/>
                    <a:pt x="290665" y="171518"/>
                  </a:cubicBezTo>
                  <a:cubicBezTo>
                    <a:pt x="327899" y="212535"/>
                    <a:pt x="377546" y="231180"/>
                    <a:pt x="428434" y="229937"/>
                  </a:cubicBezTo>
                  <a:lnTo>
                    <a:pt x="438363" y="239880"/>
                  </a:lnTo>
                  <a:lnTo>
                    <a:pt x="453257" y="256039"/>
                  </a:lnTo>
                  <a:lnTo>
                    <a:pt x="540138" y="341803"/>
                  </a:lnTo>
                  <a:cubicBezTo>
                    <a:pt x="545103" y="346775"/>
                    <a:pt x="547585" y="352989"/>
                    <a:pt x="547585" y="359204"/>
                  </a:cubicBezTo>
                  <a:cubicBezTo>
                    <a:pt x="547585" y="364176"/>
                    <a:pt x="545103" y="370391"/>
                    <a:pt x="540138" y="375363"/>
                  </a:cubicBezTo>
                  <a:lnTo>
                    <a:pt x="537656" y="377848"/>
                  </a:lnTo>
                  <a:cubicBezTo>
                    <a:pt x="527726" y="386549"/>
                    <a:pt x="512832" y="386549"/>
                    <a:pt x="504144" y="377848"/>
                  </a:cubicBezTo>
                  <a:lnTo>
                    <a:pt x="360170" y="233666"/>
                  </a:lnTo>
                  <a:cubicBezTo>
                    <a:pt x="355205" y="227451"/>
                    <a:pt x="345276" y="227451"/>
                    <a:pt x="340311" y="233666"/>
                  </a:cubicBezTo>
                  <a:cubicBezTo>
                    <a:pt x="334105" y="239880"/>
                    <a:pt x="334105" y="249824"/>
                    <a:pt x="340311" y="256039"/>
                  </a:cubicBezTo>
                  <a:lnTo>
                    <a:pt x="507868" y="422595"/>
                  </a:lnTo>
                  <a:cubicBezTo>
                    <a:pt x="519038" y="435024"/>
                    <a:pt x="520279" y="451183"/>
                    <a:pt x="511591" y="461127"/>
                  </a:cubicBezTo>
                  <a:lnTo>
                    <a:pt x="509109" y="463612"/>
                  </a:lnTo>
                  <a:cubicBezTo>
                    <a:pt x="500421" y="472313"/>
                    <a:pt x="483045" y="471070"/>
                    <a:pt x="471874" y="458641"/>
                  </a:cubicBezTo>
                  <a:lnTo>
                    <a:pt x="447051" y="435024"/>
                  </a:lnTo>
                  <a:lnTo>
                    <a:pt x="303076" y="290842"/>
                  </a:lnTo>
                  <a:cubicBezTo>
                    <a:pt x="298112" y="284627"/>
                    <a:pt x="288182" y="284627"/>
                    <a:pt x="283218" y="290842"/>
                  </a:cubicBezTo>
                  <a:cubicBezTo>
                    <a:pt x="277012" y="297056"/>
                    <a:pt x="277012" y="305757"/>
                    <a:pt x="283218" y="311972"/>
                  </a:cubicBezTo>
                  <a:lnTo>
                    <a:pt x="425951" y="456155"/>
                  </a:lnTo>
                  <a:cubicBezTo>
                    <a:pt x="430916" y="461127"/>
                    <a:pt x="433398" y="466098"/>
                    <a:pt x="433398" y="472313"/>
                  </a:cubicBezTo>
                  <a:cubicBezTo>
                    <a:pt x="433398" y="478528"/>
                    <a:pt x="430916" y="484743"/>
                    <a:pt x="425951" y="488472"/>
                  </a:cubicBezTo>
                  <a:lnTo>
                    <a:pt x="423469" y="492200"/>
                  </a:lnTo>
                  <a:cubicBezTo>
                    <a:pt x="414781" y="500901"/>
                    <a:pt x="398646" y="500901"/>
                    <a:pt x="391199" y="492200"/>
                  </a:cubicBezTo>
                  <a:lnTo>
                    <a:pt x="247224" y="348018"/>
                  </a:lnTo>
                  <a:cubicBezTo>
                    <a:pt x="241018" y="341803"/>
                    <a:pt x="232330" y="341803"/>
                    <a:pt x="226124" y="348018"/>
                  </a:cubicBezTo>
                  <a:cubicBezTo>
                    <a:pt x="219918" y="354232"/>
                    <a:pt x="219918" y="362933"/>
                    <a:pt x="226124" y="369148"/>
                  </a:cubicBezTo>
                  <a:lnTo>
                    <a:pt x="342793" y="485986"/>
                  </a:lnTo>
                  <a:cubicBezTo>
                    <a:pt x="346517" y="489715"/>
                    <a:pt x="348999" y="494686"/>
                    <a:pt x="348999" y="500901"/>
                  </a:cubicBezTo>
                  <a:cubicBezTo>
                    <a:pt x="348999" y="507116"/>
                    <a:pt x="346517" y="512088"/>
                    <a:pt x="342793" y="515817"/>
                  </a:cubicBezTo>
                  <a:lnTo>
                    <a:pt x="336588" y="520788"/>
                  </a:lnTo>
                  <a:cubicBezTo>
                    <a:pt x="329141" y="529489"/>
                    <a:pt x="315488" y="529489"/>
                    <a:pt x="306800" y="520788"/>
                  </a:cubicBezTo>
                  <a:lnTo>
                    <a:pt x="247224" y="462369"/>
                  </a:lnTo>
                  <a:lnTo>
                    <a:pt x="190131" y="405194"/>
                  </a:lnTo>
                  <a:lnTo>
                    <a:pt x="18850" y="233666"/>
                  </a:lnTo>
                  <a:cubicBezTo>
                    <a:pt x="-3491" y="211292"/>
                    <a:pt x="-5973" y="175247"/>
                    <a:pt x="11403" y="150387"/>
                  </a:cubicBezTo>
                  <a:lnTo>
                    <a:pt x="131796" y="29821"/>
                  </a:lnTo>
                  <a:cubicBezTo>
                    <a:pt x="139863" y="24849"/>
                    <a:pt x="149172" y="22363"/>
                    <a:pt x="158481" y="22674"/>
                  </a:cubicBezTo>
                  <a:close/>
                  <a:moveTo>
                    <a:pt x="397130" y="1232"/>
                  </a:moveTo>
                  <a:cubicBezTo>
                    <a:pt x="434542" y="6066"/>
                    <a:pt x="470083" y="25089"/>
                    <a:pt x="495025" y="57521"/>
                  </a:cubicBezTo>
                  <a:cubicBezTo>
                    <a:pt x="496272" y="58769"/>
                    <a:pt x="496272" y="58769"/>
                    <a:pt x="496272" y="58769"/>
                  </a:cubicBezTo>
                  <a:cubicBezTo>
                    <a:pt x="497519" y="61264"/>
                    <a:pt x="498766" y="63758"/>
                    <a:pt x="500013" y="65006"/>
                  </a:cubicBezTo>
                  <a:cubicBezTo>
                    <a:pt x="502507" y="67501"/>
                    <a:pt x="502507" y="68748"/>
                    <a:pt x="505001" y="69995"/>
                  </a:cubicBezTo>
                  <a:lnTo>
                    <a:pt x="608508" y="205964"/>
                  </a:lnTo>
                  <a:cubicBezTo>
                    <a:pt x="612249" y="212201"/>
                    <a:pt x="613496" y="218438"/>
                    <a:pt x="613496" y="224675"/>
                  </a:cubicBezTo>
                  <a:cubicBezTo>
                    <a:pt x="612249" y="232159"/>
                    <a:pt x="608508" y="237149"/>
                    <a:pt x="603520" y="242139"/>
                  </a:cubicBezTo>
                  <a:lnTo>
                    <a:pt x="536178" y="293283"/>
                  </a:lnTo>
                  <a:lnTo>
                    <a:pt x="467589" y="224675"/>
                  </a:lnTo>
                  <a:cubicBezTo>
                    <a:pt x="490036" y="219685"/>
                    <a:pt x="512484" y="208458"/>
                    <a:pt x="532437" y="193490"/>
                  </a:cubicBezTo>
                  <a:cubicBezTo>
                    <a:pt x="539919" y="188500"/>
                    <a:pt x="539919" y="179768"/>
                    <a:pt x="534931" y="172283"/>
                  </a:cubicBezTo>
                  <a:cubicBezTo>
                    <a:pt x="529943" y="166046"/>
                    <a:pt x="521213" y="164799"/>
                    <a:pt x="513731" y="169789"/>
                  </a:cubicBezTo>
                  <a:cubicBezTo>
                    <a:pt x="453871" y="215943"/>
                    <a:pt x="366577" y="208458"/>
                    <a:pt x="315447" y="152325"/>
                  </a:cubicBezTo>
                  <a:cubicBezTo>
                    <a:pt x="304223" y="141098"/>
                    <a:pt x="285517" y="138603"/>
                    <a:pt x="271800" y="148583"/>
                  </a:cubicBezTo>
                  <a:cubicBezTo>
                    <a:pt x="255588" y="159809"/>
                    <a:pt x="233140" y="181015"/>
                    <a:pt x="221917" y="209706"/>
                  </a:cubicBezTo>
                  <a:cubicBezTo>
                    <a:pt x="215682" y="227170"/>
                    <a:pt x="195728" y="237149"/>
                    <a:pt x="178269" y="230912"/>
                  </a:cubicBezTo>
                  <a:cubicBezTo>
                    <a:pt x="170787" y="228417"/>
                    <a:pt x="165799" y="224675"/>
                    <a:pt x="162058" y="219685"/>
                  </a:cubicBezTo>
                  <a:cubicBezTo>
                    <a:pt x="154575" y="209706"/>
                    <a:pt x="153328" y="198479"/>
                    <a:pt x="155822" y="186005"/>
                  </a:cubicBezTo>
                  <a:cubicBezTo>
                    <a:pt x="178269" y="122387"/>
                    <a:pt x="266811" y="47542"/>
                    <a:pt x="284270" y="32573"/>
                  </a:cubicBezTo>
                  <a:cubicBezTo>
                    <a:pt x="285517" y="32573"/>
                    <a:pt x="285517" y="32573"/>
                    <a:pt x="285517" y="31326"/>
                  </a:cubicBezTo>
                  <a:cubicBezTo>
                    <a:pt x="285517" y="31326"/>
                    <a:pt x="286764" y="30078"/>
                    <a:pt x="288011" y="30078"/>
                  </a:cubicBezTo>
                  <a:cubicBezTo>
                    <a:pt x="320435" y="5754"/>
                    <a:pt x="359718" y="-3602"/>
                    <a:pt x="397130" y="1232"/>
                  </a:cubicBezTo>
                  <a:close/>
                </a:path>
              </a:pathLst>
            </a:cu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36" name="Freeform 154">
              <a:extLst>
                <a:ext uri="{FF2B5EF4-FFF2-40B4-BE49-F238E27FC236}">
                  <a16:creationId xmlns:a16="http://schemas.microsoft.com/office/drawing/2014/main" id="{CD943C02-AD56-BA70-69AA-DAB88D13258E}"/>
                </a:ext>
              </a:extLst>
            </p:cNvPr>
            <p:cNvSpPr>
              <a:spLocks noChangeArrowheads="1"/>
            </p:cNvSpPr>
            <p:nvPr/>
          </p:nvSpPr>
          <p:spPr bwMode="auto">
            <a:xfrm>
              <a:off x="3092337" y="1172701"/>
              <a:ext cx="324092" cy="587753"/>
            </a:xfrm>
            <a:custGeom>
              <a:avLst/>
              <a:gdLst>
                <a:gd name="T0" fmla="*/ 189 w 260"/>
                <a:gd name="T1" fmla="*/ 466 h 470"/>
                <a:gd name="T2" fmla="*/ 189 w 260"/>
                <a:gd name="T3" fmla="*/ 466 h 470"/>
                <a:gd name="T4" fmla="*/ 194 w 260"/>
                <a:gd name="T5" fmla="*/ 469 h 470"/>
                <a:gd name="T6" fmla="*/ 194 w 260"/>
                <a:gd name="T7" fmla="*/ 469 h 470"/>
                <a:gd name="T8" fmla="*/ 198 w 260"/>
                <a:gd name="T9" fmla="*/ 468 h 470"/>
                <a:gd name="T10" fmla="*/ 240 w 260"/>
                <a:gd name="T11" fmla="*/ 419 h 470"/>
                <a:gd name="T12" fmla="*/ 240 w 260"/>
                <a:gd name="T13" fmla="*/ 419 h 470"/>
                <a:gd name="T14" fmla="*/ 259 w 260"/>
                <a:gd name="T15" fmla="*/ 377 h 470"/>
                <a:gd name="T16" fmla="*/ 259 w 260"/>
                <a:gd name="T17" fmla="*/ 0 h 470"/>
                <a:gd name="T18" fmla="*/ 3 w 260"/>
                <a:gd name="T19" fmla="*/ 230 h 470"/>
                <a:gd name="T20" fmla="*/ 3 w 260"/>
                <a:gd name="T21" fmla="*/ 230 h 470"/>
                <a:gd name="T22" fmla="*/ 1 w 260"/>
                <a:gd name="T23" fmla="*/ 240 h 470"/>
                <a:gd name="T24" fmla="*/ 96 w 260"/>
                <a:gd name="T25" fmla="*/ 353 h 470"/>
                <a:gd name="T26" fmla="*/ 189 w 260"/>
                <a:gd name="T27" fmla="*/ 466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0" h="470">
                  <a:moveTo>
                    <a:pt x="189" y="466"/>
                  </a:moveTo>
                  <a:lnTo>
                    <a:pt x="189" y="466"/>
                  </a:lnTo>
                  <a:cubicBezTo>
                    <a:pt x="190" y="468"/>
                    <a:pt x="192" y="469"/>
                    <a:pt x="194" y="469"/>
                  </a:cubicBezTo>
                  <a:lnTo>
                    <a:pt x="194" y="469"/>
                  </a:lnTo>
                  <a:cubicBezTo>
                    <a:pt x="195" y="469"/>
                    <a:pt x="196" y="469"/>
                    <a:pt x="198" y="468"/>
                  </a:cubicBezTo>
                  <a:lnTo>
                    <a:pt x="240" y="419"/>
                  </a:lnTo>
                  <a:lnTo>
                    <a:pt x="240" y="419"/>
                  </a:lnTo>
                  <a:cubicBezTo>
                    <a:pt x="251" y="407"/>
                    <a:pt x="258" y="393"/>
                    <a:pt x="259" y="377"/>
                  </a:cubicBezTo>
                  <a:lnTo>
                    <a:pt x="259" y="0"/>
                  </a:lnTo>
                  <a:lnTo>
                    <a:pt x="3" y="230"/>
                  </a:lnTo>
                  <a:lnTo>
                    <a:pt x="3" y="230"/>
                  </a:lnTo>
                  <a:cubicBezTo>
                    <a:pt x="0" y="233"/>
                    <a:pt x="0" y="236"/>
                    <a:pt x="1" y="240"/>
                  </a:cubicBezTo>
                  <a:lnTo>
                    <a:pt x="96" y="353"/>
                  </a:lnTo>
                  <a:lnTo>
                    <a:pt x="189" y="466"/>
                  </a:lnTo>
                </a:path>
              </a:pathLst>
            </a:custGeom>
            <a:solidFill>
              <a:srgbClr val="59AB93"/>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37" name="Freeform 155">
              <a:extLst>
                <a:ext uri="{FF2B5EF4-FFF2-40B4-BE49-F238E27FC236}">
                  <a16:creationId xmlns:a16="http://schemas.microsoft.com/office/drawing/2014/main" id="{FC13DA65-FC71-A952-A16A-6F7970A7AE8F}"/>
                </a:ext>
              </a:extLst>
            </p:cNvPr>
            <p:cNvSpPr>
              <a:spLocks noChangeArrowheads="1"/>
            </p:cNvSpPr>
            <p:nvPr/>
          </p:nvSpPr>
          <p:spPr bwMode="auto">
            <a:xfrm>
              <a:off x="2273875" y="1172701"/>
              <a:ext cx="346060" cy="565782"/>
            </a:xfrm>
            <a:custGeom>
              <a:avLst/>
              <a:gdLst>
                <a:gd name="T0" fmla="*/ 277 w 279"/>
                <a:gd name="T1" fmla="*/ 235 h 456"/>
                <a:gd name="T2" fmla="*/ 0 w 279"/>
                <a:gd name="T3" fmla="*/ 0 h 456"/>
                <a:gd name="T4" fmla="*/ 0 w 279"/>
                <a:gd name="T5" fmla="*/ 355 h 456"/>
                <a:gd name="T6" fmla="*/ 0 w 279"/>
                <a:gd name="T7" fmla="*/ 355 h 456"/>
                <a:gd name="T8" fmla="*/ 16 w 279"/>
                <a:gd name="T9" fmla="*/ 399 h 456"/>
                <a:gd name="T10" fmla="*/ 59 w 279"/>
                <a:gd name="T11" fmla="*/ 452 h 456"/>
                <a:gd name="T12" fmla="*/ 59 w 279"/>
                <a:gd name="T13" fmla="*/ 452 h 456"/>
                <a:gd name="T14" fmla="*/ 68 w 279"/>
                <a:gd name="T15" fmla="*/ 452 h 456"/>
                <a:gd name="T16" fmla="*/ 276 w 279"/>
                <a:gd name="T17" fmla="*/ 244 h 456"/>
                <a:gd name="T18" fmla="*/ 276 w 279"/>
                <a:gd name="T19" fmla="*/ 244 h 456"/>
                <a:gd name="T20" fmla="*/ 278 w 279"/>
                <a:gd name="T21" fmla="*/ 239 h 456"/>
                <a:gd name="T22" fmla="*/ 278 w 279"/>
                <a:gd name="T23" fmla="*/ 239 h 456"/>
                <a:gd name="T24" fmla="*/ 277 w 279"/>
                <a:gd name="T25" fmla="*/ 235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79" h="456">
                  <a:moveTo>
                    <a:pt x="277" y="235"/>
                  </a:moveTo>
                  <a:lnTo>
                    <a:pt x="0" y="0"/>
                  </a:lnTo>
                  <a:lnTo>
                    <a:pt x="0" y="355"/>
                  </a:lnTo>
                  <a:lnTo>
                    <a:pt x="0" y="355"/>
                  </a:lnTo>
                  <a:cubicBezTo>
                    <a:pt x="0" y="371"/>
                    <a:pt x="6" y="387"/>
                    <a:pt x="16" y="399"/>
                  </a:cubicBezTo>
                  <a:lnTo>
                    <a:pt x="59" y="452"/>
                  </a:lnTo>
                  <a:lnTo>
                    <a:pt x="59" y="452"/>
                  </a:lnTo>
                  <a:cubicBezTo>
                    <a:pt x="62" y="455"/>
                    <a:pt x="66" y="455"/>
                    <a:pt x="68" y="452"/>
                  </a:cubicBezTo>
                  <a:lnTo>
                    <a:pt x="276" y="244"/>
                  </a:lnTo>
                  <a:lnTo>
                    <a:pt x="276" y="244"/>
                  </a:lnTo>
                  <a:cubicBezTo>
                    <a:pt x="277" y="243"/>
                    <a:pt x="278" y="242"/>
                    <a:pt x="278" y="239"/>
                  </a:cubicBezTo>
                  <a:lnTo>
                    <a:pt x="278" y="239"/>
                  </a:lnTo>
                  <a:cubicBezTo>
                    <a:pt x="278" y="238"/>
                    <a:pt x="277" y="237"/>
                    <a:pt x="277" y="235"/>
                  </a:cubicBez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38" name="Freeform 37">
              <a:extLst>
                <a:ext uri="{FF2B5EF4-FFF2-40B4-BE49-F238E27FC236}">
                  <a16:creationId xmlns:a16="http://schemas.microsoft.com/office/drawing/2014/main" id="{65A477E4-2BE6-A227-0A63-B212ACF08164}"/>
                </a:ext>
              </a:extLst>
            </p:cNvPr>
            <p:cNvSpPr>
              <a:spLocks noChangeArrowheads="1"/>
            </p:cNvSpPr>
            <p:nvPr/>
          </p:nvSpPr>
          <p:spPr bwMode="auto">
            <a:xfrm>
              <a:off x="2394723" y="1507775"/>
              <a:ext cx="894127" cy="294360"/>
            </a:xfrm>
            <a:custGeom>
              <a:avLst/>
              <a:gdLst>
                <a:gd name="connsiteX0" fmla="*/ 727109 w 894127"/>
                <a:gd name="connsiteY0" fmla="*/ 97780 h 294360"/>
                <a:gd name="connsiteX1" fmla="*/ 722160 w 894127"/>
                <a:gd name="connsiteY1" fmla="*/ 100126 h 294360"/>
                <a:gd name="connsiteX2" fmla="*/ 708551 w 894127"/>
                <a:gd name="connsiteY2" fmla="*/ 110139 h 294360"/>
                <a:gd name="connsiteX3" fmla="*/ 708551 w 894127"/>
                <a:gd name="connsiteY3" fmla="*/ 120152 h 294360"/>
                <a:gd name="connsiteX4" fmla="*/ 738243 w 894127"/>
                <a:gd name="connsiteY4" fmla="*/ 157699 h 294360"/>
                <a:gd name="connsiteX5" fmla="*/ 749378 w 894127"/>
                <a:gd name="connsiteY5" fmla="*/ 158950 h 294360"/>
                <a:gd name="connsiteX6" fmla="*/ 761750 w 894127"/>
                <a:gd name="connsiteY6" fmla="*/ 148938 h 294360"/>
                <a:gd name="connsiteX7" fmla="*/ 762987 w 894127"/>
                <a:gd name="connsiteY7" fmla="*/ 137674 h 294360"/>
                <a:gd name="connsiteX8" fmla="*/ 732058 w 894127"/>
                <a:gd name="connsiteY8" fmla="*/ 100126 h 294360"/>
                <a:gd name="connsiteX9" fmla="*/ 727109 w 894127"/>
                <a:gd name="connsiteY9" fmla="*/ 97780 h 294360"/>
                <a:gd name="connsiteX10" fmla="*/ 222468 w 894127"/>
                <a:gd name="connsiteY10" fmla="*/ 57880 h 294360"/>
                <a:gd name="connsiteX11" fmla="*/ 188532 w 894127"/>
                <a:gd name="connsiteY11" fmla="*/ 92805 h 294360"/>
                <a:gd name="connsiteX12" fmla="*/ 188532 w 894127"/>
                <a:gd name="connsiteY12" fmla="*/ 102784 h 294360"/>
                <a:gd name="connsiteX13" fmla="*/ 199844 w 894127"/>
                <a:gd name="connsiteY13" fmla="*/ 114010 h 294360"/>
                <a:gd name="connsiteX14" fmla="*/ 211156 w 894127"/>
                <a:gd name="connsiteY14" fmla="*/ 114010 h 294360"/>
                <a:gd name="connsiteX15" fmla="*/ 245092 w 894127"/>
                <a:gd name="connsiteY15" fmla="*/ 81579 h 294360"/>
                <a:gd name="connsiteX16" fmla="*/ 245092 w 894127"/>
                <a:gd name="connsiteY16" fmla="*/ 70353 h 294360"/>
                <a:gd name="connsiteX17" fmla="*/ 233780 w 894127"/>
                <a:gd name="connsiteY17" fmla="*/ 57880 h 294360"/>
                <a:gd name="connsiteX18" fmla="*/ 222468 w 894127"/>
                <a:gd name="connsiteY18" fmla="*/ 57880 h 294360"/>
                <a:gd name="connsiteX19" fmla="*/ 682571 w 894127"/>
                <a:gd name="connsiteY19" fmla="*/ 48812 h 294360"/>
                <a:gd name="connsiteX20" fmla="*/ 667725 w 894127"/>
                <a:gd name="connsiteY20" fmla="*/ 62579 h 294360"/>
                <a:gd name="connsiteX21" fmla="*/ 666487 w 894127"/>
                <a:gd name="connsiteY21" fmla="*/ 70088 h 294360"/>
                <a:gd name="connsiteX22" fmla="*/ 680096 w 894127"/>
                <a:gd name="connsiteY22" fmla="*/ 86359 h 294360"/>
                <a:gd name="connsiteX23" fmla="*/ 687519 w 894127"/>
                <a:gd name="connsiteY23" fmla="*/ 86359 h 294360"/>
                <a:gd name="connsiteX24" fmla="*/ 702365 w 894127"/>
                <a:gd name="connsiteY24" fmla="*/ 73843 h 294360"/>
                <a:gd name="connsiteX25" fmla="*/ 703603 w 894127"/>
                <a:gd name="connsiteY25" fmla="*/ 66334 h 294360"/>
                <a:gd name="connsiteX26" fmla="*/ 691231 w 894127"/>
                <a:gd name="connsiteY26" fmla="*/ 48812 h 294360"/>
                <a:gd name="connsiteX27" fmla="*/ 682571 w 894127"/>
                <a:gd name="connsiteY27" fmla="*/ 48812 h 294360"/>
                <a:gd name="connsiteX28" fmla="*/ 228753 w 894127"/>
                <a:gd name="connsiteY28" fmla="*/ 5492 h 294360"/>
                <a:gd name="connsiteX29" fmla="*/ 292853 w 894127"/>
                <a:gd name="connsiteY29" fmla="*/ 69106 h 294360"/>
                <a:gd name="connsiteX30" fmla="*/ 292853 w 894127"/>
                <a:gd name="connsiteY30" fmla="*/ 81579 h 294360"/>
                <a:gd name="connsiteX31" fmla="*/ 260175 w 894127"/>
                <a:gd name="connsiteY31" fmla="*/ 112763 h 294360"/>
                <a:gd name="connsiteX32" fmla="*/ 251376 w 894127"/>
                <a:gd name="connsiteY32" fmla="*/ 120247 h 294360"/>
                <a:gd name="connsiteX33" fmla="*/ 143285 w 894127"/>
                <a:gd name="connsiteY33" fmla="*/ 227517 h 294360"/>
                <a:gd name="connsiteX34" fmla="*/ 134486 w 894127"/>
                <a:gd name="connsiteY34" fmla="*/ 237496 h 294360"/>
                <a:gd name="connsiteX35" fmla="*/ 95523 w 894127"/>
                <a:gd name="connsiteY35" fmla="*/ 276163 h 294360"/>
                <a:gd name="connsiteX36" fmla="*/ 43991 w 894127"/>
                <a:gd name="connsiteY36" fmla="*/ 276163 h 294360"/>
                <a:gd name="connsiteX37" fmla="*/ 0 w 894127"/>
                <a:gd name="connsiteY37" fmla="*/ 232506 h 294360"/>
                <a:gd name="connsiteX38" fmla="*/ 691231 w 894127"/>
                <a:gd name="connsiteY38" fmla="*/ 0 h 294360"/>
                <a:gd name="connsiteX39" fmla="*/ 894127 w 894127"/>
                <a:gd name="connsiteY39" fmla="*/ 246561 h 294360"/>
                <a:gd name="connsiteX40" fmla="*/ 847114 w 894127"/>
                <a:gd name="connsiteY40" fmla="*/ 285360 h 294360"/>
                <a:gd name="connsiteX41" fmla="*/ 819897 w 894127"/>
                <a:gd name="connsiteY41" fmla="*/ 294121 h 294360"/>
                <a:gd name="connsiteX42" fmla="*/ 796390 w 894127"/>
                <a:gd name="connsiteY42" fmla="*/ 281605 h 294360"/>
                <a:gd name="connsiteX43" fmla="*/ 621949 w 894127"/>
                <a:gd name="connsiteY43" fmla="*/ 67585 h 294360"/>
                <a:gd name="connsiteX44" fmla="*/ 620712 w 894127"/>
                <a:gd name="connsiteY44" fmla="*/ 61327 h 294360"/>
                <a:gd name="connsiteX45" fmla="*/ 623186 w 894127"/>
                <a:gd name="connsiteY45" fmla="*/ 56321 h 294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94127" h="294360">
                  <a:moveTo>
                    <a:pt x="727109" y="97780"/>
                  </a:moveTo>
                  <a:cubicBezTo>
                    <a:pt x="725253" y="97623"/>
                    <a:pt x="723397" y="98249"/>
                    <a:pt x="722160" y="100126"/>
                  </a:cubicBezTo>
                  <a:lnTo>
                    <a:pt x="708551" y="110139"/>
                  </a:lnTo>
                  <a:cubicBezTo>
                    <a:pt x="706077" y="112642"/>
                    <a:pt x="704840" y="117648"/>
                    <a:pt x="708551" y="120152"/>
                  </a:cubicBezTo>
                  <a:lnTo>
                    <a:pt x="738243" y="157699"/>
                  </a:lnTo>
                  <a:cubicBezTo>
                    <a:pt x="740718" y="161454"/>
                    <a:pt x="745666" y="161454"/>
                    <a:pt x="749378" y="158950"/>
                  </a:cubicBezTo>
                  <a:lnTo>
                    <a:pt x="761750" y="148938"/>
                  </a:lnTo>
                  <a:cubicBezTo>
                    <a:pt x="765461" y="145183"/>
                    <a:pt x="765461" y="141428"/>
                    <a:pt x="762987" y="137674"/>
                  </a:cubicBezTo>
                  <a:lnTo>
                    <a:pt x="732058" y="100126"/>
                  </a:lnTo>
                  <a:cubicBezTo>
                    <a:pt x="730820" y="98875"/>
                    <a:pt x="728965" y="97936"/>
                    <a:pt x="727109" y="97780"/>
                  </a:cubicBezTo>
                  <a:close/>
                  <a:moveTo>
                    <a:pt x="222468" y="57880"/>
                  </a:moveTo>
                  <a:lnTo>
                    <a:pt x="188532" y="92805"/>
                  </a:lnTo>
                  <a:cubicBezTo>
                    <a:pt x="186019" y="95300"/>
                    <a:pt x="186019" y="100289"/>
                    <a:pt x="188532" y="102784"/>
                  </a:cubicBezTo>
                  <a:lnTo>
                    <a:pt x="199844" y="114010"/>
                  </a:lnTo>
                  <a:cubicBezTo>
                    <a:pt x="203615" y="117752"/>
                    <a:pt x="208642" y="117752"/>
                    <a:pt x="211156" y="114010"/>
                  </a:cubicBezTo>
                  <a:lnTo>
                    <a:pt x="245092" y="81579"/>
                  </a:lnTo>
                  <a:cubicBezTo>
                    <a:pt x="248863" y="77837"/>
                    <a:pt x="248863" y="72848"/>
                    <a:pt x="245092" y="70353"/>
                  </a:cubicBezTo>
                  <a:lnTo>
                    <a:pt x="233780" y="57880"/>
                  </a:lnTo>
                  <a:cubicBezTo>
                    <a:pt x="230009" y="55385"/>
                    <a:pt x="226239" y="55385"/>
                    <a:pt x="222468" y="57880"/>
                  </a:cubicBezTo>
                  <a:close/>
                  <a:moveTo>
                    <a:pt x="682571" y="48812"/>
                  </a:moveTo>
                  <a:lnTo>
                    <a:pt x="667725" y="62579"/>
                  </a:lnTo>
                  <a:cubicBezTo>
                    <a:pt x="665250" y="65082"/>
                    <a:pt x="664013" y="67585"/>
                    <a:pt x="666487" y="70088"/>
                  </a:cubicBezTo>
                  <a:lnTo>
                    <a:pt x="680096" y="86359"/>
                  </a:lnTo>
                  <a:cubicBezTo>
                    <a:pt x="681334" y="88862"/>
                    <a:pt x="685045" y="88862"/>
                    <a:pt x="687519" y="86359"/>
                  </a:cubicBezTo>
                  <a:lnTo>
                    <a:pt x="702365" y="73843"/>
                  </a:lnTo>
                  <a:cubicBezTo>
                    <a:pt x="704840" y="71340"/>
                    <a:pt x="706077" y="68837"/>
                    <a:pt x="703603" y="66334"/>
                  </a:cubicBezTo>
                  <a:lnTo>
                    <a:pt x="691231" y="48812"/>
                  </a:lnTo>
                  <a:cubicBezTo>
                    <a:pt x="688757" y="47560"/>
                    <a:pt x="685045" y="47560"/>
                    <a:pt x="682571" y="48812"/>
                  </a:cubicBezTo>
                  <a:close/>
                  <a:moveTo>
                    <a:pt x="228753" y="5492"/>
                  </a:moveTo>
                  <a:lnTo>
                    <a:pt x="292853" y="69106"/>
                  </a:lnTo>
                  <a:cubicBezTo>
                    <a:pt x="295367" y="72848"/>
                    <a:pt x="295367" y="77837"/>
                    <a:pt x="292853" y="81579"/>
                  </a:cubicBezTo>
                  <a:lnTo>
                    <a:pt x="260175" y="112763"/>
                  </a:lnTo>
                  <a:cubicBezTo>
                    <a:pt x="256404" y="115257"/>
                    <a:pt x="252633" y="117752"/>
                    <a:pt x="251376" y="120247"/>
                  </a:cubicBezTo>
                  <a:lnTo>
                    <a:pt x="143285" y="227517"/>
                  </a:lnTo>
                  <a:cubicBezTo>
                    <a:pt x="140771" y="230012"/>
                    <a:pt x="137000" y="233754"/>
                    <a:pt x="134486" y="237496"/>
                  </a:cubicBezTo>
                  <a:lnTo>
                    <a:pt x="95523" y="276163"/>
                  </a:lnTo>
                  <a:cubicBezTo>
                    <a:pt x="81697" y="289884"/>
                    <a:pt x="59074" y="289884"/>
                    <a:pt x="43991" y="276163"/>
                  </a:cubicBezTo>
                  <a:lnTo>
                    <a:pt x="0" y="232506"/>
                  </a:lnTo>
                  <a:close/>
                  <a:moveTo>
                    <a:pt x="691231" y="0"/>
                  </a:moveTo>
                  <a:lnTo>
                    <a:pt x="894127" y="246561"/>
                  </a:lnTo>
                  <a:lnTo>
                    <a:pt x="847114" y="285360"/>
                  </a:lnTo>
                  <a:cubicBezTo>
                    <a:pt x="838454" y="291618"/>
                    <a:pt x="829794" y="295373"/>
                    <a:pt x="819897" y="294121"/>
                  </a:cubicBezTo>
                  <a:cubicBezTo>
                    <a:pt x="811236" y="292869"/>
                    <a:pt x="802576" y="289115"/>
                    <a:pt x="796390" y="281605"/>
                  </a:cubicBezTo>
                  <a:lnTo>
                    <a:pt x="621949" y="67585"/>
                  </a:lnTo>
                  <a:cubicBezTo>
                    <a:pt x="620712" y="66334"/>
                    <a:pt x="620712" y="63831"/>
                    <a:pt x="620712" y="61327"/>
                  </a:cubicBezTo>
                  <a:cubicBezTo>
                    <a:pt x="620712" y="58824"/>
                    <a:pt x="621949" y="57573"/>
                    <a:pt x="623186" y="56321"/>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grpSp>
      <p:grpSp>
        <p:nvGrpSpPr>
          <p:cNvPr id="39" name="Group 38">
            <a:extLst>
              <a:ext uri="{FF2B5EF4-FFF2-40B4-BE49-F238E27FC236}">
                <a16:creationId xmlns:a16="http://schemas.microsoft.com/office/drawing/2014/main" id="{F9EC6A94-7845-ECB9-A659-837896453689}"/>
              </a:ext>
            </a:extLst>
          </p:cNvPr>
          <p:cNvGrpSpPr/>
          <p:nvPr/>
        </p:nvGrpSpPr>
        <p:grpSpPr>
          <a:xfrm>
            <a:off x="3522508" y="554363"/>
            <a:ext cx="509475" cy="509259"/>
            <a:chOff x="7041840" y="1108726"/>
            <a:chExt cx="1018949" cy="1018518"/>
          </a:xfrm>
        </p:grpSpPr>
        <p:sp>
          <p:nvSpPr>
            <p:cNvPr id="40" name="Freeform 39">
              <a:extLst>
                <a:ext uri="{FF2B5EF4-FFF2-40B4-BE49-F238E27FC236}">
                  <a16:creationId xmlns:a16="http://schemas.microsoft.com/office/drawing/2014/main" id="{1575D282-3461-6F01-992C-A666666A82C1}"/>
                </a:ext>
              </a:extLst>
            </p:cNvPr>
            <p:cNvSpPr>
              <a:spLocks noChangeArrowheads="1"/>
            </p:cNvSpPr>
            <p:nvPr/>
          </p:nvSpPr>
          <p:spPr bwMode="auto">
            <a:xfrm>
              <a:off x="7041840" y="1108726"/>
              <a:ext cx="1018949" cy="1018518"/>
            </a:xfrm>
            <a:custGeom>
              <a:avLst/>
              <a:gdLst>
                <a:gd name="connsiteX0" fmla="*/ 475918 w 1018949"/>
                <a:gd name="connsiteY0" fmla="*/ 876948 h 1018518"/>
                <a:gd name="connsiteX1" fmla="*/ 493057 w 1018949"/>
                <a:gd name="connsiteY1" fmla="*/ 891889 h 1018518"/>
                <a:gd name="connsiteX2" fmla="*/ 493057 w 1018949"/>
                <a:gd name="connsiteY2" fmla="*/ 941991 h 1018518"/>
                <a:gd name="connsiteX3" fmla="*/ 493057 w 1018949"/>
                <a:gd name="connsiteY3" fmla="*/ 955387 h 1018518"/>
                <a:gd name="connsiteX4" fmla="*/ 487948 w 1018949"/>
                <a:gd name="connsiteY4" fmla="*/ 965037 h 1018518"/>
                <a:gd name="connsiteX5" fmla="*/ 481467 w 1018949"/>
                <a:gd name="connsiteY5" fmla="*/ 967217 h 1018518"/>
                <a:gd name="connsiteX6" fmla="*/ 475918 w 1018949"/>
                <a:gd name="connsiteY6" fmla="*/ 969083 h 1018518"/>
                <a:gd name="connsiteX7" fmla="*/ 461416 w 1018949"/>
                <a:gd name="connsiteY7" fmla="*/ 955387 h 1018518"/>
                <a:gd name="connsiteX8" fmla="*/ 461416 w 1018949"/>
                <a:gd name="connsiteY8" fmla="*/ 891889 h 1018518"/>
                <a:gd name="connsiteX9" fmla="*/ 475918 w 1018949"/>
                <a:gd name="connsiteY9" fmla="*/ 876948 h 1018518"/>
                <a:gd name="connsiteX10" fmla="*/ 878593 w 1018949"/>
                <a:gd name="connsiteY10" fmla="*/ 604346 h 1018518"/>
                <a:gd name="connsiteX11" fmla="*/ 853703 w 1018949"/>
                <a:gd name="connsiteY11" fmla="*/ 620564 h 1018518"/>
                <a:gd name="connsiteX12" fmla="*/ 853703 w 1018949"/>
                <a:gd name="connsiteY12" fmla="*/ 621811 h 1018518"/>
                <a:gd name="connsiteX13" fmla="*/ 852459 w 1018949"/>
                <a:gd name="connsiteY13" fmla="*/ 623059 h 1018518"/>
                <a:gd name="connsiteX14" fmla="*/ 851214 w 1018949"/>
                <a:gd name="connsiteY14" fmla="*/ 630544 h 1018518"/>
                <a:gd name="connsiteX15" fmla="*/ 852459 w 1018949"/>
                <a:gd name="connsiteY15" fmla="*/ 633039 h 1018518"/>
                <a:gd name="connsiteX16" fmla="*/ 873615 w 1018949"/>
                <a:gd name="connsiteY16" fmla="*/ 657989 h 1018518"/>
                <a:gd name="connsiteX17" fmla="*/ 955750 w 1018949"/>
                <a:gd name="connsiteY17" fmla="*/ 674206 h 1018518"/>
                <a:gd name="connsiteX18" fmla="*/ 948283 w 1018949"/>
                <a:gd name="connsiteY18" fmla="*/ 664226 h 1018518"/>
                <a:gd name="connsiteX19" fmla="*/ 955750 w 1018949"/>
                <a:gd name="connsiteY19" fmla="*/ 628049 h 1018518"/>
                <a:gd name="connsiteX20" fmla="*/ 965705 w 1018949"/>
                <a:gd name="connsiteY20" fmla="*/ 621811 h 1018518"/>
                <a:gd name="connsiteX21" fmla="*/ 883571 w 1018949"/>
                <a:gd name="connsiteY21" fmla="*/ 605593 h 1018518"/>
                <a:gd name="connsiteX22" fmla="*/ 878593 w 1018949"/>
                <a:gd name="connsiteY22" fmla="*/ 604346 h 1018518"/>
                <a:gd name="connsiteX23" fmla="*/ 572454 w 1018949"/>
                <a:gd name="connsiteY23" fmla="*/ 465873 h 1018518"/>
                <a:gd name="connsiteX24" fmla="*/ 510231 w 1018949"/>
                <a:gd name="connsiteY24" fmla="*/ 528248 h 1018518"/>
                <a:gd name="connsiteX25" fmla="*/ 512720 w 1018949"/>
                <a:gd name="connsiteY25" fmla="*/ 538228 h 1018518"/>
                <a:gd name="connsiteX26" fmla="*/ 598588 w 1018949"/>
                <a:gd name="connsiteY26" fmla="*/ 556941 h 1018518"/>
                <a:gd name="connsiteX27" fmla="*/ 599832 w 1018949"/>
                <a:gd name="connsiteY27" fmla="*/ 544466 h 1018518"/>
                <a:gd name="connsiteX28" fmla="*/ 572454 w 1018949"/>
                <a:gd name="connsiteY28" fmla="*/ 465873 h 1018518"/>
                <a:gd name="connsiteX29" fmla="*/ 471653 w 1018949"/>
                <a:gd name="connsiteY29" fmla="*/ 417220 h 1018518"/>
                <a:gd name="connsiteX30" fmla="*/ 344717 w 1018949"/>
                <a:gd name="connsiteY30" fmla="*/ 544466 h 1018518"/>
                <a:gd name="connsiteX31" fmla="*/ 471653 w 1018949"/>
                <a:gd name="connsiteY31" fmla="*/ 672959 h 1018518"/>
                <a:gd name="connsiteX32" fmla="*/ 593610 w 1018949"/>
                <a:gd name="connsiteY32" fmla="*/ 585633 h 1018518"/>
                <a:gd name="connsiteX33" fmla="*/ 506498 w 1018949"/>
                <a:gd name="connsiteY33" fmla="*/ 568168 h 1018518"/>
                <a:gd name="connsiteX34" fmla="*/ 471653 w 1018949"/>
                <a:gd name="connsiteY34" fmla="*/ 585633 h 1018518"/>
                <a:gd name="connsiteX35" fmla="*/ 430585 w 1018949"/>
                <a:gd name="connsiteY35" fmla="*/ 544466 h 1018518"/>
                <a:gd name="connsiteX36" fmla="*/ 471653 w 1018949"/>
                <a:gd name="connsiteY36" fmla="*/ 503298 h 1018518"/>
                <a:gd name="connsiteX37" fmla="*/ 489075 w 1018949"/>
                <a:gd name="connsiteY37" fmla="*/ 507041 h 1018518"/>
                <a:gd name="connsiteX38" fmla="*/ 551298 w 1018949"/>
                <a:gd name="connsiteY38" fmla="*/ 444665 h 1018518"/>
                <a:gd name="connsiteX39" fmla="*/ 531387 w 1018949"/>
                <a:gd name="connsiteY39" fmla="*/ 430943 h 1018518"/>
                <a:gd name="connsiteX40" fmla="*/ 471653 w 1018949"/>
                <a:gd name="connsiteY40" fmla="*/ 417220 h 1018518"/>
                <a:gd name="connsiteX41" fmla="*/ 685701 w 1018949"/>
                <a:gd name="connsiteY41" fmla="*/ 352350 h 1018518"/>
                <a:gd name="connsiteX42" fmla="*/ 593610 w 1018949"/>
                <a:gd name="connsiteY42" fmla="*/ 444665 h 1018518"/>
                <a:gd name="connsiteX43" fmla="*/ 629700 w 1018949"/>
                <a:gd name="connsiteY43" fmla="*/ 544466 h 1018518"/>
                <a:gd name="connsiteX44" fmla="*/ 628455 w 1018949"/>
                <a:gd name="connsiteY44" fmla="*/ 563178 h 1018518"/>
                <a:gd name="connsiteX45" fmla="*/ 663607 w 1018949"/>
                <a:gd name="connsiteY45" fmla="*/ 570779 h 1018518"/>
                <a:gd name="connsiteX46" fmla="*/ 755391 w 1018949"/>
                <a:gd name="connsiteY46" fmla="*/ 590623 h 1018518"/>
                <a:gd name="connsiteX47" fmla="*/ 759124 w 1018949"/>
                <a:gd name="connsiteY47" fmla="*/ 544466 h 1018518"/>
                <a:gd name="connsiteX48" fmla="*/ 739213 w 1018949"/>
                <a:gd name="connsiteY48" fmla="*/ 439987 h 1018518"/>
                <a:gd name="connsiteX49" fmla="*/ 731137 w 1018949"/>
                <a:gd name="connsiteY49" fmla="*/ 423796 h 1018518"/>
                <a:gd name="connsiteX50" fmla="*/ 716073 w 1018949"/>
                <a:gd name="connsiteY50" fmla="*/ 393596 h 1018518"/>
                <a:gd name="connsiteX51" fmla="*/ 685701 w 1018949"/>
                <a:gd name="connsiteY51" fmla="*/ 352350 h 1018518"/>
                <a:gd name="connsiteX52" fmla="*/ 471653 w 1018949"/>
                <a:gd name="connsiteY52" fmla="*/ 257540 h 1018518"/>
                <a:gd name="connsiteX53" fmla="*/ 185425 w 1018949"/>
                <a:gd name="connsiteY53" fmla="*/ 544466 h 1018518"/>
                <a:gd name="connsiteX54" fmla="*/ 471653 w 1018949"/>
                <a:gd name="connsiteY54" fmla="*/ 831392 h 1018518"/>
                <a:gd name="connsiteX55" fmla="*/ 520430 w 1018949"/>
                <a:gd name="connsiteY55" fmla="*/ 827294 h 1018518"/>
                <a:gd name="connsiteX56" fmla="*/ 549149 w 1018949"/>
                <a:gd name="connsiteY56" fmla="*/ 819903 h 1018518"/>
                <a:gd name="connsiteX57" fmla="*/ 566465 w 1018949"/>
                <a:gd name="connsiteY57" fmla="*/ 815447 h 1018518"/>
                <a:gd name="connsiteX58" fmla="*/ 749168 w 1018949"/>
                <a:gd name="connsiteY58" fmla="*/ 619316 h 1018518"/>
                <a:gd name="connsiteX59" fmla="*/ 651141 w 1018949"/>
                <a:gd name="connsiteY59" fmla="*/ 597911 h 1018518"/>
                <a:gd name="connsiteX60" fmla="*/ 623477 w 1018949"/>
                <a:gd name="connsiteY60" fmla="*/ 591871 h 1018518"/>
                <a:gd name="connsiteX61" fmla="*/ 471653 w 1018949"/>
                <a:gd name="connsiteY61" fmla="*/ 702899 h 1018518"/>
                <a:gd name="connsiteX62" fmla="*/ 314849 w 1018949"/>
                <a:gd name="connsiteY62" fmla="*/ 544466 h 1018518"/>
                <a:gd name="connsiteX63" fmla="*/ 471653 w 1018949"/>
                <a:gd name="connsiteY63" fmla="*/ 387280 h 1018518"/>
                <a:gd name="connsiteX64" fmla="*/ 545076 w 1018949"/>
                <a:gd name="connsiteY64" fmla="*/ 404745 h 1018518"/>
                <a:gd name="connsiteX65" fmla="*/ 572454 w 1018949"/>
                <a:gd name="connsiteY65" fmla="*/ 423458 h 1018518"/>
                <a:gd name="connsiteX66" fmla="*/ 663300 w 1018949"/>
                <a:gd name="connsiteY66" fmla="*/ 332390 h 1018518"/>
                <a:gd name="connsiteX67" fmla="*/ 471653 w 1018949"/>
                <a:gd name="connsiteY67" fmla="*/ 257540 h 1018518"/>
                <a:gd name="connsiteX68" fmla="*/ 795214 w 1018949"/>
                <a:gd name="connsiteY68" fmla="*/ 241322 h 1018518"/>
                <a:gd name="connsiteX69" fmla="*/ 705612 w 1018949"/>
                <a:gd name="connsiteY69" fmla="*/ 332390 h 1018518"/>
                <a:gd name="connsiteX70" fmla="*/ 740691 w 1018949"/>
                <a:gd name="connsiteY70" fmla="*/ 377807 h 1018518"/>
                <a:gd name="connsiteX71" fmla="*/ 746787 w 1018949"/>
                <a:gd name="connsiteY71" fmla="*/ 389731 h 1018518"/>
                <a:gd name="connsiteX72" fmla="*/ 766902 w 1018949"/>
                <a:gd name="connsiteY72" fmla="*/ 429072 h 1018518"/>
                <a:gd name="connsiteX73" fmla="*/ 788991 w 1018949"/>
                <a:gd name="connsiteY73" fmla="*/ 544466 h 1018518"/>
                <a:gd name="connsiteX74" fmla="*/ 784013 w 1018949"/>
                <a:gd name="connsiteY74" fmla="*/ 596861 h 1018518"/>
                <a:gd name="connsiteX75" fmla="*/ 828814 w 1018949"/>
                <a:gd name="connsiteY75" fmla="*/ 605593 h 1018518"/>
                <a:gd name="connsiteX76" fmla="*/ 888548 w 1018949"/>
                <a:gd name="connsiteY76" fmla="*/ 575653 h 1018518"/>
                <a:gd name="connsiteX77" fmla="*/ 913438 w 1018949"/>
                <a:gd name="connsiteY77" fmla="*/ 581891 h 1018518"/>
                <a:gd name="connsiteX78" fmla="*/ 914682 w 1018949"/>
                <a:gd name="connsiteY78" fmla="*/ 544466 h 1018518"/>
                <a:gd name="connsiteX79" fmla="*/ 845381 w 1018949"/>
                <a:gd name="connsiteY79" fmla="*/ 306056 h 1018518"/>
                <a:gd name="connsiteX80" fmla="*/ 807618 w 1018949"/>
                <a:gd name="connsiteY80" fmla="*/ 257329 h 1018518"/>
                <a:gd name="connsiteX81" fmla="*/ 475918 w 1018949"/>
                <a:gd name="connsiteY81" fmla="*/ 113411 h 1018518"/>
                <a:gd name="connsiteX82" fmla="*/ 493057 w 1018949"/>
                <a:gd name="connsiteY82" fmla="*/ 128156 h 1018518"/>
                <a:gd name="connsiteX83" fmla="*/ 493057 w 1018949"/>
                <a:gd name="connsiteY83" fmla="*/ 190821 h 1018518"/>
                <a:gd name="connsiteX84" fmla="*/ 475918 w 1018949"/>
                <a:gd name="connsiteY84" fmla="*/ 205565 h 1018518"/>
                <a:gd name="connsiteX85" fmla="*/ 461416 w 1018949"/>
                <a:gd name="connsiteY85" fmla="*/ 190821 h 1018518"/>
                <a:gd name="connsiteX86" fmla="*/ 461416 w 1018949"/>
                <a:gd name="connsiteY86" fmla="*/ 128156 h 1018518"/>
                <a:gd name="connsiteX87" fmla="*/ 475918 w 1018949"/>
                <a:gd name="connsiteY87" fmla="*/ 113411 h 1018518"/>
                <a:gd name="connsiteX88" fmla="*/ 471653 w 1018949"/>
                <a:gd name="connsiteY88" fmla="*/ 100354 h 1018518"/>
                <a:gd name="connsiteX89" fmla="*/ 28622 w 1018949"/>
                <a:gd name="connsiteY89" fmla="*/ 544466 h 1018518"/>
                <a:gd name="connsiteX90" fmla="*/ 471653 w 1018949"/>
                <a:gd name="connsiteY90" fmla="*/ 988578 h 1018518"/>
                <a:gd name="connsiteX91" fmla="*/ 889793 w 1018949"/>
                <a:gd name="connsiteY91" fmla="*/ 691671 h 1018518"/>
                <a:gd name="connsiteX92" fmla="*/ 867393 w 1018949"/>
                <a:gd name="connsiteY92" fmla="*/ 687929 h 1018518"/>
                <a:gd name="connsiteX93" fmla="*/ 822592 w 1018949"/>
                <a:gd name="connsiteY93" fmla="*/ 636781 h 1018518"/>
                <a:gd name="connsiteX94" fmla="*/ 822592 w 1018949"/>
                <a:gd name="connsiteY94" fmla="*/ 635534 h 1018518"/>
                <a:gd name="connsiteX95" fmla="*/ 777791 w 1018949"/>
                <a:gd name="connsiteY95" fmla="*/ 625554 h 1018518"/>
                <a:gd name="connsiteX96" fmla="*/ 576363 w 1018949"/>
                <a:gd name="connsiteY96" fmla="*/ 844666 h 1018518"/>
                <a:gd name="connsiteX97" fmla="*/ 532501 w 1018949"/>
                <a:gd name="connsiteY97" fmla="*/ 856138 h 1018518"/>
                <a:gd name="connsiteX98" fmla="*/ 525488 w 1018949"/>
                <a:gd name="connsiteY98" fmla="*/ 857972 h 1018518"/>
                <a:gd name="connsiteX99" fmla="*/ 471653 w 1018949"/>
                <a:gd name="connsiteY99" fmla="*/ 862579 h 1018518"/>
                <a:gd name="connsiteX100" fmla="*/ 155558 w 1018949"/>
                <a:gd name="connsiteY100" fmla="*/ 544466 h 1018518"/>
                <a:gd name="connsiteX101" fmla="*/ 471653 w 1018949"/>
                <a:gd name="connsiteY101" fmla="*/ 227600 h 1018518"/>
                <a:gd name="connsiteX102" fmla="*/ 685701 w 1018949"/>
                <a:gd name="connsiteY102" fmla="*/ 309935 h 1018518"/>
                <a:gd name="connsiteX103" fmla="*/ 775302 w 1018949"/>
                <a:gd name="connsiteY103" fmla="*/ 220115 h 1018518"/>
                <a:gd name="connsiteX104" fmla="*/ 471653 w 1018949"/>
                <a:gd name="connsiteY104" fmla="*/ 100354 h 1018518"/>
                <a:gd name="connsiteX105" fmla="*/ 938327 w 1018949"/>
                <a:gd name="connsiteY105" fmla="*/ 42969 h 1018518"/>
                <a:gd name="connsiteX106" fmla="*/ 878593 w 1018949"/>
                <a:gd name="connsiteY106" fmla="*/ 102849 h 1018518"/>
                <a:gd name="connsiteX107" fmla="*/ 871126 w 1018949"/>
                <a:gd name="connsiteY107" fmla="*/ 118131 h 1018518"/>
                <a:gd name="connsiteX108" fmla="*/ 871269 w 1018949"/>
                <a:gd name="connsiteY108" fmla="*/ 118789 h 1018518"/>
                <a:gd name="connsiteX109" fmla="*/ 874859 w 1018949"/>
                <a:gd name="connsiteY109" fmla="*/ 135284 h 1018518"/>
                <a:gd name="connsiteX110" fmla="*/ 874859 w 1018949"/>
                <a:gd name="connsiteY110" fmla="*/ 137779 h 1018518"/>
                <a:gd name="connsiteX111" fmla="*/ 876104 w 1018949"/>
                <a:gd name="connsiteY111" fmla="*/ 137779 h 1018518"/>
                <a:gd name="connsiteX112" fmla="*/ 881082 w 1018949"/>
                <a:gd name="connsiteY112" fmla="*/ 142769 h 1018518"/>
                <a:gd name="connsiteX113" fmla="*/ 882326 w 1018949"/>
                <a:gd name="connsiteY113" fmla="*/ 144017 h 1018518"/>
                <a:gd name="connsiteX114" fmla="*/ 884815 w 1018949"/>
                <a:gd name="connsiteY114" fmla="*/ 145264 h 1018518"/>
                <a:gd name="connsiteX115" fmla="*/ 917171 w 1018949"/>
                <a:gd name="connsiteY115" fmla="*/ 140274 h 1018518"/>
                <a:gd name="connsiteX116" fmla="*/ 975661 w 1018949"/>
                <a:gd name="connsiteY116" fmla="*/ 80394 h 1018518"/>
                <a:gd name="connsiteX117" fmla="*/ 963216 w 1018949"/>
                <a:gd name="connsiteY117" fmla="*/ 80394 h 1018518"/>
                <a:gd name="connsiteX118" fmla="*/ 938327 w 1018949"/>
                <a:gd name="connsiteY118" fmla="*/ 55444 h 1018518"/>
                <a:gd name="connsiteX119" fmla="*/ 943616 w 1018949"/>
                <a:gd name="connsiteY119" fmla="*/ 398 h 1018518"/>
                <a:gd name="connsiteX120" fmla="*/ 955750 w 1018949"/>
                <a:gd name="connsiteY120" fmla="*/ 1801 h 1018518"/>
                <a:gd name="connsiteX121" fmla="*/ 968194 w 1018949"/>
                <a:gd name="connsiteY121" fmla="*/ 20514 h 1018518"/>
                <a:gd name="connsiteX122" fmla="*/ 968194 w 1018949"/>
                <a:gd name="connsiteY122" fmla="*/ 51702 h 1018518"/>
                <a:gd name="connsiteX123" fmla="*/ 998061 w 1018949"/>
                <a:gd name="connsiteY123" fmla="*/ 51702 h 1018518"/>
                <a:gd name="connsiteX124" fmla="*/ 1017973 w 1018949"/>
                <a:gd name="connsiteY124" fmla="*/ 64177 h 1018518"/>
                <a:gd name="connsiteX125" fmla="*/ 1012995 w 1018949"/>
                <a:gd name="connsiteY125" fmla="*/ 86632 h 1018518"/>
                <a:gd name="connsiteX126" fmla="*/ 938327 w 1018949"/>
                <a:gd name="connsiteY126" fmla="*/ 161482 h 1018518"/>
                <a:gd name="connsiteX127" fmla="*/ 897260 w 1018949"/>
                <a:gd name="connsiteY127" fmla="*/ 178947 h 1018518"/>
                <a:gd name="connsiteX128" fmla="*/ 869881 w 1018949"/>
                <a:gd name="connsiteY128" fmla="*/ 171462 h 1018518"/>
                <a:gd name="connsiteX129" fmla="*/ 867393 w 1018949"/>
                <a:gd name="connsiteY129" fmla="*/ 168967 h 1018518"/>
                <a:gd name="connsiteX130" fmla="*/ 831843 w 1018949"/>
                <a:gd name="connsiteY130" fmla="*/ 204604 h 1018518"/>
                <a:gd name="connsiteX131" fmla="*/ 816369 w 1018949"/>
                <a:gd name="connsiteY131" fmla="*/ 220115 h 1018518"/>
                <a:gd name="connsiteX132" fmla="*/ 821602 w 1018949"/>
                <a:gd name="connsiteY132" fmla="*/ 226892 h 1018518"/>
                <a:gd name="connsiteX133" fmla="*/ 869998 w 1018949"/>
                <a:gd name="connsiteY133" fmla="*/ 289566 h 1018518"/>
                <a:gd name="connsiteX134" fmla="*/ 944549 w 1018949"/>
                <a:gd name="connsiteY134" fmla="*/ 544466 h 1018518"/>
                <a:gd name="connsiteX135" fmla="*/ 943305 w 1018949"/>
                <a:gd name="connsiteY135" fmla="*/ 586881 h 1018518"/>
                <a:gd name="connsiteX136" fmla="*/ 994328 w 1018949"/>
                <a:gd name="connsiteY136" fmla="*/ 596861 h 1018518"/>
                <a:gd name="connsiteX137" fmla="*/ 1010506 w 1018949"/>
                <a:gd name="connsiteY137" fmla="*/ 613079 h 1018518"/>
                <a:gd name="connsiteX138" fmla="*/ 1000550 w 1018949"/>
                <a:gd name="connsiteY138" fmla="*/ 634286 h 1018518"/>
                <a:gd name="connsiteX139" fmla="*/ 975661 w 1018949"/>
                <a:gd name="connsiteY139" fmla="*/ 651751 h 1018518"/>
                <a:gd name="connsiteX140" fmla="*/ 993084 w 1018949"/>
                <a:gd name="connsiteY140" fmla="*/ 676701 h 1018518"/>
                <a:gd name="connsiteX141" fmla="*/ 993084 w 1018949"/>
                <a:gd name="connsiteY141" fmla="*/ 699156 h 1018518"/>
                <a:gd name="connsiteX142" fmla="*/ 975661 w 1018949"/>
                <a:gd name="connsiteY142" fmla="*/ 709136 h 1018518"/>
                <a:gd name="connsiteX143" fmla="*/ 971928 w 1018949"/>
                <a:gd name="connsiteY143" fmla="*/ 707889 h 1018518"/>
                <a:gd name="connsiteX144" fmla="*/ 919660 w 1018949"/>
                <a:gd name="connsiteY144" fmla="*/ 697909 h 1018518"/>
                <a:gd name="connsiteX145" fmla="*/ 471653 w 1018949"/>
                <a:gd name="connsiteY145" fmla="*/ 1018518 h 1018518"/>
                <a:gd name="connsiteX146" fmla="*/ 0 w 1018949"/>
                <a:gd name="connsiteY146" fmla="*/ 544466 h 1018518"/>
                <a:gd name="connsiteX147" fmla="*/ 471653 w 1018949"/>
                <a:gd name="connsiteY147" fmla="*/ 70414 h 1018518"/>
                <a:gd name="connsiteX148" fmla="*/ 795214 w 1018949"/>
                <a:gd name="connsiteY148" fmla="*/ 200155 h 1018518"/>
                <a:gd name="connsiteX149" fmla="*/ 847481 w 1018949"/>
                <a:gd name="connsiteY149" fmla="*/ 146512 h 1018518"/>
                <a:gd name="connsiteX150" fmla="*/ 858681 w 1018949"/>
                <a:gd name="connsiteY150" fmla="*/ 81642 h 1018518"/>
                <a:gd name="connsiteX151" fmla="*/ 933349 w 1018949"/>
                <a:gd name="connsiteY151" fmla="*/ 5544 h 1018518"/>
                <a:gd name="connsiteX152" fmla="*/ 943616 w 1018949"/>
                <a:gd name="connsiteY152" fmla="*/ 398 h 1018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Lst>
              <a:rect l="l" t="t" r="r" b="b"/>
              <a:pathLst>
                <a:path w="1018949" h="1018518">
                  <a:moveTo>
                    <a:pt x="475918" y="876948"/>
                  </a:moveTo>
                  <a:cubicBezTo>
                    <a:pt x="485147" y="876948"/>
                    <a:pt x="493057" y="883173"/>
                    <a:pt x="493057" y="891889"/>
                  </a:cubicBezTo>
                  <a:lnTo>
                    <a:pt x="493057" y="941991"/>
                  </a:lnTo>
                  <a:lnTo>
                    <a:pt x="493057" y="955387"/>
                  </a:lnTo>
                  <a:cubicBezTo>
                    <a:pt x="493057" y="959122"/>
                    <a:pt x="491079" y="962546"/>
                    <a:pt x="487948" y="965037"/>
                  </a:cubicBezTo>
                  <a:lnTo>
                    <a:pt x="481467" y="967217"/>
                  </a:lnTo>
                  <a:lnTo>
                    <a:pt x="475918" y="969083"/>
                  </a:lnTo>
                  <a:cubicBezTo>
                    <a:pt x="468008" y="969083"/>
                    <a:pt x="461416" y="962858"/>
                    <a:pt x="461416" y="955387"/>
                  </a:cubicBezTo>
                  <a:lnTo>
                    <a:pt x="461416" y="891889"/>
                  </a:lnTo>
                  <a:cubicBezTo>
                    <a:pt x="461416" y="883173"/>
                    <a:pt x="468008" y="876948"/>
                    <a:pt x="475918" y="876948"/>
                  </a:cubicBezTo>
                  <a:close/>
                  <a:moveTo>
                    <a:pt x="878593" y="604346"/>
                  </a:moveTo>
                  <a:cubicBezTo>
                    <a:pt x="867393" y="604346"/>
                    <a:pt x="858681" y="610584"/>
                    <a:pt x="853703" y="620564"/>
                  </a:cubicBezTo>
                  <a:lnTo>
                    <a:pt x="853703" y="621811"/>
                  </a:lnTo>
                  <a:cubicBezTo>
                    <a:pt x="852459" y="623059"/>
                    <a:pt x="852459" y="623059"/>
                    <a:pt x="852459" y="623059"/>
                  </a:cubicBezTo>
                  <a:lnTo>
                    <a:pt x="851214" y="630544"/>
                  </a:lnTo>
                  <a:lnTo>
                    <a:pt x="852459" y="633039"/>
                  </a:lnTo>
                  <a:cubicBezTo>
                    <a:pt x="852459" y="645514"/>
                    <a:pt x="861170" y="655494"/>
                    <a:pt x="873615" y="657989"/>
                  </a:cubicBezTo>
                  <a:lnTo>
                    <a:pt x="955750" y="674206"/>
                  </a:lnTo>
                  <a:lnTo>
                    <a:pt x="948283" y="664226"/>
                  </a:lnTo>
                  <a:cubicBezTo>
                    <a:pt x="940816" y="652999"/>
                    <a:pt x="944549" y="636781"/>
                    <a:pt x="955750" y="628049"/>
                  </a:cubicBezTo>
                  <a:lnTo>
                    <a:pt x="965705" y="621811"/>
                  </a:lnTo>
                  <a:lnTo>
                    <a:pt x="883571" y="605593"/>
                  </a:lnTo>
                  <a:cubicBezTo>
                    <a:pt x="881082" y="604346"/>
                    <a:pt x="879837" y="604346"/>
                    <a:pt x="878593" y="604346"/>
                  </a:cubicBezTo>
                  <a:close/>
                  <a:moveTo>
                    <a:pt x="572454" y="465873"/>
                  </a:moveTo>
                  <a:lnTo>
                    <a:pt x="510231" y="528248"/>
                  </a:lnTo>
                  <a:cubicBezTo>
                    <a:pt x="511475" y="531991"/>
                    <a:pt x="512720" y="534486"/>
                    <a:pt x="512720" y="538228"/>
                  </a:cubicBezTo>
                  <a:lnTo>
                    <a:pt x="598588" y="556941"/>
                  </a:lnTo>
                  <a:cubicBezTo>
                    <a:pt x="599832" y="553198"/>
                    <a:pt x="599832" y="549456"/>
                    <a:pt x="599832" y="544466"/>
                  </a:cubicBezTo>
                  <a:cubicBezTo>
                    <a:pt x="599832" y="515773"/>
                    <a:pt x="589877" y="487081"/>
                    <a:pt x="572454" y="465873"/>
                  </a:cubicBezTo>
                  <a:close/>
                  <a:moveTo>
                    <a:pt x="471653" y="417220"/>
                  </a:moveTo>
                  <a:cubicBezTo>
                    <a:pt x="401962" y="417220"/>
                    <a:pt x="344717" y="474606"/>
                    <a:pt x="344717" y="544466"/>
                  </a:cubicBezTo>
                  <a:cubicBezTo>
                    <a:pt x="344717" y="615574"/>
                    <a:pt x="401962" y="672959"/>
                    <a:pt x="471653" y="672959"/>
                  </a:cubicBezTo>
                  <a:cubicBezTo>
                    <a:pt x="528898" y="672959"/>
                    <a:pt x="576188" y="636781"/>
                    <a:pt x="593610" y="585633"/>
                  </a:cubicBezTo>
                  <a:lnTo>
                    <a:pt x="506498" y="568168"/>
                  </a:lnTo>
                  <a:cubicBezTo>
                    <a:pt x="499031" y="578148"/>
                    <a:pt x="486586" y="585633"/>
                    <a:pt x="471653" y="585633"/>
                  </a:cubicBezTo>
                  <a:cubicBezTo>
                    <a:pt x="449252" y="585633"/>
                    <a:pt x="430585" y="568168"/>
                    <a:pt x="430585" y="544466"/>
                  </a:cubicBezTo>
                  <a:cubicBezTo>
                    <a:pt x="430585" y="522011"/>
                    <a:pt x="449252" y="503298"/>
                    <a:pt x="471653" y="503298"/>
                  </a:cubicBezTo>
                  <a:cubicBezTo>
                    <a:pt x="477875" y="503298"/>
                    <a:pt x="482853" y="504546"/>
                    <a:pt x="489075" y="507041"/>
                  </a:cubicBezTo>
                  <a:lnTo>
                    <a:pt x="551298" y="444665"/>
                  </a:lnTo>
                  <a:cubicBezTo>
                    <a:pt x="545076" y="439675"/>
                    <a:pt x="538854" y="434685"/>
                    <a:pt x="531387" y="430943"/>
                  </a:cubicBezTo>
                  <a:cubicBezTo>
                    <a:pt x="512720" y="420963"/>
                    <a:pt x="492808" y="417220"/>
                    <a:pt x="471653" y="417220"/>
                  </a:cubicBezTo>
                  <a:close/>
                  <a:moveTo>
                    <a:pt x="685701" y="352350"/>
                  </a:moveTo>
                  <a:lnTo>
                    <a:pt x="593610" y="444665"/>
                  </a:lnTo>
                  <a:cubicBezTo>
                    <a:pt x="617255" y="472111"/>
                    <a:pt x="629700" y="507041"/>
                    <a:pt x="629700" y="544466"/>
                  </a:cubicBezTo>
                  <a:cubicBezTo>
                    <a:pt x="629700" y="550703"/>
                    <a:pt x="629700" y="556941"/>
                    <a:pt x="628455" y="563178"/>
                  </a:cubicBezTo>
                  <a:lnTo>
                    <a:pt x="663607" y="570779"/>
                  </a:lnTo>
                  <a:lnTo>
                    <a:pt x="755391" y="590623"/>
                  </a:lnTo>
                  <a:cubicBezTo>
                    <a:pt x="757880" y="575653"/>
                    <a:pt x="759124" y="560683"/>
                    <a:pt x="759124" y="544466"/>
                  </a:cubicBezTo>
                  <a:cubicBezTo>
                    <a:pt x="759124" y="507664"/>
                    <a:pt x="751968" y="472422"/>
                    <a:pt x="739213" y="439987"/>
                  </a:cubicBezTo>
                  <a:lnTo>
                    <a:pt x="731137" y="423796"/>
                  </a:lnTo>
                  <a:lnTo>
                    <a:pt x="716073" y="393596"/>
                  </a:lnTo>
                  <a:cubicBezTo>
                    <a:pt x="707090" y="378938"/>
                    <a:pt x="696901" y="365137"/>
                    <a:pt x="685701" y="352350"/>
                  </a:cubicBezTo>
                  <a:close/>
                  <a:moveTo>
                    <a:pt x="471653" y="257540"/>
                  </a:moveTo>
                  <a:cubicBezTo>
                    <a:pt x="314849" y="257540"/>
                    <a:pt x="185425" y="387280"/>
                    <a:pt x="185425" y="544466"/>
                  </a:cubicBezTo>
                  <a:cubicBezTo>
                    <a:pt x="185425" y="704146"/>
                    <a:pt x="314849" y="831392"/>
                    <a:pt x="471653" y="831392"/>
                  </a:cubicBezTo>
                  <a:cubicBezTo>
                    <a:pt x="488297" y="831392"/>
                    <a:pt x="504592" y="829988"/>
                    <a:pt x="520430" y="827294"/>
                  </a:cubicBezTo>
                  <a:lnTo>
                    <a:pt x="549149" y="819903"/>
                  </a:lnTo>
                  <a:lnTo>
                    <a:pt x="566465" y="815447"/>
                  </a:lnTo>
                  <a:cubicBezTo>
                    <a:pt x="655367" y="784454"/>
                    <a:pt x="723968" y="711008"/>
                    <a:pt x="749168" y="619316"/>
                  </a:cubicBezTo>
                  <a:lnTo>
                    <a:pt x="651141" y="597911"/>
                  </a:lnTo>
                  <a:lnTo>
                    <a:pt x="623477" y="591871"/>
                  </a:lnTo>
                  <a:cubicBezTo>
                    <a:pt x="602321" y="655494"/>
                    <a:pt x="542587" y="702899"/>
                    <a:pt x="471653" y="702899"/>
                  </a:cubicBezTo>
                  <a:cubicBezTo>
                    <a:pt x="385784" y="702899"/>
                    <a:pt x="314849" y="631791"/>
                    <a:pt x="314849" y="544466"/>
                  </a:cubicBezTo>
                  <a:cubicBezTo>
                    <a:pt x="314849" y="457140"/>
                    <a:pt x="385784" y="387280"/>
                    <a:pt x="471653" y="387280"/>
                  </a:cubicBezTo>
                  <a:cubicBezTo>
                    <a:pt x="496542" y="387280"/>
                    <a:pt x="522676" y="392270"/>
                    <a:pt x="545076" y="404745"/>
                  </a:cubicBezTo>
                  <a:cubicBezTo>
                    <a:pt x="555032" y="409735"/>
                    <a:pt x="563743" y="415973"/>
                    <a:pt x="572454" y="423458"/>
                  </a:cubicBezTo>
                  <a:lnTo>
                    <a:pt x="663300" y="332390"/>
                  </a:lnTo>
                  <a:cubicBezTo>
                    <a:pt x="612277" y="286232"/>
                    <a:pt x="546320" y="257540"/>
                    <a:pt x="471653" y="257540"/>
                  </a:cubicBezTo>
                  <a:close/>
                  <a:moveTo>
                    <a:pt x="795214" y="241322"/>
                  </a:moveTo>
                  <a:lnTo>
                    <a:pt x="705612" y="332390"/>
                  </a:lnTo>
                  <a:cubicBezTo>
                    <a:pt x="718679" y="346425"/>
                    <a:pt x="730424" y="361628"/>
                    <a:pt x="740691" y="377807"/>
                  </a:cubicBezTo>
                  <a:lnTo>
                    <a:pt x="746787" y="389731"/>
                  </a:lnTo>
                  <a:lnTo>
                    <a:pt x="766902" y="429072"/>
                  </a:lnTo>
                  <a:cubicBezTo>
                    <a:pt x="781213" y="464937"/>
                    <a:pt x="788991" y="503922"/>
                    <a:pt x="788991" y="544466"/>
                  </a:cubicBezTo>
                  <a:cubicBezTo>
                    <a:pt x="788991" y="561931"/>
                    <a:pt x="787747" y="579396"/>
                    <a:pt x="784013" y="596861"/>
                  </a:cubicBezTo>
                  <a:lnTo>
                    <a:pt x="828814" y="605593"/>
                  </a:lnTo>
                  <a:cubicBezTo>
                    <a:pt x="840014" y="583138"/>
                    <a:pt x="864904" y="570663"/>
                    <a:pt x="888548" y="575653"/>
                  </a:cubicBezTo>
                  <a:lnTo>
                    <a:pt x="913438" y="581891"/>
                  </a:lnTo>
                  <a:cubicBezTo>
                    <a:pt x="914682" y="569416"/>
                    <a:pt x="914682" y="556941"/>
                    <a:pt x="914682" y="544466"/>
                  </a:cubicBezTo>
                  <a:cubicBezTo>
                    <a:pt x="914682" y="457452"/>
                    <a:pt x="889482" y="375351"/>
                    <a:pt x="845381" y="306056"/>
                  </a:cubicBezTo>
                  <a:lnTo>
                    <a:pt x="807618" y="257329"/>
                  </a:lnTo>
                  <a:close/>
                  <a:moveTo>
                    <a:pt x="475918" y="113411"/>
                  </a:moveTo>
                  <a:cubicBezTo>
                    <a:pt x="485147" y="113411"/>
                    <a:pt x="493057" y="120783"/>
                    <a:pt x="493057" y="128156"/>
                  </a:cubicBezTo>
                  <a:lnTo>
                    <a:pt x="493057" y="190821"/>
                  </a:lnTo>
                  <a:cubicBezTo>
                    <a:pt x="493057" y="199422"/>
                    <a:pt x="485147" y="205565"/>
                    <a:pt x="475918" y="205565"/>
                  </a:cubicBezTo>
                  <a:cubicBezTo>
                    <a:pt x="468008" y="205565"/>
                    <a:pt x="461416" y="199422"/>
                    <a:pt x="461416" y="190821"/>
                  </a:cubicBezTo>
                  <a:lnTo>
                    <a:pt x="461416" y="128156"/>
                  </a:lnTo>
                  <a:cubicBezTo>
                    <a:pt x="461416" y="120783"/>
                    <a:pt x="468008" y="113411"/>
                    <a:pt x="475918" y="113411"/>
                  </a:cubicBezTo>
                  <a:close/>
                  <a:moveTo>
                    <a:pt x="471653" y="100354"/>
                  </a:moveTo>
                  <a:cubicBezTo>
                    <a:pt x="227737" y="100354"/>
                    <a:pt x="28622" y="299955"/>
                    <a:pt x="28622" y="544466"/>
                  </a:cubicBezTo>
                  <a:cubicBezTo>
                    <a:pt x="28622" y="790224"/>
                    <a:pt x="227737" y="988578"/>
                    <a:pt x="471653" y="988578"/>
                  </a:cubicBezTo>
                  <a:cubicBezTo>
                    <a:pt x="662056" y="988578"/>
                    <a:pt x="828814" y="870064"/>
                    <a:pt x="889793" y="691671"/>
                  </a:cubicBezTo>
                  <a:lnTo>
                    <a:pt x="867393" y="687929"/>
                  </a:lnTo>
                  <a:cubicBezTo>
                    <a:pt x="841259" y="682939"/>
                    <a:pt x="823836" y="661731"/>
                    <a:pt x="822592" y="636781"/>
                  </a:cubicBezTo>
                  <a:lnTo>
                    <a:pt x="822592" y="635534"/>
                  </a:lnTo>
                  <a:lnTo>
                    <a:pt x="777791" y="625554"/>
                  </a:lnTo>
                  <a:cubicBezTo>
                    <a:pt x="750724" y="727537"/>
                    <a:pt x="674656" y="809872"/>
                    <a:pt x="576363" y="844666"/>
                  </a:cubicBezTo>
                  <a:lnTo>
                    <a:pt x="532501" y="856138"/>
                  </a:lnTo>
                  <a:lnTo>
                    <a:pt x="525488" y="857972"/>
                  </a:lnTo>
                  <a:cubicBezTo>
                    <a:pt x="507995" y="861001"/>
                    <a:pt x="490009" y="862579"/>
                    <a:pt x="471653" y="862579"/>
                  </a:cubicBezTo>
                  <a:cubicBezTo>
                    <a:pt x="297427" y="862579"/>
                    <a:pt x="155558" y="719116"/>
                    <a:pt x="155558" y="544466"/>
                  </a:cubicBezTo>
                  <a:cubicBezTo>
                    <a:pt x="155558" y="369815"/>
                    <a:pt x="297427" y="227600"/>
                    <a:pt x="471653" y="227600"/>
                  </a:cubicBezTo>
                  <a:cubicBezTo>
                    <a:pt x="553787" y="227600"/>
                    <a:pt x="628455" y="260035"/>
                    <a:pt x="685701" y="309935"/>
                  </a:cubicBezTo>
                  <a:lnTo>
                    <a:pt x="775302" y="220115"/>
                  </a:lnTo>
                  <a:cubicBezTo>
                    <a:pt x="695656" y="146512"/>
                    <a:pt x="589877" y="100354"/>
                    <a:pt x="471653" y="100354"/>
                  </a:cubicBezTo>
                  <a:close/>
                  <a:moveTo>
                    <a:pt x="938327" y="42969"/>
                  </a:moveTo>
                  <a:lnTo>
                    <a:pt x="878593" y="102849"/>
                  </a:lnTo>
                  <a:cubicBezTo>
                    <a:pt x="874237" y="107216"/>
                    <a:pt x="871748" y="112517"/>
                    <a:pt x="871126" y="118131"/>
                  </a:cubicBezTo>
                  <a:lnTo>
                    <a:pt x="871269" y="118789"/>
                  </a:lnTo>
                  <a:lnTo>
                    <a:pt x="874859" y="135284"/>
                  </a:lnTo>
                  <a:lnTo>
                    <a:pt x="874859" y="137779"/>
                  </a:lnTo>
                  <a:cubicBezTo>
                    <a:pt x="876104" y="137779"/>
                    <a:pt x="876104" y="137779"/>
                    <a:pt x="876104" y="137779"/>
                  </a:cubicBezTo>
                  <a:lnTo>
                    <a:pt x="881082" y="142769"/>
                  </a:lnTo>
                  <a:cubicBezTo>
                    <a:pt x="881082" y="144017"/>
                    <a:pt x="881082" y="144017"/>
                    <a:pt x="882326" y="144017"/>
                  </a:cubicBezTo>
                  <a:lnTo>
                    <a:pt x="884815" y="145264"/>
                  </a:lnTo>
                  <a:cubicBezTo>
                    <a:pt x="894771" y="151502"/>
                    <a:pt x="908460" y="149007"/>
                    <a:pt x="917171" y="140274"/>
                  </a:cubicBezTo>
                  <a:lnTo>
                    <a:pt x="975661" y="80394"/>
                  </a:lnTo>
                  <a:lnTo>
                    <a:pt x="963216" y="80394"/>
                  </a:lnTo>
                  <a:cubicBezTo>
                    <a:pt x="949527" y="80394"/>
                    <a:pt x="938327" y="69167"/>
                    <a:pt x="938327" y="55444"/>
                  </a:cubicBezTo>
                  <a:close/>
                  <a:moveTo>
                    <a:pt x="943616" y="398"/>
                  </a:moveTo>
                  <a:cubicBezTo>
                    <a:pt x="947350" y="-382"/>
                    <a:pt x="951394" y="-70"/>
                    <a:pt x="955750" y="1801"/>
                  </a:cubicBezTo>
                  <a:cubicBezTo>
                    <a:pt x="963216" y="4296"/>
                    <a:pt x="968194" y="11781"/>
                    <a:pt x="968194" y="20514"/>
                  </a:cubicBezTo>
                  <a:lnTo>
                    <a:pt x="968194" y="51702"/>
                  </a:lnTo>
                  <a:lnTo>
                    <a:pt x="998061" y="51702"/>
                  </a:lnTo>
                  <a:cubicBezTo>
                    <a:pt x="1006773" y="51702"/>
                    <a:pt x="1014239" y="56692"/>
                    <a:pt x="1017973" y="64177"/>
                  </a:cubicBezTo>
                  <a:cubicBezTo>
                    <a:pt x="1020462" y="71662"/>
                    <a:pt x="1017973" y="80394"/>
                    <a:pt x="1012995" y="86632"/>
                  </a:cubicBezTo>
                  <a:lnTo>
                    <a:pt x="938327" y="161482"/>
                  </a:lnTo>
                  <a:cubicBezTo>
                    <a:pt x="925882" y="172710"/>
                    <a:pt x="912193" y="178947"/>
                    <a:pt x="897260" y="178947"/>
                  </a:cubicBezTo>
                  <a:cubicBezTo>
                    <a:pt x="888548" y="178947"/>
                    <a:pt x="878593" y="176452"/>
                    <a:pt x="869881" y="171462"/>
                  </a:cubicBezTo>
                  <a:cubicBezTo>
                    <a:pt x="868637" y="171462"/>
                    <a:pt x="868637" y="170215"/>
                    <a:pt x="867393" y="168967"/>
                  </a:cubicBezTo>
                  <a:lnTo>
                    <a:pt x="831843" y="204604"/>
                  </a:lnTo>
                  <a:lnTo>
                    <a:pt x="816369" y="220115"/>
                  </a:lnTo>
                  <a:lnTo>
                    <a:pt x="821602" y="226892"/>
                  </a:lnTo>
                  <a:lnTo>
                    <a:pt x="869998" y="289566"/>
                  </a:lnTo>
                  <a:cubicBezTo>
                    <a:pt x="917249" y="363656"/>
                    <a:pt x="944549" y="450903"/>
                    <a:pt x="944549" y="544466"/>
                  </a:cubicBezTo>
                  <a:cubicBezTo>
                    <a:pt x="944549" y="559436"/>
                    <a:pt x="944549" y="573158"/>
                    <a:pt x="943305" y="586881"/>
                  </a:cubicBezTo>
                  <a:lnTo>
                    <a:pt x="994328" y="596861"/>
                  </a:lnTo>
                  <a:cubicBezTo>
                    <a:pt x="1001795" y="599356"/>
                    <a:pt x="1009262" y="604346"/>
                    <a:pt x="1010506" y="613079"/>
                  </a:cubicBezTo>
                  <a:cubicBezTo>
                    <a:pt x="1011750" y="621811"/>
                    <a:pt x="1008017" y="630544"/>
                    <a:pt x="1000550" y="634286"/>
                  </a:cubicBezTo>
                  <a:lnTo>
                    <a:pt x="975661" y="651751"/>
                  </a:lnTo>
                  <a:lnTo>
                    <a:pt x="993084" y="676701"/>
                  </a:lnTo>
                  <a:cubicBezTo>
                    <a:pt x="996817" y="684186"/>
                    <a:pt x="996817" y="692919"/>
                    <a:pt x="993084" y="699156"/>
                  </a:cubicBezTo>
                  <a:cubicBezTo>
                    <a:pt x="989350" y="705394"/>
                    <a:pt x="983128" y="709136"/>
                    <a:pt x="975661" y="709136"/>
                  </a:cubicBezTo>
                  <a:cubicBezTo>
                    <a:pt x="974417" y="709136"/>
                    <a:pt x="973172" y="709136"/>
                    <a:pt x="971928" y="707889"/>
                  </a:cubicBezTo>
                  <a:lnTo>
                    <a:pt x="919660" y="697909"/>
                  </a:lnTo>
                  <a:cubicBezTo>
                    <a:pt x="853703" y="890025"/>
                    <a:pt x="675745" y="1018518"/>
                    <a:pt x="471653" y="1018518"/>
                  </a:cubicBezTo>
                  <a:cubicBezTo>
                    <a:pt x="211559" y="1018518"/>
                    <a:pt x="0" y="806442"/>
                    <a:pt x="0" y="544466"/>
                  </a:cubicBezTo>
                  <a:cubicBezTo>
                    <a:pt x="0" y="283737"/>
                    <a:pt x="211559" y="70414"/>
                    <a:pt x="471653" y="70414"/>
                  </a:cubicBezTo>
                  <a:cubicBezTo>
                    <a:pt x="597344" y="70414"/>
                    <a:pt x="710590" y="119067"/>
                    <a:pt x="795214" y="200155"/>
                  </a:cubicBezTo>
                  <a:lnTo>
                    <a:pt x="847481" y="146512"/>
                  </a:lnTo>
                  <a:cubicBezTo>
                    <a:pt x="836281" y="125304"/>
                    <a:pt x="840014" y="99107"/>
                    <a:pt x="858681" y="81642"/>
                  </a:cubicBezTo>
                  <a:lnTo>
                    <a:pt x="933349" y="5544"/>
                  </a:lnTo>
                  <a:cubicBezTo>
                    <a:pt x="936460" y="3049"/>
                    <a:pt x="939883" y="1178"/>
                    <a:pt x="943616" y="398"/>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41" name="Freeform 40">
              <a:extLst>
                <a:ext uri="{FF2B5EF4-FFF2-40B4-BE49-F238E27FC236}">
                  <a16:creationId xmlns:a16="http://schemas.microsoft.com/office/drawing/2014/main" id="{6B014775-5382-DD4A-3A0A-E3094E455C5D}"/>
                </a:ext>
              </a:extLst>
            </p:cNvPr>
            <p:cNvSpPr>
              <a:spLocks noChangeArrowheads="1"/>
            </p:cNvSpPr>
            <p:nvPr/>
          </p:nvSpPr>
          <p:spPr bwMode="auto">
            <a:xfrm>
              <a:off x="7074799" y="1205661"/>
              <a:ext cx="883143" cy="888625"/>
            </a:xfrm>
            <a:custGeom>
              <a:avLst/>
              <a:gdLst>
                <a:gd name="connsiteX0" fmla="*/ 443026 w 883143"/>
                <a:gd name="connsiteY0" fmla="*/ 780043 h 888625"/>
                <a:gd name="connsiteX1" fmla="*/ 429337 w 883143"/>
                <a:gd name="connsiteY1" fmla="*/ 795020 h 888625"/>
                <a:gd name="connsiteX2" fmla="*/ 429337 w 883143"/>
                <a:gd name="connsiteY2" fmla="*/ 858671 h 888625"/>
                <a:gd name="connsiteX3" fmla="*/ 443026 w 883143"/>
                <a:gd name="connsiteY3" fmla="*/ 872400 h 888625"/>
                <a:gd name="connsiteX4" fmla="*/ 459203 w 883143"/>
                <a:gd name="connsiteY4" fmla="*/ 858671 h 888625"/>
                <a:gd name="connsiteX5" fmla="*/ 459203 w 883143"/>
                <a:gd name="connsiteY5" fmla="*/ 795020 h 888625"/>
                <a:gd name="connsiteX6" fmla="*/ 443026 w 883143"/>
                <a:gd name="connsiteY6" fmla="*/ 780043 h 888625"/>
                <a:gd name="connsiteX7" fmla="*/ 541852 w 883143"/>
                <a:gd name="connsiteY7" fmla="*/ 368030 h 888625"/>
                <a:gd name="connsiteX8" fmla="*/ 569995 w 883143"/>
                <a:gd name="connsiteY8" fmla="*/ 447532 h 888625"/>
                <a:gd name="connsiteX9" fmla="*/ 568715 w 883143"/>
                <a:gd name="connsiteY9" fmla="*/ 460151 h 888625"/>
                <a:gd name="connsiteX10" fmla="*/ 480449 w 883143"/>
                <a:gd name="connsiteY10" fmla="*/ 441222 h 888625"/>
                <a:gd name="connsiteX11" fmla="*/ 477891 w 883143"/>
                <a:gd name="connsiteY11" fmla="*/ 431127 h 888625"/>
                <a:gd name="connsiteX12" fmla="*/ 441326 w 883143"/>
                <a:gd name="connsiteY12" fmla="*/ 318594 h 888625"/>
                <a:gd name="connsiteX13" fmla="*/ 501668 w 883143"/>
                <a:gd name="connsiteY13" fmla="*/ 332380 h 888625"/>
                <a:gd name="connsiteX14" fmla="*/ 521782 w 883143"/>
                <a:gd name="connsiteY14" fmla="*/ 346166 h 888625"/>
                <a:gd name="connsiteX15" fmla="*/ 458926 w 883143"/>
                <a:gd name="connsiteY15" fmla="*/ 408829 h 888625"/>
                <a:gd name="connsiteX16" fmla="*/ 441326 w 883143"/>
                <a:gd name="connsiteY16" fmla="*/ 405069 h 888625"/>
                <a:gd name="connsiteX17" fmla="*/ 399842 w 883143"/>
                <a:gd name="connsiteY17" fmla="*/ 446426 h 888625"/>
                <a:gd name="connsiteX18" fmla="*/ 441326 w 883143"/>
                <a:gd name="connsiteY18" fmla="*/ 487784 h 888625"/>
                <a:gd name="connsiteX19" fmla="*/ 476526 w 883143"/>
                <a:gd name="connsiteY19" fmla="*/ 470238 h 888625"/>
                <a:gd name="connsiteX20" fmla="*/ 564524 w 883143"/>
                <a:gd name="connsiteY20" fmla="*/ 487784 h 888625"/>
                <a:gd name="connsiteX21" fmla="*/ 441326 w 883143"/>
                <a:gd name="connsiteY21" fmla="*/ 575512 h 888625"/>
                <a:gd name="connsiteX22" fmla="*/ 313101 w 883143"/>
                <a:gd name="connsiteY22" fmla="*/ 446426 h 888625"/>
                <a:gd name="connsiteX23" fmla="*/ 441326 w 883143"/>
                <a:gd name="connsiteY23" fmla="*/ 318594 h 888625"/>
                <a:gd name="connsiteX24" fmla="*/ 764572 w 883143"/>
                <a:gd name="connsiteY24" fmla="*/ 142818 h 888625"/>
                <a:gd name="connsiteX25" fmla="*/ 883143 w 883143"/>
                <a:gd name="connsiteY25" fmla="*/ 443492 h 888625"/>
                <a:gd name="connsiteX26" fmla="*/ 881908 w 883143"/>
                <a:gd name="connsiteY26" fmla="*/ 480612 h 888625"/>
                <a:gd name="connsiteX27" fmla="*/ 857206 w 883143"/>
                <a:gd name="connsiteY27" fmla="*/ 474426 h 888625"/>
                <a:gd name="connsiteX28" fmla="*/ 797920 w 883143"/>
                <a:gd name="connsiteY28" fmla="*/ 504122 h 888625"/>
                <a:gd name="connsiteX29" fmla="*/ 753456 w 883143"/>
                <a:gd name="connsiteY29" fmla="*/ 495460 h 888625"/>
                <a:gd name="connsiteX30" fmla="*/ 758396 w 883143"/>
                <a:gd name="connsiteY30" fmla="*/ 443492 h 888625"/>
                <a:gd name="connsiteX31" fmla="*/ 675643 w 883143"/>
                <a:gd name="connsiteY31" fmla="*/ 233144 h 888625"/>
                <a:gd name="connsiteX32" fmla="*/ 443026 w 883143"/>
                <a:gd name="connsiteY32" fmla="*/ 16225 h 888625"/>
                <a:gd name="connsiteX33" fmla="*/ 429337 w 883143"/>
                <a:gd name="connsiteY33" fmla="*/ 31202 h 888625"/>
                <a:gd name="connsiteX34" fmla="*/ 429337 w 883143"/>
                <a:gd name="connsiteY34" fmla="*/ 94853 h 888625"/>
                <a:gd name="connsiteX35" fmla="*/ 443026 w 883143"/>
                <a:gd name="connsiteY35" fmla="*/ 109830 h 888625"/>
                <a:gd name="connsiteX36" fmla="*/ 459203 w 883143"/>
                <a:gd name="connsiteY36" fmla="*/ 94853 h 888625"/>
                <a:gd name="connsiteX37" fmla="*/ 459203 w 883143"/>
                <a:gd name="connsiteY37" fmla="*/ 31202 h 888625"/>
                <a:gd name="connsiteX38" fmla="*/ 443026 w 883143"/>
                <a:gd name="connsiteY38" fmla="*/ 16225 h 888625"/>
                <a:gd name="connsiteX39" fmla="*/ 443026 w 883143"/>
                <a:gd name="connsiteY39" fmla="*/ 0 h 888625"/>
                <a:gd name="connsiteX40" fmla="*/ 746673 w 883143"/>
                <a:gd name="connsiteY40" fmla="*/ 119815 h 888625"/>
                <a:gd name="connsiteX41" fmla="*/ 657072 w 883143"/>
                <a:gd name="connsiteY41" fmla="*/ 209676 h 888625"/>
                <a:gd name="connsiteX42" fmla="*/ 443026 w 883143"/>
                <a:gd name="connsiteY42" fmla="*/ 127303 h 888625"/>
                <a:gd name="connsiteX43" fmla="*/ 126934 w 883143"/>
                <a:gd name="connsiteY43" fmla="*/ 444313 h 888625"/>
                <a:gd name="connsiteX44" fmla="*/ 443026 w 883143"/>
                <a:gd name="connsiteY44" fmla="*/ 762570 h 888625"/>
                <a:gd name="connsiteX45" fmla="*/ 749162 w 883143"/>
                <a:gd name="connsiteY45" fmla="*/ 525437 h 888625"/>
                <a:gd name="connsiteX46" fmla="*/ 793962 w 883143"/>
                <a:gd name="connsiteY46" fmla="*/ 535422 h 888625"/>
                <a:gd name="connsiteX47" fmla="*/ 793962 w 883143"/>
                <a:gd name="connsiteY47" fmla="*/ 536670 h 888625"/>
                <a:gd name="connsiteX48" fmla="*/ 838763 w 883143"/>
                <a:gd name="connsiteY48" fmla="*/ 587840 h 888625"/>
                <a:gd name="connsiteX49" fmla="*/ 861163 w 883143"/>
                <a:gd name="connsiteY49" fmla="*/ 591585 h 888625"/>
                <a:gd name="connsiteX50" fmla="*/ 443026 w 883143"/>
                <a:gd name="connsiteY50" fmla="*/ 888625 h 888625"/>
                <a:gd name="connsiteX51" fmla="*/ 0 w 883143"/>
                <a:gd name="connsiteY51" fmla="*/ 444313 h 888625"/>
                <a:gd name="connsiteX52" fmla="*/ 443026 w 883143"/>
                <a:gd name="connsiteY52" fmla="*/ 0 h 88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883143" h="888625">
                  <a:moveTo>
                    <a:pt x="443026" y="780043"/>
                  </a:moveTo>
                  <a:cubicBezTo>
                    <a:pt x="435559" y="780043"/>
                    <a:pt x="429337" y="786283"/>
                    <a:pt x="429337" y="795020"/>
                  </a:cubicBezTo>
                  <a:lnTo>
                    <a:pt x="429337" y="858671"/>
                  </a:lnTo>
                  <a:cubicBezTo>
                    <a:pt x="429337" y="866160"/>
                    <a:pt x="435559" y="872400"/>
                    <a:pt x="443026" y="872400"/>
                  </a:cubicBezTo>
                  <a:cubicBezTo>
                    <a:pt x="451737" y="872400"/>
                    <a:pt x="459203" y="866160"/>
                    <a:pt x="459203" y="858671"/>
                  </a:cubicBezTo>
                  <a:lnTo>
                    <a:pt x="459203" y="795020"/>
                  </a:lnTo>
                  <a:cubicBezTo>
                    <a:pt x="459203" y="786283"/>
                    <a:pt x="451737" y="780043"/>
                    <a:pt x="443026" y="780043"/>
                  </a:cubicBezTo>
                  <a:close/>
                  <a:moveTo>
                    <a:pt x="541852" y="368030"/>
                  </a:moveTo>
                  <a:cubicBezTo>
                    <a:pt x="559761" y="389483"/>
                    <a:pt x="569995" y="418507"/>
                    <a:pt x="569995" y="447532"/>
                  </a:cubicBezTo>
                  <a:cubicBezTo>
                    <a:pt x="569995" y="452580"/>
                    <a:pt x="569995" y="456365"/>
                    <a:pt x="568715" y="460151"/>
                  </a:cubicBezTo>
                  <a:lnTo>
                    <a:pt x="480449" y="441222"/>
                  </a:lnTo>
                  <a:cubicBezTo>
                    <a:pt x="480449" y="437436"/>
                    <a:pt x="479170" y="434912"/>
                    <a:pt x="477891" y="431127"/>
                  </a:cubicBezTo>
                  <a:close/>
                  <a:moveTo>
                    <a:pt x="441326" y="318594"/>
                  </a:moveTo>
                  <a:cubicBezTo>
                    <a:pt x="462697" y="318594"/>
                    <a:pt x="482811" y="322354"/>
                    <a:pt x="501668" y="332380"/>
                  </a:cubicBezTo>
                  <a:cubicBezTo>
                    <a:pt x="509211" y="336140"/>
                    <a:pt x="515496" y="341153"/>
                    <a:pt x="521782" y="346166"/>
                  </a:cubicBezTo>
                  <a:lnTo>
                    <a:pt x="458926" y="408829"/>
                  </a:lnTo>
                  <a:cubicBezTo>
                    <a:pt x="452640" y="406322"/>
                    <a:pt x="447612" y="405069"/>
                    <a:pt x="441326" y="405069"/>
                  </a:cubicBezTo>
                  <a:cubicBezTo>
                    <a:pt x="418698" y="405069"/>
                    <a:pt x="399842" y="423868"/>
                    <a:pt x="399842" y="446426"/>
                  </a:cubicBezTo>
                  <a:cubicBezTo>
                    <a:pt x="399842" y="470238"/>
                    <a:pt x="418698" y="487784"/>
                    <a:pt x="441326" y="487784"/>
                  </a:cubicBezTo>
                  <a:cubicBezTo>
                    <a:pt x="456412" y="487784"/>
                    <a:pt x="468983" y="480264"/>
                    <a:pt x="476526" y="470238"/>
                  </a:cubicBezTo>
                  <a:lnTo>
                    <a:pt x="564524" y="487784"/>
                  </a:lnTo>
                  <a:cubicBezTo>
                    <a:pt x="546924" y="539167"/>
                    <a:pt x="499154" y="575512"/>
                    <a:pt x="441326" y="575512"/>
                  </a:cubicBezTo>
                  <a:cubicBezTo>
                    <a:pt x="370928" y="575512"/>
                    <a:pt x="313101" y="517862"/>
                    <a:pt x="313101" y="446426"/>
                  </a:cubicBezTo>
                  <a:cubicBezTo>
                    <a:pt x="313101" y="376244"/>
                    <a:pt x="370928" y="318594"/>
                    <a:pt x="441326" y="318594"/>
                  </a:cubicBezTo>
                  <a:close/>
                  <a:moveTo>
                    <a:pt x="764572" y="142818"/>
                  </a:moveTo>
                  <a:cubicBezTo>
                    <a:pt x="838679" y="222008"/>
                    <a:pt x="883143" y="328419"/>
                    <a:pt x="883143" y="443492"/>
                  </a:cubicBezTo>
                  <a:cubicBezTo>
                    <a:pt x="883143" y="455865"/>
                    <a:pt x="883143" y="468239"/>
                    <a:pt x="881908" y="480612"/>
                  </a:cubicBezTo>
                  <a:lnTo>
                    <a:pt x="857206" y="474426"/>
                  </a:lnTo>
                  <a:cubicBezTo>
                    <a:pt x="833738" y="469476"/>
                    <a:pt x="809036" y="481850"/>
                    <a:pt x="797920" y="504122"/>
                  </a:cubicBezTo>
                  <a:lnTo>
                    <a:pt x="753456" y="495460"/>
                  </a:lnTo>
                  <a:cubicBezTo>
                    <a:pt x="757161" y="478138"/>
                    <a:pt x="758396" y="460815"/>
                    <a:pt x="758396" y="443492"/>
                  </a:cubicBezTo>
                  <a:cubicBezTo>
                    <a:pt x="758396" y="363065"/>
                    <a:pt x="727518" y="288824"/>
                    <a:pt x="675643" y="233144"/>
                  </a:cubicBezTo>
                  <a:close/>
                  <a:moveTo>
                    <a:pt x="443026" y="16225"/>
                  </a:moveTo>
                  <a:cubicBezTo>
                    <a:pt x="435559" y="16225"/>
                    <a:pt x="429337" y="23713"/>
                    <a:pt x="429337" y="31202"/>
                  </a:cubicBezTo>
                  <a:lnTo>
                    <a:pt x="429337" y="94853"/>
                  </a:lnTo>
                  <a:cubicBezTo>
                    <a:pt x="429337" y="103590"/>
                    <a:pt x="435559" y="109830"/>
                    <a:pt x="443026" y="109830"/>
                  </a:cubicBezTo>
                  <a:cubicBezTo>
                    <a:pt x="451737" y="109830"/>
                    <a:pt x="459203" y="103590"/>
                    <a:pt x="459203" y="94853"/>
                  </a:cubicBezTo>
                  <a:lnTo>
                    <a:pt x="459203" y="31202"/>
                  </a:lnTo>
                  <a:cubicBezTo>
                    <a:pt x="459203" y="23713"/>
                    <a:pt x="451737" y="16225"/>
                    <a:pt x="443026" y="16225"/>
                  </a:cubicBezTo>
                  <a:close/>
                  <a:moveTo>
                    <a:pt x="443026" y="0"/>
                  </a:moveTo>
                  <a:cubicBezTo>
                    <a:pt x="561249" y="0"/>
                    <a:pt x="667027" y="46178"/>
                    <a:pt x="746673" y="119815"/>
                  </a:cubicBezTo>
                  <a:lnTo>
                    <a:pt x="657072" y="209676"/>
                  </a:lnTo>
                  <a:cubicBezTo>
                    <a:pt x="599827" y="159753"/>
                    <a:pt x="525160" y="127303"/>
                    <a:pt x="443026" y="127303"/>
                  </a:cubicBezTo>
                  <a:cubicBezTo>
                    <a:pt x="268802" y="127303"/>
                    <a:pt x="126934" y="269583"/>
                    <a:pt x="126934" y="444313"/>
                  </a:cubicBezTo>
                  <a:cubicBezTo>
                    <a:pt x="126934" y="619042"/>
                    <a:pt x="268802" y="762570"/>
                    <a:pt x="443026" y="762570"/>
                  </a:cubicBezTo>
                  <a:cubicBezTo>
                    <a:pt x="589871" y="762570"/>
                    <a:pt x="713073" y="661477"/>
                    <a:pt x="749162" y="525437"/>
                  </a:cubicBezTo>
                  <a:lnTo>
                    <a:pt x="793962" y="535422"/>
                  </a:lnTo>
                  <a:lnTo>
                    <a:pt x="793962" y="536670"/>
                  </a:lnTo>
                  <a:cubicBezTo>
                    <a:pt x="795207" y="561631"/>
                    <a:pt x="813873" y="582848"/>
                    <a:pt x="838763" y="587840"/>
                  </a:cubicBezTo>
                  <a:lnTo>
                    <a:pt x="861163" y="591585"/>
                  </a:lnTo>
                  <a:cubicBezTo>
                    <a:pt x="800184" y="770058"/>
                    <a:pt x="633427" y="888625"/>
                    <a:pt x="443026" y="888625"/>
                  </a:cubicBezTo>
                  <a:cubicBezTo>
                    <a:pt x="199112" y="888625"/>
                    <a:pt x="0" y="690182"/>
                    <a:pt x="0" y="444313"/>
                  </a:cubicBezTo>
                  <a:cubicBezTo>
                    <a:pt x="0" y="199691"/>
                    <a:pt x="199112" y="0"/>
                    <a:pt x="443026" y="0"/>
                  </a:cubicBezTo>
                  <a:close/>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42" name="Freeform 41">
              <a:extLst>
                <a:ext uri="{FF2B5EF4-FFF2-40B4-BE49-F238E27FC236}">
                  <a16:creationId xmlns:a16="http://schemas.microsoft.com/office/drawing/2014/main" id="{DE4F076D-B251-7AA0-527C-FDEBA332820E}"/>
                </a:ext>
              </a:extLst>
            </p:cNvPr>
            <p:cNvSpPr>
              <a:spLocks noChangeArrowheads="1"/>
            </p:cNvSpPr>
            <p:nvPr/>
          </p:nvSpPr>
          <p:spPr bwMode="auto">
            <a:xfrm>
              <a:off x="7898754" y="1150728"/>
              <a:ext cx="125074" cy="630446"/>
            </a:xfrm>
            <a:custGeom>
              <a:avLst/>
              <a:gdLst>
                <a:gd name="connsiteX0" fmla="*/ 27288 w 125074"/>
                <a:gd name="connsiteY0" fmla="*/ 560291 h 630446"/>
                <a:gd name="connsiteX1" fmla="*/ 32249 w 125074"/>
                <a:gd name="connsiteY1" fmla="*/ 561544 h 630446"/>
                <a:gd name="connsiteX2" fmla="*/ 114111 w 125074"/>
                <a:gd name="connsiteY2" fmla="*/ 577830 h 630446"/>
                <a:gd name="connsiteX3" fmla="*/ 104188 w 125074"/>
                <a:gd name="connsiteY3" fmla="*/ 584094 h 630446"/>
                <a:gd name="connsiteX4" fmla="*/ 96746 w 125074"/>
                <a:gd name="connsiteY4" fmla="*/ 620424 h 630446"/>
                <a:gd name="connsiteX5" fmla="*/ 104188 w 125074"/>
                <a:gd name="connsiteY5" fmla="*/ 630446 h 630446"/>
                <a:gd name="connsiteX6" fmla="*/ 22326 w 125074"/>
                <a:gd name="connsiteY6" fmla="*/ 614160 h 630446"/>
                <a:gd name="connsiteX7" fmla="*/ 1240 w 125074"/>
                <a:gd name="connsiteY7" fmla="*/ 589105 h 630446"/>
                <a:gd name="connsiteX8" fmla="*/ 0 w 125074"/>
                <a:gd name="connsiteY8" fmla="*/ 586599 h 630446"/>
                <a:gd name="connsiteX9" fmla="*/ 0 w 125074"/>
                <a:gd name="connsiteY9" fmla="*/ 585347 h 630446"/>
                <a:gd name="connsiteX10" fmla="*/ 1240 w 125074"/>
                <a:gd name="connsiteY10" fmla="*/ 579083 h 630446"/>
                <a:gd name="connsiteX11" fmla="*/ 2480 w 125074"/>
                <a:gd name="connsiteY11" fmla="*/ 577830 h 630446"/>
                <a:gd name="connsiteX12" fmla="*/ 2480 w 125074"/>
                <a:gd name="connsiteY12" fmla="*/ 576577 h 630446"/>
                <a:gd name="connsiteX13" fmla="*/ 27288 w 125074"/>
                <a:gd name="connsiteY13" fmla="*/ 560291 h 630446"/>
                <a:gd name="connsiteX14" fmla="*/ 87191 w 125074"/>
                <a:gd name="connsiteY14" fmla="*/ 0 h 630446"/>
                <a:gd name="connsiteX15" fmla="*/ 87191 w 125074"/>
                <a:gd name="connsiteY15" fmla="*/ 12484 h 630446"/>
                <a:gd name="connsiteX16" fmla="*/ 112447 w 125074"/>
                <a:gd name="connsiteY16" fmla="*/ 37453 h 630446"/>
                <a:gd name="connsiteX17" fmla="*/ 125074 w 125074"/>
                <a:gd name="connsiteY17" fmla="*/ 37453 h 630446"/>
                <a:gd name="connsiteX18" fmla="*/ 65724 w 125074"/>
                <a:gd name="connsiteY18" fmla="*/ 97377 h 630446"/>
                <a:gd name="connsiteX19" fmla="*/ 32892 w 125074"/>
                <a:gd name="connsiteY19" fmla="*/ 102371 h 630446"/>
                <a:gd name="connsiteX20" fmla="*/ 30367 w 125074"/>
                <a:gd name="connsiteY20" fmla="*/ 101122 h 630446"/>
                <a:gd name="connsiteX21" fmla="*/ 29104 w 125074"/>
                <a:gd name="connsiteY21" fmla="*/ 99874 h 630446"/>
                <a:gd name="connsiteX22" fmla="*/ 24053 w 125074"/>
                <a:gd name="connsiteY22" fmla="*/ 94880 h 630446"/>
                <a:gd name="connsiteX23" fmla="*/ 22790 w 125074"/>
                <a:gd name="connsiteY23" fmla="*/ 94880 h 630446"/>
                <a:gd name="connsiteX24" fmla="*/ 22790 w 125074"/>
                <a:gd name="connsiteY24" fmla="*/ 92383 h 630446"/>
                <a:gd name="connsiteX25" fmla="*/ 26578 w 125074"/>
                <a:gd name="connsiteY25" fmla="*/ 59924 h 63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5074" h="630446">
                  <a:moveTo>
                    <a:pt x="27288" y="560291"/>
                  </a:moveTo>
                  <a:cubicBezTo>
                    <a:pt x="28528" y="560291"/>
                    <a:pt x="29768" y="560291"/>
                    <a:pt x="32249" y="561544"/>
                  </a:cubicBezTo>
                  <a:lnTo>
                    <a:pt x="114111" y="577830"/>
                  </a:lnTo>
                  <a:lnTo>
                    <a:pt x="104188" y="584094"/>
                  </a:lnTo>
                  <a:cubicBezTo>
                    <a:pt x="93025" y="592863"/>
                    <a:pt x="89304" y="609149"/>
                    <a:pt x="96746" y="620424"/>
                  </a:cubicBezTo>
                  <a:lnTo>
                    <a:pt x="104188" y="630446"/>
                  </a:lnTo>
                  <a:lnTo>
                    <a:pt x="22326" y="614160"/>
                  </a:lnTo>
                  <a:cubicBezTo>
                    <a:pt x="9922" y="611655"/>
                    <a:pt x="1240" y="601633"/>
                    <a:pt x="1240" y="589105"/>
                  </a:cubicBezTo>
                  <a:lnTo>
                    <a:pt x="0" y="586599"/>
                  </a:lnTo>
                  <a:cubicBezTo>
                    <a:pt x="0" y="586599"/>
                    <a:pt x="0" y="586599"/>
                    <a:pt x="0" y="585347"/>
                  </a:cubicBezTo>
                  <a:lnTo>
                    <a:pt x="1240" y="579083"/>
                  </a:lnTo>
                  <a:cubicBezTo>
                    <a:pt x="1240" y="579083"/>
                    <a:pt x="1240" y="579083"/>
                    <a:pt x="2480" y="577830"/>
                  </a:cubicBezTo>
                  <a:lnTo>
                    <a:pt x="2480" y="576577"/>
                  </a:lnTo>
                  <a:cubicBezTo>
                    <a:pt x="7442" y="566555"/>
                    <a:pt x="16124" y="560291"/>
                    <a:pt x="27288" y="560291"/>
                  </a:cubicBezTo>
                  <a:close/>
                  <a:moveTo>
                    <a:pt x="87191" y="0"/>
                  </a:moveTo>
                  <a:lnTo>
                    <a:pt x="87191" y="12484"/>
                  </a:lnTo>
                  <a:cubicBezTo>
                    <a:pt x="87191" y="26217"/>
                    <a:pt x="98556" y="37453"/>
                    <a:pt x="112447" y="37453"/>
                  </a:cubicBezTo>
                  <a:lnTo>
                    <a:pt x="125074" y="37453"/>
                  </a:lnTo>
                  <a:lnTo>
                    <a:pt x="65724" y="97377"/>
                  </a:lnTo>
                  <a:cubicBezTo>
                    <a:pt x="56885" y="106116"/>
                    <a:pt x="42994" y="108613"/>
                    <a:pt x="32892" y="102371"/>
                  </a:cubicBezTo>
                  <a:lnTo>
                    <a:pt x="30367" y="101122"/>
                  </a:lnTo>
                  <a:cubicBezTo>
                    <a:pt x="29104" y="101122"/>
                    <a:pt x="29104" y="101122"/>
                    <a:pt x="29104" y="99874"/>
                  </a:cubicBezTo>
                  <a:lnTo>
                    <a:pt x="24053" y="94880"/>
                  </a:lnTo>
                  <a:cubicBezTo>
                    <a:pt x="24053" y="94880"/>
                    <a:pt x="24053" y="94880"/>
                    <a:pt x="22790" y="94880"/>
                  </a:cubicBezTo>
                  <a:lnTo>
                    <a:pt x="22790" y="92383"/>
                  </a:lnTo>
                  <a:cubicBezTo>
                    <a:pt x="16476" y="81147"/>
                    <a:pt x="17739" y="68663"/>
                    <a:pt x="26578" y="59924"/>
                  </a:cubicBezTo>
                  <a:close/>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grpSp>
      <p:grpSp>
        <p:nvGrpSpPr>
          <p:cNvPr id="43" name="Group 42">
            <a:extLst>
              <a:ext uri="{FF2B5EF4-FFF2-40B4-BE49-F238E27FC236}">
                <a16:creationId xmlns:a16="http://schemas.microsoft.com/office/drawing/2014/main" id="{869EF463-BD17-FB5E-7FFE-C808DC06C206}"/>
              </a:ext>
            </a:extLst>
          </p:cNvPr>
          <p:cNvGrpSpPr/>
          <p:nvPr/>
        </p:nvGrpSpPr>
        <p:grpSpPr>
          <a:xfrm>
            <a:off x="3478563" y="2654483"/>
            <a:ext cx="562472" cy="565160"/>
            <a:chOff x="6953950" y="5308965"/>
            <a:chExt cx="1124943" cy="1130320"/>
          </a:xfrm>
        </p:grpSpPr>
        <p:sp>
          <p:nvSpPr>
            <p:cNvPr id="44" name="Freeform 43">
              <a:extLst>
                <a:ext uri="{FF2B5EF4-FFF2-40B4-BE49-F238E27FC236}">
                  <a16:creationId xmlns:a16="http://schemas.microsoft.com/office/drawing/2014/main" id="{AA1A14E8-3E83-535A-1257-A9C70804F879}"/>
                </a:ext>
              </a:extLst>
            </p:cNvPr>
            <p:cNvSpPr>
              <a:spLocks noChangeArrowheads="1"/>
            </p:cNvSpPr>
            <p:nvPr/>
          </p:nvSpPr>
          <p:spPr bwMode="auto">
            <a:xfrm>
              <a:off x="6953950" y="5308965"/>
              <a:ext cx="1124943" cy="1130320"/>
            </a:xfrm>
            <a:custGeom>
              <a:avLst/>
              <a:gdLst>
                <a:gd name="connsiteX0" fmla="*/ 705214 w 1124943"/>
                <a:gd name="connsiteY0" fmla="*/ 822767 h 1130320"/>
                <a:gd name="connsiteX1" fmla="*/ 703362 w 1124943"/>
                <a:gd name="connsiteY1" fmla="*/ 824659 h 1130320"/>
                <a:gd name="connsiteX2" fmla="*/ 954385 w 1124943"/>
                <a:gd name="connsiteY2" fmla="*/ 1075425 h 1130320"/>
                <a:gd name="connsiteX3" fmla="*/ 1071198 w 1124943"/>
                <a:gd name="connsiteY3" fmla="*/ 1075425 h 1130320"/>
                <a:gd name="connsiteX4" fmla="*/ 1095431 w 1124943"/>
                <a:gd name="connsiteY4" fmla="*/ 1017413 h 1130320"/>
                <a:gd name="connsiteX5" fmla="*/ 1094573 w 1124943"/>
                <a:gd name="connsiteY5" fmla="*/ 1013009 h 1130320"/>
                <a:gd name="connsiteX6" fmla="*/ 1088739 w 1124943"/>
                <a:gd name="connsiteY6" fmla="*/ 1042761 h 1130320"/>
                <a:gd name="connsiteX7" fmla="*/ 1070583 w 1124943"/>
                <a:gd name="connsiteY7" fmla="*/ 1069447 h 1130320"/>
                <a:gd name="connsiteX8" fmla="*/ 953886 w 1124943"/>
                <a:gd name="connsiteY8" fmla="*/ 1069447 h 1130320"/>
                <a:gd name="connsiteX9" fmla="*/ 736915 w 1124943"/>
                <a:gd name="connsiteY9" fmla="*/ 623797 h 1130320"/>
                <a:gd name="connsiteX10" fmla="*/ 621344 w 1124943"/>
                <a:gd name="connsiteY10" fmla="*/ 741071 h 1130320"/>
                <a:gd name="connsiteX11" fmla="*/ 682236 w 1124943"/>
                <a:gd name="connsiteY11" fmla="*/ 803450 h 1130320"/>
                <a:gd name="connsiteX12" fmla="*/ 729458 w 1124943"/>
                <a:gd name="connsiteY12" fmla="*/ 753546 h 1130320"/>
                <a:gd name="connsiteX13" fmla="*/ 772952 w 1124943"/>
                <a:gd name="connsiteY13" fmla="*/ 712376 h 1130320"/>
                <a:gd name="connsiteX14" fmla="*/ 799049 w 1124943"/>
                <a:gd name="connsiteY14" fmla="*/ 684929 h 1130320"/>
                <a:gd name="connsiteX15" fmla="*/ 772952 w 1124943"/>
                <a:gd name="connsiteY15" fmla="*/ 658729 h 1130320"/>
                <a:gd name="connsiteX16" fmla="*/ 674780 w 1124943"/>
                <a:gd name="connsiteY16" fmla="*/ 561417 h 1130320"/>
                <a:gd name="connsiteX17" fmla="*/ 623830 w 1124943"/>
                <a:gd name="connsiteY17" fmla="*/ 626292 h 1130320"/>
                <a:gd name="connsiteX18" fmla="*/ 557967 w 1124943"/>
                <a:gd name="connsiteY18" fmla="*/ 678691 h 1130320"/>
                <a:gd name="connsiteX19" fmla="*/ 598976 w 1124943"/>
                <a:gd name="connsiteY19" fmla="*/ 719861 h 1130320"/>
                <a:gd name="connsiteX20" fmla="*/ 715789 w 1124943"/>
                <a:gd name="connsiteY20" fmla="*/ 602588 h 1130320"/>
                <a:gd name="connsiteX21" fmla="*/ 363519 w 1124943"/>
                <a:gd name="connsiteY21" fmla="*/ 310494 h 1130320"/>
                <a:gd name="connsiteX22" fmla="*/ 322547 w 1124943"/>
                <a:gd name="connsiteY22" fmla="*/ 326934 h 1130320"/>
                <a:gd name="connsiteX23" fmla="*/ 322547 w 1124943"/>
                <a:gd name="connsiteY23" fmla="*/ 407868 h 1130320"/>
                <a:gd name="connsiteX24" fmla="*/ 363519 w 1124943"/>
                <a:gd name="connsiteY24" fmla="*/ 425572 h 1130320"/>
                <a:gd name="connsiteX25" fmla="*/ 403250 w 1124943"/>
                <a:gd name="connsiteY25" fmla="*/ 407868 h 1130320"/>
                <a:gd name="connsiteX26" fmla="*/ 419391 w 1124943"/>
                <a:gd name="connsiteY26" fmla="*/ 367401 h 1130320"/>
                <a:gd name="connsiteX27" fmla="*/ 403250 w 1124943"/>
                <a:gd name="connsiteY27" fmla="*/ 326934 h 1130320"/>
                <a:gd name="connsiteX28" fmla="*/ 363519 w 1124943"/>
                <a:gd name="connsiteY28" fmla="*/ 310494 h 1130320"/>
                <a:gd name="connsiteX29" fmla="*/ 363519 w 1124943"/>
                <a:gd name="connsiteY29" fmla="*/ 280144 h 1130320"/>
                <a:gd name="connsiteX30" fmla="*/ 424357 w 1124943"/>
                <a:gd name="connsiteY30" fmla="*/ 305436 h 1130320"/>
                <a:gd name="connsiteX31" fmla="*/ 449189 w 1124943"/>
                <a:gd name="connsiteY31" fmla="*/ 367401 h 1130320"/>
                <a:gd name="connsiteX32" fmla="*/ 424357 w 1124943"/>
                <a:gd name="connsiteY32" fmla="*/ 429366 h 1130320"/>
                <a:gd name="connsiteX33" fmla="*/ 363519 w 1124943"/>
                <a:gd name="connsiteY33" fmla="*/ 454658 h 1130320"/>
                <a:gd name="connsiteX34" fmla="*/ 302681 w 1124943"/>
                <a:gd name="connsiteY34" fmla="*/ 429366 h 1130320"/>
                <a:gd name="connsiteX35" fmla="*/ 302681 w 1124943"/>
                <a:gd name="connsiteY35" fmla="*/ 305436 h 1130320"/>
                <a:gd name="connsiteX36" fmla="*/ 363519 w 1124943"/>
                <a:gd name="connsiteY36" fmla="*/ 280144 h 1130320"/>
                <a:gd name="connsiteX37" fmla="*/ 355553 w 1124943"/>
                <a:gd name="connsiteY37" fmla="*/ 205836 h 1130320"/>
                <a:gd name="connsiteX38" fmla="*/ 351807 w 1124943"/>
                <a:gd name="connsiteY38" fmla="*/ 208341 h 1130320"/>
                <a:gd name="connsiteX39" fmla="*/ 345565 w 1124943"/>
                <a:gd name="connsiteY39" fmla="*/ 227128 h 1130320"/>
                <a:gd name="connsiteX40" fmla="*/ 324342 w 1124943"/>
                <a:gd name="connsiteY40" fmla="*/ 248420 h 1130320"/>
                <a:gd name="connsiteX41" fmla="*/ 314355 w 1124943"/>
                <a:gd name="connsiteY41" fmla="*/ 252178 h 1130320"/>
                <a:gd name="connsiteX42" fmla="*/ 285641 w 1124943"/>
                <a:gd name="connsiteY42" fmla="*/ 252178 h 1130320"/>
                <a:gd name="connsiteX43" fmla="*/ 266915 w 1124943"/>
                <a:gd name="connsiteY43" fmla="*/ 243410 h 1130320"/>
                <a:gd name="connsiteX44" fmla="*/ 261921 w 1124943"/>
                <a:gd name="connsiteY44" fmla="*/ 244663 h 1130320"/>
                <a:gd name="connsiteX45" fmla="*/ 245692 w 1124943"/>
                <a:gd name="connsiteY45" fmla="*/ 262198 h 1130320"/>
                <a:gd name="connsiteX46" fmla="*/ 244443 w 1124943"/>
                <a:gd name="connsiteY46" fmla="*/ 267208 h 1130320"/>
                <a:gd name="connsiteX47" fmla="*/ 253182 w 1124943"/>
                <a:gd name="connsiteY47" fmla="*/ 284742 h 1130320"/>
                <a:gd name="connsiteX48" fmla="*/ 253182 w 1124943"/>
                <a:gd name="connsiteY48" fmla="*/ 314802 h 1130320"/>
                <a:gd name="connsiteX49" fmla="*/ 248189 w 1124943"/>
                <a:gd name="connsiteY49" fmla="*/ 323570 h 1130320"/>
                <a:gd name="connsiteX50" fmla="*/ 228214 w 1124943"/>
                <a:gd name="connsiteY50" fmla="*/ 344862 h 1130320"/>
                <a:gd name="connsiteX51" fmla="*/ 209488 w 1124943"/>
                <a:gd name="connsiteY51" fmla="*/ 351124 h 1130320"/>
                <a:gd name="connsiteX52" fmla="*/ 205742 w 1124943"/>
                <a:gd name="connsiteY52" fmla="*/ 354882 h 1130320"/>
                <a:gd name="connsiteX53" fmla="*/ 205742 w 1124943"/>
                <a:gd name="connsiteY53" fmla="*/ 379931 h 1130320"/>
                <a:gd name="connsiteX54" fmla="*/ 209488 w 1124943"/>
                <a:gd name="connsiteY54" fmla="*/ 383689 h 1130320"/>
                <a:gd name="connsiteX55" fmla="*/ 228214 w 1124943"/>
                <a:gd name="connsiteY55" fmla="*/ 391204 h 1130320"/>
                <a:gd name="connsiteX56" fmla="*/ 248189 w 1124943"/>
                <a:gd name="connsiteY56" fmla="*/ 411243 h 1130320"/>
                <a:gd name="connsiteX57" fmla="*/ 253182 w 1124943"/>
                <a:gd name="connsiteY57" fmla="*/ 421263 h 1130320"/>
                <a:gd name="connsiteX58" fmla="*/ 253182 w 1124943"/>
                <a:gd name="connsiteY58" fmla="*/ 450071 h 1130320"/>
                <a:gd name="connsiteX59" fmla="*/ 244443 w 1124943"/>
                <a:gd name="connsiteY59" fmla="*/ 468858 h 1130320"/>
                <a:gd name="connsiteX60" fmla="*/ 245692 w 1124943"/>
                <a:gd name="connsiteY60" fmla="*/ 473868 h 1130320"/>
                <a:gd name="connsiteX61" fmla="*/ 261921 w 1124943"/>
                <a:gd name="connsiteY61" fmla="*/ 491403 h 1130320"/>
                <a:gd name="connsiteX62" fmla="*/ 266915 w 1124943"/>
                <a:gd name="connsiteY62" fmla="*/ 491403 h 1130320"/>
                <a:gd name="connsiteX63" fmla="*/ 285641 w 1124943"/>
                <a:gd name="connsiteY63" fmla="*/ 482635 h 1130320"/>
                <a:gd name="connsiteX64" fmla="*/ 299374 w 1124943"/>
                <a:gd name="connsiteY64" fmla="*/ 480130 h 1130320"/>
                <a:gd name="connsiteX65" fmla="*/ 314355 w 1124943"/>
                <a:gd name="connsiteY65" fmla="*/ 482635 h 1130320"/>
                <a:gd name="connsiteX66" fmla="*/ 324342 w 1124943"/>
                <a:gd name="connsiteY66" fmla="*/ 487645 h 1130320"/>
                <a:gd name="connsiteX67" fmla="*/ 345565 w 1124943"/>
                <a:gd name="connsiteY67" fmla="*/ 507685 h 1130320"/>
                <a:gd name="connsiteX68" fmla="*/ 351807 w 1124943"/>
                <a:gd name="connsiteY68" fmla="*/ 526472 h 1130320"/>
                <a:gd name="connsiteX69" fmla="*/ 355553 w 1124943"/>
                <a:gd name="connsiteY69" fmla="*/ 528977 h 1130320"/>
                <a:gd name="connsiteX70" fmla="*/ 380521 w 1124943"/>
                <a:gd name="connsiteY70" fmla="*/ 528977 h 1130320"/>
                <a:gd name="connsiteX71" fmla="*/ 383018 w 1124943"/>
                <a:gd name="connsiteY71" fmla="*/ 526472 h 1130320"/>
                <a:gd name="connsiteX72" fmla="*/ 390508 w 1124943"/>
                <a:gd name="connsiteY72" fmla="*/ 507685 h 1130320"/>
                <a:gd name="connsiteX73" fmla="*/ 410483 w 1124943"/>
                <a:gd name="connsiteY73" fmla="*/ 487645 h 1130320"/>
                <a:gd name="connsiteX74" fmla="*/ 421719 w 1124943"/>
                <a:gd name="connsiteY74" fmla="*/ 482635 h 1130320"/>
                <a:gd name="connsiteX75" fmla="*/ 450432 w 1124943"/>
                <a:gd name="connsiteY75" fmla="*/ 482635 h 1130320"/>
                <a:gd name="connsiteX76" fmla="*/ 469159 w 1124943"/>
                <a:gd name="connsiteY76" fmla="*/ 491403 h 1130320"/>
                <a:gd name="connsiteX77" fmla="*/ 472904 w 1124943"/>
                <a:gd name="connsiteY77" fmla="*/ 491403 h 1130320"/>
                <a:gd name="connsiteX78" fmla="*/ 490382 w 1124943"/>
                <a:gd name="connsiteY78" fmla="*/ 473868 h 1130320"/>
                <a:gd name="connsiteX79" fmla="*/ 490382 w 1124943"/>
                <a:gd name="connsiteY79" fmla="*/ 468858 h 1130320"/>
                <a:gd name="connsiteX80" fmla="*/ 482891 w 1124943"/>
                <a:gd name="connsiteY80" fmla="*/ 450071 h 1130320"/>
                <a:gd name="connsiteX81" fmla="*/ 482891 w 1124943"/>
                <a:gd name="connsiteY81" fmla="*/ 421263 h 1130320"/>
                <a:gd name="connsiteX82" fmla="*/ 486637 w 1124943"/>
                <a:gd name="connsiteY82" fmla="*/ 411243 h 1130320"/>
                <a:gd name="connsiteX83" fmla="*/ 507860 w 1124943"/>
                <a:gd name="connsiteY83" fmla="*/ 391204 h 1130320"/>
                <a:gd name="connsiteX84" fmla="*/ 526586 w 1124943"/>
                <a:gd name="connsiteY84" fmla="*/ 383689 h 1130320"/>
                <a:gd name="connsiteX85" fmla="*/ 529083 w 1124943"/>
                <a:gd name="connsiteY85" fmla="*/ 379931 h 1130320"/>
                <a:gd name="connsiteX86" fmla="*/ 529083 w 1124943"/>
                <a:gd name="connsiteY86" fmla="*/ 354882 h 1130320"/>
                <a:gd name="connsiteX87" fmla="*/ 526586 w 1124943"/>
                <a:gd name="connsiteY87" fmla="*/ 351124 h 1130320"/>
                <a:gd name="connsiteX88" fmla="*/ 507860 w 1124943"/>
                <a:gd name="connsiteY88" fmla="*/ 344862 h 1130320"/>
                <a:gd name="connsiteX89" fmla="*/ 486637 w 1124943"/>
                <a:gd name="connsiteY89" fmla="*/ 323570 h 1130320"/>
                <a:gd name="connsiteX90" fmla="*/ 482891 w 1124943"/>
                <a:gd name="connsiteY90" fmla="*/ 314802 h 1130320"/>
                <a:gd name="connsiteX91" fmla="*/ 482891 w 1124943"/>
                <a:gd name="connsiteY91" fmla="*/ 284742 h 1130320"/>
                <a:gd name="connsiteX92" fmla="*/ 490382 w 1124943"/>
                <a:gd name="connsiteY92" fmla="*/ 267208 h 1130320"/>
                <a:gd name="connsiteX93" fmla="*/ 490382 w 1124943"/>
                <a:gd name="connsiteY93" fmla="*/ 262198 h 1130320"/>
                <a:gd name="connsiteX94" fmla="*/ 472904 w 1124943"/>
                <a:gd name="connsiteY94" fmla="*/ 244663 h 1130320"/>
                <a:gd name="connsiteX95" fmla="*/ 469159 w 1124943"/>
                <a:gd name="connsiteY95" fmla="*/ 243410 h 1130320"/>
                <a:gd name="connsiteX96" fmla="*/ 450432 w 1124943"/>
                <a:gd name="connsiteY96" fmla="*/ 252178 h 1130320"/>
                <a:gd name="connsiteX97" fmla="*/ 421719 w 1124943"/>
                <a:gd name="connsiteY97" fmla="*/ 252178 h 1130320"/>
                <a:gd name="connsiteX98" fmla="*/ 410483 w 1124943"/>
                <a:gd name="connsiteY98" fmla="*/ 248420 h 1130320"/>
                <a:gd name="connsiteX99" fmla="*/ 390508 w 1124943"/>
                <a:gd name="connsiteY99" fmla="*/ 227128 h 1130320"/>
                <a:gd name="connsiteX100" fmla="*/ 383018 w 1124943"/>
                <a:gd name="connsiteY100" fmla="*/ 208341 h 1130320"/>
                <a:gd name="connsiteX101" fmla="*/ 380521 w 1124943"/>
                <a:gd name="connsiteY101" fmla="*/ 205836 h 1130320"/>
                <a:gd name="connsiteX102" fmla="*/ 355553 w 1124943"/>
                <a:gd name="connsiteY102" fmla="*/ 175776 h 1130320"/>
                <a:gd name="connsiteX103" fmla="*/ 380521 w 1124943"/>
                <a:gd name="connsiteY103" fmla="*/ 175776 h 1130320"/>
                <a:gd name="connsiteX104" fmla="*/ 411731 w 1124943"/>
                <a:gd name="connsiteY104" fmla="*/ 198321 h 1130320"/>
                <a:gd name="connsiteX105" fmla="*/ 417973 w 1124943"/>
                <a:gd name="connsiteY105" fmla="*/ 217108 h 1130320"/>
                <a:gd name="connsiteX106" fmla="*/ 421719 w 1124943"/>
                <a:gd name="connsiteY106" fmla="*/ 219613 h 1130320"/>
                <a:gd name="connsiteX107" fmla="*/ 434203 w 1124943"/>
                <a:gd name="connsiteY107" fmla="*/ 224623 h 1130320"/>
                <a:gd name="connsiteX108" fmla="*/ 437948 w 1124943"/>
                <a:gd name="connsiteY108" fmla="*/ 224623 h 1130320"/>
                <a:gd name="connsiteX109" fmla="*/ 456674 w 1124943"/>
                <a:gd name="connsiteY109" fmla="*/ 217108 h 1130320"/>
                <a:gd name="connsiteX110" fmla="*/ 495375 w 1124943"/>
                <a:gd name="connsiteY110" fmla="*/ 223371 h 1130320"/>
                <a:gd name="connsiteX111" fmla="*/ 511605 w 1124943"/>
                <a:gd name="connsiteY111" fmla="*/ 240905 h 1130320"/>
                <a:gd name="connsiteX112" fmla="*/ 517847 w 1124943"/>
                <a:gd name="connsiteY112" fmla="*/ 278480 h 1130320"/>
                <a:gd name="connsiteX113" fmla="*/ 509108 w 1124943"/>
                <a:gd name="connsiteY113" fmla="*/ 298520 h 1130320"/>
                <a:gd name="connsiteX114" fmla="*/ 510356 w 1124943"/>
                <a:gd name="connsiteY114" fmla="*/ 301025 h 1130320"/>
                <a:gd name="connsiteX115" fmla="*/ 514102 w 1124943"/>
                <a:gd name="connsiteY115" fmla="*/ 314802 h 1130320"/>
                <a:gd name="connsiteX116" fmla="*/ 517847 w 1124943"/>
                <a:gd name="connsiteY116" fmla="*/ 317307 h 1130320"/>
                <a:gd name="connsiteX117" fmla="*/ 536573 w 1124943"/>
                <a:gd name="connsiteY117" fmla="*/ 323570 h 1130320"/>
                <a:gd name="connsiteX118" fmla="*/ 559045 w 1124943"/>
                <a:gd name="connsiteY118" fmla="*/ 354882 h 1130320"/>
                <a:gd name="connsiteX119" fmla="*/ 559045 w 1124943"/>
                <a:gd name="connsiteY119" fmla="*/ 379931 h 1130320"/>
                <a:gd name="connsiteX120" fmla="*/ 536573 w 1124943"/>
                <a:gd name="connsiteY120" fmla="*/ 411243 h 1130320"/>
                <a:gd name="connsiteX121" fmla="*/ 517847 w 1124943"/>
                <a:gd name="connsiteY121" fmla="*/ 418758 h 1130320"/>
                <a:gd name="connsiteX122" fmla="*/ 514102 w 1124943"/>
                <a:gd name="connsiteY122" fmla="*/ 421263 h 1130320"/>
                <a:gd name="connsiteX123" fmla="*/ 510356 w 1124943"/>
                <a:gd name="connsiteY123" fmla="*/ 433788 h 1130320"/>
                <a:gd name="connsiteX124" fmla="*/ 509108 w 1124943"/>
                <a:gd name="connsiteY124" fmla="*/ 437546 h 1130320"/>
                <a:gd name="connsiteX125" fmla="*/ 517847 w 1124943"/>
                <a:gd name="connsiteY125" fmla="*/ 456333 h 1130320"/>
                <a:gd name="connsiteX126" fmla="*/ 511605 w 1124943"/>
                <a:gd name="connsiteY126" fmla="*/ 495160 h 1130320"/>
                <a:gd name="connsiteX127" fmla="*/ 495375 w 1124943"/>
                <a:gd name="connsiteY127" fmla="*/ 511442 h 1130320"/>
                <a:gd name="connsiteX128" fmla="*/ 455426 w 1124943"/>
                <a:gd name="connsiteY128" fmla="*/ 518957 h 1130320"/>
                <a:gd name="connsiteX129" fmla="*/ 437948 w 1124943"/>
                <a:gd name="connsiteY129" fmla="*/ 510190 h 1130320"/>
                <a:gd name="connsiteX130" fmla="*/ 434203 w 1124943"/>
                <a:gd name="connsiteY130" fmla="*/ 510190 h 1130320"/>
                <a:gd name="connsiteX131" fmla="*/ 421719 w 1124943"/>
                <a:gd name="connsiteY131" fmla="*/ 515200 h 1130320"/>
                <a:gd name="connsiteX132" fmla="*/ 417973 w 1124943"/>
                <a:gd name="connsiteY132" fmla="*/ 517705 h 1130320"/>
                <a:gd name="connsiteX133" fmla="*/ 411731 w 1124943"/>
                <a:gd name="connsiteY133" fmla="*/ 537744 h 1130320"/>
                <a:gd name="connsiteX134" fmla="*/ 380521 w 1124943"/>
                <a:gd name="connsiteY134" fmla="*/ 559037 h 1130320"/>
                <a:gd name="connsiteX135" fmla="*/ 355553 w 1124943"/>
                <a:gd name="connsiteY135" fmla="*/ 559037 h 1130320"/>
                <a:gd name="connsiteX136" fmla="*/ 324342 w 1124943"/>
                <a:gd name="connsiteY136" fmla="*/ 537744 h 1130320"/>
                <a:gd name="connsiteX137" fmla="*/ 316852 w 1124943"/>
                <a:gd name="connsiteY137" fmla="*/ 517705 h 1130320"/>
                <a:gd name="connsiteX138" fmla="*/ 314355 w 1124943"/>
                <a:gd name="connsiteY138" fmla="*/ 515200 h 1130320"/>
                <a:gd name="connsiteX139" fmla="*/ 301871 w 1124943"/>
                <a:gd name="connsiteY139" fmla="*/ 510190 h 1130320"/>
                <a:gd name="connsiteX140" fmla="*/ 298125 w 1124943"/>
                <a:gd name="connsiteY140" fmla="*/ 510190 h 1130320"/>
                <a:gd name="connsiteX141" fmla="*/ 279399 w 1124943"/>
                <a:gd name="connsiteY141" fmla="*/ 518957 h 1130320"/>
                <a:gd name="connsiteX142" fmla="*/ 240698 w 1124943"/>
                <a:gd name="connsiteY142" fmla="*/ 511442 h 1130320"/>
                <a:gd name="connsiteX143" fmla="*/ 224469 w 1124943"/>
                <a:gd name="connsiteY143" fmla="*/ 495160 h 1130320"/>
                <a:gd name="connsiteX144" fmla="*/ 216978 w 1124943"/>
                <a:gd name="connsiteY144" fmla="*/ 456333 h 1130320"/>
                <a:gd name="connsiteX145" fmla="*/ 225717 w 1124943"/>
                <a:gd name="connsiteY145" fmla="*/ 437546 h 1130320"/>
                <a:gd name="connsiteX146" fmla="*/ 225717 w 1124943"/>
                <a:gd name="connsiteY146" fmla="*/ 433788 h 1130320"/>
                <a:gd name="connsiteX147" fmla="*/ 220723 w 1124943"/>
                <a:gd name="connsiteY147" fmla="*/ 421263 h 1130320"/>
                <a:gd name="connsiteX148" fmla="*/ 218226 w 1124943"/>
                <a:gd name="connsiteY148" fmla="*/ 418758 h 1130320"/>
                <a:gd name="connsiteX149" fmla="*/ 199500 w 1124943"/>
                <a:gd name="connsiteY149" fmla="*/ 411243 h 1130320"/>
                <a:gd name="connsiteX150" fmla="*/ 175780 w 1124943"/>
                <a:gd name="connsiteY150" fmla="*/ 379931 h 1130320"/>
                <a:gd name="connsiteX151" fmla="*/ 175780 w 1124943"/>
                <a:gd name="connsiteY151" fmla="*/ 354882 h 1130320"/>
                <a:gd name="connsiteX152" fmla="*/ 199500 w 1124943"/>
                <a:gd name="connsiteY152" fmla="*/ 323570 h 1130320"/>
                <a:gd name="connsiteX153" fmla="*/ 218226 w 1124943"/>
                <a:gd name="connsiteY153" fmla="*/ 317307 h 1130320"/>
                <a:gd name="connsiteX154" fmla="*/ 220723 w 1124943"/>
                <a:gd name="connsiteY154" fmla="*/ 314802 h 1130320"/>
                <a:gd name="connsiteX155" fmla="*/ 225717 w 1124943"/>
                <a:gd name="connsiteY155" fmla="*/ 301025 h 1130320"/>
                <a:gd name="connsiteX156" fmla="*/ 225717 w 1124943"/>
                <a:gd name="connsiteY156" fmla="*/ 298520 h 1130320"/>
                <a:gd name="connsiteX157" fmla="*/ 216978 w 1124943"/>
                <a:gd name="connsiteY157" fmla="*/ 278480 h 1130320"/>
                <a:gd name="connsiteX158" fmla="*/ 223220 w 1124943"/>
                <a:gd name="connsiteY158" fmla="*/ 240905 h 1130320"/>
                <a:gd name="connsiteX159" fmla="*/ 240698 w 1124943"/>
                <a:gd name="connsiteY159" fmla="*/ 223371 h 1130320"/>
                <a:gd name="connsiteX160" fmla="*/ 279399 w 1124943"/>
                <a:gd name="connsiteY160" fmla="*/ 217108 h 1130320"/>
                <a:gd name="connsiteX161" fmla="*/ 298125 w 1124943"/>
                <a:gd name="connsiteY161" fmla="*/ 224623 h 1130320"/>
                <a:gd name="connsiteX162" fmla="*/ 301871 w 1124943"/>
                <a:gd name="connsiteY162" fmla="*/ 224623 h 1130320"/>
                <a:gd name="connsiteX163" fmla="*/ 314355 w 1124943"/>
                <a:gd name="connsiteY163" fmla="*/ 219613 h 1130320"/>
                <a:gd name="connsiteX164" fmla="*/ 316852 w 1124943"/>
                <a:gd name="connsiteY164" fmla="*/ 217108 h 1130320"/>
                <a:gd name="connsiteX165" fmla="*/ 324342 w 1124943"/>
                <a:gd name="connsiteY165" fmla="*/ 198321 h 1130320"/>
                <a:gd name="connsiteX166" fmla="*/ 355553 w 1124943"/>
                <a:gd name="connsiteY166" fmla="*/ 175776 h 1130320"/>
                <a:gd name="connsiteX167" fmla="*/ 365873 w 1124943"/>
                <a:gd name="connsiteY167" fmla="*/ 101347 h 1130320"/>
                <a:gd name="connsiteX168" fmla="*/ 176642 w 1124943"/>
                <a:gd name="connsiteY168" fmla="*/ 179932 h 1130320"/>
                <a:gd name="connsiteX169" fmla="*/ 176642 w 1124943"/>
                <a:gd name="connsiteY169" fmla="*/ 560381 h 1130320"/>
                <a:gd name="connsiteX170" fmla="*/ 365873 w 1124943"/>
                <a:gd name="connsiteY170" fmla="*/ 638966 h 1130320"/>
                <a:gd name="connsiteX171" fmla="*/ 555104 w 1124943"/>
                <a:gd name="connsiteY171" fmla="*/ 560381 h 1130320"/>
                <a:gd name="connsiteX172" fmla="*/ 633536 w 1124943"/>
                <a:gd name="connsiteY172" fmla="*/ 369533 h 1130320"/>
                <a:gd name="connsiteX173" fmla="*/ 555104 w 1124943"/>
                <a:gd name="connsiteY173" fmla="*/ 179932 h 1130320"/>
                <a:gd name="connsiteX174" fmla="*/ 365873 w 1124943"/>
                <a:gd name="connsiteY174" fmla="*/ 101347 h 1130320"/>
                <a:gd name="connsiteX175" fmla="*/ 365873 w 1124943"/>
                <a:gd name="connsiteY175" fmla="*/ 71410 h 1130320"/>
                <a:gd name="connsiteX176" fmla="*/ 576268 w 1124943"/>
                <a:gd name="connsiteY176" fmla="*/ 158726 h 1130320"/>
                <a:gd name="connsiteX177" fmla="*/ 663414 w 1124943"/>
                <a:gd name="connsiteY177" fmla="*/ 369533 h 1130320"/>
                <a:gd name="connsiteX178" fmla="*/ 576268 w 1124943"/>
                <a:gd name="connsiteY178" fmla="*/ 581587 h 1130320"/>
                <a:gd name="connsiteX179" fmla="*/ 365873 w 1124943"/>
                <a:gd name="connsiteY179" fmla="*/ 668903 h 1130320"/>
                <a:gd name="connsiteX180" fmla="*/ 155478 w 1124943"/>
                <a:gd name="connsiteY180" fmla="*/ 581587 h 1130320"/>
                <a:gd name="connsiteX181" fmla="*/ 155478 w 1124943"/>
                <a:gd name="connsiteY181" fmla="*/ 158726 h 1130320"/>
                <a:gd name="connsiteX182" fmla="*/ 365873 w 1124943"/>
                <a:gd name="connsiteY182" fmla="*/ 71410 h 1130320"/>
                <a:gd name="connsiteX183" fmla="*/ 365351 w 1124943"/>
                <a:gd name="connsiteY183" fmla="*/ 29942 h 1130320"/>
                <a:gd name="connsiteX184" fmla="*/ 127997 w 1124943"/>
                <a:gd name="connsiteY184" fmla="*/ 128502 h 1130320"/>
                <a:gd name="connsiteX185" fmla="*/ 29825 w 1124943"/>
                <a:gd name="connsiteY185" fmla="*/ 366793 h 1130320"/>
                <a:gd name="connsiteX186" fmla="*/ 127997 w 1124943"/>
                <a:gd name="connsiteY186" fmla="*/ 606330 h 1130320"/>
                <a:gd name="connsiteX187" fmla="*/ 365351 w 1124943"/>
                <a:gd name="connsiteY187" fmla="*/ 704890 h 1130320"/>
                <a:gd name="connsiteX188" fmla="*/ 602704 w 1124943"/>
                <a:gd name="connsiteY188" fmla="*/ 606330 h 1130320"/>
                <a:gd name="connsiteX189" fmla="*/ 700877 w 1124943"/>
                <a:gd name="connsiteY189" fmla="*/ 366793 h 1130320"/>
                <a:gd name="connsiteX190" fmla="*/ 602704 w 1124943"/>
                <a:gd name="connsiteY190" fmla="*/ 128502 h 1130320"/>
                <a:gd name="connsiteX191" fmla="*/ 365351 w 1124943"/>
                <a:gd name="connsiteY191" fmla="*/ 29942 h 1130320"/>
                <a:gd name="connsiteX192" fmla="*/ 365351 w 1124943"/>
                <a:gd name="connsiteY192" fmla="*/ 0 h 1130320"/>
                <a:gd name="connsiteX193" fmla="*/ 623830 w 1124943"/>
                <a:gd name="connsiteY193" fmla="*/ 107293 h 1130320"/>
                <a:gd name="connsiteX194" fmla="*/ 730701 w 1124943"/>
                <a:gd name="connsiteY194" fmla="*/ 366793 h 1130320"/>
                <a:gd name="connsiteX195" fmla="*/ 690935 w 1124943"/>
                <a:gd name="connsiteY195" fmla="*/ 533970 h 1130320"/>
                <a:gd name="connsiteX196" fmla="*/ 1092323 w 1124943"/>
                <a:gd name="connsiteY196" fmla="*/ 938190 h 1130320"/>
                <a:gd name="connsiteX197" fmla="*/ 1092323 w 1124943"/>
                <a:gd name="connsiteY197" fmla="*/ 1097882 h 1130320"/>
                <a:gd name="connsiteX198" fmla="*/ 1012791 w 1124943"/>
                <a:gd name="connsiteY198" fmla="*/ 1130320 h 1130320"/>
                <a:gd name="connsiteX199" fmla="*/ 934502 w 1124943"/>
                <a:gd name="connsiteY199" fmla="*/ 1097882 h 1130320"/>
                <a:gd name="connsiteX200" fmla="*/ 626549 w 1124943"/>
                <a:gd name="connsiteY200" fmla="*/ 788714 h 1130320"/>
                <a:gd name="connsiteX201" fmla="*/ 531871 w 1124943"/>
                <a:gd name="connsiteY201" fmla="*/ 693662 h 1130320"/>
                <a:gd name="connsiteX202" fmla="*/ 451407 w 1124943"/>
                <a:gd name="connsiteY202" fmla="*/ 723448 h 1130320"/>
                <a:gd name="connsiteX203" fmla="*/ 430758 w 1124943"/>
                <a:gd name="connsiteY203" fmla="*/ 725881 h 1130320"/>
                <a:gd name="connsiteX204" fmla="*/ 365351 w 1124943"/>
                <a:gd name="connsiteY204" fmla="*/ 733585 h 1130320"/>
                <a:gd name="connsiteX205" fmla="*/ 106871 w 1124943"/>
                <a:gd name="connsiteY205" fmla="*/ 626292 h 1130320"/>
                <a:gd name="connsiteX206" fmla="*/ 0 w 1124943"/>
                <a:gd name="connsiteY206" fmla="*/ 366793 h 1130320"/>
                <a:gd name="connsiteX207" fmla="*/ 106871 w 1124943"/>
                <a:gd name="connsiteY207" fmla="*/ 107293 h 1130320"/>
                <a:gd name="connsiteX208" fmla="*/ 365351 w 1124943"/>
                <a:gd name="connsiteY208"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1071198 w 1124943"/>
                <a:gd name="connsiteY3" fmla="*/ 1075425 h 1130320"/>
                <a:gd name="connsiteX4" fmla="*/ 1095431 w 1124943"/>
                <a:gd name="connsiteY4" fmla="*/ 1017413 h 1130320"/>
                <a:gd name="connsiteX5" fmla="*/ 1088739 w 1124943"/>
                <a:gd name="connsiteY5" fmla="*/ 1042761 h 1130320"/>
                <a:gd name="connsiteX6" fmla="*/ 1070583 w 1124943"/>
                <a:gd name="connsiteY6" fmla="*/ 1069447 h 1130320"/>
                <a:gd name="connsiteX7" fmla="*/ 953886 w 1124943"/>
                <a:gd name="connsiteY7" fmla="*/ 1069447 h 1130320"/>
                <a:gd name="connsiteX8" fmla="*/ 705214 w 1124943"/>
                <a:gd name="connsiteY8" fmla="*/ 822767 h 1130320"/>
                <a:gd name="connsiteX9" fmla="*/ 736915 w 1124943"/>
                <a:gd name="connsiteY9" fmla="*/ 623797 h 1130320"/>
                <a:gd name="connsiteX10" fmla="*/ 621344 w 1124943"/>
                <a:gd name="connsiteY10" fmla="*/ 741071 h 1130320"/>
                <a:gd name="connsiteX11" fmla="*/ 682236 w 1124943"/>
                <a:gd name="connsiteY11" fmla="*/ 803450 h 1130320"/>
                <a:gd name="connsiteX12" fmla="*/ 729458 w 1124943"/>
                <a:gd name="connsiteY12" fmla="*/ 753546 h 1130320"/>
                <a:gd name="connsiteX13" fmla="*/ 772952 w 1124943"/>
                <a:gd name="connsiteY13" fmla="*/ 712376 h 1130320"/>
                <a:gd name="connsiteX14" fmla="*/ 799049 w 1124943"/>
                <a:gd name="connsiteY14" fmla="*/ 684929 h 1130320"/>
                <a:gd name="connsiteX15" fmla="*/ 772952 w 1124943"/>
                <a:gd name="connsiteY15" fmla="*/ 658729 h 1130320"/>
                <a:gd name="connsiteX16" fmla="*/ 736915 w 1124943"/>
                <a:gd name="connsiteY16" fmla="*/ 623797 h 1130320"/>
                <a:gd name="connsiteX17" fmla="*/ 674780 w 1124943"/>
                <a:gd name="connsiteY17" fmla="*/ 561417 h 1130320"/>
                <a:gd name="connsiteX18" fmla="*/ 623830 w 1124943"/>
                <a:gd name="connsiteY18" fmla="*/ 626292 h 1130320"/>
                <a:gd name="connsiteX19" fmla="*/ 557967 w 1124943"/>
                <a:gd name="connsiteY19" fmla="*/ 678691 h 1130320"/>
                <a:gd name="connsiteX20" fmla="*/ 598976 w 1124943"/>
                <a:gd name="connsiteY20" fmla="*/ 719861 h 1130320"/>
                <a:gd name="connsiteX21" fmla="*/ 715789 w 1124943"/>
                <a:gd name="connsiteY21" fmla="*/ 602588 h 1130320"/>
                <a:gd name="connsiteX22" fmla="*/ 674780 w 1124943"/>
                <a:gd name="connsiteY22" fmla="*/ 561417 h 1130320"/>
                <a:gd name="connsiteX23" fmla="*/ 363519 w 1124943"/>
                <a:gd name="connsiteY23" fmla="*/ 310494 h 1130320"/>
                <a:gd name="connsiteX24" fmla="*/ 322547 w 1124943"/>
                <a:gd name="connsiteY24" fmla="*/ 326934 h 1130320"/>
                <a:gd name="connsiteX25" fmla="*/ 322547 w 1124943"/>
                <a:gd name="connsiteY25" fmla="*/ 407868 h 1130320"/>
                <a:gd name="connsiteX26" fmla="*/ 363519 w 1124943"/>
                <a:gd name="connsiteY26" fmla="*/ 425572 h 1130320"/>
                <a:gd name="connsiteX27" fmla="*/ 403250 w 1124943"/>
                <a:gd name="connsiteY27" fmla="*/ 407868 h 1130320"/>
                <a:gd name="connsiteX28" fmla="*/ 419391 w 1124943"/>
                <a:gd name="connsiteY28" fmla="*/ 367401 h 1130320"/>
                <a:gd name="connsiteX29" fmla="*/ 403250 w 1124943"/>
                <a:gd name="connsiteY29" fmla="*/ 326934 h 1130320"/>
                <a:gd name="connsiteX30" fmla="*/ 363519 w 1124943"/>
                <a:gd name="connsiteY30" fmla="*/ 310494 h 1130320"/>
                <a:gd name="connsiteX31" fmla="*/ 363519 w 1124943"/>
                <a:gd name="connsiteY31" fmla="*/ 280144 h 1130320"/>
                <a:gd name="connsiteX32" fmla="*/ 424357 w 1124943"/>
                <a:gd name="connsiteY32" fmla="*/ 305436 h 1130320"/>
                <a:gd name="connsiteX33" fmla="*/ 449189 w 1124943"/>
                <a:gd name="connsiteY33" fmla="*/ 367401 h 1130320"/>
                <a:gd name="connsiteX34" fmla="*/ 424357 w 1124943"/>
                <a:gd name="connsiteY34" fmla="*/ 429366 h 1130320"/>
                <a:gd name="connsiteX35" fmla="*/ 363519 w 1124943"/>
                <a:gd name="connsiteY35" fmla="*/ 454658 h 1130320"/>
                <a:gd name="connsiteX36" fmla="*/ 302681 w 1124943"/>
                <a:gd name="connsiteY36" fmla="*/ 429366 h 1130320"/>
                <a:gd name="connsiteX37" fmla="*/ 302681 w 1124943"/>
                <a:gd name="connsiteY37" fmla="*/ 305436 h 1130320"/>
                <a:gd name="connsiteX38" fmla="*/ 363519 w 1124943"/>
                <a:gd name="connsiteY38" fmla="*/ 280144 h 1130320"/>
                <a:gd name="connsiteX39" fmla="*/ 355553 w 1124943"/>
                <a:gd name="connsiteY39" fmla="*/ 205836 h 1130320"/>
                <a:gd name="connsiteX40" fmla="*/ 351807 w 1124943"/>
                <a:gd name="connsiteY40" fmla="*/ 208341 h 1130320"/>
                <a:gd name="connsiteX41" fmla="*/ 345565 w 1124943"/>
                <a:gd name="connsiteY41" fmla="*/ 227128 h 1130320"/>
                <a:gd name="connsiteX42" fmla="*/ 324342 w 1124943"/>
                <a:gd name="connsiteY42" fmla="*/ 248420 h 1130320"/>
                <a:gd name="connsiteX43" fmla="*/ 314355 w 1124943"/>
                <a:gd name="connsiteY43" fmla="*/ 252178 h 1130320"/>
                <a:gd name="connsiteX44" fmla="*/ 285641 w 1124943"/>
                <a:gd name="connsiteY44" fmla="*/ 252178 h 1130320"/>
                <a:gd name="connsiteX45" fmla="*/ 266915 w 1124943"/>
                <a:gd name="connsiteY45" fmla="*/ 243410 h 1130320"/>
                <a:gd name="connsiteX46" fmla="*/ 261921 w 1124943"/>
                <a:gd name="connsiteY46" fmla="*/ 244663 h 1130320"/>
                <a:gd name="connsiteX47" fmla="*/ 245692 w 1124943"/>
                <a:gd name="connsiteY47" fmla="*/ 262198 h 1130320"/>
                <a:gd name="connsiteX48" fmla="*/ 244443 w 1124943"/>
                <a:gd name="connsiteY48" fmla="*/ 267208 h 1130320"/>
                <a:gd name="connsiteX49" fmla="*/ 253182 w 1124943"/>
                <a:gd name="connsiteY49" fmla="*/ 284742 h 1130320"/>
                <a:gd name="connsiteX50" fmla="*/ 253182 w 1124943"/>
                <a:gd name="connsiteY50" fmla="*/ 314802 h 1130320"/>
                <a:gd name="connsiteX51" fmla="*/ 248189 w 1124943"/>
                <a:gd name="connsiteY51" fmla="*/ 323570 h 1130320"/>
                <a:gd name="connsiteX52" fmla="*/ 228214 w 1124943"/>
                <a:gd name="connsiteY52" fmla="*/ 344862 h 1130320"/>
                <a:gd name="connsiteX53" fmla="*/ 209488 w 1124943"/>
                <a:gd name="connsiteY53" fmla="*/ 351124 h 1130320"/>
                <a:gd name="connsiteX54" fmla="*/ 205742 w 1124943"/>
                <a:gd name="connsiteY54" fmla="*/ 354882 h 1130320"/>
                <a:gd name="connsiteX55" fmla="*/ 205742 w 1124943"/>
                <a:gd name="connsiteY55" fmla="*/ 379931 h 1130320"/>
                <a:gd name="connsiteX56" fmla="*/ 209488 w 1124943"/>
                <a:gd name="connsiteY56" fmla="*/ 383689 h 1130320"/>
                <a:gd name="connsiteX57" fmla="*/ 228214 w 1124943"/>
                <a:gd name="connsiteY57" fmla="*/ 391204 h 1130320"/>
                <a:gd name="connsiteX58" fmla="*/ 248189 w 1124943"/>
                <a:gd name="connsiteY58" fmla="*/ 411243 h 1130320"/>
                <a:gd name="connsiteX59" fmla="*/ 253182 w 1124943"/>
                <a:gd name="connsiteY59" fmla="*/ 421263 h 1130320"/>
                <a:gd name="connsiteX60" fmla="*/ 253182 w 1124943"/>
                <a:gd name="connsiteY60" fmla="*/ 450071 h 1130320"/>
                <a:gd name="connsiteX61" fmla="*/ 244443 w 1124943"/>
                <a:gd name="connsiteY61" fmla="*/ 468858 h 1130320"/>
                <a:gd name="connsiteX62" fmla="*/ 245692 w 1124943"/>
                <a:gd name="connsiteY62" fmla="*/ 473868 h 1130320"/>
                <a:gd name="connsiteX63" fmla="*/ 261921 w 1124943"/>
                <a:gd name="connsiteY63" fmla="*/ 491403 h 1130320"/>
                <a:gd name="connsiteX64" fmla="*/ 266915 w 1124943"/>
                <a:gd name="connsiteY64" fmla="*/ 491403 h 1130320"/>
                <a:gd name="connsiteX65" fmla="*/ 285641 w 1124943"/>
                <a:gd name="connsiteY65" fmla="*/ 482635 h 1130320"/>
                <a:gd name="connsiteX66" fmla="*/ 299374 w 1124943"/>
                <a:gd name="connsiteY66" fmla="*/ 480130 h 1130320"/>
                <a:gd name="connsiteX67" fmla="*/ 314355 w 1124943"/>
                <a:gd name="connsiteY67" fmla="*/ 482635 h 1130320"/>
                <a:gd name="connsiteX68" fmla="*/ 324342 w 1124943"/>
                <a:gd name="connsiteY68" fmla="*/ 487645 h 1130320"/>
                <a:gd name="connsiteX69" fmla="*/ 345565 w 1124943"/>
                <a:gd name="connsiteY69" fmla="*/ 507685 h 1130320"/>
                <a:gd name="connsiteX70" fmla="*/ 351807 w 1124943"/>
                <a:gd name="connsiteY70" fmla="*/ 526472 h 1130320"/>
                <a:gd name="connsiteX71" fmla="*/ 355553 w 1124943"/>
                <a:gd name="connsiteY71" fmla="*/ 528977 h 1130320"/>
                <a:gd name="connsiteX72" fmla="*/ 380521 w 1124943"/>
                <a:gd name="connsiteY72" fmla="*/ 528977 h 1130320"/>
                <a:gd name="connsiteX73" fmla="*/ 383018 w 1124943"/>
                <a:gd name="connsiteY73" fmla="*/ 526472 h 1130320"/>
                <a:gd name="connsiteX74" fmla="*/ 390508 w 1124943"/>
                <a:gd name="connsiteY74" fmla="*/ 507685 h 1130320"/>
                <a:gd name="connsiteX75" fmla="*/ 410483 w 1124943"/>
                <a:gd name="connsiteY75" fmla="*/ 487645 h 1130320"/>
                <a:gd name="connsiteX76" fmla="*/ 421719 w 1124943"/>
                <a:gd name="connsiteY76" fmla="*/ 482635 h 1130320"/>
                <a:gd name="connsiteX77" fmla="*/ 450432 w 1124943"/>
                <a:gd name="connsiteY77" fmla="*/ 482635 h 1130320"/>
                <a:gd name="connsiteX78" fmla="*/ 469159 w 1124943"/>
                <a:gd name="connsiteY78" fmla="*/ 491403 h 1130320"/>
                <a:gd name="connsiteX79" fmla="*/ 472904 w 1124943"/>
                <a:gd name="connsiteY79" fmla="*/ 491403 h 1130320"/>
                <a:gd name="connsiteX80" fmla="*/ 490382 w 1124943"/>
                <a:gd name="connsiteY80" fmla="*/ 473868 h 1130320"/>
                <a:gd name="connsiteX81" fmla="*/ 490382 w 1124943"/>
                <a:gd name="connsiteY81" fmla="*/ 468858 h 1130320"/>
                <a:gd name="connsiteX82" fmla="*/ 482891 w 1124943"/>
                <a:gd name="connsiteY82" fmla="*/ 450071 h 1130320"/>
                <a:gd name="connsiteX83" fmla="*/ 482891 w 1124943"/>
                <a:gd name="connsiteY83" fmla="*/ 421263 h 1130320"/>
                <a:gd name="connsiteX84" fmla="*/ 486637 w 1124943"/>
                <a:gd name="connsiteY84" fmla="*/ 411243 h 1130320"/>
                <a:gd name="connsiteX85" fmla="*/ 507860 w 1124943"/>
                <a:gd name="connsiteY85" fmla="*/ 391204 h 1130320"/>
                <a:gd name="connsiteX86" fmla="*/ 526586 w 1124943"/>
                <a:gd name="connsiteY86" fmla="*/ 383689 h 1130320"/>
                <a:gd name="connsiteX87" fmla="*/ 529083 w 1124943"/>
                <a:gd name="connsiteY87" fmla="*/ 379931 h 1130320"/>
                <a:gd name="connsiteX88" fmla="*/ 529083 w 1124943"/>
                <a:gd name="connsiteY88" fmla="*/ 354882 h 1130320"/>
                <a:gd name="connsiteX89" fmla="*/ 526586 w 1124943"/>
                <a:gd name="connsiteY89" fmla="*/ 351124 h 1130320"/>
                <a:gd name="connsiteX90" fmla="*/ 507860 w 1124943"/>
                <a:gd name="connsiteY90" fmla="*/ 344862 h 1130320"/>
                <a:gd name="connsiteX91" fmla="*/ 486637 w 1124943"/>
                <a:gd name="connsiteY91" fmla="*/ 323570 h 1130320"/>
                <a:gd name="connsiteX92" fmla="*/ 482891 w 1124943"/>
                <a:gd name="connsiteY92" fmla="*/ 314802 h 1130320"/>
                <a:gd name="connsiteX93" fmla="*/ 482891 w 1124943"/>
                <a:gd name="connsiteY93" fmla="*/ 284742 h 1130320"/>
                <a:gd name="connsiteX94" fmla="*/ 490382 w 1124943"/>
                <a:gd name="connsiteY94" fmla="*/ 267208 h 1130320"/>
                <a:gd name="connsiteX95" fmla="*/ 490382 w 1124943"/>
                <a:gd name="connsiteY95" fmla="*/ 262198 h 1130320"/>
                <a:gd name="connsiteX96" fmla="*/ 472904 w 1124943"/>
                <a:gd name="connsiteY96" fmla="*/ 244663 h 1130320"/>
                <a:gd name="connsiteX97" fmla="*/ 469159 w 1124943"/>
                <a:gd name="connsiteY97" fmla="*/ 243410 h 1130320"/>
                <a:gd name="connsiteX98" fmla="*/ 450432 w 1124943"/>
                <a:gd name="connsiteY98" fmla="*/ 252178 h 1130320"/>
                <a:gd name="connsiteX99" fmla="*/ 421719 w 1124943"/>
                <a:gd name="connsiteY99" fmla="*/ 252178 h 1130320"/>
                <a:gd name="connsiteX100" fmla="*/ 410483 w 1124943"/>
                <a:gd name="connsiteY100" fmla="*/ 248420 h 1130320"/>
                <a:gd name="connsiteX101" fmla="*/ 390508 w 1124943"/>
                <a:gd name="connsiteY101" fmla="*/ 227128 h 1130320"/>
                <a:gd name="connsiteX102" fmla="*/ 383018 w 1124943"/>
                <a:gd name="connsiteY102" fmla="*/ 208341 h 1130320"/>
                <a:gd name="connsiteX103" fmla="*/ 380521 w 1124943"/>
                <a:gd name="connsiteY103" fmla="*/ 205836 h 1130320"/>
                <a:gd name="connsiteX104" fmla="*/ 355553 w 1124943"/>
                <a:gd name="connsiteY104" fmla="*/ 205836 h 1130320"/>
                <a:gd name="connsiteX105" fmla="*/ 355553 w 1124943"/>
                <a:gd name="connsiteY105" fmla="*/ 175776 h 1130320"/>
                <a:gd name="connsiteX106" fmla="*/ 380521 w 1124943"/>
                <a:gd name="connsiteY106" fmla="*/ 175776 h 1130320"/>
                <a:gd name="connsiteX107" fmla="*/ 411731 w 1124943"/>
                <a:gd name="connsiteY107" fmla="*/ 198321 h 1130320"/>
                <a:gd name="connsiteX108" fmla="*/ 417973 w 1124943"/>
                <a:gd name="connsiteY108" fmla="*/ 217108 h 1130320"/>
                <a:gd name="connsiteX109" fmla="*/ 421719 w 1124943"/>
                <a:gd name="connsiteY109" fmla="*/ 219613 h 1130320"/>
                <a:gd name="connsiteX110" fmla="*/ 434203 w 1124943"/>
                <a:gd name="connsiteY110" fmla="*/ 224623 h 1130320"/>
                <a:gd name="connsiteX111" fmla="*/ 437948 w 1124943"/>
                <a:gd name="connsiteY111" fmla="*/ 224623 h 1130320"/>
                <a:gd name="connsiteX112" fmla="*/ 456674 w 1124943"/>
                <a:gd name="connsiteY112" fmla="*/ 217108 h 1130320"/>
                <a:gd name="connsiteX113" fmla="*/ 495375 w 1124943"/>
                <a:gd name="connsiteY113" fmla="*/ 223371 h 1130320"/>
                <a:gd name="connsiteX114" fmla="*/ 511605 w 1124943"/>
                <a:gd name="connsiteY114" fmla="*/ 240905 h 1130320"/>
                <a:gd name="connsiteX115" fmla="*/ 517847 w 1124943"/>
                <a:gd name="connsiteY115" fmla="*/ 278480 h 1130320"/>
                <a:gd name="connsiteX116" fmla="*/ 509108 w 1124943"/>
                <a:gd name="connsiteY116" fmla="*/ 298520 h 1130320"/>
                <a:gd name="connsiteX117" fmla="*/ 510356 w 1124943"/>
                <a:gd name="connsiteY117" fmla="*/ 301025 h 1130320"/>
                <a:gd name="connsiteX118" fmla="*/ 514102 w 1124943"/>
                <a:gd name="connsiteY118" fmla="*/ 314802 h 1130320"/>
                <a:gd name="connsiteX119" fmla="*/ 517847 w 1124943"/>
                <a:gd name="connsiteY119" fmla="*/ 317307 h 1130320"/>
                <a:gd name="connsiteX120" fmla="*/ 536573 w 1124943"/>
                <a:gd name="connsiteY120" fmla="*/ 323570 h 1130320"/>
                <a:gd name="connsiteX121" fmla="*/ 559045 w 1124943"/>
                <a:gd name="connsiteY121" fmla="*/ 354882 h 1130320"/>
                <a:gd name="connsiteX122" fmla="*/ 559045 w 1124943"/>
                <a:gd name="connsiteY122" fmla="*/ 379931 h 1130320"/>
                <a:gd name="connsiteX123" fmla="*/ 536573 w 1124943"/>
                <a:gd name="connsiteY123" fmla="*/ 411243 h 1130320"/>
                <a:gd name="connsiteX124" fmla="*/ 517847 w 1124943"/>
                <a:gd name="connsiteY124" fmla="*/ 418758 h 1130320"/>
                <a:gd name="connsiteX125" fmla="*/ 514102 w 1124943"/>
                <a:gd name="connsiteY125" fmla="*/ 421263 h 1130320"/>
                <a:gd name="connsiteX126" fmla="*/ 510356 w 1124943"/>
                <a:gd name="connsiteY126" fmla="*/ 433788 h 1130320"/>
                <a:gd name="connsiteX127" fmla="*/ 509108 w 1124943"/>
                <a:gd name="connsiteY127" fmla="*/ 437546 h 1130320"/>
                <a:gd name="connsiteX128" fmla="*/ 517847 w 1124943"/>
                <a:gd name="connsiteY128" fmla="*/ 456333 h 1130320"/>
                <a:gd name="connsiteX129" fmla="*/ 511605 w 1124943"/>
                <a:gd name="connsiteY129" fmla="*/ 495160 h 1130320"/>
                <a:gd name="connsiteX130" fmla="*/ 495375 w 1124943"/>
                <a:gd name="connsiteY130" fmla="*/ 511442 h 1130320"/>
                <a:gd name="connsiteX131" fmla="*/ 455426 w 1124943"/>
                <a:gd name="connsiteY131" fmla="*/ 518957 h 1130320"/>
                <a:gd name="connsiteX132" fmla="*/ 437948 w 1124943"/>
                <a:gd name="connsiteY132" fmla="*/ 510190 h 1130320"/>
                <a:gd name="connsiteX133" fmla="*/ 434203 w 1124943"/>
                <a:gd name="connsiteY133" fmla="*/ 510190 h 1130320"/>
                <a:gd name="connsiteX134" fmla="*/ 421719 w 1124943"/>
                <a:gd name="connsiteY134" fmla="*/ 515200 h 1130320"/>
                <a:gd name="connsiteX135" fmla="*/ 417973 w 1124943"/>
                <a:gd name="connsiteY135" fmla="*/ 517705 h 1130320"/>
                <a:gd name="connsiteX136" fmla="*/ 411731 w 1124943"/>
                <a:gd name="connsiteY136" fmla="*/ 537744 h 1130320"/>
                <a:gd name="connsiteX137" fmla="*/ 380521 w 1124943"/>
                <a:gd name="connsiteY137" fmla="*/ 559037 h 1130320"/>
                <a:gd name="connsiteX138" fmla="*/ 355553 w 1124943"/>
                <a:gd name="connsiteY138" fmla="*/ 559037 h 1130320"/>
                <a:gd name="connsiteX139" fmla="*/ 324342 w 1124943"/>
                <a:gd name="connsiteY139" fmla="*/ 537744 h 1130320"/>
                <a:gd name="connsiteX140" fmla="*/ 316852 w 1124943"/>
                <a:gd name="connsiteY140" fmla="*/ 517705 h 1130320"/>
                <a:gd name="connsiteX141" fmla="*/ 314355 w 1124943"/>
                <a:gd name="connsiteY141" fmla="*/ 515200 h 1130320"/>
                <a:gd name="connsiteX142" fmla="*/ 301871 w 1124943"/>
                <a:gd name="connsiteY142" fmla="*/ 510190 h 1130320"/>
                <a:gd name="connsiteX143" fmla="*/ 298125 w 1124943"/>
                <a:gd name="connsiteY143" fmla="*/ 510190 h 1130320"/>
                <a:gd name="connsiteX144" fmla="*/ 279399 w 1124943"/>
                <a:gd name="connsiteY144" fmla="*/ 518957 h 1130320"/>
                <a:gd name="connsiteX145" fmla="*/ 240698 w 1124943"/>
                <a:gd name="connsiteY145" fmla="*/ 511442 h 1130320"/>
                <a:gd name="connsiteX146" fmla="*/ 224469 w 1124943"/>
                <a:gd name="connsiteY146" fmla="*/ 495160 h 1130320"/>
                <a:gd name="connsiteX147" fmla="*/ 216978 w 1124943"/>
                <a:gd name="connsiteY147" fmla="*/ 456333 h 1130320"/>
                <a:gd name="connsiteX148" fmla="*/ 225717 w 1124943"/>
                <a:gd name="connsiteY148" fmla="*/ 437546 h 1130320"/>
                <a:gd name="connsiteX149" fmla="*/ 225717 w 1124943"/>
                <a:gd name="connsiteY149" fmla="*/ 433788 h 1130320"/>
                <a:gd name="connsiteX150" fmla="*/ 220723 w 1124943"/>
                <a:gd name="connsiteY150" fmla="*/ 421263 h 1130320"/>
                <a:gd name="connsiteX151" fmla="*/ 218226 w 1124943"/>
                <a:gd name="connsiteY151" fmla="*/ 418758 h 1130320"/>
                <a:gd name="connsiteX152" fmla="*/ 199500 w 1124943"/>
                <a:gd name="connsiteY152" fmla="*/ 411243 h 1130320"/>
                <a:gd name="connsiteX153" fmla="*/ 175780 w 1124943"/>
                <a:gd name="connsiteY153" fmla="*/ 379931 h 1130320"/>
                <a:gd name="connsiteX154" fmla="*/ 175780 w 1124943"/>
                <a:gd name="connsiteY154" fmla="*/ 354882 h 1130320"/>
                <a:gd name="connsiteX155" fmla="*/ 199500 w 1124943"/>
                <a:gd name="connsiteY155" fmla="*/ 323570 h 1130320"/>
                <a:gd name="connsiteX156" fmla="*/ 218226 w 1124943"/>
                <a:gd name="connsiteY156" fmla="*/ 317307 h 1130320"/>
                <a:gd name="connsiteX157" fmla="*/ 220723 w 1124943"/>
                <a:gd name="connsiteY157" fmla="*/ 314802 h 1130320"/>
                <a:gd name="connsiteX158" fmla="*/ 225717 w 1124943"/>
                <a:gd name="connsiteY158" fmla="*/ 301025 h 1130320"/>
                <a:gd name="connsiteX159" fmla="*/ 225717 w 1124943"/>
                <a:gd name="connsiteY159" fmla="*/ 298520 h 1130320"/>
                <a:gd name="connsiteX160" fmla="*/ 216978 w 1124943"/>
                <a:gd name="connsiteY160" fmla="*/ 278480 h 1130320"/>
                <a:gd name="connsiteX161" fmla="*/ 223220 w 1124943"/>
                <a:gd name="connsiteY161" fmla="*/ 240905 h 1130320"/>
                <a:gd name="connsiteX162" fmla="*/ 240698 w 1124943"/>
                <a:gd name="connsiteY162" fmla="*/ 223371 h 1130320"/>
                <a:gd name="connsiteX163" fmla="*/ 279399 w 1124943"/>
                <a:gd name="connsiteY163" fmla="*/ 217108 h 1130320"/>
                <a:gd name="connsiteX164" fmla="*/ 298125 w 1124943"/>
                <a:gd name="connsiteY164" fmla="*/ 224623 h 1130320"/>
                <a:gd name="connsiteX165" fmla="*/ 301871 w 1124943"/>
                <a:gd name="connsiteY165" fmla="*/ 224623 h 1130320"/>
                <a:gd name="connsiteX166" fmla="*/ 314355 w 1124943"/>
                <a:gd name="connsiteY166" fmla="*/ 219613 h 1130320"/>
                <a:gd name="connsiteX167" fmla="*/ 316852 w 1124943"/>
                <a:gd name="connsiteY167" fmla="*/ 217108 h 1130320"/>
                <a:gd name="connsiteX168" fmla="*/ 324342 w 1124943"/>
                <a:gd name="connsiteY168" fmla="*/ 198321 h 1130320"/>
                <a:gd name="connsiteX169" fmla="*/ 355553 w 1124943"/>
                <a:gd name="connsiteY169" fmla="*/ 175776 h 1130320"/>
                <a:gd name="connsiteX170" fmla="*/ 365873 w 1124943"/>
                <a:gd name="connsiteY170" fmla="*/ 101347 h 1130320"/>
                <a:gd name="connsiteX171" fmla="*/ 176642 w 1124943"/>
                <a:gd name="connsiteY171" fmla="*/ 179932 h 1130320"/>
                <a:gd name="connsiteX172" fmla="*/ 176642 w 1124943"/>
                <a:gd name="connsiteY172" fmla="*/ 560381 h 1130320"/>
                <a:gd name="connsiteX173" fmla="*/ 365873 w 1124943"/>
                <a:gd name="connsiteY173" fmla="*/ 638966 h 1130320"/>
                <a:gd name="connsiteX174" fmla="*/ 555104 w 1124943"/>
                <a:gd name="connsiteY174" fmla="*/ 560381 h 1130320"/>
                <a:gd name="connsiteX175" fmla="*/ 633536 w 1124943"/>
                <a:gd name="connsiteY175" fmla="*/ 369533 h 1130320"/>
                <a:gd name="connsiteX176" fmla="*/ 555104 w 1124943"/>
                <a:gd name="connsiteY176" fmla="*/ 179932 h 1130320"/>
                <a:gd name="connsiteX177" fmla="*/ 365873 w 1124943"/>
                <a:gd name="connsiteY177" fmla="*/ 101347 h 1130320"/>
                <a:gd name="connsiteX178" fmla="*/ 365873 w 1124943"/>
                <a:gd name="connsiteY178" fmla="*/ 71410 h 1130320"/>
                <a:gd name="connsiteX179" fmla="*/ 576268 w 1124943"/>
                <a:gd name="connsiteY179" fmla="*/ 158726 h 1130320"/>
                <a:gd name="connsiteX180" fmla="*/ 663414 w 1124943"/>
                <a:gd name="connsiteY180" fmla="*/ 369533 h 1130320"/>
                <a:gd name="connsiteX181" fmla="*/ 576268 w 1124943"/>
                <a:gd name="connsiteY181" fmla="*/ 581587 h 1130320"/>
                <a:gd name="connsiteX182" fmla="*/ 365873 w 1124943"/>
                <a:gd name="connsiteY182" fmla="*/ 668903 h 1130320"/>
                <a:gd name="connsiteX183" fmla="*/ 155478 w 1124943"/>
                <a:gd name="connsiteY183" fmla="*/ 581587 h 1130320"/>
                <a:gd name="connsiteX184" fmla="*/ 155478 w 1124943"/>
                <a:gd name="connsiteY184" fmla="*/ 158726 h 1130320"/>
                <a:gd name="connsiteX185" fmla="*/ 365873 w 1124943"/>
                <a:gd name="connsiteY185" fmla="*/ 71410 h 1130320"/>
                <a:gd name="connsiteX186" fmla="*/ 365351 w 1124943"/>
                <a:gd name="connsiteY186" fmla="*/ 29942 h 1130320"/>
                <a:gd name="connsiteX187" fmla="*/ 127997 w 1124943"/>
                <a:gd name="connsiteY187" fmla="*/ 128502 h 1130320"/>
                <a:gd name="connsiteX188" fmla="*/ 29825 w 1124943"/>
                <a:gd name="connsiteY188" fmla="*/ 366793 h 1130320"/>
                <a:gd name="connsiteX189" fmla="*/ 127997 w 1124943"/>
                <a:gd name="connsiteY189" fmla="*/ 606330 h 1130320"/>
                <a:gd name="connsiteX190" fmla="*/ 365351 w 1124943"/>
                <a:gd name="connsiteY190" fmla="*/ 704890 h 1130320"/>
                <a:gd name="connsiteX191" fmla="*/ 602704 w 1124943"/>
                <a:gd name="connsiteY191" fmla="*/ 606330 h 1130320"/>
                <a:gd name="connsiteX192" fmla="*/ 700877 w 1124943"/>
                <a:gd name="connsiteY192" fmla="*/ 366793 h 1130320"/>
                <a:gd name="connsiteX193" fmla="*/ 602704 w 1124943"/>
                <a:gd name="connsiteY193" fmla="*/ 128502 h 1130320"/>
                <a:gd name="connsiteX194" fmla="*/ 365351 w 1124943"/>
                <a:gd name="connsiteY194" fmla="*/ 29942 h 1130320"/>
                <a:gd name="connsiteX195" fmla="*/ 365351 w 1124943"/>
                <a:gd name="connsiteY195" fmla="*/ 0 h 1130320"/>
                <a:gd name="connsiteX196" fmla="*/ 623830 w 1124943"/>
                <a:gd name="connsiteY196" fmla="*/ 107293 h 1130320"/>
                <a:gd name="connsiteX197" fmla="*/ 730701 w 1124943"/>
                <a:gd name="connsiteY197" fmla="*/ 366793 h 1130320"/>
                <a:gd name="connsiteX198" fmla="*/ 690935 w 1124943"/>
                <a:gd name="connsiteY198" fmla="*/ 533970 h 1130320"/>
                <a:gd name="connsiteX199" fmla="*/ 1092323 w 1124943"/>
                <a:gd name="connsiteY199" fmla="*/ 938190 h 1130320"/>
                <a:gd name="connsiteX200" fmla="*/ 1092323 w 1124943"/>
                <a:gd name="connsiteY200" fmla="*/ 1097882 h 1130320"/>
                <a:gd name="connsiteX201" fmla="*/ 1012791 w 1124943"/>
                <a:gd name="connsiteY201" fmla="*/ 1130320 h 1130320"/>
                <a:gd name="connsiteX202" fmla="*/ 934502 w 1124943"/>
                <a:gd name="connsiteY202" fmla="*/ 1097882 h 1130320"/>
                <a:gd name="connsiteX203" fmla="*/ 626549 w 1124943"/>
                <a:gd name="connsiteY203" fmla="*/ 788714 h 1130320"/>
                <a:gd name="connsiteX204" fmla="*/ 531871 w 1124943"/>
                <a:gd name="connsiteY204" fmla="*/ 693662 h 1130320"/>
                <a:gd name="connsiteX205" fmla="*/ 451407 w 1124943"/>
                <a:gd name="connsiteY205" fmla="*/ 723448 h 1130320"/>
                <a:gd name="connsiteX206" fmla="*/ 430758 w 1124943"/>
                <a:gd name="connsiteY206" fmla="*/ 725881 h 1130320"/>
                <a:gd name="connsiteX207" fmla="*/ 365351 w 1124943"/>
                <a:gd name="connsiteY207" fmla="*/ 733585 h 1130320"/>
                <a:gd name="connsiteX208" fmla="*/ 106871 w 1124943"/>
                <a:gd name="connsiteY208" fmla="*/ 626292 h 1130320"/>
                <a:gd name="connsiteX209" fmla="*/ 0 w 1124943"/>
                <a:gd name="connsiteY209" fmla="*/ 366793 h 1130320"/>
                <a:gd name="connsiteX210" fmla="*/ 106871 w 1124943"/>
                <a:gd name="connsiteY210" fmla="*/ 107293 h 1130320"/>
                <a:gd name="connsiteX211" fmla="*/ 365351 w 1124943"/>
                <a:gd name="connsiteY211"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1071198 w 1124943"/>
                <a:gd name="connsiteY3" fmla="*/ 1075425 h 1130320"/>
                <a:gd name="connsiteX4" fmla="*/ 1088739 w 1124943"/>
                <a:gd name="connsiteY4" fmla="*/ 1042761 h 1130320"/>
                <a:gd name="connsiteX5" fmla="*/ 1070583 w 1124943"/>
                <a:gd name="connsiteY5" fmla="*/ 1069447 h 1130320"/>
                <a:gd name="connsiteX6" fmla="*/ 953886 w 1124943"/>
                <a:gd name="connsiteY6" fmla="*/ 1069447 h 1130320"/>
                <a:gd name="connsiteX7" fmla="*/ 705214 w 1124943"/>
                <a:gd name="connsiteY7" fmla="*/ 822767 h 1130320"/>
                <a:gd name="connsiteX8" fmla="*/ 736915 w 1124943"/>
                <a:gd name="connsiteY8" fmla="*/ 623797 h 1130320"/>
                <a:gd name="connsiteX9" fmla="*/ 621344 w 1124943"/>
                <a:gd name="connsiteY9" fmla="*/ 741071 h 1130320"/>
                <a:gd name="connsiteX10" fmla="*/ 682236 w 1124943"/>
                <a:gd name="connsiteY10" fmla="*/ 803450 h 1130320"/>
                <a:gd name="connsiteX11" fmla="*/ 729458 w 1124943"/>
                <a:gd name="connsiteY11" fmla="*/ 753546 h 1130320"/>
                <a:gd name="connsiteX12" fmla="*/ 772952 w 1124943"/>
                <a:gd name="connsiteY12" fmla="*/ 712376 h 1130320"/>
                <a:gd name="connsiteX13" fmla="*/ 799049 w 1124943"/>
                <a:gd name="connsiteY13" fmla="*/ 684929 h 1130320"/>
                <a:gd name="connsiteX14" fmla="*/ 772952 w 1124943"/>
                <a:gd name="connsiteY14" fmla="*/ 658729 h 1130320"/>
                <a:gd name="connsiteX15" fmla="*/ 736915 w 1124943"/>
                <a:gd name="connsiteY15" fmla="*/ 623797 h 1130320"/>
                <a:gd name="connsiteX16" fmla="*/ 674780 w 1124943"/>
                <a:gd name="connsiteY16" fmla="*/ 561417 h 1130320"/>
                <a:gd name="connsiteX17" fmla="*/ 623830 w 1124943"/>
                <a:gd name="connsiteY17" fmla="*/ 626292 h 1130320"/>
                <a:gd name="connsiteX18" fmla="*/ 557967 w 1124943"/>
                <a:gd name="connsiteY18" fmla="*/ 678691 h 1130320"/>
                <a:gd name="connsiteX19" fmla="*/ 598976 w 1124943"/>
                <a:gd name="connsiteY19" fmla="*/ 719861 h 1130320"/>
                <a:gd name="connsiteX20" fmla="*/ 715789 w 1124943"/>
                <a:gd name="connsiteY20" fmla="*/ 602588 h 1130320"/>
                <a:gd name="connsiteX21" fmla="*/ 674780 w 1124943"/>
                <a:gd name="connsiteY21" fmla="*/ 561417 h 1130320"/>
                <a:gd name="connsiteX22" fmla="*/ 363519 w 1124943"/>
                <a:gd name="connsiteY22" fmla="*/ 310494 h 1130320"/>
                <a:gd name="connsiteX23" fmla="*/ 322547 w 1124943"/>
                <a:gd name="connsiteY23" fmla="*/ 326934 h 1130320"/>
                <a:gd name="connsiteX24" fmla="*/ 322547 w 1124943"/>
                <a:gd name="connsiteY24" fmla="*/ 407868 h 1130320"/>
                <a:gd name="connsiteX25" fmla="*/ 363519 w 1124943"/>
                <a:gd name="connsiteY25" fmla="*/ 425572 h 1130320"/>
                <a:gd name="connsiteX26" fmla="*/ 403250 w 1124943"/>
                <a:gd name="connsiteY26" fmla="*/ 407868 h 1130320"/>
                <a:gd name="connsiteX27" fmla="*/ 419391 w 1124943"/>
                <a:gd name="connsiteY27" fmla="*/ 367401 h 1130320"/>
                <a:gd name="connsiteX28" fmla="*/ 403250 w 1124943"/>
                <a:gd name="connsiteY28" fmla="*/ 326934 h 1130320"/>
                <a:gd name="connsiteX29" fmla="*/ 363519 w 1124943"/>
                <a:gd name="connsiteY29" fmla="*/ 310494 h 1130320"/>
                <a:gd name="connsiteX30" fmla="*/ 363519 w 1124943"/>
                <a:gd name="connsiteY30" fmla="*/ 280144 h 1130320"/>
                <a:gd name="connsiteX31" fmla="*/ 424357 w 1124943"/>
                <a:gd name="connsiteY31" fmla="*/ 305436 h 1130320"/>
                <a:gd name="connsiteX32" fmla="*/ 449189 w 1124943"/>
                <a:gd name="connsiteY32" fmla="*/ 367401 h 1130320"/>
                <a:gd name="connsiteX33" fmla="*/ 424357 w 1124943"/>
                <a:gd name="connsiteY33" fmla="*/ 429366 h 1130320"/>
                <a:gd name="connsiteX34" fmla="*/ 363519 w 1124943"/>
                <a:gd name="connsiteY34" fmla="*/ 454658 h 1130320"/>
                <a:gd name="connsiteX35" fmla="*/ 302681 w 1124943"/>
                <a:gd name="connsiteY35" fmla="*/ 429366 h 1130320"/>
                <a:gd name="connsiteX36" fmla="*/ 302681 w 1124943"/>
                <a:gd name="connsiteY36" fmla="*/ 305436 h 1130320"/>
                <a:gd name="connsiteX37" fmla="*/ 363519 w 1124943"/>
                <a:gd name="connsiteY37" fmla="*/ 280144 h 1130320"/>
                <a:gd name="connsiteX38" fmla="*/ 355553 w 1124943"/>
                <a:gd name="connsiteY38" fmla="*/ 205836 h 1130320"/>
                <a:gd name="connsiteX39" fmla="*/ 351807 w 1124943"/>
                <a:gd name="connsiteY39" fmla="*/ 208341 h 1130320"/>
                <a:gd name="connsiteX40" fmla="*/ 345565 w 1124943"/>
                <a:gd name="connsiteY40" fmla="*/ 227128 h 1130320"/>
                <a:gd name="connsiteX41" fmla="*/ 324342 w 1124943"/>
                <a:gd name="connsiteY41" fmla="*/ 248420 h 1130320"/>
                <a:gd name="connsiteX42" fmla="*/ 314355 w 1124943"/>
                <a:gd name="connsiteY42" fmla="*/ 252178 h 1130320"/>
                <a:gd name="connsiteX43" fmla="*/ 285641 w 1124943"/>
                <a:gd name="connsiteY43" fmla="*/ 252178 h 1130320"/>
                <a:gd name="connsiteX44" fmla="*/ 266915 w 1124943"/>
                <a:gd name="connsiteY44" fmla="*/ 243410 h 1130320"/>
                <a:gd name="connsiteX45" fmla="*/ 261921 w 1124943"/>
                <a:gd name="connsiteY45" fmla="*/ 244663 h 1130320"/>
                <a:gd name="connsiteX46" fmla="*/ 245692 w 1124943"/>
                <a:gd name="connsiteY46" fmla="*/ 262198 h 1130320"/>
                <a:gd name="connsiteX47" fmla="*/ 244443 w 1124943"/>
                <a:gd name="connsiteY47" fmla="*/ 267208 h 1130320"/>
                <a:gd name="connsiteX48" fmla="*/ 253182 w 1124943"/>
                <a:gd name="connsiteY48" fmla="*/ 284742 h 1130320"/>
                <a:gd name="connsiteX49" fmla="*/ 253182 w 1124943"/>
                <a:gd name="connsiteY49" fmla="*/ 314802 h 1130320"/>
                <a:gd name="connsiteX50" fmla="*/ 248189 w 1124943"/>
                <a:gd name="connsiteY50" fmla="*/ 323570 h 1130320"/>
                <a:gd name="connsiteX51" fmla="*/ 228214 w 1124943"/>
                <a:gd name="connsiteY51" fmla="*/ 344862 h 1130320"/>
                <a:gd name="connsiteX52" fmla="*/ 209488 w 1124943"/>
                <a:gd name="connsiteY52" fmla="*/ 351124 h 1130320"/>
                <a:gd name="connsiteX53" fmla="*/ 205742 w 1124943"/>
                <a:gd name="connsiteY53" fmla="*/ 354882 h 1130320"/>
                <a:gd name="connsiteX54" fmla="*/ 205742 w 1124943"/>
                <a:gd name="connsiteY54" fmla="*/ 379931 h 1130320"/>
                <a:gd name="connsiteX55" fmla="*/ 209488 w 1124943"/>
                <a:gd name="connsiteY55" fmla="*/ 383689 h 1130320"/>
                <a:gd name="connsiteX56" fmla="*/ 228214 w 1124943"/>
                <a:gd name="connsiteY56" fmla="*/ 391204 h 1130320"/>
                <a:gd name="connsiteX57" fmla="*/ 248189 w 1124943"/>
                <a:gd name="connsiteY57" fmla="*/ 411243 h 1130320"/>
                <a:gd name="connsiteX58" fmla="*/ 253182 w 1124943"/>
                <a:gd name="connsiteY58" fmla="*/ 421263 h 1130320"/>
                <a:gd name="connsiteX59" fmla="*/ 253182 w 1124943"/>
                <a:gd name="connsiteY59" fmla="*/ 450071 h 1130320"/>
                <a:gd name="connsiteX60" fmla="*/ 244443 w 1124943"/>
                <a:gd name="connsiteY60" fmla="*/ 468858 h 1130320"/>
                <a:gd name="connsiteX61" fmla="*/ 245692 w 1124943"/>
                <a:gd name="connsiteY61" fmla="*/ 473868 h 1130320"/>
                <a:gd name="connsiteX62" fmla="*/ 261921 w 1124943"/>
                <a:gd name="connsiteY62" fmla="*/ 491403 h 1130320"/>
                <a:gd name="connsiteX63" fmla="*/ 266915 w 1124943"/>
                <a:gd name="connsiteY63" fmla="*/ 491403 h 1130320"/>
                <a:gd name="connsiteX64" fmla="*/ 285641 w 1124943"/>
                <a:gd name="connsiteY64" fmla="*/ 482635 h 1130320"/>
                <a:gd name="connsiteX65" fmla="*/ 299374 w 1124943"/>
                <a:gd name="connsiteY65" fmla="*/ 480130 h 1130320"/>
                <a:gd name="connsiteX66" fmla="*/ 314355 w 1124943"/>
                <a:gd name="connsiteY66" fmla="*/ 482635 h 1130320"/>
                <a:gd name="connsiteX67" fmla="*/ 324342 w 1124943"/>
                <a:gd name="connsiteY67" fmla="*/ 487645 h 1130320"/>
                <a:gd name="connsiteX68" fmla="*/ 345565 w 1124943"/>
                <a:gd name="connsiteY68" fmla="*/ 507685 h 1130320"/>
                <a:gd name="connsiteX69" fmla="*/ 351807 w 1124943"/>
                <a:gd name="connsiteY69" fmla="*/ 526472 h 1130320"/>
                <a:gd name="connsiteX70" fmla="*/ 355553 w 1124943"/>
                <a:gd name="connsiteY70" fmla="*/ 528977 h 1130320"/>
                <a:gd name="connsiteX71" fmla="*/ 380521 w 1124943"/>
                <a:gd name="connsiteY71" fmla="*/ 528977 h 1130320"/>
                <a:gd name="connsiteX72" fmla="*/ 383018 w 1124943"/>
                <a:gd name="connsiteY72" fmla="*/ 526472 h 1130320"/>
                <a:gd name="connsiteX73" fmla="*/ 390508 w 1124943"/>
                <a:gd name="connsiteY73" fmla="*/ 507685 h 1130320"/>
                <a:gd name="connsiteX74" fmla="*/ 410483 w 1124943"/>
                <a:gd name="connsiteY74" fmla="*/ 487645 h 1130320"/>
                <a:gd name="connsiteX75" fmla="*/ 421719 w 1124943"/>
                <a:gd name="connsiteY75" fmla="*/ 482635 h 1130320"/>
                <a:gd name="connsiteX76" fmla="*/ 450432 w 1124943"/>
                <a:gd name="connsiteY76" fmla="*/ 482635 h 1130320"/>
                <a:gd name="connsiteX77" fmla="*/ 469159 w 1124943"/>
                <a:gd name="connsiteY77" fmla="*/ 491403 h 1130320"/>
                <a:gd name="connsiteX78" fmla="*/ 472904 w 1124943"/>
                <a:gd name="connsiteY78" fmla="*/ 491403 h 1130320"/>
                <a:gd name="connsiteX79" fmla="*/ 490382 w 1124943"/>
                <a:gd name="connsiteY79" fmla="*/ 473868 h 1130320"/>
                <a:gd name="connsiteX80" fmla="*/ 490382 w 1124943"/>
                <a:gd name="connsiteY80" fmla="*/ 468858 h 1130320"/>
                <a:gd name="connsiteX81" fmla="*/ 482891 w 1124943"/>
                <a:gd name="connsiteY81" fmla="*/ 450071 h 1130320"/>
                <a:gd name="connsiteX82" fmla="*/ 482891 w 1124943"/>
                <a:gd name="connsiteY82" fmla="*/ 421263 h 1130320"/>
                <a:gd name="connsiteX83" fmla="*/ 486637 w 1124943"/>
                <a:gd name="connsiteY83" fmla="*/ 411243 h 1130320"/>
                <a:gd name="connsiteX84" fmla="*/ 507860 w 1124943"/>
                <a:gd name="connsiteY84" fmla="*/ 391204 h 1130320"/>
                <a:gd name="connsiteX85" fmla="*/ 526586 w 1124943"/>
                <a:gd name="connsiteY85" fmla="*/ 383689 h 1130320"/>
                <a:gd name="connsiteX86" fmla="*/ 529083 w 1124943"/>
                <a:gd name="connsiteY86" fmla="*/ 379931 h 1130320"/>
                <a:gd name="connsiteX87" fmla="*/ 529083 w 1124943"/>
                <a:gd name="connsiteY87" fmla="*/ 354882 h 1130320"/>
                <a:gd name="connsiteX88" fmla="*/ 526586 w 1124943"/>
                <a:gd name="connsiteY88" fmla="*/ 351124 h 1130320"/>
                <a:gd name="connsiteX89" fmla="*/ 507860 w 1124943"/>
                <a:gd name="connsiteY89" fmla="*/ 344862 h 1130320"/>
                <a:gd name="connsiteX90" fmla="*/ 486637 w 1124943"/>
                <a:gd name="connsiteY90" fmla="*/ 323570 h 1130320"/>
                <a:gd name="connsiteX91" fmla="*/ 482891 w 1124943"/>
                <a:gd name="connsiteY91" fmla="*/ 314802 h 1130320"/>
                <a:gd name="connsiteX92" fmla="*/ 482891 w 1124943"/>
                <a:gd name="connsiteY92" fmla="*/ 284742 h 1130320"/>
                <a:gd name="connsiteX93" fmla="*/ 490382 w 1124943"/>
                <a:gd name="connsiteY93" fmla="*/ 267208 h 1130320"/>
                <a:gd name="connsiteX94" fmla="*/ 490382 w 1124943"/>
                <a:gd name="connsiteY94" fmla="*/ 262198 h 1130320"/>
                <a:gd name="connsiteX95" fmla="*/ 472904 w 1124943"/>
                <a:gd name="connsiteY95" fmla="*/ 244663 h 1130320"/>
                <a:gd name="connsiteX96" fmla="*/ 469159 w 1124943"/>
                <a:gd name="connsiteY96" fmla="*/ 243410 h 1130320"/>
                <a:gd name="connsiteX97" fmla="*/ 450432 w 1124943"/>
                <a:gd name="connsiteY97" fmla="*/ 252178 h 1130320"/>
                <a:gd name="connsiteX98" fmla="*/ 421719 w 1124943"/>
                <a:gd name="connsiteY98" fmla="*/ 252178 h 1130320"/>
                <a:gd name="connsiteX99" fmla="*/ 410483 w 1124943"/>
                <a:gd name="connsiteY99" fmla="*/ 248420 h 1130320"/>
                <a:gd name="connsiteX100" fmla="*/ 390508 w 1124943"/>
                <a:gd name="connsiteY100" fmla="*/ 227128 h 1130320"/>
                <a:gd name="connsiteX101" fmla="*/ 383018 w 1124943"/>
                <a:gd name="connsiteY101" fmla="*/ 208341 h 1130320"/>
                <a:gd name="connsiteX102" fmla="*/ 380521 w 1124943"/>
                <a:gd name="connsiteY102" fmla="*/ 205836 h 1130320"/>
                <a:gd name="connsiteX103" fmla="*/ 355553 w 1124943"/>
                <a:gd name="connsiteY103" fmla="*/ 205836 h 1130320"/>
                <a:gd name="connsiteX104" fmla="*/ 355553 w 1124943"/>
                <a:gd name="connsiteY104" fmla="*/ 175776 h 1130320"/>
                <a:gd name="connsiteX105" fmla="*/ 380521 w 1124943"/>
                <a:gd name="connsiteY105" fmla="*/ 175776 h 1130320"/>
                <a:gd name="connsiteX106" fmla="*/ 411731 w 1124943"/>
                <a:gd name="connsiteY106" fmla="*/ 198321 h 1130320"/>
                <a:gd name="connsiteX107" fmla="*/ 417973 w 1124943"/>
                <a:gd name="connsiteY107" fmla="*/ 217108 h 1130320"/>
                <a:gd name="connsiteX108" fmla="*/ 421719 w 1124943"/>
                <a:gd name="connsiteY108" fmla="*/ 219613 h 1130320"/>
                <a:gd name="connsiteX109" fmla="*/ 434203 w 1124943"/>
                <a:gd name="connsiteY109" fmla="*/ 224623 h 1130320"/>
                <a:gd name="connsiteX110" fmla="*/ 437948 w 1124943"/>
                <a:gd name="connsiteY110" fmla="*/ 224623 h 1130320"/>
                <a:gd name="connsiteX111" fmla="*/ 456674 w 1124943"/>
                <a:gd name="connsiteY111" fmla="*/ 217108 h 1130320"/>
                <a:gd name="connsiteX112" fmla="*/ 495375 w 1124943"/>
                <a:gd name="connsiteY112" fmla="*/ 223371 h 1130320"/>
                <a:gd name="connsiteX113" fmla="*/ 511605 w 1124943"/>
                <a:gd name="connsiteY113" fmla="*/ 240905 h 1130320"/>
                <a:gd name="connsiteX114" fmla="*/ 517847 w 1124943"/>
                <a:gd name="connsiteY114" fmla="*/ 278480 h 1130320"/>
                <a:gd name="connsiteX115" fmla="*/ 509108 w 1124943"/>
                <a:gd name="connsiteY115" fmla="*/ 298520 h 1130320"/>
                <a:gd name="connsiteX116" fmla="*/ 510356 w 1124943"/>
                <a:gd name="connsiteY116" fmla="*/ 301025 h 1130320"/>
                <a:gd name="connsiteX117" fmla="*/ 514102 w 1124943"/>
                <a:gd name="connsiteY117" fmla="*/ 314802 h 1130320"/>
                <a:gd name="connsiteX118" fmla="*/ 517847 w 1124943"/>
                <a:gd name="connsiteY118" fmla="*/ 317307 h 1130320"/>
                <a:gd name="connsiteX119" fmla="*/ 536573 w 1124943"/>
                <a:gd name="connsiteY119" fmla="*/ 323570 h 1130320"/>
                <a:gd name="connsiteX120" fmla="*/ 559045 w 1124943"/>
                <a:gd name="connsiteY120" fmla="*/ 354882 h 1130320"/>
                <a:gd name="connsiteX121" fmla="*/ 559045 w 1124943"/>
                <a:gd name="connsiteY121" fmla="*/ 379931 h 1130320"/>
                <a:gd name="connsiteX122" fmla="*/ 536573 w 1124943"/>
                <a:gd name="connsiteY122" fmla="*/ 411243 h 1130320"/>
                <a:gd name="connsiteX123" fmla="*/ 517847 w 1124943"/>
                <a:gd name="connsiteY123" fmla="*/ 418758 h 1130320"/>
                <a:gd name="connsiteX124" fmla="*/ 514102 w 1124943"/>
                <a:gd name="connsiteY124" fmla="*/ 421263 h 1130320"/>
                <a:gd name="connsiteX125" fmla="*/ 510356 w 1124943"/>
                <a:gd name="connsiteY125" fmla="*/ 433788 h 1130320"/>
                <a:gd name="connsiteX126" fmla="*/ 509108 w 1124943"/>
                <a:gd name="connsiteY126" fmla="*/ 437546 h 1130320"/>
                <a:gd name="connsiteX127" fmla="*/ 517847 w 1124943"/>
                <a:gd name="connsiteY127" fmla="*/ 456333 h 1130320"/>
                <a:gd name="connsiteX128" fmla="*/ 511605 w 1124943"/>
                <a:gd name="connsiteY128" fmla="*/ 495160 h 1130320"/>
                <a:gd name="connsiteX129" fmla="*/ 495375 w 1124943"/>
                <a:gd name="connsiteY129" fmla="*/ 511442 h 1130320"/>
                <a:gd name="connsiteX130" fmla="*/ 455426 w 1124943"/>
                <a:gd name="connsiteY130" fmla="*/ 518957 h 1130320"/>
                <a:gd name="connsiteX131" fmla="*/ 437948 w 1124943"/>
                <a:gd name="connsiteY131" fmla="*/ 510190 h 1130320"/>
                <a:gd name="connsiteX132" fmla="*/ 434203 w 1124943"/>
                <a:gd name="connsiteY132" fmla="*/ 510190 h 1130320"/>
                <a:gd name="connsiteX133" fmla="*/ 421719 w 1124943"/>
                <a:gd name="connsiteY133" fmla="*/ 515200 h 1130320"/>
                <a:gd name="connsiteX134" fmla="*/ 417973 w 1124943"/>
                <a:gd name="connsiteY134" fmla="*/ 517705 h 1130320"/>
                <a:gd name="connsiteX135" fmla="*/ 411731 w 1124943"/>
                <a:gd name="connsiteY135" fmla="*/ 537744 h 1130320"/>
                <a:gd name="connsiteX136" fmla="*/ 380521 w 1124943"/>
                <a:gd name="connsiteY136" fmla="*/ 559037 h 1130320"/>
                <a:gd name="connsiteX137" fmla="*/ 355553 w 1124943"/>
                <a:gd name="connsiteY137" fmla="*/ 559037 h 1130320"/>
                <a:gd name="connsiteX138" fmla="*/ 324342 w 1124943"/>
                <a:gd name="connsiteY138" fmla="*/ 537744 h 1130320"/>
                <a:gd name="connsiteX139" fmla="*/ 316852 w 1124943"/>
                <a:gd name="connsiteY139" fmla="*/ 517705 h 1130320"/>
                <a:gd name="connsiteX140" fmla="*/ 314355 w 1124943"/>
                <a:gd name="connsiteY140" fmla="*/ 515200 h 1130320"/>
                <a:gd name="connsiteX141" fmla="*/ 301871 w 1124943"/>
                <a:gd name="connsiteY141" fmla="*/ 510190 h 1130320"/>
                <a:gd name="connsiteX142" fmla="*/ 298125 w 1124943"/>
                <a:gd name="connsiteY142" fmla="*/ 510190 h 1130320"/>
                <a:gd name="connsiteX143" fmla="*/ 279399 w 1124943"/>
                <a:gd name="connsiteY143" fmla="*/ 518957 h 1130320"/>
                <a:gd name="connsiteX144" fmla="*/ 240698 w 1124943"/>
                <a:gd name="connsiteY144" fmla="*/ 511442 h 1130320"/>
                <a:gd name="connsiteX145" fmla="*/ 224469 w 1124943"/>
                <a:gd name="connsiteY145" fmla="*/ 495160 h 1130320"/>
                <a:gd name="connsiteX146" fmla="*/ 216978 w 1124943"/>
                <a:gd name="connsiteY146" fmla="*/ 456333 h 1130320"/>
                <a:gd name="connsiteX147" fmla="*/ 225717 w 1124943"/>
                <a:gd name="connsiteY147" fmla="*/ 437546 h 1130320"/>
                <a:gd name="connsiteX148" fmla="*/ 225717 w 1124943"/>
                <a:gd name="connsiteY148" fmla="*/ 433788 h 1130320"/>
                <a:gd name="connsiteX149" fmla="*/ 220723 w 1124943"/>
                <a:gd name="connsiteY149" fmla="*/ 421263 h 1130320"/>
                <a:gd name="connsiteX150" fmla="*/ 218226 w 1124943"/>
                <a:gd name="connsiteY150" fmla="*/ 418758 h 1130320"/>
                <a:gd name="connsiteX151" fmla="*/ 199500 w 1124943"/>
                <a:gd name="connsiteY151" fmla="*/ 411243 h 1130320"/>
                <a:gd name="connsiteX152" fmla="*/ 175780 w 1124943"/>
                <a:gd name="connsiteY152" fmla="*/ 379931 h 1130320"/>
                <a:gd name="connsiteX153" fmla="*/ 175780 w 1124943"/>
                <a:gd name="connsiteY153" fmla="*/ 354882 h 1130320"/>
                <a:gd name="connsiteX154" fmla="*/ 199500 w 1124943"/>
                <a:gd name="connsiteY154" fmla="*/ 323570 h 1130320"/>
                <a:gd name="connsiteX155" fmla="*/ 218226 w 1124943"/>
                <a:gd name="connsiteY155" fmla="*/ 317307 h 1130320"/>
                <a:gd name="connsiteX156" fmla="*/ 220723 w 1124943"/>
                <a:gd name="connsiteY156" fmla="*/ 314802 h 1130320"/>
                <a:gd name="connsiteX157" fmla="*/ 225717 w 1124943"/>
                <a:gd name="connsiteY157" fmla="*/ 301025 h 1130320"/>
                <a:gd name="connsiteX158" fmla="*/ 225717 w 1124943"/>
                <a:gd name="connsiteY158" fmla="*/ 298520 h 1130320"/>
                <a:gd name="connsiteX159" fmla="*/ 216978 w 1124943"/>
                <a:gd name="connsiteY159" fmla="*/ 278480 h 1130320"/>
                <a:gd name="connsiteX160" fmla="*/ 223220 w 1124943"/>
                <a:gd name="connsiteY160" fmla="*/ 240905 h 1130320"/>
                <a:gd name="connsiteX161" fmla="*/ 240698 w 1124943"/>
                <a:gd name="connsiteY161" fmla="*/ 223371 h 1130320"/>
                <a:gd name="connsiteX162" fmla="*/ 279399 w 1124943"/>
                <a:gd name="connsiteY162" fmla="*/ 217108 h 1130320"/>
                <a:gd name="connsiteX163" fmla="*/ 298125 w 1124943"/>
                <a:gd name="connsiteY163" fmla="*/ 224623 h 1130320"/>
                <a:gd name="connsiteX164" fmla="*/ 301871 w 1124943"/>
                <a:gd name="connsiteY164" fmla="*/ 224623 h 1130320"/>
                <a:gd name="connsiteX165" fmla="*/ 314355 w 1124943"/>
                <a:gd name="connsiteY165" fmla="*/ 219613 h 1130320"/>
                <a:gd name="connsiteX166" fmla="*/ 316852 w 1124943"/>
                <a:gd name="connsiteY166" fmla="*/ 217108 h 1130320"/>
                <a:gd name="connsiteX167" fmla="*/ 324342 w 1124943"/>
                <a:gd name="connsiteY167" fmla="*/ 198321 h 1130320"/>
                <a:gd name="connsiteX168" fmla="*/ 355553 w 1124943"/>
                <a:gd name="connsiteY168" fmla="*/ 175776 h 1130320"/>
                <a:gd name="connsiteX169" fmla="*/ 365873 w 1124943"/>
                <a:gd name="connsiteY169" fmla="*/ 101347 h 1130320"/>
                <a:gd name="connsiteX170" fmla="*/ 176642 w 1124943"/>
                <a:gd name="connsiteY170" fmla="*/ 179932 h 1130320"/>
                <a:gd name="connsiteX171" fmla="*/ 176642 w 1124943"/>
                <a:gd name="connsiteY171" fmla="*/ 560381 h 1130320"/>
                <a:gd name="connsiteX172" fmla="*/ 365873 w 1124943"/>
                <a:gd name="connsiteY172" fmla="*/ 638966 h 1130320"/>
                <a:gd name="connsiteX173" fmla="*/ 555104 w 1124943"/>
                <a:gd name="connsiteY173" fmla="*/ 560381 h 1130320"/>
                <a:gd name="connsiteX174" fmla="*/ 633536 w 1124943"/>
                <a:gd name="connsiteY174" fmla="*/ 369533 h 1130320"/>
                <a:gd name="connsiteX175" fmla="*/ 555104 w 1124943"/>
                <a:gd name="connsiteY175" fmla="*/ 179932 h 1130320"/>
                <a:gd name="connsiteX176" fmla="*/ 365873 w 1124943"/>
                <a:gd name="connsiteY176" fmla="*/ 101347 h 1130320"/>
                <a:gd name="connsiteX177" fmla="*/ 365873 w 1124943"/>
                <a:gd name="connsiteY177" fmla="*/ 71410 h 1130320"/>
                <a:gd name="connsiteX178" fmla="*/ 576268 w 1124943"/>
                <a:gd name="connsiteY178" fmla="*/ 158726 h 1130320"/>
                <a:gd name="connsiteX179" fmla="*/ 663414 w 1124943"/>
                <a:gd name="connsiteY179" fmla="*/ 369533 h 1130320"/>
                <a:gd name="connsiteX180" fmla="*/ 576268 w 1124943"/>
                <a:gd name="connsiteY180" fmla="*/ 581587 h 1130320"/>
                <a:gd name="connsiteX181" fmla="*/ 365873 w 1124943"/>
                <a:gd name="connsiteY181" fmla="*/ 668903 h 1130320"/>
                <a:gd name="connsiteX182" fmla="*/ 155478 w 1124943"/>
                <a:gd name="connsiteY182" fmla="*/ 581587 h 1130320"/>
                <a:gd name="connsiteX183" fmla="*/ 155478 w 1124943"/>
                <a:gd name="connsiteY183" fmla="*/ 158726 h 1130320"/>
                <a:gd name="connsiteX184" fmla="*/ 365873 w 1124943"/>
                <a:gd name="connsiteY184" fmla="*/ 71410 h 1130320"/>
                <a:gd name="connsiteX185" fmla="*/ 365351 w 1124943"/>
                <a:gd name="connsiteY185" fmla="*/ 29942 h 1130320"/>
                <a:gd name="connsiteX186" fmla="*/ 127997 w 1124943"/>
                <a:gd name="connsiteY186" fmla="*/ 128502 h 1130320"/>
                <a:gd name="connsiteX187" fmla="*/ 29825 w 1124943"/>
                <a:gd name="connsiteY187" fmla="*/ 366793 h 1130320"/>
                <a:gd name="connsiteX188" fmla="*/ 127997 w 1124943"/>
                <a:gd name="connsiteY188" fmla="*/ 606330 h 1130320"/>
                <a:gd name="connsiteX189" fmla="*/ 365351 w 1124943"/>
                <a:gd name="connsiteY189" fmla="*/ 704890 h 1130320"/>
                <a:gd name="connsiteX190" fmla="*/ 602704 w 1124943"/>
                <a:gd name="connsiteY190" fmla="*/ 606330 h 1130320"/>
                <a:gd name="connsiteX191" fmla="*/ 700877 w 1124943"/>
                <a:gd name="connsiteY191" fmla="*/ 366793 h 1130320"/>
                <a:gd name="connsiteX192" fmla="*/ 602704 w 1124943"/>
                <a:gd name="connsiteY192" fmla="*/ 128502 h 1130320"/>
                <a:gd name="connsiteX193" fmla="*/ 365351 w 1124943"/>
                <a:gd name="connsiteY193" fmla="*/ 29942 h 1130320"/>
                <a:gd name="connsiteX194" fmla="*/ 365351 w 1124943"/>
                <a:gd name="connsiteY194" fmla="*/ 0 h 1130320"/>
                <a:gd name="connsiteX195" fmla="*/ 623830 w 1124943"/>
                <a:gd name="connsiteY195" fmla="*/ 107293 h 1130320"/>
                <a:gd name="connsiteX196" fmla="*/ 730701 w 1124943"/>
                <a:gd name="connsiteY196" fmla="*/ 366793 h 1130320"/>
                <a:gd name="connsiteX197" fmla="*/ 690935 w 1124943"/>
                <a:gd name="connsiteY197" fmla="*/ 533970 h 1130320"/>
                <a:gd name="connsiteX198" fmla="*/ 1092323 w 1124943"/>
                <a:gd name="connsiteY198" fmla="*/ 938190 h 1130320"/>
                <a:gd name="connsiteX199" fmla="*/ 1092323 w 1124943"/>
                <a:gd name="connsiteY199" fmla="*/ 1097882 h 1130320"/>
                <a:gd name="connsiteX200" fmla="*/ 1012791 w 1124943"/>
                <a:gd name="connsiteY200" fmla="*/ 1130320 h 1130320"/>
                <a:gd name="connsiteX201" fmla="*/ 934502 w 1124943"/>
                <a:gd name="connsiteY201" fmla="*/ 1097882 h 1130320"/>
                <a:gd name="connsiteX202" fmla="*/ 626549 w 1124943"/>
                <a:gd name="connsiteY202" fmla="*/ 788714 h 1130320"/>
                <a:gd name="connsiteX203" fmla="*/ 531871 w 1124943"/>
                <a:gd name="connsiteY203" fmla="*/ 693662 h 1130320"/>
                <a:gd name="connsiteX204" fmla="*/ 451407 w 1124943"/>
                <a:gd name="connsiteY204" fmla="*/ 723448 h 1130320"/>
                <a:gd name="connsiteX205" fmla="*/ 430758 w 1124943"/>
                <a:gd name="connsiteY205" fmla="*/ 725881 h 1130320"/>
                <a:gd name="connsiteX206" fmla="*/ 365351 w 1124943"/>
                <a:gd name="connsiteY206" fmla="*/ 733585 h 1130320"/>
                <a:gd name="connsiteX207" fmla="*/ 106871 w 1124943"/>
                <a:gd name="connsiteY207" fmla="*/ 626292 h 1130320"/>
                <a:gd name="connsiteX208" fmla="*/ 0 w 1124943"/>
                <a:gd name="connsiteY208" fmla="*/ 366793 h 1130320"/>
                <a:gd name="connsiteX209" fmla="*/ 106871 w 1124943"/>
                <a:gd name="connsiteY209" fmla="*/ 107293 h 1130320"/>
                <a:gd name="connsiteX210" fmla="*/ 365351 w 1124943"/>
                <a:gd name="connsiteY210"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1071198 w 1124943"/>
                <a:gd name="connsiteY3" fmla="*/ 1075425 h 1130320"/>
                <a:gd name="connsiteX4" fmla="*/ 1070583 w 1124943"/>
                <a:gd name="connsiteY4" fmla="*/ 1069447 h 1130320"/>
                <a:gd name="connsiteX5" fmla="*/ 953886 w 1124943"/>
                <a:gd name="connsiteY5" fmla="*/ 1069447 h 1130320"/>
                <a:gd name="connsiteX6" fmla="*/ 705214 w 1124943"/>
                <a:gd name="connsiteY6" fmla="*/ 822767 h 1130320"/>
                <a:gd name="connsiteX7" fmla="*/ 736915 w 1124943"/>
                <a:gd name="connsiteY7" fmla="*/ 623797 h 1130320"/>
                <a:gd name="connsiteX8" fmla="*/ 621344 w 1124943"/>
                <a:gd name="connsiteY8" fmla="*/ 741071 h 1130320"/>
                <a:gd name="connsiteX9" fmla="*/ 682236 w 1124943"/>
                <a:gd name="connsiteY9" fmla="*/ 803450 h 1130320"/>
                <a:gd name="connsiteX10" fmla="*/ 729458 w 1124943"/>
                <a:gd name="connsiteY10" fmla="*/ 753546 h 1130320"/>
                <a:gd name="connsiteX11" fmla="*/ 772952 w 1124943"/>
                <a:gd name="connsiteY11" fmla="*/ 712376 h 1130320"/>
                <a:gd name="connsiteX12" fmla="*/ 799049 w 1124943"/>
                <a:gd name="connsiteY12" fmla="*/ 684929 h 1130320"/>
                <a:gd name="connsiteX13" fmla="*/ 772952 w 1124943"/>
                <a:gd name="connsiteY13" fmla="*/ 658729 h 1130320"/>
                <a:gd name="connsiteX14" fmla="*/ 736915 w 1124943"/>
                <a:gd name="connsiteY14" fmla="*/ 623797 h 1130320"/>
                <a:gd name="connsiteX15" fmla="*/ 674780 w 1124943"/>
                <a:gd name="connsiteY15" fmla="*/ 561417 h 1130320"/>
                <a:gd name="connsiteX16" fmla="*/ 623830 w 1124943"/>
                <a:gd name="connsiteY16" fmla="*/ 626292 h 1130320"/>
                <a:gd name="connsiteX17" fmla="*/ 557967 w 1124943"/>
                <a:gd name="connsiteY17" fmla="*/ 678691 h 1130320"/>
                <a:gd name="connsiteX18" fmla="*/ 598976 w 1124943"/>
                <a:gd name="connsiteY18" fmla="*/ 719861 h 1130320"/>
                <a:gd name="connsiteX19" fmla="*/ 715789 w 1124943"/>
                <a:gd name="connsiteY19" fmla="*/ 602588 h 1130320"/>
                <a:gd name="connsiteX20" fmla="*/ 674780 w 1124943"/>
                <a:gd name="connsiteY20" fmla="*/ 561417 h 1130320"/>
                <a:gd name="connsiteX21" fmla="*/ 363519 w 1124943"/>
                <a:gd name="connsiteY21" fmla="*/ 310494 h 1130320"/>
                <a:gd name="connsiteX22" fmla="*/ 322547 w 1124943"/>
                <a:gd name="connsiteY22" fmla="*/ 326934 h 1130320"/>
                <a:gd name="connsiteX23" fmla="*/ 322547 w 1124943"/>
                <a:gd name="connsiteY23" fmla="*/ 407868 h 1130320"/>
                <a:gd name="connsiteX24" fmla="*/ 363519 w 1124943"/>
                <a:gd name="connsiteY24" fmla="*/ 425572 h 1130320"/>
                <a:gd name="connsiteX25" fmla="*/ 403250 w 1124943"/>
                <a:gd name="connsiteY25" fmla="*/ 407868 h 1130320"/>
                <a:gd name="connsiteX26" fmla="*/ 419391 w 1124943"/>
                <a:gd name="connsiteY26" fmla="*/ 367401 h 1130320"/>
                <a:gd name="connsiteX27" fmla="*/ 403250 w 1124943"/>
                <a:gd name="connsiteY27" fmla="*/ 326934 h 1130320"/>
                <a:gd name="connsiteX28" fmla="*/ 363519 w 1124943"/>
                <a:gd name="connsiteY28" fmla="*/ 310494 h 1130320"/>
                <a:gd name="connsiteX29" fmla="*/ 363519 w 1124943"/>
                <a:gd name="connsiteY29" fmla="*/ 280144 h 1130320"/>
                <a:gd name="connsiteX30" fmla="*/ 424357 w 1124943"/>
                <a:gd name="connsiteY30" fmla="*/ 305436 h 1130320"/>
                <a:gd name="connsiteX31" fmla="*/ 449189 w 1124943"/>
                <a:gd name="connsiteY31" fmla="*/ 367401 h 1130320"/>
                <a:gd name="connsiteX32" fmla="*/ 424357 w 1124943"/>
                <a:gd name="connsiteY32" fmla="*/ 429366 h 1130320"/>
                <a:gd name="connsiteX33" fmla="*/ 363519 w 1124943"/>
                <a:gd name="connsiteY33" fmla="*/ 454658 h 1130320"/>
                <a:gd name="connsiteX34" fmla="*/ 302681 w 1124943"/>
                <a:gd name="connsiteY34" fmla="*/ 429366 h 1130320"/>
                <a:gd name="connsiteX35" fmla="*/ 302681 w 1124943"/>
                <a:gd name="connsiteY35" fmla="*/ 305436 h 1130320"/>
                <a:gd name="connsiteX36" fmla="*/ 363519 w 1124943"/>
                <a:gd name="connsiteY36" fmla="*/ 280144 h 1130320"/>
                <a:gd name="connsiteX37" fmla="*/ 355553 w 1124943"/>
                <a:gd name="connsiteY37" fmla="*/ 205836 h 1130320"/>
                <a:gd name="connsiteX38" fmla="*/ 351807 w 1124943"/>
                <a:gd name="connsiteY38" fmla="*/ 208341 h 1130320"/>
                <a:gd name="connsiteX39" fmla="*/ 345565 w 1124943"/>
                <a:gd name="connsiteY39" fmla="*/ 227128 h 1130320"/>
                <a:gd name="connsiteX40" fmla="*/ 324342 w 1124943"/>
                <a:gd name="connsiteY40" fmla="*/ 248420 h 1130320"/>
                <a:gd name="connsiteX41" fmla="*/ 314355 w 1124943"/>
                <a:gd name="connsiteY41" fmla="*/ 252178 h 1130320"/>
                <a:gd name="connsiteX42" fmla="*/ 285641 w 1124943"/>
                <a:gd name="connsiteY42" fmla="*/ 252178 h 1130320"/>
                <a:gd name="connsiteX43" fmla="*/ 266915 w 1124943"/>
                <a:gd name="connsiteY43" fmla="*/ 243410 h 1130320"/>
                <a:gd name="connsiteX44" fmla="*/ 261921 w 1124943"/>
                <a:gd name="connsiteY44" fmla="*/ 244663 h 1130320"/>
                <a:gd name="connsiteX45" fmla="*/ 245692 w 1124943"/>
                <a:gd name="connsiteY45" fmla="*/ 262198 h 1130320"/>
                <a:gd name="connsiteX46" fmla="*/ 244443 w 1124943"/>
                <a:gd name="connsiteY46" fmla="*/ 267208 h 1130320"/>
                <a:gd name="connsiteX47" fmla="*/ 253182 w 1124943"/>
                <a:gd name="connsiteY47" fmla="*/ 284742 h 1130320"/>
                <a:gd name="connsiteX48" fmla="*/ 253182 w 1124943"/>
                <a:gd name="connsiteY48" fmla="*/ 314802 h 1130320"/>
                <a:gd name="connsiteX49" fmla="*/ 248189 w 1124943"/>
                <a:gd name="connsiteY49" fmla="*/ 323570 h 1130320"/>
                <a:gd name="connsiteX50" fmla="*/ 228214 w 1124943"/>
                <a:gd name="connsiteY50" fmla="*/ 344862 h 1130320"/>
                <a:gd name="connsiteX51" fmla="*/ 209488 w 1124943"/>
                <a:gd name="connsiteY51" fmla="*/ 351124 h 1130320"/>
                <a:gd name="connsiteX52" fmla="*/ 205742 w 1124943"/>
                <a:gd name="connsiteY52" fmla="*/ 354882 h 1130320"/>
                <a:gd name="connsiteX53" fmla="*/ 205742 w 1124943"/>
                <a:gd name="connsiteY53" fmla="*/ 379931 h 1130320"/>
                <a:gd name="connsiteX54" fmla="*/ 209488 w 1124943"/>
                <a:gd name="connsiteY54" fmla="*/ 383689 h 1130320"/>
                <a:gd name="connsiteX55" fmla="*/ 228214 w 1124943"/>
                <a:gd name="connsiteY55" fmla="*/ 391204 h 1130320"/>
                <a:gd name="connsiteX56" fmla="*/ 248189 w 1124943"/>
                <a:gd name="connsiteY56" fmla="*/ 411243 h 1130320"/>
                <a:gd name="connsiteX57" fmla="*/ 253182 w 1124943"/>
                <a:gd name="connsiteY57" fmla="*/ 421263 h 1130320"/>
                <a:gd name="connsiteX58" fmla="*/ 253182 w 1124943"/>
                <a:gd name="connsiteY58" fmla="*/ 450071 h 1130320"/>
                <a:gd name="connsiteX59" fmla="*/ 244443 w 1124943"/>
                <a:gd name="connsiteY59" fmla="*/ 468858 h 1130320"/>
                <a:gd name="connsiteX60" fmla="*/ 245692 w 1124943"/>
                <a:gd name="connsiteY60" fmla="*/ 473868 h 1130320"/>
                <a:gd name="connsiteX61" fmla="*/ 261921 w 1124943"/>
                <a:gd name="connsiteY61" fmla="*/ 491403 h 1130320"/>
                <a:gd name="connsiteX62" fmla="*/ 266915 w 1124943"/>
                <a:gd name="connsiteY62" fmla="*/ 491403 h 1130320"/>
                <a:gd name="connsiteX63" fmla="*/ 285641 w 1124943"/>
                <a:gd name="connsiteY63" fmla="*/ 482635 h 1130320"/>
                <a:gd name="connsiteX64" fmla="*/ 299374 w 1124943"/>
                <a:gd name="connsiteY64" fmla="*/ 480130 h 1130320"/>
                <a:gd name="connsiteX65" fmla="*/ 314355 w 1124943"/>
                <a:gd name="connsiteY65" fmla="*/ 482635 h 1130320"/>
                <a:gd name="connsiteX66" fmla="*/ 324342 w 1124943"/>
                <a:gd name="connsiteY66" fmla="*/ 487645 h 1130320"/>
                <a:gd name="connsiteX67" fmla="*/ 345565 w 1124943"/>
                <a:gd name="connsiteY67" fmla="*/ 507685 h 1130320"/>
                <a:gd name="connsiteX68" fmla="*/ 351807 w 1124943"/>
                <a:gd name="connsiteY68" fmla="*/ 526472 h 1130320"/>
                <a:gd name="connsiteX69" fmla="*/ 355553 w 1124943"/>
                <a:gd name="connsiteY69" fmla="*/ 528977 h 1130320"/>
                <a:gd name="connsiteX70" fmla="*/ 380521 w 1124943"/>
                <a:gd name="connsiteY70" fmla="*/ 528977 h 1130320"/>
                <a:gd name="connsiteX71" fmla="*/ 383018 w 1124943"/>
                <a:gd name="connsiteY71" fmla="*/ 526472 h 1130320"/>
                <a:gd name="connsiteX72" fmla="*/ 390508 w 1124943"/>
                <a:gd name="connsiteY72" fmla="*/ 507685 h 1130320"/>
                <a:gd name="connsiteX73" fmla="*/ 410483 w 1124943"/>
                <a:gd name="connsiteY73" fmla="*/ 487645 h 1130320"/>
                <a:gd name="connsiteX74" fmla="*/ 421719 w 1124943"/>
                <a:gd name="connsiteY74" fmla="*/ 482635 h 1130320"/>
                <a:gd name="connsiteX75" fmla="*/ 450432 w 1124943"/>
                <a:gd name="connsiteY75" fmla="*/ 482635 h 1130320"/>
                <a:gd name="connsiteX76" fmla="*/ 469159 w 1124943"/>
                <a:gd name="connsiteY76" fmla="*/ 491403 h 1130320"/>
                <a:gd name="connsiteX77" fmla="*/ 472904 w 1124943"/>
                <a:gd name="connsiteY77" fmla="*/ 491403 h 1130320"/>
                <a:gd name="connsiteX78" fmla="*/ 490382 w 1124943"/>
                <a:gd name="connsiteY78" fmla="*/ 473868 h 1130320"/>
                <a:gd name="connsiteX79" fmla="*/ 490382 w 1124943"/>
                <a:gd name="connsiteY79" fmla="*/ 468858 h 1130320"/>
                <a:gd name="connsiteX80" fmla="*/ 482891 w 1124943"/>
                <a:gd name="connsiteY80" fmla="*/ 450071 h 1130320"/>
                <a:gd name="connsiteX81" fmla="*/ 482891 w 1124943"/>
                <a:gd name="connsiteY81" fmla="*/ 421263 h 1130320"/>
                <a:gd name="connsiteX82" fmla="*/ 486637 w 1124943"/>
                <a:gd name="connsiteY82" fmla="*/ 411243 h 1130320"/>
                <a:gd name="connsiteX83" fmla="*/ 507860 w 1124943"/>
                <a:gd name="connsiteY83" fmla="*/ 391204 h 1130320"/>
                <a:gd name="connsiteX84" fmla="*/ 526586 w 1124943"/>
                <a:gd name="connsiteY84" fmla="*/ 383689 h 1130320"/>
                <a:gd name="connsiteX85" fmla="*/ 529083 w 1124943"/>
                <a:gd name="connsiteY85" fmla="*/ 379931 h 1130320"/>
                <a:gd name="connsiteX86" fmla="*/ 529083 w 1124943"/>
                <a:gd name="connsiteY86" fmla="*/ 354882 h 1130320"/>
                <a:gd name="connsiteX87" fmla="*/ 526586 w 1124943"/>
                <a:gd name="connsiteY87" fmla="*/ 351124 h 1130320"/>
                <a:gd name="connsiteX88" fmla="*/ 507860 w 1124943"/>
                <a:gd name="connsiteY88" fmla="*/ 344862 h 1130320"/>
                <a:gd name="connsiteX89" fmla="*/ 486637 w 1124943"/>
                <a:gd name="connsiteY89" fmla="*/ 323570 h 1130320"/>
                <a:gd name="connsiteX90" fmla="*/ 482891 w 1124943"/>
                <a:gd name="connsiteY90" fmla="*/ 314802 h 1130320"/>
                <a:gd name="connsiteX91" fmla="*/ 482891 w 1124943"/>
                <a:gd name="connsiteY91" fmla="*/ 284742 h 1130320"/>
                <a:gd name="connsiteX92" fmla="*/ 490382 w 1124943"/>
                <a:gd name="connsiteY92" fmla="*/ 267208 h 1130320"/>
                <a:gd name="connsiteX93" fmla="*/ 490382 w 1124943"/>
                <a:gd name="connsiteY93" fmla="*/ 262198 h 1130320"/>
                <a:gd name="connsiteX94" fmla="*/ 472904 w 1124943"/>
                <a:gd name="connsiteY94" fmla="*/ 244663 h 1130320"/>
                <a:gd name="connsiteX95" fmla="*/ 469159 w 1124943"/>
                <a:gd name="connsiteY95" fmla="*/ 243410 h 1130320"/>
                <a:gd name="connsiteX96" fmla="*/ 450432 w 1124943"/>
                <a:gd name="connsiteY96" fmla="*/ 252178 h 1130320"/>
                <a:gd name="connsiteX97" fmla="*/ 421719 w 1124943"/>
                <a:gd name="connsiteY97" fmla="*/ 252178 h 1130320"/>
                <a:gd name="connsiteX98" fmla="*/ 410483 w 1124943"/>
                <a:gd name="connsiteY98" fmla="*/ 248420 h 1130320"/>
                <a:gd name="connsiteX99" fmla="*/ 390508 w 1124943"/>
                <a:gd name="connsiteY99" fmla="*/ 227128 h 1130320"/>
                <a:gd name="connsiteX100" fmla="*/ 383018 w 1124943"/>
                <a:gd name="connsiteY100" fmla="*/ 208341 h 1130320"/>
                <a:gd name="connsiteX101" fmla="*/ 380521 w 1124943"/>
                <a:gd name="connsiteY101" fmla="*/ 205836 h 1130320"/>
                <a:gd name="connsiteX102" fmla="*/ 355553 w 1124943"/>
                <a:gd name="connsiteY102" fmla="*/ 205836 h 1130320"/>
                <a:gd name="connsiteX103" fmla="*/ 355553 w 1124943"/>
                <a:gd name="connsiteY103" fmla="*/ 175776 h 1130320"/>
                <a:gd name="connsiteX104" fmla="*/ 380521 w 1124943"/>
                <a:gd name="connsiteY104" fmla="*/ 175776 h 1130320"/>
                <a:gd name="connsiteX105" fmla="*/ 411731 w 1124943"/>
                <a:gd name="connsiteY105" fmla="*/ 198321 h 1130320"/>
                <a:gd name="connsiteX106" fmla="*/ 417973 w 1124943"/>
                <a:gd name="connsiteY106" fmla="*/ 217108 h 1130320"/>
                <a:gd name="connsiteX107" fmla="*/ 421719 w 1124943"/>
                <a:gd name="connsiteY107" fmla="*/ 219613 h 1130320"/>
                <a:gd name="connsiteX108" fmla="*/ 434203 w 1124943"/>
                <a:gd name="connsiteY108" fmla="*/ 224623 h 1130320"/>
                <a:gd name="connsiteX109" fmla="*/ 437948 w 1124943"/>
                <a:gd name="connsiteY109" fmla="*/ 224623 h 1130320"/>
                <a:gd name="connsiteX110" fmla="*/ 456674 w 1124943"/>
                <a:gd name="connsiteY110" fmla="*/ 217108 h 1130320"/>
                <a:gd name="connsiteX111" fmla="*/ 495375 w 1124943"/>
                <a:gd name="connsiteY111" fmla="*/ 223371 h 1130320"/>
                <a:gd name="connsiteX112" fmla="*/ 511605 w 1124943"/>
                <a:gd name="connsiteY112" fmla="*/ 240905 h 1130320"/>
                <a:gd name="connsiteX113" fmla="*/ 517847 w 1124943"/>
                <a:gd name="connsiteY113" fmla="*/ 278480 h 1130320"/>
                <a:gd name="connsiteX114" fmla="*/ 509108 w 1124943"/>
                <a:gd name="connsiteY114" fmla="*/ 298520 h 1130320"/>
                <a:gd name="connsiteX115" fmla="*/ 510356 w 1124943"/>
                <a:gd name="connsiteY115" fmla="*/ 301025 h 1130320"/>
                <a:gd name="connsiteX116" fmla="*/ 514102 w 1124943"/>
                <a:gd name="connsiteY116" fmla="*/ 314802 h 1130320"/>
                <a:gd name="connsiteX117" fmla="*/ 517847 w 1124943"/>
                <a:gd name="connsiteY117" fmla="*/ 317307 h 1130320"/>
                <a:gd name="connsiteX118" fmla="*/ 536573 w 1124943"/>
                <a:gd name="connsiteY118" fmla="*/ 323570 h 1130320"/>
                <a:gd name="connsiteX119" fmla="*/ 559045 w 1124943"/>
                <a:gd name="connsiteY119" fmla="*/ 354882 h 1130320"/>
                <a:gd name="connsiteX120" fmla="*/ 559045 w 1124943"/>
                <a:gd name="connsiteY120" fmla="*/ 379931 h 1130320"/>
                <a:gd name="connsiteX121" fmla="*/ 536573 w 1124943"/>
                <a:gd name="connsiteY121" fmla="*/ 411243 h 1130320"/>
                <a:gd name="connsiteX122" fmla="*/ 517847 w 1124943"/>
                <a:gd name="connsiteY122" fmla="*/ 418758 h 1130320"/>
                <a:gd name="connsiteX123" fmla="*/ 514102 w 1124943"/>
                <a:gd name="connsiteY123" fmla="*/ 421263 h 1130320"/>
                <a:gd name="connsiteX124" fmla="*/ 510356 w 1124943"/>
                <a:gd name="connsiteY124" fmla="*/ 433788 h 1130320"/>
                <a:gd name="connsiteX125" fmla="*/ 509108 w 1124943"/>
                <a:gd name="connsiteY125" fmla="*/ 437546 h 1130320"/>
                <a:gd name="connsiteX126" fmla="*/ 517847 w 1124943"/>
                <a:gd name="connsiteY126" fmla="*/ 456333 h 1130320"/>
                <a:gd name="connsiteX127" fmla="*/ 511605 w 1124943"/>
                <a:gd name="connsiteY127" fmla="*/ 495160 h 1130320"/>
                <a:gd name="connsiteX128" fmla="*/ 495375 w 1124943"/>
                <a:gd name="connsiteY128" fmla="*/ 511442 h 1130320"/>
                <a:gd name="connsiteX129" fmla="*/ 455426 w 1124943"/>
                <a:gd name="connsiteY129" fmla="*/ 518957 h 1130320"/>
                <a:gd name="connsiteX130" fmla="*/ 437948 w 1124943"/>
                <a:gd name="connsiteY130" fmla="*/ 510190 h 1130320"/>
                <a:gd name="connsiteX131" fmla="*/ 434203 w 1124943"/>
                <a:gd name="connsiteY131" fmla="*/ 510190 h 1130320"/>
                <a:gd name="connsiteX132" fmla="*/ 421719 w 1124943"/>
                <a:gd name="connsiteY132" fmla="*/ 515200 h 1130320"/>
                <a:gd name="connsiteX133" fmla="*/ 417973 w 1124943"/>
                <a:gd name="connsiteY133" fmla="*/ 517705 h 1130320"/>
                <a:gd name="connsiteX134" fmla="*/ 411731 w 1124943"/>
                <a:gd name="connsiteY134" fmla="*/ 537744 h 1130320"/>
                <a:gd name="connsiteX135" fmla="*/ 380521 w 1124943"/>
                <a:gd name="connsiteY135" fmla="*/ 559037 h 1130320"/>
                <a:gd name="connsiteX136" fmla="*/ 355553 w 1124943"/>
                <a:gd name="connsiteY136" fmla="*/ 559037 h 1130320"/>
                <a:gd name="connsiteX137" fmla="*/ 324342 w 1124943"/>
                <a:gd name="connsiteY137" fmla="*/ 537744 h 1130320"/>
                <a:gd name="connsiteX138" fmla="*/ 316852 w 1124943"/>
                <a:gd name="connsiteY138" fmla="*/ 517705 h 1130320"/>
                <a:gd name="connsiteX139" fmla="*/ 314355 w 1124943"/>
                <a:gd name="connsiteY139" fmla="*/ 515200 h 1130320"/>
                <a:gd name="connsiteX140" fmla="*/ 301871 w 1124943"/>
                <a:gd name="connsiteY140" fmla="*/ 510190 h 1130320"/>
                <a:gd name="connsiteX141" fmla="*/ 298125 w 1124943"/>
                <a:gd name="connsiteY141" fmla="*/ 510190 h 1130320"/>
                <a:gd name="connsiteX142" fmla="*/ 279399 w 1124943"/>
                <a:gd name="connsiteY142" fmla="*/ 518957 h 1130320"/>
                <a:gd name="connsiteX143" fmla="*/ 240698 w 1124943"/>
                <a:gd name="connsiteY143" fmla="*/ 511442 h 1130320"/>
                <a:gd name="connsiteX144" fmla="*/ 224469 w 1124943"/>
                <a:gd name="connsiteY144" fmla="*/ 495160 h 1130320"/>
                <a:gd name="connsiteX145" fmla="*/ 216978 w 1124943"/>
                <a:gd name="connsiteY145" fmla="*/ 456333 h 1130320"/>
                <a:gd name="connsiteX146" fmla="*/ 225717 w 1124943"/>
                <a:gd name="connsiteY146" fmla="*/ 437546 h 1130320"/>
                <a:gd name="connsiteX147" fmla="*/ 225717 w 1124943"/>
                <a:gd name="connsiteY147" fmla="*/ 433788 h 1130320"/>
                <a:gd name="connsiteX148" fmla="*/ 220723 w 1124943"/>
                <a:gd name="connsiteY148" fmla="*/ 421263 h 1130320"/>
                <a:gd name="connsiteX149" fmla="*/ 218226 w 1124943"/>
                <a:gd name="connsiteY149" fmla="*/ 418758 h 1130320"/>
                <a:gd name="connsiteX150" fmla="*/ 199500 w 1124943"/>
                <a:gd name="connsiteY150" fmla="*/ 411243 h 1130320"/>
                <a:gd name="connsiteX151" fmla="*/ 175780 w 1124943"/>
                <a:gd name="connsiteY151" fmla="*/ 379931 h 1130320"/>
                <a:gd name="connsiteX152" fmla="*/ 175780 w 1124943"/>
                <a:gd name="connsiteY152" fmla="*/ 354882 h 1130320"/>
                <a:gd name="connsiteX153" fmla="*/ 199500 w 1124943"/>
                <a:gd name="connsiteY153" fmla="*/ 323570 h 1130320"/>
                <a:gd name="connsiteX154" fmla="*/ 218226 w 1124943"/>
                <a:gd name="connsiteY154" fmla="*/ 317307 h 1130320"/>
                <a:gd name="connsiteX155" fmla="*/ 220723 w 1124943"/>
                <a:gd name="connsiteY155" fmla="*/ 314802 h 1130320"/>
                <a:gd name="connsiteX156" fmla="*/ 225717 w 1124943"/>
                <a:gd name="connsiteY156" fmla="*/ 301025 h 1130320"/>
                <a:gd name="connsiteX157" fmla="*/ 225717 w 1124943"/>
                <a:gd name="connsiteY157" fmla="*/ 298520 h 1130320"/>
                <a:gd name="connsiteX158" fmla="*/ 216978 w 1124943"/>
                <a:gd name="connsiteY158" fmla="*/ 278480 h 1130320"/>
                <a:gd name="connsiteX159" fmla="*/ 223220 w 1124943"/>
                <a:gd name="connsiteY159" fmla="*/ 240905 h 1130320"/>
                <a:gd name="connsiteX160" fmla="*/ 240698 w 1124943"/>
                <a:gd name="connsiteY160" fmla="*/ 223371 h 1130320"/>
                <a:gd name="connsiteX161" fmla="*/ 279399 w 1124943"/>
                <a:gd name="connsiteY161" fmla="*/ 217108 h 1130320"/>
                <a:gd name="connsiteX162" fmla="*/ 298125 w 1124943"/>
                <a:gd name="connsiteY162" fmla="*/ 224623 h 1130320"/>
                <a:gd name="connsiteX163" fmla="*/ 301871 w 1124943"/>
                <a:gd name="connsiteY163" fmla="*/ 224623 h 1130320"/>
                <a:gd name="connsiteX164" fmla="*/ 314355 w 1124943"/>
                <a:gd name="connsiteY164" fmla="*/ 219613 h 1130320"/>
                <a:gd name="connsiteX165" fmla="*/ 316852 w 1124943"/>
                <a:gd name="connsiteY165" fmla="*/ 217108 h 1130320"/>
                <a:gd name="connsiteX166" fmla="*/ 324342 w 1124943"/>
                <a:gd name="connsiteY166" fmla="*/ 198321 h 1130320"/>
                <a:gd name="connsiteX167" fmla="*/ 355553 w 1124943"/>
                <a:gd name="connsiteY167" fmla="*/ 175776 h 1130320"/>
                <a:gd name="connsiteX168" fmla="*/ 365873 w 1124943"/>
                <a:gd name="connsiteY168" fmla="*/ 101347 h 1130320"/>
                <a:gd name="connsiteX169" fmla="*/ 176642 w 1124943"/>
                <a:gd name="connsiteY169" fmla="*/ 179932 h 1130320"/>
                <a:gd name="connsiteX170" fmla="*/ 176642 w 1124943"/>
                <a:gd name="connsiteY170" fmla="*/ 560381 h 1130320"/>
                <a:gd name="connsiteX171" fmla="*/ 365873 w 1124943"/>
                <a:gd name="connsiteY171" fmla="*/ 638966 h 1130320"/>
                <a:gd name="connsiteX172" fmla="*/ 555104 w 1124943"/>
                <a:gd name="connsiteY172" fmla="*/ 560381 h 1130320"/>
                <a:gd name="connsiteX173" fmla="*/ 633536 w 1124943"/>
                <a:gd name="connsiteY173" fmla="*/ 369533 h 1130320"/>
                <a:gd name="connsiteX174" fmla="*/ 555104 w 1124943"/>
                <a:gd name="connsiteY174" fmla="*/ 179932 h 1130320"/>
                <a:gd name="connsiteX175" fmla="*/ 365873 w 1124943"/>
                <a:gd name="connsiteY175" fmla="*/ 101347 h 1130320"/>
                <a:gd name="connsiteX176" fmla="*/ 365873 w 1124943"/>
                <a:gd name="connsiteY176" fmla="*/ 71410 h 1130320"/>
                <a:gd name="connsiteX177" fmla="*/ 576268 w 1124943"/>
                <a:gd name="connsiteY177" fmla="*/ 158726 h 1130320"/>
                <a:gd name="connsiteX178" fmla="*/ 663414 w 1124943"/>
                <a:gd name="connsiteY178" fmla="*/ 369533 h 1130320"/>
                <a:gd name="connsiteX179" fmla="*/ 576268 w 1124943"/>
                <a:gd name="connsiteY179" fmla="*/ 581587 h 1130320"/>
                <a:gd name="connsiteX180" fmla="*/ 365873 w 1124943"/>
                <a:gd name="connsiteY180" fmla="*/ 668903 h 1130320"/>
                <a:gd name="connsiteX181" fmla="*/ 155478 w 1124943"/>
                <a:gd name="connsiteY181" fmla="*/ 581587 h 1130320"/>
                <a:gd name="connsiteX182" fmla="*/ 155478 w 1124943"/>
                <a:gd name="connsiteY182" fmla="*/ 158726 h 1130320"/>
                <a:gd name="connsiteX183" fmla="*/ 365873 w 1124943"/>
                <a:gd name="connsiteY183" fmla="*/ 71410 h 1130320"/>
                <a:gd name="connsiteX184" fmla="*/ 365351 w 1124943"/>
                <a:gd name="connsiteY184" fmla="*/ 29942 h 1130320"/>
                <a:gd name="connsiteX185" fmla="*/ 127997 w 1124943"/>
                <a:gd name="connsiteY185" fmla="*/ 128502 h 1130320"/>
                <a:gd name="connsiteX186" fmla="*/ 29825 w 1124943"/>
                <a:gd name="connsiteY186" fmla="*/ 366793 h 1130320"/>
                <a:gd name="connsiteX187" fmla="*/ 127997 w 1124943"/>
                <a:gd name="connsiteY187" fmla="*/ 606330 h 1130320"/>
                <a:gd name="connsiteX188" fmla="*/ 365351 w 1124943"/>
                <a:gd name="connsiteY188" fmla="*/ 704890 h 1130320"/>
                <a:gd name="connsiteX189" fmla="*/ 602704 w 1124943"/>
                <a:gd name="connsiteY189" fmla="*/ 606330 h 1130320"/>
                <a:gd name="connsiteX190" fmla="*/ 700877 w 1124943"/>
                <a:gd name="connsiteY190" fmla="*/ 366793 h 1130320"/>
                <a:gd name="connsiteX191" fmla="*/ 602704 w 1124943"/>
                <a:gd name="connsiteY191" fmla="*/ 128502 h 1130320"/>
                <a:gd name="connsiteX192" fmla="*/ 365351 w 1124943"/>
                <a:gd name="connsiteY192" fmla="*/ 29942 h 1130320"/>
                <a:gd name="connsiteX193" fmla="*/ 365351 w 1124943"/>
                <a:gd name="connsiteY193" fmla="*/ 0 h 1130320"/>
                <a:gd name="connsiteX194" fmla="*/ 623830 w 1124943"/>
                <a:gd name="connsiteY194" fmla="*/ 107293 h 1130320"/>
                <a:gd name="connsiteX195" fmla="*/ 730701 w 1124943"/>
                <a:gd name="connsiteY195" fmla="*/ 366793 h 1130320"/>
                <a:gd name="connsiteX196" fmla="*/ 690935 w 1124943"/>
                <a:gd name="connsiteY196" fmla="*/ 533970 h 1130320"/>
                <a:gd name="connsiteX197" fmla="*/ 1092323 w 1124943"/>
                <a:gd name="connsiteY197" fmla="*/ 938190 h 1130320"/>
                <a:gd name="connsiteX198" fmla="*/ 1092323 w 1124943"/>
                <a:gd name="connsiteY198" fmla="*/ 1097882 h 1130320"/>
                <a:gd name="connsiteX199" fmla="*/ 1012791 w 1124943"/>
                <a:gd name="connsiteY199" fmla="*/ 1130320 h 1130320"/>
                <a:gd name="connsiteX200" fmla="*/ 934502 w 1124943"/>
                <a:gd name="connsiteY200" fmla="*/ 1097882 h 1130320"/>
                <a:gd name="connsiteX201" fmla="*/ 626549 w 1124943"/>
                <a:gd name="connsiteY201" fmla="*/ 788714 h 1130320"/>
                <a:gd name="connsiteX202" fmla="*/ 531871 w 1124943"/>
                <a:gd name="connsiteY202" fmla="*/ 693662 h 1130320"/>
                <a:gd name="connsiteX203" fmla="*/ 451407 w 1124943"/>
                <a:gd name="connsiteY203" fmla="*/ 723448 h 1130320"/>
                <a:gd name="connsiteX204" fmla="*/ 430758 w 1124943"/>
                <a:gd name="connsiteY204" fmla="*/ 725881 h 1130320"/>
                <a:gd name="connsiteX205" fmla="*/ 365351 w 1124943"/>
                <a:gd name="connsiteY205" fmla="*/ 733585 h 1130320"/>
                <a:gd name="connsiteX206" fmla="*/ 106871 w 1124943"/>
                <a:gd name="connsiteY206" fmla="*/ 626292 h 1130320"/>
                <a:gd name="connsiteX207" fmla="*/ 0 w 1124943"/>
                <a:gd name="connsiteY207" fmla="*/ 366793 h 1130320"/>
                <a:gd name="connsiteX208" fmla="*/ 106871 w 1124943"/>
                <a:gd name="connsiteY208" fmla="*/ 107293 h 1130320"/>
                <a:gd name="connsiteX209" fmla="*/ 365351 w 1124943"/>
                <a:gd name="connsiteY209"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1071198 w 1124943"/>
                <a:gd name="connsiteY3" fmla="*/ 1075425 h 1130320"/>
                <a:gd name="connsiteX4" fmla="*/ 953886 w 1124943"/>
                <a:gd name="connsiteY4" fmla="*/ 1069447 h 1130320"/>
                <a:gd name="connsiteX5" fmla="*/ 705214 w 1124943"/>
                <a:gd name="connsiteY5" fmla="*/ 822767 h 1130320"/>
                <a:gd name="connsiteX6" fmla="*/ 736915 w 1124943"/>
                <a:gd name="connsiteY6" fmla="*/ 623797 h 1130320"/>
                <a:gd name="connsiteX7" fmla="*/ 621344 w 1124943"/>
                <a:gd name="connsiteY7" fmla="*/ 741071 h 1130320"/>
                <a:gd name="connsiteX8" fmla="*/ 682236 w 1124943"/>
                <a:gd name="connsiteY8" fmla="*/ 803450 h 1130320"/>
                <a:gd name="connsiteX9" fmla="*/ 729458 w 1124943"/>
                <a:gd name="connsiteY9" fmla="*/ 753546 h 1130320"/>
                <a:gd name="connsiteX10" fmla="*/ 772952 w 1124943"/>
                <a:gd name="connsiteY10" fmla="*/ 712376 h 1130320"/>
                <a:gd name="connsiteX11" fmla="*/ 799049 w 1124943"/>
                <a:gd name="connsiteY11" fmla="*/ 684929 h 1130320"/>
                <a:gd name="connsiteX12" fmla="*/ 772952 w 1124943"/>
                <a:gd name="connsiteY12" fmla="*/ 658729 h 1130320"/>
                <a:gd name="connsiteX13" fmla="*/ 736915 w 1124943"/>
                <a:gd name="connsiteY13" fmla="*/ 623797 h 1130320"/>
                <a:gd name="connsiteX14" fmla="*/ 674780 w 1124943"/>
                <a:gd name="connsiteY14" fmla="*/ 561417 h 1130320"/>
                <a:gd name="connsiteX15" fmla="*/ 623830 w 1124943"/>
                <a:gd name="connsiteY15" fmla="*/ 626292 h 1130320"/>
                <a:gd name="connsiteX16" fmla="*/ 557967 w 1124943"/>
                <a:gd name="connsiteY16" fmla="*/ 678691 h 1130320"/>
                <a:gd name="connsiteX17" fmla="*/ 598976 w 1124943"/>
                <a:gd name="connsiteY17" fmla="*/ 719861 h 1130320"/>
                <a:gd name="connsiteX18" fmla="*/ 715789 w 1124943"/>
                <a:gd name="connsiteY18" fmla="*/ 602588 h 1130320"/>
                <a:gd name="connsiteX19" fmla="*/ 674780 w 1124943"/>
                <a:gd name="connsiteY19" fmla="*/ 561417 h 1130320"/>
                <a:gd name="connsiteX20" fmla="*/ 363519 w 1124943"/>
                <a:gd name="connsiteY20" fmla="*/ 310494 h 1130320"/>
                <a:gd name="connsiteX21" fmla="*/ 322547 w 1124943"/>
                <a:gd name="connsiteY21" fmla="*/ 326934 h 1130320"/>
                <a:gd name="connsiteX22" fmla="*/ 322547 w 1124943"/>
                <a:gd name="connsiteY22" fmla="*/ 407868 h 1130320"/>
                <a:gd name="connsiteX23" fmla="*/ 363519 w 1124943"/>
                <a:gd name="connsiteY23" fmla="*/ 425572 h 1130320"/>
                <a:gd name="connsiteX24" fmla="*/ 403250 w 1124943"/>
                <a:gd name="connsiteY24" fmla="*/ 407868 h 1130320"/>
                <a:gd name="connsiteX25" fmla="*/ 419391 w 1124943"/>
                <a:gd name="connsiteY25" fmla="*/ 367401 h 1130320"/>
                <a:gd name="connsiteX26" fmla="*/ 403250 w 1124943"/>
                <a:gd name="connsiteY26" fmla="*/ 326934 h 1130320"/>
                <a:gd name="connsiteX27" fmla="*/ 363519 w 1124943"/>
                <a:gd name="connsiteY27" fmla="*/ 310494 h 1130320"/>
                <a:gd name="connsiteX28" fmla="*/ 363519 w 1124943"/>
                <a:gd name="connsiteY28" fmla="*/ 280144 h 1130320"/>
                <a:gd name="connsiteX29" fmla="*/ 424357 w 1124943"/>
                <a:gd name="connsiteY29" fmla="*/ 305436 h 1130320"/>
                <a:gd name="connsiteX30" fmla="*/ 449189 w 1124943"/>
                <a:gd name="connsiteY30" fmla="*/ 367401 h 1130320"/>
                <a:gd name="connsiteX31" fmla="*/ 424357 w 1124943"/>
                <a:gd name="connsiteY31" fmla="*/ 429366 h 1130320"/>
                <a:gd name="connsiteX32" fmla="*/ 363519 w 1124943"/>
                <a:gd name="connsiteY32" fmla="*/ 454658 h 1130320"/>
                <a:gd name="connsiteX33" fmla="*/ 302681 w 1124943"/>
                <a:gd name="connsiteY33" fmla="*/ 429366 h 1130320"/>
                <a:gd name="connsiteX34" fmla="*/ 302681 w 1124943"/>
                <a:gd name="connsiteY34" fmla="*/ 305436 h 1130320"/>
                <a:gd name="connsiteX35" fmla="*/ 363519 w 1124943"/>
                <a:gd name="connsiteY35" fmla="*/ 280144 h 1130320"/>
                <a:gd name="connsiteX36" fmla="*/ 355553 w 1124943"/>
                <a:gd name="connsiteY36" fmla="*/ 205836 h 1130320"/>
                <a:gd name="connsiteX37" fmla="*/ 351807 w 1124943"/>
                <a:gd name="connsiteY37" fmla="*/ 208341 h 1130320"/>
                <a:gd name="connsiteX38" fmla="*/ 345565 w 1124943"/>
                <a:gd name="connsiteY38" fmla="*/ 227128 h 1130320"/>
                <a:gd name="connsiteX39" fmla="*/ 324342 w 1124943"/>
                <a:gd name="connsiteY39" fmla="*/ 248420 h 1130320"/>
                <a:gd name="connsiteX40" fmla="*/ 314355 w 1124943"/>
                <a:gd name="connsiteY40" fmla="*/ 252178 h 1130320"/>
                <a:gd name="connsiteX41" fmla="*/ 285641 w 1124943"/>
                <a:gd name="connsiteY41" fmla="*/ 252178 h 1130320"/>
                <a:gd name="connsiteX42" fmla="*/ 266915 w 1124943"/>
                <a:gd name="connsiteY42" fmla="*/ 243410 h 1130320"/>
                <a:gd name="connsiteX43" fmla="*/ 261921 w 1124943"/>
                <a:gd name="connsiteY43" fmla="*/ 244663 h 1130320"/>
                <a:gd name="connsiteX44" fmla="*/ 245692 w 1124943"/>
                <a:gd name="connsiteY44" fmla="*/ 262198 h 1130320"/>
                <a:gd name="connsiteX45" fmla="*/ 244443 w 1124943"/>
                <a:gd name="connsiteY45" fmla="*/ 267208 h 1130320"/>
                <a:gd name="connsiteX46" fmla="*/ 253182 w 1124943"/>
                <a:gd name="connsiteY46" fmla="*/ 284742 h 1130320"/>
                <a:gd name="connsiteX47" fmla="*/ 253182 w 1124943"/>
                <a:gd name="connsiteY47" fmla="*/ 314802 h 1130320"/>
                <a:gd name="connsiteX48" fmla="*/ 248189 w 1124943"/>
                <a:gd name="connsiteY48" fmla="*/ 323570 h 1130320"/>
                <a:gd name="connsiteX49" fmla="*/ 228214 w 1124943"/>
                <a:gd name="connsiteY49" fmla="*/ 344862 h 1130320"/>
                <a:gd name="connsiteX50" fmla="*/ 209488 w 1124943"/>
                <a:gd name="connsiteY50" fmla="*/ 351124 h 1130320"/>
                <a:gd name="connsiteX51" fmla="*/ 205742 w 1124943"/>
                <a:gd name="connsiteY51" fmla="*/ 354882 h 1130320"/>
                <a:gd name="connsiteX52" fmla="*/ 205742 w 1124943"/>
                <a:gd name="connsiteY52" fmla="*/ 379931 h 1130320"/>
                <a:gd name="connsiteX53" fmla="*/ 209488 w 1124943"/>
                <a:gd name="connsiteY53" fmla="*/ 383689 h 1130320"/>
                <a:gd name="connsiteX54" fmla="*/ 228214 w 1124943"/>
                <a:gd name="connsiteY54" fmla="*/ 391204 h 1130320"/>
                <a:gd name="connsiteX55" fmla="*/ 248189 w 1124943"/>
                <a:gd name="connsiteY55" fmla="*/ 411243 h 1130320"/>
                <a:gd name="connsiteX56" fmla="*/ 253182 w 1124943"/>
                <a:gd name="connsiteY56" fmla="*/ 421263 h 1130320"/>
                <a:gd name="connsiteX57" fmla="*/ 253182 w 1124943"/>
                <a:gd name="connsiteY57" fmla="*/ 450071 h 1130320"/>
                <a:gd name="connsiteX58" fmla="*/ 244443 w 1124943"/>
                <a:gd name="connsiteY58" fmla="*/ 468858 h 1130320"/>
                <a:gd name="connsiteX59" fmla="*/ 245692 w 1124943"/>
                <a:gd name="connsiteY59" fmla="*/ 473868 h 1130320"/>
                <a:gd name="connsiteX60" fmla="*/ 261921 w 1124943"/>
                <a:gd name="connsiteY60" fmla="*/ 491403 h 1130320"/>
                <a:gd name="connsiteX61" fmla="*/ 266915 w 1124943"/>
                <a:gd name="connsiteY61" fmla="*/ 491403 h 1130320"/>
                <a:gd name="connsiteX62" fmla="*/ 285641 w 1124943"/>
                <a:gd name="connsiteY62" fmla="*/ 482635 h 1130320"/>
                <a:gd name="connsiteX63" fmla="*/ 299374 w 1124943"/>
                <a:gd name="connsiteY63" fmla="*/ 480130 h 1130320"/>
                <a:gd name="connsiteX64" fmla="*/ 314355 w 1124943"/>
                <a:gd name="connsiteY64" fmla="*/ 482635 h 1130320"/>
                <a:gd name="connsiteX65" fmla="*/ 324342 w 1124943"/>
                <a:gd name="connsiteY65" fmla="*/ 487645 h 1130320"/>
                <a:gd name="connsiteX66" fmla="*/ 345565 w 1124943"/>
                <a:gd name="connsiteY66" fmla="*/ 507685 h 1130320"/>
                <a:gd name="connsiteX67" fmla="*/ 351807 w 1124943"/>
                <a:gd name="connsiteY67" fmla="*/ 526472 h 1130320"/>
                <a:gd name="connsiteX68" fmla="*/ 355553 w 1124943"/>
                <a:gd name="connsiteY68" fmla="*/ 528977 h 1130320"/>
                <a:gd name="connsiteX69" fmla="*/ 380521 w 1124943"/>
                <a:gd name="connsiteY69" fmla="*/ 528977 h 1130320"/>
                <a:gd name="connsiteX70" fmla="*/ 383018 w 1124943"/>
                <a:gd name="connsiteY70" fmla="*/ 526472 h 1130320"/>
                <a:gd name="connsiteX71" fmla="*/ 390508 w 1124943"/>
                <a:gd name="connsiteY71" fmla="*/ 507685 h 1130320"/>
                <a:gd name="connsiteX72" fmla="*/ 410483 w 1124943"/>
                <a:gd name="connsiteY72" fmla="*/ 487645 h 1130320"/>
                <a:gd name="connsiteX73" fmla="*/ 421719 w 1124943"/>
                <a:gd name="connsiteY73" fmla="*/ 482635 h 1130320"/>
                <a:gd name="connsiteX74" fmla="*/ 450432 w 1124943"/>
                <a:gd name="connsiteY74" fmla="*/ 482635 h 1130320"/>
                <a:gd name="connsiteX75" fmla="*/ 469159 w 1124943"/>
                <a:gd name="connsiteY75" fmla="*/ 491403 h 1130320"/>
                <a:gd name="connsiteX76" fmla="*/ 472904 w 1124943"/>
                <a:gd name="connsiteY76" fmla="*/ 491403 h 1130320"/>
                <a:gd name="connsiteX77" fmla="*/ 490382 w 1124943"/>
                <a:gd name="connsiteY77" fmla="*/ 473868 h 1130320"/>
                <a:gd name="connsiteX78" fmla="*/ 490382 w 1124943"/>
                <a:gd name="connsiteY78" fmla="*/ 468858 h 1130320"/>
                <a:gd name="connsiteX79" fmla="*/ 482891 w 1124943"/>
                <a:gd name="connsiteY79" fmla="*/ 450071 h 1130320"/>
                <a:gd name="connsiteX80" fmla="*/ 482891 w 1124943"/>
                <a:gd name="connsiteY80" fmla="*/ 421263 h 1130320"/>
                <a:gd name="connsiteX81" fmla="*/ 486637 w 1124943"/>
                <a:gd name="connsiteY81" fmla="*/ 411243 h 1130320"/>
                <a:gd name="connsiteX82" fmla="*/ 507860 w 1124943"/>
                <a:gd name="connsiteY82" fmla="*/ 391204 h 1130320"/>
                <a:gd name="connsiteX83" fmla="*/ 526586 w 1124943"/>
                <a:gd name="connsiteY83" fmla="*/ 383689 h 1130320"/>
                <a:gd name="connsiteX84" fmla="*/ 529083 w 1124943"/>
                <a:gd name="connsiteY84" fmla="*/ 379931 h 1130320"/>
                <a:gd name="connsiteX85" fmla="*/ 529083 w 1124943"/>
                <a:gd name="connsiteY85" fmla="*/ 354882 h 1130320"/>
                <a:gd name="connsiteX86" fmla="*/ 526586 w 1124943"/>
                <a:gd name="connsiteY86" fmla="*/ 351124 h 1130320"/>
                <a:gd name="connsiteX87" fmla="*/ 507860 w 1124943"/>
                <a:gd name="connsiteY87" fmla="*/ 344862 h 1130320"/>
                <a:gd name="connsiteX88" fmla="*/ 486637 w 1124943"/>
                <a:gd name="connsiteY88" fmla="*/ 323570 h 1130320"/>
                <a:gd name="connsiteX89" fmla="*/ 482891 w 1124943"/>
                <a:gd name="connsiteY89" fmla="*/ 314802 h 1130320"/>
                <a:gd name="connsiteX90" fmla="*/ 482891 w 1124943"/>
                <a:gd name="connsiteY90" fmla="*/ 284742 h 1130320"/>
                <a:gd name="connsiteX91" fmla="*/ 490382 w 1124943"/>
                <a:gd name="connsiteY91" fmla="*/ 267208 h 1130320"/>
                <a:gd name="connsiteX92" fmla="*/ 490382 w 1124943"/>
                <a:gd name="connsiteY92" fmla="*/ 262198 h 1130320"/>
                <a:gd name="connsiteX93" fmla="*/ 472904 w 1124943"/>
                <a:gd name="connsiteY93" fmla="*/ 244663 h 1130320"/>
                <a:gd name="connsiteX94" fmla="*/ 469159 w 1124943"/>
                <a:gd name="connsiteY94" fmla="*/ 243410 h 1130320"/>
                <a:gd name="connsiteX95" fmla="*/ 450432 w 1124943"/>
                <a:gd name="connsiteY95" fmla="*/ 252178 h 1130320"/>
                <a:gd name="connsiteX96" fmla="*/ 421719 w 1124943"/>
                <a:gd name="connsiteY96" fmla="*/ 252178 h 1130320"/>
                <a:gd name="connsiteX97" fmla="*/ 410483 w 1124943"/>
                <a:gd name="connsiteY97" fmla="*/ 248420 h 1130320"/>
                <a:gd name="connsiteX98" fmla="*/ 390508 w 1124943"/>
                <a:gd name="connsiteY98" fmla="*/ 227128 h 1130320"/>
                <a:gd name="connsiteX99" fmla="*/ 383018 w 1124943"/>
                <a:gd name="connsiteY99" fmla="*/ 208341 h 1130320"/>
                <a:gd name="connsiteX100" fmla="*/ 380521 w 1124943"/>
                <a:gd name="connsiteY100" fmla="*/ 205836 h 1130320"/>
                <a:gd name="connsiteX101" fmla="*/ 355553 w 1124943"/>
                <a:gd name="connsiteY101" fmla="*/ 205836 h 1130320"/>
                <a:gd name="connsiteX102" fmla="*/ 355553 w 1124943"/>
                <a:gd name="connsiteY102" fmla="*/ 175776 h 1130320"/>
                <a:gd name="connsiteX103" fmla="*/ 380521 w 1124943"/>
                <a:gd name="connsiteY103" fmla="*/ 175776 h 1130320"/>
                <a:gd name="connsiteX104" fmla="*/ 411731 w 1124943"/>
                <a:gd name="connsiteY104" fmla="*/ 198321 h 1130320"/>
                <a:gd name="connsiteX105" fmla="*/ 417973 w 1124943"/>
                <a:gd name="connsiteY105" fmla="*/ 217108 h 1130320"/>
                <a:gd name="connsiteX106" fmla="*/ 421719 w 1124943"/>
                <a:gd name="connsiteY106" fmla="*/ 219613 h 1130320"/>
                <a:gd name="connsiteX107" fmla="*/ 434203 w 1124943"/>
                <a:gd name="connsiteY107" fmla="*/ 224623 h 1130320"/>
                <a:gd name="connsiteX108" fmla="*/ 437948 w 1124943"/>
                <a:gd name="connsiteY108" fmla="*/ 224623 h 1130320"/>
                <a:gd name="connsiteX109" fmla="*/ 456674 w 1124943"/>
                <a:gd name="connsiteY109" fmla="*/ 217108 h 1130320"/>
                <a:gd name="connsiteX110" fmla="*/ 495375 w 1124943"/>
                <a:gd name="connsiteY110" fmla="*/ 223371 h 1130320"/>
                <a:gd name="connsiteX111" fmla="*/ 511605 w 1124943"/>
                <a:gd name="connsiteY111" fmla="*/ 240905 h 1130320"/>
                <a:gd name="connsiteX112" fmla="*/ 517847 w 1124943"/>
                <a:gd name="connsiteY112" fmla="*/ 278480 h 1130320"/>
                <a:gd name="connsiteX113" fmla="*/ 509108 w 1124943"/>
                <a:gd name="connsiteY113" fmla="*/ 298520 h 1130320"/>
                <a:gd name="connsiteX114" fmla="*/ 510356 w 1124943"/>
                <a:gd name="connsiteY114" fmla="*/ 301025 h 1130320"/>
                <a:gd name="connsiteX115" fmla="*/ 514102 w 1124943"/>
                <a:gd name="connsiteY115" fmla="*/ 314802 h 1130320"/>
                <a:gd name="connsiteX116" fmla="*/ 517847 w 1124943"/>
                <a:gd name="connsiteY116" fmla="*/ 317307 h 1130320"/>
                <a:gd name="connsiteX117" fmla="*/ 536573 w 1124943"/>
                <a:gd name="connsiteY117" fmla="*/ 323570 h 1130320"/>
                <a:gd name="connsiteX118" fmla="*/ 559045 w 1124943"/>
                <a:gd name="connsiteY118" fmla="*/ 354882 h 1130320"/>
                <a:gd name="connsiteX119" fmla="*/ 559045 w 1124943"/>
                <a:gd name="connsiteY119" fmla="*/ 379931 h 1130320"/>
                <a:gd name="connsiteX120" fmla="*/ 536573 w 1124943"/>
                <a:gd name="connsiteY120" fmla="*/ 411243 h 1130320"/>
                <a:gd name="connsiteX121" fmla="*/ 517847 w 1124943"/>
                <a:gd name="connsiteY121" fmla="*/ 418758 h 1130320"/>
                <a:gd name="connsiteX122" fmla="*/ 514102 w 1124943"/>
                <a:gd name="connsiteY122" fmla="*/ 421263 h 1130320"/>
                <a:gd name="connsiteX123" fmla="*/ 510356 w 1124943"/>
                <a:gd name="connsiteY123" fmla="*/ 433788 h 1130320"/>
                <a:gd name="connsiteX124" fmla="*/ 509108 w 1124943"/>
                <a:gd name="connsiteY124" fmla="*/ 437546 h 1130320"/>
                <a:gd name="connsiteX125" fmla="*/ 517847 w 1124943"/>
                <a:gd name="connsiteY125" fmla="*/ 456333 h 1130320"/>
                <a:gd name="connsiteX126" fmla="*/ 511605 w 1124943"/>
                <a:gd name="connsiteY126" fmla="*/ 495160 h 1130320"/>
                <a:gd name="connsiteX127" fmla="*/ 495375 w 1124943"/>
                <a:gd name="connsiteY127" fmla="*/ 511442 h 1130320"/>
                <a:gd name="connsiteX128" fmla="*/ 455426 w 1124943"/>
                <a:gd name="connsiteY128" fmla="*/ 518957 h 1130320"/>
                <a:gd name="connsiteX129" fmla="*/ 437948 w 1124943"/>
                <a:gd name="connsiteY129" fmla="*/ 510190 h 1130320"/>
                <a:gd name="connsiteX130" fmla="*/ 434203 w 1124943"/>
                <a:gd name="connsiteY130" fmla="*/ 510190 h 1130320"/>
                <a:gd name="connsiteX131" fmla="*/ 421719 w 1124943"/>
                <a:gd name="connsiteY131" fmla="*/ 515200 h 1130320"/>
                <a:gd name="connsiteX132" fmla="*/ 417973 w 1124943"/>
                <a:gd name="connsiteY132" fmla="*/ 517705 h 1130320"/>
                <a:gd name="connsiteX133" fmla="*/ 411731 w 1124943"/>
                <a:gd name="connsiteY133" fmla="*/ 537744 h 1130320"/>
                <a:gd name="connsiteX134" fmla="*/ 380521 w 1124943"/>
                <a:gd name="connsiteY134" fmla="*/ 559037 h 1130320"/>
                <a:gd name="connsiteX135" fmla="*/ 355553 w 1124943"/>
                <a:gd name="connsiteY135" fmla="*/ 559037 h 1130320"/>
                <a:gd name="connsiteX136" fmla="*/ 324342 w 1124943"/>
                <a:gd name="connsiteY136" fmla="*/ 537744 h 1130320"/>
                <a:gd name="connsiteX137" fmla="*/ 316852 w 1124943"/>
                <a:gd name="connsiteY137" fmla="*/ 517705 h 1130320"/>
                <a:gd name="connsiteX138" fmla="*/ 314355 w 1124943"/>
                <a:gd name="connsiteY138" fmla="*/ 515200 h 1130320"/>
                <a:gd name="connsiteX139" fmla="*/ 301871 w 1124943"/>
                <a:gd name="connsiteY139" fmla="*/ 510190 h 1130320"/>
                <a:gd name="connsiteX140" fmla="*/ 298125 w 1124943"/>
                <a:gd name="connsiteY140" fmla="*/ 510190 h 1130320"/>
                <a:gd name="connsiteX141" fmla="*/ 279399 w 1124943"/>
                <a:gd name="connsiteY141" fmla="*/ 518957 h 1130320"/>
                <a:gd name="connsiteX142" fmla="*/ 240698 w 1124943"/>
                <a:gd name="connsiteY142" fmla="*/ 511442 h 1130320"/>
                <a:gd name="connsiteX143" fmla="*/ 224469 w 1124943"/>
                <a:gd name="connsiteY143" fmla="*/ 495160 h 1130320"/>
                <a:gd name="connsiteX144" fmla="*/ 216978 w 1124943"/>
                <a:gd name="connsiteY144" fmla="*/ 456333 h 1130320"/>
                <a:gd name="connsiteX145" fmla="*/ 225717 w 1124943"/>
                <a:gd name="connsiteY145" fmla="*/ 437546 h 1130320"/>
                <a:gd name="connsiteX146" fmla="*/ 225717 w 1124943"/>
                <a:gd name="connsiteY146" fmla="*/ 433788 h 1130320"/>
                <a:gd name="connsiteX147" fmla="*/ 220723 w 1124943"/>
                <a:gd name="connsiteY147" fmla="*/ 421263 h 1130320"/>
                <a:gd name="connsiteX148" fmla="*/ 218226 w 1124943"/>
                <a:gd name="connsiteY148" fmla="*/ 418758 h 1130320"/>
                <a:gd name="connsiteX149" fmla="*/ 199500 w 1124943"/>
                <a:gd name="connsiteY149" fmla="*/ 411243 h 1130320"/>
                <a:gd name="connsiteX150" fmla="*/ 175780 w 1124943"/>
                <a:gd name="connsiteY150" fmla="*/ 379931 h 1130320"/>
                <a:gd name="connsiteX151" fmla="*/ 175780 w 1124943"/>
                <a:gd name="connsiteY151" fmla="*/ 354882 h 1130320"/>
                <a:gd name="connsiteX152" fmla="*/ 199500 w 1124943"/>
                <a:gd name="connsiteY152" fmla="*/ 323570 h 1130320"/>
                <a:gd name="connsiteX153" fmla="*/ 218226 w 1124943"/>
                <a:gd name="connsiteY153" fmla="*/ 317307 h 1130320"/>
                <a:gd name="connsiteX154" fmla="*/ 220723 w 1124943"/>
                <a:gd name="connsiteY154" fmla="*/ 314802 h 1130320"/>
                <a:gd name="connsiteX155" fmla="*/ 225717 w 1124943"/>
                <a:gd name="connsiteY155" fmla="*/ 301025 h 1130320"/>
                <a:gd name="connsiteX156" fmla="*/ 225717 w 1124943"/>
                <a:gd name="connsiteY156" fmla="*/ 298520 h 1130320"/>
                <a:gd name="connsiteX157" fmla="*/ 216978 w 1124943"/>
                <a:gd name="connsiteY157" fmla="*/ 278480 h 1130320"/>
                <a:gd name="connsiteX158" fmla="*/ 223220 w 1124943"/>
                <a:gd name="connsiteY158" fmla="*/ 240905 h 1130320"/>
                <a:gd name="connsiteX159" fmla="*/ 240698 w 1124943"/>
                <a:gd name="connsiteY159" fmla="*/ 223371 h 1130320"/>
                <a:gd name="connsiteX160" fmla="*/ 279399 w 1124943"/>
                <a:gd name="connsiteY160" fmla="*/ 217108 h 1130320"/>
                <a:gd name="connsiteX161" fmla="*/ 298125 w 1124943"/>
                <a:gd name="connsiteY161" fmla="*/ 224623 h 1130320"/>
                <a:gd name="connsiteX162" fmla="*/ 301871 w 1124943"/>
                <a:gd name="connsiteY162" fmla="*/ 224623 h 1130320"/>
                <a:gd name="connsiteX163" fmla="*/ 314355 w 1124943"/>
                <a:gd name="connsiteY163" fmla="*/ 219613 h 1130320"/>
                <a:gd name="connsiteX164" fmla="*/ 316852 w 1124943"/>
                <a:gd name="connsiteY164" fmla="*/ 217108 h 1130320"/>
                <a:gd name="connsiteX165" fmla="*/ 324342 w 1124943"/>
                <a:gd name="connsiteY165" fmla="*/ 198321 h 1130320"/>
                <a:gd name="connsiteX166" fmla="*/ 355553 w 1124943"/>
                <a:gd name="connsiteY166" fmla="*/ 175776 h 1130320"/>
                <a:gd name="connsiteX167" fmla="*/ 365873 w 1124943"/>
                <a:gd name="connsiteY167" fmla="*/ 101347 h 1130320"/>
                <a:gd name="connsiteX168" fmla="*/ 176642 w 1124943"/>
                <a:gd name="connsiteY168" fmla="*/ 179932 h 1130320"/>
                <a:gd name="connsiteX169" fmla="*/ 176642 w 1124943"/>
                <a:gd name="connsiteY169" fmla="*/ 560381 h 1130320"/>
                <a:gd name="connsiteX170" fmla="*/ 365873 w 1124943"/>
                <a:gd name="connsiteY170" fmla="*/ 638966 h 1130320"/>
                <a:gd name="connsiteX171" fmla="*/ 555104 w 1124943"/>
                <a:gd name="connsiteY171" fmla="*/ 560381 h 1130320"/>
                <a:gd name="connsiteX172" fmla="*/ 633536 w 1124943"/>
                <a:gd name="connsiteY172" fmla="*/ 369533 h 1130320"/>
                <a:gd name="connsiteX173" fmla="*/ 555104 w 1124943"/>
                <a:gd name="connsiteY173" fmla="*/ 179932 h 1130320"/>
                <a:gd name="connsiteX174" fmla="*/ 365873 w 1124943"/>
                <a:gd name="connsiteY174" fmla="*/ 101347 h 1130320"/>
                <a:gd name="connsiteX175" fmla="*/ 365873 w 1124943"/>
                <a:gd name="connsiteY175" fmla="*/ 71410 h 1130320"/>
                <a:gd name="connsiteX176" fmla="*/ 576268 w 1124943"/>
                <a:gd name="connsiteY176" fmla="*/ 158726 h 1130320"/>
                <a:gd name="connsiteX177" fmla="*/ 663414 w 1124943"/>
                <a:gd name="connsiteY177" fmla="*/ 369533 h 1130320"/>
                <a:gd name="connsiteX178" fmla="*/ 576268 w 1124943"/>
                <a:gd name="connsiteY178" fmla="*/ 581587 h 1130320"/>
                <a:gd name="connsiteX179" fmla="*/ 365873 w 1124943"/>
                <a:gd name="connsiteY179" fmla="*/ 668903 h 1130320"/>
                <a:gd name="connsiteX180" fmla="*/ 155478 w 1124943"/>
                <a:gd name="connsiteY180" fmla="*/ 581587 h 1130320"/>
                <a:gd name="connsiteX181" fmla="*/ 155478 w 1124943"/>
                <a:gd name="connsiteY181" fmla="*/ 158726 h 1130320"/>
                <a:gd name="connsiteX182" fmla="*/ 365873 w 1124943"/>
                <a:gd name="connsiteY182" fmla="*/ 71410 h 1130320"/>
                <a:gd name="connsiteX183" fmla="*/ 365351 w 1124943"/>
                <a:gd name="connsiteY183" fmla="*/ 29942 h 1130320"/>
                <a:gd name="connsiteX184" fmla="*/ 127997 w 1124943"/>
                <a:gd name="connsiteY184" fmla="*/ 128502 h 1130320"/>
                <a:gd name="connsiteX185" fmla="*/ 29825 w 1124943"/>
                <a:gd name="connsiteY185" fmla="*/ 366793 h 1130320"/>
                <a:gd name="connsiteX186" fmla="*/ 127997 w 1124943"/>
                <a:gd name="connsiteY186" fmla="*/ 606330 h 1130320"/>
                <a:gd name="connsiteX187" fmla="*/ 365351 w 1124943"/>
                <a:gd name="connsiteY187" fmla="*/ 704890 h 1130320"/>
                <a:gd name="connsiteX188" fmla="*/ 602704 w 1124943"/>
                <a:gd name="connsiteY188" fmla="*/ 606330 h 1130320"/>
                <a:gd name="connsiteX189" fmla="*/ 700877 w 1124943"/>
                <a:gd name="connsiteY189" fmla="*/ 366793 h 1130320"/>
                <a:gd name="connsiteX190" fmla="*/ 602704 w 1124943"/>
                <a:gd name="connsiteY190" fmla="*/ 128502 h 1130320"/>
                <a:gd name="connsiteX191" fmla="*/ 365351 w 1124943"/>
                <a:gd name="connsiteY191" fmla="*/ 29942 h 1130320"/>
                <a:gd name="connsiteX192" fmla="*/ 365351 w 1124943"/>
                <a:gd name="connsiteY192" fmla="*/ 0 h 1130320"/>
                <a:gd name="connsiteX193" fmla="*/ 623830 w 1124943"/>
                <a:gd name="connsiteY193" fmla="*/ 107293 h 1130320"/>
                <a:gd name="connsiteX194" fmla="*/ 730701 w 1124943"/>
                <a:gd name="connsiteY194" fmla="*/ 366793 h 1130320"/>
                <a:gd name="connsiteX195" fmla="*/ 690935 w 1124943"/>
                <a:gd name="connsiteY195" fmla="*/ 533970 h 1130320"/>
                <a:gd name="connsiteX196" fmla="*/ 1092323 w 1124943"/>
                <a:gd name="connsiteY196" fmla="*/ 938190 h 1130320"/>
                <a:gd name="connsiteX197" fmla="*/ 1092323 w 1124943"/>
                <a:gd name="connsiteY197" fmla="*/ 1097882 h 1130320"/>
                <a:gd name="connsiteX198" fmla="*/ 1012791 w 1124943"/>
                <a:gd name="connsiteY198" fmla="*/ 1130320 h 1130320"/>
                <a:gd name="connsiteX199" fmla="*/ 934502 w 1124943"/>
                <a:gd name="connsiteY199" fmla="*/ 1097882 h 1130320"/>
                <a:gd name="connsiteX200" fmla="*/ 626549 w 1124943"/>
                <a:gd name="connsiteY200" fmla="*/ 788714 h 1130320"/>
                <a:gd name="connsiteX201" fmla="*/ 531871 w 1124943"/>
                <a:gd name="connsiteY201" fmla="*/ 693662 h 1130320"/>
                <a:gd name="connsiteX202" fmla="*/ 451407 w 1124943"/>
                <a:gd name="connsiteY202" fmla="*/ 723448 h 1130320"/>
                <a:gd name="connsiteX203" fmla="*/ 430758 w 1124943"/>
                <a:gd name="connsiteY203" fmla="*/ 725881 h 1130320"/>
                <a:gd name="connsiteX204" fmla="*/ 365351 w 1124943"/>
                <a:gd name="connsiteY204" fmla="*/ 733585 h 1130320"/>
                <a:gd name="connsiteX205" fmla="*/ 106871 w 1124943"/>
                <a:gd name="connsiteY205" fmla="*/ 626292 h 1130320"/>
                <a:gd name="connsiteX206" fmla="*/ 0 w 1124943"/>
                <a:gd name="connsiteY206" fmla="*/ 366793 h 1130320"/>
                <a:gd name="connsiteX207" fmla="*/ 106871 w 1124943"/>
                <a:gd name="connsiteY207" fmla="*/ 107293 h 1130320"/>
                <a:gd name="connsiteX208" fmla="*/ 365351 w 1124943"/>
                <a:gd name="connsiteY208"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953886 w 1124943"/>
                <a:gd name="connsiteY3" fmla="*/ 1069447 h 1130320"/>
                <a:gd name="connsiteX4" fmla="*/ 705214 w 1124943"/>
                <a:gd name="connsiteY4" fmla="*/ 822767 h 1130320"/>
                <a:gd name="connsiteX5" fmla="*/ 736915 w 1124943"/>
                <a:gd name="connsiteY5" fmla="*/ 623797 h 1130320"/>
                <a:gd name="connsiteX6" fmla="*/ 621344 w 1124943"/>
                <a:gd name="connsiteY6" fmla="*/ 741071 h 1130320"/>
                <a:gd name="connsiteX7" fmla="*/ 682236 w 1124943"/>
                <a:gd name="connsiteY7" fmla="*/ 803450 h 1130320"/>
                <a:gd name="connsiteX8" fmla="*/ 729458 w 1124943"/>
                <a:gd name="connsiteY8" fmla="*/ 753546 h 1130320"/>
                <a:gd name="connsiteX9" fmla="*/ 772952 w 1124943"/>
                <a:gd name="connsiteY9" fmla="*/ 712376 h 1130320"/>
                <a:gd name="connsiteX10" fmla="*/ 799049 w 1124943"/>
                <a:gd name="connsiteY10" fmla="*/ 684929 h 1130320"/>
                <a:gd name="connsiteX11" fmla="*/ 772952 w 1124943"/>
                <a:gd name="connsiteY11" fmla="*/ 658729 h 1130320"/>
                <a:gd name="connsiteX12" fmla="*/ 736915 w 1124943"/>
                <a:gd name="connsiteY12" fmla="*/ 623797 h 1130320"/>
                <a:gd name="connsiteX13" fmla="*/ 674780 w 1124943"/>
                <a:gd name="connsiteY13" fmla="*/ 561417 h 1130320"/>
                <a:gd name="connsiteX14" fmla="*/ 623830 w 1124943"/>
                <a:gd name="connsiteY14" fmla="*/ 626292 h 1130320"/>
                <a:gd name="connsiteX15" fmla="*/ 557967 w 1124943"/>
                <a:gd name="connsiteY15" fmla="*/ 678691 h 1130320"/>
                <a:gd name="connsiteX16" fmla="*/ 598976 w 1124943"/>
                <a:gd name="connsiteY16" fmla="*/ 719861 h 1130320"/>
                <a:gd name="connsiteX17" fmla="*/ 715789 w 1124943"/>
                <a:gd name="connsiteY17" fmla="*/ 602588 h 1130320"/>
                <a:gd name="connsiteX18" fmla="*/ 674780 w 1124943"/>
                <a:gd name="connsiteY18" fmla="*/ 561417 h 1130320"/>
                <a:gd name="connsiteX19" fmla="*/ 363519 w 1124943"/>
                <a:gd name="connsiteY19" fmla="*/ 310494 h 1130320"/>
                <a:gd name="connsiteX20" fmla="*/ 322547 w 1124943"/>
                <a:gd name="connsiteY20" fmla="*/ 326934 h 1130320"/>
                <a:gd name="connsiteX21" fmla="*/ 322547 w 1124943"/>
                <a:gd name="connsiteY21" fmla="*/ 407868 h 1130320"/>
                <a:gd name="connsiteX22" fmla="*/ 363519 w 1124943"/>
                <a:gd name="connsiteY22" fmla="*/ 425572 h 1130320"/>
                <a:gd name="connsiteX23" fmla="*/ 403250 w 1124943"/>
                <a:gd name="connsiteY23" fmla="*/ 407868 h 1130320"/>
                <a:gd name="connsiteX24" fmla="*/ 419391 w 1124943"/>
                <a:gd name="connsiteY24" fmla="*/ 367401 h 1130320"/>
                <a:gd name="connsiteX25" fmla="*/ 403250 w 1124943"/>
                <a:gd name="connsiteY25" fmla="*/ 326934 h 1130320"/>
                <a:gd name="connsiteX26" fmla="*/ 363519 w 1124943"/>
                <a:gd name="connsiteY26" fmla="*/ 310494 h 1130320"/>
                <a:gd name="connsiteX27" fmla="*/ 363519 w 1124943"/>
                <a:gd name="connsiteY27" fmla="*/ 280144 h 1130320"/>
                <a:gd name="connsiteX28" fmla="*/ 424357 w 1124943"/>
                <a:gd name="connsiteY28" fmla="*/ 305436 h 1130320"/>
                <a:gd name="connsiteX29" fmla="*/ 449189 w 1124943"/>
                <a:gd name="connsiteY29" fmla="*/ 367401 h 1130320"/>
                <a:gd name="connsiteX30" fmla="*/ 424357 w 1124943"/>
                <a:gd name="connsiteY30" fmla="*/ 429366 h 1130320"/>
                <a:gd name="connsiteX31" fmla="*/ 363519 w 1124943"/>
                <a:gd name="connsiteY31" fmla="*/ 454658 h 1130320"/>
                <a:gd name="connsiteX32" fmla="*/ 302681 w 1124943"/>
                <a:gd name="connsiteY32" fmla="*/ 429366 h 1130320"/>
                <a:gd name="connsiteX33" fmla="*/ 302681 w 1124943"/>
                <a:gd name="connsiteY33" fmla="*/ 305436 h 1130320"/>
                <a:gd name="connsiteX34" fmla="*/ 363519 w 1124943"/>
                <a:gd name="connsiteY34" fmla="*/ 280144 h 1130320"/>
                <a:gd name="connsiteX35" fmla="*/ 355553 w 1124943"/>
                <a:gd name="connsiteY35" fmla="*/ 205836 h 1130320"/>
                <a:gd name="connsiteX36" fmla="*/ 351807 w 1124943"/>
                <a:gd name="connsiteY36" fmla="*/ 208341 h 1130320"/>
                <a:gd name="connsiteX37" fmla="*/ 345565 w 1124943"/>
                <a:gd name="connsiteY37" fmla="*/ 227128 h 1130320"/>
                <a:gd name="connsiteX38" fmla="*/ 324342 w 1124943"/>
                <a:gd name="connsiteY38" fmla="*/ 248420 h 1130320"/>
                <a:gd name="connsiteX39" fmla="*/ 314355 w 1124943"/>
                <a:gd name="connsiteY39" fmla="*/ 252178 h 1130320"/>
                <a:gd name="connsiteX40" fmla="*/ 285641 w 1124943"/>
                <a:gd name="connsiteY40" fmla="*/ 252178 h 1130320"/>
                <a:gd name="connsiteX41" fmla="*/ 266915 w 1124943"/>
                <a:gd name="connsiteY41" fmla="*/ 243410 h 1130320"/>
                <a:gd name="connsiteX42" fmla="*/ 261921 w 1124943"/>
                <a:gd name="connsiteY42" fmla="*/ 244663 h 1130320"/>
                <a:gd name="connsiteX43" fmla="*/ 245692 w 1124943"/>
                <a:gd name="connsiteY43" fmla="*/ 262198 h 1130320"/>
                <a:gd name="connsiteX44" fmla="*/ 244443 w 1124943"/>
                <a:gd name="connsiteY44" fmla="*/ 267208 h 1130320"/>
                <a:gd name="connsiteX45" fmla="*/ 253182 w 1124943"/>
                <a:gd name="connsiteY45" fmla="*/ 284742 h 1130320"/>
                <a:gd name="connsiteX46" fmla="*/ 253182 w 1124943"/>
                <a:gd name="connsiteY46" fmla="*/ 314802 h 1130320"/>
                <a:gd name="connsiteX47" fmla="*/ 248189 w 1124943"/>
                <a:gd name="connsiteY47" fmla="*/ 323570 h 1130320"/>
                <a:gd name="connsiteX48" fmla="*/ 228214 w 1124943"/>
                <a:gd name="connsiteY48" fmla="*/ 344862 h 1130320"/>
                <a:gd name="connsiteX49" fmla="*/ 209488 w 1124943"/>
                <a:gd name="connsiteY49" fmla="*/ 351124 h 1130320"/>
                <a:gd name="connsiteX50" fmla="*/ 205742 w 1124943"/>
                <a:gd name="connsiteY50" fmla="*/ 354882 h 1130320"/>
                <a:gd name="connsiteX51" fmla="*/ 205742 w 1124943"/>
                <a:gd name="connsiteY51" fmla="*/ 379931 h 1130320"/>
                <a:gd name="connsiteX52" fmla="*/ 209488 w 1124943"/>
                <a:gd name="connsiteY52" fmla="*/ 383689 h 1130320"/>
                <a:gd name="connsiteX53" fmla="*/ 228214 w 1124943"/>
                <a:gd name="connsiteY53" fmla="*/ 391204 h 1130320"/>
                <a:gd name="connsiteX54" fmla="*/ 248189 w 1124943"/>
                <a:gd name="connsiteY54" fmla="*/ 411243 h 1130320"/>
                <a:gd name="connsiteX55" fmla="*/ 253182 w 1124943"/>
                <a:gd name="connsiteY55" fmla="*/ 421263 h 1130320"/>
                <a:gd name="connsiteX56" fmla="*/ 253182 w 1124943"/>
                <a:gd name="connsiteY56" fmla="*/ 450071 h 1130320"/>
                <a:gd name="connsiteX57" fmla="*/ 244443 w 1124943"/>
                <a:gd name="connsiteY57" fmla="*/ 468858 h 1130320"/>
                <a:gd name="connsiteX58" fmla="*/ 245692 w 1124943"/>
                <a:gd name="connsiteY58" fmla="*/ 473868 h 1130320"/>
                <a:gd name="connsiteX59" fmla="*/ 261921 w 1124943"/>
                <a:gd name="connsiteY59" fmla="*/ 491403 h 1130320"/>
                <a:gd name="connsiteX60" fmla="*/ 266915 w 1124943"/>
                <a:gd name="connsiteY60" fmla="*/ 491403 h 1130320"/>
                <a:gd name="connsiteX61" fmla="*/ 285641 w 1124943"/>
                <a:gd name="connsiteY61" fmla="*/ 482635 h 1130320"/>
                <a:gd name="connsiteX62" fmla="*/ 299374 w 1124943"/>
                <a:gd name="connsiteY62" fmla="*/ 480130 h 1130320"/>
                <a:gd name="connsiteX63" fmla="*/ 314355 w 1124943"/>
                <a:gd name="connsiteY63" fmla="*/ 482635 h 1130320"/>
                <a:gd name="connsiteX64" fmla="*/ 324342 w 1124943"/>
                <a:gd name="connsiteY64" fmla="*/ 487645 h 1130320"/>
                <a:gd name="connsiteX65" fmla="*/ 345565 w 1124943"/>
                <a:gd name="connsiteY65" fmla="*/ 507685 h 1130320"/>
                <a:gd name="connsiteX66" fmla="*/ 351807 w 1124943"/>
                <a:gd name="connsiteY66" fmla="*/ 526472 h 1130320"/>
                <a:gd name="connsiteX67" fmla="*/ 355553 w 1124943"/>
                <a:gd name="connsiteY67" fmla="*/ 528977 h 1130320"/>
                <a:gd name="connsiteX68" fmla="*/ 380521 w 1124943"/>
                <a:gd name="connsiteY68" fmla="*/ 528977 h 1130320"/>
                <a:gd name="connsiteX69" fmla="*/ 383018 w 1124943"/>
                <a:gd name="connsiteY69" fmla="*/ 526472 h 1130320"/>
                <a:gd name="connsiteX70" fmla="*/ 390508 w 1124943"/>
                <a:gd name="connsiteY70" fmla="*/ 507685 h 1130320"/>
                <a:gd name="connsiteX71" fmla="*/ 410483 w 1124943"/>
                <a:gd name="connsiteY71" fmla="*/ 487645 h 1130320"/>
                <a:gd name="connsiteX72" fmla="*/ 421719 w 1124943"/>
                <a:gd name="connsiteY72" fmla="*/ 482635 h 1130320"/>
                <a:gd name="connsiteX73" fmla="*/ 450432 w 1124943"/>
                <a:gd name="connsiteY73" fmla="*/ 482635 h 1130320"/>
                <a:gd name="connsiteX74" fmla="*/ 469159 w 1124943"/>
                <a:gd name="connsiteY74" fmla="*/ 491403 h 1130320"/>
                <a:gd name="connsiteX75" fmla="*/ 472904 w 1124943"/>
                <a:gd name="connsiteY75" fmla="*/ 491403 h 1130320"/>
                <a:gd name="connsiteX76" fmla="*/ 490382 w 1124943"/>
                <a:gd name="connsiteY76" fmla="*/ 473868 h 1130320"/>
                <a:gd name="connsiteX77" fmla="*/ 490382 w 1124943"/>
                <a:gd name="connsiteY77" fmla="*/ 468858 h 1130320"/>
                <a:gd name="connsiteX78" fmla="*/ 482891 w 1124943"/>
                <a:gd name="connsiteY78" fmla="*/ 450071 h 1130320"/>
                <a:gd name="connsiteX79" fmla="*/ 482891 w 1124943"/>
                <a:gd name="connsiteY79" fmla="*/ 421263 h 1130320"/>
                <a:gd name="connsiteX80" fmla="*/ 486637 w 1124943"/>
                <a:gd name="connsiteY80" fmla="*/ 411243 h 1130320"/>
                <a:gd name="connsiteX81" fmla="*/ 507860 w 1124943"/>
                <a:gd name="connsiteY81" fmla="*/ 391204 h 1130320"/>
                <a:gd name="connsiteX82" fmla="*/ 526586 w 1124943"/>
                <a:gd name="connsiteY82" fmla="*/ 383689 h 1130320"/>
                <a:gd name="connsiteX83" fmla="*/ 529083 w 1124943"/>
                <a:gd name="connsiteY83" fmla="*/ 379931 h 1130320"/>
                <a:gd name="connsiteX84" fmla="*/ 529083 w 1124943"/>
                <a:gd name="connsiteY84" fmla="*/ 354882 h 1130320"/>
                <a:gd name="connsiteX85" fmla="*/ 526586 w 1124943"/>
                <a:gd name="connsiteY85" fmla="*/ 351124 h 1130320"/>
                <a:gd name="connsiteX86" fmla="*/ 507860 w 1124943"/>
                <a:gd name="connsiteY86" fmla="*/ 344862 h 1130320"/>
                <a:gd name="connsiteX87" fmla="*/ 486637 w 1124943"/>
                <a:gd name="connsiteY87" fmla="*/ 323570 h 1130320"/>
                <a:gd name="connsiteX88" fmla="*/ 482891 w 1124943"/>
                <a:gd name="connsiteY88" fmla="*/ 314802 h 1130320"/>
                <a:gd name="connsiteX89" fmla="*/ 482891 w 1124943"/>
                <a:gd name="connsiteY89" fmla="*/ 284742 h 1130320"/>
                <a:gd name="connsiteX90" fmla="*/ 490382 w 1124943"/>
                <a:gd name="connsiteY90" fmla="*/ 267208 h 1130320"/>
                <a:gd name="connsiteX91" fmla="*/ 490382 w 1124943"/>
                <a:gd name="connsiteY91" fmla="*/ 262198 h 1130320"/>
                <a:gd name="connsiteX92" fmla="*/ 472904 w 1124943"/>
                <a:gd name="connsiteY92" fmla="*/ 244663 h 1130320"/>
                <a:gd name="connsiteX93" fmla="*/ 469159 w 1124943"/>
                <a:gd name="connsiteY93" fmla="*/ 243410 h 1130320"/>
                <a:gd name="connsiteX94" fmla="*/ 450432 w 1124943"/>
                <a:gd name="connsiteY94" fmla="*/ 252178 h 1130320"/>
                <a:gd name="connsiteX95" fmla="*/ 421719 w 1124943"/>
                <a:gd name="connsiteY95" fmla="*/ 252178 h 1130320"/>
                <a:gd name="connsiteX96" fmla="*/ 410483 w 1124943"/>
                <a:gd name="connsiteY96" fmla="*/ 248420 h 1130320"/>
                <a:gd name="connsiteX97" fmla="*/ 390508 w 1124943"/>
                <a:gd name="connsiteY97" fmla="*/ 227128 h 1130320"/>
                <a:gd name="connsiteX98" fmla="*/ 383018 w 1124943"/>
                <a:gd name="connsiteY98" fmla="*/ 208341 h 1130320"/>
                <a:gd name="connsiteX99" fmla="*/ 380521 w 1124943"/>
                <a:gd name="connsiteY99" fmla="*/ 205836 h 1130320"/>
                <a:gd name="connsiteX100" fmla="*/ 355553 w 1124943"/>
                <a:gd name="connsiteY100" fmla="*/ 205836 h 1130320"/>
                <a:gd name="connsiteX101" fmla="*/ 355553 w 1124943"/>
                <a:gd name="connsiteY101" fmla="*/ 175776 h 1130320"/>
                <a:gd name="connsiteX102" fmla="*/ 380521 w 1124943"/>
                <a:gd name="connsiteY102" fmla="*/ 175776 h 1130320"/>
                <a:gd name="connsiteX103" fmla="*/ 411731 w 1124943"/>
                <a:gd name="connsiteY103" fmla="*/ 198321 h 1130320"/>
                <a:gd name="connsiteX104" fmla="*/ 417973 w 1124943"/>
                <a:gd name="connsiteY104" fmla="*/ 217108 h 1130320"/>
                <a:gd name="connsiteX105" fmla="*/ 421719 w 1124943"/>
                <a:gd name="connsiteY105" fmla="*/ 219613 h 1130320"/>
                <a:gd name="connsiteX106" fmla="*/ 434203 w 1124943"/>
                <a:gd name="connsiteY106" fmla="*/ 224623 h 1130320"/>
                <a:gd name="connsiteX107" fmla="*/ 437948 w 1124943"/>
                <a:gd name="connsiteY107" fmla="*/ 224623 h 1130320"/>
                <a:gd name="connsiteX108" fmla="*/ 456674 w 1124943"/>
                <a:gd name="connsiteY108" fmla="*/ 217108 h 1130320"/>
                <a:gd name="connsiteX109" fmla="*/ 495375 w 1124943"/>
                <a:gd name="connsiteY109" fmla="*/ 223371 h 1130320"/>
                <a:gd name="connsiteX110" fmla="*/ 511605 w 1124943"/>
                <a:gd name="connsiteY110" fmla="*/ 240905 h 1130320"/>
                <a:gd name="connsiteX111" fmla="*/ 517847 w 1124943"/>
                <a:gd name="connsiteY111" fmla="*/ 278480 h 1130320"/>
                <a:gd name="connsiteX112" fmla="*/ 509108 w 1124943"/>
                <a:gd name="connsiteY112" fmla="*/ 298520 h 1130320"/>
                <a:gd name="connsiteX113" fmla="*/ 510356 w 1124943"/>
                <a:gd name="connsiteY113" fmla="*/ 301025 h 1130320"/>
                <a:gd name="connsiteX114" fmla="*/ 514102 w 1124943"/>
                <a:gd name="connsiteY114" fmla="*/ 314802 h 1130320"/>
                <a:gd name="connsiteX115" fmla="*/ 517847 w 1124943"/>
                <a:gd name="connsiteY115" fmla="*/ 317307 h 1130320"/>
                <a:gd name="connsiteX116" fmla="*/ 536573 w 1124943"/>
                <a:gd name="connsiteY116" fmla="*/ 323570 h 1130320"/>
                <a:gd name="connsiteX117" fmla="*/ 559045 w 1124943"/>
                <a:gd name="connsiteY117" fmla="*/ 354882 h 1130320"/>
                <a:gd name="connsiteX118" fmla="*/ 559045 w 1124943"/>
                <a:gd name="connsiteY118" fmla="*/ 379931 h 1130320"/>
                <a:gd name="connsiteX119" fmla="*/ 536573 w 1124943"/>
                <a:gd name="connsiteY119" fmla="*/ 411243 h 1130320"/>
                <a:gd name="connsiteX120" fmla="*/ 517847 w 1124943"/>
                <a:gd name="connsiteY120" fmla="*/ 418758 h 1130320"/>
                <a:gd name="connsiteX121" fmla="*/ 514102 w 1124943"/>
                <a:gd name="connsiteY121" fmla="*/ 421263 h 1130320"/>
                <a:gd name="connsiteX122" fmla="*/ 510356 w 1124943"/>
                <a:gd name="connsiteY122" fmla="*/ 433788 h 1130320"/>
                <a:gd name="connsiteX123" fmla="*/ 509108 w 1124943"/>
                <a:gd name="connsiteY123" fmla="*/ 437546 h 1130320"/>
                <a:gd name="connsiteX124" fmla="*/ 517847 w 1124943"/>
                <a:gd name="connsiteY124" fmla="*/ 456333 h 1130320"/>
                <a:gd name="connsiteX125" fmla="*/ 511605 w 1124943"/>
                <a:gd name="connsiteY125" fmla="*/ 495160 h 1130320"/>
                <a:gd name="connsiteX126" fmla="*/ 495375 w 1124943"/>
                <a:gd name="connsiteY126" fmla="*/ 511442 h 1130320"/>
                <a:gd name="connsiteX127" fmla="*/ 455426 w 1124943"/>
                <a:gd name="connsiteY127" fmla="*/ 518957 h 1130320"/>
                <a:gd name="connsiteX128" fmla="*/ 437948 w 1124943"/>
                <a:gd name="connsiteY128" fmla="*/ 510190 h 1130320"/>
                <a:gd name="connsiteX129" fmla="*/ 434203 w 1124943"/>
                <a:gd name="connsiteY129" fmla="*/ 510190 h 1130320"/>
                <a:gd name="connsiteX130" fmla="*/ 421719 w 1124943"/>
                <a:gd name="connsiteY130" fmla="*/ 515200 h 1130320"/>
                <a:gd name="connsiteX131" fmla="*/ 417973 w 1124943"/>
                <a:gd name="connsiteY131" fmla="*/ 517705 h 1130320"/>
                <a:gd name="connsiteX132" fmla="*/ 411731 w 1124943"/>
                <a:gd name="connsiteY132" fmla="*/ 537744 h 1130320"/>
                <a:gd name="connsiteX133" fmla="*/ 380521 w 1124943"/>
                <a:gd name="connsiteY133" fmla="*/ 559037 h 1130320"/>
                <a:gd name="connsiteX134" fmla="*/ 355553 w 1124943"/>
                <a:gd name="connsiteY134" fmla="*/ 559037 h 1130320"/>
                <a:gd name="connsiteX135" fmla="*/ 324342 w 1124943"/>
                <a:gd name="connsiteY135" fmla="*/ 537744 h 1130320"/>
                <a:gd name="connsiteX136" fmla="*/ 316852 w 1124943"/>
                <a:gd name="connsiteY136" fmla="*/ 517705 h 1130320"/>
                <a:gd name="connsiteX137" fmla="*/ 314355 w 1124943"/>
                <a:gd name="connsiteY137" fmla="*/ 515200 h 1130320"/>
                <a:gd name="connsiteX138" fmla="*/ 301871 w 1124943"/>
                <a:gd name="connsiteY138" fmla="*/ 510190 h 1130320"/>
                <a:gd name="connsiteX139" fmla="*/ 298125 w 1124943"/>
                <a:gd name="connsiteY139" fmla="*/ 510190 h 1130320"/>
                <a:gd name="connsiteX140" fmla="*/ 279399 w 1124943"/>
                <a:gd name="connsiteY140" fmla="*/ 518957 h 1130320"/>
                <a:gd name="connsiteX141" fmla="*/ 240698 w 1124943"/>
                <a:gd name="connsiteY141" fmla="*/ 511442 h 1130320"/>
                <a:gd name="connsiteX142" fmla="*/ 224469 w 1124943"/>
                <a:gd name="connsiteY142" fmla="*/ 495160 h 1130320"/>
                <a:gd name="connsiteX143" fmla="*/ 216978 w 1124943"/>
                <a:gd name="connsiteY143" fmla="*/ 456333 h 1130320"/>
                <a:gd name="connsiteX144" fmla="*/ 225717 w 1124943"/>
                <a:gd name="connsiteY144" fmla="*/ 437546 h 1130320"/>
                <a:gd name="connsiteX145" fmla="*/ 225717 w 1124943"/>
                <a:gd name="connsiteY145" fmla="*/ 433788 h 1130320"/>
                <a:gd name="connsiteX146" fmla="*/ 220723 w 1124943"/>
                <a:gd name="connsiteY146" fmla="*/ 421263 h 1130320"/>
                <a:gd name="connsiteX147" fmla="*/ 218226 w 1124943"/>
                <a:gd name="connsiteY147" fmla="*/ 418758 h 1130320"/>
                <a:gd name="connsiteX148" fmla="*/ 199500 w 1124943"/>
                <a:gd name="connsiteY148" fmla="*/ 411243 h 1130320"/>
                <a:gd name="connsiteX149" fmla="*/ 175780 w 1124943"/>
                <a:gd name="connsiteY149" fmla="*/ 379931 h 1130320"/>
                <a:gd name="connsiteX150" fmla="*/ 175780 w 1124943"/>
                <a:gd name="connsiteY150" fmla="*/ 354882 h 1130320"/>
                <a:gd name="connsiteX151" fmla="*/ 199500 w 1124943"/>
                <a:gd name="connsiteY151" fmla="*/ 323570 h 1130320"/>
                <a:gd name="connsiteX152" fmla="*/ 218226 w 1124943"/>
                <a:gd name="connsiteY152" fmla="*/ 317307 h 1130320"/>
                <a:gd name="connsiteX153" fmla="*/ 220723 w 1124943"/>
                <a:gd name="connsiteY153" fmla="*/ 314802 h 1130320"/>
                <a:gd name="connsiteX154" fmla="*/ 225717 w 1124943"/>
                <a:gd name="connsiteY154" fmla="*/ 301025 h 1130320"/>
                <a:gd name="connsiteX155" fmla="*/ 225717 w 1124943"/>
                <a:gd name="connsiteY155" fmla="*/ 298520 h 1130320"/>
                <a:gd name="connsiteX156" fmla="*/ 216978 w 1124943"/>
                <a:gd name="connsiteY156" fmla="*/ 278480 h 1130320"/>
                <a:gd name="connsiteX157" fmla="*/ 223220 w 1124943"/>
                <a:gd name="connsiteY157" fmla="*/ 240905 h 1130320"/>
                <a:gd name="connsiteX158" fmla="*/ 240698 w 1124943"/>
                <a:gd name="connsiteY158" fmla="*/ 223371 h 1130320"/>
                <a:gd name="connsiteX159" fmla="*/ 279399 w 1124943"/>
                <a:gd name="connsiteY159" fmla="*/ 217108 h 1130320"/>
                <a:gd name="connsiteX160" fmla="*/ 298125 w 1124943"/>
                <a:gd name="connsiteY160" fmla="*/ 224623 h 1130320"/>
                <a:gd name="connsiteX161" fmla="*/ 301871 w 1124943"/>
                <a:gd name="connsiteY161" fmla="*/ 224623 h 1130320"/>
                <a:gd name="connsiteX162" fmla="*/ 314355 w 1124943"/>
                <a:gd name="connsiteY162" fmla="*/ 219613 h 1130320"/>
                <a:gd name="connsiteX163" fmla="*/ 316852 w 1124943"/>
                <a:gd name="connsiteY163" fmla="*/ 217108 h 1130320"/>
                <a:gd name="connsiteX164" fmla="*/ 324342 w 1124943"/>
                <a:gd name="connsiteY164" fmla="*/ 198321 h 1130320"/>
                <a:gd name="connsiteX165" fmla="*/ 355553 w 1124943"/>
                <a:gd name="connsiteY165" fmla="*/ 175776 h 1130320"/>
                <a:gd name="connsiteX166" fmla="*/ 365873 w 1124943"/>
                <a:gd name="connsiteY166" fmla="*/ 101347 h 1130320"/>
                <a:gd name="connsiteX167" fmla="*/ 176642 w 1124943"/>
                <a:gd name="connsiteY167" fmla="*/ 179932 h 1130320"/>
                <a:gd name="connsiteX168" fmla="*/ 176642 w 1124943"/>
                <a:gd name="connsiteY168" fmla="*/ 560381 h 1130320"/>
                <a:gd name="connsiteX169" fmla="*/ 365873 w 1124943"/>
                <a:gd name="connsiteY169" fmla="*/ 638966 h 1130320"/>
                <a:gd name="connsiteX170" fmla="*/ 555104 w 1124943"/>
                <a:gd name="connsiteY170" fmla="*/ 560381 h 1130320"/>
                <a:gd name="connsiteX171" fmla="*/ 633536 w 1124943"/>
                <a:gd name="connsiteY171" fmla="*/ 369533 h 1130320"/>
                <a:gd name="connsiteX172" fmla="*/ 555104 w 1124943"/>
                <a:gd name="connsiteY172" fmla="*/ 179932 h 1130320"/>
                <a:gd name="connsiteX173" fmla="*/ 365873 w 1124943"/>
                <a:gd name="connsiteY173" fmla="*/ 101347 h 1130320"/>
                <a:gd name="connsiteX174" fmla="*/ 365873 w 1124943"/>
                <a:gd name="connsiteY174" fmla="*/ 71410 h 1130320"/>
                <a:gd name="connsiteX175" fmla="*/ 576268 w 1124943"/>
                <a:gd name="connsiteY175" fmla="*/ 158726 h 1130320"/>
                <a:gd name="connsiteX176" fmla="*/ 663414 w 1124943"/>
                <a:gd name="connsiteY176" fmla="*/ 369533 h 1130320"/>
                <a:gd name="connsiteX177" fmla="*/ 576268 w 1124943"/>
                <a:gd name="connsiteY177" fmla="*/ 581587 h 1130320"/>
                <a:gd name="connsiteX178" fmla="*/ 365873 w 1124943"/>
                <a:gd name="connsiteY178" fmla="*/ 668903 h 1130320"/>
                <a:gd name="connsiteX179" fmla="*/ 155478 w 1124943"/>
                <a:gd name="connsiteY179" fmla="*/ 581587 h 1130320"/>
                <a:gd name="connsiteX180" fmla="*/ 155478 w 1124943"/>
                <a:gd name="connsiteY180" fmla="*/ 158726 h 1130320"/>
                <a:gd name="connsiteX181" fmla="*/ 365873 w 1124943"/>
                <a:gd name="connsiteY181" fmla="*/ 71410 h 1130320"/>
                <a:gd name="connsiteX182" fmla="*/ 365351 w 1124943"/>
                <a:gd name="connsiteY182" fmla="*/ 29942 h 1130320"/>
                <a:gd name="connsiteX183" fmla="*/ 127997 w 1124943"/>
                <a:gd name="connsiteY183" fmla="*/ 128502 h 1130320"/>
                <a:gd name="connsiteX184" fmla="*/ 29825 w 1124943"/>
                <a:gd name="connsiteY184" fmla="*/ 366793 h 1130320"/>
                <a:gd name="connsiteX185" fmla="*/ 127997 w 1124943"/>
                <a:gd name="connsiteY185" fmla="*/ 606330 h 1130320"/>
                <a:gd name="connsiteX186" fmla="*/ 365351 w 1124943"/>
                <a:gd name="connsiteY186" fmla="*/ 704890 h 1130320"/>
                <a:gd name="connsiteX187" fmla="*/ 602704 w 1124943"/>
                <a:gd name="connsiteY187" fmla="*/ 606330 h 1130320"/>
                <a:gd name="connsiteX188" fmla="*/ 700877 w 1124943"/>
                <a:gd name="connsiteY188" fmla="*/ 366793 h 1130320"/>
                <a:gd name="connsiteX189" fmla="*/ 602704 w 1124943"/>
                <a:gd name="connsiteY189" fmla="*/ 128502 h 1130320"/>
                <a:gd name="connsiteX190" fmla="*/ 365351 w 1124943"/>
                <a:gd name="connsiteY190" fmla="*/ 29942 h 1130320"/>
                <a:gd name="connsiteX191" fmla="*/ 365351 w 1124943"/>
                <a:gd name="connsiteY191" fmla="*/ 0 h 1130320"/>
                <a:gd name="connsiteX192" fmla="*/ 623830 w 1124943"/>
                <a:gd name="connsiteY192" fmla="*/ 107293 h 1130320"/>
                <a:gd name="connsiteX193" fmla="*/ 730701 w 1124943"/>
                <a:gd name="connsiteY193" fmla="*/ 366793 h 1130320"/>
                <a:gd name="connsiteX194" fmla="*/ 690935 w 1124943"/>
                <a:gd name="connsiteY194" fmla="*/ 533970 h 1130320"/>
                <a:gd name="connsiteX195" fmla="*/ 1092323 w 1124943"/>
                <a:gd name="connsiteY195" fmla="*/ 938190 h 1130320"/>
                <a:gd name="connsiteX196" fmla="*/ 1092323 w 1124943"/>
                <a:gd name="connsiteY196" fmla="*/ 1097882 h 1130320"/>
                <a:gd name="connsiteX197" fmla="*/ 1012791 w 1124943"/>
                <a:gd name="connsiteY197" fmla="*/ 1130320 h 1130320"/>
                <a:gd name="connsiteX198" fmla="*/ 934502 w 1124943"/>
                <a:gd name="connsiteY198" fmla="*/ 1097882 h 1130320"/>
                <a:gd name="connsiteX199" fmla="*/ 626549 w 1124943"/>
                <a:gd name="connsiteY199" fmla="*/ 788714 h 1130320"/>
                <a:gd name="connsiteX200" fmla="*/ 531871 w 1124943"/>
                <a:gd name="connsiteY200" fmla="*/ 693662 h 1130320"/>
                <a:gd name="connsiteX201" fmla="*/ 451407 w 1124943"/>
                <a:gd name="connsiteY201" fmla="*/ 723448 h 1130320"/>
                <a:gd name="connsiteX202" fmla="*/ 430758 w 1124943"/>
                <a:gd name="connsiteY202" fmla="*/ 725881 h 1130320"/>
                <a:gd name="connsiteX203" fmla="*/ 365351 w 1124943"/>
                <a:gd name="connsiteY203" fmla="*/ 733585 h 1130320"/>
                <a:gd name="connsiteX204" fmla="*/ 106871 w 1124943"/>
                <a:gd name="connsiteY204" fmla="*/ 626292 h 1130320"/>
                <a:gd name="connsiteX205" fmla="*/ 0 w 1124943"/>
                <a:gd name="connsiteY205" fmla="*/ 366793 h 1130320"/>
                <a:gd name="connsiteX206" fmla="*/ 106871 w 1124943"/>
                <a:gd name="connsiteY206" fmla="*/ 107293 h 1130320"/>
                <a:gd name="connsiteX207" fmla="*/ 365351 w 1124943"/>
                <a:gd name="connsiteY207" fmla="*/ 0 h 1130320"/>
                <a:gd name="connsiteX0" fmla="*/ 705214 w 1124943"/>
                <a:gd name="connsiteY0" fmla="*/ 822767 h 1130320"/>
                <a:gd name="connsiteX1" fmla="*/ 703362 w 1124943"/>
                <a:gd name="connsiteY1" fmla="*/ 824659 h 1130320"/>
                <a:gd name="connsiteX2" fmla="*/ 954385 w 1124943"/>
                <a:gd name="connsiteY2" fmla="*/ 1075425 h 1130320"/>
                <a:gd name="connsiteX3" fmla="*/ 705214 w 1124943"/>
                <a:gd name="connsiteY3" fmla="*/ 822767 h 1130320"/>
                <a:gd name="connsiteX4" fmla="*/ 736915 w 1124943"/>
                <a:gd name="connsiteY4" fmla="*/ 623797 h 1130320"/>
                <a:gd name="connsiteX5" fmla="*/ 621344 w 1124943"/>
                <a:gd name="connsiteY5" fmla="*/ 741071 h 1130320"/>
                <a:gd name="connsiteX6" fmla="*/ 682236 w 1124943"/>
                <a:gd name="connsiteY6" fmla="*/ 803450 h 1130320"/>
                <a:gd name="connsiteX7" fmla="*/ 729458 w 1124943"/>
                <a:gd name="connsiteY7" fmla="*/ 753546 h 1130320"/>
                <a:gd name="connsiteX8" fmla="*/ 772952 w 1124943"/>
                <a:gd name="connsiteY8" fmla="*/ 712376 h 1130320"/>
                <a:gd name="connsiteX9" fmla="*/ 799049 w 1124943"/>
                <a:gd name="connsiteY9" fmla="*/ 684929 h 1130320"/>
                <a:gd name="connsiteX10" fmla="*/ 772952 w 1124943"/>
                <a:gd name="connsiteY10" fmla="*/ 658729 h 1130320"/>
                <a:gd name="connsiteX11" fmla="*/ 736915 w 1124943"/>
                <a:gd name="connsiteY11" fmla="*/ 623797 h 1130320"/>
                <a:gd name="connsiteX12" fmla="*/ 674780 w 1124943"/>
                <a:gd name="connsiteY12" fmla="*/ 561417 h 1130320"/>
                <a:gd name="connsiteX13" fmla="*/ 623830 w 1124943"/>
                <a:gd name="connsiteY13" fmla="*/ 626292 h 1130320"/>
                <a:gd name="connsiteX14" fmla="*/ 557967 w 1124943"/>
                <a:gd name="connsiteY14" fmla="*/ 678691 h 1130320"/>
                <a:gd name="connsiteX15" fmla="*/ 598976 w 1124943"/>
                <a:gd name="connsiteY15" fmla="*/ 719861 h 1130320"/>
                <a:gd name="connsiteX16" fmla="*/ 715789 w 1124943"/>
                <a:gd name="connsiteY16" fmla="*/ 602588 h 1130320"/>
                <a:gd name="connsiteX17" fmla="*/ 674780 w 1124943"/>
                <a:gd name="connsiteY17" fmla="*/ 561417 h 1130320"/>
                <a:gd name="connsiteX18" fmla="*/ 363519 w 1124943"/>
                <a:gd name="connsiteY18" fmla="*/ 310494 h 1130320"/>
                <a:gd name="connsiteX19" fmla="*/ 322547 w 1124943"/>
                <a:gd name="connsiteY19" fmla="*/ 326934 h 1130320"/>
                <a:gd name="connsiteX20" fmla="*/ 322547 w 1124943"/>
                <a:gd name="connsiteY20" fmla="*/ 407868 h 1130320"/>
                <a:gd name="connsiteX21" fmla="*/ 363519 w 1124943"/>
                <a:gd name="connsiteY21" fmla="*/ 425572 h 1130320"/>
                <a:gd name="connsiteX22" fmla="*/ 403250 w 1124943"/>
                <a:gd name="connsiteY22" fmla="*/ 407868 h 1130320"/>
                <a:gd name="connsiteX23" fmla="*/ 419391 w 1124943"/>
                <a:gd name="connsiteY23" fmla="*/ 367401 h 1130320"/>
                <a:gd name="connsiteX24" fmla="*/ 403250 w 1124943"/>
                <a:gd name="connsiteY24" fmla="*/ 326934 h 1130320"/>
                <a:gd name="connsiteX25" fmla="*/ 363519 w 1124943"/>
                <a:gd name="connsiteY25" fmla="*/ 310494 h 1130320"/>
                <a:gd name="connsiteX26" fmla="*/ 363519 w 1124943"/>
                <a:gd name="connsiteY26" fmla="*/ 280144 h 1130320"/>
                <a:gd name="connsiteX27" fmla="*/ 424357 w 1124943"/>
                <a:gd name="connsiteY27" fmla="*/ 305436 h 1130320"/>
                <a:gd name="connsiteX28" fmla="*/ 449189 w 1124943"/>
                <a:gd name="connsiteY28" fmla="*/ 367401 h 1130320"/>
                <a:gd name="connsiteX29" fmla="*/ 424357 w 1124943"/>
                <a:gd name="connsiteY29" fmla="*/ 429366 h 1130320"/>
                <a:gd name="connsiteX30" fmla="*/ 363519 w 1124943"/>
                <a:gd name="connsiteY30" fmla="*/ 454658 h 1130320"/>
                <a:gd name="connsiteX31" fmla="*/ 302681 w 1124943"/>
                <a:gd name="connsiteY31" fmla="*/ 429366 h 1130320"/>
                <a:gd name="connsiteX32" fmla="*/ 302681 w 1124943"/>
                <a:gd name="connsiteY32" fmla="*/ 305436 h 1130320"/>
                <a:gd name="connsiteX33" fmla="*/ 363519 w 1124943"/>
                <a:gd name="connsiteY33" fmla="*/ 280144 h 1130320"/>
                <a:gd name="connsiteX34" fmla="*/ 355553 w 1124943"/>
                <a:gd name="connsiteY34" fmla="*/ 205836 h 1130320"/>
                <a:gd name="connsiteX35" fmla="*/ 351807 w 1124943"/>
                <a:gd name="connsiteY35" fmla="*/ 208341 h 1130320"/>
                <a:gd name="connsiteX36" fmla="*/ 345565 w 1124943"/>
                <a:gd name="connsiteY36" fmla="*/ 227128 h 1130320"/>
                <a:gd name="connsiteX37" fmla="*/ 324342 w 1124943"/>
                <a:gd name="connsiteY37" fmla="*/ 248420 h 1130320"/>
                <a:gd name="connsiteX38" fmla="*/ 314355 w 1124943"/>
                <a:gd name="connsiteY38" fmla="*/ 252178 h 1130320"/>
                <a:gd name="connsiteX39" fmla="*/ 285641 w 1124943"/>
                <a:gd name="connsiteY39" fmla="*/ 252178 h 1130320"/>
                <a:gd name="connsiteX40" fmla="*/ 266915 w 1124943"/>
                <a:gd name="connsiteY40" fmla="*/ 243410 h 1130320"/>
                <a:gd name="connsiteX41" fmla="*/ 261921 w 1124943"/>
                <a:gd name="connsiteY41" fmla="*/ 244663 h 1130320"/>
                <a:gd name="connsiteX42" fmla="*/ 245692 w 1124943"/>
                <a:gd name="connsiteY42" fmla="*/ 262198 h 1130320"/>
                <a:gd name="connsiteX43" fmla="*/ 244443 w 1124943"/>
                <a:gd name="connsiteY43" fmla="*/ 267208 h 1130320"/>
                <a:gd name="connsiteX44" fmla="*/ 253182 w 1124943"/>
                <a:gd name="connsiteY44" fmla="*/ 284742 h 1130320"/>
                <a:gd name="connsiteX45" fmla="*/ 253182 w 1124943"/>
                <a:gd name="connsiteY45" fmla="*/ 314802 h 1130320"/>
                <a:gd name="connsiteX46" fmla="*/ 248189 w 1124943"/>
                <a:gd name="connsiteY46" fmla="*/ 323570 h 1130320"/>
                <a:gd name="connsiteX47" fmla="*/ 228214 w 1124943"/>
                <a:gd name="connsiteY47" fmla="*/ 344862 h 1130320"/>
                <a:gd name="connsiteX48" fmla="*/ 209488 w 1124943"/>
                <a:gd name="connsiteY48" fmla="*/ 351124 h 1130320"/>
                <a:gd name="connsiteX49" fmla="*/ 205742 w 1124943"/>
                <a:gd name="connsiteY49" fmla="*/ 354882 h 1130320"/>
                <a:gd name="connsiteX50" fmla="*/ 205742 w 1124943"/>
                <a:gd name="connsiteY50" fmla="*/ 379931 h 1130320"/>
                <a:gd name="connsiteX51" fmla="*/ 209488 w 1124943"/>
                <a:gd name="connsiteY51" fmla="*/ 383689 h 1130320"/>
                <a:gd name="connsiteX52" fmla="*/ 228214 w 1124943"/>
                <a:gd name="connsiteY52" fmla="*/ 391204 h 1130320"/>
                <a:gd name="connsiteX53" fmla="*/ 248189 w 1124943"/>
                <a:gd name="connsiteY53" fmla="*/ 411243 h 1130320"/>
                <a:gd name="connsiteX54" fmla="*/ 253182 w 1124943"/>
                <a:gd name="connsiteY54" fmla="*/ 421263 h 1130320"/>
                <a:gd name="connsiteX55" fmla="*/ 253182 w 1124943"/>
                <a:gd name="connsiteY55" fmla="*/ 450071 h 1130320"/>
                <a:gd name="connsiteX56" fmla="*/ 244443 w 1124943"/>
                <a:gd name="connsiteY56" fmla="*/ 468858 h 1130320"/>
                <a:gd name="connsiteX57" fmla="*/ 245692 w 1124943"/>
                <a:gd name="connsiteY57" fmla="*/ 473868 h 1130320"/>
                <a:gd name="connsiteX58" fmla="*/ 261921 w 1124943"/>
                <a:gd name="connsiteY58" fmla="*/ 491403 h 1130320"/>
                <a:gd name="connsiteX59" fmla="*/ 266915 w 1124943"/>
                <a:gd name="connsiteY59" fmla="*/ 491403 h 1130320"/>
                <a:gd name="connsiteX60" fmla="*/ 285641 w 1124943"/>
                <a:gd name="connsiteY60" fmla="*/ 482635 h 1130320"/>
                <a:gd name="connsiteX61" fmla="*/ 299374 w 1124943"/>
                <a:gd name="connsiteY61" fmla="*/ 480130 h 1130320"/>
                <a:gd name="connsiteX62" fmla="*/ 314355 w 1124943"/>
                <a:gd name="connsiteY62" fmla="*/ 482635 h 1130320"/>
                <a:gd name="connsiteX63" fmla="*/ 324342 w 1124943"/>
                <a:gd name="connsiteY63" fmla="*/ 487645 h 1130320"/>
                <a:gd name="connsiteX64" fmla="*/ 345565 w 1124943"/>
                <a:gd name="connsiteY64" fmla="*/ 507685 h 1130320"/>
                <a:gd name="connsiteX65" fmla="*/ 351807 w 1124943"/>
                <a:gd name="connsiteY65" fmla="*/ 526472 h 1130320"/>
                <a:gd name="connsiteX66" fmla="*/ 355553 w 1124943"/>
                <a:gd name="connsiteY66" fmla="*/ 528977 h 1130320"/>
                <a:gd name="connsiteX67" fmla="*/ 380521 w 1124943"/>
                <a:gd name="connsiteY67" fmla="*/ 528977 h 1130320"/>
                <a:gd name="connsiteX68" fmla="*/ 383018 w 1124943"/>
                <a:gd name="connsiteY68" fmla="*/ 526472 h 1130320"/>
                <a:gd name="connsiteX69" fmla="*/ 390508 w 1124943"/>
                <a:gd name="connsiteY69" fmla="*/ 507685 h 1130320"/>
                <a:gd name="connsiteX70" fmla="*/ 410483 w 1124943"/>
                <a:gd name="connsiteY70" fmla="*/ 487645 h 1130320"/>
                <a:gd name="connsiteX71" fmla="*/ 421719 w 1124943"/>
                <a:gd name="connsiteY71" fmla="*/ 482635 h 1130320"/>
                <a:gd name="connsiteX72" fmla="*/ 450432 w 1124943"/>
                <a:gd name="connsiteY72" fmla="*/ 482635 h 1130320"/>
                <a:gd name="connsiteX73" fmla="*/ 469159 w 1124943"/>
                <a:gd name="connsiteY73" fmla="*/ 491403 h 1130320"/>
                <a:gd name="connsiteX74" fmla="*/ 472904 w 1124943"/>
                <a:gd name="connsiteY74" fmla="*/ 491403 h 1130320"/>
                <a:gd name="connsiteX75" fmla="*/ 490382 w 1124943"/>
                <a:gd name="connsiteY75" fmla="*/ 473868 h 1130320"/>
                <a:gd name="connsiteX76" fmla="*/ 490382 w 1124943"/>
                <a:gd name="connsiteY76" fmla="*/ 468858 h 1130320"/>
                <a:gd name="connsiteX77" fmla="*/ 482891 w 1124943"/>
                <a:gd name="connsiteY77" fmla="*/ 450071 h 1130320"/>
                <a:gd name="connsiteX78" fmla="*/ 482891 w 1124943"/>
                <a:gd name="connsiteY78" fmla="*/ 421263 h 1130320"/>
                <a:gd name="connsiteX79" fmla="*/ 486637 w 1124943"/>
                <a:gd name="connsiteY79" fmla="*/ 411243 h 1130320"/>
                <a:gd name="connsiteX80" fmla="*/ 507860 w 1124943"/>
                <a:gd name="connsiteY80" fmla="*/ 391204 h 1130320"/>
                <a:gd name="connsiteX81" fmla="*/ 526586 w 1124943"/>
                <a:gd name="connsiteY81" fmla="*/ 383689 h 1130320"/>
                <a:gd name="connsiteX82" fmla="*/ 529083 w 1124943"/>
                <a:gd name="connsiteY82" fmla="*/ 379931 h 1130320"/>
                <a:gd name="connsiteX83" fmla="*/ 529083 w 1124943"/>
                <a:gd name="connsiteY83" fmla="*/ 354882 h 1130320"/>
                <a:gd name="connsiteX84" fmla="*/ 526586 w 1124943"/>
                <a:gd name="connsiteY84" fmla="*/ 351124 h 1130320"/>
                <a:gd name="connsiteX85" fmla="*/ 507860 w 1124943"/>
                <a:gd name="connsiteY85" fmla="*/ 344862 h 1130320"/>
                <a:gd name="connsiteX86" fmla="*/ 486637 w 1124943"/>
                <a:gd name="connsiteY86" fmla="*/ 323570 h 1130320"/>
                <a:gd name="connsiteX87" fmla="*/ 482891 w 1124943"/>
                <a:gd name="connsiteY87" fmla="*/ 314802 h 1130320"/>
                <a:gd name="connsiteX88" fmla="*/ 482891 w 1124943"/>
                <a:gd name="connsiteY88" fmla="*/ 284742 h 1130320"/>
                <a:gd name="connsiteX89" fmla="*/ 490382 w 1124943"/>
                <a:gd name="connsiteY89" fmla="*/ 267208 h 1130320"/>
                <a:gd name="connsiteX90" fmla="*/ 490382 w 1124943"/>
                <a:gd name="connsiteY90" fmla="*/ 262198 h 1130320"/>
                <a:gd name="connsiteX91" fmla="*/ 472904 w 1124943"/>
                <a:gd name="connsiteY91" fmla="*/ 244663 h 1130320"/>
                <a:gd name="connsiteX92" fmla="*/ 469159 w 1124943"/>
                <a:gd name="connsiteY92" fmla="*/ 243410 h 1130320"/>
                <a:gd name="connsiteX93" fmla="*/ 450432 w 1124943"/>
                <a:gd name="connsiteY93" fmla="*/ 252178 h 1130320"/>
                <a:gd name="connsiteX94" fmla="*/ 421719 w 1124943"/>
                <a:gd name="connsiteY94" fmla="*/ 252178 h 1130320"/>
                <a:gd name="connsiteX95" fmla="*/ 410483 w 1124943"/>
                <a:gd name="connsiteY95" fmla="*/ 248420 h 1130320"/>
                <a:gd name="connsiteX96" fmla="*/ 390508 w 1124943"/>
                <a:gd name="connsiteY96" fmla="*/ 227128 h 1130320"/>
                <a:gd name="connsiteX97" fmla="*/ 383018 w 1124943"/>
                <a:gd name="connsiteY97" fmla="*/ 208341 h 1130320"/>
                <a:gd name="connsiteX98" fmla="*/ 380521 w 1124943"/>
                <a:gd name="connsiteY98" fmla="*/ 205836 h 1130320"/>
                <a:gd name="connsiteX99" fmla="*/ 355553 w 1124943"/>
                <a:gd name="connsiteY99" fmla="*/ 205836 h 1130320"/>
                <a:gd name="connsiteX100" fmla="*/ 355553 w 1124943"/>
                <a:gd name="connsiteY100" fmla="*/ 175776 h 1130320"/>
                <a:gd name="connsiteX101" fmla="*/ 380521 w 1124943"/>
                <a:gd name="connsiteY101" fmla="*/ 175776 h 1130320"/>
                <a:gd name="connsiteX102" fmla="*/ 411731 w 1124943"/>
                <a:gd name="connsiteY102" fmla="*/ 198321 h 1130320"/>
                <a:gd name="connsiteX103" fmla="*/ 417973 w 1124943"/>
                <a:gd name="connsiteY103" fmla="*/ 217108 h 1130320"/>
                <a:gd name="connsiteX104" fmla="*/ 421719 w 1124943"/>
                <a:gd name="connsiteY104" fmla="*/ 219613 h 1130320"/>
                <a:gd name="connsiteX105" fmla="*/ 434203 w 1124943"/>
                <a:gd name="connsiteY105" fmla="*/ 224623 h 1130320"/>
                <a:gd name="connsiteX106" fmla="*/ 437948 w 1124943"/>
                <a:gd name="connsiteY106" fmla="*/ 224623 h 1130320"/>
                <a:gd name="connsiteX107" fmla="*/ 456674 w 1124943"/>
                <a:gd name="connsiteY107" fmla="*/ 217108 h 1130320"/>
                <a:gd name="connsiteX108" fmla="*/ 495375 w 1124943"/>
                <a:gd name="connsiteY108" fmla="*/ 223371 h 1130320"/>
                <a:gd name="connsiteX109" fmla="*/ 511605 w 1124943"/>
                <a:gd name="connsiteY109" fmla="*/ 240905 h 1130320"/>
                <a:gd name="connsiteX110" fmla="*/ 517847 w 1124943"/>
                <a:gd name="connsiteY110" fmla="*/ 278480 h 1130320"/>
                <a:gd name="connsiteX111" fmla="*/ 509108 w 1124943"/>
                <a:gd name="connsiteY111" fmla="*/ 298520 h 1130320"/>
                <a:gd name="connsiteX112" fmla="*/ 510356 w 1124943"/>
                <a:gd name="connsiteY112" fmla="*/ 301025 h 1130320"/>
                <a:gd name="connsiteX113" fmla="*/ 514102 w 1124943"/>
                <a:gd name="connsiteY113" fmla="*/ 314802 h 1130320"/>
                <a:gd name="connsiteX114" fmla="*/ 517847 w 1124943"/>
                <a:gd name="connsiteY114" fmla="*/ 317307 h 1130320"/>
                <a:gd name="connsiteX115" fmla="*/ 536573 w 1124943"/>
                <a:gd name="connsiteY115" fmla="*/ 323570 h 1130320"/>
                <a:gd name="connsiteX116" fmla="*/ 559045 w 1124943"/>
                <a:gd name="connsiteY116" fmla="*/ 354882 h 1130320"/>
                <a:gd name="connsiteX117" fmla="*/ 559045 w 1124943"/>
                <a:gd name="connsiteY117" fmla="*/ 379931 h 1130320"/>
                <a:gd name="connsiteX118" fmla="*/ 536573 w 1124943"/>
                <a:gd name="connsiteY118" fmla="*/ 411243 h 1130320"/>
                <a:gd name="connsiteX119" fmla="*/ 517847 w 1124943"/>
                <a:gd name="connsiteY119" fmla="*/ 418758 h 1130320"/>
                <a:gd name="connsiteX120" fmla="*/ 514102 w 1124943"/>
                <a:gd name="connsiteY120" fmla="*/ 421263 h 1130320"/>
                <a:gd name="connsiteX121" fmla="*/ 510356 w 1124943"/>
                <a:gd name="connsiteY121" fmla="*/ 433788 h 1130320"/>
                <a:gd name="connsiteX122" fmla="*/ 509108 w 1124943"/>
                <a:gd name="connsiteY122" fmla="*/ 437546 h 1130320"/>
                <a:gd name="connsiteX123" fmla="*/ 517847 w 1124943"/>
                <a:gd name="connsiteY123" fmla="*/ 456333 h 1130320"/>
                <a:gd name="connsiteX124" fmla="*/ 511605 w 1124943"/>
                <a:gd name="connsiteY124" fmla="*/ 495160 h 1130320"/>
                <a:gd name="connsiteX125" fmla="*/ 495375 w 1124943"/>
                <a:gd name="connsiteY125" fmla="*/ 511442 h 1130320"/>
                <a:gd name="connsiteX126" fmla="*/ 455426 w 1124943"/>
                <a:gd name="connsiteY126" fmla="*/ 518957 h 1130320"/>
                <a:gd name="connsiteX127" fmla="*/ 437948 w 1124943"/>
                <a:gd name="connsiteY127" fmla="*/ 510190 h 1130320"/>
                <a:gd name="connsiteX128" fmla="*/ 434203 w 1124943"/>
                <a:gd name="connsiteY128" fmla="*/ 510190 h 1130320"/>
                <a:gd name="connsiteX129" fmla="*/ 421719 w 1124943"/>
                <a:gd name="connsiteY129" fmla="*/ 515200 h 1130320"/>
                <a:gd name="connsiteX130" fmla="*/ 417973 w 1124943"/>
                <a:gd name="connsiteY130" fmla="*/ 517705 h 1130320"/>
                <a:gd name="connsiteX131" fmla="*/ 411731 w 1124943"/>
                <a:gd name="connsiteY131" fmla="*/ 537744 h 1130320"/>
                <a:gd name="connsiteX132" fmla="*/ 380521 w 1124943"/>
                <a:gd name="connsiteY132" fmla="*/ 559037 h 1130320"/>
                <a:gd name="connsiteX133" fmla="*/ 355553 w 1124943"/>
                <a:gd name="connsiteY133" fmla="*/ 559037 h 1130320"/>
                <a:gd name="connsiteX134" fmla="*/ 324342 w 1124943"/>
                <a:gd name="connsiteY134" fmla="*/ 537744 h 1130320"/>
                <a:gd name="connsiteX135" fmla="*/ 316852 w 1124943"/>
                <a:gd name="connsiteY135" fmla="*/ 517705 h 1130320"/>
                <a:gd name="connsiteX136" fmla="*/ 314355 w 1124943"/>
                <a:gd name="connsiteY136" fmla="*/ 515200 h 1130320"/>
                <a:gd name="connsiteX137" fmla="*/ 301871 w 1124943"/>
                <a:gd name="connsiteY137" fmla="*/ 510190 h 1130320"/>
                <a:gd name="connsiteX138" fmla="*/ 298125 w 1124943"/>
                <a:gd name="connsiteY138" fmla="*/ 510190 h 1130320"/>
                <a:gd name="connsiteX139" fmla="*/ 279399 w 1124943"/>
                <a:gd name="connsiteY139" fmla="*/ 518957 h 1130320"/>
                <a:gd name="connsiteX140" fmla="*/ 240698 w 1124943"/>
                <a:gd name="connsiteY140" fmla="*/ 511442 h 1130320"/>
                <a:gd name="connsiteX141" fmla="*/ 224469 w 1124943"/>
                <a:gd name="connsiteY141" fmla="*/ 495160 h 1130320"/>
                <a:gd name="connsiteX142" fmla="*/ 216978 w 1124943"/>
                <a:gd name="connsiteY142" fmla="*/ 456333 h 1130320"/>
                <a:gd name="connsiteX143" fmla="*/ 225717 w 1124943"/>
                <a:gd name="connsiteY143" fmla="*/ 437546 h 1130320"/>
                <a:gd name="connsiteX144" fmla="*/ 225717 w 1124943"/>
                <a:gd name="connsiteY144" fmla="*/ 433788 h 1130320"/>
                <a:gd name="connsiteX145" fmla="*/ 220723 w 1124943"/>
                <a:gd name="connsiteY145" fmla="*/ 421263 h 1130320"/>
                <a:gd name="connsiteX146" fmla="*/ 218226 w 1124943"/>
                <a:gd name="connsiteY146" fmla="*/ 418758 h 1130320"/>
                <a:gd name="connsiteX147" fmla="*/ 199500 w 1124943"/>
                <a:gd name="connsiteY147" fmla="*/ 411243 h 1130320"/>
                <a:gd name="connsiteX148" fmla="*/ 175780 w 1124943"/>
                <a:gd name="connsiteY148" fmla="*/ 379931 h 1130320"/>
                <a:gd name="connsiteX149" fmla="*/ 175780 w 1124943"/>
                <a:gd name="connsiteY149" fmla="*/ 354882 h 1130320"/>
                <a:gd name="connsiteX150" fmla="*/ 199500 w 1124943"/>
                <a:gd name="connsiteY150" fmla="*/ 323570 h 1130320"/>
                <a:gd name="connsiteX151" fmla="*/ 218226 w 1124943"/>
                <a:gd name="connsiteY151" fmla="*/ 317307 h 1130320"/>
                <a:gd name="connsiteX152" fmla="*/ 220723 w 1124943"/>
                <a:gd name="connsiteY152" fmla="*/ 314802 h 1130320"/>
                <a:gd name="connsiteX153" fmla="*/ 225717 w 1124943"/>
                <a:gd name="connsiteY153" fmla="*/ 301025 h 1130320"/>
                <a:gd name="connsiteX154" fmla="*/ 225717 w 1124943"/>
                <a:gd name="connsiteY154" fmla="*/ 298520 h 1130320"/>
                <a:gd name="connsiteX155" fmla="*/ 216978 w 1124943"/>
                <a:gd name="connsiteY155" fmla="*/ 278480 h 1130320"/>
                <a:gd name="connsiteX156" fmla="*/ 223220 w 1124943"/>
                <a:gd name="connsiteY156" fmla="*/ 240905 h 1130320"/>
                <a:gd name="connsiteX157" fmla="*/ 240698 w 1124943"/>
                <a:gd name="connsiteY157" fmla="*/ 223371 h 1130320"/>
                <a:gd name="connsiteX158" fmla="*/ 279399 w 1124943"/>
                <a:gd name="connsiteY158" fmla="*/ 217108 h 1130320"/>
                <a:gd name="connsiteX159" fmla="*/ 298125 w 1124943"/>
                <a:gd name="connsiteY159" fmla="*/ 224623 h 1130320"/>
                <a:gd name="connsiteX160" fmla="*/ 301871 w 1124943"/>
                <a:gd name="connsiteY160" fmla="*/ 224623 h 1130320"/>
                <a:gd name="connsiteX161" fmla="*/ 314355 w 1124943"/>
                <a:gd name="connsiteY161" fmla="*/ 219613 h 1130320"/>
                <a:gd name="connsiteX162" fmla="*/ 316852 w 1124943"/>
                <a:gd name="connsiteY162" fmla="*/ 217108 h 1130320"/>
                <a:gd name="connsiteX163" fmla="*/ 324342 w 1124943"/>
                <a:gd name="connsiteY163" fmla="*/ 198321 h 1130320"/>
                <a:gd name="connsiteX164" fmla="*/ 355553 w 1124943"/>
                <a:gd name="connsiteY164" fmla="*/ 175776 h 1130320"/>
                <a:gd name="connsiteX165" fmla="*/ 365873 w 1124943"/>
                <a:gd name="connsiteY165" fmla="*/ 101347 h 1130320"/>
                <a:gd name="connsiteX166" fmla="*/ 176642 w 1124943"/>
                <a:gd name="connsiteY166" fmla="*/ 179932 h 1130320"/>
                <a:gd name="connsiteX167" fmla="*/ 176642 w 1124943"/>
                <a:gd name="connsiteY167" fmla="*/ 560381 h 1130320"/>
                <a:gd name="connsiteX168" fmla="*/ 365873 w 1124943"/>
                <a:gd name="connsiteY168" fmla="*/ 638966 h 1130320"/>
                <a:gd name="connsiteX169" fmla="*/ 555104 w 1124943"/>
                <a:gd name="connsiteY169" fmla="*/ 560381 h 1130320"/>
                <a:gd name="connsiteX170" fmla="*/ 633536 w 1124943"/>
                <a:gd name="connsiteY170" fmla="*/ 369533 h 1130320"/>
                <a:gd name="connsiteX171" fmla="*/ 555104 w 1124943"/>
                <a:gd name="connsiteY171" fmla="*/ 179932 h 1130320"/>
                <a:gd name="connsiteX172" fmla="*/ 365873 w 1124943"/>
                <a:gd name="connsiteY172" fmla="*/ 101347 h 1130320"/>
                <a:gd name="connsiteX173" fmla="*/ 365873 w 1124943"/>
                <a:gd name="connsiteY173" fmla="*/ 71410 h 1130320"/>
                <a:gd name="connsiteX174" fmla="*/ 576268 w 1124943"/>
                <a:gd name="connsiteY174" fmla="*/ 158726 h 1130320"/>
                <a:gd name="connsiteX175" fmla="*/ 663414 w 1124943"/>
                <a:gd name="connsiteY175" fmla="*/ 369533 h 1130320"/>
                <a:gd name="connsiteX176" fmla="*/ 576268 w 1124943"/>
                <a:gd name="connsiteY176" fmla="*/ 581587 h 1130320"/>
                <a:gd name="connsiteX177" fmla="*/ 365873 w 1124943"/>
                <a:gd name="connsiteY177" fmla="*/ 668903 h 1130320"/>
                <a:gd name="connsiteX178" fmla="*/ 155478 w 1124943"/>
                <a:gd name="connsiteY178" fmla="*/ 581587 h 1130320"/>
                <a:gd name="connsiteX179" fmla="*/ 155478 w 1124943"/>
                <a:gd name="connsiteY179" fmla="*/ 158726 h 1130320"/>
                <a:gd name="connsiteX180" fmla="*/ 365873 w 1124943"/>
                <a:gd name="connsiteY180" fmla="*/ 71410 h 1130320"/>
                <a:gd name="connsiteX181" fmla="*/ 365351 w 1124943"/>
                <a:gd name="connsiteY181" fmla="*/ 29942 h 1130320"/>
                <a:gd name="connsiteX182" fmla="*/ 127997 w 1124943"/>
                <a:gd name="connsiteY182" fmla="*/ 128502 h 1130320"/>
                <a:gd name="connsiteX183" fmla="*/ 29825 w 1124943"/>
                <a:gd name="connsiteY183" fmla="*/ 366793 h 1130320"/>
                <a:gd name="connsiteX184" fmla="*/ 127997 w 1124943"/>
                <a:gd name="connsiteY184" fmla="*/ 606330 h 1130320"/>
                <a:gd name="connsiteX185" fmla="*/ 365351 w 1124943"/>
                <a:gd name="connsiteY185" fmla="*/ 704890 h 1130320"/>
                <a:gd name="connsiteX186" fmla="*/ 602704 w 1124943"/>
                <a:gd name="connsiteY186" fmla="*/ 606330 h 1130320"/>
                <a:gd name="connsiteX187" fmla="*/ 700877 w 1124943"/>
                <a:gd name="connsiteY187" fmla="*/ 366793 h 1130320"/>
                <a:gd name="connsiteX188" fmla="*/ 602704 w 1124943"/>
                <a:gd name="connsiteY188" fmla="*/ 128502 h 1130320"/>
                <a:gd name="connsiteX189" fmla="*/ 365351 w 1124943"/>
                <a:gd name="connsiteY189" fmla="*/ 29942 h 1130320"/>
                <a:gd name="connsiteX190" fmla="*/ 365351 w 1124943"/>
                <a:gd name="connsiteY190" fmla="*/ 0 h 1130320"/>
                <a:gd name="connsiteX191" fmla="*/ 623830 w 1124943"/>
                <a:gd name="connsiteY191" fmla="*/ 107293 h 1130320"/>
                <a:gd name="connsiteX192" fmla="*/ 730701 w 1124943"/>
                <a:gd name="connsiteY192" fmla="*/ 366793 h 1130320"/>
                <a:gd name="connsiteX193" fmla="*/ 690935 w 1124943"/>
                <a:gd name="connsiteY193" fmla="*/ 533970 h 1130320"/>
                <a:gd name="connsiteX194" fmla="*/ 1092323 w 1124943"/>
                <a:gd name="connsiteY194" fmla="*/ 938190 h 1130320"/>
                <a:gd name="connsiteX195" fmla="*/ 1092323 w 1124943"/>
                <a:gd name="connsiteY195" fmla="*/ 1097882 h 1130320"/>
                <a:gd name="connsiteX196" fmla="*/ 1012791 w 1124943"/>
                <a:gd name="connsiteY196" fmla="*/ 1130320 h 1130320"/>
                <a:gd name="connsiteX197" fmla="*/ 934502 w 1124943"/>
                <a:gd name="connsiteY197" fmla="*/ 1097882 h 1130320"/>
                <a:gd name="connsiteX198" fmla="*/ 626549 w 1124943"/>
                <a:gd name="connsiteY198" fmla="*/ 788714 h 1130320"/>
                <a:gd name="connsiteX199" fmla="*/ 531871 w 1124943"/>
                <a:gd name="connsiteY199" fmla="*/ 693662 h 1130320"/>
                <a:gd name="connsiteX200" fmla="*/ 451407 w 1124943"/>
                <a:gd name="connsiteY200" fmla="*/ 723448 h 1130320"/>
                <a:gd name="connsiteX201" fmla="*/ 430758 w 1124943"/>
                <a:gd name="connsiteY201" fmla="*/ 725881 h 1130320"/>
                <a:gd name="connsiteX202" fmla="*/ 365351 w 1124943"/>
                <a:gd name="connsiteY202" fmla="*/ 733585 h 1130320"/>
                <a:gd name="connsiteX203" fmla="*/ 106871 w 1124943"/>
                <a:gd name="connsiteY203" fmla="*/ 626292 h 1130320"/>
                <a:gd name="connsiteX204" fmla="*/ 0 w 1124943"/>
                <a:gd name="connsiteY204" fmla="*/ 366793 h 1130320"/>
                <a:gd name="connsiteX205" fmla="*/ 106871 w 1124943"/>
                <a:gd name="connsiteY205" fmla="*/ 107293 h 1130320"/>
                <a:gd name="connsiteX206" fmla="*/ 365351 w 1124943"/>
                <a:gd name="connsiteY206" fmla="*/ 0 h 1130320"/>
                <a:gd name="connsiteX0" fmla="*/ 705214 w 1124943"/>
                <a:gd name="connsiteY0" fmla="*/ 822767 h 1130320"/>
                <a:gd name="connsiteX1" fmla="*/ 703362 w 1124943"/>
                <a:gd name="connsiteY1" fmla="*/ 824659 h 1130320"/>
                <a:gd name="connsiteX2" fmla="*/ 705214 w 1124943"/>
                <a:gd name="connsiteY2" fmla="*/ 822767 h 1130320"/>
                <a:gd name="connsiteX3" fmla="*/ 736915 w 1124943"/>
                <a:gd name="connsiteY3" fmla="*/ 623797 h 1130320"/>
                <a:gd name="connsiteX4" fmla="*/ 621344 w 1124943"/>
                <a:gd name="connsiteY4" fmla="*/ 741071 h 1130320"/>
                <a:gd name="connsiteX5" fmla="*/ 682236 w 1124943"/>
                <a:gd name="connsiteY5" fmla="*/ 803450 h 1130320"/>
                <a:gd name="connsiteX6" fmla="*/ 729458 w 1124943"/>
                <a:gd name="connsiteY6" fmla="*/ 753546 h 1130320"/>
                <a:gd name="connsiteX7" fmla="*/ 772952 w 1124943"/>
                <a:gd name="connsiteY7" fmla="*/ 712376 h 1130320"/>
                <a:gd name="connsiteX8" fmla="*/ 799049 w 1124943"/>
                <a:gd name="connsiteY8" fmla="*/ 684929 h 1130320"/>
                <a:gd name="connsiteX9" fmla="*/ 772952 w 1124943"/>
                <a:gd name="connsiteY9" fmla="*/ 658729 h 1130320"/>
                <a:gd name="connsiteX10" fmla="*/ 736915 w 1124943"/>
                <a:gd name="connsiteY10" fmla="*/ 623797 h 1130320"/>
                <a:gd name="connsiteX11" fmla="*/ 674780 w 1124943"/>
                <a:gd name="connsiteY11" fmla="*/ 561417 h 1130320"/>
                <a:gd name="connsiteX12" fmla="*/ 623830 w 1124943"/>
                <a:gd name="connsiteY12" fmla="*/ 626292 h 1130320"/>
                <a:gd name="connsiteX13" fmla="*/ 557967 w 1124943"/>
                <a:gd name="connsiteY13" fmla="*/ 678691 h 1130320"/>
                <a:gd name="connsiteX14" fmla="*/ 598976 w 1124943"/>
                <a:gd name="connsiteY14" fmla="*/ 719861 h 1130320"/>
                <a:gd name="connsiteX15" fmla="*/ 715789 w 1124943"/>
                <a:gd name="connsiteY15" fmla="*/ 602588 h 1130320"/>
                <a:gd name="connsiteX16" fmla="*/ 674780 w 1124943"/>
                <a:gd name="connsiteY16" fmla="*/ 561417 h 1130320"/>
                <a:gd name="connsiteX17" fmla="*/ 363519 w 1124943"/>
                <a:gd name="connsiteY17" fmla="*/ 310494 h 1130320"/>
                <a:gd name="connsiteX18" fmla="*/ 322547 w 1124943"/>
                <a:gd name="connsiteY18" fmla="*/ 326934 h 1130320"/>
                <a:gd name="connsiteX19" fmla="*/ 322547 w 1124943"/>
                <a:gd name="connsiteY19" fmla="*/ 407868 h 1130320"/>
                <a:gd name="connsiteX20" fmla="*/ 363519 w 1124943"/>
                <a:gd name="connsiteY20" fmla="*/ 425572 h 1130320"/>
                <a:gd name="connsiteX21" fmla="*/ 403250 w 1124943"/>
                <a:gd name="connsiteY21" fmla="*/ 407868 h 1130320"/>
                <a:gd name="connsiteX22" fmla="*/ 419391 w 1124943"/>
                <a:gd name="connsiteY22" fmla="*/ 367401 h 1130320"/>
                <a:gd name="connsiteX23" fmla="*/ 403250 w 1124943"/>
                <a:gd name="connsiteY23" fmla="*/ 326934 h 1130320"/>
                <a:gd name="connsiteX24" fmla="*/ 363519 w 1124943"/>
                <a:gd name="connsiteY24" fmla="*/ 310494 h 1130320"/>
                <a:gd name="connsiteX25" fmla="*/ 363519 w 1124943"/>
                <a:gd name="connsiteY25" fmla="*/ 280144 h 1130320"/>
                <a:gd name="connsiteX26" fmla="*/ 424357 w 1124943"/>
                <a:gd name="connsiteY26" fmla="*/ 305436 h 1130320"/>
                <a:gd name="connsiteX27" fmla="*/ 449189 w 1124943"/>
                <a:gd name="connsiteY27" fmla="*/ 367401 h 1130320"/>
                <a:gd name="connsiteX28" fmla="*/ 424357 w 1124943"/>
                <a:gd name="connsiteY28" fmla="*/ 429366 h 1130320"/>
                <a:gd name="connsiteX29" fmla="*/ 363519 w 1124943"/>
                <a:gd name="connsiteY29" fmla="*/ 454658 h 1130320"/>
                <a:gd name="connsiteX30" fmla="*/ 302681 w 1124943"/>
                <a:gd name="connsiteY30" fmla="*/ 429366 h 1130320"/>
                <a:gd name="connsiteX31" fmla="*/ 302681 w 1124943"/>
                <a:gd name="connsiteY31" fmla="*/ 305436 h 1130320"/>
                <a:gd name="connsiteX32" fmla="*/ 363519 w 1124943"/>
                <a:gd name="connsiteY32" fmla="*/ 280144 h 1130320"/>
                <a:gd name="connsiteX33" fmla="*/ 355553 w 1124943"/>
                <a:gd name="connsiteY33" fmla="*/ 205836 h 1130320"/>
                <a:gd name="connsiteX34" fmla="*/ 351807 w 1124943"/>
                <a:gd name="connsiteY34" fmla="*/ 208341 h 1130320"/>
                <a:gd name="connsiteX35" fmla="*/ 345565 w 1124943"/>
                <a:gd name="connsiteY35" fmla="*/ 227128 h 1130320"/>
                <a:gd name="connsiteX36" fmla="*/ 324342 w 1124943"/>
                <a:gd name="connsiteY36" fmla="*/ 248420 h 1130320"/>
                <a:gd name="connsiteX37" fmla="*/ 314355 w 1124943"/>
                <a:gd name="connsiteY37" fmla="*/ 252178 h 1130320"/>
                <a:gd name="connsiteX38" fmla="*/ 285641 w 1124943"/>
                <a:gd name="connsiteY38" fmla="*/ 252178 h 1130320"/>
                <a:gd name="connsiteX39" fmla="*/ 266915 w 1124943"/>
                <a:gd name="connsiteY39" fmla="*/ 243410 h 1130320"/>
                <a:gd name="connsiteX40" fmla="*/ 261921 w 1124943"/>
                <a:gd name="connsiteY40" fmla="*/ 244663 h 1130320"/>
                <a:gd name="connsiteX41" fmla="*/ 245692 w 1124943"/>
                <a:gd name="connsiteY41" fmla="*/ 262198 h 1130320"/>
                <a:gd name="connsiteX42" fmla="*/ 244443 w 1124943"/>
                <a:gd name="connsiteY42" fmla="*/ 267208 h 1130320"/>
                <a:gd name="connsiteX43" fmla="*/ 253182 w 1124943"/>
                <a:gd name="connsiteY43" fmla="*/ 284742 h 1130320"/>
                <a:gd name="connsiteX44" fmla="*/ 253182 w 1124943"/>
                <a:gd name="connsiteY44" fmla="*/ 314802 h 1130320"/>
                <a:gd name="connsiteX45" fmla="*/ 248189 w 1124943"/>
                <a:gd name="connsiteY45" fmla="*/ 323570 h 1130320"/>
                <a:gd name="connsiteX46" fmla="*/ 228214 w 1124943"/>
                <a:gd name="connsiteY46" fmla="*/ 344862 h 1130320"/>
                <a:gd name="connsiteX47" fmla="*/ 209488 w 1124943"/>
                <a:gd name="connsiteY47" fmla="*/ 351124 h 1130320"/>
                <a:gd name="connsiteX48" fmla="*/ 205742 w 1124943"/>
                <a:gd name="connsiteY48" fmla="*/ 354882 h 1130320"/>
                <a:gd name="connsiteX49" fmla="*/ 205742 w 1124943"/>
                <a:gd name="connsiteY49" fmla="*/ 379931 h 1130320"/>
                <a:gd name="connsiteX50" fmla="*/ 209488 w 1124943"/>
                <a:gd name="connsiteY50" fmla="*/ 383689 h 1130320"/>
                <a:gd name="connsiteX51" fmla="*/ 228214 w 1124943"/>
                <a:gd name="connsiteY51" fmla="*/ 391204 h 1130320"/>
                <a:gd name="connsiteX52" fmla="*/ 248189 w 1124943"/>
                <a:gd name="connsiteY52" fmla="*/ 411243 h 1130320"/>
                <a:gd name="connsiteX53" fmla="*/ 253182 w 1124943"/>
                <a:gd name="connsiteY53" fmla="*/ 421263 h 1130320"/>
                <a:gd name="connsiteX54" fmla="*/ 253182 w 1124943"/>
                <a:gd name="connsiteY54" fmla="*/ 450071 h 1130320"/>
                <a:gd name="connsiteX55" fmla="*/ 244443 w 1124943"/>
                <a:gd name="connsiteY55" fmla="*/ 468858 h 1130320"/>
                <a:gd name="connsiteX56" fmla="*/ 245692 w 1124943"/>
                <a:gd name="connsiteY56" fmla="*/ 473868 h 1130320"/>
                <a:gd name="connsiteX57" fmla="*/ 261921 w 1124943"/>
                <a:gd name="connsiteY57" fmla="*/ 491403 h 1130320"/>
                <a:gd name="connsiteX58" fmla="*/ 266915 w 1124943"/>
                <a:gd name="connsiteY58" fmla="*/ 491403 h 1130320"/>
                <a:gd name="connsiteX59" fmla="*/ 285641 w 1124943"/>
                <a:gd name="connsiteY59" fmla="*/ 482635 h 1130320"/>
                <a:gd name="connsiteX60" fmla="*/ 299374 w 1124943"/>
                <a:gd name="connsiteY60" fmla="*/ 480130 h 1130320"/>
                <a:gd name="connsiteX61" fmla="*/ 314355 w 1124943"/>
                <a:gd name="connsiteY61" fmla="*/ 482635 h 1130320"/>
                <a:gd name="connsiteX62" fmla="*/ 324342 w 1124943"/>
                <a:gd name="connsiteY62" fmla="*/ 487645 h 1130320"/>
                <a:gd name="connsiteX63" fmla="*/ 345565 w 1124943"/>
                <a:gd name="connsiteY63" fmla="*/ 507685 h 1130320"/>
                <a:gd name="connsiteX64" fmla="*/ 351807 w 1124943"/>
                <a:gd name="connsiteY64" fmla="*/ 526472 h 1130320"/>
                <a:gd name="connsiteX65" fmla="*/ 355553 w 1124943"/>
                <a:gd name="connsiteY65" fmla="*/ 528977 h 1130320"/>
                <a:gd name="connsiteX66" fmla="*/ 380521 w 1124943"/>
                <a:gd name="connsiteY66" fmla="*/ 528977 h 1130320"/>
                <a:gd name="connsiteX67" fmla="*/ 383018 w 1124943"/>
                <a:gd name="connsiteY67" fmla="*/ 526472 h 1130320"/>
                <a:gd name="connsiteX68" fmla="*/ 390508 w 1124943"/>
                <a:gd name="connsiteY68" fmla="*/ 507685 h 1130320"/>
                <a:gd name="connsiteX69" fmla="*/ 410483 w 1124943"/>
                <a:gd name="connsiteY69" fmla="*/ 487645 h 1130320"/>
                <a:gd name="connsiteX70" fmla="*/ 421719 w 1124943"/>
                <a:gd name="connsiteY70" fmla="*/ 482635 h 1130320"/>
                <a:gd name="connsiteX71" fmla="*/ 450432 w 1124943"/>
                <a:gd name="connsiteY71" fmla="*/ 482635 h 1130320"/>
                <a:gd name="connsiteX72" fmla="*/ 469159 w 1124943"/>
                <a:gd name="connsiteY72" fmla="*/ 491403 h 1130320"/>
                <a:gd name="connsiteX73" fmla="*/ 472904 w 1124943"/>
                <a:gd name="connsiteY73" fmla="*/ 491403 h 1130320"/>
                <a:gd name="connsiteX74" fmla="*/ 490382 w 1124943"/>
                <a:gd name="connsiteY74" fmla="*/ 473868 h 1130320"/>
                <a:gd name="connsiteX75" fmla="*/ 490382 w 1124943"/>
                <a:gd name="connsiteY75" fmla="*/ 468858 h 1130320"/>
                <a:gd name="connsiteX76" fmla="*/ 482891 w 1124943"/>
                <a:gd name="connsiteY76" fmla="*/ 450071 h 1130320"/>
                <a:gd name="connsiteX77" fmla="*/ 482891 w 1124943"/>
                <a:gd name="connsiteY77" fmla="*/ 421263 h 1130320"/>
                <a:gd name="connsiteX78" fmla="*/ 486637 w 1124943"/>
                <a:gd name="connsiteY78" fmla="*/ 411243 h 1130320"/>
                <a:gd name="connsiteX79" fmla="*/ 507860 w 1124943"/>
                <a:gd name="connsiteY79" fmla="*/ 391204 h 1130320"/>
                <a:gd name="connsiteX80" fmla="*/ 526586 w 1124943"/>
                <a:gd name="connsiteY80" fmla="*/ 383689 h 1130320"/>
                <a:gd name="connsiteX81" fmla="*/ 529083 w 1124943"/>
                <a:gd name="connsiteY81" fmla="*/ 379931 h 1130320"/>
                <a:gd name="connsiteX82" fmla="*/ 529083 w 1124943"/>
                <a:gd name="connsiteY82" fmla="*/ 354882 h 1130320"/>
                <a:gd name="connsiteX83" fmla="*/ 526586 w 1124943"/>
                <a:gd name="connsiteY83" fmla="*/ 351124 h 1130320"/>
                <a:gd name="connsiteX84" fmla="*/ 507860 w 1124943"/>
                <a:gd name="connsiteY84" fmla="*/ 344862 h 1130320"/>
                <a:gd name="connsiteX85" fmla="*/ 486637 w 1124943"/>
                <a:gd name="connsiteY85" fmla="*/ 323570 h 1130320"/>
                <a:gd name="connsiteX86" fmla="*/ 482891 w 1124943"/>
                <a:gd name="connsiteY86" fmla="*/ 314802 h 1130320"/>
                <a:gd name="connsiteX87" fmla="*/ 482891 w 1124943"/>
                <a:gd name="connsiteY87" fmla="*/ 284742 h 1130320"/>
                <a:gd name="connsiteX88" fmla="*/ 490382 w 1124943"/>
                <a:gd name="connsiteY88" fmla="*/ 267208 h 1130320"/>
                <a:gd name="connsiteX89" fmla="*/ 490382 w 1124943"/>
                <a:gd name="connsiteY89" fmla="*/ 262198 h 1130320"/>
                <a:gd name="connsiteX90" fmla="*/ 472904 w 1124943"/>
                <a:gd name="connsiteY90" fmla="*/ 244663 h 1130320"/>
                <a:gd name="connsiteX91" fmla="*/ 469159 w 1124943"/>
                <a:gd name="connsiteY91" fmla="*/ 243410 h 1130320"/>
                <a:gd name="connsiteX92" fmla="*/ 450432 w 1124943"/>
                <a:gd name="connsiteY92" fmla="*/ 252178 h 1130320"/>
                <a:gd name="connsiteX93" fmla="*/ 421719 w 1124943"/>
                <a:gd name="connsiteY93" fmla="*/ 252178 h 1130320"/>
                <a:gd name="connsiteX94" fmla="*/ 410483 w 1124943"/>
                <a:gd name="connsiteY94" fmla="*/ 248420 h 1130320"/>
                <a:gd name="connsiteX95" fmla="*/ 390508 w 1124943"/>
                <a:gd name="connsiteY95" fmla="*/ 227128 h 1130320"/>
                <a:gd name="connsiteX96" fmla="*/ 383018 w 1124943"/>
                <a:gd name="connsiteY96" fmla="*/ 208341 h 1130320"/>
                <a:gd name="connsiteX97" fmla="*/ 380521 w 1124943"/>
                <a:gd name="connsiteY97" fmla="*/ 205836 h 1130320"/>
                <a:gd name="connsiteX98" fmla="*/ 355553 w 1124943"/>
                <a:gd name="connsiteY98" fmla="*/ 205836 h 1130320"/>
                <a:gd name="connsiteX99" fmla="*/ 355553 w 1124943"/>
                <a:gd name="connsiteY99" fmla="*/ 175776 h 1130320"/>
                <a:gd name="connsiteX100" fmla="*/ 380521 w 1124943"/>
                <a:gd name="connsiteY100" fmla="*/ 175776 h 1130320"/>
                <a:gd name="connsiteX101" fmla="*/ 411731 w 1124943"/>
                <a:gd name="connsiteY101" fmla="*/ 198321 h 1130320"/>
                <a:gd name="connsiteX102" fmla="*/ 417973 w 1124943"/>
                <a:gd name="connsiteY102" fmla="*/ 217108 h 1130320"/>
                <a:gd name="connsiteX103" fmla="*/ 421719 w 1124943"/>
                <a:gd name="connsiteY103" fmla="*/ 219613 h 1130320"/>
                <a:gd name="connsiteX104" fmla="*/ 434203 w 1124943"/>
                <a:gd name="connsiteY104" fmla="*/ 224623 h 1130320"/>
                <a:gd name="connsiteX105" fmla="*/ 437948 w 1124943"/>
                <a:gd name="connsiteY105" fmla="*/ 224623 h 1130320"/>
                <a:gd name="connsiteX106" fmla="*/ 456674 w 1124943"/>
                <a:gd name="connsiteY106" fmla="*/ 217108 h 1130320"/>
                <a:gd name="connsiteX107" fmla="*/ 495375 w 1124943"/>
                <a:gd name="connsiteY107" fmla="*/ 223371 h 1130320"/>
                <a:gd name="connsiteX108" fmla="*/ 511605 w 1124943"/>
                <a:gd name="connsiteY108" fmla="*/ 240905 h 1130320"/>
                <a:gd name="connsiteX109" fmla="*/ 517847 w 1124943"/>
                <a:gd name="connsiteY109" fmla="*/ 278480 h 1130320"/>
                <a:gd name="connsiteX110" fmla="*/ 509108 w 1124943"/>
                <a:gd name="connsiteY110" fmla="*/ 298520 h 1130320"/>
                <a:gd name="connsiteX111" fmla="*/ 510356 w 1124943"/>
                <a:gd name="connsiteY111" fmla="*/ 301025 h 1130320"/>
                <a:gd name="connsiteX112" fmla="*/ 514102 w 1124943"/>
                <a:gd name="connsiteY112" fmla="*/ 314802 h 1130320"/>
                <a:gd name="connsiteX113" fmla="*/ 517847 w 1124943"/>
                <a:gd name="connsiteY113" fmla="*/ 317307 h 1130320"/>
                <a:gd name="connsiteX114" fmla="*/ 536573 w 1124943"/>
                <a:gd name="connsiteY114" fmla="*/ 323570 h 1130320"/>
                <a:gd name="connsiteX115" fmla="*/ 559045 w 1124943"/>
                <a:gd name="connsiteY115" fmla="*/ 354882 h 1130320"/>
                <a:gd name="connsiteX116" fmla="*/ 559045 w 1124943"/>
                <a:gd name="connsiteY116" fmla="*/ 379931 h 1130320"/>
                <a:gd name="connsiteX117" fmla="*/ 536573 w 1124943"/>
                <a:gd name="connsiteY117" fmla="*/ 411243 h 1130320"/>
                <a:gd name="connsiteX118" fmla="*/ 517847 w 1124943"/>
                <a:gd name="connsiteY118" fmla="*/ 418758 h 1130320"/>
                <a:gd name="connsiteX119" fmla="*/ 514102 w 1124943"/>
                <a:gd name="connsiteY119" fmla="*/ 421263 h 1130320"/>
                <a:gd name="connsiteX120" fmla="*/ 510356 w 1124943"/>
                <a:gd name="connsiteY120" fmla="*/ 433788 h 1130320"/>
                <a:gd name="connsiteX121" fmla="*/ 509108 w 1124943"/>
                <a:gd name="connsiteY121" fmla="*/ 437546 h 1130320"/>
                <a:gd name="connsiteX122" fmla="*/ 517847 w 1124943"/>
                <a:gd name="connsiteY122" fmla="*/ 456333 h 1130320"/>
                <a:gd name="connsiteX123" fmla="*/ 511605 w 1124943"/>
                <a:gd name="connsiteY123" fmla="*/ 495160 h 1130320"/>
                <a:gd name="connsiteX124" fmla="*/ 495375 w 1124943"/>
                <a:gd name="connsiteY124" fmla="*/ 511442 h 1130320"/>
                <a:gd name="connsiteX125" fmla="*/ 455426 w 1124943"/>
                <a:gd name="connsiteY125" fmla="*/ 518957 h 1130320"/>
                <a:gd name="connsiteX126" fmla="*/ 437948 w 1124943"/>
                <a:gd name="connsiteY126" fmla="*/ 510190 h 1130320"/>
                <a:gd name="connsiteX127" fmla="*/ 434203 w 1124943"/>
                <a:gd name="connsiteY127" fmla="*/ 510190 h 1130320"/>
                <a:gd name="connsiteX128" fmla="*/ 421719 w 1124943"/>
                <a:gd name="connsiteY128" fmla="*/ 515200 h 1130320"/>
                <a:gd name="connsiteX129" fmla="*/ 417973 w 1124943"/>
                <a:gd name="connsiteY129" fmla="*/ 517705 h 1130320"/>
                <a:gd name="connsiteX130" fmla="*/ 411731 w 1124943"/>
                <a:gd name="connsiteY130" fmla="*/ 537744 h 1130320"/>
                <a:gd name="connsiteX131" fmla="*/ 380521 w 1124943"/>
                <a:gd name="connsiteY131" fmla="*/ 559037 h 1130320"/>
                <a:gd name="connsiteX132" fmla="*/ 355553 w 1124943"/>
                <a:gd name="connsiteY132" fmla="*/ 559037 h 1130320"/>
                <a:gd name="connsiteX133" fmla="*/ 324342 w 1124943"/>
                <a:gd name="connsiteY133" fmla="*/ 537744 h 1130320"/>
                <a:gd name="connsiteX134" fmla="*/ 316852 w 1124943"/>
                <a:gd name="connsiteY134" fmla="*/ 517705 h 1130320"/>
                <a:gd name="connsiteX135" fmla="*/ 314355 w 1124943"/>
                <a:gd name="connsiteY135" fmla="*/ 515200 h 1130320"/>
                <a:gd name="connsiteX136" fmla="*/ 301871 w 1124943"/>
                <a:gd name="connsiteY136" fmla="*/ 510190 h 1130320"/>
                <a:gd name="connsiteX137" fmla="*/ 298125 w 1124943"/>
                <a:gd name="connsiteY137" fmla="*/ 510190 h 1130320"/>
                <a:gd name="connsiteX138" fmla="*/ 279399 w 1124943"/>
                <a:gd name="connsiteY138" fmla="*/ 518957 h 1130320"/>
                <a:gd name="connsiteX139" fmla="*/ 240698 w 1124943"/>
                <a:gd name="connsiteY139" fmla="*/ 511442 h 1130320"/>
                <a:gd name="connsiteX140" fmla="*/ 224469 w 1124943"/>
                <a:gd name="connsiteY140" fmla="*/ 495160 h 1130320"/>
                <a:gd name="connsiteX141" fmla="*/ 216978 w 1124943"/>
                <a:gd name="connsiteY141" fmla="*/ 456333 h 1130320"/>
                <a:gd name="connsiteX142" fmla="*/ 225717 w 1124943"/>
                <a:gd name="connsiteY142" fmla="*/ 437546 h 1130320"/>
                <a:gd name="connsiteX143" fmla="*/ 225717 w 1124943"/>
                <a:gd name="connsiteY143" fmla="*/ 433788 h 1130320"/>
                <a:gd name="connsiteX144" fmla="*/ 220723 w 1124943"/>
                <a:gd name="connsiteY144" fmla="*/ 421263 h 1130320"/>
                <a:gd name="connsiteX145" fmla="*/ 218226 w 1124943"/>
                <a:gd name="connsiteY145" fmla="*/ 418758 h 1130320"/>
                <a:gd name="connsiteX146" fmla="*/ 199500 w 1124943"/>
                <a:gd name="connsiteY146" fmla="*/ 411243 h 1130320"/>
                <a:gd name="connsiteX147" fmla="*/ 175780 w 1124943"/>
                <a:gd name="connsiteY147" fmla="*/ 379931 h 1130320"/>
                <a:gd name="connsiteX148" fmla="*/ 175780 w 1124943"/>
                <a:gd name="connsiteY148" fmla="*/ 354882 h 1130320"/>
                <a:gd name="connsiteX149" fmla="*/ 199500 w 1124943"/>
                <a:gd name="connsiteY149" fmla="*/ 323570 h 1130320"/>
                <a:gd name="connsiteX150" fmla="*/ 218226 w 1124943"/>
                <a:gd name="connsiteY150" fmla="*/ 317307 h 1130320"/>
                <a:gd name="connsiteX151" fmla="*/ 220723 w 1124943"/>
                <a:gd name="connsiteY151" fmla="*/ 314802 h 1130320"/>
                <a:gd name="connsiteX152" fmla="*/ 225717 w 1124943"/>
                <a:gd name="connsiteY152" fmla="*/ 301025 h 1130320"/>
                <a:gd name="connsiteX153" fmla="*/ 225717 w 1124943"/>
                <a:gd name="connsiteY153" fmla="*/ 298520 h 1130320"/>
                <a:gd name="connsiteX154" fmla="*/ 216978 w 1124943"/>
                <a:gd name="connsiteY154" fmla="*/ 278480 h 1130320"/>
                <a:gd name="connsiteX155" fmla="*/ 223220 w 1124943"/>
                <a:gd name="connsiteY155" fmla="*/ 240905 h 1130320"/>
                <a:gd name="connsiteX156" fmla="*/ 240698 w 1124943"/>
                <a:gd name="connsiteY156" fmla="*/ 223371 h 1130320"/>
                <a:gd name="connsiteX157" fmla="*/ 279399 w 1124943"/>
                <a:gd name="connsiteY157" fmla="*/ 217108 h 1130320"/>
                <a:gd name="connsiteX158" fmla="*/ 298125 w 1124943"/>
                <a:gd name="connsiteY158" fmla="*/ 224623 h 1130320"/>
                <a:gd name="connsiteX159" fmla="*/ 301871 w 1124943"/>
                <a:gd name="connsiteY159" fmla="*/ 224623 h 1130320"/>
                <a:gd name="connsiteX160" fmla="*/ 314355 w 1124943"/>
                <a:gd name="connsiteY160" fmla="*/ 219613 h 1130320"/>
                <a:gd name="connsiteX161" fmla="*/ 316852 w 1124943"/>
                <a:gd name="connsiteY161" fmla="*/ 217108 h 1130320"/>
                <a:gd name="connsiteX162" fmla="*/ 324342 w 1124943"/>
                <a:gd name="connsiteY162" fmla="*/ 198321 h 1130320"/>
                <a:gd name="connsiteX163" fmla="*/ 355553 w 1124943"/>
                <a:gd name="connsiteY163" fmla="*/ 175776 h 1130320"/>
                <a:gd name="connsiteX164" fmla="*/ 365873 w 1124943"/>
                <a:gd name="connsiteY164" fmla="*/ 101347 h 1130320"/>
                <a:gd name="connsiteX165" fmla="*/ 176642 w 1124943"/>
                <a:gd name="connsiteY165" fmla="*/ 179932 h 1130320"/>
                <a:gd name="connsiteX166" fmla="*/ 176642 w 1124943"/>
                <a:gd name="connsiteY166" fmla="*/ 560381 h 1130320"/>
                <a:gd name="connsiteX167" fmla="*/ 365873 w 1124943"/>
                <a:gd name="connsiteY167" fmla="*/ 638966 h 1130320"/>
                <a:gd name="connsiteX168" fmla="*/ 555104 w 1124943"/>
                <a:gd name="connsiteY168" fmla="*/ 560381 h 1130320"/>
                <a:gd name="connsiteX169" fmla="*/ 633536 w 1124943"/>
                <a:gd name="connsiteY169" fmla="*/ 369533 h 1130320"/>
                <a:gd name="connsiteX170" fmla="*/ 555104 w 1124943"/>
                <a:gd name="connsiteY170" fmla="*/ 179932 h 1130320"/>
                <a:gd name="connsiteX171" fmla="*/ 365873 w 1124943"/>
                <a:gd name="connsiteY171" fmla="*/ 101347 h 1130320"/>
                <a:gd name="connsiteX172" fmla="*/ 365873 w 1124943"/>
                <a:gd name="connsiteY172" fmla="*/ 71410 h 1130320"/>
                <a:gd name="connsiteX173" fmla="*/ 576268 w 1124943"/>
                <a:gd name="connsiteY173" fmla="*/ 158726 h 1130320"/>
                <a:gd name="connsiteX174" fmla="*/ 663414 w 1124943"/>
                <a:gd name="connsiteY174" fmla="*/ 369533 h 1130320"/>
                <a:gd name="connsiteX175" fmla="*/ 576268 w 1124943"/>
                <a:gd name="connsiteY175" fmla="*/ 581587 h 1130320"/>
                <a:gd name="connsiteX176" fmla="*/ 365873 w 1124943"/>
                <a:gd name="connsiteY176" fmla="*/ 668903 h 1130320"/>
                <a:gd name="connsiteX177" fmla="*/ 155478 w 1124943"/>
                <a:gd name="connsiteY177" fmla="*/ 581587 h 1130320"/>
                <a:gd name="connsiteX178" fmla="*/ 155478 w 1124943"/>
                <a:gd name="connsiteY178" fmla="*/ 158726 h 1130320"/>
                <a:gd name="connsiteX179" fmla="*/ 365873 w 1124943"/>
                <a:gd name="connsiteY179" fmla="*/ 71410 h 1130320"/>
                <a:gd name="connsiteX180" fmla="*/ 365351 w 1124943"/>
                <a:gd name="connsiteY180" fmla="*/ 29942 h 1130320"/>
                <a:gd name="connsiteX181" fmla="*/ 127997 w 1124943"/>
                <a:gd name="connsiteY181" fmla="*/ 128502 h 1130320"/>
                <a:gd name="connsiteX182" fmla="*/ 29825 w 1124943"/>
                <a:gd name="connsiteY182" fmla="*/ 366793 h 1130320"/>
                <a:gd name="connsiteX183" fmla="*/ 127997 w 1124943"/>
                <a:gd name="connsiteY183" fmla="*/ 606330 h 1130320"/>
                <a:gd name="connsiteX184" fmla="*/ 365351 w 1124943"/>
                <a:gd name="connsiteY184" fmla="*/ 704890 h 1130320"/>
                <a:gd name="connsiteX185" fmla="*/ 602704 w 1124943"/>
                <a:gd name="connsiteY185" fmla="*/ 606330 h 1130320"/>
                <a:gd name="connsiteX186" fmla="*/ 700877 w 1124943"/>
                <a:gd name="connsiteY186" fmla="*/ 366793 h 1130320"/>
                <a:gd name="connsiteX187" fmla="*/ 602704 w 1124943"/>
                <a:gd name="connsiteY187" fmla="*/ 128502 h 1130320"/>
                <a:gd name="connsiteX188" fmla="*/ 365351 w 1124943"/>
                <a:gd name="connsiteY188" fmla="*/ 29942 h 1130320"/>
                <a:gd name="connsiteX189" fmla="*/ 365351 w 1124943"/>
                <a:gd name="connsiteY189" fmla="*/ 0 h 1130320"/>
                <a:gd name="connsiteX190" fmla="*/ 623830 w 1124943"/>
                <a:gd name="connsiteY190" fmla="*/ 107293 h 1130320"/>
                <a:gd name="connsiteX191" fmla="*/ 730701 w 1124943"/>
                <a:gd name="connsiteY191" fmla="*/ 366793 h 1130320"/>
                <a:gd name="connsiteX192" fmla="*/ 690935 w 1124943"/>
                <a:gd name="connsiteY192" fmla="*/ 533970 h 1130320"/>
                <a:gd name="connsiteX193" fmla="*/ 1092323 w 1124943"/>
                <a:gd name="connsiteY193" fmla="*/ 938190 h 1130320"/>
                <a:gd name="connsiteX194" fmla="*/ 1092323 w 1124943"/>
                <a:gd name="connsiteY194" fmla="*/ 1097882 h 1130320"/>
                <a:gd name="connsiteX195" fmla="*/ 1012791 w 1124943"/>
                <a:gd name="connsiteY195" fmla="*/ 1130320 h 1130320"/>
                <a:gd name="connsiteX196" fmla="*/ 934502 w 1124943"/>
                <a:gd name="connsiteY196" fmla="*/ 1097882 h 1130320"/>
                <a:gd name="connsiteX197" fmla="*/ 626549 w 1124943"/>
                <a:gd name="connsiteY197" fmla="*/ 788714 h 1130320"/>
                <a:gd name="connsiteX198" fmla="*/ 531871 w 1124943"/>
                <a:gd name="connsiteY198" fmla="*/ 693662 h 1130320"/>
                <a:gd name="connsiteX199" fmla="*/ 451407 w 1124943"/>
                <a:gd name="connsiteY199" fmla="*/ 723448 h 1130320"/>
                <a:gd name="connsiteX200" fmla="*/ 430758 w 1124943"/>
                <a:gd name="connsiteY200" fmla="*/ 725881 h 1130320"/>
                <a:gd name="connsiteX201" fmla="*/ 365351 w 1124943"/>
                <a:gd name="connsiteY201" fmla="*/ 733585 h 1130320"/>
                <a:gd name="connsiteX202" fmla="*/ 106871 w 1124943"/>
                <a:gd name="connsiteY202" fmla="*/ 626292 h 1130320"/>
                <a:gd name="connsiteX203" fmla="*/ 0 w 1124943"/>
                <a:gd name="connsiteY203" fmla="*/ 366793 h 1130320"/>
                <a:gd name="connsiteX204" fmla="*/ 106871 w 1124943"/>
                <a:gd name="connsiteY204" fmla="*/ 107293 h 1130320"/>
                <a:gd name="connsiteX205" fmla="*/ 365351 w 1124943"/>
                <a:gd name="connsiteY205" fmla="*/ 0 h 1130320"/>
                <a:gd name="connsiteX0" fmla="*/ 736915 w 1124943"/>
                <a:gd name="connsiteY0" fmla="*/ 623797 h 1130320"/>
                <a:gd name="connsiteX1" fmla="*/ 621344 w 1124943"/>
                <a:gd name="connsiteY1" fmla="*/ 741071 h 1130320"/>
                <a:gd name="connsiteX2" fmla="*/ 682236 w 1124943"/>
                <a:gd name="connsiteY2" fmla="*/ 803450 h 1130320"/>
                <a:gd name="connsiteX3" fmla="*/ 729458 w 1124943"/>
                <a:gd name="connsiteY3" fmla="*/ 753546 h 1130320"/>
                <a:gd name="connsiteX4" fmla="*/ 772952 w 1124943"/>
                <a:gd name="connsiteY4" fmla="*/ 712376 h 1130320"/>
                <a:gd name="connsiteX5" fmla="*/ 799049 w 1124943"/>
                <a:gd name="connsiteY5" fmla="*/ 684929 h 1130320"/>
                <a:gd name="connsiteX6" fmla="*/ 772952 w 1124943"/>
                <a:gd name="connsiteY6" fmla="*/ 658729 h 1130320"/>
                <a:gd name="connsiteX7" fmla="*/ 736915 w 1124943"/>
                <a:gd name="connsiteY7" fmla="*/ 623797 h 1130320"/>
                <a:gd name="connsiteX8" fmla="*/ 674780 w 1124943"/>
                <a:gd name="connsiteY8" fmla="*/ 561417 h 1130320"/>
                <a:gd name="connsiteX9" fmla="*/ 623830 w 1124943"/>
                <a:gd name="connsiteY9" fmla="*/ 626292 h 1130320"/>
                <a:gd name="connsiteX10" fmla="*/ 557967 w 1124943"/>
                <a:gd name="connsiteY10" fmla="*/ 678691 h 1130320"/>
                <a:gd name="connsiteX11" fmla="*/ 598976 w 1124943"/>
                <a:gd name="connsiteY11" fmla="*/ 719861 h 1130320"/>
                <a:gd name="connsiteX12" fmla="*/ 715789 w 1124943"/>
                <a:gd name="connsiteY12" fmla="*/ 602588 h 1130320"/>
                <a:gd name="connsiteX13" fmla="*/ 674780 w 1124943"/>
                <a:gd name="connsiteY13" fmla="*/ 561417 h 1130320"/>
                <a:gd name="connsiteX14" fmla="*/ 363519 w 1124943"/>
                <a:gd name="connsiteY14" fmla="*/ 310494 h 1130320"/>
                <a:gd name="connsiteX15" fmla="*/ 322547 w 1124943"/>
                <a:gd name="connsiteY15" fmla="*/ 326934 h 1130320"/>
                <a:gd name="connsiteX16" fmla="*/ 322547 w 1124943"/>
                <a:gd name="connsiteY16" fmla="*/ 407868 h 1130320"/>
                <a:gd name="connsiteX17" fmla="*/ 363519 w 1124943"/>
                <a:gd name="connsiteY17" fmla="*/ 425572 h 1130320"/>
                <a:gd name="connsiteX18" fmla="*/ 403250 w 1124943"/>
                <a:gd name="connsiteY18" fmla="*/ 407868 h 1130320"/>
                <a:gd name="connsiteX19" fmla="*/ 419391 w 1124943"/>
                <a:gd name="connsiteY19" fmla="*/ 367401 h 1130320"/>
                <a:gd name="connsiteX20" fmla="*/ 403250 w 1124943"/>
                <a:gd name="connsiteY20" fmla="*/ 326934 h 1130320"/>
                <a:gd name="connsiteX21" fmla="*/ 363519 w 1124943"/>
                <a:gd name="connsiteY21" fmla="*/ 310494 h 1130320"/>
                <a:gd name="connsiteX22" fmla="*/ 363519 w 1124943"/>
                <a:gd name="connsiteY22" fmla="*/ 280144 h 1130320"/>
                <a:gd name="connsiteX23" fmla="*/ 424357 w 1124943"/>
                <a:gd name="connsiteY23" fmla="*/ 305436 h 1130320"/>
                <a:gd name="connsiteX24" fmla="*/ 449189 w 1124943"/>
                <a:gd name="connsiteY24" fmla="*/ 367401 h 1130320"/>
                <a:gd name="connsiteX25" fmla="*/ 424357 w 1124943"/>
                <a:gd name="connsiteY25" fmla="*/ 429366 h 1130320"/>
                <a:gd name="connsiteX26" fmla="*/ 363519 w 1124943"/>
                <a:gd name="connsiteY26" fmla="*/ 454658 h 1130320"/>
                <a:gd name="connsiteX27" fmla="*/ 302681 w 1124943"/>
                <a:gd name="connsiteY27" fmla="*/ 429366 h 1130320"/>
                <a:gd name="connsiteX28" fmla="*/ 302681 w 1124943"/>
                <a:gd name="connsiteY28" fmla="*/ 305436 h 1130320"/>
                <a:gd name="connsiteX29" fmla="*/ 363519 w 1124943"/>
                <a:gd name="connsiteY29" fmla="*/ 280144 h 1130320"/>
                <a:gd name="connsiteX30" fmla="*/ 355553 w 1124943"/>
                <a:gd name="connsiteY30" fmla="*/ 205836 h 1130320"/>
                <a:gd name="connsiteX31" fmla="*/ 351807 w 1124943"/>
                <a:gd name="connsiteY31" fmla="*/ 208341 h 1130320"/>
                <a:gd name="connsiteX32" fmla="*/ 345565 w 1124943"/>
                <a:gd name="connsiteY32" fmla="*/ 227128 h 1130320"/>
                <a:gd name="connsiteX33" fmla="*/ 324342 w 1124943"/>
                <a:gd name="connsiteY33" fmla="*/ 248420 h 1130320"/>
                <a:gd name="connsiteX34" fmla="*/ 314355 w 1124943"/>
                <a:gd name="connsiteY34" fmla="*/ 252178 h 1130320"/>
                <a:gd name="connsiteX35" fmla="*/ 285641 w 1124943"/>
                <a:gd name="connsiteY35" fmla="*/ 252178 h 1130320"/>
                <a:gd name="connsiteX36" fmla="*/ 266915 w 1124943"/>
                <a:gd name="connsiteY36" fmla="*/ 243410 h 1130320"/>
                <a:gd name="connsiteX37" fmla="*/ 261921 w 1124943"/>
                <a:gd name="connsiteY37" fmla="*/ 244663 h 1130320"/>
                <a:gd name="connsiteX38" fmla="*/ 245692 w 1124943"/>
                <a:gd name="connsiteY38" fmla="*/ 262198 h 1130320"/>
                <a:gd name="connsiteX39" fmla="*/ 244443 w 1124943"/>
                <a:gd name="connsiteY39" fmla="*/ 267208 h 1130320"/>
                <a:gd name="connsiteX40" fmla="*/ 253182 w 1124943"/>
                <a:gd name="connsiteY40" fmla="*/ 284742 h 1130320"/>
                <a:gd name="connsiteX41" fmla="*/ 253182 w 1124943"/>
                <a:gd name="connsiteY41" fmla="*/ 314802 h 1130320"/>
                <a:gd name="connsiteX42" fmla="*/ 248189 w 1124943"/>
                <a:gd name="connsiteY42" fmla="*/ 323570 h 1130320"/>
                <a:gd name="connsiteX43" fmla="*/ 228214 w 1124943"/>
                <a:gd name="connsiteY43" fmla="*/ 344862 h 1130320"/>
                <a:gd name="connsiteX44" fmla="*/ 209488 w 1124943"/>
                <a:gd name="connsiteY44" fmla="*/ 351124 h 1130320"/>
                <a:gd name="connsiteX45" fmla="*/ 205742 w 1124943"/>
                <a:gd name="connsiteY45" fmla="*/ 354882 h 1130320"/>
                <a:gd name="connsiteX46" fmla="*/ 205742 w 1124943"/>
                <a:gd name="connsiteY46" fmla="*/ 379931 h 1130320"/>
                <a:gd name="connsiteX47" fmla="*/ 209488 w 1124943"/>
                <a:gd name="connsiteY47" fmla="*/ 383689 h 1130320"/>
                <a:gd name="connsiteX48" fmla="*/ 228214 w 1124943"/>
                <a:gd name="connsiteY48" fmla="*/ 391204 h 1130320"/>
                <a:gd name="connsiteX49" fmla="*/ 248189 w 1124943"/>
                <a:gd name="connsiteY49" fmla="*/ 411243 h 1130320"/>
                <a:gd name="connsiteX50" fmla="*/ 253182 w 1124943"/>
                <a:gd name="connsiteY50" fmla="*/ 421263 h 1130320"/>
                <a:gd name="connsiteX51" fmla="*/ 253182 w 1124943"/>
                <a:gd name="connsiteY51" fmla="*/ 450071 h 1130320"/>
                <a:gd name="connsiteX52" fmla="*/ 244443 w 1124943"/>
                <a:gd name="connsiteY52" fmla="*/ 468858 h 1130320"/>
                <a:gd name="connsiteX53" fmla="*/ 245692 w 1124943"/>
                <a:gd name="connsiteY53" fmla="*/ 473868 h 1130320"/>
                <a:gd name="connsiteX54" fmla="*/ 261921 w 1124943"/>
                <a:gd name="connsiteY54" fmla="*/ 491403 h 1130320"/>
                <a:gd name="connsiteX55" fmla="*/ 266915 w 1124943"/>
                <a:gd name="connsiteY55" fmla="*/ 491403 h 1130320"/>
                <a:gd name="connsiteX56" fmla="*/ 285641 w 1124943"/>
                <a:gd name="connsiteY56" fmla="*/ 482635 h 1130320"/>
                <a:gd name="connsiteX57" fmla="*/ 299374 w 1124943"/>
                <a:gd name="connsiteY57" fmla="*/ 480130 h 1130320"/>
                <a:gd name="connsiteX58" fmla="*/ 314355 w 1124943"/>
                <a:gd name="connsiteY58" fmla="*/ 482635 h 1130320"/>
                <a:gd name="connsiteX59" fmla="*/ 324342 w 1124943"/>
                <a:gd name="connsiteY59" fmla="*/ 487645 h 1130320"/>
                <a:gd name="connsiteX60" fmla="*/ 345565 w 1124943"/>
                <a:gd name="connsiteY60" fmla="*/ 507685 h 1130320"/>
                <a:gd name="connsiteX61" fmla="*/ 351807 w 1124943"/>
                <a:gd name="connsiteY61" fmla="*/ 526472 h 1130320"/>
                <a:gd name="connsiteX62" fmla="*/ 355553 w 1124943"/>
                <a:gd name="connsiteY62" fmla="*/ 528977 h 1130320"/>
                <a:gd name="connsiteX63" fmla="*/ 380521 w 1124943"/>
                <a:gd name="connsiteY63" fmla="*/ 528977 h 1130320"/>
                <a:gd name="connsiteX64" fmla="*/ 383018 w 1124943"/>
                <a:gd name="connsiteY64" fmla="*/ 526472 h 1130320"/>
                <a:gd name="connsiteX65" fmla="*/ 390508 w 1124943"/>
                <a:gd name="connsiteY65" fmla="*/ 507685 h 1130320"/>
                <a:gd name="connsiteX66" fmla="*/ 410483 w 1124943"/>
                <a:gd name="connsiteY66" fmla="*/ 487645 h 1130320"/>
                <a:gd name="connsiteX67" fmla="*/ 421719 w 1124943"/>
                <a:gd name="connsiteY67" fmla="*/ 482635 h 1130320"/>
                <a:gd name="connsiteX68" fmla="*/ 450432 w 1124943"/>
                <a:gd name="connsiteY68" fmla="*/ 482635 h 1130320"/>
                <a:gd name="connsiteX69" fmla="*/ 469159 w 1124943"/>
                <a:gd name="connsiteY69" fmla="*/ 491403 h 1130320"/>
                <a:gd name="connsiteX70" fmla="*/ 472904 w 1124943"/>
                <a:gd name="connsiteY70" fmla="*/ 491403 h 1130320"/>
                <a:gd name="connsiteX71" fmla="*/ 490382 w 1124943"/>
                <a:gd name="connsiteY71" fmla="*/ 473868 h 1130320"/>
                <a:gd name="connsiteX72" fmla="*/ 490382 w 1124943"/>
                <a:gd name="connsiteY72" fmla="*/ 468858 h 1130320"/>
                <a:gd name="connsiteX73" fmla="*/ 482891 w 1124943"/>
                <a:gd name="connsiteY73" fmla="*/ 450071 h 1130320"/>
                <a:gd name="connsiteX74" fmla="*/ 482891 w 1124943"/>
                <a:gd name="connsiteY74" fmla="*/ 421263 h 1130320"/>
                <a:gd name="connsiteX75" fmla="*/ 486637 w 1124943"/>
                <a:gd name="connsiteY75" fmla="*/ 411243 h 1130320"/>
                <a:gd name="connsiteX76" fmla="*/ 507860 w 1124943"/>
                <a:gd name="connsiteY76" fmla="*/ 391204 h 1130320"/>
                <a:gd name="connsiteX77" fmla="*/ 526586 w 1124943"/>
                <a:gd name="connsiteY77" fmla="*/ 383689 h 1130320"/>
                <a:gd name="connsiteX78" fmla="*/ 529083 w 1124943"/>
                <a:gd name="connsiteY78" fmla="*/ 379931 h 1130320"/>
                <a:gd name="connsiteX79" fmla="*/ 529083 w 1124943"/>
                <a:gd name="connsiteY79" fmla="*/ 354882 h 1130320"/>
                <a:gd name="connsiteX80" fmla="*/ 526586 w 1124943"/>
                <a:gd name="connsiteY80" fmla="*/ 351124 h 1130320"/>
                <a:gd name="connsiteX81" fmla="*/ 507860 w 1124943"/>
                <a:gd name="connsiteY81" fmla="*/ 344862 h 1130320"/>
                <a:gd name="connsiteX82" fmla="*/ 486637 w 1124943"/>
                <a:gd name="connsiteY82" fmla="*/ 323570 h 1130320"/>
                <a:gd name="connsiteX83" fmla="*/ 482891 w 1124943"/>
                <a:gd name="connsiteY83" fmla="*/ 314802 h 1130320"/>
                <a:gd name="connsiteX84" fmla="*/ 482891 w 1124943"/>
                <a:gd name="connsiteY84" fmla="*/ 284742 h 1130320"/>
                <a:gd name="connsiteX85" fmla="*/ 490382 w 1124943"/>
                <a:gd name="connsiteY85" fmla="*/ 267208 h 1130320"/>
                <a:gd name="connsiteX86" fmla="*/ 490382 w 1124943"/>
                <a:gd name="connsiteY86" fmla="*/ 262198 h 1130320"/>
                <a:gd name="connsiteX87" fmla="*/ 472904 w 1124943"/>
                <a:gd name="connsiteY87" fmla="*/ 244663 h 1130320"/>
                <a:gd name="connsiteX88" fmla="*/ 469159 w 1124943"/>
                <a:gd name="connsiteY88" fmla="*/ 243410 h 1130320"/>
                <a:gd name="connsiteX89" fmla="*/ 450432 w 1124943"/>
                <a:gd name="connsiteY89" fmla="*/ 252178 h 1130320"/>
                <a:gd name="connsiteX90" fmla="*/ 421719 w 1124943"/>
                <a:gd name="connsiteY90" fmla="*/ 252178 h 1130320"/>
                <a:gd name="connsiteX91" fmla="*/ 410483 w 1124943"/>
                <a:gd name="connsiteY91" fmla="*/ 248420 h 1130320"/>
                <a:gd name="connsiteX92" fmla="*/ 390508 w 1124943"/>
                <a:gd name="connsiteY92" fmla="*/ 227128 h 1130320"/>
                <a:gd name="connsiteX93" fmla="*/ 383018 w 1124943"/>
                <a:gd name="connsiteY93" fmla="*/ 208341 h 1130320"/>
                <a:gd name="connsiteX94" fmla="*/ 380521 w 1124943"/>
                <a:gd name="connsiteY94" fmla="*/ 205836 h 1130320"/>
                <a:gd name="connsiteX95" fmla="*/ 355553 w 1124943"/>
                <a:gd name="connsiteY95" fmla="*/ 205836 h 1130320"/>
                <a:gd name="connsiteX96" fmla="*/ 355553 w 1124943"/>
                <a:gd name="connsiteY96" fmla="*/ 175776 h 1130320"/>
                <a:gd name="connsiteX97" fmla="*/ 380521 w 1124943"/>
                <a:gd name="connsiteY97" fmla="*/ 175776 h 1130320"/>
                <a:gd name="connsiteX98" fmla="*/ 411731 w 1124943"/>
                <a:gd name="connsiteY98" fmla="*/ 198321 h 1130320"/>
                <a:gd name="connsiteX99" fmla="*/ 417973 w 1124943"/>
                <a:gd name="connsiteY99" fmla="*/ 217108 h 1130320"/>
                <a:gd name="connsiteX100" fmla="*/ 421719 w 1124943"/>
                <a:gd name="connsiteY100" fmla="*/ 219613 h 1130320"/>
                <a:gd name="connsiteX101" fmla="*/ 434203 w 1124943"/>
                <a:gd name="connsiteY101" fmla="*/ 224623 h 1130320"/>
                <a:gd name="connsiteX102" fmla="*/ 437948 w 1124943"/>
                <a:gd name="connsiteY102" fmla="*/ 224623 h 1130320"/>
                <a:gd name="connsiteX103" fmla="*/ 456674 w 1124943"/>
                <a:gd name="connsiteY103" fmla="*/ 217108 h 1130320"/>
                <a:gd name="connsiteX104" fmla="*/ 495375 w 1124943"/>
                <a:gd name="connsiteY104" fmla="*/ 223371 h 1130320"/>
                <a:gd name="connsiteX105" fmla="*/ 511605 w 1124943"/>
                <a:gd name="connsiteY105" fmla="*/ 240905 h 1130320"/>
                <a:gd name="connsiteX106" fmla="*/ 517847 w 1124943"/>
                <a:gd name="connsiteY106" fmla="*/ 278480 h 1130320"/>
                <a:gd name="connsiteX107" fmla="*/ 509108 w 1124943"/>
                <a:gd name="connsiteY107" fmla="*/ 298520 h 1130320"/>
                <a:gd name="connsiteX108" fmla="*/ 510356 w 1124943"/>
                <a:gd name="connsiteY108" fmla="*/ 301025 h 1130320"/>
                <a:gd name="connsiteX109" fmla="*/ 514102 w 1124943"/>
                <a:gd name="connsiteY109" fmla="*/ 314802 h 1130320"/>
                <a:gd name="connsiteX110" fmla="*/ 517847 w 1124943"/>
                <a:gd name="connsiteY110" fmla="*/ 317307 h 1130320"/>
                <a:gd name="connsiteX111" fmla="*/ 536573 w 1124943"/>
                <a:gd name="connsiteY111" fmla="*/ 323570 h 1130320"/>
                <a:gd name="connsiteX112" fmla="*/ 559045 w 1124943"/>
                <a:gd name="connsiteY112" fmla="*/ 354882 h 1130320"/>
                <a:gd name="connsiteX113" fmla="*/ 559045 w 1124943"/>
                <a:gd name="connsiteY113" fmla="*/ 379931 h 1130320"/>
                <a:gd name="connsiteX114" fmla="*/ 536573 w 1124943"/>
                <a:gd name="connsiteY114" fmla="*/ 411243 h 1130320"/>
                <a:gd name="connsiteX115" fmla="*/ 517847 w 1124943"/>
                <a:gd name="connsiteY115" fmla="*/ 418758 h 1130320"/>
                <a:gd name="connsiteX116" fmla="*/ 514102 w 1124943"/>
                <a:gd name="connsiteY116" fmla="*/ 421263 h 1130320"/>
                <a:gd name="connsiteX117" fmla="*/ 510356 w 1124943"/>
                <a:gd name="connsiteY117" fmla="*/ 433788 h 1130320"/>
                <a:gd name="connsiteX118" fmla="*/ 509108 w 1124943"/>
                <a:gd name="connsiteY118" fmla="*/ 437546 h 1130320"/>
                <a:gd name="connsiteX119" fmla="*/ 517847 w 1124943"/>
                <a:gd name="connsiteY119" fmla="*/ 456333 h 1130320"/>
                <a:gd name="connsiteX120" fmla="*/ 511605 w 1124943"/>
                <a:gd name="connsiteY120" fmla="*/ 495160 h 1130320"/>
                <a:gd name="connsiteX121" fmla="*/ 495375 w 1124943"/>
                <a:gd name="connsiteY121" fmla="*/ 511442 h 1130320"/>
                <a:gd name="connsiteX122" fmla="*/ 455426 w 1124943"/>
                <a:gd name="connsiteY122" fmla="*/ 518957 h 1130320"/>
                <a:gd name="connsiteX123" fmla="*/ 437948 w 1124943"/>
                <a:gd name="connsiteY123" fmla="*/ 510190 h 1130320"/>
                <a:gd name="connsiteX124" fmla="*/ 434203 w 1124943"/>
                <a:gd name="connsiteY124" fmla="*/ 510190 h 1130320"/>
                <a:gd name="connsiteX125" fmla="*/ 421719 w 1124943"/>
                <a:gd name="connsiteY125" fmla="*/ 515200 h 1130320"/>
                <a:gd name="connsiteX126" fmla="*/ 417973 w 1124943"/>
                <a:gd name="connsiteY126" fmla="*/ 517705 h 1130320"/>
                <a:gd name="connsiteX127" fmla="*/ 411731 w 1124943"/>
                <a:gd name="connsiteY127" fmla="*/ 537744 h 1130320"/>
                <a:gd name="connsiteX128" fmla="*/ 380521 w 1124943"/>
                <a:gd name="connsiteY128" fmla="*/ 559037 h 1130320"/>
                <a:gd name="connsiteX129" fmla="*/ 355553 w 1124943"/>
                <a:gd name="connsiteY129" fmla="*/ 559037 h 1130320"/>
                <a:gd name="connsiteX130" fmla="*/ 324342 w 1124943"/>
                <a:gd name="connsiteY130" fmla="*/ 537744 h 1130320"/>
                <a:gd name="connsiteX131" fmla="*/ 316852 w 1124943"/>
                <a:gd name="connsiteY131" fmla="*/ 517705 h 1130320"/>
                <a:gd name="connsiteX132" fmla="*/ 314355 w 1124943"/>
                <a:gd name="connsiteY132" fmla="*/ 515200 h 1130320"/>
                <a:gd name="connsiteX133" fmla="*/ 301871 w 1124943"/>
                <a:gd name="connsiteY133" fmla="*/ 510190 h 1130320"/>
                <a:gd name="connsiteX134" fmla="*/ 298125 w 1124943"/>
                <a:gd name="connsiteY134" fmla="*/ 510190 h 1130320"/>
                <a:gd name="connsiteX135" fmla="*/ 279399 w 1124943"/>
                <a:gd name="connsiteY135" fmla="*/ 518957 h 1130320"/>
                <a:gd name="connsiteX136" fmla="*/ 240698 w 1124943"/>
                <a:gd name="connsiteY136" fmla="*/ 511442 h 1130320"/>
                <a:gd name="connsiteX137" fmla="*/ 224469 w 1124943"/>
                <a:gd name="connsiteY137" fmla="*/ 495160 h 1130320"/>
                <a:gd name="connsiteX138" fmla="*/ 216978 w 1124943"/>
                <a:gd name="connsiteY138" fmla="*/ 456333 h 1130320"/>
                <a:gd name="connsiteX139" fmla="*/ 225717 w 1124943"/>
                <a:gd name="connsiteY139" fmla="*/ 437546 h 1130320"/>
                <a:gd name="connsiteX140" fmla="*/ 225717 w 1124943"/>
                <a:gd name="connsiteY140" fmla="*/ 433788 h 1130320"/>
                <a:gd name="connsiteX141" fmla="*/ 220723 w 1124943"/>
                <a:gd name="connsiteY141" fmla="*/ 421263 h 1130320"/>
                <a:gd name="connsiteX142" fmla="*/ 218226 w 1124943"/>
                <a:gd name="connsiteY142" fmla="*/ 418758 h 1130320"/>
                <a:gd name="connsiteX143" fmla="*/ 199500 w 1124943"/>
                <a:gd name="connsiteY143" fmla="*/ 411243 h 1130320"/>
                <a:gd name="connsiteX144" fmla="*/ 175780 w 1124943"/>
                <a:gd name="connsiteY144" fmla="*/ 379931 h 1130320"/>
                <a:gd name="connsiteX145" fmla="*/ 175780 w 1124943"/>
                <a:gd name="connsiteY145" fmla="*/ 354882 h 1130320"/>
                <a:gd name="connsiteX146" fmla="*/ 199500 w 1124943"/>
                <a:gd name="connsiteY146" fmla="*/ 323570 h 1130320"/>
                <a:gd name="connsiteX147" fmla="*/ 218226 w 1124943"/>
                <a:gd name="connsiteY147" fmla="*/ 317307 h 1130320"/>
                <a:gd name="connsiteX148" fmla="*/ 220723 w 1124943"/>
                <a:gd name="connsiteY148" fmla="*/ 314802 h 1130320"/>
                <a:gd name="connsiteX149" fmla="*/ 225717 w 1124943"/>
                <a:gd name="connsiteY149" fmla="*/ 301025 h 1130320"/>
                <a:gd name="connsiteX150" fmla="*/ 225717 w 1124943"/>
                <a:gd name="connsiteY150" fmla="*/ 298520 h 1130320"/>
                <a:gd name="connsiteX151" fmla="*/ 216978 w 1124943"/>
                <a:gd name="connsiteY151" fmla="*/ 278480 h 1130320"/>
                <a:gd name="connsiteX152" fmla="*/ 223220 w 1124943"/>
                <a:gd name="connsiteY152" fmla="*/ 240905 h 1130320"/>
                <a:gd name="connsiteX153" fmla="*/ 240698 w 1124943"/>
                <a:gd name="connsiteY153" fmla="*/ 223371 h 1130320"/>
                <a:gd name="connsiteX154" fmla="*/ 279399 w 1124943"/>
                <a:gd name="connsiteY154" fmla="*/ 217108 h 1130320"/>
                <a:gd name="connsiteX155" fmla="*/ 298125 w 1124943"/>
                <a:gd name="connsiteY155" fmla="*/ 224623 h 1130320"/>
                <a:gd name="connsiteX156" fmla="*/ 301871 w 1124943"/>
                <a:gd name="connsiteY156" fmla="*/ 224623 h 1130320"/>
                <a:gd name="connsiteX157" fmla="*/ 314355 w 1124943"/>
                <a:gd name="connsiteY157" fmla="*/ 219613 h 1130320"/>
                <a:gd name="connsiteX158" fmla="*/ 316852 w 1124943"/>
                <a:gd name="connsiteY158" fmla="*/ 217108 h 1130320"/>
                <a:gd name="connsiteX159" fmla="*/ 324342 w 1124943"/>
                <a:gd name="connsiteY159" fmla="*/ 198321 h 1130320"/>
                <a:gd name="connsiteX160" fmla="*/ 355553 w 1124943"/>
                <a:gd name="connsiteY160" fmla="*/ 175776 h 1130320"/>
                <a:gd name="connsiteX161" fmla="*/ 365873 w 1124943"/>
                <a:gd name="connsiteY161" fmla="*/ 101347 h 1130320"/>
                <a:gd name="connsiteX162" fmla="*/ 176642 w 1124943"/>
                <a:gd name="connsiteY162" fmla="*/ 179932 h 1130320"/>
                <a:gd name="connsiteX163" fmla="*/ 176642 w 1124943"/>
                <a:gd name="connsiteY163" fmla="*/ 560381 h 1130320"/>
                <a:gd name="connsiteX164" fmla="*/ 365873 w 1124943"/>
                <a:gd name="connsiteY164" fmla="*/ 638966 h 1130320"/>
                <a:gd name="connsiteX165" fmla="*/ 555104 w 1124943"/>
                <a:gd name="connsiteY165" fmla="*/ 560381 h 1130320"/>
                <a:gd name="connsiteX166" fmla="*/ 633536 w 1124943"/>
                <a:gd name="connsiteY166" fmla="*/ 369533 h 1130320"/>
                <a:gd name="connsiteX167" fmla="*/ 555104 w 1124943"/>
                <a:gd name="connsiteY167" fmla="*/ 179932 h 1130320"/>
                <a:gd name="connsiteX168" fmla="*/ 365873 w 1124943"/>
                <a:gd name="connsiteY168" fmla="*/ 101347 h 1130320"/>
                <a:gd name="connsiteX169" fmla="*/ 365873 w 1124943"/>
                <a:gd name="connsiteY169" fmla="*/ 71410 h 1130320"/>
                <a:gd name="connsiteX170" fmla="*/ 576268 w 1124943"/>
                <a:gd name="connsiteY170" fmla="*/ 158726 h 1130320"/>
                <a:gd name="connsiteX171" fmla="*/ 663414 w 1124943"/>
                <a:gd name="connsiteY171" fmla="*/ 369533 h 1130320"/>
                <a:gd name="connsiteX172" fmla="*/ 576268 w 1124943"/>
                <a:gd name="connsiteY172" fmla="*/ 581587 h 1130320"/>
                <a:gd name="connsiteX173" fmla="*/ 365873 w 1124943"/>
                <a:gd name="connsiteY173" fmla="*/ 668903 h 1130320"/>
                <a:gd name="connsiteX174" fmla="*/ 155478 w 1124943"/>
                <a:gd name="connsiteY174" fmla="*/ 581587 h 1130320"/>
                <a:gd name="connsiteX175" fmla="*/ 155478 w 1124943"/>
                <a:gd name="connsiteY175" fmla="*/ 158726 h 1130320"/>
                <a:gd name="connsiteX176" fmla="*/ 365873 w 1124943"/>
                <a:gd name="connsiteY176" fmla="*/ 71410 h 1130320"/>
                <a:gd name="connsiteX177" fmla="*/ 365351 w 1124943"/>
                <a:gd name="connsiteY177" fmla="*/ 29942 h 1130320"/>
                <a:gd name="connsiteX178" fmla="*/ 127997 w 1124943"/>
                <a:gd name="connsiteY178" fmla="*/ 128502 h 1130320"/>
                <a:gd name="connsiteX179" fmla="*/ 29825 w 1124943"/>
                <a:gd name="connsiteY179" fmla="*/ 366793 h 1130320"/>
                <a:gd name="connsiteX180" fmla="*/ 127997 w 1124943"/>
                <a:gd name="connsiteY180" fmla="*/ 606330 h 1130320"/>
                <a:gd name="connsiteX181" fmla="*/ 365351 w 1124943"/>
                <a:gd name="connsiteY181" fmla="*/ 704890 h 1130320"/>
                <a:gd name="connsiteX182" fmla="*/ 602704 w 1124943"/>
                <a:gd name="connsiteY182" fmla="*/ 606330 h 1130320"/>
                <a:gd name="connsiteX183" fmla="*/ 700877 w 1124943"/>
                <a:gd name="connsiteY183" fmla="*/ 366793 h 1130320"/>
                <a:gd name="connsiteX184" fmla="*/ 602704 w 1124943"/>
                <a:gd name="connsiteY184" fmla="*/ 128502 h 1130320"/>
                <a:gd name="connsiteX185" fmla="*/ 365351 w 1124943"/>
                <a:gd name="connsiteY185" fmla="*/ 29942 h 1130320"/>
                <a:gd name="connsiteX186" fmla="*/ 365351 w 1124943"/>
                <a:gd name="connsiteY186" fmla="*/ 0 h 1130320"/>
                <a:gd name="connsiteX187" fmla="*/ 623830 w 1124943"/>
                <a:gd name="connsiteY187" fmla="*/ 107293 h 1130320"/>
                <a:gd name="connsiteX188" fmla="*/ 730701 w 1124943"/>
                <a:gd name="connsiteY188" fmla="*/ 366793 h 1130320"/>
                <a:gd name="connsiteX189" fmla="*/ 690935 w 1124943"/>
                <a:gd name="connsiteY189" fmla="*/ 533970 h 1130320"/>
                <a:gd name="connsiteX190" fmla="*/ 1092323 w 1124943"/>
                <a:gd name="connsiteY190" fmla="*/ 938190 h 1130320"/>
                <a:gd name="connsiteX191" fmla="*/ 1092323 w 1124943"/>
                <a:gd name="connsiteY191" fmla="*/ 1097882 h 1130320"/>
                <a:gd name="connsiteX192" fmla="*/ 1012791 w 1124943"/>
                <a:gd name="connsiteY192" fmla="*/ 1130320 h 1130320"/>
                <a:gd name="connsiteX193" fmla="*/ 934502 w 1124943"/>
                <a:gd name="connsiteY193" fmla="*/ 1097882 h 1130320"/>
                <a:gd name="connsiteX194" fmla="*/ 626549 w 1124943"/>
                <a:gd name="connsiteY194" fmla="*/ 788714 h 1130320"/>
                <a:gd name="connsiteX195" fmla="*/ 531871 w 1124943"/>
                <a:gd name="connsiteY195" fmla="*/ 693662 h 1130320"/>
                <a:gd name="connsiteX196" fmla="*/ 451407 w 1124943"/>
                <a:gd name="connsiteY196" fmla="*/ 723448 h 1130320"/>
                <a:gd name="connsiteX197" fmla="*/ 430758 w 1124943"/>
                <a:gd name="connsiteY197" fmla="*/ 725881 h 1130320"/>
                <a:gd name="connsiteX198" fmla="*/ 365351 w 1124943"/>
                <a:gd name="connsiteY198" fmla="*/ 733585 h 1130320"/>
                <a:gd name="connsiteX199" fmla="*/ 106871 w 1124943"/>
                <a:gd name="connsiteY199" fmla="*/ 626292 h 1130320"/>
                <a:gd name="connsiteX200" fmla="*/ 0 w 1124943"/>
                <a:gd name="connsiteY200" fmla="*/ 366793 h 1130320"/>
                <a:gd name="connsiteX201" fmla="*/ 106871 w 1124943"/>
                <a:gd name="connsiteY201" fmla="*/ 107293 h 1130320"/>
                <a:gd name="connsiteX202" fmla="*/ 365351 w 1124943"/>
                <a:gd name="connsiteY202" fmla="*/ 0 h 113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Lst>
              <a:rect l="l" t="t" r="r" b="b"/>
              <a:pathLst>
                <a:path w="1124943" h="1130320">
                  <a:moveTo>
                    <a:pt x="736915" y="623797"/>
                  </a:moveTo>
                  <a:lnTo>
                    <a:pt x="621344" y="741071"/>
                  </a:lnTo>
                  <a:lnTo>
                    <a:pt x="682236" y="803450"/>
                  </a:lnTo>
                  <a:lnTo>
                    <a:pt x="729458" y="753546"/>
                  </a:lnTo>
                  <a:lnTo>
                    <a:pt x="772952" y="712376"/>
                  </a:lnTo>
                  <a:lnTo>
                    <a:pt x="799049" y="684929"/>
                  </a:lnTo>
                  <a:lnTo>
                    <a:pt x="772952" y="658729"/>
                  </a:lnTo>
                  <a:lnTo>
                    <a:pt x="736915" y="623797"/>
                  </a:lnTo>
                  <a:close/>
                  <a:moveTo>
                    <a:pt x="674780" y="561417"/>
                  </a:moveTo>
                  <a:cubicBezTo>
                    <a:pt x="661111" y="585121"/>
                    <a:pt x="643713" y="606330"/>
                    <a:pt x="623830" y="626292"/>
                  </a:cubicBezTo>
                  <a:cubicBezTo>
                    <a:pt x="603947" y="646253"/>
                    <a:pt x="581578" y="663720"/>
                    <a:pt x="557967" y="678691"/>
                  </a:cubicBezTo>
                  <a:lnTo>
                    <a:pt x="598976" y="719861"/>
                  </a:lnTo>
                  <a:lnTo>
                    <a:pt x="715789" y="602588"/>
                  </a:lnTo>
                  <a:lnTo>
                    <a:pt x="674780" y="561417"/>
                  </a:lnTo>
                  <a:close/>
                  <a:moveTo>
                    <a:pt x="363519" y="310494"/>
                  </a:moveTo>
                  <a:cubicBezTo>
                    <a:pt x="348620" y="310494"/>
                    <a:pt x="333721" y="316817"/>
                    <a:pt x="322547" y="326934"/>
                  </a:cubicBezTo>
                  <a:cubicBezTo>
                    <a:pt x="301440" y="349697"/>
                    <a:pt x="301440" y="385105"/>
                    <a:pt x="322547" y="407868"/>
                  </a:cubicBezTo>
                  <a:cubicBezTo>
                    <a:pt x="333721" y="419249"/>
                    <a:pt x="348620" y="425572"/>
                    <a:pt x="363519" y="425572"/>
                  </a:cubicBezTo>
                  <a:cubicBezTo>
                    <a:pt x="378418" y="425572"/>
                    <a:pt x="392076" y="419249"/>
                    <a:pt x="403250" y="407868"/>
                  </a:cubicBezTo>
                  <a:cubicBezTo>
                    <a:pt x="413183" y="396487"/>
                    <a:pt x="419391" y="382576"/>
                    <a:pt x="419391" y="367401"/>
                  </a:cubicBezTo>
                  <a:cubicBezTo>
                    <a:pt x="419391" y="352226"/>
                    <a:pt x="413183" y="338315"/>
                    <a:pt x="403250" y="326934"/>
                  </a:cubicBezTo>
                  <a:cubicBezTo>
                    <a:pt x="392076" y="316817"/>
                    <a:pt x="378418" y="310494"/>
                    <a:pt x="363519" y="310494"/>
                  </a:cubicBezTo>
                  <a:close/>
                  <a:moveTo>
                    <a:pt x="363519" y="280144"/>
                  </a:moveTo>
                  <a:cubicBezTo>
                    <a:pt x="385868" y="280144"/>
                    <a:pt x="408216" y="288996"/>
                    <a:pt x="424357" y="305436"/>
                  </a:cubicBezTo>
                  <a:cubicBezTo>
                    <a:pt x="440498" y="321876"/>
                    <a:pt x="449189" y="344638"/>
                    <a:pt x="449189" y="367401"/>
                  </a:cubicBezTo>
                  <a:cubicBezTo>
                    <a:pt x="449189" y="391428"/>
                    <a:pt x="440498" y="412926"/>
                    <a:pt x="424357" y="429366"/>
                  </a:cubicBezTo>
                  <a:cubicBezTo>
                    <a:pt x="408216" y="447070"/>
                    <a:pt x="385868" y="454658"/>
                    <a:pt x="363519" y="454658"/>
                  </a:cubicBezTo>
                  <a:cubicBezTo>
                    <a:pt x="339929" y="454658"/>
                    <a:pt x="318822" y="447070"/>
                    <a:pt x="302681" y="429366"/>
                  </a:cubicBezTo>
                  <a:cubicBezTo>
                    <a:pt x="269158" y="395222"/>
                    <a:pt x="269158" y="339580"/>
                    <a:pt x="302681" y="305436"/>
                  </a:cubicBezTo>
                  <a:cubicBezTo>
                    <a:pt x="318822" y="288996"/>
                    <a:pt x="339929" y="280144"/>
                    <a:pt x="363519" y="280144"/>
                  </a:cubicBezTo>
                  <a:close/>
                  <a:moveTo>
                    <a:pt x="355553" y="205836"/>
                  </a:moveTo>
                  <a:cubicBezTo>
                    <a:pt x="354304" y="205836"/>
                    <a:pt x="353056" y="207088"/>
                    <a:pt x="351807" y="208341"/>
                  </a:cubicBezTo>
                  <a:lnTo>
                    <a:pt x="345565" y="227128"/>
                  </a:lnTo>
                  <a:cubicBezTo>
                    <a:pt x="341820" y="237148"/>
                    <a:pt x="334329" y="244663"/>
                    <a:pt x="324342" y="248420"/>
                  </a:cubicBezTo>
                  <a:cubicBezTo>
                    <a:pt x="321845" y="249673"/>
                    <a:pt x="318100" y="250925"/>
                    <a:pt x="314355" y="252178"/>
                  </a:cubicBezTo>
                  <a:cubicBezTo>
                    <a:pt x="304367" y="257188"/>
                    <a:pt x="294380" y="257188"/>
                    <a:pt x="285641" y="252178"/>
                  </a:cubicBezTo>
                  <a:lnTo>
                    <a:pt x="266915" y="243410"/>
                  </a:lnTo>
                  <a:cubicBezTo>
                    <a:pt x="264418" y="243410"/>
                    <a:pt x="263170" y="243410"/>
                    <a:pt x="261921" y="244663"/>
                  </a:cubicBezTo>
                  <a:lnTo>
                    <a:pt x="245692" y="262198"/>
                  </a:lnTo>
                  <a:cubicBezTo>
                    <a:pt x="244443" y="263450"/>
                    <a:pt x="243195" y="264703"/>
                    <a:pt x="244443" y="267208"/>
                  </a:cubicBezTo>
                  <a:lnTo>
                    <a:pt x="253182" y="284742"/>
                  </a:lnTo>
                  <a:cubicBezTo>
                    <a:pt x="256927" y="294762"/>
                    <a:pt x="256927" y="304782"/>
                    <a:pt x="253182" y="314802"/>
                  </a:cubicBezTo>
                  <a:cubicBezTo>
                    <a:pt x="251934" y="317307"/>
                    <a:pt x="249437" y="321065"/>
                    <a:pt x="248189" y="323570"/>
                  </a:cubicBezTo>
                  <a:cubicBezTo>
                    <a:pt x="245692" y="333589"/>
                    <a:pt x="236953" y="342357"/>
                    <a:pt x="228214" y="344862"/>
                  </a:cubicBezTo>
                  <a:lnTo>
                    <a:pt x="209488" y="351124"/>
                  </a:lnTo>
                  <a:cubicBezTo>
                    <a:pt x="208239" y="352377"/>
                    <a:pt x="205742" y="353629"/>
                    <a:pt x="205742" y="354882"/>
                  </a:cubicBezTo>
                  <a:lnTo>
                    <a:pt x="205742" y="379931"/>
                  </a:lnTo>
                  <a:lnTo>
                    <a:pt x="209488" y="383689"/>
                  </a:lnTo>
                  <a:lnTo>
                    <a:pt x="228214" y="391204"/>
                  </a:lnTo>
                  <a:cubicBezTo>
                    <a:pt x="236953" y="393709"/>
                    <a:pt x="245692" y="401224"/>
                    <a:pt x="248189" y="411243"/>
                  </a:cubicBezTo>
                  <a:cubicBezTo>
                    <a:pt x="249437" y="415001"/>
                    <a:pt x="251934" y="418758"/>
                    <a:pt x="253182" y="421263"/>
                  </a:cubicBezTo>
                  <a:cubicBezTo>
                    <a:pt x="256927" y="431283"/>
                    <a:pt x="256927" y="441303"/>
                    <a:pt x="253182" y="450071"/>
                  </a:cubicBezTo>
                  <a:lnTo>
                    <a:pt x="244443" y="468858"/>
                  </a:lnTo>
                  <a:cubicBezTo>
                    <a:pt x="243195" y="470110"/>
                    <a:pt x="244443" y="472615"/>
                    <a:pt x="245692" y="473868"/>
                  </a:cubicBezTo>
                  <a:lnTo>
                    <a:pt x="261921" y="491403"/>
                  </a:lnTo>
                  <a:cubicBezTo>
                    <a:pt x="263170" y="491403"/>
                    <a:pt x="264418" y="492655"/>
                    <a:pt x="266915" y="491403"/>
                  </a:cubicBezTo>
                  <a:lnTo>
                    <a:pt x="285641" y="482635"/>
                  </a:lnTo>
                  <a:cubicBezTo>
                    <a:pt x="289386" y="481383"/>
                    <a:pt x="294380" y="480130"/>
                    <a:pt x="299374" y="480130"/>
                  </a:cubicBezTo>
                  <a:cubicBezTo>
                    <a:pt x="304367" y="480130"/>
                    <a:pt x="309361" y="481383"/>
                    <a:pt x="314355" y="482635"/>
                  </a:cubicBezTo>
                  <a:cubicBezTo>
                    <a:pt x="318100" y="483888"/>
                    <a:pt x="321845" y="485140"/>
                    <a:pt x="324342" y="487645"/>
                  </a:cubicBezTo>
                  <a:cubicBezTo>
                    <a:pt x="334329" y="491403"/>
                    <a:pt x="341820" y="497665"/>
                    <a:pt x="345565" y="507685"/>
                  </a:cubicBezTo>
                  <a:lnTo>
                    <a:pt x="351807" y="526472"/>
                  </a:lnTo>
                  <a:cubicBezTo>
                    <a:pt x="353056" y="528977"/>
                    <a:pt x="354304" y="528977"/>
                    <a:pt x="355553" y="528977"/>
                  </a:cubicBezTo>
                  <a:lnTo>
                    <a:pt x="380521" y="528977"/>
                  </a:lnTo>
                  <a:cubicBezTo>
                    <a:pt x="381769" y="528977"/>
                    <a:pt x="383018" y="528977"/>
                    <a:pt x="383018" y="526472"/>
                  </a:cubicBezTo>
                  <a:lnTo>
                    <a:pt x="390508" y="507685"/>
                  </a:lnTo>
                  <a:cubicBezTo>
                    <a:pt x="394254" y="497665"/>
                    <a:pt x="401744" y="491403"/>
                    <a:pt x="410483" y="487645"/>
                  </a:cubicBezTo>
                  <a:cubicBezTo>
                    <a:pt x="414228" y="485140"/>
                    <a:pt x="417973" y="483888"/>
                    <a:pt x="421719" y="482635"/>
                  </a:cubicBezTo>
                  <a:cubicBezTo>
                    <a:pt x="430458" y="478878"/>
                    <a:pt x="441693" y="478878"/>
                    <a:pt x="450432" y="482635"/>
                  </a:cubicBezTo>
                  <a:lnTo>
                    <a:pt x="469159" y="491403"/>
                  </a:lnTo>
                  <a:cubicBezTo>
                    <a:pt x="470407" y="492655"/>
                    <a:pt x="471655" y="491403"/>
                    <a:pt x="472904" y="491403"/>
                  </a:cubicBezTo>
                  <a:lnTo>
                    <a:pt x="490382" y="473868"/>
                  </a:lnTo>
                  <a:cubicBezTo>
                    <a:pt x="491630" y="472615"/>
                    <a:pt x="491630" y="470110"/>
                    <a:pt x="490382" y="468858"/>
                  </a:cubicBezTo>
                  <a:lnTo>
                    <a:pt x="482891" y="450071"/>
                  </a:lnTo>
                  <a:cubicBezTo>
                    <a:pt x="477898" y="441303"/>
                    <a:pt x="477898" y="431283"/>
                    <a:pt x="482891" y="421263"/>
                  </a:cubicBezTo>
                  <a:cubicBezTo>
                    <a:pt x="484140" y="418758"/>
                    <a:pt x="485388" y="415001"/>
                    <a:pt x="486637" y="411243"/>
                  </a:cubicBezTo>
                  <a:cubicBezTo>
                    <a:pt x="490382" y="401224"/>
                    <a:pt x="497872" y="393709"/>
                    <a:pt x="507860" y="391204"/>
                  </a:cubicBezTo>
                  <a:lnTo>
                    <a:pt x="526586" y="383689"/>
                  </a:lnTo>
                  <a:cubicBezTo>
                    <a:pt x="527834" y="382436"/>
                    <a:pt x="529083" y="381184"/>
                    <a:pt x="529083" y="379931"/>
                  </a:cubicBezTo>
                  <a:lnTo>
                    <a:pt x="529083" y="354882"/>
                  </a:lnTo>
                  <a:cubicBezTo>
                    <a:pt x="529083" y="353629"/>
                    <a:pt x="527834" y="352377"/>
                    <a:pt x="526586" y="351124"/>
                  </a:cubicBezTo>
                  <a:lnTo>
                    <a:pt x="507860" y="344862"/>
                  </a:lnTo>
                  <a:cubicBezTo>
                    <a:pt x="497872" y="342357"/>
                    <a:pt x="490382" y="333589"/>
                    <a:pt x="486637" y="323570"/>
                  </a:cubicBezTo>
                  <a:cubicBezTo>
                    <a:pt x="485388" y="321065"/>
                    <a:pt x="484140" y="317307"/>
                    <a:pt x="482891" y="314802"/>
                  </a:cubicBezTo>
                  <a:cubicBezTo>
                    <a:pt x="477898" y="304782"/>
                    <a:pt x="477898" y="294762"/>
                    <a:pt x="482891" y="284742"/>
                  </a:cubicBezTo>
                  <a:lnTo>
                    <a:pt x="490382" y="267208"/>
                  </a:lnTo>
                  <a:cubicBezTo>
                    <a:pt x="491630" y="264703"/>
                    <a:pt x="491630" y="263450"/>
                    <a:pt x="490382" y="262198"/>
                  </a:cubicBezTo>
                  <a:lnTo>
                    <a:pt x="472904" y="244663"/>
                  </a:lnTo>
                  <a:cubicBezTo>
                    <a:pt x="471655" y="243410"/>
                    <a:pt x="470407" y="243410"/>
                    <a:pt x="469159" y="243410"/>
                  </a:cubicBezTo>
                  <a:lnTo>
                    <a:pt x="450432" y="252178"/>
                  </a:lnTo>
                  <a:cubicBezTo>
                    <a:pt x="441693" y="257188"/>
                    <a:pt x="430458" y="257188"/>
                    <a:pt x="421719" y="252178"/>
                  </a:cubicBezTo>
                  <a:lnTo>
                    <a:pt x="410483" y="248420"/>
                  </a:lnTo>
                  <a:cubicBezTo>
                    <a:pt x="401744" y="244663"/>
                    <a:pt x="394254" y="237148"/>
                    <a:pt x="390508" y="227128"/>
                  </a:cubicBezTo>
                  <a:lnTo>
                    <a:pt x="383018" y="208341"/>
                  </a:lnTo>
                  <a:cubicBezTo>
                    <a:pt x="383018" y="207088"/>
                    <a:pt x="381769" y="205836"/>
                    <a:pt x="380521" y="205836"/>
                  </a:cubicBezTo>
                  <a:lnTo>
                    <a:pt x="355553" y="205836"/>
                  </a:lnTo>
                  <a:close/>
                  <a:moveTo>
                    <a:pt x="355553" y="175776"/>
                  </a:moveTo>
                  <a:lnTo>
                    <a:pt x="380521" y="175776"/>
                  </a:lnTo>
                  <a:cubicBezTo>
                    <a:pt x="394254" y="175776"/>
                    <a:pt x="406738" y="184544"/>
                    <a:pt x="411731" y="198321"/>
                  </a:cubicBezTo>
                  <a:lnTo>
                    <a:pt x="417973" y="217108"/>
                  </a:lnTo>
                  <a:cubicBezTo>
                    <a:pt x="419222" y="219613"/>
                    <a:pt x="420470" y="219613"/>
                    <a:pt x="421719" y="219613"/>
                  </a:cubicBezTo>
                  <a:cubicBezTo>
                    <a:pt x="425464" y="222118"/>
                    <a:pt x="430458" y="223371"/>
                    <a:pt x="434203" y="224623"/>
                  </a:cubicBezTo>
                  <a:cubicBezTo>
                    <a:pt x="434203" y="225876"/>
                    <a:pt x="435451" y="225876"/>
                    <a:pt x="437948" y="224623"/>
                  </a:cubicBezTo>
                  <a:lnTo>
                    <a:pt x="456674" y="217108"/>
                  </a:lnTo>
                  <a:cubicBezTo>
                    <a:pt x="469159" y="210846"/>
                    <a:pt x="484140" y="213351"/>
                    <a:pt x="495375" y="223371"/>
                  </a:cubicBezTo>
                  <a:lnTo>
                    <a:pt x="511605" y="240905"/>
                  </a:lnTo>
                  <a:cubicBezTo>
                    <a:pt x="521592" y="250925"/>
                    <a:pt x="524089" y="265955"/>
                    <a:pt x="517847" y="278480"/>
                  </a:cubicBezTo>
                  <a:lnTo>
                    <a:pt x="509108" y="298520"/>
                  </a:lnTo>
                  <a:cubicBezTo>
                    <a:pt x="509108" y="298520"/>
                    <a:pt x="509108" y="301025"/>
                    <a:pt x="510356" y="301025"/>
                  </a:cubicBezTo>
                  <a:cubicBezTo>
                    <a:pt x="511605" y="306035"/>
                    <a:pt x="512853" y="309792"/>
                    <a:pt x="514102" y="314802"/>
                  </a:cubicBezTo>
                  <a:cubicBezTo>
                    <a:pt x="515350" y="314802"/>
                    <a:pt x="516599" y="316055"/>
                    <a:pt x="517847" y="317307"/>
                  </a:cubicBezTo>
                  <a:lnTo>
                    <a:pt x="536573" y="323570"/>
                  </a:lnTo>
                  <a:cubicBezTo>
                    <a:pt x="549057" y="328579"/>
                    <a:pt x="559045" y="341104"/>
                    <a:pt x="559045" y="354882"/>
                  </a:cubicBezTo>
                  <a:lnTo>
                    <a:pt x="559045" y="379931"/>
                  </a:lnTo>
                  <a:cubicBezTo>
                    <a:pt x="559045" y="393709"/>
                    <a:pt x="549057" y="407486"/>
                    <a:pt x="536573" y="411243"/>
                  </a:cubicBezTo>
                  <a:lnTo>
                    <a:pt x="517847" y="418758"/>
                  </a:lnTo>
                  <a:cubicBezTo>
                    <a:pt x="516599" y="418758"/>
                    <a:pt x="515350" y="420011"/>
                    <a:pt x="514102" y="421263"/>
                  </a:cubicBezTo>
                  <a:cubicBezTo>
                    <a:pt x="512853" y="426273"/>
                    <a:pt x="511605" y="430031"/>
                    <a:pt x="510356" y="433788"/>
                  </a:cubicBezTo>
                  <a:cubicBezTo>
                    <a:pt x="509108" y="433788"/>
                    <a:pt x="509108" y="436293"/>
                    <a:pt x="509108" y="437546"/>
                  </a:cubicBezTo>
                  <a:lnTo>
                    <a:pt x="517847" y="456333"/>
                  </a:lnTo>
                  <a:cubicBezTo>
                    <a:pt x="524089" y="468858"/>
                    <a:pt x="521592" y="485140"/>
                    <a:pt x="511605" y="495160"/>
                  </a:cubicBezTo>
                  <a:lnTo>
                    <a:pt x="495375" y="511442"/>
                  </a:lnTo>
                  <a:cubicBezTo>
                    <a:pt x="484140" y="521462"/>
                    <a:pt x="469159" y="525220"/>
                    <a:pt x="455426" y="518957"/>
                  </a:cubicBezTo>
                  <a:lnTo>
                    <a:pt x="437948" y="510190"/>
                  </a:lnTo>
                  <a:lnTo>
                    <a:pt x="434203" y="510190"/>
                  </a:lnTo>
                  <a:cubicBezTo>
                    <a:pt x="430458" y="511442"/>
                    <a:pt x="425464" y="513947"/>
                    <a:pt x="421719" y="515200"/>
                  </a:cubicBezTo>
                  <a:cubicBezTo>
                    <a:pt x="420470" y="515200"/>
                    <a:pt x="419222" y="516452"/>
                    <a:pt x="417973" y="517705"/>
                  </a:cubicBezTo>
                  <a:lnTo>
                    <a:pt x="411731" y="537744"/>
                  </a:lnTo>
                  <a:cubicBezTo>
                    <a:pt x="406738" y="551522"/>
                    <a:pt x="394254" y="559037"/>
                    <a:pt x="380521" y="559037"/>
                  </a:cubicBezTo>
                  <a:lnTo>
                    <a:pt x="355553" y="559037"/>
                  </a:lnTo>
                  <a:cubicBezTo>
                    <a:pt x="340572" y="559037"/>
                    <a:pt x="329336" y="551522"/>
                    <a:pt x="324342" y="537744"/>
                  </a:cubicBezTo>
                  <a:lnTo>
                    <a:pt x="316852" y="517705"/>
                  </a:lnTo>
                  <a:cubicBezTo>
                    <a:pt x="316852" y="516452"/>
                    <a:pt x="315603" y="515200"/>
                    <a:pt x="314355" y="515200"/>
                  </a:cubicBezTo>
                  <a:cubicBezTo>
                    <a:pt x="310609" y="513947"/>
                    <a:pt x="305616" y="511442"/>
                    <a:pt x="301871" y="510190"/>
                  </a:cubicBezTo>
                  <a:lnTo>
                    <a:pt x="298125" y="510190"/>
                  </a:lnTo>
                  <a:lnTo>
                    <a:pt x="279399" y="518957"/>
                  </a:lnTo>
                  <a:cubicBezTo>
                    <a:pt x="266915" y="525220"/>
                    <a:pt x="251934" y="521462"/>
                    <a:pt x="240698" y="511442"/>
                  </a:cubicBezTo>
                  <a:lnTo>
                    <a:pt x="224469" y="495160"/>
                  </a:lnTo>
                  <a:cubicBezTo>
                    <a:pt x="213233" y="485140"/>
                    <a:pt x="210736" y="468858"/>
                    <a:pt x="216978" y="456333"/>
                  </a:cubicBezTo>
                  <a:lnTo>
                    <a:pt x="225717" y="437546"/>
                  </a:lnTo>
                  <a:lnTo>
                    <a:pt x="225717" y="433788"/>
                  </a:lnTo>
                  <a:cubicBezTo>
                    <a:pt x="223220" y="430031"/>
                    <a:pt x="221972" y="426273"/>
                    <a:pt x="220723" y="421263"/>
                  </a:cubicBezTo>
                  <a:cubicBezTo>
                    <a:pt x="220723" y="420011"/>
                    <a:pt x="219475" y="418758"/>
                    <a:pt x="218226" y="418758"/>
                  </a:cubicBezTo>
                  <a:lnTo>
                    <a:pt x="199500" y="411243"/>
                  </a:lnTo>
                  <a:cubicBezTo>
                    <a:pt x="185768" y="407486"/>
                    <a:pt x="175780" y="393709"/>
                    <a:pt x="175780" y="379931"/>
                  </a:cubicBezTo>
                  <a:lnTo>
                    <a:pt x="175780" y="354882"/>
                  </a:lnTo>
                  <a:cubicBezTo>
                    <a:pt x="175780" y="341104"/>
                    <a:pt x="185768" y="328579"/>
                    <a:pt x="199500" y="323570"/>
                  </a:cubicBezTo>
                  <a:lnTo>
                    <a:pt x="218226" y="317307"/>
                  </a:lnTo>
                  <a:lnTo>
                    <a:pt x="220723" y="314802"/>
                  </a:lnTo>
                  <a:cubicBezTo>
                    <a:pt x="221972" y="309792"/>
                    <a:pt x="223220" y="306035"/>
                    <a:pt x="225717" y="301025"/>
                  </a:cubicBezTo>
                  <a:cubicBezTo>
                    <a:pt x="225717" y="301025"/>
                    <a:pt x="226965" y="298520"/>
                    <a:pt x="225717" y="298520"/>
                  </a:cubicBezTo>
                  <a:lnTo>
                    <a:pt x="216978" y="278480"/>
                  </a:lnTo>
                  <a:cubicBezTo>
                    <a:pt x="210736" y="265955"/>
                    <a:pt x="213233" y="250925"/>
                    <a:pt x="223220" y="240905"/>
                  </a:cubicBezTo>
                  <a:lnTo>
                    <a:pt x="240698" y="223371"/>
                  </a:lnTo>
                  <a:cubicBezTo>
                    <a:pt x="251934" y="213351"/>
                    <a:pt x="266915" y="210846"/>
                    <a:pt x="279399" y="217108"/>
                  </a:cubicBezTo>
                  <a:lnTo>
                    <a:pt x="298125" y="224623"/>
                  </a:lnTo>
                  <a:cubicBezTo>
                    <a:pt x="299374" y="225876"/>
                    <a:pt x="300622" y="225876"/>
                    <a:pt x="301871" y="224623"/>
                  </a:cubicBezTo>
                  <a:cubicBezTo>
                    <a:pt x="305616" y="223371"/>
                    <a:pt x="310609" y="222118"/>
                    <a:pt x="314355" y="219613"/>
                  </a:cubicBezTo>
                  <a:cubicBezTo>
                    <a:pt x="315603" y="219613"/>
                    <a:pt x="316852" y="219613"/>
                    <a:pt x="316852" y="217108"/>
                  </a:cubicBezTo>
                  <a:lnTo>
                    <a:pt x="324342" y="198321"/>
                  </a:lnTo>
                  <a:cubicBezTo>
                    <a:pt x="329336" y="184544"/>
                    <a:pt x="340572" y="175776"/>
                    <a:pt x="355553" y="175776"/>
                  </a:cubicBezTo>
                  <a:close/>
                  <a:moveTo>
                    <a:pt x="365873" y="101347"/>
                  </a:moveTo>
                  <a:cubicBezTo>
                    <a:pt x="293666" y="101347"/>
                    <a:pt x="226440" y="130037"/>
                    <a:pt x="176642" y="179932"/>
                  </a:cubicBezTo>
                  <a:cubicBezTo>
                    <a:pt x="70822" y="284711"/>
                    <a:pt x="70822" y="455602"/>
                    <a:pt x="176642" y="560381"/>
                  </a:cubicBezTo>
                  <a:cubicBezTo>
                    <a:pt x="226440" y="610276"/>
                    <a:pt x="293666" y="638966"/>
                    <a:pt x="365873" y="638966"/>
                  </a:cubicBezTo>
                  <a:cubicBezTo>
                    <a:pt x="436835" y="638966"/>
                    <a:pt x="504062" y="610276"/>
                    <a:pt x="555104" y="560381"/>
                  </a:cubicBezTo>
                  <a:cubicBezTo>
                    <a:pt x="606147" y="509239"/>
                    <a:pt x="633536" y="441881"/>
                    <a:pt x="633536" y="369533"/>
                  </a:cubicBezTo>
                  <a:cubicBezTo>
                    <a:pt x="633536" y="298432"/>
                    <a:pt x="606147" y="231074"/>
                    <a:pt x="555104" y="179932"/>
                  </a:cubicBezTo>
                  <a:cubicBezTo>
                    <a:pt x="504062" y="130037"/>
                    <a:pt x="436835" y="101347"/>
                    <a:pt x="365873" y="101347"/>
                  </a:cubicBezTo>
                  <a:close/>
                  <a:moveTo>
                    <a:pt x="365873" y="71410"/>
                  </a:moveTo>
                  <a:cubicBezTo>
                    <a:pt x="445549" y="71410"/>
                    <a:pt x="520246" y="102595"/>
                    <a:pt x="576268" y="158726"/>
                  </a:cubicBezTo>
                  <a:cubicBezTo>
                    <a:pt x="632291" y="214858"/>
                    <a:pt x="663414" y="289701"/>
                    <a:pt x="663414" y="369533"/>
                  </a:cubicBezTo>
                  <a:cubicBezTo>
                    <a:pt x="663414" y="449365"/>
                    <a:pt x="632291" y="525455"/>
                    <a:pt x="576268" y="581587"/>
                  </a:cubicBezTo>
                  <a:cubicBezTo>
                    <a:pt x="520246" y="636471"/>
                    <a:pt x="445549" y="668903"/>
                    <a:pt x="365873" y="668903"/>
                  </a:cubicBezTo>
                  <a:cubicBezTo>
                    <a:pt x="286197" y="668903"/>
                    <a:pt x="211500" y="636471"/>
                    <a:pt x="155478" y="581587"/>
                  </a:cubicBezTo>
                  <a:cubicBezTo>
                    <a:pt x="38453" y="464333"/>
                    <a:pt x="38453" y="274732"/>
                    <a:pt x="155478" y="158726"/>
                  </a:cubicBezTo>
                  <a:cubicBezTo>
                    <a:pt x="211500" y="102595"/>
                    <a:pt x="286197" y="71410"/>
                    <a:pt x="365873" y="71410"/>
                  </a:cubicBezTo>
                  <a:close/>
                  <a:moveTo>
                    <a:pt x="365351" y="29942"/>
                  </a:moveTo>
                  <a:cubicBezTo>
                    <a:pt x="275877" y="29942"/>
                    <a:pt x="191374" y="64875"/>
                    <a:pt x="127997" y="128502"/>
                  </a:cubicBezTo>
                  <a:cubicBezTo>
                    <a:pt x="64620" y="192130"/>
                    <a:pt x="29825" y="276966"/>
                    <a:pt x="29825" y="366793"/>
                  </a:cubicBezTo>
                  <a:cubicBezTo>
                    <a:pt x="29825" y="457867"/>
                    <a:pt x="64620" y="541456"/>
                    <a:pt x="127997" y="606330"/>
                  </a:cubicBezTo>
                  <a:cubicBezTo>
                    <a:pt x="191374" y="668710"/>
                    <a:pt x="275877" y="704890"/>
                    <a:pt x="365351" y="704890"/>
                  </a:cubicBezTo>
                  <a:cubicBezTo>
                    <a:pt x="454824" y="704890"/>
                    <a:pt x="539327" y="668710"/>
                    <a:pt x="602704" y="606330"/>
                  </a:cubicBezTo>
                  <a:cubicBezTo>
                    <a:pt x="666081" y="541456"/>
                    <a:pt x="700877" y="457867"/>
                    <a:pt x="700877" y="366793"/>
                  </a:cubicBezTo>
                  <a:cubicBezTo>
                    <a:pt x="700877" y="276966"/>
                    <a:pt x="666081" y="192130"/>
                    <a:pt x="602704" y="128502"/>
                  </a:cubicBezTo>
                  <a:cubicBezTo>
                    <a:pt x="539327" y="64875"/>
                    <a:pt x="454824" y="29942"/>
                    <a:pt x="365351" y="29942"/>
                  </a:cubicBezTo>
                  <a:close/>
                  <a:moveTo>
                    <a:pt x="365351" y="0"/>
                  </a:moveTo>
                  <a:cubicBezTo>
                    <a:pt x="462280" y="0"/>
                    <a:pt x="554239" y="38676"/>
                    <a:pt x="623830" y="107293"/>
                  </a:cubicBezTo>
                  <a:cubicBezTo>
                    <a:pt x="693420" y="177158"/>
                    <a:pt x="730701" y="268233"/>
                    <a:pt x="730701" y="366793"/>
                  </a:cubicBezTo>
                  <a:cubicBezTo>
                    <a:pt x="730701" y="426677"/>
                    <a:pt x="717031" y="482819"/>
                    <a:pt x="690935" y="533970"/>
                  </a:cubicBezTo>
                  <a:lnTo>
                    <a:pt x="1092323" y="938190"/>
                  </a:lnTo>
                  <a:cubicBezTo>
                    <a:pt x="1135817" y="981856"/>
                    <a:pt x="1135817" y="1052969"/>
                    <a:pt x="1092323" y="1097882"/>
                  </a:cubicBezTo>
                  <a:cubicBezTo>
                    <a:pt x="1071198" y="1119091"/>
                    <a:pt x="1041373" y="1130320"/>
                    <a:pt x="1012791" y="1130320"/>
                  </a:cubicBezTo>
                  <a:cubicBezTo>
                    <a:pt x="984210" y="1130320"/>
                    <a:pt x="955628" y="1119091"/>
                    <a:pt x="934502" y="1097882"/>
                  </a:cubicBezTo>
                  <a:lnTo>
                    <a:pt x="626549" y="788714"/>
                  </a:lnTo>
                  <a:lnTo>
                    <a:pt x="531871" y="693662"/>
                  </a:lnTo>
                  <a:cubicBezTo>
                    <a:pt x="506396" y="706762"/>
                    <a:pt x="479367" y="716742"/>
                    <a:pt x="451407" y="723448"/>
                  </a:cubicBezTo>
                  <a:lnTo>
                    <a:pt x="430758" y="725881"/>
                  </a:lnTo>
                  <a:lnTo>
                    <a:pt x="365351" y="733585"/>
                  </a:lnTo>
                  <a:cubicBezTo>
                    <a:pt x="267178" y="733585"/>
                    <a:pt x="175219" y="696157"/>
                    <a:pt x="106871" y="626292"/>
                  </a:cubicBezTo>
                  <a:cubicBezTo>
                    <a:pt x="37281" y="557674"/>
                    <a:pt x="0" y="465352"/>
                    <a:pt x="0" y="366793"/>
                  </a:cubicBezTo>
                  <a:cubicBezTo>
                    <a:pt x="0" y="268233"/>
                    <a:pt x="37281" y="177158"/>
                    <a:pt x="106871" y="107293"/>
                  </a:cubicBezTo>
                  <a:cubicBezTo>
                    <a:pt x="175219" y="38676"/>
                    <a:pt x="267178" y="0"/>
                    <a:pt x="365351" y="0"/>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45" name="Freeform 172">
              <a:extLst>
                <a:ext uri="{FF2B5EF4-FFF2-40B4-BE49-F238E27FC236}">
                  <a16:creationId xmlns:a16="http://schemas.microsoft.com/office/drawing/2014/main" id="{CA2FD455-7414-8588-6B7B-D0FDAAA2B3D2}"/>
                </a:ext>
              </a:extLst>
            </p:cNvPr>
            <p:cNvSpPr>
              <a:spLocks noChangeArrowheads="1"/>
            </p:cNvSpPr>
            <p:nvPr/>
          </p:nvSpPr>
          <p:spPr bwMode="auto">
            <a:xfrm>
              <a:off x="7157192" y="5517700"/>
              <a:ext cx="324092" cy="324092"/>
            </a:xfrm>
            <a:custGeom>
              <a:avLst/>
              <a:gdLst>
                <a:gd name="T0" fmla="*/ 179 w 260"/>
                <a:gd name="T1" fmla="*/ 178 h 259"/>
                <a:gd name="T2" fmla="*/ 130 w 260"/>
                <a:gd name="T3" fmla="*/ 198 h 259"/>
                <a:gd name="T4" fmla="*/ 81 w 260"/>
                <a:gd name="T5" fmla="*/ 178 h 259"/>
                <a:gd name="T6" fmla="*/ 81 w 260"/>
                <a:gd name="T7" fmla="*/ 80 h 259"/>
                <a:gd name="T8" fmla="*/ 130 w 260"/>
                <a:gd name="T9" fmla="*/ 60 h 259"/>
                <a:gd name="T10" fmla="*/ 179 w 260"/>
                <a:gd name="T11" fmla="*/ 80 h 259"/>
                <a:gd name="T12" fmla="*/ 199 w 260"/>
                <a:gd name="T13" fmla="*/ 129 h 259"/>
                <a:gd name="T14" fmla="*/ 257 w 260"/>
                <a:gd name="T15" fmla="*/ 116 h 259"/>
                <a:gd name="T16" fmla="*/ 242 w 260"/>
                <a:gd name="T17" fmla="*/ 111 h 259"/>
                <a:gd name="T18" fmla="*/ 225 w 260"/>
                <a:gd name="T19" fmla="*/ 94 h 259"/>
                <a:gd name="T20" fmla="*/ 222 w 260"/>
                <a:gd name="T21" fmla="*/ 87 h 259"/>
                <a:gd name="T22" fmla="*/ 228 w 260"/>
                <a:gd name="T23" fmla="*/ 49 h 259"/>
                <a:gd name="T24" fmla="*/ 228 w 260"/>
                <a:gd name="T25" fmla="*/ 45 h 259"/>
                <a:gd name="T26" fmla="*/ 214 w 260"/>
                <a:gd name="T27" fmla="*/ 31 h 259"/>
                <a:gd name="T28" fmla="*/ 196 w 260"/>
                <a:gd name="T29" fmla="*/ 37 h 259"/>
                <a:gd name="T30" fmla="*/ 173 w 260"/>
                <a:gd name="T31" fmla="*/ 37 h 259"/>
                <a:gd name="T32" fmla="*/ 165 w 260"/>
                <a:gd name="T33" fmla="*/ 34 h 259"/>
                <a:gd name="T34" fmla="*/ 148 w 260"/>
                <a:gd name="T35" fmla="*/ 17 h 259"/>
                <a:gd name="T36" fmla="*/ 142 w 260"/>
                <a:gd name="T37" fmla="*/ 2 h 259"/>
                <a:gd name="T38" fmla="*/ 120 w 260"/>
                <a:gd name="T39" fmla="*/ 0 h 259"/>
                <a:gd name="T40" fmla="*/ 117 w 260"/>
                <a:gd name="T41" fmla="*/ 2 h 259"/>
                <a:gd name="T42" fmla="*/ 112 w 260"/>
                <a:gd name="T43" fmla="*/ 17 h 259"/>
                <a:gd name="T44" fmla="*/ 95 w 260"/>
                <a:gd name="T45" fmla="*/ 34 h 259"/>
                <a:gd name="T46" fmla="*/ 87 w 260"/>
                <a:gd name="T47" fmla="*/ 37 h 259"/>
                <a:gd name="T48" fmla="*/ 49 w 260"/>
                <a:gd name="T49" fmla="*/ 30 h 259"/>
                <a:gd name="T50" fmla="*/ 45 w 260"/>
                <a:gd name="T51" fmla="*/ 31 h 259"/>
                <a:gd name="T52" fmla="*/ 32 w 260"/>
                <a:gd name="T53" fmla="*/ 45 h 259"/>
                <a:gd name="T54" fmla="*/ 38 w 260"/>
                <a:gd name="T55" fmla="*/ 63 h 259"/>
                <a:gd name="T56" fmla="*/ 38 w 260"/>
                <a:gd name="T57" fmla="*/ 87 h 259"/>
                <a:gd name="T58" fmla="*/ 34 w 260"/>
                <a:gd name="T59" fmla="*/ 94 h 259"/>
                <a:gd name="T60" fmla="*/ 18 w 260"/>
                <a:gd name="T61" fmla="*/ 111 h 259"/>
                <a:gd name="T62" fmla="*/ 3 w 260"/>
                <a:gd name="T63" fmla="*/ 116 h 259"/>
                <a:gd name="T64" fmla="*/ 0 w 260"/>
                <a:gd name="T65" fmla="*/ 139 h 259"/>
                <a:gd name="T66" fmla="*/ 3 w 260"/>
                <a:gd name="T67" fmla="*/ 142 h 259"/>
                <a:gd name="T68" fmla="*/ 18 w 260"/>
                <a:gd name="T69" fmla="*/ 148 h 259"/>
                <a:gd name="T70" fmla="*/ 34 w 260"/>
                <a:gd name="T71" fmla="*/ 164 h 259"/>
                <a:gd name="T72" fmla="*/ 38 w 260"/>
                <a:gd name="T73" fmla="*/ 172 h 259"/>
                <a:gd name="T74" fmla="*/ 31 w 260"/>
                <a:gd name="T75" fmla="*/ 210 h 259"/>
                <a:gd name="T76" fmla="*/ 32 w 260"/>
                <a:gd name="T77" fmla="*/ 214 h 259"/>
                <a:gd name="T78" fmla="*/ 45 w 260"/>
                <a:gd name="T79" fmla="*/ 228 h 259"/>
                <a:gd name="T80" fmla="*/ 64 w 260"/>
                <a:gd name="T81" fmla="*/ 221 h 259"/>
                <a:gd name="T82" fmla="*/ 75 w 260"/>
                <a:gd name="T83" fmla="*/ 219 h 259"/>
                <a:gd name="T84" fmla="*/ 87 w 260"/>
                <a:gd name="T85" fmla="*/ 221 h 259"/>
                <a:gd name="T86" fmla="*/ 95 w 260"/>
                <a:gd name="T87" fmla="*/ 225 h 259"/>
                <a:gd name="T88" fmla="*/ 112 w 260"/>
                <a:gd name="T89" fmla="*/ 241 h 259"/>
                <a:gd name="T90" fmla="*/ 117 w 260"/>
                <a:gd name="T91" fmla="*/ 256 h 259"/>
                <a:gd name="T92" fmla="*/ 140 w 260"/>
                <a:gd name="T93" fmla="*/ 258 h 259"/>
                <a:gd name="T94" fmla="*/ 142 w 260"/>
                <a:gd name="T95" fmla="*/ 256 h 259"/>
                <a:gd name="T96" fmla="*/ 148 w 260"/>
                <a:gd name="T97" fmla="*/ 241 h 259"/>
                <a:gd name="T98" fmla="*/ 165 w 260"/>
                <a:gd name="T99" fmla="*/ 225 h 259"/>
                <a:gd name="T100" fmla="*/ 173 w 260"/>
                <a:gd name="T101" fmla="*/ 221 h 259"/>
                <a:gd name="T102" fmla="*/ 211 w 260"/>
                <a:gd name="T103" fmla="*/ 228 h 259"/>
                <a:gd name="T104" fmla="*/ 214 w 260"/>
                <a:gd name="T105" fmla="*/ 228 h 259"/>
                <a:gd name="T106" fmla="*/ 228 w 260"/>
                <a:gd name="T107" fmla="*/ 214 h 259"/>
                <a:gd name="T108" fmla="*/ 222 w 260"/>
                <a:gd name="T109" fmla="*/ 195 h 259"/>
                <a:gd name="T110" fmla="*/ 222 w 260"/>
                <a:gd name="T111" fmla="*/ 172 h 259"/>
                <a:gd name="T112" fmla="*/ 225 w 260"/>
                <a:gd name="T113" fmla="*/ 164 h 259"/>
                <a:gd name="T114" fmla="*/ 242 w 260"/>
                <a:gd name="T115" fmla="*/ 148 h 259"/>
                <a:gd name="T116" fmla="*/ 257 w 260"/>
                <a:gd name="T117" fmla="*/ 142 h 259"/>
                <a:gd name="T118" fmla="*/ 259 w 260"/>
                <a:gd name="T119" fmla="*/ 119 h 259"/>
                <a:gd name="T120" fmla="*/ 257 w 260"/>
                <a:gd name="T121" fmla="*/ 116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0" h="259">
                  <a:moveTo>
                    <a:pt x="179" y="178"/>
                  </a:moveTo>
                  <a:lnTo>
                    <a:pt x="179" y="178"/>
                  </a:lnTo>
                  <a:cubicBezTo>
                    <a:pt x="166" y="192"/>
                    <a:pt x="148" y="198"/>
                    <a:pt x="130" y="198"/>
                  </a:cubicBezTo>
                  <a:lnTo>
                    <a:pt x="130" y="198"/>
                  </a:lnTo>
                  <a:cubicBezTo>
                    <a:pt x="111" y="198"/>
                    <a:pt x="94" y="192"/>
                    <a:pt x="81" y="178"/>
                  </a:cubicBezTo>
                  <a:lnTo>
                    <a:pt x="81" y="178"/>
                  </a:lnTo>
                  <a:cubicBezTo>
                    <a:pt x="54" y="151"/>
                    <a:pt x="54" y="107"/>
                    <a:pt x="81" y="80"/>
                  </a:cubicBezTo>
                  <a:lnTo>
                    <a:pt x="81" y="80"/>
                  </a:lnTo>
                  <a:cubicBezTo>
                    <a:pt x="94" y="67"/>
                    <a:pt x="111" y="60"/>
                    <a:pt x="130" y="60"/>
                  </a:cubicBezTo>
                  <a:lnTo>
                    <a:pt x="130" y="60"/>
                  </a:lnTo>
                  <a:cubicBezTo>
                    <a:pt x="148" y="60"/>
                    <a:pt x="166" y="67"/>
                    <a:pt x="179" y="80"/>
                  </a:cubicBezTo>
                  <a:lnTo>
                    <a:pt x="179" y="80"/>
                  </a:lnTo>
                  <a:cubicBezTo>
                    <a:pt x="192" y="93"/>
                    <a:pt x="199" y="111"/>
                    <a:pt x="199" y="129"/>
                  </a:cubicBezTo>
                  <a:lnTo>
                    <a:pt x="199" y="129"/>
                  </a:lnTo>
                  <a:cubicBezTo>
                    <a:pt x="199" y="148"/>
                    <a:pt x="192" y="165"/>
                    <a:pt x="179" y="178"/>
                  </a:cubicBezTo>
                  <a:close/>
                  <a:moveTo>
                    <a:pt x="257" y="116"/>
                  </a:moveTo>
                  <a:lnTo>
                    <a:pt x="242" y="111"/>
                  </a:lnTo>
                  <a:lnTo>
                    <a:pt x="242" y="111"/>
                  </a:lnTo>
                  <a:cubicBezTo>
                    <a:pt x="234" y="109"/>
                    <a:pt x="228" y="102"/>
                    <a:pt x="225" y="94"/>
                  </a:cubicBezTo>
                  <a:lnTo>
                    <a:pt x="225" y="94"/>
                  </a:lnTo>
                  <a:cubicBezTo>
                    <a:pt x="224" y="92"/>
                    <a:pt x="223" y="89"/>
                    <a:pt x="222" y="87"/>
                  </a:cubicBezTo>
                  <a:lnTo>
                    <a:pt x="222" y="87"/>
                  </a:lnTo>
                  <a:cubicBezTo>
                    <a:pt x="218" y="79"/>
                    <a:pt x="218" y="71"/>
                    <a:pt x="222" y="63"/>
                  </a:cubicBezTo>
                  <a:lnTo>
                    <a:pt x="228" y="49"/>
                  </a:lnTo>
                  <a:lnTo>
                    <a:pt x="228" y="49"/>
                  </a:lnTo>
                  <a:cubicBezTo>
                    <a:pt x="229" y="47"/>
                    <a:pt x="229" y="46"/>
                    <a:pt x="228" y="45"/>
                  </a:cubicBezTo>
                  <a:lnTo>
                    <a:pt x="214" y="31"/>
                  </a:lnTo>
                  <a:lnTo>
                    <a:pt x="214" y="31"/>
                  </a:lnTo>
                  <a:cubicBezTo>
                    <a:pt x="213" y="30"/>
                    <a:pt x="212" y="30"/>
                    <a:pt x="211" y="30"/>
                  </a:cubicBezTo>
                  <a:lnTo>
                    <a:pt x="196" y="37"/>
                  </a:lnTo>
                  <a:lnTo>
                    <a:pt x="196" y="37"/>
                  </a:lnTo>
                  <a:cubicBezTo>
                    <a:pt x="189" y="41"/>
                    <a:pt x="180" y="41"/>
                    <a:pt x="173" y="37"/>
                  </a:cubicBezTo>
                  <a:lnTo>
                    <a:pt x="173" y="37"/>
                  </a:lnTo>
                  <a:cubicBezTo>
                    <a:pt x="170" y="36"/>
                    <a:pt x="167" y="35"/>
                    <a:pt x="165" y="34"/>
                  </a:cubicBezTo>
                  <a:lnTo>
                    <a:pt x="165" y="34"/>
                  </a:lnTo>
                  <a:cubicBezTo>
                    <a:pt x="157" y="31"/>
                    <a:pt x="151" y="25"/>
                    <a:pt x="148" y="17"/>
                  </a:cubicBezTo>
                  <a:lnTo>
                    <a:pt x="142" y="2"/>
                  </a:lnTo>
                  <a:lnTo>
                    <a:pt x="142" y="2"/>
                  </a:lnTo>
                  <a:cubicBezTo>
                    <a:pt x="142" y="1"/>
                    <a:pt x="141" y="0"/>
                    <a:pt x="140" y="0"/>
                  </a:cubicBezTo>
                  <a:lnTo>
                    <a:pt x="120" y="0"/>
                  </a:lnTo>
                  <a:lnTo>
                    <a:pt x="120" y="0"/>
                  </a:lnTo>
                  <a:cubicBezTo>
                    <a:pt x="119" y="0"/>
                    <a:pt x="118" y="1"/>
                    <a:pt x="117" y="2"/>
                  </a:cubicBezTo>
                  <a:lnTo>
                    <a:pt x="112" y="17"/>
                  </a:lnTo>
                  <a:lnTo>
                    <a:pt x="112" y="17"/>
                  </a:lnTo>
                  <a:cubicBezTo>
                    <a:pt x="109" y="25"/>
                    <a:pt x="103" y="31"/>
                    <a:pt x="95" y="34"/>
                  </a:cubicBezTo>
                  <a:lnTo>
                    <a:pt x="95" y="34"/>
                  </a:lnTo>
                  <a:cubicBezTo>
                    <a:pt x="93" y="35"/>
                    <a:pt x="90" y="36"/>
                    <a:pt x="87" y="37"/>
                  </a:cubicBezTo>
                  <a:lnTo>
                    <a:pt x="87" y="37"/>
                  </a:lnTo>
                  <a:cubicBezTo>
                    <a:pt x="79" y="41"/>
                    <a:pt x="71" y="41"/>
                    <a:pt x="64" y="37"/>
                  </a:cubicBezTo>
                  <a:lnTo>
                    <a:pt x="49" y="30"/>
                  </a:lnTo>
                  <a:lnTo>
                    <a:pt x="49" y="30"/>
                  </a:lnTo>
                  <a:cubicBezTo>
                    <a:pt x="47" y="30"/>
                    <a:pt x="46" y="30"/>
                    <a:pt x="45" y="31"/>
                  </a:cubicBezTo>
                  <a:lnTo>
                    <a:pt x="32" y="45"/>
                  </a:lnTo>
                  <a:lnTo>
                    <a:pt x="32" y="45"/>
                  </a:lnTo>
                  <a:cubicBezTo>
                    <a:pt x="31" y="46"/>
                    <a:pt x="30" y="47"/>
                    <a:pt x="31" y="49"/>
                  </a:cubicBezTo>
                  <a:lnTo>
                    <a:pt x="38" y="63"/>
                  </a:lnTo>
                  <a:lnTo>
                    <a:pt x="38" y="63"/>
                  </a:lnTo>
                  <a:cubicBezTo>
                    <a:pt x="41" y="71"/>
                    <a:pt x="41" y="79"/>
                    <a:pt x="38" y="87"/>
                  </a:cubicBezTo>
                  <a:lnTo>
                    <a:pt x="38" y="87"/>
                  </a:lnTo>
                  <a:cubicBezTo>
                    <a:pt x="37" y="89"/>
                    <a:pt x="35" y="92"/>
                    <a:pt x="34" y="94"/>
                  </a:cubicBezTo>
                  <a:lnTo>
                    <a:pt x="34" y="94"/>
                  </a:lnTo>
                  <a:cubicBezTo>
                    <a:pt x="32" y="102"/>
                    <a:pt x="25" y="109"/>
                    <a:pt x="18" y="111"/>
                  </a:cubicBezTo>
                  <a:lnTo>
                    <a:pt x="3" y="116"/>
                  </a:lnTo>
                  <a:lnTo>
                    <a:pt x="3" y="116"/>
                  </a:lnTo>
                  <a:cubicBezTo>
                    <a:pt x="2" y="117"/>
                    <a:pt x="0" y="118"/>
                    <a:pt x="0" y="119"/>
                  </a:cubicBezTo>
                  <a:lnTo>
                    <a:pt x="0" y="139"/>
                  </a:lnTo>
                  <a:lnTo>
                    <a:pt x="0" y="139"/>
                  </a:lnTo>
                  <a:cubicBezTo>
                    <a:pt x="0" y="140"/>
                    <a:pt x="2" y="141"/>
                    <a:pt x="3" y="142"/>
                  </a:cubicBezTo>
                  <a:lnTo>
                    <a:pt x="18" y="148"/>
                  </a:lnTo>
                  <a:lnTo>
                    <a:pt x="18" y="148"/>
                  </a:lnTo>
                  <a:cubicBezTo>
                    <a:pt x="25" y="150"/>
                    <a:pt x="32" y="156"/>
                    <a:pt x="34" y="164"/>
                  </a:cubicBezTo>
                  <a:lnTo>
                    <a:pt x="34" y="164"/>
                  </a:lnTo>
                  <a:cubicBezTo>
                    <a:pt x="35" y="167"/>
                    <a:pt x="37" y="170"/>
                    <a:pt x="38" y="172"/>
                  </a:cubicBezTo>
                  <a:lnTo>
                    <a:pt x="38" y="172"/>
                  </a:lnTo>
                  <a:cubicBezTo>
                    <a:pt x="41" y="180"/>
                    <a:pt x="41" y="188"/>
                    <a:pt x="38" y="195"/>
                  </a:cubicBezTo>
                  <a:lnTo>
                    <a:pt x="31" y="210"/>
                  </a:lnTo>
                  <a:lnTo>
                    <a:pt x="31" y="210"/>
                  </a:lnTo>
                  <a:cubicBezTo>
                    <a:pt x="30" y="211"/>
                    <a:pt x="31" y="213"/>
                    <a:pt x="32" y="214"/>
                  </a:cubicBezTo>
                  <a:lnTo>
                    <a:pt x="45" y="228"/>
                  </a:lnTo>
                  <a:lnTo>
                    <a:pt x="45" y="228"/>
                  </a:lnTo>
                  <a:cubicBezTo>
                    <a:pt x="46" y="228"/>
                    <a:pt x="47" y="229"/>
                    <a:pt x="49" y="228"/>
                  </a:cubicBezTo>
                  <a:lnTo>
                    <a:pt x="64" y="221"/>
                  </a:lnTo>
                  <a:lnTo>
                    <a:pt x="64" y="221"/>
                  </a:lnTo>
                  <a:cubicBezTo>
                    <a:pt x="67" y="220"/>
                    <a:pt x="71" y="219"/>
                    <a:pt x="75" y="219"/>
                  </a:cubicBezTo>
                  <a:lnTo>
                    <a:pt x="75" y="219"/>
                  </a:lnTo>
                  <a:cubicBezTo>
                    <a:pt x="79" y="219"/>
                    <a:pt x="83" y="220"/>
                    <a:pt x="87" y="221"/>
                  </a:cubicBezTo>
                  <a:lnTo>
                    <a:pt x="87" y="221"/>
                  </a:lnTo>
                  <a:cubicBezTo>
                    <a:pt x="90" y="222"/>
                    <a:pt x="93" y="223"/>
                    <a:pt x="95" y="225"/>
                  </a:cubicBezTo>
                  <a:lnTo>
                    <a:pt x="95" y="225"/>
                  </a:lnTo>
                  <a:cubicBezTo>
                    <a:pt x="103" y="228"/>
                    <a:pt x="109" y="233"/>
                    <a:pt x="112" y="241"/>
                  </a:cubicBezTo>
                  <a:lnTo>
                    <a:pt x="117" y="256"/>
                  </a:lnTo>
                  <a:lnTo>
                    <a:pt x="117" y="256"/>
                  </a:lnTo>
                  <a:cubicBezTo>
                    <a:pt x="118" y="258"/>
                    <a:pt x="119" y="258"/>
                    <a:pt x="120" y="258"/>
                  </a:cubicBezTo>
                  <a:lnTo>
                    <a:pt x="140" y="258"/>
                  </a:lnTo>
                  <a:lnTo>
                    <a:pt x="140" y="258"/>
                  </a:lnTo>
                  <a:cubicBezTo>
                    <a:pt x="141" y="258"/>
                    <a:pt x="142" y="258"/>
                    <a:pt x="142" y="256"/>
                  </a:cubicBezTo>
                  <a:lnTo>
                    <a:pt x="148" y="241"/>
                  </a:lnTo>
                  <a:lnTo>
                    <a:pt x="148" y="241"/>
                  </a:lnTo>
                  <a:cubicBezTo>
                    <a:pt x="151" y="233"/>
                    <a:pt x="157" y="228"/>
                    <a:pt x="165" y="225"/>
                  </a:cubicBezTo>
                  <a:lnTo>
                    <a:pt x="165" y="225"/>
                  </a:lnTo>
                  <a:cubicBezTo>
                    <a:pt x="167" y="223"/>
                    <a:pt x="170" y="222"/>
                    <a:pt x="173" y="221"/>
                  </a:cubicBezTo>
                  <a:lnTo>
                    <a:pt x="173" y="221"/>
                  </a:lnTo>
                  <a:cubicBezTo>
                    <a:pt x="180" y="218"/>
                    <a:pt x="189" y="218"/>
                    <a:pt x="196" y="221"/>
                  </a:cubicBezTo>
                  <a:lnTo>
                    <a:pt x="211" y="228"/>
                  </a:lnTo>
                  <a:lnTo>
                    <a:pt x="211" y="228"/>
                  </a:lnTo>
                  <a:cubicBezTo>
                    <a:pt x="212" y="229"/>
                    <a:pt x="213" y="228"/>
                    <a:pt x="214" y="228"/>
                  </a:cubicBezTo>
                  <a:lnTo>
                    <a:pt x="228" y="214"/>
                  </a:lnTo>
                  <a:lnTo>
                    <a:pt x="228" y="214"/>
                  </a:lnTo>
                  <a:cubicBezTo>
                    <a:pt x="229" y="213"/>
                    <a:pt x="229" y="211"/>
                    <a:pt x="228" y="210"/>
                  </a:cubicBezTo>
                  <a:lnTo>
                    <a:pt x="222" y="195"/>
                  </a:lnTo>
                  <a:lnTo>
                    <a:pt x="222" y="195"/>
                  </a:lnTo>
                  <a:cubicBezTo>
                    <a:pt x="218" y="188"/>
                    <a:pt x="218" y="180"/>
                    <a:pt x="222" y="172"/>
                  </a:cubicBezTo>
                  <a:lnTo>
                    <a:pt x="222" y="172"/>
                  </a:lnTo>
                  <a:cubicBezTo>
                    <a:pt x="223" y="170"/>
                    <a:pt x="224" y="167"/>
                    <a:pt x="225" y="164"/>
                  </a:cubicBezTo>
                  <a:lnTo>
                    <a:pt x="225" y="164"/>
                  </a:lnTo>
                  <a:cubicBezTo>
                    <a:pt x="228" y="156"/>
                    <a:pt x="234" y="150"/>
                    <a:pt x="242" y="148"/>
                  </a:cubicBezTo>
                  <a:lnTo>
                    <a:pt x="257" y="142"/>
                  </a:lnTo>
                  <a:lnTo>
                    <a:pt x="257" y="142"/>
                  </a:lnTo>
                  <a:cubicBezTo>
                    <a:pt x="258" y="141"/>
                    <a:pt x="259" y="140"/>
                    <a:pt x="259" y="139"/>
                  </a:cubicBezTo>
                  <a:lnTo>
                    <a:pt x="259" y="119"/>
                  </a:lnTo>
                  <a:lnTo>
                    <a:pt x="259" y="119"/>
                  </a:lnTo>
                  <a:cubicBezTo>
                    <a:pt x="259" y="118"/>
                    <a:pt x="258" y="117"/>
                    <a:pt x="257" y="116"/>
                  </a:cubicBezTo>
                  <a:close/>
                </a:path>
              </a:pathLst>
            </a:custGeom>
            <a:solidFill>
              <a:srgbClr val="59AB93"/>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46" name="Freeform 174">
              <a:extLst>
                <a:ext uri="{FF2B5EF4-FFF2-40B4-BE49-F238E27FC236}">
                  <a16:creationId xmlns:a16="http://schemas.microsoft.com/office/drawing/2014/main" id="{97176372-F1D0-3281-5395-D5BA7005C459}"/>
                </a:ext>
              </a:extLst>
            </p:cNvPr>
            <p:cNvSpPr>
              <a:spLocks noChangeArrowheads="1"/>
            </p:cNvSpPr>
            <p:nvPr/>
          </p:nvSpPr>
          <p:spPr bwMode="auto">
            <a:xfrm>
              <a:off x="6981416" y="5341922"/>
              <a:ext cx="675646" cy="675646"/>
            </a:xfrm>
            <a:custGeom>
              <a:avLst/>
              <a:gdLst>
                <a:gd name="T0" fmla="*/ 439 w 541"/>
                <a:gd name="T1" fmla="*/ 440 h 542"/>
                <a:gd name="T2" fmla="*/ 439 w 541"/>
                <a:gd name="T3" fmla="*/ 440 h 542"/>
                <a:gd name="T4" fmla="*/ 270 w 541"/>
                <a:gd name="T5" fmla="*/ 510 h 542"/>
                <a:gd name="T6" fmla="*/ 270 w 541"/>
                <a:gd name="T7" fmla="*/ 510 h 542"/>
                <a:gd name="T8" fmla="*/ 101 w 541"/>
                <a:gd name="T9" fmla="*/ 440 h 542"/>
                <a:gd name="T10" fmla="*/ 101 w 541"/>
                <a:gd name="T11" fmla="*/ 440 h 542"/>
                <a:gd name="T12" fmla="*/ 101 w 541"/>
                <a:gd name="T13" fmla="*/ 101 h 542"/>
                <a:gd name="T14" fmla="*/ 101 w 541"/>
                <a:gd name="T15" fmla="*/ 101 h 542"/>
                <a:gd name="T16" fmla="*/ 270 w 541"/>
                <a:gd name="T17" fmla="*/ 31 h 542"/>
                <a:gd name="T18" fmla="*/ 270 w 541"/>
                <a:gd name="T19" fmla="*/ 31 h 542"/>
                <a:gd name="T20" fmla="*/ 439 w 541"/>
                <a:gd name="T21" fmla="*/ 101 h 542"/>
                <a:gd name="T22" fmla="*/ 439 w 541"/>
                <a:gd name="T23" fmla="*/ 101 h 542"/>
                <a:gd name="T24" fmla="*/ 509 w 541"/>
                <a:gd name="T25" fmla="*/ 270 h 542"/>
                <a:gd name="T26" fmla="*/ 509 w 541"/>
                <a:gd name="T27" fmla="*/ 270 h 542"/>
                <a:gd name="T28" fmla="*/ 439 w 541"/>
                <a:gd name="T29" fmla="*/ 440 h 542"/>
                <a:gd name="T30" fmla="*/ 461 w 541"/>
                <a:gd name="T31" fmla="*/ 79 h 542"/>
                <a:gd name="T32" fmla="*/ 461 w 541"/>
                <a:gd name="T33" fmla="*/ 79 h 542"/>
                <a:gd name="T34" fmla="*/ 270 w 541"/>
                <a:gd name="T35" fmla="*/ 0 h 542"/>
                <a:gd name="T36" fmla="*/ 270 w 541"/>
                <a:gd name="T37" fmla="*/ 0 h 542"/>
                <a:gd name="T38" fmla="*/ 79 w 541"/>
                <a:gd name="T39" fmla="*/ 79 h 542"/>
                <a:gd name="T40" fmla="*/ 79 w 541"/>
                <a:gd name="T41" fmla="*/ 79 h 542"/>
                <a:gd name="T42" fmla="*/ 0 w 541"/>
                <a:gd name="T43" fmla="*/ 270 h 542"/>
                <a:gd name="T44" fmla="*/ 0 w 541"/>
                <a:gd name="T45" fmla="*/ 270 h 542"/>
                <a:gd name="T46" fmla="*/ 79 w 541"/>
                <a:gd name="T47" fmla="*/ 462 h 542"/>
                <a:gd name="T48" fmla="*/ 79 w 541"/>
                <a:gd name="T49" fmla="*/ 462 h 542"/>
                <a:gd name="T50" fmla="*/ 270 w 541"/>
                <a:gd name="T51" fmla="*/ 541 h 542"/>
                <a:gd name="T52" fmla="*/ 270 w 541"/>
                <a:gd name="T53" fmla="*/ 541 h 542"/>
                <a:gd name="T54" fmla="*/ 461 w 541"/>
                <a:gd name="T55" fmla="*/ 462 h 542"/>
                <a:gd name="T56" fmla="*/ 461 w 541"/>
                <a:gd name="T57" fmla="*/ 462 h 542"/>
                <a:gd name="T58" fmla="*/ 540 w 541"/>
                <a:gd name="T59" fmla="*/ 270 h 542"/>
                <a:gd name="T60" fmla="*/ 540 w 541"/>
                <a:gd name="T61" fmla="*/ 270 h 542"/>
                <a:gd name="T62" fmla="*/ 461 w 541"/>
                <a:gd name="T63" fmla="*/ 79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1" h="542">
                  <a:moveTo>
                    <a:pt x="439" y="440"/>
                  </a:moveTo>
                  <a:lnTo>
                    <a:pt x="439" y="440"/>
                  </a:lnTo>
                  <a:cubicBezTo>
                    <a:pt x="394" y="484"/>
                    <a:pt x="334" y="510"/>
                    <a:pt x="270" y="510"/>
                  </a:cubicBezTo>
                  <a:lnTo>
                    <a:pt x="270" y="510"/>
                  </a:lnTo>
                  <a:cubicBezTo>
                    <a:pt x="206" y="510"/>
                    <a:pt x="146" y="484"/>
                    <a:pt x="101" y="440"/>
                  </a:cubicBezTo>
                  <a:lnTo>
                    <a:pt x="101" y="440"/>
                  </a:lnTo>
                  <a:cubicBezTo>
                    <a:pt x="7" y="346"/>
                    <a:pt x="7" y="194"/>
                    <a:pt x="101" y="101"/>
                  </a:cubicBezTo>
                  <a:lnTo>
                    <a:pt x="101" y="101"/>
                  </a:lnTo>
                  <a:cubicBezTo>
                    <a:pt x="146" y="56"/>
                    <a:pt x="206" y="31"/>
                    <a:pt x="270" y="31"/>
                  </a:cubicBezTo>
                  <a:lnTo>
                    <a:pt x="270" y="31"/>
                  </a:lnTo>
                  <a:cubicBezTo>
                    <a:pt x="334" y="31"/>
                    <a:pt x="394" y="56"/>
                    <a:pt x="439" y="101"/>
                  </a:cubicBezTo>
                  <a:lnTo>
                    <a:pt x="439" y="101"/>
                  </a:lnTo>
                  <a:cubicBezTo>
                    <a:pt x="484" y="146"/>
                    <a:pt x="509" y="206"/>
                    <a:pt x="509" y="270"/>
                  </a:cubicBezTo>
                  <a:lnTo>
                    <a:pt x="509" y="270"/>
                  </a:lnTo>
                  <a:cubicBezTo>
                    <a:pt x="509" y="334"/>
                    <a:pt x="484" y="395"/>
                    <a:pt x="439" y="440"/>
                  </a:cubicBezTo>
                  <a:close/>
                  <a:moveTo>
                    <a:pt x="461" y="79"/>
                  </a:moveTo>
                  <a:lnTo>
                    <a:pt x="461" y="79"/>
                  </a:lnTo>
                  <a:cubicBezTo>
                    <a:pt x="410" y="28"/>
                    <a:pt x="342" y="0"/>
                    <a:pt x="270" y="0"/>
                  </a:cubicBezTo>
                  <a:lnTo>
                    <a:pt x="270" y="0"/>
                  </a:lnTo>
                  <a:cubicBezTo>
                    <a:pt x="198" y="0"/>
                    <a:pt x="130" y="28"/>
                    <a:pt x="79" y="79"/>
                  </a:cubicBezTo>
                  <a:lnTo>
                    <a:pt x="79" y="79"/>
                  </a:lnTo>
                  <a:cubicBezTo>
                    <a:pt x="28" y="130"/>
                    <a:pt x="0" y="198"/>
                    <a:pt x="0" y="270"/>
                  </a:cubicBezTo>
                  <a:lnTo>
                    <a:pt x="0" y="270"/>
                  </a:lnTo>
                  <a:cubicBezTo>
                    <a:pt x="0" y="343"/>
                    <a:pt x="28" y="410"/>
                    <a:pt x="79" y="462"/>
                  </a:cubicBezTo>
                  <a:lnTo>
                    <a:pt x="79" y="462"/>
                  </a:lnTo>
                  <a:cubicBezTo>
                    <a:pt x="130" y="512"/>
                    <a:pt x="198" y="541"/>
                    <a:pt x="270" y="541"/>
                  </a:cubicBezTo>
                  <a:lnTo>
                    <a:pt x="270" y="541"/>
                  </a:lnTo>
                  <a:cubicBezTo>
                    <a:pt x="342" y="541"/>
                    <a:pt x="410" y="512"/>
                    <a:pt x="461" y="462"/>
                  </a:cubicBezTo>
                  <a:lnTo>
                    <a:pt x="461" y="462"/>
                  </a:lnTo>
                  <a:cubicBezTo>
                    <a:pt x="512" y="410"/>
                    <a:pt x="540" y="343"/>
                    <a:pt x="540" y="270"/>
                  </a:cubicBezTo>
                  <a:lnTo>
                    <a:pt x="540" y="270"/>
                  </a:lnTo>
                  <a:cubicBezTo>
                    <a:pt x="540" y="198"/>
                    <a:pt x="512" y="130"/>
                    <a:pt x="461" y="79"/>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47" name="Freeform 175">
              <a:extLst>
                <a:ext uri="{FF2B5EF4-FFF2-40B4-BE49-F238E27FC236}">
                  <a16:creationId xmlns:a16="http://schemas.microsoft.com/office/drawing/2014/main" id="{812B9239-4499-466A-7547-27317944DCC0}"/>
                </a:ext>
              </a:extLst>
            </p:cNvPr>
            <p:cNvSpPr>
              <a:spLocks noChangeArrowheads="1"/>
            </p:cNvSpPr>
            <p:nvPr/>
          </p:nvSpPr>
          <p:spPr bwMode="auto">
            <a:xfrm>
              <a:off x="7574662" y="5935169"/>
              <a:ext cx="181272" cy="181272"/>
            </a:xfrm>
            <a:custGeom>
              <a:avLst/>
              <a:gdLst>
                <a:gd name="T0" fmla="*/ 87 w 144"/>
                <a:gd name="T1" fmla="*/ 104 h 145"/>
                <a:gd name="T2" fmla="*/ 122 w 144"/>
                <a:gd name="T3" fmla="*/ 71 h 145"/>
                <a:gd name="T4" fmla="*/ 143 w 144"/>
                <a:gd name="T5" fmla="*/ 49 h 145"/>
                <a:gd name="T6" fmla="*/ 122 w 144"/>
                <a:gd name="T7" fmla="*/ 28 h 145"/>
                <a:gd name="T8" fmla="*/ 93 w 144"/>
                <a:gd name="T9" fmla="*/ 0 h 145"/>
                <a:gd name="T10" fmla="*/ 0 w 144"/>
                <a:gd name="T11" fmla="*/ 94 h 145"/>
                <a:gd name="T12" fmla="*/ 49 w 144"/>
                <a:gd name="T13" fmla="*/ 144 h 145"/>
                <a:gd name="T14" fmla="*/ 87 w 144"/>
                <a:gd name="T15" fmla="*/ 104 h 14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4" h="145">
                  <a:moveTo>
                    <a:pt x="87" y="104"/>
                  </a:moveTo>
                  <a:lnTo>
                    <a:pt x="122" y="71"/>
                  </a:lnTo>
                  <a:lnTo>
                    <a:pt x="143" y="49"/>
                  </a:lnTo>
                  <a:lnTo>
                    <a:pt x="122" y="28"/>
                  </a:lnTo>
                  <a:lnTo>
                    <a:pt x="93" y="0"/>
                  </a:lnTo>
                  <a:lnTo>
                    <a:pt x="0" y="94"/>
                  </a:lnTo>
                  <a:lnTo>
                    <a:pt x="49" y="144"/>
                  </a:lnTo>
                  <a:lnTo>
                    <a:pt x="87" y="104"/>
                  </a:ln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grpSp>
      <p:grpSp>
        <p:nvGrpSpPr>
          <p:cNvPr id="48" name="Group 47">
            <a:extLst>
              <a:ext uri="{FF2B5EF4-FFF2-40B4-BE49-F238E27FC236}">
                <a16:creationId xmlns:a16="http://schemas.microsoft.com/office/drawing/2014/main" id="{7619C5F6-1530-7A12-4F89-B3570CA92D7B}"/>
              </a:ext>
            </a:extLst>
          </p:cNvPr>
          <p:cNvGrpSpPr/>
          <p:nvPr/>
        </p:nvGrpSpPr>
        <p:grpSpPr>
          <a:xfrm>
            <a:off x="8793083" y="4807362"/>
            <a:ext cx="441571" cy="540441"/>
            <a:chOff x="17582991" y="9555090"/>
            <a:chExt cx="883142" cy="1080881"/>
          </a:xfrm>
        </p:grpSpPr>
        <p:sp>
          <p:nvSpPr>
            <p:cNvPr id="49" name="Freeform 48">
              <a:extLst>
                <a:ext uri="{FF2B5EF4-FFF2-40B4-BE49-F238E27FC236}">
                  <a16:creationId xmlns:a16="http://schemas.microsoft.com/office/drawing/2014/main" id="{779C5FDF-4BC0-F270-1137-6977DA17A413}"/>
                </a:ext>
              </a:extLst>
            </p:cNvPr>
            <p:cNvSpPr>
              <a:spLocks noChangeArrowheads="1"/>
            </p:cNvSpPr>
            <p:nvPr/>
          </p:nvSpPr>
          <p:spPr bwMode="auto">
            <a:xfrm>
              <a:off x="17582991" y="9555090"/>
              <a:ext cx="883142" cy="1080881"/>
            </a:xfrm>
            <a:custGeom>
              <a:avLst/>
              <a:gdLst>
                <a:gd name="connsiteX0" fmla="*/ 169670 w 883142"/>
                <a:gd name="connsiteY0" fmla="*/ 407971 h 1080881"/>
                <a:gd name="connsiteX1" fmla="*/ 157210 w 883142"/>
                <a:gd name="connsiteY1" fmla="*/ 421609 h 1080881"/>
                <a:gd name="connsiteX2" fmla="*/ 169670 w 883142"/>
                <a:gd name="connsiteY2" fmla="*/ 435246 h 1080881"/>
                <a:gd name="connsiteX3" fmla="*/ 183374 w 883142"/>
                <a:gd name="connsiteY3" fmla="*/ 421609 h 1080881"/>
                <a:gd name="connsiteX4" fmla="*/ 169670 w 883142"/>
                <a:gd name="connsiteY4" fmla="*/ 407971 h 1080881"/>
                <a:gd name="connsiteX5" fmla="*/ 517292 w 883142"/>
                <a:gd name="connsiteY5" fmla="*/ 374498 h 1080881"/>
                <a:gd name="connsiteX6" fmla="*/ 504834 w 883142"/>
                <a:gd name="connsiteY6" fmla="*/ 388135 h 1080881"/>
                <a:gd name="connsiteX7" fmla="*/ 517292 w 883142"/>
                <a:gd name="connsiteY7" fmla="*/ 401773 h 1080881"/>
                <a:gd name="connsiteX8" fmla="*/ 530998 w 883142"/>
                <a:gd name="connsiteY8" fmla="*/ 388135 h 1080881"/>
                <a:gd name="connsiteX9" fmla="*/ 517292 w 883142"/>
                <a:gd name="connsiteY9" fmla="*/ 374498 h 1080881"/>
                <a:gd name="connsiteX10" fmla="*/ 656840 w 883142"/>
                <a:gd name="connsiteY10" fmla="*/ 274077 h 1080881"/>
                <a:gd name="connsiteX11" fmla="*/ 557164 w 883142"/>
                <a:gd name="connsiteY11" fmla="*/ 370778 h 1080881"/>
                <a:gd name="connsiteX12" fmla="*/ 560902 w 883142"/>
                <a:gd name="connsiteY12" fmla="*/ 388135 h 1080881"/>
                <a:gd name="connsiteX13" fmla="*/ 517292 w 883142"/>
                <a:gd name="connsiteY13" fmla="*/ 431527 h 1080881"/>
                <a:gd name="connsiteX14" fmla="*/ 474930 w 883142"/>
                <a:gd name="connsiteY14" fmla="*/ 388135 h 1080881"/>
                <a:gd name="connsiteX15" fmla="*/ 476176 w 883142"/>
                <a:gd name="connsiteY15" fmla="*/ 375738 h 1080881"/>
                <a:gd name="connsiteX16" fmla="*/ 366532 w 883142"/>
                <a:gd name="connsiteY16" fmla="*/ 291434 h 1080881"/>
                <a:gd name="connsiteX17" fmla="*/ 344104 w 883142"/>
                <a:gd name="connsiteY17" fmla="*/ 297633 h 1080881"/>
                <a:gd name="connsiteX18" fmla="*/ 322922 w 883142"/>
                <a:gd name="connsiteY18" fmla="*/ 292674 h 1080881"/>
                <a:gd name="connsiteX19" fmla="*/ 210786 w 883142"/>
                <a:gd name="connsiteY19" fmla="*/ 407971 h 1080881"/>
                <a:gd name="connsiteX20" fmla="*/ 213278 w 883142"/>
                <a:gd name="connsiteY20" fmla="*/ 421609 h 1080881"/>
                <a:gd name="connsiteX21" fmla="*/ 184620 w 883142"/>
                <a:gd name="connsiteY21" fmla="*/ 461281 h 1080881"/>
                <a:gd name="connsiteX22" fmla="*/ 184620 w 883142"/>
                <a:gd name="connsiteY22" fmla="*/ 518310 h 1080881"/>
                <a:gd name="connsiteX23" fmla="*/ 660578 w 883142"/>
                <a:gd name="connsiteY23" fmla="*/ 518310 h 1080881"/>
                <a:gd name="connsiteX24" fmla="*/ 660578 w 883142"/>
                <a:gd name="connsiteY24" fmla="*/ 275317 h 1080881"/>
                <a:gd name="connsiteX25" fmla="*/ 656840 w 883142"/>
                <a:gd name="connsiteY25" fmla="*/ 274077 h 1080881"/>
                <a:gd name="connsiteX26" fmla="*/ 344104 w 883142"/>
                <a:gd name="connsiteY26" fmla="*/ 241843 h 1080881"/>
                <a:gd name="connsiteX27" fmla="*/ 330398 w 883142"/>
                <a:gd name="connsiteY27" fmla="*/ 254241 h 1080881"/>
                <a:gd name="connsiteX28" fmla="*/ 344104 w 883142"/>
                <a:gd name="connsiteY28" fmla="*/ 267878 h 1080881"/>
                <a:gd name="connsiteX29" fmla="*/ 357810 w 883142"/>
                <a:gd name="connsiteY29" fmla="*/ 254241 h 1080881"/>
                <a:gd name="connsiteX30" fmla="*/ 344104 w 883142"/>
                <a:gd name="connsiteY30" fmla="*/ 241843 h 1080881"/>
                <a:gd name="connsiteX31" fmla="*/ 675530 w 883142"/>
                <a:gd name="connsiteY31" fmla="*/ 222007 h 1080881"/>
                <a:gd name="connsiteX32" fmla="*/ 661824 w 883142"/>
                <a:gd name="connsiteY32" fmla="*/ 235645 h 1080881"/>
                <a:gd name="connsiteX33" fmla="*/ 675530 w 883142"/>
                <a:gd name="connsiteY33" fmla="*/ 249282 h 1080881"/>
                <a:gd name="connsiteX34" fmla="*/ 689236 w 883142"/>
                <a:gd name="connsiteY34" fmla="*/ 235645 h 1080881"/>
                <a:gd name="connsiteX35" fmla="*/ 675530 w 883142"/>
                <a:gd name="connsiteY35" fmla="*/ 222007 h 1080881"/>
                <a:gd name="connsiteX36" fmla="*/ 675530 w 883142"/>
                <a:gd name="connsiteY36" fmla="*/ 192253 h 1080881"/>
                <a:gd name="connsiteX37" fmla="*/ 719138 w 883142"/>
                <a:gd name="connsiteY37" fmla="*/ 235645 h 1080881"/>
                <a:gd name="connsiteX38" fmla="*/ 690482 w 883142"/>
                <a:gd name="connsiteY38" fmla="*/ 275317 h 1080881"/>
                <a:gd name="connsiteX39" fmla="*/ 690482 w 883142"/>
                <a:gd name="connsiteY39" fmla="*/ 518310 h 1080881"/>
                <a:gd name="connsiteX40" fmla="*/ 725368 w 883142"/>
                <a:gd name="connsiteY40" fmla="*/ 518310 h 1080881"/>
                <a:gd name="connsiteX41" fmla="*/ 740320 w 883142"/>
                <a:gd name="connsiteY41" fmla="*/ 534427 h 1080881"/>
                <a:gd name="connsiteX42" fmla="*/ 725368 w 883142"/>
                <a:gd name="connsiteY42" fmla="*/ 548064 h 1080881"/>
                <a:gd name="connsiteX43" fmla="*/ 690482 w 883142"/>
                <a:gd name="connsiteY43" fmla="*/ 548064 h 1080881"/>
                <a:gd name="connsiteX44" fmla="*/ 154718 w 883142"/>
                <a:gd name="connsiteY44" fmla="*/ 548064 h 1080881"/>
                <a:gd name="connsiteX45" fmla="*/ 124814 w 883142"/>
                <a:gd name="connsiteY45" fmla="*/ 548064 h 1080881"/>
                <a:gd name="connsiteX46" fmla="*/ 109864 w 883142"/>
                <a:gd name="connsiteY46" fmla="*/ 534427 h 1080881"/>
                <a:gd name="connsiteX47" fmla="*/ 124814 w 883142"/>
                <a:gd name="connsiteY47" fmla="*/ 518310 h 1080881"/>
                <a:gd name="connsiteX48" fmla="*/ 154718 w 883142"/>
                <a:gd name="connsiteY48" fmla="*/ 518310 h 1080881"/>
                <a:gd name="connsiteX49" fmla="*/ 154718 w 883142"/>
                <a:gd name="connsiteY49" fmla="*/ 461281 h 1080881"/>
                <a:gd name="connsiteX50" fmla="*/ 126060 w 883142"/>
                <a:gd name="connsiteY50" fmla="*/ 421609 h 1080881"/>
                <a:gd name="connsiteX51" fmla="*/ 169670 w 883142"/>
                <a:gd name="connsiteY51" fmla="*/ 378217 h 1080881"/>
                <a:gd name="connsiteX52" fmla="*/ 192096 w 883142"/>
                <a:gd name="connsiteY52" fmla="*/ 384416 h 1080881"/>
                <a:gd name="connsiteX53" fmla="*/ 302988 w 883142"/>
                <a:gd name="connsiteY53" fmla="*/ 269118 h 1080881"/>
                <a:gd name="connsiteX54" fmla="*/ 300496 w 883142"/>
                <a:gd name="connsiteY54" fmla="*/ 254241 h 1080881"/>
                <a:gd name="connsiteX55" fmla="*/ 344104 w 883142"/>
                <a:gd name="connsiteY55" fmla="*/ 212089 h 1080881"/>
                <a:gd name="connsiteX56" fmla="*/ 387712 w 883142"/>
                <a:gd name="connsiteY56" fmla="*/ 254241 h 1080881"/>
                <a:gd name="connsiteX57" fmla="*/ 385220 w 883142"/>
                <a:gd name="connsiteY57" fmla="*/ 267878 h 1080881"/>
                <a:gd name="connsiteX58" fmla="*/ 494866 w 883142"/>
                <a:gd name="connsiteY58" fmla="*/ 352182 h 1080881"/>
                <a:gd name="connsiteX59" fmla="*/ 517292 w 883142"/>
                <a:gd name="connsiteY59" fmla="*/ 345983 h 1080881"/>
                <a:gd name="connsiteX60" fmla="*/ 535982 w 883142"/>
                <a:gd name="connsiteY60" fmla="*/ 349703 h 1080881"/>
                <a:gd name="connsiteX61" fmla="*/ 635660 w 883142"/>
                <a:gd name="connsiteY61" fmla="*/ 253001 h 1080881"/>
                <a:gd name="connsiteX62" fmla="*/ 631922 w 883142"/>
                <a:gd name="connsiteY62" fmla="*/ 235645 h 1080881"/>
                <a:gd name="connsiteX63" fmla="*/ 675530 w 883142"/>
                <a:gd name="connsiteY63" fmla="*/ 192253 h 1080881"/>
                <a:gd name="connsiteX64" fmla="*/ 77012 w 883142"/>
                <a:gd name="connsiteY64" fmla="*/ 128557 h 1080881"/>
                <a:gd name="connsiteX65" fmla="*/ 77012 w 883142"/>
                <a:gd name="connsiteY65" fmla="*/ 607840 h 1080881"/>
                <a:gd name="connsiteX66" fmla="*/ 776320 w 883142"/>
                <a:gd name="connsiteY66" fmla="*/ 607840 h 1080881"/>
                <a:gd name="connsiteX67" fmla="*/ 776320 w 883142"/>
                <a:gd name="connsiteY67" fmla="*/ 128557 h 1080881"/>
                <a:gd name="connsiteX68" fmla="*/ 428530 w 883142"/>
                <a:gd name="connsiteY68" fmla="*/ 0 h 1080881"/>
                <a:gd name="connsiteX69" fmla="*/ 457098 w 883142"/>
                <a:gd name="connsiteY69" fmla="*/ 31203 h 1080881"/>
                <a:gd name="connsiteX70" fmla="*/ 442192 w 883142"/>
                <a:gd name="connsiteY70" fmla="*/ 56166 h 1080881"/>
                <a:gd name="connsiteX71" fmla="*/ 442192 w 883142"/>
                <a:gd name="connsiteY71" fmla="*/ 99850 h 1080881"/>
                <a:gd name="connsiteX72" fmla="*/ 807374 w 883142"/>
                <a:gd name="connsiteY72" fmla="*/ 99850 h 1080881"/>
                <a:gd name="connsiteX73" fmla="*/ 868236 w 883142"/>
                <a:gd name="connsiteY73" fmla="*/ 99850 h 1080881"/>
                <a:gd name="connsiteX74" fmla="*/ 883142 w 883142"/>
                <a:gd name="connsiteY74" fmla="*/ 113580 h 1080881"/>
                <a:gd name="connsiteX75" fmla="*/ 868236 w 883142"/>
                <a:gd name="connsiteY75" fmla="*/ 128557 h 1080881"/>
                <a:gd name="connsiteX76" fmla="*/ 807374 w 883142"/>
                <a:gd name="connsiteY76" fmla="*/ 128557 h 1080881"/>
                <a:gd name="connsiteX77" fmla="*/ 807374 w 883142"/>
                <a:gd name="connsiteY77" fmla="*/ 637795 h 1080881"/>
                <a:gd name="connsiteX78" fmla="*/ 442192 w 883142"/>
                <a:gd name="connsiteY78" fmla="*/ 637795 h 1080881"/>
                <a:gd name="connsiteX79" fmla="*/ 442192 w 883142"/>
                <a:gd name="connsiteY79" fmla="*/ 838744 h 1080881"/>
                <a:gd name="connsiteX80" fmla="*/ 657078 w 883142"/>
                <a:gd name="connsiteY80" fmla="*/ 1027211 h 1080881"/>
                <a:gd name="connsiteX81" fmla="*/ 658320 w 883142"/>
                <a:gd name="connsiteY81" fmla="*/ 1048430 h 1080881"/>
                <a:gd name="connsiteX82" fmla="*/ 647140 w 883142"/>
                <a:gd name="connsiteY82" fmla="*/ 1053422 h 1080881"/>
                <a:gd name="connsiteX83" fmla="*/ 637204 w 883142"/>
                <a:gd name="connsiteY83" fmla="*/ 1049678 h 1080881"/>
                <a:gd name="connsiteX84" fmla="*/ 442192 w 883142"/>
                <a:gd name="connsiteY84" fmla="*/ 878684 h 1080881"/>
                <a:gd name="connsiteX85" fmla="*/ 442192 w 883142"/>
                <a:gd name="connsiteY85" fmla="*/ 1065903 h 1080881"/>
                <a:gd name="connsiteX86" fmla="*/ 428530 w 883142"/>
                <a:gd name="connsiteY86" fmla="*/ 1080881 h 1080881"/>
                <a:gd name="connsiteX87" fmla="*/ 412382 w 883142"/>
                <a:gd name="connsiteY87" fmla="*/ 1065903 h 1080881"/>
                <a:gd name="connsiteX88" fmla="*/ 412382 w 883142"/>
                <a:gd name="connsiteY88" fmla="*/ 878684 h 1080881"/>
                <a:gd name="connsiteX89" fmla="*/ 213644 w 883142"/>
                <a:gd name="connsiteY89" fmla="*/ 1049678 h 1080881"/>
                <a:gd name="connsiteX90" fmla="*/ 203708 w 883142"/>
                <a:gd name="connsiteY90" fmla="*/ 1053422 h 1080881"/>
                <a:gd name="connsiteX91" fmla="*/ 193770 w 883142"/>
                <a:gd name="connsiteY91" fmla="*/ 1048430 h 1080881"/>
                <a:gd name="connsiteX92" fmla="*/ 195012 w 883142"/>
                <a:gd name="connsiteY92" fmla="*/ 1027211 h 1080881"/>
                <a:gd name="connsiteX93" fmla="*/ 412382 w 883142"/>
                <a:gd name="connsiteY93" fmla="*/ 838744 h 1080881"/>
                <a:gd name="connsiteX94" fmla="*/ 412382 w 883142"/>
                <a:gd name="connsiteY94" fmla="*/ 637795 h 1080881"/>
                <a:gd name="connsiteX95" fmla="*/ 47202 w 883142"/>
                <a:gd name="connsiteY95" fmla="*/ 637795 h 1080881"/>
                <a:gd name="connsiteX96" fmla="*/ 47202 w 883142"/>
                <a:gd name="connsiteY96" fmla="*/ 128557 h 1080881"/>
                <a:gd name="connsiteX97" fmla="*/ 13664 w 883142"/>
                <a:gd name="connsiteY97" fmla="*/ 128557 h 1080881"/>
                <a:gd name="connsiteX98" fmla="*/ 0 w 883142"/>
                <a:gd name="connsiteY98" fmla="*/ 113580 h 1080881"/>
                <a:gd name="connsiteX99" fmla="*/ 13664 w 883142"/>
                <a:gd name="connsiteY99" fmla="*/ 99850 h 1080881"/>
                <a:gd name="connsiteX100" fmla="*/ 47202 w 883142"/>
                <a:gd name="connsiteY100" fmla="*/ 99850 h 1080881"/>
                <a:gd name="connsiteX101" fmla="*/ 412382 w 883142"/>
                <a:gd name="connsiteY101" fmla="*/ 99850 h 1080881"/>
                <a:gd name="connsiteX102" fmla="*/ 412382 w 883142"/>
                <a:gd name="connsiteY102" fmla="*/ 56166 h 1080881"/>
                <a:gd name="connsiteX103" fmla="*/ 397476 w 883142"/>
                <a:gd name="connsiteY103" fmla="*/ 31203 h 1080881"/>
                <a:gd name="connsiteX104" fmla="*/ 428530 w 883142"/>
                <a:gd name="connsiteY104" fmla="*/ 0 h 1080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883142" h="1080881">
                  <a:moveTo>
                    <a:pt x="169670" y="407971"/>
                  </a:moveTo>
                  <a:cubicBezTo>
                    <a:pt x="163440" y="407971"/>
                    <a:pt x="157210" y="414170"/>
                    <a:pt x="157210" y="421609"/>
                  </a:cubicBezTo>
                  <a:cubicBezTo>
                    <a:pt x="157210" y="429047"/>
                    <a:pt x="163440" y="435246"/>
                    <a:pt x="169670" y="435246"/>
                  </a:cubicBezTo>
                  <a:cubicBezTo>
                    <a:pt x="177144" y="435246"/>
                    <a:pt x="183374" y="429047"/>
                    <a:pt x="183374" y="421609"/>
                  </a:cubicBezTo>
                  <a:cubicBezTo>
                    <a:pt x="183374" y="414170"/>
                    <a:pt x="177144" y="407971"/>
                    <a:pt x="169670" y="407971"/>
                  </a:cubicBezTo>
                  <a:close/>
                  <a:moveTo>
                    <a:pt x="517292" y="374498"/>
                  </a:moveTo>
                  <a:cubicBezTo>
                    <a:pt x="511062" y="374498"/>
                    <a:pt x="504834" y="380697"/>
                    <a:pt x="504834" y="388135"/>
                  </a:cubicBezTo>
                  <a:cubicBezTo>
                    <a:pt x="504834" y="395574"/>
                    <a:pt x="511062" y="401773"/>
                    <a:pt x="517292" y="401773"/>
                  </a:cubicBezTo>
                  <a:cubicBezTo>
                    <a:pt x="524768" y="401773"/>
                    <a:pt x="530998" y="395574"/>
                    <a:pt x="530998" y="388135"/>
                  </a:cubicBezTo>
                  <a:cubicBezTo>
                    <a:pt x="530998" y="380697"/>
                    <a:pt x="524768" y="374498"/>
                    <a:pt x="517292" y="374498"/>
                  </a:cubicBezTo>
                  <a:close/>
                  <a:moveTo>
                    <a:pt x="656840" y="274077"/>
                  </a:moveTo>
                  <a:lnTo>
                    <a:pt x="557164" y="370778"/>
                  </a:lnTo>
                  <a:cubicBezTo>
                    <a:pt x="559656" y="375738"/>
                    <a:pt x="560902" y="381936"/>
                    <a:pt x="560902" y="388135"/>
                  </a:cubicBezTo>
                  <a:cubicBezTo>
                    <a:pt x="560902" y="411691"/>
                    <a:pt x="542212" y="431527"/>
                    <a:pt x="517292" y="431527"/>
                  </a:cubicBezTo>
                  <a:cubicBezTo>
                    <a:pt x="493620" y="431527"/>
                    <a:pt x="474930" y="411691"/>
                    <a:pt x="474930" y="388135"/>
                  </a:cubicBezTo>
                  <a:cubicBezTo>
                    <a:pt x="474930" y="383176"/>
                    <a:pt x="474930" y="380697"/>
                    <a:pt x="476176" y="375738"/>
                  </a:cubicBezTo>
                  <a:lnTo>
                    <a:pt x="366532" y="291434"/>
                  </a:lnTo>
                  <a:cubicBezTo>
                    <a:pt x="360302" y="295153"/>
                    <a:pt x="352826" y="297633"/>
                    <a:pt x="344104" y="297633"/>
                  </a:cubicBezTo>
                  <a:cubicBezTo>
                    <a:pt x="336628" y="297633"/>
                    <a:pt x="327906" y="295153"/>
                    <a:pt x="322922" y="292674"/>
                  </a:cubicBezTo>
                  <a:lnTo>
                    <a:pt x="210786" y="407971"/>
                  </a:lnTo>
                  <a:cubicBezTo>
                    <a:pt x="212032" y="411691"/>
                    <a:pt x="213278" y="416650"/>
                    <a:pt x="213278" y="421609"/>
                  </a:cubicBezTo>
                  <a:cubicBezTo>
                    <a:pt x="213278" y="440205"/>
                    <a:pt x="202064" y="456322"/>
                    <a:pt x="184620" y="461281"/>
                  </a:cubicBezTo>
                  <a:lnTo>
                    <a:pt x="184620" y="518310"/>
                  </a:lnTo>
                  <a:lnTo>
                    <a:pt x="660578" y="518310"/>
                  </a:lnTo>
                  <a:lnTo>
                    <a:pt x="660578" y="275317"/>
                  </a:lnTo>
                  <a:cubicBezTo>
                    <a:pt x="659332" y="275317"/>
                    <a:pt x="658086" y="275317"/>
                    <a:pt x="656840" y="274077"/>
                  </a:cubicBezTo>
                  <a:close/>
                  <a:moveTo>
                    <a:pt x="344104" y="241843"/>
                  </a:moveTo>
                  <a:cubicBezTo>
                    <a:pt x="336628" y="241843"/>
                    <a:pt x="330398" y="246802"/>
                    <a:pt x="330398" y="254241"/>
                  </a:cubicBezTo>
                  <a:cubicBezTo>
                    <a:pt x="330398" y="261680"/>
                    <a:pt x="336628" y="267878"/>
                    <a:pt x="344104" y="267878"/>
                  </a:cubicBezTo>
                  <a:cubicBezTo>
                    <a:pt x="351580" y="267878"/>
                    <a:pt x="357810" y="261680"/>
                    <a:pt x="357810" y="254241"/>
                  </a:cubicBezTo>
                  <a:cubicBezTo>
                    <a:pt x="357810" y="246802"/>
                    <a:pt x="351580" y="241843"/>
                    <a:pt x="344104" y="241843"/>
                  </a:cubicBezTo>
                  <a:close/>
                  <a:moveTo>
                    <a:pt x="675530" y="222007"/>
                  </a:moveTo>
                  <a:cubicBezTo>
                    <a:pt x="668054" y="222007"/>
                    <a:pt x="661824" y="228206"/>
                    <a:pt x="661824" y="235645"/>
                  </a:cubicBezTo>
                  <a:cubicBezTo>
                    <a:pt x="661824" y="243083"/>
                    <a:pt x="668054" y="249282"/>
                    <a:pt x="675530" y="249282"/>
                  </a:cubicBezTo>
                  <a:cubicBezTo>
                    <a:pt x="683006" y="249282"/>
                    <a:pt x="689236" y="243083"/>
                    <a:pt x="689236" y="235645"/>
                  </a:cubicBezTo>
                  <a:cubicBezTo>
                    <a:pt x="689236" y="228206"/>
                    <a:pt x="683006" y="222007"/>
                    <a:pt x="675530" y="222007"/>
                  </a:cubicBezTo>
                  <a:close/>
                  <a:moveTo>
                    <a:pt x="675530" y="192253"/>
                  </a:moveTo>
                  <a:cubicBezTo>
                    <a:pt x="699204" y="192253"/>
                    <a:pt x="719138" y="212089"/>
                    <a:pt x="719138" y="235645"/>
                  </a:cubicBezTo>
                  <a:cubicBezTo>
                    <a:pt x="719138" y="254241"/>
                    <a:pt x="706680" y="269118"/>
                    <a:pt x="690482" y="275317"/>
                  </a:cubicBezTo>
                  <a:lnTo>
                    <a:pt x="690482" y="518310"/>
                  </a:lnTo>
                  <a:lnTo>
                    <a:pt x="725368" y="518310"/>
                  </a:lnTo>
                  <a:cubicBezTo>
                    <a:pt x="734090" y="518310"/>
                    <a:pt x="740320" y="525749"/>
                    <a:pt x="740320" y="534427"/>
                  </a:cubicBezTo>
                  <a:cubicBezTo>
                    <a:pt x="740320" y="541865"/>
                    <a:pt x="734090" y="548064"/>
                    <a:pt x="725368" y="548064"/>
                  </a:cubicBezTo>
                  <a:lnTo>
                    <a:pt x="690482" y="548064"/>
                  </a:lnTo>
                  <a:lnTo>
                    <a:pt x="154718" y="548064"/>
                  </a:lnTo>
                  <a:lnTo>
                    <a:pt x="124814" y="548064"/>
                  </a:lnTo>
                  <a:cubicBezTo>
                    <a:pt x="117338" y="548064"/>
                    <a:pt x="109864" y="541865"/>
                    <a:pt x="109864" y="534427"/>
                  </a:cubicBezTo>
                  <a:cubicBezTo>
                    <a:pt x="109864" y="525749"/>
                    <a:pt x="117338" y="518310"/>
                    <a:pt x="124814" y="518310"/>
                  </a:cubicBezTo>
                  <a:lnTo>
                    <a:pt x="154718" y="518310"/>
                  </a:lnTo>
                  <a:lnTo>
                    <a:pt x="154718" y="461281"/>
                  </a:lnTo>
                  <a:cubicBezTo>
                    <a:pt x="138520" y="456322"/>
                    <a:pt x="126060" y="440205"/>
                    <a:pt x="126060" y="421609"/>
                  </a:cubicBezTo>
                  <a:cubicBezTo>
                    <a:pt x="126060" y="398053"/>
                    <a:pt x="145996" y="378217"/>
                    <a:pt x="169670" y="378217"/>
                  </a:cubicBezTo>
                  <a:cubicBezTo>
                    <a:pt x="178390" y="378217"/>
                    <a:pt x="184620" y="380697"/>
                    <a:pt x="192096" y="384416"/>
                  </a:cubicBezTo>
                  <a:lnTo>
                    <a:pt x="302988" y="269118"/>
                  </a:lnTo>
                  <a:cubicBezTo>
                    <a:pt x="301742" y="264159"/>
                    <a:pt x="300496" y="259200"/>
                    <a:pt x="300496" y="254241"/>
                  </a:cubicBezTo>
                  <a:cubicBezTo>
                    <a:pt x="300496" y="230686"/>
                    <a:pt x="320430" y="212089"/>
                    <a:pt x="344104" y="212089"/>
                  </a:cubicBezTo>
                  <a:cubicBezTo>
                    <a:pt x="367778" y="212089"/>
                    <a:pt x="387712" y="230686"/>
                    <a:pt x="387712" y="254241"/>
                  </a:cubicBezTo>
                  <a:cubicBezTo>
                    <a:pt x="387712" y="259200"/>
                    <a:pt x="386466" y="262919"/>
                    <a:pt x="385220" y="267878"/>
                  </a:cubicBezTo>
                  <a:lnTo>
                    <a:pt x="494866" y="352182"/>
                  </a:lnTo>
                  <a:cubicBezTo>
                    <a:pt x="501096" y="348463"/>
                    <a:pt x="508572" y="345983"/>
                    <a:pt x="517292" y="345983"/>
                  </a:cubicBezTo>
                  <a:cubicBezTo>
                    <a:pt x="524768" y="345983"/>
                    <a:pt x="530998" y="347223"/>
                    <a:pt x="535982" y="349703"/>
                  </a:cubicBezTo>
                  <a:lnTo>
                    <a:pt x="635660" y="253001"/>
                  </a:lnTo>
                  <a:cubicBezTo>
                    <a:pt x="634414" y="246802"/>
                    <a:pt x="631922" y="241843"/>
                    <a:pt x="631922" y="235645"/>
                  </a:cubicBezTo>
                  <a:cubicBezTo>
                    <a:pt x="631922" y="212089"/>
                    <a:pt x="651856" y="192253"/>
                    <a:pt x="675530" y="192253"/>
                  </a:cubicBezTo>
                  <a:close/>
                  <a:moveTo>
                    <a:pt x="77012" y="128557"/>
                  </a:moveTo>
                  <a:lnTo>
                    <a:pt x="77012" y="607840"/>
                  </a:lnTo>
                  <a:lnTo>
                    <a:pt x="776320" y="607840"/>
                  </a:lnTo>
                  <a:lnTo>
                    <a:pt x="776320" y="128557"/>
                  </a:lnTo>
                  <a:close/>
                  <a:moveTo>
                    <a:pt x="428530" y="0"/>
                  </a:moveTo>
                  <a:cubicBezTo>
                    <a:pt x="444676" y="0"/>
                    <a:pt x="457098" y="13729"/>
                    <a:pt x="457098" y="31203"/>
                  </a:cubicBezTo>
                  <a:cubicBezTo>
                    <a:pt x="457098" y="42436"/>
                    <a:pt x="450888" y="51173"/>
                    <a:pt x="442192" y="56166"/>
                  </a:cubicBezTo>
                  <a:lnTo>
                    <a:pt x="442192" y="99850"/>
                  </a:lnTo>
                  <a:lnTo>
                    <a:pt x="807374" y="99850"/>
                  </a:lnTo>
                  <a:lnTo>
                    <a:pt x="868236" y="99850"/>
                  </a:lnTo>
                  <a:cubicBezTo>
                    <a:pt x="876932" y="99850"/>
                    <a:pt x="883142" y="106091"/>
                    <a:pt x="883142" y="113580"/>
                  </a:cubicBezTo>
                  <a:cubicBezTo>
                    <a:pt x="883142" y="122317"/>
                    <a:pt x="876932" y="128557"/>
                    <a:pt x="868236" y="128557"/>
                  </a:cubicBezTo>
                  <a:lnTo>
                    <a:pt x="807374" y="128557"/>
                  </a:lnTo>
                  <a:lnTo>
                    <a:pt x="807374" y="637795"/>
                  </a:lnTo>
                  <a:lnTo>
                    <a:pt x="442192" y="637795"/>
                  </a:lnTo>
                  <a:lnTo>
                    <a:pt x="442192" y="838744"/>
                  </a:lnTo>
                  <a:lnTo>
                    <a:pt x="657078" y="1027211"/>
                  </a:lnTo>
                  <a:cubicBezTo>
                    <a:pt x="663288" y="1033452"/>
                    <a:pt x="663288" y="1042189"/>
                    <a:pt x="658320" y="1048430"/>
                  </a:cubicBezTo>
                  <a:cubicBezTo>
                    <a:pt x="655836" y="1052174"/>
                    <a:pt x="650868" y="1053422"/>
                    <a:pt x="647140" y="1053422"/>
                  </a:cubicBezTo>
                  <a:cubicBezTo>
                    <a:pt x="643414" y="1053422"/>
                    <a:pt x="640930" y="1052174"/>
                    <a:pt x="637204" y="1049678"/>
                  </a:cubicBezTo>
                  <a:lnTo>
                    <a:pt x="442192" y="878684"/>
                  </a:lnTo>
                  <a:lnTo>
                    <a:pt x="442192" y="1065903"/>
                  </a:lnTo>
                  <a:cubicBezTo>
                    <a:pt x="442192" y="1074640"/>
                    <a:pt x="435982" y="1080881"/>
                    <a:pt x="428530" y="1080881"/>
                  </a:cubicBezTo>
                  <a:cubicBezTo>
                    <a:pt x="419834" y="1080881"/>
                    <a:pt x="412382" y="1074640"/>
                    <a:pt x="412382" y="1065903"/>
                  </a:cubicBezTo>
                  <a:lnTo>
                    <a:pt x="412382" y="878684"/>
                  </a:lnTo>
                  <a:lnTo>
                    <a:pt x="213644" y="1049678"/>
                  </a:lnTo>
                  <a:cubicBezTo>
                    <a:pt x="209918" y="1052174"/>
                    <a:pt x="207434" y="1053422"/>
                    <a:pt x="203708" y="1053422"/>
                  </a:cubicBezTo>
                  <a:cubicBezTo>
                    <a:pt x="199980" y="1053422"/>
                    <a:pt x="195012" y="1052174"/>
                    <a:pt x="193770" y="1048430"/>
                  </a:cubicBezTo>
                  <a:cubicBezTo>
                    <a:pt x="187560" y="1042189"/>
                    <a:pt x="187560" y="1033452"/>
                    <a:pt x="195012" y="1027211"/>
                  </a:cubicBezTo>
                  <a:lnTo>
                    <a:pt x="412382" y="838744"/>
                  </a:lnTo>
                  <a:lnTo>
                    <a:pt x="412382" y="637795"/>
                  </a:lnTo>
                  <a:lnTo>
                    <a:pt x="47202" y="637795"/>
                  </a:lnTo>
                  <a:lnTo>
                    <a:pt x="47202" y="128557"/>
                  </a:lnTo>
                  <a:lnTo>
                    <a:pt x="13664" y="128557"/>
                  </a:lnTo>
                  <a:cubicBezTo>
                    <a:pt x="6212" y="128557"/>
                    <a:pt x="0" y="122317"/>
                    <a:pt x="0" y="113580"/>
                  </a:cubicBezTo>
                  <a:cubicBezTo>
                    <a:pt x="0" y="106091"/>
                    <a:pt x="6212" y="99850"/>
                    <a:pt x="13664" y="99850"/>
                  </a:cubicBezTo>
                  <a:lnTo>
                    <a:pt x="47202" y="99850"/>
                  </a:lnTo>
                  <a:lnTo>
                    <a:pt x="412382" y="99850"/>
                  </a:lnTo>
                  <a:lnTo>
                    <a:pt x="412382" y="56166"/>
                  </a:lnTo>
                  <a:cubicBezTo>
                    <a:pt x="403688" y="51173"/>
                    <a:pt x="397476" y="42436"/>
                    <a:pt x="397476" y="31203"/>
                  </a:cubicBezTo>
                  <a:cubicBezTo>
                    <a:pt x="397476" y="13729"/>
                    <a:pt x="411140" y="0"/>
                    <a:pt x="428530" y="0"/>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50" name="Freeform 184">
              <a:extLst>
                <a:ext uri="{FF2B5EF4-FFF2-40B4-BE49-F238E27FC236}">
                  <a16:creationId xmlns:a16="http://schemas.microsoft.com/office/drawing/2014/main" id="{C3A97A15-F12B-D823-5A4B-2169E1BBE98B}"/>
                </a:ext>
              </a:extLst>
            </p:cNvPr>
            <p:cNvSpPr>
              <a:spLocks noChangeArrowheads="1"/>
            </p:cNvSpPr>
            <p:nvPr/>
          </p:nvSpPr>
          <p:spPr bwMode="auto">
            <a:xfrm>
              <a:off x="17912577" y="9796783"/>
              <a:ext cx="27466" cy="27464"/>
            </a:xfrm>
            <a:custGeom>
              <a:avLst/>
              <a:gdLst>
                <a:gd name="T0" fmla="*/ 22 w 23"/>
                <a:gd name="T1" fmla="*/ 10 h 22"/>
                <a:gd name="T2" fmla="*/ 22 w 23"/>
                <a:gd name="T3" fmla="*/ 10 h 22"/>
                <a:gd name="T4" fmla="*/ 11 w 23"/>
                <a:gd name="T5" fmla="*/ 0 h 22"/>
                <a:gd name="T6" fmla="*/ 11 w 23"/>
                <a:gd name="T7" fmla="*/ 0 h 22"/>
                <a:gd name="T8" fmla="*/ 0 w 23"/>
                <a:gd name="T9" fmla="*/ 10 h 22"/>
                <a:gd name="T10" fmla="*/ 0 w 23"/>
                <a:gd name="T11" fmla="*/ 10 h 22"/>
                <a:gd name="T12" fmla="*/ 11 w 23"/>
                <a:gd name="T13" fmla="*/ 21 h 22"/>
                <a:gd name="T14" fmla="*/ 11 w 23"/>
                <a:gd name="T15" fmla="*/ 21 h 22"/>
                <a:gd name="T16" fmla="*/ 22 w 23"/>
                <a:gd name="T17"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2">
                  <a:moveTo>
                    <a:pt x="22" y="10"/>
                  </a:moveTo>
                  <a:lnTo>
                    <a:pt x="22" y="10"/>
                  </a:lnTo>
                  <a:cubicBezTo>
                    <a:pt x="22" y="4"/>
                    <a:pt x="17" y="0"/>
                    <a:pt x="11" y="0"/>
                  </a:cubicBezTo>
                  <a:lnTo>
                    <a:pt x="11" y="0"/>
                  </a:lnTo>
                  <a:cubicBezTo>
                    <a:pt x="5" y="0"/>
                    <a:pt x="0" y="4"/>
                    <a:pt x="0" y="10"/>
                  </a:cubicBezTo>
                  <a:lnTo>
                    <a:pt x="0" y="10"/>
                  </a:lnTo>
                  <a:cubicBezTo>
                    <a:pt x="0" y="16"/>
                    <a:pt x="5" y="21"/>
                    <a:pt x="11" y="21"/>
                  </a:cubicBezTo>
                  <a:lnTo>
                    <a:pt x="11" y="21"/>
                  </a:lnTo>
                  <a:cubicBezTo>
                    <a:pt x="17" y="21"/>
                    <a:pt x="22" y="16"/>
                    <a:pt x="22" y="10"/>
                  </a:cubicBez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51" name="Freeform 185">
              <a:extLst>
                <a:ext uri="{FF2B5EF4-FFF2-40B4-BE49-F238E27FC236}">
                  <a16:creationId xmlns:a16="http://schemas.microsoft.com/office/drawing/2014/main" id="{80CA5655-F860-D5A2-1FF4-9693442069D8}"/>
                </a:ext>
              </a:extLst>
            </p:cNvPr>
            <p:cNvSpPr>
              <a:spLocks noChangeArrowheads="1"/>
            </p:cNvSpPr>
            <p:nvPr/>
          </p:nvSpPr>
          <p:spPr bwMode="auto">
            <a:xfrm>
              <a:off x="17742295" y="9967065"/>
              <a:ext cx="27464" cy="27466"/>
            </a:xfrm>
            <a:custGeom>
              <a:avLst/>
              <a:gdLst>
                <a:gd name="T0" fmla="*/ 21 w 22"/>
                <a:gd name="T1" fmla="*/ 11 h 23"/>
                <a:gd name="T2" fmla="*/ 21 w 22"/>
                <a:gd name="T3" fmla="*/ 11 h 23"/>
                <a:gd name="T4" fmla="*/ 10 w 22"/>
                <a:gd name="T5" fmla="*/ 0 h 23"/>
                <a:gd name="T6" fmla="*/ 10 w 22"/>
                <a:gd name="T7" fmla="*/ 0 h 23"/>
                <a:gd name="T8" fmla="*/ 0 w 22"/>
                <a:gd name="T9" fmla="*/ 11 h 23"/>
                <a:gd name="T10" fmla="*/ 0 w 22"/>
                <a:gd name="T11" fmla="*/ 11 h 23"/>
                <a:gd name="T12" fmla="*/ 10 w 22"/>
                <a:gd name="T13" fmla="*/ 22 h 23"/>
                <a:gd name="T14" fmla="*/ 10 w 22"/>
                <a:gd name="T15" fmla="*/ 22 h 23"/>
                <a:gd name="T16" fmla="*/ 21 w 22"/>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3">
                  <a:moveTo>
                    <a:pt x="21" y="11"/>
                  </a:moveTo>
                  <a:lnTo>
                    <a:pt x="21" y="11"/>
                  </a:lnTo>
                  <a:cubicBezTo>
                    <a:pt x="21" y="5"/>
                    <a:pt x="16" y="0"/>
                    <a:pt x="10" y="0"/>
                  </a:cubicBezTo>
                  <a:lnTo>
                    <a:pt x="10" y="0"/>
                  </a:lnTo>
                  <a:cubicBezTo>
                    <a:pt x="5" y="0"/>
                    <a:pt x="0" y="5"/>
                    <a:pt x="0" y="11"/>
                  </a:cubicBezTo>
                  <a:lnTo>
                    <a:pt x="0" y="11"/>
                  </a:lnTo>
                  <a:cubicBezTo>
                    <a:pt x="0" y="17"/>
                    <a:pt x="5" y="22"/>
                    <a:pt x="10" y="22"/>
                  </a:cubicBezTo>
                  <a:lnTo>
                    <a:pt x="10" y="22"/>
                  </a:lnTo>
                  <a:cubicBezTo>
                    <a:pt x="16" y="22"/>
                    <a:pt x="21" y="17"/>
                    <a:pt x="21" y="11"/>
                  </a:cubicBezTo>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52" name="Freeform 186">
              <a:extLst>
                <a:ext uri="{FF2B5EF4-FFF2-40B4-BE49-F238E27FC236}">
                  <a16:creationId xmlns:a16="http://schemas.microsoft.com/office/drawing/2014/main" id="{9AC087A7-3393-F4E1-8A92-8B952BA5AA2B}"/>
                </a:ext>
              </a:extLst>
            </p:cNvPr>
            <p:cNvSpPr>
              <a:spLocks noChangeArrowheads="1"/>
            </p:cNvSpPr>
            <p:nvPr/>
          </p:nvSpPr>
          <p:spPr bwMode="auto">
            <a:xfrm>
              <a:off x="18247656" y="9780302"/>
              <a:ext cx="27464" cy="27466"/>
            </a:xfrm>
            <a:custGeom>
              <a:avLst/>
              <a:gdLst>
                <a:gd name="T0" fmla="*/ 22 w 23"/>
                <a:gd name="T1" fmla="*/ 11 h 23"/>
                <a:gd name="T2" fmla="*/ 22 w 23"/>
                <a:gd name="T3" fmla="*/ 11 h 23"/>
                <a:gd name="T4" fmla="*/ 11 w 23"/>
                <a:gd name="T5" fmla="*/ 0 h 23"/>
                <a:gd name="T6" fmla="*/ 11 w 23"/>
                <a:gd name="T7" fmla="*/ 0 h 23"/>
                <a:gd name="T8" fmla="*/ 0 w 23"/>
                <a:gd name="T9" fmla="*/ 11 h 23"/>
                <a:gd name="T10" fmla="*/ 0 w 23"/>
                <a:gd name="T11" fmla="*/ 11 h 23"/>
                <a:gd name="T12" fmla="*/ 11 w 23"/>
                <a:gd name="T13" fmla="*/ 22 h 23"/>
                <a:gd name="T14" fmla="*/ 11 w 23"/>
                <a:gd name="T15" fmla="*/ 22 h 23"/>
                <a:gd name="T16" fmla="*/ 22 w 23"/>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22" y="11"/>
                  </a:moveTo>
                  <a:lnTo>
                    <a:pt x="22" y="11"/>
                  </a:lnTo>
                  <a:cubicBezTo>
                    <a:pt x="22" y="5"/>
                    <a:pt x="17" y="0"/>
                    <a:pt x="11" y="0"/>
                  </a:cubicBezTo>
                  <a:lnTo>
                    <a:pt x="11" y="0"/>
                  </a:lnTo>
                  <a:cubicBezTo>
                    <a:pt x="5" y="0"/>
                    <a:pt x="0" y="5"/>
                    <a:pt x="0" y="11"/>
                  </a:cubicBezTo>
                  <a:lnTo>
                    <a:pt x="0" y="11"/>
                  </a:lnTo>
                  <a:cubicBezTo>
                    <a:pt x="0" y="17"/>
                    <a:pt x="5" y="22"/>
                    <a:pt x="11" y="22"/>
                  </a:cubicBezTo>
                  <a:lnTo>
                    <a:pt x="11" y="22"/>
                  </a:lnTo>
                  <a:cubicBezTo>
                    <a:pt x="17" y="22"/>
                    <a:pt x="22" y="17"/>
                    <a:pt x="22" y="11"/>
                  </a:cubicBezTo>
                </a:path>
              </a:pathLst>
            </a:custGeom>
            <a:solidFill>
              <a:srgbClr val="75CFE8"/>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53" name="Freeform 187">
              <a:extLst>
                <a:ext uri="{FF2B5EF4-FFF2-40B4-BE49-F238E27FC236}">
                  <a16:creationId xmlns:a16="http://schemas.microsoft.com/office/drawing/2014/main" id="{B04F5273-F006-CF74-4190-F19C1D9A320C}"/>
                </a:ext>
              </a:extLst>
            </p:cNvPr>
            <p:cNvSpPr>
              <a:spLocks noChangeArrowheads="1"/>
            </p:cNvSpPr>
            <p:nvPr/>
          </p:nvSpPr>
          <p:spPr bwMode="auto">
            <a:xfrm>
              <a:off x="18088353" y="9934107"/>
              <a:ext cx="27466" cy="27466"/>
            </a:xfrm>
            <a:custGeom>
              <a:avLst/>
              <a:gdLst>
                <a:gd name="T0" fmla="*/ 21 w 22"/>
                <a:gd name="T1" fmla="*/ 11 h 23"/>
                <a:gd name="T2" fmla="*/ 21 w 22"/>
                <a:gd name="T3" fmla="*/ 11 h 23"/>
                <a:gd name="T4" fmla="*/ 10 w 22"/>
                <a:gd name="T5" fmla="*/ 0 h 23"/>
                <a:gd name="T6" fmla="*/ 10 w 22"/>
                <a:gd name="T7" fmla="*/ 0 h 23"/>
                <a:gd name="T8" fmla="*/ 0 w 22"/>
                <a:gd name="T9" fmla="*/ 11 h 23"/>
                <a:gd name="T10" fmla="*/ 0 w 22"/>
                <a:gd name="T11" fmla="*/ 11 h 23"/>
                <a:gd name="T12" fmla="*/ 10 w 22"/>
                <a:gd name="T13" fmla="*/ 22 h 23"/>
                <a:gd name="T14" fmla="*/ 10 w 22"/>
                <a:gd name="T15" fmla="*/ 22 h 23"/>
                <a:gd name="T16" fmla="*/ 21 w 22"/>
                <a:gd name="T17"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3">
                  <a:moveTo>
                    <a:pt x="21" y="11"/>
                  </a:moveTo>
                  <a:lnTo>
                    <a:pt x="21" y="11"/>
                  </a:lnTo>
                  <a:cubicBezTo>
                    <a:pt x="21" y="5"/>
                    <a:pt x="16" y="0"/>
                    <a:pt x="10" y="0"/>
                  </a:cubicBezTo>
                  <a:lnTo>
                    <a:pt x="10" y="0"/>
                  </a:lnTo>
                  <a:cubicBezTo>
                    <a:pt x="5" y="0"/>
                    <a:pt x="0" y="5"/>
                    <a:pt x="0" y="11"/>
                  </a:cubicBezTo>
                  <a:lnTo>
                    <a:pt x="0" y="11"/>
                  </a:lnTo>
                  <a:cubicBezTo>
                    <a:pt x="0" y="17"/>
                    <a:pt x="5" y="22"/>
                    <a:pt x="10" y="22"/>
                  </a:cubicBezTo>
                  <a:lnTo>
                    <a:pt x="10" y="22"/>
                  </a:lnTo>
                  <a:cubicBezTo>
                    <a:pt x="16" y="22"/>
                    <a:pt x="21" y="17"/>
                    <a:pt x="21" y="11"/>
                  </a:cubicBezTo>
                </a:path>
              </a:pathLst>
            </a:custGeom>
            <a:solidFill>
              <a:srgbClr val="59AB93"/>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54" name="Freeform 188">
              <a:extLst>
                <a:ext uri="{FF2B5EF4-FFF2-40B4-BE49-F238E27FC236}">
                  <a16:creationId xmlns:a16="http://schemas.microsoft.com/office/drawing/2014/main" id="{CA96D05F-32AE-411D-7C6E-0472D4F6B542}"/>
                </a:ext>
              </a:extLst>
            </p:cNvPr>
            <p:cNvSpPr>
              <a:spLocks noChangeArrowheads="1"/>
            </p:cNvSpPr>
            <p:nvPr/>
          </p:nvSpPr>
          <p:spPr bwMode="auto">
            <a:xfrm>
              <a:off x="17769759" y="9829742"/>
              <a:ext cx="477896" cy="247186"/>
            </a:xfrm>
            <a:custGeom>
              <a:avLst/>
              <a:gdLst>
                <a:gd name="T0" fmla="*/ 299 w 383"/>
                <a:gd name="T1" fmla="*/ 78 h 198"/>
                <a:gd name="T2" fmla="*/ 299 w 383"/>
                <a:gd name="T3" fmla="*/ 78 h 198"/>
                <a:gd name="T4" fmla="*/ 302 w 383"/>
                <a:gd name="T5" fmla="*/ 92 h 198"/>
                <a:gd name="T6" fmla="*/ 302 w 383"/>
                <a:gd name="T7" fmla="*/ 92 h 198"/>
                <a:gd name="T8" fmla="*/ 267 w 383"/>
                <a:gd name="T9" fmla="*/ 127 h 198"/>
                <a:gd name="T10" fmla="*/ 267 w 383"/>
                <a:gd name="T11" fmla="*/ 127 h 198"/>
                <a:gd name="T12" fmla="*/ 233 w 383"/>
                <a:gd name="T13" fmla="*/ 92 h 198"/>
                <a:gd name="T14" fmla="*/ 233 w 383"/>
                <a:gd name="T15" fmla="*/ 92 h 198"/>
                <a:gd name="T16" fmla="*/ 234 w 383"/>
                <a:gd name="T17" fmla="*/ 82 h 198"/>
                <a:gd name="T18" fmla="*/ 146 w 383"/>
                <a:gd name="T19" fmla="*/ 14 h 198"/>
                <a:gd name="T20" fmla="*/ 146 w 383"/>
                <a:gd name="T21" fmla="*/ 14 h 198"/>
                <a:gd name="T22" fmla="*/ 128 w 383"/>
                <a:gd name="T23" fmla="*/ 19 h 198"/>
                <a:gd name="T24" fmla="*/ 128 w 383"/>
                <a:gd name="T25" fmla="*/ 19 h 198"/>
                <a:gd name="T26" fmla="*/ 111 w 383"/>
                <a:gd name="T27" fmla="*/ 15 h 198"/>
                <a:gd name="T28" fmla="*/ 21 w 383"/>
                <a:gd name="T29" fmla="*/ 108 h 198"/>
                <a:gd name="T30" fmla="*/ 21 w 383"/>
                <a:gd name="T31" fmla="*/ 108 h 198"/>
                <a:gd name="T32" fmla="*/ 23 w 383"/>
                <a:gd name="T33" fmla="*/ 119 h 198"/>
                <a:gd name="T34" fmla="*/ 23 w 383"/>
                <a:gd name="T35" fmla="*/ 119 h 198"/>
                <a:gd name="T36" fmla="*/ 0 w 383"/>
                <a:gd name="T37" fmla="*/ 151 h 198"/>
                <a:gd name="T38" fmla="*/ 0 w 383"/>
                <a:gd name="T39" fmla="*/ 197 h 198"/>
                <a:gd name="T40" fmla="*/ 382 w 383"/>
                <a:gd name="T41" fmla="*/ 197 h 198"/>
                <a:gd name="T42" fmla="*/ 382 w 383"/>
                <a:gd name="T43" fmla="*/ 1 h 198"/>
                <a:gd name="T44" fmla="*/ 382 w 383"/>
                <a:gd name="T45" fmla="*/ 1 h 198"/>
                <a:gd name="T46" fmla="*/ 379 w 383"/>
                <a:gd name="T47" fmla="*/ 0 h 198"/>
                <a:gd name="T48" fmla="*/ 299 w 383"/>
                <a:gd name="T49" fmla="*/ 7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3" h="198">
                  <a:moveTo>
                    <a:pt x="299" y="78"/>
                  </a:moveTo>
                  <a:lnTo>
                    <a:pt x="299" y="78"/>
                  </a:lnTo>
                  <a:cubicBezTo>
                    <a:pt x="301" y="82"/>
                    <a:pt x="302" y="87"/>
                    <a:pt x="302" y="92"/>
                  </a:cubicBezTo>
                  <a:lnTo>
                    <a:pt x="302" y="92"/>
                  </a:lnTo>
                  <a:cubicBezTo>
                    <a:pt x="302" y="111"/>
                    <a:pt x="287" y="127"/>
                    <a:pt x="267" y="127"/>
                  </a:cubicBezTo>
                  <a:lnTo>
                    <a:pt x="267" y="127"/>
                  </a:lnTo>
                  <a:cubicBezTo>
                    <a:pt x="248" y="127"/>
                    <a:pt x="233" y="111"/>
                    <a:pt x="233" y="92"/>
                  </a:cubicBezTo>
                  <a:lnTo>
                    <a:pt x="233" y="92"/>
                  </a:lnTo>
                  <a:cubicBezTo>
                    <a:pt x="233" y="88"/>
                    <a:pt x="233" y="86"/>
                    <a:pt x="234" y="82"/>
                  </a:cubicBezTo>
                  <a:lnTo>
                    <a:pt x="146" y="14"/>
                  </a:lnTo>
                  <a:lnTo>
                    <a:pt x="146" y="14"/>
                  </a:lnTo>
                  <a:cubicBezTo>
                    <a:pt x="141" y="17"/>
                    <a:pt x="135" y="19"/>
                    <a:pt x="128" y="19"/>
                  </a:cubicBezTo>
                  <a:lnTo>
                    <a:pt x="128" y="19"/>
                  </a:lnTo>
                  <a:cubicBezTo>
                    <a:pt x="122" y="19"/>
                    <a:pt x="115" y="17"/>
                    <a:pt x="111" y="15"/>
                  </a:cubicBezTo>
                  <a:lnTo>
                    <a:pt x="21" y="108"/>
                  </a:lnTo>
                  <a:lnTo>
                    <a:pt x="21" y="108"/>
                  </a:lnTo>
                  <a:cubicBezTo>
                    <a:pt x="22" y="111"/>
                    <a:pt x="23" y="115"/>
                    <a:pt x="23" y="119"/>
                  </a:cubicBezTo>
                  <a:lnTo>
                    <a:pt x="23" y="119"/>
                  </a:lnTo>
                  <a:cubicBezTo>
                    <a:pt x="23" y="134"/>
                    <a:pt x="14" y="147"/>
                    <a:pt x="0" y="151"/>
                  </a:cubicBezTo>
                  <a:lnTo>
                    <a:pt x="0" y="197"/>
                  </a:lnTo>
                  <a:lnTo>
                    <a:pt x="382" y="197"/>
                  </a:lnTo>
                  <a:lnTo>
                    <a:pt x="382" y="1"/>
                  </a:lnTo>
                  <a:lnTo>
                    <a:pt x="382" y="1"/>
                  </a:lnTo>
                  <a:cubicBezTo>
                    <a:pt x="381" y="1"/>
                    <a:pt x="380" y="1"/>
                    <a:pt x="379" y="0"/>
                  </a:cubicBezTo>
                  <a:lnTo>
                    <a:pt x="299" y="78"/>
                  </a:lnTo>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grpSp>
      <p:grpSp>
        <p:nvGrpSpPr>
          <p:cNvPr id="55" name="Group 54">
            <a:extLst>
              <a:ext uri="{FF2B5EF4-FFF2-40B4-BE49-F238E27FC236}">
                <a16:creationId xmlns:a16="http://schemas.microsoft.com/office/drawing/2014/main" id="{0523620F-048A-94C4-9B3A-053337150FAF}"/>
              </a:ext>
            </a:extLst>
          </p:cNvPr>
          <p:cNvGrpSpPr/>
          <p:nvPr/>
        </p:nvGrpSpPr>
        <p:grpSpPr>
          <a:xfrm>
            <a:off x="10426108" y="2651736"/>
            <a:ext cx="585530" cy="554174"/>
            <a:chOff x="16277039" y="5303472"/>
            <a:chExt cx="1171060" cy="1108348"/>
          </a:xfrm>
        </p:grpSpPr>
        <p:sp>
          <p:nvSpPr>
            <p:cNvPr id="56" name="Freeform 55">
              <a:extLst>
                <a:ext uri="{FF2B5EF4-FFF2-40B4-BE49-F238E27FC236}">
                  <a16:creationId xmlns:a16="http://schemas.microsoft.com/office/drawing/2014/main" id="{562F39C1-DC8A-C29B-CD59-0165B8F16EF3}"/>
                </a:ext>
              </a:extLst>
            </p:cNvPr>
            <p:cNvSpPr>
              <a:spLocks noChangeArrowheads="1"/>
            </p:cNvSpPr>
            <p:nvPr/>
          </p:nvSpPr>
          <p:spPr bwMode="auto">
            <a:xfrm>
              <a:off x="16277039" y="5303472"/>
              <a:ext cx="1171060" cy="1108348"/>
            </a:xfrm>
            <a:custGeom>
              <a:avLst/>
              <a:gdLst>
                <a:gd name="connsiteX0" fmla="*/ 617563 w 1171060"/>
                <a:gd name="connsiteY0" fmla="*/ 964974 h 1108348"/>
                <a:gd name="connsiteX1" fmla="*/ 616315 w 1171060"/>
                <a:gd name="connsiteY1" fmla="*/ 969961 h 1108348"/>
                <a:gd name="connsiteX2" fmla="*/ 583871 w 1171060"/>
                <a:gd name="connsiteY2" fmla="*/ 999882 h 1108348"/>
                <a:gd name="connsiteX3" fmla="*/ 553921 w 1171060"/>
                <a:gd name="connsiteY3" fmla="*/ 978688 h 1108348"/>
                <a:gd name="connsiteX4" fmla="*/ 536451 w 1171060"/>
                <a:gd name="connsiteY4" fmla="*/ 1034791 h 1108348"/>
                <a:gd name="connsiteX5" fmla="*/ 562657 w 1171060"/>
                <a:gd name="connsiteY5" fmla="*/ 1070946 h 1108348"/>
                <a:gd name="connsiteX6" fmla="*/ 606333 w 1171060"/>
                <a:gd name="connsiteY6" fmla="*/ 1070946 h 1108348"/>
                <a:gd name="connsiteX7" fmla="*/ 635035 w 1171060"/>
                <a:gd name="connsiteY7" fmla="*/ 1029804 h 1108348"/>
                <a:gd name="connsiteX8" fmla="*/ 617563 w 1171060"/>
                <a:gd name="connsiteY8" fmla="*/ 964974 h 1108348"/>
                <a:gd name="connsiteX9" fmla="*/ 817227 w 1171060"/>
                <a:gd name="connsiteY9" fmla="*/ 913858 h 1108348"/>
                <a:gd name="connsiteX10" fmla="*/ 773551 w 1171060"/>
                <a:gd name="connsiteY10" fmla="*/ 928819 h 1108348"/>
                <a:gd name="connsiteX11" fmla="*/ 773551 w 1171060"/>
                <a:gd name="connsiteY11" fmla="*/ 964974 h 1108348"/>
                <a:gd name="connsiteX12" fmla="*/ 817227 w 1171060"/>
                <a:gd name="connsiteY12" fmla="*/ 913858 h 1108348"/>
                <a:gd name="connsiteX13" fmla="*/ 351763 w 1171060"/>
                <a:gd name="connsiteY13" fmla="*/ 913858 h 1108348"/>
                <a:gd name="connsiteX14" fmla="*/ 394191 w 1171060"/>
                <a:gd name="connsiteY14" fmla="*/ 964974 h 1108348"/>
                <a:gd name="connsiteX15" fmla="*/ 394191 w 1171060"/>
                <a:gd name="connsiteY15" fmla="*/ 928819 h 1108348"/>
                <a:gd name="connsiteX16" fmla="*/ 351763 w 1171060"/>
                <a:gd name="connsiteY16" fmla="*/ 913858 h 1108348"/>
                <a:gd name="connsiteX17" fmla="*/ 736113 w 1171060"/>
                <a:gd name="connsiteY17" fmla="*/ 824093 h 1108348"/>
                <a:gd name="connsiteX18" fmla="*/ 681207 w 1171060"/>
                <a:gd name="connsiteY18" fmla="*/ 837807 h 1108348"/>
                <a:gd name="connsiteX19" fmla="*/ 667479 w 1171060"/>
                <a:gd name="connsiteY19" fmla="*/ 870222 h 1108348"/>
                <a:gd name="connsiteX20" fmla="*/ 640025 w 1171060"/>
                <a:gd name="connsiteY20" fmla="*/ 903884 h 1108348"/>
                <a:gd name="connsiteX21" fmla="*/ 657497 w 1171060"/>
                <a:gd name="connsiteY21" fmla="*/ 999882 h 1108348"/>
                <a:gd name="connsiteX22" fmla="*/ 689941 w 1171060"/>
                <a:gd name="connsiteY22" fmla="*/ 953753 h 1108348"/>
                <a:gd name="connsiteX23" fmla="*/ 691189 w 1171060"/>
                <a:gd name="connsiteY23" fmla="*/ 953753 h 1108348"/>
                <a:gd name="connsiteX24" fmla="*/ 743601 w 1171060"/>
                <a:gd name="connsiteY24" fmla="*/ 911364 h 1108348"/>
                <a:gd name="connsiteX25" fmla="*/ 743601 w 1171060"/>
                <a:gd name="connsiteY25" fmla="*/ 830326 h 1108348"/>
                <a:gd name="connsiteX26" fmla="*/ 742353 w 1171060"/>
                <a:gd name="connsiteY26" fmla="*/ 825339 h 1108348"/>
                <a:gd name="connsiteX27" fmla="*/ 736113 w 1171060"/>
                <a:gd name="connsiteY27" fmla="*/ 824093 h 1108348"/>
                <a:gd name="connsiteX28" fmla="*/ 432876 w 1171060"/>
                <a:gd name="connsiteY28" fmla="*/ 824093 h 1108348"/>
                <a:gd name="connsiteX29" fmla="*/ 426637 w 1171060"/>
                <a:gd name="connsiteY29" fmla="*/ 825339 h 1108348"/>
                <a:gd name="connsiteX30" fmla="*/ 424141 w 1171060"/>
                <a:gd name="connsiteY30" fmla="*/ 830326 h 1108348"/>
                <a:gd name="connsiteX31" fmla="*/ 424141 w 1171060"/>
                <a:gd name="connsiteY31" fmla="*/ 911364 h 1108348"/>
                <a:gd name="connsiteX32" fmla="*/ 476552 w 1171060"/>
                <a:gd name="connsiteY32" fmla="*/ 953753 h 1108348"/>
                <a:gd name="connsiteX33" fmla="*/ 477800 w 1171060"/>
                <a:gd name="connsiteY33" fmla="*/ 953753 h 1108348"/>
                <a:gd name="connsiteX34" fmla="*/ 515237 w 1171060"/>
                <a:gd name="connsiteY34" fmla="*/ 1006116 h 1108348"/>
                <a:gd name="connsiteX35" fmla="*/ 530211 w 1171060"/>
                <a:gd name="connsiteY35" fmla="*/ 905131 h 1108348"/>
                <a:gd name="connsiteX36" fmla="*/ 501509 w 1171060"/>
                <a:gd name="connsiteY36" fmla="*/ 870222 h 1108348"/>
                <a:gd name="connsiteX37" fmla="*/ 486535 w 1171060"/>
                <a:gd name="connsiteY37" fmla="*/ 837807 h 1108348"/>
                <a:gd name="connsiteX38" fmla="*/ 723635 w 1171060"/>
                <a:gd name="connsiteY38" fmla="*/ 713133 h 1108348"/>
                <a:gd name="connsiteX39" fmla="*/ 694933 w 1171060"/>
                <a:gd name="connsiteY39" fmla="*/ 804145 h 1108348"/>
                <a:gd name="connsiteX40" fmla="*/ 728627 w 1171060"/>
                <a:gd name="connsiteY40" fmla="*/ 795418 h 1108348"/>
                <a:gd name="connsiteX41" fmla="*/ 738609 w 1171060"/>
                <a:gd name="connsiteY41" fmla="*/ 794171 h 1108348"/>
                <a:gd name="connsiteX42" fmla="*/ 759823 w 1171060"/>
                <a:gd name="connsiteY42" fmla="*/ 801651 h 1108348"/>
                <a:gd name="connsiteX43" fmla="*/ 773551 w 1171060"/>
                <a:gd name="connsiteY43" fmla="*/ 830326 h 1108348"/>
                <a:gd name="connsiteX44" fmla="*/ 773551 w 1171060"/>
                <a:gd name="connsiteY44" fmla="*/ 896403 h 1108348"/>
                <a:gd name="connsiteX45" fmla="*/ 830953 w 1171060"/>
                <a:gd name="connsiteY45" fmla="*/ 880196 h 1108348"/>
                <a:gd name="connsiteX46" fmla="*/ 839689 w 1171060"/>
                <a:gd name="connsiteY46" fmla="*/ 825339 h 1108348"/>
                <a:gd name="connsiteX47" fmla="*/ 727379 w 1171060"/>
                <a:gd name="connsiteY47" fmla="*/ 713133 h 1108348"/>
                <a:gd name="connsiteX48" fmla="*/ 643769 w 1171060"/>
                <a:gd name="connsiteY48" fmla="*/ 713133 h 1108348"/>
                <a:gd name="connsiteX49" fmla="*/ 626299 w 1171060"/>
                <a:gd name="connsiteY49" fmla="*/ 875209 h 1108348"/>
                <a:gd name="connsiteX50" fmla="*/ 627547 w 1171060"/>
                <a:gd name="connsiteY50" fmla="*/ 875209 h 1108348"/>
                <a:gd name="connsiteX51" fmla="*/ 640025 w 1171060"/>
                <a:gd name="connsiteY51" fmla="*/ 857755 h 1108348"/>
                <a:gd name="connsiteX52" fmla="*/ 657497 w 1171060"/>
                <a:gd name="connsiteY52" fmla="*/ 819106 h 1108348"/>
                <a:gd name="connsiteX53" fmla="*/ 668727 w 1171060"/>
                <a:gd name="connsiteY53" fmla="*/ 790431 h 1108348"/>
                <a:gd name="connsiteX54" fmla="*/ 669975 w 1171060"/>
                <a:gd name="connsiteY54" fmla="*/ 787937 h 1108348"/>
                <a:gd name="connsiteX55" fmla="*/ 678711 w 1171060"/>
                <a:gd name="connsiteY55" fmla="*/ 760509 h 1108348"/>
                <a:gd name="connsiteX56" fmla="*/ 678711 w 1171060"/>
                <a:gd name="connsiteY56" fmla="*/ 758016 h 1108348"/>
                <a:gd name="connsiteX57" fmla="*/ 692437 w 1171060"/>
                <a:gd name="connsiteY57" fmla="*/ 713133 h 1108348"/>
                <a:gd name="connsiteX58" fmla="*/ 476552 w 1171060"/>
                <a:gd name="connsiteY58" fmla="*/ 713133 h 1108348"/>
                <a:gd name="connsiteX59" fmla="*/ 489031 w 1171060"/>
                <a:gd name="connsiteY59" fmla="*/ 758016 h 1108348"/>
                <a:gd name="connsiteX60" fmla="*/ 490279 w 1171060"/>
                <a:gd name="connsiteY60" fmla="*/ 760509 h 1108348"/>
                <a:gd name="connsiteX61" fmla="*/ 499014 w 1171060"/>
                <a:gd name="connsiteY61" fmla="*/ 787937 h 1108348"/>
                <a:gd name="connsiteX62" fmla="*/ 500263 w 1171060"/>
                <a:gd name="connsiteY62" fmla="*/ 790431 h 1108348"/>
                <a:gd name="connsiteX63" fmla="*/ 511493 w 1171060"/>
                <a:gd name="connsiteY63" fmla="*/ 819106 h 1108348"/>
                <a:gd name="connsiteX64" fmla="*/ 527715 w 1171060"/>
                <a:gd name="connsiteY64" fmla="*/ 857755 h 1108348"/>
                <a:gd name="connsiteX65" fmla="*/ 541443 w 1171060"/>
                <a:gd name="connsiteY65" fmla="*/ 876456 h 1108348"/>
                <a:gd name="connsiteX66" fmla="*/ 525219 w 1171060"/>
                <a:gd name="connsiteY66" fmla="*/ 713133 h 1108348"/>
                <a:gd name="connsiteX67" fmla="*/ 441611 w 1171060"/>
                <a:gd name="connsiteY67" fmla="*/ 713133 h 1108348"/>
                <a:gd name="connsiteX68" fmla="*/ 329301 w 1171060"/>
                <a:gd name="connsiteY68" fmla="*/ 825339 h 1108348"/>
                <a:gd name="connsiteX69" fmla="*/ 338036 w 1171060"/>
                <a:gd name="connsiteY69" fmla="*/ 880196 h 1108348"/>
                <a:gd name="connsiteX70" fmla="*/ 394191 w 1171060"/>
                <a:gd name="connsiteY70" fmla="*/ 896403 h 1108348"/>
                <a:gd name="connsiteX71" fmla="*/ 394191 w 1171060"/>
                <a:gd name="connsiteY71" fmla="*/ 830326 h 1108348"/>
                <a:gd name="connsiteX72" fmla="*/ 407918 w 1171060"/>
                <a:gd name="connsiteY72" fmla="*/ 801651 h 1108348"/>
                <a:gd name="connsiteX73" fmla="*/ 440363 w 1171060"/>
                <a:gd name="connsiteY73" fmla="*/ 795418 h 1108348"/>
                <a:gd name="connsiteX74" fmla="*/ 472808 w 1171060"/>
                <a:gd name="connsiteY74" fmla="*/ 804145 h 1108348"/>
                <a:gd name="connsiteX75" fmla="*/ 445355 w 1171060"/>
                <a:gd name="connsiteY75" fmla="*/ 713133 h 1108348"/>
                <a:gd name="connsiteX76" fmla="*/ 583871 w 1171060"/>
                <a:gd name="connsiteY76" fmla="*/ 649550 h 1108348"/>
                <a:gd name="connsiteX77" fmla="*/ 551425 w 1171060"/>
                <a:gd name="connsiteY77" fmla="*/ 680718 h 1108348"/>
                <a:gd name="connsiteX78" fmla="*/ 581375 w 1171060"/>
                <a:gd name="connsiteY78" fmla="*/ 966221 h 1108348"/>
                <a:gd name="connsiteX79" fmla="*/ 586367 w 1171060"/>
                <a:gd name="connsiteY79" fmla="*/ 966221 h 1108348"/>
                <a:gd name="connsiteX80" fmla="*/ 616315 w 1171060"/>
                <a:gd name="connsiteY80" fmla="*/ 680718 h 1108348"/>
                <a:gd name="connsiteX81" fmla="*/ 583871 w 1171060"/>
                <a:gd name="connsiteY81" fmla="*/ 649550 h 1108348"/>
                <a:gd name="connsiteX82" fmla="*/ 582995 w 1171060"/>
                <a:gd name="connsiteY82" fmla="*/ 304656 h 1108348"/>
                <a:gd name="connsiteX83" fmla="*/ 522987 w 1171060"/>
                <a:gd name="connsiteY83" fmla="*/ 364663 h 1108348"/>
                <a:gd name="connsiteX84" fmla="*/ 582995 w 1171060"/>
                <a:gd name="connsiteY84" fmla="*/ 423419 h 1108348"/>
                <a:gd name="connsiteX85" fmla="*/ 643003 w 1171060"/>
                <a:gd name="connsiteY85" fmla="*/ 364663 h 1108348"/>
                <a:gd name="connsiteX86" fmla="*/ 582995 w 1171060"/>
                <a:gd name="connsiteY86" fmla="*/ 304656 h 1108348"/>
                <a:gd name="connsiteX87" fmla="*/ 582995 w 1171060"/>
                <a:gd name="connsiteY87" fmla="*/ 274653 h 1108348"/>
                <a:gd name="connsiteX88" fmla="*/ 673005 w 1171060"/>
                <a:gd name="connsiteY88" fmla="*/ 364663 h 1108348"/>
                <a:gd name="connsiteX89" fmla="*/ 582995 w 1171060"/>
                <a:gd name="connsiteY89" fmla="*/ 454672 h 1108348"/>
                <a:gd name="connsiteX90" fmla="*/ 492984 w 1171060"/>
                <a:gd name="connsiteY90" fmla="*/ 364663 h 1108348"/>
                <a:gd name="connsiteX91" fmla="*/ 582995 w 1171060"/>
                <a:gd name="connsiteY91" fmla="*/ 274653 h 1108348"/>
                <a:gd name="connsiteX92" fmla="*/ 500263 w 1171060"/>
                <a:gd name="connsiteY92" fmla="*/ 189504 h 1108348"/>
                <a:gd name="connsiteX93" fmla="*/ 447851 w 1171060"/>
                <a:gd name="connsiteY93" fmla="*/ 491214 h 1108348"/>
                <a:gd name="connsiteX94" fmla="*/ 469065 w 1171060"/>
                <a:gd name="connsiteY94" fmla="*/ 684458 h 1108348"/>
                <a:gd name="connsiteX95" fmla="*/ 521477 w 1171060"/>
                <a:gd name="connsiteY95" fmla="*/ 684458 h 1108348"/>
                <a:gd name="connsiteX96" fmla="*/ 521477 w 1171060"/>
                <a:gd name="connsiteY96" fmla="*/ 681965 h 1108348"/>
                <a:gd name="connsiteX97" fmla="*/ 523971 w 1171060"/>
                <a:gd name="connsiteY97" fmla="*/ 664510 h 1108348"/>
                <a:gd name="connsiteX98" fmla="*/ 583871 w 1171060"/>
                <a:gd name="connsiteY98" fmla="*/ 619628 h 1108348"/>
                <a:gd name="connsiteX99" fmla="*/ 641273 w 1171060"/>
                <a:gd name="connsiteY99" fmla="*/ 658277 h 1108348"/>
                <a:gd name="connsiteX100" fmla="*/ 646265 w 1171060"/>
                <a:gd name="connsiteY100" fmla="*/ 681965 h 1108348"/>
                <a:gd name="connsiteX101" fmla="*/ 646265 w 1171060"/>
                <a:gd name="connsiteY101" fmla="*/ 684458 h 1108348"/>
                <a:gd name="connsiteX102" fmla="*/ 699925 w 1171060"/>
                <a:gd name="connsiteY102" fmla="*/ 684458 h 1108348"/>
                <a:gd name="connsiteX103" fmla="*/ 719891 w 1171060"/>
                <a:gd name="connsiteY103" fmla="*/ 491214 h 1108348"/>
                <a:gd name="connsiteX104" fmla="*/ 667479 w 1171060"/>
                <a:gd name="connsiteY104" fmla="*/ 189504 h 1108348"/>
                <a:gd name="connsiteX105" fmla="*/ 583871 w 1171060"/>
                <a:gd name="connsiteY105" fmla="*/ 29922 h 1108348"/>
                <a:gd name="connsiteX106" fmla="*/ 580127 w 1171060"/>
                <a:gd name="connsiteY106" fmla="*/ 32415 h 1108348"/>
                <a:gd name="connsiteX107" fmla="*/ 512741 w 1171060"/>
                <a:gd name="connsiteY107" fmla="*/ 159582 h 1108348"/>
                <a:gd name="connsiteX108" fmla="*/ 656249 w 1171060"/>
                <a:gd name="connsiteY108" fmla="*/ 159582 h 1108348"/>
                <a:gd name="connsiteX109" fmla="*/ 587615 w 1171060"/>
                <a:gd name="connsiteY109" fmla="*/ 32415 h 1108348"/>
                <a:gd name="connsiteX110" fmla="*/ 583871 w 1171060"/>
                <a:gd name="connsiteY110" fmla="*/ 29922 h 1108348"/>
                <a:gd name="connsiteX111" fmla="*/ 583871 w 1171060"/>
                <a:gd name="connsiteY111" fmla="*/ 0 h 1108348"/>
                <a:gd name="connsiteX112" fmla="*/ 612573 w 1171060"/>
                <a:gd name="connsiteY112" fmla="*/ 14961 h 1108348"/>
                <a:gd name="connsiteX113" fmla="*/ 749841 w 1171060"/>
                <a:gd name="connsiteY113" fmla="*/ 491214 h 1108348"/>
                <a:gd name="connsiteX114" fmla="*/ 729873 w 1171060"/>
                <a:gd name="connsiteY114" fmla="*/ 684458 h 1108348"/>
                <a:gd name="connsiteX115" fmla="*/ 869637 w 1171060"/>
                <a:gd name="connsiteY115" fmla="*/ 825339 h 1108348"/>
                <a:gd name="connsiteX116" fmla="*/ 862151 w 1171060"/>
                <a:gd name="connsiteY116" fmla="*/ 877702 h 1108348"/>
                <a:gd name="connsiteX117" fmla="*/ 879621 w 1171060"/>
                <a:gd name="connsiteY117" fmla="*/ 877702 h 1108348"/>
                <a:gd name="connsiteX118" fmla="*/ 1044343 w 1171060"/>
                <a:gd name="connsiteY118" fmla="*/ 959987 h 1108348"/>
                <a:gd name="connsiteX119" fmla="*/ 1146669 w 1171060"/>
                <a:gd name="connsiteY119" fmla="*/ 844040 h 1108348"/>
                <a:gd name="connsiteX120" fmla="*/ 1167883 w 1171060"/>
                <a:gd name="connsiteY120" fmla="*/ 846534 h 1108348"/>
                <a:gd name="connsiteX121" fmla="*/ 1166635 w 1171060"/>
                <a:gd name="connsiteY121" fmla="*/ 867728 h 1108348"/>
                <a:gd name="connsiteX122" fmla="*/ 1056821 w 1171060"/>
                <a:gd name="connsiteY122" fmla="*/ 993649 h 1108348"/>
                <a:gd name="connsiteX123" fmla="*/ 1044343 w 1171060"/>
                <a:gd name="connsiteY123" fmla="*/ 999882 h 1108348"/>
                <a:gd name="connsiteX124" fmla="*/ 1033111 w 1171060"/>
                <a:gd name="connsiteY124" fmla="*/ 993649 h 1108348"/>
                <a:gd name="connsiteX125" fmla="*/ 877125 w 1171060"/>
                <a:gd name="connsiteY125" fmla="*/ 907624 h 1108348"/>
                <a:gd name="connsiteX126" fmla="*/ 852167 w 1171060"/>
                <a:gd name="connsiteY126" fmla="*/ 908871 h 1108348"/>
                <a:gd name="connsiteX127" fmla="*/ 783533 w 1171060"/>
                <a:gd name="connsiteY127" fmla="*/ 994896 h 1108348"/>
                <a:gd name="connsiteX128" fmla="*/ 769807 w 1171060"/>
                <a:gd name="connsiteY128" fmla="*/ 999882 h 1108348"/>
                <a:gd name="connsiteX129" fmla="*/ 757327 w 1171060"/>
                <a:gd name="connsiteY129" fmla="*/ 996142 h 1108348"/>
                <a:gd name="connsiteX130" fmla="*/ 743601 w 1171060"/>
                <a:gd name="connsiteY130" fmla="*/ 973701 h 1108348"/>
                <a:gd name="connsiteX131" fmla="*/ 743601 w 1171060"/>
                <a:gd name="connsiteY131" fmla="*/ 946273 h 1108348"/>
                <a:gd name="connsiteX132" fmla="*/ 713651 w 1171060"/>
                <a:gd name="connsiteY132" fmla="*/ 972454 h 1108348"/>
                <a:gd name="connsiteX133" fmla="*/ 630043 w 1171060"/>
                <a:gd name="connsiteY133" fmla="*/ 1088401 h 1108348"/>
                <a:gd name="connsiteX134" fmla="*/ 627547 w 1171060"/>
                <a:gd name="connsiteY134" fmla="*/ 1089647 h 1108348"/>
                <a:gd name="connsiteX135" fmla="*/ 583871 w 1171060"/>
                <a:gd name="connsiteY135" fmla="*/ 1108348 h 1108348"/>
                <a:gd name="connsiteX136" fmla="*/ 540195 w 1171060"/>
                <a:gd name="connsiteY136" fmla="*/ 1089647 h 1108348"/>
                <a:gd name="connsiteX137" fmla="*/ 538947 w 1171060"/>
                <a:gd name="connsiteY137" fmla="*/ 1088401 h 1108348"/>
                <a:gd name="connsiteX138" fmla="*/ 455338 w 1171060"/>
                <a:gd name="connsiteY138" fmla="*/ 972454 h 1108348"/>
                <a:gd name="connsiteX139" fmla="*/ 424141 w 1171060"/>
                <a:gd name="connsiteY139" fmla="*/ 946273 h 1108348"/>
                <a:gd name="connsiteX140" fmla="*/ 424141 w 1171060"/>
                <a:gd name="connsiteY140" fmla="*/ 973701 h 1108348"/>
                <a:gd name="connsiteX141" fmla="*/ 410414 w 1171060"/>
                <a:gd name="connsiteY141" fmla="*/ 996142 h 1108348"/>
                <a:gd name="connsiteX142" fmla="*/ 399183 w 1171060"/>
                <a:gd name="connsiteY142" fmla="*/ 999882 h 1108348"/>
                <a:gd name="connsiteX143" fmla="*/ 384208 w 1171060"/>
                <a:gd name="connsiteY143" fmla="*/ 994896 h 1108348"/>
                <a:gd name="connsiteX144" fmla="*/ 315574 w 1171060"/>
                <a:gd name="connsiteY144" fmla="*/ 908871 h 1108348"/>
                <a:gd name="connsiteX145" fmla="*/ 290616 w 1171060"/>
                <a:gd name="connsiteY145" fmla="*/ 907624 h 1108348"/>
                <a:gd name="connsiteX146" fmla="*/ 134630 w 1171060"/>
                <a:gd name="connsiteY146" fmla="*/ 993649 h 1108348"/>
                <a:gd name="connsiteX147" fmla="*/ 123399 w 1171060"/>
                <a:gd name="connsiteY147" fmla="*/ 999882 h 1108348"/>
                <a:gd name="connsiteX148" fmla="*/ 110920 w 1171060"/>
                <a:gd name="connsiteY148" fmla="*/ 992402 h 1108348"/>
                <a:gd name="connsiteX149" fmla="*/ 4849 w 1171060"/>
                <a:gd name="connsiteY149" fmla="*/ 859001 h 1108348"/>
                <a:gd name="connsiteX150" fmla="*/ 3602 w 1171060"/>
                <a:gd name="connsiteY150" fmla="*/ 837807 h 1108348"/>
                <a:gd name="connsiteX151" fmla="*/ 24816 w 1171060"/>
                <a:gd name="connsiteY151" fmla="*/ 836560 h 1108348"/>
                <a:gd name="connsiteX152" fmla="*/ 123399 w 1171060"/>
                <a:gd name="connsiteY152" fmla="*/ 958740 h 1108348"/>
                <a:gd name="connsiteX153" fmla="*/ 288121 w 1171060"/>
                <a:gd name="connsiteY153" fmla="*/ 877702 h 1108348"/>
                <a:gd name="connsiteX154" fmla="*/ 305591 w 1171060"/>
                <a:gd name="connsiteY154" fmla="*/ 877702 h 1108348"/>
                <a:gd name="connsiteX155" fmla="*/ 299352 w 1171060"/>
                <a:gd name="connsiteY155" fmla="*/ 825339 h 1108348"/>
                <a:gd name="connsiteX156" fmla="*/ 437867 w 1171060"/>
                <a:gd name="connsiteY156" fmla="*/ 684458 h 1108348"/>
                <a:gd name="connsiteX157" fmla="*/ 417901 w 1171060"/>
                <a:gd name="connsiteY157" fmla="*/ 491214 h 1108348"/>
                <a:gd name="connsiteX158" fmla="*/ 555169 w 1171060"/>
                <a:gd name="connsiteY158" fmla="*/ 14961 h 1108348"/>
                <a:gd name="connsiteX159" fmla="*/ 583871 w 1171060"/>
                <a:gd name="connsiteY159" fmla="*/ 0 h 1108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1171060" h="1108348">
                  <a:moveTo>
                    <a:pt x="617563" y="964974"/>
                  </a:moveTo>
                  <a:lnTo>
                    <a:pt x="616315" y="969961"/>
                  </a:lnTo>
                  <a:cubicBezTo>
                    <a:pt x="615069" y="986168"/>
                    <a:pt x="600093" y="999882"/>
                    <a:pt x="583871" y="999882"/>
                  </a:cubicBezTo>
                  <a:cubicBezTo>
                    <a:pt x="571391" y="999882"/>
                    <a:pt x="558913" y="991155"/>
                    <a:pt x="553921" y="978688"/>
                  </a:cubicBezTo>
                  <a:cubicBezTo>
                    <a:pt x="548929" y="998636"/>
                    <a:pt x="542691" y="1018583"/>
                    <a:pt x="536451" y="1034791"/>
                  </a:cubicBezTo>
                  <a:lnTo>
                    <a:pt x="562657" y="1070946"/>
                  </a:lnTo>
                  <a:cubicBezTo>
                    <a:pt x="573887" y="1082167"/>
                    <a:pt x="595101" y="1082167"/>
                    <a:pt x="606333" y="1070946"/>
                  </a:cubicBezTo>
                  <a:lnTo>
                    <a:pt x="635035" y="1029804"/>
                  </a:lnTo>
                  <a:cubicBezTo>
                    <a:pt x="628795" y="1009856"/>
                    <a:pt x="621307" y="987415"/>
                    <a:pt x="617563" y="964974"/>
                  </a:cubicBezTo>
                  <a:close/>
                  <a:moveTo>
                    <a:pt x="817227" y="913858"/>
                  </a:moveTo>
                  <a:cubicBezTo>
                    <a:pt x="802251" y="916351"/>
                    <a:pt x="787277" y="922585"/>
                    <a:pt x="773551" y="928819"/>
                  </a:cubicBezTo>
                  <a:lnTo>
                    <a:pt x="773551" y="964974"/>
                  </a:lnTo>
                  <a:cubicBezTo>
                    <a:pt x="791021" y="952506"/>
                    <a:pt x="805995" y="933805"/>
                    <a:pt x="817227" y="913858"/>
                  </a:cubicBezTo>
                  <a:close/>
                  <a:moveTo>
                    <a:pt x="351763" y="913858"/>
                  </a:moveTo>
                  <a:cubicBezTo>
                    <a:pt x="362994" y="933805"/>
                    <a:pt x="376721" y="952506"/>
                    <a:pt x="394191" y="964974"/>
                  </a:cubicBezTo>
                  <a:lnTo>
                    <a:pt x="394191" y="928819"/>
                  </a:lnTo>
                  <a:cubicBezTo>
                    <a:pt x="380465" y="922585"/>
                    <a:pt x="366738" y="916351"/>
                    <a:pt x="351763" y="913858"/>
                  </a:cubicBezTo>
                  <a:close/>
                  <a:moveTo>
                    <a:pt x="736113" y="824093"/>
                  </a:moveTo>
                  <a:lnTo>
                    <a:pt x="681207" y="837807"/>
                  </a:lnTo>
                  <a:cubicBezTo>
                    <a:pt x="677463" y="849027"/>
                    <a:pt x="671223" y="860248"/>
                    <a:pt x="667479" y="870222"/>
                  </a:cubicBezTo>
                  <a:cubicBezTo>
                    <a:pt x="659993" y="883936"/>
                    <a:pt x="651257" y="895157"/>
                    <a:pt x="640025" y="903884"/>
                  </a:cubicBezTo>
                  <a:cubicBezTo>
                    <a:pt x="637529" y="916351"/>
                    <a:pt x="643769" y="956247"/>
                    <a:pt x="657497" y="999882"/>
                  </a:cubicBezTo>
                  <a:lnTo>
                    <a:pt x="689941" y="953753"/>
                  </a:lnTo>
                  <a:cubicBezTo>
                    <a:pt x="691189" y="953753"/>
                    <a:pt x="691189" y="953753"/>
                    <a:pt x="691189" y="953753"/>
                  </a:cubicBezTo>
                  <a:cubicBezTo>
                    <a:pt x="706165" y="936299"/>
                    <a:pt x="724883" y="922585"/>
                    <a:pt x="743601" y="911364"/>
                  </a:cubicBezTo>
                  <a:lnTo>
                    <a:pt x="743601" y="830326"/>
                  </a:lnTo>
                  <a:cubicBezTo>
                    <a:pt x="743601" y="827833"/>
                    <a:pt x="742353" y="826586"/>
                    <a:pt x="742353" y="825339"/>
                  </a:cubicBezTo>
                  <a:cubicBezTo>
                    <a:pt x="741105" y="824093"/>
                    <a:pt x="738609" y="824093"/>
                    <a:pt x="736113" y="824093"/>
                  </a:cubicBezTo>
                  <a:close/>
                  <a:moveTo>
                    <a:pt x="432876" y="824093"/>
                  </a:moveTo>
                  <a:cubicBezTo>
                    <a:pt x="429132" y="824093"/>
                    <a:pt x="427884" y="824093"/>
                    <a:pt x="426637" y="825339"/>
                  </a:cubicBezTo>
                  <a:cubicBezTo>
                    <a:pt x="425389" y="826586"/>
                    <a:pt x="424141" y="827833"/>
                    <a:pt x="424141" y="830326"/>
                  </a:cubicBezTo>
                  <a:lnTo>
                    <a:pt x="424141" y="911364"/>
                  </a:lnTo>
                  <a:cubicBezTo>
                    <a:pt x="442859" y="922585"/>
                    <a:pt x="461577" y="936299"/>
                    <a:pt x="476552" y="953753"/>
                  </a:cubicBezTo>
                  <a:cubicBezTo>
                    <a:pt x="477800" y="953753"/>
                    <a:pt x="477800" y="953753"/>
                    <a:pt x="477800" y="953753"/>
                  </a:cubicBezTo>
                  <a:lnTo>
                    <a:pt x="515237" y="1006116"/>
                  </a:lnTo>
                  <a:cubicBezTo>
                    <a:pt x="532707" y="956247"/>
                    <a:pt x="535203" y="915104"/>
                    <a:pt x="530211" y="905131"/>
                  </a:cubicBezTo>
                  <a:cubicBezTo>
                    <a:pt x="518981" y="895157"/>
                    <a:pt x="507749" y="883936"/>
                    <a:pt x="501509" y="870222"/>
                  </a:cubicBezTo>
                  <a:cubicBezTo>
                    <a:pt x="496518" y="860248"/>
                    <a:pt x="491527" y="849027"/>
                    <a:pt x="486535" y="837807"/>
                  </a:cubicBezTo>
                  <a:close/>
                  <a:moveTo>
                    <a:pt x="723635" y="713133"/>
                  </a:moveTo>
                  <a:cubicBezTo>
                    <a:pt x="714899" y="744302"/>
                    <a:pt x="706165" y="774223"/>
                    <a:pt x="694933" y="804145"/>
                  </a:cubicBezTo>
                  <a:lnTo>
                    <a:pt x="728627" y="795418"/>
                  </a:lnTo>
                  <a:cubicBezTo>
                    <a:pt x="732369" y="795418"/>
                    <a:pt x="734865" y="794171"/>
                    <a:pt x="738609" y="794171"/>
                  </a:cubicBezTo>
                  <a:cubicBezTo>
                    <a:pt x="746097" y="794171"/>
                    <a:pt x="753583" y="797911"/>
                    <a:pt x="759823" y="801651"/>
                  </a:cubicBezTo>
                  <a:cubicBezTo>
                    <a:pt x="768559" y="809132"/>
                    <a:pt x="773551" y="819106"/>
                    <a:pt x="773551" y="830326"/>
                  </a:cubicBezTo>
                  <a:lnTo>
                    <a:pt x="773551" y="896403"/>
                  </a:lnTo>
                  <a:cubicBezTo>
                    <a:pt x="792269" y="888923"/>
                    <a:pt x="810987" y="883936"/>
                    <a:pt x="830953" y="880196"/>
                  </a:cubicBezTo>
                  <a:cubicBezTo>
                    <a:pt x="835945" y="862741"/>
                    <a:pt x="839689" y="844040"/>
                    <a:pt x="839689" y="825339"/>
                  </a:cubicBezTo>
                  <a:cubicBezTo>
                    <a:pt x="839689" y="764249"/>
                    <a:pt x="789773" y="713133"/>
                    <a:pt x="727379" y="713133"/>
                  </a:cubicBezTo>
                  <a:close/>
                  <a:moveTo>
                    <a:pt x="643769" y="713133"/>
                  </a:moveTo>
                  <a:lnTo>
                    <a:pt x="626299" y="875209"/>
                  </a:lnTo>
                  <a:lnTo>
                    <a:pt x="627547" y="875209"/>
                  </a:lnTo>
                  <a:cubicBezTo>
                    <a:pt x="632539" y="870222"/>
                    <a:pt x="636283" y="865235"/>
                    <a:pt x="640025" y="857755"/>
                  </a:cubicBezTo>
                  <a:cubicBezTo>
                    <a:pt x="646265" y="845287"/>
                    <a:pt x="651257" y="832820"/>
                    <a:pt x="657497" y="819106"/>
                  </a:cubicBezTo>
                  <a:cubicBezTo>
                    <a:pt x="661239" y="809132"/>
                    <a:pt x="664983" y="800405"/>
                    <a:pt x="668727" y="790431"/>
                  </a:cubicBezTo>
                  <a:cubicBezTo>
                    <a:pt x="668727" y="789184"/>
                    <a:pt x="668727" y="789184"/>
                    <a:pt x="669975" y="787937"/>
                  </a:cubicBezTo>
                  <a:cubicBezTo>
                    <a:pt x="672471" y="779210"/>
                    <a:pt x="676215" y="770483"/>
                    <a:pt x="678711" y="760509"/>
                  </a:cubicBezTo>
                  <a:cubicBezTo>
                    <a:pt x="678711" y="759262"/>
                    <a:pt x="678711" y="758016"/>
                    <a:pt x="678711" y="758016"/>
                  </a:cubicBezTo>
                  <a:cubicBezTo>
                    <a:pt x="684949" y="743055"/>
                    <a:pt x="688693" y="728094"/>
                    <a:pt x="692437" y="713133"/>
                  </a:cubicBezTo>
                  <a:close/>
                  <a:moveTo>
                    <a:pt x="476552" y="713133"/>
                  </a:moveTo>
                  <a:cubicBezTo>
                    <a:pt x="480296" y="728094"/>
                    <a:pt x="484039" y="743055"/>
                    <a:pt x="489031" y="758016"/>
                  </a:cubicBezTo>
                  <a:cubicBezTo>
                    <a:pt x="489031" y="758016"/>
                    <a:pt x="489031" y="759262"/>
                    <a:pt x="490279" y="760509"/>
                  </a:cubicBezTo>
                  <a:cubicBezTo>
                    <a:pt x="492775" y="770483"/>
                    <a:pt x="496518" y="779210"/>
                    <a:pt x="499014" y="787937"/>
                  </a:cubicBezTo>
                  <a:cubicBezTo>
                    <a:pt x="499014" y="789184"/>
                    <a:pt x="500263" y="789184"/>
                    <a:pt x="500263" y="790431"/>
                  </a:cubicBezTo>
                  <a:cubicBezTo>
                    <a:pt x="504005" y="800405"/>
                    <a:pt x="507749" y="809132"/>
                    <a:pt x="511493" y="819106"/>
                  </a:cubicBezTo>
                  <a:cubicBezTo>
                    <a:pt x="516485" y="832820"/>
                    <a:pt x="521477" y="845287"/>
                    <a:pt x="527715" y="857755"/>
                  </a:cubicBezTo>
                  <a:cubicBezTo>
                    <a:pt x="532707" y="865235"/>
                    <a:pt x="536451" y="871469"/>
                    <a:pt x="541443" y="876456"/>
                  </a:cubicBezTo>
                  <a:lnTo>
                    <a:pt x="525219" y="713133"/>
                  </a:lnTo>
                  <a:close/>
                  <a:moveTo>
                    <a:pt x="441611" y="713133"/>
                  </a:moveTo>
                  <a:cubicBezTo>
                    <a:pt x="379217" y="713133"/>
                    <a:pt x="329301" y="764249"/>
                    <a:pt x="329301" y="825339"/>
                  </a:cubicBezTo>
                  <a:cubicBezTo>
                    <a:pt x="329301" y="844040"/>
                    <a:pt x="331797" y="862741"/>
                    <a:pt x="338036" y="880196"/>
                  </a:cubicBezTo>
                  <a:cubicBezTo>
                    <a:pt x="356755" y="883936"/>
                    <a:pt x="376721" y="888923"/>
                    <a:pt x="394191" y="896403"/>
                  </a:cubicBezTo>
                  <a:lnTo>
                    <a:pt x="394191" y="830326"/>
                  </a:lnTo>
                  <a:cubicBezTo>
                    <a:pt x="394191" y="819106"/>
                    <a:pt x="399183" y="809132"/>
                    <a:pt x="407918" y="801651"/>
                  </a:cubicBezTo>
                  <a:cubicBezTo>
                    <a:pt x="417901" y="795418"/>
                    <a:pt x="429132" y="792924"/>
                    <a:pt x="440363" y="795418"/>
                  </a:cubicBezTo>
                  <a:lnTo>
                    <a:pt x="472808" y="804145"/>
                  </a:lnTo>
                  <a:cubicBezTo>
                    <a:pt x="462825" y="774223"/>
                    <a:pt x="452842" y="744302"/>
                    <a:pt x="445355" y="713133"/>
                  </a:cubicBezTo>
                  <a:close/>
                  <a:moveTo>
                    <a:pt x="583871" y="649550"/>
                  </a:moveTo>
                  <a:cubicBezTo>
                    <a:pt x="566401" y="649550"/>
                    <a:pt x="551425" y="664510"/>
                    <a:pt x="551425" y="680718"/>
                  </a:cubicBezTo>
                  <a:lnTo>
                    <a:pt x="581375" y="966221"/>
                  </a:lnTo>
                  <a:cubicBezTo>
                    <a:pt x="581375" y="969961"/>
                    <a:pt x="586367" y="969961"/>
                    <a:pt x="586367" y="966221"/>
                  </a:cubicBezTo>
                  <a:lnTo>
                    <a:pt x="616315" y="680718"/>
                  </a:lnTo>
                  <a:cubicBezTo>
                    <a:pt x="616315" y="664510"/>
                    <a:pt x="602589" y="649550"/>
                    <a:pt x="583871" y="649550"/>
                  </a:cubicBezTo>
                  <a:close/>
                  <a:moveTo>
                    <a:pt x="582995" y="304656"/>
                  </a:moveTo>
                  <a:cubicBezTo>
                    <a:pt x="550491" y="304656"/>
                    <a:pt x="522987" y="330909"/>
                    <a:pt x="522987" y="364663"/>
                  </a:cubicBezTo>
                  <a:cubicBezTo>
                    <a:pt x="522987" y="397166"/>
                    <a:pt x="550491" y="423419"/>
                    <a:pt x="582995" y="423419"/>
                  </a:cubicBezTo>
                  <a:cubicBezTo>
                    <a:pt x="616749" y="423419"/>
                    <a:pt x="643003" y="397166"/>
                    <a:pt x="643003" y="364663"/>
                  </a:cubicBezTo>
                  <a:cubicBezTo>
                    <a:pt x="643003" y="330909"/>
                    <a:pt x="616749" y="304656"/>
                    <a:pt x="582995" y="304656"/>
                  </a:cubicBezTo>
                  <a:close/>
                  <a:moveTo>
                    <a:pt x="582995" y="274653"/>
                  </a:moveTo>
                  <a:cubicBezTo>
                    <a:pt x="633001" y="274653"/>
                    <a:pt x="673005" y="314657"/>
                    <a:pt x="673005" y="364663"/>
                  </a:cubicBezTo>
                  <a:cubicBezTo>
                    <a:pt x="673005" y="413418"/>
                    <a:pt x="633001" y="454672"/>
                    <a:pt x="582995" y="454672"/>
                  </a:cubicBezTo>
                  <a:cubicBezTo>
                    <a:pt x="532989" y="454672"/>
                    <a:pt x="492984" y="413418"/>
                    <a:pt x="492984" y="364663"/>
                  </a:cubicBezTo>
                  <a:cubicBezTo>
                    <a:pt x="492984" y="314657"/>
                    <a:pt x="532989" y="274653"/>
                    <a:pt x="582995" y="274653"/>
                  </a:cubicBezTo>
                  <a:close/>
                  <a:moveTo>
                    <a:pt x="500263" y="189504"/>
                  </a:moveTo>
                  <a:cubicBezTo>
                    <a:pt x="466569" y="281763"/>
                    <a:pt x="447851" y="385242"/>
                    <a:pt x="447851" y="491214"/>
                  </a:cubicBezTo>
                  <a:cubicBezTo>
                    <a:pt x="447851" y="557291"/>
                    <a:pt x="455338" y="622121"/>
                    <a:pt x="469065" y="684458"/>
                  </a:cubicBezTo>
                  <a:lnTo>
                    <a:pt x="521477" y="684458"/>
                  </a:lnTo>
                  <a:lnTo>
                    <a:pt x="521477" y="681965"/>
                  </a:lnTo>
                  <a:cubicBezTo>
                    <a:pt x="521477" y="675731"/>
                    <a:pt x="522725" y="670744"/>
                    <a:pt x="523971" y="664510"/>
                  </a:cubicBezTo>
                  <a:cubicBezTo>
                    <a:pt x="532707" y="638329"/>
                    <a:pt x="556417" y="619628"/>
                    <a:pt x="583871" y="619628"/>
                  </a:cubicBezTo>
                  <a:cubicBezTo>
                    <a:pt x="610077" y="619628"/>
                    <a:pt x="632539" y="635836"/>
                    <a:pt x="641273" y="658277"/>
                  </a:cubicBezTo>
                  <a:cubicBezTo>
                    <a:pt x="645017" y="665757"/>
                    <a:pt x="646265" y="673238"/>
                    <a:pt x="646265" y="681965"/>
                  </a:cubicBezTo>
                  <a:lnTo>
                    <a:pt x="646265" y="684458"/>
                  </a:lnTo>
                  <a:lnTo>
                    <a:pt x="699925" y="684458"/>
                  </a:lnTo>
                  <a:cubicBezTo>
                    <a:pt x="713651" y="622121"/>
                    <a:pt x="719891" y="557291"/>
                    <a:pt x="719891" y="491214"/>
                  </a:cubicBezTo>
                  <a:cubicBezTo>
                    <a:pt x="719891" y="385242"/>
                    <a:pt x="702421" y="281763"/>
                    <a:pt x="667479" y="189504"/>
                  </a:cubicBezTo>
                  <a:close/>
                  <a:moveTo>
                    <a:pt x="583871" y="29922"/>
                  </a:moveTo>
                  <a:cubicBezTo>
                    <a:pt x="582623" y="29922"/>
                    <a:pt x="581375" y="29922"/>
                    <a:pt x="580127" y="32415"/>
                  </a:cubicBezTo>
                  <a:cubicBezTo>
                    <a:pt x="553921" y="71064"/>
                    <a:pt x="530211" y="113453"/>
                    <a:pt x="512741" y="159582"/>
                  </a:cubicBezTo>
                  <a:lnTo>
                    <a:pt x="656249" y="159582"/>
                  </a:lnTo>
                  <a:cubicBezTo>
                    <a:pt x="637529" y="113453"/>
                    <a:pt x="613821" y="71064"/>
                    <a:pt x="587615" y="32415"/>
                  </a:cubicBezTo>
                  <a:cubicBezTo>
                    <a:pt x="586367" y="29922"/>
                    <a:pt x="585119" y="29922"/>
                    <a:pt x="583871" y="29922"/>
                  </a:cubicBezTo>
                  <a:close/>
                  <a:moveTo>
                    <a:pt x="583871" y="0"/>
                  </a:moveTo>
                  <a:cubicBezTo>
                    <a:pt x="595101" y="0"/>
                    <a:pt x="606333" y="4987"/>
                    <a:pt x="612573" y="14961"/>
                  </a:cubicBezTo>
                  <a:cubicBezTo>
                    <a:pt x="701173" y="144622"/>
                    <a:pt x="749841" y="314178"/>
                    <a:pt x="749841" y="491214"/>
                  </a:cubicBezTo>
                  <a:cubicBezTo>
                    <a:pt x="749841" y="557291"/>
                    <a:pt x="743601" y="622121"/>
                    <a:pt x="729873" y="684458"/>
                  </a:cubicBezTo>
                  <a:cubicBezTo>
                    <a:pt x="807243" y="685705"/>
                    <a:pt x="869637" y="748042"/>
                    <a:pt x="869637" y="825339"/>
                  </a:cubicBezTo>
                  <a:cubicBezTo>
                    <a:pt x="869637" y="842794"/>
                    <a:pt x="867141" y="860248"/>
                    <a:pt x="862151" y="877702"/>
                  </a:cubicBezTo>
                  <a:cubicBezTo>
                    <a:pt x="868389" y="877702"/>
                    <a:pt x="873381" y="877702"/>
                    <a:pt x="879621" y="877702"/>
                  </a:cubicBezTo>
                  <a:cubicBezTo>
                    <a:pt x="944511" y="882689"/>
                    <a:pt x="1003161" y="911364"/>
                    <a:pt x="1044343" y="959987"/>
                  </a:cubicBezTo>
                  <a:cubicBezTo>
                    <a:pt x="1068053" y="931312"/>
                    <a:pt x="1117967" y="868975"/>
                    <a:pt x="1146669" y="844040"/>
                  </a:cubicBezTo>
                  <a:cubicBezTo>
                    <a:pt x="1152909" y="839054"/>
                    <a:pt x="1162893" y="840300"/>
                    <a:pt x="1167883" y="846534"/>
                  </a:cubicBezTo>
                  <a:cubicBezTo>
                    <a:pt x="1172875" y="852768"/>
                    <a:pt x="1171627" y="862741"/>
                    <a:pt x="1166635" y="867728"/>
                  </a:cubicBezTo>
                  <a:cubicBezTo>
                    <a:pt x="1130447" y="896403"/>
                    <a:pt x="1058069" y="992402"/>
                    <a:pt x="1056821" y="993649"/>
                  </a:cubicBezTo>
                  <a:cubicBezTo>
                    <a:pt x="1054325" y="997389"/>
                    <a:pt x="1050581" y="999882"/>
                    <a:pt x="1044343" y="999882"/>
                  </a:cubicBezTo>
                  <a:cubicBezTo>
                    <a:pt x="1040599" y="999882"/>
                    <a:pt x="1035607" y="997389"/>
                    <a:pt x="1033111" y="993649"/>
                  </a:cubicBezTo>
                  <a:cubicBezTo>
                    <a:pt x="996923" y="942533"/>
                    <a:pt x="939519" y="911364"/>
                    <a:pt x="877125" y="907624"/>
                  </a:cubicBezTo>
                  <a:cubicBezTo>
                    <a:pt x="869637" y="907624"/>
                    <a:pt x="860903" y="907624"/>
                    <a:pt x="852167" y="908871"/>
                  </a:cubicBezTo>
                  <a:cubicBezTo>
                    <a:pt x="837193" y="943779"/>
                    <a:pt x="813483" y="974948"/>
                    <a:pt x="783533" y="994896"/>
                  </a:cubicBezTo>
                  <a:cubicBezTo>
                    <a:pt x="778541" y="997389"/>
                    <a:pt x="773551" y="999882"/>
                    <a:pt x="769807" y="999882"/>
                  </a:cubicBezTo>
                  <a:cubicBezTo>
                    <a:pt x="764815" y="999882"/>
                    <a:pt x="761071" y="997389"/>
                    <a:pt x="757327" y="996142"/>
                  </a:cubicBezTo>
                  <a:cubicBezTo>
                    <a:pt x="749841" y="992402"/>
                    <a:pt x="743601" y="983675"/>
                    <a:pt x="743601" y="973701"/>
                  </a:cubicBezTo>
                  <a:lnTo>
                    <a:pt x="743601" y="946273"/>
                  </a:lnTo>
                  <a:cubicBezTo>
                    <a:pt x="733617" y="953753"/>
                    <a:pt x="722387" y="962480"/>
                    <a:pt x="713651" y="972454"/>
                  </a:cubicBezTo>
                  <a:lnTo>
                    <a:pt x="630043" y="1088401"/>
                  </a:lnTo>
                  <a:cubicBezTo>
                    <a:pt x="628795" y="1088401"/>
                    <a:pt x="628795" y="1089647"/>
                    <a:pt x="627547" y="1089647"/>
                  </a:cubicBezTo>
                  <a:cubicBezTo>
                    <a:pt x="616315" y="1102115"/>
                    <a:pt x="600093" y="1108348"/>
                    <a:pt x="583871" y="1108348"/>
                  </a:cubicBezTo>
                  <a:cubicBezTo>
                    <a:pt x="567649" y="1108348"/>
                    <a:pt x="551425" y="1102115"/>
                    <a:pt x="540195" y="1089647"/>
                  </a:cubicBezTo>
                  <a:cubicBezTo>
                    <a:pt x="540195" y="1089647"/>
                    <a:pt x="540195" y="1088401"/>
                    <a:pt x="538947" y="1088401"/>
                  </a:cubicBezTo>
                  <a:lnTo>
                    <a:pt x="455338" y="972454"/>
                  </a:lnTo>
                  <a:cubicBezTo>
                    <a:pt x="445355" y="962480"/>
                    <a:pt x="435372" y="953753"/>
                    <a:pt x="424141" y="946273"/>
                  </a:cubicBezTo>
                  <a:lnTo>
                    <a:pt x="424141" y="973701"/>
                  </a:lnTo>
                  <a:cubicBezTo>
                    <a:pt x="424141" y="983675"/>
                    <a:pt x="419149" y="992402"/>
                    <a:pt x="410414" y="996142"/>
                  </a:cubicBezTo>
                  <a:cubicBezTo>
                    <a:pt x="406670" y="997389"/>
                    <a:pt x="402927" y="999882"/>
                    <a:pt x="399183" y="999882"/>
                  </a:cubicBezTo>
                  <a:cubicBezTo>
                    <a:pt x="394191" y="999882"/>
                    <a:pt x="389200" y="997389"/>
                    <a:pt x="384208" y="994896"/>
                  </a:cubicBezTo>
                  <a:cubicBezTo>
                    <a:pt x="355507" y="974948"/>
                    <a:pt x="331797" y="943779"/>
                    <a:pt x="315574" y="908871"/>
                  </a:cubicBezTo>
                  <a:cubicBezTo>
                    <a:pt x="308087" y="907624"/>
                    <a:pt x="299352" y="907624"/>
                    <a:pt x="290616" y="907624"/>
                  </a:cubicBezTo>
                  <a:cubicBezTo>
                    <a:pt x="228222" y="911364"/>
                    <a:pt x="172067" y="942533"/>
                    <a:pt x="134630" y="993649"/>
                  </a:cubicBezTo>
                  <a:cubicBezTo>
                    <a:pt x="132134" y="997389"/>
                    <a:pt x="127143" y="999882"/>
                    <a:pt x="123399" y="999882"/>
                  </a:cubicBezTo>
                  <a:cubicBezTo>
                    <a:pt x="118407" y="999882"/>
                    <a:pt x="113416" y="996142"/>
                    <a:pt x="110920" y="992402"/>
                  </a:cubicBezTo>
                  <a:cubicBezTo>
                    <a:pt x="109672" y="992402"/>
                    <a:pt x="41038" y="888923"/>
                    <a:pt x="4849" y="859001"/>
                  </a:cubicBezTo>
                  <a:cubicBezTo>
                    <a:pt x="-1390" y="854014"/>
                    <a:pt x="-1390" y="844040"/>
                    <a:pt x="3602" y="837807"/>
                  </a:cubicBezTo>
                  <a:cubicBezTo>
                    <a:pt x="9841" y="831573"/>
                    <a:pt x="18576" y="830326"/>
                    <a:pt x="24816" y="836560"/>
                  </a:cubicBezTo>
                  <a:cubicBezTo>
                    <a:pt x="54765" y="862741"/>
                    <a:pt x="102185" y="928819"/>
                    <a:pt x="123399" y="958740"/>
                  </a:cubicBezTo>
                  <a:cubicBezTo>
                    <a:pt x="165827" y="911364"/>
                    <a:pt x="224478" y="882689"/>
                    <a:pt x="288121" y="877702"/>
                  </a:cubicBezTo>
                  <a:cubicBezTo>
                    <a:pt x="294360" y="877702"/>
                    <a:pt x="299352" y="877702"/>
                    <a:pt x="305591" y="877702"/>
                  </a:cubicBezTo>
                  <a:cubicBezTo>
                    <a:pt x="301847" y="860248"/>
                    <a:pt x="299352" y="842794"/>
                    <a:pt x="299352" y="825339"/>
                  </a:cubicBezTo>
                  <a:cubicBezTo>
                    <a:pt x="299352" y="748042"/>
                    <a:pt x="361746" y="685705"/>
                    <a:pt x="437867" y="684458"/>
                  </a:cubicBezTo>
                  <a:cubicBezTo>
                    <a:pt x="425389" y="622121"/>
                    <a:pt x="417901" y="557291"/>
                    <a:pt x="417901" y="491214"/>
                  </a:cubicBezTo>
                  <a:cubicBezTo>
                    <a:pt x="417901" y="314178"/>
                    <a:pt x="467817" y="144622"/>
                    <a:pt x="555169" y="14961"/>
                  </a:cubicBezTo>
                  <a:cubicBezTo>
                    <a:pt x="562657" y="4987"/>
                    <a:pt x="572639" y="0"/>
                    <a:pt x="583871" y="0"/>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57" name="Freeform 56">
              <a:extLst>
                <a:ext uri="{FF2B5EF4-FFF2-40B4-BE49-F238E27FC236}">
                  <a16:creationId xmlns:a16="http://schemas.microsoft.com/office/drawing/2014/main" id="{BB5A74E7-C450-06A4-D725-BBC6B7B364D3}"/>
                </a:ext>
              </a:extLst>
            </p:cNvPr>
            <p:cNvSpPr>
              <a:spLocks noChangeArrowheads="1"/>
            </p:cNvSpPr>
            <p:nvPr/>
          </p:nvSpPr>
          <p:spPr bwMode="auto">
            <a:xfrm>
              <a:off x="16748049" y="6017568"/>
              <a:ext cx="218503" cy="369393"/>
            </a:xfrm>
            <a:custGeom>
              <a:avLst/>
              <a:gdLst>
                <a:gd name="connsiteX0" fmla="*/ 140765 w 218503"/>
                <a:gd name="connsiteY0" fmla="*/ 252680 h 369393"/>
                <a:gd name="connsiteX1" fmla="*/ 158067 w 218503"/>
                <a:gd name="connsiteY1" fmla="*/ 318829 h 369393"/>
                <a:gd name="connsiteX2" fmla="*/ 129641 w 218503"/>
                <a:gd name="connsiteY2" fmla="*/ 360807 h 369393"/>
                <a:gd name="connsiteX3" fmla="*/ 86383 w 218503"/>
                <a:gd name="connsiteY3" fmla="*/ 360807 h 369393"/>
                <a:gd name="connsiteX4" fmla="*/ 60429 w 218503"/>
                <a:gd name="connsiteY4" fmla="*/ 323917 h 369393"/>
                <a:gd name="connsiteX5" fmla="*/ 77731 w 218503"/>
                <a:gd name="connsiteY5" fmla="*/ 266673 h 369393"/>
                <a:gd name="connsiteX6" fmla="*/ 107395 w 218503"/>
                <a:gd name="connsiteY6" fmla="*/ 288299 h 369393"/>
                <a:gd name="connsiteX7" fmla="*/ 139529 w 218503"/>
                <a:gd name="connsiteY7" fmla="*/ 257769 h 369393"/>
                <a:gd name="connsiteX8" fmla="*/ 170897 w 218503"/>
                <a:gd name="connsiteY8" fmla="*/ 0 h 369393"/>
                <a:gd name="connsiteX9" fmla="*/ 218503 w 218503"/>
                <a:gd name="connsiteY9" fmla="*/ 0 h 369393"/>
                <a:gd name="connsiteX10" fmla="*/ 205075 w 218503"/>
                <a:gd name="connsiteY10" fmla="*/ 45286 h 369393"/>
                <a:gd name="connsiteX11" fmla="*/ 205075 w 218503"/>
                <a:gd name="connsiteY11" fmla="*/ 47802 h 369393"/>
                <a:gd name="connsiteX12" fmla="*/ 196531 w 218503"/>
                <a:gd name="connsiteY12" fmla="*/ 75477 h 369393"/>
                <a:gd name="connsiteX13" fmla="*/ 195311 w 218503"/>
                <a:gd name="connsiteY13" fmla="*/ 77993 h 369393"/>
                <a:gd name="connsiteX14" fmla="*/ 184325 w 218503"/>
                <a:gd name="connsiteY14" fmla="*/ 106926 h 369393"/>
                <a:gd name="connsiteX15" fmla="*/ 167235 w 218503"/>
                <a:gd name="connsiteY15" fmla="*/ 145922 h 369393"/>
                <a:gd name="connsiteX16" fmla="*/ 155027 w 218503"/>
                <a:gd name="connsiteY16" fmla="*/ 163533 h 369393"/>
                <a:gd name="connsiteX17" fmla="*/ 153807 w 218503"/>
                <a:gd name="connsiteY17" fmla="*/ 163533 h 369393"/>
                <a:gd name="connsiteX18" fmla="*/ 0 w 218503"/>
                <a:gd name="connsiteY18" fmla="*/ 0 h 369393"/>
                <a:gd name="connsiteX19" fmla="*/ 48505 w 218503"/>
                <a:gd name="connsiteY19" fmla="*/ 0 h 369393"/>
                <a:gd name="connsiteX20" fmla="*/ 64673 w 218503"/>
                <a:gd name="connsiteY20" fmla="*/ 163543 h 369393"/>
                <a:gd name="connsiteX21" fmla="*/ 50993 w 218503"/>
                <a:gd name="connsiteY21" fmla="*/ 144817 h 369393"/>
                <a:gd name="connsiteX22" fmla="*/ 34825 w 218503"/>
                <a:gd name="connsiteY22" fmla="*/ 106116 h 369393"/>
                <a:gd name="connsiteX23" fmla="*/ 23631 w 218503"/>
                <a:gd name="connsiteY23" fmla="*/ 77402 h 369393"/>
                <a:gd name="connsiteX24" fmla="*/ 22387 w 218503"/>
                <a:gd name="connsiteY24" fmla="*/ 74905 h 369393"/>
                <a:gd name="connsiteX25" fmla="*/ 13681 w 218503"/>
                <a:gd name="connsiteY25" fmla="*/ 47440 h 369393"/>
                <a:gd name="connsiteX26" fmla="*/ 12437 w 218503"/>
                <a:gd name="connsiteY26" fmla="*/ 44943 h 369393"/>
                <a:gd name="connsiteX27" fmla="*/ 0 w 218503"/>
                <a:gd name="connsiteY27" fmla="*/ 0 h 369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8503" h="369393">
                  <a:moveTo>
                    <a:pt x="140765" y="252680"/>
                  </a:moveTo>
                  <a:cubicBezTo>
                    <a:pt x="144471" y="275578"/>
                    <a:pt x="151887" y="298475"/>
                    <a:pt x="158067" y="318829"/>
                  </a:cubicBezTo>
                  <a:lnTo>
                    <a:pt x="129641" y="360807"/>
                  </a:lnTo>
                  <a:cubicBezTo>
                    <a:pt x="118517" y="372256"/>
                    <a:pt x="97507" y="372256"/>
                    <a:pt x="86383" y="360807"/>
                  </a:cubicBezTo>
                  <a:lnTo>
                    <a:pt x="60429" y="323917"/>
                  </a:lnTo>
                  <a:cubicBezTo>
                    <a:pt x="66609" y="307380"/>
                    <a:pt x="72789" y="287027"/>
                    <a:pt x="77731" y="266673"/>
                  </a:cubicBezTo>
                  <a:cubicBezTo>
                    <a:pt x="82675" y="279394"/>
                    <a:pt x="95035" y="288299"/>
                    <a:pt x="107395" y="288299"/>
                  </a:cubicBezTo>
                  <a:cubicBezTo>
                    <a:pt x="123461" y="288299"/>
                    <a:pt x="138293" y="274306"/>
                    <a:pt x="139529" y="257769"/>
                  </a:cubicBezTo>
                  <a:close/>
                  <a:moveTo>
                    <a:pt x="170897" y="0"/>
                  </a:moveTo>
                  <a:lnTo>
                    <a:pt x="218503" y="0"/>
                  </a:lnTo>
                  <a:cubicBezTo>
                    <a:pt x="214841" y="15096"/>
                    <a:pt x="211179" y="30191"/>
                    <a:pt x="205075" y="45286"/>
                  </a:cubicBezTo>
                  <a:cubicBezTo>
                    <a:pt x="205075" y="45286"/>
                    <a:pt x="205075" y="46544"/>
                    <a:pt x="205075" y="47802"/>
                  </a:cubicBezTo>
                  <a:cubicBezTo>
                    <a:pt x="202635" y="57866"/>
                    <a:pt x="198973" y="66671"/>
                    <a:pt x="196531" y="75477"/>
                  </a:cubicBezTo>
                  <a:cubicBezTo>
                    <a:pt x="195311" y="76735"/>
                    <a:pt x="195311" y="76735"/>
                    <a:pt x="195311" y="77993"/>
                  </a:cubicBezTo>
                  <a:cubicBezTo>
                    <a:pt x="191649" y="88057"/>
                    <a:pt x="187987" y="96862"/>
                    <a:pt x="184325" y="106926"/>
                  </a:cubicBezTo>
                  <a:cubicBezTo>
                    <a:pt x="178221" y="120763"/>
                    <a:pt x="173337" y="133343"/>
                    <a:pt x="167235" y="145922"/>
                  </a:cubicBezTo>
                  <a:cubicBezTo>
                    <a:pt x="163573" y="153470"/>
                    <a:pt x="159911" y="158502"/>
                    <a:pt x="155027" y="163533"/>
                  </a:cubicBezTo>
                  <a:lnTo>
                    <a:pt x="153807" y="163533"/>
                  </a:lnTo>
                  <a:close/>
                  <a:moveTo>
                    <a:pt x="0" y="0"/>
                  </a:moveTo>
                  <a:lnTo>
                    <a:pt x="48505" y="0"/>
                  </a:lnTo>
                  <a:lnTo>
                    <a:pt x="64673" y="163543"/>
                  </a:lnTo>
                  <a:cubicBezTo>
                    <a:pt x="59699" y="158549"/>
                    <a:pt x="55967" y="152307"/>
                    <a:pt x="50993" y="144817"/>
                  </a:cubicBezTo>
                  <a:cubicBezTo>
                    <a:pt x="44773" y="132332"/>
                    <a:pt x="39799" y="119848"/>
                    <a:pt x="34825" y="106116"/>
                  </a:cubicBezTo>
                  <a:cubicBezTo>
                    <a:pt x="31093" y="96128"/>
                    <a:pt x="27362" y="87389"/>
                    <a:pt x="23631" y="77402"/>
                  </a:cubicBezTo>
                  <a:cubicBezTo>
                    <a:pt x="23631" y="76154"/>
                    <a:pt x="23631" y="76154"/>
                    <a:pt x="22387" y="74905"/>
                  </a:cubicBezTo>
                  <a:cubicBezTo>
                    <a:pt x="19899" y="66166"/>
                    <a:pt x="16168" y="57427"/>
                    <a:pt x="13681" y="47440"/>
                  </a:cubicBezTo>
                  <a:cubicBezTo>
                    <a:pt x="12437" y="46192"/>
                    <a:pt x="12437" y="44943"/>
                    <a:pt x="12437" y="44943"/>
                  </a:cubicBezTo>
                  <a:cubicBezTo>
                    <a:pt x="7462" y="29962"/>
                    <a:pt x="3731" y="14981"/>
                    <a:pt x="0" y="0"/>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58" name="Freeform 57">
              <a:extLst>
                <a:ext uri="{FF2B5EF4-FFF2-40B4-BE49-F238E27FC236}">
                  <a16:creationId xmlns:a16="http://schemas.microsoft.com/office/drawing/2014/main" id="{67591BB6-4CD9-A176-812B-48CAB2727927}"/>
                </a:ext>
              </a:extLst>
            </p:cNvPr>
            <p:cNvSpPr>
              <a:spLocks noChangeArrowheads="1"/>
            </p:cNvSpPr>
            <p:nvPr/>
          </p:nvSpPr>
          <p:spPr bwMode="auto">
            <a:xfrm>
              <a:off x="16605231" y="5951650"/>
              <a:ext cx="509588" cy="321890"/>
            </a:xfrm>
            <a:custGeom>
              <a:avLst/>
              <a:gdLst>
                <a:gd name="connsiteX0" fmla="*/ 482166 w 509588"/>
                <a:gd name="connsiteY0" fmla="*/ 263667 h 321890"/>
                <a:gd name="connsiteX1" fmla="*/ 439444 w 509588"/>
                <a:gd name="connsiteY1" fmla="*/ 317289 h 321890"/>
                <a:gd name="connsiteX2" fmla="*/ 439444 w 509588"/>
                <a:gd name="connsiteY2" fmla="*/ 279362 h 321890"/>
                <a:gd name="connsiteX3" fmla="*/ 482166 w 509588"/>
                <a:gd name="connsiteY3" fmla="*/ 263667 h 321890"/>
                <a:gd name="connsiteX4" fmla="*/ 21972 w 509588"/>
                <a:gd name="connsiteY4" fmla="*/ 263667 h 321890"/>
                <a:gd name="connsiteX5" fmla="*/ 64660 w 509588"/>
                <a:gd name="connsiteY5" fmla="*/ 279362 h 321890"/>
                <a:gd name="connsiteX6" fmla="*/ 64660 w 509588"/>
                <a:gd name="connsiteY6" fmla="*/ 317289 h 321890"/>
                <a:gd name="connsiteX7" fmla="*/ 21972 w 509588"/>
                <a:gd name="connsiteY7" fmla="*/ 263667 h 321890"/>
                <a:gd name="connsiteX8" fmla="*/ 391696 w 509588"/>
                <a:gd name="connsiteY8" fmla="*/ 65919 h 321890"/>
                <a:gd name="connsiteX9" fmla="*/ 395500 w 509588"/>
                <a:gd name="connsiteY9" fmla="*/ 65919 h 321890"/>
                <a:gd name="connsiteX10" fmla="*/ 509588 w 509588"/>
                <a:gd name="connsiteY10" fmla="*/ 179491 h 321890"/>
                <a:gd name="connsiteX11" fmla="*/ 500714 w 509588"/>
                <a:gd name="connsiteY11" fmla="*/ 235015 h 321890"/>
                <a:gd name="connsiteX12" fmla="*/ 442402 w 509588"/>
                <a:gd name="connsiteY12" fmla="*/ 251420 h 321890"/>
                <a:gd name="connsiteX13" fmla="*/ 442402 w 509588"/>
                <a:gd name="connsiteY13" fmla="*/ 184539 h 321890"/>
                <a:gd name="connsiteX14" fmla="*/ 428458 w 509588"/>
                <a:gd name="connsiteY14" fmla="*/ 155515 h 321890"/>
                <a:gd name="connsiteX15" fmla="*/ 406908 w 509588"/>
                <a:gd name="connsiteY15" fmla="*/ 147944 h 321890"/>
                <a:gd name="connsiteX16" fmla="*/ 396768 w 509588"/>
                <a:gd name="connsiteY16" fmla="*/ 149205 h 321890"/>
                <a:gd name="connsiteX17" fmla="*/ 362540 w 509588"/>
                <a:gd name="connsiteY17" fmla="*/ 158039 h 321890"/>
                <a:gd name="connsiteX18" fmla="*/ 391696 w 509588"/>
                <a:gd name="connsiteY18" fmla="*/ 65919 h 321890"/>
                <a:gd name="connsiteX19" fmla="*/ 110808 w 509588"/>
                <a:gd name="connsiteY19" fmla="*/ 65919 h 321890"/>
                <a:gd name="connsiteX20" fmla="*/ 114501 w 509588"/>
                <a:gd name="connsiteY20" fmla="*/ 65919 h 321890"/>
                <a:gd name="connsiteX21" fmla="*/ 141588 w 509588"/>
                <a:gd name="connsiteY21" fmla="*/ 158039 h 321890"/>
                <a:gd name="connsiteX22" fmla="*/ 109577 w 509588"/>
                <a:gd name="connsiteY22" fmla="*/ 149205 h 321890"/>
                <a:gd name="connsiteX23" fmla="*/ 77565 w 509588"/>
                <a:gd name="connsiteY23" fmla="*/ 155515 h 321890"/>
                <a:gd name="connsiteX24" fmla="*/ 64022 w 509588"/>
                <a:gd name="connsiteY24" fmla="*/ 184539 h 321890"/>
                <a:gd name="connsiteX25" fmla="*/ 64022 w 509588"/>
                <a:gd name="connsiteY25" fmla="*/ 251420 h 321890"/>
                <a:gd name="connsiteX26" fmla="*/ 8618 w 509588"/>
                <a:gd name="connsiteY26" fmla="*/ 235015 h 321890"/>
                <a:gd name="connsiteX27" fmla="*/ 0 w 509588"/>
                <a:gd name="connsiteY27" fmla="*/ 179491 h 321890"/>
                <a:gd name="connsiteX28" fmla="*/ 110808 w 509588"/>
                <a:gd name="connsiteY28" fmla="*/ 65919 h 321890"/>
                <a:gd name="connsiteX29" fmla="*/ 252056 w 509588"/>
                <a:gd name="connsiteY29" fmla="*/ 0 h 321890"/>
                <a:gd name="connsiteX30" fmla="*/ 284394 w 509588"/>
                <a:gd name="connsiteY30" fmla="*/ 31404 h 321890"/>
                <a:gd name="connsiteX31" fmla="*/ 254544 w 509588"/>
                <a:gd name="connsiteY31" fmla="*/ 319064 h 321890"/>
                <a:gd name="connsiteX32" fmla="*/ 249570 w 509588"/>
                <a:gd name="connsiteY32" fmla="*/ 319064 h 321890"/>
                <a:gd name="connsiteX33" fmla="*/ 219720 w 509588"/>
                <a:gd name="connsiteY33" fmla="*/ 31404 h 321890"/>
                <a:gd name="connsiteX34" fmla="*/ 252056 w 509588"/>
                <a:gd name="connsiteY34" fmla="*/ 0 h 32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09588" h="321890">
                  <a:moveTo>
                    <a:pt x="482166" y="263667"/>
                  </a:moveTo>
                  <a:cubicBezTo>
                    <a:pt x="471180" y="284593"/>
                    <a:pt x="456532" y="304211"/>
                    <a:pt x="439444" y="317289"/>
                  </a:cubicBezTo>
                  <a:lnTo>
                    <a:pt x="439444" y="279362"/>
                  </a:lnTo>
                  <a:cubicBezTo>
                    <a:pt x="452870" y="272822"/>
                    <a:pt x="467518" y="266283"/>
                    <a:pt x="482166" y="263667"/>
                  </a:cubicBezTo>
                  <a:close/>
                  <a:moveTo>
                    <a:pt x="21972" y="263667"/>
                  </a:moveTo>
                  <a:cubicBezTo>
                    <a:pt x="37039" y="266283"/>
                    <a:pt x="50849" y="272822"/>
                    <a:pt x="64660" y="279362"/>
                  </a:cubicBezTo>
                  <a:lnTo>
                    <a:pt x="64660" y="317289"/>
                  </a:lnTo>
                  <a:cubicBezTo>
                    <a:pt x="47083" y="304211"/>
                    <a:pt x="33272" y="284593"/>
                    <a:pt x="21972" y="263667"/>
                  </a:cubicBezTo>
                  <a:close/>
                  <a:moveTo>
                    <a:pt x="391696" y="65919"/>
                  </a:moveTo>
                  <a:lnTo>
                    <a:pt x="395500" y="65919"/>
                  </a:lnTo>
                  <a:cubicBezTo>
                    <a:pt x="458882" y="65919"/>
                    <a:pt x="509588" y="117658"/>
                    <a:pt x="509588" y="179491"/>
                  </a:cubicBezTo>
                  <a:cubicBezTo>
                    <a:pt x="509588" y="198420"/>
                    <a:pt x="505784" y="217349"/>
                    <a:pt x="500714" y="235015"/>
                  </a:cubicBezTo>
                  <a:cubicBezTo>
                    <a:pt x="480432" y="238801"/>
                    <a:pt x="461416" y="243849"/>
                    <a:pt x="442402" y="251420"/>
                  </a:cubicBezTo>
                  <a:lnTo>
                    <a:pt x="442402" y="184539"/>
                  </a:lnTo>
                  <a:cubicBezTo>
                    <a:pt x="442402" y="173182"/>
                    <a:pt x="437332" y="163086"/>
                    <a:pt x="428458" y="155515"/>
                  </a:cubicBezTo>
                  <a:cubicBezTo>
                    <a:pt x="422120" y="151729"/>
                    <a:pt x="414514" y="147944"/>
                    <a:pt x="406908" y="147944"/>
                  </a:cubicBezTo>
                  <a:cubicBezTo>
                    <a:pt x="403106" y="147944"/>
                    <a:pt x="400570" y="149205"/>
                    <a:pt x="396768" y="149205"/>
                  </a:cubicBezTo>
                  <a:lnTo>
                    <a:pt x="362540" y="158039"/>
                  </a:lnTo>
                  <a:cubicBezTo>
                    <a:pt x="373950" y="127753"/>
                    <a:pt x="382824" y="97467"/>
                    <a:pt x="391696" y="65919"/>
                  </a:cubicBezTo>
                  <a:close/>
                  <a:moveTo>
                    <a:pt x="110808" y="65919"/>
                  </a:moveTo>
                  <a:lnTo>
                    <a:pt x="114501" y="65919"/>
                  </a:lnTo>
                  <a:cubicBezTo>
                    <a:pt x="121889" y="97467"/>
                    <a:pt x="131738" y="127753"/>
                    <a:pt x="141588" y="158039"/>
                  </a:cubicBezTo>
                  <a:lnTo>
                    <a:pt x="109577" y="149205"/>
                  </a:lnTo>
                  <a:cubicBezTo>
                    <a:pt x="98496" y="146682"/>
                    <a:pt x="87415" y="149205"/>
                    <a:pt x="77565" y="155515"/>
                  </a:cubicBezTo>
                  <a:cubicBezTo>
                    <a:pt x="68947" y="163086"/>
                    <a:pt x="64022" y="173182"/>
                    <a:pt x="64022" y="184539"/>
                  </a:cubicBezTo>
                  <a:lnTo>
                    <a:pt x="64022" y="251420"/>
                  </a:lnTo>
                  <a:cubicBezTo>
                    <a:pt x="46786" y="243849"/>
                    <a:pt x="27086" y="238801"/>
                    <a:pt x="8618" y="235015"/>
                  </a:cubicBezTo>
                  <a:cubicBezTo>
                    <a:pt x="2462" y="217349"/>
                    <a:pt x="0" y="198420"/>
                    <a:pt x="0" y="179491"/>
                  </a:cubicBezTo>
                  <a:cubicBezTo>
                    <a:pt x="0" y="117658"/>
                    <a:pt x="49248" y="65919"/>
                    <a:pt x="110808" y="65919"/>
                  </a:cubicBezTo>
                  <a:close/>
                  <a:moveTo>
                    <a:pt x="252056" y="0"/>
                  </a:moveTo>
                  <a:cubicBezTo>
                    <a:pt x="270712" y="0"/>
                    <a:pt x="284394" y="15074"/>
                    <a:pt x="284394" y="31404"/>
                  </a:cubicBezTo>
                  <a:lnTo>
                    <a:pt x="254544" y="319064"/>
                  </a:lnTo>
                  <a:cubicBezTo>
                    <a:pt x="254544" y="322832"/>
                    <a:pt x="249570" y="322832"/>
                    <a:pt x="249570" y="319064"/>
                  </a:cubicBezTo>
                  <a:lnTo>
                    <a:pt x="219720" y="31404"/>
                  </a:lnTo>
                  <a:cubicBezTo>
                    <a:pt x="219720" y="15074"/>
                    <a:pt x="234644" y="0"/>
                    <a:pt x="252056" y="0"/>
                  </a:cubicBezTo>
                  <a:close/>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59" name="Freeform 199">
              <a:extLst>
                <a:ext uri="{FF2B5EF4-FFF2-40B4-BE49-F238E27FC236}">
                  <a16:creationId xmlns:a16="http://schemas.microsoft.com/office/drawing/2014/main" id="{81C6A8BF-FEC4-BAD7-17CA-042CC6C0104B}"/>
                </a:ext>
              </a:extLst>
            </p:cNvPr>
            <p:cNvSpPr>
              <a:spLocks noChangeArrowheads="1"/>
            </p:cNvSpPr>
            <p:nvPr/>
          </p:nvSpPr>
          <p:spPr bwMode="auto">
            <a:xfrm>
              <a:off x="16797491" y="5611083"/>
              <a:ext cx="120848" cy="120848"/>
            </a:xfrm>
            <a:custGeom>
              <a:avLst/>
              <a:gdLst>
                <a:gd name="T0" fmla="*/ 48 w 97"/>
                <a:gd name="T1" fmla="*/ 0 h 96"/>
                <a:gd name="T2" fmla="*/ 48 w 97"/>
                <a:gd name="T3" fmla="*/ 0 h 96"/>
                <a:gd name="T4" fmla="*/ 0 w 97"/>
                <a:gd name="T5" fmla="*/ 48 h 96"/>
                <a:gd name="T6" fmla="*/ 0 w 97"/>
                <a:gd name="T7" fmla="*/ 48 h 96"/>
                <a:gd name="T8" fmla="*/ 48 w 97"/>
                <a:gd name="T9" fmla="*/ 95 h 96"/>
                <a:gd name="T10" fmla="*/ 48 w 97"/>
                <a:gd name="T11" fmla="*/ 95 h 96"/>
                <a:gd name="T12" fmla="*/ 96 w 97"/>
                <a:gd name="T13" fmla="*/ 48 h 96"/>
                <a:gd name="T14" fmla="*/ 96 w 97"/>
                <a:gd name="T15" fmla="*/ 48 h 96"/>
                <a:gd name="T16" fmla="*/ 48 w 97"/>
                <a:gd name="T17" fmla="*/ 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6">
                  <a:moveTo>
                    <a:pt x="48" y="0"/>
                  </a:moveTo>
                  <a:lnTo>
                    <a:pt x="48" y="0"/>
                  </a:lnTo>
                  <a:cubicBezTo>
                    <a:pt x="22" y="0"/>
                    <a:pt x="0" y="21"/>
                    <a:pt x="0" y="48"/>
                  </a:cubicBezTo>
                  <a:lnTo>
                    <a:pt x="0" y="48"/>
                  </a:lnTo>
                  <a:cubicBezTo>
                    <a:pt x="0" y="74"/>
                    <a:pt x="22" y="95"/>
                    <a:pt x="48" y="95"/>
                  </a:cubicBezTo>
                  <a:lnTo>
                    <a:pt x="48" y="95"/>
                  </a:lnTo>
                  <a:cubicBezTo>
                    <a:pt x="75" y="95"/>
                    <a:pt x="96" y="74"/>
                    <a:pt x="96" y="48"/>
                  </a:cubicBezTo>
                  <a:lnTo>
                    <a:pt x="96" y="48"/>
                  </a:lnTo>
                  <a:cubicBezTo>
                    <a:pt x="96" y="21"/>
                    <a:pt x="75" y="0"/>
                    <a:pt x="48" y="0"/>
                  </a:cubicBezTo>
                </a:path>
              </a:pathLst>
            </a:custGeom>
            <a:solidFill>
              <a:srgbClr val="75CFE8"/>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60" name="Freeform 200">
              <a:extLst>
                <a:ext uri="{FF2B5EF4-FFF2-40B4-BE49-F238E27FC236}">
                  <a16:creationId xmlns:a16="http://schemas.microsoft.com/office/drawing/2014/main" id="{8E88B6AD-8ED8-1AE6-ED8D-C3520E203963}"/>
                </a:ext>
              </a:extLst>
            </p:cNvPr>
            <p:cNvSpPr>
              <a:spLocks noChangeArrowheads="1"/>
            </p:cNvSpPr>
            <p:nvPr/>
          </p:nvSpPr>
          <p:spPr bwMode="auto">
            <a:xfrm>
              <a:off x="16786504" y="5336429"/>
              <a:ext cx="142819" cy="131833"/>
            </a:xfrm>
            <a:custGeom>
              <a:avLst/>
              <a:gdLst>
                <a:gd name="T0" fmla="*/ 57 w 116"/>
                <a:gd name="T1" fmla="*/ 0 h 105"/>
                <a:gd name="T2" fmla="*/ 57 w 116"/>
                <a:gd name="T3" fmla="*/ 0 h 105"/>
                <a:gd name="T4" fmla="*/ 54 w 116"/>
                <a:gd name="T5" fmla="*/ 2 h 105"/>
                <a:gd name="T6" fmla="*/ 54 w 116"/>
                <a:gd name="T7" fmla="*/ 2 h 105"/>
                <a:gd name="T8" fmla="*/ 0 w 116"/>
                <a:gd name="T9" fmla="*/ 104 h 105"/>
                <a:gd name="T10" fmla="*/ 115 w 116"/>
                <a:gd name="T11" fmla="*/ 104 h 105"/>
                <a:gd name="T12" fmla="*/ 115 w 116"/>
                <a:gd name="T13" fmla="*/ 104 h 105"/>
                <a:gd name="T14" fmla="*/ 60 w 116"/>
                <a:gd name="T15" fmla="*/ 2 h 105"/>
                <a:gd name="T16" fmla="*/ 60 w 116"/>
                <a:gd name="T17" fmla="*/ 2 h 105"/>
                <a:gd name="T18" fmla="*/ 57 w 116"/>
                <a:gd name="T19" fmla="*/ 0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105">
                  <a:moveTo>
                    <a:pt x="57" y="0"/>
                  </a:moveTo>
                  <a:lnTo>
                    <a:pt x="57" y="0"/>
                  </a:lnTo>
                  <a:cubicBezTo>
                    <a:pt x="56" y="0"/>
                    <a:pt x="55" y="0"/>
                    <a:pt x="54" y="2"/>
                  </a:cubicBezTo>
                  <a:lnTo>
                    <a:pt x="54" y="2"/>
                  </a:lnTo>
                  <a:cubicBezTo>
                    <a:pt x="33" y="33"/>
                    <a:pt x="14" y="67"/>
                    <a:pt x="0" y="104"/>
                  </a:cubicBezTo>
                  <a:lnTo>
                    <a:pt x="115" y="104"/>
                  </a:lnTo>
                  <a:lnTo>
                    <a:pt x="115" y="104"/>
                  </a:lnTo>
                  <a:cubicBezTo>
                    <a:pt x="100" y="67"/>
                    <a:pt x="81" y="33"/>
                    <a:pt x="60" y="2"/>
                  </a:cubicBezTo>
                  <a:lnTo>
                    <a:pt x="60" y="2"/>
                  </a:lnTo>
                  <a:cubicBezTo>
                    <a:pt x="59" y="0"/>
                    <a:pt x="58" y="0"/>
                    <a:pt x="57" y="0"/>
                  </a:cubicBez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grpSp>
      <p:grpSp>
        <p:nvGrpSpPr>
          <p:cNvPr id="61" name="Group 60">
            <a:extLst>
              <a:ext uri="{FF2B5EF4-FFF2-40B4-BE49-F238E27FC236}">
                <a16:creationId xmlns:a16="http://schemas.microsoft.com/office/drawing/2014/main" id="{0C98571E-F6B6-7C7C-1B7B-E29F6E3C479C}"/>
              </a:ext>
            </a:extLst>
          </p:cNvPr>
          <p:cNvGrpSpPr/>
          <p:nvPr/>
        </p:nvGrpSpPr>
        <p:grpSpPr>
          <a:xfrm>
            <a:off x="8081026" y="570401"/>
            <a:ext cx="601341" cy="508749"/>
            <a:chOff x="11586874" y="1140801"/>
            <a:chExt cx="1202682" cy="1017498"/>
          </a:xfrm>
        </p:grpSpPr>
        <p:sp>
          <p:nvSpPr>
            <p:cNvPr id="62" name="Freeform 61">
              <a:extLst>
                <a:ext uri="{FF2B5EF4-FFF2-40B4-BE49-F238E27FC236}">
                  <a16:creationId xmlns:a16="http://schemas.microsoft.com/office/drawing/2014/main" id="{74AC8E2C-5062-BFA3-676C-A2699727F98D}"/>
                </a:ext>
              </a:extLst>
            </p:cNvPr>
            <p:cNvSpPr>
              <a:spLocks noChangeArrowheads="1"/>
            </p:cNvSpPr>
            <p:nvPr/>
          </p:nvSpPr>
          <p:spPr bwMode="auto">
            <a:xfrm>
              <a:off x="11586874" y="1140801"/>
              <a:ext cx="1202682" cy="1017498"/>
            </a:xfrm>
            <a:custGeom>
              <a:avLst/>
              <a:gdLst>
                <a:gd name="connsiteX0" fmla="*/ 601951 w 1202682"/>
                <a:gd name="connsiteY0" fmla="*/ 620132 h 1017498"/>
                <a:gd name="connsiteX1" fmla="*/ 599462 w 1202682"/>
                <a:gd name="connsiteY1" fmla="*/ 621376 h 1017498"/>
                <a:gd name="connsiteX2" fmla="*/ 545958 w 1202682"/>
                <a:gd name="connsiteY2" fmla="*/ 722127 h 1017498"/>
                <a:gd name="connsiteX3" fmla="*/ 523561 w 1202682"/>
                <a:gd name="connsiteY3" fmla="*/ 739541 h 1017498"/>
                <a:gd name="connsiteX4" fmla="*/ 410332 w 1202682"/>
                <a:gd name="connsiteY4" fmla="*/ 758198 h 1017498"/>
                <a:gd name="connsiteX5" fmla="*/ 409087 w 1202682"/>
                <a:gd name="connsiteY5" fmla="*/ 760686 h 1017498"/>
                <a:gd name="connsiteX6" fmla="*/ 409087 w 1202682"/>
                <a:gd name="connsiteY6" fmla="*/ 763174 h 1017498"/>
                <a:gd name="connsiteX7" fmla="*/ 488721 w 1202682"/>
                <a:gd name="connsiteY7" fmla="*/ 845267 h 1017498"/>
                <a:gd name="connsiteX8" fmla="*/ 497431 w 1202682"/>
                <a:gd name="connsiteY8" fmla="*/ 872631 h 1017498"/>
                <a:gd name="connsiteX9" fmla="*/ 481256 w 1202682"/>
                <a:gd name="connsiteY9" fmla="*/ 984577 h 1017498"/>
                <a:gd name="connsiteX10" fmla="*/ 482500 w 1202682"/>
                <a:gd name="connsiteY10" fmla="*/ 987065 h 1017498"/>
                <a:gd name="connsiteX11" fmla="*/ 486233 w 1202682"/>
                <a:gd name="connsiteY11" fmla="*/ 988308 h 1017498"/>
                <a:gd name="connsiteX12" fmla="*/ 588264 w 1202682"/>
                <a:gd name="connsiteY12" fmla="*/ 937311 h 1017498"/>
                <a:gd name="connsiteX13" fmla="*/ 615638 w 1202682"/>
                <a:gd name="connsiteY13" fmla="*/ 937311 h 1017498"/>
                <a:gd name="connsiteX14" fmla="*/ 717669 w 1202682"/>
                <a:gd name="connsiteY14" fmla="*/ 988308 h 1017498"/>
                <a:gd name="connsiteX15" fmla="*/ 720158 w 1202682"/>
                <a:gd name="connsiteY15" fmla="*/ 987065 h 1017498"/>
                <a:gd name="connsiteX16" fmla="*/ 721402 w 1202682"/>
                <a:gd name="connsiteY16" fmla="*/ 984577 h 1017498"/>
                <a:gd name="connsiteX17" fmla="*/ 705226 w 1202682"/>
                <a:gd name="connsiteY17" fmla="*/ 872631 h 1017498"/>
                <a:gd name="connsiteX18" fmla="*/ 713936 w 1202682"/>
                <a:gd name="connsiteY18" fmla="*/ 845267 h 1017498"/>
                <a:gd name="connsiteX19" fmla="*/ 793570 w 1202682"/>
                <a:gd name="connsiteY19" fmla="*/ 763174 h 1017498"/>
                <a:gd name="connsiteX20" fmla="*/ 793570 w 1202682"/>
                <a:gd name="connsiteY20" fmla="*/ 760686 h 1017498"/>
                <a:gd name="connsiteX21" fmla="*/ 792326 w 1202682"/>
                <a:gd name="connsiteY21" fmla="*/ 758198 h 1017498"/>
                <a:gd name="connsiteX22" fmla="*/ 679096 w 1202682"/>
                <a:gd name="connsiteY22" fmla="*/ 739541 h 1017498"/>
                <a:gd name="connsiteX23" fmla="*/ 656699 w 1202682"/>
                <a:gd name="connsiteY23" fmla="*/ 722127 h 1017498"/>
                <a:gd name="connsiteX24" fmla="*/ 604440 w 1202682"/>
                <a:gd name="connsiteY24" fmla="*/ 621376 h 1017498"/>
                <a:gd name="connsiteX25" fmla="*/ 601951 w 1202682"/>
                <a:gd name="connsiteY25" fmla="*/ 620132 h 1017498"/>
                <a:gd name="connsiteX26" fmla="*/ 565867 w 1202682"/>
                <a:gd name="connsiteY26" fmla="*/ 382559 h 1017498"/>
                <a:gd name="connsiteX27" fmla="*/ 547203 w 1202682"/>
                <a:gd name="connsiteY27" fmla="*/ 401217 h 1017498"/>
                <a:gd name="connsiteX28" fmla="*/ 547203 w 1202682"/>
                <a:gd name="connsiteY28" fmla="*/ 572866 h 1017498"/>
                <a:gd name="connsiteX29" fmla="*/ 565867 w 1202682"/>
                <a:gd name="connsiteY29" fmla="*/ 591524 h 1017498"/>
                <a:gd name="connsiteX30" fmla="*/ 636791 w 1202682"/>
                <a:gd name="connsiteY30" fmla="*/ 591524 h 1017498"/>
                <a:gd name="connsiteX31" fmla="*/ 655455 w 1202682"/>
                <a:gd name="connsiteY31" fmla="*/ 572866 h 1017498"/>
                <a:gd name="connsiteX32" fmla="*/ 655455 w 1202682"/>
                <a:gd name="connsiteY32" fmla="*/ 401217 h 1017498"/>
                <a:gd name="connsiteX33" fmla="*/ 636791 w 1202682"/>
                <a:gd name="connsiteY33" fmla="*/ 382559 h 1017498"/>
                <a:gd name="connsiteX34" fmla="*/ 977868 w 1202682"/>
                <a:gd name="connsiteY34" fmla="*/ 317509 h 1017498"/>
                <a:gd name="connsiteX35" fmla="*/ 924511 w 1202682"/>
                <a:gd name="connsiteY35" fmla="*/ 418701 h 1017498"/>
                <a:gd name="connsiteX36" fmla="*/ 902176 w 1202682"/>
                <a:gd name="connsiteY36" fmla="*/ 434941 h 1017498"/>
                <a:gd name="connsiteX37" fmla="*/ 789258 w 1202682"/>
                <a:gd name="connsiteY37" fmla="*/ 454930 h 1017498"/>
                <a:gd name="connsiteX38" fmla="*/ 786776 w 1202682"/>
                <a:gd name="connsiteY38" fmla="*/ 457429 h 1017498"/>
                <a:gd name="connsiteX39" fmla="*/ 788017 w 1202682"/>
                <a:gd name="connsiteY39" fmla="*/ 459927 h 1017498"/>
                <a:gd name="connsiteX40" fmla="*/ 867432 w 1202682"/>
                <a:gd name="connsiteY40" fmla="*/ 541131 h 1017498"/>
                <a:gd name="connsiteX41" fmla="*/ 876118 w 1202682"/>
                <a:gd name="connsiteY41" fmla="*/ 568615 h 1017498"/>
                <a:gd name="connsiteX42" fmla="*/ 859987 w 1202682"/>
                <a:gd name="connsiteY42" fmla="*/ 682300 h 1017498"/>
                <a:gd name="connsiteX43" fmla="*/ 861228 w 1202682"/>
                <a:gd name="connsiteY43" fmla="*/ 684798 h 1017498"/>
                <a:gd name="connsiteX44" fmla="*/ 863709 w 1202682"/>
                <a:gd name="connsiteY44" fmla="*/ 684798 h 1017498"/>
                <a:gd name="connsiteX45" fmla="*/ 965459 w 1202682"/>
                <a:gd name="connsiteY45" fmla="*/ 633578 h 1017498"/>
                <a:gd name="connsiteX46" fmla="*/ 980350 w 1202682"/>
                <a:gd name="connsiteY46" fmla="*/ 631079 h 1017498"/>
                <a:gd name="connsiteX47" fmla="*/ 993999 w 1202682"/>
                <a:gd name="connsiteY47" fmla="*/ 633578 h 1017498"/>
                <a:gd name="connsiteX48" fmla="*/ 1095749 w 1202682"/>
                <a:gd name="connsiteY48" fmla="*/ 684798 h 1017498"/>
                <a:gd name="connsiteX49" fmla="*/ 1099472 w 1202682"/>
                <a:gd name="connsiteY49" fmla="*/ 684798 h 1017498"/>
                <a:gd name="connsiteX50" fmla="*/ 1099472 w 1202682"/>
                <a:gd name="connsiteY50" fmla="*/ 682300 h 1017498"/>
                <a:gd name="connsiteX51" fmla="*/ 1084581 w 1202682"/>
                <a:gd name="connsiteY51" fmla="*/ 568615 h 1017498"/>
                <a:gd name="connsiteX52" fmla="*/ 1093267 w 1202682"/>
                <a:gd name="connsiteY52" fmla="*/ 541131 h 1017498"/>
                <a:gd name="connsiteX53" fmla="*/ 1172682 w 1202682"/>
                <a:gd name="connsiteY53" fmla="*/ 459927 h 1017498"/>
                <a:gd name="connsiteX54" fmla="*/ 1172682 w 1202682"/>
                <a:gd name="connsiteY54" fmla="*/ 457429 h 1017498"/>
                <a:gd name="connsiteX55" fmla="*/ 1170200 w 1202682"/>
                <a:gd name="connsiteY55" fmla="*/ 454930 h 1017498"/>
                <a:gd name="connsiteX56" fmla="*/ 1058523 w 1202682"/>
                <a:gd name="connsiteY56" fmla="*/ 434941 h 1017498"/>
                <a:gd name="connsiteX57" fmla="*/ 1036188 w 1202682"/>
                <a:gd name="connsiteY57" fmla="*/ 418701 h 1017498"/>
                <a:gd name="connsiteX58" fmla="*/ 982831 w 1202682"/>
                <a:gd name="connsiteY58" fmla="*/ 317509 h 1017498"/>
                <a:gd name="connsiteX59" fmla="*/ 977868 w 1202682"/>
                <a:gd name="connsiteY59" fmla="*/ 317509 h 1017498"/>
                <a:gd name="connsiteX60" fmla="*/ 222309 w 1202682"/>
                <a:gd name="connsiteY60" fmla="*/ 316259 h 1017498"/>
                <a:gd name="connsiteX61" fmla="*/ 219827 w 1202682"/>
                <a:gd name="connsiteY61" fmla="*/ 317509 h 1017498"/>
                <a:gd name="connsiteX62" fmla="*/ 167711 w 1202682"/>
                <a:gd name="connsiteY62" fmla="*/ 418701 h 1017498"/>
                <a:gd name="connsiteX63" fmla="*/ 144135 w 1202682"/>
                <a:gd name="connsiteY63" fmla="*/ 434941 h 1017498"/>
                <a:gd name="connsiteX64" fmla="*/ 32458 w 1202682"/>
                <a:gd name="connsiteY64" fmla="*/ 454930 h 1017498"/>
                <a:gd name="connsiteX65" fmla="*/ 29976 w 1202682"/>
                <a:gd name="connsiteY65" fmla="*/ 457429 h 1017498"/>
                <a:gd name="connsiteX66" fmla="*/ 31217 w 1202682"/>
                <a:gd name="connsiteY66" fmla="*/ 459927 h 1017498"/>
                <a:gd name="connsiteX67" fmla="*/ 109391 w 1202682"/>
                <a:gd name="connsiteY67" fmla="*/ 541131 h 1017498"/>
                <a:gd name="connsiteX68" fmla="*/ 118077 w 1202682"/>
                <a:gd name="connsiteY68" fmla="*/ 568615 h 1017498"/>
                <a:gd name="connsiteX69" fmla="*/ 103187 w 1202682"/>
                <a:gd name="connsiteY69" fmla="*/ 682300 h 1017498"/>
                <a:gd name="connsiteX70" fmla="*/ 103187 w 1202682"/>
                <a:gd name="connsiteY70" fmla="*/ 684798 h 1017498"/>
                <a:gd name="connsiteX71" fmla="*/ 106909 w 1202682"/>
                <a:gd name="connsiteY71" fmla="*/ 684798 h 1017498"/>
                <a:gd name="connsiteX72" fmla="*/ 208659 w 1202682"/>
                <a:gd name="connsiteY72" fmla="*/ 633578 h 1017498"/>
                <a:gd name="connsiteX73" fmla="*/ 237199 w 1202682"/>
                <a:gd name="connsiteY73" fmla="*/ 633578 h 1017498"/>
                <a:gd name="connsiteX74" fmla="*/ 338949 w 1202682"/>
                <a:gd name="connsiteY74" fmla="*/ 684798 h 1017498"/>
                <a:gd name="connsiteX75" fmla="*/ 341431 w 1202682"/>
                <a:gd name="connsiteY75" fmla="*/ 684798 h 1017498"/>
                <a:gd name="connsiteX76" fmla="*/ 342671 w 1202682"/>
                <a:gd name="connsiteY76" fmla="*/ 682300 h 1017498"/>
                <a:gd name="connsiteX77" fmla="*/ 326540 w 1202682"/>
                <a:gd name="connsiteY77" fmla="*/ 568615 h 1017498"/>
                <a:gd name="connsiteX78" fmla="*/ 335226 w 1202682"/>
                <a:gd name="connsiteY78" fmla="*/ 541131 h 1017498"/>
                <a:gd name="connsiteX79" fmla="*/ 414641 w 1202682"/>
                <a:gd name="connsiteY79" fmla="*/ 459927 h 1017498"/>
                <a:gd name="connsiteX80" fmla="*/ 415882 w 1202682"/>
                <a:gd name="connsiteY80" fmla="*/ 457429 h 1017498"/>
                <a:gd name="connsiteX81" fmla="*/ 413400 w 1202682"/>
                <a:gd name="connsiteY81" fmla="*/ 454930 h 1017498"/>
                <a:gd name="connsiteX82" fmla="*/ 300482 w 1202682"/>
                <a:gd name="connsiteY82" fmla="*/ 434941 h 1017498"/>
                <a:gd name="connsiteX83" fmla="*/ 278147 w 1202682"/>
                <a:gd name="connsiteY83" fmla="*/ 418701 h 1017498"/>
                <a:gd name="connsiteX84" fmla="*/ 224790 w 1202682"/>
                <a:gd name="connsiteY84" fmla="*/ 317509 h 1017498"/>
                <a:gd name="connsiteX85" fmla="*/ 222309 w 1202682"/>
                <a:gd name="connsiteY85" fmla="*/ 316259 h 1017498"/>
                <a:gd name="connsiteX86" fmla="*/ 943124 w 1202682"/>
                <a:gd name="connsiteY86" fmla="*/ 77646 h 1017498"/>
                <a:gd name="connsiteX87" fmla="*/ 925752 w 1202682"/>
                <a:gd name="connsiteY87" fmla="*/ 95136 h 1017498"/>
                <a:gd name="connsiteX88" fmla="*/ 925752 w 1202682"/>
                <a:gd name="connsiteY88" fmla="*/ 267537 h 1017498"/>
                <a:gd name="connsiteX89" fmla="*/ 943124 w 1202682"/>
                <a:gd name="connsiteY89" fmla="*/ 286277 h 1017498"/>
                <a:gd name="connsiteX90" fmla="*/ 1016334 w 1202682"/>
                <a:gd name="connsiteY90" fmla="*/ 286277 h 1017498"/>
                <a:gd name="connsiteX91" fmla="*/ 1034947 w 1202682"/>
                <a:gd name="connsiteY91" fmla="*/ 267537 h 1017498"/>
                <a:gd name="connsiteX92" fmla="*/ 1034947 w 1202682"/>
                <a:gd name="connsiteY92" fmla="*/ 95136 h 1017498"/>
                <a:gd name="connsiteX93" fmla="*/ 1016334 w 1202682"/>
                <a:gd name="connsiteY93" fmla="*/ 77646 h 1017498"/>
                <a:gd name="connsiteX94" fmla="*/ 186324 w 1202682"/>
                <a:gd name="connsiteY94" fmla="*/ 77646 h 1017498"/>
                <a:gd name="connsiteX95" fmla="*/ 167711 w 1202682"/>
                <a:gd name="connsiteY95" fmla="*/ 95136 h 1017498"/>
                <a:gd name="connsiteX96" fmla="*/ 167711 w 1202682"/>
                <a:gd name="connsiteY96" fmla="*/ 267537 h 1017498"/>
                <a:gd name="connsiteX97" fmla="*/ 186324 w 1202682"/>
                <a:gd name="connsiteY97" fmla="*/ 286277 h 1017498"/>
                <a:gd name="connsiteX98" fmla="*/ 222309 w 1202682"/>
                <a:gd name="connsiteY98" fmla="*/ 286277 h 1017498"/>
                <a:gd name="connsiteX99" fmla="*/ 259534 w 1202682"/>
                <a:gd name="connsiteY99" fmla="*/ 286277 h 1017498"/>
                <a:gd name="connsiteX100" fmla="*/ 276906 w 1202682"/>
                <a:gd name="connsiteY100" fmla="*/ 267537 h 1017498"/>
                <a:gd name="connsiteX101" fmla="*/ 276906 w 1202682"/>
                <a:gd name="connsiteY101" fmla="*/ 95136 h 1017498"/>
                <a:gd name="connsiteX102" fmla="*/ 259534 w 1202682"/>
                <a:gd name="connsiteY102" fmla="*/ 77646 h 1017498"/>
                <a:gd name="connsiteX103" fmla="*/ 662921 w 1202682"/>
                <a:gd name="connsiteY103" fmla="*/ 34284 h 1017498"/>
                <a:gd name="connsiteX104" fmla="*/ 662921 w 1202682"/>
                <a:gd name="connsiteY104" fmla="*/ 361414 h 1017498"/>
                <a:gd name="connsiteX105" fmla="*/ 685318 w 1202682"/>
                <a:gd name="connsiteY105" fmla="*/ 401217 h 1017498"/>
                <a:gd name="connsiteX106" fmla="*/ 685318 w 1202682"/>
                <a:gd name="connsiteY106" fmla="*/ 470871 h 1017498"/>
                <a:gd name="connsiteX107" fmla="*/ 703982 w 1202682"/>
                <a:gd name="connsiteY107" fmla="*/ 438532 h 1017498"/>
                <a:gd name="connsiteX108" fmla="*/ 754998 w 1202682"/>
                <a:gd name="connsiteY108" fmla="*/ 54186 h 1017498"/>
                <a:gd name="connsiteX109" fmla="*/ 751265 w 1202682"/>
                <a:gd name="connsiteY109" fmla="*/ 40503 h 1017498"/>
                <a:gd name="connsiteX110" fmla="*/ 737578 w 1202682"/>
                <a:gd name="connsiteY110" fmla="*/ 34284 h 1017498"/>
                <a:gd name="connsiteX111" fmla="*/ 569600 w 1202682"/>
                <a:gd name="connsiteY111" fmla="*/ 34284 h 1017498"/>
                <a:gd name="connsiteX112" fmla="*/ 569600 w 1202682"/>
                <a:gd name="connsiteY112" fmla="*/ 352707 h 1017498"/>
                <a:gd name="connsiteX113" fmla="*/ 633058 w 1202682"/>
                <a:gd name="connsiteY113" fmla="*/ 352707 h 1017498"/>
                <a:gd name="connsiteX114" fmla="*/ 633058 w 1202682"/>
                <a:gd name="connsiteY114" fmla="*/ 34284 h 1017498"/>
                <a:gd name="connsiteX115" fmla="*/ 465080 w 1202682"/>
                <a:gd name="connsiteY115" fmla="*/ 34284 h 1017498"/>
                <a:gd name="connsiteX116" fmla="*/ 451393 w 1202682"/>
                <a:gd name="connsiteY116" fmla="*/ 40503 h 1017498"/>
                <a:gd name="connsiteX117" fmla="*/ 447660 w 1202682"/>
                <a:gd name="connsiteY117" fmla="*/ 54186 h 1017498"/>
                <a:gd name="connsiteX118" fmla="*/ 498676 w 1202682"/>
                <a:gd name="connsiteY118" fmla="*/ 439776 h 1017498"/>
                <a:gd name="connsiteX119" fmla="*/ 517340 w 1202682"/>
                <a:gd name="connsiteY119" fmla="*/ 470871 h 1017498"/>
                <a:gd name="connsiteX120" fmla="*/ 517340 w 1202682"/>
                <a:gd name="connsiteY120" fmla="*/ 401217 h 1017498"/>
                <a:gd name="connsiteX121" fmla="*/ 539737 w 1202682"/>
                <a:gd name="connsiteY121" fmla="*/ 361414 h 1017498"/>
                <a:gd name="connsiteX122" fmla="*/ 539737 w 1202682"/>
                <a:gd name="connsiteY122" fmla="*/ 34284 h 1017498"/>
                <a:gd name="connsiteX123" fmla="*/ 465080 w 1202682"/>
                <a:gd name="connsiteY123" fmla="*/ 4432 h 1017498"/>
                <a:gd name="connsiteX124" fmla="*/ 737578 w 1202682"/>
                <a:gd name="connsiteY124" fmla="*/ 4432 h 1017498"/>
                <a:gd name="connsiteX125" fmla="*/ 773662 w 1202682"/>
                <a:gd name="connsiteY125" fmla="*/ 20602 h 1017498"/>
                <a:gd name="connsiteX126" fmla="*/ 784860 w 1202682"/>
                <a:gd name="connsiteY126" fmla="*/ 57917 h 1017498"/>
                <a:gd name="connsiteX127" fmla="*/ 733845 w 1202682"/>
                <a:gd name="connsiteY127" fmla="*/ 443507 h 1017498"/>
                <a:gd name="connsiteX128" fmla="*/ 685318 w 1202682"/>
                <a:gd name="connsiteY128" fmla="*/ 504455 h 1017498"/>
                <a:gd name="connsiteX129" fmla="*/ 685318 w 1202682"/>
                <a:gd name="connsiteY129" fmla="*/ 572866 h 1017498"/>
                <a:gd name="connsiteX130" fmla="*/ 636791 w 1202682"/>
                <a:gd name="connsiteY130" fmla="*/ 620132 h 1017498"/>
                <a:gd name="connsiteX131" fmla="*/ 635547 w 1202682"/>
                <a:gd name="connsiteY131" fmla="*/ 620132 h 1017498"/>
                <a:gd name="connsiteX132" fmla="*/ 682829 w 1202682"/>
                <a:gd name="connsiteY132" fmla="*/ 708445 h 1017498"/>
                <a:gd name="connsiteX133" fmla="*/ 684074 w 1202682"/>
                <a:gd name="connsiteY133" fmla="*/ 709688 h 1017498"/>
                <a:gd name="connsiteX134" fmla="*/ 797303 w 1202682"/>
                <a:gd name="connsiteY134" fmla="*/ 729590 h 1017498"/>
                <a:gd name="connsiteX135" fmla="*/ 822189 w 1202682"/>
                <a:gd name="connsiteY135" fmla="*/ 750735 h 1017498"/>
                <a:gd name="connsiteX136" fmla="*/ 814723 w 1202682"/>
                <a:gd name="connsiteY136" fmla="*/ 784319 h 1017498"/>
                <a:gd name="connsiteX137" fmla="*/ 735089 w 1202682"/>
                <a:gd name="connsiteY137" fmla="*/ 865168 h 1017498"/>
                <a:gd name="connsiteX138" fmla="*/ 735089 w 1202682"/>
                <a:gd name="connsiteY138" fmla="*/ 867656 h 1017498"/>
                <a:gd name="connsiteX139" fmla="*/ 751265 w 1202682"/>
                <a:gd name="connsiteY139" fmla="*/ 980845 h 1017498"/>
                <a:gd name="connsiteX140" fmla="*/ 737578 w 1202682"/>
                <a:gd name="connsiteY140" fmla="*/ 1011941 h 1017498"/>
                <a:gd name="connsiteX141" fmla="*/ 703982 w 1202682"/>
                <a:gd name="connsiteY141" fmla="*/ 1014429 h 1017498"/>
                <a:gd name="connsiteX142" fmla="*/ 603195 w 1202682"/>
                <a:gd name="connsiteY142" fmla="*/ 964675 h 1017498"/>
                <a:gd name="connsiteX143" fmla="*/ 600707 w 1202682"/>
                <a:gd name="connsiteY143" fmla="*/ 964675 h 1017498"/>
                <a:gd name="connsiteX144" fmla="*/ 498676 w 1202682"/>
                <a:gd name="connsiteY144" fmla="*/ 1014429 h 1017498"/>
                <a:gd name="connsiteX145" fmla="*/ 483744 w 1202682"/>
                <a:gd name="connsiteY145" fmla="*/ 1016917 h 1017498"/>
                <a:gd name="connsiteX146" fmla="*/ 465080 w 1202682"/>
                <a:gd name="connsiteY146" fmla="*/ 1011941 h 1017498"/>
                <a:gd name="connsiteX147" fmla="*/ 452637 w 1202682"/>
                <a:gd name="connsiteY147" fmla="*/ 980845 h 1017498"/>
                <a:gd name="connsiteX148" fmla="*/ 467569 w 1202682"/>
                <a:gd name="connsiteY148" fmla="*/ 867656 h 1017498"/>
                <a:gd name="connsiteX149" fmla="*/ 467569 w 1202682"/>
                <a:gd name="connsiteY149" fmla="*/ 865168 h 1017498"/>
                <a:gd name="connsiteX150" fmla="*/ 387935 w 1202682"/>
                <a:gd name="connsiteY150" fmla="*/ 784319 h 1017498"/>
                <a:gd name="connsiteX151" fmla="*/ 380469 w 1202682"/>
                <a:gd name="connsiteY151" fmla="*/ 750735 h 1017498"/>
                <a:gd name="connsiteX152" fmla="*/ 405354 w 1202682"/>
                <a:gd name="connsiteY152" fmla="*/ 729590 h 1017498"/>
                <a:gd name="connsiteX153" fmla="*/ 518584 w 1202682"/>
                <a:gd name="connsiteY153" fmla="*/ 709688 h 1017498"/>
                <a:gd name="connsiteX154" fmla="*/ 519828 w 1202682"/>
                <a:gd name="connsiteY154" fmla="*/ 708445 h 1017498"/>
                <a:gd name="connsiteX155" fmla="*/ 567111 w 1202682"/>
                <a:gd name="connsiteY155" fmla="*/ 620132 h 1017498"/>
                <a:gd name="connsiteX156" fmla="*/ 565867 w 1202682"/>
                <a:gd name="connsiteY156" fmla="*/ 620132 h 1017498"/>
                <a:gd name="connsiteX157" fmla="*/ 517340 w 1202682"/>
                <a:gd name="connsiteY157" fmla="*/ 572866 h 1017498"/>
                <a:gd name="connsiteX158" fmla="*/ 517340 w 1202682"/>
                <a:gd name="connsiteY158" fmla="*/ 504455 h 1017498"/>
                <a:gd name="connsiteX159" fmla="*/ 468813 w 1202682"/>
                <a:gd name="connsiteY159" fmla="*/ 443507 h 1017498"/>
                <a:gd name="connsiteX160" fmla="*/ 417797 w 1202682"/>
                <a:gd name="connsiteY160" fmla="*/ 57917 h 1017498"/>
                <a:gd name="connsiteX161" fmla="*/ 428996 w 1202682"/>
                <a:gd name="connsiteY161" fmla="*/ 20602 h 1017498"/>
                <a:gd name="connsiteX162" fmla="*/ 465080 w 1202682"/>
                <a:gd name="connsiteY162" fmla="*/ 4432 h 1017498"/>
                <a:gd name="connsiteX163" fmla="*/ 843856 w 1202682"/>
                <a:gd name="connsiteY163" fmla="*/ 190 h 1017498"/>
                <a:gd name="connsiteX164" fmla="*/ 861228 w 1202682"/>
                <a:gd name="connsiteY164" fmla="*/ 12683 h 1017498"/>
                <a:gd name="connsiteX165" fmla="*/ 877359 w 1202682"/>
                <a:gd name="connsiteY165" fmla="*/ 133864 h 1017498"/>
                <a:gd name="connsiteX166" fmla="*/ 895972 w 1202682"/>
                <a:gd name="connsiteY166" fmla="*/ 165096 h 1017498"/>
                <a:gd name="connsiteX167" fmla="*/ 895972 w 1202682"/>
                <a:gd name="connsiteY167" fmla="*/ 95136 h 1017498"/>
                <a:gd name="connsiteX168" fmla="*/ 918307 w 1202682"/>
                <a:gd name="connsiteY168" fmla="*/ 55159 h 1017498"/>
                <a:gd name="connsiteX169" fmla="*/ 918307 w 1202682"/>
                <a:gd name="connsiteY169" fmla="*/ 15182 h 1017498"/>
                <a:gd name="connsiteX170" fmla="*/ 931956 w 1202682"/>
                <a:gd name="connsiteY170" fmla="*/ 190 h 1017498"/>
                <a:gd name="connsiteX171" fmla="*/ 948087 w 1202682"/>
                <a:gd name="connsiteY171" fmla="*/ 15182 h 1017498"/>
                <a:gd name="connsiteX172" fmla="*/ 948087 w 1202682"/>
                <a:gd name="connsiteY172" fmla="*/ 47663 h 1017498"/>
                <a:gd name="connsiteX173" fmla="*/ 1012612 w 1202682"/>
                <a:gd name="connsiteY173" fmla="*/ 47663 h 1017498"/>
                <a:gd name="connsiteX174" fmla="*/ 1012612 w 1202682"/>
                <a:gd name="connsiteY174" fmla="*/ 15182 h 1017498"/>
                <a:gd name="connsiteX175" fmla="*/ 1027502 w 1202682"/>
                <a:gd name="connsiteY175" fmla="*/ 190 h 1017498"/>
                <a:gd name="connsiteX176" fmla="*/ 1042392 w 1202682"/>
                <a:gd name="connsiteY176" fmla="*/ 15182 h 1017498"/>
                <a:gd name="connsiteX177" fmla="*/ 1042392 w 1202682"/>
                <a:gd name="connsiteY177" fmla="*/ 55159 h 1017498"/>
                <a:gd name="connsiteX178" fmla="*/ 1064728 w 1202682"/>
                <a:gd name="connsiteY178" fmla="*/ 95136 h 1017498"/>
                <a:gd name="connsiteX179" fmla="*/ 1064728 w 1202682"/>
                <a:gd name="connsiteY179" fmla="*/ 165096 h 1017498"/>
                <a:gd name="connsiteX180" fmla="*/ 1083340 w 1202682"/>
                <a:gd name="connsiteY180" fmla="*/ 133864 h 1017498"/>
                <a:gd name="connsiteX181" fmla="*/ 1099472 w 1202682"/>
                <a:gd name="connsiteY181" fmla="*/ 12683 h 1017498"/>
                <a:gd name="connsiteX182" fmla="*/ 1115603 w 1202682"/>
                <a:gd name="connsiteY182" fmla="*/ 190 h 1017498"/>
                <a:gd name="connsiteX183" fmla="*/ 1129252 w 1202682"/>
                <a:gd name="connsiteY183" fmla="*/ 16431 h 1017498"/>
                <a:gd name="connsiteX184" fmla="*/ 1113121 w 1202682"/>
                <a:gd name="connsiteY184" fmla="*/ 137612 h 1017498"/>
                <a:gd name="connsiteX185" fmla="*/ 1064728 w 1202682"/>
                <a:gd name="connsiteY185" fmla="*/ 200076 h 1017498"/>
                <a:gd name="connsiteX186" fmla="*/ 1064728 w 1202682"/>
                <a:gd name="connsiteY186" fmla="*/ 267537 h 1017498"/>
                <a:gd name="connsiteX187" fmla="*/ 1016334 w 1202682"/>
                <a:gd name="connsiteY187" fmla="*/ 316259 h 1017498"/>
                <a:gd name="connsiteX188" fmla="*/ 1015093 w 1202682"/>
                <a:gd name="connsiteY188" fmla="*/ 316259 h 1017498"/>
                <a:gd name="connsiteX189" fmla="*/ 1062246 w 1202682"/>
                <a:gd name="connsiteY189" fmla="*/ 403709 h 1017498"/>
                <a:gd name="connsiteX190" fmla="*/ 1063487 w 1202682"/>
                <a:gd name="connsiteY190" fmla="*/ 406208 h 1017498"/>
                <a:gd name="connsiteX191" fmla="*/ 1176404 w 1202682"/>
                <a:gd name="connsiteY191" fmla="*/ 426196 h 1017498"/>
                <a:gd name="connsiteX192" fmla="*/ 1201222 w 1202682"/>
                <a:gd name="connsiteY192" fmla="*/ 447434 h 1017498"/>
                <a:gd name="connsiteX193" fmla="*/ 1193776 w 1202682"/>
                <a:gd name="connsiteY193" fmla="*/ 479916 h 1017498"/>
                <a:gd name="connsiteX194" fmla="*/ 1114362 w 1202682"/>
                <a:gd name="connsiteY194" fmla="*/ 562369 h 1017498"/>
                <a:gd name="connsiteX195" fmla="*/ 1114362 w 1202682"/>
                <a:gd name="connsiteY195" fmla="*/ 564867 h 1017498"/>
                <a:gd name="connsiteX196" fmla="*/ 1129252 w 1202682"/>
                <a:gd name="connsiteY196" fmla="*/ 677303 h 1017498"/>
                <a:gd name="connsiteX197" fmla="*/ 1116844 w 1202682"/>
                <a:gd name="connsiteY197" fmla="*/ 708535 h 1017498"/>
                <a:gd name="connsiteX198" fmla="*/ 1098231 w 1202682"/>
                <a:gd name="connsiteY198" fmla="*/ 714781 h 1017498"/>
                <a:gd name="connsiteX199" fmla="*/ 1083340 w 1202682"/>
                <a:gd name="connsiteY199" fmla="*/ 711033 h 1017498"/>
                <a:gd name="connsiteX200" fmla="*/ 981590 w 1202682"/>
                <a:gd name="connsiteY200" fmla="*/ 661062 h 1017498"/>
                <a:gd name="connsiteX201" fmla="*/ 979109 w 1202682"/>
                <a:gd name="connsiteY201" fmla="*/ 661062 h 1017498"/>
                <a:gd name="connsiteX202" fmla="*/ 877359 w 1202682"/>
                <a:gd name="connsiteY202" fmla="*/ 711033 h 1017498"/>
                <a:gd name="connsiteX203" fmla="*/ 843856 w 1202682"/>
                <a:gd name="connsiteY203" fmla="*/ 708535 h 1017498"/>
                <a:gd name="connsiteX204" fmla="*/ 830206 w 1202682"/>
                <a:gd name="connsiteY204" fmla="*/ 677303 h 1017498"/>
                <a:gd name="connsiteX205" fmla="*/ 846337 w 1202682"/>
                <a:gd name="connsiteY205" fmla="*/ 564867 h 1017498"/>
                <a:gd name="connsiteX206" fmla="*/ 846337 w 1202682"/>
                <a:gd name="connsiteY206" fmla="*/ 562369 h 1017498"/>
                <a:gd name="connsiteX207" fmla="*/ 766923 w 1202682"/>
                <a:gd name="connsiteY207" fmla="*/ 479916 h 1017498"/>
                <a:gd name="connsiteX208" fmla="*/ 759478 w 1202682"/>
                <a:gd name="connsiteY208" fmla="*/ 447434 h 1017498"/>
                <a:gd name="connsiteX209" fmla="*/ 784295 w 1202682"/>
                <a:gd name="connsiteY209" fmla="*/ 426196 h 1017498"/>
                <a:gd name="connsiteX210" fmla="*/ 897212 w 1202682"/>
                <a:gd name="connsiteY210" fmla="*/ 406208 h 1017498"/>
                <a:gd name="connsiteX211" fmla="*/ 898453 w 1202682"/>
                <a:gd name="connsiteY211" fmla="*/ 403709 h 1017498"/>
                <a:gd name="connsiteX212" fmla="*/ 945606 w 1202682"/>
                <a:gd name="connsiteY212" fmla="*/ 316259 h 1017498"/>
                <a:gd name="connsiteX213" fmla="*/ 943124 w 1202682"/>
                <a:gd name="connsiteY213" fmla="*/ 316259 h 1017498"/>
                <a:gd name="connsiteX214" fmla="*/ 895972 w 1202682"/>
                <a:gd name="connsiteY214" fmla="*/ 267537 h 1017498"/>
                <a:gd name="connsiteX215" fmla="*/ 895972 w 1202682"/>
                <a:gd name="connsiteY215" fmla="*/ 200076 h 1017498"/>
                <a:gd name="connsiteX216" fmla="*/ 847578 w 1202682"/>
                <a:gd name="connsiteY216" fmla="*/ 137612 h 1017498"/>
                <a:gd name="connsiteX217" fmla="*/ 831447 w 1202682"/>
                <a:gd name="connsiteY217" fmla="*/ 16431 h 1017498"/>
                <a:gd name="connsiteX218" fmla="*/ 843856 w 1202682"/>
                <a:gd name="connsiteY218" fmla="*/ 190 h 1017498"/>
                <a:gd name="connsiteX219" fmla="*/ 87055 w 1202682"/>
                <a:gd name="connsiteY219" fmla="*/ 190 h 1017498"/>
                <a:gd name="connsiteX220" fmla="*/ 103187 w 1202682"/>
                <a:gd name="connsiteY220" fmla="*/ 12683 h 1017498"/>
                <a:gd name="connsiteX221" fmla="*/ 119318 w 1202682"/>
                <a:gd name="connsiteY221" fmla="*/ 133864 h 1017498"/>
                <a:gd name="connsiteX222" fmla="*/ 139171 w 1202682"/>
                <a:gd name="connsiteY222" fmla="*/ 165096 h 1017498"/>
                <a:gd name="connsiteX223" fmla="*/ 139171 w 1202682"/>
                <a:gd name="connsiteY223" fmla="*/ 95136 h 1017498"/>
                <a:gd name="connsiteX224" fmla="*/ 160266 w 1202682"/>
                <a:gd name="connsiteY224" fmla="*/ 55159 h 1017498"/>
                <a:gd name="connsiteX225" fmla="*/ 160266 w 1202682"/>
                <a:gd name="connsiteY225" fmla="*/ 15182 h 1017498"/>
                <a:gd name="connsiteX226" fmla="*/ 175156 w 1202682"/>
                <a:gd name="connsiteY226" fmla="*/ 190 h 1017498"/>
                <a:gd name="connsiteX227" fmla="*/ 190046 w 1202682"/>
                <a:gd name="connsiteY227" fmla="*/ 15182 h 1017498"/>
                <a:gd name="connsiteX228" fmla="*/ 190046 w 1202682"/>
                <a:gd name="connsiteY228" fmla="*/ 47663 h 1017498"/>
                <a:gd name="connsiteX229" fmla="*/ 254571 w 1202682"/>
                <a:gd name="connsiteY229" fmla="*/ 47663 h 1017498"/>
                <a:gd name="connsiteX230" fmla="*/ 254571 w 1202682"/>
                <a:gd name="connsiteY230" fmla="*/ 15182 h 1017498"/>
                <a:gd name="connsiteX231" fmla="*/ 269461 w 1202682"/>
                <a:gd name="connsiteY231" fmla="*/ 190 h 1017498"/>
                <a:gd name="connsiteX232" fmla="*/ 284351 w 1202682"/>
                <a:gd name="connsiteY232" fmla="*/ 15182 h 1017498"/>
                <a:gd name="connsiteX233" fmla="*/ 284351 w 1202682"/>
                <a:gd name="connsiteY233" fmla="*/ 55159 h 1017498"/>
                <a:gd name="connsiteX234" fmla="*/ 306687 w 1202682"/>
                <a:gd name="connsiteY234" fmla="*/ 95136 h 1017498"/>
                <a:gd name="connsiteX235" fmla="*/ 306687 w 1202682"/>
                <a:gd name="connsiteY235" fmla="*/ 165096 h 1017498"/>
                <a:gd name="connsiteX236" fmla="*/ 325299 w 1202682"/>
                <a:gd name="connsiteY236" fmla="*/ 133864 h 1017498"/>
                <a:gd name="connsiteX237" fmla="*/ 341431 w 1202682"/>
                <a:gd name="connsiteY237" fmla="*/ 12683 h 1017498"/>
                <a:gd name="connsiteX238" fmla="*/ 358802 w 1202682"/>
                <a:gd name="connsiteY238" fmla="*/ 190 h 1017498"/>
                <a:gd name="connsiteX239" fmla="*/ 371211 w 1202682"/>
                <a:gd name="connsiteY239" fmla="*/ 16431 h 1017498"/>
                <a:gd name="connsiteX240" fmla="*/ 355080 w 1202682"/>
                <a:gd name="connsiteY240" fmla="*/ 137612 h 1017498"/>
                <a:gd name="connsiteX241" fmla="*/ 306687 w 1202682"/>
                <a:gd name="connsiteY241" fmla="*/ 198827 h 1017498"/>
                <a:gd name="connsiteX242" fmla="*/ 306687 w 1202682"/>
                <a:gd name="connsiteY242" fmla="*/ 267537 h 1017498"/>
                <a:gd name="connsiteX243" fmla="*/ 259534 w 1202682"/>
                <a:gd name="connsiteY243" fmla="*/ 316259 h 1017498"/>
                <a:gd name="connsiteX244" fmla="*/ 258293 w 1202682"/>
                <a:gd name="connsiteY244" fmla="*/ 316259 h 1017498"/>
                <a:gd name="connsiteX245" fmla="*/ 304205 w 1202682"/>
                <a:gd name="connsiteY245" fmla="*/ 403709 h 1017498"/>
                <a:gd name="connsiteX246" fmla="*/ 306687 w 1202682"/>
                <a:gd name="connsiteY246" fmla="*/ 406208 h 1017498"/>
                <a:gd name="connsiteX247" fmla="*/ 418364 w 1202682"/>
                <a:gd name="connsiteY247" fmla="*/ 426196 h 1017498"/>
                <a:gd name="connsiteX248" fmla="*/ 443181 w 1202682"/>
                <a:gd name="connsiteY248" fmla="*/ 447434 h 1017498"/>
                <a:gd name="connsiteX249" fmla="*/ 435735 w 1202682"/>
                <a:gd name="connsiteY249" fmla="*/ 479916 h 1017498"/>
                <a:gd name="connsiteX250" fmla="*/ 356321 w 1202682"/>
                <a:gd name="connsiteY250" fmla="*/ 562369 h 1017498"/>
                <a:gd name="connsiteX251" fmla="*/ 356321 w 1202682"/>
                <a:gd name="connsiteY251" fmla="*/ 564867 h 1017498"/>
                <a:gd name="connsiteX252" fmla="*/ 372452 w 1202682"/>
                <a:gd name="connsiteY252" fmla="*/ 677303 h 1017498"/>
                <a:gd name="connsiteX253" fmla="*/ 358802 w 1202682"/>
                <a:gd name="connsiteY253" fmla="*/ 708535 h 1017498"/>
                <a:gd name="connsiteX254" fmla="*/ 340190 w 1202682"/>
                <a:gd name="connsiteY254" fmla="*/ 714781 h 1017498"/>
                <a:gd name="connsiteX255" fmla="*/ 325299 w 1202682"/>
                <a:gd name="connsiteY255" fmla="*/ 711033 h 1017498"/>
                <a:gd name="connsiteX256" fmla="*/ 223549 w 1202682"/>
                <a:gd name="connsiteY256" fmla="*/ 661062 h 1017498"/>
                <a:gd name="connsiteX257" fmla="*/ 221068 w 1202682"/>
                <a:gd name="connsiteY257" fmla="*/ 661062 h 1017498"/>
                <a:gd name="connsiteX258" fmla="*/ 119318 w 1202682"/>
                <a:gd name="connsiteY258" fmla="*/ 711033 h 1017498"/>
                <a:gd name="connsiteX259" fmla="*/ 85815 w 1202682"/>
                <a:gd name="connsiteY259" fmla="*/ 708535 h 1017498"/>
                <a:gd name="connsiteX260" fmla="*/ 73406 w 1202682"/>
                <a:gd name="connsiteY260" fmla="*/ 677303 h 1017498"/>
                <a:gd name="connsiteX261" fmla="*/ 89537 w 1202682"/>
                <a:gd name="connsiteY261" fmla="*/ 564867 h 1017498"/>
                <a:gd name="connsiteX262" fmla="*/ 88296 w 1202682"/>
                <a:gd name="connsiteY262" fmla="*/ 562369 h 1017498"/>
                <a:gd name="connsiteX263" fmla="*/ 10123 w 1202682"/>
                <a:gd name="connsiteY263" fmla="*/ 479916 h 1017498"/>
                <a:gd name="connsiteX264" fmla="*/ 1437 w 1202682"/>
                <a:gd name="connsiteY264" fmla="*/ 447434 h 1017498"/>
                <a:gd name="connsiteX265" fmla="*/ 26254 w 1202682"/>
                <a:gd name="connsiteY265" fmla="*/ 426196 h 1017498"/>
                <a:gd name="connsiteX266" fmla="*/ 139171 w 1202682"/>
                <a:gd name="connsiteY266" fmla="*/ 406208 h 1017498"/>
                <a:gd name="connsiteX267" fmla="*/ 140412 w 1202682"/>
                <a:gd name="connsiteY267" fmla="*/ 403709 h 1017498"/>
                <a:gd name="connsiteX268" fmla="*/ 187565 w 1202682"/>
                <a:gd name="connsiteY268" fmla="*/ 316259 h 1017498"/>
                <a:gd name="connsiteX269" fmla="*/ 186324 w 1202682"/>
                <a:gd name="connsiteY269" fmla="*/ 316259 h 1017498"/>
                <a:gd name="connsiteX270" fmla="*/ 139171 w 1202682"/>
                <a:gd name="connsiteY270" fmla="*/ 267537 h 1017498"/>
                <a:gd name="connsiteX271" fmla="*/ 139171 w 1202682"/>
                <a:gd name="connsiteY271" fmla="*/ 200076 h 1017498"/>
                <a:gd name="connsiteX272" fmla="*/ 89537 w 1202682"/>
                <a:gd name="connsiteY272" fmla="*/ 137612 h 1017498"/>
                <a:gd name="connsiteX273" fmla="*/ 74647 w 1202682"/>
                <a:gd name="connsiteY273" fmla="*/ 16431 h 1017498"/>
                <a:gd name="connsiteX274" fmla="*/ 87055 w 1202682"/>
                <a:gd name="connsiteY274" fmla="*/ 190 h 1017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Lst>
              <a:rect l="l" t="t" r="r" b="b"/>
              <a:pathLst>
                <a:path w="1202682" h="1017498">
                  <a:moveTo>
                    <a:pt x="601951" y="620132"/>
                  </a:moveTo>
                  <a:cubicBezTo>
                    <a:pt x="601951" y="620132"/>
                    <a:pt x="600707" y="621376"/>
                    <a:pt x="599462" y="621376"/>
                  </a:cubicBezTo>
                  <a:lnTo>
                    <a:pt x="545958" y="722127"/>
                  </a:lnTo>
                  <a:cubicBezTo>
                    <a:pt x="542225" y="732078"/>
                    <a:pt x="532271" y="737053"/>
                    <a:pt x="523561" y="739541"/>
                  </a:cubicBezTo>
                  <a:lnTo>
                    <a:pt x="410332" y="758198"/>
                  </a:lnTo>
                  <a:cubicBezTo>
                    <a:pt x="410332" y="758198"/>
                    <a:pt x="409087" y="759442"/>
                    <a:pt x="409087" y="760686"/>
                  </a:cubicBezTo>
                  <a:cubicBezTo>
                    <a:pt x="409087" y="761930"/>
                    <a:pt x="409087" y="763174"/>
                    <a:pt x="409087" y="763174"/>
                  </a:cubicBezTo>
                  <a:lnTo>
                    <a:pt x="488721" y="845267"/>
                  </a:lnTo>
                  <a:cubicBezTo>
                    <a:pt x="496187" y="852730"/>
                    <a:pt x="499920" y="862681"/>
                    <a:pt x="497431" y="872631"/>
                  </a:cubicBezTo>
                  <a:lnTo>
                    <a:pt x="481256" y="984577"/>
                  </a:lnTo>
                  <a:cubicBezTo>
                    <a:pt x="481256" y="985821"/>
                    <a:pt x="481256" y="987065"/>
                    <a:pt x="482500" y="987065"/>
                  </a:cubicBezTo>
                  <a:cubicBezTo>
                    <a:pt x="483744" y="988308"/>
                    <a:pt x="484989" y="988308"/>
                    <a:pt x="486233" y="988308"/>
                  </a:cubicBezTo>
                  <a:lnTo>
                    <a:pt x="588264" y="937311"/>
                  </a:lnTo>
                  <a:cubicBezTo>
                    <a:pt x="596974" y="933579"/>
                    <a:pt x="608172" y="933579"/>
                    <a:pt x="615638" y="937311"/>
                  </a:cubicBezTo>
                  <a:lnTo>
                    <a:pt x="717669" y="988308"/>
                  </a:lnTo>
                  <a:cubicBezTo>
                    <a:pt x="717669" y="988308"/>
                    <a:pt x="720158" y="988308"/>
                    <a:pt x="720158" y="987065"/>
                  </a:cubicBezTo>
                  <a:cubicBezTo>
                    <a:pt x="721402" y="987065"/>
                    <a:pt x="721402" y="985821"/>
                    <a:pt x="721402" y="984577"/>
                  </a:cubicBezTo>
                  <a:lnTo>
                    <a:pt x="705226" y="872631"/>
                  </a:lnTo>
                  <a:cubicBezTo>
                    <a:pt x="703982" y="862681"/>
                    <a:pt x="706471" y="852730"/>
                    <a:pt x="713936" y="845267"/>
                  </a:cubicBezTo>
                  <a:lnTo>
                    <a:pt x="793570" y="763174"/>
                  </a:lnTo>
                  <a:cubicBezTo>
                    <a:pt x="793570" y="763174"/>
                    <a:pt x="793570" y="761930"/>
                    <a:pt x="793570" y="760686"/>
                  </a:cubicBezTo>
                  <a:cubicBezTo>
                    <a:pt x="793570" y="759442"/>
                    <a:pt x="792326" y="758198"/>
                    <a:pt x="792326" y="758198"/>
                  </a:cubicBezTo>
                  <a:lnTo>
                    <a:pt x="679096" y="739541"/>
                  </a:lnTo>
                  <a:cubicBezTo>
                    <a:pt x="670386" y="737053"/>
                    <a:pt x="660432" y="732078"/>
                    <a:pt x="656699" y="722127"/>
                  </a:cubicBezTo>
                  <a:lnTo>
                    <a:pt x="604440" y="621376"/>
                  </a:lnTo>
                  <a:cubicBezTo>
                    <a:pt x="603195" y="621376"/>
                    <a:pt x="603195" y="620132"/>
                    <a:pt x="601951" y="620132"/>
                  </a:cubicBezTo>
                  <a:close/>
                  <a:moveTo>
                    <a:pt x="565867" y="382559"/>
                  </a:moveTo>
                  <a:cubicBezTo>
                    <a:pt x="555913" y="382559"/>
                    <a:pt x="547203" y="391266"/>
                    <a:pt x="547203" y="401217"/>
                  </a:cubicBezTo>
                  <a:lnTo>
                    <a:pt x="547203" y="572866"/>
                  </a:lnTo>
                  <a:cubicBezTo>
                    <a:pt x="547203" y="582817"/>
                    <a:pt x="555913" y="591524"/>
                    <a:pt x="565867" y="591524"/>
                  </a:cubicBezTo>
                  <a:lnTo>
                    <a:pt x="636791" y="591524"/>
                  </a:lnTo>
                  <a:cubicBezTo>
                    <a:pt x="646745" y="591524"/>
                    <a:pt x="655455" y="582817"/>
                    <a:pt x="655455" y="572866"/>
                  </a:cubicBezTo>
                  <a:lnTo>
                    <a:pt x="655455" y="401217"/>
                  </a:lnTo>
                  <a:cubicBezTo>
                    <a:pt x="655455" y="391266"/>
                    <a:pt x="646745" y="382559"/>
                    <a:pt x="636791" y="382559"/>
                  </a:cubicBezTo>
                  <a:close/>
                  <a:moveTo>
                    <a:pt x="977868" y="317509"/>
                  </a:moveTo>
                  <a:lnTo>
                    <a:pt x="924511" y="418701"/>
                  </a:lnTo>
                  <a:cubicBezTo>
                    <a:pt x="920789" y="427446"/>
                    <a:pt x="910862" y="433692"/>
                    <a:pt x="902176" y="434941"/>
                  </a:cubicBezTo>
                  <a:lnTo>
                    <a:pt x="789258" y="454930"/>
                  </a:lnTo>
                  <a:cubicBezTo>
                    <a:pt x="789258" y="454930"/>
                    <a:pt x="788017" y="454930"/>
                    <a:pt x="786776" y="457429"/>
                  </a:cubicBezTo>
                  <a:cubicBezTo>
                    <a:pt x="786776" y="457429"/>
                    <a:pt x="786776" y="458678"/>
                    <a:pt x="788017" y="459927"/>
                  </a:cubicBezTo>
                  <a:lnTo>
                    <a:pt x="867432" y="541131"/>
                  </a:lnTo>
                  <a:cubicBezTo>
                    <a:pt x="874877" y="548626"/>
                    <a:pt x="877359" y="558621"/>
                    <a:pt x="876118" y="568615"/>
                  </a:cubicBezTo>
                  <a:lnTo>
                    <a:pt x="859987" y="682300"/>
                  </a:lnTo>
                  <a:cubicBezTo>
                    <a:pt x="859987" y="683549"/>
                    <a:pt x="859987" y="683549"/>
                    <a:pt x="861228" y="684798"/>
                  </a:cubicBezTo>
                  <a:cubicBezTo>
                    <a:pt x="862468" y="684798"/>
                    <a:pt x="863709" y="684798"/>
                    <a:pt x="863709" y="684798"/>
                  </a:cubicBezTo>
                  <a:lnTo>
                    <a:pt x="965459" y="633578"/>
                  </a:lnTo>
                  <a:cubicBezTo>
                    <a:pt x="970423" y="632328"/>
                    <a:pt x="975386" y="631079"/>
                    <a:pt x="980350" y="631079"/>
                  </a:cubicBezTo>
                  <a:cubicBezTo>
                    <a:pt x="985313" y="631079"/>
                    <a:pt x="990276" y="632328"/>
                    <a:pt x="993999" y="633578"/>
                  </a:cubicBezTo>
                  <a:lnTo>
                    <a:pt x="1095749" y="684798"/>
                  </a:lnTo>
                  <a:cubicBezTo>
                    <a:pt x="1096990" y="684798"/>
                    <a:pt x="1098231" y="684798"/>
                    <a:pt x="1099472" y="684798"/>
                  </a:cubicBezTo>
                  <a:cubicBezTo>
                    <a:pt x="1099472" y="683549"/>
                    <a:pt x="1099472" y="683549"/>
                    <a:pt x="1099472" y="682300"/>
                  </a:cubicBezTo>
                  <a:lnTo>
                    <a:pt x="1084581" y="568615"/>
                  </a:lnTo>
                  <a:cubicBezTo>
                    <a:pt x="1083340" y="558621"/>
                    <a:pt x="1085822" y="548626"/>
                    <a:pt x="1093267" y="541131"/>
                  </a:cubicBezTo>
                  <a:lnTo>
                    <a:pt x="1172682" y="459927"/>
                  </a:lnTo>
                  <a:cubicBezTo>
                    <a:pt x="1172682" y="458678"/>
                    <a:pt x="1172682" y="457429"/>
                    <a:pt x="1172682" y="457429"/>
                  </a:cubicBezTo>
                  <a:cubicBezTo>
                    <a:pt x="1172682" y="454930"/>
                    <a:pt x="1171441" y="454930"/>
                    <a:pt x="1170200" y="454930"/>
                  </a:cubicBezTo>
                  <a:lnTo>
                    <a:pt x="1058523" y="434941"/>
                  </a:lnTo>
                  <a:cubicBezTo>
                    <a:pt x="1049837" y="433692"/>
                    <a:pt x="1039911" y="427446"/>
                    <a:pt x="1036188" y="418701"/>
                  </a:cubicBezTo>
                  <a:lnTo>
                    <a:pt x="982831" y="317509"/>
                  </a:lnTo>
                  <a:cubicBezTo>
                    <a:pt x="981590" y="316259"/>
                    <a:pt x="979109" y="316259"/>
                    <a:pt x="977868" y="317509"/>
                  </a:cubicBezTo>
                  <a:close/>
                  <a:moveTo>
                    <a:pt x="222309" y="316259"/>
                  </a:moveTo>
                  <a:cubicBezTo>
                    <a:pt x="221068" y="316259"/>
                    <a:pt x="219827" y="316259"/>
                    <a:pt x="219827" y="317509"/>
                  </a:cubicBezTo>
                  <a:lnTo>
                    <a:pt x="167711" y="418701"/>
                  </a:lnTo>
                  <a:cubicBezTo>
                    <a:pt x="162748" y="427446"/>
                    <a:pt x="154062" y="433692"/>
                    <a:pt x="144135" y="434941"/>
                  </a:cubicBezTo>
                  <a:lnTo>
                    <a:pt x="32458" y="454930"/>
                  </a:lnTo>
                  <a:cubicBezTo>
                    <a:pt x="31217" y="454930"/>
                    <a:pt x="31217" y="454930"/>
                    <a:pt x="29976" y="457429"/>
                  </a:cubicBezTo>
                  <a:cubicBezTo>
                    <a:pt x="29976" y="457429"/>
                    <a:pt x="29976" y="458678"/>
                    <a:pt x="31217" y="459927"/>
                  </a:cubicBezTo>
                  <a:lnTo>
                    <a:pt x="109391" y="541131"/>
                  </a:lnTo>
                  <a:cubicBezTo>
                    <a:pt x="116836" y="548626"/>
                    <a:pt x="120559" y="558621"/>
                    <a:pt x="118077" y="568615"/>
                  </a:cubicBezTo>
                  <a:lnTo>
                    <a:pt x="103187" y="682300"/>
                  </a:lnTo>
                  <a:cubicBezTo>
                    <a:pt x="103187" y="683549"/>
                    <a:pt x="103187" y="683549"/>
                    <a:pt x="103187" y="684798"/>
                  </a:cubicBezTo>
                  <a:cubicBezTo>
                    <a:pt x="104427" y="684798"/>
                    <a:pt x="104427" y="684798"/>
                    <a:pt x="106909" y="684798"/>
                  </a:cubicBezTo>
                  <a:lnTo>
                    <a:pt x="208659" y="633578"/>
                  </a:lnTo>
                  <a:cubicBezTo>
                    <a:pt x="217345" y="629830"/>
                    <a:pt x="228513" y="629830"/>
                    <a:pt x="237199" y="633578"/>
                  </a:cubicBezTo>
                  <a:lnTo>
                    <a:pt x="338949" y="684798"/>
                  </a:lnTo>
                  <a:lnTo>
                    <a:pt x="341431" y="684798"/>
                  </a:lnTo>
                  <a:cubicBezTo>
                    <a:pt x="342671" y="683549"/>
                    <a:pt x="342671" y="683549"/>
                    <a:pt x="342671" y="682300"/>
                  </a:cubicBezTo>
                  <a:lnTo>
                    <a:pt x="326540" y="568615"/>
                  </a:lnTo>
                  <a:cubicBezTo>
                    <a:pt x="325299" y="558621"/>
                    <a:pt x="327781" y="548626"/>
                    <a:pt x="335226" y="541131"/>
                  </a:cubicBezTo>
                  <a:lnTo>
                    <a:pt x="414641" y="459927"/>
                  </a:lnTo>
                  <a:cubicBezTo>
                    <a:pt x="415882" y="458678"/>
                    <a:pt x="415882" y="457429"/>
                    <a:pt x="415882" y="457429"/>
                  </a:cubicBezTo>
                  <a:cubicBezTo>
                    <a:pt x="414641" y="454930"/>
                    <a:pt x="413400" y="454930"/>
                    <a:pt x="413400" y="454930"/>
                  </a:cubicBezTo>
                  <a:lnTo>
                    <a:pt x="300482" y="434941"/>
                  </a:lnTo>
                  <a:cubicBezTo>
                    <a:pt x="290556" y="433692"/>
                    <a:pt x="283110" y="427446"/>
                    <a:pt x="278147" y="418701"/>
                  </a:cubicBezTo>
                  <a:lnTo>
                    <a:pt x="224790" y="317509"/>
                  </a:lnTo>
                  <a:cubicBezTo>
                    <a:pt x="224790" y="316259"/>
                    <a:pt x="223549" y="316259"/>
                    <a:pt x="222309" y="316259"/>
                  </a:cubicBezTo>
                  <a:close/>
                  <a:moveTo>
                    <a:pt x="943124" y="77646"/>
                  </a:moveTo>
                  <a:cubicBezTo>
                    <a:pt x="934438" y="77646"/>
                    <a:pt x="925752" y="85142"/>
                    <a:pt x="925752" y="95136"/>
                  </a:cubicBezTo>
                  <a:lnTo>
                    <a:pt x="925752" y="267537"/>
                  </a:lnTo>
                  <a:cubicBezTo>
                    <a:pt x="925752" y="277532"/>
                    <a:pt x="934438" y="286277"/>
                    <a:pt x="943124" y="286277"/>
                  </a:cubicBezTo>
                  <a:lnTo>
                    <a:pt x="1016334" y="286277"/>
                  </a:lnTo>
                  <a:cubicBezTo>
                    <a:pt x="1026261" y="286277"/>
                    <a:pt x="1034947" y="277532"/>
                    <a:pt x="1034947" y="267537"/>
                  </a:cubicBezTo>
                  <a:lnTo>
                    <a:pt x="1034947" y="95136"/>
                  </a:lnTo>
                  <a:cubicBezTo>
                    <a:pt x="1034947" y="85142"/>
                    <a:pt x="1026261" y="77646"/>
                    <a:pt x="1016334" y="77646"/>
                  </a:cubicBezTo>
                  <a:close/>
                  <a:moveTo>
                    <a:pt x="186324" y="77646"/>
                  </a:moveTo>
                  <a:cubicBezTo>
                    <a:pt x="176397" y="77646"/>
                    <a:pt x="167711" y="85142"/>
                    <a:pt x="167711" y="95136"/>
                  </a:cubicBezTo>
                  <a:lnTo>
                    <a:pt x="167711" y="267537"/>
                  </a:lnTo>
                  <a:cubicBezTo>
                    <a:pt x="167711" y="277532"/>
                    <a:pt x="176397" y="286277"/>
                    <a:pt x="186324" y="286277"/>
                  </a:cubicBezTo>
                  <a:lnTo>
                    <a:pt x="222309" y="286277"/>
                  </a:lnTo>
                  <a:lnTo>
                    <a:pt x="259534" y="286277"/>
                  </a:lnTo>
                  <a:cubicBezTo>
                    <a:pt x="269461" y="286277"/>
                    <a:pt x="276906" y="277532"/>
                    <a:pt x="276906" y="267537"/>
                  </a:cubicBezTo>
                  <a:lnTo>
                    <a:pt x="276906" y="95136"/>
                  </a:lnTo>
                  <a:cubicBezTo>
                    <a:pt x="276906" y="85142"/>
                    <a:pt x="269461" y="77646"/>
                    <a:pt x="259534" y="77646"/>
                  </a:cubicBezTo>
                  <a:close/>
                  <a:moveTo>
                    <a:pt x="662921" y="34284"/>
                  </a:moveTo>
                  <a:lnTo>
                    <a:pt x="662921" y="361414"/>
                  </a:lnTo>
                  <a:cubicBezTo>
                    <a:pt x="676608" y="370121"/>
                    <a:pt x="685318" y="383803"/>
                    <a:pt x="685318" y="401217"/>
                  </a:cubicBezTo>
                  <a:lnTo>
                    <a:pt x="685318" y="470871"/>
                  </a:lnTo>
                  <a:cubicBezTo>
                    <a:pt x="695272" y="463408"/>
                    <a:pt x="702738" y="450970"/>
                    <a:pt x="703982" y="438532"/>
                  </a:cubicBezTo>
                  <a:lnTo>
                    <a:pt x="754998" y="54186"/>
                  </a:lnTo>
                  <a:cubicBezTo>
                    <a:pt x="756242" y="49210"/>
                    <a:pt x="754998" y="44235"/>
                    <a:pt x="751265" y="40503"/>
                  </a:cubicBezTo>
                  <a:cubicBezTo>
                    <a:pt x="747532" y="35528"/>
                    <a:pt x="743799" y="34284"/>
                    <a:pt x="737578" y="34284"/>
                  </a:cubicBezTo>
                  <a:close/>
                  <a:moveTo>
                    <a:pt x="569600" y="34284"/>
                  </a:moveTo>
                  <a:lnTo>
                    <a:pt x="569600" y="352707"/>
                  </a:lnTo>
                  <a:lnTo>
                    <a:pt x="633058" y="352707"/>
                  </a:lnTo>
                  <a:lnTo>
                    <a:pt x="633058" y="34284"/>
                  </a:lnTo>
                  <a:close/>
                  <a:moveTo>
                    <a:pt x="465080" y="34284"/>
                  </a:moveTo>
                  <a:cubicBezTo>
                    <a:pt x="460103" y="34284"/>
                    <a:pt x="455126" y="35528"/>
                    <a:pt x="451393" y="40503"/>
                  </a:cubicBezTo>
                  <a:cubicBezTo>
                    <a:pt x="448904" y="44235"/>
                    <a:pt x="446416" y="49210"/>
                    <a:pt x="447660" y="54186"/>
                  </a:cubicBezTo>
                  <a:lnTo>
                    <a:pt x="498676" y="439776"/>
                  </a:lnTo>
                  <a:cubicBezTo>
                    <a:pt x="499920" y="452214"/>
                    <a:pt x="507386" y="463408"/>
                    <a:pt x="517340" y="470871"/>
                  </a:cubicBezTo>
                  <a:lnTo>
                    <a:pt x="517340" y="401217"/>
                  </a:lnTo>
                  <a:cubicBezTo>
                    <a:pt x="517340" y="383803"/>
                    <a:pt x="526050" y="370121"/>
                    <a:pt x="539737" y="361414"/>
                  </a:cubicBezTo>
                  <a:lnTo>
                    <a:pt x="539737" y="34284"/>
                  </a:lnTo>
                  <a:close/>
                  <a:moveTo>
                    <a:pt x="465080" y="4432"/>
                  </a:moveTo>
                  <a:lnTo>
                    <a:pt x="737578" y="4432"/>
                  </a:lnTo>
                  <a:cubicBezTo>
                    <a:pt x="751265" y="4432"/>
                    <a:pt x="764952" y="10651"/>
                    <a:pt x="773662" y="20602"/>
                  </a:cubicBezTo>
                  <a:cubicBezTo>
                    <a:pt x="782372" y="30553"/>
                    <a:pt x="786105" y="44235"/>
                    <a:pt x="784860" y="57917"/>
                  </a:cubicBezTo>
                  <a:lnTo>
                    <a:pt x="733845" y="443507"/>
                  </a:lnTo>
                  <a:cubicBezTo>
                    <a:pt x="730112" y="470871"/>
                    <a:pt x="711448" y="494504"/>
                    <a:pt x="685318" y="504455"/>
                  </a:cubicBezTo>
                  <a:lnTo>
                    <a:pt x="685318" y="572866"/>
                  </a:lnTo>
                  <a:cubicBezTo>
                    <a:pt x="685318" y="598987"/>
                    <a:pt x="664165" y="620132"/>
                    <a:pt x="636791" y="620132"/>
                  </a:cubicBezTo>
                  <a:lnTo>
                    <a:pt x="635547" y="620132"/>
                  </a:lnTo>
                  <a:lnTo>
                    <a:pt x="682829" y="708445"/>
                  </a:lnTo>
                  <a:cubicBezTo>
                    <a:pt x="682829" y="709688"/>
                    <a:pt x="684074" y="709688"/>
                    <a:pt x="684074" y="709688"/>
                  </a:cubicBezTo>
                  <a:lnTo>
                    <a:pt x="797303" y="729590"/>
                  </a:lnTo>
                  <a:cubicBezTo>
                    <a:pt x="808502" y="732078"/>
                    <a:pt x="818456" y="739541"/>
                    <a:pt x="822189" y="750735"/>
                  </a:cubicBezTo>
                  <a:cubicBezTo>
                    <a:pt x="825922" y="763174"/>
                    <a:pt x="823433" y="775612"/>
                    <a:pt x="814723" y="784319"/>
                  </a:cubicBezTo>
                  <a:lnTo>
                    <a:pt x="735089" y="865168"/>
                  </a:lnTo>
                  <a:cubicBezTo>
                    <a:pt x="735089" y="866412"/>
                    <a:pt x="733845" y="866412"/>
                    <a:pt x="735089" y="867656"/>
                  </a:cubicBezTo>
                  <a:lnTo>
                    <a:pt x="751265" y="980845"/>
                  </a:lnTo>
                  <a:cubicBezTo>
                    <a:pt x="752509" y="992040"/>
                    <a:pt x="747532" y="1004478"/>
                    <a:pt x="737578" y="1011941"/>
                  </a:cubicBezTo>
                  <a:cubicBezTo>
                    <a:pt x="727623" y="1018160"/>
                    <a:pt x="715181" y="1019404"/>
                    <a:pt x="703982" y="1014429"/>
                  </a:cubicBezTo>
                  <a:lnTo>
                    <a:pt x="603195" y="964675"/>
                  </a:lnTo>
                  <a:cubicBezTo>
                    <a:pt x="603195" y="963432"/>
                    <a:pt x="601951" y="963432"/>
                    <a:pt x="600707" y="964675"/>
                  </a:cubicBezTo>
                  <a:lnTo>
                    <a:pt x="498676" y="1014429"/>
                  </a:lnTo>
                  <a:cubicBezTo>
                    <a:pt x="493698" y="1016917"/>
                    <a:pt x="488721" y="1016917"/>
                    <a:pt x="483744" y="1016917"/>
                  </a:cubicBezTo>
                  <a:cubicBezTo>
                    <a:pt x="477523" y="1016917"/>
                    <a:pt x="471301" y="1015673"/>
                    <a:pt x="465080" y="1011941"/>
                  </a:cubicBezTo>
                  <a:cubicBezTo>
                    <a:pt x="455126" y="1004478"/>
                    <a:pt x="451393" y="992040"/>
                    <a:pt x="452637" y="980845"/>
                  </a:cubicBezTo>
                  <a:lnTo>
                    <a:pt x="467569" y="867656"/>
                  </a:lnTo>
                  <a:cubicBezTo>
                    <a:pt x="467569" y="866412"/>
                    <a:pt x="467569" y="866412"/>
                    <a:pt x="467569" y="865168"/>
                  </a:cubicBezTo>
                  <a:lnTo>
                    <a:pt x="387935" y="784319"/>
                  </a:lnTo>
                  <a:cubicBezTo>
                    <a:pt x="380469" y="775612"/>
                    <a:pt x="376736" y="763174"/>
                    <a:pt x="380469" y="750735"/>
                  </a:cubicBezTo>
                  <a:cubicBezTo>
                    <a:pt x="384202" y="739541"/>
                    <a:pt x="394156" y="732078"/>
                    <a:pt x="405354" y="729590"/>
                  </a:cubicBezTo>
                  <a:lnTo>
                    <a:pt x="518584" y="709688"/>
                  </a:lnTo>
                  <a:cubicBezTo>
                    <a:pt x="518584" y="709688"/>
                    <a:pt x="519828" y="709688"/>
                    <a:pt x="519828" y="708445"/>
                  </a:cubicBezTo>
                  <a:lnTo>
                    <a:pt x="567111" y="620132"/>
                  </a:lnTo>
                  <a:lnTo>
                    <a:pt x="565867" y="620132"/>
                  </a:lnTo>
                  <a:cubicBezTo>
                    <a:pt x="538493" y="620132"/>
                    <a:pt x="517340" y="598987"/>
                    <a:pt x="517340" y="572866"/>
                  </a:cubicBezTo>
                  <a:lnTo>
                    <a:pt x="517340" y="504455"/>
                  </a:lnTo>
                  <a:cubicBezTo>
                    <a:pt x="491210" y="494504"/>
                    <a:pt x="472546" y="470871"/>
                    <a:pt x="468813" y="443507"/>
                  </a:cubicBezTo>
                  <a:lnTo>
                    <a:pt x="417797" y="57917"/>
                  </a:lnTo>
                  <a:cubicBezTo>
                    <a:pt x="416553" y="44235"/>
                    <a:pt x="420286" y="30553"/>
                    <a:pt x="428996" y="20602"/>
                  </a:cubicBezTo>
                  <a:cubicBezTo>
                    <a:pt x="438950" y="10651"/>
                    <a:pt x="451393" y="4432"/>
                    <a:pt x="465080" y="4432"/>
                  </a:cubicBezTo>
                  <a:close/>
                  <a:moveTo>
                    <a:pt x="843856" y="190"/>
                  </a:moveTo>
                  <a:cubicBezTo>
                    <a:pt x="852542" y="-1059"/>
                    <a:pt x="859987" y="3938"/>
                    <a:pt x="861228" y="12683"/>
                  </a:cubicBezTo>
                  <a:lnTo>
                    <a:pt x="877359" y="133864"/>
                  </a:lnTo>
                  <a:cubicBezTo>
                    <a:pt x="878600" y="146357"/>
                    <a:pt x="886045" y="158850"/>
                    <a:pt x="895972" y="165096"/>
                  </a:cubicBezTo>
                  <a:lnTo>
                    <a:pt x="895972" y="95136"/>
                  </a:lnTo>
                  <a:cubicBezTo>
                    <a:pt x="895972" y="78895"/>
                    <a:pt x="904657" y="63904"/>
                    <a:pt x="918307" y="55159"/>
                  </a:cubicBezTo>
                  <a:lnTo>
                    <a:pt x="918307" y="15182"/>
                  </a:lnTo>
                  <a:cubicBezTo>
                    <a:pt x="918307" y="7686"/>
                    <a:pt x="924511" y="190"/>
                    <a:pt x="931956" y="190"/>
                  </a:cubicBezTo>
                  <a:cubicBezTo>
                    <a:pt x="940642" y="190"/>
                    <a:pt x="948087" y="7686"/>
                    <a:pt x="948087" y="15182"/>
                  </a:cubicBezTo>
                  <a:lnTo>
                    <a:pt x="948087" y="47663"/>
                  </a:lnTo>
                  <a:lnTo>
                    <a:pt x="1012612" y="47663"/>
                  </a:lnTo>
                  <a:lnTo>
                    <a:pt x="1012612" y="15182"/>
                  </a:lnTo>
                  <a:cubicBezTo>
                    <a:pt x="1012612" y="7686"/>
                    <a:pt x="1020057" y="190"/>
                    <a:pt x="1027502" y="190"/>
                  </a:cubicBezTo>
                  <a:cubicBezTo>
                    <a:pt x="1036188" y="190"/>
                    <a:pt x="1042392" y="7686"/>
                    <a:pt x="1042392" y="15182"/>
                  </a:cubicBezTo>
                  <a:lnTo>
                    <a:pt x="1042392" y="55159"/>
                  </a:lnTo>
                  <a:cubicBezTo>
                    <a:pt x="1056042" y="63904"/>
                    <a:pt x="1064728" y="78895"/>
                    <a:pt x="1064728" y="95136"/>
                  </a:cubicBezTo>
                  <a:lnTo>
                    <a:pt x="1064728" y="165096"/>
                  </a:lnTo>
                  <a:cubicBezTo>
                    <a:pt x="1074654" y="158850"/>
                    <a:pt x="1082100" y="146357"/>
                    <a:pt x="1083340" y="133864"/>
                  </a:cubicBezTo>
                  <a:lnTo>
                    <a:pt x="1099472" y="12683"/>
                  </a:lnTo>
                  <a:cubicBezTo>
                    <a:pt x="1099472" y="3938"/>
                    <a:pt x="1108158" y="-1059"/>
                    <a:pt x="1115603" y="190"/>
                  </a:cubicBezTo>
                  <a:cubicBezTo>
                    <a:pt x="1124289" y="1440"/>
                    <a:pt x="1129252" y="8935"/>
                    <a:pt x="1129252" y="16431"/>
                  </a:cubicBezTo>
                  <a:lnTo>
                    <a:pt x="1113121" y="137612"/>
                  </a:lnTo>
                  <a:cubicBezTo>
                    <a:pt x="1109398" y="166345"/>
                    <a:pt x="1090786" y="188832"/>
                    <a:pt x="1064728" y="200076"/>
                  </a:cubicBezTo>
                  <a:lnTo>
                    <a:pt x="1064728" y="267537"/>
                  </a:lnTo>
                  <a:cubicBezTo>
                    <a:pt x="1064728" y="293772"/>
                    <a:pt x="1043633" y="316259"/>
                    <a:pt x="1016334" y="316259"/>
                  </a:cubicBezTo>
                  <a:lnTo>
                    <a:pt x="1015093" y="316259"/>
                  </a:lnTo>
                  <a:lnTo>
                    <a:pt x="1062246" y="403709"/>
                  </a:lnTo>
                  <a:cubicBezTo>
                    <a:pt x="1062246" y="404959"/>
                    <a:pt x="1063487" y="406208"/>
                    <a:pt x="1063487" y="406208"/>
                  </a:cubicBezTo>
                  <a:lnTo>
                    <a:pt x="1176404" y="426196"/>
                  </a:lnTo>
                  <a:cubicBezTo>
                    <a:pt x="1187572" y="427446"/>
                    <a:pt x="1197499" y="436191"/>
                    <a:pt x="1201222" y="447434"/>
                  </a:cubicBezTo>
                  <a:cubicBezTo>
                    <a:pt x="1204944" y="459927"/>
                    <a:pt x="1201222" y="471171"/>
                    <a:pt x="1193776" y="479916"/>
                  </a:cubicBezTo>
                  <a:lnTo>
                    <a:pt x="1114362" y="562369"/>
                  </a:lnTo>
                  <a:cubicBezTo>
                    <a:pt x="1114362" y="563618"/>
                    <a:pt x="1113121" y="563618"/>
                    <a:pt x="1114362" y="564867"/>
                  </a:cubicBezTo>
                  <a:lnTo>
                    <a:pt x="1129252" y="677303"/>
                  </a:lnTo>
                  <a:cubicBezTo>
                    <a:pt x="1131734" y="689796"/>
                    <a:pt x="1126770" y="701039"/>
                    <a:pt x="1116844" y="708535"/>
                  </a:cubicBezTo>
                  <a:cubicBezTo>
                    <a:pt x="1110639" y="712283"/>
                    <a:pt x="1104435" y="714781"/>
                    <a:pt x="1098231" y="714781"/>
                  </a:cubicBezTo>
                  <a:cubicBezTo>
                    <a:pt x="1092026" y="714781"/>
                    <a:pt x="1088304" y="713532"/>
                    <a:pt x="1083340" y="711033"/>
                  </a:cubicBezTo>
                  <a:lnTo>
                    <a:pt x="981590" y="661062"/>
                  </a:lnTo>
                  <a:cubicBezTo>
                    <a:pt x="980350" y="661062"/>
                    <a:pt x="979109" y="661062"/>
                    <a:pt x="979109" y="661062"/>
                  </a:cubicBezTo>
                  <a:lnTo>
                    <a:pt x="877359" y="711033"/>
                  </a:lnTo>
                  <a:cubicBezTo>
                    <a:pt x="866191" y="717280"/>
                    <a:pt x="853782" y="716031"/>
                    <a:pt x="843856" y="708535"/>
                  </a:cubicBezTo>
                  <a:cubicBezTo>
                    <a:pt x="833929" y="701039"/>
                    <a:pt x="828965" y="689796"/>
                    <a:pt x="830206" y="677303"/>
                  </a:cubicBezTo>
                  <a:lnTo>
                    <a:pt x="846337" y="564867"/>
                  </a:lnTo>
                  <a:cubicBezTo>
                    <a:pt x="847578" y="563618"/>
                    <a:pt x="846337" y="563618"/>
                    <a:pt x="846337" y="562369"/>
                  </a:cubicBezTo>
                  <a:lnTo>
                    <a:pt x="766923" y="479916"/>
                  </a:lnTo>
                  <a:cubicBezTo>
                    <a:pt x="758237" y="471171"/>
                    <a:pt x="755755" y="459927"/>
                    <a:pt x="759478" y="447434"/>
                  </a:cubicBezTo>
                  <a:cubicBezTo>
                    <a:pt x="763200" y="436191"/>
                    <a:pt x="773127" y="427446"/>
                    <a:pt x="784295" y="426196"/>
                  </a:cubicBezTo>
                  <a:lnTo>
                    <a:pt x="897212" y="406208"/>
                  </a:lnTo>
                  <a:cubicBezTo>
                    <a:pt x="897212" y="406208"/>
                    <a:pt x="898453" y="404959"/>
                    <a:pt x="898453" y="403709"/>
                  </a:cubicBezTo>
                  <a:lnTo>
                    <a:pt x="945606" y="316259"/>
                  </a:lnTo>
                  <a:lnTo>
                    <a:pt x="943124" y="316259"/>
                  </a:lnTo>
                  <a:cubicBezTo>
                    <a:pt x="917066" y="316259"/>
                    <a:pt x="895972" y="293772"/>
                    <a:pt x="895972" y="267537"/>
                  </a:cubicBezTo>
                  <a:lnTo>
                    <a:pt x="895972" y="200076"/>
                  </a:lnTo>
                  <a:cubicBezTo>
                    <a:pt x="869914" y="188832"/>
                    <a:pt x="851301" y="166345"/>
                    <a:pt x="847578" y="137612"/>
                  </a:cubicBezTo>
                  <a:lnTo>
                    <a:pt x="831447" y="16431"/>
                  </a:lnTo>
                  <a:cubicBezTo>
                    <a:pt x="830206" y="8935"/>
                    <a:pt x="836411" y="1440"/>
                    <a:pt x="843856" y="190"/>
                  </a:cubicBezTo>
                  <a:close/>
                  <a:moveTo>
                    <a:pt x="87055" y="190"/>
                  </a:moveTo>
                  <a:cubicBezTo>
                    <a:pt x="95741" y="-1059"/>
                    <a:pt x="103187" y="3938"/>
                    <a:pt x="103187" y="12683"/>
                  </a:cubicBezTo>
                  <a:lnTo>
                    <a:pt x="119318" y="133864"/>
                  </a:lnTo>
                  <a:cubicBezTo>
                    <a:pt x="120559" y="146357"/>
                    <a:pt x="128004" y="158850"/>
                    <a:pt x="139171" y="165096"/>
                  </a:cubicBezTo>
                  <a:lnTo>
                    <a:pt x="139171" y="95136"/>
                  </a:lnTo>
                  <a:cubicBezTo>
                    <a:pt x="139171" y="78895"/>
                    <a:pt x="146616" y="63904"/>
                    <a:pt x="160266" y="55159"/>
                  </a:cubicBezTo>
                  <a:lnTo>
                    <a:pt x="160266" y="15182"/>
                  </a:lnTo>
                  <a:cubicBezTo>
                    <a:pt x="160266" y="7686"/>
                    <a:pt x="167711" y="190"/>
                    <a:pt x="175156" y="190"/>
                  </a:cubicBezTo>
                  <a:cubicBezTo>
                    <a:pt x="182601" y="190"/>
                    <a:pt x="190046" y="7686"/>
                    <a:pt x="190046" y="15182"/>
                  </a:cubicBezTo>
                  <a:lnTo>
                    <a:pt x="190046" y="47663"/>
                  </a:lnTo>
                  <a:lnTo>
                    <a:pt x="254571" y="47663"/>
                  </a:lnTo>
                  <a:lnTo>
                    <a:pt x="254571" y="15182"/>
                  </a:lnTo>
                  <a:cubicBezTo>
                    <a:pt x="254571" y="7686"/>
                    <a:pt x="262016" y="190"/>
                    <a:pt x="269461" y="190"/>
                  </a:cubicBezTo>
                  <a:cubicBezTo>
                    <a:pt x="278147" y="190"/>
                    <a:pt x="284351" y="7686"/>
                    <a:pt x="284351" y="15182"/>
                  </a:cubicBezTo>
                  <a:lnTo>
                    <a:pt x="284351" y="55159"/>
                  </a:lnTo>
                  <a:cubicBezTo>
                    <a:pt x="298001" y="63904"/>
                    <a:pt x="306687" y="78895"/>
                    <a:pt x="306687" y="95136"/>
                  </a:cubicBezTo>
                  <a:lnTo>
                    <a:pt x="306687" y="165096"/>
                  </a:lnTo>
                  <a:cubicBezTo>
                    <a:pt x="316613" y="158850"/>
                    <a:pt x="324059" y="146357"/>
                    <a:pt x="325299" y="133864"/>
                  </a:cubicBezTo>
                  <a:lnTo>
                    <a:pt x="341431" y="12683"/>
                  </a:lnTo>
                  <a:cubicBezTo>
                    <a:pt x="342671" y="3938"/>
                    <a:pt x="350117" y="-1059"/>
                    <a:pt x="358802" y="190"/>
                  </a:cubicBezTo>
                  <a:cubicBezTo>
                    <a:pt x="366248" y="1440"/>
                    <a:pt x="372452" y="8935"/>
                    <a:pt x="371211" y="16431"/>
                  </a:cubicBezTo>
                  <a:lnTo>
                    <a:pt x="355080" y="137612"/>
                  </a:lnTo>
                  <a:cubicBezTo>
                    <a:pt x="351357" y="166345"/>
                    <a:pt x="332745" y="188832"/>
                    <a:pt x="306687" y="198827"/>
                  </a:cubicBezTo>
                  <a:lnTo>
                    <a:pt x="306687" y="267537"/>
                  </a:lnTo>
                  <a:cubicBezTo>
                    <a:pt x="306687" y="293772"/>
                    <a:pt x="285592" y="316259"/>
                    <a:pt x="259534" y="316259"/>
                  </a:cubicBezTo>
                  <a:lnTo>
                    <a:pt x="258293" y="316259"/>
                  </a:lnTo>
                  <a:lnTo>
                    <a:pt x="304205" y="403709"/>
                  </a:lnTo>
                  <a:cubicBezTo>
                    <a:pt x="304205" y="404959"/>
                    <a:pt x="305446" y="406208"/>
                    <a:pt x="306687" y="406208"/>
                  </a:cubicBezTo>
                  <a:lnTo>
                    <a:pt x="418364" y="426196"/>
                  </a:lnTo>
                  <a:cubicBezTo>
                    <a:pt x="429531" y="427446"/>
                    <a:pt x="439458" y="436191"/>
                    <a:pt x="443181" y="447434"/>
                  </a:cubicBezTo>
                  <a:cubicBezTo>
                    <a:pt x="446903" y="459927"/>
                    <a:pt x="444421" y="471171"/>
                    <a:pt x="435735" y="479916"/>
                  </a:cubicBezTo>
                  <a:lnTo>
                    <a:pt x="356321" y="562369"/>
                  </a:lnTo>
                  <a:cubicBezTo>
                    <a:pt x="356321" y="563618"/>
                    <a:pt x="355080" y="563618"/>
                    <a:pt x="356321" y="564867"/>
                  </a:cubicBezTo>
                  <a:lnTo>
                    <a:pt x="372452" y="677303"/>
                  </a:lnTo>
                  <a:cubicBezTo>
                    <a:pt x="373693" y="689796"/>
                    <a:pt x="368729" y="701039"/>
                    <a:pt x="358802" y="708535"/>
                  </a:cubicBezTo>
                  <a:cubicBezTo>
                    <a:pt x="353839" y="712283"/>
                    <a:pt x="346394" y="714781"/>
                    <a:pt x="340190" y="714781"/>
                  </a:cubicBezTo>
                  <a:cubicBezTo>
                    <a:pt x="335226" y="714781"/>
                    <a:pt x="330263" y="713532"/>
                    <a:pt x="325299" y="711033"/>
                  </a:cubicBezTo>
                  <a:lnTo>
                    <a:pt x="223549" y="661062"/>
                  </a:lnTo>
                  <a:cubicBezTo>
                    <a:pt x="222309" y="661062"/>
                    <a:pt x="222309" y="661062"/>
                    <a:pt x="221068" y="661062"/>
                  </a:cubicBezTo>
                  <a:lnTo>
                    <a:pt x="119318" y="711033"/>
                  </a:lnTo>
                  <a:cubicBezTo>
                    <a:pt x="109391" y="717280"/>
                    <a:pt x="95741" y="716031"/>
                    <a:pt x="85815" y="708535"/>
                  </a:cubicBezTo>
                  <a:cubicBezTo>
                    <a:pt x="75888" y="701039"/>
                    <a:pt x="72165" y="689796"/>
                    <a:pt x="73406" y="677303"/>
                  </a:cubicBezTo>
                  <a:lnTo>
                    <a:pt x="89537" y="564867"/>
                  </a:lnTo>
                  <a:cubicBezTo>
                    <a:pt x="89537" y="563618"/>
                    <a:pt x="89537" y="563618"/>
                    <a:pt x="88296" y="562369"/>
                  </a:cubicBezTo>
                  <a:lnTo>
                    <a:pt x="10123" y="479916"/>
                  </a:lnTo>
                  <a:cubicBezTo>
                    <a:pt x="1437" y="471171"/>
                    <a:pt x="-2286" y="459927"/>
                    <a:pt x="1437" y="447434"/>
                  </a:cubicBezTo>
                  <a:cubicBezTo>
                    <a:pt x="5159" y="436191"/>
                    <a:pt x="15086" y="427446"/>
                    <a:pt x="26254" y="426196"/>
                  </a:cubicBezTo>
                  <a:lnTo>
                    <a:pt x="139171" y="406208"/>
                  </a:lnTo>
                  <a:cubicBezTo>
                    <a:pt x="140412" y="406208"/>
                    <a:pt x="140412" y="404959"/>
                    <a:pt x="140412" y="403709"/>
                  </a:cubicBezTo>
                  <a:lnTo>
                    <a:pt x="187565" y="316259"/>
                  </a:lnTo>
                  <a:lnTo>
                    <a:pt x="186324" y="316259"/>
                  </a:lnTo>
                  <a:cubicBezTo>
                    <a:pt x="160266" y="316259"/>
                    <a:pt x="139171" y="293772"/>
                    <a:pt x="139171" y="267537"/>
                  </a:cubicBezTo>
                  <a:lnTo>
                    <a:pt x="139171" y="200076"/>
                  </a:lnTo>
                  <a:cubicBezTo>
                    <a:pt x="113113" y="188832"/>
                    <a:pt x="93260" y="166345"/>
                    <a:pt x="89537" y="137612"/>
                  </a:cubicBezTo>
                  <a:lnTo>
                    <a:pt x="74647" y="16431"/>
                  </a:lnTo>
                  <a:cubicBezTo>
                    <a:pt x="73406" y="8935"/>
                    <a:pt x="78370" y="1440"/>
                    <a:pt x="87055" y="190"/>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63" name="Freeform 62">
              <a:extLst>
                <a:ext uri="{FF2B5EF4-FFF2-40B4-BE49-F238E27FC236}">
                  <a16:creationId xmlns:a16="http://schemas.microsoft.com/office/drawing/2014/main" id="{C26BE0F0-99B5-A576-1DF1-4E84ACC3F2A4}"/>
                </a:ext>
              </a:extLst>
            </p:cNvPr>
            <p:cNvSpPr>
              <a:spLocks noChangeArrowheads="1"/>
            </p:cNvSpPr>
            <p:nvPr/>
          </p:nvSpPr>
          <p:spPr bwMode="auto">
            <a:xfrm>
              <a:off x="12035919" y="1172701"/>
              <a:ext cx="304713" cy="438195"/>
            </a:xfrm>
            <a:custGeom>
              <a:avLst/>
              <a:gdLst>
                <a:gd name="connsiteX0" fmla="*/ 213330 w 304713"/>
                <a:gd name="connsiteY0" fmla="*/ 0 h 438195"/>
                <a:gd name="connsiteX1" fmla="*/ 287051 w 304713"/>
                <a:gd name="connsiteY1" fmla="*/ 0 h 438195"/>
                <a:gd name="connsiteX2" fmla="*/ 300567 w 304713"/>
                <a:gd name="connsiteY2" fmla="*/ 6242 h 438195"/>
                <a:gd name="connsiteX3" fmla="*/ 304253 w 304713"/>
                <a:gd name="connsiteY3" fmla="*/ 19975 h 438195"/>
                <a:gd name="connsiteX4" fmla="*/ 253877 w 304713"/>
                <a:gd name="connsiteY4" fmla="*/ 405736 h 438195"/>
                <a:gd name="connsiteX5" fmla="*/ 235446 w 304713"/>
                <a:gd name="connsiteY5" fmla="*/ 438195 h 438195"/>
                <a:gd name="connsiteX6" fmla="*/ 235446 w 304713"/>
                <a:gd name="connsiteY6" fmla="*/ 368283 h 438195"/>
                <a:gd name="connsiteX7" fmla="*/ 213330 w 304713"/>
                <a:gd name="connsiteY7" fmla="*/ 328334 h 438195"/>
                <a:gd name="connsiteX8" fmla="*/ 17528 w 304713"/>
                <a:gd name="connsiteY8" fmla="*/ 0 h 438195"/>
                <a:gd name="connsiteX9" fmla="*/ 91251 w 304713"/>
                <a:gd name="connsiteY9" fmla="*/ 0 h 438195"/>
                <a:gd name="connsiteX10" fmla="*/ 91251 w 304713"/>
                <a:gd name="connsiteY10" fmla="*/ 328334 h 438195"/>
                <a:gd name="connsiteX11" fmla="*/ 69134 w 304713"/>
                <a:gd name="connsiteY11" fmla="*/ 368283 h 438195"/>
                <a:gd name="connsiteX12" fmla="*/ 69134 w 304713"/>
                <a:gd name="connsiteY12" fmla="*/ 438195 h 438195"/>
                <a:gd name="connsiteX13" fmla="*/ 50703 w 304713"/>
                <a:gd name="connsiteY13" fmla="*/ 406984 h 438195"/>
                <a:gd name="connsiteX14" fmla="*/ 326 w 304713"/>
                <a:gd name="connsiteY14" fmla="*/ 19975 h 438195"/>
                <a:gd name="connsiteX15" fmla="*/ 4012 w 304713"/>
                <a:gd name="connsiteY15" fmla="*/ 6242 h 438195"/>
                <a:gd name="connsiteX16" fmla="*/ 17528 w 304713"/>
                <a:gd name="connsiteY16" fmla="*/ 0 h 43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04713" h="438195">
                  <a:moveTo>
                    <a:pt x="213330" y="0"/>
                  </a:moveTo>
                  <a:lnTo>
                    <a:pt x="287051" y="0"/>
                  </a:lnTo>
                  <a:cubicBezTo>
                    <a:pt x="293194" y="0"/>
                    <a:pt x="296881" y="1248"/>
                    <a:pt x="300567" y="6242"/>
                  </a:cubicBezTo>
                  <a:cubicBezTo>
                    <a:pt x="304253" y="9987"/>
                    <a:pt x="305481" y="14981"/>
                    <a:pt x="304253" y="19975"/>
                  </a:cubicBezTo>
                  <a:lnTo>
                    <a:pt x="253877" y="405736"/>
                  </a:lnTo>
                  <a:cubicBezTo>
                    <a:pt x="252648" y="418220"/>
                    <a:pt x="245276" y="430704"/>
                    <a:pt x="235446" y="438195"/>
                  </a:cubicBezTo>
                  <a:lnTo>
                    <a:pt x="235446" y="368283"/>
                  </a:lnTo>
                  <a:cubicBezTo>
                    <a:pt x="235446" y="350805"/>
                    <a:pt x="226846" y="337073"/>
                    <a:pt x="213330" y="328334"/>
                  </a:cubicBezTo>
                  <a:close/>
                  <a:moveTo>
                    <a:pt x="17528" y="0"/>
                  </a:moveTo>
                  <a:lnTo>
                    <a:pt x="91251" y="0"/>
                  </a:lnTo>
                  <a:lnTo>
                    <a:pt x="91251" y="328334"/>
                  </a:lnTo>
                  <a:cubicBezTo>
                    <a:pt x="77735" y="337073"/>
                    <a:pt x="69134" y="350805"/>
                    <a:pt x="69134" y="368283"/>
                  </a:cubicBezTo>
                  <a:lnTo>
                    <a:pt x="69134" y="438195"/>
                  </a:lnTo>
                  <a:cubicBezTo>
                    <a:pt x="59304" y="430704"/>
                    <a:pt x="51932" y="419468"/>
                    <a:pt x="50703" y="406984"/>
                  </a:cubicBezTo>
                  <a:lnTo>
                    <a:pt x="326" y="19975"/>
                  </a:lnTo>
                  <a:cubicBezTo>
                    <a:pt x="-903" y="14981"/>
                    <a:pt x="1554" y="9987"/>
                    <a:pt x="4012" y="6242"/>
                  </a:cubicBezTo>
                  <a:cubicBezTo>
                    <a:pt x="7698" y="1248"/>
                    <a:pt x="12613" y="0"/>
                    <a:pt x="17528" y="0"/>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64" name="Freeform 206">
              <a:extLst>
                <a:ext uri="{FF2B5EF4-FFF2-40B4-BE49-F238E27FC236}">
                  <a16:creationId xmlns:a16="http://schemas.microsoft.com/office/drawing/2014/main" id="{16448084-FE54-0A90-250C-E1EFB0879B42}"/>
                </a:ext>
              </a:extLst>
            </p:cNvPr>
            <p:cNvSpPr>
              <a:spLocks noChangeArrowheads="1"/>
            </p:cNvSpPr>
            <p:nvPr/>
          </p:nvSpPr>
          <p:spPr bwMode="auto">
            <a:xfrm>
              <a:off x="11754874" y="1222139"/>
              <a:ext cx="109861" cy="208735"/>
            </a:xfrm>
            <a:custGeom>
              <a:avLst/>
              <a:gdLst>
                <a:gd name="T0" fmla="*/ 44 w 89"/>
                <a:gd name="T1" fmla="*/ 167 h 168"/>
                <a:gd name="T2" fmla="*/ 74 w 89"/>
                <a:gd name="T3" fmla="*/ 167 h 168"/>
                <a:gd name="T4" fmla="*/ 74 w 89"/>
                <a:gd name="T5" fmla="*/ 167 h 168"/>
                <a:gd name="T6" fmla="*/ 88 w 89"/>
                <a:gd name="T7" fmla="*/ 152 h 168"/>
                <a:gd name="T8" fmla="*/ 88 w 89"/>
                <a:gd name="T9" fmla="*/ 14 h 168"/>
                <a:gd name="T10" fmla="*/ 88 w 89"/>
                <a:gd name="T11" fmla="*/ 14 h 168"/>
                <a:gd name="T12" fmla="*/ 74 w 89"/>
                <a:gd name="T13" fmla="*/ 0 h 168"/>
                <a:gd name="T14" fmla="*/ 15 w 89"/>
                <a:gd name="T15" fmla="*/ 0 h 168"/>
                <a:gd name="T16" fmla="*/ 15 w 89"/>
                <a:gd name="T17" fmla="*/ 0 h 168"/>
                <a:gd name="T18" fmla="*/ 0 w 89"/>
                <a:gd name="T19" fmla="*/ 14 h 168"/>
                <a:gd name="T20" fmla="*/ 0 w 89"/>
                <a:gd name="T21" fmla="*/ 152 h 168"/>
                <a:gd name="T22" fmla="*/ 0 w 89"/>
                <a:gd name="T23" fmla="*/ 152 h 168"/>
                <a:gd name="T24" fmla="*/ 15 w 89"/>
                <a:gd name="T25" fmla="*/ 167 h 168"/>
                <a:gd name="T26" fmla="*/ 44 w 89"/>
                <a:gd name="T27" fmla="*/ 16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9" h="168">
                  <a:moveTo>
                    <a:pt x="44" y="167"/>
                  </a:moveTo>
                  <a:lnTo>
                    <a:pt x="74" y="167"/>
                  </a:lnTo>
                  <a:lnTo>
                    <a:pt x="74" y="167"/>
                  </a:lnTo>
                  <a:cubicBezTo>
                    <a:pt x="82" y="167"/>
                    <a:pt x="88" y="160"/>
                    <a:pt x="88" y="152"/>
                  </a:cubicBezTo>
                  <a:lnTo>
                    <a:pt x="88" y="14"/>
                  </a:lnTo>
                  <a:lnTo>
                    <a:pt x="88" y="14"/>
                  </a:lnTo>
                  <a:cubicBezTo>
                    <a:pt x="88" y="6"/>
                    <a:pt x="82" y="0"/>
                    <a:pt x="74" y="0"/>
                  </a:cubicBezTo>
                  <a:lnTo>
                    <a:pt x="15" y="0"/>
                  </a:lnTo>
                  <a:lnTo>
                    <a:pt x="15" y="0"/>
                  </a:lnTo>
                  <a:cubicBezTo>
                    <a:pt x="7" y="0"/>
                    <a:pt x="0" y="6"/>
                    <a:pt x="0" y="14"/>
                  </a:cubicBezTo>
                  <a:lnTo>
                    <a:pt x="0" y="152"/>
                  </a:lnTo>
                  <a:lnTo>
                    <a:pt x="0" y="152"/>
                  </a:lnTo>
                  <a:cubicBezTo>
                    <a:pt x="0" y="160"/>
                    <a:pt x="7" y="167"/>
                    <a:pt x="15" y="167"/>
                  </a:cubicBezTo>
                  <a:lnTo>
                    <a:pt x="44" y="167"/>
                  </a:ln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65" name="Freeform 207">
              <a:extLst>
                <a:ext uri="{FF2B5EF4-FFF2-40B4-BE49-F238E27FC236}">
                  <a16:creationId xmlns:a16="http://schemas.microsoft.com/office/drawing/2014/main" id="{58EA222F-4511-E0EF-EC88-DFB5D7AE17DF}"/>
                </a:ext>
              </a:extLst>
            </p:cNvPr>
            <p:cNvSpPr>
              <a:spLocks noChangeArrowheads="1"/>
            </p:cNvSpPr>
            <p:nvPr/>
          </p:nvSpPr>
          <p:spPr bwMode="auto">
            <a:xfrm>
              <a:off x="12133890" y="1524257"/>
              <a:ext cx="109861" cy="208735"/>
            </a:xfrm>
            <a:custGeom>
              <a:avLst/>
              <a:gdLst>
                <a:gd name="T0" fmla="*/ 0 w 88"/>
                <a:gd name="T1" fmla="*/ 14 h 168"/>
                <a:gd name="T2" fmla="*/ 0 w 88"/>
                <a:gd name="T3" fmla="*/ 152 h 168"/>
                <a:gd name="T4" fmla="*/ 0 w 88"/>
                <a:gd name="T5" fmla="*/ 152 h 168"/>
                <a:gd name="T6" fmla="*/ 15 w 88"/>
                <a:gd name="T7" fmla="*/ 167 h 168"/>
                <a:gd name="T8" fmla="*/ 72 w 88"/>
                <a:gd name="T9" fmla="*/ 167 h 168"/>
                <a:gd name="T10" fmla="*/ 72 w 88"/>
                <a:gd name="T11" fmla="*/ 167 h 168"/>
                <a:gd name="T12" fmla="*/ 87 w 88"/>
                <a:gd name="T13" fmla="*/ 152 h 168"/>
                <a:gd name="T14" fmla="*/ 87 w 88"/>
                <a:gd name="T15" fmla="*/ 14 h 168"/>
                <a:gd name="T16" fmla="*/ 87 w 88"/>
                <a:gd name="T17" fmla="*/ 14 h 168"/>
                <a:gd name="T18" fmla="*/ 72 w 88"/>
                <a:gd name="T19" fmla="*/ 0 h 168"/>
                <a:gd name="T20" fmla="*/ 15 w 88"/>
                <a:gd name="T21" fmla="*/ 0 h 168"/>
                <a:gd name="T22" fmla="*/ 15 w 88"/>
                <a:gd name="T23" fmla="*/ 0 h 168"/>
                <a:gd name="T24" fmla="*/ 0 w 88"/>
                <a:gd name="T25" fmla="*/ 1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8" h="168">
                  <a:moveTo>
                    <a:pt x="0" y="14"/>
                  </a:moveTo>
                  <a:lnTo>
                    <a:pt x="0" y="152"/>
                  </a:lnTo>
                  <a:lnTo>
                    <a:pt x="0" y="152"/>
                  </a:lnTo>
                  <a:cubicBezTo>
                    <a:pt x="0" y="160"/>
                    <a:pt x="7" y="167"/>
                    <a:pt x="15" y="167"/>
                  </a:cubicBezTo>
                  <a:lnTo>
                    <a:pt x="72" y="167"/>
                  </a:lnTo>
                  <a:lnTo>
                    <a:pt x="72" y="167"/>
                  </a:lnTo>
                  <a:cubicBezTo>
                    <a:pt x="80" y="167"/>
                    <a:pt x="87" y="160"/>
                    <a:pt x="87" y="152"/>
                  </a:cubicBezTo>
                  <a:lnTo>
                    <a:pt x="87" y="14"/>
                  </a:lnTo>
                  <a:lnTo>
                    <a:pt x="87" y="14"/>
                  </a:lnTo>
                  <a:cubicBezTo>
                    <a:pt x="87" y="6"/>
                    <a:pt x="80" y="0"/>
                    <a:pt x="72" y="0"/>
                  </a:cubicBezTo>
                  <a:lnTo>
                    <a:pt x="15" y="0"/>
                  </a:lnTo>
                  <a:lnTo>
                    <a:pt x="15" y="0"/>
                  </a:lnTo>
                  <a:cubicBezTo>
                    <a:pt x="7" y="0"/>
                    <a:pt x="0" y="6"/>
                    <a:pt x="0" y="14"/>
                  </a:cubicBezTo>
                </a:path>
              </a:pathLst>
            </a:custGeom>
            <a:solidFill>
              <a:srgbClr val="75CFE8"/>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66" name="Freeform 208">
              <a:extLst>
                <a:ext uri="{FF2B5EF4-FFF2-40B4-BE49-F238E27FC236}">
                  <a16:creationId xmlns:a16="http://schemas.microsoft.com/office/drawing/2014/main" id="{339095DB-3CAB-D3E1-182B-A6B39D907B34}"/>
                </a:ext>
              </a:extLst>
            </p:cNvPr>
            <p:cNvSpPr>
              <a:spLocks noChangeArrowheads="1"/>
            </p:cNvSpPr>
            <p:nvPr/>
          </p:nvSpPr>
          <p:spPr bwMode="auto">
            <a:xfrm>
              <a:off x="12512913" y="1222139"/>
              <a:ext cx="109861" cy="208735"/>
            </a:xfrm>
            <a:custGeom>
              <a:avLst/>
              <a:gdLst>
                <a:gd name="T0" fmla="*/ 88 w 89"/>
                <a:gd name="T1" fmla="*/ 152 h 168"/>
                <a:gd name="T2" fmla="*/ 88 w 89"/>
                <a:gd name="T3" fmla="*/ 14 h 168"/>
                <a:gd name="T4" fmla="*/ 88 w 89"/>
                <a:gd name="T5" fmla="*/ 14 h 168"/>
                <a:gd name="T6" fmla="*/ 73 w 89"/>
                <a:gd name="T7" fmla="*/ 0 h 168"/>
                <a:gd name="T8" fmla="*/ 14 w 89"/>
                <a:gd name="T9" fmla="*/ 0 h 168"/>
                <a:gd name="T10" fmla="*/ 14 w 89"/>
                <a:gd name="T11" fmla="*/ 0 h 168"/>
                <a:gd name="T12" fmla="*/ 0 w 89"/>
                <a:gd name="T13" fmla="*/ 14 h 168"/>
                <a:gd name="T14" fmla="*/ 0 w 89"/>
                <a:gd name="T15" fmla="*/ 152 h 168"/>
                <a:gd name="T16" fmla="*/ 0 w 89"/>
                <a:gd name="T17" fmla="*/ 152 h 168"/>
                <a:gd name="T18" fmla="*/ 14 w 89"/>
                <a:gd name="T19" fmla="*/ 167 h 168"/>
                <a:gd name="T20" fmla="*/ 73 w 89"/>
                <a:gd name="T21" fmla="*/ 167 h 168"/>
                <a:gd name="T22" fmla="*/ 73 w 89"/>
                <a:gd name="T23" fmla="*/ 167 h 168"/>
                <a:gd name="T24" fmla="*/ 88 w 89"/>
                <a:gd name="T25" fmla="*/ 15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9" h="168">
                  <a:moveTo>
                    <a:pt x="88" y="152"/>
                  </a:moveTo>
                  <a:lnTo>
                    <a:pt x="88" y="14"/>
                  </a:lnTo>
                  <a:lnTo>
                    <a:pt x="88" y="14"/>
                  </a:lnTo>
                  <a:cubicBezTo>
                    <a:pt x="88" y="6"/>
                    <a:pt x="81" y="0"/>
                    <a:pt x="73" y="0"/>
                  </a:cubicBezTo>
                  <a:lnTo>
                    <a:pt x="14" y="0"/>
                  </a:lnTo>
                  <a:lnTo>
                    <a:pt x="14" y="0"/>
                  </a:lnTo>
                  <a:cubicBezTo>
                    <a:pt x="7" y="0"/>
                    <a:pt x="0" y="6"/>
                    <a:pt x="0" y="14"/>
                  </a:cubicBezTo>
                  <a:lnTo>
                    <a:pt x="0" y="152"/>
                  </a:lnTo>
                  <a:lnTo>
                    <a:pt x="0" y="152"/>
                  </a:lnTo>
                  <a:cubicBezTo>
                    <a:pt x="0" y="160"/>
                    <a:pt x="7" y="167"/>
                    <a:pt x="14" y="167"/>
                  </a:cubicBezTo>
                  <a:lnTo>
                    <a:pt x="73" y="167"/>
                  </a:lnTo>
                  <a:lnTo>
                    <a:pt x="73" y="167"/>
                  </a:lnTo>
                  <a:cubicBezTo>
                    <a:pt x="81" y="167"/>
                    <a:pt x="88" y="160"/>
                    <a:pt x="88" y="152"/>
                  </a:cubicBezTo>
                </a:path>
              </a:pathLst>
            </a:custGeom>
            <a:solidFill>
              <a:srgbClr val="59AB93"/>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67" name="Freeform 66">
              <a:extLst>
                <a:ext uri="{FF2B5EF4-FFF2-40B4-BE49-F238E27FC236}">
                  <a16:creationId xmlns:a16="http://schemas.microsoft.com/office/drawing/2014/main" id="{A7231439-6055-BACA-4855-AA8E3A89CD0E}"/>
                </a:ext>
              </a:extLst>
            </p:cNvPr>
            <p:cNvSpPr>
              <a:spLocks noChangeArrowheads="1"/>
            </p:cNvSpPr>
            <p:nvPr/>
          </p:nvSpPr>
          <p:spPr bwMode="auto">
            <a:xfrm>
              <a:off x="11612052" y="1458340"/>
              <a:ext cx="1152293" cy="668912"/>
            </a:xfrm>
            <a:custGeom>
              <a:avLst/>
              <a:gdLst>
                <a:gd name="connsiteX0" fmla="*/ 576774 w 1152293"/>
                <a:gd name="connsiteY0" fmla="*/ 302116 h 668912"/>
                <a:gd name="connsiteX1" fmla="*/ 579254 w 1152293"/>
                <a:gd name="connsiteY1" fmla="*/ 303355 h 668912"/>
                <a:gd name="connsiteX2" fmla="*/ 631350 w 1152293"/>
                <a:gd name="connsiteY2" fmla="*/ 403728 h 668912"/>
                <a:gd name="connsiteX3" fmla="*/ 653676 w 1152293"/>
                <a:gd name="connsiteY3" fmla="*/ 421077 h 668912"/>
                <a:gd name="connsiteX4" fmla="*/ 766549 w 1152293"/>
                <a:gd name="connsiteY4" fmla="*/ 439665 h 668912"/>
                <a:gd name="connsiteX5" fmla="*/ 767790 w 1152293"/>
                <a:gd name="connsiteY5" fmla="*/ 442143 h 668912"/>
                <a:gd name="connsiteX6" fmla="*/ 767790 w 1152293"/>
                <a:gd name="connsiteY6" fmla="*/ 444621 h 668912"/>
                <a:gd name="connsiteX7" fmla="*/ 688406 w 1152293"/>
                <a:gd name="connsiteY7" fmla="*/ 526407 h 668912"/>
                <a:gd name="connsiteX8" fmla="*/ 679724 w 1152293"/>
                <a:gd name="connsiteY8" fmla="*/ 553669 h 668912"/>
                <a:gd name="connsiteX9" fmla="*/ 695848 w 1152293"/>
                <a:gd name="connsiteY9" fmla="*/ 665194 h 668912"/>
                <a:gd name="connsiteX10" fmla="*/ 694608 w 1152293"/>
                <a:gd name="connsiteY10" fmla="*/ 667673 h 668912"/>
                <a:gd name="connsiteX11" fmla="*/ 692127 w 1152293"/>
                <a:gd name="connsiteY11" fmla="*/ 668912 h 668912"/>
                <a:gd name="connsiteX12" fmla="*/ 590418 w 1152293"/>
                <a:gd name="connsiteY12" fmla="*/ 618106 h 668912"/>
                <a:gd name="connsiteX13" fmla="*/ 563129 w 1152293"/>
                <a:gd name="connsiteY13" fmla="*/ 618106 h 668912"/>
                <a:gd name="connsiteX14" fmla="*/ 461420 w 1152293"/>
                <a:gd name="connsiteY14" fmla="*/ 668912 h 668912"/>
                <a:gd name="connsiteX15" fmla="*/ 457699 w 1152293"/>
                <a:gd name="connsiteY15" fmla="*/ 667673 h 668912"/>
                <a:gd name="connsiteX16" fmla="*/ 456458 w 1152293"/>
                <a:gd name="connsiteY16" fmla="*/ 665194 h 668912"/>
                <a:gd name="connsiteX17" fmla="*/ 472583 w 1152293"/>
                <a:gd name="connsiteY17" fmla="*/ 553669 h 668912"/>
                <a:gd name="connsiteX18" fmla="*/ 463900 w 1152293"/>
                <a:gd name="connsiteY18" fmla="*/ 526407 h 668912"/>
                <a:gd name="connsiteX19" fmla="*/ 384517 w 1152293"/>
                <a:gd name="connsiteY19" fmla="*/ 444621 h 668912"/>
                <a:gd name="connsiteX20" fmla="*/ 384517 w 1152293"/>
                <a:gd name="connsiteY20" fmla="*/ 442143 h 668912"/>
                <a:gd name="connsiteX21" fmla="*/ 385757 w 1152293"/>
                <a:gd name="connsiteY21" fmla="*/ 439665 h 668912"/>
                <a:gd name="connsiteX22" fmla="*/ 498631 w 1152293"/>
                <a:gd name="connsiteY22" fmla="*/ 421077 h 668912"/>
                <a:gd name="connsiteX23" fmla="*/ 520957 w 1152293"/>
                <a:gd name="connsiteY23" fmla="*/ 403728 h 668912"/>
                <a:gd name="connsiteX24" fmla="*/ 574293 w 1152293"/>
                <a:gd name="connsiteY24" fmla="*/ 303355 h 668912"/>
                <a:gd name="connsiteX25" fmla="*/ 576774 w 1152293"/>
                <a:gd name="connsiteY25" fmla="*/ 302116 h 668912"/>
                <a:gd name="connsiteX26" fmla="*/ 956039 w 1152293"/>
                <a:gd name="connsiteY26" fmla="*/ 1243 h 668912"/>
                <a:gd name="connsiteX27" fmla="*/ 961040 w 1152293"/>
                <a:gd name="connsiteY27" fmla="*/ 1243 h 668912"/>
                <a:gd name="connsiteX28" fmla="*/ 1014791 w 1152293"/>
                <a:gd name="connsiteY28" fmla="*/ 101955 h 668912"/>
                <a:gd name="connsiteX29" fmla="*/ 1037291 w 1152293"/>
                <a:gd name="connsiteY29" fmla="*/ 118118 h 668912"/>
                <a:gd name="connsiteX30" fmla="*/ 1149793 w 1152293"/>
                <a:gd name="connsiteY30" fmla="*/ 138012 h 668912"/>
                <a:gd name="connsiteX31" fmla="*/ 1152293 w 1152293"/>
                <a:gd name="connsiteY31" fmla="*/ 140499 h 668912"/>
                <a:gd name="connsiteX32" fmla="*/ 1152293 w 1152293"/>
                <a:gd name="connsiteY32" fmla="*/ 142985 h 668912"/>
                <a:gd name="connsiteX33" fmla="*/ 1072292 w 1152293"/>
                <a:gd name="connsiteY33" fmla="*/ 223803 h 668912"/>
                <a:gd name="connsiteX34" fmla="*/ 1063541 w 1152293"/>
                <a:gd name="connsiteY34" fmla="*/ 251157 h 668912"/>
                <a:gd name="connsiteX35" fmla="*/ 1078542 w 1152293"/>
                <a:gd name="connsiteY35" fmla="*/ 364302 h 668912"/>
                <a:gd name="connsiteX36" fmla="*/ 1078542 w 1152293"/>
                <a:gd name="connsiteY36" fmla="*/ 366789 h 668912"/>
                <a:gd name="connsiteX37" fmla="*/ 1074792 w 1152293"/>
                <a:gd name="connsiteY37" fmla="*/ 366789 h 668912"/>
                <a:gd name="connsiteX38" fmla="*/ 972290 w 1152293"/>
                <a:gd name="connsiteY38" fmla="*/ 315811 h 668912"/>
                <a:gd name="connsiteX39" fmla="*/ 958540 w 1152293"/>
                <a:gd name="connsiteY39" fmla="*/ 313325 h 668912"/>
                <a:gd name="connsiteX40" fmla="*/ 943539 w 1152293"/>
                <a:gd name="connsiteY40" fmla="*/ 315811 h 668912"/>
                <a:gd name="connsiteX41" fmla="*/ 841037 w 1152293"/>
                <a:gd name="connsiteY41" fmla="*/ 366789 h 668912"/>
                <a:gd name="connsiteX42" fmla="*/ 838537 w 1152293"/>
                <a:gd name="connsiteY42" fmla="*/ 366789 h 668912"/>
                <a:gd name="connsiteX43" fmla="*/ 837287 w 1152293"/>
                <a:gd name="connsiteY43" fmla="*/ 364302 h 668912"/>
                <a:gd name="connsiteX44" fmla="*/ 853538 w 1152293"/>
                <a:gd name="connsiteY44" fmla="*/ 251157 h 668912"/>
                <a:gd name="connsiteX45" fmla="*/ 844787 w 1152293"/>
                <a:gd name="connsiteY45" fmla="*/ 223803 h 668912"/>
                <a:gd name="connsiteX46" fmla="*/ 764786 w 1152293"/>
                <a:gd name="connsiteY46" fmla="*/ 142985 h 668912"/>
                <a:gd name="connsiteX47" fmla="*/ 763536 w 1152293"/>
                <a:gd name="connsiteY47" fmla="*/ 140499 h 668912"/>
                <a:gd name="connsiteX48" fmla="*/ 766036 w 1152293"/>
                <a:gd name="connsiteY48" fmla="*/ 138012 h 668912"/>
                <a:gd name="connsiteX49" fmla="*/ 879788 w 1152293"/>
                <a:gd name="connsiteY49" fmla="*/ 118118 h 668912"/>
                <a:gd name="connsiteX50" fmla="*/ 902288 w 1152293"/>
                <a:gd name="connsiteY50" fmla="*/ 101955 h 668912"/>
                <a:gd name="connsiteX51" fmla="*/ 193752 w 1152293"/>
                <a:gd name="connsiteY51" fmla="*/ 0 h 668912"/>
                <a:gd name="connsiteX52" fmla="*/ 196253 w 1152293"/>
                <a:gd name="connsiteY52" fmla="*/ 1243 h 668912"/>
                <a:gd name="connsiteX53" fmla="*/ 250003 w 1152293"/>
                <a:gd name="connsiteY53" fmla="*/ 101955 h 668912"/>
                <a:gd name="connsiteX54" fmla="*/ 272504 w 1152293"/>
                <a:gd name="connsiteY54" fmla="*/ 118118 h 668912"/>
                <a:gd name="connsiteX55" fmla="*/ 386255 w 1152293"/>
                <a:gd name="connsiteY55" fmla="*/ 138012 h 668912"/>
                <a:gd name="connsiteX56" fmla="*/ 388755 w 1152293"/>
                <a:gd name="connsiteY56" fmla="*/ 140499 h 668912"/>
                <a:gd name="connsiteX57" fmla="*/ 387505 w 1152293"/>
                <a:gd name="connsiteY57" fmla="*/ 142985 h 668912"/>
                <a:gd name="connsiteX58" fmla="*/ 307504 w 1152293"/>
                <a:gd name="connsiteY58" fmla="*/ 223803 h 668912"/>
                <a:gd name="connsiteX59" fmla="*/ 298754 w 1152293"/>
                <a:gd name="connsiteY59" fmla="*/ 251157 h 668912"/>
                <a:gd name="connsiteX60" fmla="*/ 315004 w 1152293"/>
                <a:gd name="connsiteY60" fmla="*/ 364302 h 668912"/>
                <a:gd name="connsiteX61" fmla="*/ 313754 w 1152293"/>
                <a:gd name="connsiteY61" fmla="*/ 366789 h 668912"/>
                <a:gd name="connsiteX62" fmla="*/ 311254 w 1152293"/>
                <a:gd name="connsiteY62" fmla="*/ 366789 h 668912"/>
                <a:gd name="connsiteX63" fmla="*/ 208753 w 1152293"/>
                <a:gd name="connsiteY63" fmla="*/ 315811 h 668912"/>
                <a:gd name="connsiteX64" fmla="*/ 180002 w 1152293"/>
                <a:gd name="connsiteY64" fmla="*/ 315811 h 668912"/>
                <a:gd name="connsiteX65" fmla="*/ 77501 w 1152293"/>
                <a:gd name="connsiteY65" fmla="*/ 366789 h 668912"/>
                <a:gd name="connsiteX66" fmla="*/ 73751 w 1152293"/>
                <a:gd name="connsiteY66" fmla="*/ 366789 h 668912"/>
                <a:gd name="connsiteX67" fmla="*/ 73751 w 1152293"/>
                <a:gd name="connsiteY67" fmla="*/ 364302 h 668912"/>
                <a:gd name="connsiteX68" fmla="*/ 88751 w 1152293"/>
                <a:gd name="connsiteY68" fmla="*/ 251157 h 668912"/>
                <a:gd name="connsiteX69" fmla="*/ 80001 w 1152293"/>
                <a:gd name="connsiteY69" fmla="*/ 223803 h 668912"/>
                <a:gd name="connsiteX70" fmla="*/ 1250 w 1152293"/>
                <a:gd name="connsiteY70" fmla="*/ 142985 h 668912"/>
                <a:gd name="connsiteX71" fmla="*/ 0 w 1152293"/>
                <a:gd name="connsiteY71" fmla="*/ 140499 h 668912"/>
                <a:gd name="connsiteX72" fmla="*/ 2500 w 1152293"/>
                <a:gd name="connsiteY72" fmla="*/ 138012 h 668912"/>
                <a:gd name="connsiteX73" fmla="*/ 115001 w 1152293"/>
                <a:gd name="connsiteY73" fmla="*/ 118118 h 668912"/>
                <a:gd name="connsiteX74" fmla="*/ 138752 w 1152293"/>
                <a:gd name="connsiteY74" fmla="*/ 101955 h 668912"/>
                <a:gd name="connsiteX75" fmla="*/ 191252 w 1152293"/>
                <a:gd name="connsiteY75" fmla="*/ 1243 h 668912"/>
                <a:gd name="connsiteX76" fmla="*/ 193752 w 1152293"/>
                <a:gd name="connsiteY76" fmla="*/ 0 h 668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152293" h="668912">
                  <a:moveTo>
                    <a:pt x="576774" y="302116"/>
                  </a:moveTo>
                  <a:cubicBezTo>
                    <a:pt x="578014" y="302116"/>
                    <a:pt x="578014" y="303355"/>
                    <a:pt x="579254" y="303355"/>
                  </a:cubicBezTo>
                  <a:lnTo>
                    <a:pt x="631350" y="403728"/>
                  </a:lnTo>
                  <a:cubicBezTo>
                    <a:pt x="635071" y="413642"/>
                    <a:pt x="644994" y="418599"/>
                    <a:pt x="653676" y="421077"/>
                  </a:cubicBezTo>
                  <a:lnTo>
                    <a:pt x="766549" y="439665"/>
                  </a:lnTo>
                  <a:cubicBezTo>
                    <a:pt x="766549" y="439665"/>
                    <a:pt x="767790" y="440904"/>
                    <a:pt x="767790" y="442143"/>
                  </a:cubicBezTo>
                  <a:cubicBezTo>
                    <a:pt x="767790" y="443382"/>
                    <a:pt x="767790" y="444621"/>
                    <a:pt x="767790" y="444621"/>
                  </a:cubicBezTo>
                  <a:lnTo>
                    <a:pt x="688406" y="526407"/>
                  </a:lnTo>
                  <a:cubicBezTo>
                    <a:pt x="680964" y="533842"/>
                    <a:pt x="678483" y="543755"/>
                    <a:pt x="679724" y="553669"/>
                  </a:cubicBezTo>
                  <a:lnTo>
                    <a:pt x="695848" y="665194"/>
                  </a:lnTo>
                  <a:cubicBezTo>
                    <a:pt x="695848" y="666434"/>
                    <a:pt x="695848" y="667673"/>
                    <a:pt x="694608" y="667673"/>
                  </a:cubicBezTo>
                  <a:cubicBezTo>
                    <a:pt x="694608" y="668912"/>
                    <a:pt x="692127" y="668912"/>
                    <a:pt x="692127" y="668912"/>
                  </a:cubicBezTo>
                  <a:lnTo>
                    <a:pt x="590418" y="618106"/>
                  </a:lnTo>
                  <a:cubicBezTo>
                    <a:pt x="582975" y="614388"/>
                    <a:pt x="571812" y="614388"/>
                    <a:pt x="563129" y="618106"/>
                  </a:cubicBezTo>
                  <a:lnTo>
                    <a:pt x="461420" y="668912"/>
                  </a:lnTo>
                  <a:cubicBezTo>
                    <a:pt x="460179" y="668912"/>
                    <a:pt x="458939" y="668912"/>
                    <a:pt x="457699" y="667673"/>
                  </a:cubicBezTo>
                  <a:cubicBezTo>
                    <a:pt x="456458" y="667673"/>
                    <a:pt x="456458" y="666434"/>
                    <a:pt x="456458" y="665194"/>
                  </a:cubicBezTo>
                  <a:lnTo>
                    <a:pt x="472583" y="553669"/>
                  </a:lnTo>
                  <a:cubicBezTo>
                    <a:pt x="475064" y="543755"/>
                    <a:pt x="471343" y="533842"/>
                    <a:pt x="463900" y="526407"/>
                  </a:cubicBezTo>
                  <a:lnTo>
                    <a:pt x="384517" y="444621"/>
                  </a:lnTo>
                  <a:cubicBezTo>
                    <a:pt x="384517" y="444621"/>
                    <a:pt x="384517" y="443382"/>
                    <a:pt x="384517" y="442143"/>
                  </a:cubicBezTo>
                  <a:cubicBezTo>
                    <a:pt x="384517" y="440904"/>
                    <a:pt x="385757" y="439665"/>
                    <a:pt x="385757" y="439665"/>
                  </a:cubicBezTo>
                  <a:lnTo>
                    <a:pt x="498631" y="421077"/>
                  </a:lnTo>
                  <a:cubicBezTo>
                    <a:pt x="507313" y="418599"/>
                    <a:pt x="517236" y="413642"/>
                    <a:pt x="520957" y="403728"/>
                  </a:cubicBezTo>
                  <a:lnTo>
                    <a:pt x="574293" y="303355"/>
                  </a:lnTo>
                  <a:cubicBezTo>
                    <a:pt x="575533" y="303355"/>
                    <a:pt x="576774" y="302116"/>
                    <a:pt x="576774" y="302116"/>
                  </a:cubicBezTo>
                  <a:close/>
                  <a:moveTo>
                    <a:pt x="956039" y="1243"/>
                  </a:moveTo>
                  <a:cubicBezTo>
                    <a:pt x="957289" y="0"/>
                    <a:pt x="959790" y="0"/>
                    <a:pt x="961040" y="1243"/>
                  </a:cubicBezTo>
                  <a:lnTo>
                    <a:pt x="1014791" y="101955"/>
                  </a:lnTo>
                  <a:cubicBezTo>
                    <a:pt x="1018541" y="110658"/>
                    <a:pt x="1028541" y="116875"/>
                    <a:pt x="1037291" y="118118"/>
                  </a:cubicBezTo>
                  <a:lnTo>
                    <a:pt x="1149793" y="138012"/>
                  </a:lnTo>
                  <a:cubicBezTo>
                    <a:pt x="1151043" y="138012"/>
                    <a:pt x="1152293" y="138012"/>
                    <a:pt x="1152293" y="140499"/>
                  </a:cubicBezTo>
                  <a:cubicBezTo>
                    <a:pt x="1152293" y="140499"/>
                    <a:pt x="1152293" y="141742"/>
                    <a:pt x="1152293" y="142985"/>
                  </a:cubicBezTo>
                  <a:lnTo>
                    <a:pt x="1072292" y="223803"/>
                  </a:lnTo>
                  <a:cubicBezTo>
                    <a:pt x="1064791" y="231263"/>
                    <a:pt x="1062291" y="241210"/>
                    <a:pt x="1063541" y="251157"/>
                  </a:cubicBezTo>
                  <a:lnTo>
                    <a:pt x="1078542" y="364302"/>
                  </a:lnTo>
                  <a:cubicBezTo>
                    <a:pt x="1078542" y="365545"/>
                    <a:pt x="1078542" y="365545"/>
                    <a:pt x="1078542" y="366789"/>
                  </a:cubicBezTo>
                  <a:cubicBezTo>
                    <a:pt x="1077292" y="366789"/>
                    <a:pt x="1076042" y="366789"/>
                    <a:pt x="1074792" y="366789"/>
                  </a:cubicBezTo>
                  <a:lnTo>
                    <a:pt x="972290" y="315811"/>
                  </a:lnTo>
                  <a:cubicBezTo>
                    <a:pt x="968540" y="314568"/>
                    <a:pt x="963540" y="313325"/>
                    <a:pt x="958540" y="313325"/>
                  </a:cubicBezTo>
                  <a:cubicBezTo>
                    <a:pt x="953539" y="313325"/>
                    <a:pt x="948539" y="314568"/>
                    <a:pt x="943539" y="315811"/>
                  </a:cubicBezTo>
                  <a:lnTo>
                    <a:pt x="841037" y="366789"/>
                  </a:lnTo>
                  <a:cubicBezTo>
                    <a:pt x="841037" y="366789"/>
                    <a:pt x="839787" y="366789"/>
                    <a:pt x="838537" y="366789"/>
                  </a:cubicBezTo>
                  <a:cubicBezTo>
                    <a:pt x="837287" y="365545"/>
                    <a:pt x="837287" y="365545"/>
                    <a:pt x="837287" y="364302"/>
                  </a:cubicBezTo>
                  <a:lnTo>
                    <a:pt x="853538" y="251157"/>
                  </a:lnTo>
                  <a:cubicBezTo>
                    <a:pt x="854788" y="241210"/>
                    <a:pt x="852288" y="231263"/>
                    <a:pt x="844787" y="223803"/>
                  </a:cubicBezTo>
                  <a:lnTo>
                    <a:pt x="764786" y="142985"/>
                  </a:lnTo>
                  <a:cubicBezTo>
                    <a:pt x="763536" y="141742"/>
                    <a:pt x="763536" y="140499"/>
                    <a:pt x="763536" y="140499"/>
                  </a:cubicBezTo>
                  <a:cubicBezTo>
                    <a:pt x="764786" y="138012"/>
                    <a:pt x="766036" y="138012"/>
                    <a:pt x="766036" y="138012"/>
                  </a:cubicBezTo>
                  <a:lnTo>
                    <a:pt x="879788" y="118118"/>
                  </a:lnTo>
                  <a:cubicBezTo>
                    <a:pt x="888538" y="116875"/>
                    <a:pt x="898538" y="110658"/>
                    <a:pt x="902288" y="101955"/>
                  </a:cubicBezTo>
                  <a:close/>
                  <a:moveTo>
                    <a:pt x="193752" y="0"/>
                  </a:moveTo>
                  <a:cubicBezTo>
                    <a:pt x="195002" y="0"/>
                    <a:pt x="196253" y="0"/>
                    <a:pt x="196253" y="1243"/>
                  </a:cubicBezTo>
                  <a:lnTo>
                    <a:pt x="250003" y="101955"/>
                  </a:lnTo>
                  <a:cubicBezTo>
                    <a:pt x="255003" y="110658"/>
                    <a:pt x="262503" y="116875"/>
                    <a:pt x="272504" y="118118"/>
                  </a:cubicBezTo>
                  <a:lnTo>
                    <a:pt x="386255" y="138012"/>
                  </a:lnTo>
                  <a:cubicBezTo>
                    <a:pt x="386255" y="138012"/>
                    <a:pt x="387505" y="138012"/>
                    <a:pt x="388755" y="140499"/>
                  </a:cubicBezTo>
                  <a:cubicBezTo>
                    <a:pt x="388755" y="140499"/>
                    <a:pt x="388755" y="141742"/>
                    <a:pt x="387505" y="142985"/>
                  </a:cubicBezTo>
                  <a:lnTo>
                    <a:pt x="307504" y="223803"/>
                  </a:lnTo>
                  <a:cubicBezTo>
                    <a:pt x="300004" y="231263"/>
                    <a:pt x="297504" y="241210"/>
                    <a:pt x="298754" y="251157"/>
                  </a:cubicBezTo>
                  <a:lnTo>
                    <a:pt x="315004" y="364302"/>
                  </a:lnTo>
                  <a:cubicBezTo>
                    <a:pt x="315004" y="365545"/>
                    <a:pt x="315004" y="365545"/>
                    <a:pt x="313754" y="366789"/>
                  </a:cubicBezTo>
                  <a:lnTo>
                    <a:pt x="311254" y="366789"/>
                  </a:lnTo>
                  <a:lnTo>
                    <a:pt x="208753" y="315811"/>
                  </a:lnTo>
                  <a:cubicBezTo>
                    <a:pt x="200003" y="312081"/>
                    <a:pt x="188752" y="312081"/>
                    <a:pt x="180002" y="315811"/>
                  </a:cubicBezTo>
                  <a:lnTo>
                    <a:pt x="77501" y="366789"/>
                  </a:lnTo>
                  <a:cubicBezTo>
                    <a:pt x="75001" y="366789"/>
                    <a:pt x="75001" y="366789"/>
                    <a:pt x="73751" y="366789"/>
                  </a:cubicBezTo>
                  <a:cubicBezTo>
                    <a:pt x="73751" y="365545"/>
                    <a:pt x="73751" y="365545"/>
                    <a:pt x="73751" y="364302"/>
                  </a:cubicBezTo>
                  <a:lnTo>
                    <a:pt x="88751" y="251157"/>
                  </a:lnTo>
                  <a:cubicBezTo>
                    <a:pt x="91251" y="241210"/>
                    <a:pt x="87501" y="231263"/>
                    <a:pt x="80001" y="223803"/>
                  </a:cubicBezTo>
                  <a:lnTo>
                    <a:pt x="1250" y="142985"/>
                  </a:lnTo>
                  <a:cubicBezTo>
                    <a:pt x="0" y="141742"/>
                    <a:pt x="0" y="140499"/>
                    <a:pt x="0" y="140499"/>
                  </a:cubicBezTo>
                  <a:cubicBezTo>
                    <a:pt x="1250" y="138012"/>
                    <a:pt x="1250" y="138012"/>
                    <a:pt x="2500" y="138012"/>
                  </a:cubicBezTo>
                  <a:lnTo>
                    <a:pt x="115001" y="118118"/>
                  </a:lnTo>
                  <a:cubicBezTo>
                    <a:pt x="125002" y="116875"/>
                    <a:pt x="133752" y="110658"/>
                    <a:pt x="138752" y="101955"/>
                  </a:cubicBezTo>
                  <a:lnTo>
                    <a:pt x="191252" y="1243"/>
                  </a:lnTo>
                  <a:cubicBezTo>
                    <a:pt x="191252" y="0"/>
                    <a:pt x="193752" y="0"/>
                    <a:pt x="193752" y="0"/>
                  </a:cubicBezTo>
                  <a:close/>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grpSp>
      <p:grpSp>
        <p:nvGrpSpPr>
          <p:cNvPr id="68" name="Group 67">
            <a:extLst>
              <a:ext uri="{FF2B5EF4-FFF2-40B4-BE49-F238E27FC236}">
                <a16:creationId xmlns:a16="http://schemas.microsoft.com/office/drawing/2014/main" id="{F566D2F6-DA64-F58D-17A0-B70455AF8A1D}"/>
              </a:ext>
            </a:extLst>
          </p:cNvPr>
          <p:cNvGrpSpPr/>
          <p:nvPr/>
        </p:nvGrpSpPr>
        <p:grpSpPr>
          <a:xfrm>
            <a:off x="5755429" y="581251"/>
            <a:ext cx="603612" cy="537703"/>
            <a:chOff x="20928259" y="1112273"/>
            <a:chExt cx="1207224" cy="1075406"/>
          </a:xfrm>
        </p:grpSpPr>
        <p:sp>
          <p:nvSpPr>
            <p:cNvPr id="69" name="Freeform 68">
              <a:extLst>
                <a:ext uri="{FF2B5EF4-FFF2-40B4-BE49-F238E27FC236}">
                  <a16:creationId xmlns:a16="http://schemas.microsoft.com/office/drawing/2014/main" id="{AB51B6B9-59B4-53A3-6BE4-96FEAC045753}"/>
                </a:ext>
              </a:extLst>
            </p:cNvPr>
            <p:cNvSpPr>
              <a:spLocks noChangeArrowheads="1"/>
            </p:cNvSpPr>
            <p:nvPr/>
          </p:nvSpPr>
          <p:spPr bwMode="auto">
            <a:xfrm>
              <a:off x="20928259" y="1112273"/>
              <a:ext cx="1207224" cy="1075406"/>
            </a:xfrm>
            <a:custGeom>
              <a:avLst/>
              <a:gdLst>
                <a:gd name="connsiteX0" fmla="*/ 794146 w 1207224"/>
                <a:gd name="connsiteY0" fmla="*/ 917344 h 1075406"/>
                <a:gd name="connsiteX1" fmla="*/ 901956 w 1207224"/>
                <a:gd name="connsiteY1" fmla="*/ 917344 h 1075406"/>
                <a:gd name="connsiteX2" fmla="*/ 998484 w 1207224"/>
                <a:gd name="connsiteY2" fmla="*/ 1013663 h 1075406"/>
                <a:gd name="connsiteX3" fmla="*/ 998484 w 1207224"/>
                <a:gd name="connsiteY3" fmla="*/ 1060588 h 1075406"/>
                <a:gd name="connsiteX4" fmla="*/ 983442 w 1207224"/>
                <a:gd name="connsiteY4" fmla="*/ 1075406 h 1075406"/>
                <a:gd name="connsiteX5" fmla="*/ 968398 w 1207224"/>
                <a:gd name="connsiteY5" fmla="*/ 1060588 h 1075406"/>
                <a:gd name="connsiteX6" fmla="*/ 968398 w 1207224"/>
                <a:gd name="connsiteY6" fmla="*/ 1013663 h 1075406"/>
                <a:gd name="connsiteX7" fmla="*/ 901956 w 1207224"/>
                <a:gd name="connsiteY7" fmla="*/ 946981 h 1075406"/>
                <a:gd name="connsiteX8" fmla="*/ 794146 w 1207224"/>
                <a:gd name="connsiteY8" fmla="*/ 946981 h 1075406"/>
                <a:gd name="connsiteX9" fmla="*/ 726452 w 1207224"/>
                <a:gd name="connsiteY9" fmla="*/ 1013663 h 1075406"/>
                <a:gd name="connsiteX10" fmla="*/ 726452 w 1207224"/>
                <a:gd name="connsiteY10" fmla="*/ 1059353 h 1075406"/>
                <a:gd name="connsiteX11" fmla="*/ 711408 w 1207224"/>
                <a:gd name="connsiteY11" fmla="*/ 1075406 h 1075406"/>
                <a:gd name="connsiteX12" fmla="*/ 697618 w 1207224"/>
                <a:gd name="connsiteY12" fmla="*/ 1059353 h 1075406"/>
                <a:gd name="connsiteX13" fmla="*/ 697618 w 1207224"/>
                <a:gd name="connsiteY13" fmla="*/ 1013663 h 1075406"/>
                <a:gd name="connsiteX14" fmla="*/ 794146 w 1207224"/>
                <a:gd name="connsiteY14" fmla="*/ 917344 h 1075406"/>
                <a:gd name="connsiteX15" fmla="*/ 306112 w 1207224"/>
                <a:gd name="connsiteY15" fmla="*/ 917344 h 1075406"/>
                <a:gd name="connsiteX16" fmla="*/ 413476 w 1207224"/>
                <a:gd name="connsiteY16" fmla="*/ 917344 h 1075406"/>
                <a:gd name="connsiteX17" fmla="*/ 509604 w 1207224"/>
                <a:gd name="connsiteY17" fmla="*/ 1013663 h 1075406"/>
                <a:gd name="connsiteX18" fmla="*/ 509604 w 1207224"/>
                <a:gd name="connsiteY18" fmla="*/ 1060588 h 1075406"/>
                <a:gd name="connsiteX19" fmla="*/ 494622 w 1207224"/>
                <a:gd name="connsiteY19" fmla="*/ 1075406 h 1075406"/>
                <a:gd name="connsiteX20" fmla="*/ 479642 w 1207224"/>
                <a:gd name="connsiteY20" fmla="*/ 1060588 h 1075406"/>
                <a:gd name="connsiteX21" fmla="*/ 479642 w 1207224"/>
                <a:gd name="connsiteY21" fmla="*/ 1013663 h 1075406"/>
                <a:gd name="connsiteX22" fmla="*/ 413476 w 1207224"/>
                <a:gd name="connsiteY22" fmla="*/ 946981 h 1075406"/>
                <a:gd name="connsiteX23" fmla="*/ 306112 w 1207224"/>
                <a:gd name="connsiteY23" fmla="*/ 946981 h 1075406"/>
                <a:gd name="connsiteX24" fmla="*/ 238698 w 1207224"/>
                <a:gd name="connsiteY24" fmla="*/ 1013663 h 1075406"/>
                <a:gd name="connsiteX25" fmla="*/ 238698 w 1207224"/>
                <a:gd name="connsiteY25" fmla="*/ 1059353 h 1075406"/>
                <a:gd name="connsiteX26" fmla="*/ 223716 w 1207224"/>
                <a:gd name="connsiteY26" fmla="*/ 1075406 h 1075406"/>
                <a:gd name="connsiteX27" fmla="*/ 208736 w 1207224"/>
                <a:gd name="connsiteY27" fmla="*/ 1059353 h 1075406"/>
                <a:gd name="connsiteX28" fmla="*/ 208736 w 1207224"/>
                <a:gd name="connsiteY28" fmla="*/ 1013663 h 1075406"/>
                <a:gd name="connsiteX29" fmla="*/ 306112 w 1207224"/>
                <a:gd name="connsiteY29" fmla="*/ 917344 h 1075406"/>
                <a:gd name="connsiteX30" fmla="*/ 848050 w 1207224"/>
                <a:gd name="connsiteY30" fmla="*/ 782655 h 1075406"/>
                <a:gd name="connsiteX31" fmla="*/ 799132 w 1207224"/>
                <a:gd name="connsiteY31" fmla="*/ 831573 h 1075406"/>
                <a:gd name="connsiteX32" fmla="*/ 848050 w 1207224"/>
                <a:gd name="connsiteY32" fmla="*/ 880491 h 1075406"/>
                <a:gd name="connsiteX33" fmla="*/ 896968 w 1207224"/>
                <a:gd name="connsiteY33" fmla="*/ 831573 h 1075406"/>
                <a:gd name="connsiteX34" fmla="*/ 870628 w 1207224"/>
                <a:gd name="connsiteY34" fmla="*/ 788927 h 1075406"/>
                <a:gd name="connsiteX35" fmla="*/ 848050 w 1207224"/>
                <a:gd name="connsiteY35" fmla="*/ 782655 h 1075406"/>
                <a:gd name="connsiteX36" fmla="*/ 359168 w 1207224"/>
                <a:gd name="connsiteY36" fmla="*/ 782655 h 1075406"/>
                <a:gd name="connsiteX37" fmla="*/ 310248 w 1207224"/>
                <a:gd name="connsiteY37" fmla="*/ 831573 h 1075406"/>
                <a:gd name="connsiteX38" fmla="*/ 359168 w 1207224"/>
                <a:gd name="connsiteY38" fmla="*/ 880491 h 1075406"/>
                <a:gd name="connsiteX39" fmla="*/ 408086 w 1207224"/>
                <a:gd name="connsiteY39" fmla="*/ 831573 h 1075406"/>
                <a:gd name="connsiteX40" fmla="*/ 381746 w 1207224"/>
                <a:gd name="connsiteY40" fmla="*/ 788927 h 1075406"/>
                <a:gd name="connsiteX41" fmla="*/ 359168 w 1207224"/>
                <a:gd name="connsiteY41" fmla="*/ 782655 h 1075406"/>
                <a:gd name="connsiteX42" fmla="*/ 848050 w 1207224"/>
                <a:gd name="connsiteY42" fmla="*/ 752552 h 1075406"/>
                <a:gd name="connsiteX43" fmla="*/ 884426 w 1207224"/>
                <a:gd name="connsiteY43" fmla="*/ 762587 h 1075406"/>
                <a:gd name="connsiteX44" fmla="*/ 927072 w 1207224"/>
                <a:gd name="connsiteY44" fmla="*/ 831573 h 1075406"/>
                <a:gd name="connsiteX45" fmla="*/ 848050 w 1207224"/>
                <a:gd name="connsiteY45" fmla="*/ 910595 h 1075406"/>
                <a:gd name="connsiteX46" fmla="*/ 769028 w 1207224"/>
                <a:gd name="connsiteY46" fmla="*/ 831573 h 1075406"/>
                <a:gd name="connsiteX47" fmla="*/ 848050 w 1207224"/>
                <a:gd name="connsiteY47" fmla="*/ 752552 h 1075406"/>
                <a:gd name="connsiteX48" fmla="*/ 359168 w 1207224"/>
                <a:gd name="connsiteY48" fmla="*/ 752552 h 1075406"/>
                <a:gd name="connsiteX49" fmla="*/ 395544 w 1207224"/>
                <a:gd name="connsiteY49" fmla="*/ 762587 h 1075406"/>
                <a:gd name="connsiteX50" fmla="*/ 438190 w 1207224"/>
                <a:gd name="connsiteY50" fmla="*/ 831573 h 1075406"/>
                <a:gd name="connsiteX51" fmla="*/ 359168 w 1207224"/>
                <a:gd name="connsiteY51" fmla="*/ 910595 h 1075406"/>
                <a:gd name="connsiteX52" fmla="*/ 280144 w 1207224"/>
                <a:gd name="connsiteY52" fmla="*/ 831573 h 1075406"/>
                <a:gd name="connsiteX53" fmla="*/ 359168 w 1207224"/>
                <a:gd name="connsiteY53" fmla="*/ 752552 h 1075406"/>
                <a:gd name="connsiteX54" fmla="*/ 552784 w 1207224"/>
                <a:gd name="connsiteY54" fmla="*/ 573775 h 1075406"/>
                <a:gd name="connsiteX55" fmla="*/ 485502 w 1207224"/>
                <a:gd name="connsiteY55" fmla="*/ 639941 h 1075406"/>
                <a:gd name="connsiteX56" fmla="*/ 485502 w 1207224"/>
                <a:gd name="connsiteY56" fmla="*/ 712349 h 1075406"/>
                <a:gd name="connsiteX57" fmla="*/ 511666 w 1207224"/>
                <a:gd name="connsiteY57" fmla="*/ 727330 h 1075406"/>
                <a:gd name="connsiteX58" fmla="*/ 511666 w 1207224"/>
                <a:gd name="connsiteY58" fmla="*/ 672400 h 1075406"/>
                <a:gd name="connsiteX59" fmla="*/ 525372 w 1207224"/>
                <a:gd name="connsiteY59" fmla="*/ 657419 h 1075406"/>
                <a:gd name="connsiteX60" fmla="*/ 541570 w 1207224"/>
                <a:gd name="connsiteY60" fmla="*/ 672400 h 1075406"/>
                <a:gd name="connsiteX61" fmla="*/ 541570 w 1207224"/>
                <a:gd name="connsiteY61" fmla="*/ 738566 h 1075406"/>
                <a:gd name="connsiteX62" fmla="*/ 590162 w 1207224"/>
                <a:gd name="connsiteY62" fmla="*/ 748554 h 1075406"/>
                <a:gd name="connsiteX63" fmla="*/ 590162 w 1207224"/>
                <a:gd name="connsiteY63" fmla="*/ 704859 h 1075406"/>
                <a:gd name="connsiteX64" fmla="*/ 606360 w 1207224"/>
                <a:gd name="connsiteY64" fmla="*/ 689878 h 1075406"/>
                <a:gd name="connsiteX65" fmla="*/ 620066 w 1207224"/>
                <a:gd name="connsiteY65" fmla="*/ 704859 h 1075406"/>
                <a:gd name="connsiteX66" fmla="*/ 620066 w 1207224"/>
                <a:gd name="connsiteY66" fmla="*/ 748554 h 1075406"/>
                <a:gd name="connsiteX67" fmla="*/ 669904 w 1207224"/>
                <a:gd name="connsiteY67" fmla="*/ 738566 h 1075406"/>
                <a:gd name="connsiteX68" fmla="*/ 669904 w 1207224"/>
                <a:gd name="connsiteY68" fmla="*/ 672400 h 1075406"/>
                <a:gd name="connsiteX69" fmla="*/ 684856 w 1207224"/>
                <a:gd name="connsiteY69" fmla="*/ 657419 h 1075406"/>
                <a:gd name="connsiteX70" fmla="*/ 699806 w 1207224"/>
                <a:gd name="connsiteY70" fmla="*/ 672400 h 1075406"/>
                <a:gd name="connsiteX71" fmla="*/ 699806 w 1207224"/>
                <a:gd name="connsiteY71" fmla="*/ 727330 h 1075406"/>
                <a:gd name="connsiteX72" fmla="*/ 725972 w 1207224"/>
                <a:gd name="connsiteY72" fmla="*/ 712349 h 1075406"/>
                <a:gd name="connsiteX73" fmla="*/ 725972 w 1207224"/>
                <a:gd name="connsiteY73" fmla="*/ 639941 h 1075406"/>
                <a:gd name="connsiteX74" fmla="*/ 658690 w 1207224"/>
                <a:gd name="connsiteY74" fmla="*/ 573775 h 1075406"/>
                <a:gd name="connsiteX75" fmla="*/ 1002482 w 1207224"/>
                <a:gd name="connsiteY75" fmla="*/ 543814 h 1075406"/>
                <a:gd name="connsiteX76" fmla="*/ 1109848 w 1207224"/>
                <a:gd name="connsiteY76" fmla="*/ 543814 h 1075406"/>
                <a:gd name="connsiteX77" fmla="*/ 1207224 w 1207224"/>
                <a:gd name="connsiteY77" fmla="*/ 639130 h 1075406"/>
                <a:gd name="connsiteX78" fmla="*/ 1207224 w 1207224"/>
                <a:gd name="connsiteY78" fmla="*/ 703500 h 1075406"/>
                <a:gd name="connsiteX79" fmla="*/ 1192244 w 1207224"/>
                <a:gd name="connsiteY79" fmla="*/ 718354 h 1075406"/>
                <a:gd name="connsiteX80" fmla="*/ 1177262 w 1207224"/>
                <a:gd name="connsiteY80" fmla="*/ 703500 h 1075406"/>
                <a:gd name="connsiteX81" fmla="*/ 1177262 w 1207224"/>
                <a:gd name="connsiteY81" fmla="*/ 639130 h 1075406"/>
                <a:gd name="connsiteX82" fmla="*/ 1109848 w 1207224"/>
                <a:gd name="connsiteY82" fmla="*/ 573523 h 1075406"/>
                <a:gd name="connsiteX83" fmla="*/ 1002482 w 1207224"/>
                <a:gd name="connsiteY83" fmla="*/ 573523 h 1075406"/>
                <a:gd name="connsiteX84" fmla="*/ 936316 w 1207224"/>
                <a:gd name="connsiteY84" fmla="*/ 639130 h 1075406"/>
                <a:gd name="connsiteX85" fmla="*/ 921334 w 1207224"/>
                <a:gd name="connsiteY85" fmla="*/ 653985 h 1075406"/>
                <a:gd name="connsiteX86" fmla="*/ 906352 w 1207224"/>
                <a:gd name="connsiteY86" fmla="*/ 639130 h 1075406"/>
                <a:gd name="connsiteX87" fmla="*/ 1002482 w 1207224"/>
                <a:gd name="connsiteY87" fmla="*/ 543814 h 1075406"/>
                <a:gd name="connsiteX88" fmla="*/ 97376 w 1207224"/>
                <a:gd name="connsiteY88" fmla="*/ 543814 h 1075406"/>
                <a:gd name="connsiteX89" fmla="*/ 203492 w 1207224"/>
                <a:gd name="connsiteY89" fmla="*/ 543814 h 1075406"/>
                <a:gd name="connsiteX90" fmla="*/ 300868 w 1207224"/>
                <a:gd name="connsiteY90" fmla="*/ 639806 h 1075406"/>
                <a:gd name="connsiteX91" fmla="*/ 284638 w 1207224"/>
                <a:gd name="connsiteY91" fmla="*/ 654766 h 1075406"/>
                <a:gd name="connsiteX92" fmla="*/ 270906 w 1207224"/>
                <a:gd name="connsiteY92" fmla="*/ 639806 h 1075406"/>
                <a:gd name="connsiteX93" fmla="*/ 203492 w 1207224"/>
                <a:gd name="connsiteY93" fmla="*/ 573734 h 1075406"/>
                <a:gd name="connsiteX94" fmla="*/ 97376 w 1207224"/>
                <a:gd name="connsiteY94" fmla="*/ 573734 h 1075406"/>
                <a:gd name="connsiteX95" fmla="*/ 29962 w 1207224"/>
                <a:gd name="connsiteY95" fmla="*/ 639806 h 1075406"/>
                <a:gd name="connsiteX96" fmla="*/ 29962 w 1207224"/>
                <a:gd name="connsiteY96" fmla="*/ 703386 h 1075406"/>
                <a:gd name="connsiteX97" fmla="*/ 14980 w 1207224"/>
                <a:gd name="connsiteY97" fmla="*/ 718345 h 1075406"/>
                <a:gd name="connsiteX98" fmla="*/ 0 w 1207224"/>
                <a:gd name="connsiteY98" fmla="*/ 703386 h 1075406"/>
                <a:gd name="connsiteX99" fmla="*/ 0 w 1207224"/>
                <a:gd name="connsiteY99" fmla="*/ 639806 h 1075406"/>
                <a:gd name="connsiteX100" fmla="*/ 97376 w 1207224"/>
                <a:gd name="connsiteY100" fmla="*/ 543814 h 1075406"/>
                <a:gd name="connsiteX101" fmla="*/ 1056786 w 1207224"/>
                <a:gd name="connsiteY101" fmla="*/ 409127 h 1075406"/>
                <a:gd name="connsiteX102" fmla="*/ 1007868 w 1207224"/>
                <a:gd name="connsiteY102" fmla="*/ 458045 h 1075406"/>
                <a:gd name="connsiteX103" fmla="*/ 1056786 w 1207224"/>
                <a:gd name="connsiteY103" fmla="*/ 506963 h 1075406"/>
                <a:gd name="connsiteX104" fmla="*/ 1105704 w 1207224"/>
                <a:gd name="connsiteY104" fmla="*/ 458045 h 1075406"/>
                <a:gd name="connsiteX105" fmla="*/ 1079362 w 1207224"/>
                <a:gd name="connsiteY105" fmla="*/ 414145 h 1075406"/>
                <a:gd name="connsiteX106" fmla="*/ 1056786 w 1207224"/>
                <a:gd name="connsiteY106" fmla="*/ 409127 h 1075406"/>
                <a:gd name="connsiteX107" fmla="*/ 606356 w 1207224"/>
                <a:gd name="connsiteY107" fmla="*/ 409127 h 1075406"/>
                <a:gd name="connsiteX108" fmla="*/ 557438 w 1207224"/>
                <a:gd name="connsiteY108" fmla="*/ 458045 h 1075406"/>
                <a:gd name="connsiteX109" fmla="*/ 606356 w 1207224"/>
                <a:gd name="connsiteY109" fmla="*/ 506963 h 1075406"/>
                <a:gd name="connsiteX110" fmla="*/ 655274 w 1207224"/>
                <a:gd name="connsiteY110" fmla="*/ 458045 h 1075406"/>
                <a:gd name="connsiteX111" fmla="*/ 627678 w 1207224"/>
                <a:gd name="connsiteY111" fmla="*/ 414145 h 1075406"/>
                <a:gd name="connsiteX112" fmla="*/ 606356 w 1207224"/>
                <a:gd name="connsiteY112" fmla="*/ 409127 h 1075406"/>
                <a:gd name="connsiteX113" fmla="*/ 150430 w 1207224"/>
                <a:gd name="connsiteY113" fmla="*/ 409127 h 1075406"/>
                <a:gd name="connsiteX114" fmla="*/ 101512 w 1207224"/>
                <a:gd name="connsiteY114" fmla="*/ 458045 h 1075406"/>
                <a:gd name="connsiteX115" fmla="*/ 150430 w 1207224"/>
                <a:gd name="connsiteY115" fmla="*/ 506963 h 1075406"/>
                <a:gd name="connsiteX116" fmla="*/ 199350 w 1207224"/>
                <a:gd name="connsiteY116" fmla="*/ 458045 h 1075406"/>
                <a:gd name="connsiteX117" fmla="*/ 173008 w 1207224"/>
                <a:gd name="connsiteY117" fmla="*/ 414145 h 1075406"/>
                <a:gd name="connsiteX118" fmla="*/ 150430 w 1207224"/>
                <a:gd name="connsiteY118" fmla="*/ 409127 h 1075406"/>
                <a:gd name="connsiteX119" fmla="*/ 1056786 w 1207224"/>
                <a:gd name="connsiteY119" fmla="*/ 379024 h 1075406"/>
                <a:gd name="connsiteX120" fmla="*/ 1093160 w 1207224"/>
                <a:gd name="connsiteY120" fmla="*/ 387804 h 1075406"/>
                <a:gd name="connsiteX121" fmla="*/ 1135806 w 1207224"/>
                <a:gd name="connsiteY121" fmla="*/ 458045 h 1075406"/>
                <a:gd name="connsiteX122" fmla="*/ 1056786 w 1207224"/>
                <a:gd name="connsiteY122" fmla="*/ 537067 h 1075406"/>
                <a:gd name="connsiteX123" fmla="*/ 977764 w 1207224"/>
                <a:gd name="connsiteY123" fmla="*/ 458045 h 1075406"/>
                <a:gd name="connsiteX124" fmla="*/ 1056786 w 1207224"/>
                <a:gd name="connsiteY124" fmla="*/ 379024 h 1075406"/>
                <a:gd name="connsiteX125" fmla="*/ 606356 w 1207224"/>
                <a:gd name="connsiteY125" fmla="*/ 379024 h 1075406"/>
                <a:gd name="connsiteX126" fmla="*/ 641476 w 1207224"/>
                <a:gd name="connsiteY126" fmla="*/ 387804 h 1075406"/>
                <a:gd name="connsiteX127" fmla="*/ 685376 w 1207224"/>
                <a:gd name="connsiteY127" fmla="*/ 458045 h 1075406"/>
                <a:gd name="connsiteX128" fmla="*/ 606356 w 1207224"/>
                <a:gd name="connsiteY128" fmla="*/ 537067 h 1075406"/>
                <a:gd name="connsiteX129" fmla="*/ 527334 w 1207224"/>
                <a:gd name="connsiteY129" fmla="*/ 458045 h 1075406"/>
                <a:gd name="connsiteX130" fmla="*/ 606356 w 1207224"/>
                <a:gd name="connsiteY130" fmla="*/ 379024 h 1075406"/>
                <a:gd name="connsiteX131" fmla="*/ 150430 w 1207224"/>
                <a:gd name="connsiteY131" fmla="*/ 379024 h 1075406"/>
                <a:gd name="connsiteX132" fmla="*/ 186806 w 1207224"/>
                <a:gd name="connsiteY132" fmla="*/ 387804 h 1075406"/>
                <a:gd name="connsiteX133" fmla="*/ 229454 w 1207224"/>
                <a:gd name="connsiteY133" fmla="*/ 458045 h 1075406"/>
                <a:gd name="connsiteX134" fmla="*/ 150430 w 1207224"/>
                <a:gd name="connsiteY134" fmla="*/ 537067 h 1075406"/>
                <a:gd name="connsiteX135" fmla="*/ 71408 w 1207224"/>
                <a:gd name="connsiteY135" fmla="*/ 458045 h 1075406"/>
                <a:gd name="connsiteX136" fmla="*/ 150430 w 1207224"/>
                <a:gd name="connsiteY136" fmla="*/ 379024 h 1075406"/>
                <a:gd name="connsiteX137" fmla="*/ 590162 w 1207224"/>
                <a:gd name="connsiteY137" fmla="*/ 310359 h 1075406"/>
                <a:gd name="connsiteX138" fmla="*/ 387070 w 1207224"/>
                <a:gd name="connsiteY138" fmla="*/ 525087 h 1075406"/>
                <a:gd name="connsiteX139" fmla="*/ 430678 w 1207224"/>
                <a:gd name="connsiteY139" fmla="*/ 525087 h 1075406"/>
                <a:gd name="connsiteX140" fmla="*/ 445630 w 1207224"/>
                <a:gd name="connsiteY140" fmla="*/ 540068 h 1075406"/>
                <a:gd name="connsiteX141" fmla="*/ 430678 w 1207224"/>
                <a:gd name="connsiteY141" fmla="*/ 555049 h 1075406"/>
                <a:gd name="connsiteX142" fmla="*/ 388316 w 1207224"/>
                <a:gd name="connsiteY142" fmla="*/ 555049 h 1075406"/>
                <a:gd name="connsiteX143" fmla="*/ 455598 w 1207224"/>
                <a:gd name="connsiteY143" fmla="*/ 689878 h 1075406"/>
                <a:gd name="connsiteX144" fmla="*/ 455598 w 1207224"/>
                <a:gd name="connsiteY144" fmla="*/ 639941 h 1075406"/>
                <a:gd name="connsiteX145" fmla="*/ 552784 w 1207224"/>
                <a:gd name="connsiteY145" fmla="*/ 543813 h 1075406"/>
                <a:gd name="connsiteX146" fmla="*/ 658690 w 1207224"/>
                <a:gd name="connsiteY146" fmla="*/ 543813 h 1075406"/>
                <a:gd name="connsiteX147" fmla="*/ 755876 w 1207224"/>
                <a:gd name="connsiteY147" fmla="*/ 639941 h 1075406"/>
                <a:gd name="connsiteX148" fmla="*/ 755876 w 1207224"/>
                <a:gd name="connsiteY148" fmla="*/ 689878 h 1075406"/>
                <a:gd name="connsiteX149" fmla="*/ 823156 w 1207224"/>
                <a:gd name="connsiteY149" fmla="*/ 555049 h 1075406"/>
                <a:gd name="connsiteX150" fmla="*/ 780794 w 1207224"/>
                <a:gd name="connsiteY150" fmla="*/ 555049 h 1075406"/>
                <a:gd name="connsiteX151" fmla="*/ 764596 w 1207224"/>
                <a:gd name="connsiteY151" fmla="*/ 540068 h 1075406"/>
                <a:gd name="connsiteX152" fmla="*/ 780794 w 1207224"/>
                <a:gd name="connsiteY152" fmla="*/ 525087 h 1075406"/>
                <a:gd name="connsiteX153" fmla="*/ 824402 w 1207224"/>
                <a:gd name="connsiteY153" fmla="*/ 525087 h 1075406"/>
                <a:gd name="connsiteX154" fmla="*/ 706036 w 1207224"/>
                <a:gd name="connsiteY154" fmla="*/ 332831 h 1075406"/>
                <a:gd name="connsiteX155" fmla="*/ 620066 w 1207224"/>
                <a:gd name="connsiteY155" fmla="*/ 310359 h 1075406"/>
                <a:gd name="connsiteX156" fmla="*/ 620066 w 1207224"/>
                <a:gd name="connsiteY156" fmla="*/ 354054 h 1075406"/>
                <a:gd name="connsiteX157" fmla="*/ 606360 w 1207224"/>
                <a:gd name="connsiteY157" fmla="*/ 369035 h 1075406"/>
                <a:gd name="connsiteX158" fmla="*/ 590162 w 1207224"/>
                <a:gd name="connsiteY158" fmla="*/ 354054 h 1075406"/>
                <a:gd name="connsiteX159" fmla="*/ 606360 w 1207224"/>
                <a:gd name="connsiteY159" fmla="*/ 214231 h 1075406"/>
                <a:gd name="connsiteX160" fmla="*/ 620066 w 1207224"/>
                <a:gd name="connsiteY160" fmla="*/ 227964 h 1075406"/>
                <a:gd name="connsiteX161" fmla="*/ 620066 w 1207224"/>
                <a:gd name="connsiteY161" fmla="*/ 280397 h 1075406"/>
                <a:gd name="connsiteX162" fmla="*/ 719742 w 1207224"/>
                <a:gd name="connsiteY162" fmla="*/ 306614 h 1075406"/>
                <a:gd name="connsiteX163" fmla="*/ 854306 w 1207224"/>
                <a:gd name="connsiteY163" fmla="*/ 525087 h 1075406"/>
                <a:gd name="connsiteX164" fmla="*/ 906636 w 1207224"/>
                <a:gd name="connsiteY164" fmla="*/ 525087 h 1075406"/>
                <a:gd name="connsiteX165" fmla="*/ 921588 w 1207224"/>
                <a:gd name="connsiteY165" fmla="*/ 540068 h 1075406"/>
                <a:gd name="connsiteX166" fmla="*/ 906636 w 1207224"/>
                <a:gd name="connsiteY166" fmla="*/ 555049 h 1075406"/>
                <a:gd name="connsiteX167" fmla="*/ 853060 w 1207224"/>
                <a:gd name="connsiteY167" fmla="*/ 555049 h 1075406"/>
                <a:gd name="connsiteX168" fmla="*/ 750892 w 1207224"/>
                <a:gd name="connsiteY168" fmla="*/ 732324 h 1075406"/>
                <a:gd name="connsiteX169" fmla="*/ 748400 w 1207224"/>
                <a:gd name="connsiteY169" fmla="*/ 733573 h 1075406"/>
                <a:gd name="connsiteX170" fmla="*/ 620066 w 1207224"/>
                <a:gd name="connsiteY170" fmla="*/ 777267 h 1075406"/>
                <a:gd name="connsiteX171" fmla="*/ 620066 w 1207224"/>
                <a:gd name="connsiteY171" fmla="*/ 830949 h 1075406"/>
                <a:gd name="connsiteX172" fmla="*/ 606360 w 1207224"/>
                <a:gd name="connsiteY172" fmla="*/ 844682 h 1075406"/>
                <a:gd name="connsiteX173" fmla="*/ 590162 w 1207224"/>
                <a:gd name="connsiteY173" fmla="*/ 830949 h 1075406"/>
                <a:gd name="connsiteX174" fmla="*/ 590162 w 1207224"/>
                <a:gd name="connsiteY174" fmla="*/ 777267 h 1075406"/>
                <a:gd name="connsiteX175" fmla="*/ 358412 w 1207224"/>
                <a:gd name="connsiteY175" fmla="*/ 555049 h 1075406"/>
                <a:gd name="connsiteX176" fmla="*/ 306082 w 1207224"/>
                <a:gd name="connsiteY176" fmla="*/ 555049 h 1075406"/>
                <a:gd name="connsiteX177" fmla="*/ 291132 w 1207224"/>
                <a:gd name="connsiteY177" fmla="*/ 540068 h 1075406"/>
                <a:gd name="connsiteX178" fmla="*/ 306082 w 1207224"/>
                <a:gd name="connsiteY178" fmla="*/ 525087 h 1075406"/>
                <a:gd name="connsiteX179" fmla="*/ 357168 w 1207224"/>
                <a:gd name="connsiteY179" fmla="*/ 525087 h 1075406"/>
                <a:gd name="connsiteX180" fmla="*/ 590162 w 1207224"/>
                <a:gd name="connsiteY180" fmla="*/ 280397 h 1075406"/>
                <a:gd name="connsiteX181" fmla="*/ 590162 w 1207224"/>
                <a:gd name="connsiteY181" fmla="*/ 227964 h 1075406"/>
                <a:gd name="connsiteX182" fmla="*/ 606360 w 1207224"/>
                <a:gd name="connsiteY182" fmla="*/ 214231 h 1075406"/>
                <a:gd name="connsiteX183" fmla="*/ 794146 w 1207224"/>
                <a:gd name="connsiteY183" fmla="*/ 164791 h 1075406"/>
                <a:gd name="connsiteX184" fmla="*/ 901956 w 1207224"/>
                <a:gd name="connsiteY184" fmla="*/ 164791 h 1075406"/>
                <a:gd name="connsiteX185" fmla="*/ 998484 w 1207224"/>
                <a:gd name="connsiteY185" fmla="*/ 260670 h 1075406"/>
                <a:gd name="connsiteX186" fmla="*/ 998484 w 1207224"/>
                <a:gd name="connsiteY186" fmla="*/ 324589 h 1075406"/>
                <a:gd name="connsiteX187" fmla="*/ 983442 w 1207224"/>
                <a:gd name="connsiteY187" fmla="*/ 339340 h 1075406"/>
                <a:gd name="connsiteX188" fmla="*/ 968398 w 1207224"/>
                <a:gd name="connsiteY188" fmla="*/ 324589 h 1075406"/>
                <a:gd name="connsiteX189" fmla="*/ 968398 w 1207224"/>
                <a:gd name="connsiteY189" fmla="*/ 260670 h 1075406"/>
                <a:gd name="connsiteX190" fmla="*/ 901956 w 1207224"/>
                <a:gd name="connsiteY190" fmla="*/ 194292 h 1075406"/>
                <a:gd name="connsiteX191" fmla="*/ 794146 w 1207224"/>
                <a:gd name="connsiteY191" fmla="*/ 194292 h 1075406"/>
                <a:gd name="connsiteX192" fmla="*/ 726452 w 1207224"/>
                <a:gd name="connsiteY192" fmla="*/ 260670 h 1075406"/>
                <a:gd name="connsiteX193" fmla="*/ 711408 w 1207224"/>
                <a:gd name="connsiteY193" fmla="*/ 275420 h 1075406"/>
                <a:gd name="connsiteX194" fmla="*/ 697618 w 1207224"/>
                <a:gd name="connsiteY194" fmla="*/ 260670 h 1075406"/>
                <a:gd name="connsiteX195" fmla="*/ 794146 w 1207224"/>
                <a:gd name="connsiteY195" fmla="*/ 164791 h 1075406"/>
                <a:gd name="connsiteX196" fmla="*/ 306112 w 1207224"/>
                <a:gd name="connsiteY196" fmla="*/ 164791 h 1075406"/>
                <a:gd name="connsiteX197" fmla="*/ 413476 w 1207224"/>
                <a:gd name="connsiteY197" fmla="*/ 164791 h 1075406"/>
                <a:gd name="connsiteX198" fmla="*/ 509604 w 1207224"/>
                <a:gd name="connsiteY198" fmla="*/ 261345 h 1075406"/>
                <a:gd name="connsiteX199" fmla="*/ 494622 w 1207224"/>
                <a:gd name="connsiteY199" fmla="*/ 276200 h 1075406"/>
                <a:gd name="connsiteX200" fmla="*/ 479642 w 1207224"/>
                <a:gd name="connsiteY200" fmla="*/ 261345 h 1075406"/>
                <a:gd name="connsiteX201" fmla="*/ 413476 w 1207224"/>
                <a:gd name="connsiteY201" fmla="*/ 194500 h 1075406"/>
                <a:gd name="connsiteX202" fmla="*/ 306112 w 1207224"/>
                <a:gd name="connsiteY202" fmla="*/ 194500 h 1075406"/>
                <a:gd name="connsiteX203" fmla="*/ 238698 w 1207224"/>
                <a:gd name="connsiteY203" fmla="*/ 261345 h 1075406"/>
                <a:gd name="connsiteX204" fmla="*/ 238698 w 1207224"/>
                <a:gd name="connsiteY204" fmla="*/ 324477 h 1075406"/>
                <a:gd name="connsiteX205" fmla="*/ 223716 w 1207224"/>
                <a:gd name="connsiteY205" fmla="*/ 339331 h 1075406"/>
                <a:gd name="connsiteX206" fmla="*/ 208736 w 1207224"/>
                <a:gd name="connsiteY206" fmla="*/ 324477 h 1075406"/>
                <a:gd name="connsiteX207" fmla="*/ 208736 w 1207224"/>
                <a:gd name="connsiteY207" fmla="*/ 261345 h 1075406"/>
                <a:gd name="connsiteX208" fmla="*/ 306112 w 1207224"/>
                <a:gd name="connsiteY208" fmla="*/ 164791 h 1075406"/>
                <a:gd name="connsiteX209" fmla="*/ 848050 w 1207224"/>
                <a:gd name="connsiteY209" fmla="*/ 30104 h 1075406"/>
                <a:gd name="connsiteX210" fmla="*/ 799132 w 1207224"/>
                <a:gd name="connsiteY210" fmla="*/ 79023 h 1075406"/>
                <a:gd name="connsiteX211" fmla="*/ 848050 w 1207224"/>
                <a:gd name="connsiteY211" fmla="*/ 127942 h 1075406"/>
                <a:gd name="connsiteX212" fmla="*/ 896968 w 1207224"/>
                <a:gd name="connsiteY212" fmla="*/ 79023 h 1075406"/>
                <a:gd name="connsiteX213" fmla="*/ 870628 w 1207224"/>
                <a:gd name="connsiteY213" fmla="*/ 35121 h 1075406"/>
                <a:gd name="connsiteX214" fmla="*/ 848050 w 1207224"/>
                <a:gd name="connsiteY214" fmla="*/ 30104 h 1075406"/>
                <a:gd name="connsiteX215" fmla="*/ 359168 w 1207224"/>
                <a:gd name="connsiteY215" fmla="*/ 30104 h 1075406"/>
                <a:gd name="connsiteX216" fmla="*/ 310248 w 1207224"/>
                <a:gd name="connsiteY216" fmla="*/ 79023 h 1075406"/>
                <a:gd name="connsiteX217" fmla="*/ 359168 w 1207224"/>
                <a:gd name="connsiteY217" fmla="*/ 127942 h 1075406"/>
                <a:gd name="connsiteX218" fmla="*/ 408086 w 1207224"/>
                <a:gd name="connsiteY218" fmla="*/ 79023 h 1075406"/>
                <a:gd name="connsiteX219" fmla="*/ 381746 w 1207224"/>
                <a:gd name="connsiteY219" fmla="*/ 35121 h 1075406"/>
                <a:gd name="connsiteX220" fmla="*/ 359168 w 1207224"/>
                <a:gd name="connsiteY220" fmla="*/ 30104 h 1075406"/>
                <a:gd name="connsiteX221" fmla="*/ 848050 w 1207224"/>
                <a:gd name="connsiteY221" fmla="*/ 0 h 1075406"/>
                <a:gd name="connsiteX222" fmla="*/ 884426 w 1207224"/>
                <a:gd name="connsiteY222" fmla="*/ 8780 h 1075406"/>
                <a:gd name="connsiteX223" fmla="*/ 927072 w 1207224"/>
                <a:gd name="connsiteY223" fmla="*/ 79023 h 1075406"/>
                <a:gd name="connsiteX224" fmla="*/ 848050 w 1207224"/>
                <a:gd name="connsiteY224" fmla="*/ 158047 h 1075406"/>
                <a:gd name="connsiteX225" fmla="*/ 769028 w 1207224"/>
                <a:gd name="connsiteY225" fmla="*/ 79023 h 1075406"/>
                <a:gd name="connsiteX226" fmla="*/ 848050 w 1207224"/>
                <a:gd name="connsiteY226" fmla="*/ 0 h 1075406"/>
                <a:gd name="connsiteX227" fmla="*/ 359168 w 1207224"/>
                <a:gd name="connsiteY227" fmla="*/ 0 h 1075406"/>
                <a:gd name="connsiteX228" fmla="*/ 395544 w 1207224"/>
                <a:gd name="connsiteY228" fmla="*/ 8780 h 1075406"/>
                <a:gd name="connsiteX229" fmla="*/ 438190 w 1207224"/>
                <a:gd name="connsiteY229" fmla="*/ 79023 h 1075406"/>
                <a:gd name="connsiteX230" fmla="*/ 359168 w 1207224"/>
                <a:gd name="connsiteY230" fmla="*/ 158047 h 1075406"/>
                <a:gd name="connsiteX231" fmla="*/ 280144 w 1207224"/>
                <a:gd name="connsiteY231" fmla="*/ 79023 h 1075406"/>
                <a:gd name="connsiteX232" fmla="*/ 359168 w 1207224"/>
                <a:gd name="connsiteY232" fmla="*/ 0 h 1075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1207224" h="1075406">
                  <a:moveTo>
                    <a:pt x="794146" y="917344"/>
                  </a:moveTo>
                  <a:lnTo>
                    <a:pt x="901956" y="917344"/>
                  </a:lnTo>
                  <a:cubicBezTo>
                    <a:pt x="955862" y="917344"/>
                    <a:pt x="998484" y="960564"/>
                    <a:pt x="998484" y="1013663"/>
                  </a:cubicBezTo>
                  <a:lnTo>
                    <a:pt x="998484" y="1060588"/>
                  </a:lnTo>
                  <a:cubicBezTo>
                    <a:pt x="998484" y="1069232"/>
                    <a:pt x="992216" y="1075406"/>
                    <a:pt x="983442" y="1075406"/>
                  </a:cubicBezTo>
                  <a:cubicBezTo>
                    <a:pt x="975920" y="1075406"/>
                    <a:pt x="968398" y="1069232"/>
                    <a:pt x="968398" y="1060588"/>
                  </a:cubicBezTo>
                  <a:lnTo>
                    <a:pt x="968398" y="1013663"/>
                  </a:lnTo>
                  <a:cubicBezTo>
                    <a:pt x="968398" y="976617"/>
                    <a:pt x="938312" y="946981"/>
                    <a:pt x="901956" y="946981"/>
                  </a:cubicBezTo>
                  <a:lnTo>
                    <a:pt x="794146" y="946981"/>
                  </a:lnTo>
                  <a:cubicBezTo>
                    <a:pt x="756538" y="946981"/>
                    <a:pt x="726452" y="976617"/>
                    <a:pt x="726452" y="1013663"/>
                  </a:cubicBezTo>
                  <a:lnTo>
                    <a:pt x="726452" y="1059353"/>
                  </a:lnTo>
                  <a:cubicBezTo>
                    <a:pt x="726452" y="1067997"/>
                    <a:pt x="720182" y="1075406"/>
                    <a:pt x="711408" y="1075406"/>
                  </a:cubicBezTo>
                  <a:cubicBezTo>
                    <a:pt x="703886" y="1075406"/>
                    <a:pt x="697618" y="1067997"/>
                    <a:pt x="697618" y="1059353"/>
                  </a:cubicBezTo>
                  <a:lnTo>
                    <a:pt x="697618" y="1013663"/>
                  </a:lnTo>
                  <a:cubicBezTo>
                    <a:pt x="697618" y="960564"/>
                    <a:pt x="740240" y="917344"/>
                    <a:pt x="794146" y="917344"/>
                  </a:cubicBezTo>
                  <a:close/>
                  <a:moveTo>
                    <a:pt x="306112" y="917344"/>
                  </a:moveTo>
                  <a:lnTo>
                    <a:pt x="413476" y="917344"/>
                  </a:lnTo>
                  <a:cubicBezTo>
                    <a:pt x="467158" y="917344"/>
                    <a:pt x="509604" y="960564"/>
                    <a:pt x="509604" y="1013663"/>
                  </a:cubicBezTo>
                  <a:lnTo>
                    <a:pt x="509604" y="1060588"/>
                  </a:lnTo>
                  <a:cubicBezTo>
                    <a:pt x="509604" y="1069232"/>
                    <a:pt x="503362" y="1075406"/>
                    <a:pt x="494622" y="1075406"/>
                  </a:cubicBezTo>
                  <a:cubicBezTo>
                    <a:pt x="487132" y="1075406"/>
                    <a:pt x="479642" y="1069232"/>
                    <a:pt x="479642" y="1060588"/>
                  </a:cubicBezTo>
                  <a:lnTo>
                    <a:pt x="479642" y="1013663"/>
                  </a:lnTo>
                  <a:cubicBezTo>
                    <a:pt x="479642" y="976617"/>
                    <a:pt x="449680" y="946981"/>
                    <a:pt x="413476" y="946981"/>
                  </a:cubicBezTo>
                  <a:lnTo>
                    <a:pt x="306112" y="946981"/>
                  </a:lnTo>
                  <a:cubicBezTo>
                    <a:pt x="268660" y="946981"/>
                    <a:pt x="238698" y="976617"/>
                    <a:pt x="238698" y="1013663"/>
                  </a:cubicBezTo>
                  <a:lnTo>
                    <a:pt x="238698" y="1059353"/>
                  </a:lnTo>
                  <a:cubicBezTo>
                    <a:pt x="238698" y="1067997"/>
                    <a:pt x="232456" y="1075406"/>
                    <a:pt x="223716" y="1075406"/>
                  </a:cubicBezTo>
                  <a:cubicBezTo>
                    <a:pt x="216226" y="1075406"/>
                    <a:pt x="208736" y="1067997"/>
                    <a:pt x="208736" y="1059353"/>
                  </a:cubicBezTo>
                  <a:lnTo>
                    <a:pt x="208736" y="1013663"/>
                  </a:lnTo>
                  <a:cubicBezTo>
                    <a:pt x="208736" y="960564"/>
                    <a:pt x="252430" y="917344"/>
                    <a:pt x="306112" y="917344"/>
                  </a:cubicBezTo>
                  <a:close/>
                  <a:moveTo>
                    <a:pt x="848050" y="782655"/>
                  </a:moveTo>
                  <a:cubicBezTo>
                    <a:pt x="820456" y="782655"/>
                    <a:pt x="799132" y="805233"/>
                    <a:pt x="799132" y="831573"/>
                  </a:cubicBezTo>
                  <a:cubicBezTo>
                    <a:pt x="799132" y="859168"/>
                    <a:pt x="820456" y="880491"/>
                    <a:pt x="848050" y="880491"/>
                  </a:cubicBezTo>
                  <a:cubicBezTo>
                    <a:pt x="875646" y="880491"/>
                    <a:pt x="896968" y="859168"/>
                    <a:pt x="896968" y="831573"/>
                  </a:cubicBezTo>
                  <a:cubicBezTo>
                    <a:pt x="896968" y="814013"/>
                    <a:pt x="886934" y="797707"/>
                    <a:pt x="870628" y="788927"/>
                  </a:cubicBezTo>
                  <a:cubicBezTo>
                    <a:pt x="863102" y="785164"/>
                    <a:pt x="855576" y="782655"/>
                    <a:pt x="848050" y="782655"/>
                  </a:cubicBezTo>
                  <a:close/>
                  <a:moveTo>
                    <a:pt x="359168" y="782655"/>
                  </a:moveTo>
                  <a:cubicBezTo>
                    <a:pt x="332826" y="782655"/>
                    <a:pt x="310248" y="805233"/>
                    <a:pt x="310248" y="831573"/>
                  </a:cubicBezTo>
                  <a:cubicBezTo>
                    <a:pt x="310248" y="859168"/>
                    <a:pt x="332826" y="880491"/>
                    <a:pt x="359168" y="880491"/>
                  </a:cubicBezTo>
                  <a:cubicBezTo>
                    <a:pt x="386762" y="880491"/>
                    <a:pt x="408086" y="859168"/>
                    <a:pt x="408086" y="831573"/>
                  </a:cubicBezTo>
                  <a:cubicBezTo>
                    <a:pt x="408086" y="814013"/>
                    <a:pt x="398052" y="797707"/>
                    <a:pt x="381746" y="788927"/>
                  </a:cubicBezTo>
                  <a:cubicBezTo>
                    <a:pt x="374220" y="785164"/>
                    <a:pt x="366694" y="782655"/>
                    <a:pt x="359168" y="782655"/>
                  </a:cubicBezTo>
                  <a:close/>
                  <a:moveTo>
                    <a:pt x="848050" y="752552"/>
                  </a:moveTo>
                  <a:cubicBezTo>
                    <a:pt x="860594" y="752552"/>
                    <a:pt x="873136" y="756315"/>
                    <a:pt x="884426" y="762587"/>
                  </a:cubicBezTo>
                  <a:cubicBezTo>
                    <a:pt x="910766" y="776384"/>
                    <a:pt x="927072" y="802724"/>
                    <a:pt x="927072" y="831573"/>
                  </a:cubicBezTo>
                  <a:cubicBezTo>
                    <a:pt x="927072" y="875474"/>
                    <a:pt x="890696" y="910595"/>
                    <a:pt x="848050" y="910595"/>
                  </a:cubicBezTo>
                  <a:cubicBezTo>
                    <a:pt x="804150" y="910595"/>
                    <a:pt x="769028" y="875474"/>
                    <a:pt x="769028" y="831573"/>
                  </a:cubicBezTo>
                  <a:cubicBezTo>
                    <a:pt x="769028" y="788927"/>
                    <a:pt x="804150" y="752552"/>
                    <a:pt x="848050" y="752552"/>
                  </a:cubicBezTo>
                  <a:close/>
                  <a:moveTo>
                    <a:pt x="359168" y="752552"/>
                  </a:moveTo>
                  <a:cubicBezTo>
                    <a:pt x="371710" y="752552"/>
                    <a:pt x="384254" y="756315"/>
                    <a:pt x="395544" y="762587"/>
                  </a:cubicBezTo>
                  <a:cubicBezTo>
                    <a:pt x="421884" y="776384"/>
                    <a:pt x="438190" y="802724"/>
                    <a:pt x="438190" y="831573"/>
                  </a:cubicBezTo>
                  <a:cubicBezTo>
                    <a:pt x="438190" y="875474"/>
                    <a:pt x="401814" y="910595"/>
                    <a:pt x="359168" y="910595"/>
                  </a:cubicBezTo>
                  <a:cubicBezTo>
                    <a:pt x="315266" y="910595"/>
                    <a:pt x="280144" y="875474"/>
                    <a:pt x="280144" y="831573"/>
                  </a:cubicBezTo>
                  <a:cubicBezTo>
                    <a:pt x="280144" y="788927"/>
                    <a:pt x="315266" y="752552"/>
                    <a:pt x="359168" y="752552"/>
                  </a:cubicBezTo>
                  <a:close/>
                  <a:moveTo>
                    <a:pt x="552784" y="573775"/>
                  </a:moveTo>
                  <a:cubicBezTo>
                    <a:pt x="515404" y="573775"/>
                    <a:pt x="485502" y="602489"/>
                    <a:pt x="485502" y="639941"/>
                  </a:cubicBezTo>
                  <a:lnTo>
                    <a:pt x="485502" y="712349"/>
                  </a:lnTo>
                  <a:cubicBezTo>
                    <a:pt x="494222" y="718592"/>
                    <a:pt x="501698" y="722337"/>
                    <a:pt x="511666" y="727330"/>
                  </a:cubicBezTo>
                  <a:lnTo>
                    <a:pt x="511666" y="672400"/>
                  </a:lnTo>
                  <a:cubicBezTo>
                    <a:pt x="511666" y="663661"/>
                    <a:pt x="517896" y="657419"/>
                    <a:pt x="525372" y="657419"/>
                  </a:cubicBezTo>
                  <a:cubicBezTo>
                    <a:pt x="534094" y="657419"/>
                    <a:pt x="541570" y="663661"/>
                    <a:pt x="541570" y="672400"/>
                  </a:cubicBezTo>
                  <a:lnTo>
                    <a:pt x="541570" y="738566"/>
                  </a:lnTo>
                  <a:cubicBezTo>
                    <a:pt x="557766" y="743560"/>
                    <a:pt x="573964" y="747305"/>
                    <a:pt x="590162" y="748554"/>
                  </a:cubicBezTo>
                  <a:lnTo>
                    <a:pt x="590162" y="704859"/>
                  </a:lnTo>
                  <a:cubicBezTo>
                    <a:pt x="590162" y="696120"/>
                    <a:pt x="597638" y="689878"/>
                    <a:pt x="606360" y="689878"/>
                  </a:cubicBezTo>
                  <a:cubicBezTo>
                    <a:pt x="613836" y="689878"/>
                    <a:pt x="620066" y="696120"/>
                    <a:pt x="620066" y="704859"/>
                  </a:cubicBezTo>
                  <a:lnTo>
                    <a:pt x="620066" y="748554"/>
                  </a:lnTo>
                  <a:cubicBezTo>
                    <a:pt x="637508" y="747305"/>
                    <a:pt x="653706" y="744808"/>
                    <a:pt x="669904" y="738566"/>
                  </a:cubicBezTo>
                  <a:lnTo>
                    <a:pt x="669904" y="672400"/>
                  </a:lnTo>
                  <a:cubicBezTo>
                    <a:pt x="669904" y="663661"/>
                    <a:pt x="677380" y="657419"/>
                    <a:pt x="684856" y="657419"/>
                  </a:cubicBezTo>
                  <a:cubicBezTo>
                    <a:pt x="692330" y="657419"/>
                    <a:pt x="699806" y="663661"/>
                    <a:pt x="699806" y="672400"/>
                  </a:cubicBezTo>
                  <a:lnTo>
                    <a:pt x="699806" y="727330"/>
                  </a:lnTo>
                  <a:cubicBezTo>
                    <a:pt x="708528" y="722337"/>
                    <a:pt x="717250" y="718592"/>
                    <a:pt x="725972" y="712349"/>
                  </a:cubicBezTo>
                  <a:lnTo>
                    <a:pt x="725972" y="639941"/>
                  </a:lnTo>
                  <a:cubicBezTo>
                    <a:pt x="725972" y="602489"/>
                    <a:pt x="696068" y="573775"/>
                    <a:pt x="658690" y="573775"/>
                  </a:cubicBezTo>
                  <a:close/>
                  <a:moveTo>
                    <a:pt x="1002482" y="543814"/>
                  </a:moveTo>
                  <a:lnTo>
                    <a:pt x="1109848" y="543814"/>
                  </a:lnTo>
                  <a:cubicBezTo>
                    <a:pt x="1163530" y="543814"/>
                    <a:pt x="1207224" y="587140"/>
                    <a:pt x="1207224" y="639130"/>
                  </a:cubicBezTo>
                  <a:lnTo>
                    <a:pt x="1207224" y="703500"/>
                  </a:lnTo>
                  <a:cubicBezTo>
                    <a:pt x="1207224" y="710927"/>
                    <a:pt x="1199734" y="718354"/>
                    <a:pt x="1192244" y="718354"/>
                  </a:cubicBezTo>
                  <a:cubicBezTo>
                    <a:pt x="1183504" y="718354"/>
                    <a:pt x="1177262" y="710927"/>
                    <a:pt x="1177262" y="703500"/>
                  </a:cubicBezTo>
                  <a:lnTo>
                    <a:pt x="1177262" y="639130"/>
                  </a:lnTo>
                  <a:cubicBezTo>
                    <a:pt x="1177262" y="601994"/>
                    <a:pt x="1146052" y="573523"/>
                    <a:pt x="1109848" y="573523"/>
                  </a:cubicBezTo>
                  <a:lnTo>
                    <a:pt x="1002482" y="573523"/>
                  </a:lnTo>
                  <a:cubicBezTo>
                    <a:pt x="965030" y="573523"/>
                    <a:pt x="936316" y="601994"/>
                    <a:pt x="936316" y="639130"/>
                  </a:cubicBezTo>
                  <a:cubicBezTo>
                    <a:pt x="936316" y="647795"/>
                    <a:pt x="928824" y="653985"/>
                    <a:pt x="921334" y="653985"/>
                  </a:cubicBezTo>
                  <a:cubicBezTo>
                    <a:pt x="912596" y="653985"/>
                    <a:pt x="906352" y="647795"/>
                    <a:pt x="906352" y="639130"/>
                  </a:cubicBezTo>
                  <a:cubicBezTo>
                    <a:pt x="906352" y="587140"/>
                    <a:pt x="950048" y="543814"/>
                    <a:pt x="1002482" y="543814"/>
                  </a:cubicBezTo>
                  <a:close/>
                  <a:moveTo>
                    <a:pt x="97376" y="543814"/>
                  </a:moveTo>
                  <a:lnTo>
                    <a:pt x="203492" y="543814"/>
                  </a:lnTo>
                  <a:cubicBezTo>
                    <a:pt x="257174" y="543814"/>
                    <a:pt x="300868" y="587447"/>
                    <a:pt x="300868" y="639806"/>
                  </a:cubicBezTo>
                  <a:cubicBezTo>
                    <a:pt x="300868" y="648533"/>
                    <a:pt x="293378" y="654766"/>
                    <a:pt x="284638" y="654766"/>
                  </a:cubicBezTo>
                  <a:cubicBezTo>
                    <a:pt x="277148" y="654766"/>
                    <a:pt x="270906" y="648533"/>
                    <a:pt x="270906" y="639806"/>
                  </a:cubicBezTo>
                  <a:cubicBezTo>
                    <a:pt x="270906" y="602407"/>
                    <a:pt x="240944" y="573734"/>
                    <a:pt x="203492" y="573734"/>
                  </a:cubicBezTo>
                  <a:lnTo>
                    <a:pt x="97376" y="573734"/>
                  </a:lnTo>
                  <a:cubicBezTo>
                    <a:pt x="59924" y="573734"/>
                    <a:pt x="29962" y="602407"/>
                    <a:pt x="29962" y="639806"/>
                  </a:cubicBezTo>
                  <a:lnTo>
                    <a:pt x="29962" y="703386"/>
                  </a:lnTo>
                  <a:cubicBezTo>
                    <a:pt x="29962" y="712112"/>
                    <a:pt x="22472" y="718345"/>
                    <a:pt x="14980" y="718345"/>
                  </a:cubicBezTo>
                  <a:cubicBezTo>
                    <a:pt x="6242" y="718345"/>
                    <a:pt x="0" y="712112"/>
                    <a:pt x="0" y="703386"/>
                  </a:cubicBezTo>
                  <a:lnTo>
                    <a:pt x="0" y="639806"/>
                  </a:lnTo>
                  <a:cubicBezTo>
                    <a:pt x="0" y="587447"/>
                    <a:pt x="43694" y="543814"/>
                    <a:pt x="97376" y="543814"/>
                  </a:cubicBezTo>
                  <a:close/>
                  <a:moveTo>
                    <a:pt x="1056786" y="409127"/>
                  </a:moveTo>
                  <a:cubicBezTo>
                    <a:pt x="1030444" y="409127"/>
                    <a:pt x="1007868" y="430451"/>
                    <a:pt x="1007868" y="458045"/>
                  </a:cubicBezTo>
                  <a:cubicBezTo>
                    <a:pt x="1007868" y="485640"/>
                    <a:pt x="1030444" y="506963"/>
                    <a:pt x="1056786" y="506963"/>
                  </a:cubicBezTo>
                  <a:cubicBezTo>
                    <a:pt x="1084380" y="506963"/>
                    <a:pt x="1105704" y="485640"/>
                    <a:pt x="1105704" y="458045"/>
                  </a:cubicBezTo>
                  <a:cubicBezTo>
                    <a:pt x="1105704" y="439231"/>
                    <a:pt x="1095668" y="422925"/>
                    <a:pt x="1079362" y="414145"/>
                  </a:cubicBezTo>
                  <a:cubicBezTo>
                    <a:pt x="1073092" y="410382"/>
                    <a:pt x="1064312" y="409127"/>
                    <a:pt x="1056786" y="409127"/>
                  </a:cubicBezTo>
                  <a:close/>
                  <a:moveTo>
                    <a:pt x="606356" y="409127"/>
                  </a:moveTo>
                  <a:cubicBezTo>
                    <a:pt x="578760" y="409127"/>
                    <a:pt x="557438" y="430451"/>
                    <a:pt x="557438" y="458045"/>
                  </a:cubicBezTo>
                  <a:cubicBezTo>
                    <a:pt x="557438" y="485640"/>
                    <a:pt x="578760" y="506963"/>
                    <a:pt x="606356" y="506963"/>
                  </a:cubicBezTo>
                  <a:cubicBezTo>
                    <a:pt x="632696" y="506963"/>
                    <a:pt x="655274" y="485640"/>
                    <a:pt x="655274" y="458045"/>
                  </a:cubicBezTo>
                  <a:cubicBezTo>
                    <a:pt x="655274" y="439231"/>
                    <a:pt x="643984" y="422925"/>
                    <a:pt x="627678" y="414145"/>
                  </a:cubicBezTo>
                  <a:cubicBezTo>
                    <a:pt x="621408" y="410382"/>
                    <a:pt x="613882" y="409127"/>
                    <a:pt x="606356" y="409127"/>
                  </a:cubicBezTo>
                  <a:close/>
                  <a:moveTo>
                    <a:pt x="150430" y="409127"/>
                  </a:moveTo>
                  <a:cubicBezTo>
                    <a:pt x="124090" y="409127"/>
                    <a:pt x="101512" y="430451"/>
                    <a:pt x="101512" y="458045"/>
                  </a:cubicBezTo>
                  <a:cubicBezTo>
                    <a:pt x="101512" y="485640"/>
                    <a:pt x="124090" y="506963"/>
                    <a:pt x="150430" y="506963"/>
                  </a:cubicBezTo>
                  <a:cubicBezTo>
                    <a:pt x="178026" y="506963"/>
                    <a:pt x="199350" y="485640"/>
                    <a:pt x="199350" y="458045"/>
                  </a:cubicBezTo>
                  <a:cubicBezTo>
                    <a:pt x="199350" y="439231"/>
                    <a:pt x="189314" y="422925"/>
                    <a:pt x="173008" y="414145"/>
                  </a:cubicBezTo>
                  <a:cubicBezTo>
                    <a:pt x="166736" y="410382"/>
                    <a:pt x="157956" y="409127"/>
                    <a:pt x="150430" y="409127"/>
                  </a:cubicBezTo>
                  <a:close/>
                  <a:moveTo>
                    <a:pt x="1056786" y="379024"/>
                  </a:moveTo>
                  <a:cubicBezTo>
                    <a:pt x="1069328" y="379024"/>
                    <a:pt x="1081872" y="382787"/>
                    <a:pt x="1093160" y="387804"/>
                  </a:cubicBezTo>
                  <a:cubicBezTo>
                    <a:pt x="1119500" y="401602"/>
                    <a:pt x="1135806" y="427942"/>
                    <a:pt x="1135806" y="458045"/>
                  </a:cubicBezTo>
                  <a:cubicBezTo>
                    <a:pt x="1135806" y="501946"/>
                    <a:pt x="1100686" y="537067"/>
                    <a:pt x="1056786" y="537067"/>
                  </a:cubicBezTo>
                  <a:cubicBezTo>
                    <a:pt x="1014138" y="537067"/>
                    <a:pt x="977764" y="501946"/>
                    <a:pt x="977764" y="458045"/>
                  </a:cubicBezTo>
                  <a:cubicBezTo>
                    <a:pt x="977764" y="414145"/>
                    <a:pt x="1014138" y="379024"/>
                    <a:pt x="1056786" y="379024"/>
                  </a:cubicBezTo>
                  <a:close/>
                  <a:moveTo>
                    <a:pt x="606356" y="379024"/>
                  </a:moveTo>
                  <a:cubicBezTo>
                    <a:pt x="617644" y="379024"/>
                    <a:pt x="630188" y="382787"/>
                    <a:pt x="641476" y="387804"/>
                  </a:cubicBezTo>
                  <a:cubicBezTo>
                    <a:pt x="667816" y="401602"/>
                    <a:pt x="685376" y="427942"/>
                    <a:pt x="685376" y="458045"/>
                  </a:cubicBezTo>
                  <a:cubicBezTo>
                    <a:pt x="685376" y="501946"/>
                    <a:pt x="649002" y="537067"/>
                    <a:pt x="606356" y="537067"/>
                  </a:cubicBezTo>
                  <a:cubicBezTo>
                    <a:pt x="562454" y="537067"/>
                    <a:pt x="527334" y="501946"/>
                    <a:pt x="527334" y="458045"/>
                  </a:cubicBezTo>
                  <a:cubicBezTo>
                    <a:pt x="527334" y="414145"/>
                    <a:pt x="562454" y="379024"/>
                    <a:pt x="606356" y="379024"/>
                  </a:cubicBezTo>
                  <a:close/>
                  <a:moveTo>
                    <a:pt x="150430" y="379024"/>
                  </a:moveTo>
                  <a:cubicBezTo>
                    <a:pt x="162974" y="379024"/>
                    <a:pt x="176772" y="382787"/>
                    <a:pt x="186806" y="387804"/>
                  </a:cubicBezTo>
                  <a:cubicBezTo>
                    <a:pt x="213148" y="401602"/>
                    <a:pt x="229454" y="427942"/>
                    <a:pt x="229454" y="458045"/>
                  </a:cubicBezTo>
                  <a:cubicBezTo>
                    <a:pt x="229454" y="501946"/>
                    <a:pt x="194332" y="537067"/>
                    <a:pt x="150430" y="537067"/>
                  </a:cubicBezTo>
                  <a:cubicBezTo>
                    <a:pt x="106528" y="537067"/>
                    <a:pt x="71408" y="501946"/>
                    <a:pt x="71408" y="458045"/>
                  </a:cubicBezTo>
                  <a:cubicBezTo>
                    <a:pt x="71408" y="414145"/>
                    <a:pt x="106528" y="379024"/>
                    <a:pt x="150430" y="379024"/>
                  </a:cubicBezTo>
                  <a:close/>
                  <a:moveTo>
                    <a:pt x="590162" y="310359"/>
                  </a:moveTo>
                  <a:cubicBezTo>
                    <a:pt x="478026" y="317850"/>
                    <a:pt x="388316" y="410233"/>
                    <a:pt x="387070" y="525087"/>
                  </a:cubicBezTo>
                  <a:lnTo>
                    <a:pt x="430678" y="525087"/>
                  </a:lnTo>
                  <a:cubicBezTo>
                    <a:pt x="439400" y="525087"/>
                    <a:pt x="445630" y="532577"/>
                    <a:pt x="445630" y="540068"/>
                  </a:cubicBezTo>
                  <a:cubicBezTo>
                    <a:pt x="445630" y="548807"/>
                    <a:pt x="439400" y="555049"/>
                    <a:pt x="430678" y="555049"/>
                  </a:cubicBezTo>
                  <a:lnTo>
                    <a:pt x="388316" y="555049"/>
                  </a:lnTo>
                  <a:cubicBezTo>
                    <a:pt x="394546" y="607482"/>
                    <a:pt x="419466" y="654922"/>
                    <a:pt x="455598" y="689878"/>
                  </a:cubicBezTo>
                  <a:lnTo>
                    <a:pt x="455598" y="639941"/>
                  </a:lnTo>
                  <a:cubicBezTo>
                    <a:pt x="455598" y="587508"/>
                    <a:pt x="499206" y="543813"/>
                    <a:pt x="552784" y="543813"/>
                  </a:cubicBezTo>
                  <a:lnTo>
                    <a:pt x="658690" y="543813"/>
                  </a:lnTo>
                  <a:cubicBezTo>
                    <a:pt x="712266" y="543813"/>
                    <a:pt x="755876" y="587508"/>
                    <a:pt x="755876" y="639941"/>
                  </a:cubicBezTo>
                  <a:lnTo>
                    <a:pt x="755876" y="689878"/>
                  </a:lnTo>
                  <a:cubicBezTo>
                    <a:pt x="793254" y="654922"/>
                    <a:pt x="816928" y="607482"/>
                    <a:pt x="823156" y="555049"/>
                  </a:cubicBezTo>
                  <a:lnTo>
                    <a:pt x="780794" y="555049"/>
                  </a:lnTo>
                  <a:cubicBezTo>
                    <a:pt x="772072" y="555049"/>
                    <a:pt x="764596" y="548807"/>
                    <a:pt x="764596" y="540068"/>
                  </a:cubicBezTo>
                  <a:cubicBezTo>
                    <a:pt x="764596" y="532577"/>
                    <a:pt x="772072" y="525087"/>
                    <a:pt x="780794" y="525087"/>
                  </a:cubicBezTo>
                  <a:lnTo>
                    <a:pt x="824402" y="525087"/>
                  </a:lnTo>
                  <a:cubicBezTo>
                    <a:pt x="823156" y="443940"/>
                    <a:pt x="778302" y="370283"/>
                    <a:pt x="706036" y="332831"/>
                  </a:cubicBezTo>
                  <a:cubicBezTo>
                    <a:pt x="678626" y="319098"/>
                    <a:pt x="651214" y="311607"/>
                    <a:pt x="620066" y="310359"/>
                  </a:cubicBezTo>
                  <a:lnTo>
                    <a:pt x="620066" y="354054"/>
                  </a:lnTo>
                  <a:cubicBezTo>
                    <a:pt x="620066" y="362793"/>
                    <a:pt x="613836" y="369035"/>
                    <a:pt x="606360" y="369035"/>
                  </a:cubicBezTo>
                  <a:cubicBezTo>
                    <a:pt x="597638" y="369035"/>
                    <a:pt x="590162" y="362793"/>
                    <a:pt x="590162" y="354054"/>
                  </a:cubicBezTo>
                  <a:close/>
                  <a:moveTo>
                    <a:pt x="606360" y="214231"/>
                  </a:moveTo>
                  <a:cubicBezTo>
                    <a:pt x="613836" y="214231"/>
                    <a:pt x="620066" y="219225"/>
                    <a:pt x="620066" y="227964"/>
                  </a:cubicBezTo>
                  <a:lnTo>
                    <a:pt x="620066" y="280397"/>
                  </a:lnTo>
                  <a:cubicBezTo>
                    <a:pt x="654952" y="281645"/>
                    <a:pt x="688594" y="291633"/>
                    <a:pt x="719742" y="306614"/>
                  </a:cubicBezTo>
                  <a:cubicBezTo>
                    <a:pt x="801976" y="349060"/>
                    <a:pt x="853060" y="432704"/>
                    <a:pt x="854306" y="525087"/>
                  </a:cubicBezTo>
                  <a:lnTo>
                    <a:pt x="906636" y="525087"/>
                  </a:lnTo>
                  <a:cubicBezTo>
                    <a:pt x="915358" y="525087"/>
                    <a:pt x="921588" y="532577"/>
                    <a:pt x="921588" y="540068"/>
                  </a:cubicBezTo>
                  <a:cubicBezTo>
                    <a:pt x="921588" y="548807"/>
                    <a:pt x="915358" y="555049"/>
                    <a:pt x="906636" y="555049"/>
                  </a:cubicBezTo>
                  <a:lnTo>
                    <a:pt x="853060" y="555049"/>
                  </a:lnTo>
                  <a:cubicBezTo>
                    <a:pt x="845584" y="628706"/>
                    <a:pt x="806960" y="691126"/>
                    <a:pt x="750892" y="732324"/>
                  </a:cubicBezTo>
                  <a:cubicBezTo>
                    <a:pt x="749646" y="732324"/>
                    <a:pt x="749646" y="732324"/>
                    <a:pt x="748400" y="733573"/>
                  </a:cubicBezTo>
                  <a:cubicBezTo>
                    <a:pt x="712266" y="759789"/>
                    <a:pt x="667412" y="776019"/>
                    <a:pt x="620066" y="777267"/>
                  </a:cubicBezTo>
                  <a:lnTo>
                    <a:pt x="620066" y="830949"/>
                  </a:lnTo>
                  <a:cubicBezTo>
                    <a:pt x="620066" y="838440"/>
                    <a:pt x="613836" y="844682"/>
                    <a:pt x="606360" y="844682"/>
                  </a:cubicBezTo>
                  <a:cubicBezTo>
                    <a:pt x="597638" y="844682"/>
                    <a:pt x="590162" y="838440"/>
                    <a:pt x="590162" y="830949"/>
                  </a:cubicBezTo>
                  <a:lnTo>
                    <a:pt x="590162" y="777267"/>
                  </a:lnTo>
                  <a:cubicBezTo>
                    <a:pt x="469304" y="771025"/>
                    <a:pt x="370872" y="676145"/>
                    <a:pt x="358412" y="555049"/>
                  </a:cubicBezTo>
                  <a:lnTo>
                    <a:pt x="306082" y="555049"/>
                  </a:lnTo>
                  <a:cubicBezTo>
                    <a:pt x="297360" y="555049"/>
                    <a:pt x="291132" y="548807"/>
                    <a:pt x="291132" y="540068"/>
                  </a:cubicBezTo>
                  <a:cubicBezTo>
                    <a:pt x="291132" y="532577"/>
                    <a:pt x="297360" y="525087"/>
                    <a:pt x="306082" y="525087"/>
                  </a:cubicBezTo>
                  <a:lnTo>
                    <a:pt x="357168" y="525087"/>
                  </a:lnTo>
                  <a:cubicBezTo>
                    <a:pt x="358412" y="395252"/>
                    <a:pt x="461828" y="287888"/>
                    <a:pt x="590162" y="280397"/>
                  </a:cubicBezTo>
                  <a:lnTo>
                    <a:pt x="590162" y="227964"/>
                  </a:lnTo>
                  <a:cubicBezTo>
                    <a:pt x="590162" y="219225"/>
                    <a:pt x="597638" y="214231"/>
                    <a:pt x="606360" y="214231"/>
                  </a:cubicBezTo>
                  <a:close/>
                  <a:moveTo>
                    <a:pt x="794146" y="164791"/>
                  </a:moveTo>
                  <a:lnTo>
                    <a:pt x="901956" y="164791"/>
                  </a:lnTo>
                  <a:cubicBezTo>
                    <a:pt x="955862" y="164791"/>
                    <a:pt x="998484" y="207814"/>
                    <a:pt x="998484" y="260670"/>
                  </a:cubicBezTo>
                  <a:lnTo>
                    <a:pt x="998484" y="324589"/>
                  </a:lnTo>
                  <a:cubicBezTo>
                    <a:pt x="998484" y="331964"/>
                    <a:pt x="992216" y="339340"/>
                    <a:pt x="983442" y="339340"/>
                  </a:cubicBezTo>
                  <a:cubicBezTo>
                    <a:pt x="975920" y="339340"/>
                    <a:pt x="968398" y="331964"/>
                    <a:pt x="968398" y="324589"/>
                  </a:cubicBezTo>
                  <a:lnTo>
                    <a:pt x="968398" y="260670"/>
                  </a:lnTo>
                  <a:cubicBezTo>
                    <a:pt x="968398" y="225023"/>
                    <a:pt x="938312" y="194292"/>
                    <a:pt x="901956" y="194292"/>
                  </a:cubicBezTo>
                  <a:lnTo>
                    <a:pt x="794146" y="194292"/>
                  </a:lnTo>
                  <a:cubicBezTo>
                    <a:pt x="756538" y="194292"/>
                    <a:pt x="726452" y="225023"/>
                    <a:pt x="726452" y="260670"/>
                  </a:cubicBezTo>
                  <a:cubicBezTo>
                    <a:pt x="726452" y="269274"/>
                    <a:pt x="720182" y="275420"/>
                    <a:pt x="711408" y="275420"/>
                  </a:cubicBezTo>
                  <a:cubicBezTo>
                    <a:pt x="703886" y="275420"/>
                    <a:pt x="697618" y="269274"/>
                    <a:pt x="697618" y="260670"/>
                  </a:cubicBezTo>
                  <a:cubicBezTo>
                    <a:pt x="697618" y="207814"/>
                    <a:pt x="740240" y="164791"/>
                    <a:pt x="794146" y="164791"/>
                  </a:cubicBezTo>
                  <a:close/>
                  <a:moveTo>
                    <a:pt x="306112" y="164791"/>
                  </a:moveTo>
                  <a:lnTo>
                    <a:pt x="413476" y="164791"/>
                  </a:lnTo>
                  <a:cubicBezTo>
                    <a:pt x="467158" y="164791"/>
                    <a:pt x="509604" y="208116"/>
                    <a:pt x="509604" y="261345"/>
                  </a:cubicBezTo>
                  <a:cubicBezTo>
                    <a:pt x="509604" y="270010"/>
                    <a:pt x="503362" y="276200"/>
                    <a:pt x="494622" y="276200"/>
                  </a:cubicBezTo>
                  <a:cubicBezTo>
                    <a:pt x="487132" y="276200"/>
                    <a:pt x="479642" y="270010"/>
                    <a:pt x="479642" y="261345"/>
                  </a:cubicBezTo>
                  <a:cubicBezTo>
                    <a:pt x="479642" y="225447"/>
                    <a:pt x="449680" y="194500"/>
                    <a:pt x="413476" y="194500"/>
                  </a:cubicBezTo>
                  <a:lnTo>
                    <a:pt x="306112" y="194500"/>
                  </a:lnTo>
                  <a:cubicBezTo>
                    <a:pt x="268660" y="194500"/>
                    <a:pt x="238698" y="225447"/>
                    <a:pt x="238698" y="261345"/>
                  </a:cubicBezTo>
                  <a:lnTo>
                    <a:pt x="238698" y="324477"/>
                  </a:lnTo>
                  <a:cubicBezTo>
                    <a:pt x="238698" y="333142"/>
                    <a:pt x="232456" y="339331"/>
                    <a:pt x="223716" y="339331"/>
                  </a:cubicBezTo>
                  <a:cubicBezTo>
                    <a:pt x="216226" y="339331"/>
                    <a:pt x="208736" y="333142"/>
                    <a:pt x="208736" y="324477"/>
                  </a:cubicBezTo>
                  <a:lnTo>
                    <a:pt x="208736" y="261345"/>
                  </a:lnTo>
                  <a:cubicBezTo>
                    <a:pt x="208736" y="208116"/>
                    <a:pt x="252430" y="164791"/>
                    <a:pt x="306112" y="164791"/>
                  </a:cubicBezTo>
                  <a:close/>
                  <a:moveTo>
                    <a:pt x="848050" y="30104"/>
                  </a:moveTo>
                  <a:cubicBezTo>
                    <a:pt x="820456" y="30104"/>
                    <a:pt x="799132" y="51428"/>
                    <a:pt x="799132" y="79023"/>
                  </a:cubicBezTo>
                  <a:cubicBezTo>
                    <a:pt x="799132" y="105364"/>
                    <a:pt x="820456" y="127942"/>
                    <a:pt x="848050" y="127942"/>
                  </a:cubicBezTo>
                  <a:cubicBezTo>
                    <a:pt x="875646" y="127942"/>
                    <a:pt x="896968" y="105364"/>
                    <a:pt x="896968" y="79023"/>
                  </a:cubicBezTo>
                  <a:cubicBezTo>
                    <a:pt x="896968" y="60208"/>
                    <a:pt x="886934" y="43902"/>
                    <a:pt x="870628" y="35121"/>
                  </a:cubicBezTo>
                  <a:cubicBezTo>
                    <a:pt x="863102" y="31358"/>
                    <a:pt x="855576" y="30104"/>
                    <a:pt x="848050" y="30104"/>
                  </a:cubicBezTo>
                  <a:close/>
                  <a:moveTo>
                    <a:pt x="359168" y="30104"/>
                  </a:moveTo>
                  <a:cubicBezTo>
                    <a:pt x="332826" y="30104"/>
                    <a:pt x="310248" y="51428"/>
                    <a:pt x="310248" y="79023"/>
                  </a:cubicBezTo>
                  <a:cubicBezTo>
                    <a:pt x="310248" y="105364"/>
                    <a:pt x="332826" y="127942"/>
                    <a:pt x="359168" y="127942"/>
                  </a:cubicBezTo>
                  <a:cubicBezTo>
                    <a:pt x="386762" y="127942"/>
                    <a:pt x="408086" y="105364"/>
                    <a:pt x="408086" y="79023"/>
                  </a:cubicBezTo>
                  <a:cubicBezTo>
                    <a:pt x="408086" y="60208"/>
                    <a:pt x="398052" y="43902"/>
                    <a:pt x="381746" y="35121"/>
                  </a:cubicBezTo>
                  <a:cubicBezTo>
                    <a:pt x="374220" y="31358"/>
                    <a:pt x="366694" y="30104"/>
                    <a:pt x="359168" y="30104"/>
                  </a:cubicBezTo>
                  <a:close/>
                  <a:moveTo>
                    <a:pt x="848050" y="0"/>
                  </a:moveTo>
                  <a:cubicBezTo>
                    <a:pt x="860594" y="0"/>
                    <a:pt x="873136" y="2509"/>
                    <a:pt x="884426" y="8780"/>
                  </a:cubicBezTo>
                  <a:cubicBezTo>
                    <a:pt x="910766" y="22578"/>
                    <a:pt x="927072" y="48919"/>
                    <a:pt x="927072" y="79023"/>
                  </a:cubicBezTo>
                  <a:cubicBezTo>
                    <a:pt x="927072" y="122925"/>
                    <a:pt x="890696" y="158047"/>
                    <a:pt x="848050" y="158047"/>
                  </a:cubicBezTo>
                  <a:cubicBezTo>
                    <a:pt x="804150" y="158047"/>
                    <a:pt x="769028" y="122925"/>
                    <a:pt x="769028" y="79023"/>
                  </a:cubicBezTo>
                  <a:cubicBezTo>
                    <a:pt x="769028" y="35121"/>
                    <a:pt x="804150" y="0"/>
                    <a:pt x="848050" y="0"/>
                  </a:cubicBezTo>
                  <a:close/>
                  <a:moveTo>
                    <a:pt x="359168" y="0"/>
                  </a:moveTo>
                  <a:cubicBezTo>
                    <a:pt x="371710" y="0"/>
                    <a:pt x="384254" y="2509"/>
                    <a:pt x="395544" y="8780"/>
                  </a:cubicBezTo>
                  <a:cubicBezTo>
                    <a:pt x="421884" y="22578"/>
                    <a:pt x="438190" y="48919"/>
                    <a:pt x="438190" y="79023"/>
                  </a:cubicBezTo>
                  <a:cubicBezTo>
                    <a:pt x="438190" y="122925"/>
                    <a:pt x="401814" y="158047"/>
                    <a:pt x="359168" y="158047"/>
                  </a:cubicBezTo>
                  <a:cubicBezTo>
                    <a:pt x="315266" y="158047"/>
                    <a:pt x="280144" y="122925"/>
                    <a:pt x="280144" y="79023"/>
                  </a:cubicBezTo>
                  <a:cubicBezTo>
                    <a:pt x="280144" y="35121"/>
                    <a:pt x="315266" y="0"/>
                    <a:pt x="359168" y="0"/>
                  </a:cubicBezTo>
                  <a:close/>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70" name="Freeform 239">
              <a:extLst>
                <a:ext uri="{FF2B5EF4-FFF2-40B4-BE49-F238E27FC236}">
                  <a16:creationId xmlns:a16="http://schemas.microsoft.com/office/drawing/2014/main" id="{ABFC9AD3-597F-3C93-C4A5-7EAA2E0C1B6D}"/>
                </a:ext>
              </a:extLst>
            </p:cNvPr>
            <p:cNvSpPr>
              <a:spLocks noChangeArrowheads="1"/>
            </p:cNvSpPr>
            <p:nvPr/>
          </p:nvSpPr>
          <p:spPr bwMode="auto">
            <a:xfrm>
              <a:off x="21411648" y="1689046"/>
              <a:ext cx="241693" cy="175778"/>
            </a:xfrm>
            <a:custGeom>
              <a:avLst/>
              <a:gdLst>
                <a:gd name="T0" fmla="*/ 193 w 194"/>
                <a:gd name="T1" fmla="*/ 111 h 141"/>
                <a:gd name="T2" fmla="*/ 193 w 194"/>
                <a:gd name="T3" fmla="*/ 53 h 141"/>
                <a:gd name="T4" fmla="*/ 193 w 194"/>
                <a:gd name="T5" fmla="*/ 53 h 141"/>
                <a:gd name="T6" fmla="*/ 139 w 194"/>
                <a:gd name="T7" fmla="*/ 0 h 141"/>
                <a:gd name="T8" fmla="*/ 54 w 194"/>
                <a:gd name="T9" fmla="*/ 0 h 141"/>
                <a:gd name="T10" fmla="*/ 54 w 194"/>
                <a:gd name="T11" fmla="*/ 0 h 141"/>
                <a:gd name="T12" fmla="*/ 0 w 194"/>
                <a:gd name="T13" fmla="*/ 53 h 141"/>
                <a:gd name="T14" fmla="*/ 0 w 194"/>
                <a:gd name="T15" fmla="*/ 111 h 141"/>
                <a:gd name="T16" fmla="*/ 0 w 194"/>
                <a:gd name="T17" fmla="*/ 111 h 141"/>
                <a:gd name="T18" fmla="*/ 21 w 194"/>
                <a:gd name="T19" fmla="*/ 123 h 141"/>
                <a:gd name="T20" fmla="*/ 21 w 194"/>
                <a:gd name="T21" fmla="*/ 79 h 141"/>
                <a:gd name="T22" fmla="*/ 21 w 194"/>
                <a:gd name="T23" fmla="*/ 79 h 141"/>
                <a:gd name="T24" fmla="*/ 32 w 194"/>
                <a:gd name="T25" fmla="*/ 67 h 141"/>
                <a:gd name="T26" fmla="*/ 32 w 194"/>
                <a:gd name="T27" fmla="*/ 67 h 141"/>
                <a:gd name="T28" fmla="*/ 45 w 194"/>
                <a:gd name="T29" fmla="*/ 79 h 141"/>
                <a:gd name="T30" fmla="*/ 45 w 194"/>
                <a:gd name="T31" fmla="*/ 132 h 141"/>
                <a:gd name="T32" fmla="*/ 45 w 194"/>
                <a:gd name="T33" fmla="*/ 132 h 141"/>
                <a:gd name="T34" fmla="*/ 84 w 194"/>
                <a:gd name="T35" fmla="*/ 140 h 141"/>
                <a:gd name="T36" fmla="*/ 84 w 194"/>
                <a:gd name="T37" fmla="*/ 105 h 141"/>
                <a:gd name="T38" fmla="*/ 84 w 194"/>
                <a:gd name="T39" fmla="*/ 105 h 141"/>
                <a:gd name="T40" fmla="*/ 97 w 194"/>
                <a:gd name="T41" fmla="*/ 93 h 141"/>
                <a:gd name="T42" fmla="*/ 97 w 194"/>
                <a:gd name="T43" fmla="*/ 93 h 141"/>
                <a:gd name="T44" fmla="*/ 108 w 194"/>
                <a:gd name="T45" fmla="*/ 105 h 141"/>
                <a:gd name="T46" fmla="*/ 108 w 194"/>
                <a:gd name="T47" fmla="*/ 140 h 141"/>
                <a:gd name="T48" fmla="*/ 108 w 194"/>
                <a:gd name="T49" fmla="*/ 140 h 141"/>
                <a:gd name="T50" fmla="*/ 148 w 194"/>
                <a:gd name="T51" fmla="*/ 132 h 141"/>
                <a:gd name="T52" fmla="*/ 148 w 194"/>
                <a:gd name="T53" fmla="*/ 79 h 141"/>
                <a:gd name="T54" fmla="*/ 148 w 194"/>
                <a:gd name="T55" fmla="*/ 79 h 141"/>
                <a:gd name="T56" fmla="*/ 160 w 194"/>
                <a:gd name="T57" fmla="*/ 67 h 141"/>
                <a:gd name="T58" fmla="*/ 160 w 194"/>
                <a:gd name="T59" fmla="*/ 67 h 141"/>
                <a:gd name="T60" fmla="*/ 172 w 194"/>
                <a:gd name="T61" fmla="*/ 79 h 141"/>
                <a:gd name="T62" fmla="*/ 172 w 194"/>
                <a:gd name="T63" fmla="*/ 123 h 141"/>
                <a:gd name="T64" fmla="*/ 172 w 194"/>
                <a:gd name="T65" fmla="*/ 123 h 141"/>
                <a:gd name="T66" fmla="*/ 193 w 194"/>
                <a:gd name="T67" fmla="*/ 11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4" h="141">
                  <a:moveTo>
                    <a:pt x="193" y="111"/>
                  </a:moveTo>
                  <a:lnTo>
                    <a:pt x="193" y="53"/>
                  </a:lnTo>
                  <a:lnTo>
                    <a:pt x="193" y="53"/>
                  </a:lnTo>
                  <a:cubicBezTo>
                    <a:pt x="193" y="23"/>
                    <a:pt x="169" y="0"/>
                    <a:pt x="139" y="0"/>
                  </a:cubicBezTo>
                  <a:lnTo>
                    <a:pt x="54" y="0"/>
                  </a:lnTo>
                  <a:lnTo>
                    <a:pt x="54" y="0"/>
                  </a:lnTo>
                  <a:cubicBezTo>
                    <a:pt x="24" y="0"/>
                    <a:pt x="0" y="23"/>
                    <a:pt x="0" y="53"/>
                  </a:cubicBezTo>
                  <a:lnTo>
                    <a:pt x="0" y="111"/>
                  </a:lnTo>
                  <a:lnTo>
                    <a:pt x="0" y="111"/>
                  </a:lnTo>
                  <a:cubicBezTo>
                    <a:pt x="7" y="116"/>
                    <a:pt x="13" y="119"/>
                    <a:pt x="21" y="123"/>
                  </a:cubicBezTo>
                  <a:lnTo>
                    <a:pt x="21" y="79"/>
                  </a:lnTo>
                  <a:lnTo>
                    <a:pt x="21" y="79"/>
                  </a:lnTo>
                  <a:cubicBezTo>
                    <a:pt x="21" y="72"/>
                    <a:pt x="26" y="67"/>
                    <a:pt x="32" y="67"/>
                  </a:cubicBezTo>
                  <a:lnTo>
                    <a:pt x="32" y="67"/>
                  </a:lnTo>
                  <a:cubicBezTo>
                    <a:pt x="39" y="67"/>
                    <a:pt x="45" y="72"/>
                    <a:pt x="45" y="79"/>
                  </a:cubicBezTo>
                  <a:lnTo>
                    <a:pt x="45" y="132"/>
                  </a:lnTo>
                  <a:lnTo>
                    <a:pt x="45" y="132"/>
                  </a:lnTo>
                  <a:cubicBezTo>
                    <a:pt x="58" y="136"/>
                    <a:pt x="71" y="139"/>
                    <a:pt x="84" y="140"/>
                  </a:cubicBezTo>
                  <a:lnTo>
                    <a:pt x="84" y="105"/>
                  </a:lnTo>
                  <a:lnTo>
                    <a:pt x="84" y="105"/>
                  </a:lnTo>
                  <a:cubicBezTo>
                    <a:pt x="84" y="98"/>
                    <a:pt x="90" y="93"/>
                    <a:pt x="97" y="93"/>
                  </a:cubicBezTo>
                  <a:lnTo>
                    <a:pt x="97" y="93"/>
                  </a:lnTo>
                  <a:cubicBezTo>
                    <a:pt x="103" y="93"/>
                    <a:pt x="108" y="98"/>
                    <a:pt x="108" y="105"/>
                  </a:cubicBezTo>
                  <a:lnTo>
                    <a:pt x="108" y="140"/>
                  </a:lnTo>
                  <a:lnTo>
                    <a:pt x="108" y="140"/>
                  </a:lnTo>
                  <a:cubicBezTo>
                    <a:pt x="122" y="139"/>
                    <a:pt x="135" y="137"/>
                    <a:pt x="148" y="132"/>
                  </a:cubicBezTo>
                  <a:lnTo>
                    <a:pt x="148" y="79"/>
                  </a:lnTo>
                  <a:lnTo>
                    <a:pt x="148" y="79"/>
                  </a:lnTo>
                  <a:cubicBezTo>
                    <a:pt x="148" y="72"/>
                    <a:pt x="154" y="67"/>
                    <a:pt x="160" y="67"/>
                  </a:cubicBezTo>
                  <a:lnTo>
                    <a:pt x="160" y="67"/>
                  </a:lnTo>
                  <a:cubicBezTo>
                    <a:pt x="166" y="67"/>
                    <a:pt x="172" y="72"/>
                    <a:pt x="172" y="79"/>
                  </a:cubicBezTo>
                  <a:lnTo>
                    <a:pt x="172" y="123"/>
                  </a:lnTo>
                  <a:lnTo>
                    <a:pt x="172" y="123"/>
                  </a:lnTo>
                  <a:cubicBezTo>
                    <a:pt x="179" y="119"/>
                    <a:pt x="186" y="116"/>
                    <a:pt x="193" y="111"/>
                  </a:cubicBez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71" name="Freeform 70">
              <a:extLst>
                <a:ext uri="{FF2B5EF4-FFF2-40B4-BE49-F238E27FC236}">
                  <a16:creationId xmlns:a16="http://schemas.microsoft.com/office/drawing/2014/main" id="{AD99C166-54E3-6539-70AD-375675793B4C}"/>
                </a:ext>
              </a:extLst>
            </p:cNvPr>
            <p:cNvSpPr>
              <a:spLocks noChangeArrowheads="1"/>
            </p:cNvSpPr>
            <p:nvPr/>
          </p:nvSpPr>
          <p:spPr bwMode="auto">
            <a:xfrm>
              <a:off x="21032628" y="1139744"/>
              <a:ext cx="998482" cy="855663"/>
            </a:xfrm>
            <a:custGeom>
              <a:avLst/>
              <a:gdLst>
                <a:gd name="connsiteX0" fmla="*/ 746432 w 998482"/>
                <a:gd name="connsiteY0" fmla="*/ 758041 h 855663"/>
                <a:gd name="connsiteX1" fmla="*/ 768960 w 998482"/>
                <a:gd name="connsiteY1" fmla="*/ 764299 h 855663"/>
                <a:gd name="connsiteX2" fmla="*/ 795242 w 998482"/>
                <a:gd name="connsiteY2" fmla="*/ 806852 h 855663"/>
                <a:gd name="connsiteX3" fmla="*/ 746432 w 998482"/>
                <a:gd name="connsiteY3" fmla="*/ 855663 h 855663"/>
                <a:gd name="connsiteX4" fmla="*/ 697620 w 998482"/>
                <a:gd name="connsiteY4" fmla="*/ 806852 h 855663"/>
                <a:gd name="connsiteX5" fmla="*/ 746432 w 998482"/>
                <a:gd name="connsiteY5" fmla="*/ 758041 h 855663"/>
                <a:gd name="connsiteX6" fmla="*/ 252058 w 998482"/>
                <a:gd name="connsiteY6" fmla="*/ 758041 h 855663"/>
                <a:gd name="connsiteX7" fmla="*/ 274586 w 998482"/>
                <a:gd name="connsiteY7" fmla="*/ 764299 h 855663"/>
                <a:gd name="connsiteX8" fmla="*/ 300868 w 998482"/>
                <a:gd name="connsiteY8" fmla="*/ 806852 h 855663"/>
                <a:gd name="connsiteX9" fmla="*/ 252058 w 998482"/>
                <a:gd name="connsiteY9" fmla="*/ 855663 h 855663"/>
                <a:gd name="connsiteX10" fmla="*/ 203246 w 998482"/>
                <a:gd name="connsiteY10" fmla="*/ 806852 h 855663"/>
                <a:gd name="connsiteX11" fmla="*/ 252058 w 998482"/>
                <a:gd name="connsiteY11" fmla="*/ 758041 h 855663"/>
                <a:gd name="connsiteX12" fmla="*/ 949672 w 998482"/>
                <a:gd name="connsiteY12" fmla="*/ 384513 h 855663"/>
                <a:gd name="connsiteX13" fmla="*/ 972200 w 998482"/>
                <a:gd name="connsiteY13" fmla="*/ 389519 h 855663"/>
                <a:gd name="connsiteX14" fmla="*/ 998482 w 998482"/>
                <a:gd name="connsiteY14" fmla="*/ 433324 h 855663"/>
                <a:gd name="connsiteX15" fmla="*/ 949672 w 998482"/>
                <a:gd name="connsiteY15" fmla="*/ 482135 h 855663"/>
                <a:gd name="connsiteX16" fmla="*/ 900860 w 998482"/>
                <a:gd name="connsiteY16" fmla="*/ 433324 h 855663"/>
                <a:gd name="connsiteX17" fmla="*/ 949672 w 998482"/>
                <a:gd name="connsiteY17" fmla="*/ 384513 h 855663"/>
                <a:gd name="connsiteX18" fmla="*/ 499242 w 998482"/>
                <a:gd name="connsiteY18" fmla="*/ 384513 h 855663"/>
                <a:gd name="connsiteX19" fmla="*/ 520518 w 998482"/>
                <a:gd name="connsiteY19" fmla="*/ 389519 h 855663"/>
                <a:gd name="connsiteX20" fmla="*/ 548052 w 998482"/>
                <a:gd name="connsiteY20" fmla="*/ 433324 h 855663"/>
                <a:gd name="connsiteX21" fmla="*/ 499242 w 998482"/>
                <a:gd name="connsiteY21" fmla="*/ 482135 h 855663"/>
                <a:gd name="connsiteX22" fmla="*/ 450430 w 998482"/>
                <a:gd name="connsiteY22" fmla="*/ 433324 h 855663"/>
                <a:gd name="connsiteX23" fmla="*/ 499242 w 998482"/>
                <a:gd name="connsiteY23" fmla="*/ 384513 h 855663"/>
                <a:gd name="connsiteX24" fmla="*/ 48812 w 998482"/>
                <a:gd name="connsiteY24" fmla="*/ 384513 h 855663"/>
                <a:gd name="connsiteX25" fmla="*/ 71340 w 998482"/>
                <a:gd name="connsiteY25" fmla="*/ 389519 h 855663"/>
                <a:gd name="connsiteX26" fmla="*/ 97622 w 998482"/>
                <a:gd name="connsiteY26" fmla="*/ 433324 h 855663"/>
                <a:gd name="connsiteX27" fmla="*/ 48812 w 998482"/>
                <a:gd name="connsiteY27" fmla="*/ 482135 h 855663"/>
                <a:gd name="connsiteX28" fmla="*/ 0 w 998482"/>
                <a:gd name="connsiteY28" fmla="*/ 433324 h 855663"/>
                <a:gd name="connsiteX29" fmla="*/ 48812 w 998482"/>
                <a:gd name="connsiteY29" fmla="*/ 384513 h 855663"/>
                <a:gd name="connsiteX30" fmla="*/ 746432 w 998482"/>
                <a:gd name="connsiteY30" fmla="*/ 0 h 855663"/>
                <a:gd name="connsiteX31" fmla="*/ 768960 w 998482"/>
                <a:gd name="connsiteY31" fmla="*/ 5006 h 855663"/>
                <a:gd name="connsiteX32" fmla="*/ 795242 w 998482"/>
                <a:gd name="connsiteY32" fmla="*/ 48811 h 855663"/>
                <a:gd name="connsiteX33" fmla="*/ 746432 w 998482"/>
                <a:gd name="connsiteY33" fmla="*/ 97622 h 855663"/>
                <a:gd name="connsiteX34" fmla="*/ 697620 w 998482"/>
                <a:gd name="connsiteY34" fmla="*/ 48811 h 855663"/>
                <a:gd name="connsiteX35" fmla="*/ 746432 w 998482"/>
                <a:gd name="connsiteY35" fmla="*/ 0 h 855663"/>
                <a:gd name="connsiteX36" fmla="*/ 252058 w 998482"/>
                <a:gd name="connsiteY36" fmla="*/ 0 h 855663"/>
                <a:gd name="connsiteX37" fmla="*/ 274586 w 998482"/>
                <a:gd name="connsiteY37" fmla="*/ 5006 h 855663"/>
                <a:gd name="connsiteX38" fmla="*/ 300868 w 998482"/>
                <a:gd name="connsiteY38" fmla="*/ 48811 h 855663"/>
                <a:gd name="connsiteX39" fmla="*/ 252058 w 998482"/>
                <a:gd name="connsiteY39" fmla="*/ 97622 h 855663"/>
                <a:gd name="connsiteX40" fmla="*/ 203246 w 998482"/>
                <a:gd name="connsiteY40" fmla="*/ 48811 h 855663"/>
                <a:gd name="connsiteX41" fmla="*/ 252058 w 998482"/>
                <a:gd name="connsiteY41" fmla="*/ 0 h 855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998482" h="855663">
                  <a:moveTo>
                    <a:pt x="746432" y="758041"/>
                  </a:moveTo>
                  <a:cubicBezTo>
                    <a:pt x="753940" y="758041"/>
                    <a:pt x="761450" y="760544"/>
                    <a:pt x="768960" y="764299"/>
                  </a:cubicBezTo>
                  <a:cubicBezTo>
                    <a:pt x="785230" y="773060"/>
                    <a:pt x="795242" y="789330"/>
                    <a:pt x="795242" y="806852"/>
                  </a:cubicBezTo>
                  <a:cubicBezTo>
                    <a:pt x="795242" y="834387"/>
                    <a:pt x="773966" y="855663"/>
                    <a:pt x="746432" y="855663"/>
                  </a:cubicBezTo>
                  <a:cubicBezTo>
                    <a:pt x="718896" y="855663"/>
                    <a:pt x="697620" y="834387"/>
                    <a:pt x="697620" y="806852"/>
                  </a:cubicBezTo>
                  <a:cubicBezTo>
                    <a:pt x="697620" y="780569"/>
                    <a:pt x="718896" y="758041"/>
                    <a:pt x="746432" y="758041"/>
                  </a:cubicBezTo>
                  <a:close/>
                  <a:moveTo>
                    <a:pt x="252058" y="758041"/>
                  </a:moveTo>
                  <a:cubicBezTo>
                    <a:pt x="259566" y="758041"/>
                    <a:pt x="267076" y="760544"/>
                    <a:pt x="274586" y="764299"/>
                  </a:cubicBezTo>
                  <a:cubicBezTo>
                    <a:pt x="290856" y="773060"/>
                    <a:pt x="300868" y="789330"/>
                    <a:pt x="300868" y="806852"/>
                  </a:cubicBezTo>
                  <a:cubicBezTo>
                    <a:pt x="300868" y="834387"/>
                    <a:pt x="279592" y="855663"/>
                    <a:pt x="252058" y="855663"/>
                  </a:cubicBezTo>
                  <a:cubicBezTo>
                    <a:pt x="225774" y="855663"/>
                    <a:pt x="203246" y="834387"/>
                    <a:pt x="203246" y="806852"/>
                  </a:cubicBezTo>
                  <a:cubicBezTo>
                    <a:pt x="203246" y="780569"/>
                    <a:pt x="225774" y="758041"/>
                    <a:pt x="252058" y="758041"/>
                  </a:cubicBezTo>
                  <a:close/>
                  <a:moveTo>
                    <a:pt x="949672" y="384513"/>
                  </a:moveTo>
                  <a:cubicBezTo>
                    <a:pt x="957180" y="384513"/>
                    <a:pt x="965942" y="385765"/>
                    <a:pt x="972200" y="389519"/>
                  </a:cubicBezTo>
                  <a:cubicBezTo>
                    <a:pt x="988470" y="398280"/>
                    <a:pt x="998482" y="414551"/>
                    <a:pt x="998482" y="433324"/>
                  </a:cubicBezTo>
                  <a:cubicBezTo>
                    <a:pt x="998482" y="460859"/>
                    <a:pt x="977206" y="482135"/>
                    <a:pt x="949672" y="482135"/>
                  </a:cubicBezTo>
                  <a:cubicBezTo>
                    <a:pt x="923388" y="482135"/>
                    <a:pt x="900860" y="460859"/>
                    <a:pt x="900860" y="433324"/>
                  </a:cubicBezTo>
                  <a:cubicBezTo>
                    <a:pt x="900860" y="405790"/>
                    <a:pt x="923388" y="384513"/>
                    <a:pt x="949672" y="384513"/>
                  </a:cubicBezTo>
                  <a:close/>
                  <a:moveTo>
                    <a:pt x="499242" y="384513"/>
                  </a:moveTo>
                  <a:cubicBezTo>
                    <a:pt x="506750" y="384513"/>
                    <a:pt x="514260" y="385765"/>
                    <a:pt x="520518" y="389519"/>
                  </a:cubicBezTo>
                  <a:cubicBezTo>
                    <a:pt x="536788" y="398280"/>
                    <a:pt x="548052" y="414551"/>
                    <a:pt x="548052" y="433324"/>
                  </a:cubicBezTo>
                  <a:cubicBezTo>
                    <a:pt x="548052" y="460859"/>
                    <a:pt x="525524" y="482135"/>
                    <a:pt x="499242" y="482135"/>
                  </a:cubicBezTo>
                  <a:cubicBezTo>
                    <a:pt x="471706" y="482135"/>
                    <a:pt x="450430" y="460859"/>
                    <a:pt x="450430" y="433324"/>
                  </a:cubicBezTo>
                  <a:cubicBezTo>
                    <a:pt x="450430" y="405790"/>
                    <a:pt x="471706" y="384513"/>
                    <a:pt x="499242" y="384513"/>
                  </a:cubicBezTo>
                  <a:close/>
                  <a:moveTo>
                    <a:pt x="48812" y="384513"/>
                  </a:moveTo>
                  <a:cubicBezTo>
                    <a:pt x="56320" y="384513"/>
                    <a:pt x="65082" y="385765"/>
                    <a:pt x="71340" y="389519"/>
                  </a:cubicBezTo>
                  <a:cubicBezTo>
                    <a:pt x="87610" y="398280"/>
                    <a:pt x="97622" y="414551"/>
                    <a:pt x="97622" y="433324"/>
                  </a:cubicBezTo>
                  <a:cubicBezTo>
                    <a:pt x="97622" y="460859"/>
                    <a:pt x="76346" y="482135"/>
                    <a:pt x="48812" y="482135"/>
                  </a:cubicBezTo>
                  <a:cubicBezTo>
                    <a:pt x="22528" y="482135"/>
                    <a:pt x="0" y="460859"/>
                    <a:pt x="0" y="433324"/>
                  </a:cubicBezTo>
                  <a:cubicBezTo>
                    <a:pt x="0" y="405790"/>
                    <a:pt x="22528" y="384513"/>
                    <a:pt x="48812" y="384513"/>
                  </a:cubicBezTo>
                  <a:close/>
                  <a:moveTo>
                    <a:pt x="746432" y="0"/>
                  </a:moveTo>
                  <a:cubicBezTo>
                    <a:pt x="753940" y="0"/>
                    <a:pt x="761450" y="1252"/>
                    <a:pt x="768960" y="5006"/>
                  </a:cubicBezTo>
                  <a:cubicBezTo>
                    <a:pt x="785230" y="13767"/>
                    <a:pt x="795242" y="30038"/>
                    <a:pt x="795242" y="48811"/>
                  </a:cubicBezTo>
                  <a:cubicBezTo>
                    <a:pt x="795242" y="75094"/>
                    <a:pt x="773966" y="97622"/>
                    <a:pt x="746432" y="97622"/>
                  </a:cubicBezTo>
                  <a:cubicBezTo>
                    <a:pt x="718896" y="97622"/>
                    <a:pt x="697620" y="75094"/>
                    <a:pt x="697620" y="48811"/>
                  </a:cubicBezTo>
                  <a:cubicBezTo>
                    <a:pt x="697620" y="21277"/>
                    <a:pt x="718896" y="0"/>
                    <a:pt x="746432" y="0"/>
                  </a:cubicBezTo>
                  <a:close/>
                  <a:moveTo>
                    <a:pt x="252058" y="0"/>
                  </a:moveTo>
                  <a:cubicBezTo>
                    <a:pt x="259566" y="0"/>
                    <a:pt x="267076" y="1252"/>
                    <a:pt x="274586" y="5006"/>
                  </a:cubicBezTo>
                  <a:cubicBezTo>
                    <a:pt x="290856" y="13767"/>
                    <a:pt x="300868" y="30038"/>
                    <a:pt x="300868" y="48811"/>
                  </a:cubicBezTo>
                  <a:cubicBezTo>
                    <a:pt x="300868" y="75094"/>
                    <a:pt x="279592" y="97622"/>
                    <a:pt x="252058" y="97622"/>
                  </a:cubicBezTo>
                  <a:cubicBezTo>
                    <a:pt x="225774" y="97622"/>
                    <a:pt x="203246" y="75094"/>
                    <a:pt x="203246" y="48811"/>
                  </a:cubicBezTo>
                  <a:cubicBezTo>
                    <a:pt x="203246" y="21277"/>
                    <a:pt x="225774" y="0"/>
                    <a:pt x="252058" y="0"/>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grpSp>
      <p:grpSp>
        <p:nvGrpSpPr>
          <p:cNvPr id="72" name="Group 71">
            <a:extLst>
              <a:ext uri="{FF2B5EF4-FFF2-40B4-BE49-F238E27FC236}">
                <a16:creationId xmlns:a16="http://schemas.microsoft.com/office/drawing/2014/main" id="{2C80E4EA-FAFE-9837-C0DF-CA2B8B2D0C7B}"/>
              </a:ext>
            </a:extLst>
          </p:cNvPr>
          <p:cNvGrpSpPr/>
          <p:nvPr/>
        </p:nvGrpSpPr>
        <p:grpSpPr>
          <a:xfrm>
            <a:off x="10430906" y="539659"/>
            <a:ext cx="571277" cy="570861"/>
            <a:chOff x="16286634" y="1079317"/>
            <a:chExt cx="1142554" cy="1141722"/>
          </a:xfrm>
        </p:grpSpPr>
        <p:sp>
          <p:nvSpPr>
            <p:cNvPr id="73" name="Freeform 72">
              <a:extLst>
                <a:ext uri="{FF2B5EF4-FFF2-40B4-BE49-F238E27FC236}">
                  <a16:creationId xmlns:a16="http://schemas.microsoft.com/office/drawing/2014/main" id="{EEAD8194-3D47-6952-509D-F584AC9BBFED}"/>
                </a:ext>
              </a:extLst>
            </p:cNvPr>
            <p:cNvSpPr>
              <a:spLocks noChangeArrowheads="1"/>
            </p:cNvSpPr>
            <p:nvPr/>
          </p:nvSpPr>
          <p:spPr bwMode="auto">
            <a:xfrm>
              <a:off x="17033689" y="1815384"/>
              <a:ext cx="256934" cy="372292"/>
            </a:xfrm>
            <a:custGeom>
              <a:avLst/>
              <a:gdLst>
                <a:gd name="connsiteX0" fmla="*/ 71992 w 256934"/>
                <a:gd name="connsiteY0" fmla="*/ 175778 h 372292"/>
                <a:gd name="connsiteX1" fmla="*/ 184942 w 256934"/>
                <a:gd name="connsiteY1" fmla="*/ 175778 h 372292"/>
                <a:gd name="connsiteX2" fmla="*/ 256934 w 256934"/>
                <a:gd name="connsiteY2" fmla="*/ 248698 h 372292"/>
                <a:gd name="connsiteX3" fmla="*/ 256934 w 256934"/>
                <a:gd name="connsiteY3" fmla="*/ 333978 h 372292"/>
                <a:gd name="connsiteX4" fmla="*/ 228386 w 256934"/>
                <a:gd name="connsiteY4" fmla="*/ 351281 h 372292"/>
                <a:gd name="connsiteX5" fmla="*/ 228386 w 256934"/>
                <a:gd name="connsiteY5" fmla="*/ 283305 h 372292"/>
                <a:gd name="connsiteX6" fmla="*/ 213490 w 256934"/>
                <a:gd name="connsiteY6" fmla="*/ 267237 h 372292"/>
                <a:gd name="connsiteX7" fmla="*/ 198596 w 256934"/>
                <a:gd name="connsiteY7" fmla="*/ 283305 h 372292"/>
                <a:gd name="connsiteX8" fmla="*/ 198596 w 256934"/>
                <a:gd name="connsiteY8" fmla="*/ 358697 h 372292"/>
                <a:gd name="connsiteX9" fmla="*/ 198596 w 256934"/>
                <a:gd name="connsiteY9" fmla="*/ 362405 h 372292"/>
                <a:gd name="connsiteX10" fmla="*/ 129088 w 256934"/>
                <a:gd name="connsiteY10" fmla="*/ 372292 h 372292"/>
                <a:gd name="connsiteX11" fmla="*/ 58338 w 256934"/>
                <a:gd name="connsiteY11" fmla="*/ 362405 h 372292"/>
                <a:gd name="connsiteX12" fmla="*/ 58338 w 256934"/>
                <a:gd name="connsiteY12" fmla="*/ 358697 h 372292"/>
                <a:gd name="connsiteX13" fmla="*/ 58338 w 256934"/>
                <a:gd name="connsiteY13" fmla="*/ 283305 h 372292"/>
                <a:gd name="connsiteX14" fmla="*/ 43442 w 256934"/>
                <a:gd name="connsiteY14" fmla="*/ 267237 h 372292"/>
                <a:gd name="connsiteX15" fmla="*/ 28548 w 256934"/>
                <a:gd name="connsiteY15" fmla="*/ 283305 h 372292"/>
                <a:gd name="connsiteX16" fmla="*/ 28548 w 256934"/>
                <a:gd name="connsiteY16" fmla="*/ 350045 h 372292"/>
                <a:gd name="connsiteX17" fmla="*/ 0 w 256934"/>
                <a:gd name="connsiteY17" fmla="*/ 333978 h 372292"/>
                <a:gd name="connsiteX18" fmla="*/ 0 w 256934"/>
                <a:gd name="connsiteY18" fmla="*/ 332742 h 372292"/>
                <a:gd name="connsiteX19" fmla="*/ 0 w 256934"/>
                <a:gd name="connsiteY19" fmla="*/ 248698 h 372292"/>
                <a:gd name="connsiteX20" fmla="*/ 71992 w 256934"/>
                <a:gd name="connsiteY20" fmla="*/ 175778 h 372292"/>
                <a:gd name="connsiteX21" fmla="*/ 131832 w 256934"/>
                <a:gd name="connsiteY21" fmla="*/ 0 h 372292"/>
                <a:gd name="connsiteX22" fmla="*/ 156104 w 256934"/>
                <a:gd name="connsiteY22" fmla="*/ 6387 h 372292"/>
                <a:gd name="connsiteX23" fmla="*/ 185484 w 256934"/>
                <a:gd name="connsiteY23" fmla="*/ 54931 h 372292"/>
                <a:gd name="connsiteX24" fmla="*/ 131832 w 256934"/>
                <a:gd name="connsiteY24" fmla="*/ 108584 h 372292"/>
                <a:gd name="connsiteX25" fmla="*/ 76902 w 256934"/>
                <a:gd name="connsiteY25" fmla="*/ 54931 h 372292"/>
                <a:gd name="connsiteX26" fmla="*/ 131832 w 256934"/>
                <a:gd name="connsiteY26" fmla="*/ 0 h 372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6934" h="372292">
                  <a:moveTo>
                    <a:pt x="71992" y="175778"/>
                  </a:moveTo>
                  <a:lnTo>
                    <a:pt x="184942" y="175778"/>
                  </a:lnTo>
                  <a:cubicBezTo>
                    <a:pt x="225904" y="175778"/>
                    <a:pt x="256934" y="209148"/>
                    <a:pt x="256934" y="248698"/>
                  </a:cubicBezTo>
                  <a:lnTo>
                    <a:pt x="256934" y="333978"/>
                  </a:lnTo>
                  <a:cubicBezTo>
                    <a:pt x="248246" y="340158"/>
                    <a:pt x="238316" y="345102"/>
                    <a:pt x="228386" y="351281"/>
                  </a:cubicBezTo>
                  <a:lnTo>
                    <a:pt x="228386" y="283305"/>
                  </a:lnTo>
                  <a:cubicBezTo>
                    <a:pt x="228386" y="274653"/>
                    <a:pt x="220938" y="267237"/>
                    <a:pt x="213490" y="267237"/>
                  </a:cubicBezTo>
                  <a:cubicBezTo>
                    <a:pt x="204802" y="267237"/>
                    <a:pt x="198596" y="274653"/>
                    <a:pt x="198596" y="283305"/>
                  </a:cubicBezTo>
                  <a:lnTo>
                    <a:pt x="198596" y="358697"/>
                  </a:lnTo>
                  <a:cubicBezTo>
                    <a:pt x="198596" y="359933"/>
                    <a:pt x="198596" y="361169"/>
                    <a:pt x="198596" y="362405"/>
                  </a:cubicBezTo>
                  <a:cubicBezTo>
                    <a:pt x="176254" y="368584"/>
                    <a:pt x="152670" y="372292"/>
                    <a:pt x="129088" y="372292"/>
                  </a:cubicBezTo>
                  <a:cubicBezTo>
                    <a:pt x="104262" y="372292"/>
                    <a:pt x="80680" y="368584"/>
                    <a:pt x="58338" y="362405"/>
                  </a:cubicBezTo>
                  <a:cubicBezTo>
                    <a:pt x="58338" y="361169"/>
                    <a:pt x="58338" y="359933"/>
                    <a:pt x="58338" y="358697"/>
                  </a:cubicBezTo>
                  <a:lnTo>
                    <a:pt x="58338" y="283305"/>
                  </a:lnTo>
                  <a:cubicBezTo>
                    <a:pt x="58338" y="274653"/>
                    <a:pt x="52132" y="267237"/>
                    <a:pt x="43442" y="267237"/>
                  </a:cubicBezTo>
                  <a:cubicBezTo>
                    <a:pt x="35996" y="267237"/>
                    <a:pt x="28548" y="274653"/>
                    <a:pt x="28548" y="283305"/>
                  </a:cubicBezTo>
                  <a:lnTo>
                    <a:pt x="28548" y="350045"/>
                  </a:lnTo>
                  <a:cubicBezTo>
                    <a:pt x="18618" y="345102"/>
                    <a:pt x="8688" y="340158"/>
                    <a:pt x="0" y="333978"/>
                  </a:cubicBezTo>
                  <a:lnTo>
                    <a:pt x="0" y="332742"/>
                  </a:lnTo>
                  <a:lnTo>
                    <a:pt x="0" y="248698"/>
                  </a:lnTo>
                  <a:cubicBezTo>
                    <a:pt x="0" y="209148"/>
                    <a:pt x="32272" y="175778"/>
                    <a:pt x="71992" y="175778"/>
                  </a:cubicBezTo>
                  <a:close/>
                  <a:moveTo>
                    <a:pt x="131832" y="0"/>
                  </a:moveTo>
                  <a:cubicBezTo>
                    <a:pt x="139496" y="0"/>
                    <a:pt x="148438" y="1278"/>
                    <a:pt x="156104" y="6387"/>
                  </a:cubicBezTo>
                  <a:cubicBezTo>
                    <a:pt x="173988" y="15330"/>
                    <a:pt x="185484" y="34491"/>
                    <a:pt x="185484" y="54931"/>
                  </a:cubicBezTo>
                  <a:cubicBezTo>
                    <a:pt x="185484" y="84312"/>
                    <a:pt x="161212" y="108584"/>
                    <a:pt x="131832" y="108584"/>
                  </a:cubicBezTo>
                  <a:cubicBezTo>
                    <a:pt x="101172" y="108584"/>
                    <a:pt x="76902" y="84312"/>
                    <a:pt x="76902" y="54931"/>
                  </a:cubicBezTo>
                  <a:cubicBezTo>
                    <a:pt x="76902" y="24272"/>
                    <a:pt x="101172" y="0"/>
                    <a:pt x="131832" y="0"/>
                  </a:cubicBezTo>
                  <a:close/>
                </a:path>
              </a:pathLst>
            </a:custGeom>
            <a:solidFill>
              <a:srgbClr val="75CFE8"/>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74" name="Freeform 73">
              <a:extLst>
                <a:ext uri="{FF2B5EF4-FFF2-40B4-BE49-F238E27FC236}">
                  <a16:creationId xmlns:a16="http://schemas.microsoft.com/office/drawing/2014/main" id="{50E7A69E-8E96-E9C2-5ECB-731C415631A8}"/>
                </a:ext>
              </a:extLst>
            </p:cNvPr>
            <p:cNvSpPr>
              <a:spLocks noChangeArrowheads="1"/>
            </p:cNvSpPr>
            <p:nvPr/>
          </p:nvSpPr>
          <p:spPr bwMode="auto">
            <a:xfrm>
              <a:off x="16423962" y="1815384"/>
              <a:ext cx="256936" cy="372292"/>
            </a:xfrm>
            <a:custGeom>
              <a:avLst/>
              <a:gdLst>
                <a:gd name="connsiteX0" fmla="*/ 71646 w 256936"/>
                <a:gd name="connsiteY0" fmla="*/ 175778 h 372292"/>
                <a:gd name="connsiteX1" fmla="*/ 185290 w 256936"/>
                <a:gd name="connsiteY1" fmla="*/ 175778 h 372292"/>
                <a:gd name="connsiteX2" fmla="*/ 256936 w 256936"/>
                <a:gd name="connsiteY2" fmla="*/ 248698 h 372292"/>
                <a:gd name="connsiteX3" fmla="*/ 256936 w 256936"/>
                <a:gd name="connsiteY3" fmla="*/ 333978 h 372292"/>
                <a:gd name="connsiteX4" fmla="*/ 227289 w 256936"/>
                <a:gd name="connsiteY4" fmla="*/ 351281 h 372292"/>
                <a:gd name="connsiteX5" fmla="*/ 227289 w 256936"/>
                <a:gd name="connsiteY5" fmla="*/ 283305 h 372292"/>
                <a:gd name="connsiteX6" fmla="*/ 211231 w 256936"/>
                <a:gd name="connsiteY6" fmla="*/ 267237 h 372292"/>
                <a:gd name="connsiteX7" fmla="*/ 197643 w 256936"/>
                <a:gd name="connsiteY7" fmla="*/ 283305 h 372292"/>
                <a:gd name="connsiteX8" fmla="*/ 197643 w 256936"/>
                <a:gd name="connsiteY8" fmla="*/ 358697 h 372292"/>
                <a:gd name="connsiteX9" fmla="*/ 197643 w 256936"/>
                <a:gd name="connsiteY9" fmla="*/ 362405 h 372292"/>
                <a:gd name="connsiteX10" fmla="*/ 128468 w 256936"/>
                <a:gd name="connsiteY10" fmla="*/ 372292 h 372292"/>
                <a:gd name="connsiteX11" fmla="*/ 58058 w 256936"/>
                <a:gd name="connsiteY11" fmla="*/ 362405 h 372292"/>
                <a:gd name="connsiteX12" fmla="*/ 58058 w 256936"/>
                <a:gd name="connsiteY12" fmla="*/ 358697 h 372292"/>
                <a:gd name="connsiteX13" fmla="*/ 58058 w 256936"/>
                <a:gd name="connsiteY13" fmla="*/ 283305 h 372292"/>
                <a:gd name="connsiteX14" fmla="*/ 43234 w 256936"/>
                <a:gd name="connsiteY14" fmla="*/ 267237 h 372292"/>
                <a:gd name="connsiteX15" fmla="*/ 29646 w 256936"/>
                <a:gd name="connsiteY15" fmla="*/ 283305 h 372292"/>
                <a:gd name="connsiteX16" fmla="*/ 29646 w 256936"/>
                <a:gd name="connsiteY16" fmla="*/ 350045 h 372292"/>
                <a:gd name="connsiteX17" fmla="*/ 0 w 256936"/>
                <a:gd name="connsiteY17" fmla="*/ 333978 h 372292"/>
                <a:gd name="connsiteX18" fmla="*/ 0 w 256936"/>
                <a:gd name="connsiteY18" fmla="*/ 332742 h 372292"/>
                <a:gd name="connsiteX19" fmla="*/ 0 w 256936"/>
                <a:gd name="connsiteY19" fmla="*/ 248698 h 372292"/>
                <a:gd name="connsiteX20" fmla="*/ 71646 w 256936"/>
                <a:gd name="connsiteY20" fmla="*/ 175778 h 372292"/>
                <a:gd name="connsiteX21" fmla="*/ 131833 w 256936"/>
                <a:gd name="connsiteY21" fmla="*/ 0 h 372292"/>
                <a:gd name="connsiteX22" fmla="*/ 156104 w 256936"/>
                <a:gd name="connsiteY22" fmla="*/ 6387 h 372292"/>
                <a:gd name="connsiteX23" fmla="*/ 185486 w 256936"/>
                <a:gd name="connsiteY23" fmla="*/ 54931 h 372292"/>
                <a:gd name="connsiteX24" fmla="*/ 131833 w 256936"/>
                <a:gd name="connsiteY24" fmla="*/ 108584 h 372292"/>
                <a:gd name="connsiteX25" fmla="*/ 76902 w 256936"/>
                <a:gd name="connsiteY25" fmla="*/ 54931 h 372292"/>
                <a:gd name="connsiteX26" fmla="*/ 131833 w 256936"/>
                <a:gd name="connsiteY26" fmla="*/ 0 h 372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6936" h="372292">
                  <a:moveTo>
                    <a:pt x="71646" y="175778"/>
                  </a:moveTo>
                  <a:lnTo>
                    <a:pt x="185290" y="175778"/>
                  </a:lnTo>
                  <a:cubicBezTo>
                    <a:pt x="223583" y="175778"/>
                    <a:pt x="256936" y="209148"/>
                    <a:pt x="256936" y="248698"/>
                  </a:cubicBezTo>
                  <a:lnTo>
                    <a:pt x="256936" y="333978"/>
                  </a:lnTo>
                  <a:cubicBezTo>
                    <a:pt x="247054" y="340158"/>
                    <a:pt x="237171" y="345102"/>
                    <a:pt x="227289" y="351281"/>
                  </a:cubicBezTo>
                  <a:lnTo>
                    <a:pt x="227289" y="283305"/>
                  </a:lnTo>
                  <a:cubicBezTo>
                    <a:pt x="227289" y="274653"/>
                    <a:pt x="219878" y="267237"/>
                    <a:pt x="211231" y="267237"/>
                  </a:cubicBezTo>
                  <a:cubicBezTo>
                    <a:pt x="203819" y="267237"/>
                    <a:pt x="197643" y="274653"/>
                    <a:pt x="197643" y="283305"/>
                  </a:cubicBezTo>
                  <a:lnTo>
                    <a:pt x="197643" y="358697"/>
                  </a:lnTo>
                  <a:cubicBezTo>
                    <a:pt x="197643" y="359933"/>
                    <a:pt x="197643" y="361169"/>
                    <a:pt x="197643" y="362405"/>
                  </a:cubicBezTo>
                  <a:cubicBezTo>
                    <a:pt x="175408" y="368584"/>
                    <a:pt x="151938" y="372292"/>
                    <a:pt x="128468" y="372292"/>
                  </a:cubicBezTo>
                  <a:cubicBezTo>
                    <a:pt x="103763" y="372292"/>
                    <a:pt x="80292" y="368584"/>
                    <a:pt x="58058" y="362405"/>
                  </a:cubicBezTo>
                  <a:cubicBezTo>
                    <a:pt x="58058" y="361169"/>
                    <a:pt x="58058" y="359933"/>
                    <a:pt x="58058" y="358697"/>
                  </a:cubicBezTo>
                  <a:lnTo>
                    <a:pt x="58058" y="283305"/>
                  </a:lnTo>
                  <a:cubicBezTo>
                    <a:pt x="58058" y="274653"/>
                    <a:pt x="51881" y="267237"/>
                    <a:pt x="43234" y="267237"/>
                  </a:cubicBezTo>
                  <a:cubicBezTo>
                    <a:pt x="35823" y="267237"/>
                    <a:pt x="29646" y="274653"/>
                    <a:pt x="29646" y="283305"/>
                  </a:cubicBezTo>
                  <a:lnTo>
                    <a:pt x="29646" y="350045"/>
                  </a:lnTo>
                  <a:cubicBezTo>
                    <a:pt x="18529" y="345102"/>
                    <a:pt x="8647" y="340158"/>
                    <a:pt x="0" y="333978"/>
                  </a:cubicBezTo>
                  <a:lnTo>
                    <a:pt x="0" y="332742"/>
                  </a:lnTo>
                  <a:lnTo>
                    <a:pt x="0" y="248698"/>
                  </a:lnTo>
                  <a:cubicBezTo>
                    <a:pt x="0" y="209148"/>
                    <a:pt x="32117" y="175778"/>
                    <a:pt x="71646" y="175778"/>
                  </a:cubicBezTo>
                  <a:close/>
                  <a:moveTo>
                    <a:pt x="131833" y="0"/>
                  </a:moveTo>
                  <a:cubicBezTo>
                    <a:pt x="139497" y="0"/>
                    <a:pt x="148439" y="1278"/>
                    <a:pt x="156104" y="6387"/>
                  </a:cubicBezTo>
                  <a:cubicBezTo>
                    <a:pt x="173988" y="15330"/>
                    <a:pt x="185486" y="34491"/>
                    <a:pt x="185486" y="54931"/>
                  </a:cubicBezTo>
                  <a:cubicBezTo>
                    <a:pt x="185486" y="84312"/>
                    <a:pt x="161214" y="108584"/>
                    <a:pt x="131833" y="108584"/>
                  </a:cubicBezTo>
                  <a:cubicBezTo>
                    <a:pt x="101174" y="108584"/>
                    <a:pt x="76902" y="84312"/>
                    <a:pt x="76902" y="54931"/>
                  </a:cubicBezTo>
                  <a:cubicBezTo>
                    <a:pt x="76902" y="24272"/>
                    <a:pt x="101174" y="0"/>
                    <a:pt x="131833" y="0"/>
                  </a:cubicBezTo>
                  <a:close/>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75" name="Freeform 74">
              <a:extLst>
                <a:ext uri="{FF2B5EF4-FFF2-40B4-BE49-F238E27FC236}">
                  <a16:creationId xmlns:a16="http://schemas.microsoft.com/office/drawing/2014/main" id="{2589D6CF-4DAA-6EE3-09A0-3C247A9CA028}"/>
                </a:ext>
              </a:extLst>
            </p:cNvPr>
            <p:cNvSpPr>
              <a:spLocks noChangeArrowheads="1"/>
            </p:cNvSpPr>
            <p:nvPr/>
          </p:nvSpPr>
          <p:spPr bwMode="auto">
            <a:xfrm>
              <a:off x="16731573" y="1205659"/>
              <a:ext cx="256936" cy="377757"/>
            </a:xfrm>
            <a:custGeom>
              <a:avLst/>
              <a:gdLst>
                <a:gd name="connsiteX0" fmla="*/ 71646 w 256936"/>
                <a:gd name="connsiteY0" fmla="*/ 175779 h 377757"/>
                <a:gd name="connsiteX1" fmla="*/ 185290 w 256936"/>
                <a:gd name="connsiteY1" fmla="*/ 175779 h 377757"/>
                <a:gd name="connsiteX2" fmla="*/ 256936 w 256936"/>
                <a:gd name="connsiteY2" fmla="*/ 250258 h 377757"/>
                <a:gd name="connsiteX3" fmla="*/ 256936 w 256936"/>
                <a:gd name="connsiteY3" fmla="*/ 337361 h 377757"/>
                <a:gd name="connsiteX4" fmla="*/ 226054 w 256936"/>
                <a:gd name="connsiteY4" fmla="*/ 355034 h 377757"/>
                <a:gd name="connsiteX5" fmla="*/ 226054 w 256936"/>
                <a:gd name="connsiteY5" fmla="*/ 284342 h 377757"/>
                <a:gd name="connsiteX6" fmla="*/ 212466 w 256936"/>
                <a:gd name="connsiteY6" fmla="*/ 269194 h 377757"/>
                <a:gd name="connsiteX7" fmla="*/ 197642 w 256936"/>
                <a:gd name="connsiteY7" fmla="*/ 284342 h 377757"/>
                <a:gd name="connsiteX8" fmla="*/ 197642 w 256936"/>
                <a:gd name="connsiteY8" fmla="*/ 362608 h 377757"/>
                <a:gd name="connsiteX9" fmla="*/ 197642 w 256936"/>
                <a:gd name="connsiteY9" fmla="*/ 366395 h 377757"/>
                <a:gd name="connsiteX10" fmla="*/ 128468 w 256936"/>
                <a:gd name="connsiteY10" fmla="*/ 377757 h 377757"/>
                <a:gd name="connsiteX11" fmla="*/ 58058 w 256936"/>
                <a:gd name="connsiteY11" fmla="*/ 365133 h 377757"/>
                <a:gd name="connsiteX12" fmla="*/ 59292 w 256936"/>
                <a:gd name="connsiteY12" fmla="*/ 362608 h 377757"/>
                <a:gd name="connsiteX13" fmla="*/ 59292 w 256936"/>
                <a:gd name="connsiteY13" fmla="*/ 284342 h 377757"/>
                <a:gd name="connsiteX14" fmla="*/ 43234 w 256936"/>
                <a:gd name="connsiteY14" fmla="*/ 269194 h 377757"/>
                <a:gd name="connsiteX15" fmla="*/ 29646 w 256936"/>
                <a:gd name="connsiteY15" fmla="*/ 284342 h 377757"/>
                <a:gd name="connsiteX16" fmla="*/ 29646 w 256936"/>
                <a:gd name="connsiteY16" fmla="*/ 353772 h 377757"/>
                <a:gd name="connsiteX17" fmla="*/ 0 w 256936"/>
                <a:gd name="connsiteY17" fmla="*/ 337361 h 377757"/>
                <a:gd name="connsiteX18" fmla="*/ 0 w 256936"/>
                <a:gd name="connsiteY18" fmla="*/ 336099 h 377757"/>
                <a:gd name="connsiteX19" fmla="*/ 0 w 256936"/>
                <a:gd name="connsiteY19" fmla="*/ 250258 h 377757"/>
                <a:gd name="connsiteX20" fmla="*/ 71646 w 256936"/>
                <a:gd name="connsiteY20" fmla="*/ 175779 h 377757"/>
                <a:gd name="connsiteX21" fmla="*/ 131832 w 256936"/>
                <a:gd name="connsiteY21" fmla="*/ 0 h 377757"/>
                <a:gd name="connsiteX22" fmla="*/ 157382 w 256936"/>
                <a:gd name="connsiteY22" fmla="*/ 6387 h 377757"/>
                <a:gd name="connsiteX23" fmla="*/ 185486 w 256936"/>
                <a:gd name="connsiteY23" fmla="*/ 54931 h 377757"/>
                <a:gd name="connsiteX24" fmla="*/ 131832 w 256936"/>
                <a:gd name="connsiteY24" fmla="*/ 108584 h 377757"/>
                <a:gd name="connsiteX25" fmla="*/ 76902 w 256936"/>
                <a:gd name="connsiteY25" fmla="*/ 54931 h 377757"/>
                <a:gd name="connsiteX26" fmla="*/ 131832 w 256936"/>
                <a:gd name="connsiteY26" fmla="*/ 0 h 377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56936" h="377757">
                  <a:moveTo>
                    <a:pt x="71646" y="175779"/>
                  </a:moveTo>
                  <a:lnTo>
                    <a:pt x="185290" y="175779"/>
                  </a:lnTo>
                  <a:cubicBezTo>
                    <a:pt x="224818" y="175779"/>
                    <a:pt x="256936" y="209863"/>
                    <a:pt x="256936" y="250258"/>
                  </a:cubicBezTo>
                  <a:lnTo>
                    <a:pt x="256936" y="337361"/>
                  </a:lnTo>
                  <a:cubicBezTo>
                    <a:pt x="247054" y="343673"/>
                    <a:pt x="237172" y="348722"/>
                    <a:pt x="226054" y="355034"/>
                  </a:cubicBezTo>
                  <a:lnTo>
                    <a:pt x="226054" y="284342"/>
                  </a:lnTo>
                  <a:cubicBezTo>
                    <a:pt x="226054" y="276768"/>
                    <a:pt x="219878" y="269194"/>
                    <a:pt x="212466" y="269194"/>
                  </a:cubicBezTo>
                  <a:cubicBezTo>
                    <a:pt x="203820" y="269194"/>
                    <a:pt x="197642" y="276768"/>
                    <a:pt x="197642" y="284342"/>
                  </a:cubicBezTo>
                  <a:lnTo>
                    <a:pt x="197642" y="362608"/>
                  </a:lnTo>
                  <a:cubicBezTo>
                    <a:pt x="197642" y="363871"/>
                    <a:pt x="197642" y="365133"/>
                    <a:pt x="197642" y="366395"/>
                  </a:cubicBezTo>
                  <a:cubicBezTo>
                    <a:pt x="175408" y="372707"/>
                    <a:pt x="153174" y="377757"/>
                    <a:pt x="128468" y="377757"/>
                  </a:cubicBezTo>
                  <a:cubicBezTo>
                    <a:pt x="103762" y="377757"/>
                    <a:pt x="80292" y="372707"/>
                    <a:pt x="58058" y="365133"/>
                  </a:cubicBezTo>
                  <a:cubicBezTo>
                    <a:pt x="58058" y="365133"/>
                    <a:pt x="59292" y="363871"/>
                    <a:pt x="59292" y="362608"/>
                  </a:cubicBezTo>
                  <a:lnTo>
                    <a:pt x="59292" y="284342"/>
                  </a:lnTo>
                  <a:cubicBezTo>
                    <a:pt x="59292" y="276768"/>
                    <a:pt x="51882" y="269194"/>
                    <a:pt x="43234" y="269194"/>
                  </a:cubicBezTo>
                  <a:cubicBezTo>
                    <a:pt x="35823" y="269194"/>
                    <a:pt x="29646" y="276768"/>
                    <a:pt x="29646" y="284342"/>
                  </a:cubicBezTo>
                  <a:lnTo>
                    <a:pt x="29646" y="353772"/>
                  </a:lnTo>
                  <a:cubicBezTo>
                    <a:pt x="18529" y="348722"/>
                    <a:pt x="8647" y="343673"/>
                    <a:pt x="0" y="337361"/>
                  </a:cubicBezTo>
                  <a:lnTo>
                    <a:pt x="0" y="336099"/>
                  </a:lnTo>
                  <a:lnTo>
                    <a:pt x="0" y="250258"/>
                  </a:lnTo>
                  <a:cubicBezTo>
                    <a:pt x="0" y="209863"/>
                    <a:pt x="32117" y="175779"/>
                    <a:pt x="71646" y="175779"/>
                  </a:cubicBezTo>
                  <a:close/>
                  <a:moveTo>
                    <a:pt x="131832" y="0"/>
                  </a:moveTo>
                  <a:cubicBezTo>
                    <a:pt x="140774" y="0"/>
                    <a:pt x="148440" y="1278"/>
                    <a:pt x="157382" y="6387"/>
                  </a:cubicBezTo>
                  <a:cubicBezTo>
                    <a:pt x="173988" y="15330"/>
                    <a:pt x="185486" y="33214"/>
                    <a:pt x="185486" y="54931"/>
                  </a:cubicBezTo>
                  <a:cubicBezTo>
                    <a:pt x="185486" y="84312"/>
                    <a:pt x="161214" y="108584"/>
                    <a:pt x="131832" y="108584"/>
                  </a:cubicBezTo>
                  <a:cubicBezTo>
                    <a:pt x="101174" y="108584"/>
                    <a:pt x="76902" y="84312"/>
                    <a:pt x="76902" y="54931"/>
                  </a:cubicBezTo>
                  <a:cubicBezTo>
                    <a:pt x="76902" y="24272"/>
                    <a:pt x="101174" y="0"/>
                    <a:pt x="131832" y="0"/>
                  </a:cubicBezTo>
                  <a:close/>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76" name="Freeform 75">
              <a:extLst>
                <a:ext uri="{FF2B5EF4-FFF2-40B4-BE49-F238E27FC236}">
                  <a16:creationId xmlns:a16="http://schemas.microsoft.com/office/drawing/2014/main" id="{8BDA53A7-7315-4340-755D-1A9CAD5CA486}"/>
                </a:ext>
              </a:extLst>
            </p:cNvPr>
            <p:cNvSpPr>
              <a:spLocks noChangeArrowheads="1"/>
            </p:cNvSpPr>
            <p:nvPr/>
          </p:nvSpPr>
          <p:spPr bwMode="auto">
            <a:xfrm>
              <a:off x="16319595" y="1112277"/>
              <a:ext cx="1080885" cy="1020452"/>
            </a:xfrm>
            <a:custGeom>
              <a:avLst/>
              <a:gdLst>
                <a:gd name="connsiteX0" fmla="*/ 845307 w 1080885"/>
                <a:gd name="connsiteY0" fmla="*/ 678599 h 1020452"/>
                <a:gd name="connsiteX1" fmla="*/ 761795 w 1080885"/>
                <a:gd name="connsiteY1" fmla="*/ 762497 h 1020452"/>
                <a:gd name="connsiteX2" fmla="*/ 845307 w 1080885"/>
                <a:gd name="connsiteY2" fmla="*/ 845142 h 1020452"/>
                <a:gd name="connsiteX3" fmla="*/ 927573 w 1080885"/>
                <a:gd name="connsiteY3" fmla="*/ 762497 h 1020452"/>
                <a:gd name="connsiteX4" fmla="*/ 882701 w 1080885"/>
                <a:gd name="connsiteY4" fmla="*/ 687364 h 1020452"/>
                <a:gd name="connsiteX5" fmla="*/ 845307 w 1080885"/>
                <a:gd name="connsiteY5" fmla="*/ 678599 h 1020452"/>
                <a:gd name="connsiteX6" fmla="*/ 235578 w 1080885"/>
                <a:gd name="connsiteY6" fmla="*/ 678599 h 1020452"/>
                <a:gd name="connsiteX7" fmla="*/ 152066 w 1080885"/>
                <a:gd name="connsiteY7" fmla="*/ 762497 h 1020452"/>
                <a:gd name="connsiteX8" fmla="*/ 235578 w 1080885"/>
                <a:gd name="connsiteY8" fmla="*/ 845142 h 1020452"/>
                <a:gd name="connsiteX9" fmla="*/ 317843 w 1080885"/>
                <a:gd name="connsiteY9" fmla="*/ 762497 h 1020452"/>
                <a:gd name="connsiteX10" fmla="*/ 272971 w 1080885"/>
                <a:gd name="connsiteY10" fmla="*/ 687364 h 1020452"/>
                <a:gd name="connsiteX11" fmla="*/ 235578 w 1080885"/>
                <a:gd name="connsiteY11" fmla="*/ 678599 h 1020452"/>
                <a:gd name="connsiteX12" fmla="*/ 845307 w 1080885"/>
                <a:gd name="connsiteY12" fmla="*/ 609727 h 1020452"/>
                <a:gd name="connsiteX13" fmla="*/ 952501 w 1080885"/>
                <a:gd name="connsiteY13" fmla="*/ 636023 h 1020452"/>
                <a:gd name="connsiteX14" fmla="*/ 1080885 w 1080885"/>
                <a:gd name="connsiteY14" fmla="*/ 846395 h 1020452"/>
                <a:gd name="connsiteX15" fmla="*/ 1003605 w 1080885"/>
                <a:gd name="connsiteY15" fmla="*/ 1020452 h 1020452"/>
                <a:gd name="connsiteX16" fmla="*/ 1003605 w 1080885"/>
                <a:gd name="connsiteY16" fmla="*/ 957841 h 1020452"/>
                <a:gd name="connsiteX17" fmla="*/ 901397 w 1080885"/>
                <a:gd name="connsiteY17" fmla="*/ 853908 h 1020452"/>
                <a:gd name="connsiteX18" fmla="*/ 787971 w 1080885"/>
                <a:gd name="connsiteY18" fmla="*/ 853908 h 1020452"/>
                <a:gd name="connsiteX19" fmla="*/ 685763 w 1080885"/>
                <a:gd name="connsiteY19" fmla="*/ 957841 h 1020452"/>
                <a:gd name="connsiteX20" fmla="*/ 685763 w 1080885"/>
                <a:gd name="connsiteY20" fmla="*/ 1020452 h 1020452"/>
                <a:gd name="connsiteX21" fmla="*/ 609729 w 1080885"/>
                <a:gd name="connsiteY21" fmla="*/ 846395 h 1020452"/>
                <a:gd name="connsiteX22" fmla="*/ 845307 w 1080885"/>
                <a:gd name="connsiteY22" fmla="*/ 609727 h 1020452"/>
                <a:gd name="connsiteX23" fmla="*/ 235578 w 1080885"/>
                <a:gd name="connsiteY23" fmla="*/ 609727 h 1020452"/>
                <a:gd name="connsiteX24" fmla="*/ 344018 w 1080885"/>
                <a:gd name="connsiteY24" fmla="*/ 636023 h 1020452"/>
                <a:gd name="connsiteX25" fmla="*/ 471155 w 1080885"/>
                <a:gd name="connsiteY25" fmla="*/ 846395 h 1020452"/>
                <a:gd name="connsiteX26" fmla="*/ 395123 w 1080885"/>
                <a:gd name="connsiteY26" fmla="*/ 1020452 h 1020452"/>
                <a:gd name="connsiteX27" fmla="*/ 395123 w 1080885"/>
                <a:gd name="connsiteY27" fmla="*/ 957841 h 1020452"/>
                <a:gd name="connsiteX28" fmla="*/ 292914 w 1080885"/>
                <a:gd name="connsiteY28" fmla="*/ 853908 h 1020452"/>
                <a:gd name="connsiteX29" fmla="*/ 178241 w 1080885"/>
                <a:gd name="connsiteY29" fmla="*/ 853908 h 1020452"/>
                <a:gd name="connsiteX30" fmla="*/ 76033 w 1080885"/>
                <a:gd name="connsiteY30" fmla="*/ 957841 h 1020452"/>
                <a:gd name="connsiteX31" fmla="*/ 76033 w 1080885"/>
                <a:gd name="connsiteY31" fmla="*/ 1020452 h 1020452"/>
                <a:gd name="connsiteX32" fmla="*/ 0 w 1080885"/>
                <a:gd name="connsiteY32" fmla="*/ 846395 h 1020452"/>
                <a:gd name="connsiteX33" fmla="*/ 235578 w 1080885"/>
                <a:gd name="connsiteY33" fmla="*/ 609727 h 1020452"/>
                <a:gd name="connsiteX34" fmla="*/ 537695 w 1080885"/>
                <a:gd name="connsiteY34" fmla="*/ 66921 h 1020452"/>
                <a:gd name="connsiteX35" fmla="*/ 454184 w 1080885"/>
                <a:gd name="connsiteY35" fmla="*/ 149953 h 1020452"/>
                <a:gd name="connsiteX36" fmla="*/ 537695 w 1080885"/>
                <a:gd name="connsiteY36" fmla="*/ 231746 h 1020452"/>
                <a:gd name="connsiteX37" fmla="*/ 619961 w 1080885"/>
                <a:gd name="connsiteY37" fmla="*/ 149953 h 1020452"/>
                <a:gd name="connsiteX38" fmla="*/ 576335 w 1080885"/>
                <a:gd name="connsiteY38" fmla="*/ 75596 h 1020452"/>
                <a:gd name="connsiteX39" fmla="*/ 537695 w 1080885"/>
                <a:gd name="connsiteY39" fmla="*/ 66921 h 1020452"/>
                <a:gd name="connsiteX40" fmla="*/ 537695 w 1080885"/>
                <a:gd name="connsiteY40" fmla="*/ 0 h 1020452"/>
                <a:gd name="connsiteX41" fmla="*/ 644889 w 1080885"/>
                <a:gd name="connsiteY41" fmla="*/ 26025 h 1020452"/>
                <a:gd name="connsiteX42" fmla="*/ 773273 w 1080885"/>
                <a:gd name="connsiteY42" fmla="*/ 234225 h 1020452"/>
                <a:gd name="connsiteX43" fmla="*/ 697241 w 1080885"/>
                <a:gd name="connsiteY43" fmla="*/ 405246 h 1020452"/>
                <a:gd name="connsiteX44" fmla="*/ 697241 w 1080885"/>
                <a:gd name="connsiteY44" fmla="*/ 343281 h 1020452"/>
                <a:gd name="connsiteX45" fmla="*/ 595033 w 1080885"/>
                <a:gd name="connsiteY45" fmla="*/ 241660 h 1020452"/>
                <a:gd name="connsiteX46" fmla="*/ 480359 w 1080885"/>
                <a:gd name="connsiteY46" fmla="*/ 241660 h 1020452"/>
                <a:gd name="connsiteX47" fmla="*/ 378151 w 1080885"/>
                <a:gd name="connsiteY47" fmla="*/ 343281 h 1020452"/>
                <a:gd name="connsiteX48" fmla="*/ 378151 w 1080885"/>
                <a:gd name="connsiteY48" fmla="*/ 405246 h 1020452"/>
                <a:gd name="connsiteX49" fmla="*/ 302118 w 1080885"/>
                <a:gd name="connsiteY49" fmla="*/ 234225 h 1020452"/>
                <a:gd name="connsiteX50" fmla="*/ 537695 w 1080885"/>
                <a:gd name="connsiteY50" fmla="*/ 0 h 1020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80885" h="1020452">
                  <a:moveTo>
                    <a:pt x="845307" y="678599"/>
                  </a:moveTo>
                  <a:cubicBezTo>
                    <a:pt x="799189" y="678599"/>
                    <a:pt x="761795" y="716165"/>
                    <a:pt x="761795" y="762497"/>
                  </a:cubicBezTo>
                  <a:cubicBezTo>
                    <a:pt x="761795" y="807576"/>
                    <a:pt x="799189" y="845142"/>
                    <a:pt x="845307" y="845142"/>
                  </a:cubicBezTo>
                  <a:cubicBezTo>
                    <a:pt x="890179" y="845142"/>
                    <a:pt x="927573" y="807576"/>
                    <a:pt x="927573" y="762497"/>
                  </a:cubicBezTo>
                  <a:cubicBezTo>
                    <a:pt x="927573" y="729939"/>
                    <a:pt x="910121" y="702391"/>
                    <a:pt x="882701" y="687364"/>
                  </a:cubicBezTo>
                  <a:cubicBezTo>
                    <a:pt x="871483" y="681103"/>
                    <a:pt x="857771" y="678599"/>
                    <a:pt x="845307" y="678599"/>
                  </a:cubicBezTo>
                  <a:close/>
                  <a:moveTo>
                    <a:pt x="235578" y="678599"/>
                  </a:moveTo>
                  <a:cubicBezTo>
                    <a:pt x="189459" y="678599"/>
                    <a:pt x="152066" y="716165"/>
                    <a:pt x="152066" y="762497"/>
                  </a:cubicBezTo>
                  <a:cubicBezTo>
                    <a:pt x="152066" y="807576"/>
                    <a:pt x="189459" y="845142"/>
                    <a:pt x="235578" y="845142"/>
                  </a:cubicBezTo>
                  <a:cubicBezTo>
                    <a:pt x="280450" y="845142"/>
                    <a:pt x="317843" y="807576"/>
                    <a:pt x="317843" y="762497"/>
                  </a:cubicBezTo>
                  <a:cubicBezTo>
                    <a:pt x="317843" y="729939"/>
                    <a:pt x="300393" y="702391"/>
                    <a:pt x="272971" y="687364"/>
                  </a:cubicBezTo>
                  <a:cubicBezTo>
                    <a:pt x="261753" y="681103"/>
                    <a:pt x="248042" y="678599"/>
                    <a:pt x="235578" y="678599"/>
                  </a:cubicBezTo>
                  <a:close/>
                  <a:moveTo>
                    <a:pt x="845307" y="609727"/>
                  </a:moveTo>
                  <a:cubicBezTo>
                    <a:pt x="882701" y="609727"/>
                    <a:pt x="918847" y="618493"/>
                    <a:pt x="952501" y="636023"/>
                  </a:cubicBezTo>
                  <a:cubicBezTo>
                    <a:pt x="1031027" y="677346"/>
                    <a:pt x="1080885" y="758740"/>
                    <a:pt x="1080885" y="846395"/>
                  </a:cubicBezTo>
                  <a:cubicBezTo>
                    <a:pt x="1080885" y="916518"/>
                    <a:pt x="1050969" y="977877"/>
                    <a:pt x="1003605" y="1020452"/>
                  </a:cubicBezTo>
                  <a:lnTo>
                    <a:pt x="1003605" y="957841"/>
                  </a:lnTo>
                  <a:cubicBezTo>
                    <a:pt x="1003605" y="901492"/>
                    <a:pt x="958733" y="853908"/>
                    <a:pt x="901397" y="853908"/>
                  </a:cubicBezTo>
                  <a:lnTo>
                    <a:pt x="787971" y="853908"/>
                  </a:lnTo>
                  <a:cubicBezTo>
                    <a:pt x="730633" y="853908"/>
                    <a:pt x="685763" y="901492"/>
                    <a:pt x="685763" y="957841"/>
                  </a:cubicBezTo>
                  <a:lnTo>
                    <a:pt x="685763" y="1020452"/>
                  </a:lnTo>
                  <a:cubicBezTo>
                    <a:pt x="638397" y="976625"/>
                    <a:pt x="609729" y="916518"/>
                    <a:pt x="609729" y="846395"/>
                  </a:cubicBezTo>
                  <a:cubicBezTo>
                    <a:pt x="609729" y="716165"/>
                    <a:pt x="715677" y="609727"/>
                    <a:pt x="845307" y="609727"/>
                  </a:cubicBezTo>
                  <a:close/>
                  <a:moveTo>
                    <a:pt x="235578" y="609727"/>
                  </a:moveTo>
                  <a:cubicBezTo>
                    <a:pt x="272971" y="609727"/>
                    <a:pt x="310364" y="618493"/>
                    <a:pt x="344018" y="636023"/>
                  </a:cubicBezTo>
                  <a:cubicBezTo>
                    <a:pt x="422544" y="677346"/>
                    <a:pt x="471155" y="758740"/>
                    <a:pt x="471155" y="846395"/>
                  </a:cubicBezTo>
                  <a:cubicBezTo>
                    <a:pt x="471155" y="916518"/>
                    <a:pt x="441241" y="977877"/>
                    <a:pt x="395123" y="1020452"/>
                  </a:cubicBezTo>
                  <a:lnTo>
                    <a:pt x="395123" y="957841"/>
                  </a:lnTo>
                  <a:cubicBezTo>
                    <a:pt x="395123" y="901492"/>
                    <a:pt x="349004" y="853908"/>
                    <a:pt x="292914" y="853908"/>
                  </a:cubicBezTo>
                  <a:lnTo>
                    <a:pt x="178241" y="853908"/>
                  </a:lnTo>
                  <a:cubicBezTo>
                    <a:pt x="122151" y="853908"/>
                    <a:pt x="76033" y="901492"/>
                    <a:pt x="76033" y="957841"/>
                  </a:cubicBezTo>
                  <a:lnTo>
                    <a:pt x="76033" y="1020452"/>
                  </a:lnTo>
                  <a:cubicBezTo>
                    <a:pt x="29915" y="976625"/>
                    <a:pt x="0" y="916518"/>
                    <a:pt x="0" y="846395"/>
                  </a:cubicBezTo>
                  <a:cubicBezTo>
                    <a:pt x="0" y="716165"/>
                    <a:pt x="105948" y="609727"/>
                    <a:pt x="235578" y="609727"/>
                  </a:cubicBezTo>
                  <a:close/>
                  <a:moveTo>
                    <a:pt x="537695" y="66921"/>
                  </a:moveTo>
                  <a:cubicBezTo>
                    <a:pt x="491577" y="66921"/>
                    <a:pt x="454184" y="104100"/>
                    <a:pt x="454184" y="149953"/>
                  </a:cubicBezTo>
                  <a:cubicBezTo>
                    <a:pt x="454184" y="194567"/>
                    <a:pt x="491577" y="231746"/>
                    <a:pt x="537695" y="231746"/>
                  </a:cubicBezTo>
                  <a:cubicBezTo>
                    <a:pt x="583815" y="231746"/>
                    <a:pt x="619961" y="194567"/>
                    <a:pt x="619961" y="149953"/>
                  </a:cubicBezTo>
                  <a:cubicBezTo>
                    <a:pt x="619961" y="118971"/>
                    <a:pt x="602511" y="90468"/>
                    <a:pt x="576335" y="75596"/>
                  </a:cubicBezTo>
                  <a:cubicBezTo>
                    <a:pt x="563871" y="69400"/>
                    <a:pt x="550161" y="66921"/>
                    <a:pt x="537695" y="66921"/>
                  </a:cubicBezTo>
                  <a:close/>
                  <a:moveTo>
                    <a:pt x="537695" y="0"/>
                  </a:moveTo>
                  <a:cubicBezTo>
                    <a:pt x="576335" y="0"/>
                    <a:pt x="611235" y="7436"/>
                    <a:pt x="644889" y="26025"/>
                  </a:cubicBezTo>
                  <a:cubicBezTo>
                    <a:pt x="724663" y="65682"/>
                    <a:pt x="773273" y="144996"/>
                    <a:pt x="773273" y="234225"/>
                  </a:cubicBezTo>
                  <a:cubicBezTo>
                    <a:pt x="773273" y="301146"/>
                    <a:pt x="743359" y="361871"/>
                    <a:pt x="697241" y="405246"/>
                  </a:cubicBezTo>
                  <a:lnTo>
                    <a:pt x="697241" y="343281"/>
                  </a:lnTo>
                  <a:cubicBezTo>
                    <a:pt x="697241" y="286274"/>
                    <a:pt x="651123" y="241660"/>
                    <a:pt x="595033" y="241660"/>
                  </a:cubicBezTo>
                  <a:lnTo>
                    <a:pt x="480359" y="241660"/>
                  </a:lnTo>
                  <a:cubicBezTo>
                    <a:pt x="424269" y="241660"/>
                    <a:pt x="378151" y="286274"/>
                    <a:pt x="378151" y="343281"/>
                  </a:cubicBezTo>
                  <a:lnTo>
                    <a:pt x="378151" y="405246"/>
                  </a:lnTo>
                  <a:cubicBezTo>
                    <a:pt x="330786" y="361871"/>
                    <a:pt x="302118" y="301146"/>
                    <a:pt x="302118" y="234225"/>
                  </a:cubicBezTo>
                  <a:cubicBezTo>
                    <a:pt x="302118" y="104100"/>
                    <a:pt x="406819" y="0"/>
                    <a:pt x="537695" y="0"/>
                  </a:cubicBezTo>
                  <a:close/>
                </a:path>
              </a:pathLst>
            </a:custGeom>
            <a:solidFill>
              <a:srgbClr val="D4E7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2200" dirty="0">
                <a:latin typeface="Tw Cen MT" panose="020B0602020104020603" pitchFamily="34" charset="0"/>
              </a:endParaRPr>
            </a:p>
          </p:txBody>
        </p:sp>
        <p:sp>
          <p:nvSpPr>
            <p:cNvPr id="77" name="Freeform 76">
              <a:extLst>
                <a:ext uri="{FF2B5EF4-FFF2-40B4-BE49-F238E27FC236}">
                  <a16:creationId xmlns:a16="http://schemas.microsoft.com/office/drawing/2014/main" id="{FF511984-0D8B-843E-D6EF-23512B9D97C1}"/>
                </a:ext>
              </a:extLst>
            </p:cNvPr>
            <p:cNvSpPr/>
            <p:nvPr/>
          </p:nvSpPr>
          <p:spPr>
            <a:xfrm>
              <a:off x="16286634" y="1079317"/>
              <a:ext cx="1142554" cy="1141722"/>
            </a:xfrm>
            <a:custGeom>
              <a:avLst/>
              <a:gdLst>
                <a:gd name="connsiteX0" fmla="*/ 819910 w 1142554"/>
                <a:gd name="connsiteY0" fmla="*/ 914708 h 1141722"/>
                <a:gd name="connsiteX1" fmla="*/ 746734 w 1142554"/>
                <a:gd name="connsiteY1" fmla="*/ 987054 h 1141722"/>
                <a:gd name="connsiteX2" fmla="*/ 746734 w 1142554"/>
                <a:gd name="connsiteY2" fmla="*/ 1071872 h 1141722"/>
                <a:gd name="connsiteX3" fmla="*/ 746734 w 1142554"/>
                <a:gd name="connsiteY3" fmla="*/ 1073535 h 1141722"/>
                <a:gd name="connsiteX4" fmla="*/ 776670 w 1142554"/>
                <a:gd name="connsiteY4" fmla="*/ 1090166 h 1141722"/>
                <a:gd name="connsiteX5" fmla="*/ 776670 w 1142554"/>
                <a:gd name="connsiteY5" fmla="*/ 1021979 h 1141722"/>
                <a:gd name="connsiteX6" fmla="*/ 791638 w 1142554"/>
                <a:gd name="connsiteY6" fmla="*/ 1007011 h 1141722"/>
                <a:gd name="connsiteX7" fmla="*/ 806606 w 1142554"/>
                <a:gd name="connsiteY7" fmla="*/ 1021979 h 1141722"/>
                <a:gd name="connsiteX8" fmla="*/ 806606 w 1142554"/>
                <a:gd name="connsiteY8" fmla="*/ 1098481 h 1141722"/>
                <a:gd name="connsiteX9" fmla="*/ 805776 w 1142554"/>
                <a:gd name="connsiteY9" fmla="*/ 1100976 h 1141722"/>
                <a:gd name="connsiteX10" fmla="*/ 876456 w 1142554"/>
                <a:gd name="connsiteY10" fmla="*/ 1112618 h 1141722"/>
                <a:gd name="connsiteX11" fmla="*/ 947138 w 1142554"/>
                <a:gd name="connsiteY11" fmla="*/ 1101808 h 1141722"/>
                <a:gd name="connsiteX12" fmla="*/ 946308 w 1142554"/>
                <a:gd name="connsiteY12" fmla="*/ 1098481 h 1141722"/>
                <a:gd name="connsiteX13" fmla="*/ 946308 w 1142554"/>
                <a:gd name="connsiteY13" fmla="*/ 1021979 h 1141722"/>
                <a:gd name="connsiteX14" fmla="*/ 962106 w 1142554"/>
                <a:gd name="connsiteY14" fmla="*/ 1007011 h 1141722"/>
                <a:gd name="connsiteX15" fmla="*/ 976244 w 1142554"/>
                <a:gd name="connsiteY15" fmla="*/ 1021979 h 1141722"/>
                <a:gd name="connsiteX16" fmla="*/ 976244 w 1142554"/>
                <a:gd name="connsiteY16" fmla="*/ 1090166 h 1141722"/>
                <a:gd name="connsiteX17" fmla="*/ 1006178 w 1142554"/>
                <a:gd name="connsiteY17" fmla="*/ 1073535 h 1141722"/>
                <a:gd name="connsiteX18" fmla="*/ 1006178 w 1142554"/>
                <a:gd name="connsiteY18" fmla="*/ 1072704 h 1141722"/>
                <a:gd name="connsiteX19" fmla="*/ 1006178 w 1142554"/>
                <a:gd name="connsiteY19" fmla="*/ 987054 h 1141722"/>
                <a:gd name="connsiteX20" fmla="*/ 934666 w 1142554"/>
                <a:gd name="connsiteY20" fmla="*/ 914708 h 1141722"/>
                <a:gd name="connsiteX21" fmla="*/ 208720 w 1142554"/>
                <a:gd name="connsiteY21" fmla="*/ 914708 h 1141722"/>
                <a:gd name="connsiteX22" fmla="*/ 135543 w 1142554"/>
                <a:gd name="connsiteY22" fmla="*/ 987054 h 1141722"/>
                <a:gd name="connsiteX23" fmla="*/ 135543 w 1142554"/>
                <a:gd name="connsiteY23" fmla="*/ 1071872 h 1141722"/>
                <a:gd name="connsiteX24" fmla="*/ 135543 w 1142554"/>
                <a:gd name="connsiteY24" fmla="*/ 1073535 h 1141722"/>
                <a:gd name="connsiteX25" fmla="*/ 165479 w 1142554"/>
                <a:gd name="connsiteY25" fmla="*/ 1090166 h 1141722"/>
                <a:gd name="connsiteX26" fmla="*/ 165479 w 1142554"/>
                <a:gd name="connsiteY26" fmla="*/ 1021979 h 1141722"/>
                <a:gd name="connsiteX27" fmla="*/ 180447 w 1142554"/>
                <a:gd name="connsiteY27" fmla="*/ 1007011 h 1141722"/>
                <a:gd name="connsiteX28" fmla="*/ 195415 w 1142554"/>
                <a:gd name="connsiteY28" fmla="*/ 1021979 h 1141722"/>
                <a:gd name="connsiteX29" fmla="*/ 195415 w 1142554"/>
                <a:gd name="connsiteY29" fmla="*/ 1096060 h 1141722"/>
                <a:gd name="connsiteX30" fmla="*/ 195415 w 1142554"/>
                <a:gd name="connsiteY30" fmla="*/ 1098481 h 1141722"/>
                <a:gd name="connsiteX31" fmla="*/ 194583 w 1142554"/>
                <a:gd name="connsiteY31" fmla="*/ 1100976 h 1141722"/>
                <a:gd name="connsiteX32" fmla="*/ 265265 w 1142554"/>
                <a:gd name="connsiteY32" fmla="*/ 1112618 h 1141722"/>
                <a:gd name="connsiteX33" fmla="*/ 335948 w 1142554"/>
                <a:gd name="connsiteY33" fmla="*/ 1101808 h 1141722"/>
                <a:gd name="connsiteX34" fmla="*/ 335948 w 1142554"/>
                <a:gd name="connsiteY34" fmla="*/ 1098481 h 1141722"/>
                <a:gd name="connsiteX35" fmla="*/ 335948 w 1142554"/>
                <a:gd name="connsiteY35" fmla="*/ 1021979 h 1141722"/>
                <a:gd name="connsiteX36" fmla="*/ 350084 w 1142554"/>
                <a:gd name="connsiteY36" fmla="*/ 1007011 h 1141722"/>
                <a:gd name="connsiteX37" fmla="*/ 365051 w 1142554"/>
                <a:gd name="connsiteY37" fmla="*/ 1021979 h 1141722"/>
                <a:gd name="connsiteX38" fmla="*/ 365051 w 1142554"/>
                <a:gd name="connsiteY38" fmla="*/ 1090166 h 1141722"/>
                <a:gd name="connsiteX39" fmla="*/ 395819 w 1142554"/>
                <a:gd name="connsiteY39" fmla="*/ 1073535 h 1141722"/>
                <a:gd name="connsiteX40" fmla="*/ 394987 w 1142554"/>
                <a:gd name="connsiteY40" fmla="*/ 1072704 h 1141722"/>
                <a:gd name="connsiteX41" fmla="*/ 394987 w 1142554"/>
                <a:gd name="connsiteY41" fmla="*/ 987054 h 1141722"/>
                <a:gd name="connsiteX42" fmla="*/ 322642 w 1142554"/>
                <a:gd name="connsiteY42" fmla="*/ 914708 h 1141722"/>
                <a:gd name="connsiteX43" fmla="*/ 226092 w 1142554"/>
                <a:gd name="connsiteY43" fmla="*/ 914708 h 1141722"/>
                <a:gd name="connsiteX44" fmla="*/ 265327 w 1142554"/>
                <a:gd name="connsiteY44" fmla="*/ 738883 h 1141722"/>
                <a:gd name="connsiteX45" fmla="*/ 248446 w 1142554"/>
                <a:gd name="connsiteY45" fmla="*/ 742234 h 1141722"/>
                <a:gd name="connsiteX46" fmla="*/ 216280 w 1142554"/>
                <a:gd name="connsiteY46" fmla="*/ 791003 h 1141722"/>
                <a:gd name="connsiteX47" fmla="*/ 269160 w 1142554"/>
                <a:gd name="connsiteY47" fmla="*/ 842653 h 1141722"/>
                <a:gd name="connsiteX48" fmla="*/ 289164 w 1142554"/>
                <a:gd name="connsiteY48" fmla="*/ 838561 h 1141722"/>
                <a:gd name="connsiteX49" fmla="*/ 303608 w 1142554"/>
                <a:gd name="connsiteY49" fmla="*/ 828779 h 1141722"/>
                <a:gd name="connsiteX50" fmla="*/ 314647 w 1142554"/>
                <a:gd name="connsiteY50" fmla="*/ 812655 h 1141722"/>
                <a:gd name="connsiteX51" fmla="*/ 318864 w 1142554"/>
                <a:gd name="connsiteY51" fmla="*/ 791800 h 1141722"/>
                <a:gd name="connsiteX52" fmla="*/ 289885 w 1142554"/>
                <a:gd name="connsiteY52" fmla="*/ 745431 h 1141722"/>
                <a:gd name="connsiteX53" fmla="*/ 876682 w 1142554"/>
                <a:gd name="connsiteY53" fmla="*/ 738808 h 1141722"/>
                <a:gd name="connsiteX54" fmla="*/ 857332 w 1142554"/>
                <a:gd name="connsiteY54" fmla="*/ 742800 h 1141722"/>
                <a:gd name="connsiteX55" fmla="*/ 841382 w 1142554"/>
                <a:gd name="connsiteY55" fmla="*/ 753494 h 1141722"/>
                <a:gd name="connsiteX56" fmla="*/ 826010 w 1142554"/>
                <a:gd name="connsiteY56" fmla="*/ 791003 h 1141722"/>
                <a:gd name="connsiteX57" fmla="*/ 878892 w 1142554"/>
                <a:gd name="connsiteY57" fmla="*/ 842653 h 1141722"/>
                <a:gd name="connsiteX58" fmla="*/ 926450 w 1142554"/>
                <a:gd name="connsiteY58" fmla="*/ 811006 h 1141722"/>
                <a:gd name="connsiteX59" fmla="*/ 930430 w 1142554"/>
                <a:gd name="connsiteY59" fmla="*/ 791552 h 1141722"/>
                <a:gd name="connsiteX60" fmla="*/ 922532 w 1142554"/>
                <a:gd name="connsiteY60" fmla="*/ 764579 h 1141722"/>
                <a:gd name="connsiteX61" fmla="*/ 901522 w 1142554"/>
                <a:gd name="connsiteY61" fmla="*/ 745431 h 1141722"/>
                <a:gd name="connsiteX62" fmla="*/ 876682 w 1142554"/>
                <a:gd name="connsiteY62" fmla="*/ 738808 h 1141722"/>
                <a:gd name="connsiteX63" fmla="*/ 878892 w 1142554"/>
                <a:gd name="connsiteY63" fmla="*/ 708607 h 1141722"/>
                <a:gd name="connsiteX64" fmla="*/ 915786 w 1142554"/>
                <a:gd name="connsiteY64" fmla="*/ 717216 h 1141722"/>
                <a:gd name="connsiteX65" fmla="*/ 960058 w 1142554"/>
                <a:gd name="connsiteY65" fmla="*/ 791003 h 1141722"/>
                <a:gd name="connsiteX66" fmla="*/ 953602 w 1142554"/>
                <a:gd name="connsiteY66" fmla="*/ 822362 h 1141722"/>
                <a:gd name="connsiteX67" fmla="*/ 953288 w 1142554"/>
                <a:gd name="connsiteY67" fmla="*/ 822824 h 1141722"/>
                <a:gd name="connsiteX68" fmla="*/ 953064 w 1142554"/>
                <a:gd name="connsiteY68" fmla="*/ 823949 h 1141722"/>
                <a:gd name="connsiteX69" fmla="*/ 876682 w 1142554"/>
                <a:gd name="connsiteY69" fmla="*/ 874599 h 1141722"/>
                <a:gd name="connsiteX70" fmla="*/ 794712 w 1142554"/>
                <a:gd name="connsiteY70" fmla="*/ 791800 h 1141722"/>
                <a:gd name="connsiteX71" fmla="*/ 845012 w 1142554"/>
                <a:gd name="connsiteY71" fmla="*/ 715649 h 1141722"/>
                <a:gd name="connsiteX72" fmla="*/ 846420 w 1142554"/>
                <a:gd name="connsiteY72" fmla="*/ 715353 h 1141722"/>
                <a:gd name="connsiteX73" fmla="*/ 846822 w 1142554"/>
                <a:gd name="connsiteY73" fmla="*/ 715083 h 1141722"/>
                <a:gd name="connsiteX74" fmla="*/ 869962 w 1142554"/>
                <a:gd name="connsiteY74" fmla="*/ 710410 h 1141722"/>
                <a:gd name="connsiteX75" fmla="*/ 876682 w 1142554"/>
                <a:gd name="connsiteY75" fmla="*/ 708999 h 1141722"/>
                <a:gd name="connsiteX76" fmla="*/ 876798 w 1142554"/>
                <a:gd name="connsiteY76" fmla="*/ 709030 h 1141722"/>
                <a:gd name="connsiteX77" fmla="*/ 269160 w 1142554"/>
                <a:gd name="connsiteY77" fmla="*/ 708607 h 1141722"/>
                <a:gd name="connsiteX78" fmla="*/ 306054 w 1142554"/>
                <a:gd name="connsiteY78" fmla="*/ 717216 h 1141722"/>
                <a:gd name="connsiteX79" fmla="*/ 350326 w 1142554"/>
                <a:gd name="connsiteY79" fmla="*/ 791003 h 1141722"/>
                <a:gd name="connsiteX80" fmla="*/ 326345 w 1142554"/>
                <a:gd name="connsiteY80" fmla="*/ 848188 h 1141722"/>
                <a:gd name="connsiteX81" fmla="*/ 323737 w 1142554"/>
                <a:gd name="connsiteY81" fmla="*/ 849958 h 1141722"/>
                <a:gd name="connsiteX82" fmla="*/ 323521 w 1142554"/>
                <a:gd name="connsiteY82" fmla="*/ 850277 h 1141722"/>
                <a:gd name="connsiteX83" fmla="*/ 265045 w 1142554"/>
                <a:gd name="connsiteY83" fmla="*/ 874599 h 1141722"/>
                <a:gd name="connsiteX84" fmla="*/ 183075 w 1142554"/>
                <a:gd name="connsiteY84" fmla="*/ 791800 h 1141722"/>
                <a:gd name="connsiteX85" fmla="*/ 265045 w 1142554"/>
                <a:gd name="connsiteY85" fmla="*/ 708999 h 1141722"/>
                <a:gd name="connsiteX86" fmla="*/ 265993 w 1142554"/>
                <a:gd name="connsiteY86" fmla="*/ 709247 h 1141722"/>
                <a:gd name="connsiteX87" fmla="*/ 876456 w 1142554"/>
                <a:gd name="connsiteY87" fmla="*/ 640296 h 1141722"/>
                <a:gd name="connsiteX88" fmla="*/ 641128 w 1142554"/>
                <a:gd name="connsiteY88" fmla="*/ 876457 h 1141722"/>
                <a:gd name="connsiteX89" fmla="*/ 716798 w 1142554"/>
                <a:gd name="connsiteY89" fmla="*/ 1050252 h 1141722"/>
                <a:gd name="connsiteX90" fmla="*/ 716798 w 1142554"/>
                <a:gd name="connsiteY90" fmla="*/ 987054 h 1141722"/>
                <a:gd name="connsiteX91" fmla="*/ 819910 w 1142554"/>
                <a:gd name="connsiteY91" fmla="*/ 884772 h 1141722"/>
                <a:gd name="connsiteX92" fmla="*/ 934666 w 1142554"/>
                <a:gd name="connsiteY92" fmla="*/ 884772 h 1141722"/>
                <a:gd name="connsiteX93" fmla="*/ 1036946 w 1142554"/>
                <a:gd name="connsiteY93" fmla="*/ 987054 h 1141722"/>
                <a:gd name="connsiteX94" fmla="*/ 1036946 w 1142554"/>
                <a:gd name="connsiteY94" fmla="*/ 1050252 h 1141722"/>
                <a:gd name="connsiteX95" fmla="*/ 1112618 w 1142554"/>
                <a:gd name="connsiteY95" fmla="*/ 876457 h 1141722"/>
                <a:gd name="connsiteX96" fmla="*/ 985390 w 1142554"/>
                <a:gd name="connsiteY96" fmla="*/ 666905 h 1141722"/>
                <a:gd name="connsiteX97" fmla="*/ 876456 w 1142554"/>
                <a:gd name="connsiteY97" fmla="*/ 640296 h 1141722"/>
                <a:gd name="connsiteX98" fmla="*/ 265265 w 1142554"/>
                <a:gd name="connsiteY98" fmla="*/ 640296 h 1141722"/>
                <a:gd name="connsiteX99" fmla="*/ 29936 w 1142554"/>
                <a:gd name="connsiteY99" fmla="*/ 876457 h 1141722"/>
                <a:gd name="connsiteX100" fmla="*/ 106439 w 1142554"/>
                <a:gd name="connsiteY100" fmla="*/ 1050252 h 1141722"/>
                <a:gd name="connsiteX101" fmla="*/ 106439 w 1142554"/>
                <a:gd name="connsiteY101" fmla="*/ 987054 h 1141722"/>
                <a:gd name="connsiteX102" fmla="*/ 208720 w 1142554"/>
                <a:gd name="connsiteY102" fmla="*/ 884772 h 1141722"/>
                <a:gd name="connsiteX103" fmla="*/ 231155 w 1142554"/>
                <a:gd name="connsiteY103" fmla="*/ 884772 h 1141722"/>
                <a:gd name="connsiteX104" fmla="*/ 322642 w 1142554"/>
                <a:gd name="connsiteY104" fmla="*/ 884772 h 1141722"/>
                <a:gd name="connsiteX105" fmla="*/ 424924 w 1142554"/>
                <a:gd name="connsiteY105" fmla="*/ 987054 h 1141722"/>
                <a:gd name="connsiteX106" fmla="*/ 424924 w 1142554"/>
                <a:gd name="connsiteY106" fmla="*/ 1050252 h 1141722"/>
                <a:gd name="connsiteX107" fmla="*/ 501426 w 1142554"/>
                <a:gd name="connsiteY107" fmla="*/ 876457 h 1141722"/>
                <a:gd name="connsiteX108" fmla="*/ 374199 w 1142554"/>
                <a:gd name="connsiteY108" fmla="*/ 666905 h 1141722"/>
                <a:gd name="connsiteX109" fmla="*/ 321291 w 1142554"/>
                <a:gd name="connsiteY109" fmla="*/ 647052 h 1141722"/>
                <a:gd name="connsiteX110" fmla="*/ 272364 w 1142554"/>
                <a:gd name="connsiteY110" fmla="*/ 641152 h 1141722"/>
                <a:gd name="connsiteX111" fmla="*/ 513900 w 1142554"/>
                <a:gd name="connsiteY111" fmla="*/ 303517 h 1141722"/>
                <a:gd name="connsiteX112" fmla="*/ 441555 w 1142554"/>
                <a:gd name="connsiteY112" fmla="*/ 375862 h 1141722"/>
                <a:gd name="connsiteX113" fmla="*/ 441555 w 1142554"/>
                <a:gd name="connsiteY113" fmla="*/ 460680 h 1141722"/>
                <a:gd name="connsiteX114" fmla="*/ 441555 w 1142554"/>
                <a:gd name="connsiteY114" fmla="*/ 462344 h 1141722"/>
                <a:gd name="connsiteX115" fmla="*/ 471491 w 1142554"/>
                <a:gd name="connsiteY115" fmla="*/ 478975 h 1141722"/>
                <a:gd name="connsiteX116" fmla="*/ 471491 w 1142554"/>
                <a:gd name="connsiteY116" fmla="*/ 409956 h 1141722"/>
                <a:gd name="connsiteX117" fmla="*/ 486459 w 1142554"/>
                <a:gd name="connsiteY117" fmla="*/ 395819 h 1141722"/>
                <a:gd name="connsiteX118" fmla="*/ 501426 w 1142554"/>
                <a:gd name="connsiteY118" fmla="*/ 409956 h 1141722"/>
                <a:gd name="connsiteX119" fmla="*/ 501426 w 1142554"/>
                <a:gd name="connsiteY119" fmla="*/ 487290 h 1141722"/>
                <a:gd name="connsiteX120" fmla="*/ 501426 w 1142554"/>
                <a:gd name="connsiteY120" fmla="*/ 490616 h 1141722"/>
                <a:gd name="connsiteX121" fmla="*/ 571278 w 1142554"/>
                <a:gd name="connsiteY121" fmla="*/ 501426 h 1141722"/>
                <a:gd name="connsiteX122" fmla="*/ 641958 w 1142554"/>
                <a:gd name="connsiteY122" fmla="*/ 490616 h 1141722"/>
                <a:gd name="connsiteX123" fmla="*/ 641128 w 1142554"/>
                <a:gd name="connsiteY123" fmla="*/ 487290 h 1141722"/>
                <a:gd name="connsiteX124" fmla="*/ 641128 w 1142554"/>
                <a:gd name="connsiteY124" fmla="*/ 409956 h 1141722"/>
                <a:gd name="connsiteX125" fmla="*/ 656096 w 1142554"/>
                <a:gd name="connsiteY125" fmla="*/ 395819 h 1141722"/>
                <a:gd name="connsiteX126" fmla="*/ 671064 w 1142554"/>
                <a:gd name="connsiteY126" fmla="*/ 409956 h 1141722"/>
                <a:gd name="connsiteX127" fmla="*/ 671064 w 1142554"/>
                <a:gd name="connsiteY127" fmla="*/ 478975 h 1141722"/>
                <a:gd name="connsiteX128" fmla="*/ 701830 w 1142554"/>
                <a:gd name="connsiteY128" fmla="*/ 462344 h 1141722"/>
                <a:gd name="connsiteX129" fmla="*/ 701830 w 1142554"/>
                <a:gd name="connsiteY129" fmla="*/ 461512 h 1141722"/>
                <a:gd name="connsiteX130" fmla="*/ 701830 w 1142554"/>
                <a:gd name="connsiteY130" fmla="*/ 375862 h 1141722"/>
                <a:gd name="connsiteX131" fmla="*/ 628654 w 1142554"/>
                <a:gd name="connsiteY131" fmla="*/ 303517 h 1141722"/>
                <a:gd name="connsiteX132" fmla="*/ 571280 w 1142554"/>
                <a:gd name="connsiteY132" fmla="*/ 128391 h 1141722"/>
                <a:gd name="connsiteX133" fmla="*/ 518400 w 1142554"/>
                <a:gd name="connsiteY133" fmla="*/ 181272 h 1141722"/>
                <a:gd name="connsiteX134" fmla="*/ 571280 w 1142554"/>
                <a:gd name="connsiteY134" fmla="*/ 232922 h 1141722"/>
                <a:gd name="connsiteX135" fmla="*/ 622932 w 1142554"/>
                <a:gd name="connsiteY135" fmla="*/ 181272 h 1141722"/>
                <a:gd name="connsiteX136" fmla="*/ 595876 w 1142554"/>
                <a:gd name="connsiteY136" fmla="*/ 134540 h 1141722"/>
                <a:gd name="connsiteX137" fmla="*/ 571280 w 1142554"/>
                <a:gd name="connsiteY137" fmla="*/ 128391 h 1141722"/>
                <a:gd name="connsiteX138" fmla="*/ 571278 w 1142554"/>
                <a:gd name="connsiteY138" fmla="*/ 98195 h 1141722"/>
                <a:gd name="connsiteX139" fmla="*/ 609366 w 1142554"/>
                <a:gd name="connsiteY139" fmla="*/ 107302 h 1141722"/>
                <a:gd name="connsiteX140" fmla="*/ 654078 w 1142554"/>
                <a:gd name="connsiteY140" fmla="*/ 180993 h 1141722"/>
                <a:gd name="connsiteX141" fmla="*/ 571278 w 1142554"/>
                <a:gd name="connsiteY141" fmla="*/ 262962 h 1141722"/>
                <a:gd name="connsiteX142" fmla="*/ 488477 w 1142554"/>
                <a:gd name="connsiteY142" fmla="*/ 180993 h 1141722"/>
                <a:gd name="connsiteX143" fmla="*/ 571278 w 1142554"/>
                <a:gd name="connsiteY143" fmla="*/ 98195 h 1141722"/>
                <a:gd name="connsiteX144" fmla="*/ 571278 w 1142554"/>
                <a:gd name="connsiteY144" fmla="*/ 29936 h 1141722"/>
                <a:gd name="connsiteX145" fmla="*/ 335948 w 1142554"/>
                <a:gd name="connsiteY145" fmla="*/ 265265 h 1141722"/>
                <a:gd name="connsiteX146" fmla="*/ 411619 w 1142554"/>
                <a:gd name="connsiteY146" fmla="*/ 439060 h 1141722"/>
                <a:gd name="connsiteX147" fmla="*/ 411619 w 1142554"/>
                <a:gd name="connsiteY147" fmla="*/ 375862 h 1141722"/>
                <a:gd name="connsiteX148" fmla="*/ 513900 w 1142554"/>
                <a:gd name="connsiteY148" fmla="*/ 273581 h 1141722"/>
                <a:gd name="connsiteX149" fmla="*/ 628654 w 1142554"/>
                <a:gd name="connsiteY149" fmla="*/ 273581 h 1141722"/>
                <a:gd name="connsiteX150" fmla="*/ 730936 w 1142554"/>
                <a:gd name="connsiteY150" fmla="*/ 375862 h 1141722"/>
                <a:gd name="connsiteX151" fmla="*/ 730936 w 1142554"/>
                <a:gd name="connsiteY151" fmla="*/ 439060 h 1141722"/>
                <a:gd name="connsiteX152" fmla="*/ 807438 w 1142554"/>
                <a:gd name="connsiteY152" fmla="*/ 265265 h 1141722"/>
                <a:gd name="connsiteX153" fmla="*/ 679378 w 1142554"/>
                <a:gd name="connsiteY153" fmla="*/ 55714 h 1141722"/>
                <a:gd name="connsiteX154" fmla="*/ 571278 w 1142554"/>
                <a:gd name="connsiteY154" fmla="*/ 29936 h 1141722"/>
                <a:gd name="connsiteX155" fmla="*/ 571278 w 1142554"/>
                <a:gd name="connsiteY155" fmla="*/ 0 h 1141722"/>
                <a:gd name="connsiteX156" fmla="*/ 693516 w 1142554"/>
                <a:gd name="connsiteY156" fmla="*/ 29104 h 1141722"/>
                <a:gd name="connsiteX157" fmla="*/ 837374 w 1142554"/>
                <a:gd name="connsiteY157" fmla="*/ 265265 h 1141722"/>
                <a:gd name="connsiteX158" fmla="*/ 586246 w 1142554"/>
                <a:gd name="connsiteY158" fmla="*/ 530531 h 1141722"/>
                <a:gd name="connsiteX159" fmla="*/ 586246 w 1142554"/>
                <a:gd name="connsiteY159" fmla="*/ 564625 h 1141722"/>
                <a:gd name="connsiteX160" fmla="*/ 612854 w 1142554"/>
                <a:gd name="connsiteY160" fmla="*/ 603707 h 1141722"/>
                <a:gd name="connsiteX161" fmla="*/ 609528 w 1142554"/>
                <a:gd name="connsiteY161" fmla="*/ 619507 h 1141722"/>
                <a:gd name="connsiteX162" fmla="*/ 684368 w 1142554"/>
                <a:gd name="connsiteY162" fmla="*/ 694347 h 1141722"/>
                <a:gd name="connsiteX163" fmla="*/ 876456 w 1142554"/>
                <a:gd name="connsiteY163" fmla="*/ 611191 h 1141722"/>
                <a:gd name="connsiteX164" fmla="*/ 998694 w 1142554"/>
                <a:gd name="connsiteY164" fmla="*/ 640296 h 1141722"/>
                <a:gd name="connsiteX165" fmla="*/ 1142554 w 1142554"/>
                <a:gd name="connsiteY165" fmla="*/ 876457 h 1141722"/>
                <a:gd name="connsiteX166" fmla="*/ 876456 w 1142554"/>
                <a:gd name="connsiteY166" fmla="*/ 1141722 h 1141722"/>
                <a:gd name="connsiteX167" fmla="*/ 611192 w 1142554"/>
                <a:gd name="connsiteY167" fmla="*/ 876457 h 1141722"/>
                <a:gd name="connsiteX168" fmla="*/ 664410 w 1142554"/>
                <a:gd name="connsiteY168" fmla="*/ 716798 h 1141722"/>
                <a:gd name="connsiteX169" fmla="*/ 588740 w 1142554"/>
                <a:gd name="connsiteY169" fmla="*/ 641127 h 1141722"/>
                <a:gd name="connsiteX170" fmla="*/ 571278 w 1142554"/>
                <a:gd name="connsiteY170" fmla="*/ 645285 h 1141722"/>
                <a:gd name="connsiteX171" fmla="*/ 553814 w 1142554"/>
                <a:gd name="connsiteY171" fmla="*/ 641959 h 1141722"/>
                <a:gd name="connsiteX172" fmla="*/ 478143 w 1142554"/>
                <a:gd name="connsiteY172" fmla="*/ 717630 h 1141722"/>
                <a:gd name="connsiteX173" fmla="*/ 531362 w 1142554"/>
                <a:gd name="connsiteY173" fmla="*/ 876457 h 1141722"/>
                <a:gd name="connsiteX174" fmla="*/ 265265 w 1142554"/>
                <a:gd name="connsiteY174" fmla="*/ 1141722 h 1141722"/>
                <a:gd name="connsiteX175" fmla="*/ 0 w 1142554"/>
                <a:gd name="connsiteY175" fmla="*/ 876457 h 1141722"/>
                <a:gd name="connsiteX176" fmla="*/ 265265 w 1142554"/>
                <a:gd name="connsiteY176" fmla="*/ 611191 h 1141722"/>
                <a:gd name="connsiteX177" fmla="*/ 277197 w 1142554"/>
                <a:gd name="connsiteY177" fmla="*/ 612583 h 1141722"/>
                <a:gd name="connsiteX178" fmla="*/ 328567 w 1142554"/>
                <a:gd name="connsiteY178" fmla="*/ 618572 h 1141722"/>
                <a:gd name="connsiteX179" fmla="*/ 387503 w 1142554"/>
                <a:gd name="connsiteY179" fmla="*/ 640296 h 1141722"/>
                <a:gd name="connsiteX180" fmla="*/ 459017 w 1142554"/>
                <a:gd name="connsiteY180" fmla="*/ 694347 h 1141722"/>
                <a:gd name="connsiteX181" fmla="*/ 533026 w 1142554"/>
                <a:gd name="connsiteY181" fmla="*/ 620339 h 1141722"/>
                <a:gd name="connsiteX182" fmla="*/ 529700 w 1142554"/>
                <a:gd name="connsiteY182" fmla="*/ 603707 h 1141722"/>
                <a:gd name="connsiteX183" fmla="*/ 556310 w 1142554"/>
                <a:gd name="connsiteY183" fmla="*/ 564625 h 1141722"/>
                <a:gd name="connsiteX184" fmla="*/ 556310 w 1142554"/>
                <a:gd name="connsiteY184" fmla="*/ 530531 h 1141722"/>
                <a:gd name="connsiteX185" fmla="*/ 325592 w 1142554"/>
                <a:gd name="connsiteY185" fmla="*/ 365182 h 1141722"/>
                <a:gd name="connsiteX186" fmla="*/ 321403 w 1142554"/>
                <a:gd name="connsiteY186" fmla="*/ 351254 h 1141722"/>
                <a:gd name="connsiteX187" fmla="*/ 311071 w 1142554"/>
                <a:gd name="connsiteY187" fmla="*/ 316909 h 1141722"/>
                <a:gd name="connsiteX188" fmla="*/ 306012 w 1142554"/>
                <a:gd name="connsiteY188" fmla="*/ 265265 h 1141722"/>
                <a:gd name="connsiteX189" fmla="*/ 571278 w 1142554"/>
                <a:gd name="connsiteY189" fmla="*/ 0 h 1141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1142554" h="1141722">
                  <a:moveTo>
                    <a:pt x="819910" y="914708"/>
                  </a:moveTo>
                  <a:cubicBezTo>
                    <a:pt x="779996" y="914708"/>
                    <a:pt x="746734" y="947139"/>
                    <a:pt x="746734" y="987054"/>
                  </a:cubicBezTo>
                  <a:lnTo>
                    <a:pt x="746734" y="1071872"/>
                  </a:lnTo>
                  <a:cubicBezTo>
                    <a:pt x="746734" y="1072704"/>
                    <a:pt x="746734" y="1072704"/>
                    <a:pt x="746734" y="1073535"/>
                  </a:cubicBezTo>
                  <a:cubicBezTo>
                    <a:pt x="755882" y="1079356"/>
                    <a:pt x="766692" y="1085177"/>
                    <a:pt x="776670" y="1090166"/>
                  </a:cubicBezTo>
                  <a:lnTo>
                    <a:pt x="776670" y="1021979"/>
                  </a:lnTo>
                  <a:cubicBezTo>
                    <a:pt x="776670" y="1013663"/>
                    <a:pt x="783324" y="1007011"/>
                    <a:pt x="791638" y="1007011"/>
                  </a:cubicBezTo>
                  <a:cubicBezTo>
                    <a:pt x="799954" y="1007011"/>
                    <a:pt x="806606" y="1013663"/>
                    <a:pt x="806606" y="1021979"/>
                  </a:cubicBezTo>
                  <a:lnTo>
                    <a:pt x="806606" y="1098481"/>
                  </a:lnTo>
                  <a:cubicBezTo>
                    <a:pt x="806606" y="1099313"/>
                    <a:pt x="806606" y="1100145"/>
                    <a:pt x="805776" y="1100976"/>
                  </a:cubicBezTo>
                  <a:cubicBezTo>
                    <a:pt x="828228" y="1108460"/>
                    <a:pt x="852342" y="1112618"/>
                    <a:pt x="876456" y="1112618"/>
                  </a:cubicBezTo>
                  <a:cubicBezTo>
                    <a:pt x="901404" y="1112618"/>
                    <a:pt x="925518" y="1108460"/>
                    <a:pt x="947138" y="1101808"/>
                  </a:cubicBezTo>
                  <a:cubicBezTo>
                    <a:pt x="947138" y="1100976"/>
                    <a:pt x="946308" y="1099313"/>
                    <a:pt x="946308" y="1098481"/>
                  </a:cubicBezTo>
                  <a:lnTo>
                    <a:pt x="946308" y="1021979"/>
                  </a:lnTo>
                  <a:cubicBezTo>
                    <a:pt x="946308" y="1013663"/>
                    <a:pt x="952960" y="1007011"/>
                    <a:pt x="962106" y="1007011"/>
                  </a:cubicBezTo>
                  <a:cubicBezTo>
                    <a:pt x="969590" y="1007011"/>
                    <a:pt x="976244" y="1013663"/>
                    <a:pt x="976244" y="1021979"/>
                  </a:cubicBezTo>
                  <a:lnTo>
                    <a:pt x="976244" y="1090166"/>
                  </a:lnTo>
                  <a:cubicBezTo>
                    <a:pt x="987054" y="1085177"/>
                    <a:pt x="997032" y="1079356"/>
                    <a:pt x="1006178" y="1073535"/>
                  </a:cubicBezTo>
                  <a:lnTo>
                    <a:pt x="1006178" y="1072704"/>
                  </a:lnTo>
                  <a:lnTo>
                    <a:pt x="1006178" y="987054"/>
                  </a:lnTo>
                  <a:cubicBezTo>
                    <a:pt x="1006178" y="947139"/>
                    <a:pt x="973748" y="914708"/>
                    <a:pt x="934666" y="914708"/>
                  </a:cubicBezTo>
                  <a:close/>
                  <a:moveTo>
                    <a:pt x="208720" y="914708"/>
                  </a:moveTo>
                  <a:cubicBezTo>
                    <a:pt x="168806" y="914708"/>
                    <a:pt x="135543" y="947139"/>
                    <a:pt x="135543" y="987054"/>
                  </a:cubicBezTo>
                  <a:lnTo>
                    <a:pt x="135543" y="1071872"/>
                  </a:lnTo>
                  <a:cubicBezTo>
                    <a:pt x="135543" y="1072704"/>
                    <a:pt x="135543" y="1072704"/>
                    <a:pt x="135543" y="1073535"/>
                  </a:cubicBezTo>
                  <a:cubicBezTo>
                    <a:pt x="145522" y="1079356"/>
                    <a:pt x="155501" y="1085177"/>
                    <a:pt x="165479" y="1090166"/>
                  </a:cubicBezTo>
                  <a:lnTo>
                    <a:pt x="165479" y="1021979"/>
                  </a:lnTo>
                  <a:cubicBezTo>
                    <a:pt x="165479" y="1013663"/>
                    <a:pt x="172963" y="1007011"/>
                    <a:pt x="180447" y="1007011"/>
                  </a:cubicBezTo>
                  <a:cubicBezTo>
                    <a:pt x="188763" y="1007011"/>
                    <a:pt x="195415" y="1013663"/>
                    <a:pt x="195415" y="1021979"/>
                  </a:cubicBezTo>
                  <a:lnTo>
                    <a:pt x="195415" y="1096060"/>
                  </a:lnTo>
                  <a:lnTo>
                    <a:pt x="195415" y="1098481"/>
                  </a:lnTo>
                  <a:cubicBezTo>
                    <a:pt x="195415" y="1099313"/>
                    <a:pt x="195415" y="1100145"/>
                    <a:pt x="194583" y="1100976"/>
                  </a:cubicBezTo>
                  <a:cubicBezTo>
                    <a:pt x="217035" y="1108460"/>
                    <a:pt x="241151" y="1112618"/>
                    <a:pt x="265265" y="1112618"/>
                  </a:cubicBezTo>
                  <a:cubicBezTo>
                    <a:pt x="290212" y="1112618"/>
                    <a:pt x="313496" y="1108460"/>
                    <a:pt x="335948" y="1101808"/>
                  </a:cubicBezTo>
                  <a:cubicBezTo>
                    <a:pt x="335948" y="1100976"/>
                    <a:pt x="335948" y="1099313"/>
                    <a:pt x="335948" y="1098481"/>
                  </a:cubicBezTo>
                  <a:lnTo>
                    <a:pt x="335948" y="1021979"/>
                  </a:lnTo>
                  <a:cubicBezTo>
                    <a:pt x="335948" y="1013663"/>
                    <a:pt x="342600" y="1007011"/>
                    <a:pt x="350084" y="1007011"/>
                  </a:cubicBezTo>
                  <a:cubicBezTo>
                    <a:pt x="358399" y="1007011"/>
                    <a:pt x="365051" y="1013663"/>
                    <a:pt x="365051" y="1021979"/>
                  </a:cubicBezTo>
                  <a:lnTo>
                    <a:pt x="365051" y="1090166"/>
                  </a:lnTo>
                  <a:cubicBezTo>
                    <a:pt x="375862" y="1085177"/>
                    <a:pt x="385841" y="1079356"/>
                    <a:pt x="395819" y="1073535"/>
                  </a:cubicBezTo>
                  <a:lnTo>
                    <a:pt x="394987" y="1072704"/>
                  </a:lnTo>
                  <a:lnTo>
                    <a:pt x="394987" y="987054"/>
                  </a:lnTo>
                  <a:cubicBezTo>
                    <a:pt x="394987" y="947139"/>
                    <a:pt x="362557" y="914708"/>
                    <a:pt x="322642" y="914708"/>
                  </a:cubicBezTo>
                  <a:lnTo>
                    <a:pt x="226092" y="914708"/>
                  </a:lnTo>
                  <a:close/>
                  <a:moveTo>
                    <a:pt x="265327" y="738883"/>
                  </a:moveTo>
                  <a:lnTo>
                    <a:pt x="248446" y="742234"/>
                  </a:lnTo>
                  <a:cubicBezTo>
                    <a:pt x="229423" y="750189"/>
                    <a:pt x="216280" y="768867"/>
                    <a:pt x="216280" y="791003"/>
                  </a:cubicBezTo>
                  <a:cubicBezTo>
                    <a:pt x="216280" y="819288"/>
                    <a:pt x="239646" y="842653"/>
                    <a:pt x="269160" y="842653"/>
                  </a:cubicBezTo>
                  <a:cubicBezTo>
                    <a:pt x="276232" y="842653"/>
                    <a:pt x="282995" y="841193"/>
                    <a:pt x="289164" y="838561"/>
                  </a:cubicBezTo>
                  <a:lnTo>
                    <a:pt x="303608" y="828779"/>
                  </a:lnTo>
                  <a:lnTo>
                    <a:pt x="314647" y="812655"/>
                  </a:lnTo>
                  <a:cubicBezTo>
                    <a:pt x="317363" y="806289"/>
                    <a:pt x="318864" y="799251"/>
                    <a:pt x="318864" y="791800"/>
                  </a:cubicBezTo>
                  <a:cubicBezTo>
                    <a:pt x="318864" y="771927"/>
                    <a:pt x="307272" y="754539"/>
                    <a:pt x="289885" y="745431"/>
                  </a:cubicBezTo>
                  <a:close/>
                  <a:moveTo>
                    <a:pt x="876682" y="738808"/>
                  </a:moveTo>
                  <a:lnTo>
                    <a:pt x="857332" y="742800"/>
                  </a:lnTo>
                  <a:lnTo>
                    <a:pt x="841382" y="753494"/>
                  </a:lnTo>
                  <a:cubicBezTo>
                    <a:pt x="831852" y="763025"/>
                    <a:pt x="826010" y="776245"/>
                    <a:pt x="826010" y="791003"/>
                  </a:cubicBezTo>
                  <a:cubicBezTo>
                    <a:pt x="826010" y="819288"/>
                    <a:pt x="849376" y="842653"/>
                    <a:pt x="878892" y="842653"/>
                  </a:cubicBezTo>
                  <a:cubicBezTo>
                    <a:pt x="900106" y="842653"/>
                    <a:pt x="918552" y="829510"/>
                    <a:pt x="926450" y="811006"/>
                  </a:cubicBezTo>
                  <a:lnTo>
                    <a:pt x="930430" y="791552"/>
                  </a:lnTo>
                  <a:lnTo>
                    <a:pt x="922532" y="764579"/>
                  </a:lnTo>
                  <a:cubicBezTo>
                    <a:pt x="917460" y="756609"/>
                    <a:pt x="910216" y="749985"/>
                    <a:pt x="901522" y="745431"/>
                  </a:cubicBezTo>
                  <a:cubicBezTo>
                    <a:pt x="894070" y="741291"/>
                    <a:pt x="885790" y="738808"/>
                    <a:pt x="876682" y="738808"/>
                  </a:cubicBezTo>
                  <a:close/>
                  <a:moveTo>
                    <a:pt x="878892" y="708607"/>
                  </a:moveTo>
                  <a:cubicBezTo>
                    <a:pt x="891190" y="708607"/>
                    <a:pt x="904716" y="711067"/>
                    <a:pt x="915786" y="717216"/>
                  </a:cubicBezTo>
                  <a:cubicBezTo>
                    <a:pt x="942840" y="731973"/>
                    <a:pt x="960058" y="759028"/>
                    <a:pt x="960058" y="791003"/>
                  </a:cubicBezTo>
                  <a:cubicBezTo>
                    <a:pt x="960058" y="802071"/>
                    <a:pt x="957752" y="812678"/>
                    <a:pt x="953602" y="822362"/>
                  </a:cubicBezTo>
                  <a:lnTo>
                    <a:pt x="953288" y="822824"/>
                  </a:lnTo>
                  <a:lnTo>
                    <a:pt x="953064" y="823949"/>
                  </a:lnTo>
                  <a:cubicBezTo>
                    <a:pt x="940644" y="853641"/>
                    <a:pt x="911458" y="874599"/>
                    <a:pt x="876682" y="874599"/>
                  </a:cubicBezTo>
                  <a:cubicBezTo>
                    <a:pt x="831970" y="874599"/>
                    <a:pt x="794712" y="837339"/>
                    <a:pt x="794712" y="791800"/>
                  </a:cubicBezTo>
                  <a:cubicBezTo>
                    <a:pt x="794712" y="758265"/>
                    <a:pt x="815670" y="728457"/>
                    <a:pt x="845012" y="715649"/>
                  </a:cubicBezTo>
                  <a:lnTo>
                    <a:pt x="846420" y="715353"/>
                  </a:lnTo>
                  <a:lnTo>
                    <a:pt x="846822" y="715083"/>
                  </a:lnTo>
                  <a:lnTo>
                    <a:pt x="869962" y="710410"/>
                  </a:lnTo>
                  <a:lnTo>
                    <a:pt x="876682" y="708999"/>
                  </a:lnTo>
                  <a:lnTo>
                    <a:pt x="876798" y="709030"/>
                  </a:lnTo>
                  <a:close/>
                  <a:moveTo>
                    <a:pt x="269160" y="708607"/>
                  </a:moveTo>
                  <a:cubicBezTo>
                    <a:pt x="281458" y="708607"/>
                    <a:pt x="294986" y="711067"/>
                    <a:pt x="306054" y="717216"/>
                  </a:cubicBezTo>
                  <a:cubicBezTo>
                    <a:pt x="333109" y="731973"/>
                    <a:pt x="350326" y="759028"/>
                    <a:pt x="350326" y="791003"/>
                  </a:cubicBezTo>
                  <a:cubicBezTo>
                    <a:pt x="350326" y="813139"/>
                    <a:pt x="341103" y="833430"/>
                    <a:pt x="326345" y="848188"/>
                  </a:cubicBezTo>
                  <a:lnTo>
                    <a:pt x="323737" y="849958"/>
                  </a:lnTo>
                  <a:lnTo>
                    <a:pt x="323521" y="850277"/>
                  </a:lnTo>
                  <a:cubicBezTo>
                    <a:pt x="308514" y="865284"/>
                    <a:pt x="287815" y="874599"/>
                    <a:pt x="265045" y="874599"/>
                  </a:cubicBezTo>
                  <a:cubicBezTo>
                    <a:pt x="219506" y="874599"/>
                    <a:pt x="183075" y="837339"/>
                    <a:pt x="183075" y="791800"/>
                  </a:cubicBezTo>
                  <a:cubicBezTo>
                    <a:pt x="183075" y="747087"/>
                    <a:pt x="219506" y="708999"/>
                    <a:pt x="265045" y="708999"/>
                  </a:cubicBezTo>
                  <a:lnTo>
                    <a:pt x="265993" y="709247"/>
                  </a:lnTo>
                  <a:close/>
                  <a:moveTo>
                    <a:pt x="876456" y="640296"/>
                  </a:moveTo>
                  <a:cubicBezTo>
                    <a:pt x="746734" y="640296"/>
                    <a:pt x="641128" y="746735"/>
                    <a:pt x="641128" y="876457"/>
                  </a:cubicBezTo>
                  <a:cubicBezTo>
                    <a:pt x="641128" y="945476"/>
                    <a:pt x="670232" y="1007011"/>
                    <a:pt x="716798" y="1050252"/>
                  </a:cubicBezTo>
                  <a:lnTo>
                    <a:pt x="716798" y="987054"/>
                  </a:lnTo>
                  <a:cubicBezTo>
                    <a:pt x="716798" y="930508"/>
                    <a:pt x="763366" y="884772"/>
                    <a:pt x="819910" y="884772"/>
                  </a:cubicBezTo>
                  <a:lnTo>
                    <a:pt x="934666" y="884772"/>
                  </a:lnTo>
                  <a:cubicBezTo>
                    <a:pt x="990380" y="884772"/>
                    <a:pt x="1036946" y="930508"/>
                    <a:pt x="1036946" y="987054"/>
                  </a:cubicBezTo>
                  <a:lnTo>
                    <a:pt x="1036946" y="1050252"/>
                  </a:lnTo>
                  <a:cubicBezTo>
                    <a:pt x="1083514" y="1007011"/>
                    <a:pt x="1112618" y="945476"/>
                    <a:pt x="1112618" y="876457"/>
                  </a:cubicBezTo>
                  <a:cubicBezTo>
                    <a:pt x="1112618" y="788312"/>
                    <a:pt x="1064388" y="707652"/>
                    <a:pt x="985390" y="666905"/>
                  </a:cubicBezTo>
                  <a:cubicBezTo>
                    <a:pt x="951296" y="649443"/>
                    <a:pt x="914708" y="640296"/>
                    <a:pt x="876456" y="640296"/>
                  </a:cubicBezTo>
                  <a:close/>
                  <a:moveTo>
                    <a:pt x="265265" y="640296"/>
                  </a:moveTo>
                  <a:cubicBezTo>
                    <a:pt x="135543" y="640296"/>
                    <a:pt x="29936" y="746735"/>
                    <a:pt x="29936" y="876457"/>
                  </a:cubicBezTo>
                  <a:cubicBezTo>
                    <a:pt x="29936" y="945476"/>
                    <a:pt x="59872" y="1007011"/>
                    <a:pt x="106439" y="1050252"/>
                  </a:cubicBezTo>
                  <a:lnTo>
                    <a:pt x="106439" y="987054"/>
                  </a:lnTo>
                  <a:cubicBezTo>
                    <a:pt x="106439" y="930508"/>
                    <a:pt x="152174" y="884772"/>
                    <a:pt x="208720" y="884772"/>
                  </a:cubicBezTo>
                  <a:lnTo>
                    <a:pt x="231155" y="884772"/>
                  </a:lnTo>
                  <a:lnTo>
                    <a:pt x="322642" y="884772"/>
                  </a:lnTo>
                  <a:cubicBezTo>
                    <a:pt x="379189" y="884772"/>
                    <a:pt x="424924" y="930508"/>
                    <a:pt x="424924" y="987054"/>
                  </a:cubicBezTo>
                  <a:lnTo>
                    <a:pt x="424924" y="1050252"/>
                  </a:lnTo>
                  <a:cubicBezTo>
                    <a:pt x="472322" y="1007011"/>
                    <a:pt x="501426" y="945476"/>
                    <a:pt x="501426" y="876457"/>
                  </a:cubicBezTo>
                  <a:cubicBezTo>
                    <a:pt x="501426" y="788312"/>
                    <a:pt x="452365" y="707652"/>
                    <a:pt x="374199" y="666905"/>
                  </a:cubicBezTo>
                  <a:cubicBezTo>
                    <a:pt x="357152" y="658174"/>
                    <a:pt x="339481" y="651522"/>
                    <a:pt x="321291" y="647052"/>
                  </a:cubicBezTo>
                  <a:lnTo>
                    <a:pt x="272364" y="641152"/>
                  </a:lnTo>
                  <a:close/>
                  <a:moveTo>
                    <a:pt x="513900" y="303517"/>
                  </a:moveTo>
                  <a:cubicBezTo>
                    <a:pt x="473985" y="303517"/>
                    <a:pt x="441555" y="335947"/>
                    <a:pt x="441555" y="375862"/>
                  </a:cubicBezTo>
                  <a:lnTo>
                    <a:pt x="441555" y="460680"/>
                  </a:lnTo>
                  <a:cubicBezTo>
                    <a:pt x="441555" y="461512"/>
                    <a:pt x="441555" y="461512"/>
                    <a:pt x="441555" y="462344"/>
                  </a:cubicBezTo>
                  <a:cubicBezTo>
                    <a:pt x="450702" y="468164"/>
                    <a:pt x="460680" y="473985"/>
                    <a:pt x="471491" y="478975"/>
                  </a:cubicBezTo>
                  <a:lnTo>
                    <a:pt x="471491" y="409956"/>
                  </a:lnTo>
                  <a:cubicBezTo>
                    <a:pt x="471491" y="402472"/>
                    <a:pt x="478143" y="395819"/>
                    <a:pt x="486459" y="395819"/>
                  </a:cubicBezTo>
                  <a:cubicBezTo>
                    <a:pt x="493942" y="395819"/>
                    <a:pt x="501426" y="402472"/>
                    <a:pt x="501426" y="409956"/>
                  </a:cubicBezTo>
                  <a:lnTo>
                    <a:pt x="501426" y="487290"/>
                  </a:lnTo>
                  <a:cubicBezTo>
                    <a:pt x="501426" y="488122"/>
                    <a:pt x="501426" y="489785"/>
                    <a:pt x="501426" y="490616"/>
                  </a:cubicBezTo>
                  <a:cubicBezTo>
                    <a:pt x="523048" y="497269"/>
                    <a:pt x="546330" y="501426"/>
                    <a:pt x="571278" y="501426"/>
                  </a:cubicBezTo>
                  <a:cubicBezTo>
                    <a:pt x="596224" y="501426"/>
                    <a:pt x="619506" y="498100"/>
                    <a:pt x="641958" y="490616"/>
                  </a:cubicBezTo>
                  <a:cubicBezTo>
                    <a:pt x="641128" y="489785"/>
                    <a:pt x="641128" y="488122"/>
                    <a:pt x="641128" y="487290"/>
                  </a:cubicBezTo>
                  <a:lnTo>
                    <a:pt x="641128" y="409956"/>
                  </a:lnTo>
                  <a:cubicBezTo>
                    <a:pt x="641128" y="402472"/>
                    <a:pt x="647780" y="395819"/>
                    <a:pt x="656096" y="395819"/>
                  </a:cubicBezTo>
                  <a:cubicBezTo>
                    <a:pt x="664410" y="395819"/>
                    <a:pt x="671064" y="402472"/>
                    <a:pt x="671064" y="409956"/>
                  </a:cubicBezTo>
                  <a:lnTo>
                    <a:pt x="671064" y="478975"/>
                  </a:lnTo>
                  <a:cubicBezTo>
                    <a:pt x="681874" y="473985"/>
                    <a:pt x="691852" y="468996"/>
                    <a:pt x="701830" y="462344"/>
                  </a:cubicBezTo>
                  <a:cubicBezTo>
                    <a:pt x="701830" y="462344"/>
                    <a:pt x="701830" y="462344"/>
                    <a:pt x="701830" y="461512"/>
                  </a:cubicBezTo>
                  <a:lnTo>
                    <a:pt x="701830" y="375862"/>
                  </a:lnTo>
                  <a:cubicBezTo>
                    <a:pt x="701830" y="335947"/>
                    <a:pt x="668570" y="303517"/>
                    <a:pt x="628654" y="303517"/>
                  </a:cubicBezTo>
                  <a:close/>
                  <a:moveTo>
                    <a:pt x="571280" y="128391"/>
                  </a:moveTo>
                  <a:cubicBezTo>
                    <a:pt x="541766" y="128391"/>
                    <a:pt x="518400" y="151757"/>
                    <a:pt x="518400" y="181272"/>
                  </a:cubicBezTo>
                  <a:cubicBezTo>
                    <a:pt x="518400" y="209557"/>
                    <a:pt x="541766" y="232922"/>
                    <a:pt x="571280" y="232922"/>
                  </a:cubicBezTo>
                  <a:cubicBezTo>
                    <a:pt x="599566" y="232922"/>
                    <a:pt x="622932" y="209557"/>
                    <a:pt x="622932" y="181272"/>
                  </a:cubicBezTo>
                  <a:cubicBezTo>
                    <a:pt x="622932" y="160365"/>
                    <a:pt x="611864" y="143148"/>
                    <a:pt x="595876" y="134540"/>
                  </a:cubicBezTo>
                  <a:cubicBezTo>
                    <a:pt x="587268" y="129621"/>
                    <a:pt x="579888" y="128391"/>
                    <a:pt x="571280" y="128391"/>
                  </a:cubicBezTo>
                  <a:close/>
                  <a:moveTo>
                    <a:pt x="571278" y="98195"/>
                  </a:moveTo>
                  <a:cubicBezTo>
                    <a:pt x="584526" y="98195"/>
                    <a:pt x="597774" y="101506"/>
                    <a:pt x="609366" y="107302"/>
                  </a:cubicBezTo>
                  <a:cubicBezTo>
                    <a:pt x="636690" y="121378"/>
                    <a:pt x="654078" y="149529"/>
                    <a:pt x="654078" y="180993"/>
                  </a:cubicBezTo>
                  <a:cubicBezTo>
                    <a:pt x="654078" y="226531"/>
                    <a:pt x="616818" y="262962"/>
                    <a:pt x="571278" y="262962"/>
                  </a:cubicBezTo>
                  <a:cubicBezTo>
                    <a:pt x="526566" y="262962"/>
                    <a:pt x="488477" y="226531"/>
                    <a:pt x="488477" y="180993"/>
                  </a:cubicBezTo>
                  <a:cubicBezTo>
                    <a:pt x="488477" y="134626"/>
                    <a:pt x="526566" y="98195"/>
                    <a:pt x="571278" y="98195"/>
                  </a:cubicBezTo>
                  <a:close/>
                  <a:moveTo>
                    <a:pt x="571278" y="29936"/>
                  </a:moveTo>
                  <a:cubicBezTo>
                    <a:pt x="441555" y="29936"/>
                    <a:pt x="335948" y="135543"/>
                    <a:pt x="335948" y="265265"/>
                  </a:cubicBezTo>
                  <a:cubicBezTo>
                    <a:pt x="335948" y="334285"/>
                    <a:pt x="365051" y="395819"/>
                    <a:pt x="411619" y="439060"/>
                  </a:cubicBezTo>
                  <a:lnTo>
                    <a:pt x="411619" y="375862"/>
                  </a:lnTo>
                  <a:cubicBezTo>
                    <a:pt x="411619" y="319317"/>
                    <a:pt x="458186" y="273581"/>
                    <a:pt x="513900" y="273581"/>
                  </a:cubicBezTo>
                  <a:lnTo>
                    <a:pt x="628654" y="273581"/>
                  </a:lnTo>
                  <a:cubicBezTo>
                    <a:pt x="685200" y="273581"/>
                    <a:pt x="730936" y="319317"/>
                    <a:pt x="730936" y="375862"/>
                  </a:cubicBezTo>
                  <a:lnTo>
                    <a:pt x="730936" y="439060"/>
                  </a:lnTo>
                  <a:cubicBezTo>
                    <a:pt x="777502" y="395819"/>
                    <a:pt x="807438" y="334285"/>
                    <a:pt x="807438" y="265265"/>
                  </a:cubicBezTo>
                  <a:cubicBezTo>
                    <a:pt x="807438" y="177121"/>
                    <a:pt x="758376" y="96460"/>
                    <a:pt x="679378" y="55714"/>
                  </a:cubicBezTo>
                  <a:cubicBezTo>
                    <a:pt x="646118" y="38252"/>
                    <a:pt x="609528" y="29936"/>
                    <a:pt x="571278" y="29936"/>
                  </a:cubicBezTo>
                  <a:close/>
                  <a:moveTo>
                    <a:pt x="571278" y="0"/>
                  </a:moveTo>
                  <a:cubicBezTo>
                    <a:pt x="613686" y="0"/>
                    <a:pt x="655264" y="9979"/>
                    <a:pt x="693516" y="29104"/>
                  </a:cubicBezTo>
                  <a:cubicBezTo>
                    <a:pt x="781660" y="74840"/>
                    <a:pt x="837374" y="165479"/>
                    <a:pt x="837374" y="265265"/>
                  </a:cubicBezTo>
                  <a:cubicBezTo>
                    <a:pt x="837374" y="406630"/>
                    <a:pt x="725946" y="522215"/>
                    <a:pt x="586246" y="530531"/>
                  </a:cubicBezTo>
                  <a:lnTo>
                    <a:pt x="586246" y="564625"/>
                  </a:lnTo>
                  <a:cubicBezTo>
                    <a:pt x="602044" y="570446"/>
                    <a:pt x="612854" y="585414"/>
                    <a:pt x="612854" y="603707"/>
                  </a:cubicBezTo>
                  <a:cubicBezTo>
                    <a:pt x="612854" y="608697"/>
                    <a:pt x="612022" y="614518"/>
                    <a:pt x="609528" y="619507"/>
                  </a:cubicBezTo>
                  <a:lnTo>
                    <a:pt x="684368" y="694347"/>
                  </a:lnTo>
                  <a:cubicBezTo>
                    <a:pt x="732598" y="643622"/>
                    <a:pt x="800786" y="611191"/>
                    <a:pt x="876456" y="611191"/>
                  </a:cubicBezTo>
                  <a:cubicBezTo>
                    <a:pt x="918866" y="611191"/>
                    <a:pt x="961276" y="621170"/>
                    <a:pt x="998694" y="640296"/>
                  </a:cubicBezTo>
                  <a:cubicBezTo>
                    <a:pt x="1087672" y="686863"/>
                    <a:pt x="1142554" y="776671"/>
                    <a:pt x="1142554" y="876457"/>
                  </a:cubicBezTo>
                  <a:cubicBezTo>
                    <a:pt x="1142554" y="1022810"/>
                    <a:pt x="1023642" y="1141722"/>
                    <a:pt x="876456" y="1141722"/>
                  </a:cubicBezTo>
                  <a:cubicBezTo>
                    <a:pt x="730104" y="1141722"/>
                    <a:pt x="611192" y="1022810"/>
                    <a:pt x="611192" y="876457"/>
                  </a:cubicBezTo>
                  <a:cubicBezTo>
                    <a:pt x="611192" y="816585"/>
                    <a:pt x="631150" y="761703"/>
                    <a:pt x="664410" y="716798"/>
                  </a:cubicBezTo>
                  <a:lnTo>
                    <a:pt x="588740" y="641127"/>
                  </a:lnTo>
                  <a:cubicBezTo>
                    <a:pt x="583750" y="643622"/>
                    <a:pt x="577098" y="645285"/>
                    <a:pt x="571278" y="645285"/>
                  </a:cubicBezTo>
                  <a:cubicBezTo>
                    <a:pt x="565456" y="645285"/>
                    <a:pt x="558804" y="643622"/>
                    <a:pt x="553814" y="641959"/>
                  </a:cubicBezTo>
                  <a:lnTo>
                    <a:pt x="478143" y="717630"/>
                  </a:lnTo>
                  <a:cubicBezTo>
                    <a:pt x="512236" y="762534"/>
                    <a:pt x="531362" y="817416"/>
                    <a:pt x="531362" y="876457"/>
                  </a:cubicBezTo>
                  <a:cubicBezTo>
                    <a:pt x="531362" y="1022810"/>
                    <a:pt x="411619" y="1141722"/>
                    <a:pt x="265265" y="1141722"/>
                  </a:cubicBezTo>
                  <a:cubicBezTo>
                    <a:pt x="119743" y="1141722"/>
                    <a:pt x="0" y="1022810"/>
                    <a:pt x="0" y="876457"/>
                  </a:cubicBezTo>
                  <a:cubicBezTo>
                    <a:pt x="0" y="730104"/>
                    <a:pt x="119743" y="611191"/>
                    <a:pt x="265265" y="611191"/>
                  </a:cubicBezTo>
                  <a:lnTo>
                    <a:pt x="277197" y="612583"/>
                  </a:lnTo>
                  <a:lnTo>
                    <a:pt x="328567" y="618572"/>
                  </a:lnTo>
                  <a:cubicBezTo>
                    <a:pt x="349045" y="623457"/>
                    <a:pt x="368794" y="630733"/>
                    <a:pt x="387503" y="640296"/>
                  </a:cubicBezTo>
                  <a:cubicBezTo>
                    <a:pt x="414945" y="654432"/>
                    <a:pt x="438228" y="672727"/>
                    <a:pt x="459017" y="694347"/>
                  </a:cubicBezTo>
                  <a:lnTo>
                    <a:pt x="533026" y="620339"/>
                  </a:lnTo>
                  <a:cubicBezTo>
                    <a:pt x="530532" y="615350"/>
                    <a:pt x="529700" y="609528"/>
                    <a:pt x="529700" y="603707"/>
                  </a:cubicBezTo>
                  <a:cubicBezTo>
                    <a:pt x="529700" y="585414"/>
                    <a:pt x="540510" y="570446"/>
                    <a:pt x="556310" y="564625"/>
                  </a:cubicBezTo>
                  <a:lnTo>
                    <a:pt x="556310" y="530531"/>
                  </a:lnTo>
                  <a:cubicBezTo>
                    <a:pt x="452157" y="524294"/>
                    <a:pt x="363441" y="457718"/>
                    <a:pt x="325592" y="365182"/>
                  </a:cubicBezTo>
                  <a:lnTo>
                    <a:pt x="321403" y="351254"/>
                  </a:lnTo>
                  <a:lnTo>
                    <a:pt x="311071" y="316909"/>
                  </a:lnTo>
                  <a:cubicBezTo>
                    <a:pt x="307752" y="300204"/>
                    <a:pt x="306012" y="282936"/>
                    <a:pt x="306012" y="265265"/>
                  </a:cubicBezTo>
                  <a:cubicBezTo>
                    <a:pt x="306012" y="118912"/>
                    <a:pt x="424924" y="0"/>
                    <a:pt x="571278" y="0"/>
                  </a:cubicBezTo>
                  <a:close/>
                </a:path>
              </a:pathLst>
            </a:custGeom>
            <a:solidFill>
              <a:srgbClr val="111340"/>
            </a:solidFill>
            <a:ln cap="flat">
              <a:noFill/>
              <a:prstDash val="solid"/>
            </a:ln>
          </p:spPr>
          <p:txBody>
            <a:bodyPr vert="horz" wrap="square" lIns="45000" tIns="22500" rIns="45000" bIns="22500" anchor="ctr" anchorCtr="1" compatLnSpc="0">
              <a:noAutofit/>
            </a:bodyPr>
            <a:lstStyle/>
            <a:p>
              <a:pPr hangingPunct="0"/>
              <a:endParaRPr lang="en-US" sz="1400">
                <a:latin typeface="Tw Cen MT" panose="020B0602020104020603" pitchFamily="34" charset="0"/>
                <a:ea typeface="Microsoft YaHei" pitchFamily="2"/>
                <a:cs typeface="Lucida Sans" pitchFamily="2"/>
              </a:endParaRPr>
            </a:p>
          </p:txBody>
        </p:sp>
      </p:grpSp>
      <p:grpSp>
        <p:nvGrpSpPr>
          <p:cNvPr id="78" name="Group 77">
            <a:extLst>
              <a:ext uri="{FF2B5EF4-FFF2-40B4-BE49-F238E27FC236}">
                <a16:creationId xmlns:a16="http://schemas.microsoft.com/office/drawing/2014/main" id="{1B5EB26D-F9BF-94AA-42CE-948453479F4F}"/>
              </a:ext>
            </a:extLst>
          </p:cNvPr>
          <p:cNvGrpSpPr/>
          <p:nvPr/>
        </p:nvGrpSpPr>
        <p:grpSpPr>
          <a:xfrm>
            <a:off x="2942989" y="4840321"/>
            <a:ext cx="464164" cy="485811"/>
            <a:chOff x="5882803" y="9621007"/>
            <a:chExt cx="928327" cy="971621"/>
          </a:xfrm>
        </p:grpSpPr>
        <p:sp>
          <p:nvSpPr>
            <p:cNvPr id="79" name="Freeform 177">
              <a:extLst>
                <a:ext uri="{FF2B5EF4-FFF2-40B4-BE49-F238E27FC236}">
                  <a16:creationId xmlns:a16="http://schemas.microsoft.com/office/drawing/2014/main" id="{5A480196-86BA-9341-7081-12EF42C9A7D3}"/>
                </a:ext>
              </a:extLst>
            </p:cNvPr>
            <p:cNvSpPr>
              <a:spLocks noChangeArrowheads="1"/>
            </p:cNvSpPr>
            <p:nvPr/>
          </p:nvSpPr>
          <p:spPr bwMode="auto">
            <a:xfrm>
              <a:off x="6278305" y="10302142"/>
              <a:ext cx="142819" cy="65917"/>
            </a:xfrm>
            <a:custGeom>
              <a:avLst/>
              <a:gdLst>
                <a:gd name="T0" fmla="*/ 0 w 115"/>
                <a:gd name="T1" fmla="*/ 3 h 54"/>
                <a:gd name="T2" fmla="*/ 0 w 115"/>
                <a:gd name="T3" fmla="*/ 50 h 54"/>
                <a:gd name="T4" fmla="*/ 0 w 115"/>
                <a:gd name="T5" fmla="*/ 50 h 54"/>
                <a:gd name="T6" fmla="*/ 3 w 115"/>
                <a:gd name="T7" fmla="*/ 53 h 54"/>
                <a:gd name="T8" fmla="*/ 111 w 115"/>
                <a:gd name="T9" fmla="*/ 53 h 54"/>
                <a:gd name="T10" fmla="*/ 111 w 115"/>
                <a:gd name="T11" fmla="*/ 53 h 54"/>
                <a:gd name="T12" fmla="*/ 114 w 115"/>
                <a:gd name="T13" fmla="*/ 50 h 54"/>
                <a:gd name="T14" fmla="*/ 114 w 115"/>
                <a:gd name="T15" fmla="*/ 3 h 54"/>
                <a:gd name="T16" fmla="*/ 114 w 115"/>
                <a:gd name="T17" fmla="*/ 3 h 54"/>
                <a:gd name="T18" fmla="*/ 111 w 115"/>
                <a:gd name="T19" fmla="*/ 0 h 54"/>
                <a:gd name="T20" fmla="*/ 3 w 115"/>
                <a:gd name="T21" fmla="*/ 0 h 54"/>
                <a:gd name="T22" fmla="*/ 3 w 115"/>
                <a:gd name="T23" fmla="*/ 0 h 54"/>
                <a:gd name="T24" fmla="*/ 0 w 115"/>
                <a:gd name="T25" fmla="*/ 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5" h="54">
                  <a:moveTo>
                    <a:pt x="0" y="3"/>
                  </a:moveTo>
                  <a:lnTo>
                    <a:pt x="0" y="50"/>
                  </a:lnTo>
                  <a:lnTo>
                    <a:pt x="0" y="50"/>
                  </a:lnTo>
                  <a:cubicBezTo>
                    <a:pt x="0" y="52"/>
                    <a:pt x="1" y="53"/>
                    <a:pt x="3" y="53"/>
                  </a:cubicBezTo>
                  <a:lnTo>
                    <a:pt x="111" y="53"/>
                  </a:lnTo>
                  <a:lnTo>
                    <a:pt x="111" y="53"/>
                  </a:lnTo>
                  <a:cubicBezTo>
                    <a:pt x="112" y="53"/>
                    <a:pt x="114" y="52"/>
                    <a:pt x="114" y="50"/>
                  </a:cubicBezTo>
                  <a:lnTo>
                    <a:pt x="114" y="3"/>
                  </a:lnTo>
                  <a:lnTo>
                    <a:pt x="114" y="3"/>
                  </a:lnTo>
                  <a:cubicBezTo>
                    <a:pt x="114" y="1"/>
                    <a:pt x="112" y="0"/>
                    <a:pt x="111" y="0"/>
                  </a:cubicBezTo>
                  <a:lnTo>
                    <a:pt x="3" y="0"/>
                  </a:lnTo>
                  <a:lnTo>
                    <a:pt x="3" y="0"/>
                  </a:lnTo>
                  <a:cubicBezTo>
                    <a:pt x="1" y="0"/>
                    <a:pt x="0" y="1"/>
                    <a:pt x="0" y="3"/>
                  </a:cubicBezTo>
                </a:path>
              </a:pathLst>
            </a:custGeom>
            <a:solidFill>
              <a:srgbClr val="59AB93"/>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80" name="Freeform 178">
              <a:extLst>
                <a:ext uri="{FF2B5EF4-FFF2-40B4-BE49-F238E27FC236}">
                  <a16:creationId xmlns:a16="http://schemas.microsoft.com/office/drawing/2014/main" id="{A1E04B05-85D5-3E60-5C22-694E16CC2391}"/>
                </a:ext>
              </a:extLst>
            </p:cNvPr>
            <p:cNvSpPr>
              <a:spLocks noChangeArrowheads="1"/>
            </p:cNvSpPr>
            <p:nvPr/>
          </p:nvSpPr>
          <p:spPr bwMode="auto">
            <a:xfrm>
              <a:off x="6618874" y="10494397"/>
              <a:ext cx="164791" cy="65917"/>
            </a:xfrm>
            <a:custGeom>
              <a:avLst/>
              <a:gdLst>
                <a:gd name="T0" fmla="*/ 0 w 134"/>
                <a:gd name="T1" fmla="*/ 53 h 54"/>
                <a:gd name="T2" fmla="*/ 133 w 134"/>
                <a:gd name="T3" fmla="*/ 53 h 54"/>
                <a:gd name="T4" fmla="*/ 133 w 134"/>
                <a:gd name="T5" fmla="*/ 0 h 54"/>
                <a:gd name="T6" fmla="*/ 0 w 134"/>
                <a:gd name="T7" fmla="*/ 0 h 54"/>
                <a:gd name="T8" fmla="*/ 0 w 134"/>
                <a:gd name="T9" fmla="*/ 53 h 54"/>
              </a:gdLst>
              <a:ahLst/>
              <a:cxnLst>
                <a:cxn ang="0">
                  <a:pos x="T0" y="T1"/>
                </a:cxn>
                <a:cxn ang="0">
                  <a:pos x="T2" y="T3"/>
                </a:cxn>
                <a:cxn ang="0">
                  <a:pos x="T4" y="T5"/>
                </a:cxn>
                <a:cxn ang="0">
                  <a:pos x="T6" y="T7"/>
                </a:cxn>
                <a:cxn ang="0">
                  <a:pos x="T8" y="T9"/>
                </a:cxn>
              </a:cxnLst>
              <a:rect l="0" t="0" r="r" b="b"/>
              <a:pathLst>
                <a:path w="134" h="54">
                  <a:moveTo>
                    <a:pt x="0" y="53"/>
                  </a:moveTo>
                  <a:lnTo>
                    <a:pt x="133" y="53"/>
                  </a:lnTo>
                  <a:lnTo>
                    <a:pt x="133" y="0"/>
                  </a:lnTo>
                  <a:lnTo>
                    <a:pt x="0" y="0"/>
                  </a:lnTo>
                  <a:lnTo>
                    <a:pt x="0" y="53"/>
                  </a:lnTo>
                </a:path>
              </a:pathLst>
            </a:custGeom>
            <a:solidFill>
              <a:srgbClr val="75CFE8"/>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81" name="Freeform 179">
              <a:extLst>
                <a:ext uri="{FF2B5EF4-FFF2-40B4-BE49-F238E27FC236}">
                  <a16:creationId xmlns:a16="http://schemas.microsoft.com/office/drawing/2014/main" id="{88CBDEF9-0E14-00CC-470E-65C396C17C99}"/>
                </a:ext>
              </a:extLst>
            </p:cNvPr>
            <p:cNvSpPr>
              <a:spLocks noChangeArrowheads="1"/>
            </p:cNvSpPr>
            <p:nvPr/>
          </p:nvSpPr>
          <p:spPr bwMode="auto">
            <a:xfrm>
              <a:off x="5915764" y="10494397"/>
              <a:ext cx="164791" cy="65917"/>
            </a:xfrm>
            <a:custGeom>
              <a:avLst/>
              <a:gdLst>
                <a:gd name="T0" fmla="*/ 0 w 134"/>
                <a:gd name="T1" fmla="*/ 53 h 54"/>
                <a:gd name="T2" fmla="*/ 133 w 134"/>
                <a:gd name="T3" fmla="*/ 53 h 54"/>
                <a:gd name="T4" fmla="*/ 133 w 134"/>
                <a:gd name="T5" fmla="*/ 0 h 54"/>
                <a:gd name="T6" fmla="*/ 0 w 134"/>
                <a:gd name="T7" fmla="*/ 0 h 54"/>
                <a:gd name="T8" fmla="*/ 0 w 134"/>
                <a:gd name="T9" fmla="*/ 53 h 54"/>
              </a:gdLst>
              <a:ahLst/>
              <a:cxnLst>
                <a:cxn ang="0">
                  <a:pos x="T0" y="T1"/>
                </a:cxn>
                <a:cxn ang="0">
                  <a:pos x="T2" y="T3"/>
                </a:cxn>
                <a:cxn ang="0">
                  <a:pos x="T4" y="T5"/>
                </a:cxn>
                <a:cxn ang="0">
                  <a:pos x="T6" y="T7"/>
                </a:cxn>
                <a:cxn ang="0">
                  <a:pos x="T8" y="T9"/>
                </a:cxn>
              </a:cxnLst>
              <a:rect l="0" t="0" r="r" b="b"/>
              <a:pathLst>
                <a:path w="134" h="54">
                  <a:moveTo>
                    <a:pt x="0" y="53"/>
                  </a:moveTo>
                  <a:lnTo>
                    <a:pt x="133" y="53"/>
                  </a:lnTo>
                  <a:lnTo>
                    <a:pt x="133" y="0"/>
                  </a:lnTo>
                  <a:lnTo>
                    <a:pt x="0" y="0"/>
                  </a:lnTo>
                  <a:lnTo>
                    <a:pt x="0" y="53"/>
                  </a:lnTo>
                </a:path>
              </a:pathLst>
            </a:custGeom>
            <a:solidFill>
              <a:srgbClr val="F84C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82" name="Freeform 180">
              <a:extLst>
                <a:ext uri="{FF2B5EF4-FFF2-40B4-BE49-F238E27FC236}">
                  <a16:creationId xmlns:a16="http://schemas.microsoft.com/office/drawing/2014/main" id="{D56A83E6-850F-99DE-E47B-A4EE426B12B7}"/>
                </a:ext>
              </a:extLst>
            </p:cNvPr>
            <p:cNvSpPr>
              <a:spLocks noChangeArrowheads="1"/>
            </p:cNvSpPr>
            <p:nvPr/>
          </p:nvSpPr>
          <p:spPr bwMode="auto">
            <a:xfrm>
              <a:off x="5992666" y="9807770"/>
              <a:ext cx="785507" cy="340569"/>
            </a:xfrm>
            <a:custGeom>
              <a:avLst/>
              <a:gdLst>
                <a:gd name="T0" fmla="*/ 1 w 632"/>
                <a:gd name="T1" fmla="*/ 268 h 272"/>
                <a:gd name="T2" fmla="*/ 1 w 632"/>
                <a:gd name="T3" fmla="*/ 268 h 272"/>
                <a:gd name="T4" fmla="*/ 10 w 632"/>
                <a:gd name="T5" fmla="*/ 271 h 272"/>
                <a:gd name="T6" fmla="*/ 564 w 632"/>
                <a:gd name="T7" fmla="*/ 271 h 272"/>
                <a:gd name="T8" fmla="*/ 564 w 632"/>
                <a:gd name="T9" fmla="*/ 271 h 272"/>
                <a:gd name="T10" fmla="*/ 568 w 632"/>
                <a:gd name="T11" fmla="*/ 270 h 272"/>
                <a:gd name="T12" fmla="*/ 569 w 632"/>
                <a:gd name="T13" fmla="*/ 270 h 272"/>
                <a:gd name="T14" fmla="*/ 569 w 632"/>
                <a:gd name="T15" fmla="*/ 270 h 272"/>
                <a:gd name="T16" fmla="*/ 569 w 632"/>
                <a:gd name="T17" fmla="*/ 270 h 272"/>
                <a:gd name="T18" fmla="*/ 582 w 632"/>
                <a:gd name="T19" fmla="*/ 260 h 272"/>
                <a:gd name="T20" fmla="*/ 631 w 632"/>
                <a:gd name="T21" fmla="*/ 7 h 272"/>
                <a:gd name="T22" fmla="*/ 631 w 632"/>
                <a:gd name="T23" fmla="*/ 7 h 272"/>
                <a:gd name="T24" fmla="*/ 630 w 632"/>
                <a:gd name="T25" fmla="*/ 4 h 272"/>
                <a:gd name="T26" fmla="*/ 630 w 632"/>
                <a:gd name="T27" fmla="*/ 4 h 272"/>
                <a:gd name="T28" fmla="*/ 621 w 632"/>
                <a:gd name="T29" fmla="*/ 0 h 272"/>
                <a:gd name="T30" fmla="*/ 603 w 632"/>
                <a:gd name="T31" fmla="*/ 0 h 272"/>
                <a:gd name="T32" fmla="*/ 67 w 632"/>
                <a:gd name="T33" fmla="*/ 0 h 272"/>
                <a:gd name="T34" fmla="*/ 67 w 632"/>
                <a:gd name="T35" fmla="*/ 0 h 272"/>
                <a:gd name="T36" fmla="*/ 49 w 632"/>
                <a:gd name="T37" fmla="*/ 11 h 272"/>
                <a:gd name="T38" fmla="*/ 0 w 632"/>
                <a:gd name="T39" fmla="*/ 265 h 272"/>
                <a:gd name="T40" fmla="*/ 0 w 632"/>
                <a:gd name="T41" fmla="*/ 265 h 272"/>
                <a:gd name="T42" fmla="*/ 0 w 632"/>
                <a:gd name="T43" fmla="*/ 266 h 272"/>
                <a:gd name="T44" fmla="*/ 0 w 632"/>
                <a:gd name="T45" fmla="*/ 266 h 272"/>
                <a:gd name="T46" fmla="*/ 0 w 632"/>
                <a:gd name="T47" fmla="*/ 267 h 272"/>
                <a:gd name="T48" fmla="*/ 0 w 632"/>
                <a:gd name="T49" fmla="*/ 267 h 272"/>
                <a:gd name="T50" fmla="*/ 0 w 632"/>
                <a:gd name="T51" fmla="*/ 267 h 272"/>
                <a:gd name="T52" fmla="*/ 1 w 632"/>
                <a:gd name="T53" fmla="*/ 268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32" h="272">
                  <a:moveTo>
                    <a:pt x="1" y="268"/>
                  </a:moveTo>
                  <a:lnTo>
                    <a:pt x="1" y="268"/>
                  </a:lnTo>
                  <a:cubicBezTo>
                    <a:pt x="2" y="269"/>
                    <a:pt x="5" y="271"/>
                    <a:pt x="10" y="271"/>
                  </a:cubicBezTo>
                  <a:lnTo>
                    <a:pt x="564" y="271"/>
                  </a:lnTo>
                  <a:lnTo>
                    <a:pt x="564" y="271"/>
                  </a:lnTo>
                  <a:cubicBezTo>
                    <a:pt x="566" y="271"/>
                    <a:pt x="567" y="271"/>
                    <a:pt x="568" y="270"/>
                  </a:cubicBezTo>
                  <a:lnTo>
                    <a:pt x="569" y="270"/>
                  </a:lnTo>
                  <a:lnTo>
                    <a:pt x="569" y="270"/>
                  </a:lnTo>
                  <a:lnTo>
                    <a:pt x="569" y="270"/>
                  </a:lnTo>
                  <a:cubicBezTo>
                    <a:pt x="576" y="268"/>
                    <a:pt x="581" y="264"/>
                    <a:pt x="582" y="260"/>
                  </a:cubicBezTo>
                  <a:lnTo>
                    <a:pt x="631" y="7"/>
                  </a:lnTo>
                  <a:lnTo>
                    <a:pt x="631" y="7"/>
                  </a:lnTo>
                  <a:cubicBezTo>
                    <a:pt x="631" y="5"/>
                    <a:pt x="631" y="5"/>
                    <a:pt x="630" y="4"/>
                  </a:cubicBezTo>
                  <a:lnTo>
                    <a:pt x="630" y="4"/>
                  </a:lnTo>
                  <a:cubicBezTo>
                    <a:pt x="629" y="2"/>
                    <a:pt x="625" y="0"/>
                    <a:pt x="621" y="0"/>
                  </a:cubicBezTo>
                  <a:lnTo>
                    <a:pt x="603" y="0"/>
                  </a:lnTo>
                  <a:lnTo>
                    <a:pt x="67" y="0"/>
                  </a:lnTo>
                  <a:lnTo>
                    <a:pt x="67" y="0"/>
                  </a:lnTo>
                  <a:cubicBezTo>
                    <a:pt x="58" y="0"/>
                    <a:pt x="50" y="6"/>
                    <a:pt x="49" y="11"/>
                  </a:cubicBezTo>
                  <a:lnTo>
                    <a:pt x="0" y="265"/>
                  </a:lnTo>
                  <a:lnTo>
                    <a:pt x="0" y="265"/>
                  </a:lnTo>
                  <a:cubicBezTo>
                    <a:pt x="0" y="265"/>
                    <a:pt x="0" y="265"/>
                    <a:pt x="0" y="266"/>
                  </a:cubicBezTo>
                  <a:lnTo>
                    <a:pt x="0" y="266"/>
                  </a:lnTo>
                  <a:cubicBezTo>
                    <a:pt x="0" y="266"/>
                    <a:pt x="0" y="266"/>
                    <a:pt x="0" y="267"/>
                  </a:cubicBezTo>
                  <a:lnTo>
                    <a:pt x="0" y="267"/>
                  </a:lnTo>
                  <a:lnTo>
                    <a:pt x="0" y="267"/>
                  </a:lnTo>
                  <a:cubicBezTo>
                    <a:pt x="0" y="267"/>
                    <a:pt x="0" y="267"/>
                    <a:pt x="1" y="268"/>
                  </a:cubicBezTo>
                </a:path>
              </a:pathLst>
            </a:custGeom>
            <a:solidFill>
              <a:srgbClr val="FFC941"/>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83" name="Freeform 181">
              <a:extLst>
                <a:ext uri="{FF2B5EF4-FFF2-40B4-BE49-F238E27FC236}">
                  <a16:creationId xmlns:a16="http://schemas.microsoft.com/office/drawing/2014/main" id="{FC7D71A9-3F0D-F2F1-60B5-95802C3B588E}"/>
                </a:ext>
              </a:extLst>
            </p:cNvPr>
            <p:cNvSpPr>
              <a:spLocks noChangeArrowheads="1"/>
            </p:cNvSpPr>
            <p:nvPr/>
          </p:nvSpPr>
          <p:spPr bwMode="auto">
            <a:xfrm>
              <a:off x="5987174" y="9653964"/>
              <a:ext cx="725082" cy="357047"/>
            </a:xfrm>
            <a:custGeom>
              <a:avLst/>
              <a:gdLst>
                <a:gd name="T0" fmla="*/ 71 w 584"/>
                <a:gd name="T1" fmla="*/ 104 h 288"/>
                <a:gd name="T2" fmla="*/ 583 w 584"/>
                <a:gd name="T3" fmla="*/ 104 h 288"/>
                <a:gd name="T4" fmla="*/ 583 w 584"/>
                <a:gd name="T5" fmla="*/ 72 h 288"/>
                <a:gd name="T6" fmla="*/ 583 w 584"/>
                <a:gd name="T7" fmla="*/ 72 h 288"/>
                <a:gd name="T8" fmla="*/ 570 w 584"/>
                <a:gd name="T9" fmla="*/ 57 h 288"/>
                <a:gd name="T10" fmla="*/ 203 w 584"/>
                <a:gd name="T11" fmla="*/ 57 h 288"/>
                <a:gd name="T12" fmla="*/ 163 w 584"/>
                <a:gd name="T13" fmla="*/ 6 h 288"/>
                <a:gd name="T14" fmla="*/ 163 w 584"/>
                <a:gd name="T15" fmla="*/ 6 h 288"/>
                <a:gd name="T16" fmla="*/ 151 w 584"/>
                <a:gd name="T17" fmla="*/ 0 h 288"/>
                <a:gd name="T18" fmla="*/ 17 w 584"/>
                <a:gd name="T19" fmla="*/ 0 h 288"/>
                <a:gd name="T20" fmla="*/ 17 w 584"/>
                <a:gd name="T21" fmla="*/ 0 h 288"/>
                <a:gd name="T22" fmla="*/ 0 w 584"/>
                <a:gd name="T23" fmla="*/ 16 h 288"/>
                <a:gd name="T24" fmla="*/ 0 w 584"/>
                <a:gd name="T25" fmla="*/ 287 h 288"/>
                <a:gd name="T26" fmla="*/ 30 w 584"/>
                <a:gd name="T27" fmla="*/ 134 h 288"/>
                <a:gd name="T28" fmla="*/ 30 w 584"/>
                <a:gd name="T29" fmla="*/ 134 h 288"/>
                <a:gd name="T30" fmla="*/ 71 w 584"/>
                <a:gd name="T3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4" h="288">
                  <a:moveTo>
                    <a:pt x="71" y="104"/>
                  </a:moveTo>
                  <a:lnTo>
                    <a:pt x="583" y="104"/>
                  </a:lnTo>
                  <a:lnTo>
                    <a:pt x="583" y="72"/>
                  </a:lnTo>
                  <a:lnTo>
                    <a:pt x="583" y="72"/>
                  </a:lnTo>
                  <a:cubicBezTo>
                    <a:pt x="583" y="64"/>
                    <a:pt x="577" y="57"/>
                    <a:pt x="570" y="57"/>
                  </a:cubicBezTo>
                  <a:lnTo>
                    <a:pt x="203" y="57"/>
                  </a:lnTo>
                  <a:lnTo>
                    <a:pt x="163" y="6"/>
                  </a:lnTo>
                  <a:lnTo>
                    <a:pt x="163" y="6"/>
                  </a:lnTo>
                  <a:cubicBezTo>
                    <a:pt x="160" y="3"/>
                    <a:pt x="155" y="0"/>
                    <a:pt x="151" y="0"/>
                  </a:cubicBezTo>
                  <a:lnTo>
                    <a:pt x="17" y="0"/>
                  </a:lnTo>
                  <a:lnTo>
                    <a:pt x="17" y="0"/>
                  </a:lnTo>
                  <a:cubicBezTo>
                    <a:pt x="8" y="0"/>
                    <a:pt x="0" y="7"/>
                    <a:pt x="0" y="16"/>
                  </a:cubicBezTo>
                  <a:lnTo>
                    <a:pt x="0" y="287"/>
                  </a:lnTo>
                  <a:lnTo>
                    <a:pt x="30" y="134"/>
                  </a:lnTo>
                  <a:lnTo>
                    <a:pt x="30" y="134"/>
                  </a:lnTo>
                  <a:cubicBezTo>
                    <a:pt x="32" y="116"/>
                    <a:pt x="50" y="104"/>
                    <a:pt x="71" y="104"/>
                  </a:cubicBezTo>
                </a:path>
              </a:pathLst>
            </a:custGeom>
            <a:solidFill>
              <a:srgbClr val="F9990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2200" dirty="0">
                <a:latin typeface="Tw Cen MT" panose="020B0602020104020603" pitchFamily="34" charset="0"/>
              </a:endParaRPr>
            </a:p>
          </p:txBody>
        </p:sp>
        <p:sp>
          <p:nvSpPr>
            <p:cNvPr id="84" name="Freeform 83">
              <a:extLst>
                <a:ext uri="{FF2B5EF4-FFF2-40B4-BE49-F238E27FC236}">
                  <a16:creationId xmlns:a16="http://schemas.microsoft.com/office/drawing/2014/main" id="{ADA479A4-6C9F-33D4-3347-3034E21596A2}"/>
                </a:ext>
              </a:extLst>
            </p:cNvPr>
            <p:cNvSpPr/>
            <p:nvPr/>
          </p:nvSpPr>
          <p:spPr>
            <a:xfrm>
              <a:off x="5882803" y="9621007"/>
              <a:ext cx="928327" cy="971621"/>
            </a:xfrm>
            <a:custGeom>
              <a:avLst/>
              <a:gdLst>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44809 w 1389058"/>
                <a:gd name="connsiteY4" fmla="*/ 1310696 h 1453839"/>
                <a:gd name="connsiteX5" fmla="*/ 44809 w 1389058"/>
                <a:gd name="connsiteY5" fmla="*/ 1409029 h 1453839"/>
                <a:gd name="connsiteX6" fmla="*/ 293744 w 1389058"/>
                <a:gd name="connsiteY6" fmla="*/ 1409029 h 1453839"/>
                <a:gd name="connsiteX7" fmla="*/ 293744 w 1389058"/>
                <a:gd name="connsiteY7" fmla="*/ 1310696 h 1453839"/>
                <a:gd name="connsiteX8" fmla="*/ 593710 w 1389058"/>
                <a:gd name="connsiteY8" fmla="*/ 1016940 h 1453839"/>
                <a:gd name="connsiteX9" fmla="*/ 588732 w 1389058"/>
                <a:gd name="connsiteY9" fmla="*/ 1023164 h 1453839"/>
                <a:gd name="connsiteX10" fmla="*/ 588732 w 1389058"/>
                <a:gd name="connsiteY10" fmla="*/ 1111540 h 1453839"/>
                <a:gd name="connsiteX11" fmla="*/ 593710 w 1389058"/>
                <a:gd name="connsiteY11" fmla="*/ 1116518 h 1453839"/>
                <a:gd name="connsiteX12" fmla="*/ 795348 w 1389058"/>
                <a:gd name="connsiteY12" fmla="*/ 1116518 h 1453839"/>
                <a:gd name="connsiteX13" fmla="*/ 800327 w 1389058"/>
                <a:gd name="connsiteY13" fmla="*/ 1111540 h 1453839"/>
                <a:gd name="connsiteX14" fmla="*/ 800327 w 1389058"/>
                <a:gd name="connsiteY14" fmla="*/ 1023164 h 1453839"/>
                <a:gd name="connsiteX15" fmla="*/ 795348 w 1389058"/>
                <a:gd name="connsiteY15" fmla="*/ 1016940 h 1453839"/>
                <a:gd name="connsiteX16" fmla="*/ 158043 w 1389058"/>
                <a:gd name="connsiteY16" fmla="*/ 779167 h 1453839"/>
                <a:gd name="connsiteX17" fmla="*/ 158074 w 1389058"/>
                <a:gd name="connsiteY17" fmla="*/ 779198 h 1453839"/>
                <a:gd name="connsiteX18" fmla="*/ 158074 w 1389058"/>
                <a:gd name="connsiteY18" fmla="*/ 781687 h 1453839"/>
                <a:gd name="connsiteX19" fmla="*/ 157927 w 1389058"/>
                <a:gd name="connsiteY19" fmla="*/ 769748 h 1453839"/>
                <a:gd name="connsiteX20" fmla="*/ 158043 w 1389058"/>
                <a:gd name="connsiteY20" fmla="*/ 779167 h 1453839"/>
                <a:gd name="connsiteX21" fmla="*/ 157962 w 1389058"/>
                <a:gd name="connsiteY21" fmla="*/ 779086 h 1453839"/>
                <a:gd name="connsiteX22" fmla="*/ 157626 w 1389058"/>
                <a:gd name="connsiteY22" fmla="*/ 771316 h 1453839"/>
                <a:gd name="connsiteX23" fmla="*/ 281297 w 1389058"/>
                <a:gd name="connsiteY23" fmla="*/ 282553 h 1453839"/>
                <a:gd name="connsiteX24" fmla="*/ 247691 w 1389058"/>
                <a:gd name="connsiteY24" fmla="*/ 302468 h 1453839"/>
                <a:gd name="connsiteX25" fmla="*/ 157927 w 1389058"/>
                <a:gd name="connsiteY25" fmla="*/ 769748 h 1453839"/>
                <a:gd name="connsiteX26" fmla="*/ 156844 w 1389058"/>
                <a:gd name="connsiteY26" fmla="*/ 681704 h 1453839"/>
                <a:gd name="connsiteX27" fmla="*/ 153754 w 1389058"/>
                <a:gd name="connsiteY27" fmla="*/ 681704 h 1453839"/>
                <a:gd name="connsiteX28" fmla="*/ 157626 w 1389058"/>
                <a:gd name="connsiteY28" fmla="*/ 771316 h 1453839"/>
                <a:gd name="connsiteX29" fmla="*/ 156829 w 1389058"/>
                <a:gd name="connsiteY29" fmla="*/ 775464 h 1453839"/>
                <a:gd name="connsiteX30" fmla="*/ 156829 w 1389058"/>
                <a:gd name="connsiteY30" fmla="*/ 777953 h 1453839"/>
                <a:gd name="connsiteX31" fmla="*/ 157962 w 1389058"/>
                <a:gd name="connsiteY31" fmla="*/ 779086 h 1453839"/>
                <a:gd name="connsiteX32" fmla="*/ 158074 w 1389058"/>
                <a:gd name="connsiteY32" fmla="*/ 781687 h 1453839"/>
                <a:gd name="connsiteX33" fmla="*/ 175500 w 1389058"/>
                <a:gd name="connsiteY33" fmla="*/ 786666 h 1453839"/>
                <a:gd name="connsiteX34" fmla="*/ 1211070 w 1389058"/>
                <a:gd name="connsiteY34" fmla="*/ 786666 h 1453839"/>
                <a:gd name="connsiteX35" fmla="*/ 1217293 w 1389058"/>
                <a:gd name="connsiteY35" fmla="*/ 786666 h 1453839"/>
                <a:gd name="connsiteX36" fmla="*/ 1219782 w 1389058"/>
                <a:gd name="connsiteY36" fmla="*/ 785422 h 1453839"/>
                <a:gd name="connsiteX37" fmla="*/ 1243431 w 1389058"/>
                <a:gd name="connsiteY37" fmla="*/ 766751 h 1453839"/>
                <a:gd name="connsiteX38" fmla="*/ 1334292 w 1389058"/>
                <a:gd name="connsiteY38" fmla="*/ 293755 h 1453839"/>
                <a:gd name="connsiteX39" fmla="*/ 1333048 w 1389058"/>
                <a:gd name="connsiteY39" fmla="*/ 288776 h 1453839"/>
                <a:gd name="connsiteX40" fmla="*/ 1316867 w 1389058"/>
                <a:gd name="connsiteY40" fmla="*/ 282553 h 1453839"/>
                <a:gd name="connsiteX41" fmla="*/ 1284505 w 1389058"/>
                <a:gd name="connsiteY41" fmla="*/ 282553 h 1453839"/>
                <a:gd name="connsiteX42" fmla="*/ 180478 w 1389058"/>
                <a:gd name="connsiteY42" fmla="*/ 44810 h 1453839"/>
                <a:gd name="connsiteX43" fmla="*/ 149361 w 1389058"/>
                <a:gd name="connsiteY43" fmla="*/ 73439 h 1453839"/>
                <a:gd name="connsiteX44" fmla="*/ 155225 w 1389058"/>
                <a:gd name="connsiteY44" fmla="*/ 550071 h 1453839"/>
                <a:gd name="connsiteX45" fmla="*/ 149361 w 1389058"/>
                <a:gd name="connsiteY45" fmla="*/ 580042 h 1453839"/>
                <a:gd name="connsiteX46" fmla="*/ 150230 w 1389058"/>
                <a:gd name="connsiteY46" fmla="*/ 600138 h 1453839"/>
                <a:gd name="connsiteX47" fmla="*/ 155841 w 1389058"/>
                <a:gd name="connsiteY47" fmla="*/ 600138 h 1453839"/>
                <a:gd name="connsiteX48" fmla="*/ 155225 w 1389058"/>
                <a:gd name="connsiteY48" fmla="*/ 550071 h 1453839"/>
                <a:gd name="connsiteX49" fmla="*/ 205372 w 1389058"/>
                <a:gd name="connsiteY49" fmla="*/ 293755 h 1453839"/>
                <a:gd name="connsiteX50" fmla="*/ 281297 w 1389058"/>
                <a:gd name="connsiteY50" fmla="*/ 237742 h 1453839"/>
                <a:gd name="connsiteX51" fmla="*/ 1239697 w 1389058"/>
                <a:gd name="connsiteY51" fmla="*/ 237742 h 1453839"/>
                <a:gd name="connsiteX52" fmla="*/ 1239697 w 1389058"/>
                <a:gd name="connsiteY52" fmla="*/ 177996 h 1453839"/>
                <a:gd name="connsiteX53" fmla="*/ 1212314 w 1389058"/>
                <a:gd name="connsiteY53" fmla="*/ 151856 h 1453839"/>
                <a:gd name="connsiteX54" fmla="*/ 527743 w 1389058"/>
                <a:gd name="connsiteY54" fmla="*/ 151856 h 1453839"/>
                <a:gd name="connsiteX55" fmla="*/ 454307 w 1389058"/>
                <a:gd name="connsiteY55" fmla="*/ 56013 h 1453839"/>
                <a:gd name="connsiteX56" fmla="*/ 430658 w 1389058"/>
                <a:gd name="connsiteY56" fmla="*/ 44810 h 1453839"/>
                <a:gd name="connsiteX57" fmla="*/ 180478 w 1389058"/>
                <a:gd name="connsiteY57" fmla="*/ 0 h 1453839"/>
                <a:gd name="connsiteX58" fmla="*/ 430658 w 1389058"/>
                <a:gd name="connsiteY58" fmla="*/ 0 h 1453839"/>
                <a:gd name="connsiteX59" fmla="*/ 490402 w 1389058"/>
                <a:gd name="connsiteY59" fmla="*/ 29873 h 1453839"/>
                <a:gd name="connsiteX60" fmla="*/ 550147 w 1389058"/>
                <a:gd name="connsiteY60" fmla="*/ 107046 h 1453839"/>
                <a:gd name="connsiteX61" fmla="*/ 1212314 w 1389058"/>
                <a:gd name="connsiteY61" fmla="*/ 107046 h 1453839"/>
                <a:gd name="connsiteX62" fmla="*/ 1284505 w 1389058"/>
                <a:gd name="connsiteY62" fmla="*/ 177996 h 1453839"/>
                <a:gd name="connsiteX63" fmla="*/ 1284505 w 1389058"/>
                <a:gd name="connsiteY63" fmla="*/ 237742 h 1453839"/>
                <a:gd name="connsiteX64" fmla="*/ 1316867 w 1389058"/>
                <a:gd name="connsiteY64" fmla="*/ 237742 h 1453839"/>
                <a:gd name="connsiteX65" fmla="*/ 1367899 w 1389058"/>
                <a:gd name="connsiteY65" fmla="*/ 260148 h 1453839"/>
                <a:gd name="connsiteX66" fmla="*/ 1377856 w 1389058"/>
                <a:gd name="connsiteY66" fmla="*/ 302468 h 1453839"/>
                <a:gd name="connsiteX67" fmla="*/ 1286995 w 1389058"/>
                <a:gd name="connsiteY67" fmla="*/ 775464 h 1453839"/>
                <a:gd name="connsiteX68" fmla="*/ 1229740 w 1389058"/>
                <a:gd name="connsiteY68" fmla="*/ 828987 h 1453839"/>
                <a:gd name="connsiteX69" fmla="*/ 1226006 w 1389058"/>
                <a:gd name="connsiteY69" fmla="*/ 830232 h 1453839"/>
                <a:gd name="connsiteX70" fmla="*/ 1224761 w 1389058"/>
                <a:gd name="connsiteY70" fmla="*/ 830232 h 1453839"/>
                <a:gd name="connsiteX71" fmla="*/ 1211070 w 1389058"/>
                <a:gd name="connsiteY71" fmla="*/ 831476 h 1453839"/>
                <a:gd name="connsiteX72" fmla="*/ 716933 w 1389058"/>
                <a:gd name="connsiteY72" fmla="*/ 831476 h 1453839"/>
                <a:gd name="connsiteX73" fmla="*/ 716933 w 1389058"/>
                <a:gd name="connsiteY73" fmla="*/ 973375 h 1453839"/>
                <a:gd name="connsiteX74" fmla="*/ 795348 w 1389058"/>
                <a:gd name="connsiteY74" fmla="*/ 973375 h 1453839"/>
                <a:gd name="connsiteX75" fmla="*/ 845135 w 1389058"/>
                <a:gd name="connsiteY75" fmla="*/ 1023164 h 1453839"/>
                <a:gd name="connsiteX76" fmla="*/ 845135 w 1389058"/>
                <a:gd name="connsiteY76" fmla="*/ 1044324 h 1453839"/>
                <a:gd name="connsiteX77" fmla="*/ 1168751 w 1389058"/>
                <a:gd name="connsiteY77" fmla="*/ 1044324 h 1453839"/>
                <a:gd name="connsiteX78" fmla="*/ 1245920 w 1389058"/>
                <a:gd name="connsiteY78" fmla="*/ 1122742 h 1453839"/>
                <a:gd name="connsiteX79" fmla="*/ 1245920 w 1389058"/>
                <a:gd name="connsiteY79" fmla="*/ 1265886 h 1453839"/>
                <a:gd name="connsiteX80" fmla="*/ 1351718 w 1389058"/>
                <a:gd name="connsiteY80" fmla="*/ 1265886 h 1453839"/>
                <a:gd name="connsiteX81" fmla="*/ 1389058 w 1389058"/>
                <a:gd name="connsiteY81" fmla="*/ 1303227 h 1453839"/>
                <a:gd name="connsiteX82" fmla="*/ 1389058 w 1389058"/>
                <a:gd name="connsiteY82" fmla="*/ 1416497 h 1453839"/>
                <a:gd name="connsiteX83" fmla="*/ 1351718 w 1389058"/>
                <a:gd name="connsiteY83" fmla="*/ 1453839 h 1453839"/>
                <a:gd name="connsiteX84" fmla="*/ 1089091 w 1389058"/>
                <a:gd name="connsiteY84" fmla="*/ 1453839 h 1453839"/>
                <a:gd name="connsiteX85" fmla="*/ 1051751 w 1389058"/>
                <a:gd name="connsiteY85" fmla="*/ 1416497 h 1453839"/>
                <a:gd name="connsiteX86" fmla="*/ 1051751 w 1389058"/>
                <a:gd name="connsiteY86" fmla="*/ 1303227 h 1453839"/>
                <a:gd name="connsiteX87" fmla="*/ 1089091 w 1389058"/>
                <a:gd name="connsiteY87" fmla="*/ 1265886 h 1453839"/>
                <a:gd name="connsiteX88" fmla="*/ 1202357 w 1389058"/>
                <a:gd name="connsiteY88" fmla="*/ 1265886 h 1453839"/>
                <a:gd name="connsiteX89" fmla="*/ 1202357 w 1389058"/>
                <a:gd name="connsiteY89" fmla="*/ 1122742 h 1453839"/>
                <a:gd name="connsiteX90" fmla="*/ 1168751 w 1389058"/>
                <a:gd name="connsiteY90" fmla="*/ 1089134 h 1453839"/>
                <a:gd name="connsiteX91" fmla="*/ 845135 w 1389058"/>
                <a:gd name="connsiteY91" fmla="*/ 1089134 h 1453839"/>
                <a:gd name="connsiteX92" fmla="*/ 845135 w 1389058"/>
                <a:gd name="connsiteY92" fmla="*/ 1111540 h 1453839"/>
                <a:gd name="connsiteX93" fmla="*/ 795348 w 1389058"/>
                <a:gd name="connsiteY93" fmla="*/ 1161329 h 1453839"/>
                <a:gd name="connsiteX94" fmla="*/ 593710 w 1389058"/>
                <a:gd name="connsiteY94" fmla="*/ 1161329 h 1453839"/>
                <a:gd name="connsiteX95" fmla="*/ 545168 w 1389058"/>
                <a:gd name="connsiteY95" fmla="*/ 1111540 h 1453839"/>
                <a:gd name="connsiteX96" fmla="*/ 545168 w 1389058"/>
                <a:gd name="connsiteY96" fmla="*/ 1089134 h 1453839"/>
                <a:gd name="connsiteX97" fmla="*/ 220308 w 1389058"/>
                <a:gd name="connsiteY97" fmla="*/ 1089134 h 1453839"/>
                <a:gd name="connsiteX98" fmla="*/ 187946 w 1389058"/>
                <a:gd name="connsiteY98" fmla="*/ 1122742 h 1453839"/>
                <a:gd name="connsiteX99" fmla="*/ 187946 w 1389058"/>
                <a:gd name="connsiteY99" fmla="*/ 1265886 h 1453839"/>
                <a:gd name="connsiteX100" fmla="*/ 299967 w 1389058"/>
                <a:gd name="connsiteY100" fmla="*/ 1265886 h 1453839"/>
                <a:gd name="connsiteX101" fmla="*/ 337307 w 1389058"/>
                <a:gd name="connsiteY101" fmla="*/ 1303227 h 1453839"/>
                <a:gd name="connsiteX102" fmla="*/ 337307 w 1389058"/>
                <a:gd name="connsiteY102" fmla="*/ 1416497 h 1453839"/>
                <a:gd name="connsiteX103" fmla="*/ 299967 w 1389058"/>
                <a:gd name="connsiteY103" fmla="*/ 1453839 h 1453839"/>
                <a:gd name="connsiteX104" fmla="*/ 38585 w 1389058"/>
                <a:gd name="connsiteY104" fmla="*/ 1453839 h 1453839"/>
                <a:gd name="connsiteX105" fmla="*/ 0 w 1389058"/>
                <a:gd name="connsiteY105" fmla="*/ 1416497 h 1453839"/>
                <a:gd name="connsiteX106" fmla="*/ 0 w 1389058"/>
                <a:gd name="connsiteY106" fmla="*/ 1303227 h 1453839"/>
                <a:gd name="connsiteX107" fmla="*/ 38585 w 1389058"/>
                <a:gd name="connsiteY107" fmla="*/ 1265886 h 1453839"/>
                <a:gd name="connsiteX108" fmla="*/ 143138 w 1389058"/>
                <a:gd name="connsiteY108" fmla="*/ 1265886 h 1453839"/>
                <a:gd name="connsiteX109" fmla="*/ 143138 w 1389058"/>
                <a:gd name="connsiteY109" fmla="*/ 1122742 h 1453839"/>
                <a:gd name="connsiteX110" fmla="*/ 220308 w 1389058"/>
                <a:gd name="connsiteY110" fmla="*/ 1044324 h 1453839"/>
                <a:gd name="connsiteX111" fmla="*/ 545168 w 1389058"/>
                <a:gd name="connsiteY111" fmla="*/ 1044324 h 1453839"/>
                <a:gd name="connsiteX112" fmla="*/ 545168 w 1389058"/>
                <a:gd name="connsiteY112" fmla="*/ 1023164 h 1453839"/>
                <a:gd name="connsiteX113" fmla="*/ 593710 w 1389058"/>
                <a:gd name="connsiteY113" fmla="*/ 973375 h 1453839"/>
                <a:gd name="connsiteX114" fmla="*/ 672125 w 1389058"/>
                <a:gd name="connsiteY114" fmla="*/ 973375 h 1453839"/>
                <a:gd name="connsiteX115" fmla="*/ 672125 w 1389058"/>
                <a:gd name="connsiteY115" fmla="*/ 831476 h 1453839"/>
                <a:gd name="connsiteX116" fmla="*/ 175500 w 1389058"/>
                <a:gd name="connsiteY116" fmla="*/ 831476 h 1453839"/>
                <a:gd name="connsiteX117" fmla="*/ 124468 w 1389058"/>
                <a:gd name="connsiteY117" fmla="*/ 809071 h 1453839"/>
                <a:gd name="connsiteX118" fmla="*/ 117000 w 1389058"/>
                <a:gd name="connsiteY118" fmla="*/ 799114 h 1453839"/>
                <a:gd name="connsiteX119" fmla="*/ 104553 w 1389058"/>
                <a:gd name="connsiteY119" fmla="*/ 759282 h 1453839"/>
                <a:gd name="connsiteX120" fmla="*/ 104553 w 1389058"/>
                <a:gd name="connsiteY120" fmla="*/ 73439 h 1453839"/>
                <a:gd name="connsiteX121" fmla="*/ 180478 w 1389058"/>
                <a:gd name="connsiteY121" fmla="*/ 0 h 1453839"/>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1096559 w 1389058"/>
                <a:gd name="connsiteY4" fmla="*/ 1310696 h 1453839"/>
                <a:gd name="connsiteX5" fmla="*/ 44809 w 1389058"/>
                <a:gd name="connsiteY5" fmla="*/ 1310696 h 1453839"/>
                <a:gd name="connsiteX6" fmla="*/ 44809 w 1389058"/>
                <a:gd name="connsiteY6" fmla="*/ 1409029 h 1453839"/>
                <a:gd name="connsiteX7" fmla="*/ 293744 w 1389058"/>
                <a:gd name="connsiteY7" fmla="*/ 1409029 h 1453839"/>
                <a:gd name="connsiteX8" fmla="*/ 293744 w 1389058"/>
                <a:gd name="connsiteY8" fmla="*/ 1310696 h 1453839"/>
                <a:gd name="connsiteX9" fmla="*/ 44809 w 1389058"/>
                <a:gd name="connsiteY9" fmla="*/ 1310696 h 1453839"/>
                <a:gd name="connsiteX10" fmla="*/ 593710 w 1389058"/>
                <a:gd name="connsiteY10" fmla="*/ 1016940 h 1453839"/>
                <a:gd name="connsiteX11" fmla="*/ 588732 w 1389058"/>
                <a:gd name="connsiteY11" fmla="*/ 1023164 h 1453839"/>
                <a:gd name="connsiteX12" fmla="*/ 588732 w 1389058"/>
                <a:gd name="connsiteY12" fmla="*/ 1111540 h 1453839"/>
                <a:gd name="connsiteX13" fmla="*/ 593710 w 1389058"/>
                <a:gd name="connsiteY13" fmla="*/ 1116518 h 1453839"/>
                <a:gd name="connsiteX14" fmla="*/ 795348 w 1389058"/>
                <a:gd name="connsiteY14" fmla="*/ 1116518 h 1453839"/>
                <a:gd name="connsiteX15" fmla="*/ 800327 w 1389058"/>
                <a:gd name="connsiteY15" fmla="*/ 1111540 h 1453839"/>
                <a:gd name="connsiteX16" fmla="*/ 800327 w 1389058"/>
                <a:gd name="connsiteY16" fmla="*/ 1023164 h 1453839"/>
                <a:gd name="connsiteX17" fmla="*/ 795348 w 1389058"/>
                <a:gd name="connsiteY17" fmla="*/ 1016940 h 1453839"/>
                <a:gd name="connsiteX18" fmla="*/ 593710 w 1389058"/>
                <a:gd name="connsiteY18" fmla="*/ 1016940 h 1453839"/>
                <a:gd name="connsiteX19" fmla="*/ 158043 w 1389058"/>
                <a:gd name="connsiteY19" fmla="*/ 779167 h 1453839"/>
                <a:gd name="connsiteX20" fmla="*/ 158074 w 1389058"/>
                <a:gd name="connsiteY20" fmla="*/ 779198 h 1453839"/>
                <a:gd name="connsiteX21" fmla="*/ 158074 w 1389058"/>
                <a:gd name="connsiteY21" fmla="*/ 781687 h 1453839"/>
                <a:gd name="connsiteX22" fmla="*/ 158043 w 1389058"/>
                <a:gd name="connsiteY22" fmla="*/ 779167 h 1453839"/>
                <a:gd name="connsiteX23" fmla="*/ 157927 w 1389058"/>
                <a:gd name="connsiteY23" fmla="*/ 769748 h 1453839"/>
                <a:gd name="connsiteX24" fmla="*/ 158043 w 1389058"/>
                <a:gd name="connsiteY24" fmla="*/ 779167 h 1453839"/>
                <a:gd name="connsiteX25" fmla="*/ 157962 w 1389058"/>
                <a:gd name="connsiteY25" fmla="*/ 779086 h 1453839"/>
                <a:gd name="connsiteX26" fmla="*/ 157626 w 1389058"/>
                <a:gd name="connsiteY26" fmla="*/ 771316 h 1453839"/>
                <a:gd name="connsiteX27" fmla="*/ 157927 w 1389058"/>
                <a:gd name="connsiteY27" fmla="*/ 769748 h 1453839"/>
                <a:gd name="connsiteX28" fmla="*/ 281297 w 1389058"/>
                <a:gd name="connsiteY28" fmla="*/ 282553 h 1453839"/>
                <a:gd name="connsiteX29" fmla="*/ 247691 w 1389058"/>
                <a:gd name="connsiteY29" fmla="*/ 302468 h 1453839"/>
                <a:gd name="connsiteX30" fmla="*/ 157927 w 1389058"/>
                <a:gd name="connsiteY30" fmla="*/ 769748 h 1453839"/>
                <a:gd name="connsiteX31" fmla="*/ 156844 w 1389058"/>
                <a:gd name="connsiteY31" fmla="*/ 681704 h 1453839"/>
                <a:gd name="connsiteX32" fmla="*/ 157626 w 1389058"/>
                <a:gd name="connsiteY32" fmla="*/ 771316 h 1453839"/>
                <a:gd name="connsiteX33" fmla="*/ 156829 w 1389058"/>
                <a:gd name="connsiteY33" fmla="*/ 775464 h 1453839"/>
                <a:gd name="connsiteX34" fmla="*/ 156829 w 1389058"/>
                <a:gd name="connsiteY34" fmla="*/ 777953 h 1453839"/>
                <a:gd name="connsiteX35" fmla="*/ 157962 w 1389058"/>
                <a:gd name="connsiteY35" fmla="*/ 779086 h 1453839"/>
                <a:gd name="connsiteX36" fmla="*/ 158074 w 1389058"/>
                <a:gd name="connsiteY36" fmla="*/ 781687 h 1453839"/>
                <a:gd name="connsiteX37" fmla="*/ 175500 w 1389058"/>
                <a:gd name="connsiteY37" fmla="*/ 786666 h 1453839"/>
                <a:gd name="connsiteX38" fmla="*/ 1211070 w 1389058"/>
                <a:gd name="connsiteY38" fmla="*/ 786666 h 1453839"/>
                <a:gd name="connsiteX39" fmla="*/ 1217293 w 1389058"/>
                <a:gd name="connsiteY39" fmla="*/ 786666 h 1453839"/>
                <a:gd name="connsiteX40" fmla="*/ 1219782 w 1389058"/>
                <a:gd name="connsiteY40" fmla="*/ 785422 h 1453839"/>
                <a:gd name="connsiteX41" fmla="*/ 1243431 w 1389058"/>
                <a:gd name="connsiteY41" fmla="*/ 766751 h 1453839"/>
                <a:gd name="connsiteX42" fmla="*/ 1334292 w 1389058"/>
                <a:gd name="connsiteY42" fmla="*/ 293755 h 1453839"/>
                <a:gd name="connsiteX43" fmla="*/ 1333048 w 1389058"/>
                <a:gd name="connsiteY43" fmla="*/ 288776 h 1453839"/>
                <a:gd name="connsiteX44" fmla="*/ 1316867 w 1389058"/>
                <a:gd name="connsiteY44" fmla="*/ 282553 h 1453839"/>
                <a:gd name="connsiteX45" fmla="*/ 1284505 w 1389058"/>
                <a:gd name="connsiteY45" fmla="*/ 282553 h 1453839"/>
                <a:gd name="connsiteX46" fmla="*/ 281297 w 1389058"/>
                <a:gd name="connsiteY46" fmla="*/ 282553 h 1453839"/>
                <a:gd name="connsiteX47" fmla="*/ 180478 w 1389058"/>
                <a:gd name="connsiteY47" fmla="*/ 44810 h 1453839"/>
                <a:gd name="connsiteX48" fmla="*/ 149361 w 1389058"/>
                <a:gd name="connsiteY48" fmla="*/ 73439 h 1453839"/>
                <a:gd name="connsiteX49" fmla="*/ 155225 w 1389058"/>
                <a:gd name="connsiteY49" fmla="*/ 550071 h 1453839"/>
                <a:gd name="connsiteX50" fmla="*/ 149361 w 1389058"/>
                <a:gd name="connsiteY50" fmla="*/ 580042 h 1453839"/>
                <a:gd name="connsiteX51" fmla="*/ 150230 w 1389058"/>
                <a:gd name="connsiteY51" fmla="*/ 600138 h 1453839"/>
                <a:gd name="connsiteX52" fmla="*/ 155841 w 1389058"/>
                <a:gd name="connsiteY52" fmla="*/ 600138 h 1453839"/>
                <a:gd name="connsiteX53" fmla="*/ 155225 w 1389058"/>
                <a:gd name="connsiteY53" fmla="*/ 550071 h 1453839"/>
                <a:gd name="connsiteX54" fmla="*/ 205372 w 1389058"/>
                <a:gd name="connsiteY54" fmla="*/ 293755 h 1453839"/>
                <a:gd name="connsiteX55" fmla="*/ 281297 w 1389058"/>
                <a:gd name="connsiteY55" fmla="*/ 237742 h 1453839"/>
                <a:gd name="connsiteX56" fmla="*/ 1239697 w 1389058"/>
                <a:gd name="connsiteY56" fmla="*/ 237742 h 1453839"/>
                <a:gd name="connsiteX57" fmla="*/ 1239697 w 1389058"/>
                <a:gd name="connsiteY57" fmla="*/ 177996 h 1453839"/>
                <a:gd name="connsiteX58" fmla="*/ 1212314 w 1389058"/>
                <a:gd name="connsiteY58" fmla="*/ 151856 h 1453839"/>
                <a:gd name="connsiteX59" fmla="*/ 527743 w 1389058"/>
                <a:gd name="connsiteY59" fmla="*/ 151856 h 1453839"/>
                <a:gd name="connsiteX60" fmla="*/ 454307 w 1389058"/>
                <a:gd name="connsiteY60" fmla="*/ 56013 h 1453839"/>
                <a:gd name="connsiteX61" fmla="*/ 430658 w 1389058"/>
                <a:gd name="connsiteY61" fmla="*/ 44810 h 1453839"/>
                <a:gd name="connsiteX62" fmla="*/ 180478 w 1389058"/>
                <a:gd name="connsiteY62" fmla="*/ 44810 h 1453839"/>
                <a:gd name="connsiteX63" fmla="*/ 180478 w 1389058"/>
                <a:gd name="connsiteY63" fmla="*/ 0 h 1453839"/>
                <a:gd name="connsiteX64" fmla="*/ 430658 w 1389058"/>
                <a:gd name="connsiteY64" fmla="*/ 0 h 1453839"/>
                <a:gd name="connsiteX65" fmla="*/ 490402 w 1389058"/>
                <a:gd name="connsiteY65" fmla="*/ 29873 h 1453839"/>
                <a:gd name="connsiteX66" fmla="*/ 550147 w 1389058"/>
                <a:gd name="connsiteY66" fmla="*/ 107046 h 1453839"/>
                <a:gd name="connsiteX67" fmla="*/ 1212314 w 1389058"/>
                <a:gd name="connsiteY67" fmla="*/ 107046 h 1453839"/>
                <a:gd name="connsiteX68" fmla="*/ 1284505 w 1389058"/>
                <a:gd name="connsiteY68" fmla="*/ 177996 h 1453839"/>
                <a:gd name="connsiteX69" fmla="*/ 1284505 w 1389058"/>
                <a:gd name="connsiteY69" fmla="*/ 237742 h 1453839"/>
                <a:gd name="connsiteX70" fmla="*/ 1316867 w 1389058"/>
                <a:gd name="connsiteY70" fmla="*/ 237742 h 1453839"/>
                <a:gd name="connsiteX71" fmla="*/ 1367899 w 1389058"/>
                <a:gd name="connsiteY71" fmla="*/ 260148 h 1453839"/>
                <a:gd name="connsiteX72" fmla="*/ 1377856 w 1389058"/>
                <a:gd name="connsiteY72" fmla="*/ 302468 h 1453839"/>
                <a:gd name="connsiteX73" fmla="*/ 1286995 w 1389058"/>
                <a:gd name="connsiteY73" fmla="*/ 775464 h 1453839"/>
                <a:gd name="connsiteX74" fmla="*/ 1229740 w 1389058"/>
                <a:gd name="connsiteY74" fmla="*/ 828987 h 1453839"/>
                <a:gd name="connsiteX75" fmla="*/ 1226006 w 1389058"/>
                <a:gd name="connsiteY75" fmla="*/ 830232 h 1453839"/>
                <a:gd name="connsiteX76" fmla="*/ 1224761 w 1389058"/>
                <a:gd name="connsiteY76" fmla="*/ 830232 h 1453839"/>
                <a:gd name="connsiteX77" fmla="*/ 1211070 w 1389058"/>
                <a:gd name="connsiteY77" fmla="*/ 831476 h 1453839"/>
                <a:gd name="connsiteX78" fmla="*/ 716933 w 1389058"/>
                <a:gd name="connsiteY78" fmla="*/ 831476 h 1453839"/>
                <a:gd name="connsiteX79" fmla="*/ 716933 w 1389058"/>
                <a:gd name="connsiteY79" fmla="*/ 973375 h 1453839"/>
                <a:gd name="connsiteX80" fmla="*/ 795348 w 1389058"/>
                <a:gd name="connsiteY80" fmla="*/ 973375 h 1453839"/>
                <a:gd name="connsiteX81" fmla="*/ 845135 w 1389058"/>
                <a:gd name="connsiteY81" fmla="*/ 1023164 h 1453839"/>
                <a:gd name="connsiteX82" fmla="*/ 845135 w 1389058"/>
                <a:gd name="connsiteY82" fmla="*/ 1044324 h 1453839"/>
                <a:gd name="connsiteX83" fmla="*/ 1168751 w 1389058"/>
                <a:gd name="connsiteY83" fmla="*/ 1044324 h 1453839"/>
                <a:gd name="connsiteX84" fmla="*/ 1245920 w 1389058"/>
                <a:gd name="connsiteY84" fmla="*/ 1122742 h 1453839"/>
                <a:gd name="connsiteX85" fmla="*/ 1245920 w 1389058"/>
                <a:gd name="connsiteY85" fmla="*/ 1265886 h 1453839"/>
                <a:gd name="connsiteX86" fmla="*/ 1351718 w 1389058"/>
                <a:gd name="connsiteY86" fmla="*/ 1265886 h 1453839"/>
                <a:gd name="connsiteX87" fmla="*/ 1389058 w 1389058"/>
                <a:gd name="connsiteY87" fmla="*/ 1303227 h 1453839"/>
                <a:gd name="connsiteX88" fmla="*/ 1389058 w 1389058"/>
                <a:gd name="connsiteY88" fmla="*/ 1416497 h 1453839"/>
                <a:gd name="connsiteX89" fmla="*/ 1351718 w 1389058"/>
                <a:gd name="connsiteY89" fmla="*/ 1453839 h 1453839"/>
                <a:gd name="connsiteX90" fmla="*/ 1089091 w 1389058"/>
                <a:gd name="connsiteY90" fmla="*/ 1453839 h 1453839"/>
                <a:gd name="connsiteX91" fmla="*/ 1051751 w 1389058"/>
                <a:gd name="connsiteY91" fmla="*/ 1416497 h 1453839"/>
                <a:gd name="connsiteX92" fmla="*/ 1051751 w 1389058"/>
                <a:gd name="connsiteY92" fmla="*/ 1303227 h 1453839"/>
                <a:gd name="connsiteX93" fmla="*/ 1089091 w 1389058"/>
                <a:gd name="connsiteY93" fmla="*/ 1265886 h 1453839"/>
                <a:gd name="connsiteX94" fmla="*/ 1202357 w 1389058"/>
                <a:gd name="connsiteY94" fmla="*/ 1265886 h 1453839"/>
                <a:gd name="connsiteX95" fmla="*/ 1202357 w 1389058"/>
                <a:gd name="connsiteY95" fmla="*/ 1122742 h 1453839"/>
                <a:gd name="connsiteX96" fmla="*/ 1168751 w 1389058"/>
                <a:gd name="connsiteY96" fmla="*/ 1089134 h 1453839"/>
                <a:gd name="connsiteX97" fmla="*/ 845135 w 1389058"/>
                <a:gd name="connsiteY97" fmla="*/ 1089134 h 1453839"/>
                <a:gd name="connsiteX98" fmla="*/ 845135 w 1389058"/>
                <a:gd name="connsiteY98" fmla="*/ 1111540 h 1453839"/>
                <a:gd name="connsiteX99" fmla="*/ 795348 w 1389058"/>
                <a:gd name="connsiteY99" fmla="*/ 1161329 h 1453839"/>
                <a:gd name="connsiteX100" fmla="*/ 593710 w 1389058"/>
                <a:gd name="connsiteY100" fmla="*/ 1161329 h 1453839"/>
                <a:gd name="connsiteX101" fmla="*/ 545168 w 1389058"/>
                <a:gd name="connsiteY101" fmla="*/ 1111540 h 1453839"/>
                <a:gd name="connsiteX102" fmla="*/ 545168 w 1389058"/>
                <a:gd name="connsiteY102" fmla="*/ 1089134 h 1453839"/>
                <a:gd name="connsiteX103" fmla="*/ 220308 w 1389058"/>
                <a:gd name="connsiteY103" fmla="*/ 1089134 h 1453839"/>
                <a:gd name="connsiteX104" fmla="*/ 187946 w 1389058"/>
                <a:gd name="connsiteY104" fmla="*/ 1122742 h 1453839"/>
                <a:gd name="connsiteX105" fmla="*/ 187946 w 1389058"/>
                <a:gd name="connsiteY105" fmla="*/ 1265886 h 1453839"/>
                <a:gd name="connsiteX106" fmla="*/ 299967 w 1389058"/>
                <a:gd name="connsiteY106" fmla="*/ 1265886 h 1453839"/>
                <a:gd name="connsiteX107" fmla="*/ 337307 w 1389058"/>
                <a:gd name="connsiteY107" fmla="*/ 1303227 h 1453839"/>
                <a:gd name="connsiteX108" fmla="*/ 337307 w 1389058"/>
                <a:gd name="connsiteY108" fmla="*/ 1416497 h 1453839"/>
                <a:gd name="connsiteX109" fmla="*/ 299967 w 1389058"/>
                <a:gd name="connsiteY109" fmla="*/ 1453839 h 1453839"/>
                <a:gd name="connsiteX110" fmla="*/ 38585 w 1389058"/>
                <a:gd name="connsiteY110" fmla="*/ 1453839 h 1453839"/>
                <a:gd name="connsiteX111" fmla="*/ 0 w 1389058"/>
                <a:gd name="connsiteY111" fmla="*/ 1416497 h 1453839"/>
                <a:gd name="connsiteX112" fmla="*/ 0 w 1389058"/>
                <a:gd name="connsiteY112" fmla="*/ 1303227 h 1453839"/>
                <a:gd name="connsiteX113" fmla="*/ 38585 w 1389058"/>
                <a:gd name="connsiteY113" fmla="*/ 1265886 h 1453839"/>
                <a:gd name="connsiteX114" fmla="*/ 143138 w 1389058"/>
                <a:gd name="connsiteY114" fmla="*/ 1265886 h 1453839"/>
                <a:gd name="connsiteX115" fmla="*/ 143138 w 1389058"/>
                <a:gd name="connsiteY115" fmla="*/ 1122742 h 1453839"/>
                <a:gd name="connsiteX116" fmla="*/ 220308 w 1389058"/>
                <a:gd name="connsiteY116" fmla="*/ 1044324 h 1453839"/>
                <a:gd name="connsiteX117" fmla="*/ 545168 w 1389058"/>
                <a:gd name="connsiteY117" fmla="*/ 1044324 h 1453839"/>
                <a:gd name="connsiteX118" fmla="*/ 545168 w 1389058"/>
                <a:gd name="connsiteY118" fmla="*/ 1023164 h 1453839"/>
                <a:gd name="connsiteX119" fmla="*/ 593710 w 1389058"/>
                <a:gd name="connsiteY119" fmla="*/ 973375 h 1453839"/>
                <a:gd name="connsiteX120" fmla="*/ 672125 w 1389058"/>
                <a:gd name="connsiteY120" fmla="*/ 973375 h 1453839"/>
                <a:gd name="connsiteX121" fmla="*/ 672125 w 1389058"/>
                <a:gd name="connsiteY121" fmla="*/ 831476 h 1453839"/>
                <a:gd name="connsiteX122" fmla="*/ 175500 w 1389058"/>
                <a:gd name="connsiteY122" fmla="*/ 831476 h 1453839"/>
                <a:gd name="connsiteX123" fmla="*/ 124468 w 1389058"/>
                <a:gd name="connsiteY123" fmla="*/ 809071 h 1453839"/>
                <a:gd name="connsiteX124" fmla="*/ 117000 w 1389058"/>
                <a:gd name="connsiteY124" fmla="*/ 799114 h 1453839"/>
                <a:gd name="connsiteX125" fmla="*/ 104553 w 1389058"/>
                <a:gd name="connsiteY125" fmla="*/ 759282 h 1453839"/>
                <a:gd name="connsiteX126" fmla="*/ 104553 w 1389058"/>
                <a:gd name="connsiteY126" fmla="*/ 73439 h 1453839"/>
                <a:gd name="connsiteX127" fmla="*/ 180478 w 1389058"/>
                <a:gd name="connsiteY127" fmla="*/ 0 h 1453839"/>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1096559 w 1389058"/>
                <a:gd name="connsiteY4" fmla="*/ 1310696 h 1453839"/>
                <a:gd name="connsiteX5" fmla="*/ 44809 w 1389058"/>
                <a:gd name="connsiteY5" fmla="*/ 1310696 h 1453839"/>
                <a:gd name="connsiteX6" fmla="*/ 44809 w 1389058"/>
                <a:gd name="connsiteY6" fmla="*/ 1409029 h 1453839"/>
                <a:gd name="connsiteX7" fmla="*/ 293744 w 1389058"/>
                <a:gd name="connsiteY7" fmla="*/ 1409029 h 1453839"/>
                <a:gd name="connsiteX8" fmla="*/ 293744 w 1389058"/>
                <a:gd name="connsiteY8" fmla="*/ 1310696 h 1453839"/>
                <a:gd name="connsiteX9" fmla="*/ 44809 w 1389058"/>
                <a:gd name="connsiteY9" fmla="*/ 1310696 h 1453839"/>
                <a:gd name="connsiteX10" fmla="*/ 593710 w 1389058"/>
                <a:gd name="connsiteY10" fmla="*/ 1016940 h 1453839"/>
                <a:gd name="connsiteX11" fmla="*/ 588732 w 1389058"/>
                <a:gd name="connsiteY11" fmla="*/ 1023164 h 1453839"/>
                <a:gd name="connsiteX12" fmla="*/ 588732 w 1389058"/>
                <a:gd name="connsiteY12" fmla="*/ 1111540 h 1453839"/>
                <a:gd name="connsiteX13" fmla="*/ 593710 w 1389058"/>
                <a:gd name="connsiteY13" fmla="*/ 1116518 h 1453839"/>
                <a:gd name="connsiteX14" fmla="*/ 795348 w 1389058"/>
                <a:gd name="connsiteY14" fmla="*/ 1116518 h 1453839"/>
                <a:gd name="connsiteX15" fmla="*/ 800327 w 1389058"/>
                <a:gd name="connsiteY15" fmla="*/ 1111540 h 1453839"/>
                <a:gd name="connsiteX16" fmla="*/ 800327 w 1389058"/>
                <a:gd name="connsiteY16" fmla="*/ 1023164 h 1453839"/>
                <a:gd name="connsiteX17" fmla="*/ 795348 w 1389058"/>
                <a:gd name="connsiteY17" fmla="*/ 1016940 h 1453839"/>
                <a:gd name="connsiteX18" fmla="*/ 593710 w 1389058"/>
                <a:gd name="connsiteY18" fmla="*/ 1016940 h 1453839"/>
                <a:gd name="connsiteX19" fmla="*/ 158043 w 1389058"/>
                <a:gd name="connsiteY19" fmla="*/ 779167 h 1453839"/>
                <a:gd name="connsiteX20" fmla="*/ 158074 w 1389058"/>
                <a:gd name="connsiteY20" fmla="*/ 779198 h 1453839"/>
                <a:gd name="connsiteX21" fmla="*/ 158074 w 1389058"/>
                <a:gd name="connsiteY21" fmla="*/ 781687 h 1453839"/>
                <a:gd name="connsiteX22" fmla="*/ 158043 w 1389058"/>
                <a:gd name="connsiteY22" fmla="*/ 779167 h 1453839"/>
                <a:gd name="connsiteX23" fmla="*/ 157927 w 1389058"/>
                <a:gd name="connsiteY23" fmla="*/ 769748 h 1453839"/>
                <a:gd name="connsiteX24" fmla="*/ 158043 w 1389058"/>
                <a:gd name="connsiteY24" fmla="*/ 779167 h 1453839"/>
                <a:gd name="connsiteX25" fmla="*/ 157962 w 1389058"/>
                <a:gd name="connsiteY25" fmla="*/ 779086 h 1453839"/>
                <a:gd name="connsiteX26" fmla="*/ 157626 w 1389058"/>
                <a:gd name="connsiteY26" fmla="*/ 771316 h 1453839"/>
                <a:gd name="connsiteX27" fmla="*/ 157927 w 1389058"/>
                <a:gd name="connsiteY27" fmla="*/ 769748 h 1453839"/>
                <a:gd name="connsiteX28" fmla="*/ 281297 w 1389058"/>
                <a:gd name="connsiteY28" fmla="*/ 282553 h 1453839"/>
                <a:gd name="connsiteX29" fmla="*/ 247691 w 1389058"/>
                <a:gd name="connsiteY29" fmla="*/ 302468 h 1453839"/>
                <a:gd name="connsiteX30" fmla="*/ 157927 w 1389058"/>
                <a:gd name="connsiteY30" fmla="*/ 769748 h 1453839"/>
                <a:gd name="connsiteX31" fmla="*/ 157626 w 1389058"/>
                <a:gd name="connsiteY31" fmla="*/ 771316 h 1453839"/>
                <a:gd name="connsiteX32" fmla="*/ 156829 w 1389058"/>
                <a:gd name="connsiteY32" fmla="*/ 775464 h 1453839"/>
                <a:gd name="connsiteX33" fmla="*/ 156829 w 1389058"/>
                <a:gd name="connsiteY33" fmla="*/ 777953 h 1453839"/>
                <a:gd name="connsiteX34" fmla="*/ 157962 w 1389058"/>
                <a:gd name="connsiteY34" fmla="*/ 779086 h 1453839"/>
                <a:gd name="connsiteX35" fmla="*/ 158074 w 1389058"/>
                <a:gd name="connsiteY35" fmla="*/ 781687 h 1453839"/>
                <a:gd name="connsiteX36" fmla="*/ 175500 w 1389058"/>
                <a:gd name="connsiteY36" fmla="*/ 786666 h 1453839"/>
                <a:gd name="connsiteX37" fmla="*/ 1211070 w 1389058"/>
                <a:gd name="connsiteY37" fmla="*/ 786666 h 1453839"/>
                <a:gd name="connsiteX38" fmla="*/ 1217293 w 1389058"/>
                <a:gd name="connsiteY38" fmla="*/ 786666 h 1453839"/>
                <a:gd name="connsiteX39" fmla="*/ 1219782 w 1389058"/>
                <a:gd name="connsiteY39" fmla="*/ 785422 h 1453839"/>
                <a:gd name="connsiteX40" fmla="*/ 1243431 w 1389058"/>
                <a:gd name="connsiteY40" fmla="*/ 766751 h 1453839"/>
                <a:gd name="connsiteX41" fmla="*/ 1334292 w 1389058"/>
                <a:gd name="connsiteY41" fmla="*/ 293755 h 1453839"/>
                <a:gd name="connsiteX42" fmla="*/ 1333048 w 1389058"/>
                <a:gd name="connsiteY42" fmla="*/ 288776 h 1453839"/>
                <a:gd name="connsiteX43" fmla="*/ 1316867 w 1389058"/>
                <a:gd name="connsiteY43" fmla="*/ 282553 h 1453839"/>
                <a:gd name="connsiteX44" fmla="*/ 1284505 w 1389058"/>
                <a:gd name="connsiteY44" fmla="*/ 282553 h 1453839"/>
                <a:gd name="connsiteX45" fmla="*/ 281297 w 1389058"/>
                <a:gd name="connsiteY45" fmla="*/ 282553 h 1453839"/>
                <a:gd name="connsiteX46" fmla="*/ 180478 w 1389058"/>
                <a:gd name="connsiteY46" fmla="*/ 44810 h 1453839"/>
                <a:gd name="connsiteX47" fmla="*/ 149361 w 1389058"/>
                <a:gd name="connsiteY47" fmla="*/ 73439 h 1453839"/>
                <a:gd name="connsiteX48" fmla="*/ 155225 w 1389058"/>
                <a:gd name="connsiteY48" fmla="*/ 550071 h 1453839"/>
                <a:gd name="connsiteX49" fmla="*/ 149361 w 1389058"/>
                <a:gd name="connsiteY49" fmla="*/ 580042 h 1453839"/>
                <a:gd name="connsiteX50" fmla="*/ 150230 w 1389058"/>
                <a:gd name="connsiteY50" fmla="*/ 600138 h 1453839"/>
                <a:gd name="connsiteX51" fmla="*/ 155841 w 1389058"/>
                <a:gd name="connsiteY51" fmla="*/ 600138 h 1453839"/>
                <a:gd name="connsiteX52" fmla="*/ 155225 w 1389058"/>
                <a:gd name="connsiteY52" fmla="*/ 550071 h 1453839"/>
                <a:gd name="connsiteX53" fmla="*/ 205372 w 1389058"/>
                <a:gd name="connsiteY53" fmla="*/ 293755 h 1453839"/>
                <a:gd name="connsiteX54" fmla="*/ 281297 w 1389058"/>
                <a:gd name="connsiteY54" fmla="*/ 237742 h 1453839"/>
                <a:gd name="connsiteX55" fmla="*/ 1239697 w 1389058"/>
                <a:gd name="connsiteY55" fmla="*/ 237742 h 1453839"/>
                <a:gd name="connsiteX56" fmla="*/ 1239697 w 1389058"/>
                <a:gd name="connsiteY56" fmla="*/ 177996 h 1453839"/>
                <a:gd name="connsiteX57" fmla="*/ 1212314 w 1389058"/>
                <a:gd name="connsiteY57" fmla="*/ 151856 h 1453839"/>
                <a:gd name="connsiteX58" fmla="*/ 527743 w 1389058"/>
                <a:gd name="connsiteY58" fmla="*/ 151856 h 1453839"/>
                <a:gd name="connsiteX59" fmla="*/ 454307 w 1389058"/>
                <a:gd name="connsiteY59" fmla="*/ 56013 h 1453839"/>
                <a:gd name="connsiteX60" fmla="*/ 430658 w 1389058"/>
                <a:gd name="connsiteY60" fmla="*/ 44810 h 1453839"/>
                <a:gd name="connsiteX61" fmla="*/ 180478 w 1389058"/>
                <a:gd name="connsiteY61" fmla="*/ 44810 h 1453839"/>
                <a:gd name="connsiteX62" fmla="*/ 180478 w 1389058"/>
                <a:gd name="connsiteY62" fmla="*/ 0 h 1453839"/>
                <a:gd name="connsiteX63" fmla="*/ 430658 w 1389058"/>
                <a:gd name="connsiteY63" fmla="*/ 0 h 1453839"/>
                <a:gd name="connsiteX64" fmla="*/ 490402 w 1389058"/>
                <a:gd name="connsiteY64" fmla="*/ 29873 h 1453839"/>
                <a:gd name="connsiteX65" fmla="*/ 550147 w 1389058"/>
                <a:gd name="connsiteY65" fmla="*/ 107046 h 1453839"/>
                <a:gd name="connsiteX66" fmla="*/ 1212314 w 1389058"/>
                <a:gd name="connsiteY66" fmla="*/ 107046 h 1453839"/>
                <a:gd name="connsiteX67" fmla="*/ 1284505 w 1389058"/>
                <a:gd name="connsiteY67" fmla="*/ 177996 h 1453839"/>
                <a:gd name="connsiteX68" fmla="*/ 1284505 w 1389058"/>
                <a:gd name="connsiteY68" fmla="*/ 237742 h 1453839"/>
                <a:gd name="connsiteX69" fmla="*/ 1316867 w 1389058"/>
                <a:gd name="connsiteY69" fmla="*/ 237742 h 1453839"/>
                <a:gd name="connsiteX70" fmla="*/ 1367899 w 1389058"/>
                <a:gd name="connsiteY70" fmla="*/ 260148 h 1453839"/>
                <a:gd name="connsiteX71" fmla="*/ 1377856 w 1389058"/>
                <a:gd name="connsiteY71" fmla="*/ 302468 h 1453839"/>
                <a:gd name="connsiteX72" fmla="*/ 1286995 w 1389058"/>
                <a:gd name="connsiteY72" fmla="*/ 775464 h 1453839"/>
                <a:gd name="connsiteX73" fmla="*/ 1229740 w 1389058"/>
                <a:gd name="connsiteY73" fmla="*/ 828987 h 1453839"/>
                <a:gd name="connsiteX74" fmla="*/ 1226006 w 1389058"/>
                <a:gd name="connsiteY74" fmla="*/ 830232 h 1453839"/>
                <a:gd name="connsiteX75" fmla="*/ 1224761 w 1389058"/>
                <a:gd name="connsiteY75" fmla="*/ 830232 h 1453839"/>
                <a:gd name="connsiteX76" fmla="*/ 1211070 w 1389058"/>
                <a:gd name="connsiteY76" fmla="*/ 831476 h 1453839"/>
                <a:gd name="connsiteX77" fmla="*/ 716933 w 1389058"/>
                <a:gd name="connsiteY77" fmla="*/ 831476 h 1453839"/>
                <a:gd name="connsiteX78" fmla="*/ 716933 w 1389058"/>
                <a:gd name="connsiteY78" fmla="*/ 973375 h 1453839"/>
                <a:gd name="connsiteX79" fmla="*/ 795348 w 1389058"/>
                <a:gd name="connsiteY79" fmla="*/ 973375 h 1453839"/>
                <a:gd name="connsiteX80" fmla="*/ 845135 w 1389058"/>
                <a:gd name="connsiteY80" fmla="*/ 1023164 h 1453839"/>
                <a:gd name="connsiteX81" fmla="*/ 845135 w 1389058"/>
                <a:gd name="connsiteY81" fmla="*/ 1044324 h 1453839"/>
                <a:gd name="connsiteX82" fmla="*/ 1168751 w 1389058"/>
                <a:gd name="connsiteY82" fmla="*/ 1044324 h 1453839"/>
                <a:gd name="connsiteX83" fmla="*/ 1245920 w 1389058"/>
                <a:gd name="connsiteY83" fmla="*/ 1122742 h 1453839"/>
                <a:gd name="connsiteX84" fmla="*/ 1245920 w 1389058"/>
                <a:gd name="connsiteY84" fmla="*/ 1265886 h 1453839"/>
                <a:gd name="connsiteX85" fmla="*/ 1351718 w 1389058"/>
                <a:gd name="connsiteY85" fmla="*/ 1265886 h 1453839"/>
                <a:gd name="connsiteX86" fmla="*/ 1389058 w 1389058"/>
                <a:gd name="connsiteY86" fmla="*/ 1303227 h 1453839"/>
                <a:gd name="connsiteX87" fmla="*/ 1389058 w 1389058"/>
                <a:gd name="connsiteY87" fmla="*/ 1416497 h 1453839"/>
                <a:gd name="connsiteX88" fmla="*/ 1351718 w 1389058"/>
                <a:gd name="connsiteY88" fmla="*/ 1453839 h 1453839"/>
                <a:gd name="connsiteX89" fmla="*/ 1089091 w 1389058"/>
                <a:gd name="connsiteY89" fmla="*/ 1453839 h 1453839"/>
                <a:gd name="connsiteX90" fmla="*/ 1051751 w 1389058"/>
                <a:gd name="connsiteY90" fmla="*/ 1416497 h 1453839"/>
                <a:gd name="connsiteX91" fmla="*/ 1051751 w 1389058"/>
                <a:gd name="connsiteY91" fmla="*/ 1303227 h 1453839"/>
                <a:gd name="connsiteX92" fmla="*/ 1089091 w 1389058"/>
                <a:gd name="connsiteY92" fmla="*/ 1265886 h 1453839"/>
                <a:gd name="connsiteX93" fmla="*/ 1202357 w 1389058"/>
                <a:gd name="connsiteY93" fmla="*/ 1265886 h 1453839"/>
                <a:gd name="connsiteX94" fmla="*/ 1202357 w 1389058"/>
                <a:gd name="connsiteY94" fmla="*/ 1122742 h 1453839"/>
                <a:gd name="connsiteX95" fmla="*/ 1168751 w 1389058"/>
                <a:gd name="connsiteY95" fmla="*/ 1089134 h 1453839"/>
                <a:gd name="connsiteX96" fmla="*/ 845135 w 1389058"/>
                <a:gd name="connsiteY96" fmla="*/ 1089134 h 1453839"/>
                <a:gd name="connsiteX97" fmla="*/ 845135 w 1389058"/>
                <a:gd name="connsiteY97" fmla="*/ 1111540 h 1453839"/>
                <a:gd name="connsiteX98" fmla="*/ 795348 w 1389058"/>
                <a:gd name="connsiteY98" fmla="*/ 1161329 h 1453839"/>
                <a:gd name="connsiteX99" fmla="*/ 593710 w 1389058"/>
                <a:gd name="connsiteY99" fmla="*/ 1161329 h 1453839"/>
                <a:gd name="connsiteX100" fmla="*/ 545168 w 1389058"/>
                <a:gd name="connsiteY100" fmla="*/ 1111540 h 1453839"/>
                <a:gd name="connsiteX101" fmla="*/ 545168 w 1389058"/>
                <a:gd name="connsiteY101" fmla="*/ 1089134 h 1453839"/>
                <a:gd name="connsiteX102" fmla="*/ 220308 w 1389058"/>
                <a:gd name="connsiteY102" fmla="*/ 1089134 h 1453839"/>
                <a:gd name="connsiteX103" fmla="*/ 187946 w 1389058"/>
                <a:gd name="connsiteY103" fmla="*/ 1122742 h 1453839"/>
                <a:gd name="connsiteX104" fmla="*/ 187946 w 1389058"/>
                <a:gd name="connsiteY104" fmla="*/ 1265886 h 1453839"/>
                <a:gd name="connsiteX105" fmla="*/ 299967 w 1389058"/>
                <a:gd name="connsiteY105" fmla="*/ 1265886 h 1453839"/>
                <a:gd name="connsiteX106" fmla="*/ 337307 w 1389058"/>
                <a:gd name="connsiteY106" fmla="*/ 1303227 h 1453839"/>
                <a:gd name="connsiteX107" fmla="*/ 337307 w 1389058"/>
                <a:gd name="connsiteY107" fmla="*/ 1416497 h 1453839"/>
                <a:gd name="connsiteX108" fmla="*/ 299967 w 1389058"/>
                <a:gd name="connsiteY108" fmla="*/ 1453839 h 1453839"/>
                <a:gd name="connsiteX109" fmla="*/ 38585 w 1389058"/>
                <a:gd name="connsiteY109" fmla="*/ 1453839 h 1453839"/>
                <a:gd name="connsiteX110" fmla="*/ 0 w 1389058"/>
                <a:gd name="connsiteY110" fmla="*/ 1416497 h 1453839"/>
                <a:gd name="connsiteX111" fmla="*/ 0 w 1389058"/>
                <a:gd name="connsiteY111" fmla="*/ 1303227 h 1453839"/>
                <a:gd name="connsiteX112" fmla="*/ 38585 w 1389058"/>
                <a:gd name="connsiteY112" fmla="*/ 1265886 h 1453839"/>
                <a:gd name="connsiteX113" fmla="*/ 143138 w 1389058"/>
                <a:gd name="connsiteY113" fmla="*/ 1265886 h 1453839"/>
                <a:gd name="connsiteX114" fmla="*/ 143138 w 1389058"/>
                <a:gd name="connsiteY114" fmla="*/ 1122742 h 1453839"/>
                <a:gd name="connsiteX115" fmla="*/ 220308 w 1389058"/>
                <a:gd name="connsiteY115" fmla="*/ 1044324 h 1453839"/>
                <a:gd name="connsiteX116" fmla="*/ 545168 w 1389058"/>
                <a:gd name="connsiteY116" fmla="*/ 1044324 h 1453839"/>
                <a:gd name="connsiteX117" fmla="*/ 545168 w 1389058"/>
                <a:gd name="connsiteY117" fmla="*/ 1023164 h 1453839"/>
                <a:gd name="connsiteX118" fmla="*/ 593710 w 1389058"/>
                <a:gd name="connsiteY118" fmla="*/ 973375 h 1453839"/>
                <a:gd name="connsiteX119" fmla="*/ 672125 w 1389058"/>
                <a:gd name="connsiteY119" fmla="*/ 973375 h 1453839"/>
                <a:gd name="connsiteX120" fmla="*/ 672125 w 1389058"/>
                <a:gd name="connsiteY120" fmla="*/ 831476 h 1453839"/>
                <a:gd name="connsiteX121" fmla="*/ 175500 w 1389058"/>
                <a:gd name="connsiteY121" fmla="*/ 831476 h 1453839"/>
                <a:gd name="connsiteX122" fmla="*/ 124468 w 1389058"/>
                <a:gd name="connsiteY122" fmla="*/ 809071 h 1453839"/>
                <a:gd name="connsiteX123" fmla="*/ 117000 w 1389058"/>
                <a:gd name="connsiteY123" fmla="*/ 799114 h 1453839"/>
                <a:gd name="connsiteX124" fmla="*/ 104553 w 1389058"/>
                <a:gd name="connsiteY124" fmla="*/ 759282 h 1453839"/>
                <a:gd name="connsiteX125" fmla="*/ 104553 w 1389058"/>
                <a:gd name="connsiteY125" fmla="*/ 73439 h 1453839"/>
                <a:gd name="connsiteX126" fmla="*/ 180478 w 1389058"/>
                <a:gd name="connsiteY126" fmla="*/ 0 h 1453839"/>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1096559 w 1389058"/>
                <a:gd name="connsiteY4" fmla="*/ 1310696 h 1453839"/>
                <a:gd name="connsiteX5" fmla="*/ 44809 w 1389058"/>
                <a:gd name="connsiteY5" fmla="*/ 1310696 h 1453839"/>
                <a:gd name="connsiteX6" fmla="*/ 44809 w 1389058"/>
                <a:gd name="connsiteY6" fmla="*/ 1409029 h 1453839"/>
                <a:gd name="connsiteX7" fmla="*/ 293744 w 1389058"/>
                <a:gd name="connsiteY7" fmla="*/ 1409029 h 1453839"/>
                <a:gd name="connsiteX8" fmla="*/ 293744 w 1389058"/>
                <a:gd name="connsiteY8" fmla="*/ 1310696 h 1453839"/>
                <a:gd name="connsiteX9" fmla="*/ 44809 w 1389058"/>
                <a:gd name="connsiteY9" fmla="*/ 1310696 h 1453839"/>
                <a:gd name="connsiteX10" fmla="*/ 593710 w 1389058"/>
                <a:gd name="connsiteY10" fmla="*/ 1016940 h 1453839"/>
                <a:gd name="connsiteX11" fmla="*/ 588732 w 1389058"/>
                <a:gd name="connsiteY11" fmla="*/ 1023164 h 1453839"/>
                <a:gd name="connsiteX12" fmla="*/ 588732 w 1389058"/>
                <a:gd name="connsiteY12" fmla="*/ 1111540 h 1453839"/>
                <a:gd name="connsiteX13" fmla="*/ 593710 w 1389058"/>
                <a:gd name="connsiteY13" fmla="*/ 1116518 h 1453839"/>
                <a:gd name="connsiteX14" fmla="*/ 795348 w 1389058"/>
                <a:gd name="connsiteY14" fmla="*/ 1116518 h 1453839"/>
                <a:gd name="connsiteX15" fmla="*/ 800327 w 1389058"/>
                <a:gd name="connsiteY15" fmla="*/ 1111540 h 1453839"/>
                <a:gd name="connsiteX16" fmla="*/ 800327 w 1389058"/>
                <a:gd name="connsiteY16" fmla="*/ 1023164 h 1453839"/>
                <a:gd name="connsiteX17" fmla="*/ 795348 w 1389058"/>
                <a:gd name="connsiteY17" fmla="*/ 1016940 h 1453839"/>
                <a:gd name="connsiteX18" fmla="*/ 593710 w 1389058"/>
                <a:gd name="connsiteY18" fmla="*/ 1016940 h 1453839"/>
                <a:gd name="connsiteX19" fmla="*/ 158043 w 1389058"/>
                <a:gd name="connsiteY19" fmla="*/ 779167 h 1453839"/>
                <a:gd name="connsiteX20" fmla="*/ 158074 w 1389058"/>
                <a:gd name="connsiteY20" fmla="*/ 779198 h 1453839"/>
                <a:gd name="connsiteX21" fmla="*/ 158074 w 1389058"/>
                <a:gd name="connsiteY21" fmla="*/ 781687 h 1453839"/>
                <a:gd name="connsiteX22" fmla="*/ 158043 w 1389058"/>
                <a:gd name="connsiteY22" fmla="*/ 779167 h 1453839"/>
                <a:gd name="connsiteX23" fmla="*/ 157927 w 1389058"/>
                <a:gd name="connsiteY23" fmla="*/ 769748 h 1453839"/>
                <a:gd name="connsiteX24" fmla="*/ 158043 w 1389058"/>
                <a:gd name="connsiteY24" fmla="*/ 779167 h 1453839"/>
                <a:gd name="connsiteX25" fmla="*/ 157962 w 1389058"/>
                <a:gd name="connsiteY25" fmla="*/ 779086 h 1453839"/>
                <a:gd name="connsiteX26" fmla="*/ 157626 w 1389058"/>
                <a:gd name="connsiteY26" fmla="*/ 771316 h 1453839"/>
                <a:gd name="connsiteX27" fmla="*/ 157927 w 1389058"/>
                <a:gd name="connsiteY27" fmla="*/ 769748 h 1453839"/>
                <a:gd name="connsiteX28" fmla="*/ 281297 w 1389058"/>
                <a:gd name="connsiteY28" fmla="*/ 282553 h 1453839"/>
                <a:gd name="connsiteX29" fmla="*/ 247691 w 1389058"/>
                <a:gd name="connsiteY29" fmla="*/ 302468 h 1453839"/>
                <a:gd name="connsiteX30" fmla="*/ 157927 w 1389058"/>
                <a:gd name="connsiteY30" fmla="*/ 769748 h 1453839"/>
                <a:gd name="connsiteX31" fmla="*/ 157626 w 1389058"/>
                <a:gd name="connsiteY31" fmla="*/ 771316 h 1453839"/>
                <a:gd name="connsiteX32" fmla="*/ 156829 w 1389058"/>
                <a:gd name="connsiteY32" fmla="*/ 775464 h 1453839"/>
                <a:gd name="connsiteX33" fmla="*/ 156829 w 1389058"/>
                <a:gd name="connsiteY33" fmla="*/ 777953 h 1453839"/>
                <a:gd name="connsiteX34" fmla="*/ 157962 w 1389058"/>
                <a:gd name="connsiteY34" fmla="*/ 779086 h 1453839"/>
                <a:gd name="connsiteX35" fmla="*/ 158074 w 1389058"/>
                <a:gd name="connsiteY35" fmla="*/ 781687 h 1453839"/>
                <a:gd name="connsiteX36" fmla="*/ 175500 w 1389058"/>
                <a:gd name="connsiteY36" fmla="*/ 786666 h 1453839"/>
                <a:gd name="connsiteX37" fmla="*/ 1211070 w 1389058"/>
                <a:gd name="connsiteY37" fmla="*/ 786666 h 1453839"/>
                <a:gd name="connsiteX38" fmla="*/ 1217293 w 1389058"/>
                <a:gd name="connsiteY38" fmla="*/ 786666 h 1453839"/>
                <a:gd name="connsiteX39" fmla="*/ 1219782 w 1389058"/>
                <a:gd name="connsiteY39" fmla="*/ 785422 h 1453839"/>
                <a:gd name="connsiteX40" fmla="*/ 1243431 w 1389058"/>
                <a:gd name="connsiteY40" fmla="*/ 766751 h 1453839"/>
                <a:gd name="connsiteX41" fmla="*/ 1334292 w 1389058"/>
                <a:gd name="connsiteY41" fmla="*/ 293755 h 1453839"/>
                <a:gd name="connsiteX42" fmla="*/ 1333048 w 1389058"/>
                <a:gd name="connsiteY42" fmla="*/ 288776 h 1453839"/>
                <a:gd name="connsiteX43" fmla="*/ 1316867 w 1389058"/>
                <a:gd name="connsiteY43" fmla="*/ 282553 h 1453839"/>
                <a:gd name="connsiteX44" fmla="*/ 1284505 w 1389058"/>
                <a:gd name="connsiteY44" fmla="*/ 282553 h 1453839"/>
                <a:gd name="connsiteX45" fmla="*/ 281297 w 1389058"/>
                <a:gd name="connsiteY45" fmla="*/ 282553 h 1453839"/>
                <a:gd name="connsiteX46" fmla="*/ 180478 w 1389058"/>
                <a:gd name="connsiteY46" fmla="*/ 44810 h 1453839"/>
                <a:gd name="connsiteX47" fmla="*/ 149361 w 1389058"/>
                <a:gd name="connsiteY47" fmla="*/ 73439 h 1453839"/>
                <a:gd name="connsiteX48" fmla="*/ 155225 w 1389058"/>
                <a:gd name="connsiteY48" fmla="*/ 550071 h 1453839"/>
                <a:gd name="connsiteX49" fmla="*/ 149361 w 1389058"/>
                <a:gd name="connsiteY49" fmla="*/ 580042 h 1453839"/>
                <a:gd name="connsiteX50" fmla="*/ 150230 w 1389058"/>
                <a:gd name="connsiteY50" fmla="*/ 600138 h 1453839"/>
                <a:gd name="connsiteX51" fmla="*/ 155225 w 1389058"/>
                <a:gd name="connsiteY51" fmla="*/ 550071 h 1453839"/>
                <a:gd name="connsiteX52" fmla="*/ 205372 w 1389058"/>
                <a:gd name="connsiteY52" fmla="*/ 293755 h 1453839"/>
                <a:gd name="connsiteX53" fmla="*/ 281297 w 1389058"/>
                <a:gd name="connsiteY53" fmla="*/ 237742 h 1453839"/>
                <a:gd name="connsiteX54" fmla="*/ 1239697 w 1389058"/>
                <a:gd name="connsiteY54" fmla="*/ 237742 h 1453839"/>
                <a:gd name="connsiteX55" fmla="*/ 1239697 w 1389058"/>
                <a:gd name="connsiteY55" fmla="*/ 177996 h 1453839"/>
                <a:gd name="connsiteX56" fmla="*/ 1212314 w 1389058"/>
                <a:gd name="connsiteY56" fmla="*/ 151856 h 1453839"/>
                <a:gd name="connsiteX57" fmla="*/ 527743 w 1389058"/>
                <a:gd name="connsiteY57" fmla="*/ 151856 h 1453839"/>
                <a:gd name="connsiteX58" fmla="*/ 454307 w 1389058"/>
                <a:gd name="connsiteY58" fmla="*/ 56013 h 1453839"/>
                <a:gd name="connsiteX59" fmla="*/ 430658 w 1389058"/>
                <a:gd name="connsiteY59" fmla="*/ 44810 h 1453839"/>
                <a:gd name="connsiteX60" fmla="*/ 180478 w 1389058"/>
                <a:gd name="connsiteY60" fmla="*/ 44810 h 1453839"/>
                <a:gd name="connsiteX61" fmla="*/ 180478 w 1389058"/>
                <a:gd name="connsiteY61" fmla="*/ 0 h 1453839"/>
                <a:gd name="connsiteX62" fmla="*/ 430658 w 1389058"/>
                <a:gd name="connsiteY62" fmla="*/ 0 h 1453839"/>
                <a:gd name="connsiteX63" fmla="*/ 490402 w 1389058"/>
                <a:gd name="connsiteY63" fmla="*/ 29873 h 1453839"/>
                <a:gd name="connsiteX64" fmla="*/ 550147 w 1389058"/>
                <a:gd name="connsiteY64" fmla="*/ 107046 h 1453839"/>
                <a:gd name="connsiteX65" fmla="*/ 1212314 w 1389058"/>
                <a:gd name="connsiteY65" fmla="*/ 107046 h 1453839"/>
                <a:gd name="connsiteX66" fmla="*/ 1284505 w 1389058"/>
                <a:gd name="connsiteY66" fmla="*/ 177996 h 1453839"/>
                <a:gd name="connsiteX67" fmla="*/ 1284505 w 1389058"/>
                <a:gd name="connsiteY67" fmla="*/ 237742 h 1453839"/>
                <a:gd name="connsiteX68" fmla="*/ 1316867 w 1389058"/>
                <a:gd name="connsiteY68" fmla="*/ 237742 h 1453839"/>
                <a:gd name="connsiteX69" fmla="*/ 1367899 w 1389058"/>
                <a:gd name="connsiteY69" fmla="*/ 260148 h 1453839"/>
                <a:gd name="connsiteX70" fmla="*/ 1377856 w 1389058"/>
                <a:gd name="connsiteY70" fmla="*/ 302468 h 1453839"/>
                <a:gd name="connsiteX71" fmla="*/ 1286995 w 1389058"/>
                <a:gd name="connsiteY71" fmla="*/ 775464 h 1453839"/>
                <a:gd name="connsiteX72" fmla="*/ 1229740 w 1389058"/>
                <a:gd name="connsiteY72" fmla="*/ 828987 h 1453839"/>
                <a:gd name="connsiteX73" fmla="*/ 1226006 w 1389058"/>
                <a:gd name="connsiteY73" fmla="*/ 830232 h 1453839"/>
                <a:gd name="connsiteX74" fmla="*/ 1224761 w 1389058"/>
                <a:gd name="connsiteY74" fmla="*/ 830232 h 1453839"/>
                <a:gd name="connsiteX75" fmla="*/ 1211070 w 1389058"/>
                <a:gd name="connsiteY75" fmla="*/ 831476 h 1453839"/>
                <a:gd name="connsiteX76" fmla="*/ 716933 w 1389058"/>
                <a:gd name="connsiteY76" fmla="*/ 831476 h 1453839"/>
                <a:gd name="connsiteX77" fmla="*/ 716933 w 1389058"/>
                <a:gd name="connsiteY77" fmla="*/ 973375 h 1453839"/>
                <a:gd name="connsiteX78" fmla="*/ 795348 w 1389058"/>
                <a:gd name="connsiteY78" fmla="*/ 973375 h 1453839"/>
                <a:gd name="connsiteX79" fmla="*/ 845135 w 1389058"/>
                <a:gd name="connsiteY79" fmla="*/ 1023164 h 1453839"/>
                <a:gd name="connsiteX80" fmla="*/ 845135 w 1389058"/>
                <a:gd name="connsiteY80" fmla="*/ 1044324 h 1453839"/>
                <a:gd name="connsiteX81" fmla="*/ 1168751 w 1389058"/>
                <a:gd name="connsiteY81" fmla="*/ 1044324 h 1453839"/>
                <a:gd name="connsiteX82" fmla="*/ 1245920 w 1389058"/>
                <a:gd name="connsiteY82" fmla="*/ 1122742 h 1453839"/>
                <a:gd name="connsiteX83" fmla="*/ 1245920 w 1389058"/>
                <a:gd name="connsiteY83" fmla="*/ 1265886 h 1453839"/>
                <a:gd name="connsiteX84" fmla="*/ 1351718 w 1389058"/>
                <a:gd name="connsiteY84" fmla="*/ 1265886 h 1453839"/>
                <a:gd name="connsiteX85" fmla="*/ 1389058 w 1389058"/>
                <a:gd name="connsiteY85" fmla="*/ 1303227 h 1453839"/>
                <a:gd name="connsiteX86" fmla="*/ 1389058 w 1389058"/>
                <a:gd name="connsiteY86" fmla="*/ 1416497 h 1453839"/>
                <a:gd name="connsiteX87" fmla="*/ 1351718 w 1389058"/>
                <a:gd name="connsiteY87" fmla="*/ 1453839 h 1453839"/>
                <a:gd name="connsiteX88" fmla="*/ 1089091 w 1389058"/>
                <a:gd name="connsiteY88" fmla="*/ 1453839 h 1453839"/>
                <a:gd name="connsiteX89" fmla="*/ 1051751 w 1389058"/>
                <a:gd name="connsiteY89" fmla="*/ 1416497 h 1453839"/>
                <a:gd name="connsiteX90" fmla="*/ 1051751 w 1389058"/>
                <a:gd name="connsiteY90" fmla="*/ 1303227 h 1453839"/>
                <a:gd name="connsiteX91" fmla="*/ 1089091 w 1389058"/>
                <a:gd name="connsiteY91" fmla="*/ 1265886 h 1453839"/>
                <a:gd name="connsiteX92" fmla="*/ 1202357 w 1389058"/>
                <a:gd name="connsiteY92" fmla="*/ 1265886 h 1453839"/>
                <a:gd name="connsiteX93" fmla="*/ 1202357 w 1389058"/>
                <a:gd name="connsiteY93" fmla="*/ 1122742 h 1453839"/>
                <a:gd name="connsiteX94" fmla="*/ 1168751 w 1389058"/>
                <a:gd name="connsiteY94" fmla="*/ 1089134 h 1453839"/>
                <a:gd name="connsiteX95" fmla="*/ 845135 w 1389058"/>
                <a:gd name="connsiteY95" fmla="*/ 1089134 h 1453839"/>
                <a:gd name="connsiteX96" fmla="*/ 845135 w 1389058"/>
                <a:gd name="connsiteY96" fmla="*/ 1111540 h 1453839"/>
                <a:gd name="connsiteX97" fmla="*/ 795348 w 1389058"/>
                <a:gd name="connsiteY97" fmla="*/ 1161329 h 1453839"/>
                <a:gd name="connsiteX98" fmla="*/ 593710 w 1389058"/>
                <a:gd name="connsiteY98" fmla="*/ 1161329 h 1453839"/>
                <a:gd name="connsiteX99" fmla="*/ 545168 w 1389058"/>
                <a:gd name="connsiteY99" fmla="*/ 1111540 h 1453839"/>
                <a:gd name="connsiteX100" fmla="*/ 545168 w 1389058"/>
                <a:gd name="connsiteY100" fmla="*/ 1089134 h 1453839"/>
                <a:gd name="connsiteX101" fmla="*/ 220308 w 1389058"/>
                <a:gd name="connsiteY101" fmla="*/ 1089134 h 1453839"/>
                <a:gd name="connsiteX102" fmla="*/ 187946 w 1389058"/>
                <a:gd name="connsiteY102" fmla="*/ 1122742 h 1453839"/>
                <a:gd name="connsiteX103" fmla="*/ 187946 w 1389058"/>
                <a:gd name="connsiteY103" fmla="*/ 1265886 h 1453839"/>
                <a:gd name="connsiteX104" fmla="*/ 299967 w 1389058"/>
                <a:gd name="connsiteY104" fmla="*/ 1265886 h 1453839"/>
                <a:gd name="connsiteX105" fmla="*/ 337307 w 1389058"/>
                <a:gd name="connsiteY105" fmla="*/ 1303227 h 1453839"/>
                <a:gd name="connsiteX106" fmla="*/ 337307 w 1389058"/>
                <a:gd name="connsiteY106" fmla="*/ 1416497 h 1453839"/>
                <a:gd name="connsiteX107" fmla="*/ 299967 w 1389058"/>
                <a:gd name="connsiteY107" fmla="*/ 1453839 h 1453839"/>
                <a:gd name="connsiteX108" fmla="*/ 38585 w 1389058"/>
                <a:gd name="connsiteY108" fmla="*/ 1453839 h 1453839"/>
                <a:gd name="connsiteX109" fmla="*/ 0 w 1389058"/>
                <a:gd name="connsiteY109" fmla="*/ 1416497 h 1453839"/>
                <a:gd name="connsiteX110" fmla="*/ 0 w 1389058"/>
                <a:gd name="connsiteY110" fmla="*/ 1303227 h 1453839"/>
                <a:gd name="connsiteX111" fmla="*/ 38585 w 1389058"/>
                <a:gd name="connsiteY111" fmla="*/ 1265886 h 1453839"/>
                <a:gd name="connsiteX112" fmla="*/ 143138 w 1389058"/>
                <a:gd name="connsiteY112" fmla="*/ 1265886 h 1453839"/>
                <a:gd name="connsiteX113" fmla="*/ 143138 w 1389058"/>
                <a:gd name="connsiteY113" fmla="*/ 1122742 h 1453839"/>
                <a:gd name="connsiteX114" fmla="*/ 220308 w 1389058"/>
                <a:gd name="connsiteY114" fmla="*/ 1044324 h 1453839"/>
                <a:gd name="connsiteX115" fmla="*/ 545168 w 1389058"/>
                <a:gd name="connsiteY115" fmla="*/ 1044324 h 1453839"/>
                <a:gd name="connsiteX116" fmla="*/ 545168 w 1389058"/>
                <a:gd name="connsiteY116" fmla="*/ 1023164 h 1453839"/>
                <a:gd name="connsiteX117" fmla="*/ 593710 w 1389058"/>
                <a:gd name="connsiteY117" fmla="*/ 973375 h 1453839"/>
                <a:gd name="connsiteX118" fmla="*/ 672125 w 1389058"/>
                <a:gd name="connsiteY118" fmla="*/ 973375 h 1453839"/>
                <a:gd name="connsiteX119" fmla="*/ 672125 w 1389058"/>
                <a:gd name="connsiteY119" fmla="*/ 831476 h 1453839"/>
                <a:gd name="connsiteX120" fmla="*/ 175500 w 1389058"/>
                <a:gd name="connsiteY120" fmla="*/ 831476 h 1453839"/>
                <a:gd name="connsiteX121" fmla="*/ 124468 w 1389058"/>
                <a:gd name="connsiteY121" fmla="*/ 809071 h 1453839"/>
                <a:gd name="connsiteX122" fmla="*/ 117000 w 1389058"/>
                <a:gd name="connsiteY122" fmla="*/ 799114 h 1453839"/>
                <a:gd name="connsiteX123" fmla="*/ 104553 w 1389058"/>
                <a:gd name="connsiteY123" fmla="*/ 759282 h 1453839"/>
                <a:gd name="connsiteX124" fmla="*/ 104553 w 1389058"/>
                <a:gd name="connsiteY124" fmla="*/ 73439 h 1453839"/>
                <a:gd name="connsiteX125" fmla="*/ 180478 w 1389058"/>
                <a:gd name="connsiteY125" fmla="*/ 0 h 1453839"/>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1096559 w 1389058"/>
                <a:gd name="connsiteY4" fmla="*/ 1310696 h 1453839"/>
                <a:gd name="connsiteX5" fmla="*/ 44809 w 1389058"/>
                <a:gd name="connsiteY5" fmla="*/ 1310696 h 1453839"/>
                <a:gd name="connsiteX6" fmla="*/ 44809 w 1389058"/>
                <a:gd name="connsiteY6" fmla="*/ 1409029 h 1453839"/>
                <a:gd name="connsiteX7" fmla="*/ 293744 w 1389058"/>
                <a:gd name="connsiteY7" fmla="*/ 1409029 h 1453839"/>
                <a:gd name="connsiteX8" fmla="*/ 293744 w 1389058"/>
                <a:gd name="connsiteY8" fmla="*/ 1310696 h 1453839"/>
                <a:gd name="connsiteX9" fmla="*/ 44809 w 1389058"/>
                <a:gd name="connsiteY9" fmla="*/ 1310696 h 1453839"/>
                <a:gd name="connsiteX10" fmla="*/ 593710 w 1389058"/>
                <a:gd name="connsiteY10" fmla="*/ 1016940 h 1453839"/>
                <a:gd name="connsiteX11" fmla="*/ 588732 w 1389058"/>
                <a:gd name="connsiteY11" fmla="*/ 1023164 h 1453839"/>
                <a:gd name="connsiteX12" fmla="*/ 588732 w 1389058"/>
                <a:gd name="connsiteY12" fmla="*/ 1111540 h 1453839"/>
                <a:gd name="connsiteX13" fmla="*/ 593710 w 1389058"/>
                <a:gd name="connsiteY13" fmla="*/ 1116518 h 1453839"/>
                <a:gd name="connsiteX14" fmla="*/ 795348 w 1389058"/>
                <a:gd name="connsiteY14" fmla="*/ 1116518 h 1453839"/>
                <a:gd name="connsiteX15" fmla="*/ 800327 w 1389058"/>
                <a:gd name="connsiteY15" fmla="*/ 1111540 h 1453839"/>
                <a:gd name="connsiteX16" fmla="*/ 800327 w 1389058"/>
                <a:gd name="connsiteY16" fmla="*/ 1023164 h 1453839"/>
                <a:gd name="connsiteX17" fmla="*/ 795348 w 1389058"/>
                <a:gd name="connsiteY17" fmla="*/ 1016940 h 1453839"/>
                <a:gd name="connsiteX18" fmla="*/ 593710 w 1389058"/>
                <a:gd name="connsiteY18" fmla="*/ 1016940 h 1453839"/>
                <a:gd name="connsiteX19" fmla="*/ 158043 w 1389058"/>
                <a:gd name="connsiteY19" fmla="*/ 779167 h 1453839"/>
                <a:gd name="connsiteX20" fmla="*/ 158074 w 1389058"/>
                <a:gd name="connsiteY20" fmla="*/ 779198 h 1453839"/>
                <a:gd name="connsiteX21" fmla="*/ 158074 w 1389058"/>
                <a:gd name="connsiteY21" fmla="*/ 781687 h 1453839"/>
                <a:gd name="connsiteX22" fmla="*/ 158043 w 1389058"/>
                <a:gd name="connsiteY22" fmla="*/ 779167 h 1453839"/>
                <a:gd name="connsiteX23" fmla="*/ 157927 w 1389058"/>
                <a:gd name="connsiteY23" fmla="*/ 769748 h 1453839"/>
                <a:gd name="connsiteX24" fmla="*/ 158043 w 1389058"/>
                <a:gd name="connsiteY24" fmla="*/ 779167 h 1453839"/>
                <a:gd name="connsiteX25" fmla="*/ 157962 w 1389058"/>
                <a:gd name="connsiteY25" fmla="*/ 779086 h 1453839"/>
                <a:gd name="connsiteX26" fmla="*/ 157626 w 1389058"/>
                <a:gd name="connsiteY26" fmla="*/ 771316 h 1453839"/>
                <a:gd name="connsiteX27" fmla="*/ 157927 w 1389058"/>
                <a:gd name="connsiteY27" fmla="*/ 769748 h 1453839"/>
                <a:gd name="connsiteX28" fmla="*/ 281297 w 1389058"/>
                <a:gd name="connsiteY28" fmla="*/ 282553 h 1453839"/>
                <a:gd name="connsiteX29" fmla="*/ 247691 w 1389058"/>
                <a:gd name="connsiteY29" fmla="*/ 302468 h 1453839"/>
                <a:gd name="connsiteX30" fmla="*/ 157927 w 1389058"/>
                <a:gd name="connsiteY30" fmla="*/ 769748 h 1453839"/>
                <a:gd name="connsiteX31" fmla="*/ 157626 w 1389058"/>
                <a:gd name="connsiteY31" fmla="*/ 771316 h 1453839"/>
                <a:gd name="connsiteX32" fmla="*/ 156829 w 1389058"/>
                <a:gd name="connsiteY32" fmla="*/ 775464 h 1453839"/>
                <a:gd name="connsiteX33" fmla="*/ 156829 w 1389058"/>
                <a:gd name="connsiteY33" fmla="*/ 777953 h 1453839"/>
                <a:gd name="connsiteX34" fmla="*/ 157962 w 1389058"/>
                <a:gd name="connsiteY34" fmla="*/ 779086 h 1453839"/>
                <a:gd name="connsiteX35" fmla="*/ 158074 w 1389058"/>
                <a:gd name="connsiteY35" fmla="*/ 781687 h 1453839"/>
                <a:gd name="connsiteX36" fmla="*/ 175500 w 1389058"/>
                <a:gd name="connsiteY36" fmla="*/ 786666 h 1453839"/>
                <a:gd name="connsiteX37" fmla="*/ 1211070 w 1389058"/>
                <a:gd name="connsiteY37" fmla="*/ 786666 h 1453839"/>
                <a:gd name="connsiteX38" fmla="*/ 1217293 w 1389058"/>
                <a:gd name="connsiteY38" fmla="*/ 786666 h 1453839"/>
                <a:gd name="connsiteX39" fmla="*/ 1219782 w 1389058"/>
                <a:gd name="connsiteY39" fmla="*/ 785422 h 1453839"/>
                <a:gd name="connsiteX40" fmla="*/ 1243431 w 1389058"/>
                <a:gd name="connsiteY40" fmla="*/ 766751 h 1453839"/>
                <a:gd name="connsiteX41" fmla="*/ 1334292 w 1389058"/>
                <a:gd name="connsiteY41" fmla="*/ 293755 h 1453839"/>
                <a:gd name="connsiteX42" fmla="*/ 1333048 w 1389058"/>
                <a:gd name="connsiteY42" fmla="*/ 288776 h 1453839"/>
                <a:gd name="connsiteX43" fmla="*/ 1316867 w 1389058"/>
                <a:gd name="connsiteY43" fmla="*/ 282553 h 1453839"/>
                <a:gd name="connsiteX44" fmla="*/ 1284505 w 1389058"/>
                <a:gd name="connsiteY44" fmla="*/ 282553 h 1453839"/>
                <a:gd name="connsiteX45" fmla="*/ 281297 w 1389058"/>
                <a:gd name="connsiteY45" fmla="*/ 282553 h 1453839"/>
                <a:gd name="connsiteX46" fmla="*/ 180478 w 1389058"/>
                <a:gd name="connsiteY46" fmla="*/ 44810 h 1453839"/>
                <a:gd name="connsiteX47" fmla="*/ 149361 w 1389058"/>
                <a:gd name="connsiteY47" fmla="*/ 73439 h 1453839"/>
                <a:gd name="connsiteX48" fmla="*/ 155225 w 1389058"/>
                <a:gd name="connsiteY48" fmla="*/ 550071 h 1453839"/>
                <a:gd name="connsiteX49" fmla="*/ 149361 w 1389058"/>
                <a:gd name="connsiteY49" fmla="*/ 580042 h 1453839"/>
                <a:gd name="connsiteX50" fmla="*/ 155225 w 1389058"/>
                <a:gd name="connsiteY50" fmla="*/ 550071 h 1453839"/>
                <a:gd name="connsiteX51" fmla="*/ 205372 w 1389058"/>
                <a:gd name="connsiteY51" fmla="*/ 293755 h 1453839"/>
                <a:gd name="connsiteX52" fmla="*/ 281297 w 1389058"/>
                <a:gd name="connsiteY52" fmla="*/ 237742 h 1453839"/>
                <a:gd name="connsiteX53" fmla="*/ 1239697 w 1389058"/>
                <a:gd name="connsiteY53" fmla="*/ 237742 h 1453839"/>
                <a:gd name="connsiteX54" fmla="*/ 1239697 w 1389058"/>
                <a:gd name="connsiteY54" fmla="*/ 177996 h 1453839"/>
                <a:gd name="connsiteX55" fmla="*/ 1212314 w 1389058"/>
                <a:gd name="connsiteY55" fmla="*/ 151856 h 1453839"/>
                <a:gd name="connsiteX56" fmla="*/ 527743 w 1389058"/>
                <a:gd name="connsiteY56" fmla="*/ 151856 h 1453839"/>
                <a:gd name="connsiteX57" fmla="*/ 454307 w 1389058"/>
                <a:gd name="connsiteY57" fmla="*/ 56013 h 1453839"/>
                <a:gd name="connsiteX58" fmla="*/ 430658 w 1389058"/>
                <a:gd name="connsiteY58" fmla="*/ 44810 h 1453839"/>
                <a:gd name="connsiteX59" fmla="*/ 180478 w 1389058"/>
                <a:gd name="connsiteY59" fmla="*/ 44810 h 1453839"/>
                <a:gd name="connsiteX60" fmla="*/ 180478 w 1389058"/>
                <a:gd name="connsiteY60" fmla="*/ 0 h 1453839"/>
                <a:gd name="connsiteX61" fmla="*/ 430658 w 1389058"/>
                <a:gd name="connsiteY61" fmla="*/ 0 h 1453839"/>
                <a:gd name="connsiteX62" fmla="*/ 490402 w 1389058"/>
                <a:gd name="connsiteY62" fmla="*/ 29873 h 1453839"/>
                <a:gd name="connsiteX63" fmla="*/ 550147 w 1389058"/>
                <a:gd name="connsiteY63" fmla="*/ 107046 h 1453839"/>
                <a:gd name="connsiteX64" fmla="*/ 1212314 w 1389058"/>
                <a:gd name="connsiteY64" fmla="*/ 107046 h 1453839"/>
                <a:gd name="connsiteX65" fmla="*/ 1284505 w 1389058"/>
                <a:gd name="connsiteY65" fmla="*/ 177996 h 1453839"/>
                <a:gd name="connsiteX66" fmla="*/ 1284505 w 1389058"/>
                <a:gd name="connsiteY66" fmla="*/ 237742 h 1453839"/>
                <a:gd name="connsiteX67" fmla="*/ 1316867 w 1389058"/>
                <a:gd name="connsiteY67" fmla="*/ 237742 h 1453839"/>
                <a:gd name="connsiteX68" fmla="*/ 1367899 w 1389058"/>
                <a:gd name="connsiteY68" fmla="*/ 260148 h 1453839"/>
                <a:gd name="connsiteX69" fmla="*/ 1377856 w 1389058"/>
                <a:gd name="connsiteY69" fmla="*/ 302468 h 1453839"/>
                <a:gd name="connsiteX70" fmla="*/ 1286995 w 1389058"/>
                <a:gd name="connsiteY70" fmla="*/ 775464 h 1453839"/>
                <a:gd name="connsiteX71" fmla="*/ 1229740 w 1389058"/>
                <a:gd name="connsiteY71" fmla="*/ 828987 h 1453839"/>
                <a:gd name="connsiteX72" fmla="*/ 1226006 w 1389058"/>
                <a:gd name="connsiteY72" fmla="*/ 830232 h 1453839"/>
                <a:gd name="connsiteX73" fmla="*/ 1224761 w 1389058"/>
                <a:gd name="connsiteY73" fmla="*/ 830232 h 1453839"/>
                <a:gd name="connsiteX74" fmla="*/ 1211070 w 1389058"/>
                <a:gd name="connsiteY74" fmla="*/ 831476 h 1453839"/>
                <a:gd name="connsiteX75" fmla="*/ 716933 w 1389058"/>
                <a:gd name="connsiteY75" fmla="*/ 831476 h 1453839"/>
                <a:gd name="connsiteX76" fmla="*/ 716933 w 1389058"/>
                <a:gd name="connsiteY76" fmla="*/ 973375 h 1453839"/>
                <a:gd name="connsiteX77" fmla="*/ 795348 w 1389058"/>
                <a:gd name="connsiteY77" fmla="*/ 973375 h 1453839"/>
                <a:gd name="connsiteX78" fmla="*/ 845135 w 1389058"/>
                <a:gd name="connsiteY78" fmla="*/ 1023164 h 1453839"/>
                <a:gd name="connsiteX79" fmla="*/ 845135 w 1389058"/>
                <a:gd name="connsiteY79" fmla="*/ 1044324 h 1453839"/>
                <a:gd name="connsiteX80" fmla="*/ 1168751 w 1389058"/>
                <a:gd name="connsiteY80" fmla="*/ 1044324 h 1453839"/>
                <a:gd name="connsiteX81" fmla="*/ 1245920 w 1389058"/>
                <a:gd name="connsiteY81" fmla="*/ 1122742 h 1453839"/>
                <a:gd name="connsiteX82" fmla="*/ 1245920 w 1389058"/>
                <a:gd name="connsiteY82" fmla="*/ 1265886 h 1453839"/>
                <a:gd name="connsiteX83" fmla="*/ 1351718 w 1389058"/>
                <a:gd name="connsiteY83" fmla="*/ 1265886 h 1453839"/>
                <a:gd name="connsiteX84" fmla="*/ 1389058 w 1389058"/>
                <a:gd name="connsiteY84" fmla="*/ 1303227 h 1453839"/>
                <a:gd name="connsiteX85" fmla="*/ 1389058 w 1389058"/>
                <a:gd name="connsiteY85" fmla="*/ 1416497 h 1453839"/>
                <a:gd name="connsiteX86" fmla="*/ 1351718 w 1389058"/>
                <a:gd name="connsiteY86" fmla="*/ 1453839 h 1453839"/>
                <a:gd name="connsiteX87" fmla="*/ 1089091 w 1389058"/>
                <a:gd name="connsiteY87" fmla="*/ 1453839 h 1453839"/>
                <a:gd name="connsiteX88" fmla="*/ 1051751 w 1389058"/>
                <a:gd name="connsiteY88" fmla="*/ 1416497 h 1453839"/>
                <a:gd name="connsiteX89" fmla="*/ 1051751 w 1389058"/>
                <a:gd name="connsiteY89" fmla="*/ 1303227 h 1453839"/>
                <a:gd name="connsiteX90" fmla="*/ 1089091 w 1389058"/>
                <a:gd name="connsiteY90" fmla="*/ 1265886 h 1453839"/>
                <a:gd name="connsiteX91" fmla="*/ 1202357 w 1389058"/>
                <a:gd name="connsiteY91" fmla="*/ 1265886 h 1453839"/>
                <a:gd name="connsiteX92" fmla="*/ 1202357 w 1389058"/>
                <a:gd name="connsiteY92" fmla="*/ 1122742 h 1453839"/>
                <a:gd name="connsiteX93" fmla="*/ 1168751 w 1389058"/>
                <a:gd name="connsiteY93" fmla="*/ 1089134 h 1453839"/>
                <a:gd name="connsiteX94" fmla="*/ 845135 w 1389058"/>
                <a:gd name="connsiteY94" fmla="*/ 1089134 h 1453839"/>
                <a:gd name="connsiteX95" fmla="*/ 845135 w 1389058"/>
                <a:gd name="connsiteY95" fmla="*/ 1111540 h 1453839"/>
                <a:gd name="connsiteX96" fmla="*/ 795348 w 1389058"/>
                <a:gd name="connsiteY96" fmla="*/ 1161329 h 1453839"/>
                <a:gd name="connsiteX97" fmla="*/ 593710 w 1389058"/>
                <a:gd name="connsiteY97" fmla="*/ 1161329 h 1453839"/>
                <a:gd name="connsiteX98" fmla="*/ 545168 w 1389058"/>
                <a:gd name="connsiteY98" fmla="*/ 1111540 h 1453839"/>
                <a:gd name="connsiteX99" fmla="*/ 545168 w 1389058"/>
                <a:gd name="connsiteY99" fmla="*/ 1089134 h 1453839"/>
                <a:gd name="connsiteX100" fmla="*/ 220308 w 1389058"/>
                <a:gd name="connsiteY100" fmla="*/ 1089134 h 1453839"/>
                <a:gd name="connsiteX101" fmla="*/ 187946 w 1389058"/>
                <a:gd name="connsiteY101" fmla="*/ 1122742 h 1453839"/>
                <a:gd name="connsiteX102" fmla="*/ 187946 w 1389058"/>
                <a:gd name="connsiteY102" fmla="*/ 1265886 h 1453839"/>
                <a:gd name="connsiteX103" fmla="*/ 299967 w 1389058"/>
                <a:gd name="connsiteY103" fmla="*/ 1265886 h 1453839"/>
                <a:gd name="connsiteX104" fmla="*/ 337307 w 1389058"/>
                <a:gd name="connsiteY104" fmla="*/ 1303227 h 1453839"/>
                <a:gd name="connsiteX105" fmla="*/ 337307 w 1389058"/>
                <a:gd name="connsiteY105" fmla="*/ 1416497 h 1453839"/>
                <a:gd name="connsiteX106" fmla="*/ 299967 w 1389058"/>
                <a:gd name="connsiteY106" fmla="*/ 1453839 h 1453839"/>
                <a:gd name="connsiteX107" fmla="*/ 38585 w 1389058"/>
                <a:gd name="connsiteY107" fmla="*/ 1453839 h 1453839"/>
                <a:gd name="connsiteX108" fmla="*/ 0 w 1389058"/>
                <a:gd name="connsiteY108" fmla="*/ 1416497 h 1453839"/>
                <a:gd name="connsiteX109" fmla="*/ 0 w 1389058"/>
                <a:gd name="connsiteY109" fmla="*/ 1303227 h 1453839"/>
                <a:gd name="connsiteX110" fmla="*/ 38585 w 1389058"/>
                <a:gd name="connsiteY110" fmla="*/ 1265886 h 1453839"/>
                <a:gd name="connsiteX111" fmla="*/ 143138 w 1389058"/>
                <a:gd name="connsiteY111" fmla="*/ 1265886 h 1453839"/>
                <a:gd name="connsiteX112" fmla="*/ 143138 w 1389058"/>
                <a:gd name="connsiteY112" fmla="*/ 1122742 h 1453839"/>
                <a:gd name="connsiteX113" fmla="*/ 220308 w 1389058"/>
                <a:gd name="connsiteY113" fmla="*/ 1044324 h 1453839"/>
                <a:gd name="connsiteX114" fmla="*/ 545168 w 1389058"/>
                <a:gd name="connsiteY114" fmla="*/ 1044324 h 1453839"/>
                <a:gd name="connsiteX115" fmla="*/ 545168 w 1389058"/>
                <a:gd name="connsiteY115" fmla="*/ 1023164 h 1453839"/>
                <a:gd name="connsiteX116" fmla="*/ 593710 w 1389058"/>
                <a:gd name="connsiteY116" fmla="*/ 973375 h 1453839"/>
                <a:gd name="connsiteX117" fmla="*/ 672125 w 1389058"/>
                <a:gd name="connsiteY117" fmla="*/ 973375 h 1453839"/>
                <a:gd name="connsiteX118" fmla="*/ 672125 w 1389058"/>
                <a:gd name="connsiteY118" fmla="*/ 831476 h 1453839"/>
                <a:gd name="connsiteX119" fmla="*/ 175500 w 1389058"/>
                <a:gd name="connsiteY119" fmla="*/ 831476 h 1453839"/>
                <a:gd name="connsiteX120" fmla="*/ 124468 w 1389058"/>
                <a:gd name="connsiteY120" fmla="*/ 809071 h 1453839"/>
                <a:gd name="connsiteX121" fmla="*/ 117000 w 1389058"/>
                <a:gd name="connsiteY121" fmla="*/ 799114 h 1453839"/>
                <a:gd name="connsiteX122" fmla="*/ 104553 w 1389058"/>
                <a:gd name="connsiteY122" fmla="*/ 759282 h 1453839"/>
                <a:gd name="connsiteX123" fmla="*/ 104553 w 1389058"/>
                <a:gd name="connsiteY123" fmla="*/ 73439 h 1453839"/>
                <a:gd name="connsiteX124" fmla="*/ 180478 w 1389058"/>
                <a:gd name="connsiteY124" fmla="*/ 0 h 1453839"/>
                <a:gd name="connsiteX0" fmla="*/ 1096559 w 1389058"/>
                <a:gd name="connsiteY0" fmla="*/ 1310696 h 1453839"/>
                <a:gd name="connsiteX1" fmla="*/ 1096559 w 1389058"/>
                <a:gd name="connsiteY1" fmla="*/ 1409029 h 1453839"/>
                <a:gd name="connsiteX2" fmla="*/ 1344250 w 1389058"/>
                <a:gd name="connsiteY2" fmla="*/ 1409029 h 1453839"/>
                <a:gd name="connsiteX3" fmla="*/ 1344250 w 1389058"/>
                <a:gd name="connsiteY3" fmla="*/ 1310696 h 1453839"/>
                <a:gd name="connsiteX4" fmla="*/ 1096559 w 1389058"/>
                <a:gd name="connsiteY4" fmla="*/ 1310696 h 1453839"/>
                <a:gd name="connsiteX5" fmla="*/ 44809 w 1389058"/>
                <a:gd name="connsiteY5" fmla="*/ 1310696 h 1453839"/>
                <a:gd name="connsiteX6" fmla="*/ 44809 w 1389058"/>
                <a:gd name="connsiteY6" fmla="*/ 1409029 h 1453839"/>
                <a:gd name="connsiteX7" fmla="*/ 293744 w 1389058"/>
                <a:gd name="connsiteY7" fmla="*/ 1409029 h 1453839"/>
                <a:gd name="connsiteX8" fmla="*/ 293744 w 1389058"/>
                <a:gd name="connsiteY8" fmla="*/ 1310696 h 1453839"/>
                <a:gd name="connsiteX9" fmla="*/ 44809 w 1389058"/>
                <a:gd name="connsiteY9" fmla="*/ 1310696 h 1453839"/>
                <a:gd name="connsiteX10" fmla="*/ 593710 w 1389058"/>
                <a:gd name="connsiteY10" fmla="*/ 1016940 h 1453839"/>
                <a:gd name="connsiteX11" fmla="*/ 588732 w 1389058"/>
                <a:gd name="connsiteY11" fmla="*/ 1023164 h 1453839"/>
                <a:gd name="connsiteX12" fmla="*/ 588732 w 1389058"/>
                <a:gd name="connsiteY12" fmla="*/ 1111540 h 1453839"/>
                <a:gd name="connsiteX13" fmla="*/ 593710 w 1389058"/>
                <a:gd name="connsiteY13" fmla="*/ 1116518 h 1453839"/>
                <a:gd name="connsiteX14" fmla="*/ 795348 w 1389058"/>
                <a:gd name="connsiteY14" fmla="*/ 1116518 h 1453839"/>
                <a:gd name="connsiteX15" fmla="*/ 800327 w 1389058"/>
                <a:gd name="connsiteY15" fmla="*/ 1111540 h 1453839"/>
                <a:gd name="connsiteX16" fmla="*/ 800327 w 1389058"/>
                <a:gd name="connsiteY16" fmla="*/ 1023164 h 1453839"/>
                <a:gd name="connsiteX17" fmla="*/ 795348 w 1389058"/>
                <a:gd name="connsiteY17" fmla="*/ 1016940 h 1453839"/>
                <a:gd name="connsiteX18" fmla="*/ 593710 w 1389058"/>
                <a:gd name="connsiteY18" fmla="*/ 1016940 h 1453839"/>
                <a:gd name="connsiteX19" fmla="*/ 158043 w 1389058"/>
                <a:gd name="connsiteY19" fmla="*/ 779167 h 1453839"/>
                <a:gd name="connsiteX20" fmla="*/ 158074 w 1389058"/>
                <a:gd name="connsiteY20" fmla="*/ 779198 h 1453839"/>
                <a:gd name="connsiteX21" fmla="*/ 158074 w 1389058"/>
                <a:gd name="connsiteY21" fmla="*/ 781687 h 1453839"/>
                <a:gd name="connsiteX22" fmla="*/ 158043 w 1389058"/>
                <a:gd name="connsiteY22" fmla="*/ 779167 h 1453839"/>
                <a:gd name="connsiteX23" fmla="*/ 157927 w 1389058"/>
                <a:gd name="connsiteY23" fmla="*/ 769748 h 1453839"/>
                <a:gd name="connsiteX24" fmla="*/ 158043 w 1389058"/>
                <a:gd name="connsiteY24" fmla="*/ 779167 h 1453839"/>
                <a:gd name="connsiteX25" fmla="*/ 157962 w 1389058"/>
                <a:gd name="connsiteY25" fmla="*/ 779086 h 1453839"/>
                <a:gd name="connsiteX26" fmla="*/ 157626 w 1389058"/>
                <a:gd name="connsiteY26" fmla="*/ 771316 h 1453839"/>
                <a:gd name="connsiteX27" fmla="*/ 157927 w 1389058"/>
                <a:gd name="connsiteY27" fmla="*/ 769748 h 1453839"/>
                <a:gd name="connsiteX28" fmla="*/ 281297 w 1389058"/>
                <a:gd name="connsiteY28" fmla="*/ 282553 h 1453839"/>
                <a:gd name="connsiteX29" fmla="*/ 247691 w 1389058"/>
                <a:gd name="connsiteY29" fmla="*/ 302468 h 1453839"/>
                <a:gd name="connsiteX30" fmla="*/ 157927 w 1389058"/>
                <a:gd name="connsiteY30" fmla="*/ 769748 h 1453839"/>
                <a:gd name="connsiteX31" fmla="*/ 157626 w 1389058"/>
                <a:gd name="connsiteY31" fmla="*/ 771316 h 1453839"/>
                <a:gd name="connsiteX32" fmla="*/ 156829 w 1389058"/>
                <a:gd name="connsiteY32" fmla="*/ 775464 h 1453839"/>
                <a:gd name="connsiteX33" fmla="*/ 156829 w 1389058"/>
                <a:gd name="connsiteY33" fmla="*/ 777953 h 1453839"/>
                <a:gd name="connsiteX34" fmla="*/ 157962 w 1389058"/>
                <a:gd name="connsiteY34" fmla="*/ 779086 h 1453839"/>
                <a:gd name="connsiteX35" fmla="*/ 158074 w 1389058"/>
                <a:gd name="connsiteY35" fmla="*/ 781687 h 1453839"/>
                <a:gd name="connsiteX36" fmla="*/ 175500 w 1389058"/>
                <a:gd name="connsiteY36" fmla="*/ 786666 h 1453839"/>
                <a:gd name="connsiteX37" fmla="*/ 1211070 w 1389058"/>
                <a:gd name="connsiteY37" fmla="*/ 786666 h 1453839"/>
                <a:gd name="connsiteX38" fmla="*/ 1217293 w 1389058"/>
                <a:gd name="connsiteY38" fmla="*/ 786666 h 1453839"/>
                <a:gd name="connsiteX39" fmla="*/ 1219782 w 1389058"/>
                <a:gd name="connsiteY39" fmla="*/ 785422 h 1453839"/>
                <a:gd name="connsiteX40" fmla="*/ 1243431 w 1389058"/>
                <a:gd name="connsiteY40" fmla="*/ 766751 h 1453839"/>
                <a:gd name="connsiteX41" fmla="*/ 1334292 w 1389058"/>
                <a:gd name="connsiteY41" fmla="*/ 293755 h 1453839"/>
                <a:gd name="connsiteX42" fmla="*/ 1333048 w 1389058"/>
                <a:gd name="connsiteY42" fmla="*/ 288776 h 1453839"/>
                <a:gd name="connsiteX43" fmla="*/ 1316867 w 1389058"/>
                <a:gd name="connsiteY43" fmla="*/ 282553 h 1453839"/>
                <a:gd name="connsiteX44" fmla="*/ 1284505 w 1389058"/>
                <a:gd name="connsiteY44" fmla="*/ 282553 h 1453839"/>
                <a:gd name="connsiteX45" fmla="*/ 281297 w 1389058"/>
                <a:gd name="connsiteY45" fmla="*/ 282553 h 1453839"/>
                <a:gd name="connsiteX46" fmla="*/ 180478 w 1389058"/>
                <a:gd name="connsiteY46" fmla="*/ 44810 h 1453839"/>
                <a:gd name="connsiteX47" fmla="*/ 149361 w 1389058"/>
                <a:gd name="connsiteY47" fmla="*/ 73439 h 1453839"/>
                <a:gd name="connsiteX48" fmla="*/ 155225 w 1389058"/>
                <a:gd name="connsiteY48" fmla="*/ 550071 h 1453839"/>
                <a:gd name="connsiteX49" fmla="*/ 155225 w 1389058"/>
                <a:gd name="connsiteY49" fmla="*/ 550071 h 1453839"/>
                <a:gd name="connsiteX50" fmla="*/ 205372 w 1389058"/>
                <a:gd name="connsiteY50" fmla="*/ 293755 h 1453839"/>
                <a:gd name="connsiteX51" fmla="*/ 281297 w 1389058"/>
                <a:gd name="connsiteY51" fmla="*/ 237742 h 1453839"/>
                <a:gd name="connsiteX52" fmla="*/ 1239697 w 1389058"/>
                <a:gd name="connsiteY52" fmla="*/ 237742 h 1453839"/>
                <a:gd name="connsiteX53" fmla="*/ 1239697 w 1389058"/>
                <a:gd name="connsiteY53" fmla="*/ 177996 h 1453839"/>
                <a:gd name="connsiteX54" fmla="*/ 1212314 w 1389058"/>
                <a:gd name="connsiteY54" fmla="*/ 151856 h 1453839"/>
                <a:gd name="connsiteX55" fmla="*/ 527743 w 1389058"/>
                <a:gd name="connsiteY55" fmla="*/ 151856 h 1453839"/>
                <a:gd name="connsiteX56" fmla="*/ 454307 w 1389058"/>
                <a:gd name="connsiteY56" fmla="*/ 56013 h 1453839"/>
                <a:gd name="connsiteX57" fmla="*/ 430658 w 1389058"/>
                <a:gd name="connsiteY57" fmla="*/ 44810 h 1453839"/>
                <a:gd name="connsiteX58" fmla="*/ 180478 w 1389058"/>
                <a:gd name="connsiteY58" fmla="*/ 44810 h 1453839"/>
                <a:gd name="connsiteX59" fmla="*/ 180478 w 1389058"/>
                <a:gd name="connsiteY59" fmla="*/ 0 h 1453839"/>
                <a:gd name="connsiteX60" fmla="*/ 430658 w 1389058"/>
                <a:gd name="connsiteY60" fmla="*/ 0 h 1453839"/>
                <a:gd name="connsiteX61" fmla="*/ 490402 w 1389058"/>
                <a:gd name="connsiteY61" fmla="*/ 29873 h 1453839"/>
                <a:gd name="connsiteX62" fmla="*/ 550147 w 1389058"/>
                <a:gd name="connsiteY62" fmla="*/ 107046 h 1453839"/>
                <a:gd name="connsiteX63" fmla="*/ 1212314 w 1389058"/>
                <a:gd name="connsiteY63" fmla="*/ 107046 h 1453839"/>
                <a:gd name="connsiteX64" fmla="*/ 1284505 w 1389058"/>
                <a:gd name="connsiteY64" fmla="*/ 177996 h 1453839"/>
                <a:gd name="connsiteX65" fmla="*/ 1284505 w 1389058"/>
                <a:gd name="connsiteY65" fmla="*/ 237742 h 1453839"/>
                <a:gd name="connsiteX66" fmla="*/ 1316867 w 1389058"/>
                <a:gd name="connsiteY66" fmla="*/ 237742 h 1453839"/>
                <a:gd name="connsiteX67" fmla="*/ 1367899 w 1389058"/>
                <a:gd name="connsiteY67" fmla="*/ 260148 h 1453839"/>
                <a:gd name="connsiteX68" fmla="*/ 1377856 w 1389058"/>
                <a:gd name="connsiteY68" fmla="*/ 302468 h 1453839"/>
                <a:gd name="connsiteX69" fmla="*/ 1286995 w 1389058"/>
                <a:gd name="connsiteY69" fmla="*/ 775464 h 1453839"/>
                <a:gd name="connsiteX70" fmla="*/ 1229740 w 1389058"/>
                <a:gd name="connsiteY70" fmla="*/ 828987 h 1453839"/>
                <a:gd name="connsiteX71" fmla="*/ 1226006 w 1389058"/>
                <a:gd name="connsiteY71" fmla="*/ 830232 h 1453839"/>
                <a:gd name="connsiteX72" fmla="*/ 1224761 w 1389058"/>
                <a:gd name="connsiteY72" fmla="*/ 830232 h 1453839"/>
                <a:gd name="connsiteX73" fmla="*/ 1211070 w 1389058"/>
                <a:gd name="connsiteY73" fmla="*/ 831476 h 1453839"/>
                <a:gd name="connsiteX74" fmla="*/ 716933 w 1389058"/>
                <a:gd name="connsiteY74" fmla="*/ 831476 h 1453839"/>
                <a:gd name="connsiteX75" fmla="*/ 716933 w 1389058"/>
                <a:gd name="connsiteY75" fmla="*/ 973375 h 1453839"/>
                <a:gd name="connsiteX76" fmla="*/ 795348 w 1389058"/>
                <a:gd name="connsiteY76" fmla="*/ 973375 h 1453839"/>
                <a:gd name="connsiteX77" fmla="*/ 845135 w 1389058"/>
                <a:gd name="connsiteY77" fmla="*/ 1023164 h 1453839"/>
                <a:gd name="connsiteX78" fmla="*/ 845135 w 1389058"/>
                <a:gd name="connsiteY78" fmla="*/ 1044324 h 1453839"/>
                <a:gd name="connsiteX79" fmla="*/ 1168751 w 1389058"/>
                <a:gd name="connsiteY79" fmla="*/ 1044324 h 1453839"/>
                <a:gd name="connsiteX80" fmla="*/ 1245920 w 1389058"/>
                <a:gd name="connsiteY80" fmla="*/ 1122742 h 1453839"/>
                <a:gd name="connsiteX81" fmla="*/ 1245920 w 1389058"/>
                <a:gd name="connsiteY81" fmla="*/ 1265886 h 1453839"/>
                <a:gd name="connsiteX82" fmla="*/ 1351718 w 1389058"/>
                <a:gd name="connsiteY82" fmla="*/ 1265886 h 1453839"/>
                <a:gd name="connsiteX83" fmla="*/ 1389058 w 1389058"/>
                <a:gd name="connsiteY83" fmla="*/ 1303227 h 1453839"/>
                <a:gd name="connsiteX84" fmla="*/ 1389058 w 1389058"/>
                <a:gd name="connsiteY84" fmla="*/ 1416497 h 1453839"/>
                <a:gd name="connsiteX85" fmla="*/ 1351718 w 1389058"/>
                <a:gd name="connsiteY85" fmla="*/ 1453839 h 1453839"/>
                <a:gd name="connsiteX86" fmla="*/ 1089091 w 1389058"/>
                <a:gd name="connsiteY86" fmla="*/ 1453839 h 1453839"/>
                <a:gd name="connsiteX87" fmla="*/ 1051751 w 1389058"/>
                <a:gd name="connsiteY87" fmla="*/ 1416497 h 1453839"/>
                <a:gd name="connsiteX88" fmla="*/ 1051751 w 1389058"/>
                <a:gd name="connsiteY88" fmla="*/ 1303227 h 1453839"/>
                <a:gd name="connsiteX89" fmla="*/ 1089091 w 1389058"/>
                <a:gd name="connsiteY89" fmla="*/ 1265886 h 1453839"/>
                <a:gd name="connsiteX90" fmla="*/ 1202357 w 1389058"/>
                <a:gd name="connsiteY90" fmla="*/ 1265886 h 1453839"/>
                <a:gd name="connsiteX91" fmla="*/ 1202357 w 1389058"/>
                <a:gd name="connsiteY91" fmla="*/ 1122742 h 1453839"/>
                <a:gd name="connsiteX92" fmla="*/ 1168751 w 1389058"/>
                <a:gd name="connsiteY92" fmla="*/ 1089134 h 1453839"/>
                <a:gd name="connsiteX93" fmla="*/ 845135 w 1389058"/>
                <a:gd name="connsiteY93" fmla="*/ 1089134 h 1453839"/>
                <a:gd name="connsiteX94" fmla="*/ 845135 w 1389058"/>
                <a:gd name="connsiteY94" fmla="*/ 1111540 h 1453839"/>
                <a:gd name="connsiteX95" fmla="*/ 795348 w 1389058"/>
                <a:gd name="connsiteY95" fmla="*/ 1161329 h 1453839"/>
                <a:gd name="connsiteX96" fmla="*/ 593710 w 1389058"/>
                <a:gd name="connsiteY96" fmla="*/ 1161329 h 1453839"/>
                <a:gd name="connsiteX97" fmla="*/ 545168 w 1389058"/>
                <a:gd name="connsiteY97" fmla="*/ 1111540 h 1453839"/>
                <a:gd name="connsiteX98" fmla="*/ 545168 w 1389058"/>
                <a:gd name="connsiteY98" fmla="*/ 1089134 h 1453839"/>
                <a:gd name="connsiteX99" fmla="*/ 220308 w 1389058"/>
                <a:gd name="connsiteY99" fmla="*/ 1089134 h 1453839"/>
                <a:gd name="connsiteX100" fmla="*/ 187946 w 1389058"/>
                <a:gd name="connsiteY100" fmla="*/ 1122742 h 1453839"/>
                <a:gd name="connsiteX101" fmla="*/ 187946 w 1389058"/>
                <a:gd name="connsiteY101" fmla="*/ 1265886 h 1453839"/>
                <a:gd name="connsiteX102" fmla="*/ 299967 w 1389058"/>
                <a:gd name="connsiteY102" fmla="*/ 1265886 h 1453839"/>
                <a:gd name="connsiteX103" fmla="*/ 337307 w 1389058"/>
                <a:gd name="connsiteY103" fmla="*/ 1303227 h 1453839"/>
                <a:gd name="connsiteX104" fmla="*/ 337307 w 1389058"/>
                <a:gd name="connsiteY104" fmla="*/ 1416497 h 1453839"/>
                <a:gd name="connsiteX105" fmla="*/ 299967 w 1389058"/>
                <a:gd name="connsiteY105" fmla="*/ 1453839 h 1453839"/>
                <a:gd name="connsiteX106" fmla="*/ 38585 w 1389058"/>
                <a:gd name="connsiteY106" fmla="*/ 1453839 h 1453839"/>
                <a:gd name="connsiteX107" fmla="*/ 0 w 1389058"/>
                <a:gd name="connsiteY107" fmla="*/ 1416497 h 1453839"/>
                <a:gd name="connsiteX108" fmla="*/ 0 w 1389058"/>
                <a:gd name="connsiteY108" fmla="*/ 1303227 h 1453839"/>
                <a:gd name="connsiteX109" fmla="*/ 38585 w 1389058"/>
                <a:gd name="connsiteY109" fmla="*/ 1265886 h 1453839"/>
                <a:gd name="connsiteX110" fmla="*/ 143138 w 1389058"/>
                <a:gd name="connsiteY110" fmla="*/ 1265886 h 1453839"/>
                <a:gd name="connsiteX111" fmla="*/ 143138 w 1389058"/>
                <a:gd name="connsiteY111" fmla="*/ 1122742 h 1453839"/>
                <a:gd name="connsiteX112" fmla="*/ 220308 w 1389058"/>
                <a:gd name="connsiteY112" fmla="*/ 1044324 h 1453839"/>
                <a:gd name="connsiteX113" fmla="*/ 545168 w 1389058"/>
                <a:gd name="connsiteY113" fmla="*/ 1044324 h 1453839"/>
                <a:gd name="connsiteX114" fmla="*/ 545168 w 1389058"/>
                <a:gd name="connsiteY114" fmla="*/ 1023164 h 1453839"/>
                <a:gd name="connsiteX115" fmla="*/ 593710 w 1389058"/>
                <a:gd name="connsiteY115" fmla="*/ 973375 h 1453839"/>
                <a:gd name="connsiteX116" fmla="*/ 672125 w 1389058"/>
                <a:gd name="connsiteY116" fmla="*/ 973375 h 1453839"/>
                <a:gd name="connsiteX117" fmla="*/ 672125 w 1389058"/>
                <a:gd name="connsiteY117" fmla="*/ 831476 h 1453839"/>
                <a:gd name="connsiteX118" fmla="*/ 175500 w 1389058"/>
                <a:gd name="connsiteY118" fmla="*/ 831476 h 1453839"/>
                <a:gd name="connsiteX119" fmla="*/ 124468 w 1389058"/>
                <a:gd name="connsiteY119" fmla="*/ 809071 h 1453839"/>
                <a:gd name="connsiteX120" fmla="*/ 117000 w 1389058"/>
                <a:gd name="connsiteY120" fmla="*/ 799114 h 1453839"/>
                <a:gd name="connsiteX121" fmla="*/ 104553 w 1389058"/>
                <a:gd name="connsiteY121" fmla="*/ 759282 h 1453839"/>
                <a:gd name="connsiteX122" fmla="*/ 104553 w 1389058"/>
                <a:gd name="connsiteY122" fmla="*/ 73439 h 1453839"/>
                <a:gd name="connsiteX123" fmla="*/ 180478 w 1389058"/>
                <a:gd name="connsiteY123" fmla="*/ 0 h 145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1389058" h="1453839">
                  <a:moveTo>
                    <a:pt x="1096559" y="1310696"/>
                  </a:moveTo>
                  <a:lnTo>
                    <a:pt x="1096559" y="1409029"/>
                  </a:lnTo>
                  <a:lnTo>
                    <a:pt x="1344250" y="1409029"/>
                  </a:lnTo>
                  <a:lnTo>
                    <a:pt x="1344250" y="1310696"/>
                  </a:lnTo>
                  <a:lnTo>
                    <a:pt x="1096559" y="1310696"/>
                  </a:lnTo>
                  <a:close/>
                  <a:moveTo>
                    <a:pt x="44809" y="1310696"/>
                  </a:moveTo>
                  <a:lnTo>
                    <a:pt x="44809" y="1409029"/>
                  </a:lnTo>
                  <a:lnTo>
                    <a:pt x="293744" y="1409029"/>
                  </a:lnTo>
                  <a:lnTo>
                    <a:pt x="293744" y="1310696"/>
                  </a:lnTo>
                  <a:lnTo>
                    <a:pt x="44809" y="1310696"/>
                  </a:lnTo>
                  <a:close/>
                  <a:moveTo>
                    <a:pt x="593710" y="1016940"/>
                  </a:moveTo>
                  <a:cubicBezTo>
                    <a:pt x="591221" y="1016940"/>
                    <a:pt x="588732" y="1019430"/>
                    <a:pt x="588732" y="1023164"/>
                  </a:cubicBezTo>
                  <a:lnTo>
                    <a:pt x="588732" y="1111540"/>
                  </a:lnTo>
                  <a:cubicBezTo>
                    <a:pt x="588732" y="1115274"/>
                    <a:pt x="591221" y="1116518"/>
                    <a:pt x="593710" y="1116518"/>
                  </a:cubicBezTo>
                  <a:lnTo>
                    <a:pt x="795348" y="1116518"/>
                  </a:lnTo>
                  <a:cubicBezTo>
                    <a:pt x="797837" y="1116518"/>
                    <a:pt x="800327" y="1115274"/>
                    <a:pt x="800327" y="1111540"/>
                  </a:cubicBezTo>
                  <a:lnTo>
                    <a:pt x="800327" y="1023164"/>
                  </a:lnTo>
                  <a:cubicBezTo>
                    <a:pt x="800327" y="1019430"/>
                    <a:pt x="797837" y="1016940"/>
                    <a:pt x="795348" y="1016940"/>
                  </a:cubicBezTo>
                  <a:lnTo>
                    <a:pt x="593710" y="1016940"/>
                  </a:lnTo>
                  <a:close/>
                  <a:moveTo>
                    <a:pt x="158043" y="779167"/>
                  </a:moveTo>
                  <a:lnTo>
                    <a:pt x="158074" y="779198"/>
                  </a:lnTo>
                  <a:lnTo>
                    <a:pt x="158074" y="781687"/>
                  </a:lnTo>
                  <a:cubicBezTo>
                    <a:pt x="158064" y="780847"/>
                    <a:pt x="158053" y="780007"/>
                    <a:pt x="158043" y="779167"/>
                  </a:cubicBezTo>
                  <a:close/>
                  <a:moveTo>
                    <a:pt x="157927" y="769748"/>
                  </a:moveTo>
                  <a:cubicBezTo>
                    <a:pt x="157966" y="772888"/>
                    <a:pt x="158004" y="776027"/>
                    <a:pt x="158043" y="779167"/>
                  </a:cubicBezTo>
                  <a:lnTo>
                    <a:pt x="157962" y="779086"/>
                  </a:lnTo>
                  <a:lnTo>
                    <a:pt x="157626" y="771316"/>
                  </a:lnTo>
                  <a:cubicBezTo>
                    <a:pt x="157726" y="770793"/>
                    <a:pt x="157827" y="770271"/>
                    <a:pt x="157927" y="769748"/>
                  </a:cubicBezTo>
                  <a:close/>
                  <a:moveTo>
                    <a:pt x="281297" y="282553"/>
                  </a:moveTo>
                  <a:cubicBezTo>
                    <a:pt x="263871" y="282553"/>
                    <a:pt x="250180" y="293755"/>
                    <a:pt x="247691" y="302468"/>
                  </a:cubicBezTo>
                  <a:lnTo>
                    <a:pt x="157927" y="769748"/>
                  </a:lnTo>
                  <a:cubicBezTo>
                    <a:pt x="157827" y="770271"/>
                    <a:pt x="157726" y="770793"/>
                    <a:pt x="157626" y="771316"/>
                  </a:cubicBezTo>
                  <a:lnTo>
                    <a:pt x="156829" y="775464"/>
                  </a:lnTo>
                  <a:lnTo>
                    <a:pt x="156829" y="777953"/>
                  </a:lnTo>
                  <a:lnTo>
                    <a:pt x="157962" y="779086"/>
                  </a:lnTo>
                  <a:cubicBezTo>
                    <a:pt x="157999" y="779953"/>
                    <a:pt x="158037" y="780820"/>
                    <a:pt x="158074" y="781687"/>
                  </a:cubicBezTo>
                  <a:cubicBezTo>
                    <a:pt x="160563" y="784177"/>
                    <a:pt x="166787" y="786666"/>
                    <a:pt x="175500" y="786666"/>
                  </a:cubicBezTo>
                  <a:lnTo>
                    <a:pt x="1211070" y="786666"/>
                  </a:lnTo>
                  <a:lnTo>
                    <a:pt x="1217293" y="786666"/>
                  </a:lnTo>
                  <a:lnTo>
                    <a:pt x="1219782" y="785422"/>
                  </a:lnTo>
                  <a:cubicBezTo>
                    <a:pt x="1232229" y="782932"/>
                    <a:pt x="1242186" y="775464"/>
                    <a:pt x="1243431" y="766751"/>
                  </a:cubicBezTo>
                  <a:lnTo>
                    <a:pt x="1334292" y="293755"/>
                  </a:lnTo>
                  <a:cubicBezTo>
                    <a:pt x="1334292" y="291266"/>
                    <a:pt x="1334292" y="290021"/>
                    <a:pt x="1333048" y="288776"/>
                  </a:cubicBezTo>
                  <a:cubicBezTo>
                    <a:pt x="1330558" y="286287"/>
                    <a:pt x="1325580" y="282553"/>
                    <a:pt x="1316867" y="282553"/>
                  </a:cubicBezTo>
                  <a:lnTo>
                    <a:pt x="1284505" y="282553"/>
                  </a:lnTo>
                  <a:lnTo>
                    <a:pt x="281297" y="282553"/>
                  </a:lnTo>
                  <a:close/>
                  <a:moveTo>
                    <a:pt x="180478" y="44810"/>
                  </a:moveTo>
                  <a:cubicBezTo>
                    <a:pt x="163053" y="44810"/>
                    <a:pt x="149361" y="58502"/>
                    <a:pt x="149361" y="73439"/>
                  </a:cubicBezTo>
                  <a:cubicBezTo>
                    <a:pt x="151316" y="232316"/>
                    <a:pt x="153270" y="391194"/>
                    <a:pt x="155225" y="550071"/>
                  </a:cubicBezTo>
                  <a:lnTo>
                    <a:pt x="155225" y="550071"/>
                  </a:lnTo>
                  <a:lnTo>
                    <a:pt x="205372" y="293755"/>
                  </a:lnTo>
                  <a:cubicBezTo>
                    <a:pt x="210350" y="262637"/>
                    <a:pt x="243957" y="237742"/>
                    <a:pt x="281297" y="237742"/>
                  </a:cubicBezTo>
                  <a:lnTo>
                    <a:pt x="1239697" y="237742"/>
                  </a:lnTo>
                  <a:lnTo>
                    <a:pt x="1239697" y="177996"/>
                  </a:lnTo>
                  <a:cubicBezTo>
                    <a:pt x="1239697" y="164304"/>
                    <a:pt x="1227250" y="151856"/>
                    <a:pt x="1212314" y="151856"/>
                  </a:cubicBezTo>
                  <a:lnTo>
                    <a:pt x="527743" y="151856"/>
                  </a:lnTo>
                  <a:lnTo>
                    <a:pt x="454307" y="56013"/>
                  </a:lnTo>
                  <a:cubicBezTo>
                    <a:pt x="449328" y="48544"/>
                    <a:pt x="440615" y="44810"/>
                    <a:pt x="430658" y="44810"/>
                  </a:cubicBezTo>
                  <a:lnTo>
                    <a:pt x="180478" y="44810"/>
                  </a:lnTo>
                  <a:close/>
                  <a:moveTo>
                    <a:pt x="180478" y="0"/>
                  </a:moveTo>
                  <a:lnTo>
                    <a:pt x="430658" y="0"/>
                  </a:lnTo>
                  <a:cubicBezTo>
                    <a:pt x="454307" y="0"/>
                    <a:pt x="475466" y="11203"/>
                    <a:pt x="490402" y="29873"/>
                  </a:cubicBezTo>
                  <a:lnTo>
                    <a:pt x="550147" y="107046"/>
                  </a:lnTo>
                  <a:lnTo>
                    <a:pt x="1212314" y="107046"/>
                  </a:lnTo>
                  <a:cubicBezTo>
                    <a:pt x="1252144" y="107046"/>
                    <a:pt x="1284505" y="138164"/>
                    <a:pt x="1284505" y="177996"/>
                  </a:cubicBezTo>
                  <a:lnTo>
                    <a:pt x="1284505" y="237742"/>
                  </a:lnTo>
                  <a:lnTo>
                    <a:pt x="1316867" y="237742"/>
                  </a:lnTo>
                  <a:cubicBezTo>
                    <a:pt x="1338026" y="237742"/>
                    <a:pt x="1355452" y="245211"/>
                    <a:pt x="1367899" y="260148"/>
                  </a:cubicBezTo>
                  <a:cubicBezTo>
                    <a:pt x="1376611" y="271350"/>
                    <a:pt x="1381590" y="287532"/>
                    <a:pt x="1377856" y="302468"/>
                  </a:cubicBezTo>
                  <a:lnTo>
                    <a:pt x="1286995" y="775464"/>
                  </a:lnTo>
                  <a:cubicBezTo>
                    <a:pt x="1282016" y="801603"/>
                    <a:pt x="1258367" y="822763"/>
                    <a:pt x="1229740" y="828987"/>
                  </a:cubicBezTo>
                  <a:cubicBezTo>
                    <a:pt x="1228495" y="830232"/>
                    <a:pt x="1228495" y="830232"/>
                    <a:pt x="1226006" y="830232"/>
                  </a:cubicBezTo>
                  <a:lnTo>
                    <a:pt x="1224761" y="830232"/>
                  </a:lnTo>
                  <a:cubicBezTo>
                    <a:pt x="1219782" y="831476"/>
                    <a:pt x="1216048" y="831476"/>
                    <a:pt x="1211070" y="831476"/>
                  </a:cubicBezTo>
                  <a:lnTo>
                    <a:pt x="716933" y="831476"/>
                  </a:lnTo>
                  <a:lnTo>
                    <a:pt x="716933" y="973375"/>
                  </a:lnTo>
                  <a:lnTo>
                    <a:pt x="795348" y="973375"/>
                  </a:lnTo>
                  <a:cubicBezTo>
                    <a:pt x="822731" y="973375"/>
                    <a:pt x="845135" y="994535"/>
                    <a:pt x="845135" y="1023164"/>
                  </a:cubicBezTo>
                  <a:lnTo>
                    <a:pt x="845135" y="1044324"/>
                  </a:lnTo>
                  <a:lnTo>
                    <a:pt x="1168751" y="1044324"/>
                  </a:lnTo>
                  <a:cubicBezTo>
                    <a:pt x="1212314" y="1044324"/>
                    <a:pt x="1245920" y="1079177"/>
                    <a:pt x="1245920" y="1122742"/>
                  </a:cubicBezTo>
                  <a:lnTo>
                    <a:pt x="1245920" y="1265886"/>
                  </a:lnTo>
                  <a:lnTo>
                    <a:pt x="1351718" y="1265886"/>
                  </a:lnTo>
                  <a:cubicBezTo>
                    <a:pt x="1371633" y="1265886"/>
                    <a:pt x="1389058" y="1282067"/>
                    <a:pt x="1389058" y="1303227"/>
                  </a:cubicBezTo>
                  <a:lnTo>
                    <a:pt x="1389058" y="1416497"/>
                  </a:lnTo>
                  <a:cubicBezTo>
                    <a:pt x="1389058" y="1437658"/>
                    <a:pt x="1371633" y="1453839"/>
                    <a:pt x="1351718" y="1453839"/>
                  </a:cubicBezTo>
                  <a:lnTo>
                    <a:pt x="1089091" y="1453839"/>
                  </a:lnTo>
                  <a:cubicBezTo>
                    <a:pt x="1067932" y="1453839"/>
                    <a:pt x="1051751" y="1437658"/>
                    <a:pt x="1051751" y="1416497"/>
                  </a:cubicBezTo>
                  <a:lnTo>
                    <a:pt x="1051751" y="1303227"/>
                  </a:lnTo>
                  <a:cubicBezTo>
                    <a:pt x="1051751" y="1282067"/>
                    <a:pt x="1067932" y="1265886"/>
                    <a:pt x="1089091" y="1265886"/>
                  </a:cubicBezTo>
                  <a:lnTo>
                    <a:pt x="1202357" y="1265886"/>
                  </a:lnTo>
                  <a:lnTo>
                    <a:pt x="1202357" y="1122742"/>
                  </a:lnTo>
                  <a:cubicBezTo>
                    <a:pt x="1202357" y="1104071"/>
                    <a:pt x="1187421" y="1089134"/>
                    <a:pt x="1168751" y="1089134"/>
                  </a:cubicBezTo>
                  <a:lnTo>
                    <a:pt x="845135" y="1089134"/>
                  </a:lnTo>
                  <a:lnTo>
                    <a:pt x="845135" y="1111540"/>
                  </a:lnTo>
                  <a:cubicBezTo>
                    <a:pt x="845135" y="1138924"/>
                    <a:pt x="822731" y="1161329"/>
                    <a:pt x="795348" y="1161329"/>
                  </a:cubicBezTo>
                  <a:lnTo>
                    <a:pt x="593710" y="1161329"/>
                  </a:lnTo>
                  <a:cubicBezTo>
                    <a:pt x="566328" y="1161329"/>
                    <a:pt x="545168" y="1138924"/>
                    <a:pt x="545168" y="1111540"/>
                  </a:cubicBezTo>
                  <a:lnTo>
                    <a:pt x="545168" y="1089134"/>
                  </a:lnTo>
                  <a:lnTo>
                    <a:pt x="220308" y="1089134"/>
                  </a:lnTo>
                  <a:cubicBezTo>
                    <a:pt x="201638" y="1089134"/>
                    <a:pt x="187946" y="1104071"/>
                    <a:pt x="187946" y="1122742"/>
                  </a:cubicBezTo>
                  <a:lnTo>
                    <a:pt x="187946" y="1265886"/>
                  </a:lnTo>
                  <a:lnTo>
                    <a:pt x="299967" y="1265886"/>
                  </a:lnTo>
                  <a:cubicBezTo>
                    <a:pt x="321127" y="1265886"/>
                    <a:pt x="337307" y="1282067"/>
                    <a:pt x="337307" y="1303227"/>
                  </a:cubicBezTo>
                  <a:lnTo>
                    <a:pt x="337307" y="1416497"/>
                  </a:lnTo>
                  <a:cubicBezTo>
                    <a:pt x="337307" y="1437658"/>
                    <a:pt x="321127" y="1453839"/>
                    <a:pt x="299967" y="1453839"/>
                  </a:cubicBezTo>
                  <a:lnTo>
                    <a:pt x="38585" y="1453839"/>
                  </a:lnTo>
                  <a:cubicBezTo>
                    <a:pt x="17426" y="1453839"/>
                    <a:pt x="0" y="1437658"/>
                    <a:pt x="0" y="1416497"/>
                  </a:cubicBezTo>
                  <a:lnTo>
                    <a:pt x="0" y="1303227"/>
                  </a:lnTo>
                  <a:cubicBezTo>
                    <a:pt x="0" y="1282067"/>
                    <a:pt x="17426" y="1265886"/>
                    <a:pt x="38585" y="1265886"/>
                  </a:cubicBezTo>
                  <a:lnTo>
                    <a:pt x="143138" y="1265886"/>
                  </a:lnTo>
                  <a:lnTo>
                    <a:pt x="143138" y="1122742"/>
                  </a:lnTo>
                  <a:cubicBezTo>
                    <a:pt x="143138" y="1079177"/>
                    <a:pt x="177989" y="1044324"/>
                    <a:pt x="220308" y="1044324"/>
                  </a:cubicBezTo>
                  <a:lnTo>
                    <a:pt x="545168" y="1044324"/>
                  </a:lnTo>
                  <a:lnTo>
                    <a:pt x="545168" y="1023164"/>
                  </a:lnTo>
                  <a:cubicBezTo>
                    <a:pt x="545168" y="994535"/>
                    <a:pt x="566328" y="973375"/>
                    <a:pt x="593710" y="973375"/>
                  </a:cubicBezTo>
                  <a:lnTo>
                    <a:pt x="672125" y="973375"/>
                  </a:lnTo>
                  <a:lnTo>
                    <a:pt x="672125" y="831476"/>
                  </a:lnTo>
                  <a:lnTo>
                    <a:pt x="175500" y="831476"/>
                  </a:lnTo>
                  <a:cubicBezTo>
                    <a:pt x="154340" y="831476"/>
                    <a:pt x="135670" y="824008"/>
                    <a:pt x="124468" y="809071"/>
                  </a:cubicBezTo>
                  <a:cubicBezTo>
                    <a:pt x="120734" y="806582"/>
                    <a:pt x="119489" y="802848"/>
                    <a:pt x="117000" y="799114"/>
                  </a:cubicBezTo>
                  <a:cubicBezTo>
                    <a:pt x="109532" y="787911"/>
                    <a:pt x="104553" y="774219"/>
                    <a:pt x="104553" y="759282"/>
                  </a:cubicBezTo>
                  <a:lnTo>
                    <a:pt x="104553" y="73439"/>
                  </a:lnTo>
                  <a:cubicBezTo>
                    <a:pt x="104553" y="33608"/>
                    <a:pt x="138159" y="0"/>
                    <a:pt x="180478" y="0"/>
                  </a:cubicBezTo>
                  <a:close/>
                </a:path>
              </a:pathLst>
            </a:custGeom>
            <a:solidFill>
              <a:srgbClr val="111340"/>
            </a:solidFill>
            <a:ln cap="flat">
              <a:noFill/>
              <a:prstDash val="solid"/>
            </a:ln>
          </p:spPr>
          <p:txBody>
            <a:bodyPr vert="horz" wrap="square" lIns="45000" tIns="22500" rIns="45000" bIns="22500" anchor="ctr" anchorCtr="1" compatLnSpc="0">
              <a:noAutofit/>
            </a:bodyPr>
            <a:lstStyle/>
            <a:p>
              <a:pPr hangingPunct="0"/>
              <a:endParaRPr lang="en-US" sz="1400">
                <a:latin typeface="Tw Cen MT" panose="020B0602020104020603" pitchFamily="34" charset="0"/>
                <a:ea typeface="Microsoft YaHei" pitchFamily="2"/>
                <a:cs typeface="Lucida Sans" pitchFamily="2"/>
              </a:endParaRPr>
            </a:p>
          </p:txBody>
        </p:sp>
      </p:grpSp>
      <p:sp>
        <p:nvSpPr>
          <p:cNvPr id="8" name="TextBox 7">
            <a:extLst>
              <a:ext uri="{FF2B5EF4-FFF2-40B4-BE49-F238E27FC236}">
                <a16:creationId xmlns:a16="http://schemas.microsoft.com/office/drawing/2014/main" id="{E0D80F31-0ECE-3308-535A-A2CE65B79D51}"/>
              </a:ext>
            </a:extLst>
          </p:cNvPr>
          <p:cNvSpPr txBox="1"/>
          <p:nvPr/>
        </p:nvSpPr>
        <p:spPr>
          <a:xfrm>
            <a:off x="2860930" y="3374584"/>
            <a:ext cx="1793248"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RESSOURCES CLES</a:t>
            </a:r>
          </a:p>
        </p:txBody>
      </p:sp>
      <p:sp>
        <p:nvSpPr>
          <p:cNvPr id="14" name="TextBox 13">
            <a:extLst>
              <a:ext uri="{FF2B5EF4-FFF2-40B4-BE49-F238E27FC236}">
                <a16:creationId xmlns:a16="http://schemas.microsoft.com/office/drawing/2014/main" id="{0663091D-A7BA-2171-8C7B-D002508A118E}"/>
              </a:ext>
            </a:extLst>
          </p:cNvPr>
          <p:cNvSpPr txBox="1"/>
          <p:nvPr/>
        </p:nvSpPr>
        <p:spPr>
          <a:xfrm>
            <a:off x="9762410" y="3334828"/>
            <a:ext cx="1940927" cy="369332"/>
          </a:xfrm>
          <a:prstGeom prst="rect">
            <a:avLst/>
          </a:prstGeom>
          <a:noFill/>
        </p:spPr>
        <p:txBody>
          <a:bodyPr wrap="square" rtlCol="0" anchor="t">
            <a:spAutoFit/>
          </a:bodyPr>
          <a:lstStyle/>
          <a:p>
            <a:pPr algn="ctr"/>
            <a:r>
              <a:rPr lang="es-SV" sz="900" b="1" spc="-10" dirty="0">
                <a:solidFill>
                  <a:srgbClr val="111340"/>
                </a:solidFill>
                <a:latin typeface="Tw Cen MT" panose="020B0602020104020603" pitchFamily="34" charset="0"/>
                <a:cs typeface="Poppins" pitchFamily="2" charset="77"/>
              </a:rPr>
              <a:t>CANAUX DE DISTRIBUTION ET COMMUNICATION</a:t>
            </a:r>
            <a:endParaRPr lang="en-US" sz="900" b="1" spc="-10" dirty="0">
              <a:solidFill>
                <a:srgbClr val="111340"/>
              </a:solidFill>
              <a:latin typeface="Tw Cen MT" panose="020B0602020104020603" pitchFamily="34" charset="0"/>
              <a:cs typeface="Poppins" pitchFamily="2" charset="77"/>
            </a:endParaRPr>
          </a:p>
        </p:txBody>
      </p:sp>
      <p:sp>
        <p:nvSpPr>
          <p:cNvPr id="4" name="TextBox 3">
            <a:extLst>
              <a:ext uri="{FF2B5EF4-FFF2-40B4-BE49-F238E27FC236}">
                <a16:creationId xmlns:a16="http://schemas.microsoft.com/office/drawing/2014/main" id="{0677AC36-874D-5748-AC3A-239F7537F450}"/>
              </a:ext>
            </a:extLst>
          </p:cNvPr>
          <p:cNvSpPr txBox="1"/>
          <p:nvPr/>
        </p:nvSpPr>
        <p:spPr>
          <a:xfrm>
            <a:off x="526883" y="1324356"/>
            <a:ext cx="1793247"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PARTENAIRES CLES</a:t>
            </a:r>
          </a:p>
        </p:txBody>
      </p:sp>
      <p:sp>
        <p:nvSpPr>
          <p:cNvPr id="6" name="TextBox 5">
            <a:extLst>
              <a:ext uri="{FF2B5EF4-FFF2-40B4-BE49-F238E27FC236}">
                <a16:creationId xmlns:a16="http://schemas.microsoft.com/office/drawing/2014/main" id="{8E9A06CA-BD29-181D-025F-024EB747B6AA}"/>
              </a:ext>
            </a:extLst>
          </p:cNvPr>
          <p:cNvSpPr txBox="1"/>
          <p:nvPr/>
        </p:nvSpPr>
        <p:spPr>
          <a:xfrm>
            <a:off x="2860931" y="1323330"/>
            <a:ext cx="1793248"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ACTIVITES CLES</a:t>
            </a:r>
          </a:p>
        </p:txBody>
      </p:sp>
      <p:sp>
        <p:nvSpPr>
          <p:cNvPr id="10" name="TextBox 9">
            <a:extLst>
              <a:ext uri="{FF2B5EF4-FFF2-40B4-BE49-F238E27FC236}">
                <a16:creationId xmlns:a16="http://schemas.microsoft.com/office/drawing/2014/main" id="{C4ADE433-07D1-CFAE-6365-E4B2F55A4EAC}"/>
              </a:ext>
            </a:extLst>
          </p:cNvPr>
          <p:cNvSpPr txBox="1"/>
          <p:nvPr/>
        </p:nvSpPr>
        <p:spPr>
          <a:xfrm>
            <a:off x="7487996" y="1272894"/>
            <a:ext cx="1793247"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PROPOSITION DE VALEUR</a:t>
            </a:r>
          </a:p>
        </p:txBody>
      </p:sp>
      <p:sp>
        <p:nvSpPr>
          <p:cNvPr id="12" name="TextBox 11">
            <a:extLst>
              <a:ext uri="{FF2B5EF4-FFF2-40B4-BE49-F238E27FC236}">
                <a16:creationId xmlns:a16="http://schemas.microsoft.com/office/drawing/2014/main" id="{03F02004-39E8-97B5-52D6-97FAEA14546C}"/>
              </a:ext>
            </a:extLst>
          </p:cNvPr>
          <p:cNvSpPr txBox="1"/>
          <p:nvPr/>
        </p:nvSpPr>
        <p:spPr>
          <a:xfrm>
            <a:off x="9822044" y="1272894"/>
            <a:ext cx="1793247"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RELATIONS CLIENTS</a:t>
            </a:r>
          </a:p>
        </p:txBody>
      </p:sp>
      <p:sp>
        <p:nvSpPr>
          <p:cNvPr id="16" name="TextBox 15">
            <a:extLst>
              <a:ext uri="{FF2B5EF4-FFF2-40B4-BE49-F238E27FC236}">
                <a16:creationId xmlns:a16="http://schemas.microsoft.com/office/drawing/2014/main" id="{5AB60827-C460-FED1-D285-901FA3097B5D}"/>
              </a:ext>
            </a:extLst>
          </p:cNvPr>
          <p:cNvSpPr txBox="1"/>
          <p:nvPr/>
        </p:nvSpPr>
        <p:spPr>
          <a:xfrm>
            <a:off x="5166719" y="1298009"/>
            <a:ext cx="1793247"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SEGMENTS DE CLIENTS</a:t>
            </a:r>
          </a:p>
        </p:txBody>
      </p:sp>
      <p:sp>
        <p:nvSpPr>
          <p:cNvPr id="18" name="TextBox 17">
            <a:extLst>
              <a:ext uri="{FF2B5EF4-FFF2-40B4-BE49-F238E27FC236}">
                <a16:creationId xmlns:a16="http://schemas.microsoft.com/office/drawing/2014/main" id="{30A1BE0C-6862-60CB-B81A-99235FF2A41C}"/>
              </a:ext>
            </a:extLst>
          </p:cNvPr>
          <p:cNvSpPr txBox="1"/>
          <p:nvPr/>
        </p:nvSpPr>
        <p:spPr>
          <a:xfrm>
            <a:off x="982197" y="5505715"/>
            <a:ext cx="4384194"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STRUCTURE DES COUTS</a:t>
            </a:r>
          </a:p>
        </p:txBody>
      </p:sp>
      <p:sp>
        <p:nvSpPr>
          <p:cNvPr id="20" name="TextBox 19">
            <a:extLst>
              <a:ext uri="{FF2B5EF4-FFF2-40B4-BE49-F238E27FC236}">
                <a16:creationId xmlns:a16="http://schemas.microsoft.com/office/drawing/2014/main" id="{EDBCA89E-4A57-C097-16EF-FBE77A4A3E39}"/>
              </a:ext>
            </a:extLst>
          </p:cNvPr>
          <p:cNvSpPr txBox="1"/>
          <p:nvPr/>
        </p:nvSpPr>
        <p:spPr>
          <a:xfrm>
            <a:off x="6825609" y="5505715"/>
            <a:ext cx="4384194" cy="230832"/>
          </a:xfrm>
          <a:prstGeom prst="rect">
            <a:avLst/>
          </a:prstGeom>
          <a:noFill/>
        </p:spPr>
        <p:txBody>
          <a:bodyPr wrap="square" rtlCol="0" anchor="t">
            <a:spAutoFit/>
          </a:bodyPr>
          <a:lstStyle/>
          <a:p>
            <a:pPr algn="ctr"/>
            <a:r>
              <a:rPr lang="en-US" sz="900" b="1" spc="-10" dirty="0">
                <a:solidFill>
                  <a:srgbClr val="111340"/>
                </a:solidFill>
                <a:latin typeface="Tw Cen MT" panose="020B0602020104020603" pitchFamily="34" charset="0"/>
                <a:cs typeface="Poppins" pitchFamily="2" charset="77"/>
              </a:rPr>
              <a:t>SOURCES DE REVENUS</a:t>
            </a:r>
          </a:p>
        </p:txBody>
      </p:sp>
    </p:spTree>
    <p:extLst>
      <p:ext uri="{BB962C8B-B14F-4D97-AF65-F5344CB8AC3E}">
        <p14:creationId xmlns:p14="http://schemas.microsoft.com/office/powerpoint/2010/main" val="3652178512"/>
      </p:ext>
    </p:extLst>
  </p:cSld>
  <p:clrMapOvr>
    <a:masterClrMapping/>
  </p:clrMapOvr>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69">
            <a:extLst>
              <a:ext uri="{FF2B5EF4-FFF2-40B4-BE49-F238E27FC236}">
                <a16:creationId xmlns:a16="http://schemas.microsoft.com/office/drawing/2014/main" id="{D17C1E03-E997-E445-848E-C0BCEECBEC4A}"/>
              </a:ext>
            </a:extLst>
          </p:cNvPr>
          <p:cNvSpPr>
            <a:spLocks noChangeArrowheads="1"/>
          </p:cNvSpPr>
          <p:nvPr/>
        </p:nvSpPr>
        <p:spPr bwMode="auto">
          <a:xfrm>
            <a:off x="3473070" y="2758850"/>
            <a:ext cx="2197219" cy="1645168"/>
          </a:xfrm>
          <a:custGeom>
            <a:avLst/>
            <a:gdLst>
              <a:gd name="T0" fmla="*/ 2390 w 3528"/>
              <a:gd name="T1" fmla="*/ 675 h 2642"/>
              <a:gd name="T2" fmla="*/ 2390 w 3528"/>
              <a:gd name="T3" fmla="*/ 675 h 2642"/>
              <a:gd name="T4" fmla="*/ 1856 w 3528"/>
              <a:gd name="T5" fmla="*/ 256 h 2642"/>
              <a:gd name="T6" fmla="*/ 1856 w 3528"/>
              <a:gd name="T7" fmla="*/ 256 h 2642"/>
              <a:gd name="T8" fmla="*/ 256 w 3528"/>
              <a:gd name="T9" fmla="*/ 931 h 2642"/>
              <a:gd name="T10" fmla="*/ 256 w 3528"/>
              <a:gd name="T11" fmla="*/ 931 h 2642"/>
              <a:gd name="T12" fmla="*/ 932 w 3528"/>
              <a:gd name="T13" fmla="*/ 2531 h 2642"/>
              <a:gd name="T14" fmla="*/ 932 w 3528"/>
              <a:gd name="T15" fmla="*/ 2531 h 2642"/>
              <a:gd name="T16" fmla="*/ 1604 w 3528"/>
              <a:gd name="T17" fmla="*/ 2603 h 2642"/>
              <a:gd name="T18" fmla="*/ 2633 w 3528"/>
              <a:gd name="T19" fmla="*/ 2443 h 2642"/>
              <a:gd name="T20" fmla="*/ 3314 w 3528"/>
              <a:gd name="T21" fmla="*/ 2348 h 2642"/>
              <a:gd name="T22" fmla="*/ 3314 w 3528"/>
              <a:gd name="T23" fmla="*/ 2348 h 2642"/>
              <a:gd name="T24" fmla="*/ 3437 w 3528"/>
              <a:gd name="T25" fmla="*/ 2047 h 2642"/>
              <a:gd name="T26" fmla="*/ 2936 w 3528"/>
              <a:gd name="T27" fmla="*/ 1403 h 2642"/>
              <a:gd name="T28" fmla="*/ 2390 w 3528"/>
              <a:gd name="T29" fmla="*/ 675 h 2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28" h="2642">
                <a:moveTo>
                  <a:pt x="2390" y="675"/>
                </a:moveTo>
                <a:lnTo>
                  <a:pt x="2390" y="675"/>
                </a:lnTo>
                <a:cubicBezTo>
                  <a:pt x="2259" y="493"/>
                  <a:pt x="2078" y="345"/>
                  <a:pt x="1856" y="256"/>
                </a:cubicBezTo>
                <a:lnTo>
                  <a:pt x="1856" y="256"/>
                </a:lnTo>
                <a:cubicBezTo>
                  <a:pt x="1227" y="0"/>
                  <a:pt x="511" y="303"/>
                  <a:pt x="256" y="931"/>
                </a:cubicBezTo>
                <a:lnTo>
                  <a:pt x="256" y="931"/>
                </a:lnTo>
                <a:cubicBezTo>
                  <a:pt x="0" y="1559"/>
                  <a:pt x="303" y="2275"/>
                  <a:pt x="932" y="2531"/>
                </a:cubicBezTo>
                <a:lnTo>
                  <a:pt x="932" y="2531"/>
                </a:lnTo>
                <a:cubicBezTo>
                  <a:pt x="1153" y="2620"/>
                  <a:pt x="1385" y="2641"/>
                  <a:pt x="1604" y="2603"/>
                </a:cubicBezTo>
                <a:lnTo>
                  <a:pt x="2633" y="2443"/>
                </a:lnTo>
                <a:lnTo>
                  <a:pt x="3314" y="2348"/>
                </a:lnTo>
                <a:lnTo>
                  <a:pt x="3314" y="2348"/>
                </a:lnTo>
                <a:cubicBezTo>
                  <a:pt x="3458" y="2328"/>
                  <a:pt x="3527" y="2161"/>
                  <a:pt x="3437" y="2047"/>
                </a:cubicBezTo>
                <a:lnTo>
                  <a:pt x="2936" y="1403"/>
                </a:lnTo>
                <a:lnTo>
                  <a:pt x="2390" y="675"/>
                </a:lnTo>
              </a:path>
            </a:pathLst>
          </a:custGeom>
          <a:solidFill>
            <a:schemeClr val="accent2"/>
          </a:solidFill>
          <a:ln>
            <a:noFill/>
          </a:ln>
          <a:effectLst/>
        </p:spPr>
        <p:txBody>
          <a:bodyPr wrap="none" anchor="ctr"/>
          <a:lstStyle/>
          <a:p>
            <a:endParaRPr lang="en-US" dirty="0">
              <a:latin typeface="Poppins" pitchFamily="2" charset="77"/>
            </a:endParaRPr>
          </a:p>
        </p:txBody>
      </p:sp>
      <p:sp>
        <p:nvSpPr>
          <p:cNvPr id="17" name="Freeform 70">
            <a:extLst>
              <a:ext uri="{FF2B5EF4-FFF2-40B4-BE49-F238E27FC236}">
                <a16:creationId xmlns:a16="http://schemas.microsoft.com/office/drawing/2014/main" id="{240AF882-942E-C840-9653-A549D5DD0E7A}"/>
              </a:ext>
            </a:extLst>
          </p:cNvPr>
          <p:cNvSpPr>
            <a:spLocks noChangeArrowheads="1"/>
          </p:cNvSpPr>
          <p:nvPr/>
        </p:nvSpPr>
        <p:spPr bwMode="auto">
          <a:xfrm>
            <a:off x="3679058" y="3000544"/>
            <a:ext cx="1211218" cy="1211217"/>
          </a:xfrm>
          <a:custGeom>
            <a:avLst/>
            <a:gdLst>
              <a:gd name="T0" fmla="*/ 1293 w 1944"/>
              <a:gd name="T1" fmla="*/ 178 h 1943"/>
              <a:gd name="T2" fmla="*/ 1293 w 1944"/>
              <a:gd name="T3" fmla="*/ 178 h 1943"/>
              <a:gd name="T4" fmla="*/ 1765 w 1944"/>
              <a:gd name="T5" fmla="*/ 1292 h 1943"/>
              <a:gd name="T6" fmla="*/ 1765 w 1944"/>
              <a:gd name="T7" fmla="*/ 1292 h 1943"/>
              <a:gd name="T8" fmla="*/ 649 w 1944"/>
              <a:gd name="T9" fmla="*/ 1764 h 1943"/>
              <a:gd name="T10" fmla="*/ 649 w 1944"/>
              <a:gd name="T11" fmla="*/ 1764 h 1943"/>
              <a:gd name="T12" fmla="*/ 178 w 1944"/>
              <a:gd name="T13" fmla="*/ 649 h 1943"/>
              <a:gd name="T14" fmla="*/ 178 w 1944"/>
              <a:gd name="T15" fmla="*/ 649 h 1943"/>
              <a:gd name="T16" fmla="*/ 1293 w 1944"/>
              <a:gd name="T17" fmla="*/ 178 h 19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4" h="1943">
                <a:moveTo>
                  <a:pt x="1293" y="178"/>
                </a:moveTo>
                <a:lnTo>
                  <a:pt x="1293" y="178"/>
                </a:lnTo>
                <a:cubicBezTo>
                  <a:pt x="1732" y="356"/>
                  <a:pt x="1943" y="855"/>
                  <a:pt x="1765" y="1292"/>
                </a:cubicBezTo>
                <a:lnTo>
                  <a:pt x="1765" y="1292"/>
                </a:lnTo>
                <a:cubicBezTo>
                  <a:pt x="1587" y="1731"/>
                  <a:pt x="1087" y="1942"/>
                  <a:pt x="649" y="1764"/>
                </a:cubicBezTo>
                <a:lnTo>
                  <a:pt x="649" y="1764"/>
                </a:lnTo>
                <a:cubicBezTo>
                  <a:pt x="211" y="1586"/>
                  <a:pt x="0" y="1086"/>
                  <a:pt x="178" y="649"/>
                </a:cubicBezTo>
                <a:lnTo>
                  <a:pt x="178" y="649"/>
                </a:lnTo>
                <a:cubicBezTo>
                  <a:pt x="356" y="211"/>
                  <a:pt x="855" y="0"/>
                  <a:pt x="1293" y="178"/>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18" name="Freeform 71">
            <a:extLst>
              <a:ext uri="{FF2B5EF4-FFF2-40B4-BE49-F238E27FC236}">
                <a16:creationId xmlns:a16="http://schemas.microsoft.com/office/drawing/2014/main" id="{BE4D26A6-9165-7F4C-B7F3-10A5323FAFA5}"/>
              </a:ext>
            </a:extLst>
          </p:cNvPr>
          <p:cNvSpPr>
            <a:spLocks noChangeArrowheads="1"/>
          </p:cNvSpPr>
          <p:nvPr/>
        </p:nvSpPr>
        <p:spPr bwMode="auto">
          <a:xfrm>
            <a:off x="6546429" y="2756104"/>
            <a:ext cx="2180740" cy="1647914"/>
          </a:xfrm>
          <a:custGeom>
            <a:avLst/>
            <a:gdLst>
              <a:gd name="T0" fmla="*/ 1936 w 3500"/>
              <a:gd name="T1" fmla="*/ 2616 h 2647"/>
              <a:gd name="T2" fmla="*/ 1936 w 3500"/>
              <a:gd name="T3" fmla="*/ 2616 h 2647"/>
              <a:gd name="T4" fmla="*/ 2608 w 3500"/>
              <a:gd name="T5" fmla="*/ 2517 h 2647"/>
              <a:gd name="T6" fmla="*/ 2608 w 3500"/>
              <a:gd name="T7" fmla="*/ 2517 h 2647"/>
              <a:gd name="T8" fmla="*/ 3218 w 3500"/>
              <a:gd name="T9" fmla="*/ 891 h 2647"/>
              <a:gd name="T10" fmla="*/ 3218 w 3500"/>
              <a:gd name="T11" fmla="*/ 891 h 2647"/>
              <a:gd name="T12" fmla="*/ 1591 w 3500"/>
              <a:gd name="T13" fmla="*/ 281 h 2647"/>
              <a:gd name="T14" fmla="*/ 1591 w 3500"/>
              <a:gd name="T15" fmla="*/ 281 h 2647"/>
              <a:gd name="T16" fmla="*/ 1076 w 3500"/>
              <a:gd name="T17" fmla="*/ 720 h 2647"/>
              <a:gd name="T18" fmla="*/ 485 w 3500"/>
              <a:gd name="T19" fmla="*/ 1576 h 2647"/>
              <a:gd name="T20" fmla="*/ 84 w 3500"/>
              <a:gd name="T21" fmla="*/ 2136 h 2647"/>
              <a:gd name="T22" fmla="*/ 84 w 3500"/>
              <a:gd name="T23" fmla="*/ 2136 h 2647"/>
              <a:gd name="T24" fmla="*/ 220 w 3500"/>
              <a:gd name="T25" fmla="*/ 2432 h 2647"/>
              <a:gd name="T26" fmla="*/ 1031 w 3500"/>
              <a:gd name="T27" fmla="*/ 2511 h 2647"/>
              <a:gd name="T28" fmla="*/ 1936 w 3500"/>
              <a:gd name="T29" fmla="*/ 2616 h 2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500" h="2647">
                <a:moveTo>
                  <a:pt x="1936" y="2616"/>
                </a:moveTo>
                <a:lnTo>
                  <a:pt x="1936" y="2616"/>
                </a:lnTo>
                <a:cubicBezTo>
                  <a:pt x="2158" y="2646"/>
                  <a:pt x="2390" y="2616"/>
                  <a:pt x="2608" y="2517"/>
                </a:cubicBezTo>
                <a:lnTo>
                  <a:pt x="2608" y="2517"/>
                </a:lnTo>
                <a:cubicBezTo>
                  <a:pt x="3225" y="2236"/>
                  <a:pt x="3499" y="1508"/>
                  <a:pt x="3218" y="891"/>
                </a:cubicBezTo>
                <a:lnTo>
                  <a:pt x="3218" y="891"/>
                </a:lnTo>
                <a:cubicBezTo>
                  <a:pt x="2937" y="274"/>
                  <a:pt x="2209" y="0"/>
                  <a:pt x="1591" y="281"/>
                </a:cubicBezTo>
                <a:lnTo>
                  <a:pt x="1591" y="281"/>
                </a:lnTo>
                <a:cubicBezTo>
                  <a:pt x="1374" y="380"/>
                  <a:pt x="1199" y="534"/>
                  <a:pt x="1076" y="720"/>
                </a:cubicBezTo>
                <a:lnTo>
                  <a:pt x="485" y="1576"/>
                </a:lnTo>
                <a:lnTo>
                  <a:pt x="84" y="2136"/>
                </a:lnTo>
                <a:lnTo>
                  <a:pt x="84" y="2136"/>
                </a:lnTo>
                <a:cubicBezTo>
                  <a:pt x="0" y="2253"/>
                  <a:pt x="75" y="2418"/>
                  <a:pt x="220" y="2432"/>
                </a:cubicBezTo>
                <a:lnTo>
                  <a:pt x="1031" y="2511"/>
                </a:lnTo>
                <a:lnTo>
                  <a:pt x="1936" y="2616"/>
                </a:lnTo>
              </a:path>
            </a:pathLst>
          </a:custGeom>
          <a:solidFill>
            <a:schemeClr val="accent4"/>
          </a:solidFill>
          <a:ln>
            <a:noFill/>
          </a:ln>
          <a:effectLst/>
        </p:spPr>
        <p:txBody>
          <a:bodyPr wrap="none" anchor="ctr"/>
          <a:lstStyle/>
          <a:p>
            <a:endParaRPr lang="en-US" dirty="0">
              <a:latin typeface="Poppins" pitchFamily="2" charset="77"/>
            </a:endParaRPr>
          </a:p>
        </p:txBody>
      </p:sp>
      <p:sp>
        <p:nvSpPr>
          <p:cNvPr id="19" name="Freeform 72">
            <a:extLst>
              <a:ext uri="{FF2B5EF4-FFF2-40B4-BE49-F238E27FC236}">
                <a16:creationId xmlns:a16="http://schemas.microsoft.com/office/drawing/2014/main" id="{04B0EE29-251B-7D44-BF00-A5478DC5EB4A}"/>
              </a:ext>
            </a:extLst>
          </p:cNvPr>
          <p:cNvSpPr>
            <a:spLocks noChangeArrowheads="1"/>
          </p:cNvSpPr>
          <p:nvPr/>
        </p:nvSpPr>
        <p:spPr bwMode="auto">
          <a:xfrm>
            <a:off x="7304469" y="2995051"/>
            <a:ext cx="1216711" cy="1213964"/>
          </a:xfrm>
          <a:custGeom>
            <a:avLst/>
            <a:gdLst>
              <a:gd name="T0" fmla="*/ 1330 w 1952"/>
              <a:gd name="T1" fmla="*/ 1753 h 1950"/>
              <a:gd name="T2" fmla="*/ 1330 w 1952"/>
              <a:gd name="T3" fmla="*/ 1753 h 1950"/>
              <a:gd name="T4" fmla="*/ 196 w 1952"/>
              <a:gd name="T5" fmla="*/ 1328 h 1950"/>
              <a:gd name="T6" fmla="*/ 196 w 1952"/>
              <a:gd name="T7" fmla="*/ 1328 h 1950"/>
              <a:gd name="T8" fmla="*/ 621 w 1952"/>
              <a:gd name="T9" fmla="*/ 195 h 1950"/>
              <a:gd name="T10" fmla="*/ 621 w 1952"/>
              <a:gd name="T11" fmla="*/ 195 h 1950"/>
              <a:gd name="T12" fmla="*/ 1755 w 1952"/>
              <a:gd name="T13" fmla="*/ 620 h 1950"/>
              <a:gd name="T14" fmla="*/ 1755 w 1952"/>
              <a:gd name="T15" fmla="*/ 620 h 1950"/>
              <a:gd name="T16" fmla="*/ 1330 w 1952"/>
              <a:gd name="T17" fmla="*/ 1753 h 1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52" h="1950">
                <a:moveTo>
                  <a:pt x="1330" y="1753"/>
                </a:moveTo>
                <a:lnTo>
                  <a:pt x="1330" y="1753"/>
                </a:lnTo>
                <a:cubicBezTo>
                  <a:pt x="900" y="1949"/>
                  <a:pt x="392" y="1759"/>
                  <a:pt x="196" y="1328"/>
                </a:cubicBezTo>
                <a:lnTo>
                  <a:pt x="196" y="1328"/>
                </a:lnTo>
                <a:cubicBezTo>
                  <a:pt x="0" y="898"/>
                  <a:pt x="191" y="391"/>
                  <a:pt x="621" y="195"/>
                </a:cubicBezTo>
                <a:lnTo>
                  <a:pt x="621" y="195"/>
                </a:lnTo>
                <a:cubicBezTo>
                  <a:pt x="1052" y="0"/>
                  <a:pt x="1559" y="190"/>
                  <a:pt x="1755" y="620"/>
                </a:cubicBezTo>
                <a:lnTo>
                  <a:pt x="1755" y="620"/>
                </a:lnTo>
                <a:cubicBezTo>
                  <a:pt x="1951" y="1050"/>
                  <a:pt x="1761" y="1557"/>
                  <a:pt x="1330" y="1753"/>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0" name="Freeform 73">
            <a:extLst>
              <a:ext uri="{FF2B5EF4-FFF2-40B4-BE49-F238E27FC236}">
                <a16:creationId xmlns:a16="http://schemas.microsoft.com/office/drawing/2014/main" id="{FB66A221-CE9D-EE45-9DD4-0D05F77A9113}"/>
              </a:ext>
            </a:extLst>
          </p:cNvPr>
          <p:cNvSpPr>
            <a:spLocks noChangeArrowheads="1"/>
          </p:cNvSpPr>
          <p:nvPr/>
        </p:nvSpPr>
        <p:spPr bwMode="auto">
          <a:xfrm>
            <a:off x="5326972" y="1660240"/>
            <a:ext cx="1540801" cy="2186233"/>
          </a:xfrm>
          <a:custGeom>
            <a:avLst/>
            <a:gdLst>
              <a:gd name="T0" fmla="*/ 2294 w 2474"/>
              <a:gd name="T1" fmla="*/ 1873 h 3508"/>
              <a:gd name="T2" fmla="*/ 2294 w 2474"/>
              <a:gd name="T3" fmla="*/ 1873 h 3508"/>
              <a:gd name="T4" fmla="*/ 2468 w 2474"/>
              <a:gd name="T5" fmla="*/ 1216 h 3508"/>
              <a:gd name="T6" fmla="*/ 2468 w 2474"/>
              <a:gd name="T7" fmla="*/ 1216 h 3508"/>
              <a:gd name="T8" fmla="*/ 1216 w 2474"/>
              <a:gd name="T9" fmla="*/ 13 h 3508"/>
              <a:gd name="T10" fmla="*/ 1216 w 2474"/>
              <a:gd name="T11" fmla="*/ 13 h 3508"/>
              <a:gd name="T12" fmla="*/ 13 w 2474"/>
              <a:gd name="T13" fmla="*/ 1267 h 3508"/>
              <a:gd name="T14" fmla="*/ 13 w 2474"/>
              <a:gd name="T15" fmla="*/ 1267 h 3508"/>
              <a:gd name="T16" fmla="*/ 212 w 2474"/>
              <a:gd name="T17" fmla="*/ 1913 h 3508"/>
              <a:gd name="T18" fmla="*/ 766 w 2474"/>
              <a:gd name="T19" fmla="*/ 2796 h 3508"/>
              <a:gd name="T20" fmla="*/ 1122 w 2474"/>
              <a:gd name="T21" fmla="*/ 3383 h 3508"/>
              <a:gd name="T22" fmla="*/ 1122 w 2474"/>
              <a:gd name="T23" fmla="*/ 3383 h 3508"/>
              <a:gd name="T24" fmla="*/ 1447 w 2474"/>
              <a:gd name="T25" fmla="*/ 3377 h 3508"/>
              <a:gd name="T26" fmla="*/ 1840 w 2474"/>
              <a:gd name="T27" fmla="*/ 2663 h 3508"/>
              <a:gd name="T28" fmla="*/ 2294 w 2474"/>
              <a:gd name="T29" fmla="*/ 1873 h 3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74" h="3508">
                <a:moveTo>
                  <a:pt x="2294" y="1873"/>
                </a:moveTo>
                <a:lnTo>
                  <a:pt x="2294" y="1873"/>
                </a:lnTo>
                <a:cubicBezTo>
                  <a:pt x="2409" y="1681"/>
                  <a:pt x="2473" y="1456"/>
                  <a:pt x="2468" y="1216"/>
                </a:cubicBezTo>
                <a:lnTo>
                  <a:pt x="2468" y="1216"/>
                </a:lnTo>
                <a:cubicBezTo>
                  <a:pt x="2454" y="538"/>
                  <a:pt x="1893" y="0"/>
                  <a:pt x="1216" y="13"/>
                </a:cubicBezTo>
                <a:lnTo>
                  <a:pt x="1216" y="13"/>
                </a:lnTo>
                <a:cubicBezTo>
                  <a:pt x="538" y="28"/>
                  <a:pt x="0" y="589"/>
                  <a:pt x="13" y="1267"/>
                </a:cubicBezTo>
                <a:lnTo>
                  <a:pt x="13" y="1267"/>
                </a:lnTo>
                <a:cubicBezTo>
                  <a:pt x="18" y="1506"/>
                  <a:pt x="91" y="1727"/>
                  <a:pt x="212" y="1913"/>
                </a:cubicBezTo>
                <a:lnTo>
                  <a:pt x="766" y="2796"/>
                </a:lnTo>
                <a:lnTo>
                  <a:pt x="1122" y="3383"/>
                </a:lnTo>
                <a:lnTo>
                  <a:pt x="1122" y="3383"/>
                </a:lnTo>
                <a:cubicBezTo>
                  <a:pt x="1197" y="3507"/>
                  <a:pt x="1377" y="3503"/>
                  <a:pt x="1447" y="3377"/>
                </a:cubicBezTo>
                <a:lnTo>
                  <a:pt x="1840" y="2663"/>
                </a:lnTo>
                <a:lnTo>
                  <a:pt x="2294" y="1873"/>
                </a:lnTo>
              </a:path>
            </a:pathLst>
          </a:custGeom>
          <a:solidFill>
            <a:schemeClr val="accent3"/>
          </a:solidFill>
          <a:ln>
            <a:noFill/>
          </a:ln>
          <a:effectLst/>
        </p:spPr>
        <p:txBody>
          <a:bodyPr wrap="none" anchor="ctr"/>
          <a:lstStyle/>
          <a:p>
            <a:endParaRPr lang="en-US" dirty="0">
              <a:latin typeface="Poppins" pitchFamily="2" charset="77"/>
            </a:endParaRPr>
          </a:p>
        </p:txBody>
      </p:sp>
      <p:sp>
        <p:nvSpPr>
          <p:cNvPr id="21" name="Freeform 74">
            <a:extLst>
              <a:ext uri="{FF2B5EF4-FFF2-40B4-BE49-F238E27FC236}">
                <a16:creationId xmlns:a16="http://schemas.microsoft.com/office/drawing/2014/main" id="{55A6BE96-EDB7-4643-9442-99C4D092BAA8}"/>
              </a:ext>
            </a:extLst>
          </p:cNvPr>
          <p:cNvSpPr>
            <a:spLocks noChangeArrowheads="1"/>
          </p:cNvSpPr>
          <p:nvPr/>
        </p:nvSpPr>
        <p:spPr bwMode="auto">
          <a:xfrm>
            <a:off x="5557680" y="1833273"/>
            <a:ext cx="1079385" cy="1079383"/>
          </a:xfrm>
          <a:custGeom>
            <a:avLst/>
            <a:gdLst>
              <a:gd name="T0" fmla="*/ 1721 w 1732"/>
              <a:gd name="T1" fmla="*/ 849 h 1732"/>
              <a:gd name="T2" fmla="*/ 1721 w 1732"/>
              <a:gd name="T3" fmla="*/ 849 h 1732"/>
              <a:gd name="T4" fmla="*/ 883 w 1732"/>
              <a:gd name="T5" fmla="*/ 1722 h 1732"/>
              <a:gd name="T6" fmla="*/ 883 w 1732"/>
              <a:gd name="T7" fmla="*/ 1722 h 1732"/>
              <a:gd name="T8" fmla="*/ 10 w 1732"/>
              <a:gd name="T9" fmla="*/ 883 h 1732"/>
              <a:gd name="T10" fmla="*/ 10 w 1732"/>
              <a:gd name="T11" fmla="*/ 883 h 1732"/>
              <a:gd name="T12" fmla="*/ 848 w 1732"/>
              <a:gd name="T13" fmla="*/ 10 h 1732"/>
              <a:gd name="T14" fmla="*/ 848 w 1732"/>
              <a:gd name="T15" fmla="*/ 10 h 1732"/>
              <a:gd name="T16" fmla="*/ 1721 w 1732"/>
              <a:gd name="T17" fmla="*/ 849 h 17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2" h="1732">
                <a:moveTo>
                  <a:pt x="1721" y="849"/>
                </a:moveTo>
                <a:lnTo>
                  <a:pt x="1721" y="849"/>
                </a:lnTo>
                <a:cubicBezTo>
                  <a:pt x="1731" y="1321"/>
                  <a:pt x="1356" y="1712"/>
                  <a:pt x="883" y="1722"/>
                </a:cubicBezTo>
                <a:lnTo>
                  <a:pt x="883" y="1722"/>
                </a:lnTo>
                <a:cubicBezTo>
                  <a:pt x="411" y="1731"/>
                  <a:pt x="20" y="1356"/>
                  <a:pt x="10" y="883"/>
                </a:cubicBezTo>
                <a:lnTo>
                  <a:pt x="10" y="883"/>
                </a:lnTo>
                <a:cubicBezTo>
                  <a:pt x="0" y="410"/>
                  <a:pt x="376" y="20"/>
                  <a:pt x="848" y="10"/>
                </a:cubicBezTo>
                <a:lnTo>
                  <a:pt x="848" y="10"/>
                </a:lnTo>
                <a:cubicBezTo>
                  <a:pt x="1320" y="0"/>
                  <a:pt x="1712" y="376"/>
                  <a:pt x="1721" y="849"/>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2" name="Freeform 21">
            <a:extLst>
              <a:ext uri="{FF2B5EF4-FFF2-40B4-BE49-F238E27FC236}">
                <a16:creationId xmlns:a16="http://schemas.microsoft.com/office/drawing/2014/main" id="{1CBBC979-4B01-114D-B4E6-58620FF39091}"/>
              </a:ext>
            </a:extLst>
          </p:cNvPr>
          <p:cNvSpPr>
            <a:spLocks noChangeArrowheads="1"/>
          </p:cNvSpPr>
          <p:nvPr/>
        </p:nvSpPr>
        <p:spPr bwMode="auto">
          <a:xfrm>
            <a:off x="5835090" y="2110671"/>
            <a:ext cx="521568" cy="523964"/>
          </a:xfrm>
          <a:custGeom>
            <a:avLst/>
            <a:gdLst>
              <a:gd name="connsiteX0" fmla="*/ 759719 w 1043135"/>
              <a:gd name="connsiteY0" fmla="*/ 654954 h 1047927"/>
              <a:gd name="connsiteX1" fmla="*/ 651454 w 1043135"/>
              <a:gd name="connsiteY1" fmla="*/ 763490 h 1047927"/>
              <a:gd name="connsiteX2" fmla="*/ 884161 w 1043135"/>
              <a:gd name="connsiteY2" fmla="*/ 996778 h 1047927"/>
              <a:gd name="connsiteX3" fmla="*/ 993669 w 1043135"/>
              <a:gd name="connsiteY3" fmla="*/ 996778 h 1047927"/>
              <a:gd name="connsiteX4" fmla="*/ 993669 w 1043135"/>
              <a:gd name="connsiteY4" fmla="*/ 889490 h 1047927"/>
              <a:gd name="connsiteX5" fmla="*/ 682564 w 1043135"/>
              <a:gd name="connsiteY5" fmla="*/ 577607 h 1047927"/>
              <a:gd name="connsiteX6" fmla="*/ 575544 w 1043135"/>
              <a:gd name="connsiteY6" fmla="*/ 686143 h 1047927"/>
              <a:gd name="connsiteX7" fmla="*/ 631543 w 1043135"/>
              <a:gd name="connsiteY7" fmla="*/ 743529 h 1047927"/>
              <a:gd name="connsiteX8" fmla="*/ 739808 w 1043135"/>
              <a:gd name="connsiteY8" fmla="*/ 634994 h 1047927"/>
              <a:gd name="connsiteX9" fmla="*/ 625321 w 1043135"/>
              <a:gd name="connsiteY9" fmla="*/ 520221 h 1047927"/>
              <a:gd name="connsiteX10" fmla="*/ 578033 w 1043135"/>
              <a:gd name="connsiteY10" fmla="*/ 580102 h 1047927"/>
              <a:gd name="connsiteX11" fmla="*/ 518301 w 1043135"/>
              <a:gd name="connsiteY11" fmla="*/ 628756 h 1047927"/>
              <a:gd name="connsiteX12" fmla="*/ 555634 w 1043135"/>
              <a:gd name="connsiteY12" fmla="*/ 667430 h 1047927"/>
              <a:gd name="connsiteX13" fmla="*/ 663898 w 1043135"/>
              <a:gd name="connsiteY13" fmla="*/ 558894 h 1047927"/>
              <a:gd name="connsiteX14" fmla="*/ 176013 w 1043135"/>
              <a:gd name="connsiteY14" fmla="*/ 238645 h 1047927"/>
              <a:gd name="connsiteX15" fmla="*/ 187509 w 1043135"/>
              <a:gd name="connsiteY15" fmla="*/ 239865 h 1047927"/>
              <a:gd name="connsiteX16" fmla="*/ 192619 w 1043135"/>
              <a:gd name="connsiteY16" fmla="*/ 258175 h 1047927"/>
              <a:gd name="connsiteX17" fmla="*/ 183677 w 1043135"/>
              <a:gd name="connsiteY17" fmla="*/ 275265 h 1047927"/>
              <a:gd name="connsiteX18" fmla="*/ 170903 w 1043135"/>
              <a:gd name="connsiteY18" fmla="*/ 331416 h 1047927"/>
              <a:gd name="connsiteX19" fmla="*/ 156851 w 1043135"/>
              <a:gd name="connsiteY19" fmla="*/ 344844 h 1047927"/>
              <a:gd name="connsiteX20" fmla="*/ 155573 w 1043135"/>
              <a:gd name="connsiteY20" fmla="*/ 344844 h 1047927"/>
              <a:gd name="connsiteX21" fmla="*/ 142799 w 1043135"/>
              <a:gd name="connsiteY21" fmla="*/ 330195 h 1047927"/>
              <a:gd name="connsiteX22" fmla="*/ 158128 w 1043135"/>
              <a:gd name="connsiteY22" fmla="*/ 264279 h 1047927"/>
              <a:gd name="connsiteX23" fmla="*/ 168348 w 1043135"/>
              <a:gd name="connsiteY23" fmla="*/ 244748 h 1047927"/>
              <a:gd name="connsiteX24" fmla="*/ 176013 w 1043135"/>
              <a:gd name="connsiteY24" fmla="*/ 238645 h 1047927"/>
              <a:gd name="connsiteX25" fmla="*/ 333660 w 1043135"/>
              <a:gd name="connsiteY25" fmla="*/ 144051 h 1047927"/>
              <a:gd name="connsiteX26" fmla="*/ 415967 w 1043135"/>
              <a:gd name="connsiteY26" fmla="*/ 157579 h 1047927"/>
              <a:gd name="connsiteX27" fmla="*/ 423450 w 1043135"/>
              <a:gd name="connsiteY27" fmla="*/ 176026 h 1047927"/>
              <a:gd name="connsiteX28" fmla="*/ 405991 w 1043135"/>
              <a:gd name="connsiteY28" fmla="*/ 183405 h 1047927"/>
              <a:gd name="connsiteX29" fmla="*/ 334907 w 1043135"/>
              <a:gd name="connsiteY29" fmla="*/ 171107 h 1047927"/>
              <a:gd name="connsiteX30" fmla="*/ 222671 w 1043135"/>
              <a:gd name="connsiteY30" fmla="*/ 220299 h 1047927"/>
              <a:gd name="connsiteX31" fmla="*/ 212694 w 1043135"/>
              <a:gd name="connsiteY31" fmla="*/ 223988 h 1047927"/>
              <a:gd name="connsiteX32" fmla="*/ 202717 w 1043135"/>
              <a:gd name="connsiteY32" fmla="*/ 220299 h 1047927"/>
              <a:gd name="connsiteX33" fmla="*/ 202717 w 1043135"/>
              <a:gd name="connsiteY33" fmla="*/ 200622 h 1047927"/>
              <a:gd name="connsiteX34" fmla="*/ 333660 w 1043135"/>
              <a:gd name="connsiteY34" fmla="*/ 144051 h 1047927"/>
              <a:gd name="connsiteX35" fmla="*/ 340549 w 1043135"/>
              <a:gd name="connsiteY35" fmla="*/ 87916 h 1047927"/>
              <a:gd name="connsiteX36" fmla="*/ 165246 w 1043135"/>
              <a:gd name="connsiteY36" fmla="*/ 160390 h 1047927"/>
              <a:gd name="connsiteX37" fmla="*/ 165246 w 1043135"/>
              <a:gd name="connsiteY37" fmla="*/ 514010 h 1047927"/>
              <a:gd name="connsiteX38" fmla="*/ 515851 w 1043135"/>
              <a:gd name="connsiteY38" fmla="*/ 514010 h 1047927"/>
              <a:gd name="connsiteX39" fmla="*/ 515851 w 1043135"/>
              <a:gd name="connsiteY39" fmla="*/ 160390 h 1047927"/>
              <a:gd name="connsiteX40" fmla="*/ 340549 w 1043135"/>
              <a:gd name="connsiteY40" fmla="*/ 87916 h 1047927"/>
              <a:gd name="connsiteX41" fmla="*/ 340549 w 1043135"/>
              <a:gd name="connsiteY41" fmla="*/ 60426 h 1047927"/>
              <a:gd name="connsiteX42" fmla="*/ 534500 w 1043135"/>
              <a:gd name="connsiteY42" fmla="*/ 141647 h 1047927"/>
              <a:gd name="connsiteX43" fmla="*/ 534500 w 1043135"/>
              <a:gd name="connsiteY43" fmla="*/ 532753 h 1047927"/>
              <a:gd name="connsiteX44" fmla="*/ 340549 w 1043135"/>
              <a:gd name="connsiteY44" fmla="*/ 613974 h 1047927"/>
              <a:gd name="connsiteX45" fmla="*/ 145353 w 1043135"/>
              <a:gd name="connsiteY45" fmla="*/ 532753 h 1047927"/>
              <a:gd name="connsiteX46" fmla="*/ 145353 w 1043135"/>
              <a:gd name="connsiteY46" fmla="*/ 141647 h 1047927"/>
              <a:gd name="connsiteX47" fmla="*/ 340549 w 1043135"/>
              <a:gd name="connsiteY47" fmla="*/ 60426 h 1047927"/>
              <a:gd name="connsiteX48" fmla="*/ 339105 w 1043135"/>
              <a:gd name="connsiteY48" fmla="*/ 27446 h 1047927"/>
              <a:gd name="connsiteX49" fmla="*/ 118842 w 1043135"/>
              <a:gd name="connsiteY49" fmla="*/ 118516 h 1047927"/>
              <a:gd name="connsiteX50" fmla="*/ 118842 w 1043135"/>
              <a:gd name="connsiteY50" fmla="*/ 561389 h 1047927"/>
              <a:gd name="connsiteX51" fmla="*/ 339105 w 1043135"/>
              <a:gd name="connsiteY51" fmla="*/ 653707 h 1047927"/>
              <a:gd name="connsiteX52" fmla="*/ 558122 w 1043135"/>
              <a:gd name="connsiteY52" fmla="*/ 561389 h 1047927"/>
              <a:gd name="connsiteX53" fmla="*/ 558122 w 1043135"/>
              <a:gd name="connsiteY53" fmla="*/ 118516 h 1047927"/>
              <a:gd name="connsiteX54" fmla="*/ 339105 w 1043135"/>
              <a:gd name="connsiteY54" fmla="*/ 27446 h 1047927"/>
              <a:gd name="connsiteX55" fmla="*/ 339105 w 1043135"/>
              <a:gd name="connsiteY55" fmla="*/ 0 h 1047927"/>
              <a:gd name="connsiteX56" fmla="*/ 578033 w 1043135"/>
              <a:gd name="connsiteY56" fmla="*/ 99803 h 1047927"/>
              <a:gd name="connsiteX57" fmla="*/ 640254 w 1043135"/>
              <a:gd name="connsiteY57" fmla="*/ 495270 h 1047927"/>
              <a:gd name="connsiteX58" fmla="*/ 1012336 w 1043135"/>
              <a:gd name="connsiteY58" fmla="*/ 869530 h 1047927"/>
              <a:gd name="connsiteX59" fmla="*/ 1012336 w 1043135"/>
              <a:gd name="connsiteY59" fmla="*/ 1016738 h 1047927"/>
              <a:gd name="connsiteX60" fmla="*/ 938915 w 1043135"/>
              <a:gd name="connsiteY60" fmla="*/ 1047927 h 1047927"/>
              <a:gd name="connsiteX61" fmla="*/ 865494 w 1043135"/>
              <a:gd name="connsiteY61" fmla="*/ 1016738 h 1047927"/>
              <a:gd name="connsiteX62" fmla="*/ 494657 w 1043135"/>
              <a:gd name="connsiteY62" fmla="*/ 642479 h 1047927"/>
              <a:gd name="connsiteX63" fmla="*/ 339105 w 1043135"/>
              <a:gd name="connsiteY63" fmla="*/ 681152 h 1047927"/>
              <a:gd name="connsiteX64" fmla="*/ 98932 w 1043135"/>
              <a:gd name="connsiteY64" fmla="*/ 580102 h 1047927"/>
              <a:gd name="connsiteX65" fmla="*/ 98932 w 1043135"/>
              <a:gd name="connsiteY65" fmla="*/ 99803 h 1047927"/>
              <a:gd name="connsiteX66" fmla="*/ 339105 w 1043135"/>
              <a:gd name="connsiteY66" fmla="*/ 0 h 1047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043135" h="1047927">
                <a:moveTo>
                  <a:pt x="759719" y="654954"/>
                </a:moveTo>
                <a:lnTo>
                  <a:pt x="651454" y="763490"/>
                </a:lnTo>
                <a:lnTo>
                  <a:pt x="884161" y="996778"/>
                </a:lnTo>
                <a:cubicBezTo>
                  <a:pt x="914027" y="1026719"/>
                  <a:pt x="962559" y="1026719"/>
                  <a:pt x="993669" y="996778"/>
                </a:cubicBezTo>
                <a:cubicBezTo>
                  <a:pt x="1023535" y="968085"/>
                  <a:pt x="1023535" y="918183"/>
                  <a:pt x="993669" y="889490"/>
                </a:cubicBezTo>
                <a:close/>
                <a:moveTo>
                  <a:pt x="682564" y="577607"/>
                </a:moveTo>
                <a:lnTo>
                  <a:pt x="575544" y="686143"/>
                </a:lnTo>
                <a:lnTo>
                  <a:pt x="631543" y="743529"/>
                </a:lnTo>
                <a:lnTo>
                  <a:pt x="739808" y="634994"/>
                </a:lnTo>
                <a:close/>
                <a:moveTo>
                  <a:pt x="625321" y="520221"/>
                </a:moveTo>
                <a:cubicBezTo>
                  <a:pt x="611633" y="541429"/>
                  <a:pt x="596699" y="562637"/>
                  <a:pt x="578033" y="580102"/>
                </a:cubicBezTo>
                <a:cubicBezTo>
                  <a:pt x="559367" y="600063"/>
                  <a:pt x="539456" y="616281"/>
                  <a:pt x="518301" y="628756"/>
                </a:cubicBezTo>
                <a:lnTo>
                  <a:pt x="555634" y="667430"/>
                </a:lnTo>
                <a:lnTo>
                  <a:pt x="663898" y="558894"/>
                </a:lnTo>
                <a:close/>
                <a:moveTo>
                  <a:pt x="176013" y="238645"/>
                </a:moveTo>
                <a:cubicBezTo>
                  <a:pt x="179526" y="237729"/>
                  <a:pt x="183677" y="238034"/>
                  <a:pt x="187509" y="239865"/>
                </a:cubicBezTo>
                <a:cubicBezTo>
                  <a:pt x="193897" y="242307"/>
                  <a:pt x="196452" y="250851"/>
                  <a:pt x="192619" y="258175"/>
                </a:cubicBezTo>
                <a:cubicBezTo>
                  <a:pt x="190064" y="264279"/>
                  <a:pt x="186232" y="269162"/>
                  <a:pt x="183677" y="275265"/>
                </a:cubicBezTo>
                <a:cubicBezTo>
                  <a:pt x="176012" y="293575"/>
                  <a:pt x="170903" y="311885"/>
                  <a:pt x="170903" y="331416"/>
                </a:cubicBezTo>
                <a:cubicBezTo>
                  <a:pt x="170903" y="338740"/>
                  <a:pt x="164516" y="344844"/>
                  <a:pt x="156851" y="344844"/>
                </a:cubicBezTo>
                <a:cubicBezTo>
                  <a:pt x="156851" y="344844"/>
                  <a:pt x="156851" y="344844"/>
                  <a:pt x="155573" y="344844"/>
                </a:cubicBezTo>
                <a:cubicBezTo>
                  <a:pt x="147909" y="343623"/>
                  <a:pt x="142799" y="337520"/>
                  <a:pt x="142799" y="330195"/>
                </a:cubicBezTo>
                <a:cubicBezTo>
                  <a:pt x="144076" y="307003"/>
                  <a:pt x="149186" y="285030"/>
                  <a:pt x="158128" y="264279"/>
                </a:cubicBezTo>
                <a:cubicBezTo>
                  <a:pt x="160683" y="258175"/>
                  <a:pt x="163238" y="250851"/>
                  <a:pt x="168348" y="244748"/>
                </a:cubicBezTo>
                <a:cubicBezTo>
                  <a:pt x="169626" y="241696"/>
                  <a:pt x="172500" y="239560"/>
                  <a:pt x="176013" y="238645"/>
                </a:cubicBezTo>
                <a:close/>
                <a:moveTo>
                  <a:pt x="333660" y="144051"/>
                </a:moveTo>
                <a:cubicBezTo>
                  <a:pt x="362343" y="142821"/>
                  <a:pt x="389779" y="146511"/>
                  <a:pt x="415967" y="157579"/>
                </a:cubicBezTo>
                <a:cubicBezTo>
                  <a:pt x="423450" y="160039"/>
                  <a:pt x="427191" y="168647"/>
                  <a:pt x="423450" y="176026"/>
                </a:cubicBezTo>
                <a:cubicBezTo>
                  <a:pt x="420956" y="182175"/>
                  <a:pt x="413473" y="185864"/>
                  <a:pt x="405991" y="183405"/>
                </a:cubicBezTo>
                <a:cubicBezTo>
                  <a:pt x="384790" y="173566"/>
                  <a:pt x="358602" y="169877"/>
                  <a:pt x="334907" y="171107"/>
                </a:cubicBezTo>
                <a:cubicBezTo>
                  <a:pt x="292507" y="172337"/>
                  <a:pt x="252600" y="189554"/>
                  <a:pt x="222671" y="220299"/>
                </a:cubicBezTo>
                <a:cubicBezTo>
                  <a:pt x="220176" y="222759"/>
                  <a:pt x="216435" y="223988"/>
                  <a:pt x="212694" y="223988"/>
                </a:cubicBezTo>
                <a:cubicBezTo>
                  <a:pt x="208953" y="223988"/>
                  <a:pt x="205211" y="222759"/>
                  <a:pt x="202717" y="220299"/>
                </a:cubicBezTo>
                <a:cubicBezTo>
                  <a:pt x="197729" y="215380"/>
                  <a:pt x="197729" y="205541"/>
                  <a:pt x="202717" y="200622"/>
                </a:cubicBezTo>
                <a:cubicBezTo>
                  <a:pt x="237635" y="166188"/>
                  <a:pt x="283777" y="145281"/>
                  <a:pt x="333660" y="144051"/>
                </a:cubicBezTo>
                <a:close/>
                <a:moveTo>
                  <a:pt x="340549" y="87916"/>
                </a:moveTo>
                <a:cubicBezTo>
                  <a:pt x="274655" y="87916"/>
                  <a:pt x="212490" y="114157"/>
                  <a:pt x="165246" y="160390"/>
                </a:cubicBezTo>
                <a:cubicBezTo>
                  <a:pt x="68270" y="257854"/>
                  <a:pt x="68270" y="416546"/>
                  <a:pt x="165246" y="514010"/>
                </a:cubicBezTo>
                <a:cubicBezTo>
                  <a:pt x="262222" y="611475"/>
                  <a:pt x="418875" y="611475"/>
                  <a:pt x="515851" y="514010"/>
                </a:cubicBezTo>
                <a:cubicBezTo>
                  <a:pt x="611584" y="416546"/>
                  <a:pt x="611584" y="257854"/>
                  <a:pt x="515851" y="160390"/>
                </a:cubicBezTo>
                <a:cubicBezTo>
                  <a:pt x="469850" y="114157"/>
                  <a:pt x="406442" y="87916"/>
                  <a:pt x="340549" y="87916"/>
                </a:cubicBezTo>
                <a:close/>
                <a:moveTo>
                  <a:pt x="340549" y="60426"/>
                </a:moveTo>
                <a:cubicBezTo>
                  <a:pt x="413902" y="60426"/>
                  <a:pt x="483526" y="89166"/>
                  <a:pt x="534500" y="141647"/>
                </a:cubicBezTo>
                <a:cubicBezTo>
                  <a:pt x="641423" y="249107"/>
                  <a:pt x="641423" y="425293"/>
                  <a:pt x="534500" y="532753"/>
                </a:cubicBezTo>
                <a:cubicBezTo>
                  <a:pt x="482283" y="587733"/>
                  <a:pt x="411416" y="613974"/>
                  <a:pt x="340549" y="613974"/>
                </a:cubicBezTo>
                <a:cubicBezTo>
                  <a:pt x="270925" y="613974"/>
                  <a:pt x="200058" y="587733"/>
                  <a:pt x="145353" y="532753"/>
                </a:cubicBezTo>
                <a:cubicBezTo>
                  <a:pt x="38431" y="425293"/>
                  <a:pt x="38431" y="249107"/>
                  <a:pt x="145353" y="141647"/>
                </a:cubicBezTo>
                <a:cubicBezTo>
                  <a:pt x="197571" y="89166"/>
                  <a:pt x="267195" y="60426"/>
                  <a:pt x="340549" y="60426"/>
                </a:cubicBezTo>
                <a:close/>
                <a:moveTo>
                  <a:pt x="339105" y="27446"/>
                </a:moveTo>
                <a:cubicBezTo>
                  <a:pt x="255728" y="27446"/>
                  <a:pt x="177330" y="59882"/>
                  <a:pt x="118842" y="118516"/>
                </a:cubicBezTo>
                <a:cubicBezTo>
                  <a:pt x="-3111" y="240774"/>
                  <a:pt x="-3111" y="439131"/>
                  <a:pt x="118842" y="561389"/>
                </a:cubicBezTo>
                <a:cubicBezTo>
                  <a:pt x="177330" y="620023"/>
                  <a:pt x="255728" y="653707"/>
                  <a:pt x="339105" y="653707"/>
                </a:cubicBezTo>
                <a:cubicBezTo>
                  <a:pt x="422481" y="653707"/>
                  <a:pt x="500879" y="620023"/>
                  <a:pt x="558122" y="561389"/>
                </a:cubicBezTo>
                <a:cubicBezTo>
                  <a:pt x="680076" y="439131"/>
                  <a:pt x="680076" y="240774"/>
                  <a:pt x="558122" y="118516"/>
                </a:cubicBezTo>
                <a:cubicBezTo>
                  <a:pt x="500879" y="59882"/>
                  <a:pt x="422481" y="27446"/>
                  <a:pt x="339105" y="27446"/>
                </a:cubicBezTo>
                <a:close/>
                <a:moveTo>
                  <a:pt x="339105" y="0"/>
                </a:moveTo>
                <a:cubicBezTo>
                  <a:pt x="429947" y="0"/>
                  <a:pt x="515812" y="34931"/>
                  <a:pt x="578033" y="99803"/>
                </a:cubicBezTo>
                <a:cubicBezTo>
                  <a:pt x="685053" y="207090"/>
                  <a:pt x="704964" y="368022"/>
                  <a:pt x="640254" y="495270"/>
                </a:cubicBezTo>
                <a:lnTo>
                  <a:pt x="1012336" y="869530"/>
                </a:lnTo>
                <a:cubicBezTo>
                  <a:pt x="1053402" y="910698"/>
                  <a:pt x="1053402" y="975570"/>
                  <a:pt x="1012336" y="1016738"/>
                </a:cubicBezTo>
                <a:cubicBezTo>
                  <a:pt x="992425" y="1036699"/>
                  <a:pt x="967537" y="1047927"/>
                  <a:pt x="938915" y="1047927"/>
                </a:cubicBezTo>
                <a:cubicBezTo>
                  <a:pt x="911538" y="1047927"/>
                  <a:pt x="884161" y="1036699"/>
                  <a:pt x="865494" y="1016738"/>
                </a:cubicBezTo>
                <a:lnTo>
                  <a:pt x="494657" y="642479"/>
                </a:lnTo>
                <a:cubicBezTo>
                  <a:pt x="447369" y="667430"/>
                  <a:pt x="393859" y="681152"/>
                  <a:pt x="339105" y="681152"/>
                </a:cubicBezTo>
                <a:cubicBezTo>
                  <a:pt x="248262" y="681152"/>
                  <a:pt x="162397" y="644974"/>
                  <a:pt x="98932" y="580102"/>
                </a:cubicBezTo>
                <a:cubicBezTo>
                  <a:pt x="-32977" y="447864"/>
                  <a:pt x="-32977" y="232041"/>
                  <a:pt x="98932" y="99803"/>
                </a:cubicBezTo>
                <a:cubicBezTo>
                  <a:pt x="162397" y="34931"/>
                  <a:pt x="248262" y="0"/>
                  <a:pt x="339105" y="0"/>
                </a:cubicBezTo>
                <a:close/>
              </a:path>
            </a:pathLst>
          </a:custGeom>
          <a:solidFill>
            <a:schemeClr val="accent3"/>
          </a:solidFill>
          <a:ln>
            <a:noFill/>
          </a:ln>
          <a:effectLst/>
        </p:spPr>
        <p:txBody>
          <a:bodyPr wrap="square" anchor="ctr">
            <a:noAutofit/>
          </a:bodyPr>
          <a:lstStyle/>
          <a:p>
            <a:endParaRPr lang="en-US" dirty="0">
              <a:latin typeface="Poppins" pitchFamily="2" charset="77"/>
            </a:endParaRPr>
          </a:p>
        </p:txBody>
      </p:sp>
      <p:sp>
        <p:nvSpPr>
          <p:cNvPr id="23" name="Freeform 79">
            <a:extLst>
              <a:ext uri="{FF2B5EF4-FFF2-40B4-BE49-F238E27FC236}">
                <a16:creationId xmlns:a16="http://schemas.microsoft.com/office/drawing/2014/main" id="{FF4A337B-65EA-B74E-B321-F677E04DA6B8}"/>
              </a:ext>
            </a:extLst>
          </p:cNvPr>
          <p:cNvSpPr>
            <a:spLocks noChangeArrowheads="1"/>
          </p:cNvSpPr>
          <p:nvPr/>
        </p:nvSpPr>
        <p:spPr bwMode="auto">
          <a:xfrm>
            <a:off x="3992163" y="4659444"/>
            <a:ext cx="1886863" cy="1873129"/>
          </a:xfrm>
          <a:custGeom>
            <a:avLst/>
            <a:gdLst>
              <a:gd name="T0" fmla="*/ 1085 w 3028"/>
              <a:gd name="T1" fmla="*/ 457 h 3007"/>
              <a:gd name="T2" fmla="*/ 1085 w 3028"/>
              <a:gd name="T3" fmla="*/ 457 h 3007"/>
              <a:gd name="T4" fmla="*/ 488 w 3028"/>
              <a:gd name="T5" fmla="*/ 781 h 3007"/>
              <a:gd name="T6" fmla="*/ 488 w 3028"/>
              <a:gd name="T7" fmla="*/ 781 h 3007"/>
              <a:gd name="T8" fmla="*/ 477 w 3028"/>
              <a:gd name="T9" fmla="*/ 2519 h 3007"/>
              <a:gd name="T10" fmla="*/ 477 w 3028"/>
              <a:gd name="T11" fmla="*/ 2519 h 3007"/>
              <a:gd name="T12" fmla="*/ 2214 w 3028"/>
              <a:gd name="T13" fmla="*/ 2530 h 3007"/>
              <a:gd name="T14" fmla="*/ 2214 w 3028"/>
              <a:gd name="T15" fmla="*/ 2530 h 3007"/>
              <a:gd name="T16" fmla="*/ 2546 w 3028"/>
              <a:gd name="T17" fmla="*/ 1941 h 3007"/>
              <a:gd name="T18" fmla="*/ 2806 w 3028"/>
              <a:gd name="T19" fmla="*/ 932 h 3007"/>
              <a:gd name="T20" fmla="*/ 2988 w 3028"/>
              <a:gd name="T21" fmla="*/ 269 h 3007"/>
              <a:gd name="T22" fmla="*/ 2988 w 3028"/>
              <a:gd name="T23" fmla="*/ 269 h 3007"/>
              <a:gd name="T24" fmla="*/ 2759 w 3028"/>
              <a:gd name="T25" fmla="*/ 36 h 3007"/>
              <a:gd name="T26" fmla="*/ 1971 w 3028"/>
              <a:gd name="T27" fmla="*/ 242 h 3007"/>
              <a:gd name="T28" fmla="*/ 1085 w 3028"/>
              <a:gd name="T29" fmla="*/ 457 h 3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28" h="3007">
                <a:moveTo>
                  <a:pt x="1085" y="457"/>
                </a:moveTo>
                <a:lnTo>
                  <a:pt x="1085" y="457"/>
                </a:lnTo>
                <a:cubicBezTo>
                  <a:pt x="866" y="505"/>
                  <a:pt x="659" y="613"/>
                  <a:pt x="488" y="781"/>
                </a:cubicBezTo>
                <a:lnTo>
                  <a:pt x="488" y="781"/>
                </a:lnTo>
                <a:cubicBezTo>
                  <a:pt x="6" y="1258"/>
                  <a:pt x="0" y="2036"/>
                  <a:pt x="477" y="2519"/>
                </a:cubicBezTo>
                <a:lnTo>
                  <a:pt x="477" y="2519"/>
                </a:lnTo>
                <a:cubicBezTo>
                  <a:pt x="954" y="3001"/>
                  <a:pt x="1732" y="3006"/>
                  <a:pt x="2214" y="2530"/>
                </a:cubicBezTo>
                <a:lnTo>
                  <a:pt x="2214" y="2530"/>
                </a:lnTo>
                <a:cubicBezTo>
                  <a:pt x="2384" y="2362"/>
                  <a:pt x="2495" y="2157"/>
                  <a:pt x="2546" y="1941"/>
                </a:cubicBezTo>
                <a:lnTo>
                  <a:pt x="2806" y="932"/>
                </a:lnTo>
                <a:lnTo>
                  <a:pt x="2988" y="269"/>
                </a:lnTo>
                <a:lnTo>
                  <a:pt x="2988" y="269"/>
                </a:lnTo>
                <a:cubicBezTo>
                  <a:pt x="3027" y="129"/>
                  <a:pt x="2900" y="0"/>
                  <a:pt x="2759" y="36"/>
                </a:cubicBezTo>
                <a:lnTo>
                  <a:pt x="1971" y="242"/>
                </a:lnTo>
                <a:lnTo>
                  <a:pt x="1085" y="457"/>
                </a:lnTo>
              </a:path>
            </a:pathLst>
          </a:custGeom>
          <a:solidFill>
            <a:schemeClr val="accent1"/>
          </a:solidFill>
          <a:ln>
            <a:noFill/>
          </a:ln>
          <a:effectLst/>
        </p:spPr>
        <p:txBody>
          <a:bodyPr wrap="none" anchor="ctr"/>
          <a:lstStyle/>
          <a:p>
            <a:endParaRPr lang="en-US" dirty="0">
              <a:latin typeface="Poppins" pitchFamily="2" charset="77"/>
            </a:endParaRPr>
          </a:p>
        </p:txBody>
      </p:sp>
      <p:sp>
        <p:nvSpPr>
          <p:cNvPr id="24" name="Freeform 80">
            <a:extLst>
              <a:ext uri="{FF2B5EF4-FFF2-40B4-BE49-F238E27FC236}">
                <a16:creationId xmlns:a16="http://schemas.microsoft.com/office/drawing/2014/main" id="{47381721-F415-6142-A337-45463AC9BF5C}"/>
              </a:ext>
            </a:extLst>
          </p:cNvPr>
          <p:cNvSpPr>
            <a:spLocks noChangeArrowheads="1"/>
          </p:cNvSpPr>
          <p:nvPr/>
        </p:nvSpPr>
        <p:spPr bwMode="auto">
          <a:xfrm>
            <a:off x="4203645" y="5148325"/>
            <a:ext cx="1172765" cy="1172766"/>
          </a:xfrm>
          <a:custGeom>
            <a:avLst/>
            <a:gdLst>
              <a:gd name="T0" fmla="*/ 340 w 1884"/>
              <a:gd name="T1" fmla="*/ 332 h 1884"/>
              <a:gd name="T2" fmla="*/ 340 w 1884"/>
              <a:gd name="T3" fmla="*/ 332 h 1884"/>
              <a:gd name="T4" fmla="*/ 1551 w 1884"/>
              <a:gd name="T5" fmla="*/ 340 h 1884"/>
              <a:gd name="T6" fmla="*/ 1551 w 1884"/>
              <a:gd name="T7" fmla="*/ 340 h 1884"/>
              <a:gd name="T8" fmla="*/ 1543 w 1884"/>
              <a:gd name="T9" fmla="*/ 1551 h 1884"/>
              <a:gd name="T10" fmla="*/ 1543 w 1884"/>
              <a:gd name="T11" fmla="*/ 1551 h 1884"/>
              <a:gd name="T12" fmla="*/ 332 w 1884"/>
              <a:gd name="T13" fmla="*/ 1543 h 1884"/>
              <a:gd name="T14" fmla="*/ 332 w 1884"/>
              <a:gd name="T15" fmla="*/ 1543 h 1884"/>
              <a:gd name="T16" fmla="*/ 340 w 1884"/>
              <a:gd name="T17" fmla="*/ 332 h 1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84" h="1884">
                <a:moveTo>
                  <a:pt x="340" y="332"/>
                </a:moveTo>
                <a:lnTo>
                  <a:pt x="340" y="332"/>
                </a:lnTo>
                <a:cubicBezTo>
                  <a:pt x="676" y="0"/>
                  <a:pt x="1219" y="4"/>
                  <a:pt x="1551" y="340"/>
                </a:cubicBezTo>
                <a:lnTo>
                  <a:pt x="1551" y="340"/>
                </a:lnTo>
                <a:cubicBezTo>
                  <a:pt x="1883" y="676"/>
                  <a:pt x="1879" y="1219"/>
                  <a:pt x="1543" y="1551"/>
                </a:cubicBezTo>
                <a:lnTo>
                  <a:pt x="1543" y="1551"/>
                </a:lnTo>
                <a:cubicBezTo>
                  <a:pt x="1207" y="1883"/>
                  <a:pt x="664" y="1879"/>
                  <a:pt x="332" y="1543"/>
                </a:cubicBezTo>
                <a:lnTo>
                  <a:pt x="332" y="1543"/>
                </a:lnTo>
                <a:cubicBezTo>
                  <a:pt x="0" y="1207"/>
                  <a:pt x="3" y="664"/>
                  <a:pt x="340" y="332"/>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5" name="Freeform 81">
            <a:extLst>
              <a:ext uri="{FF2B5EF4-FFF2-40B4-BE49-F238E27FC236}">
                <a16:creationId xmlns:a16="http://schemas.microsoft.com/office/drawing/2014/main" id="{28A792A0-495F-EA41-8C15-44E0A6960EAA}"/>
              </a:ext>
            </a:extLst>
          </p:cNvPr>
          <p:cNvSpPr>
            <a:spLocks noChangeArrowheads="1"/>
          </p:cNvSpPr>
          <p:nvPr/>
        </p:nvSpPr>
        <p:spPr bwMode="auto">
          <a:xfrm>
            <a:off x="6274523" y="4662191"/>
            <a:ext cx="1933553" cy="1842916"/>
          </a:xfrm>
          <a:custGeom>
            <a:avLst/>
            <a:gdLst>
              <a:gd name="T0" fmla="*/ 554 w 3103"/>
              <a:gd name="T1" fmla="*/ 1922 h 2957"/>
              <a:gd name="T2" fmla="*/ 554 w 3103"/>
              <a:gd name="T3" fmla="*/ 1922 h 2957"/>
              <a:gd name="T4" fmla="*/ 911 w 3103"/>
              <a:gd name="T5" fmla="*/ 2500 h 2957"/>
              <a:gd name="T6" fmla="*/ 911 w 3103"/>
              <a:gd name="T7" fmla="*/ 2500 h 2957"/>
              <a:gd name="T8" fmla="*/ 2646 w 3103"/>
              <a:gd name="T9" fmla="*/ 2418 h 2957"/>
              <a:gd name="T10" fmla="*/ 2646 w 3103"/>
              <a:gd name="T11" fmla="*/ 2418 h 2957"/>
              <a:gd name="T12" fmla="*/ 2563 w 3103"/>
              <a:gd name="T13" fmla="*/ 682 h 2957"/>
              <a:gd name="T14" fmla="*/ 2563 w 3103"/>
              <a:gd name="T15" fmla="*/ 682 h 2957"/>
              <a:gd name="T16" fmla="*/ 1957 w 3103"/>
              <a:gd name="T17" fmla="*/ 382 h 2957"/>
              <a:gd name="T18" fmla="*/ 936 w 3103"/>
              <a:gd name="T19" fmla="*/ 178 h 2957"/>
              <a:gd name="T20" fmla="*/ 264 w 3103"/>
              <a:gd name="T21" fmla="*/ 31 h 2957"/>
              <a:gd name="T22" fmla="*/ 264 w 3103"/>
              <a:gd name="T23" fmla="*/ 31 h 2957"/>
              <a:gd name="T24" fmla="*/ 44 w 3103"/>
              <a:gd name="T25" fmla="*/ 272 h 2957"/>
              <a:gd name="T26" fmla="*/ 292 w 3103"/>
              <a:gd name="T27" fmla="*/ 1048 h 2957"/>
              <a:gd name="T28" fmla="*/ 554 w 3103"/>
              <a:gd name="T29" fmla="*/ 1922 h 2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03" h="2957">
                <a:moveTo>
                  <a:pt x="554" y="1922"/>
                </a:moveTo>
                <a:lnTo>
                  <a:pt x="554" y="1922"/>
                </a:lnTo>
                <a:cubicBezTo>
                  <a:pt x="614" y="2137"/>
                  <a:pt x="733" y="2338"/>
                  <a:pt x="911" y="2500"/>
                </a:cubicBezTo>
                <a:lnTo>
                  <a:pt x="911" y="2500"/>
                </a:lnTo>
                <a:cubicBezTo>
                  <a:pt x="1412" y="2956"/>
                  <a:pt x="2189" y="2919"/>
                  <a:pt x="2646" y="2418"/>
                </a:cubicBezTo>
                <a:lnTo>
                  <a:pt x="2646" y="2418"/>
                </a:lnTo>
                <a:cubicBezTo>
                  <a:pt x="3102" y="1915"/>
                  <a:pt x="3065" y="1139"/>
                  <a:pt x="2563" y="682"/>
                </a:cubicBezTo>
                <a:lnTo>
                  <a:pt x="2563" y="682"/>
                </a:lnTo>
                <a:cubicBezTo>
                  <a:pt x="2387" y="522"/>
                  <a:pt x="2176" y="422"/>
                  <a:pt x="1957" y="382"/>
                </a:cubicBezTo>
                <a:lnTo>
                  <a:pt x="936" y="178"/>
                </a:lnTo>
                <a:lnTo>
                  <a:pt x="264" y="31"/>
                </a:lnTo>
                <a:lnTo>
                  <a:pt x="264" y="31"/>
                </a:lnTo>
                <a:cubicBezTo>
                  <a:pt x="122" y="0"/>
                  <a:pt x="0" y="134"/>
                  <a:pt x="44" y="272"/>
                </a:cubicBezTo>
                <a:lnTo>
                  <a:pt x="292" y="1048"/>
                </a:lnTo>
                <a:lnTo>
                  <a:pt x="554" y="1922"/>
                </a:lnTo>
              </a:path>
            </a:pathLst>
          </a:custGeom>
          <a:solidFill>
            <a:schemeClr val="accent5"/>
          </a:solidFill>
          <a:ln>
            <a:noFill/>
          </a:ln>
          <a:effectLst/>
        </p:spPr>
        <p:txBody>
          <a:bodyPr wrap="none" anchor="ctr"/>
          <a:lstStyle/>
          <a:p>
            <a:endParaRPr lang="en-US" dirty="0">
              <a:latin typeface="Poppins" pitchFamily="2" charset="77"/>
            </a:endParaRPr>
          </a:p>
        </p:txBody>
      </p:sp>
      <p:sp>
        <p:nvSpPr>
          <p:cNvPr id="26" name="Freeform 82">
            <a:extLst>
              <a:ext uri="{FF2B5EF4-FFF2-40B4-BE49-F238E27FC236}">
                <a16:creationId xmlns:a16="http://schemas.microsoft.com/office/drawing/2014/main" id="{BADF8870-8E99-454D-B7A5-8105D3258578}"/>
              </a:ext>
            </a:extLst>
          </p:cNvPr>
          <p:cNvSpPr>
            <a:spLocks noChangeArrowheads="1"/>
          </p:cNvSpPr>
          <p:nvPr/>
        </p:nvSpPr>
        <p:spPr bwMode="auto">
          <a:xfrm>
            <a:off x="6810095" y="5101634"/>
            <a:ext cx="1186499" cy="1186499"/>
          </a:xfrm>
          <a:custGeom>
            <a:avLst/>
            <a:gdLst>
              <a:gd name="T0" fmla="*/ 375 w 1904"/>
              <a:gd name="T1" fmla="*/ 1585 h 1904"/>
              <a:gd name="T2" fmla="*/ 375 w 1904"/>
              <a:gd name="T3" fmla="*/ 1585 h 1904"/>
              <a:gd name="T4" fmla="*/ 318 w 1904"/>
              <a:gd name="T5" fmla="*/ 375 h 1904"/>
              <a:gd name="T6" fmla="*/ 318 w 1904"/>
              <a:gd name="T7" fmla="*/ 375 h 1904"/>
              <a:gd name="T8" fmla="*/ 1528 w 1904"/>
              <a:gd name="T9" fmla="*/ 319 h 1904"/>
              <a:gd name="T10" fmla="*/ 1528 w 1904"/>
              <a:gd name="T11" fmla="*/ 319 h 1904"/>
              <a:gd name="T12" fmla="*/ 1585 w 1904"/>
              <a:gd name="T13" fmla="*/ 1528 h 1904"/>
              <a:gd name="T14" fmla="*/ 1585 w 1904"/>
              <a:gd name="T15" fmla="*/ 1528 h 1904"/>
              <a:gd name="T16" fmla="*/ 375 w 1904"/>
              <a:gd name="T17" fmla="*/ 1585 h 1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04" h="1904">
                <a:moveTo>
                  <a:pt x="375" y="1585"/>
                </a:moveTo>
                <a:lnTo>
                  <a:pt x="375" y="1585"/>
                </a:lnTo>
                <a:cubicBezTo>
                  <a:pt x="26" y="1267"/>
                  <a:pt x="0" y="725"/>
                  <a:pt x="318" y="375"/>
                </a:cubicBezTo>
                <a:lnTo>
                  <a:pt x="318" y="375"/>
                </a:lnTo>
                <a:cubicBezTo>
                  <a:pt x="636" y="26"/>
                  <a:pt x="1178" y="0"/>
                  <a:pt x="1528" y="319"/>
                </a:cubicBezTo>
                <a:lnTo>
                  <a:pt x="1528" y="319"/>
                </a:lnTo>
                <a:cubicBezTo>
                  <a:pt x="1878" y="637"/>
                  <a:pt x="1903" y="1178"/>
                  <a:pt x="1585" y="1528"/>
                </a:cubicBezTo>
                <a:lnTo>
                  <a:pt x="1585" y="1528"/>
                </a:lnTo>
                <a:cubicBezTo>
                  <a:pt x="1267" y="1878"/>
                  <a:pt x="725" y="1903"/>
                  <a:pt x="375" y="1585"/>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7" name="Freeform 83">
            <a:extLst>
              <a:ext uri="{FF2B5EF4-FFF2-40B4-BE49-F238E27FC236}">
                <a16:creationId xmlns:a16="http://schemas.microsoft.com/office/drawing/2014/main" id="{FA1DB143-932B-4544-B693-9C0A0DE404D7}"/>
              </a:ext>
            </a:extLst>
          </p:cNvPr>
          <p:cNvSpPr>
            <a:spLocks noChangeArrowheads="1"/>
          </p:cNvSpPr>
          <p:nvPr/>
        </p:nvSpPr>
        <p:spPr bwMode="auto">
          <a:xfrm>
            <a:off x="7167143" y="5466921"/>
            <a:ext cx="469657" cy="453178"/>
          </a:xfrm>
          <a:custGeom>
            <a:avLst/>
            <a:gdLst>
              <a:gd name="T0" fmla="*/ 696 w 756"/>
              <a:gd name="T1" fmla="*/ 352 h 727"/>
              <a:gd name="T2" fmla="*/ 545 w 756"/>
              <a:gd name="T3" fmla="*/ 304 h 727"/>
              <a:gd name="T4" fmla="*/ 598 w 756"/>
              <a:gd name="T5" fmla="*/ 256 h 727"/>
              <a:gd name="T6" fmla="*/ 733 w 756"/>
              <a:gd name="T7" fmla="*/ 294 h 727"/>
              <a:gd name="T8" fmla="*/ 733 w 756"/>
              <a:gd name="T9" fmla="*/ 432 h 727"/>
              <a:gd name="T10" fmla="*/ 568 w 756"/>
              <a:gd name="T11" fmla="*/ 469 h 727"/>
              <a:gd name="T12" fmla="*/ 496 w 756"/>
              <a:gd name="T13" fmla="*/ 421 h 727"/>
              <a:gd name="T14" fmla="*/ 592 w 756"/>
              <a:gd name="T15" fmla="*/ 374 h 727"/>
              <a:gd name="T16" fmla="*/ 733 w 756"/>
              <a:gd name="T17" fmla="*/ 411 h 727"/>
              <a:gd name="T18" fmla="*/ 733 w 756"/>
              <a:gd name="T19" fmla="*/ 549 h 727"/>
              <a:gd name="T20" fmla="*/ 568 w 756"/>
              <a:gd name="T21" fmla="*/ 587 h 727"/>
              <a:gd name="T22" fmla="*/ 520 w 756"/>
              <a:gd name="T23" fmla="*/ 539 h 727"/>
              <a:gd name="T24" fmla="*/ 696 w 756"/>
              <a:gd name="T25" fmla="*/ 491 h 727"/>
              <a:gd name="T26" fmla="*/ 733 w 756"/>
              <a:gd name="T27" fmla="*/ 667 h 727"/>
              <a:gd name="T28" fmla="*/ 604 w 756"/>
              <a:gd name="T29" fmla="*/ 704 h 727"/>
              <a:gd name="T30" fmla="*/ 557 w 756"/>
              <a:gd name="T31" fmla="*/ 656 h 727"/>
              <a:gd name="T32" fmla="*/ 696 w 756"/>
              <a:gd name="T33" fmla="*/ 609 h 727"/>
              <a:gd name="T34" fmla="*/ 164 w 756"/>
              <a:gd name="T35" fmla="*/ 634 h 727"/>
              <a:gd name="T36" fmla="*/ 22 w 756"/>
              <a:gd name="T37" fmla="*/ 608 h 727"/>
              <a:gd name="T38" fmla="*/ 48 w 756"/>
              <a:gd name="T39" fmla="*/ 327 h 727"/>
              <a:gd name="T40" fmla="*/ 167 w 756"/>
              <a:gd name="T41" fmla="*/ 319 h 727"/>
              <a:gd name="T42" fmla="*/ 209 w 756"/>
              <a:gd name="T43" fmla="*/ 267 h 727"/>
              <a:gd name="T44" fmla="*/ 211 w 756"/>
              <a:gd name="T45" fmla="*/ 266 h 727"/>
              <a:gd name="T46" fmla="*/ 211 w 756"/>
              <a:gd name="T47" fmla="*/ 265 h 727"/>
              <a:gd name="T48" fmla="*/ 213 w 756"/>
              <a:gd name="T49" fmla="*/ 264 h 727"/>
              <a:gd name="T50" fmla="*/ 213 w 756"/>
              <a:gd name="T51" fmla="*/ 263 h 727"/>
              <a:gd name="T52" fmla="*/ 214 w 756"/>
              <a:gd name="T53" fmla="*/ 261 h 727"/>
              <a:gd name="T54" fmla="*/ 214 w 756"/>
              <a:gd name="T55" fmla="*/ 261 h 727"/>
              <a:gd name="T56" fmla="*/ 208 w 756"/>
              <a:gd name="T57" fmla="*/ 146 h 727"/>
              <a:gd name="T58" fmla="*/ 323 w 756"/>
              <a:gd name="T59" fmla="*/ 31 h 727"/>
              <a:gd name="T60" fmla="*/ 375 w 756"/>
              <a:gd name="T61" fmla="*/ 85 h 727"/>
              <a:gd name="T62" fmla="*/ 408 w 756"/>
              <a:gd name="T63" fmla="*/ 295 h 727"/>
              <a:gd name="T64" fmla="*/ 435 w 756"/>
              <a:gd name="T65" fmla="*/ 405 h 727"/>
              <a:gd name="T66" fmla="*/ 276 w 756"/>
              <a:gd name="T67" fmla="*/ 565 h 727"/>
              <a:gd name="T68" fmla="*/ 287 w 756"/>
              <a:gd name="T69" fmla="*/ 576 h 727"/>
              <a:gd name="T70" fmla="*/ 424 w 756"/>
              <a:gd name="T71" fmla="*/ 280 h 727"/>
              <a:gd name="T72" fmla="*/ 420 w 756"/>
              <a:gd name="T73" fmla="*/ 270 h 727"/>
              <a:gd name="T74" fmla="*/ 541 w 756"/>
              <a:gd name="T75" fmla="*/ 256 h 727"/>
              <a:gd name="T76" fmla="*/ 541 w 756"/>
              <a:gd name="T77" fmla="*/ 352 h 727"/>
              <a:gd name="T78" fmla="*/ 474 w 756"/>
              <a:gd name="T79" fmla="*/ 421 h 727"/>
              <a:gd name="T80" fmla="*/ 498 w 756"/>
              <a:gd name="T81" fmla="*/ 539 h 727"/>
              <a:gd name="T82" fmla="*/ 555 w 756"/>
              <a:gd name="T83" fmla="*/ 608 h 727"/>
              <a:gd name="T84" fmla="*/ 554 w 756"/>
              <a:gd name="T85" fmla="*/ 704 h 727"/>
              <a:gd name="T86" fmla="*/ 167 w 756"/>
              <a:gd name="T87" fmla="*/ 642 h 727"/>
              <a:gd name="T88" fmla="*/ 755 w 756"/>
              <a:gd name="T89" fmla="*/ 294 h 727"/>
              <a:gd name="T90" fmla="*/ 592 w 756"/>
              <a:gd name="T91" fmla="*/ 234 h 727"/>
              <a:gd name="T92" fmla="*/ 395 w 756"/>
              <a:gd name="T93" fmla="*/ 76 h 727"/>
              <a:gd name="T94" fmla="*/ 331 w 756"/>
              <a:gd name="T95" fmla="*/ 11 h 727"/>
              <a:gd name="T96" fmla="*/ 187 w 756"/>
              <a:gd name="T97" fmla="*/ 154 h 727"/>
              <a:gd name="T98" fmla="*/ 189 w 756"/>
              <a:gd name="T99" fmla="*/ 254 h 727"/>
              <a:gd name="T100" fmla="*/ 48 w 756"/>
              <a:gd name="T101" fmla="*/ 305 h 727"/>
              <a:gd name="T102" fmla="*/ 0 w 756"/>
              <a:gd name="T103" fmla="*/ 608 h 727"/>
              <a:gd name="T104" fmla="*/ 148 w 756"/>
              <a:gd name="T105" fmla="*/ 656 h 727"/>
              <a:gd name="T106" fmla="*/ 598 w 756"/>
              <a:gd name="T107" fmla="*/ 726 h 727"/>
              <a:gd name="T108" fmla="*/ 598 w 756"/>
              <a:gd name="T109" fmla="*/ 726 h 727"/>
              <a:gd name="T110" fmla="*/ 696 w 756"/>
              <a:gd name="T111" fmla="*/ 726 h 727"/>
              <a:gd name="T112" fmla="*/ 755 w 756"/>
              <a:gd name="T113" fmla="*/ 646 h 727"/>
              <a:gd name="T114" fmla="*/ 755 w 756"/>
              <a:gd name="T115" fmla="*/ 549 h 727"/>
              <a:gd name="T116" fmla="*/ 730 w 756"/>
              <a:gd name="T117" fmla="*/ 480 h 727"/>
              <a:gd name="T118" fmla="*/ 755 w 756"/>
              <a:gd name="T119" fmla="*/ 411 h 727"/>
              <a:gd name="T120" fmla="*/ 730 w 756"/>
              <a:gd name="T121" fmla="*/ 363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6" h="727">
                <a:moveTo>
                  <a:pt x="733" y="315"/>
                </a:moveTo>
                <a:lnTo>
                  <a:pt x="733" y="315"/>
                </a:lnTo>
                <a:cubicBezTo>
                  <a:pt x="733" y="335"/>
                  <a:pt x="717" y="352"/>
                  <a:pt x="696" y="352"/>
                </a:cubicBezTo>
                <a:lnTo>
                  <a:pt x="592" y="352"/>
                </a:lnTo>
                <a:lnTo>
                  <a:pt x="592" y="352"/>
                </a:lnTo>
                <a:cubicBezTo>
                  <a:pt x="566" y="352"/>
                  <a:pt x="545" y="330"/>
                  <a:pt x="545" y="304"/>
                </a:cubicBezTo>
                <a:lnTo>
                  <a:pt x="545" y="304"/>
                </a:lnTo>
                <a:cubicBezTo>
                  <a:pt x="545" y="278"/>
                  <a:pt x="566" y="256"/>
                  <a:pt x="592" y="256"/>
                </a:cubicBezTo>
                <a:lnTo>
                  <a:pt x="598" y="256"/>
                </a:lnTo>
                <a:lnTo>
                  <a:pt x="696" y="256"/>
                </a:lnTo>
                <a:lnTo>
                  <a:pt x="696" y="256"/>
                </a:lnTo>
                <a:cubicBezTo>
                  <a:pt x="717" y="256"/>
                  <a:pt x="733" y="273"/>
                  <a:pt x="733" y="294"/>
                </a:cubicBezTo>
                <a:lnTo>
                  <a:pt x="733" y="315"/>
                </a:lnTo>
                <a:close/>
                <a:moveTo>
                  <a:pt x="733" y="411"/>
                </a:moveTo>
                <a:lnTo>
                  <a:pt x="733" y="432"/>
                </a:lnTo>
                <a:lnTo>
                  <a:pt x="733" y="432"/>
                </a:lnTo>
                <a:cubicBezTo>
                  <a:pt x="733" y="453"/>
                  <a:pt x="717" y="469"/>
                  <a:pt x="696" y="469"/>
                </a:cubicBezTo>
                <a:lnTo>
                  <a:pt x="568" y="469"/>
                </a:lnTo>
                <a:lnTo>
                  <a:pt x="543" y="469"/>
                </a:lnTo>
                <a:lnTo>
                  <a:pt x="543" y="469"/>
                </a:lnTo>
                <a:cubicBezTo>
                  <a:pt x="517" y="469"/>
                  <a:pt x="496" y="448"/>
                  <a:pt x="496" y="421"/>
                </a:cubicBezTo>
                <a:lnTo>
                  <a:pt x="496" y="421"/>
                </a:lnTo>
                <a:cubicBezTo>
                  <a:pt x="496" y="395"/>
                  <a:pt x="517" y="374"/>
                  <a:pt x="543" y="374"/>
                </a:cubicBezTo>
                <a:lnTo>
                  <a:pt x="592" y="374"/>
                </a:lnTo>
                <a:lnTo>
                  <a:pt x="696" y="374"/>
                </a:lnTo>
                <a:lnTo>
                  <a:pt x="696" y="374"/>
                </a:lnTo>
                <a:cubicBezTo>
                  <a:pt x="717" y="374"/>
                  <a:pt x="733" y="390"/>
                  <a:pt x="733" y="411"/>
                </a:cubicBezTo>
                <a:close/>
                <a:moveTo>
                  <a:pt x="733" y="528"/>
                </a:moveTo>
                <a:lnTo>
                  <a:pt x="733" y="549"/>
                </a:lnTo>
                <a:lnTo>
                  <a:pt x="733" y="549"/>
                </a:lnTo>
                <a:cubicBezTo>
                  <a:pt x="733" y="570"/>
                  <a:pt x="717" y="587"/>
                  <a:pt x="696" y="587"/>
                </a:cubicBezTo>
                <a:lnTo>
                  <a:pt x="604" y="587"/>
                </a:lnTo>
                <a:lnTo>
                  <a:pt x="568" y="587"/>
                </a:lnTo>
                <a:lnTo>
                  <a:pt x="568" y="587"/>
                </a:lnTo>
                <a:cubicBezTo>
                  <a:pt x="541" y="587"/>
                  <a:pt x="520" y="565"/>
                  <a:pt x="520" y="539"/>
                </a:cubicBezTo>
                <a:lnTo>
                  <a:pt x="520" y="539"/>
                </a:lnTo>
                <a:cubicBezTo>
                  <a:pt x="520" y="512"/>
                  <a:pt x="541" y="491"/>
                  <a:pt x="568" y="491"/>
                </a:cubicBezTo>
                <a:lnTo>
                  <a:pt x="696" y="491"/>
                </a:lnTo>
                <a:lnTo>
                  <a:pt x="696" y="491"/>
                </a:lnTo>
                <a:cubicBezTo>
                  <a:pt x="717" y="491"/>
                  <a:pt x="733" y="508"/>
                  <a:pt x="733" y="528"/>
                </a:cubicBezTo>
                <a:close/>
                <a:moveTo>
                  <a:pt x="733" y="646"/>
                </a:moveTo>
                <a:lnTo>
                  <a:pt x="733" y="667"/>
                </a:lnTo>
                <a:lnTo>
                  <a:pt x="733" y="667"/>
                </a:lnTo>
                <a:cubicBezTo>
                  <a:pt x="733" y="688"/>
                  <a:pt x="717" y="704"/>
                  <a:pt x="696" y="704"/>
                </a:cubicBezTo>
                <a:lnTo>
                  <a:pt x="604" y="704"/>
                </a:lnTo>
                <a:lnTo>
                  <a:pt x="604" y="704"/>
                </a:lnTo>
                <a:cubicBezTo>
                  <a:pt x="578" y="704"/>
                  <a:pt x="557" y="683"/>
                  <a:pt x="557" y="656"/>
                </a:cubicBezTo>
                <a:lnTo>
                  <a:pt x="557" y="656"/>
                </a:lnTo>
                <a:cubicBezTo>
                  <a:pt x="557" y="630"/>
                  <a:pt x="578" y="609"/>
                  <a:pt x="604" y="609"/>
                </a:cubicBezTo>
                <a:lnTo>
                  <a:pt x="696" y="609"/>
                </a:lnTo>
                <a:lnTo>
                  <a:pt x="696" y="609"/>
                </a:lnTo>
                <a:cubicBezTo>
                  <a:pt x="717" y="609"/>
                  <a:pt x="733" y="626"/>
                  <a:pt x="733" y="646"/>
                </a:cubicBezTo>
                <a:close/>
                <a:moveTo>
                  <a:pt x="167" y="642"/>
                </a:moveTo>
                <a:lnTo>
                  <a:pt x="164" y="634"/>
                </a:lnTo>
                <a:lnTo>
                  <a:pt x="48" y="634"/>
                </a:lnTo>
                <a:lnTo>
                  <a:pt x="48" y="634"/>
                </a:lnTo>
                <a:cubicBezTo>
                  <a:pt x="34" y="634"/>
                  <a:pt x="22" y="622"/>
                  <a:pt x="22" y="608"/>
                </a:cubicBezTo>
                <a:lnTo>
                  <a:pt x="22" y="353"/>
                </a:lnTo>
                <a:lnTo>
                  <a:pt x="22" y="353"/>
                </a:lnTo>
                <a:cubicBezTo>
                  <a:pt x="22" y="338"/>
                  <a:pt x="34" y="327"/>
                  <a:pt x="48" y="327"/>
                </a:cubicBezTo>
                <a:lnTo>
                  <a:pt x="164" y="327"/>
                </a:lnTo>
                <a:lnTo>
                  <a:pt x="167" y="319"/>
                </a:lnTo>
                <a:lnTo>
                  <a:pt x="167" y="319"/>
                </a:lnTo>
                <a:cubicBezTo>
                  <a:pt x="173" y="300"/>
                  <a:pt x="185" y="284"/>
                  <a:pt x="201" y="273"/>
                </a:cubicBezTo>
                <a:lnTo>
                  <a:pt x="209" y="267"/>
                </a:lnTo>
                <a:lnTo>
                  <a:pt x="209" y="267"/>
                </a:lnTo>
                <a:lnTo>
                  <a:pt x="209" y="267"/>
                </a:lnTo>
                <a:lnTo>
                  <a:pt x="209" y="267"/>
                </a:lnTo>
                <a:cubicBezTo>
                  <a:pt x="210" y="267"/>
                  <a:pt x="211" y="267"/>
                  <a:pt x="211" y="266"/>
                </a:cubicBezTo>
                <a:lnTo>
                  <a:pt x="211" y="266"/>
                </a:lnTo>
                <a:cubicBezTo>
                  <a:pt x="211" y="266"/>
                  <a:pt x="211" y="266"/>
                  <a:pt x="211" y="265"/>
                </a:cubicBezTo>
                <a:lnTo>
                  <a:pt x="211" y="265"/>
                </a:lnTo>
                <a:cubicBezTo>
                  <a:pt x="212" y="265"/>
                  <a:pt x="212" y="265"/>
                  <a:pt x="212" y="265"/>
                </a:cubicBezTo>
                <a:lnTo>
                  <a:pt x="212" y="265"/>
                </a:lnTo>
                <a:cubicBezTo>
                  <a:pt x="213" y="264"/>
                  <a:pt x="213" y="264"/>
                  <a:pt x="213" y="264"/>
                </a:cubicBezTo>
                <a:lnTo>
                  <a:pt x="213" y="264"/>
                </a:lnTo>
                <a:lnTo>
                  <a:pt x="213" y="263"/>
                </a:lnTo>
                <a:lnTo>
                  <a:pt x="213" y="263"/>
                </a:lnTo>
                <a:cubicBezTo>
                  <a:pt x="214" y="263"/>
                  <a:pt x="214" y="263"/>
                  <a:pt x="214" y="262"/>
                </a:cubicBezTo>
                <a:lnTo>
                  <a:pt x="214" y="262"/>
                </a:lnTo>
                <a:cubicBezTo>
                  <a:pt x="214" y="262"/>
                  <a:pt x="214" y="262"/>
                  <a:pt x="214" y="261"/>
                </a:cubicBezTo>
                <a:lnTo>
                  <a:pt x="214" y="261"/>
                </a:lnTo>
                <a:lnTo>
                  <a:pt x="214" y="261"/>
                </a:lnTo>
                <a:lnTo>
                  <a:pt x="214" y="261"/>
                </a:lnTo>
                <a:lnTo>
                  <a:pt x="214" y="261"/>
                </a:lnTo>
                <a:cubicBezTo>
                  <a:pt x="225" y="225"/>
                  <a:pt x="224" y="188"/>
                  <a:pt x="208" y="146"/>
                </a:cubicBezTo>
                <a:lnTo>
                  <a:pt x="208" y="146"/>
                </a:lnTo>
                <a:cubicBezTo>
                  <a:pt x="192" y="102"/>
                  <a:pt x="211" y="55"/>
                  <a:pt x="252" y="35"/>
                </a:cubicBezTo>
                <a:lnTo>
                  <a:pt x="252" y="35"/>
                </a:lnTo>
                <a:cubicBezTo>
                  <a:pt x="276" y="24"/>
                  <a:pt x="300" y="23"/>
                  <a:pt x="323" y="31"/>
                </a:cubicBezTo>
                <a:lnTo>
                  <a:pt x="323" y="31"/>
                </a:lnTo>
                <a:cubicBezTo>
                  <a:pt x="346" y="40"/>
                  <a:pt x="364" y="59"/>
                  <a:pt x="375" y="85"/>
                </a:cubicBezTo>
                <a:lnTo>
                  <a:pt x="375" y="85"/>
                </a:lnTo>
                <a:cubicBezTo>
                  <a:pt x="408" y="162"/>
                  <a:pt x="407" y="196"/>
                  <a:pt x="398" y="267"/>
                </a:cubicBezTo>
                <a:lnTo>
                  <a:pt x="398" y="267"/>
                </a:lnTo>
                <a:cubicBezTo>
                  <a:pt x="397" y="277"/>
                  <a:pt x="400" y="287"/>
                  <a:pt x="408" y="295"/>
                </a:cubicBezTo>
                <a:lnTo>
                  <a:pt x="408" y="295"/>
                </a:lnTo>
                <a:cubicBezTo>
                  <a:pt x="415" y="305"/>
                  <a:pt x="435" y="334"/>
                  <a:pt x="435" y="405"/>
                </a:cubicBezTo>
                <a:lnTo>
                  <a:pt x="435" y="405"/>
                </a:lnTo>
                <a:cubicBezTo>
                  <a:pt x="435" y="487"/>
                  <a:pt x="368" y="554"/>
                  <a:pt x="287" y="554"/>
                </a:cubicBezTo>
                <a:lnTo>
                  <a:pt x="287" y="554"/>
                </a:lnTo>
                <a:cubicBezTo>
                  <a:pt x="281" y="554"/>
                  <a:pt x="276" y="559"/>
                  <a:pt x="276" y="565"/>
                </a:cubicBezTo>
                <a:lnTo>
                  <a:pt x="276" y="565"/>
                </a:lnTo>
                <a:cubicBezTo>
                  <a:pt x="276" y="571"/>
                  <a:pt x="281" y="576"/>
                  <a:pt x="287" y="576"/>
                </a:cubicBezTo>
                <a:lnTo>
                  <a:pt x="287" y="576"/>
                </a:lnTo>
                <a:cubicBezTo>
                  <a:pt x="381" y="576"/>
                  <a:pt x="457" y="499"/>
                  <a:pt x="457" y="405"/>
                </a:cubicBezTo>
                <a:lnTo>
                  <a:pt x="457" y="405"/>
                </a:lnTo>
                <a:cubicBezTo>
                  <a:pt x="457" y="329"/>
                  <a:pt x="436" y="294"/>
                  <a:pt x="424" y="280"/>
                </a:cubicBezTo>
                <a:lnTo>
                  <a:pt x="424" y="280"/>
                </a:lnTo>
                <a:cubicBezTo>
                  <a:pt x="421" y="277"/>
                  <a:pt x="420" y="274"/>
                  <a:pt x="420" y="270"/>
                </a:cubicBezTo>
                <a:lnTo>
                  <a:pt x="420" y="270"/>
                </a:lnTo>
                <a:cubicBezTo>
                  <a:pt x="421" y="265"/>
                  <a:pt x="422" y="261"/>
                  <a:pt x="422" y="256"/>
                </a:cubicBezTo>
                <a:lnTo>
                  <a:pt x="541" y="256"/>
                </a:lnTo>
                <a:lnTo>
                  <a:pt x="541" y="256"/>
                </a:lnTo>
                <a:cubicBezTo>
                  <a:pt x="530" y="269"/>
                  <a:pt x="523" y="286"/>
                  <a:pt x="523" y="304"/>
                </a:cubicBezTo>
                <a:lnTo>
                  <a:pt x="523" y="304"/>
                </a:lnTo>
                <a:cubicBezTo>
                  <a:pt x="523" y="322"/>
                  <a:pt x="530" y="339"/>
                  <a:pt x="541" y="352"/>
                </a:cubicBezTo>
                <a:lnTo>
                  <a:pt x="541" y="352"/>
                </a:lnTo>
                <a:cubicBezTo>
                  <a:pt x="504" y="353"/>
                  <a:pt x="474" y="384"/>
                  <a:pt x="474" y="421"/>
                </a:cubicBezTo>
                <a:lnTo>
                  <a:pt x="474" y="421"/>
                </a:lnTo>
                <a:cubicBezTo>
                  <a:pt x="474" y="452"/>
                  <a:pt x="493" y="478"/>
                  <a:pt x="521" y="488"/>
                </a:cubicBezTo>
                <a:lnTo>
                  <a:pt x="521" y="488"/>
                </a:lnTo>
                <a:cubicBezTo>
                  <a:pt x="507" y="500"/>
                  <a:pt x="498" y="519"/>
                  <a:pt x="498" y="539"/>
                </a:cubicBezTo>
                <a:lnTo>
                  <a:pt x="498" y="539"/>
                </a:lnTo>
                <a:cubicBezTo>
                  <a:pt x="498" y="573"/>
                  <a:pt x="523" y="601"/>
                  <a:pt x="555" y="608"/>
                </a:cubicBezTo>
                <a:lnTo>
                  <a:pt x="555" y="608"/>
                </a:lnTo>
                <a:cubicBezTo>
                  <a:pt x="543" y="620"/>
                  <a:pt x="535" y="637"/>
                  <a:pt x="535" y="656"/>
                </a:cubicBezTo>
                <a:lnTo>
                  <a:pt x="535" y="656"/>
                </a:lnTo>
                <a:cubicBezTo>
                  <a:pt x="535" y="675"/>
                  <a:pt x="542" y="691"/>
                  <a:pt x="554" y="704"/>
                </a:cubicBezTo>
                <a:lnTo>
                  <a:pt x="252" y="704"/>
                </a:lnTo>
                <a:lnTo>
                  <a:pt x="252" y="704"/>
                </a:lnTo>
                <a:cubicBezTo>
                  <a:pt x="213" y="704"/>
                  <a:pt x="179" y="679"/>
                  <a:pt x="167" y="642"/>
                </a:cubicBezTo>
                <a:close/>
                <a:moveTo>
                  <a:pt x="755" y="315"/>
                </a:moveTo>
                <a:lnTo>
                  <a:pt x="755" y="294"/>
                </a:lnTo>
                <a:lnTo>
                  <a:pt x="755" y="294"/>
                </a:lnTo>
                <a:cubicBezTo>
                  <a:pt x="755" y="261"/>
                  <a:pt x="729" y="234"/>
                  <a:pt x="696" y="234"/>
                </a:cubicBezTo>
                <a:lnTo>
                  <a:pt x="598" y="234"/>
                </a:lnTo>
                <a:lnTo>
                  <a:pt x="592" y="234"/>
                </a:lnTo>
                <a:lnTo>
                  <a:pt x="424" y="234"/>
                </a:lnTo>
                <a:lnTo>
                  <a:pt x="424" y="234"/>
                </a:lnTo>
                <a:cubicBezTo>
                  <a:pt x="428" y="182"/>
                  <a:pt x="424" y="144"/>
                  <a:pt x="395" y="76"/>
                </a:cubicBezTo>
                <a:lnTo>
                  <a:pt x="395" y="76"/>
                </a:lnTo>
                <a:cubicBezTo>
                  <a:pt x="382" y="45"/>
                  <a:pt x="359" y="22"/>
                  <a:pt x="331" y="11"/>
                </a:cubicBezTo>
                <a:lnTo>
                  <a:pt x="331" y="11"/>
                </a:lnTo>
                <a:cubicBezTo>
                  <a:pt x="303" y="0"/>
                  <a:pt x="272" y="1"/>
                  <a:pt x="242" y="16"/>
                </a:cubicBezTo>
                <a:lnTo>
                  <a:pt x="242" y="16"/>
                </a:lnTo>
                <a:cubicBezTo>
                  <a:pt x="191" y="39"/>
                  <a:pt x="168" y="99"/>
                  <a:pt x="187" y="154"/>
                </a:cubicBezTo>
                <a:lnTo>
                  <a:pt x="187" y="154"/>
                </a:lnTo>
                <a:cubicBezTo>
                  <a:pt x="201" y="190"/>
                  <a:pt x="203" y="221"/>
                  <a:pt x="194" y="251"/>
                </a:cubicBezTo>
                <a:lnTo>
                  <a:pt x="189" y="254"/>
                </a:lnTo>
                <a:lnTo>
                  <a:pt x="189" y="254"/>
                </a:lnTo>
                <a:cubicBezTo>
                  <a:pt x="170" y="267"/>
                  <a:pt x="157" y="285"/>
                  <a:pt x="148" y="305"/>
                </a:cubicBezTo>
                <a:lnTo>
                  <a:pt x="48" y="305"/>
                </a:lnTo>
                <a:lnTo>
                  <a:pt x="48" y="305"/>
                </a:lnTo>
                <a:cubicBezTo>
                  <a:pt x="22" y="305"/>
                  <a:pt x="0" y="326"/>
                  <a:pt x="0" y="353"/>
                </a:cubicBezTo>
                <a:lnTo>
                  <a:pt x="0" y="608"/>
                </a:lnTo>
                <a:lnTo>
                  <a:pt x="0" y="608"/>
                </a:lnTo>
                <a:cubicBezTo>
                  <a:pt x="0" y="634"/>
                  <a:pt x="22" y="656"/>
                  <a:pt x="48" y="656"/>
                </a:cubicBezTo>
                <a:lnTo>
                  <a:pt x="148" y="656"/>
                </a:lnTo>
                <a:lnTo>
                  <a:pt x="148" y="656"/>
                </a:lnTo>
                <a:cubicBezTo>
                  <a:pt x="166" y="698"/>
                  <a:pt x="206" y="726"/>
                  <a:pt x="252" y="726"/>
                </a:cubicBezTo>
                <a:lnTo>
                  <a:pt x="598" y="726"/>
                </a:lnTo>
                <a:lnTo>
                  <a:pt x="598" y="726"/>
                </a:lnTo>
                <a:lnTo>
                  <a:pt x="598" y="726"/>
                </a:lnTo>
                <a:lnTo>
                  <a:pt x="598" y="726"/>
                </a:lnTo>
                <a:cubicBezTo>
                  <a:pt x="601" y="726"/>
                  <a:pt x="603" y="726"/>
                  <a:pt x="604" y="726"/>
                </a:cubicBezTo>
                <a:lnTo>
                  <a:pt x="696" y="726"/>
                </a:lnTo>
                <a:lnTo>
                  <a:pt x="696" y="726"/>
                </a:lnTo>
                <a:cubicBezTo>
                  <a:pt x="729" y="726"/>
                  <a:pt x="755" y="700"/>
                  <a:pt x="755" y="667"/>
                </a:cubicBezTo>
                <a:lnTo>
                  <a:pt x="755" y="646"/>
                </a:lnTo>
                <a:lnTo>
                  <a:pt x="755" y="646"/>
                </a:lnTo>
                <a:cubicBezTo>
                  <a:pt x="755" y="626"/>
                  <a:pt x="745" y="609"/>
                  <a:pt x="730" y="598"/>
                </a:cubicBezTo>
                <a:lnTo>
                  <a:pt x="730" y="598"/>
                </a:lnTo>
                <a:cubicBezTo>
                  <a:pt x="745" y="587"/>
                  <a:pt x="755" y="569"/>
                  <a:pt x="755" y="549"/>
                </a:cubicBezTo>
                <a:lnTo>
                  <a:pt x="755" y="528"/>
                </a:lnTo>
                <a:lnTo>
                  <a:pt x="755" y="528"/>
                </a:lnTo>
                <a:cubicBezTo>
                  <a:pt x="755" y="509"/>
                  <a:pt x="745" y="491"/>
                  <a:pt x="730" y="480"/>
                </a:cubicBezTo>
                <a:lnTo>
                  <a:pt x="730" y="480"/>
                </a:lnTo>
                <a:cubicBezTo>
                  <a:pt x="745" y="470"/>
                  <a:pt x="755" y="452"/>
                  <a:pt x="755" y="432"/>
                </a:cubicBezTo>
                <a:lnTo>
                  <a:pt x="755" y="411"/>
                </a:lnTo>
                <a:lnTo>
                  <a:pt x="755" y="411"/>
                </a:lnTo>
                <a:cubicBezTo>
                  <a:pt x="755" y="391"/>
                  <a:pt x="745" y="374"/>
                  <a:pt x="730" y="363"/>
                </a:cubicBezTo>
                <a:lnTo>
                  <a:pt x="730" y="363"/>
                </a:lnTo>
                <a:cubicBezTo>
                  <a:pt x="745" y="352"/>
                  <a:pt x="755" y="335"/>
                  <a:pt x="755" y="315"/>
                </a:cubicBezTo>
                <a:close/>
              </a:path>
            </a:pathLst>
          </a:custGeom>
          <a:solidFill>
            <a:schemeClr val="accent5"/>
          </a:solidFill>
          <a:ln>
            <a:noFill/>
          </a:ln>
          <a:effectLst/>
        </p:spPr>
        <p:txBody>
          <a:bodyPr wrap="none" anchor="ctr"/>
          <a:lstStyle/>
          <a:p>
            <a:endParaRPr lang="en-US" dirty="0">
              <a:latin typeface="Poppins" pitchFamily="2" charset="77"/>
            </a:endParaRPr>
          </a:p>
        </p:txBody>
      </p:sp>
      <p:sp>
        <p:nvSpPr>
          <p:cNvPr id="28" name="Freeform 27">
            <a:extLst>
              <a:ext uri="{FF2B5EF4-FFF2-40B4-BE49-F238E27FC236}">
                <a16:creationId xmlns:a16="http://schemas.microsoft.com/office/drawing/2014/main" id="{5B586D84-BA11-7D4F-BEE3-8EB76D6C92DF}"/>
              </a:ext>
            </a:extLst>
          </p:cNvPr>
          <p:cNvSpPr>
            <a:spLocks noChangeArrowheads="1"/>
          </p:cNvSpPr>
          <p:nvPr/>
        </p:nvSpPr>
        <p:spPr bwMode="auto">
          <a:xfrm>
            <a:off x="4527735" y="5472415"/>
            <a:ext cx="521736" cy="521218"/>
          </a:xfrm>
          <a:custGeom>
            <a:avLst/>
            <a:gdLst>
              <a:gd name="connsiteX0" fmla="*/ 761150 w 1043471"/>
              <a:gd name="connsiteY0" fmla="*/ 651056 h 1042436"/>
              <a:gd name="connsiteX1" fmla="*/ 651703 w 1043471"/>
              <a:gd name="connsiteY1" fmla="*/ 760394 h 1042436"/>
              <a:gd name="connsiteX2" fmla="*/ 885521 w 1043471"/>
              <a:gd name="connsiteY2" fmla="*/ 992737 h 1042436"/>
              <a:gd name="connsiteX3" fmla="*/ 993723 w 1043471"/>
              <a:gd name="connsiteY3" fmla="*/ 992737 h 1042436"/>
              <a:gd name="connsiteX4" fmla="*/ 993723 w 1043471"/>
              <a:gd name="connsiteY4" fmla="*/ 884641 h 1042436"/>
              <a:gd name="connsiteX5" fmla="*/ 684040 w 1043471"/>
              <a:gd name="connsiteY5" fmla="*/ 575265 h 1042436"/>
              <a:gd name="connsiteX6" fmla="*/ 574593 w 1043471"/>
              <a:gd name="connsiteY6" fmla="*/ 683361 h 1042436"/>
              <a:gd name="connsiteX7" fmla="*/ 633048 w 1043471"/>
              <a:gd name="connsiteY7" fmla="*/ 740514 h 1042436"/>
              <a:gd name="connsiteX8" fmla="*/ 741250 w 1043471"/>
              <a:gd name="connsiteY8" fmla="*/ 632419 h 1042436"/>
              <a:gd name="connsiteX9" fmla="*/ 626829 w 1043471"/>
              <a:gd name="connsiteY9" fmla="*/ 518112 h 1042436"/>
              <a:gd name="connsiteX10" fmla="*/ 578325 w 1043471"/>
              <a:gd name="connsiteY10" fmla="*/ 578993 h 1042436"/>
              <a:gd name="connsiteX11" fmla="*/ 517383 w 1043471"/>
              <a:gd name="connsiteY11" fmla="*/ 626207 h 1042436"/>
              <a:gd name="connsiteX12" fmla="*/ 555938 w 1043471"/>
              <a:gd name="connsiteY12" fmla="*/ 663481 h 1042436"/>
              <a:gd name="connsiteX13" fmla="*/ 664140 w 1043471"/>
              <a:gd name="connsiteY13" fmla="*/ 555386 h 1042436"/>
              <a:gd name="connsiteX14" fmla="*/ 340975 w 1043471"/>
              <a:gd name="connsiteY14" fmla="*/ 285132 h 1042436"/>
              <a:gd name="connsiteX15" fmla="*/ 304396 w 1043471"/>
              <a:gd name="connsiteY15" fmla="*/ 301062 h 1042436"/>
              <a:gd name="connsiteX16" fmla="*/ 304396 w 1043471"/>
              <a:gd name="connsiteY16" fmla="*/ 373358 h 1042436"/>
              <a:gd name="connsiteX17" fmla="*/ 340975 w 1043471"/>
              <a:gd name="connsiteY17" fmla="*/ 389288 h 1042436"/>
              <a:gd name="connsiteX18" fmla="*/ 378816 w 1043471"/>
              <a:gd name="connsiteY18" fmla="*/ 373358 h 1042436"/>
              <a:gd name="connsiteX19" fmla="*/ 393952 w 1043471"/>
              <a:gd name="connsiteY19" fmla="*/ 336597 h 1042436"/>
              <a:gd name="connsiteX20" fmla="*/ 378816 w 1043471"/>
              <a:gd name="connsiteY20" fmla="*/ 301062 h 1042436"/>
              <a:gd name="connsiteX21" fmla="*/ 340975 w 1043471"/>
              <a:gd name="connsiteY21" fmla="*/ 285132 h 1042436"/>
              <a:gd name="connsiteX22" fmla="*/ 340975 w 1043471"/>
              <a:gd name="connsiteY22" fmla="*/ 258174 h 1042436"/>
              <a:gd name="connsiteX23" fmla="*/ 398997 w 1043471"/>
              <a:gd name="connsiteY23" fmla="*/ 281456 h 1042436"/>
              <a:gd name="connsiteX24" fmla="*/ 421702 w 1043471"/>
              <a:gd name="connsiteY24" fmla="*/ 336597 h 1042436"/>
              <a:gd name="connsiteX25" fmla="*/ 398997 w 1043471"/>
              <a:gd name="connsiteY25" fmla="*/ 392964 h 1042436"/>
              <a:gd name="connsiteX26" fmla="*/ 340975 w 1043471"/>
              <a:gd name="connsiteY26" fmla="*/ 416246 h 1042436"/>
              <a:gd name="connsiteX27" fmla="*/ 284215 w 1043471"/>
              <a:gd name="connsiteY27" fmla="*/ 392964 h 1042436"/>
              <a:gd name="connsiteX28" fmla="*/ 284215 w 1043471"/>
              <a:gd name="connsiteY28" fmla="*/ 281456 h 1042436"/>
              <a:gd name="connsiteX29" fmla="*/ 340975 w 1043471"/>
              <a:gd name="connsiteY29" fmla="*/ 258174 h 1042436"/>
              <a:gd name="connsiteX30" fmla="*/ 331415 w 1043471"/>
              <a:gd name="connsiteY30" fmla="*/ 192351 h 1042436"/>
              <a:gd name="connsiteX31" fmla="*/ 328909 w 1043471"/>
              <a:gd name="connsiteY31" fmla="*/ 194856 h 1042436"/>
              <a:gd name="connsiteX32" fmla="*/ 322645 w 1043471"/>
              <a:gd name="connsiteY32" fmla="*/ 213649 h 1042436"/>
              <a:gd name="connsiteX33" fmla="*/ 303853 w 1043471"/>
              <a:gd name="connsiteY33" fmla="*/ 233694 h 1042436"/>
              <a:gd name="connsiteX34" fmla="*/ 292578 w 1043471"/>
              <a:gd name="connsiteY34" fmla="*/ 236199 h 1042436"/>
              <a:gd name="connsiteX35" fmla="*/ 266270 w 1043471"/>
              <a:gd name="connsiteY35" fmla="*/ 236199 h 1042436"/>
              <a:gd name="connsiteX36" fmla="*/ 248730 w 1043471"/>
              <a:gd name="connsiteY36" fmla="*/ 228682 h 1042436"/>
              <a:gd name="connsiteX37" fmla="*/ 244972 w 1043471"/>
              <a:gd name="connsiteY37" fmla="*/ 228682 h 1042436"/>
              <a:gd name="connsiteX38" fmla="*/ 228686 w 1043471"/>
              <a:gd name="connsiteY38" fmla="*/ 244969 h 1042436"/>
              <a:gd name="connsiteX39" fmla="*/ 227433 w 1043471"/>
              <a:gd name="connsiteY39" fmla="*/ 248727 h 1042436"/>
              <a:gd name="connsiteX40" fmla="*/ 236202 w 1043471"/>
              <a:gd name="connsiteY40" fmla="*/ 266267 h 1042436"/>
              <a:gd name="connsiteX41" fmla="*/ 236202 w 1043471"/>
              <a:gd name="connsiteY41" fmla="*/ 293828 h 1042436"/>
              <a:gd name="connsiteX42" fmla="*/ 232444 w 1043471"/>
              <a:gd name="connsiteY42" fmla="*/ 303851 h 1042436"/>
              <a:gd name="connsiteX43" fmla="*/ 213652 w 1043471"/>
              <a:gd name="connsiteY43" fmla="*/ 322643 h 1042436"/>
              <a:gd name="connsiteX44" fmla="*/ 194860 w 1043471"/>
              <a:gd name="connsiteY44" fmla="*/ 328907 h 1042436"/>
              <a:gd name="connsiteX45" fmla="*/ 192355 w 1043471"/>
              <a:gd name="connsiteY45" fmla="*/ 331413 h 1042436"/>
              <a:gd name="connsiteX46" fmla="*/ 192355 w 1043471"/>
              <a:gd name="connsiteY46" fmla="*/ 355216 h 1042436"/>
              <a:gd name="connsiteX47" fmla="*/ 194860 w 1043471"/>
              <a:gd name="connsiteY47" fmla="*/ 357722 h 1042436"/>
              <a:gd name="connsiteX48" fmla="*/ 213652 w 1043471"/>
              <a:gd name="connsiteY48" fmla="*/ 365239 h 1042436"/>
              <a:gd name="connsiteX49" fmla="*/ 232444 w 1043471"/>
              <a:gd name="connsiteY49" fmla="*/ 384031 h 1042436"/>
              <a:gd name="connsiteX50" fmla="*/ 236202 w 1043471"/>
              <a:gd name="connsiteY50" fmla="*/ 392801 h 1042436"/>
              <a:gd name="connsiteX51" fmla="*/ 236202 w 1043471"/>
              <a:gd name="connsiteY51" fmla="*/ 420362 h 1042436"/>
              <a:gd name="connsiteX52" fmla="*/ 227433 w 1043471"/>
              <a:gd name="connsiteY52" fmla="*/ 437902 h 1042436"/>
              <a:gd name="connsiteX53" fmla="*/ 228686 w 1043471"/>
              <a:gd name="connsiteY53" fmla="*/ 441660 h 1042436"/>
              <a:gd name="connsiteX54" fmla="*/ 244972 w 1043471"/>
              <a:gd name="connsiteY54" fmla="*/ 457947 h 1042436"/>
              <a:gd name="connsiteX55" fmla="*/ 248730 w 1043471"/>
              <a:gd name="connsiteY55" fmla="*/ 457947 h 1042436"/>
              <a:gd name="connsiteX56" fmla="*/ 266270 w 1043471"/>
              <a:gd name="connsiteY56" fmla="*/ 450430 h 1042436"/>
              <a:gd name="connsiteX57" fmla="*/ 278797 w 1043471"/>
              <a:gd name="connsiteY57" fmla="*/ 447924 h 1042436"/>
              <a:gd name="connsiteX58" fmla="*/ 292578 w 1043471"/>
              <a:gd name="connsiteY58" fmla="*/ 450430 h 1042436"/>
              <a:gd name="connsiteX59" fmla="*/ 303853 w 1043471"/>
              <a:gd name="connsiteY59" fmla="*/ 454188 h 1042436"/>
              <a:gd name="connsiteX60" fmla="*/ 322645 w 1043471"/>
              <a:gd name="connsiteY60" fmla="*/ 472980 h 1042436"/>
              <a:gd name="connsiteX61" fmla="*/ 328909 w 1043471"/>
              <a:gd name="connsiteY61" fmla="*/ 491773 h 1042436"/>
              <a:gd name="connsiteX62" fmla="*/ 331415 w 1043471"/>
              <a:gd name="connsiteY62" fmla="*/ 493025 h 1042436"/>
              <a:gd name="connsiteX63" fmla="*/ 355218 w 1043471"/>
              <a:gd name="connsiteY63" fmla="*/ 493025 h 1042436"/>
              <a:gd name="connsiteX64" fmla="*/ 357724 w 1043471"/>
              <a:gd name="connsiteY64" fmla="*/ 491773 h 1042436"/>
              <a:gd name="connsiteX65" fmla="*/ 363988 w 1043471"/>
              <a:gd name="connsiteY65" fmla="*/ 472980 h 1042436"/>
              <a:gd name="connsiteX66" fmla="*/ 384032 w 1043471"/>
              <a:gd name="connsiteY66" fmla="*/ 454188 h 1042436"/>
              <a:gd name="connsiteX67" fmla="*/ 392802 w 1043471"/>
              <a:gd name="connsiteY67" fmla="*/ 450430 h 1042436"/>
              <a:gd name="connsiteX68" fmla="*/ 420363 w 1043471"/>
              <a:gd name="connsiteY68" fmla="*/ 450430 h 1042436"/>
              <a:gd name="connsiteX69" fmla="*/ 436650 w 1043471"/>
              <a:gd name="connsiteY69" fmla="*/ 457947 h 1042436"/>
              <a:gd name="connsiteX70" fmla="*/ 441661 w 1043471"/>
              <a:gd name="connsiteY70" fmla="*/ 457947 h 1042436"/>
              <a:gd name="connsiteX71" fmla="*/ 456695 w 1043471"/>
              <a:gd name="connsiteY71" fmla="*/ 441660 h 1042436"/>
              <a:gd name="connsiteX72" fmla="*/ 457947 w 1043471"/>
              <a:gd name="connsiteY72" fmla="*/ 437902 h 1042436"/>
              <a:gd name="connsiteX73" fmla="*/ 449178 w 1043471"/>
              <a:gd name="connsiteY73" fmla="*/ 420362 h 1042436"/>
              <a:gd name="connsiteX74" fmla="*/ 450431 w 1043471"/>
              <a:gd name="connsiteY74" fmla="*/ 392801 h 1042436"/>
              <a:gd name="connsiteX75" fmla="*/ 454189 w 1043471"/>
              <a:gd name="connsiteY75" fmla="*/ 384031 h 1042436"/>
              <a:gd name="connsiteX76" fmla="*/ 472981 w 1043471"/>
              <a:gd name="connsiteY76" fmla="*/ 365239 h 1042436"/>
              <a:gd name="connsiteX77" fmla="*/ 490520 w 1043471"/>
              <a:gd name="connsiteY77" fmla="*/ 357722 h 1042436"/>
              <a:gd name="connsiteX78" fmla="*/ 493026 w 1043471"/>
              <a:gd name="connsiteY78" fmla="*/ 355216 h 1042436"/>
              <a:gd name="connsiteX79" fmla="*/ 493026 w 1043471"/>
              <a:gd name="connsiteY79" fmla="*/ 331413 h 1042436"/>
              <a:gd name="connsiteX80" fmla="*/ 490520 w 1043471"/>
              <a:gd name="connsiteY80" fmla="*/ 328907 h 1042436"/>
              <a:gd name="connsiteX81" fmla="*/ 472981 w 1043471"/>
              <a:gd name="connsiteY81" fmla="*/ 322643 h 1042436"/>
              <a:gd name="connsiteX82" fmla="*/ 454189 w 1043471"/>
              <a:gd name="connsiteY82" fmla="*/ 303851 h 1042436"/>
              <a:gd name="connsiteX83" fmla="*/ 450431 w 1043471"/>
              <a:gd name="connsiteY83" fmla="*/ 293828 h 1042436"/>
              <a:gd name="connsiteX84" fmla="*/ 449178 w 1043471"/>
              <a:gd name="connsiteY84" fmla="*/ 266267 h 1042436"/>
              <a:gd name="connsiteX85" fmla="*/ 457947 w 1043471"/>
              <a:gd name="connsiteY85" fmla="*/ 248727 h 1042436"/>
              <a:gd name="connsiteX86" fmla="*/ 456695 w 1043471"/>
              <a:gd name="connsiteY86" fmla="*/ 244969 h 1042436"/>
              <a:gd name="connsiteX87" fmla="*/ 441661 w 1043471"/>
              <a:gd name="connsiteY87" fmla="*/ 228682 h 1042436"/>
              <a:gd name="connsiteX88" fmla="*/ 436650 w 1043471"/>
              <a:gd name="connsiteY88" fmla="*/ 228682 h 1042436"/>
              <a:gd name="connsiteX89" fmla="*/ 420363 w 1043471"/>
              <a:gd name="connsiteY89" fmla="*/ 236199 h 1042436"/>
              <a:gd name="connsiteX90" fmla="*/ 392802 w 1043471"/>
              <a:gd name="connsiteY90" fmla="*/ 236199 h 1042436"/>
              <a:gd name="connsiteX91" fmla="*/ 384032 w 1043471"/>
              <a:gd name="connsiteY91" fmla="*/ 233694 h 1042436"/>
              <a:gd name="connsiteX92" fmla="*/ 363988 w 1043471"/>
              <a:gd name="connsiteY92" fmla="*/ 213649 h 1042436"/>
              <a:gd name="connsiteX93" fmla="*/ 357724 w 1043471"/>
              <a:gd name="connsiteY93" fmla="*/ 194856 h 1042436"/>
              <a:gd name="connsiteX94" fmla="*/ 355218 w 1043471"/>
              <a:gd name="connsiteY94" fmla="*/ 192351 h 1042436"/>
              <a:gd name="connsiteX95" fmla="*/ 331415 w 1043471"/>
              <a:gd name="connsiteY95" fmla="*/ 164789 h 1042436"/>
              <a:gd name="connsiteX96" fmla="*/ 355218 w 1043471"/>
              <a:gd name="connsiteY96" fmla="*/ 164789 h 1042436"/>
              <a:gd name="connsiteX97" fmla="*/ 384032 w 1043471"/>
              <a:gd name="connsiteY97" fmla="*/ 186087 h 1042436"/>
              <a:gd name="connsiteX98" fmla="*/ 390296 w 1043471"/>
              <a:gd name="connsiteY98" fmla="*/ 204879 h 1042436"/>
              <a:gd name="connsiteX99" fmla="*/ 392802 w 1043471"/>
              <a:gd name="connsiteY99" fmla="*/ 207385 h 1042436"/>
              <a:gd name="connsiteX100" fmla="*/ 404077 w 1043471"/>
              <a:gd name="connsiteY100" fmla="*/ 211143 h 1042436"/>
              <a:gd name="connsiteX101" fmla="*/ 407836 w 1043471"/>
              <a:gd name="connsiteY101" fmla="*/ 211143 h 1042436"/>
              <a:gd name="connsiteX102" fmla="*/ 425375 w 1043471"/>
              <a:gd name="connsiteY102" fmla="*/ 203626 h 1042436"/>
              <a:gd name="connsiteX103" fmla="*/ 460453 w 1043471"/>
              <a:gd name="connsiteY103" fmla="*/ 209890 h 1042436"/>
              <a:gd name="connsiteX104" fmla="*/ 476739 w 1043471"/>
              <a:gd name="connsiteY104" fmla="*/ 226177 h 1042436"/>
              <a:gd name="connsiteX105" fmla="*/ 483003 w 1043471"/>
              <a:gd name="connsiteY105" fmla="*/ 261255 h 1042436"/>
              <a:gd name="connsiteX106" fmla="*/ 474234 w 1043471"/>
              <a:gd name="connsiteY106" fmla="*/ 277542 h 1042436"/>
              <a:gd name="connsiteX107" fmla="*/ 474234 w 1043471"/>
              <a:gd name="connsiteY107" fmla="*/ 282553 h 1042436"/>
              <a:gd name="connsiteX108" fmla="*/ 480498 w 1043471"/>
              <a:gd name="connsiteY108" fmla="*/ 293828 h 1042436"/>
              <a:gd name="connsiteX109" fmla="*/ 483003 w 1043471"/>
              <a:gd name="connsiteY109" fmla="*/ 296334 h 1042436"/>
              <a:gd name="connsiteX110" fmla="*/ 500542 w 1043471"/>
              <a:gd name="connsiteY110" fmla="*/ 302598 h 1042436"/>
              <a:gd name="connsiteX111" fmla="*/ 520587 w 1043471"/>
              <a:gd name="connsiteY111" fmla="*/ 331413 h 1042436"/>
              <a:gd name="connsiteX112" fmla="*/ 520587 w 1043471"/>
              <a:gd name="connsiteY112" fmla="*/ 355216 h 1042436"/>
              <a:gd name="connsiteX113" fmla="*/ 500542 w 1043471"/>
              <a:gd name="connsiteY113" fmla="*/ 384031 h 1042436"/>
              <a:gd name="connsiteX114" fmla="*/ 483003 w 1043471"/>
              <a:gd name="connsiteY114" fmla="*/ 390295 h 1042436"/>
              <a:gd name="connsiteX115" fmla="*/ 480498 w 1043471"/>
              <a:gd name="connsiteY115" fmla="*/ 392801 h 1042436"/>
              <a:gd name="connsiteX116" fmla="*/ 474234 w 1043471"/>
              <a:gd name="connsiteY116" fmla="*/ 405329 h 1042436"/>
              <a:gd name="connsiteX117" fmla="*/ 474234 w 1043471"/>
              <a:gd name="connsiteY117" fmla="*/ 407834 h 1042436"/>
              <a:gd name="connsiteX118" fmla="*/ 483003 w 1043471"/>
              <a:gd name="connsiteY118" fmla="*/ 426626 h 1042436"/>
              <a:gd name="connsiteX119" fmla="*/ 476739 w 1043471"/>
              <a:gd name="connsiteY119" fmla="*/ 461705 h 1042436"/>
              <a:gd name="connsiteX120" fmla="*/ 460453 w 1043471"/>
              <a:gd name="connsiteY120" fmla="*/ 477992 h 1042436"/>
              <a:gd name="connsiteX121" fmla="*/ 425375 w 1043471"/>
              <a:gd name="connsiteY121" fmla="*/ 483003 h 1042436"/>
              <a:gd name="connsiteX122" fmla="*/ 407836 w 1043471"/>
              <a:gd name="connsiteY122" fmla="*/ 475486 h 1042436"/>
              <a:gd name="connsiteX123" fmla="*/ 404077 w 1043471"/>
              <a:gd name="connsiteY123" fmla="*/ 475486 h 1042436"/>
              <a:gd name="connsiteX124" fmla="*/ 392802 w 1043471"/>
              <a:gd name="connsiteY124" fmla="*/ 480497 h 1042436"/>
              <a:gd name="connsiteX125" fmla="*/ 390296 w 1043471"/>
              <a:gd name="connsiteY125" fmla="*/ 483003 h 1042436"/>
              <a:gd name="connsiteX126" fmla="*/ 384032 w 1043471"/>
              <a:gd name="connsiteY126" fmla="*/ 500542 h 1042436"/>
              <a:gd name="connsiteX127" fmla="*/ 355218 w 1043471"/>
              <a:gd name="connsiteY127" fmla="*/ 520587 h 1042436"/>
              <a:gd name="connsiteX128" fmla="*/ 331415 w 1043471"/>
              <a:gd name="connsiteY128" fmla="*/ 520587 h 1042436"/>
              <a:gd name="connsiteX129" fmla="*/ 302601 w 1043471"/>
              <a:gd name="connsiteY129" fmla="*/ 500542 h 1042436"/>
              <a:gd name="connsiteX130" fmla="*/ 296337 w 1043471"/>
              <a:gd name="connsiteY130" fmla="*/ 483003 h 1042436"/>
              <a:gd name="connsiteX131" fmla="*/ 292578 w 1043471"/>
              <a:gd name="connsiteY131" fmla="*/ 480497 h 1042436"/>
              <a:gd name="connsiteX132" fmla="*/ 281303 w 1043471"/>
              <a:gd name="connsiteY132" fmla="*/ 475486 h 1042436"/>
              <a:gd name="connsiteX133" fmla="*/ 277545 w 1043471"/>
              <a:gd name="connsiteY133" fmla="*/ 475486 h 1042436"/>
              <a:gd name="connsiteX134" fmla="*/ 261258 w 1043471"/>
              <a:gd name="connsiteY134" fmla="*/ 483003 h 1042436"/>
              <a:gd name="connsiteX135" fmla="*/ 226180 w 1043471"/>
              <a:gd name="connsiteY135" fmla="*/ 477992 h 1042436"/>
              <a:gd name="connsiteX136" fmla="*/ 209894 w 1043471"/>
              <a:gd name="connsiteY136" fmla="*/ 461705 h 1042436"/>
              <a:gd name="connsiteX137" fmla="*/ 203630 w 1043471"/>
              <a:gd name="connsiteY137" fmla="*/ 426626 h 1042436"/>
              <a:gd name="connsiteX138" fmla="*/ 211146 w 1043471"/>
              <a:gd name="connsiteY138" fmla="*/ 407834 h 1042436"/>
              <a:gd name="connsiteX139" fmla="*/ 211146 w 1043471"/>
              <a:gd name="connsiteY139" fmla="*/ 405329 h 1042436"/>
              <a:gd name="connsiteX140" fmla="*/ 206135 w 1043471"/>
              <a:gd name="connsiteY140" fmla="*/ 392801 h 1042436"/>
              <a:gd name="connsiteX141" fmla="*/ 204882 w 1043471"/>
              <a:gd name="connsiteY141" fmla="*/ 390295 h 1042436"/>
              <a:gd name="connsiteX142" fmla="*/ 186091 w 1043471"/>
              <a:gd name="connsiteY142" fmla="*/ 384031 h 1042436"/>
              <a:gd name="connsiteX143" fmla="*/ 164793 w 1043471"/>
              <a:gd name="connsiteY143" fmla="*/ 355216 h 1042436"/>
              <a:gd name="connsiteX144" fmla="*/ 164793 w 1043471"/>
              <a:gd name="connsiteY144" fmla="*/ 331413 h 1042436"/>
              <a:gd name="connsiteX145" fmla="*/ 186091 w 1043471"/>
              <a:gd name="connsiteY145" fmla="*/ 302598 h 1042436"/>
              <a:gd name="connsiteX146" fmla="*/ 204882 w 1043471"/>
              <a:gd name="connsiteY146" fmla="*/ 296334 h 1042436"/>
              <a:gd name="connsiteX147" fmla="*/ 206135 w 1043471"/>
              <a:gd name="connsiteY147" fmla="*/ 293828 h 1042436"/>
              <a:gd name="connsiteX148" fmla="*/ 211146 w 1043471"/>
              <a:gd name="connsiteY148" fmla="*/ 282553 h 1042436"/>
              <a:gd name="connsiteX149" fmla="*/ 211146 w 1043471"/>
              <a:gd name="connsiteY149" fmla="*/ 277542 h 1042436"/>
              <a:gd name="connsiteX150" fmla="*/ 203630 w 1043471"/>
              <a:gd name="connsiteY150" fmla="*/ 261255 h 1042436"/>
              <a:gd name="connsiteX151" fmla="*/ 209894 w 1043471"/>
              <a:gd name="connsiteY151" fmla="*/ 226177 h 1042436"/>
              <a:gd name="connsiteX152" fmla="*/ 226180 w 1043471"/>
              <a:gd name="connsiteY152" fmla="*/ 209890 h 1042436"/>
              <a:gd name="connsiteX153" fmla="*/ 261258 w 1043471"/>
              <a:gd name="connsiteY153" fmla="*/ 203626 h 1042436"/>
              <a:gd name="connsiteX154" fmla="*/ 277545 w 1043471"/>
              <a:gd name="connsiteY154" fmla="*/ 211143 h 1042436"/>
              <a:gd name="connsiteX155" fmla="*/ 281303 w 1043471"/>
              <a:gd name="connsiteY155" fmla="*/ 211143 h 1042436"/>
              <a:gd name="connsiteX156" fmla="*/ 292578 w 1043471"/>
              <a:gd name="connsiteY156" fmla="*/ 207385 h 1042436"/>
              <a:gd name="connsiteX157" fmla="*/ 296337 w 1043471"/>
              <a:gd name="connsiteY157" fmla="*/ 204879 h 1042436"/>
              <a:gd name="connsiteX158" fmla="*/ 302601 w 1043471"/>
              <a:gd name="connsiteY158" fmla="*/ 186087 h 1042436"/>
              <a:gd name="connsiteX159" fmla="*/ 331415 w 1043471"/>
              <a:gd name="connsiteY159" fmla="*/ 164789 h 1042436"/>
              <a:gd name="connsiteX160" fmla="*/ 342077 w 1043471"/>
              <a:gd name="connsiteY160" fmla="*/ 93343 h 1042436"/>
              <a:gd name="connsiteX161" fmla="*/ 165899 w 1043471"/>
              <a:gd name="connsiteY161" fmla="*/ 165654 h 1042436"/>
              <a:gd name="connsiteX162" fmla="*/ 165899 w 1043471"/>
              <a:gd name="connsiteY162" fmla="*/ 518481 h 1042436"/>
              <a:gd name="connsiteX163" fmla="*/ 342077 w 1043471"/>
              <a:gd name="connsiteY163" fmla="*/ 590792 h 1042436"/>
              <a:gd name="connsiteX164" fmla="*/ 519505 w 1043471"/>
              <a:gd name="connsiteY164" fmla="*/ 518481 h 1042436"/>
              <a:gd name="connsiteX165" fmla="*/ 591976 w 1043471"/>
              <a:gd name="connsiteY165" fmla="*/ 341444 h 1042436"/>
              <a:gd name="connsiteX166" fmla="*/ 519505 w 1043471"/>
              <a:gd name="connsiteY166" fmla="*/ 165654 h 1042436"/>
              <a:gd name="connsiteX167" fmla="*/ 342077 w 1043471"/>
              <a:gd name="connsiteY167" fmla="*/ 93343 h 1042436"/>
              <a:gd name="connsiteX168" fmla="*/ 342077 w 1043471"/>
              <a:gd name="connsiteY168" fmla="*/ 65915 h 1042436"/>
              <a:gd name="connsiteX169" fmla="*/ 538248 w 1043471"/>
              <a:gd name="connsiteY169" fmla="*/ 146953 h 1042436"/>
              <a:gd name="connsiteX170" fmla="*/ 619464 w 1043471"/>
              <a:gd name="connsiteY170" fmla="*/ 341444 h 1042436"/>
              <a:gd name="connsiteX171" fmla="*/ 538248 w 1043471"/>
              <a:gd name="connsiteY171" fmla="*/ 538429 h 1042436"/>
              <a:gd name="connsiteX172" fmla="*/ 342077 w 1043471"/>
              <a:gd name="connsiteY172" fmla="*/ 619467 h 1042436"/>
              <a:gd name="connsiteX173" fmla="*/ 147157 w 1043471"/>
              <a:gd name="connsiteY173" fmla="*/ 538429 h 1042436"/>
              <a:gd name="connsiteX174" fmla="*/ 147157 w 1043471"/>
              <a:gd name="connsiteY174" fmla="*/ 146953 h 1042436"/>
              <a:gd name="connsiteX175" fmla="*/ 342077 w 1043471"/>
              <a:gd name="connsiteY175" fmla="*/ 65915 h 1042436"/>
              <a:gd name="connsiteX176" fmla="*/ 338289 w 1043471"/>
              <a:gd name="connsiteY176" fmla="*/ 27334 h 1042436"/>
              <a:gd name="connsiteX177" fmla="*/ 118152 w 1043471"/>
              <a:gd name="connsiteY177" fmla="*/ 118035 h 1042436"/>
              <a:gd name="connsiteX178" fmla="*/ 26118 w 1043471"/>
              <a:gd name="connsiteY178" fmla="*/ 337953 h 1042436"/>
              <a:gd name="connsiteX179" fmla="*/ 118152 w 1043471"/>
              <a:gd name="connsiteY179" fmla="*/ 559113 h 1042436"/>
              <a:gd name="connsiteX180" fmla="*/ 338289 w 1043471"/>
              <a:gd name="connsiteY180" fmla="*/ 649814 h 1042436"/>
              <a:gd name="connsiteX181" fmla="*/ 559669 w 1043471"/>
              <a:gd name="connsiteY181" fmla="*/ 559113 h 1042436"/>
              <a:gd name="connsiteX182" fmla="*/ 650460 w 1043471"/>
              <a:gd name="connsiteY182" fmla="*/ 337953 h 1042436"/>
              <a:gd name="connsiteX183" fmla="*/ 559669 w 1043471"/>
              <a:gd name="connsiteY183" fmla="*/ 118035 h 1042436"/>
              <a:gd name="connsiteX184" fmla="*/ 338289 w 1043471"/>
              <a:gd name="connsiteY184" fmla="*/ 27334 h 1042436"/>
              <a:gd name="connsiteX185" fmla="*/ 338289 w 1043471"/>
              <a:gd name="connsiteY185" fmla="*/ 0 h 1042436"/>
              <a:gd name="connsiteX186" fmla="*/ 578325 w 1043471"/>
              <a:gd name="connsiteY186" fmla="*/ 99398 h 1042436"/>
              <a:gd name="connsiteX187" fmla="*/ 677821 w 1043471"/>
              <a:gd name="connsiteY187" fmla="*/ 337953 h 1042436"/>
              <a:gd name="connsiteX188" fmla="*/ 640510 w 1043471"/>
              <a:gd name="connsiteY188" fmla="*/ 493262 h 1042436"/>
              <a:gd name="connsiteX189" fmla="*/ 1013623 w 1043471"/>
              <a:gd name="connsiteY189" fmla="*/ 864762 h 1042436"/>
              <a:gd name="connsiteX190" fmla="*/ 1013623 w 1043471"/>
              <a:gd name="connsiteY190" fmla="*/ 1012616 h 1042436"/>
              <a:gd name="connsiteX191" fmla="*/ 939000 w 1043471"/>
              <a:gd name="connsiteY191" fmla="*/ 1042436 h 1042436"/>
              <a:gd name="connsiteX192" fmla="*/ 865621 w 1043471"/>
              <a:gd name="connsiteY192" fmla="*/ 1012616 h 1042436"/>
              <a:gd name="connsiteX193" fmla="*/ 493752 w 1043471"/>
              <a:gd name="connsiteY193" fmla="*/ 639874 h 1042436"/>
              <a:gd name="connsiteX194" fmla="*/ 338289 w 1043471"/>
              <a:gd name="connsiteY194" fmla="*/ 677148 h 1042436"/>
              <a:gd name="connsiteX195" fmla="*/ 99497 w 1043471"/>
              <a:gd name="connsiteY195" fmla="*/ 578993 h 1042436"/>
              <a:gd name="connsiteX196" fmla="*/ 0 w 1043471"/>
              <a:gd name="connsiteY196" fmla="*/ 337953 h 1042436"/>
              <a:gd name="connsiteX197" fmla="*/ 99497 w 1043471"/>
              <a:gd name="connsiteY197" fmla="*/ 99398 h 1042436"/>
              <a:gd name="connsiteX198" fmla="*/ 338289 w 1043471"/>
              <a:gd name="connsiteY198" fmla="*/ 0 h 10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043471" h="1042436">
                <a:moveTo>
                  <a:pt x="761150" y="651056"/>
                </a:moveTo>
                <a:lnTo>
                  <a:pt x="651703" y="760394"/>
                </a:lnTo>
                <a:lnTo>
                  <a:pt x="885521" y="992737"/>
                </a:lnTo>
                <a:cubicBezTo>
                  <a:pt x="915370" y="1022556"/>
                  <a:pt x="963874" y="1022556"/>
                  <a:pt x="993723" y="992737"/>
                </a:cubicBezTo>
                <a:cubicBezTo>
                  <a:pt x="1023572" y="962917"/>
                  <a:pt x="1023572" y="914461"/>
                  <a:pt x="993723" y="884641"/>
                </a:cubicBezTo>
                <a:close/>
                <a:moveTo>
                  <a:pt x="684040" y="575265"/>
                </a:moveTo>
                <a:lnTo>
                  <a:pt x="574593" y="683361"/>
                </a:lnTo>
                <a:lnTo>
                  <a:pt x="633048" y="740514"/>
                </a:lnTo>
                <a:lnTo>
                  <a:pt x="741250" y="632419"/>
                </a:lnTo>
                <a:close/>
                <a:moveTo>
                  <a:pt x="626829" y="518112"/>
                </a:moveTo>
                <a:cubicBezTo>
                  <a:pt x="613148" y="539234"/>
                  <a:pt x="596980" y="559113"/>
                  <a:pt x="578325" y="578993"/>
                </a:cubicBezTo>
                <a:cubicBezTo>
                  <a:pt x="559669" y="596387"/>
                  <a:pt x="539770" y="612540"/>
                  <a:pt x="517383" y="626207"/>
                </a:cubicBezTo>
                <a:lnTo>
                  <a:pt x="555938" y="663481"/>
                </a:lnTo>
                <a:lnTo>
                  <a:pt x="664140" y="555386"/>
                </a:lnTo>
                <a:close/>
                <a:moveTo>
                  <a:pt x="340975" y="285132"/>
                </a:moveTo>
                <a:cubicBezTo>
                  <a:pt x="327101" y="285132"/>
                  <a:pt x="314487" y="291259"/>
                  <a:pt x="304396" y="301062"/>
                </a:cubicBezTo>
                <a:cubicBezTo>
                  <a:pt x="282953" y="320667"/>
                  <a:pt x="282953" y="353752"/>
                  <a:pt x="304396" y="373358"/>
                </a:cubicBezTo>
                <a:cubicBezTo>
                  <a:pt x="314487" y="383161"/>
                  <a:pt x="327101" y="389288"/>
                  <a:pt x="340975" y="389288"/>
                </a:cubicBezTo>
                <a:cubicBezTo>
                  <a:pt x="356112" y="389288"/>
                  <a:pt x="368725" y="383161"/>
                  <a:pt x="378816" y="373358"/>
                </a:cubicBezTo>
                <a:cubicBezTo>
                  <a:pt x="388907" y="364780"/>
                  <a:pt x="393952" y="351301"/>
                  <a:pt x="393952" y="336597"/>
                </a:cubicBezTo>
                <a:cubicBezTo>
                  <a:pt x="393952" y="323118"/>
                  <a:pt x="388907" y="310865"/>
                  <a:pt x="378816" y="301062"/>
                </a:cubicBezTo>
                <a:cubicBezTo>
                  <a:pt x="368725" y="291259"/>
                  <a:pt x="356112" y="285132"/>
                  <a:pt x="340975" y="285132"/>
                </a:cubicBezTo>
                <a:close/>
                <a:moveTo>
                  <a:pt x="340975" y="258174"/>
                </a:moveTo>
                <a:cubicBezTo>
                  <a:pt x="362418" y="258174"/>
                  <a:pt x="383861" y="266752"/>
                  <a:pt x="398997" y="281456"/>
                </a:cubicBezTo>
                <a:cubicBezTo>
                  <a:pt x="414134" y="296160"/>
                  <a:pt x="421702" y="315766"/>
                  <a:pt x="421702" y="336597"/>
                </a:cubicBezTo>
                <a:cubicBezTo>
                  <a:pt x="421702" y="358654"/>
                  <a:pt x="414134" y="378259"/>
                  <a:pt x="398997" y="392964"/>
                </a:cubicBezTo>
                <a:cubicBezTo>
                  <a:pt x="383861" y="407668"/>
                  <a:pt x="362418" y="416246"/>
                  <a:pt x="340975" y="416246"/>
                </a:cubicBezTo>
                <a:cubicBezTo>
                  <a:pt x="319532" y="416246"/>
                  <a:pt x="299351" y="407668"/>
                  <a:pt x="284215" y="392964"/>
                </a:cubicBezTo>
                <a:cubicBezTo>
                  <a:pt x="252681" y="362330"/>
                  <a:pt x="252681" y="312090"/>
                  <a:pt x="284215" y="281456"/>
                </a:cubicBezTo>
                <a:cubicBezTo>
                  <a:pt x="299351" y="266752"/>
                  <a:pt x="319532" y="258174"/>
                  <a:pt x="340975" y="258174"/>
                </a:cubicBezTo>
                <a:close/>
                <a:moveTo>
                  <a:pt x="331415" y="192351"/>
                </a:moveTo>
                <a:cubicBezTo>
                  <a:pt x="330162" y="192351"/>
                  <a:pt x="328909" y="194856"/>
                  <a:pt x="328909" y="194856"/>
                </a:cubicBezTo>
                <a:lnTo>
                  <a:pt x="322645" y="213649"/>
                </a:lnTo>
                <a:cubicBezTo>
                  <a:pt x="318887" y="222418"/>
                  <a:pt x="311370" y="228682"/>
                  <a:pt x="303853" y="233694"/>
                </a:cubicBezTo>
                <a:cubicBezTo>
                  <a:pt x="298842" y="233694"/>
                  <a:pt x="296337" y="234946"/>
                  <a:pt x="292578" y="236199"/>
                </a:cubicBezTo>
                <a:cubicBezTo>
                  <a:pt x="285061" y="241210"/>
                  <a:pt x="275039" y="241210"/>
                  <a:pt x="266270" y="236199"/>
                </a:cubicBezTo>
                <a:lnTo>
                  <a:pt x="248730" y="228682"/>
                </a:lnTo>
                <a:cubicBezTo>
                  <a:pt x="247478" y="228682"/>
                  <a:pt x="246225" y="228682"/>
                  <a:pt x="244972" y="228682"/>
                </a:cubicBezTo>
                <a:lnTo>
                  <a:pt x="228686" y="244969"/>
                </a:lnTo>
                <a:cubicBezTo>
                  <a:pt x="227433" y="246222"/>
                  <a:pt x="227433" y="248727"/>
                  <a:pt x="227433" y="248727"/>
                </a:cubicBezTo>
                <a:lnTo>
                  <a:pt x="236202" y="266267"/>
                </a:lnTo>
                <a:cubicBezTo>
                  <a:pt x="239961" y="275036"/>
                  <a:pt x="239961" y="285059"/>
                  <a:pt x="236202" y="293828"/>
                </a:cubicBezTo>
                <a:cubicBezTo>
                  <a:pt x="234950" y="296334"/>
                  <a:pt x="233697" y="300093"/>
                  <a:pt x="232444" y="303851"/>
                </a:cubicBezTo>
                <a:cubicBezTo>
                  <a:pt x="228686" y="311368"/>
                  <a:pt x="221169" y="320138"/>
                  <a:pt x="213652" y="322643"/>
                </a:cubicBezTo>
                <a:lnTo>
                  <a:pt x="194860" y="328907"/>
                </a:lnTo>
                <a:cubicBezTo>
                  <a:pt x="194860" y="328907"/>
                  <a:pt x="192355" y="330160"/>
                  <a:pt x="192355" y="331413"/>
                </a:cubicBezTo>
                <a:lnTo>
                  <a:pt x="192355" y="355216"/>
                </a:lnTo>
                <a:cubicBezTo>
                  <a:pt x="192355" y="356469"/>
                  <a:pt x="194860" y="357722"/>
                  <a:pt x="194860" y="357722"/>
                </a:cubicBezTo>
                <a:lnTo>
                  <a:pt x="213652" y="365239"/>
                </a:lnTo>
                <a:cubicBezTo>
                  <a:pt x="221169" y="367744"/>
                  <a:pt x="228686" y="374008"/>
                  <a:pt x="232444" y="384031"/>
                </a:cubicBezTo>
                <a:cubicBezTo>
                  <a:pt x="233697" y="386536"/>
                  <a:pt x="234950" y="390295"/>
                  <a:pt x="236202" y="392801"/>
                </a:cubicBezTo>
                <a:cubicBezTo>
                  <a:pt x="239961" y="401570"/>
                  <a:pt x="239961" y="411593"/>
                  <a:pt x="236202" y="420362"/>
                </a:cubicBezTo>
                <a:lnTo>
                  <a:pt x="227433" y="437902"/>
                </a:lnTo>
                <a:cubicBezTo>
                  <a:pt x="227433" y="439154"/>
                  <a:pt x="227433" y="440407"/>
                  <a:pt x="228686" y="441660"/>
                </a:cubicBezTo>
                <a:lnTo>
                  <a:pt x="244972" y="457947"/>
                </a:lnTo>
                <a:cubicBezTo>
                  <a:pt x="246225" y="459199"/>
                  <a:pt x="247478" y="459199"/>
                  <a:pt x="248730" y="457947"/>
                </a:cubicBezTo>
                <a:lnTo>
                  <a:pt x="266270" y="450430"/>
                </a:lnTo>
                <a:cubicBezTo>
                  <a:pt x="270028" y="447924"/>
                  <a:pt x="275039" y="447924"/>
                  <a:pt x="278797" y="447924"/>
                </a:cubicBezTo>
                <a:cubicBezTo>
                  <a:pt x="283809" y="447924"/>
                  <a:pt x="288820" y="447924"/>
                  <a:pt x="292578" y="450430"/>
                </a:cubicBezTo>
                <a:cubicBezTo>
                  <a:pt x="296337" y="451683"/>
                  <a:pt x="298842" y="452935"/>
                  <a:pt x="303853" y="454188"/>
                </a:cubicBezTo>
                <a:cubicBezTo>
                  <a:pt x="311370" y="457947"/>
                  <a:pt x="318887" y="464211"/>
                  <a:pt x="322645" y="472980"/>
                </a:cubicBezTo>
                <a:lnTo>
                  <a:pt x="328909" y="491773"/>
                </a:lnTo>
                <a:cubicBezTo>
                  <a:pt x="328909" y="493025"/>
                  <a:pt x="330162" y="493025"/>
                  <a:pt x="331415" y="493025"/>
                </a:cubicBezTo>
                <a:lnTo>
                  <a:pt x="355218" y="493025"/>
                </a:lnTo>
                <a:cubicBezTo>
                  <a:pt x="356471" y="493025"/>
                  <a:pt x="357724" y="493025"/>
                  <a:pt x="357724" y="491773"/>
                </a:cubicBezTo>
                <a:lnTo>
                  <a:pt x="363988" y="472980"/>
                </a:lnTo>
                <a:cubicBezTo>
                  <a:pt x="367746" y="464211"/>
                  <a:pt x="374010" y="457947"/>
                  <a:pt x="384032" y="454188"/>
                </a:cubicBezTo>
                <a:cubicBezTo>
                  <a:pt x="386538" y="452935"/>
                  <a:pt x="390296" y="451683"/>
                  <a:pt x="392802" y="450430"/>
                </a:cubicBezTo>
                <a:cubicBezTo>
                  <a:pt x="401572" y="445419"/>
                  <a:pt x="411594" y="445419"/>
                  <a:pt x="420363" y="450430"/>
                </a:cubicBezTo>
                <a:lnTo>
                  <a:pt x="436650" y="457947"/>
                </a:lnTo>
                <a:cubicBezTo>
                  <a:pt x="439155" y="459199"/>
                  <a:pt x="440408" y="459199"/>
                  <a:pt x="441661" y="457947"/>
                </a:cubicBezTo>
                <a:lnTo>
                  <a:pt x="456695" y="441660"/>
                </a:lnTo>
                <a:cubicBezTo>
                  <a:pt x="457947" y="440407"/>
                  <a:pt x="459200" y="439154"/>
                  <a:pt x="457947" y="437902"/>
                </a:cubicBezTo>
                <a:lnTo>
                  <a:pt x="449178" y="420362"/>
                </a:lnTo>
                <a:cubicBezTo>
                  <a:pt x="445419" y="411593"/>
                  <a:pt x="445419" y="401570"/>
                  <a:pt x="450431" y="392801"/>
                </a:cubicBezTo>
                <a:cubicBezTo>
                  <a:pt x="451683" y="390295"/>
                  <a:pt x="452936" y="386536"/>
                  <a:pt x="454189" y="384031"/>
                </a:cubicBezTo>
                <a:cubicBezTo>
                  <a:pt x="456695" y="374008"/>
                  <a:pt x="464211" y="367744"/>
                  <a:pt x="472981" y="365239"/>
                </a:cubicBezTo>
                <a:lnTo>
                  <a:pt x="490520" y="357722"/>
                </a:lnTo>
                <a:cubicBezTo>
                  <a:pt x="493026" y="357722"/>
                  <a:pt x="493026" y="356469"/>
                  <a:pt x="493026" y="355216"/>
                </a:cubicBezTo>
                <a:lnTo>
                  <a:pt x="493026" y="331413"/>
                </a:lnTo>
                <a:cubicBezTo>
                  <a:pt x="493026" y="330160"/>
                  <a:pt x="493026" y="328907"/>
                  <a:pt x="490520" y="328907"/>
                </a:cubicBezTo>
                <a:lnTo>
                  <a:pt x="472981" y="322643"/>
                </a:lnTo>
                <a:cubicBezTo>
                  <a:pt x="464211" y="320138"/>
                  <a:pt x="456695" y="311368"/>
                  <a:pt x="454189" y="303851"/>
                </a:cubicBezTo>
                <a:cubicBezTo>
                  <a:pt x="452936" y="300093"/>
                  <a:pt x="450431" y="296334"/>
                  <a:pt x="450431" y="293828"/>
                </a:cubicBezTo>
                <a:cubicBezTo>
                  <a:pt x="445419" y="285059"/>
                  <a:pt x="445419" y="275036"/>
                  <a:pt x="449178" y="266267"/>
                </a:cubicBezTo>
                <a:lnTo>
                  <a:pt x="457947" y="248727"/>
                </a:lnTo>
                <a:cubicBezTo>
                  <a:pt x="459200" y="248727"/>
                  <a:pt x="457947" y="246222"/>
                  <a:pt x="456695" y="244969"/>
                </a:cubicBezTo>
                <a:lnTo>
                  <a:pt x="441661" y="228682"/>
                </a:lnTo>
                <a:cubicBezTo>
                  <a:pt x="440408" y="228682"/>
                  <a:pt x="439155" y="228682"/>
                  <a:pt x="436650" y="228682"/>
                </a:cubicBezTo>
                <a:lnTo>
                  <a:pt x="420363" y="236199"/>
                </a:lnTo>
                <a:cubicBezTo>
                  <a:pt x="411594" y="241210"/>
                  <a:pt x="401572" y="241210"/>
                  <a:pt x="392802" y="236199"/>
                </a:cubicBezTo>
                <a:cubicBezTo>
                  <a:pt x="390296" y="234946"/>
                  <a:pt x="386538" y="233694"/>
                  <a:pt x="384032" y="233694"/>
                </a:cubicBezTo>
                <a:cubicBezTo>
                  <a:pt x="374010" y="228682"/>
                  <a:pt x="367746" y="222418"/>
                  <a:pt x="363988" y="213649"/>
                </a:cubicBezTo>
                <a:lnTo>
                  <a:pt x="357724" y="194856"/>
                </a:lnTo>
                <a:cubicBezTo>
                  <a:pt x="357724" y="194856"/>
                  <a:pt x="356471" y="192351"/>
                  <a:pt x="355218" y="192351"/>
                </a:cubicBezTo>
                <a:close/>
                <a:moveTo>
                  <a:pt x="331415" y="164789"/>
                </a:moveTo>
                <a:lnTo>
                  <a:pt x="355218" y="164789"/>
                </a:lnTo>
                <a:cubicBezTo>
                  <a:pt x="367746" y="164789"/>
                  <a:pt x="380274" y="173559"/>
                  <a:pt x="384032" y="186087"/>
                </a:cubicBezTo>
                <a:lnTo>
                  <a:pt x="390296" y="204879"/>
                </a:lnTo>
                <a:cubicBezTo>
                  <a:pt x="390296" y="204879"/>
                  <a:pt x="391549" y="206132"/>
                  <a:pt x="392802" y="207385"/>
                </a:cubicBezTo>
                <a:cubicBezTo>
                  <a:pt x="396560" y="208637"/>
                  <a:pt x="400319" y="209890"/>
                  <a:pt x="404077" y="211143"/>
                </a:cubicBezTo>
                <a:cubicBezTo>
                  <a:pt x="405330" y="211143"/>
                  <a:pt x="406583" y="212396"/>
                  <a:pt x="407836" y="211143"/>
                </a:cubicBezTo>
                <a:lnTo>
                  <a:pt x="425375" y="203626"/>
                </a:lnTo>
                <a:cubicBezTo>
                  <a:pt x="436650" y="197362"/>
                  <a:pt x="451683" y="201121"/>
                  <a:pt x="460453" y="209890"/>
                </a:cubicBezTo>
                <a:lnTo>
                  <a:pt x="476739" y="226177"/>
                </a:lnTo>
                <a:cubicBezTo>
                  <a:pt x="486762" y="234946"/>
                  <a:pt x="488014" y="248727"/>
                  <a:pt x="483003" y="261255"/>
                </a:cubicBezTo>
                <a:lnTo>
                  <a:pt x="474234" y="277542"/>
                </a:lnTo>
                <a:cubicBezTo>
                  <a:pt x="474234" y="280048"/>
                  <a:pt x="474234" y="281300"/>
                  <a:pt x="474234" y="282553"/>
                </a:cubicBezTo>
                <a:cubicBezTo>
                  <a:pt x="476739" y="286312"/>
                  <a:pt x="479245" y="290070"/>
                  <a:pt x="480498" y="293828"/>
                </a:cubicBezTo>
                <a:cubicBezTo>
                  <a:pt x="480498" y="293828"/>
                  <a:pt x="480498" y="295081"/>
                  <a:pt x="483003" y="296334"/>
                </a:cubicBezTo>
                <a:lnTo>
                  <a:pt x="500542" y="302598"/>
                </a:lnTo>
                <a:cubicBezTo>
                  <a:pt x="513070" y="307609"/>
                  <a:pt x="520587" y="318885"/>
                  <a:pt x="520587" y="331413"/>
                </a:cubicBezTo>
                <a:lnTo>
                  <a:pt x="520587" y="355216"/>
                </a:lnTo>
                <a:cubicBezTo>
                  <a:pt x="520587" y="367744"/>
                  <a:pt x="513070" y="380272"/>
                  <a:pt x="500542" y="384031"/>
                </a:cubicBezTo>
                <a:lnTo>
                  <a:pt x="483003" y="390295"/>
                </a:lnTo>
                <a:cubicBezTo>
                  <a:pt x="480498" y="390295"/>
                  <a:pt x="480498" y="392801"/>
                  <a:pt x="480498" y="392801"/>
                </a:cubicBezTo>
                <a:cubicBezTo>
                  <a:pt x="479245" y="396559"/>
                  <a:pt x="476739" y="401570"/>
                  <a:pt x="474234" y="405329"/>
                </a:cubicBezTo>
                <a:cubicBezTo>
                  <a:pt x="474234" y="405329"/>
                  <a:pt x="474234" y="406581"/>
                  <a:pt x="474234" y="407834"/>
                </a:cubicBezTo>
                <a:lnTo>
                  <a:pt x="483003" y="426626"/>
                </a:lnTo>
                <a:cubicBezTo>
                  <a:pt x="488014" y="437902"/>
                  <a:pt x="486762" y="451683"/>
                  <a:pt x="476739" y="461705"/>
                </a:cubicBezTo>
                <a:lnTo>
                  <a:pt x="460453" y="477992"/>
                </a:lnTo>
                <a:cubicBezTo>
                  <a:pt x="451683" y="486761"/>
                  <a:pt x="436650" y="488014"/>
                  <a:pt x="425375" y="483003"/>
                </a:cubicBezTo>
                <a:lnTo>
                  <a:pt x="407836" y="475486"/>
                </a:lnTo>
                <a:cubicBezTo>
                  <a:pt x="406583" y="474233"/>
                  <a:pt x="405330" y="475486"/>
                  <a:pt x="404077" y="475486"/>
                </a:cubicBezTo>
                <a:cubicBezTo>
                  <a:pt x="400319" y="477992"/>
                  <a:pt x="396560" y="479244"/>
                  <a:pt x="392802" y="480497"/>
                </a:cubicBezTo>
                <a:cubicBezTo>
                  <a:pt x="391549" y="480497"/>
                  <a:pt x="390296" y="480497"/>
                  <a:pt x="390296" y="483003"/>
                </a:cubicBezTo>
                <a:lnTo>
                  <a:pt x="384032" y="500542"/>
                </a:lnTo>
                <a:cubicBezTo>
                  <a:pt x="380274" y="513070"/>
                  <a:pt x="367746" y="520587"/>
                  <a:pt x="355218" y="520587"/>
                </a:cubicBezTo>
                <a:lnTo>
                  <a:pt x="331415" y="520587"/>
                </a:lnTo>
                <a:cubicBezTo>
                  <a:pt x="318887" y="520587"/>
                  <a:pt x="306359" y="513070"/>
                  <a:pt x="302601" y="500542"/>
                </a:cubicBezTo>
                <a:lnTo>
                  <a:pt x="296337" y="483003"/>
                </a:lnTo>
                <a:cubicBezTo>
                  <a:pt x="295084" y="480497"/>
                  <a:pt x="293831" y="480497"/>
                  <a:pt x="292578" y="480497"/>
                </a:cubicBezTo>
                <a:cubicBezTo>
                  <a:pt x="290073" y="479244"/>
                  <a:pt x="285061" y="477992"/>
                  <a:pt x="281303" y="475486"/>
                </a:cubicBezTo>
                <a:cubicBezTo>
                  <a:pt x="281303" y="475486"/>
                  <a:pt x="278797" y="474233"/>
                  <a:pt x="277545" y="475486"/>
                </a:cubicBezTo>
                <a:lnTo>
                  <a:pt x="261258" y="483003"/>
                </a:lnTo>
                <a:cubicBezTo>
                  <a:pt x="248730" y="488014"/>
                  <a:pt x="234950" y="486761"/>
                  <a:pt x="226180" y="477992"/>
                </a:cubicBezTo>
                <a:lnTo>
                  <a:pt x="209894" y="461705"/>
                </a:lnTo>
                <a:cubicBezTo>
                  <a:pt x="199871" y="451683"/>
                  <a:pt x="197366" y="437902"/>
                  <a:pt x="203630" y="426626"/>
                </a:cubicBezTo>
                <a:lnTo>
                  <a:pt x="211146" y="407834"/>
                </a:lnTo>
                <a:cubicBezTo>
                  <a:pt x="212399" y="406581"/>
                  <a:pt x="211146" y="405329"/>
                  <a:pt x="211146" y="405329"/>
                </a:cubicBezTo>
                <a:cubicBezTo>
                  <a:pt x="209894" y="401570"/>
                  <a:pt x="207388" y="396559"/>
                  <a:pt x="206135" y="392801"/>
                </a:cubicBezTo>
                <a:lnTo>
                  <a:pt x="204882" y="390295"/>
                </a:lnTo>
                <a:lnTo>
                  <a:pt x="186091" y="384031"/>
                </a:lnTo>
                <a:cubicBezTo>
                  <a:pt x="173563" y="380272"/>
                  <a:pt x="164793" y="367744"/>
                  <a:pt x="164793" y="355216"/>
                </a:cubicBezTo>
                <a:lnTo>
                  <a:pt x="164793" y="331413"/>
                </a:lnTo>
                <a:cubicBezTo>
                  <a:pt x="164793" y="318885"/>
                  <a:pt x="173563" y="307609"/>
                  <a:pt x="186091" y="302598"/>
                </a:cubicBezTo>
                <a:lnTo>
                  <a:pt x="204882" y="296334"/>
                </a:lnTo>
                <a:cubicBezTo>
                  <a:pt x="204882" y="295081"/>
                  <a:pt x="206135" y="293828"/>
                  <a:pt x="206135" y="293828"/>
                </a:cubicBezTo>
                <a:cubicBezTo>
                  <a:pt x="207388" y="290070"/>
                  <a:pt x="209894" y="286312"/>
                  <a:pt x="211146" y="282553"/>
                </a:cubicBezTo>
                <a:cubicBezTo>
                  <a:pt x="211146" y="281300"/>
                  <a:pt x="212399" y="280048"/>
                  <a:pt x="211146" y="277542"/>
                </a:cubicBezTo>
                <a:lnTo>
                  <a:pt x="203630" y="261255"/>
                </a:lnTo>
                <a:cubicBezTo>
                  <a:pt x="197366" y="248727"/>
                  <a:pt x="199871" y="234946"/>
                  <a:pt x="209894" y="226177"/>
                </a:cubicBezTo>
                <a:lnTo>
                  <a:pt x="226180" y="209890"/>
                </a:lnTo>
                <a:cubicBezTo>
                  <a:pt x="234950" y="201121"/>
                  <a:pt x="248730" y="197362"/>
                  <a:pt x="261258" y="203626"/>
                </a:cubicBezTo>
                <a:lnTo>
                  <a:pt x="277545" y="211143"/>
                </a:lnTo>
                <a:cubicBezTo>
                  <a:pt x="278797" y="212396"/>
                  <a:pt x="281303" y="211143"/>
                  <a:pt x="281303" y="211143"/>
                </a:cubicBezTo>
                <a:cubicBezTo>
                  <a:pt x="285061" y="209890"/>
                  <a:pt x="290073" y="208637"/>
                  <a:pt x="292578" y="207385"/>
                </a:cubicBezTo>
                <a:cubicBezTo>
                  <a:pt x="293831" y="206132"/>
                  <a:pt x="295084" y="204879"/>
                  <a:pt x="296337" y="204879"/>
                </a:cubicBezTo>
                <a:lnTo>
                  <a:pt x="302601" y="186087"/>
                </a:lnTo>
                <a:cubicBezTo>
                  <a:pt x="306359" y="173559"/>
                  <a:pt x="318887" y="164789"/>
                  <a:pt x="331415" y="164789"/>
                </a:cubicBezTo>
                <a:close/>
                <a:moveTo>
                  <a:pt x="342077" y="93343"/>
                </a:moveTo>
                <a:cubicBezTo>
                  <a:pt x="275854" y="93343"/>
                  <a:pt x="213380" y="119525"/>
                  <a:pt x="165899" y="165654"/>
                </a:cubicBezTo>
                <a:cubicBezTo>
                  <a:pt x="68439" y="262900"/>
                  <a:pt x="68439" y="421236"/>
                  <a:pt x="165899" y="518481"/>
                </a:cubicBezTo>
                <a:cubicBezTo>
                  <a:pt x="213380" y="564611"/>
                  <a:pt x="275854" y="590792"/>
                  <a:pt x="342077" y="590792"/>
                </a:cubicBezTo>
                <a:cubicBezTo>
                  <a:pt x="408300" y="590792"/>
                  <a:pt x="472025" y="564611"/>
                  <a:pt x="519505" y="518481"/>
                </a:cubicBezTo>
                <a:cubicBezTo>
                  <a:pt x="565736" y="471105"/>
                  <a:pt x="591976" y="408768"/>
                  <a:pt x="591976" y="341444"/>
                </a:cubicBezTo>
                <a:cubicBezTo>
                  <a:pt x="591976" y="275367"/>
                  <a:pt x="565736" y="213030"/>
                  <a:pt x="519505" y="165654"/>
                </a:cubicBezTo>
                <a:cubicBezTo>
                  <a:pt x="472025" y="119525"/>
                  <a:pt x="408300" y="93343"/>
                  <a:pt x="342077" y="93343"/>
                </a:cubicBezTo>
                <a:close/>
                <a:moveTo>
                  <a:pt x="342077" y="65915"/>
                </a:moveTo>
                <a:cubicBezTo>
                  <a:pt x="417047" y="65915"/>
                  <a:pt x="485769" y="94590"/>
                  <a:pt x="538248" y="146953"/>
                </a:cubicBezTo>
                <a:cubicBezTo>
                  <a:pt x="590726" y="198069"/>
                  <a:pt x="619464" y="267887"/>
                  <a:pt x="619464" y="341444"/>
                </a:cubicBezTo>
                <a:cubicBezTo>
                  <a:pt x="619464" y="416249"/>
                  <a:pt x="590726" y="484819"/>
                  <a:pt x="538248" y="538429"/>
                </a:cubicBezTo>
                <a:cubicBezTo>
                  <a:pt x="485769" y="589546"/>
                  <a:pt x="417047" y="619467"/>
                  <a:pt x="342077" y="619467"/>
                </a:cubicBezTo>
                <a:cubicBezTo>
                  <a:pt x="268357" y="619467"/>
                  <a:pt x="198386" y="589546"/>
                  <a:pt x="147157" y="538429"/>
                </a:cubicBezTo>
                <a:cubicBezTo>
                  <a:pt x="38451" y="429963"/>
                  <a:pt x="38451" y="254173"/>
                  <a:pt x="147157" y="146953"/>
                </a:cubicBezTo>
                <a:cubicBezTo>
                  <a:pt x="198386" y="94590"/>
                  <a:pt x="268357" y="65915"/>
                  <a:pt x="342077" y="65915"/>
                </a:cubicBezTo>
                <a:close/>
                <a:moveTo>
                  <a:pt x="338289" y="27334"/>
                </a:moveTo>
                <a:cubicBezTo>
                  <a:pt x="256204" y="27334"/>
                  <a:pt x="177850" y="59639"/>
                  <a:pt x="118152" y="118035"/>
                </a:cubicBezTo>
                <a:cubicBezTo>
                  <a:pt x="59698" y="177674"/>
                  <a:pt x="26118" y="255950"/>
                  <a:pt x="26118" y="337953"/>
                </a:cubicBezTo>
                <a:cubicBezTo>
                  <a:pt x="26118" y="422441"/>
                  <a:pt x="59698" y="500717"/>
                  <a:pt x="118152" y="559113"/>
                </a:cubicBezTo>
                <a:cubicBezTo>
                  <a:pt x="177850" y="617510"/>
                  <a:pt x="256204" y="649814"/>
                  <a:pt x="338289" y="649814"/>
                </a:cubicBezTo>
                <a:cubicBezTo>
                  <a:pt x="422861" y="649814"/>
                  <a:pt x="501215" y="617510"/>
                  <a:pt x="559669" y="559113"/>
                </a:cubicBezTo>
                <a:cubicBezTo>
                  <a:pt x="618123" y="500717"/>
                  <a:pt x="650460" y="422441"/>
                  <a:pt x="650460" y="337953"/>
                </a:cubicBezTo>
                <a:cubicBezTo>
                  <a:pt x="650460" y="255950"/>
                  <a:pt x="618123" y="177674"/>
                  <a:pt x="559669" y="118035"/>
                </a:cubicBezTo>
                <a:cubicBezTo>
                  <a:pt x="501215" y="59639"/>
                  <a:pt x="422861" y="27334"/>
                  <a:pt x="338289" y="27334"/>
                </a:cubicBezTo>
                <a:close/>
                <a:moveTo>
                  <a:pt x="338289" y="0"/>
                </a:moveTo>
                <a:cubicBezTo>
                  <a:pt x="429080" y="0"/>
                  <a:pt x="514895" y="34789"/>
                  <a:pt x="578325" y="99398"/>
                </a:cubicBezTo>
                <a:cubicBezTo>
                  <a:pt x="642997" y="162764"/>
                  <a:pt x="677821" y="248495"/>
                  <a:pt x="677821" y="337953"/>
                </a:cubicBezTo>
                <a:cubicBezTo>
                  <a:pt x="677821" y="393864"/>
                  <a:pt x="665384" y="446048"/>
                  <a:pt x="640510" y="493262"/>
                </a:cubicBezTo>
                <a:lnTo>
                  <a:pt x="1013623" y="864762"/>
                </a:lnTo>
                <a:cubicBezTo>
                  <a:pt x="1053421" y="905763"/>
                  <a:pt x="1053421" y="972857"/>
                  <a:pt x="1013623" y="1012616"/>
                </a:cubicBezTo>
                <a:cubicBezTo>
                  <a:pt x="992480" y="1032496"/>
                  <a:pt x="966362" y="1042436"/>
                  <a:pt x="939000" y="1042436"/>
                </a:cubicBezTo>
                <a:cubicBezTo>
                  <a:pt x="912882" y="1042436"/>
                  <a:pt x="886764" y="1032496"/>
                  <a:pt x="865621" y="1012616"/>
                </a:cubicBezTo>
                <a:lnTo>
                  <a:pt x="493752" y="639874"/>
                </a:lnTo>
                <a:cubicBezTo>
                  <a:pt x="445248" y="664724"/>
                  <a:pt x="393012" y="677148"/>
                  <a:pt x="338289" y="677148"/>
                </a:cubicBezTo>
                <a:cubicBezTo>
                  <a:pt x="247498" y="677148"/>
                  <a:pt x="162926" y="642359"/>
                  <a:pt x="99497" y="578993"/>
                </a:cubicBezTo>
                <a:cubicBezTo>
                  <a:pt x="34824" y="514384"/>
                  <a:pt x="0" y="428653"/>
                  <a:pt x="0" y="337953"/>
                </a:cubicBezTo>
                <a:cubicBezTo>
                  <a:pt x="0" y="248495"/>
                  <a:pt x="34824" y="162764"/>
                  <a:pt x="99497" y="99398"/>
                </a:cubicBezTo>
                <a:cubicBezTo>
                  <a:pt x="162926" y="34789"/>
                  <a:pt x="247498" y="0"/>
                  <a:pt x="338289" y="0"/>
                </a:cubicBezTo>
                <a:close/>
              </a:path>
            </a:pathLst>
          </a:custGeom>
          <a:solidFill>
            <a:schemeClr val="accent1"/>
          </a:solidFill>
          <a:ln>
            <a:noFill/>
          </a:ln>
          <a:effectLst/>
        </p:spPr>
        <p:txBody>
          <a:bodyPr wrap="square" anchor="ctr">
            <a:noAutofit/>
          </a:bodyPr>
          <a:lstStyle/>
          <a:p>
            <a:endParaRPr lang="en-US" dirty="0">
              <a:latin typeface="Poppins" pitchFamily="2" charset="77"/>
            </a:endParaRPr>
          </a:p>
        </p:txBody>
      </p:sp>
      <p:sp>
        <p:nvSpPr>
          <p:cNvPr id="29" name="Freeform 28">
            <a:extLst>
              <a:ext uri="{FF2B5EF4-FFF2-40B4-BE49-F238E27FC236}">
                <a16:creationId xmlns:a16="http://schemas.microsoft.com/office/drawing/2014/main" id="{0B0F9F23-6582-FE46-B70F-C8BE62331E3E}"/>
              </a:ext>
            </a:extLst>
          </p:cNvPr>
          <p:cNvSpPr>
            <a:spLocks noChangeArrowheads="1"/>
          </p:cNvSpPr>
          <p:nvPr/>
        </p:nvSpPr>
        <p:spPr bwMode="auto">
          <a:xfrm>
            <a:off x="7662141" y="3352098"/>
            <a:ext cx="501361" cy="499245"/>
          </a:xfrm>
          <a:custGeom>
            <a:avLst/>
            <a:gdLst>
              <a:gd name="connsiteX0" fmla="*/ 59773 w 1002721"/>
              <a:gd name="connsiteY0" fmla="*/ 802204 h 998490"/>
              <a:gd name="connsiteX1" fmla="*/ 32011 w 1002721"/>
              <a:gd name="connsiteY1" fmla="*/ 829884 h 998490"/>
              <a:gd name="connsiteX2" fmla="*/ 32011 w 1002721"/>
              <a:gd name="connsiteY2" fmla="*/ 951926 h 998490"/>
              <a:gd name="connsiteX3" fmla="*/ 50940 w 1002721"/>
              <a:gd name="connsiteY3" fmla="*/ 969540 h 998490"/>
              <a:gd name="connsiteX4" fmla="*/ 143059 w 1002721"/>
              <a:gd name="connsiteY4" fmla="*/ 969540 h 998490"/>
              <a:gd name="connsiteX5" fmla="*/ 160726 w 1002721"/>
              <a:gd name="connsiteY5" fmla="*/ 951926 h 998490"/>
              <a:gd name="connsiteX6" fmla="*/ 160726 w 1002721"/>
              <a:gd name="connsiteY6" fmla="*/ 829884 h 998490"/>
              <a:gd name="connsiteX7" fmla="*/ 132964 w 1002721"/>
              <a:gd name="connsiteY7" fmla="*/ 802204 h 998490"/>
              <a:gd name="connsiteX8" fmla="*/ 59773 w 1002721"/>
              <a:gd name="connsiteY8" fmla="*/ 774524 h 998490"/>
              <a:gd name="connsiteX9" fmla="*/ 132964 w 1002721"/>
              <a:gd name="connsiteY9" fmla="*/ 774524 h 998490"/>
              <a:gd name="connsiteX10" fmla="*/ 189750 w 1002721"/>
              <a:gd name="connsiteY10" fmla="*/ 829884 h 998490"/>
              <a:gd name="connsiteX11" fmla="*/ 189750 w 1002721"/>
              <a:gd name="connsiteY11" fmla="*/ 951926 h 998490"/>
              <a:gd name="connsiteX12" fmla="*/ 143059 w 1002721"/>
              <a:gd name="connsiteY12" fmla="*/ 998478 h 998490"/>
              <a:gd name="connsiteX13" fmla="*/ 50940 w 1002721"/>
              <a:gd name="connsiteY13" fmla="*/ 998478 h 998490"/>
              <a:gd name="connsiteX14" fmla="*/ 4249 w 1002721"/>
              <a:gd name="connsiteY14" fmla="*/ 951926 h 998490"/>
              <a:gd name="connsiteX15" fmla="*/ 4249 w 1002721"/>
              <a:gd name="connsiteY15" fmla="*/ 829884 h 998490"/>
              <a:gd name="connsiteX16" fmla="*/ 59773 w 1002721"/>
              <a:gd name="connsiteY16" fmla="*/ 774524 h 998490"/>
              <a:gd name="connsiteX17" fmla="*/ 328931 w 1002721"/>
              <a:gd name="connsiteY17" fmla="*/ 571219 h 998490"/>
              <a:gd name="connsiteX18" fmla="*/ 301169 w 1002721"/>
              <a:gd name="connsiteY18" fmla="*/ 598624 h 998490"/>
              <a:gd name="connsiteX19" fmla="*/ 301169 w 1002721"/>
              <a:gd name="connsiteY19" fmla="*/ 952399 h 998490"/>
              <a:gd name="connsiteX20" fmla="*/ 320098 w 1002721"/>
              <a:gd name="connsiteY20" fmla="*/ 969839 h 998490"/>
              <a:gd name="connsiteX21" fmla="*/ 413479 w 1002721"/>
              <a:gd name="connsiteY21" fmla="*/ 969839 h 998490"/>
              <a:gd name="connsiteX22" fmla="*/ 431146 w 1002721"/>
              <a:gd name="connsiteY22" fmla="*/ 952399 h 998490"/>
              <a:gd name="connsiteX23" fmla="*/ 431146 w 1002721"/>
              <a:gd name="connsiteY23" fmla="*/ 598624 h 998490"/>
              <a:gd name="connsiteX24" fmla="*/ 403384 w 1002721"/>
              <a:gd name="connsiteY24" fmla="*/ 571219 h 998490"/>
              <a:gd name="connsiteX25" fmla="*/ 328931 w 1002721"/>
              <a:gd name="connsiteY25" fmla="*/ 543814 h 998490"/>
              <a:gd name="connsiteX26" fmla="*/ 403384 w 1002721"/>
              <a:gd name="connsiteY26" fmla="*/ 543814 h 998490"/>
              <a:gd name="connsiteX27" fmla="*/ 458908 w 1002721"/>
              <a:gd name="connsiteY27" fmla="*/ 598624 h 998490"/>
              <a:gd name="connsiteX28" fmla="*/ 458908 w 1002721"/>
              <a:gd name="connsiteY28" fmla="*/ 952399 h 998490"/>
              <a:gd name="connsiteX29" fmla="*/ 413479 w 1002721"/>
              <a:gd name="connsiteY29" fmla="*/ 998490 h 998490"/>
              <a:gd name="connsiteX30" fmla="*/ 320098 w 1002721"/>
              <a:gd name="connsiteY30" fmla="*/ 998490 h 998490"/>
              <a:gd name="connsiteX31" fmla="*/ 273407 w 1002721"/>
              <a:gd name="connsiteY31" fmla="*/ 952399 h 998490"/>
              <a:gd name="connsiteX32" fmla="*/ 273407 w 1002721"/>
              <a:gd name="connsiteY32" fmla="*/ 598624 h 998490"/>
              <a:gd name="connsiteX33" fmla="*/ 328931 w 1002721"/>
              <a:gd name="connsiteY33" fmla="*/ 543814 h 998490"/>
              <a:gd name="connsiteX34" fmla="*/ 598092 w 1002721"/>
              <a:gd name="connsiteY34" fmla="*/ 296639 h 998490"/>
              <a:gd name="connsiteX35" fmla="*/ 570330 w 1002721"/>
              <a:gd name="connsiteY35" fmla="*/ 324113 h 998490"/>
              <a:gd name="connsiteX36" fmla="*/ 570330 w 1002721"/>
              <a:gd name="connsiteY36" fmla="*/ 952281 h 998490"/>
              <a:gd name="connsiteX37" fmla="*/ 589259 w 1002721"/>
              <a:gd name="connsiteY37" fmla="*/ 969765 h 998490"/>
              <a:gd name="connsiteX38" fmla="*/ 681378 w 1002721"/>
              <a:gd name="connsiteY38" fmla="*/ 969765 h 998490"/>
              <a:gd name="connsiteX39" fmla="*/ 700307 w 1002721"/>
              <a:gd name="connsiteY39" fmla="*/ 952281 h 998490"/>
              <a:gd name="connsiteX40" fmla="*/ 700307 w 1002721"/>
              <a:gd name="connsiteY40" fmla="*/ 324113 h 998490"/>
              <a:gd name="connsiteX41" fmla="*/ 671283 w 1002721"/>
              <a:gd name="connsiteY41" fmla="*/ 296639 h 998490"/>
              <a:gd name="connsiteX42" fmla="*/ 598092 w 1002721"/>
              <a:gd name="connsiteY42" fmla="*/ 269164 h 998490"/>
              <a:gd name="connsiteX43" fmla="*/ 671283 w 1002721"/>
              <a:gd name="connsiteY43" fmla="*/ 269164 h 998490"/>
              <a:gd name="connsiteX44" fmla="*/ 728069 w 1002721"/>
              <a:gd name="connsiteY44" fmla="*/ 324113 h 998490"/>
              <a:gd name="connsiteX45" fmla="*/ 728069 w 1002721"/>
              <a:gd name="connsiteY45" fmla="*/ 952281 h 998490"/>
              <a:gd name="connsiteX46" fmla="*/ 681378 w 1002721"/>
              <a:gd name="connsiteY46" fmla="*/ 998488 h 998490"/>
              <a:gd name="connsiteX47" fmla="*/ 589259 w 1002721"/>
              <a:gd name="connsiteY47" fmla="*/ 998488 h 998490"/>
              <a:gd name="connsiteX48" fmla="*/ 542568 w 1002721"/>
              <a:gd name="connsiteY48" fmla="*/ 952281 h 998490"/>
              <a:gd name="connsiteX49" fmla="*/ 542568 w 1002721"/>
              <a:gd name="connsiteY49" fmla="*/ 324113 h 998490"/>
              <a:gd name="connsiteX50" fmla="*/ 598092 w 1002721"/>
              <a:gd name="connsiteY50" fmla="*/ 269164 h 998490"/>
              <a:gd name="connsiteX51" fmla="*/ 874006 w 1002721"/>
              <a:gd name="connsiteY51" fmla="*/ 65847 h 998490"/>
              <a:gd name="connsiteX52" fmla="*/ 846244 w 1002721"/>
              <a:gd name="connsiteY52" fmla="*/ 94486 h 998490"/>
              <a:gd name="connsiteX53" fmla="*/ 846244 w 1002721"/>
              <a:gd name="connsiteY53" fmla="*/ 952417 h 998490"/>
              <a:gd name="connsiteX54" fmla="*/ 863911 w 1002721"/>
              <a:gd name="connsiteY54" fmla="*/ 969850 h 998490"/>
              <a:gd name="connsiteX55" fmla="*/ 957292 w 1002721"/>
              <a:gd name="connsiteY55" fmla="*/ 969850 h 998490"/>
              <a:gd name="connsiteX56" fmla="*/ 974959 w 1002721"/>
              <a:gd name="connsiteY56" fmla="*/ 952417 h 998490"/>
              <a:gd name="connsiteX57" fmla="*/ 974959 w 1002721"/>
              <a:gd name="connsiteY57" fmla="*/ 94486 h 998490"/>
              <a:gd name="connsiteX58" fmla="*/ 947197 w 1002721"/>
              <a:gd name="connsiteY58" fmla="*/ 65847 h 998490"/>
              <a:gd name="connsiteX59" fmla="*/ 874006 w 1002721"/>
              <a:gd name="connsiteY59" fmla="*/ 38453 h 998490"/>
              <a:gd name="connsiteX60" fmla="*/ 947197 w 1002721"/>
              <a:gd name="connsiteY60" fmla="*/ 38453 h 998490"/>
              <a:gd name="connsiteX61" fmla="*/ 1002721 w 1002721"/>
              <a:gd name="connsiteY61" fmla="*/ 94486 h 998490"/>
              <a:gd name="connsiteX62" fmla="*/ 1002721 w 1002721"/>
              <a:gd name="connsiteY62" fmla="*/ 952417 h 998490"/>
              <a:gd name="connsiteX63" fmla="*/ 957292 w 1002721"/>
              <a:gd name="connsiteY63" fmla="*/ 998489 h 998490"/>
              <a:gd name="connsiteX64" fmla="*/ 863911 w 1002721"/>
              <a:gd name="connsiteY64" fmla="*/ 998489 h 998490"/>
              <a:gd name="connsiteX65" fmla="*/ 817220 w 1002721"/>
              <a:gd name="connsiteY65" fmla="*/ 952417 h 998490"/>
              <a:gd name="connsiteX66" fmla="*/ 817220 w 1002721"/>
              <a:gd name="connsiteY66" fmla="*/ 94486 h 998490"/>
              <a:gd name="connsiteX67" fmla="*/ 874006 w 1002721"/>
              <a:gd name="connsiteY67" fmla="*/ 38453 h 998490"/>
              <a:gd name="connsiteX68" fmla="*/ 636914 w 1002721"/>
              <a:gd name="connsiteY68" fmla="*/ 0 h 998490"/>
              <a:gd name="connsiteX69" fmla="*/ 714343 w 1002721"/>
              <a:gd name="connsiteY69" fmla="*/ 0 h 998490"/>
              <a:gd name="connsiteX70" fmla="*/ 719338 w 1002721"/>
              <a:gd name="connsiteY70" fmla="*/ 1244 h 998490"/>
              <a:gd name="connsiteX71" fmla="*/ 720587 w 1002721"/>
              <a:gd name="connsiteY71" fmla="*/ 1244 h 998490"/>
              <a:gd name="connsiteX72" fmla="*/ 726831 w 1002721"/>
              <a:gd name="connsiteY72" fmla="*/ 8706 h 998490"/>
              <a:gd name="connsiteX73" fmla="*/ 728080 w 1002721"/>
              <a:gd name="connsiteY73" fmla="*/ 13681 h 998490"/>
              <a:gd name="connsiteX74" fmla="*/ 728080 w 1002721"/>
              <a:gd name="connsiteY74" fmla="*/ 90791 h 998490"/>
              <a:gd name="connsiteX75" fmla="*/ 714343 w 1002721"/>
              <a:gd name="connsiteY75" fmla="*/ 104472 h 998490"/>
              <a:gd name="connsiteX76" fmla="*/ 700605 w 1002721"/>
              <a:gd name="connsiteY76" fmla="*/ 90791 h 998490"/>
              <a:gd name="connsiteX77" fmla="*/ 700605 w 1002721"/>
              <a:gd name="connsiteY77" fmla="*/ 47261 h 998490"/>
              <a:gd name="connsiteX78" fmla="*/ 23729 w 1002721"/>
              <a:gd name="connsiteY78" fmla="*/ 720107 h 998490"/>
              <a:gd name="connsiteX79" fmla="*/ 13738 w 1002721"/>
              <a:gd name="connsiteY79" fmla="*/ 723839 h 998490"/>
              <a:gd name="connsiteX80" fmla="*/ 3747 w 1002721"/>
              <a:gd name="connsiteY80" fmla="*/ 720107 h 998490"/>
              <a:gd name="connsiteX81" fmla="*/ 3747 w 1002721"/>
              <a:gd name="connsiteY81" fmla="*/ 700208 h 998490"/>
              <a:gd name="connsiteX82" fmla="*/ 680624 w 1002721"/>
              <a:gd name="connsiteY82" fmla="*/ 27362 h 998490"/>
              <a:gd name="connsiteX83" fmla="*/ 636914 w 1002721"/>
              <a:gd name="connsiteY83" fmla="*/ 27362 h 998490"/>
              <a:gd name="connsiteX84" fmla="*/ 623177 w 1002721"/>
              <a:gd name="connsiteY84" fmla="*/ 13681 h 998490"/>
              <a:gd name="connsiteX85" fmla="*/ 636914 w 1002721"/>
              <a:gd name="connsiteY85" fmla="*/ 0 h 998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002721" h="998490">
                <a:moveTo>
                  <a:pt x="59773" y="802204"/>
                </a:moveTo>
                <a:cubicBezTo>
                  <a:pt x="44630" y="802204"/>
                  <a:pt x="32011" y="814786"/>
                  <a:pt x="32011" y="829884"/>
                </a:cubicBezTo>
                <a:lnTo>
                  <a:pt x="32011" y="951926"/>
                </a:lnTo>
                <a:cubicBezTo>
                  <a:pt x="32011" y="961991"/>
                  <a:pt x="39583" y="969540"/>
                  <a:pt x="50940" y="969540"/>
                </a:cubicBezTo>
                <a:lnTo>
                  <a:pt x="143059" y="969540"/>
                </a:lnTo>
                <a:cubicBezTo>
                  <a:pt x="153155" y="969540"/>
                  <a:pt x="160726" y="961991"/>
                  <a:pt x="160726" y="951926"/>
                </a:cubicBezTo>
                <a:lnTo>
                  <a:pt x="160726" y="829884"/>
                </a:lnTo>
                <a:cubicBezTo>
                  <a:pt x="160726" y="814786"/>
                  <a:pt x="149369" y="802204"/>
                  <a:pt x="132964" y="802204"/>
                </a:cubicBezTo>
                <a:close/>
                <a:moveTo>
                  <a:pt x="59773" y="774524"/>
                </a:moveTo>
                <a:lnTo>
                  <a:pt x="132964" y="774524"/>
                </a:lnTo>
                <a:cubicBezTo>
                  <a:pt x="164512" y="774524"/>
                  <a:pt x="189750" y="798429"/>
                  <a:pt x="189750" y="829884"/>
                </a:cubicBezTo>
                <a:lnTo>
                  <a:pt x="189750" y="951926"/>
                </a:lnTo>
                <a:cubicBezTo>
                  <a:pt x="189750" y="977089"/>
                  <a:pt x="169560" y="998478"/>
                  <a:pt x="143059" y="998478"/>
                </a:cubicBezTo>
                <a:lnTo>
                  <a:pt x="50940" y="998478"/>
                </a:lnTo>
                <a:cubicBezTo>
                  <a:pt x="24440" y="998478"/>
                  <a:pt x="4249" y="977089"/>
                  <a:pt x="4249" y="951926"/>
                </a:cubicBezTo>
                <a:lnTo>
                  <a:pt x="4249" y="829884"/>
                </a:lnTo>
                <a:cubicBezTo>
                  <a:pt x="4249" y="798429"/>
                  <a:pt x="29487" y="774524"/>
                  <a:pt x="59773" y="774524"/>
                </a:cubicBezTo>
                <a:close/>
                <a:moveTo>
                  <a:pt x="328931" y="571219"/>
                </a:moveTo>
                <a:cubicBezTo>
                  <a:pt x="313788" y="571219"/>
                  <a:pt x="301169" y="583676"/>
                  <a:pt x="301169" y="598624"/>
                </a:cubicBezTo>
                <a:lnTo>
                  <a:pt x="301169" y="952399"/>
                </a:lnTo>
                <a:cubicBezTo>
                  <a:pt x="301169" y="962365"/>
                  <a:pt x="310002" y="969839"/>
                  <a:pt x="320098" y="969839"/>
                </a:cubicBezTo>
                <a:lnTo>
                  <a:pt x="413479" y="969839"/>
                </a:lnTo>
                <a:cubicBezTo>
                  <a:pt x="423575" y="969839"/>
                  <a:pt x="431146" y="962365"/>
                  <a:pt x="431146" y="952399"/>
                </a:cubicBezTo>
                <a:lnTo>
                  <a:pt x="431146" y="598624"/>
                </a:lnTo>
                <a:cubicBezTo>
                  <a:pt x="431146" y="583676"/>
                  <a:pt x="418527" y="571219"/>
                  <a:pt x="403384" y="571219"/>
                </a:cubicBezTo>
                <a:close/>
                <a:moveTo>
                  <a:pt x="328931" y="543814"/>
                </a:moveTo>
                <a:lnTo>
                  <a:pt x="403384" y="543814"/>
                </a:lnTo>
                <a:cubicBezTo>
                  <a:pt x="433670" y="543814"/>
                  <a:pt x="458908" y="568728"/>
                  <a:pt x="458908" y="598624"/>
                </a:cubicBezTo>
                <a:lnTo>
                  <a:pt x="458908" y="952399"/>
                </a:lnTo>
                <a:cubicBezTo>
                  <a:pt x="458908" y="977313"/>
                  <a:pt x="438718" y="998490"/>
                  <a:pt x="413479" y="998490"/>
                </a:cubicBezTo>
                <a:lnTo>
                  <a:pt x="320098" y="998490"/>
                </a:lnTo>
                <a:cubicBezTo>
                  <a:pt x="293598" y="998490"/>
                  <a:pt x="273407" y="977313"/>
                  <a:pt x="273407" y="952399"/>
                </a:cubicBezTo>
                <a:lnTo>
                  <a:pt x="273407" y="598624"/>
                </a:lnTo>
                <a:cubicBezTo>
                  <a:pt x="273407" y="568728"/>
                  <a:pt x="298645" y="543814"/>
                  <a:pt x="328931" y="543814"/>
                </a:cubicBezTo>
                <a:close/>
                <a:moveTo>
                  <a:pt x="598092" y="296639"/>
                </a:moveTo>
                <a:cubicBezTo>
                  <a:pt x="582949" y="296639"/>
                  <a:pt x="570330" y="309127"/>
                  <a:pt x="570330" y="324113"/>
                </a:cubicBezTo>
                <a:lnTo>
                  <a:pt x="570330" y="952281"/>
                </a:lnTo>
                <a:cubicBezTo>
                  <a:pt x="570330" y="962272"/>
                  <a:pt x="577902" y="969765"/>
                  <a:pt x="589259" y="969765"/>
                </a:cubicBezTo>
                <a:lnTo>
                  <a:pt x="681378" y="969765"/>
                </a:lnTo>
                <a:cubicBezTo>
                  <a:pt x="691474" y="969765"/>
                  <a:pt x="700307" y="962272"/>
                  <a:pt x="700307" y="952281"/>
                </a:cubicBezTo>
                <a:lnTo>
                  <a:pt x="700307" y="324113"/>
                </a:lnTo>
                <a:cubicBezTo>
                  <a:pt x="700307" y="309127"/>
                  <a:pt x="687688" y="296639"/>
                  <a:pt x="671283" y="296639"/>
                </a:cubicBezTo>
                <a:close/>
                <a:moveTo>
                  <a:pt x="598092" y="269164"/>
                </a:moveTo>
                <a:lnTo>
                  <a:pt x="671283" y="269164"/>
                </a:lnTo>
                <a:cubicBezTo>
                  <a:pt x="702831" y="269164"/>
                  <a:pt x="728069" y="294141"/>
                  <a:pt x="728069" y="324113"/>
                </a:cubicBezTo>
                <a:lnTo>
                  <a:pt x="728069" y="952281"/>
                </a:lnTo>
                <a:cubicBezTo>
                  <a:pt x="728069" y="977258"/>
                  <a:pt x="707878" y="998488"/>
                  <a:pt x="681378" y="998488"/>
                </a:cubicBezTo>
                <a:lnTo>
                  <a:pt x="589259" y="998488"/>
                </a:lnTo>
                <a:cubicBezTo>
                  <a:pt x="562759" y="998488"/>
                  <a:pt x="542568" y="977258"/>
                  <a:pt x="542568" y="952281"/>
                </a:cubicBezTo>
                <a:lnTo>
                  <a:pt x="542568" y="324113"/>
                </a:lnTo>
                <a:cubicBezTo>
                  <a:pt x="542568" y="294141"/>
                  <a:pt x="567806" y="269164"/>
                  <a:pt x="598092" y="269164"/>
                </a:cubicBezTo>
                <a:close/>
                <a:moveTo>
                  <a:pt x="874006" y="65847"/>
                </a:moveTo>
                <a:cubicBezTo>
                  <a:pt x="858863" y="65847"/>
                  <a:pt x="846244" y="78299"/>
                  <a:pt x="846244" y="94486"/>
                </a:cubicBezTo>
                <a:lnTo>
                  <a:pt x="846244" y="952417"/>
                </a:lnTo>
                <a:cubicBezTo>
                  <a:pt x="846244" y="962379"/>
                  <a:pt x="853815" y="969850"/>
                  <a:pt x="863911" y="969850"/>
                </a:cubicBezTo>
                <a:lnTo>
                  <a:pt x="957292" y="969850"/>
                </a:lnTo>
                <a:cubicBezTo>
                  <a:pt x="967388" y="969850"/>
                  <a:pt x="974959" y="962379"/>
                  <a:pt x="974959" y="952417"/>
                </a:cubicBezTo>
                <a:lnTo>
                  <a:pt x="974959" y="94486"/>
                </a:lnTo>
                <a:cubicBezTo>
                  <a:pt x="974959" y="78299"/>
                  <a:pt x="962340" y="65847"/>
                  <a:pt x="947197" y="65847"/>
                </a:cubicBezTo>
                <a:close/>
                <a:moveTo>
                  <a:pt x="874006" y="38453"/>
                </a:moveTo>
                <a:lnTo>
                  <a:pt x="947197" y="38453"/>
                </a:lnTo>
                <a:cubicBezTo>
                  <a:pt x="977483" y="38453"/>
                  <a:pt x="1002721" y="63357"/>
                  <a:pt x="1002721" y="94486"/>
                </a:cubicBezTo>
                <a:lnTo>
                  <a:pt x="1002721" y="952417"/>
                </a:lnTo>
                <a:cubicBezTo>
                  <a:pt x="1002721" y="977321"/>
                  <a:pt x="982530" y="998489"/>
                  <a:pt x="957292" y="998489"/>
                </a:cubicBezTo>
                <a:lnTo>
                  <a:pt x="863911" y="998489"/>
                </a:lnTo>
                <a:cubicBezTo>
                  <a:pt x="838673" y="998489"/>
                  <a:pt x="817220" y="977321"/>
                  <a:pt x="817220" y="952417"/>
                </a:cubicBezTo>
                <a:lnTo>
                  <a:pt x="817220" y="94486"/>
                </a:lnTo>
                <a:cubicBezTo>
                  <a:pt x="817220" y="63357"/>
                  <a:pt x="842458" y="38453"/>
                  <a:pt x="874006" y="38453"/>
                </a:cubicBezTo>
                <a:close/>
                <a:moveTo>
                  <a:pt x="636914" y="0"/>
                </a:moveTo>
                <a:lnTo>
                  <a:pt x="714343" y="0"/>
                </a:lnTo>
                <a:cubicBezTo>
                  <a:pt x="715592" y="0"/>
                  <a:pt x="718089" y="1244"/>
                  <a:pt x="719338" y="1244"/>
                </a:cubicBezTo>
                <a:cubicBezTo>
                  <a:pt x="719338" y="1244"/>
                  <a:pt x="719338" y="1244"/>
                  <a:pt x="720587" y="1244"/>
                </a:cubicBezTo>
                <a:cubicBezTo>
                  <a:pt x="723085" y="2488"/>
                  <a:pt x="725582" y="4975"/>
                  <a:pt x="726831" y="8706"/>
                </a:cubicBezTo>
                <a:cubicBezTo>
                  <a:pt x="728080" y="9950"/>
                  <a:pt x="728080" y="12437"/>
                  <a:pt x="728080" y="13681"/>
                </a:cubicBezTo>
                <a:lnTo>
                  <a:pt x="728080" y="90791"/>
                </a:lnTo>
                <a:cubicBezTo>
                  <a:pt x="728080" y="99497"/>
                  <a:pt x="721836" y="104472"/>
                  <a:pt x="714343" y="104472"/>
                </a:cubicBezTo>
                <a:cubicBezTo>
                  <a:pt x="706850" y="104472"/>
                  <a:pt x="700605" y="99497"/>
                  <a:pt x="700605" y="90791"/>
                </a:cubicBezTo>
                <a:lnTo>
                  <a:pt x="700605" y="47261"/>
                </a:lnTo>
                <a:lnTo>
                  <a:pt x="23729" y="720107"/>
                </a:lnTo>
                <a:cubicBezTo>
                  <a:pt x="21231" y="722595"/>
                  <a:pt x="17485" y="723839"/>
                  <a:pt x="13738" y="723839"/>
                </a:cubicBezTo>
                <a:cubicBezTo>
                  <a:pt x="9992" y="723839"/>
                  <a:pt x="6245" y="722595"/>
                  <a:pt x="3747" y="720107"/>
                </a:cubicBezTo>
                <a:cubicBezTo>
                  <a:pt x="-1248" y="713889"/>
                  <a:pt x="-1248" y="705183"/>
                  <a:pt x="3747" y="700208"/>
                </a:cubicBezTo>
                <a:lnTo>
                  <a:pt x="680624" y="27362"/>
                </a:lnTo>
                <a:lnTo>
                  <a:pt x="636914" y="27362"/>
                </a:lnTo>
                <a:cubicBezTo>
                  <a:pt x="629421" y="27362"/>
                  <a:pt x="623177" y="21143"/>
                  <a:pt x="623177" y="13681"/>
                </a:cubicBezTo>
                <a:cubicBezTo>
                  <a:pt x="623177" y="6219"/>
                  <a:pt x="629421" y="0"/>
                  <a:pt x="636914" y="0"/>
                </a:cubicBezTo>
                <a:close/>
              </a:path>
            </a:pathLst>
          </a:custGeom>
          <a:solidFill>
            <a:schemeClr val="accent4"/>
          </a:solidFill>
          <a:ln>
            <a:noFill/>
          </a:ln>
          <a:effectLst/>
        </p:spPr>
        <p:txBody>
          <a:bodyPr wrap="square" anchor="ctr">
            <a:noAutofit/>
          </a:bodyPr>
          <a:lstStyle/>
          <a:p>
            <a:endParaRPr lang="en-US" dirty="0">
              <a:latin typeface="Poppins" pitchFamily="2" charset="77"/>
            </a:endParaRPr>
          </a:p>
        </p:txBody>
      </p:sp>
      <p:sp>
        <p:nvSpPr>
          <p:cNvPr id="30" name="Freeform 29">
            <a:extLst>
              <a:ext uri="{FF2B5EF4-FFF2-40B4-BE49-F238E27FC236}">
                <a16:creationId xmlns:a16="http://schemas.microsoft.com/office/drawing/2014/main" id="{DF4B1048-2B5F-1F41-9641-6276865ACD4B}"/>
              </a:ext>
            </a:extLst>
          </p:cNvPr>
          <p:cNvSpPr>
            <a:spLocks noChangeArrowheads="1"/>
          </p:cNvSpPr>
          <p:nvPr/>
        </p:nvSpPr>
        <p:spPr bwMode="auto">
          <a:xfrm>
            <a:off x="4033361" y="3354847"/>
            <a:ext cx="499245" cy="499246"/>
          </a:xfrm>
          <a:custGeom>
            <a:avLst/>
            <a:gdLst>
              <a:gd name="connsiteX0" fmla="*/ 745200 w 998489"/>
              <a:gd name="connsiteY0" fmla="*/ 444932 h 998491"/>
              <a:gd name="connsiteX1" fmla="*/ 758778 w 998489"/>
              <a:gd name="connsiteY1" fmla="*/ 458665 h 998491"/>
              <a:gd name="connsiteX2" fmla="*/ 758778 w 998489"/>
              <a:gd name="connsiteY2" fmla="*/ 484882 h 998491"/>
              <a:gd name="connsiteX3" fmla="*/ 785935 w 998489"/>
              <a:gd name="connsiteY3" fmla="*/ 484882 h 998491"/>
              <a:gd name="connsiteX4" fmla="*/ 800748 w 998489"/>
              <a:gd name="connsiteY4" fmla="*/ 499863 h 998491"/>
              <a:gd name="connsiteX5" fmla="*/ 785935 w 998489"/>
              <a:gd name="connsiteY5" fmla="*/ 513595 h 998491"/>
              <a:gd name="connsiteX6" fmla="*/ 758778 w 998489"/>
              <a:gd name="connsiteY6" fmla="*/ 513595 h 998491"/>
              <a:gd name="connsiteX7" fmla="*/ 758778 w 998489"/>
              <a:gd name="connsiteY7" fmla="*/ 539812 h 998491"/>
              <a:gd name="connsiteX8" fmla="*/ 745200 w 998489"/>
              <a:gd name="connsiteY8" fmla="*/ 553545 h 998491"/>
              <a:gd name="connsiteX9" fmla="*/ 731622 w 998489"/>
              <a:gd name="connsiteY9" fmla="*/ 539812 h 998491"/>
              <a:gd name="connsiteX10" fmla="*/ 731622 w 998489"/>
              <a:gd name="connsiteY10" fmla="*/ 513595 h 998491"/>
              <a:gd name="connsiteX11" fmla="*/ 705699 w 998489"/>
              <a:gd name="connsiteY11" fmla="*/ 513595 h 998491"/>
              <a:gd name="connsiteX12" fmla="*/ 692121 w 998489"/>
              <a:gd name="connsiteY12" fmla="*/ 499863 h 998491"/>
              <a:gd name="connsiteX13" fmla="*/ 705699 w 998489"/>
              <a:gd name="connsiteY13" fmla="*/ 484882 h 998491"/>
              <a:gd name="connsiteX14" fmla="*/ 731622 w 998489"/>
              <a:gd name="connsiteY14" fmla="*/ 484882 h 998491"/>
              <a:gd name="connsiteX15" fmla="*/ 731622 w 998489"/>
              <a:gd name="connsiteY15" fmla="*/ 458665 h 998491"/>
              <a:gd name="connsiteX16" fmla="*/ 745200 w 998489"/>
              <a:gd name="connsiteY16" fmla="*/ 444932 h 998491"/>
              <a:gd name="connsiteX17" fmla="*/ 638800 w 998489"/>
              <a:gd name="connsiteY17" fmla="*/ 263167 h 998491"/>
              <a:gd name="connsiteX18" fmla="*/ 657570 w 998489"/>
              <a:gd name="connsiteY18" fmla="*/ 263167 h 998491"/>
              <a:gd name="connsiteX19" fmla="*/ 691357 w 998489"/>
              <a:gd name="connsiteY19" fmla="*/ 296904 h 998491"/>
              <a:gd name="connsiteX20" fmla="*/ 691357 w 998489"/>
              <a:gd name="connsiteY20" fmla="*/ 315646 h 998491"/>
              <a:gd name="connsiteX21" fmla="*/ 681346 w 998489"/>
              <a:gd name="connsiteY21" fmla="*/ 319395 h 998491"/>
              <a:gd name="connsiteX22" fmla="*/ 671335 w 998489"/>
              <a:gd name="connsiteY22" fmla="*/ 315646 h 998491"/>
              <a:gd name="connsiteX23" fmla="*/ 660073 w 998489"/>
              <a:gd name="connsiteY23" fmla="*/ 305650 h 998491"/>
              <a:gd name="connsiteX24" fmla="*/ 431073 w 998489"/>
              <a:gd name="connsiteY24" fmla="*/ 548053 h 998491"/>
              <a:gd name="connsiteX25" fmla="*/ 288417 w 998489"/>
              <a:gd name="connsiteY25" fmla="*/ 548053 h 998491"/>
              <a:gd name="connsiteX26" fmla="*/ 274652 w 998489"/>
              <a:gd name="connsiteY26" fmla="*/ 534308 h 998491"/>
              <a:gd name="connsiteX27" fmla="*/ 288417 w 998489"/>
              <a:gd name="connsiteY27" fmla="*/ 520564 h 998491"/>
              <a:gd name="connsiteX28" fmla="*/ 431073 w 998489"/>
              <a:gd name="connsiteY28" fmla="*/ 520564 h 998491"/>
              <a:gd name="connsiteX29" fmla="*/ 632543 w 998489"/>
              <a:gd name="connsiteY29" fmla="*/ 306900 h 998491"/>
              <a:gd name="connsiteX30" fmla="*/ 625035 w 998489"/>
              <a:gd name="connsiteY30" fmla="*/ 315646 h 998491"/>
              <a:gd name="connsiteX31" fmla="*/ 605013 w 998489"/>
              <a:gd name="connsiteY31" fmla="*/ 315646 h 998491"/>
              <a:gd name="connsiteX32" fmla="*/ 605013 w 998489"/>
              <a:gd name="connsiteY32" fmla="*/ 296904 h 998491"/>
              <a:gd name="connsiteX33" fmla="*/ 194940 w 998489"/>
              <a:gd name="connsiteY33" fmla="*/ 258171 h 998491"/>
              <a:gd name="connsiteX34" fmla="*/ 208615 w 998489"/>
              <a:gd name="connsiteY34" fmla="*/ 271815 h 998491"/>
              <a:gd name="connsiteX35" fmla="*/ 208615 w 998489"/>
              <a:gd name="connsiteY35" fmla="*/ 614156 h 998491"/>
              <a:gd name="connsiteX36" fmla="*/ 809037 w 998489"/>
              <a:gd name="connsiteY36" fmla="*/ 614156 h 998491"/>
              <a:gd name="connsiteX37" fmla="*/ 822711 w 998489"/>
              <a:gd name="connsiteY37" fmla="*/ 627800 h 998491"/>
              <a:gd name="connsiteX38" fmla="*/ 809037 w 998489"/>
              <a:gd name="connsiteY38" fmla="*/ 641444 h 998491"/>
              <a:gd name="connsiteX39" fmla="*/ 194940 w 998489"/>
              <a:gd name="connsiteY39" fmla="*/ 641444 h 998491"/>
              <a:gd name="connsiteX40" fmla="*/ 181266 w 998489"/>
              <a:gd name="connsiteY40" fmla="*/ 627800 h 998491"/>
              <a:gd name="connsiteX41" fmla="*/ 181266 w 998489"/>
              <a:gd name="connsiteY41" fmla="*/ 271815 h 998491"/>
              <a:gd name="connsiteX42" fmla="*/ 194940 w 998489"/>
              <a:gd name="connsiteY42" fmla="*/ 258171 h 998491"/>
              <a:gd name="connsiteX43" fmla="*/ 320720 w 998489"/>
              <a:gd name="connsiteY43" fmla="*/ 258169 h 998491"/>
              <a:gd name="connsiteX44" fmla="*/ 334415 w 998489"/>
              <a:gd name="connsiteY44" fmla="*/ 271685 h 998491"/>
              <a:gd name="connsiteX45" fmla="*/ 334415 w 998489"/>
              <a:gd name="connsiteY45" fmla="*/ 290116 h 998491"/>
              <a:gd name="connsiteX46" fmla="*/ 353091 w 998489"/>
              <a:gd name="connsiteY46" fmla="*/ 290116 h 998491"/>
              <a:gd name="connsiteX47" fmla="*/ 366787 w 998489"/>
              <a:gd name="connsiteY47" fmla="*/ 303632 h 998491"/>
              <a:gd name="connsiteX48" fmla="*/ 353091 w 998489"/>
              <a:gd name="connsiteY48" fmla="*/ 317148 h 998491"/>
              <a:gd name="connsiteX49" fmla="*/ 334415 w 998489"/>
              <a:gd name="connsiteY49" fmla="*/ 317148 h 998491"/>
              <a:gd name="connsiteX50" fmla="*/ 334415 w 998489"/>
              <a:gd name="connsiteY50" fmla="*/ 336808 h 998491"/>
              <a:gd name="connsiteX51" fmla="*/ 320720 w 998489"/>
              <a:gd name="connsiteY51" fmla="*/ 350324 h 998491"/>
              <a:gd name="connsiteX52" fmla="*/ 307024 w 998489"/>
              <a:gd name="connsiteY52" fmla="*/ 336808 h 998491"/>
              <a:gd name="connsiteX53" fmla="*/ 307024 w 998489"/>
              <a:gd name="connsiteY53" fmla="*/ 317148 h 998491"/>
              <a:gd name="connsiteX54" fmla="*/ 288348 w 998489"/>
              <a:gd name="connsiteY54" fmla="*/ 317148 h 998491"/>
              <a:gd name="connsiteX55" fmla="*/ 274652 w 998489"/>
              <a:gd name="connsiteY55" fmla="*/ 303632 h 998491"/>
              <a:gd name="connsiteX56" fmla="*/ 288348 w 998489"/>
              <a:gd name="connsiteY56" fmla="*/ 290116 h 998491"/>
              <a:gd name="connsiteX57" fmla="*/ 307024 w 998489"/>
              <a:gd name="connsiteY57" fmla="*/ 290116 h 998491"/>
              <a:gd name="connsiteX58" fmla="*/ 307024 w 998489"/>
              <a:gd name="connsiteY58" fmla="*/ 271685 h 998491"/>
              <a:gd name="connsiteX59" fmla="*/ 320720 w 998489"/>
              <a:gd name="connsiteY59" fmla="*/ 258169 h 998491"/>
              <a:gd name="connsiteX60" fmla="*/ 107070 w 998489"/>
              <a:gd name="connsiteY60" fmla="*/ 189004 h 998491"/>
              <a:gd name="connsiteX61" fmla="*/ 107070 w 998489"/>
              <a:gd name="connsiteY61" fmla="*/ 712497 h 998491"/>
              <a:gd name="connsiteX62" fmla="*/ 891419 w 998489"/>
              <a:gd name="connsiteY62" fmla="*/ 712497 h 998491"/>
              <a:gd name="connsiteX63" fmla="*/ 891419 w 998489"/>
              <a:gd name="connsiteY63" fmla="*/ 189004 h 998491"/>
              <a:gd name="connsiteX64" fmla="*/ 78435 w 998489"/>
              <a:gd name="connsiteY64" fmla="*/ 93259 h 998491"/>
              <a:gd name="connsiteX65" fmla="*/ 42330 w 998489"/>
              <a:gd name="connsiteY65" fmla="*/ 128075 h 998491"/>
              <a:gd name="connsiteX66" fmla="*/ 78435 w 998489"/>
              <a:gd name="connsiteY66" fmla="*/ 161648 h 998491"/>
              <a:gd name="connsiteX67" fmla="*/ 80925 w 998489"/>
              <a:gd name="connsiteY67" fmla="*/ 161648 h 998491"/>
              <a:gd name="connsiteX68" fmla="*/ 918809 w 998489"/>
              <a:gd name="connsiteY68" fmla="*/ 161648 h 998491"/>
              <a:gd name="connsiteX69" fmla="*/ 921299 w 998489"/>
              <a:gd name="connsiteY69" fmla="*/ 161648 h 998491"/>
              <a:gd name="connsiteX70" fmla="*/ 956159 w 998489"/>
              <a:gd name="connsiteY70" fmla="*/ 128075 h 998491"/>
              <a:gd name="connsiteX71" fmla="*/ 921299 w 998489"/>
              <a:gd name="connsiteY71" fmla="*/ 93259 h 998491"/>
              <a:gd name="connsiteX72" fmla="*/ 499245 w 998489"/>
              <a:gd name="connsiteY72" fmla="*/ 28599 h 998491"/>
              <a:gd name="connsiteX73" fmla="*/ 464385 w 998489"/>
              <a:gd name="connsiteY73" fmla="*/ 62172 h 998491"/>
              <a:gd name="connsiteX74" fmla="*/ 464385 w 998489"/>
              <a:gd name="connsiteY74" fmla="*/ 65903 h 998491"/>
              <a:gd name="connsiteX75" fmla="*/ 534104 w 998489"/>
              <a:gd name="connsiteY75" fmla="*/ 65903 h 998491"/>
              <a:gd name="connsiteX76" fmla="*/ 534104 w 998489"/>
              <a:gd name="connsiteY76" fmla="*/ 62172 h 998491"/>
              <a:gd name="connsiteX77" fmla="*/ 499245 w 998489"/>
              <a:gd name="connsiteY77" fmla="*/ 28599 h 998491"/>
              <a:gd name="connsiteX78" fmla="*/ 499245 w 998489"/>
              <a:gd name="connsiteY78" fmla="*/ 0 h 998491"/>
              <a:gd name="connsiteX79" fmla="*/ 562739 w 998489"/>
              <a:gd name="connsiteY79" fmla="*/ 62172 h 998491"/>
              <a:gd name="connsiteX80" fmla="*/ 561494 w 998489"/>
              <a:gd name="connsiteY80" fmla="*/ 65903 h 998491"/>
              <a:gd name="connsiteX81" fmla="*/ 921299 w 998489"/>
              <a:gd name="connsiteY81" fmla="*/ 65903 h 998491"/>
              <a:gd name="connsiteX82" fmla="*/ 983549 w 998489"/>
              <a:gd name="connsiteY82" fmla="*/ 128075 h 998491"/>
              <a:gd name="connsiteX83" fmla="*/ 921299 w 998489"/>
              <a:gd name="connsiteY83" fmla="*/ 189004 h 998491"/>
              <a:gd name="connsiteX84" fmla="*/ 918809 w 998489"/>
              <a:gd name="connsiteY84" fmla="*/ 189004 h 998491"/>
              <a:gd name="connsiteX85" fmla="*/ 918809 w 998489"/>
              <a:gd name="connsiteY85" fmla="*/ 712497 h 998491"/>
              <a:gd name="connsiteX86" fmla="*/ 984794 w 998489"/>
              <a:gd name="connsiteY86" fmla="*/ 712497 h 998491"/>
              <a:gd name="connsiteX87" fmla="*/ 998489 w 998489"/>
              <a:gd name="connsiteY87" fmla="*/ 726175 h 998491"/>
              <a:gd name="connsiteX88" fmla="*/ 984794 w 998489"/>
              <a:gd name="connsiteY88" fmla="*/ 739853 h 998491"/>
              <a:gd name="connsiteX89" fmla="*/ 918809 w 998489"/>
              <a:gd name="connsiteY89" fmla="*/ 739853 h 998491"/>
              <a:gd name="connsiteX90" fmla="*/ 654869 w 998489"/>
              <a:gd name="connsiteY90" fmla="*/ 739853 h 998491"/>
              <a:gd name="connsiteX91" fmla="*/ 715874 w 998489"/>
              <a:gd name="connsiteY91" fmla="*/ 982326 h 998491"/>
              <a:gd name="connsiteX92" fmla="*/ 705914 w 998489"/>
              <a:gd name="connsiteY92" fmla="*/ 998491 h 998491"/>
              <a:gd name="connsiteX93" fmla="*/ 702179 w 998489"/>
              <a:gd name="connsiteY93" fmla="*/ 998491 h 998491"/>
              <a:gd name="connsiteX94" fmla="*/ 688484 w 998489"/>
              <a:gd name="connsiteY94" fmla="*/ 988543 h 998491"/>
              <a:gd name="connsiteX95" fmla="*/ 627479 w 998489"/>
              <a:gd name="connsiteY95" fmla="*/ 739853 h 998491"/>
              <a:gd name="connsiteX96" fmla="*/ 364785 w 998489"/>
              <a:gd name="connsiteY96" fmla="*/ 739853 h 998491"/>
              <a:gd name="connsiteX97" fmla="*/ 302535 w 998489"/>
              <a:gd name="connsiteY97" fmla="*/ 988543 h 998491"/>
              <a:gd name="connsiteX98" fmla="*/ 288840 w 998489"/>
              <a:gd name="connsiteY98" fmla="*/ 998491 h 998491"/>
              <a:gd name="connsiteX99" fmla="*/ 285105 w 998489"/>
              <a:gd name="connsiteY99" fmla="*/ 998491 h 998491"/>
              <a:gd name="connsiteX100" fmla="*/ 275145 w 998489"/>
              <a:gd name="connsiteY100" fmla="*/ 982326 h 998491"/>
              <a:gd name="connsiteX101" fmla="*/ 336150 w 998489"/>
              <a:gd name="connsiteY101" fmla="*/ 739853 h 998491"/>
              <a:gd name="connsiteX102" fmla="*/ 80925 w 998489"/>
              <a:gd name="connsiteY102" fmla="*/ 739853 h 998491"/>
              <a:gd name="connsiteX103" fmla="*/ 13695 w 998489"/>
              <a:gd name="connsiteY103" fmla="*/ 739853 h 998491"/>
              <a:gd name="connsiteX104" fmla="*/ 0 w 998489"/>
              <a:gd name="connsiteY104" fmla="*/ 726175 h 998491"/>
              <a:gd name="connsiteX105" fmla="*/ 13695 w 998489"/>
              <a:gd name="connsiteY105" fmla="*/ 712497 h 998491"/>
              <a:gd name="connsiteX106" fmla="*/ 80925 w 998489"/>
              <a:gd name="connsiteY106" fmla="*/ 712497 h 998491"/>
              <a:gd name="connsiteX107" fmla="*/ 80925 w 998489"/>
              <a:gd name="connsiteY107" fmla="*/ 189004 h 998491"/>
              <a:gd name="connsiteX108" fmla="*/ 78435 w 998489"/>
              <a:gd name="connsiteY108" fmla="*/ 189004 h 998491"/>
              <a:gd name="connsiteX109" fmla="*/ 16185 w 998489"/>
              <a:gd name="connsiteY109" fmla="*/ 128075 h 998491"/>
              <a:gd name="connsiteX110" fmla="*/ 78435 w 998489"/>
              <a:gd name="connsiteY110" fmla="*/ 65903 h 998491"/>
              <a:gd name="connsiteX111" fmla="*/ 436995 w 998489"/>
              <a:gd name="connsiteY111" fmla="*/ 65903 h 998491"/>
              <a:gd name="connsiteX112" fmla="*/ 436995 w 998489"/>
              <a:gd name="connsiteY112" fmla="*/ 62172 h 998491"/>
              <a:gd name="connsiteX113" fmla="*/ 499245 w 998489"/>
              <a:gd name="connsiteY113" fmla="*/ 0 h 998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998489" h="998491">
                <a:moveTo>
                  <a:pt x="745200" y="444932"/>
                </a:moveTo>
                <a:cubicBezTo>
                  <a:pt x="753841" y="444932"/>
                  <a:pt x="758778" y="451174"/>
                  <a:pt x="758778" y="458665"/>
                </a:cubicBezTo>
                <a:lnTo>
                  <a:pt x="758778" y="484882"/>
                </a:lnTo>
                <a:lnTo>
                  <a:pt x="785935" y="484882"/>
                </a:lnTo>
                <a:cubicBezTo>
                  <a:pt x="793341" y="484882"/>
                  <a:pt x="800748" y="492372"/>
                  <a:pt x="800748" y="499863"/>
                </a:cubicBezTo>
                <a:cubicBezTo>
                  <a:pt x="800748" y="507353"/>
                  <a:pt x="793341" y="513595"/>
                  <a:pt x="785935" y="513595"/>
                </a:cubicBezTo>
                <a:lnTo>
                  <a:pt x="758778" y="513595"/>
                </a:lnTo>
                <a:lnTo>
                  <a:pt x="758778" y="539812"/>
                </a:lnTo>
                <a:cubicBezTo>
                  <a:pt x="758778" y="547303"/>
                  <a:pt x="753841" y="553545"/>
                  <a:pt x="745200" y="553545"/>
                </a:cubicBezTo>
                <a:cubicBezTo>
                  <a:pt x="737794" y="553545"/>
                  <a:pt x="731622" y="547303"/>
                  <a:pt x="731622" y="539812"/>
                </a:cubicBezTo>
                <a:lnTo>
                  <a:pt x="731622" y="513595"/>
                </a:lnTo>
                <a:lnTo>
                  <a:pt x="705699" y="513595"/>
                </a:lnTo>
                <a:cubicBezTo>
                  <a:pt x="698293" y="513595"/>
                  <a:pt x="692121" y="507353"/>
                  <a:pt x="692121" y="499863"/>
                </a:cubicBezTo>
                <a:cubicBezTo>
                  <a:pt x="692121" y="492372"/>
                  <a:pt x="698293" y="484882"/>
                  <a:pt x="705699" y="484882"/>
                </a:cubicBezTo>
                <a:lnTo>
                  <a:pt x="731622" y="484882"/>
                </a:lnTo>
                <a:lnTo>
                  <a:pt x="731622" y="458665"/>
                </a:lnTo>
                <a:cubicBezTo>
                  <a:pt x="731622" y="451174"/>
                  <a:pt x="737794" y="444932"/>
                  <a:pt x="745200" y="444932"/>
                </a:cubicBezTo>
                <a:close/>
                <a:moveTo>
                  <a:pt x="638800" y="263167"/>
                </a:moveTo>
                <a:cubicBezTo>
                  <a:pt x="643805" y="258169"/>
                  <a:pt x="652565" y="258169"/>
                  <a:pt x="657570" y="263167"/>
                </a:cubicBezTo>
                <a:lnTo>
                  <a:pt x="691357" y="296904"/>
                </a:lnTo>
                <a:cubicBezTo>
                  <a:pt x="696363" y="301902"/>
                  <a:pt x="696363" y="310648"/>
                  <a:pt x="691357" y="315646"/>
                </a:cubicBezTo>
                <a:cubicBezTo>
                  <a:pt x="688854" y="319395"/>
                  <a:pt x="685100" y="319395"/>
                  <a:pt x="681346" y="319395"/>
                </a:cubicBezTo>
                <a:cubicBezTo>
                  <a:pt x="677592" y="319395"/>
                  <a:pt x="673838" y="319395"/>
                  <a:pt x="671335" y="315646"/>
                </a:cubicBezTo>
                <a:lnTo>
                  <a:pt x="660073" y="305650"/>
                </a:lnTo>
                <a:cubicBezTo>
                  <a:pt x="660073" y="444344"/>
                  <a:pt x="561215" y="548053"/>
                  <a:pt x="431073" y="548053"/>
                </a:cubicBezTo>
                <a:lnTo>
                  <a:pt x="288417" y="548053"/>
                </a:lnTo>
                <a:cubicBezTo>
                  <a:pt x="280909" y="548053"/>
                  <a:pt x="274652" y="541805"/>
                  <a:pt x="274652" y="534308"/>
                </a:cubicBezTo>
                <a:cubicBezTo>
                  <a:pt x="274652" y="526811"/>
                  <a:pt x="280909" y="520564"/>
                  <a:pt x="288417" y="520564"/>
                </a:cubicBezTo>
                <a:lnTo>
                  <a:pt x="431073" y="520564"/>
                </a:lnTo>
                <a:cubicBezTo>
                  <a:pt x="546199" y="520564"/>
                  <a:pt x="632543" y="429350"/>
                  <a:pt x="632543" y="306900"/>
                </a:cubicBezTo>
                <a:lnTo>
                  <a:pt x="625035" y="315646"/>
                </a:lnTo>
                <a:cubicBezTo>
                  <a:pt x="618778" y="320644"/>
                  <a:pt x="611270" y="320644"/>
                  <a:pt x="605013" y="315646"/>
                </a:cubicBezTo>
                <a:cubicBezTo>
                  <a:pt x="600007" y="310648"/>
                  <a:pt x="600007" y="301902"/>
                  <a:pt x="605013" y="296904"/>
                </a:cubicBezTo>
                <a:close/>
                <a:moveTo>
                  <a:pt x="194940" y="258171"/>
                </a:moveTo>
                <a:cubicBezTo>
                  <a:pt x="202399" y="258171"/>
                  <a:pt x="208615" y="264373"/>
                  <a:pt x="208615" y="271815"/>
                </a:cubicBezTo>
                <a:lnTo>
                  <a:pt x="208615" y="614156"/>
                </a:lnTo>
                <a:lnTo>
                  <a:pt x="809037" y="614156"/>
                </a:lnTo>
                <a:cubicBezTo>
                  <a:pt x="817738" y="614156"/>
                  <a:pt x="822711" y="619117"/>
                  <a:pt x="822711" y="627800"/>
                </a:cubicBezTo>
                <a:cubicBezTo>
                  <a:pt x="822711" y="635242"/>
                  <a:pt x="817738" y="641444"/>
                  <a:pt x="809037" y="641444"/>
                </a:cubicBezTo>
                <a:lnTo>
                  <a:pt x="194940" y="641444"/>
                </a:lnTo>
                <a:cubicBezTo>
                  <a:pt x="187482" y="641444"/>
                  <a:pt x="181266" y="635242"/>
                  <a:pt x="181266" y="627800"/>
                </a:cubicBezTo>
                <a:lnTo>
                  <a:pt x="181266" y="271815"/>
                </a:lnTo>
                <a:cubicBezTo>
                  <a:pt x="181266" y="264373"/>
                  <a:pt x="187482" y="258171"/>
                  <a:pt x="194940" y="258171"/>
                </a:cubicBezTo>
                <a:close/>
                <a:moveTo>
                  <a:pt x="320720" y="258169"/>
                </a:moveTo>
                <a:cubicBezTo>
                  <a:pt x="328190" y="258169"/>
                  <a:pt x="334415" y="264313"/>
                  <a:pt x="334415" y="271685"/>
                </a:cubicBezTo>
                <a:lnTo>
                  <a:pt x="334415" y="290116"/>
                </a:lnTo>
                <a:lnTo>
                  <a:pt x="353091" y="290116"/>
                </a:lnTo>
                <a:cubicBezTo>
                  <a:pt x="360562" y="290116"/>
                  <a:pt x="366787" y="296260"/>
                  <a:pt x="366787" y="303632"/>
                </a:cubicBezTo>
                <a:cubicBezTo>
                  <a:pt x="366787" y="311004"/>
                  <a:pt x="360562" y="317148"/>
                  <a:pt x="353091" y="317148"/>
                </a:cubicBezTo>
                <a:lnTo>
                  <a:pt x="334415" y="317148"/>
                </a:lnTo>
                <a:lnTo>
                  <a:pt x="334415" y="336808"/>
                </a:lnTo>
                <a:cubicBezTo>
                  <a:pt x="334415" y="344180"/>
                  <a:pt x="328190" y="350324"/>
                  <a:pt x="320720" y="350324"/>
                </a:cubicBezTo>
                <a:cubicBezTo>
                  <a:pt x="313249" y="350324"/>
                  <a:pt x="307024" y="344180"/>
                  <a:pt x="307024" y="336808"/>
                </a:cubicBezTo>
                <a:lnTo>
                  <a:pt x="307024" y="317148"/>
                </a:lnTo>
                <a:lnTo>
                  <a:pt x="288348" y="317148"/>
                </a:lnTo>
                <a:cubicBezTo>
                  <a:pt x="280878" y="317148"/>
                  <a:pt x="274652" y="311004"/>
                  <a:pt x="274652" y="303632"/>
                </a:cubicBezTo>
                <a:cubicBezTo>
                  <a:pt x="274652" y="296260"/>
                  <a:pt x="280878" y="290116"/>
                  <a:pt x="288348" y="290116"/>
                </a:cubicBezTo>
                <a:lnTo>
                  <a:pt x="307024" y="290116"/>
                </a:lnTo>
                <a:lnTo>
                  <a:pt x="307024" y="271685"/>
                </a:lnTo>
                <a:cubicBezTo>
                  <a:pt x="307024" y="264313"/>
                  <a:pt x="313249" y="258169"/>
                  <a:pt x="320720" y="258169"/>
                </a:cubicBezTo>
                <a:close/>
                <a:moveTo>
                  <a:pt x="107070" y="189004"/>
                </a:moveTo>
                <a:lnTo>
                  <a:pt x="107070" y="712497"/>
                </a:lnTo>
                <a:lnTo>
                  <a:pt x="891419" y="712497"/>
                </a:lnTo>
                <a:lnTo>
                  <a:pt x="891419" y="189004"/>
                </a:lnTo>
                <a:close/>
                <a:moveTo>
                  <a:pt x="78435" y="93259"/>
                </a:moveTo>
                <a:cubicBezTo>
                  <a:pt x="58515" y="93259"/>
                  <a:pt x="42330" y="108180"/>
                  <a:pt x="42330" y="128075"/>
                </a:cubicBezTo>
                <a:cubicBezTo>
                  <a:pt x="42330" y="146727"/>
                  <a:pt x="58515" y="161648"/>
                  <a:pt x="78435" y="161648"/>
                </a:cubicBezTo>
                <a:lnTo>
                  <a:pt x="80925" y="161648"/>
                </a:lnTo>
                <a:lnTo>
                  <a:pt x="918809" y="161648"/>
                </a:lnTo>
                <a:lnTo>
                  <a:pt x="921299" y="161648"/>
                </a:lnTo>
                <a:cubicBezTo>
                  <a:pt x="941219" y="161648"/>
                  <a:pt x="956159" y="146727"/>
                  <a:pt x="956159" y="128075"/>
                </a:cubicBezTo>
                <a:cubicBezTo>
                  <a:pt x="956159" y="108180"/>
                  <a:pt x="941219" y="93259"/>
                  <a:pt x="921299" y="93259"/>
                </a:cubicBezTo>
                <a:close/>
                <a:moveTo>
                  <a:pt x="499245" y="28599"/>
                </a:moveTo>
                <a:cubicBezTo>
                  <a:pt x="480570" y="28599"/>
                  <a:pt x="464385" y="43521"/>
                  <a:pt x="464385" y="62172"/>
                </a:cubicBezTo>
                <a:cubicBezTo>
                  <a:pt x="464385" y="63416"/>
                  <a:pt x="464385" y="64659"/>
                  <a:pt x="464385" y="65903"/>
                </a:cubicBezTo>
                <a:lnTo>
                  <a:pt x="534104" y="65903"/>
                </a:lnTo>
                <a:cubicBezTo>
                  <a:pt x="534104" y="64659"/>
                  <a:pt x="534104" y="63416"/>
                  <a:pt x="534104" y="62172"/>
                </a:cubicBezTo>
                <a:cubicBezTo>
                  <a:pt x="534104" y="43521"/>
                  <a:pt x="519164" y="28599"/>
                  <a:pt x="499245" y="28599"/>
                </a:cubicBezTo>
                <a:close/>
                <a:moveTo>
                  <a:pt x="499245" y="0"/>
                </a:moveTo>
                <a:cubicBezTo>
                  <a:pt x="534104" y="0"/>
                  <a:pt x="562739" y="28599"/>
                  <a:pt x="562739" y="62172"/>
                </a:cubicBezTo>
                <a:cubicBezTo>
                  <a:pt x="562739" y="63416"/>
                  <a:pt x="561494" y="64659"/>
                  <a:pt x="561494" y="65903"/>
                </a:cubicBezTo>
                <a:lnTo>
                  <a:pt x="921299" y="65903"/>
                </a:lnTo>
                <a:cubicBezTo>
                  <a:pt x="956159" y="65903"/>
                  <a:pt x="983549" y="93259"/>
                  <a:pt x="983549" y="128075"/>
                </a:cubicBezTo>
                <a:cubicBezTo>
                  <a:pt x="983549" y="161648"/>
                  <a:pt x="956159" y="189004"/>
                  <a:pt x="921299" y="189004"/>
                </a:cubicBezTo>
                <a:lnTo>
                  <a:pt x="918809" y="189004"/>
                </a:lnTo>
                <a:lnTo>
                  <a:pt x="918809" y="712497"/>
                </a:lnTo>
                <a:lnTo>
                  <a:pt x="984794" y="712497"/>
                </a:lnTo>
                <a:cubicBezTo>
                  <a:pt x="992264" y="712497"/>
                  <a:pt x="998489" y="718714"/>
                  <a:pt x="998489" y="726175"/>
                </a:cubicBezTo>
                <a:cubicBezTo>
                  <a:pt x="998489" y="733636"/>
                  <a:pt x="992264" y="739853"/>
                  <a:pt x="984794" y="739853"/>
                </a:cubicBezTo>
                <a:lnTo>
                  <a:pt x="918809" y="739853"/>
                </a:lnTo>
                <a:lnTo>
                  <a:pt x="654869" y="739853"/>
                </a:lnTo>
                <a:lnTo>
                  <a:pt x="715874" y="982326"/>
                </a:lnTo>
                <a:cubicBezTo>
                  <a:pt x="718364" y="989787"/>
                  <a:pt x="713384" y="997247"/>
                  <a:pt x="705914" y="998491"/>
                </a:cubicBezTo>
                <a:cubicBezTo>
                  <a:pt x="704669" y="998491"/>
                  <a:pt x="703424" y="998491"/>
                  <a:pt x="702179" y="998491"/>
                </a:cubicBezTo>
                <a:cubicBezTo>
                  <a:pt x="695954" y="998491"/>
                  <a:pt x="689729" y="994760"/>
                  <a:pt x="688484" y="988543"/>
                </a:cubicBezTo>
                <a:lnTo>
                  <a:pt x="627479" y="739853"/>
                </a:lnTo>
                <a:lnTo>
                  <a:pt x="364785" y="739853"/>
                </a:lnTo>
                <a:lnTo>
                  <a:pt x="302535" y="988543"/>
                </a:lnTo>
                <a:cubicBezTo>
                  <a:pt x="300045" y="994760"/>
                  <a:pt x="295065" y="998491"/>
                  <a:pt x="288840" y="998491"/>
                </a:cubicBezTo>
                <a:cubicBezTo>
                  <a:pt x="287595" y="998491"/>
                  <a:pt x="286350" y="998491"/>
                  <a:pt x="285105" y="998491"/>
                </a:cubicBezTo>
                <a:cubicBezTo>
                  <a:pt x="277635" y="997247"/>
                  <a:pt x="273900" y="989787"/>
                  <a:pt x="275145" y="982326"/>
                </a:cubicBezTo>
                <a:lnTo>
                  <a:pt x="336150" y="739853"/>
                </a:lnTo>
                <a:lnTo>
                  <a:pt x="80925" y="739853"/>
                </a:lnTo>
                <a:lnTo>
                  <a:pt x="13695" y="739853"/>
                </a:lnTo>
                <a:cubicBezTo>
                  <a:pt x="6225" y="739853"/>
                  <a:pt x="0" y="733636"/>
                  <a:pt x="0" y="726175"/>
                </a:cubicBezTo>
                <a:cubicBezTo>
                  <a:pt x="0" y="718714"/>
                  <a:pt x="6225" y="712497"/>
                  <a:pt x="13695" y="712497"/>
                </a:cubicBezTo>
                <a:lnTo>
                  <a:pt x="80925" y="712497"/>
                </a:lnTo>
                <a:lnTo>
                  <a:pt x="80925" y="189004"/>
                </a:lnTo>
                <a:lnTo>
                  <a:pt x="78435" y="189004"/>
                </a:lnTo>
                <a:cubicBezTo>
                  <a:pt x="42330" y="189004"/>
                  <a:pt x="16185" y="161648"/>
                  <a:pt x="16185" y="128075"/>
                </a:cubicBezTo>
                <a:cubicBezTo>
                  <a:pt x="16185" y="93259"/>
                  <a:pt x="42330" y="65903"/>
                  <a:pt x="78435" y="65903"/>
                </a:cubicBezTo>
                <a:lnTo>
                  <a:pt x="436995" y="65903"/>
                </a:lnTo>
                <a:cubicBezTo>
                  <a:pt x="436995" y="64659"/>
                  <a:pt x="436995" y="63416"/>
                  <a:pt x="436995" y="62172"/>
                </a:cubicBezTo>
                <a:cubicBezTo>
                  <a:pt x="436995" y="28599"/>
                  <a:pt x="464385" y="0"/>
                  <a:pt x="499245" y="0"/>
                </a:cubicBezTo>
                <a:close/>
              </a:path>
            </a:pathLst>
          </a:custGeom>
          <a:solidFill>
            <a:schemeClr val="accent2"/>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F570E9F9-9A29-DD42-B4B2-38DEC8FA98A4}"/>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21F732AA-ED2E-F946-8757-1FC94009F6D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AB9B48AF-A656-C74F-8642-F53DF32091C1}"/>
              </a:ext>
            </a:extLst>
          </p:cNvPr>
          <p:cNvSpPr txBox="1"/>
          <p:nvPr/>
        </p:nvSpPr>
        <p:spPr>
          <a:xfrm>
            <a:off x="749300" y="4309761"/>
            <a:ext cx="2056944"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C1DE86D4-39DE-9B4C-B8E4-5C8AF9ED020C}"/>
              </a:ext>
            </a:extLst>
          </p:cNvPr>
          <p:cNvSpPr txBox="1"/>
          <p:nvPr/>
        </p:nvSpPr>
        <p:spPr>
          <a:xfrm>
            <a:off x="749300" y="4678742"/>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13BB3F9D-D06D-034B-99FE-8840B6C5DBC7}"/>
              </a:ext>
            </a:extLst>
          </p:cNvPr>
          <p:cNvSpPr txBox="1"/>
          <p:nvPr/>
        </p:nvSpPr>
        <p:spPr>
          <a:xfrm>
            <a:off x="749300" y="2678813"/>
            <a:ext cx="2056944"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ADF21E28-41B7-814E-930A-D543DE75307B}"/>
              </a:ext>
            </a:extLst>
          </p:cNvPr>
          <p:cNvSpPr txBox="1"/>
          <p:nvPr/>
        </p:nvSpPr>
        <p:spPr>
          <a:xfrm>
            <a:off x="749300" y="3047794"/>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C978469C-27D4-0240-816E-B6E37DF0B60F}"/>
              </a:ext>
            </a:extLst>
          </p:cNvPr>
          <p:cNvSpPr txBox="1"/>
          <p:nvPr/>
        </p:nvSpPr>
        <p:spPr>
          <a:xfrm>
            <a:off x="9385756" y="3495816"/>
            <a:ext cx="20569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IMPROVE</a:t>
            </a:r>
          </a:p>
        </p:txBody>
      </p:sp>
      <p:sp>
        <p:nvSpPr>
          <p:cNvPr id="11" name="TextBox 10">
            <a:extLst>
              <a:ext uri="{FF2B5EF4-FFF2-40B4-BE49-F238E27FC236}">
                <a16:creationId xmlns:a16="http://schemas.microsoft.com/office/drawing/2014/main" id="{F8CDC7AC-8A78-E748-B0B4-B0209F303FDB}"/>
              </a:ext>
            </a:extLst>
          </p:cNvPr>
          <p:cNvSpPr txBox="1"/>
          <p:nvPr/>
        </p:nvSpPr>
        <p:spPr>
          <a:xfrm>
            <a:off x="9385756" y="3864797"/>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09C3CB77-B89C-4F44-8420-ED5AA55E0BEF}"/>
              </a:ext>
            </a:extLst>
          </p:cNvPr>
          <p:cNvSpPr txBox="1"/>
          <p:nvPr/>
        </p:nvSpPr>
        <p:spPr>
          <a:xfrm>
            <a:off x="9385756" y="1861296"/>
            <a:ext cx="20569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ANALYZE</a:t>
            </a:r>
          </a:p>
        </p:txBody>
      </p:sp>
      <p:sp>
        <p:nvSpPr>
          <p:cNvPr id="13" name="TextBox 12">
            <a:extLst>
              <a:ext uri="{FF2B5EF4-FFF2-40B4-BE49-F238E27FC236}">
                <a16:creationId xmlns:a16="http://schemas.microsoft.com/office/drawing/2014/main" id="{9A697E3F-30E5-7047-8702-1F31A5CEA27A}"/>
              </a:ext>
            </a:extLst>
          </p:cNvPr>
          <p:cNvSpPr txBox="1"/>
          <p:nvPr/>
        </p:nvSpPr>
        <p:spPr>
          <a:xfrm>
            <a:off x="9385756" y="2230277"/>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D84E4407-1B78-2C4F-A1E2-5B853997763F}"/>
              </a:ext>
            </a:extLst>
          </p:cNvPr>
          <p:cNvSpPr txBox="1"/>
          <p:nvPr/>
        </p:nvSpPr>
        <p:spPr>
          <a:xfrm>
            <a:off x="9385756" y="5126762"/>
            <a:ext cx="20569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CONTROL</a:t>
            </a:r>
          </a:p>
        </p:txBody>
      </p:sp>
      <p:sp>
        <p:nvSpPr>
          <p:cNvPr id="15" name="TextBox 14">
            <a:extLst>
              <a:ext uri="{FF2B5EF4-FFF2-40B4-BE49-F238E27FC236}">
                <a16:creationId xmlns:a16="http://schemas.microsoft.com/office/drawing/2014/main" id="{2B40252A-BA1F-6F4A-880F-2098352E5052}"/>
              </a:ext>
            </a:extLst>
          </p:cNvPr>
          <p:cNvSpPr txBox="1"/>
          <p:nvPr/>
        </p:nvSpPr>
        <p:spPr>
          <a:xfrm>
            <a:off x="9385756" y="5495743"/>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468886796"/>
      </p:ext>
    </p:extLst>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69">
            <a:extLst>
              <a:ext uri="{FF2B5EF4-FFF2-40B4-BE49-F238E27FC236}">
                <a16:creationId xmlns:a16="http://schemas.microsoft.com/office/drawing/2014/main" id="{B5C144BE-C086-BB4C-A69E-14B5B96F9742}"/>
              </a:ext>
            </a:extLst>
          </p:cNvPr>
          <p:cNvSpPr>
            <a:spLocks noChangeArrowheads="1"/>
          </p:cNvSpPr>
          <p:nvPr/>
        </p:nvSpPr>
        <p:spPr bwMode="auto">
          <a:xfrm>
            <a:off x="5219859" y="2063980"/>
            <a:ext cx="1722070" cy="1496854"/>
          </a:xfrm>
          <a:custGeom>
            <a:avLst/>
            <a:gdLst>
              <a:gd name="T0" fmla="*/ 2064 w 2763"/>
              <a:gd name="T1" fmla="*/ 0 h 2403"/>
              <a:gd name="T2" fmla="*/ 1962 w 2763"/>
              <a:gd name="T3" fmla="*/ 1 h 2403"/>
              <a:gd name="T4" fmla="*/ 1969 w 2763"/>
              <a:gd name="T5" fmla="*/ 1133 h 2403"/>
              <a:gd name="T6" fmla="*/ 1969 w 2763"/>
              <a:gd name="T7" fmla="*/ 1133 h 2403"/>
              <a:gd name="T8" fmla="*/ 1385 w 2763"/>
              <a:gd name="T9" fmla="*/ 1726 h 2403"/>
              <a:gd name="T10" fmla="*/ 1385 w 2763"/>
              <a:gd name="T11" fmla="*/ 1726 h 2403"/>
              <a:gd name="T12" fmla="*/ 793 w 2763"/>
              <a:gd name="T13" fmla="*/ 1140 h 2403"/>
              <a:gd name="T14" fmla="*/ 785 w 2763"/>
              <a:gd name="T15" fmla="*/ 8 h 2403"/>
              <a:gd name="T16" fmla="*/ 683 w 2763"/>
              <a:gd name="T17" fmla="*/ 9 h 2403"/>
              <a:gd name="T18" fmla="*/ 0 w 2763"/>
              <a:gd name="T19" fmla="*/ 1210 h 2403"/>
              <a:gd name="T20" fmla="*/ 698 w 2763"/>
              <a:gd name="T21" fmla="*/ 2402 h 2403"/>
              <a:gd name="T22" fmla="*/ 2079 w 2763"/>
              <a:gd name="T23" fmla="*/ 2392 h 2403"/>
              <a:gd name="T24" fmla="*/ 2762 w 2763"/>
              <a:gd name="T25" fmla="*/ 1193 h 2403"/>
              <a:gd name="T26" fmla="*/ 2064 w 2763"/>
              <a:gd name="T27" fmla="*/ 0 h 2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63" h="2403">
                <a:moveTo>
                  <a:pt x="2064" y="0"/>
                </a:moveTo>
                <a:lnTo>
                  <a:pt x="1962" y="1"/>
                </a:lnTo>
                <a:lnTo>
                  <a:pt x="1969" y="1133"/>
                </a:lnTo>
                <a:lnTo>
                  <a:pt x="1969" y="1133"/>
                </a:lnTo>
                <a:cubicBezTo>
                  <a:pt x="1970" y="1457"/>
                  <a:pt x="1708" y="1724"/>
                  <a:pt x="1385" y="1726"/>
                </a:cubicBezTo>
                <a:lnTo>
                  <a:pt x="1385" y="1726"/>
                </a:lnTo>
                <a:cubicBezTo>
                  <a:pt x="1061" y="1727"/>
                  <a:pt x="794" y="1464"/>
                  <a:pt x="793" y="1140"/>
                </a:cubicBezTo>
                <a:lnTo>
                  <a:pt x="785" y="8"/>
                </a:lnTo>
                <a:lnTo>
                  <a:pt x="683" y="9"/>
                </a:lnTo>
                <a:lnTo>
                  <a:pt x="0" y="1210"/>
                </a:lnTo>
                <a:lnTo>
                  <a:pt x="698" y="2402"/>
                </a:lnTo>
                <a:lnTo>
                  <a:pt x="2079" y="2392"/>
                </a:lnTo>
                <a:lnTo>
                  <a:pt x="2762" y="1193"/>
                </a:lnTo>
                <a:lnTo>
                  <a:pt x="2064" y="0"/>
                </a:lnTo>
              </a:path>
            </a:pathLst>
          </a:custGeom>
          <a:solidFill>
            <a:schemeClr val="accent6"/>
          </a:solidFill>
          <a:ln>
            <a:noFill/>
          </a:ln>
          <a:effectLst/>
        </p:spPr>
        <p:txBody>
          <a:bodyPr wrap="none" anchor="ctr"/>
          <a:lstStyle/>
          <a:p>
            <a:endParaRPr lang="en-US" dirty="0">
              <a:latin typeface="Poppins" pitchFamily="2" charset="77"/>
            </a:endParaRPr>
          </a:p>
        </p:txBody>
      </p:sp>
      <p:sp>
        <p:nvSpPr>
          <p:cNvPr id="22" name="Freeform 70">
            <a:extLst>
              <a:ext uri="{FF2B5EF4-FFF2-40B4-BE49-F238E27FC236}">
                <a16:creationId xmlns:a16="http://schemas.microsoft.com/office/drawing/2014/main" id="{8D9FFAB9-960D-9948-A92A-CF16A3C1303C}"/>
              </a:ext>
            </a:extLst>
          </p:cNvPr>
          <p:cNvSpPr>
            <a:spLocks noChangeArrowheads="1"/>
          </p:cNvSpPr>
          <p:nvPr/>
        </p:nvSpPr>
        <p:spPr bwMode="auto">
          <a:xfrm>
            <a:off x="5708741" y="2063979"/>
            <a:ext cx="738814" cy="1076638"/>
          </a:xfrm>
          <a:custGeom>
            <a:avLst/>
            <a:gdLst>
              <a:gd name="T0" fmla="*/ 600 w 1186"/>
              <a:gd name="T1" fmla="*/ 1725 h 1727"/>
              <a:gd name="T2" fmla="*/ 600 w 1186"/>
              <a:gd name="T3" fmla="*/ 1725 h 1727"/>
              <a:gd name="T4" fmla="*/ 600 w 1186"/>
              <a:gd name="T5" fmla="*/ 1725 h 1727"/>
              <a:gd name="T6" fmla="*/ 1184 w 1186"/>
              <a:gd name="T7" fmla="*/ 1132 h 1727"/>
              <a:gd name="T8" fmla="*/ 1177 w 1186"/>
              <a:gd name="T9" fmla="*/ 0 h 1727"/>
              <a:gd name="T10" fmla="*/ 0 w 1186"/>
              <a:gd name="T11" fmla="*/ 7 h 1727"/>
              <a:gd name="T12" fmla="*/ 8 w 1186"/>
              <a:gd name="T13" fmla="*/ 1139 h 1727"/>
              <a:gd name="T14" fmla="*/ 8 w 1186"/>
              <a:gd name="T15" fmla="*/ 1139 h 1727"/>
              <a:gd name="T16" fmla="*/ 600 w 1186"/>
              <a:gd name="T17" fmla="*/ 1725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86" h="1727">
                <a:moveTo>
                  <a:pt x="600" y="1725"/>
                </a:moveTo>
                <a:lnTo>
                  <a:pt x="600" y="1725"/>
                </a:lnTo>
                <a:lnTo>
                  <a:pt x="600" y="1725"/>
                </a:lnTo>
                <a:cubicBezTo>
                  <a:pt x="923" y="1723"/>
                  <a:pt x="1185" y="1456"/>
                  <a:pt x="1184" y="1132"/>
                </a:cubicBezTo>
                <a:lnTo>
                  <a:pt x="1177" y="0"/>
                </a:lnTo>
                <a:lnTo>
                  <a:pt x="0" y="7"/>
                </a:lnTo>
                <a:lnTo>
                  <a:pt x="8" y="1139"/>
                </a:lnTo>
                <a:lnTo>
                  <a:pt x="8" y="1139"/>
                </a:lnTo>
                <a:cubicBezTo>
                  <a:pt x="9" y="1463"/>
                  <a:pt x="276" y="1726"/>
                  <a:pt x="600" y="1725"/>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3" name="Freeform 71">
            <a:extLst>
              <a:ext uri="{FF2B5EF4-FFF2-40B4-BE49-F238E27FC236}">
                <a16:creationId xmlns:a16="http://schemas.microsoft.com/office/drawing/2014/main" id="{3594E816-D4C6-8E4E-9BF6-BFD098B5FFA2}"/>
              </a:ext>
            </a:extLst>
          </p:cNvPr>
          <p:cNvSpPr>
            <a:spLocks noChangeArrowheads="1"/>
          </p:cNvSpPr>
          <p:nvPr/>
        </p:nvSpPr>
        <p:spPr bwMode="auto">
          <a:xfrm>
            <a:off x="6659036" y="2898922"/>
            <a:ext cx="1722070" cy="1494109"/>
          </a:xfrm>
          <a:custGeom>
            <a:avLst/>
            <a:gdLst>
              <a:gd name="T0" fmla="*/ 2762 w 2763"/>
              <a:gd name="T1" fmla="*/ 1192 h 2400"/>
              <a:gd name="T2" fmla="*/ 2711 w 2763"/>
              <a:gd name="T3" fmla="*/ 1104 h 2400"/>
              <a:gd name="T4" fmla="*/ 1733 w 2763"/>
              <a:gd name="T5" fmla="*/ 1675 h 2400"/>
              <a:gd name="T6" fmla="*/ 1733 w 2763"/>
              <a:gd name="T7" fmla="*/ 1675 h 2400"/>
              <a:gd name="T8" fmla="*/ 929 w 2763"/>
              <a:gd name="T9" fmla="*/ 1463 h 2400"/>
              <a:gd name="T10" fmla="*/ 929 w 2763"/>
              <a:gd name="T11" fmla="*/ 1463 h 2400"/>
              <a:gd name="T12" fmla="*/ 1140 w 2763"/>
              <a:gd name="T13" fmla="*/ 659 h 2400"/>
              <a:gd name="T14" fmla="*/ 2118 w 2763"/>
              <a:gd name="T15" fmla="*/ 88 h 2400"/>
              <a:gd name="T16" fmla="*/ 2066 w 2763"/>
              <a:gd name="T17" fmla="*/ 0 h 2400"/>
              <a:gd name="T18" fmla="*/ 684 w 2763"/>
              <a:gd name="T19" fmla="*/ 6 h 2400"/>
              <a:gd name="T20" fmla="*/ 0 w 2763"/>
              <a:gd name="T21" fmla="*/ 1205 h 2400"/>
              <a:gd name="T22" fmla="*/ 695 w 2763"/>
              <a:gd name="T23" fmla="*/ 2399 h 2400"/>
              <a:gd name="T24" fmla="*/ 2078 w 2763"/>
              <a:gd name="T25" fmla="*/ 2392 h 2400"/>
              <a:gd name="T26" fmla="*/ 2762 w 2763"/>
              <a:gd name="T27" fmla="*/ 1192 h 2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63" h="2400">
                <a:moveTo>
                  <a:pt x="2762" y="1192"/>
                </a:moveTo>
                <a:lnTo>
                  <a:pt x="2711" y="1104"/>
                </a:lnTo>
                <a:lnTo>
                  <a:pt x="1733" y="1675"/>
                </a:lnTo>
                <a:lnTo>
                  <a:pt x="1733" y="1675"/>
                </a:lnTo>
                <a:cubicBezTo>
                  <a:pt x="1454" y="1838"/>
                  <a:pt x="1092" y="1743"/>
                  <a:pt x="929" y="1463"/>
                </a:cubicBezTo>
                <a:lnTo>
                  <a:pt x="929" y="1463"/>
                </a:lnTo>
                <a:cubicBezTo>
                  <a:pt x="765" y="1183"/>
                  <a:pt x="861" y="822"/>
                  <a:pt x="1140" y="659"/>
                </a:cubicBezTo>
                <a:lnTo>
                  <a:pt x="2118" y="88"/>
                </a:lnTo>
                <a:lnTo>
                  <a:pt x="2066" y="0"/>
                </a:lnTo>
                <a:lnTo>
                  <a:pt x="684" y="6"/>
                </a:lnTo>
                <a:lnTo>
                  <a:pt x="0" y="1205"/>
                </a:lnTo>
                <a:lnTo>
                  <a:pt x="695" y="2399"/>
                </a:lnTo>
                <a:lnTo>
                  <a:pt x="2078" y="2392"/>
                </a:lnTo>
                <a:lnTo>
                  <a:pt x="2762" y="1192"/>
                </a:lnTo>
              </a:path>
            </a:pathLst>
          </a:custGeom>
          <a:solidFill>
            <a:schemeClr val="accent6"/>
          </a:solidFill>
          <a:ln>
            <a:noFill/>
          </a:ln>
          <a:effectLst/>
        </p:spPr>
        <p:txBody>
          <a:bodyPr wrap="none" anchor="ctr"/>
          <a:lstStyle/>
          <a:p>
            <a:endParaRPr lang="en-US" dirty="0">
              <a:latin typeface="Poppins" pitchFamily="2" charset="77"/>
            </a:endParaRPr>
          </a:p>
        </p:txBody>
      </p:sp>
      <p:sp>
        <p:nvSpPr>
          <p:cNvPr id="24" name="Freeform 72">
            <a:extLst>
              <a:ext uri="{FF2B5EF4-FFF2-40B4-BE49-F238E27FC236}">
                <a16:creationId xmlns:a16="http://schemas.microsoft.com/office/drawing/2014/main" id="{75747513-2F6F-8549-BCBE-B64E18D0F013}"/>
              </a:ext>
            </a:extLst>
          </p:cNvPr>
          <p:cNvSpPr>
            <a:spLocks noChangeArrowheads="1"/>
          </p:cNvSpPr>
          <p:nvPr/>
        </p:nvSpPr>
        <p:spPr bwMode="auto">
          <a:xfrm>
            <a:off x="7136933" y="2953854"/>
            <a:ext cx="1213964" cy="1090369"/>
          </a:xfrm>
          <a:custGeom>
            <a:avLst/>
            <a:gdLst>
              <a:gd name="T0" fmla="*/ 164 w 1947"/>
              <a:gd name="T1" fmla="*/ 1375 h 1751"/>
              <a:gd name="T2" fmla="*/ 164 w 1947"/>
              <a:gd name="T3" fmla="*/ 1375 h 1751"/>
              <a:gd name="T4" fmla="*/ 164 w 1947"/>
              <a:gd name="T5" fmla="*/ 1375 h 1751"/>
              <a:gd name="T6" fmla="*/ 968 w 1947"/>
              <a:gd name="T7" fmla="*/ 1587 h 1751"/>
              <a:gd name="T8" fmla="*/ 1946 w 1947"/>
              <a:gd name="T9" fmla="*/ 1016 h 1751"/>
              <a:gd name="T10" fmla="*/ 1353 w 1947"/>
              <a:gd name="T11" fmla="*/ 0 h 1751"/>
              <a:gd name="T12" fmla="*/ 375 w 1947"/>
              <a:gd name="T13" fmla="*/ 571 h 1751"/>
              <a:gd name="T14" fmla="*/ 375 w 1947"/>
              <a:gd name="T15" fmla="*/ 571 h 1751"/>
              <a:gd name="T16" fmla="*/ 164 w 1947"/>
              <a:gd name="T17" fmla="*/ 1375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7" h="1751">
                <a:moveTo>
                  <a:pt x="164" y="1375"/>
                </a:moveTo>
                <a:lnTo>
                  <a:pt x="164" y="1375"/>
                </a:lnTo>
                <a:lnTo>
                  <a:pt x="164" y="1375"/>
                </a:lnTo>
                <a:cubicBezTo>
                  <a:pt x="327" y="1655"/>
                  <a:pt x="689" y="1750"/>
                  <a:pt x="968" y="1587"/>
                </a:cubicBezTo>
                <a:lnTo>
                  <a:pt x="1946" y="1016"/>
                </a:lnTo>
                <a:lnTo>
                  <a:pt x="1353" y="0"/>
                </a:lnTo>
                <a:lnTo>
                  <a:pt x="375" y="571"/>
                </a:lnTo>
                <a:lnTo>
                  <a:pt x="375" y="571"/>
                </a:lnTo>
                <a:cubicBezTo>
                  <a:pt x="96" y="734"/>
                  <a:pt x="0" y="1095"/>
                  <a:pt x="164" y="1375"/>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5" name="Freeform 73">
            <a:extLst>
              <a:ext uri="{FF2B5EF4-FFF2-40B4-BE49-F238E27FC236}">
                <a16:creationId xmlns:a16="http://schemas.microsoft.com/office/drawing/2014/main" id="{4CAC77A1-8ADB-854B-9F73-4539F414E125}"/>
              </a:ext>
            </a:extLst>
          </p:cNvPr>
          <p:cNvSpPr>
            <a:spLocks noChangeArrowheads="1"/>
          </p:cNvSpPr>
          <p:nvPr/>
        </p:nvSpPr>
        <p:spPr bwMode="auto">
          <a:xfrm>
            <a:off x="6653544" y="4566061"/>
            <a:ext cx="1722070" cy="1494109"/>
          </a:xfrm>
          <a:custGeom>
            <a:avLst/>
            <a:gdLst>
              <a:gd name="T0" fmla="*/ 2076 w 2765"/>
              <a:gd name="T1" fmla="*/ 2394 h 2399"/>
              <a:gd name="T2" fmla="*/ 2127 w 2765"/>
              <a:gd name="T3" fmla="*/ 2305 h 2399"/>
              <a:gd name="T4" fmla="*/ 1145 w 2765"/>
              <a:gd name="T5" fmla="*/ 1742 h 2399"/>
              <a:gd name="T6" fmla="*/ 1145 w 2765"/>
              <a:gd name="T7" fmla="*/ 1742 h 2399"/>
              <a:gd name="T8" fmla="*/ 927 w 2765"/>
              <a:gd name="T9" fmla="*/ 939 h 2399"/>
              <a:gd name="T10" fmla="*/ 927 w 2765"/>
              <a:gd name="T11" fmla="*/ 939 h 2399"/>
              <a:gd name="T12" fmla="*/ 1731 w 2765"/>
              <a:gd name="T13" fmla="*/ 721 h 2399"/>
              <a:gd name="T14" fmla="*/ 2712 w 2765"/>
              <a:gd name="T15" fmla="*/ 1284 h 2399"/>
              <a:gd name="T16" fmla="*/ 2764 w 2765"/>
              <a:gd name="T17" fmla="*/ 1195 h 2399"/>
              <a:gd name="T18" fmla="*/ 2069 w 2765"/>
              <a:gd name="T19" fmla="*/ 0 h 2399"/>
              <a:gd name="T20" fmla="*/ 688 w 2765"/>
              <a:gd name="T21" fmla="*/ 5 h 2399"/>
              <a:gd name="T22" fmla="*/ 0 w 2765"/>
              <a:gd name="T23" fmla="*/ 1204 h 2399"/>
              <a:gd name="T24" fmla="*/ 695 w 2765"/>
              <a:gd name="T25" fmla="*/ 2398 h 2399"/>
              <a:gd name="T26" fmla="*/ 2076 w 2765"/>
              <a:gd name="T27" fmla="*/ 2394 h 2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65" h="2399">
                <a:moveTo>
                  <a:pt x="2076" y="2394"/>
                </a:moveTo>
                <a:lnTo>
                  <a:pt x="2127" y="2305"/>
                </a:lnTo>
                <a:lnTo>
                  <a:pt x="1145" y="1742"/>
                </a:lnTo>
                <a:lnTo>
                  <a:pt x="1145" y="1742"/>
                </a:lnTo>
                <a:cubicBezTo>
                  <a:pt x="864" y="1581"/>
                  <a:pt x="766" y="1219"/>
                  <a:pt x="927" y="939"/>
                </a:cubicBezTo>
                <a:lnTo>
                  <a:pt x="927" y="939"/>
                </a:lnTo>
                <a:cubicBezTo>
                  <a:pt x="1088" y="658"/>
                  <a:pt x="1449" y="559"/>
                  <a:pt x="1731" y="721"/>
                </a:cubicBezTo>
                <a:lnTo>
                  <a:pt x="2712" y="1284"/>
                </a:lnTo>
                <a:lnTo>
                  <a:pt x="2764" y="1195"/>
                </a:lnTo>
                <a:lnTo>
                  <a:pt x="2069" y="0"/>
                </a:lnTo>
                <a:lnTo>
                  <a:pt x="688" y="5"/>
                </a:lnTo>
                <a:lnTo>
                  <a:pt x="0" y="1204"/>
                </a:lnTo>
                <a:lnTo>
                  <a:pt x="695" y="2398"/>
                </a:lnTo>
                <a:lnTo>
                  <a:pt x="2076" y="2394"/>
                </a:lnTo>
              </a:path>
            </a:pathLst>
          </a:custGeom>
          <a:solidFill>
            <a:schemeClr val="accent6"/>
          </a:solidFill>
          <a:ln>
            <a:noFill/>
          </a:ln>
          <a:effectLst/>
        </p:spPr>
        <p:txBody>
          <a:bodyPr wrap="none" anchor="ctr"/>
          <a:lstStyle/>
          <a:p>
            <a:endParaRPr lang="en-US" dirty="0">
              <a:latin typeface="Poppins" pitchFamily="2" charset="77"/>
            </a:endParaRPr>
          </a:p>
        </p:txBody>
      </p:sp>
      <p:sp>
        <p:nvSpPr>
          <p:cNvPr id="26" name="Freeform 74">
            <a:extLst>
              <a:ext uri="{FF2B5EF4-FFF2-40B4-BE49-F238E27FC236}">
                <a16:creationId xmlns:a16="http://schemas.microsoft.com/office/drawing/2014/main" id="{BE735A7B-1AFB-CE41-ADF9-1A9E7CA4FD8F}"/>
              </a:ext>
            </a:extLst>
          </p:cNvPr>
          <p:cNvSpPr>
            <a:spLocks noChangeArrowheads="1"/>
          </p:cNvSpPr>
          <p:nvPr/>
        </p:nvSpPr>
        <p:spPr bwMode="auto">
          <a:xfrm>
            <a:off x="7131439" y="4914870"/>
            <a:ext cx="1213964" cy="1087624"/>
          </a:xfrm>
          <a:custGeom>
            <a:avLst/>
            <a:gdLst>
              <a:gd name="T0" fmla="*/ 161 w 1947"/>
              <a:gd name="T1" fmla="*/ 380 h 1747"/>
              <a:gd name="T2" fmla="*/ 161 w 1947"/>
              <a:gd name="T3" fmla="*/ 380 h 1747"/>
              <a:gd name="T4" fmla="*/ 161 w 1947"/>
              <a:gd name="T5" fmla="*/ 380 h 1747"/>
              <a:gd name="T6" fmla="*/ 379 w 1947"/>
              <a:gd name="T7" fmla="*/ 1183 h 1747"/>
              <a:gd name="T8" fmla="*/ 1361 w 1947"/>
              <a:gd name="T9" fmla="*/ 1746 h 1747"/>
              <a:gd name="T10" fmla="*/ 1946 w 1947"/>
              <a:gd name="T11" fmla="*/ 725 h 1747"/>
              <a:gd name="T12" fmla="*/ 965 w 1947"/>
              <a:gd name="T13" fmla="*/ 162 h 1747"/>
              <a:gd name="T14" fmla="*/ 965 w 1947"/>
              <a:gd name="T15" fmla="*/ 162 h 1747"/>
              <a:gd name="T16" fmla="*/ 161 w 1947"/>
              <a:gd name="T17" fmla="*/ 380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7" h="1747">
                <a:moveTo>
                  <a:pt x="161" y="380"/>
                </a:moveTo>
                <a:lnTo>
                  <a:pt x="161" y="380"/>
                </a:lnTo>
                <a:lnTo>
                  <a:pt x="161" y="380"/>
                </a:lnTo>
                <a:cubicBezTo>
                  <a:pt x="0" y="660"/>
                  <a:pt x="98" y="1022"/>
                  <a:pt x="379" y="1183"/>
                </a:cubicBezTo>
                <a:lnTo>
                  <a:pt x="1361" y="1746"/>
                </a:lnTo>
                <a:lnTo>
                  <a:pt x="1946" y="725"/>
                </a:lnTo>
                <a:lnTo>
                  <a:pt x="965" y="162"/>
                </a:lnTo>
                <a:lnTo>
                  <a:pt x="965" y="162"/>
                </a:lnTo>
                <a:cubicBezTo>
                  <a:pt x="683" y="0"/>
                  <a:pt x="322" y="99"/>
                  <a:pt x="161" y="380"/>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7" name="Freeform 75">
            <a:extLst>
              <a:ext uri="{FF2B5EF4-FFF2-40B4-BE49-F238E27FC236}">
                <a16:creationId xmlns:a16="http://schemas.microsoft.com/office/drawing/2014/main" id="{0901C319-A4BF-C044-A2F8-CDA17E0F0260}"/>
              </a:ext>
            </a:extLst>
          </p:cNvPr>
          <p:cNvSpPr>
            <a:spLocks noChangeArrowheads="1"/>
          </p:cNvSpPr>
          <p:nvPr/>
        </p:nvSpPr>
        <p:spPr bwMode="auto">
          <a:xfrm>
            <a:off x="3777934" y="2898922"/>
            <a:ext cx="1722072" cy="1494109"/>
          </a:xfrm>
          <a:custGeom>
            <a:avLst/>
            <a:gdLst>
              <a:gd name="T0" fmla="*/ 0 w 2765"/>
              <a:gd name="T1" fmla="*/ 1192 h 2400"/>
              <a:gd name="T2" fmla="*/ 53 w 2765"/>
              <a:gd name="T3" fmla="*/ 1104 h 2400"/>
              <a:gd name="T4" fmla="*/ 1030 w 2765"/>
              <a:gd name="T5" fmla="*/ 1675 h 2400"/>
              <a:gd name="T6" fmla="*/ 1030 w 2765"/>
              <a:gd name="T7" fmla="*/ 1675 h 2400"/>
              <a:gd name="T8" fmla="*/ 1835 w 2765"/>
              <a:gd name="T9" fmla="*/ 1463 h 2400"/>
              <a:gd name="T10" fmla="*/ 1835 w 2765"/>
              <a:gd name="T11" fmla="*/ 1463 h 2400"/>
              <a:gd name="T12" fmla="*/ 1835 w 2765"/>
              <a:gd name="T13" fmla="*/ 1463 h 2400"/>
              <a:gd name="T14" fmla="*/ 1623 w 2765"/>
              <a:gd name="T15" fmla="*/ 659 h 2400"/>
              <a:gd name="T16" fmla="*/ 646 w 2765"/>
              <a:gd name="T17" fmla="*/ 88 h 2400"/>
              <a:gd name="T18" fmla="*/ 697 w 2765"/>
              <a:gd name="T19" fmla="*/ 0 h 2400"/>
              <a:gd name="T20" fmla="*/ 2079 w 2765"/>
              <a:gd name="T21" fmla="*/ 6 h 2400"/>
              <a:gd name="T22" fmla="*/ 2764 w 2765"/>
              <a:gd name="T23" fmla="*/ 1205 h 2400"/>
              <a:gd name="T24" fmla="*/ 2068 w 2765"/>
              <a:gd name="T25" fmla="*/ 2399 h 2400"/>
              <a:gd name="T26" fmla="*/ 686 w 2765"/>
              <a:gd name="T27" fmla="*/ 2392 h 2400"/>
              <a:gd name="T28" fmla="*/ 0 w 2765"/>
              <a:gd name="T29" fmla="*/ 1192 h 2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765" h="2400">
                <a:moveTo>
                  <a:pt x="0" y="1192"/>
                </a:moveTo>
                <a:lnTo>
                  <a:pt x="53" y="1104"/>
                </a:lnTo>
                <a:lnTo>
                  <a:pt x="1030" y="1675"/>
                </a:lnTo>
                <a:lnTo>
                  <a:pt x="1030" y="1675"/>
                </a:lnTo>
                <a:cubicBezTo>
                  <a:pt x="1310" y="1838"/>
                  <a:pt x="1672" y="1743"/>
                  <a:pt x="1835" y="1463"/>
                </a:cubicBezTo>
                <a:lnTo>
                  <a:pt x="1835" y="1463"/>
                </a:lnTo>
                <a:lnTo>
                  <a:pt x="1835" y="1463"/>
                </a:lnTo>
                <a:cubicBezTo>
                  <a:pt x="1999" y="1183"/>
                  <a:pt x="1903" y="822"/>
                  <a:pt x="1623" y="659"/>
                </a:cubicBezTo>
                <a:lnTo>
                  <a:pt x="646" y="88"/>
                </a:lnTo>
                <a:lnTo>
                  <a:pt x="697" y="0"/>
                </a:lnTo>
                <a:lnTo>
                  <a:pt x="2079" y="6"/>
                </a:lnTo>
                <a:lnTo>
                  <a:pt x="2764" y="1205"/>
                </a:lnTo>
                <a:lnTo>
                  <a:pt x="2068" y="2399"/>
                </a:lnTo>
                <a:lnTo>
                  <a:pt x="686" y="2392"/>
                </a:lnTo>
                <a:lnTo>
                  <a:pt x="0" y="1192"/>
                </a:lnTo>
              </a:path>
            </a:pathLst>
          </a:custGeom>
          <a:solidFill>
            <a:schemeClr val="accent6"/>
          </a:solidFill>
          <a:ln>
            <a:noFill/>
          </a:ln>
          <a:effectLst/>
        </p:spPr>
        <p:txBody>
          <a:bodyPr wrap="none" anchor="ctr"/>
          <a:lstStyle/>
          <a:p>
            <a:endParaRPr lang="en-US" dirty="0">
              <a:latin typeface="Poppins" pitchFamily="2" charset="77"/>
            </a:endParaRPr>
          </a:p>
        </p:txBody>
      </p:sp>
      <p:sp>
        <p:nvSpPr>
          <p:cNvPr id="28" name="Freeform 76">
            <a:extLst>
              <a:ext uri="{FF2B5EF4-FFF2-40B4-BE49-F238E27FC236}">
                <a16:creationId xmlns:a16="http://schemas.microsoft.com/office/drawing/2014/main" id="{A8B7CE0D-5F4D-1641-AFD3-203D117ACA34}"/>
              </a:ext>
            </a:extLst>
          </p:cNvPr>
          <p:cNvSpPr>
            <a:spLocks noChangeArrowheads="1"/>
          </p:cNvSpPr>
          <p:nvPr/>
        </p:nvSpPr>
        <p:spPr bwMode="auto">
          <a:xfrm>
            <a:off x="3810892" y="2953854"/>
            <a:ext cx="1213964" cy="1090369"/>
          </a:xfrm>
          <a:custGeom>
            <a:avLst/>
            <a:gdLst>
              <a:gd name="T0" fmla="*/ 1782 w 1947"/>
              <a:gd name="T1" fmla="*/ 1375 h 1751"/>
              <a:gd name="T2" fmla="*/ 1782 w 1947"/>
              <a:gd name="T3" fmla="*/ 1375 h 1751"/>
              <a:gd name="T4" fmla="*/ 1782 w 1947"/>
              <a:gd name="T5" fmla="*/ 1375 h 1751"/>
              <a:gd name="T6" fmla="*/ 977 w 1947"/>
              <a:gd name="T7" fmla="*/ 1587 h 1751"/>
              <a:gd name="T8" fmla="*/ 0 w 1947"/>
              <a:gd name="T9" fmla="*/ 1016 h 1751"/>
              <a:gd name="T10" fmla="*/ 593 w 1947"/>
              <a:gd name="T11" fmla="*/ 0 h 1751"/>
              <a:gd name="T12" fmla="*/ 1570 w 1947"/>
              <a:gd name="T13" fmla="*/ 571 h 1751"/>
              <a:gd name="T14" fmla="*/ 1570 w 1947"/>
              <a:gd name="T15" fmla="*/ 571 h 1751"/>
              <a:gd name="T16" fmla="*/ 1782 w 1947"/>
              <a:gd name="T17" fmla="*/ 1375 h 1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7" h="1751">
                <a:moveTo>
                  <a:pt x="1782" y="1375"/>
                </a:moveTo>
                <a:lnTo>
                  <a:pt x="1782" y="1375"/>
                </a:lnTo>
                <a:lnTo>
                  <a:pt x="1782" y="1375"/>
                </a:lnTo>
                <a:cubicBezTo>
                  <a:pt x="1619" y="1655"/>
                  <a:pt x="1257" y="1750"/>
                  <a:pt x="977" y="1587"/>
                </a:cubicBezTo>
                <a:lnTo>
                  <a:pt x="0" y="1016"/>
                </a:lnTo>
                <a:lnTo>
                  <a:pt x="593" y="0"/>
                </a:lnTo>
                <a:lnTo>
                  <a:pt x="1570" y="571"/>
                </a:lnTo>
                <a:lnTo>
                  <a:pt x="1570" y="571"/>
                </a:lnTo>
                <a:cubicBezTo>
                  <a:pt x="1850" y="734"/>
                  <a:pt x="1946" y="1095"/>
                  <a:pt x="1782" y="1375"/>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9" name="Freeform 77">
            <a:extLst>
              <a:ext uri="{FF2B5EF4-FFF2-40B4-BE49-F238E27FC236}">
                <a16:creationId xmlns:a16="http://schemas.microsoft.com/office/drawing/2014/main" id="{2EFA19F5-7699-0741-866B-FE06DD1A3DAC}"/>
              </a:ext>
            </a:extLst>
          </p:cNvPr>
          <p:cNvSpPr>
            <a:spLocks noChangeArrowheads="1"/>
          </p:cNvSpPr>
          <p:nvPr/>
        </p:nvSpPr>
        <p:spPr bwMode="auto">
          <a:xfrm>
            <a:off x="3783427" y="4566061"/>
            <a:ext cx="1722072" cy="1494109"/>
          </a:xfrm>
          <a:custGeom>
            <a:avLst/>
            <a:gdLst>
              <a:gd name="T0" fmla="*/ 687 w 2765"/>
              <a:gd name="T1" fmla="*/ 2394 h 2399"/>
              <a:gd name="T2" fmla="*/ 636 w 2765"/>
              <a:gd name="T3" fmla="*/ 2305 h 2399"/>
              <a:gd name="T4" fmla="*/ 1619 w 2765"/>
              <a:gd name="T5" fmla="*/ 1742 h 2399"/>
              <a:gd name="T6" fmla="*/ 1619 w 2765"/>
              <a:gd name="T7" fmla="*/ 1742 h 2399"/>
              <a:gd name="T8" fmla="*/ 1836 w 2765"/>
              <a:gd name="T9" fmla="*/ 939 h 2399"/>
              <a:gd name="T10" fmla="*/ 1836 w 2765"/>
              <a:gd name="T11" fmla="*/ 939 h 2399"/>
              <a:gd name="T12" fmla="*/ 1033 w 2765"/>
              <a:gd name="T13" fmla="*/ 721 h 2399"/>
              <a:gd name="T14" fmla="*/ 51 w 2765"/>
              <a:gd name="T15" fmla="*/ 1284 h 2399"/>
              <a:gd name="T16" fmla="*/ 0 w 2765"/>
              <a:gd name="T17" fmla="*/ 1195 h 2399"/>
              <a:gd name="T18" fmla="*/ 695 w 2765"/>
              <a:gd name="T19" fmla="*/ 0 h 2399"/>
              <a:gd name="T20" fmla="*/ 2076 w 2765"/>
              <a:gd name="T21" fmla="*/ 5 h 2399"/>
              <a:gd name="T22" fmla="*/ 2764 w 2765"/>
              <a:gd name="T23" fmla="*/ 1204 h 2399"/>
              <a:gd name="T24" fmla="*/ 2069 w 2765"/>
              <a:gd name="T25" fmla="*/ 2398 h 2399"/>
              <a:gd name="T26" fmla="*/ 687 w 2765"/>
              <a:gd name="T27" fmla="*/ 2394 h 2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65" h="2399">
                <a:moveTo>
                  <a:pt x="687" y="2394"/>
                </a:moveTo>
                <a:lnTo>
                  <a:pt x="636" y="2305"/>
                </a:lnTo>
                <a:lnTo>
                  <a:pt x="1619" y="1742"/>
                </a:lnTo>
                <a:lnTo>
                  <a:pt x="1619" y="1742"/>
                </a:lnTo>
                <a:cubicBezTo>
                  <a:pt x="1899" y="1581"/>
                  <a:pt x="1997" y="1219"/>
                  <a:pt x="1836" y="939"/>
                </a:cubicBezTo>
                <a:lnTo>
                  <a:pt x="1836" y="939"/>
                </a:lnTo>
                <a:cubicBezTo>
                  <a:pt x="1675" y="658"/>
                  <a:pt x="1313" y="559"/>
                  <a:pt x="1033" y="721"/>
                </a:cubicBezTo>
                <a:lnTo>
                  <a:pt x="51" y="1284"/>
                </a:lnTo>
                <a:lnTo>
                  <a:pt x="0" y="1195"/>
                </a:lnTo>
                <a:lnTo>
                  <a:pt x="695" y="0"/>
                </a:lnTo>
                <a:lnTo>
                  <a:pt x="2076" y="5"/>
                </a:lnTo>
                <a:lnTo>
                  <a:pt x="2764" y="1204"/>
                </a:lnTo>
                <a:lnTo>
                  <a:pt x="2069" y="2398"/>
                </a:lnTo>
                <a:lnTo>
                  <a:pt x="687" y="2394"/>
                </a:lnTo>
              </a:path>
            </a:pathLst>
          </a:custGeom>
          <a:solidFill>
            <a:schemeClr val="accent6"/>
          </a:solidFill>
          <a:ln>
            <a:noFill/>
          </a:ln>
          <a:effectLst/>
        </p:spPr>
        <p:txBody>
          <a:bodyPr wrap="none" anchor="ctr"/>
          <a:lstStyle/>
          <a:p>
            <a:endParaRPr lang="en-US" dirty="0">
              <a:latin typeface="Poppins" pitchFamily="2" charset="77"/>
            </a:endParaRPr>
          </a:p>
        </p:txBody>
      </p:sp>
      <p:sp>
        <p:nvSpPr>
          <p:cNvPr id="30" name="Freeform 78">
            <a:extLst>
              <a:ext uri="{FF2B5EF4-FFF2-40B4-BE49-F238E27FC236}">
                <a16:creationId xmlns:a16="http://schemas.microsoft.com/office/drawing/2014/main" id="{EA3FD30C-EACB-4044-88A5-BF9691904719}"/>
              </a:ext>
            </a:extLst>
          </p:cNvPr>
          <p:cNvSpPr>
            <a:spLocks noChangeArrowheads="1"/>
          </p:cNvSpPr>
          <p:nvPr/>
        </p:nvSpPr>
        <p:spPr bwMode="auto">
          <a:xfrm>
            <a:off x="3816385" y="4914870"/>
            <a:ext cx="1213964" cy="1087624"/>
          </a:xfrm>
          <a:custGeom>
            <a:avLst/>
            <a:gdLst>
              <a:gd name="T0" fmla="*/ 1785 w 1947"/>
              <a:gd name="T1" fmla="*/ 380 h 1747"/>
              <a:gd name="T2" fmla="*/ 1785 w 1947"/>
              <a:gd name="T3" fmla="*/ 380 h 1747"/>
              <a:gd name="T4" fmla="*/ 1785 w 1947"/>
              <a:gd name="T5" fmla="*/ 380 h 1747"/>
              <a:gd name="T6" fmla="*/ 1568 w 1947"/>
              <a:gd name="T7" fmla="*/ 1183 h 1747"/>
              <a:gd name="T8" fmla="*/ 585 w 1947"/>
              <a:gd name="T9" fmla="*/ 1746 h 1747"/>
              <a:gd name="T10" fmla="*/ 0 w 1947"/>
              <a:gd name="T11" fmla="*/ 725 h 1747"/>
              <a:gd name="T12" fmla="*/ 982 w 1947"/>
              <a:gd name="T13" fmla="*/ 162 h 1747"/>
              <a:gd name="T14" fmla="*/ 982 w 1947"/>
              <a:gd name="T15" fmla="*/ 162 h 1747"/>
              <a:gd name="T16" fmla="*/ 1785 w 1947"/>
              <a:gd name="T17" fmla="*/ 380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47" h="1747">
                <a:moveTo>
                  <a:pt x="1785" y="380"/>
                </a:moveTo>
                <a:lnTo>
                  <a:pt x="1785" y="380"/>
                </a:lnTo>
                <a:lnTo>
                  <a:pt x="1785" y="380"/>
                </a:lnTo>
                <a:cubicBezTo>
                  <a:pt x="1946" y="660"/>
                  <a:pt x="1848" y="1022"/>
                  <a:pt x="1568" y="1183"/>
                </a:cubicBezTo>
                <a:lnTo>
                  <a:pt x="585" y="1746"/>
                </a:lnTo>
                <a:lnTo>
                  <a:pt x="0" y="725"/>
                </a:lnTo>
                <a:lnTo>
                  <a:pt x="982" y="162"/>
                </a:lnTo>
                <a:lnTo>
                  <a:pt x="982" y="162"/>
                </a:lnTo>
                <a:cubicBezTo>
                  <a:pt x="1262" y="0"/>
                  <a:pt x="1624" y="99"/>
                  <a:pt x="1785" y="380"/>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E264629D-05B6-DE43-A213-B1D2680E96A0}"/>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E92F5AAA-7202-6448-8201-E40B15B9A09F}"/>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50502347-E748-3744-B3ED-2065826AD3FA}"/>
              </a:ext>
            </a:extLst>
          </p:cNvPr>
          <p:cNvSpPr txBox="1"/>
          <p:nvPr/>
        </p:nvSpPr>
        <p:spPr>
          <a:xfrm>
            <a:off x="749300" y="4322158"/>
            <a:ext cx="2056944"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8595D996-515D-7847-9446-063C3E42CBD9}"/>
              </a:ext>
            </a:extLst>
          </p:cNvPr>
          <p:cNvSpPr txBox="1"/>
          <p:nvPr/>
        </p:nvSpPr>
        <p:spPr>
          <a:xfrm>
            <a:off x="749300" y="4691139"/>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08EA6718-92F5-3940-8255-83904A6D6F96}"/>
              </a:ext>
            </a:extLst>
          </p:cNvPr>
          <p:cNvSpPr txBox="1"/>
          <p:nvPr/>
        </p:nvSpPr>
        <p:spPr>
          <a:xfrm>
            <a:off x="749300" y="2657591"/>
            <a:ext cx="2056944"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70C1110E-737F-3B40-BC10-6784E8E0EB8B}"/>
              </a:ext>
            </a:extLst>
          </p:cNvPr>
          <p:cNvSpPr txBox="1"/>
          <p:nvPr/>
        </p:nvSpPr>
        <p:spPr>
          <a:xfrm>
            <a:off x="749300" y="3026572"/>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FBB82172-B5E4-154B-A71F-69EC9E9913A0}"/>
              </a:ext>
            </a:extLst>
          </p:cNvPr>
          <p:cNvSpPr txBox="1"/>
          <p:nvPr/>
        </p:nvSpPr>
        <p:spPr>
          <a:xfrm>
            <a:off x="9385756" y="3487832"/>
            <a:ext cx="20569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IMPROVE</a:t>
            </a:r>
          </a:p>
        </p:txBody>
      </p:sp>
      <p:sp>
        <p:nvSpPr>
          <p:cNvPr id="11" name="TextBox 10">
            <a:extLst>
              <a:ext uri="{FF2B5EF4-FFF2-40B4-BE49-F238E27FC236}">
                <a16:creationId xmlns:a16="http://schemas.microsoft.com/office/drawing/2014/main" id="{5AE3D7B6-364B-A842-A2CA-43388D32697F}"/>
              </a:ext>
            </a:extLst>
          </p:cNvPr>
          <p:cNvSpPr txBox="1"/>
          <p:nvPr/>
        </p:nvSpPr>
        <p:spPr>
          <a:xfrm>
            <a:off x="9385756" y="3856813"/>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FB376FA2-C4E9-FC49-AD04-EC198D21FDE8}"/>
              </a:ext>
            </a:extLst>
          </p:cNvPr>
          <p:cNvSpPr txBox="1"/>
          <p:nvPr/>
        </p:nvSpPr>
        <p:spPr>
          <a:xfrm>
            <a:off x="9385756" y="1823264"/>
            <a:ext cx="20569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ANALYZE</a:t>
            </a:r>
          </a:p>
        </p:txBody>
      </p:sp>
      <p:sp>
        <p:nvSpPr>
          <p:cNvPr id="13" name="TextBox 12">
            <a:extLst>
              <a:ext uri="{FF2B5EF4-FFF2-40B4-BE49-F238E27FC236}">
                <a16:creationId xmlns:a16="http://schemas.microsoft.com/office/drawing/2014/main" id="{37B18637-5DD1-0D48-BD31-8760B0EB0E7E}"/>
              </a:ext>
            </a:extLst>
          </p:cNvPr>
          <p:cNvSpPr txBox="1"/>
          <p:nvPr/>
        </p:nvSpPr>
        <p:spPr>
          <a:xfrm>
            <a:off x="9385756" y="2192245"/>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F3461B51-00A5-D142-BC49-1044987698B2}"/>
              </a:ext>
            </a:extLst>
          </p:cNvPr>
          <p:cNvSpPr txBox="1"/>
          <p:nvPr/>
        </p:nvSpPr>
        <p:spPr>
          <a:xfrm>
            <a:off x="9385756" y="5152397"/>
            <a:ext cx="20569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CONTROL</a:t>
            </a:r>
          </a:p>
        </p:txBody>
      </p:sp>
      <p:sp>
        <p:nvSpPr>
          <p:cNvPr id="15" name="TextBox 14">
            <a:extLst>
              <a:ext uri="{FF2B5EF4-FFF2-40B4-BE49-F238E27FC236}">
                <a16:creationId xmlns:a16="http://schemas.microsoft.com/office/drawing/2014/main" id="{21B93128-E2D6-E944-A835-F4D1C9D96E9A}"/>
              </a:ext>
            </a:extLst>
          </p:cNvPr>
          <p:cNvSpPr txBox="1"/>
          <p:nvPr/>
        </p:nvSpPr>
        <p:spPr>
          <a:xfrm>
            <a:off x="9385756" y="5521378"/>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TextBox 15">
            <a:extLst>
              <a:ext uri="{FF2B5EF4-FFF2-40B4-BE49-F238E27FC236}">
                <a16:creationId xmlns:a16="http://schemas.microsoft.com/office/drawing/2014/main" id="{E40FF10D-81E0-E843-84D4-DFDF3C29C81D}"/>
              </a:ext>
            </a:extLst>
          </p:cNvPr>
          <p:cNvSpPr txBox="1"/>
          <p:nvPr/>
        </p:nvSpPr>
        <p:spPr>
          <a:xfrm>
            <a:off x="4293937" y="5051690"/>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
        <p:nvSpPr>
          <p:cNvPr id="17" name="TextBox 16">
            <a:extLst>
              <a:ext uri="{FF2B5EF4-FFF2-40B4-BE49-F238E27FC236}">
                <a16:creationId xmlns:a16="http://schemas.microsoft.com/office/drawing/2014/main" id="{D4ECA496-03F8-0A47-8710-23F6F57C0BB7}"/>
              </a:ext>
            </a:extLst>
          </p:cNvPr>
          <p:cNvSpPr txBox="1"/>
          <p:nvPr/>
        </p:nvSpPr>
        <p:spPr>
          <a:xfrm>
            <a:off x="4249364" y="3285471"/>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M</a:t>
            </a:r>
          </a:p>
        </p:txBody>
      </p:sp>
      <p:sp>
        <p:nvSpPr>
          <p:cNvPr id="18" name="TextBox 17">
            <a:extLst>
              <a:ext uri="{FF2B5EF4-FFF2-40B4-BE49-F238E27FC236}">
                <a16:creationId xmlns:a16="http://schemas.microsoft.com/office/drawing/2014/main" id="{0D5B5A5E-A448-544E-A08B-D6C083EC1562}"/>
              </a:ext>
            </a:extLst>
          </p:cNvPr>
          <p:cNvSpPr txBox="1"/>
          <p:nvPr/>
        </p:nvSpPr>
        <p:spPr>
          <a:xfrm>
            <a:off x="5787841" y="2372897"/>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A</a:t>
            </a:r>
          </a:p>
        </p:txBody>
      </p:sp>
      <p:sp>
        <p:nvSpPr>
          <p:cNvPr id="19" name="TextBox 18">
            <a:extLst>
              <a:ext uri="{FF2B5EF4-FFF2-40B4-BE49-F238E27FC236}">
                <a16:creationId xmlns:a16="http://schemas.microsoft.com/office/drawing/2014/main" id="{4F45BF22-8CB1-434F-BF56-26148D39067C}"/>
              </a:ext>
            </a:extLst>
          </p:cNvPr>
          <p:cNvSpPr txBox="1"/>
          <p:nvPr/>
        </p:nvSpPr>
        <p:spPr>
          <a:xfrm>
            <a:off x="7320604" y="3285471"/>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I</a:t>
            </a:r>
          </a:p>
        </p:txBody>
      </p:sp>
      <p:sp>
        <p:nvSpPr>
          <p:cNvPr id="20" name="TextBox 19">
            <a:extLst>
              <a:ext uri="{FF2B5EF4-FFF2-40B4-BE49-F238E27FC236}">
                <a16:creationId xmlns:a16="http://schemas.microsoft.com/office/drawing/2014/main" id="{CAAE22BF-3674-E24A-9B69-2E6F80BEF6C7}"/>
              </a:ext>
            </a:extLst>
          </p:cNvPr>
          <p:cNvSpPr txBox="1"/>
          <p:nvPr/>
        </p:nvSpPr>
        <p:spPr>
          <a:xfrm>
            <a:off x="7286645" y="5048063"/>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C</a:t>
            </a:r>
          </a:p>
        </p:txBody>
      </p:sp>
    </p:spTree>
    <p:extLst>
      <p:ext uri="{BB962C8B-B14F-4D97-AF65-F5344CB8AC3E}">
        <p14:creationId xmlns:p14="http://schemas.microsoft.com/office/powerpoint/2010/main" val="4142880452"/>
      </p:ext>
    </p:extLst>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3" name="Group 42">
            <a:extLst>
              <a:ext uri="{FF2B5EF4-FFF2-40B4-BE49-F238E27FC236}">
                <a16:creationId xmlns:a16="http://schemas.microsoft.com/office/drawing/2014/main" id="{654EE3DE-579E-5148-81C1-522A993AAC2F}"/>
              </a:ext>
            </a:extLst>
          </p:cNvPr>
          <p:cNvGrpSpPr/>
          <p:nvPr/>
        </p:nvGrpSpPr>
        <p:grpSpPr>
          <a:xfrm>
            <a:off x="6395370" y="4132111"/>
            <a:ext cx="2383984" cy="1378755"/>
            <a:chOff x="12787565" y="8264222"/>
            <a:chExt cx="4767967" cy="2757509"/>
          </a:xfrm>
        </p:grpSpPr>
        <p:sp>
          <p:nvSpPr>
            <p:cNvPr id="21" name="Freeform 2">
              <a:extLst>
                <a:ext uri="{FF2B5EF4-FFF2-40B4-BE49-F238E27FC236}">
                  <a16:creationId xmlns:a16="http://schemas.microsoft.com/office/drawing/2014/main" id="{1252C23A-79CA-794E-882D-4184746B2533}"/>
                </a:ext>
              </a:extLst>
            </p:cNvPr>
            <p:cNvSpPr>
              <a:spLocks noChangeArrowheads="1"/>
            </p:cNvSpPr>
            <p:nvPr/>
          </p:nvSpPr>
          <p:spPr bwMode="auto">
            <a:xfrm>
              <a:off x="14798022" y="8264222"/>
              <a:ext cx="2757510" cy="2757509"/>
            </a:xfrm>
            <a:custGeom>
              <a:avLst/>
              <a:gdLst>
                <a:gd name="T0" fmla="*/ 1105 w 2212"/>
                <a:gd name="T1" fmla="*/ 2211 h 2212"/>
                <a:gd name="T2" fmla="*/ 1105 w 2212"/>
                <a:gd name="T3" fmla="*/ 2211 h 2212"/>
                <a:gd name="T4" fmla="*/ 0 w 2212"/>
                <a:gd name="T5" fmla="*/ 1105 h 2212"/>
                <a:gd name="T6" fmla="*/ 0 w 2212"/>
                <a:gd name="T7" fmla="*/ 1105 h 2212"/>
                <a:gd name="T8" fmla="*/ 1105 w 2212"/>
                <a:gd name="T9" fmla="*/ 0 h 2212"/>
                <a:gd name="T10" fmla="*/ 1105 w 2212"/>
                <a:gd name="T11" fmla="*/ 0 h 2212"/>
                <a:gd name="T12" fmla="*/ 2211 w 2212"/>
                <a:gd name="T13" fmla="*/ 1105 h 2212"/>
                <a:gd name="T14" fmla="*/ 2211 w 2212"/>
                <a:gd name="T15" fmla="*/ 1105 h 2212"/>
                <a:gd name="T16" fmla="*/ 1105 w 2212"/>
                <a:gd name="T17" fmla="*/ 2211 h 2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2" h="2212">
                  <a:moveTo>
                    <a:pt x="1105" y="2211"/>
                  </a:moveTo>
                  <a:lnTo>
                    <a:pt x="1105" y="2211"/>
                  </a:lnTo>
                  <a:cubicBezTo>
                    <a:pt x="494" y="2211"/>
                    <a:pt x="0" y="1716"/>
                    <a:pt x="0" y="1105"/>
                  </a:cubicBezTo>
                  <a:lnTo>
                    <a:pt x="0" y="1105"/>
                  </a:lnTo>
                  <a:cubicBezTo>
                    <a:pt x="0" y="495"/>
                    <a:pt x="494" y="0"/>
                    <a:pt x="1105" y="0"/>
                  </a:cubicBezTo>
                  <a:lnTo>
                    <a:pt x="1105" y="0"/>
                  </a:lnTo>
                  <a:cubicBezTo>
                    <a:pt x="1716" y="0"/>
                    <a:pt x="2211" y="495"/>
                    <a:pt x="2211" y="1105"/>
                  </a:cubicBezTo>
                  <a:lnTo>
                    <a:pt x="2211" y="1105"/>
                  </a:lnTo>
                  <a:cubicBezTo>
                    <a:pt x="2211" y="1716"/>
                    <a:pt x="1716" y="2211"/>
                    <a:pt x="1105" y="2211"/>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2" name="Freeform 3">
              <a:extLst>
                <a:ext uri="{FF2B5EF4-FFF2-40B4-BE49-F238E27FC236}">
                  <a16:creationId xmlns:a16="http://schemas.microsoft.com/office/drawing/2014/main" id="{97949F77-C017-1D49-B36A-D0CCD927BA34}"/>
                </a:ext>
              </a:extLst>
            </p:cNvPr>
            <p:cNvSpPr>
              <a:spLocks noChangeArrowheads="1"/>
            </p:cNvSpPr>
            <p:nvPr/>
          </p:nvSpPr>
          <p:spPr bwMode="auto">
            <a:xfrm>
              <a:off x="15023237" y="8489440"/>
              <a:ext cx="2296093" cy="2296092"/>
            </a:xfrm>
            <a:custGeom>
              <a:avLst/>
              <a:gdLst>
                <a:gd name="T0" fmla="*/ 922 w 1845"/>
                <a:gd name="T1" fmla="*/ 1843 h 1844"/>
                <a:gd name="T2" fmla="*/ 922 w 1845"/>
                <a:gd name="T3" fmla="*/ 1843 h 1844"/>
                <a:gd name="T4" fmla="*/ 0 w 1845"/>
                <a:gd name="T5" fmla="*/ 921 h 1844"/>
                <a:gd name="T6" fmla="*/ 0 w 1845"/>
                <a:gd name="T7" fmla="*/ 921 h 1844"/>
                <a:gd name="T8" fmla="*/ 922 w 1845"/>
                <a:gd name="T9" fmla="*/ 0 h 1844"/>
                <a:gd name="T10" fmla="*/ 922 w 1845"/>
                <a:gd name="T11" fmla="*/ 0 h 1844"/>
                <a:gd name="T12" fmla="*/ 1844 w 1845"/>
                <a:gd name="T13" fmla="*/ 921 h 1844"/>
                <a:gd name="T14" fmla="*/ 1844 w 1845"/>
                <a:gd name="T15" fmla="*/ 921 h 1844"/>
                <a:gd name="T16" fmla="*/ 922 w 1845"/>
                <a:gd name="T17" fmla="*/ 1843 h 1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5" h="1844">
                  <a:moveTo>
                    <a:pt x="922" y="1843"/>
                  </a:moveTo>
                  <a:lnTo>
                    <a:pt x="922" y="1843"/>
                  </a:lnTo>
                  <a:cubicBezTo>
                    <a:pt x="413" y="1843"/>
                    <a:pt x="0" y="1431"/>
                    <a:pt x="0" y="921"/>
                  </a:cubicBezTo>
                  <a:lnTo>
                    <a:pt x="0" y="921"/>
                  </a:lnTo>
                  <a:cubicBezTo>
                    <a:pt x="0" y="412"/>
                    <a:pt x="413" y="0"/>
                    <a:pt x="922" y="0"/>
                  </a:cubicBezTo>
                  <a:lnTo>
                    <a:pt x="922" y="0"/>
                  </a:lnTo>
                  <a:cubicBezTo>
                    <a:pt x="1431" y="0"/>
                    <a:pt x="1844" y="412"/>
                    <a:pt x="1844" y="921"/>
                  </a:cubicBezTo>
                  <a:lnTo>
                    <a:pt x="1844" y="921"/>
                  </a:lnTo>
                  <a:cubicBezTo>
                    <a:pt x="1844" y="1431"/>
                    <a:pt x="1431" y="1843"/>
                    <a:pt x="922" y="1843"/>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3" name="Freeform 4">
              <a:extLst>
                <a:ext uri="{FF2B5EF4-FFF2-40B4-BE49-F238E27FC236}">
                  <a16:creationId xmlns:a16="http://schemas.microsoft.com/office/drawing/2014/main" id="{AC7AE238-F187-004A-95A6-80E3242F6186}"/>
                </a:ext>
              </a:extLst>
            </p:cNvPr>
            <p:cNvSpPr>
              <a:spLocks noChangeArrowheads="1"/>
            </p:cNvSpPr>
            <p:nvPr/>
          </p:nvSpPr>
          <p:spPr bwMode="auto">
            <a:xfrm>
              <a:off x="13298420" y="9555088"/>
              <a:ext cx="1636928" cy="175778"/>
            </a:xfrm>
            <a:custGeom>
              <a:avLst/>
              <a:gdLst>
                <a:gd name="T0" fmla="*/ 0 w 1315"/>
                <a:gd name="T1" fmla="*/ 0 h 139"/>
                <a:gd name="T2" fmla="*/ 1314 w 1315"/>
                <a:gd name="T3" fmla="*/ 0 h 139"/>
                <a:gd name="T4" fmla="*/ 1314 w 1315"/>
                <a:gd name="T5" fmla="*/ 138 h 139"/>
                <a:gd name="T6" fmla="*/ 0 w 1315"/>
                <a:gd name="T7" fmla="*/ 138 h 139"/>
                <a:gd name="T8" fmla="*/ 0 w 1315"/>
                <a:gd name="T9" fmla="*/ 0 h 139"/>
              </a:gdLst>
              <a:ahLst/>
              <a:cxnLst>
                <a:cxn ang="0">
                  <a:pos x="T0" y="T1"/>
                </a:cxn>
                <a:cxn ang="0">
                  <a:pos x="T2" y="T3"/>
                </a:cxn>
                <a:cxn ang="0">
                  <a:pos x="T4" y="T5"/>
                </a:cxn>
                <a:cxn ang="0">
                  <a:pos x="T6" y="T7"/>
                </a:cxn>
                <a:cxn ang="0">
                  <a:pos x="T8" y="T9"/>
                </a:cxn>
              </a:cxnLst>
              <a:rect l="0" t="0" r="r" b="b"/>
              <a:pathLst>
                <a:path w="1315" h="139">
                  <a:moveTo>
                    <a:pt x="0" y="0"/>
                  </a:moveTo>
                  <a:lnTo>
                    <a:pt x="1314" y="0"/>
                  </a:lnTo>
                  <a:lnTo>
                    <a:pt x="1314" y="138"/>
                  </a:lnTo>
                  <a:lnTo>
                    <a:pt x="0" y="138"/>
                  </a:lnTo>
                  <a:lnTo>
                    <a:pt x="0" y="0"/>
                  </a:lnTo>
                </a:path>
              </a:pathLst>
            </a:custGeom>
            <a:solidFill>
              <a:schemeClr val="accent5"/>
            </a:solidFill>
            <a:ln>
              <a:noFill/>
            </a:ln>
            <a:effectLst/>
          </p:spPr>
          <p:txBody>
            <a:bodyPr wrap="none" anchor="ctr"/>
            <a:lstStyle/>
            <a:p>
              <a:endParaRPr lang="en-US" dirty="0">
                <a:latin typeface="Poppins" pitchFamily="2" charset="77"/>
              </a:endParaRPr>
            </a:p>
          </p:txBody>
        </p:sp>
        <p:sp>
          <p:nvSpPr>
            <p:cNvPr id="24" name="Freeform 5">
              <a:extLst>
                <a:ext uri="{FF2B5EF4-FFF2-40B4-BE49-F238E27FC236}">
                  <a16:creationId xmlns:a16="http://schemas.microsoft.com/office/drawing/2014/main" id="{D09B1A00-B096-724E-8B16-0C50449C7903}"/>
                </a:ext>
              </a:extLst>
            </p:cNvPr>
            <p:cNvSpPr>
              <a:spLocks noChangeArrowheads="1"/>
            </p:cNvSpPr>
            <p:nvPr/>
          </p:nvSpPr>
          <p:spPr bwMode="auto">
            <a:xfrm>
              <a:off x="12787565" y="9126632"/>
              <a:ext cx="1027199" cy="1027199"/>
            </a:xfrm>
            <a:custGeom>
              <a:avLst/>
              <a:gdLst>
                <a:gd name="T0" fmla="*/ 411 w 824"/>
                <a:gd name="T1" fmla="*/ 823 h 824"/>
                <a:gd name="T2" fmla="*/ 411 w 824"/>
                <a:gd name="T3" fmla="*/ 823 h 824"/>
                <a:gd name="T4" fmla="*/ 0 w 824"/>
                <a:gd name="T5" fmla="*/ 411 h 824"/>
                <a:gd name="T6" fmla="*/ 0 w 824"/>
                <a:gd name="T7" fmla="*/ 411 h 824"/>
                <a:gd name="T8" fmla="*/ 411 w 824"/>
                <a:gd name="T9" fmla="*/ 0 h 824"/>
                <a:gd name="T10" fmla="*/ 411 w 824"/>
                <a:gd name="T11" fmla="*/ 0 h 824"/>
                <a:gd name="T12" fmla="*/ 823 w 824"/>
                <a:gd name="T13" fmla="*/ 411 h 824"/>
                <a:gd name="T14" fmla="*/ 823 w 824"/>
                <a:gd name="T15" fmla="*/ 411 h 824"/>
                <a:gd name="T16" fmla="*/ 411 w 824"/>
                <a:gd name="T17" fmla="*/ 823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4" h="824">
                  <a:moveTo>
                    <a:pt x="411" y="823"/>
                  </a:moveTo>
                  <a:lnTo>
                    <a:pt x="411" y="823"/>
                  </a:lnTo>
                  <a:cubicBezTo>
                    <a:pt x="184" y="823"/>
                    <a:pt x="0" y="639"/>
                    <a:pt x="0" y="411"/>
                  </a:cubicBezTo>
                  <a:lnTo>
                    <a:pt x="0" y="411"/>
                  </a:lnTo>
                  <a:cubicBezTo>
                    <a:pt x="0" y="184"/>
                    <a:pt x="184" y="0"/>
                    <a:pt x="411" y="0"/>
                  </a:cubicBezTo>
                  <a:lnTo>
                    <a:pt x="411" y="0"/>
                  </a:lnTo>
                  <a:cubicBezTo>
                    <a:pt x="639" y="0"/>
                    <a:pt x="823" y="184"/>
                    <a:pt x="823" y="411"/>
                  </a:cubicBezTo>
                  <a:lnTo>
                    <a:pt x="823" y="411"/>
                  </a:lnTo>
                  <a:cubicBezTo>
                    <a:pt x="823" y="639"/>
                    <a:pt x="639" y="823"/>
                    <a:pt x="411" y="823"/>
                  </a:cubicBezTo>
                </a:path>
              </a:pathLst>
            </a:custGeom>
            <a:solidFill>
              <a:schemeClr val="accent5"/>
            </a:solidFill>
            <a:ln>
              <a:noFill/>
            </a:ln>
            <a:effectLst/>
          </p:spPr>
          <p:txBody>
            <a:bodyPr wrap="none" anchor="ctr"/>
            <a:lstStyle/>
            <a:p>
              <a:endParaRPr lang="en-US" dirty="0">
                <a:latin typeface="Poppins" pitchFamily="2" charset="77"/>
              </a:endParaRPr>
            </a:p>
          </p:txBody>
        </p:sp>
      </p:grpSp>
      <p:grpSp>
        <p:nvGrpSpPr>
          <p:cNvPr id="2" name="Group 1">
            <a:extLst>
              <a:ext uri="{FF2B5EF4-FFF2-40B4-BE49-F238E27FC236}">
                <a16:creationId xmlns:a16="http://schemas.microsoft.com/office/drawing/2014/main" id="{A04707B1-B0A0-CE44-82F0-674A98ADFD8C}"/>
              </a:ext>
            </a:extLst>
          </p:cNvPr>
          <p:cNvGrpSpPr/>
          <p:nvPr/>
        </p:nvGrpSpPr>
        <p:grpSpPr>
          <a:xfrm>
            <a:off x="3481309" y="4132111"/>
            <a:ext cx="2383982" cy="1378755"/>
            <a:chOff x="6959442" y="8264222"/>
            <a:chExt cx="4767964" cy="2757509"/>
          </a:xfrm>
        </p:grpSpPr>
        <p:sp>
          <p:nvSpPr>
            <p:cNvPr id="25" name="Freeform 73">
              <a:extLst>
                <a:ext uri="{FF2B5EF4-FFF2-40B4-BE49-F238E27FC236}">
                  <a16:creationId xmlns:a16="http://schemas.microsoft.com/office/drawing/2014/main" id="{47102B41-A5CF-C54C-898A-831E89FB9451}"/>
                </a:ext>
              </a:extLst>
            </p:cNvPr>
            <p:cNvSpPr>
              <a:spLocks noChangeArrowheads="1"/>
            </p:cNvSpPr>
            <p:nvPr/>
          </p:nvSpPr>
          <p:spPr bwMode="auto">
            <a:xfrm>
              <a:off x="6959442" y="8264222"/>
              <a:ext cx="2757510" cy="2757509"/>
            </a:xfrm>
            <a:custGeom>
              <a:avLst/>
              <a:gdLst>
                <a:gd name="T0" fmla="*/ 1106 w 2213"/>
                <a:gd name="T1" fmla="*/ 0 h 2212"/>
                <a:gd name="T2" fmla="*/ 1106 w 2213"/>
                <a:gd name="T3" fmla="*/ 0 h 2212"/>
                <a:gd name="T4" fmla="*/ 2212 w 2213"/>
                <a:gd name="T5" fmla="*/ 1105 h 2212"/>
                <a:gd name="T6" fmla="*/ 2212 w 2213"/>
                <a:gd name="T7" fmla="*/ 1105 h 2212"/>
                <a:gd name="T8" fmla="*/ 1106 w 2213"/>
                <a:gd name="T9" fmla="*/ 2211 h 2212"/>
                <a:gd name="T10" fmla="*/ 1106 w 2213"/>
                <a:gd name="T11" fmla="*/ 2211 h 2212"/>
                <a:gd name="T12" fmla="*/ 0 w 2213"/>
                <a:gd name="T13" fmla="*/ 1105 h 2212"/>
                <a:gd name="T14" fmla="*/ 0 w 2213"/>
                <a:gd name="T15" fmla="*/ 1105 h 2212"/>
                <a:gd name="T16" fmla="*/ 1106 w 2213"/>
                <a:gd name="T17" fmla="*/ 0 h 2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3" h="2212">
                  <a:moveTo>
                    <a:pt x="1106" y="0"/>
                  </a:moveTo>
                  <a:lnTo>
                    <a:pt x="1106" y="0"/>
                  </a:lnTo>
                  <a:cubicBezTo>
                    <a:pt x="1717" y="0"/>
                    <a:pt x="2212" y="495"/>
                    <a:pt x="2212" y="1105"/>
                  </a:cubicBezTo>
                  <a:lnTo>
                    <a:pt x="2212" y="1105"/>
                  </a:lnTo>
                  <a:cubicBezTo>
                    <a:pt x="2212" y="1716"/>
                    <a:pt x="1717" y="2211"/>
                    <a:pt x="1106" y="2211"/>
                  </a:cubicBezTo>
                  <a:lnTo>
                    <a:pt x="1106" y="2211"/>
                  </a:lnTo>
                  <a:cubicBezTo>
                    <a:pt x="496" y="2211"/>
                    <a:pt x="0" y="1716"/>
                    <a:pt x="0" y="1105"/>
                  </a:cubicBezTo>
                  <a:lnTo>
                    <a:pt x="0" y="1105"/>
                  </a:lnTo>
                  <a:cubicBezTo>
                    <a:pt x="0" y="495"/>
                    <a:pt x="496" y="0"/>
                    <a:pt x="1106" y="0"/>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6" name="Freeform 74">
              <a:extLst>
                <a:ext uri="{FF2B5EF4-FFF2-40B4-BE49-F238E27FC236}">
                  <a16:creationId xmlns:a16="http://schemas.microsoft.com/office/drawing/2014/main" id="{F6DF9D84-FFA1-2A48-B38B-7F9DE4500ECC}"/>
                </a:ext>
              </a:extLst>
            </p:cNvPr>
            <p:cNvSpPr>
              <a:spLocks noChangeArrowheads="1"/>
            </p:cNvSpPr>
            <p:nvPr/>
          </p:nvSpPr>
          <p:spPr bwMode="auto">
            <a:xfrm>
              <a:off x="7190150" y="8489440"/>
              <a:ext cx="2296093" cy="2296092"/>
            </a:xfrm>
            <a:custGeom>
              <a:avLst/>
              <a:gdLst>
                <a:gd name="T0" fmla="*/ 922 w 1845"/>
                <a:gd name="T1" fmla="*/ 0 h 1844"/>
                <a:gd name="T2" fmla="*/ 922 w 1845"/>
                <a:gd name="T3" fmla="*/ 0 h 1844"/>
                <a:gd name="T4" fmla="*/ 1844 w 1845"/>
                <a:gd name="T5" fmla="*/ 921 h 1844"/>
                <a:gd name="T6" fmla="*/ 1844 w 1845"/>
                <a:gd name="T7" fmla="*/ 921 h 1844"/>
                <a:gd name="T8" fmla="*/ 922 w 1845"/>
                <a:gd name="T9" fmla="*/ 1843 h 1844"/>
                <a:gd name="T10" fmla="*/ 922 w 1845"/>
                <a:gd name="T11" fmla="*/ 1843 h 1844"/>
                <a:gd name="T12" fmla="*/ 0 w 1845"/>
                <a:gd name="T13" fmla="*/ 921 h 1844"/>
                <a:gd name="T14" fmla="*/ 0 w 1845"/>
                <a:gd name="T15" fmla="*/ 921 h 1844"/>
                <a:gd name="T16" fmla="*/ 922 w 1845"/>
                <a:gd name="T17" fmla="*/ 0 h 1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5" h="1844">
                  <a:moveTo>
                    <a:pt x="922" y="0"/>
                  </a:moveTo>
                  <a:lnTo>
                    <a:pt x="922" y="0"/>
                  </a:lnTo>
                  <a:cubicBezTo>
                    <a:pt x="1431" y="0"/>
                    <a:pt x="1844" y="412"/>
                    <a:pt x="1844" y="921"/>
                  </a:cubicBezTo>
                  <a:lnTo>
                    <a:pt x="1844" y="921"/>
                  </a:lnTo>
                  <a:cubicBezTo>
                    <a:pt x="1844" y="1431"/>
                    <a:pt x="1431" y="1843"/>
                    <a:pt x="922" y="1843"/>
                  </a:cubicBezTo>
                  <a:lnTo>
                    <a:pt x="922" y="1843"/>
                  </a:lnTo>
                  <a:cubicBezTo>
                    <a:pt x="413" y="1843"/>
                    <a:pt x="0" y="1431"/>
                    <a:pt x="0" y="921"/>
                  </a:cubicBezTo>
                  <a:lnTo>
                    <a:pt x="0" y="921"/>
                  </a:lnTo>
                  <a:cubicBezTo>
                    <a:pt x="0" y="412"/>
                    <a:pt x="413" y="0"/>
                    <a:pt x="922" y="0"/>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7" name="Freeform 75">
              <a:extLst>
                <a:ext uri="{FF2B5EF4-FFF2-40B4-BE49-F238E27FC236}">
                  <a16:creationId xmlns:a16="http://schemas.microsoft.com/office/drawing/2014/main" id="{CF1A4EB3-4393-A744-B194-69BFA729DD01}"/>
                </a:ext>
              </a:extLst>
            </p:cNvPr>
            <p:cNvSpPr>
              <a:spLocks noChangeArrowheads="1"/>
            </p:cNvSpPr>
            <p:nvPr/>
          </p:nvSpPr>
          <p:spPr bwMode="auto">
            <a:xfrm>
              <a:off x="9574132" y="9555088"/>
              <a:ext cx="1636928" cy="175778"/>
            </a:xfrm>
            <a:custGeom>
              <a:avLst/>
              <a:gdLst>
                <a:gd name="T0" fmla="*/ 1314 w 1315"/>
                <a:gd name="T1" fmla="*/ 138 h 139"/>
                <a:gd name="T2" fmla="*/ 0 w 1315"/>
                <a:gd name="T3" fmla="*/ 138 h 139"/>
                <a:gd name="T4" fmla="*/ 0 w 1315"/>
                <a:gd name="T5" fmla="*/ 0 h 139"/>
                <a:gd name="T6" fmla="*/ 1314 w 1315"/>
                <a:gd name="T7" fmla="*/ 0 h 139"/>
                <a:gd name="T8" fmla="*/ 1314 w 1315"/>
                <a:gd name="T9" fmla="*/ 138 h 139"/>
              </a:gdLst>
              <a:ahLst/>
              <a:cxnLst>
                <a:cxn ang="0">
                  <a:pos x="T0" y="T1"/>
                </a:cxn>
                <a:cxn ang="0">
                  <a:pos x="T2" y="T3"/>
                </a:cxn>
                <a:cxn ang="0">
                  <a:pos x="T4" y="T5"/>
                </a:cxn>
                <a:cxn ang="0">
                  <a:pos x="T6" y="T7"/>
                </a:cxn>
                <a:cxn ang="0">
                  <a:pos x="T8" y="T9"/>
                </a:cxn>
              </a:cxnLst>
              <a:rect l="0" t="0" r="r" b="b"/>
              <a:pathLst>
                <a:path w="1315" h="139">
                  <a:moveTo>
                    <a:pt x="1314" y="138"/>
                  </a:moveTo>
                  <a:lnTo>
                    <a:pt x="0" y="138"/>
                  </a:lnTo>
                  <a:lnTo>
                    <a:pt x="0" y="0"/>
                  </a:lnTo>
                  <a:lnTo>
                    <a:pt x="1314" y="0"/>
                  </a:lnTo>
                  <a:lnTo>
                    <a:pt x="1314" y="138"/>
                  </a:lnTo>
                </a:path>
              </a:pathLst>
            </a:custGeom>
            <a:solidFill>
              <a:schemeClr val="accent1"/>
            </a:solidFill>
            <a:ln>
              <a:noFill/>
            </a:ln>
            <a:effectLst/>
          </p:spPr>
          <p:txBody>
            <a:bodyPr wrap="none" anchor="ctr"/>
            <a:lstStyle/>
            <a:p>
              <a:endParaRPr lang="en-US" dirty="0">
                <a:latin typeface="Poppins" pitchFamily="2" charset="77"/>
              </a:endParaRPr>
            </a:p>
          </p:txBody>
        </p:sp>
        <p:sp>
          <p:nvSpPr>
            <p:cNvPr id="28" name="Freeform 76">
              <a:extLst>
                <a:ext uri="{FF2B5EF4-FFF2-40B4-BE49-F238E27FC236}">
                  <a16:creationId xmlns:a16="http://schemas.microsoft.com/office/drawing/2014/main" id="{7ECCE9B7-84F2-2C4A-80AD-307B3D3C83EC}"/>
                </a:ext>
              </a:extLst>
            </p:cNvPr>
            <p:cNvSpPr>
              <a:spLocks noChangeArrowheads="1"/>
            </p:cNvSpPr>
            <p:nvPr/>
          </p:nvSpPr>
          <p:spPr bwMode="auto">
            <a:xfrm>
              <a:off x="10700207" y="9126632"/>
              <a:ext cx="1027199" cy="1027199"/>
            </a:xfrm>
            <a:custGeom>
              <a:avLst/>
              <a:gdLst>
                <a:gd name="T0" fmla="*/ 411 w 823"/>
                <a:gd name="T1" fmla="*/ 0 h 824"/>
                <a:gd name="T2" fmla="*/ 411 w 823"/>
                <a:gd name="T3" fmla="*/ 0 h 824"/>
                <a:gd name="T4" fmla="*/ 822 w 823"/>
                <a:gd name="T5" fmla="*/ 411 h 824"/>
                <a:gd name="T6" fmla="*/ 822 w 823"/>
                <a:gd name="T7" fmla="*/ 411 h 824"/>
                <a:gd name="T8" fmla="*/ 411 w 823"/>
                <a:gd name="T9" fmla="*/ 823 h 824"/>
                <a:gd name="T10" fmla="*/ 411 w 823"/>
                <a:gd name="T11" fmla="*/ 823 h 824"/>
                <a:gd name="T12" fmla="*/ 0 w 823"/>
                <a:gd name="T13" fmla="*/ 411 h 824"/>
                <a:gd name="T14" fmla="*/ 0 w 823"/>
                <a:gd name="T15" fmla="*/ 411 h 824"/>
                <a:gd name="T16" fmla="*/ 411 w 823"/>
                <a:gd name="T17" fmla="*/ 0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23" h="824">
                  <a:moveTo>
                    <a:pt x="411" y="0"/>
                  </a:moveTo>
                  <a:lnTo>
                    <a:pt x="411" y="0"/>
                  </a:lnTo>
                  <a:cubicBezTo>
                    <a:pt x="638" y="0"/>
                    <a:pt x="822" y="184"/>
                    <a:pt x="822" y="411"/>
                  </a:cubicBezTo>
                  <a:lnTo>
                    <a:pt x="822" y="411"/>
                  </a:lnTo>
                  <a:cubicBezTo>
                    <a:pt x="822" y="639"/>
                    <a:pt x="638" y="823"/>
                    <a:pt x="411" y="823"/>
                  </a:cubicBezTo>
                  <a:lnTo>
                    <a:pt x="411" y="823"/>
                  </a:lnTo>
                  <a:cubicBezTo>
                    <a:pt x="184" y="823"/>
                    <a:pt x="0" y="639"/>
                    <a:pt x="0" y="411"/>
                  </a:cubicBezTo>
                  <a:lnTo>
                    <a:pt x="0" y="411"/>
                  </a:lnTo>
                  <a:cubicBezTo>
                    <a:pt x="0" y="184"/>
                    <a:pt x="184" y="0"/>
                    <a:pt x="411" y="0"/>
                  </a:cubicBezTo>
                </a:path>
              </a:pathLst>
            </a:custGeom>
            <a:solidFill>
              <a:schemeClr val="accent1"/>
            </a:solidFill>
            <a:ln>
              <a:noFill/>
            </a:ln>
            <a:effectLst/>
          </p:spPr>
          <p:txBody>
            <a:bodyPr wrap="none" anchor="ctr"/>
            <a:lstStyle/>
            <a:p>
              <a:endParaRPr lang="en-US" dirty="0">
                <a:latin typeface="Poppins" pitchFamily="2" charset="77"/>
              </a:endParaRPr>
            </a:p>
          </p:txBody>
        </p:sp>
      </p:grpSp>
      <p:grpSp>
        <p:nvGrpSpPr>
          <p:cNvPr id="3" name="Group 2">
            <a:extLst>
              <a:ext uri="{FF2B5EF4-FFF2-40B4-BE49-F238E27FC236}">
                <a16:creationId xmlns:a16="http://schemas.microsoft.com/office/drawing/2014/main" id="{9FFDB257-A10C-744D-8747-071A190ED52A}"/>
              </a:ext>
            </a:extLst>
          </p:cNvPr>
          <p:cNvGrpSpPr/>
          <p:nvPr/>
        </p:nvGrpSpPr>
        <p:grpSpPr>
          <a:xfrm>
            <a:off x="3983924" y="2703919"/>
            <a:ext cx="2046159" cy="2073627"/>
            <a:chOff x="7964673" y="5407837"/>
            <a:chExt cx="4092317" cy="4147253"/>
          </a:xfrm>
        </p:grpSpPr>
        <p:sp>
          <p:nvSpPr>
            <p:cNvPr id="29" name="Freeform 77">
              <a:extLst>
                <a:ext uri="{FF2B5EF4-FFF2-40B4-BE49-F238E27FC236}">
                  <a16:creationId xmlns:a16="http://schemas.microsoft.com/office/drawing/2014/main" id="{D647A564-6C93-944C-8B5A-E42D4723048D}"/>
                </a:ext>
              </a:extLst>
            </p:cNvPr>
            <p:cNvSpPr>
              <a:spLocks noChangeArrowheads="1"/>
            </p:cNvSpPr>
            <p:nvPr/>
          </p:nvSpPr>
          <p:spPr bwMode="auto">
            <a:xfrm>
              <a:off x="7964673" y="5407837"/>
              <a:ext cx="3037652" cy="3037656"/>
            </a:xfrm>
            <a:custGeom>
              <a:avLst/>
              <a:gdLst>
                <a:gd name="T0" fmla="*/ 2012 w 2438"/>
                <a:gd name="T1" fmla="*/ 448 h 2437"/>
                <a:gd name="T2" fmla="*/ 2012 w 2438"/>
                <a:gd name="T3" fmla="*/ 448 h 2437"/>
                <a:gd name="T4" fmla="*/ 1989 w 2438"/>
                <a:gd name="T5" fmla="*/ 2011 h 2437"/>
                <a:gd name="T6" fmla="*/ 1989 w 2438"/>
                <a:gd name="T7" fmla="*/ 2011 h 2437"/>
                <a:gd name="T8" fmla="*/ 425 w 2438"/>
                <a:gd name="T9" fmla="*/ 1988 h 2437"/>
                <a:gd name="T10" fmla="*/ 425 w 2438"/>
                <a:gd name="T11" fmla="*/ 1988 h 2437"/>
                <a:gd name="T12" fmla="*/ 448 w 2438"/>
                <a:gd name="T13" fmla="*/ 425 h 2437"/>
                <a:gd name="T14" fmla="*/ 448 w 2438"/>
                <a:gd name="T15" fmla="*/ 425 h 2437"/>
                <a:gd name="T16" fmla="*/ 2012 w 2438"/>
                <a:gd name="T17" fmla="*/ 448 h 2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38" h="2437">
                  <a:moveTo>
                    <a:pt x="2012" y="448"/>
                  </a:moveTo>
                  <a:lnTo>
                    <a:pt x="2012" y="448"/>
                  </a:lnTo>
                  <a:cubicBezTo>
                    <a:pt x="2437" y="887"/>
                    <a:pt x="2427" y="1586"/>
                    <a:pt x="1989" y="2011"/>
                  </a:cubicBezTo>
                  <a:lnTo>
                    <a:pt x="1989" y="2011"/>
                  </a:lnTo>
                  <a:cubicBezTo>
                    <a:pt x="1551" y="2436"/>
                    <a:pt x="851" y="2426"/>
                    <a:pt x="425" y="1988"/>
                  </a:cubicBezTo>
                  <a:lnTo>
                    <a:pt x="425" y="1988"/>
                  </a:lnTo>
                  <a:cubicBezTo>
                    <a:pt x="0" y="1549"/>
                    <a:pt x="10" y="851"/>
                    <a:pt x="448" y="425"/>
                  </a:cubicBezTo>
                  <a:lnTo>
                    <a:pt x="448" y="425"/>
                  </a:lnTo>
                  <a:cubicBezTo>
                    <a:pt x="887" y="0"/>
                    <a:pt x="1587" y="10"/>
                    <a:pt x="2012" y="448"/>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30" name="Freeform 78">
              <a:extLst>
                <a:ext uri="{FF2B5EF4-FFF2-40B4-BE49-F238E27FC236}">
                  <a16:creationId xmlns:a16="http://schemas.microsoft.com/office/drawing/2014/main" id="{713B428C-8D39-A447-9D01-B4FFEA429035}"/>
                </a:ext>
              </a:extLst>
            </p:cNvPr>
            <p:cNvSpPr>
              <a:spLocks noChangeArrowheads="1"/>
            </p:cNvSpPr>
            <p:nvPr/>
          </p:nvSpPr>
          <p:spPr bwMode="auto">
            <a:xfrm>
              <a:off x="8217353" y="5660517"/>
              <a:ext cx="2532292" cy="2532295"/>
            </a:xfrm>
            <a:custGeom>
              <a:avLst/>
              <a:gdLst>
                <a:gd name="T0" fmla="*/ 1677 w 2033"/>
                <a:gd name="T1" fmla="*/ 375 h 2033"/>
                <a:gd name="T2" fmla="*/ 1677 w 2033"/>
                <a:gd name="T3" fmla="*/ 375 h 2033"/>
                <a:gd name="T4" fmla="*/ 1658 w 2033"/>
                <a:gd name="T5" fmla="*/ 1677 h 2033"/>
                <a:gd name="T6" fmla="*/ 1658 w 2033"/>
                <a:gd name="T7" fmla="*/ 1677 h 2033"/>
                <a:gd name="T8" fmla="*/ 354 w 2033"/>
                <a:gd name="T9" fmla="*/ 1657 h 2033"/>
                <a:gd name="T10" fmla="*/ 354 w 2033"/>
                <a:gd name="T11" fmla="*/ 1657 h 2033"/>
                <a:gd name="T12" fmla="*/ 374 w 2033"/>
                <a:gd name="T13" fmla="*/ 355 h 2033"/>
                <a:gd name="T14" fmla="*/ 374 w 2033"/>
                <a:gd name="T15" fmla="*/ 355 h 2033"/>
                <a:gd name="T16" fmla="*/ 1677 w 2033"/>
                <a:gd name="T17" fmla="*/ 375 h 2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33" h="2033">
                  <a:moveTo>
                    <a:pt x="1677" y="375"/>
                  </a:moveTo>
                  <a:lnTo>
                    <a:pt x="1677" y="375"/>
                  </a:lnTo>
                  <a:cubicBezTo>
                    <a:pt x="2032" y="740"/>
                    <a:pt x="2023" y="1322"/>
                    <a:pt x="1658" y="1677"/>
                  </a:cubicBezTo>
                  <a:lnTo>
                    <a:pt x="1658" y="1677"/>
                  </a:lnTo>
                  <a:cubicBezTo>
                    <a:pt x="1292" y="2032"/>
                    <a:pt x="709" y="2023"/>
                    <a:pt x="354" y="1657"/>
                  </a:cubicBezTo>
                  <a:lnTo>
                    <a:pt x="354" y="1657"/>
                  </a:lnTo>
                  <a:cubicBezTo>
                    <a:pt x="0" y="1292"/>
                    <a:pt x="8" y="710"/>
                    <a:pt x="374" y="355"/>
                  </a:cubicBezTo>
                  <a:lnTo>
                    <a:pt x="374" y="355"/>
                  </a:lnTo>
                  <a:cubicBezTo>
                    <a:pt x="739" y="0"/>
                    <a:pt x="1323" y="9"/>
                    <a:pt x="1677" y="375"/>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1" name="Freeform 79">
              <a:extLst>
                <a:ext uri="{FF2B5EF4-FFF2-40B4-BE49-F238E27FC236}">
                  <a16:creationId xmlns:a16="http://schemas.microsoft.com/office/drawing/2014/main" id="{A801D56C-35DD-CD44-B810-D2423B8352BE}"/>
                </a:ext>
              </a:extLst>
            </p:cNvPr>
            <p:cNvSpPr>
              <a:spLocks noChangeArrowheads="1"/>
            </p:cNvSpPr>
            <p:nvPr/>
          </p:nvSpPr>
          <p:spPr bwMode="auto">
            <a:xfrm>
              <a:off x="10282737" y="7753369"/>
              <a:ext cx="1263402" cy="1296358"/>
            </a:xfrm>
            <a:custGeom>
              <a:avLst/>
              <a:gdLst>
                <a:gd name="T0" fmla="*/ 1014 w 1015"/>
                <a:gd name="T1" fmla="*/ 943 h 1040"/>
                <a:gd name="T2" fmla="*/ 915 w 1015"/>
                <a:gd name="T3" fmla="*/ 1039 h 1040"/>
                <a:gd name="T4" fmla="*/ 0 w 1015"/>
                <a:gd name="T5" fmla="*/ 97 h 1040"/>
                <a:gd name="T6" fmla="*/ 99 w 1015"/>
                <a:gd name="T7" fmla="*/ 0 h 1040"/>
                <a:gd name="T8" fmla="*/ 1014 w 1015"/>
                <a:gd name="T9" fmla="*/ 943 h 1040"/>
              </a:gdLst>
              <a:ahLst/>
              <a:cxnLst>
                <a:cxn ang="0">
                  <a:pos x="T0" y="T1"/>
                </a:cxn>
                <a:cxn ang="0">
                  <a:pos x="T2" y="T3"/>
                </a:cxn>
                <a:cxn ang="0">
                  <a:pos x="T4" y="T5"/>
                </a:cxn>
                <a:cxn ang="0">
                  <a:pos x="T6" y="T7"/>
                </a:cxn>
                <a:cxn ang="0">
                  <a:pos x="T8" y="T9"/>
                </a:cxn>
              </a:cxnLst>
              <a:rect l="0" t="0" r="r" b="b"/>
              <a:pathLst>
                <a:path w="1015" h="1040">
                  <a:moveTo>
                    <a:pt x="1014" y="943"/>
                  </a:moveTo>
                  <a:lnTo>
                    <a:pt x="915" y="1039"/>
                  </a:lnTo>
                  <a:lnTo>
                    <a:pt x="0" y="97"/>
                  </a:lnTo>
                  <a:lnTo>
                    <a:pt x="99" y="0"/>
                  </a:lnTo>
                  <a:lnTo>
                    <a:pt x="1014" y="943"/>
                  </a:lnTo>
                </a:path>
              </a:pathLst>
            </a:custGeom>
            <a:solidFill>
              <a:schemeClr val="accent2"/>
            </a:solidFill>
            <a:ln>
              <a:noFill/>
            </a:ln>
            <a:effectLst/>
          </p:spPr>
          <p:txBody>
            <a:bodyPr wrap="none" anchor="ctr"/>
            <a:lstStyle/>
            <a:p>
              <a:endParaRPr lang="en-US" dirty="0">
                <a:latin typeface="Poppins" pitchFamily="2" charset="77"/>
              </a:endParaRPr>
            </a:p>
          </p:txBody>
        </p:sp>
        <p:sp>
          <p:nvSpPr>
            <p:cNvPr id="32" name="Freeform 80">
              <a:extLst>
                <a:ext uri="{FF2B5EF4-FFF2-40B4-BE49-F238E27FC236}">
                  <a16:creationId xmlns:a16="http://schemas.microsoft.com/office/drawing/2014/main" id="{0DA8D80A-4963-A64D-B54B-7ACE74313E0E}"/>
                </a:ext>
              </a:extLst>
            </p:cNvPr>
            <p:cNvSpPr>
              <a:spLocks noChangeArrowheads="1"/>
            </p:cNvSpPr>
            <p:nvPr/>
          </p:nvSpPr>
          <p:spPr bwMode="auto">
            <a:xfrm>
              <a:off x="10925423" y="8423523"/>
              <a:ext cx="1131567" cy="1131567"/>
            </a:xfrm>
            <a:custGeom>
              <a:avLst/>
              <a:gdLst>
                <a:gd name="T0" fmla="*/ 748 w 907"/>
                <a:gd name="T1" fmla="*/ 167 h 907"/>
                <a:gd name="T2" fmla="*/ 748 w 907"/>
                <a:gd name="T3" fmla="*/ 167 h 907"/>
                <a:gd name="T4" fmla="*/ 739 w 907"/>
                <a:gd name="T5" fmla="*/ 748 h 907"/>
                <a:gd name="T6" fmla="*/ 739 w 907"/>
                <a:gd name="T7" fmla="*/ 748 h 907"/>
                <a:gd name="T8" fmla="*/ 158 w 907"/>
                <a:gd name="T9" fmla="*/ 740 h 907"/>
                <a:gd name="T10" fmla="*/ 158 w 907"/>
                <a:gd name="T11" fmla="*/ 740 h 907"/>
                <a:gd name="T12" fmla="*/ 167 w 907"/>
                <a:gd name="T13" fmla="*/ 158 h 907"/>
                <a:gd name="T14" fmla="*/ 167 w 907"/>
                <a:gd name="T15" fmla="*/ 158 h 907"/>
                <a:gd name="T16" fmla="*/ 748 w 907"/>
                <a:gd name="T17" fmla="*/ 167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07" h="907">
                  <a:moveTo>
                    <a:pt x="748" y="167"/>
                  </a:moveTo>
                  <a:lnTo>
                    <a:pt x="748" y="167"/>
                  </a:lnTo>
                  <a:cubicBezTo>
                    <a:pt x="906" y="330"/>
                    <a:pt x="902" y="590"/>
                    <a:pt x="739" y="748"/>
                  </a:cubicBezTo>
                  <a:lnTo>
                    <a:pt x="739" y="748"/>
                  </a:lnTo>
                  <a:cubicBezTo>
                    <a:pt x="576" y="906"/>
                    <a:pt x="316" y="902"/>
                    <a:pt x="158" y="740"/>
                  </a:cubicBezTo>
                  <a:lnTo>
                    <a:pt x="158" y="740"/>
                  </a:lnTo>
                  <a:cubicBezTo>
                    <a:pt x="0" y="577"/>
                    <a:pt x="3" y="316"/>
                    <a:pt x="167" y="158"/>
                  </a:cubicBezTo>
                  <a:lnTo>
                    <a:pt x="167" y="158"/>
                  </a:lnTo>
                  <a:cubicBezTo>
                    <a:pt x="329" y="0"/>
                    <a:pt x="590" y="4"/>
                    <a:pt x="748" y="167"/>
                  </a:cubicBezTo>
                </a:path>
              </a:pathLst>
            </a:custGeom>
            <a:solidFill>
              <a:schemeClr val="accent2"/>
            </a:solidFill>
            <a:ln>
              <a:noFill/>
            </a:ln>
            <a:effectLst/>
          </p:spPr>
          <p:txBody>
            <a:bodyPr wrap="none" anchor="ctr"/>
            <a:lstStyle/>
            <a:p>
              <a:endParaRPr lang="en-US" dirty="0">
                <a:latin typeface="Poppins" pitchFamily="2" charset="77"/>
              </a:endParaRPr>
            </a:p>
          </p:txBody>
        </p:sp>
      </p:grpSp>
      <p:grpSp>
        <p:nvGrpSpPr>
          <p:cNvPr id="41" name="Group 40">
            <a:extLst>
              <a:ext uri="{FF2B5EF4-FFF2-40B4-BE49-F238E27FC236}">
                <a16:creationId xmlns:a16="http://schemas.microsoft.com/office/drawing/2014/main" id="{20EA4561-F130-1348-A95D-FE4C7F913D1A}"/>
              </a:ext>
            </a:extLst>
          </p:cNvPr>
          <p:cNvGrpSpPr/>
          <p:nvPr/>
        </p:nvGrpSpPr>
        <p:grpSpPr>
          <a:xfrm>
            <a:off x="5417609" y="2228772"/>
            <a:ext cx="1400727" cy="2400461"/>
            <a:chOff x="10832043" y="4457544"/>
            <a:chExt cx="2801453" cy="4800922"/>
          </a:xfrm>
        </p:grpSpPr>
        <p:sp>
          <p:nvSpPr>
            <p:cNvPr id="33" name="Freeform 81">
              <a:extLst>
                <a:ext uri="{FF2B5EF4-FFF2-40B4-BE49-F238E27FC236}">
                  <a16:creationId xmlns:a16="http://schemas.microsoft.com/office/drawing/2014/main" id="{998CFB7D-5276-5447-983B-C2F15F69CE2B}"/>
                </a:ext>
              </a:extLst>
            </p:cNvPr>
            <p:cNvSpPr>
              <a:spLocks noChangeArrowheads="1"/>
            </p:cNvSpPr>
            <p:nvPr/>
          </p:nvSpPr>
          <p:spPr bwMode="auto">
            <a:xfrm>
              <a:off x="10832043" y="4457544"/>
              <a:ext cx="2801453" cy="2795959"/>
            </a:xfrm>
            <a:custGeom>
              <a:avLst/>
              <a:gdLst>
                <a:gd name="T0" fmla="*/ 2228 w 2247"/>
                <a:gd name="T1" fmla="*/ 1155 h 2246"/>
                <a:gd name="T2" fmla="*/ 2228 w 2247"/>
                <a:gd name="T3" fmla="*/ 1155 h 2246"/>
                <a:gd name="T4" fmla="*/ 1091 w 2247"/>
                <a:gd name="T5" fmla="*/ 2227 h 2246"/>
                <a:gd name="T6" fmla="*/ 1091 w 2247"/>
                <a:gd name="T7" fmla="*/ 2227 h 2246"/>
                <a:gd name="T8" fmla="*/ 19 w 2247"/>
                <a:gd name="T9" fmla="*/ 1090 h 2246"/>
                <a:gd name="T10" fmla="*/ 19 w 2247"/>
                <a:gd name="T11" fmla="*/ 1090 h 2246"/>
                <a:gd name="T12" fmla="*/ 1156 w 2247"/>
                <a:gd name="T13" fmla="*/ 17 h 2246"/>
                <a:gd name="T14" fmla="*/ 1156 w 2247"/>
                <a:gd name="T15" fmla="*/ 17 h 2246"/>
                <a:gd name="T16" fmla="*/ 2228 w 2247"/>
                <a:gd name="T17" fmla="*/ 1155 h 2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47" h="2246">
                  <a:moveTo>
                    <a:pt x="2228" y="1155"/>
                  </a:moveTo>
                  <a:lnTo>
                    <a:pt x="2228" y="1155"/>
                  </a:lnTo>
                  <a:cubicBezTo>
                    <a:pt x="2209" y="1766"/>
                    <a:pt x="1700" y="2245"/>
                    <a:pt x="1091" y="2227"/>
                  </a:cubicBezTo>
                  <a:lnTo>
                    <a:pt x="1091" y="2227"/>
                  </a:lnTo>
                  <a:cubicBezTo>
                    <a:pt x="480" y="2209"/>
                    <a:pt x="0" y="1700"/>
                    <a:pt x="19" y="1090"/>
                  </a:cubicBezTo>
                  <a:lnTo>
                    <a:pt x="19" y="1090"/>
                  </a:lnTo>
                  <a:cubicBezTo>
                    <a:pt x="36" y="479"/>
                    <a:pt x="546" y="0"/>
                    <a:pt x="1156" y="17"/>
                  </a:cubicBezTo>
                  <a:lnTo>
                    <a:pt x="1156" y="17"/>
                  </a:lnTo>
                  <a:cubicBezTo>
                    <a:pt x="1766" y="36"/>
                    <a:pt x="2246" y="545"/>
                    <a:pt x="2228" y="1155"/>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34" name="Freeform 82">
              <a:extLst>
                <a:ext uri="{FF2B5EF4-FFF2-40B4-BE49-F238E27FC236}">
                  <a16:creationId xmlns:a16="http://schemas.microsoft.com/office/drawing/2014/main" id="{AE827B4A-E981-9C4F-8397-1F4258D0A6A9}"/>
                </a:ext>
              </a:extLst>
            </p:cNvPr>
            <p:cNvSpPr>
              <a:spLocks noChangeArrowheads="1"/>
            </p:cNvSpPr>
            <p:nvPr/>
          </p:nvSpPr>
          <p:spPr bwMode="auto">
            <a:xfrm>
              <a:off x="11062750" y="4693742"/>
              <a:ext cx="2334544" cy="2334545"/>
            </a:xfrm>
            <a:custGeom>
              <a:avLst/>
              <a:gdLst>
                <a:gd name="T0" fmla="*/ 1857 w 1873"/>
                <a:gd name="T1" fmla="*/ 964 h 1873"/>
                <a:gd name="T2" fmla="*/ 1857 w 1873"/>
                <a:gd name="T3" fmla="*/ 964 h 1873"/>
                <a:gd name="T4" fmla="*/ 909 w 1873"/>
                <a:gd name="T5" fmla="*/ 1857 h 1873"/>
                <a:gd name="T6" fmla="*/ 909 w 1873"/>
                <a:gd name="T7" fmla="*/ 1857 h 1873"/>
                <a:gd name="T8" fmla="*/ 15 w 1873"/>
                <a:gd name="T9" fmla="*/ 910 h 1873"/>
                <a:gd name="T10" fmla="*/ 15 w 1873"/>
                <a:gd name="T11" fmla="*/ 910 h 1873"/>
                <a:gd name="T12" fmla="*/ 963 w 1873"/>
                <a:gd name="T13" fmla="*/ 15 h 1873"/>
                <a:gd name="T14" fmla="*/ 963 w 1873"/>
                <a:gd name="T15" fmla="*/ 15 h 1873"/>
                <a:gd name="T16" fmla="*/ 1857 w 1873"/>
                <a:gd name="T17" fmla="*/ 964 h 1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73" h="1873">
                  <a:moveTo>
                    <a:pt x="1857" y="964"/>
                  </a:moveTo>
                  <a:lnTo>
                    <a:pt x="1857" y="964"/>
                  </a:lnTo>
                  <a:cubicBezTo>
                    <a:pt x="1842" y="1473"/>
                    <a:pt x="1417" y="1872"/>
                    <a:pt x="909" y="1857"/>
                  </a:cubicBezTo>
                  <a:lnTo>
                    <a:pt x="909" y="1857"/>
                  </a:lnTo>
                  <a:cubicBezTo>
                    <a:pt x="400" y="1842"/>
                    <a:pt x="0" y="1418"/>
                    <a:pt x="15" y="910"/>
                  </a:cubicBezTo>
                  <a:lnTo>
                    <a:pt x="15" y="910"/>
                  </a:lnTo>
                  <a:cubicBezTo>
                    <a:pt x="30" y="400"/>
                    <a:pt x="455" y="0"/>
                    <a:pt x="963" y="15"/>
                  </a:cubicBezTo>
                  <a:lnTo>
                    <a:pt x="963" y="15"/>
                  </a:lnTo>
                  <a:cubicBezTo>
                    <a:pt x="1472" y="30"/>
                    <a:pt x="1872" y="455"/>
                    <a:pt x="1857" y="964"/>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5" name="Freeform 83">
              <a:extLst>
                <a:ext uri="{FF2B5EF4-FFF2-40B4-BE49-F238E27FC236}">
                  <a16:creationId xmlns:a16="http://schemas.microsoft.com/office/drawing/2014/main" id="{014BD662-03B7-454B-9597-A1B8486E8889}"/>
                </a:ext>
              </a:extLst>
            </p:cNvPr>
            <p:cNvSpPr>
              <a:spLocks noChangeArrowheads="1"/>
            </p:cNvSpPr>
            <p:nvPr/>
          </p:nvSpPr>
          <p:spPr bwMode="auto">
            <a:xfrm>
              <a:off x="12056988" y="7094204"/>
              <a:ext cx="219722" cy="1642420"/>
            </a:xfrm>
            <a:custGeom>
              <a:avLst/>
              <a:gdLst>
                <a:gd name="T0" fmla="*/ 137 w 177"/>
                <a:gd name="T1" fmla="*/ 1316 h 1317"/>
                <a:gd name="T2" fmla="*/ 0 w 177"/>
                <a:gd name="T3" fmla="*/ 1312 h 1317"/>
                <a:gd name="T4" fmla="*/ 39 w 177"/>
                <a:gd name="T5" fmla="*/ 0 h 1317"/>
                <a:gd name="T6" fmla="*/ 176 w 177"/>
                <a:gd name="T7" fmla="*/ 3 h 1317"/>
                <a:gd name="T8" fmla="*/ 137 w 177"/>
                <a:gd name="T9" fmla="*/ 1316 h 1317"/>
              </a:gdLst>
              <a:ahLst/>
              <a:cxnLst>
                <a:cxn ang="0">
                  <a:pos x="T0" y="T1"/>
                </a:cxn>
                <a:cxn ang="0">
                  <a:pos x="T2" y="T3"/>
                </a:cxn>
                <a:cxn ang="0">
                  <a:pos x="T4" y="T5"/>
                </a:cxn>
                <a:cxn ang="0">
                  <a:pos x="T6" y="T7"/>
                </a:cxn>
                <a:cxn ang="0">
                  <a:pos x="T8" y="T9"/>
                </a:cxn>
              </a:cxnLst>
              <a:rect l="0" t="0" r="r" b="b"/>
              <a:pathLst>
                <a:path w="177" h="1317">
                  <a:moveTo>
                    <a:pt x="137" y="1316"/>
                  </a:moveTo>
                  <a:lnTo>
                    <a:pt x="0" y="1312"/>
                  </a:lnTo>
                  <a:lnTo>
                    <a:pt x="39" y="0"/>
                  </a:lnTo>
                  <a:lnTo>
                    <a:pt x="176" y="3"/>
                  </a:lnTo>
                  <a:lnTo>
                    <a:pt x="137" y="1316"/>
                  </a:lnTo>
                </a:path>
              </a:pathLst>
            </a:custGeom>
            <a:solidFill>
              <a:schemeClr val="accent3"/>
            </a:solidFill>
            <a:ln>
              <a:noFill/>
            </a:ln>
            <a:effectLst/>
          </p:spPr>
          <p:txBody>
            <a:bodyPr wrap="none" anchor="ctr"/>
            <a:lstStyle/>
            <a:p>
              <a:endParaRPr lang="en-US" dirty="0">
                <a:latin typeface="Poppins" pitchFamily="2" charset="77"/>
              </a:endParaRPr>
            </a:p>
          </p:txBody>
        </p:sp>
        <p:sp>
          <p:nvSpPr>
            <p:cNvPr id="36" name="Freeform 84">
              <a:extLst>
                <a:ext uri="{FF2B5EF4-FFF2-40B4-BE49-F238E27FC236}">
                  <a16:creationId xmlns:a16="http://schemas.microsoft.com/office/drawing/2014/main" id="{F1C48C5E-3599-1644-9BA7-0903AD242260}"/>
                </a:ext>
              </a:extLst>
            </p:cNvPr>
            <p:cNvSpPr>
              <a:spLocks noChangeArrowheads="1"/>
            </p:cNvSpPr>
            <p:nvPr/>
          </p:nvSpPr>
          <p:spPr bwMode="auto">
            <a:xfrm>
              <a:off x="11623041" y="8214788"/>
              <a:ext cx="1038184" cy="1043678"/>
            </a:xfrm>
            <a:custGeom>
              <a:avLst/>
              <a:gdLst>
                <a:gd name="T0" fmla="*/ 828 w 835"/>
                <a:gd name="T1" fmla="*/ 430 h 836"/>
                <a:gd name="T2" fmla="*/ 828 w 835"/>
                <a:gd name="T3" fmla="*/ 430 h 836"/>
                <a:gd name="T4" fmla="*/ 406 w 835"/>
                <a:gd name="T5" fmla="*/ 829 h 836"/>
                <a:gd name="T6" fmla="*/ 406 w 835"/>
                <a:gd name="T7" fmla="*/ 829 h 836"/>
                <a:gd name="T8" fmla="*/ 7 w 835"/>
                <a:gd name="T9" fmla="*/ 405 h 836"/>
                <a:gd name="T10" fmla="*/ 7 w 835"/>
                <a:gd name="T11" fmla="*/ 405 h 836"/>
                <a:gd name="T12" fmla="*/ 430 w 835"/>
                <a:gd name="T13" fmla="*/ 7 h 836"/>
                <a:gd name="T14" fmla="*/ 430 w 835"/>
                <a:gd name="T15" fmla="*/ 7 h 836"/>
                <a:gd name="T16" fmla="*/ 828 w 835"/>
                <a:gd name="T17" fmla="*/ 430 h 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35" h="836">
                  <a:moveTo>
                    <a:pt x="828" y="430"/>
                  </a:moveTo>
                  <a:lnTo>
                    <a:pt x="828" y="430"/>
                  </a:lnTo>
                  <a:cubicBezTo>
                    <a:pt x="821" y="657"/>
                    <a:pt x="631" y="835"/>
                    <a:pt x="406" y="829"/>
                  </a:cubicBezTo>
                  <a:lnTo>
                    <a:pt x="406" y="829"/>
                  </a:lnTo>
                  <a:cubicBezTo>
                    <a:pt x="178" y="822"/>
                    <a:pt x="0" y="632"/>
                    <a:pt x="7" y="405"/>
                  </a:cubicBezTo>
                  <a:lnTo>
                    <a:pt x="7" y="405"/>
                  </a:lnTo>
                  <a:cubicBezTo>
                    <a:pt x="13" y="178"/>
                    <a:pt x="203" y="0"/>
                    <a:pt x="430" y="7"/>
                  </a:cubicBezTo>
                  <a:lnTo>
                    <a:pt x="430" y="7"/>
                  </a:lnTo>
                  <a:cubicBezTo>
                    <a:pt x="656" y="13"/>
                    <a:pt x="834" y="203"/>
                    <a:pt x="828" y="430"/>
                  </a:cubicBezTo>
                </a:path>
              </a:pathLst>
            </a:custGeom>
            <a:solidFill>
              <a:schemeClr val="accent3"/>
            </a:solidFill>
            <a:ln>
              <a:noFill/>
            </a:ln>
            <a:effectLst/>
          </p:spPr>
          <p:txBody>
            <a:bodyPr wrap="none" anchor="ctr"/>
            <a:lstStyle/>
            <a:p>
              <a:endParaRPr lang="en-US" dirty="0">
                <a:latin typeface="Poppins" pitchFamily="2" charset="77"/>
              </a:endParaRPr>
            </a:p>
          </p:txBody>
        </p:sp>
      </p:grpSp>
      <p:grpSp>
        <p:nvGrpSpPr>
          <p:cNvPr id="42" name="Group 41">
            <a:extLst>
              <a:ext uri="{FF2B5EF4-FFF2-40B4-BE49-F238E27FC236}">
                <a16:creationId xmlns:a16="http://schemas.microsoft.com/office/drawing/2014/main" id="{7A903C80-A356-2541-8BCE-FB481A81C14D}"/>
              </a:ext>
            </a:extLst>
          </p:cNvPr>
          <p:cNvGrpSpPr/>
          <p:nvPr/>
        </p:nvGrpSpPr>
        <p:grpSpPr>
          <a:xfrm>
            <a:off x="6167409" y="2745118"/>
            <a:ext cx="2112077" cy="2015949"/>
            <a:chOff x="12331642" y="5490235"/>
            <a:chExt cx="4224154" cy="4031898"/>
          </a:xfrm>
        </p:grpSpPr>
        <p:sp>
          <p:nvSpPr>
            <p:cNvPr id="37" name="Freeform 85">
              <a:extLst>
                <a:ext uri="{FF2B5EF4-FFF2-40B4-BE49-F238E27FC236}">
                  <a16:creationId xmlns:a16="http://schemas.microsoft.com/office/drawing/2014/main" id="{CBDC6D2F-46E2-7C4B-9ADD-0DFDB6B5357B}"/>
                </a:ext>
              </a:extLst>
            </p:cNvPr>
            <p:cNvSpPr>
              <a:spLocks noChangeArrowheads="1"/>
            </p:cNvSpPr>
            <p:nvPr/>
          </p:nvSpPr>
          <p:spPr bwMode="auto">
            <a:xfrm>
              <a:off x="13496168" y="5490235"/>
              <a:ext cx="3059628" cy="3059626"/>
            </a:xfrm>
            <a:custGeom>
              <a:avLst/>
              <a:gdLst>
                <a:gd name="T0" fmla="*/ 1974 w 2457"/>
                <a:gd name="T1" fmla="*/ 2042 h 2456"/>
                <a:gd name="T2" fmla="*/ 1974 w 2457"/>
                <a:gd name="T3" fmla="*/ 2042 h 2456"/>
                <a:gd name="T4" fmla="*/ 411 w 2457"/>
                <a:gd name="T5" fmla="*/ 1973 h 2456"/>
                <a:gd name="T6" fmla="*/ 411 w 2457"/>
                <a:gd name="T7" fmla="*/ 1973 h 2456"/>
                <a:gd name="T8" fmla="*/ 482 w 2457"/>
                <a:gd name="T9" fmla="*/ 411 h 2456"/>
                <a:gd name="T10" fmla="*/ 482 w 2457"/>
                <a:gd name="T11" fmla="*/ 411 h 2456"/>
                <a:gd name="T12" fmla="*/ 2044 w 2457"/>
                <a:gd name="T13" fmla="*/ 482 h 2456"/>
                <a:gd name="T14" fmla="*/ 2044 w 2457"/>
                <a:gd name="T15" fmla="*/ 482 h 2456"/>
                <a:gd name="T16" fmla="*/ 1974 w 2457"/>
                <a:gd name="T17" fmla="*/ 2042 h 2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457" h="2456">
                  <a:moveTo>
                    <a:pt x="1974" y="2042"/>
                  </a:moveTo>
                  <a:lnTo>
                    <a:pt x="1974" y="2042"/>
                  </a:lnTo>
                  <a:cubicBezTo>
                    <a:pt x="1523" y="2455"/>
                    <a:pt x="823" y="2424"/>
                    <a:pt x="411" y="1973"/>
                  </a:cubicBezTo>
                  <a:lnTo>
                    <a:pt x="411" y="1973"/>
                  </a:lnTo>
                  <a:cubicBezTo>
                    <a:pt x="0" y="1522"/>
                    <a:pt x="31" y="823"/>
                    <a:pt x="482" y="411"/>
                  </a:cubicBezTo>
                  <a:lnTo>
                    <a:pt x="482" y="411"/>
                  </a:lnTo>
                  <a:cubicBezTo>
                    <a:pt x="932" y="0"/>
                    <a:pt x="1631" y="31"/>
                    <a:pt x="2044" y="482"/>
                  </a:cubicBezTo>
                  <a:lnTo>
                    <a:pt x="2044" y="482"/>
                  </a:lnTo>
                  <a:cubicBezTo>
                    <a:pt x="2456" y="932"/>
                    <a:pt x="2424" y="1630"/>
                    <a:pt x="1974" y="2042"/>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38" name="Freeform 86">
              <a:extLst>
                <a:ext uri="{FF2B5EF4-FFF2-40B4-BE49-F238E27FC236}">
                  <a16:creationId xmlns:a16="http://schemas.microsoft.com/office/drawing/2014/main" id="{DBDA0BF1-922F-7C4E-B0C5-11FE22EA6657}"/>
                </a:ext>
              </a:extLst>
            </p:cNvPr>
            <p:cNvSpPr>
              <a:spLocks noChangeArrowheads="1"/>
            </p:cNvSpPr>
            <p:nvPr/>
          </p:nvSpPr>
          <p:spPr bwMode="auto">
            <a:xfrm>
              <a:off x="13748846" y="5742916"/>
              <a:ext cx="2554269" cy="2548773"/>
            </a:xfrm>
            <a:custGeom>
              <a:avLst/>
              <a:gdLst>
                <a:gd name="T0" fmla="*/ 1647 w 2049"/>
                <a:gd name="T1" fmla="*/ 1704 h 2048"/>
                <a:gd name="T2" fmla="*/ 1647 w 2049"/>
                <a:gd name="T3" fmla="*/ 1704 h 2048"/>
                <a:gd name="T4" fmla="*/ 344 w 2049"/>
                <a:gd name="T5" fmla="*/ 1646 h 2048"/>
                <a:gd name="T6" fmla="*/ 344 w 2049"/>
                <a:gd name="T7" fmla="*/ 1646 h 2048"/>
                <a:gd name="T8" fmla="*/ 402 w 2049"/>
                <a:gd name="T9" fmla="*/ 344 h 2048"/>
                <a:gd name="T10" fmla="*/ 402 w 2049"/>
                <a:gd name="T11" fmla="*/ 344 h 2048"/>
                <a:gd name="T12" fmla="*/ 1705 w 2049"/>
                <a:gd name="T13" fmla="*/ 402 h 2048"/>
                <a:gd name="T14" fmla="*/ 1705 w 2049"/>
                <a:gd name="T15" fmla="*/ 402 h 2048"/>
                <a:gd name="T16" fmla="*/ 1647 w 2049"/>
                <a:gd name="T17" fmla="*/ 170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49" h="2048">
                  <a:moveTo>
                    <a:pt x="1647" y="1704"/>
                  </a:moveTo>
                  <a:lnTo>
                    <a:pt x="1647" y="1704"/>
                  </a:lnTo>
                  <a:cubicBezTo>
                    <a:pt x="1271" y="2047"/>
                    <a:pt x="688" y="2021"/>
                    <a:pt x="344" y="1646"/>
                  </a:cubicBezTo>
                  <a:lnTo>
                    <a:pt x="344" y="1646"/>
                  </a:lnTo>
                  <a:cubicBezTo>
                    <a:pt x="0" y="1269"/>
                    <a:pt x="27" y="688"/>
                    <a:pt x="402" y="344"/>
                  </a:cubicBezTo>
                  <a:lnTo>
                    <a:pt x="402" y="344"/>
                  </a:lnTo>
                  <a:cubicBezTo>
                    <a:pt x="778" y="0"/>
                    <a:pt x="1361" y="27"/>
                    <a:pt x="1705" y="402"/>
                  </a:cubicBezTo>
                  <a:lnTo>
                    <a:pt x="1705" y="402"/>
                  </a:lnTo>
                  <a:cubicBezTo>
                    <a:pt x="2048" y="778"/>
                    <a:pt x="2022" y="1360"/>
                    <a:pt x="1647" y="1704"/>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9" name="Freeform 87">
              <a:extLst>
                <a:ext uri="{FF2B5EF4-FFF2-40B4-BE49-F238E27FC236}">
                  <a16:creationId xmlns:a16="http://schemas.microsoft.com/office/drawing/2014/main" id="{4D877523-AE00-FC40-8346-A0E5C183A4D8}"/>
                </a:ext>
              </a:extLst>
            </p:cNvPr>
            <p:cNvSpPr>
              <a:spLocks noChangeArrowheads="1"/>
            </p:cNvSpPr>
            <p:nvPr/>
          </p:nvSpPr>
          <p:spPr bwMode="auto">
            <a:xfrm>
              <a:off x="12842497" y="7786328"/>
              <a:ext cx="1323823" cy="1230443"/>
            </a:xfrm>
            <a:custGeom>
              <a:avLst/>
              <a:gdLst>
                <a:gd name="T0" fmla="*/ 93 w 1064"/>
                <a:gd name="T1" fmla="*/ 988 h 989"/>
                <a:gd name="T2" fmla="*/ 0 w 1064"/>
                <a:gd name="T3" fmla="*/ 887 h 989"/>
                <a:gd name="T4" fmla="*/ 970 w 1064"/>
                <a:gd name="T5" fmla="*/ 0 h 989"/>
                <a:gd name="T6" fmla="*/ 1063 w 1064"/>
                <a:gd name="T7" fmla="*/ 102 h 989"/>
                <a:gd name="T8" fmla="*/ 93 w 1064"/>
                <a:gd name="T9" fmla="*/ 988 h 989"/>
              </a:gdLst>
              <a:ahLst/>
              <a:cxnLst>
                <a:cxn ang="0">
                  <a:pos x="T0" y="T1"/>
                </a:cxn>
                <a:cxn ang="0">
                  <a:pos x="T2" y="T3"/>
                </a:cxn>
                <a:cxn ang="0">
                  <a:pos x="T4" y="T5"/>
                </a:cxn>
                <a:cxn ang="0">
                  <a:pos x="T6" y="T7"/>
                </a:cxn>
                <a:cxn ang="0">
                  <a:pos x="T8" y="T9"/>
                </a:cxn>
              </a:cxnLst>
              <a:rect l="0" t="0" r="r" b="b"/>
              <a:pathLst>
                <a:path w="1064" h="989">
                  <a:moveTo>
                    <a:pt x="93" y="988"/>
                  </a:moveTo>
                  <a:lnTo>
                    <a:pt x="0" y="887"/>
                  </a:lnTo>
                  <a:lnTo>
                    <a:pt x="970" y="0"/>
                  </a:lnTo>
                  <a:lnTo>
                    <a:pt x="1063" y="102"/>
                  </a:lnTo>
                  <a:lnTo>
                    <a:pt x="93" y="988"/>
                  </a:lnTo>
                </a:path>
              </a:pathLst>
            </a:custGeom>
            <a:solidFill>
              <a:schemeClr val="accent4"/>
            </a:solidFill>
            <a:ln>
              <a:noFill/>
            </a:ln>
            <a:effectLst/>
          </p:spPr>
          <p:txBody>
            <a:bodyPr wrap="none" anchor="ctr"/>
            <a:lstStyle/>
            <a:p>
              <a:endParaRPr lang="en-US" dirty="0">
                <a:latin typeface="Poppins" pitchFamily="2" charset="77"/>
              </a:endParaRPr>
            </a:p>
          </p:txBody>
        </p:sp>
        <p:sp>
          <p:nvSpPr>
            <p:cNvPr id="40" name="Freeform 88">
              <a:extLst>
                <a:ext uri="{FF2B5EF4-FFF2-40B4-BE49-F238E27FC236}">
                  <a16:creationId xmlns:a16="http://schemas.microsoft.com/office/drawing/2014/main" id="{5075FA6A-6937-D84E-BA75-7FBAFB80E070}"/>
                </a:ext>
              </a:extLst>
            </p:cNvPr>
            <p:cNvSpPr>
              <a:spLocks noChangeArrowheads="1"/>
            </p:cNvSpPr>
            <p:nvPr/>
          </p:nvSpPr>
          <p:spPr bwMode="auto">
            <a:xfrm>
              <a:off x="12331642" y="8385070"/>
              <a:ext cx="1137063" cy="1137063"/>
            </a:xfrm>
            <a:custGeom>
              <a:avLst/>
              <a:gdLst>
                <a:gd name="T0" fmla="*/ 734 w 914"/>
                <a:gd name="T1" fmla="*/ 761 h 915"/>
                <a:gd name="T2" fmla="*/ 734 w 914"/>
                <a:gd name="T3" fmla="*/ 761 h 915"/>
                <a:gd name="T4" fmla="*/ 153 w 914"/>
                <a:gd name="T5" fmla="*/ 735 h 915"/>
                <a:gd name="T6" fmla="*/ 153 w 914"/>
                <a:gd name="T7" fmla="*/ 735 h 915"/>
                <a:gd name="T8" fmla="*/ 179 w 914"/>
                <a:gd name="T9" fmla="*/ 154 h 915"/>
                <a:gd name="T10" fmla="*/ 179 w 914"/>
                <a:gd name="T11" fmla="*/ 154 h 915"/>
                <a:gd name="T12" fmla="*/ 760 w 914"/>
                <a:gd name="T13" fmla="*/ 180 h 915"/>
                <a:gd name="T14" fmla="*/ 760 w 914"/>
                <a:gd name="T15" fmla="*/ 180 h 915"/>
                <a:gd name="T16" fmla="*/ 734 w 914"/>
                <a:gd name="T17" fmla="*/ 761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14" h="915">
                  <a:moveTo>
                    <a:pt x="734" y="761"/>
                  </a:moveTo>
                  <a:lnTo>
                    <a:pt x="734" y="761"/>
                  </a:lnTo>
                  <a:cubicBezTo>
                    <a:pt x="566" y="914"/>
                    <a:pt x="306" y="902"/>
                    <a:pt x="153" y="735"/>
                  </a:cubicBezTo>
                  <a:lnTo>
                    <a:pt x="153" y="735"/>
                  </a:lnTo>
                  <a:cubicBezTo>
                    <a:pt x="0" y="567"/>
                    <a:pt x="11" y="307"/>
                    <a:pt x="179" y="154"/>
                  </a:cubicBezTo>
                  <a:lnTo>
                    <a:pt x="179" y="154"/>
                  </a:lnTo>
                  <a:cubicBezTo>
                    <a:pt x="347" y="0"/>
                    <a:pt x="607" y="12"/>
                    <a:pt x="760" y="180"/>
                  </a:cubicBezTo>
                  <a:lnTo>
                    <a:pt x="760" y="180"/>
                  </a:lnTo>
                  <a:cubicBezTo>
                    <a:pt x="913" y="347"/>
                    <a:pt x="901" y="608"/>
                    <a:pt x="734" y="761"/>
                  </a:cubicBezTo>
                </a:path>
              </a:pathLst>
            </a:custGeom>
            <a:solidFill>
              <a:schemeClr val="accent4"/>
            </a:solidFill>
            <a:ln>
              <a:noFill/>
            </a:ln>
            <a:effectLst/>
          </p:spPr>
          <p:txBody>
            <a:bodyPr wrap="none" anchor="ctr"/>
            <a:lstStyle/>
            <a:p>
              <a:endParaRPr lang="en-US" dirty="0">
                <a:latin typeface="Poppins" pitchFamily="2" charset="77"/>
              </a:endParaRPr>
            </a:p>
          </p:txBody>
        </p:sp>
      </p:grpSp>
      <p:sp>
        <p:nvSpPr>
          <p:cNvPr id="4" name="TextBox 3">
            <a:extLst>
              <a:ext uri="{FF2B5EF4-FFF2-40B4-BE49-F238E27FC236}">
                <a16:creationId xmlns:a16="http://schemas.microsoft.com/office/drawing/2014/main" id="{2E54AE90-9317-5544-9C55-43A81080FFA8}"/>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F63FCBE4-114A-E94B-AEA0-3C80B69BAFF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CAE3A3DA-C606-D640-A441-6C0B68274F0F}"/>
              </a:ext>
            </a:extLst>
          </p:cNvPr>
          <p:cNvSpPr txBox="1"/>
          <p:nvPr/>
        </p:nvSpPr>
        <p:spPr>
          <a:xfrm>
            <a:off x="749300" y="4294238"/>
            <a:ext cx="2056944"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655D32DC-F909-A145-AAB2-538A9D725D4C}"/>
              </a:ext>
            </a:extLst>
          </p:cNvPr>
          <p:cNvSpPr txBox="1"/>
          <p:nvPr/>
        </p:nvSpPr>
        <p:spPr>
          <a:xfrm>
            <a:off x="749300" y="4663219"/>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BC09C26F-CD67-8C4B-88BA-1C794BE55B7A}"/>
              </a:ext>
            </a:extLst>
          </p:cNvPr>
          <p:cNvSpPr txBox="1"/>
          <p:nvPr/>
        </p:nvSpPr>
        <p:spPr>
          <a:xfrm>
            <a:off x="749300" y="2664571"/>
            <a:ext cx="2056944"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2A3FCEA8-F99E-A94E-BD8F-A7BF198AF950}"/>
              </a:ext>
            </a:extLst>
          </p:cNvPr>
          <p:cNvSpPr txBox="1"/>
          <p:nvPr/>
        </p:nvSpPr>
        <p:spPr>
          <a:xfrm>
            <a:off x="749300" y="3033552"/>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8FE1AC94-E801-944A-9C4A-2450B8B72185}"/>
              </a:ext>
            </a:extLst>
          </p:cNvPr>
          <p:cNvSpPr txBox="1"/>
          <p:nvPr/>
        </p:nvSpPr>
        <p:spPr>
          <a:xfrm>
            <a:off x="9385756" y="3480852"/>
            <a:ext cx="20569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IMPROVE</a:t>
            </a:r>
          </a:p>
        </p:txBody>
      </p:sp>
      <p:sp>
        <p:nvSpPr>
          <p:cNvPr id="11" name="TextBox 10">
            <a:extLst>
              <a:ext uri="{FF2B5EF4-FFF2-40B4-BE49-F238E27FC236}">
                <a16:creationId xmlns:a16="http://schemas.microsoft.com/office/drawing/2014/main" id="{0DF39335-7F43-A34F-9FF9-36A2F5F07945}"/>
              </a:ext>
            </a:extLst>
          </p:cNvPr>
          <p:cNvSpPr txBox="1"/>
          <p:nvPr/>
        </p:nvSpPr>
        <p:spPr>
          <a:xfrm>
            <a:off x="9385756" y="3849833"/>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1F2FEFF7-D926-B44C-81B2-CF225DDBB5F8}"/>
              </a:ext>
            </a:extLst>
          </p:cNvPr>
          <p:cNvSpPr txBox="1"/>
          <p:nvPr/>
        </p:nvSpPr>
        <p:spPr>
          <a:xfrm>
            <a:off x="9385756" y="1847694"/>
            <a:ext cx="20569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ANALYZE</a:t>
            </a:r>
          </a:p>
        </p:txBody>
      </p:sp>
      <p:sp>
        <p:nvSpPr>
          <p:cNvPr id="13" name="TextBox 12">
            <a:extLst>
              <a:ext uri="{FF2B5EF4-FFF2-40B4-BE49-F238E27FC236}">
                <a16:creationId xmlns:a16="http://schemas.microsoft.com/office/drawing/2014/main" id="{C6A9BAA3-AECA-0B46-B734-CB1BCCF09033}"/>
              </a:ext>
            </a:extLst>
          </p:cNvPr>
          <p:cNvSpPr txBox="1"/>
          <p:nvPr/>
        </p:nvSpPr>
        <p:spPr>
          <a:xfrm>
            <a:off x="9385756" y="2216675"/>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35C46172-878B-CF46-9F7B-4DDCA4B06591}"/>
              </a:ext>
            </a:extLst>
          </p:cNvPr>
          <p:cNvSpPr txBox="1"/>
          <p:nvPr/>
        </p:nvSpPr>
        <p:spPr>
          <a:xfrm>
            <a:off x="9385756" y="5110517"/>
            <a:ext cx="20569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CONTROL</a:t>
            </a:r>
          </a:p>
        </p:txBody>
      </p:sp>
      <p:sp>
        <p:nvSpPr>
          <p:cNvPr id="15" name="TextBox 14">
            <a:extLst>
              <a:ext uri="{FF2B5EF4-FFF2-40B4-BE49-F238E27FC236}">
                <a16:creationId xmlns:a16="http://schemas.microsoft.com/office/drawing/2014/main" id="{055611E2-E0CF-F946-B24B-AA06A15F954F}"/>
              </a:ext>
            </a:extLst>
          </p:cNvPr>
          <p:cNvSpPr txBox="1"/>
          <p:nvPr/>
        </p:nvSpPr>
        <p:spPr>
          <a:xfrm>
            <a:off x="9385756" y="5479498"/>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TextBox 15">
            <a:extLst>
              <a:ext uri="{FF2B5EF4-FFF2-40B4-BE49-F238E27FC236}">
                <a16:creationId xmlns:a16="http://schemas.microsoft.com/office/drawing/2014/main" id="{2FF24060-E5FA-EC41-95AC-E6B86778DA38}"/>
              </a:ext>
            </a:extLst>
          </p:cNvPr>
          <p:cNvSpPr txBox="1"/>
          <p:nvPr/>
        </p:nvSpPr>
        <p:spPr>
          <a:xfrm>
            <a:off x="3705463" y="4515145"/>
            <a:ext cx="911373" cy="661720"/>
          </a:xfrm>
          <a:prstGeom prst="rect">
            <a:avLst/>
          </a:prstGeom>
          <a:noFill/>
        </p:spPr>
        <p:txBody>
          <a:bodyPr wrap="square" rtlCol="0" anchor="ctr">
            <a:spAutoFit/>
          </a:bodyPr>
          <a:lstStyle/>
          <a:p>
            <a:pPr algn="ctr"/>
            <a:r>
              <a:rPr lang="en-US" sz="3700" b="1" spc="-145" dirty="0">
                <a:solidFill>
                  <a:schemeClr val="accent1"/>
                </a:solidFill>
                <a:latin typeface="Poppins" pitchFamily="2" charset="77"/>
                <a:cs typeface="Poppins" pitchFamily="2" charset="77"/>
              </a:rPr>
              <a:t>D</a:t>
            </a:r>
          </a:p>
        </p:txBody>
      </p:sp>
      <p:sp>
        <p:nvSpPr>
          <p:cNvPr id="17" name="TextBox 16">
            <a:extLst>
              <a:ext uri="{FF2B5EF4-FFF2-40B4-BE49-F238E27FC236}">
                <a16:creationId xmlns:a16="http://schemas.microsoft.com/office/drawing/2014/main" id="{61D825B0-48F6-B34F-BBEC-B8541E2E9C2E}"/>
              </a:ext>
            </a:extLst>
          </p:cNvPr>
          <p:cNvSpPr txBox="1"/>
          <p:nvPr/>
        </p:nvSpPr>
        <p:spPr>
          <a:xfrm>
            <a:off x="4275780" y="3187316"/>
            <a:ext cx="911373" cy="661720"/>
          </a:xfrm>
          <a:prstGeom prst="rect">
            <a:avLst/>
          </a:prstGeom>
          <a:noFill/>
        </p:spPr>
        <p:txBody>
          <a:bodyPr wrap="square" rtlCol="0" anchor="ctr">
            <a:spAutoFit/>
          </a:bodyPr>
          <a:lstStyle/>
          <a:p>
            <a:pPr algn="ctr"/>
            <a:r>
              <a:rPr lang="en-US" sz="3700" b="1" spc="-145" dirty="0">
                <a:solidFill>
                  <a:schemeClr val="accent2"/>
                </a:solidFill>
                <a:latin typeface="Poppins" pitchFamily="2" charset="77"/>
                <a:cs typeface="Poppins" pitchFamily="2" charset="77"/>
              </a:rPr>
              <a:t>M</a:t>
            </a:r>
          </a:p>
        </p:txBody>
      </p:sp>
      <p:sp>
        <p:nvSpPr>
          <p:cNvPr id="18" name="TextBox 17">
            <a:extLst>
              <a:ext uri="{FF2B5EF4-FFF2-40B4-BE49-F238E27FC236}">
                <a16:creationId xmlns:a16="http://schemas.microsoft.com/office/drawing/2014/main" id="{03A060A8-31B7-C141-B781-C45407287A77}"/>
              </a:ext>
            </a:extLst>
          </p:cNvPr>
          <p:cNvSpPr txBox="1"/>
          <p:nvPr/>
        </p:nvSpPr>
        <p:spPr>
          <a:xfrm>
            <a:off x="5635695" y="2599267"/>
            <a:ext cx="911373" cy="661720"/>
          </a:xfrm>
          <a:prstGeom prst="rect">
            <a:avLst/>
          </a:prstGeom>
          <a:noFill/>
        </p:spPr>
        <p:txBody>
          <a:bodyPr wrap="square" rtlCol="0" anchor="ctr">
            <a:spAutoFit/>
          </a:bodyPr>
          <a:lstStyle/>
          <a:p>
            <a:pPr algn="ctr"/>
            <a:r>
              <a:rPr lang="en-US" sz="3700" b="1" spc="-145" dirty="0">
                <a:solidFill>
                  <a:schemeClr val="accent3"/>
                </a:solidFill>
                <a:latin typeface="Poppins" pitchFamily="2" charset="77"/>
                <a:cs typeface="Poppins" pitchFamily="2" charset="77"/>
              </a:rPr>
              <a:t>A</a:t>
            </a:r>
          </a:p>
        </p:txBody>
      </p:sp>
      <p:sp>
        <p:nvSpPr>
          <p:cNvPr id="19" name="TextBox 18">
            <a:extLst>
              <a:ext uri="{FF2B5EF4-FFF2-40B4-BE49-F238E27FC236}">
                <a16:creationId xmlns:a16="http://schemas.microsoft.com/office/drawing/2014/main" id="{ED85FA71-7061-A24A-A6DA-39FC0146DC25}"/>
              </a:ext>
            </a:extLst>
          </p:cNvPr>
          <p:cNvSpPr txBox="1"/>
          <p:nvPr/>
        </p:nvSpPr>
        <p:spPr>
          <a:xfrm>
            <a:off x="7053609" y="3187316"/>
            <a:ext cx="911373" cy="661720"/>
          </a:xfrm>
          <a:prstGeom prst="rect">
            <a:avLst/>
          </a:prstGeom>
          <a:noFill/>
        </p:spPr>
        <p:txBody>
          <a:bodyPr wrap="square" rtlCol="0" anchor="ctr">
            <a:spAutoFit/>
          </a:bodyPr>
          <a:lstStyle/>
          <a:p>
            <a:pPr algn="ctr"/>
            <a:r>
              <a:rPr lang="en-US" sz="3700" b="1" spc="-145" dirty="0">
                <a:solidFill>
                  <a:schemeClr val="accent4"/>
                </a:solidFill>
                <a:latin typeface="Poppins" pitchFamily="2" charset="77"/>
                <a:cs typeface="Poppins" pitchFamily="2" charset="77"/>
              </a:rPr>
              <a:t>I</a:t>
            </a:r>
          </a:p>
        </p:txBody>
      </p:sp>
      <p:sp>
        <p:nvSpPr>
          <p:cNvPr id="20" name="TextBox 19">
            <a:extLst>
              <a:ext uri="{FF2B5EF4-FFF2-40B4-BE49-F238E27FC236}">
                <a16:creationId xmlns:a16="http://schemas.microsoft.com/office/drawing/2014/main" id="{EFA55FFC-E6A6-7A48-A935-156A4CFEC060}"/>
              </a:ext>
            </a:extLst>
          </p:cNvPr>
          <p:cNvSpPr txBox="1"/>
          <p:nvPr/>
        </p:nvSpPr>
        <p:spPr>
          <a:xfrm>
            <a:off x="7623880" y="4515145"/>
            <a:ext cx="911373" cy="661720"/>
          </a:xfrm>
          <a:prstGeom prst="rect">
            <a:avLst/>
          </a:prstGeom>
          <a:noFill/>
        </p:spPr>
        <p:txBody>
          <a:bodyPr wrap="square" rtlCol="0" anchor="ctr">
            <a:spAutoFit/>
          </a:bodyPr>
          <a:lstStyle/>
          <a:p>
            <a:pPr algn="ctr"/>
            <a:r>
              <a:rPr lang="en-US" sz="3700" b="1" spc="-145" dirty="0">
                <a:solidFill>
                  <a:schemeClr val="accent5"/>
                </a:solidFill>
                <a:latin typeface="Poppins" pitchFamily="2" charset="77"/>
                <a:cs typeface="Poppins" pitchFamily="2" charset="77"/>
              </a:rPr>
              <a:t>C</a:t>
            </a:r>
          </a:p>
        </p:txBody>
      </p:sp>
    </p:spTree>
    <p:extLst>
      <p:ext uri="{BB962C8B-B14F-4D97-AF65-F5344CB8AC3E}">
        <p14:creationId xmlns:p14="http://schemas.microsoft.com/office/powerpoint/2010/main" val="3956174346"/>
      </p:ext>
    </p:extLst>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69">
            <a:extLst>
              <a:ext uri="{FF2B5EF4-FFF2-40B4-BE49-F238E27FC236}">
                <a16:creationId xmlns:a16="http://schemas.microsoft.com/office/drawing/2014/main" id="{FE622E17-9C94-DA48-B230-902CD38F499D}"/>
              </a:ext>
            </a:extLst>
          </p:cNvPr>
          <p:cNvSpPr>
            <a:spLocks noChangeArrowheads="1"/>
          </p:cNvSpPr>
          <p:nvPr/>
        </p:nvSpPr>
        <p:spPr bwMode="auto">
          <a:xfrm>
            <a:off x="1141271" y="1695947"/>
            <a:ext cx="3007444" cy="3004697"/>
          </a:xfrm>
          <a:custGeom>
            <a:avLst/>
            <a:gdLst>
              <a:gd name="T0" fmla="*/ 1983 w 4827"/>
              <a:gd name="T1" fmla="*/ 4588 h 4826"/>
              <a:gd name="T2" fmla="*/ 237 w 4827"/>
              <a:gd name="T3" fmla="*/ 2842 h 4826"/>
              <a:gd name="T4" fmla="*/ 237 w 4827"/>
              <a:gd name="T5" fmla="*/ 2842 h 4826"/>
              <a:gd name="T6" fmla="*/ 237 w 4827"/>
              <a:gd name="T7" fmla="*/ 1983 h 4826"/>
              <a:gd name="T8" fmla="*/ 1983 w 4827"/>
              <a:gd name="T9" fmla="*/ 236 h 4826"/>
              <a:gd name="T10" fmla="*/ 1983 w 4827"/>
              <a:gd name="T11" fmla="*/ 236 h 4826"/>
              <a:gd name="T12" fmla="*/ 2844 w 4827"/>
              <a:gd name="T13" fmla="*/ 236 h 4826"/>
              <a:gd name="T14" fmla="*/ 4590 w 4827"/>
              <a:gd name="T15" fmla="*/ 1983 h 4826"/>
              <a:gd name="T16" fmla="*/ 4590 w 4827"/>
              <a:gd name="T17" fmla="*/ 1983 h 4826"/>
              <a:gd name="T18" fmla="*/ 4590 w 4827"/>
              <a:gd name="T19" fmla="*/ 2842 h 4826"/>
              <a:gd name="T20" fmla="*/ 2844 w 4827"/>
              <a:gd name="T21" fmla="*/ 4588 h 4826"/>
              <a:gd name="T22" fmla="*/ 2844 w 4827"/>
              <a:gd name="T23" fmla="*/ 4588 h 4826"/>
              <a:gd name="T24" fmla="*/ 1983 w 4827"/>
              <a:gd name="T25" fmla="*/ 4588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27" h="4826">
                <a:moveTo>
                  <a:pt x="1983" y="4588"/>
                </a:moveTo>
                <a:lnTo>
                  <a:pt x="237" y="2842"/>
                </a:lnTo>
                <a:lnTo>
                  <a:pt x="237" y="2842"/>
                </a:lnTo>
                <a:cubicBezTo>
                  <a:pt x="0" y="2607"/>
                  <a:pt x="0" y="2219"/>
                  <a:pt x="237" y="1983"/>
                </a:cubicBezTo>
                <a:lnTo>
                  <a:pt x="1983" y="236"/>
                </a:lnTo>
                <a:lnTo>
                  <a:pt x="1983" y="236"/>
                </a:lnTo>
                <a:cubicBezTo>
                  <a:pt x="2220" y="0"/>
                  <a:pt x="2607" y="0"/>
                  <a:pt x="2844" y="236"/>
                </a:cubicBezTo>
                <a:lnTo>
                  <a:pt x="4590" y="1983"/>
                </a:lnTo>
                <a:lnTo>
                  <a:pt x="4590" y="1983"/>
                </a:lnTo>
                <a:cubicBezTo>
                  <a:pt x="4826" y="2219"/>
                  <a:pt x="4826" y="2607"/>
                  <a:pt x="4590" y="2842"/>
                </a:cubicBezTo>
                <a:lnTo>
                  <a:pt x="2844" y="4588"/>
                </a:lnTo>
                <a:lnTo>
                  <a:pt x="2844" y="4588"/>
                </a:lnTo>
                <a:cubicBezTo>
                  <a:pt x="2607" y="4825"/>
                  <a:pt x="2220" y="4825"/>
                  <a:pt x="1983" y="4588"/>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7" name="Freeform 70">
            <a:extLst>
              <a:ext uri="{FF2B5EF4-FFF2-40B4-BE49-F238E27FC236}">
                <a16:creationId xmlns:a16="http://schemas.microsoft.com/office/drawing/2014/main" id="{5873FF9B-B033-D342-842B-719B7169AD6C}"/>
              </a:ext>
            </a:extLst>
          </p:cNvPr>
          <p:cNvSpPr>
            <a:spLocks noChangeArrowheads="1"/>
          </p:cNvSpPr>
          <p:nvPr/>
        </p:nvSpPr>
        <p:spPr bwMode="auto">
          <a:xfrm>
            <a:off x="2866088" y="3420762"/>
            <a:ext cx="3007444" cy="3007442"/>
          </a:xfrm>
          <a:custGeom>
            <a:avLst/>
            <a:gdLst>
              <a:gd name="T0" fmla="*/ 1983 w 4827"/>
              <a:gd name="T1" fmla="*/ 4589 h 4827"/>
              <a:gd name="T2" fmla="*/ 236 w 4827"/>
              <a:gd name="T3" fmla="*/ 2843 h 4827"/>
              <a:gd name="T4" fmla="*/ 236 w 4827"/>
              <a:gd name="T5" fmla="*/ 2843 h 4827"/>
              <a:gd name="T6" fmla="*/ 236 w 4827"/>
              <a:gd name="T7" fmla="*/ 1983 h 4827"/>
              <a:gd name="T8" fmla="*/ 1983 w 4827"/>
              <a:gd name="T9" fmla="*/ 236 h 4827"/>
              <a:gd name="T10" fmla="*/ 1983 w 4827"/>
              <a:gd name="T11" fmla="*/ 236 h 4827"/>
              <a:gd name="T12" fmla="*/ 2843 w 4827"/>
              <a:gd name="T13" fmla="*/ 236 h 4827"/>
              <a:gd name="T14" fmla="*/ 4590 w 4827"/>
              <a:gd name="T15" fmla="*/ 1983 h 4827"/>
              <a:gd name="T16" fmla="*/ 4590 w 4827"/>
              <a:gd name="T17" fmla="*/ 1983 h 4827"/>
              <a:gd name="T18" fmla="*/ 4590 w 4827"/>
              <a:gd name="T19" fmla="*/ 2843 h 4827"/>
              <a:gd name="T20" fmla="*/ 2843 w 4827"/>
              <a:gd name="T21" fmla="*/ 4589 h 4827"/>
              <a:gd name="T22" fmla="*/ 2843 w 4827"/>
              <a:gd name="T23" fmla="*/ 4589 h 4827"/>
              <a:gd name="T24" fmla="*/ 1983 w 4827"/>
              <a:gd name="T25" fmla="*/ 4589 h 4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27" h="4827">
                <a:moveTo>
                  <a:pt x="1983" y="4589"/>
                </a:moveTo>
                <a:lnTo>
                  <a:pt x="236" y="2843"/>
                </a:lnTo>
                <a:lnTo>
                  <a:pt x="236" y="2843"/>
                </a:lnTo>
                <a:cubicBezTo>
                  <a:pt x="0" y="2607"/>
                  <a:pt x="0" y="2219"/>
                  <a:pt x="236" y="1983"/>
                </a:cubicBezTo>
                <a:lnTo>
                  <a:pt x="1983" y="236"/>
                </a:lnTo>
                <a:lnTo>
                  <a:pt x="1983" y="236"/>
                </a:lnTo>
                <a:cubicBezTo>
                  <a:pt x="2219" y="0"/>
                  <a:pt x="2607" y="0"/>
                  <a:pt x="2843" y="236"/>
                </a:cubicBezTo>
                <a:lnTo>
                  <a:pt x="4590" y="1983"/>
                </a:lnTo>
                <a:lnTo>
                  <a:pt x="4590" y="1983"/>
                </a:lnTo>
                <a:cubicBezTo>
                  <a:pt x="4826" y="2219"/>
                  <a:pt x="4826" y="2607"/>
                  <a:pt x="4590" y="2843"/>
                </a:cubicBezTo>
                <a:lnTo>
                  <a:pt x="2843" y="4589"/>
                </a:lnTo>
                <a:lnTo>
                  <a:pt x="2843" y="4589"/>
                </a:lnTo>
                <a:cubicBezTo>
                  <a:pt x="2607" y="4826"/>
                  <a:pt x="2219" y="4826"/>
                  <a:pt x="1983" y="4589"/>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18" name="Freeform 71">
            <a:extLst>
              <a:ext uri="{FF2B5EF4-FFF2-40B4-BE49-F238E27FC236}">
                <a16:creationId xmlns:a16="http://schemas.microsoft.com/office/drawing/2014/main" id="{42AAF636-98B4-8B4E-B3F3-D686A7D2FCA3}"/>
              </a:ext>
            </a:extLst>
          </p:cNvPr>
          <p:cNvSpPr>
            <a:spLocks noChangeArrowheads="1"/>
          </p:cNvSpPr>
          <p:nvPr/>
        </p:nvSpPr>
        <p:spPr bwMode="auto">
          <a:xfrm>
            <a:off x="4593652" y="1695947"/>
            <a:ext cx="3004697" cy="3004697"/>
          </a:xfrm>
          <a:custGeom>
            <a:avLst/>
            <a:gdLst>
              <a:gd name="T0" fmla="*/ 1982 w 4826"/>
              <a:gd name="T1" fmla="*/ 4588 h 4826"/>
              <a:gd name="T2" fmla="*/ 236 w 4826"/>
              <a:gd name="T3" fmla="*/ 2842 h 4826"/>
              <a:gd name="T4" fmla="*/ 236 w 4826"/>
              <a:gd name="T5" fmla="*/ 2842 h 4826"/>
              <a:gd name="T6" fmla="*/ 236 w 4826"/>
              <a:gd name="T7" fmla="*/ 1983 h 4826"/>
              <a:gd name="T8" fmla="*/ 1982 w 4826"/>
              <a:gd name="T9" fmla="*/ 236 h 4826"/>
              <a:gd name="T10" fmla="*/ 1982 w 4826"/>
              <a:gd name="T11" fmla="*/ 236 h 4826"/>
              <a:gd name="T12" fmla="*/ 2842 w 4826"/>
              <a:gd name="T13" fmla="*/ 236 h 4826"/>
              <a:gd name="T14" fmla="*/ 4589 w 4826"/>
              <a:gd name="T15" fmla="*/ 1983 h 4826"/>
              <a:gd name="T16" fmla="*/ 4589 w 4826"/>
              <a:gd name="T17" fmla="*/ 1983 h 4826"/>
              <a:gd name="T18" fmla="*/ 4589 w 4826"/>
              <a:gd name="T19" fmla="*/ 2842 h 4826"/>
              <a:gd name="T20" fmla="*/ 2842 w 4826"/>
              <a:gd name="T21" fmla="*/ 4588 h 4826"/>
              <a:gd name="T22" fmla="*/ 2842 w 4826"/>
              <a:gd name="T23" fmla="*/ 4588 h 4826"/>
              <a:gd name="T24" fmla="*/ 1982 w 4826"/>
              <a:gd name="T25" fmla="*/ 4588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26" h="4826">
                <a:moveTo>
                  <a:pt x="1982" y="4588"/>
                </a:moveTo>
                <a:lnTo>
                  <a:pt x="236" y="2842"/>
                </a:lnTo>
                <a:lnTo>
                  <a:pt x="236" y="2842"/>
                </a:lnTo>
                <a:cubicBezTo>
                  <a:pt x="0" y="2607"/>
                  <a:pt x="0" y="2219"/>
                  <a:pt x="236" y="1983"/>
                </a:cubicBezTo>
                <a:lnTo>
                  <a:pt x="1982" y="236"/>
                </a:lnTo>
                <a:lnTo>
                  <a:pt x="1982" y="236"/>
                </a:lnTo>
                <a:cubicBezTo>
                  <a:pt x="2219" y="0"/>
                  <a:pt x="2605" y="0"/>
                  <a:pt x="2842" y="236"/>
                </a:cubicBezTo>
                <a:lnTo>
                  <a:pt x="4589" y="1983"/>
                </a:lnTo>
                <a:lnTo>
                  <a:pt x="4589" y="1983"/>
                </a:lnTo>
                <a:cubicBezTo>
                  <a:pt x="4825" y="2219"/>
                  <a:pt x="4825" y="2607"/>
                  <a:pt x="4589" y="2842"/>
                </a:cubicBezTo>
                <a:lnTo>
                  <a:pt x="2842" y="4588"/>
                </a:lnTo>
                <a:lnTo>
                  <a:pt x="2842" y="4588"/>
                </a:lnTo>
                <a:cubicBezTo>
                  <a:pt x="2605" y="4825"/>
                  <a:pt x="2219" y="4825"/>
                  <a:pt x="1982" y="4588"/>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19" name="Freeform 72">
            <a:extLst>
              <a:ext uri="{FF2B5EF4-FFF2-40B4-BE49-F238E27FC236}">
                <a16:creationId xmlns:a16="http://schemas.microsoft.com/office/drawing/2014/main" id="{19B68883-3418-174B-A2B4-FFA67C0A8353}"/>
              </a:ext>
            </a:extLst>
          </p:cNvPr>
          <p:cNvSpPr>
            <a:spLocks noChangeArrowheads="1"/>
          </p:cNvSpPr>
          <p:nvPr/>
        </p:nvSpPr>
        <p:spPr bwMode="auto">
          <a:xfrm>
            <a:off x="6321214" y="3420762"/>
            <a:ext cx="3007444" cy="3007442"/>
          </a:xfrm>
          <a:custGeom>
            <a:avLst/>
            <a:gdLst>
              <a:gd name="T0" fmla="*/ 1983 w 4827"/>
              <a:gd name="T1" fmla="*/ 4589 h 4827"/>
              <a:gd name="T2" fmla="*/ 236 w 4827"/>
              <a:gd name="T3" fmla="*/ 2843 h 4827"/>
              <a:gd name="T4" fmla="*/ 236 w 4827"/>
              <a:gd name="T5" fmla="*/ 2843 h 4827"/>
              <a:gd name="T6" fmla="*/ 236 w 4827"/>
              <a:gd name="T7" fmla="*/ 1983 h 4827"/>
              <a:gd name="T8" fmla="*/ 1983 w 4827"/>
              <a:gd name="T9" fmla="*/ 236 h 4827"/>
              <a:gd name="T10" fmla="*/ 1983 w 4827"/>
              <a:gd name="T11" fmla="*/ 236 h 4827"/>
              <a:gd name="T12" fmla="*/ 2844 w 4827"/>
              <a:gd name="T13" fmla="*/ 236 h 4827"/>
              <a:gd name="T14" fmla="*/ 4590 w 4827"/>
              <a:gd name="T15" fmla="*/ 1983 h 4827"/>
              <a:gd name="T16" fmla="*/ 4590 w 4827"/>
              <a:gd name="T17" fmla="*/ 1983 h 4827"/>
              <a:gd name="T18" fmla="*/ 4590 w 4827"/>
              <a:gd name="T19" fmla="*/ 2843 h 4827"/>
              <a:gd name="T20" fmla="*/ 2844 w 4827"/>
              <a:gd name="T21" fmla="*/ 4589 h 4827"/>
              <a:gd name="T22" fmla="*/ 2844 w 4827"/>
              <a:gd name="T23" fmla="*/ 4589 h 4827"/>
              <a:gd name="T24" fmla="*/ 1983 w 4827"/>
              <a:gd name="T25" fmla="*/ 4589 h 4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27" h="4827">
                <a:moveTo>
                  <a:pt x="1983" y="4589"/>
                </a:moveTo>
                <a:lnTo>
                  <a:pt x="236" y="2843"/>
                </a:lnTo>
                <a:lnTo>
                  <a:pt x="236" y="2843"/>
                </a:lnTo>
                <a:cubicBezTo>
                  <a:pt x="0" y="2607"/>
                  <a:pt x="0" y="2219"/>
                  <a:pt x="236" y="1983"/>
                </a:cubicBezTo>
                <a:lnTo>
                  <a:pt x="1983" y="236"/>
                </a:lnTo>
                <a:lnTo>
                  <a:pt x="1983" y="236"/>
                </a:lnTo>
                <a:cubicBezTo>
                  <a:pt x="2220" y="0"/>
                  <a:pt x="2607" y="0"/>
                  <a:pt x="2844" y="236"/>
                </a:cubicBezTo>
                <a:lnTo>
                  <a:pt x="4590" y="1983"/>
                </a:lnTo>
                <a:lnTo>
                  <a:pt x="4590" y="1983"/>
                </a:lnTo>
                <a:cubicBezTo>
                  <a:pt x="4826" y="2219"/>
                  <a:pt x="4826" y="2607"/>
                  <a:pt x="4590" y="2843"/>
                </a:cubicBezTo>
                <a:lnTo>
                  <a:pt x="2844" y="4589"/>
                </a:lnTo>
                <a:lnTo>
                  <a:pt x="2844" y="4589"/>
                </a:lnTo>
                <a:cubicBezTo>
                  <a:pt x="2607" y="4826"/>
                  <a:pt x="2220" y="4826"/>
                  <a:pt x="1983" y="4589"/>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0" name="Freeform 73">
            <a:extLst>
              <a:ext uri="{FF2B5EF4-FFF2-40B4-BE49-F238E27FC236}">
                <a16:creationId xmlns:a16="http://schemas.microsoft.com/office/drawing/2014/main" id="{8151E3B3-0BCD-0647-AFE1-9231F7D22EAD}"/>
              </a:ext>
            </a:extLst>
          </p:cNvPr>
          <p:cNvSpPr>
            <a:spLocks noChangeArrowheads="1"/>
          </p:cNvSpPr>
          <p:nvPr/>
        </p:nvSpPr>
        <p:spPr bwMode="auto">
          <a:xfrm>
            <a:off x="8046031" y="1695947"/>
            <a:ext cx="3007444" cy="3004697"/>
          </a:xfrm>
          <a:custGeom>
            <a:avLst/>
            <a:gdLst>
              <a:gd name="T0" fmla="*/ 1983 w 4827"/>
              <a:gd name="T1" fmla="*/ 4588 h 4826"/>
              <a:gd name="T2" fmla="*/ 236 w 4827"/>
              <a:gd name="T3" fmla="*/ 2842 h 4826"/>
              <a:gd name="T4" fmla="*/ 236 w 4827"/>
              <a:gd name="T5" fmla="*/ 2842 h 4826"/>
              <a:gd name="T6" fmla="*/ 236 w 4827"/>
              <a:gd name="T7" fmla="*/ 1983 h 4826"/>
              <a:gd name="T8" fmla="*/ 1983 w 4827"/>
              <a:gd name="T9" fmla="*/ 236 h 4826"/>
              <a:gd name="T10" fmla="*/ 1983 w 4827"/>
              <a:gd name="T11" fmla="*/ 236 h 4826"/>
              <a:gd name="T12" fmla="*/ 2843 w 4827"/>
              <a:gd name="T13" fmla="*/ 236 h 4826"/>
              <a:gd name="T14" fmla="*/ 4589 w 4827"/>
              <a:gd name="T15" fmla="*/ 1983 h 4826"/>
              <a:gd name="T16" fmla="*/ 4589 w 4827"/>
              <a:gd name="T17" fmla="*/ 1983 h 4826"/>
              <a:gd name="T18" fmla="*/ 4589 w 4827"/>
              <a:gd name="T19" fmla="*/ 2842 h 4826"/>
              <a:gd name="T20" fmla="*/ 2843 w 4827"/>
              <a:gd name="T21" fmla="*/ 4588 h 4826"/>
              <a:gd name="T22" fmla="*/ 2843 w 4827"/>
              <a:gd name="T23" fmla="*/ 4588 h 4826"/>
              <a:gd name="T24" fmla="*/ 1983 w 4827"/>
              <a:gd name="T25" fmla="*/ 4588 h 4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27" h="4826">
                <a:moveTo>
                  <a:pt x="1983" y="4588"/>
                </a:moveTo>
                <a:lnTo>
                  <a:pt x="236" y="2842"/>
                </a:lnTo>
                <a:lnTo>
                  <a:pt x="236" y="2842"/>
                </a:lnTo>
                <a:cubicBezTo>
                  <a:pt x="0" y="2607"/>
                  <a:pt x="0" y="2219"/>
                  <a:pt x="236" y="1983"/>
                </a:cubicBezTo>
                <a:lnTo>
                  <a:pt x="1983" y="236"/>
                </a:lnTo>
                <a:lnTo>
                  <a:pt x="1983" y="236"/>
                </a:lnTo>
                <a:cubicBezTo>
                  <a:pt x="2219" y="0"/>
                  <a:pt x="2607" y="0"/>
                  <a:pt x="2843" y="236"/>
                </a:cubicBezTo>
                <a:lnTo>
                  <a:pt x="4589" y="1983"/>
                </a:lnTo>
                <a:lnTo>
                  <a:pt x="4589" y="1983"/>
                </a:lnTo>
                <a:cubicBezTo>
                  <a:pt x="4826" y="2219"/>
                  <a:pt x="4826" y="2607"/>
                  <a:pt x="4589" y="2842"/>
                </a:cubicBezTo>
                <a:lnTo>
                  <a:pt x="2843" y="4588"/>
                </a:lnTo>
                <a:lnTo>
                  <a:pt x="2843" y="4588"/>
                </a:lnTo>
                <a:cubicBezTo>
                  <a:pt x="2607" y="4825"/>
                  <a:pt x="2219" y="4825"/>
                  <a:pt x="1983" y="4588"/>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1" name="Freeform 20">
            <a:extLst>
              <a:ext uri="{FF2B5EF4-FFF2-40B4-BE49-F238E27FC236}">
                <a16:creationId xmlns:a16="http://schemas.microsoft.com/office/drawing/2014/main" id="{57CF910B-5B4B-8F4D-948C-9CBA9511D37D}"/>
              </a:ext>
            </a:extLst>
          </p:cNvPr>
          <p:cNvSpPr>
            <a:spLocks noChangeArrowheads="1"/>
          </p:cNvSpPr>
          <p:nvPr/>
        </p:nvSpPr>
        <p:spPr bwMode="auto">
          <a:xfrm>
            <a:off x="7636799" y="4000277"/>
            <a:ext cx="373630" cy="425102"/>
          </a:xfrm>
          <a:custGeom>
            <a:avLst/>
            <a:gdLst>
              <a:gd name="connsiteX0" fmla="*/ 509631 w 747259"/>
              <a:gd name="connsiteY0" fmla="*/ 741564 h 850204"/>
              <a:gd name="connsiteX1" fmla="*/ 515735 w 747259"/>
              <a:gd name="connsiteY1" fmla="*/ 747667 h 850204"/>
              <a:gd name="connsiteX2" fmla="*/ 515735 w 747259"/>
              <a:gd name="connsiteY2" fmla="*/ 752550 h 850204"/>
              <a:gd name="connsiteX3" fmla="*/ 531603 w 747259"/>
              <a:gd name="connsiteY3" fmla="*/ 774522 h 850204"/>
              <a:gd name="connsiteX4" fmla="*/ 526721 w 747259"/>
              <a:gd name="connsiteY4" fmla="*/ 779405 h 850204"/>
              <a:gd name="connsiteX5" fmla="*/ 520617 w 747259"/>
              <a:gd name="connsiteY5" fmla="*/ 774522 h 850204"/>
              <a:gd name="connsiteX6" fmla="*/ 509631 w 747259"/>
              <a:gd name="connsiteY6" fmla="*/ 762316 h 850204"/>
              <a:gd name="connsiteX7" fmla="*/ 498645 w 747259"/>
              <a:gd name="connsiteY7" fmla="*/ 774522 h 850204"/>
              <a:gd name="connsiteX8" fmla="*/ 498645 w 747259"/>
              <a:gd name="connsiteY8" fmla="*/ 779405 h 850204"/>
              <a:gd name="connsiteX9" fmla="*/ 509631 w 747259"/>
              <a:gd name="connsiteY9" fmla="*/ 790391 h 850204"/>
              <a:gd name="connsiteX10" fmla="*/ 510852 w 747259"/>
              <a:gd name="connsiteY10" fmla="*/ 790391 h 850204"/>
              <a:gd name="connsiteX11" fmla="*/ 531603 w 747259"/>
              <a:gd name="connsiteY11" fmla="*/ 812363 h 850204"/>
              <a:gd name="connsiteX12" fmla="*/ 531603 w 747259"/>
              <a:gd name="connsiteY12" fmla="*/ 817246 h 850204"/>
              <a:gd name="connsiteX13" fmla="*/ 515735 w 747259"/>
              <a:gd name="connsiteY13" fmla="*/ 837998 h 850204"/>
              <a:gd name="connsiteX14" fmla="*/ 515735 w 747259"/>
              <a:gd name="connsiteY14" fmla="*/ 845322 h 850204"/>
              <a:gd name="connsiteX15" fmla="*/ 509631 w 747259"/>
              <a:gd name="connsiteY15" fmla="*/ 850204 h 850204"/>
              <a:gd name="connsiteX16" fmla="*/ 504749 w 747259"/>
              <a:gd name="connsiteY16" fmla="*/ 845322 h 850204"/>
              <a:gd name="connsiteX17" fmla="*/ 504749 w 747259"/>
              <a:gd name="connsiteY17" fmla="*/ 837998 h 850204"/>
              <a:gd name="connsiteX18" fmla="*/ 488880 w 747259"/>
              <a:gd name="connsiteY18" fmla="*/ 817246 h 850204"/>
              <a:gd name="connsiteX19" fmla="*/ 493763 w 747259"/>
              <a:gd name="connsiteY19" fmla="*/ 812363 h 850204"/>
              <a:gd name="connsiteX20" fmla="*/ 498645 w 747259"/>
              <a:gd name="connsiteY20" fmla="*/ 817246 h 850204"/>
              <a:gd name="connsiteX21" fmla="*/ 509631 w 747259"/>
              <a:gd name="connsiteY21" fmla="*/ 828232 h 850204"/>
              <a:gd name="connsiteX22" fmla="*/ 520617 w 747259"/>
              <a:gd name="connsiteY22" fmla="*/ 817246 h 850204"/>
              <a:gd name="connsiteX23" fmla="*/ 520617 w 747259"/>
              <a:gd name="connsiteY23" fmla="*/ 812363 h 850204"/>
              <a:gd name="connsiteX24" fmla="*/ 510852 w 747259"/>
              <a:gd name="connsiteY24" fmla="*/ 801377 h 850204"/>
              <a:gd name="connsiteX25" fmla="*/ 509631 w 747259"/>
              <a:gd name="connsiteY25" fmla="*/ 801377 h 850204"/>
              <a:gd name="connsiteX26" fmla="*/ 488880 w 747259"/>
              <a:gd name="connsiteY26" fmla="*/ 779405 h 850204"/>
              <a:gd name="connsiteX27" fmla="*/ 488880 w 747259"/>
              <a:gd name="connsiteY27" fmla="*/ 774522 h 850204"/>
              <a:gd name="connsiteX28" fmla="*/ 504749 w 747259"/>
              <a:gd name="connsiteY28" fmla="*/ 752550 h 850204"/>
              <a:gd name="connsiteX29" fmla="*/ 504749 w 747259"/>
              <a:gd name="connsiteY29" fmla="*/ 747667 h 850204"/>
              <a:gd name="connsiteX30" fmla="*/ 509631 w 747259"/>
              <a:gd name="connsiteY30" fmla="*/ 741564 h 850204"/>
              <a:gd name="connsiteX31" fmla="*/ 200498 w 747259"/>
              <a:gd name="connsiteY31" fmla="*/ 730577 h 850204"/>
              <a:gd name="connsiteX32" fmla="*/ 211403 w 747259"/>
              <a:gd name="connsiteY32" fmla="*/ 740271 h 850204"/>
              <a:gd name="connsiteX33" fmla="*/ 211403 w 747259"/>
              <a:gd name="connsiteY33" fmla="*/ 758446 h 850204"/>
              <a:gd name="connsiteX34" fmla="*/ 229579 w 747259"/>
              <a:gd name="connsiteY34" fmla="*/ 758446 h 850204"/>
              <a:gd name="connsiteX35" fmla="*/ 240484 w 747259"/>
              <a:gd name="connsiteY35" fmla="*/ 770563 h 850204"/>
              <a:gd name="connsiteX36" fmla="*/ 229579 w 747259"/>
              <a:gd name="connsiteY36" fmla="*/ 781468 h 850204"/>
              <a:gd name="connsiteX37" fmla="*/ 211403 w 747259"/>
              <a:gd name="connsiteY37" fmla="*/ 781468 h 850204"/>
              <a:gd name="connsiteX38" fmla="*/ 211403 w 747259"/>
              <a:gd name="connsiteY38" fmla="*/ 799643 h 850204"/>
              <a:gd name="connsiteX39" fmla="*/ 200498 w 747259"/>
              <a:gd name="connsiteY39" fmla="*/ 811760 h 850204"/>
              <a:gd name="connsiteX40" fmla="*/ 189592 w 747259"/>
              <a:gd name="connsiteY40" fmla="*/ 799643 h 850204"/>
              <a:gd name="connsiteX41" fmla="*/ 189592 w 747259"/>
              <a:gd name="connsiteY41" fmla="*/ 781468 h 850204"/>
              <a:gd name="connsiteX42" fmla="*/ 170204 w 747259"/>
              <a:gd name="connsiteY42" fmla="*/ 781468 h 850204"/>
              <a:gd name="connsiteX43" fmla="*/ 159299 w 747259"/>
              <a:gd name="connsiteY43" fmla="*/ 770563 h 850204"/>
              <a:gd name="connsiteX44" fmla="*/ 170204 w 747259"/>
              <a:gd name="connsiteY44" fmla="*/ 758446 h 850204"/>
              <a:gd name="connsiteX45" fmla="*/ 189592 w 747259"/>
              <a:gd name="connsiteY45" fmla="*/ 758446 h 850204"/>
              <a:gd name="connsiteX46" fmla="*/ 189592 w 747259"/>
              <a:gd name="connsiteY46" fmla="*/ 740271 h 850204"/>
              <a:gd name="connsiteX47" fmla="*/ 200498 w 747259"/>
              <a:gd name="connsiteY47" fmla="*/ 730577 h 850204"/>
              <a:gd name="connsiteX48" fmla="*/ 347435 w 747259"/>
              <a:gd name="connsiteY48" fmla="*/ 631701 h 850204"/>
              <a:gd name="connsiteX49" fmla="*/ 361168 w 747259"/>
              <a:gd name="connsiteY49" fmla="*/ 644045 h 850204"/>
              <a:gd name="connsiteX50" fmla="*/ 361168 w 747259"/>
              <a:gd name="connsiteY50" fmla="*/ 729218 h 850204"/>
              <a:gd name="connsiteX51" fmla="*/ 347435 w 747259"/>
              <a:gd name="connsiteY51" fmla="*/ 740328 h 850204"/>
              <a:gd name="connsiteX52" fmla="*/ 335075 w 747259"/>
              <a:gd name="connsiteY52" fmla="*/ 729218 h 850204"/>
              <a:gd name="connsiteX53" fmla="*/ 335075 w 747259"/>
              <a:gd name="connsiteY53" fmla="*/ 644045 h 850204"/>
              <a:gd name="connsiteX54" fmla="*/ 347435 w 747259"/>
              <a:gd name="connsiteY54" fmla="*/ 631701 h 850204"/>
              <a:gd name="connsiteX55" fmla="*/ 172324 w 747259"/>
              <a:gd name="connsiteY55" fmla="*/ 561246 h 850204"/>
              <a:gd name="connsiteX56" fmla="*/ 180485 w 747259"/>
              <a:gd name="connsiteY56" fmla="*/ 564112 h 850204"/>
              <a:gd name="connsiteX57" fmla="*/ 180485 w 747259"/>
              <a:gd name="connsiteY57" fmla="*/ 581945 h 850204"/>
              <a:gd name="connsiteX58" fmla="*/ 118963 w 747259"/>
              <a:gd name="connsiteY58" fmla="*/ 644359 h 850204"/>
              <a:gd name="connsiteX59" fmla="*/ 111430 w 747259"/>
              <a:gd name="connsiteY59" fmla="*/ 646906 h 850204"/>
              <a:gd name="connsiteX60" fmla="*/ 102641 w 747259"/>
              <a:gd name="connsiteY60" fmla="*/ 644359 h 850204"/>
              <a:gd name="connsiteX61" fmla="*/ 102641 w 747259"/>
              <a:gd name="connsiteY61" fmla="*/ 626526 h 850204"/>
              <a:gd name="connsiteX62" fmla="*/ 164163 w 747259"/>
              <a:gd name="connsiteY62" fmla="*/ 564112 h 850204"/>
              <a:gd name="connsiteX63" fmla="*/ 172324 w 747259"/>
              <a:gd name="connsiteY63" fmla="*/ 561246 h 850204"/>
              <a:gd name="connsiteX64" fmla="*/ 361883 w 747259"/>
              <a:gd name="connsiteY64" fmla="*/ 392133 h 850204"/>
              <a:gd name="connsiteX65" fmla="*/ 346954 w 747259"/>
              <a:gd name="connsiteY65" fmla="*/ 395855 h 850204"/>
              <a:gd name="connsiteX66" fmla="*/ 343221 w 747259"/>
              <a:gd name="connsiteY66" fmla="*/ 410739 h 850204"/>
              <a:gd name="connsiteX67" fmla="*/ 420358 w 747259"/>
              <a:gd name="connsiteY67" fmla="*/ 699745 h 850204"/>
              <a:gd name="connsiteX68" fmla="*/ 431556 w 747259"/>
              <a:gd name="connsiteY68" fmla="*/ 709668 h 850204"/>
              <a:gd name="connsiteX69" fmla="*/ 446486 w 747259"/>
              <a:gd name="connsiteY69" fmla="*/ 705947 h 850204"/>
              <a:gd name="connsiteX70" fmla="*/ 513670 w 747259"/>
              <a:gd name="connsiteY70" fmla="*/ 636486 h 850204"/>
              <a:gd name="connsiteX71" fmla="*/ 645550 w 747259"/>
              <a:gd name="connsiteY71" fmla="*/ 766725 h 850204"/>
              <a:gd name="connsiteX72" fmla="*/ 656747 w 747259"/>
              <a:gd name="connsiteY72" fmla="*/ 771687 h 850204"/>
              <a:gd name="connsiteX73" fmla="*/ 669189 w 747259"/>
              <a:gd name="connsiteY73" fmla="*/ 766725 h 850204"/>
              <a:gd name="connsiteX74" fmla="*/ 718955 w 747259"/>
              <a:gd name="connsiteY74" fmla="*/ 717110 h 850204"/>
              <a:gd name="connsiteX75" fmla="*/ 718955 w 747259"/>
              <a:gd name="connsiteY75" fmla="*/ 693543 h 850204"/>
              <a:gd name="connsiteX76" fmla="*/ 589563 w 747259"/>
              <a:gd name="connsiteY76" fmla="*/ 563304 h 850204"/>
              <a:gd name="connsiteX77" fmla="*/ 657991 w 747259"/>
              <a:gd name="connsiteY77" fmla="*/ 493844 h 850204"/>
              <a:gd name="connsiteX78" fmla="*/ 661724 w 747259"/>
              <a:gd name="connsiteY78" fmla="*/ 480200 h 850204"/>
              <a:gd name="connsiteX79" fmla="*/ 650527 w 747259"/>
              <a:gd name="connsiteY79" fmla="*/ 469036 h 850204"/>
              <a:gd name="connsiteX80" fmla="*/ 589445 w 747259"/>
              <a:gd name="connsiteY80" fmla="*/ 384513 h 850204"/>
              <a:gd name="connsiteX81" fmla="*/ 679448 w 747259"/>
              <a:gd name="connsiteY81" fmla="*/ 384513 h 850204"/>
              <a:gd name="connsiteX82" fmla="*/ 690856 w 747259"/>
              <a:gd name="connsiteY82" fmla="*/ 394921 h 850204"/>
              <a:gd name="connsiteX83" fmla="*/ 679448 w 747259"/>
              <a:gd name="connsiteY83" fmla="*/ 405329 h 850204"/>
              <a:gd name="connsiteX84" fmla="*/ 589445 w 747259"/>
              <a:gd name="connsiteY84" fmla="*/ 405329 h 850204"/>
              <a:gd name="connsiteX85" fmla="*/ 576769 w 747259"/>
              <a:gd name="connsiteY85" fmla="*/ 394921 h 850204"/>
              <a:gd name="connsiteX86" fmla="*/ 589445 w 747259"/>
              <a:gd name="connsiteY86" fmla="*/ 384513 h 850204"/>
              <a:gd name="connsiteX87" fmla="*/ 16727 w 747259"/>
              <a:gd name="connsiteY87" fmla="*/ 384513 h 850204"/>
              <a:gd name="connsiteX88" fmla="*/ 102868 w 747259"/>
              <a:gd name="connsiteY88" fmla="*/ 384513 h 850204"/>
              <a:gd name="connsiteX89" fmla="*/ 114104 w 747259"/>
              <a:gd name="connsiteY89" fmla="*/ 394921 h 850204"/>
              <a:gd name="connsiteX90" fmla="*/ 102868 w 747259"/>
              <a:gd name="connsiteY90" fmla="*/ 405329 h 850204"/>
              <a:gd name="connsiteX91" fmla="*/ 16727 w 747259"/>
              <a:gd name="connsiteY91" fmla="*/ 405329 h 850204"/>
              <a:gd name="connsiteX92" fmla="*/ 5491 w 747259"/>
              <a:gd name="connsiteY92" fmla="*/ 394921 h 850204"/>
              <a:gd name="connsiteX93" fmla="*/ 16727 w 747259"/>
              <a:gd name="connsiteY93" fmla="*/ 384513 h 850204"/>
              <a:gd name="connsiteX94" fmla="*/ 344465 w 747259"/>
              <a:gd name="connsiteY94" fmla="*/ 322672 h 850204"/>
              <a:gd name="connsiteX95" fmla="*/ 273549 w 747259"/>
              <a:gd name="connsiteY95" fmla="*/ 394614 h 850204"/>
              <a:gd name="connsiteX96" fmla="*/ 333268 w 747259"/>
              <a:gd name="connsiteY96" fmla="*/ 464075 h 850204"/>
              <a:gd name="connsiteX97" fmla="*/ 322071 w 747259"/>
              <a:gd name="connsiteY97" fmla="*/ 421902 h 850204"/>
              <a:gd name="connsiteX98" fmla="*/ 308385 w 747259"/>
              <a:gd name="connsiteY98" fmla="*/ 394614 h 850204"/>
              <a:gd name="connsiteX99" fmla="*/ 344465 w 747259"/>
              <a:gd name="connsiteY99" fmla="*/ 358643 h 850204"/>
              <a:gd name="connsiteX100" fmla="*/ 371837 w 747259"/>
              <a:gd name="connsiteY100" fmla="*/ 371047 h 850204"/>
              <a:gd name="connsiteX101" fmla="*/ 415382 w 747259"/>
              <a:gd name="connsiteY101" fmla="*/ 382210 h 850204"/>
              <a:gd name="connsiteX102" fmla="*/ 344465 w 747259"/>
              <a:gd name="connsiteY102" fmla="*/ 322672 h 850204"/>
              <a:gd name="connsiteX103" fmla="*/ 344465 w 747259"/>
              <a:gd name="connsiteY103" fmla="*/ 242048 h 850204"/>
              <a:gd name="connsiteX104" fmla="*/ 192679 w 747259"/>
              <a:gd name="connsiteY104" fmla="*/ 394614 h 850204"/>
              <a:gd name="connsiteX105" fmla="*/ 344465 w 747259"/>
              <a:gd name="connsiteY105" fmla="*/ 545939 h 850204"/>
              <a:gd name="connsiteX106" fmla="*/ 355663 w 747259"/>
              <a:gd name="connsiteY106" fmla="*/ 545939 h 850204"/>
              <a:gd name="connsiteX107" fmla="*/ 340733 w 747259"/>
              <a:gd name="connsiteY107" fmla="*/ 488882 h 850204"/>
              <a:gd name="connsiteX108" fmla="*/ 249910 w 747259"/>
              <a:gd name="connsiteY108" fmla="*/ 394614 h 850204"/>
              <a:gd name="connsiteX109" fmla="*/ 344465 w 747259"/>
              <a:gd name="connsiteY109" fmla="*/ 299105 h 850204"/>
              <a:gd name="connsiteX110" fmla="*/ 440265 w 747259"/>
              <a:gd name="connsiteY110" fmla="*/ 388412 h 850204"/>
              <a:gd name="connsiteX111" fmla="*/ 497496 w 747259"/>
              <a:gd name="connsiteY111" fmla="*/ 404537 h 850204"/>
              <a:gd name="connsiteX112" fmla="*/ 497496 w 747259"/>
              <a:gd name="connsiteY112" fmla="*/ 394614 h 850204"/>
              <a:gd name="connsiteX113" fmla="*/ 344465 w 747259"/>
              <a:gd name="connsiteY113" fmla="*/ 242048 h 850204"/>
              <a:gd name="connsiteX114" fmla="*/ 344465 w 747259"/>
              <a:gd name="connsiteY114" fmla="*/ 219722 h 850204"/>
              <a:gd name="connsiteX115" fmla="*/ 519891 w 747259"/>
              <a:gd name="connsiteY115" fmla="*/ 394614 h 850204"/>
              <a:gd name="connsiteX116" fmla="*/ 519891 w 747259"/>
              <a:gd name="connsiteY116" fmla="*/ 410739 h 850204"/>
              <a:gd name="connsiteX117" fmla="*/ 656747 w 747259"/>
              <a:gd name="connsiteY117" fmla="*/ 446710 h 850204"/>
              <a:gd name="connsiteX118" fmla="*/ 684119 w 747259"/>
              <a:gd name="connsiteY118" fmla="*/ 473998 h 850204"/>
              <a:gd name="connsiteX119" fmla="*/ 674165 w 747259"/>
              <a:gd name="connsiteY119" fmla="*/ 511209 h 850204"/>
              <a:gd name="connsiteX120" fmla="*/ 621911 w 747259"/>
              <a:gd name="connsiteY120" fmla="*/ 563304 h 850204"/>
              <a:gd name="connsiteX121" fmla="*/ 735129 w 747259"/>
              <a:gd name="connsiteY121" fmla="*/ 676178 h 850204"/>
              <a:gd name="connsiteX122" fmla="*/ 735129 w 747259"/>
              <a:gd name="connsiteY122" fmla="*/ 734475 h 850204"/>
              <a:gd name="connsiteX123" fmla="*/ 686607 w 747259"/>
              <a:gd name="connsiteY123" fmla="*/ 784090 h 850204"/>
              <a:gd name="connsiteX124" fmla="*/ 656747 w 747259"/>
              <a:gd name="connsiteY124" fmla="*/ 795254 h 850204"/>
              <a:gd name="connsiteX125" fmla="*/ 628132 w 747259"/>
              <a:gd name="connsiteY125" fmla="*/ 784090 h 850204"/>
              <a:gd name="connsiteX126" fmla="*/ 513670 w 747259"/>
              <a:gd name="connsiteY126" fmla="*/ 669976 h 850204"/>
              <a:gd name="connsiteX127" fmla="*/ 462660 w 747259"/>
              <a:gd name="connsiteY127" fmla="*/ 722072 h 850204"/>
              <a:gd name="connsiteX128" fmla="*/ 425335 w 747259"/>
              <a:gd name="connsiteY128" fmla="*/ 731995 h 850204"/>
              <a:gd name="connsiteX129" fmla="*/ 397964 w 747259"/>
              <a:gd name="connsiteY129" fmla="*/ 705947 h 850204"/>
              <a:gd name="connsiteX130" fmla="*/ 361883 w 747259"/>
              <a:gd name="connsiteY130" fmla="*/ 569506 h 850204"/>
              <a:gd name="connsiteX131" fmla="*/ 344465 w 747259"/>
              <a:gd name="connsiteY131" fmla="*/ 569506 h 850204"/>
              <a:gd name="connsiteX132" fmla="*/ 170284 w 747259"/>
              <a:gd name="connsiteY132" fmla="*/ 394614 h 850204"/>
              <a:gd name="connsiteX133" fmla="*/ 344465 w 747259"/>
              <a:gd name="connsiteY133" fmla="*/ 219722 h 850204"/>
              <a:gd name="connsiteX134" fmla="*/ 32958 w 747259"/>
              <a:gd name="connsiteY134" fmla="*/ 181275 h 850204"/>
              <a:gd name="connsiteX135" fmla="*/ 40283 w 747259"/>
              <a:gd name="connsiteY135" fmla="*/ 189883 h 850204"/>
              <a:gd name="connsiteX136" fmla="*/ 40283 w 747259"/>
              <a:gd name="connsiteY136" fmla="*/ 199722 h 850204"/>
              <a:gd name="connsiteX137" fmla="*/ 64696 w 747259"/>
              <a:gd name="connsiteY137" fmla="*/ 230466 h 850204"/>
              <a:gd name="connsiteX138" fmla="*/ 57372 w 747259"/>
              <a:gd name="connsiteY138" fmla="*/ 237845 h 850204"/>
              <a:gd name="connsiteX139" fmla="*/ 50048 w 747259"/>
              <a:gd name="connsiteY139" fmla="*/ 230466 h 850204"/>
              <a:gd name="connsiteX140" fmla="*/ 32958 w 747259"/>
              <a:gd name="connsiteY140" fmla="*/ 213249 h 850204"/>
              <a:gd name="connsiteX141" fmla="*/ 15869 w 747259"/>
              <a:gd name="connsiteY141" fmla="*/ 230466 h 850204"/>
              <a:gd name="connsiteX142" fmla="*/ 15869 w 747259"/>
              <a:gd name="connsiteY142" fmla="*/ 237845 h 850204"/>
              <a:gd name="connsiteX143" fmla="*/ 31738 w 747259"/>
              <a:gd name="connsiteY143" fmla="*/ 255062 h 850204"/>
              <a:gd name="connsiteX144" fmla="*/ 34179 w 747259"/>
              <a:gd name="connsiteY144" fmla="*/ 255062 h 850204"/>
              <a:gd name="connsiteX145" fmla="*/ 64696 w 747259"/>
              <a:gd name="connsiteY145" fmla="*/ 288266 h 850204"/>
              <a:gd name="connsiteX146" fmla="*/ 64696 w 747259"/>
              <a:gd name="connsiteY146" fmla="*/ 296874 h 850204"/>
              <a:gd name="connsiteX147" fmla="*/ 40283 w 747259"/>
              <a:gd name="connsiteY147" fmla="*/ 327619 h 850204"/>
              <a:gd name="connsiteX148" fmla="*/ 40283 w 747259"/>
              <a:gd name="connsiteY148" fmla="*/ 337457 h 850204"/>
              <a:gd name="connsiteX149" fmla="*/ 32958 w 747259"/>
              <a:gd name="connsiteY149" fmla="*/ 344836 h 850204"/>
              <a:gd name="connsiteX150" fmla="*/ 25634 w 747259"/>
              <a:gd name="connsiteY150" fmla="*/ 337457 h 850204"/>
              <a:gd name="connsiteX151" fmla="*/ 25634 w 747259"/>
              <a:gd name="connsiteY151" fmla="*/ 327619 h 850204"/>
              <a:gd name="connsiteX152" fmla="*/ 0 w 747259"/>
              <a:gd name="connsiteY152" fmla="*/ 296874 h 850204"/>
              <a:gd name="connsiteX153" fmla="*/ 8545 w 747259"/>
              <a:gd name="connsiteY153" fmla="*/ 288266 h 850204"/>
              <a:gd name="connsiteX154" fmla="*/ 15869 w 747259"/>
              <a:gd name="connsiteY154" fmla="*/ 296874 h 850204"/>
              <a:gd name="connsiteX155" fmla="*/ 32958 w 747259"/>
              <a:gd name="connsiteY155" fmla="*/ 312862 h 850204"/>
              <a:gd name="connsiteX156" fmla="*/ 50048 w 747259"/>
              <a:gd name="connsiteY156" fmla="*/ 296874 h 850204"/>
              <a:gd name="connsiteX157" fmla="*/ 50048 w 747259"/>
              <a:gd name="connsiteY157" fmla="*/ 288266 h 850204"/>
              <a:gd name="connsiteX158" fmla="*/ 34179 w 747259"/>
              <a:gd name="connsiteY158" fmla="*/ 271049 h 850204"/>
              <a:gd name="connsiteX159" fmla="*/ 31738 w 747259"/>
              <a:gd name="connsiteY159" fmla="*/ 271049 h 850204"/>
              <a:gd name="connsiteX160" fmla="*/ 0 w 747259"/>
              <a:gd name="connsiteY160" fmla="*/ 237845 h 850204"/>
              <a:gd name="connsiteX161" fmla="*/ 0 w 747259"/>
              <a:gd name="connsiteY161" fmla="*/ 230466 h 850204"/>
              <a:gd name="connsiteX162" fmla="*/ 25634 w 747259"/>
              <a:gd name="connsiteY162" fmla="*/ 199722 h 850204"/>
              <a:gd name="connsiteX163" fmla="*/ 25634 w 747259"/>
              <a:gd name="connsiteY163" fmla="*/ 189883 h 850204"/>
              <a:gd name="connsiteX164" fmla="*/ 32958 w 747259"/>
              <a:gd name="connsiteY164" fmla="*/ 181275 h 850204"/>
              <a:gd name="connsiteX165" fmla="*/ 102641 w 747259"/>
              <a:gd name="connsiteY165" fmla="*/ 158900 h 850204"/>
              <a:gd name="connsiteX166" fmla="*/ 118963 w 747259"/>
              <a:gd name="connsiteY166" fmla="*/ 158900 h 850204"/>
              <a:gd name="connsiteX167" fmla="*/ 180485 w 747259"/>
              <a:gd name="connsiteY167" fmla="*/ 221314 h 850204"/>
              <a:gd name="connsiteX168" fmla="*/ 180485 w 747259"/>
              <a:gd name="connsiteY168" fmla="*/ 237872 h 850204"/>
              <a:gd name="connsiteX169" fmla="*/ 171696 w 747259"/>
              <a:gd name="connsiteY169" fmla="*/ 240420 h 850204"/>
              <a:gd name="connsiteX170" fmla="*/ 164163 w 747259"/>
              <a:gd name="connsiteY170" fmla="*/ 237872 h 850204"/>
              <a:gd name="connsiteX171" fmla="*/ 102641 w 747259"/>
              <a:gd name="connsiteY171" fmla="*/ 175459 h 850204"/>
              <a:gd name="connsiteX172" fmla="*/ 102641 w 747259"/>
              <a:gd name="connsiteY172" fmla="*/ 158900 h 850204"/>
              <a:gd name="connsiteX173" fmla="*/ 572498 w 747259"/>
              <a:gd name="connsiteY173" fmla="*/ 158756 h 850204"/>
              <a:gd name="connsiteX174" fmla="*/ 588367 w 747259"/>
              <a:gd name="connsiteY174" fmla="*/ 158756 h 850204"/>
              <a:gd name="connsiteX175" fmla="*/ 588367 w 747259"/>
              <a:gd name="connsiteY175" fmla="*/ 174849 h 850204"/>
              <a:gd name="connsiteX176" fmla="*/ 526113 w 747259"/>
              <a:gd name="connsiteY176" fmla="*/ 236742 h 850204"/>
              <a:gd name="connsiteX177" fmla="*/ 518788 w 747259"/>
              <a:gd name="connsiteY177" fmla="*/ 240456 h 850204"/>
              <a:gd name="connsiteX178" fmla="*/ 510244 w 747259"/>
              <a:gd name="connsiteY178" fmla="*/ 236742 h 850204"/>
              <a:gd name="connsiteX179" fmla="*/ 510244 w 747259"/>
              <a:gd name="connsiteY179" fmla="*/ 221888 h 850204"/>
              <a:gd name="connsiteX180" fmla="*/ 347435 w 747259"/>
              <a:gd name="connsiteY180" fmla="*/ 54931 h 850204"/>
              <a:gd name="connsiteX181" fmla="*/ 361168 w 747259"/>
              <a:gd name="connsiteY181" fmla="*/ 67469 h 850204"/>
              <a:gd name="connsiteX182" fmla="*/ 361168 w 747259"/>
              <a:gd name="connsiteY182" fmla="*/ 156493 h 850204"/>
              <a:gd name="connsiteX183" fmla="*/ 347435 w 747259"/>
              <a:gd name="connsiteY183" fmla="*/ 169032 h 850204"/>
              <a:gd name="connsiteX184" fmla="*/ 335075 w 747259"/>
              <a:gd name="connsiteY184" fmla="*/ 156493 h 850204"/>
              <a:gd name="connsiteX185" fmla="*/ 335075 w 747259"/>
              <a:gd name="connsiteY185" fmla="*/ 67469 h 850204"/>
              <a:gd name="connsiteX186" fmla="*/ 347435 w 747259"/>
              <a:gd name="connsiteY186" fmla="*/ 54931 h 850204"/>
              <a:gd name="connsiteX187" fmla="*/ 629848 w 747259"/>
              <a:gd name="connsiteY187" fmla="*/ 0 h 850204"/>
              <a:gd name="connsiteX188" fmla="*/ 642192 w 747259"/>
              <a:gd name="connsiteY188" fmla="*/ 12344 h 850204"/>
              <a:gd name="connsiteX189" fmla="*/ 642192 w 747259"/>
              <a:gd name="connsiteY189" fmla="*/ 43204 h 850204"/>
              <a:gd name="connsiteX190" fmla="*/ 673052 w 747259"/>
              <a:gd name="connsiteY190" fmla="*/ 43204 h 850204"/>
              <a:gd name="connsiteX191" fmla="*/ 685396 w 747259"/>
              <a:gd name="connsiteY191" fmla="*/ 55547 h 850204"/>
              <a:gd name="connsiteX192" fmla="*/ 673052 w 747259"/>
              <a:gd name="connsiteY192" fmla="*/ 65423 h 850204"/>
              <a:gd name="connsiteX193" fmla="*/ 642192 w 747259"/>
              <a:gd name="connsiteY193" fmla="*/ 65423 h 850204"/>
              <a:gd name="connsiteX194" fmla="*/ 642192 w 747259"/>
              <a:gd name="connsiteY194" fmla="*/ 97517 h 850204"/>
              <a:gd name="connsiteX195" fmla="*/ 629848 w 747259"/>
              <a:gd name="connsiteY195" fmla="*/ 108626 h 850204"/>
              <a:gd name="connsiteX196" fmla="*/ 618738 w 747259"/>
              <a:gd name="connsiteY196" fmla="*/ 97517 h 850204"/>
              <a:gd name="connsiteX197" fmla="*/ 618738 w 747259"/>
              <a:gd name="connsiteY197" fmla="*/ 65423 h 850204"/>
              <a:gd name="connsiteX198" fmla="*/ 587879 w 747259"/>
              <a:gd name="connsiteY198" fmla="*/ 65423 h 850204"/>
              <a:gd name="connsiteX199" fmla="*/ 576769 w 747259"/>
              <a:gd name="connsiteY199" fmla="*/ 55547 h 850204"/>
              <a:gd name="connsiteX200" fmla="*/ 587879 w 747259"/>
              <a:gd name="connsiteY200" fmla="*/ 43204 h 850204"/>
              <a:gd name="connsiteX201" fmla="*/ 618738 w 747259"/>
              <a:gd name="connsiteY201" fmla="*/ 43204 h 850204"/>
              <a:gd name="connsiteX202" fmla="*/ 618738 w 747259"/>
              <a:gd name="connsiteY202" fmla="*/ 12344 h 850204"/>
              <a:gd name="connsiteX203" fmla="*/ 629848 w 747259"/>
              <a:gd name="connsiteY203" fmla="*/ 0 h 850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Lst>
            <a:rect l="l" t="t" r="r" b="b"/>
            <a:pathLst>
              <a:path w="747259" h="850204">
                <a:moveTo>
                  <a:pt x="509631" y="741564"/>
                </a:moveTo>
                <a:cubicBezTo>
                  <a:pt x="512073" y="741564"/>
                  <a:pt x="515735" y="744005"/>
                  <a:pt x="515735" y="747667"/>
                </a:cubicBezTo>
                <a:lnTo>
                  <a:pt x="515735" y="752550"/>
                </a:lnTo>
                <a:cubicBezTo>
                  <a:pt x="524279" y="754991"/>
                  <a:pt x="531603" y="764757"/>
                  <a:pt x="531603" y="774522"/>
                </a:cubicBezTo>
                <a:cubicBezTo>
                  <a:pt x="531603" y="776964"/>
                  <a:pt x="529162" y="779405"/>
                  <a:pt x="526721" y="779405"/>
                </a:cubicBezTo>
                <a:cubicBezTo>
                  <a:pt x="523059" y="779405"/>
                  <a:pt x="520617" y="776964"/>
                  <a:pt x="520617" y="774522"/>
                </a:cubicBezTo>
                <a:cubicBezTo>
                  <a:pt x="520617" y="768419"/>
                  <a:pt x="516955" y="762316"/>
                  <a:pt x="509631" y="762316"/>
                </a:cubicBezTo>
                <a:cubicBezTo>
                  <a:pt x="503528" y="762316"/>
                  <a:pt x="498645" y="768419"/>
                  <a:pt x="498645" y="774522"/>
                </a:cubicBezTo>
                <a:lnTo>
                  <a:pt x="498645" y="779405"/>
                </a:lnTo>
                <a:cubicBezTo>
                  <a:pt x="498645" y="785508"/>
                  <a:pt x="503528" y="790391"/>
                  <a:pt x="509631" y="790391"/>
                </a:cubicBezTo>
                <a:lnTo>
                  <a:pt x="510852" y="790391"/>
                </a:lnTo>
                <a:cubicBezTo>
                  <a:pt x="521838" y="791612"/>
                  <a:pt x="531603" y="801377"/>
                  <a:pt x="531603" y="812363"/>
                </a:cubicBezTo>
                <a:lnTo>
                  <a:pt x="531603" y="817246"/>
                </a:lnTo>
                <a:cubicBezTo>
                  <a:pt x="531603" y="827011"/>
                  <a:pt x="524279" y="835556"/>
                  <a:pt x="515735" y="837998"/>
                </a:cubicBezTo>
                <a:lnTo>
                  <a:pt x="515735" y="845322"/>
                </a:lnTo>
                <a:cubicBezTo>
                  <a:pt x="515735" y="847763"/>
                  <a:pt x="512073" y="850204"/>
                  <a:pt x="509631" y="850204"/>
                </a:cubicBezTo>
                <a:cubicBezTo>
                  <a:pt x="507190" y="850204"/>
                  <a:pt x="504749" y="847763"/>
                  <a:pt x="504749" y="845322"/>
                </a:cubicBezTo>
                <a:lnTo>
                  <a:pt x="504749" y="837998"/>
                </a:lnTo>
                <a:cubicBezTo>
                  <a:pt x="496204" y="835556"/>
                  <a:pt x="488880" y="827011"/>
                  <a:pt x="488880" y="817246"/>
                </a:cubicBezTo>
                <a:cubicBezTo>
                  <a:pt x="488880" y="813584"/>
                  <a:pt x="491321" y="812363"/>
                  <a:pt x="493763" y="812363"/>
                </a:cubicBezTo>
                <a:cubicBezTo>
                  <a:pt x="497425" y="812363"/>
                  <a:pt x="498645" y="813584"/>
                  <a:pt x="498645" y="817246"/>
                </a:cubicBezTo>
                <a:cubicBezTo>
                  <a:pt x="498645" y="823349"/>
                  <a:pt x="503528" y="828232"/>
                  <a:pt x="509631" y="828232"/>
                </a:cubicBezTo>
                <a:cubicBezTo>
                  <a:pt x="516955" y="828232"/>
                  <a:pt x="520617" y="823349"/>
                  <a:pt x="520617" y="817246"/>
                </a:cubicBezTo>
                <a:lnTo>
                  <a:pt x="520617" y="812363"/>
                </a:lnTo>
                <a:cubicBezTo>
                  <a:pt x="520617" y="806260"/>
                  <a:pt x="516955" y="801377"/>
                  <a:pt x="510852" y="801377"/>
                </a:cubicBezTo>
                <a:lnTo>
                  <a:pt x="509631" y="801377"/>
                </a:lnTo>
                <a:cubicBezTo>
                  <a:pt x="497425" y="801377"/>
                  <a:pt x="488880" y="791612"/>
                  <a:pt x="488880" y="779405"/>
                </a:cubicBezTo>
                <a:lnTo>
                  <a:pt x="488880" y="774522"/>
                </a:lnTo>
                <a:cubicBezTo>
                  <a:pt x="488880" y="764757"/>
                  <a:pt x="496204" y="754991"/>
                  <a:pt x="504749" y="752550"/>
                </a:cubicBezTo>
                <a:lnTo>
                  <a:pt x="504749" y="747667"/>
                </a:lnTo>
                <a:cubicBezTo>
                  <a:pt x="504749" y="744005"/>
                  <a:pt x="507190" y="741564"/>
                  <a:pt x="509631" y="741564"/>
                </a:cubicBezTo>
                <a:close/>
                <a:moveTo>
                  <a:pt x="200498" y="730577"/>
                </a:moveTo>
                <a:cubicBezTo>
                  <a:pt x="206556" y="730577"/>
                  <a:pt x="211403" y="735424"/>
                  <a:pt x="211403" y="740271"/>
                </a:cubicBezTo>
                <a:lnTo>
                  <a:pt x="211403" y="758446"/>
                </a:lnTo>
                <a:lnTo>
                  <a:pt x="229579" y="758446"/>
                </a:lnTo>
                <a:cubicBezTo>
                  <a:pt x="235637" y="758446"/>
                  <a:pt x="240484" y="764504"/>
                  <a:pt x="240484" y="770563"/>
                </a:cubicBezTo>
                <a:cubicBezTo>
                  <a:pt x="240484" y="776621"/>
                  <a:pt x="235637" y="781468"/>
                  <a:pt x="229579" y="781468"/>
                </a:cubicBezTo>
                <a:lnTo>
                  <a:pt x="211403" y="781468"/>
                </a:lnTo>
                <a:lnTo>
                  <a:pt x="211403" y="799643"/>
                </a:lnTo>
                <a:cubicBezTo>
                  <a:pt x="211403" y="806914"/>
                  <a:pt x="206556" y="811760"/>
                  <a:pt x="200498" y="811760"/>
                </a:cubicBezTo>
                <a:cubicBezTo>
                  <a:pt x="193227" y="811760"/>
                  <a:pt x="189592" y="806914"/>
                  <a:pt x="189592" y="799643"/>
                </a:cubicBezTo>
                <a:lnTo>
                  <a:pt x="189592" y="781468"/>
                </a:lnTo>
                <a:lnTo>
                  <a:pt x="170204" y="781468"/>
                </a:lnTo>
                <a:cubicBezTo>
                  <a:pt x="164146" y="781468"/>
                  <a:pt x="159299" y="776621"/>
                  <a:pt x="159299" y="770563"/>
                </a:cubicBezTo>
                <a:cubicBezTo>
                  <a:pt x="159299" y="764504"/>
                  <a:pt x="164146" y="758446"/>
                  <a:pt x="170204" y="758446"/>
                </a:cubicBezTo>
                <a:lnTo>
                  <a:pt x="189592" y="758446"/>
                </a:lnTo>
                <a:lnTo>
                  <a:pt x="189592" y="740271"/>
                </a:lnTo>
                <a:cubicBezTo>
                  <a:pt x="189592" y="735424"/>
                  <a:pt x="193227" y="730577"/>
                  <a:pt x="200498" y="730577"/>
                </a:cubicBezTo>
                <a:close/>
                <a:moveTo>
                  <a:pt x="347435" y="631701"/>
                </a:moveTo>
                <a:cubicBezTo>
                  <a:pt x="355674" y="631701"/>
                  <a:pt x="361168" y="637873"/>
                  <a:pt x="361168" y="644045"/>
                </a:cubicBezTo>
                <a:lnTo>
                  <a:pt x="361168" y="729218"/>
                </a:lnTo>
                <a:cubicBezTo>
                  <a:pt x="361168" y="735390"/>
                  <a:pt x="355674" y="740328"/>
                  <a:pt x="347435" y="740328"/>
                </a:cubicBezTo>
                <a:cubicBezTo>
                  <a:pt x="340568" y="740328"/>
                  <a:pt x="335075" y="735390"/>
                  <a:pt x="335075" y="729218"/>
                </a:cubicBezTo>
                <a:lnTo>
                  <a:pt x="335075" y="644045"/>
                </a:lnTo>
                <a:cubicBezTo>
                  <a:pt x="335075" y="637873"/>
                  <a:pt x="340568" y="631701"/>
                  <a:pt x="347435" y="631701"/>
                </a:cubicBezTo>
                <a:close/>
                <a:moveTo>
                  <a:pt x="172324" y="561246"/>
                </a:moveTo>
                <a:cubicBezTo>
                  <a:pt x="175463" y="561246"/>
                  <a:pt x="178602" y="562202"/>
                  <a:pt x="180485" y="564112"/>
                </a:cubicBezTo>
                <a:cubicBezTo>
                  <a:pt x="185507" y="569207"/>
                  <a:pt x="185507" y="576850"/>
                  <a:pt x="180485" y="581945"/>
                </a:cubicBezTo>
                <a:lnTo>
                  <a:pt x="118963" y="644359"/>
                </a:lnTo>
                <a:cubicBezTo>
                  <a:pt x="116452" y="646906"/>
                  <a:pt x="113941" y="646906"/>
                  <a:pt x="111430" y="646906"/>
                </a:cubicBezTo>
                <a:cubicBezTo>
                  <a:pt x="107663" y="646906"/>
                  <a:pt x="105152" y="646906"/>
                  <a:pt x="102641" y="644359"/>
                </a:cubicBezTo>
                <a:cubicBezTo>
                  <a:pt x="98874" y="639264"/>
                  <a:pt x="98874" y="631621"/>
                  <a:pt x="102641" y="626526"/>
                </a:cubicBezTo>
                <a:lnTo>
                  <a:pt x="164163" y="564112"/>
                </a:lnTo>
                <a:cubicBezTo>
                  <a:pt x="166047" y="562202"/>
                  <a:pt x="169186" y="561246"/>
                  <a:pt x="172324" y="561246"/>
                </a:cubicBezTo>
                <a:close/>
                <a:moveTo>
                  <a:pt x="361883" y="392133"/>
                </a:moveTo>
                <a:cubicBezTo>
                  <a:pt x="354418" y="389653"/>
                  <a:pt x="348198" y="393374"/>
                  <a:pt x="346954" y="395855"/>
                </a:cubicBezTo>
                <a:cubicBezTo>
                  <a:pt x="344465" y="397095"/>
                  <a:pt x="340733" y="403297"/>
                  <a:pt x="343221" y="410739"/>
                </a:cubicBezTo>
                <a:lnTo>
                  <a:pt x="420358" y="699745"/>
                </a:lnTo>
                <a:cubicBezTo>
                  <a:pt x="421603" y="707187"/>
                  <a:pt x="427823" y="709668"/>
                  <a:pt x="431556" y="709668"/>
                </a:cubicBezTo>
                <a:cubicBezTo>
                  <a:pt x="434044" y="710908"/>
                  <a:pt x="440265" y="712149"/>
                  <a:pt x="446486" y="705947"/>
                </a:cubicBezTo>
                <a:lnTo>
                  <a:pt x="513670" y="636486"/>
                </a:lnTo>
                <a:lnTo>
                  <a:pt x="645550" y="766725"/>
                </a:lnTo>
                <a:cubicBezTo>
                  <a:pt x="648038" y="770446"/>
                  <a:pt x="653015" y="771687"/>
                  <a:pt x="656747" y="771687"/>
                </a:cubicBezTo>
                <a:cubicBezTo>
                  <a:pt x="661724" y="771687"/>
                  <a:pt x="666701" y="770446"/>
                  <a:pt x="669189" y="766725"/>
                </a:cubicBezTo>
                <a:lnTo>
                  <a:pt x="718955" y="717110"/>
                </a:lnTo>
                <a:cubicBezTo>
                  <a:pt x="726420" y="710908"/>
                  <a:pt x="726420" y="699745"/>
                  <a:pt x="718955" y="693543"/>
                </a:cubicBezTo>
                <a:lnTo>
                  <a:pt x="589563" y="563304"/>
                </a:lnTo>
                <a:lnTo>
                  <a:pt x="657991" y="493844"/>
                </a:lnTo>
                <a:cubicBezTo>
                  <a:pt x="662968" y="488882"/>
                  <a:pt x="662968" y="482680"/>
                  <a:pt x="661724" y="480200"/>
                </a:cubicBezTo>
                <a:cubicBezTo>
                  <a:pt x="661724" y="476479"/>
                  <a:pt x="659236" y="471517"/>
                  <a:pt x="650527" y="469036"/>
                </a:cubicBezTo>
                <a:close/>
                <a:moveTo>
                  <a:pt x="589445" y="384513"/>
                </a:moveTo>
                <a:lnTo>
                  <a:pt x="679448" y="384513"/>
                </a:lnTo>
                <a:cubicBezTo>
                  <a:pt x="685786" y="384513"/>
                  <a:pt x="690856" y="389139"/>
                  <a:pt x="690856" y="394921"/>
                </a:cubicBezTo>
                <a:cubicBezTo>
                  <a:pt x="690856" y="400703"/>
                  <a:pt x="685786" y="405329"/>
                  <a:pt x="679448" y="405329"/>
                </a:cubicBezTo>
                <a:lnTo>
                  <a:pt x="589445" y="405329"/>
                </a:lnTo>
                <a:cubicBezTo>
                  <a:pt x="581840" y="405329"/>
                  <a:pt x="576769" y="400703"/>
                  <a:pt x="576769" y="394921"/>
                </a:cubicBezTo>
                <a:cubicBezTo>
                  <a:pt x="576769" y="389139"/>
                  <a:pt x="581840" y="384513"/>
                  <a:pt x="589445" y="384513"/>
                </a:cubicBezTo>
                <a:close/>
                <a:moveTo>
                  <a:pt x="16727" y="384513"/>
                </a:moveTo>
                <a:lnTo>
                  <a:pt x="102868" y="384513"/>
                </a:lnTo>
                <a:cubicBezTo>
                  <a:pt x="109110" y="384513"/>
                  <a:pt x="114104" y="389139"/>
                  <a:pt x="114104" y="394921"/>
                </a:cubicBezTo>
                <a:cubicBezTo>
                  <a:pt x="114104" y="400703"/>
                  <a:pt x="109110" y="405329"/>
                  <a:pt x="102868" y="405329"/>
                </a:cubicBezTo>
                <a:lnTo>
                  <a:pt x="16727" y="405329"/>
                </a:lnTo>
                <a:cubicBezTo>
                  <a:pt x="10485" y="405329"/>
                  <a:pt x="5491" y="400703"/>
                  <a:pt x="5491" y="394921"/>
                </a:cubicBezTo>
                <a:cubicBezTo>
                  <a:pt x="5491" y="389139"/>
                  <a:pt x="10485" y="384513"/>
                  <a:pt x="16727" y="384513"/>
                </a:cubicBezTo>
                <a:close/>
                <a:moveTo>
                  <a:pt x="344465" y="322672"/>
                </a:moveTo>
                <a:cubicBezTo>
                  <a:pt x="305897" y="322672"/>
                  <a:pt x="273549" y="354922"/>
                  <a:pt x="273549" y="394614"/>
                </a:cubicBezTo>
                <a:cubicBezTo>
                  <a:pt x="273549" y="429345"/>
                  <a:pt x="299676" y="459113"/>
                  <a:pt x="333268" y="464075"/>
                </a:cubicBezTo>
                <a:lnTo>
                  <a:pt x="322071" y="421902"/>
                </a:lnTo>
                <a:cubicBezTo>
                  <a:pt x="314606" y="414460"/>
                  <a:pt x="308385" y="404537"/>
                  <a:pt x="308385" y="394614"/>
                </a:cubicBezTo>
                <a:cubicBezTo>
                  <a:pt x="308385" y="374768"/>
                  <a:pt x="324559" y="358643"/>
                  <a:pt x="344465" y="358643"/>
                </a:cubicBezTo>
                <a:cubicBezTo>
                  <a:pt x="355663" y="358643"/>
                  <a:pt x="365616" y="363605"/>
                  <a:pt x="371837" y="371047"/>
                </a:cubicBezTo>
                <a:lnTo>
                  <a:pt x="415382" y="382210"/>
                </a:lnTo>
                <a:cubicBezTo>
                  <a:pt x="409161" y="348720"/>
                  <a:pt x="380546" y="322672"/>
                  <a:pt x="344465" y="322672"/>
                </a:cubicBezTo>
                <a:close/>
                <a:moveTo>
                  <a:pt x="344465" y="242048"/>
                </a:moveTo>
                <a:cubicBezTo>
                  <a:pt x="261107" y="242048"/>
                  <a:pt x="192679" y="311509"/>
                  <a:pt x="192679" y="394614"/>
                </a:cubicBezTo>
                <a:cubicBezTo>
                  <a:pt x="192679" y="477719"/>
                  <a:pt x="261107" y="545939"/>
                  <a:pt x="344465" y="545939"/>
                </a:cubicBezTo>
                <a:cubicBezTo>
                  <a:pt x="348198" y="545939"/>
                  <a:pt x="351930" y="545939"/>
                  <a:pt x="355663" y="545939"/>
                </a:cubicBezTo>
                <a:lnTo>
                  <a:pt x="340733" y="488882"/>
                </a:lnTo>
                <a:cubicBezTo>
                  <a:pt x="289723" y="486402"/>
                  <a:pt x="249910" y="444229"/>
                  <a:pt x="249910" y="394614"/>
                </a:cubicBezTo>
                <a:cubicBezTo>
                  <a:pt x="249910" y="342518"/>
                  <a:pt x="293455" y="299105"/>
                  <a:pt x="344465" y="299105"/>
                </a:cubicBezTo>
                <a:cubicBezTo>
                  <a:pt x="395475" y="299105"/>
                  <a:pt x="436532" y="338797"/>
                  <a:pt x="440265" y="388412"/>
                </a:cubicBezTo>
                <a:lnTo>
                  <a:pt x="497496" y="404537"/>
                </a:lnTo>
                <a:cubicBezTo>
                  <a:pt x="497496" y="400816"/>
                  <a:pt x="497496" y="397095"/>
                  <a:pt x="497496" y="394614"/>
                </a:cubicBezTo>
                <a:cubicBezTo>
                  <a:pt x="497496" y="311509"/>
                  <a:pt x="429068" y="242048"/>
                  <a:pt x="344465" y="242048"/>
                </a:cubicBezTo>
                <a:close/>
                <a:moveTo>
                  <a:pt x="344465" y="219722"/>
                </a:moveTo>
                <a:cubicBezTo>
                  <a:pt x="441509" y="219722"/>
                  <a:pt x="519891" y="297865"/>
                  <a:pt x="519891" y="394614"/>
                </a:cubicBezTo>
                <a:cubicBezTo>
                  <a:pt x="519891" y="399576"/>
                  <a:pt x="519891" y="404537"/>
                  <a:pt x="519891" y="410739"/>
                </a:cubicBezTo>
                <a:lnTo>
                  <a:pt x="656747" y="446710"/>
                </a:lnTo>
                <a:cubicBezTo>
                  <a:pt x="670433" y="450431"/>
                  <a:pt x="680386" y="460354"/>
                  <a:pt x="684119" y="473998"/>
                </a:cubicBezTo>
                <a:cubicBezTo>
                  <a:pt x="687851" y="486402"/>
                  <a:pt x="684119" y="501286"/>
                  <a:pt x="674165" y="511209"/>
                </a:cubicBezTo>
                <a:lnTo>
                  <a:pt x="621911" y="563304"/>
                </a:lnTo>
                <a:lnTo>
                  <a:pt x="735129" y="676178"/>
                </a:lnTo>
                <a:cubicBezTo>
                  <a:pt x="751303" y="692303"/>
                  <a:pt x="751303" y="718351"/>
                  <a:pt x="735129" y="734475"/>
                </a:cubicBezTo>
                <a:lnTo>
                  <a:pt x="686607" y="784090"/>
                </a:lnTo>
                <a:cubicBezTo>
                  <a:pt x="677898" y="791533"/>
                  <a:pt x="667945" y="795254"/>
                  <a:pt x="656747" y="795254"/>
                </a:cubicBezTo>
                <a:cubicBezTo>
                  <a:pt x="645550" y="795254"/>
                  <a:pt x="635597" y="791533"/>
                  <a:pt x="628132" y="784090"/>
                </a:cubicBezTo>
                <a:lnTo>
                  <a:pt x="513670" y="669976"/>
                </a:lnTo>
                <a:lnTo>
                  <a:pt x="462660" y="722072"/>
                </a:lnTo>
                <a:cubicBezTo>
                  <a:pt x="452706" y="731995"/>
                  <a:pt x="437777" y="735716"/>
                  <a:pt x="425335" y="731995"/>
                </a:cubicBezTo>
                <a:cubicBezTo>
                  <a:pt x="411649" y="728274"/>
                  <a:pt x="401696" y="718351"/>
                  <a:pt x="397964" y="705947"/>
                </a:cubicBezTo>
                <a:lnTo>
                  <a:pt x="361883" y="569506"/>
                </a:lnTo>
                <a:cubicBezTo>
                  <a:pt x="355663" y="569506"/>
                  <a:pt x="350686" y="569506"/>
                  <a:pt x="344465" y="569506"/>
                </a:cubicBezTo>
                <a:cubicBezTo>
                  <a:pt x="248666" y="569506"/>
                  <a:pt x="170284" y="491363"/>
                  <a:pt x="170284" y="394614"/>
                </a:cubicBezTo>
                <a:cubicBezTo>
                  <a:pt x="170284" y="297865"/>
                  <a:pt x="248666" y="219722"/>
                  <a:pt x="344465" y="219722"/>
                </a:cubicBezTo>
                <a:close/>
                <a:moveTo>
                  <a:pt x="32958" y="181275"/>
                </a:moveTo>
                <a:cubicBezTo>
                  <a:pt x="36621" y="181275"/>
                  <a:pt x="40283" y="184964"/>
                  <a:pt x="40283" y="189883"/>
                </a:cubicBezTo>
                <a:lnTo>
                  <a:pt x="40283" y="199722"/>
                </a:lnTo>
                <a:cubicBezTo>
                  <a:pt x="53710" y="202181"/>
                  <a:pt x="64696" y="214479"/>
                  <a:pt x="64696" y="230466"/>
                </a:cubicBezTo>
                <a:cubicBezTo>
                  <a:pt x="64696" y="234155"/>
                  <a:pt x="61034" y="237845"/>
                  <a:pt x="57372" y="237845"/>
                </a:cubicBezTo>
                <a:cubicBezTo>
                  <a:pt x="53710" y="237845"/>
                  <a:pt x="50048" y="234155"/>
                  <a:pt x="50048" y="230466"/>
                </a:cubicBezTo>
                <a:cubicBezTo>
                  <a:pt x="50048" y="220628"/>
                  <a:pt x="41503" y="213249"/>
                  <a:pt x="32958" y="213249"/>
                </a:cubicBezTo>
                <a:cubicBezTo>
                  <a:pt x="23193" y="213249"/>
                  <a:pt x="15869" y="220628"/>
                  <a:pt x="15869" y="230466"/>
                </a:cubicBezTo>
                <a:lnTo>
                  <a:pt x="15869" y="237845"/>
                </a:lnTo>
                <a:cubicBezTo>
                  <a:pt x="15869" y="247683"/>
                  <a:pt x="23193" y="255062"/>
                  <a:pt x="31738" y="255062"/>
                </a:cubicBezTo>
                <a:lnTo>
                  <a:pt x="34179" y="255062"/>
                </a:lnTo>
                <a:cubicBezTo>
                  <a:pt x="52489" y="257521"/>
                  <a:pt x="64696" y="271049"/>
                  <a:pt x="64696" y="288266"/>
                </a:cubicBezTo>
                <a:lnTo>
                  <a:pt x="64696" y="296874"/>
                </a:lnTo>
                <a:cubicBezTo>
                  <a:pt x="64696" y="311632"/>
                  <a:pt x="53710" y="323930"/>
                  <a:pt x="40283" y="327619"/>
                </a:cubicBezTo>
                <a:lnTo>
                  <a:pt x="40283" y="337457"/>
                </a:lnTo>
                <a:cubicBezTo>
                  <a:pt x="40283" y="342376"/>
                  <a:pt x="36621" y="344836"/>
                  <a:pt x="32958" y="344836"/>
                </a:cubicBezTo>
                <a:cubicBezTo>
                  <a:pt x="28076" y="344836"/>
                  <a:pt x="25634" y="342376"/>
                  <a:pt x="25634" y="337457"/>
                </a:cubicBezTo>
                <a:lnTo>
                  <a:pt x="25634" y="327619"/>
                </a:lnTo>
                <a:cubicBezTo>
                  <a:pt x="10986" y="323930"/>
                  <a:pt x="0" y="311632"/>
                  <a:pt x="0" y="296874"/>
                </a:cubicBezTo>
                <a:cubicBezTo>
                  <a:pt x="0" y="291955"/>
                  <a:pt x="3662" y="288266"/>
                  <a:pt x="8545" y="288266"/>
                </a:cubicBezTo>
                <a:cubicBezTo>
                  <a:pt x="12207" y="288266"/>
                  <a:pt x="15869" y="291955"/>
                  <a:pt x="15869" y="296874"/>
                </a:cubicBezTo>
                <a:cubicBezTo>
                  <a:pt x="15869" y="305483"/>
                  <a:pt x="23193" y="312862"/>
                  <a:pt x="32958" y="312862"/>
                </a:cubicBezTo>
                <a:cubicBezTo>
                  <a:pt x="41503" y="312862"/>
                  <a:pt x="50048" y="305483"/>
                  <a:pt x="50048" y="296874"/>
                </a:cubicBezTo>
                <a:lnTo>
                  <a:pt x="50048" y="288266"/>
                </a:lnTo>
                <a:cubicBezTo>
                  <a:pt x="50048" y="278428"/>
                  <a:pt x="42724" y="271049"/>
                  <a:pt x="34179" y="271049"/>
                </a:cubicBezTo>
                <a:lnTo>
                  <a:pt x="31738" y="271049"/>
                </a:lnTo>
                <a:cubicBezTo>
                  <a:pt x="13428" y="269819"/>
                  <a:pt x="0" y="255062"/>
                  <a:pt x="0" y="237845"/>
                </a:cubicBezTo>
                <a:lnTo>
                  <a:pt x="0" y="230466"/>
                </a:lnTo>
                <a:cubicBezTo>
                  <a:pt x="0" y="214479"/>
                  <a:pt x="10986" y="202181"/>
                  <a:pt x="25634" y="199722"/>
                </a:cubicBezTo>
                <a:lnTo>
                  <a:pt x="25634" y="189883"/>
                </a:lnTo>
                <a:cubicBezTo>
                  <a:pt x="25634" y="184964"/>
                  <a:pt x="28076" y="181275"/>
                  <a:pt x="32958" y="181275"/>
                </a:cubicBezTo>
                <a:close/>
                <a:moveTo>
                  <a:pt x="102641" y="158900"/>
                </a:moveTo>
                <a:cubicBezTo>
                  <a:pt x="107663" y="153805"/>
                  <a:pt x="113941" y="153805"/>
                  <a:pt x="118963" y="158900"/>
                </a:cubicBezTo>
                <a:lnTo>
                  <a:pt x="180485" y="221314"/>
                </a:lnTo>
                <a:cubicBezTo>
                  <a:pt x="185507" y="225135"/>
                  <a:pt x="185507" y="232777"/>
                  <a:pt x="180485" y="237872"/>
                </a:cubicBezTo>
                <a:cubicBezTo>
                  <a:pt x="177974" y="239146"/>
                  <a:pt x="175463" y="240420"/>
                  <a:pt x="171696" y="240420"/>
                </a:cubicBezTo>
                <a:cubicBezTo>
                  <a:pt x="169185" y="240420"/>
                  <a:pt x="165419" y="239146"/>
                  <a:pt x="164163" y="237872"/>
                </a:cubicBezTo>
                <a:lnTo>
                  <a:pt x="102641" y="175459"/>
                </a:lnTo>
                <a:cubicBezTo>
                  <a:pt x="98874" y="171637"/>
                  <a:pt x="98874" y="162721"/>
                  <a:pt x="102641" y="158900"/>
                </a:cubicBezTo>
                <a:close/>
                <a:moveTo>
                  <a:pt x="572498" y="158756"/>
                </a:moveTo>
                <a:cubicBezTo>
                  <a:pt x="577381" y="153805"/>
                  <a:pt x="583485" y="153805"/>
                  <a:pt x="588367" y="158756"/>
                </a:cubicBezTo>
                <a:cubicBezTo>
                  <a:pt x="592029" y="162470"/>
                  <a:pt x="592029" y="171135"/>
                  <a:pt x="588367" y="174849"/>
                </a:cubicBezTo>
                <a:lnTo>
                  <a:pt x="526113" y="236742"/>
                </a:lnTo>
                <a:cubicBezTo>
                  <a:pt x="523671" y="239218"/>
                  <a:pt x="521230" y="240456"/>
                  <a:pt x="518788" y="240456"/>
                </a:cubicBezTo>
                <a:cubicBezTo>
                  <a:pt x="515126" y="240456"/>
                  <a:pt x="512685" y="239218"/>
                  <a:pt x="510244" y="236742"/>
                </a:cubicBezTo>
                <a:cubicBezTo>
                  <a:pt x="505361" y="233029"/>
                  <a:pt x="505361" y="225601"/>
                  <a:pt x="510244" y="221888"/>
                </a:cubicBezTo>
                <a:close/>
                <a:moveTo>
                  <a:pt x="347435" y="54931"/>
                </a:moveTo>
                <a:cubicBezTo>
                  <a:pt x="355674" y="54931"/>
                  <a:pt x="361168" y="59946"/>
                  <a:pt x="361168" y="67469"/>
                </a:cubicBezTo>
                <a:lnTo>
                  <a:pt x="361168" y="156493"/>
                </a:lnTo>
                <a:cubicBezTo>
                  <a:pt x="361168" y="162763"/>
                  <a:pt x="355674" y="169032"/>
                  <a:pt x="347435" y="169032"/>
                </a:cubicBezTo>
                <a:cubicBezTo>
                  <a:pt x="340568" y="169032"/>
                  <a:pt x="335075" y="162763"/>
                  <a:pt x="335075" y="156493"/>
                </a:cubicBezTo>
                <a:lnTo>
                  <a:pt x="335075" y="67469"/>
                </a:lnTo>
                <a:cubicBezTo>
                  <a:pt x="335075" y="59946"/>
                  <a:pt x="340568" y="54931"/>
                  <a:pt x="347435" y="54931"/>
                </a:cubicBezTo>
                <a:close/>
                <a:moveTo>
                  <a:pt x="629848" y="0"/>
                </a:moveTo>
                <a:cubicBezTo>
                  <a:pt x="637254" y="0"/>
                  <a:pt x="642192" y="6172"/>
                  <a:pt x="642192" y="12344"/>
                </a:cubicBezTo>
                <a:lnTo>
                  <a:pt x="642192" y="43204"/>
                </a:lnTo>
                <a:lnTo>
                  <a:pt x="673052" y="43204"/>
                </a:lnTo>
                <a:cubicBezTo>
                  <a:pt x="679224" y="43204"/>
                  <a:pt x="685396" y="49375"/>
                  <a:pt x="685396" y="55547"/>
                </a:cubicBezTo>
                <a:cubicBezTo>
                  <a:pt x="685396" y="60485"/>
                  <a:pt x="679224" y="65423"/>
                  <a:pt x="673052" y="65423"/>
                </a:cubicBezTo>
                <a:lnTo>
                  <a:pt x="642192" y="65423"/>
                </a:lnTo>
                <a:lnTo>
                  <a:pt x="642192" y="97517"/>
                </a:lnTo>
                <a:cubicBezTo>
                  <a:pt x="642192" y="103689"/>
                  <a:pt x="637254" y="108626"/>
                  <a:pt x="629848" y="108626"/>
                </a:cubicBezTo>
                <a:cubicBezTo>
                  <a:pt x="624910" y="108626"/>
                  <a:pt x="618738" y="103689"/>
                  <a:pt x="618738" y="97517"/>
                </a:cubicBezTo>
                <a:lnTo>
                  <a:pt x="618738" y="65423"/>
                </a:lnTo>
                <a:lnTo>
                  <a:pt x="587879" y="65423"/>
                </a:lnTo>
                <a:cubicBezTo>
                  <a:pt x="581707" y="65423"/>
                  <a:pt x="576769" y="60485"/>
                  <a:pt x="576769" y="55547"/>
                </a:cubicBezTo>
                <a:cubicBezTo>
                  <a:pt x="576769" y="49375"/>
                  <a:pt x="581707" y="43204"/>
                  <a:pt x="587879" y="43204"/>
                </a:cubicBezTo>
                <a:lnTo>
                  <a:pt x="618738" y="43204"/>
                </a:lnTo>
                <a:lnTo>
                  <a:pt x="618738" y="12344"/>
                </a:lnTo>
                <a:cubicBezTo>
                  <a:pt x="618738" y="6172"/>
                  <a:pt x="624910" y="0"/>
                  <a:pt x="62984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2" name="Freeform 21">
            <a:extLst>
              <a:ext uri="{FF2B5EF4-FFF2-40B4-BE49-F238E27FC236}">
                <a16:creationId xmlns:a16="http://schemas.microsoft.com/office/drawing/2014/main" id="{88DD4EB5-866F-6644-B19E-9F6FCC3CD008}"/>
              </a:ext>
            </a:extLst>
          </p:cNvPr>
          <p:cNvSpPr>
            <a:spLocks noChangeArrowheads="1"/>
          </p:cNvSpPr>
          <p:nvPr/>
        </p:nvSpPr>
        <p:spPr bwMode="auto">
          <a:xfrm>
            <a:off x="5873783" y="2311168"/>
            <a:ext cx="439870" cy="441567"/>
          </a:xfrm>
          <a:custGeom>
            <a:avLst/>
            <a:gdLst>
              <a:gd name="connsiteX0" fmla="*/ 640771 w 879739"/>
              <a:gd name="connsiteY0" fmla="*/ 551803 h 883134"/>
              <a:gd name="connsiteX1" fmla="*/ 548789 w 879739"/>
              <a:gd name="connsiteY1" fmla="*/ 643978 h 883134"/>
              <a:gd name="connsiteX2" fmla="*/ 746427 w 879739"/>
              <a:gd name="connsiteY2" fmla="*/ 840783 h 883134"/>
              <a:gd name="connsiteX3" fmla="*/ 837167 w 879739"/>
              <a:gd name="connsiteY3" fmla="*/ 840783 h 883134"/>
              <a:gd name="connsiteX4" fmla="*/ 837167 w 879739"/>
              <a:gd name="connsiteY4" fmla="*/ 748608 h 883134"/>
              <a:gd name="connsiteX5" fmla="*/ 576135 w 879739"/>
              <a:gd name="connsiteY5" fmla="*/ 487031 h 883134"/>
              <a:gd name="connsiteX6" fmla="*/ 485395 w 879739"/>
              <a:gd name="connsiteY6" fmla="*/ 577961 h 883134"/>
              <a:gd name="connsiteX7" fmla="*/ 532630 w 879739"/>
              <a:gd name="connsiteY7" fmla="*/ 627785 h 883134"/>
              <a:gd name="connsiteX8" fmla="*/ 624612 w 879739"/>
              <a:gd name="connsiteY8" fmla="*/ 535610 h 883134"/>
              <a:gd name="connsiteX9" fmla="*/ 527658 w 879739"/>
              <a:gd name="connsiteY9" fmla="*/ 438453 h 883134"/>
              <a:gd name="connsiteX10" fmla="*/ 486638 w 879739"/>
              <a:gd name="connsiteY10" fmla="*/ 489523 h 883134"/>
              <a:gd name="connsiteX11" fmla="*/ 436918 w 879739"/>
              <a:gd name="connsiteY11" fmla="*/ 530628 h 883134"/>
              <a:gd name="connsiteX12" fmla="*/ 467993 w 879739"/>
              <a:gd name="connsiteY12" fmla="*/ 563013 h 883134"/>
              <a:gd name="connsiteX13" fmla="*/ 559976 w 879739"/>
              <a:gd name="connsiteY13" fmla="*/ 470839 h 883134"/>
              <a:gd name="connsiteX14" fmla="*/ 155744 w 879739"/>
              <a:gd name="connsiteY14" fmla="*/ 200208 h 883134"/>
              <a:gd name="connsiteX15" fmla="*/ 160627 w 879739"/>
              <a:gd name="connsiteY15" fmla="*/ 216181 h 883134"/>
              <a:gd name="connsiteX16" fmla="*/ 153303 w 879739"/>
              <a:gd name="connsiteY16" fmla="*/ 230925 h 883134"/>
              <a:gd name="connsiteX17" fmla="*/ 143538 w 879739"/>
              <a:gd name="connsiteY17" fmla="*/ 278843 h 883134"/>
              <a:gd name="connsiteX18" fmla="*/ 131331 w 879739"/>
              <a:gd name="connsiteY18" fmla="*/ 289902 h 883134"/>
              <a:gd name="connsiteX19" fmla="*/ 120345 w 879739"/>
              <a:gd name="connsiteY19" fmla="*/ 277615 h 883134"/>
              <a:gd name="connsiteX20" fmla="*/ 132552 w 879739"/>
              <a:gd name="connsiteY20" fmla="*/ 222324 h 883134"/>
              <a:gd name="connsiteX21" fmla="*/ 139876 w 879739"/>
              <a:gd name="connsiteY21" fmla="*/ 205122 h 883134"/>
              <a:gd name="connsiteX22" fmla="*/ 155744 w 879739"/>
              <a:gd name="connsiteY22" fmla="*/ 200208 h 883134"/>
              <a:gd name="connsiteX23" fmla="*/ 281428 w 879739"/>
              <a:gd name="connsiteY23" fmla="*/ 120845 h 883134"/>
              <a:gd name="connsiteX24" fmla="*/ 351963 w 879739"/>
              <a:gd name="connsiteY24" fmla="*/ 133597 h 883134"/>
              <a:gd name="connsiteX25" fmla="*/ 358260 w 879739"/>
              <a:gd name="connsiteY25" fmla="*/ 148898 h 883134"/>
              <a:gd name="connsiteX26" fmla="*/ 343146 w 879739"/>
              <a:gd name="connsiteY26" fmla="*/ 156549 h 883134"/>
              <a:gd name="connsiteX27" fmla="*/ 281428 w 879739"/>
              <a:gd name="connsiteY27" fmla="*/ 145073 h 883134"/>
              <a:gd name="connsiteX28" fmla="*/ 185701 w 879739"/>
              <a:gd name="connsiteY28" fmla="*/ 188428 h 883134"/>
              <a:gd name="connsiteX29" fmla="*/ 178144 w 879739"/>
              <a:gd name="connsiteY29" fmla="*/ 190978 h 883134"/>
              <a:gd name="connsiteX30" fmla="*/ 169327 w 879739"/>
              <a:gd name="connsiteY30" fmla="*/ 188428 h 883134"/>
              <a:gd name="connsiteX31" fmla="*/ 169327 w 879739"/>
              <a:gd name="connsiteY31" fmla="*/ 170576 h 883134"/>
              <a:gd name="connsiteX32" fmla="*/ 281428 w 879739"/>
              <a:gd name="connsiteY32" fmla="*/ 120845 h 883134"/>
              <a:gd name="connsiteX33" fmla="*/ 288505 w 879739"/>
              <a:gd name="connsiteY33" fmla="*/ 78524 h 883134"/>
              <a:gd name="connsiteX34" fmla="*/ 139351 w 879739"/>
              <a:gd name="connsiteY34" fmla="*/ 140613 h 883134"/>
              <a:gd name="connsiteX35" fmla="*/ 139351 w 879739"/>
              <a:gd name="connsiteY35" fmla="*/ 436156 h 883134"/>
              <a:gd name="connsiteX36" fmla="*/ 436416 w 879739"/>
              <a:gd name="connsiteY36" fmla="*/ 436156 h 883134"/>
              <a:gd name="connsiteX37" fmla="*/ 436416 w 879739"/>
              <a:gd name="connsiteY37" fmla="*/ 140613 h 883134"/>
              <a:gd name="connsiteX38" fmla="*/ 288505 w 879739"/>
              <a:gd name="connsiteY38" fmla="*/ 78524 h 883134"/>
              <a:gd name="connsiteX39" fmla="*/ 288505 w 879739"/>
              <a:gd name="connsiteY39" fmla="*/ 54930 h 883134"/>
              <a:gd name="connsiteX40" fmla="*/ 452574 w 879739"/>
              <a:gd name="connsiteY40" fmla="*/ 123228 h 883134"/>
              <a:gd name="connsiteX41" fmla="*/ 452574 w 879739"/>
              <a:gd name="connsiteY41" fmla="*/ 452299 h 883134"/>
              <a:gd name="connsiteX42" fmla="*/ 288505 w 879739"/>
              <a:gd name="connsiteY42" fmla="*/ 520596 h 883134"/>
              <a:gd name="connsiteX43" fmla="*/ 123193 w 879739"/>
              <a:gd name="connsiteY43" fmla="*/ 452299 h 883134"/>
              <a:gd name="connsiteX44" fmla="*/ 123193 w 879739"/>
              <a:gd name="connsiteY44" fmla="*/ 123228 h 883134"/>
              <a:gd name="connsiteX45" fmla="*/ 288505 w 879739"/>
              <a:gd name="connsiteY45" fmla="*/ 54930 h 883134"/>
              <a:gd name="connsiteX46" fmla="*/ 286514 w 879739"/>
              <a:gd name="connsiteY46" fmla="*/ 22421 h 883134"/>
              <a:gd name="connsiteX47" fmla="*/ 100063 w 879739"/>
              <a:gd name="connsiteY47" fmla="*/ 99649 h 883134"/>
              <a:gd name="connsiteX48" fmla="*/ 100063 w 879739"/>
              <a:gd name="connsiteY48" fmla="*/ 473330 h 883134"/>
              <a:gd name="connsiteX49" fmla="*/ 286514 w 879739"/>
              <a:gd name="connsiteY49" fmla="*/ 550557 h 883134"/>
              <a:gd name="connsiteX50" fmla="*/ 470479 w 879739"/>
              <a:gd name="connsiteY50" fmla="*/ 473330 h 883134"/>
              <a:gd name="connsiteX51" fmla="*/ 470479 w 879739"/>
              <a:gd name="connsiteY51" fmla="*/ 99649 h 883134"/>
              <a:gd name="connsiteX52" fmla="*/ 286514 w 879739"/>
              <a:gd name="connsiteY52" fmla="*/ 22421 h 883134"/>
              <a:gd name="connsiteX53" fmla="*/ 286514 w 879739"/>
              <a:gd name="connsiteY53" fmla="*/ 0 h 883134"/>
              <a:gd name="connsiteX54" fmla="*/ 486638 w 879739"/>
              <a:gd name="connsiteY54" fmla="*/ 83456 h 883134"/>
              <a:gd name="connsiteX55" fmla="*/ 540088 w 879739"/>
              <a:gd name="connsiteY55" fmla="*/ 417278 h 883134"/>
              <a:gd name="connsiteX56" fmla="*/ 854569 w 879739"/>
              <a:gd name="connsiteY56" fmla="*/ 732416 h 883134"/>
              <a:gd name="connsiteX57" fmla="*/ 854569 w 879739"/>
              <a:gd name="connsiteY57" fmla="*/ 856976 h 883134"/>
              <a:gd name="connsiteX58" fmla="*/ 792418 w 879739"/>
              <a:gd name="connsiteY58" fmla="*/ 883134 h 883134"/>
              <a:gd name="connsiteX59" fmla="*/ 729025 w 879739"/>
              <a:gd name="connsiteY59" fmla="*/ 856976 h 883134"/>
              <a:gd name="connsiteX60" fmla="*/ 415787 w 879739"/>
              <a:gd name="connsiteY60" fmla="*/ 541838 h 883134"/>
              <a:gd name="connsiteX61" fmla="*/ 286514 w 879739"/>
              <a:gd name="connsiteY61" fmla="*/ 574224 h 883134"/>
              <a:gd name="connsiteX62" fmla="*/ 83904 w 879739"/>
              <a:gd name="connsiteY62" fmla="*/ 489523 h 883134"/>
              <a:gd name="connsiteX63" fmla="*/ 83904 w 879739"/>
              <a:gd name="connsiteY63" fmla="*/ 83456 h 883134"/>
              <a:gd name="connsiteX64" fmla="*/ 286514 w 879739"/>
              <a:gd name="connsiteY64" fmla="*/ 0 h 88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879739" h="883134">
                <a:moveTo>
                  <a:pt x="640771" y="551803"/>
                </a:moveTo>
                <a:lnTo>
                  <a:pt x="548789" y="643978"/>
                </a:lnTo>
                <a:lnTo>
                  <a:pt x="746427" y="840783"/>
                </a:lnTo>
                <a:cubicBezTo>
                  <a:pt x="771287" y="865695"/>
                  <a:pt x="812307" y="865695"/>
                  <a:pt x="837167" y="840783"/>
                </a:cubicBezTo>
                <a:cubicBezTo>
                  <a:pt x="863270" y="815871"/>
                  <a:pt x="863270" y="773520"/>
                  <a:pt x="837167" y="748608"/>
                </a:cubicBezTo>
                <a:close/>
                <a:moveTo>
                  <a:pt x="576135" y="487031"/>
                </a:moveTo>
                <a:lnTo>
                  <a:pt x="485395" y="577961"/>
                </a:lnTo>
                <a:lnTo>
                  <a:pt x="532630" y="627785"/>
                </a:lnTo>
                <a:lnTo>
                  <a:pt x="624612" y="535610"/>
                </a:lnTo>
                <a:close/>
                <a:moveTo>
                  <a:pt x="527658" y="438453"/>
                </a:moveTo>
                <a:cubicBezTo>
                  <a:pt x="516471" y="457137"/>
                  <a:pt x="502797" y="473330"/>
                  <a:pt x="486638" y="489523"/>
                </a:cubicBezTo>
                <a:cubicBezTo>
                  <a:pt x="470479" y="505716"/>
                  <a:pt x="454320" y="519417"/>
                  <a:pt x="436918" y="530628"/>
                </a:cubicBezTo>
                <a:lnTo>
                  <a:pt x="467993" y="563013"/>
                </a:lnTo>
                <a:lnTo>
                  <a:pt x="559976" y="470839"/>
                </a:lnTo>
                <a:close/>
                <a:moveTo>
                  <a:pt x="155744" y="200208"/>
                </a:moveTo>
                <a:cubicBezTo>
                  <a:pt x="161848" y="203894"/>
                  <a:pt x="163068" y="211266"/>
                  <a:pt x="160627" y="216181"/>
                </a:cubicBezTo>
                <a:cubicBezTo>
                  <a:pt x="158186" y="221095"/>
                  <a:pt x="155744" y="226010"/>
                  <a:pt x="153303" y="230925"/>
                </a:cubicBezTo>
                <a:cubicBezTo>
                  <a:pt x="147200" y="245669"/>
                  <a:pt x="143538" y="262871"/>
                  <a:pt x="143538" y="278843"/>
                </a:cubicBezTo>
                <a:cubicBezTo>
                  <a:pt x="142317" y="284987"/>
                  <a:pt x="137434" y="289902"/>
                  <a:pt x="131331" y="289902"/>
                </a:cubicBezTo>
                <a:cubicBezTo>
                  <a:pt x="124007" y="289902"/>
                  <a:pt x="120345" y="283758"/>
                  <a:pt x="120345" y="277615"/>
                </a:cubicBezTo>
                <a:cubicBezTo>
                  <a:pt x="120345" y="259184"/>
                  <a:pt x="125228" y="239526"/>
                  <a:pt x="132552" y="222324"/>
                </a:cubicBezTo>
                <a:cubicBezTo>
                  <a:pt x="134993" y="216181"/>
                  <a:pt x="137434" y="211266"/>
                  <a:pt x="139876" y="205122"/>
                </a:cubicBezTo>
                <a:cubicBezTo>
                  <a:pt x="143538" y="198979"/>
                  <a:pt x="150862" y="197750"/>
                  <a:pt x="155744" y="200208"/>
                </a:cubicBezTo>
                <a:close/>
                <a:moveTo>
                  <a:pt x="281428" y="120845"/>
                </a:moveTo>
                <a:cubicBezTo>
                  <a:pt x="304100" y="120845"/>
                  <a:pt x="329291" y="124671"/>
                  <a:pt x="351963" y="133597"/>
                </a:cubicBezTo>
                <a:cubicBezTo>
                  <a:pt x="357001" y="136147"/>
                  <a:pt x="360779" y="142523"/>
                  <a:pt x="358260" y="148898"/>
                </a:cubicBezTo>
                <a:cubicBezTo>
                  <a:pt x="355741" y="155274"/>
                  <a:pt x="348184" y="159100"/>
                  <a:pt x="343146" y="156549"/>
                </a:cubicBezTo>
                <a:cubicBezTo>
                  <a:pt x="322993" y="148898"/>
                  <a:pt x="302840" y="145073"/>
                  <a:pt x="281428" y="145073"/>
                </a:cubicBezTo>
                <a:cubicBezTo>
                  <a:pt x="244900" y="146348"/>
                  <a:pt x="212152" y="161650"/>
                  <a:pt x="185701" y="188428"/>
                </a:cubicBezTo>
                <a:cubicBezTo>
                  <a:pt x="184442" y="189703"/>
                  <a:pt x="180663" y="190978"/>
                  <a:pt x="178144" y="190978"/>
                </a:cubicBezTo>
                <a:cubicBezTo>
                  <a:pt x="174365" y="190978"/>
                  <a:pt x="171846" y="189703"/>
                  <a:pt x="169327" y="188428"/>
                </a:cubicBezTo>
                <a:cubicBezTo>
                  <a:pt x="164289" y="183327"/>
                  <a:pt x="164289" y="175676"/>
                  <a:pt x="169327" y="170576"/>
                </a:cubicBezTo>
                <a:cubicBezTo>
                  <a:pt x="199557" y="141248"/>
                  <a:pt x="238603" y="123396"/>
                  <a:pt x="281428" y="120845"/>
                </a:cubicBezTo>
                <a:close/>
                <a:moveTo>
                  <a:pt x="288505" y="78524"/>
                </a:moveTo>
                <a:cubicBezTo>
                  <a:pt x="231329" y="78524"/>
                  <a:pt x="179126" y="100876"/>
                  <a:pt x="139351" y="140613"/>
                </a:cubicBezTo>
                <a:cubicBezTo>
                  <a:pt x="58560" y="221328"/>
                  <a:pt x="58560" y="354198"/>
                  <a:pt x="139351" y="436156"/>
                </a:cubicBezTo>
                <a:cubicBezTo>
                  <a:pt x="221386" y="518113"/>
                  <a:pt x="354381" y="518113"/>
                  <a:pt x="436416" y="436156"/>
                </a:cubicBezTo>
                <a:cubicBezTo>
                  <a:pt x="515964" y="354198"/>
                  <a:pt x="515964" y="221328"/>
                  <a:pt x="436416" y="140613"/>
                </a:cubicBezTo>
                <a:cubicBezTo>
                  <a:pt x="395398" y="100876"/>
                  <a:pt x="343195" y="78524"/>
                  <a:pt x="288505" y="78524"/>
                </a:cubicBezTo>
                <a:close/>
                <a:moveTo>
                  <a:pt x="288505" y="54930"/>
                </a:moveTo>
                <a:cubicBezTo>
                  <a:pt x="349409" y="54930"/>
                  <a:pt x="407828" y="79766"/>
                  <a:pt x="452574" y="123228"/>
                </a:cubicBezTo>
                <a:cubicBezTo>
                  <a:pt x="542066" y="215119"/>
                  <a:pt x="542066" y="361649"/>
                  <a:pt x="452574" y="452299"/>
                </a:cubicBezTo>
                <a:cubicBezTo>
                  <a:pt x="406585" y="498244"/>
                  <a:pt x="346923" y="520596"/>
                  <a:pt x="288505" y="520596"/>
                </a:cubicBezTo>
                <a:cubicBezTo>
                  <a:pt x="228844" y="520596"/>
                  <a:pt x="169182" y="498244"/>
                  <a:pt x="123193" y="452299"/>
                </a:cubicBezTo>
                <a:cubicBezTo>
                  <a:pt x="32458" y="361649"/>
                  <a:pt x="32458" y="215119"/>
                  <a:pt x="123193" y="123228"/>
                </a:cubicBezTo>
                <a:cubicBezTo>
                  <a:pt x="166696" y="79766"/>
                  <a:pt x="226358" y="54930"/>
                  <a:pt x="288505" y="54930"/>
                </a:cubicBezTo>
                <a:close/>
                <a:moveTo>
                  <a:pt x="286514" y="22421"/>
                </a:moveTo>
                <a:cubicBezTo>
                  <a:pt x="215663" y="22421"/>
                  <a:pt x="149783" y="49824"/>
                  <a:pt x="100063" y="99649"/>
                </a:cubicBezTo>
                <a:cubicBezTo>
                  <a:pt x="-3107" y="203034"/>
                  <a:pt x="-3107" y="369945"/>
                  <a:pt x="100063" y="473330"/>
                </a:cubicBezTo>
                <a:cubicBezTo>
                  <a:pt x="149783" y="523154"/>
                  <a:pt x="215663" y="550557"/>
                  <a:pt x="286514" y="550557"/>
                </a:cubicBezTo>
                <a:cubicBezTo>
                  <a:pt x="356123" y="550557"/>
                  <a:pt x="422002" y="523154"/>
                  <a:pt x="470479" y="473330"/>
                </a:cubicBezTo>
                <a:cubicBezTo>
                  <a:pt x="573649" y="369945"/>
                  <a:pt x="573649" y="203034"/>
                  <a:pt x="470479" y="99649"/>
                </a:cubicBezTo>
                <a:cubicBezTo>
                  <a:pt x="422002" y="49824"/>
                  <a:pt x="356123" y="22421"/>
                  <a:pt x="286514" y="22421"/>
                </a:cubicBezTo>
                <a:close/>
                <a:moveTo>
                  <a:pt x="286514" y="0"/>
                </a:moveTo>
                <a:cubicBezTo>
                  <a:pt x="362338" y="0"/>
                  <a:pt x="434432" y="28649"/>
                  <a:pt x="486638" y="83456"/>
                </a:cubicBezTo>
                <a:cubicBezTo>
                  <a:pt x="577378" y="173139"/>
                  <a:pt x="594780" y="308910"/>
                  <a:pt x="540088" y="417278"/>
                </a:cubicBezTo>
                <a:lnTo>
                  <a:pt x="854569" y="732416"/>
                </a:lnTo>
                <a:cubicBezTo>
                  <a:pt x="888130" y="767292"/>
                  <a:pt x="888130" y="823345"/>
                  <a:pt x="854569" y="856976"/>
                </a:cubicBezTo>
                <a:cubicBezTo>
                  <a:pt x="837167" y="874414"/>
                  <a:pt x="816035" y="883134"/>
                  <a:pt x="792418" y="883134"/>
                </a:cubicBezTo>
                <a:cubicBezTo>
                  <a:pt x="768801" y="883134"/>
                  <a:pt x="746427" y="874414"/>
                  <a:pt x="729025" y="856976"/>
                </a:cubicBezTo>
                <a:lnTo>
                  <a:pt x="415787" y="541838"/>
                </a:lnTo>
                <a:cubicBezTo>
                  <a:pt x="377254" y="563013"/>
                  <a:pt x="331262" y="574224"/>
                  <a:pt x="286514" y="574224"/>
                </a:cubicBezTo>
                <a:cubicBezTo>
                  <a:pt x="209448" y="574224"/>
                  <a:pt x="137353" y="543084"/>
                  <a:pt x="83904" y="489523"/>
                </a:cubicBezTo>
                <a:cubicBezTo>
                  <a:pt x="-27967" y="377418"/>
                  <a:pt x="-27967" y="195560"/>
                  <a:pt x="83904" y="83456"/>
                </a:cubicBezTo>
                <a:cubicBezTo>
                  <a:pt x="137353" y="28649"/>
                  <a:pt x="209448" y="0"/>
                  <a:pt x="28651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3" name="Freeform 22">
            <a:extLst>
              <a:ext uri="{FF2B5EF4-FFF2-40B4-BE49-F238E27FC236}">
                <a16:creationId xmlns:a16="http://schemas.microsoft.com/office/drawing/2014/main" id="{8C9B4686-96D3-4F40-BB6A-CFDF22B0B558}"/>
              </a:ext>
            </a:extLst>
          </p:cNvPr>
          <p:cNvSpPr>
            <a:spLocks noChangeArrowheads="1"/>
          </p:cNvSpPr>
          <p:nvPr/>
        </p:nvSpPr>
        <p:spPr bwMode="auto">
          <a:xfrm>
            <a:off x="9349521" y="2333139"/>
            <a:ext cx="398218" cy="397622"/>
          </a:xfrm>
          <a:custGeom>
            <a:avLst/>
            <a:gdLst>
              <a:gd name="connsiteX0" fmla="*/ 398588 w 796436"/>
              <a:gd name="connsiteY0" fmla="*/ 415072 h 795244"/>
              <a:gd name="connsiteX1" fmla="*/ 294880 w 796436"/>
              <a:gd name="connsiteY1" fmla="*/ 518529 h 795244"/>
              <a:gd name="connsiteX2" fmla="*/ 282386 w 796436"/>
              <a:gd name="connsiteY2" fmla="*/ 521022 h 795244"/>
              <a:gd name="connsiteX3" fmla="*/ 274888 w 796436"/>
              <a:gd name="connsiteY3" fmla="*/ 509804 h 795244"/>
              <a:gd name="connsiteX4" fmla="*/ 274888 w 796436"/>
              <a:gd name="connsiteY4" fmla="*/ 437509 h 795244"/>
              <a:gd name="connsiteX5" fmla="*/ 94962 w 796436"/>
              <a:gd name="connsiteY5" fmla="*/ 617000 h 795244"/>
              <a:gd name="connsiteX6" fmla="*/ 133696 w 796436"/>
              <a:gd name="connsiteY6" fmla="*/ 661872 h 795244"/>
              <a:gd name="connsiteX7" fmla="*/ 398588 w 796436"/>
              <a:gd name="connsiteY7" fmla="*/ 772807 h 795244"/>
              <a:gd name="connsiteX8" fmla="*/ 654734 w 796436"/>
              <a:gd name="connsiteY8" fmla="*/ 670597 h 795244"/>
              <a:gd name="connsiteX9" fmla="*/ 600960 w 796436"/>
              <a:gd name="connsiteY9" fmla="*/ 384513 h 795244"/>
              <a:gd name="connsiteX10" fmla="*/ 616172 w 796436"/>
              <a:gd name="connsiteY10" fmla="*/ 399725 h 795244"/>
              <a:gd name="connsiteX11" fmla="*/ 600960 w 796436"/>
              <a:gd name="connsiteY11" fmla="*/ 416205 h 795244"/>
              <a:gd name="connsiteX12" fmla="*/ 584480 w 796436"/>
              <a:gd name="connsiteY12" fmla="*/ 399725 h 795244"/>
              <a:gd name="connsiteX13" fmla="*/ 600960 w 796436"/>
              <a:gd name="connsiteY13" fmla="*/ 384513 h 795244"/>
              <a:gd name="connsiteX14" fmla="*/ 671100 w 796436"/>
              <a:gd name="connsiteY14" fmla="*/ 335073 h 795244"/>
              <a:gd name="connsiteX15" fmla="*/ 687580 w 796436"/>
              <a:gd name="connsiteY15" fmla="*/ 351552 h 795244"/>
              <a:gd name="connsiteX16" fmla="*/ 671100 w 796436"/>
              <a:gd name="connsiteY16" fmla="*/ 366764 h 795244"/>
              <a:gd name="connsiteX17" fmla="*/ 655888 w 796436"/>
              <a:gd name="connsiteY17" fmla="*/ 351552 h 795244"/>
              <a:gd name="connsiteX18" fmla="*/ 671100 w 796436"/>
              <a:gd name="connsiteY18" fmla="*/ 335073 h 795244"/>
              <a:gd name="connsiteX19" fmla="*/ 597206 w 796436"/>
              <a:gd name="connsiteY19" fmla="*/ 325361 h 795244"/>
              <a:gd name="connsiteX20" fmla="*/ 606116 w 796436"/>
              <a:gd name="connsiteY20" fmla="*/ 329179 h 795244"/>
              <a:gd name="connsiteX21" fmla="*/ 682482 w 796436"/>
              <a:gd name="connsiteY21" fmla="*/ 406821 h 795244"/>
              <a:gd name="connsiteX22" fmla="*/ 682482 w 796436"/>
              <a:gd name="connsiteY22" fmla="*/ 423367 h 795244"/>
              <a:gd name="connsiteX23" fmla="*/ 673572 w 796436"/>
              <a:gd name="connsiteY23" fmla="*/ 427185 h 795244"/>
              <a:gd name="connsiteX24" fmla="*/ 665936 w 796436"/>
              <a:gd name="connsiteY24" fmla="*/ 423367 h 795244"/>
              <a:gd name="connsiteX25" fmla="*/ 588298 w 796436"/>
              <a:gd name="connsiteY25" fmla="*/ 345725 h 795244"/>
              <a:gd name="connsiteX26" fmla="*/ 588298 w 796436"/>
              <a:gd name="connsiteY26" fmla="*/ 329179 h 795244"/>
              <a:gd name="connsiteX27" fmla="*/ 597206 w 796436"/>
              <a:gd name="connsiteY27" fmla="*/ 325361 h 795244"/>
              <a:gd name="connsiteX28" fmla="*/ 672228 w 796436"/>
              <a:gd name="connsiteY28" fmla="*/ 142097 h 795244"/>
              <a:gd name="connsiteX29" fmla="*/ 414832 w 796436"/>
              <a:gd name="connsiteY29" fmla="*/ 397622 h 795244"/>
              <a:gd name="connsiteX30" fmla="*/ 672228 w 796436"/>
              <a:gd name="connsiteY30" fmla="*/ 654393 h 795244"/>
              <a:gd name="connsiteX31" fmla="*/ 672228 w 796436"/>
              <a:gd name="connsiteY31" fmla="*/ 142097 h 795244"/>
              <a:gd name="connsiteX32" fmla="*/ 126200 w 796436"/>
              <a:gd name="connsiteY32" fmla="*/ 142097 h 795244"/>
              <a:gd name="connsiteX33" fmla="*/ 82466 w 796436"/>
              <a:gd name="connsiteY33" fmla="*/ 597056 h 795244"/>
              <a:gd name="connsiteX34" fmla="*/ 278638 w 796436"/>
              <a:gd name="connsiteY34" fmla="*/ 402608 h 795244"/>
              <a:gd name="connsiteX35" fmla="*/ 291132 w 796436"/>
              <a:gd name="connsiteY35" fmla="*/ 398868 h 795244"/>
              <a:gd name="connsiteX36" fmla="*/ 298630 w 796436"/>
              <a:gd name="connsiteY36" fmla="*/ 410087 h 795244"/>
              <a:gd name="connsiteX37" fmla="*/ 298630 w 796436"/>
              <a:gd name="connsiteY37" fmla="*/ 481135 h 795244"/>
              <a:gd name="connsiteX38" fmla="*/ 382346 w 796436"/>
              <a:gd name="connsiteY38" fmla="*/ 397622 h 795244"/>
              <a:gd name="connsiteX39" fmla="*/ 411084 w 796436"/>
              <a:gd name="connsiteY39" fmla="*/ 24929 h 795244"/>
              <a:gd name="connsiteX40" fmla="*/ 411084 w 796436"/>
              <a:gd name="connsiteY40" fmla="*/ 370199 h 795244"/>
              <a:gd name="connsiteX41" fmla="*/ 654734 w 796436"/>
              <a:gd name="connsiteY41" fmla="*/ 125893 h 795244"/>
              <a:gd name="connsiteX42" fmla="*/ 411084 w 796436"/>
              <a:gd name="connsiteY42" fmla="*/ 24929 h 795244"/>
              <a:gd name="connsiteX43" fmla="*/ 387344 w 796436"/>
              <a:gd name="connsiteY43" fmla="*/ 24929 h 795244"/>
              <a:gd name="connsiteX44" fmla="*/ 142442 w 796436"/>
              <a:gd name="connsiteY44" fmla="*/ 125893 h 795244"/>
              <a:gd name="connsiteX45" fmla="*/ 387344 w 796436"/>
              <a:gd name="connsiteY45" fmla="*/ 370199 h 795244"/>
              <a:gd name="connsiteX46" fmla="*/ 398588 w 796436"/>
              <a:gd name="connsiteY46" fmla="*/ 0 h 795244"/>
              <a:gd name="connsiteX47" fmla="*/ 672228 w 796436"/>
              <a:gd name="connsiteY47" fmla="*/ 108442 h 795244"/>
              <a:gd name="connsiteX48" fmla="*/ 732204 w 796436"/>
              <a:gd name="connsiteY48" fmla="*/ 48612 h 795244"/>
              <a:gd name="connsiteX49" fmla="*/ 709712 w 796436"/>
              <a:gd name="connsiteY49" fmla="*/ 48612 h 795244"/>
              <a:gd name="connsiteX50" fmla="*/ 698468 w 796436"/>
              <a:gd name="connsiteY50" fmla="*/ 37394 h 795244"/>
              <a:gd name="connsiteX51" fmla="*/ 709712 w 796436"/>
              <a:gd name="connsiteY51" fmla="*/ 26175 h 795244"/>
              <a:gd name="connsiteX52" fmla="*/ 760942 w 796436"/>
              <a:gd name="connsiteY52" fmla="*/ 26175 h 795244"/>
              <a:gd name="connsiteX53" fmla="*/ 772188 w 796436"/>
              <a:gd name="connsiteY53" fmla="*/ 37394 h 795244"/>
              <a:gd name="connsiteX54" fmla="*/ 772188 w 796436"/>
              <a:gd name="connsiteY54" fmla="*/ 87252 h 795244"/>
              <a:gd name="connsiteX55" fmla="*/ 760942 w 796436"/>
              <a:gd name="connsiteY55" fmla="*/ 98470 h 795244"/>
              <a:gd name="connsiteX56" fmla="*/ 748446 w 796436"/>
              <a:gd name="connsiteY56" fmla="*/ 87252 h 795244"/>
              <a:gd name="connsiteX57" fmla="*/ 748446 w 796436"/>
              <a:gd name="connsiteY57" fmla="*/ 64816 h 795244"/>
              <a:gd name="connsiteX58" fmla="*/ 687222 w 796436"/>
              <a:gd name="connsiteY58" fmla="*/ 125893 h 795244"/>
              <a:gd name="connsiteX59" fmla="*/ 679724 w 796436"/>
              <a:gd name="connsiteY59" fmla="*/ 678076 h 795244"/>
              <a:gd name="connsiteX60" fmla="*/ 398588 w 796436"/>
              <a:gd name="connsiteY60" fmla="*/ 795244 h 795244"/>
              <a:gd name="connsiteX61" fmla="*/ 117452 w 796436"/>
              <a:gd name="connsiteY61" fmla="*/ 678076 h 795244"/>
              <a:gd name="connsiteX62" fmla="*/ 77468 w 796436"/>
              <a:gd name="connsiteY62" fmla="*/ 634450 h 795244"/>
              <a:gd name="connsiteX63" fmla="*/ 19992 w 796436"/>
              <a:gd name="connsiteY63" fmla="*/ 691787 h 795244"/>
              <a:gd name="connsiteX64" fmla="*/ 12496 w 796436"/>
              <a:gd name="connsiteY64" fmla="*/ 695527 h 795244"/>
              <a:gd name="connsiteX65" fmla="*/ 3748 w 796436"/>
              <a:gd name="connsiteY65" fmla="*/ 691787 h 795244"/>
              <a:gd name="connsiteX66" fmla="*/ 3748 w 796436"/>
              <a:gd name="connsiteY66" fmla="*/ 675583 h 795244"/>
              <a:gd name="connsiteX67" fmla="*/ 64974 w 796436"/>
              <a:gd name="connsiteY67" fmla="*/ 614507 h 795244"/>
              <a:gd name="connsiteX68" fmla="*/ 117452 w 796436"/>
              <a:gd name="connsiteY68" fmla="*/ 117167 h 795244"/>
              <a:gd name="connsiteX69" fmla="*/ 398588 w 796436"/>
              <a:gd name="connsiteY69" fmla="*/ 0 h 7952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96436" h="795244">
                <a:moveTo>
                  <a:pt x="398588" y="415072"/>
                </a:moveTo>
                <a:lnTo>
                  <a:pt x="294880" y="518529"/>
                </a:lnTo>
                <a:cubicBezTo>
                  <a:pt x="291132" y="521022"/>
                  <a:pt x="286134" y="522268"/>
                  <a:pt x="282386" y="521022"/>
                </a:cubicBezTo>
                <a:cubicBezTo>
                  <a:pt x="277388" y="519775"/>
                  <a:pt x="274888" y="514790"/>
                  <a:pt x="274888" y="509804"/>
                </a:cubicBezTo>
                <a:lnTo>
                  <a:pt x="274888" y="437509"/>
                </a:lnTo>
                <a:lnTo>
                  <a:pt x="94962" y="617000"/>
                </a:lnTo>
                <a:cubicBezTo>
                  <a:pt x="106208" y="633204"/>
                  <a:pt x="119952" y="648161"/>
                  <a:pt x="133696" y="661872"/>
                </a:cubicBezTo>
                <a:cubicBezTo>
                  <a:pt x="204918" y="732921"/>
                  <a:pt x="298630" y="772807"/>
                  <a:pt x="398588" y="772807"/>
                </a:cubicBezTo>
                <a:cubicBezTo>
                  <a:pt x="494800" y="772807"/>
                  <a:pt x="586012" y="735414"/>
                  <a:pt x="654734" y="670597"/>
                </a:cubicBezTo>
                <a:close/>
                <a:moveTo>
                  <a:pt x="600960" y="384513"/>
                </a:moveTo>
                <a:cubicBezTo>
                  <a:pt x="609834" y="384513"/>
                  <a:pt x="616172" y="390852"/>
                  <a:pt x="616172" y="399725"/>
                </a:cubicBezTo>
                <a:cubicBezTo>
                  <a:pt x="616172" y="408599"/>
                  <a:pt x="609834" y="416205"/>
                  <a:pt x="600960" y="416205"/>
                </a:cubicBezTo>
                <a:cubicBezTo>
                  <a:pt x="592086" y="416205"/>
                  <a:pt x="584480" y="408599"/>
                  <a:pt x="584480" y="399725"/>
                </a:cubicBezTo>
                <a:cubicBezTo>
                  <a:pt x="584480" y="390852"/>
                  <a:pt x="592086" y="384513"/>
                  <a:pt x="600960" y="384513"/>
                </a:cubicBezTo>
                <a:close/>
                <a:moveTo>
                  <a:pt x="671100" y="335073"/>
                </a:moveTo>
                <a:cubicBezTo>
                  <a:pt x="681242" y="335073"/>
                  <a:pt x="687580" y="342679"/>
                  <a:pt x="687580" y="351552"/>
                </a:cubicBezTo>
                <a:cubicBezTo>
                  <a:pt x="687580" y="359158"/>
                  <a:pt x="681242" y="366764"/>
                  <a:pt x="671100" y="366764"/>
                </a:cubicBezTo>
                <a:cubicBezTo>
                  <a:pt x="663494" y="366764"/>
                  <a:pt x="655888" y="359158"/>
                  <a:pt x="655888" y="351552"/>
                </a:cubicBezTo>
                <a:cubicBezTo>
                  <a:pt x="655888" y="342679"/>
                  <a:pt x="663494" y="335073"/>
                  <a:pt x="671100" y="335073"/>
                </a:cubicBezTo>
                <a:close/>
                <a:moveTo>
                  <a:pt x="597206" y="325361"/>
                </a:moveTo>
                <a:cubicBezTo>
                  <a:pt x="600388" y="325361"/>
                  <a:pt x="603570" y="326633"/>
                  <a:pt x="606116" y="329179"/>
                </a:cubicBezTo>
                <a:lnTo>
                  <a:pt x="682482" y="406821"/>
                </a:lnTo>
                <a:cubicBezTo>
                  <a:pt x="687572" y="410639"/>
                  <a:pt x="687572" y="418276"/>
                  <a:pt x="682482" y="423367"/>
                </a:cubicBezTo>
                <a:cubicBezTo>
                  <a:pt x="679936" y="425913"/>
                  <a:pt x="677390" y="427185"/>
                  <a:pt x="673572" y="427185"/>
                </a:cubicBezTo>
                <a:cubicBezTo>
                  <a:pt x="671026" y="427185"/>
                  <a:pt x="668480" y="425913"/>
                  <a:pt x="665936" y="423367"/>
                </a:cubicBezTo>
                <a:lnTo>
                  <a:pt x="588298" y="345725"/>
                </a:lnTo>
                <a:cubicBezTo>
                  <a:pt x="584480" y="340634"/>
                  <a:pt x="584480" y="332997"/>
                  <a:pt x="588298" y="329179"/>
                </a:cubicBezTo>
                <a:cubicBezTo>
                  <a:pt x="590844" y="326633"/>
                  <a:pt x="594024" y="325361"/>
                  <a:pt x="597206" y="325361"/>
                </a:cubicBezTo>
                <a:close/>
                <a:moveTo>
                  <a:pt x="672228" y="142097"/>
                </a:moveTo>
                <a:lnTo>
                  <a:pt x="414832" y="397622"/>
                </a:lnTo>
                <a:lnTo>
                  <a:pt x="672228" y="654393"/>
                </a:lnTo>
                <a:cubicBezTo>
                  <a:pt x="807174" y="509804"/>
                  <a:pt x="807174" y="285440"/>
                  <a:pt x="672228" y="142097"/>
                </a:cubicBezTo>
                <a:close/>
                <a:moveTo>
                  <a:pt x="126200" y="142097"/>
                </a:moveTo>
                <a:cubicBezTo>
                  <a:pt x="7498" y="267989"/>
                  <a:pt x="-7496" y="456206"/>
                  <a:pt x="82466" y="597056"/>
                </a:cubicBezTo>
                <a:lnTo>
                  <a:pt x="278638" y="402608"/>
                </a:lnTo>
                <a:cubicBezTo>
                  <a:pt x="281136" y="398868"/>
                  <a:pt x="286134" y="397622"/>
                  <a:pt x="291132" y="398868"/>
                </a:cubicBezTo>
                <a:cubicBezTo>
                  <a:pt x="294880" y="401361"/>
                  <a:pt x="298630" y="405101"/>
                  <a:pt x="298630" y="410087"/>
                </a:cubicBezTo>
                <a:lnTo>
                  <a:pt x="298630" y="481135"/>
                </a:lnTo>
                <a:lnTo>
                  <a:pt x="382346" y="397622"/>
                </a:lnTo>
                <a:close/>
                <a:moveTo>
                  <a:pt x="411084" y="24929"/>
                </a:moveTo>
                <a:lnTo>
                  <a:pt x="411084" y="370199"/>
                </a:lnTo>
                <a:lnTo>
                  <a:pt x="654734" y="125893"/>
                </a:lnTo>
                <a:cubicBezTo>
                  <a:pt x="588512" y="62323"/>
                  <a:pt x="502296" y="27422"/>
                  <a:pt x="411084" y="24929"/>
                </a:cubicBezTo>
                <a:close/>
                <a:moveTo>
                  <a:pt x="387344" y="24929"/>
                </a:moveTo>
                <a:cubicBezTo>
                  <a:pt x="294880" y="27422"/>
                  <a:pt x="208666" y="62323"/>
                  <a:pt x="142442" y="125893"/>
                </a:cubicBezTo>
                <a:lnTo>
                  <a:pt x="387344" y="370199"/>
                </a:lnTo>
                <a:close/>
                <a:moveTo>
                  <a:pt x="398588" y="0"/>
                </a:moveTo>
                <a:cubicBezTo>
                  <a:pt x="501048" y="0"/>
                  <a:pt x="598508" y="38640"/>
                  <a:pt x="672228" y="108442"/>
                </a:cubicBezTo>
                <a:lnTo>
                  <a:pt x="732204" y="48612"/>
                </a:lnTo>
                <a:lnTo>
                  <a:pt x="709712" y="48612"/>
                </a:lnTo>
                <a:cubicBezTo>
                  <a:pt x="703466" y="48612"/>
                  <a:pt x="698468" y="43626"/>
                  <a:pt x="698468" y="37394"/>
                </a:cubicBezTo>
                <a:cubicBezTo>
                  <a:pt x="698468" y="29915"/>
                  <a:pt x="703466" y="26175"/>
                  <a:pt x="709712" y="26175"/>
                </a:cubicBezTo>
                <a:lnTo>
                  <a:pt x="760942" y="26175"/>
                </a:lnTo>
                <a:cubicBezTo>
                  <a:pt x="765940" y="26175"/>
                  <a:pt x="772188" y="29915"/>
                  <a:pt x="772188" y="37394"/>
                </a:cubicBezTo>
                <a:lnTo>
                  <a:pt x="772188" y="87252"/>
                </a:lnTo>
                <a:cubicBezTo>
                  <a:pt x="772188" y="93484"/>
                  <a:pt x="765940" y="98470"/>
                  <a:pt x="760942" y="98470"/>
                </a:cubicBezTo>
                <a:cubicBezTo>
                  <a:pt x="753444" y="98470"/>
                  <a:pt x="748446" y="93484"/>
                  <a:pt x="748446" y="87252"/>
                </a:cubicBezTo>
                <a:lnTo>
                  <a:pt x="748446" y="64816"/>
                </a:lnTo>
                <a:lnTo>
                  <a:pt x="687222" y="125893"/>
                </a:lnTo>
                <a:cubicBezTo>
                  <a:pt x="835912" y="281700"/>
                  <a:pt x="832164" y="527254"/>
                  <a:pt x="679724" y="678076"/>
                </a:cubicBezTo>
                <a:cubicBezTo>
                  <a:pt x="604756" y="754110"/>
                  <a:pt x="504796" y="795244"/>
                  <a:pt x="398588" y="795244"/>
                </a:cubicBezTo>
                <a:cubicBezTo>
                  <a:pt x="292382" y="795244"/>
                  <a:pt x="192422" y="754110"/>
                  <a:pt x="117452" y="678076"/>
                </a:cubicBezTo>
                <a:cubicBezTo>
                  <a:pt x="102458" y="664365"/>
                  <a:pt x="89964" y="649408"/>
                  <a:pt x="77468" y="634450"/>
                </a:cubicBezTo>
                <a:lnTo>
                  <a:pt x="19992" y="691787"/>
                </a:lnTo>
                <a:cubicBezTo>
                  <a:pt x="17494" y="694280"/>
                  <a:pt x="14994" y="695527"/>
                  <a:pt x="12496" y="695527"/>
                </a:cubicBezTo>
                <a:cubicBezTo>
                  <a:pt x="9996" y="695527"/>
                  <a:pt x="6248" y="694280"/>
                  <a:pt x="3748" y="691787"/>
                </a:cubicBezTo>
                <a:cubicBezTo>
                  <a:pt x="-1250" y="688048"/>
                  <a:pt x="-1250" y="679323"/>
                  <a:pt x="3748" y="675583"/>
                </a:cubicBezTo>
                <a:lnTo>
                  <a:pt x="64974" y="614507"/>
                </a:lnTo>
                <a:cubicBezTo>
                  <a:pt x="-36236" y="461192"/>
                  <a:pt x="-17492" y="251785"/>
                  <a:pt x="117452" y="117167"/>
                </a:cubicBezTo>
                <a:cubicBezTo>
                  <a:pt x="192422" y="42380"/>
                  <a:pt x="292382" y="0"/>
                  <a:pt x="39858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4" name="Freeform 23">
            <a:extLst>
              <a:ext uri="{FF2B5EF4-FFF2-40B4-BE49-F238E27FC236}">
                <a16:creationId xmlns:a16="http://schemas.microsoft.com/office/drawing/2014/main" id="{631EE641-E960-AA4E-B252-7717319FBC52}"/>
              </a:ext>
            </a:extLst>
          </p:cNvPr>
          <p:cNvSpPr>
            <a:spLocks noChangeArrowheads="1"/>
          </p:cNvSpPr>
          <p:nvPr/>
        </p:nvSpPr>
        <p:spPr bwMode="auto">
          <a:xfrm>
            <a:off x="2423898" y="2311168"/>
            <a:ext cx="442687" cy="441567"/>
          </a:xfrm>
          <a:custGeom>
            <a:avLst/>
            <a:gdLst>
              <a:gd name="connsiteX0" fmla="*/ 645611 w 885373"/>
              <a:gd name="connsiteY0" fmla="*/ 551803 h 883134"/>
              <a:gd name="connsiteX1" fmla="*/ 553203 w 885373"/>
              <a:gd name="connsiteY1" fmla="*/ 643978 h 883134"/>
              <a:gd name="connsiteX2" fmla="*/ 750508 w 885373"/>
              <a:gd name="connsiteY2" fmla="*/ 840783 h 883134"/>
              <a:gd name="connsiteX3" fmla="*/ 842916 w 885373"/>
              <a:gd name="connsiteY3" fmla="*/ 840783 h 883134"/>
              <a:gd name="connsiteX4" fmla="*/ 842916 w 885373"/>
              <a:gd name="connsiteY4" fmla="*/ 748608 h 883134"/>
              <a:gd name="connsiteX5" fmla="*/ 579427 w 885373"/>
              <a:gd name="connsiteY5" fmla="*/ 487031 h 883134"/>
              <a:gd name="connsiteX6" fmla="*/ 488267 w 885373"/>
              <a:gd name="connsiteY6" fmla="*/ 577961 h 883134"/>
              <a:gd name="connsiteX7" fmla="*/ 536969 w 885373"/>
              <a:gd name="connsiteY7" fmla="*/ 627785 h 883134"/>
              <a:gd name="connsiteX8" fmla="*/ 629377 w 885373"/>
              <a:gd name="connsiteY8" fmla="*/ 535610 h 883134"/>
              <a:gd name="connsiteX9" fmla="*/ 531974 w 885373"/>
              <a:gd name="connsiteY9" fmla="*/ 438453 h 883134"/>
              <a:gd name="connsiteX10" fmla="*/ 490765 w 885373"/>
              <a:gd name="connsiteY10" fmla="*/ 489523 h 883134"/>
              <a:gd name="connsiteX11" fmla="*/ 439565 w 885373"/>
              <a:gd name="connsiteY11" fmla="*/ 530628 h 883134"/>
              <a:gd name="connsiteX12" fmla="*/ 472033 w 885373"/>
              <a:gd name="connsiteY12" fmla="*/ 563013 h 883134"/>
              <a:gd name="connsiteX13" fmla="*/ 564442 w 885373"/>
              <a:gd name="connsiteY13" fmla="*/ 470839 h 883134"/>
              <a:gd name="connsiteX14" fmla="*/ 287502 w 885373"/>
              <a:gd name="connsiteY14" fmla="*/ 243441 h 883134"/>
              <a:gd name="connsiteX15" fmla="*/ 256454 w 885373"/>
              <a:gd name="connsiteY15" fmla="*/ 255925 h 883134"/>
              <a:gd name="connsiteX16" fmla="*/ 256454 w 885373"/>
              <a:gd name="connsiteY16" fmla="*/ 318346 h 883134"/>
              <a:gd name="connsiteX17" fmla="*/ 287502 w 885373"/>
              <a:gd name="connsiteY17" fmla="*/ 330830 h 883134"/>
              <a:gd name="connsiteX18" fmla="*/ 318549 w 885373"/>
              <a:gd name="connsiteY18" fmla="*/ 318346 h 883134"/>
              <a:gd name="connsiteX19" fmla="*/ 332210 w 885373"/>
              <a:gd name="connsiteY19" fmla="*/ 287135 h 883134"/>
              <a:gd name="connsiteX20" fmla="*/ 318549 w 885373"/>
              <a:gd name="connsiteY20" fmla="*/ 255925 h 883134"/>
              <a:gd name="connsiteX21" fmla="*/ 287502 w 885373"/>
              <a:gd name="connsiteY21" fmla="*/ 243441 h 883134"/>
              <a:gd name="connsiteX22" fmla="*/ 287502 w 885373"/>
              <a:gd name="connsiteY22" fmla="*/ 219721 h 883134"/>
              <a:gd name="connsiteX23" fmla="*/ 335936 w 885373"/>
              <a:gd name="connsiteY23" fmla="*/ 238447 h 883134"/>
              <a:gd name="connsiteX24" fmla="*/ 355806 w 885373"/>
              <a:gd name="connsiteY24" fmla="*/ 287135 h 883134"/>
              <a:gd name="connsiteX25" fmla="*/ 335936 w 885373"/>
              <a:gd name="connsiteY25" fmla="*/ 335823 h 883134"/>
              <a:gd name="connsiteX26" fmla="*/ 287502 w 885373"/>
              <a:gd name="connsiteY26" fmla="*/ 355798 h 883134"/>
              <a:gd name="connsiteX27" fmla="*/ 240309 w 885373"/>
              <a:gd name="connsiteY27" fmla="*/ 335823 h 883134"/>
              <a:gd name="connsiteX28" fmla="*/ 240309 w 885373"/>
              <a:gd name="connsiteY28" fmla="*/ 238447 h 883134"/>
              <a:gd name="connsiteX29" fmla="*/ 287502 w 885373"/>
              <a:gd name="connsiteY29" fmla="*/ 219721 h 883134"/>
              <a:gd name="connsiteX30" fmla="*/ 277730 w 885373"/>
              <a:gd name="connsiteY30" fmla="*/ 159888 h 883134"/>
              <a:gd name="connsiteX31" fmla="*/ 275222 w 885373"/>
              <a:gd name="connsiteY31" fmla="*/ 163649 h 883134"/>
              <a:gd name="connsiteX32" fmla="*/ 270208 w 885373"/>
              <a:gd name="connsiteY32" fmla="*/ 178692 h 883134"/>
              <a:gd name="connsiteX33" fmla="*/ 253911 w 885373"/>
              <a:gd name="connsiteY33" fmla="*/ 193736 h 883134"/>
              <a:gd name="connsiteX34" fmla="*/ 245136 w 885373"/>
              <a:gd name="connsiteY34" fmla="*/ 197497 h 883134"/>
              <a:gd name="connsiteX35" fmla="*/ 222571 w 885373"/>
              <a:gd name="connsiteY35" fmla="*/ 197497 h 883134"/>
              <a:gd name="connsiteX36" fmla="*/ 207527 w 885373"/>
              <a:gd name="connsiteY36" fmla="*/ 189975 h 883134"/>
              <a:gd name="connsiteX37" fmla="*/ 205020 w 885373"/>
              <a:gd name="connsiteY37" fmla="*/ 191228 h 883134"/>
              <a:gd name="connsiteX38" fmla="*/ 191230 w 885373"/>
              <a:gd name="connsiteY38" fmla="*/ 205018 h 883134"/>
              <a:gd name="connsiteX39" fmla="*/ 191230 w 885373"/>
              <a:gd name="connsiteY39" fmla="*/ 207525 h 883134"/>
              <a:gd name="connsiteX40" fmla="*/ 197499 w 885373"/>
              <a:gd name="connsiteY40" fmla="*/ 222569 h 883134"/>
              <a:gd name="connsiteX41" fmla="*/ 197499 w 885373"/>
              <a:gd name="connsiteY41" fmla="*/ 245134 h 883134"/>
              <a:gd name="connsiteX42" fmla="*/ 193738 w 885373"/>
              <a:gd name="connsiteY42" fmla="*/ 252655 h 883134"/>
              <a:gd name="connsiteX43" fmla="*/ 178694 w 885373"/>
              <a:gd name="connsiteY43" fmla="*/ 270206 h 883134"/>
              <a:gd name="connsiteX44" fmla="*/ 163651 w 885373"/>
              <a:gd name="connsiteY44" fmla="*/ 275220 h 883134"/>
              <a:gd name="connsiteX45" fmla="*/ 161144 w 885373"/>
              <a:gd name="connsiteY45" fmla="*/ 277728 h 883134"/>
              <a:gd name="connsiteX46" fmla="*/ 161144 w 885373"/>
              <a:gd name="connsiteY46" fmla="*/ 296532 h 883134"/>
              <a:gd name="connsiteX47" fmla="*/ 163651 w 885373"/>
              <a:gd name="connsiteY47" fmla="*/ 300293 h 883134"/>
              <a:gd name="connsiteX48" fmla="*/ 178694 w 885373"/>
              <a:gd name="connsiteY48" fmla="*/ 305307 h 883134"/>
              <a:gd name="connsiteX49" fmla="*/ 193738 w 885373"/>
              <a:gd name="connsiteY49" fmla="*/ 321604 h 883134"/>
              <a:gd name="connsiteX50" fmla="*/ 197499 w 885373"/>
              <a:gd name="connsiteY50" fmla="*/ 330379 h 883134"/>
              <a:gd name="connsiteX51" fmla="*/ 197499 w 885373"/>
              <a:gd name="connsiteY51" fmla="*/ 352944 h 883134"/>
              <a:gd name="connsiteX52" fmla="*/ 191230 w 885373"/>
              <a:gd name="connsiteY52" fmla="*/ 367987 h 883134"/>
              <a:gd name="connsiteX53" fmla="*/ 191230 w 885373"/>
              <a:gd name="connsiteY53" fmla="*/ 370495 h 883134"/>
              <a:gd name="connsiteX54" fmla="*/ 205020 w 885373"/>
              <a:gd name="connsiteY54" fmla="*/ 384284 h 883134"/>
              <a:gd name="connsiteX55" fmla="*/ 207527 w 885373"/>
              <a:gd name="connsiteY55" fmla="*/ 384284 h 883134"/>
              <a:gd name="connsiteX56" fmla="*/ 222571 w 885373"/>
              <a:gd name="connsiteY56" fmla="*/ 378016 h 883134"/>
              <a:gd name="connsiteX57" fmla="*/ 233853 w 885373"/>
              <a:gd name="connsiteY57" fmla="*/ 375509 h 883134"/>
              <a:gd name="connsiteX58" fmla="*/ 245136 w 885373"/>
              <a:gd name="connsiteY58" fmla="*/ 378016 h 883134"/>
              <a:gd name="connsiteX59" fmla="*/ 253911 w 885373"/>
              <a:gd name="connsiteY59" fmla="*/ 381777 h 883134"/>
              <a:gd name="connsiteX60" fmla="*/ 270208 w 885373"/>
              <a:gd name="connsiteY60" fmla="*/ 396821 h 883134"/>
              <a:gd name="connsiteX61" fmla="*/ 275222 w 885373"/>
              <a:gd name="connsiteY61" fmla="*/ 413117 h 883134"/>
              <a:gd name="connsiteX62" fmla="*/ 277730 w 885373"/>
              <a:gd name="connsiteY62" fmla="*/ 414371 h 883134"/>
              <a:gd name="connsiteX63" fmla="*/ 297787 w 885373"/>
              <a:gd name="connsiteY63" fmla="*/ 414371 h 883134"/>
              <a:gd name="connsiteX64" fmla="*/ 300295 w 885373"/>
              <a:gd name="connsiteY64" fmla="*/ 413117 h 883134"/>
              <a:gd name="connsiteX65" fmla="*/ 305309 w 885373"/>
              <a:gd name="connsiteY65" fmla="*/ 396821 h 883134"/>
              <a:gd name="connsiteX66" fmla="*/ 321606 w 885373"/>
              <a:gd name="connsiteY66" fmla="*/ 381777 h 883134"/>
              <a:gd name="connsiteX67" fmla="*/ 330381 w 885373"/>
              <a:gd name="connsiteY67" fmla="*/ 378016 h 883134"/>
              <a:gd name="connsiteX68" fmla="*/ 352946 w 885373"/>
              <a:gd name="connsiteY68" fmla="*/ 378016 h 883134"/>
              <a:gd name="connsiteX69" fmla="*/ 367989 w 885373"/>
              <a:gd name="connsiteY69" fmla="*/ 384284 h 883134"/>
              <a:gd name="connsiteX70" fmla="*/ 370497 w 885373"/>
              <a:gd name="connsiteY70" fmla="*/ 384284 h 883134"/>
              <a:gd name="connsiteX71" fmla="*/ 384286 w 885373"/>
              <a:gd name="connsiteY71" fmla="*/ 370495 h 883134"/>
              <a:gd name="connsiteX72" fmla="*/ 385540 w 885373"/>
              <a:gd name="connsiteY72" fmla="*/ 367987 h 883134"/>
              <a:gd name="connsiteX73" fmla="*/ 378018 w 885373"/>
              <a:gd name="connsiteY73" fmla="*/ 352944 h 883134"/>
              <a:gd name="connsiteX74" fmla="*/ 378018 w 885373"/>
              <a:gd name="connsiteY74" fmla="*/ 330379 h 883134"/>
              <a:gd name="connsiteX75" fmla="*/ 381779 w 885373"/>
              <a:gd name="connsiteY75" fmla="*/ 321604 h 883134"/>
              <a:gd name="connsiteX76" fmla="*/ 398076 w 885373"/>
              <a:gd name="connsiteY76" fmla="*/ 305307 h 883134"/>
              <a:gd name="connsiteX77" fmla="*/ 413119 w 885373"/>
              <a:gd name="connsiteY77" fmla="*/ 300293 h 883134"/>
              <a:gd name="connsiteX78" fmla="*/ 414373 w 885373"/>
              <a:gd name="connsiteY78" fmla="*/ 296532 h 883134"/>
              <a:gd name="connsiteX79" fmla="*/ 414373 w 885373"/>
              <a:gd name="connsiteY79" fmla="*/ 277728 h 883134"/>
              <a:gd name="connsiteX80" fmla="*/ 413119 w 885373"/>
              <a:gd name="connsiteY80" fmla="*/ 275220 h 883134"/>
              <a:gd name="connsiteX81" fmla="*/ 398076 w 885373"/>
              <a:gd name="connsiteY81" fmla="*/ 270206 h 883134"/>
              <a:gd name="connsiteX82" fmla="*/ 381779 w 885373"/>
              <a:gd name="connsiteY82" fmla="*/ 252655 h 883134"/>
              <a:gd name="connsiteX83" fmla="*/ 378018 w 885373"/>
              <a:gd name="connsiteY83" fmla="*/ 245134 h 883134"/>
              <a:gd name="connsiteX84" fmla="*/ 378018 w 885373"/>
              <a:gd name="connsiteY84" fmla="*/ 222569 h 883134"/>
              <a:gd name="connsiteX85" fmla="*/ 385540 w 885373"/>
              <a:gd name="connsiteY85" fmla="*/ 207525 h 883134"/>
              <a:gd name="connsiteX86" fmla="*/ 384286 w 885373"/>
              <a:gd name="connsiteY86" fmla="*/ 205018 h 883134"/>
              <a:gd name="connsiteX87" fmla="*/ 370497 w 885373"/>
              <a:gd name="connsiteY87" fmla="*/ 191228 h 883134"/>
              <a:gd name="connsiteX88" fmla="*/ 367989 w 885373"/>
              <a:gd name="connsiteY88" fmla="*/ 189975 h 883134"/>
              <a:gd name="connsiteX89" fmla="*/ 352946 w 885373"/>
              <a:gd name="connsiteY89" fmla="*/ 197497 h 883134"/>
              <a:gd name="connsiteX90" fmla="*/ 330381 w 885373"/>
              <a:gd name="connsiteY90" fmla="*/ 197497 h 883134"/>
              <a:gd name="connsiteX91" fmla="*/ 321606 w 885373"/>
              <a:gd name="connsiteY91" fmla="*/ 193736 h 883134"/>
              <a:gd name="connsiteX92" fmla="*/ 305309 w 885373"/>
              <a:gd name="connsiteY92" fmla="*/ 178692 h 883134"/>
              <a:gd name="connsiteX93" fmla="*/ 300295 w 885373"/>
              <a:gd name="connsiteY93" fmla="*/ 163649 h 883134"/>
              <a:gd name="connsiteX94" fmla="*/ 297787 w 885373"/>
              <a:gd name="connsiteY94" fmla="*/ 159888 h 883134"/>
              <a:gd name="connsiteX95" fmla="*/ 277730 w 885373"/>
              <a:gd name="connsiteY95" fmla="*/ 137323 h 883134"/>
              <a:gd name="connsiteX96" fmla="*/ 297787 w 885373"/>
              <a:gd name="connsiteY96" fmla="*/ 137323 h 883134"/>
              <a:gd name="connsiteX97" fmla="*/ 322860 w 885373"/>
              <a:gd name="connsiteY97" fmla="*/ 154874 h 883134"/>
              <a:gd name="connsiteX98" fmla="*/ 327874 w 885373"/>
              <a:gd name="connsiteY98" fmla="*/ 169917 h 883134"/>
              <a:gd name="connsiteX99" fmla="*/ 330381 w 885373"/>
              <a:gd name="connsiteY99" fmla="*/ 172424 h 883134"/>
              <a:gd name="connsiteX100" fmla="*/ 340410 w 885373"/>
              <a:gd name="connsiteY100" fmla="*/ 176185 h 883134"/>
              <a:gd name="connsiteX101" fmla="*/ 342917 w 885373"/>
              <a:gd name="connsiteY101" fmla="*/ 176185 h 883134"/>
              <a:gd name="connsiteX102" fmla="*/ 357961 w 885373"/>
              <a:gd name="connsiteY102" fmla="*/ 169917 h 883134"/>
              <a:gd name="connsiteX103" fmla="*/ 388047 w 885373"/>
              <a:gd name="connsiteY103" fmla="*/ 173678 h 883134"/>
              <a:gd name="connsiteX104" fmla="*/ 400583 w 885373"/>
              <a:gd name="connsiteY104" fmla="*/ 187468 h 883134"/>
              <a:gd name="connsiteX105" fmla="*/ 405598 w 885373"/>
              <a:gd name="connsiteY105" fmla="*/ 217554 h 883134"/>
              <a:gd name="connsiteX106" fmla="*/ 399330 w 885373"/>
              <a:gd name="connsiteY106" fmla="*/ 232598 h 883134"/>
              <a:gd name="connsiteX107" fmla="*/ 400583 w 885373"/>
              <a:gd name="connsiteY107" fmla="*/ 236358 h 883134"/>
              <a:gd name="connsiteX108" fmla="*/ 403091 w 885373"/>
              <a:gd name="connsiteY108" fmla="*/ 245134 h 883134"/>
              <a:gd name="connsiteX109" fmla="*/ 405598 w 885373"/>
              <a:gd name="connsiteY109" fmla="*/ 247641 h 883134"/>
              <a:gd name="connsiteX110" fmla="*/ 420641 w 885373"/>
              <a:gd name="connsiteY110" fmla="*/ 252655 h 883134"/>
              <a:gd name="connsiteX111" fmla="*/ 438192 w 885373"/>
              <a:gd name="connsiteY111" fmla="*/ 277728 h 883134"/>
              <a:gd name="connsiteX112" fmla="*/ 438192 w 885373"/>
              <a:gd name="connsiteY112" fmla="*/ 296532 h 883134"/>
              <a:gd name="connsiteX113" fmla="*/ 420641 w 885373"/>
              <a:gd name="connsiteY113" fmla="*/ 322858 h 883134"/>
              <a:gd name="connsiteX114" fmla="*/ 405598 w 885373"/>
              <a:gd name="connsiteY114" fmla="*/ 327872 h 883134"/>
              <a:gd name="connsiteX115" fmla="*/ 403091 w 885373"/>
              <a:gd name="connsiteY115" fmla="*/ 330379 h 883134"/>
              <a:gd name="connsiteX116" fmla="*/ 399330 w 885373"/>
              <a:gd name="connsiteY116" fmla="*/ 340408 h 883134"/>
              <a:gd name="connsiteX117" fmla="*/ 399330 w 885373"/>
              <a:gd name="connsiteY117" fmla="*/ 342915 h 883134"/>
              <a:gd name="connsiteX118" fmla="*/ 405598 w 885373"/>
              <a:gd name="connsiteY118" fmla="*/ 356705 h 883134"/>
              <a:gd name="connsiteX119" fmla="*/ 400583 w 885373"/>
              <a:gd name="connsiteY119" fmla="*/ 388045 h 883134"/>
              <a:gd name="connsiteX120" fmla="*/ 388047 w 885373"/>
              <a:gd name="connsiteY120" fmla="*/ 400581 h 883134"/>
              <a:gd name="connsiteX121" fmla="*/ 357961 w 885373"/>
              <a:gd name="connsiteY121" fmla="*/ 405596 h 883134"/>
              <a:gd name="connsiteX122" fmla="*/ 342917 w 885373"/>
              <a:gd name="connsiteY122" fmla="*/ 399328 h 883134"/>
              <a:gd name="connsiteX123" fmla="*/ 340410 w 885373"/>
              <a:gd name="connsiteY123" fmla="*/ 399328 h 883134"/>
              <a:gd name="connsiteX124" fmla="*/ 330381 w 885373"/>
              <a:gd name="connsiteY124" fmla="*/ 403089 h 883134"/>
              <a:gd name="connsiteX125" fmla="*/ 327874 w 885373"/>
              <a:gd name="connsiteY125" fmla="*/ 405596 h 883134"/>
              <a:gd name="connsiteX126" fmla="*/ 322860 w 885373"/>
              <a:gd name="connsiteY126" fmla="*/ 420639 h 883134"/>
              <a:gd name="connsiteX127" fmla="*/ 297787 w 885373"/>
              <a:gd name="connsiteY127" fmla="*/ 438190 h 883134"/>
              <a:gd name="connsiteX128" fmla="*/ 277730 w 885373"/>
              <a:gd name="connsiteY128" fmla="*/ 438190 h 883134"/>
              <a:gd name="connsiteX129" fmla="*/ 253911 w 885373"/>
              <a:gd name="connsiteY129" fmla="*/ 420639 h 883134"/>
              <a:gd name="connsiteX130" fmla="*/ 247643 w 885373"/>
              <a:gd name="connsiteY130" fmla="*/ 405596 h 883134"/>
              <a:gd name="connsiteX131" fmla="*/ 245136 w 885373"/>
              <a:gd name="connsiteY131" fmla="*/ 403089 h 883134"/>
              <a:gd name="connsiteX132" fmla="*/ 236360 w 885373"/>
              <a:gd name="connsiteY132" fmla="*/ 399328 h 883134"/>
              <a:gd name="connsiteX133" fmla="*/ 232600 w 885373"/>
              <a:gd name="connsiteY133" fmla="*/ 399328 h 883134"/>
              <a:gd name="connsiteX134" fmla="*/ 217556 w 885373"/>
              <a:gd name="connsiteY134" fmla="*/ 405596 h 883134"/>
              <a:gd name="connsiteX135" fmla="*/ 188723 w 885373"/>
              <a:gd name="connsiteY135" fmla="*/ 400581 h 883134"/>
              <a:gd name="connsiteX136" fmla="*/ 174934 w 885373"/>
              <a:gd name="connsiteY136" fmla="*/ 388045 h 883134"/>
              <a:gd name="connsiteX137" fmla="*/ 169919 w 885373"/>
              <a:gd name="connsiteY137" fmla="*/ 356705 h 883134"/>
              <a:gd name="connsiteX138" fmla="*/ 177441 w 885373"/>
              <a:gd name="connsiteY138" fmla="*/ 342915 h 883134"/>
              <a:gd name="connsiteX139" fmla="*/ 176187 w 885373"/>
              <a:gd name="connsiteY139" fmla="*/ 340408 h 883134"/>
              <a:gd name="connsiteX140" fmla="*/ 172426 w 885373"/>
              <a:gd name="connsiteY140" fmla="*/ 330379 h 883134"/>
              <a:gd name="connsiteX141" fmla="*/ 171173 w 885373"/>
              <a:gd name="connsiteY141" fmla="*/ 327872 h 883134"/>
              <a:gd name="connsiteX142" fmla="*/ 154876 w 885373"/>
              <a:gd name="connsiteY142" fmla="*/ 322858 h 883134"/>
              <a:gd name="connsiteX143" fmla="*/ 137325 w 885373"/>
              <a:gd name="connsiteY143" fmla="*/ 296532 h 883134"/>
              <a:gd name="connsiteX144" fmla="*/ 137325 w 885373"/>
              <a:gd name="connsiteY144" fmla="*/ 277728 h 883134"/>
              <a:gd name="connsiteX145" fmla="*/ 154876 w 885373"/>
              <a:gd name="connsiteY145" fmla="*/ 252655 h 883134"/>
              <a:gd name="connsiteX146" fmla="*/ 171173 w 885373"/>
              <a:gd name="connsiteY146" fmla="*/ 247641 h 883134"/>
              <a:gd name="connsiteX147" fmla="*/ 172426 w 885373"/>
              <a:gd name="connsiteY147" fmla="*/ 245134 h 883134"/>
              <a:gd name="connsiteX148" fmla="*/ 176187 w 885373"/>
              <a:gd name="connsiteY148" fmla="*/ 236358 h 883134"/>
              <a:gd name="connsiteX149" fmla="*/ 177441 w 885373"/>
              <a:gd name="connsiteY149" fmla="*/ 232598 h 883134"/>
              <a:gd name="connsiteX150" fmla="*/ 169919 w 885373"/>
              <a:gd name="connsiteY150" fmla="*/ 217554 h 883134"/>
              <a:gd name="connsiteX151" fmla="*/ 174934 w 885373"/>
              <a:gd name="connsiteY151" fmla="*/ 187468 h 883134"/>
              <a:gd name="connsiteX152" fmla="*/ 188723 w 885373"/>
              <a:gd name="connsiteY152" fmla="*/ 173678 h 883134"/>
              <a:gd name="connsiteX153" fmla="*/ 217556 w 885373"/>
              <a:gd name="connsiteY153" fmla="*/ 169917 h 883134"/>
              <a:gd name="connsiteX154" fmla="*/ 232600 w 885373"/>
              <a:gd name="connsiteY154" fmla="*/ 176185 h 883134"/>
              <a:gd name="connsiteX155" fmla="*/ 236360 w 885373"/>
              <a:gd name="connsiteY155" fmla="*/ 176185 h 883134"/>
              <a:gd name="connsiteX156" fmla="*/ 245136 w 885373"/>
              <a:gd name="connsiteY156" fmla="*/ 172424 h 883134"/>
              <a:gd name="connsiteX157" fmla="*/ 247643 w 885373"/>
              <a:gd name="connsiteY157" fmla="*/ 169917 h 883134"/>
              <a:gd name="connsiteX158" fmla="*/ 253911 w 885373"/>
              <a:gd name="connsiteY158" fmla="*/ 154874 h 883134"/>
              <a:gd name="connsiteX159" fmla="*/ 277730 w 885373"/>
              <a:gd name="connsiteY159" fmla="*/ 137323 h 883134"/>
              <a:gd name="connsiteX160" fmla="*/ 287973 w 885373"/>
              <a:gd name="connsiteY160" fmla="*/ 78524 h 883134"/>
              <a:gd name="connsiteX161" fmla="*/ 139941 w 885373"/>
              <a:gd name="connsiteY161" fmla="*/ 140613 h 883134"/>
              <a:gd name="connsiteX162" fmla="*/ 139941 w 885373"/>
              <a:gd name="connsiteY162" fmla="*/ 436156 h 883134"/>
              <a:gd name="connsiteX163" fmla="*/ 287973 w 885373"/>
              <a:gd name="connsiteY163" fmla="*/ 498244 h 883134"/>
              <a:gd name="connsiteX164" fmla="*/ 436006 w 885373"/>
              <a:gd name="connsiteY164" fmla="*/ 436156 h 883134"/>
              <a:gd name="connsiteX165" fmla="*/ 498204 w 885373"/>
              <a:gd name="connsiteY165" fmla="*/ 288384 h 883134"/>
              <a:gd name="connsiteX166" fmla="*/ 436006 w 885373"/>
              <a:gd name="connsiteY166" fmla="*/ 140613 h 883134"/>
              <a:gd name="connsiteX167" fmla="*/ 287973 w 885373"/>
              <a:gd name="connsiteY167" fmla="*/ 78524 h 883134"/>
              <a:gd name="connsiteX168" fmla="*/ 287973 w 885373"/>
              <a:gd name="connsiteY168" fmla="*/ 54930 h 883134"/>
              <a:gd name="connsiteX169" fmla="*/ 453421 w 885373"/>
              <a:gd name="connsiteY169" fmla="*/ 123228 h 883134"/>
              <a:gd name="connsiteX170" fmla="*/ 520595 w 885373"/>
              <a:gd name="connsiteY170" fmla="*/ 288384 h 883134"/>
              <a:gd name="connsiteX171" fmla="*/ 453421 w 885373"/>
              <a:gd name="connsiteY171" fmla="*/ 452299 h 883134"/>
              <a:gd name="connsiteX172" fmla="*/ 287973 w 885373"/>
              <a:gd name="connsiteY172" fmla="*/ 520596 h 883134"/>
              <a:gd name="connsiteX173" fmla="*/ 122526 w 885373"/>
              <a:gd name="connsiteY173" fmla="*/ 452299 h 883134"/>
              <a:gd name="connsiteX174" fmla="*/ 122526 w 885373"/>
              <a:gd name="connsiteY174" fmla="*/ 123228 h 883134"/>
              <a:gd name="connsiteX175" fmla="*/ 287973 w 885373"/>
              <a:gd name="connsiteY175" fmla="*/ 54930 h 883134"/>
              <a:gd name="connsiteX176" fmla="*/ 287216 w 885373"/>
              <a:gd name="connsiteY176" fmla="*/ 22421 h 883134"/>
              <a:gd name="connsiteX177" fmla="*/ 99901 w 885373"/>
              <a:gd name="connsiteY177" fmla="*/ 99649 h 883134"/>
              <a:gd name="connsiteX178" fmla="*/ 22478 w 885373"/>
              <a:gd name="connsiteY178" fmla="*/ 286489 h 883134"/>
              <a:gd name="connsiteX179" fmla="*/ 99901 w 885373"/>
              <a:gd name="connsiteY179" fmla="*/ 473330 h 883134"/>
              <a:gd name="connsiteX180" fmla="*/ 287216 w 885373"/>
              <a:gd name="connsiteY180" fmla="*/ 550557 h 883134"/>
              <a:gd name="connsiteX181" fmla="*/ 474531 w 885373"/>
              <a:gd name="connsiteY181" fmla="*/ 473330 h 883134"/>
              <a:gd name="connsiteX182" fmla="*/ 551954 w 885373"/>
              <a:gd name="connsiteY182" fmla="*/ 286489 h 883134"/>
              <a:gd name="connsiteX183" fmla="*/ 474531 w 885373"/>
              <a:gd name="connsiteY183" fmla="*/ 99649 h 883134"/>
              <a:gd name="connsiteX184" fmla="*/ 287216 w 885373"/>
              <a:gd name="connsiteY184" fmla="*/ 22421 h 883134"/>
              <a:gd name="connsiteX185" fmla="*/ 287216 w 885373"/>
              <a:gd name="connsiteY185" fmla="*/ 0 h 883134"/>
              <a:gd name="connsiteX186" fmla="*/ 490765 w 885373"/>
              <a:gd name="connsiteY186" fmla="*/ 83456 h 883134"/>
              <a:gd name="connsiteX187" fmla="*/ 575681 w 885373"/>
              <a:gd name="connsiteY187" fmla="*/ 286489 h 883134"/>
              <a:gd name="connsiteX188" fmla="*/ 543213 w 885373"/>
              <a:gd name="connsiteY188" fmla="*/ 417278 h 883134"/>
              <a:gd name="connsiteX189" fmla="*/ 859150 w 885373"/>
              <a:gd name="connsiteY189" fmla="*/ 732416 h 883134"/>
              <a:gd name="connsiteX190" fmla="*/ 859150 w 885373"/>
              <a:gd name="connsiteY190" fmla="*/ 856976 h 883134"/>
              <a:gd name="connsiteX191" fmla="*/ 797961 w 885373"/>
              <a:gd name="connsiteY191" fmla="*/ 883134 h 883134"/>
              <a:gd name="connsiteX192" fmla="*/ 735522 w 885373"/>
              <a:gd name="connsiteY192" fmla="*/ 856976 h 883134"/>
              <a:gd name="connsiteX193" fmla="*/ 418336 w 885373"/>
              <a:gd name="connsiteY193" fmla="*/ 541838 h 883134"/>
              <a:gd name="connsiteX194" fmla="*/ 287216 w 885373"/>
              <a:gd name="connsiteY194" fmla="*/ 574224 h 883134"/>
              <a:gd name="connsiteX195" fmla="*/ 83667 w 885373"/>
              <a:gd name="connsiteY195" fmla="*/ 489523 h 883134"/>
              <a:gd name="connsiteX196" fmla="*/ 0 w 885373"/>
              <a:gd name="connsiteY196" fmla="*/ 286489 h 883134"/>
              <a:gd name="connsiteX197" fmla="*/ 83667 w 885373"/>
              <a:gd name="connsiteY197" fmla="*/ 83456 h 883134"/>
              <a:gd name="connsiteX198" fmla="*/ 287216 w 885373"/>
              <a:gd name="connsiteY198" fmla="*/ 0 h 883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885373" h="883134">
                <a:moveTo>
                  <a:pt x="645611" y="551803"/>
                </a:moveTo>
                <a:lnTo>
                  <a:pt x="553203" y="643978"/>
                </a:lnTo>
                <a:lnTo>
                  <a:pt x="750508" y="840783"/>
                </a:lnTo>
                <a:cubicBezTo>
                  <a:pt x="776732" y="865695"/>
                  <a:pt x="817941" y="865695"/>
                  <a:pt x="842916" y="840783"/>
                </a:cubicBezTo>
                <a:cubicBezTo>
                  <a:pt x="867891" y="815871"/>
                  <a:pt x="867891" y="773520"/>
                  <a:pt x="842916" y="748608"/>
                </a:cubicBezTo>
                <a:close/>
                <a:moveTo>
                  <a:pt x="579427" y="487031"/>
                </a:moveTo>
                <a:lnTo>
                  <a:pt x="488267" y="577961"/>
                </a:lnTo>
                <a:lnTo>
                  <a:pt x="536969" y="627785"/>
                </a:lnTo>
                <a:lnTo>
                  <a:pt x="629377" y="535610"/>
                </a:lnTo>
                <a:close/>
                <a:moveTo>
                  <a:pt x="531974" y="438453"/>
                </a:moveTo>
                <a:cubicBezTo>
                  <a:pt x="520735" y="457137"/>
                  <a:pt x="506999" y="473330"/>
                  <a:pt x="490765" y="489523"/>
                </a:cubicBezTo>
                <a:cubicBezTo>
                  <a:pt x="475779" y="505716"/>
                  <a:pt x="458297" y="519417"/>
                  <a:pt x="439565" y="530628"/>
                </a:cubicBezTo>
                <a:lnTo>
                  <a:pt x="472033" y="563013"/>
                </a:lnTo>
                <a:lnTo>
                  <a:pt x="564442" y="470839"/>
                </a:lnTo>
                <a:close/>
                <a:moveTo>
                  <a:pt x="287502" y="243441"/>
                </a:moveTo>
                <a:cubicBezTo>
                  <a:pt x="275083" y="243441"/>
                  <a:pt x="265147" y="247186"/>
                  <a:pt x="256454" y="255925"/>
                </a:cubicBezTo>
                <a:cubicBezTo>
                  <a:pt x="239067" y="272154"/>
                  <a:pt x="239067" y="300868"/>
                  <a:pt x="256454" y="318346"/>
                </a:cubicBezTo>
                <a:cubicBezTo>
                  <a:pt x="265147" y="327084"/>
                  <a:pt x="275083" y="330830"/>
                  <a:pt x="287502" y="330830"/>
                </a:cubicBezTo>
                <a:cubicBezTo>
                  <a:pt x="298679" y="330830"/>
                  <a:pt x="309856" y="327084"/>
                  <a:pt x="318549" y="318346"/>
                </a:cubicBezTo>
                <a:cubicBezTo>
                  <a:pt x="327243" y="309607"/>
                  <a:pt x="332210" y="298371"/>
                  <a:pt x="332210" y="287135"/>
                </a:cubicBezTo>
                <a:cubicBezTo>
                  <a:pt x="332210" y="274651"/>
                  <a:pt x="327243" y="264664"/>
                  <a:pt x="318549" y="255925"/>
                </a:cubicBezTo>
                <a:cubicBezTo>
                  <a:pt x="309856" y="247186"/>
                  <a:pt x="298679" y="243441"/>
                  <a:pt x="287502" y="243441"/>
                </a:cubicBezTo>
                <a:close/>
                <a:moveTo>
                  <a:pt x="287502" y="219721"/>
                </a:moveTo>
                <a:cubicBezTo>
                  <a:pt x="306130" y="219721"/>
                  <a:pt x="322275" y="225963"/>
                  <a:pt x="335936" y="238447"/>
                </a:cubicBezTo>
                <a:cubicBezTo>
                  <a:pt x="348355" y="252180"/>
                  <a:pt x="355806" y="268409"/>
                  <a:pt x="355806" y="287135"/>
                </a:cubicBezTo>
                <a:cubicBezTo>
                  <a:pt x="355806" y="305861"/>
                  <a:pt x="348355" y="322091"/>
                  <a:pt x="335936" y="335823"/>
                </a:cubicBezTo>
                <a:cubicBezTo>
                  <a:pt x="322275" y="347059"/>
                  <a:pt x="306130" y="355798"/>
                  <a:pt x="287502" y="355798"/>
                </a:cubicBezTo>
                <a:cubicBezTo>
                  <a:pt x="270115" y="355798"/>
                  <a:pt x="252728" y="347059"/>
                  <a:pt x="240309" y="335823"/>
                </a:cubicBezTo>
                <a:cubicBezTo>
                  <a:pt x="214229" y="308358"/>
                  <a:pt x="214229" y="265912"/>
                  <a:pt x="240309" y="238447"/>
                </a:cubicBezTo>
                <a:cubicBezTo>
                  <a:pt x="252728" y="225963"/>
                  <a:pt x="270115" y="219721"/>
                  <a:pt x="287502" y="219721"/>
                </a:cubicBezTo>
                <a:close/>
                <a:moveTo>
                  <a:pt x="277730" y="159888"/>
                </a:moveTo>
                <a:cubicBezTo>
                  <a:pt x="277730" y="159888"/>
                  <a:pt x="275222" y="161142"/>
                  <a:pt x="275222" y="163649"/>
                </a:cubicBezTo>
                <a:lnTo>
                  <a:pt x="270208" y="178692"/>
                </a:lnTo>
                <a:cubicBezTo>
                  <a:pt x="266447" y="184960"/>
                  <a:pt x="261433" y="191228"/>
                  <a:pt x="253911" y="193736"/>
                </a:cubicBezTo>
                <a:cubicBezTo>
                  <a:pt x="251404" y="194989"/>
                  <a:pt x="248897" y="196243"/>
                  <a:pt x="245136" y="197497"/>
                </a:cubicBezTo>
                <a:cubicBezTo>
                  <a:pt x="237614" y="201257"/>
                  <a:pt x="230092" y="201257"/>
                  <a:pt x="222571" y="197497"/>
                </a:cubicBezTo>
                <a:lnTo>
                  <a:pt x="207527" y="189975"/>
                </a:lnTo>
                <a:cubicBezTo>
                  <a:pt x="207527" y="189975"/>
                  <a:pt x="206274" y="189975"/>
                  <a:pt x="205020" y="191228"/>
                </a:cubicBezTo>
                <a:lnTo>
                  <a:pt x="191230" y="205018"/>
                </a:lnTo>
                <a:cubicBezTo>
                  <a:pt x="191230" y="206272"/>
                  <a:pt x="191230" y="207525"/>
                  <a:pt x="191230" y="207525"/>
                </a:cubicBezTo>
                <a:lnTo>
                  <a:pt x="197499" y="222569"/>
                </a:lnTo>
                <a:cubicBezTo>
                  <a:pt x="201259" y="230090"/>
                  <a:pt x="201259" y="237612"/>
                  <a:pt x="197499" y="245134"/>
                </a:cubicBezTo>
                <a:cubicBezTo>
                  <a:pt x="196245" y="247641"/>
                  <a:pt x="194991" y="251402"/>
                  <a:pt x="193738" y="252655"/>
                </a:cubicBezTo>
                <a:cubicBezTo>
                  <a:pt x="191230" y="261431"/>
                  <a:pt x="184962" y="266445"/>
                  <a:pt x="178694" y="270206"/>
                </a:cubicBezTo>
                <a:lnTo>
                  <a:pt x="163651" y="275220"/>
                </a:lnTo>
                <a:cubicBezTo>
                  <a:pt x="162397" y="275220"/>
                  <a:pt x="161144" y="277728"/>
                  <a:pt x="161144" y="277728"/>
                </a:cubicBezTo>
                <a:lnTo>
                  <a:pt x="161144" y="296532"/>
                </a:lnTo>
                <a:cubicBezTo>
                  <a:pt x="161144" y="299039"/>
                  <a:pt x="162397" y="299039"/>
                  <a:pt x="163651" y="300293"/>
                </a:cubicBezTo>
                <a:lnTo>
                  <a:pt x="178694" y="305307"/>
                </a:lnTo>
                <a:cubicBezTo>
                  <a:pt x="184962" y="309068"/>
                  <a:pt x="191230" y="314082"/>
                  <a:pt x="193738" y="321604"/>
                </a:cubicBezTo>
                <a:cubicBezTo>
                  <a:pt x="194991" y="324111"/>
                  <a:pt x="196245" y="326618"/>
                  <a:pt x="197499" y="330379"/>
                </a:cubicBezTo>
                <a:cubicBezTo>
                  <a:pt x="201259" y="336647"/>
                  <a:pt x="201259" y="345422"/>
                  <a:pt x="197499" y="352944"/>
                </a:cubicBezTo>
                <a:lnTo>
                  <a:pt x="191230" y="367987"/>
                </a:lnTo>
                <a:cubicBezTo>
                  <a:pt x="191230" y="367987"/>
                  <a:pt x="191230" y="369241"/>
                  <a:pt x="191230" y="370495"/>
                </a:cubicBezTo>
                <a:lnTo>
                  <a:pt x="205020" y="384284"/>
                </a:lnTo>
                <a:cubicBezTo>
                  <a:pt x="206274" y="385538"/>
                  <a:pt x="207527" y="385538"/>
                  <a:pt x="207527" y="384284"/>
                </a:cubicBezTo>
                <a:lnTo>
                  <a:pt x="222571" y="378016"/>
                </a:lnTo>
                <a:cubicBezTo>
                  <a:pt x="226332" y="375509"/>
                  <a:pt x="230092" y="375509"/>
                  <a:pt x="233853" y="375509"/>
                </a:cubicBezTo>
                <a:cubicBezTo>
                  <a:pt x="237614" y="375509"/>
                  <a:pt x="242628" y="375509"/>
                  <a:pt x="245136" y="378016"/>
                </a:cubicBezTo>
                <a:cubicBezTo>
                  <a:pt x="247643" y="379270"/>
                  <a:pt x="251404" y="380524"/>
                  <a:pt x="253911" y="381777"/>
                </a:cubicBezTo>
                <a:cubicBezTo>
                  <a:pt x="261433" y="384284"/>
                  <a:pt x="266447" y="389299"/>
                  <a:pt x="270208" y="396821"/>
                </a:cubicBezTo>
                <a:lnTo>
                  <a:pt x="275222" y="413117"/>
                </a:lnTo>
                <a:lnTo>
                  <a:pt x="277730" y="414371"/>
                </a:lnTo>
                <a:lnTo>
                  <a:pt x="297787" y="414371"/>
                </a:lnTo>
                <a:cubicBezTo>
                  <a:pt x="299041" y="414371"/>
                  <a:pt x="300295" y="413117"/>
                  <a:pt x="300295" y="413117"/>
                </a:cubicBezTo>
                <a:lnTo>
                  <a:pt x="305309" y="396821"/>
                </a:lnTo>
                <a:cubicBezTo>
                  <a:pt x="309070" y="389299"/>
                  <a:pt x="314084" y="384284"/>
                  <a:pt x="321606" y="381777"/>
                </a:cubicBezTo>
                <a:cubicBezTo>
                  <a:pt x="324113" y="380524"/>
                  <a:pt x="326620" y="379270"/>
                  <a:pt x="330381" y="378016"/>
                </a:cubicBezTo>
                <a:cubicBezTo>
                  <a:pt x="337903" y="374256"/>
                  <a:pt x="345424" y="374256"/>
                  <a:pt x="352946" y="378016"/>
                </a:cubicBezTo>
                <a:lnTo>
                  <a:pt x="367989" y="384284"/>
                </a:lnTo>
                <a:cubicBezTo>
                  <a:pt x="367989" y="385538"/>
                  <a:pt x="370497" y="385538"/>
                  <a:pt x="370497" y="384284"/>
                </a:cubicBezTo>
                <a:lnTo>
                  <a:pt x="384286" y="370495"/>
                </a:lnTo>
                <a:cubicBezTo>
                  <a:pt x="385540" y="369241"/>
                  <a:pt x="385540" y="367987"/>
                  <a:pt x="385540" y="367987"/>
                </a:cubicBezTo>
                <a:lnTo>
                  <a:pt x="378018" y="352944"/>
                </a:lnTo>
                <a:cubicBezTo>
                  <a:pt x="374258" y="345422"/>
                  <a:pt x="374258" y="336647"/>
                  <a:pt x="378018" y="330379"/>
                </a:cubicBezTo>
                <a:cubicBezTo>
                  <a:pt x="379272" y="326618"/>
                  <a:pt x="380526" y="324111"/>
                  <a:pt x="381779" y="321604"/>
                </a:cubicBezTo>
                <a:cubicBezTo>
                  <a:pt x="384286" y="314082"/>
                  <a:pt x="389301" y="309068"/>
                  <a:pt x="398076" y="305307"/>
                </a:cubicBezTo>
                <a:lnTo>
                  <a:pt x="413119" y="300293"/>
                </a:lnTo>
                <a:cubicBezTo>
                  <a:pt x="414373" y="299039"/>
                  <a:pt x="414373" y="299039"/>
                  <a:pt x="414373" y="296532"/>
                </a:cubicBezTo>
                <a:lnTo>
                  <a:pt x="414373" y="277728"/>
                </a:lnTo>
                <a:cubicBezTo>
                  <a:pt x="414373" y="277728"/>
                  <a:pt x="414373" y="275220"/>
                  <a:pt x="413119" y="275220"/>
                </a:cubicBezTo>
                <a:lnTo>
                  <a:pt x="398076" y="270206"/>
                </a:lnTo>
                <a:cubicBezTo>
                  <a:pt x="389301" y="266445"/>
                  <a:pt x="384286" y="261431"/>
                  <a:pt x="381779" y="252655"/>
                </a:cubicBezTo>
                <a:cubicBezTo>
                  <a:pt x="380526" y="251402"/>
                  <a:pt x="379272" y="247641"/>
                  <a:pt x="378018" y="245134"/>
                </a:cubicBezTo>
                <a:cubicBezTo>
                  <a:pt x="374258" y="237612"/>
                  <a:pt x="374258" y="230090"/>
                  <a:pt x="378018" y="222569"/>
                </a:cubicBezTo>
                <a:lnTo>
                  <a:pt x="385540" y="207525"/>
                </a:lnTo>
                <a:cubicBezTo>
                  <a:pt x="385540" y="207525"/>
                  <a:pt x="385540" y="206272"/>
                  <a:pt x="384286" y="205018"/>
                </a:cubicBezTo>
                <a:lnTo>
                  <a:pt x="370497" y="191228"/>
                </a:lnTo>
                <a:cubicBezTo>
                  <a:pt x="370497" y="189975"/>
                  <a:pt x="367989" y="189975"/>
                  <a:pt x="367989" y="189975"/>
                </a:cubicBezTo>
                <a:lnTo>
                  <a:pt x="352946" y="197497"/>
                </a:lnTo>
                <a:cubicBezTo>
                  <a:pt x="345424" y="201257"/>
                  <a:pt x="336649" y="201257"/>
                  <a:pt x="330381" y="197497"/>
                </a:cubicBezTo>
                <a:cubicBezTo>
                  <a:pt x="326620" y="196243"/>
                  <a:pt x="324113" y="194989"/>
                  <a:pt x="321606" y="193736"/>
                </a:cubicBezTo>
                <a:cubicBezTo>
                  <a:pt x="314084" y="191228"/>
                  <a:pt x="309070" y="184960"/>
                  <a:pt x="305309" y="178692"/>
                </a:cubicBezTo>
                <a:lnTo>
                  <a:pt x="300295" y="163649"/>
                </a:lnTo>
                <a:cubicBezTo>
                  <a:pt x="300295" y="161142"/>
                  <a:pt x="299041" y="159888"/>
                  <a:pt x="297787" y="159888"/>
                </a:cubicBezTo>
                <a:close/>
                <a:moveTo>
                  <a:pt x="277730" y="137323"/>
                </a:moveTo>
                <a:lnTo>
                  <a:pt x="297787" y="137323"/>
                </a:lnTo>
                <a:cubicBezTo>
                  <a:pt x="309070" y="137323"/>
                  <a:pt x="319099" y="144845"/>
                  <a:pt x="322860" y="154874"/>
                </a:cubicBezTo>
                <a:lnTo>
                  <a:pt x="327874" y="169917"/>
                </a:lnTo>
                <a:cubicBezTo>
                  <a:pt x="329128" y="171171"/>
                  <a:pt x="329128" y="172424"/>
                  <a:pt x="330381" y="172424"/>
                </a:cubicBezTo>
                <a:cubicBezTo>
                  <a:pt x="332888" y="172424"/>
                  <a:pt x="336649" y="173678"/>
                  <a:pt x="340410" y="176185"/>
                </a:cubicBezTo>
                <a:cubicBezTo>
                  <a:pt x="340410" y="176185"/>
                  <a:pt x="341664" y="176185"/>
                  <a:pt x="342917" y="176185"/>
                </a:cubicBezTo>
                <a:lnTo>
                  <a:pt x="357961" y="169917"/>
                </a:lnTo>
                <a:cubicBezTo>
                  <a:pt x="367989" y="164903"/>
                  <a:pt x="379272" y="166156"/>
                  <a:pt x="388047" y="173678"/>
                </a:cubicBezTo>
                <a:lnTo>
                  <a:pt x="400583" y="187468"/>
                </a:lnTo>
                <a:cubicBezTo>
                  <a:pt x="409359" y="196243"/>
                  <a:pt x="410612" y="207525"/>
                  <a:pt x="405598" y="217554"/>
                </a:cubicBezTo>
                <a:lnTo>
                  <a:pt x="399330" y="232598"/>
                </a:lnTo>
                <a:cubicBezTo>
                  <a:pt x="399330" y="233851"/>
                  <a:pt x="399330" y="235105"/>
                  <a:pt x="400583" y="236358"/>
                </a:cubicBezTo>
                <a:cubicBezTo>
                  <a:pt x="400583" y="238866"/>
                  <a:pt x="401837" y="242626"/>
                  <a:pt x="403091" y="245134"/>
                </a:cubicBezTo>
                <a:cubicBezTo>
                  <a:pt x="403091" y="246387"/>
                  <a:pt x="404344" y="247641"/>
                  <a:pt x="405598" y="247641"/>
                </a:cubicBezTo>
                <a:lnTo>
                  <a:pt x="420641" y="252655"/>
                </a:lnTo>
                <a:cubicBezTo>
                  <a:pt x="430670" y="257670"/>
                  <a:pt x="438192" y="266445"/>
                  <a:pt x="438192" y="277728"/>
                </a:cubicBezTo>
                <a:lnTo>
                  <a:pt x="438192" y="296532"/>
                </a:lnTo>
                <a:cubicBezTo>
                  <a:pt x="438192" y="309068"/>
                  <a:pt x="430670" y="317843"/>
                  <a:pt x="420641" y="322858"/>
                </a:cubicBezTo>
                <a:lnTo>
                  <a:pt x="405598" y="327872"/>
                </a:lnTo>
                <a:cubicBezTo>
                  <a:pt x="404344" y="327872"/>
                  <a:pt x="403091" y="329126"/>
                  <a:pt x="403091" y="330379"/>
                </a:cubicBezTo>
                <a:cubicBezTo>
                  <a:pt x="401837" y="332886"/>
                  <a:pt x="400583" y="336647"/>
                  <a:pt x="399330" y="340408"/>
                </a:cubicBezTo>
                <a:cubicBezTo>
                  <a:pt x="399330" y="340408"/>
                  <a:pt x="399330" y="341662"/>
                  <a:pt x="399330" y="342915"/>
                </a:cubicBezTo>
                <a:lnTo>
                  <a:pt x="405598" y="356705"/>
                </a:lnTo>
                <a:cubicBezTo>
                  <a:pt x="410612" y="367987"/>
                  <a:pt x="409359" y="379270"/>
                  <a:pt x="400583" y="388045"/>
                </a:cubicBezTo>
                <a:lnTo>
                  <a:pt x="388047" y="400581"/>
                </a:lnTo>
                <a:cubicBezTo>
                  <a:pt x="379272" y="409357"/>
                  <a:pt x="367989" y="410610"/>
                  <a:pt x="357961" y="405596"/>
                </a:cubicBezTo>
                <a:lnTo>
                  <a:pt x="342917" y="399328"/>
                </a:lnTo>
                <a:cubicBezTo>
                  <a:pt x="341664" y="398074"/>
                  <a:pt x="340410" y="399328"/>
                  <a:pt x="340410" y="399328"/>
                </a:cubicBezTo>
                <a:cubicBezTo>
                  <a:pt x="336649" y="400581"/>
                  <a:pt x="332888" y="401835"/>
                  <a:pt x="330381" y="403089"/>
                </a:cubicBezTo>
                <a:cubicBezTo>
                  <a:pt x="329128" y="403089"/>
                  <a:pt x="329128" y="404342"/>
                  <a:pt x="327874" y="405596"/>
                </a:cubicBezTo>
                <a:lnTo>
                  <a:pt x="322860" y="420639"/>
                </a:lnTo>
                <a:cubicBezTo>
                  <a:pt x="319099" y="430668"/>
                  <a:pt x="309070" y="438190"/>
                  <a:pt x="297787" y="438190"/>
                </a:cubicBezTo>
                <a:lnTo>
                  <a:pt x="277730" y="438190"/>
                </a:lnTo>
                <a:cubicBezTo>
                  <a:pt x="266447" y="438190"/>
                  <a:pt x="257672" y="430668"/>
                  <a:pt x="253911" y="420639"/>
                </a:cubicBezTo>
                <a:lnTo>
                  <a:pt x="247643" y="405596"/>
                </a:lnTo>
                <a:cubicBezTo>
                  <a:pt x="247643" y="404342"/>
                  <a:pt x="246389" y="403089"/>
                  <a:pt x="245136" y="403089"/>
                </a:cubicBezTo>
                <a:cubicBezTo>
                  <a:pt x="242628" y="401835"/>
                  <a:pt x="238868" y="400581"/>
                  <a:pt x="236360" y="399328"/>
                </a:cubicBezTo>
                <a:cubicBezTo>
                  <a:pt x="235107" y="399328"/>
                  <a:pt x="233853" y="398074"/>
                  <a:pt x="232600" y="399328"/>
                </a:cubicBezTo>
                <a:lnTo>
                  <a:pt x="217556" y="405596"/>
                </a:lnTo>
                <a:cubicBezTo>
                  <a:pt x="207527" y="410610"/>
                  <a:pt x="196245" y="409357"/>
                  <a:pt x="188723" y="400581"/>
                </a:cubicBezTo>
                <a:lnTo>
                  <a:pt x="174934" y="388045"/>
                </a:lnTo>
                <a:cubicBezTo>
                  <a:pt x="166158" y="379270"/>
                  <a:pt x="164905" y="367987"/>
                  <a:pt x="169919" y="356705"/>
                </a:cubicBezTo>
                <a:lnTo>
                  <a:pt x="177441" y="342915"/>
                </a:lnTo>
                <a:cubicBezTo>
                  <a:pt x="177441" y="341662"/>
                  <a:pt x="177441" y="340408"/>
                  <a:pt x="176187" y="340408"/>
                </a:cubicBezTo>
                <a:cubicBezTo>
                  <a:pt x="174934" y="336647"/>
                  <a:pt x="173680" y="332886"/>
                  <a:pt x="172426" y="330379"/>
                </a:cubicBezTo>
                <a:cubicBezTo>
                  <a:pt x="172426" y="329126"/>
                  <a:pt x="171173" y="327872"/>
                  <a:pt x="171173" y="327872"/>
                </a:cubicBezTo>
                <a:lnTo>
                  <a:pt x="154876" y="322858"/>
                </a:lnTo>
                <a:cubicBezTo>
                  <a:pt x="144847" y="317843"/>
                  <a:pt x="137325" y="309068"/>
                  <a:pt x="137325" y="296532"/>
                </a:cubicBezTo>
                <a:lnTo>
                  <a:pt x="137325" y="277728"/>
                </a:lnTo>
                <a:cubicBezTo>
                  <a:pt x="137325" y="266445"/>
                  <a:pt x="144847" y="257670"/>
                  <a:pt x="154876" y="252655"/>
                </a:cubicBezTo>
                <a:lnTo>
                  <a:pt x="171173" y="247641"/>
                </a:lnTo>
                <a:cubicBezTo>
                  <a:pt x="171173" y="247641"/>
                  <a:pt x="172426" y="246387"/>
                  <a:pt x="172426" y="245134"/>
                </a:cubicBezTo>
                <a:cubicBezTo>
                  <a:pt x="173680" y="242626"/>
                  <a:pt x="174934" y="238866"/>
                  <a:pt x="176187" y="236358"/>
                </a:cubicBezTo>
                <a:cubicBezTo>
                  <a:pt x="177441" y="235105"/>
                  <a:pt x="177441" y="233851"/>
                  <a:pt x="177441" y="232598"/>
                </a:cubicBezTo>
                <a:lnTo>
                  <a:pt x="169919" y="217554"/>
                </a:lnTo>
                <a:cubicBezTo>
                  <a:pt x="164905" y="207525"/>
                  <a:pt x="166158" y="196243"/>
                  <a:pt x="174934" y="187468"/>
                </a:cubicBezTo>
                <a:lnTo>
                  <a:pt x="188723" y="173678"/>
                </a:lnTo>
                <a:cubicBezTo>
                  <a:pt x="196245" y="166156"/>
                  <a:pt x="207527" y="164903"/>
                  <a:pt x="217556" y="169917"/>
                </a:cubicBezTo>
                <a:lnTo>
                  <a:pt x="232600" y="176185"/>
                </a:lnTo>
                <a:cubicBezTo>
                  <a:pt x="233853" y="176185"/>
                  <a:pt x="235107" y="176185"/>
                  <a:pt x="236360" y="176185"/>
                </a:cubicBezTo>
                <a:cubicBezTo>
                  <a:pt x="238868" y="173678"/>
                  <a:pt x="242628" y="172424"/>
                  <a:pt x="245136" y="172424"/>
                </a:cubicBezTo>
                <a:cubicBezTo>
                  <a:pt x="246389" y="172424"/>
                  <a:pt x="247643" y="171171"/>
                  <a:pt x="247643" y="169917"/>
                </a:cubicBezTo>
                <a:lnTo>
                  <a:pt x="253911" y="154874"/>
                </a:lnTo>
                <a:cubicBezTo>
                  <a:pt x="257672" y="144845"/>
                  <a:pt x="266447" y="137323"/>
                  <a:pt x="277730" y="137323"/>
                </a:cubicBezTo>
                <a:close/>
                <a:moveTo>
                  <a:pt x="287973" y="78524"/>
                </a:moveTo>
                <a:cubicBezTo>
                  <a:pt x="231995" y="78524"/>
                  <a:pt x="179748" y="100876"/>
                  <a:pt x="139941" y="140613"/>
                </a:cubicBezTo>
                <a:cubicBezTo>
                  <a:pt x="57840" y="221328"/>
                  <a:pt x="57840" y="354198"/>
                  <a:pt x="139941" y="436156"/>
                </a:cubicBezTo>
                <a:cubicBezTo>
                  <a:pt x="179748" y="475893"/>
                  <a:pt x="231995" y="498244"/>
                  <a:pt x="287973" y="498244"/>
                </a:cubicBezTo>
                <a:cubicBezTo>
                  <a:pt x="343952" y="498244"/>
                  <a:pt x="397443" y="475893"/>
                  <a:pt x="436006" y="436156"/>
                </a:cubicBezTo>
                <a:cubicBezTo>
                  <a:pt x="475812" y="396419"/>
                  <a:pt x="498204" y="344264"/>
                  <a:pt x="498204" y="288384"/>
                </a:cubicBezTo>
                <a:cubicBezTo>
                  <a:pt x="498204" y="232504"/>
                  <a:pt x="475812" y="180350"/>
                  <a:pt x="436006" y="140613"/>
                </a:cubicBezTo>
                <a:cubicBezTo>
                  <a:pt x="397443" y="100876"/>
                  <a:pt x="343952" y="78524"/>
                  <a:pt x="287973" y="78524"/>
                </a:cubicBezTo>
                <a:close/>
                <a:moveTo>
                  <a:pt x="287973" y="54930"/>
                </a:moveTo>
                <a:cubicBezTo>
                  <a:pt x="350172" y="54930"/>
                  <a:pt x="408638" y="79766"/>
                  <a:pt x="453421" y="123228"/>
                </a:cubicBezTo>
                <a:cubicBezTo>
                  <a:pt x="496960" y="167932"/>
                  <a:pt x="520595" y="226295"/>
                  <a:pt x="520595" y="288384"/>
                </a:cubicBezTo>
                <a:cubicBezTo>
                  <a:pt x="520595" y="350473"/>
                  <a:pt x="496960" y="408837"/>
                  <a:pt x="453421" y="452299"/>
                </a:cubicBezTo>
                <a:cubicBezTo>
                  <a:pt x="408638" y="497003"/>
                  <a:pt x="350172" y="520596"/>
                  <a:pt x="287973" y="520596"/>
                </a:cubicBezTo>
                <a:cubicBezTo>
                  <a:pt x="225775" y="520596"/>
                  <a:pt x="167309" y="497003"/>
                  <a:pt x="122526" y="452299"/>
                </a:cubicBezTo>
                <a:cubicBezTo>
                  <a:pt x="32960" y="361649"/>
                  <a:pt x="32960" y="215119"/>
                  <a:pt x="122526" y="123228"/>
                </a:cubicBezTo>
                <a:cubicBezTo>
                  <a:pt x="167309" y="79766"/>
                  <a:pt x="225775" y="54930"/>
                  <a:pt x="287973" y="54930"/>
                </a:cubicBezTo>
                <a:close/>
                <a:moveTo>
                  <a:pt x="287216" y="22421"/>
                </a:moveTo>
                <a:cubicBezTo>
                  <a:pt x="216036" y="22421"/>
                  <a:pt x="151101" y="49824"/>
                  <a:pt x="99901" y="99649"/>
                </a:cubicBezTo>
                <a:cubicBezTo>
                  <a:pt x="49951" y="149473"/>
                  <a:pt x="22478" y="215490"/>
                  <a:pt x="22478" y="286489"/>
                </a:cubicBezTo>
                <a:cubicBezTo>
                  <a:pt x="22478" y="356243"/>
                  <a:pt x="49951" y="422260"/>
                  <a:pt x="99901" y="473330"/>
                </a:cubicBezTo>
                <a:cubicBezTo>
                  <a:pt x="151101" y="523154"/>
                  <a:pt x="216036" y="550557"/>
                  <a:pt x="287216" y="550557"/>
                </a:cubicBezTo>
                <a:cubicBezTo>
                  <a:pt x="357147" y="550557"/>
                  <a:pt x="423331" y="523154"/>
                  <a:pt x="474531" y="473330"/>
                </a:cubicBezTo>
                <a:cubicBezTo>
                  <a:pt x="524481" y="422260"/>
                  <a:pt x="551954" y="356243"/>
                  <a:pt x="551954" y="286489"/>
                </a:cubicBezTo>
                <a:cubicBezTo>
                  <a:pt x="551954" y="215490"/>
                  <a:pt x="524481" y="149473"/>
                  <a:pt x="474531" y="99649"/>
                </a:cubicBezTo>
                <a:cubicBezTo>
                  <a:pt x="423331" y="49824"/>
                  <a:pt x="357147" y="22421"/>
                  <a:pt x="287216" y="22421"/>
                </a:cubicBezTo>
                <a:close/>
                <a:moveTo>
                  <a:pt x="287216" y="0"/>
                </a:moveTo>
                <a:cubicBezTo>
                  <a:pt x="364639" y="0"/>
                  <a:pt x="435819" y="28649"/>
                  <a:pt x="490765" y="83456"/>
                </a:cubicBezTo>
                <a:cubicBezTo>
                  <a:pt x="545710" y="138262"/>
                  <a:pt x="575681" y="209262"/>
                  <a:pt x="575681" y="286489"/>
                </a:cubicBezTo>
                <a:cubicBezTo>
                  <a:pt x="575681" y="332577"/>
                  <a:pt x="564442" y="377418"/>
                  <a:pt x="543213" y="417278"/>
                </a:cubicBezTo>
                <a:lnTo>
                  <a:pt x="859150" y="732416"/>
                </a:lnTo>
                <a:cubicBezTo>
                  <a:pt x="894115" y="767292"/>
                  <a:pt x="894115" y="823345"/>
                  <a:pt x="859150" y="856976"/>
                </a:cubicBezTo>
                <a:cubicBezTo>
                  <a:pt x="842916" y="874414"/>
                  <a:pt x="819190" y="883134"/>
                  <a:pt x="797961" y="883134"/>
                </a:cubicBezTo>
                <a:cubicBezTo>
                  <a:pt x="774234" y="883134"/>
                  <a:pt x="751756" y="874414"/>
                  <a:pt x="735522" y="856976"/>
                </a:cubicBezTo>
                <a:lnTo>
                  <a:pt x="418336" y="541838"/>
                </a:lnTo>
                <a:cubicBezTo>
                  <a:pt x="378376" y="563013"/>
                  <a:pt x="334669" y="574224"/>
                  <a:pt x="287216" y="574224"/>
                </a:cubicBezTo>
                <a:cubicBezTo>
                  <a:pt x="209793" y="574224"/>
                  <a:pt x="138613" y="543084"/>
                  <a:pt x="83667" y="489523"/>
                </a:cubicBezTo>
                <a:cubicBezTo>
                  <a:pt x="28721" y="434716"/>
                  <a:pt x="0" y="362471"/>
                  <a:pt x="0" y="286489"/>
                </a:cubicBezTo>
                <a:cubicBezTo>
                  <a:pt x="0" y="209262"/>
                  <a:pt x="28721" y="138262"/>
                  <a:pt x="83667" y="83456"/>
                </a:cubicBezTo>
                <a:cubicBezTo>
                  <a:pt x="138613" y="28649"/>
                  <a:pt x="209793" y="0"/>
                  <a:pt x="28721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5" name="Freeform 24">
            <a:extLst>
              <a:ext uri="{FF2B5EF4-FFF2-40B4-BE49-F238E27FC236}">
                <a16:creationId xmlns:a16="http://schemas.microsoft.com/office/drawing/2014/main" id="{2E4DD37D-D95F-964D-8FD9-04C66AB33546}"/>
              </a:ext>
            </a:extLst>
          </p:cNvPr>
          <p:cNvSpPr>
            <a:spLocks noChangeArrowheads="1"/>
          </p:cNvSpPr>
          <p:nvPr/>
        </p:nvSpPr>
        <p:spPr bwMode="auto">
          <a:xfrm>
            <a:off x="4159700" y="4003025"/>
            <a:ext cx="419597" cy="422346"/>
          </a:xfrm>
          <a:custGeom>
            <a:avLst/>
            <a:gdLst>
              <a:gd name="connsiteX0" fmla="*/ 45893 w 839193"/>
              <a:gd name="connsiteY0" fmla="*/ 681429 h 844692"/>
              <a:gd name="connsiteX1" fmla="*/ 22327 w 839193"/>
              <a:gd name="connsiteY1" fmla="*/ 704929 h 844692"/>
              <a:gd name="connsiteX2" fmla="*/ 22327 w 839193"/>
              <a:gd name="connsiteY2" fmla="*/ 806350 h 844692"/>
              <a:gd name="connsiteX3" fmla="*/ 38451 w 839193"/>
              <a:gd name="connsiteY3" fmla="*/ 821192 h 844692"/>
              <a:gd name="connsiteX4" fmla="*/ 115353 w 839193"/>
              <a:gd name="connsiteY4" fmla="*/ 821192 h 844692"/>
              <a:gd name="connsiteX5" fmla="*/ 130237 w 839193"/>
              <a:gd name="connsiteY5" fmla="*/ 806350 h 844692"/>
              <a:gd name="connsiteX6" fmla="*/ 130237 w 839193"/>
              <a:gd name="connsiteY6" fmla="*/ 704929 h 844692"/>
              <a:gd name="connsiteX7" fmla="*/ 106671 w 839193"/>
              <a:gd name="connsiteY7" fmla="*/ 681429 h 844692"/>
              <a:gd name="connsiteX8" fmla="*/ 45893 w 839193"/>
              <a:gd name="connsiteY8" fmla="*/ 659166 h 844692"/>
              <a:gd name="connsiteX9" fmla="*/ 106671 w 839193"/>
              <a:gd name="connsiteY9" fmla="*/ 659166 h 844692"/>
              <a:gd name="connsiteX10" fmla="*/ 152564 w 839193"/>
              <a:gd name="connsiteY10" fmla="*/ 704929 h 844692"/>
              <a:gd name="connsiteX11" fmla="*/ 152564 w 839193"/>
              <a:gd name="connsiteY11" fmla="*/ 806350 h 844692"/>
              <a:gd name="connsiteX12" fmla="*/ 115353 w 839193"/>
              <a:gd name="connsiteY12" fmla="*/ 844692 h 844692"/>
              <a:gd name="connsiteX13" fmla="*/ 38451 w 839193"/>
              <a:gd name="connsiteY13" fmla="*/ 844692 h 844692"/>
              <a:gd name="connsiteX14" fmla="*/ 0 w 839193"/>
              <a:gd name="connsiteY14" fmla="*/ 806350 h 844692"/>
              <a:gd name="connsiteX15" fmla="*/ 0 w 839193"/>
              <a:gd name="connsiteY15" fmla="*/ 704929 h 844692"/>
              <a:gd name="connsiteX16" fmla="*/ 45893 w 839193"/>
              <a:gd name="connsiteY16" fmla="*/ 659166 h 844692"/>
              <a:gd name="connsiteX17" fmla="*/ 276235 w 839193"/>
              <a:gd name="connsiteY17" fmla="*/ 484984 h 844692"/>
              <a:gd name="connsiteX18" fmla="*/ 254087 w 839193"/>
              <a:gd name="connsiteY18" fmla="*/ 508551 h 844692"/>
              <a:gd name="connsiteX19" fmla="*/ 254087 w 839193"/>
              <a:gd name="connsiteY19" fmla="*/ 806238 h 844692"/>
              <a:gd name="connsiteX20" fmla="*/ 268852 w 839193"/>
              <a:gd name="connsiteY20" fmla="*/ 821123 h 844692"/>
              <a:gd name="connsiteX21" fmla="*/ 345139 w 839193"/>
              <a:gd name="connsiteY21" fmla="*/ 821123 h 844692"/>
              <a:gd name="connsiteX22" fmla="*/ 359904 w 839193"/>
              <a:gd name="connsiteY22" fmla="*/ 806238 h 844692"/>
              <a:gd name="connsiteX23" fmla="*/ 359904 w 839193"/>
              <a:gd name="connsiteY23" fmla="*/ 508551 h 844692"/>
              <a:gd name="connsiteX24" fmla="*/ 337757 w 839193"/>
              <a:gd name="connsiteY24" fmla="*/ 484984 h 844692"/>
              <a:gd name="connsiteX25" fmla="*/ 276235 w 839193"/>
              <a:gd name="connsiteY25" fmla="*/ 461417 h 844692"/>
              <a:gd name="connsiteX26" fmla="*/ 337757 w 839193"/>
              <a:gd name="connsiteY26" fmla="*/ 461417 h 844692"/>
              <a:gd name="connsiteX27" fmla="*/ 383283 w 839193"/>
              <a:gd name="connsiteY27" fmla="*/ 508551 h 844692"/>
              <a:gd name="connsiteX28" fmla="*/ 383283 w 839193"/>
              <a:gd name="connsiteY28" fmla="*/ 806238 h 844692"/>
              <a:gd name="connsiteX29" fmla="*/ 345139 w 839193"/>
              <a:gd name="connsiteY29" fmla="*/ 844690 h 844692"/>
              <a:gd name="connsiteX30" fmla="*/ 268852 w 839193"/>
              <a:gd name="connsiteY30" fmla="*/ 844690 h 844692"/>
              <a:gd name="connsiteX31" fmla="*/ 230709 w 839193"/>
              <a:gd name="connsiteY31" fmla="*/ 806238 h 844692"/>
              <a:gd name="connsiteX32" fmla="*/ 230709 w 839193"/>
              <a:gd name="connsiteY32" fmla="*/ 508551 h 844692"/>
              <a:gd name="connsiteX33" fmla="*/ 276235 w 839193"/>
              <a:gd name="connsiteY33" fmla="*/ 461417 h 844692"/>
              <a:gd name="connsiteX34" fmla="*/ 501449 w 839193"/>
              <a:gd name="connsiteY34" fmla="*/ 254371 h 844692"/>
              <a:gd name="connsiteX35" fmla="*/ 479301 w 839193"/>
              <a:gd name="connsiteY35" fmla="*/ 276788 h 844692"/>
              <a:gd name="connsiteX36" fmla="*/ 479301 w 839193"/>
              <a:gd name="connsiteY36" fmla="*/ 806077 h 844692"/>
              <a:gd name="connsiteX37" fmla="*/ 494066 w 839193"/>
              <a:gd name="connsiteY37" fmla="*/ 821021 h 844692"/>
              <a:gd name="connsiteX38" fmla="*/ 571584 w 839193"/>
              <a:gd name="connsiteY38" fmla="*/ 821021 h 844692"/>
              <a:gd name="connsiteX39" fmla="*/ 585118 w 839193"/>
              <a:gd name="connsiteY39" fmla="*/ 806077 h 844692"/>
              <a:gd name="connsiteX40" fmla="*/ 585118 w 839193"/>
              <a:gd name="connsiteY40" fmla="*/ 276788 h 844692"/>
              <a:gd name="connsiteX41" fmla="*/ 562971 w 839193"/>
              <a:gd name="connsiteY41" fmla="*/ 254371 h 844692"/>
              <a:gd name="connsiteX42" fmla="*/ 501449 w 839193"/>
              <a:gd name="connsiteY42" fmla="*/ 230708 h 844692"/>
              <a:gd name="connsiteX43" fmla="*/ 562971 w 839193"/>
              <a:gd name="connsiteY43" fmla="*/ 230708 h 844692"/>
              <a:gd name="connsiteX44" fmla="*/ 608497 w 839193"/>
              <a:gd name="connsiteY44" fmla="*/ 276788 h 844692"/>
              <a:gd name="connsiteX45" fmla="*/ 608497 w 839193"/>
              <a:gd name="connsiteY45" fmla="*/ 806077 h 844692"/>
              <a:gd name="connsiteX46" fmla="*/ 571584 w 839193"/>
              <a:gd name="connsiteY46" fmla="*/ 844684 h 844692"/>
              <a:gd name="connsiteX47" fmla="*/ 494066 w 839193"/>
              <a:gd name="connsiteY47" fmla="*/ 844684 h 844692"/>
              <a:gd name="connsiteX48" fmla="*/ 455923 w 839193"/>
              <a:gd name="connsiteY48" fmla="*/ 806077 h 844692"/>
              <a:gd name="connsiteX49" fmla="*/ 455923 w 839193"/>
              <a:gd name="connsiteY49" fmla="*/ 276788 h 844692"/>
              <a:gd name="connsiteX50" fmla="*/ 501449 w 839193"/>
              <a:gd name="connsiteY50" fmla="*/ 230708 h 844692"/>
              <a:gd name="connsiteX51" fmla="*/ 732522 w 839193"/>
              <a:gd name="connsiteY51" fmla="*/ 56613 h 844692"/>
              <a:gd name="connsiteX52" fmla="*/ 708955 w 839193"/>
              <a:gd name="connsiteY52" fmla="*/ 80267 h 844692"/>
              <a:gd name="connsiteX53" fmla="*/ 708955 w 839193"/>
              <a:gd name="connsiteY53" fmla="*/ 806090 h 844692"/>
              <a:gd name="connsiteX54" fmla="*/ 723840 w 839193"/>
              <a:gd name="connsiteY54" fmla="*/ 821029 h 844692"/>
              <a:gd name="connsiteX55" fmla="*/ 801982 w 839193"/>
              <a:gd name="connsiteY55" fmla="*/ 821029 h 844692"/>
              <a:gd name="connsiteX56" fmla="*/ 816866 w 839193"/>
              <a:gd name="connsiteY56" fmla="*/ 806090 h 844692"/>
              <a:gd name="connsiteX57" fmla="*/ 816866 w 839193"/>
              <a:gd name="connsiteY57" fmla="*/ 80267 h 844692"/>
              <a:gd name="connsiteX58" fmla="*/ 793300 w 839193"/>
              <a:gd name="connsiteY58" fmla="*/ 56613 h 844692"/>
              <a:gd name="connsiteX59" fmla="*/ 732522 w 839193"/>
              <a:gd name="connsiteY59" fmla="*/ 32958 h 844692"/>
              <a:gd name="connsiteX60" fmla="*/ 793300 w 839193"/>
              <a:gd name="connsiteY60" fmla="*/ 32958 h 844692"/>
              <a:gd name="connsiteX61" fmla="*/ 839193 w 839193"/>
              <a:gd name="connsiteY61" fmla="*/ 80267 h 844692"/>
              <a:gd name="connsiteX62" fmla="*/ 839193 w 839193"/>
              <a:gd name="connsiteY62" fmla="*/ 806090 h 844692"/>
              <a:gd name="connsiteX63" fmla="*/ 801982 w 839193"/>
              <a:gd name="connsiteY63" fmla="*/ 844684 h 844692"/>
              <a:gd name="connsiteX64" fmla="*/ 723840 w 839193"/>
              <a:gd name="connsiteY64" fmla="*/ 844684 h 844692"/>
              <a:gd name="connsiteX65" fmla="*/ 686629 w 839193"/>
              <a:gd name="connsiteY65" fmla="*/ 806090 h 844692"/>
              <a:gd name="connsiteX66" fmla="*/ 686629 w 839193"/>
              <a:gd name="connsiteY66" fmla="*/ 80267 h 844692"/>
              <a:gd name="connsiteX67" fmla="*/ 732522 w 839193"/>
              <a:gd name="connsiteY67" fmla="*/ 32958 h 844692"/>
              <a:gd name="connsiteX68" fmla="*/ 536762 w 839193"/>
              <a:gd name="connsiteY68" fmla="*/ 0 h 844692"/>
              <a:gd name="connsiteX69" fmla="*/ 602767 w 839193"/>
              <a:gd name="connsiteY69" fmla="*/ 0 h 844692"/>
              <a:gd name="connsiteX70" fmla="*/ 606503 w 839193"/>
              <a:gd name="connsiteY70" fmla="*/ 0 h 844692"/>
              <a:gd name="connsiteX71" fmla="*/ 607749 w 839193"/>
              <a:gd name="connsiteY71" fmla="*/ 0 h 844692"/>
              <a:gd name="connsiteX72" fmla="*/ 613976 w 839193"/>
              <a:gd name="connsiteY72" fmla="*/ 6240 h 844692"/>
              <a:gd name="connsiteX73" fmla="*/ 613976 w 839193"/>
              <a:gd name="connsiteY73" fmla="*/ 7488 h 844692"/>
              <a:gd name="connsiteX74" fmla="*/ 613976 w 839193"/>
              <a:gd name="connsiteY74" fmla="*/ 11231 h 844692"/>
              <a:gd name="connsiteX75" fmla="*/ 613976 w 839193"/>
              <a:gd name="connsiteY75" fmla="*/ 76123 h 844692"/>
              <a:gd name="connsiteX76" fmla="*/ 602767 w 839193"/>
              <a:gd name="connsiteY76" fmla="*/ 88602 h 844692"/>
              <a:gd name="connsiteX77" fmla="*/ 590313 w 839193"/>
              <a:gd name="connsiteY77" fmla="*/ 76123 h 844692"/>
              <a:gd name="connsiteX78" fmla="*/ 590313 w 839193"/>
              <a:gd name="connsiteY78" fmla="*/ 38686 h 844692"/>
              <a:gd name="connsiteX79" fmla="*/ 21172 w 839193"/>
              <a:gd name="connsiteY79" fmla="*/ 610229 h 844692"/>
              <a:gd name="connsiteX80" fmla="*/ 12454 w 839193"/>
              <a:gd name="connsiteY80" fmla="*/ 613973 h 844692"/>
              <a:gd name="connsiteX81" fmla="*/ 3736 w 839193"/>
              <a:gd name="connsiteY81" fmla="*/ 610229 h 844692"/>
              <a:gd name="connsiteX82" fmla="*/ 3736 w 839193"/>
              <a:gd name="connsiteY82" fmla="*/ 594006 h 844692"/>
              <a:gd name="connsiteX83" fmla="*/ 574123 w 839193"/>
              <a:gd name="connsiteY83" fmla="*/ 22463 h 844692"/>
              <a:gd name="connsiteX84" fmla="*/ 536762 w 839193"/>
              <a:gd name="connsiteY84" fmla="*/ 22463 h 844692"/>
              <a:gd name="connsiteX85" fmla="*/ 525553 w 839193"/>
              <a:gd name="connsiteY85" fmla="*/ 11231 h 844692"/>
              <a:gd name="connsiteX86" fmla="*/ 536762 w 839193"/>
              <a:gd name="connsiteY86" fmla="*/ 0 h 844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39193" h="844692">
                <a:moveTo>
                  <a:pt x="45893" y="681429"/>
                </a:moveTo>
                <a:cubicBezTo>
                  <a:pt x="33490" y="681429"/>
                  <a:pt x="22327" y="692561"/>
                  <a:pt x="22327" y="704929"/>
                </a:cubicBezTo>
                <a:lnTo>
                  <a:pt x="22327" y="806350"/>
                </a:lnTo>
                <a:cubicBezTo>
                  <a:pt x="22327" y="815008"/>
                  <a:pt x="29769" y="821192"/>
                  <a:pt x="38451" y="821192"/>
                </a:cubicBezTo>
                <a:lnTo>
                  <a:pt x="115353" y="821192"/>
                </a:lnTo>
                <a:cubicBezTo>
                  <a:pt x="124035" y="821192"/>
                  <a:pt x="130237" y="815008"/>
                  <a:pt x="130237" y="806350"/>
                </a:cubicBezTo>
                <a:lnTo>
                  <a:pt x="130237" y="704929"/>
                </a:lnTo>
                <a:cubicBezTo>
                  <a:pt x="130237" y="692561"/>
                  <a:pt x="119074" y="681429"/>
                  <a:pt x="106671" y="681429"/>
                </a:cubicBezTo>
                <a:close/>
                <a:moveTo>
                  <a:pt x="45893" y="659166"/>
                </a:moveTo>
                <a:lnTo>
                  <a:pt x="106671" y="659166"/>
                </a:lnTo>
                <a:cubicBezTo>
                  <a:pt x="132718" y="659166"/>
                  <a:pt x="152564" y="678955"/>
                  <a:pt x="152564" y="704929"/>
                </a:cubicBezTo>
                <a:lnTo>
                  <a:pt x="152564" y="806350"/>
                </a:lnTo>
                <a:cubicBezTo>
                  <a:pt x="152564" y="827376"/>
                  <a:pt x="136439" y="844692"/>
                  <a:pt x="115353" y="844692"/>
                </a:cubicBezTo>
                <a:lnTo>
                  <a:pt x="38451" y="844692"/>
                </a:lnTo>
                <a:cubicBezTo>
                  <a:pt x="16125" y="844692"/>
                  <a:pt x="0" y="827376"/>
                  <a:pt x="0" y="806350"/>
                </a:cubicBezTo>
                <a:lnTo>
                  <a:pt x="0" y="704929"/>
                </a:lnTo>
                <a:cubicBezTo>
                  <a:pt x="0" y="678955"/>
                  <a:pt x="19846" y="659166"/>
                  <a:pt x="45893" y="659166"/>
                </a:cubicBezTo>
                <a:close/>
                <a:moveTo>
                  <a:pt x="276235" y="484984"/>
                </a:moveTo>
                <a:cubicBezTo>
                  <a:pt x="263931" y="484984"/>
                  <a:pt x="254087" y="496147"/>
                  <a:pt x="254087" y="508551"/>
                </a:cubicBezTo>
                <a:lnTo>
                  <a:pt x="254087" y="806238"/>
                </a:lnTo>
                <a:cubicBezTo>
                  <a:pt x="254087" y="814921"/>
                  <a:pt x="260239" y="821123"/>
                  <a:pt x="268852" y="821123"/>
                </a:cubicBezTo>
                <a:lnTo>
                  <a:pt x="345139" y="821123"/>
                </a:lnTo>
                <a:cubicBezTo>
                  <a:pt x="353752" y="821123"/>
                  <a:pt x="359904" y="814921"/>
                  <a:pt x="359904" y="806238"/>
                </a:cubicBezTo>
                <a:lnTo>
                  <a:pt x="359904" y="508551"/>
                </a:lnTo>
                <a:cubicBezTo>
                  <a:pt x="359904" y="496147"/>
                  <a:pt x="348830" y="484984"/>
                  <a:pt x="337757" y="484984"/>
                </a:cubicBezTo>
                <a:close/>
                <a:moveTo>
                  <a:pt x="276235" y="461417"/>
                </a:moveTo>
                <a:lnTo>
                  <a:pt x="337757" y="461417"/>
                </a:lnTo>
                <a:cubicBezTo>
                  <a:pt x="362365" y="461417"/>
                  <a:pt x="383283" y="483744"/>
                  <a:pt x="383283" y="508551"/>
                </a:cubicBezTo>
                <a:lnTo>
                  <a:pt x="383283" y="806238"/>
                </a:lnTo>
                <a:cubicBezTo>
                  <a:pt x="383283" y="827325"/>
                  <a:pt x="366057" y="844690"/>
                  <a:pt x="345139" y="844690"/>
                </a:cubicBezTo>
                <a:lnTo>
                  <a:pt x="268852" y="844690"/>
                </a:lnTo>
                <a:cubicBezTo>
                  <a:pt x="247935" y="844690"/>
                  <a:pt x="230709" y="827325"/>
                  <a:pt x="230709" y="806238"/>
                </a:cubicBezTo>
                <a:lnTo>
                  <a:pt x="230709" y="508551"/>
                </a:lnTo>
                <a:cubicBezTo>
                  <a:pt x="230709" y="483744"/>
                  <a:pt x="250396" y="461417"/>
                  <a:pt x="276235" y="461417"/>
                </a:cubicBezTo>
                <a:close/>
                <a:moveTo>
                  <a:pt x="501449" y="254371"/>
                </a:moveTo>
                <a:cubicBezTo>
                  <a:pt x="489145" y="254371"/>
                  <a:pt x="479301" y="264334"/>
                  <a:pt x="479301" y="276788"/>
                </a:cubicBezTo>
                <a:lnTo>
                  <a:pt x="479301" y="806077"/>
                </a:lnTo>
                <a:cubicBezTo>
                  <a:pt x="479301" y="814794"/>
                  <a:pt x="486684" y="821021"/>
                  <a:pt x="494066" y="821021"/>
                </a:cubicBezTo>
                <a:lnTo>
                  <a:pt x="571584" y="821021"/>
                </a:lnTo>
                <a:cubicBezTo>
                  <a:pt x="578966" y="821021"/>
                  <a:pt x="585118" y="814794"/>
                  <a:pt x="585118" y="806077"/>
                </a:cubicBezTo>
                <a:lnTo>
                  <a:pt x="585118" y="276788"/>
                </a:lnTo>
                <a:cubicBezTo>
                  <a:pt x="585118" y="264334"/>
                  <a:pt x="575275" y="254371"/>
                  <a:pt x="562971" y="254371"/>
                </a:cubicBezTo>
                <a:close/>
                <a:moveTo>
                  <a:pt x="501449" y="230708"/>
                </a:moveTo>
                <a:lnTo>
                  <a:pt x="562971" y="230708"/>
                </a:lnTo>
                <a:cubicBezTo>
                  <a:pt x="588810" y="230708"/>
                  <a:pt x="608497" y="251880"/>
                  <a:pt x="608497" y="276788"/>
                </a:cubicBezTo>
                <a:lnTo>
                  <a:pt x="608497" y="806077"/>
                </a:lnTo>
                <a:cubicBezTo>
                  <a:pt x="608497" y="827248"/>
                  <a:pt x="592501" y="844684"/>
                  <a:pt x="571584" y="844684"/>
                </a:cubicBezTo>
                <a:lnTo>
                  <a:pt x="494066" y="844684"/>
                </a:lnTo>
                <a:cubicBezTo>
                  <a:pt x="473149" y="844684"/>
                  <a:pt x="455923" y="827248"/>
                  <a:pt x="455923" y="806077"/>
                </a:cubicBezTo>
                <a:lnTo>
                  <a:pt x="455923" y="276788"/>
                </a:lnTo>
                <a:cubicBezTo>
                  <a:pt x="455923" y="251880"/>
                  <a:pt x="476840" y="230708"/>
                  <a:pt x="501449" y="230708"/>
                </a:cubicBezTo>
                <a:close/>
                <a:moveTo>
                  <a:pt x="732522" y="56613"/>
                </a:moveTo>
                <a:cubicBezTo>
                  <a:pt x="720119" y="56613"/>
                  <a:pt x="708955" y="66573"/>
                  <a:pt x="708955" y="80267"/>
                </a:cubicBezTo>
                <a:lnTo>
                  <a:pt x="708955" y="806090"/>
                </a:lnTo>
                <a:cubicBezTo>
                  <a:pt x="708955" y="814805"/>
                  <a:pt x="716398" y="821029"/>
                  <a:pt x="723840" y="821029"/>
                </a:cubicBezTo>
                <a:lnTo>
                  <a:pt x="801982" y="821029"/>
                </a:lnTo>
                <a:cubicBezTo>
                  <a:pt x="809424" y="821029"/>
                  <a:pt x="816866" y="814805"/>
                  <a:pt x="816866" y="806090"/>
                </a:cubicBezTo>
                <a:lnTo>
                  <a:pt x="816866" y="80267"/>
                </a:lnTo>
                <a:cubicBezTo>
                  <a:pt x="816866" y="66573"/>
                  <a:pt x="805703" y="56613"/>
                  <a:pt x="793300" y="56613"/>
                </a:cubicBezTo>
                <a:close/>
                <a:moveTo>
                  <a:pt x="732522" y="32958"/>
                </a:moveTo>
                <a:lnTo>
                  <a:pt x="793300" y="32958"/>
                </a:lnTo>
                <a:cubicBezTo>
                  <a:pt x="819347" y="32958"/>
                  <a:pt x="839193" y="54123"/>
                  <a:pt x="839193" y="80267"/>
                </a:cubicBezTo>
                <a:lnTo>
                  <a:pt x="839193" y="806090"/>
                </a:lnTo>
                <a:cubicBezTo>
                  <a:pt x="839193" y="827254"/>
                  <a:pt x="823068" y="844684"/>
                  <a:pt x="801982" y="844684"/>
                </a:cubicBezTo>
                <a:lnTo>
                  <a:pt x="723840" y="844684"/>
                </a:lnTo>
                <a:cubicBezTo>
                  <a:pt x="702754" y="844684"/>
                  <a:pt x="686629" y="827254"/>
                  <a:pt x="686629" y="806090"/>
                </a:cubicBezTo>
                <a:lnTo>
                  <a:pt x="686629" y="80267"/>
                </a:lnTo>
                <a:cubicBezTo>
                  <a:pt x="686629" y="54123"/>
                  <a:pt x="706475" y="32958"/>
                  <a:pt x="732522" y="32958"/>
                </a:cubicBezTo>
                <a:close/>
                <a:moveTo>
                  <a:pt x="536762" y="0"/>
                </a:moveTo>
                <a:lnTo>
                  <a:pt x="602767" y="0"/>
                </a:lnTo>
                <a:cubicBezTo>
                  <a:pt x="604013" y="0"/>
                  <a:pt x="605258" y="0"/>
                  <a:pt x="606503" y="0"/>
                </a:cubicBezTo>
                <a:cubicBezTo>
                  <a:pt x="606503" y="0"/>
                  <a:pt x="606503" y="0"/>
                  <a:pt x="607749" y="0"/>
                </a:cubicBezTo>
                <a:cubicBezTo>
                  <a:pt x="610239" y="1248"/>
                  <a:pt x="611485" y="3744"/>
                  <a:pt x="613976" y="6240"/>
                </a:cubicBezTo>
                <a:lnTo>
                  <a:pt x="613976" y="7488"/>
                </a:lnTo>
                <a:cubicBezTo>
                  <a:pt x="613976" y="7488"/>
                  <a:pt x="613976" y="9984"/>
                  <a:pt x="613976" y="11231"/>
                </a:cubicBezTo>
                <a:lnTo>
                  <a:pt x="613976" y="76123"/>
                </a:lnTo>
                <a:cubicBezTo>
                  <a:pt x="613976" y="83610"/>
                  <a:pt x="608994" y="88602"/>
                  <a:pt x="602767" y="88602"/>
                </a:cubicBezTo>
                <a:cubicBezTo>
                  <a:pt x="596540" y="88602"/>
                  <a:pt x="590313" y="83610"/>
                  <a:pt x="590313" y="76123"/>
                </a:cubicBezTo>
                <a:lnTo>
                  <a:pt x="590313" y="38686"/>
                </a:lnTo>
                <a:lnTo>
                  <a:pt x="21172" y="610229"/>
                </a:lnTo>
                <a:cubicBezTo>
                  <a:pt x="18681" y="612725"/>
                  <a:pt x="14945" y="613973"/>
                  <a:pt x="12454" y="613973"/>
                </a:cubicBezTo>
                <a:cubicBezTo>
                  <a:pt x="9963" y="613973"/>
                  <a:pt x="6227" y="612725"/>
                  <a:pt x="3736" y="610229"/>
                </a:cubicBezTo>
                <a:cubicBezTo>
                  <a:pt x="0" y="606486"/>
                  <a:pt x="0" y="598998"/>
                  <a:pt x="3736" y="594006"/>
                </a:cubicBezTo>
                <a:lnTo>
                  <a:pt x="574123" y="22463"/>
                </a:lnTo>
                <a:lnTo>
                  <a:pt x="536762" y="22463"/>
                </a:lnTo>
                <a:cubicBezTo>
                  <a:pt x="530535" y="22463"/>
                  <a:pt x="525553" y="17471"/>
                  <a:pt x="525553" y="11231"/>
                </a:cubicBezTo>
                <a:cubicBezTo>
                  <a:pt x="525553" y="4992"/>
                  <a:pt x="530535" y="0"/>
                  <a:pt x="53676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7DDF203E-5F95-D24D-AB25-FB3D8B64602F}"/>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A165FDC7-7BF0-4E46-B635-0B0D2B482E57}"/>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E6B9D6DA-02B4-3F4E-8321-712193D46EC3}"/>
              </a:ext>
            </a:extLst>
          </p:cNvPr>
          <p:cNvSpPr txBox="1"/>
          <p:nvPr/>
        </p:nvSpPr>
        <p:spPr>
          <a:xfrm>
            <a:off x="1731794" y="2821118"/>
            <a:ext cx="1825253"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E7EA1F83-0A34-794C-8E56-B7A6D8EAC639}"/>
              </a:ext>
            </a:extLst>
          </p:cNvPr>
          <p:cNvSpPr txBox="1"/>
          <p:nvPr/>
        </p:nvSpPr>
        <p:spPr>
          <a:xfrm>
            <a:off x="1731794" y="3199827"/>
            <a:ext cx="182525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C949C2A2-4977-8247-9601-033D2DBFD8A0}"/>
              </a:ext>
            </a:extLst>
          </p:cNvPr>
          <p:cNvSpPr txBox="1"/>
          <p:nvPr/>
        </p:nvSpPr>
        <p:spPr>
          <a:xfrm>
            <a:off x="3458453" y="4542912"/>
            <a:ext cx="1825253"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32ED7B97-2A5E-1A43-BCF1-8C761C5CCCCD}"/>
              </a:ext>
            </a:extLst>
          </p:cNvPr>
          <p:cNvSpPr txBox="1"/>
          <p:nvPr/>
        </p:nvSpPr>
        <p:spPr>
          <a:xfrm>
            <a:off x="3458454" y="4921621"/>
            <a:ext cx="182525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our professional slides and charts.</a:t>
            </a:r>
          </a:p>
        </p:txBody>
      </p:sp>
      <p:sp>
        <p:nvSpPr>
          <p:cNvPr id="10" name="TextBox 9">
            <a:extLst>
              <a:ext uri="{FF2B5EF4-FFF2-40B4-BE49-F238E27FC236}">
                <a16:creationId xmlns:a16="http://schemas.microsoft.com/office/drawing/2014/main" id="{11EE8F42-9D4E-9E42-AD3F-C43CBBBA901E}"/>
              </a:ext>
            </a:extLst>
          </p:cNvPr>
          <p:cNvSpPr txBox="1"/>
          <p:nvPr/>
        </p:nvSpPr>
        <p:spPr>
          <a:xfrm>
            <a:off x="5183373" y="2821118"/>
            <a:ext cx="1825253"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ANALYZE</a:t>
            </a:r>
          </a:p>
        </p:txBody>
      </p:sp>
      <p:sp>
        <p:nvSpPr>
          <p:cNvPr id="11" name="TextBox 10">
            <a:extLst>
              <a:ext uri="{FF2B5EF4-FFF2-40B4-BE49-F238E27FC236}">
                <a16:creationId xmlns:a16="http://schemas.microsoft.com/office/drawing/2014/main" id="{AE0D0B15-AAC6-B543-930C-8BDD5B2F7A8A}"/>
              </a:ext>
            </a:extLst>
          </p:cNvPr>
          <p:cNvSpPr txBox="1"/>
          <p:nvPr/>
        </p:nvSpPr>
        <p:spPr>
          <a:xfrm>
            <a:off x="5183374" y="3199827"/>
            <a:ext cx="182525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our professional slides and charts.</a:t>
            </a:r>
          </a:p>
        </p:txBody>
      </p:sp>
      <p:sp>
        <p:nvSpPr>
          <p:cNvPr id="12" name="TextBox 11">
            <a:extLst>
              <a:ext uri="{FF2B5EF4-FFF2-40B4-BE49-F238E27FC236}">
                <a16:creationId xmlns:a16="http://schemas.microsoft.com/office/drawing/2014/main" id="{6062C04D-B40F-1A4A-91F5-607BE506DB2C}"/>
              </a:ext>
            </a:extLst>
          </p:cNvPr>
          <p:cNvSpPr txBox="1"/>
          <p:nvPr/>
        </p:nvSpPr>
        <p:spPr>
          <a:xfrm>
            <a:off x="6910033" y="4542912"/>
            <a:ext cx="1825253"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IMPROVE</a:t>
            </a:r>
          </a:p>
        </p:txBody>
      </p:sp>
      <p:sp>
        <p:nvSpPr>
          <p:cNvPr id="13" name="TextBox 12">
            <a:extLst>
              <a:ext uri="{FF2B5EF4-FFF2-40B4-BE49-F238E27FC236}">
                <a16:creationId xmlns:a16="http://schemas.microsoft.com/office/drawing/2014/main" id="{4C823752-275C-FB48-8EFF-28F4CDD24B1B}"/>
              </a:ext>
            </a:extLst>
          </p:cNvPr>
          <p:cNvSpPr txBox="1"/>
          <p:nvPr/>
        </p:nvSpPr>
        <p:spPr>
          <a:xfrm>
            <a:off x="6910033" y="4921621"/>
            <a:ext cx="182525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our professional slides and charts.</a:t>
            </a:r>
          </a:p>
        </p:txBody>
      </p:sp>
      <p:sp>
        <p:nvSpPr>
          <p:cNvPr id="14" name="TextBox 13">
            <a:extLst>
              <a:ext uri="{FF2B5EF4-FFF2-40B4-BE49-F238E27FC236}">
                <a16:creationId xmlns:a16="http://schemas.microsoft.com/office/drawing/2014/main" id="{67A38C26-F9AD-174D-9CC9-9F665E4E76D6}"/>
              </a:ext>
            </a:extLst>
          </p:cNvPr>
          <p:cNvSpPr txBox="1"/>
          <p:nvPr/>
        </p:nvSpPr>
        <p:spPr>
          <a:xfrm>
            <a:off x="8634954" y="2821118"/>
            <a:ext cx="1825253"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CONTROL</a:t>
            </a:r>
          </a:p>
        </p:txBody>
      </p:sp>
      <p:sp>
        <p:nvSpPr>
          <p:cNvPr id="15" name="TextBox 14">
            <a:extLst>
              <a:ext uri="{FF2B5EF4-FFF2-40B4-BE49-F238E27FC236}">
                <a16:creationId xmlns:a16="http://schemas.microsoft.com/office/drawing/2014/main" id="{CCCD3631-773F-3D4F-9FFD-C0C381E46F04}"/>
              </a:ext>
            </a:extLst>
          </p:cNvPr>
          <p:cNvSpPr txBox="1"/>
          <p:nvPr/>
        </p:nvSpPr>
        <p:spPr>
          <a:xfrm>
            <a:off x="8634955" y="3199827"/>
            <a:ext cx="1825253" cy="770211"/>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our professional slides and charts.</a:t>
            </a:r>
          </a:p>
        </p:txBody>
      </p:sp>
    </p:spTree>
    <p:extLst>
      <p:ext uri="{BB962C8B-B14F-4D97-AF65-F5344CB8AC3E}">
        <p14:creationId xmlns:p14="http://schemas.microsoft.com/office/powerpoint/2010/main" val="2416108159"/>
      </p:ext>
    </p:extLst>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2">
            <a:extLst>
              <a:ext uri="{FF2B5EF4-FFF2-40B4-BE49-F238E27FC236}">
                <a16:creationId xmlns:a16="http://schemas.microsoft.com/office/drawing/2014/main" id="{05883639-DEC2-664A-BA25-C6668645DDE1}"/>
              </a:ext>
            </a:extLst>
          </p:cNvPr>
          <p:cNvSpPr>
            <a:spLocks noChangeArrowheads="1"/>
          </p:cNvSpPr>
          <p:nvPr/>
        </p:nvSpPr>
        <p:spPr bwMode="auto">
          <a:xfrm>
            <a:off x="394216" y="1643762"/>
            <a:ext cx="11406313" cy="4839374"/>
          </a:xfrm>
          <a:custGeom>
            <a:avLst/>
            <a:gdLst>
              <a:gd name="T0" fmla="*/ 18312 w 18313"/>
              <a:gd name="T1" fmla="*/ 7767 h 7768"/>
              <a:gd name="T2" fmla="*/ 0 w 18313"/>
              <a:gd name="T3" fmla="*/ 7767 h 7768"/>
              <a:gd name="T4" fmla="*/ 0 w 18313"/>
              <a:gd name="T5" fmla="*/ 0 h 7768"/>
              <a:gd name="T6" fmla="*/ 18312 w 18313"/>
              <a:gd name="T7" fmla="*/ 0 h 7768"/>
              <a:gd name="T8" fmla="*/ 18312 w 18313"/>
              <a:gd name="T9" fmla="*/ 7767 h 7768"/>
            </a:gdLst>
            <a:ahLst/>
            <a:cxnLst>
              <a:cxn ang="0">
                <a:pos x="T0" y="T1"/>
              </a:cxn>
              <a:cxn ang="0">
                <a:pos x="T2" y="T3"/>
              </a:cxn>
              <a:cxn ang="0">
                <a:pos x="T4" y="T5"/>
              </a:cxn>
              <a:cxn ang="0">
                <a:pos x="T6" y="T7"/>
              </a:cxn>
              <a:cxn ang="0">
                <a:pos x="T8" y="T9"/>
              </a:cxn>
            </a:cxnLst>
            <a:rect l="0" t="0" r="r" b="b"/>
            <a:pathLst>
              <a:path w="18313" h="7768">
                <a:moveTo>
                  <a:pt x="18312" y="7767"/>
                </a:moveTo>
                <a:lnTo>
                  <a:pt x="0" y="7767"/>
                </a:lnTo>
                <a:lnTo>
                  <a:pt x="0" y="0"/>
                </a:lnTo>
                <a:lnTo>
                  <a:pt x="18312" y="0"/>
                </a:lnTo>
                <a:lnTo>
                  <a:pt x="18312" y="7767"/>
                </a:lnTo>
              </a:path>
            </a:pathLst>
          </a:custGeom>
          <a:solidFill>
            <a:schemeClr val="accent6">
              <a:alpha val="50000"/>
            </a:schemeClr>
          </a:solidFill>
          <a:ln>
            <a:noFill/>
          </a:ln>
          <a:effectLst/>
        </p:spPr>
        <p:txBody>
          <a:bodyPr wrap="none" anchor="ctr"/>
          <a:lstStyle/>
          <a:p>
            <a:endParaRPr lang="en-US" dirty="0">
              <a:latin typeface="Poppins" pitchFamily="2" charset="77"/>
            </a:endParaRPr>
          </a:p>
        </p:txBody>
      </p:sp>
      <p:sp>
        <p:nvSpPr>
          <p:cNvPr id="24" name="Freeform 70">
            <a:extLst>
              <a:ext uri="{FF2B5EF4-FFF2-40B4-BE49-F238E27FC236}">
                <a16:creationId xmlns:a16="http://schemas.microsoft.com/office/drawing/2014/main" id="{08701022-4010-B84A-B35B-A15CD2B4732A}"/>
              </a:ext>
            </a:extLst>
          </p:cNvPr>
          <p:cNvSpPr>
            <a:spLocks noChangeArrowheads="1"/>
          </p:cNvSpPr>
          <p:nvPr/>
        </p:nvSpPr>
        <p:spPr bwMode="auto">
          <a:xfrm>
            <a:off x="872111" y="3085687"/>
            <a:ext cx="1977497" cy="3070613"/>
          </a:xfrm>
          <a:custGeom>
            <a:avLst/>
            <a:gdLst>
              <a:gd name="T0" fmla="*/ 1588 w 3176"/>
              <a:gd name="T1" fmla="*/ 976 h 4928"/>
              <a:gd name="T2" fmla="*/ 0 w 3176"/>
              <a:gd name="T3" fmla="*/ 0 h 4928"/>
              <a:gd name="T4" fmla="*/ 0 w 3176"/>
              <a:gd name="T5" fmla="*/ 976 h 4928"/>
              <a:gd name="T6" fmla="*/ 0 w 3176"/>
              <a:gd name="T7" fmla="*/ 3082 h 4928"/>
              <a:gd name="T8" fmla="*/ 0 w 3176"/>
              <a:gd name="T9" fmla="*/ 4059 h 4928"/>
              <a:gd name="T10" fmla="*/ 1588 w 3176"/>
              <a:gd name="T11" fmla="*/ 4927 h 4928"/>
              <a:gd name="T12" fmla="*/ 3175 w 3176"/>
              <a:gd name="T13" fmla="*/ 4059 h 4928"/>
              <a:gd name="T14" fmla="*/ 3175 w 3176"/>
              <a:gd name="T15" fmla="*/ 3082 h 4928"/>
              <a:gd name="T16" fmla="*/ 3175 w 3176"/>
              <a:gd name="T17" fmla="*/ 976 h 4928"/>
              <a:gd name="T18" fmla="*/ 3175 w 3176"/>
              <a:gd name="T19" fmla="*/ 0 h 4928"/>
              <a:gd name="T20" fmla="*/ 1588 w 3176"/>
              <a:gd name="T21" fmla="*/ 976 h 4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76" h="4928">
                <a:moveTo>
                  <a:pt x="1588" y="976"/>
                </a:moveTo>
                <a:lnTo>
                  <a:pt x="0" y="0"/>
                </a:lnTo>
                <a:lnTo>
                  <a:pt x="0" y="976"/>
                </a:lnTo>
                <a:lnTo>
                  <a:pt x="0" y="3082"/>
                </a:lnTo>
                <a:lnTo>
                  <a:pt x="0" y="4059"/>
                </a:lnTo>
                <a:lnTo>
                  <a:pt x="1588" y="4927"/>
                </a:lnTo>
                <a:lnTo>
                  <a:pt x="3175" y="4059"/>
                </a:lnTo>
                <a:lnTo>
                  <a:pt x="3175" y="3082"/>
                </a:lnTo>
                <a:lnTo>
                  <a:pt x="3175" y="976"/>
                </a:lnTo>
                <a:lnTo>
                  <a:pt x="3175" y="0"/>
                </a:lnTo>
                <a:lnTo>
                  <a:pt x="1588" y="976"/>
                </a:lnTo>
              </a:path>
            </a:pathLst>
          </a:custGeom>
          <a:solidFill>
            <a:schemeClr val="accent1"/>
          </a:solidFill>
          <a:ln>
            <a:noFill/>
          </a:ln>
          <a:effectLst/>
        </p:spPr>
        <p:txBody>
          <a:bodyPr wrap="none" anchor="ctr"/>
          <a:lstStyle/>
          <a:p>
            <a:endParaRPr lang="en-US" dirty="0">
              <a:latin typeface="Poppins" pitchFamily="2" charset="77"/>
            </a:endParaRPr>
          </a:p>
        </p:txBody>
      </p:sp>
      <p:sp>
        <p:nvSpPr>
          <p:cNvPr id="25" name="Freeform 71">
            <a:extLst>
              <a:ext uri="{FF2B5EF4-FFF2-40B4-BE49-F238E27FC236}">
                <a16:creationId xmlns:a16="http://schemas.microsoft.com/office/drawing/2014/main" id="{3EBDE2D9-B2AB-F44D-B96F-E1F1A948FE90}"/>
              </a:ext>
            </a:extLst>
          </p:cNvPr>
          <p:cNvSpPr>
            <a:spLocks noChangeArrowheads="1"/>
          </p:cNvSpPr>
          <p:nvPr/>
        </p:nvSpPr>
        <p:spPr bwMode="auto">
          <a:xfrm>
            <a:off x="872111" y="2789063"/>
            <a:ext cx="1977497" cy="903606"/>
          </a:xfrm>
          <a:custGeom>
            <a:avLst/>
            <a:gdLst>
              <a:gd name="T0" fmla="*/ 1588 w 3176"/>
              <a:gd name="T1" fmla="*/ 0 h 1451"/>
              <a:gd name="T2" fmla="*/ 0 w 3176"/>
              <a:gd name="T3" fmla="*/ 0 h 1451"/>
              <a:gd name="T4" fmla="*/ 0 w 3176"/>
              <a:gd name="T5" fmla="*/ 474 h 1451"/>
              <a:gd name="T6" fmla="*/ 1588 w 3176"/>
              <a:gd name="T7" fmla="*/ 1450 h 1451"/>
              <a:gd name="T8" fmla="*/ 3175 w 3176"/>
              <a:gd name="T9" fmla="*/ 474 h 1451"/>
              <a:gd name="T10" fmla="*/ 3175 w 3176"/>
              <a:gd name="T11" fmla="*/ 0 h 1451"/>
              <a:gd name="T12" fmla="*/ 1588 w 3176"/>
              <a:gd name="T13" fmla="*/ 0 h 1451"/>
            </a:gdLst>
            <a:ahLst/>
            <a:cxnLst>
              <a:cxn ang="0">
                <a:pos x="T0" y="T1"/>
              </a:cxn>
              <a:cxn ang="0">
                <a:pos x="T2" y="T3"/>
              </a:cxn>
              <a:cxn ang="0">
                <a:pos x="T4" y="T5"/>
              </a:cxn>
              <a:cxn ang="0">
                <a:pos x="T6" y="T7"/>
              </a:cxn>
              <a:cxn ang="0">
                <a:pos x="T8" y="T9"/>
              </a:cxn>
              <a:cxn ang="0">
                <a:pos x="T10" y="T11"/>
              </a:cxn>
              <a:cxn ang="0">
                <a:pos x="T12" y="T13"/>
              </a:cxn>
            </a:cxnLst>
            <a:rect l="0" t="0" r="r" b="b"/>
            <a:pathLst>
              <a:path w="3176" h="1451">
                <a:moveTo>
                  <a:pt x="1588" y="0"/>
                </a:moveTo>
                <a:lnTo>
                  <a:pt x="0" y="0"/>
                </a:lnTo>
                <a:lnTo>
                  <a:pt x="0" y="474"/>
                </a:lnTo>
                <a:lnTo>
                  <a:pt x="1588" y="1450"/>
                </a:lnTo>
                <a:lnTo>
                  <a:pt x="3175" y="474"/>
                </a:lnTo>
                <a:lnTo>
                  <a:pt x="3175" y="0"/>
                </a:lnTo>
                <a:lnTo>
                  <a:pt x="1588" y="0"/>
                </a:lnTo>
              </a:path>
            </a:pathLst>
          </a:custGeom>
          <a:solidFill>
            <a:schemeClr val="bg1"/>
          </a:solidFill>
          <a:ln>
            <a:noFill/>
          </a:ln>
          <a:effectLst/>
        </p:spPr>
        <p:txBody>
          <a:bodyPr wrap="none" anchor="ctr"/>
          <a:lstStyle/>
          <a:p>
            <a:endParaRPr lang="en-US" dirty="0">
              <a:latin typeface="Poppins" pitchFamily="2" charset="77"/>
            </a:endParaRPr>
          </a:p>
        </p:txBody>
      </p:sp>
      <p:sp>
        <p:nvSpPr>
          <p:cNvPr id="26" name="Freeform 72">
            <a:extLst>
              <a:ext uri="{FF2B5EF4-FFF2-40B4-BE49-F238E27FC236}">
                <a16:creationId xmlns:a16="http://schemas.microsoft.com/office/drawing/2014/main" id="{EE7B60BB-5FF1-0145-B94D-0C250EDC26EA}"/>
              </a:ext>
            </a:extLst>
          </p:cNvPr>
          <p:cNvSpPr>
            <a:spLocks noChangeArrowheads="1"/>
          </p:cNvSpPr>
          <p:nvPr/>
        </p:nvSpPr>
        <p:spPr bwMode="auto">
          <a:xfrm>
            <a:off x="1330782" y="1970599"/>
            <a:ext cx="1060159" cy="1060158"/>
          </a:xfrm>
          <a:custGeom>
            <a:avLst/>
            <a:gdLst>
              <a:gd name="T0" fmla="*/ 1702 w 1703"/>
              <a:gd name="T1" fmla="*/ 851 h 1703"/>
              <a:gd name="T2" fmla="*/ 1702 w 1703"/>
              <a:gd name="T3" fmla="*/ 851 h 1703"/>
              <a:gd name="T4" fmla="*/ 852 w 1703"/>
              <a:gd name="T5" fmla="*/ 1702 h 1703"/>
              <a:gd name="T6" fmla="*/ 852 w 1703"/>
              <a:gd name="T7" fmla="*/ 1702 h 1703"/>
              <a:gd name="T8" fmla="*/ 0 w 1703"/>
              <a:gd name="T9" fmla="*/ 851 h 1703"/>
              <a:gd name="T10" fmla="*/ 0 w 1703"/>
              <a:gd name="T11" fmla="*/ 851 h 1703"/>
              <a:gd name="T12" fmla="*/ 852 w 1703"/>
              <a:gd name="T13" fmla="*/ 0 h 1703"/>
              <a:gd name="T14" fmla="*/ 852 w 1703"/>
              <a:gd name="T15" fmla="*/ 0 h 1703"/>
              <a:gd name="T16" fmla="*/ 1702 w 1703"/>
              <a:gd name="T17" fmla="*/ 851 h 1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3" h="1703">
                <a:moveTo>
                  <a:pt x="1702" y="851"/>
                </a:moveTo>
                <a:lnTo>
                  <a:pt x="1702" y="851"/>
                </a:lnTo>
                <a:cubicBezTo>
                  <a:pt x="1702" y="1321"/>
                  <a:pt x="1321" y="1702"/>
                  <a:pt x="852" y="1702"/>
                </a:cubicBezTo>
                <a:lnTo>
                  <a:pt x="852" y="1702"/>
                </a:lnTo>
                <a:cubicBezTo>
                  <a:pt x="381" y="1702"/>
                  <a:pt x="0" y="1321"/>
                  <a:pt x="0" y="851"/>
                </a:cubicBezTo>
                <a:lnTo>
                  <a:pt x="0" y="851"/>
                </a:lnTo>
                <a:cubicBezTo>
                  <a:pt x="0" y="381"/>
                  <a:pt x="381" y="0"/>
                  <a:pt x="852" y="0"/>
                </a:cubicBezTo>
                <a:lnTo>
                  <a:pt x="852" y="0"/>
                </a:lnTo>
                <a:cubicBezTo>
                  <a:pt x="1321" y="0"/>
                  <a:pt x="1702" y="381"/>
                  <a:pt x="1702" y="851"/>
                </a:cubicBezTo>
              </a:path>
            </a:pathLst>
          </a:custGeom>
          <a:solidFill>
            <a:schemeClr val="bg1"/>
          </a:solidFill>
          <a:ln>
            <a:noFill/>
          </a:ln>
          <a:effectLst/>
        </p:spPr>
        <p:txBody>
          <a:bodyPr wrap="none" anchor="ctr"/>
          <a:lstStyle/>
          <a:p>
            <a:endParaRPr lang="en-US" dirty="0">
              <a:latin typeface="Poppins" pitchFamily="2" charset="77"/>
            </a:endParaRPr>
          </a:p>
        </p:txBody>
      </p:sp>
      <p:sp>
        <p:nvSpPr>
          <p:cNvPr id="27" name="Freeform 73">
            <a:extLst>
              <a:ext uri="{FF2B5EF4-FFF2-40B4-BE49-F238E27FC236}">
                <a16:creationId xmlns:a16="http://schemas.microsoft.com/office/drawing/2014/main" id="{83D0E174-AC7F-CD4B-9806-9F0A9D14D440}"/>
              </a:ext>
            </a:extLst>
          </p:cNvPr>
          <p:cNvSpPr>
            <a:spLocks noChangeArrowheads="1"/>
          </p:cNvSpPr>
          <p:nvPr/>
        </p:nvSpPr>
        <p:spPr bwMode="auto">
          <a:xfrm>
            <a:off x="1391206" y="2031023"/>
            <a:ext cx="939311" cy="939311"/>
          </a:xfrm>
          <a:custGeom>
            <a:avLst/>
            <a:gdLst>
              <a:gd name="T0" fmla="*/ 1507 w 1508"/>
              <a:gd name="T1" fmla="*/ 753 h 1507"/>
              <a:gd name="T2" fmla="*/ 1507 w 1508"/>
              <a:gd name="T3" fmla="*/ 753 h 1507"/>
              <a:gd name="T4" fmla="*/ 754 w 1508"/>
              <a:gd name="T5" fmla="*/ 1506 h 1507"/>
              <a:gd name="T6" fmla="*/ 754 w 1508"/>
              <a:gd name="T7" fmla="*/ 1506 h 1507"/>
              <a:gd name="T8" fmla="*/ 0 w 1508"/>
              <a:gd name="T9" fmla="*/ 753 h 1507"/>
              <a:gd name="T10" fmla="*/ 0 w 1508"/>
              <a:gd name="T11" fmla="*/ 753 h 1507"/>
              <a:gd name="T12" fmla="*/ 754 w 1508"/>
              <a:gd name="T13" fmla="*/ 0 h 1507"/>
              <a:gd name="T14" fmla="*/ 754 w 1508"/>
              <a:gd name="T15" fmla="*/ 0 h 1507"/>
              <a:gd name="T16" fmla="*/ 1507 w 1508"/>
              <a:gd name="T17" fmla="*/ 753 h 1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8" h="1507">
                <a:moveTo>
                  <a:pt x="1507" y="753"/>
                </a:moveTo>
                <a:lnTo>
                  <a:pt x="1507" y="753"/>
                </a:lnTo>
                <a:cubicBezTo>
                  <a:pt x="1507" y="1169"/>
                  <a:pt x="1170" y="1506"/>
                  <a:pt x="754" y="1506"/>
                </a:cubicBezTo>
                <a:lnTo>
                  <a:pt x="754" y="1506"/>
                </a:lnTo>
                <a:cubicBezTo>
                  <a:pt x="337" y="1506"/>
                  <a:pt x="0" y="1169"/>
                  <a:pt x="0" y="753"/>
                </a:cubicBezTo>
                <a:lnTo>
                  <a:pt x="0" y="753"/>
                </a:lnTo>
                <a:cubicBezTo>
                  <a:pt x="0" y="337"/>
                  <a:pt x="337" y="0"/>
                  <a:pt x="754" y="0"/>
                </a:cubicBezTo>
                <a:lnTo>
                  <a:pt x="754" y="0"/>
                </a:lnTo>
                <a:cubicBezTo>
                  <a:pt x="1170" y="0"/>
                  <a:pt x="1507" y="337"/>
                  <a:pt x="1507" y="753"/>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8" name="Freeform 74">
            <a:extLst>
              <a:ext uri="{FF2B5EF4-FFF2-40B4-BE49-F238E27FC236}">
                <a16:creationId xmlns:a16="http://schemas.microsoft.com/office/drawing/2014/main" id="{F5BF6FAC-8E15-2744-B92D-B2F0E76FA9A9}"/>
              </a:ext>
            </a:extLst>
          </p:cNvPr>
          <p:cNvSpPr>
            <a:spLocks noChangeArrowheads="1"/>
          </p:cNvSpPr>
          <p:nvPr/>
        </p:nvSpPr>
        <p:spPr bwMode="auto">
          <a:xfrm>
            <a:off x="2984189" y="3085687"/>
            <a:ext cx="1977497" cy="3070613"/>
          </a:xfrm>
          <a:custGeom>
            <a:avLst/>
            <a:gdLst>
              <a:gd name="T0" fmla="*/ 1588 w 3176"/>
              <a:gd name="T1" fmla="*/ 976 h 4928"/>
              <a:gd name="T2" fmla="*/ 0 w 3176"/>
              <a:gd name="T3" fmla="*/ 0 h 4928"/>
              <a:gd name="T4" fmla="*/ 0 w 3176"/>
              <a:gd name="T5" fmla="*/ 976 h 4928"/>
              <a:gd name="T6" fmla="*/ 0 w 3176"/>
              <a:gd name="T7" fmla="*/ 3082 h 4928"/>
              <a:gd name="T8" fmla="*/ 0 w 3176"/>
              <a:gd name="T9" fmla="*/ 4059 h 4928"/>
              <a:gd name="T10" fmla="*/ 1588 w 3176"/>
              <a:gd name="T11" fmla="*/ 4927 h 4928"/>
              <a:gd name="T12" fmla="*/ 3175 w 3176"/>
              <a:gd name="T13" fmla="*/ 4059 h 4928"/>
              <a:gd name="T14" fmla="*/ 3175 w 3176"/>
              <a:gd name="T15" fmla="*/ 3082 h 4928"/>
              <a:gd name="T16" fmla="*/ 3175 w 3176"/>
              <a:gd name="T17" fmla="*/ 976 h 4928"/>
              <a:gd name="T18" fmla="*/ 3175 w 3176"/>
              <a:gd name="T19" fmla="*/ 0 h 4928"/>
              <a:gd name="T20" fmla="*/ 1588 w 3176"/>
              <a:gd name="T21" fmla="*/ 976 h 4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76" h="4928">
                <a:moveTo>
                  <a:pt x="1588" y="976"/>
                </a:moveTo>
                <a:lnTo>
                  <a:pt x="0" y="0"/>
                </a:lnTo>
                <a:lnTo>
                  <a:pt x="0" y="976"/>
                </a:lnTo>
                <a:lnTo>
                  <a:pt x="0" y="3082"/>
                </a:lnTo>
                <a:lnTo>
                  <a:pt x="0" y="4059"/>
                </a:lnTo>
                <a:lnTo>
                  <a:pt x="1588" y="4927"/>
                </a:lnTo>
                <a:lnTo>
                  <a:pt x="3175" y="4059"/>
                </a:lnTo>
                <a:lnTo>
                  <a:pt x="3175" y="3082"/>
                </a:lnTo>
                <a:lnTo>
                  <a:pt x="3175" y="976"/>
                </a:lnTo>
                <a:lnTo>
                  <a:pt x="3175" y="0"/>
                </a:lnTo>
                <a:lnTo>
                  <a:pt x="1588" y="976"/>
                </a:lnTo>
              </a:path>
            </a:pathLst>
          </a:custGeom>
          <a:solidFill>
            <a:schemeClr val="accent2"/>
          </a:solidFill>
          <a:ln>
            <a:noFill/>
          </a:ln>
          <a:effectLst/>
        </p:spPr>
        <p:txBody>
          <a:bodyPr wrap="none" anchor="ctr"/>
          <a:lstStyle/>
          <a:p>
            <a:endParaRPr lang="en-US" dirty="0">
              <a:latin typeface="Poppins" pitchFamily="2" charset="77"/>
            </a:endParaRPr>
          </a:p>
        </p:txBody>
      </p:sp>
      <p:sp>
        <p:nvSpPr>
          <p:cNvPr id="29" name="Freeform 75">
            <a:extLst>
              <a:ext uri="{FF2B5EF4-FFF2-40B4-BE49-F238E27FC236}">
                <a16:creationId xmlns:a16="http://schemas.microsoft.com/office/drawing/2014/main" id="{02EE15B6-429D-D249-A65E-875B703078CD}"/>
              </a:ext>
            </a:extLst>
          </p:cNvPr>
          <p:cNvSpPr>
            <a:spLocks noChangeArrowheads="1"/>
          </p:cNvSpPr>
          <p:nvPr/>
        </p:nvSpPr>
        <p:spPr bwMode="auto">
          <a:xfrm>
            <a:off x="2984189" y="2789063"/>
            <a:ext cx="1977497" cy="903606"/>
          </a:xfrm>
          <a:custGeom>
            <a:avLst/>
            <a:gdLst>
              <a:gd name="T0" fmla="*/ 1588 w 3176"/>
              <a:gd name="T1" fmla="*/ 0 h 1451"/>
              <a:gd name="T2" fmla="*/ 0 w 3176"/>
              <a:gd name="T3" fmla="*/ 0 h 1451"/>
              <a:gd name="T4" fmla="*/ 0 w 3176"/>
              <a:gd name="T5" fmla="*/ 474 h 1451"/>
              <a:gd name="T6" fmla="*/ 1588 w 3176"/>
              <a:gd name="T7" fmla="*/ 1450 h 1451"/>
              <a:gd name="T8" fmla="*/ 3175 w 3176"/>
              <a:gd name="T9" fmla="*/ 474 h 1451"/>
              <a:gd name="T10" fmla="*/ 3175 w 3176"/>
              <a:gd name="T11" fmla="*/ 0 h 1451"/>
              <a:gd name="T12" fmla="*/ 1588 w 3176"/>
              <a:gd name="T13" fmla="*/ 0 h 1451"/>
            </a:gdLst>
            <a:ahLst/>
            <a:cxnLst>
              <a:cxn ang="0">
                <a:pos x="T0" y="T1"/>
              </a:cxn>
              <a:cxn ang="0">
                <a:pos x="T2" y="T3"/>
              </a:cxn>
              <a:cxn ang="0">
                <a:pos x="T4" y="T5"/>
              </a:cxn>
              <a:cxn ang="0">
                <a:pos x="T6" y="T7"/>
              </a:cxn>
              <a:cxn ang="0">
                <a:pos x="T8" y="T9"/>
              </a:cxn>
              <a:cxn ang="0">
                <a:pos x="T10" y="T11"/>
              </a:cxn>
              <a:cxn ang="0">
                <a:pos x="T12" y="T13"/>
              </a:cxn>
            </a:cxnLst>
            <a:rect l="0" t="0" r="r" b="b"/>
            <a:pathLst>
              <a:path w="3176" h="1451">
                <a:moveTo>
                  <a:pt x="1588" y="0"/>
                </a:moveTo>
                <a:lnTo>
                  <a:pt x="0" y="0"/>
                </a:lnTo>
                <a:lnTo>
                  <a:pt x="0" y="474"/>
                </a:lnTo>
                <a:lnTo>
                  <a:pt x="1588" y="1450"/>
                </a:lnTo>
                <a:lnTo>
                  <a:pt x="3175" y="474"/>
                </a:lnTo>
                <a:lnTo>
                  <a:pt x="3175" y="0"/>
                </a:lnTo>
                <a:lnTo>
                  <a:pt x="1588" y="0"/>
                </a:lnTo>
              </a:path>
            </a:pathLst>
          </a:custGeom>
          <a:solidFill>
            <a:schemeClr val="bg1"/>
          </a:solidFill>
          <a:ln>
            <a:noFill/>
          </a:ln>
          <a:effectLst/>
        </p:spPr>
        <p:txBody>
          <a:bodyPr wrap="none" anchor="ctr"/>
          <a:lstStyle/>
          <a:p>
            <a:endParaRPr lang="en-US" dirty="0">
              <a:latin typeface="Poppins" pitchFamily="2" charset="77"/>
            </a:endParaRPr>
          </a:p>
        </p:txBody>
      </p:sp>
      <p:sp>
        <p:nvSpPr>
          <p:cNvPr id="30" name="Freeform 76">
            <a:extLst>
              <a:ext uri="{FF2B5EF4-FFF2-40B4-BE49-F238E27FC236}">
                <a16:creationId xmlns:a16="http://schemas.microsoft.com/office/drawing/2014/main" id="{75A1E3AF-26AB-6A43-8232-DA22994B4E84}"/>
              </a:ext>
            </a:extLst>
          </p:cNvPr>
          <p:cNvSpPr>
            <a:spLocks noChangeArrowheads="1"/>
          </p:cNvSpPr>
          <p:nvPr/>
        </p:nvSpPr>
        <p:spPr bwMode="auto">
          <a:xfrm>
            <a:off x="3442858" y="1970599"/>
            <a:ext cx="1060159" cy="1060158"/>
          </a:xfrm>
          <a:custGeom>
            <a:avLst/>
            <a:gdLst>
              <a:gd name="T0" fmla="*/ 1702 w 1703"/>
              <a:gd name="T1" fmla="*/ 851 h 1703"/>
              <a:gd name="T2" fmla="*/ 1702 w 1703"/>
              <a:gd name="T3" fmla="*/ 851 h 1703"/>
              <a:gd name="T4" fmla="*/ 851 w 1703"/>
              <a:gd name="T5" fmla="*/ 1702 h 1703"/>
              <a:gd name="T6" fmla="*/ 851 w 1703"/>
              <a:gd name="T7" fmla="*/ 1702 h 1703"/>
              <a:gd name="T8" fmla="*/ 0 w 1703"/>
              <a:gd name="T9" fmla="*/ 851 h 1703"/>
              <a:gd name="T10" fmla="*/ 0 w 1703"/>
              <a:gd name="T11" fmla="*/ 851 h 1703"/>
              <a:gd name="T12" fmla="*/ 851 w 1703"/>
              <a:gd name="T13" fmla="*/ 0 h 1703"/>
              <a:gd name="T14" fmla="*/ 851 w 1703"/>
              <a:gd name="T15" fmla="*/ 0 h 1703"/>
              <a:gd name="T16" fmla="*/ 1702 w 1703"/>
              <a:gd name="T17" fmla="*/ 851 h 1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3" h="1703">
                <a:moveTo>
                  <a:pt x="1702" y="851"/>
                </a:moveTo>
                <a:lnTo>
                  <a:pt x="1702" y="851"/>
                </a:lnTo>
                <a:cubicBezTo>
                  <a:pt x="1702" y="1321"/>
                  <a:pt x="1321" y="1702"/>
                  <a:pt x="851" y="1702"/>
                </a:cubicBezTo>
                <a:lnTo>
                  <a:pt x="851" y="1702"/>
                </a:lnTo>
                <a:cubicBezTo>
                  <a:pt x="381" y="1702"/>
                  <a:pt x="0" y="1321"/>
                  <a:pt x="0" y="851"/>
                </a:cubicBezTo>
                <a:lnTo>
                  <a:pt x="0" y="851"/>
                </a:lnTo>
                <a:cubicBezTo>
                  <a:pt x="0" y="381"/>
                  <a:pt x="381" y="0"/>
                  <a:pt x="851" y="0"/>
                </a:cubicBezTo>
                <a:lnTo>
                  <a:pt x="851" y="0"/>
                </a:lnTo>
                <a:cubicBezTo>
                  <a:pt x="1321" y="0"/>
                  <a:pt x="1702" y="381"/>
                  <a:pt x="1702" y="851"/>
                </a:cubicBezTo>
              </a:path>
            </a:pathLst>
          </a:custGeom>
          <a:solidFill>
            <a:schemeClr val="bg1"/>
          </a:solidFill>
          <a:ln>
            <a:noFill/>
          </a:ln>
          <a:effectLst/>
        </p:spPr>
        <p:txBody>
          <a:bodyPr wrap="none" anchor="ctr"/>
          <a:lstStyle/>
          <a:p>
            <a:endParaRPr lang="en-US" dirty="0">
              <a:latin typeface="Poppins" pitchFamily="2" charset="77"/>
            </a:endParaRPr>
          </a:p>
        </p:txBody>
      </p:sp>
      <p:sp>
        <p:nvSpPr>
          <p:cNvPr id="31" name="Freeform 77">
            <a:extLst>
              <a:ext uri="{FF2B5EF4-FFF2-40B4-BE49-F238E27FC236}">
                <a16:creationId xmlns:a16="http://schemas.microsoft.com/office/drawing/2014/main" id="{E8A9E358-1B5E-1E43-94F2-975DF299143C}"/>
              </a:ext>
            </a:extLst>
          </p:cNvPr>
          <p:cNvSpPr>
            <a:spLocks noChangeArrowheads="1"/>
          </p:cNvSpPr>
          <p:nvPr/>
        </p:nvSpPr>
        <p:spPr bwMode="auto">
          <a:xfrm>
            <a:off x="3503281" y="2031023"/>
            <a:ext cx="939311" cy="939311"/>
          </a:xfrm>
          <a:custGeom>
            <a:avLst/>
            <a:gdLst>
              <a:gd name="T0" fmla="*/ 1508 w 1509"/>
              <a:gd name="T1" fmla="*/ 753 h 1507"/>
              <a:gd name="T2" fmla="*/ 1508 w 1509"/>
              <a:gd name="T3" fmla="*/ 753 h 1507"/>
              <a:gd name="T4" fmla="*/ 754 w 1509"/>
              <a:gd name="T5" fmla="*/ 1506 h 1507"/>
              <a:gd name="T6" fmla="*/ 754 w 1509"/>
              <a:gd name="T7" fmla="*/ 1506 h 1507"/>
              <a:gd name="T8" fmla="*/ 0 w 1509"/>
              <a:gd name="T9" fmla="*/ 753 h 1507"/>
              <a:gd name="T10" fmla="*/ 0 w 1509"/>
              <a:gd name="T11" fmla="*/ 753 h 1507"/>
              <a:gd name="T12" fmla="*/ 754 w 1509"/>
              <a:gd name="T13" fmla="*/ 0 h 1507"/>
              <a:gd name="T14" fmla="*/ 754 w 1509"/>
              <a:gd name="T15" fmla="*/ 0 h 1507"/>
              <a:gd name="T16" fmla="*/ 1508 w 1509"/>
              <a:gd name="T17" fmla="*/ 753 h 1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9" h="1507">
                <a:moveTo>
                  <a:pt x="1508" y="753"/>
                </a:moveTo>
                <a:lnTo>
                  <a:pt x="1508" y="753"/>
                </a:lnTo>
                <a:cubicBezTo>
                  <a:pt x="1508" y="1169"/>
                  <a:pt x="1170" y="1506"/>
                  <a:pt x="754" y="1506"/>
                </a:cubicBezTo>
                <a:lnTo>
                  <a:pt x="754" y="1506"/>
                </a:lnTo>
                <a:cubicBezTo>
                  <a:pt x="338" y="1506"/>
                  <a:pt x="0" y="1169"/>
                  <a:pt x="0" y="753"/>
                </a:cubicBezTo>
                <a:lnTo>
                  <a:pt x="0" y="753"/>
                </a:lnTo>
                <a:cubicBezTo>
                  <a:pt x="0" y="337"/>
                  <a:pt x="338" y="0"/>
                  <a:pt x="754" y="0"/>
                </a:cubicBezTo>
                <a:lnTo>
                  <a:pt x="754" y="0"/>
                </a:lnTo>
                <a:cubicBezTo>
                  <a:pt x="1170" y="0"/>
                  <a:pt x="1508" y="337"/>
                  <a:pt x="1508" y="753"/>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32" name="Freeform 78">
            <a:extLst>
              <a:ext uri="{FF2B5EF4-FFF2-40B4-BE49-F238E27FC236}">
                <a16:creationId xmlns:a16="http://schemas.microsoft.com/office/drawing/2014/main" id="{3E3199F3-0576-CA4E-B78F-7B717E3A568A}"/>
              </a:ext>
            </a:extLst>
          </p:cNvPr>
          <p:cNvSpPr>
            <a:spLocks noChangeArrowheads="1"/>
          </p:cNvSpPr>
          <p:nvPr/>
        </p:nvSpPr>
        <p:spPr bwMode="auto">
          <a:xfrm>
            <a:off x="5104504" y="3085687"/>
            <a:ext cx="1977497" cy="3070613"/>
          </a:xfrm>
          <a:custGeom>
            <a:avLst/>
            <a:gdLst>
              <a:gd name="T0" fmla="*/ 1588 w 3176"/>
              <a:gd name="T1" fmla="*/ 976 h 4928"/>
              <a:gd name="T2" fmla="*/ 0 w 3176"/>
              <a:gd name="T3" fmla="*/ 0 h 4928"/>
              <a:gd name="T4" fmla="*/ 0 w 3176"/>
              <a:gd name="T5" fmla="*/ 976 h 4928"/>
              <a:gd name="T6" fmla="*/ 0 w 3176"/>
              <a:gd name="T7" fmla="*/ 3082 h 4928"/>
              <a:gd name="T8" fmla="*/ 0 w 3176"/>
              <a:gd name="T9" fmla="*/ 4059 h 4928"/>
              <a:gd name="T10" fmla="*/ 1588 w 3176"/>
              <a:gd name="T11" fmla="*/ 4927 h 4928"/>
              <a:gd name="T12" fmla="*/ 3175 w 3176"/>
              <a:gd name="T13" fmla="*/ 4059 h 4928"/>
              <a:gd name="T14" fmla="*/ 3175 w 3176"/>
              <a:gd name="T15" fmla="*/ 3082 h 4928"/>
              <a:gd name="T16" fmla="*/ 3175 w 3176"/>
              <a:gd name="T17" fmla="*/ 976 h 4928"/>
              <a:gd name="T18" fmla="*/ 3175 w 3176"/>
              <a:gd name="T19" fmla="*/ 0 h 4928"/>
              <a:gd name="T20" fmla="*/ 1588 w 3176"/>
              <a:gd name="T21" fmla="*/ 976 h 4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76" h="4928">
                <a:moveTo>
                  <a:pt x="1588" y="976"/>
                </a:moveTo>
                <a:lnTo>
                  <a:pt x="0" y="0"/>
                </a:lnTo>
                <a:lnTo>
                  <a:pt x="0" y="976"/>
                </a:lnTo>
                <a:lnTo>
                  <a:pt x="0" y="3082"/>
                </a:lnTo>
                <a:lnTo>
                  <a:pt x="0" y="4059"/>
                </a:lnTo>
                <a:lnTo>
                  <a:pt x="1588" y="4927"/>
                </a:lnTo>
                <a:lnTo>
                  <a:pt x="3175" y="4059"/>
                </a:lnTo>
                <a:lnTo>
                  <a:pt x="3175" y="3082"/>
                </a:lnTo>
                <a:lnTo>
                  <a:pt x="3175" y="976"/>
                </a:lnTo>
                <a:lnTo>
                  <a:pt x="3175" y="0"/>
                </a:lnTo>
                <a:lnTo>
                  <a:pt x="1588" y="976"/>
                </a:lnTo>
              </a:path>
            </a:pathLst>
          </a:custGeom>
          <a:solidFill>
            <a:schemeClr val="accent3"/>
          </a:solidFill>
          <a:ln>
            <a:noFill/>
          </a:ln>
          <a:effectLst/>
        </p:spPr>
        <p:txBody>
          <a:bodyPr wrap="none" anchor="ctr"/>
          <a:lstStyle/>
          <a:p>
            <a:endParaRPr lang="en-US" dirty="0">
              <a:latin typeface="Poppins" pitchFamily="2" charset="77"/>
            </a:endParaRPr>
          </a:p>
        </p:txBody>
      </p:sp>
      <p:sp>
        <p:nvSpPr>
          <p:cNvPr id="33" name="Freeform 79">
            <a:extLst>
              <a:ext uri="{FF2B5EF4-FFF2-40B4-BE49-F238E27FC236}">
                <a16:creationId xmlns:a16="http://schemas.microsoft.com/office/drawing/2014/main" id="{A33B4431-F266-A440-BFCC-CE7F2B23575A}"/>
              </a:ext>
            </a:extLst>
          </p:cNvPr>
          <p:cNvSpPr>
            <a:spLocks noChangeArrowheads="1"/>
          </p:cNvSpPr>
          <p:nvPr/>
        </p:nvSpPr>
        <p:spPr bwMode="auto">
          <a:xfrm>
            <a:off x="5104504" y="2789063"/>
            <a:ext cx="1977497" cy="903606"/>
          </a:xfrm>
          <a:custGeom>
            <a:avLst/>
            <a:gdLst>
              <a:gd name="T0" fmla="*/ 1588 w 3176"/>
              <a:gd name="T1" fmla="*/ 0 h 1451"/>
              <a:gd name="T2" fmla="*/ 0 w 3176"/>
              <a:gd name="T3" fmla="*/ 0 h 1451"/>
              <a:gd name="T4" fmla="*/ 0 w 3176"/>
              <a:gd name="T5" fmla="*/ 474 h 1451"/>
              <a:gd name="T6" fmla="*/ 1588 w 3176"/>
              <a:gd name="T7" fmla="*/ 1450 h 1451"/>
              <a:gd name="T8" fmla="*/ 3175 w 3176"/>
              <a:gd name="T9" fmla="*/ 474 h 1451"/>
              <a:gd name="T10" fmla="*/ 3175 w 3176"/>
              <a:gd name="T11" fmla="*/ 0 h 1451"/>
              <a:gd name="T12" fmla="*/ 1588 w 3176"/>
              <a:gd name="T13" fmla="*/ 0 h 1451"/>
            </a:gdLst>
            <a:ahLst/>
            <a:cxnLst>
              <a:cxn ang="0">
                <a:pos x="T0" y="T1"/>
              </a:cxn>
              <a:cxn ang="0">
                <a:pos x="T2" y="T3"/>
              </a:cxn>
              <a:cxn ang="0">
                <a:pos x="T4" y="T5"/>
              </a:cxn>
              <a:cxn ang="0">
                <a:pos x="T6" y="T7"/>
              </a:cxn>
              <a:cxn ang="0">
                <a:pos x="T8" y="T9"/>
              </a:cxn>
              <a:cxn ang="0">
                <a:pos x="T10" y="T11"/>
              </a:cxn>
              <a:cxn ang="0">
                <a:pos x="T12" y="T13"/>
              </a:cxn>
            </a:cxnLst>
            <a:rect l="0" t="0" r="r" b="b"/>
            <a:pathLst>
              <a:path w="3176" h="1451">
                <a:moveTo>
                  <a:pt x="1588" y="0"/>
                </a:moveTo>
                <a:lnTo>
                  <a:pt x="0" y="0"/>
                </a:lnTo>
                <a:lnTo>
                  <a:pt x="0" y="474"/>
                </a:lnTo>
                <a:lnTo>
                  <a:pt x="1588" y="1450"/>
                </a:lnTo>
                <a:lnTo>
                  <a:pt x="3175" y="474"/>
                </a:lnTo>
                <a:lnTo>
                  <a:pt x="3175" y="0"/>
                </a:lnTo>
                <a:lnTo>
                  <a:pt x="1588" y="0"/>
                </a:lnTo>
              </a:path>
            </a:pathLst>
          </a:custGeom>
          <a:solidFill>
            <a:schemeClr val="bg1"/>
          </a:solidFill>
          <a:ln>
            <a:noFill/>
          </a:ln>
          <a:effectLst/>
        </p:spPr>
        <p:txBody>
          <a:bodyPr wrap="none" anchor="ctr"/>
          <a:lstStyle/>
          <a:p>
            <a:endParaRPr lang="en-US" dirty="0">
              <a:latin typeface="Poppins" pitchFamily="2" charset="77"/>
            </a:endParaRPr>
          </a:p>
        </p:txBody>
      </p:sp>
      <p:sp>
        <p:nvSpPr>
          <p:cNvPr id="34" name="Freeform 80">
            <a:extLst>
              <a:ext uri="{FF2B5EF4-FFF2-40B4-BE49-F238E27FC236}">
                <a16:creationId xmlns:a16="http://schemas.microsoft.com/office/drawing/2014/main" id="{962E8C00-419B-6E4B-BF56-D235B04916A2}"/>
              </a:ext>
            </a:extLst>
          </p:cNvPr>
          <p:cNvSpPr>
            <a:spLocks noChangeArrowheads="1"/>
          </p:cNvSpPr>
          <p:nvPr/>
        </p:nvSpPr>
        <p:spPr bwMode="auto">
          <a:xfrm>
            <a:off x="5563174" y="1970599"/>
            <a:ext cx="1060159" cy="1060158"/>
          </a:xfrm>
          <a:custGeom>
            <a:avLst/>
            <a:gdLst>
              <a:gd name="T0" fmla="*/ 1700 w 1701"/>
              <a:gd name="T1" fmla="*/ 851 h 1703"/>
              <a:gd name="T2" fmla="*/ 1700 w 1701"/>
              <a:gd name="T3" fmla="*/ 851 h 1703"/>
              <a:gd name="T4" fmla="*/ 851 w 1701"/>
              <a:gd name="T5" fmla="*/ 1702 h 1703"/>
              <a:gd name="T6" fmla="*/ 851 w 1701"/>
              <a:gd name="T7" fmla="*/ 1702 h 1703"/>
              <a:gd name="T8" fmla="*/ 0 w 1701"/>
              <a:gd name="T9" fmla="*/ 851 h 1703"/>
              <a:gd name="T10" fmla="*/ 0 w 1701"/>
              <a:gd name="T11" fmla="*/ 851 h 1703"/>
              <a:gd name="T12" fmla="*/ 851 w 1701"/>
              <a:gd name="T13" fmla="*/ 0 h 1703"/>
              <a:gd name="T14" fmla="*/ 851 w 1701"/>
              <a:gd name="T15" fmla="*/ 0 h 1703"/>
              <a:gd name="T16" fmla="*/ 1700 w 1701"/>
              <a:gd name="T17" fmla="*/ 851 h 1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1" h="1703">
                <a:moveTo>
                  <a:pt x="1700" y="851"/>
                </a:moveTo>
                <a:lnTo>
                  <a:pt x="1700" y="851"/>
                </a:lnTo>
                <a:cubicBezTo>
                  <a:pt x="1700" y="1321"/>
                  <a:pt x="1319" y="1702"/>
                  <a:pt x="851" y="1702"/>
                </a:cubicBezTo>
                <a:lnTo>
                  <a:pt x="851" y="1702"/>
                </a:lnTo>
                <a:cubicBezTo>
                  <a:pt x="381" y="1702"/>
                  <a:pt x="0" y="1321"/>
                  <a:pt x="0" y="851"/>
                </a:cubicBezTo>
                <a:lnTo>
                  <a:pt x="0" y="851"/>
                </a:lnTo>
                <a:cubicBezTo>
                  <a:pt x="0" y="381"/>
                  <a:pt x="381" y="0"/>
                  <a:pt x="851" y="0"/>
                </a:cubicBezTo>
                <a:lnTo>
                  <a:pt x="851" y="0"/>
                </a:lnTo>
                <a:cubicBezTo>
                  <a:pt x="1319" y="0"/>
                  <a:pt x="1700" y="381"/>
                  <a:pt x="1700" y="851"/>
                </a:cubicBezTo>
              </a:path>
            </a:pathLst>
          </a:custGeom>
          <a:solidFill>
            <a:schemeClr val="bg1"/>
          </a:solidFill>
          <a:ln>
            <a:noFill/>
          </a:ln>
          <a:effectLst/>
        </p:spPr>
        <p:txBody>
          <a:bodyPr wrap="none" anchor="ctr"/>
          <a:lstStyle/>
          <a:p>
            <a:endParaRPr lang="en-US" dirty="0">
              <a:latin typeface="Poppins" pitchFamily="2" charset="77"/>
            </a:endParaRPr>
          </a:p>
        </p:txBody>
      </p:sp>
      <p:sp>
        <p:nvSpPr>
          <p:cNvPr id="35" name="Freeform 81">
            <a:extLst>
              <a:ext uri="{FF2B5EF4-FFF2-40B4-BE49-F238E27FC236}">
                <a16:creationId xmlns:a16="http://schemas.microsoft.com/office/drawing/2014/main" id="{E63D0565-E226-3E40-AFDE-8D461E3D12A2}"/>
              </a:ext>
            </a:extLst>
          </p:cNvPr>
          <p:cNvSpPr>
            <a:spLocks noChangeArrowheads="1"/>
          </p:cNvSpPr>
          <p:nvPr/>
        </p:nvSpPr>
        <p:spPr bwMode="auto">
          <a:xfrm>
            <a:off x="5623598" y="2031023"/>
            <a:ext cx="939311" cy="939311"/>
          </a:xfrm>
          <a:custGeom>
            <a:avLst/>
            <a:gdLst>
              <a:gd name="T0" fmla="*/ 1506 w 1507"/>
              <a:gd name="T1" fmla="*/ 753 h 1507"/>
              <a:gd name="T2" fmla="*/ 1506 w 1507"/>
              <a:gd name="T3" fmla="*/ 753 h 1507"/>
              <a:gd name="T4" fmla="*/ 754 w 1507"/>
              <a:gd name="T5" fmla="*/ 1506 h 1507"/>
              <a:gd name="T6" fmla="*/ 754 w 1507"/>
              <a:gd name="T7" fmla="*/ 1506 h 1507"/>
              <a:gd name="T8" fmla="*/ 0 w 1507"/>
              <a:gd name="T9" fmla="*/ 753 h 1507"/>
              <a:gd name="T10" fmla="*/ 0 w 1507"/>
              <a:gd name="T11" fmla="*/ 753 h 1507"/>
              <a:gd name="T12" fmla="*/ 754 w 1507"/>
              <a:gd name="T13" fmla="*/ 0 h 1507"/>
              <a:gd name="T14" fmla="*/ 754 w 1507"/>
              <a:gd name="T15" fmla="*/ 0 h 1507"/>
              <a:gd name="T16" fmla="*/ 1506 w 1507"/>
              <a:gd name="T17" fmla="*/ 753 h 1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7" h="1507">
                <a:moveTo>
                  <a:pt x="1506" y="753"/>
                </a:moveTo>
                <a:lnTo>
                  <a:pt x="1506" y="753"/>
                </a:lnTo>
                <a:cubicBezTo>
                  <a:pt x="1506" y="1169"/>
                  <a:pt x="1169" y="1506"/>
                  <a:pt x="754" y="1506"/>
                </a:cubicBezTo>
                <a:lnTo>
                  <a:pt x="754" y="1506"/>
                </a:lnTo>
                <a:cubicBezTo>
                  <a:pt x="338" y="1506"/>
                  <a:pt x="0" y="1169"/>
                  <a:pt x="0" y="753"/>
                </a:cubicBezTo>
                <a:lnTo>
                  <a:pt x="0" y="753"/>
                </a:lnTo>
                <a:cubicBezTo>
                  <a:pt x="0" y="337"/>
                  <a:pt x="338" y="0"/>
                  <a:pt x="754" y="0"/>
                </a:cubicBezTo>
                <a:lnTo>
                  <a:pt x="754" y="0"/>
                </a:lnTo>
                <a:cubicBezTo>
                  <a:pt x="1169" y="0"/>
                  <a:pt x="1506" y="337"/>
                  <a:pt x="1506" y="753"/>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36" name="Freeform 82">
            <a:extLst>
              <a:ext uri="{FF2B5EF4-FFF2-40B4-BE49-F238E27FC236}">
                <a16:creationId xmlns:a16="http://schemas.microsoft.com/office/drawing/2014/main" id="{549B1FF4-883A-5D48-945C-7D9B48B3ECF2}"/>
              </a:ext>
            </a:extLst>
          </p:cNvPr>
          <p:cNvSpPr>
            <a:spLocks noChangeArrowheads="1"/>
          </p:cNvSpPr>
          <p:nvPr/>
        </p:nvSpPr>
        <p:spPr bwMode="auto">
          <a:xfrm>
            <a:off x="7222073" y="3085687"/>
            <a:ext cx="1977497" cy="3070613"/>
          </a:xfrm>
          <a:custGeom>
            <a:avLst/>
            <a:gdLst>
              <a:gd name="T0" fmla="*/ 1588 w 3176"/>
              <a:gd name="T1" fmla="*/ 976 h 4928"/>
              <a:gd name="T2" fmla="*/ 0 w 3176"/>
              <a:gd name="T3" fmla="*/ 0 h 4928"/>
              <a:gd name="T4" fmla="*/ 0 w 3176"/>
              <a:gd name="T5" fmla="*/ 976 h 4928"/>
              <a:gd name="T6" fmla="*/ 0 w 3176"/>
              <a:gd name="T7" fmla="*/ 3082 h 4928"/>
              <a:gd name="T8" fmla="*/ 0 w 3176"/>
              <a:gd name="T9" fmla="*/ 4059 h 4928"/>
              <a:gd name="T10" fmla="*/ 1588 w 3176"/>
              <a:gd name="T11" fmla="*/ 4927 h 4928"/>
              <a:gd name="T12" fmla="*/ 3175 w 3176"/>
              <a:gd name="T13" fmla="*/ 4059 h 4928"/>
              <a:gd name="T14" fmla="*/ 3175 w 3176"/>
              <a:gd name="T15" fmla="*/ 3082 h 4928"/>
              <a:gd name="T16" fmla="*/ 3175 w 3176"/>
              <a:gd name="T17" fmla="*/ 976 h 4928"/>
              <a:gd name="T18" fmla="*/ 3175 w 3176"/>
              <a:gd name="T19" fmla="*/ 0 h 4928"/>
              <a:gd name="T20" fmla="*/ 1588 w 3176"/>
              <a:gd name="T21" fmla="*/ 976 h 4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76" h="4928">
                <a:moveTo>
                  <a:pt x="1588" y="976"/>
                </a:moveTo>
                <a:lnTo>
                  <a:pt x="0" y="0"/>
                </a:lnTo>
                <a:lnTo>
                  <a:pt x="0" y="976"/>
                </a:lnTo>
                <a:lnTo>
                  <a:pt x="0" y="3082"/>
                </a:lnTo>
                <a:lnTo>
                  <a:pt x="0" y="4059"/>
                </a:lnTo>
                <a:lnTo>
                  <a:pt x="1588" y="4927"/>
                </a:lnTo>
                <a:lnTo>
                  <a:pt x="3175" y="4059"/>
                </a:lnTo>
                <a:lnTo>
                  <a:pt x="3175" y="3082"/>
                </a:lnTo>
                <a:lnTo>
                  <a:pt x="3175" y="976"/>
                </a:lnTo>
                <a:lnTo>
                  <a:pt x="3175" y="0"/>
                </a:lnTo>
                <a:lnTo>
                  <a:pt x="1588" y="976"/>
                </a:lnTo>
              </a:path>
            </a:pathLst>
          </a:custGeom>
          <a:solidFill>
            <a:schemeClr val="accent4"/>
          </a:solidFill>
          <a:ln>
            <a:noFill/>
          </a:ln>
          <a:effectLst/>
        </p:spPr>
        <p:txBody>
          <a:bodyPr wrap="none" anchor="ctr"/>
          <a:lstStyle/>
          <a:p>
            <a:endParaRPr lang="en-US" dirty="0">
              <a:latin typeface="Poppins" pitchFamily="2" charset="77"/>
            </a:endParaRPr>
          </a:p>
        </p:txBody>
      </p:sp>
      <p:sp>
        <p:nvSpPr>
          <p:cNvPr id="37" name="Freeform 83">
            <a:extLst>
              <a:ext uri="{FF2B5EF4-FFF2-40B4-BE49-F238E27FC236}">
                <a16:creationId xmlns:a16="http://schemas.microsoft.com/office/drawing/2014/main" id="{348AC37F-93FC-8143-9203-E08A5479C476}"/>
              </a:ext>
            </a:extLst>
          </p:cNvPr>
          <p:cNvSpPr>
            <a:spLocks noChangeArrowheads="1"/>
          </p:cNvSpPr>
          <p:nvPr/>
        </p:nvSpPr>
        <p:spPr bwMode="auto">
          <a:xfrm>
            <a:off x="7222073" y="2789063"/>
            <a:ext cx="1977497" cy="903606"/>
          </a:xfrm>
          <a:custGeom>
            <a:avLst/>
            <a:gdLst>
              <a:gd name="T0" fmla="*/ 1588 w 3176"/>
              <a:gd name="T1" fmla="*/ 0 h 1451"/>
              <a:gd name="T2" fmla="*/ 0 w 3176"/>
              <a:gd name="T3" fmla="*/ 0 h 1451"/>
              <a:gd name="T4" fmla="*/ 0 w 3176"/>
              <a:gd name="T5" fmla="*/ 474 h 1451"/>
              <a:gd name="T6" fmla="*/ 1588 w 3176"/>
              <a:gd name="T7" fmla="*/ 1450 h 1451"/>
              <a:gd name="T8" fmla="*/ 3175 w 3176"/>
              <a:gd name="T9" fmla="*/ 474 h 1451"/>
              <a:gd name="T10" fmla="*/ 3175 w 3176"/>
              <a:gd name="T11" fmla="*/ 0 h 1451"/>
              <a:gd name="T12" fmla="*/ 1588 w 3176"/>
              <a:gd name="T13" fmla="*/ 0 h 1451"/>
            </a:gdLst>
            <a:ahLst/>
            <a:cxnLst>
              <a:cxn ang="0">
                <a:pos x="T0" y="T1"/>
              </a:cxn>
              <a:cxn ang="0">
                <a:pos x="T2" y="T3"/>
              </a:cxn>
              <a:cxn ang="0">
                <a:pos x="T4" y="T5"/>
              </a:cxn>
              <a:cxn ang="0">
                <a:pos x="T6" y="T7"/>
              </a:cxn>
              <a:cxn ang="0">
                <a:pos x="T8" y="T9"/>
              </a:cxn>
              <a:cxn ang="0">
                <a:pos x="T10" y="T11"/>
              </a:cxn>
              <a:cxn ang="0">
                <a:pos x="T12" y="T13"/>
              </a:cxn>
            </a:cxnLst>
            <a:rect l="0" t="0" r="r" b="b"/>
            <a:pathLst>
              <a:path w="3176" h="1451">
                <a:moveTo>
                  <a:pt x="1588" y="0"/>
                </a:moveTo>
                <a:lnTo>
                  <a:pt x="0" y="0"/>
                </a:lnTo>
                <a:lnTo>
                  <a:pt x="0" y="474"/>
                </a:lnTo>
                <a:lnTo>
                  <a:pt x="1588" y="1450"/>
                </a:lnTo>
                <a:lnTo>
                  <a:pt x="3175" y="474"/>
                </a:lnTo>
                <a:lnTo>
                  <a:pt x="3175" y="0"/>
                </a:lnTo>
                <a:lnTo>
                  <a:pt x="1588" y="0"/>
                </a:lnTo>
              </a:path>
            </a:pathLst>
          </a:custGeom>
          <a:solidFill>
            <a:schemeClr val="bg1"/>
          </a:solidFill>
          <a:ln>
            <a:noFill/>
          </a:ln>
          <a:effectLst/>
        </p:spPr>
        <p:txBody>
          <a:bodyPr wrap="none" anchor="ctr"/>
          <a:lstStyle/>
          <a:p>
            <a:endParaRPr lang="en-US" dirty="0">
              <a:latin typeface="Poppins" pitchFamily="2" charset="77"/>
            </a:endParaRPr>
          </a:p>
        </p:txBody>
      </p:sp>
      <p:sp>
        <p:nvSpPr>
          <p:cNvPr id="38" name="Freeform 84">
            <a:extLst>
              <a:ext uri="{FF2B5EF4-FFF2-40B4-BE49-F238E27FC236}">
                <a16:creationId xmlns:a16="http://schemas.microsoft.com/office/drawing/2014/main" id="{2CA9FB86-0A2F-894A-98FA-0392A386C33B}"/>
              </a:ext>
            </a:extLst>
          </p:cNvPr>
          <p:cNvSpPr>
            <a:spLocks noChangeArrowheads="1"/>
          </p:cNvSpPr>
          <p:nvPr/>
        </p:nvSpPr>
        <p:spPr bwMode="auto">
          <a:xfrm>
            <a:off x="7683490" y="1970599"/>
            <a:ext cx="1060159" cy="1060158"/>
          </a:xfrm>
          <a:custGeom>
            <a:avLst/>
            <a:gdLst>
              <a:gd name="T0" fmla="*/ 1701 w 1702"/>
              <a:gd name="T1" fmla="*/ 851 h 1703"/>
              <a:gd name="T2" fmla="*/ 1701 w 1702"/>
              <a:gd name="T3" fmla="*/ 851 h 1703"/>
              <a:gd name="T4" fmla="*/ 851 w 1702"/>
              <a:gd name="T5" fmla="*/ 1702 h 1703"/>
              <a:gd name="T6" fmla="*/ 851 w 1702"/>
              <a:gd name="T7" fmla="*/ 1702 h 1703"/>
              <a:gd name="T8" fmla="*/ 0 w 1702"/>
              <a:gd name="T9" fmla="*/ 851 h 1703"/>
              <a:gd name="T10" fmla="*/ 0 w 1702"/>
              <a:gd name="T11" fmla="*/ 851 h 1703"/>
              <a:gd name="T12" fmla="*/ 851 w 1702"/>
              <a:gd name="T13" fmla="*/ 0 h 1703"/>
              <a:gd name="T14" fmla="*/ 851 w 1702"/>
              <a:gd name="T15" fmla="*/ 0 h 1703"/>
              <a:gd name="T16" fmla="*/ 1701 w 1702"/>
              <a:gd name="T17" fmla="*/ 851 h 1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2" h="1703">
                <a:moveTo>
                  <a:pt x="1701" y="851"/>
                </a:moveTo>
                <a:lnTo>
                  <a:pt x="1701" y="851"/>
                </a:lnTo>
                <a:cubicBezTo>
                  <a:pt x="1701" y="1321"/>
                  <a:pt x="1320" y="1702"/>
                  <a:pt x="851" y="1702"/>
                </a:cubicBezTo>
                <a:lnTo>
                  <a:pt x="851" y="1702"/>
                </a:lnTo>
                <a:cubicBezTo>
                  <a:pt x="381" y="1702"/>
                  <a:pt x="0" y="1321"/>
                  <a:pt x="0" y="851"/>
                </a:cubicBezTo>
                <a:lnTo>
                  <a:pt x="0" y="851"/>
                </a:lnTo>
                <a:cubicBezTo>
                  <a:pt x="0" y="381"/>
                  <a:pt x="381" y="0"/>
                  <a:pt x="851" y="0"/>
                </a:cubicBezTo>
                <a:lnTo>
                  <a:pt x="851" y="0"/>
                </a:lnTo>
                <a:cubicBezTo>
                  <a:pt x="1320" y="0"/>
                  <a:pt x="1701" y="381"/>
                  <a:pt x="1701" y="851"/>
                </a:cubicBezTo>
              </a:path>
            </a:pathLst>
          </a:custGeom>
          <a:solidFill>
            <a:schemeClr val="bg1"/>
          </a:solidFill>
          <a:ln>
            <a:noFill/>
          </a:ln>
          <a:effectLst/>
        </p:spPr>
        <p:txBody>
          <a:bodyPr wrap="none" anchor="ctr"/>
          <a:lstStyle/>
          <a:p>
            <a:endParaRPr lang="en-US" dirty="0">
              <a:latin typeface="Poppins" pitchFamily="2" charset="77"/>
            </a:endParaRPr>
          </a:p>
        </p:txBody>
      </p:sp>
      <p:sp>
        <p:nvSpPr>
          <p:cNvPr id="39" name="Freeform 85">
            <a:extLst>
              <a:ext uri="{FF2B5EF4-FFF2-40B4-BE49-F238E27FC236}">
                <a16:creationId xmlns:a16="http://schemas.microsoft.com/office/drawing/2014/main" id="{007E2CA8-59B5-A548-B256-F7164DEF49F7}"/>
              </a:ext>
            </a:extLst>
          </p:cNvPr>
          <p:cNvSpPr>
            <a:spLocks noChangeArrowheads="1"/>
          </p:cNvSpPr>
          <p:nvPr/>
        </p:nvSpPr>
        <p:spPr bwMode="auto">
          <a:xfrm>
            <a:off x="7743914" y="2031023"/>
            <a:ext cx="939311" cy="939311"/>
          </a:xfrm>
          <a:custGeom>
            <a:avLst/>
            <a:gdLst>
              <a:gd name="T0" fmla="*/ 1507 w 1508"/>
              <a:gd name="T1" fmla="*/ 753 h 1507"/>
              <a:gd name="T2" fmla="*/ 1507 w 1508"/>
              <a:gd name="T3" fmla="*/ 753 h 1507"/>
              <a:gd name="T4" fmla="*/ 754 w 1508"/>
              <a:gd name="T5" fmla="*/ 1506 h 1507"/>
              <a:gd name="T6" fmla="*/ 754 w 1508"/>
              <a:gd name="T7" fmla="*/ 1506 h 1507"/>
              <a:gd name="T8" fmla="*/ 0 w 1508"/>
              <a:gd name="T9" fmla="*/ 753 h 1507"/>
              <a:gd name="T10" fmla="*/ 0 w 1508"/>
              <a:gd name="T11" fmla="*/ 753 h 1507"/>
              <a:gd name="T12" fmla="*/ 754 w 1508"/>
              <a:gd name="T13" fmla="*/ 0 h 1507"/>
              <a:gd name="T14" fmla="*/ 754 w 1508"/>
              <a:gd name="T15" fmla="*/ 0 h 1507"/>
              <a:gd name="T16" fmla="*/ 1507 w 1508"/>
              <a:gd name="T17" fmla="*/ 753 h 1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8" h="1507">
                <a:moveTo>
                  <a:pt x="1507" y="753"/>
                </a:moveTo>
                <a:lnTo>
                  <a:pt x="1507" y="753"/>
                </a:lnTo>
                <a:cubicBezTo>
                  <a:pt x="1507" y="1169"/>
                  <a:pt x="1169" y="1506"/>
                  <a:pt x="754" y="1506"/>
                </a:cubicBezTo>
                <a:lnTo>
                  <a:pt x="754" y="1506"/>
                </a:lnTo>
                <a:cubicBezTo>
                  <a:pt x="338" y="1506"/>
                  <a:pt x="0" y="1169"/>
                  <a:pt x="0" y="753"/>
                </a:cubicBezTo>
                <a:lnTo>
                  <a:pt x="0" y="753"/>
                </a:lnTo>
                <a:cubicBezTo>
                  <a:pt x="0" y="337"/>
                  <a:pt x="338" y="0"/>
                  <a:pt x="754" y="0"/>
                </a:cubicBezTo>
                <a:lnTo>
                  <a:pt x="754" y="0"/>
                </a:lnTo>
                <a:cubicBezTo>
                  <a:pt x="1169" y="0"/>
                  <a:pt x="1507" y="337"/>
                  <a:pt x="1507" y="753"/>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40" name="Freeform 86">
            <a:extLst>
              <a:ext uri="{FF2B5EF4-FFF2-40B4-BE49-F238E27FC236}">
                <a16:creationId xmlns:a16="http://schemas.microsoft.com/office/drawing/2014/main" id="{52ACED34-BDE5-D441-8BA3-2286C3DD8CDD}"/>
              </a:ext>
            </a:extLst>
          </p:cNvPr>
          <p:cNvSpPr>
            <a:spLocks noChangeArrowheads="1"/>
          </p:cNvSpPr>
          <p:nvPr/>
        </p:nvSpPr>
        <p:spPr bwMode="auto">
          <a:xfrm>
            <a:off x="9342389" y="3085687"/>
            <a:ext cx="1977497" cy="3070613"/>
          </a:xfrm>
          <a:custGeom>
            <a:avLst/>
            <a:gdLst>
              <a:gd name="T0" fmla="*/ 1587 w 3176"/>
              <a:gd name="T1" fmla="*/ 976 h 4928"/>
              <a:gd name="T2" fmla="*/ 0 w 3176"/>
              <a:gd name="T3" fmla="*/ 0 h 4928"/>
              <a:gd name="T4" fmla="*/ 0 w 3176"/>
              <a:gd name="T5" fmla="*/ 976 h 4928"/>
              <a:gd name="T6" fmla="*/ 0 w 3176"/>
              <a:gd name="T7" fmla="*/ 3082 h 4928"/>
              <a:gd name="T8" fmla="*/ 0 w 3176"/>
              <a:gd name="T9" fmla="*/ 4059 h 4928"/>
              <a:gd name="T10" fmla="*/ 1587 w 3176"/>
              <a:gd name="T11" fmla="*/ 4927 h 4928"/>
              <a:gd name="T12" fmla="*/ 3175 w 3176"/>
              <a:gd name="T13" fmla="*/ 4059 h 4928"/>
              <a:gd name="T14" fmla="*/ 3175 w 3176"/>
              <a:gd name="T15" fmla="*/ 3082 h 4928"/>
              <a:gd name="T16" fmla="*/ 3175 w 3176"/>
              <a:gd name="T17" fmla="*/ 976 h 4928"/>
              <a:gd name="T18" fmla="*/ 3175 w 3176"/>
              <a:gd name="T19" fmla="*/ 0 h 4928"/>
              <a:gd name="T20" fmla="*/ 1587 w 3176"/>
              <a:gd name="T21" fmla="*/ 976 h 4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76" h="4928">
                <a:moveTo>
                  <a:pt x="1587" y="976"/>
                </a:moveTo>
                <a:lnTo>
                  <a:pt x="0" y="0"/>
                </a:lnTo>
                <a:lnTo>
                  <a:pt x="0" y="976"/>
                </a:lnTo>
                <a:lnTo>
                  <a:pt x="0" y="3082"/>
                </a:lnTo>
                <a:lnTo>
                  <a:pt x="0" y="4059"/>
                </a:lnTo>
                <a:lnTo>
                  <a:pt x="1587" y="4927"/>
                </a:lnTo>
                <a:lnTo>
                  <a:pt x="3175" y="4059"/>
                </a:lnTo>
                <a:lnTo>
                  <a:pt x="3175" y="3082"/>
                </a:lnTo>
                <a:lnTo>
                  <a:pt x="3175" y="976"/>
                </a:lnTo>
                <a:lnTo>
                  <a:pt x="3175" y="0"/>
                </a:lnTo>
                <a:lnTo>
                  <a:pt x="1587" y="976"/>
                </a:lnTo>
              </a:path>
            </a:pathLst>
          </a:custGeom>
          <a:solidFill>
            <a:schemeClr val="accent5"/>
          </a:solidFill>
          <a:ln>
            <a:noFill/>
          </a:ln>
          <a:effectLst/>
        </p:spPr>
        <p:txBody>
          <a:bodyPr wrap="none" anchor="ctr"/>
          <a:lstStyle/>
          <a:p>
            <a:endParaRPr lang="en-US" dirty="0">
              <a:latin typeface="Poppins" pitchFamily="2" charset="77"/>
            </a:endParaRPr>
          </a:p>
        </p:txBody>
      </p:sp>
      <p:sp>
        <p:nvSpPr>
          <p:cNvPr id="41" name="Freeform 87">
            <a:extLst>
              <a:ext uri="{FF2B5EF4-FFF2-40B4-BE49-F238E27FC236}">
                <a16:creationId xmlns:a16="http://schemas.microsoft.com/office/drawing/2014/main" id="{07F09C57-E1E6-2347-9E37-51C1504DA526}"/>
              </a:ext>
            </a:extLst>
          </p:cNvPr>
          <p:cNvSpPr>
            <a:spLocks noChangeArrowheads="1"/>
          </p:cNvSpPr>
          <p:nvPr/>
        </p:nvSpPr>
        <p:spPr bwMode="auto">
          <a:xfrm>
            <a:off x="9342389" y="2789063"/>
            <a:ext cx="1977497" cy="903606"/>
          </a:xfrm>
          <a:custGeom>
            <a:avLst/>
            <a:gdLst>
              <a:gd name="T0" fmla="*/ 1587 w 3176"/>
              <a:gd name="T1" fmla="*/ 0 h 1451"/>
              <a:gd name="T2" fmla="*/ 0 w 3176"/>
              <a:gd name="T3" fmla="*/ 0 h 1451"/>
              <a:gd name="T4" fmla="*/ 0 w 3176"/>
              <a:gd name="T5" fmla="*/ 474 h 1451"/>
              <a:gd name="T6" fmla="*/ 1587 w 3176"/>
              <a:gd name="T7" fmla="*/ 1450 h 1451"/>
              <a:gd name="T8" fmla="*/ 3175 w 3176"/>
              <a:gd name="T9" fmla="*/ 474 h 1451"/>
              <a:gd name="T10" fmla="*/ 3175 w 3176"/>
              <a:gd name="T11" fmla="*/ 0 h 1451"/>
              <a:gd name="T12" fmla="*/ 1587 w 3176"/>
              <a:gd name="T13" fmla="*/ 0 h 1451"/>
            </a:gdLst>
            <a:ahLst/>
            <a:cxnLst>
              <a:cxn ang="0">
                <a:pos x="T0" y="T1"/>
              </a:cxn>
              <a:cxn ang="0">
                <a:pos x="T2" y="T3"/>
              </a:cxn>
              <a:cxn ang="0">
                <a:pos x="T4" y="T5"/>
              </a:cxn>
              <a:cxn ang="0">
                <a:pos x="T6" y="T7"/>
              </a:cxn>
              <a:cxn ang="0">
                <a:pos x="T8" y="T9"/>
              </a:cxn>
              <a:cxn ang="0">
                <a:pos x="T10" y="T11"/>
              </a:cxn>
              <a:cxn ang="0">
                <a:pos x="T12" y="T13"/>
              </a:cxn>
            </a:cxnLst>
            <a:rect l="0" t="0" r="r" b="b"/>
            <a:pathLst>
              <a:path w="3176" h="1451">
                <a:moveTo>
                  <a:pt x="1587" y="0"/>
                </a:moveTo>
                <a:lnTo>
                  <a:pt x="0" y="0"/>
                </a:lnTo>
                <a:lnTo>
                  <a:pt x="0" y="474"/>
                </a:lnTo>
                <a:lnTo>
                  <a:pt x="1587" y="1450"/>
                </a:lnTo>
                <a:lnTo>
                  <a:pt x="3175" y="474"/>
                </a:lnTo>
                <a:lnTo>
                  <a:pt x="3175" y="0"/>
                </a:lnTo>
                <a:lnTo>
                  <a:pt x="1587" y="0"/>
                </a:lnTo>
              </a:path>
            </a:pathLst>
          </a:custGeom>
          <a:solidFill>
            <a:schemeClr val="bg1"/>
          </a:solidFill>
          <a:ln>
            <a:noFill/>
          </a:ln>
          <a:effectLst/>
        </p:spPr>
        <p:txBody>
          <a:bodyPr wrap="none" anchor="ctr"/>
          <a:lstStyle/>
          <a:p>
            <a:endParaRPr lang="en-US" dirty="0">
              <a:latin typeface="Poppins" pitchFamily="2" charset="77"/>
            </a:endParaRPr>
          </a:p>
        </p:txBody>
      </p:sp>
      <p:sp>
        <p:nvSpPr>
          <p:cNvPr id="42" name="Freeform 88">
            <a:extLst>
              <a:ext uri="{FF2B5EF4-FFF2-40B4-BE49-F238E27FC236}">
                <a16:creationId xmlns:a16="http://schemas.microsoft.com/office/drawing/2014/main" id="{D934356D-7EA8-0E48-BCA3-4F12DCBD83B1}"/>
              </a:ext>
            </a:extLst>
          </p:cNvPr>
          <p:cNvSpPr>
            <a:spLocks noChangeArrowheads="1"/>
          </p:cNvSpPr>
          <p:nvPr/>
        </p:nvSpPr>
        <p:spPr bwMode="auto">
          <a:xfrm>
            <a:off x="9801060" y="1970599"/>
            <a:ext cx="1060159" cy="1060158"/>
          </a:xfrm>
          <a:custGeom>
            <a:avLst/>
            <a:gdLst>
              <a:gd name="T0" fmla="*/ 1702 w 1703"/>
              <a:gd name="T1" fmla="*/ 851 h 1703"/>
              <a:gd name="T2" fmla="*/ 1702 w 1703"/>
              <a:gd name="T3" fmla="*/ 851 h 1703"/>
              <a:gd name="T4" fmla="*/ 850 w 1703"/>
              <a:gd name="T5" fmla="*/ 1702 h 1703"/>
              <a:gd name="T6" fmla="*/ 850 w 1703"/>
              <a:gd name="T7" fmla="*/ 1702 h 1703"/>
              <a:gd name="T8" fmla="*/ 0 w 1703"/>
              <a:gd name="T9" fmla="*/ 851 h 1703"/>
              <a:gd name="T10" fmla="*/ 0 w 1703"/>
              <a:gd name="T11" fmla="*/ 851 h 1703"/>
              <a:gd name="T12" fmla="*/ 850 w 1703"/>
              <a:gd name="T13" fmla="*/ 0 h 1703"/>
              <a:gd name="T14" fmla="*/ 850 w 1703"/>
              <a:gd name="T15" fmla="*/ 0 h 1703"/>
              <a:gd name="T16" fmla="*/ 1702 w 1703"/>
              <a:gd name="T17" fmla="*/ 851 h 17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3" h="1703">
                <a:moveTo>
                  <a:pt x="1702" y="851"/>
                </a:moveTo>
                <a:lnTo>
                  <a:pt x="1702" y="851"/>
                </a:lnTo>
                <a:cubicBezTo>
                  <a:pt x="1702" y="1321"/>
                  <a:pt x="1321" y="1702"/>
                  <a:pt x="850" y="1702"/>
                </a:cubicBezTo>
                <a:lnTo>
                  <a:pt x="850" y="1702"/>
                </a:lnTo>
                <a:cubicBezTo>
                  <a:pt x="381" y="1702"/>
                  <a:pt x="0" y="1321"/>
                  <a:pt x="0" y="851"/>
                </a:cubicBezTo>
                <a:lnTo>
                  <a:pt x="0" y="851"/>
                </a:lnTo>
                <a:cubicBezTo>
                  <a:pt x="0" y="381"/>
                  <a:pt x="381" y="0"/>
                  <a:pt x="850" y="0"/>
                </a:cubicBezTo>
                <a:lnTo>
                  <a:pt x="850" y="0"/>
                </a:lnTo>
                <a:cubicBezTo>
                  <a:pt x="1321" y="0"/>
                  <a:pt x="1702" y="381"/>
                  <a:pt x="1702" y="851"/>
                </a:cubicBezTo>
              </a:path>
            </a:pathLst>
          </a:custGeom>
          <a:solidFill>
            <a:schemeClr val="bg1"/>
          </a:solidFill>
          <a:ln>
            <a:noFill/>
          </a:ln>
          <a:effectLst/>
        </p:spPr>
        <p:txBody>
          <a:bodyPr wrap="none" anchor="ctr"/>
          <a:lstStyle/>
          <a:p>
            <a:endParaRPr lang="en-US" dirty="0">
              <a:latin typeface="Poppins" pitchFamily="2" charset="77"/>
            </a:endParaRPr>
          </a:p>
        </p:txBody>
      </p:sp>
      <p:sp>
        <p:nvSpPr>
          <p:cNvPr id="43" name="Freeform 89">
            <a:extLst>
              <a:ext uri="{FF2B5EF4-FFF2-40B4-BE49-F238E27FC236}">
                <a16:creationId xmlns:a16="http://schemas.microsoft.com/office/drawing/2014/main" id="{922E75EE-A2A3-E14C-AA0F-A728E5BCB62B}"/>
              </a:ext>
            </a:extLst>
          </p:cNvPr>
          <p:cNvSpPr>
            <a:spLocks noChangeArrowheads="1"/>
          </p:cNvSpPr>
          <p:nvPr/>
        </p:nvSpPr>
        <p:spPr bwMode="auto">
          <a:xfrm>
            <a:off x="9861484" y="2031023"/>
            <a:ext cx="939311" cy="939311"/>
          </a:xfrm>
          <a:custGeom>
            <a:avLst/>
            <a:gdLst>
              <a:gd name="T0" fmla="*/ 1507 w 1508"/>
              <a:gd name="T1" fmla="*/ 753 h 1507"/>
              <a:gd name="T2" fmla="*/ 1507 w 1508"/>
              <a:gd name="T3" fmla="*/ 753 h 1507"/>
              <a:gd name="T4" fmla="*/ 753 w 1508"/>
              <a:gd name="T5" fmla="*/ 1506 h 1507"/>
              <a:gd name="T6" fmla="*/ 753 w 1508"/>
              <a:gd name="T7" fmla="*/ 1506 h 1507"/>
              <a:gd name="T8" fmla="*/ 0 w 1508"/>
              <a:gd name="T9" fmla="*/ 753 h 1507"/>
              <a:gd name="T10" fmla="*/ 0 w 1508"/>
              <a:gd name="T11" fmla="*/ 753 h 1507"/>
              <a:gd name="T12" fmla="*/ 753 w 1508"/>
              <a:gd name="T13" fmla="*/ 0 h 1507"/>
              <a:gd name="T14" fmla="*/ 753 w 1508"/>
              <a:gd name="T15" fmla="*/ 0 h 1507"/>
              <a:gd name="T16" fmla="*/ 1507 w 1508"/>
              <a:gd name="T17" fmla="*/ 753 h 1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08" h="1507">
                <a:moveTo>
                  <a:pt x="1507" y="753"/>
                </a:moveTo>
                <a:lnTo>
                  <a:pt x="1507" y="753"/>
                </a:lnTo>
                <a:cubicBezTo>
                  <a:pt x="1507" y="1169"/>
                  <a:pt x="1170" y="1506"/>
                  <a:pt x="753" y="1506"/>
                </a:cubicBezTo>
                <a:lnTo>
                  <a:pt x="753" y="1506"/>
                </a:lnTo>
                <a:cubicBezTo>
                  <a:pt x="337" y="1506"/>
                  <a:pt x="0" y="1169"/>
                  <a:pt x="0" y="753"/>
                </a:cubicBezTo>
                <a:lnTo>
                  <a:pt x="0" y="753"/>
                </a:lnTo>
                <a:cubicBezTo>
                  <a:pt x="0" y="337"/>
                  <a:pt x="337" y="0"/>
                  <a:pt x="753" y="0"/>
                </a:cubicBezTo>
                <a:lnTo>
                  <a:pt x="753" y="0"/>
                </a:lnTo>
                <a:cubicBezTo>
                  <a:pt x="1170" y="0"/>
                  <a:pt x="1507" y="337"/>
                  <a:pt x="1507" y="753"/>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6" name="TextBox 5">
            <a:extLst>
              <a:ext uri="{FF2B5EF4-FFF2-40B4-BE49-F238E27FC236}">
                <a16:creationId xmlns:a16="http://schemas.microsoft.com/office/drawing/2014/main" id="{5846AC90-2649-8240-9806-9A488C46B198}"/>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7" name="TextBox 6">
            <a:extLst>
              <a:ext uri="{FF2B5EF4-FFF2-40B4-BE49-F238E27FC236}">
                <a16:creationId xmlns:a16="http://schemas.microsoft.com/office/drawing/2014/main" id="{5757EAFC-18EA-B84B-8D6E-8BED6E5D65B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8" name="TextBox 7">
            <a:extLst>
              <a:ext uri="{FF2B5EF4-FFF2-40B4-BE49-F238E27FC236}">
                <a16:creationId xmlns:a16="http://schemas.microsoft.com/office/drawing/2014/main" id="{A8B9EB54-21D6-3F4E-8B7D-81E09C4CD226}"/>
              </a:ext>
            </a:extLst>
          </p:cNvPr>
          <p:cNvSpPr txBox="1"/>
          <p:nvPr/>
        </p:nvSpPr>
        <p:spPr>
          <a:xfrm>
            <a:off x="1567660" y="2160834"/>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
        <p:nvSpPr>
          <p:cNvPr id="9" name="TextBox 8">
            <a:extLst>
              <a:ext uri="{FF2B5EF4-FFF2-40B4-BE49-F238E27FC236}">
                <a16:creationId xmlns:a16="http://schemas.microsoft.com/office/drawing/2014/main" id="{C862D7BF-85C4-1541-A746-DA7E1165CFE2}"/>
              </a:ext>
            </a:extLst>
          </p:cNvPr>
          <p:cNvSpPr txBox="1"/>
          <p:nvPr/>
        </p:nvSpPr>
        <p:spPr>
          <a:xfrm>
            <a:off x="3686688" y="2160834"/>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M</a:t>
            </a:r>
          </a:p>
        </p:txBody>
      </p:sp>
      <p:sp>
        <p:nvSpPr>
          <p:cNvPr id="10" name="TextBox 9">
            <a:extLst>
              <a:ext uri="{FF2B5EF4-FFF2-40B4-BE49-F238E27FC236}">
                <a16:creationId xmlns:a16="http://schemas.microsoft.com/office/drawing/2014/main" id="{E3954B99-6268-8A4C-97F6-6C04D135106E}"/>
              </a:ext>
            </a:extLst>
          </p:cNvPr>
          <p:cNvSpPr txBox="1"/>
          <p:nvPr/>
        </p:nvSpPr>
        <p:spPr>
          <a:xfrm>
            <a:off x="5805717" y="2160834"/>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A</a:t>
            </a:r>
          </a:p>
        </p:txBody>
      </p:sp>
      <p:sp>
        <p:nvSpPr>
          <p:cNvPr id="11" name="TextBox 10">
            <a:extLst>
              <a:ext uri="{FF2B5EF4-FFF2-40B4-BE49-F238E27FC236}">
                <a16:creationId xmlns:a16="http://schemas.microsoft.com/office/drawing/2014/main" id="{670D7CD7-F2C5-0144-A784-EDE6296CEBBE}"/>
              </a:ext>
            </a:extLst>
          </p:cNvPr>
          <p:cNvSpPr txBox="1"/>
          <p:nvPr/>
        </p:nvSpPr>
        <p:spPr>
          <a:xfrm>
            <a:off x="10043774" y="2160834"/>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V</a:t>
            </a:r>
          </a:p>
        </p:txBody>
      </p:sp>
      <p:sp>
        <p:nvSpPr>
          <p:cNvPr id="12" name="TextBox 11">
            <a:extLst>
              <a:ext uri="{FF2B5EF4-FFF2-40B4-BE49-F238E27FC236}">
                <a16:creationId xmlns:a16="http://schemas.microsoft.com/office/drawing/2014/main" id="{8CEEA4CC-932A-F942-B534-E05EEA047DEC}"/>
              </a:ext>
            </a:extLst>
          </p:cNvPr>
          <p:cNvSpPr txBox="1"/>
          <p:nvPr/>
        </p:nvSpPr>
        <p:spPr>
          <a:xfrm>
            <a:off x="7924745" y="2160834"/>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
        <p:nvSpPr>
          <p:cNvPr id="13" name="TextBox 12">
            <a:extLst>
              <a:ext uri="{FF2B5EF4-FFF2-40B4-BE49-F238E27FC236}">
                <a16:creationId xmlns:a16="http://schemas.microsoft.com/office/drawing/2014/main" id="{4DE02343-0ADD-2946-84D7-6CE63ADDCD92}"/>
              </a:ext>
            </a:extLst>
          </p:cNvPr>
          <p:cNvSpPr txBox="1"/>
          <p:nvPr/>
        </p:nvSpPr>
        <p:spPr>
          <a:xfrm>
            <a:off x="931771" y="4005916"/>
            <a:ext cx="1858111"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DEFINE</a:t>
            </a:r>
          </a:p>
        </p:txBody>
      </p:sp>
      <p:sp>
        <p:nvSpPr>
          <p:cNvPr id="14" name="TextBox 13">
            <a:extLst>
              <a:ext uri="{FF2B5EF4-FFF2-40B4-BE49-F238E27FC236}">
                <a16:creationId xmlns:a16="http://schemas.microsoft.com/office/drawing/2014/main" id="{EAC4D1C2-060F-984F-BEC1-64FE88159368}"/>
              </a:ext>
            </a:extLst>
          </p:cNvPr>
          <p:cNvSpPr txBox="1"/>
          <p:nvPr/>
        </p:nvSpPr>
        <p:spPr>
          <a:xfrm>
            <a:off x="931771" y="4384625"/>
            <a:ext cx="1858111"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5" name="TextBox 14">
            <a:extLst>
              <a:ext uri="{FF2B5EF4-FFF2-40B4-BE49-F238E27FC236}">
                <a16:creationId xmlns:a16="http://schemas.microsoft.com/office/drawing/2014/main" id="{4F432B5A-4526-914E-84E2-8988A944E914}"/>
              </a:ext>
            </a:extLst>
          </p:cNvPr>
          <p:cNvSpPr txBox="1"/>
          <p:nvPr/>
        </p:nvSpPr>
        <p:spPr>
          <a:xfrm>
            <a:off x="3044902" y="4005916"/>
            <a:ext cx="1858111"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MEASURE</a:t>
            </a:r>
          </a:p>
        </p:txBody>
      </p:sp>
      <p:sp>
        <p:nvSpPr>
          <p:cNvPr id="16" name="TextBox 15">
            <a:extLst>
              <a:ext uri="{FF2B5EF4-FFF2-40B4-BE49-F238E27FC236}">
                <a16:creationId xmlns:a16="http://schemas.microsoft.com/office/drawing/2014/main" id="{8A2B05E7-9D10-F84B-83E1-01B8BB1D667B}"/>
              </a:ext>
            </a:extLst>
          </p:cNvPr>
          <p:cNvSpPr txBox="1"/>
          <p:nvPr/>
        </p:nvSpPr>
        <p:spPr>
          <a:xfrm>
            <a:off x="3044902" y="4384625"/>
            <a:ext cx="1858111"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7" name="TextBox 16">
            <a:extLst>
              <a:ext uri="{FF2B5EF4-FFF2-40B4-BE49-F238E27FC236}">
                <a16:creationId xmlns:a16="http://schemas.microsoft.com/office/drawing/2014/main" id="{7193923A-2B76-5B4A-AD9C-8CFCAC714B79}"/>
              </a:ext>
            </a:extLst>
          </p:cNvPr>
          <p:cNvSpPr txBox="1"/>
          <p:nvPr/>
        </p:nvSpPr>
        <p:spPr>
          <a:xfrm>
            <a:off x="5166745" y="4005916"/>
            <a:ext cx="1858111"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ANALYZE</a:t>
            </a:r>
          </a:p>
        </p:txBody>
      </p:sp>
      <p:sp>
        <p:nvSpPr>
          <p:cNvPr id="18" name="TextBox 17">
            <a:extLst>
              <a:ext uri="{FF2B5EF4-FFF2-40B4-BE49-F238E27FC236}">
                <a16:creationId xmlns:a16="http://schemas.microsoft.com/office/drawing/2014/main" id="{2BD3BBE3-51C1-6E48-ACB8-0860DD7F9E23}"/>
              </a:ext>
            </a:extLst>
          </p:cNvPr>
          <p:cNvSpPr txBox="1"/>
          <p:nvPr/>
        </p:nvSpPr>
        <p:spPr>
          <a:xfrm>
            <a:off x="5166746" y="4384625"/>
            <a:ext cx="1858111"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9" name="TextBox 18">
            <a:extLst>
              <a:ext uri="{FF2B5EF4-FFF2-40B4-BE49-F238E27FC236}">
                <a16:creationId xmlns:a16="http://schemas.microsoft.com/office/drawing/2014/main" id="{A6FC14F8-CF9A-F94D-8344-23BA8873118B}"/>
              </a:ext>
            </a:extLst>
          </p:cNvPr>
          <p:cNvSpPr txBox="1"/>
          <p:nvPr/>
        </p:nvSpPr>
        <p:spPr>
          <a:xfrm>
            <a:off x="7284432" y="4005916"/>
            <a:ext cx="1858111"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DESIGN</a:t>
            </a:r>
          </a:p>
        </p:txBody>
      </p:sp>
      <p:sp>
        <p:nvSpPr>
          <p:cNvPr id="20" name="TextBox 19">
            <a:extLst>
              <a:ext uri="{FF2B5EF4-FFF2-40B4-BE49-F238E27FC236}">
                <a16:creationId xmlns:a16="http://schemas.microsoft.com/office/drawing/2014/main" id="{1D56F6FF-3ACE-184B-AFB4-A7B9DCF8B956}"/>
              </a:ext>
            </a:extLst>
          </p:cNvPr>
          <p:cNvSpPr txBox="1"/>
          <p:nvPr/>
        </p:nvSpPr>
        <p:spPr>
          <a:xfrm>
            <a:off x="7284432" y="4384625"/>
            <a:ext cx="1858111"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21" name="TextBox 20">
            <a:extLst>
              <a:ext uri="{FF2B5EF4-FFF2-40B4-BE49-F238E27FC236}">
                <a16:creationId xmlns:a16="http://schemas.microsoft.com/office/drawing/2014/main" id="{6D4FCEC4-6D99-FE42-905C-C1CB277F4817}"/>
              </a:ext>
            </a:extLst>
          </p:cNvPr>
          <p:cNvSpPr txBox="1"/>
          <p:nvPr/>
        </p:nvSpPr>
        <p:spPr>
          <a:xfrm>
            <a:off x="9402118" y="4005916"/>
            <a:ext cx="1858111"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VERIFY</a:t>
            </a:r>
          </a:p>
        </p:txBody>
      </p:sp>
      <p:sp>
        <p:nvSpPr>
          <p:cNvPr id="22" name="TextBox 21">
            <a:extLst>
              <a:ext uri="{FF2B5EF4-FFF2-40B4-BE49-F238E27FC236}">
                <a16:creationId xmlns:a16="http://schemas.microsoft.com/office/drawing/2014/main" id="{02F79FA6-8E45-4C41-A442-6FAA0C70C318}"/>
              </a:ext>
            </a:extLst>
          </p:cNvPr>
          <p:cNvSpPr txBox="1"/>
          <p:nvPr/>
        </p:nvSpPr>
        <p:spPr>
          <a:xfrm>
            <a:off x="9402118" y="4384625"/>
            <a:ext cx="1858111"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2274176288"/>
      </p:ext>
    </p:extLst>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7" name="Straight Connector 16">
            <a:extLst>
              <a:ext uri="{FF2B5EF4-FFF2-40B4-BE49-F238E27FC236}">
                <a16:creationId xmlns:a16="http://schemas.microsoft.com/office/drawing/2014/main" id="{4378548C-7BEE-7749-8497-F773BE07DECD}"/>
              </a:ext>
            </a:extLst>
          </p:cNvPr>
          <p:cNvCxnSpPr>
            <a:cxnSpLocks/>
          </p:cNvCxnSpPr>
          <p:nvPr/>
        </p:nvCxnSpPr>
        <p:spPr>
          <a:xfrm>
            <a:off x="1796502" y="3906273"/>
            <a:ext cx="0" cy="1211231"/>
          </a:xfrm>
          <a:prstGeom prst="line">
            <a:avLst/>
          </a:prstGeom>
          <a:ln w="38100">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18" name="Straight Connector 17">
            <a:extLst>
              <a:ext uri="{FF2B5EF4-FFF2-40B4-BE49-F238E27FC236}">
                <a16:creationId xmlns:a16="http://schemas.microsoft.com/office/drawing/2014/main" id="{7186CB07-F6EF-DD44-8F5D-85F54BDEA12B}"/>
              </a:ext>
            </a:extLst>
          </p:cNvPr>
          <p:cNvCxnSpPr>
            <a:cxnSpLocks/>
          </p:cNvCxnSpPr>
          <p:nvPr/>
        </p:nvCxnSpPr>
        <p:spPr>
          <a:xfrm>
            <a:off x="3946667" y="2918986"/>
            <a:ext cx="0" cy="1211231"/>
          </a:xfrm>
          <a:prstGeom prst="line">
            <a:avLst/>
          </a:prstGeom>
          <a:ln w="38100">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9ED23F2-3EC2-444F-B31E-4DB76D6F06F3}"/>
              </a:ext>
            </a:extLst>
          </p:cNvPr>
          <p:cNvCxnSpPr>
            <a:cxnSpLocks/>
          </p:cNvCxnSpPr>
          <p:nvPr/>
        </p:nvCxnSpPr>
        <p:spPr>
          <a:xfrm>
            <a:off x="6097178" y="3906273"/>
            <a:ext cx="0" cy="1211231"/>
          </a:xfrm>
          <a:prstGeom prst="line">
            <a:avLst/>
          </a:prstGeom>
          <a:ln w="38100">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54B8BF45-08AB-4245-8B8C-ADBC425B285E}"/>
              </a:ext>
            </a:extLst>
          </p:cNvPr>
          <p:cNvCxnSpPr>
            <a:cxnSpLocks/>
          </p:cNvCxnSpPr>
          <p:nvPr/>
        </p:nvCxnSpPr>
        <p:spPr>
          <a:xfrm>
            <a:off x="8240717" y="2918986"/>
            <a:ext cx="0" cy="1211231"/>
          </a:xfrm>
          <a:prstGeom prst="line">
            <a:avLst/>
          </a:prstGeom>
          <a:ln w="38100">
            <a:solidFill>
              <a:schemeClr val="accent6"/>
            </a:solidFill>
            <a:prstDash val="dash"/>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C6E4247F-ABDB-1345-92C9-BF2B95618528}"/>
              </a:ext>
            </a:extLst>
          </p:cNvPr>
          <p:cNvCxnSpPr>
            <a:cxnSpLocks/>
          </p:cNvCxnSpPr>
          <p:nvPr/>
        </p:nvCxnSpPr>
        <p:spPr>
          <a:xfrm>
            <a:off x="10391578" y="3906273"/>
            <a:ext cx="0" cy="1211231"/>
          </a:xfrm>
          <a:prstGeom prst="line">
            <a:avLst/>
          </a:prstGeom>
          <a:ln w="38100">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22" name="Freeform 69">
            <a:extLst>
              <a:ext uri="{FF2B5EF4-FFF2-40B4-BE49-F238E27FC236}">
                <a16:creationId xmlns:a16="http://schemas.microsoft.com/office/drawing/2014/main" id="{F04F8058-5CAB-F346-AFB0-BCA477CEDDD3}"/>
              </a:ext>
            </a:extLst>
          </p:cNvPr>
          <p:cNvSpPr>
            <a:spLocks noChangeArrowheads="1"/>
          </p:cNvSpPr>
          <p:nvPr/>
        </p:nvSpPr>
        <p:spPr bwMode="auto">
          <a:xfrm>
            <a:off x="7356654" y="4014011"/>
            <a:ext cx="1771507" cy="2241163"/>
          </a:xfrm>
          <a:custGeom>
            <a:avLst/>
            <a:gdLst>
              <a:gd name="T0" fmla="*/ 969 w 2845"/>
              <a:gd name="T1" fmla="*/ 533 h 3599"/>
              <a:gd name="T2" fmla="*/ 375 w 2845"/>
              <a:gd name="T3" fmla="*/ 1215 h 3599"/>
              <a:gd name="T4" fmla="*/ 375 w 2845"/>
              <a:gd name="T5" fmla="*/ 1215 h 3599"/>
              <a:gd name="T6" fmla="*/ 0 w 2845"/>
              <a:gd name="T7" fmla="*/ 2176 h 3599"/>
              <a:gd name="T8" fmla="*/ 0 w 2845"/>
              <a:gd name="T9" fmla="*/ 2176 h 3599"/>
              <a:gd name="T10" fmla="*/ 1422 w 2845"/>
              <a:gd name="T11" fmla="*/ 3598 h 3599"/>
              <a:gd name="T12" fmla="*/ 1422 w 2845"/>
              <a:gd name="T13" fmla="*/ 3598 h 3599"/>
              <a:gd name="T14" fmla="*/ 2844 w 2845"/>
              <a:gd name="T15" fmla="*/ 2176 h 3599"/>
              <a:gd name="T16" fmla="*/ 2844 w 2845"/>
              <a:gd name="T17" fmla="*/ 2176 h 3599"/>
              <a:gd name="T18" fmla="*/ 2544 w 2845"/>
              <a:gd name="T19" fmla="*/ 1301 h 3599"/>
              <a:gd name="T20" fmla="*/ 2544 w 2845"/>
              <a:gd name="T21" fmla="*/ 1301 h 3599"/>
              <a:gd name="T22" fmla="*/ 2449 w 2845"/>
              <a:gd name="T23" fmla="*/ 1192 h 3599"/>
              <a:gd name="T24" fmla="*/ 1789 w 2845"/>
              <a:gd name="T25" fmla="*/ 431 h 3599"/>
              <a:gd name="T26" fmla="*/ 1422 w 2845"/>
              <a:gd name="T27" fmla="*/ 0 h 3599"/>
              <a:gd name="T28" fmla="*/ 969 w 2845"/>
              <a:gd name="T29" fmla="*/ 533 h 3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5" h="3599">
                <a:moveTo>
                  <a:pt x="969" y="533"/>
                </a:moveTo>
                <a:lnTo>
                  <a:pt x="375" y="1215"/>
                </a:lnTo>
                <a:lnTo>
                  <a:pt x="375" y="1215"/>
                </a:lnTo>
                <a:cubicBezTo>
                  <a:pt x="142" y="1468"/>
                  <a:pt x="0" y="1806"/>
                  <a:pt x="0" y="2176"/>
                </a:cubicBezTo>
                <a:lnTo>
                  <a:pt x="0" y="2176"/>
                </a:lnTo>
                <a:cubicBezTo>
                  <a:pt x="0" y="2961"/>
                  <a:pt x="637" y="3598"/>
                  <a:pt x="1422" y="3598"/>
                </a:cubicBezTo>
                <a:lnTo>
                  <a:pt x="1422" y="3598"/>
                </a:lnTo>
                <a:cubicBezTo>
                  <a:pt x="2208" y="3598"/>
                  <a:pt x="2844" y="2961"/>
                  <a:pt x="2844" y="2176"/>
                </a:cubicBezTo>
                <a:lnTo>
                  <a:pt x="2844" y="2176"/>
                </a:lnTo>
                <a:cubicBezTo>
                  <a:pt x="2844" y="1846"/>
                  <a:pt x="2732" y="1543"/>
                  <a:pt x="2544" y="1301"/>
                </a:cubicBezTo>
                <a:lnTo>
                  <a:pt x="2544" y="1301"/>
                </a:lnTo>
                <a:cubicBezTo>
                  <a:pt x="2514" y="1264"/>
                  <a:pt x="2482" y="1227"/>
                  <a:pt x="2449" y="1192"/>
                </a:cubicBezTo>
                <a:lnTo>
                  <a:pt x="1789" y="431"/>
                </a:lnTo>
                <a:lnTo>
                  <a:pt x="1422" y="0"/>
                </a:lnTo>
                <a:lnTo>
                  <a:pt x="969" y="533"/>
                </a:lnTo>
              </a:path>
            </a:pathLst>
          </a:custGeom>
          <a:solidFill>
            <a:schemeClr val="accent6"/>
          </a:solidFill>
          <a:ln>
            <a:noFill/>
          </a:ln>
          <a:effectLst/>
        </p:spPr>
        <p:txBody>
          <a:bodyPr wrap="none" anchor="ctr"/>
          <a:lstStyle/>
          <a:p>
            <a:endParaRPr lang="en-US" dirty="0">
              <a:latin typeface="Poppins" pitchFamily="2" charset="77"/>
            </a:endParaRPr>
          </a:p>
        </p:txBody>
      </p:sp>
      <p:sp>
        <p:nvSpPr>
          <p:cNvPr id="23" name="Freeform 70">
            <a:extLst>
              <a:ext uri="{FF2B5EF4-FFF2-40B4-BE49-F238E27FC236}">
                <a16:creationId xmlns:a16="http://schemas.microsoft.com/office/drawing/2014/main" id="{C96C3530-D344-B74A-919A-340CC900ADAD}"/>
              </a:ext>
            </a:extLst>
          </p:cNvPr>
          <p:cNvSpPr>
            <a:spLocks noChangeArrowheads="1"/>
          </p:cNvSpPr>
          <p:nvPr/>
        </p:nvSpPr>
        <p:spPr bwMode="auto">
          <a:xfrm>
            <a:off x="7439050" y="4129366"/>
            <a:ext cx="1609463" cy="2035173"/>
          </a:xfrm>
          <a:custGeom>
            <a:avLst/>
            <a:gdLst>
              <a:gd name="T0" fmla="*/ 880 w 2583"/>
              <a:gd name="T1" fmla="*/ 484 h 3268"/>
              <a:gd name="T2" fmla="*/ 340 w 2583"/>
              <a:gd name="T3" fmla="*/ 1103 h 3268"/>
              <a:gd name="T4" fmla="*/ 340 w 2583"/>
              <a:gd name="T5" fmla="*/ 1103 h 3268"/>
              <a:gd name="T6" fmla="*/ 0 w 2583"/>
              <a:gd name="T7" fmla="*/ 1976 h 3268"/>
              <a:gd name="T8" fmla="*/ 0 w 2583"/>
              <a:gd name="T9" fmla="*/ 1976 h 3268"/>
              <a:gd name="T10" fmla="*/ 1291 w 2583"/>
              <a:gd name="T11" fmla="*/ 3267 h 3268"/>
              <a:gd name="T12" fmla="*/ 1291 w 2583"/>
              <a:gd name="T13" fmla="*/ 3267 h 3268"/>
              <a:gd name="T14" fmla="*/ 2582 w 2583"/>
              <a:gd name="T15" fmla="*/ 1976 h 3268"/>
              <a:gd name="T16" fmla="*/ 2582 w 2583"/>
              <a:gd name="T17" fmla="*/ 1976 h 3268"/>
              <a:gd name="T18" fmla="*/ 2310 w 2583"/>
              <a:gd name="T19" fmla="*/ 1182 h 3268"/>
              <a:gd name="T20" fmla="*/ 2310 w 2583"/>
              <a:gd name="T21" fmla="*/ 1182 h 3268"/>
              <a:gd name="T22" fmla="*/ 2223 w 2583"/>
              <a:gd name="T23" fmla="*/ 1083 h 3268"/>
              <a:gd name="T24" fmla="*/ 1624 w 2583"/>
              <a:gd name="T25" fmla="*/ 391 h 3268"/>
              <a:gd name="T26" fmla="*/ 1291 w 2583"/>
              <a:gd name="T27" fmla="*/ 0 h 3268"/>
              <a:gd name="T28" fmla="*/ 880 w 2583"/>
              <a:gd name="T29" fmla="*/ 484 h 3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83" h="3268">
                <a:moveTo>
                  <a:pt x="880" y="484"/>
                </a:moveTo>
                <a:lnTo>
                  <a:pt x="340" y="1103"/>
                </a:lnTo>
                <a:lnTo>
                  <a:pt x="340" y="1103"/>
                </a:lnTo>
                <a:cubicBezTo>
                  <a:pt x="129" y="1333"/>
                  <a:pt x="0" y="1640"/>
                  <a:pt x="0" y="1976"/>
                </a:cubicBezTo>
                <a:lnTo>
                  <a:pt x="0" y="1976"/>
                </a:lnTo>
                <a:cubicBezTo>
                  <a:pt x="0" y="2689"/>
                  <a:pt x="578" y="3267"/>
                  <a:pt x="1291" y="3267"/>
                </a:cubicBezTo>
                <a:lnTo>
                  <a:pt x="1291" y="3267"/>
                </a:lnTo>
                <a:cubicBezTo>
                  <a:pt x="2004" y="3267"/>
                  <a:pt x="2582" y="2689"/>
                  <a:pt x="2582" y="1976"/>
                </a:cubicBezTo>
                <a:lnTo>
                  <a:pt x="2582" y="1976"/>
                </a:lnTo>
                <a:cubicBezTo>
                  <a:pt x="2582" y="1677"/>
                  <a:pt x="2480" y="1401"/>
                  <a:pt x="2310" y="1182"/>
                </a:cubicBezTo>
                <a:lnTo>
                  <a:pt x="2310" y="1182"/>
                </a:lnTo>
                <a:cubicBezTo>
                  <a:pt x="2282" y="1148"/>
                  <a:pt x="2253" y="1114"/>
                  <a:pt x="2223" y="1083"/>
                </a:cubicBezTo>
                <a:lnTo>
                  <a:pt x="1624" y="391"/>
                </a:lnTo>
                <a:lnTo>
                  <a:pt x="1291" y="0"/>
                </a:lnTo>
                <a:lnTo>
                  <a:pt x="880" y="484"/>
                </a:lnTo>
              </a:path>
            </a:pathLst>
          </a:custGeom>
          <a:solidFill>
            <a:schemeClr val="accent4"/>
          </a:solidFill>
          <a:ln>
            <a:noFill/>
          </a:ln>
          <a:effectLst/>
        </p:spPr>
        <p:txBody>
          <a:bodyPr wrap="none" anchor="ctr"/>
          <a:lstStyle/>
          <a:p>
            <a:endParaRPr lang="en-US" dirty="0">
              <a:latin typeface="Poppins" pitchFamily="2" charset="77"/>
            </a:endParaRPr>
          </a:p>
        </p:txBody>
      </p:sp>
      <p:sp>
        <p:nvSpPr>
          <p:cNvPr id="24" name="Freeform 23">
            <a:extLst>
              <a:ext uri="{FF2B5EF4-FFF2-40B4-BE49-F238E27FC236}">
                <a16:creationId xmlns:a16="http://schemas.microsoft.com/office/drawing/2014/main" id="{B3F4E3D5-4519-B34E-A13B-68AEF640E2D7}"/>
              </a:ext>
            </a:extLst>
          </p:cNvPr>
          <p:cNvSpPr>
            <a:spLocks noChangeArrowheads="1"/>
          </p:cNvSpPr>
          <p:nvPr/>
        </p:nvSpPr>
        <p:spPr bwMode="auto">
          <a:xfrm>
            <a:off x="7974620" y="5002760"/>
            <a:ext cx="540220" cy="617345"/>
          </a:xfrm>
          <a:custGeom>
            <a:avLst/>
            <a:gdLst>
              <a:gd name="connsiteX0" fmla="*/ 734801 w 1080440"/>
              <a:gd name="connsiteY0" fmla="*/ 1076637 h 1234690"/>
              <a:gd name="connsiteX1" fmla="*/ 743674 w 1080440"/>
              <a:gd name="connsiteY1" fmla="*/ 1084104 h 1234690"/>
              <a:gd name="connsiteX2" fmla="*/ 743674 w 1080440"/>
              <a:gd name="connsiteY2" fmla="*/ 1092816 h 1234690"/>
              <a:gd name="connsiteX3" fmla="*/ 767759 w 1080440"/>
              <a:gd name="connsiteY3" fmla="*/ 1123928 h 1234690"/>
              <a:gd name="connsiteX4" fmla="*/ 760154 w 1080440"/>
              <a:gd name="connsiteY4" fmla="*/ 1131395 h 1234690"/>
              <a:gd name="connsiteX5" fmla="*/ 752548 w 1080440"/>
              <a:gd name="connsiteY5" fmla="*/ 1123928 h 1234690"/>
              <a:gd name="connsiteX6" fmla="*/ 734801 w 1080440"/>
              <a:gd name="connsiteY6" fmla="*/ 1107750 h 1234690"/>
              <a:gd name="connsiteX7" fmla="*/ 718322 w 1080440"/>
              <a:gd name="connsiteY7" fmla="*/ 1123928 h 1234690"/>
              <a:gd name="connsiteX8" fmla="*/ 718322 w 1080440"/>
              <a:gd name="connsiteY8" fmla="*/ 1131395 h 1234690"/>
              <a:gd name="connsiteX9" fmla="*/ 734801 w 1080440"/>
              <a:gd name="connsiteY9" fmla="*/ 1147574 h 1234690"/>
              <a:gd name="connsiteX10" fmla="*/ 737336 w 1080440"/>
              <a:gd name="connsiteY10" fmla="*/ 1147574 h 1234690"/>
              <a:gd name="connsiteX11" fmla="*/ 767759 w 1080440"/>
              <a:gd name="connsiteY11" fmla="*/ 1179931 h 1234690"/>
              <a:gd name="connsiteX12" fmla="*/ 767759 w 1080440"/>
              <a:gd name="connsiteY12" fmla="*/ 1187398 h 1234690"/>
              <a:gd name="connsiteX13" fmla="*/ 743674 w 1080440"/>
              <a:gd name="connsiteY13" fmla="*/ 1218511 h 1234690"/>
              <a:gd name="connsiteX14" fmla="*/ 743674 w 1080440"/>
              <a:gd name="connsiteY14" fmla="*/ 1227222 h 1234690"/>
              <a:gd name="connsiteX15" fmla="*/ 734801 w 1080440"/>
              <a:gd name="connsiteY15" fmla="*/ 1234690 h 1234690"/>
              <a:gd name="connsiteX16" fmla="*/ 727195 w 1080440"/>
              <a:gd name="connsiteY16" fmla="*/ 1227222 h 1234690"/>
              <a:gd name="connsiteX17" fmla="*/ 727195 w 1080440"/>
              <a:gd name="connsiteY17" fmla="*/ 1218511 h 1234690"/>
              <a:gd name="connsiteX18" fmla="*/ 703110 w 1080440"/>
              <a:gd name="connsiteY18" fmla="*/ 1187398 h 1234690"/>
              <a:gd name="connsiteX19" fmla="*/ 710716 w 1080440"/>
              <a:gd name="connsiteY19" fmla="*/ 1179931 h 1234690"/>
              <a:gd name="connsiteX20" fmla="*/ 718322 w 1080440"/>
              <a:gd name="connsiteY20" fmla="*/ 1187398 h 1234690"/>
              <a:gd name="connsiteX21" fmla="*/ 734801 w 1080440"/>
              <a:gd name="connsiteY21" fmla="*/ 1203577 h 1234690"/>
              <a:gd name="connsiteX22" fmla="*/ 752548 w 1080440"/>
              <a:gd name="connsiteY22" fmla="*/ 1187398 h 1234690"/>
              <a:gd name="connsiteX23" fmla="*/ 752548 w 1080440"/>
              <a:gd name="connsiteY23" fmla="*/ 1179931 h 1234690"/>
              <a:gd name="connsiteX24" fmla="*/ 737336 w 1080440"/>
              <a:gd name="connsiteY24" fmla="*/ 1163753 h 1234690"/>
              <a:gd name="connsiteX25" fmla="*/ 734801 w 1080440"/>
              <a:gd name="connsiteY25" fmla="*/ 1163753 h 1234690"/>
              <a:gd name="connsiteX26" fmla="*/ 703110 w 1080440"/>
              <a:gd name="connsiteY26" fmla="*/ 1131395 h 1234690"/>
              <a:gd name="connsiteX27" fmla="*/ 703110 w 1080440"/>
              <a:gd name="connsiteY27" fmla="*/ 1123928 h 1234690"/>
              <a:gd name="connsiteX28" fmla="*/ 727195 w 1080440"/>
              <a:gd name="connsiteY28" fmla="*/ 1092816 h 1234690"/>
              <a:gd name="connsiteX29" fmla="*/ 727195 w 1080440"/>
              <a:gd name="connsiteY29" fmla="*/ 1084104 h 1234690"/>
              <a:gd name="connsiteX30" fmla="*/ 734801 w 1080440"/>
              <a:gd name="connsiteY30" fmla="*/ 1076637 h 1234690"/>
              <a:gd name="connsiteX31" fmla="*/ 289901 w 1080440"/>
              <a:gd name="connsiteY31" fmla="*/ 1049170 h 1234690"/>
              <a:gd name="connsiteX32" fmla="*/ 307165 w 1080440"/>
              <a:gd name="connsiteY32" fmla="*/ 1065201 h 1234690"/>
              <a:gd name="connsiteX33" fmla="*/ 307165 w 1080440"/>
              <a:gd name="connsiteY33" fmla="*/ 1092330 h 1234690"/>
              <a:gd name="connsiteX34" fmla="*/ 333061 w 1080440"/>
              <a:gd name="connsiteY34" fmla="*/ 1092330 h 1234690"/>
              <a:gd name="connsiteX35" fmla="*/ 350325 w 1080440"/>
              <a:gd name="connsiteY35" fmla="*/ 1109594 h 1234690"/>
              <a:gd name="connsiteX36" fmla="*/ 333061 w 1080440"/>
              <a:gd name="connsiteY36" fmla="*/ 1125625 h 1234690"/>
              <a:gd name="connsiteX37" fmla="*/ 307165 w 1080440"/>
              <a:gd name="connsiteY37" fmla="*/ 1125625 h 1234690"/>
              <a:gd name="connsiteX38" fmla="*/ 307165 w 1080440"/>
              <a:gd name="connsiteY38" fmla="*/ 1152754 h 1234690"/>
              <a:gd name="connsiteX39" fmla="*/ 289901 w 1080440"/>
              <a:gd name="connsiteY39" fmla="*/ 1168785 h 1234690"/>
              <a:gd name="connsiteX40" fmla="*/ 273870 w 1080440"/>
              <a:gd name="connsiteY40" fmla="*/ 1152754 h 1234690"/>
              <a:gd name="connsiteX41" fmla="*/ 273870 w 1080440"/>
              <a:gd name="connsiteY41" fmla="*/ 1125625 h 1234690"/>
              <a:gd name="connsiteX42" fmla="*/ 247974 w 1080440"/>
              <a:gd name="connsiteY42" fmla="*/ 1125625 h 1234690"/>
              <a:gd name="connsiteX43" fmla="*/ 230710 w 1080440"/>
              <a:gd name="connsiteY43" fmla="*/ 1109594 h 1234690"/>
              <a:gd name="connsiteX44" fmla="*/ 247974 w 1080440"/>
              <a:gd name="connsiteY44" fmla="*/ 1092330 h 1234690"/>
              <a:gd name="connsiteX45" fmla="*/ 273870 w 1080440"/>
              <a:gd name="connsiteY45" fmla="*/ 1092330 h 1234690"/>
              <a:gd name="connsiteX46" fmla="*/ 273870 w 1080440"/>
              <a:gd name="connsiteY46" fmla="*/ 1065201 h 1234690"/>
              <a:gd name="connsiteX47" fmla="*/ 289901 w 1080440"/>
              <a:gd name="connsiteY47" fmla="*/ 1049170 h 1234690"/>
              <a:gd name="connsiteX48" fmla="*/ 493767 w 1080440"/>
              <a:gd name="connsiteY48" fmla="*/ 911845 h 1234690"/>
              <a:gd name="connsiteX49" fmla="*/ 509636 w 1080440"/>
              <a:gd name="connsiteY49" fmla="*/ 929268 h 1234690"/>
              <a:gd name="connsiteX50" fmla="*/ 509636 w 1080440"/>
              <a:gd name="connsiteY50" fmla="*/ 1052474 h 1234690"/>
              <a:gd name="connsiteX51" fmla="*/ 493767 w 1080440"/>
              <a:gd name="connsiteY51" fmla="*/ 1069898 h 1234690"/>
              <a:gd name="connsiteX52" fmla="*/ 477898 w 1080440"/>
              <a:gd name="connsiteY52" fmla="*/ 1052474 h 1234690"/>
              <a:gd name="connsiteX53" fmla="*/ 477898 w 1080440"/>
              <a:gd name="connsiteY53" fmla="*/ 929268 h 1234690"/>
              <a:gd name="connsiteX54" fmla="*/ 493767 w 1080440"/>
              <a:gd name="connsiteY54" fmla="*/ 911845 h 1234690"/>
              <a:gd name="connsiteX55" fmla="*/ 244279 w 1080440"/>
              <a:gd name="connsiteY55" fmla="*/ 809001 h 1234690"/>
              <a:gd name="connsiteX56" fmla="*/ 256162 w 1080440"/>
              <a:gd name="connsiteY56" fmla="*/ 813578 h 1234690"/>
              <a:gd name="connsiteX57" fmla="*/ 256162 w 1080440"/>
              <a:gd name="connsiteY57" fmla="*/ 836771 h 1234690"/>
              <a:gd name="connsiteX58" fmla="*/ 167350 w 1080440"/>
              <a:gd name="connsiteY58" fmla="*/ 922220 h 1234690"/>
              <a:gd name="connsiteX59" fmla="*/ 156092 w 1080440"/>
              <a:gd name="connsiteY59" fmla="*/ 927102 h 1234690"/>
              <a:gd name="connsiteX60" fmla="*/ 143583 w 1080440"/>
              <a:gd name="connsiteY60" fmla="*/ 922220 h 1234690"/>
              <a:gd name="connsiteX61" fmla="*/ 143583 w 1080440"/>
              <a:gd name="connsiteY61" fmla="*/ 899027 h 1234690"/>
              <a:gd name="connsiteX62" fmla="*/ 232395 w 1080440"/>
              <a:gd name="connsiteY62" fmla="*/ 813578 h 1234690"/>
              <a:gd name="connsiteX63" fmla="*/ 244279 w 1080440"/>
              <a:gd name="connsiteY63" fmla="*/ 809001 h 1234690"/>
              <a:gd name="connsiteX64" fmla="*/ 520340 w 1080440"/>
              <a:gd name="connsiteY64" fmla="*/ 568333 h 1234690"/>
              <a:gd name="connsiteX65" fmla="*/ 499098 w 1080440"/>
              <a:gd name="connsiteY65" fmla="*/ 574546 h 1234690"/>
              <a:gd name="connsiteX66" fmla="*/ 494100 w 1080440"/>
              <a:gd name="connsiteY66" fmla="*/ 594425 h 1234690"/>
              <a:gd name="connsiteX67" fmla="*/ 606557 w 1080440"/>
              <a:gd name="connsiteY67" fmla="*/ 1013139 h 1234690"/>
              <a:gd name="connsiteX68" fmla="*/ 621551 w 1080440"/>
              <a:gd name="connsiteY68" fmla="*/ 1028049 h 1234690"/>
              <a:gd name="connsiteX69" fmla="*/ 642793 w 1080440"/>
              <a:gd name="connsiteY69" fmla="*/ 1023079 h 1234690"/>
              <a:gd name="connsiteX70" fmla="*/ 742755 w 1080440"/>
              <a:gd name="connsiteY70" fmla="*/ 923681 h 1234690"/>
              <a:gd name="connsiteX71" fmla="*/ 931435 w 1080440"/>
              <a:gd name="connsiteY71" fmla="*/ 1111295 h 1234690"/>
              <a:gd name="connsiteX72" fmla="*/ 950177 w 1080440"/>
              <a:gd name="connsiteY72" fmla="*/ 1118750 h 1234690"/>
              <a:gd name="connsiteX73" fmla="*/ 967671 w 1080440"/>
              <a:gd name="connsiteY73" fmla="*/ 1111295 h 1234690"/>
              <a:gd name="connsiteX74" fmla="*/ 1038893 w 1080440"/>
              <a:gd name="connsiteY74" fmla="*/ 1039231 h 1234690"/>
              <a:gd name="connsiteX75" fmla="*/ 1038893 w 1080440"/>
              <a:gd name="connsiteY75" fmla="*/ 1003200 h 1234690"/>
              <a:gd name="connsiteX76" fmla="*/ 850215 w 1080440"/>
              <a:gd name="connsiteY76" fmla="*/ 815586 h 1234690"/>
              <a:gd name="connsiteX77" fmla="*/ 950177 w 1080440"/>
              <a:gd name="connsiteY77" fmla="*/ 717430 h 1234690"/>
              <a:gd name="connsiteX78" fmla="*/ 956425 w 1080440"/>
              <a:gd name="connsiteY78" fmla="*/ 696308 h 1234690"/>
              <a:gd name="connsiteX79" fmla="*/ 941431 w 1080440"/>
              <a:gd name="connsiteY79" fmla="*/ 680156 h 1234690"/>
              <a:gd name="connsiteX80" fmla="*/ 845807 w 1080440"/>
              <a:gd name="connsiteY80" fmla="*/ 560291 h 1234690"/>
              <a:gd name="connsiteX81" fmla="*/ 976633 w 1080440"/>
              <a:gd name="connsiteY81" fmla="*/ 560291 h 1234690"/>
              <a:gd name="connsiteX82" fmla="*/ 992987 w 1080440"/>
              <a:gd name="connsiteY82" fmla="*/ 576770 h 1234690"/>
              <a:gd name="connsiteX83" fmla="*/ 976633 w 1080440"/>
              <a:gd name="connsiteY83" fmla="*/ 592073 h 1234690"/>
              <a:gd name="connsiteX84" fmla="*/ 845807 w 1080440"/>
              <a:gd name="connsiteY84" fmla="*/ 592073 h 1234690"/>
              <a:gd name="connsiteX85" fmla="*/ 829454 w 1080440"/>
              <a:gd name="connsiteY85" fmla="*/ 576770 h 1234690"/>
              <a:gd name="connsiteX86" fmla="*/ 845807 w 1080440"/>
              <a:gd name="connsiteY86" fmla="*/ 560291 h 1234690"/>
              <a:gd name="connsiteX87" fmla="*/ 17424 w 1080440"/>
              <a:gd name="connsiteY87" fmla="*/ 560291 h 1234690"/>
              <a:gd name="connsiteX88" fmla="*/ 140633 w 1080440"/>
              <a:gd name="connsiteY88" fmla="*/ 560291 h 1234690"/>
              <a:gd name="connsiteX89" fmla="*/ 158056 w 1080440"/>
              <a:gd name="connsiteY89" fmla="*/ 576770 h 1234690"/>
              <a:gd name="connsiteX90" fmla="*/ 140633 w 1080440"/>
              <a:gd name="connsiteY90" fmla="*/ 592073 h 1234690"/>
              <a:gd name="connsiteX91" fmla="*/ 17424 w 1080440"/>
              <a:gd name="connsiteY91" fmla="*/ 592073 h 1234690"/>
              <a:gd name="connsiteX92" fmla="*/ 0 w 1080440"/>
              <a:gd name="connsiteY92" fmla="*/ 576770 h 1234690"/>
              <a:gd name="connsiteX93" fmla="*/ 17424 w 1080440"/>
              <a:gd name="connsiteY93" fmla="*/ 560291 h 1234690"/>
              <a:gd name="connsiteX94" fmla="*/ 496599 w 1080440"/>
              <a:gd name="connsiteY94" fmla="*/ 468935 h 1234690"/>
              <a:gd name="connsiteX95" fmla="*/ 392888 w 1080440"/>
              <a:gd name="connsiteY95" fmla="*/ 572061 h 1234690"/>
              <a:gd name="connsiteX96" fmla="*/ 480355 w 1080440"/>
              <a:gd name="connsiteY96" fmla="*/ 673944 h 1234690"/>
              <a:gd name="connsiteX97" fmla="*/ 462861 w 1080440"/>
              <a:gd name="connsiteY97" fmla="*/ 611820 h 1234690"/>
              <a:gd name="connsiteX98" fmla="*/ 445368 w 1080440"/>
              <a:gd name="connsiteY98" fmla="*/ 572061 h 1234690"/>
              <a:gd name="connsiteX99" fmla="*/ 496599 w 1080440"/>
              <a:gd name="connsiteY99" fmla="*/ 521119 h 1234690"/>
              <a:gd name="connsiteX100" fmla="*/ 535334 w 1080440"/>
              <a:gd name="connsiteY100" fmla="*/ 537272 h 1234690"/>
              <a:gd name="connsiteX101" fmla="*/ 599060 w 1080440"/>
              <a:gd name="connsiteY101" fmla="*/ 554666 h 1234690"/>
              <a:gd name="connsiteX102" fmla="*/ 496599 w 1080440"/>
              <a:gd name="connsiteY102" fmla="*/ 468935 h 1234690"/>
              <a:gd name="connsiteX103" fmla="*/ 496599 w 1080440"/>
              <a:gd name="connsiteY103" fmla="*/ 352143 h 1234690"/>
              <a:gd name="connsiteX104" fmla="*/ 275432 w 1080440"/>
              <a:gd name="connsiteY104" fmla="*/ 572061 h 1234690"/>
              <a:gd name="connsiteX105" fmla="*/ 496599 w 1080440"/>
              <a:gd name="connsiteY105" fmla="*/ 791979 h 1234690"/>
              <a:gd name="connsiteX106" fmla="*/ 511593 w 1080440"/>
              <a:gd name="connsiteY106" fmla="*/ 790736 h 1234690"/>
              <a:gd name="connsiteX107" fmla="*/ 489101 w 1080440"/>
              <a:gd name="connsiteY107" fmla="*/ 708733 h 1234690"/>
              <a:gd name="connsiteX108" fmla="*/ 359151 w 1080440"/>
              <a:gd name="connsiteY108" fmla="*/ 572061 h 1234690"/>
              <a:gd name="connsiteX109" fmla="*/ 496599 w 1080440"/>
              <a:gd name="connsiteY109" fmla="*/ 435389 h 1234690"/>
              <a:gd name="connsiteX110" fmla="*/ 634047 w 1080440"/>
              <a:gd name="connsiteY110" fmla="*/ 563364 h 1234690"/>
              <a:gd name="connsiteX111" fmla="*/ 716515 w 1080440"/>
              <a:gd name="connsiteY111" fmla="*/ 585728 h 1234690"/>
              <a:gd name="connsiteX112" fmla="*/ 717765 w 1080440"/>
              <a:gd name="connsiteY112" fmla="*/ 572061 h 1234690"/>
              <a:gd name="connsiteX113" fmla="*/ 496599 w 1080440"/>
              <a:gd name="connsiteY113" fmla="*/ 352143 h 1234690"/>
              <a:gd name="connsiteX114" fmla="*/ 496599 w 1080440"/>
              <a:gd name="connsiteY114" fmla="*/ 318596 h 1234690"/>
              <a:gd name="connsiteX115" fmla="*/ 751502 w 1080440"/>
              <a:gd name="connsiteY115" fmla="*/ 572061 h 1234690"/>
              <a:gd name="connsiteX116" fmla="*/ 750253 w 1080440"/>
              <a:gd name="connsiteY116" fmla="*/ 594425 h 1234690"/>
              <a:gd name="connsiteX117" fmla="*/ 948927 w 1080440"/>
              <a:gd name="connsiteY117" fmla="*/ 647852 h 1234690"/>
              <a:gd name="connsiteX118" fmla="*/ 988913 w 1080440"/>
              <a:gd name="connsiteY118" fmla="*/ 686368 h 1234690"/>
              <a:gd name="connsiteX119" fmla="*/ 973919 w 1080440"/>
              <a:gd name="connsiteY119" fmla="*/ 741037 h 1234690"/>
              <a:gd name="connsiteX120" fmla="*/ 898947 w 1080440"/>
              <a:gd name="connsiteY120" fmla="*/ 815586 h 1234690"/>
              <a:gd name="connsiteX121" fmla="*/ 1062635 w 1080440"/>
              <a:gd name="connsiteY121" fmla="*/ 979593 h 1234690"/>
              <a:gd name="connsiteX122" fmla="*/ 1062635 w 1080440"/>
              <a:gd name="connsiteY122" fmla="*/ 1062838 h 1234690"/>
              <a:gd name="connsiteX123" fmla="*/ 991411 w 1080440"/>
              <a:gd name="connsiteY123" fmla="*/ 1134902 h 1234690"/>
              <a:gd name="connsiteX124" fmla="*/ 950177 w 1080440"/>
              <a:gd name="connsiteY124" fmla="*/ 1152296 h 1234690"/>
              <a:gd name="connsiteX125" fmla="*/ 907693 w 1080440"/>
              <a:gd name="connsiteY125" fmla="*/ 1134902 h 1234690"/>
              <a:gd name="connsiteX126" fmla="*/ 742755 w 1080440"/>
              <a:gd name="connsiteY126" fmla="*/ 970895 h 1234690"/>
              <a:gd name="connsiteX127" fmla="*/ 667784 w 1080440"/>
              <a:gd name="connsiteY127" fmla="*/ 1046686 h 1234690"/>
              <a:gd name="connsiteX128" fmla="*/ 612805 w 1080440"/>
              <a:gd name="connsiteY128" fmla="*/ 1060353 h 1234690"/>
              <a:gd name="connsiteX129" fmla="*/ 574069 w 1080440"/>
              <a:gd name="connsiteY129" fmla="*/ 1021837 h 1234690"/>
              <a:gd name="connsiteX130" fmla="*/ 520340 w 1080440"/>
              <a:gd name="connsiteY130" fmla="*/ 824283 h 1234690"/>
              <a:gd name="connsiteX131" fmla="*/ 496599 w 1080440"/>
              <a:gd name="connsiteY131" fmla="*/ 825526 h 1234690"/>
              <a:gd name="connsiteX132" fmla="*/ 241695 w 1080440"/>
              <a:gd name="connsiteY132" fmla="*/ 572061 h 1234690"/>
              <a:gd name="connsiteX133" fmla="*/ 496599 w 1080440"/>
              <a:gd name="connsiteY133" fmla="*/ 318596 h 1234690"/>
              <a:gd name="connsiteX134" fmla="*/ 46085 w 1080440"/>
              <a:gd name="connsiteY134" fmla="*/ 263665 h 1234690"/>
              <a:gd name="connsiteX135" fmla="*/ 57000 w 1080440"/>
              <a:gd name="connsiteY135" fmla="*/ 276188 h 1234690"/>
              <a:gd name="connsiteX136" fmla="*/ 57000 w 1080440"/>
              <a:gd name="connsiteY136" fmla="*/ 288711 h 1234690"/>
              <a:gd name="connsiteX137" fmla="*/ 92170 w 1080440"/>
              <a:gd name="connsiteY137" fmla="*/ 336298 h 1234690"/>
              <a:gd name="connsiteX138" fmla="*/ 81255 w 1080440"/>
              <a:gd name="connsiteY138" fmla="*/ 346316 h 1234690"/>
              <a:gd name="connsiteX139" fmla="*/ 70340 w 1080440"/>
              <a:gd name="connsiteY139" fmla="*/ 336298 h 1234690"/>
              <a:gd name="connsiteX140" fmla="*/ 46085 w 1080440"/>
              <a:gd name="connsiteY140" fmla="*/ 311252 h 1234690"/>
              <a:gd name="connsiteX141" fmla="*/ 21830 w 1080440"/>
              <a:gd name="connsiteY141" fmla="*/ 336298 h 1234690"/>
              <a:gd name="connsiteX142" fmla="*/ 21830 w 1080440"/>
              <a:gd name="connsiteY142" fmla="*/ 348821 h 1234690"/>
              <a:gd name="connsiteX143" fmla="*/ 44872 w 1080440"/>
              <a:gd name="connsiteY143" fmla="*/ 372615 h 1234690"/>
              <a:gd name="connsiteX144" fmla="*/ 48511 w 1080440"/>
              <a:gd name="connsiteY144" fmla="*/ 372615 h 1234690"/>
              <a:gd name="connsiteX145" fmla="*/ 92170 w 1080440"/>
              <a:gd name="connsiteY145" fmla="*/ 421454 h 1234690"/>
              <a:gd name="connsiteX146" fmla="*/ 92170 w 1080440"/>
              <a:gd name="connsiteY146" fmla="*/ 432725 h 1234690"/>
              <a:gd name="connsiteX147" fmla="*/ 57000 w 1080440"/>
              <a:gd name="connsiteY147" fmla="*/ 479060 h 1234690"/>
              <a:gd name="connsiteX148" fmla="*/ 57000 w 1080440"/>
              <a:gd name="connsiteY148" fmla="*/ 494087 h 1234690"/>
              <a:gd name="connsiteX149" fmla="*/ 46085 w 1080440"/>
              <a:gd name="connsiteY149" fmla="*/ 504106 h 1234690"/>
              <a:gd name="connsiteX150" fmla="*/ 35170 w 1080440"/>
              <a:gd name="connsiteY150" fmla="*/ 494087 h 1234690"/>
              <a:gd name="connsiteX151" fmla="*/ 35170 w 1080440"/>
              <a:gd name="connsiteY151" fmla="*/ 479060 h 1234690"/>
              <a:gd name="connsiteX152" fmla="*/ 0 w 1080440"/>
              <a:gd name="connsiteY152" fmla="*/ 432725 h 1234690"/>
              <a:gd name="connsiteX153" fmla="*/ 10915 w 1080440"/>
              <a:gd name="connsiteY153" fmla="*/ 421454 h 1234690"/>
              <a:gd name="connsiteX154" fmla="*/ 21830 w 1080440"/>
              <a:gd name="connsiteY154" fmla="*/ 432725 h 1234690"/>
              <a:gd name="connsiteX155" fmla="*/ 46085 w 1080440"/>
              <a:gd name="connsiteY155" fmla="*/ 457771 h 1234690"/>
              <a:gd name="connsiteX156" fmla="*/ 70340 w 1080440"/>
              <a:gd name="connsiteY156" fmla="*/ 432725 h 1234690"/>
              <a:gd name="connsiteX157" fmla="*/ 70340 w 1080440"/>
              <a:gd name="connsiteY157" fmla="*/ 421454 h 1234690"/>
              <a:gd name="connsiteX158" fmla="*/ 47298 w 1080440"/>
              <a:gd name="connsiteY158" fmla="*/ 395156 h 1234690"/>
              <a:gd name="connsiteX159" fmla="*/ 43660 w 1080440"/>
              <a:gd name="connsiteY159" fmla="*/ 395156 h 1234690"/>
              <a:gd name="connsiteX160" fmla="*/ 0 w 1080440"/>
              <a:gd name="connsiteY160" fmla="*/ 348821 h 1234690"/>
              <a:gd name="connsiteX161" fmla="*/ 0 w 1080440"/>
              <a:gd name="connsiteY161" fmla="*/ 336298 h 1234690"/>
              <a:gd name="connsiteX162" fmla="*/ 35170 w 1080440"/>
              <a:gd name="connsiteY162" fmla="*/ 288711 h 1234690"/>
              <a:gd name="connsiteX163" fmla="*/ 35170 w 1080440"/>
              <a:gd name="connsiteY163" fmla="*/ 276188 h 1234690"/>
              <a:gd name="connsiteX164" fmla="*/ 46085 w 1080440"/>
              <a:gd name="connsiteY164" fmla="*/ 263665 h 1234690"/>
              <a:gd name="connsiteX165" fmla="*/ 831953 w 1080440"/>
              <a:gd name="connsiteY165" fmla="*/ 221268 h 1234690"/>
              <a:gd name="connsiteX166" fmla="*/ 844067 w 1080440"/>
              <a:gd name="connsiteY166" fmla="*/ 225913 h 1234690"/>
              <a:gd name="connsiteX167" fmla="*/ 844067 w 1080440"/>
              <a:gd name="connsiteY167" fmla="*/ 249447 h 1234690"/>
              <a:gd name="connsiteX168" fmla="*/ 753296 w 1080440"/>
              <a:gd name="connsiteY168" fmla="*/ 339865 h 1234690"/>
              <a:gd name="connsiteX169" fmla="*/ 742257 w 1080440"/>
              <a:gd name="connsiteY169" fmla="*/ 344819 h 1234690"/>
              <a:gd name="connsiteX170" fmla="*/ 731217 w 1080440"/>
              <a:gd name="connsiteY170" fmla="*/ 339865 h 1234690"/>
              <a:gd name="connsiteX171" fmla="*/ 731217 w 1080440"/>
              <a:gd name="connsiteY171" fmla="*/ 316331 h 1234690"/>
              <a:gd name="connsiteX172" fmla="*/ 820760 w 1080440"/>
              <a:gd name="connsiteY172" fmla="*/ 225913 h 1234690"/>
              <a:gd name="connsiteX173" fmla="*/ 831953 w 1080440"/>
              <a:gd name="connsiteY173" fmla="*/ 221268 h 1234690"/>
              <a:gd name="connsiteX174" fmla="*/ 155936 w 1080440"/>
              <a:gd name="connsiteY174" fmla="*/ 221248 h 1234690"/>
              <a:gd name="connsiteX175" fmla="*/ 167350 w 1080440"/>
              <a:gd name="connsiteY175" fmla="*/ 225825 h 1234690"/>
              <a:gd name="connsiteX176" fmla="*/ 256162 w 1080440"/>
              <a:gd name="connsiteY176" fmla="*/ 311274 h 1234690"/>
              <a:gd name="connsiteX177" fmla="*/ 256162 w 1080440"/>
              <a:gd name="connsiteY177" fmla="*/ 334467 h 1234690"/>
              <a:gd name="connsiteX178" fmla="*/ 244904 w 1080440"/>
              <a:gd name="connsiteY178" fmla="*/ 339349 h 1234690"/>
              <a:gd name="connsiteX179" fmla="*/ 232395 w 1080440"/>
              <a:gd name="connsiteY179" fmla="*/ 334467 h 1234690"/>
              <a:gd name="connsiteX180" fmla="*/ 143583 w 1080440"/>
              <a:gd name="connsiteY180" fmla="*/ 249018 h 1234690"/>
              <a:gd name="connsiteX181" fmla="*/ 143583 w 1080440"/>
              <a:gd name="connsiteY181" fmla="*/ 225825 h 1234690"/>
              <a:gd name="connsiteX182" fmla="*/ 155936 w 1080440"/>
              <a:gd name="connsiteY182" fmla="*/ 221248 h 1234690"/>
              <a:gd name="connsiteX183" fmla="*/ 493767 w 1080440"/>
              <a:gd name="connsiteY183" fmla="*/ 82395 h 1234690"/>
              <a:gd name="connsiteX184" fmla="*/ 509636 w 1080440"/>
              <a:gd name="connsiteY184" fmla="*/ 98748 h 1234690"/>
              <a:gd name="connsiteX185" fmla="*/ 509636 w 1080440"/>
              <a:gd name="connsiteY185" fmla="*/ 229575 h 1234690"/>
              <a:gd name="connsiteX186" fmla="*/ 493767 w 1080440"/>
              <a:gd name="connsiteY186" fmla="*/ 245928 h 1234690"/>
              <a:gd name="connsiteX187" fmla="*/ 477898 w 1080440"/>
              <a:gd name="connsiteY187" fmla="*/ 229575 h 1234690"/>
              <a:gd name="connsiteX188" fmla="*/ 477898 w 1080440"/>
              <a:gd name="connsiteY188" fmla="*/ 98748 h 1234690"/>
              <a:gd name="connsiteX189" fmla="*/ 493767 w 1080440"/>
              <a:gd name="connsiteY189" fmla="*/ 82395 h 1234690"/>
              <a:gd name="connsiteX190" fmla="*/ 909103 w 1080440"/>
              <a:gd name="connsiteY190" fmla="*/ 0 h 1234690"/>
              <a:gd name="connsiteX191" fmla="*/ 925281 w 1080440"/>
              <a:gd name="connsiteY191" fmla="*/ 17560 h 1234690"/>
              <a:gd name="connsiteX192" fmla="*/ 925281 w 1080440"/>
              <a:gd name="connsiteY192" fmla="*/ 62715 h 1234690"/>
              <a:gd name="connsiteX193" fmla="*/ 970083 w 1080440"/>
              <a:gd name="connsiteY193" fmla="*/ 62715 h 1234690"/>
              <a:gd name="connsiteX194" fmla="*/ 987507 w 1080440"/>
              <a:gd name="connsiteY194" fmla="*/ 79021 h 1234690"/>
              <a:gd name="connsiteX195" fmla="*/ 970083 w 1080440"/>
              <a:gd name="connsiteY195" fmla="*/ 96582 h 1234690"/>
              <a:gd name="connsiteX196" fmla="*/ 925281 w 1080440"/>
              <a:gd name="connsiteY196" fmla="*/ 96582 h 1234690"/>
              <a:gd name="connsiteX197" fmla="*/ 925281 w 1080440"/>
              <a:gd name="connsiteY197" fmla="*/ 141737 h 1234690"/>
              <a:gd name="connsiteX198" fmla="*/ 909103 w 1080440"/>
              <a:gd name="connsiteY198" fmla="*/ 158043 h 1234690"/>
              <a:gd name="connsiteX199" fmla="*/ 891679 w 1080440"/>
              <a:gd name="connsiteY199" fmla="*/ 141737 h 1234690"/>
              <a:gd name="connsiteX200" fmla="*/ 891679 w 1080440"/>
              <a:gd name="connsiteY200" fmla="*/ 96582 h 1234690"/>
              <a:gd name="connsiteX201" fmla="*/ 846877 w 1080440"/>
              <a:gd name="connsiteY201" fmla="*/ 96582 h 1234690"/>
              <a:gd name="connsiteX202" fmla="*/ 829454 w 1080440"/>
              <a:gd name="connsiteY202" fmla="*/ 79021 h 1234690"/>
              <a:gd name="connsiteX203" fmla="*/ 846877 w 1080440"/>
              <a:gd name="connsiteY203" fmla="*/ 62715 h 1234690"/>
              <a:gd name="connsiteX204" fmla="*/ 891679 w 1080440"/>
              <a:gd name="connsiteY204" fmla="*/ 62715 h 1234690"/>
              <a:gd name="connsiteX205" fmla="*/ 891679 w 1080440"/>
              <a:gd name="connsiteY205" fmla="*/ 17560 h 1234690"/>
              <a:gd name="connsiteX206" fmla="*/ 909103 w 1080440"/>
              <a:gd name="connsiteY206" fmla="*/ 0 h 1234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080440" h="1234690">
                <a:moveTo>
                  <a:pt x="734801" y="1076637"/>
                </a:moveTo>
                <a:cubicBezTo>
                  <a:pt x="739871" y="1076637"/>
                  <a:pt x="743674" y="1079126"/>
                  <a:pt x="743674" y="1084104"/>
                </a:cubicBezTo>
                <a:lnTo>
                  <a:pt x="743674" y="1092816"/>
                </a:lnTo>
                <a:cubicBezTo>
                  <a:pt x="757618" y="1096549"/>
                  <a:pt x="767759" y="1108994"/>
                  <a:pt x="767759" y="1123928"/>
                </a:cubicBezTo>
                <a:cubicBezTo>
                  <a:pt x="767759" y="1127662"/>
                  <a:pt x="765224" y="1131395"/>
                  <a:pt x="760154" y="1131395"/>
                </a:cubicBezTo>
                <a:cubicBezTo>
                  <a:pt x="755083" y="1131395"/>
                  <a:pt x="752548" y="1127662"/>
                  <a:pt x="752548" y="1123928"/>
                </a:cubicBezTo>
                <a:cubicBezTo>
                  <a:pt x="752548" y="1115217"/>
                  <a:pt x="744942" y="1107750"/>
                  <a:pt x="734801" y="1107750"/>
                </a:cubicBezTo>
                <a:cubicBezTo>
                  <a:pt x="727195" y="1107750"/>
                  <a:pt x="718322" y="1115217"/>
                  <a:pt x="718322" y="1123928"/>
                </a:cubicBezTo>
                <a:lnTo>
                  <a:pt x="718322" y="1131395"/>
                </a:lnTo>
                <a:cubicBezTo>
                  <a:pt x="718322" y="1140107"/>
                  <a:pt x="725927" y="1147574"/>
                  <a:pt x="734801" y="1147574"/>
                </a:cubicBezTo>
                <a:lnTo>
                  <a:pt x="737336" y="1147574"/>
                </a:lnTo>
                <a:cubicBezTo>
                  <a:pt x="755083" y="1148818"/>
                  <a:pt x="767759" y="1162508"/>
                  <a:pt x="767759" y="1179931"/>
                </a:cubicBezTo>
                <a:lnTo>
                  <a:pt x="767759" y="1187398"/>
                </a:lnTo>
                <a:cubicBezTo>
                  <a:pt x="767759" y="1202332"/>
                  <a:pt x="757618" y="1214777"/>
                  <a:pt x="743674" y="1218511"/>
                </a:cubicBezTo>
                <a:lnTo>
                  <a:pt x="743674" y="1227222"/>
                </a:lnTo>
                <a:cubicBezTo>
                  <a:pt x="743674" y="1232200"/>
                  <a:pt x="739871" y="1234690"/>
                  <a:pt x="734801" y="1234690"/>
                </a:cubicBezTo>
                <a:cubicBezTo>
                  <a:pt x="730998" y="1234690"/>
                  <a:pt x="727195" y="1232200"/>
                  <a:pt x="727195" y="1227222"/>
                </a:cubicBezTo>
                <a:lnTo>
                  <a:pt x="727195" y="1218511"/>
                </a:lnTo>
                <a:cubicBezTo>
                  <a:pt x="713251" y="1214777"/>
                  <a:pt x="703110" y="1202332"/>
                  <a:pt x="703110" y="1187398"/>
                </a:cubicBezTo>
                <a:cubicBezTo>
                  <a:pt x="703110" y="1183665"/>
                  <a:pt x="706913" y="1179931"/>
                  <a:pt x="710716" y="1179931"/>
                </a:cubicBezTo>
                <a:cubicBezTo>
                  <a:pt x="715786" y="1179931"/>
                  <a:pt x="718322" y="1183665"/>
                  <a:pt x="718322" y="1187398"/>
                </a:cubicBezTo>
                <a:cubicBezTo>
                  <a:pt x="718322" y="1196110"/>
                  <a:pt x="727195" y="1203577"/>
                  <a:pt x="734801" y="1203577"/>
                </a:cubicBezTo>
                <a:cubicBezTo>
                  <a:pt x="744942" y="1203577"/>
                  <a:pt x="752548" y="1196110"/>
                  <a:pt x="752548" y="1187398"/>
                </a:cubicBezTo>
                <a:lnTo>
                  <a:pt x="752548" y="1179931"/>
                </a:lnTo>
                <a:cubicBezTo>
                  <a:pt x="752548" y="1171220"/>
                  <a:pt x="744942" y="1163753"/>
                  <a:pt x="737336" y="1163753"/>
                </a:cubicBezTo>
                <a:lnTo>
                  <a:pt x="734801" y="1163753"/>
                </a:lnTo>
                <a:cubicBezTo>
                  <a:pt x="717054" y="1162508"/>
                  <a:pt x="703110" y="1148818"/>
                  <a:pt x="703110" y="1131395"/>
                </a:cubicBezTo>
                <a:lnTo>
                  <a:pt x="703110" y="1123928"/>
                </a:lnTo>
                <a:cubicBezTo>
                  <a:pt x="703110" y="1108994"/>
                  <a:pt x="713251" y="1096549"/>
                  <a:pt x="727195" y="1092816"/>
                </a:cubicBezTo>
                <a:lnTo>
                  <a:pt x="727195" y="1084104"/>
                </a:lnTo>
                <a:cubicBezTo>
                  <a:pt x="727195" y="1079126"/>
                  <a:pt x="730998" y="1076637"/>
                  <a:pt x="734801" y="1076637"/>
                </a:cubicBezTo>
                <a:close/>
                <a:moveTo>
                  <a:pt x="289901" y="1049170"/>
                </a:moveTo>
                <a:cubicBezTo>
                  <a:pt x="299766" y="1049170"/>
                  <a:pt x="307165" y="1056569"/>
                  <a:pt x="307165" y="1065201"/>
                </a:cubicBezTo>
                <a:lnTo>
                  <a:pt x="307165" y="1092330"/>
                </a:lnTo>
                <a:lnTo>
                  <a:pt x="333061" y="1092330"/>
                </a:lnTo>
                <a:cubicBezTo>
                  <a:pt x="342926" y="1092330"/>
                  <a:pt x="350325" y="1099729"/>
                  <a:pt x="350325" y="1109594"/>
                </a:cubicBezTo>
                <a:cubicBezTo>
                  <a:pt x="350325" y="1118226"/>
                  <a:pt x="342926" y="1125625"/>
                  <a:pt x="333061" y="1125625"/>
                </a:cubicBezTo>
                <a:lnTo>
                  <a:pt x="307165" y="1125625"/>
                </a:lnTo>
                <a:lnTo>
                  <a:pt x="307165" y="1152754"/>
                </a:lnTo>
                <a:cubicBezTo>
                  <a:pt x="307165" y="1161386"/>
                  <a:pt x="299766" y="1168785"/>
                  <a:pt x="289901" y="1168785"/>
                </a:cubicBezTo>
                <a:cubicBezTo>
                  <a:pt x="281269" y="1168785"/>
                  <a:pt x="273870" y="1161386"/>
                  <a:pt x="273870" y="1152754"/>
                </a:cubicBezTo>
                <a:lnTo>
                  <a:pt x="273870" y="1125625"/>
                </a:lnTo>
                <a:lnTo>
                  <a:pt x="247974" y="1125625"/>
                </a:lnTo>
                <a:cubicBezTo>
                  <a:pt x="238109" y="1125625"/>
                  <a:pt x="230710" y="1118226"/>
                  <a:pt x="230710" y="1109594"/>
                </a:cubicBezTo>
                <a:cubicBezTo>
                  <a:pt x="230710" y="1099729"/>
                  <a:pt x="238109" y="1092330"/>
                  <a:pt x="247974" y="1092330"/>
                </a:cubicBezTo>
                <a:lnTo>
                  <a:pt x="273870" y="1092330"/>
                </a:lnTo>
                <a:lnTo>
                  <a:pt x="273870" y="1065201"/>
                </a:lnTo>
                <a:cubicBezTo>
                  <a:pt x="273870" y="1056569"/>
                  <a:pt x="281269" y="1049170"/>
                  <a:pt x="289901" y="1049170"/>
                </a:cubicBezTo>
                <a:close/>
                <a:moveTo>
                  <a:pt x="493767" y="911845"/>
                </a:moveTo>
                <a:cubicBezTo>
                  <a:pt x="502312" y="911845"/>
                  <a:pt x="509636" y="919312"/>
                  <a:pt x="509636" y="929268"/>
                </a:cubicBezTo>
                <a:lnTo>
                  <a:pt x="509636" y="1052474"/>
                </a:lnTo>
                <a:cubicBezTo>
                  <a:pt x="509636" y="1062430"/>
                  <a:pt x="502312" y="1069898"/>
                  <a:pt x="493767" y="1069898"/>
                </a:cubicBezTo>
                <a:cubicBezTo>
                  <a:pt x="485222" y="1069898"/>
                  <a:pt x="477898" y="1062430"/>
                  <a:pt x="477898" y="1052474"/>
                </a:cubicBezTo>
                <a:lnTo>
                  <a:pt x="477898" y="929268"/>
                </a:lnTo>
                <a:cubicBezTo>
                  <a:pt x="477898" y="919312"/>
                  <a:pt x="485222" y="911845"/>
                  <a:pt x="493767" y="911845"/>
                </a:cubicBezTo>
                <a:close/>
                <a:moveTo>
                  <a:pt x="244279" y="809001"/>
                </a:moveTo>
                <a:cubicBezTo>
                  <a:pt x="248657" y="809001"/>
                  <a:pt x="253035" y="810527"/>
                  <a:pt x="256162" y="813578"/>
                </a:cubicBezTo>
                <a:cubicBezTo>
                  <a:pt x="262416" y="819682"/>
                  <a:pt x="262416" y="829447"/>
                  <a:pt x="256162" y="836771"/>
                </a:cubicBezTo>
                <a:lnTo>
                  <a:pt x="167350" y="922220"/>
                </a:lnTo>
                <a:cubicBezTo>
                  <a:pt x="164848" y="925882"/>
                  <a:pt x="159845" y="927102"/>
                  <a:pt x="156092" y="927102"/>
                </a:cubicBezTo>
                <a:cubicBezTo>
                  <a:pt x="152339" y="927102"/>
                  <a:pt x="147336" y="925882"/>
                  <a:pt x="143583" y="922220"/>
                </a:cubicBezTo>
                <a:cubicBezTo>
                  <a:pt x="137329" y="916116"/>
                  <a:pt x="137329" y="905130"/>
                  <a:pt x="143583" y="899027"/>
                </a:cubicBezTo>
                <a:lnTo>
                  <a:pt x="232395" y="813578"/>
                </a:lnTo>
                <a:cubicBezTo>
                  <a:pt x="235523" y="810527"/>
                  <a:pt x="239901" y="809001"/>
                  <a:pt x="244279" y="809001"/>
                </a:cubicBezTo>
                <a:close/>
                <a:moveTo>
                  <a:pt x="520340" y="568333"/>
                </a:moveTo>
                <a:cubicBezTo>
                  <a:pt x="510343" y="565848"/>
                  <a:pt x="501597" y="572061"/>
                  <a:pt x="499098" y="574546"/>
                </a:cubicBezTo>
                <a:cubicBezTo>
                  <a:pt x="496599" y="577031"/>
                  <a:pt x="490351" y="584486"/>
                  <a:pt x="494100" y="594425"/>
                </a:cubicBezTo>
                <a:lnTo>
                  <a:pt x="606557" y="1013139"/>
                </a:lnTo>
                <a:cubicBezTo>
                  <a:pt x="609056" y="1024322"/>
                  <a:pt x="617803" y="1028049"/>
                  <a:pt x="621551" y="1028049"/>
                </a:cubicBezTo>
                <a:cubicBezTo>
                  <a:pt x="625300" y="1029292"/>
                  <a:pt x="635296" y="1030534"/>
                  <a:pt x="642793" y="1023079"/>
                </a:cubicBezTo>
                <a:lnTo>
                  <a:pt x="742755" y="923681"/>
                </a:lnTo>
                <a:lnTo>
                  <a:pt x="931435" y="1111295"/>
                </a:lnTo>
                <a:cubicBezTo>
                  <a:pt x="936433" y="1116265"/>
                  <a:pt x="942679" y="1118750"/>
                  <a:pt x="950177" y="1118750"/>
                </a:cubicBezTo>
                <a:cubicBezTo>
                  <a:pt x="956425" y="1118750"/>
                  <a:pt x="962673" y="1116265"/>
                  <a:pt x="967671" y="1111295"/>
                </a:cubicBezTo>
                <a:lnTo>
                  <a:pt x="1038893" y="1039231"/>
                </a:lnTo>
                <a:cubicBezTo>
                  <a:pt x="1048889" y="1029292"/>
                  <a:pt x="1048889" y="1013139"/>
                  <a:pt x="1038893" y="1003200"/>
                </a:cubicBezTo>
                <a:lnTo>
                  <a:pt x="850215" y="815586"/>
                </a:lnTo>
                <a:lnTo>
                  <a:pt x="950177" y="717430"/>
                </a:lnTo>
                <a:cubicBezTo>
                  <a:pt x="957675" y="708733"/>
                  <a:pt x="956425" y="700036"/>
                  <a:pt x="956425" y="696308"/>
                </a:cubicBezTo>
                <a:cubicBezTo>
                  <a:pt x="955175" y="692581"/>
                  <a:pt x="951427" y="682641"/>
                  <a:pt x="941431" y="680156"/>
                </a:cubicBezTo>
                <a:close/>
                <a:moveTo>
                  <a:pt x="845807" y="560291"/>
                </a:moveTo>
                <a:lnTo>
                  <a:pt x="976633" y="560291"/>
                </a:lnTo>
                <a:cubicBezTo>
                  <a:pt x="985439" y="560291"/>
                  <a:pt x="992987" y="567354"/>
                  <a:pt x="992987" y="576770"/>
                </a:cubicBezTo>
                <a:cubicBezTo>
                  <a:pt x="992987" y="585010"/>
                  <a:pt x="985439" y="592073"/>
                  <a:pt x="976633" y="592073"/>
                </a:cubicBezTo>
                <a:lnTo>
                  <a:pt x="845807" y="592073"/>
                </a:lnTo>
                <a:cubicBezTo>
                  <a:pt x="837001" y="592073"/>
                  <a:pt x="829454" y="585010"/>
                  <a:pt x="829454" y="576770"/>
                </a:cubicBezTo>
                <a:cubicBezTo>
                  <a:pt x="829454" y="567354"/>
                  <a:pt x="837001" y="560291"/>
                  <a:pt x="845807" y="560291"/>
                </a:cubicBezTo>
                <a:close/>
                <a:moveTo>
                  <a:pt x="17424" y="560291"/>
                </a:moveTo>
                <a:lnTo>
                  <a:pt x="140633" y="560291"/>
                </a:lnTo>
                <a:cubicBezTo>
                  <a:pt x="150589" y="560291"/>
                  <a:pt x="158056" y="567354"/>
                  <a:pt x="158056" y="576770"/>
                </a:cubicBezTo>
                <a:cubicBezTo>
                  <a:pt x="158056" y="585010"/>
                  <a:pt x="150589" y="592073"/>
                  <a:pt x="140633" y="592073"/>
                </a:cubicBezTo>
                <a:lnTo>
                  <a:pt x="17424" y="592073"/>
                </a:lnTo>
                <a:cubicBezTo>
                  <a:pt x="7467" y="592073"/>
                  <a:pt x="0" y="585010"/>
                  <a:pt x="0" y="576770"/>
                </a:cubicBezTo>
                <a:cubicBezTo>
                  <a:pt x="0" y="567354"/>
                  <a:pt x="7467" y="560291"/>
                  <a:pt x="17424" y="560291"/>
                </a:cubicBezTo>
                <a:close/>
                <a:moveTo>
                  <a:pt x="496599" y="468935"/>
                </a:moveTo>
                <a:cubicBezTo>
                  <a:pt x="439120" y="468935"/>
                  <a:pt x="392888" y="514907"/>
                  <a:pt x="392888" y="572061"/>
                </a:cubicBezTo>
                <a:cubicBezTo>
                  <a:pt x="392888" y="623002"/>
                  <a:pt x="431623" y="665246"/>
                  <a:pt x="480355" y="673944"/>
                </a:cubicBezTo>
                <a:lnTo>
                  <a:pt x="462861" y="611820"/>
                </a:lnTo>
                <a:cubicBezTo>
                  <a:pt x="451616" y="601880"/>
                  <a:pt x="445368" y="588213"/>
                  <a:pt x="445368" y="572061"/>
                </a:cubicBezTo>
                <a:cubicBezTo>
                  <a:pt x="445368" y="543484"/>
                  <a:pt x="467859" y="521119"/>
                  <a:pt x="496599" y="521119"/>
                </a:cubicBezTo>
                <a:cubicBezTo>
                  <a:pt x="511593" y="521119"/>
                  <a:pt x="525338" y="527332"/>
                  <a:pt x="535334" y="537272"/>
                </a:cubicBezTo>
                <a:lnTo>
                  <a:pt x="599060" y="554666"/>
                </a:lnTo>
                <a:cubicBezTo>
                  <a:pt x="590313" y="506210"/>
                  <a:pt x="547829" y="468935"/>
                  <a:pt x="496599" y="468935"/>
                </a:cubicBezTo>
                <a:close/>
                <a:moveTo>
                  <a:pt x="496599" y="352143"/>
                </a:moveTo>
                <a:cubicBezTo>
                  <a:pt x="375394" y="352143"/>
                  <a:pt x="275432" y="451541"/>
                  <a:pt x="275432" y="572061"/>
                </a:cubicBezTo>
                <a:cubicBezTo>
                  <a:pt x="275432" y="692581"/>
                  <a:pt x="375394" y="791979"/>
                  <a:pt x="496599" y="791979"/>
                </a:cubicBezTo>
                <a:cubicBezTo>
                  <a:pt x="501597" y="791979"/>
                  <a:pt x="506595" y="791979"/>
                  <a:pt x="511593" y="790736"/>
                </a:cubicBezTo>
                <a:lnTo>
                  <a:pt x="489101" y="708733"/>
                </a:lnTo>
                <a:cubicBezTo>
                  <a:pt x="417878" y="703763"/>
                  <a:pt x="359151" y="645367"/>
                  <a:pt x="359151" y="572061"/>
                </a:cubicBezTo>
                <a:cubicBezTo>
                  <a:pt x="359151" y="496270"/>
                  <a:pt x="420377" y="435389"/>
                  <a:pt x="496599" y="435389"/>
                </a:cubicBezTo>
                <a:cubicBezTo>
                  <a:pt x="570321" y="435389"/>
                  <a:pt x="629048" y="492542"/>
                  <a:pt x="634047" y="563364"/>
                </a:cubicBezTo>
                <a:lnTo>
                  <a:pt x="716515" y="585728"/>
                </a:lnTo>
                <a:cubicBezTo>
                  <a:pt x="717765" y="580758"/>
                  <a:pt x="717765" y="577031"/>
                  <a:pt x="717765" y="572061"/>
                </a:cubicBezTo>
                <a:cubicBezTo>
                  <a:pt x="717765" y="451541"/>
                  <a:pt x="617803" y="352143"/>
                  <a:pt x="496599" y="352143"/>
                </a:cubicBezTo>
                <a:close/>
                <a:moveTo>
                  <a:pt x="496599" y="318596"/>
                </a:moveTo>
                <a:cubicBezTo>
                  <a:pt x="637795" y="318596"/>
                  <a:pt x="751502" y="431661"/>
                  <a:pt x="751502" y="572061"/>
                </a:cubicBezTo>
                <a:cubicBezTo>
                  <a:pt x="751502" y="579516"/>
                  <a:pt x="751502" y="586971"/>
                  <a:pt x="750253" y="594425"/>
                </a:cubicBezTo>
                <a:lnTo>
                  <a:pt x="948927" y="647852"/>
                </a:lnTo>
                <a:cubicBezTo>
                  <a:pt x="968919" y="652822"/>
                  <a:pt x="983915" y="667731"/>
                  <a:pt x="988913" y="686368"/>
                </a:cubicBezTo>
                <a:cubicBezTo>
                  <a:pt x="993911" y="706248"/>
                  <a:pt x="988913" y="726128"/>
                  <a:pt x="973919" y="741037"/>
                </a:cubicBezTo>
                <a:lnTo>
                  <a:pt x="898947" y="815586"/>
                </a:lnTo>
                <a:lnTo>
                  <a:pt x="1062635" y="979593"/>
                </a:lnTo>
                <a:cubicBezTo>
                  <a:pt x="1086375" y="1003200"/>
                  <a:pt x="1086375" y="1040474"/>
                  <a:pt x="1062635" y="1062838"/>
                </a:cubicBezTo>
                <a:lnTo>
                  <a:pt x="991411" y="1134902"/>
                </a:lnTo>
                <a:cubicBezTo>
                  <a:pt x="980165" y="1146084"/>
                  <a:pt x="965171" y="1152296"/>
                  <a:pt x="950177" y="1152296"/>
                </a:cubicBezTo>
                <a:cubicBezTo>
                  <a:pt x="933933" y="1152296"/>
                  <a:pt x="918939" y="1146084"/>
                  <a:pt x="907693" y="1134902"/>
                </a:cubicBezTo>
                <a:lnTo>
                  <a:pt x="742755" y="970895"/>
                </a:lnTo>
                <a:lnTo>
                  <a:pt x="667784" y="1046686"/>
                </a:lnTo>
                <a:cubicBezTo>
                  <a:pt x="652789" y="1060353"/>
                  <a:pt x="632797" y="1066566"/>
                  <a:pt x="612805" y="1060353"/>
                </a:cubicBezTo>
                <a:cubicBezTo>
                  <a:pt x="594062" y="1055384"/>
                  <a:pt x="577818" y="1040474"/>
                  <a:pt x="574069" y="1021837"/>
                </a:cubicBezTo>
                <a:lnTo>
                  <a:pt x="520340" y="824283"/>
                </a:lnTo>
                <a:cubicBezTo>
                  <a:pt x="512842" y="825526"/>
                  <a:pt x="504096" y="825526"/>
                  <a:pt x="496599" y="825526"/>
                </a:cubicBezTo>
                <a:cubicBezTo>
                  <a:pt x="355402" y="825526"/>
                  <a:pt x="241695" y="712460"/>
                  <a:pt x="241695" y="572061"/>
                </a:cubicBezTo>
                <a:cubicBezTo>
                  <a:pt x="241695" y="431661"/>
                  <a:pt x="355402" y="318596"/>
                  <a:pt x="496599" y="318596"/>
                </a:cubicBezTo>
                <a:close/>
                <a:moveTo>
                  <a:pt x="46085" y="263665"/>
                </a:moveTo>
                <a:cubicBezTo>
                  <a:pt x="52149" y="263665"/>
                  <a:pt x="57000" y="268674"/>
                  <a:pt x="57000" y="276188"/>
                </a:cubicBezTo>
                <a:lnTo>
                  <a:pt x="57000" y="288711"/>
                </a:lnTo>
                <a:cubicBezTo>
                  <a:pt x="77617" y="294972"/>
                  <a:pt x="92170" y="313757"/>
                  <a:pt x="92170" y="336298"/>
                </a:cubicBezTo>
                <a:cubicBezTo>
                  <a:pt x="92170" y="342560"/>
                  <a:pt x="87319" y="346316"/>
                  <a:pt x="81255" y="346316"/>
                </a:cubicBezTo>
                <a:cubicBezTo>
                  <a:pt x="75192" y="346316"/>
                  <a:pt x="70340" y="342560"/>
                  <a:pt x="70340" y="336298"/>
                </a:cubicBezTo>
                <a:cubicBezTo>
                  <a:pt x="70340" y="322523"/>
                  <a:pt x="59426" y="311252"/>
                  <a:pt x="46085" y="311252"/>
                </a:cubicBezTo>
                <a:cubicBezTo>
                  <a:pt x="32745" y="311252"/>
                  <a:pt x="21830" y="322523"/>
                  <a:pt x="21830" y="336298"/>
                </a:cubicBezTo>
                <a:lnTo>
                  <a:pt x="21830" y="348821"/>
                </a:lnTo>
                <a:cubicBezTo>
                  <a:pt x="21830" y="361344"/>
                  <a:pt x="31532" y="372615"/>
                  <a:pt x="44872" y="372615"/>
                </a:cubicBezTo>
                <a:lnTo>
                  <a:pt x="48511" y="372615"/>
                </a:lnTo>
                <a:cubicBezTo>
                  <a:pt x="72766" y="375119"/>
                  <a:pt x="92170" y="395156"/>
                  <a:pt x="92170" y="421454"/>
                </a:cubicBezTo>
                <a:lnTo>
                  <a:pt x="92170" y="432725"/>
                </a:lnTo>
                <a:cubicBezTo>
                  <a:pt x="92170" y="455266"/>
                  <a:pt x="77617" y="474051"/>
                  <a:pt x="57000" y="479060"/>
                </a:cubicBezTo>
                <a:lnTo>
                  <a:pt x="57000" y="494087"/>
                </a:lnTo>
                <a:cubicBezTo>
                  <a:pt x="57000" y="500349"/>
                  <a:pt x="52149" y="504106"/>
                  <a:pt x="46085" y="504106"/>
                </a:cubicBezTo>
                <a:cubicBezTo>
                  <a:pt x="40021" y="504106"/>
                  <a:pt x="35170" y="500349"/>
                  <a:pt x="35170" y="494087"/>
                </a:cubicBezTo>
                <a:lnTo>
                  <a:pt x="35170" y="479060"/>
                </a:lnTo>
                <a:cubicBezTo>
                  <a:pt x="14553" y="474051"/>
                  <a:pt x="0" y="455266"/>
                  <a:pt x="0" y="432725"/>
                </a:cubicBezTo>
                <a:cubicBezTo>
                  <a:pt x="0" y="426463"/>
                  <a:pt x="4851" y="421454"/>
                  <a:pt x="10915" y="421454"/>
                </a:cubicBezTo>
                <a:cubicBezTo>
                  <a:pt x="16979" y="421454"/>
                  <a:pt x="21830" y="426463"/>
                  <a:pt x="21830" y="432725"/>
                </a:cubicBezTo>
                <a:cubicBezTo>
                  <a:pt x="21830" y="446500"/>
                  <a:pt x="32745" y="457771"/>
                  <a:pt x="46085" y="457771"/>
                </a:cubicBezTo>
                <a:cubicBezTo>
                  <a:pt x="59426" y="457771"/>
                  <a:pt x="70340" y="446500"/>
                  <a:pt x="70340" y="432725"/>
                </a:cubicBezTo>
                <a:lnTo>
                  <a:pt x="70340" y="421454"/>
                </a:lnTo>
                <a:cubicBezTo>
                  <a:pt x="70340" y="407679"/>
                  <a:pt x="59426" y="396408"/>
                  <a:pt x="47298" y="395156"/>
                </a:cubicBezTo>
                <a:lnTo>
                  <a:pt x="43660" y="395156"/>
                </a:lnTo>
                <a:cubicBezTo>
                  <a:pt x="19404" y="393904"/>
                  <a:pt x="0" y="373867"/>
                  <a:pt x="0" y="348821"/>
                </a:cubicBezTo>
                <a:lnTo>
                  <a:pt x="0" y="336298"/>
                </a:lnTo>
                <a:cubicBezTo>
                  <a:pt x="0" y="313757"/>
                  <a:pt x="14553" y="294972"/>
                  <a:pt x="35170" y="288711"/>
                </a:cubicBezTo>
                <a:lnTo>
                  <a:pt x="35170" y="276188"/>
                </a:lnTo>
                <a:cubicBezTo>
                  <a:pt x="35170" y="268674"/>
                  <a:pt x="40021" y="263665"/>
                  <a:pt x="46085" y="263665"/>
                </a:cubicBezTo>
                <a:close/>
                <a:moveTo>
                  <a:pt x="831953" y="221268"/>
                </a:moveTo>
                <a:cubicBezTo>
                  <a:pt x="836093" y="221268"/>
                  <a:pt x="840387" y="222817"/>
                  <a:pt x="844067" y="225913"/>
                </a:cubicBezTo>
                <a:cubicBezTo>
                  <a:pt x="850199" y="232106"/>
                  <a:pt x="850199" y="242015"/>
                  <a:pt x="844067" y="249447"/>
                </a:cubicBezTo>
                <a:lnTo>
                  <a:pt x="753296" y="339865"/>
                </a:lnTo>
                <a:cubicBezTo>
                  <a:pt x="750843" y="343581"/>
                  <a:pt x="745937" y="344819"/>
                  <a:pt x="742257" y="344819"/>
                </a:cubicBezTo>
                <a:cubicBezTo>
                  <a:pt x="738577" y="344819"/>
                  <a:pt x="733670" y="343581"/>
                  <a:pt x="731217" y="339865"/>
                </a:cubicBezTo>
                <a:cubicBezTo>
                  <a:pt x="725084" y="333672"/>
                  <a:pt x="725084" y="322524"/>
                  <a:pt x="731217" y="316331"/>
                </a:cubicBezTo>
                <a:lnTo>
                  <a:pt x="820760" y="225913"/>
                </a:lnTo>
                <a:cubicBezTo>
                  <a:pt x="823827" y="222817"/>
                  <a:pt x="827814" y="221268"/>
                  <a:pt x="831953" y="221268"/>
                </a:cubicBezTo>
                <a:close/>
                <a:moveTo>
                  <a:pt x="155936" y="221248"/>
                </a:moveTo>
                <a:cubicBezTo>
                  <a:pt x="160158" y="221248"/>
                  <a:pt x="164223" y="222774"/>
                  <a:pt x="167350" y="225825"/>
                </a:cubicBezTo>
                <a:lnTo>
                  <a:pt x="256162" y="311274"/>
                </a:lnTo>
                <a:cubicBezTo>
                  <a:pt x="262416" y="317377"/>
                  <a:pt x="262416" y="328363"/>
                  <a:pt x="256162" y="334467"/>
                </a:cubicBezTo>
                <a:cubicBezTo>
                  <a:pt x="252409" y="338129"/>
                  <a:pt x="248657" y="339349"/>
                  <a:pt x="244904" y="339349"/>
                </a:cubicBezTo>
                <a:cubicBezTo>
                  <a:pt x="239900" y="339349"/>
                  <a:pt x="234897" y="338129"/>
                  <a:pt x="232395" y="334467"/>
                </a:cubicBezTo>
                <a:lnTo>
                  <a:pt x="143583" y="249018"/>
                </a:lnTo>
                <a:cubicBezTo>
                  <a:pt x="137329" y="241694"/>
                  <a:pt x="137329" y="231929"/>
                  <a:pt x="143583" y="225825"/>
                </a:cubicBezTo>
                <a:cubicBezTo>
                  <a:pt x="147336" y="222774"/>
                  <a:pt x="151714" y="221248"/>
                  <a:pt x="155936" y="221248"/>
                </a:cubicBezTo>
                <a:close/>
                <a:moveTo>
                  <a:pt x="493767" y="82395"/>
                </a:moveTo>
                <a:cubicBezTo>
                  <a:pt x="502312" y="82395"/>
                  <a:pt x="509636" y="89943"/>
                  <a:pt x="509636" y="98748"/>
                </a:cubicBezTo>
                <a:lnTo>
                  <a:pt x="509636" y="229575"/>
                </a:lnTo>
                <a:cubicBezTo>
                  <a:pt x="509636" y="238380"/>
                  <a:pt x="502312" y="245928"/>
                  <a:pt x="493767" y="245928"/>
                </a:cubicBezTo>
                <a:cubicBezTo>
                  <a:pt x="485222" y="245928"/>
                  <a:pt x="477898" y="238380"/>
                  <a:pt x="477898" y="229575"/>
                </a:cubicBezTo>
                <a:lnTo>
                  <a:pt x="477898" y="98748"/>
                </a:lnTo>
                <a:cubicBezTo>
                  <a:pt x="477898" y="89943"/>
                  <a:pt x="485222" y="82395"/>
                  <a:pt x="493767" y="82395"/>
                </a:cubicBezTo>
                <a:close/>
                <a:moveTo>
                  <a:pt x="909103" y="0"/>
                </a:moveTo>
                <a:cubicBezTo>
                  <a:pt x="917815" y="0"/>
                  <a:pt x="925281" y="7526"/>
                  <a:pt x="925281" y="17560"/>
                </a:cubicBezTo>
                <a:lnTo>
                  <a:pt x="925281" y="62715"/>
                </a:lnTo>
                <a:lnTo>
                  <a:pt x="970083" y="62715"/>
                </a:lnTo>
                <a:cubicBezTo>
                  <a:pt x="978795" y="62715"/>
                  <a:pt x="987507" y="70241"/>
                  <a:pt x="987507" y="79021"/>
                </a:cubicBezTo>
                <a:cubicBezTo>
                  <a:pt x="987507" y="89056"/>
                  <a:pt x="978795" y="96582"/>
                  <a:pt x="970083" y="96582"/>
                </a:cubicBezTo>
                <a:lnTo>
                  <a:pt x="925281" y="96582"/>
                </a:lnTo>
                <a:lnTo>
                  <a:pt x="925281" y="141737"/>
                </a:lnTo>
                <a:cubicBezTo>
                  <a:pt x="925281" y="150517"/>
                  <a:pt x="917815" y="158043"/>
                  <a:pt x="909103" y="158043"/>
                </a:cubicBezTo>
                <a:cubicBezTo>
                  <a:pt x="899147" y="158043"/>
                  <a:pt x="891679" y="150517"/>
                  <a:pt x="891679" y="141737"/>
                </a:cubicBezTo>
                <a:lnTo>
                  <a:pt x="891679" y="96582"/>
                </a:lnTo>
                <a:lnTo>
                  <a:pt x="846877" y="96582"/>
                </a:lnTo>
                <a:cubicBezTo>
                  <a:pt x="836921" y="96582"/>
                  <a:pt x="829454" y="89056"/>
                  <a:pt x="829454" y="79021"/>
                </a:cubicBezTo>
                <a:cubicBezTo>
                  <a:pt x="829454" y="70241"/>
                  <a:pt x="836921" y="62715"/>
                  <a:pt x="846877" y="62715"/>
                </a:cubicBezTo>
                <a:lnTo>
                  <a:pt x="891679" y="62715"/>
                </a:lnTo>
                <a:lnTo>
                  <a:pt x="891679" y="17560"/>
                </a:lnTo>
                <a:cubicBezTo>
                  <a:pt x="891679" y="7526"/>
                  <a:pt x="899147" y="0"/>
                  <a:pt x="90910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5" name="Freeform 156">
            <a:extLst>
              <a:ext uri="{FF2B5EF4-FFF2-40B4-BE49-F238E27FC236}">
                <a16:creationId xmlns:a16="http://schemas.microsoft.com/office/drawing/2014/main" id="{BC23BB6C-328B-2F48-97B1-C24BD7837FAD}"/>
              </a:ext>
            </a:extLst>
          </p:cNvPr>
          <p:cNvSpPr>
            <a:spLocks noChangeArrowheads="1"/>
          </p:cNvSpPr>
          <p:nvPr/>
        </p:nvSpPr>
        <p:spPr bwMode="auto">
          <a:xfrm>
            <a:off x="5208874" y="1781087"/>
            <a:ext cx="1771507" cy="2241163"/>
          </a:xfrm>
          <a:custGeom>
            <a:avLst/>
            <a:gdLst>
              <a:gd name="T0" fmla="*/ 1875 w 2844"/>
              <a:gd name="T1" fmla="*/ 3064 h 3599"/>
              <a:gd name="T2" fmla="*/ 2469 w 2844"/>
              <a:gd name="T3" fmla="*/ 2384 h 3599"/>
              <a:gd name="T4" fmla="*/ 2469 w 2844"/>
              <a:gd name="T5" fmla="*/ 2384 h 3599"/>
              <a:gd name="T6" fmla="*/ 2843 w 2844"/>
              <a:gd name="T7" fmla="*/ 1422 h 3599"/>
              <a:gd name="T8" fmla="*/ 2843 w 2844"/>
              <a:gd name="T9" fmla="*/ 1422 h 3599"/>
              <a:gd name="T10" fmla="*/ 1422 w 2844"/>
              <a:gd name="T11" fmla="*/ 0 h 3599"/>
              <a:gd name="T12" fmla="*/ 1422 w 2844"/>
              <a:gd name="T13" fmla="*/ 0 h 3599"/>
              <a:gd name="T14" fmla="*/ 0 w 2844"/>
              <a:gd name="T15" fmla="*/ 1422 h 3599"/>
              <a:gd name="T16" fmla="*/ 0 w 2844"/>
              <a:gd name="T17" fmla="*/ 1422 h 3599"/>
              <a:gd name="T18" fmla="*/ 301 w 2844"/>
              <a:gd name="T19" fmla="*/ 2297 h 3599"/>
              <a:gd name="T20" fmla="*/ 301 w 2844"/>
              <a:gd name="T21" fmla="*/ 2297 h 3599"/>
              <a:gd name="T22" fmla="*/ 301 w 2844"/>
              <a:gd name="T23" fmla="*/ 2297 h 3599"/>
              <a:gd name="T24" fmla="*/ 396 w 2844"/>
              <a:gd name="T25" fmla="*/ 2407 h 3599"/>
              <a:gd name="T26" fmla="*/ 1056 w 2844"/>
              <a:gd name="T27" fmla="*/ 3167 h 3599"/>
              <a:gd name="T28" fmla="*/ 1422 w 2844"/>
              <a:gd name="T29" fmla="*/ 3598 h 3599"/>
              <a:gd name="T30" fmla="*/ 1875 w 2844"/>
              <a:gd name="T31" fmla="*/ 3064 h 3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4" h="3599">
                <a:moveTo>
                  <a:pt x="1875" y="3064"/>
                </a:moveTo>
                <a:lnTo>
                  <a:pt x="2469" y="2384"/>
                </a:lnTo>
                <a:lnTo>
                  <a:pt x="2469" y="2384"/>
                </a:lnTo>
                <a:cubicBezTo>
                  <a:pt x="2701" y="2130"/>
                  <a:pt x="2843" y="1793"/>
                  <a:pt x="2843" y="1422"/>
                </a:cubicBezTo>
                <a:lnTo>
                  <a:pt x="2843" y="1422"/>
                </a:lnTo>
                <a:cubicBezTo>
                  <a:pt x="2843" y="637"/>
                  <a:pt x="2206" y="0"/>
                  <a:pt x="1422" y="0"/>
                </a:cubicBezTo>
                <a:lnTo>
                  <a:pt x="1422" y="0"/>
                </a:lnTo>
                <a:cubicBezTo>
                  <a:pt x="637" y="0"/>
                  <a:pt x="0" y="637"/>
                  <a:pt x="0" y="1422"/>
                </a:cubicBezTo>
                <a:lnTo>
                  <a:pt x="0" y="1422"/>
                </a:lnTo>
                <a:cubicBezTo>
                  <a:pt x="0" y="1752"/>
                  <a:pt x="113" y="2056"/>
                  <a:pt x="301" y="2297"/>
                </a:cubicBezTo>
                <a:lnTo>
                  <a:pt x="301" y="2297"/>
                </a:lnTo>
                <a:lnTo>
                  <a:pt x="301" y="2297"/>
                </a:lnTo>
                <a:cubicBezTo>
                  <a:pt x="331" y="2335"/>
                  <a:pt x="362" y="2371"/>
                  <a:pt x="396" y="2407"/>
                </a:cubicBezTo>
                <a:lnTo>
                  <a:pt x="1056" y="3167"/>
                </a:lnTo>
                <a:lnTo>
                  <a:pt x="1422" y="3598"/>
                </a:lnTo>
                <a:lnTo>
                  <a:pt x="1875" y="3064"/>
                </a:lnTo>
              </a:path>
            </a:pathLst>
          </a:custGeom>
          <a:solidFill>
            <a:schemeClr val="accent6"/>
          </a:solidFill>
          <a:ln>
            <a:noFill/>
          </a:ln>
          <a:effectLst/>
        </p:spPr>
        <p:txBody>
          <a:bodyPr wrap="none" anchor="ctr"/>
          <a:lstStyle/>
          <a:p>
            <a:endParaRPr lang="en-US" dirty="0">
              <a:latin typeface="Poppins" pitchFamily="2" charset="77"/>
            </a:endParaRPr>
          </a:p>
        </p:txBody>
      </p:sp>
      <p:sp>
        <p:nvSpPr>
          <p:cNvPr id="26" name="Freeform 157">
            <a:extLst>
              <a:ext uri="{FF2B5EF4-FFF2-40B4-BE49-F238E27FC236}">
                <a16:creationId xmlns:a16="http://schemas.microsoft.com/office/drawing/2014/main" id="{AB4ED5BF-6BAE-5F47-9CEE-34A4D5DA3699}"/>
              </a:ext>
            </a:extLst>
          </p:cNvPr>
          <p:cNvSpPr>
            <a:spLocks noChangeArrowheads="1"/>
          </p:cNvSpPr>
          <p:nvPr/>
        </p:nvSpPr>
        <p:spPr bwMode="auto">
          <a:xfrm>
            <a:off x="5291269" y="1871724"/>
            <a:ext cx="1609463" cy="2035173"/>
          </a:xfrm>
          <a:custGeom>
            <a:avLst/>
            <a:gdLst>
              <a:gd name="T0" fmla="*/ 1702 w 2582"/>
              <a:gd name="T1" fmla="*/ 2781 h 3267"/>
              <a:gd name="T2" fmla="*/ 2241 w 2582"/>
              <a:gd name="T3" fmla="*/ 2164 h 3267"/>
              <a:gd name="T4" fmla="*/ 2241 w 2582"/>
              <a:gd name="T5" fmla="*/ 2164 h 3267"/>
              <a:gd name="T6" fmla="*/ 2581 w 2582"/>
              <a:gd name="T7" fmla="*/ 1290 h 3267"/>
              <a:gd name="T8" fmla="*/ 2581 w 2582"/>
              <a:gd name="T9" fmla="*/ 1290 h 3267"/>
              <a:gd name="T10" fmla="*/ 1291 w 2582"/>
              <a:gd name="T11" fmla="*/ 0 h 3267"/>
              <a:gd name="T12" fmla="*/ 1291 w 2582"/>
              <a:gd name="T13" fmla="*/ 0 h 3267"/>
              <a:gd name="T14" fmla="*/ 0 w 2582"/>
              <a:gd name="T15" fmla="*/ 1290 h 3267"/>
              <a:gd name="T16" fmla="*/ 0 w 2582"/>
              <a:gd name="T17" fmla="*/ 1290 h 3267"/>
              <a:gd name="T18" fmla="*/ 274 w 2582"/>
              <a:gd name="T19" fmla="*/ 2085 h 3267"/>
              <a:gd name="T20" fmla="*/ 274 w 2582"/>
              <a:gd name="T21" fmla="*/ 2085 h 3267"/>
              <a:gd name="T22" fmla="*/ 360 w 2582"/>
              <a:gd name="T23" fmla="*/ 2184 h 3267"/>
              <a:gd name="T24" fmla="*/ 958 w 2582"/>
              <a:gd name="T25" fmla="*/ 2874 h 3267"/>
              <a:gd name="T26" fmla="*/ 1291 w 2582"/>
              <a:gd name="T27" fmla="*/ 3266 h 3267"/>
              <a:gd name="T28" fmla="*/ 1702 w 2582"/>
              <a:gd name="T29" fmla="*/ 2781 h 3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82" h="3267">
                <a:moveTo>
                  <a:pt x="1702" y="2781"/>
                </a:moveTo>
                <a:lnTo>
                  <a:pt x="2241" y="2164"/>
                </a:lnTo>
                <a:lnTo>
                  <a:pt x="2241" y="2164"/>
                </a:lnTo>
                <a:cubicBezTo>
                  <a:pt x="2452" y="1934"/>
                  <a:pt x="2581" y="1627"/>
                  <a:pt x="2581" y="1290"/>
                </a:cubicBezTo>
                <a:lnTo>
                  <a:pt x="2581" y="1290"/>
                </a:lnTo>
                <a:cubicBezTo>
                  <a:pt x="2581" y="578"/>
                  <a:pt x="2003" y="0"/>
                  <a:pt x="1291" y="0"/>
                </a:cubicBezTo>
                <a:lnTo>
                  <a:pt x="1291" y="0"/>
                </a:lnTo>
                <a:cubicBezTo>
                  <a:pt x="578" y="0"/>
                  <a:pt x="0" y="578"/>
                  <a:pt x="0" y="1290"/>
                </a:cubicBezTo>
                <a:lnTo>
                  <a:pt x="0" y="1290"/>
                </a:lnTo>
                <a:cubicBezTo>
                  <a:pt x="0" y="1590"/>
                  <a:pt x="102" y="1866"/>
                  <a:pt x="274" y="2085"/>
                </a:cubicBezTo>
                <a:lnTo>
                  <a:pt x="274" y="2085"/>
                </a:lnTo>
                <a:cubicBezTo>
                  <a:pt x="300" y="2119"/>
                  <a:pt x="329" y="2153"/>
                  <a:pt x="360" y="2184"/>
                </a:cubicBezTo>
                <a:lnTo>
                  <a:pt x="958" y="2874"/>
                </a:lnTo>
                <a:lnTo>
                  <a:pt x="1291" y="3266"/>
                </a:lnTo>
                <a:lnTo>
                  <a:pt x="1702" y="2781"/>
                </a:lnTo>
              </a:path>
            </a:pathLst>
          </a:custGeom>
          <a:solidFill>
            <a:schemeClr val="accent3"/>
          </a:solidFill>
          <a:ln>
            <a:noFill/>
          </a:ln>
          <a:effectLst/>
        </p:spPr>
        <p:txBody>
          <a:bodyPr wrap="none" anchor="ctr"/>
          <a:lstStyle/>
          <a:p>
            <a:endParaRPr lang="en-US" dirty="0">
              <a:latin typeface="Poppins" pitchFamily="2" charset="77"/>
            </a:endParaRPr>
          </a:p>
        </p:txBody>
      </p:sp>
      <p:sp>
        <p:nvSpPr>
          <p:cNvPr id="27" name="Freeform 26">
            <a:extLst>
              <a:ext uri="{FF2B5EF4-FFF2-40B4-BE49-F238E27FC236}">
                <a16:creationId xmlns:a16="http://schemas.microsoft.com/office/drawing/2014/main" id="{66D78E43-D140-704C-AC9E-02CCDDB9835A}"/>
              </a:ext>
            </a:extLst>
          </p:cNvPr>
          <p:cNvSpPr>
            <a:spLocks noChangeArrowheads="1"/>
          </p:cNvSpPr>
          <p:nvPr/>
        </p:nvSpPr>
        <p:spPr bwMode="auto">
          <a:xfrm>
            <a:off x="5775831" y="2357857"/>
            <a:ext cx="637562" cy="636572"/>
          </a:xfrm>
          <a:custGeom>
            <a:avLst/>
            <a:gdLst>
              <a:gd name="connsiteX0" fmla="*/ 928467 w 1275123"/>
              <a:gd name="connsiteY0" fmla="*/ 795714 h 1273143"/>
              <a:gd name="connsiteX1" fmla="*/ 796407 w 1275123"/>
              <a:gd name="connsiteY1" fmla="*/ 927505 h 1273143"/>
              <a:gd name="connsiteX2" fmla="*/ 1081706 w 1275123"/>
              <a:gd name="connsiteY2" fmla="*/ 1212221 h 1273143"/>
              <a:gd name="connsiteX3" fmla="*/ 1213765 w 1275123"/>
              <a:gd name="connsiteY3" fmla="*/ 1212221 h 1273143"/>
              <a:gd name="connsiteX4" fmla="*/ 1213765 w 1275123"/>
              <a:gd name="connsiteY4" fmla="*/ 1080431 h 1273143"/>
              <a:gd name="connsiteX5" fmla="*/ 835028 w 1275123"/>
              <a:gd name="connsiteY5" fmla="*/ 702467 h 1273143"/>
              <a:gd name="connsiteX6" fmla="*/ 702969 w 1275123"/>
              <a:gd name="connsiteY6" fmla="*/ 834257 h 1273143"/>
              <a:gd name="connsiteX7" fmla="*/ 772736 w 1275123"/>
              <a:gd name="connsiteY7" fmla="*/ 905125 h 1273143"/>
              <a:gd name="connsiteX8" fmla="*/ 904796 w 1275123"/>
              <a:gd name="connsiteY8" fmla="*/ 772092 h 1273143"/>
              <a:gd name="connsiteX9" fmla="*/ 765261 w 1275123"/>
              <a:gd name="connsiteY9" fmla="*/ 632842 h 1273143"/>
              <a:gd name="connsiteX10" fmla="*/ 706706 w 1275123"/>
              <a:gd name="connsiteY10" fmla="*/ 706197 h 1273143"/>
              <a:gd name="connsiteX11" fmla="*/ 633201 w 1275123"/>
              <a:gd name="connsiteY11" fmla="*/ 764632 h 1273143"/>
              <a:gd name="connsiteX12" fmla="*/ 679298 w 1275123"/>
              <a:gd name="connsiteY12" fmla="*/ 810634 h 1273143"/>
              <a:gd name="connsiteX13" fmla="*/ 811357 w 1275123"/>
              <a:gd name="connsiteY13" fmla="*/ 678844 h 1273143"/>
              <a:gd name="connsiteX14" fmla="*/ 219167 w 1275123"/>
              <a:gd name="connsiteY14" fmla="*/ 289104 h 1273143"/>
              <a:gd name="connsiteX15" fmla="*/ 232160 w 1275123"/>
              <a:gd name="connsiteY15" fmla="*/ 290679 h 1273143"/>
              <a:gd name="connsiteX16" fmla="*/ 238498 w 1275123"/>
              <a:gd name="connsiteY16" fmla="*/ 313357 h 1273143"/>
              <a:gd name="connsiteX17" fmla="*/ 228357 w 1275123"/>
              <a:gd name="connsiteY17" fmla="*/ 334775 h 1273143"/>
              <a:gd name="connsiteX18" fmla="*/ 213145 w 1275123"/>
              <a:gd name="connsiteY18" fmla="*/ 405328 h 1273143"/>
              <a:gd name="connsiteX19" fmla="*/ 195398 w 1275123"/>
              <a:gd name="connsiteY19" fmla="*/ 421706 h 1273143"/>
              <a:gd name="connsiteX20" fmla="*/ 194131 w 1275123"/>
              <a:gd name="connsiteY20" fmla="*/ 421706 h 1273143"/>
              <a:gd name="connsiteX21" fmla="*/ 178919 w 1275123"/>
              <a:gd name="connsiteY21" fmla="*/ 404068 h 1273143"/>
              <a:gd name="connsiteX22" fmla="*/ 196666 w 1275123"/>
              <a:gd name="connsiteY22" fmla="*/ 322176 h 1273143"/>
              <a:gd name="connsiteX23" fmla="*/ 208075 w 1275123"/>
              <a:gd name="connsiteY23" fmla="*/ 296978 h 1273143"/>
              <a:gd name="connsiteX24" fmla="*/ 219167 w 1275123"/>
              <a:gd name="connsiteY24" fmla="*/ 289104 h 1273143"/>
              <a:gd name="connsiteX25" fmla="*/ 404940 w 1275123"/>
              <a:gd name="connsiteY25" fmla="*/ 172832 h 1273143"/>
              <a:gd name="connsiteX26" fmla="*/ 505792 w 1275123"/>
              <a:gd name="connsiteY26" fmla="*/ 190650 h 1273143"/>
              <a:gd name="connsiteX27" fmla="*/ 514508 w 1275123"/>
              <a:gd name="connsiteY27" fmla="*/ 212287 h 1273143"/>
              <a:gd name="connsiteX28" fmla="*/ 493341 w 1275123"/>
              <a:gd name="connsiteY28" fmla="*/ 222469 h 1273143"/>
              <a:gd name="connsiteX29" fmla="*/ 407430 w 1275123"/>
              <a:gd name="connsiteY29" fmla="*/ 207196 h 1273143"/>
              <a:gd name="connsiteX30" fmla="*/ 269225 w 1275123"/>
              <a:gd name="connsiteY30" fmla="*/ 268288 h 1273143"/>
              <a:gd name="connsiteX31" fmla="*/ 258019 w 1275123"/>
              <a:gd name="connsiteY31" fmla="*/ 273379 h 1273143"/>
              <a:gd name="connsiteX32" fmla="*/ 245568 w 1275123"/>
              <a:gd name="connsiteY32" fmla="*/ 268288 h 1273143"/>
              <a:gd name="connsiteX33" fmla="*/ 245568 w 1275123"/>
              <a:gd name="connsiteY33" fmla="*/ 244106 h 1273143"/>
              <a:gd name="connsiteX34" fmla="*/ 404940 w 1275123"/>
              <a:gd name="connsiteY34" fmla="*/ 172832 h 1273143"/>
              <a:gd name="connsiteX35" fmla="*/ 414500 w 1275123"/>
              <a:gd name="connsiteY35" fmla="*/ 110563 h 1273143"/>
              <a:gd name="connsiteX36" fmla="*/ 202244 w 1275123"/>
              <a:gd name="connsiteY36" fmla="*/ 200317 h 1273143"/>
              <a:gd name="connsiteX37" fmla="*/ 202244 w 1275123"/>
              <a:gd name="connsiteY37" fmla="*/ 629140 h 1273143"/>
              <a:gd name="connsiteX38" fmla="*/ 629238 w 1275123"/>
              <a:gd name="connsiteY38" fmla="*/ 629140 h 1273143"/>
              <a:gd name="connsiteX39" fmla="*/ 629238 w 1275123"/>
              <a:gd name="connsiteY39" fmla="*/ 200317 h 1273143"/>
              <a:gd name="connsiteX40" fmla="*/ 414500 w 1275123"/>
              <a:gd name="connsiteY40" fmla="*/ 110563 h 1273143"/>
              <a:gd name="connsiteX41" fmla="*/ 414500 w 1275123"/>
              <a:gd name="connsiteY41" fmla="*/ 76905 h 1273143"/>
              <a:gd name="connsiteX42" fmla="*/ 651581 w 1275123"/>
              <a:gd name="connsiteY42" fmla="*/ 175385 h 1273143"/>
              <a:gd name="connsiteX43" fmla="*/ 651581 w 1275123"/>
              <a:gd name="connsiteY43" fmla="*/ 652825 h 1273143"/>
              <a:gd name="connsiteX44" fmla="*/ 414500 w 1275123"/>
              <a:gd name="connsiteY44" fmla="*/ 751305 h 1273143"/>
              <a:gd name="connsiteX45" fmla="*/ 177419 w 1275123"/>
              <a:gd name="connsiteY45" fmla="*/ 652825 h 1273143"/>
              <a:gd name="connsiteX46" fmla="*/ 177419 w 1275123"/>
              <a:gd name="connsiteY46" fmla="*/ 175385 h 1273143"/>
              <a:gd name="connsiteX47" fmla="*/ 414500 w 1275123"/>
              <a:gd name="connsiteY47" fmla="*/ 76905 h 1273143"/>
              <a:gd name="connsiteX48" fmla="*/ 413933 w 1275123"/>
              <a:gd name="connsiteY48" fmla="*/ 33569 h 1273143"/>
              <a:gd name="connsiteX49" fmla="*/ 144830 w 1275123"/>
              <a:gd name="connsiteY49" fmla="*/ 144223 h 1273143"/>
              <a:gd name="connsiteX50" fmla="*/ 144830 w 1275123"/>
              <a:gd name="connsiteY50" fmla="*/ 682574 h 1273143"/>
              <a:gd name="connsiteX51" fmla="*/ 413933 w 1275123"/>
              <a:gd name="connsiteY51" fmla="*/ 793228 h 1273143"/>
              <a:gd name="connsiteX52" fmla="*/ 683035 w 1275123"/>
              <a:gd name="connsiteY52" fmla="*/ 682574 h 1273143"/>
              <a:gd name="connsiteX53" fmla="*/ 683035 w 1275123"/>
              <a:gd name="connsiteY53" fmla="*/ 144223 h 1273143"/>
              <a:gd name="connsiteX54" fmla="*/ 413933 w 1275123"/>
              <a:gd name="connsiteY54" fmla="*/ 33569 h 1273143"/>
              <a:gd name="connsiteX55" fmla="*/ 413933 w 1275123"/>
              <a:gd name="connsiteY55" fmla="*/ 0 h 1273143"/>
              <a:gd name="connsiteX56" fmla="*/ 706706 w 1275123"/>
              <a:gd name="connsiteY56" fmla="*/ 120601 h 1273143"/>
              <a:gd name="connsiteX57" fmla="*/ 782703 w 1275123"/>
              <a:gd name="connsiteY57" fmla="*/ 601759 h 1273143"/>
              <a:gd name="connsiteX58" fmla="*/ 1238682 w 1275123"/>
              <a:gd name="connsiteY58" fmla="*/ 1056808 h 1273143"/>
              <a:gd name="connsiteX59" fmla="*/ 1238682 w 1275123"/>
              <a:gd name="connsiteY59" fmla="*/ 1235844 h 1273143"/>
              <a:gd name="connsiteX60" fmla="*/ 1147735 w 1275123"/>
              <a:gd name="connsiteY60" fmla="*/ 1273143 h 1273143"/>
              <a:gd name="connsiteX61" fmla="*/ 1058035 w 1275123"/>
              <a:gd name="connsiteY61" fmla="*/ 1235844 h 1273143"/>
              <a:gd name="connsiteX62" fmla="*/ 604547 w 1275123"/>
              <a:gd name="connsiteY62" fmla="*/ 782038 h 1273143"/>
              <a:gd name="connsiteX63" fmla="*/ 413933 w 1275123"/>
              <a:gd name="connsiteY63" fmla="*/ 826797 h 1273143"/>
              <a:gd name="connsiteX64" fmla="*/ 122405 w 1275123"/>
              <a:gd name="connsiteY64" fmla="*/ 706197 h 1273143"/>
              <a:gd name="connsiteX65" fmla="*/ 122405 w 1275123"/>
              <a:gd name="connsiteY65" fmla="*/ 120601 h 1273143"/>
              <a:gd name="connsiteX66" fmla="*/ 413933 w 1275123"/>
              <a:gd name="connsiteY66" fmla="*/ 0 h 127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275123" h="1273143">
                <a:moveTo>
                  <a:pt x="928467" y="795714"/>
                </a:moveTo>
                <a:lnTo>
                  <a:pt x="796407" y="927505"/>
                </a:lnTo>
                <a:lnTo>
                  <a:pt x="1081706" y="1212221"/>
                </a:lnTo>
                <a:cubicBezTo>
                  <a:pt x="1117835" y="1249520"/>
                  <a:pt x="1177636" y="1249520"/>
                  <a:pt x="1213765" y="1212221"/>
                </a:cubicBezTo>
                <a:cubicBezTo>
                  <a:pt x="1251141" y="1176165"/>
                  <a:pt x="1251141" y="1116487"/>
                  <a:pt x="1213765" y="1080431"/>
                </a:cubicBezTo>
                <a:close/>
                <a:moveTo>
                  <a:pt x="835028" y="702467"/>
                </a:moveTo>
                <a:lnTo>
                  <a:pt x="702969" y="834257"/>
                </a:lnTo>
                <a:lnTo>
                  <a:pt x="772736" y="905125"/>
                </a:lnTo>
                <a:lnTo>
                  <a:pt x="904796" y="772092"/>
                </a:lnTo>
                <a:close/>
                <a:moveTo>
                  <a:pt x="765261" y="632842"/>
                </a:moveTo>
                <a:cubicBezTo>
                  <a:pt x="749065" y="658951"/>
                  <a:pt x="729131" y="683817"/>
                  <a:pt x="706706" y="706197"/>
                </a:cubicBezTo>
                <a:cubicBezTo>
                  <a:pt x="684281" y="728576"/>
                  <a:pt x="659364" y="748469"/>
                  <a:pt x="633201" y="764632"/>
                </a:cubicBezTo>
                <a:lnTo>
                  <a:pt x="679298" y="810634"/>
                </a:lnTo>
                <a:lnTo>
                  <a:pt x="811357" y="678844"/>
                </a:lnTo>
                <a:close/>
                <a:moveTo>
                  <a:pt x="219167" y="289104"/>
                </a:moveTo>
                <a:cubicBezTo>
                  <a:pt x="223603" y="287844"/>
                  <a:pt x="228357" y="288159"/>
                  <a:pt x="232160" y="290679"/>
                </a:cubicBezTo>
                <a:cubicBezTo>
                  <a:pt x="241033" y="295718"/>
                  <a:pt x="243568" y="305797"/>
                  <a:pt x="238498" y="313357"/>
                </a:cubicBezTo>
                <a:cubicBezTo>
                  <a:pt x="234695" y="320916"/>
                  <a:pt x="230892" y="327215"/>
                  <a:pt x="228357" y="334775"/>
                </a:cubicBezTo>
                <a:cubicBezTo>
                  <a:pt x="219483" y="357452"/>
                  <a:pt x="214413" y="381390"/>
                  <a:pt x="213145" y="405328"/>
                </a:cubicBezTo>
                <a:cubicBezTo>
                  <a:pt x="213145" y="414147"/>
                  <a:pt x="205539" y="421706"/>
                  <a:pt x="195398" y="421706"/>
                </a:cubicBezTo>
                <a:lnTo>
                  <a:pt x="194131" y="421706"/>
                </a:lnTo>
                <a:cubicBezTo>
                  <a:pt x="185257" y="421706"/>
                  <a:pt x="178919" y="414147"/>
                  <a:pt x="178919" y="404068"/>
                </a:cubicBezTo>
                <a:cubicBezTo>
                  <a:pt x="180187" y="376351"/>
                  <a:pt x="186525" y="348633"/>
                  <a:pt x="196666" y="322176"/>
                </a:cubicBezTo>
                <a:cubicBezTo>
                  <a:pt x="200469" y="313357"/>
                  <a:pt x="205539" y="305797"/>
                  <a:pt x="208075" y="296978"/>
                </a:cubicBezTo>
                <a:cubicBezTo>
                  <a:pt x="210610" y="293199"/>
                  <a:pt x="214730" y="290364"/>
                  <a:pt x="219167" y="289104"/>
                </a:cubicBezTo>
                <a:close/>
                <a:moveTo>
                  <a:pt x="404940" y="172832"/>
                </a:moveTo>
                <a:cubicBezTo>
                  <a:pt x="439802" y="170286"/>
                  <a:pt x="473420" y="176650"/>
                  <a:pt x="505792" y="190650"/>
                </a:cubicBezTo>
                <a:cubicBezTo>
                  <a:pt x="514508" y="193196"/>
                  <a:pt x="518243" y="203378"/>
                  <a:pt x="514508" y="212287"/>
                </a:cubicBezTo>
                <a:cubicBezTo>
                  <a:pt x="512017" y="221196"/>
                  <a:pt x="502057" y="225015"/>
                  <a:pt x="493341" y="222469"/>
                </a:cubicBezTo>
                <a:cubicBezTo>
                  <a:pt x="465949" y="211014"/>
                  <a:pt x="436067" y="205923"/>
                  <a:pt x="407430" y="207196"/>
                </a:cubicBezTo>
                <a:cubicBezTo>
                  <a:pt x="355136" y="208469"/>
                  <a:pt x="306578" y="231379"/>
                  <a:pt x="269225" y="268288"/>
                </a:cubicBezTo>
                <a:cubicBezTo>
                  <a:pt x="266735" y="272107"/>
                  <a:pt x="261755" y="273379"/>
                  <a:pt x="258019" y="273379"/>
                </a:cubicBezTo>
                <a:cubicBezTo>
                  <a:pt x="253039" y="273379"/>
                  <a:pt x="249304" y="272107"/>
                  <a:pt x="245568" y="268288"/>
                </a:cubicBezTo>
                <a:cubicBezTo>
                  <a:pt x="239343" y="261925"/>
                  <a:pt x="239343" y="250470"/>
                  <a:pt x="245568" y="244106"/>
                </a:cubicBezTo>
                <a:cubicBezTo>
                  <a:pt x="287901" y="200832"/>
                  <a:pt x="345176" y="175377"/>
                  <a:pt x="404940" y="172832"/>
                </a:cubicBezTo>
                <a:close/>
                <a:moveTo>
                  <a:pt x="414500" y="110563"/>
                </a:moveTo>
                <a:cubicBezTo>
                  <a:pt x="333818" y="110563"/>
                  <a:pt x="258101" y="141727"/>
                  <a:pt x="202244" y="200317"/>
                </a:cubicBezTo>
                <a:cubicBezTo>
                  <a:pt x="84324" y="317495"/>
                  <a:pt x="84324" y="510715"/>
                  <a:pt x="202244" y="629140"/>
                </a:cubicBezTo>
                <a:cubicBezTo>
                  <a:pt x="318923" y="747565"/>
                  <a:pt x="511318" y="747565"/>
                  <a:pt x="629238" y="629140"/>
                </a:cubicBezTo>
                <a:cubicBezTo>
                  <a:pt x="744676" y="510715"/>
                  <a:pt x="744676" y="317495"/>
                  <a:pt x="629238" y="200317"/>
                </a:cubicBezTo>
                <a:cubicBezTo>
                  <a:pt x="572140" y="141727"/>
                  <a:pt x="496423" y="110563"/>
                  <a:pt x="414500" y="110563"/>
                </a:cubicBezTo>
                <a:close/>
                <a:moveTo>
                  <a:pt x="414500" y="76905"/>
                </a:moveTo>
                <a:cubicBezTo>
                  <a:pt x="505112" y="76905"/>
                  <a:pt x="589518" y="111809"/>
                  <a:pt x="651581" y="175385"/>
                </a:cubicBezTo>
                <a:cubicBezTo>
                  <a:pt x="781914" y="307522"/>
                  <a:pt x="781914" y="521934"/>
                  <a:pt x="651581" y="652825"/>
                </a:cubicBezTo>
                <a:cubicBezTo>
                  <a:pt x="587035" y="717647"/>
                  <a:pt x="501388" y="751305"/>
                  <a:pt x="414500" y="751305"/>
                </a:cubicBezTo>
                <a:cubicBezTo>
                  <a:pt x="328853" y="751305"/>
                  <a:pt x="243206" y="717647"/>
                  <a:pt x="177419" y="652825"/>
                </a:cubicBezTo>
                <a:cubicBezTo>
                  <a:pt x="47086" y="521934"/>
                  <a:pt x="47086" y="307522"/>
                  <a:pt x="177419" y="175385"/>
                </a:cubicBezTo>
                <a:cubicBezTo>
                  <a:pt x="240723" y="111809"/>
                  <a:pt x="325129" y="76905"/>
                  <a:pt x="414500" y="76905"/>
                </a:cubicBezTo>
                <a:close/>
                <a:moveTo>
                  <a:pt x="413933" y="33569"/>
                </a:moveTo>
                <a:cubicBezTo>
                  <a:pt x="313019" y="33569"/>
                  <a:pt x="217089" y="72112"/>
                  <a:pt x="144830" y="144223"/>
                </a:cubicBezTo>
                <a:cubicBezTo>
                  <a:pt x="-3426" y="293420"/>
                  <a:pt x="-3426" y="534621"/>
                  <a:pt x="144830" y="682574"/>
                </a:cubicBezTo>
                <a:cubicBezTo>
                  <a:pt x="217089" y="753442"/>
                  <a:pt x="313019" y="793228"/>
                  <a:pt x="413933" y="793228"/>
                </a:cubicBezTo>
                <a:cubicBezTo>
                  <a:pt x="516092" y="793228"/>
                  <a:pt x="612022" y="753442"/>
                  <a:pt x="683035" y="682574"/>
                </a:cubicBezTo>
                <a:cubicBezTo>
                  <a:pt x="831291" y="534621"/>
                  <a:pt x="831291" y="293420"/>
                  <a:pt x="683035" y="144223"/>
                </a:cubicBezTo>
                <a:cubicBezTo>
                  <a:pt x="612022" y="72112"/>
                  <a:pt x="516092" y="33569"/>
                  <a:pt x="413933" y="33569"/>
                </a:cubicBezTo>
                <a:close/>
                <a:moveTo>
                  <a:pt x="413933" y="0"/>
                </a:moveTo>
                <a:cubicBezTo>
                  <a:pt x="524813" y="0"/>
                  <a:pt x="629464" y="43516"/>
                  <a:pt x="706706" y="120601"/>
                </a:cubicBezTo>
                <a:cubicBezTo>
                  <a:pt x="836274" y="249904"/>
                  <a:pt x="861191" y="446346"/>
                  <a:pt x="782703" y="601759"/>
                </a:cubicBezTo>
                <a:lnTo>
                  <a:pt x="1238682" y="1056808"/>
                </a:lnTo>
                <a:cubicBezTo>
                  <a:pt x="1287270" y="1106540"/>
                  <a:pt x="1287270" y="1186112"/>
                  <a:pt x="1238682" y="1235844"/>
                </a:cubicBezTo>
                <a:cubicBezTo>
                  <a:pt x="1213765" y="1260710"/>
                  <a:pt x="1181373" y="1273143"/>
                  <a:pt x="1147735" y="1273143"/>
                </a:cubicBezTo>
                <a:cubicBezTo>
                  <a:pt x="1114098" y="1273143"/>
                  <a:pt x="1081706" y="1260710"/>
                  <a:pt x="1058035" y="1235844"/>
                </a:cubicBezTo>
                <a:lnTo>
                  <a:pt x="604547" y="782038"/>
                </a:lnTo>
                <a:cubicBezTo>
                  <a:pt x="545992" y="811877"/>
                  <a:pt x="481208" y="826797"/>
                  <a:pt x="413933" y="826797"/>
                </a:cubicBezTo>
                <a:cubicBezTo>
                  <a:pt x="304298" y="826797"/>
                  <a:pt x="199647" y="784525"/>
                  <a:pt x="122405" y="706197"/>
                </a:cubicBezTo>
                <a:cubicBezTo>
                  <a:pt x="-40801" y="544567"/>
                  <a:pt x="-40801" y="282230"/>
                  <a:pt x="122405" y="120601"/>
                </a:cubicBezTo>
                <a:cubicBezTo>
                  <a:pt x="199647" y="43516"/>
                  <a:pt x="304298" y="0"/>
                  <a:pt x="41393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8" name="Freeform 236">
            <a:extLst>
              <a:ext uri="{FF2B5EF4-FFF2-40B4-BE49-F238E27FC236}">
                <a16:creationId xmlns:a16="http://schemas.microsoft.com/office/drawing/2014/main" id="{6E800A4E-5682-E34A-8E07-C7EAFDDE365C}"/>
              </a:ext>
            </a:extLst>
          </p:cNvPr>
          <p:cNvSpPr>
            <a:spLocks noChangeArrowheads="1"/>
          </p:cNvSpPr>
          <p:nvPr/>
        </p:nvSpPr>
        <p:spPr bwMode="auto">
          <a:xfrm>
            <a:off x="9507180" y="1781087"/>
            <a:ext cx="1771509" cy="2241163"/>
          </a:xfrm>
          <a:custGeom>
            <a:avLst/>
            <a:gdLst>
              <a:gd name="T0" fmla="*/ 1875 w 2845"/>
              <a:gd name="T1" fmla="*/ 3064 h 3599"/>
              <a:gd name="T2" fmla="*/ 2469 w 2845"/>
              <a:gd name="T3" fmla="*/ 2384 h 3599"/>
              <a:gd name="T4" fmla="*/ 2469 w 2845"/>
              <a:gd name="T5" fmla="*/ 2384 h 3599"/>
              <a:gd name="T6" fmla="*/ 2844 w 2845"/>
              <a:gd name="T7" fmla="*/ 1422 h 3599"/>
              <a:gd name="T8" fmla="*/ 2844 w 2845"/>
              <a:gd name="T9" fmla="*/ 1422 h 3599"/>
              <a:gd name="T10" fmla="*/ 1422 w 2845"/>
              <a:gd name="T11" fmla="*/ 0 h 3599"/>
              <a:gd name="T12" fmla="*/ 1422 w 2845"/>
              <a:gd name="T13" fmla="*/ 0 h 3599"/>
              <a:gd name="T14" fmla="*/ 0 w 2845"/>
              <a:gd name="T15" fmla="*/ 1422 h 3599"/>
              <a:gd name="T16" fmla="*/ 0 w 2845"/>
              <a:gd name="T17" fmla="*/ 1422 h 3599"/>
              <a:gd name="T18" fmla="*/ 300 w 2845"/>
              <a:gd name="T19" fmla="*/ 2297 h 3599"/>
              <a:gd name="T20" fmla="*/ 300 w 2845"/>
              <a:gd name="T21" fmla="*/ 2297 h 3599"/>
              <a:gd name="T22" fmla="*/ 300 w 2845"/>
              <a:gd name="T23" fmla="*/ 2297 h 3599"/>
              <a:gd name="T24" fmla="*/ 396 w 2845"/>
              <a:gd name="T25" fmla="*/ 2407 h 3599"/>
              <a:gd name="T26" fmla="*/ 1055 w 2845"/>
              <a:gd name="T27" fmla="*/ 3167 h 3599"/>
              <a:gd name="T28" fmla="*/ 1422 w 2845"/>
              <a:gd name="T29" fmla="*/ 3598 h 3599"/>
              <a:gd name="T30" fmla="*/ 1875 w 2845"/>
              <a:gd name="T31" fmla="*/ 3064 h 3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5" h="3599">
                <a:moveTo>
                  <a:pt x="1875" y="3064"/>
                </a:moveTo>
                <a:lnTo>
                  <a:pt x="2469" y="2384"/>
                </a:lnTo>
                <a:lnTo>
                  <a:pt x="2469" y="2384"/>
                </a:lnTo>
                <a:cubicBezTo>
                  <a:pt x="2702" y="2130"/>
                  <a:pt x="2844" y="1793"/>
                  <a:pt x="2844" y="1422"/>
                </a:cubicBezTo>
                <a:lnTo>
                  <a:pt x="2844" y="1422"/>
                </a:lnTo>
                <a:cubicBezTo>
                  <a:pt x="2844" y="637"/>
                  <a:pt x="2207" y="0"/>
                  <a:pt x="1422" y="0"/>
                </a:cubicBezTo>
                <a:lnTo>
                  <a:pt x="1422" y="0"/>
                </a:lnTo>
                <a:cubicBezTo>
                  <a:pt x="636" y="0"/>
                  <a:pt x="0" y="637"/>
                  <a:pt x="0" y="1422"/>
                </a:cubicBezTo>
                <a:lnTo>
                  <a:pt x="0" y="1422"/>
                </a:lnTo>
                <a:cubicBezTo>
                  <a:pt x="0" y="1752"/>
                  <a:pt x="112" y="2056"/>
                  <a:pt x="300" y="2297"/>
                </a:cubicBezTo>
                <a:lnTo>
                  <a:pt x="300" y="2297"/>
                </a:lnTo>
                <a:lnTo>
                  <a:pt x="300" y="2297"/>
                </a:lnTo>
                <a:cubicBezTo>
                  <a:pt x="331" y="2335"/>
                  <a:pt x="362" y="2371"/>
                  <a:pt x="396" y="2407"/>
                </a:cubicBezTo>
                <a:lnTo>
                  <a:pt x="1055" y="3167"/>
                </a:lnTo>
                <a:lnTo>
                  <a:pt x="1422" y="3598"/>
                </a:lnTo>
                <a:lnTo>
                  <a:pt x="1875" y="3064"/>
                </a:lnTo>
              </a:path>
            </a:pathLst>
          </a:custGeom>
          <a:solidFill>
            <a:schemeClr val="accent6"/>
          </a:solidFill>
          <a:ln>
            <a:noFill/>
          </a:ln>
          <a:effectLst/>
        </p:spPr>
        <p:txBody>
          <a:bodyPr wrap="none" anchor="ctr"/>
          <a:lstStyle/>
          <a:p>
            <a:endParaRPr lang="en-US" dirty="0">
              <a:latin typeface="Poppins" pitchFamily="2" charset="77"/>
            </a:endParaRPr>
          </a:p>
        </p:txBody>
      </p:sp>
      <p:sp>
        <p:nvSpPr>
          <p:cNvPr id="29" name="Freeform 237">
            <a:extLst>
              <a:ext uri="{FF2B5EF4-FFF2-40B4-BE49-F238E27FC236}">
                <a16:creationId xmlns:a16="http://schemas.microsoft.com/office/drawing/2014/main" id="{58F37089-0911-0C4E-AD20-A1ED9FB3A3CE}"/>
              </a:ext>
            </a:extLst>
          </p:cNvPr>
          <p:cNvSpPr>
            <a:spLocks noChangeArrowheads="1"/>
          </p:cNvSpPr>
          <p:nvPr/>
        </p:nvSpPr>
        <p:spPr bwMode="auto">
          <a:xfrm>
            <a:off x="9586832" y="1871724"/>
            <a:ext cx="1609463" cy="2035173"/>
          </a:xfrm>
          <a:custGeom>
            <a:avLst/>
            <a:gdLst>
              <a:gd name="T0" fmla="*/ 1703 w 2583"/>
              <a:gd name="T1" fmla="*/ 2781 h 3267"/>
              <a:gd name="T2" fmla="*/ 2242 w 2583"/>
              <a:gd name="T3" fmla="*/ 2164 h 3267"/>
              <a:gd name="T4" fmla="*/ 2242 w 2583"/>
              <a:gd name="T5" fmla="*/ 2164 h 3267"/>
              <a:gd name="T6" fmla="*/ 2582 w 2583"/>
              <a:gd name="T7" fmla="*/ 1290 h 3267"/>
              <a:gd name="T8" fmla="*/ 2582 w 2583"/>
              <a:gd name="T9" fmla="*/ 1290 h 3267"/>
              <a:gd name="T10" fmla="*/ 1291 w 2583"/>
              <a:gd name="T11" fmla="*/ 0 h 3267"/>
              <a:gd name="T12" fmla="*/ 1291 w 2583"/>
              <a:gd name="T13" fmla="*/ 0 h 3267"/>
              <a:gd name="T14" fmla="*/ 0 w 2583"/>
              <a:gd name="T15" fmla="*/ 1290 h 3267"/>
              <a:gd name="T16" fmla="*/ 0 w 2583"/>
              <a:gd name="T17" fmla="*/ 1290 h 3267"/>
              <a:gd name="T18" fmla="*/ 273 w 2583"/>
              <a:gd name="T19" fmla="*/ 2085 h 3267"/>
              <a:gd name="T20" fmla="*/ 273 w 2583"/>
              <a:gd name="T21" fmla="*/ 2085 h 3267"/>
              <a:gd name="T22" fmla="*/ 359 w 2583"/>
              <a:gd name="T23" fmla="*/ 2184 h 3267"/>
              <a:gd name="T24" fmla="*/ 959 w 2583"/>
              <a:gd name="T25" fmla="*/ 2874 h 3267"/>
              <a:gd name="T26" fmla="*/ 1291 w 2583"/>
              <a:gd name="T27" fmla="*/ 3266 h 3267"/>
              <a:gd name="T28" fmla="*/ 1703 w 2583"/>
              <a:gd name="T29" fmla="*/ 2781 h 3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83" h="3267">
                <a:moveTo>
                  <a:pt x="1703" y="2781"/>
                </a:moveTo>
                <a:lnTo>
                  <a:pt x="2242" y="2164"/>
                </a:lnTo>
                <a:lnTo>
                  <a:pt x="2242" y="2164"/>
                </a:lnTo>
                <a:cubicBezTo>
                  <a:pt x="2453" y="1934"/>
                  <a:pt x="2582" y="1627"/>
                  <a:pt x="2582" y="1290"/>
                </a:cubicBezTo>
                <a:lnTo>
                  <a:pt x="2582" y="1290"/>
                </a:lnTo>
                <a:cubicBezTo>
                  <a:pt x="2582" y="578"/>
                  <a:pt x="2004" y="0"/>
                  <a:pt x="1291" y="0"/>
                </a:cubicBezTo>
                <a:lnTo>
                  <a:pt x="1291" y="0"/>
                </a:lnTo>
                <a:cubicBezTo>
                  <a:pt x="578" y="0"/>
                  <a:pt x="0" y="578"/>
                  <a:pt x="0" y="1290"/>
                </a:cubicBezTo>
                <a:lnTo>
                  <a:pt x="0" y="1290"/>
                </a:lnTo>
                <a:cubicBezTo>
                  <a:pt x="0" y="1590"/>
                  <a:pt x="102" y="1866"/>
                  <a:pt x="273" y="2085"/>
                </a:cubicBezTo>
                <a:lnTo>
                  <a:pt x="273" y="2085"/>
                </a:lnTo>
                <a:cubicBezTo>
                  <a:pt x="300" y="2119"/>
                  <a:pt x="329" y="2153"/>
                  <a:pt x="359" y="2184"/>
                </a:cubicBezTo>
                <a:lnTo>
                  <a:pt x="959" y="2874"/>
                </a:lnTo>
                <a:lnTo>
                  <a:pt x="1291" y="3266"/>
                </a:lnTo>
                <a:lnTo>
                  <a:pt x="1703" y="2781"/>
                </a:lnTo>
              </a:path>
            </a:pathLst>
          </a:custGeom>
          <a:solidFill>
            <a:schemeClr val="accent5"/>
          </a:solidFill>
          <a:ln>
            <a:noFill/>
          </a:ln>
          <a:effectLst/>
        </p:spPr>
        <p:txBody>
          <a:bodyPr wrap="none" anchor="ctr"/>
          <a:lstStyle/>
          <a:p>
            <a:endParaRPr lang="en-US" dirty="0">
              <a:latin typeface="Poppins" pitchFamily="2" charset="77"/>
            </a:endParaRPr>
          </a:p>
        </p:txBody>
      </p:sp>
      <p:sp>
        <p:nvSpPr>
          <p:cNvPr id="30" name="Freeform 29">
            <a:extLst>
              <a:ext uri="{FF2B5EF4-FFF2-40B4-BE49-F238E27FC236}">
                <a16:creationId xmlns:a16="http://schemas.microsoft.com/office/drawing/2014/main" id="{7B5CA03E-9439-9C42-B617-948A3DD117FE}"/>
              </a:ext>
            </a:extLst>
          </p:cNvPr>
          <p:cNvSpPr>
            <a:spLocks noChangeArrowheads="1"/>
          </p:cNvSpPr>
          <p:nvPr/>
        </p:nvSpPr>
        <p:spPr bwMode="auto">
          <a:xfrm>
            <a:off x="10104352" y="2390816"/>
            <a:ext cx="574464" cy="573401"/>
          </a:xfrm>
          <a:custGeom>
            <a:avLst/>
            <a:gdLst>
              <a:gd name="connsiteX0" fmla="*/ 574670 w 1148928"/>
              <a:gd name="connsiteY0" fmla="*/ 597085 h 1146802"/>
              <a:gd name="connsiteX1" fmla="*/ 424918 w 1148928"/>
              <a:gd name="connsiteY1" fmla="*/ 746668 h 1146802"/>
              <a:gd name="connsiteX2" fmla="*/ 406200 w 1148928"/>
              <a:gd name="connsiteY2" fmla="*/ 750407 h 1146802"/>
              <a:gd name="connsiteX3" fmla="*/ 396216 w 1148928"/>
              <a:gd name="connsiteY3" fmla="*/ 735449 h 1146802"/>
              <a:gd name="connsiteX4" fmla="*/ 396216 w 1148928"/>
              <a:gd name="connsiteY4" fmla="*/ 631988 h 1146802"/>
              <a:gd name="connsiteX5" fmla="*/ 137896 w 1148928"/>
              <a:gd name="connsiteY5" fmla="*/ 891264 h 1146802"/>
              <a:gd name="connsiteX6" fmla="*/ 192804 w 1148928"/>
              <a:gd name="connsiteY6" fmla="*/ 956084 h 1146802"/>
              <a:gd name="connsiteX7" fmla="*/ 574670 w 1148928"/>
              <a:gd name="connsiteY7" fmla="*/ 1113146 h 1146802"/>
              <a:gd name="connsiteX8" fmla="*/ 945304 w 1148928"/>
              <a:gd name="connsiteY8" fmla="*/ 967302 h 1146802"/>
              <a:gd name="connsiteX9" fmla="*/ 864958 w 1148928"/>
              <a:gd name="connsiteY9" fmla="*/ 549304 h 1146802"/>
              <a:gd name="connsiteX10" fmla="*/ 886336 w 1148928"/>
              <a:gd name="connsiteY10" fmla="*/ 570682 h 1146802"/>
              <a:gd name="connsiteX11" fmla="*/ 864958 w 1148928"/>
              <a:gd name="connsiteY11" fmla="*/ 592061 h 1146802"/>
              <a:gd name="connsiteX12" fmla="*/ 843580 w 1148928"/>
              <a:gd name="connsiteY12" fmla="*/ 570682 h 1146802"/>
              <a:gd name="connsiteX13" fmla="*/ 864958 w 1148928"/>
              <a:gd name="connsiteY13" fmla="*/ 549304 h 1146802"/>
              <a:gd name="connsiteX14" fmla="*/ 969324 w 1148928"/>
              <a:gd name="connsiteY14" fmla="*/ 477896 h 1146802"/>
              <a:gd name="connsiteX15" fmla="*/ 990702 w 1148928"/>
              <a:gd name="connsiteY15" fmla="*/ 499274 h 1146802"/>
              <a:gd name="connsiteX16" fmla="*/ 969324 w 1148928"/>
              <a:gd name="connsiteY16" fmla="*/ 520652 h 1146802"/>
              <a:gd name="connsiteX17" fmla="*/ 947946 w 1148928"/>
              <a:gd name="connsiteY17" fmla="*/ 499274 h 1146802"/>
              <a:gd name="connsiteX18" fmla="*/ 969324 w 1148928"/>
              <a:gd name="connsiteY18" fmla="*/ 477896 h 1146802"/>
              <a:gd name="connsiteX19" fmla="*/ 861804 w 1148928"/>
              <a:gd name="connsiteY19" fmla="*/ 463001 h 1146802"/>
              <a:gd name="connsiteX20" fmla="*/ 873744 w 1148928"/>
              <a:gd name="connsiteY20" fmla="*/ 467755 h 1146802"/>
              <a:gd name="connsiteX21" fmla="*/ 984348 w 1148928"/>
              <a:gd name="connsiteY21" fmla="*/ 579308 h 1146802"/>
              <a:gd name="connsiteX22" fmla="*/ 984348 w 1148928"/>
              <a:gd name="connsiteY22" fmla="*/ 603393 h 1146802"/>
              <a:gd name="connsiteX23" fmla="*/ 971780 w 1148928"/>
              <a:gd name="connsiteY23" fmla="*/ 608464 h 1146802"/>
              <a:gd name="connsiteX24" fmla="*/ 960468 w 1148928"/>
              <a:gd name="connsiteY24" fmla="*/ 603393 h 1146802"/>
              <a:gd name="connsiteX25" fmla="*/ 849864 w 1148928"/>
              <a:gd name="connsiteY25" fmla="*/ 491840 h 1146802"/>
              <a:gd name="connsiteX26" fmla="*/ 849864 w 1148928"/>
              <a:gd name="connsiteY26" fmla="*/ 467755 h 1146802"/>
              <a:gd name="connsiteX27" fmla="*/ 861804 w 1148928"/>
              <a:gd name="connsiteY27" fmla="*/ 463001 h 1146802"/>
              <a:gd name="connsiteX28" fmla="*/ 969014 w 1148928"/>
              <a:gd name="connsiteY28" fmla="*/ 204430 h 1146802"/>
              <a:gd name="connsiteX29" fmla="*/ 598380 w 1148928"/>
              <a:gd name="connsiteY29" fmla="*/ 573401 h 1146802"/>
              <a:gd name="connsiteX30" fmla="*/ 969014 w 1148928"/>
              <a:gd name="connsiteY30" fmla="*/ 943618 h 1146802"/>
              <a:gd name="connsiteX31" fmla="*/ 969014 w 1148928"/>
              <a:gd name="connsiteY31" fmla="*/ 204430 h 1146802"/>
              <a:gd name="connsiteX32" fmla="*/ 181574 w 1148928"/>
              <a:gd name="connsiteY32" fmla="*/ 204430 h 1146802"/>
              <a:gd name="connsiteX33" fmla="*/ 117928 w 1148928"/>
              <a:gd name="connsiteY33" fmla="*/ 861348 h 1146802"/>
              <a:gd name="connsiteX34" fmla="*/ 401208 w 1148928"/>
              <a:gd name="connsiteY34" fmla="*/ 579634 h 1146802"/>
              <a:gd name="connsiteX35" fmla="*/ 418678 w 1148928"/>
              <a:gd name="connsiteY35" fmla="*/ 575894 h 1146802"/>
              <a:gd name="connsiteX36" fmla="*/ 429910 w 1148928"/>
              <a:gd name="connsiteY36" fmla="*/ 590852 h 1146802"/>
              <a:gd name="connsiteX37" fmla="*/ 429910 w 1148928"/>
              <a:gd name="connsiteY37" fmla="*/ 694314 h 1146802"/>
              <a:gd name="connsiteX38" fmla="*/ 550960 w 1148928"/>
              <a:gd name="connsiteY38" fmla="*/ 573401 h 1146802"/>
              <a:gd name="connsiteX39" fmla="*/ 592140 w 1148928"/>
              <a:gd name="connsiteY39" fmla="*/ 33656 h 1146802"/>
              <a:gd name="connsiteX40" fmla="*/ 592140 w 1148928"/>
              <a:gd name="connsiteY40" fmla="*/ 532265 h 1146802"/>
              <a:gd name="connsiteX41" fmla="*/ 945304 w 1148928"/>
              <a:gd name="connsiteY41" fmla="*/ 180746 h 1146802"/>
              <a:gd name="connsiteX42" fmla="*/ 592140 w 1148928"/>
              <a:gd name="connsiteY42" fmla="*/ 33656 h 1146802"/>
              <a:gd name="connsiteX43" fmla="*/ 558446 w 1148928"/>
              <a:gd name="connsiteY43" fmla="*/ 33656 h 1146802"/>
              <a:gd name="connsiteX44" fmla="*/ 205284 w 1148928"/>
              <a:gd name="connsiteY44" fmla="*/ 180746 h 1146802"/>
              <a:gd name="connsiteX45" fmla="*/ 558446 w 1148928"/>
              <a:gd name="connsiteY45" fmla="*/ 532265 h 1146802"/>
              <a:gd name="connsiteX46" fmla="*/ 574670 w 1148928"/>
              <a:gd name="connsiteY46" fmla="*/ 0 h 1146802"/>
              <a:gd name="connsiteX47" fmla="*/ 969014 w 1148928"/>
              <a:gd name="connsiteY47" fmla="*/ 155815 h 1146802"/>
              <a:gd name="connsiteX48" fmla="*/ 1056368 w 1148928"/>
              <a:gd name="connsiteY48" fmla="*/ 68559 h 1146802"/>
              <a:gd name="connsiteX49" fmla="*/ 1023922 w 1148928"/>
              <a:gd name="connsiteY49" fmla="*/ 68559 h 1146802"/>
              <a:gd name="connsiteX50" fmla="*/ 1007700 w 1148928"/>
              <a:gd name="connsiteY50" fmla="*/ 52354 h 1146802"/>
              <a:gd name="connsiteX51" fmla="*/ 1023922 w 1148928"/>
              <a:gd name="connsiteY51" fmla="*/ 34902 h 1146802"/>
              <a:gd name="connsiteX52" fmla="*/ 1096302 w 1148928"/>
              <a:gd name="connsiteY52" fmla="*/ 34902 h 1146802"/>
              <a:gd name="connsiteX53" fmla="*/ 1112526 w 1148928"/>
              <a:gd name="connsiteY53" fmla="*/ 52354 h 1146802"/>
              <a:gd name="connsiteX54" fmla="*/ 1112526 w 1148928"/>
              <a:gd name="connsiteY54" fmla="*/ 124652 h 1146802"/>
              <a:gd name="connsiteX55" fmla="*/ 1096302 w 1148928"/>
              <a:gd name="connsiteY55" fmla="*/ 142103 h 1146802"/>
              <a:gd name="connsiteX56" fmla="*/ 1078832 w 1148928"/>
              <a:gd name="connsiteY56" fmla="*/ 124652 h 1146802"/>
              <a:gd name="connsiteX57" fmla="*/ 1078832 w 1148928"/>
              <a:gd name="connsiteY57" fmla="*/ 93489 h 1146802"/>
              <a:gd name="connsiteX58" fmla="*/ 992724 w 1148928"/>
              <a:gd name="connsiteY58" fmla="*/ 180746 h 1146802"/>
              <a:gd name="connsiteX59" fmla="*/ 980246 w 1148928"/>
              <a:gd name="connsiteY59" fmla="*/ 979768 h 1146802"/>
              <a:gd name="connsiteX60" fmla="*/ 574670 w 1148928"/>
              <a:gd name="connsiteY60" fmla="*/ 1146802 h 1146802"/>
              <a:gd name="connsiteX61" fmla="*/ 169094 w 1148928"/>
              <a:gd name="connsiteY61" fmla="*/ 979768 h 1146802"/>
              <a:gd name="connsiteX62" fmla="*/ 112938 w 1148928"/>
              <a:gd name="connsiteY62" fmla="*/ 914948 h 1146802"/>
              <a:gd name="connsiteX63" fmla="*/ 29326 w 1148928"/>
              <a:gd name="connsiteY63" fmla="*/ 998465 h 1146802"/>
              <a:gd name="connsiteX64" fmla="*/ 16846 w 1148928"/>
              <a:gd name="connsiteY64" fmla="*/ 1003452 h 1146802"/>
              <a:gd name="connsiteX65" fmla="*/ 5616 w 1148928"/>
              <a:gd name="connsiteY65" fmla="*/ 998465 h 1146802"/>
              <a:gd name="connsiteX66" fmla="*/ 5616 w 1148928"/>
              <a:gd name="connsiteY66" fmla="*/ 974781 h 1146802"/>
              <a:gd name="connsiteX67" fmla="*/ 92970 w 1148928"/>
              <a:gd name="connsiteY67" fmla="*/ 887525 h 1146802"/>
              <a:gd name="connsiteX68" fmla="*/ 169094 w 1148928"/>
              <a:gd name="connsiteY68" fmla="*/ 168280 h 1146802"/>
              <a:gd name="connsiteX69" fmla="*/ 574670 w 1148928"/>
              <a:gd name="connsiteY69" fmla="*/ 0 h 114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48928" h="1146802">
                <a:moveTo>
                  <a:pt x="574670" y="597085"/>
                </a:moveTo>
                <a:lnTo>
                  <a:pt x="424918" y="746668"/>
                </a:lnTo>
                <a:cubicBezTo>
                  <a:pt x="419926" y="751654"/>
                  <a:pt x="413688" y="752900"/>
                  <a:pt x="406200" y="750407"/>
                </a:cubicBezTo>
                <a:cubicBezTo>
                  <a:pt x="399960" y="747914"/>
                  <a:pt x="396216" y="741682"/>
                  <a:pt x="396216" y="735449"/>
                </a:cubicBezTo>
                <a:lnTo>
                  <a:pt x="396216" y="631988"/>
                </a:lnTo>
                <a:lnTo>
                  <a:pt x="137896" y="891264"/>
                </a:lnTo>
                <a:cubicBezTo>
                  <a:pt x="154118" y="912455"/>
                  <a:pt x="171590" y="934893"/>
                  <a:pt x="192804" y="956084"/>
                </a:cubicBezTo>
                <a:cubicBezTo>
                  <a:pt x="295134" y="1057052"/>
                  <a:pt x="431158" y="1113146"/>
                  <a:pt x="574670" y="1113146"/>
                </a:cubicBezTo>
                <a:cubicBezTo>
                  <a:pt x="713190" y="1113146"/>
                  <a:pt x="844222" y="1062038"/>
                  <a:pt x="945304" y="967302"/>
                </a:cubicBezTo>
                <a:close/>
                <a:moveTo>
                  <a:pt x="864958" y="549304"/>
                </a:moveTo>
                <a:cubicBezTo>
                  <a:pt x="876834" y="549304"/>
                  <a:pt x="886336" y="558806"/>
                  <a:pt x="886336" y="570682"/>
                </a:cubicBezTo>
                <a:cubicBezTo>
                  <a:pt x="886336" y="582559"/>
                  <a:pt x="876834" y="592061"/>
                  <a:pt x="864958" y="592061"/>
                </a:cubicBezTo>
                <a:cubicBezTo>
                  <a:pt x="853080" y="592061"/>
                  <a:pt x="843580" y="582559"/>
                  <a:pt x="843580" y="570682"/>
                </a:cubicBezTo>
                <a:cubicBezTo>
                  <a:pt x="843580" y="558806"/>
                  <a:pt x="853080" y="549304"/>
                  <a:pt x="864958" y="549304"/>
                </a:cubicBezTo>
                <a:close/>
                <a:moveTo>
                  <a:pt x="969324" y="477896"/>
                </a:moveTo>
                <a:cubicBezTo>
                  <a:pt x="981200" y="477896"/>
                  <a:pt x="990702" y="487397"/>
                  <a:pt x="990702" y="499274"/>
                </a:cubicBezTo>
                <a:cubicBezTo>
                  <a:pt x="990702" y="512338"/>
                  <a:pt x="981200" y="520652"/>
                  <a:pt x="969324" y="520652"/>
                </a:cubicBezTo>
                <a:cubicBezTo>
                  <a:pt x="957448" y="520652"/>
                  <a:pt x="947946" y="512338"/>
                  <a:pt x="947946" y="499274"/>
                </a:cubicBezTo>
                <a:cubicBezTo>
                  <a:pt x="947946" y="487397"/>
                  <a:pt x="957448" y="477896"/>
                  <a:pt x="969324" y="477896"/>
                </a:cubicBezTo>
                <a:close/>
                <a:moveTo>
                  <a:pt x="861804" y="463001"/>
                </a:moveTo>
                <a:cubicBezTo>
                  <a:pt x="866202" y="463001"/>
                  <a:pt x="870602" y="464586"/>
                  <a:pt x="873744" y="467755"/>
                </a:cubicBezTo>
                <a:lnTo>
                  <a:pt x="984348" y="579308"/>
                </a:lnTo>
                <a:cubicBezTo>
                  <a:pt x="990632" y="585646"/>
                  <a:pt x="990632" y="597055"/>
                  <a:pt x="984348" y="603393"/>
                </a:cubicBezTo>
                <a:cubicBezTo>
                  <a:pt x="980578" y="607196"/>
                  <a:pt x="976806" y="608464"/>
                  <a:pt x="971780" y="608464"/>
                </a:cubicBezTo>
                <a:cubicBezTo>
                  <a:pt x="968008" y="608464"/>
                  <a:pt x="962982" y="607196"/>
                  <a:pt x="960468" y="603393"/>
                </a:cubicBezTo>
                <a:lnTo>
                  <a:pt x="849864" y="491840"/>
                </a:lnTo>
                <a:cubicBezTo>
                  <a:pt x="843580" y="485502"/>
                  <a:pt x="843580" y="475361"/>
                  <a:pt x="849864" y="467755"/>
                </a:cubicBezTo>
                <a:cubicBezTo>
                  <a:pt x="853006" y="464586"/>
                  <a:pt x="857406" y="463001"/>
                  <a:pt x="861804" y="463001"/>
                </a:cubicBezTo>
                <a:close/>
                <a:moveTo>
                  <a:pt x="969014" y="204430"/>
                </a:moveTo>
                <a:lnTo>
                  <a:pt x="598380" y="573401"/>
                </a:lnTo>
                <a:lnTo>
                  <a:pt x="969014" y="943618"/>
                </a:lnTo>
                <a:cubicBezTo>
                  <a:pt x="1163690" y="736696"/>
                  <a:pt x="1163690" y="411352"/>
                  <a:pt x="969014" y="204430"/>
                </a:cubicBezTo>
                <a:close/>
                <a:moveTo>
                  <a:pt x="181574" y="204430"/>
                </a:moveTo>
                <a:cubicBezTo>
                  <a:pt x="9360" y="386422"/>
                  <a:pt x="-10608" y="658165"/>
                  <a:pt x="117928" y="861348"/>
                </a:cubicBezTo>
                <a:lnTo>
                  <a:pt x="401208" y="579634"/>
                </a:lnTo>
                <a:cubicBezTo>
                  <a:pt x="404952" y="574647"/>
                  <a:pt x="413688" y="573401"/>
                  <a:pt x="418678" y="575894"/>
                </a:cubicBezTo>
                <a:cubicBezTo>
                  <a:pt x="424918" y="578387"/>
                  <a:pt x="429910" y="584620"/>
                  <a:pt x="429910" y="590852"/>
                </a:cubicBezTo>
                <a:lnTo>
                  <a:pt x="429910" y="694314"/>
                </a:lnTo>
                <a:lnTo>
                  <a:pt x="550960" y="573401"/>
                </a:lnTo>
                <a:close/>
                <a:moveTo>
                  <a:pt x="592140" y="33656"/>
                </a:moveTo>
                <a:lnTo>
                  <a:pt x="592140" y="532265"/>
                </a:lnTo>
                <a:lnTo>
                  <a:pt x="945304" y="180746"/>
                </a:lnTo>
                <a:cubicBezTo>
                  <a:pt x="847966" y="89749"/>
                  <a:pt x="724420" y="37395"/>
                  <a:pt x="592140" y="33656"/>
                </a:cubicBezTo>
                <a:close/>
                <a:moveTo>
                  <a:pt x="558446" y="33656"/>
                </a:moveTo>
                <a:cubicBezTo>
                  <a:pt x="424918" y="37395"/>
                  <a:pt x="301374" y="89749"/>
                  <a:pt x="205284" y="180746"/>
                </a:cubicBezTo>
                <a:lnTo>
                  <a:pt x="558446" y="532265"/>
                </a:lnTo>
                <a:close/>
                <a:moveTo>
                  <a:pt x="574670" y="0"/>
                </a:moveTo>
                <a:cubicBezTo>
                  <a:pt x="721924" y="0"/>
                  <a:pt x="861692" y="54847"/>
                  <a:pt x="969014" y="155815"/>
                </a:cubicBezTo>
                <a:lnTo>
                  <a:pt x="1056368" y="68559"/>
                </a:lnTo>
                <a:lnTo>
                  <a:pt x="1023922" y="68559"/>
                </a:lnTo>
                <a:cubicBezTo>
                  <a:pt x="1015188" y="68559"/>
                  <a:pt x="1007700" y="62326"/>
                  <a:pt x="1007700" y="52354"/>
                </a:cubicBezTo>
                <a:cubicBezTo>
                  <a:pt x="1007700" y="42382"/>
                  <a:pt x="1015188" y="34902"/>
                  <a:pt x="1023922" y="34902"/>
                </a:cubicBezTo>
                <a:lnTo>
                  <a:pt x="1096302" y="34902"/>
                </a:lnTo>
                <a:cubicBezTo>
                  <a:pt x="1105038" y="34902"/>
                  <a:pt x="1112526" y="42382"/>
                  <a:pt x="1112526" y="52354"/>
                </a:cubicBezTo>
                <a:lnTo>
                  <a:pt x="1112526" y="124652"/>
                </a:lnTo>
                <a:cubicBezTo>
                  <a:pt x="1112526" y="133378"/>
                  <a:pt x="1105038" y="142103"/>
                  <a:pt x="1096302" y="142103"/>
                </a:cubicBezTo>
                <a:cubicBezTo>
                  <a:pt x="1086320" y="142103"/>
                  <a:pt x="1078832" y="133378"/>
                  <a:pt x="1078832" y="124652"/>
                </a:cubicBezTo>
                <a:lnTo>
                  <a:pt x="1078832" y="93489"/>
                </a:lnTo>
                <a:lnTo>
                  <a:pt x="992724" y="180746"/>
                </a:lnTo>
                <a:cubicBezTo>
                  <a:pt x="1204872" y="405120"/>
                  <a:pt x="1201128" y="759133"/>
                  <a:pt x="980246" y="979768"/>
                </a:cubicBezTo>
                <a:cubicBezTo>
                  <a:pt x="872924" y="1086969"/>
                  <a:pt x="728164" y="1146802"/>
                  <a:pt x="574670" y="1146802"/>
                </a:cubicBezTo>
                <a:cubicBezTo>
                  <a:pt x="421174" y="1146802"/>
                  <a:pt x="277664" y="1086969"/>
                  <a:pt x="169094" y="979768"/>
                </a:cubicBezTo>
                <a:cubicBezTo>
                  <a:pt x="147880" y="958577"/>
                  <a:pt x="130408" y="937386"/>
                  <a:pt x="112938" y="914948"/>
                </a:cubicBezTo>
                <a:lnTo>
                  <a:pt x="29326" y="998465"/>
                </a:lnTo>
                <a:cubicBezTo>
                  <a:pt x="25582" y="1002205"/>
                  <a:pt x="21838" y="1003452"/>
                  <a:pt x="16846" y="1003452"/>
                </a:cubicBezTo>
                <a:cubicBezTo>
                  <a:pt x="13104" y="1003452"/>
                  <a:pt x="9360" y="1002205"/>
                  <a:pt x="5616" y="998465"/>
                </a:cubicBezTo>
                <a:cubicBezTo>
                  <a:pt x="-1872" y="992233"/>
                  <a:pt x="-1872" y="981014"/>
                  <a:pt x="5616" y="974781"/>
                </a:cubicBezTo>
                <a:lnTo>
                  <a:pt x="92970" y="887525"/>
                </a:lnTo>
                <a:cubicBezTo>
                  <a:pt x="-51788" y="664397"/>
                  <a:pt x="-26830" y="362738"/>
                  <a:pt x="169094" y="168280"/>
                </a:cubicBezTo>
                <a:cubicBezTo>
                  <a:pt x="277664" y="58586"/>
                  <a:pt x="421174" y="0"/>
                  <a:pt x="57467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1" name="Freeform 315">
            <a:extLst>
              <a:ext uri="{FF2B5EF4-FFF2-40B4-BE49-F238E27FC236}">
                <a16:creationId xmlns:a16="http://schemas.microsoft.com/office/drawing/2014/main" id="{DAB5A9AB-3D97-BF49-BD21-ECA9957C1CD3}"/>
              </a:ext>
            </a:extLst>
          </p:cNvPr>
          <p:cNvSpPr>
            <a:spLocks noChangeArrowheads="1"/>
          </p:cNvSpPr>
          <p:nvPr/>
        </p:nvSpPr>
        <p:spPr bwMode="auto">
          <a:xfrm>
            <a:off x="913311" y="1781087"/>
            <a:ext cx="1771507" cy="2241163"/>
          </a:xfrm>
          <a:custGeom>
            <a:avLst/>
            <a:gdLst>
              <a:gd name="T0" fmla="*/ 1876 w 2846"/>
              <a:gd name="T1" fmla="*/ 3064 h 3599"/>
              <a:gd name="T2" fmla="*/ 2470 w 2846"/>
              <a:gd name="T3" fmla="*/ 2384 h 3599"/>
              <a:gd name="T4" fmla="*/ 2470 w 2846"/>
              <a:gd name="T5" fmla="*/ 2384 h 3599"/>
              <a:gd name="T6" fmla="*/ 2845 w 2846"/>
              <a:gd name="T7" fmla="*/ 1422 h 3599"/>
              <a:gd name="T8" fmla="*/ 2845 w 2846"/>
              <a:gd name="T9" fmla="*/ 1422 h 3599"/>
              <a:gd name="T10" fmla="*/ 1422 w 2846"/>
              <a:gd name="T11" fmla="*/ 0 h 3599"/>
              <a:gd name="T12" fmla="*/ 1422 w 2846"/>
              <a:gd name="T13" fmla="*/ 0 h 3599"/>
              <a:gd name="T14" fmla="*/ 0 w 2846"/>
              <a:gd name="T15" fmla="*/ 1422 h 3599"/>
              <a:gd name="T16" fmla="*/ 0 w 2846"/>
              <a:gd name="T17" fmla="*/ 1422 h 3599"/>
              <a:gd name="T18" fmla="*/ 301 w 2846"/>
              <a:gd name="T19" fmla="*/ 2297 h 3599"/>
              <a:gd name="T20" fmla="*/ 301 w 2846"/>
              <a:gd name="T21" fmla="*/ 2297 h 3599"/>
              <a:gd name="T22" fmla="*/ 301 w 2846"/>
              <a:gd name="T23" fmla="*/ 2297 h 3599"/>
              <a:gd name="T24" fmla="*/ 396 w 2846"/>
              <a:gd name="T25" fmla="*/ 2407 h 3599"/>
              <a:gd name="T26" fmla="*/ 1056 w 2846"/>
              <a:gd name="T27" fmla="*/ 3167 h 3599"/>
              <a:gd name="T28" fmla="*/ 1422 w 2846"/>
              <a:gd name="T29" fmla="*/ 3598 h 3599"/>
              <a:gd name="T30" fmla="*/ 1876 w 2846"/>
              <a:gd name="T31" fmla="*/ 3064 h 3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46" h="3599">
                <a:moveTo>
                  <a:pt x="1876" y="3064"/>
                </a:moveTo>
                <a:lnTo>
                  <a:pt x="2470" y="2384"/>
                </a:lnTo>
                <a:lnTo>
                  <a:pt x="2470" y="2384"/>
                </a:lnTo>
                <a:cubicBezTo>
                  <a:pt x="2702" y="2130"/>
                  <a:pt x="2845" y="1793"/>
                  <a:pt x="2845" y="1422"/>
                </a:cubicBezTo>
                <a:lnTo>
                  <a:pt x="2845" y="1422"/>
                </a:lnTo>
                <a:cubicBezTo>
                  <a:pt x="2845" y="637"/>
                  <a:pt x="2208" y="0"/>
                  <a:pt x="1422" y="0"/>
                </a:cubicBezTo>
                <a:lnTo>
                  <a:pt x="1422" y="0"/>
                </a:lnTo>
                <a:cubicBezTo>
                  <a:pt x="637" y="0"/>
                  <a:pt x="0" y="637"/>
                  <a:pt x="0" y="1422"/>
                </a:cubicBezTo>
                <a:lnTo>
                  <a:pt x="0" y="1422"/>
                </a:lnTo>
                <a:cubicBezTo>
                  <a:pt x="0" y="1752"/>
                  <a:pt x="113" y="2056"/>
                  <a:pt x="301" y="2297"/>
                </a:cubicBezTo>
                <a:lnTo>
                  <a:pt x="301" y="2297"/>
                </a:lnTo>
                <a:lnTo>
                  <a:pt x="301" y="2297"/>
                </a:lnTo>
                <a:cubicBezTo>
                  <a:pt x="331" y="2335"/>
                  <a:pt x="363" y="2372"/>
                  <a:pt x="396" y="2407"/>
                </a:cubicBezTo>
                <a:lnTo>
                  <a:pt x="1056" y="3167"/>
                </a:lnTo>
                <a:lnTo>
                  <a:pt x="1422" y="3598"/>
                </a:lnTo>
                <a:lnTo>
                  <a:pt x="1876" y="3064"/>
                </a:lnTo>
              </a:path>
            </a:pathLst>
          </a:custGeom>
          <a:solidFill>
            <a:schemeClr val="accent6"/>
          </a:solidFill>
          <a:ln>
            <a:noFill/>
          </a:ln>
          <a:effectLst/>
        </p:spPr>
        <p:txBody>
          <a:bodyPr wrap="none" anchor="ctr"/>
          <a:lstStyle/>
          <a:p>
            <a:endParaRPr lang="en-US" dirty="0">
              <a:latin typeface="Poppins" pitchFamily="2" charset="77"/>
            </a:endParaRPr>
          </a:p>
        </p:txBody>
      </p:sp>
      <p:sp>
        <p:nvSpPr>
          <p:cNvPr id="32" name="Freeform 316">
            <a:extLst>
              <a:ext uri="{FF2B5EF4-FFF2-40B4-BE49-F238E27FC236}">
                <a16:creationId xmlns:a16="http://schemas.microsoft.com/office/drawing/2014/main" id="{F2D3E1D2-F001-9E4C-AE27-0F32FC6439F9}"/>
              </a:ext>
            </a:extLst>
          </p:cNvPr>
          <p:cNvSpPr>
            <a:spLocks noChangeArrowheads="1"/>
          </p:cNvSpPr>
          <p:nvPr/>
        </p:nvSpPr>
        <p:spPr bwMode="auto">
          <a:xfrm>
            <a:off x="995707" y="1871724"/>
            <a:ext cx="1609463" cy="2035173"/>
          </a:xfrm>
          <a:custGeom>
            <a:avLst/>
            <a:gdLst>
              <a:gd name="T0" fmla="*/ 1702 w 2582"/>
              <a:gd name="T1" fmla="*/ 2781 h 3267"/>
              <a:gd name="T2" fmla="*/ 2241 w 2582"/>
              <a:gd name="T3" fmla="*/ 2164 h 3267"/>
              <a:gd name="T4" fmla="*/ 2241 w 2582"/>
              <a:gd name="T5" fmla="*/ 2164 h 3267"/>
              <a:gd name="T6" fmla="*/ 2581 w 2582"/>
              <a:gd name="T7" fmla="*/ 1290 h 3267"/>
              <a:gd name="T8" fmla="*/ 2581 w 2582"/>
              <a:gd name="T9" fmla="*/ 1290 h 3267"/>
              <a:gd name="T10" fmla="*/ 1290 w 2582"/>
              <a:gd name="T11" fmla="*/ 0 h 3267"/>
              <a:gd name="T12" fmla="*/ 1290 w 2582"/>
              <a:gd name="T13" fmla="*/ 0 h 3267"/>
              <a:gd name="T14" fmla="*/ 0 w 2582"/>
              <a:gd name="T15" fmla="*/ 1290 h 3267"/>
              <a:gd name="T16" fmla="*/ 0 w 2582"/>
              <a:gd name="T17" fmla="*/ 1290 h 3267"/>
              <a:gd name="T18" fmla="*/ 272 w 2582"/>
              <a:gd name="T19" fmla="*/ 2085 h 3267"/>
              <a:gd name="T20" fmla="*/ 272 w 2582"/>
              <a:gd name="T21" fmla="*/ 2085 h 3267"/>
              <a:gd name="T22" fmla="*/ 359 w 2582"/>
              <a:gd name="T23" fmla="*/ 2184 h 3267"/>
              <a:gd name="T24" fmla="*/ 957 w 2582"/>
              <a:gd name="T25" fmla="*/ 2874 h 3267"/>
              <a:gd name="T26" fmla="*/ 1290 w 2582"/>
              <a:gd name="T27" fmla="*/ 3266 h 3267"/>
              <a:gd name="T28" fmla="*/ 1702 w 2582"/>
              <a:gd name="T29" fmla="*/ 2781 h 3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82" h="3267">
                <a:moveTo>
                  <a:pt x="1702" y="2781"/>
                </a:moveTo>
                <a:lnTo>
                  <a:pt x="2241" y="2164"/>
                </a:lnTo>
                <a:lnTo>
                  <a:pt x="2241" y="2164"/>
                </a:lnTo>
                <a:cubicBezTo>
                  <a:pt x="2452" y="1934"/>
                  <a:pt x="2581" y="1627"/>
                  <a:pt x="2581" y="1290"/>
                </a:cubicBezTo>
                <a:lnTo>
                  <a:pt x="2581" y="1290"/>
                </a:lnTo>
                <a:cubicBezTo>
                  <a:pt x="2581" y="578"/>
                  <a:pt x="2003" y="0"/>
                  <a:pt x="1290" y="0"/>
                </a:cubicBezTo>
                <a:lnTo>
                  <a:pt x="1290" y="0"/>
                </a:lnTo>
                <a:cubicBezTo>
                  <a:pt x="577" y="0"/>
                  <a:pt x="0" y="578"/>
                  <a:pt x="0" y="1290"/>
                </a:cubicBezTo>
                <a:lnTo>
                  <a:pt x="0" y="1290"/>
                </a:lnTo>
                <a:cubicBezTo>
                  <a:pt x="0" y="1590"/>
                  <a:pt x="101" y="1866"/>
                  <a:pt x="272" y="2085"/>
                </a:cubicBezTo>
                <a:lnTo>
                  <a:pt x="272" y="2085"/>
                </a:lnTo>
                <a:cubicBezTo>
                  <a:pt x="299" y="2119"/>
                  <a:pt x="328" y="2153"/>
                  <a:pt x="359" y="2184"/>
                </a:cubicBezTo>
                <a:lnTo>
                  <a:pt x="957" y="2874"/>
                </a:lnTo>
                <a:lnTo>
                  <a:pt x="1290" y="3266"/>
                </a:lnTo>
                <a:lnTo>
                  <a:pt x="1702" y="2781"/>
                </a:lnTo>
              </a:path>
            </a:pathLst>
          </a:custGeom>
          <a:solidFill>
            <a:schemeClr val="accent1"/>
          </a:solidFill>
          <a:ln>
            <a:noFill/>
          </a:ln>
          <a:effectLst/>
        </p:spPr>
        <p:txBody>
          <a:bodyPr wrap="none" anchor="ctr"/>
          <a:lstStyle/>
          <a:p>
            <a:endParaRPr lang="en-US" dirty="0">
              <a:latin typeface="Poppins" pitchFamily="2" charset="77"/>
            </a:endParaRPr>
          </a:p>
        </p:txBody>
      </p:sp>
      <p:sp>
        <p:nvSpPr>
          <p:cNvPr id="33" name="Freeform 394">
            <a:extLst>
              <a:ext uri="{FF2B5EF4-FFF2-40B4-BE49-F238E27FC236}">
                <a16:creationId xmlns:a16="http://schemas.microsoft.com/office/drawing/2014/main" id="{9F06F28D-1E52-BC47-AD26-86545137FC7D}"/>
              </a:ext>
            </a:extLst>
          </p:cNvPr>
          <p:cNvSpPr>
            <a:spLocks noChangeArrowheads="1"/>
          </p:cNvSpPr>
          <p:nvPr/>
        </p:nvSpPr>
        <p:spPr bwMode="auto">
          <a:xfrm>
            <a:off x="3061092" y="4014011"/>
            <a:ext cx="1771507" cy="2241163"/>
          </a:xfrm>
          <a:custGeom>
            <a:avLst/>
            <a:gdLst>
              <a:gd name="T0" fmla="*/ 968 w 2845"/>
              <a:gd name="T1" fmla="*/ 533 h 3599"/>
              <a:gd name="T2" fmla="*/ 374 w 2845"/>
              <a:gd name="T3" fmla="*/ 1215 h 3599"/>
              <a:gd name="T4" fmla="*/ 374 w 2845"/>
              <a:gd name="T5" fmla="*/ 1215 h 3599"/>
              <a:gd name="T6" fmla="*/ 0 w 2845"/>
              <a:gd name="T7" fmla="*/ 2176 h 3599"/>
              <a:gd name="T8" fmla="*/ 0 w 2845"/>
              <a:gd name="T9" fmla="*/ 2176 h 3599"/>
              <a:gd name="T10" fmla="*/ 1422 w 2845"/>
              <a:gd name="T11" fmla="*/ 3598 h 3599"/>
              <a:gd name="T12" fmla="*/ 1422 w 2845"/>
              <a:gd name="T13" fmla="*/ 3598 h 3599"/>
              <a:gd name="T14" fmla="*/ 2844 w 2845"/>
              <a:gd name="T15" fmla="*/ 2176 h 3599"/>
              <a:gd name="T16" fmla="*/ 2844 w 2845"/>
              <a:gd name="T17" fmla="*/ 2176 h 3599"/>
              <a:gd name="T18" fmla="*/ 2543 w 2845"/>
              <a:gd name="T19" fmla="*/ 1301 h 3599"/>
              <a:gd name="T20" fmla="*/ 2543 w 2845"/>
              <a:gd name="T21" fmla="*/ 1301 h 3599"/>
              <a:gd name="T22" fmla="*/ 2448 w 2845"/>
              <a:gd name="T23" fmla="*/ 1192 h 3599"/>
              <a:gd name="T24" fmla="*/ 1788 w 2845"/>
              <a:gd name="T25" fmla="*/ 431 h 3599"/>
              <a:gd name="T26" fmla="*/ 1422 w 2845"/>
              <a:gd name="T27" fmla="*/ 0 h 3599"/>
              <a:gd name="T28" fmla="*/ 968 w 2845"/>
              <a:gd name="T29" fmla="*/ 533 h 3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845" h="3599">
                <a:moveTo>
                  <a:pt x="968" y="533"/>
                </a:moveTo>
                <a:lnTo>
                  <a:pt x="374" y="1215"/>
                </a:lnTo>
                <a:lnTo>
                  <a:pt x="374" y="1215"/>
                </a:lnTo>
                <a:cubicBezTo>
                  <a:pt x="142" y="1468"/>
                  <a:pt x="0" y="1806"/>
                  <a:pt x="0" y="2176"/>
                </a:cubicBezTo>
                <a:lnTo>
                  <a:pt x="0" y="2176"/>
                </a:lnTo>
                <a:cubicBezTo>
                  <a:pt x="0" y="2961"/>
                  <a:pt x="637" y="3598"/>
                  <a:pt x="1422" y="3598"/>
                </a:cubicBezTo>
                <a:lnTo>
                  <a:pt x="1422" y="3598"/>
                </a:lnTo>
                <a:cubicBezTo>
                  <a:pt x="2207" y="3598"/>
                  <a:pt x="2844" y="2961"/>
                  <a:pt x="2844" y="2176"/>
                </a:cubicBezTo>
                <a:lnTo>
                  <a:pt x="2844" y="2176"/>
                </a:lnTo>
                <a:cubicBezTo>
                  <a:pt x="2844" y="1846"/>
                  <a:pt x="2731" y="1543"/>
                  <a:pt x="2543" y="1301"/>
                </a:cubicBezTo>
                <a:lnTo>
                  <a:pt x="2543" y="1301"/>
                </a:lnTo>
                <a:cubicBezTo>
                  <a:pt x="2513" y="1264"/>
                  <a:pt x="2481" y="1227"/>
                  <a:pt x="2448" y="1192"/>
                </a:cubicBezTo>
                <a:lnTo>
                  <a:pt x="1788" y="431"/>
                </a:lnTo>
                <a:lnTo>
                  <a:pt x="1422" y="0"/>
                </a:lnTo>
                <a:lnTo>
                  <a:pt x="968" y="533"/>
                </a:lnTo>
              </a:path>
            </a:pathLst>
          </a:custGeom>
          <a:solidFill>
            <a:schemeClr val="accent6"/>
          </a:solidFill>
          <a:ln>
            <a:noFill/>
          </a:ln>
          <a:effectLst/>
        </p:spPr>
        <p:txBody>
          <a:bodyPr wrap="none" anchor="ctr"/>
          <a:lstStyle/>
          <a:p>
            <a:endParaRPr lang="en-US" dirty="0">
              <a:latin typeface="Poppins" pitchFamily="2" charset="77"/>
            </a:endParaRPr>
          </a:p>
        </p:txBody>
      </p:sp>
      <p:sp>
        <p:nvSpPr>
          <p:cNvPr id="34" name="Freeform 395">
            <a:extLst>
              <a:ext uri="{FF2B5EF4-FFF2-40B4-BE49-F238E27FC236}">
                <a16:creationId xmlns:a16="http://schemas.microsoft.com/office/drawing/2014/main" id="{4FC99549-F668-BF43-8DB1-F82F0E92D586}"/>
              </a:ext>
            </a:extLst>
          </p:cNvPr>
          <p:cNvSpPr>
            <a:spLocks noChangeArrowheads="1"/>
          </p:cNvSpPr>
          <p:nvPr/>
        </p:nvSpPr>
        <p:spPr bwMode="auto">
          <a:xfrm>
            <a:off x="3143487" y="4129366"/>
            <a:ext cx="1609463" cy="2035173"/>
          </a:xfrm>
          <a:custGeom>
            <a:avLst/>
            <a:gdLst>
              <a:gd name="T0" fmla="*/ 879 w 2583"/>
              <a:gd name="T1" fmla="*/ 484 h 3268"/>
              <a:gd name="T2" fmla="*/ 340 w 2583"/>
              <a:gd name="T3" fmla="*/ 1103 h 3268"/>
              <a:gd name="T4" fmla="*/ 340 w 2583"/>
              <a:gd name="T5" fmla="*/ 1103 h 3268"/>
              <a:gd name="T6" fmla="*/ 0 w 2583"/>
              <a:gd name="T7" fmla="*/ 1976 h 3268"/>
              <a:gd name="T8" fmla="*/ 0 w 2583"/>
              <a:gd name="T9" fmla="*/ 1976 h 3268"/>
              <a:gd name="T10" fmla="*/ 1291 w 2583"/>
              <a:gd name="T11" fmla="*/ 3267 h 3268"/>
              <a:gd name="T12" fmla="*/ 1291 w 2583"/>
              <a:gd name="T13" fmla="*/ 3267 h 3268"/>
              <a:gd name="T14" fmla="*/ 2582 w 2583"/>
              <a:gd name="T15" fmla="*/ 1976 h 3268"/>
              <a:gd name="T16" fmla="*/ 2582 w 2583"/>
              <a:gd name="T17" fmla="*/ 1976 h 3268"/>
              <a:gd name="T18" fmla="*/ 2308 w 2583"/>
              <a:gd name="T19" fmla="*/ 1182 h 3268"/>
              <a:gd name="T20" fmla="*/ 2308 w 2583"/>
              <a:gd name="T21" fmla="*/ 1182 h 3268"/>
              <a:gd name="T22" fmla="*/ 2222 w 2583"/>
              <a:gd name="T23" fmla="*/ 1083 h 3268"/>
              <a:gd name="T24" fmla="*/ 1624 w 2583"/>
              <a:gd name="T25" fmla="*/ 391 h 3268"/>
              <a:gd name="T26" fmla="*/ 1291 w 2583"/>
              <a:gd name="T27" fmla="*/ 0 h 3268"/>
              <a:gd name="T28" fmla="*/ 879 w 2583"/>
              <a:gd name="T29" fmla="*/ 484 h 3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583" h="3268">
                <a:moveTo>
                  <a:pt x="879" y="484"/>
                </a:moveTo>
                <a:lnTo>
                  <a:pt x="340" y="1103"/>
                </a:lnTo>
                <a:lnTo>
                  <a:pt x="340" y="1103"/>
                </a:lnTo>
                <a:cubicBezTo>
                  <a:pt x="129" y="1333"/>
                  <a:pt x="0" y="1640"/>
                  <a:pt x="0" y="1976"/>
                </a:cubicBezTo>
                <a:lnTo>
                  <a:pt x="0" y="1976"/>
                </a:lnTo>
                <a:cubicBezTo>
                  <a:pt x="0" y="2689"/>
                  <a:pt x="578" y="3267"/>
                  <a:pt x="1291" y="3267"/>
                </a:cubicBezTo>
                <a:lnTo>
                  <a:pt x="1291" y="3267"/>
                </a:lnTo>
                <a:cubicBezTo>
                  <a:pt x="2003" y="3267"/>
                  <a:pt x="2582" y="2689"/>
                  <a:pt x="2582" y="1976"/>
                </a:cubicBezTo>
                <a:lnTo>
                  <a:pt x="2582" y="1976"/>
                </a:lnTo>
                <a:cubicBezTo>
                  <a:pt x="2582" y="1677"/>
                  <a:pt x="2480" y="1401"/>
                  <a:pt x="2308" y="1182"/>
                </a:cubicBezTo>
                <a:lnTo>
                  <a:pt x="2308" y="1182"/>
                </a:lnTo>
                <a:cubicBezTo>
                  <a:pt x="2282" y="1148"/>
                  <a:pt x="2253" y="1114"/>
                  <a:pt x="2222" y="1083"/>
                </a:cubicBezTo>
                <a:lnTo>
                  <a:pt x="1624" y="391"/>
                </a:lnTo>
                <a:lnTo>
                  <a:pt x="1291" y="0"/>
                </a:lnTo>
                <a:lnTo>
                  <a:pt x="879" y="484"/>
                </a:lnTo>
              </a:path>
            </a:pathLst>
          </a:custGeom>
          <a:solidFill>
            <a:schemeClr val="accent2"/>
          </a:solidFill>
          <a:ln>
            <a:noFill/>
          </a:ln>
          <a:effectLst/>
        </p:spPr>
        <p:txBody>
          <a:bodyPr wrap="none" anchor="ctr"/>
          <a:lstStyle/>
          <a:p>
            <a:endParaRPr lang="en-US" dirty="0">
              <a:latin typeface="Poppins" pitchFamily="2" charset="77"/>
            </a:endParaRPr>
          </a:p>
        </p:txBody>
      </p:sp>
      <p:sp>
        <p:nvSpPr>
          <p:cNvPr id="35" name="Freeform 34">
            <a:extLst>
              <a:ext uri="{FF2B5EF4-FFF2-40B4-BE49-F238E27FC236}">
                <a16:creationId xmlns:a16="http://schemas.microsoft.com/office/drawing/2014/main" id="{F9576A1D-43F7-FA44-ADF1-1E3981A15B93}"/>
              </a:ext>
            </a:extLst>
          </p:cNvPr>
          <p:cNvSpPr>
            <a:spLocks noChangeArrowheads="1"/>
          </p:cNvSpPr>
          <p:nvPr/>
        </p:nvSpPr>
        <p:spPr bwMode="auto">
          <a:xfrm>
            <a:off x="3643355" y="5005505"/>
            <a:ext cx="609102" cy="611853"/>
          </a:xfrm>
          <a:custGeom>
            <a:avLst/>
            <a:gdLst>
              <a:gd name="connsiteX0" fmla="*/ 67564 w 1218203"/>
              <a:gd name="connsiteY0" fmla="*/ 983638 h 1223705"/>
              <a:gd name="connsiteX1" fmla="*/ 33782 w 1218203"/>
              <a:gd name="connsiteY1" fmla="*/ 1016974 h 1223705"/>
              <a:gd name="connsiteX2" fmla="*/ 33782 w 1218203"/>
              <a:gd name="connsiteY2" fmla="*/ 1163900 h 1223705"/>
              <a:gd name="connsiteX3" fmla="*/ 55052 w 1218203"/>
              <a:gd name="connsiteY3" fmla="*/ 1184889 h 1223705"/>
              <a:gd name="connsiteX4" fmla="*/ 168909 w 1218203"/>
              <a:gd name="connsiteY4" fmla="*/ 1184889 h 1223705"/>
              <a:gd name="connsiteX5" fmla="*/ 190179 w 1218203"/>
              <a:gd name="connsiteY5" fmla="*/ 1163900 h 1223705"/>
              <a:gd name="connsiteX6" fmla="*/ 190179 w 1218203"/>
              <a:gd name="connsiteY6" fmla="*/ 1016974 h 1223705"/>
              <a:gd name="connsiteX7" fmla="*/ 156397 w 1218203"/>
              <a:gd name="connsiteY7" fmla="*/ 983638 h 1223705"/>
              <a:gd name="connsiteX8" fmla="*/ 67564 w 1218203"/>
              <a:gd name="connsiteY8" fmla="*/ 950302 h 1223705"/>
              <a:gd name="connsiteX9" fmla="*/ 156397 w 1218203"/>
              <a:gd name="connsiteY9" fmla="*/ 950302 h 1223705"/>
              <a:gd name="connsiteX10" fmla="*/ 223961 w 1218203"/>
              <a:gd name="connsiteY10" fmla="*/ 1016974 h 1223705"/>
              <a:gd name="connsiteX11" fmla="*/ 223961 w 1218203"/>
              <a:gd name="connsiteY11" fmla="*/ 1163900 h 1223705"/>
              <a:gd name="connsiteX12" fmla="*/ 168909 w 1218203"/>
              <a:gd name="connsiteY12" fmla="*/ 1218225 h 1223705"/>
              <a:gd name="connsiteX13" fmla="*/ 55052 w 1218203"/>
              <a:gd name="connsiteY13" fmla="*/ 1218225 h 1223705"/>
              <a:gd name="connsiteX14" fmla="*/ 0 w 1218203"/>
              <a:gd name="connsiteY14" fmla="*/ 1163900 h 1223705"/>
              <a:gd name="connsiteX15" fmla="*/ 0 w 1218203"/>
              <a:gd name="connsiteY15" fmla="*/ 1016974 h 1223705"/>
              <a:gd name="connsiteX16" fmla="*/ 67564 w 1218203"/>
              <a:gd name="connsiteY16" fmla="*/ 950302 h 1223705"/>
              <a:gd name="connsiteX17" fmla="*/ 397148 w 1218203"/>
              <a:gd name="connsiteY17" fmla="*/ 698249 h 1223705"/>
              <a:gd name="connsiteX18" fmla="*/ 363366 w 1218203"/>
              <a:gd name="connsiteY18" fmla="*/ 731836 h 1223705"/>
              <a:gd name="connsiteX19" fmla="*/ 363366 w 1218203"/>
              <a:gd name="connsiteY19" fmla="*/ 1163483 h 1223705"/>
              <a:gd name="connsiteX20" fmla="*/ 384636 w 1218203"/>
              <a:gd name="connsiteY20" fmla="*/ 1184630 h 1223705"/>
              <a:gd name="connsiteX21" fmla="*/ 498493 w 1218203"/>
              <a:gd name="connsiteY21" fmla="*/ 1184630 h 1223705"/>
              <a:gd name="connsiteX22" fmla="*/ 519763 w 1218203"/>
              <a:gd name="connsiteY22" fmla="*/ 1163483 h 1223705"/>
              <a:gd name="connsiteX23" fmla="*/ 519763 w 1218203"/>
              <a:gd name="connsiteY23" fmla="*/ 731836 h 1223705"/>
              <a:gd name="connsiteX24" fmla="*/ 485981 w 1218203"/>
              <a:gd name="connsiteY24" fmla="*/ 698249 h 1223705"/>
              <a:gd name="connsiteX25" fmla="*/ 397148 w 1218203"/>
              <a:gd name="connsiteY25" fmla="*/ 664663 h 1223705"/>
              <a:gd name="connsiteX26" fmla="*/ 485981 w 1218203"/>
              <a:gd name="connsiteY26" fmla="*/ 664663 h 1223705"/>
              <a:gd name="connsiteX27" fmla="*/ 553545 w 1218203"/>
              <a:gd name="connsiteY27" fmla="*/ 731836 h 1223705"/>
              <a:gd name="connsiteX28" fmla="*/ 553545 w 1218203"/>
              <a:gd name="connsiteY28" fmla="*/ 1163483 h 1223705"/>
              <a:gd name="connsiteX29" fmla="*/ 498493 w 1218203"/>
              <a:gd name="connsiteY29" fmla="*/ 1218216 h 1223705"/>
              <a:gd name="connsiteX30" fmla="*/ 384636 w 1218203"/>
              <a:gd name="connsiteY30" fmla="*/ 1218216 h 1223705"/>
              <a:gd name="connsiteX31" fmla="*/ 329584 w 1218203"/>
              <a:gd name="connsiteY31" fmla="*/ 1163483 h 1223705"/>
              <a:gd name="connsiteX32" fmla="*/ 329584 w 1218203"/>
              <a:gd name="connsiteY32" fmla="*/ 731836 h 1223705"/>
              <a:gd name="connsiteX33" fmla="*/ 397148 w 1218203"/>
              <a:gd name="connsiteY33" fmla="*/ 664663 h 1223705"/>
              <a:gd name="connsiteX34" fmla="*/ 731848 w 1218203"/>
              <a:gd name="connsiteY34" fmla="*/ 368778 h 1223705"/>
              <a:gd name="connsiteX35" fmla="*/ 698252 w 1218203"/>
              <a:gd name="connsiteY35" fmla="*/ 402476 h 1223705"/>
              <a:gd name="connsiteX36" fmla="*/ 698252 w 1218203"/>
              <a:gd name="connsiteY36" fmla="*/ 1168790 h 1223705"/>
              <a:gd name="connsiteX37" fmla="*/ 719405 w 1218203"/>
              <a:gd name="connsiteY37" fmla="*/ 1190007 h 1223705"/>
              <a:gd name="connsiteX38" fmla="*/ 832635 w 1218203"/>
              <a:gd name="connsiteY38" fmla="*/ 1190007 h 1223705"/>
              <a:gd name="connsiteX39" fmla="*/ 853788 w 1218203"/>
              <a:gd name="connsiteY39" fmla="*/ 1168790 h 1223705"/>
              <a:gd name="connsiteX40" fmla="*/ 853788 w 1218203"/>
              <a:gd name="connsiteY40" fmla="*/ 402476 h 1223705"/>
              <a:gd name="connsiteX41" fmla="*/ 820192 w 1218203"/>
              <a:gd name="connsiteY41" fmla="*/ 368778 h 1223705"/>
              <a:gd name="connsiteX42" fmla="*/ 731848 w 1218203"/>
              <a:gd name="connsiteY42" fmla="*/ 335080 h 1223705"/>
              <a:gd name="connsiteX43" fmla="*/ 820192 w 1218203"/>
              <a:gd name="connsiteY43" fmla="*/ 335080 h 1223705"/>
              <a:gd name="connsiteX44" fmla="*/ 888628 w 1218203"/>
              <a:gd name="connsiteY44" fmla="*/ 402476 h 1223705"/>
              <a:gd name="connsiteX45" fmla="*/ 888628 w 1218203"/>
              <a:gd name="connsiteY45" fmla="*/ 1168790 h 1223705"/>
              <a:gd name="connsiteX46" fmla="*/ 832635 w 1218203"/>
              <a:gd name="connsiteY46" fmla="*/ 1223705 h 1223705"/>
              <a:gd name="connsiteX47" fmla="*/ 719405 w 1218203"/>
              <a:gd name="connsiteY47" fmla="*/ 1223705 h 1223705"/>
              <a:gd name="connsiteX48" fmla="*/ 664656 w 1218203"/>
              <a:gd name="connsiteY48" fmla="*/ 1168790 h 1223705"/>
              <a:gd name="connsiteX49" fmla="*/ 664656 w 1218203"/>
              <a:gd name="connsiteY49" fmla="*/ 402476 h 1223705"/>
              <a:gd name="connsiteX50" fmla="*/ 731848 w 1218203"/>
              <a:gd name="connsiteY50" fmla="*/ 335080 h 1223705"/>
              <a:gd name="connsiteX51" fmla="*/ 1061803 w 1218203"/>
              <a:gd name="connsiteY51" fmla="*/ 83134 h 1223705"/>
              <a:gd name="connsiteX52" fmla="*/ 1028021 w 1218203"/>
              <a:gd name="connsiteY52" fmla="*/ 116827 h 1223705"/>
              <a:gd name="connsiteX53" fmla="*/ 1028021 w 1218203"/>
              <a:gd name="connsiteY53" fmla="*/ 1168798 h 1223705"/>
              <a:gd name="connsiteX54" fmla="*/ 1050542 w 1218203"/>
              <a:gd name="connsiteY54" fmla="*/ 1190012 h 1223705"/>
              <a:gd name="connsiteX55" fmla="*/ 1163150 w 1218203"/>
              <a:gd name="connsiteY55" fmla="*/ 1190012 h 1223705"/>
              <a:gd name="connsiteX56" fmla="*/ 1185672 w 1218203"/>
              <a:gd name="connsiteY56" fmla="*/ 1168798 h 1223705"/>
              <a:gd name="connsiteX57" fmla="*/ 1185672 w 1218203"/>
              <a:gd name="connsiteY57" fmla="*/ 116827 h 1223705"/>
              <a:gd name="connsiteX58" fmla="*/ 1151889 w 1218203"/>
              <a:gd name="connsiteY58" fmla="*/ 83134 h 1223705"/>
              <a:gd name="connsiteX59" fmla="*/ 1061803 w 1218203"/>
              <a:gd name="connsiteY59" fmla="*/ 49441 h 1223705"/>
              <a:gd name="connsiteX60" fmla="*/ 1151889 w 1218203"/>
              <a:gd name="connsiteY60" fmla="*/ 49441 h 1223705"/>
              <a:gd name="connsiteX61" fmla="*/ 1218203 w 1218203"/>
              <a:gd name="connsiteY61" fmla="*/ 116827 h 1223705"/>
              <a:gd name="connsiteX62" fmla="*/ 1218203 w 1218203"/>
              <a:gd name="connsiteY62" fmla="*/ 1168798 h 1223705"/>
              <a:gd name="connsiteX63" fmla="*/ 1163150 w 1218203"/>
              <a:gd name="connsiteY63" fmla="*/ 1223705 h 1223705"/>
              <a:gd name="connsiteX64" fmla="*/ 1050542 w 1218203"/>
              <a:gd name="connsiteY64" fmla="*/ 1223705 h 1223705"/>
              <a:gd name="connsiteX65" fmla="*/ 994238 w 1218203"/>
              <a:gd name="connsiteY65" fmla="*/ 1168798 h 1223705"/>
              <a:gd name="connsiteX66" fmla="*/ 994238 w 1218203"/>
              <a:gd name="connsiteY66" fmla="*/ 116827 h 1223705"/>
              <a:gd name="connsiteX67" fmla="*/ 1061803 w 1218203"/>
              <a:gd name="connsiteY67" fmla="*/ 49441 h 1223705"/>
              <a:gd name="connsiteX68" fmla="*/ 775213 w 1218203"/>
              <a:gd name="connsiteY68" fmla="*/ 0 h 1223705"/>
              <a:gd name="connsiteX69" fmla="*/ 871179 w 1218203"/>
              <a:gd name="connsiteY69" fmla="*/ 0 h 1223705"/>
              <a:gd name="connsiteX70" fmla="*/ 877411 w 1218203"/>
              <a:gd name="connsiteY70" fmla="*/ 1242 h 1223705"/>
              <a:gd name="connsiteX71" fmla="*/ 886135 w 1218203"/>
              <a:gd name="connsiteY71" fmla="*/ 9937 h 1223705"/>
              <a:gd name="connsiteX72" fmla="*/ 886135 w 1218203"/>
              <a:gd name="connsiteY72" fmla="*/ 11179 h 1223705"/>
              <a:gd name="connsiteX73" fmla="*/ 888628 w 1218203"/>
              <a:gd name="connsiteY73" fmla="*/ 17390 h 1223705"/>
              <a:gd name="connsiteX74" fmla="*/ 888628 w 1218203"/>
              <a:gd name="connsiteY74" fmla="*/ 110548 h 1223705"/>
              <a:gd name="connsiteX75" fmla="*/ 871179 w 1218203"/>
              <a:gd name="connsiteY75" fmla="*/ 127937 h 1223705"/>
              <a:gd name="connsiteX76" fmla="*/ 853731 w 1218203"/>
              <a:gd name="connsiteY76" fmla="*/ 110548 h 1223705"/>
              <a:gd name="connsiteX77" fmla="*/ 853731 w 1218203"/>
              <a:gd name="connsiteY77" fmla="*/ 57137 h 1223705"/>
              <a:gd name="connsiteX78" fmla="*/ 29912 w 1218203"/>
              <a:gd name="connsiteY78" fmla="*/ 878172 h 1223705"/>
              <a:gd name="connsiteX79" fmla="*/ 18695 w 1218203"/>
              <a:gd name="connsiteY79" fmla="*/ 883141 h 1223705"/>
              <a:gd name="connsiteX80" fmla="*/ 6232 w 1218203"/>
              <a:gd name="connsiteY80" fmla="*/ 878172 h 1223705"/>
              <a:gd name="connsiteX81" fmla="*/ 6232 w 1218203"/>
              <a:gd name="connsiteY81" fmla="*/ 854572 h 1223705"/>
              <a:gd name="connsiteX82" fmla="*/ 830051 w 1218203"/>
              <a:gd name="connsiteY82" fmla="*/ 33537 h 1223705"/>
              <a:gd name="connsiteX83" fmla="*/ 775213 w 1218203"/>
              <a:gd name="connsiteY83" fmla="*/ 33537 h 1223705"/>
              <a:gd name="connsiteX84" fmla="*/ 759010 w 1218203"/>
              <a:gd name="connsiteY84" fmla="*/ 17390 h 1223705"/>
              <a:gd name="connsiteX85" fmla="*/ 775213 w 1218203"/>
              <a:gd name="connsiteY85" fmla="*/ 0 h 122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218203" h="1223705">
                <a:moveTo>
                  <a:pt x="67564" y="983638"/>
                </a:moveTo>
                <a:cubicBezTo>
                  <a:pt x="48796" y="983638"/>
                  <a:pt x="33782" y="998454"/>
                  <a:pt x="33782" y="1016974"/>
                </a:cubicBezTo>
                <a:lnTo>
                  <a:pt x="33782" y="1163900"/>
                </a:lnTo>
                <a:cubicBezTo>
                  <a:pt x="33782" y="1175012"/>
                  <a:pt x="42540" y="1184889"/>
                  <a:pt x="55052" y="1184889"/>
                </a:cubicBezTo>
                <a:lnTo>
                  <a:pt x="168909" y="1184889"/>
                </a:lnTo>
                <a:cubicBezTo>
                  <a:pt x="180170" y="1184889"/>
                  <a:pt x="190179" y="1175012"/>
                  <a:pt x="190179" y="1163900"/>
                </a:cubicBezTo>
                <a:lnTo>
                  <a:pt x="190179" y="1016974"/>
                </a:lnTo>
                <a:cubicBezTo>
                  <a:pt x="190179" y="998454"/>
                  <a:pt x="175165" y="983638"/>
                  <a:pt x="156397" y="983638"/>
                </a:cubicBezTo>
                <a:close/>
                <a:moveTo>
                  <a:pt x="67564" y="950302"/>
                </a:moveTo>
                <a:lnTo>
                  <a:pt x="156397" y="950302"/>
                </a:lnTo>
                <a:cubicBezTo>
                  <a:pt x="193933" y="950302"/>
                  <a:pt x="223961" y="979934"/>
                  <a:pt x="223961" y="1016974"/>
                </a:cubicBezTo>
                <a:lnTo>
                  <a:pt x="223961" y="1163900"/>
                </a:lnTo>
                <a:cubicBezTo>
                  <a:pt x="223961" y="1193532"/>
                  <a:pt x="198938" y="1218225"/>
                  <a:pt x="168909" y="1218225"/>
                </a:cubicBezTo>
                <a:lnTo>
                  <a:pt x="55052" y="1218225"/>
                </a:lnTo>
                <a:cubicBezTo>
                  <a:pt x="25024" y="1218225"/>
                  <a:pt x="0" y="1193532"/>
                  <a:pt x="0" y="1163900"/>
                </a:cubicBezTo>
                <a:lnTo>
                  <a:pt x="0" y="1016974"/>
                </a:lnTo>
                <a:cubicBezTo>
                  <a:pt x="0" y="979934"/>
                  <a:pt x="30029" y="950302"/>
                  <a:pt x="67564" y="950302"/>
                </a:cubicBezTo>
                <a:close/>
                <a:moveTo>
                  <a:pt x="397148" y="698249"/>
                </a:moveTo>
                <a:cubicBezTo>
                  <a:pt x="378380" y="698249"/>
                  <a:pt x="363366" y="713177"/>
                  <a:pt x="363366" y="731836"/>
                </a:cubicBezTo>
                <a:lnTo>
                  <a:pt x="363366" y="1163483"/>
                </a:lnTo>
                <a:cubicBezTo>
                  <a:pt x="363366" y="1174678"/>
                  <a:pt x="373375" y="1184630"/>
                  <a:pt x="384636" y="1184630"/>
                </a:cubicBezTo>
                <a:lnTo>
                  <a:pt x="498493" y="1184630"/>
                </a:lnTo>
                <a:cubicBezTo>
                  <a:pt x="511005" y="1184630"/>
                  <a:pt x="519763" y="1174678"/>
                  <a:pt x="519763" y="1163483"/>
                </a:cubicBezTo>
                <a:lnTo>
                  <a:pt x="519763" y="731836"/>
                </a:lnTo>
                <a:cubicBezTo>
                  <a:pt x="519763" y="713177"/>
                  <a:pt x="504749" y="698249"/>
                  <a:pt x="485981" y="698249"/>
                </a:cubicBezTo>
                <a:close/>
                <a:moveTo>
                  <a:pt x="397148" y="664663"/>
                </a:moveTo>
                <a:lnTo>
                  <a:pt x="485981" y="664663"/>
                </a:lnTo>
                <a:cubicBezTo>
                  <a:pt x="523517" y="664663"/>
                  <a:pt x="553545" y="694518"/>
                  <a:pt x="553545" y="731836"/>
                </a:cubicBezTo>
                <a:lnTo>
                  <a:pt x="553545" y="1163483"/>
                </a:lnTo>
                <a:cubicBezTo>
                  <a:pt x="553545" y="1193337"/>
                  <a:pt x="528522" y="1218216"/>
                  <a:pt x="498493" y="1218216"/>
                </a:cubicBezTo>
                <a:lnTo>
                  <a:pt x="384636" y="1218216"/>
                </a:lnTo>
                <a:cubicBezTo>
                  <a:pt x="354608" y="1218216"/>
                  <a:pt x="329584" y="1193337"/>
                  <a:pt x="329584" y="1163483"/>
                </a:cubicBezTo>
                <a:lnTo>
                  <a:pt x="329584" y="731836"/>
                </a:lnTo>
                <a:cubicBezTo>
                  <a:pt x="329584" y="694518"/>
                  <a:pt x="359613" y="664663"/>
                  <a:pt x="397148" y="664663"/>
                </a:cubicBezTo>
                <a:close/>
                <a:moveTo>
                  <a:pt x="731848" y="368778"/>
                </a:moveTo>
                <a:cubicBezTo>
                  <a:pt x="713183" y="368778"/>
                  <a:pt x="698252" y="383755"/>
                  <a:pt x="698252" y="402476"/>
                </a:cubicBezTo>
                <a:lnTo>
                  <a:pt x="698252" y="1168790"/>
                </a:lnTo>
                <a:cubicBezTo>
                  <a:pt x="698252" y="1180023"/>
                  <a:pt x="708206" y="1190007"/>
                  <a:pt x="719405" y="1190007"/>
                </a:cubicBezTo>
                <a:lnTo>
                  <a:pt x="832635" y="1190007"/>
                </a:lnTo>
                <a:cubicBezTo>
                  <a:pt x="845078" y="1190007"/>
                  <a:pt x="853788" y="1180023"/>
                  <a:pt x="853788" y="1168790"/>
                </a:cubicBezTo>
                <a:lnTo>
                  <a:pt x="853788" y="402476"/>
                </a:lnTo>
                <a:cubicBezTo>
                  <a:pt x="853788" y="383755"/>
                  <a:pt x="838856" y="368778"/>
                  <a:pt x="820192" y="368778"/>
                </a:cubicBezTo>
                <a:close/>
                <a:moveTo>
                  <a:pt x="731848" y="335080"/>
                </a:moveTo>
                <a:lnTo>
                  <a:pt x="820192" y="335080"/>
                </a:lnTo>
                <a:cubicBezTo>
                  <a:pt x="857521" y="335080"/>
                  <a:pt x="888628" y="365034"/>
                  <a:pt x="888628" y="402476"/>
                </a:cubicBezTo>
                <a:lnTo>
                  <a:pt x="888628" y="1168790"/>
                </a:lnTo>
                <a:cubicBezTo>
                  <a:pt x="888628" y="1198744"/>
                  <a:pt x="862498" y="1223705"/>
                  <a:pt x="832635" y="1223705"/>
                </a:cubicBezTo>
                <a:lnTo>
                  <a:pt x="719405" y="1223705"/>
                </a:lnTo>
                <a:cubicBezTo>
                  <a:pt x="689542" y="1223705"/>
                  <a:pt x="664656" y="1198744"/>
                  <a:pt x="664656" y="1168790"/>
                </a:cubicBezTo>
                <a:lnTo>
                  <a:pt x="664656" y="402476"/>
                </a:lnTo>
                <a:cubicBezTo>
                  <a:pt x="664656" y="365034"/>
                  <a:pt x="694519" y="335080"/>
                  <a:pt x="731848" y="335080"/>
                </a:cubicBezTo>
                <a:close/>
                <a:moveTo>
                  <a:pt x="1061803" y="83134"/>
                </a:moveTo>
                <a:cubicBezTo>
                  <a:pt x="1044286" y="83134"/>
                  <a:pt x="1028021" y="98109"/>
                  <a:pt x="1028021" y="116827"/>
                </a:cubicBezTo>
                <a:lnTo>
                  <a:pt x="1028021" y="1168798"/>
                </a:lnTo>
                <a:cubicBezTo>
                  <a:pt x="1028021" y="1180029"/>
                  <a:pt x="1038030" y="1190012"/>
                  <a:pt x="1050542" y="1190012"/>
                </a:cubicBezTo>
                <a:lnTo>
                  <a:pt x="1163150" y="1190012"/>
                </a:lnTo>
                <a:cubicBezTo>
                  <a:pt x="1175662" y="1190012"/>
                  <a:pt x="1185672" y="1180029"/>
                  <a:pt x="1185672" y="1168798"/>
                </a:cubicBezTo>
                <a:lnTo>
                  <a:pt x="1185672" y="116827"/>
                </a:lnTo>
                <a:cubicBezTo>
                  <a:pt x="1185672" y="98109"/>
                  <a:pt x="1169406" y="83134"/>
                  <a:pt x="1151889" y="83134"/>
                </a:cubicBezTo>
                <a:close/>
                <a:moveTo>
                  <a:pt x="1061803" y="49441"/>
                </a:moveTo>
                <a:lnTo>
                  <a:pt x="1151889" y="49441"/>
                </a:lnTo>
                <a:cubicBezTo>
                  <a:pt x="1188174" y="49441"/>
                  <a:pt x="1218203" y="79390"/>
                  <a:pt x="1218203" y="116827"/>
                </a:cubicBezTo>
                <a:lnTo>
                  <a:pt x="1218203" y="1168798"/>
                </a:lnTo>
                <a:cubicBezTo>
                  <a:pt x="1218203" y="1198747"/>
                  <a:pt x="1193179" y="1223705"/>
                  <a:pt x="1163150" y="1223705"/>
                </a:cubicBezTo>
                <a:lnTo>
                  <a:pt x="1050542" y="1223705"/>
                </a:lnTo>
                <a:cubicBezTo>
                  <a:pt x="1020513" y="1223705"/>
                  <a:pt x="994238" y="1198747"/>
                  <a:pt x="994238" y="1168798"/>
                </a:cubicBezTo>
                <a:lnTo>
                  <a:pt x="994238" y="116827"/>
                </a:lnTo>
                <a:cubicBezTo>
                  <a:pt x="994238" y="79390"/>
                  <a:pt x="1025518" y="49441"/>
                  <a:pt x="1061803" y="49441"/>
                </a:cubicBezTo>
                <a:close/>
                <a:moveTo>
                  <a:pt x="775213" y="0"/>
                </a:moveTo>
                <a:lnTo>
                  <a:pt x="871179" y="0"/>
                </a:lnTo>
                <a:cubicBezTo>
                  <a:pt x="872426" y="0"/>
                  <a:pt x="874918" y="0"/>
                  <a:pt x="877411" y="1242"/>
                </a:cubicBezTo>
                <a:cubicBezTo>
                  <a:pt x="881150" y="2484"/>
                  <a:pt x="884889" y="6211"/>
                  <a:pt x="886135" y="9937"/>
                </a:cubicBezTo>
                <a:lnTo>
                  <a:pt x="886135" y="11179"/>
                </a:lnTo>
                <a:cubicBezTo>
                  <a:pt x="887382" y="12421"/>
                  <a:pt x="888628" y="14905"/>
                  <a:pt x="888628" y="17390"/>
                </a:cubicBezTo>
                <a:lnTo>
                  <a:pt x="888628" y="110548"/>
                </a:lnTo>
                <a:cubicBezTo>
                  <a:pt x="888628" y="120485"/>
                  <a:pt x="879904" y="127937"/>
                  <a:pt x="871179" y="127937"/>
                </a:cubicBezTo>
                <a:cubicBezTo>
                  <a:pt x="861209" y="127937"/>
                  <a:pt x="853731" y="120485"/>
                  <a:pt x="853731" y="110548"/>
                </a:cubicBezTo>
                <a:lnTo>
                  <a:pt x="853731" y="57137"/>
                </a:lnTo>
                <a:lnTo>
                  <a:pt x="29912" y="878172"/>
                </a:lnTo>
                <a:cubicBezTo>
                  <a:pt x="26173" y="881899"/>
                  <a:pt x="22434" y="883141"/>
                  <a:pt x="18695" y="883141"/>
                </a:cubicBezTo>
                <a:cubicBezTo>
                  <a:pt x="13710" y="883141"/>
                  <a:pt x="8725" y="881899"/>
                  <a:pt x="6232" y="878172"/>
                </a:cubicBezTo>
                <a:cubicBezTo>
                  <a:pt x="0" y="871962"/>
                  <a:pt x="0" y="862025"/>
                  <a:pt x="6232" y="854572"/>
                </a:cubicBezTo>
                <a:lnTo>
                  <a:pt x="830051" y="33537"/>
                </a:lnTo>
                <a:lnTo>
                  <a:pt x="775213" y="33537"/>
                </a:lnTo>
                <a:cubicBezTo>
                  <a:pt x="766488" y="33537"/>
                  <a:pt x="759010" y="26084"/>
                  <a:pt x="759010" y="17390"/>
                </a:cubicBezTo>
                <a:cubicBezTo>
                  <a:pt x="759010" y="6211"/>
                  <a:pt x="766488" y="0"/>
                  <a:pt x="775213"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6" name="Freeform 35">
            <a:extLst>
              <a:ext uri="{FF2B5EF4-FFF2-40B4-BE49-F238E27FC236}">
                <a16:creationId xmlns:a16="http://schemas.microsoft.com/office/drawing/2014/main" id="{B550C29F-6A30-9D45-B84B-A6C43F4A79A4}"/>
              </a:ext>
            </a:extLst>
          </p:cNvPr>
          <p:cNvSpPr>
            <a:spLocks noChangeArrowheads="1"/>
          </p:cNvSpPr>
          <p:nvPr/>
        </p:nvSpPr>
        <p:spPr bwMode="auto">
          <a:xfrm>
            <a:off x="1479094" y="2357857"/>
            <a:ext cx="638573" cy="637940"/>
          </a:xfrm>
          <a:custGeom>
            <a:avLst/>
            <a:gdLst>
              <a:gd name="connsiteX0" fmla="*/ 761150 w 1043471"/>
              <a:gd name="connsiteY0" fmla="*/ 651056 h 1042436"/>
              <a:gd name="connsiteX1" fmla="*/ 651703 w 1043471"/>
              <a:gd name="connsiteY1" fmla="*/ 760394 h 1042436"/>
              <a:gd name="connsiteX2" fmla="*/ 885521 w 1043471"/>
              <a:gd name="connsiteY2" fmla="*/ 992737 h 1042436"/>
              <a:gd name="connsiteX3" fmla="*/ 993723 w 1043471"/>
              <a:gd name="connsiteY3" fmla="*/ 992737 h 1042436"/>
              <a:gd name="connsiteX4" fmla="*/ 993723 w 1043471"/>
              <a:gd name="connsiteY4" fmla="*/ 884641 h 1042436"/>
              <a:gd name="connsiteX5" fmla="*/ 684040 w 1043471"/>
              <a:gd name="connsiteY5" fmla="*/ 575265 h 1042436"/>
              <a:gd name="connsiteX6" fmla="*/ 574593 w 1043471"/>
              <a:gd name="connsiteY6" fmla="*/ 683361 h 1042436"/>
              <a:gd name="connsiteX7" fmla="*/ 633048 w 1043471"/>
              <a:gd name="connsiteY7" fmla="*/ 740514 h 1042436"/>
              <a:gd name="connsiteX8" fmla="*/ 741250 w 1043471"/>
              <a:gd name="connsiteY8" fmla="*/ 632419 h 1042436"/>
              <a:gd name="connsiteX9" fmla="*/ 626829 w 1043471"/>
              <a:gd name="connsiteY9" fmla="*/ 518112 h 1042436"/>
              <a:gd name="connsiteX10" fmla="*/ 578325 w 1043471"/>
              <a:gd name="connsiteY10" fmla="*/ 578993 h 1042436"/>
              <a:gd name="connsiteX11" fmla="*/ 517383 w 1043471"/>
              <a:gd name="connsiteY11" fmla="*/ 626207 h 1042436"/>
              <a:gd name="connsiteX12" fmla="*/ 555938 w 1043471"/>
              <a:gd name="connsiteY12" fmla="*/ 663481 h 1042436"/>
              <a:gd name="connsiteX13" fmla="*/ 664140 w 1043471"/>
              <a:gd name="connsiteY13" fmla="*/ 555386 h 1042436"/>
              <a:gd name="connsiteX14" fmla="*/ 340975 w 1043471"/>
              <a:gd name="connsiteY14" fmla="*/ 285132 h 1042436"/>
              <a:gd name="connsiteX15" fmla="*/ 304396 w 1043471"/>
              <a:gd name="connsiteY15" fmla="*/ 301062 h 1042436"/>
              <a:gd name="connsiteX16" fmla="*/ 304396 w 1043471"/>
              <a:gd name="connsiteY16" fmla="*/ 373358 h 1042436"/>
              <a:gd name="connsiteX17" fmla="*/ 340975 w 1043471"/>
              <a:gd name="connsiteY17" fmla="*/ 389288 h 1042436"/>
              <a:gd name="connsiteX18" fmla="*/ 378816 w 1043471"/>
              <a:gd name="connsiteY18" fmla="*/ 373358 h 1042436"/>
              <a:gd name="connsiteX19" fmla="*/ 393952 w 1043471"/>
              <a:gd name="connsiteY19" fmla="*/ 336597 h 1042436"/>
              <a:gd name="connsiteX20" fmla="*/ 378816 w 1043471"/>
              <a:gd name="connsiteY20" fmla="*/ 301062 h 1042436"/>
              <a:gd name="connsiteX21" fmla="*/ 340975 w 1043471"/>
              <a:gd name="connsiteY21" fmla="*/ 285132 h 1042436"/>
              <a:gd name="connsiteX22" fmla="*/ 340975 w 1043471"/>
              <a:gd name="connsiteY22" fmla="*/ 258174 h 1042436"/>
              <a:gd name="connsiteX23" fmla="*/ 398997 w 1043471"/>
              <a:gd name="connsiteY23" fmla="*/ 281456 h 1042436"/>
              <a:gd name="connsiteX24" fmla="*/ 421702 w 1043471"/>
              <a:gd name="connsiteY24" fmla="*/ 336597 h 1042436"/>
              <a:gd name="connsiteX25" fmla="*/ 398997 w 1043471"/>
              <a:gd name="connsiteY25" fmla="*/ 392964 h 1042436"/>
              <a:gd name="connsiteX26" fmla="*/ 340975 w 1043471"/>
              <a:gd name="connsiteY26" fmla="*/ 416246 h 1042436"/>
              <a:gd name="connsiteX27" fmla="*/ 284215 w 1043471"/>
              <a:gd name="connsiteY27" fmla="*/ 392964 h 1042436"/>
              <a:gd name="connsiteX28" fmla="*/ 284215 w 1043471"/>
              <a:gd name="connsiteY28" fmla="*/ 281456 h 1042436"/>
              <a:gd name="connsiteX29" fmla="*/ 340975 w 1043471"/>
              <a:gd name="connsiteY29" fmla="*/ 258174 h 1042436"/>
              <a:gd name="connsiteX30" fmla="*/ 331415 w 1043471"/>
              <a:gd name="connsiteY30" fmla="*/ 192351 h 1042436"/>
              <a:gd name="connsiteX31" fmla="*/ 328909 w 1043471"/>
              <a:gd name="connsiteY31" fmla="*/ 194856 h 1042436"/>
              <a:gd name="connsiteX32" fmla="*/ 322645 w 1043471"/>
              <a:gd name="connsiteY32" fmla="*/ 213649 h 1042436"/>
              <a:gd name="connsiteX33" fmla="*/ 303853 w 1043471"/>
              <a:gd name="connsiteY33" fmla="*/ 233694 h 1042436"/>
              <a:gd name="connsiteX34" fmla="*/ 292578 w 1043471"/>
              <a:gd name="connsiteY34" fmla="*/ 236199 h 1042436"/>
              <a:gd name="connsiteX35" fmla="*/ 266270 w 1043471"/>
              <a:gd name="connsiteY35" fmla="*/ 236199 h 1042436"/>
              <a:gd name="connsiteX36" fmla="*/ 248730 w 1043471"/>
              <a:gd name="connsiteY36" fmla="*/ 228682 h 1042436"/>
              <a:gd name="connsiteX37" fmla="*/ 244972 w 1043471"/>
              <a:gd name="connsiteY37" fmla="*/ 228682 h 1042436"/>
              <a:gd name="connsiteX38" fmla="*/ 228686 w 1043471"/>
              <a:gd name="connsiteY38" fmla="*/ 244969 h 1042436"/>
              <a:gd name="connsiteX39" fmla="*/ 227433 w 1043471"/>
              <a:gd name="connsiteY39" fmla="*/ 248727 h 1042436"/>
              <a:gd name="connsiteX40" fmla="*/ 236202 w 1043471"/>
              <a:gd name="connsiteY40" fmla="*/ 266267 h 1042436"/>
              <a:gd name="connsiteX41" fmla="*/ 236202 w 1043471"/>
              <a:gd name="connsiteY41" fmla="*/ 293828 h 1042436"/>
              <a:gd name="connsiteX42" fmla="*/ 232444 w 1043471"/>
              <a:gd name="connsiteY42" fmla="*/ 303851 h 1042436"/>
              <a:gd name="connsiteX43" fmla="*/ 213652 w 1043471"/>
              <a:gd name="connsiteY43" fmla="*/ 322643 h 1042436"/>
              <a:gd name="connsiteX44" fmla="*/ 194860 w 1043471"/>
              <a:gd name="connsiteY44" fmla="*/ 328907 h 1042436"/>
              <a:gd name="connsiteX45" fmla="*/ 192355 w 1043471"/>
              <a:gd name="connsiteY45" fmla="*/ 331413 h 1042436"/>
              <a:gd name="connsiteX46" fmla="*/ 192355 w 1043471"/>
              <a:gd name="connsiteY46" fmla="*/ 355216 h 1042436"/>
              <a:gd name="connsiteX47" fmla="*/ 194860 w 1043471"/>
              <a:gd name="connsiteY47" fmla="*/ 357722 h 1042436"/>
              <a:gd name="connsiteX48" fmla="*/ 213652 w 1043471"/>
              <a:gd name="connsiteY48" fmla="*/ 365239 h 1042436"/>
              <a:gd name="connsiteX49" fmla="*/ 232444 w 1043471"/>
              <a:gd name="connsiteY49" fmla="*/ 384031 h 1042436"/>
              <a:gd name="connsiteX50" fmla="*/ 236202 w 1043471"/>
              <a:gd name="connsiteY50" fmla="*/ 392801 h 1042436"/>
              <a:gd name="connsiteX51" fmla="*/ 236202 w 1043471"/>
              <a:gd name="connsiteY51" fmla="*/ 420362 h 1042436"/>
              <a:gd name="connsiteX52" fmla="*/ 227433 w 1043471"/>
              <a:gd name="connsiteY52" fmla="*/ 437902 h 1042436"/>
              <a:gd name="connsiteX53" fmla="*/ 228686 w 1043471"/>
              <a:gd name="connsiteY53" fmla="*/ 441660 h 1042436"/>
              <a:gd name="connsiteX54" fmla="*/ 244972 w 1043471"/>
              <a:gd name="connsiteY54" fmla="*/ 457947 h 1042436"/>
              <a:gd name="connsiteX55" fmla="*/ 248730 w 1043471"/>
              <a:gd name="connsiteY55" fmla="*/ 457947 h 1042436"/>
              <a:gd name="connsiteX56" fmla="*/ 266270 w 1043471"/>
              <a:gd name="connsiteY56" fmla="*/ 450430 h 1042436"/>
              <a:gd name="connsiteX57" fmla="*/ 278797 w 1043471"/>
              <a:gd name="connsiteY57" fmla="*/ 447924 h 1042436"/>
              <a:gd name="connsiteX58" fmla="*/ 292578 w 1043471"/>
              <a:gd name="connsiteY58" fmla="*/ 450430 h 1042436"/>
              <a:gd name="connsiteX59" fmla="*/ 303853 w 1043471"/>
              <a:gd name="connsiteY59" fmla="*/ 454188 h 1042436"/>
              <a:gd name="connsiteX60" fmla="*/ 322645 w 1043471"/>
              <a:gd name="connsiteY60" fmla="*/ 472980 h 1042436"/>
              <a:gd name="connsiteX61" fmla="*/ 328909 w 1043471"/>
              <a:gd name="connsiteY61" fmla="*/ 491773 h 1042436"/>
              <a:gd name="connsiteX62" fmla="*/ 331415 w 1043471"/>
              <a:gd name="connsiteY62" fmla="*/ 493025 h 1042436"/>
              <a:gd name="connsiteX63" fmla="*/ 355218 w 1043471"/>
              <a:gd name="connsiteY63" fmla="*/ 493025 h 1042436"/>
              <a:gd name="connsiteX64" fmla="*/ 357724 w 1043471"/>
              <a:gd name="connsiteY64" fmla="*/ 491773 h 1042436"/>
              <a:gd name="connsiteX65" fmla="*/ 363988 w 1043471"/>
              <a:gd name="connsiteY65" fmla="*/ 472980 h 1042436"/>
              <a:gd name="connsiteX66" fmla="*/ 384032 w 1043471"/>
              <a:gd name="connsiteY66" fmla="*/ 454188 h 1042436"/>
              <a:gd name="connsiteX67" fmla="*/ 392802 w 1043471"/>
              <a:gd name="connsiteY67" fmla="*/ 450430 h 1042436"/>
              <a:gd name="connsiteX68" fmla="*/ 420363 w 1043471"/>
              <a:gd name="connsiteY68" fmla="*/ 450430 h 1042436"/>
              <a:gd name="connsiteX69" fmla="*/ 436650 w 1043471"/>
              <a:gd name="connsiteY69" fmla="*/ 457947 h 1042436"/>
              <a:gd name="connsiteX70" fmla="*/ 441661 w 1043471"/>
              <a:gd name="connsiteY70" fmla="*/ 457947 h 1042436"/>
              <a:gd name="connsiteX71" fmla="*/ 456695 w 1043471"/>
              <a:gd name="connsiteY71" fmla="*/ 441660 h 1042436"/>
              <a:gd name="connsiteX72" fmla="*/ 457947 w 1043471"/>
              <a:gd name="connsiteY72" fmla="*/ 437902 h 1042436"/>
              <a:gd name="connsiteX73" fmla="*/ 449178 w 1043471"/>
              <a:gd name="connsiteY73" fmla="*/ 420362 h 1042436"/>
              <a:gd name="connsiteX74" fmla="*/ 450431 w 1043471"/>
              <a:gd name="connsiteY74" fmla="*/ 392801 h 1042436"/>
              <a:gd name="connsiteX75" fmla="*/ 454189 w 1043471"/>
              <a:gd name="connsiteY75" fmla="*/ 384031 h 1042436"/>
              <a:gd name="connsiteX76" fmla="*/ 472981 w 1043471"/>
              <a:gd name="connsiteY76" fmla="*/ 365239 h 1042436"/>
              <a:gd name="connsiteX77" fmla="*/ 490520 w 1043471"/>
              <a:gd name="connsiteY77" fmla="*/ 357722 h 1042436"/>
              <a:gd name="connsiteX78" fmla="*/ 493026 w 1043471"/>
              <a:gd name="connsiteY78" fmla="*/ 355216 h 1042436"/>
              <a:gd name="connsiteX79" fmla="*/ 493026 w 1043471"/>
              <a:gd name="connsiteY79" fmla="*/ 331413 h 1042436"/>
              <a:gd name="connsiteX80" fmla="*/ 490520 w 1043471"/>
              <a:gd name="connsiteY80" fmla="*/ 328907 h 1042436"/>
              <a:gd name="connsiteX81" fmla="*/ 472981 w 1043471"/>
              <a:gd name="connsiteY81" fmla="*/ 322643 h 1042436"/>
              <a:gd name="connsiteX82" fmla="*/ 454189 w 1043471"/>
              <a:gd name="connsiteY82" fmla="*/ 303851 h 1042436"/>
              <a:gd name="connsiteX83" fmla="*/ 450431 w 1043471"/>
              <a:gd name="connsiteY83" fmla="*/ 293828 h 1042436"/>
              <a:gd name="connsiteX84" fmla="*/ 449178 w 1043471"/>
              <a:gd name="connsiteY84" fmla="*/ 266267 h 1042436"/>
              <a:gd name="connsiteX85" fmla="*/ 457947 w 1043471"/>
              <a:gd name="connsiteY85" fmla="*/ 248727 h 1042436"/>
              <a:gd name="connsiteX86" fmla="*/ 456695 w 1043471"/>
              <a:gd name="connsiteY86" fmla="*/ 244969 h 1042436"/>
              <a:gd name="connsiteX87" fmla="*/ 441661 w 1043471"/>
              <a:gd name="connsiteY87" fmla="*/ 228682 h 1042436"/>
              <a:gd name="connsiteX88" fmla="*/ 436650 w 1043471"/>
              <a:gd name="connsiteY88" fmla="*/ 228682 h 1042436"/>
              <a:gd name="connsiteX89" fmla="*/ 420363 w 1043471"/>
              <a:gd name="connsiteY89" fmla="*/ 236199 h 1042436"/>
              <a:gd name="connsiteX90" fmla="*/ 392802 w 1043471"/>
              <a:gd name="connsiteY90" fmla="*/ 236199 h 1042436"/>
              <a:gd name="connsiteX91" fmla="*/ 384032 w 1043471"/>
              <a:gd name="connsiteY91" fmla="*/ 233694 h 1042436"/>
              <a:gd name="connsiteX92" fmla="*/ 363988 w 1043471"/>
              <a:gd name="connsiteY92" fmla="*/ 213649 h 1042436"/>
              <a:gd name="connsiteX93" fmla="*/ 357724 w 1043471"/>
              <a:gd name="connsiteY93" fmla="*/ 194856 h 1042436"/>
              <a:gd name="connsiteX94" fmla="*/ 355218 w 1043471"/>
              <a:gd name="connsiteY94" fmla="*/ 192351 h 1042436"/>
              <a:gd name="connsiteX95" fmla="*/ 331415 w 1043471"/>
              <a:gd name="connsiteY95" fmla="*/ 164789 h 1042436"/>
              <a:gd name="connsiteX96" fmla="*/ 355218 w 1043471"/>
              <a:gd name="connsiteY96" fmla="*/ 164789 h 1042436"/>
              <a:gd name="connsiteX97" fmla="*/ 384032 w 1043471"/>
              <a:gd name="connsiteY97" fmla="*/ 186087 h 1042436"/>
              <a:gd name="connsiteX98" fmla="*/ 390296 w 1043471"/>
              <a:gd name="connsiteY98" fmla="*/ 204879 h 1042436"/>
              <a:gd name="connsiteX99" fmla="*/ 392802 w 1043471"/>
              <a:gd name="connsiteY99" fmla="*/ 207385 h 1042436"/>
              <a:gd name="connsiteX100" fmla="*/ 404077 w 1043471"/>
              <a:gd name="connsiteY100" fmla="*/ 211143 h 1042436"/>
              <a:gd name="connsiteX101" fmla="*/ 407836 w 1043471"/>
              <a:gd name="connsiteY101" fmla="*/ 211143 h 1042436"/>
              <a:gd name="connsiteX102" fmla="*/ 425375 w 1043471"/>
              <a:gd name="connsiteY102" fmla="*/ 203626 h 1042436"/>
              <a:gd name="connsiteX103" fmla="*/ 460453 w 1043471"/>
              <a:gd name="connsiteY103" fmla="*/ 209890 h 1042436"/>
              <a:gd name="connsiteX104" fmla="*/ 476739 w 1043471"/>
              <a:gd name="connsiteY104" fmla="*/ 226177 h 1042436"/>
              <a:gd name="connsiteX105" fmla="*/ 483003 w 1043471"/>
              <a:gd name="connsiteY105" fmla="*/ 261255 h 1042436"/>
              <a:gd name="connsiteX106" fmla="*/ 474234 w 1043471"/>
              <a:gd name="connsiteY106" fmla="*/ 277542 h 1042436"/>
              <a:gd name="connsiteX107" fmla="*/ 474234 w 1043471"/>
              <a:gd name="connsiteY107" fmla="*/ 282553 h 1042436"/>
              <a:gd name="connsiteX108" fmla="*/ 480498 w 1043471"/>
              <a:gd name="connsiteY108" fmla="*/ 293828 h 1042436"/>
              <a:gd name="connsiteX109" fmla="*/ 483003 w 1043471"/>
              <a:gd name="connsiteY109" fmla="*/ 296334 h 1042436"/>
              <a:gd name="connsiteX110" fmla="*/ 500542 w 1043471"/>
              <a:gd name="connsiteY110" fmla="*/ 302598 h 1042436"/>
              <a:gd name="connsiteX111" fmla="*/ 520587 w 1043471"/>
              <a:gd name="connsiteY111" fmla="*/ 331413 h 1042436"/>
              <a:gd name="connsiteX112" fmla="*/ 520587 w 1043471"/>
              <a:gd name="connsiteY112" fmla="*/ 355216 h 1042436"/>
              <a:gd name="connsiteX113" fmla="*/ 500542 w 1043471"/>
              <a:gd name="connsiteY113" fmla="*/ 384031 h 1042436"/>
              <a:gd name="connsiteX114" fmla="*/ 483003 w 1043471"/>
              <a:gd name="connsiteY114" fmla="*/ 390295 h 1042436"/>
              <a:gd name="connsiteX115" fmla="*/ 480498 w 1043471"/>
              <a:gd name="connsiteY115" fmla="*/ 392801 h 1042436"/>
              <a:gd name="connsiteX116" fmla="*/ 474234 w 1043471"/>
              <a:gd name="connsiteY116" fmla="*/ 405329 h 1042436"/>
              <a:gd name="connsiteX117" fmla="*/ 474234 w 1043471"/>
              <a:gd name="connsiteY117" fmla="*/ 407834 h 1042436"/>
              <a:gd name="connsiteX118" fmla="*/ 483003 w 1043471"/>
              <a:gd name="connsiteY118" fmla="*/ 426626 h 1042436"/>
              <a:gd name="connsiteX119" fmla="*/ 476739 w 1043471"/>
              <a:gd name="connsiteY119" fmla="*/ 461705 h 1042436"/>
              <a:gd name="connsiteX120" fmla="*/ 460453 w 1043471"/>
              <a:gd name="connsiteY120" fmla="*/ 477992 h 1042436"/>
              <a:gd name="connsiteX121" fmla="*/ 425375 w 1043471"/>
              <a:gd name="connsiteY121" fmla="*/ 483003 h 1042436"/>
              <a:gd name="connsiteX122" fmla="*/ 407836 w 1043471"/>
              <a:gd name="connsiteY122" fmla="*/ 475486 h 1042436"/>
              <a:gd name="connsiteX123" fmla="*/ 404077 w 1043471"/>
              <a:gd name="connsiteY123" fmla="*/ 475486 h 1042436"/>
              <a:gd name="connsiteX124" fmla="*/ 392802 w 1043471"/>
              <a:gd name="connsiteY124" fmla="*/ 480497 h 1042436"/>
              <a:gd name="connsiteX125" fmla="*/ 390296 w 1043471"/>
              <a:gd name="connsiteY125" fmla="*/ 483003 h 1042436"/>
              <a:gd name="connsiteX126" fmla="*/ 384032 w 1043471"/>
              <a:gd name="connsiteY126" fmla="*/ 500542 h 1042436"/>
              <a:gd name="connsiteX127" fmla="*/ 355218 w 1043471"/>
              <a:gd name="connsiteY127" fmla="*/ 520587 h 1042436"/>
              <a:gd name="connsiteX128" fmla="*/ 331415 w 1043471"/>
              <a:gd name="connsiteY128" fmla="*/ 520587 h 1042436"/>
              <a:gd name="connsiteX129" fmla="*/ 302601 w 1043471"/>
              <a:gd name="connsiteY129" fmla="*/ 500542 h 1042436"/>
              <a:gd name="connsiteX130" fmla="*/ 296337 w 1043471"/>
              <a:gd name="connsiteY130" fmla="*/ 483003 h 1042436"/>
              <a:gd name="connsiteX131" fmla="*/ 292578 w 1043471"/>
              <a:gd name="connsiteY131" fmla="*/ 480497 h 1042436"/>
              <a:gd name="connsiteX132" fmla="*/ 281303 w 1043471"/>
              <a:gd name="connsiteY132" fmla="*/ 475486 h 1042436"/>
              <a:gd name="connsiteX133" fmla="*/ 277545 w 1043471"/>
              <a:gd name="connsiteY133" fmla="*/ 475486 h 1042436"/>
              <a:gd name="connsiteX134" fmla="*/ 261258 w 1043471"/>
              <a:gd name="connsiteY134" fmla="*/ 483003 h 1042436"/>
              <a:gd name="connsiteX135" fmla="*/ 226180 w 1043471"/>
              <a:gd name="connsiteY135" fmla="*/ 477992 h 1042436"/>
              <a:gd name="connsiteX136" fmla="*/ 209894 w 1043471"/>
              <a:gd name="connsiteY136" fmla="*/ 461705 h 1042436"/>
              <a:gd name="connsiteX137" fmla="*/ 203630 w 1043471"/>
              <a:gd name="connsiteY137" fmla="*/ 426626 h 1042436"/>
              <a:gd name="connsiteX138" fmla="*/ 211146 w 1043471"/>
              <a:gd name="connsiteY138" fmla="*/ 407834 h 1042436"/>
              <a:gd name="connsiteX139" fmla="*/ 211146 w 1043471"/>
              <a:gd name="connsiteY139" fmla="*/ 405329 h 1042436"/>
              <a:gd name="connsiteX140" fmla="*/ 206135 w 1043471"/>
              <a:gd name="connsiteY140" fmla="*/ 392801 h 1042436"/>
              <a:gd name="connsiteX141" fmla="*/ 204882 w 1043471"/>
              <a:gd name="connsiteY141" fmla="*/ 390295 h 1042436"/>
              <a:gd name="connsiteX142" fmla="*/ 186091 w 1043471"/>
              <a:gd name="connsiteY142" fmla="*/ 384031 h 1042436"/>
              <a:gd name="connsiteX143" fmla="*/ 164793 w 1043471"/>
              <a:gd name="connsiteY143" fmla="*/ 355216 h 1042436"/>
              <a:gd name="connsiteX144" fmla="*/ 164793 w 1043471"/>
              <a:gd name="connsiteY144" fmla="*/ 331413 h 1042436"/>
              <a:gd name="connsiteX145" fmla="*/ 186091 w 1043471"/>
              <a:gd name="connsiteY145" fmla="*/ 302598 h 1042436"/>
              <a:gd name="connsiteX146" fmla="*/ 204882 w 1043471"/>
              <a:gd name="connsiteY146" fmla="*/ 296334 h 1042436"/>
              <a:gd name="connsiteX147" fmla="*/ 206135 w 1043471"/>
              <a:gd name="connsiteY147" fmla="*/ 293828 h 1042436"/>
              <a:gd name="connsiteX148" fmla="*/ 211146 w 1043471"/>
              <a:gd name="connsiteY148" fmla="*/ 282553 h 1042436"/>
              <a:gd name="connsiteX149" fmla="*/ 211146 w 1043471"/>
              <a:gd name="connsiteY149" fmla="*/ 277542 h 1042436"/>
              <a:gd name="connsiteX150" fmla="*/ 203630 w 1043471"/>
              <a:gd name="connsiteY150" fmla="*/ 261255 h 1042436"/>
              <a:gd name="connsiteX151" fmla="*/ 209894 w 1043471"/>
              <a:gd name="connsiteY151" fmla="*/ 226177 h 1042436"/>
              <a:gd name="connsiteX152" fmla="*/ 226180 w 1043471"/>
              <a:gd name="connsiteY152" fmla="*/ 209890 h 1042436"/>
              <a:gd name="connsiteX153" fmla="*/ 261258 w 1043471"/>
              <a:gd name="connsiteY153" fmla="*/ 203626 h 1042436"/>
              <a:gd name="connsiteX154" fmla="*/ 277545 w 1043471"/>
              <a:gd name="connsiteY154" fmla="*/ 211143 h 1042436"/>
              <a:gd name="connsiteX155" fmla="*/ 281303 w 1043471"/>
              <a:gd name="connsiteY155" fmla="*/ 211143 h 1042436"/>
              <a:gd name="connsiteX156" fmla="*/ 292578 w 1043471"/>
              <a:gd name="connsiteY156" fmla="*/ 207385 h 1042436"/>
              <a:gd name="connsiteX157" fmla="*/ 296337 w 1043471"/>
              <a:gd name="connsiteY157" fmla="*/ 204879 h 1042436"/>
              <a:gd name="connsiteX158" fmla="*/ 302601 w 1043471"/>
              <a:gd name="connsiteY158" fmla="*/ 186087 h 1042436"/>
              <a:gd name="connsiteX159" fmla="*/ 331415 w 1043471"/>
              <a:gd name="connsiteY159" fmla="*/ 164789 h 1042436"/>
              <a:gd name="connsiteX160" fmla="*/ 342077 w 1043471"/>
              <a:gd name="connsiteY160" fmla="*/ 93343 h 1042436"/>
              <a:gd name="connsiteX161" fmla="*/ 165899 w 1043471"/>
              <a:gd name="connsiteY161" fmla="*/ 165654 h 1042436"/>
              <a:gd name="connsiteX162" fmla="*/ 165899 w 1043471"/>
              <a:gd name="connsiteY162" fmla="*/ 518481 h 1042436"/>
              <a:gd name="connsiteX163" fmla="*/ 342077 w 1043471"/>
              <a:gd name="connsiteY163" fmla="*/ 590792 h 1042436"/>
              <a:gd name="connsiteX164" fmla="*/ 519505 w 1043471"/>
              <a:gd name="connsiteY164" fmla="*/ 518481 h 1042436"/>
              <a:gd name="connsiteX165" fmla="*/ 591976 w 1043471"/>
              <a:gd name="connsiteY165" fmla="*/ 341444 h 1042436"/>
              <a:gd name="connsiteX166" fmla="*/ 519505 w 1043471"/>
              <a:gd name="connsiteY166" fmla="*/ 165654 h 1042436"/>
              <a:gd name="connsiteX167" fmla="*/ 342077 w 1043471"/>
              <a:gd name="connsiteY167" fmla="*/ 93343 h 1042436"/>
              <a:gd name="connsiteX168" fmla="*/ 342077 w 1043471"/>
              <a:gd name="connsiteY168" fmla="*/ 65915 h 1042436"/>
              <a:gd name="connsiteX169" fmla="*/ 538248 w 1043471"/>
              <a:gd name="connsiteY169" fmla="*/ 146953 h 1042436"/>
              <a:gd name="connsiteX170" fmla="*/ 619464 w 1043471"/>
              <a:gd name="connsiteY170" fmla="*/ 341444 h 1042436"/>
              <a:gd name="connsiteX171" fmla="*/ 538248 w 1043471"/>
              <a:gd name="connsiteY171" fmla="*/ 538429 h 1042436"/>
              <a:gd name="connsiteX172" fmla="*/ 342077 w 1043471"/>
              <a:gd name="connsiteY172" fmla="*/ 619467 h 1042436"/>
              <a:gd name="connsiteX173" fmla="*/ 147157 w 1043471"/>
              <a:gd name="connsiteY173" fmla="*/ 538429 h 1042436"/>
              <a:gd name="connsiteX174" fmla="*/ 147157 w 1043471"/>
              <a:gd name="connsiteY174" fmla="*/ 146953 h 1042436"/>
              <a:gd name="connsiteX175" fmla="*/ 342077 w 1043471"/>
              <a:gd name="connsiteY175" fmla="*/ 65915 h 1042436"/>
              <a:gd name="connsiteX176" fmla="*/ 338289 w 1043471"/>
              <a:gd name="connsiteY176" fmla="*/ 27334 h 1042436"/>
              <a:gd name="connsiteX177" fmla="*/ 118152 w 1043471"/>
              <a:gd name="connsiteY177" fmla="*/ 118035 h 1042436"/>
              <a:gd name="connsiteX178" fmla="*/ 26118 w 1043471"/>
              <a:gd name="connsiteY178" fmla="*/ 337953 h 1042436"/>
              <a:gd name="connsiteX179" fmla="*/ 118152 w 1043471"/>
              <a:gd name="connsiteY179" fmla="*/ 559113 h 1042436"/>
              <a:gd name="connsiteX180" fmla="*/ 338289 w 1043471"/>
              <a:gd name="connsiteY180" fmla="*/ 649814 h 1042436"/>
              <a:gd name="connsiteX181" fmla="*/ 559669 w 1043471"/>
              <a:gd name="connsiteY181" fmla="*/ 559113 h 1042436"/>
              <a:gd name="connsiteX182" fmla="*/ 650460 w 1043471"/>
              <a:gd name="connsiteY182" fmla="*/ 337953 h 1042436"/>
              <a:gd name="connsiteX183" fmla="*/ 559669 w 1043471"/>
              <a:gd name="connsiteY183" fmla="*/ 118035 h 1042436"/>
              <a:gd name="connsiteX184" fmla="*/ 338289 w 1043471"/>
              <a:gd name="connsiteY184" fmla="*/ 27334 h 1042436"/>
              <a:gd name="connsiteX185" fmla="*/ 338289 w 1043471"/>
              <a:gd name="connsiteY185" fmla="*/ 0 h 1042436"/>
              <a:gd name="connsiteX186" fmla="*/ 578325 w 1043471"/>
              <a:gd name="connsiteY186" fmla="*/ 99398 h 1042436"/>
              <a:gd name="connsiteX187" fmla="*/ 677821 w 1043471"/>
              <a:gd name="connsiteY187" fmla="*/ 337953 h 1042436"/>
              <a:gd name="connsiteX188" fmla="*/ 640510 w 1043471"/>
              <a:gd name="connsiteY188" fmla="*/ 493262 h 1042436"/>
              <a:gd name="connsiteX189" fmla="*/ 1013623 w 1043471"/>
              <a:gd name="connsiteY189" fmla="*/ 864762 h 1042436"/>
              <a:gd name="connsiteX190" fmla="*/ 1013623 w 1043471"/>
              <a:gd name="connsiteY190" fmla="*/ 1012616 h 1042436"/>
              <a:gd name="connsiteX191" fmla="*/ 939000 w 1043471"/>
              <a:gd name="connsiteY191" fmla="*/ 1042436 h 1042436"/>
              <a:gd name="connsiteX192" fmla="*/ 865621 w 1043471"/>
              <a:gd name="connsiteY192" fmla="*/ 1012616 h 1042436"/>
              <a:gd name="connsiteX193" fmla="*/ 493752 w 1043471"/>
              <a:gd name="connsiteY193" fmla="*/ 639874 h 1042436"/>
              <a:gd name="connsiteX194" fmla="*/ 338289 w 1043471"/>
              <a:gd name="connsiteY194" fmla="*/ 677148 h 1042436"/>
              <a:gd name="connsiteX195" fmla="*/ 99497 w 1043471"/>
              <a:gd name="connsiteY195" fmla="*/ 578993 h 1042436"/>
              <a:gd name="connsiteX196" fmla="*/ 0 w 1043471"/>
              <a:gd name="connsiteY196" fmla="*/ 337953 h 1042436"/>
              <a:gd name="connsiteX197" fmla="*/ 99497 w 1043471"/>
              <a:gd name="connsiteY197" fmla="*/ 99398 h 1042436"/>
              <a:gd name="connsiteX198" fmla="*/ 338289 w 1043471"/>
              <a:gd name="connsiteY198" fmla="*/ 0 h 1042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043471" h="1042436">
                <a:moveTo>
                  <a:pt x="761150" y="651056"/>
                </a:moveTo>
                <a:lnTo>
                  <a:pt x="651703" y="760394"/>
                </a:lnTo>
                <a:lnTo>
                  <a:pt x="885521" y="992737"/>
                </a:lnTo>
                <a:cubicBezTo>
                  <a:pt x="915370" y="1022556"/>
                  <a:pt x="963874" y="1022556"/>
                  <a:pt x="993723" y="992737"/>
                </a:cubicBezTo>
                <a:cubicBezTo>
                  <a:pt x="1023572" y="962917"/>
                  <a:pt x="1023572" y="914461"/>
                  <a:pt x="993723" y="884641"/>
                </a:cubicBezTo>
                <a:close/>
                <a:moveTo>
                  <a:pt x="684040" y="575265"/>
                </a:moveTo>
                <a:lnTo>
                  <a:pt x="574593" y="683361"/>
                </a:lnTo>
                <a:lnTo>
                  <a:pt x="633048" y="740514"/>
                </a:lnTo>
                <a:lnTo>
                  <a:pt x="741250" y="632419"/>
                </a:lnTo>
                <a:close/>
                <a:moveTo>
                  <a:pt x="626829" y="518112"/>
                </a:moveTo>
                <a:cubicBezTo>
                  <a:pt x="613148" y="539234"/>
                  <a:pt x="596980" y="559113"/>
                  <a:pt x="578325" y="578993"/>
                </a:cubicBezTo>
                <a:cubicBezTo>
                  <a:pt x="559669" y="596387"/>
                  <a:pt x="539770" y="612540"/>
                  <a:pt x="517383" y="626207"/>
                </a:cubicBezTo>
                <a:lnTo>
                  <a:pt x="555938" y="663481"/>
                </a:lnTo>
                <a:lnTo>
                  <a:pt x="664140" y="555386"/>
                </a:lnTo>
                <a:close/>
                <a:moveTo>
                  <a:pt x="340975" y="285132"/>
                </a:moveTo>
                <a:cubicBezTo>
                  <a:pt x="327101" y="285132"/>
                  <a:pt x="314487" y="291259"/>
                  <a:pt x="304396" y="301062"/>
                </a:cubicBezTo>
                <a:cubicBezTo>
                  <a:pt x="282953" y="320667"/>
                  <a:pt x="282953" y="353752"/>
                  <a:pt x="304396" y="373358"/>
                </a:cubicBezTo>
                <a:cubicBezTo>
                  <a:pt x="314487" y="383161"/>
                  <a:pt x="327101" y="389288"/>
                  <a:pt x="340975" y="389288"/>
                </a:cubicBezTo>
                <a:cubicBezTo>
                  <a:pt x="356112" y="389288"/>
                  <a:pt x="368725" y="383161"/>
                  <a:pt x="378816" y="373358"/>
                </a:cubicBezTo>
                <a:cubicBezTo>
                  <a:pt x="388907" y="364780"/>
                  <a:pt x="393952" y="351301"/>
                  <a:pt x="393952" y="336597"/>
                </a:cubicBezTo>
                <a:cubicBezTo>
                  <a:pt x="393952" y="323118"/>
                  <a:pt x="388907" y="310865"/>
                  <a:pt x="378816" y="301062"/>
                </a:cubicBezTo>
                <a:cubicBezTo>
                  <a:pt x="368725" y="291259"/>
                  <a:pt x="356112" y="285132"/>
                  <a:pt x="340975" y="285132"/>
                </a:cubicBezTo>
                <a:close/>
                <a:moveTo>
                  <a:pt x="340975" y="258174"/>
                </a:moveTo>
                <a:cubicBezTo>
                  <a:pt x="362418" y="258174"/>
                  <a:pt x="383861" y="266752"/>
                  <a:pt x="398997" y="281456"/>
                </a:cubicBezTo>
                <a:cubicBezTo>
                  <a:pt x="414134" y="296160"/>
                  <a:pt x="421702" y="315766"/>
                  <a:pt x="421702" y="336597"/>
                </a:cubicBezTo>
                <a:cubicBezTo>
                  <a:pt x="421702" y="358654"/>
                  <a:pt x="414134" y="378259"/>
                  <a:pt x="398997" y="392964"/>
                </a:cubicBezTo>
                <a:cubicBezTo>
                  <a:pt x="383861" y="407668"/>
                  <a:pt x="362418" y="416246"/>
                  <a:pt x="340975" y="416246"/>
                </a:cubicBezTo>
                <a:cubicBezTo>
                  <a:pt x="319532" y="416246"/>
                  <a:pt x="299351" y="407668"/>
                  <a:pt x="284215" y="392964"/>
                </a:cubicBezTo>
                <a:cubicBezTo>
                  <a:pt x="252681" y="362330"/>
                  <a:pt x="252681" y="312090"/>
                  <a:pt x="284215" y="281456"/>
                </a:cubicBezTo>
                <a:cubicBezTo>
                  <a:pt x="299351" y="266752"/>
                  <a:pt x="319532" y="258174"/>
                  <a:pt x="340975" y="258174"/>
                </a:cubicBezTo>
                <a:close/>
                <a:moveTo>
                  <a:pt x="331415" y="192351"/>
                </a:moveTo>
                <a:cubicBezTo>
                  <a:pt x="330162" y="192351"/>
                  <a:pt x="328909" y="194856"/>
                  <a:pt x="328909" y="194856"/>
                </a:cubicBezTo>
                <a:lnTo>
                  <a:pt x="322645" y="213649"/>
                </a:lnTo>
                <a:cubicBezTo>
                  <a:pt x="318887" y="222418"/>
                  <a:pt x="311370" y="228682"/>
                  <a:pt x="303853" y="233694"/>
                </a:cubicBezTo>
                <a:cubicBezTo>
                  <a:pt x="298842" y="233694"/>
                  <a:pt x="296337" y="234946"/>
                  <a:pt x="292578" y="236199"/>
                </a:cubicBezTo>
                <a:cubicBezTo>
                  <a:pt x="285061" y="241210"/>
                  <a:pt x="275039" y="241210"/>
                  <a:pt x="266270" y="236199"/>
                </a:cubicBezTo>
                <a:lnTo>
                  <a:pt x="248730" y="228682"/>
                </a:lnTo>
                <a:cubicBezTo>
                  <a:pt x="247478" y="228682"/>
                  <a:pt x="246225" y="228682"/>
                  <a:pt x="244972" y="228682"/>
                </a:cubicBezTo>
                <a:lnTo>
                  <a:pt x="228686" y="244969"/>
                </a:lnTo>
                <a:cubicBezTo>
                  <a:pt x="227433" y="246222"/>
                  <a:pt x="227433" y="248727"/>
                  <a:pt x="227433" y="248727"/>
                </a:cubicBezTo>
                <a:lnTo>
                  <a:pt x="236202" y="266267"/>
                </a:lnTo>
                <a:cubicBezTo>
                  <a:pt x="239961" y="275036"/>
                  <a:pt x="239961" y="285059"/>
                  <a:pt x="236202" y="293828"/>
                </a:cubicBezTo>
                <a:cubicBezTo>
                  <a:pt x="234950" y="296334"/>
                  <a:pt x="233697" y="300093"/>
                  <a:pt x="232444" y="303851"/>
                </a:cubicBezTo>
                <a:cubicBezTo>
                  <a:pt x="228686" y="311368"/>
                  <a:pt x="221169" y="320138"/>
                  <a:pt x="213652" y="322643"/>
                </a:cubicBezTo>
                <a:lnTo>
                  <a:pt x="194860" y="328907"/>
                </a:lnTo>
                <a:cubicBezTo>
                  <a:pt x="194860" y="328907"/>
                  <a:pt x="192355" y="330160"/>
                  <a:pt x="192355" y="331413"/>
                </a:cubicBezTo>
                <a:lnTo>
                  <a:pt x="192355" y="355216"/>
                </a:lnTo>
                <a:cubicBezTo>
                  <a:pt x="192355" y="356469"/>
                  <a:pt x="194860" y="357722"/>
                  <a:pt x="194860" y="357722"/>
                </a:cubicBezTo>
                <a:lnTo>
                  <a:pt x="213652" y="365239"/>
                </a:lnTo>
                <a:cubicBezTo>
                  <a:pt x="221169" y="367744"/>
                  <a:pt x="228686" y="374008"/>
                  <a:pt x="232444" y="384031"/>
                </a:cubicBezTo>
                <a:cubicBezTo>
                  <a:pt x="233697" y="386536"/>
                  <a:pt x="234950" y="390295"/>
                  <a:pt x="236202" y="392801"/>
                </a:cubicBezTo>
                <a:cubicBezTo>
                  <a:pt x="239961" y="401570"/>
                  <a:pt x="239961" y="411593"/>
                  <a:pt x="236202" y="420362"/>
                </a:cubicBezTo>
                <a:lnTo>
                  <a:pt x="227433" y="437902"/>
                </a:lnTo>
                <a:cubicBezTo>
                  <a:pt x="227433" y="439154"/>
                  <a:pt x="227433" y="440407"/>
                  <a:pt x="228686" y="441660"/>
                </a:cubicBezTo>
                <a:lnTo>
                  <a:pt x="244972" y="457947"/>
                </a:lnTo>
                <a:cubicBezTo>
                  <a:pt x="246225" y="459199"/>
                  <a:pt x="247478" y="459199"/>
                  <a:pt x="248730" y="457947"/>
                </a:cubicBezTo>
                <a:lnTo>
                  <a:pt x="266270" y="450430"/>
                </a:lnTo>
                <a:cubicBezTo>
                  <a:pt x="270028" y="447924"/>
                  <a:pt x="275039" y="447924"/>
                  <a:pt x="278797" y="447924"/>
                </a:cubicBezTo>
                <a:cubicBezTo>
                  <a:pt x="283809" y="447924"/>
                  <a:pt x="288820" y="447924"/>
                  <a:pt x="292578" y="450430"/>
                </a:cubicBezTo>
                <a:cubicBezTo>
                  <a:pt x="296337" y="451683"/>
                  <a:pt x="298842" y="452935"/>
                  <a:pt x="303853" y="454188"/>
                </a:cubicBezTo>
                <a:cubicBezTo>
                  <a:pt x="311370" y="457947"/>
                  <a:pt x="318887" y="464211"/>
                  <a:pt x="322645" y="472980"/>
                </a:cubicBezTo>
                <a:lnTo>
                  <a:pt x="328909" y="491773"/>
                </a:lnTo>
                <a:cubicBezTo>
                  <a:pt x="328909" y="493025"/>
                  <a:pt x="330162" y="493025"/>
                  <a:pt x="331415" y="493025"/>
                </a:cubicBezTo>
                <a:lnTo>
                  <a:pt x="355218" y="493025"/>
                </a:lnTo>
                <a:cubicBezTo>
                  <a:pt x="356471" y="493025"/>
                  <a:pt x="357724" y="493025"/>
                  <a:pt x="357724" y="491773"/>
                </a:cubicBezTo>
                <a:lnTo>
                  <a:pt x="363988" y="472980"/>
                </a:lnTo>
                <a:cubicBezTo>
                  <a:pt x="367746" y="464211"/>
                  <a:pt x="374010" y="457947"/>
                  <a:pt x="384032" y="454188"/>
                </a:cubicBezTo>
                <a:cubicBezTo>
                  <a:pt x="386538" y="452935"/>
                  <a:pt x="390296" y="451683"/>
                  <a:pt x="392802" y="450430"/>
                </a:cubicBezTo>
                <a:cubicBezTo>
                  <a:pt x="401572" y="445419"/>
                  <a:pt x="411594" y="445419"/>
                  <a:pt x="420363" y="450430"/>
                </a:cubicBezTo>
                <a:lnTo>
                  <a:pt x="436650" y="457947"/>
                </a:lnTo>
                <a:cubicBezTo>
                  <a:pt x="439155" y="459199"/>
                  <a:pt x="440408" y="459199"/>
                  <a:pt x="441661" y="457947"/>
                </a:cubicBezTo>
                <a:lnTo>
                  <a:pt x="456695" y="441660"/>
                </a:lnTo>
                <a:cubicBezTo>
                  <a:pt x="457947" y="440407"/>
                  <a:pt x="459200" y="439154"/>
                  <a:pt x="457947" y="437902"/>
                </a:cubicBezTo>
                <a:lnTo>
                  <a:pt x="449178" y="420362"/>
                </a:lnTo>
                <a:cubicBezTo>
                  <a:pt x="445419" y="411593"/>
                  <a:pt x="445419" y="401570"/>
                  <a:pt x="450431" y="392801"/>
                </a:cubicBezTo>
                <a:cubicBezTo>
                  <a:pt x="451683" y="390295"/>
                  <a:pt x="452936" y="386536"/>
                  <a:pt x="454189" y="384031"/>
                </a:cubicBezTo>
                <a:cubicBezTo>
                  <a:pt x="456695" y="374008"/>
                  <a:pt x="464211" y="367744"/>
                  <a:pt x="472981" y="365239"/>
                </a:cubicBezTo>
                <a:lnTo>
                  <a:pt x="490520" y="357722"/>
                </a:lnTo>
                <a:cubicBezTo>
                  <a:pt x="493026" y="357722"/>
                  <a:pt x="493026" y="356469"/>
                  <a:pt x="493026" y="355216"/>
                </a:cubicBezTo>
                <a:lnTo>
                  <a:pt x="493026" y="331413"/>
                </a:lnTo>
                <a:cubicBezTo>
                  <a:pt x="493026" y="330160"/>
                  <a:pt x="493026" y="328907"/>
                  <a:pt x="490520" y="328907"/>
                </a:cubicBezTo>
                <a:lnTo>
                  <a:pt x="472981" y="322643"/>
                </a:lnTo>
                <a:cubicBezTo>
                  <a:pt x="464211" y="320138"/>
                  <a:pt x="456695" y="311368"/>
                  <a:pt x="454189" y="303851"/>
                </a:cubicBezTo>
                <a:cubicBezTo>
                  <a:pt x="452936" y="300093"/>
                  <a:pt x="450431" y="296334"/>
                  <a:pt x="450431" y="293828"/>
                </a:cubicBezTo>
                <a:cubicBezTo>
                  <a:pt x="445419" y="285059"/>
                  <a:pt x="445419" y="275036"/>
                  <a:pt x="449178" y="266267"/>
                </a:cubicBezTo>
                <a:lnTo>
                  <a:pt x="457947" y="248727"/>
                </a:lnTo>
                <a:cubicBezTo>
                  <a:pt x="459200" y="248727"/>
                  <a:pt x="457947" y="246222"/>
                  <a:pt x="456695" y="244969"/>
                </a:cubicBezTo>
                <a:lnTo>
                  <a:pt x="441661" y="228682"/>
                </a:lnTo>
                <a:cubicBezTo>
                  <a:pt x="440408" y="228682"/>
                  <a:pt x="439155" y="228682"/>
                  <a:pt x="436650" y="228682"/>
                </a:cubicBezTo>
                <a:lnTo>
                  <a:pt x="420363" y="236199"/>
                </a:lnTo>
                <a:cubicBezTo>
                  <a:pt x="411594" y="241210"/>
                  <a:pt x="401572" y="241210"/>
                  <a:pt x="392802" y="236199"/>
                </a:cubicBezTo>
                <a:cubicBezTo>
                  <a:pt x="390296" y="234946"/>
                  <a:pt x="386538" y="233694"/>
                  <a:pt x="384032" y="233694"/>
                </a:cubicBezTo>
                <a:cubicBezTo>
                  <a:pt x="374010" y="228682"/>
                  <a:pt x="367746" y="222418"/>
                  <a:pt x="363988" y="213649"/>
                </a:cubicBezTo>
                <a:lnTo>
                  <a:pt x="357724" y="194856"/>
                </a:lnTo>
                <a:cubicBezTo>
                  <a:pt x="357724" y="194856"/>
                  <a:pt x="356471" y="192351"/>
                  <a:pt x="355218" y="192351"/>
                </a:cubicBezTo>
                <a:close/>
                <a:moveTo>
                  <a:pt x="331415" y="164789"/>
                </a:moveTo>
                <a:lnTo>
                  <a:pt x="355218" y="164789"/>
                </a:lnTo>
                <a:cubicBezTo>
                  <a:pt x="367746" y="164789"/>
                  <a:pt x="380274" y="173559"/>
                  <a:pt x="384032" y="186087"/>
                </a:cubicBezTo>
                <a:lnTo>
                  <a:pt x="390296" y="204879"/>
                </a:lnTo>
                <a:cubicBezTo>
                  <a:pt x="390296" y="204879"/>
                  <a:pt x="391549" y="206132"/>
                  <a:pt x="392802" y="207385"/>
                </a:cubicBezTo>
                <a:cubicBezTo>
                  <a:pt x="396560" y="208637"/>
                  <a:pt x="400319" y="209890"/>
                  <a:pt x="404077" y="211143"/>
                </a:cubicBezTo>
                <a:cubicBezTo>
                  <a:pt x="405330" y="211143"/>
                  <a:pt x="406583" y="212396"/>
                  <a:pt x="407836" y="211143"/>
                </a:cubicBezTo>
                <a:lnTo>
                  <a:pt x="425375" y="203626"/>
                </a:lnTo>
                <a:cubicBezTo>
                  <a:pt x="436650" y="197362"/>
                  <a:pt x="451683" y="201121"/>
                  <a:pt x="460453" y="209890"/>
                </a:cubicBezTo>
                <a:lnTo>
                  <a:pt x="476739" y="226177"/>
                </a:lnTo>
                <a:cubicBezTo>
                  <a:pt x="486762" y="234946"/>
                  <a:pt x="488014" y="248727"/>
                  <a:pt x="483003" y="261255"/>
                </a:cubicBezTo>
                <a:lnTo>
                  <a:pt x="474234" y="277542"/>
                </a:lnTo>
                <a:cubicBezTo>
                  <a:pt x="474234" y="280048"/>
                  <a:pt x="474234" y="281300"/>
                  <a:pt x="474234" y="282553"/>
                </a:cubicBezTo>
                <a:cubicBezTo>
                  <a:pt x="476739" y="286312"/>
                  <a:pt x="479245" y="290070"/>
                  <a:pt x="480498" y="293828"/>
                </a:cubicBezTo>
                <a:cubicBezTo>
                  <a:pt x="480498" y="293828"/>
                  <a:pt x="480498" y="295081"/>
                  <a:pt x="483003" y="296334"/>
                </a:cubicBezTo>
                <a:lnTo>
                  <a:pt x="500542" y="302598"/>
                </a:lnTo>
                <a:cubicBezTo>
                  <a:pt x="513070" y="307609"/>
                  <a:pt x="520587" y="318885"/>
                  <a:pt x="520587" y="331413"/>
                </a:cubicBezTo>
                <a:lnTo>
                  <a:pt x="520587" y="355216"/>
                </a:lnTo>
                <a:cubicBezTo>
                  <a:pt x="520587" y="367744"/>
                  <a:pt x="513070" y="380272"/>
                  <a:pt x="500542" y="384031"/>
                </a:cubicBezTo>
                <a:lnTo>
                  <a:pt x="483003" y="390295"/>
                </a:lnTo>
                <a:cubicBezTo>
                  <a:pt x="480498" y="390295"/>
                  <a:pt x="480498" y="392801"/>
                  <a:pt x="480498" y="392801"/>
                </a:cubicBezTo>
                <a:cubicBezTo>
                  <a:pt x="479245" y="396559"/>
                  <a:pt x="476739" y="401570"/>
                  <a:pt x="474234" y="405329"/>
                </a:cubicBezTo>
                <a:cubicBezTo>
                  <a:pt x="474234" y="405329"/>
                  <a:pt x="474234" y="406581"/>
                  <a:pt x="474234" y="407834"/>
                </a:cubicBezTo>
                <a:lnTo>
                  <a:pt x="483003" y="426626"/>
                </a:lnTo>
                <a:cubicBezTo>
                  <a:pt x="488014" y="437902"/>
                  <a:pt x="486762" y="451683"/>
                  <a:pt x="476739" y="461705"/>
                </a:cubicBezTo>
                <a:lnTo>
                  <a:pt x="460453" y="477992"/>
                </a:lnTo>
                <a:cubicBezTo>
                  <a:pt x="451683" y="486761"/>
                  <a:pt x="436650" y="488014"/>
                  <a:pt x="425375" y="483003"/>
                </a:cubicBezTo>
                <a:lnTo>
                  <a:pt x="407836" y="475486"/>
                </a:lnTo>
                <a:cubicBezTo>
                  <a:pt x="406583" y="474233"/>
                  <a:pt x="405330" y="475486"/>
                  <a:pt x="404077" y="475486"/>
                </a:cubicBezTo>
                <a:cubicBezTo>
                  <a:pt x="400319" y="477992"/>
                  <a:pt x="396560" y="479244"/>
                  <a:pt x="392802" y="480497"/>
                </a:cubicBezTo>
                <a:cubicBezTo>
                  <a:pt x="391549" y="480497"/>
                  <a:pt x="390296" y="480497"/>
                  <a:pt x="390296" y="483003"/>
                </a:cubicBezTo>
                <a:lnTo>
                  <a:pt x="384032" y="500542"/>
                </a:lnTo>
                <a:cubicBezTo>
                  <a:pt x="380274" y="513070"/>
                  <a:pt x="367746" y="520587"/>
                  <a:pt x="355218" y="520587"/>
                </a:cubicBezTo>
                <a:lnTo>
                  <a:pt x="331415" y="520587"/>
                </a:lnTo>
                <a:cubicBezTo>
                  <a:pt x="318887" y="520587"/>
                  <a:pt x="306359" y="513070"/>
                  <a:pt x="302601" y="500542"/>
                </a:cubicBezTo>
                <a:lnTo>
                  <a:pt x="296337" y="483003"/>
                </a:lnTo>
                <a:cubicBezTo>
                  <a:pt x="295084" y="480497"/>
                  <a:pt x="293831" y="480497"/>
                  <a:pt x="292578" y="480497"/>
                </a:cubicBezTo>
                <a:cubicBezTo>
                  <a:pt x="290073" y="479244"/>
                  <a:pt x="285061" y="477992"/>
                  <a:pt x="281303" y="475486"/>
                </a:cubicBezTo>
                <a:cubicBezTo>
                  <a:pt x="281303" y="475486"/>
                  <a:pt x="278797" y="474233"/>
                  <a:pt x="277545" y="475486"/>
                </a:cubicBezTo>
                <a:lnTo>
                  <a:pt x="261258" y="483003"/>
                </a:lnTo>
                <a:cubicBezTo>
                  <a:pt x="248730" y="488014"/>
                  <a:pt x="234950" y="486761"/>
                  <a:pt x="226180" y="477992"/>
                </a:cubicBezTo>
                <a:lnTo>
                  <a:pt x="209894" y="461705"/>
                </a:lnTo>
                <a:cubicBezTo>
                  <a:pt x="199871" y="451683"/>
                  <a:pt x="197366" y="437902"/>
                  <a:pt x="203630" y="426626"/>
                </a:cubicBezTo>
                <a:lnTo>
                  <a:pt x="211146" y="407834"/>
                </a:lnTo>
                <a:cubicBezTo>
                  <a:pt x="212399" y="406581"/>
                  <a:pt x="211146" y="405329"/>
                  <a:pt x="211146" y="405329"/>
                </a:cubicBezTo>
                <a:cubicBezTo>
                  <a:pt x="209894" y="401570"/>
                  <a:pt x="207388" y="396559"/>
                  <a:pt x="206135" y="392801"/>
                </a:cubicBezTo>
                <a:lnTo>
                  <a:pt x="204882" y="390295"/>
                </a:lnTo>
                <a:lnTo>
                  <a:pt x="186091" y="384031"/>
                </a:lnTo>
                <a:cubicBezTo>
                  <a:pt x="173563" y="380272"/>
                  <a:pt x="164793" y="367744"/>
                  <a:pt x="164793" y="355216"/>
                </a:cubicBezTo>
                <a:lnTo>
                  <a:pt x="164793" y="331413"/>
                </a:lnTo>
                <a:cubicBezTo>
                  <a:pt x="164793" y="318885"/>
                  <a:pt x="173563" y="307609"/>
                  <a:pt x="186091" y="302598"/>
                </a:cubicBezTo>
                <a:lnTo>
                  <a:pt x="204882" y="296334"/>
                </a:lnTo>
                <a:cubicBezTo>
                  <a:pt x="204882" y="295081"/>
                  <a:pt x="206135" y="293828"/>
                  <a:pt x="206135" y="293828"/>
                </a:cubicBezTo>
                <a:cubicBezTo>
                  <a:pt x="207388" y="290070"/>
                  <a:pt x="209894" y="286312"/>
                  <a:pt x="211146" y="282553"/>
                </a:cubicBezTo>
                <a:cubicBezTo>
                  <a:pt x="211146" y="281300"/>
                  <a:pt x="212399" y="280048"/>
                  <a:pt x="211146" y="277542"/>
                </a:cubicBezTo>
                <a:lnTo>
                  <a:pt x="203630" y="261255"/>
                </a:lnTo>
                <a:cubicBezTo>
                  <a:pt x="197366" y="248727"/>
                  <a:pt x="199871" y="234946"/>
                  <a:pt x="209894" y="226177"/>
                </a:cubicBezTo>
                <a:lnTo>
                  <a:pt x="226180" y="209890"/>
                </a:lnTo>
                <a:cubicBezTo>
                  <a:pt x="234950" y="201121"/>
                  <a:pt x="248730" y="197362"/>
                  <a:pt x="261258" y="203626"/>
                </a:cubicBezTo>
                <a:lnTo>
                  <a:pt x="277545" y="211143"/>
                </a:lnTo>
                <a:cubicBezTo>
                  <a:pt x="278797" y="212396"/>
                  <a:pt x="281303" y="211143"/>
                  <a:pt x="281303" y="211143"/>
                </a:cubicBezTo>
                <a:cubicBezTo>
                  <a:pt x="285061" y="209890"/>
                  <a:pt x="290073" y="208637"/>
                  <a:pt x="292578" y="207385"/>
                </a:cubicBezTo>
                <a:cubicBezTo>
                  <a:pt x="293831" y="206132"/>
                  <a:pt x="295084" y="204879"/>
                  <a:pt x="296337" y="204879"/>
                </a:cubicBezTo>
                <a:lnTo>
                  <a:pt x="302601" y="186087"/>
                </a:lnTo>
                <a:cubicBezTo>
                  <a:pt x="306359" y="173559"/>
                  <a:pt x="318887" y="164789"/>
                  <a:pt x="331415" y="164789"/>
                </a:cubicBezTo>
                <a:close/>
                <a:moveTo>
                  <a:pt x="342077" y="93343"/>
                </a:moveTo>
                <a:cubicBezTo>
                  <a:pt x="275854" y="93343"/>
                  <a:pt x="213380" y="119525"/>
                  <a:pt x="165899" y="165654"/>
                </a:cubicBezTo>
                <a:cubicBezTo>
                  <a:pt x="68439" y="262900"/>
                  <a:pt x="68439" y="421236"/>
                  <a:pt x="165899" y="518481"/>
                </a:cubicBezTo>
                <a:cubicBezTo>
                  <a:pt x="213380" y="564611"/>
                  <a:pt x="275854" y="590792"/>
                  <a:pt x="342077" y="590792"/>
                </a:cubicBezTo>
                <a:cubicBezTo>
                  <a:pt x="408300" y="590792"/>
                  <a:pt x="472025" y="564611"/>
                  <a:pt x="519505" y="518481"/>
                </a:cubicBezTo>
                <a:cubicBezTo>
                  <a:pt x="565736" y="471105"/>
                  <a:pt x="591976" y="408768"/>
                  <a:pt x="591976" y="341444"/>
                </a:cubicBezTo>
                <a:cubicBezTo>
                  <a:pt x="591976" y="275367"/>
                  <a:pt x="565736" y="213030"/>
                  <a:pt x="519505" y="165654"/>
                </a:cubicBezTo>
                <a:cubicBezTo>
                  <a:pt x="472025" y="119525"/>
                  <a:pt x="408300" y="93343"/>
                  <a:pt x="342077" y="93343"/>
                </a:cubicBezTo>
                <a:close/>
                <a:moveTo>
                  <a:pt x="342077" y="65915"/>
                </a:moveTo>
                <a:cubicBezTo>
                  <a:pt x="417047" y="65915"/>
                  <a:pt x="485769" y="94590"/>
                  <a:pt x="538248" y="146953"/>
                </a:cubicBezTo>
                <a:cubicBezTo>
                  <a:pt x="590726" y="198069"/>
                  <a:pt x="619464" y="267887"/>
                  <a:pt x="619464" y="341444"/>
                </a:cubicBezTo>
                <a:cubicBezTo>
                  <a:pt x="619464" y="416249"/>
                  <a:pt x="590726" y="484819"/>
                  <a:pt x="538248" y="538429"/>
                </a:cubicBezTo>
                <a:cubicBezTo>
                  <a:pt x="485769" y="589546"/>
                  <a:pt x="417047" y="619467"/>
                  <a:pt x="342077" y="619467"/>
                </a:cubicBezTo>
                <a:cubicBezTo>
                  <a:pt x="268357" y="619467"/>
                  <a:pt x="198386" y="589546"/>
                  <a:pt x="147157" y="538429"/>
                </a:cubicBezTo>
                <a:cubicBezTo>
                  <a:pt x="38451" y="429963"/>
                  <a:pt x="38451" y="254173"/>
                  <a:pt x="147157" y="146953"/>
                </a:cubicBezTo>
                <a:cubicBezTo>
                  <a:pt x="198386" y="94590"/>
                  <a:pt x="268357" y="65915"/>
                  <a:pt x="342077" y="65915"/>
                </a:cubicBezTo>
                <a:close/>
                <a:moveTo>
                  <a:pt x="338289" y="27334"/>
                </a:moveTo>
                <a:cubicBezTo>
                  <a:pt x="256204" y="27334"/>
                  <a:pt x="177850" y="59639"/>
                  <a:pt x="118152" y="118035"/>
                </a:cubicBezTo>
                <a:cubicBezTo>
                  <a:pt x="59698" y="177674"/>
                  <a:pt x="26118" y="255950"/>
                  <a:pt x="26118" y="337953"/>
                </a:cubicBezTo>
                <a:cubicBezTo>
                  <a:pt x="26118" y="422441"/>
                  <a:pt x="59698" y="500717"/>
                  <a:pt x="118152" y="559113"/>
                </a:cubicBezTo>
                <a:cubicBezTo>
                  <a:pt x="177850" y="617510"/>
                  <a:pt x="256204" y="649814"/>
                  <a:pt x="338289" y="649814"/>
                </a:cubicBezTo>
                <a:cubicBezTo>
                  <a:pt x="422861" y="649814"/>
                  <a:pt x="501215" y="617510"/>
                  <a:pt x="559669" y="559113"/>
                </a:cubicBezTo>
                <a:cubicBezTo>
                  <a:pt x="618123" y="500717"/>
                  <a:pt x="650460" y="422441"/>
                  <a:pt x="650460" y="337953"/>
                </a:cubicBezTo>
                <a:cubicBezTo>
                  <a:pt x="650460" y="255950"/>
                  <a:pt x="618123" y="177674"/>
                  <a:pt x="559669" y="118035"/>
                </a:cubicBezTo>
                <a:cubicBezTo>
                  <a:pt x="501215" y="59639"/>
                  <a:pt x="422861" y="27334"/>
                  <a:pt x="338289" y="27334"/>
                </a:cubicBezTo>
                <a:close/>
                <a:moveTo>
                  <a:pt x="338289" y="0"/>
                </a:moveTo>
                <a:cubicBezTo>
                  <a:pt x="429080" y="0"/>
                  <a:pt x="514895" y="34789"/>
                  <a:pt x="578325" y="99398"/>
                </a:cubicBezTo>
                <a:cubicBezTo>
                  <a:pt x="642997" y="162764"/>
                  <a:pt x="677821" y="248495"/>
                  <a:pt x="677821" y="337953"/>
                </a:cubicBezTo>
                <a:cubicBezTo>
                  <a:pt x="677821" y="393864"/>
                  <a:pt x="665384" y="446048"/>
                  <a:pt x="640510" y="493262"/>
                </a:cubicBezTo>
                <a:lnTo>
                  <a:pt x="1013623" y="864762"/>
                </a:lnTo>
                <a:cubicBezTo>
                  <a:pt x="1053421" y="905763"/>
                  <a:pt x="1053421" y="972857"/>
                  <a:pt x="1013623" y="1012616"/>
                </a:cubicBezTo>
                <a:cubicBezTo>
                  <a:pt x="992480" y="1032496"/>
                  <a:pt x="966362" y="1042436"/>
                  <a:pt x="939000" y="1042436"/>
                </a:cubicBezTo>
                <a:cubicBezTo>
                  <a:pt x="912882" y="1042436"/>
                  <a:pt x="886764" y="1032496"/>
                  <a:pt x="865621" y="1012616"/>
                </a:cubicBezTo>
                <a:lnTo>
                  <a:pt x="493752" y="639874"/>
                </a:lnTo>
                <a:cubicBezTo>
                  <a:pt x="445248" y="664724"/>
                  <a:pt x="393012" y="677148"/>
                  <a:pt x="338289" y="677148"/>
                </a:cubicBezTo>
                <a:cubicBezTo>
                  <a:pt x="247498" y="677148"/>
                  <a:pt x="162926" y="642359"/>
                  <a:pt x="99497" y="578993"/>
                </a:cubicBezTo>
                <a:cubicBezTo>
                  <a:pt x="34824" y="514384"/>
                  <a:pt x="0" y="428653"/>
                  <a:pt x="0" y="337953"/>
                </a:cubicBezTo>
                <a:cubicBezTo>
                  <a:pt x="0" y="248495"/>
                  <a:pt x="34824" y="162764"/>
                  <a:pt x="99497" y="99398"/>
                </a:cubicBezTo>
                <a:cubicBezTo>
                  <a:pt x="162926" y="34789"/>
                  <a:pt x="247498" y="0"/>
                  <a:pt x="338289"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A52A4F89-4354-D54B-93A1-975067B11AB9}"/>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31AEE927-0709-4240-92E5-DAF4F1731747}"/>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B90340F7-02DF-7F46-88F9-0977BFD2F0CE}"/>
              </a:ext>
            </a:extLst>
          </p:cNvPr>
          <p:cNvSpPr txBox="1"/>
          <p:nvPr/>
        </p:nvSpPr>
        <p:spPr>
          <a:xfrm>
            <a:off x="768086" y="5117321"/>
            <a:ext cx="2066400" cy="353943"/>
          </a:xfrm>
          <a:prstGeom prst="rect">
            <a:avLst/>
          </a:prstGeom>
          <a:noFill/>
        </p:spPr>
        <p:txBody>
          <a:bodyPr wrap="square" rtlCol="0" anchor="b">
            <a:spAutoFit/>
          </a:bodyPr>
          <a:lstStyle/>
          <a:p>
            <a:pPr algn="ctr"/>
            <a:r>
              <a:rPr lang="en-US" sz="1700" b="1" spc="-15" dirty="0">
                <a:solidFill>
                  <a:schemeClr val="accent1"/>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F11E1211-1A63-FE45-A8A8-76EE83693E66}"/>
              </a:ext>
            </a:extLst>
          </p:cNvPr>
          <p:cNvSpPr txBox="1"/>
          <p:nvPr/>
        </p:nvSpPr>
        <p:spPr>
          <a:xfrm>
            <a:off x="768086" y="5496030"/>
            <a:ext cx="2066400"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E60F1C1C-D311-FB46-97A3-A2A09654D8D5}"/>
              </a:ext>
            </a:extLst>
          </p:cNvPr>
          <p:cNvSpPr txBox="1"/>
          <p:nvPr/>
        </p:nvSpPr>
        <p:spPr>
          <a:xfrm>
            <a:off x="2915442" y="1662458"/>
            <a:ext cx="2066400" cy="353943"/>
          </a:xfrm>
          <a:prstGeom prst="rect">
            <a:avLst/>
          </a:prstGeom>
          <a:noFill/>
        </p:spPr>
        <p:txBody>
          <a:bodyPr wrap="square" rtlCol="0" anchor="b">
            <a:spAutoFit/>
          </a:bodyPr>
          <a:lstStyle/>
          <a:p>
            <a:pPr algn="ctr"/>
            <a:r>
              <a:rPr lang="en-US" sz="1700" b="1" spc="-15" dirty="0">
                <a:solidFill>
                  <a:schemeClr val="accent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4E78EC49-BB02-F945-AA43-9E84651EEA54}"/>
              </a:ext>
            </a:extLst>
          </p:cNvPr>
          <p:cNvSpPr txBox="1"/>
          <p:nvPr/>
        </p:nvSpPr>
        <p:spPr>
          <a:xfrm>
            <a:off x="2915443" y="2041167"/>
            <a:ext cx="2066400"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8311B99B-5AD5-0242-863B-5E6830127BA3}"/>
              </a:ext>
            </a:extLst>
          </p:cNvPr>
          <p:cNvSpPr txBox="1"/>
          <p:nvPr/>
        </p:nvSpPr>
        <p:spPr>
          <a:xfrm>
            <a:off x="5062800" y="5117138"/>
            <a:ext cx="2066400" cy="353943"/>
          </a:xfrm>
          <a:prstGeom prst="rect">
            <a:avLst/>
          </a:prstGeom>
          <a:noFill/>
        </p:spPr>
        <p:txBody>
          <a:bodyPr wrap="square" rtlCol="0" anchor="b">
            <a:spAutoFit/>
          </a:bodyPr>
          <a:lstStyle/>
          <a:p>
            <a:pPr algn="ctr"/>
            <a:r>
              <a:rPr lang="en-US" sz="1700" b="1" spc="-15" dirty="0">
                <a:solidFill>
                  <a:schemeClr val="accent3"/>
                </a:solidFill>
                <a:latin typeface="Poppins" pitchFamily="2" charset="77"/>
                <a:cs typeface="Poppins" pitchFamily="2" charset="77"/>
              </a:rPr>
              <a:t>ANALYZE</a:t>
            </a:r>
          </a:p>
        </p:txBody>
      </p:sp>
      <p:sp>
        <p:nvSpPr>
          <p:cNvPr id="11" name="TextBox 10">
            <a:extLst>
              <a:ext uri="{FF2B5EF4-FFF2-40B4-BE49-F238E27FC236}">
                <a16:creationId xmlns:a16="http://schemas.microsoft.com/office/drawing/2014/main" id="{990EC58F-7201-2C44-8BC4-5330F5038591}"/>
              </a:ext>
            </a:extLst>
          </p:cNvPr>
          <p:cNvSpPr txBox="1"/>
          <p:nvPr/>
        </p:nvSpPr>
        <p:spPr>
          <a:xfrm>
            <a:off x="5062800" y="5495847"/>
            <a:ext cx="2066400"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2A6F0941-D19C-D64C-91E3-029E98EE9DEB}"/>
              </a:ext>
            </a:extLst>
          </p:cNvPr>
          <p:cNvSpPr txBox="1"/>
          <p:nvPr/>
        </p:nvSpPr>
        <p:spPr>
          <a:xfrm>
            <a:off x="7210156" y="1662458"/>
            <a:ext cx="2066400" cy="353943"/>
          </a:xfrm>
          <a:prstGeom prst="rect">
            <a:avLst/>
          </a:prstGeom>
          <a:noFill/>
        </p:spPr>
        <p:txBody>
          <a:bodyPr wrap="square" rtlCol="0" anchor="b">
            <a:spAutoFit/>
          </a:bodyPr>
          <a:lstStyle/>
          <a:p>
            <a:pPr algn="ctr"/>
            <a:r>
              <a:rPr lang="en-US" sz="1700" b="1" spc="-15" dirty="0">
                <a:solidFill>
                  <a:schemeClr val="accent4"/>
                </a:solidFill>
                <a:latin typeface="Poppins" pitchFamily="2" charset="77"/>
                <a:cs typeface="Poppins" pitchFamily="2" charset="77"/>
              </a:rPr>
              <a:t>DESIGN</a:t>
            </a:r>
          </a:p>
        </p:txBody>
      </p:sp>
      <p:sp>
        <p:nvSpPr>
          <p:cNvPr id="13" name="TextBox 12">
            <a:extLst>
              <a:ext uri="{FF2B5EF4-FFF2-40B4-BE49-F238E27FC236}">
                <a16:creationId xmlns:a16="http://schemas.microsoft.com/office/drawing/2014/main" id="{DDF8CE97-C2DA-8043-9835-C9E331EB1B10}"/>
              </a:ext>
            </a:extLst>
          </p:cNvPr>
          <p:cNvSpPr txBox="1"/>
          <p:nvPr/>
        </p:nvSpPr>
        <p:spPr>
          <a:xfrm>
            <a:off x="7210157" y="2041167"/>
            <a:ext cx="2066400"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62906AFE-48F0-2744-BFFE-26A8E22D71D4}"/>
              </a:ext>
            </a:extLst>
          </p:cNvPr>
          <p:cNvSpPr txBox="1"/>
          <p:nvPr/>
        </p:nvSpPr>
        <p:spPr>
          <a:xfrm>
            <a:off x="9357514" y="5117910"/>
            <a:ext cx="2066400" cy="353943"/>
          </a:xfrm>
          <a:prstGeom prst="rect">
            <a:avLst/>
          </a:prstGeom>
          <a:noFill/>
        </p:spPr>
        <p:txBody>
          <a:bodyPr wrap="square" rtlCol="0" anchor="b">
            <a:spAutoFit/>
          </a:bodyPr>
          <a:lstStyle/>
          <a:p>
            <a:pPr algn="ctr"/>
            <a:r>
              <a:rPr lang="en-US" sz="1700" b="1" spc="-15" dirty="0">
                <a:solidFill>
                  <a:schemeClr val="accent5"/>
                </a:solidFill>
                <a:latin typeface="Poppins" pitchFamily="2" charset="77"/>
                <a:cs typeface="Poppins" pitchFamily="2" charset="77"/>
              </a:rPr>
              <a:t>VERIFY</a:t>
            </a:r>
          </a:p>
        </p:txBody>
      </p:sp>
      <p:sp>
        <p:nvSpPr>
          <p:cNvPr id="15" name="TextBox 14">
            <a:extLst>
              <a:ext uri="{FF2B5EF4-FFF2-40B4-BE49-F238E27FC236}">
                <a16:creationId xmlns:a16="http://schemas.microsoft.com/office/drawing/2014/main" id="{C19A5292-557C-6646-87D0-A6C887E145FD}"/>
              </a:ext>
            </a:extLst>
          </p:cNvPr>
          <p:cNvSpPr txBox="1"/>
          <p:nvPr/>
        </p:nvSpPr>
        <p:spPr>
          <a:xfrm>
            <a:off x="9357514" y="5496619"/>
            <a:ext cx="2066400" cy="1001043"/>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931104094"/>
      </p:ext>
    </p:extLst>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Freeform 69">
            <a:extLst>
              <a:ext uri="{FF2B5EF4-FFF2-40B4-BE49-F238E27FC236}">
                <a16:creationId xmlns:a16="http://schemas.microsoft.com/office/drawing/2014/main" id="{28F81A01-D664-9F48-B92E-6F44E21A43FD}"/>
              </a:ext>
            </a:extLst>
          </p:cNvPr>
          <p:cNvSpPr>
            <a:spLocks noChangeArrowheads="1"/>
          </p:cNvSpPr>
          <p:nvPr/>
        </p:nvSpPr>
        <p:spPr bwMode="auto">
          <a:xfrm>
            <a:off x="7318203" y="2750610"/>
            <a:ext cx="1925312" cy="3622663"/>
          </a:xfrm>
          <a:prstGeom prst="round2SameRect">
            <a:avLst>
              <a:gd name="adj1" fmla="val 0"/>
              <a:gd name="adj2" fmla="val 50000"/>
            </a:avLst>
          </a:prstGeom>
          <a:solidFill>
            <a:schemeClr val="accent4"/>
          </a:solidFill>
          <a:ln>
            <a:noFill/>
          </a:ln>
          <a:effectLst/>
        </p:spPr>
        <p:txBody>
          <a:bodyPr wrap="none" anchor="ctr"/>
          <a:lstStyle/>
          <a:p>
            <a:endParaRPr lang="en-US" dirty="0">
              <a:latin typeface="Poppins" pitchFamily="2" charset="77"/>
            </a:endParaRPr>
          </a:p>
        </p:txBody>
      </p:sp>
      <p:sp>
        <p:nvSpPr>
          <p:cNvPr id="41" name="Freeform 310">
            <a:extLst>
              <a:ext uri="{FF2B5EF4-FFF2-40B4-BE49-F238E27FC236}">
                <a16:creationId xmlns:a16="http://schemas.microsoft.com/office/drawing/2014/main" id="{9B24D74A-5F56-5545-9459-A6BCC1743252}"/>
              </a:ext>
            </a:extLst>
          </p:cNvPr>
          <p:cNvSpPr>
            <a:spLocks noChangeArrowheads="1"/>
          </p:cNvSpPr>
          <p:nvPr/>
        </p:nvSpPr>
        <p:spPr bwMode="auto">
          <a:xfrm>
            <a:off x="7466514" y="1764608"/>
            <a:ext cx="1634181" cy="1524322"/>
          </a:xfrm>
          <a:prstGeom prst="roundRect">
            <a:avLst>
              <a:gd name="adj" fmla="val 5003"/>
            </a:avLst>
          </a:prstGeom>
          <a:solidFill>
            <a:schemeClr val="bg2"/>
          </a:solidFill>
          <a:ln>
            <a:noFill/>
          </a:ln>
          <a:effectLst/>
        </p:spPr>
        <p:txBody>
          <a:bodyPr wrap="none" anchor="ctr"/>
          <a:lstStyle/>
          <a:p>
            <a:endParaRPr lang="en-US" dirty="0">
              <a:latin typeface="Poppins" pitchFamily="2" charset="77"/>
            </a:endParaRPr>
          </a:p>
        </p:txBody>
      </p:sp>
      <p:sp>
        <p:nvSpPr>
          <p:cNvPr id="42" name="Freeform 311">
            <a:extLst>
              <a:ext uri="{FF2B5EF4-FFF2-40B4-BE49-F238E27FC236}">
                <a16:creationId xmlns:a16="http://schemas.microsoft.com/office/drawing/2014/main" id="{221D8F6B-62FD-6241-80C4-4D0642799961}"/>
              </a:ext>
            </a:extLst>
          </p:cNvPr>
          <p:cNvSpPr>
            <a:spLocks noChangeArrowheads="1"/>
          </p:cNvSpPr>
          <p:nvPr/>
        </p:nvSpPr>
        <p:spPr bwMode="auto">
          <a:xfrm>
            <a:off x="7543417" y="1841511"/>
            <a:ext cx="1477630" cy="1381502"/>
          </a:xfrm>
          <a:prstGeom prst="roundRect">
            <a:avLst>
              <a:gd name="adj" fmla="val 5635"/>
            </a:avLst>
          </a:prstGeom>
          <a:solidFill>
            <a:schemeClr val="accent4"/>
          </a:solidFill>
          <a:ln>
            <a:noFill/>
          </a:ln>
          <a:effectLst/>
        </p:spPr>
        <p:txBody>
          <a:bodyPr wrap="none" anchor="ctr"/>
          <a:lstStyle/>
          <a:p>
            <a:endParaRPr lang="en-US" dirty="0">
              <a:latin typeface="Poppins" pitchFamily="2" charset="77"/>
            </a:endParaRPr>
          </a:p>
        </p:txBody>
      </p:sp>
      <p:sp>
        <p:nvSpPr>
          <p:cNvPr id="20" name="Freeform 19">
            <a:extLst>
              <a:ext uri="{FF2B5EF4-FFF2-40B4-BE49-F238E27FC236}">
                <a16:creationId xmlns:a16="http://schemas.microsoft.com/office/drawing/2014/main" id="{0CC67A7B-4E4F-A94A-8E14-B4CA9FD0FE2A}"/>
              </a:ext>
            </a:extLst>
          </p:cNvPr>
          <p:cNvSpPr>
            <a:spLocks noChangeArrowheads="1"/>
          </p:cNvSpPr>
          <p:nvPr/>
        </p:nvSpPr>
        <p:spPr bwMode="auto">
          <a:xfrm>
            <a:off x="8010327" y="2223279"/>
            <a:ext cx="540376" cy="614599"/>
          </a:xfrm>
          <a:custGeom>
            <a:avLst/>
            <a:gdLst>
              <a:gd name="connsiteX0" fmla="*/ 741558 w 1080751"/>
              <a:gd name="connsiteY0" fmla="*/ 1071140 h 1229197"/>
              <a:gd name="connsiteX1" fmla="*/ 749164 w 1080751"/>
              <a:gd name="connsiteY1" fmla="*/ 1078607 h 1229197"/>
              <a:gd name="connsiteX2" fmla="*/ 749164 w 1080751"/>
              <a:gd name="connsiteY2" fmla="*/ 1087319 h 1229197"/>
              <a:gd name="connsiteX3" fmla="*/ 773250 w 1080751"/>
              <a:gd name="connsiteY3" fmla="*/ 1118433 h 1229197"/>
              <a:gd name="connsiteX4" fmla="*/ 765644 w 1080751"/>
              <a:gd name="connsiteY4" fmla="*/ 1125900 h 1229197"/>
              <a:gd name="connsiteX5" fmla="*/ 758038 w 1080751"/>
              <a:gd name="connsiteY5" fmla="*/ 1118433 h 1229197"/>
              <a:gd name="connsiteX6" fmla="*/ 741558 w 1080751"/>
              <a:gd name="connsiteY6" fmla="*/ 1101009 h 1229197"/>
              <a:gd name="connsiteX7" fmla="*/ 725079 w 1080751"/>
              <a:gd name="connsiteY7" fmla="*/ 1118433 h 1229197"/>
              <a:gd name="connsiteX8" fmla="*/ 725079 w 1080751"/>
              <a:gd name="connsiteY8" fmla="*/ 1125900 h 1229197"/>
              <a:gd name="connsiteX9" fmla="*/ 740291 w 1080751"/>
              <a:gd name="connsiteY9" fmla="*/ 1142079 h 1229197"/>
              <a:gd name="connsiteX10" fmla="*/ 742826 w 1080751"/>
              <a:gd name="connsiteY10" fmla="*/ 1143324 h 1229197"/>
              <a:gd name="connsiteX11" fmla="*/ 773250 w 1080751"/>
              <a:gd name="connsiteY11" fmla="*/ 1174437 h 1229197"/>
              <a:gd name="connsiteX12" fmla="*/ 773250 w 1080751"/>
              <a:gd name="connsiteY12" fmla="*/ 1181904 h 1229197"/>
              <a:gd name="connsiteX13" fmla="*/ 749164 w 1080751"/>
              <a:gd name="connsiteY13" fmla="*/ 1213018 h 1229197"/>
              <a:gd name="connsiteX14" fmla="*/ 749164 w 1080751"/>
              <a:gd name="connsiteY14" fmla="*/ 1221729 h 1229197"/>
              <a:gd name="connsiteX15" fmla="*/ 741558 w 1080751"/>
              <a:gd name="connsiteY15" fmla="*/ 1229197 h 1229197"/>
              <a:gd name="connsiteX16" fmla="*/ 733953 w 1080751"/>
              <a:gd name="connsiteY16" fmla="*/ 1221729 h 1229197"/>
              <a:gd name="connsiteX17" fmla="*/ 733953 w 1080751"/>
              <a:gd name="connsiteY17" fmla="*/ 1213018 h 1229197"/>
              <a:gd name="connsiteX18" fmla="*/ 708600 w 1080751"/>
              <a:gd name="connsiteY18" fmla="*/ 1181904 h 1229197"/>
              <a:gd name="connsiteX19" fmla="*/ 717473 w 1080751"/>
              <a:gd name="connsiteY19" fmla="*/ 1174437 h 1229197"/>
              <a:gd name="connsiteX20" fmla="*/ 725079 w 1080751"/>
              <a:gd name="connsiteY20" fmla="*/ 1181904 h 1229197"/>
              <a:gd name="connsiteX21" fmla="*/ 741558 w 1080751"/>
              <a:gd name="connsiteY21" fmla="*/ 1198083 h 1229197"/>
              <a:gd name="connsiteX22" fmla="*/ 758038 w 1080751"/>
              <a:gd name="connsiteY22" fmla="*/ 1181904 h 1229197"/>
              <a:gd name="connsiteX23" fmla="*/ 758038 w 1080751"/>
              <a:gd name="connsiteY23" fmla="*/ 1174437 h 1229197"/>
              <a:gd name="connsiteX24" fmla="*/ 741558 w 1080751"/>
              <a:gd name="connsiteY24" fmla="*/ 1158258 h 1229197"/>
              <a:gd name="connsiteX25" fmla="*/ 740291 w 1080751"/>
              <a:gd name="connsiteY25" fmla="*/ 1158258 h 1229197"/>
              <a:gd name="connsiteX26" fmla="*/ 708600 w 1080751"/>
              <a:gd name="connsiteY26" fmla="*/ 1125900 h 1229197"/>
              <a:gd name="connsiteX27" fmla="*/ 708600 w 1080751"/>
              <a:gd name="connsiteY27" fmla="*/ 1118433 h 1229197"/>
              <a:gd name="connsiteX28" fmla="*/ 733953 w 1080751"/>
              <a:gd name="connsiteY28" fmla="*/ 1087319 h 1229197"/>
              <a:gd name="connsiteX29" fmla="*/ 733953 w 1080751"/>
              <a:gd name="connsiteY29" fmla="*/ 1078607 h 1229197"/>
              <a:gd name="connsiteX30" fmla="*/ 741558 w 1080751"/>
              <a:gd name="connsiteY30" fmla="*/ 1071140 h 1229197"/>
              <a:gd name="connsiteX31" fmla="*/ 291133 w 1080751"/>
              <a:gd name="connsiteY31" fmla="*/ 1049170 h 1229197"/>
              <a:gd name="connsiteX32" fmla="*/ 307164 w 1080751"/>
              <a:gd name="connsiteY32" fmla="*/ 1066434 h 1229197"/>
              <a:gd name="connsiteX33" fmla="*/ 307164 w 1080751"/>
              <a:gd name="connsiteY33" fmla="*/ 1092330 h 1229197"/>
              <a:gd name="connsiteX34" fmla="*/ 333060 w 1080751"/>
              <a:gd name="connsiteY34" fmla="*/ 1092330 h 1229197"/>
              <a:gd name="connsiteX35" fmla="*/ 350324 w 1080751"/>
              <a:gd name="connsiteY35" fmla="*/ 1108361 h 1229197"/>
              <a:gd name="connsiteX36" fmla="*/ 333060 w 1080751"/>
              <a:gd name="connsiteY36" fmla="*/ 1125625 h 1229197"/>
              <a:gd name="connsiteX37" fmla="*/ 307164 w 1080751"/>
              <a:gd name="connsiteY37" fmla="*/ 1125625 h 1229197"/>
              <a:gd name="connsiteX38" fmla="*/ 307164 w 1080751"/>
              <a:gd name="connsiteY38" fmla="*/ 1151521 h 1229197"/>
              <a:gd name="connsiteX39" fmla="*/ 291133 w 1080751"/>
              <a:gd name="connsiteY39" fmla="*/ 1168785 h 1229197"/>
              <a:gd name="connsiteX40" fmla="*/ 273869 w 1080751"/>
              <a:gd name="connsiteY40" fmla="*/ 1151521 h 1229197"/>
              <a:gd name="connsiteX41" fmla="*/ 273869 w 1080751"/>
              <a:gd name="connsiteY41" fmla="*/ 1125625 h 1229197"/>
              <a:gd name="connsiteX42" fmla="*/ 247973 w 1080751"/>
              <a:gd name="connsiteY42" fmla="*/ 1125625 h 1229197"/>
              <a:gd name="connsiteX43" fmla="*/ 230709 w 1080751"/>
              <a:gd name="connsiteY43" fmla="*/ 1108361 h 1229197"/>
              <a:gd name="connsiteX44" fmla="*/ 247973 w 1080751"/>
              <a:gd name="connsiteY44" fmla="*/ 1092330 h 1229197"/>
              <a:gd name="connsiteX45" fmla="*/ 273869 w 1080751"/>
              <a:gd name="connsiteY45" fmla="*/ 1092330 h 1229197"/>
              <a:gd name="connsiteX46" fmla="*/ 273869 w 1080751"/>
              <a:gd name="connsiteY46" fmla="*/ 1066434 h 1229197"/>
              <a:gd name="connsiteX47" fmla="*/ 291133 w 1080751"/>
              <a:gd name="connsiteY47" fmla="*/ 1049170 h 1229197"/>
              <a:gd name="connsiteX48" fmla="*/ 498691 w 1080751"/>
              <a:gd name="connsiteY48" fmla="*/ 911845 h 1229197"/>
              <a:gd name="connsiteX49" fmla="*/ 515171 w 1080751"/>
              <a:gd name="connsiteY49" fmla="*/ 928151 h 1229197"/>
              <a:gd name="connsiteX50" fmla="*/ 515171 w 1080751"/>
              <a:gd name="connsiteY50" fmla="*/ 1053581 h 1229197"/>
              <a:gd name="connsiteX51" fmla="*/ 498691 w 1080751"/>
              <a:gd name="connsiteY51" fmla="*/ 1069887 h 1229197"/>
              <a:gd name="connsiteX52" fmla="*/ 483389 w 1080751"/>
              <a:gd name="connsiteY52" fmla="*/ 1053581 h 1229197"/>
              <a:gd name="connsiteX53" fmla="*/ 483389 w 1080751"/>
              <a:gd name="connsiteY53" fmla="*/ 928151 h 1229197"/>
              <a:gd name="connsiteX54" fmla="*/ 498691 w 1080751"/>
              <a:gd name="connsiteY54" fmla="*/ 911845 h 1229197"/>
              <a:gd name="connsiteX55" fmla="*/ 248719 w 1080751"/>
              <a:gd name="connsiteY55" fmla="*/ 803510 h 1229197"/>
              <a:gd name="connsiteX56" fmla="*/ 260486 w 1080751"/>
              <a:gd name="connsiteY56" fmla="*/ 808087 h 1229197"/>
              <a:gd name="connsiteX57" fmla="*/ 260486 w 1080751"/>
              <a:gd name="connsiteY57" fmla="*/ 831280 h 1229197"/>
              <a:gd name="connsiteX58" fmla="*/ 173783 w 1080751"/>
              <a:gd name="connsiteY58" fmla="*/ 916728 h 1229197"/>
              <a:gd name="connsiteX59" fmla="*/ 161397 w 1080751"/>
              <a:gd name="connsiteY59" fmla="*/ 921611 h 1229197"/>
              <a:gd name="connsiteX60" fmla="*/ 150250 w 1080751"/>
              <a:gd name="connsiteY60" fmla="*/ 916728 h 1229197"/>
              <a:gd name="connsiteX61" fmla="*/ 150250 w 1080751"/>
              <a:gd name="connsiteY61" fmla="*/ 893535 h 1229197"/>
              <a:gd name="connsiteX62" fmla="*/ 236952 w 1080751"/>
              <a:gd name="connsiteY62" fmla="*/ 808087 h 1229197"/>
              <a:gd name="connsiteX63" fmla="*/ 248719 w 1080751"/>
              <a:gd name="connsiteY63" fmla="*/ 803510 h 1229197"/>
              <a:gd name="connsiteX64" fmla="*/ 520339 w 1080751"/>
              <a:gd name="connsiteY64" fmla="*/ 562836 h 1229197"/>
              <a:gd name="connsiteX65" fmla="*/ 499097 w 1080751"/>
              <a:gd name="connsiteY65" fmla="*/ 569049 h 1229197"/>
              <a:gd name="connsiteX66" fmla="*/ 494099 w 1080751"/>
              <a:gd name="connsiteY66" fmla="*/ 590171 h 1229197"/>
              <a:gd name="connsiteX67" fmla="*/ 606556 w 1080751"/>
              <a:gd name="connsiteY67" fmla="*/ 1006400 h 1229197"/>
              <a:gd name="connsiteX68" fmla="*/ 621550 w 1080751"/>
              <a:gd name="connsiteY68" fmla="*/ 1022552 h 1229197"/>
              <a:gd name="connsiteX69" fmla="*/ 642792 w 1080751"/>
              <a:gd name="connsiteY69" fmla="*/ 1017582 h 1229197"/>
              <a:gd name="connsiteX70" fmla="*/ 742754 w 1080751"/>
              <a:gd name="connsiteY70" fmla="*/ 918184 h 1229197"/>
              <a:gd name="connsiteX71" fmla="*/ 932682 w 1080751"/>
              <a:gd name="connsiteY71" fmla="*/ 1105798 h 1229197"/>
              <a:gd name="connsiteX72" fmla="*/ 948926 w 1080751"/>
              <a:gd name="connsiteY72" fmla="*/ 1112010 h 1229197"/>
              <a:gd name="connsiteX73" fmla="*/ 967670 w 1080751"/>
              <a:gd name="connsiteY73" fmla="*/ 1105798 h 1229197"/>
              <a:gd name="connsiteX74" fmla="*/ 1040142 w 1080751"/>
              <a:gd name="connsiteY74" fmla="*/ 1033734 h 1229197"/>
              <a:gd name="connsiteX75" fmla="*/ 1040142 w 1080751"/>
              <a:gd name="connsiteY75" fmla="*/ 998945 h 1229197"/>
              <a:gd name="connsiteX76" fmla="*/ 851464 w 1080751"/>
              <a:gd name="connsiteY76" fmla="*/ 811331 h 1229197"/>
              <a:gd name="connsiteX77" fmla="*/ 950176 w 1080751"/>
              <a:gd name="connsiteY77" fmla="*/ 711933 h 1229197"/>
              <a:gd name="connsiteX78" fmla="*/ 956424 w 1080751"/>
              <a:gd name="connsiteY78" fmla="*/ 690811 h 1229197"/>
              <a:gd name="connsiteX79" fmla="*/ 940180 w 1080751"/>
              <a:gd name="connsiteY79" fmla="*/ 674659 h 1229197"/>
              <a:gd name="connsiteX80" fmla="*/ 847060 w 1080751"/>
              <a:gd name="connsiteY80" fmla="*/ 554794 h 1229197"/>
              <a:gd name="connsiteX81" fmla="*/ 976628 w 1080751"/>
              <a:gd name="connsiteY81" fmla="*/ 554794 h 1229197"/>
              <a:gd name="connsiteX82" fmla="*/ 992982 w 1080751"/>
              <a:gd name="connsiteY82" fmla="*/ 570096 h 1229197"/>
              <a:gd name="connsiteX83" fmla="*/ 976628 w 1080751"/>
              <a:gd name="connsiteY83" fmla="*/ 586576 h 1229197"/>
              <a:gd name="connsiteX84" fmla="*/ 847060 w 1080751"/>
              <a:gd name="connsiteY84" fmla="*/ 586576 h 1229197"/>
              <a:gd name="connsiteX85" fmla="*/ 829450 w 1080751"/>
              <a:gd name="connsiteY85" fmla="*/ 570096 h 1229197"/>
              <a:gd name="connsiteX86" fmla="*/ 847060 w 1080751"/>
              <a:gd name="connsiteY86" fmla="*/ 554794 h 1229197"/>
              <a:gd name="connsiteX87" fmla="*/ 21795 w 1080751"/>
              <a:gd name="connsiteY87" fmla="*/ 554794 h 1229197"/>
              <a:gd name="connsiteX88" fmla="*/ 145975 w 1080751"/>
              <a:gd name="connsiteY88" fmla="*/ 554794 h 1229197"/>
              <a:gd name="connsiteX89" fmla="*/ 163536 w 1080751"/>
              <a:gd name="connsiteY89" fmla="*/ 570096 h 1229197"/>
              <a:gd name="connsiteX90" fmla="*/ 145975 w 1080751"/>
              <a:gd name="connsiteY90" fmla="*/ 586576 h 1229197"/>
              <a:gd name="connsiteX91" fmla="*/ 21795 w 1080751"/>
              <a:gd name="connsiteY91" fmla="*/ 586576 h 1229197"/>
              <a:gd name="connsiteX92" fmla="*/ 5489 w 1080751"/>
              <a:gd name="connsiteY92" fmla="*/ 570096 h 1229197"/>
              <a:gd name="connsiteX93" fmla="*/ 21795 w 1080751"/>
              <a:gd name="connsiteY93" fmla="*/ 554794 h 1229197"/>
              <a:gd name="connsiteX94" fmla="*/ 496598 w 1080751"/>
              <a:gd name="connsiteY94" fmla="*/ 463438 h 1229197"/>
              <a:gd name="connsiteX95" fmla="*/ 392887 w 1080751"/>
              <a:gd name="connsiteY95" fmla="*/ 566564 h 1229197"/>
              <a:gd name="connsiteX96" fmla="*/ 480354 w 1080751"/>
              <a:gd name="connsiteY96" fmla="*/ 668447 h 1229197"/>
              <a:gd name="connsiteX97" fmla="*/ 462860 w 1080751"/>
              <a:gd name="connsiteY97" fmla="*/ 606323 h 1229197"/>
              <a:gd name="connsiteX98" fmla="*/ 444117 w 1080751"/>
              <a:gd name="connsiteY98" fmla="*/ 566564 h 1229197"/>
              <a:gd name="connsiteX99" fmla="*/ 496598 w 1080751"/>
              <a:gd name="connsiteY99" fmla="*/ 514380 h 1229197"/>
              <a:gd name="connsiteX100" fmla="*/ 536582 w 1080751"/>
              <a:gd name="connsiteY100" fmla="*/ 531774 h 1229197"/>
              <a:gd name="connsiteX101" fmla="*/ 599059 w 1080751"/>
              <a:gd name="connsiteY101" fmla="*/ 549169 h 1229197"/>
              <a:gd name="connsiteX102" fmla="*/ 496598 w 1080751"/>
              <a:gd name="connsiteY102" fmla="*/ 463438 h 1229197"/>
              <a:gd name="connsiteX103" fmla="*/ 496598 w 1080751"/>
              <a:gd name="connsiteY103" fmla="*/ 346646 h 1229197"/>
              <a:gd name="connsiteX104" fmla="*/ 276681 w 1080751"/>
              <a:gd name="connsiteY104" fmla="*/ 566564 h 1229197"/>
              <a:gd name="connsiteX105" fmla="*/ 496598 w 1080751"/>
              <a:gd name="connsiteY105" fmla="*/ 786482 h 1229197"/>
              <a:gd name="connsiteX106" fmla="*/ 511592 w 1080751"/>
              <a:gd name="connsiteY106" fmla="*/ 786482 h 1229197"/>
              <a:gd name="connsiteX107" fmla="*/ 489100 w 1080751"/>
              <a:gd name="connsiteY107" fmla="*/ 703236 h 1229197"/>
              <a:gd name="connsiteX108" fmla="*/ 359150 w 1080751"/>
              <a:gd name="connsiteY108" fmla="*/ 566564 h 1229197"/>
              <a:gd name="connsiteX109" fmla="*/ 496598 w 1080751"/>
              <a:gd name="connsiteY109" fmla="*/ 429891 h 1229197"/>
              <a:gd name="connsiteX110" fmla="*/ 634046 w 1080751"/>
              <a:gd name="connsiteY110" fmla="*/ 559109 h 1229197"/>
              <a:gd name="connsiteX111" fmla="*/ 717764 w 1080751"/>
              <a:gd name="connsiteY111" fmla="*/ 581473 h 1229197"/>
              <a:gd name="connsiteX112" fmla="*/ 717764 w 1080751"/>
              <a:gd name="connsiteY112" fmla="*/ 566564 h 1229197"/>
              <a:gd name="connsiteX113" fmla="*/ 496598 w 1080751"/>
              <a:gd name="connsiteY113" fmla="*/ 346646 h 1229197"/>
              <a:gd name="connsiteX114" fmla="*/ 496598 w 1080751"/>
              <a:gd name="connsiteY114" fmla="*/ 313099 h 1229197"/>
              <a:gd name="connsiteX115" fmla="*/ 751501 w 1080751"/>
              <a:gd name="connsiteY115" fmla="*/ 566564 h 1229197"/>
              <a:gd name="connsiteX116" fmla="*/ 750252 w 1080751"/>
              <a:gd name="connsiteY116" fmla="*/ 588928 h 1229197"/>
              <a:gd name="connsiteX117" fmla="*/ 948926 w 1080751"/>
              <a:gd name="connsiteY117" fmla="*/ 642355 h 1229197"/>
              <a:gd name="connsiteX118" fmla="*/ 988912 w 1080751"/>
              <a:gd name="connsiteY118" fmla="*/ 682114 h 1229197"/>
              <a:gd name="connsiteX119" fmla="*/ 975166 w 1080751"/>
              <a:gd name="connsiteY119" fmla="*/ 734298 h 1229197"/>
              <a:gd name="connsiteX120" fmla="*/ 897696 w 1080751"/>
              <a:gd name="connsiteY120" fmla="*/ 811331 h 1229197"/>
              <a:gd name="connsiteX121" fmla="*/ 1063882 w 1080751"/>
              <a:gd name="connsiteY121" fmla="*/ 975338 h 1229197"/>
              <a:gd name="connsiteX122" fmla="*/ 1063882 w 1080751"/>
              <a:gd name="connsiteY122" fmla="*/ 1058584 h 1229197"/>
              <a:gd name="connsiteX123" fmla="*/ 991410 w 1080751"/>
              <a:gd name="connsiteY123" fmla="*/ 1129405 h 1229197"/>
              <a:gd name="connsiteX124" fmla="*/ 948926 w 1080751"/>
              <a:gd name="connsiteY124" fmla="*/ 1146800 h 1229197"/>
              <a:gd name="connsiteX125" fmla="*/ 907692 w 1080751"/>
              <a:gd name="connsiteY125" fmla="*/ 1129405 h 1229197"/>
              <a:gd name="connsiteX126" fmla="*/ 742754 w 1080751"/>
              <a:gd name="connsiteY126" fmla="*/ 965398 h 1229197"/>
              <a:gd name="connsiteX127" fmla="*/ 666533 w 1080751"/>
              <a:gd name="connsiteY127" fmla="*/ 1039946 h 1229197"/>
              <a:gd name="connsiteX128" fmla="*/ 612804 w 1080751"/>
              <a:gd name="connsiteY128" fmla="*/ 1054856 h 1229197"/>
              <a:gd name="connsiteX129" fmla="*/ 574068 w 1080751"/>
              <a:gd name="connsiteY129" fmla="*/ 1016339 h 1229197"/>
              <a:gd name="connsiteX130" fmla="*/ 520339 w 1080751"/>
              <a:gd name="connsiteY130" fmla="*/ 818786 h 1229197"/>
              <a:gd name="connsiteX131" fmla="*/ 496598 w 1080751"/>
              <a:gd name="connsiteY131" fmla="*/ 820028 h 1229197"/>
              <a:gd name="connsiteX132" fmla="*/ 241694 w 1080751"/>
              <a:gd name="connsiteY132" fmla="*/ 566564 h 1229197"/>
              <a:gd name="connsiteX133" fmla="*/ 496598 w 1080751"/>
              <a:gd name="connsiteY133" fmla="*/ 313099 h 1229197"/>
              <a:gd name="connsiteX134" fmla="*/ 46084 w 1080751"/>
              <a:gd name="connsiteY134" fmla="*/ 258170 h 1229197"/>
              <a:gd name="connsiteX135" fmla="*/ 56998 w 1080751"/>
              <a:gd name="connsiteY135" fmla="*/ 269382 h 1229197"/>
              <a:gd name="connsiteX136" fmla="*/ 56998 w 1080751"/>
              <a:gd name="connsiteY136" fmla="*/ 284332 h 1229197"/>
              <a:gd name="connsiteX137" fmla="*/ 92167 w 1080751"/>
              <a:gd name="connsiteY137" fmla="*/ 330428 h 1229197"/>
              <a:gd name="connsiteX138" fmla="*/ 81253 w 1080751"/>
              <a:gd name="connsiteY138" fmla="*/ 341641 h 1229197"/>
              <a:gd name="connsiteX139" fmla="*/ 70338 w 1080751"/>
              <a:gd name="connsiteY139" fmla="*/ 330428 h 1229197"/>
              <a:gd name="connsiteX140" fmla="*/ 46084 w 1080751"/>
              <a:gd name="connsiteY140" fmla="*/ 304266 h 1229197"/>
              <a:gd name="connsiteX141" fmla="*/ 21829 w 1080751"/>
              <a:gd name="connsiteY141" fmla="*/ 330428 h 1229197"/>
              <a:gd name="connsiteX142" fmla="*/ 21829 w 1080751"/>
              <a:gd name="connsiteY142" fmla="*/ 341641 h 1229197"/>
              <a:gd name="connsiteX143" fmla="*/ 44871 w 1080751"/>
              <a:gd name="connsiteY143" fmla="*/ 367804 h 1229197"/>
              <a:gd name="connsiteX144" fmla="*/ 48509 w 1080751"/>
              <a:gd name="connsiteY144" fmla="*/ 367804 h 1229197"/>
              <a:gd name="connsiteX145" fmla="*/ 92167 w 1080751"/>
              <a:gd name="connsiteY145" fmla="*/ 413900 h 1229197"/>
              <a:gd name="connsiteX146" fmla="*/ 92167 w 1080751"/>
              <a:gd name="connsiteY146" fmla="*/ 426358 h 1229197"/>
              <a:gd name="connsiteX147" fmla="*/ 56998 w 1080751"/>
              <a:gd name="connsiteY147" fmla="*/ 472454 h 1229197"/>
              <a:gd name="connsiteX148" fmla="*/ 56998 w 1080751"/>
              <a:gd name="connsiteY148" fmla="*/ 487404 h 1229197"/>
              <a:gd name="connsiteX149" fmla="*/ 46084 w 1080751"/>
              <a:gd name="connsiteY149" fmla="*/ 498617 h 1229197"/>
              <a:gd name="connsiteX150" fmla="*/ 35169 w 1080751"/>
              <a:gd name="connsiteY150" fmla="*/ 487404 h 1229197"/>
              <a:gd name="connsiteX151" fmla="*/ 35169 w 1080751"/>
              <a:gd name="connsiteY151" fmla="*/ 472454 h 1229197"/>
              <a:gd name="connsiteX152" fmla="*/ 0 w 1080751"/>
              <a:gd name="connsiteY152" fmla="*/ 426358 h 1229197"/>
              <a:gd name="connsiteX153" fmla="*/ 10915 w 1080751"/>
              <a:gd name="connsiteY153" fmla="*/ 415146 h 1229197"/>
              <a:gd name="connsiteX154" fmla="*/ 21829 w 1080751"/>
              <a:gd name="connsiteY154" fmla="*/ 426358 h 1229197"/>
              <a:gd name="connsiteX155" fmla="*/ 46084 w 1080751"/>
              <a:gd name="connsiteY155" fmla="*/ 452521 h 1229197"/>
              <a:gd name="connsiteX156" fmla="*/ 70338 w 1080751"/>
              <a:gd name="connsiteY156" fmla="*/ 426358 h 1229197"/>
              <a:gd name="connsiteX157" fmla="*/ 70338 w 1080751"/>
              <a:gd name="connsiteY157" fmla="*/ 413900 h 1229197"/>
              <a:gd name="connsiteX158" fmla="*/ 48509 w 1080751"/>
              <a:gd name="connsiteY158" fmla="*/ 388983 h 1229197"/>
              <a:gd name="connsiteX159" fmla="*/ 43658 w 1080751"/>
              <a:gd name="connsiteY159" fmla="*/ 388983 h 1229197"/>
              <a:gd name="connsiteX160" fmla="*/ 0 w 1080751"/>
              <a:gd name="connsiteY160" fmla="*/ 341641 h 1229197"/>
              <a:gd name="connsiteX161" fmla="*/ 0 w 1080751"/>
              <a:gd name="connsiteY161" fmla="*/ 330428 h 1229197"/>
              <a:gd name="connsiteX162" fmla="*/ 35169 w 1080751"/>
              <a:gd name="connsiteY162" fmla="*/ 284332 h 1229197"/>
              <a:gd name="connsiteX163" fmla="*/ 35169 w 1080751"/>
              <a:gd name="connsiteY163" fmla="*/ 269382 h 1229197"/>
              <a:gd name="connsiteX164" fmla="*/ 46084 w 1080751"/>
              <a:gd name="connsiteY164" fmla="*/ 258170 h 1229197"/>
              <a:gd name="connsiteX165" fmla="*/ 161552 w 1080751"/>
              <a:gd name="connsiteY165" fmla="*/ 216103 h 1229197"/>
              <a:gd name="connsiteX166" fmla="*/ 173783 w 1080751"/>
              <a:gd name="connsiteY166" fmla="*/ 221732 h 1229197"/>
              <a:gd name="connsiteX167" fmla="*/ 260486 w 1080751"/>
              <a:gd name="connsiteY167" fmla="*/ 309296 h 1229197"/>
              <a:gd name="connsiteX168" fmla="*/ 260486 w 1080751"/>
              <a:gd name="connsiteY168" fmla="*/ 333063 h 1229197"/>
              <a:gd name="connsiteX169" fmla="*/ 248100 w 1080751"/>
              <a:gd name="connsiteY169" fmla="*/ 339318 h 1229197"/>
              <a:gd name="connsiteX170" fmla="*/ 236952 w 1080751"/>
              <a:gd name="connsiteY170" fmla="*/ 333063 h 1229197"/>
              <a:gd name="connsiteX171" fmla="*/ 150250 w 1080751"/>
              <a:gd name="connsiteY171" fmla="*/ 245500 h 1229197"/>
              <a:gd name="connsiteX172" fmla="*/ 150250 w 1080751"/>
              <a:gd name="connsiteY172" fmla="*/ 221732 h 1229197"/>
              <a:gd name="connsiteX173" fmla="*/ 161552 w 1080751"/>
              <a:gd name="connsiteY173" fmla="*/ 216103 h 1229197"/>
              <a:gd name="connsiteX174" fmla="*/ 837266 w 1080751"/>
              <a:gd name="connsiteY174" fmla="*/ 216067 h 1229197"/>
              <a:gd name="connsiteX175" fmla="*/ 849308 w 1080751"/>
              <a:gd name="connsiteY175" fmla="*/ 221586 h 1229197"/>
              <a:gd name="connsiteX176" fmla="*/ 849308 w 1080751"/>
              <a:gd name="connsiteY176" fmla="*/ 244892 h 1229197"/>
              <a:gd name="connsiteX177" fmla="*/ 756772 w 1080751"/>
              <a:gd name="connsiteY177" fmla="*/ 334436 h 1229197"/>
              <a:gd name="connsiteX178" fmla="*/ 745363 w 1080751"/>
              <a:gd name="connsiteY178" fmla="*/ 339342 h 1229197"/>
              <a:gd name="connsiteX179" fmla="*/ 732687 w 1080751"/>
              <a:gd name="connsiteY179" fmla="*/ 334436 h 1229197"/>
              <a:gd name="connsiteX180" fmla="*/ 732687 w 1080751"/>
              <a:gd name="connsiteY180" fmla="*/ 311130 h 1229197"/>
              <a:gd name="connsiteX181" fmla="*/ 825224 w 1080751"/>
              <a:gd name="connsiteY181" fmla="*/ 221586 h 1229197"/>
              <a:gd name="connsiteX182" fmla="*/ 837266 w 1080751"/>
              <a:gd name="connsiteY182" fmla="*/ 216067 h 1229197"/>
              <a:gd name="connsiteX183" fmla="*/ 498691 w 1080751"/>
              <a:gd name="connsiteY183" fmla="*/ 76902 h 1229197"/>
              <a:gd name="connsiteX184" fmla="*/ 515171 w 1080751"/>
              <a:gd name="connsiteY184" fmla="*/ 93255 h 1229197"/>
              <a:gd name="connsiteX185" fmla="*/ 515171 w 1080751"/>
              <a:gd name="connsiteY185" fmla="*/ 222824 h 1229197"/>
              <a:gd name="connsiteX186" fmla="*/ 498691 w 1080751"/>
              <a:gd name="connsiteY186" fmla="*/ 240435 h 1229197"/>
              <a:gd name="connsiteX187" fmla="*/ 483389 w 1080751"/>
              <a:gd name="connsiteY187" fmla="*/ 222824 h 1229197"/>
              <a:gd name="connsiteX188" fmla="*/ 483389 w 1080751"/>
              <a:gd name="connsiteY188" fmla="*/ 93255 h 1229197"/>
              <a:gd name="connsiteX189" fmla="*/ 498691 w 1080751"/>
              <a:gd name="connsiteY189" fmla="*/ 76902 h 1229197"/>
              <a:gd name="connsiteX190" fmla="*/ 907852 w 1080751"/>
              <a:gd name="connsiteY190" fmla="*/ 0 h 1229197"/>
              <a:gd name="connsiteX191" fmla="*/ 925276 w 1080751"/>
              <a:gd name="connsiteY191" fmla="*/ 17560 h 1229197"/>
              <a:gd name="connsiteX192" fmla="*/ 925276 w 1080751"/>
              <a:gd name="connsiteY192" fmla="*/ 62715 h 1229197"/>
              <a:gd name="connsiteX193" fmla="*/ 970080 w 1080751"/>
              <a:gd name="connsiteY193" fmla="*/ 62715 h 1229197"/>
              <a:gd name="connsiteX194" fmla="*/ 987504 w 1080751"/>
              <a:gd name="connsiteY194" fmla="*/ 79021 h 1229197"/>
              <a:gd name="connsiteX195" fmla="*/ 970080 w 1080751"/>
              <a:gd name="connsiteY195" fmla="*/ 96581 h 1229197"/>
              <a:gd name="connsiteX196" fmla="*/ 925276 w 1080751"/>
              <a:gd name="connsiteY196" fmla="*/ 96581 h 1229197"/>
              <a:gd name="connsiteX197" fmla="*/ 925276 w 1080751"/>
              <a:gd name="connsiteY197" fmla="*/ 141736 h 1229197"/>
              <a:gd name="connsiteX198" fmla="*/ 907852 w 1080751"/>
              <a:gd name="connsiteY198" fmla="*/ 158042 h 1229197"/>
              <a:gd name="connsiteX199" fmla="*/ 891674 w 1080751"/>
              <a:gd name="connsiteY199" fmla="*/ 141736 h 1229197"/>
              <a:gd name="connsiteX200" fmla="*/ 891674 w 1080751"/>
              <a:gd name="connsiteY200" fmla="*/ 96581 h 1229197"/>
              <a:gd name="connsiteX201" fmla="*/ 846870 w 1080751"/>
              <a:gd name="connsiteY201" fmla="*/ 96581 h 1229197"/>
              <a:gd name="connsiteX202" fmla="*/ 829446 w 1080751"/>
              <a:gd name="connsiteY202" fmla="*/ 79021 h 1229197"/>
              <a:gd name="connsiteX203" fmla="*/ 846870 w 1080751"/>
              <a:gd name="connsiteY203" fmla="*/ 62715 h 1229197"/>
              <a:gd name="connsiteX204" fmla="*/ 891674 w 1080751"/>
              <a:gd name="connsiteY204" fmla="*/ 62715 h 1229197"/>
              <a:gd name="connsiteX205" fmla="*/ 891674 w 1080751"/>
              <a:gd name="connsiteY205" fmla="*/ 17560 h 1229197"/>
              <a:gd name="connsiteX206" fmla="*/ 907852 w 1080751"/>
              <a:gd name="connsiteY206" fmla="*/ 0 h 122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080751" h="1229197">
                <a:moveTo>
                  <a:pt x="741558" y="1071140"/>
                </a:moveTo>
                <a:cubicBezTo>
                  <a:pt x="745361" y="1071140"/>
                  <a:pt x="749164" y="1073629"/>
                  <a:pt x="749164" y="1078607"/>
                </a:cubicBezTo>
                <a:lnTo>
                  <a:pt x="749164" y="1087319"/>
                </a:lnTo>
                <a:cubicBezTo>
                  <a:pt x="763108" y="1091053"/>
                  <a:pt x="773250" y="1103498"/>
                  <a:pt x="773250" y="1118433"/>
                </a:cubicBezTo>
                <a:cubicBezTo>
                  <a:pt x="773250" y="1122166"/>
                  <a:pt x="769446" y="1125900"/>
                  <a:pt x="765644" y="1125900"/>
                </a:cubicBezTo>
                <a:cubicBezTo>
                  <a:pt x="761840" y="1125900"/>
                  <a:pt x="758038" y="1122166"/>
                  <a:pt x="758038" y="1118433"/>
                </a:cubicBezTo>
                <a:cubicBezTo>
                  <a:pt x="758038" y="1109721"/>
                  <a:pt x="750432" y="1101009"/>
                  <a:pt x="741558" y="1101009"/>
                </a:cubicBezTo>
                <a:cubicBezTo>
                  <a:pt x="731417" y="1101009"/>
                  <a:pt x="725079" y="1109721"/>
                  <a:pt x="725079" y="1118433"/>
                </a:cubicBezTo>
                <a:lnTo>
                  <a:pt x="725079" y="1125900"/>
                </a:lnTo>
                <a:cubicBezTo>
                  <a:pt x="725079" y="1134612"/>
                  <a:pt x="731417" y="1142079"/>
                  <a:pt x="740291" y="1142079"/>
                </a:cubicBezTo>
                <a:lnTo>
                  <a:pt x="742826" y="1143324"/>
                </a:lnTo>
                <a:cubicBezTo>
                  <a:pt x="760574" y="1143324"/>
                  <a:pt x="773250" y="1157013"/>
                  <a:pt x="773250" y="1174437"/>
                </a:cubicBezTo>
                <a:lnTo>
                  <a:pt x="773250" y="1181904"/>
                </a:lnTo>
                <a:cubicBezTo>
                  <a:pt x="773250" y="1196839"/>
                  <a:pt x="763108" y="1209284"/>
                  <a:pt x="749164" y="1213018"/>
                </a:cubicBezTo>
                <a:lnTo>
                  <a:pt x="749164" y="1221729"/>
                </a:lnTo>
                <a:cubicBezTo>
                  <a:pt x="749164" y="1226708"/>
                  <a:pt x="745361" y="1229197"/>
                  <a:pt x="741558" y="1229197"/>
                </a:cubicBezTo>
                <a:cubicBezTo>
                  <a:pt x="736488" y="1229197"/>
                  <a:pt x="733953" y="1226708"/>
                  <a:pt x="733953" y="1221729"/>
                </a:cubicBezTo>
                <a:lnTo>
                  <a:pt x="733953" y="1213018"/>
                </a:lnTo>
                <a:cubicBezTo>
                  <a:pt x="720009" y="1209284"/>
                  <a:pt x="708600" y="1196839"/>
                  <a:pt x="708600" y="1181904"/>
                </a:cubicBezTo>
                <a:cubicBezTo>
                  <a:pt x="708600" y="1178171"/>
                  <a:pt x="712403" y="1174437"/>
                  <a:pt x="717473" y="1174437"/>
                </a:cubicBezTo>
                <a:cubicBezTo>
                  <a:pt x="721276" y="1174437"/>
                  <a:pt x="725079" y="1178171"/>
                  <a:pt x="725079" y="1181904"/>
                </a:cubicBezTo>
                <a:cubicBezTo>
                  <a:pt x="725079" y="1190616"/>
                  <a:pt x="731417" y="1198083"/>
                  <a:pt x="741558" y="1198083"/>
                </a:cubicBezTo>
                <a:cubicBezTo>
                  <a:pt x="750432" y="1198083"/>
                  <a:pt x="758038" y="1190616"/>
                  <a:pt x="758038" y="1181904"/>
                </a:cubicBezTo>
                <a:lnTo>
                  <a:pt x="758038" y="1174437"/>
                </a:lnTo>
                <a:cubicBezTo>
                  <a:pt x="758038" y="1165725"/>
                  <a:pt x="751700" y="1158258"/>
                  <a:pt x="741558" y="1158258"/>
                </a:cubicBezTo>
                <a:lnTo>
                  <a:pt x="740291" y="1158258"/>
                </a:lnTo>
                <a:cubicBezTo>
                  <a:pt x="722544" y="1157013"/>
                  <a:pt x="708600" y="1143324"/>
                  <a:pt x="708600" y="1125900"/>
                </a:cubicBezTo>
                <a:lnTo>
                  <a:pt x="708600" y="1118433"/>
                </a:lnTo>
                <a:cubicBezTo>
                  <a:pt x="708600" y="1103498"/>
                  <a:pt x="720009" y="1091053"/>
                  <a:pt x="733953" y="1087319"/>
                </a:cubicBezTo>
                <a:lnTo>
                  <a:pt x="733953" y="1078607"/>
                </a:lnTo>
                <a:cubicBezTo>
                  <a:pt x="733953" y="1073629"/>
                  <a:pt x="736488" y="1071140"/>
                  <a:pt x="741558" y="1071140"/>
                </a:cubicBezTo>
                <a:close/>
                <a:moveTo>
                  <a:pt x="291133" y="1049170"/>
                </a:moveTo>
                <a:cubicBezTo>
                  <a:pt x="299765" y="1049170"/>
                  <a:pt x="307164" y="1056569"/>
                  <a:pt x="307164" y="1066434"/>
                </a:cubicBezTo>
                <a:lnTo>
                  <a:pt x="307164" y="1092330"/>
                </a:lnTo>
                <a:lnTo>
                  <a:pt x="333060" y="1092330"/>
                </a:lnTo>
                <a:cubicBezTo>
                  <a:pt x="342925" y="1092330"/>
                  <a:pt x="350324" y="1099729"/>
                  <a:pt x="350324" y="1108361"/>
                </a:cubicBezTo>
                <a:cubicBezTo>
                  <a:pt x="350324" y="1118226"/>
                  <a:pt x="342925" y="1125625"/>
                  <a:pt x="333060" y="1125625"/>
                </a:cubicBezTo>
                <a:lnTo>
                  <a:pt x="307164" y="1125625"/>
                </a:lnTo>
                <a:lnTo>
                  <a:pt x="307164" y="1151521"/>
                </a:lnTo>
                <a:cubicBezTo>
                  <a:pt x="307164" y="1161386"/>
                  <a:pt x="299765" y="1168785"/>
                  <a:pt x="291133" y="1168785"/>
                </a:cubicBezTo>
                <a:cubicBezTo>
                  <a:pt x="281268" y="1168785"/>
                  <a:pt x="273869" y="1161386"/>
                  <a:pt x="273869" y="1151521"/>
                </a:cubicBezTo>
                <a:lnTo>
                  <a:pt x="273869" y="1125625"/>
                </a:lnTo>
                <a:lnTo>
                  <a:pt x="247973" y="1125625"/>
                </a:lnTo>
                <a:cubicBezTo>
                  <a:pt x="238108" y="1125625"/>
                  <a:pt x="230709" y="1118226"/>
                  <a:pt x="230709" y="1108361"/>
                </a:cubicBezTo>
                <a:cubicBezTo>
                  <a:pt x="230709" y="1099729"/>
                  <a:pt x="238108" y="1092330"/>
                  <a:pt x="247973" y="1092330"/>
                </a:cubicBezTo>
                <a:lnTo>
                  <a:pt x="273869" y="1092330"/>
                </a:lnTo>
                <a:lnTo>
                  <a:pt x="273869" y="1066434"/>
                </a:lnTo>
                <a:cubicBezTo>
                  <a:pt x="273869" y="1056569"/>
                  <a:pt x="281268" y="1049170"/>
                  <a:pt x="291133" y="1049170"/>
                </a:cubicBezTo>
                <a:close/>
                <a:moveTo>
                  <a:pt x="498691" y="911845"/>
                </a:moveTo>
                <a:cubicBezTo>
                  <a:pt x="508108" y="911845"/>
                  <a:pt x="515171" y="919371"/>
                  <a:pt x="515171" y="928151"/>
                </a:cubicBezTo>
                <a:lnTo>
                  <a:pt x="515171" y="1053581"/>
                </a:lnTo>
                <a:cubicBezTo>
                  <a:pt x="515171" y="1062362"/>
                  <a:pt x="508108" y="1069887"/>
                  <a:pt x="498691" y="1069887"/>
                </a:cubicBezTo>
                <a:cubicBezTo>
                  <a:pt x="490452" y="1069887"/>
                  <a:pt x="483389" y="1062362"/>
                  <a:pt x="483389" y="1053581"/>
                </a:cubicBezTo>
                <a:lnTo>
                  <a:pt x="483389" y="928151"/>
                </a:lnTo>
                <a:cubicBezTo>
                  <a:pt x="483389" y="919371"/>
                  <a:pt x="490452" y="911845"/>
                  <a:pt x="498691" y="911845"/>
                </a:cubicBezTo>
                <a:close/>
                <a:moveTo>
                  <a:pt x="248719" y="803510"/>
                </a:moveTo>
                <a:cubicBezTo>
                  <a:pt x="253054" y="803510"/>
                  <a:pt x="257390" y="805035"/>
                  <a:pt x="260486" y="808087"/>
                </a:cubicBezTo>
                <a:cubicBezTo>
                  <a:pt x="267917" y="814191"/>
                  <a:pt x="267917" y="823956"/>
                  <a:pt x="260486" y="831280"/>
                </a:cubicBezTo>
                <a:lnTo>
                  <a:pt x="173783" y="916728"/>
                </a:lnTo>
                <a:cubicBezTo>
                  <a:pt x="170067" y="920390"/>
                  <a:pt x="166352" y="921611"/>
                  <a:pt x="161397" y="921611"/>
                </a:cubicBezTo>
                <a:cubicBezTo>
                  <a:pt x="157681" y="921611"/>
                  <a:pt x="152727" y="920390"/>
                  <a:pt x="150250" y="916728"/>
                </a:cubicBezTo>
                <a:cubicBezTo>
                  <a:pt x="142818" y="910625"/>
                  <a:pt x="142818" y="899639"/>
                  <a:pt x="150250" y="893535"/>
                </a:cubicBezTo>
                <a:lnTo>
                  <a:pt x="236952" y="808087"/>
                </a:lnTo>
                <a:cubicBezTo>
                  <a:pt x="240049" y="805035"/>
                  <a:pt x="244384" y="803510"/>
                  <a:pt x="248719" y="803510"/>
                </a:cubicBezTo>
                <a:close/>
                <a:moveTo>
                  <a:pt x="520339" y="562836"/>
                </a:moveTo>
                <a:cubicBezTo>
                  <a:pt x="509093" y="560351"/>
                  <a:pt x="502845" y="566564"/>
                  <a:pt x="499097" y="569049"/>
                </a:cubicBezTo>
                <a:cubicBezTo>
                  <a:pt x="496598" y="571533"/>
                  <a:pt x="490350" y="578988"/>
                  <a:pt x="494099" y="590171"/>
                </a:cubicBezTo>
                <a:lnTo>
                  <a:pt x="606556" y="1006400"/>
                </a:lnTo>
                <a:cubicBezTo>
                  <a:pt x="609055" y="1018824"/>
                  <a:pt x="617802" y="1021309"/>
                  <a:pt x="621550" y="1022552"/>
                </a:cubicBezTo>
                <a:cubicBezTo>
                  <a:pt x="625299" y="1023794"/>
                  <a:pt x="634046" y="1025037"/>
                  <a:pt x="642792" y="1017582"/>
                </a:cubicBezTo>
                <a:lnTo>
                  <a:pt x="742754" y="918184"/>
                </a:lnTo>
                <a:lnTo>
                  <a:pt x="932682" y="1105798"/>
                </a:lnTo>
                <a:cubicBezTo>
                  <a:pt x="936432" y="1110768"/>
                  <a:pt x="942678" y="1112010"/>
                  <a:pt x="948926" y="1112010"/>
                </a:cubicBezTo>
                <a:cubicBezTo>
                  <a:pt x="956424" y="1112010"/>
                  <a:pt x="962672" y="1110768"/>
                  <a:pt x="967670" y="1105798"/>
                </a:cubicBezTo>
                <a:lnTo>
                  <a:pt x="1040142" y="1033734"/>
                </a:lnTo>
                <a:cubicBezTo>
                  <a:pt x="1050138" y="1025037"/>
                  <a:pt x="1050138" y="1008885"/>
                  <a:pt x="1040142" y="998945"/>
                </a:cubicBezTo>
                <a:lnTo>
                  <a:pt x="851464" y="811331"/>
                </a:lnTo>
                <a:lnTo>
                  <a:pt x="950176" y="711933"/>
                </a:lnTo>
                <a:cubicBezTo>
                  <a:pt x="958922" y="703236"/>
                  <a:pt x="956424" y="694538"/>
                  <a:pt x="956424" y="690811"/>
                </a:cubicBezTo>
                <a:cubicBezTo>
                  <a:pt x="955174" y="685841"/>
                  <a:pt x="951426" y="678386"/>
                  <a:pt x="940180" y="674659"/>
                </a:cubicBezTo>
                <a:close/>
                <a:moveTo>
                  <a:pt x="847060" y="554794"/>
                </a:moveTo>
                <a:lnTo>
                  <a:pt x="976628" y="554794"/>
                </a:lnTo>
                <a:cubicBezTo>
                  <a:pt x="985434" y="554794"/>
                  <a:pt x="992982" y="561856"/>
                  <a:pt x="992982" y="570096"/>
                </a:cubicBezTo>
                <a:cubicBezTo>
                  <a:pt x="992982" y="579513"/>
                  <a:pt x="985434" y="586576"/>
                  <a:pt x="976628" y="586576"/>
                </a:cubicBezTo>
                <a:lnTo>
                  <a:pt x="847060" y="586576"/>
                </a:lnTo>
                <a:cubicBezTo>
                  <a:pt x="836996" y="586576"/>
                  <a:pt x="829450" y="579513"/>
                  <a:pt x="829450" y="570096"/>
                </a:cubicBezTo>
                <a:cubicBezTo>
                  <a:pt x="829450" y="561856"/>
                  <a:pt x="836996" y="554794"/>
                  <a:pt x="847060" y="554794"/>
                </a:cubicBezTo>
                <a:close/>
                <a:moveTo>
                  <a:pt x="21795" y="554794"/>
                </a:moveTo>
                <a:lnTo>
                  <a:pt x="145975" y="554794"/>
                </a:lnTo>
                <a:cubicBezTo>
                  <a:pt x="154755" y="554794"/>
                  <a:pt x="163536" y="561856"/>
                  <a:pt x="163536" y="570096"/>
                </a:cubicBezTo>
                <a:cubicBezTo>
                  <a:pt x="163536" y="579513"/>
                  <a:pt x="154755" y="586576"/>
                  <a:pt x="145975" y="586576"/>
                </a:cubicBezTo>
                <a:lnTo>
                  <a:pt x="21795" y="586576"/>
                </a:lnTo>
                <a:cubicBezTo>
                  <a:pt x="13015" y="586576"/>
                  <a:pt x="5489" y="579513"/>
                  <a:pt x="5489" y="570096"/>
                </a:cubicBezTo>
                <a:cubicBezTo>
                  <a:pt x="5489" y="561856"/>
                  <a:pt x="13015" y="554794"/>
                  <a:pt x="21795" y="554794"/>
                </a:cubicBezTo>
                <a:close/>
                <a:moveTo>
                  <a:pt x="496598" y="463438"/>
                </a:moveTo>
                <a:cubicBezTo>
                  <a:pt x="439119" y="463438"/>
                  <a:pt x="392887" y="509410"/>
                  <a:pt x="392887" y="566564"/>
                </a:cubicBezTo>
                <a:cubicBezTo>
                  <a:pt x="392887" y="617505"/>
                  <a:pt x="430373" y="659749"/>
                  <a:pt x="480354" y="668447"/>
                </a:cubicBezTo>
                <a:lnTo>
                  <a:pt x="462860" y="606323"/>
                </a:lnTo>
                <a:cubicBezTo>
                  <a:pt x="451615" y="596383"/>
                  <a:pt x="444117" y="582716"/>
                  <a:pt x="444117" y="566564"/>
                </a:cubicBezTo>
                <a:cubicBezTo>
                  <a:pt x="444117" y="537987"/>
                  <a:pt x="467858" y="514380"/>
                  <a:pt x="496598" y="514380"/>
                </a:cubicBezTo>
                <a:cubicBezTo>
                  <a:pt x="512841" y="514380"/>
                  <a:pt x="526586" y="521835"/>
                  <a:pt x="536582" y="531774"/>
                </a:cubicBezTo>
                <a:lnTo>
                  <a:pt x="599059" y="549169"/>
                </a:lnTo>
                <a:cubicBezTo>
                  <a:pt x="590312" y="500712"/>
                  <a:pt x="547828" y="463438"/>
                  <a:pt x="496598" y="463438"/>
                </a:cubicBezTo>
                <a:close/>
                <a:moveTo>
                  <a:pt x="496598" y="346646"/>
                </a:moveTo>
                <a:cubicBezTo>
                  <a:pt x="375393" y="346646"/>
                  <a:pt x="276681" y="446044"/>
                  <a:pt x="276681" y="566564"/>
                </a:cubicBezTo>
                <a:cubicBezTo>
                  <a:pt x="276681" y="688326"/>
                  <a:pt x="375393" y="786482"/>
                  <a:pt x="496598" y="786482"/>
                </a:cubicBezTo>
                <a:cubicBezTo>
                  <a:pt x="501596" y="786482"/>
                  <a:pt x="506594" y="786482"/>
                  <a:pt x="511592" y="786482"/>
                </a:cubicBezTo>
                <a:lnTo>
                  <a:pt x="489100" y="703236"/>
                </a:lnTo>
                <a:cubicBezTo>
                  <a:pt x="416628" y="699508"/>
                  <a:pt x="359150" y="639870"/>
                  <a:pt x="359150" y="566564"/>
                </a:cubicBezTo>
                <a:cubicBezTo>
                  <a:pt x="359150" y="490773"/>
                  <a:pt x="420376" y="429891"/>
                  <a:pt x="496598" y="429891"/>
                </a:cubicBezTo>
                <a:cubicBezTo>
                  <a:pt x="569070" y="429891"/>
                  <a:pt x="629047" y="487045"/>
                  <a:pt x="634046" y="559109"/>
                </a:cubicBezTo>
                <a:lnTo>
                  <a:pt x="717764" y="581473"/>
                </a:lnTo>
                <a:cubicBezTo>
                  <a:pt x="717764" y="576503"/>
                  <a:pt x="717764" y="570291"/>
                  <a:pt x="717764" y="566564"/>
                </a:cubicBezTo>
                <a:cubicBezTo>
                  <a:pt x="717764" y="446044"/>
                  <a:pt x="619051" y="346646"/>
                  <a:pt x="496598" y="346646"/>
                </a:cubicBezTo>
                <a:close/>
                <a:moveTo>
                  <a:pt x="496598" y="313099"/>
                </a:moveTo>
                <a:cubicBezTo>
                  <a:pt x="636545" y="313099"/>
                  <a:pt x="751501" y="427406"/>
                  <a:pt x="751501" y="566564"/>
                </a:cubicBezTo>
                <a:cubicBezTo>
                  <a:pt x="751501" y="574018"/>
                  <a:pt x="750252" y="581473"/>
                  <a:pt x="750252" y="588928"/>
                </a:cubicBezTo>
                <a:lnTo>
                  <a:pt x="948926" y="642355"/>
                </a:lnTo>
                <a:cubicBezTo>
                  <a:pt x="968918" y="647324"/>
                  <a:pt x="983914" y="662234"/>
                  <a:pt x="988912" y="682114"/>
                </a:cubicBezTo>
                <a:cubicBezTo>
                  <a:pt x="993910" y="700751"/>
                  <a:pt x="988912" y="721873"/>
                  <a:pt x="975166" y="734298"/>
                </a:cubicBezTo>
                <a:lnTo>
                  <a:pt x="897696" y="811331"/>
                </a:lnTo>
                <a:lnTo>
                  <a:pt x="1063882" y="975338"/>
                </a:lnTo>
                <a:cubicBezTo>
                  <a:pt x="1086374" y="997702"/>
                  <a:pt x="1086374" y="1034977"/>
                  <a:pt x="1063882" y="1058584"/>
                </a:cubicBezTo>
                <a:lnTo>
                  <a:pt x="991410" y="1129405"/>
                </a:lnTo>
                <a:cubicBezTo>
                  <a:pt x="980164" y="1140587"/>
                  <a:pt x="965170" y="1146800"/>
                  <a:pt x="948926" y="1146800"/>
                </a:cubicBezTo>
                <a:cubicBezTo>
                  <a:pt x="933932" y="1146800"/>
                  <a:pt x="918938" y="1140587"/>
                  <a:pt x="907692" y="1129405"/>
                </a:cubicBezTo>
                <a:lnTo>
                  <a:pt x="742754" y="965398"/>
                </a:lnTo>
                <a:lnTo>
                  <a:pt x="666533" y="1039946"/>
                </a:lnTo>
                <a:cubicBezTo>
                  <a:pt x="652788" y="1054856"/>
                  <a:pt x="632796" y="1059826"/>
                  <a:pt x="612804" y="1054856"/>
                </a:cubicBezTo>
                <a:cubicBezTo>
                  <a:pt x="594061" y="1049886"/>
                  <a:pt x="579066" y="1034977"/>
                  <a:pt x="574068" y="1016339"/>
                </a:cubicBezTo>
                <a:lnTo>
                  <a:pt x="520339" y="818786"/>
                </a:lnTo>
                <a:cubicBezTo>
                  <a:pt x="512841" y="818786"/>
                  <a:pt x="504095" y="820028"/>
                  <a:pt x="496598" y="820028"/>
                </a:cubicBezTo>
                <a:cubicBezTo>
                  <a:pt x="356651" y="820028"/>
                  <a:pt x="241694" y="705721"/>
                  <a:pt x="241694" y="566564"/>
                </a:cubicBezTo>
                <a:cubicBezTo>
                  <a:pt x="241694" y="427406"/>
                  <a:pt x="356651" y="313099"/>
                  <a:pt x="496598" y="313099"/>
                </a:cubicBezTo>
                <a:close/>
                <a:moveTo>
                  <a:pt x="46084" y="258170"/>
                </a:moveTo>
                <a:cubicBezTo>
                  <a:pt x="52147" y="258170"/>
                  <a:pt x="56998" y="263153"/>
                  <a:pt x="56998" y="269382"/>
                </a:cubicBezTo>
                <a:lnTo>
                  <a:pt x="56998" y="284332"/>
                </a:lnTo>
                <a:cubicBezTo>
                  <a:pt x="76402" y="289316"/>
                  <a:pt x="92167" y="308003"/>
                  <a:pt x="92167" y="330428"/>
                </a:cubicBezTo>
                <a:cubicBezTo>
                  <a:pt x="92167" y="335412"/>
                  <a:pt x="87316" y="341641"/>
                  <a:pt x="81253" y="341641"/>
                </a:cubicBezTo>
                <a:cubicBezTo>
                  <a:pt x="75189" y="341641"/>
                  <a:pt x="70338" y="335412"/>
                  <a:pt x="70338" y="330428"/>
                </a:cubicBezTo>
                <a:cubicBezTo>
                  <a:pt x="70338" y="316724"/>
                  <a:pt x="59424" y="304266"/>
                  <a:pt x="46084" y="304266"/>
                </a:cubicBezTo>
                <a:cubicBezTo>
                  <a:pt x="32744" y="304266"/>
                  <a:pt x="21829" y="316724"/>
                  <a:pt x="21829" y="330428"/>
                </a:cubicBezTo>
                <a:lnTo>
                  <a:pt x="21829" y="341641"/>
                </a:lnTo>
                <a:cubicBezTo>
                  <a:pt x="21829" y="355345"/>
                  <a:pt x="31531" y="366558"/>
                  <a:pt x="44871" y="367804"/>
                </a:cubicBezTo>
                <a:lnTo>
                  <a:pt x="48509" y="367804"/>
                </a:lnTo>
                <a:cubicBezTo>
                  <a:pt x="72764" y="369050"/>
                  <a:pt x="92167" y="388983"/>
                  <a:pt x="92167" y="413900"/>
                </a:cubicBezTo>
                <a:lnTo>
                  <a:pt x="92167" y="426358"/>
                </a:lnTo>
                <a:cubicBezTo>
                  <a:pt x="92167" y="448783"/>
                  <a:pt x="76402" y="467471"/>
                  <a:pt x="56998" y="472454"/>
                </a:cubicBezTo>
                <a:lnTo>
                  <a:pt x="56998" y="487404"/>
                </a:lnTo>
                <a:cubicBezTo>
                  <a:pt x="56998" y="492388"/>
                  <a:pt x="52147" y="498617"/>
                  <a:pt x="46084" y="498617"/>
                </a:cubicBezTo>
                <a:cubicBezTo>
                  <a:pt x="40020" y="498617"/>
                  <a:pt x="35169" y="492388"/>
                  <a:pt x="35169" y="487404"/>
                </a:cubicBezTo>
                <a:lnTo>
                  <a:pt x="35169" y="472454"/>
                </a:lnTo>
                <a:cubicBezTo>
                  <a:pt x="15765" y="467471"/>
                  <a:pt x="0" y="448783"/>
                  <a:pt x="0" y="426358"/>
                </a:cubicBezTo>
                <a:cubicBezTo>
                  <a:pt x="0" y="420129"/>
                  <a:pt x="4851" y="415146"/>
                  <a:pt x="10915" y="415146"/>
                </a:cubicBezTo>
                <a:cubicBezTo>
                  <a:pt x="16978" y="415146"/>
                  <a:pt x="21829" y="420129"/>
                  <a:pt x="21829" y="426358"/>
                </a:cubicBezTo>
                <a:cubicBezTo>
                  <a:pt x="21829" y="440062"/>
                  <a:pt x="32744" y="452521"/>
                  <a:pt x="46084" y="452521"/>
                </a:cubicBezTo>
                <a:cubicBezTo>
                  <a:pt x="59424" y="452521"/>
                  <a:pt x="70338" y="440062"/>
                  <a:pt x="70338" y="426358"/>
                </a:cubicBezTo>
                <a:lnTo>
                  <a:pt x="70338" y="413900"/>
                </a:lnTo>
                <a:cubicBezTo>
                  <a:pt x="70338" y="401441"/>
                  <a:pt x="60636" y="390229"/>
                  <a:pt x="48509" y="388983"/>
                </a:cubicBezTo>
                <a:lnTo>
                  <a:pt x="43658" y="388983"/>
                </a:lnTo>
                <a:cubicBezTo>
                  <a:pt x="19404" y="388983"/>
                  <a:pt x="0" y="367804"/>
                  <a:pt x="0" y="341641"/>
                </a:cubicBezTo>
                <a:lnTo>
                  <a:pt x="0" y="330428"/>
                </a:lnTo>
                <a:cubicBezTo>
                  <a:pt x="0" y="308003"/>
                  <a:pt x="15765" y="289316"/>
                  <a:pt x="35169" y="284332"/>
                </a:cubicBezTo>
                <a:lnTo>
                  <a:pt x="35169" y="269382"/>
                </a:lnTo>
                <a:cubicBezTo>
                  <a:pt x="35169" y="263153"/>
                  <a:pt x="40020" y="258170"/>
                  <a:pt x="46084" y="258170"/>
                </a:cubicBezTo>
                <a:close/>
                <a:moveTo>
                  <a:pt x="161552" y="216103"/>
                </a:moveTo>
                <a:cubicBezTo>
                  <a:pt x="165733" y="216103"/>
                  <a:pt x="170068" y="217980"/>
                  <a:pt x="173783" y="221732"/>
                </a:cubicBezTo>
                <a:lnTo>
                  <a:pt x="260486" y="309296"/>
                </a:lnTo>
                <a:cubicBezTo>
                  <a:pt x="267917" y="316801"/>
                  <a:pt x="267917" y="326809"/>
                  <a:pt x="260486" y="333063"/>
                </a:cubicBezTo>
                <a:cubicBezTo>
                  <a:pt x="256770" y="335565"/>
                  <a:pt x="253054" y="339318"/>
                  <a:pt x="248100" y="339318"/>
                </a:cubicBezTo>
                <a:cubicBezTo>
                  <a:pt x="244384" y="339318"/>
                  <a:pt x="240668" y="335565"/>
                  <a:pt x="236952" y="333063"/>
                </a:cubicBezTo>
                <a:lnTo>
                  <a:pt x="150250" y="245500"/>
                </a:lnTo>
                <a:cubicBezTo>
                  <a:pt x="142818" y="239245"/>
                  <a:pt x="142818" y="227987"/>
                  <a:pt x="150250" y="221732"/>
                </a:cubicBezTo>
                <a:cubicBezTo>
                  <a:pt x="153347" y="217980"/>
                  <a:pt x="157372" y="216103"/>
                  <a:pt x="161552" y="216103"/>
                </a:cubicBezTo>
                <a:close/>
                <a:moveTo>
                  <a:pt x="837266" y="216067"/>
                </a:moveTo>
                <a:cubicBezTo>
                  <a:pt x="841702" y="216067"/>
                  <a:pt x="846140" y="217907"/>
                  <a:pt x="849308" y="221586"/>
                </a:cubicBezTo>
                <a:cubicBezTo>
                  <a:pt x="855646" y="227720"/>
                  <a:pt x="855646" y="238759"/>
                  <a:pt x="849308" y="244892"/>
                </a:cubicBezTo>
                <a:lnTo>
                  <a:pt x="756772" y="334436"/>
                </a:lnTo>
                <a:cubicBezTo>
                  <a:pt x="752969" y="338116"/>
                  <a:pt x="749166" y="339342"/>
                  <a:pt x="745363" y="339342"/>
                </a:cubicBezTo>
                <a:cubicBezTo>
                  <a:pt x="740292" y="339342"/>
                  <a:pt x="735222" y="338116"/>
                  <a:pt x="732687" y="334436"/>
                </a:cubicBezTo>
                <a:cubicBezTo>
                  <a:pt x="725081" y="328303"/>
                  <a:pt x="725081" y="317263"/>
                  <a:pt x="732687" y="311130"/>
                </a:cubicBezTo>
                <a:lnTo>
                  <a:pt x="825224" y="221586"/>
                </a:lnTo>
                <a:cubicBezTo>
                  <a:pt x="828392" y="217907"/>
                  <a:pt x="832830" y="216067"/>
                  <a:pt x="837266" y="216067"/>
                </a:cubicBezTo>
                <a:close/>
                <a:moveTo>
                  <a:pt x="498691" y="76902"/>
                </a:moveTo>
                <a:cubicBezTo>
                  <a:pt x="508108" y="76902"/>
                  <a:pt x="515171" y="84449"/>
                  <a:pt x="515171" y="93255"/>
                </a:cubicBezTo>
                <a:lnTo>
                  <a:pt x="515171" y="222824"/>
                </a:lnTo>
                <a:cubicBezTo>
                  <a:pt x="515171" y="232887"/>
                  <a:pt x="508108" y="240435"/>
                  <a:pt x="498691" y="240435"/>
                </a:cubicBezTo>
                <a:cubicBezTo>
                  <a:pt x="490452" y="240435"/>
                  <a:pt x="483389" y="232887"/>
                  <a:pt x="483389" y="222824"/>
                </a:cubicBezTo>
                <a:lnTo>
                  <a:pt x="483389" y="93255"/>
                </a:lnTo>
                <a:cubicBezTo>
                  <a:pt x="483389" y="84449"/>
                  <a:pt x="490452" y="76902"/>
                  <a:pt x="498691" y="76902"/>
                </a:cubicBezTo>
                <a:close/>
                <a:moveTo>
                  <a:pt x="907852" y="0"/>
                </a:moveTo>
                <a:cubicBezTo>
                  <a:pt x="917810" y="0"/>
                  <a:pt x="925276" y="7526"/>
                  <a:pt x="925276" y="17560"/>
                </a:cubicBezTo>
                <a:lnTo>
                  <a:pt x="925276" y="62715"/>
                </a:lnTo>
                <a:lnTo>
                  <a:pt x="970080" y="62715"/>
                </a:lnTo>
                <a:cubicBezTo>
                  <a:pt x="980036" y="62715"/>
                  <a:pt x="987504" y="70241"/>
                  <a:pt x="987504" y="79021"/>
                </a:cubicBezTo>
                <a:cubicBezTo>
                  <a:pt x="987504" y="89056"/>
                  <a:pt x="980036" y="96581"/>
                  <a:pt x="970080" y="96581"/>
                </a:cubicBezTo>
                <a:lnTo>
                  <a:pt x="925276" y="96581"/>
                </a:lnTo>
                <a:lnTo>
                  <a:pt x="925276" y="141736"/>
                </a:lnTo>
                <a:cubicBezTo>
                  <a:pt x="925276" y="150517"/>
                  <a:pt x="917810" y="158042"/>
                  <a:pt x="907852" y="158042"/>
                </a:cubicBezTo>
                <a:cubicBezTo>
                  <a:pt x="899142" y="158042"/>
                  <a:pt x="891674" y="150517"/>
                  <a:pt x="891674" y="141736"/>
                </a:cubicBezTo>
                <a:lnTo>
                  <a:pt x="891674" y="96581"/>
                </a:lnTo>
                <a:lnTo>
                  <a:pt x="846870" y="96581"/>
                </a:lnTo>
                <a:cubicBezTo>
                  <a:pt x="836914" y="96581"/>
                  <a:pt x="829446" y="89056"/>
                  <a:pt x="829446" y="79021"/>
                </a:cubicBezTo>
                <a:cubicBezTo>
                  <a:pt x="829446" y="70241"/>
                  <a:pt x="836914" y="62715"/>
                  <a:pt x="846870" y="62715"/>
                </a:cubicBezTo>
                <a:lnTo>
                  <a:pt x="891674" y="62715"/>
                </a:lnTo>
                <a:lnTo>
                  <a:pt x="891674" y="17560"/>
                </a:lnTo>
                <a:cubicBezTo>
                  <a:pt x="891674" y="7526"/>
                  <a:pt x="899142" y="0"/>
                  <a:pt x="907852"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1" name="Freeform 154">
            <a:extLst>
              <a:ext uri="{FF2B5EF4-FFF2-40B4-BE49-F238E27FC236}">
                <a16:creationId xmlns:a16="http://schemas.microsoft.com/office/drawing/2014/main" id="{048BF777-3471-344D-9A40-3F3D15EE6A1D}"/>
              </a:ext>
            </a:extLst>
          </p:cNvPr>
          <p:cNvSpPr>
            <a:spLocks noChangeArrowheads="1"/>
          </p:cNvSpPr>
          <p:nvPr/>
        </p:nvSpPr>
        <p:spPr bwMode="auto">
          <a:xfrm>
            <a:off x="5134716" y="2750610"/>
            <a:ext cx="1925314" cy="3622663"/>
          </a:xfrm>
          <a:prstGeom prst="round2SameRect">
            <a:avLst>
              <a:gd name="adj1" fmla="val 0"/>
              <a:gd name="adj2" fmla="val 50000"/>
            </a:avLst>
          </a:prstGeom>
          <a:solidFill>
            <a:schemeClr val="accent3"/>
          </a:solidFill>
          <a:ln>
            <a:noFill/>
          </a:ln>
          <a:effectLst/>
        </p:spPr>
        <p:txBody>
          <a:bodyPr wrap="none" anchor="ctr"/>
          <a:lstStyle/>
          <a:p>
            <a:endParaRPr lang="en-US" dirty="0">
              <a:latin typeface="Poppins" pitchFamily="2" charset="77"/>
            </a:endParaRPr>
          </a:p>
        </p:txBody>
      </p:sp>
      <p:sp>
        <p:nvSpPr>
          <p:cNvPr id="39" name="Freeform 310">
            <a:extLst>
              <a:ext uri="{FF2B5EF4-FFF2-40B4-BE49-F238E27FC236}">
                <a16:creationId xmlns:a16="http://schemas.microsoft.com/office/drawing/2014/main" id="{5A9950F0-1A37-0E43-87D3-1325A68B16B8}"/>
              </a:ext>
            </a:extLst>
          </p:cNvPr>
          <p:cNvSpPr>
            <a:spLocks noChangeArrowheads="1"/>
          </p:cNvSpPr>
          <p:nvPr/>
        </p:nvSpPr>
        <p:spPr bwMode="auto">
          <a:xfrm>
            <a:off x="5280283" y="1764608"/>
            <a:ext cx="1634181" cy="1524322"/>
          </a:xfrm>
          <a:prstGeom prst="roundRect">
            <a:avLst>
              <a:gd name="adj" fmla="val 5003"/>
            </a:avLst>
          </a:prstGeom>
          <a:solidFill>
            <a:schemeClr val="bg2"/>
          </a:solidFill>
          <a:ln>
            <a:noFill/>
          </a:ln>
          <a:effectLst/>
        </p:spPr>
        <p:txBody>
          <a:bodyPr wrap="none" anchor="ctr"/>
          <a:lstStyle/>
          <a:p>
            <a:endParaRPr lang="en-US" dirty="0">
              <a:latin typeface="Poppins" pitchFamily="2" charset="77"/>
            </a:endParaRPr>
          </a:p>
        </p:txBody>
      </p:sp>
      <p:sp>
        <p:nvSpPr>
          <p:cNvPr id="40" name="Freeform 311">
            <a:extLst>
              <a:ext uri="{FF2B5EF4-FFF2-40B4-BE49-F238E27FC236}">
                <a16:creationId xmlns:a16="http://schemas.microsoft.com/office/drawing/2014/main" id="{E3BC957C-E3AF-374C-8ACE-B504291EB8D4}"/>
              </a:ext>
            </a:extLst>
          </p:cNvPr>
          <p:cNvSpPr>
            <a:spLocks noChangeArrowheads="1"/>
          </p:cNvSpPr>
          <p:nvPr/>
        </p:nvSpPr>
        <p:spPr bwMode="auto">
          <a:xfrm>
            <a:off x="5357186" y="1841511"/>
            <a:ext cx="1477630" cy="1381502"/>
          </a:xfrm>
          <a:prstGeom prst="roundRect">
            <a:avLst>
              <a:gd name="adj" fmla="val 5635"/>
            </a:avLst>
          </a:prstGeom>
          <a:solidFill>
            <a:schemeClr val="accent3"/>
          </a:solidFill>
          <a:ln>
            <a:noFill/>
          </a:ln>
          <a:effectLst/>
        </p:spPr>
        <p:txBody>
          <a:bodyPr wrap="none" anchor="ctr"/>
          <a:lstStyle/>
          <a:p>
            <a:endParaRPr lang="en-US" dirty="0">
              <a:latin typeface="Poppins" pitchFamily="2" charset="77"/>
            </a:endParaRPr>
          </a:p>
        </p:txBody>
      </p:sp>
      <p:sp>
        <p:nvSpPr>
          <p:cNvPr id="24" name="Freeform 23">
            <a:extLst>
              <a:ext uri="{FF2B5EF4-FFF2-40B4-BE49-F238E27FC236}">
                <a16:creationId xmlns:a16="http://schemas.microsoft.com/office/drawing/2014/main" id="{046BB108-F826-F447-A0E4-60AF62B70210}"/>
              </a:ext>
            </a:extLst>
          </p:cNvPr>
          <p:cNvSpPr>
            <a:spLocks noChangeArrowheads="1"/>
          </p:cNvSpPr>
          <p:nvPr/>
        </p:nvSpPr>
        <p:spPr bwMode="auto">
          <a:xfrm>
            <a:off x="5778423" y="2212293"/>
            <a:ext cx="637561" cy="636572"/>
          </a:xfrm>
          <a:custGeom>
            <a:avLst/>
            <a:gdLst>
              <a:gd name="connsiteX0" fmla="*/ 928778 w 1275122"/>
              <a:gd name="connsiteY0" fmla="*/ 795714 h 1273143"/>
              <a:gd name="connsiteX1" fmla="*/ 796718 w 1275122"/>
              <a:gd name="connsiteY1" fmla="*/ 927505 h 1273143"/>
              <a:gd name="connsiteX2" fmla="*/ 1080771 w 1275122"/>
              <a:gd name="connsiteY2" fmla="*/ 1212221 h 1273143"/>
              <a:gd name="connsiteX3" fmla="*/ 1214076 w 1275122"/>
              <a:gd name="connsiteY3" fmla="*/ 1212221 h 1273143"/>
              <a:gd name="connsiteX4" fmla="*/ 1214076 w 1275122"/>
              <a:gd name="connsiteY4" fmla="*/ 1080431 h 1273143"/>
              <a:gd name="connsiteX5" fmla="*/ 835339 w 1275122"/>
              <a:gd name="connsiteY5" fmla="*/ 702467 h 1273143"/>
              <a:gd name="connsiteX6" fmla="*/ 702034 w 1275122"/>
              <a:gd name="connsiteY6" fmla="*/ 834257 h 1273143"/>
              <a:gd name="connsiteX7" fmla="*/ 773047 w 1275122"/>
              <a:gd name="connsiteY7" fmla="*/ 903882 h 1273143"/>
              <a:gd name="connsiteX8" fmla="*/ 905107 w 1275122"/>
              <a:gd name="connsiteY8" fmla="*/ 772092 h 1273143"/>
              <a:gd name="connsiteX9" fmla="*/ 765572 w 1275122"/>
              <a:gd name="connsiteY9" fmla="*/ 631598 h 1273143"/>
              <a:gd name="connsiteX10" fmla="*/ 707017 w 1275122"/>
              <a:gd name="connsiteY10" fmla="*/ 706197 h 1273143"/>
              <a:gd name="connsiteX11" fmla="*/ 633512 w 1275122"/>
              <a:gd name="connsiteY11" fmla="*/ 764632 h 1273143"/>
              <a:gd name="connsiteX12" fmla="*/ 679609 w 1275122"/>
              <a:gd name="connsiteY12" fmla="*/ 810634 h 1273143"/>
              <a:gd name="connsiteX13" fmla="*/ 811668 w 1275122"/>
              <a:gd name="connsiteY13" fmla="*/ 678844 h 1273143"/>
              <a:gd name="connsiteX14" fmla="*/ 214001 w 1275122"/>
              <a:gd name="connsiteY14" fmla="*/ 289104 h 1273143"/>
              <a:gd name="connsiteX15" fmla="*/ 227216 w 1275122"/>
              <a:gd name="connsiteY15" fmla="*/ 290679 h 1273143"/>
              <a:gd name="connsiteX16" fmla="*/ 233434 w 1275122"/>
              <a:gd name="connsiteY16" fmla="*/ 313356 h 1273143"/>
              <a:gd name="connsiteX17" fmla="*/ 223485 w 1275122"/>
              <a:gd name="connsiteY17" fmla="*/ 334774 h 1273143"/>
              <a:gd name="connsiteX18" fmla="*/ 207316 w 1275122"/>
              <a:gd name="connsiteY18" fmla="*/ 405326 h 1273143"/>
              <a:gd name="connsiteX19" fmla="*/ 191148 w 1275122"/>
              <a:gd name="connsiteY19" fmla="*/ 421704 h 1273143"/>
              <a:gd name="connsiteX20" fmla="*/ 189904 w 1275122"/>
              <a:gd name="connsiteY20" fmla="*/ 421704 h 1273143"/>
              <a:gd name="connsiteX21" fmla="*/ 173736 w 1275122"/>
              <a:gd name="connsiteY21" fmla="*/ 404066 h 1273143"/>
              <a:gd name="connsiteX22" fmla="*/ 192392 w 1275122"/>
              <a:gd name="connsiteY22" fmla="*/ 322175 h 1273143"/>
              <a:gd name="connsiteX23" fmla="*/ 203585 w 1275122"/>
              <a:gd name="connsiteY23" fmla="*/ 296978 h 1273143"/>
              <a:gd name="connsiteX24" fmla="*/ 214001 w 1275122"/>
              <a:gd name="connsiteY24" fmla="*/ 289104 h 1273143"/>
              <a:gd name="connsiteX25" fmla="*/ 400264 w 1275122"/>
              <a:gd name="connsiteY25" fmla="*/ 172830 h 1273143"/>
              <a:gd name="connsiteX26" fmla="*/ 500670 w 1275122"/>
              <a:gd name="connsiteY26" fmla="*/ 190649 h 1273143"/>
              <a:gd name="connsiteX27" fmla="*/ 509347 w 1275122"/>
              <a:gd name="connsiteY27" fmla="*/ 212287 h 1273143"/>
              <a:gd name="connsiteX28" fmla="*/ 488274 w 1275122"/>
              <a:gd name="connsiteY28" fmla="*/ 222469 h 1273143"/>
              <a:gd name="connsiteX29" fmla="*/ 401503 w 1275122"/>
              <a:gd name="connsiteY29" fmla="*/ 207196 h 1273143"/>
              <a:gd name="connsiteX30" fmla="*/ 265149 w 1275122"/>
              <a:gd name="connsiteY30" fmla="*/ 268290 h 1273143"/>
              <a:gd name="connsiteX31" fmla="*/ 253993 w 1275122"/>
              <a:gd name="connsiteY31" fmla="*/ 273381 h 1273143"/>
              <a:gd name="connsiteX32" fmla="*/ 241597 w 1275122"/>
              <a:gd name="connsiteY32" fmla="*/ 268290 h 1273143"/>
              <a:gd name="connsiteX33" fmla="*/ 241597 w 1275122"/>
              <a:gd name="connsiteY33" fmla="*/ 244107 h 1273143"/>
              <a:gd name="connsiteX34" fmla="*/ 400264 w 1275122"/>
              <a:gd name="connsiteY34" fmla="*/ 172830 h 1273143"/>
              <a:gd name="connsiteX35" fmla="*/ 412687 w 1275122"/>
              <a:gd name="connsiteY35" fmla="*/ 110560 h 1273143"/>
              <a:gd name="connsiteX36" fmla="*/ 197958 w 1275122"/>
              <a:gd name="connsiteY36" fmla="*/ 200313 h 1273143"/>
              <a:gd name="connsiteX37" fmla="*/ 197958 w 1275122"/>
              <a:gd name="connsiteY37" fmla="*/ 629134 h 1273143"/>
              <a:gd name="connsiteX38" fmla="*/ 628664 w 1275122"/>
              <a:gd name="connsiteY38" fmla="*/ 629134 h 1273143"/>
              <a:gd name="connsiteX39" fmla="*/ 628664 w 1275122"/>
              <a:gd name="connsiteY39" fmla="*/ 200313 h 1273143"/>
              <a:gd name="connsiteX40" fmla="*/ 412687 w 1275122"/>
              <a:gd name="connsiteY40" fmla="*/ 110560 h 1273143"/>
              <a:gd name="connsiteX41" fmla="*/ 412687 w 1275122"/>
              <a:gd name="connsiteY41" fmla="*/ 76902 h 1273143"/>
              <a:gd name="connsiteX42" fmla="*/ 649888 w 1275122"/>
              <a:gd name="connsiteY42" fmla="*/ 175381 h 1273143"/>
              <a:gd name="connsiteX43" fmla="*/ 649888 w 1275122"/>
              <a:gd name="connsiteY43" fmla="*/ 652818 h 1273143"/>
              <a:gd name="connsiteX44" fmla="*/ 412687 w 1275122"/>
              <a:gd name="connsiteY44" fmla="*/ 751298 h 1273143"/>
              <a:gd name="connsiteX45" fmla="*/ 174238 w 1275122"/>
              <a:gd name="connsiteY45" fmla="*/ 652818 h 1273143"/>
              <a:gd name="connsiteX46" fmla="*/ 174238 w 1275122"/>
              <a:gd name="connsiteY46" fmla="*/ 175381 h 1273143"/>
              <a:gd name="connsiteX47" fmla="*/ 412687 w 1275122"/>
              <a:gd name="connsiteY47" fmla="*/ 76902 h 1273143"/>
              <a:gd name="connsiteX48" fmla="*/ 414244 w 1275122"/>
              <a:gd name="connsiteY48" fmla="*/ 33569 h 1273143"/>
              <a:gd name="connsiteX49" fmla="*/ 145141 w 1275122"/>
              <a:gd name="connsiteY49" fmla="*/ 144223 h 1273143"/>
              <a:gd name="connsiteX50" fmla="*/ 145141 w 1275122"/>
              <a:gd name="connsiteY50" fmla="*/ 682574 h 1273143"/>
              <a:gd name="connsiteX51" fmla="*/ 414244 w 1275122"/>
              <a:gd name="connsiteY51" fmla="*/ 793228 h 1273143"/>
              <a:gd name="connsiteX52" fmla="*/ 683346 w 1275122"/>
              <a:gd name="connsiteY52" fmla="*/ 682574 h 1273143"/>
              <a:gd name="connsiteX53" fmla="*/ 683346 w 1275122"/>
              <a:gd name="connsiteY53" fmla="*/ 144223 h 1273143"/>
              <a:gd name="connsiteX54" fmla="*/ 414244 w 1275122"/>
              <a:gd name="connsiteY54" fmla="*/ 33569 h 1273143"/>
              <a:gd name="connsiteX55" fmla="*/ 414244 w 1275122"/>
              <a:gd name="connsiteY55" fmla="*/ 0 h 1273143"/>
              <a:gd name="connsiteX56" fmla="*/ 707017 w 1275122"/>
              <a:gd name="connsiteY56" fmla="*/ 120601 h 1273143"/>
              <a:gd name="connsiteX57" fmla="*/ 781768 w 1275122"/>
              <a:gd name="connsiteY57" fmla="*/ 601759 h 1273143"/>
              <a:gd name="connsiteX58" fmla="*/ 1237747 w 1275122"/>
              <a:gd name="connsiteY58" fmla="*/ 1056808 h 1273143"/>
              <a:gd name="connsiteX59" fmla="*/ 1237747 w 1275122"/>
              <a:gd name="connsiteY59" fmla="*/ 1235844 h 1273143"/>
              <a:gd name="connsiteX60" fmla="*/ 1148046 w 1275122"/>
              <a:gd name="connsiteY60" fmla="*/ 1273143 h 1273143"/>
              <a:gd name="connsiteX61" fmla="*/ 1057100 w 1275122"/>
              <a:gd name="connsiteY61" fmla="*/ 1235844 h 1273143"/>
              <a:gd name="connsiteX62" fmla="*/ 603612 w 1275122"/>
              <a:gd name="connsiteY62" fmla="*/ 782038 h 1273143"/>
              <a:gd name="connsiteX63" fmla="*/ 414244 w 1275122"/>
              <a:gd name="connsiteY63" fmla="*/ 826797 h 1273143"/>
              <a:gd name="connsiteX64" fmla="*/ 121470 w 1275122"/>
              <a:gd name="connsiteY64" fmla="*/ 706197 h 1273143"/>
              <a:gd name="connsiteX65" fmla="*/ 121470 w 1275122"/>
              <a:gd name="connsiteY65" fmla="*/ 120601 h 1273143"/>
              <a:gd name="connsiteX66" fmla="*/ 414244 w 1275122"/>
              <a:gd name="connsiteY66" fmla="*/ 0 h 1273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275122" h="1273143">
                <a:moveTo>
                  <a:pt x="928778" y="795714"/>
                </a:moveTo>
                <a:lnTo>
                  <a:pt x="796718" y="927505"/>
                </a:lnTo>
                <a:lnTo>
                  <a:pt x="1080771" y="1212221"/>
                </a:lnTo>
                <a:cubicBezTo>
                  <a:pt x="1118146" y="1249520"/>
                  <a:pt x="1177947" y="1249520"/>
                  <a:pt x="1214076" y="1212221"/>
                </a:cubicBezTo>
                <a:cubicBezTo>
                  <a:pt x="1250206" y="1176165"/>
                  <a:pt x="1250206" y="1116487"/>
                  <a:pt x="1214076" y="1080431"/>
                </a:cubicBezTo>
                <a:close/>
                <a:moveTo>
                  <a:pt x="835339" y="702467"/>
                </a:moveTo>
                <a:lnTo>
                  <a:pt x="702034" y="834257"/>
                </a:lnTo>
                <a:lnTo>
                  <a:pt x="773047" y="903882"/>
                </a:lnTo>
                <a:lnTo>
                  <a:pt x="905107" y="772092"/>
                </a:lnTo>
                <a:close/>
                <a:moveTo>
                  <a:pt x="765572" y="631598"/>
                </a:moveTo>
                <a:cubicBezTo>
                  <a:pt x="748130" y="657708"/>
                  <a:pt x="729442" y="683817"/>
                  <a:pt x="707017" y="706197"/>
                </a:cubicBezTo>
                <a:cubicBezTo>
                  <a:pt x="683346" y="728576"/>
                  <a:pt x="659675" y="748469"/>
                  <a:pt x="633512" y="764632"/>
                </a:cubicBezTo>
                <a:lnTo>
                  <a:pt x="679609" y="810634"/>
                </a:lnTo>
                <a:lnTo>
                  <a:pt x="811668" y="678844"/>
                </a:lnTo>
                <a:close/>
                <a:moveTo>
                  <a:pt x="214001" y="289104"/>
                </a:moveTo>
                <a:cubicBezTo>
                  <a:pt x="218199" y="287844"/>
                  <a:pt x="222863" y="288159"/>
                  <a:pt x="227216" y="290679"/>
                </a:cubicBezTo>
                <a:cubicBezTo>
                  <a:pt x="234678" y="294458"/>
                  <a:pt x="238409" y="305797"/>
                  <a:pt x="233434" y="313356"/>
                </a:cubicBezTo>
                <a:cubicBezTo>
                  <a:pt x="229703" y="320915"/>
                  <a:pt x="225972" y="327215"/>
                  <a:pt x="223485" y="334774"/>
                </a:cubicBezTo>
                <a:cubicBezTo>
                  <a:pt x="213535" y="357451"/>
                  <a:pt x="208560" y="381389"/>
                  <a:pt x="207316" y="405326"/>
                </a:cubicBezTo>
                <a:cubicBezTo>
                  <a:pt x="207316" y="414145"/>
                  <a:pt x="199854" y="421704"/>
                  <a:pt x="191148" y="421704"/>
                </a:cubicBezTo>
                <a:lnTo>
                  <a:pt x="189904" y="421704"/>
                </a:lnTo>
                <a:cubicBezTo>
                  <a:pt x="181198" y="421704"/>
                  <a:pt x="173736" y="414145"/>
                  <a:pt x="173736" y="404066"/>
                </a:cubicBezTo>
                <a:cubicBezTo>
                  <a:pt x="174980" y="376349"/>
                  <a:pt x="181198" y="348632"/>
                  <a:pt x="192392" y="322175"/>
                </a:cubicBezTo>
                <a:cubicBezTo>
                  <a:pt x="196123" y="313356"/>
                  <a:pt x="199854" y="305797"/>
                  <a:pt x="203585" y="296978"/>
                </a:cubicBezTo>
                <a:cubicBezTo>
                  <a:pt x="206073" y="293199"/>
                  <a:pt x="209804" y="290364"/>
                  <a:pt x="214001" y="289104"/>
                </a:cubicBezTo>
                <a:close/>
                <a:moveTo>
                  <a:pt x="400264" y="172830"/>
                </a:moveTo>
                <a:cubicBezTo>
                  <a:pt x="433732" y="170284"/>
                  <a:pt x="468441" y="176648"/>
                  <a:pt x="500670" y="190649"/>
                </a:cubicBezTo>
                <a:cubicBezTo>
                  <a:pt x="509347" y="193195"/>
                  <a:pt x="513065" y="203377"/>
                  <a:pt x="509347" y="212287"/>
                </a:cubicBezTo>
                <a:cubicBezTo>
                  <a:pt x="505628" y="221196"/>
                  <a:pt x="495711" y="225015"/>
                  <a:pt x="488274" y="222469"/>
                </a:cubicBezTo>
                <a:cubicBezTo>
                  <a:pt x="461003" y="211014"/>
                  <a:pt x="431253" y="204650"/>
                  <a:pt x="401503" y="207196"/>
                </a:cubicBezTo>
                <a:cubicBezTo>
                  <a:pt x="349441" y="208468"/>
                  <a:pt x="301097" y="230106"/>
                  <a:pt x="265149" y="268290"/>
                </a:cubicBezTo>
                <a:cubicBezTo>
                  <a:pt x="261431" y="272109"/>
                  <a:pt x="257712" y="273381"/>
                  <a:pt x="253993" y="273381"/>
                </a:cubicBezTo>
                <a:cubicBezTo>
                  <a:pt x="249035" y="273381"/>
                  <a:pt x="244077" y="272109"/>
                  <a:pt x="241597" y="268290"/>
                </a:cubicBezTo>
                <a:cubicBezTo>
                  <a:pt x="234160" y="261926"/>
                  <a:pt x="234160" y="250471"/>
                  <a:pt x="241597" y="244107"/>
                </a:cubicBezTo>
                <a:cubicBezTo>
                  <a:pt x="283743" y="200832"/>
                  <a:pt x="339524" y="175375"/>
                  <a:pt x="400264" y="172830"/>
                </a:cubicBezTo>
                <a:close/>
                <a:moveTo>
                  <a:pt x="412687" y="110560"/>
                </a:moveTo>
                <a:cubicBezTo>
                  <a:pt x="331539" y="110560"/>
                  <a:pt x="255386" y="141724"/>
                  <a:pt x="197958" y="200313"/>
                </a:cubicBezTo>
                <a:cubicBezTo>
                  <a:pt x="79358" y="317491"/>
                  <a:pt x="79358" y="510709"/>
                  <a:pt x="197958" y="629134"/>
                </a:cubicBezTo>
                <a:cubicBezTo>
                  <a:pt x="316558" y="747558"/>
                  <a:pt x="508816" y="747558"/>
                  <a:pt x="628664" y="629134"/>
                </a:cubicBezTo>
                <a:cubicBezTo>
                  <a:pt x="744768" y="510709"/>
                  <a:pt x="744768" y="317491"/>
                  <a:pt x="628664" y="200313"/>
                </a:cubicBezTo>
                <a:cubicBezTo>
                  <a:pt x="571237" y="141724"/>
                  <a:pt x="493835" y="110560"/>
                  <a:pt x="412687" y="110560"/>
                </a:cubicBezTo>
                <a:close/>
                <a:moveTo>
                  <a:pt x="412687" y="76902"/>
                </a:moveTo>
                <a:cubicBezTo>
                  <a:pt x="502574" y="76902"/>
                  <a:pt x="587466" y="111806"/>
                  <a:pt x="649888" y="175381"/>
                </a:cubicBezTo>
                <a:cubicBezTo>
                  <a:pt x="782221" y="307518"/>
                  <a:pt x="782221" y="521928"/>
                  <a:pt x="649888" y="652818"/>
                </a:cubicBezTo>
                <a:cubicBezTo>
                  <a:pt x="586218" y="717640"/>
                  <a:pt x="498828" y="751298"/>
                  <a:pt x="412687" y="751298"/>
                </a:cubicBezTo>
                <a:cubicBezTo>
                  <a:pt x="326546" y="751298"/>
                  <a:pt x="240404" y="717640"/>
                  <a:pt x="174238" y="652818"/>
                </a:cubicBezTo>
                <a:cubicBezTo>
                  <a:pt x="41905" y="521928"/>
                  <a:pt x="41905" y="307518"/>
                  <a:pt x="174238" y="175381"/>
                </a:cubicBezTo>
                <a:cubicBezTo>
                  <a:pt x="237908" y="111806"/>
                  <a:pt x="322800" y="76902"/>
                  <a:pt x="412687" y="76902"/>
                </a:cubicBezTo>
                <a:close/>
                <a:moveTo>
                  <a:pt x="414244" y="33569"/>
                </a:moveTo>
                <a:cubicBezTo>
                  <a:pt x="313330" y="33569"/>
                  <a:pt x="217400" y="72112"/>
                  <a:pt x="145141" y="144223"/>
                </a:cubicBezTo>
                <a:cubicBezTo>
                  <a:pt x="-3115" y="293420"/>
                  <a:pt x="-3115" y="534621"/>
                  <a:pt x="145141" y="682574"/>
                </a:cubicBezTo>
                <a:cubicBezTo>
                  <a:pt x="217400" y="753442"/>
                  <a:pt x="313330" y="793228"/>
                  <a:pt x="414244" y="793228"/>
                </a:cubicBezTo>
                <a:cubicBezTo>
                  <a:pt x="516403" y="793228"/>
                  <a:pt x="612333" y="753442"/>
                  <a:pt x="683346" y="682574"/>
                </a:cubicBezTo>
                <a:cubicBezTo>
                  <a:pt x="831602" y="534621"/>
                  <a:pt x="831602" y="293420"/>
                  <a:pt x="683346" y="144223"/>
                </a:cubicBezTo>
                <a:cubicBezTo>
                  <a:pt x="612333" y="72112"/>
                  <a:pt x="516403" y="33569"/>
                  <a:pt x="414244" y="33569"/>
                </a:cubicBezTo>
                <a:close/>
                <a:moveTo>
                  <a:pt x="414244" y="0"/>
                </a:moveTo>
                <a:cubicBezTo>
                  <a:pt x="525124" y="0"/>
                  <a:pt x="629775" y="43516"/>
                  <a:pt x="707017" y="120601"/>
                </a:cubicBezTo>
                <a:cubicBezTo>
                  <a:pt x="836585" y="249904"/>
                  <a:pt x="861502" y="446346"/>
                  <a:pt x="781768" y="601759"/>
                </a:cubicBezTo>
                <a:lnTo>
                  <a:pt x="1237747" y="1056808"/>
                </a:lnTo>
                <a:cubicBezTo>
                  <a:pt x="1287581" y="1106540"/>
                  <a:pt x="1287581" y="1186112"/>
                  <a:pt x="1237747" y="1235844"/>
                </a:cubicBezTo>
                <a:cubicBezTo>
                  <a:pt x="1214076" y="1260710"/>
                  <a:pt x="1181684" y="1273143"/>
                  <a:pt x="1148046" y="1273143"/>
                </a:cubicBezTo>
                <a:cubicBezTo>
                  <a:pt x="1114409" y="1273143"/>
                  <a:pt x="1082017" y="1260710"/>
                  <a:pt x="1057100" y="1235844"/>
                </a:cubicBezTo>
                <a:lnTo>
                  <a:pt x="603612" y="782038"/>
                </a:lnTo>
                <a:cubicBezTo>
                  <a:pt x="545057" y="811877"/>
                  <a:pt x="481519" y="826797"/>
                  <a:pt x="414244" y="826797"/>
                </a:cubicBezTo>
                <a:cubicBezTo>
                  <a:pt x="303363" y="826797"/>
                  <a:pt x="199958" y="784525"/>
                  <a:pt x="121470" y="706197"/>
                </a:cubicBezTo>
                <a:cubicBezTo>
                  <a:pt x="-40490" y="544567"/>
                  <a:pt x="-40490" y="282230"/>
                  <a:pt x="121470" y="120601"/>
                </a:cubicBezTo>
                <a:cubicBezTo>
                  <a:pt x="199958" y="43516"/>
                  <a:pt x="303363" y="0"/>
                  <a:pt x="414244"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5" name="Freeform 232">
            <a:extLst>
              <a:ext uri="{FF2B5EF4-FFF2-40B4-BE49-F238E27FC236}">
                <a16:creationId xmlns:a16="http://schemas.microsoft.com/office/drawing/2014/main" id="{20F7D6C9-54AB-FD42-87BB-FABDBB77CD66}"/>
              </a:ext>
            </a:extLst>
          </p:cNvPr>
          <p:cNvSpPr>
            <a:spLocks noChangeArrowheads="1"/>
          </p:cNvSpPr>
          <p:nvPr/>
        </p:nvSpPr>
        <p:spPr bwMode="auto">
          <a:xfrm>
            <a:off x="9501687" y="2750610"/>
            <a:ext cx="1925314" cy="3622663"/>
          </a:xfrm>
          <a:prstGeom prst="round2SameRect">
            <a:avLst>
              <a:gd name="adj1" fmla="val 0"/>
              <a:gd name="adj2" fmla="val 50000"/>
            </a:avLst>
          </a:prstGeom>
          <a:solidFill>
            <a:schemeClr val="accent5"/>
          </a:solidFill>
          <a:ln>
            <a:noFill/>
          </a:ln>
          <a:effectLst/>
        </p:spPr>
        <p:txBody>
          <a:bodyPr wrap="none" anchor="ctr"/>
          <a:lstStyle/>
          <a:p>
            <a:endParaRPr lang="en-US" dirty="0">
              <a:latin typeface="Poppins" pitchFamily="2" charset="77"/>
            </a:endParaRPr>
          </a:p>
        </p:txBody>
      </p:sp>
      <p:sp>
        <p:nvSpPr>
          <p:cNvPr id="43" name="Freeform 310">
            <a:extLst>
              <a:ext uri="{FF2B5EF4-FFF2-40B4-BE49-F238E27FC236}">
                <a16:creationId xmlns:a16="http://schemas.microsoft.com/office/drawing/2014/main" id="{12C3C93C-A9E1-CC4D-9116-F9A43F8CB344}"/>
              </a:ext>
            </a:extLst>
          </p:cNvPr>
          <p:cNvSpPr>
            <a:spLocks noChangeArrowheads="1"/>
          </p:cNvSpPr>
          <p:nvPr/>
        </p:nvSpPr>
        <p:spPr bwMode="auto">
          <a:xfrm>
            <a:off x="9647254" y="1764608"/>
            <a:ext cx="1634181" cy="1524322"/>
          </a:xfrm>
          <a:prstGeom prst="roundRect">
            <a:avLst>
              <a:gd name="adj" fmla="val 5003"/>
            </a:avLst>
          </a:prstGeom>
          <a:solidFill>
            <a:schemeClr val="bg2"/>
          </a:solidFill>
          <a:ln>
            <a:noFill/>
          </a:ln>
          <a:effectLst/>
        </p:spPr>
        <p:txBody>
          <a:bodyPr wrap="none" anchor="ctr"/>
          <a:lstStyle/>
          <a:p>
            <a:endParaRPr lang="en-US" dirty="0">
              <a:latin typeface="Poppins" pitchFamily="2" charset="77"/>
            </a:endParaRPr>
          </a:p>
        </p:txBody>
      </p:sp>
      <p:sp>
        <p:nvSpPr>
          <p:cNvPr id="44" name="Freeform 311">
            <a:extLst>
              <a:ext uri="{FF2B5EF4-FFF2-40B4-BE49-F238E27FC236}">
                <a16:creationId xmlns:a16="http://schemas.microsoft.com/office/drawing/2014/main" id="{44DB3E5D-093A-B74D-BEB5-851292E2178C}"/>
              </a:ext>
            </a:extLst>
          </p:cNvPr>
          <p:cNvSpPr>
            <a:spLocks noChangeArrowheads="1"/>
          </p:cNvSpPr>
          <p:nvPr/>
        </p:nvSpPr>
        <p:spPr bwMode="auto">
          <a:xfrm>
            <a:off x="9724157" y="1841511"/>
            <a:ext cx="1477630" cy="1381502"/>
          </a:xfrm>
          <a:prstGeom prst="roundRect">
            <a:avLst>
              <a:gd name="adj" fmla="val 5635"/>
            </a:avLst>
          </a:prstGeom>
          <a:solidFill>
            <a:schemeClr val="accent5"/>
          </a:solidFill>
          <a:ln>
            <a:noFill/>
          </a:ln>
          <a:effectLst/>
        </p:spPr>
        <p:txBody>
          <a:bodyPr wrap="none" anchor="ctr"/>
          <a:lstStyle/>
          <a:p>
            <a:endParaRPr lang="en-US" dirty="0">
              <a:latin typeface="Poppins" pitchFamily="2" charset="77"/>
            </a:endParaRPr>
          </a:p>
        </p:txBody>
      </p:sp>
      <p:sp>
        <p:nvSpPr>
          <p:cNvPr id="28" name="Freeform 27">
            <a:extLst>
              <a:ext uri="{FF2B5EF4-FFF2-40B4-BE49-F238E27FC236}">
                <a16:creationId xmlns:a16="http://schemas.microsoft.com/office/drawing/2014/main" id="{CD9B2C1B-B350-D549-91D1-762D11D2BA28}"/>
              </a:ext>
            </a:extLst>
          </p:cNvPr>
          <p:cNvSpPr>
            <a:spLocks noChangeArrowheads="1"/>
          </p:cNvSpPr>
          <p:nvPr/>
        </p:nvSpPr>
        <p:spPr bwMode="auto">
          <a:xfrm>
            <a:off x="10178354" y="2242503"/>
            <a:ext cx="574380" cy="573401"/>
          </a:xfrm>
          <a:custGeom>
            <a:avLst/>
            <a:gdLst>
              <a:gd name="connsiteX0" fmla="*/ 574980 w 1148760"/>
              <a:gd name="connsiteY0" fmla="*/ 597085 h 1146802"/>
              <a:gd name="connsiteX1" fmla="*/ 425230 w 1148760"/>
              <a:gd name="connsiteY1" fmla="*/ 746668 h 1146802"/>
              <a:gd name="connsiteX2" fmla="*/ 406510 w 1148760"/>
              <a:gd name="connsiteY2" fmla="*/ 750407 h 1146802"/>
              <a:gd name="connsiteX3" fmla="*/ 395278 w 1148760"/>
              <a:gd name="connsiteY3" fmla="*/ 735449 h 1146802"/>
              <a:gd name="connsiteX4" fmla="*/ 395278 w 1148760"/>
              <a:gd name="connsiteY4" fmla="*/ 631988 h 1146802"/>
              <a:gd name="connsiteX5" fmla="*/ 136960 w 1148760"/>
              <a:gd name="connsiteY5" fmla="*/ 890018 h 1146802"/>
              <a:gd name="connsiteX6" fmla="*/ 193116 w 1148760"/>
              <a:gd name="connsiteY6" fmla="*/ 954837 h 1146802"/>
              <a:gd name="connsiteX7" fmla="*/ 574980 w 1148760"/>
              <a:gd name="connsiteY7" fmla="*/ 1113146 h 1146802"/>
              <a:gd name="connsiteX8" fmla="*/ 944364 w 1148760"/>
              <a:gd name="connsiteY8" fmla="*/ 967302 h 1146802"/>
              <a:gd name="connsiteX9" fmla="*/ 859774 w 1148760"/>
              <a:gd name="connsiteY9" fmla="*/ 554800 h 1146802"/>
              <a:gd name="connsiteX10" fmla="*/ 881152 w 1148760"/>
              <a:gd name="connsiteY10" fmla="*/ 576178 h 1146802"/>
              <a:gd name="connsiteX11" fmla="*/ 859774 w 1148760"/>
              <a:gd name="connsiteY11" fmla="*/ 597557 h 1146802"/>
              <a:gd name="connsiteX12" fmla="*/ 838396 w 1148760"/>
              <a:gd name="connsiteY12" fmla="*/ 576178 h 1146802"/>
              <a:gd name="connsiteX13" fmla="*/ 859774 w 1148760"/>
              <a:gd name="connsiteY13" fmla="*/ 554800 h 1146802"/>
              <a:gd name="connsiteX14" fmla="*/ 970228 w 1148760"/>
              <a:gd name="connsiteY14" fmla="*/ 483389 h 1146802"/>
              <a:gd name="connsiteX15" fmla="*/ 990980 w 1148760"/>
              <a:gd name="connsiteY15" fmla="*/ 504767 h 1146802"/>
              <a:gd name="connsiteX16" fmla="*/ 970228 w 1148760"/>
              <a:gd name="connsiteY16" fmla="*/ 526145 h 1146802"/>
              <a:gd name="connsiteX17" fmla="*/ 948256 w 1148760"/>
              <a:gd name="connsiteY17" fmla="*/ 504767 h 1146802"/>
              <a:gd name="connsiteX18" fmla="*/ 970228 w 1148760"/>
              <a:gd name="connsiteY18" fmla="*/ 483389 h 1146802"/>
              <a:gd name="connsiteX19" fmla="*/ 856622 w 1148760"/>
              <a:gd name="connsiteY19" fmla="*/ 468495 h 1146802"/>
              <a:gd name="connsiteX20" fmla="*/ 869552 w 1148760"/>
              <a:gd name="connsiteY20" fmla="*/ 473249 h 1146802"/>
              <a:gd name="connsiteX21" fmla="*/ 979228 w 1148760"/>
              <a:gd name="connsiteY21" fmla="*/ 583531 h 1146802"/>
              <a:gd name="connsiteX22" fmla="*/ 979228 w 1148760"/>
              <a:gd name="connsiteY22" fmla="*/ 608883 h 1146802"/>
              <a:gd name="connsiteX23" fmla="*/ 966764 w 1148760"/>
              <a:gd name="connsiteY23" fmla="*/ 613954 h 1146802"/>
              <a:gd name="connsiteX24" fmla="*/ 954302 w 1148760"/>
              <a:gd name="connsiteY24" fmla="*/ 608883 h 1146802"/>
              <a:gd name="connsiteX25" fmla="*/ 844626 w 1148760"/>
              <a:gd name="connsiteY25" fmla="*/ 497333 h 1146802"/>
              <a:gd name="connsiteX26" fmla="*/ 844626 w 1148760"/>
              <a:gd name="connsiteY26" fmla="*/ 473249 h 1146802"/>
              <a:gd name="connsiteX27" fmla="*/ 856622 w 1148760"/>
              <a:gd name="connsiteY27" fmla="*/ 468495 h 1146802"/>
              <a:gd name="connsiteX28" fmla="*/ 969322 w 1148760"/>
              <a:gd name="connsiteY28" fmla="*/ 204430 h 1146802"/>
              <a:gd name="connsiteX29" fmla="*/ 598690 w 1148760"/>
              <a:gd name="connsiteY29" fmla="*/ 573401 h 1146802"/>
              <a:gd name="connsiteX30" fmla="*/ 969322 w 1148760"/>
              <a:gd name="connsiteY30" fmla="*/ 942372 h 1146802"/>
              <a:gd name="connsiteX31" fmla="*/ 969322 w 1148760"/>
              <a:gd name="connsiteY31" fmla="*/ 204430 h 1146802"/>
              <a:gd name="connsiteX32" fmla="*/ 180636 w 1148760"/>
              <a:gd name="connsiteY32" fmla="*/ 204430 h 1146802"/>
              <a:gd name="connsiteX33" fmla="*/ 118240 w 1148760"/>
              <a:gd name="connsiteY33" fmla="*/ 861348 h 1146802"/>
              <a:gd name="connsiteX34" fmla="*/ 401518 w 1148760"/>
              <a:gd name="connsiteY34" fmla="*/ 578387 h 1146802"/>
              <a:gd name="connsiteX35" fmla="*/ 418990 w 1148760"/>
              <a:gd name="connsiteY35" fmla="*/ 575894 h 1146802"/>
              <a:gd name="connsiteX36" fmla="*/ 430220 w 1148760"/>
              <a:gd name="connsiteY36" fmla="*/ 590852 h 1146802"/>
              <a:gd name="connsiteX37" fmla="*/ 430220 w 1148760"/>
              <a:gd name="connsiteY37" fmla="*/ 694314 h 1146802"/>
              <a:gd name="connsiteX38" fmla="*/ 551270 w 1148760"/>
              <a:gd name="connsiteY38" fmla="*/ 573401 h 1146802"/>
              <a:gd name="connsiteX39" fmla="*/ 591202 w 1148760"/>
              <a:gd name="connsiteY39" fmla="*/ 33656 h 1146802"/>
              <a:gd name="connsiteX40" fmla="*/ 591202 w 1148760"/>
              <a:gd name="connsiteY40" fmla="*/ 532265 h 1146802"/>
              <a:gd name="connsiteX41" fmla="*/ 944364 w 1148760"/>
              <a:gd name="connsiteY41" fmla="*/ 179499 h 1146802"/>
              <a:gd name="connsiteX42" fmla="*/ 591202 w 1148760"/>
              <a:gd name="connsiteY42" fmla="*/ 33656 h 1146802"/>
              <a:gd name="connsiteX43" fmla="*/ 557508 w 1148760"/>
              <a:gd name="connsiteY43" fmla="*/ 33656 h 1146802"/>
              <a:gd name="connsiteX44" fmla="*/ 204346 w 1148760"/>
              <a:gd name="connsiteY44" fmla="*/ 179499 h 1146802"/>
              <a:gd name="connsiteX45" fmla="*/ 557508 w 1148760"/>
              <a:gd name="connsiteY45" fmla="*/ 532265 h 1146802"/>
              <a:gd name="connsiteX46" fmla="*/ 574980 w 1148760"/>
              <a:gd name="connsiteY46" fmla="*/ 0 h 1146802"/>
              <a:gd name="connsiteX47" fmla="*/ 969322 w 1148760"/>
              <a:gd name="connsiteY47" fmla="*/ 155815 h 1146802"/>
              <a:gd name="connsiteX48" fmla="*/ 1055430 w 1148760"/>
              <a:gd name="connsiteY48" fmla="*/ 68559 h 1146802"/>
              <a:gd name="connsiteX49" fmla="*/ 1024232 w 1148760"/>
              <a:gd name="connsiteY49" fmla="*/ 68559 h 1146802"/>
              <a:gd name="connsiteX50" fmla="*/ 1008008 w 1148760"/>
              <a:gd name="connsiteY50" fmla="*/ 52354 h 1146802"/>
              <a:gd name="connsiteX51" fmla="*/ 1024232 w 1148760"/>
              <a:gd name="connsiteY51" fmla="*/ 34902 h 1146802"/>
              <a:gd name="connsiteX52" fmla="*/ 1096610 w 1148760"/>
              <a:gd name="connsiteY52" fmla="*/ 34902 h 1146802"/>
              <a:gd name="connsiteX53" fmla="*/ 1112834 w 1148760"/>
              <a:gd name="connsiteY53" fmla="*/ 52354 h 1146802"/>
              <a:gd name="connsiteX54" fmla="*/ 1112834 w 1148760"/>
              <a:gd name="connsiteY54" fmla="*/ 123406 h 1146802"/>
              <a:gd name="connsiteX55" fmla="*/ 1096610 w 1148760"/>
              <a:gd name="connsiteY55" fmla="*/ 140857 h 1146802"/>
              <a:gd name="connsiteX56" fmla="*/ 1079140 w 1148760"/>
              <a:gd name="connsiteY56" fmla="*/ 123406 h 1146802"/>
              <a:gd name="connsiteX57" fmla="*/ 1079140 w 1148760"/>
              <a:gd name="connsiteY57" fmla="*/ 92242 h 1146802"/>
              <a:gd name="connsiteX58" fmla="*/ 991786 w 1148760"/>
              <a:gd name="connsiteY58" fmla="*/ 179499 h 1146802"/>
              <a:gd name="connsiteX59" fmla="*/ 981802 w 1148760"/>
              <a:gd name="connsiteY59" fmla="*/ 979768 h 1146802"/>
              <a:gd name="connsiteX60" fmla="*/ 574980 w 1148760"/>
              <a:gd name="connsiteY60" fmla="*/ 1146802 h 1146802"/>
              <a:gd name="connsiteX61" fmla="*/ 168158 w 1148760"/>
              <a:gd name="connsiteY61" fmla="*/ 979768 h 1146802"/>
              <a:gd name="connsiteX62" fmla="*/ 113248 w 1148760"/>
              <a:gd name="connsiteY62" fmla="*/ 914948 h 1146802"/>
              <a:gd name="connsiteX63" fmla="*/ 29638 w 1148760"/>
              <a:gd name="connsiteY63" fmla="*/ 998465 h 1146802"/>
              <a:gd name="connsiteX64" fmla="*/ 17158 w 1148760"/>
              <a:gd name="connsiteY64" fmla="*/ 1002205 h 1146802"/>
              <a:gd name="connsiteX65" fmla="*/ 4680 w 1148760"/>
              <a:gd name="connsiteY65" fmla="*/ 998465 h 1146802"/>
              <a:gd name="connsiteX66" fmla="*/ 4680 w 1148760"/>
              <a:gd name="connsiteY66" fmla="*/ 974781 h 1146802"/>
              <a:gd name="connsiteX67" fmla="*/ 93282 w 1148760"/>
              <a:gd name="connsiteY67" fmla="*/ 886278 h 1146802"/>
              <a:gd name="connsiteX68" fmla="*/ 168158 w 1148760"/>
              <a:gd name="connsiteY68" fmla="*/ 167034 h 1146802"/>
              <a:gd name="connsiteX69" fmla="*/ 574980 w 1148760"/>
              <a:gd name="connsiteY69" fmla="*/ 0 h 114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48760" h="1146802">
                <a:moveTo>
                  <a:pt x="574980" y="597085"/>
                </a:moveTo>
                <a:lnTo>
                  <a:pt x="425230" y="746668"/>
                </a:lnTo>
                <a:cubicBezTo>
                  <a:pt x="420238" y="751654"/>
                  <a:pt x="412750" y="752900"/>
                  <a:pt x="406510" y="750407"/>
                </a:cubicBezTo>
                <a:cubicBezTo>
                  <a:pt x="400270" y="747914"/>
                  <a:pt x="395278" y="741682"/>
                  <a:pt x="395278" y="735449"/>
                </a:cubicBezTo>
                <a:lnTo>
                  <a:pt x="395278" y="631988"/>
                </a:lnTo>
                <a:lnTo>
                  <a:pt x="136960" y="890018"/>
                </a:lnTo>
                <a:cubicBezTo>
                  <a:pt x="153182" y="912455"/>
                  <a:pt x="171900" y="934893"/>
                  <a:pt x="193116" y="954837"/>
                </a:cubicBezTo>
                <a:cubicBezTo>
                  <a:pt x="294198" y="1057052"/>
                  <a:pt x="430220" y="1113146"/>
                  <a:pt x="574980" y="1113146"/>
                </a:cubicBezTo>
                <a:cubicBezTo>
                  <a:pt x="713498" y="1113146"/>
                  <a:pt x="844530" y="1060792"/>
                  <a:pt x="944364" y="967302"/>
                </a:cubicBezTo>
                <a:close/>
                <a:moveTo>
                  <a:pt x="859774" y="554800"/>
                </a:moveTo>
                <a:cubicBezTo>
                  <a:pt x="871650" y="554800"/>
                  <a:pt x="881152" y="564302"/>
                  <a:pt x="881152" y="576178"/>
                </a:cubicBezTo>
                <a:cubicBezTo>
                  <a:pt x="881152" y="588055"/>
                  <a:pt x="871650" y="597557"/>
                  <a:pt x="859774" y="597557"/>
                </a:cubicBezTo>
                <a:cubicBezTo>
                  <a:pt x="847896" y="597557"/>
                  <a:pt x="838396" y="588055"/>
                  <a:pt x="838396" y="576178"/>
                </a:cubicBezTo>
                <a:cubicBezTo>
                  <a:pt x="838396" y="564302"/>
                  <a:pt x="847896" y="554800"/>
                  <a:pt x="859774" y="554800"/>
                </a:cubicBezTo>
                <a:close/>
                <a:moveTo>
                  <a:pt x="970228" y="483389"/>
                </a:moveTo>
                <a:cubicBezTo>
                  <a:pt x="982434" y="483389"/>
                  <a:pt x="990980" y="492890"/>
                  <a:pt x="990980" y="504767"/>
                </a:cubicBezTo>
                <a:cubicBezTo>
                  <a:pt x="990980" y="516644"/>
                  <a:pt x="982434" y="526145"/>
                  <a:pt x="970228" y="526145"/>
                </a:cubicBezTo>
                <a:cubicBezTo>
                  <a:pt x="958022" y="526145"/>
                  <a:pt x="948256" y="516644"/>
                  <a:pt x="948256" y="504767"/>
                </a:cubicBezTo>
                <a:cubicBezTo>
                  <a:pt x="948256" y="492890"/>
                  <a:pt x="958022" y="483389"/>
                  <a:pt x="970228" y="483389"/>
                </a:cubicBezTo>
                <a:close/>
                <a:moveTo>
                  <a:pt x="856622" y="468495"/>
                </a:moveTo>
                <a:cubicBezTo>
                  <a:pt x="861140" y="468495"/>
                  <a:pt x="865812" y="470080"/>
                  <a:pt x="869552" y="473249"/>
                </a:cubicBezTo>
                <a:lnTo>
                  <a:pt x="979228" y="583531"/>
                </a:lnTo>
                <a:cubicBezTo>
                  <a:pt x="985458" y="591137"/>
                  <a:pt x="985458" y="601278"/>
                  <a:pt x="979228" y="608883"/>
                </a:cubicBezTo>
                <a:cubicBezTo>
                  <a:pt x="974242" y="612686"/>
                  <a:pt x="971750" y="613954"/>
                  <a:pt x="966764" y="613954"/>
                </a:cubicBezTo>
                <a:cubicBezTo>
                  <a:pt x="961778" y="613954"/>
                  <a:pt x="958040" y="612686"/>
                  <a:pt x="954302" y="608883"/>
                </a:cubicBezTo>
                <a:lnTo>
                  <a:pt x="844626" y="497333"/>
                </a:lnTo>
                <a:cubicBezTo>
                  <a:pt x="838396" y="490995"/>
                  <a:pt x="838396" y="480854"/>
                  <a:pt x="844626" y="473249"/>
                </a:cubicBezTo>
                <a:cubicBezTo>
                  <a:pt x="847742" y="470080"/>
                  <a:pt x="852104" y="468495"/>
                  <a:pt x="856622" y="468495"/>
                </a:cubicBezTo>
                <a:close/>
                <a:moveTo>
                  <a:pt x="969322" y="204430"/>
                </a:moveTo>
                <a:lnTo>
                  <a:pt x="598690" y="573401"/>
                </a:lnTo>
                <a:lnTo>
                  <a:pt x="969322" y="942372"/>
                </a:lnTo>
                <a:cubicBezTo>
                  <a:pt x="1162750" y="735449"/>
                  <a:pt x="1162750" y="411352"/>
                  <a:pt x="969322" y="204430"/>
                </a:cubicBezTo>
                <a:close/>
                <a:moveTo>
                  <a:pt x="180636" y="204430"/>
                </a:moveTo>
                <a:cubicBezTo>
                  <a:pt x="9672" y="385175"/>
                  <a:pt x="-11544" y="656918"/>
                  <a:pt x="118240" y="861348"/>
                </a:cubicBezTo>
                <a:lnTo>
                  <a:pt x="401518" y="578387"/>
                </a:lnTo>
                <a:cubicBezTo>
                  <a:pt x="405262" y="574647"/>
                  <a:pt x="412750" y="573401"/>
                  <a:pt x="418990" y="575894"/>
                </a:cubicBezTo>
                <a:cubicBezTo>
                  <a:pt x="425230" y="578387"/>
                  <a:pt x="430220" y="584620"/>
                  <a:pt x="430220" y="590852"/>
                </a:cubicBezTo>
                <a:lnTo>
                  <a:pt x="430220" y="694314"/>
                </a:lnTo>
                <a:lnTo>
                  <a:pt x="551270" y="573401"/>
                </a:lnTo>
                <a:close/>
                <a:moveTo>
                  <a:pt x="591202" y="33656"/>
                </a:moveTo>
                <a:lnTo>
                  <a:pt x="591202" y="532265"/>
                </a:lnTo>
                <a:lnTo>
                  <a:pt x="944364" y="179499"/>
                </a:lnTo>
                <a:cubicBezTo>
                  <a:pt x="848274" y="88503"/>
                  <a:pt x="723482" y="37395"/>
                  <a:pt x="591202" y="33656"/>
                </a:cubicBezTo>
                <a:close/>
                <a:moveTo>
                  <a:pt x="557508" y="33656"/>
                </a:moveTo>
                <a:cubicBezTo>
                  <a:pt x="425230" y="37395"/>
                  <a:pt x="301684" y="88503"/>
                  <a:pt x="204346" y="179499"/>
                </a:cubicBezTo>
                <a:lnTo>
                  <a:pt x="557508" y="532265"/>
                </a:lnTo>
                <a:close/>
                <a:moveTo>
                  <a:pt x="574980" y="0"/>
                </a:moveTo>
                <a:cubicBezTo>
                  <a:pt x="722234" y="0"/>
                  <a:pt x="860754" y="54847"/>
                  <a:pt x="969322" y="155815"/>
                </a:cubicBezTo>
                <a:lnTo>
                  <a:pt x="1055430" y="68559"/>
                </a:lnTo>
                <a:lnTo>
                  <a:pt x="1024232" y="68559"/>
                </a:lnTo>
                <a:cubicBezTo>
                  <a:pt x="1014248" y="68559"/>
                  <a:pt x="1008008" y="61079"/>
                  <a:pt x="1008008" y="52354"/>
                </a:cubicBezTo>
                <a:cubicBezTo>
                  <a:pt x="1008008" y="42382"/>
                  <a:pt x="1014248" y="34902"/>
                  <a:pt x="1024232" y="34902"/>
                </a:cubicBezTo>
                <a:lnTo>
                  <a:pt x="1096610" y="34902"/>
                </a:lnTo>
                <a:cubicBezTo>
                  <a:pt x="1105346" y="34902"/>
                  <a:pt x="1112834" y="42382"/>
                  <a:pt x="1112834" y="52354"/>
                </a:cubicBezTo>
                <a:lnTo>
                  <a:pt x="1112834" y="123406"/>
                </a:lnTo>
                <a:cubicBezTo>
                  <a:pt x="1112834" y="133378"/>
                  <a:pt x="1105346" y="140857"/>
                  <a:pt x="1096610" y="140857"/>
                </a:cubicBezTo>
                <a:cubicBezTo>
                  <a:pt x="1086628" y="140857"/>
                  <a:pt x="1079140" y="133378"/>
                  <a:pt x="1079140" y="123406"/>
                </a:cubicBezTo>
                <a:lnTo>
                  <a:pt x="1079140" y="92242"/>
                </a:lnTo>
                <a:lnTo>
                  <a:pt x="991786" y="179499"/>
                </a:lnTo>
                <a:cubicBezTo>
                  <a:pt x="1205180" y="403873"/>
                  <a:pt x="1200188" y="759133"/>
                  <a:pt x="981802" y="979768"/>
                </a:cubicBezTo>
                <a:cubicBezTo>
                  <a:pt x="873232" y="1086969"/>
                  <a:pt x="728474" y="1146802"/>
                  <a:pt x="574980" y="1146802"/>
                </a:cubicBezTo>
                <a:cubicBezTo>
                  <a:pt x="421486" y="1146802"/>
                  <a:pt x="277974" y="1086969"/>
                  <a:pt x="168158" y="979768"/>
                </a:cubicBezTo>
                <a:cubicBezTo>
                  <a:pt x="148190" y="958577"/>
                  <a:pt x="129472" y="937386"/>
                  <a:pt x="113248" y="914948"/>
                </a:cubicBezTo>
                <a:lnTo>
                  <a:pt x="29638" y="998465"/>
                </a:lnTo>
                <a:cubicBezTo>
                  <a:pt x="25894" y="1000958"/>
                  <a:pt x="22150" y="1002205"/>
                  <a:pt x="17158" y="1002205"/>
                </a:cubicBezTo>
                <a:cubicBezTo>
                  <a:pt x="12168" y="1002205"/>
                  <a:pt x="8424" y="1000958"/>
                  <a:pt x="4680" y="998465"/>
                </a:cubicBezTo>
                <a:cubicBezTo>
                  <a:pt x="-1560" y="990986"/>
                  <a:pt x="-1560" y="981014"/>
                  <a:pt x="4680" y="974781"/>
                </a:cubicBezTo>
                <a:lnTo>
                  <a:pt x="93282" y="886278"/>
                </a:lnTo>
                <a:cubicBezTo>
                  <a:pt x="-51476" y="664397"/>
                  <a:pt x="-26518" y="362738"/>
                  <a:pt x="168158" y="167034"/>
                </a:cubicBezTo>
                <a:cubicBezTo>
                  <a:pt x="277974" y="58586"/>
                  <a:pt x="421486" y="0"/>
                  <a:pt x="57498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9" name="Freeform 309">
            <a:extLst>
              <a:ext uri="{FF2B5EF4-FFF2-40B4-BE49-F238E27FC236}">
                <a16:creationId xmlns:a16="http://schemas.microsoft.com/office/drawing/2014/main" id="{4C2B4214-5AA4-2A47-A1D8-1132E1BC731D}"/>
              </a:ext>
            </a:extLst>
          </p:cNvPr>
          <p:cNvSpPr>
            <a:spLocks noChangeArrowheads="1"/>
          </p:cNvSpPr>
          <p:nvPr/>
        </p:nvSpPr>
        <p:spPr bwMode="auto">
          <a:xfrm>
            <a:off x="764998" y="2750610"/>
            <a:ext cx="1925312" cy="3622663"/>
          </a:xfrm>
          <a:prstGeom prst="round2SameRect">
            <a:avLst>
              <a:gd name="adj1" fmla="val 0"/>
              <a:gd name="adj2" fmla="val 50000"/>
            </a:avLst>
          </a:prstGeom>
          <a:solidFill>
            <a:schemeClr val="accent1"/>
          </a:solidFill>
          <a:ln>
            <a:noFill/>
          </a:ln>
          <a:effectLst/>
        </p:spPr>
        <p:txBody>
          <a:bodyPr wrap="none" anchor="ctr"/>
          <a:lstStyle/>
          <a:p>
            <a:endParaRPr lang="en-US" dirty="0">
              <a:latin typeface="Poppins" pitchFamily="2" charset="77"/>
            </a:endParaRPr>
          </a:p>
        </p:txBody>
      </p:sp>
      <p:sp>
        <p:nvSpPr>
          <p:cNvPr id="30" name="Freeform 310">
            <a:extLst>
              <a:ext uri="{FF2B5EF4-FFF2-40B4-BE49-F238E27FC236}">
                <a16:creationId xmlns:a16="http://schemas.microsoft.com/office/drawing/2014/main" id="{4EA0497A-B033-4C4A-BEE3-937851A6A54C}"/>
              </a:ext>
            </a:extLst>
          </p:cNvPr>
          <p:cNvSpPr>
            <a:spLocks noChangeArrowheads="1"/>
          </p:cNvSpPr>
          <p:nvPr/>
        </p:nvSpPr>
        <p:spPr bwMode="auto">
          <a:xfrm>
            <a:off x="913310" y="1764608"/>
            <a:ext cx="1634181" cy="1524322"/>
          </a:xfrm>
          <a:prstGeom prst="roundRect">
            <a:avLst>
              <a:gd name="adj" fmla="val 5003"/>
            </a:avLst>
          </a:prstGeom>
          <a:solidFill>
            <a:schemeClr val="bg2"/>
          </a:solidFill>
          <a:ln>
            <a:noFill/>
          </a:ln>
          <a:effectLst/>
        </p:spPr>
        <p:txBody>
          <a:bodyPr wrap="none" anchor="ctr"/>
          <a:lstStyle/>
          <a:p>
            <a:endParaRPr lang="en-US" dirty="0">
              <a:latin typeface="Poppins" pitchFamily="2" charset="77"/>
            </a:endParaRPr>
          </a:p>
        </p:txBody>
      </p:sp>
      <p:sp>
        <p:nvSpPr>
          <p:cNvPr id="31" name="Freeform 311">
            <a:extLst>
              <a:ext uri="{FF2B5EF4-FFF2-40B4-BE49-F238E27FC236}">
                <a16:creationId xmlns:a16="http://schemas.microsoft.com/office/drawing/2014/main" id="{82576221-240B-B141-9EE7-6C51DBDDD72A}"/>
              </a:ext>
            </a:extLst>
          </p:cNvPr>
          <p:cNvSpPr>
            <a:spLocks noChangeArrowheads="1"/>
          </p:cNvSpPr>
          <p:nvPr/>
        </p:nvSpPr>
        <p:spPr bwMode="auto">
          <a:xfrm>
            <a:off x="990213" y="1841511"/>
            <a:ext cx="1477630" cy="1381502"/>
          </a:xfrm>
          <a:prstGeom prst="roundRect">
            <a:avLst>
              <a:gd name="adj" fmla="val 5635"/>
            </a:avLst>
          </a:prstGeom>
          <a:solidFill>
            <a:schemeClr val="accent1"/>
          </a:solidFill>
          <a:ln>
            <a:noFill/>
          </a:ln>
          <a:effectLst/>
        </p:spPr>
        <p:txBody>
          <a:bodyPr wrap="none" anchor="ctr"/>
          <a:lstStyle/>
          <a:p>
            <a:endParaRPr lang="en-US" dirty="0">
              <a:latin typeface="Poppins" pitchFamily="2" charset="77"/>
            </a:endParaRPr>
          </a:p>
        </p:txBody>
      </p:sp>
      <p:sp>
        <p:nvSpPr>
          <p:cNvPr id="32" name="Freeform 31">
            <a:extLst>
              <a:ext uri="{FF2B5EF4-FFF2-40B4-BE49-F238E27FC236}">
                <a16:creationId xmlns:a16="http://schemas.microsoft.com/office/drawing/2014/main" id="{5C757A5C-BA01-FB40-9A1D-481183CA5E8D}"/>
              </a:ext>
            </a:extLst>
          </p:cNvPr>
          <p:cNvSpPr>
            <a:spLocks noChangeArrowheads="1"/>
          </p:cNvSpPr>
          <p:nvPr/>
        </p:nvSpPr>
        <p:spPr bwMode="auto">
          <a:xfrm>
            <a:off x="1410430" y="2212293"/>
            <a:ext cx="638581" cy="639316"/>
          </a:xfrm>
          <a:custGeom>
            <a:avLst/>
            <a:gdLst>
              <a:gd name="connsiteX0" fmla="*/ 932017 w 1277162"/>
              <a:gd name="connsiteY0" fmla="*/ 798365 h 1278632"/>
              <a:gd name="connsiteX1" fmla="*/ 798694 w 1277162"/>
              <a:gd name="connsiteY1" fmla="*/ 930595 h 1278632"/>
              <a:gd name="connsiteX2" fmla="*/ 1084030 w 1277162"/>
              <a:gd name="connsiteY2" fmla="*/ 1216259 h 1278632"/>
              <a:gd name="connsiteX3" fmla="*/ 1216107 w 1277162"/>
              <a:gd name="connsiteY3" fmla="*/ 1216259 h 1278632"/>
              <a:gd name="connsiteX4" fmla="*/ 1216107 w 1277162"/>
              <a:gd name="connsiteY4" fmla="*/ 1084030 h 1278632"/>
              <a:gd name="connsiteX5" fmla="*/ 837320 w 1277162"/>
              <a:gd name="connsiteY5" fmla="*/ 704807 h 1278632"/>
              <a:gd name="connsiteX6" fmla="*/ 705243 w 1277162"/>
              <a:gd name="connsiteY6" fmla="*/ 837036 h 1278632"/>
              <a:gd name="connsiteX7" fmla="*/ 775019 w 1277162"/>
              <a:gd name="connsiteY7" fmla="*/ 906893 h 1278632"/>
              <a:gd name="connsiteX8" fmla="*/ 907097 w 1277162"/>
              <a:gd name="connsiteY8" fmla="*/ 774664 h 1278632"/>
              <a:gd name="connsiteX9" fmla="*/ 767543 w 1277162"/>
              <a:gd name="connsiteY9" fmla="*/ 633702 h 1278632"/>
              <a:gd name="connsiteX10" fmla="*/ 707735 w 1277162"/>
              <a:gd name="connsiteY10" fmla="*/ 708549 h 1278632"/>
              <a:gd name="connsiteX11" fmla="*/ 635466 w 1277162"/>
              <a:gd name="connsiteY11" fmla="*/ 767179 h 1278632"/>
              <a:gd name="connsiteX12" fmla="*/ 680322 w 1277162"/>
              <a:gd name="connsiteY12" fmla="*/ 813335 h 1278632"/>
              <a:gd name="connsiteX13" fmla="*/ 813646 w 1277162"/>
              <a:gd name="connsiteY13" fmla="*/ 681105 h 1278632"/>
              <a:gd name="connsiteX14" fmla="*/ 417009 w 1277162"/>
              <a:gd name="connsiteY14" fmla="*/ 348144 h 1278632"/>
              <a:gd name="connsiteX15" fmla="*/ 370484 w 1277162"/>
              <a:gd name="connsiteY15" fmla="*/ 365666 h 1278632"/>
              <a:gd name="connsiteX16" fmla="*/ 370484 w 1277162"/>
              <a:gd name="connsiteY16" fmla="*/ 457031 h 1278632"/>
              <a:gd name="connsiteX17" fmla="*/ 417009 w 1277162"/>
              <a:gd name="connsiteY17" fmla="*/ 475805 h 1278632"/>
              <a:gd name="connsiteX18" fmla="*/ 462277 w 1277162"/>
              <a:gd name="connsiteY18" fmla="*/ 457031 h 1278632"/>
              <a:gd name="connsiteX19" fmla="*/ 481139 w 1277162"/>
              <a:gd name="connsiteY19" fmla="*/ 410723 h 1278632"/>
              <a:gd name="connsiteX20" fmla="*/ 462277 w 1277162"/>
              <a:gd name="connsiteY20" fmla="*/ 365666 h 1278632"/>
              <a:gd name="connsiteX21" fmla="*/ 417009 w 1277162"/>
              <a:gd name="connsiteY21" fmla="*/ 348144 h 1278632"/>
              <a:gd name="connsiteX22" fmla="*/ 417009 w 1277162"/>
              <a:gd name="connsiteY22" fmla="*/ 313099 h 1278632"/>
              <a:gd name="connsiteX23" fmla="*/ 486169 w 1277162"/>
              <a:gd name="connsiteY23" fmla="*/ 341886 h 1278632"/>
              <a:gd name="connsiteX24" fmla="*/ 515090 w 1277162"/>
              <a:gd name="connsiteY24" fmla="*/ 410723 h 1278632"/>
              <a:gd name="connsiteX25" fmla="*/ 486169 w 1277162"/>
              <a:gd name="connsiteY25" fmla="*/ 480811 h 1278632"/>
              <a:gd name="connsiteX26" fmla="*/ 417009 w 1277162"/>
              <a:gd name="connsiteY26" fmla="*/ 509598 h 1278632"/>
              <a:gd name="connsiteX27" fmla="*/ 346593 w 1277162"/>
              <a:gd name="connsiteY27" fmla="*/ 480811 h 1278632"/>
              <a:gd name="connsiteX28" fmla="*/ 346593 w 1277162"/>
              <a:gd name="connsiteY28" fmla="*/ 341886 h 1278632"/>
              <a:gd name="connsiteX29" fmla="*/ 417009 w 1277162"/>
              <a:gd name="connsiteY29" fmla="*/ 313099 h 1278632"/>
              <a:gd name="connsiteX30" fmla="*/ 401010 w 1277162"/>
              <a:gd name="connsiteY30" fmla="*/ 231417 h 1278632"/>
              <a:gd name="connsiteX31" fmla="*/ 396022 w 1277162"/>
              <a:gd name="connsiteY31" fmla="*/ 235158 h 1278632"/>
              <a:gd name="connsiteX32" fmla="*/ 388540 w 1277162"/>
              <a:gd name="connsiteY32" fmla="*/ 256356 h 1278632"/>
              <a:gd name="connsiteX33" fmla="*/ 364847 w 1277162"/>
              <a:gd name="connsiteY33" fmla="*/ 280049 h 1278632"/>
              <a:gd name="connsiteX34" fmla="*/ 353624 w 1277162"/>
              <a:gd name="connsiteY34" fmla="*/ 285037 h 1278632"/>
              <a:gd name="connsiteX35" fmla="*/ 319955 w 1277162"/>
              <a:gd name="connsiteY35" fmla="*/ 285037 h 1278632"/>
              <a:gd name="connsiteX36" fmla="*/ 300003 w 1277162"/>
              <a:gd name="connsiteY36" fmla="*/ 275061 h 1278632"/>
              <a:gd name="connsiteX37" fmla="*/ 295015 w 1277162"/>
              <a:gd name="connsiteY37" fmla="*/ 276308 h 1278632"/>
              <a:gd name="connsiteX38" fmla="*/ 275064 w 1277162"/>
              <a:gd name="connsiteY38" fmla="*/ 295013 h 1278632"/>
              <a:gd name="connsiteX39" fmla="*/ 275064 w 1277162"/>
              <a:gd name="connsiteY39" fmla="*/ 300001 h 1278632"/>
              <a:gd name="connsiteX40" fmla="*/ 285040 w 1277162"/>
              <a:gd name="connsiteY40" fmla="*/ 321199 h 1278632"/>
              <a:gd name="connsiteX41" fmla="*/ 283793 w 1277162"/>
              <a:gd name="connsiteY41" fmla="*/ 353621 h 1278632"/>
              <a:gd name="connsiteX42" fmla="*/ 278805 w 1277162"/>
              <a:gd name="connsiteY42" fmla="*/ 364844 h 1278632"/>
              <a:gd name="connsiteX43" fmla="*/ 256359 w 1277162"/>
              <a:gd name="connsiteY43" fmla="*/ 388536 h 1278632"/>
              <a:gd name="connsiteX44" fmla="*/ 233913 w 1277162"/>
              <a:gd name="connsiteY44" fmla="*/ 396018 h 1278632"/>
              <a:gd name="connsiteX45" fmla="*/ 232666 w 1277162"/>
              <a:gd name="connsiteY45" fmla="*/ 399759 h 1278632"/>
              <a:gd name="connsiteX46" fmla="*/ 232666 w 1277162"/>
              <a:gd name="connsiteY46" fmla="*/ 428440 h 1278632"/>
              <a:gd name="connsiteX47" fmla="*/ 233913 w 1277162"/>
              <a:gd name="connsiteY47" fmla="*/ 432180 h 1278632"/>
              <a:gd name="connsiteX48" fmla="*/ 256359 w 1277162"/>
              <a:gd name="connsiteY48" fmla="*/ 439662 h 1278632"/>
              <a:gd name="connsiteX49" fmla="*/ 278805 w 1277162"/>
              <a:gd name="connsiteY49" fmla="*/ 463355 h 1278632"/>
              <a:gd name="connsiteX50" fmla="*/ 283793 w 1277162"/>
              <a:gd name="connsiteY50" fmla="*/ 474578 h 1278632"/>
              <a:gd name="connsiteX51" fmla="*/ 285040 w 1277162"/>
              <a:gd name="connsiteY51" fmla="*/ 508246 h 1278632"/>
              <a:gd name="connsiteX52" fmla="*/ 275064 w 1277162"/>
              <a:gd name="connsiteY52" fmla="*/ 528198 h 1278632"/>
              <a:gd name="connsiteX53" fmla="*/ 275064 w 1277162"/>
              <a:gd name="connsiteY53" fmla="*/ 533186 h 1278632"/>
              <a:gd name="connsiteX54" fmla="*/ 295015 w 1277162"/>
              <a:gd name="connsiteY54" fmla="*/ 553138 h 1278632"/>
              <a:gd name="connsiteX55" fmla="*/ 300003 w 1277162"/>
              <a:gd name="connsiteY55" fmla="*/ 553138 h 1278632"/>
              <a:gd name="connsiteX56" fmla="*/ 319955 w 1277162"/>
              <a:gd name="connsiteY56" fmla="*/ 543162 h 1278632"/>
              <a:gd name="connsiteX57" fmla="*/ 336166 w 1277162"/>
              <a:gd name="connsiteY57" fmla="*/ 540668 h 1278632"/>
              <a:gd name="connsiteX58" fmla="*/ 353624 w 1277162"/>
              <a:gd name="connsiteY58" fmla="*/ 544409 h 1278632"/>
              <a:gd name="connsiteX59" fmla="*/ 364847 w 1277162"/>
              <a:gd name="connsiteY59" fmla="*/ 549397 h 1278632"/>
              <a:gd name="connsiteX60" fmla="*/ 388540 w 1277162"/>
              <a:gd name="connsiteY60" fmla="*/ 571842 h 1278632"/>
              <a:gd name="connsiteX61" fmla="*/ 396022 w 1277162"/>
              <a:gd name="connsiteY61" fmla="*/ 594288 h 1278632"/>
              <a:gd name="connsiteX62" fmla="*/ 401010 w 1277162"/>
              <a:gd name="connsiteY62" fmla="*/ 595535 h 1278632"/>
              <a:gd name="connsiteX63" fmla="*/ 428444 w 1277162"/>
              <a:gd name="connsiteY63" fmla="*/ 595535 h 1278632"/>
              <a:gd name="connsiteX64" fmla="*/ 432185 w 1277162"/>
              <a:gd name="connsiteY64" fmla="*/ 594288 h 1278632"/>
              <a:gd name="connsiteX65" fmla="*/ 439666 w 1277162"/>
              <a:gd name="connsiteY65" fmla="*/ 571842 h 1278632"/>
              <a:gd name="connsiteX66" fmla="*/ 463359 w 1277162"/>
              <a:gd name="connsiteY66" fmla="*/ 549397 h 1278632"/>
              <a:gd name="connsiteX67" fmla="*/ 474582 w 1277162"/>
              <a:gd name="connsiteY67" fmla="*/ 544409 h 1278632"/>
              <a:gd name="connsiteX68" fmla="*/ 507004 w 1277162"/>
              <a:gd name="connsiteY68" fmla="*/ 543162 h 1278632"/>
              <a:gd name="connsiteX69" fmla="*/ 528203 w 1277162"/>
              <a:gd name="connsiteY69" fmla="*/ 553138 h 1278632"/>
              <a:gd name="connsiteX70" fmla="*/ 533191 w 1277162"/>
              <a:gd name="connsiteY70" fmla="*/ 553138 h 1278632"/>
              <a:gd name="connsiteX71" fmla="*/ 551896 w 1277162"/>
              <a:gd name="connsiteY71" fmla="*/ 533186 h 1278632"/>
              <a:gd name="connsiteX72" fmla="*/ 554390 w 1277162"/>
              <a:gd name="connsiteY72" fmla="*/ 528198 h 1278632"/>
              <a:gd name="connsiteX73" fmla="*/ 544414 w 1277162"/>
              <a:gd name="connsiteY73" fmla="*/ 508246 h 1278632"/>
              <a:gd name="connsiteX74" fmla="*/ 544414 w 1277162"/>
              <a:gd name="connsiteY74" fmla="*/ 474578 h 1278632"/>
              <a:gd name="connsiteX75" fmla="*/ 548155 w 1277162"/>
              <a:gd name="connsiteY75" fmla="*/ 463355 h 1278632"/>
              <a:gd name="connsiteX76" fmla="*/ 571848 w 1277162"/>
              <a:gd name="connsiteY76" fmla="*/ 439662 h 1278632"/>
              <a:gd name="connsiteX77" fmla="*/ 593046 w 1277162"/>
              <a:gd name="connsiteY77" fmla="*/ 432180 h 1278632"/>
              <a:gd name="connsiteX78" fmla="*/ 596787 w 1277162"/>
              <a:gd name="connsiteY78" fmla="*/ 428440 h 1278632"/>
              <a:gd name="connsiteX79" fmla="*/ 596787 w 1277162"/>
              <a:gd name="connsiteY79" fmla="*/ 399759 h 1278632"/>
              <a:gd name="connsiteX80" fmla="*/ 593046 w 1277162"/>
              <a:gd name="connsiteY80" fmla="*/ 396018 h 1278632"/>
              <a:gd name="connsiteX81" fmla="*/ 571848 w 1277162"/>
              <a:gd name="connsiteY81" fmla="*/ 388536 h 1278632"/>
              <a:gd name="connsiteX82" fmla="*/ 548155 w 1277162"/>
              <a:gd name="connsiteY82" fmla="*/ 364844 h 1278632"/>
              <a:gd name="connsiteX83" fmla="*/ 544414 w 1277162"/>
              <a:gd name="connsiteY83" fmla="*/ 353621 h 1278632"/>
              <a:gd name="connsiteX84" fmla="*/ 544414 w 1277162"/>
              <a:gd name="connsiteY84" fmla="*/ 321199 h 1278632"/>
              <a:gd name="connsiteX85" fmla="*/ 554390 w 1277162"/>
              <a:gd name="connsiteY85" fmla="*/ 300001 h 1278632"/>
              <a:gd name="connsiteX86" fmla="*/ 551896 w 1277162"/>
              <a:gd name="connsiteY86" fmla="*/ 295013 h 1278632"/>
              <a:gd name="connsiteX87" fmla="*/ 533191 w 1277162"/>
              <a:gd name="connsiteY87" fmla="*/ 276308 h 1278632"/>
              <a:gd name="connsiteX88" fmla="*/ 528203 w 1277162"/>
              <a:gd name="connsiteY88" fmla="*/ 275061 h 1278632"/>
              <a:gd name="connsiteX89" fmla="*/ 507004 w 1277162"/>
              <a:gd name="connsiteY89" fmla="*/ 285037 h 1278632"/>
              <a:gd name="connsiteX90" fmla="*/ 474582 w 1277162"/>
              <a:gd name="connsiteY90" fmla="*/ 285037 h 1278632"/>
              <a:gd name="connsiteX91" fmla="*/ 463359 w 1277162"/>
              <a:gd name="connsiteY91" fmla="*/ 280049 h 1278632"/>
              <a:gd name="connsiteX92" fmla="*/ 439666 w 1277162"/>
              <a:gd name="connsiteY92" fmla="*/ 256356 h 1278632"/>
              <a:gd name="connsiteX93" fmla="*/ 432185 w 1277162"/>
              <a:gd name="connsiteY93" fmla="*/ 235158 h 1278632"/>
              <a:gd name="connsiteX94" fmla="*/ 428444 w 1277162"/>
              <a:gd name="connsiteY94" fmla="*/ 231417 h 1278632"/>
              <a:gd name="connsiteX95" fmla="*/ 401010 w 1277162"/>
              <a:gd name="connsiteY95" fmla="*/ 197748 h 1278632"/>
              <a:gd name="connsiteX96" fmla="*/ 428444 w 1277162"/>
              <a:gd name="connsiteY96" fmla="*/ 197748 h 1278632"/>
              <a:gd name="connsiteX97" fmla="*/ 463359 w 1277162"/>
              <a:gd name="connsiteY97" fmla="*/ 222688 h 1278632"/>
              <a:gd name="connsiteX98" fmla="*/ 470841 w 1277162"/>
              <a:gd name="connsiteY98" fmla="*/ 245133 h 1278632"/>
              <a:gd name="connsiteX99" fmla="*/ 474582 w 1277162"/>
              <a:gd name="connsiteY99" fmla="*/ 247627 h 1278632"/>
              <a:gd name="connsiteX100" fmla="*/ 489546 w 1277162"/>
              <a:gd name="connsiteY100" fmla="*/ 253862 h 1278632"/>
              <a:gd name="connsiteX101" fmla="*/ 493287 w 1277162"/>
              <a:gd name="connsiteY101" fmla="*/ 255109 h 1278632"/>
              <a:gd name="connsiteX102" fmla="*/ 514486 w 1277162"/>
              <a:gd name="connsiteY102" fmla="*/ 243887 h 1278632"/>
              <a:gd name="connsiteX103" fmla="*/ 556884 w 1277162"/>
              <a:gd name="connsiteY103" fmla="*/ 251368 h 1278632"/>
              <a:gd name="connsiteX104" fmla="*/ 576836 w 1277162"/>
              <a:gd name="connsiteY104" fmla="*/ 271320 h 1278632"/>
              <a:gd name="connsiteX105" fmla="*/ 583070 w 1277162"/>
              <a:gd name="connsiteY105" fmla="*/ 314964 h 1278632"/>
              <a:gd name="connsiteX106" fmla="*/ 574342 w 1277162"/>
              <a:gd name="connsiteY106" fmla="*/ 334916 h 1278632"/>
              <a:gd name="connsiteX107" fmla="*/ 574342 w 1277162"/>
              <a:gd name="connsiteY107" fmla="*/ 338657 h 1278632"/>
              <a:gd name="connsiteX108" fmla="*/ 580576 w 1277162"/>
              <a:gd name="connsiteY108" fmla="*/ 353621 h 1278632"/>
              <a:gd name="connsiteX109" fmla="*/ 583070 w 1277162"/>
              <a:gd name="connsiteY109" fmla="*/ 357362 h 1278632"/>
              <a:gd name="connsiteX110" fmla="*/ 605516 w 1277162"/>
              <a:gd name="connsiteY110" fmla="*/ 364844 h 1278632"/>
              <a:gd name="connsiteX111" fmla="*/ 630456 w 1277162"/>
              <a:gd name="connsiteY111" fmla="*/ 399759 h 1278632"/>
              <a:gd name="connsiteX112" fmla="*/ 630456 w 1277162"/>
              <a:gd name="connsiteY112" fmla="*/ 428440 h 1278632"/>
              <a:gd name="connsiteX113" fmla="*/ 605516 w 1277162"/>
              <a:gd name="connsiteY113" fmla="*/ 463355 h 1278632"/>
              <a:gd name="connsiteX114" fmla="*/ 583070 w 1277162"/>
              <a:gd name="connsiteY114" fmla="*/ 472084 h 1278632"/>
              <a:gd name="connsiteX115" fmla="*/ 580576 w 1277162"/>
              <a:gd name="connsiteY115" fmla="*/ 474578 h 1278632"/>
              <a:gd name="connsiteX116" fmla="*/ 574342 w 1277162"/>
              <a:gd name="connsiteY116" fmla="*/ 488295 h 1278632"/>
              <a:gd name="connsiteX117" fmla="*/ 574342 w 1277162"/>
              <a:gd name="connsiteY117" fmla="*/ 493282 h 1278632"/>
              <a:gd name="connsiteX118" fmla="*/ 583070 w 1277162"/>
              <a:gd name="connsiteY118" fmla="*/ 514481 h 1278632"/>
              <a:gd name="connsiteX119" fmla="*/ 576836 w 1277162"/>
              <a:gd name="connsiteY119" fmla="*/ 556878 h 1278632"/>
              <a:gd name="connsiteX120" fmla="*/ 556884 w 1277162"/>
              <a:gd name="connsiteY120" fmla="*/ 576830 h 1278632"/>
              <a:gd name="connsiteX121" fmla="*/ 514486 w 1277162"/>
              <a:gd name="connsiteY121" fmla="*/ 584312 h 1278632"/>
              <a:gd name="connsiteX122" fmla="*/ 493287 w 1277162"/>
              <a:gd name="connsiteY122" fmla="*/ 574336 h 1278632"/>
              <a:gd name="connsiteX123" fmla="*/ 489546 w 1277162"/>
              <a:gd name="connsiteY123" fmla="*/ 574336 h 1278632"/>
              <a:gd name="connsiteX124" fmla="*/ 474582 w 1277162"/>
              <a:gd name="connsiteY124" fmla="*/ 580571 h 1278632"/>
              <a:gd name="connsiteX125" fmla="*/ 470841 w 1277162"/>
              <a:gd name="connsiteY125" fmla="*/ 583065 h 1278632"/>
              <a:gd name="connsiteX126" fmla="*/ 463359 w 1277162"/>
              <a:gd name="connsiteY126" fmla="*/ 605511 h 1278632"/>
              <a:gd name="connsiteX127" fmla="*/ 428444 w 1277162"/>
              <a:gd name="connsiteY127" fmla="*/ 630450 h 1278632"/>
              <a:gd name="connsiteX128" fmla="*/ 401010 w 1277162"/>
              <a:gd name="connsiteY128" fmla="*/ 630450 h 1278632"/>
              <a:gd name="connsiteX129" fmla="*/ 364847 w 1277162"/>
              <a:gd name="connsiteY129" fmla="*/ 605511 h 1278632"/>
              <a:gd name="connsiteX130" fmla="*/ 356118 w 1277162"/>
              <a:gd name="connsiteY130" fmla="*/ 583065 h 1278632"/>
              <a:gd name="connsiteX131" fmla="*/ 353624 w 1277162"/>
              <a:gd name="connsiteY131" fmla="*/ 580571 h 1278632"/>
              <a:gd name="connsiteX132" fmla="*/ 339907 w 1277162"/>
              <a:gd name="connsiteY132" fmla="*/ 574336 h 1278632"/>
              <a:gd name="connsiteX133" fmla="*/ 334919 w 1277162"/>
              <a:gd name="connsiteY133" fmla="*/ 574336 h 1278632"/>
              <a:gd name="connsiteX134" fmla="*/ 313720 w 1277162"/>
              <a:gd name="connsiteY134" fmla="*/ 584312 h 1278632"/>
              <a:gd name="connsiteX135" fmla="*/ 271323 w 1277162"/>
              <a:gd name="connsiteY135" fmla="*/ 576830 h 1278632"/>
              <a:gd name="connsiteX136" fmla="*/ 251371 w 1277162"/>
              <a:gd name="connsiteY136" fmla="*/ 556878 h 1278632"/>
              <a:gd name="connsiteX137" fmla="*/ 243889 w 1277162"/>
              <a:gd name="connsiteY137" fmla="*/ 514481 h 1278632"/>
              <a:gd name="connsiteX138" fmla="*/ 253865 w 1277162"/>
              <a:gd name="connsiteY138" fmla="*/ 493282 h 1278632"/>
              <a:gd name="connsiteX139" fmla="*/ 253865 w 1277162"/>
              <a:gd name="connsiteY139" fmla="*/ 488295 h 1278632"/>
              <a:gd name="connsiteX140" fmla="*/ 247630 w 1277162"/>
              <a:gd name="connsiteY140" fmla="*/ 474578 h 1278632"/>
              <a:gd name="connsiteX141" fmla="*/ 245136 w 1277162"/>
              <a:gd name="connsiteY141" fmla="*/ 472084 h 1278632"/>
              <a:gd name="connsiteX142" fmla="*/ 222690 w 1277162"/>
              <a:gd name="connsiteY142" fmla="*/ 463355 h 1278632"/>
              <a:gd name="connsiteX143" fmla="*/ 197750 w 1277162"/>
              <a:gd name="connsiteY143" fmla="*/ 428440 h 1278632"/>
              <a:gd name="connsiteX144" fmla="*/ 197750 w 1277162"/>
              <a:gd name="connsiteY144" fmla="*/ 399759 h 1278632"/>
              <a:gd name="connsiteX145" fmla="*/ 223937 w 1277162"/>
              <a:gd name="connsiteY145" fmla="*/ 364844 h 1278632"/>
              <a:gd name="connsiteX146" fmla="*/ 245136 w 1277162"/>
              <a:gd name="connsiteY146" fmla="*/ 357362 h 1278632"/>
              <a:gd name="connsiteX147" fmla="*/ 247630 w 1277162"/>
              <a:gd name="connsiteY147" fmla="*/ 353621 h 1278632"/>
              <a:gd name="connsiteX148" fmla="*/ 253865 w 1277162"/>
              <a:gd name="connsiteY148" fmla="*/ 338657 h 1278632"/>
              <a:gd name="connsiteX149" fmla="*/ 253865 w 1277162"/>
              <a:gd name="connsiteY149" fmla="*/ 334916 h 1278632"/>
              <a:gd name="connsiteX150" fmla="*/ 243889 w 1277162"/>
              <a:gd name="connsiteY150" fmla="*/ 314964 h 1278632"/>
              <a:gd name="connsiteX151" fmla="*/ 251371 w 1277162"/>
              <a:gd name="connsiteY151" fmla="*/ 271320 h 1278632"/>
              <a:gd name="connsiteX152" fmla="*/ 271323 w 1277162"/>
              <a:gd name="connsiteY152" fmla="*/ 251368 h 1278632"/>
              <a:gd name="connsiteX153" fmla="*/ 313720 w 1277162"/>
              <a:gd name="connsiteY153" fmla="*/ 243887 h 1278632"/>
              <a:gd name="connsiteX154" fmla="*/ 334919 w 1277162"/>
              <a:gd name="connsiteY154" fmla="*/ 255109 h 1278632"/>
              <a:gd name="connsiteX155" fmla="*/ 339907 w 1277162"/>
              <a:gd name="connsiteY155" fmla="*/ 253862 h 1278632"/>
              <a:gd name="connsiteX156" fmla="*/ 353624 w 1277162"/>
              <a:gd name="connsiteY156" fmla="*/ 247627 h 1278632"/>
              <a:gd name="connsiteX157" fmla="*/ 356118 w 1277162"/>
              <a:gd name="connsiteY157" fmla="*/ 245133 h 1278632"/>
              <a:gd name="connsiteX158" fmla="*/ 364847 w 1277162"/>
              <a:gd name="connsiteY158" fmla="*/ 222688 h 1278632"/>
              <a:gd name="connsiteX159" fmla="*/ 401010 w 1277162"/>
              <a:gd name="connsiteY159" fmla="*/ 197748 h 1278632"/>
              <a:gd name="connsiteX160" fmla="*/ 415058 w 1277162"/>
              <a:gd name="connsiteY160" fmla="*/ 110558 h 1278632"/>
              <a:gd name="connsiteX161" fmla="*/ 199612 w 1277162"/>
              <a:gd name="connsiteY161" fmla="*/ 200311 h 1278632"/>
              <a:gd name="connsiteX162" fmla="*/ 199612 w 1277162"/>
              <a:gd name="connsiteY162" fmla="*/ 629132 h 1278632"/>
              <a:gd name="connsiteX163" fmla="*/ 245885 w 1277162"/>
              <a:gd name="connsiteY163" fmla="*/ 667152 h 1278632"/>
              <a:gd name="connsiteX164" fmla="*/ 290607 w 1277162"/>
              <a:gd name="connsiteY164" fmla="*/ 690956 h 1278632"/>
              <a:gd name="connsiteX165" fmla="*/ 297995 w 1277162"/>
              <a:gd name="connsiteY165" fmla="*/ 694888 h 1278632"/>
              <a:gd name="connsiteX166" fmla="*/ 415058 w 1277162"/>
              <a:gd name="connsiteY166" fmla="*/ 717638 h 1278632"/>
              <a:gd name="connsiteX167" fmla="*/ 474601 w 1277162"/>
              <a:gd name="connsiteY167" fmla="*/ 711873 h 1278632"/>
              <a:gd name="connsiteX168" fmla="*/ 512847 w 1277162"/>
              <a:gd name="connsiteY168" fmla="*/ 700329 h 1278632"/>
              <a:gd name="connsiteX169" fmla="*/ 530876 w 1277162"/>
              <a:gd name="connsiteY169" fmla="*/ 694888 h 1278632"/>
              <a:gd name="connsiteX170" fmla="*/ 628013 w 1277162"/>
              <a:gd name="connsiteY170" fmla="*/ 629132 h 1278632"/>
              <a:gd name="connsiteX171" fmla="*/ 717678 w 1277162"/>
              <a:gd name="connsiteY171" fmla="*/ 413475 h 1278632"/>
              <a:gd name="connsiteX172" fmla="*/ 628013 w 1277162"/>
              <a:gd name="connsiteY172" fmla="*/ 200311 h 1278632"/>
              <a:gd name="connsiteX173" fmla="*/ 415058 w 1277162"/>
              <a:gd name="connsiteY173" fmla="*/ 110558 h 1278632"/>
              <a:gd name="connsiteX174" fmla="*/ 415058 w 1277162"/>
              <a:gd name="connsiteY174" fmla="*/ 76900 h 1278632"/>
              <a:gd name="connsiteX175" fmla="*/ 651675 w 1277162"/>
              <a:gd name="connsiteY175" fmla="*/ 176626 h 1278632"/>
              <a:gd name="connsiteX176" fmla="*/ 751303 w 1277162"/>
              <a:gd name="connsiteY176" fmla="*/ 413475 h 1278632"/>
              <a:gd name="connsiteX177" fmla="*/ 651675 w 1277162"/>
              <a:gd name="connsiteY177" fmla="*/ 652816 h 1278632"/>
              <a:gd name="connsiteX178" fmla="*/ 601043 w 1277162"/>
              <a:gd name="connsiteY178" fmla="*/ 695025 h 1278632"/>
              <a:gd name="connsiteX179" fmla="*/ 585483 w 1277162"/>
              <a:gd name="connsiteY179" fmla="*/ 703393 h 1278632"/>
              <a:gd name="connsiteX180" fmla="*/ 543640 w 1277162"/>
              <a:gd name="connsiteY180" fmla="*/ 725897 h 1278632"/>
              <a:gd name="connsiteX181" fmla="*/ 415058 w 1277162"/>
              <a:gd name="connsiteY181" fmla="*/ 751296 h 1278632"/>
              <a:gd name="connsiteX182" fmla="*/ 227321 w 1277162"/>
              <a:gd name="connsiteY182" fmla="*/ 695025 h 1278632"/>
              <a:gd name="connsiteX183" fmla="*/ 218677 w 1277162"/>
              <a:gd name="connsiteY183" fmla="*/ 687922 h 1278632"/>
              <a:gd name="connsiteX184" fmla="*/ 175950 w 1277162"/>
              <a:gd name="connsiteY184" fmla="*/ 652816 h 1278632"/>
              <a:gd name="connsiteX185" fmla="*/ 175950 w 1277162"/>
              <a:gd name="connsiteY185" fmla="*/ 176626 h 1278632"/>
              <a:gd name="connsiteX186" fmla="*/ 415058 w 1277162"/>
              <a:gd name="connsiteY186" fmla="*/ 76900 h 1278632"/>
              <a:gd name="connsiteX187" fmla="*/ 416168 w 1277162"/>
              <a:gd name="connsiteY187" fmla="*/ 33681 h 1278632"/>
              <a:gd name="connsiteX188" fmla="*/ 145783 w 1277162"/>
              <a:gd name="connsiteY188" fmla="*/ 144704 h 1278632"/>
              <a:gd name="connsiteX189" fmla="*/ 34888 w 1277162"/>
              <a:gd name="connsiteY189" fmla="*/ 414152 h 1278632"/>
              <a:gd name="connsiteX190" fmla="*/ 145783 w 1277162"/>
              <a:gd name="connsiteY190" fmla="*/ 684848 h 1278632"/>
              <a:gd name="connsiteX191" fmla="*/ 416168 w 1277162"/>
              <a:gd name="connsiteY191" fmla="*/ 795870 h 1278632"/>
              <a:gd name="connsiteX192" fmla="*/ 626958 w 1277162"/>
              <a:gd name="connsiteY192" fmla="*/ 732192 h 1278632"/>
              <a:gd name="connsiteX193" fmla="*/ 658648 w 1277162"/>
              <a:gd name="connsiteY193" fmla="*/ 706479 h 1278632"/>
              <a:gd name="connsiteX194" fmla="*/ 685307 w 1277162"/>
              <a:gd name="connsiteY194" fmla="*/ 684848 h 1278632"/>
              <a:gd name="connsiteX195" fmla="*/ 796202 w 1277162"/>
              <a:gd name="connsiteY195" fmla="*/ 414152 h 1278632"/>
              <a:gd name="connsiteX196" fmla="*/ 685307 w 1277162"/>
              <a:gd name="connsiteY196" fmla="*/ 144704 h 1278632"/>
              <a:gd name="connsiteX197" fmla="*/ 416168 w 1277162"/>
              <a:gd name="connsiteY197" fmla="*/ 33681 h 1278632"/>
              <a:gd name="connsiteX198" fmla="*/ 416168 w 1277162"/>
              <a:gd name="connsiteY198" fmla="*/ 0 h 1278632"/>
              <a:gd name="connsiteX199" fmla="*/ 707735 w 1277162"/>
              <a:gd name="connsiteY199" fmla="*/ 122250 h 1278632"/>
              <a:gd name="connsiteX200" fmla="*/ 829844 w 1277162"/>
              <a:gd name="connsiteY200" fmla="*/ 414152 h 1278632"/>
              <a:gd name="connsiteX201" fmla="*/ 784987 w 1277162"/>
              <a:gd name="connsiteY201" fmla="*/ 605011 h 1278632"/>
              <a:gd name="connsiteX202" fmla="*/ 1239782 w 1277162"/>
              <a:gd name="connsiteY202" fmla="*/ 1060329 h 1278632"/>
              <a:gd name="connsiteX203" fmla="*/ 1239782 w 1277162"/>
              <a:gd name="connsiteY203" fmla="*/ 1241208 h 1278632"/>
              <a:gd name="connsiteX204" fmla="*/ 1150069 w 1277162"/>
              <a:gd name="connsiteY204" fmla="*/ 1278632 h 1278632"/>
              <a:gd name="connsiteX205" fmla="*/ 1060356 w 1277162"/>
              <a:gd name="connsiteY205" fmla="*/ 1241208 h 1278632"/>
              <a:gd name="connsiteX206" fmla="*/ 604316 w 1277162"/>
              <a:gd name="connsiteY206" fmla="*/ 784643 h 1278632"/>
              <a:gd name="connsiteX207" fmla="*/ 416168 w 1277162"/>
              <a:gd name="connsiteY207" fmla="*/ 830799 h 1278632"/>
              <a:gd name="connsiteX208" fmla="*/ 122109 w 1277162"/>
              <a:gd name="connsiteY208" fmla="*/ 708549 h 1278632"/>
              <a:gd name="connsiteX209" fmla="*/ 0 w 1277162"/>
              <a:gd name="connsiteY209" fmla="*/ 414152 h 1278632"/>
              <a:gd name="connsiteX210" fmla="*/ 122109 w 1277162"/>
              <a:gd name="connsiteY210" fmla="*/ 122250 h 1278632"/>
              <a:gd name="connsiteX211" fmla="*/ 416168 w 1277162"/>
              <a:gd name="connsiteY211" fmla="*/ 0 h 127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Lst>
            <a:rect l="l" t="t" r="r" b="b"/>
            <a:pathLst>
              <a:path w="1277162" h="1278632">
                <a:moveTo>
                  <a:pt x="932017" y="798365"/>
                </a:moveTo>
                <a:lnTo>
                  <a:pt x="798694" y="930595"/>
                </a:lnTo>
                <a:lnTo>
                  <a:pt x="1084030" y="1216259"/>
                </a:lnTo>
                <a:cubicBezTo>
                  <a:pt x="1120165" y="1253683"/>
                  <a:pt x="1179973" y="1253683"/>
                  <a:pt x="1216107" y="1216259"/>
                </a:cubicBezTo>
                <a:cubicBezTo>
                  <a:pt x="1253488" y="1180084"/>
                  <a:pt x="1253488" y="1120206"/>
                  <a:pt x="1216107" y="1084030"/>
                </a:cubicBezTo>
                <a:close/>
                <a:moveTo>
                  <a:pt x="837320" y="704807"/>
                </a:moveTo>
                <a:lnTo>
                  <a:pt x="705243" y="837036"/>
                </a:lnTo>
                <a:lnTo>
                  <a:pt x="775019" y="906893"/>
                </a:lnTo>
                <a:lnTo>
                  <a:pt x="907097" y="774664"/>
                </a:lnTo>
                <a:close/>
                <a:moveTo>
                  <a:pt x="767543" y="633702"/>
                </a:moveTo>
                <a:cubicBezTo>
                  <a:pt x="751345" y="661146"/>
                  <a:pt x="731409" y="686095"/>
                  <a:pt x="707735" y="708549"/>
                </a:cubicBezTo>
                <a:cubicBezTo>
                  <a:pt x="686553" y="731003"/>
                  <a:pt x="661632" y="750962"/>
                  <a:pt x="635466" y="767179"/>
                </a:cubicBezTo>
                <a:lnTo>
                  <a:pt x="680322" y="813335"/>
                </a:lnTo>
                <a:lnTo>
                  <a:pt x="813646" y="681105"/>
                </a:lnTo>
                <a:close/>
                <a:moveTo>
                  <a:pt x="417009" y="348144"/>
                </a:moveTo>
                <a:cubicBezTo>
                  <a:pt x="399405" y="348144"/>
                  <a:pt x="383059" y="354401"/>
                  <a:pt x="370484" y="365666"/>
                </a:cubicBezTo>
                <a:cubicBezTo>
                  <a:pt x="345335" y="390697"/>
                  <a:pt x="345335" y="432000"/>
                  <a:pt x="370484" y="457031"/>
                </a:cubicBezTo>
                <a:cubicBezTo>
                  <a:pt x="383059" y="469547"/>
                  <a:pt x="399405" y="475805"/>
                  <a:pt x="417009" y="475805"/>
                </a:cubicBezTo>
                <a:cubicBezTo>
                  <a:pt x="433356" y="475805"/>
                  <a:pt x="449703" y="469547"/>
                  <a:pt x="462277" y="457031"/>
                </a:cubicBezTo>
                <a:cubicBezTo>
                  <a:pt x="473594" y="444515"/>
                  <a:pt x="481139" y="428245"/>
                  <a:pt x="481139" y="410723"/>
                </a:cubicBezTo>
                <a:cubicBezTo>
                  <a:pt x="481139" y="394452"/>
                  <a:pt x="473594" y="378182"/>
                  <a:pt x="462277" y="365666"/>
                </a:cubicBezTo>
                <a:cubicBezTo>
                  <a:pt x="449703" y="354401"/>
                  <a:pt x="433356" y="348144"/>
                  <a:pt x="417009" y="348144"/>
                </a:cubicBezTo>
                <a:close/>
                <a:moveTo>
                  <a:pt x="417009" y="313099"/>
                </a:moveTo>
                <a:cubicBezTo>
                  <a:pt x="443416" y="313099"/>
                  <a:pt x="467307" y="324363"/>
                  <a:pt x="486169" y="341886"/>
                </a:cubicBezTo>
                <a:cubicBezTo>
                  <a:pt x="503773" y="360659"/>
                  <a:pt x="515090" y="384439"/>
                  <a:pt x="515090" y="410723"/>
                </a:cubicBezTo>
                <a:cubicBezTo>
                  <a:pt x="515090" y="438257"/>
                  <a:pt x="503773" y="462038"/>
                  <a:pt x="486169" y="480811"/>
                </a:cubicBezTo>
                <a:cubicBezTo>
                  <a:pt x="467307" y="499585"/>
                  <a:pt x="443416" y="509598"/>
                  <a:pt x="417009" y="509598"/>
                </a:cubicBezTo>
                <a:cubicBezTo>
                  <a:pt x="389346" y="509598"/>
                  <a:pt x="365454" y="499585"/>
                  <a:pt x="346593" y="480811"/>
                </a:cubicBezTo>
                <a:cubicBezTo>
                  <a:pt x="307612" y="442012"/>
                  <a:pt x="307612" y="380685"/>
                  <a:pt x="346593" y="341886"/>
                </a:cubicBezTo>
                <a:cubicBezTo>
                  <a:pt x="365454" y="324363"/>
                  <a:pt x="389346" y="313099"/>
                  <a:pt x="417009" y="313099"/>
                </a:cubicBezTo>
                <a:close/>
                <a:moveTo>
                  <a:pt x="401010" y="231417"/>
                </a:moveTo>
                <a:cubicBezTo>
                  <a:pt x="398516" y="231417"/>
                  <a:pt x="397269" y="232664"/>
                  <a:pt x="396022" y="235158"/>
                </a:cubicBezTo>
                <a:lnTo>
                  <a:pt x="388540" y="256356"/>
                </a:lnTo>
                <a:cubicBezTo>
                  <a:pt x="384799" y="267579"/>
                  <a:pt x="376070" y="276308"/>
                  <a:pt x="364847" y="280049"/>
                </a:cubicBezTo>
                <a:cubicBezTo>
                  <a:pt x="361106" y="281296"/>
                  <a:pt x="357365" y="282543"/>
                  <a:pt x="353624" y="285037"/>
                </a:cubicBezTo>
                <a:cubicBezTo>
                  <a:pt x="342401" y="290025"/>
                  <a:pt x="331178" y="290025"/>
                  <a:pt x="319955" y="285037"/>
                </a:cubicBezTo>
                <a:lnTo>
                  <a:pt x="300003" y="275061"/>
                </a:lnTo>
                <a:cubicBezTo>
                  <a:pt x="298756" y="273814"/>
                  <a:pt x="296262" y="273814"/>
                  <a:pt x="295015" y="276308"/>
                </a:cubicBezTo>
                <a:lnTo>
                  <a:pt x="275064" y="295013"/>
                </a:lnTo>
                <a:cubicBezTo>
                  <a:pt x="273817" y="296260"/>
                  <a:pt x="273817" y="298754"/>
                  <a:pt x="275064" y="300001"/>
                </a:cubicBezTo>
                <a:lnTo>
                  <a:pt x="285040" y="321199"/>
                </a:lnTo>
                <a:cubicBezTo>
                  <a:pt x="288780" y="331175"/>
                  <a:pt x="288780" y="343645"/>
                  <a:pt x="283793" y="353621"/>
                </a:cubicBezTo>
                <a:cubicBezTo>
                  <a:pt x="282546" y="357362"/>
                  <a:pt x="281299" y="361103"/>
                  <a:pt x="278805" y="364844"/>
                </a:cubicBezTo>
                <a:cubicBezTo>
                  <a:pt x="275064" y="376066"/>
                  <a:pt x="267582" y="384795"/>
                  <a:pt x="256359" y="388536"/>
                </a:cubicBezTo>
                <a:lnTo>
                  <a:pt x="233913" y="396018"/>
                </a:lnTo>
                <a:cubicBezTo>
                  <a:pt x="232666" y="397265"/>
                  <a:pt x="232666" y="398512"/>
                  <a:pt x="232666" y="399759"/>
                </a:cubicBezTo>
                <a:lnTo>
                  <a:pt x="232666" y="428440"/>
                </a:lnTo>
                <a:cubicBezTo>
                  <a:pt x="232666" y="429687"/>
                  <a:pt x="232666" y="430933"/>
                  <a:pt x="233913" y="432180"/>
                </a:cubicBezTo>
                <a:lnTo>
                  <a:pt x="256359" y="439662"/>
                </a:lnTo>
                <a:cubicBezTo>
                  <a:pt x="267582" y="443403"/>
                  <a:pt x="275064" y="452132"/>
                  <a:pt x="278805" y="463355"/>
                </a:cubicBezTo>
                <a:cubicBezTo>
                  <a:pt x="281299" y="467096"/>
                  <a:pt x="282546" y="470837"/>
                  <a:pt x="283793" y="474578"/>
                </a:cubicBezTo>
                <a:cubicBezTo>
                  <a:pt x="288780" y="485801"/>
                  <a:pt x="288780" y="497023"/>
                  <a:pt x="285040" y="508246"/>
                </a:cubicBezTo>
                <a:lnTo>
                  <a:pt x="275064" y="528198"/>
                </a:lnTo>
                <a:cubicBezTo>
                  <a:pt x="273817" y="529445"/>
                  <a:pt x="273817" y="531939"/>
                  <a:pt x="275064" y="533186"/>
                </a:cubicBezTo>
                <a:lnTo>
                  <a:pt x="295015" y="553138"/>
                </a:lnTo>
                <a:cubicBezTo>
                  <a:pt x="296262" y="554384"/>
                  <a:pt x="298756" y="554384"/>
                  <a:pt x="300003" y="553138"/>
                </a:cubicBezTo>
                <a:lnTo>
                  <a:pt x="319955" y="543162"/>
                </a:lnTo>
                <a:cubicBezTo>
                  <a:pt x="326190" y="541915"/>
                  <a:pt x="331178" y="540668"/>
                  <a:pt x="336166" y="540668"/>
                </a:cubicBezTo>
                <a:cubicBezTo>
                  <a:pt x="342401" y="540668"/>
                  <a:pt x="347389" y="541915"/>
                  <a:pt x="353624" y="544409"/>
                </a:cubicBezTo>
                <a:cubicBezTo>
                  <a:pt x="357365" y="545656"/>
                  <a:pt x="361106" y="546903"/>
                  <a:pt x="364847" y="549397"/>
                </a:cubicBezTo>
                <a:cubicBezTo>
                  <a:pt x="376070" y="553138"/>
                  <a:pt x="384799" y="560619"/>
                  <a:pt x="388540" y="571842"/>
                </a:cubicBezTo>
                <a:lnTo>
                  <a:pt x="396022" y="594288"/>
                </a:lnTo>
                <a:cubicBezTo>
                  <a:pt x="397269" y="595535"/>
                  <a:pt x="398516" y="595535"/>
                  <a:pt x="401010" y="595535"/>
                </a:cubicBezTo>
                <a:lnTo>
                  <a:pt x="428444" y="595535"/>
                </a:lnTo>
                <a:cubicBezTo>
                  <a:pt x="429691" y="595535"/>
                  <a:pt x="430938" y="595535"/>
                  <a:pt x="432185" y="594288"/>
                </a:cubicBezTo>
                <a:lnTo>
                  <a:pt x="439666" y="571842"/>
                </a:lnTo>
                <a:cubicBezTo>
                  <a:pt x="443407" y="560619"/>
                  <a:pt x="452136" y="553138"/>
                  <a:pt x="463359" y="549397"/>
                </a:cubicBezTo>
                <a:cubicBezTo>
                  <a:pt x="467100" y="546903"/>
                  <a:pt x="470841" y="545656"/>
                  <a:pt x="474582" y="544409"/>
                </a:cubicBezTo>
                <a:cubicBezTo>
                  <a:pt x="484558" y="539421"/>
                  <a:pt x="497028" y="539421"/>
                  <a:pt x="507004" y="543162"/>
                </a:cubicBezTo>
                <a:lnTo>
                  <a:pt x="528203" y="553138"/>
                </a:lnTo>
                <a:cubicBezTo>
                  <a:pt x="530697" y="554384"/>
                  <a:pt x="531944" y="554384"/>
                  <a:pt x="533191" y="553138"/>
                </a:cubicBezTo>
                <a:lnTo>
                  <a:pt x="551896" y="533186"/>
                </a:lnTo>
                <a:cubicBezTo>
                  <a:pt x="554390" y="531939"/>
                  <a:pt x="554390" y="529445"/>
                  <a:pt x="554390" y="528198"/>
                </a:cubicBezTo>
                <a:lnTo>
                  <a:pt x="544414" y="508246"/>
                </a:lnTo>
                <a:cubicBezTo>
                  <a:pt x="538179" y="497023"/>
                  <a:pt x="538179" y="485801"/>
                  <a:pt x="544414" y="474578"/>
                </a:cubicBezTo>
                <a:cubicBezTo>
                  <a:pt x="545661" y="470837"/>
                  <a:pt x="546908" y="467096"/>
                  <a:pt x="548155" y="463355"/>
                </a:cubicBezTo>
                <a:cubicBezTo>
                  <a:pt x="551896" y="452132"/>
                  <a:pt x="560625" y="443403"/>
                  <a:pt x="571848" y="439662"/>
                </a:cubicBezTo>
                <a:lnTo>
                  <a:pt x="593046" y="432180"/>
                </a:lnTo>
                <a:cubicBezTo>
                  <a:pt x="595540" y="430933"/>
                  <a:pt x="596787" y="429687"/>
                  <a:pt x="596787" y="428440"/>
                </a:cubicBezTo>
                <a:lnTo>
                  <a:pt x="596787" y="399759"/>
                </a:lnTo>
                <a:cubicBezTo>
                  <a:pt x="596787" y="398512"/>
                  <a:pt x="595540" y="397265"/>
                  <a:pt x="593046" y="396018"/>
                </a:cubicBezTo>
                <a:lnTo>
                  <a:pt x="571848" y="388536"/>
                </a:lnTo>
                <a:cubicBezTo>
                  <a:pt x="560625" y="384795"/>
                  <a:pt x="551896" y="376066"/>
                  <a:pt x="548155" y="364844"/>
                </a:cubicBezTo>
                <a:cubicBezTo>
                  <a:pt x="546908" y="361103"/>
                  <a:pt x="545661" y="357362"/>
                  <a:pt x="544414" y="353621"/>
                </a:cubicBezTo>
                <a:cubicBezTo>
                  <a:pt x="538179" y="343645"/>
                  <a:pt x="538179" y="331175"/>
                  <a:pt x="544414" y="321199"/>
                </a:cubicBezTo>
                <a:lnTo>
                  <a:pt x="554390" y="300001"/>
                </a:lnTo>
                <a:cubicBezTo>
                  <a:pt x="554390" y="298754"/>
                  <a:pt x="554390" y="296260"/>
                  <a:pt x="551896" y="295013"/>
                </a:cubicBezTo>
                <a:lnTo>
                  <a:pt x="533191" y="276308"/>
                </a:lnTo>
                <a:cubicBezTo>
                  <a:pt x="531944" y="273814"/>
                  <a:pt x="530697" y="273814"/>
                  <a:pt x="528203" y="275061"/>
                </a:cubicBezTo>
                <a:lnTo>
                  <a:pt x="507004" y="285037"/>
                </a:lnTo>
                <a:cubicBezTo>
                  <a:pt x="497028" y="290025"/>
                  <a:pt x="484558" y="290025"/>
                  <a:pt x="474582" y="285037"/>
                </a:cubicBezTo>
                <a:cubicBezTo>
                  <a:pt x="470841" y="282543"/>
                  <a:pt x="467100" y="281296"/>
                  <a:pt x="463359" y="280049"/>
                </a:cubicBezTo>
                <a:cubicBezTo>
                  <a:pt x="452136" y="276308"/>
                  <a:pt x="443407" y="267579"/>
                  <a:pt x="439666" y="256356"/>
                </a:cubicBezTo>
                <a:lnTo>
                  <a:pt x="432185" y="235158"/>
                </a:lnTo>
                <a:cubicBezTo>
                  <a:pt x="430938" y="232664"/>
                  <a:pt x="429691" y="231417"/>
                  <a:pt x="428444" y="231417"/>
                </a:cubicBezTo>
                <a:close/>
                <a:moveTo>
                  <a:pt x="401010" y="197748"/>
                </a:moveTo>
                <a:lnTo>
                  <a:pt x="428444" y="197748"/>
                </a:lnTo>
                <a:cubicBezTo>
                  <a:pt x="443407" y="197748"/>
                  <a:pt x="458371" y="208971"/>
                  <a:pt x="463359" y="222688"/>
                </a:cubicBezTo>
                <a:lnTo>
                  <a:pt x="470841" y="245133"/>
                </a:lnTo>
                <a:cubicBezTo>
                  <a:pt x="472088" y="246380"/>
                  <a:pt x="473335" y="247627"/>
                  <a:pt x="474582" y="247627"/>
                </a:cubicBezTo>
                <a:cubicBezTo>
                  <a:pt x="479570" y="250121"/>
                  <a:pt x="484558" y="251368"/>
                  <a:pt x="489546" y="253862"/>
                </a:cubicBezTo>
                <a:cubicBezTo>
                  <a:pt x="489546" y="255109"/>
                  <a:pt x="490793" y="255109"/>
                  <a:pt x="493287" y="255109"/>
                </a:cubicBezTo>
                <a:lnTo>
                  <a:pt x="514486" y="243887"/>
                </a:lnTo>
                <a:cubicBezTo>
                  <a:pt x="528203" y="237652"/>
                  <a:pt x="545661" y="241393"/>
                  <a:pt x="556884" y="251368"/>
                </a:cubicBezTo>
                <a:lnTo>
                  <a:pt x="576836" y="271320"/>
                </a:lnTo>
                <a:cubicBezTo>
                  <a:pt x="588058" y="282543"/>
                  <a:pt x="590552" y="300001"/>
                  <a:pt x="583070" y="314964"/>
                </a:cubicBezTo>
                <a:lnTo>
                  <a:pt x="574342" y="334916"/>
                </a:lnTo>
                <a:cubicBezTo>
                  <a:pt x="573095" y="337410"/>
                  <a:pt x="574342" y="338657"/>
                  <a:pt x="574342" y="338657"/>
                </a:cubicBezTo>
                <a:cubicBezTo>
                  <a:pt x="576836" y="344892"/>
                  <a:pt x="578083" y="348633"/>
                  <a:pt x="580576" y="353621"/>
                </a:cubicBezTo>
                <a:cubicBezTo>
                  <a:pt x="580576" y="354868"/>
                  <a:pt x="581823" y="356115"/>
                  <a:pt x="583070" y="357362"/>
                </a:cubicBezTo>
                <a:lnTo>
                  <a:pt x="605516" y="364844"/>
                </a:lnTo>
                <a:cubicBezTo>
                  <a:pt x="620480" y="371078"/>
                  <a:pt x="630456" y="384795"/>
                  <a:pt x="630456" y="399759"/>
                </a:cubicBezTo>
                <a:lnTo>
                  <a:pt x="630456" y="428440"/>
                </a:lnTo>
                <a:cubicBezTo>
                  <a:pt x="630456" y="444650"/>
                  <a:pt x="620480" y="458367"/>
                  <a:pt x="605516" y="463355"/>
                </a:cubicBezTo>
                <a:lnTo>
                  <a:pt x="583070" y="472084"/>
                </a:lnTo>
                <a:cubicBezTo>
                  <a:pt x="581823" y="472084"/>
                  <a:pt x="580576" y="474578"/>
                  <a:pt x="580576" y="474578"/>
                </a:cubicBezTo>
                <a:cubicBezTo>
                  <a:pt x="578083" y="479566"/>
                  <a:pt x="576836" y="484554"/>
                  <a:pt x="574342" y="488295"/>
                </a:cubicBezTo>
                <a:cubicBezTo>
                  <a:pt x="574342" y="489542"/>
                  <a:pt x="573095" y="492035"/>
                  <a:pt x="574342" y="493282"/>
                </a:cubicBezTo>
                <a:lnTo>
                  <a:pt x="583070" y="514481"/>
                </a:lnTo>
                <a:cubicBezTo>
                  <a:pt x="590552" y="528198"/>
                  <a:pt x="588058" y="545656"/>
                  <a:pt x="576836" y="556878"/>
                </a:cubicBezTo>
                <a:lnTo>
                  <a:pt x="556884" y="576830"/>
                </a:lnTo>
                <a:cubicBezTo>
                  <a:pt x="545661" y="588053"/>
                  <a:pt x="528203" y="590547"/>
                  <a:pt x="514486" y="584312"/>
                </a:cubicBezTo>
                <a:lnTo>
                  <a:pt x="493287" y="574336"/>
                </a:lnTo>
                <a:cubicBezTo>
                  <a:pt x="490793" y="573089"/>
                  <a:pt x="489546" y="574336"/>
                  <a:pt x="489546" y="574336"/>
                </a:cubicBezTo>
                <a:cubicBezTo>
                  <a:pt x="484558" y="576830"/>
                  <a:pt x="479570" y="579324"/>
                  <a:pt x="474582" y="580571"/>
                </a:cubicBezTo>
                <a:cubicBezTo>
                  <a:pt x="473335" y="580571"/>
                  <a:pt x="472088" y="581818"/>
                  <a:pt x="470841" y="583065"/>
                </a:cubicBezTo>
                <a:lnTo>
                  <a:pt x="463359" y="605511"/>
                </a:lnTo>
                <a:cubicBezTo>
                  <a:pt x="458371" y="620474"/>
                  <a:pt x="443407" y="630450"/>
                  <a:pt x="428444" y="630450"/>
                </a:cubicBezTo>
                <a:lnTo>
                  <a:pt x="401010" y="630450"/>
                </a:lnTo>
                <a:cubicBezTo>
                  <a:pt x="384799" y="630450"/>
                  <a:pt x="369835" y="620474"/>
                  <a:pt x="364847" y="605511"/>
                </a:cubicBezTo>
                <a:lnTo>
                  <a:pt x="356118" y="583065"/>
                </a:lnTo>
                <a:cubicBezTo>
                  <a:pt x="356118" y="581818"/>
                  <a:pt x="353624" y="580571"/>
                  <a:pt x="353624" y="580571"/>
                </a:cubicBezTo>
                <a:cubicBezTo>
                  <a:pt x="348636" y="579324"/>
                  <a:pt x="343648" y="576830"/>
                  <a:pt x="339907" y="574336"/>
                </a:cubicBezTo>
                <a:cubicBezTo>
                  <a:pt x="338660" y="574336"/>
                  <a:pt x="336166" y="573089"/>
                  <a:pt x="334919" y="574336"/>
                </a:cubicBezTo>
                <a:lnTo>
                  <a:pt x="313720" y="584312"/>
                </a:lnTo>
                <a:cubicBezTo>
                  <a:pt x="300003" y="590547"/>
                  <a:pt x="282546" y="588053"/>
                  <a:pt x="271323" y="576830"/>
                </a:cubicBezTo>
                <a:lnTo>
                  <a:pt x="251371" y="556878"/>
                </a:lnTo>
                <a:cubicBezTo>
                  <a:pt x="240148" y="545656"/>
                  <a:pt x="237654" y="528198"/>
                  <a:pt x="243889" y="514481"/>
                </a:cubicBezTo>
                <a:lnTo>
                  <a:pt x="253865" y="493282"/>
                </a:lnTo>
                <a:cubicBezTo>
                  <a:pt x="255112" y="492035"/>
                  <a:pt x="253865" y="489542"/>
                  <a:pt x="253865" y="488295"/>
                </a:cubicBezTo>
                <a:cubicBezTo>
                  <a:pt x="251371" y="484554"/>
                  <a:pt x="248877" y="479566"/>
                  <a:pt x="247630" y="474578"/>
                </a:cubicBezTo>
                <a:cubicBezTo>
                  <a:pt x="247630" y="474578"/>
                  <a:pt x="246383" y="472084"/>
                  <a:pt x="245136" y="472084"/>
                </a:cubicBezTo>
                <a:lnTo>
                  <a:pt x="222690" y="463355"/>
                </a:lnTo>
                <a:cubicBezTo>
                  <a:pt x="208973" y="458367"/>
                  <a:pt x="197750" y="444650"/>
                  <a:pt x="197750" y="428440"/>
                </a:cubicBezTo>
                <a:lnTo>
                  <a:pt x="197750" y="399759"/>
                </a:lnTo>
                <a:cubicBezTo>
                  <a:pt x="197750" y="384795"/>
                  <a:pt x="208973" y="371078"/>
                  <a:pt x="223937" y="364844"/>
                </a:cubicBezTo>
                <a:lnTo>
                  <a:pt x="245136" y="357362"/>
                </a:lnTo>
                <a:cubicBezTo>
                  <a:pt x="246383" y="356115"/>
                  <a:pt x="247630" y="354868"/>
                  <a:pt x="247630" y="353621"/>
                </a:cubicBezTo>
                <a:cubicBezTo>
                  <a:pt x="248877" y="348633"/>
                  <a:pt x="251371" y="344892"/>
                  <a:pt x="253865" y="338657"/>
                </a:cubicBezTo>
                <a:cubicBezTo>
                  <a:pt x="253865" y="338657"/>
                  <a:pt x="255112" y="337410"/>
                  <a:pt x="253865" y="334916"/>
                </a:cubicBezTo>
                <a:lnTo>
                  <a:pt x="243889" y="314964"/>
                </a:lnTo>
                <a:cubicBezTo>
                  <a:pt x="237654" y="300001"/>
                  <a:pt x="240148" y="282543"/>
                  <a:pt x="251371" y="271320"/>
                </a:cubicBezTo>
                <a:lnTo>
                  <a:pt x="271323" y="251368"/>
                </a:lnTo>
                <a:cubicBezTo>
                  <a:pt x="282546" y="241393"/>
                  <a:pt x="300003" y="237652"/>
                  <a:pt x="313720" y="243887"/>
                </a:cubicBezTo>
                <a:lnTo>
                  <a:pt x="334919" y="255109"/>
                </a:lnTo>
                <a:cubicBezTo>
                  <a:pt x="336166" y="255109"/>
                  <a:pt x="338660" y="255109"/>
                  <a:pt x="339907" y="253862"/>
                </a:cubicBezTo>
                <a:cubicBezTo>
                  <a:pt x="343648" y="251368"/>
                  <a:pt x="348636" y="250121"/>
                  <a:pt x="353624" y="247627"/>
                </a:cubicBezTo>
                <a:cubicBezTo>
                  <a:pt x="353624" y="247627"/>
                  <a:pt x="356118" y="246380"/>
                  <a:pt x="356118" y="245133"/>
                </a:cubicBezTo>
                <a:lnTo>
                  <a:pt x="364847" y="222688"/>
                </a:lnTo>
                <a:cubicBezTo>
                  <a:pt x="369835" y="208971"/>
                  <a:pt x="384799" y="197748"/>
                  <a:pt x="401010" y="197748"/>
                </a:cubicBezTo>
                <a:close/>
                <a:moveTo>
                  <a:pt x="415058" y="110558"/>
                </a:moveTo>
                <a:cubicBezTo>
                  <a:pt x="332865" y="110558"/>
                  <a:pt x="256898" y="142969"/>
                  <a:pt x="199612" y="200311"/>
                </a:cubicBezTo>
                <a:cubicBezTo>
                  <a:pt x="82549" y="317489"/>
                  <a:pt x="82549" y="510707"/>
                  <a:pt x="199612" y="629132"/>
                </a:cubicBezTo>
                <a:cubicBezTo>
                  <a:pt x="213934" y="643467"/>
                  <a:pt x="229423" y="656167"/>
                  <a:pt x="245885" y="667152"/>
                </a:cubicBezTo>
                <a:lnTo>
                  <a:pt x="290607" y="690956"/>
                </a:lnTo>
                <a:lnTo>
                  <a:pt x="297995" y="694888"/>
                </a:lnTo>
                <a:cubicBezTo>
                  <a:pt x="334421" y="709847"/>
                  <a:pt x="373961" y="717638"/>
                  <a:pt x="415058" y="717638"/>
                </a:cubicBezTo>
                <a:cubicBezTo>
                  <a:pt x="435295" y="717638"/>
                  <a:pt x="455220" y="715690"/>
                  <a:pt x="474601" y="711873"/>
                </a:cubicBezTo>
                <a:lnTo>
                  <a:pt x="512847" y="700329"/>
                </a:lnTo>
                <a:lnTo>
                  <a:pt x="530876" y="694888"/>
                </a:lnTo>
                <a:cubicBezTo>
                  <a:pt x="566991" y="679929"/>
                  <a:pt x="599993" y="657803"/>
                  <a:pt x="628013" y="629132"/>
                </a:cubicBezTo>
                <a:cubicBezTo>
                  <a:pt x="685299" y="571789"/>
                  <a:pt x="717678" y="495748"/>
                  <a:pt x="717678" y="413475"/>
                </a:cubicBezTo>
                <a:cubicBezTo>
                  <a:pt x="717678" y="333694"/>
                  <a:pt x="685299" y="256407"/>
                  <a:pt x="628013" y="200311"/>
                </a:cubicBezTo>
                <a:cubicBezTo>
                  <a:pt x="571972" y="142969"/>
                  <a:pt x="496006" y="110558"/>
                  <a:pt x="415058" y="110558"/>
                </a:cubicBezTo>
                <a:close/>
                <a:moveTo>
                  <a:pt x="415058" y="76900"/>
                </a:moveTo>
                <a:cubicBezTo>
                  <a:pt x="504723" y="76900"/>
                  <a:pt x="589407" y="111804"/>
                  <a:pt x="651675" y="176626"/>
                </a:cubicBezTo>
                <a:cubicBezTo>
                  <a:pt x="716433" y="238955"/>
                  <a:pt x="751303" y="323721"/>
                  <a:pt x="751303" y="413475"/>
                </a:cubicBezTo>
                <a:cubicBezTo>
                  <a:pt x="751303" y="504474"/>
                  <a:pt x="716433" y="589241"/>
                  <a:pt x="651675" y="652816"/>
                </a:cubicBezTo>
                <a:cubicBezTo>
                  <a:pt x="636108" y="668710"/>
                  <a:pt x="619140" y="682812"/>
                  <a:pt x="601043" y="695025"/>
                </a:cubicBezTo>
                <a:lnTo>
                  <a:pt x="585483" y="703393"/>
                </a:lnTo>
                <a:lnTo>
                  <a:pt x="543640" y="725897"/>
                </a:lnTo>
                <a:cubicBezTo>
                  <a:pt x="503478" y="742570"/>
                  <a:pt x="459891" y="751296"/>
                  <a:pt x="415058" y="751296"/>
                </a:cubicBezTo>
                <a:cubicBezTo>
                  <a:pt x="346875" y="751296"/>
                  <a:pt x="282194" y="731662"/>
                  <a:pt x="227321" y="695025"/>
                </a:cubicBezTo>
                <a:lnTo>
                  <a:pt x="218677" y="687922"/>
                </a:lnTo>
                <a:lnTo>
                  <a:pt x="175950" y="652816"/>
                </a:lnTo>
                <a:cubicBezTo>
                  <a:pt x="43943" y="521926"/>
                  <a:pt x="43943" y="307516"/>
                  <a:pt x="175950" y="176626"/>
                </a:cubicBezTo>
                <a:cubicBezTo>
                  <a:pt x="239463" y="111804"/>
                  <a:pt x="324147" y="76900"/>
                  <a:pt x="415058" y="76900"/>
                </a:cubicBezTo>
                <a:close/>
                <a:moveTo>
                  <a:pt x="416168" y="33681"/>
                </a:moveTo>
                <a:cubicBezTo>
                  <a:pt x="313995" y="33681"/>
                  <a:pt x="218052" y="72352"/>
                  <a:pt x="145783" y="144704"/>
                </a:cubicBezTo>
                <a:cubicBezTo>
                  <a:pt x="74761" y="217056"/>
                  <a:pt x="34888" y="313109"/>
                  <a:pt x="34888" y="414152"/>
                </a:cubicBezTo>
                <a:cubicBezTo>
                  <a:pt x="34888" y="516443"/>
                  <a:pt x="74761" y="612496"/>
                  <a:pt x="145783" y="684848"/>
                </a:cubicBezTo>
                <a:cubicBezTo>
                  <a:pt x="218052" y="755952"/>
                  <a:pt x="313995" y="795870"/>
                  <a:pt x="416168" y="795870"/>
                </a:cubicBezTo>
                <a:cubicBezTo>
                  <a:pt x="491863" y="795870"/>
                  <a:pt x="564755" y="773416"/>
                  <a:pt x="626958" y="732192"/>
                </a:cubicBezTo>
                <a:lnTo>
                  <a:pt x="658648" y="706479"/>
                </a:lnTo>
                <a:lnTo>
                  <a:pt x="685307" y="684848"/>
                </a:lnTo>
                <a:cubicBezTo>
                  <a:pt x="757575" y="612496"/>
                  <a:pt x="796202" y="516443"/>
                  <a:pt x="796202" y="414152"/>
                </a:cubicBezTo>
                <a:cubicBezTo>
                  <a:pt x="796202" y="313109"/>
                  <a:pt x="757575" y="217056"/>
                  <a:pt x="685307" y="144704"/>
                </a:cubicBezTo>
                <a:cubicBezTo>
                  <a:pt x="613038" y="72352"/>
                  <a:pt x="517095" y="33681"/>
                  <a:pt x="416168" y="33681"/>
                </a:cubicBezTo>
                <a:close/>
                <a:moveTo>
                  <a:pt x="416168" y="0"/>
                </a:moveTo>
                <a:cubicBezTo>
                  <a:pt x="525817" y="0"/>
                  <a:pt x="630482" y="43661"/>
                  <a:pt x="707735" y="122250"/>
                </a:cubicBezTo>
                <a:cubicBezTo>
                  <a:pt x="786233" y="199592"/>
                  <a:pt x="829844" y="304377"/>
                  <a:pt x="829844" y="414152"/>
                </a:cubicBezTo>
                <a:cubicBezTo>
                  <a:pt x="829844" y="481514"/>
                  <a:pt x="814892" y="546381"/>
                  <a:pt x="784987" y="605011"/>
                </a:cubicBezTo>
                <a:lnTo>
                  <a:pt x="1239782" y="1060329"/>
                </a:lnTo>
                <a:cubicBezTo>
                  <a:pt x="1289622" y="1110227"/>
                  <a:pt x="1289622" y="1191311"/>
                  <a:pt x="1239782" y="1241208"/>
                </a:cubicBezTo>
                <a:cubicBezTo>
                  <a:pt x="1214861" y="1264910"/>
                  <a:pt x="1182465" y="1278632"/>
                  <a:pt x="1150069" y="1278632"/>
                </a:cubicBezTo>
                <a:cubicBezTo>
                  <a:pt x="1117673" y="1278632"/>
                  <a:pt x="1085276" y="1264910"/>
                  <a:pt x="1060356" y="1241208"/>
                </a:cubicBezTo>
                <a:lnTo>
                  <a:pt x="604316" y="784643"/>
                </a:lnTo>
                <a:cubicBezTo>
                  <a:pt x="546999" y="814582"/>
                  <a:pt x="482207" y="830799"/>
                  <a:pt x="416168" y="830799"/>
                </a:cubicBezTo>
                <a:cubicBezTo>
                  <a:pt x="305273" y="830799"/>
                  <a:pt x="200608" y="787138"/>
                  <a:pt x="122109" y="708549"/>
                </a:cubicBezTo>
                <a:cubicBezTo>
                  <a:pt x="43611" y="629960"/>
                  <a:pt x="0" y="526422"/>
                  <a:pt x="0" y="414152"/>
                </a:cubicBezTo>
                <a:cubicBezTo>
                  <a:pt x="0" y="304377"/>
                  <a:pt x="43611" y="199592"/>
                  <a:pt x="122109" y="122250"/>
                </a:cubicBezTo>
                <a:cubicBezTo>
                  <a:pt x="200608" y="43661"/>
                  <a:pt x="305273" y="0"/>
                  <a:pt x="41616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3" name="Freeform 386">
            <a:extLst>
              <a:ext uri="{FF2B5EF4-FFF2-40B4-BE49-F238E27FC236}">
                <a16:creationId xmlns:a16="http://schemas.microsoft.com/office/drawing/2014/main" id="{36669ABE-9C56-B946-8B79-3062672162A2}"/>
              </a:ext>
            </a:extLst>
          </p:cNvPr>
          <p:cNvSpPr>
            <a:spLocks noChangeArrowheads="1"/>
          </p:cNvSpPr>
          <p:nvPr/>
        </p:nvSpPr>
        <p:spPr bwMode="auto">
          <a:xfrm>
            <a:off x="2951231" y="2750610"/>
            <a:ext cx="1925312" cy="3622663"/>
          </a:xfrm>
          <a:prstGeom prst="round2SameRect">
            <a:avLst>
              <a:gd name="adj1" fmla="val 0"/>
              <a:gd name="adj2" fmla="val 50000"/>
            </a:avLst>
          </a:prstGeom>
          <a:solidFill>
            <a:schemeClr val="accent2"/>
          </a:solidFill>
          <a:ln>
            <a:noFill/>
          </a:ln>
          <a:effectLst/>
        </p:spPr>
        <p:txBody>
          <a:bodyPr wrap="none" anchor="ctr"/>
          <a:lstStyle/>
          <a:p>
            <a:endParaRPr lang="en-US" dirty="0">
              <a:latin typeface="Poppins" pitchFamily="2" charset="77"/>
            </a:endParaRPr>
          </a:p>
        </p:txBody>
      </p:sp>
      <p:sp>
        <p:nvSpPr>
          <p:cNvPr id="37" name="Freeform 310">
            <a:extLst>
              <a:ext uri="{FF2B5EF4-FFF2-40B4-BE49-F238E27FC236}">
                <a16:creationId xmlns:a16="http://schemas.microsoft.com/office/drawing/2014/main" id="{FBA10A88-0C66-1445-B65E-63A91AF7F726}"/>
              </a:ext>
            </a:extLst>
          </p:cNvPr>
          <p:cNvSpPr>
            <a:spLocks noChangeArrowheads="1"/>
          </p:cNvSpPr>
          <p:nvPr/>
        </p:nvSpPr>
        <p:spPr bwMode="auto">
          <a:xfrm>
            <a:off x="3093697" y="1764608"/>
            <a:ext cx="1634181" cy="1524322"/>
          </a:xfrm>
          <a:prstGeom prst="roundRect">
            <a:avLst>
              <a:gd name="adj" fmla="val 5003"/>
            </a:avLst>
          </a:prstGeom>
          <a:solidFill>
            <a:schemeClr val="bg2"/>
          </a:solidFill>
          <a:ln>
            <a:noFill/>
          </a:ln>
          <a:effectLst/>
        </p:spPr>
        <p:txBody>
          <a:bodyPr wrap="none" anchor="ctr"/>
          <a:lstStyle/>
          <a:p>
            <a:endParaRPr lang="en-US" dirty="0">
              <a:latin typeface="Poppins" pitchFamily="2" charset="77"/>
            </a:endParaRPr>
          </a:p>
        </p:txBody>
      </p:sp>
      <p:sp>
        <p:nvSpPr>
          <p:cNvPr id="38" name="Freeform 311">
            <a:extLst>
              <a:ext uri="{FF2B5EF4-FFF2-40B4-BE49-F238E27FC236}">
                <a16:creationId xmlns:a16="http://schemas.microsoft.com/office/drawing/2014/main" id="{C016EB77-66F3-9940-9BB1-FFDDDB578D2A}"/>
              </a:ext>
            </a:extLst>
          </p:cNvPr>
          <p:cNvSpPr>
            <a:spLocks noChangeArrowheads="1"/>
          </p:cNvSpPr>
          <p:nvPr/>
        </p:nvSpPr>
        <p:spPr bwMode="auto">
          <a:xfrm>
            <a:off x="3170600" y="1841511"/>
            <a:ext cx="1477630" cy="1381502"/>
          </a:xfrm>
          <a:prstGeom prst="roundRect">
            <a:avLst>
              <a:gd name="adj" fmla="val 5635"/>
            </a:avLst>
          </a:prstGeom>
          <a:solidFill>
            <a:schemeClr val="accent2"/>
          </a:solidFill>
          <a:ln>
            <a:noFill/>
          </a:ln>
          <a:effectLst/>
        </p:spPr>
        <p:txBody>
          <a:bodyPr wrap="none" anchor="ctr"/>
          <a:lstStyle/>
          <a:p>
            <a:endParaRPr lang="en-US" dirty="0">
              <a:latin typeface="Poppins" pitchFamily="2" charset="77"/>
            </a:endParaRPr>
          </a:p>
        </p:txBody>
      </p:sp>
      <p:sp>
        <p:nvSpPr>
          <p:cNvPr id="36" name="Freeform 35">
            <a:extLst>
              <a:ext uri="{FF2B5EF4-FFF2-40B4-BE49-F238E27FC236}">
                <a16:creationId xmlns:a16="http://schemas.microsoft.com/office/drawing/2014/main" id="{7FDD6179-BE6A-3244-9EEB-A2E891403131}"/>
              </a:ext>
            </a:extLst>
          </p:cNvPr>
          <p:cNvSpPr>
            <a:spLocks noChangeArrowheads="1"/>
          </p:cNvSpPr>
          <p:nvPr/>
        </p:nvSpPr>
        <p:spPr bwMode="auto">
          <a:xfrm>
            <a:off x="3607649" y="2226023"/>
            <a:ext cx="609103" cy="609108"/>
          </a:xfrm>
          <a:custGeom>
            <a:avLst/>
            <a:gdLst>
              <a:gd name="connsiteX0" fmla="*/ 67565 w 1218205"/>
              <a:gd name="connsiteY0" fmla="*/ 978141 h 1218216"/>
              <a:gd name="connsiteX1" fmla="*/ 33783 w 1218205"/>
              <a:gd name="connsiteY1" fmla="*/ 1011477 h 1218216"/>
              <a:gd name="connsiteX2" fmla="*/ 33783 w 1218205"/>
              <a:gd name="connsiteY2" fmla="*/ 1158405 h 1218216"/>
              <a:gd name="connsiteX3" fmla="*/ 56304 w 1218205"/>
              <a:gd name="connsiteY3" fmla="*/ 1179395 h 1218216"/>
              <a:gd name="connsiteX4" fmla="*/ 168912 w 1218205"/>
              <a:gd name="connsiteY4" fmla="*/ 1179395 h 1218216"/>
              <a:gd name="connsiteX5" fmla="*/ 190183 w 1218205"/>
              <a:gd name="connsiteY5" fmla="*/ 1158405 h 1218216"/>
              <a:gd name="connsiteX6" fmla="*/ 190183 w 1218205"/>
              <a:gd name="connsiteY6" fmla="*/ 1011477 h 1218216"/>
              <a:gd name="connsiteX7" fmla="*/ 156400 w 1218205"/>
              <a:gd name="connsiteY7" fmla="*/ 978141 h 1218216"/>
              <a:gd name="connsiteX8" fmla="*/ 67565 w 1218205"/>
              <a:gd name="connsiteY8" fmla="*/ 944804 h 1218216"/>
              <a:gd name="connsiteX9" fmla="*/ 156400 w 1218205"/>
              <a:gd name="connsiteY9" fmla="*/ 944804 h 1218216"/>
              <a:gd name="connsiteX10" fmla="*/ 223965 w 1218205"/>
              <a:gd name="connsiteY10" fmla="*/ 1011477 h 1218216"/>
              <a:gd name="connsiteX11" fmla="*/ 223965 w 1218205"/>
              <a:gd name="connsiteY11" fmla="*/ 1158405 h 1218216"/>
              <a:gd name="connsiteX12" fmla="*/ 168912 w 1218205"/>
              <a:gd name="connsiteY12" fmla="*/ 1212732 h 1218216"/>
              <a:gd name="connsiteX13" fmla="*/ 56304 w 1218205"/>
              <a:gd name="connsiteY13" fmla="*/ 1212732 h 1218216"/>
              <a:gd name="connsiteX14" fmla="*/ 0 w 1218205"/>
              <a:gd name="connsiteY14" fmla="*/ 1158405 h 1218216"/>
              <a:gd name="connsiteX15" fmla="*/ 0 w 1218205"/>
              <a:gd name="connsiteY15" fmla="*/ 1011477 h 1218216"/>
              <a:gd name="connsiteX16" fmla="*/ 67565 w 1218205"/>
              <a:gd name="connsiteY16" fmla="*/ 944804 h 1218216"/>
              <a:gd name="connsiteX17" fmla="*/ 402643 w 1218205"/>
              <a:gd name="connsiteY17" fmla="*/ 698250 h 1218216"/>
              <a:gd name="connsiteX18" fmla="*/ 368861 w 1218205"/>
              <a:gd name="connsiteY18" fmla="*/ 731836 h 1218216"/>
              <a:gd name="connsiteX19" fmla="*/ 368861 w 1218205"/>
              <a:gd name="connsiteY19" fmla="*/ 1163483 h 1218216"/>
              <a:gd name="connsiteX20" fmla="*/ 391382 w 1218205"/>
              <a:gd name="connsiteY20" fmla="*/ 1184630 h 1218216"/>
              <a:gd name="connsiteX21" fmla="*/ 503988 w 1218205"/>
              <a:gd name="connsiteY21" fmla="*/ 1184630 h 1218216"/>
              <a:gd name="connsiteX22" fmla="*/ 525258 w 1218205"/>
              <a:gd name="connsiteY22" fmla="*/ 1163483 h 1218216"/>
              <a:gd name="connsiteX23" fmla="*/ 525258 w 1218205"/>
              <a:gd name="connsiteY23" fmla="*/ 731836 h 1218216"/>
              <a:gd name="connsiteX24" fmla="*/ 491476 w 1218205"/>
              <a:gd name="connsiteY24" fmla="*/ 698250 h 1218216"/>
              <a:gd name="connsiteX25" fmla="*/ 402643 w 1218205"/>
              <a:gd name="connsiteY25" fmla="*/ 664663 h 1218216"/>
              <a:gd name="connsiteX26" fmla="*/ 491476 w 1218205"/>
              <a:gd name="connsiteY26" fmla="*/ 664663 h 1218216"/>
              <a:gd name="connsiteX27" fmla="*/ 559040 w 1218205"/>
              <a:gd name="connsiteY27" fmla="*/ 731836 h 1218216"/>
              <a:gd name="connsiteX28" fmla="*/ 559040 w 1218205"/>
              <a:gd name="connsiteY28" fmla="*/ 1163483 h 1218216"/>
              <a:gd name="connsiteX29" fmla="*/ 503988 w 1218205"/>
              <a:gd name="connsiteY29" fmla="*/ 1218216 h 1218216"/>
              <a:gd name="connsiteX30" fmla="*/ 391382 w 1218205"/>
              <a:gd name="connsiteY30" fmla="*/ 1218216 h 1218216"/>
              <a:gd name="connsiteX31" fmla="*/ 335079 w 1218205"/>
              <a:gd name="connsiteY31" fmla="*/ 1163483 h 1218216"/>
              <a:gd name="connsiteX32" fmla="*/ 335079 w 1218205"/>
              <a:gd name="connsiteY32" fmla="*/ 731836 h 1218216"/>
              <a:gd name="connsiteX33" fmla="*/ 402643 w 1218205"/>
              <a:gd name="connsiteY33" fmla="*/ 664663 h 1218216"/>
              <a:gd name="connsiteX34" fmla="*/ 731345 w 1218205"/>
              <a:gd name="connsiteY34" fmla="*/ 363283 h 1218216"/>
              <a:gd name="connsiteX35" fmla="*/ 698633 w 1218205"/>
              <a:gd name="connsiteY35" fmla="*/ 396981 h 1218216"/>
              <a:gd name="connsiteX36" fmla="*/ 698633 w 1218205"/>
              <a:gd name="connsiteY36" fmla="*/ 1163295 h 1218216"/>
              <a:gd name="connsiteX37" fmla="*/ 720022 w 1218205"/>
              <a:gd name="connsiteY37" fmla="*/ 1184512 h 1218216"/>
              <a:gd name="connsiteX38" fmla="*/ 833257 w 1218205"/>
              <a:gd name="connsiteY38" fmla="*/ 1184512 h 1218216"/>
              <a:gd name="connsiteX39" fmla="*/ 854646 w 1218205"/>
              <a:gd name="connsiteY39" fmla="*/ 1163295 h 1218216"/>
              <a:gd name="connsiteX40" fmla="*/ 854646 w 1218205"/>
              <a:gd name="connsiteY40" fmla="*/ 396981 h 1218216"/>
              <a:gd name="connsiteX41" fmla="*/ 821933 w 1218205"/>
              <a:gd name="connsiteY41" fmla="*/ 363283 h 1218216"/>
              <a:gd name="connsiteX42" fmla="*/ 731345 w 1218205"/>
              <a:gd name="connsiteY42" fmla="*/ 329585 h 1218216"/>
              <a:gd name="connsiteX43" fmla="*/ 821933 w 1218205"/>
              <a:gd name="connsiteY43" fmla="*/ 329585 h 1218216"/>
              <a:gd name="connsiteX44" fmla="*/ 888616 w 1218205"/>
              <a:gd name="connsiteY44" fmla="*/ 396981 h 1218216"/>
              <a:gd name="connsiteX45" fmla="*/ 888616 w 1218205"/>
              <a:gd name="connsiteY45" fmla="*/ 1163295 h 1218216"/>
              <a:gd name="connsiteX46" fmla="*/ 833257 w 1218205"/>
              <a:gd name="connsiteY46" fmla="*/ 1218210 h 1218216"/>
              <a:gd name="connsiteX47" fmla="*/ 720022 w 1218205"/>
              <a:gd name="connsiteY47" fmla="*/ 1218210 h 1218216"/>
              <a:gd name="connsiteX48" fmla="*/ 664662 w 1218205"/>
              <a:gd name="connsiteY48" fmla="*/ 1163295 h 1218216"/>
              <a:gd name="connsiteX49" fmla="*/ 664662 w 1218205"/>
              <a:gd name="connsiteY49" fmla="*/ 396981 h 1218216"/>
              <a:gd name="connsiteX50" fmla="*/ 731345 w 1218205"/>
              <a:gd name="connsiteY50" fmla="*/ 329585 h 1218216"/>
              <a:gd name="connsiteX51" fmla="*/ 1061808 w 1218205"/>
              <a:gd name="connsiteY51" fmla="*/ 76393 h 1218216"/>
              <a:gd name="connsiteX52" fmla="*/ 1028026 w 1218205"/>
              <a:gd name="connsiteY52" fmla="*/ 111334 h 1218216"/>
              <a:gd name="connsiteX53" fmla="*/ 1028026 w 1218205"/>
              <a:gd name="connsiteY53" fmla="*/ 1163305 h 1218216"/>
              <a:gd name="connsiteX54" fmla="*/ 1049296 w 1218205"/>
              <a:gd name="connsiteY54" fmla="*/ 1184519 h 1218216"/>
              <a:gd name="connsiteX55" fmla="*/ 1161902 w 1218205"/>
              <a:gd name="connsiteY55" fmla="*/ 1184519 h 1218216"/>
              <a:gd name="connsiteX56" fmla="*/ 1183172 w 1218205"/>
              <a:gd name="connsiteY56" fmla="*/ 1163305 h 1218216"/>
              <a:gd name="connsiteX57" fmla="*/ 1183172 w 1218205"/>
              <a:gd name="connsiteY57" fmla="*/ 111334 h 1218216"/>
              <a:gd name="connsiteX58" fmla="*/ 1149390 w 1218205"/>
              <a:gd name="connsiteY58" fmla="*/ 76393 h 1218216"/>
              <a:gd name="connsiteX59" fmla="*/ 1061808 w 1218205"/>
              <a:gd name="connsiteY59" fmla="*/ 43948 h 1218216"/>
              <a:gd name="connsiteX60" fmla="*/ 1149390 w 1218205"/>
              <a:gd name="connsiteY60" fmla="*/ 43948 h 1218216"/>
              <a:gd name="connsiteX61" fmla="*/ 1218205 w 1218205"/>
              <a:gd name="connsiteY61" fmla="*/ 111334 h 1218216"/>
              <a:gd name="connsiteX62" fmla="*/ 1218205 w 1218205"/>
              <a:gd name="connsiteY62" fmla="*/ 1163305 h 1218216"/>
              <a:gd name="connsiteX63" fmla="*/ 1161902 w 1218205"/>
              <a:gd name="connsiteY63" fmla="*/ 1218212 h 1218216"/>
              <a:gd name="connsiteX64" fmla="*/ 1049296 w 1218205"/>
              <a:gd name="connsiteY64" fmla="*/ 1218212 h 1218216"/>
              <a:gd name="connsiteX65" fmla="*/ 994244 w 1218205"/>
              <a:gd name="connsiteY65" fmla="*/ 1163305 h 1218216"/>
              <a:gd name="connsiteX66" fmla="*/ 994244 w 1218205"/>
              <a:gd name="connsiteY66" fmla="*/ 111334 h 1218216"/>
              <a:gd name="connsiteX67" fmla="*/ 1061808 w 1218205"/>
              <a:gd name="connsiteY67" fmla="*/ 43948 h 1218216"/>
              <a:gd name="connsiteX68" fmla="*/ 777548 w 1218205"/>
              <a:gd name="connsiteY68" fmla="*/ 0 h 1218216"/>
              <a:gd name="connsiteX69" fmla="*/ 872401 w 1218205"/>
              <a:gd name="connsiteY69" fmla="*/ 0 h 1218216"/>
              <a:gd name="connsiteX70" fmla="*/ 878642 w 1218205"/>
              <a:gd name="connsiteY70" fmla="*/ 1242 h 1218216"/>
              <a:gd name="connsiteX71" fmla="*/ 888626 w 1218205"/>
              <a:gd name="connsiteY71" fmla="*/ 9937 h 1218216"/>
              <a:gd name="connsiteX72" fmla="*/ 888626 w 1218205"/>
              <a:gd name="connsiteY72" fmla="*/ 16148 h 1218216"/>
              <a:gd name="connsiteX73" fmla="*/ 888626 w 1218205"/>
              <a:gd name="connsiteY73" fmla="*/ 111790 h 1218216"/>
              <a:gd name="connsiteX74" fmla="*/ 872401 w 1218205"/>
              <a:gd name="connsiteY74" fmla="*/ 127938 h 1218216"/>
              <a:gd name="connsiteX75" fmla="*/ 854928 w 1218205"/>
              <a:gd name="connsiteY75" fmla="*/ 111790 h 1218216"/>
              <a:gd name="connsiteX76" fmla="*/ 854928 w 1218205"/>
              <a:gd name="connsiteY76" fmla="*/ 57137 h 1218216"/>
              <a:gd name="connsiteX77" fmla="*/ 29954 w 1218205"/>
              <a:gd name="connsiteY77" fmla="*/ 878173 h 1218216"/>
              <a:gd name="connsiteX78" fmla="*/ 17473 w 1218205"/>
              <a:gd name="connsiteY78" fmla="*/ 883141 h 1218216"/>
              <a:gd name="connsiteX79" fmla="*/ 6241 w 1218205"/>
              <a:gd name="connsiteY79" fmla="*/ 878173 h 1218216"/>
              <a:gd name="connsiteX80" fmla="*/ 6241 w 1218205"/>
              <a:gd name="connsiteY80" fmla="*/ 855815 h 1218216"/>
              <a:gd name="connsiteX81" fmla="*/ 831215 w 1218205"/>
              <a:gd name="connsiteY81" fmla="*/ 33537 h 1218216"/>
              <a:gd name="connsiteX82" fmla="*/ 777548 w 1218205"/>
              <a:gd name="connsiteY82" fmla="*/ 33537 h 1218216"/>
              <a:gd name="connsiteX83" fmla="*/ 760075 w 1218205"/>
              <a:gd name="connsiteY83" fmla="*/ 16148 h 1218216"/>
              <a:gd name="connsiteX84" fmla="*/ 777548 w 1218205"/>
              <a:gd name="connsiteY84" fmla="*/ 0 h 1218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18205" h="1218216">
                <a:moveTo>
                  <a:pt x="67565" y="978141"/>
                </a:moveTo>
                <a:cubicBezTo>
                  <a:pt x="48797" y="978141"/>
                  <a:pt x="33783" y="992957"/>
                  <a:pt x="33783" y="1011477"/>
                </a:cubicBezTo>
                <a:lnTo>
                  <a:pt x="33783" y="1158405"/>
                </a:lnTo>
                <a:cubicBezTo>
                  <a:pt x="33783" y="1169517"/>
                  <a:pt x="43792" y="1179395"/>
                  <a:pt x="56304" y="1179395"/>
                </a:cubicBezTo>
                <a:lnTo>
                  <a:pt x="168912" y="1179395"/>
                </a:lnTo>
                <a:cubicBezTo>
                  <a:pt x="180173" y="1179395"/>
                  <a:pt x="190183" y="1169517"/>
                  <a:pt x="190183" y="1158405"/>
                </a:cubicBezTo>
                <a:lnTo>
                  <a:pt x="190183" y="1011477"/>
                </a:lnTo>
                <a:cubicBezTo>
                  <a:pt x="190183" y="992957"/>
                  <a:pt x="175168" y="978141"/>
                  <a:pt x="156400" y="978141"/>
                </a:cubicBezTo>
                <a:close/>
                <a:moveTo>
                  <a:pt x="67565" y="944804"/>
                </a:moveTo>
                <a:lnTo>
                  <a:pt x="156400" y="944804"/>
                </a:lnTo>
                <a:cubicBezTo>
                  <a:pt x="193936" y="944804"/>
                  <a:pt x="223965" y="974437"/>
                  <a:pt x="223965" y="1011477"/>
                </a:cubicBezTo>
                <a:lnTo>
                  <a:pt x="223965" y="1158405"/>
                </a:lnTo>
                <a:cubicBezTo>
                  <a:pt x="223965" y="1188038"/>
                  <a:pt x="200192" y="1212732"/>
                  <a:pt x="168912" y="1212732"/>
                </a:cubicBezTo>
                <a:lnTo>
                  <a:pt x="56304" y="1212732"/>
                </a:lnTo>
                <a:cubicBezTo>
                  <a:pt x="25024" y="1212732"/>
                  <a:pt x="0" y="1188038"/>
                  <a:pt x="0" y="1158405"/>
                </a:cubicBezTo>
                <a:lnTo>
                  <a:pt x="0" y="1011477"/>
                </a:lnTo>
                <a:cubicBezTo>
                  <a:pt x="0" y="974437"/>
                  <a:pt x="30029" y="944804"/>
                  <a:pt x="67565" y="944804"/>
                </a:cubicBezTo>
                <a:close/>
                <a:moveTo>
                  <a:pt x="402643" y="698250"/>
                </a:moveTo>
                <a:cubicBezTo>
                  <a:pt x="383875" y="698250"/>
                  <a:pt x="368861" y="713177"/>
                  <a:pt x="368861" y="731836"/>
                </a:cubicBezTo>
                <a:lnTo>
                  <a:pt x="368861" y="1163483"/>
                </a:lnTo>
                <a:cubicBezTo>
                  <a:pt x="368861" y="1174678"/>
                  <a:pt x="378870" y="1184630"/>
                  <a:pt x="391382" y="1184630"/>
                </a:cubicBezTo>
                <a:lnTo>
                  <a:pt x="503988" y="1184630"/>
                </a:lnTo>
                <a:cubicBezTo>
                  <a:pt x="515249" y="1184630"/>
                  <a:pt x="525258" y="1174678"/>
                  <a:pt x="525258" y="1163483"/>
                </a:cubicBezTo>
                <a:lnTo>
                  <a:pt x="525258" y="731836"/>
                </a:lnTo>
                <a:cubicBezTo>
                  <a:pt x="525258" y="713177"/>
                  <a:pt x="510244" y="698250"/>
                  <a:pt x="491476" y="698250"/>
                </a:cubicBezTo>
                <a:close/>
                <a:moveTo>
                  <a:pt x="402643" y="664663"/>
                </a:moveTo>
                <a:lnTo>
                  <a:pt x="491476" y="664663"/>
                </a:lnTo>
                <a:cubicBezTo>
                  <a:pt x="529012" y="664663"/>
                  <a:pt x="559040" y="694518"/>
                  <a:pt x="559040" y="731836"/>
                </a:cubicBezTo>
                <a:lnTo>
                  <a:pt x="559040" y="1163483"/>
                </a:lnTo>
                <a:cubicBezTo>
                  <a:pt x="559040" y="1193337"/>
                  <a:pt x="535268" y="1218216"/>
                  <a:pt x="503988" y="1218216"/>
                </a:cubicBezTo>
                <a:lnTo>
                  <a:pt x="391382" y="1218216"/>
                </a:lnTo>
                <a:cubicBezTo>
                  <a:pt x="360103" y="1218216"/>
                  <a:pt x="335079" y="1193337"/>
                  <a:pt x="335079" y="1163483"/>
                </a:cubicBezTo>
                <a:lnTo>
                  <a:pt x="335079" y="731836"/>
                </a:lnTo>
                <a:cubicBezTo>
                  <a:pt x="335079" y="694518"/>
                  <a:pt x="366359" y="664663"/>
                  <a:pt x="402643" y="664663"/>
                </a:cubicBezTo>
                <a:close/>
                <a:moveTo>
                  <a:pt x="731345" y="363283"/>
                </a:moveTo>
                <a:cubicBezTo>
                  <a:pt x="712473" y="363283"/>
                  <a:pt x="698633" y="378260"/>
                  <a:pt x="698633" y="396981"/>
                </a:cubicBezTo>
                <a:lnTo>
                  <a:pt x="698633" y="1163295"/>
                </a:lnTo>
                <a:cubicBezTo>
                  <a:pt x="698633" y="1174528"/>
                  <a:pt x="707440" y="1184512"/>
                  <a:pt x="720022" y="1184512"/>
                </a:cubicBezTo>
                <a:lnTo>
                  <a:pt x="833257" y="1184512"/>
                </a:lnTo>
                <a:cubicBezTo>
                  <a:pt x="844580" y="1184512"/>
                  <a:pt x="854646" y="1174528"/>
                  <a:pt x="854646" y="1163295"/>
                </a:cubicBezTo>
                <a:lnTo>
                  <a:pt x="854646" y="396981"/>
                </a:lnTo>
                <a:cubicBezTo>
                  <a:pt x="854646" y="378260"/>
                  <a:pt x="839548" y="363283"/>
                  <a:pt x="821933" y="363283"/>
                </a:cubicBezTo>
                <a:close/>
                <a:moveTo>
                  <a:pt x="731345" y="329585"/>
                </a:moveTo>
                <a:lnTo>
                  <a:pt x="821933" y="329585"/>
                </a:lnTo>
                <a:cubicBezTo>
                  <a:pt x="858420" y="329585"/>
                  <a:pt x="888616" y="359539"/>
                  <a:pt x="888616" y="396981"/>
                </a:cubicBezTo>
                <a:lnTo>
                  <a:pt x="888616" y="1163295"/>
                </a:lnTo>
                <a:cubicBezTo>
                  <a:pt x="888616" y="1193249"/>
                  <a:pt x="864711" y="1218210"/>
                  <a:pt x="833257" y="1218210"/>
                </a:cubicBezTo>
                <a:lnTo>
                  <a:pt x="720022" y="1218210"/>
                </a:lnTo>
                <a:cubicBezTo>
                  <a:pt x="688567" y="1218210"/>
                  <a:pt x="664662" y="1193249"/>
                  <a:pt x="664662" y="1163295"/>
                </a:cubicBezTo>
                <a:lnTo>
                  <a:pt x="664662" y="396981"/>
                </a:lnTo>
                <a:cubicBezTo>
                  <a:pt x="664662" y="359539"/>
                  <a:pt x="693600" y="329585"/>
                  <a:pt x="731345" y="329585"/>
                </a:cubicBezTo>
                <a:close/>
                <a:moveTo>
                  <a:pt x="1061808" y="76393"/>
                </a:moveTo>
                <a:cubicBezTo>
                  <a:pt x="1043040" y="76393"/>
                  <a:pt x="1028026" y="92616"/>
                  <a:pt x="1028026" y="111334"/>
                </a:cubicBezTo>
                <a:lnTo>
                  <a:pt x="1028026" y="1163305"/>
                </a:lnTo>
                <a:cubicBezTo>
                  <a:pt x="1028026" y="1174536"/>
                  <a:pt x="1036784" y="1184519"/>
                  <a:pt x="1049296" y="1184519"/>
                </a:cubicBezTo>
                <a:lnTo>
                  <a:pt x="1161902" y="1184519"/>
                </a:lnTo>
                <a:cubicBezTo>
                  <a:pt x="1174414" y="1184519"/>
                  <a:pt x="1183172" y="1174536"/>
                  <a:pt x="1183172" y="1163305"/>
                </a:cubicBezTo>
                <a:lnTo>
                  <a:pt x="1183172" y="111334"/>
                </a:lnTo>
                <a:cubicBezTo>
                  <a:pt x="1183172" y="92616"/>
                  <a:pt x="1169409" y="76393"/>
                  <a:pt x="1149390" y="76393"/>
                </a:cubicBezTo>
                <a:close/>
                <a:moveTo>
                  <a:pt x="1061808" y="43948"/>
                </a:moveTo>
                <a:lnTo>
                  <a:pt x="1149390" y="43948"/>
                </a:lnTo>
                <a:cubicBezTo>
                  <a:pt x="1186925" y="43948"/>
                  <a:pt x="1218205" y="73898"/>
                  <a:pt x="1218205" y="111334"/>
                </a:cubicBezTo>
                <a:lnTo>
                  <a:pt x="1218205" y="1163305"/>
                </a:lnTo>
                <a:cubicBezTo>
                  <a:pt x="1218205" y="1193255"/>
                  <a:pt x="1193181" y="1218212"/>
                  <a:pt x="1161902" y="1218212"/>
                </a:cubicBezTo>
                <a:lnTo>
                  <a:pt x="1049296" y="1218212"/>
                </a:lnTo>
                <a:cubicBezTo>
                  <a:pt x="1018017" y="1218212"/>
                  <a:pt x="994244" y="1193255"/>
                  <a:pt x="994244" y="1163305"/>
                </a:cubicBezTo>
                <a:lnTo>
                  <a:pt x="994244" y="111334"/>
                </a:lnTo>
                <a:cubicBezTo>
                  <a:pt x="994244" y="73898"/>
                  <a:pt x="1024273" y="43948"/>
                  <a:pt x="1061808" y="43948"/>
                </a:cubicBezTo>
                <a:close/>
                <a:moveTo>
                  <a:pt x="777548" y="0"/>
                </a:moveTo>
                <a:lnTo>
                  <a:pt x="872401" y="0"/>
                </a:lnTo>
                <a:cubicBezTo>
                  <a:pt x="874897" y="0"/>
                  <a:pt x="876145" y="0"/>
                  <a:pt x="878642" y="1242"/>
                </a:cubicBezTo>
                <a:cubicBezTo>
                  <a:pt x="882386" y="2484"/>
                  <a:pt x="886130" y="6211"/>
                  <a:pt x="888626" y="9937"/>
                </a:cubicBezTo>
                <a:cubicBezTo>
                  <a:pt x="888626" y="12421"/>
                  <a:pt x="888626" y="14906"/>
                  <a:pt x="888626" y="16148"/>
                </a:cubicBezTo>
                <a:lnTo>
                  <a:pt x="888626" y="111790"/>
                </a:lnTo>
                <a:cubicBezTo>
                  <a:pt x="888626" y="120485"/>
                  <a:pt x="881138" y="127938"/>
                  <a:pt x="872401" y="127938"/>
                </a:cubicBezTo>
                <a:cubicBezTo>
                  <a:pt x="862417" y="127938"/>
                  <a:pt x="854928" y="120485"/>
                  <a:pt x="854928" y="111790"/>
                </a:cubicBezTo>
                <a:lnTo>
                  <a:pt x="854928" y="57137"/>
                </a:lnTo>
                <a:lnTo>
                  <a:pt x="29954" y="878173"/>
                </a:lnTo>
                <a:cubicBezTo>
                  <a:pt x="27458" y="881899"/>
                  <a:pt x="22466" y="883141"/>
                  <a:pt x="17473" y="883141"/>
                </a:cubicBezTo>
                <a:cubicBezTo>
                  <a:pt x="13729" y="883141"/>
                  <a:pt x="9985" y="881899"/>
                  <a:pt x="6241" y="878173"/>
                </a:cubicBezTo>
                <a:cubicBezTo>
                  <a:pt x="0" y="871962"/>
                  <a:pt x="0" y="862025"/>
                  <a:pt x="6241" y="855815"/>
                </a:cubicBezTo>
                <a:lnTo>
                  <a:pt x="831215" y="33537"/>
                </a:lnTo>
                <a:lnTo>
                  <a:pt x="777548" y="33537"/>
                </a:lnTo>
                <a:cubicBezTo>
                  <a:pt x="767563" y="33537"/>
                  <a:pt x="760075" y="26085"/>
                  <a:pt x="760075" y="16148"/>
                </a:cubicBezTo>
                <a:cubicBezTo>
                  <a:pt x="760075" y="7453"/>
                  <a:pt x="767563" y="0"/>
                  <a:pt x="777548"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54141776-24EA-7341-9500-BF2A929E7E18}"/>
              </a:ext>
            </a:extLst>
          </p:cNvPr>
          <p:cNvSpPr txBox="1"/>
          <p:nvPr/>
        </p:nvSpPr>
        <p:spPr>
          <a:xfrm>
            <a:off x="858942" y="3947727"/>
            <a:ext cx="1738524"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DEFINE</a:t>
            </a:r>
          </a:p>
        </p:txBody>
      </p:sp>
      <p:sp>
        <p:nvSpPr>
          <p:cNvPr id="5" name="TextBox 4">
            <a:extLst>
              <a:ext uri="{FF2B5EF4-FFF2-40B4-BE49-F238E27FC236}">
                <a16:creationId xmlns:a16="http://schemas.microsoft.com/office/drawing/2014/main" id="{9F4AE14F-6547-0148-B016-9B7CD091B8D5}"/>
              </a:ext>
            </a:extLst>
          </p:cNvPr>
          <p:cNvSpPr txBox="1"/>
          <p:nvPr/>
        </p:nvSpPr>
        <p:spPr>
          <a:xfrm>
            <a:off x="858942" y="4326436"/>
            <a:ext cx="1738524"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6" name="TextBox 5">
            <a:extLst>
              <a:ext uri="{FF2B5EF4-FFF2-40B4-BE49-F238E27FC236}">
                <a16:creationId xmlns:a16="http://schemas.microsoft.com/office/drawing/2014/main" id="{BAA226E6-9F97-B84F-93C3-7B321F885F81}"/>
              </a:ext>
            </a:extLst>
          </p:cNvPr>
          <p:cNvSpPr txBox="1"/>
          <p:nvPr/>
        </p:nvSpPr>
        <p:spPr>
          <a:xfrm>
            <a:off x="3042840" y="3947727"/>
            <a:ext cx="1738524"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MEASURE</a:t>
            </a:r>
          </a:p>
        </p:txBody>
      </p:sp>
      <p:sp>
        <p:nvSpPr>
          <p:cNvPr id="7" name="TextBox 6">
            <a:extLst>
              <a:ext uri="{FF2B5EF4-FFF2-40B4-BE49-F238E27FC236}">
                <a16:creationId xmlns:a16="http://schemas.microsoft.com/office/drawing/2014/main" id="{E40F2A0B-5F80-234E-8F5C-0952A147237D}"/>
              </a:ext>
            </a:extLst>
          </p:cNvPr>
          <p:cNvSpPr txBox="1"/>
          <p:nvPr/>
        </p:nvSpPr>
        <p:spPr>
          <a:xfrm>
            <a:off x="3042840" y="4326436"/>
            <a:ext cx="1738524"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A58ACA3B-F54E-3643-86F9-25BE6F976FE9}"/>
              </a:ext>
            </a:extLst>
          </p:cNvPr>
          <p:cNvSpPr txBox="1"/>
          <p:nvPr/>
        </p:nvSpPr>
        <p:spPr>
          <a:xfrm>
            <a:off x="5226738" y="3947727"/>
            <a:ext cx="1738524"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ANALYZE</a:t>
            </a:r>
          </a:p>
        </p:txBody>
      </p:sp>
      <p:sp>
        <p:nvSpPr>
          <p:cNvPr id="9" name="TextBox 8">
            <a:extLst>
              <a:ext uri="{FF2B5EF4-FFF2-40B4-BE49-F238E27FC236}">
                <a16:creationId xmlns:a16="http://schemas.microsoft.com/office/drawing/2014/main" id="{A120F4A5-59AC-0D45-B0EE-9758FCCFAF8B}"/>
              </a:ext>
            </a:extLst>
          </p:cNvPr>
          <p:cNvSpPr txBox="1"/>
          <p:nvPr/>
        </p:nvSpPr>
        <p:spPr>
          <a:xfrm>
            <a:off x="5226738" y="4326436"/>
            <a:ext cx="1738524"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F4162696-0D01-A64E-8BB5-9B15F655758E}"/>
              </a:ext>
            </a:extLst>
          </p:cNvPr>
          <p:cNvSpPr txBox="1"/>
          <p:nvPr/>
        </p:nvSpPr>
        <p:spPr>
          <a:xfrm>
            <a:off x="7410636" y="3947727"/>
            <a:ext cx="1738524"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DESIGN</a:t>
            </a:r>
          </a:p>
        </p:txBody>
      </p:sp>
      <p:sp>
        <p:nvSpPr>
          <p:cNvPr id="11" name="TextBox 10">
            <a:extLst>
              <a:ext uri="{FF2B5EF4-FFF2-40B4-BE49-F238E27FC236}">
                <a16:creationId xmlns:a16="http://schemas.microsoft.com/office/drawing/2014/main" id="{37C91A46-5E84-944B-AE39-2364F0891DAB}"/>
              </a:ext>
            </a:extLst>
          </p:cNvPr>
          <p:cNvSpPr txBox="1"/>
          <p:nvPr/>
        </p:nvSpPr>
        <p:spPr>
          <a:xfrm>
            <a:off x="7410636" y="4326436"/>
            <a:ext cx="1738524"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0654C334-833C-B547-94C7-B190E6CD3282}"/>
              </a:ext>
            </a:extLst>
          </p:cNvPr>
          <p:cNvSpPr txBox="1"/>
          <p:nvPr/>
        </p:nvSpPr>
        <p:spPr>
          <a:xfrm>
            <a:off x="9594534" y="3947727"/>
            <a:ext cx="1738524"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VERIFY</a:t>
            </a:r>
          </a:p>
        </p:txBody>
      </p:sp>
      <p:sp>
        <p:nvSpPr>
          <p:cNvPr id="13" name="TextBox 12">
            <a:extLst>
              <a:ext uri="{FF2B5EF4-FFF2-40B4-BE49-F238E27FC236}">
                <a16:creationId xmlns:a16="http://schemas.microsoft.com/office/drawing/2014/main" id="{0794B075-702D-B54D-90FD-A3265CB06525}"/>
              </a:ext>
            </a:extLst>
          </p:cNvPr>
          <p:cNvSpPr txBox="1"/>
          <p:nvPr/>
        </p:nvSpPr>
        <p:spPr>
          <a:xfrm>
            <a:off x="9594534" y="4326436"/>
            <a:ext cx="1738524"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5" name="TextBox 14">
            <a:extLst>
              <a:ext uri="{FF2B5EF4-FFF2-40B4-BE49-F238E27FC236}">
                <a16:creationId xmlns:a16="http://schemas.microsoft.com/office/drawing/2014/main" id="{A23CDA14-534C-7D4A-BFC5-ADB0D3062246}"/>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16" name="TextBox 15">
            <a:extLst>
              <a:ext uri="{FF2B5EF4-FFF2-40B4-BE49-F238E27FC236}">
                <a16:creationId xmlns:a16="http://schemas.microsoft.com/office/drawing/2014/main" id="{6ED35115-4F20-524E-9930-2A8A4D7A00D2}"/>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Tree>
    <p:extLst>
      <p:ext uri="{BB962C8B-B14F-4D97-AF65-F5344CB8AC3E}">
        <p14:creationId xmlns:p14="http://schemas.microsoft.com/office/powerpoint/2010/main" val="1124832987"/>
      </p:ext>
    </p:extLst>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69">
            <a:extLst>
              <a:ext uri="{FF2B5EF4-FFF2-40B4-BE49-F238E27FC236}">
                <a16:creationId xmlns:a16="http://schemas.microsoft.com/office/drawing/2014/main" id="{59EB7DB3-EA28-E745-8F98-51E308DA74ED}"/>
              </a:ext>
            </a:extLst>
          </p:cNvPr>
          <p:cNvSpPr>
            <a:spLocks noChangeArrowheads="1"/>
          </p:cNvSpPr>
          <p:nvPr/>
        </p:nvSpPr>
        <p:spPr bwMode="auto">
          <a:xfrm>
            <a:off x="5294014" y="1915667"/>
            <a:ext cx="1724817" cy="2172499"/>
          </a:xfrm>
          <a:custGeom>
            <a:avLst/>
            <a:gdLst>
              <a:gd name="T0" fmla="*/ 599 w 2769"/>
              <a:gd name="T1" fmla="*/ 0 h 3487"/>
              <a:gd name="T2" fmla="*/ 599 w 2769"/>
              <a:gd name="T3" fmla="*/ 0 h 3487"/>
              <a:gd name="T4" fmla="*/ 2768 w 2769"/>
              <a:gd name="T5" fmla="*/ 950 h 3487"/>
              <a:gd name="T6" fmla="*/ 2768 w 2769"/>
              <a:gd name="T7" fmla="*/ 950 h 3487"/>
              <a:gd name="T8" fmla="*/ 1601 w 2769"/>
              <a:gd name="T9" fmla="*/ 3075 h 3487"/>
              <a:gd name="T10" fmla="*/ 1601 w 2769"/>
              <a:gd name="T11" fmla="*/ 3075 h 3487"/>
              <a:gd name="T12" fmla="*/ 599 w 2769"/>
              <a:gd name="T13" fmla="*/ 0 h 3487"/>
            </a:gdLst>
            <a:ahLst/>
            <a:cxnLst>
              <a:cxn ang="0">
                <a:pos x="T0" y="T1"/>
              </a:cxn>
              <a:cxn ang="0">
                <a:pos x="T2" y="T3"/>
              </a:cxn>
              <a:cxn ang="0">
                <a:pos x="T4" y="T5"/>
              </a:cxn>
              <a:cxn ang="0">
                <a:pos x="T6" y="T7"/>
              </a:cxn>
              <a:cxn ang="0">
                <a:pos x="T8" y="T9"/>
              </a:cxn>
              <a:cxn ang="0">
                <a:pos x="T10" y="T11"/>
              </a:cxn>
              <a:cxn ang="0">
                <a:pos x="T12" y="T13"/>
              </a:cxn>
            </a:cxnLst>
            <a:rect l="0" t="0" r="r" b="b"/>
            <a:pathLst>
              <a:path w="2769" h="3487">
                <a:moveTo>
                  <a:pt x="599" y="0"/>
                </a:moveTo>
                <a:lnTo>
                  <a:pt x="599" y="0"/>
                </a:lnTo>
                <a:cubicBezTo>
                  <a:pt x="599" y="0"/>
                  <a:pt x="2321" y="232"/>
                  <a:pt x="2768" y="950"/>
                </a:cubicBezTo>
                <a:lnTo>
                  <a:pt x="2768" y="950"/>
                </a:lnTo>
                <a:cubicBezTo>
                  <a:pt x="2768" y="950"/>
                  <a:pt x="2741" y="2664"/>
                  <a:pt x="1601" y="3075"/>
                </a:cubicBezTo>
                <a:lnTo>
                  <a:pt x="1601" y="3075"/>
                </a:lnTo>
                <a:cubicBezTo>
                  <a:pt x="463" y="3486"/>
                  <a:pt x="0" y="1452"/>
                  <a:pt x="599" y="0"/>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8" name="Freeform 70">
            <a:extLst>
              <a:ext uri="{FF2B5EF4-FFF2-40B4-BE49-F238E27FC236}">
                <a16:creationId xmlns:a16="http://schemas.microsoft.com/office/drawing/2014/main" id="{B0ECDEBE-B463-7643-B20A-4E1B0EADBCDE}"/>
              </a:ext>
            </a:extLst>
          </p:cNvPr>
          <p:cNvSpPr>
            <a:spLocks noChangeArrowheads="1"/>
          </p:cNvSpPr>
          <p:nvPr/>
        </p:nvSpPr>
        <p:spPr bwMode="auto">
          <a:xfrm>
            <a:off x="6032829" y="2887937"/>
            <a:ext cx="2307080" cy="1864888"/>
          </a:xfrm>
          <a:custGeom>
            <a:avLst/>
            <a:gdLst>
              <a:gd name="T0" fmla="*/ 3309 w 3703"/>
              <a:gd name="T1" fmla="*/ 47 h 2994"/>
              <a:gd name="T2" fmla="*/ 3309 w 3703"/>
              <a:gd name="T3" fmla="*/ 47 h 2994"/>
              <a:gd name="T4" fmla="*/ 3188 w 3703"/>
              <a:gd name="T5" fmla="*/ 2412 h 2994"/>
              <a:gd name="T6" fmla="*/ 3188 w 3703"/>
              <a:gd name="T7" fmla="*/ 2412 h 2994"/>
              <a:gd name="T8" fmla="*/ 787 w 3703"/>
              <a:gd name="T9" fmla="*/ 2072 h 2994"/>
              <a:gd name="T10" fmla="*/ 787 w 3703"/>
              <a:gd name="T11" fmla="*/ 2072 h 2994"/>
              <a:gd name="T12" fmla="*/ 3309 w 3703"/>
              <a:gd name="T13" fmla="*/ 47 h 2994"/>
            </a:gdLst>
            <a:ahLst/>
            <a:cxnLst>
              <a:cxn ang="0">
                <a:pos x="T0" y="T1"/>
              </a:cxn>
              <a:cxn ang="0">
                <a:pos x="T2" y="T3"/>
              </a:cxn>
              <a:cxn ang="0">
                <a:pos x="T4" y="T5"/>
              </a:cxn>
              <a:cxn ang="0">
                <a:pos x="T6" y="T7"/>
              </a:cxn>
              <a:cxn ang="0">
                <a:pos x="T8" y="T9"/>
              </a:cxn>
              <a:cxn ang="0">
                <a:pos x="T10" y="T11"/>
              </a:cxn>
              <a:cxn ang="0">
                <a:pos x="T12" y="T13"/>
              </a:cxn>
            </a:cxnLst>
            <a:rect l="0" t="0" r="r" b="b"/>
            <a:pathLst>
              <a:path w="3703" h="2994">
                <a:moveTo>
                  <a:pt x="3309" y="47"/>
                </a:moveTo>
                <a:lnTo>
                  <a:pt x="3309" y="47"/>
                </a:lnTo>
                <a:cubicBezTo>
                  <a:pt x="3309" y="47"/>
                  <a:pt x="3702" y="1739"/>
                  <a:pt x="3188" y="2412"/>
                </a:cubicBezTo>
                <a:lnTo>
                  <a:pt x="3188" y="2412"/>
                </a:lnTo>
                <a:cubicBezTo>
                  <a:pt x="3188" y="2412"/>
                  <a:pt x="1574" y="2993"/>
                  <a:pt x="787" y="2072"/>
                </a:cubicBezTo>
                <a:lnTo>
                  <a:pt x="787" y="2072"/>
                </a:lnTo>
                <a:cubicBezTo>
                  <a:pt x="0" y="1151"/>
                  <a:pt x="1739" y="0"/>
                  <a:pt x="3309" y="47"/>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9" name="Freeform 71">
            <a:extLst>
              <a:ext uri="{FF2B5EF4-FFF2-40B4-BE49-F238E27FC236}">
                <a16:creationId xmlns:a16="http://schemas.microsoft.com/office/drawing/2014/main" id="{42742FD9-8EDD-8F4B-880D-216F1525DC27}"/>
              </a:ext>
            </a:extLst>
          </p:cNvPr>
          <p:cNvSpPr>
            <a:spLocks noChangeArrowheads="1"/>
          </p:cNvSpPr>
          <p:nvPr/>
        </p:nvSpPr>
        <p:spPr bwMode="auto">
          <a:xfrm>
            <a:off x="5876276" y="3747598"/>
            <a:ext cx="2098344" cy="2287855"/>
          </a:xfrm>
          <a:custGeom>
            <a:avLst/>
            <a:gdLst>
              <a:gd name="T0" fmla="*/ 3369 w 3370"/>
              <a:gd name="T1" fmla="*/ 2706 h 3673"/>
              <a:gd name="T2" fmla="*/ 3369 w 3370"/>
              <a:gd name="T3" fmla="*/ 2706 h 3673"/>
              <a:gd name="T4" fmla="*/ 1112 w 3370"/>
              <a:gd name="T5" fmla="*/ 3429 h 3673"/>
              <a:gd name="T6" fmla="*/ 1112 w 3370"/>
              <a:gd name="T7" fmla="*/ 3429 h 3673"/>
              <a:gd name="T8" fmla="*/ 583 w 3370"/>
              <a:gd name="T9" fmla="*/ 1062 h 3673"/>
              <a:gd name="T10" fmla="*/ 583 w 3370"/>
              <a:gd name="T11" fmla="*/ 1062 h 3673"/>
              <a:gd name="T12" fmla="*/ 3369 w 3370"/>
              <a:gd name="T13" fmla="*/ 2706 h 3673"/>
            </a:gdLst>
            <a:ahLst/>
            <a:cxnLst>
              <a:cxn ang="0">
                <a:pos x="T0" y="T1"/>
              </a:cxn>
              <a:cxn ang="0">
                <a:pos x="T2" y="T3"/>
              </a:cxn>
              <a:cxn ang="0">
                <a:pos x="T4" y="T5"/>
              </a:cxn>
              <a:cxn ang="0">
                <a:pos x="T6" y="T7"/>
              </a:cxn>
              <a:cxn ang="0">
                <a:pos x="T8" y="T9"/>
              </a:cxn>
              <a:cxn ang="0">
                <a:pos x="T10" y="T11"/>
              </a:cxn>
              <a:cxn ang="0">
                <a:pos x="T12" y="T13"/>
              </a:cxn>
            </a:cxnLst>
            <a:rect l="0" t="0" r="r" b="b"/>
            <a:pathLst>
              <a:path w="3370" h="3673">
                <a:moveTo>
                  <a:pt x="3369" y="2706"/>
                </a:moveTo>
                <a:lnTo>
                  <a:pt x="3369" y="2706"/>
                </a:lnTo>
                <a:cubicBezTo>
                  <a:pt x="3369" y="2706"/>
                  <a:pt x="1923" y="3672"/>
                  <a:pt x="1112" y="3429"/>
                </a:cubicBezTo>
                <a:lnTo>
                  <a:pt x="1112" y="3429"/>
                </a:lnTo>
                <a:cubicBezTo>
                  <a:pt x="1112" y="3429"/>
                  <a:pt x="0" y="2124"/>
                  <a:pt x="583" y="1062"/>
                </a:cubicBezTo>
                <a:lnTo>
                  <a:pt x="583" y="1062"/>
                </a:lnTo>
                <a:cubicBezTo>
                  <a:pt x="1166" y="0"/>
                  <a:pt x="2858" y="1221"/>
                  <a:pt x="3369" y="2706"/>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0" name="Freeform 72">
            <a:extLst>
              <a:ext uri="{FF2B5EF4-FFF2-40B4-BE49-F238E27FC236}">
                <a16:creationId xmlns:a16="http://schemas.microsoft.com/office/drawing/2014/main" id="{C79E754D-377C-9942-8D1C-9FA69C3E9A76}"/>
              </a:ext>
            </a:extLst>
          </p:cNvPr>
          <p:cNvSpPr>
            <a:spLocks noChangeArrowheads="1"/>
          </p:cNvSpPr>
          <p:nvPr/>
        </p:nvSpPr>
        <p:spPr bwMode="auto">
          <a:xfrm>
            <a:off x="4662314" y="4115633"/>
            <a:ext cx="2010455" cy="2092850"/>
          </a:xfrm>
          <a:custGeom>
            <a:avLst/>
            <a:gdLst>
              <a:gd name="T0" fmla="*/ 1473 w 3226"/>
              <a:gd name="T1" fmla="*/ 3358 h 3359"/>
              <a:gd name="T2" fmla="*/ 1473 w 3226"/>
              <a:gd name="T3" fmla="*/ 3358 h 3359"/>
              <a:gd name="T4" fmla="*/ 0 w 3226"/>
              <a:gd name="T5" fmla="*/ 1502 h 3359"/>
              <a:gd name="T6" fmla="*/ 0 w 3226"/>
              <a:gd name="T7" fmla="*/ 1502 h 3359"/>
              <a:gd name="T8" fmla="*/ 2026 w 3226"/>
              <a:gd name="T9" fmla="*/ 170 h 3359"/>
              <a:gd name="T10" fmla="*/ 2026 w 3226"/>
              <a:gd name="T11" fmla="*/ 170 h 3359"/>
              <a:gd name="T12" fmla="*/ 1473 w 3226"/>
              <a:gd name="T13" fmla="*/ 3358 h 3359"/>
            </a:gdLst>
            <a:ahLst/>
            <a:cxnLst>
              <a:cxn ang="0">
                <a:pos x="T0" y="T1"/>
              </a:cxn>
              <a:cxn ang="0">
                <a:pos x="T2" y="T3"/>
              </a:cxn>
              <a:cxn ang="0">
                <a:pos x="T4" y="T5"/>
              </a:cxn>
              <a:cxn ang="0">
                <a:pos x="T6" y="T7"/>
              </a:cxn>
              <a:cxn ang="0">
                <a:pos x="T8" y="T9"/>
              </a:cxn>
              <a:cxn ang="0">
                <a:pos x="T10" y="T11"/>
              </a:cxn>
              <a:cxn ang="0">
                <a:pos x="T12" y="T13"/>
              </a:cxn>
            </a:cxnLst>
            <a:rect l="0" t="0" r="r" b="b"/>
            <a:pathLst>
              <a:path w="3226" h="3359">
                <a:moveTo>
                  <a:pt x="1473" y="3358"/>
                </a:moveTo>
                <a:lnTo>
                  <a:pt x="1473" y="3358"/>
                </a:lnTo>
                <a:cubicBezTo>
                  <a:pt x="1473" y="3358"/>
                  <a:pt x="58" y="2347"/>
                  <a:pt x="0" y="1502"/>
                </a:cubicBezTo>
                <a:lnTo>
                  <a:pt x="0" y="1502"/>
                </a:lnTo>
                <a:cubicBezTo>
                  <a:pt x="0" y="1502"/>
                  <a:pt x="827" y="0"/>
                  <a:pt x="2026" y="170"/>
                </a:cubicBezTo>
                <a:lnTo>
                  <a:pt x="2026" y="170"/>
                </a:lnTo>
                <a:cubicBezTo>
                  <a:pt x="3225" y="341"/>
                  <a:pt x="2681" y="2356"/>
                  <a:pt x="1473" y="3358"/>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31" name="Freeform 73">
            <a:extLst>
              <a:ext uri="{FF2B5EF4-FFF2-40B4-BE49-F238E27FC236}">
                <a16:creationId xmlns:a16="http://schemas.microsoft.com/office/drawing/2014/main" id="{DD059749-01D2-5F4B-BD40-4AE95F113CA7}"/>
              </a:ext>
            </a:extLst>
          </p:cNvPr>
          <p:cNvSpPr>
            <a:spLocks noChangeArrowheads="1"/>
          </p:cNvSpPr>
          <p:nvPr/>
        </p:nvSpPr>
        <p:spPr bwMode="auto">
          <a:xfrm>
            <a:off x="4005896" y="2975826"/>
            <a:ext cx="2145034" cy="1749535"/>
          </a:xfrm>
          <a:custGeom>
            <a:avLst/>
            <a:gdLst>
              <a:gd name="T0" fmla="*/ 0 w 3442"/>
              <a:gd name="T1" fmla="*/ 2033 h 2811"/>
              <a:gd name="T2" fmla="*/ 0 w 3442"/>
              <a:gd name="T3" fmla="*/ 2033 h 2811"/>
              <a:gd name="T4" fmla="*/ 1217 w 3442"/>
              <a:gd name="T5" fmla="*/ 0 h 2811"/>
              <a:gd name="T6" fmla="*/ 1217 w 3442"/>
              <a:gd name="T7" fmla="*/ 0 h 2811"/>
              <a:gd name="T8" fmla="*/ 3178 w 3442"/>
              <a:gd name="T9" fmla="*/ 1425 h 2811"/>
              <a:gd name="T10" fmla="*/ 3178 w 3442"/>
              <a:gd name="T11" fmla="*/ 1425 h 2811"/>
              <a:gd name="T12" fmla="*/ 0 w 3442"/>
              <a:gd name="T13" fmla="*/ 2033 h 2811"/>
            </a:gdLst>
            <a:ahLst/>
            <a:cxnLst>
              <a:cxn ang="0">
                <a:pos x="T0" y="T1"/>
              </a:cxn>
              <a:cxn ang="0">
                <a:pos x="T2" y="T3"/>
              </a:cxn>
              <a:cxn ang="0">
                <a:pos x="T4" y="T5"/>
              </a:cxn>
              <a:cxn ang="0">
                <a:pos x="T6" y="T7"/>
              </a:cxn>
              <a:cxn ang="0">
                <a:pos x="T8" y="T9"/>
              </a:cxn>
              <a:cxn ang="0">
                <a:pos x="T10" y="T11"/>
              </a:cxn>
              <a:cxn ang="0">
                <a:pos x="T12" y="T13"/>
              </a:cxn>
            </a:cxnLst>
            <a:rect l="0" t="0" r="r" b="b"/>
            <a:pathLst>
              <a:path w="3442" h="2811">
                <a:moveTo>
                  <a:pt x="0" y="2033"/>
                </a:moveTo>
                <a:lnTo>
                  <a:pt x="0" y="2033"/>
                </a:lnTo>
                <a:cubicBezTo>
                  <a:pt x="0" y="2033"/>
                  <a:pt x="447" y="354"/>
                  <a:pt x="1217" y="0"/>
                </a:cubicBezTo>
                <a:lnTo>
                  <a:pt x="1217" y="0"/>
                </a:lnTo>
                <a:cubicBezTo>
                  <a:pt x="1217" y="0"/>
                  <a:pt x="2914" y="243"/>
                  <a:pt x="3178" y="1425"/>
                </a:cubicBezTo>
                <a:lnTo>
                  <a:pt x="3178" y="1425"/>
                </a:lnTo>
                <a:cubicBezTo>
                  <a:pt x="3441" y="2607"/>
                  <a:pt x="1365" y="2810"/>
                  <a:pt x="0" y="2033"/>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3DE48232-38C9-FF48-8876-86F465388F0D}"/>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3FE6A1A4-DEAD-C249-A0BF-DC4C3F0CD8CD}"/>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E8053720-02D4-5B44-92E3-834A445598F1}"/>
              </a:ext>
            </a:extLst>
          </p:cNvPr>
          <p:cNvSpPr txBox="1"/>
          <p:nvPr/>
        </p:nvSpPr>
        <p:spPr>
          <a:xfrm>
            <a:off x="1449694" y="4319489"/>
            <a:ext cx="2056944" cy="353943"/>
          </a:xfrm>
          <a:prstGeom prst="rect">
            <a:avLst/>
          </a:prstGeom>
          <a:noFill/>
        </p:spPr>
        <p:txBody>
          <a:bodyPr wrap="square" rtlCol="0" anchor="b">
            <a:spAutoFit/>
          </a:bodyPr>
          <a:lstStyle/>
          <a:p>
            <a:pPr algn="r"/>
            <a:r>
              <a:rPr lang="en-US" sz="1700" b="1" spc="-15" dirty="0">
                <a:solidFill>
                  <a:schemeClr val="accent1"/>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929EA5BC-06DC-604B-B4CC-2FDB62B88E72}"/>
              </a:ext>
            </a:extLst>
          </p:cNvPr>
          <p:cNvSpPr txBox="1"/>
          <p:nvPr/>
        </p:nvSpPr>
        <p:spPr>
          <a:xfrm>
            <a:off x="1449694" y="4688470"/>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0436370C-AF71-0643-B373-68C3D5D911CB}"/>
              </a:ext>
            </a:extLst>
          </p:cNvPr>
          <p:cNvSpPr txBox="1"/>
          <p:nvPr/>
        </p:nvSpPr>
        <p:spPr>
          <a:xfrm>
            <a:off x="1449694" y="2654494"/>
            <a:ext cx="2056944" cy="353943"/>
          </a:xfrm>
          <a:prstGeom prst="rect">
            <a:avLst/>
          </a:prstGeom>
          <a:noFill/>
        </p:spPr>
        <p:txBody>
          <a:bodyPr wrap="square" rtlCol="0" anchor="b">
            <a:spAutoFit/>
          </a:bodyPr>
          <a:lstStyle/>
          <a:p>
            <a:pPr algn="r"/>
            <a:r>
              <a:rPr lang="en-US" sz="1700" b="1" spc="-15" dirty="0">
                <a:solidFill>
                  <a:schemeClr val="accent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A7AD71FD-1E54-7640-8E2D-5387A1BD7DEE}"/>
              </a:ext>
            </a:extLst>
          </p:cNvPr>
          <p:cNvSpPr txBox="1"/>
          <p:nvPr/>
        </p:nvSpPr>
        <p:spPr>
          <a:xfrm>
            <a:off x="1449694" y="3023475"/>
            <a:ext cx="2056945" cy="1001043"/>
          </a:xfrm>
          <a:prstGeom prst="rect">
            <a:avLst/>
          </a:prstGeom>
          <a:noFill/>
        </p:spPr>
        <p:txBody>
          <a:bodyPr wrap="square" rtlCol="0">
            <a:spAutoFit/>
          </a:bodyPr>
          <a:lstStyle/>
          <a:p>
            <a:pPr algn="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59A9D97E-C663-3F49-AD76-9C6186868403}"/>
              </a:ext>
            </a:extLst>
          </p:cNvPr>
          <p:cNvSpPr txBox="1"/>
          <p:nvPr/>
        </p:nvSpPr>
        <p:spPr>
          <a:xfrm>
            <a:off x="8685362" y="3486088"/>
            <a:ext cx="2056944" cy="353943"/>
          </a:xfrm>
          <a:prstGeom prst="rect">
            <a:avLst/>
          </a:prstGeom>
          <a:noFill/>
        </p:spPr>
        <p:txBody>
          <a:bodyPr wrap="square" rtlCol="0" anchor="b">
            <a:spAutoFit/>
          </a:bodyPr>
          <a:lstStyle/>
          <a:p>
            <a:r>
              <a:rPr lang="en-US" sz="1700" b="1" spc="-15" dirty="0">
                <a:solidFill>
                  <a:schemeClr val="accent4"/>
                </a:solidFill>
                <a:latin typeface="Poppins" pitchFamily="2" charset="77"/>
                <a:cs typeface="Poppins" pitchFamily="2" charset="77"/>
              </a:rPr>
              <a:t>DESIGN</a:t>
            </a:r>
          </a:p>
        </p:txBody>
      </p:sp>
      <p:sp>
        <p:nvSpPr>
          <p:cNvPr id="11" name="TextBox 10">
            <a:extLst>
              <a:ext uri="{FF2B5EF4-FFF2-40B4-BE49-F238E27FC236}">
                <a16:creationId xmlns:a16="http://schemas.microsoft.com/office/drawing/2014/main" id="{FE085EC1-C79F-C74F-9D70-115DA8F56843}"/>
              </a:ext>
            </a:extLst>
          </p:cNvPr>
          <p:cNvSpPr txBox="1"/>
          <p:nvPr/>
        </p:nvSpPr>
        <p:spPr>
          <a:xfrm>
            <a:off x="8685362" y="3855069"/>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898C5A1C-F221-804B-9AB9-27848AA33E75}"/>
              </a:ext>
            </a:extLst>
          </p:cNvPr>
          <p:cNvSpPr txBox="1"/>
          <p:nvPr/>
        </p:nvSpPr>
        <p:spPr>
          <a:xfrm>
            <a:off x="8685362" y="1827248"/>
            <a:ext cx="2056944" cy="353943"/>
          </a:xfrm>
          <a:prstGeom prst="rect">
            <a:avLst/>
          </a:prstGeom>
          <a:noFill/>
        </p:spPr>
        <p:txBody>
          <a:bodyPr wrap="square" rtlCol="0" anchor="b">
            <a:spAutoFit/>
          </a:bodyPr>
          <a:lstStyle/>
          <a:p>
            <a:r>
              <a:rPr lang="en-US" sz="1700" b="1" spc="-15" dirty="0">
                <a:solidFill>
                  <a:schemeClr val="accent3"/>
                </a:solidFill>
                <a:latin typeface="Poppins" pitchFamily="2" charset="77"/>
                <a:cs typeface="Poppins" pitchFamily="2" charset="77"/>
              </a:rPr>
              <a:t>ANALYZE</a:t>
            </a:r>
          </a:p>
        </p:txBody>
      </p:sp>
      <p:sp>
        <p:nvSpPr>
          <p:cNvPr id="13" name="TextBox 12">
            <a:extLst>
              <a:ext uri="{FF2B5EF4-FFF2-40B4-BE49-F238E27FC236}">
                <a16:creationId xmlns:a16="http://schemas.microsoft.com/office/drawing/2014/main" id="{AB5AA2F5-6751-AE46-96D8-11EF268883FD}"/>
              </a:ext>
            </a:extLst>
          </p:cNvPr>
          <p:cNvSpPr txBox="1"/>
          <p:nvPr/>
        </p:nvSpPr>
        <p:spPr>
          <a:xfrm>
            <a:off x="8685362" y="2196229"/>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50D30B2F-980D-B04B-A73A-42E82D8749D7}"/>
              </a:ext>
            </a:extLst>
          </p:cNvPr>
          <p:cNvSpPr txBox="1"/>
          <p:nvPr/>
        </p:nvSpPr>
        <p:spPr>
          <a:xfrm>
            <a:off x="8685362" y="5151082"/>
            <a:ext cx="2056944" cy="353943"/>
          </a:xfrm>
          <a:prstGeom prst="rect">
            <a:avLst/>
          </a:prstGeom>
          <a:noFill/>
        </p:spPr>
        <p:txBody>
          <a:bodyPr wrap="square" rtlCol="0" anchor="b">
            <a:spAutoFit/>
          </a:bodyPr>
          <a:lstStyle/>
          <a:p>
            <a:r>
              <a:rPr lang="en-US" sz="1700" b="1" spc="-15" dirty="0">
                <a:solidFill>
                  <a:schemeClr val="accent5"/>
                </a:solidFill>
                <a:latin typeface="Poppins" pitchFamily="2" charset="77"/>
                <a:cs typeface="Poppins" pitchFamily="2" charset="77"/>
              </a:rPr>
              <a:t>VERIFY</a:t>
            </a:r>
          </a:p>
        </p:txBody>
      </p:sp>
      <p:sp>
        <p:nvSpPr>
          <p:cNvPr id="15" name="TextBox 14">
            <a:extLst>
              <a:ext uri="{FF2B5EF4-FFF2-40B4-BE49-F238E27FC236}">
                <a16:creationId xmlns:a16="http://schemas.microsoft.com/office/drawing/2014/main" id="{81DD08A9-1A55-C145-841A-39E52EAE8E20}"/>
              </a:ext>
            </a:extLst>
          </p:cNvPr>
          <p:cNvSpPr txBox="1"/>
          <p:nvPr/>
        </p:nvSpPr>
        <p:spPr>
          <a:xfrm>
            <a:off x="8685362" y="5520063"/>
            <a:ext cx="2056945" cy="1001043"/>
          </a:xfrm>
          <a:prstGeom prst="rect">
            <a:avLst/>
          </a:prstGeom>
          <a:noFill/>
        </p:spPr>
        <p:txBody>
          <a:bodyPr wrap="square" rtlCol="0">
            <a:spAutoFit/>
          </a:bodyPr>
          <a:lstStyle/>
          <a:p>
            <a:pP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TextBox 15">
            <a:extLst>
              <a:ext uri="{FF2B5EF4-FFF2-40B4-BE49-F238E27FC236}">
                <a16:creationId xmlns:a16="http://schemas.microsoft.com/office/drawing/2014/main" id="{487A47BC-E93C-764F-8AE4-B8511E33347A}"/>
              </a:ext>
            </a:extLst>
          </p:cNvPr>
          <p:cNvSpPr txBox="1"/>
          <p:nvPr/>
        </p:nvSpPr>
        <p:spPr>
          <a:xfrm>
            <a:off x="5053825" y="4763507"/>
            <a:ext cx="878837"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
        <p:nvSpPr>
          <p:cNvPr id="17" name="TextBox 16">
            <a:extLst>
              <a:ext uri="{FF2B5EF4-FFF2-40B4-BE49-F238E27FC236}">
                <a16:creationId xmlns:a16="http://schemas.microsoft.com/office/drawing/2014/main" id="{9C245E96-1661-584E-B65F-5885B5187BCB}"/>
              </a:ext>
            </a:extLst>
          </p:cNvPr>
          <p:cNvSpPr txBox="1"/>
          <p:nvPr/>
        </p:nvSpPr>
        <p:spPr>
          <a:xfrm>
            <a:off x="4556042" y="3446633"/>
            <a:ext cx="878837"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M</a:t>
            </a:r>
          </a:p>
        </p:txBody>
      </p:sp>
      <p:sp>
        <p:nvSpPr>
          <p:cNvPr id="18" name="TextBox 17">
            <a:extLst>
              <a:ext uri="{FF2B5EF4-FFF2-40B4-BE49-F238E27FC236}">
                <a16:creationId xmlns:a16="http://schemas.microsoft.com/office/drawing/2014/main" id="{EA16436F-C5A5-1549-9BA0-CD597AC96641}"/>
              </a:ext>
            </a:extLst>
          </p:cNvPr>
          <p:cNvSpPr txBox="1"/>
          <p:nvPr/>
        </p:nvSpPr>
        <p:spPr>
          <a:xfrm>
            <a:off x="5729099" y="2548711"/>
            <a:ext cx="878837"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A</a:t>
            </a:r>
          </a:p>
        </p:txBody>
      </p:sp>
      <p:sp>
        <p:nvSpPr>
          <p:cNvPr id="19" name="TextBox 18">
            <a:extLst>
              <a:ext uri="{FF2B5EF4-FFF2-40B4-BE49-F238E27FC236}">
                <a16:creationId xmlns:a16="http://schemas.microsoft.com/office/drawing/2014/main" id="{19E611A0-7986-9542-B61D-D15FBEA253E3}"/>
              </a:ext>
            </a:extLst>
          </p:cNvPr>
          <p:cNvSpPr txBox="1"/>
          <p:nvPr/>
        </p:nvSpPr>
        <p:spPr>
          <a:xfrm>
            <a:off x="6906860" y="3446633"/>
            <a:ext cx="878837"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
        <p:nvSpPr>
          <p:cNvPr id="20" name="TextBox 19">
            <a:extLst>
              <a:ext uri="{FF2B5EF4-FFF2-40B4-BE49-F238E27FC236}">
                <a16:creationId xmlns:a16="http://schemas.microsoft.com/office/drawing/2014/main" id="{B3911BBF-5912-3841-A55A-1B42081F460A}"/>
              </a:ext>
            </a:extLst>
          </p:cNvPr>
          <p:cNvSpPr txBox="1"/>
          <p:nvPr/>
        </p:nvSpPr>
        <p:spPr>
          <a:xfrm>
            <a:off x="6491301" y="4766869"/>
            <a:ext cx="878837"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V</a:t>
            </a:r>
          </a:p>
        </p:txBody>
      </p:sp>
    </p:spTree>
    <p:extLst>
      <p:ext uri="{BB962C8B-B14F-4D97-AF65-F5344CB8AC3E}">
        <p14:creationId xmlns:p14="http://schemas.microsoft.com/office/powerpoint/2010/main" val="2492354888"/>
      </p:ext>
    </p:extLst>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69">
            <a:extLst>
              <a:ext uri="{FF2B5EF4-FFF2-40B4-BE49-F238E27FC236}">
                <a16:creationId xmlns:a16="http://schemas.microsoft.com/office/drawing/2014/main" id="{FF5548EE-318C-4F48-B76E-8447D64A7DF3}"/>
              </a:ext>
            </a:extLst>
          </p:cNvPr>
          <p:cNvSpPr>
            <a:spLocks noChangeArrowheads="1"/>
          </p:cNvSpPr>
          <p:nvPr/>
        </p:nvSpPr>
        <p:spPr bwMode="auto">
          <a:xfrm>
            <a:off x="7301724" y="4415004"/>
            <a:ext cx="1815451" cy="1815451"/>
          </a:xfrm>
          <a:prstGeom prst="roundRect">
            <a:avLst>
              <a:gd name="adj" fmla="val 9878"/>
            </a:avLst>
          </a:prstGeom>
          <a:solidFill>
            <a:schemeClr val="accent6"/>
          </a:solidFill>
          <a:ln>
            <a:noFill/>
          </a:ln>
          <a:effectLst/>
        </p:spPr>
        <p:txBody>
          <a:bodyPr wrap="none" anchor="ctr"/>
          <a:lstStyle/>
          <a:p>
            <a:endParaRPr lang="en-US" dirty="0">
              <a:latin typeface="Poppins" pitchFamily="2" charset="77"/>
            </a:endParaRPr>
          </a:p>
        </p:txBody>
      </p:sp>
      <p:cxnSp>
        <p:nvCxnSpPr>
          <p:cNvPr id="17" name="Straight Connector 16">
            <a:extLst>
              <a:ext uri="{FF2B5EF4-FFF2-40B4-BE49-F238E27FC236}">
                <a16:creationId xmlns:a16="http://schemas.microsoft.com/office/drawing/2014/main" id="{905C7BB6-74C4-E540-BEC6-86AC4533866A}"/>
              </a:ext>
            </a:extLst>
          </p:cNvPr>
          <p:cNvCxnSpPr>
            <a:cxnSpLocks/>
          </p:cNvCxnSpPr>
          <p:nvPr/>
        </p:nvCxnSpPr>
        <p:spPr>
          <a:xfrm>
            <a:off x="8209449" y="3673444"/>
            <a:ext cx="0" cy="777264"/>
          </a:xfrm>
          <a:prstGeom prst="line">
            <a:avLst/>
          </a:prstGeom>
          <a:ln w="889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18" name="Freeform 70">
            <a:extLst>
              <a:ext uri="{FF2B5EF4-FFF2-40B4-BE49-F238E27FC236}">
                <a16:creationId xmlns:a16="http://schemas.microsoft.com/office/drawing/2014/main" id="{1C86F952-B535-9441-8A82-D524B07D3D01}"/>
              </a:ext>
            </a:extLst>
          </p:cNvPr>
          <p:cNvSpPr>
            <a:spLocks noChangeArrowheads="1"/>
          </p:cNvSpPr>
          <p:nvPr/>
        </p:nvSpPr>
        <p:spPr bwMode="auto">
          <a:xfrm>
            <a:off x="7466514" y="4577048"/>
            <a:ext cx="1491361" cy="1491363"/>
          </a:xfrm>
          <a:prstGeom prst="roundRect">
            <a:avLst>
              <a:gd name="adj" fmla="val 10679"/>
            </a:avLst>
          </a:prstGeom>
          <a:solidFill>
            <a:schemeClr val="accent4"/>
          </a:solidFill>
          <a:ln>
            <a:noFill/>
          </a:ln>
          <a:effectLst/>
        </p:spPr>
        <p:txBody>
          <a:bodyPr wrap="none" anchor="ctr"/>
          <a:lstStyle/>
          <a:p>
            <a:endParaRPr lang="en-US" dirty="0">
              <a:latin typeface="Poppins" pitchFamily="2" charset="77"/>
            </a:endParaRPr>
          </a:p>
        </p:txBody>
      </p:sp>
      <p:sp>
        <p:nvSpPr>
          <p:cNvPr id="19" name="Freeform 18">
            <a:extLst>
              <a:ext uri="{FF2B5EF4-FFF2-40B4-BE49-F238E27FC236}">
                <a16:creationId xmlns:a16="http://schemas.microsoft.com/office/drawing/2014/main" id="{1C81B49D-6163-8B43-BD3E-91B02713EE72}"/>
              </a:ext>
            </a:extLst>
          </p:cNvPr>
          <p:cNvSpPr>
            <a:spLocks noChangeArrowheads="1"/>
          </p:cNvSpPr>
          <p:nvPr/>
        </p:nvSpPr>
        <p:spPr bwMode="auto">
          <a:xfrm>
            <a:off x="7941663" y="5013746"/>
            <a:ext cx="540377" cy="614603"/>
          </a:xfrm>
          <a:custGeom>
            <a:avLst/>
            <a:gdLst>
              <a:gd name="connsiteX0" fmla="*/ 736066 w 1080753"/>
              <a:gd name="connsiteY0" fmla="*/ 1071140 h 1229206"/>
              <a:gd name="connsiteX1" fmla="*/ 743672 w 1080753"/>
              <a:gd name="connsiteY1" fmla="*/ 1078549 h 1229206"/>
              <a:gd name="connsiteX2" fmla="*/ 743672 w 1080753"/>
              <a:gd name="connsiteY2" fmla="*/ 1088428 h 1229206"/>
              <a:gd name="connsiteX3" fmla="*/ 767757 w 1080753"/>
              <a:gd name="connsiteY3" fmla="*/ 1119301 h 1229206"/>
              <a:gd name="connsiteX4" fmla="*/ 760152 w 1080753"/>
              <a:gd name="connsiteY4" fmla="*/ 1126710 h 1229206"/>
              <a:gd name="connsiteX5" fmla="*/ 752546 w 1080753"/>
              <a:gd name="connsiteY5" fmla="*/ 1119301 h 1229206"/>
              <a:gd name="connsiteX6" fmla="*/ 736066 w 1080753"/>
              <a:gd name="connsiteY6" fmla="*/ 1103247 h 1229206"/>
              <a:gd name="connsiteX7" fmla="*/ 718320 w 1080753"/>
              <a:gd name="connsiteY7" fmla="*/ 1119301 h 1229206"/>
              <a:gd name="connsiteX8" fmla="*/ 718320 w 1080753"/>
              <a:gd name="connsiteY8" fmla="*/ 1126710 h 1229206"/>
              <a:gd name="connsiteX9" fmla="*/ 734799 w 1080753"/>
              <a:gd name="connsiteY9" fmla="*/ 1142764 h 1229206"/>
              <a:gd name="connsiteX10" fmla="*/ 737334 w 1080753"/>
              <a:gd name="connsiteY10" fmla="*/ 1142764 h 1229206"/>
              <a:gd name="connsiteX11" fmla="*/ 767757 w 1080753"/>
              <a:gd name="connsiteY11" fmla="*/ 1174871 h 1229206"/>
              <a:gd name="connsiteX12" fmla="*/ 767757 w 1080753"/>
              <a:gd name="connsiteY12" fmla="*/ 1182280 h 1229206"/>
              <a:gd name="connsiteX13" fmla="*/ 743672 w 1080753"/>
              <a:gd name="connsiteY13" fmla="*/ 1213153 h 1229206"/>
              <a:gd name="connsiteX14" fmla="*/ 743672 w 1080753"/>
              <a:gd name="connsiteY14" fmla="*/ 1221797 h 1229206"/>
              <a:gd name="connsiteX15" fmla="*/ 736066 w 1080753"/>
              <a:gd name="connsiteY15" fmla="*/ 1229206 h 1229206"/>
              <a:gd name="connsiteX16" fmla="*/ 727193 w 1080753"/>
              <a:gd name="connsiteY16" fmla="*/ 1221797 h 1229206"/>
              <a:gd name="connsiteX17" fmla="*/ 727193 w 1080753"/>
              <a:gd name="connsiteY17" fmla="*/ 1213153 h 1229206"/>
              <a:gd name="connsiteX18" fmla="*/ 703108 w 1080753"/>
              <a:gd name="connsiteY18" fmla="*/ 1182280 h 1229206"/>
              <a:gd name="connsiteX19" fmla="*/ 710714 w 1080753"/>
              <a:gd name="connsiteY19" fmla="*/ 1174871 h 1229206"/>
              <a:gd name="connsiteX20" fmla="*/ 718320 w 1080753"/>
              <a:gd name="connsiteY20" fmla="*/ 1182280 h 1229206"/>
              <a:gd name="connsiteX21" fmla="*/ 736066 w 1080753"/>
              <a:gd name="connsiteY21" fmla="*/ 1198334 h 1229206"/>
              <a:gd name="connsiteX22" fmla="*/ 752546 w 1080753"/>
              <a:gd name="connsiteY22" fmla="*/ 1182280 h 1229206"/>
              <a:gd name="connsiteX23" fmla="*/ 752546 w 1080753"/>
              <a:gd name="connsiteY23" fmla="*/ 1174871 h 1229206"/>
              <a:gd name="connsiteX24" fmla="*/ 736066 w 1080753"/>
              <a:gd name="connsiteY24" fmla="*/ 1158817 h 1229206"/>
              <a:gd name="connsiteX25" fmla="*/ 733531 w 1080753"/>
              <a:gd name="connsiteY25" fmla="*/ 1158817 h 1229206"/>
              <a:gd name="connsiteX26" fmla="*/ 703108 w 1080753"/>
              <a:gd name="connsiteY26" fmla="*/ 1126710 h 1229206"/>
              <a:gd name="connsiteX27" fmla="*/ 703108 w 1080753"/>
              <a:gd name="connsiteY27" fmla="*/ 1119301 h 1229206"/>
              <a:gd name="connsiteX28" fmla="*/ 727193 w 1080753"/>
              <a:gd name="connsiteY28" fmla="*/ 1088428 h 1229206"/>
              <a:gd name="connsiteX29" fmla="*/ 727193 w 1080753"/>
              <a:gd name="connsiteY29" fmla="*/ 1078549 h 1229206"/>
              <a:gd name="connsiteX30" fmla="*/ 736066 w 1080753"/>
              <a:gd name="connsiteY30" fmla="*/ 1071140 h 1229206"/>
              <a:gd name="connsiteX31" fmla="*/ 289899 w 1080753"/>
              <a:gd name="connsiteY31" fmla="*/ 1049170 h 1229206"/>
              <a:gd name="connsiteX32" fmla="*/ 307163 w 1080753"/>
              <a:gd name="connsiteY32" fmla="*/ 1066434 h 1229206"/>
              <a:gd name="connsiteX33" fmla="*/ 307163 w 1080753"/>
              <a:gd name="connsiteY33" fmla="*/ 1092330 h 1229206"/>
              <a:gd name="connsiteX34" fmla="*/ 334292 w 1080753"/>
              <a:gd name="connsiteY34" fmla="*/ 1092330 h 1229206"/>
              <a:gd name="connsiteX35" fmla="*/ 350323 w 1080753"/>
              <a:gd name="connsiteY35" fmla="*/ 1108361 h 1229206"/>
              <a:gd name="connsiteX36" fmla="*/ 334292 w 1080753"/>
              <a:gd name="connsiteY36" fmla="*/ 1125625 h 1229206"/>
              <a:gd name="connsiteX37" fmla="*/ 307163 w 1080753"/>
              <a:gd name="connsiteY37" fmla="*/ 1125625 h 1229206"/>
              <a:gd name="connsiteX38" fmla="*/ 307163 w 1080753"/>
              <a:gd name="connsiteY38" fmla="*/ 1151521 h 1229206"/>
              <a:gd name="connsiteX39" fmla="*/ 289899 w 1080753"/>
              <a:gd name="connsiteY39" fmla="*/ 1168785 h 1229206"/>
              <a:gd name="connsiteX40" fmla="*/ 273868 w 1080753"/>
              <a:gd name="connsiteY40" fmla="*/ 1151521 h 1229206"/>
              <a:gd name="connsiteX41" fmla="*/ 273868 w 1080753"/>
              <a:gd name="connsiteY41" fmla="*/ 1125625 h 1229206"/>
              <a:gd name="connsiteX42" fmla="*/ 246739 w 1080753"/>
              <a:gd name="connsiteY42" fmla="*/ 1125625 h 1229206"/>
              <a:gd name="connsiteX43" fmla="*/ 230708 w 1080753"/>
              <a:gd name="connsiteY43" fmla="*/ 1108361 h 1229206"/>
              <a:gd name="connsiteX44" fmla="*/ 246739 w 1080753"/>
              <a:gd name="connsiteY44" fmla="*/ 1092330 h 1229206"/>
              <a:gd name="connsiteX45" fmla="*/ 273868 w 1080753"/>
              <a:gd name="connsiteY45" fmla="*/ 1092330 h 1229206"/>
              <a:gd name="connsiteX46" fmla="*/ 273868 w 1080753"/>
              <a:gd name="connsiteY46" fmla="*/ 1066434 h 1229206"/>
              <a:gd name="connsiteX47" fmla="*/ 289899 w 1080753"/>
              <a:gd name="connsiteY47" fmla="*/ 1049170 h 1229206"/>
              <a:gd name="connsiteX48" fmla="*/ 494378 w 1080753"/>
              <a:gd name="connsiteY48" fmla="*/ 911845 h 1229206"/>
              <a:gd name="connsiteX49" fmla="*/ 509680 w 1080753"/>
              <a:gd name="connsiteY49" fmla="*/ 928151 h 1229206"/>
              <a:gd name="connsiteX50" fmla="*/ 509680 w 1080753"/>
              <a:gd name="connsiteY50" fmla="*/ 1053582 h 1229206"/>
              <a:gd name="connsiteX51" fmla="*/ 494378 w 1080753"/>
              <a:gd name="connsiteY51" fmla="*/ 1069888 h 1229206"/>
              <a:gd name="connsiteX52" fmla="*/ 477898 w 1080753"/>
              <a:gd name="connsiteY52" fmla="*/ 1053582 h 1229206"/>
              <a:gd name="connsiteX53" fmla="*/ 477898 w 1080753"/>
              <a:gd name="connsiteY53" fmla="*/ 928151 h 1229206"/>
              <a:gd name="connsiteX54" fmla="*/ 494378 w 1080753"/>
              <a:gd name="connsiteY54" fmla="*/ 911845 h 1229206"/>
              <a:gd name="connsiteX55" fmla="*/ 243808 w 1080753"/>
              <a:gd name="connsiteY55" fmla="*/ 809372 h 1229206"/>
              <a:gd name="connsiteX56" fmla="*/ 256160 w 1080753"/>
              <a:gd name="connsiteY56" fmla="*/ 815058 h 1229206"/>
              <a:gd name="connsiteX57" fmla="*/ 256160 w 1080753"/>
              <a:gd name="connsiteY57" fmla="*/ 839062 h 1229206"/>
              <a:gd name="connsiteX58" fmla="*/ 168599 w 1080753"/>
              <a:gd name="connsiteY58" fmla="*/ 927502 h 1229206"/>
              <a:gd name="connsiteX59" fmla="*/ 156090 w 1080753"/>
              <a:gd name="connsiteY59" fmla="*/ 932556 h 1229206"/>
              <a:gd name="connsiteX60" fmla="*/ 143581 w 1080753"/>
              <a:gd name="connsiteY60" fmla="*/ 927502 h 1229206"/>
              <a:gd name="connsiteX61" fmla="*/ 143581 w 1080753"/>
              <a:gd name="connsiteY61" fmla="*/ 903497 h 1229206"/>
              <a:gd name="connsiteX62" fmla="*/ 232393 w 1080753"/>
              <a:gd name="connsiteY62" fmla="*/ 815058 h 1229206"/>
              <a:gd name="connsiteX63" fmla="*/ 243808 w 1080753"/>
              <a:gd name="connsiteY63" fmla="*/ 809372 h 1229206"/>
              <a:gd name="connsiteX64" fmla="*/ 520340 w 1080753"/>
              <a:gd name="connsiteY64" fmla="*/ 568332 h 1229206"/>
              <a:gd name="connsiteX65" fmla="*/ 499098 w 1080753"/>
              <a:gd name="connsiteY65" fmla="*/ 574545 h 1229206"/>
              <a:gd name="connsiteX66" fmla="*/ 492850 w 1080753"/>
              <a:gd name="connsiteY66" fmla="*/ 595667 h 1229206"/>
              <a:gd name="connsiteX67" fmla="*/ 606557 w 1080753"/>
              <a:gd name="connsiteY67" fmla="*/ 1013138 h 1229206"/>
              <a:gd name="connsiteX68" fmla="*/ 621551 w 1080753"/>
              <a:gd name="connsiteY68" fmla="*/ 1028048 h 1229206"/>
              <a:gd name="connsiteX69" fmla="*/ 642793 w 1080753"/>
              <a:gd name="connsiteY69" fmla="*/ 1021836 h 1229206"/>
              <a:gd name="connsiteX70" fmla="*/ 742755 w 1080753"/>
              <a:gd name="connsiteY70" fmla="*/ 922438 h 1229206"/>
              <a:gd name="connsiteX71" fmla="*/ 931434 w 1080753"/>
              <a:gd name="connsiteY71" fmla="*/ 1111294 h 1229206"/>
              <a:gd name="connsiteX72" fmla="*/ 950178 w 1080753"/>
              <a:gd name="connsiteY72" fmla="*/ 1118749 h 1229206"/>
              <a:gd name="connsiteX73" fmla="*/ 967670 w 1080753"/>
              <a:gd name="connsiteY73" fmla="*/ 1111294 h 1229206"/>
              <a:gd name="connsiteX74" fmla="*/ 1040142 w 1080753"/>
              <a:gd name="connsiteY74" fmla="*/ 1039230 h 1229206"/>
              <a:gd name="connsiteX75" fmla="*/ 1040142 w 1080753"/>
              <a:gd name="connsiteY75" fmla="*/ 1004441 h 1229206"/>
              <a:gd name="connsiteX76" fmla="*/ 850215 w 1080753"/>
              <a:gd name="connsiteY76" fmla="*/ 815585 h 1229206"/>
              <a:gd name="connsiteX77" fmla="*/ 950178 w 1080753"/>
              <a:gd name="connsiteY77" fmla="*/ 717429 h 1229206"/>
              <a:gd name="connsiteX78" fmla="*/ 955176 w 1080753"/>
              <a:gd name="connsiteY78" fmla="*/ 695065 h 1229206"/>
              <a:gd name="connsiteX79" fmla="*/ 940180 w 1080753"/>
              <a:gd name="connsiteY79" fmla="*/ 680155 h 1229206"/>
              <a:gd name="connsiteX80" fmla="*/ 845805 w 1080753"/>
              <a:gd name="connsiteY80" fmla="*/ 560291 h 1229206"/>
              <a:gd name="connsiteX81" fmla="*/ 975374 w 1080753"/>
              <a:gd name="connsiteY81" fmla="*/ 560291 h 1229206"/>
              <a:gd name="connsiteX82" fmla="*/ 992986 w 1080753"/>
              <a:gd name="connsiteY82" fmla="*/ 576770 h 1229206"/>
              <a:gd name="connsiteX83" fmla="*/ 975374 w 1080753"/>
              <a:gd name="connsiteY83" fmla="*/ 592073 h 1229206"/>
              <a:gd name="connsiteX84" fmla="*/ 845805 w 1080753"/>
              <a:gd name="connsiteY84" fmla="*/ 592073 h 1229206"/>
              <a:gd name="connsiteX85" fmla="*/ 829452 w 1080753"/>
              <a:gd name="connsiteY85" fmla="*/ 576770 h 1229206"/>
              <a:gd name="connsiteX86" fmla="*/ 845805 w 1080753"/>
              <a:gd name="connsiteY86" fmla="*/ 560291 h 1229206"/>
              <a:gd name="connsiteX87" fmla="*/ 17424 w 1080753"/>
              <a:gd name="connsiteY87" fmla="*/ 560291 h 1229206"/>
              <a:gd name="connsiteX88" fmla="*/ 140633 w 1080753"/>
              <a:gd name="connsiteY88" fmla="*/ 560291 h 1229206"/>
              <a:gd name="connsiteX89" fmla="*/ 158056 w 1080753"/>
              <a:gd name="connsiteY89" fmla="*/ 576770 h 1229206"/>
              <a:gd name="connsiteX90" fmla="*/ 140633 w 1080753"/>
              <a:gd name="connsiteY90" fmla="*/ 592073 h 1229206"/>
              <a:gd name="connsiteX91" fmla="*/ 17424 w 1080753"/>
              <a:gd name="connsiteY91" fmla="*/ 592073 h 1229206"/>
              <a:gd name="connsiteX92" fmla="*/ 0 w 1080753"/>
              <a:gd name="connsiteY92" fmla="*/ 576770 h 1229206"/>
              <a:gd name="connsiteX93" fmla="*/ 17424 w 1080753"/>
              <a:gd name="connsiteY93" fmla="*/ 560291 h 1229206"/>
              <a:gd name="connsiteX94" fmla="*/ 496599 w 1080753"/>
              <a:gd name="connsiteY94" fmla="*/ 468934 h 1229206"/>
              <a:gd name="connsiteX95" fmla="*/ 392888 w 1080753"/>
              <a:gd name="connsiteY95" fmla="*/ 572060 h 1229206"/>
              <a:gd name="connsiteX96" fmla="*/ 479105 w 1080753"/>
              <a:gd name="connsiteY96" fmla="*/ 673943 h 1229206"/>
              <a:gd name="connsiteX97" fmla="*/ 462861 w 1080753"/>
              <a:gd name="connsiteY97" fmla="*/ 611819 h 1229206"/>
              <a:gd name="connsiteX98" fmla="*/ 444118 w 1080753"/>
              <a:gd name="connsiteY98" fmla="*/ 572060 h 1229206"/>
              <a:gd name="connsiteX99" fmla="*/ 496599 w 1080753"/>
              <a:gd name="connsiteY99" fmla="*/ 519876 h 1229206"/>
              <a:gd name="connsiteX100" fmla="*/ 535334 w 1080753"/>
              <a:gd name="connsiteY100" fmla="*/ 537271 h 1229206"/>
              <a:gd name="connsiteX101" fmla="*/ 599060 w 1080753"/>
              <a:gd name="connsiteY101" fmla="*/ 554665 h 1229206"/>
              <a:gd name="connsiteX102" fmla="*/ 496599 w 1080753"/>
              <a:gd name="connsiteY102" fmla="*/ 468934 h 1229206"/>
              <a:gd name="connsiteX103" fmla="*/ 496599 w 1080753"/>
              <a:gd name="connsiteY103" fmla="*/ 352142 h 1229206"/>
              <a:gd name="connsiteX104" fmla="*/ 275432 w 1080753"/>
              <a:gd name="connsiteY104" fmla="*/ 572060 h 1229206"/>
              <a:gd name="connsiteX105" fmla="*/ 496599 w 1080753"/>
              <a:gd name="connsiteY105" fmla="*/ 791978 h 1229206"/>
              <a:gd name="connsiteX106" fmla="*/ 511593 w 1080753"/>
              <a:gd name="connsiteY106" fmla="*/ 791978 h 1229206"/>
              <a:gd name="connsiteX107" fmla="*/ 489101 w 1080753"/>
              <a:gd name="connsiteY107" fmla="*/ 708732 h 1229206"/>
              <a:gd name="connsiteX108" fmla="*/ 359151 w 1080753"/>
              <a:gd name="connsiteY108" fmla="*/ 572060 h 1229206"/>
              <a:gd name="connsiteX109" fmla="*/ 496599 w 1080753"/>
              <a:gd name="connsiteY109" fmla="*/ 435388 h 1229206"/>
              <a:gd name="connsiteX110" fmla="*/ 634047 w 1080753"/>
              <a:gd name="connsiteY110" fmla="*/ 563363 h 1229206"/>
              <a:gd name="connsiteX111" fmla="*/ 717765 w 1080753"/>
              <a:gd name="connsiteY111" fmla="*/ 585727 h 1229206"/>
              <a:gd name="connsiteX112" fmla="*/ 717765 w 1080753"/>
              <a:gd name="connsiteY112" fmla="*/ 572060 h 1229206"/>
              <a:gd name="connsiteX113" fmla="*/ 496599 w 1080753"/>
              <a:gd name="connsiteY113" fmla="*/ 352142 h 1229206"/>
              <a:gd name="connsiteX114" fmla="*/ 496599 w 1080753"/>
              <a:gd name="connsiteY114" fmla="*/ 318595 h 1229206"/>
              <a:gd name="connsiteX115" fmla="*/ 751502 w 1080753"/>
              <a:gd name="connsiteY115" fmla="*/ 572060 h 1229206"/>
              <a:gd name="connsiteX116" fmla="*/ 750253 w 1080753"/>
              <a:gd name="connsiteY116" fmla="*/ 594424 h 1229206"/>
              <a:gd name="connsiteX117" fmla="*/ 950178 w 1080753"/>
              <a:gd name="connsiteY117" fmla="*/ 647851 h 1229206"/>
              <a:gd name="connsiteX118" fmla="*/ 988912 w 1080753"/>
              <a:gd name="connsiteY118" fmla="*/ 687610 h 1229206"/>
              <a:gd name="connsiteX119" fmla="*/ 973918 w 1080753"/>
              <a:gd name="connsiteY119" fmla="*/ 741036 h 1229206"/>
              <a:gd name="connsiteX120" fmla="*/ 898946 w 1080753"/>
              <a:gd name="connsiteY120" fmla="*/ 815585 h 1229206"/>
              <a:gd name="connsiteX121" fmla="*/ 1063884 w 1080753"/>
              <a:gd name="connsiteY121" fmla="*/ 979592 h 1229206"/>
              <a:gd name="connsiteX122" fmla="*/ 1063884 w 1080753"/>
              <a:gd name="connsiteY122" fmla="*/ 1064080 h 1229206"/>
              <a:gd name="connsiteX123" fmla="*/ 991412 w 1080753"/>
              <a:gd name="connsiteY123" fmla="*/ 1134901 h 1229206"/>
              <a:gd name="connsiteX124" fmla="*/ 950178 w 1080753"/>
              <a:gd name="connsiteY124" fmla="*/ 1152296 h 1229206"/>
              <a:gd name="connsiteX125" fmla="*/ 907694 w 1080753"/>
              <a:gd name="connsiteY125" fmla="*/ 1134901 h 1229206"/>
              <a:gd name="connsiteX126" fmla="*/ 742755 w 1080753"/>
              <a:gd name="connsiteY126" fmla="*/ 970894 h 1229206"/>
              <a:gd name="connsiteX127" fmla="*/ 666534 w 1080753"/>
              <a:gd name="connsiteY127" fmla="*/ 1045443 h 1229206"/>
              <a:gd name="connsiteX128" fmla="*/ 614054 w 1080753"/>
              <a:gd name="connsiteY128" fmla="*/ 1060352 h 1229206"/>
              <a:gd name="connsiteX129" fmla="*/ 574069 w 1080753"/>
              <a:gd name="connsiteY129" fmla="*/ 1021836 h 1229206"/>
              <a:gd name="connsiteX130" fmla="*/ 520340 w 1080753"/>
              <a:gd name="connsiteY130" fmla="*/ 824282 h 1229206"/>
              <a:gd name="connsiteX131" fmla="*/ 496599 w 1080753"/>
              <a:gd name="connsiteY131" fmla="*/ 824282 h 1229206"/>
              <a:gd name="connsiteX132" fmla="*/ 241695 w 1080753"/>
              <a:gd name="connsiteY132" fmla="*/ 572060 h 1229206"/>
              <a:gd name="connsiteX133" fmla="*/ 496599 w 1080753"/>
              <a:gd name="connsiteY133" fmla="*/ 318595 h 1229206"/>
              <a:gd name="connsiteX134" fmla="*/ 46085 w 1080753"/>
              <a:gd name="connsiteY134" fmla="*/ 263665 h 1229206"/>
              <a:gd name="connsiteX135" fmla="*/ 57000 w 1080753"/>
              <a:gd name="connsiteY135" fmla="*/ 274878 h 1229206"/>
              <a:gd name="connsiteX136" fmla="*/ 57000 w 1080753"/>
              <a:gd name="connsiteY136" fmla="*/ 289828 h 1229206"/>
              <a:gd name="connsiteX137" fmla="*/ 92170 w 1080753"/>
              <a:gd name="connsiteY137" fmla="*/ 335924 h 1229206"/>
              <a:gd name="connsiteX138" fmla="*/ 81255 w 1080753"/>
              <a:gd name="connsiteY138" fmla="*/ 347136 h 1229206"/>
              <a:gd name="connsiteX139" fmla="*/ 70340 w 1080753"/>
              <a:gd name="connsiteY139" fmla="*/ 335924 h 1229206"/>
              <a:gd name="connsiteX140" fmla="*/ 46085 w 1080753"/>
              <a:gd name="connsiteY140" fmla="*/ 309761 h 1229206"/>
              <a:gd name="connsiteX141" fmla="*/ 20617 w 1080753"/>
              <a:gd name="connsiteY141" fmla="*/ 335924 h 1229206"/>
              <a:gd name="connsiteX142" fmla="*/ 20617 w 1080753"/>
              <a:gd name="connsiteY142" fmla="*/ 347136 h 1229206"/>
              <a:gd name="connsiteX143" fmla="*/ 44872 w 1080753"/>
              <a:gd name="connsiteY143" fmla="*/ 372053 h 1229206"/>
              <a:gd name="connsiteX144" fmla="*/ 48511 w 1080753"/>
              <a:gd name="connsiteY144" fmla="*/ 372053 h 1229206"/>
              <a:gd name="connsiteX145" fmla="*/ 92170 w 1080753"/>
              <a:gd name="connsiteY145" fmla="*/ 420641 h 1229206"/>
              <a:gd name="connsiteX146" fmla="*/ 92170 w 1080753"/>
              <a:gd name="connsiteY146" fmla="*/ 431853 h 1229206"/>
              <a:gd name="connsiteX147" fmla="*/ 57000 w 1080753"/>
              <a:gd name="connsiteY147" fmla="*/ 477950 h 1229206"/>
              <a:gd name="connsiteX148" fmla="*/ 57000 w 1080753"/>
              <a:gd name="connsiteY148" fmla="*/ 492900 h 1229206"/>
              <a:gd name="connsiteX149" fmla="*/ 46085 w 1080753"/>
              <a:gd name="connsiteY149" fmla="*/ 504112 h 1229206"/>
              <a:gd name="connsiteX150" fmla="*/ 33957 w 1080753"/>
              <a:gd name="connsiteY150" fmla="*/ 492900 h 1229206"/>
              <a:gd name="connsiteX151" fmla="*/ 33957 w 1080753"/>
              <a:gd name="connsiteY151" fmla="*/ 477950 h 1229206"/>
              <a:gd name="connsiteX152" fmla="*/ 0 w 1080753"/>
              <a:gd name="connsiteY152" fmla="*/ 431853 h 1229206"/>
              <a:gd name="connsiteX153" fmla="*/ 10915 w 1080753"/>
              <a:gd name="connsiteY153" fmla="*/ 420641 h 1229206"/>
              <a:gd name="connsiteX154" fmla="*/ 20617 w 1080753"/>
              <a:gd name="connsiteY154" fmla="*/ 431853 h 1229206"/>
              <a:gd name="connsiteX155" fmla="*/ 46085 w 1080753"/>
              <a:gd name="connsiteY155" fmla="*/ 456770 h 1229206"/>
              <a:gd name="connsiteX156" fmla="*/ 70340 w 1080753"/>
              <a:gd name="connsiteY156" fmla="*/ 431853 h 1229206"/>
              <a:gd name="connsiteX157" fmla="*/ 70340 w 1080753"/>
              <a:gd name="connsiteY157" fmla="*/ 420641 h 1229206"/>
              <a:gd name="connsiteX158" fmla="*/ 47298 w 1080753"/>
              <a:gd name="connsiteY158" fmla="*/ 394478 h 1229206"/>
              <a:gd name="connsiteX159" fmla="*/ 43660 w 1080753"/>
              <a:gd name="connsiteY159" fmla="*/ 394478 h 1229206"/>
              <a:gd name="connsiteX160" fmla="*/ 0 w 1080753"/>
              <a:gd name="connsiteY160" fmla="*/ 347136 h 1229206"/>
              <a:gd name="connsiteX161" fmla="*/ 0 w 1080753"/>
              <a:gd name="connsiteY161" fmla="*/ 335924 h 1229206"/>
              <a:gd name="connsiteX162" fmla="*/ 33957 w 1080753"/>
              <a:gd name="connsiteY162" fmla="*/ 289828 h 1229206"/>
              <a:gd name="connsiteX163" fmla="*/ 33957 w 1080753"/>
              <a:gd name="connsiteY163" fmla="*/ 274878 h 1229206"/>
              <a:gd name="connsiteX164" fmla="*/ 46085 w 1080753"/>
              <a:gd name="connsiteY164" fmla="*/ 263665 h 1229206"/>
              <a:gd name="connsiteX165" fmla="*/ 156090 w 1080753"/>
              <a:gd name="connsiteY165" fmla="*/ 221615 h 1229206"/>
              <a:gd name="connsiteX166" fmla="*/ 168599 w 1080753"/>
              <a:gd name="connsiteY166" fmla="*/ 227300 h 1229206"/>
              <a:gd name="connsiteX167" fmla="*/ 256160 w 1080753"/>
              <a:gd name="connsiteY167" fmla="*/ 315737 h 1229206"/>
              <a:gd name="connsiteX168" fmla="*/ 256160 w 1080753"/>
              <a:gd name="connsiteY168" fmla="*/ 339741 h 1229206"/>
              <a:gd name="connsiteX169" fmla="*/ 243651 w 1080753"/>
              <a:gd name="connsiteY169" fmla="*/ 344795 h 1229206"/>
              <a:gd name="connsiteX170" fmla="*/ 232393 w 1080753"/>
              <a:gd name="connsiteY170" fmla="*/ 339741 h 1229206"/>
              <a:gd name="connsiteX171" fmla="*/ 143581 w 1080753"/>
              <a:gd name="connsiteY171" fmla="*/ 251304 h 1229206"/>
              <a:gd name="connsiteX172" fmla="*/ 143581 w 1080753"/>
              <a:gd name="connsiteY172" fmla="*/ 227300 h 1229206"/>
              <a:gd name="connsiteX173" fmla="*/ 156090 w 1080753"/>
              <a:gd name="connsiteY173" fmla="*/ 221615 h 1229206"/>
              <a:gd name="connsiteX174" fmla="*/ 837267 w 1080753"/>
              <a:gd name="connsiteY174" fmla="*/ 221560 h 1229206"/>
              <a:gd name="connsiteX175" fmla="*/ 849309 w 1080753"/>
              <a:gd name="connsiteY175" fmla="*/ 227079 h 1229206"/>
              <a:gd name="connsiteX176" fmla="*/ 849309 w 1080753"/>
              <a:gd name="connsiteY176" fmla="*/ 250385 h 1229206"/>
              <a:gd name="connsiteX177" fmla="*/ 756773 w 1080753"/>
              <a:gd name="connsiteY177" fmla="*/ 339925 h 1229206"/>
              <a:gd name="connsiteX178" fmla="*/ 744096 w 1080753"/>
              <a:gd name="connsiteY178" fmla="*/ 344831 h 1229206"/>
              <a:gd name="connsiteX179" fmla="*/ 732688 w 1080753"/>
              <a:gd name="connsiteY179" fmla="*/ 339925 h 1229206"/>
              <a:gd name="connsiteX180" fmla="*/ 732688 w 1080753"/>
              <a:gd name="connsiteY180" fmla="*/ 316620 h 1229206"/>
              <a:gd name="connsiteX181" fmla="*/ 825224 w 1080753"/>
              <a:gd name="connsiteY181" fmla="*/ 227079 h 1229206"/>
              <a:gd name="connsiteX182" fmla="*/ 837267 w 1080753"/>
              <a:gd name="connsiteY182" fmla="*/ 221560 h 1229206"/>
              <a:gd name="connsiteX183" fmla="*/ 494378 w 1080753"/>
              <a:gd name="connsiteY183" fmla="*/ 82395 h 1229206"/>
              <a:gd name="connsiteX184" fmla="*/ 509680 w 1080753"/>
              <a:gd name="connsiteY184" fmla="*/ 98748 h 1229206"/>
              <a:gd name="connsiteX185" fmla="*/ 509680 w 1080753"/>
              <a:gd name="connsiteY185" fmla="*/ 228317 h 1229206"/>
              <a:gd name="connsiteX186" fmla="*/ 494378 w 1080753"/>
              <a:gd name="connsiteY186" fmla="*/ 245928 h 1229206"/>
              <a:gd name="connsiteX187" fmla="*/ 477898 w 1080753"/>
              <a:gd name="connsiteY187" fmla="*/ 228317 h 1229206"/>
              <a:gd name="connsiteX188" fmla="*/ 477898 w 1080753"/>
              <a:gd name="connsiteY188" fmla="*/ 98748 h 1229206"/>
              <a:gd name="connsiteX189" fmla="*/ 494378 w 1080753"/>
              <a:gd name="connsiteY189" fmla="*/ 82395 h 1229206"/>
              <a:gd name="connsiteX190" fmla="*/ 908474 w 1080753"/>
              <a:gd name="connsiteY190" fmla="*/ 0 h 1229206"/>
              <a:gd name="connsiteX191" fmla="*/ 926034 w 1080753"/>
              <a:gd name="connsiteY191" fmla="*/ 17560 h 1229206"/>
              <a:gd name="connsiteX192" fmla="*/ 926034 w 1080753"/>
              <a:gd name="connsiteY192" fmla="*/ 62715 h 1229206"/>
              <a:gd name="connsiteX193" fmla="*/ 971188 w 1080753"/>
              <a:gd name="connsiteY193" fmla="*/ 62715 h 1229206"/>
              <a:gd name="connsiteX194" fmla="*/ 987494 w 1080753"/>
              <a:gd name="connsiteY194" fmla="*/ 79021 h 1229206"/>
              <a:gd name="connsiteX195" fmla="*/ 971188 w 1080753"/>
              <a:gd name="connsiteY195" fmla="*/ 96582 h 1229206"/>
              <a:gd name="connsiteX196" fmla="*/ 926034 w 1080753"/>
              <a:gd name="connsiteY196" fmla="*/ 96582 h 1229206"/>
              <a:gd name="connsiteX197" fmla="*/ 926034 w 1080753"/>
              <a:gd name="connsiteY197" fmla="*/ 141737 h 1229206"/>
              <a:gd name="connsiteX198" fmla="*/ 908474 w 1080753"/>
              <a:gd name="connsiteY198" fmla="*/ 158043 h 1229206"/>
              <a:gd name="connsiteX199" fmla="*/ 892167 w 1080753"/>
              <a:gd name="connsiteY199" fmla="*/ 141737 h 1229206"/>
              <a:gd name="connsiteX200" fmla="*/ 892167 w 1080753"/>
              <a:gd name="connsiteY200" fmla="*/ 96582 h 1229206"/>
              <a:gd name="connsiteX201" fmla="*/ 847012 w 1080753"/>
              <a:gd name="connsiteY201" fmla="*/ 96582 h 1229206"/>
              <a:gd name="connsiteX202" fmla="*/ 829452 w 1080753"/>
              <a:gd name="connsiteY202" fmla="*/ 79021 h 1229206"/>
              <a:gd name="connsiteX203" fmla="*/ 847012 w 1080753"/>
              <a:gd name="connsiteY203" fmla="*/ 62715 h 1229206"/>
              <a:gd name="connsiteX204" fmla="*/ 892167 w 1080753"/>
              <a:gd name="connsiteY204" fmla="*/ 62715 h 1229206"/>
              <a:gd name="connsiteX205" fmla="*/ 892167 w 1080753"/>
              <a:gd name="connsiteY205" fmla="*/ 17560 h 1229206"/>
              <a:gd name="connsiteX206" fmla="*/ 908474 w 1080753"/>
              <a:gd name="connsiteY206" fmla="*/ 0 h 12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080753" h="1229206">
                <a:moveTo>
                  <a:pt x="736066" y="1071140"/>
                </a:moveTo>
                <a:cubicBezTo>
                  <a:pt x="739869" y="1071140"/>
                  <a:pt x="743672" y="1074845"/>
                  <a:pt x="743672" y="1078549"/>
                </a:cubicBezTo>
                <a:lnTo>
                  <a:pt x="743672" y="1088428"/>
                </a:lnTo>
                <a:cubicBezTo>
                  <a:pt x="757616" y="1092133"/>
                  <a:pt x="767757" y="1104482"/>
                  <a:pt x="767757" y="1119301"/>
                </a:cubicBezTo>
                <a:cubicBezTo>
                  <a:pt x="767757" y="1123005"/>
                  <a:pt x="763954" y="1126710"/>
                  <a:pt x="760152" y="1126710"/>
                </a:cubicBezTo>
                <a:cubicBezTo>
                  <a:pt x="756349" y="1126710"/>
                  <a:pt x="752546" y="1123005"/>
                  <a:pt x="752546" y="1119301"/>
                </a:cubicBezTo>
                <a:cubicBezTo>
                  <a:pt x="752546" y="1110657"/>
                  <a:pt x="743672" y="1103247"/>
                  <a:pt x="736066" y="1103247"/>
                </a:cubicBezTo>
                <a:cubicBezTo>
                  <a:pt x="725925" y="1103247"/>
                  <a:pt x="718320" y="1110657"/>
                  <a:pt x="718320" y="1119301"/>
                </a:cubicBezTo>
                <a:lnTo>
                  <a:pt x="718320" y="1126710"/>
                </a:lnTo>
                <a:cubicBezTo>
                  <a:pt x="718320" y="1135354"/>
                  <a:pt x="725925" y="1142764"/>
                  <a:pt x="734799" y="1142764"/>
                </a:cubicBezTo>
                <a:lnTo>
                  <a:pt x="737334" y="1142764"/>
                </a:lnTo>
                <a:cubicBezTo>
                  <a:pt x="755081" y="1143999"/>
                  <a:pt x="767757" y="1157582"/>
                  <a:pt x="767757" y="1174871"/>
                </a:cubicBezTo>
                <a:lnTo>
                  <a:pt x="767757" y="1182280"/>
                </a:lnTo>
                <a:cubicBezTo>
                  <a:pt x="767757" y="1197099"/>
                  <a:pt x="757616" y="1209448"/>
                  <a:pt x="743672" y="1213153"/>
                </a:cubicBezTo>
                <a:lnTo>
                  <a:pt x="743672" y="1221797"/>
                </a:lnTo>
                <a:cubicBezTo>
                  <a:pt x="743672" y="1226736"/>
                  <a:pt x="739869" y="1229206"/>
                  <a:pt x="736066" y="1229206"/>
                </a:cubicBezTo>
                <a:cubicBezTo>
                  <a:pt x="730996" y="1229206"/>
                  <a:pt x="727193" y="1226736"/>
                  <a:pt x="727193" y="1221797"/>
                </a:cubicBezTo>
                <a:lnTo>
                  <a:pt x="727193" y="1213153"/>
                </a:lnTo>
                <a:cubicBezTo>
                  <a:pt x="713249" y="1209448"/>
                  <a:pt x="703108" y="1197099"/>
                  <a:pt x="703108" y="1182280"/>
                </a:cubicBezTo>
                <a:cubicBezTo>
                  <a:pt x="703108" y="1178576"/>
                  <a:pt x="706911" y="1174871"/>
                  <a:pt x="710714" y="1174871"/>
                </a:cubicBezTo>
                <a:cubicBezTo>
                  <a:pt x="715784" y="1174871"/>
                  <a:pt x="718320" y="1178576"/>
                  <a:pt x="718320" y="1182280"/>
                </a:cubicBezTo>
                <a:cubicBezTo>
                  <a:pt x="718320" y="1190924"/>
                  <a:pt x="725925" y="1198334"/>
                  <a:pt x="736066" y="1198334"/>
                </a:cubicBezTo>
                <a:cubicBezTo>
                  <a:pt x="743672" y="1198334"/>
                  <a:pt x="752546" y="1190924"/>
                  <a:pt x="752546" y="1182280"/>
                </a:cubicBezTo>
                <a:lnTo>
                  <a:pt x="752546" y="1174871"/>
                </a:lnTo>
                <a:cubicBezTo>
                  <a:pt x="752546" y="1166227"/>
                  <a:pt x="744940" y="1158817"/>
                  <a:pt x="736066" y="1158817"/>
                </a:cubicBezTo>
                <a:lnTo>
                  <a:pt x="733531" y="1158817"/>
                </a:lnTo>
                <a:cubicBezTo>
                  <a:pt x="717052" y="1157582"/>
                  <a:pt x="703108" y="1142764"/>
                  <a:pt x="703108" y="1126710"/>
                </a:cubicBezTo>
                <a:lnTo>
                  <a:pt x="703108" y="1119301"/>
                </a:lnTo>
                <a:cubicBezTo>
                  <a:pt x="703108" y="1104482"/>
                  <a:pt x="713249" y="1092133"/>
                  <a:pt x="727193" y="1088428"/>
                </a:cubicBezTo>
                <a:lnTo>
                  <a:pt x="727193" y="1078549"/>
                </a:lnTo>
                <a:cubicBezTo>
                  <a:pt x="727193" y="1074845"/>
                  <a:pt x="730996" y="1071140"/>
                  <a:pt x="736066" y="1071140"/>
                </a:cubicBezTo>
                <a:close/>
                <a:moveTo>
                  <a:pt x="289899" y="1049170"/>
                </a:moveTo>
                <a:cubicBezTo>
                  <a:pt x="299764" y="1049170"/>
                  <a:pt x="307163" y="1056569"/>
                  <a:pt x="307163" y="1066434"/>
                </a:cubicBezTo>
                <a:lnTo>
                  <a:pt x="307163" y="1092330"/>
                </a:lnTo>
                <a:lnTo>
                  <a:pt x="334292" y="1092330"/>
                </a:lnTo>
                <a:cubicBezTo>
                  <a:pt x="342924" y="1092330"/>
                  <a:pt x="350323" y="1099729"/>
                  <a:pt x="350323" y="1108361"/>
                </a:cubicBezTo>
                <a:cubicBezTo>
                  <a:pt x="350323" y="1118226"/>
                  <a:pt x="342924" y="1125625"/>
                  <a:pt x="334292" y="1125625"/>
                </a:cubicBezTo>
                <a:lnTo>
                  <a:pt x="307163" y="1125625"/>
                </a:lnTo>
                <a:lnTo>
                  <a:pt x="307163" y="1151521"/>
                </a:lnTo>
                <a:cubicBezTo>
                  <a:pt x="307163" y="1161386"/>
                  <a:pt x="299764" y="1168785"/>
                  <a:pt x="289899" y="1168785"/>
                </a:cubicBezTo>
                <a:cubicBezTo>
                  <a:pt x="281267" y="1168785"/>
                  <a:pt x="273868" y="1161386"/>
                  <a:pt x="273868" y="1151521"/>
                </a:cubicBezTo>
                <a:lnTo>
                  <a:pt x="273868" y="1125625"/>
                </a:lnTo>
                <a:lnTo>
                  <a:pt x="246739" y="1125625"/>
                </a:lnTo>
                <a:cubicBezTo>
                  <a:pt x="238107" y="1125625"/>
                  <a:pt x="230708" y="1118226"/>
                  <a:pt x="230708" y="1108361"/>
                </a:cubicBezTo>
                <a:cubicBezTo>
                  <a:pt x="230708" y="1099729"/>
                  <a:pt x="238107" y="1092330"/>
                  <a:pt x="246739" y="1092330"/>
                </a:cubicBezTo>
                <a:lnTo>
                  <a:pt x="273868" y="1092330"/>
                </a:lnTo>
                <a:lnTo>
                  <a:pt x="273868" y="1066434"/>
                </a:lnTo>
                <a:cubicBezTo>
                  <a:pt x="273868" y="1056569"/>
                  <a:pt x="281267" y="1049170"/>
                  <a:pt x="289899" y="1049170"/>
                </a:cubicBezTo>
                <a:close/>
                <a:moveTo>
                  <a:pt x="494378" y="911845"/>
                </a:moveTo>
                <a:cubicBezTo>
                  <a:pt x="502617" y="911845"/>
                  <a:pt x="509680" y="919371"/>
                  <a:pt x="509680" y="928151"/>
                </a:cubicBezTo>
                <a:lnTo>
                  <a:pt x="509680" y="1053582"/>
                </a:lnTo>
                <a:cubicBezTo>
                  <a:pt x="509680" y="1062362"/>
                  <a:pt x="502617" y="1069888"/>
                  <a:pt x="494378" y="1069888"/>
                </a:cubicBezTo>
                <a:cubicBezTo>
                  <a:pt x="484961" y="1069888"/>
                  <a:pt x="477898" y="1062362"/>
                  <a:pt x="477898" y="1053582"/>
                </a:cubicBezTo>
                <a:lnTo>
                  <a:pt x="477898" y="928151"/>
                </a:lnTo>
                <a:cubicBezTo>
                  <a:pt x="477898" y="919371"/>
                  <a:pt x="484961" y="911845"/>
                  <a:pt x="494378" y="911845"/>
                </a:cubicBezTo>
                <a:close/>
                <a:moveTo>
                  <a:pt x="243808" y="809372"/>
                </a:moveTo>
                <a:cubicBezTo>
                  <a:pt x="248030" y="809372"/>
                  <a:pt x="252408" y="811268"/>
                  <a:pt x="256160" y="815058"/>
                </a:cubicBezTo>
                <a:cubicBezTo>
                  <a:pt x="262414" y="821375"/>
                  <a:pt x="262414" y="831482"/>
                  <a:pt x="256160" y="839062"/>
                </a:cubicBezTo>
                <a:lnTo>
                  <a:pt x="168599" y="927502"/>
                </a:lnTo>
                <a:cubicBezTo>
                  <a:pt x="164846" y="931292"/>
                  <a:pt x="161094" y="932556"/>
                  <a:pt x="156090" y="932556"/>
                </a:cubicBezTo>
                <a:cubicBezTo>
                  <a:pt x="151087" y="932556"/>
                  <a:pt x="147334" y="931292"/>
                  <a:pt x="143581" y="927502"/>
                </a:cubicBezTo>
                <a:cubicBezTo>
                  <a:pt x="137327" y="921185"/>
                  <a:pt x="137327" y="909814"/>
                  <a:pt x="143581" y="903497"/>
                </a:cubicBezTo>
                <a:lnTo>
                  <a:pt x="232393" y="815058"/>
                </a:lnTo>
                <a:cubicBezTo>
                  <a:pt x="235521" y="811268"/>
                  <a:pt x="239586" y="809372"/>
                  <a:pt x="243808" y="809372"/>
                </a:cubicBezTo>
                <a:close/>
                <a:moveTo>
                  <a:pt x="520340" y="568332"/>
                </a:moveTo>
                <a:cubicBezTo>
                  <a:pt x="509094" y="565847"/>
                  <a:pt x="501597" y="570817"/>
                  <a:pt x="499098" y="574545"/>
                </a:cubicBezTo>
                <a:cubicBezTo>
                  <a:pt x="496599" y="577030"/>
                  <a:pt x="490351" y="584485"/>
                  <a:pt x="492850" y="595667"/>
                </a:cubicBezTo>
                <a:lnTo>
                  <a:pt x="606557" y="1013138"/>
                </a:lnTo>
                <a:cubicBezTo>
                  <a:pt x="609056" y="1024321"/>
                  <a:pt x="617803" y="1026806"/>
                  <a:pt x="621551" y="1028048"/>
                </a:cubicBezTo>
                <a:cubicBezTo>
                  <a:pt x="625300" y="1029290"/>
                  <a:pt x="635296" y="1030533"/>
                  <a:pt x="642793" y="1021836"/>
                </a:cubicBezTo>
                <a:lnTo>
                  <a:pt x="742755" y="922438"/>
                </a:lnTo>
                <a:lnTo>
                  <a:pt x="931434" y="1111294"/>
                </a:lnTo>
                <a:cubicBezTo>
                  <a:pt x="936432" y="1116264"/>
                  <a:pt x="942680" y="1118749"/>
                  <a:pt x="950178" y="1118749"/>
                </a:cubicBezTo>
                <a:cubicBezTo>
                  <a:pt x="956424" y="1118749"/>
                  <a:pt x="962672" y="1116264"/>
                  <a:pt x="967670" y="1111294"/>
                </a:cubicBezTo>
                <a:lnTo>
                  <a:pt x="1040142" y="1039230"/>
                </a:lnTo>
                <a:cubicBezTo>
                  <a:pt x="1048890" y="1029290"/>
                  <a:pt x="1048890" y="1014381"/>
                  <a:pt x="1040142" y="1004441"/>
                </a:cubicBezTo>
                <a:lnTo>
                  <a:pt x="850215" y="815585"/>
                </a:lnTo>
                <a:lnTo>
                  <a:pt x="950178" y="717429"/>
                </a:lnTo>
                <a:cubicBezTo>
                  <a:pt x="958924" y="708732"/>
                  <a:pt x="957674" y="700035"/>
                  <a:pt x="955176" y="695065"/>
                </a:cubicBezTo>
                <a:cubicBezTo>
                  <a:pt x="955176" y="691337"/>
                  <a:pt x="951426" y="683883"/>
                  <a:pt x="940180" y="680155"/>
                </a:cubicBezTo>
                <a:close/>
                <a:moveTo>
                  <a:pt x="845805" y="560291"/>
                </a:moveTo>
                <a:lnTo>
                  <a:pt x="975374" y="560291"/>
                </a:lnTo>
                <a:cubicBezTo>
                  <a:pt x="985438" y="560291"/>
                  <a:pt x="992986" y="567354"/>
                  <a:pt x="992986" y="576770"/>
                </a:cubicBezTo>
                <a:cubicBezTo>
                  <a:pt x="992986" y="585010"/>
                  <a:pt x="985438" y="592073"/>
                  <a:pt x="975374" y="592073"/>
                </a:cubicBezTo>
                <a:lnTo>
                  <a:pt x="845805" y="592073"/>
                </a:lnTo>
                <a:cubicBezTo>
                  <a:pt x="837000" y="592073"/>
                  <a:pt x="829452" y="585010"/>
                  <a:pt x="829452" y="576770"/>
                </a:cubicBezTo>
                <a:cubicBezTo>
                  <a:pt x="829452" y="567354"/>
                  <a:pt x="837000" y="560291"/>
                  <a:pt x="845805" y="560291"/>
                </a:cubicBezTo>
                <a:close/>
                <a:moveTo>
                  <a:pt x="17424" y="560291"/>
                </a:moveTo>
                <a:lnTo>
                  <a:pt x="140633" y="560291"/>
                </a:lnTo>
                <a:cubicBezTo>
                  <a:pt x="149345" y="560291"/>
                  <a:pt x="158056" y="567354"/>
                  <a:pt x="158056" y="576770"/>
                </a:cubicBezTo>
                <a:cubicBezTo>
                  <a:pt x="158056" y="585010"/>
                  <a:pt x="149345" y="592073"/>
                  <a:pt x="140633" y="592073"/>
                </a:cubicBezTo>
                <a:lnTo>
                  <a:pt x="17424" y="592073"/>
                </a:lnTo>
                <a:cubicBezTo>
                  <a:pt x="7467" y="592073"/>
                  <a:pt x="0" y="585010"/>
                  <a:pt x="0" y="576770"/>
                </a:cubicBezTo>
                <a:cubicBezTo>
                  <a:pt x="0" y="567354"/>
                  <a:pt x="7467" y="560291"/>
                  <a:pt x="17424" y="560291"/>
                </a:cubicBezTo>
                <a:close/>
                <a:moveTo>
                  <a:pt x="496599" y="468934"/>
                </a:moveTo>
                <a:cubicBezTo>
                  <a:pt x="439120" y="468934"/>
                  <a:pt x="392888" y="514906"/>
                  <a:pt x="392888" y="572060"/>
                </a:cubicBezTo>
                <a:cubicBezTo>
                  <a:pt x="392888" y="623001"/>
                  <a:pt x="430374" y="665245"/>
                  <a:pt x="479105" y="673943"/>
                </a:cubicBezTo>
                <a:lnTo>
                  <a:pt x="462861" y="611819"/>
                </a:lnTo>
                <a:cubicBezTo>
                  <a:pt x="451616" y="601879"/>
                  <a:pt x="444118" y="588212"/>
                  <a:pt x="444118" y="572060"/>
                </a:cubicBezTo>
                <a:cubicBezTo>
                  <a:pt x="444118" y="543483"/>
                  <a:pt x="467859" y="519876"/>
                  <a:pt x="496599" y="519876"/>
                </a:cubicBezTo>
                <a:cubicBezTo>
                  <a:pt x="512842" y="519876"/>
                  <a:pt x="526587" y="527331"/>
                  <a:pt x="535334" y="537271"/>
                </a:cubicBezTo>
                <a:lnTo>
                  <a:pt x="599060" y="554665"/>
                </a:lnTo>
                <a:cubicBezTo>
                  <a:pt x="590313" y="506209"/>
                  <a:pt x="547829" y="468934"/>
                  <a:pt x="496599" y="468934"/>
                </a:cubicBezTo>
                <a:close/>
                <a:moveTo>
                  <a:pt x="496599" y="352142"/>
                </a:moveTo>
                <a:cubicBezTo>
                  <a:pt x="375394" y="352142"/>
                  <a:pt x="275432" y="451540"/>
                  <a:pt x="275432" y="572060"/>
                </a:cubicBezTo>
                <a:cubicBezTo>
                  <a:pt x="275432" y="693822"/>
                  <a:pt x="375394" y="791978"/>
                  <a:pt x="496599" y="791978"/>
                </a:cubicBezTo>
                <a:cubicBezTo>
                  <a:pt x="501597" y="791978"/>
                  <a:pt x="506595" y="791978"/>
                  <a:pt x="511593" y="791978"/>
                </a:cubicBezTo>
                <a:lnTo>
                  <a:pt x="489101" y="708732"/>
                </a:lnTo>
                <a:cubicBezTo>
                  <a:pt x="416629" y="703762"/>
                  <a:pt x="359151" y="644123"/>
                  <a:pt x="359151" y="572060"/>
                </a:cubicBezTo>
                <a:cubicBezTo>
                  <a:pt x="359151" y="496269"/>
                  <a:pt x="420377" y="435388"/>
                  <a:pt x="496599" y="435388"/>
                </a:cubicBezTo>
                <a:cubicBezTo>
                  <a:pt x="570321" y="435388"/>
                  <a:pt x="629048" y="492541"/>
                  <a:pt x="634047" y="563363"/>
                </a:cubicBezTo>
                <a:lnTo>
                  <a:pt x="717765" y="585727"/>
                </a:lnTo>
                <a:cubicBezTo>
                  <a:pt x="717765" y="580757"/>
                  <a:pt x="717765" y="577030"/>
                  <a:pt x="717765" y="572060"/>
                </a:cubicBezTo>
                <a:cubicBezTo>
                  <a:pt x="717765" y="451540"/>
                  <a:pt x="619052" y="352142"/>
                  <a:pt x="496599" y="352142"/>
                </a:cubicBezTo>
                <a:close/>
                <a:moveTo>
                  <a:pt x="496599" y="318595"/>
                </a:moveTo>
                <a:cubicBezTo>
                  <a:pt x="636546" y="318595"/>
                  <a:pt x="751502" y="431660"/>
                  <a:pt x="751502" y="572060"/>
                </a:cubicBezTo>
                <a:cubicBezTo>
                  <a:pt x="751502" y="579515"/>
                  <a:pt x="751502" y="586970"/>
                  <a:pt x="750253" y="594424"/>
                </a:cubicBezTo>
                <a:lnTo>
                  <a:pt x="950178" y="647851"/>
                </a:lnTo>
                <a:cubicBezTo>
                  <a:pt x="968920" y="652821"/>
                  <a:pt x="982664" y="667730"/>
                  <a:pt x="988912" y="687610"/>
                </a:cubicBezTo>
                <a:cubicBezTo>
                  <a:pt x="993910" y="706247"/>
                  <a:pt x="988912" y="726127"/>
                  <a:pt x="973918" y="741036"/>
                </a:cubicBezTo>
                <a:lnTo>
                  <a:pt x="898946" y="815585"/>
                </a:lnTo>
                <a:lnTo>
                  <a:pt x="1063884" y="979592"/>
                </a:lnTo>
                <a:cubicBezTo>
                  <a:pt x="1086376" y="1003199"/>
                  <a:pt x="1086376" y="1040473"/>
                  <a:pt x="1063884" y="1064080"/>
                </a:cubicBezTo>
                <a:lnTo>
                  <a:pt x="991412" y="1134901"/>
                </a:lnTo>
                <a:cubicBezTo>
                  <a:pt x="980166" y="1144841"/>
                  <a:pt x="965172" y="1152296"/>
                  <a:pt x="950178" y="1152296"/>
                </a:cubicBezTo>
                <a:cubicBezTo>
                  <a:pt x="933934" y="1151053"/>
                  <a:pt x="918938" y="1144841"/>
                  <a:pt x="907694" y="1134901"/>
                </a:cubicBezTo>
                <a:lnTo>
                  <a:pt x="742755" y="970894"/>
                </a:lnTo>
                <a:lnTo>
                  <a:pt x="666534" y="1045443"/>
                </a:lnTo>
                <a:cubicBezTo>
                  <a:pt x="652790" y="1060352"/>
                  <a:pt x="632797" y="1065322"/>
                  <a:pt x="614054" y="1060352"/>
                </a:cubicBezTo>
                <a:cubicBezTo>
                  <a:pt x="594062" y="1055382"/>
                  <a:pt x="579067" y="1040473"/>
                  <a:pt x="574069" y="1021836"/>
                </a:cubicBezTo>
                <a:lnTo>
                  <a:pt x="520340" y="824282"/>
                </a:lnTo>
                <a:cubicBezTo>
                  <a:pt x="512842" y="824282"/>
                  <a:pt x="505345" y="824282"/>
                  <a:pt x="496599" y="824282"/>
                </a:cubicBezTo>
                <a:cubicBezTo>
                  <a:pt x="356652" y="824282"/>
                  <a:pt x="241695" y="711217"/>
                  <a:pt x="241695" y="572060"/>
                </a:cubicBezTo>
                <a:cubicBezTo>
                  <a:pt x="241695" y="431660"/>
                  <a:pt x="356652" y="318595"/>
                  <a:pt x="496599" y="318595"/>
                </a:cubicBezTo>
                <a:close/>
                <a:moveTo>
                  <a:pt x="46085" y="263665"/>
                </a:moveTo>
                <a:cubicBezTo>
                  <a:pt x="52149" y="263665"/>
                  <a:pt x="57000" y="269894"/>
                  <a:pt x="57000" y="274878"/>
                </a:cubicBezTo>
                <a:lnTo>
                  <a:pt x="57000" y="289828"/>
                </a:lnTo>
                <a:cubicBezTo>
                  <a:pt x="76404" y="293565"/>
                  <a:pt x="92170" y="313499"/>
                  <a:pt x="92170" y="335924"/>
                </a:cubicBezTo>
                <a:cubicBezTo>
                  <a:pt x="92170" y="342153"/>
                  <a:pt x="87319" y="347136"/>
                  <a:pt x="81255" y="347136"/>
                </a:cubicBezTo>
                <a:cubicBezTo>
                  <a:pt x="75192" y="347136"/>
                  <a:pt x="70340" y="342153"/>
                  <a:pt x="70340" y="335924"/>
                </a:cubicBezTo>
                <a:cubicBezTo>
                  <a:pt x="70340" y="322219"/>
                  <a:pt x="59426" y="309761"/>
                  <a:pt x="46085" y="309761"/>
                </a:cubicBezTo>
                <a:cubicBezTo>
                  <a:pt x="32745" y="309761"/>
                  <a:pt x="20617" y="322219"/>
                  <a:pt x="20617" y="335924"/>
                </a:cubicBezTo>
                <a:lnTo>
                  <a:pt x="20617" y="347136"/>
                </a:lnTo>
                <a:cubicBezTo>
                  <a:pt x="20617" y="360841"/>
                  <a:pt x="31532" y="372053"/>
                  <a:pt x="44872" y="372053"/>
                </a:cubicBezTo>
                <a:lnTo>
                  <a:pt x="48511" y="372053"/>
                </a:lnTo>
                <a:cubicBezTo>
                  <a:pt x="72766" y="374545"/>
                  <a:pt x="92170" y="394478"/>
                  <a:pt x="92170" y="420641"/>
                </a:cubicBezTo>
                <a:lnTo>
                  <a:pt x="92170" y="431853"/>
                </a:lnTo>
                <a:cubicBezTo>
                  <a:pt x="92170" y="454279"/>
                  <a:pt x="76404" y="472966"/>
                  <a:pt x="57000" y="477950"/>
                </a:cubicBezTo>
                <a:lnTo>
                  <a:pt x="57000" y="492900"/>
                </a:lnTo>
                <a:cubicBezTo>
                  <a:pt x="57000" y="499129"/>
                  <a:pt x="52149" y="504112"/>
                  <a:pt x="46085" y="504112"/>
                </a:cubicBezTo>
                <a:cubicBezTo>
                  <a:pt x="40021" y="504112"/>
                  <a:pt x="33957" y="499129"/>
                  <a:pt x="33957" y="492900"/>
                </a:cubicBezTo>
                <a:lnTo>
                  <a:pt x="33957" y="477950"/>
                </a:lnTo>
                <a:cubicBezTo>
                  <a:pt x="14553" y="472966"/>
                  <a:pt x="0" y="454279"/>
                  <a:pt x="0" y="431853"/>
                </a:cubicBezTo>
                <a:cubicBezTo>
                  <a:pt x="0" y="425624"/>
                  <a:pt x="4851" y="420641"/>
                  <a:pt x="10915" y="420641"/>
                </a:cubicBezTo>
                <a:cubicBezTo>
                  <a:pt x="16979" y="420641"/>
                  <a:pt x="20617" y="425624"/>
                  <a:pt x="20617" y="431853"/>
                </a:cubicBezTo>
                <a:cubicBezTo>
                  <a:pt x="20617" y="445558"/>
                  <a:pt x="32745" y="456770"/>
                  <a:pt x="46085" y="456770"/>
                </a:cubicBezTo>
                <a:cubicBezTo>
                  <a:pt x="59426" y="456770"/>
                  <a:pt x="70340" y="445558"/>
                  <a:pt x="70340" y="431853"/>
                </a:cubicBezTo>
                <a:lnTo>
                  <a:pt x="70340" y="420641"/>
                </a:lnTo>
                <a:cubicBezTo>
                  <a:pt x="70340" y="406937"/>
                  <a:pt x="59426" y="395724"/>
                  <a:pt x="47298" y="394478"/>
                </a:cubicBezTo>
                <a:lnTo>
                  <a:pt x="43660" y="394478"/>
                </a:lnTo>
                <a:cubicBezTo>
                  <a:pt x="19404" y="393232"/>
                  <a:pt x="0" y="372053"/>
                  <a:pt x="0" y="347136"/>
                </a:cubicBezTo>
                <a:lnTo>
                  <a:pt x="0" y="335924"/>
                </a:lnTo>
                <a:cubicBezTo>
                  <a:pt x="0" y="313499"/>
                  <a:pt x="14553" y="293565"/>
                  <a:pt x="33957" y="289828"/>
                </a:cubicBezTo>
                <a:lnTo>
                  <a:pt x="33957" y="274878"/>
                </a:lnTo>
                <a:cubicBezTo>
                  <a:pt x="33957" y="269894"/>
                  <a:pt x="40021" y="263665"/>
                  <a:pt x="46085" y="263665"/>
                </a:cubicBezTo>
                <a:close/>
                <a:moveTo>
                  <a:pt x="156090" y="221615"/>
                </a:moveTo>
                <a:cubicBezTo>
                  <a:pt x="160469" y="221615"/>
                  <a:pt x="164847" y="223510"/>
                  <a:pt x="168599" y="227300"/>
                </a:cubicBezTo>
                <a:lnTo>
                  <a:pt x="256160" y="315737"/>
                </a:lnTo>
                <a:cubicBezTo>
                  <a:pt x="262414" y="322054"/>
                  <a:pt x="262414" y="332161"/>
                  <a:pt x="256160" y="339741"/>
                </a:cubicBezTo>
                <a:cubicBezTo>
                  <a:pt x="252407" y="343531"/>
                  <a:pt x="248655" y="344795"/>
                  <a:pt x="243651" y="344795"/>
                </a:cubicBezTo>
                <a:cubicBezTo>
                  <a:pt x="239898" y="344795"/>
                  <a:pt x="236146" y="343531"/>
                  <a:pt x="232393" y="339741"/>
                </a:cubicBezTo>
                <a:lnTo>
                  <a:pt x="143581" y="251304"/>
                </a:lnTo>
                <a:cubicBezTo>
                  <a:pt x="137327" y="243724"/>
                  <a:pt x="137327" y="233617"/>
                  <a:pt x="143581" y="227300"/>
                </a:cubicBezTo>
                <a:cubicBezTo>
                  <a:pt x="147334" y="223510"/>
                  <a:pt x="151712" y="221615"/>
                  <a:pt x="156090" y="221615"/>
                </a:cubicBezTo>
                <a:close/>
                <a:moveTo>
                  <a:pt x="837267" y="221560"/>
                </a:moveTo>
                <a:cubicBezTo>
                  <a:pt x="841703" y="221560"/>
                  <a:pt x="846140" y="223400"/>
                  <a:pt x="849309" y="227079"/>
                </a:cubicBezTo>
                <a:cubicBezTo>
                  <a:pt x="855647" y="233212"/>
                  <a:pt x="855647" y="243025"/>
                  <a:pt x="849309" y="250385"/>
                </a:cubicBezTo>
                <a:lnTo>
                  <a:pt x="756773" y="339925"/>
                </a:lnTo>
                <a:cubicBezTo>
                  <a:pt x="752970" y="342378"/>
                  <a:pt x="749167" y="344831"/>
                  <a:pt x="744096" y="344831"/>
                </a:cubicBezTo>
                <a:cubicBezTo>
                  <a:pt x="740294" y="344831"/>
                  <a:pt x="735223" y="342378"/>
                  <a:pt x="732688" y="339925"/>
                </a:cubicBezTo>
                <a:cubicBezTo>
                  <a:pt x="725082" y="333792"/>
                  <a:pt x="725082" y="322753"/>
                  <a:pt x="732688" y="316620"/>
                </a:cubicBezTo>
                <a:lnTo>
                  <a:pt x="825224" y="227079"/>
                </a:lnTo>
                <a:cubicBezTo>
                  <a:pt x="828393" y="223400"/>
                  <a:pt x="832830" y="221560"/>
                  <a:pt x="837267" y="221560"/>
                </a:cubicBezTo>
                <a:close/>
                <a:moveTo>
                  <a:pt x="494378" y="82395"/>
                </a:moveTo>
                <a:cubicBezTo>
                  <a:pt x="502617" y="82395"/>
                  <a:pt x="509680" y="89943"/>
                  <a:pt x="509680" y="98748"/>
                </a:cubicBezTo>
                <a:lnTo>
                  <a:pt x="509680" y="228317"/>
                </a:lnTo>
                <a:cubicBezTo>
                  <a:pt x="509680" y="238380"/>
                  <a:pt x="502617" y="245928"/>
                  <a:pt x="494378" y="245928"/>
                </a:cubicBezTo>
                <a:cubicBezTo>
                  <a:pt x="484961" y="245928"/>
                  <a:pt x="477898" y="238380"/>
                  <a:pt x="477898" y="228317"/>
                </a:cubicBezTo>
                <a:lnTo>
                  <a:pt x="477898" y="98748"/>
                </a:lnTo>
                <a:cubicBezTo>
                  <a:pt x="477898" y="89943"/>
                  <a:pt x="484961" y="82395"/>
                  <a:pt x="494378" y="82395"/>
                </a:cubicBezTo>
                <a:close/>
                <a:moveTo>
                  <a:pt x="908474" y="0"/>
                </a:moveTo>
                <a:cubicBezTo>
                  <a:pt x="918508" y="0"/>
                  <a:pt x="926034" y="7526"/>
                  <a:pt x="926034" y="17560"/>
                </a:cubicBezTo>
                <a:lnTo>
                  <a:pt x="926034" y="62715"/>
                </a:lnTo>
                <a:lnTo>
                  <a:pt x="971188" y="62715"/>
                </a:lnTo>
                <a:cubicBezTo>
                  <a:pt x="979968" y="62715"/>
                  <a:pt x="987494" y="70241"/>
                  <a:pt x="987494" y="79021"/>
                </a:cubicBezTo>
                <a:cubicBezTo>
                  <a:pt x="987494" y="89056"/>
                  <a:pt x="979968" y="96582"/>
                  <a:pt x="971188" y="96582"/>
                </a:cubicBezTo>
                <a:lnTo>
                  <a:pt x="926034" y="96582"/>
                </a:lnTo>
                <a:lnTo>
                  <a:pt x="926034" y="141737"/>
                </a:lnTo>
                <a:cubicBezTo>
                  <a:pt x="926034" y="150517"/>
                  <a:pt x="918508" y="158043"/>
                  <a:pt x="908474" y="158043"/>
                </a:cubicBezTo>
                <a:cubicBezTo>
                  <a:pt x="899694" y="158043"/>
                  <a:pt x="892167" y="150517"/>
                  <a:pt x="892167" y="141737"/>
                </a:cubicBezTo>
                <a:lnTo>
                  <a:pt x="892167" y="96582"/>
                </a:lnTo>
                <a:lnTo>
                  <a:pt x="847012" y="96582"/>
                </a:lnTo>
                <a:cubicBezTo>
                  <a:pt x="836978" y="96582"/>
                  <a:pt x="829452" y="89056"/>
                  <a:pt x="829452" y="79021"/>
                </a:cubicBezTo>
                <a:cubicBezTo>
                  <a:pt x="829452" y="70241"/>
                  <a:pt x="836978" y="62715"/>
                  <a:pt x="847012" y="62715"/>
                </a:cubicBezTo>
                <a:lnTo>
                  <a:pt x="892167" y="62715"/>
                </a:lnTo>
                <a:lnTo>
                  <a:pt x="892167" y="17560"/>
                </a:lnTo>
                <a:cubicBezTo>
                  <a:pt x="892167" y="7526"/>
                  <a:pt x="899694" y="0"/>
                  <a:pt x="908474" y="0"/>
                </a:cubicBezTo>
                <a:close/>
              </a:path>
            </a:pathLst>
          </a:custGeom>
          <a:solidFill>
            <a:srgbClr val="FFFFFF"/>
          </a:solidFill>
          <a:ln>
            <a:noFill/>
          </a:ln>
          <a:effectLst/>
          <a:extLst>
            <a:ext uri="{91240B29-F687-4F45-9708-019B960494DF}">
              <a14:hiddenLine xmlns:a14="http://schemas.microsoft.com/office/drawing/2010/main" w="9525" cap="flat">
                <a:solidFill>
                  <a:srgbClr val="C4C8CE"/>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20" name="Freeform 156">
            <a:extLst>
              <a:ext uri="{FF2B5EF4-FFF2-40B4-BE49-F238E27FC236}">
                <a16:creationId xmlns:a16="http://schemas.microsoft.com/office/drawing/2014/main" id="{D7055AC2-BEFC-D04F-B741-30FC72C811A4}"/>
              </a:ext>
            </a:extLst>
          </p:cNvPr>
          <p:cNvSpPr>
            <a:spLocks noChangeArrowheads="1"/>
          </p:cNvSpPr>
          <p:nvPr/>
        </p:nvSpPr>
        <p:spPr bwMode="auto">
          <a:xfrm>
            <a:off x="5184153" y="1907427"/>
            <a:ext cx="1815453" cy="1815453"/>
          </a:xfrm>
          <a:prstGeom prst="roundRect">
            <a:avLst>
              <a:gd name="adj" fmla="val 9878"/>
            </a:avLst>
          </a:prstGeom>
          <a:solidFill>
            <a:schemeClr val="accent6"/>
          </a:solidFill>
          <a:ln>
            <a:noFill/>
          </a:ln>
          <a:effectLst/>
        </p:spPr>
        <p:txBody>
          <a:bodyPr wrap="none" anchor="ctr"/>
          <a:lstStyle/>
          <a:p>
            <a:endParaRPr lang="en-US" dirty="0">
              <a:latin typeface="Poppins" pitchFamily="2" charset="77"/>
            </a:endParaRPr>
          </a:p>
        </p:txBody>
      </p:sp>
      <p:cxnSp>
        <p:nvCxnSpPr>
          <p:cNvPr id="21" name="Straight Connector 20">
            <a:extLst>
              <a:ext uri="{FF2B5EF4-FFF2-40B4-BE49-F238E27FC236}">
                <a16:creationId xmlns:a16="http://schemas.microsoft.com/office/drawing/2014/main" id="{9AF4CDDD-1096-6B4A-A3F9-DA1FF3406EC5}"/>
              </a:ext>
            </a:extLst>
          </p:cNvPr>
          <p:cNvCxnSpPr>
            <a:cxnSpLocks/>
          </p:cNvCxnSpPr>
          <p:nvPr/>
        </p:nvCxnSpPr>
        <p:spPr>
          <a:xfrm>
            <a:off x="6091879" y="3673444"/>
            <a:ext cx="0" cy="777264"/>
          </a:xfrm>
          <a:prstGeom prst="line">
            <a:avLst/>
          </a:prstGeom>
          <a:ln w="889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22" name="Freeform 157">
            <a:extLst>
              <a:ext uri="{FF2B5EF4-FFF2-40B4-BE49-F238E27FC236}">
                <a16:creationId xmlns:a16="http://schemas.microsoft.com/office/drawing/2014/main" id="{50C95E41-9112-F34B-843A-73B8D4353CD8}"/>
              </a:ext>
            </a:extLst>
          </p:cNvPr>
          <p:cNvSpPr>
            <a:spLocks noChangeArrowheads="1"/>
          </p:cNvSpPr>
          <p:nvPr/>
        </p:nvSpPr>
        <p:spPr bwMode="auto">
          <a:xfrm>
            <a:off x="5346199" y="2069473"/>
            <a:ext cx="1491361" cy="1491361"/>
          </a:xfrm>
          <a:prstGeom prst="roundRect">
            <a:avLst>
              <a:gd name="adj" fmla="val 11158"/>
            </a:avLst>
          </a:prstGeom>
          <a:solidFill>
            <a:schemeClr val="accent3"/>
          </a:solidFill>
          <a:ln>
            <a:noFill/>
          </a:ln>
          <a:effectLst/>
        </p:spPr>
        <p:txBody>
          <a:bodyPr wrap="none" anchor="ctr"/>
          <a:lstStyle/>
          <a:p>
            <a:endParaRPr lang="en-US" dirty="0">
              <a:latin typeface="Poppins" pitchFamily="2" charset="77"/>
            </a:endParaRPr>
          </a:p>
        </p:txBody>
      </p:sp>
      <p:sp>
        <p:nvSpPr>
          <p:cNvPr id="23" name="Freeform 22">
            <a:extLst>
              <a:ext uri="{FF2B5EF4-FFF2-40B4-BE49-F238E27FC236}">
                <a16:creationId xmlns:a16="http://schemas.microsoft.com/office/drawing/2014/main" id="{89E6E409-9F3F-E34A-A6C1-DF5763DB43E0}"/>
              </a:ext>
            </a:extLst>
          </p:cNvPr>
          <p:cNvSpPr>
            <a:spLocks noChangeArrowheads="1"/>
          </p:cNvSpPr>
          <p:nvPr/>
        </p:nvSpPr>
        <p:spPr bwMode="auto">
          <a:xfrm>
            <a:off x="5772949" y="2495183"/>
            <a:ext cx="637692" cy="639317"/>
          </a:xfrm>
          <a:custGeom>
            <a:avLst/>
            <a:gdLst>
              <a:gd name="connsiteX0" fmla="*/ 929649 w 1275383"/>
              <a:gd name="connsiteY0" fmla="*/ 799614 h 1278634"/>
              <a:gd name="connsiteX1" fmla="*/ 797465 w 1275383"/>
              <a:gd name="connsiteY1" fmla="*/ 933091 h 1278634"/>
              <a:gd name="connsiteX2" fmla="*/ 1081785 w 1275383"/>
              <a:gd name="connsiteY2" fmla="*/ 1217509 h 1278634"/>
              <a:gd name="connsiteX3" fmla="*/ 1215215 w 1275383"/>
              <a:gd name="connsiteY3" fmla="*/ 1217509 h 1278634"/>
              <a:gd name="connsiteX4" fmla="*/ 1215215 w 1275383"/>
              <a:gd name="connsiteY4" fmla="*/ 1085279 h 1278634"/>
              <a:gd name="connsiteX5" fmla="*/ 836123 w 1275383"/>
              <a:gd name="connsiteY5" fmla="*/ 706055 h 1278634"/>
              <a:gd name="connsiteX6" fmla="*/ 702692 w 1275383"/>
              <a:gd name="connsiteY6" fmla="*/ 838285 h 1278634"/>
              <a:gd name="connsiteX7" fmla="*/ 772525 w 1275383"/>
              <a:gd name="connsiteY7" fmla="*/ 908142 h 1278634"/>
              <a:gd name="connsiteX8" fmla="*/ 905956 w 1275383"/>
              <a:gd name="connsiteY8" fmla="*/ 775912 h 1278634"/>
              <a:gd name="connsiteX9" fmla="*/ 765043 w 1275383"/>
              <a:gd name="connsiteY9" fmla="*/ 634951 h 1278634"/>
              <a:gd name="connsiteX10" fmla="*/ 707680 w 1275383"/>
              <a:gd name="connsiteY10" fmla="*/ 708550 h 1278634"/>
              <a:gd name="connsiteX11" fmla="*/ 634107 w 1275383"/>
              <a:gd name="connsiteY11" fmla="*/ 767180 h 1278634"/>
              <a:gd name="connsiteX12" fmla="*/ 678999 w 1275383"/>
              <a:gd name="connsiteY12" fmla="*/ 814583 h 1278634"/>
              <a:gd name="connsiteX13" fmla="*/ 811183 w 1275383"/>
              <a:gd name="connsiteY13" fmla="*/ 681106 h 1278634"/>
              <a:gd name="connsiteX14" fmla="*/ 214736 w 1275383"/>
              <a:gd name="connsiteY14" fmla="*/ 293971 h 1278634"/>
              <a:gd name="connsiteX15" fmla="*/ 228204 w 1275383"/>
              <a:gd name="connsiteY15" fmla="*/ 294916 h 1278634"/>
              <a:gd name="connsiteX16" fmla="*/ 233275 w 1275383"/>
              <a:gd name="connsiteY16" fmla="*/ 318853 h 1278634"/>
              <a:gd name="connsiteX17" fmla="*/ 223134 w 1275383"/>
              <a:gd name="connsiteY17" fmla="*/ 340271 h 1278634"/>
              <a:gd name="connsiteX18" fmla="*/ 207922 w 1275383"/>
              <a:gd name="connsiteY18" fmla="*/ 410823 h 1278634"/>
              <a:gd name="connsiteX19" fmla="*/ 191443 w 1275383"/>
              <a:gd name="connsiteY19" fmla="*/ 427201 h 1278634"/>
              <a:gd name="connsiteX20" fmla="*/ 190175 w 1275383"/>
              <a:gd name="connsiteY20" fmla="*/ 427201 h 1278634"/>
              <a:gd name="connsiteX21" fmla="*/ 173696 w 1275383"/>
              <a:gd name="connsiteY21" fmla="*/ 409563 h 1278634"/>
              <a:gd name="connsiteX22" fmla="*/ 192711 w 1275383"/>
              <a:gd name="connsiteY22" fmla="*/ 327672 h 1278634"/>
              <a:gd name="connsiteX23" fmla="*/ 204119 w 1275383"/>
              <a:gd name="connsiteY23" fmla="*/ 302475 h 1278634"/>
              <a:gd name="connsiteX24" fmla="*/ 214736 w 1275383"/>
              <a:gd name="connsiteY24" fmla="*/ 293971 h 1278634"/>
              <a:gd name="connsiteX25" fmla="*/ 405212 w 1275383"/>
              <a:gd name="connsiteY25" fmla="*/ 177052 h 1278634"/>
              <a:gd name="connsiteX26" fmla="*/ 506065 w 1275383"/>
              <a:gd name="connsiteY26" fmla="*/ 194871 h 1278634"/>
              <a:gd name="connsiteX27" fmla="*/ 516026 w 1275383"/>
              <a:gd name="connsiteY27" fmla="*/ 217782 h 1278634"/>
              <a:gd name="connsiteX28" fmla="*/ 494859 w 1275383"/>
              <a:gd name="connsiteY28" fmla="*/ 226691 h 1278634"/>
              <a:gd name="connsiteX29" fmla="*/ 407703 w 1275383"/>
              <a:gd name="connsiteY29" fmla="*/ 211418 h 1278634"/>
              <a:gd name="connsiteX30" fmla="*/ 270742 w 1275383"/>
              <a:gd name="connsiteY30" fmla="*/ 273785 h 1278634"/>
              <a:gd name="connsiteX31" fmla="*/ 258291 w 1275383"/>
              <a:gd name="connsiteY31" fmla="*/ 278876 h 1278634"/>
              <a:gd name="connsiteX32" fmla="*/ 247086 w 1275383"/>
              <a:gd name="connsiteY32" fmla="*/ 273785 h 1278634"/>
              <a:gd name="connsiteX33" fmla="*/ 247086 w 1275383"/>
              <a:gd name="connsiteY33" fmla="*/ 249602 h 1278634"/>
              <a:gd name="connsiteX34" fmla="*/ 405212 w 1275383"/>
              <a:gd name="connsiteY34" fmla="*/ 177052 h 1278634"/>
              <a:gd name="connsiteX35" fmla="*/ 418137 w 1275383"/>
              <a:gd name="connsiteY35" fmla="*/ 110501 h 1278634"/>
              <a:gd name="connsiteX36" fmla="*/ 203409 w 1275383"/>
              <a:gd name="connsiteY36" fmla="*/ 200089 h 1278634"/>
              <a:gd name="connsiteX37" fmla="*/ 203409 w 1275383"/>
              <a:gd name="connsiteY37" fmla="*/ 628123 h 1278634"/>
              <a:gd name="connsiteX38" fmla="*/ 632865 w 1275383"/>
              <a:gd name="connsiteY38" fmla="*/ 628123 h 1278634"/>
              <a:gd name="connsiteX39" fmla="*/ 632865 w 1275383"/>
              <a:gd name="connsiteY39" fmla="*/ 200089 h 1278634"/>
              <a:gd name="connsiteX40" fmla="*/ 418137 w 1275383"/>
              <a:gd name="connsiteY40" fmla="*/ 110501 h 1278634"/>
              <a:gd name="connsiteX41" fmla="*/ 418137 w 1275383"/>
              <a:gd name="connsiteY41" fmla="*/ 76905 h 1278634"/>
              <a:gd name="connsiteX42" fmla="*/ 656585 w 1275383"/>
              <a:gd name="connsiteY42" fmla="*/ 176448 h 1278634"/>
              <a:gd name="connsiteX43" fmla="*/ 656585 w 1275383"/>
              <a:gd name="connsiteY43" fmla="*/ 651764 h 1278634"/>
              <a:gd name="connsiteX44" fmla="*/ 418137 w 1275383"/>
              <a:gd name="connsiteY44" fmla="*/ 751307 h 1278634"/>
              <a:gd name="connsiteX45" fmla="*/ 179689 w 1275383"/>
              <a:gd name="connsiteY45" fmla="*/ 651764 h 1278634"/>
              <a:gd name="connsiteX46" fmla="*/ 179689 w 1275383"/>
              <a:gd name="connsiteY46" fmla="*/ 176448 h 1278634"/>
              <a:gd name="connsiteX47" fmla="*/ 418137 w 1275383"/>
              <a:gd name="connsiteY47" fmla="*/ 76905 h 1278634"/>
              <a:gd name="connsiteX48" fmla="*/ 414632 w 1275383"/>
              <a:gd name="connsiteY48" fmla="*/ 34929 h 1278634"/>
              <a:gd name="connsiteX49" fmla="*/ 144030 w 1275383"/>
              <a:gd name="connsiteY49" fmla="*/ 145952 h 1278634"/>
              <a:gd name="connsiteX50" fmla="*/ 144030 w 1275383"/>
              <a:gd name="connsiteY50" fmla="*/ 684849 h 1278634"/>
              <a:gd name="connsiteX51" fmla="*/ 414632 w 1275383"/>
              <a:gd name="connsiteY51" fmla="*/ 797119 h 1278634"/>
              <a:gd name="connsiteX52" fmla="*/ 682740 w 1275383"/>
              <a:gd name="connsiteY52" fmla="*/ 684849 h 1278634"/>
              <a:gd name="connsiteX53" fmla="*/ 682740 w 1275383"/>
              <a:gd name="connsiteY53" fmla="*/ 145952 h 1278634"/>
              <a:gd name="connsiteX54" fmla="*/ 414632 w 1275383"/>
              <a:gd name="connsiteY54" fmla="*/ 34929 h 1278634"/>
              <a:gd name="connsiteX55" fmla="*/ 414632 w 1275383"/>
              <a:gd name="connsiteY55" fmla="*/ 0 h 1278634"/>
              <a:gd name="connsiteX56" fmla="*/ 707680 w 1275383"/>
              <a:gd name="connsiteY56" fmla="*/ 122250 h 1278634"/>
              <a:gd name="connsiteX57" fmla="*/ 782501 w 1275383"/>
              <a:gd name="connsiteY57" fmla="*/ 605012 h 1278634"/>
              <a:gd name="connsiteX58" fmla="*/ 1238908 w 1275383"/>
              <a:gd name="connsiteY58" fmla="*/ 1060330 h 1278634"/>
              <a:gd name="connsiteX59" fmla="*/ 1238908 w 1275383"/>
              <a:gd name="connsiteY59" fmla="*/ 1241210 h 1278634"/>
              <a:gd name="connsiteX60" fmla="*/ 1149123 w 1275383"/>
              <a:gd name="connsiteY60" fmla="*/ 1278634 h 1278634"/>
              <a:gd name="connsiteX61" fmla="*/ 1058091 w 1275383"/>
              <a:gd name="connsiteY61" fmla="*/ 1241210 h 1278634"/>
              <a:gd name="connsiteX62" fmla="*/ 604178 w 1275383"/>
              <a:gd name="connsiteY62" fmla="*/ 784645 h 1278634"/>
              <a:gd name="connsiteX63" fmla="*/ 414632 w 1275383"/>
              <a:gd name="connsiteY63" fmla="*/ 830800 h 1278634"/>
              <a:gd name="connsiteX64" fmla="*/ 121584 w 1275383"/>
              <a:gd name="connsiteY64" fmla="*/ 708550 h 1278634"/>
              <a:gd name="connsiteX65" fmla="*/ 121584 w 1275383"/>
              <a:gd name="connsiteY65" fmla="*/ 122250 h 1278634"/>
              <a:gd name="connsiteX66" fmla="*/ 414632 w 1275383"/>
              <a:gd name="connsiteY66" fmla="*/ 0 h 1278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275383" h="1278634">
                <a:moveTo>
                  <a:pt x="929649" y="799614"/>
                </a:moveTo>
                <a:lnTo>
                  <a:pt x="797465" y="933091"/>
                </a:lnTo>
                <a:lnTo>
                  <a:pt x="1081785" y="1217509"/>
                </a:lnTo>
                <a:cubicBezTo>
                  <a:pt x="1119195" y="1254932"/>
                  <a:pt x="1179052" y="1254932"/>
                  <a:pt x="1215215" y="1217509"/>
                </a:cubicBezTo>
                <a:cubicBezTo>
                  <a:pt x="1251379" y="1181333"/>
                  <a:pt x="1251379" y="1121455"/>
                  <a:pt x="1215215" y="1085279"/>
                </a:cubicBezTo>
                <a:close/>
                <a:moveTo>
                  <a:pt x="836123" y="706055"/>
                </a:moveTo>
                <a:lnTo>
                  <a:pt x="702692" y="838285"/>
                </a:lnTo>
                <a:lnTo>
                  <a:pt x="772525" y="908142"/>
                </a:lnTo>
                <a:lnTo>
                  <a:pt x="905956" y="775912"/>
                </a:lnTo>
                <a:close/>
                <a:moveTo>
                  <a:pt x="765043" y="634951"/>
                </a:moveTo>
                <a:cubicBezTo>
                  <a:pt x="748832" y="661147"/>
                  <a:pt x="728880" y="686096"/>
                  <a:pt x="707680" y="708550"/>
                </a:cubicBezTo>
                <a:cubicBezTo>
                  <a:pt x="683987" y="732252"/>
                  <a:pt x="659047" y="750964"/>
                  <a:pt x="634107" y="767180"/>
                </a:cubicBezTo>
                <a:lnTo>
                  <a:pt x="678999" y="814583"/>
                </a:lnTo>
                <a:lnTo>
                  <a:pt x="811183" y="681106"/>
                </a:lnTo>
                <a:close/>
                <a:moveTo>
                  <a:pt x="214736" y="293971"/>
                </a:moveTo>
                <a:cubicBezTo>
                  <a:pt x="219014" y="292711"/>
                  <a:pt x="223768" y="293026"/>
                  <a:pt x="228204" y="294916"/>
                </a:cubicBezTo>
                <a:cubicBezTo>
                  <a:pt x="235810" y="299955"/>
                  <a:pt x="238345" y="310034"/>
                  <a:pt x="233275" y="318853"/>
                </a:cubicBezTo>
                <a:cubicBezTo>
                  <a:pt x="229472" y="325153"/>
                  <a:pt x="226937" y="332712"/>
                  <a:pt x="223134" y="340271"/>
                </a:cubicBezTo>
                <a:cubicBezTo>
                  <a:pt x="214260" y="362948"/>
                  <a:pt x="209190" y="386886"/>
                  <a:pt x="207922" y="410823"/>
                </a:cubicBezTo>
                <a:cubicBezTo>
                  <a:pt x="207922" y="419642"/>
                  <a:pt x="200316" y="427201"/>
                  <a:pt x="191443" y="427201"/>
                </a:cubicBezTo>
                <a:cubicBezTo>
                  <a:pt x="190175" y="427201"/>
                  <a:pt x="190175" y="427201"/>
                  <a:pt x="190175" y="427201"/>
                </a:cubicBezTo>
                <a:cubicBezTo>
                  <a:pt x="180034" y="425942"/>
                  <a:pt x="173696" y="418382"/>
                  <a:pt x="173696" y="409563"/>
                </a:cubicBezTo>
                <a:cubicBezTo>
                  <a:pt x="174964" y="380586"/>
                  <a:pt x="181302" y="352870"/>
                  <a:pt x="192711" y="327672"/>
                </a:cubicBezTo>
                <a:cubicBezTo>
                  <a:pt x="195246" y="318853"/>
                  <a:pt x="200316" y="310034"/>
                  <a:pt x="204119" y="302475"/>
                </a:cubicBezTo>
                <a:cubicBezTo>
                  <a:pt x="206655" y="298066"/>
                  <a:pt x="210458" y="295231"/>
                  <a:pt x="214736" y="293971"/>
                </a:cubicBezTo>
                <a:close/>
                <a:moveTo>
                  <a:pt x="405212" y="177052"/>
                </a:moveTo>
                <a:cubicBezTo>
                  <a:pt x="440075" y="175779"/>
                  <a:pt x="474938" y="182143"/>
                  <a:pt x="506065" y="194871"/>
                </a:cubicBezTo>
                <a:cubicBezTo>
                  <a:pt x="516026" y="198690"/>
                  <a:pt x="518516" y="208872"/>
                  <a:pt x="516026" y="217782"/>
                </a:cubicBezTo>
                <a:cubicBezTo>
                  <a:pt x="512290" y="226691"/>
                  <a:pt x="502330" y="230510"/>
                  <a:pt x="494859" y="226691"/>
                </a:cubicBezTo>
                <a:cubicBezTo>
                  <a:pt x="466222" y="216509"/>
                  <a:pt x="437585" y="210145"/>
                  <a:pt x="407703" y="211418"/>
                </a:cubicBezTo>
                <a:cubicBezTo>
                  <a:pt x="355409" y="213963"/>
                  <a:pt x="306850" y="236874"/>
                  <a:pt x="270742" y="273785"/>
                </a:cubicBezTo>
                <a:cubicBezTo>
                  <a:pt x="267007" y="276331"/>
                  <a:pt x="262027" y="278876"/>
                  <a:pt x="258291" y="278876"/>
                </a:cubicBezTo>
                <a:cubicBezTo>
                  <a:pt x="254556" y="278876"/>
                  <a:pt x="249576" y="276331"/>
                  <a:pt x="247086" y="273785"/>
                </a:cubicBezTo>
                <a:cubicBezTo>
                  <a:pt x="239615" y="266148"/>
                  <a:pt x="239615" y="255966"/>
                  <a:pt x="247086" y="249602"/>
                </a:cubicBezTo>
                <a:cubicBezTo>
                  <a:pt x="289419" y="206327"/>
                  <a:pt x="345448" y="180870"/>
                  <a:pt x="405212" y="177052"/>
                </a:cubicBezTo>
                <a:close/>
                <a:moveTo>
                  <a:pt x="418137" y="110501"/>
                </a:moveTo>
                <a:cubicBezTo>
                  <a:pt x="336990" y="110501"/>
                  <a:pt x="260836" y="142852"/>
                  <a:pt x="203409" y="200089"/>
                </a:cubicBezTo>
                <a:cubicBezTo>
                  <a:pt x="84810" y="318296"/>
                  <a:pt x="84810" y="509916"/>
                  <a:pt x="203409" y="628123"/>
                </a:cubicBezTo>
                <a:cubicBezTo>
                  <a:pt x="320760" y="747574"/>
                  <a:pt x="514265" y="747574"/>
                  <a:pt x="632865" y="628123"/>
                </a:cubicBezTo>
                <a:cubicBezTo>
                  <a:pt x="750216" y="509916"/>
                  <a:pt x="750216" y="318296"/>
                  <a:pt x="632865" y="200089"/>
                </a:cubicBezTo>
                <a:cubicBezTo>
                  <a:pt x="575438" y="142852"/>
                  <a:pt x="499284" y="110501"/>
                  <a:pt x="418137" y="110501"/>
                </a:cubicBezTo>
                <a:close/>
                <a:moveTo>
                  <a:pt x="418137" y="76905"/>
                </a:moveTo>
                <a:cubicBezTo>
                  <a:pt x="508023" y="76905"/>
                  <a:pt x="592915" y="111745"/>
                  <a:pt x="656585" y="176448"/>
                </a:cubicBezTo>
                <a:cubicBezTo>
                  <a:pt x="787669" y="307098"/>
                  <a:pt x="787669" y="521114"/>
                  <a:pt x="656585" y="651764"/>
                </a:cubicBezTo>
                <a:cubicBezTo>
                  <a:pt x="590419" y="717711"/>
                  <a:pt x="504278" y="751307"/>
                  <a:pt x="418137" y="751307"/>
                </a:cubicBezTo>
                <a:cubicBezTo>
                  <a:pt x="330748" y="751307"/>
                  <a:pt x="244607" y="717711"/>
                  <a:pt x="179689" y="651764"/>
                </a:cubicBezTo>
                <a:cubicBezTo>
                  <a:pt x="47357" y="521114"/>
                  <a:pt x="47357" y="307098"/>
                  <a:pt x="179689" y="176448"/>
                </a:cubicBezTo>
                <a:cubicBezTo>
                  <a:pt x="242110" y="111745"/>
                  <a:pt x="328251" y="76905"/>
                  <a:pt x="418137" y="76905"/>
                </a:cubicBezTo>
                <a:close/>
                <a:moveTo>
                  <a:pt x="414632" y="34929"/>
                </a:moveTo>
                <a:cubicBezTo>
                  <a:pt x="312377" y="34929"/>
                  <a:pt x="216357" y="73600"/>
                  <a:pt x="144030" y="145952"/>
                </a:cubicBezTo>
                <a:cubicBezTo>
                  <a:pt x="-4365" y="294398"/>
                  <a:pt x="-4365" y="536403"/>
                  <a:pt x="144030" y="684849"/>
                </a:cubicBezTo>
                <a:cubicBezTo>
                  <a:pt x="216357" y="757201"/>
                  <a:pt x="312377" y="797119"/>
                  <a:pt x="414632" y="797119"/>
                </a:cubicBezTo>
                <a:cubicBezTo>
                  <a:pt x="515640" y="797119"/>
                  <a:pt x="611660" y="757201"/>
                  <a:pt x="682740" y="684849"/>
                </a:cubicBezTo>
                <a:cubicBezTo>
                  <a:pt x="831135" y="536403"/>
                  <a:pt x="831135" y="294398"/>
                  <a:pt x="682740" y="145952"/>
                </a:cubicBezTo>
                <a:cubicBezTo>
                  <a:pt x="611660" y="73600"/>
                  <a:pt x="515640" y="34929"/>
                  <a:pt x="414632" y="34929"/>
                </a:cubicBezTo>
                <a:close/>
                <a:moveTo>
                  <a:pt x="414632" y="0"/>
                </a:moveTo>
                <a:cubicBezTo>
                  <a:pt x="525616" y="0"/>
                  <a:pt x="630366" y="43661"/>
                  <a:pt x="707680" y="122250"/>
                </a:cubicBezTo>
                <a:cubicBezTo>
                  <a:pt x="837370" y="253232"/>
                  <a:pt x="862310" y="449081"/>
                  <a:pt x="782501" y="605012"/>
                </a:cubicBezTo>
                <a:lnTo>
                  <a:pt x="1238908" y="1060330"/>
                </a:lnTo>
                <a:cubicBezTo>
                  <a:pt x="1287542" y="1111476"/>
                  <a:pt x="1287542" y="1191312"/>
                  <a:pt x="1238908" y="1241210"/>
                </a:cubicBezTo>
                <a:cubicBezTo>
                  <a:pt x="1213968" y="1264912"/>
                  <a:pt x="1181546" y="1278634"/>
                  <a:pt x="1149123" y="1278634"/>
                </a:cubicBezTo>
                <a:cubicBezTo>
                  <a:pt x="1114207" y="1278634"/>
                  <a:pt x="1081785" y="1264912"/>
                  <a:pt x="1058091" y="1241210"/>
                </a:cubicBezTo>
                <a:lnTo>
                  <a:pt x="604178" y="784645"/>
                </a:lnTo>
                <a:cubicBezTo>
                  <a:pt x="545569" y="814583"/>
                  <a:pt x="480724" y="830800"/>
                  <a:pt x="414632" y="830800"/>
                </a:cubicBezTo>
                <a:cubicBezTo>
                  <a:pt x="303648" y="830800"/>
                  <a:pt x="200146" y="787140"/>
                  <a:pt x="121584" y="708550"/>
                </a:cubicBezTo>
                <a:cubicBezTo>
                  <a:pt x="-40528" y="547630"/>
                  <a:pt x="-40528" y="284418"/>
                  <a:pt x="121584" y="122250"/>
                </a:cubicBezTo>
                <a:cubicBezTo>
                  <a:pt x="200146" y="43661"/>
                  <a:pt x="303648" y="0"/>
                  <a:pt x="414632" y="0"/>
                </a:cubicBezTo>
                <a:close/>
              </a:path>
            </a:pathLst>
          </a:custGeom>
          <a:solidFill>
            <a:srgbClr val="FFFFFF"/>
          </a:solidFill>
          <a:ln>
            <a:noFill/>
          </a:ln>
          <a:effectLst/>
          <a:extLst>
            <a:ext uri="{91240B29-F687-4F45-9708-019B960494DF}">
              <a14:hiddenLine xmlns:a14="http://schemas.microsoft.com/office/drawing/2010/main" w="9525" cap="flat">
                <a:solidFill>
                  <a:srgbClr val="C4C8CE"/>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24" name="Freeform 236">
            <a:extLst>
              <a:ext uri="{FF2B5EF4-FFF2-40B4-BE49-F238E27FC236}">
                <a16:creationId xmlns:a16="http://schemas.microsoft.com/office/drawing/2014/main" id="{810675F4-81E7-7445-9E83-61C8DFC244E7}"/>
              </a:ext>
            </a:extLst>
          </p:cNvPr>
          <p:cNvSpPr>
            <a:spLocks noChangeArrowheads="1"/>
          </p:cNvSpPr>
          <p:nvPr/>
        </p:nvSpPr>
        <p:spPr bwMode="auto">
          <a:xfrm>
            <a:off x="9422040" y="1907427"/>
            <a:ext cx="1815451" cy="1815453"/>
          </a:xfrm>
          <a:prstGeom prst="roundRect">
            <a:avLst>
              <a:gd name="adj" fmla="val 9440"/>
            </a:avLst>
          </a:prstGeom>
          <a:solidFill>
            <a:schemeClr val="accent6"/>
          </a:solidFill>
          <a:ln>
            <a:noFill/>
          </a:ln>
          <a:effectLst/>
        </p:spPr>
        <p:txBody>
          <a:bodyPr wrap="none" anchor="ctr"/>
          <a:lstStyle/>
          <a:p>
            <a:endParaRPr lang="en-US" dirty="0">
              <a:latin typeface="Poppins" pitchFamily="2" charset="77"/>
            </a:endParaRPr>
          </a:p>
        </p:txBody>
      </p:sp>
      <p:cxnSp>
        <p:nvCxnSpPr>
          <p:cNvPr id="25" name="Straight Connector 24">
            <a:extLst>
              <a:ext uri="{FF2B5EF4-FFF2-40B4-BE49-F238E27FC236}">
                <a16:creationId xmlns:a16="http://schemas.microsoft.com/office/drawing/2014/main" id="{119CC09E-49A3-DC4F-9629-0E97A7B785DD}"/>
              </a:ext>
            </a:extLst>
          </p:cNvPr>
          <p:cNvCxnSpPr>
            <a:cxnSpLocks/>
          </p:cNvCxnSpPr>
          <p:nvPr/>
        </p:nvCxnSpPr>
        <p:spPr>
          <a:xfrm>
            <a:off x="10329765" y="3673444"/>
            <a:ext cx="0" cy="777264"/>
          </a:xfrm>
          <a:prstGeom prst="line">
            <a:avLst/>
          </a:prstGeom>
          <a:ln w="889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26" name="Freeform 237">
            <a:extLst>
              <a:ext uri="{FF2B5EF4-FFF2-40B4-BE49-F238E27FC236}">
                <a16:creationId xmlns:a16="http://schemas.microsoft.com/office/drawing/2014/main" id="{6736B200-711C-724F-B27B-3F24E45D9B81}"/>
              </a:ext>
            </a:extLst>
          </p:cNvPr>
          <p:cNvSpPr>
            <a:spLocks noChangeArrowheads="1"/>
          </p:cNvSpPr>
          <p:nvPr/>
        </p:nvSpPr>
        <p:spPr bwMode="auto">
          <a:xfrm>
            <a:off x="9584084" y="2069473"/>
            <a:ext cx="1491363" cy="1491361"/>
          </a:xfrm>
          <a:prstGeom prst="roundRect">
            <a:avLst>
              <a:gd name="adj" fmla="val 10919"/>
            </a:avLst>
          </a:prstGeom>
          <a:solidFill>
            <a:schemeClr val="accent5"/>
          </a:solidFill>
          <a:ln>
            <a:noFill/>
          </a:ln>
          <a:effectLst/>
        </p:spPr>
        <p:txBody>
          <a:bodyPr wrap="none" anchor="ctr"/>
          <a:lstStyle/>
          <a:p>
            <a:endParaRPr lang="en-US" dirty="0">
              <a:latin typeface="Poppins" pitchFamily="2" charset="77"/>
            </a:endParaRPr>
          </a:p>
        </p:txBody>
      </p:sp>
      <p:sp>
        <p:nvSpPr>
          <p:cNvPr id="27" name="Freeform 26">
            <a:extLst>
              <a:ext uri="{FF2B5EF4-FFF2-40B4-BE49-F238E27FC236}">
                <a16:creationId xmlns:a16="http://schemas.microsoft.com/office/drawing/2014/main" id="{4D1D94BA-8C48-6F4D-8DCF-C9F0FCC3AE90}"/>
              </a:ext>
            </a:extLst>
          </p:cNvPr>
          <p:cNvSpPr>
            <a:spLocks noChangeArrowheads="1"/>
          </p:cNvSpPr>
          <p:nvPr/>
        </p:nvSpPr>
        <p:spPr bwMode="auto">
          <a:xfrm>
            <a:off x="10041278" y="2528142"/>
            <a:ext cx="572103" cy="573401"/>
          </a:xfrm>
          <a:custGeom>
            <a:avLst/>
            <a:gdLst>
              <a:gd name="connsiteX0" fmla="*/ 572361 w 1144205"/>
              <a:gd name="connsiteY0" fmla="*/ 597085 h 1146802"/>
              <a:gd name="connsiteX1" fmla="*/ 423117 w 1144205"/>
              <a:gd name="connsiteY1" fmla="*/ 746668 h 1146802"/>
              <a:gd name="connsiteX2" fmla="*/ 404461 w 1144205"/>
              <a:gd name="connsiteY2" fmla="*/ 750407 h 1146802"/>
              <a:gd name="connsiteX3" fmla="*/ 394511 w 1144205"/>
              <a:gd name="connsiteY3" fmla="*/ 734202 h 1146802"/>
              <a:gd name="connsiteX4" fmla="*/ 394511 w 1144205"/>
              <a:gd name="connsiteY4" fmla="*/ 631988 h 1146802"/>
              <a:gd name="connsiteX5" fmla="*/ 135821 w 1144205"/>
              <a:gd name="connsiteY5" fmla="*/ 890018 h 1146802"/>
              <a:gd name="connsiteX6" fmla="*/ 190543 w 1144205"/>
              <a:gd name="connsiteY6" fmla="*/ 954837 h 1146802"/>
              <a:gd name="connsiteX7" fmla="*/ 572361 w 1144205"/>
              <a:gd name="connsiteY7" fmla="*/ 1113146 h 1146802"/>
              <a:gd name="connsiteX8" fmla="*/ 940499 w 1144205"/>
              <a:gd name="connsiteY8" fmla="*/ 966056 h 1146802"/>
              <a:gd name="connsiteX9" fmla="*/ 861313 w 1144205"/>
              <a:gd name="connsiteY9" fmla="*/ 554798 h 1146802"/>
              <a:gd name="connsiteX10" fmla="*/ 886031 w 1144205"/>
              <a:gd name="connsiteY10" fmla="*/ 576770 h 1146802"/>
              <a:gd name="connsiteX11" fmla="*/ 861313 w 1144205"/>
              <a:gd name="connsiteY11" fmla="*/ 597522 h 1146802"/>
              <a:gd name="connsiteX12" fmla="*/ 837895 w 1144205"/>
              <a:gd name="connsiteY12" fmla="*/ 576770 h 1146802"/>
              <a:gd name="connsiteX13" fmla="*/ 861313 w 1144205"/>
              <a:gd name="connsiteY13" fmla="*/ 554798 h 1146802"/>
              <a:gd name="connsiteX14" fmla="*/ 969133 w 1144205"/>
              <a:gd name="connsiteY14" fmla="*/ 477896 h 1146802"/>
              <a:gd name="connsiteX15" fmla="*/ 990511 w 1144205"/>
              <a:gd name="connsiteY15" fmla="*/ 499274 h 1146802"/>
              <a:gd name="connsiteX16" fmla="*/ 969133 w 1144205"/>
              <a:gd name="connsiteY16" fmla="*/ 520652 h 1146802"/>
              <a:gd name="connsiteX17" fmla="*/ 947755 w 1144205"/>
              <a:gd name="connsiteY17" fmla="*/ 499274 h 1146802"/>
              <a:gd name="connsiteX18" fmla="*/ 969133 w 1144205"/>
              <a:gd name="connsiteY18" fmla="*/ 477896 h 1146802"/>
              <a:gd name="connsiteX19" fmla="*/ 862237 w 1144205"/>
              <a:gd name="connsiteY19" fmla="*/ 463302 h 1146802"/>
              <a:gd name="connsiteX20" fmla="*/ 874545 w 1144205"/>
              <a:gd name="connsiteY20" fmla="*/ 468958 h 1146802"/>
              <a:gd name="connsiteX21" fmla="*/ 982975 w 1144205"/>
              <a:gd name="connsiteY21" fmla="*/ 579566 h 1146802"/>
              <a:gd name="connsiteX22" fmla="*/ 982975 w 1144205"/>
              <a:gd name="connsiteY22" fmla="*/ 602190 h 1146802"/>
              <a:gd name="connsiteX23" fmla="*/ 971759 w 1144205"/>
              <a:gd name="connsiteY23" fmla="*/ 608474 h 1146802"/>
              <a:gd name="connsiteX24" fmla="*/ 959295 w 1144205"/>
              <a:gd name="connsiteY24" fmla="*/ 602190 h 1146802"/>
              <a:gd name="connsiteX25" fmla="*/ 850865 w 1144205"/>
              <a:gd name="connsiteY25" fmla="*/ 492839 h 1146802"/>
              <a:gd name="connsiteX26" fmla="*/ 850865 w 1144205"/>
              <a:gd name="connsiteY26" fmla="*/ 468958 h 1146802"/>
              <a:gd name="connsiteX27" fmla="*/ 862237 w 1144205"/>
              <a:gd name="connsiteY27" fmla="*/ 463302 h 1146802"/>
              <a:gd name="connsiteX28" fmla="*/ 964131 w 1144205"/>
              <a:gd name="connsiteY28" fmla="*/ 203183 h 1146802"/>
              <a:gd name="connsiteX29" fmla="*/ 595993 w 1144205"/>
              <a:gd name="connsiteY29" fmla="*/ 573401 h 1146802"/>
              <a:gd name="connsiteX30" fmla="*/ 964131 w 1144205"/>
              <a:gd name="connsiteY30" fmla="*/ 942372 h 1146802"/>
              <a:gd name="connsiteX31" fmla="*/ 964131 w 1144205"/>
              <a:gd name="connsiteY31" fmla="*/ 203183 h 1146802"/>
              <a:gd name="connsiteX32" fmla="*/ 179349 w 1144205"/>
              <a:gd name="connsiteY32" fmla="*/ 203183 h 1146802"/>
              <a:gd name="connsiteX33" fmla="*/ 117165 w 1144205"/>
              <a:gd name="connsiteY33" fmla="*/ 861348 h 1146802"/>
              <a:gd name="connsiteX34" fmla="*/ 399487 w 1144205"/>
              <a:gd name="connsiteY34" fmla="*/ 579634 h 1146802"/>
              <a:gd name="connsiteX35" fmla="*/ 416899 w 1144205"/>
              <a:gd name="connsiteY35" fmla="*/ 574647 h 1146802"/>
              <a:gd name="connsiteX36" fmla="*/ 428091 w 1144205"/>
              <a:gd name="connsiteY36" fmla="*/ 590852 h 1146802"/>
              <a:gd name="connsiteX37" fmla="*/ 428091 w 1144205"/>
              <a:gd name="connsiteY37" fmla="*/ 694314 h 1146802"/>
              <a:gd name="connsiteX38" fmla="*/ 548731 w 1144205"/>
              <a:gd name="connsiteY38" fmla="*/ 573401 h 1146802"/>
              <a:gd name="connsiteX39" fmla="*/ 588531 w 1144205"/>
              <a:gd name="connsiteY39" fmla="*/ 33656 h 1146802"/>
              <a:gd name="connsiteX40" fmla="*/ 588531 w 1144205"/>
              <a:gd name="connsiteY40" fmla="*/ 532265 h 1146802"/>
              <a:gd name="connsiteX41" fmla="*/ 940499 w 1144205"/>
              <a:gd name="connsiteY41" fmla="*/ 179499 h 1146802"/>
              <a:gd name="connsiteX42" fmla="*/ 588531 w 1144205"/>
              <a:gd name="connsiteY42" fmla="*/ 33656 h 1146802"/>
              <a:gd name="connsiteX43" fmla="*/ 554951 w 1144205"/>
              <a:gd name="connsiteY43" fmla="*/ 33656 h 1146802"/>
              <a:gd name="connsiteX44" fmla="*/ 202981 w 1144205"/>
              <a:gd name="connsiteY44" fmla="*/ 179499 h 1146802"/>
              <a:gd name="connsiteX45" fmla="*/ 554951 w 1144205"/>
              <a:gd name="connsiteY45" fmla="*/ 532265 h 1146802"/>
              <a:gd name="connsiteX46" fmla="*/ 572361 w 1144205"/>
              <a:gd name="connsiteY46" fmla="*/ 0 h 1146802"/>
              <a:gd name="connsiteX47" fmla="*/ 964131 w 1144205"/>
              <a:gd name="connsiteY47" fmla="*/ 155815 h 1146802"/>
              <a:gd name="connsiteX48" fmla="*/ 1051189 w 1144205"/>
              <a:gd name="connsiteY48" fmla="*/ 68559 h 1146802"/>
              <a:gd name="connsiteX49" fmla="*/ 1020097 w 1144205"/>
              <a:gd name="connsiteY49" fmla="*/ 68559 h 1146802"/>
              <a:gd name="connsiteX50" fmla="*/ 1002685 w 1144205"/>
              <a:gd name="connsiteY50" fmla="*/ 52354 h 1146802"/>
              <a:gd name="connsiteX51" fmla="*/ 1020097 w 1144205"/>
              <a:gd name="connsiteY51" fmla="*/ 36149 h 1146802"/>
              <a:gd name="connsiteX52" fmla="*/ 1092233 w 1144205"/>
              <a:gd name="connsiteY52" fmla="*/ 36149 h 1146802"/>
              <a:gd name="connsiteX53" fmla="*/ 1108401 w 1144205"/>
              <a:gd name="connsiteY53" fmla="*/ 52354 h 1146802"/>
              <a:gd name="connsiteX54" fmla="*/ 1108401 w 1144205"/>
              <a:gd name="connsiteY54" fmla="*/ 123406 h 1146802"/>
              <a:gd name="connsiteX55" fmla="*/ 1092233 w 1144205"/>
              <a:gd name="connsiteY55" fmla="*/ 140857 h 1146802"/>
              <a:gd name="connsiteX56" fmla="*/ 1074821 w 1144205"/>
              <a:gd name="connsiteY56" fmla="*/ 123406 h 1146802"/>
              <a:gd name="connsiteX57" fmla="*/ 1074821 w 1144205"/>
              <a:gd name="connsiteY57" fmla="*/ 92242 h 1146802"/>
              <a:gd name="connsiteX58" fmla="*/ 989005 w 1144205"/>
              <a:gd name="connsiteY58" fmla="*/ 179499 h 1146802"/>
              <a:gd name="connsiteX59" fmla="*/ 976567 w 1144205"/>
              <a:gd name="connsiteY59" fmla="*/ 978521 h 1146802"/>
              <a:gd name="connsiteX60" fmla="*/ 572361 w 1144205"/>
              <a:gd name="connsiteY60" fmla="*/ 1146802 h 1146802"/>
              <a:gd name="connsiteX61" fmla="*/ 166913 w 1144205"/>
              <a:gd name="connsiteY61" fmla="*/ 978521 h 1146802"/>
              <a:gd name="connsiteX62" fmla="*/ 112189 w 1144205"/>
              <a:gd name="connsiteY62" fmla="*/ 914948 h 1146802"/>
              <a:gd name="connsiteX63" fmla="*/ 27617 w 1144205"/>
              <a:gd name="connsiteY63" fmla="*/ 998465 h 1146802"/>
              <a:gd name="connsiteX64" fmla="*/ 16423 w 1144205"/>
              <a:gd name="connsiteY64" fmla="*/ 1003452 h 1146802"/>
              <a:gd name="connsiteX65" fmla="*/ 3987 w 1144205"/>
              <a:gd name="connsiteY65" fmla="*/ 998465 h 1146802"/>
              <a:gd name="connsiteX66" fmla="*/ 3987 w 1144205"/>
              <a:gd name="connsiteY66" fmla="*/ 973535 h 1146802"/>
              <a:gd name="connsiteX67" fmla="*/ 92291 w 1144205"/>
              <a:gd name="connsiteY67" fmla="*/ 886278 h 1146802"/>
              <a:gd name="connsiteX68" fmla="*/ 166913 w 1144205"/>
              <a:gd name="connsiteY68" fmla="*/ 167034 h 1146802"/>
              <a:gd name="connsiteX69" fmla="*/ 572361 w 1144205"/>
              <a:gd name="connsiteY69" fmla="*/ 0 h 114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44205" h="1146802">
                <a:moveTo>
                  <a:pt x="572361" y="597085"/>
                </a:moveTo>
                <a:lnTo>
                  <a:pt x="423117" y="746668"/>
                </a:lnTo>
                <a:cubicBezTo>
                  <a:pt x="416899" y="751654"/>
                  <a:pt x="410679" y="752900"/>
                  <a:pt x="404461" y="750407"/>
                </a:cubicBezTo>
                <a:cubicBezTo>
                  <a:pt x="398243" y="747914"/>
                  <a:pt x="394511" y="741682"/>
                  <a:pt x="394511" y="734202"/>
                </a:cubicBezTo>
                <a:lnTo>
                  <a:pt x="394511" y="631988"/>
                </a:lnTo>
                <a:lnTo>
                  <a:pt x="135821" y="890018"/>
                </a:lnTo>
                <a:cubicBezTo>
                  <a:pt x="153231" y="912455"/>
                  <a:pt x="170643" y="933646"/>
                  <a:pt x="190543" y="954837"/>
                </a:cubicBezTo>
                <a:cubicBezTo>
                  <a:pt x="292527" y="1057052"/>
                  <a:pt x="428091" y="1113146"/>
                  <a:pt x="572361" y="1113146"/>
                </a:cubicBezTo>
                <a:cubicBezTo>
                  <a:pt x="710413" y="1113146"/>
                  <a:pt x="841003" y="1060792"/>
                  <a:pt x="940499" y="966056"/>
                </a:cubicBezTo>
                <a:close/>
                <a:moveTo>
                  <a:pt x="861313" y="554798"/>
                </a:moveTo>
                <a:cubicBezTo>
                  <a:pt x="874323" y="554798"/>
                  <a:pt x="886031" y="564564"/>
                  <a:pt x="886031" y="576770"/>
                </a:cubicBezTo>
                <a:cubicBezTo>
                  <a:pt x="886031" y="587756"/>
                  <a:pt x="874323" y="597522"/>
                  <a:pt x="861313" y="597522"/>
                </a:cubicBezTo>
                <a:cubicBezTo>
                  <a:pt x="848303" y="597522"/>
                  <a:pt x="837895" y="587756"/>
                  <a:pt x="837895" y="576770"/>
                </a:cubicBezTo>
                <a:cubicBezTo>
                  <a:pt x="837895" y="564564"/>
                  <a:pt x="848303" y="554798"/>
                  <a:pt x="861313" y="554798"/>
                </a:cubicBezTo>
                <a:close/>
                <a:moveTo>
                  <a:pt x="969133" y="477896"/>
                </a:moveTo>
                <a:cubicBezTo>
                  <a:pt x="981009" y="477896"/>
                  <a:pt x="990511" y="487397"/>
                  <a:pt x="990511" y="499274"/>
                </a:cubicBezTo>
                <a:cubicBezTo>
                  <a:pt x="990511" y="511151"/>
                  <a:pt x="981009" y="520652"/>
                  <a:pt x="969133" y="520652"/>
                </a:cubicBezTo>
                <a:cubicBezTo>
                  <a:pt x="957257" y="520652"/>
                  <a:pt x="947755" y="511151"/>
                  <a:pt x="947755" y="499274"/>
                </a:cubicBezTo>
                <a:cubicBezTo>
                  <a:pt x="947755" y="487397"/>
                  <a:pt x="957257" y="477896"/>
                  <a:pt x="969133" y="477896"/>
                </a:cubicBezTo>
                <a:close/>
                <a:moveTo>
                  <a:pt x="862237" y="463302"/>
                </a:moveTo>
                <a:cubicBezTo>
                  <a:pt x="866443" y="463302"/>
                  <a:pt x="870805" y="465188"/>
                  <a:pt x="874545" y="468958"/>
                </a:cubicBezTo>
                <a:lnTo>
                  <a:pt x="982975" y="579566"/>
                </a:lnTo>
                <a:cubicBezTo>
                  <a:pt x="990453" y="585850"/>
                  <a:pt x="990453" y="597162"/>
                  <a:pt x="982975" y="602190"/>
                </a:cubicBezTo>
                <a:cubicBezTo>
                  <a:pt x="980483" y="605961"/>
                  <a:pt x="975497" y="608474"/>
                  <a:pt x="971759" y="608474"/>
                </a:cubicBezTo>
                <a:cubicBezTo>
                  <a:pt x="968019" y="608474"/>
                  <a:pt x="963035" y="605961"/>
                  <a:pt x="959295" y="602190"/>
                </a:cubicBezTo>
                <a:lnTo>
                  <a:pt x="850865" y="492839"/>
                </a:lnTo>
                <a:cubicBezTo>
                  <a:pt x="843387" y="486555"/>
                  <a:pt x="843387" y="475243"/>
                  <a:pt x="850865" y="468958"/>
                </a:cubicBezTo>
                <a:cubicBezTo>
                  <a:pt x="853981" y="465188"/>
                  <a:pt x="858031" y="463302"/>
                  <a:pt x="862237" y="463302"/>
                </a:cubicBezTo>
                <a:close/>
                <a:moveTo>
                  <a:pt x="964131" y="203183"/>
                </a:moveTo>
                <a:lnTo>
                  <a:pt x="595993" y="573401"/>
                </a:lnTo>
                <a:lnTo>
                  <a:pt x="964131" y="942372"/>
                </a:lnTo>
                <a:cubicBezTo>
                  <a:pt x="1159393" y="735449"/>
                  <a:pt x="1159393" y="410106"/>
                  <a:pt x="964131" y="203183"/>
                </a:cubicBezTo>
                <a:close/>
                <a:moveTo>
                  <a:pt x="179349" y="203183"/>
                </a:moveTo>
                <a:cubicBezTo>
                  <a:pt x="8961" y="385175"/>
                  <a:pt x="-12181" y="658165"/>
                  <a:pt x="117165" y="861348"/>
                </a:cubicBezTo>
                <a:lnTo>
                  <a:pt x="399487" y="579634"/>
                </a:lnTo>
                <a:cubicBezTo>
                  <a:pt x="404461" y="574647"/>
                  <a:pt x="410679" y="573401"/>
                  <a:pt x="416899" y="574647"/>
                </a:cubicBezTo>
                <a:cubicBezTo>
                  <a:pt x="423117" y="578387"/>
                  <a:pt x="428091" y="584620"/>
                  <a:pt x="428091" y="590852"/>
                </a:cubicBezTo>
                <a:lnTo>
                  <a:pt x="428091" y="694314"/>
                </a:lnTo>
                <a:lnTo>
                  <a:pt x="548731" y="573401"/>
                </a:lnTo>
                <a:close/>
                <a:moveTo>
                  <a:pt x="588531" y="33656"/>
                </a:moveTo>
                <a:lnTo>
                  <a:pt x="588531" y="532265"/>
                </a:lnTo>
                <a:lnTo>
                  <a:pt x="940499" y="179499"/>
                </a:lnTo>
                <a:cubicBezTo>
                  <a:pt x="844735" y="88503"/>
                  <a:pt x="721607" y="37395"/>
                  <a:pt x="588531" y="33656"/>
                </a:cubicBezTo>
                <a:close/>
                <a:moveTo>
                  <a:pt x="554951" y="33656"/>
                </a:moveTo>
                <a:cubicBezTo>
                  <a:pt x="423117" y="37395"/>
                  <a:pt x="299989" y="88503"/>
                  <a:pt x="202981" y="179499"/>
                </a:cubicBezTo>
                <a:lnTo>
                  <a:pt x="554951" y="532265"/>
                </a:lnTo>
                <a:close/>
                <a:moveTo>
                  <a:pt x="572361" y="0"/>
                </a:moveTo>
                <a:cubicBezTo>
                  <a:pt x="719119" y="0"/>
                  <a:pt x="858415" y="54847"/>
                  <a:pt x="964131" y="155815"/>
                </a:cubicBezTo>
                <a:lnTo>
                  <a:pt x="1051189" y="68559"/>
                </a:lnTo>
                <a:lnTo>
                  <a:pt x="1020097" y="68559"/>
                </a:lnTo>
                <a:cubicBezTo>
                  <a:pt x="1011391" y="68559"/>
                  <a:pt x="1002685" y="61079"/>
                  <a:pt x="1002685" y="52354"/>
                </a:cubicBezTo>
                <a:cubicBezTo>
                  <a:pt x="1002685" y="43628"/>
                  <a:pt x="1011391" y="36149"/>
                  <a:pt x="1020097" y="36149"/>
                </a:cubicBezTo>
                <a:lnTo>
                  <a:pt x="1092233" y="36149"/>
                </a:lnTo>
                <a:cubicBezTo>
                  <a:pt x="1100939" y="36149"/>
                  <a:pt x="1108401" y="43628"/>
                  <a:pt x="1108401" y="52354"/>
                </a:cubicBezTo>
                <a:lnTo>
                  <a:pt x="1108401" y="123406"/>
                </a:lnTo>
                <a:cubicBezTo>
                  <a:pt x="1108401" y="133378"/>
                  <a:pt x="1100939" y="140857"/>
                  <a:pt x="1092233" y="140857"/>
                </a:cubicBezTo>
                <a:cubicBezTo>
                  <a:pt x="1082283" y="140857"/>
                  <a:pt x="1074821" y="133378"/>
                  <a:pt x="1074821" y="123406"/>
                </a:cubicBezTo>
                <a:lnTo>
                  <a:pt x="1074821" y="92242"/>
                </a:lnTo>
                <a:lnTo>
                  <a:pt x="989005" y="179499"/>
                </a:lnTo>
                <a:cubicBezTo>
                  <a:pt x="1199191" y="403873"/>
                  <a:pt x="1196703" y="759133"/>
                  <a:pt x="976567" y="978521"/>
                </a:cubicBezTo>
                <a:cubicBezTo>
                  <a:pt x="868365" y="1086969"/>
                  <a:pt x="725339" y="1146802"/>
                  <a:pt x="572361" y="1146802"/>
                </a:cubicBezTo>
                <a:cubicBezTo>
                  <a:pt x="419385" y="1146802"/>
                  <a:pt x="275115" y="1086969"/>
                  <a:pt x="166913" y="978521"/>
                </a:cubicBezTo>
                <a:cubicBezTo>
                  <a:pt x="147013" y="957330"/>
                  <a:pt x="128357" y="936139"/>
                  <a:pt x="112189" y="914948"/>
                </a:cubicBezTo>
                <a:lnTo>
                  <a:pt x="27617" y="998465"/>
                </a:lnTo>
                <a:cubicBezTo>
                  <a:pt x="25129" y="1000958"/>
                  <a:pt x="20155" y="1003452"/>
                  <a:pt x="16423" y="1003452"/>
                </a:cubicBezTo>
                <a:cubicBezTo>
                  <a:pt x="12693" y="1003452"/>
                  <a:pt x="7719" y="1000958"/>
                  <a:pt x="3987" y="998465"/>
                </a:cubicBezTo>
                <a:cubicBezTo>
                  <a:pt x="-987" y="990986"/>
                  <a:pt x="-987" y="981014"/>
                  <a:pt x="3987" y="973535"/>
                </a:cubicBezTo>
                <a:lnTo>
                  <a:pt x="92291" y="886278"/>
                </a:lnTo>
                <a:cubicBezTo>
                  <a:pt x="-51981" y="663151"/>
                  <a:pt x="-27105" y="362738"/>
                  <a:pt x="166913" y="167034"/>
                </a:cubicBezTo>
                <a:cubicBezTo>
                  <a:pt x="275115" y="58586"/>
                  <a:pt x="419385" y="0"/>
                  <a:pt x="572361" y="0"/>
                </a:cubicBezTo>
                <a:close/>
              </a:path>
            </a:pathLst>
          </a:custGeom>
          <a:solidFill>
            <a:srgbClr val="FFFFFF"/>
          </a:solidFill>
          <a:ln>
            <a:noFill/>
          </a:ln>
          <a:effectLst/>
          <a:extLst>
            <a:ext uri="{91240B29-F687-4F45-9708-019B960494DF}">
              <a14:hiddenLine xmlns:a14="http://schemas.microsoft.com/office/drawing/2010/main" w="9525" cap="flat">
                <a:solidFill>
                  <a:srgbClr val="C4C8CE"/>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28" name="Freeform 315">
            <a:extLst>
              <a:ext uri="{FF2B5EF4-FFF2-40B4-BE49-F238E27FC236}">
                <a16:creationId xmlns:a16="http://schemas.microsoft.com/office/drawing/2014/main" id="{1FDEBA3F-2DA8-FC4B-AA31-F021C71F75B4}"/>
              </a:ext>
            </a:extLst>
          </p:cNvPr>
          <p:cNvSpPr>
            <a:spLocks noChangeArrowheads="1"/>
          </p:cNvSpPr>
          <p:nvPr/>
        </p:nvSpPr>
        <p:spPr bwMode="auto">
          <a:xfrm>
            <a:off x="949014" y="1907427"/>
            <a:ext cx="1815453" cy="1815453"/>
          </a:xfrm>
          <a:prstGeom prst="roundRect">
            <a:avLst>
              <a:gd name="adj" fmla="val 9221"/>
            </a:avLst>
          </a:prstGeom>
          <a:solidFill>
            <a:schemeClr val="accent6"/>
          </a:solidFill>
          <a:ln>
            <a:noFill/>
          </a:ln>
          <a:effectLst/>
        </p:spPr>
        <p:txBody>
          <a:bodyPr wrap="none" anchor="ctr"/>
          <a:lstStyle/>
          <a:p>
            <a:endParaRPr lang="en-US" dirty="0">
              <a:latin typeface="Poppins" pitchFamily="2" charset="77"/>
            </a:endParaRPr>
          </a:p>
        </p:txBody>
      </p:sp>
      <p:cxnSp>
        <p:nvCxnSpPr>
          <p:cNvPr id="29" name="Straight Connector 28">
            <a:extLst>
              <a:ext uri="{FF2B5EF4-FFF2-40B4-BE49-F238E27FC236}">
                <a16:creationId xmlns:a16="http://schemas.microsoft.com/office/drawing/2014/main" id="{DC9D8673-DD40-ED4D-9F6C-8FA12B2E9085}"/>
              </a:ext>
            </a:extLst>
          </p:cNvPr>
          <p:cNvCxnSpPr>
            <a:cxnSpLocks/>
          </p:cNvCxnSpPr>
          <p:nvPr/>
        </p:nvCxnSpPr>
        <p:spPr>
          <a:xfrm>
            <a:off x="1856741" y="3673444"/>
            <a:ext cx="0" cy="777264"/>
          </a:xfrm>
          <a:prstGeom prst="line">
            <a:avLst/>
          </a:prstGeom>
          <a:ln w="889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30" name="Freeform 316">
            <a:extLst>
              <a:ext uri="{FF2B5EF4-FFF2-40B4-BE49-F238E27FC236}">
                <a16:creationId xmlns:a16="http://schemas.microsoft.com/office/drawing/2014/main" id="{366ED63C-7039-2140-80A7-A40695E2C084}"/>
              </a:ext>
            </a:extLst>
          </p:cNvPr>
          <p:cNvSpPr>
            <a:spLocks noChangeArrowheads="1"/>
          </p:cNvSpPr>
          <p:nvPr/>
        </p:nvSpPr>
        <p:spPr bwMode="auto">
          <a:xfrm>
            <a:off x="1111060" y="2069473"/>
            <a:ext cx="1491361" cy="1491361"/>
          </a:xfrm>
          <a:prstGeom prst="roundRect">
            <a:avLst>
              <a:gd name="adj" fmla="val 10919"/>
            </a:avLst>
          </a:prstGeom>
          <a:solidFill>
            <a:schemeClr val="accent1"/>
          </a:solidFill>
          <a:ln>
            <a:noFill/>
          </a:ln>
          <a:effectLst/>
        </p:spPr>
        <p:txBody>
          <a:bodyPr wrap="none" anchor="ctr"/>
          <a:lstStyle/>
          <a:p>
            <a:endParaRPr lang="en-US" dirty="0">
              <a:latin typeface="Poppins" pitchFamily="2" charset="77"/>
            </a:endParaRPr>
          </a:p>
        </p:txBody>
      </p:sp>
      <p:sp>
        <p:nvSpPr>
          <p:cNvPr id="31" name="Freeform 30">
            <a:extLst>
              <a:ext uri="{FF2B5EF4-FFF2-40B4-BE49-F238E27FC236}">
                <a16:creationId xmlns:a16="http://schemas.microsoft.com/office/drawing/2014/main" id="{DB018FB6-A9DE-3E49-8ABE-420C224C1E23}"/>
              </a:ext>
            </a:extLst>
          </p:cNvPr>
          <p:cNvSpPr>
            <a:spLocks noChangeArrowheads="1"/>
          </p:cNvSpPr>
          <p:nvPr/>
        </p:nvSpPr>
        <p:spPr bwMode="auto">
          <a:xfrm>
            <a:off x="1536770" y="2495183"/>
            <a:ext cx="638574" cy="639317"/>
          </a:xfrm>
          <a:custGeom>
            <a:avLst/>
            <a:gdLst>
              <a:gd name="connsiteX0" fmla="*/ 931670 w 1277148"/>
              <a:gd name="connsiteY0" fmla="*/ 799614 h 1278634"/>
              <a:gd name="connsiteX1" fmla="*/ 798218 w 1277148"/>
              <a:gd name="connsiteY1" fmla="*/ 933091 h 1278634"/>
              <a:gd name="connsiteX2" fmla="*/ 1083830 w 1277148"/>
              <a:gd name="connsiteY2" fmla="*/ 1217509 h 1278634"/>
              <a:gd name="connsiteX3" fmla="*/ 1216035 w 1277148"/>
              <a:gd name="connsiteY3" fmla="*/ 1217509 h 1278634"/>
              <a:gd name="connsiteX4" fmla="*/ 1216035 w 1277148"/>
              <a:gd name="connsiteY4" fmla="*/ 1085279 h 1278634"/>
              <a:gd name="connsiteX5" fmla="*/ 836882 w 1277148"/>
              <a:gd name="connsiteY5" fmla="*/ 706055 h 1278634"/>
              <a:gd name="connsiteX6" fmla="*/ 704677 w 1277148"/>
              <a:gd name="connsiteY6" fmla="*/ 838285 h 1278634"/>
              <a:gd name="connsiteX7" fmla="*/ 774521 w 1277148"/>
              <a:gd name="connsiteY7" fmla="*/ 908142 h 1278634"/>
              <a:gd name="connsiteX8" fmla="*/ 907973 w 1277148"/>
              <a:gd name="connsiteY8" fmla="*/ 775912 h 1278634"/>
              <a:gd name="connsiteX9" fmla="*/ 767038 w 1277148"/>
              <a:gd name="connsiteY9" fmla="*/ 634951 h 1278634"/>
              <a:gd name="connsiteX10" fmla="*/ 708419 w 1277148"/>
              <a:gd name="connsiteY10" fmla="*/ 708550 h 1278634"/>
              <a:gd name="connsiteX11" fmla="*/ 634833 w 1277148"/>
              <a:gd name="connsiteY11" fmla="*/ 768428 h 1278634"/>
              <a:gd name="connsiteX12" fmla="*/ 680980 w 1277148"/>
              <a:gd name="connsiteY12" fmla="*/ 814583 h 1278634"/>
              <a:gd name="connsiteX13" fmla="*/ 814432 w 1277148"/>
              <a:gd name="connsiteY13" fmla="*/ 681106 h 1278634"/>
              <a:gd name="connsiteX14" fmla="*/ 413542 w 1277148"/>
              <a:gd name="connsiteY14" fmla="*/ 352391 h 1278634"/>
              <a:gd name="connsiteX15" fmla="*/ 369198 w 1277148"/>
              <a:gd name="connsiteY15" fmla="*/ 371165 h 1278634"/>
              <a:gd name="connsiteX16" fmla="*/ 369198 w 1277148"/>
              <a:gd name="connsiteY16" fmla="*/ 462530 h 1278634"/>
              <a:gd name="connsiteX17" fmla="*/ 413542 w 1277148"/>
              <a:gd name="connsiteY17" fmla="*/ 481304 h 1278634"/>
              <a:gd name="connsiteX18" fmla="*/ 456655 w 1277148"/>
              <a:gd name="connsiteY18" fmla="*/ 462530 h 1278634"/>
              <a:gd name="connsiteX19" fmla="*/ 476363 w 1277148"/>
              <a:gd name="connsiteY19" fmla="*/ 416222 h 1278634"/>
              <a:gd name="connsiteX20" fmla="*/ 456655 w 1277148"/>
              <a:gd name="connsiteY20" fmla="*/ 371165 h 1278634"/>
              <a:gd name="connsiteX21" fmla="*/ 413542 w 1277148"/>
              <a:gd name="connsiteY21" fmla="*/ 352391 h 1278634"/>
              <a:gd name="connsiteX22" fmla="*/ 413542 w 1277148"/>
              <a:gd name="connsiteY22" fmla="*/ 318598 h 1278634"/>
              <a:gd name="connsiteX23" fmla="*/ 481290 w 1277148"/>
              <a:gd name="connsiteY23" fmla="*/ 347385 h 1278634"/>
              <a:gd name="connsiteX24" fmla="*/ 509621 w 1277148"/>
              <a:gd name="connsiteY24" fmla="*/ 416222 h 1278634"/>
              <a:gd name="connsiteX25" fmla="*/ 481290 w 1277148"/>
              <a:gd name="connsiteY25" fmla="*/ 485059 h 1278634"/>
              <a:gd name="connsiteX26" fmla="*/ 413542 w 1277148"/>
              <a:gd name="connsiteY26" fmla="*/ 515097 h 1278634"/>
              <a:gd name="connsiteX27" fmla="*/ 344563 w 1277148"/>
              <a:gd name="connsiteY27" fmla="*/ 485059 h 1278634"/>
              <a:gd name="connsiteX28" fmla="*/ 344563 w 1277148"/>
              <a:gd name="connsiteY28" fmla="*/ 347385 h 1278634"/>
              <a:gd name="connsiteX29" fmla="*/ 413542 w 1277148"/>
              <a:gd name="connsiteY29" fmla="*/ 318598 h 1278634"/>
              <a:gd name="connsiteX30" fmla="*/ 405837 w 1277148"/>
              <a:gd name="connsiteY30" fmla="*/ 236914 h 1278634"/>
              <a:gd name="connsiteX31" fmla="*/ 400835 w 1277148"/>
              <a:gd name="connsiteY31" fmla="*/ 239408 h 1278634"/>
              <a:gd name="connsiteX32" fmla="*/ 393331 w 1277148"/>
              <a:gd name="connsiteY32" fmla="*/ 261853 h 1278634"/>
              <a:gd name="connsiteX33" fmla="*/ 369570 w 1277148"/>
              <a:gd name="connsiteY33" fmla="*/ 284299 h 1278634"/>
              <a:gd name="connsiteX34" fmla="*/ 358315 w 1277148"/>
              <a:gd name="connsiteY34" fmla="*/ 289287 h 1278634"/>
              <a:gd name="connsiteX35" fmla="*/ 325800 w 1277148"/>
              <a:gd name="connsiteY35" fmla="*/ 289287 h 1278634"/>
              <a:gd name="connsiteX36" fmla="*/ 304541 w 1277148"/>
              <a:gd name="connsiteY36" fmla="*/ 279311 h 1278634"/>
              <a:gd name="connsiteX37" fmla="*/ 299538 w 1277148"/>
              <a:gd name="connsiteY37" fmla="*/ 280558 h 1278634"/>
              <a:gd name="connsiteX38" fmla="*/ 279529 w 1277148"/>
              <a:gd name="connsiteY38" fmla="*/ 299263 h 1278634"/>
              <a:gd name="connsiteX39" fmla="*/ 279529 w 1277148"/>
              <a:gd name="connsiteY39" fmla="*/ 305498 h 1278634"/>
              <a:gd name="connsiteX40" fmla="*/ 289534 w 1277148"/>
              <a:gd name="connsiteY40" fmla="*/ 325449 h 1278634"/>
              <a:gd name="connsiteX41" fmla="*/ 289534 w 1277148"/>
              <a:gd name="connsiteY41" fmla="*/ 357871 h 1278634"/>
              <a:gd name="connsiteX42" fmla="*/ 284531 w 1277148"/>
              <a:gd name="connsiteY42" fmla="*/ 370341 h 1278634"/>
              <a:gd name="connsiteX43" fmla="*/ 260771 w 1277148"/>
              <a:gd name="connsiteY43" fmla="*/ 394033 h 1278634"/>
              <a:gd name="connsiteX44" fmla="*/ 239511 w 1277148"/>
              <a:gd name="connsiteY44" fmla="*/ 401515 h 1278634"/>
              <a:gd name="connsiteX45" fmla="*/ 235759 w 1277148"/>
              <a:gd name="connsiteY45" fmla="*/ 406503 h 1278634"/>
              <a:gd name="connsiteX46" fmla="*/ 235759 w 1277148"/>
              <a:gd name="connsiteY46" fmla="*/ 432690 h 1278634"/>
              <a:gd name="connsiteX47" fmla="*/ 239511 w 1277148"/>
              <a:gd name="connsiteY47" fmla="*/ 436430 h 1278634"/>
              <a:gd name="connsiteX48" fmla="*/ 260771 w 1277148"/>
              <a:gd name="connsiteY48" fmla="*/ 445159 h 1278634"/>
              <a:gd name="connsiteX49" fmla="*/ 284531 w 1277148"/>
              <a:gd name="connsiteY49" fmla="*/ 467605 h 1278634"/>
              <a:gd name="connsiteX50" fmla="*/ 289534 w 1277148"/>
              <a:gd name="connsiteY50" fmla="*/ 480075 h 1278634"/>
              <a:gd name="connsiteX51" fmla="*/ 289534 w 1277148"/>
              <a:gd name="connsiteY51" fmla="*/ 512496 h 1278634"/>
              <a:gd name="connsiteX52" fmla="*/ 279529 w 1277148"/>
              <a:gd name="connsiteY52" fmla="*/ 533695 h 1278634"/>
              <a:gd name="connsiteX53" fmla="*/ 279529 w 1277148"/>
              <a:gd name="connsiteY53" fmla="*/ 538683 h 1278634"/>
              <a:gd name="connsiteX54" fmla="*/ 299538 w 1277148"/>
              <a:gd name="connsiteY54" fmla="*/ 557388 h 1278634"/>
              <a:gd name="connsiteX55" fmla="*/ 304541 w 1277148"/>
              <a:gd name="connsiteY55" fmla="*/ 558635 h 1278634"/>
              <a:gd name="connsiteX56" fmla="*/ 325800 w 1277148"/>
              <a:gd name="connsiteY56" fmla="*/ 548659 h 1278634"/>
              <a:gd name="connsiteX57" fmla="*/ 342058 w 1277148"/>
              <a:gd name="connsiteY57" fmla="*/ 544918 h 1278634"/>
              <a:gd name="connsiteX58" fmla="*/ 358315 w 1277148"/>
              <a:gd name="connsiteY58" fmla="*/ 548659 h 1278634"/>
              <a:gd name="connsiteX59" fmla="*/ 369570 w 1277148"/>
              <a:gd name="connsiteY59" fmla="*/ 553647 h 1278634"/>
              <a:gd name="connsiteX60" fmla="*/ 393331 w 1277148"/>
              <a:gd name="connsiteY60" fmla="*/ 576092 h 1278634"/>
              <a:gd name="connsiteX61" fmla="*/ 400835 w 1277148"/>
              <a:gd name="connsiteY61" fmla="*/ 598538 h 1278634"/>
              <a:gd name="connsiteX62" fmla="*/ 405837 w 1277148"/>
              <a:gd name="connsiteY62" fmla="*/ 602279 h 1278634"/>
              <a:gd name="connsiteX63" fmla="*/ 433350 w 1277148"/>
              <a:gd name="connsiteY63" fmla="*/ 602279 h 1278634"/>
              <a:gd name="connsiteX64" fmla="*/ 437101 w 1277148"/>
              <a:gd name="connsiteY64" fmla="*/ 598538 h 1278634"/>
              <a:gd name="connsiteX65" fmla="*/ 444605 w 1277148"/>
              <a:gd name="connsiteY65" fmla="*/ 576092 h 1278634"/>
              <a:gd name="connsiteX66" fmla="*/ 468366 w 1277148"/>
              <a:gd name="connsiteY66" fmla="*/ 553647 h 1278634"/>
              <a:gd name="connsiteX67" fmla="*/ 479621 w 1277148"/>
              <a:gd name="connsiteY67" fmla="*/ 548659 h 1278634"/>
              <a:gd name="connsiteX68" fmla="*/ 512136 w 1277148"/>
              <a:gd name="connsiteY68" fmla="*/ 548659 h 1278634"/>
              <a:gd name="connsiteX69" fmla="*/ 533396 w 1277148"/>
              <a:gd name="connsiteY69" fmla="*/ 558635 h 1278634"/>
              <a:gd name="connsiteX70" fmla="*/ 538398 w 1277148"/>
              <a:gd name="connsiteY70" fmla="*/ 557388 h 1278634"/>
              <a:gd name="connsiteX71" fmla="*/ 558407 w 1277148"/>
              <a:gd name="connsiteY71" fmla="*/ 538683 h 1278634"/>
              <a:gd name="connsiteX72" fmla="*/ 558407 w 1277148"/>
              <a:gd name="connsiteY72" fmla="*/ 533695 h 1278634"/>
              <a:gd name="connsiteX73" fmla="*/ 548402 w 1277148"/>
              <a:gd name="connsiteY73" fmla="*/ 512496 h 1278634"/>
              <a:gd name="connsiteX74" fmla="*/ 548402 w 1277148"/>
              <a:gd name="connsiteY74" fmla="*/ 480075 h 1278634"/>
              <a:gd name="connsiteX75" fmla="*/ 554655 w 1277148"/>
              <a:gd name="connsiteY75" fmla="*/ 467605 h 1278634"/>
              <a:gd name="connsiteX76" fmla="*/ 577166 w 1277148"/>
              <a:gd name="connsiteY76" fmla="*/ 445159 h 1278634"/>
              <a:gd name="connsiteX77" fmla="*/ 598425 w 1277148"/>
              <a:gd name="connsiteY77" fmla="*/ 436430 h 1278634"/>
              <a:gd name="connsiteX78" fmla="*/ 602177 w 1277148"/>
              <a:gd name="connsiteY78" fmla="*/ 432690 h 1278634"/>
              <a:gd name="connsiteX79" fmla="*/ 602177 w 1277148"/>
              <a:gd name="connsiteY79" fmla="*/ 406503 h 1278634"/>
              <a:gd name="connsiteX80" fmla="*/ 598425 w 1277148"/>
              <a:gd name="connsiteY80" fmla="*/ 401515 h 1278634"/>
              <a:gd name="connsiteX81" fmla="*/ 577166 w 1277148"/>
              <a:gd name="connsiteY81" fmla="*/ 394033 h 1278634"/>
              <a:gd name="connsiteX82" fmla="*/ 554655 w 1277148"/>
              <a:gd name="connsiteY82" fmla="*/ 370341 h 1278634"/>
              <a:gd name="connsiteX83" fmla="*/ 548402 w 1277148"/>
              <a:gd name="connsiteY83" fmla="*/ 357871 h 1278634"/>
              <a:gd name="connsiteX84" fmla="*/ 548402 w 1277148"/>
              <a:gd name="connsiteY84" fmla="*/ 325449 h 1278634"/>
              <a:gd name="connsiteX85" fmla="*/ 558407 w 1277148"/>
              <a:gd name="connsiteY85" fmla="*/ 305498 h 1278634"/>
              <a:gd name="connsiteX86" fmla="*/ 558407 w 1277148"/>
              <a:gd name="connsiteY86" fmla="*/ 299263 h 1278634"/>
              <a:gd name="connsiteX87" fmla="*/ 538398 w 1277148"/>
              <a:gd name="connsiteY87" fmla="*/ 280558 h 1278634"/>
              <a:gd name="connsiteX88" fmla="*/ 533396 w 1277148"/>
              <a:gd name="connsiteY88" fmla="*/ 279311 h 1278634"/>
              <a:gd name="connsiteX89" fmla="*/ 512136 w 1277148"/>
              <a:gd name="connsiteY89" fmla="*/ 289287 h 1278634"/>
              <a:gd name="connsiteX90" fmla="*/ 479621 w 1277148"/>
              <a:gd name="connsiteY90" fmla="*/ 289287 h 1278634"/>
              <a:gd name="connsiteX91" fmla="*/ 468366 w 1277148"/>
              <a:gd name="connsiteY91" fmla="*/ 284299 h 1278634"/>
              <a:gd name="connsiteX92" fmla="*/ 444605 w 1277148"/>
              <a:gd name="connsiteY92" fmla="*/ 261853 h 1278634"/>
              <a:gd name="connsiteX93" fmla="*/ 437101 w 1277148"/>
              <a:gd name="connsiteY93" fmla="*/ 239408 h 1278634"/>
              <a:gd name="connsiteX94" fmla="*/ 433350 w 1277148"/>
              <a:gd name="connsiteY94" fmla="*/ 236914 h 1278634"/>
              <a:gd name="connsiteX95" fmla="*/ 405837 w 1277148"/>
              <a:gd name="connsiteY95" fmla="*/ 203245 h 1278634"/>
              <a:gd name="connsiteX96" fmla="*/ 433350 w 1277148"/>
              <a:gd name="connsiteY96" fmla="*/ 203245 h 1278634"/>
              <a:gd name="connsiteX97" fmla="*/ 468366 w 1277148"/>
              <a:gd name="connsiteY97" fmla="*/ 229432 h 1278634"/>
              <a:gd name="connsiteX98" fmla="*/ 475869 w 1277148"/>
              <a:gd name="connsiteY98" fmla="*/ 250630 h 1278634"/>
              <a:gd name="connsiteX99" fmla="*/ 479621 w 1277148"/>
              <a:gd name="connsiteY99" fmla="*/ 253124 h 1278634"/>
              <a:gd name="connsiteX100" fmla="*/ 493377 w 1277148"/>
              <a:gd name="connsiteY100" fmla="*/ 259359 h 1278634"/>
              <a:gd name="connsiteX101" fmla="*/ 498379 w 1277148"/>
              <a:gd name="connsiteY101" fmla="*/ 259359 h 1278634"/>
              <a:gd name="connsiteX102" fmla="*/ 519639 w 1277148"/>
              <a:gd name="connsiteY102" fmla="*/ 249384 h 1278634"/>
              <a:gd name="connsiteX103" fmla="*/ 563409 w 1277148"/>
              <a:gd name="connsiteY103" fmla="*/ 256865 h 1278634"/>
              <a:gd name="connsiteX104" fmla="*/ 582168 w 1277148"/>
              <a:gd name="connsiteY104" fmla="*/ 275570 h 1278634"/>
              <a:gd name="connsiteX105" fmla="*/ 589671 w 1277148"/>
              <a:gd name="connsiteY105" fmla="*/ 319214 h 1278634"/>
              <a:gd name="connsiteX106" fmla="*/ 579667 w 1277148"/>
              <a:gd name="connsiteY106" fmla="*/ 340413 h 1278634"/>
              <a:gd name="connsiteX107" fmla="*/ 579667 w 1277148"/>
              <a:gd name="connsiteY107" fmla="*/ 344154 h 1278634"/>
              <a:gd name="connsiteX108" fmla="*/ 585920 w 1277148"/>
              <a:gd name="connsiteY108" fmla="*/ 357871 h 1278634"/>
              <a:gd name="connsiteX109" fmla="*/ 588421 w 1277148"/>
              <a:gd name="connsiteY109" fmla="*/ 361612 h 1278634"/>
              <a:gd name="connsiteX110" fmla="*/ 610931 w 1277148"/>
              <a:gd name="connsiteY110" fmla="*/ 370341 h 1278634"/>
              <a:gd name="connsiteX111" fmla="*/ 635943 w 1277148"/>
              <a:gd name="connsiteY111" fmla="*/ 406503 h 1278634"/>
              <a:gd name="connsiteX112" fmla="*/ 635943 w 1277148"/>
              <a:gd name="connsiteY112" fmla="*/ 432690 h 1278634"/>
              <a:gd name="connsiteX113" fmla="*/ 610931 w 1277148"/>
              <a:gd name="connsiteY113" fmla="*/ 468852 h 1278634"/>
              <a:gd name="connsiteX114" fmla="*/ 588421 w 1277148"/>
              <a:gd name="connsiteY114" fmla="*/ 476334 h 1278634"/>
              <a:gd name="connsiteX115" fmla="*/ 585920 w 1277148"/>
              <a:gd name="connsiteY115" fmla="*/ 480075 h 1278634"/>
              <a:gd name="connsiteX116" fmla="*/ 579667 w 1277148"/>
              <a:gd name="connsiteY116" fmla="*/ 493792 h 1278634"/>
              <a:gd name="connsiteX117" fmla="*/ 579667 w 1277148"/>
              <a:gd name="connsiteY117" fmla="*/ 497532 h 1278634"/>
              <a:gd name="connsiteX118" fmla="*/ 589671 w 1277148"/>
              <a:gd name="connsiteY118" fmla="*/ 519978 h 1278634"/>
              <a:gd name="connsiteX119" fmla="*/ 582168 w 1277148"/>
              <a:gd name="connsiteY119" fmla="*/ 562375 h 1278634"/>
              <a:gd name="connsiteX120" fmla="*/ 563409 w 1277148"/>
              <a:gd name="connsiteY120" fmla="*/ 582327 h 1278634"/>
              <a:gd name="connsiteX121" fmla="*/ 519639 w 1277148"/>
              <a:gd name="connsiteY121" fmla="*/ 588562 h 1278634"/>
              <a:gd name="connsiteX122" fmla="*/ 498379 w 1277148"/>
              <a:gd name="connsiteY122" fmla="*/ 578586 h 1278634"/>
              <a:gd name="connsiteX123" fmla="*/ 493377 w 1277148"/>
              <a:gd name="connsiteY123" fmla="*/ 579833 h 1278634"/>
              <a:gd name="connsiteX124" fmla="*/ 479621 w 1277148"/>
              <a:gd name="connsiteY124" fmla="*/ 586068 h 1278634"/>
              <a:gd name="connsiteX125" fmla="*/ 475869 w 1277148"/>
              <a:gd name="connsiteY125" fmla="*/ 588562 h 1278634"/>
              <a:gd name="connsiteX126" fmla="*/ 468366 w 1277148"/>
              <a:gd name="connsiteY126" fmla="*/ 609761 h 1278634"/>
              <a:gd name="connsiteX127" fmla="*/ 433350 w 1277148"/>
              <a:gd name="connsiteY127" fmla="*/ 635947 h 1278634"/>
              <a:gd name="connsiteX128" fmla="*/ 405837 w 1277148"/>
              <a:gd name="connsiteY128" fmla="*/ 635947 h 1278634"/>
              <a:gd name="connsiteX129" fmla="*/ 369570 w 1277148"/>
              <a:gd name="connsiteY129" fmla="*/ 609761 h 1278634"/>
              <a:gd name="connsiteX130" fmla="*/ 362067 w 1277148"/>
              <a:gd name="connsiteY130" fmla="*/ 588562 h 1278634"/>
              <a:gd name="connsiteX131" fmla="*/ 358315 w 1277148"/>
              <a:gd name="connsiteY131" fmla="*/ 586068 h 1278634"/>
              <a:gd name="connsiteX132" fmla="*/ 344559 w 1277148"/>
              <a:gd name="connsiteY132" fmla="*/ 579833 h 1278634"/>
              <a:gd name="connsiteX133" fmla="*/ 340807 w 1277148"/>
              <a:gd name="connsiteY133" fmla="*/ 578586 h 1278634"/>
              <a:gd name="connsiteX134" fmla="*/ 318297 w 1277148"/>
              <a:gd name="connsiteY134" fmla="*/ 588562 h 1278634"/>
              <a:gd name="connsiteX135" fmla="*/ 275777 w 1277148"/>
              <a:gd name="connsiteY135" fmla="*/ 582327 h 1278634"/>
              <a:gd name="connsiteX136" fmla="*/ 255768 w 1277148"/>
              <a:gd name="connsiteY136" fmla="*/ 562375 h 1278634"/>
              <a:gd name="connsiteX137" fmla="*/ 248265 w 1277148"/>
              <a:gd name="connsiteY137" fmla="*/ 519978 h 1278634"/>
              <a:gd name="connsiteX138" fmla="*/ 258269 w 1277148"/>
              <a:gd name="connsiteY138" fmla="*/ 497532 h 1278634"/>
              <a:gd name="connsiteX139" fmla="*/ 258269 w 1277148"/>
              <a:gd name="connsiteY139" fmla="*/ 493792 h 1278634"/>
              <a:gd name="connsiteX140" fmla="*/ 252016 w 1277148"/>
              <a:gd name="connsiteY140" fmla="*/ 480075 h 1278634"/>
              <a:gd name="connsiteX141" fmla="*/ 249515 w 1277148"/>
              <a:gd name="connsiteY141" fmla="*/ 476334 h 1278634"/>
              <a:gd name="connsiteX142" fmla="*/ 228256 w 1277148"/>
              <a:gd name="connsiteY142" fmla="*/ 468852 h 1278634"/>
              <a:gd name="connsiteX143" fmla="*/ 203244 w 1277148"/>
              <a:gd name="connsiteY143" fmla="*/ 432690 h 1278634"/>
              <a:gd name="connsiteX144" fmla="*/ 203244 w 1277148"/>
              <a:gd name="connsiteY144" fmla="*/ 406503 h 1278634"/>
              <a:gd name="connsiteX145" fmla="*/ 228256 w 1277148"/>
              <a:gd name="connsiteY145" fmla="*/ 370341 h 1278634"/>
              <a:gd name="connsiteX146" fmla="*/ 249515 w 1277148"/>
              <a:gd name="connsiteY146" fmla="*/ 361612 h 1278634"/>
              <a:gd name="connsiteX147" fmla="*/ 252016 w 1277148"/>
              <a:gd name="connsiteY147" fmla="*/ 357871 h 1278634"/>
              <a:gd name="connsiteX148" fmla="*/ 258269 w 1277148"/>
              <a:gd name="connsiteY148" fmla="*/ 344154 h 1278634"/>
              <a:gd name="connsiteX149" fmla="*/ 258269 w 1277148"/>
              <a:gd name="connsiteY149" fmla="*/ 340413 h 1278634"/>
              <a:gd name="connsiteX150" fmla="*/ 248265 w 1277148"/>
              <a:gd name="connsiteY150" fmla="*/ 319214 h 1278634"/>
              <a:gd name="connsiteX151" fmla="*/ 255768 w 1277148"/>
              <a:gd name="connsiteY151" fmla="*/ 275570 h 1278634"/>
              <a:gd name="connsiteX152" fmla="*/ 275777 w 1277148"/>
              <a:gd name="connsiteY152" fmla="*/ 256865 h 1278634"/>
              <a:gd name="connsiteX153" fmla="*/ 318297 w 1277148"/>
              <a:gd name="connsiteY153" fmla="*/ 249384 h 1278634"/>
              <a:gd name="connsiteX154" fmla="*/ 340807 w 1277148"/>
              <a:gd name="connsiteY154" fmla="*/ 259359 h 1278634"/>
              <a:gd name="connsiteX155" fmla="*/ 344559 w 1277148"/>
              <a:gd name="connsiteY155" fmla="*/ 259359 h 1278634"/>
              <a:gd name="connsiteX156" fmla="*/ 358315 w 1277148"/>
              <a:gd name="connsiteY156" fmla="*/ 253124 h 1278634"/>
              <a:gd name="connsiteX157" fmla="*/ 362067 w 1277148"/>
              <a:gd name="connsiteY157" fmla="*/ 250630 h 1278634"/>
              <a:gd name="connsiteX158" fmla="*/ 369570 w 1277148"/>
              <a:gd name="connsiteY158" fmla="*/ 229432 h 1278634"/>
              <a:gd name="connsiteX159" fmla="*/ 405837 w 1277148"/>
              <a:gd name="connsiteY159" fmla="*/ 203245 h 1278634"/>
              <a:gd name="connsiteX160" fmla="*/ 414465 w 1277148"/>
              <a:gd name="connsiteY160" fmla="*/ 110501 h 1278634"/>
              <a:gd name="connsiteX161" fmla="*/ 198640 w 1277148"/>
              <a:gd name="connsiteY161" fmla="*/ 200089 h 1278634"/>
              <a:gd name="connsiteX162" fmla="*/ 198640 w 1277148"/>
              <a:gd name="connsiteY162" fmla="*/ 628123 h 1278634"/>
              <a:gd name="connsiteX163" fmla="*/ 414465 w 1277148"/>
              <a:gd name="connsiteY163" fmla="*/ 717711 h 1278634"/>
              <a:gd name="connsiteX164" fmla="*/ 629042 w 1277148"/>
              <a:gd name="connsiteY164" fmla="*/ 628123 h 1278634"/>
              <a:gd name="connsiteX165" fmla="*/ 717618 w 1277148"/>
              <a:gd name="connsiteY165" fmla="*/ 414106 h 1278634"/>
              <a:gd name="connsiteX166" fmla="*/ 629042 w 1277148"/>
              <a:gd name="connsiteY166" fmla="*/ 200089 h 1278634"/>
              <a:gd name="connsiteX167" fmla="*/ 414465 w 1277148"/>
              <a:gd name="connsiteY167" fmla="*/ 110501 h 1278634"/>
              <a:gd name="connsiteX168" fmla="*/ 414465 w 1277148"/>
              <a:gd name="connsiteY168" fmla="*/ 76905 h 1278634"/>
              <a:gd name="connsiteX169" fmla="*/ 652746 w 1277148"/>
              <a:gd name="connsiteY169" fmla="*/ 176448 h 1278634"/>
              <a:gd name="connsiteX170" fmla="*/ 751302 w 1277148"/>
              <a:gd name="connsiteY170" fmla="*/ 414106 h 1278634"/>
              <a:gd name="connsiteX171" fmla="*/ 652746 w 1277148"/>
              <a:gd name="connsiteY171" fmla="*/ 653009 h 1278634"/>
              <a:gd name="connsiteX172" fmla="*/ 414465 w 1277148"/>
              <a:gd name="connsiteY172" fmla="*/ 751307 h 1278634"/>
              <a:gd name="connsiteX173" fmla="*/ 174936 w 1277148"/>
              <a:gd name="connsiteY173" fmla="*/ 653009 h 1278634"/>
              <a:gd name="connsiteX174" fmla="*/ 174936 w 1277148"/>
              <a:gd name="connsiteY174" fmla="*/ 176448 h 1278634"/>
              <a:gd name="connsiteX175" fmla="*/ 414465 w 1277148"/>
              <a:gd name="connsiteY175" fmla="*/ 76905 h 1278634"/>
              <a:gd name="connsiteX176" fmla="*/ 415323 w 1277148"/>
              <a:gd name="connsiteY176" fmla="*/ 34928 h 1278634"/>
              <a:gd name="connsiteX177" fmla="*/ 144677 w 1277148"/>
              <a:gd name="connsiteY177" fmla="*/ 145952 h 1278634"/>
              <a:gd name="connsiteX178" fmla="*/ 33675 w 1277148"/>
              <a:gd name="connsiteY178" fmla="*/ 415400 h 1278634"/>
              <a:gd name="connsiteX179" fmla="*/ 144677 w 1277148"/>
              <a:gd name="connsiteY179" fmla="*/ 684849 h 1278634"/>
              <a:gd name="connsiteX180" fmla="*/ 415323 w 1277148"/>
              <a:gd name="connsiteY180" fmla="*/ 797119 h 1278634"/>
              <a:gd name="connsiteX181" fmla="*/ 684721 w 1277148"/>
              <a:gd name="connsiteY181" fmla="*/ 684849 h 1278634"/>
              <a:gd name="connsiteX182" fmla="*/ 795724 w 1277148"/>
              <a:gd name="connsiteY182" fmla="*/ 415400 h 1278634"/>
              <a:gd name="connsiteX183" fmla="*/ 684721 w 1277148"/>
              <a:gd name="connsiteY183" fmla="*/ 145952 h 1278634"/>
              <a:gd name="connsiteX184" fmla="*/ 415323 w 1277148"/>
              <a:gd name="connsiteY184" fmla="*/ 34928 h 1278634"/>
              <a:gd name="connsiteX185" fmla="*/ 415323 w 1277148"/>
              <a:gd name="connsiteY185" fmla="*/ 0 h 1278634"/>
              <a:gd name="connsiteX186" fmla="*/ 708419 w 1277148"/>
              <a:gd name="connsiteY186" fmla="*/ 122250 h 1278634"/>
              <a:gd name="connsiteX187" fmla="*/ 829398 w 1277148"/>
              <a:gd name="connsiteY187" fmla="*/ 415400 h 1278634"/>
              <a:gd name="connsiteX188" fmla="*/ 784499 w 1277148"/>
              <a:gd name="connsiteY188" fmla="*/ 605012 h 1278634"/>
              <a:gd name="connsiteX189" fmla="*/ 1239732 w 1277148"/>
              <a:gd name="connsiteY189" fmla="*/ 1061578 h 1278634"/>
              <a:gd name="connsiteX190" fmla="*/ 1239732 w 1277148"/>
              <a:gd name="connsiteY190" fmla="*/ 1241210 h 1278634"/>
              <a:gd name="connsiteX191" fmla="*/ 1149933 w 1277148"/>
              <a:gd name="connsiteY191" fmla="*/ 1278634 h 1278634"/>
              <a:gd name="connsiteX192" fmla="*/ 1060133 w 1277148"/>
              <a:gd name="connsiteY192" fmla="*/ 1241210 h 1278634"/>
              <a:gd name="connsiteX193" fmla="*/ 603652 w 1277148"/>
              <a:gd name="connsiteY193" fmla="*/ 784645 h 1278634"/>
              <a:gd name="connsiteX194" fmla="*/ 415323 w 1277148"/>
              <a:gd name="connsiteY194" fmla="*/ 830800 h 1278634"/>
              <a:gd name="connsiteX195" fmla="*/ 120980 w 1277148"/>
              <a:gd name="connsiteY195" fmla="*/ 708550 h 1278634"/>
              <a:gd name="connsiteX196" fmla="*/ 0 w 1277148"/>
              <a:gd name="connsiteY196" fmla="*/ 415400 h 1278634"/>
              <a:gd name="connsiteX197" fmla="*/ 120980 w 1277148"/>
              <a:gd name="connsiteY197" fmla="*/ 122250 h 1278634"/>
              <a:gd name="connsiteX198" fmla="*/ 415323 w 1277148"/>
              <a:gd name="connsiteY198" fmla="*/ 0 h 1278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277148" h="1278634">
                <a:moveTo>
                  <a:pt x="931670" y="799614"/>
                </a:moveTo>
                <a:lnTo>
                  <a:pt x="798218" y="933091"/>
                </a:lnTo>
                <a:lnTo>
                  <a:pt x="1083830" y="1217509"/>
                </a:lnTo>
                <a:cubicBezTo>
                  <a:pt x="1120000" y="1254932"/>
                  <a:pt x="1179866" y="1254932"/>
                  <a:pt x="1216035" y="1217509"/>
                </a:cubicBezTo>
                <a:cubicBezTo>
                  <a:pt x="1253452" y="1181333"/>
                  <a:pt x="1253452" y="1121455"/>
                  <a:pt x="1216035" y="1085279"/>
                </a:cubicBezTo>
                <a:close/>
                <a:moveTo>
                  <a:pt x="836882" y="706055"/>
                </a:moveTo>
                <a:lnTo>
                  <a:pt x="704677" y="838285"/>
                </a:lnTo>
                <a:lnTo>
                  <a:pt x="774521" y="908142"/>
                </a:lnTo>
                <a:lnTo>
                  <a:pt x="907973" y="775912"/>
                </a:lnTo>
                <a:close/>
                <a:moveTo>
                  <a:pt x="767038" y="634951"/>
                </a:moveTo>
                <a:cubicBezTo>
                  <a:pt x="750824" y="661147"/>
                  <a:pt x="730868" y="686096"/>
                  <a:pt x="708419" y="708550"/>
                </a:cubicBezTo>
                <a:cubicBezTo>
                  <a:pt x="685969" y="732252"/>
                  <a:pt x="661024" y="750964"/>
                  <a:pt x="634833" y="768428"/>
                </a:cubicBezTo>
                <a:lnTo>
                  <a:pt x="680980" y="814583"/>
                </a:lnTo>
                <a:lnTo>
                  <a:pt x="814432" y="681106"/>
                </a:lnTo>
                <a:close/>
                <a:moveTo>
                  <a:pt x="413542" y="352391"/>
                </a:moveTo>
                <a:cubicBezTo>
                  <a:pt x="396297" y="352391"/>
                  <a:pt x="380284" y="358649"/>
                  <a:pt x="369198" y="371165"/>
                </a:cubicBezTo>
                <a:cubicBezTo>
                  <a:pt x="343331" y="396196"/>
                  <a:pt x="343331" y="436247"/>
                  <a:pt x="369198" y="462530"/>
                </a:cubicBezTo>
                <a:cubicBezTo>
                  <a:pt x="380284" y="473794"/>
                  <a:pt x="396297" y="481304"/>
                  <a:pt x="413542" y="481304"/>
                </a:cubicBezTo>
                <a:cubicBezTo>
                  <a:pt x="430787" y="481304"/>
                  <a:pt x="446800" y="473794"/>
                  <a:pt x="456655" y="462530"/>
                </a:cubicBezTo>
                <a:cubicBezTo>
                  <a:pt x="468973" y="450014"/>
                  <a:pt x="476363" y="433744"/>
                  <a:pt x="476363" y="416222"/>
                </a:cubicBezTo>
                <a:cubicBezTo>
                  <a:pt x="476363" y="398700"/>
                  <a:pt x="468973" y="383681"/>
                  <a:pt x="456655" y="371165"/>
                </a:cubicBezTo>
                <a:cubicBezTo>
                  <a:pt x="446800" y="358649"/>
                  <a:pt x="430787" y="352391"/>
                  <a:pt x="413542" y="352391"/>
                </a:cubicBezTo>
                <a:close/>
                <a:moveTo>
                  <a:pt x="413542" y="318598"/>
                </a:moveTo>
                <a:cubicBezTo>
                  <a:pt x="438178" y="318598"/>
                  <a:pt x="462814" y="328611"/>
                  <a:pt x="481290" y="347385"/>
                </a:cubicBezTo>
                <a:cubicBezTo>
                  <a:pt x="499767" y="364907"/>
                  <a:pt x="509621" y="389938"/>
                  <a:pt x="509621" y="416222"/>
                </a:cubicBezTo>
                <a:cubicBezTo>
                  <a:pt x="509621" y="442505"/>
                  <a:pt x="499767" y="467537"/>
                  <a:pt x="481290" y="485059"/>
                </a:cubicBezTo>
                <a:cubicBezTo>
                  <a:pt x="462814" y="503832"/>
                  <a:pt x="438178" y="515097"/>
                  <a:pt x="413542" y="515097"/>
                </a:cubicBezTo>
                <a:cubicBezTo>
                  <a:pt x="387675" y="515097"/>
                  <a:pt x="363039" y="503832"/>
                  <a:pt x="344563" y="485059"/>
                </a:cubicBezTo>
                <a:cubicBezTo>
                  <a:pt x="307609" y="447511"/>
                  <a:pt x="307609" y="384932"/>
                  <a:pt x="344563" y="347385"/>
                </a:cubicBezTo>
                <a:cubicBezTo>
                  <a:pt x="363039" y="328611"/>
                  <a:pt x="387675" y="318598"/>
                  <a:pt x="413542" y="318598"/>
                </a:cubicBezTo>
                <a:close/>
                <a:moveTo>
                  <a:pt x="405837" y="236914"/>
                </a:moveTo>
                <a:cubicBezTo>
                  <a:pt x="403336" y="236914"/>
                  <a:pt x="402085" y="238161"/>
                  <a:pt x="400835" y="239408"/>
                </a:cubicBezTo>
                <a:lnTo>
                  <a:pt x="393331" y="261853"/>
                </a:lnTo>
                <a:cubicBezTo>
                  <a:pt x="389580" y="271829"/>
                  <a:pt x="380826" y="280558"/>
                  <a:pt x="369570" y="284299"/>
                </a:cubicBezTo>
                <a:cubicBezTo>
                  <a:pt x="365819" y="285546"/>
                  <a:pt x="362067" y="288040"/>
                  <a:pt x="358315" y="289287"/>
                </a:cubicBezTo>
                <a:cubicBezTo>
                  <a:pt x="348311" y="294275"/>
                  <a:pt x="335805" y="294275"/>
                  <a:pt x="325800" y="289287"/>
                </a:cubicBezTo>
                <a:lnTo>
                  <a:pt x="304541" y="279311"/>
                </a:lnTo>
                <a:cubicBezTo>
                  <a:pt x="303290" y="279311"/>
                  <a:pt x="300789" y="279311"/>
                  <a:pt x="299538" y="280558"/>
                </a:cubicBezTo>
                <a:lnTo>
                  <a:pt x="279529" y="299263"/>
                </a:lnTo>
                <a:cubicBezTo>
                  <a:pt x="279529" y="301757"/>
                  <a:pt x="278279" y="303004"/>
                  <a:pt x="279529" y="305498"/>
                </a:cubicBezTo>
                <a:lnTo>
                  <a:pt x="289534" y="325449"/>
                </a:lnTo>
                <a:cubicBezTo>
                  <a:pt x="294536" y="336672"/>
                  <a:pt x="293285" y="347895"/>
                  <a:pt x="289534" y="357871"/>
                </a:cubicBezTo>
                <a:cubicBezTo>
                  <a:pt x="287033" y="362859"/>
                  <a:pt x="285782" y="366600"/>
                  <a:pt x="284531" y="370341"/>
                </a:cubicBezTo>
                <a:cubicBezTo>
                  <a:pt x="279529" y="381563"/>
                  <a:pt x="270775" y="390292"/>
                  <a:pt x="260771" y="394033"/>
                </a:cubicBezTo>
                <a:lnTo>
                  <a:pt x="239511" y="401515"/>
                </a:lnTo>
                <a:cubicBezTo>
                  <a:pt x="238260" y="401515"/>
                  <a:pt x="235759" y="402762"/>
                  <a:pt x="235759" y="406503"/>
                </a:cubicBezTo>
                <a:lnTo>
                  <a:pt x="235759" y="432690"/>
                </a:lnTo>
                <a:cubicBezTo>
                  <a:pt x="235759" y="435184"/>
                  <a:pt x="238260" y="436430"/>
                  <a:pt x="239511" y="436430"/>
                </a:cubicBezTo>
                <a:lnTo>
                  <a:pt x="260771" y="445159"/>
                </a:lnTo>
                <a:cubicBezTo>
                  <a:pt x="270775" y="448900"/>
                  <a:pt x="279529" y="456382"/>
                  <a:pt x="284531" y="467605"/>
                </a:cubicBezTo>
                <a:cubicBezTo>
                  <a:pt x="285782" y="472593"/>
                  <a:pt x="287033" y="476334"/>
                  <a:pt x="289534" y="480075"/>
                </a:cubicBezTo>
                <a:cubicBezTo>
                  <a:pt x="293285" y="490051"/>
                  <a:pt x="294536" y="502520"/>
                  <a:pt x="289534" y="512496"/>
                </a:cubicBezTo>
                <a:lnTo>
                  <a:pt x="279529" y="533695"/>
                </a:lnTo>
                <a:cubicBezTo>
                  <a:pt x="278279" y="534942"/>
                  <a:pt x="279529" y="537436"/>
                  <a:pt x="279529" y="538683"/>
                </a:cubicBezTo>
                <a:lnTo>
                  <a:pt x="299538" y="557388"/>
                </a:lnTo>
                <a:cubicBezTo>
                  <a:pt x="300789" y="558635"/>
                  <a:pt x="303290" y="559881"/>
                  <a:pt x="304541" y="558635"/>
                </a:cubicBezTo>
                <a:lnTo>
                  <a:pt x="325800" y="548659"/>
                </a:lnTo>
                <a:cubicBezTo>
                  <a:pt x="330803" y="546165"/>
                  <a:pt x="335805" y="544918"/>
                  <a:pt x="342058" y="544918"/>
                </a:cubicBezTo>
                <a:cubicBezTo>
                  <a:pt x="347060" y="544918"/>
                  <a:pt x="353313" y="546165"/>
                  <a:pt x="358315" y="548659"/>
                </a:cubicBezTo>
                <a:cubicBezTo>
                  <a:pt x="362067" y="551153"/>
                  <a:pt x="365819" y="552400"/>
                  <a:pt x="369570" y="553647"/>
                </a:cubicBezTo>
                <a:cubicBezTo>
                  <a:pt x="380826" y="557388"/>
                  <a:pt x="389580" y="566116"/>
                  <a:pt x="393331" y="576092"/>
                </a:cubicBezTo>
                <a:lnTo>
                  <a:pt x="400835" y="598538"/>
                </a:lnTo>
                <a:cubicBezTo>
                  <a:pt x="402085" y="599785"/>
                  <a:pt x="403336" y="602279"/>
                  <a:pt x="405837" y="602279"/>
                </a:cubicBezTo>
                <a:lnTo>
                  <a:pt x="433350" y="602279"/>
                </a:lnTo>
                <a:cubicBezTo>
                  <a:pt x="434600" y="602279"/>
                  <a:pt x="437101" y="599785"/>
                  <a:pt x="437101" y="598538"/>
                </a:cubicBezTo>
                <a:lnTo>
                  <a:pt x="444605" y="576092"/>
                </a:lnTo>
                <a:cubicBezTo>
                  <a:pt x="448357" y="566116"/>
                  <a:pt x="457111" y="557388"/>
                  <a:pt x="468366" y="553647"/>
                </a:cubicBezTo>
                <a:cubicBezTo>
                  <a:pt x="472117" y="552400"/>
                  <a:pt x="475869" y="551153"/>
                  <a:pt x="479621" y="548659"/>
                </a:cubicBezTo>
                <a:cubicBezTo>
                  <a:pt x="489625" y="543671"/>
                  <a:pt x="502131" y="543671"/>
                  <a:pt x="512136" y="548659"/>
                </a:cubicBezTo>
                <a:lnTo>
                  <a:pt x="533396" y="558635"/>
                </a:lnTo>
                <a:cubicBezTo>
                  <a:pt x="534646" y="559881"/>
                  <a:pt x="537147" y="558635"/>
                  <a:pt x="538398" y="557388"/>
                </a:cubicBezTo>
                <a:lnTo>
                  <a:pt x="558407" y="538683"/>
                </a:lnTo>
                <a:cubicBezTo>
                  <a:pt x="559658" y="537436"/>
                  <a:pt x="559658" y="534942"/>
                  <a:pt x="558407" y="533695"/>
                </a:cubicBezTo>
                <a:lnTo>
                  <a:pt x="548402" y="512496"/>
                </a:lnTo>
                <a:cubicBezTo>
                  <a:pt x="544651" y="502520"/>
                  <a:pt x="544651" y="490051"/>
                  <a:pt x="548402" y="480075"/>
                </a:cubicBezTo>
                <a:cubicBezTo>
                  <a:pt x="550904" y="476334"/>
                  <a:pt x="553405" y="472593"/>
                  <a:pt x="554655" y="467605"/>
                </a:cubicBezTo>
                <a:cubicBezTo>
                  <a:pt x="558407" y="456382"/>
                  <a:pt x="567161" y="448900"/>
                  <a:pt x="577166" y="445159"/>
                </a:cubicBezTo>
                <a:lnTo>
                  <a:pt x="598425" y="436430"/>
                </a:lnTo>
                <a:cubicBezTo>
                  <a:pt x="600927" y="436430"/>
                  <a:pt x="602177" y="435184"/>
                  <a:pt x="602177" y="432690"/>
                </a:cubicBezTo>
                <a:lnTo>
                  <a:pt x="602177" y="406503"/>
                </a:lnTo>
                <a:cubicBezTo>
                  <a:pt x="602177" y="402762"/>
                  <a:pt x="600927" y="401515"/>
                  <a:pt x="598425" y="401515"/>
                </a:cubicBezTo>
                <a:lnTo>
                  <a:pt x="577166" y="394033"/>
                </a:lnTo>
                <a:cubicBezTo>
                  <a:pt x="567161" y="390292"/>
                  <a:pt x="558407" y="381563"/>
                  <a:pt x="554655" y="370341"/>
                </a:cubicBezTo>
                <a:cubicBezTo>
                  <a:pt x="553405" y="366600"/>
                  <a:pt x="550904" y="362859"/>
                  <a:pt x="548402" y="357871"/>
                </a:cubicBezTo>
                <a:cubicBezTo>
                  <a:pt x="544651" y="347895"/>
                  <a:pt x="544651" y="336672"/>
                  <a:pt x="548402" y="325449"/>
                </a:cubicBezTo>
                <a:lnTo>
                  <a:pt x="558407" y="305498"/>
                </a:lnTo>
                <a:cubicBezTo>
                  <a:pt x="559658" y="303004"/>
                  <a:pt x="559658" y="301757"/>
                  <a:pt x="558407" y="299263"/>
                </a:cubicBezTo>
                <a:lnTo>
                  <a:pt x="538398" y="280558"/>
                </a:lnTo>
                <a:cubicBezTo>
                  <a:pt x="537147" y="279311"/>
                  <a:pt x="534646" y="279311"/>
                  <a:pt x="533396" y="279311"/>
                </a:cubicBezTo>
                <a:lnTo>
                  <a:pt x="512136" y="289287"/>
                </a:lnTo>
                <a:cubicBezTo>
                  <a:pt x="502131" y="294275"/>
                  <a:pt x="489625" y="294275"/>
                  <a:pt x="479621" y="289287"/>
                </a:cubicBezTo>
                <a:cubicBezTo>
                  <a:pt x="475869" y="288040"/>
                  <a:pt x="472117" y="285546"/>
                  <a:pt x="468366" y="284299"/>
                </a:cubicBezTo>
                <a:cubicBezTo>
                  <a:pt x="457111" y="280558"/>
                  <a:pt x="448357" y="271829"/>
                  <a:pt x="444605" y="261853"/>
                </a:cubicBezTo>
                <a:lnTo>
                  <a:pt x="437101" y="239408"/>
                </a:lnTo>
                <a:cubicBezTo>
                  <a:pt x="437101" y="238161"/>
                  <a:pt x="434600" y="236914"/>
                  <a:pt x="433350" y="236914"/>
                </a:cubicBezTo>
                <a:close/>
                <a:moveTo>
                  <a:pt x="405837" y="203245"/>
                </a:moveTo>
                <a:lnTo>
                  <a:pt x="433350" y="203245"/>
                </a:lnTo>
                <a:cubicBezTo>
                  <a:pt x="448357" y="203245"/>
                  <a:pt x="463363" y="213221"/>
                  <a:pt x="468366" y="229432"/>
                </a:cubicBezTo>
                <a:lnTo>
                  <a:pt x="475869" y="250630"/>
                </a:lnTo>
                <a:cubicBezTo>
                  <a:pt x="477120" y="251877"/>
                  <a:pt x="478370" y="251877"/>
                  <a:pt x="479621" y="253124"/>
                </a:cubicBezTo>
                <a:cubicBezTo>
                  <a:pt x="484623" y="254371"/>
                  <a:pt x="489625" y="256865"/>
                  <a:pt x="493377" y="259359"/>
                </a:cubicBezTo>
                <a:cubicBezTo>
                  <a:pt x="494628" y="259359"/>
                  <a:pt x="495878" y="259359"/>
                  <a:pt x="498379" y="259359"/>
                </a:cubicBezTo>
                <a:lnTo>
                  <a:pt x="519639" y="249384"/>
                </a:lnTo>
                <a:cubicBezTo>
                  <a:pt x="533396" y="243149"/>
                  <a:pt x="550904" y="245643"/>
                  <a:pt x="563409" y="256865"/>
                </a:cubicBezTo>
                <a:lnTo>
                  <a:pt x="582168" y="275570"/>
                </a:lnTo>
                <a:cubicBezTo>
                  <a:pt x="593423" y="288040"/>
                  <a:pt x="597175" y="305498"/>
                  <a:pt x="589671" y="319214"/>
                </a:cubicBezTo>
                <a:lnTo>
                  <a:pt x="579667" y="340413"/>
                </a:lnTo>
                <a:cubicBezTo>
                  <a:pt x="578416" y="341660"/>
                  <a:pt x="579667" y="344154"/>
                  <a:pt x="579667" y="344154"/>
                </a:cubicBezTo>
                <a:cubicBezTo>
                  <a:pt x="582168" y="349142"/>
                  <a:pt x="584669" y="354130"/>
                  <a:pt x="585920" y="357871"/>
                </a:cubicBezTo>
                <a:cubicBezTo>
                  <a:pt x="585920" y="359118"/>
                  <a:pt x="585920" y="361612"/>
                  <a:pt x="588421" y="361612"/>
                </a:cubicBezTo>
                <a:lnTo>
                  <a:pt x="610931" y="370341"/>
                </a:lnTo>
                <a:cubicBezTo>
                  <a:pt x="625938" y="375328"/>
                  <a:pt x="635943" y="390292"/>
                  <a:pt x="635943" y="406503"/>
                </a:cubicBezTo>
                <a:lnTo>
                  <a:pt x="635943" y="432690"/>
                </a:lnTo>
                <a:cubicBezTo>
                  <a:pt x="635943" y="448900"/>
                  <a:pt x="625938" y="463864"/>
                  <a:pt x="610931" y="468852"/>
                </a:cubicBezTo>
                <a:lnTo>
                  <a:pt x="588421" y="476334"/>
                </a:lnTo>
                <a:cubicBezTo>
                  <a:pt x="585920" y="477581"/>
                  <a:pt x="585920" y="478828"/>
                  <a:pt x="585920" y="480075"/>
                </a:cubicBezTo>
                <a:cubicBezTo>
                  <a:pt x="584669" y="483816"/>
                  <a:pt x="582168" y="490051"/>
                  <a:pt x="579667" y="493792"/>
                </a:cubicBezTo>
                <a:cubicBezTo>
                  <a:pt x="579667" y="495039"/>
                  <a:pt x="578416" y="496286"/>
                  <a:pt x="579667" y="497532"/>
                </a:cubicBezTo>
                <a:lnTo>
                  <a:pt x="589671" y="519978"/>
                </a:lnTo>
                <a:cubicBezTo>
                  <a:pt x="597175" y="533695"/>
                  <a:pt x="593423" y="551153"/>
                  <a:pt x="582168" y="562375"/>
                </a:cubicBezTo>
                <a:lnTo>
                  <a:pt x="563409" y="582327"/>
                </a:lnTo>
                <a:cubicBezTo>
                  <a:pt x="550904" y="593550"/>
                  <a:pt x="533396" y="596044"/>
                  <a:pt x="519639" y="588562"/>
                </a:cubicBezTo>
                <a:lnTo>
                  <a:pt x="498379" y="578586"/>
                </a:lnTo>
                <a:cubicBezTo>
                  <a:pt x="495878" y="578586"/>
                  <a:pt x="494628" y="578586"/>
                  <a:pt x="493377" y="579833"/>
                </a:cubicBezTo>
                <a:cubicBezTo>
                  <a:pt x="489625" y="582327"/>
                  <a:pt x="484623" y="583574"/>
                  <a:pt x="479621" y="586068"/>
                </a:cubicBezTo>
                <a:cubicBezTo>
                  <a:pt x="478370" y="586068"/>
                  <a:pt x="477120" y="586068"/>
                  <a:pt x="475869" y="588562"/>
                </a:cubicBezTo>
                <a:lnTo>
                  <a:pt x="468366" y="609761"/>
                </a:lnTo>
                <a:cubicBezTo>
                  <a:pt x="463363" y="624724"/>
                  <a:pt x="448357" y="635947"/>
                  <a:pt x="433350" y="635947"/>
                </a:cubicBezTo>
                <a:lnTo>
                  <a:pt x="405837" y="635947"/>
                </a:lnTo>
                <a:cubicBezTo>
                  <a:pt x="389580" y="635947"/>
                  <a:pt x="374573" y="624724"/>
                  <a:pt x="369570" y="609761"/>
                </a:cubicBezTo>
                <a:lnTo>
                  <a:pt x="362067" y="588562"/>
                </a:lnTo>
                <a:cubicBezTo>
                  <a:pt x="360816" y="586068"/>
                  <a:pt x="359566" y="586068"/>
                  <a:pt x="358315" y="586068"/>
                </a:cubicBezTo>
                <a:cubicBezTo>
                  <a:pt x="353313" y="583574"/>
                  <a:pt x="348311" y="582327"/>
                  <a:pt x="344559" y="579833"/>
                </a:cubicBezTo>
                <a:cubicBezTo>
                  <a:pt x="343308" y="578586"/>
                  <a:pt x="342058" y="578586"/>
                  <a:pt x="340807" y="578586"/>
                </a:cubicBezTo>
                <a:lnTo>
                  <a:pt x="318297" y="588562"/>
                </a:lnTo>
                <a:cubicBezTo>
                  <a:pt x="304541" y="596044"/>
                  <a:pt x="287033" y="593550"/>
                  <a:pt x="275777" y="582327"/>
                </a:cubicBezTo>
                <a:lnTo>
                  <a:pt x="255768" y="562375"/>
                </a:lnTo>
                <a:cubicBezTo>
                  <a:pt x="244513" y="551153"/>
                  <a:pt x="242012" y="533695"/>
                  <a:pt x="248265" y="519978"/>
                </a:cubicBezTo>
                <a:lnTo>
                  <a:pt x="258269" y="497532"/>
                </a:lnTo>
                <a:cubicBezTo>
                  <a:pt x="259520" y="496286"/>
                  <a:pt x="258269" y="495039"/>
                  <a:pt x="258269" y="493792"/>
                </a:cubicBezTo>
                <a:cubicBezTo>
                  <a:pt x="255768" y="490051"/>
                  <a:pt x="253267" y="483816"/>
                  <a:pt x="252016" y="480075"/>
                </a:cubicBezTo>
                <a:cubicBezTo>
                  <a:pt x="252016" y="478828"/>
                  <a:pt x="252016" y="477581"/>
                  <a:pt x="249515" y="476334"/>
                </a:cubicBezTo>
                <a:lnTo>
                  <a:pt x="228256" y="468852"/>
                </a:lnTo>
                <a:cubicBezTo>
                  <a:pt x="211998" y="463864"/>
                  <a:pt x="203244" y="448900"/>
                  <a:pt x="203244" y="432690"/>
                </a:cubicBezTo>
                <a:lnTo>
                  <a:pt x="203244" y="406503"/>
                </a:lnTo>
                <a:cubicBezTo>
                  <a:pt x="203244" y="390292"/>
                  <a:pt x="211998" y="375328"/>
                  <a:pt x="228256" y="370341"/>
                </a:cubicBezTo>
                <a:lnTo>
                  <a:pt x="249515" y="361612"/>
                </a:lnTo>
                <a:cubicBezTo>
                  <a:pt x="252016" y="361612"/>
                  <a:pt x="252016" y="359118"/>
                  <a:pt x="252016" y="357871"/>
                </a:cubicBezTo>
                <a:cubicBezTo>
                  <a:pt x="253267" y="354130"/>
                  <a:pt x="255768" y="349142"/>
                  <a:pt x="258269" y="344154"/>
                </a:cubicBezTo>
                <a:cubicBezTo>
                  <a:pt x="258269" y="344154"/>
                  <a:pt x="259520" y="341660"/>
                  <a:pt x="258269" y="340413"/>
                </a:cubicBezTo>
                <a:lnTo>
                  <a:pt x="248265" y="319214"/>
                </a:lnTo>
                <a:cubicBezTo>
                  <a:pt x="242012" y="305498"/>
                  <a:pt x="244513" y="288040"/>
                  <a:pt x="255768" y="275570"/>
                </a:cubicBezTo>
                <a:lnTo>
                  <a:pt x="275777" y="256865"/>
                </a:lnTo>
                <a:cubicBezTo>
                  <a:pt x="287033" y="245643"/>
                  <a:pt x="304541" y="243149"/>
                  <a:pt x="318297" y="249384"/>
                </a:cubicBezTo>
                <a:lnTo>
                  <a:pt x="340807" y="259359"/>
                </a:lnTo>
                <a:cubicBezTo>
                  <a:pt x="342058" y="259359"/>
                  <a:pt x="343308" y="259359"/>
                  <a:pt x="344559" y="259359"/>
                </a:cubicBezTo>
                <a:cubicBezTo>
                  <a:pt x="348311" y="256865"/>
                  <a:pt x="353313" y="254371"/>
                  <a:pt x="358315" y="253124"/>
                </a:cubicBezTo>
                <a:cubicBezTo>
                  <a:pt x="359566" y="251877"/>
                  <a:pt x="360816" y="251877"/>
                  <a:pt x="362067" y="250630"/>
                </a:cubicBezTo>
                <a:lnTo>
                  <a:pt x="369570" y="229432"/>
                </a:lnTo>
                <a:cubicBezTo>
                  <a:pt x="374573" y="213221"/>
                  <a:pt x="389580" y="203245"/>
                  <a:pt x="405837" y="203245"/>
                </a:cubicBezTo>
                <a:close/>
                <a:moveTo>
                  <a:pt x="414465" y="110501"/>
                </a:moveTo>
                <a:cubicBezTo>
                  <a:pt x="333374" y="110501"/>
                  <a:pt x="257274" y="142852"/>
                  <a:pt x="198640" y="200089"/>
                </a:cubicBezTo>
                <a:cubicBezTo>
                  <a:pt x="80123" y="318296"/>
                  <a:pt x="80123" y="509916"/>
                  <a:pt x="198640" y="628123"/>
                </a:cubicBezTo>
                <a:cubicBezTo>
                  <a:pt x="257274" y="685360"/>
                  <a:pt x="333374" y="717711"/>
                  <a:pt x="414465" y="717711"/>
                </a:cubicBezTo>
                <a:cubicBezTo>
                  <a:pt x="494308" y="717711"/>
                  <a:pt x="571655" y="685360"/>
                  <a:pt x="629042" y="628123"/>
                </a:cubicBezTo>
                <a:cubicBezTo>
                  <a:pt x="686429" y="570886"/>
                  <a:pt x="717618" y="494985"/>
                  <a:pt x="717618" y="414106"/>
                </a:cubicBezTo>
                <a:cubicBezTo>
                  <a:pt x="717618" y="333228"/>
                  <a:pt x="686429" y="257326"/>
                  <a:pt x="629042" y="200089"/>
                </a:cubicBezTo>
                <a:cubicBezTo>
                  <a:pt x="571655" y="142852"/>
                  <a:pt x="494308" y="110501"/>
                  <a:pt x="414465" y="110501"/>
                </a:cubicBezTo>
                <a:close/>
                <a:moveTo>
                  <a:pt x="414465" y="76905"/>
                </a:moveTo>
                <a:cubicBezTo>
                  <a:pt x="504288" y="76905"/>
                  <a:pt x="589121" y="111745"/>
                  <a:pt x="652746" y="176448"/>
                </a:cubicBezTo>
                <a:cubicBezTo>
                  <a:pt x="716370" y="239906"/>
                  <a:pt x="751302" y="324518"/>
                  <a:pt x="751302" y="414106"/>
                </a:cubicBezTo>
                <a:cubicBezTo>
                  <a:pt x="751302" y="504939"/>
                  <a:pt x="716370" y="588306"/>
                  <a:pt x="652746" y="653009"/>
                </a:cubicBezTo>
                <a:cubicBezTo>
                  <a:pt x="589121" y="716467"/>
                  <a:pt x="504288" y="751307"/>
                  <a:pt x="414465" y="751307"/>
                </a:cubicBezTo>
                <a:cubicBezTo>
                  <a:pt x="323394" y="751307"/>
                  <a:pt x="239809" y="716467"/>
                  <a:pt x="174936" y="653009"/>
                </a:cubicBezTo>
                <a:cubicBezTo>
                  <a:pt x="43944" y="521114"/>
                  <a:pt x="43944" y="307098"/>
                  <a:pt x="174936" y="176448"/>
                </a:cubicBezTo>
                <a:cubicBezTo>
                  <a:pt x="239809" y="111745"/>
                  <a:pt x="323394" y="76905"/>
                  <a:pt x="414465" y="76905"/>
                </a:cubicBezTo>
                <a:close/>
                <a:moveTo>
                  <a:pt x="415323" y="34928"/>
                </a:moveTo>
                <a:cubicBezTo>
                  <a:pt x="313051" y="34928"/>
                  <a:pt x="217016" y="73599"/>
                  <a:pt x="144677" y="145952"/>
                </a:cubicBezTo>
                <a:cubicBezTo>
                  <a:pt x="72339" y="218304"/>
                  <a:pt x="33675" y="313110"/>
                  <a:pt x="33675" y="415400"/>
                </a:cubicBezTo>
                <a:cubicBezTo>
                  <a:pt x="33675" y="517691"/>
                  <a:pt x="72339" y="613744"/>
                  <a:pt x="144677" y="684849"/>
                </a:cubicBezTo>
                <a:cubicBezTo>
                  <a:pt x="217016" y="757201"/>
                  <a:pt x="313051" y="797119"/>
                  <a:pt x="415323" y="797119"/>
                </a:cubicBezTo>
                <a:cubicBezTo>
                  <a:pt x="516347" y="797119"/>
                  <a:pt x="612383" y="757201"/>
                  <a:pt x="684721" y="684849"/>
                </a:cubicBezTo>
                <a:cubicBezTo>
                  <a:pt x="757060" y="613744"/>
                  <a:pt x="795724" y="517691"/>
                  <a:pt x="795724" y="415400"/>
                </a:cubicBezTo>
                <a:cubicBezTo>
                  <a:pt x="795724" y="313110"/>
                  <a:pt x="757060" y="218304"/>
                  <a:pt x="684721" y="145952"/>
                </a:cubicBezTo>
                <a:cubicBezTo>
                  <a:pt x="612383" y="73599"/>
                  <a:pt x="516347" y="34928"/>
                  <a:pt x="415323" y="34928"/>
                </a:cubicBezTo>
                <a:close/>
                <a:moveTo>
                  <a:pt x="415323" y="0"/>
                </a:moveTo>
                <a:cubicBezTo>
                  <a:pt x="525078" y="0"/>
                  <a:pt x="629844" y="43660"/>
                  <a:pt x="708419" y="122250"/>
                </a:cubicBezTo>
                <a:cubicBezTo>
                  <a:pt x="786993" y="200839"/>
                  <a:pt x="829398" y="304377"/>
                  <a:pt x="829398" y="415400"/>
                </a:cubicBezTo>
                <a:cubicBezTo>
                  <a:pt x="829398" y="482762"/>
                  <a:pt x="814432" y="547630"/>
                  <a:pt x="784499" y="605012"/>
                </a:cubicBezTo>
                <a:lnTo>
                  <a:pt x="1239732" y="1061578"/>
                </a:lnTo>
                <a:cubicBezTo>
                  <a:pt x="1289621" y="1111476"/>
                  <a:pt x="1289621" y="1191312"/>
                  <a:pt x="1239732" y="1241210"/>
                </a:cubicBezTo>
                <a:cubicBezTo>
                  <a:pt x="1216035" y="1266159"/>
                  <a:pt x="1182360" y="1278634"/>
                  <a:pt x="1149933" y="1278634"/>
                </a:cubicBezTo>
                <a:cubicBezTo>
                  <a:pt x="1117505" y="1278634"/>
                  <a:pt x="1085078" y="1266159"/>
                  <a:pt x="1060133" y="1241210"/>
                </a:cubicBezTo>
                <a:lnTo>
                  <a:pt x="603652" y="784645"/>
                </a:lnTo>
                <a:cubicBezTo>
                  <a:pt x="546281" y="814583"/>
                  <a:pt x="481425" y="830800"/>
                  <a:pt x="415323" y="830800"/>
                </a:cubicBezTo>
                <a:cubicBezTo>
                  <a:pt x="304321" y="830800"/>
                  <a:pt x="199555" y="787140"/>
                  <a:pt x="120980" y="708550"/>
                </a:cubicBezTo>
                <a:cubicBezTo>
                  <a:pt x="42405" y="631209"/>
                  <a:pt x="0" y="526423"/>
                  <a:pt x="0" y="415400"/>
                </a:cubicBezTo>
                <a:cubicBezTo>
                  <a:pt x="0" y="304377"/>
                  <a:pt x="42405" y="200839"/>
                  <a:pt x="120980" y="122250"/>
                </a:cubicBezTo>
                <a:cubicBezTo>
                  <a:pt x="199555" y="43660"/>
                  <a:pt x="304321" y="0"/>
                  <a:pt x="415323" y="0"/>
                </a:cubicBezTo>
                <a:close/>
              </a:path>
            </a:pathLst>
          </a:custGeom>
          <a:solidFill>
            <a:srgbClr val="FFFFFF"/>
          </a:solidFill>
          <a:ln>
            <a:noFill/>
          </a:ln>
          <a:effectLst/>
          <a:extLst>
            <a:ext uri="{91240B29-F687-4F45-9708-019B960494DF}">
              <a14:hiddenLine xmlns:a14="http://schemas.microsoft.com/office/drawing/2010/main" w="9525" cap="flat">
                <a:solidFill>
                  <a:srgbClr val="C4C8CE"/>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32" name="Freeform 394">
            <a:extLst>
              <a:ext uri="{FF2B5EF4-FFF2-40B4-BE49-F238E27FC236}">
                <a16:creationId xmlns:a16="http://schemas.microsoft.com/office/drawing/2014/main" id="{B269C039-5016-684A-9295-5D37D56E29B6}"/>
              </a:ext>
            </a:extLst>
          </p:cNvPr>
          <p:cNvSpPr>
            <a:spLocks noChangeArrowheads="1"/>
          </p:cNvSpPr>
          <p:nvPr/>
        </p:nvSpPr>
        <p:spPr bwMode="auto">
          <a:xfrm>
            <a:off x="3066585" y="4415004"/>
            <a:ext cx="1815451" cy="1815451"/>
          </a:xfrm>
          <a:prstGeom prst="roundRect">
            <a:avLst>
              <a:gd name="adj" fmla="val 10097"/>
            </a:avLst>
          </a:prstGeom>
          <a:solidFill>
            <a:schemeClr val="accent6"/>
          </a:solidFill>
          <a:ln>
            <a:noFill/>
          </a:ln>
          <a:effectLst/>
        </p:spPr>
        <p:txBody>
          <a:bodyPr wrap="none" anchor="ctr"/>
          <a:lstStyle/>
          <a:p>
            <a:endParaRPr lang="en-US" dirty="0">
              <a:latin typeface="Poppins" pitchFamily="2" charset="77"/>
            </a:endParaRPr>
          </a:p>
        </p:txBody>
      </p:sp>
      <p:cxnSp>
        <p:nvCxnSpPr>
          <p:cNvPr id="33" name="Straight Connector 32">
            <a:extLst>
              <a:ext uri="{FF2B5EF4-FFF2-40B4-BE49-F238E27FC236}">
                <a16:creationId xmlns:a16="http://schemas.microsoft.com/office/drawing/2014/main" id="{B1BF9519-B6AB-584F-9C36-C08D8430FE16}"/>
              </a:ext>
            </a:extLst>
          </p:cNvPr>
          <p:cNvCxnSpPr>
            <a:cxnSpLocks/>
          </p:cNvCxnSpPr>
          <p:nvPr/>
        </p:nvCxnSpPr>
        <p:spPr>
          <a:xfrm>
            <a:off x="3974311" y="3673444"/>
            <a:ext cx="0" cy="777264"/>
          </a:xfrm>
          <a:prstGeom prst="line">
            <a:avLst/>
          </a:prstGeom>
          <a:ln w="88900">
            <a:solidFill>
              <a:schemeClr val="accent6"/>
            </a:solidFill>
            <a:prstDash val="sysDash"/>
          </a:ln>
        </p:spPr>
        <p:style>
          <a:lnRef idx="1">
            <a:schemeClr val="accent1"/>
          </a:lnRef>
          <a:fillRef idx="0">
            <a:schemeClr val="accent1"/>
          </a:fillRef>
          <a:effectRef idx="0">
            <a:schemeClr val="accent1"/>
          </a:effectRef>
          <a:fontRef idx="minor">
            <a:schemeClr val="tx1"/>
          </a:fontRef>
        </p:style>
      </p:cxnSp>
      <p:sp>
        <p:nvSpPr>
          <p:cNvPr id="34" name="Freeform 395">
            <a:extLst>
              <a:ext uri="{FF2B5EF4-FFF2-40B4-BE49-F238E27FC236}">
                <a16:creationId xmlns:a16="http://schemas.microsoft.com/office/drawing/2014/main" id="{51C5AE03-9DC7-DE44-A245-9B3AE104D04C}"/>
              </a:ext>
            </a:extLst>
          </p:cNvPr>
          <p:cNvSpPr>
            <a:spLocks noChangeArrowheads="1"/>
          </p:cNvSpPr>
          <p:nvPr/>
        </p:nvSpPr>
        <p:spPr bwMode="auto">
          <a:xfrm>
            <a:off x="3228629" y="4577048"/>
            <a:ext cx="1491363" cy="1491363"/>
          </a:xfrm>
          <a:prstGeom prst="roundRect">
            <a:avLst>
              <a:gd name="adj" fmla="val 10919"/>
            </a:avLst>
          </a:prstGeom>
          <a:solidFill>
            <a:schemeClr val="accent2"/>
          </a:solidFill>
          <a:ln>
            <a:noFill/>
          </a:ln>
          <a:effectLst/>
        </p:spPr>
        <p:txBody>
          <a:bodyPr wrap="none" anchor="ctr"/>
          <a:lstStyle/>
          <a:p>
            <a:endParaRPr lang="en-US" dirty="0">
              <a:latin typeface="Poppins" pitchFamily="2" charset="77"/>
            </a:endParaRPr>
          </a:p>
        </p:txBody>
      </p:sp>
      <p:sp>
        <p:nvSpPr>
          <p:cNvPr id="35" name="Freeform 34">
            <a:extLst>
              <a:ext uri="{FF2B5EF4-FFF2-40B4-BE49-F238E27FC236}">
                <a16:creationId xmlns:a16="http://schemas.microsoft.com/office/drawing/2014/main" id="{9BDC499E-FF54-7846-BC60-71613D4A2739}"/>
              </a:ext>
            </a:extLst>
          </p:cNvPr>
          <p:cNvSpPr>
            <a:spLocks noChangeArrowheads="1"/>
          </p:cNvSpPr>
          <p:nvPr/>
        </p:nvSpPr>
        <p:spPr bwMode="auto">
          <a:xfrm>
            <a:off x="3668852" y="5016490"/>
            <a:ext cx="611070" cy="611853"/>
          </a:xfrm>
          <a:custGeom>
            <a:avLst/>
            <a:gdLst>
              <a:gd name="connsiteX0" fmla="*/ 70251 w 1222139"/>
              <a:gd name="connsiteY0" fmla="*/ 983639 h 1223706"/>
              <a:gd name="connsiteX1" fmla="*/ 36469 w 1222139"/>
              <a:gd name="connsiteY1" fmla="*/ 1015740 h 1223706"/>
              <a:gd name="connsiteX2" fmla="*/ 36469 w 1222139"/>
              <a:gd name="connsiteY2" fmla="*/ 1163901 h 1223706"/>
              <a:gd name="connsiteX3" fmla="*/ 58990 w 1222139"/>
              <a:gd name="connsiteY3" fmla="*/ 1184890 h 1223706"/>
              <a:gd name="connsiteX4" fmla="*/ 171596 w 1222139"/>
              <a:gd name="connsiteY4" fmla="*/ 1184890 h 1223706"/>
              <a:gd name="connsiteX5" fmla="*/ 192866 w 1222139"/>
              <a:gd name="connsiteY5" fmla="*/ 1163901 h 1223706"/>
              <a:gd name="connsiteX6" fmla="*/ 192866 w 1222139"/>
              <a:gd name="connsiteY6" fmla="*/ 1015740 h 1223706"/>
              <a:gd name="connsiteX7" fmla="*/ 159084 w 1222139"/>
              <a:gd name="connsiteY7" fmla="*/ 983639 h 1223706"/>
              <a:gd name="connsiteX8" fmla="*/ 70251 w 1222139"/>
              <a:gd name="connsiteY8" fmla="*/ 950303 h 1223706"/>
              <a:gd name="connsiteX9" fmla="*/ 159084 w 1222139"/>
              <a:gd name="connsiteY9" fmla="*/ 950303 h 1223706"/>
              <a:gd name="connsiteX10" fmla="*/ 227899 w 1222139"/>
              <a:gd name="connsiteY10" fmla="*/ 1015740 h 1223706"/>
              <a:gd name="connsiteX11" fmla="*/ 227899 w 1222139"/>
              <a:gd name="connsiteY11" fmla="*/ 1163901 h 1223706"/>
              <a:gd name="connsiteX12" fmla="*/ 171596 w 1222139"/>
              <a:gd name="connsiteY12" fmla="*/ 1218226 h 1223706"/>
              <a:gd name="connsiteX13" fmla="*/ 58990 w 1222139"/>
              <a:gd name="connsiteY13" fmla="*/ 1218226 h 1223706"/>
              <a:gd name="connsiteX14" fmla="*/ 3938 w 1222139"/>
              <a:gd name="connsiteY14" fmla="*/ 1163901 h 1223706"/>
              <a:gd name="connsiteX15" fmla="*/ 3938 w 1222139"/>
              <a:gd name="connsiteY15" fmla="*/ 1015740 h 1223706"/>
              <a:gd name="connsiteX16" fmla="*/ 70251 w 1222139"/>
              <a:gd name="connsiteY16" fmla="*/ 950303 h 1223706"/>
              <a:gd name="connsiteX17" fmla="*/ 399834 w 1222139"/>
              <a:gd name="connsiteY17" fmla="*/ 699416 h 1223706"/>
              <a:gd name="connsiteX18" fmla="*/ 367303 w 1222139"/>
              <a:gd name="connsiteY18" fmla="*/ 731686 h 1223706"/>
              <a:gd name="connsiteX19" fmla="*/ 367303 w 1222139"/>
              <a:gd name="connsiteY19" fmla="*/ 1163609 h 1223706"/>
              <a:gd name="connsiteX20" fmla="*/ 388573 w 1222139"/>
              <a:gd name="connsiteY20" fmla="*/ 1184709 h 1223706"/>
              <a:gd name="connsiteX21" fmla="*/ 501179 w 1222139"/>
              <a:gd name="connsiteY21" fmla="*/ 1184709 h 1223706"/>
              <a:gd name="connsiteX22" fmla="*/ 523700 w 1222139"/>
              <a:gd name="connsiteY22" fmla="*/ 1163609 h 1223706"/>
              <a:gd name="connsiteX23" fmla="*/ 523700 w 1222139"/>
              <a:gd name="connsiteY23" fmla="*/ 731686 h 1223706"/>
              <a:gd name="connsiteX24" fmla="*/ 489918 w 1222139"/>
              <a:gd name="connsiteY24" fmla="*/ 699416 h 1223706"/>
              <a:gd name="connsiteX25" fmla="*/ 399834 w 1222139"/>
              <a:gd name="connsiteY25" fmla="*/ 664664 h 1223706"/>
              <a:gd name="connsiteX26" fmla="*/ 489918 w 1222139"/>
              <a:gd name="connsiteY26" fmla="*/ 664664 h 1223706"/>
              <a:gd name="connsiteX27" fmla="*/ 557482 w 1222139"/>
              <a:gd name="connsiteY27" fmla="*/ 731686 h 1223706"/>
              <a:gd name="connsiteX28" fmla="*/ 557482 w 1222139"/>
              <a:gd name="connsiteY28" fmla="*/ 1163609 h 1223706"/>
              <a:gd name="connsiteX29" fmla="*/ 501179 w 1222139"/>
              <a:gd name="connsiteY29" fmla="*/ 1218220 h 1223706"/>
              <a:gd name="connsiteX30" fmla="*/ 388573 w 1222139"/>
              <a:gd name="connsiteY30" fmla="*/ 1218220 h 1223706"/>
              <a:gd name="connsiteX31" fmla="*/ 333521 w 1222139"/>
              <a:gd name="connsiteY31" fmla="*/ 1163609 h 1223706"/>
              <a:gd name="connsiteX32" fmla="*/ 333521 w 1222139"/>
              <a:gd name="connsiteY32" fmla="*/ 731686 h 1223706"/>
              <a:gd name="connsiteX33" fmla="*/ 399834 w 1222139"/>
              <a:gd name="connsiteY33" fmla="*/ 664664 h 1223706"/>
              <a:gd name="connsiteX34" fmla="*/ 736157 w 1222139"/>
              <a:gd name="connsiteY34" fmla="*/ 368779 h 1223706"/>
              <a:gd name="connsiteX35" fmla="*/ 702375 w 1222139"/>
              <a:gd name="connsiteY35" fmla="*/ 402477 h 1223706"/>
              <a:gd name="connsiteX36" fmla="*/ 702375 w 1222139"/>
              <a:gd name="connsiteY36" fmla="*/ 1168791 h 1223706"/>
              <a:gd name="connsiteX37" fmla="*/ 723645 w 1222139"/>
              <a:gd name="connsiteY37" fmla="*/ 1190008 h 1223706"/>
              <a:gd name="connsiteX38" fmla="*/ 836253 w 1222139"/>
              <a:gd name="connsiteY38" fmla="*/ 1190008 h 1223706"/>
              <a:gd name="connsiteX39" fmla="*/ 858775 w 1222139"/>
              <a:gd name="connsiteY39" fmla="*/ 1168791 h 1223706"/>
              <a:gd name="connsiteX40" fmla="*/ 858775 w 1222139"/>
              <a:gd name="connsiteY40" fmla="*/ 402477 h 1223706"/>
              <a:gd name="connsiteX41" fmla="*/ 824992 w 1222139"/>
              <a:gd name="connsiteY41" fmla="*/ 368779 h 1223706"/>
              <a:gd name="connsiteX42" fmla="*/ 736157 w 1222139"/>
              <a:gd name="connsiteY42" fmla="*/ 335081 h 1223706"/>
              <a:gd name="connsiteX43" fmla="*/ 824992 w 1222139"/>
              <a:gd name="connsiteY43" fmla="*/ 335081 h 1223706"/>
              <a:gd name="connsiteX44" fmla="*/ 892557 w 1222139"/>
              <a:gd name="connsiteY44" fmla="*/ 402477 h 1223706"/>
              <a:gd name="connsiteX45" fmla="*/ 892557 w 1222139"/>
              <a:gd name="connsiteY45" fmla="*/ 1168791 h 1223706"/>
              <a:gd name="connsiteX46" fmla="*/ 836253 w 1222139"/>
              <a:gd name="connsiteY46" fmla="*/ 1223706 h 1223706"/>
              <a:gd name="connsiteX47" fmla="*/ 723645 w 1222139"/>
              <a:gd name="connsiteY47" fmla="*/ 1223706 h 1223706"/>
              <a:gd name="connsiteX48" fmla="*/ 668592 w 1222139"/>
              <a:gd name="connsiteY48" fmla="*/ 1168791 h 1223706"/>
              <a:gd name="connsiteX49" fmla="*/ 668592 w 1222139"/>
              <a:gd name="connsiteY49" fmla="*/ 402477 h 1223706"/>
              <a:gd name="connsiteX50" fmla="*/ 736157 w 1222139"/>
              <a:gd name="connsiteY50" fmla="*/ 335081 h 1223706"/>
              <a:gd name="connsiteX51" fmla="*/ 1065739 w 1222139"/>
              <a:gd name="connsiteY51" fmla="*/ 81887 h 1223706"/>
              <a:gd name="connsiteX52" fmla="*/ 1030705 w 1222139"/>
              <a:gd name="connsiteY52" fmla="*/ 115580 h 1223706"/>
              <a:gd name="connsiteX53" fmla="*/ 1030705 w 1222139"/>
              <a:gd name="connsiteY53" fmla="*/ 1168799 h 1223706"/>
              <a:gd name="connsiteX54" fmla="*/ 1053227 w 1222139"/>
              <a:gd name="connsiteY54" fmla="*/ 1190013 h 1223706"/>
              <a:gd name="connsiteX55" fmla="*/ 1167086 w 1222139"/>
              <a:gd name="connsiteY55" fmla="*/ 1190013 h 1223706"/>
              <a:gd name="connsiteX56" fmla="*/ 1188356 w 1222139"/>
              <a:gd name="connsiteY56" fmla="*/ 1168799 h 1223706"/>
              <a:gd name="connsiteX57" fmla="*/ 1188356 w 1222139"/>
              <a:gd name="connsiteY57" fmla="*/ 115580 h 1223706"/>
              <a:gd name="connsiteX58" fmla="*/ 1154574 w 1222139"/>
              <a:gd name="connsiteY58" fmla="*/ 81887 h 1223706"/>
              <a:gd name="connsiteX59" fmla="*/ 1065739 w 1222139"/>
              <a:gd name="connsiteY59" fmla="*/ 49442 h 1223706"/>
              <a:gd name="connsiteX60" fmla="*/ 1154574 w 1222139"/>
              <a:gd name="connsiteY60" fmla="*/ 49442 h 1223706"/>
              <a:gd name="connsiteX61" fmla="*/ 1222139 w 1222139"/>
              <a:gd name="connsiteY61" fmla="*/ 115580 h 1223706"/>
              <a:gd name="connsiteX62" fmla="*/ 1222139 w 1222139"/>
              <a:gd name="connsiteY62" fmla="*/ 1168799 h 1223706"/>
              <a:gd name="connsiteX63" fmla="*/ 1167086 w 1222139"/>
              <a:gd name="connsiteY63" fmla="*/ 1223706 h 1223706"/>
              <a:gd name="connsiteX64" fmla="*/ 1053227 w 1222139"/>
              <a:gd name="connsiteY64" fmla="*/ 1223706 h 1223706"/>
              <a:gd name="connsiteX65" fmla="*/ 998174 w 1222139"/>
              <a:gd name="connsiteY65" fmla="*/ 1168799 h 1223706"/>
              <a:gd name="connsiteX66" fmla="*/ 998174 w 1222139"/>
              <a:gd name="connsiteY66" fmla="*/ 115580 h 1223706"/>
              <a:gd name="connsiteX67" fmla="*/ 1065739 w 1222139"/>
              <a:gd name="connsiteY67" fmla="*/ 49442 h 1223706"/>
              <a:gd name="connsiteX68" fmla="*/ 774901 w 1222139"/>
              <a:gd name="connsiteY68" fmla="*/ 0 h 1223706"/>
              <a:gd name="connsiteX69" fmla="*/ 869621 w 1222139"/>
              <a:gd name="connsiteY69" fmla="*/ 0 h 1223706"/>
              <a:gd name="connsiteX70" fmla="*/ 875853 w 1222139"/>
              <a:gd name="connsiteY70" fmla="*/ 0 h 1223706"/>
              <a:gd name="connsiteX71" fmla="*/ 885824 w 1222139"/>
              <a:gd name="connsiteY71" fmla="*/ 9937 h 1223706"/>
              <a:gd name="connsiteX72" fmla="*/ 887070 w 1222139"/>
              <a:gd name="connsiteY72" fmla="*/ 16147 h 1223706"/>
              <a:gd name="connsiteX73" fmla="*/ 887070 w 1222139"/>
              <a:gd name="connsiteY73" fmla="*/ 110548 h 1223706"/>
              <a:gd name="connsiteX74" fmla="*/ 869621 w 1222139"/>
              <a:gd name="connsiteY74" fmla="*/ 126695 h 1223706"/>
              <a:gd name="connsiteX75" fmla="*/ 853419 w 1222139"/>
              <a:gd name="connsiteY75" fmla="*/ 110548 h 1223706"/>
              <a:gd name="connsiteX76" fmla="*/ 853419 w 1222139"/>
              <a:gd name="connsiteY76" fmla="*/ 57137 h 1223706"/>
              <a:gd name="connsiteX77" fmla="*/ 28354 w 1222139"/>
              <a:gd name="connsiteY77" fmla="*/ 878172 h 1223706"/>
              <a:gd name="connsiteX78" fmla="*/ 17137 w 1222139"/>
              <a:gd name="connsiteY78" fmla="*/ 883141 h 1223706"/>
              <a:gd name="connsiteX79" fmla="*/ 4674 w 1222139"/>
              <a:gd name="connsiteY79" fmla="*/ 878172 h 1223706"/>
              <a:gd name="connsiteX80" fmla="*/ 4674 w 1222139"/>
              <a:gd name="connsiteY80" fmla="*/ 854572 h 1223706"/>
              <a:gd name="connsiteX81" fmla="*/ 828493 w 1222139"/>
              <a:gd name="connsiteY81" fmla="*/ 33537 h 1223706"/>
              <a:gd name="connsiteX82" fmla="*/ 774901 w 1222139"/>
              <a:gd name="connsiteY82" fmla="*/ 33537 h 1223706"/>
              <a:gd name="connsiteX83" fmla="*/ 758699 w 1222139"/>
              <a:gd name="connsiteY83" fmla="*/ 16147 h 1223706"/>
              <a:gd name="connsiteX84" fmla="*/ 774901 w 1222139"/>
              <a:gd name="connsiteY84" fmla="*/ 0 h 122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22139" h="1223706">
                <a:moveTo>
                  <a:pt x="70251" y="983639"/>
                </a:moveTo>
                <a:cubicBezTo>
                  <a:pt x="52734" y="983639"/>
                  <a:pt x="36469" y="998455"/>
                  <a:pt x="36469" y="1015740"/>
                </a:cubicBezTo>
                <a:lnTo>
                  <a:pt x="36469" y="1163901"/>
                </a:lnTo>
                <a:cubicBezTo>
                  <a:pt x="36469" y="1175013"/>
                  <a:pt x="47729" y="1184890"/>
                  <a:pt x="58990" y="1184890"/>
                </a:cubicBezTo>
                <a:lnTo>
                  <a:pt x="171596" y="1184890"/>
                </a:lnTo>
                <a:cubicBezTo>
                  <a:pt x="184108" y="1184890"/>
                  <a:pt x="192866" y="1175013"/>
                  <a:pt x="192866" y="1163901"/>
                </a:cubicBezTo>
                <a:lnTo>
                  <a:pt x="192866" y="1015740"/>
                </a:lnTo>
                <a:cubicBezTo>
                  <a:pt x="192866" y="998455"/>
                  <a:pt x="179103" y="983639"/>
                  <a:pt x="159084" y="983639"/>
                </a:cubicBezTo>
                <a:close/>
                <a:moveTo>
                  <a:pt x="70251" y="950303"/>
                </a:moveTo>
                <a:lnTo>
                  <a:pt x="159084" y="950303"/>
                </a:lnTo>
                <a:cubicBezTo>
                  <a:pt x="196620" y="950303"/>
                  <a:pt x="227899" y="979935"/>
                  <a:pt x="227899" y="1015740"/>
                </a:cubicBezTo>
                <a:lnTo>
                  <a:pt x="227899" y="1163901"/>
                </a:lnTo>
                <a:cubicBezTo>
                  <a:pt x="227899" y="1193533"/>
                  <a:pt x="202876" y="1218226"/>
                  <a:pt x="171596" y="1218226"/>
                </a:cubicBezTo>
                <a:lnTo>
                  <a:pt x="58990" y="1218226"/>
                </a:lnTo>
                <a:cubicBezTo>
                  <a:pt x="27711" y="1218226"/>
                  <a:pt x="3938" y="1193533"/>
                  <a:pt x="3938" y="1163901"/>
                </a:cubicBezTo>
                <a:lnTo>
                  <a:pt x="3938" y="1015740"/>
                </a:lnTo>
                <a:cubicBezTo>
                  <a:pt x="3938" y="979935"/>
                  <a:pt x="33967" y="950303"/>
                  <a:pt x="70251" y="950303"/>
                </a:cubicBezTo>
                <a:close/>
                <a:moveTo>
                  <a:pt x="399834" y="699416"/>
                </a:moveTo>
                <a:cubicBezTo>
                  <a:pt x="382317" y="699416"/>
                  <a:pt x="367303" y="714310"/>
                  <a:pt x="367303" y="731686"/>
                </a:cubicBezTo>
                <a:lnTo>
                  <a:pt x="367303" y="1163609"/>
                </a:lnTo>
                <a:cubicBezTo>
                  <a:pt x="367303" y="1174779"/>
                  <a:pt x="377312" y="1184709"/>
                  <a:pt x="388573" y="1184709"/>
                </a:cubicBezTo>
                <a:lnTo>
                  <a:pt x="501179" y="1184709"/>
                </a:lnTo>
                <a:cubicBezTo>
                  <a:pt x="513691" y="1184709"/>
                  <a:pt x="523700" y="1174779"/>
                  <a:pt x="523700" y="1163609"/>
                </a:cubicBezTo>
                <a:lnTo>
                  <a:pt x="523700" y="731686"/>
                </a:lnTo>
                <a:cubicBezTo>
                  <a:pt x="523700" y="714310"/>
                  <a:pt x="508686" y="699416"/>
                  <a:pt x="489918" y="699416"/>
                </a:cubicBezTo>
                <a:close/>
                <a:moveTo>
                  <a:pt x="399834" y="664664"/>
                </a:moveTo>
                <a:lnTo>
                  <a:pt x="489918" y="664664"/>
                </a:lnTo>
                <a:cubicBezTo>
                  <a:pt x="526203" y="664664"/>
                  <a:pt x="557482" y="695693"/>
                  <a:pt x="557482" y="731686"/>
                </a:cubicBezTo>
                <a:lnTo>
                  <a:pt x="557482" y="1163609"/>
                </a:lnTo>
                <a:cubicBezTo>
                  <a:pt x="557482" y="1193397"/>
                  <a:pt x="532459" y="1218220"/>
                  <a:pt x="501179" y="1218220"/>
                </a:cubicBezTo>
                <a:lnTo>
                  <a:pt x="388573" y="1218220"/>
                </a:lnTo>
                <a:cubicBezTo>
                  <a:pt x="357294" y="1218220"/>
                  <a:pt x="333521" y="1193397"/>
                  <a:pt x="333521" y="1163609"/>
                </a:cubicBezTo>
                <a:lnTo>
                  <a:pt x="333521" y="731686"/>
                </a:lnTo>
                <a:cubicBezTo>
                  <a:pt x="333521" y="695693"/>
                  <a:pt x="362298" y="664664"/>
                  <a:pt x="399834" y="664664"/>
                </a:cubicBezTo>
                <a:close/>
                <a:moveTo>
                  <a:pt x="736157" y="368779"/>
                </a:moveTo>
                <a:cubicBezTo>
                  <a:pt x="717389" y="368779"/>
                  <a:pt x="702375" y="383756"/>
                  <a:pt x="702375" y="402477"/>
                </a:cubicBezTo>
                <a:lnTo>
                  <a:pt x="702375" y="1168791"/>
                </a:lnTo>
                <a:cubicBezTo>
                  <a:pt x="702375" y="1180024"/>
                  <a:pt x="711133" y="1190008"/>
                  <a:pt x="723645" y="1190008"/>
                </a:cubicBezTo>
                <a:lnTo>
                  <a:pt x="836253" y="1190008"/>
                </a:lnTo>
                <a:cubicBezTo>
                  <a:pt x="848765" y="1190008"/>
                  <a:pt x="858775" y="1180024"/>
                  <a:pt x="858775" y="1168791"/>
                </a:cubicBezTo>
                <a:lnTo>
                  <a:pt x="858775" y="402477"/>
                </a:lnTo>
                <a:cubicBezTo>
                  <a:pt x="858775" y="383756"/>
                  <a:pt x="843760" y="368779"/>
                  <a:pt x="824992" y="368779"/>
                </a:cubicBezTo>
                <a:close/>
                <a:moveTo>
                  <a:pt x="736157" y="335081"/>
                </a:moveTo>
                <a:lnTo>
                  <a:pt x="824992" y="335081"/>
                </a:lnTo>
                <a:cubicBezTo>
                  <a:pt x="861277" y="335081"/>
                  <a:pt x="892557" y="365035"/>
                  <a:pt x="892557" y="402477"/>
                </a:cubicBezTo>
                <a:lnTo>
                  <a:pt x="892557" y="1168791"/>
                </a:lnTo>
                <a:cubicBezTo>
                  <a:pt x="892557" y="1198745"/>
                  <a:pt x="867533" y="1223706"/>
                  <a:pt x="836253" y="1223706"/>
                </a:cubicBezTo>
                <a:lnTo>
                  <a:pt x="723645" y="1223706"/>
                </a:lnTo>
                <a:cubicBezTo>
                  <a:pt x="693616" y="1223706"/>
                  <a:pt x="668592" y="1198745"/>
                  <a:pt x="668592" y="1168791"/>
                </a:cubicBezTo>
                <a:lnTo>
                  <a:pt x="668592" y="402477"/>
                </a:lnTo>
                <a:cubicBezTo>
                  <a:pt x="668592" y="365035"/>
                  <a:pt x="698621" y="335081"/>
                  <a:pt x="736157" y="335081"/>
                </a:cubicBezTo>
                <a:close/>
                <a:moveTo>
                  <a:pt x="1065739" y="81887"/>
                </a:moveTo>
                <a:cubicBezTo>
                  <a:pt x="1046971" y="81887"/>
                  <a:pt x="1030705" y="98110"/>
                  <a:pt x="1030705" y="115580"/>
                </a:cubicBezTo>
                <a:lnTo>
                  <a:pt x="1030705" y="1168799"/>
                </a:lnTo>
                <a:cubicBezTo>
                  <a:pt x="1030705" y="1180030"/>
                  <a:pt x="1041966" y="1190013"/>
                  <a:pt x="1053227" y="1190013"/>
                </a:cubicBezTo>
                <a:lnTo>
                  <a:pt x="1167086" y="1190013"/>
                </a:lnTo>
                <a:cubicBezTo>
                  <a:pt x="1178347" y="1190013"/>
                  <a:pt x="1188356" y="1180030"/>
                  <a:pt x="1188356" y="1168799"/>
                </a:cubicBezTo>
                <a:lnTo>
                  <a:pt x="1188356" y="115580"/>
                </a:lnTo>
                <a:cubicBezTo>
                  <a:pt x="1188356" y="98110"/>
                  <a:pt x="1173342" y="81887"/>
                  <a:pt x="1154574" y="81887"/>
                </a:cubicBezTo>
                <a:close/>
                <a:moveTo>
                  <a:pt x="1065739" y="49442"/>
                </a:moveTo>
                <a:lnTo>
                  <a:pt x="1154574" y="49442"/>
                </a:lnTo>
                <a:cubicBezTo>
                  <a:pt x="1190859" y="49442"/>
                  <a:pt x="1222139" y="79391"/>
                  <a:pt x="1222139" y="115580"/>
                </a:cubicBezTo>
                <a:lnTo>
                  <a:pt x="1222139" y="1168799"/>
                </a:lnTo>
                <a:cubicBezTo>
                  <a:pt x="1222139" y="1198748"/>
                  <a:pt x="1197115" y="1223706"/>
                  <a:pt x="1167086" y="1223706"/>
                </a:cubicBezTo>
                <a:lnTo>
                  <a:pt x="1053227" y="1223706"/>
                </a:lnTo>
                <a:cubicBezTo>
                  <a:pt x="1023198" y="1223706"/>
                  <a:pt x="998174" y="1198748"/>
                  <a:pt x="998174" y="1168799"/>
                </a:cubicBezTo>
                <a:lnTo>
                  <a:pt x="998174" y="115580"/>
                </a:lnTo>
                <a:cubicBezTo>
                  <a:pt x="998174" y="79391"/>
                  <a:pt x="1028203" y="49442"/>
                  <a:pt x="1065739" y="49442"/>
                </a:cubicBezTo>
                <a:close/>
                <a:moveTo>
                  <a:pt x="774901" y="0"/>
                </a:moveTo>
                <a:lnTo>
                  <a:pt x="869621" y="0"/>
                </a:lnTo>
                <a:cubicBezTo>
                  <a:pt x="872114" y="0"/>
                  <a:pt x="874607" y="0"/>
                  <a:pt x="875853" y="0"/>
                </a:cubicBezTo>
                <a:cubicBezTo>
                  <a:pt x="880838" y="2484"/>
                  <a:pt x="883331" y="6211"/>
                  <a:pt x="885824" y="9937"/>
                </a:cubicBezTo>
                <a:cubicBezTo>
                  <a:pt x="885824" y="12421"/>
                  <a:pt x="887070" y="13663"/>
                  <a:pt x="887070" y="16147"/>
                </a:cubicBezTo>
                <a:lnTo>
                  <a:pt x="887070" y="110548"/>
                </a:lnTo>
                <a:cubicBezTo>
                  <a:pt x="887070" y="119243"/>
                  <a:pt x="879592" y="126695"/>
                  <a:pt x="869621" y="126695"/>
                </a:cubicBezTo>
                <a:cubicBezTo>
                  <a:pt x="860897" y="126695"/>
                  <a:pt x="853419" y="119243"/>
                  <a:pt x="853419" y="110548"/>
                </a:cubicBezTo>
                <a:lnTo>
                  <a:pt x="853419" y="57137"/>
                </a:lnTo>
                <a:lnTo>
                  <a:pt x="28354" y="878172"/>
                </a:lnTo>
                <a:cubicBezTo>
                  <a:pt x="25861" y="881899"/>
                  <a:pt x="20876" y="883141"/>
                  <a:pt x="17137" y="883141"/>
                </a:cubicBezTo>
                <a:cubicBezTo>
                  <a:pt x="12152" y="883141"/>
                  <a:pt x="8413" y="881899"/>
                  <a:pt x="4674" y="878172"/>
                </a:cubicBezTo>
                <a:cubicBezTo>
                  <a:pt x="-1558" y="871962"/>
                  <a:pt x="-1558" y="860783"/>
                  <a:pt x="4674" y="854572"/>
                </a:cubicBezTo>
                <a:lnTo>
                  <a:pt x="828493" y="33537"/>
                </a:lnTo>
                <a:lnTo>
                  <a:pt x="774901" y="33537"/>
                </a:lnTo>
                <a:cubicBezTo>
                  <a:pt x="766177" y="33537"/>
                  <a:pt x="758699" y="26084"/>
                  <a:pt x="758699" y="16147"/>
                </a:cubicBezTo>
                <a:cubicBezTo>
                  <a:pt x="758699" y="7453"/>
                  <a:pt x="766177" y="0"/>
                  <a:pt x="774901" y="0"/>
                </a:cubicBezTo>
                <a:close/>
              </a:path>
            </a:pathLst>
          </a:custGeom>
          <a:solidFill>
            <a:srgbClr val="FFFFFF"/>
          </a:solidFill>
          <a:ln>
            <a:noFill/>
          </a:ln>
          <a:effectLst/>
          <a:extLst>
            <a:ext uri="{91240B29-F687-4F45-9708-019B960494DF}">
              <a14:hiddenLine xmlns:a14="http://schemas.microsoft.com/office/drawing/2010/main" w="9525" cap="flat">
                <a:solidFill>
                  <a:srgbClr val="C4C8CE"/>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F34F25C1-1D20-D042-8272-DED867EF2C53}"/>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3916D1D8-4908-214D-AAAB-0E172C19EA2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83F90923-468A-1A4E-B09A-D8441C8DA150}"/>
              </a:ext>
            </a:extLst>
          </p:cNvPr>
          <p:cNvSpPr txBox="1"/>
          <p:nvPr/>
        </p:nvSpPr>
        <p:spPr>
          <a:xfrm>
            <a:off x="1010802" y="4481595"/>
            <a:ext cx="1692285" cy="353943"/>
          </a:xfrm>
          <a:prstGeom prst="rect">
            <a:avLst/>
          </a:prstGeom>
          <a:noFill/>
        </p:spPr>
        <p:txBody>
          <a:bodyPr wrap="square" rtlCol="0" anchor="b">
            <a:spAutoFit/>
          </a:bodyPr>
          <a:lstStyle/>
          <a:p>
            <a:pPr algn="ctr"/>
            <a:r>
              <a:rPr lang="en-US" sz="1700" b="1" spc="-15" dirty="0">
                <a:solidFill>
                  <a:schemeClr val="accent1"/>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643164BF-0222-E641-BB58-41D0F2EEE4C8}"/>
              </a:ext>
            </a:extLst>
          </p:cNvPr>
          <p:cNvSpPr txBox="1"/>
          <p:nvPr/>
        </p:nvSpPr>
        <p:spPr>
          <a:xfrm>
            <a:off x="1010803" y="4860304"/>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DD0AC795-9BBA-5840-945C-6BD34E151D39}"/>
              </a:ext>
            </a:extLst>
          </p:cNvPr>
          <p:cNvSpPr txBox="1"/>
          <p:nvPr/>
        </p:nvSpPr>
        <p:spPr>
          <a:xfrm>
            <a:off x="3130330" y="2031032"/>
            <a:ext cx="1692285" cy="353943"/>
          </a:xfrm>
          <a:prstGeom prst="rect">
            <a:avLst/>
          </a:prstGeom>
          <a:noFill/>
        </p:spPr>
        <p:txBody>
          <a:bodyPr wrap="square" rtlCol="0" anchor="b">
            <a:spAutoFit/>
          </a:bodyPr>
          <a:lstStyle/>
          <a:p>
            <a:pPr algn="ctr"/>
            <a:r>
              <a:rPr lang="en-US" sz="1700" b="1" spc="-15" dirty="0">
                <a:solidFill>
                  <a:schemeClr val="accent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192890A4-BF14-C448-8F31-EB77C891D559}"/>
              </a:ext>
            </a:extLst>
          </p:cNvPr>
          <p:cNvSpPr txBox="1"/>
          <p:nvPr/>
        </p:nvSpPr>
        <p:spPr>
          <a:xfrm>
            <a:off x="3130330" y="2409741"/>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6D357F79-B090-A440-A5A8-E4A45EEC19B3}"/>
              </a:ext>
            </a:extLst>
          </p:cNvPr>
          <p:cNvSpPr txBox="1"/>
          <p:nvPr/>
        </p:nvSpPr>
        <p:spPr>
          <a:xfrm>
            <a:off x="5249858" y="4481412"/>
            <a:ext cx="1692285" cy="353943"/>
          </a:xfrm>
          <a:prstGeom prst="rect">
            <a:avLst/>
          </a:prstGeom>
          <a:noFill/>
        </p:spPr>
        <p:txBody>
          <a:bodyPr wrap="square" rtlCol="0" anchor="b">
            <a:spAutoFit/>
          </a:bodyPr>
          <a:lstStyle/>
          <a:p>
            <a:pPr algn="ctr"/>
            <a:r>
              <a:rPr lang="en-US" sz="1700" b="1" spc="-15" dirty="0">
                <a:solidFill>
                  <a:schemeClr val="accent3"/>
                </a:solidFill>
                <a:latin typeface="Poppins" pitchFamily="2" charset="77"/>
                <a:cs typeface="Poppins" pitchFamily="2" charset="77"/>
              </a:rPr>
              <a:t>ANALYZE</a:t>
            </a:r>
          </a:p>
        </p:txBody>
      </p:sp>
      <p:sp>
        <p:nvSpPr>
          <p:cNvPr id="11" name="TextBox 10">
            <a:extLst>
              <a:ext uri="{FF2B5EF4-FFF2-40B4-BE49-F238E27FC236}">
                <a16:creationId xmlns:a16="http://schemas.microsoft.com/office/drawing/2014/main" id="{46FE72B3-DAAE-234D-BEE0-128F06A570FD}"/>
              </a:ext>
            </a:extLst>
          </p:cNvPr>
          <p:cNvSpPr txBox="1"/>
          <p:nvPr/>
        </p:nvSpPr>
        <p:spPr>
          <a:xfrm>
            <a:off x="5249858" y="4860121"/>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C593DD9D-0148-D24E-8CE4-A191FB6FD2DE}"/>
              </a:ext>
            </a:extLst>
          </p:cNvPr>
          <p:cNvSpPr txBox="1"/>
          <p:nvPr/>
        </p:nvSpPr>
        <p:spPr>
          <a:xfrm>
            <a:off x="7369385" y="2031032"/>
            <a:ext cx="1692285" cy="353943"/>
          </a:xfrm>
          <a:prstGeom prst="rect">
            <a:avLst/>
          </a:prstGeom>
          <a:noFill/>
        </p:spPr>
        <p:txBody>
          <a:bodyPr wrap="square" rtlCol="0" anchor="b">
            <a:spAutoFit/>
          </a:bodyPr>
          <a:lstStyle/>
          <a:p>
            <a:pPr algn="ctr"/>
            <a:r>
              <a:rPr lang="en-US" sz="1700" b="1" spc="-15" dirty="0">
                <a:solidFill>
                  <a:schemeClr val="accent4"/>
                </a:solidFill>
                <a:latin typeface="Poppins" pitchFamily="2" charset="77"/>
                <a:cs typeface="Poppins" pitchFamily="2" charset="77"/>
              </a:rPr>
              <a:t>DESIGN</a:t>
            </a:r>
          </a:p>
        </p:txBody>
      </p:sp>
      <p:sp>
        <p:nvSpPr>
          <p:cNvPr id="13" name="TextBox 12">
            <a:extLst>
              <a:ext uri="{FF2B5EF4-FFF2-40B4-BE49-F238E27FC236}">
                <a16:creationId xmlns:a16="http://schemas.microsoft.com/office/drawing/2014/main" id="{2B8718DA-2E9E-2241-BAED-3D1018A08D3C}"/>
              </a:ext>
            </a:extLst>
          </p:cNvPr>
          <p:cNvSpPr txBox="1"/>
          <p:nvPr/>
        </p:nvSpPr>
        <p:spPr>
          <a:xfrm>
            <a:off x="7369385" y="2409741"/>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ADCC21B8-555A-0549-AB7E-0B09F2DF3167}"/>
              </a:ext>
            </a:extLst>
          </p:cNvPr>
          <p:cNvSpPr txBox="1"/>
          <p:nvPr/>
        </p:nvSpPr>
        <p:spPr>
          <a:xfrm>
            <a:off x="9488912" y="4482183"/>
            <a:ext cx="1692285" cy="353943"/>
          </a:xfrm>
          <a:prstGeom prst="rect">
            <a:avLst/>
          </a:prstGeom>
          <a:noFill/>
        </p:spPr>
        <p:txBody>
          <a:bodyPr wrap="square" rtlCol="0" anchor="b">
            <a:spAutoFit/>
          </a:bodyPr>
          <a:lstStyle/>
          <a:p>
            <a:pPr algn="ctr"/>
            <a:r>
              <a:rPr lang="en-US" sz="1700" b="1" spc="-15" dirty="0">
                <a:solidFill>
                  <a:schemeClr val="accent5"/>
                </a:solidFill>
                <a:latin typeface="Poppins" pitchFamily="2" charset="77"/>
                <a:cs typeface="Poppins" pitchFamily="2" charset="77"/>
              </a:rPr>
              <a:t>VERIFY</a:t>
            </a:r>
          </a:p>
        </p:txBody>
      </p:sp>
      <p:sp>
        <p:nvSpPr>
          <p:cNvPr id="15" name="TextBox 14">
            <a:extLst>
              <a:ext uri="{FF2B5EF4-FFF2-40B4-BE49-F238E27FC236}">
                <a16:creationId xmlns:a16="http://schemas.microsoft.com/office/drawing/2014/main" id="{9D108878-998E-8747-A816-261DABA7B1FF}"/>
              </a:ext>
            </a:extLst>
          </p:cNvPr>
          <p:cNvSpPr txBox="1"/>
          <p:nvPr/>
        </p:nvSpPr>
        <p:spPr>
          <a:xfrm>
            <a:off x="9488913" y="4860892"/>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1001766348"/>
      </p:ext>
    </p:extLst>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2">
            <a:extLst>
              <a:ext uri="{FF2B5EF4-FFF2-40B4-BE49-F238E27FC236}">
                <a16:creationId xmlns:a16="http://schemas.microsoft.com/office/drawing/2014/main" id="{1F2B0740-B969-F04D-866A-74952D36B3CC}"/>
              </a:ext>
            </a:extLst>
          </p:cNvPr>
          <p:cNvSpPr>
            <a:spLocks noChangeArrowheads="1"/>
          </p:cNvSpPr>
          <p:nvPr/>
        </p:nvSpPr>
        <p:spPr bwMode="auto">
          <a:xfrm>
            <a:off x="9361617" y="1797566"/>
            <a:ext cx="2070879" cy="2131302"/>
          </a:xfrm>
          <a:custGeom>
            <a:avLst/>
            <a:gdLst>
              <a:gd name="T0" fmla="*/ 3198 w 3325"/>
              <a:gd name="T1" fmla="*/ 3421 h 3422"/>
              <a:gd name="T2" fmla="*/ 1708 w 3325"/>
              <a:gd name="T3" fmla="*/ 3421 h 3422"/>
              <a:gd name="T4" fmla="*/ 1708 w 3325"/>
              <a:gd name="T5" fmla="*/ 3421 h 3422"/>
              <a:gd name="T6" fmla="*/ 0 w 3325"/>
              <a:gd name="T7" fmla="*/ 1714 h 3422"/>
              <a:gd name="T8" fmla="*/ 0 w 3325"/>
              <a:gd name="T9" fmla="*/ 1662 h 3422"/>
              <a:gd name="T10" fmla="*/ 0 w 3325"/>
              <a:gd name="T11" fmla="*/ 1662 h 3422"/>
              <a:gd name="T12" fmla="*/ 1662 w 3325"/>
              <a:gd name="T13" fmla="*/ 0 h 3422"/>
              <a:gd name="T14" fmla="*/ 1662 w 3325"/>
              <a:gd name="T15" fmla="*/ 0 h 3422"/>
              <a:gd name="T16" fmla="*/ 3324 w 3325"/>
              <a:gd name="T17" fmla="*/ 1662 h 3422"/>
              <a:gd name="T18" fmla="*/ 3324 w 3325"/>
              <a:gd name="T19" fmla="*/ 3295 h 3422"/>
              <a:gd name="T20" fmla="*/ 3324 w 3325"/>
              <a:gd name="T21" fmla="*/ 3295 h 3422"/>
              <a:gd name="T22" fmla="*/ 3198 w 3325"/>
              <a:gd name="T23" fmla="*/ 3421 h 3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25" h="3422">
                <a:moveTo>
                  <a:pt x="3198" y="3421"/>
                </a:moveTo>
                <a:lnTo>
                  <a:pt x="1708" y="3421"/>
                </a:lnTo>
                <a:lnTo>
                  <a:pt x="1708" y="3421"/>
                </a:lnTo>
                <a:cubicBezTo>
                  <a:pt x="769" y="3421"/>
                  <a:pt x="0" y="2652"/>
                  <a:pt x="0" y="1714"/>
                </a:cubicBezTo>
                <a:lnTo>
                  <a:pt x="0" y="1662"/>
                </a:lnTo>
                <a:lnTo>
                  <a:pt x="0" y="1662"/>
                </a:lnTo>
                <a:cubicBezTo>
                  <a:pt x="0" y="748"/>
                  <a:pt x="748" y="0"/>
                  <a:pt x="1662" y="0"/>
                </a:cubicBezTo>
                <a:lnTo>
                  <a:pt x="1662" y="0"/>
                </a:lnTo>
                <a:cubicBezTo>
                  <a:pt x="2576" y="0"/>
                  <a:pt x="3324" y="748"/>
                  <a:pt x="3324" y="1662"/>
                </a:cubicBezTo>
                <a:lnTo>
                  <a:pt x="3324" y="3295"/>
                </a:lnTo>
                <a:lnTo>
                  <a:pt x="3324" y="3295"/>
                </a:lnTo>
                <a:cubicBezTo>
                  <a:pt x="3324" y="3364"/>
                  <a:pt x="3267" y="3421"/>
                  <a:pt x="3198" y="3421"/>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17" name="Freeform 3">
            <a:extLst>
              <a:ext uri="{FF2B5EF4-FFF2-40B4-BE49-F238E27FC236}">
                <a16:creationId xmlns:a16="http://schemas.microsoft.com/office/drawing/2014/main" id="{BE051789-DFD1-BF47-881F-D8798C4BCD7B}"/>
              </a:ext>
            </a:extLst>
          </p:cNvPr>
          <p:cNvSpPr>
            <a:spLocks noChangeArrowheads="1"/>
          </p:cNvSpPr>
          <p:nvPr/>
        </p:nvSpPr>
        <p:spPr bwMode="auto">
          <a:xfrm>
            <a:off x="9633521" y="2088697"/>
            <a:ext cx="1527067" cy="1571011"/>
          </a:xfrm>
          <a:custGeom>
            <a:avLst/>
            <a:gdLst>
              <a:gd name="T0" fmla="*/ 2357 w 2451"/>
              <a:gd name="T1" fmla="*/ 2522 h 2523"/>
              <a:gd name="T2" fmla="*/ 1258 w 2451"/>
              <a:gd name="T3" fmla="*/ 2522 h 2523"/>
              <a:gd name="T4" fmla="*/ 1258 w 2451"/>
              <a:gd name="T5" fmla="*/ 2522 h 2523"/>
              <a:gd name="T6" fmla="*/ 0 w 2451"/>
              <a:gd name="T7" fmla="*/ 1264 h 2523"/>
              <a:gd name="T8" fmla="*/ 0 w 2451"/>
              <a:gd name="T9" fmla="*/ 1226 h 2523"/>
              <a:gd name="T10" fmla="*/ 0 w 2451"/>
              <a:gd name="T11" fmla="*/ 1226 h 2523"/>
              <a:gd name="T12" fmla="*/ 1225 w 2451"/>
              <a:gd name="T13" fmla="*/ 0 h 2523"/>
              <a:gd name="T14" fmla="*/ 1225 w 2451"/>
              <a:gd name="T15" fmla="*/ 0 h 2523"/>
              <a:gd name="T16" fmla="*/ 2450 w 2451"/>
              <a:gd name="T17" fmla="*/ 1226 h 2523"/>
              <a:gd name="T18" fmla="*/ 2450 w 2451"/>
              <a:gd name="T19" fmla="*/ 2429 h 2523"/>
              <a:gd name="T20" fmla="*/ 2450 w 2451"/>
              <a:gd name="T21" fmla="*/ 2429 h 2523"/>
              <a:gd name="T22" fmla="*/ 2357 w 2451"/>
              <a:gd name="T23"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51" h="2523">
                <a:moveTo>
                  <a:pt x="2357" y="2522"/>
                </a:moveTo>
                <a:lnTo>
                  <a:pt x="1258" y="2522"/>
                </a:lnTo>
                <a:lnTo>
                  <a:pt x="1258" y="2522"/>
                </a:lnTo>
                <a:cubicBezTo>
                  <a:pt x="566" y="2522"/>
                  <a:pt x="0" y="1957"/>
                  <a:pt x="0" y="1264"/>
                </a:cubicBezTo>
                <a:lnTo>
                  <a:pt x="0" y="1226"/>
                </a:lnTo>
                <a:lnTo>
                  <a:pt x="0" y="1226"/>
                </a:lnTo>
                <a:cubicBezTo>
                  <a:pt x="0" y="551"/>
                  <a:pt x="551" y="0"/>
                  <a:pt x="1225" y="0"/>
                </a:cubicBezTo>
                <a:lnTo>
                  <a:pt x="1225" y="0"/>
                </a:lnTo>
                <a:cubicBezTo>
                  <a:pt x="1899" y="0"/>
                  <a:pt x="2450" y="551"/>
                  <a:pt x="2450" y="1226"/>
                </a:cubicBezTo>
                <a:lnTo>
                  <a:pt x="2450" y="2429"/>
                </a:lnTo>
                <a:lnTo>
                  <a:pt x="2450" y="2429"/>
                </a:lnTo>
                <a:cubicBezTo>
                  <a:pt x="2450" y="2480"/>
                  <a:pt x="2409" y="2522"/>
                  <a:pt x="2357" y="2522"/>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18" name="Freeform 4">
            <a:extLst>
              <a:ext uri="{FF2B5EF4-FFF2-40B4-BE49-F238E27FC236}">
                <a16:creationId xmlns:a16="http://schemas.microsoft.com/office/drawing/2014/main" id="{56CCCBB5-C6C4-6043-A25F-C378388A9C1A}"/>
              </a:ext>
            </a:extLst>
          </p:cNvPr>
          <p:cNvSpPr>
            <a:spLocks noChangeArrowheads="1"/>
          </p:cNvSpPr>
          <p:nvPr/>
        </p:nvSpPr>
        <p:spPr bwMode="auto">
          <a:xfrm>
            <a:off x="7205595" y="2297433"/>
            <a:ext cx="2070879" cy="2131302"/>
          </a:xfrm>
          <a:custGeom>
            <a:avLst/>
            <a:gdLst>
              <a:gd name="T0" fmla="*/ 3197 w 3324"/>
              <a:gd name="T1" fmla="*/ 3421 h 3422"/>
              <a:gd name="T2" fmla="*/ 1708 w 3324"/>
              <a:gd name="T3" fmla="*/ 3421 h 3422"/>
              <a:gd name="T4" fmla="*/ 1708 w 3324"/>
              <a:gd name="T5" fmla="*/ 3421 h 3422"/>
              <a:gd name="T6" fmla="*/ 0 w 3324"/>
              <a:gd name="T7" fmla="*/ 1715 h 3422"/>
              <a:gd name="T8" fmla="*/ 0 w 3324"/>
              <a:gd name="T9" fmla="*/ 1662 h 3422"/>
              <a:gd name="T10" fmla="*/ 0 w 3324"/>
              <a:gd name="T11" fmla="*/ 1662 h 3422"/>
              <a:gd name="T12" fmla="*/ 1662 w 3324"/>
              <a:gd name="T13" fmla="*/ 0 h 3422"/>
              <a:gd name="T14" fmla="*/ 1662 w 3324"/>
              <a:gd name="T15" fmla="*/ 0 h 3422"/>
              <a:gd name="T16" fmla="*/ 3323 w 3324"/>
              <a:gd name="T17" fmla="*/ 1662 h 3422"/>
              <a:gd name="T18" fmla="*/ 3323 w 3324"/>
              <a:gd name="T19" fmla="*/ 3295 h 3422"/>
              <a:gd name="T20" fmla="*/ 3323 w 3324"/>
              <a:gd name="T21" fmla="*/ 3295 h 3422"/>
              <a:gd name="T22" fmla="*/ 3197 w 3324"/>
              <a:gd name="T23" fmla="*/ 3421 h 3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24" h="3422">
                <a:moveTo>
                  <a:pt x="3197" y="3421"/>
                </a:moveTo>
                <a:lnTo>
                  <a:pt x="1708" y="3421"/>
                </a:lnTo>
                <a:lnTo>
                  <a:pt x="1708" y="3421"/>
                </a:lnTo>
                <a:cubicBezTo>
                  <a:pt x="769" y="3421"/>
                  <a:pt x="0" y="2653"/>
                  <a:pt x="0" y="1715"/>
                </a:cubicBezTo>
                <a:lnTo>
                  <a:pt x="0" y="1662"/>
                </a:lnTo>
                <a:lnTo>
                  <a:pt x="0" y="1662"/>
                </a:lnTo>
                <a:cubicBezTo>
                  <a:pt x="0" y="748"/>
                  <a:pt x="748" y="0"/>
                  <a:pt x="1662" y="0"/>
                </a:cubicBezTo>
                <a:lnTo>
                  <a:pt x="1662" y="0"/>
                </a:lnTo>
                <a:cubicBezTo>
                  <a:pt x="2575" y="0"/>
                  <a:pt x="3323" y="748"/>
                  <a:pt x="3323" y="1662"/>
                </a:cubicBezTo>
                <a:lnTo>
                  <a:pt x="3323" y="3295"/>
                </a:lnTo>
                <a:lnTo>
                  <a:pt x="3323" y="3295"/>
                </a:lnTo>
                <a:cubicBezTo>
                  <a:pt x="3323" y="3365"/>
                  <a:pt x="3266" y="3421"/>
                  <a:pt x="3197" y="3421"/>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19" name="Freeform 5">
            <a:extLst>
              <a:ext uri="{FF2B5EF4-FFF2-40B4-BE49-F238E27FC236}">
                <a16:creationId xmlns:a16="http://schemas.microsoft.com/office/drawing/2014/main" id="{3218A74B-E92A-3A44-8FAF-46C2C7F174FD}"/>
              </a:ext>
            </a:extLst>
          </p:cNvPr>
          <p:cNvSpPr>
            <a:spLocks noChangeArrowheads="1"/>
          </p:cNvSpPr>
          <p:nvPr/>
        </p:nvSpPr>
        <p:spPr bwMode="auto">
          <a:xfrm>
            <a:off x="7474753" y="2591313"/>
            <a:ext cx="1527067" cy="1571011"/>
          </a:xfrm>
          <a:custGeom>
            <a:avLst/>
            <a:gdLst>
              <a:gd name="T0" fmla="*/ 2358 w 2452"/>
              <a:gd name="T1" fmla="*/ 2522 h 2523"/>
              <a:gd name="T2" fmla="*/ 1259 w 2452"/>
              <a:gd name="T3" fmla="*/ 2522 h 2523"/>
              <a:gd name="T4" fmla="*/ 1259 w 2452"/>
              <a:gd name="T5" fmla="*/ 2522 h 2523"/>
              <a:gd name="T6" fmla="*/ 0 w 2452"/>
              <a:gd name="T7" fmla="*/ 1265 h 2523"/>
              <a:gd name="T8" fmla="*/ 0 w 2452"/>
              <a:gd name="T9" fmla="*/ 1226 h 2523"/>
              <a:gd name="T10" fmla="*/ 0 w 2452"/>
              <a:gd name="T11" fmla="*/ 1226 h 2523"/>
              <a:gd name="T12" fmla="*/ 1226 w 2452"/>
              <a:gd name="T13" fmla="*/ 0 h 2523"/>
              <a:gd name="T14" fmla="*/ 1226 w 2452"/>
              <a:gd name="T15" fmla="*/ 0 h 2523"/>
              <a:gd name="T16" fmla="*/ 2451 w 2452"/>
              <a:gd name="T17" fmla="*/ 1226 h 2523"/>
              <a:gd name="T18" fmla="*/ 2451 w 2452"/>
              <a:gd name="T19" fmla="*/ 2430 h 2523"/>
              <a:gd name="T20" fmla="*/ 2451 w 2452"/>
              <a:gd name="T21" fmla="*/ 2430 h 2523"/>
              <a:gd name="T22" fmla="*/ 2358 w 2452"/>
              <a:gd name="T23"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52" h="2523">
                <a:moveTo>
                  <a:pt x="2358" y="2522"/>
                </a:moveTo>
                <a:lnTo>
                  <a:pt x="1259" y="2522"/>
                </a:lnTo>
                <a:lnTo>
                  <a:pt x="1259" y="2522"/>
                </a:lnTo>
                <a:cubicBezTo>
                  <a:pt x="567" y="2522"/>
                  <a:pt x="0" y="1956"/>
                  <a:pt x="0" y="1265"/>
                </a:cubicBezTo>
                <a:lnTo>
                  <a:pt x="0" y="1226"/>
                </a:lnTo>
                <a:lnTo>
                  <a:pt x="0" y="1226"/>
                </a:lnTo>
                <a:cubicBezTo>
                  <a:pt x="0" y="552"/>
                  <a:pt x="552" y="0"/>
                  <a:pt x="1226" y="0"/>
                </a:cubicBezTo>
                <a:lnTo>
                  <a:pt x="1226" y="0"/>
                </a:lnTo>
                <a:cubicBezTo>
                  <a:pt x="1900" y="0"/>
                  <a:pt x="2451" y="552"/>
                  <a:pt x="2451" y="1226"/>
                </a:cubicBezTo>
                <a:lnTo>
                  <a:pt x="2451" y="2430"/>
                </a:lnTo>
                <a:lnTo>
                  <a:pt x="2451" y="2430"/>
                </a:lnTo>
                <a:cubicBezTo>
                  <a:pt x="2451" y="2481"/>
                  <a:pt x="2410" y="2522"/>
                  <a:pt x="2358" y="2522"/>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0" name="Freeform 6">
            <a:extLst>
              <a:ext uri="{FF2B5EF4-FFF2-40B4-BE49-F238E27FC236}">
                <a16:creationId xmlns:a16="http://schemas.microsoft.com/office/drawing/2014/main" id="{DCD41652-B95D-3D43-A828-E719BF340213}"/>
              </a:ext>
            </a:extLst>
          </p:cNvPr>
          <p:cNvSpPr>
            <a:spLocks noChangeArrowheads="1"/>
          </p:cNvSpPr>
          <p:nvPr/>
        </p:nvSpPr>
        <p:spPr bwMode="auto">
          <a:xfrm>
            <a:off x="5049575" y="1797566"/>
            <a:ext cx="2070879" cy="2131302"/>
          </a:xfrm>
          <a:custGeom>
            <a:avLst/>
            <a:gdLst>
              <a:gd name="T0" fmla="*/ 3196 w 3323"/>
              <a:gd name="T1" fmla="*/ 3421 h 3422"/>
              <a:gd name="T2" fmla="*/ 1706 w 3323"/>
              <a:gd name="T3" fmla="*/ 3421 h 3422"/>
              <a:gd name="T4" fmla="*/ 1706 w 3323"/>
              <a:gd name="T5" fmla="*/ 3421 h 3422"/>
              <a:gd name="T6" fmla="*/ 0 w 3323"/>
              <a:gd name="T7" fmla="*/ 1714 h 3422"/>
              <a:gd name="T8" fmla="*/ 0 w 3323"/>
              <a:gd name="T9" fmla="*/ 1662 h 3422"/>
              <a:gd name="T10" fmla="*/ 0 w 3323"/>
              <a:gd name="T11" fmla="*/ 1662 h 3422"/>
              <a:gd name="T12" fmla="*/ 1662 w 3323"/>
              <a:gd name="T13" fmla="*/ 0 h 3422"/>
              <a:gd name="T14" fmla="*/ 1662 w 3323"/>
              <a:gd name="T15" fmla="*/ 0 h 3422"/>
              <a:gd name="T16" fmla="*/ 1662 w 3323"/>
              <a:gd name="T17" fmla="*/ 0 h 3422"/>
              <a:gd name="T18" fmla="*/ 3322 w 3323"/>
              <a:gd name="T19" fmla="*/ 1662 h 3422"/>
              <a:gd name="T20" fmla="*/ 3322 w 3323"/>
              <a:gd name="T21" fmla="*/ 3295 h 3422"/>
              <a:gd name="T22" fmla="*/ 3322 w 3323"/>
              <a:gd name="T23" fmla="*/ 3295 h 3422"/>
              <a:gd name="T24" fmla="*/ 3196 w 3323"/>
              <a:gd name="T25" fmla="*/ 3421 h 3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23" h="3422">
                <a:moveTo>
                  <a:pt x="3196" y="3421"/>
                </a:moveTo>
                <a:lnTo>
                  <a:pt x="1706" y="3421"/>
                </a:lnTo>
                <a:lnTo>
                  <a:pt x="1706" y="3421"/>
                </a:lnTo>
                <a:cubicBezTo>
                  <a:pt x="768" y="3421"/>
                  <a:pt x="0" y="2652"/>
                  <a:pt x="0" y="1714"/>
                </a:cubicBezTo>
                <a:lnTo>
                  <a:pt x="0" y="1662"/>
                </a:lnTo>
                <a:lnTo>
                  <a:pt x="0" y="1662"/>
                </a:lnTo>
                <a:cubicBezTo>
                  <a:pt x="0" y="748"/>
                  <a:pt x="747" y="0"/>
                  <a:pt x="1662" y="0"/>
                </a:cubicBezTo>
                <a:lnTo>
                  <a:pt x="1662" y="0"/>
                </a:lnTo>
                <a:lnTo>
                  <a:pt x="1662" y="0"/>
                </a:lnTo>
                <a:cubicBezTo>
                  <a:pt x="2574" y="0"/>
                  <a:pt x="3322" y="748"/>
                  <a:pt x="3322" y="1662"/>
                </a:cubicBezTo>
                <a:lnTo>
                  <a:pt x="3322" y="3295"/>
                </a:lnTo>
                <a:lnTo>
                  <a:pt x="3322" y="3295"/>
                </a:lnTo>
                <a:cubicBezTo>
                  <a:pt x="3322" y="3364"/>
                  <a:pt x="3265" y="3421"/>
                  <a:pt x="3196" y="3421"/>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1" name="Freeform 7">
            <a:extLst>
              <a:ext uri="{FF2B5EF4-FFF2-40B4-BE49-F238E27FC236}">
                <a16:creationId xmlns:a16="http://schemas.microsoft.com/office/drawing/2014/main" id="{0762295F-C1E7-6448-964F-0F48B63D732B}"/>
              </a:ext>
            </a:extLst>
          </p:cNvPr>
          <p:cNvSpPr>
            <a:spLocks noChangeArrowheads="1"/>
          </p:cNvSpPr>
          <p:nvPr/>
        </p:nvSpPr>
        <p:spPr bwMode="auto">
          <a:xfrm>
            <a:off x="5321479" y="2085952"/>
            <a:ext cx="1527067" cy="1571011"/>
          </a:xfrm>
          <a:custGeom>
            <a:avLst/>
            <a:gdLst>
              <a:gd name="T0" fmla="*/ 2356 w 2451"/>
              <a:gd name="T1" fmla="*/ 2523 h 2524"/>
              <a:gd name="T2" fmla="*/ 1258 w 2451"/>
              <a:gd name="T3" fmla="*/ 2523 h 2524"/>
              <a:gd name="T4" fmla="*/ 1258 w 2451"/>
              <a:gd name="T5" fmla="*/ 2523 h 2524"/>
              <a:gd name="T6" fmla="*/ 0 w 2451"/>
              <a:gd name="T7" fmla="*/ 1265 h 2524"/>
              <a:gd name="T8" fmla="*/ 0 w 2451"/>
              <a:gd name="T9" fmla="*/ 1226 h 2524"/>
              <a:gd name="T10" fmla="*/ 0 w 2451"/>
              <a:gd name="T11" fmla="*/ 1226 h 2524"/>
              <a:gd name="T12" fmla="*/ 1226 w 2451"/>
              <a:gd name="T13" fmla="*/ 0 h 2524"/>
              <a:gd name="T14" fmla="*/ 1226 w 2451"/>
              <a:gd name="T15" fmla="*/ 0 h 2524"/>
              <a:gd name="T16" fmla="*/ 1226 w 2451"/>
              <a:gd name="T17" fmla="*/ 0 h 2524"/>
              <a:gd name="T18" fmla="*/ 2450 w 2451"/>
              <a:gd name="T19" fmla="*/ 1226 h 2524"/>
              <a:gd name="T20" fmla="*/ 2450 w 2451"/>
              <a:gd name="T21" fmla="*/ 2430 h 2524"/>
              <a:gd name="T22" fmla="*/ 2450 w 2451"/>
              <a:gd name="T23" fmla="*/ 2430 h 2524"/>
              <a:gd name="T24" fmla="*/ 2356 w 2451"/>
              <a:gd name="T25" fmla="*/ 2523 h 2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51" h="2524">
                <a:moveTo>
                  <a:pt x="2356" y="2523"/>
                </a:moveTo>
                <a:lnTo>
                  <a:pt x="1258" y="2523"/>
                </a:lnTo>
                <a:lnTo>
                  <a:pt x="1258" y="2523"/>
                </a:lnTo>
                <a:cubicBezTo>
                  <a:pt x="566" y="2523"/>
                  <a:pt x="0" y="1957"/>
                  <a:pt x="0" y="1265"/>
                </a:cubicBezTo>
                <a:lnTo>
                  <a:pt x="0" y="1226"/>
                </a:lnTo>
                <a:lnTo>
                  <a:pt x="0" y="1226"/>
                </a:lnTo>
                <a:cubicBezTo>
                  <a:pt x="0" y="552"/>
                  <a:pt x="551" y="0"/>
                  <a:pt x="1226" y="0"/>
                </a:cubicBezTo>
                <a:lnTo>
                  <a:pt x="1226" y="0"/>
                </a:lnTo>
                <a:lnTo>
                  <a:pt x="1226" y="0"/>
                </a:lnTo>
                <a:cubicBezTo>
                  <a:pt x="1899" y="0"/>
                  <a:pt x="2450" y="552"/>
                  <a:pt x="2450" y="1226"/>
                </a:cubicBezTo>
                <a:lnTo>
                  <a:pt x="2450" y="2430"/>
                </a:lnTo>
                <a:lnTo>
                  <a:pt x="2450" y="2430"/>
                </a:lnTo>
                <a:cubicBezTo>
                  <a:pt x="2450" y="2482"/>
                  <a:pt x="2408" y="2523"/>
                  <a:pt x="2356" y="2523"/>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2" name="Freeform 75">
            <a:extLst>
              <a:ext uri="{FF2B5EF4-FFF2-40B4-BE49-F238E27FC236}">
                <a16:creationId xmlns:a16="http://schemas.microsoft.com/office/drawing/2014/main" id="{D1297A96-E024-D040-9924-BBD3EB4E01AD}"/>
              </a:ext>
            </a:extLst>
          </p:cNvPr>
          <p:cNvSpPr>
            <a:spLocks noChangeArrowheads="1"/>
          </p:cNvSpPr>
          <p:nvPr/>
        </p:nvSpPr>
        <p:spPr bwMode="auto">
          <a:xfrm>
            <a:off x="754012" y="1797566"/>
            <a:ext cx="2070879" cy="2131302"/>
          </a:xfrm>
          <a:custGeom>
            <a:avLst/>
            <a:gdLst>
              <a:gd name="T0" fmla="*/ 3198 w 3325"/>
              <a:gd name="T1" fmla="*/ 3421 h 3422"/>
              <a:gd name="T2" fmla="*/ 1708 w 3325"/>
              <a:gd name="T3" fmla="*/ 3421 h 3422"/>
              <a:gd name="T4" fmla="*/ 1708 w 3325"/>
              <a:gd name="T5" fmla="*/ 3421 h 3422"/>
              <a:gd name="T6" fmla="*/ 0 w 3325"/>
              <a:gd name="T7" fmla="*/ 1714 h 3422"/>
              <a:gd name="T8" fmla="*/ 0 w 3325"/>
              <a:gd name="T9" fmla="*/ 1662 h 3422"/>
              <a:gd name="T10" fmla="*/ 0 w 3325"/>
              <a:gd name="T11" fmla="*/ 1662 h 3422"/>
              <a:gd name="T12" fmla="*/ 1662 w 3325"/>
              <a:gd name="T13" fmla="*/ 0 h 3422"/>
              <a:gd name="T14" fmla="*/ 1662 w 3325"/>
              <a:gd name="T15" fmla="*/ 0 h 3422"/>
              <a:gd name="T16" fmla="*/ 3324 w 3325"/>
              <a:gd name="T17" fmla="*/ 1662 h 3422"/>
              <a:gd name="T18" fmla="*/ 3324 w 3325"/>
              <a:gd name="T19" fmla="*/ 3295 h 3422"/>
              <a:gd name="T20" fmla="*/ 3324 w 3325"/>
              <a:gd name="T21" fmla="*/ 3295 h 3422"/>
              <a:gd name="T22" fmla="*/ 3198 w 3325"/>
              <a:gd name="T23" fmla="*/ 3421 h 3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25" h="3422">
                <a:moveTo>
                  <a:pt x="3198" y="3421"/>
                </a:moveTo>
                <a:lnTo>
                  <a:pt x="1708" y="3421"/>
                </a:lnTo>
                <a:lnTo>
                  <a:pt x="1708" y="3421"/>
                </a:lnTo>
                <a:cubicBezTo>
                  <a:pt x="769" y="3421"/>
                  <a:pt x="0" y="2652"/>
                  <a:pt x="0" y="1714"/>
                </a:cubicBezTo>
                <a:lnTo>
                  <a:pt x="0" y="1662"/>
                </a:lnTo>
                <a:lnTo>
                  <a:pt x="0" y="1662"/>
                </a:lnTo>
                <a:cubicBezTo>
                  <a:pt x="0" y="748"/>
                  <a:pt x="748" y="0"/>
                  <a:pt x="1662" y="0"/>
                </a:cubicBezTo>
                <a:lnTo>
                  <a:pt x="1662" y="0"/>
                </a:lnTo>
                <a:cubicBezTo>
                  <a:pt x="2576" y="0"/>
                  <a:pt x="3324" y="748"/>
                  <a:pt x="3324" y="1662"/>
                </a:cubicBezTo>
                <a:lnTo>
                  <a:pt x="3324" y="3295"/>
                </a:lnTo>
                <a:lnTo>
                  <a:pt x="3324" y="3295"/>
                </a:lnTo>
                <a:cubicBezTo>
                  <a:pt x="3324" y="3364"/>
                  <a:pt x="3267" y="3421"/>
                  <a:pt x="3198" y="3421"/>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3" name="Freeform 76">
            <a:extLst>
              <a:ext uri="{FF2B5EF4-FFF2-40B4-BE49-F238E27FC236}">
                <a16:creationId xmlns:a16="http://schemas.microsoft.com/office/drawing/2014/main" id="{86EB8464-26A1-9B4D-A75D-AE3EFB6F6D71}"/>
              </a:ext>
            </a:extLst>
          </p:cNvPr>
          <p:cNvSpPr>
            <a:spLocks noChangeArrowheads="1"/>
          </p:cNvSpPr>
          <p:nvPr/>
        </p:nvSpPr>
        <p:spPr bwMode="auto">
          <a:xfrm>
            <a:off x="1025916" y="2074966"/>
            <a:ext cx="1527067" cy="1571011"/>
          </a:xfrm>
          <a:custGeom>
            <a:avLst/>
            <a:gdLst>
              <a:gd name="T0" fmla="*/ 2359 w 2453"/>
              <a:gd name="T1" fmla="*/ 2522 h 2523"/>
              <a:gd name="T2" fmla="*/ 1259 w 2453"/>
              <a:gd name="T3" fmla="*/ 2522 h 2523"/>
              <a:gd name="T4" fmla="*/ 1259 w 2453"/>
              <a:gd name="T5" fmla="*/ 2522 h 2523"/>
              <a:gd name="T6" fmla="*/ 0 w 2453"/>
              <a:gd name="T7" fmla="*/ 1264 h 2523"/>
              <a:gd name="T8" fmla="*/ 0 w 2453"/>
              <a:gd name="T9" fmla="*/ 1226 h 2523"/>
              <a:gd name="T10" fmla="*/ 0 w 2453"/>
              <a:gd name="T11" fmla="*/ 1226 h 2523"/>
              <a:gd name="T12" fmla="*/ 1226 w 2453"/>
              <a:gd name="T13" fmla="*/ 0 h 2523"/>
              <a:gd name="T14" fmla="*/ 1226 w 2453"/>
              <a:gd name="T15" fmla="*/ 0 h 2523"/>
              <a:gd name="T16" fmla="*/ 2452 w 2453"/>
              <a:gd name="T17" fmla="*/ 1226 h 2523"/>
              <a:gd name="T18" fmla="*/ 2452 w 2453"/>
              <a:gd name="T19" fmla="*/ 2429 h 2523"/>
              <a:gd name="T20" fmla="*/ 2452 w 2453"/>
              <a:gd name="T21" fmla="*/ 2429 h 2523"/>
              <a:gd name="T22" fmla="*/ 2359 w 2453"/>
              <a:gd name="T23"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53" h="2523">
                <a:moveTo>
                  <a:pt x="2359" y="2522"/>
                </a:moveTo>
                <a:lnTo>
                  <a:pt x="1259" y="2522"/>
                </a:lnTo>
                <a:lnTo>
                  <a:pt x="1259" y="2522"/>
                </a:lnTo>
                <a:cubicBezTo>
                  <a:pt x="567" y="2522"/>
                  <a:pt x="0" y="1957"/>
                  <a:pt x="0" y="1264"/>
                </a:cubicBezTo>
                <a:lnTo>
                  <a:pt x="0" y="1226"/>
                </a:lnTo>
                <a:lnTo>
                  <a:pt x="0" y="1226"/>
                </a:lnTo>
                <a:cubicBezTo>
                  <a:pt x="0" y="552"/>
                  <a:pt x="552" y="0"/>
                  <a:pt x="1226" y="0"/>
                </a:cubicBezTo>
                <a:lnTo>
                  <a:pt x="1226" y="0"/>
                </a:lnTo>
                <a:cubicBezTo>
                  <a:pt x="1900" y="0"/>
                  <a:pt x="2452" y="552"/>
                  <a:pt x="2452" y="1226"/>
                </a:cubicBezTo>
                <a:lnTo>
                  <a:pt x="2452" y="2429"/>
                </a:lnTo>
                <a:lnTo>
                  <a:pt x="2452" y="2429"/>
                </a:lnTo>
                <a:cubicBezTo>
                  <a:pt x="2452" y="2481"/>
                  <a:pt x="2410" y="2522"/>
                  <a:pt x="2359" y="2522"/>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4" name="Freeform 77">
            <a:extLst>
              <a:ext uri="{FF2B5EF4-FFF2-40B4-BE49-F238E27FC236}">
                <a16:creationId xmlns:a16="http://schemas.microsoft.com/office/drawing/2014/main" id="{DFB9BA8D-06B4-4A49-AC6B-DB3A69262329}"/>
              </a:ext>
            </a:extLst>
          </p:cNvPr>
          <p:cNvSpPr>
            <a:spLocks noChangeArrowheads="1"/>
          </p:cNvSpPr>
          <p:nvPr/>
        </p:nvSpPr>
        <p:spPr bwMode="auto">
          <a:xfrm>
            <a:off x="2890807" y="2297433"/>
            <a:ext cx="2070879" cy="2131302"/>
          </a:xfrm>
          <a:custGeom>
            <a:avLst/>
            <a:gdLst>
              <a:gd name="T0" fmla="*/ 3198 w 3325"/>
              <a:gd name="T1" fmla="*/ 3421 h 3422"/>
              <a:gd name="T2" fmla="*/ 1708 w 3325"/>
              <a:gd name="T3" fmla="*/ 3421 h 3422"/>
              <a:gd name="T4" fmla="*/ 1708 w 3325"/>
              <a:gd name="T5" fmla="*/ 3421 h 3422"/>
              <a:gd name="T6" fmla="*/ 0 w 3325"/>
              <a:gd name="T7" fmla="*/ 1715 h 3422"/>
              <a:gd name="T8" fmla="*/ 0 w 3325"/>
              <a:gd name="T9" fmla="*/ 1662 h 3422"/>
              <a:gd name="T10" fmla="*/ 0 w 3325"/>
              <a:gd name="T11" fmla="*/ 1662 h 3422"/>
              <a:gd name="T12" fmla="*/ 1662 w 3325"/>
              <a:gd name="T13" fmla="*/ 0 h 3422"/>
              <a:gd name="T14" fmla="*/ 1662 w 3325"/>
              <a:gd name="T15" fmla="*/ 0 h 3422"/>
              <a:gd name="T16" fmla="*/ 1662 w 3325"/>
              <a:gd name="T17" fmla="*/ 0 h 3422"/>
              <a:gd name="T18" fmla="*/ 3324 w 3325"/>
              <a:gd name="T19" fmla="*/ 1662 h 3422"/>
              <a:gd name="T20" fmla="*/ 3324 w 3325"/>
              <a:gd name="T21" fmla="*/ 3295 h 3422"/>
              <a:gd name="T22" fmla="*/ 3324 w 3325"/>
              <a:gd name="T23" fmla="*/ 3295 h 3422"/>
              <a:gd name="T24" fmla="*/ 3198 w 3325"/>
              <a:gd name="T25" fmla="*/ 3421 h 3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25" h="3422">
                <a:moveTo>
                  <a:pt x="3198" y="3421"/>
                </a:moveTo>
                <a:lnTo>
                  <a:pt x="1708" y="3421"/>
                </a:lnTo>
                <a:lnTo>
                  <a:pt x="1708" y="3421"/>
                </a:lnTo>
                <a:cubicBezTo>
                  <a:pt x="768" y="3421"/>
                  <a:pt x="0" y="2653"/>
                  <a:pt x="0" y="1715"/>
                </a:cubicBezTo>
                <a:lnTo>
                  <a:pt x="0" y="1662"/>
                </a:lnTo>
                <a:lnTo>
                  <a:pt x="0" y="1662"/>
                </a:lnTo>
                <a:cubicBezTo>
                  <a:pt x="0" y="748"/>
                  <a:pt x="748" y="0"/>
                  <a:pt x="1662" y="0"/>
                </a:cubicBezTo>
                <a:lnTo>
                  <a:pt x="1662" y="0"/>
                </a:lnTo>
                <a:lnTo>
                  <a:pt x="1662" y="0"/>
                </a:lnTo>
                <a:cubicBezTo>
                  <a:pt x="2576" y="0"/>
                  <a:pt x="3324" y="748"/>
                  <a:pt x="3324" y="1662"/>
                </a:cubicBezTo>
                <a:lnTo>
                  <a:pt x="3324" y="3295"/>
                </a:lnTo>
                <a:lnTo>
                  <a:pt x="3324" y="3295"/>
                </a:lnTo>
                <a:cubicBezTo>
                  <a:pt x="3324" y="3365"/>
                  <a:pt x="3267" y="3421"/>
                  <a:pt x="3198" y="3421"/>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5" name="Freeform 24">
            <a:extLst>
              <a:ext uri="{FF2B5EF4-FFF2-40B4-BE49-F238E27FC236}">
                <a16:creationId xmlns:a16="http://schemas.microsoft.com/office/drawing/2014/main" id="{B0C84DB8-9AAB-B44D-8AC5-DFDC60ADB77C}"/>
              </a:ext>
            </a:extLst>
          </p:cNvPr>
          <p:cNvSpPr>
            <a:spLocks noChangeArrowheads="1"/>
          </p:cNvSpPr>
          <p:nvPr/>
        </p:nvSpPr>
        <p:spPr bwMode="auto">
          <a:xfrm>
            <a:off x="7911451" y="3030756"/>
            <a:ext cx="657855" cy="749171"/>
          </a:xfrm>
          <a:custGeom>
            <a:avLst/>
            <a:gdLst>
              <a:gd name="connsiteX0" fmla="*/ 896825 w 1315710"/>
              <a:gd name="connsiteY0" fmla="*/ 1301851 h 1498342"/>
              <a:gd name="connsiteX1" fmla="*/ 907124 w 1315710"/>
              <a:gd name="connsiteY1" fmla="*/ 1311928 h 1498342"/>
              <a:gd name="connsiteX2" fmla="*/ 907124 w 1315710"/>
              <a:gd name="connsiteY2" fmla="*/ 1323264 h 1498342"/>
              <a:gd name="connsiteX3" fmla="*/ 938023 w 1315710"/>
              <a:gd name="connsiteY3" fmla="*/ 1361050 h 1498342"/>
              <a:gd name="connsiteX4" fmla="*/ 927723 w 1315710"/>
              <a:gd name="connsiteY4" fmla="*/ 1369867 h 1498342"/>
              <a:gd name="connsiteX5" fmla="*/ 917424 w 1315710"/>
              <a:gd name="connsiteY5" fmla="*/ 1361050 h 1498342"/>
              <a:gd name="connsiteX6" fmla="*/ 896825 w 1315710"/>
              <a:gd name="connsiteY6" fmla="*/ 1340897 h 1498342"/>
              <a:gd name="connsiteX7" fmla="*/ 877514 w 1315710"/>
              <a:gd name="connsiteY7" fmla="*/ 1361050 h 1498342"/>
              <a:gd name="connsiteX8" fmla="*/ 877514 w 1315710"/>
              <a:gd name="connsiteY8" fmla="*/ 1371127 h 1498342"/>
              <a:gd name="connsiteX9" fmla="*/ 896825 w 1315710"/>
              <a:gd name="connsiteY9" fmla="*/ 1391280 h 1498342"/>
              <a:gd name="connsiteX10" fmla="*/ 899400 w 1315710"/>
              <a:gd name="connsiteY10" fmla="*/ 1391280 h 1498342"/>
              <a:gd name="connsiteX11" fmla="*/ 938023 w 1315710"/>
              <a:gd name="connsiteY11" fmla="*/ 1429066 h 1498342"/>
              <a:gd name="connsiteX12" fmla="*/ 938023 w 1315710"/>
              <a:gd name="connsiteY12" fmla="*/ 1439143 h 1498342"/>
              <a:gd name="connsiteX13" fmla="*/ 907124 w 1315710"/>
              <a:gd name="connsiteY13" fmla="*/ 1476929 h 1498342"/>
              <a:gd name="connsiteX14" fmla="*/ 907124 w 1315710"/>
              <a:gd name="connsiteY14" fmla="*/ 1488265 h 1498342"/>
              <a:gd name="connsiteX15" fmla="*/ 896825 w 1315710"/>
              <a:gd name="connsiteY15" fmla="*/ 1498342 h 1498342"/>
              <a:gd name="connsiteX16" fmla="*/ 887813 w 1315710"/>
              <a:gd name="connsiteY16" fmla="*/ 1488265 h 1498342"/>
              <a:gd name="connsiteX17" fmla="*/ 887813 w 1315710"/>
              <a:gd name="connsiteY17" fmla="*/ 1476929 h 1498342"/>
              <a:gd name="connsiteX18" fmla="*/ 856915 w 1315710"/>
              <a:gd name="connsiteY18" fmla="*/ 1439143 h 1498342"/>
              <a:gd name="connsiteX19" fmla="*/ 867214 w 1315710"/>
              <a:gd name="connsiteY19" fmla="*/ 1430326 h 1498342"/>
              <a:gd name="connsiteX20" fmla="*/ 877514 w 1315710"/>
              <a:gd name="connsiteY20" fmla="*/ 1439143 h 1498342"/>
              <a:gd name="connsiteX21" fmla="*/ 896825 w 1315710"/>
              <a:gd name="connsiteY21" fmla="*/ 1459296 h 1498342"/>
              <a:gd name="connsiteX22" fmla="*/ 917424 w 1315710"/>
              <a:gd name="connsiteY22" fmla="*/ 1439143 h 1498342"/>
              <a:gd name="connsiteX23" fmla="*/ 917424 w 1315710"/>
              <a:gd name="connsiteY23" fmla="*/ 1429066 h 1498342"/>
              <a:gd name="connsiteX24" fmla="*/ 899400 w 1315710"/>
              <a:gd name="connsiteY24" fmla="*/ 1410173 h 1498342"/>
              <a:gd name="connsiteX25" fmla="*/ 895538 w 1315710"/>
              <a:gd name="connsiteY25" fmla="*/ 1408913 h 1498342"/>
              <a:gd name="connsiteX26" fmla="*/ 856915 w 1315710"/>
              <a:gd name="connsiteY26" fmla="*/ 1371127 h 1498342"/>
              <a:gd name="connsiteX27" fmla="*/ 856915 w 1315710"/>
              <a:gd name="connsiteY27" fmla="*/ 1361050 h 1498342"/>
              <a:gd name="connsiteX28" fmla="*/ 887813 w 1315710"/>
              <a:gd name="connsiteY28" fmla="*/ 1323264 h 1498342"/>
              <a:gd name="connsiteX29" fmla="*/ 887813 w 1315710"/>
              <a:gd name="connsiteY29" fmla="*/ 1311928 h 1498342"/>
              <a:gd name="connsiteX30" fmla="*/ 896825 w 1315710"/>
              <a:gd name="connsiteY30" fmla="*/ 1301851 h 1498342"/>
              <a:gd name="connsiteX31" fmla="*/ 353680 w 1315710"/>
              <a:gd name="connsiteY31" fmla="*/ 1274387 h 1498342"/>
              <a:gd name="connsiteX32" fmla="*/ 374868 w 1315710"/>
              <a:gd name="connsiteY32" fmla="*/ 1294328 h 1498342"/>
              <a:gd name="connsiteX33" fmla="*/ 374868 w 1315710"/>
              <a:gd name="connsiteY33" fmla="*/ 1326732 h 1498342"/>
              <a:gd name="connsiteX34" fmla="*/ 406026 w 1315710"/>
              <a:gd name="connsiteY34" fmla="*/ 1326732 h 1498342"/>
              <a:gd name="connsiteX35" fmla="*/ 427214 w 1315710"/>
              <a:gd name="connsiteY35" fmla="*/ 1346673 h 1498342"/>
              <a:gd name="connsiteX36" fmla="*/ 406026 w 1315710"/>
              <a:gd name="connsiteY36" fmla="*/ 1367860 h 1498342"/>
              <a:gd name="connsiteX37" fmla="*/ 374868 w 1315710"/>
              <a:gd name="connsiteY37" fmla="*/ 1367860 h 1498342"/>
              <a:gd name="connsiteX38" fmla="*/ 374868 w 1315710"/>
              <a:gd name="connsiteY38" fmla="*/ 1400264 h 1498342"/>
              <a:gd name="connsiteX39" fmla="*/ 353680 w 1315710"/>
              <a:gd name="connsiteY39" fmla="*/ 1421451 h 1498342"/>
              <a:gd name="connsiteX40" fmla="*/ 333738 w 1315710"/>
              <a:gd name="connsiteY40" fmla="*/ 1400264 h 1498342"/>
              <a:gd name="connsiteX41" fmla="*/ 333738 w 1315710"/>
              <a:gd name="connsiteY41" fmla="*/ 1367860 h 1498342"/>
              <a:gd name="connsiteX42" fmla="*/ 301334 w 1315710"/>
              <a:gd name="connsiteY42" fmla="*/ 1367860 h 1498342"/>
              <a:gd name="connsiteX43" fmla="*/ 280146 w 1315710"/>
              <a:gd name="connsiteY43" fmla="*/ 1346673 h 1498342"/>
              <a:gd name="connsiteX44" fmla="*/ 301334 w 1315710"/>
              <a:gd name="connsiteY44" fmla="*/ 1326732 h 1498342"/>
              <a:gd name="connsiteX45" fmla="*/ 333738 w 1315710"/>
              <a:gd name="connsiteY45" fmla="*/ 1326732 h 1498342"/>
              <a:gd name="connsiteX46" fmla="*/ 333738 w 1315710"/>
              <a:gd name="connsiteY46" fmla="*/ 1294328 h 1498342"/>
              <a:gd name="connsiteX47" fmla="*/ 353680 w 1315710"/>
              <a:gd name="connsiteY47" fmla="*/ 1274387 h 1498342"/>
              <a:gd name="connsiteX48" fmla="*/ 600904 w 1315710"/>
              <a:gd name="connsiteY48" fmla="*/ 1109596 h 1498342"/>
              <a:gd name="connsiteX49" fmla="*/ 619546 w 1315710"/>
              <a:gd name="connsiteY49" fmla="*/ 1129570 h 1498342"/>
              <a:gd name="connsiteX50" fmla="*/ 619546 w 1315710"/>
              <a:gd name="connsiteY50" fmla="*/ 1280628 h 1498342"/>
              <a:gd name="connsiteX51" fmla="*/ 600904 w 1315710"/>
              <a:gd name="connsiteY51" fmla="*/ 1300602 h 1498342"/>
              <a:gd name="connsiteX52" fmla="*/ 582262 w 1315710"/>
              <a:gd name="connsiteY52" fmla="*/ 1280628 h 1498342"/>
              <a:gd name="connsiteX53" fmla="*/ 582262 w 1315710"/>
              <a:gd name="connsiteY53" fmla="*/ 1129570 h 1498342"/>
              <a:gd name="connsiteX54" fmla="*/ 600904 w 1315710"/>
              <a:gd name="connsiteY54" fmla="*/ 1109596 h 1498342"/>
              <a:gd name="connsiteX55" fmla="*/ 300134 w 1315710"/>
              <a:gd name="connsiteY55" fmla="*/ 979969 h 1498342"/>
              <a:gd name="connsiteX56" fmla="*/ 315262 w 1315710"/>
              <a:gd name="connsiteY56" fmla="*/ 986588 h 1498342"/>
              <a:gd name="connsiteX57" fmla="*/ 315262 w 1315710"/>
              <a:gd name="connsiteY57" fmla="*/ 1015583 h 1498342"/>
              <a:gd name="connsiteX58" fmla="*/ 206843 w 1315710"/>
              <a:gd name="connsiteY58" fmla="*/ 1124003 h 1498342"/>
              <a:gd name="connsiteX59" fmla="*/ 192975 w 1315710"/>
              <a:gd name="connsiteY59" fmla="*/ 1130306 h 1498342"/>
              <a:gd name="connsiteX60" fmla="*/ 177847 w 1315710"/>
              <a:gd name="connsiteY60" fmla="*/ 1124003 h 1498342"/>
              <a:gd name="connsiteX61" fmla="*/ 177847 w 1315710"/>
              <a:gd name="connsiteY61" fmla="*/ 1095007 h 1498342"/>
              <a:gd name="connsiteX62" fmla="*/ 285006 w 1315710"/>
              <a:gd name="connsiteY62" fmla="*/ 986588 h 1498342"/>
              <a:gd name="connsiteX63" fmla="*/ 300134 w 1315710"/>
              <a:gd name="connsiteY63" fmla="*/ 979969 h 1498342"/>
              <a:gd name="connsiteX64" fmla="*/ 634863 w 1315710"/>
              <a:gd name="connsiteY64" fmla="*/ 688881 h 1498342"/>
              <a:gd name="connsiteX65" fmla="*/ 609901 w 1315710"/>
              <a:gd name="connsiteY65" fmla="*/ 695093 h 1498342"/>
              <a:gd name="connsiteX66" fmla="*/ 602412 w 1315710"/>
              <a:gd name="connsiteY66" fmla="*/ 721182 h 1498342"/>
              <a:gd name="connsiteX67" fmla="*/ 739705 w 1315710"/>
              <a:gd name="connsiteY67" fmla="*/ 1228045 h 1498342"/>
              <a:gd name="connsiteX68" fmla="*/ 758427 w 1315710"/>
              <a:gd name="connsiteY68" fmla="*/ 1247922 h 1498342"/>
              <a:gd name="connsiteX69" fmla="*/ 783389 w 1315710"/>
              <a:gd name="connsiteY69" fmla="*/ 1240468 h 1498342"/>
              <a:gd name="connsiteX70" fmla="*/ 905704 w 1315710"/>
              <a:gd name="connsiteY70" fmla="*/ 1119964 h 1498342"/>
              <a:gd name="connsiteX71" fmla="*/ 1135357 w 1315710"/>
              <a:gd name="connsiteY71" fmla="*/ 1348550 h 1498342"/>
              <a:gd name="connsiteX72" fmla="*/ 1156575 w 1315710"/>
              <a:gd name="connsiteY72" fmla="*/ 1357246 h 1498342"/>
              <a:gd name="connsiteX73" fmla="*/ 1179041 w 1315710"/>
              <a:gd name="connsiteY73" fmla="*/ 1348550 h 1498342"/>
              <a:gd name="connsiteX74" fmla="*/ 1266409 w 1315710"/>
              <a:gd name="connsiteY74" fmla="*/ 1261588 h 1498342"/>
              <a:gd name="connsiteX75" fmla="*/ 1266409 w 1315710"/>
              <a:gd name="connsiteY75" fmla="*/ 1218107 h 1498342"/>
              <a:gd name="connsiteX76" fmla="*/ 1036757 w 1315710"/>
              <a:gd name="connsiteY76" fmla="*/ 989521 h 1498342"/>
              <a:gd name="connsiteX77" fmla="*/ 1157823 w 1315710"/>
              <a:gd name="connsiteY77" fmla="*/ 867775 h 1498342"/>
              <a:gd name="connsiteX78" fmla="*/ 1165313 w 1315710"/>
              <a:gd name="connsiteY78" fmla="*/ 842928 h 1498342"/>
              <a:gd name="connsiteX79" fmla="*/ 1146591 w 1315710"/>
              <a:gd name="connsiteY79" fmla="*/ 824294 h 1498342"/>
              <a:gd name="connsiteX80" fmla="*/ 1030621 w 1315710"/>
              <a:gd name="connsiteY80" fmla="*/ 675643 h 1498342"/>
              <a:gd name="connsiteX81" fmla="*/ 1187327 w 1315710"/>
              <a:gd name="connsiteY81" fmla="*/ 675643 h 1498342"/>
              <a:gd name="connsiteX82" fmla="*/ 1207227 w 1315710"/>
              <a:gd name="connsiteY82" fmla="*/ 697615 h 1498342"/>
              <a:gd name="connsiteX83" fmla="*/ 1187327 w 1315710"/>
              <a:gd name="connsiteY83" fmla="*/ 718294 h 1498342"/>
              <a:gd name="connsiteX84" fmla="*/ 1030621 w 1315710"/>
              <a:gd name="connsiteY84" fmla="*/ 718294 h 1498342"/>
              <a:gd name="connsiteX85" fmla="*/ 1010721 w 1315710"/>
              <a:gd name="connsiteY85" fmla="*/ 697615 h 1498342"/>
              <a:gd name="connsiteX86" fmla="*/ 1030621 w 1315710"/>
              <a:gd name="connsiteY86" fmla="*/ 675643 h 1498342"/>
              <a:gd name="connsiteX87" fmla="*/ 21086 w 1315710"/>
              <a:gd name="connsiteY87" fmla="*/ 675643 h 1498342"/>
              <a:gd name="connsiteX88" fmla="*/ 171170 w 1315710"/>
              <a:gd name="connsiteY88" fmla="*/ 675643 h 1498342"/>
              <a:gd name="connsiteX89" fmla="*/ 191016 w 1315710"/>
              <a:gd name="connsiteY89" fmla="*/ 697615 h 1498342"/>
              <a:gd name="connsiteX90" fmla="*/ 171170 w 1315710"/>
              <a:gd name="connsiteY90" fmla="*/ 718294 h 1498342"/>
              <a:gd name="connsiteX91" fmla="*/ 21086 w 1315710"/>
              <a:gd name="connsiteY91" fmla="*/ 718294 h 1498342"/>
              <a:gd name="connsiteX92" fmla="*/ 0 w 1315710"/>
              <a:gd name="connsiteY92" fmla="*/ 697615 h 1498342"/>
              <a:gd name="connsiteX93" fmla="*/ 21086 w 1315710"/>
              <a:gd name="connsiteY93" fmla="*/ 675643 h 1498342"/>
              <a:gd name="connsiteX94" fmla="*/ 606157 w 1315710"/>
              <a:gd name="connsiteY94" fmla="*/ 568377 h 1498342"/>
              <a:gd name="connsiteX95" fmla="*/ 480097 w 1315710"/>
              <a:gd name="connsiteY95" fmla="*/ 693851 h 1498342"/>
              <a:gd name="connsiteX96" fmla="*/ 586187 w 1315710"/>
              <a:gd name="connsiteY96" fmla="*/ 815597 h 1498342"/>
              <a:gd name="connsiteX97" fmla="*/ 564969 w 1315710"/>
              <a:gd name="connsiteY97" fmla="*/ 741059 h 1498342"/>
              <a:gd name="connsiteX98" fmla="*/ 542503 w 1315710"/>
              <a:gd name="connsiteY98" fmla="*/ 693851 h 1498342"/>
              <a:gd name="connsiteX99" fmla="*/ 606157 w 1315710"/>
              <a:gd name="connsiteY99" fmla="*/ 630493 h 1498342"/>
              <a:gd name="connsiteX100" fmla="*/ 653585 w 1315710"/>
              <a:gd name="connsiteY100" fmla="*/ 651612 h 1498342"/>
              <a:gd name="connsiteX101" fmla="*/ 729720 w 1315710"/>
              <a:gd name="connsiteY101" fmla="*/ 672731 h 1498342"/>
              <a:gd name="connsiteX102" fmla="*/ 606157 w 1315710"/>
              <a:gd name="connsiteY102" fmla="*/ 568377 h 1498342"/>
              <a:gd name="connsiteX103" fmla="*/ 606157 w 1315710"/>
              <a:gd name="connsiteY103" fmla="*/ 425511 h 1498342"/>
              <a:gd name="connsiteX104" fmla="*/ 336564 w 1315710"/>
              <a:gd name="connsiteY104" fmla="*/ 693851 h 1498342"/>
              <a:gd name="connsiteX105" fmla="*/ 606157 w 1315710"/>
              <a:gd name="connsiteY105" fmla="*/ 959706 h 1498342"/>
              <a:gd name="connsiteX106" fmla="*/ 623630 w 1315710"/>
              <a:gd name="connsiteY106" fmla="*/ 958463 h 1498342"/>
              <a:gd name="connsiteX107" fmla="*/ 597420 w 1315710"/>
              <a:gd name="connsiteY107" fmla="*/ 857836 h 1498342"/>
              <a:gd name="connsiteX108" fmla="*/ 438909 w 1315710"/>
              <a:gd name="connsiteY108" fmla="*/ 693851 h 1498342"/>
              <a:gd name="connsiteX109" fmla="*/ 606157 w 1315710"/>
              <a:gd name="connsiteY109" fmla="*/ 527381 h 1498342"/>
              <a:gd name="connsiteX110" fmla="*/ 772156 w 1315710"/>
              <a:gd name="connsiteY110" fmla="*/ 683912 h 1498342"/>
              <a:gd name="connsiteX111" fmla="*/ 874501 w 1315710"/>
              <a:gd name="connsiteY111" fmla="*/ 710001 h 1498342"/>
              <a:gd name="connsiteX112" fmla="*/ 874501 w 1315710"/>
              <a:gd name="connsiteY112" fmla="*/ 693851 h 1498342"/>
              <a:gd name="connsiteX113" fmla="*/ 606157 w 1315710"/>
              <a:gd name="connsiteY113" fmla="*/ 425511 h 1498342"/>
              <a:gd name="connsiteX114" fmla="*/ 606157 w 1315710"/>
              <a:gd name="connsiteY114" fmla="*/ 384515 h 1498342"/>
              <a:gd name="connsiteX115" fmla="*/ 915689 w 1315710"/>
              <a:gd name="connsiteY115" fmla="*/ 693851 h 1498342"/>
              <a:gd name="connsiteX116" fmla="*/ 914441 w 1315710"/>
              <a:gd name="connsiteY116" fmla="*/ 721182 h 1498342"/>
              <a:gd name="connsiteX117" fmla="*/ 1156575 w 1315710"/>
              <a:gd name="connsiteY117" fmla="*/ 785782 h 1498342"/>
              <a:gd name="connsiteX118" fmla="*/ 1205253 w 1315710"/>
              <a:gd name="connsiteY118" fmla="*/ 831747 h 1498342"/>
              <a:gd name="connsiteX119" fmla="*/ 1186531 w 1315710"/>
              <a:gd name="connsiteY119" fmla="*/ 897590 h 1498342"/>
              <a:gd name="connsiteX120" fmla="*/ 1094169 w 1315710"/>
              <a:gd name="connsiteY120" fmla="*/ 989521 h 1498342"/>
              <a:gd name="connsiteX121" fmla="*/ 1295117 w 1315710"/>
              <a:gd name="connsiteY121" fmla="*/ 1189534 h 1498342"/>
              <a:gd name="connsiteX122" fmla="*/ 1295117 w 1315710"/>
              <a:gd name="connsiteY122" fmla="*/ 1290161 h 1498342"/>
              <a:gd name="connsiteX123" fmla="*/ 1207749 w 1315710"/>
              <a:gd name="connsiteY123" fmla="*/ 1377123 h 1498342"/>
              <a:gd name="connsiteX124" fmla="*/ 1156575 w 1315710"/>
              <a:gd name="connsiteY124" fmla="*/ 1399485 h 1498342"/>
              <a:gd name="connsiteX125" fmla="*/ 1106651 w 1315710"/>
              <a:gd name="connsiteY125" fmla="*/ 1377123 h 1498342"/>
              <a:gd name="connsiteX126" fmla="*/ 905704 w 1315710"/>
              <a:gd name="connsiteY126" fmla="*/ 1178353 h 1498342"/>
              <a:gd name="connsiteX127" fmla="*/ 813344 w 1315710"/>
              <a:gd name="connsiteY127" fmla="*/ 1270284 h 1498342"/>
              <a:gd name="connsiteX128" fmla="*/ 747194 w 1315710"/>
              <a:gd name="connsiteY128" fmla="*/ 1286434 h 1498342"/>
              <a:gd name="connsiteX129" fmla="*/ 699765 w 1315710"/>
              <a:gd name="connsiteY129" fmla="*/ 1239226 h 1498342"/>
              <a:gd name="connsiteX130" fmla="*/ 634863 w 1315710"/>
              <a:gd name="connsiteY130" fmla="*/ 999460 h 1498342"/>
              <a:gd name="connsiteX131" fmla="*/ 606157 w 1315710"/>
              <a:gd name="connsiteY131" fmla="*/ 1000702 h 1498342"/>
              <a:gd name="connsiteX132" fmla="*/ 296624 w 1315710"/>
              <a:gd name="connsiteY132" fmla="*/ 693851 h 1498342"/>
              <a:gd name="connsiteX133" fmla="*/ 606157 w 1315710"/>
              <a:gd name="connsiteY133" fmla="*/ 384515 h 1498342"/>
              <a:gd name="connsiteX134" fmla="*/ 57057 w 1315710"/>
              <a:gd name="connsiteY134" fmla="*/ 318598 h 1498342"/>
              <a:gd name="connsiteX135" fmla="*/ 70701 w 1315710"/>
              <a:gd name="connsiteY135" fmla="*/ 332225 h 1498342"/>
              <a:gd name="connsiteX136" fmla="*/ 70701 w 1315710"/>
              <a:gd name="connsiteY136" fmla="*/ 349569 h 1498342"/>
              <a:gd name="connsiteX137" fmla="*/ 114113 w 1315710"/>
              <a:gd name="connsiteY137" fmla="*/ 405317 h 1498342"/>
              <a:gd name="connsiteX138" fmla="*/ 100469 w 1315710"/>
              <a:gd name="connsiteY138" fmla="*/ 418944 h 1498342"/>
              <a:gd name="connsiteX139" fmla="*/ 86825 w 1315710"/>
              <a:gd name="connsiteY139" fmla="*/ 405317 h 1498342"/>
              <a:gd name="connsiteX140" fmla="*/ 57057 w 1315710"/>
              <a:gd name="connsiteY140" fmla="*/ 374346 h 1498342"/>
              <a:gd name="connsiteX141" fmla="*/ 27289 w 1315710"/>
              <a:gd name="connsiteY141" fmla="*/ 405317 h 1498342"/>
              <a:gd name="connsiteX142" fmla="*/ 27289 w 1315710"/>
              <a:gd name="connsiteY142" fmla="*/ 418944 h 1498342"/>
              <a:gd name="connsiteX143" fmla="*/ 55817 w 1315710"/>
              <a:gd name="connsiteY143" fmla="*/ 449916 h 1498342"/>
              <a:gd name="connsiteX144" fmla="*/ 59538 w 1315710"/>
              <a:gd name="connsiteY144" fmla="*/ 449916 h 1498342"/>
              <a:gd name="connsiteX145" fmla="*/ 114113 w 1315710"/>
              <a:gd name="connsiteY145" fmla="*/ 508141 h 1498342"/>
              <a:gd name="connsiteX146" fmla="*/ 114113 w 1315710"/>
              <a:gd name="connsiteY146" fmla="*/ 521769 h 1498342"/>
              <a:gd name="connsiteX147" fmla="*/ 70701 w 1315710"/>
              <a:gd name="connsiteY147" fmla="*/ 577517 h 1498342"/>
              <a:gd name="connsiteX148" fmla="*/ 70701 w 1315710"/>
              <a:gd name="connsiteY148" fmla="*/ 594861 h 1498342"/>
              <a:gd name="connsiteX149" fmla="*/ 57057 w 1315710"/>
              <a:gd name="connsiteY149" fmla="*/ 608488 h 1498342"/>
              <a:gd name="connsiteX150" fmla="*/ 43414 w 1315710"/>
              <a:gd name="connsiteY150" fmla="*/ 594861 h 1498342"/>
              <a:gd name="connsiteX151" fmla="*/ 43414 w 1315710"/>
              <a:gd name="connsiteY151" fmla="*/ 577517 h 1498342"/>
              <a:gd name="connsiteX152" fmla="*/ 2 w 1315710"/>
              <a:gd name="connsiteY152" fmla="*/ 521769 h 1498342"/>
              <a:gd name="connsiteX153" fmla="*/ 13646 w 1315710"/>
              <a:gd name="connsiteY153" fmla="*/ 508141 h 1498342"/>
              <a:gd name="connsiteX154" fmla="*/ 27289 w 1315710"/>
              <a:gd name="connsiteY154" fmla="*/ 521769 h 1498342"/>
              <a:gd name="connsiteX155" fmla="*/ 57057 w 1315710"/>
              <a:gd name="connsiteY155" fmla="*/ 551501 h 1498342"/>
              <a:gd name="connsiteX156" fmla="*/ 86825 w 1315710"/>
              <a:gd name="connsiteY156" fmla="*/ 521769 h 1498342"/>
              <a:gd name="connsiteX157" fmla="*/ 86825 w 1315710"/>
              <a:gd name="connsiteY157" fmla="*/ 508141 h 1498342"/>
              <a:gd name="connsiteX158" fmla="*/ 59538 w 1315710"/>
              <a:gd name="connsiteY158" fmla="*/ 477170 h 1498342"/>
              <a:gd name="connsiteX159" fmla="*/ 54577 w 1315710"/>
              <a:gd name="connsiteY159" fmla="*/ 477170 h 1498342"/>
              <a:gd name="connsiteX160" fmla="*/ 2 w 1315710"/>
              <a:gd name="connsiteY160" fmla="*/ 418944 h 1498342"/>
              <a:gd name="connsiteX161" fmla="*/ 2 w 1315710"/>
              <a:gd name="connsiteY161" fmla="*/ 405317 h 1498342"/>
              <a:gd name="connsiteX162" fmla="*/ 43414 w 1315710"/>
              <a:gd name="connsiteY162" fmla="*/ 349569 h 1498342"/>
              <a:gd name="connsiteX163" fmla="*/ 43414 w 1315710"/>
              <a:gd name="connsiteY163" fmla="*/ 332225 h 1498342"/>
              <a:gd name="connsiteX164" fmla="*/ 57057 w 1315710"/>
              <a:gd name="connsiteY164" fmla="*/ 318598 h 1498342"/>
              <a:gd name="connsiteX165" fmla="*/ 192345 w 1315710"/>
              <a:gd name="connsiteY165" fmla="*/ 265874 h 1498342"/>
              <a:gd name="connsiteX166" fmla="*/ 206843 w 1315710"/>
              <a:gd name="connsiteY166" fmla="*/ 272493 h 1498342"/>
              <a:gd name="connsiteX167" fmla="*/ 315262 w 1315710"/>
              <a:gd name="connsiteY167" fmla="*/ 380912 h 1498342"/>
              <a:gd name="connsiteX168" fmla="*/ 315262 w 1315710"/>
              <a:gd name="connsiteY168" fmla="*/ 409908 h 1498342"/>
              <a:gd name="connsiteX169" fmla="*/ 301395 w 1315710"/>
              <a:gd name="connsiteY169" fmla="*/ 416211 h 1498342"/>
              <a:gd name="connsiteX170" fmla="*/ 285006 w 1315710"/>
              <a:gd name="connsiteY170" fmla="*/ 409908 h 1498342"/>
              <a:gd name="connsiteX171" fmla="*/ 177847 w 1315710"/>
              <a:gd name="connsiteY171" fmla="*/ 301488 h 1498342"/>
              <a:gd name="connsiteX172" fmla="*/ 177847 w 1315710"/>
              <a:gd name="connsiteY172" fmla="*/ 272493 h 1498342"/>
              <a:gd name="connsiteX173" fmla="*/ 192345 w 1315710"/>
              <a:gd name="connsiteY173" fmla="*/ 265874 h 1498342"/>
              <a:gd name="connsiteX174" fmla="*/ 1019659 w 1315710"/>
              <a:gd name="connsiteY174" fmla="*/ 265821 h 1498342"/>
              <a:gd name="connsiteX175" fmla="*/ 1034829 w 1315710"/>
              <a:gd name="connsiteY175" fmla="*/ 272281 h 1498342"/>
              <a:gd name="connsiteX176" fmla="*/ 1034829 w 1315710"/>
              <a:gd name="connsiteY176" fmla="*/ 300581 h 1498342"/>
              <a:gd name="connsiteX177" fmla="*/ 922308 w 1315710"/>
              <a:gd name="connsiteY177" fmla="*/ 410089 h 1498342"/>
              <a:gd name="connsiteX178" fmla="*/ 907136 w 1315710"/>
              <a:gd name="connsiteY178" fmla="*/ 416241 h 1498342"/>
              <a:gd name="connsiteX179" fmla="*/ 891965 w 1315710"/>
              <a:gd name="connsiteY179" fmla="*/ 410089 h 1498342"/>
              <a:gd name="connsiteX180" fmla="*/ 891965 w 1315710"/>
              <a:gd name="connsiteY180" fmla="*/ 381789 h 1498342"/>
              <a:gd name="connsiteX181" fmla="*/ 1004487 w 1315710"/>
              <a:gd name="connsiteY181" fmla="*/ 272281 h 1498342"/>
              <a:gd name="connsiteX182" fmla="*/ 1019659 w 1315710"/>
              <a:gd name="connsiteY182" fmla="*/ 265821 h 1498342"/>
              <a:gd name="connsiteX183" fmla="*/ 600904 w 1315710"/>
              <a:gd name="connsiteY183" fmla="*/ 93380 h 1498342"/>
              <a:gd name="connsiteX184" fmla="*/ 619546 w 1315710"/>
              <a:gd name="connsiteY184" fmla="*/ 114391 h 1498342"/>
              <a:gd name="connsiteX185" fmla="*/ 619546 w 1315710"/>
              <a:gd name="connsiteY185" fmla="*/ 270119 h 1498342"/>
              <a:gd name="connsiteX186" fmla="*/ 600904 w 1315710"/>
              <a:gd name="connsiteY186" fmla="*/ 289894 h 1498342"/>
              <a:gd name="connsiteX187" fmla="*/ 582262 w 1315710"/>
              <a:gd name="connsiteY187" fmla="*/ 270119 h 1498342"/>
              <a:gd name="connsiteX188" fmla="*/ 582262 w 1315710"/>
              <a:gd name="connsiteY188" fmla="*/ 114391 h 1498342"/>
              <a:gd name="connsiteX189" fmla="*/ 600904 w 1315710"/>
              <a:gd name="connsiteY189" fmla="*/ 93380 h 1498342"/>
              <a:gd name="connsiteX190" fmla="*/ 1106229 w 1315710"/>
              <a:gd name="connsiteY190" fmla="*/ 0 h 1498342"/>
              <a:gd name="connsiteX191" fmla="*/ 1127315 w 1315710"/>
              <a:gd name="connsiteY191" fmla="*/ 19845 h 1498342"/>
              <a:gd name="connsiteX192" fmla="*/ 1127315 w 1315710"/>
              <a:gd name="connsiteY192" fmla="*/ 74421 h 1498342"/>
              <a:gd name="connsiteX193" fmla="*/ 1181891 w 1315710"/>
              <a:gd name="connsiteY193" fmla="*/ 74421 h 1498342"/>
              <a:gd name="connsiteX194" fmla="*/ 1201737 w 1315710"/>
              <a:gd name="connsiteY194" fmla="*/ 95507 h 1498342"/>
              <a:gd name="connsiteX195" fmla="*/ 1181891 w 1315710"/>
              <a:gd name="connsiteY195" fmla="*/ 115353 h 1498342"/>
              <a:gd name="connsiteX196" fmla="*/ 1127315 w 1315710"/>
              <a:gd name="connsiteY196" fmla="*/ 115353 h 1498342"/>
              <a:gd name="connsiteX197" fmla="*/ 1127315 w 1315710"/>
              <a:gd name="connsiteY197" fmla="*/ 171169 h 1498342"/>
              <a:gd name="connsiteX198" fmla="*/ 1106229 w 1315710"/>
              <a:gd name="connsiteY198" fmla="*/ 191014 h 1498342"/>
              <a:gd name="connsiteX199" fmla="*/ 1086383 w 1315710"/>
              <a:gd name="connsiteY199" fmla="*/ 171169 h 1498342"/>
              <a:gd name="connsiteX200" fmla="*/ 1086383 w 1315710"/>
              <a:gd name="connsiteY200" fmla="*/ 115353 h 1498342"/>
              <a:gd name="connsiteX201" fmla="*/ 1031807 w 1315710"/>
              <a:gd name="connsiteY201" fmla="*/ 115353 h 1498342"/>
              <a:gd name="connsiteX202" fmla="*/ 1010721 w 1315710"/>
              <a:gd name="connsiteY202" fmla="*/ 95507 h 1498342"/>
              <a:gd name="connsiteX203" fmla="*/ 1031807 w 1315710"/>
              <a:gd name="connsiteY203" fmla="*/ 74421 h 1498342"/>
              <a:gd name="connsiteX204" fmla="*/ 1086383 w 1315710"/>
              <a:gd name="connsiteY204" fmla="*/ 74421 h 1498342"/>
              <a:gd name="connsiteX205" fmla="*/ 1086383 w 1315710"/>
              <a:gd name="connsiteY205" fmla="*/ 19845 h 1498342"/>
              <a:gd name="connsiteX206" fmla="*/ 1106229 w 1315710"/>
              <a:gd name="connsiteY206" fmla="*/ 0 h 1498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315710" h="1498342">
                <a:moveTo>
                  <a:pt x="896825" y="1301851"/>
                </a:moveTo>
                <a:cubicBezTo>
                  <a:pt x="903262" y="1301851"/>
                  <a:pt x="907124" y="1305630"/>
                  <a:pt x="907124" y="1311928"/>
                </a:cubicBezTo>
                <a:lnTo>
                  <a:pt x="907124" y="1323264"/>
                </a:lnTo>
                <a:cubicBezTo>
                  <a:pt x="923861" y="1327042"/>
                  <a:pt x="938023" y="1342157"/>
                  <a:pt x="938023" y="1361050"/>
                </a:cubicBezTo>
                <a:cubicBezTo>
                  <a:pt x="938023" y="1366089"/>
                  <a:pt x="932873" y="1369867"/>
                  <a:pt x="927723" y="1369867"/>
                </a:cubicBezTo>
                <a:cubicBezTo>
                  <a:pt x="922574" y="1369867"/>
                  <a:pt x="917424" y="1366089"/>
                  <a:pt x="917424" y="1361050"/>
                </a:cubicBezTo>
                <a:cubicBezTo>
                  <a:pt x="917424" y="1349714"/>
                  <a:pt x="908412" y="1340897"/>
                  <a:pt x="896825" y="1340897"/>
                </a:cubicBezTo>
                <a:cubicBezTo>
                  <a:pt x="886526" y="1340897"/>
                  <a:pt x="877514" y="1349714"/>
                  <a:pt x="877514" y="1361050"/>
                </a:cubicBezTo>
                <a:lnTo>
                  <a:pt x="877514" y="1371127"/>
                </a:lnTo>
                <a:cubicBezTo>
                  <a:pt x="877514" y="1381203"/>
                  <a:pt x="885238" y="1390020"/>
                  <a:pt x="896825" y="1391280"/>
                </a:cubicBezTo>
                <a:lnTo>
                  <a:pt x="899400" y="1391280"/>
                </a:lnTo>
                <a:cubicBezTo>
                  <a:pt x="921286" y="1391280"/>
                  <a:pt x="938023" y="1408913"/>
                  <a:pt x="938023" y="1429066"/>
                </a:cubicBezTo>
                <a:lnTo>
                  <a:pt x="938023" y="1439143"/>
                </a:lnTo>
                <a:cubicBezTo>
                  <a:pt x="938023" y="1458036"/>
                  <a:pt x="923861" y="1473151"/>
                  <a:pt x="907124" y="1476929"/>
                </a:cubicBezTo>
                <a:lnTo>
                  <a:pt x="907124" y="1488265"/>
                </a:lnTo>
                <a:cubicBezTo>
                  <a:pt x="907124" y="1494563"/>
                  <a:pt x="903262" y="1498342"/>
                  <a:pt x="896825" y="1498342"/>
                </a:cubicBezTo>
                <a:cubicBezTo>
                  <a:pt x="891675" y="1498342"/>
                  <a:pt x="887813" y="1494563"/>
                  <a:pt x="887813" y="1488265"/>
                </a:cubicBezTo>
                <a:lnTo>
                  <a:pt x="887813" y="1476929"/>
                </a:lnTo>
                <a:cubicBezTo>
                  <a:pt x="869789" y="1473151"/>
                  <a:pt x="856915" y="1458036"/>
                  <a:pt x="856915" y="1439143"/>
                </a:cubicBezTo>
                <a:cubicBezTo>
                  <a:pt x="856915" y="1434104"/>
                  <a:pt x="862065" y="1430326"/>
                  <a:pt x="867214" y="1430326"/>
                </a:cubicBezTo>
                <a:cubicBezTo>
                  <a:pt x="872364" y="1430326"/>
                  <a:pt x="877514" y="1434104"/>
                  <a:pt x="877514" y="1439143"/>
                </a:cubicBezTo>
                <a:cubicBezTo>
                  <a:pt x="877514" y="1450479"/>
                  <a:pt x="886526" y="1459296"/>
                  <a:pt x="896825" y="1459296"/>
                </a:cubicBezTo>
                <a:cubicBezTo>
                  <a:pt x="908412" y="1459296"/>
                  <a:pt x="917424" y="1450479"/>
                  <a:pt x="917424" y="1439143"/>
                </a:cubicBezTo>
                <a:lnTo>
                  <a:pt x="917424" y="1429066"/>
                </a:lnTo>
                <a:cubicBezTo>
                  <a:pt x="917424" y="1418990"/>
                  <a:pt x="909699" y="1410173"/>
                  <a:pt x="899400" y="1410173"/>
                </a:cubicBezTo>
                <a:lnTo>
                  <a:pt x="895538" y="1408913"/>
                </a:lnTo>
                <a:cubicBezTo>
                  <a:pt x="873651" y="1408913"/>
                  <a:pt x="856915" y="1391280"/>
                  <a:pt x="856915" y="1371127"/>
                </a:cubicBezTo>
                <a:lnTo>
                  <a:pt x="856915" y="1361050"/>
                </a:lnTo>
                <a:cubicBezTo>
                  <a:pt x="856915" y="1342157"/>
                  <a:pt x="869789" y="1327042"/>
                  <a:pt x="887813" y="1323264"/>
                </a:cubicBezTo>
                <a:lnTo>
                  <a:pt x="887813" y="1311928"/>
                </a:lnTo>
                <a:cubicBezTo>
                  <a:pt x="887813" y="1305630"/>
                  <a:pt x="891675" y="1301851"/>
                  <a:pt x="896825" y="1301851"/>
                </a:cubicBezTo>
                <a:close/>
                <a:moveTo>
                  <a:pt x="353680" y="1274387"/>
                </a:moveTo>
                <a:cubicBezTo>
                  <a:pt x="364897" y="1274387"/>
                  <a:pt x="374868" y="1283111"/>
                  <a:pt x="374868" y="1294328"/>
                </a:cubicBezTo>
                <a:lnTo>
                  <a:pt x="374868" y="1326732"/>
                </a:lnTo>
                <a:lnTo>
                  <a:pt x="406026" y="1326732"/>
                </a:lnTo>
                <a:cubicBezTo>
                  <a:pt x="418489" y="1326732"/>
                  <a:pt x="427214" y="1335456"/>
                  <a:pt x="427214" y="1346673"/>
                </a:cubicBezTo>
                <a:cubicBezTo>
                  <a:pt x="427214" y="1357890"/>
                  <a:pt x="418489" y="1367860"/>
                  <a:pt x="406026" y="1367860"/>
                </a:cubicBezTo>
                <a:lnTo>
                  <a:pt x="374868" y="1367860"/>
                </a:lnTo>
                <a:lnTo>
                  <a:pt x="374868" y="1400264"/>
                </a:lnTo>
                <a:cubicBezTo>
                  <a:pt x="374868" y="1412727"/>
                  <a:pt x="364897" y="1421451"/>
                  <a:pt x="353680" y="1421451"/>
                </a:cubicBezTo>
                <a:cubicBezTo>
                  <a:pt x="342463" y="1421451"/>
                  <a:pt x="333738" y="1412727"/>
                  <a:pt x="333738" y="1400264"/>
                </a:cubicBezTo>
                <a:lnTo>
                  <a:pt x="333738" y="1367860"/>
                </a:lnTo>
                <a:lnTo>
                  <a:pt x="301334" y="1367860"/>
                </a:lnTo>
                <a:cubicBezTo>
                  <a:pt x="288870" y="1367860"/>
                  <a:pt x="280146" y="1357890"/>
                  <a:pt x="280146" y="1346673"/>
                </a:cubicBezTo>
                <a:cubicBezTo>
                  <a:pt x="280146" y="1335456"/>
                  <a:pt x="288870" y="1326732"/>
                  <a:pt x="301334" y="1326732"/>
                </a:cubicBezTo>
                <a:lnTo>
                  <a:pt x="333738" y="1326732"/>
                </a:lnTo>
                <a:lnTo>
                  <a:pt x="333738" y="1294328"/>
                </a:lnTo>
                <a:cubicBezTo>
                  <a:pt x="333738" y="1283111"/>
                  <a:pt x="342463" y="1274387"/>
                  <a:pt x="353680" y="1274387"/>
                </a:cubicBezTo>
                <a:close/>
                <a:moveTo>
                  <a:pt x="600904" y="1109596"/>
                </a:moveTo>
                <a:cubicBezTo>
                  <a:pt x="611390" y="1109596"/>
                  <a:pt x="619546" y="1118335"/>
                  <a:pt x="619546" y="1129570"/>
                </a:cubicBezTo>
                <a:lnTo>
                  <a:pt x="619546" y="1280628"/>
                </a:lnTo>
                <a:cubicBezTo>
                  <a:pt x="619546" y="1291863"/>
                  <a:pt x="611390" y="1300602"/>
                  <a:pt x="600904" y="1300602"/>
                </a:cubicBezTo>
                <a:cubicBezTo>
                  <a:pt x="590418" y="1300602"/>
                  <a:pt x="582262" y="1291863"/>
                  <a:pt x="582262" y="1280628"/>
                </a:cubicBezTo>
                <a:lnTo>
                  <a:pt x="582262" y="1129570"/>
                </a:lnTo>
                <a:cubicBezTo>
                  <a:pt x="582262" y="1118335"/>
                  <a:pt x="590418" y="1109596"/>
                  <a:pt x="600904" y="1109596"/>
                </a:cubicBezTo>
                <a:close/>
                <a:moveTo>
                  <a:pt x="300134" y="979969"/>
                </a:moveTo>
                <a:cubicBezTo>
                  <a:pt x="305492" y="979969"/>
                  <a:pt x="310850" y="982175"/>
                  <a:pt x="315262" y="986588"/>
                </a:cubicBezTo>
                <a:cubicBezTo>
                  <a:pt x="322826" y="994152"/>
                  <a:pt x="322826" y="1006759"/>
                  <a:pt x="315262" y="1015583"/>
                </a:cubicBezTo>
                <a:lnTo>
                  <a:pt x="206843" y="1124003"/>
                </a:lnTo>
                <a:cubicBezTo>
                  <a:pt x="203061" y="1127785"/>
                  <a:pt x="196757" y="1130306"/>
                  <a:pt x="192975" y="1130306"/>
                </a:cubicBezTo>
                <a:cubicBezTo>
                  <a:pt x="186672" y="1130306"/>
                  <a:pt x="181629" y="1127785"/>
                  <a:pt x="177847" y="1124003"/>
                </a:cubicBezTo>
                <a:cubicBezTo>
                  <a:pt x="170283" y="1115178"/>
                  <a:pt x="170283" y="1102571"/>
                  <a:pt x="177847" y="1095007"/>
                </a:cubicBezTo>
                <a:lnTo>
                  <a:pt x="285006" y="986588"/>
                </a:lnTo>
                <a:cubicBezTo>
                  <a:pt x="289418" y="982175"/>
                  <a:pt x="294776" y="979969"/>
                  <a:pt x="300134" y="979969"/>
                </a:cubicBezTo>
                <a:close/>
                <a:moveTo>
                  <a:pt x="634863" y="688881"/>
                </a:moveTo>
                <a:cubicBezTo>
                  <a:pt x="621134" y="685155"/>
                  <a:pt x="612397" y="692608"/>
                  <a:pt x="609901" y="695093"/>
                </a:cubicBezTo>
                <a:cubicBezTo>
                  <a:pt x="604909" y="700062"/>
                  <a:pt x="598668" y="707516"/>
                  <a:pt x="602412" y="721182"/>
                </a:cubicBezTo>
                <a:lnTo>
                  <a:pt x="739705" y="1228045"/>
                </a:lnTo>
                <a:cubicBezTo>
                  <a:pt x="742201" y="1242953"/>
                  <a:pt x="753434" y="1246680"/>
                  <a:pt x="758427" y="1247922"/>
                </a:cubicBezTo>
                <a:cubicBezTo>
                  <a:pt x="762171" y="1249165"/>
                  <a:pt x="774652" y="1250407"/>
                  <a:pt x="783389" y="1240468"/>
                </a:cubicBezTo>
                <a:lnTo>
                  <a:pt x="905704" y="1119964"/>
                </a:lnTo>
                <a:lnTo>
                  <a:pt x="1135357" y="1348550"/>
                </a:lnTo>
                <a:cubicBezTo>
                  <a:pt x="1140351" y="1354762"/>
                  <a:pt x="1149087" y="1357246"/>
                  <a:pt x="1156575" y="1357246"/>
                </a:cubicBezTo>
                <a:cubicBezTo>
                  <a:pt x="1165313" y="1357246"/>
                  <a:pt x="1172801" y="1354762"/>
                  <a:pt x="1179041" y="1348550"/>
                </a:cubicBezTo>
                <a:lnTo>
                  <a:pt x="1266409" y="1261588"/>
                </a:lnTo>
                <a:cubicBezTo>
                  <a:pt x="1277643" y="1250407"/>
                  <a:pt x="1277643" y="1230530"/>
                  <a:pt x="1266409" y="1218107"/>
                </a:cubicBezTo>
                <a:lnTo>
                  <a:pt x="1036757" y="989521"/>
                </a:lnTo>
                <a:lnTo>
                  <a:pt x="1157823" y="867775"/>
                </a:lnTo>
                <a:cubicBezTo>
                  <a:pt x="1167809" y="859078"/>
                  <a:pt x="1165313" y="846655"/>
                  <a:pt x="1165313" y="842928"/>
                </a:cubicBezTo>
                <a:cubicBezTo>
                  <a:pt x="1162817" y="837959"/>
                  <a:pt x="1159071" y="828020"/>
                  <a:pt x="1146591" y="824294"/>
                </a:cubicBezTo>
                <a:close/>
                <a:moveTo>
                  <a:pt x="1030621" y="675643"/>
                </a:moveTo>
                <a:lnTo>
                  <a:pt x="1187327" y="675643"/>
                </a:lnTo>
                <a:cubicBezTo>
                  <a:pt x="1198521" y="675643"/>
                  <a:pt x="1207227" y="685983"/>
                  <a:pt x="1207227" y="697615"/>
                </a:cubicBezTo>
                <a:cubicBezTo>
                  <a:pt x="1207227" y="709247"/>
                  <a:pt x="1198521" y="718294"/>
                  <a:pt x="1187327" y="718294"/>
                </a:cubicBezTo>
                <a:lnTo>
                  <a:pt x="1030621" y="718294"/>
                </a:lnTo>
                <a:cubicBezTo>
                  <a:pt x="1019427" y="718294"/>
                  <a:pt x="1010721" y="709247"/>
                  <a:pt x="1010721" y="697615"/>
                </a:cubicBezTo>
                <a:cubicBezTo>
                  <a:pt x="1010721" y="685983"/>
                  <a:pt x="1019427" y="675643"/>
                  <a:pt x="1030621" y="675643"/>
                </a:cubicBezTo>
                <a:close/>
                <a:moveTo>
                  <a:pt x="21086" y="675643"/>
                </a:moveTo>
                <a:lnTo>
                  <a:pt x="171170" y="675643"/>
                </a:lnTo>
                <a:cubicBezTo>
                  <a:pt x="182333" y="675643"/>
                  <a:pt x="191016" y="685983"/>
                  <a:pt x="191016" y="697615"/>
                </a:cubicBezTo>
                <a:cubicBezTo>
                  <a:pt x="191016" y="709247"/>
                  <a:pt x="182333" y="718294"/>
                  <a:pt x="171170" y="718294"/>
                </a:cubicBezTo>
                <a:lnTo>
                  <a:pt x="21086" y="718294"/>
                </a:lnTo>
                <a:cubicBezTo>
                  <a:pt x="9923" y="718294"/>
                  <a:pt x="0" y="709247"/>
                  <a:pt x="0" y="697615"/>
                </a:cubicBezTo>
                <a:cubicBezTo>
                  <a:pt x="0" y="685983"/>
                  <a:pt x="9923" y="675643"/>
                  <a:pt x="21086" y="675643"/>
                </a:cubicBezTo>
                <a:close/>
                <a:moveTo>
                  <a:pt x="606157" y="568377"/>
                </a:moveTo>
                <a:cubicBezTo>
                  <a:pt x="536262" y="568377"/>
                  <a:pt x="480097" y="624281"/>
                  <a:pt x="480097" y="693851"/>
                </a:cubicBezTo>
                <a:cubicBezTo>
                  <a:pt x="480097" y="755966"/>
                  <a:pt x="525029" y="806901"/>
                  <a:pt x="586187" y="815597"/>
                </a:cubicBezTo>
                <a:lnTo>
                  <a:pt x="564969" y="741059"/>
                </a:lnTo>
                <a:cubicBezTo>
                  <a:pt x="551240" y="729878"/>
                  <a:pt x="542503" y="712485"/>
                  <a:pt x="542503" y="693851"/>
                </a:cubicBezTo>
                <a:cubicBezTo>
                  <a:pt x="542503" y="659066"/>
                  <a:pt x="571209" y="630493"/>
                  <a:pt x="606157" y="630493"/>
                </a:cubicBezTo>
                <a:cubicBezTo>
                  <a:pt x="624878" y="630493"/>
                  <a:pt x="641104" y="639189"/>
                  <a:pt x="653585" y="651612"/>
                </a:cubicBezTo>
                <a:lnTo>
                  <a:pt x="729720" y="672731"/>
                </a:lnTo>
                <a:cubicBezTo>
                  <a:pt x="719735" y="613100"/>
                  <a:pt x="668562" y="568377"/>
                  <a:pt x="606157" y="568377"/>
                </a:cubicBezTo>
                <a:close/>
                <a:moveTo>
                  <a:pt x="606157" y="425511"/>
                </a:moveTo>
                <a:cubicBezTo>
                  <a:pt x="457631" y="425511"/>
                  <a:pt x="336564" y="546015"/>
                  <a:pt x="336564" y="693851"/>
                </a:cubicBezTo>
                <a:cubicBezTo>
                  <a:pt x="336564" y="839201"/>
                  <a:pt x="457631" y="959706"/>
                  <a:pt x="606157" y="959706"/>
                </a:cubicBezTo>
                <a:cubicBezTo>
                  <a:pt x="611149" y="959706"/>
                  <a:pt x="617390" y="959706"/>
                  <a:pt x="623630" y="958463"/>
                </a:cubicBezTo>
                <a:lnTo>
                  <a:pt x="597420" y="857836"/>
                </a:lnTo>
                <a:cubicBezTo>
                  <a:pt x="508804" y="852867"/>
                  <a:pt x="438909" y="782055"/>
                  <a:pt x="438909" y="693851"/>
                </a:cubicBezTo>
                <a:cubicBezTo>
                  <a:pt x="438909" y="601920"/>
                  <a:pt x="513796" y="527381"/>
                  <a:pt x="606157" y="527381"/>
                </a:cubicBezTo>
                <a:cubicBezTo>
                  <a:pt x="694773" y="527381"/>
                  <a:pt x="767164" y="595708"/>
                  <a:pt x="772156" y="683912"/>
                </a:cubicBezTo>
                <a:lnTo>
                  <a:pt x="874501" y="710001"/>
                </a:lnTo>
                <a:cubicBezTo>
                  <a:pt x="874501" y="705032"/>
                  <a:pt x="874501" y="698820"/>
                  <a:pt x="874501" y="693851"/>
                </a:cubicBezTo>
                <a:cubicBezTo>
                  <a:pt x="874501" y="546015"/>
                  <a:pt x="754682" y="425511"/>
                  <a:pt x="606157" y="425511"/>
                </a:cubicBezTo>
                <a:close/>
                <a:moveTo>
                  <a:pt x="606157" y="384515"/>
                </a:moveTo>
                <a:cubicBezTo>
                  <a:pt x="775900" y="384515"/>
                  <a:pt x="915689" y="523654"/>
                  <a:pt x="915689" y="693851"/>
                </a:cubicBezTo>
                <a:cubicBezTo>
                  <a:pt x="915689" y="702547"/>
                  <a:pt x="915689" y="711243"/>
                  <a:pt x="914441" y="721182"/>
                </a:cubicBezTo>
                <a:lnTo>
                  <a:pt x="1156575" y="785782"/>
                </a:lnTo>
                <a:cubicBezTo>
                  <a:pt x="1180289" y="791993"/>
                  <a:pt x="1197763" y="808143"/>
                  <a:pt x="1205253" y="831747"/>
                </a:cubicBezTo>
                <a:cubicBezTo>
                  <a:pt x="1211493" y="855351"/>
                  <a:pt x="1205253" y="880198"/>
                  <a:pt x="1186531" y="897590"/>
                </a:cubicBezTo>
                <a:lnTo>
                  <a:pt x="1094169" y="989521"/>
                </a:lnTo>
                <a:lnTo>
                  <a:pt x="1295117" y="1189534"/>
                </a:lnTo>
                <a:cubicBezTo>
                  <a:pt x="1322575" y="1216864"/>
                  <a:pt x="1322575" y="1262830"/>
                  <a:pt x="1295117" y="1290161"/>
                </a:cubicBezTo>
                <a:lnTo>
                  <a:pt x="1207749" y="1377123"/>
                </a:lnTo>
                <a:cubicBezTo>
                  <a:pt x="1194019" y="1390789"/>
                  <a:pt x="1176545" y="1399485"/>
                  <a:pt x="1156575" y="1399485"/>
                </a:cubicBezTo>
                <a:cubicBezTo>
                  <a:pt x="1137853" y="1399485"/>
                  <a:pt x="1120381" y="1390789"/>
                  <a:pt x="1106651" y="1377123"/>
                </a:cubicBezTo>
                <a:lnTo>
                  <a:pt x="905704" y="1178353"/>
                </a:lnTo>
                <a:lnTo>
                  <a:pt x="813344" y="1270284"/>
                </a:lnTo>
                <a:cubicBezTo>
                  <a:pt x="795870" y="1286434"/>
                  <a:pt x="770908" y="1293888"/>
                  <a:pt x="747194" y="1286434"/>
                </a:cubicBezTo>
                <a:cubicBezTo>
                  <a:pt x="723479" y="1280222"/>
                  <a:pt x="704758" y="1262830"/>
                  <a:pt x="699765" y="1239226"/>
                </a:cubicBezTo>
                <a:lnTo>
                  <a:pt x="634863" y="999460"/>
                </a:lnTo>
                <a:cubicBezTo>
                  <a:pt x="624878" y="999460"/>
                  <a:pt x="614893" y="1000702"/>
                  <a:pt x="606157" y="1000702"/>
                </a:cubicBezTo>
                <a:cubicBezTo>
                  <a:pt x="435165" y="1000702"/>
                  <a:pt x="296624" y="862805"/>
                  <a:pt x="296624" y="693851"/>
                </a:cubicBezTo>
                <a:cubicBezTo>
                  <a:pt x="296624" y="523654"/>
                  <a:pt x="435165" y="384515"/>
                  <a:pt x="606157" y="384515"/>
                </a:cubicBezTo>
                <a:close/>
                <a:moveTo>
                  <a:pt x="57057" y="318598"/>
                </a:moveTo>
                <a:cubicBezTo>
                  <a:pt x="64499" y="318598"/>
                  <a:pt x="70701" y="324792"/>
                  <a:pt x="70701" y="332225"/>
                </a:cubicBezTo>
                <a:lnTo>
                  <a:pt x="70701" y="349569"/>
                </a:lnTo>
                <a:cubicBezTo>
                  <a:pt x="95508" y="355763"/>
                  <a:pt x="114113" y="378062"/>
                  <a:pt x="114113" y="405317"/>
                </a:cubicBezTo>
                <a:cubicBezTo>
                  <a:pt x="114113" y="412750"/>
                  <a:pt x="107911" y="418944"/>
                  <a:pt x="100469" y="418944"/>
                </a:cubicBezTo>
                <a:cubicBezTo>
                  <a:pt x="93027" y="418944"/>
                  <a:pt x="86825" y="412750"/>
                  <a:pt x="86825" y="405317"/>
                </a:cubicBezTo>
                <a:cubicBezTo>
                  <a:pt x="86825" y="387973"/>
                  <a:pt x="73182" y="374346"/>
                  <a:pt x="57057" y="374346"/>
                </a:cubicBezTo>
                <a:cubicBezTo>
                  <a:pt x="40933" y="374346"/>
                  <a:pt x="27289" y="387973"/>
                  <a:pt x="27289" y="405317"/>
                </a:cubicBezTo>
                <a:lnTo>
                  <a:pt x="27289" y="418944"/>
                </a:lnTo>
                <a:cubicBezTo>
                  <a:pt x="27289" y="435049"/>
                  <a:pt x="39693" y="448677"/>
                  <a:pt x="55817" y="449916"/>
                </a:cubicBezTo>
                <a:lnTo>
                  <a:pt x="59538" y="449916"/>
                </a:lnTo>
                <a:cubicBezTo>
                  <a:pt x="91787" y="452393"/>
                  <a:pt x="114113" y="477170"/>
                  <a:pt x="114113" y="508141"/>
                </a:cubicBezTo>
                <a:lnTo>
                  <a:pt x="114113" y="521769"/>
                </a:lnTo>
                <a:cubicBezTo>
                  <a:pt x="114113" y="549023"/>
                  <a:pt x="95508" y="571323"/>
                  <a:pt x="70701" y="577517"/>
                </a:cubicBezTo>
                <a:lnTo>
                  <a:pt x="70701" y="594861"/>
                </a:lnTo>
                <a:cubicBezTo>
                  <a:pt x="70701" y="602294"/>
                  <a:pt x="64499" y="608488"/>
                  <a:pt x="57057" y="608488"/>
                </a:cubicBezTo>
                <a:cubicBezTo>
                  <a:pt x="49615" y="608488"/>
                  <a:pt x="43414" y="602294"/>
                  <a:pt x="43414" y="594861"/>
                </a:cubicBezTo>
                <a:lnTo>
                  <a:pt x="43414" y="577517"/>
                </a:lnTo>
                <a:cubicBezTo>
                  <a:pt x="18607" y="571323"/>
                  <a:pt x="2" y="549023"/>
                  <a:pt x="2" y="521769"/>
                </a:cubicBezTo>
                <a:cubicBezTo>
                  <a:pt x="2" y="514336"/>
                  <a:pt x="4963" y="508141"/>
                  <a:pt x="13646" y="508141"/>
                </a:cubicBezTo>
                <a:cubicBezTo>
                  <a:pt x="21088" y="508141"/>
                  <a:pt x="27289" y="514336"/>
                  <a:pt x="27289" y="521769"/>
                </a:cubicBezTo>
                <a:cubicBezTo>
                  <a:pt x="27289" y="537874"/>
                  <a:pt x="40933" y="551501"/>
                  <a:pt x="57057" y="551501"/>
                </a:cubicBezTo>
                <a:cubicBezTo>
                  <a:pt x="73182" y="551501"/>
                  <a:pt x="86825" y="537874"/>
                  <a:pt x="86825" y="521769"/>
                </a:cubicBezTo>
                <a:lnTo>
                  <a:pt x="86825" y="508141"/>
                </a:lnTo>
                <a:cubicBezTo>
                  <a:pt x="86825" y="492036"/>
                  <a:pt x="74422" y="478409"/>
                  <a:pt x="59538" y="477170"/>
                </a:cubicBezTo>
                <a:lnTo>
                  <a:pt x="54577" y="477170"/>
                </a:lnTo>
                <a:cubicBezTo>
                  <a:pt x="23568" y="475931"/>
                  <a:pt x="2" y="451154"/>
                  <a:pt x="2" y="418944"/>
                </a:cubicBezTo>
                <a:lnTo>
                  <a:pt x="2" y="405317"/>
                </a:lnTo>
                <a:cubicBezTo>
                  <a:pt x="2" y="378062"/>
                  <a:pt x="18607" y="355763"/>
                  <a:pt x="43414" y="349569"/>
                </a:cubicBezTo>
                <a:lnTo>
                  <a:pt x="43414" y="332225"/>
                </a:lnTo>
                <a:cubicBezTo>
                  <a:pt x="43414" y="324792"/>
                  <a:pt x="49615" y="318598"/>
                  <a:pt x="57057" y="318598"/>
                </a:cubicBezTo>
                <a:close/>
                <a:moveTo>
                  <a:pt x="192345" y="265874"/>
                </a:moveTo>
                <a:cubicBezTo>
                  <a:pt x="197703" y="265874"/>
                  <a:pt x="203061" y="268080"/>
                  <a:pt x="206843" y="272493"/>
                </a:cubicBezTo>
                <a:lnTo>
                  <a:pt x="315262" y="380912"/>
                </a:lnTo>
                <a:cubicBezTo>
                  <a:pt x="322826" y="388476"/>
                  <a:pt x="322826" y="401083"/>
                  <a:pt x="315262" y="409908"/>
                </a:cubicBezTo>
                <a:cubicBezTo>
                  <a:pt x="310219" y="413690"/>
                  <a:pt x="305177" y="416211"/>
                  <a:pt x="301395" y="416211"/>
                </a:cubicBezTo>
                <a:cubicBezTo>
                  <a:pt x="295091" y="416211"/>
                  <a:pt x="290048" y="413690"/>
                  <a:pt x="285006" y="409908"/>
                </a:cubicBezTo>
                <a:lnTo>
                  <a:pt x="177847" y="301488"/>
                </a:lnTo>
                <a:cubicBezTo>
                  <a:pt x="170283" y="293924"/>
                  <a:pt x="170283" y="280057"/>
                  <a:pt x="177847" y="272493"/>
                </a:cubicBezTo>
                <a:cubicBezTo>
                  <a:pt x="181629" y="268080"/>
                  <a:pt x="186987" y="265874"/>
                  <a:pt x="192345" y="265874"/>
                </a:cubicBezTo>
                <a:close/>
                <a:moveTo>
                  <a:pt x="1019659" y="265821"/>
                </a:moveTo>
                <a:cubicBezTo>
                  <a:pt x="1025031" y="265821"/>
                  <a:pt x="1030403" y="267974"/>
                  <a:pt x="1034829" y="272281"/>
                </a:cubicBezTo>
                <a:cubicBezTo>
                  <a:pt x="1042415" y="279663"/>
                  <a:pt x="1042415" y="293198"/>
                  <a:pt x="1034829" y="300581"/>
                </a:cubicBezTo>
                <a:lnTo>
                  <a:pt x="922308" y="410089"/>
                </a:lnTo>
                <a:cubicBezTo>
                  <a:pt x="918515" y="415011"/>
                  <a:pt x="912193" y="416241"/>
                  <a:pt x="907136" y="416241"/>
                </a:cubicBezTo>
                <a:cubicBezTo>
                  <a:pt x="902079" y="416241"/>
                  <a:pt x="897022" y="415011"/>
                  <a:pt x="891965" y="410089"/>
                </a:cubicBezTo>
                <a:cubicBezTo>
                  <a:pt x="884379" y="402707"/>
                  <a:pt x="884379" y="390402"/>
                  <a:pt x="891965" y="381789"/>
                </a:cubicBezTo>
                <a:lnTo>
                  <a:pt x="1004487" y="272281"/>
                </a:lnTo>
                <a:cubicBezTo>
                  <a:pt x="1008913" y="267974"/>
                  <a:pt x="1014285" y="265821"/>
                  <a:pt x="1019659" y="265821"/>
                </a:cubicBezTo>
                <a:close/>
                <a:moveTo>
                  <a:pt x="600904" y="93380"/>
                </a:moveTo>
                <a:cubicBezTo>
                  <a:pt x="611390" y="93380"/>
                  <a:pt x="619546" y="103267"/>
                  <a:pt x="619546" y="114391"/>
                </a:cubicBezTo>
                <a:lnTo>
                  <a:pt x="619546" y="270119"/>
                </a:lnTo>
                <a:cubicBezTo>
                  <a:pt x="619546" y="281242"/>
                  <a:pt x="611390" y="289894"/>
                  <a:pt x="600904" y="289894"/>
                </a:cubicBezTo>
                <a:cubicBezTo>
                  <a:pt x="590418" y="289894"/>
                  <a:pt x="582262" y="281242"/>
                  <a:pt x="582262" y="270119"/>
                </a:cubicBezTo>
                <a:lnTo>
                  <a:pt x="582262" y="114391"/>
                </a:lnTo>
                <a:cubicBezTo>
                  <a:pt x="582262" y="103267"/>
                  <a:pt x="590418" y="93380"/>
                  <a:pt x="600904" y="93380"/>
                </a:cubicBezTo>
                <a:close/>
                <a:moveTo>
                  <a:pt x="1106229" y="0"/>
                </a:moveTo>
                <a:cubicBezTo>
                  <a:pt x="1117393" y="0"/>
                  <a:pt x="1127315" y="8682"/>
                  <a:pt x="1127315" y="19845"/>
                </a:cubicBezTo>
                <a:lnTo>
                  <a:pt x="1127315" y="74421"/>
                </a:lnTo>
                <a:lnTo>
                  <a:pt x="1181891" y="74421"/>
                </a:lnTo>
                <a:cubicBezTo>
                  <a:pt x="1193055" y="74421"/>
                  <a:pt x="1201737" y="84344"/>
                  <a:pt x="1201737" y="95507"/>
                </a:cubicBezTo>
                <a:cubicBezTo>
                  <a:pt x="1201737" y="106670"/>
                  <a:pt x="1193055" y="115353"/>
                  <a:pt x="1181891" y="115353"/>
                </a:cubicBezTo>
                <a:lnTo>
                  <a:pt x="1127315" y="115353"/>
                </a:lnTo>
                <a:lnTo>
                  <a:pt x="1127315" y="171169"/>
                </a:lnTo>
                <a:cubicBezTo>
                  <a:pt x="1127315" y="182332"/>
                  <a:pt x="1117393" y="191014"/>
                  <a:pt x="1106229" y="191014"/>
                </a:cubicBezTo>
                <a:cubicBezTo>
                  <a:pt x="1095065" y="191014"/>
                  <a:pt x="1086383" y="182332"/>
                  <a:pt x="1086383" y="171169"/>
                </a:cubicBezTo>
                <a:lnTo>
                  <a:pt x="1086383" y="115353"/>
                </a:lnTo>
                <a:lnTo>
                  <a:pt x="1031807" y="115353"/>
                </a:lnTo>
                <a:cubicBezTo>
                  <a:pt x="1019403" y="115353"/>
                  <a:pt x="1010721" y="106670"/>
                  <a:pt x="1010721" y="95507"/>
                </a:cubicBezTo>
                <a:cubicBezTo>
                  <a:pt x="1010721" y="84344"/>
                  <a:pt x="1019403" y="74421"/>
                  <a:pt x="1031807" y="74421"/>
                </a:cubicBezTo>
                <a:lnTo>
                  <a:pt x="1086383" y="74421"/>
                </a:lnTo>
                <a:lnTo>
                  <a:pt x="1086383" y="19845"/>
                </a:lnTo>
                <a:cubicBezTo>
                  <a:pt x="1086383" y="8682"/>
                  <a:pt x="1095065" y="0"/>
                  <a:pt x="1106229" y="0"/>
                </a:cubicBezTo>
                <a:close/>
              </a:path>
            </a:pathLst>
          </a:custGeom>
          <a:solidFill>
            <a:schemeClr val="accent4"/>
          </a:solidFill>
          <a:ln>
            <a:noFill/>
          </a:ln>
          <a:effectLst/>
        </p:spPr>
        <p:txBody>
          <a:bodyPr wrap="square" anchor="ctr">
            <a:noAutofit/>
          </a:bodyPr>
          <a:lstStyle/>
          <a:p>
            <a:endParaRPr lang="en-US" dirty="0">
              <a:latin typeface="Poppins" pitchFamily="2" charset="77"/>
            </a:endParaRPr>
          </a:p>
        </p:txBody>
      </p:sp>
      <p:sp>
        <p:nvSpPr>
          <p:cNvPr id="26" name="Freeform 25">
            <a:extLst>
              <a:ext uri="{FF2B5EF4-FFF2-40B4-BE49-F238E27FC236}">
                <a16:creationId xmlns:a16="http://schemas.microsoft.com/office/drawing/2014/main" id="{6329825C-76D2-224E-9419-367BF25FB829}"/>
              </a:ext>
            </a:extLst>
          </p:cNvPr>
          <p:cNvSpPr>
            <a:spLocks noChangeArrowheads="1"/>
          </p:cNvSpPr>
          <p:nvPr/>
        </p:nvSpPr>
        <p:spPr bwMode="auto">
          <a:xfrm>
            <a:off x="5697653" y="2492438"/>
            <a:ext cx="777349" cy="776644"/>
          </a:xfrm>
          <a:custGeom>
            <a:avLst/>
            <a:gdLst>
              <a:gd name="connsiteX0" fmla="*/ 1132446 w 1554698"/>
              <a:gd name="connsiteY0" fmla="*/ 971271 h 1553288"/>
              <a:gd name="connsiteX1" fmla="*/ 970401 w 1554698"/>
              <a:gd name="connsiteY1" fmla="*/ 1131699 h 1553288"/>
              <a:gd name="connsiteX2" fmla="*/ 1318174 w 1554698"/>
              <a:gd name="connsiteY2" fmla="*/ 1478670 h 1553288"/>
              <a:gd name="connsiteX3" fmla="*/ 1478973 w 1554698"/>
              <a:gd name="connsiteY3" fmla="*/ 1478670 h 1553288"/>
              <a:gd name="connsiteX4" fmla="*/ 1478973 w 1554698"/>
              <a:gd name="connsiteY4" fmla="*/ 1316999 h 1553288"/>
              <a:gd name="connsiteX5" fmla="*/ 1019014 w 1554698"/>
              <a:gd name="connsiteY5" fmla="*/ 856858 h 1553288"/>
              <a:gd name="connsiteX6" fmla="*/ 856970 w 1554698"/>
              <a:gd name="connsiteY6" fmla="*/ 1018529 h 1553288"/>
              <a:gd name="connsiteX7" fmla="*/ 941732 w 1554698"/>
              <a:gd name="connsiteY7" fmla="*/ 1103095 h 1553288"/>
              <a:gd name="connsiteX8" fmla="*/ 1102530 w 1554698"/>
              <a:gd name="connsiteY8" fmla="*/ 941424 h 1553288"/>
              <a:gd name="connsiteX9" fmla="*/ 931760 w 1554698"/>
              <a:gd name="connsiteY9" fmla="*/ 771048 h 1553288"/>
              <a:gd name="connsiteX10" fmla="*/ 861956 w 1554698"/>
              <a:gd name="connsiteY10" fmla="*/ 861832 h 1553288"/>
              <a:gd name="connsiteX11" fmla="*/ 772208 w 1554698"/>
              <a:gd name="connsiteY11" fmla="*/ 932719 h 1553288"/>
              <a:gd name="connsiteX12" fmla="*/ 827054 w 1554698"/>
              <a:gd name="connsiteY12" fmla="*/ 989926 h 1553288"/>
              <a:gd name="connsiteX13" fmla="*/ 989098 w 1554698"/>
              <a:gd name="connsiteY13" fmla="*/ 828254 h 1553288"/>
              <a:gd name="connsiteX14" fmla="*/ 259790 w 1554698"/>
              <a:gd name="connsiteY14" fmla="*/ 349779 h 1553288"/>
              <a:gd name="connsiteX15" fmla="*/ 275883 w 1554698"/>
              <a:gd name="connsiteY15" fmla="*/ 351018 h 1553288"/>
              <a:gd name="connsiteX16" fmla="*/ 284895 w 1554698"/>
              <a:gd name="connsiteY16" fmla="*/ 379516 h 1553288"/>
              <a:gd name="connsiteX17" fmla="*/ 270733 w 1554698"/>
              <a:gd name="connsiteY17" fmla="*/ 405536 h 1553288"/>
              <a:gd name="connsiteX18" fmla="*/ 252709 w 1554698"/>
              <a:gd name="connsiteY18" fmla="*/ 489790 h 1553288"/>
              <a:gd name="connsiteX19" fmla="*/ 230823 w 1554698"/>
              <a:gd name="connsiteY19" fmla="*/ 509614 h 1553288"/>
              <a:gd name="connsiteX20" fmla="*/ 210224 w 1554698"/>
              <a:gd name="connsiteY20" fmla="*/ 487312 h 1553288"/>
              <a:gd name="connsiteX21" fmla="*/ 232111 w 1554698"/>
              <a:gd name="connsiteY21" fmla="*/ 389428 h 1553288"/>
              <a:gd name="connsiteX22" fmla="*/ 247560 w 1554698"/>
              <a:gd name="connsiteY22" fmla="*/ 359692 h 1553288"/>
              <a:gd name="connsiteX23" fmla="*/ 259790 w 1554698"/>
              <a:gd name="connsiteY23" fmla="*/ 349779 h 1553288"/>
              <a:gd name="connsiteX24" fmla="*/ 486467 w 1554698"/>
              <a:gd name="connsiteY24" fmla="*/ 209958 h 1553288"/>
              <a:gd name="connsiteX25" fmla="*/ 609072 w 1554698"/>
              <a:gd name="connsiteY25" fmla="*/ 230710 h 1553288"/>
              <a:gd name="connsiteX26" fmla="*/ 620218 w 1554698"/>
              <a:gd name="connsiteY26" fmla="*/ 257565 h 1553288"/>
              <a:gd name="connsiteX27" fmla="*/ 592972 w 1554698"/>
              <a:gd name="connsiteY27" fmla="*/ 267330 h 1553288"/>
              <a:gd name="connsiteX28" fmla="*/ 487706 w 1554698"/>
              <a:gd name="connsiteY28" fmla="*/ 250241 h 1553288"/>
              <a:gd name="connsiteX29" fmla="*/ 322994 w 1554698"/>
              <a:gd name="connsiteY29" fmla="*/ 322261 h 1553288"/>
              <a:gd name="connsiteX30" fmla="*/ 308133 w 1554698"/>
              <a:gd name="connsiteY30" fmla="*/ 328365 h 1553288"/>
              <a:gd name="connsiteX31" fmla="*/ 293272 w 1554698"/>
              <a:gd name="connsiteY31" fmla="*/ 322261 h 1553288"/>
              <a:gd name="connsiteX32" fmla="*/ 293272 w 1554698"/>
              <a:gd name="connsiteY32" fmla="*/ 292965 h 1553288"/>
              <a:gd name="connsiteX33" fmla="*/ 486467 w 1554698"/>
              <a:gd name="connsiteY33" fmla="*/ 209958 h 1553288"/>
              <a:gd name="connsiteX34" fmla="*/ 506184 w 1554698"/>
              <a:gd name="connsiteY34" fmla="*/ 134579 h 1553288"/>
              <a:gd name="connsiteX35" fmla="*/ 244523 w 1554698"/>
              <a:gd name="connsiteY35" fmla="*/ 243191 h 1553288"/>
              <a:gd name="connsiteX36" fmla="*/ 244523 w 1554698"/>
              <a:gd name="connsiteY36" fmla="*/ 767527 h 1553288"/>
              <a:gd name="connsiteX37" fmla="*/ 766599 w 1554698"/>
              <a:gd name="connsiteY37" fmla="*/ 767527 h 1553288"/>
              <a:gd name="connsiteX38" fmla="*/ 766599 w 1554698"/>
              <a:gd name="connsiteY38" fmla="*/ 243191 h 1553288"/>
              <a:gd name="connsiteX39" fmla="*/ 506184 w 1554698"/>
              <a:gd name="connsiteY39" fmla="*/ 134579 h 1553288"/>
              <a:gd name="connsiteX40" fmla="*/ 506184 w 1554698"/>
              <a:gd name="connsiteY40" fmla="*/ 93381 h 1553288"/>
              <a:gd name="connsiteX41" fmla="*/ 796503 w 1554698"/>
              <a:gd name="connsiteY41" fmla="*/ 214478 h 1553288"/>
              <a:gd name="connsiteX42" fmla="*/ 796503 w 1554698"/>
              <a:gd name="connsiteY42" fmla="*/ 796241 h 1553288"/>
              <a:gd name="connsiteX43" fmla="*/ 506184 w 1554698"/>
              <a:gd name="connsiteY43" fmla="*/ 916089 h 1553288"/>
              <a:gd name="connsiteX44" fmla="*/ 215865 w 1554698"/>
              <a:gd name="connsiteY44" fmla="*/ 796241 h 1553288"/>
              <a:gd name="connsiteX45" fmla="*/ 215865 w 1554698"/>
              <a:gd name="connsiteY45" fmla="*/ 214478 h 1553288"/>
              <a:gd name="connsiteX46" fmla="*/ 506184 w 1554698"/>
              <a:gd name="connsiteY46" fmla="*/ 93381 h 1553288"/>
              <a:gd name="connsiteX47" fmla="*/ 505456 w 1554698"/>
              <a:gd name="connsiteY47" fmla="*/ 41040 h 1553288"/>
              <a:gd name="connsiteX48" fmla="*/ 176380 w 1554698"/>
              <a:gd name="connsiteY48" fmla="*/ 176595 h 1553288"/>
              <a:gd name="connsiteX49" fmla="*/ 176380 w 1554698"/>
              <a:gd name="connsiteY49" fmla="*/ 833229 h 1553288"/>
              <a:gd name="connsiteX50" fmla="*/ 505456 w 1554698"/>
              <a:gd name="connsiteY50" fmla="*/ 967540 h 1553288"/>
              <a:gd name="connsiteX51" fmla="*/ 832040 w 1554698"/>
              <a:gd name="connsiteY51" fmla="*/ 833229 h 1553288"/>
              <a:gd name="connsiteX52" fmla="*/ 832040 w 1554698"/>
              <a:gd name="connsiteY52" fmla="*/ 176595 h 1553288"/>
              <a:gd name="connsiteX53" fmla="*/ 505456 w 1554698"/>
              <a:gd name="connsiteY53" fmla="*/ 41040 h 1553288"/>
              <a:gd name="connsiteX54" fmla="*/ 505456 w 1554698"/>
              <a:gd name="connsiteY54" fmla="*/ 0 h 1553288"/>
              <a:gd name="connsiteX55" fmla="*/ 861956 w 1554698"/>
              <a:gd name="connsiteY55" fmla="*/ 147992 h 1553288"/>
              <a:gd name="connsiteX56" fmla="*/ 954196 w 1554698"/>
              <a:gd name="connsiteY56" fmla="*/ 733739 h 1553288"/>
              <a:gd name="connsiteX57" fmla="*/ 1508889 w 1554698"/>
              <a:gd name="connsiteY57" fmla="*/ 1288395 h 1553288"/>
              <a:gd name="connsiteX58" fmla="*/ 1508889 w 1554698"/>
              <a:gd name="connsiteY58" fmla="*/ 1507273 h 1553288"/>
              <a:gd name="connsiteX59" fmla="*/ 1399197 w 1554698"/>
              <a:gd name="connsiteY59" fmla="*/ 1553288 h 1553288"/>
              <a:gd name="connsiteX60" fmla="*/ 1289505 w 1554698"/>
              <a:gd name="connsiteY60" fmla="*/ 1507273 h 1553288"/>
              <a:gd name="connsiteX61" fmla="*/ 734812 w 1554698"/>
              <a:gd name="connsiteY61" fmla="*/ 953860 h 1553288"/>
              <a:gd name="connsiteX62" fmla="*/ 505456 w 1554698"/>
              <a:gd name="connsiteY62" fmla="*/ 1008580 h 1553288"/>
              <a:gd name="connsiteX63" fmla="*/ 147711 w 1554698"/>
              <a:gd name="connsiteY63" fmla="*/ 861832 h 1553288"/>
              <a:gd name="connsiteX64" fmla="*/ 147711 w 1554698"/>
              <a:gd name="connsiteY64" fmla="*/ 147992 h 1553288"/>
              <a:gd name="connsiteX65" fmla="*/ 505456 w 1554698"/>
              <a:gd name="connsiteY65" fmla="*/ 0 h 1553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554698" h="1553288">
                <a:moveTo>
                  <a:pt x="1132446" y="971271"/>
                </a:moveTo>
                <a:lnTo>
                  <a:pt x="970401" y="1131699"/>
                </a:lnTo>
                <a:lnTo>
                  <a:pt x="1318174" y="1478670"/>
                </a:lnTo>
                <a:cubicBezTo>
                  <a:pt x="1363048" y="1523441"/>
                  <a:pt x="1435346" y="1523441"/>
                  <a:pt x="1478973" y="1478670"/>
                </a:cubicBezTo>
                <a:cubicBezTo>
                  <a:pt x="1525094" y="1433900"/>
                  <a:pt x="1525094" y="1361769"/>
                  <a:pt x="1478973" y="1316999"/>
                </a:cubicBezTo>
                <a:close/>
                <a:moveTo>
                  <a:pt x="1019014" y="856858"/>
                </a:moveTo>
                <a:lnTo>
                  <a:pt x="856970" y="1018529"/>
                </a:lnTo>
                <a:lnTo>
                  <a:pt x="941732" y="1103095"/>
                </a:lnTo>
                <a:lnTo>
                  <a:pt x="1102530" y="941424"/>
                </a:lnTo>
                <a:close/>
                <a:moveTo>
                  <a:pt x="931760" y="771048"/>
                </a:moveTo>
                <a:cubicBezTo>
                  <a:pt x="911816" y="803382"/>
                  <a:pt x="889378" y="833229"/>
                  <a:pt x="861956" y="861832"/>
                </a:cubicBezTo>
                <a:cubicBezTo>
                  <a:pt x="833286" y="889192"/>
                  <a:pt x="804616" y="912821"/>
                  <a:pt x="772208" y="932719"/>
                </a:cubicBezTo>
                <a:lnTo>
                  <a:pt x="827054" y="989926"/>
                </a:lnTo>
                <a:lnTo>
                  <a:pt x="989098" y="828254"/>
                </a:lnTo>
                <a:close/>
                <a:moveTo>
                  <a:pt x="259790" y="349779"/>
                </a:moveTo>
                <a:cubicBezTo>
                  <a:pt x="264940" y="348231"/>
                  <a:pt x="270734" y="348540"/>
                  <a:pt x="275883" y="351018"/>
                </a:cubicBezTo>
                <a:cubicBezTo>
                  <a:pt x="286182" y="357214"/>
                  <a:pt x="290045" y="369604"/>
                  <a:pt x="284895" y="379516"/>
                </a:cubicBezTo>
                <a:cubicBezTo>
                  <a:pt x="279745" y="388189"/>
                  <a:pt x="275883" y="395623"/>
                  <a:pt x="270733" y="405536"/>
                </a:cubicBezTo>
                <a:cubicBezTo>
                  <a:pt x="260434" y="431555"/>
                  <a:pt x="252709" y="460053"/>
                  <a:pt x="252709" y="489790"/>
                </a:cubicBezTo>
                <a:cubicBezTo>
                  <a:pt x="251422" y="500941"/>
                  <a:pt x="242410" y="509614"/>
                  <a:pt x="230823" y="509614"/>
                </a:cubicBezTo>
                <a:cubicBezTo>
                  <a:pt x="217949" y="509614"/>
                  <a:pt x="208937" y="499702"/>
                  <a:pt x="210224" y="487312"/>
                </a:cubicBezTo>
                <a:cubicBezTo>
                  <a:pt x="211512" y="453858"/>
                  <a:pt x="219236" y="421643"/>
                  <a:pt x="232111" y="389428"/>
                </a:cubicBezTo>
                <a:cubicBezTo>
                  <a:pt x="237260" y="379516"/>
                  <a:pt x="242410" y="368365"/>
                  <a:pt x="247560" y="359692"/>
                </a:cubicBezTo>
                <a:cubicBezTo>
                  <a:pt x="250135" y="354736"/>
                  <a:pt x="254641" y="351328"/>
                  <a:pt x="259790" y="349779"/>
                </a:cubicBezTo>
                <a:close/>
                <a:moveTo>
                  <a:pt x="486467" y="209958"/>
                </a:moveTo>
                <a:cubicBezTo>
                  <a:pt x="528574" y="208737"/>
                  <a:pt x="570681" y="214841"/>
                  <a:pt x="609072" y="230710"/>
                </a:cubicBezTo>
                <a:cubicBezTo>
                  <a:pt x="618979" y="234372"/>
                  <a:pt x="625172" y="246579"/>
                  <a:pt x="620218" y="257565"/>
                </a:cubicBezTo>
                <a:cubicBezTo>
                  <a:pt x="616503" y="266110"/>
                  <a:pt x="604118" y="272213"/>
                  <a:pt x="592972" y="267330"/>
                </a:cubicBezTo>
                <a:cubicBezTo>
                  <a:pt x="560773" y="255123"/>
                  <a:pt x="524859" y="249020"/>
                  <a:pt x="487706" y="250241"/>
                </a:cubicBezTo>
                <a:cubicBezTo>
                  <a:pt x="425784" y="252682"/>
                  <a:pt x="366339" y="278316"/>
                  <a:pt x="322994" y="322261"/>
                </a:cubicBezTo>
                <a:cubicBezTo>
                  <a:pt x="318040" y="325923"/>
                  <a:pt x="313087" y="328365"/>
                  <a:pt x="308133" y="328365"/>
                </a:cubicBezTo>
                <a:cubicBezTo>
                  <a:pt x="303179" y="328365"/>
                  <a:pt x="296987" y="325923"/>
                  <a:pt x="293272" y="322261"/>
                </a:cubicBezTo>
                <a:cubicBezTo>
                  <a:pt x="285841" y="314937"/>
                  <a:pt x="285841" y="301509"/>
                  <a:pt x="293272" y="292965"/>
                </a:cubicBezTo>
                <a:cubicBezTo>
                  <a:pt x="345286" y="242916"/>
                  <a:pt x="414638" y="212399"/>
                  <a:pt x="486467" y="209958"/>
                </a:cubicBezTo>
                <a:close/>
                <a:moveTo>
                  <a:pt x="506184" y="134579"/>
                </a:moveTo>
                <a:cubicBezTo>
                  <a:pt x="406504" y="134579"/>
                  <a:pt x="314300" y="173280"/>
                  <a:pt x="244523" y="243191"/>
                </a:cubicBezTo>
                <a:cubicBezTo>
                  <a:pt x="99987" y="388008"/>
                  <a:pt x="99987" y="622711"/>
                  <a:pt x="244523" y="767527"/>
                </a:cubicBezTo>
                <a:cubicBezTo>
                  <a:pt x="387814" y="911095"/>
                  <a:pt x="623308" y="911095"/>
                  <a:pt x="766599" y="767527"/>
                </a:cubicBezTo>
                <a:cubicBezTo>
                  <a:pt x="909889" y="622711"/>
                  <a:pt x="909889" y="388008"/>
                  <a:pt x="766599" y="243191"/>
                </a:cubicBezTo>
                <a:cubicBezTo>
                  <a:pt x="696822" y="173280"/>
                  <a:pt x="604618" y="134579"/>
                  <a:pt x="506184" y="134579"/>
                </a:cubicBezTo>
                <a:close/>
                <a:moveTo>
                  <a:pt x="506184" y="93381"/>
                </a:moveTo>
                <a:cubicBezTo>
                  <a:pt x="615832" y="93381"/>
                  <a:pt x="718004" y="135827"/>
                  <a:pt x="796503" y="214478"/>
                </a:cubicBezTo>
                <a:cubicBezTo>
                  <a:pt x="954745" y="374275"/>
                  <a:pt x="954745" y="635195"/>
                  <a:pt x="796503" y="796241"/>
                </a:cubicBezTo>
                <a:cubicBezTo>
                  <a:pt x="715512" y="876139"/>
                  <a:pt x="610848" y="916089"/>
                  <a:pt x="506184" y="916089"/>
                </a:cubicBezTo>
                <a:cubicBezTo>
                  <a:pt x="400274" y="916089"/>
                  <a:pt x="295610" y="876139"/>
                  <a:pt x="215865" y="796241"/>
                </a:cubicBezTo>
                <a:cubicBezTo>
                  <a:pt x="55131" y="635195"/>
                  <a:pt x="55131" y="374275"/>
                  <a:pt x="215865" y="214478"/>
                </a:cubicBezTo>
                <a:cubicBezTo>
                  <a:pt x="293118" y="135827"/>
                  <a:pt x="396536" y="93381"/>
                  <a:pt x="506184" y="93381"/>
                </a:cubicBezTo>
                <a:close/>
                <a:moveTo>
                  <a:pt x="505456" y="41040"/>
                </a:moveTo>
                <a:cubicBezTo>
                  <a:pt x="380806" y="41040"/>
                  <a:pt x="263636" y="89541"/>
                  <a:pt x="176380" y="176595"/>
                </a:cubicBezTo>
                <a:cubicBezTo>
                  <a:pt x="-4362" y="358164"/>
                  <a:pt x="-4362" y="651660"/>
                  <a:pt x="176380" y="833229"/>
                </a:cubicBezTo>
                <a:cubicBezTo>
                  <a:pt x="263636" y="920283"/>
                  <a:pt x="380806" y="967540"/>
                  <a:pt x="505456" y="967540"/>
                </a:cubicBezTo>
                <a:cubicBezTo>
                  <a:pt x="628860" y="967540"/>
                  <a:pt x="746031" y="920283"/>
                  <a:pt x="832040" y="833229"/>
                </a:cubicBezTo>
                <a:cubicBezTo>
                  <a:pt x="1012782" y="651660"/>
                  <a:pt x="1012782" y="358164"/>
                  <a:pt x="832040" y="176595"/>
                </a:cubicBezTo>
                <a:cubicBezTo>
                  <a:pt x="746031" y="89541"/>
                  <a:pt x="628860" y="41040"/>
                  <a:pt x="505456" y="41040"/>
                </a:cubicBezTo>
                <a:close/>
                <a:moveTo>
                  <a:pt x="505456" y="0"/>
                </a:moveTo>
                <a:cubicBezTo>
                  <a:pt x="640078" y="0"/>
                  <a:pt x="765975" y="53476"/>
                  <a:pt x="861956" y="147992"/>
                </a:cubicBezTo>
                <a:cubicBezTo>
                  <a:pt x="1020261" y="305932"/>
                  <a:pt x="1050177" y="544708"/>
                  <a:pt x="954196" y="733739"/>
                </a:cubicBezTo>
                <a:lnTo>
                  <a:pt x="1508889" y="1288395"/>
                </a:lnTo>
                <a:cubicBezTo>
                  <a:pt x="1569968" y="1349333"/>
                  <a:pt x="1569968" y="1447579"/>
                  <a:pt x="1508889" y="1507273"/>
                </a:cubicBezTo>
                <a:cubicBezTo>
                  <a:pt x="1478973" y="1537120"/>
                  <a:pt x="1440332" y="1553288"/>
                  <a:pt x="1399197" y="1553288"/>
                </a:cubicBezTo>
                <a:cubicBezTo>
                  <a:pt x="1356816" y="1553288"/>
                  <a:pt x="1319421" y="1537120"/>
                  <a:pt x="1289505" y="1507273"/>
                </a:cubicBezTo>
                <a:lnTo>
                  <a:pt x="734812" y="953860"/>
                </a:lnTo>
                <a:cubicBezTo>
                  <a:pt x="665008" y="989926"/>
                  <a:pt x="586479" y="1008580"/>
                  <a:pt x="505456" y="1008580"/>
                </a:cubicBezTo>
                <a:cubicBezTo>
                  <a:pt x="369588" y="1008580"/>
                  <a:pt x="242445" y="956348"/>
                  <a:pt x="147711" y="861832"/>
                </a:cubicBezTo>
                <a:cubicBezTo>
                  <a:pt x="-49236" y="664096"/>
                  <a:pt x="-49236" y="344484"/>
                  <a:pt x="147711" y="147992"/>
                </a:cubicBezTo>
                <a:cubicBezTo>
                  <a:pt x="242445" y="53476"/>
                  <a:pt x="369588" y="0"/>
                  <a:pt x="505456" y="0"/>
                </a:cubicBezTo>
                <a:close/>
              </a:path>
            </a:pathLst>
          </a:custGeom>
          <a:solidFill>
            <a:schemeClr val="accent3"/>
          </a:solidFill>
          <a:ln>
            <a:noFill/>
          </a:ln>
          <a:effectLst/>
        </p:spPr>
        <p:txBody>
          <a:bodyPr wrap="square" anchor="ctr">
            <a:noAutofit/>
          </a:bodyPr>
          <a:lstStyle/>
          <a:p>
            <a:endParaRPr lang="en-US" dirty="0">
              <a:latin typeface="Poppins" pitchFamily="2" charset="77"/>
            </a:endParaRPr>
          </a:p>
        </p:txBody>
      </p:sp>
      <p:sp>
        <p:nvSpPr>
          <p:cNvPr id="27" name="Freeform 26">
            <a:extLst>
              <a:ext uri="{FF2B5EF4-FFF2-40B4-BE49-F238E27FC236}">
                <a16:creationId xmlns:a16="http://schemas.microsoft.com/office/drawing/2014/main" id="{383B42F3-7D29-984D-B4F0-4B041FC5261F}"/>
              </a:ext>
            </a:extLst>
          </p:cNvPr>
          <p:cNvSpPr>
            <a:spLocks noChangeArrowheads="1"/>
          </p:cNvSpPr>
          <p:nvPr/>
        </p:nvSpPr>
        <p:spPr bwMode="auto">
          <a:xfrm>
            <a:off x="10049460" y="2508917"/>
            <a:ext cx="697525" cy="699739"/>
          </a:xfrm>
          <a:custGeom>
            <a:avLst/>
            <a:gdLst>
              <a:gd name="connsiteX0" fmla="*/ 697571 w 1395049"/>
              <a:gd name="connsiteY0" fmla="*/ 729674 h 1399478"/>
              <a:gd name="connsiteX1" fmla="*/ 515867 w 1395049"/>
              <a:gd name="connsiteY1" fmla="*/ 911781 h 1399478"/>
              <a:gd name="connsiteX2" fmla="*/ 493465 w 1395049"/>
              <a:gd name="connsiteY2" fmla="*/ 915523 h 1399478"/>
              <a:gd name="connsiteX3" fmla="*/ 481019 w 1395049"/>
              <a:gd name="connsiteY3" fmla="*/ 896813 h 1399478"/>
              <a:gd name="connsiteX4" fmla="*/ 481019 w 1395049"/>
              <a:gd name="connsiteY4" fmla="*/ 772083 h 1399478"/>
              <a:gd name="connsiteX5" fmla="*/ 166147 w 1395049"/>
              <a:gd name="connsiteY5" fmla="*/ 1086404 h 1399478"/>
              <a:gd name="connsiteX6" fmla="*/ 233353 w 1395049"/>
              <a:gd name="connsiteY6" fmla="*/ 1164984 h 1399478"/>
              <a:gd name="connsiteX7" fmla="*/ 697571 w 1395049"/>
              <a:gd name="connsiteY7" fmla="*/ 1358317 h 1399478"/>
              <a:gd name="connsiteX8" fmla="*/ 1146855 w 1395049"/>
              <a:gd name="connsiteY8" fmla="*/ 1179952 h 1399478"/>
              <a:gd name="connsiteX9" fmla="*/ 1046135 w 1395049"/>
              <a:gd name="connsiteY9" fmla="*/ 670151 h 1399478"/>
              <a:gd name="connsiteX10" fmla="*/ 1072991 w 1395049"/>
              <a:gd name="connsiteY10" fmla="*/ 697006 h 1399478"/>
              <a:gd name="connsiteX11" fmla="*/ 1046135 w 1395049"/>
              <a:gd name="connsiteY11" fmla="*/ 723861 h 1399478"/>
              <a:gd name="connsiteX12" fmla="*/ 1019281 w 1395049"/>
              <a:gd name="connsiteY12" fmla="*/ 697006 h 1399478"/>
              <a:gd name="connsiteX13" fmla="*/ 1046135 w 1395049"/>
              <a:gd name="connsiteY13" fmla="*/ 670151 h 1399478"/>
              <a:gd name="connsiteX14" fmla="*/ 1177969 w 1395049"/>
              <a:gd name="connsiteY14" fmla="*/ 587755 h 1399478"/>
              <a:gd name="connsiteX15" fmla="*/ 1204823 w 1395049"/>
              <a:gd name="connsiteY15" fmla="*/ 613971 h 1399478"/>
              <a:gd name="connsiteX16" fmla="*/ 1177969 w 1395049"/>
              <a:gd name="connsiteY16" fmla="*/ 641436 h 1399478"/>
              <a:gd name="connsiteX17" fmla="*/ 1151115 w 1395049"/>
              <a:gd name="connsiteY17" fmla="*/ 613971 h 1399478"/>
              <a:gd name="connsiteX18" fmla="*/ 1177969 w 1395049"/>
              <a:gd name="connsiteY18" fmla="*/ 587755 h 1399478"/>
              <a:gd name="connsiteX19" fmla="*/ 1046799 w 1395049"/>
              <a:gd name="connsiteY19" fmla="*/ 567625 h 1399478"/>
              <a:gd name="connsiteX20" fmla="*/ 1061277 w 1395049"/>
              <a:gd name="connsiteY20" fmla="*/ 573156 h 1399478"/>
              <a:gd name="connsiteX21" fmla="*/ 1195971 w 1395049"/>
              <a:gd name="connsiteY21" fmla="*/ 704683 h 1399478"/>
              <a:gd name="connsiteX22" fmla="*/ 1195971 w 1395049"/>
              <a:gd name="connsiteY22" fmla="*/ 734184 h 1399478"/>
              <a:gd name="connsiteX23" fmla="*/ 1180865 w 1395049"/>
              <a:gd name="connsiteY23" fmla="*/ 740330 h 1399478"/>
              <a:gd name="connsiteX24" fmla="*/ 1167019 w 1395049"/>
              <a:gd name="connsiteY24" fmla="*/ 734184 h 1399478"/>
              <a:gd name="connsiteX25" fmla="*/ 1032323 w 1395049"/>
              <a:gd name="connsiteY25" fmla="*/ 602657 h 1399478"/>
              <a:gd name="connsiteX26" fmla="*/ 1032323 w 1395049"/>
              <a:gd name="connsiteY26" fmla="*/ 573156 h 1399478"/>
              <a:gd name="connsiteX27" fmla="*/ 1046799 w 1395049"/>
              <a:gd name="connsiteY27" fmla="*/ 567625 h 1399478"/>
              <a:gd name="connsiteX28" fmla="*/ 1175479 w 1395049"/>
              <a:gd name="connsiteY28" fmla="*/ 249461 h 1399478"/>
              <a:gd name="connsiteX29" fmla="*/ 727441 w 1395049"/>
              <a:gd name="connsiteY29" fmla="*/ 699739 h 1399478"/>
              <a:gd name="connsiteX30" fmla="*/ 1175479 w 1395049"/>
              <a:gd name="connsiteY30" fmla="*/ 1151264 h 1399478"/>
              <a:gd name="connsiteX31" fmla="*/ 1175479 w 1395049"/>
              <a:gd name="connsiteY31" fmla="*/ 249461 h 1399478"/>
              <a:gd name="connsiteX32" fmla="*/ 219663 w 1395049"/>
              <a:gd name="connsiteY32" fmla="*/ 249461 h 1399478"/>
              <a:gd name="connsiteX33" fmla="*/ 143745 w 1395049"/>
              <a:gd name="connsiteY33" fmla="*/ 1051479 h 1399478"/>
              <a:gd name="connsiteX34" fmla="*/ 487241 w 1395049"/>
              <a:gd name="connsiteY34" fmla="*/ 707223 h 1399478"/>
              <a:gd name="connsiteX35" fmla="*/ 509643 w 1395049"/>
              <a:gd name="connsiteY35" fmla="*/ 703481 h 1399478"/>
              <a:gd name="connsiteX36" fmla="*/ 522089 w 1395049"/>
              <a:gd name="connsiteY36" fmla="*/ 722191 h 1399478"/>
              <a:gd name="connsiteX37" fmla="*/ 522089 w 1395049"/>
              <a:gd name="connsiteY37" fmla="*/ 846921 h 1399478"/>
              <a:gd name="connsiteX38" fmla="*/ 668947 w 1395049"/>
              <a:gd name="connsiteY38" fmla="*/ 699739 h 1399478"/>
              <a:gd name="connsiteX39" fmla="*/ 718729 w 1395049"/>
              <a:gd name="connsiteY39" fmla="*/ 42408 h 1399478"/>
              <a:gd name="connsiteX40" fmla="*/ 718729 w 1395049"/>
              <a:gd name="connsiteY40" fmla="*/ 651094 h 1399478"/>
              <a:gd name="connsiteX41" fmla="*/ 1146855 w 1395049"/>
              <a:gd name="connsiteY41" fmla="*/ 220773 h 1399478"/>
              <a:gd name="connsiteX42" fmla="*/ 718729 w 1395049"/>
              <a:gd name="connsiteY42" fmla="*/ 42408 h 1399478"/>
              <a:gd name="connsiteX43" fmla="*/ 677659 w 1395049"/>
              <a:gd name="connsiteY43" fmla="*/ 42408 h 1399478"/>
              <a:gd name="connsiteX44" fmla="*/ 248287 w 1395049"/>
              <a:gd name="connsiteY44" fmla="*/ 220773 h 1399478"/>
              <a:gd name="connsiteX45" fmla="*/ 677659 w 1395049"/>
              <a:gd name="connsiteY45" fmla="*/ 651094 h 1399478"/>
              <a:gd name="connsiteX46" fmla="*/ 697571 w 1395049"/>
              <a:gd name="connsiteY46" fmla="*/ 0 h 1399478"/>
              <a:gd name="connsiteX47" fmla="*/ 1175479 w 1395049"/>
              <a:gd name="connsiteY47" fmla="*/ 190838 h 1399478"/>
              <a:gd name="connsiteX48" fmla="*/ 1281267 w 1395049"/>
              <a:gd name="connsiteY48" fmla="*/ 86064 h 1399478"/>
              <a:gd name="connsiteX49" fmla="*/ 1243931 w 1395049"/>
              <a:gd name="connsiteY49" fmla="*/ 86064 h 1399478"/>
              <a:gd name="connsiteX50" fmla="*/ 1222773 w 1395049"/>
              <a:gd name="connsiteY50" fmla="*/ 64860 h 1399478"/>
              <a:gd name="connsiteX51" fmla="*/ 1243931 w 1395049"/>
              <a:gd name="connsiteY51" fmla="*/ 44903 h 1399478"/>
              <a:gd name="connsiteX52" fmla="*/ 1331049 w 1395049"/>
              <a:gd name="connsiteY52" fmla="*/ 44903 h 1399478"/>
              <a:gd name="connsiteX53" fmla="*/ 1352207 w 1395049"/>
              <a:gd name="connsiteY53" fmla="*/ 64860 h 1399478"/>
              <a:gd name="connsiteX54" fmla="*/ 1352207 w 1395049"/>
              <a:gd name="connsiteY54" fmla="*/ 153418 h 1399478"/>
              <a:gd name="connsiteX55" fmla="*/ 1331049 w 1395049"/>
              <a:gd name="connsiteY55" fmla="*/ 173375 h 1399478"/>
              <a:gd name="connsiteX56" fmla="*/ 1311135 w 1395049"/>
              <a:gd name="connsiteY56" fmla="*/ 153418 h 1399478"/>
              <a:gd name="connsiteX57" fmla="*/ 1311135 w 1395049"/>
              <a:gd name="connsiteY57" fmla="*/ 114752 h 1399478"/>
              <a:gd name="connsiteX58" fmla="*/ 1205349 w 1395049"/>
              <a:gd name="connsiteY58" fmla="*/ 220773 h 1399478"/>
              <a:gd name="connsiteX59" fmla="*/ 1191659 w 1395049"/>
              <a:gd name="connsiteY59" fmla="*/ 1194920 h 1399478"/>
              <a:gd name="connsiteX60" fmla="*/ 697571 w 1395049"/>
              <a:gd name="connsiteY60" fmla="*/ 1399478 h 1399478"/>
              <a:gd name="connsiteX61" fmla="*/ 203483 w 1395049"/>
              <a:gd name="connsiteY61" fmla="*/ 1194920 h 1399478"/>
              <a:gd name="connsiteX62" fmla="*/ 137523 w 1395049"/>
              <a:gd name="connsiteY62" fmla="*/ 1116339 h 1399478"/>
              <a:gd name="connsiteX63" fmla="*/ 35469 w 1395049"/>
              <a:gd name="connsiteY63" fmla="*/ 1217371 h 1399478"/>
              <a:gd name="connsiteX64" fmla="*/ 20535 w 1395049"/>
              <a:gd name="connsiteY64" fmla="*/ 1223608 h 1399478"/>
              <a:gd name="connsiteX65" fmla="*/ 5599 w 1395049"/>
              <a:gd name="connsiteY65" fmla="*/ 1217371 h 1399478"/>
              <a:gd name="connsiteX66" fmla="*/ 5599 w 1395049"/>
              <a:gd name="connsiteY66" fmla="*/ 1188683 h 1399478"/>
              <a:gd name="connsiteX67" fmla="*/ 113875 w 1395049"/>
              <a:gd name="connsiteY67" fmla="*/ 1081415 h 1399478"/>
              <a:gd name="connsiteX68" fmla="*/ 203483 w 1395049"/>
              <a:gd name="connsiteY68" fmla="*/ 205805 h 1399478"/>
              <a:gd name="connsiteX69" fmla="*/ 697571 w 1395049"/>
              <a:gd name="connsiteY69" fmla="*/ 0 h 1399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395049" h="1399478">
                <a:moveTo>
                  <a:pt x="697571" y="729674"/>
                </a:moveTo>
                <a:lnTo>
                  <a:pt x="515867" y="911781"/>
                </a:lnTo>
                <a:cubicBezTo>
                  <a:pt x="509643" y="916770"/>
                  <a:pt x="500931" y="919265"/>
                  <a:pt x="493465" y="915523"/>
                </a:cubicBezTo>
                <a:cubicBezTo>
                  <a:pt x="485997" y="913028"/>
                  <a:pt x="481019" y="905545"/>
                  <a:pt x="481019" y="896813"/>
                </a:cubicBezTo>
                <a:lnTo>
                  <a:pt x="481019" y="772083"/>
                </a:lnTo>
                <a:lnTo>
                  <a:pt x="166147" y="1086404"/>
                </a:lnTo>
                <a:cubicBezTo>
                  <a:pt x="187305" y="1115092"/>
                  <a:pt x="208461" y="1141285"/>
                  <a:pt x="233353" y="1164984"/>
                </a:cubicBezTo>
                <a:cubicBezTo>
                  <a:pt x="356563" y="1289715"/>
                  <a:pt x="522089" y="1358317"/>
                  <a:pt x="697571" y="1358317"/>
                </a:cubicBezTo>
                <a:cubicBezTo>
                  <a:pt x="866831" y="1358317"/>
                  <a:pt x="1024889" y="1294704"/>
                  <a:pt x="1146855" y="1179952"/>
                </a:cubicBezTo>
                <a:close/>
                <a:moveTo>
                  <a:pt x="1046135" y="670151"/>
                </a:moveTo>
                <a:cubicBezTo>
                  <a:pt x="1060783" y="670151"/>
                  <a:pt x="1072991" y="682358"/>
                  <a:pt x="1072991" y="697006"/>
                </a:cubicBezTo>
                <a:cubicBezTo>
                  <a:pt x="1072991" y="712875"/>
                  <a:pt x="1060783" y="723861"/>
                  <a:pt x="1046135" y="723861"/>
                </a:cubicBezTo>
                <a:cubicBezTo>
                  <a:pt x="1031487" y="723861"/>
                  <a:pt x="1019281" y="712875"/>
                  <a:pt x="1019281" y="697006"/>
                </a:cubicBezTo>
                <a:cubicBezTo>
                  <a:pt x="1019281" y="682358"/>
                  <a:pt x="1031487" y="670151"/>
                  <a:pt x="1046135" y="670151"/>
                </a:cubicBezTo>
                <a:close/>
                <a:moveTo>
                  <a:pt x="1177969" y="587755"/>
                </a:moveTo>
                <a:cubicBezTo>
                  <a:pt x="1193837" y="587755"/>
                  <a:pt x="1204823" y="598990"/>
                  <a:pt x="1204823" y="613971"/>
                </a:cubicBezTo>
                <a:cubicBezTo>
                  <a:pt x="1204823" y="628952"/>
                  <a:pt x="1193837" y="641436"/>
                  <a:pt x="1177969" y="641436"/>
                </a:cubicBezTo>
                <a:cubicBezTo>
                  <a:pt x="1163321" y="641436"/>
                  <a:pt x="1151115" y="628952"/>
                  <a:pt x="1151115" y="613971"/>
                </a:cubicBezTo>
                <a:cubicBezTo>
                  <a:pt x="1151115" y="598990"/>
                  <a:pt x="1163321" y="587755"/>
                  <a:pt x="1177969" y="587755"/>
                </a:cubicBezTo>
                <a:close/>
                <a:moveTo>
                  <a:pt x="1046799" y="567625"/>
                </a:moveTo>
                <a:cubicBezTo>
                  <a:pt x="1052149" y="567625"/>
                  <a:pt x="1057499" y="569469"/>
                  <a:pt x="1061277" y="573156"/>
                </a:cubicBezTo>
                <a:lnTo>
                  <a:pt x="1195971" y="704683"/>
                </a:lnTo>
                <a:cubicBezTo>
                  <a:pt x="1204783" y="713287"/>
                  <a:pt x="1204783" y="725579"/>
                  <a:pt x="1195971" y="734184"/>
                </a:cubicBezTo>
                <a:cubicBezTo>
                  <a:pt x="1192195" y="737872"/>
                  <a:pt x="1185901" y="740330"/>
                  <a:pt x="1180865" y="740330"/>
                </a:cubicBezTo>
                <a:cubicBezTo>
                  <a:pt x="1175831" y="740330"/>
                  <a:pt x="1170795" y="737872"/>
                  <a:pt x="1167019" y="734184"/>
                </a:cubicBezTo>
                <a:lnTo>
                  <a:pt x="1032323" y="602657"/>
                </a:lnTo>
                <a:cubicBezTo>
                  <a:pt x="1024771" y="594053"/>
                  <a:pt x="1024771" y="581761"/>
                  <a:pt x="1032323" y="573156"/>
                </a:cubicBezTo>
                <a:cubicBezTo>
                  <a:pt x="1036099" y="569469"/>
                  <a:pt x="1041449" y="567625"/>
                  <a:pt x="1046799" y="567625"/>
                </a:cubicBezTo>
                <a:close/>
                <a:moveTo>
                  <a:pt x="1175479" y="249461"/>
                </a:moveTo>
                <a:lnTo>
                  <a:pt x="727441" y="699739"/>
                </a:lnTo>
                <a:lnTo>
                  <a:pt x="1175479" y="1151264"/>
                </a:lnTo>
                <a:cubicBezTo>
                  <a:pt x="1413189" y="898061"/>
                  <a:pt x="1413189" y="502664"/>
                  <a:pt x="1175479" y="249461"/>
                </a:cubicBezTo>
                <a:close/>
                <a:moveTo>
                  <a:pt x="219663" y="249461"/>
                </a:moveTo>
                <a:cubicBezTo>
                  <a:pt x="11823" y="471482"/>
                  <a:pt x="-14313" y="803265"/>
                  <a:pt x="143745" y="1051479"/>
                </a:cubicBezTo>
                <a:lnTo>
                  <a:pt x="487241" y="707223"/>
                </a:lnTo>
                <a:cubicBezTo>
                  <a:pt x="492219" y="700986"/>
                  <a:pt x="502177" y="699739"/>
                  <a:pt x="509643" y="703481"/>
                </a:cubicBezTo>
                <a:cubicBezTo>
                  <a:pt x="517111" y="705976"/>
                  <a:pt x="522089" y="713459"/>
                  <a:pt x="522089" y="722191"/>
                </a:cubicBezTo>
                <a:lnTo>
                  <a:pt x="522089" y="846921"/>
                </a:lnTo>
                <a:lnTo>
                  <a:pt x="668947" y="699739"/>
                </a:lnTo>
                <a:close/>
                <a:moveTo>
                  <a:pt x="718729" y="42408"/>
                </a:moveTo>
                <a:lnTo>
                  <a:pt x="718729" y="651094"/>
                </a:lnTo>
                <a:lnTo>
                  <a:pt x="1146855" y="220773"/>
                </a:lnTo>
                <a:cubicBezTo>
                  <a:pt x="1029867" y="109763"/>
                  <a:pt x="879275" y="47397"/>
                  <a:pt x="718729" y="42408"/>
                </a:cubicBezTo>
                <a:close/>
                <a:moveTo>
                  <a:pt x="677659" y="42408"/>
                </a:moveTo>
                <a:cubicBezTo>
                  <a:pt x="515867" y="47397"/>
                  <a:pt x="365275" y="109763"/>
                  <a:pt x="248287" y="220773"/>
                </a:cubicBezTo>
                <a:lnTo>
                  <a:pt x="677659" y="651094"/>
                </a:lnTo>
                <a:close/>
                <a:moveTo>
                  <a:pt x="697571" y="0"/>
                </a:moveTo>
                <a:cubicBezTo>
                  <a:pt x="876787" y="0"/>
                  <a:pt x="1046047" y="68602"/>
                  <a:pt x="1175479" y="190838"/>
                </a:cubicBezTo>
                <a:lnTo>
                  <a:pt x="1281267" y="86064"/>
                </a:lnTo>
                <a:lnTo>
                  <a:pt x="1243931" y="86064"/>
                </a:lnTo>
                <a:cubicBezTo>
                  <a:pt x="1232729" y="86064"/>
                  <a:pt x="1222773" y="77333"/>
                  <a:pt x="1222773" y="64860"/>
                </a:cubicBezTo>
                <a:cubicBezTo>
                  <a:pt x="1222773" y="53634"/>
                  <a:pt x="1232729" y="44903"/>
                  <a:pt x="1243931" y="44903"/>
                </a:cubicBezTo>
                <a:lnTo>
                  <a:pt x="1331049" y="44903"/>
                </a:lnTo>
                <a:cubicBezTo>
                  <a:pt x="1342249" y="44903"/>
                  <a:pt x="1352207" y="53634"/>
                  <a:pt x="1352207" y="64860"/>
                </a:cubicBezTo>
                <a:lnTo>
                  <a:pt x="1352207" y="153418"/>
                </a:lnTo>
                <a:cubicBezTo>
                  <a:pt x="1352207" y="163397"/>
                  <a:pt x="1342249" y="173375"/>
                  <a:pt x="1331049" y="173375"/>
                </a:cubicBezTo>
                <a:cubicBezTo>
                  <a:pt x="1319847" y="173375"/>
                  <a:pt x="1311135" y="163397"/>
                  <a:pt x="1311135" y="153418"/>
                </a:cubicBezTo>
                <a:lnTo>
                  <a:pt x="1311135" y="114752"/>
                </a:lnTo>
                <a:lnTo>
                  <a:pt x="1205349" y="220773"/>
                </a:lnTo>
                <a:cubicBezTo>
                  <a:pt x="1462971" y="493933"/>
                  <a:pt x="1457993" y="926749"/>
                  <a:pt x="1191659" y="1194920"/>
                </a:cubicBezTo>
                <a:cubicBezTo>
                  <a:pt x="1059737" y="1325887"/>
                  <a:pt x="883009" y="1399478"/>
                  <a:pt x="697571" y="1399478"/>
                </a:cubicBezTo>
                <a:cubicBezTo>
                  <a:pt x="510889" y="1399478"/>
                  <a:pt x="336651" y="1325887"/>
                  <a:pt x="203483" y="1194920"/>
                </a:cubicBezTo>
                <a:cubicBezTo>
                  <a:pt x="179837" y="1169974"/>
                  <a:pt x="157435" y="1143780"/>
                  <a:pt x="137523" y="1116339"/>
                </a:cubicBezTo>
                <a:lnTo>
                  <a:pt x="35469" y="1217371"/>
                </a:lnTo>
                <a:cubicBezTo>
                  <a:pt x="31735" y="1222360"/>
                  <a:pt x="25513" y="1223608"/>
                  <a:pt x="20535" y="1223608"/>
                </a:cubicBezTo>
                <a:cubicBezTo>
                  <a:pt x="15555" y="1223608"/>
                  <a:pt x="10577" y="1222360"/>
                  <a:pt x="5599" y="1217371"/>
                </a:cubicBezTo>
                <a:cubicBezTo>
                  <a:pt x="-1867" y="1209887"/>
                  <a:pt x="-1867" y="1197414"/>
                  <a:pt x="5599" y="1188683"/>
                </a:cubicBezTo>
                <a:lnTo>
                  <a:pt x="113875" y="1081415"/>
                </a:lnTo>
                <a:cubicBezTo>
                  <a:pt x="-62851" y="810749"/>
                  <a:pt x="-32981" y="442794"/>
                  <a:pt x="203483" y="205805"/>
                </a:cubicBezTo>
                <a:cubicBezTo>
                  <a:pt x="336651" y="73591"/>
                  <a:pt x="510889" y="0"/>
                  <a:pt x="697571" y="0"/>
                </a:cubicBezTo>
                <a:close/>
              </a:path>
            </a:pathLst>
          </a:custGeom>
          <a:solidFill>
            <a:schemeClr val="accent5"/>
          </a:solidFill>
          <a:ln>
            <a:noFill/>
          </a:ln>
          <a:effectLst/>
        </p:spPr>
        <p:txBody>
          <a:bodyPr wrap="square" anchor="ctr">
            <a:noAutofit/>
          </a:bodyPr>
          <a:lstStyle/>
          <a:p>
            <a:endParaRPr lang="en-US" dirty="0">
              <a:latin typeface="Poppins" pitchFamily="2" charset="77"/>
            </a:endParaRPr>
          </a:p>
        </p:txBody>
      </p:sp>
      <p:sp>
        <p:nvSpPr>
          <p:cNvPr id="28" name="Freeform 27">
            <a:extLst>
              <a:ext uri="{FF2B5EF4-FFF2-40B4-BE49-F238E27FC236}">
                <a16:creationId xmlns:a16="http://schemas.microsoft.com/office/drawing/2014/main" id="{54828BF1-5F7B-1440-9F6A-9A9E00532F76}"/>
              </a:ext>
            </a:extLst>
          </p:cNvPr>
          <p:cNvSpPr>
            <a:spLocks noChangeArrowheads="1"/>
          </p:cNvSpPr>
          <p:nvPr/>
        </p:nvSpPr>
        <p:spPr bwMode="auto">
          <a:xfrm>
            <a:off x="1399445" y="2541875"/>
            <a:ext cx="777407" cy="776643"/>
          </a:xfrm>
          <a:custGeom>
            <a:avLst/>
            <a:gdLst>
              <a:gd name="connsiteX0" fmla="*/ 1132473 w 1554814"/>
              <a:gd name="connsiteY0" fmla="*/ 971582 h 1553286"/>
              <a:gd name="connsiteX1" fmla="*/ 971759 w 1554814"/>
              <a:gd name="connsiteY1" fmla="*/ 1132267 h 1553286"/>
              <a:gd name="connsiteX2" fmla="*/ 1319350 w 1554814"/>
              <a:gd name="connsiteY2" fmla="*/ 1479794 h 1553286"/>
              <a:gd name="connsiteX3" fmla="*/ 1480064 w 1554814"/>
              <a:gd name="connsiteY3" fmla="*/ 1479794 h 1553286"/>
              <a:gd name="connsiteX4" fmla="*/ 1480064 w 1554814"/>
              <a:gd name="connsiteY4" fmla="*/ 1317864 h 1553286"/>
              <a:gd name="connsiteX5" fmla="*/ 1019101 w 1554814"/>
              <a:gd name="connsiteY5" fmla="*/ 856985 h 1553286"/>
              <a:gd name="connsiteX6" fmla="*/ 858387 w 1554814"/>
              <a:gd name="connsiteY6" fmla="*/ 1017670 h 1553286"/>
              <a:gd name="connsiteX7" fmla="*/ 941859 w 1554814"/>
              <a:gd name="connsiteY7" fmla="*/ 1103618 h 1553286"/>
              <a:gd name="connsiteX8" fmla="*/ 1103818 w 1554814"/>
              <a:gd name="connsiteY8" fmla="*/ 941687 h 1553286"/>
              <a:gd name="connsiteX9" fmla="*/ 933138 w 1554814"/>
              <a:gd name="connsiteY9" fmla="*/ 771038 h 1553286"/>
              <a:gd name="connsiteX10" fmla="*/ 862125 w 1554814"/>
              <a:gd name="connsiteY10" fmla="*/ 860722 h 1553286"/>
              <a:gd name="connsiteX11" fmla="*/ 772424 w 1554814"/>
              <a:gd name="connsiteY11" fmla="*/ 932968 h 1553286"/>
              <a:gd name="connsiteX12" fmla="*/ 828487 w 1554814"/>
              <a:gd name="connsiteY12" fmla="*/ 989021 h 1553286"/>
              <a:gd name="connsiteX13" fmla="*/ 990447 w 1554814"/>
              <a:gd name="connsiteY13" fmla="*/ 828336 h 1553286"/>
              <a:gd name="connsiteX14" fmla="*/ 504266 w 1554814"/>
              <a:gd name="connsiteY14" fmla="*/ 426054 h 1553286"/>
              <a:gd name="connsiteX15" fmla="*/ 450210 w 1554814"/>
              <a:gd name="connsiteY15" fmla="*/ 449972 h 1553286"/>
              <a:gd name="connsiteX16" fmla="*/ 450210 w 1554814"/>
              <a:gd name="connsiteY16" fmla="*/ 560748 h 1553286"/>
              <a:gd name="connsiteX17" fmla="*/ 504266 w 1554814"/>
              <a:gd name="connsiteY17" fmla="*/ 583406 h 1553286"/>
              <a:gd name="connsiteX18" fmla="*/ 560836 w 1554814"/>
              <a:gd name="connsiteY18" fmla="*/ 560748 h 1553286"/>
              <a:gd name="connsiteX19" fmla="*/ 583464 w 1554814"/>
              <a:gd name="connsiteY19" fmla="*/ 504101 h 1553286"/>
              <a:gd name="connsiteX20" fmla="*/ 560836 w 1554814"/>
              <a:gd name="connsiteY20" fmla="*/ 449972 h 1553286"/>
              <a:gd name="connsiteX21" fmla="*/ 504266 w 1554814"/>
              <a:gd name="connsiteY21" fmla="*/ 426054 h 1553286"/>
              <a:gd name="connsiteX22" fmla="*/ 504266 w 1554814"/>
              <a:gd name="connsiteY22" fmla="*/ 384513 h 1553286"/>
              <a:gd name="connsiteX23" fmla="*/ 589750 w 1554814"/>
              <a:gd name="connsiteY23" fmla="*/ 419760 h 1553286"/>
              <a:gd name="connsiteX24" fmla="*/ 624949 w 1554814"/>
              <a:gd name="connsiteY24" fmla="*/ 504101 h 1553286"/>
              <a:gd name="connsiteX25" fmla="*/ 589750 w 1554814"/>
              <a:gd name="connsiteY25" fmla="*/ 589701 h 1553286"/>
              <a:gd name="connsiteX26" fmla="*/ 504266 w 1554814"/>
              <a:gd name="connsiteY26" fmla="*/ 624947 h 1553286"/>
              <a:gd name="connsiteX27" fmla="*/ 420039 w 1554814"/>
              <a:gd name="connsiteY27" fmla="*/ 589701 h 1553286"/>
              <a:gd name="connsiteX28" fmla="*/ 420039 w 1554814"/>
              <a:gd name="connsiteY28" fmla="*/ 419760 h 1553286"/>
              <a:gd name="connsiteX29" fmla="*/ 504266 w 1554814"/>
              <a:gd name="connsiteY29" fmla="*/ 384513 h 1553286"/>
              <a:gd name="connsiteX30" fmla="*/ 487281 w 1554814"/>
              <a:gd name="connsiteY30" fmla="*/ 282930 h 1553286"/>
              <a:gd name="connsiteX31" fmla="*/ 482294 w 1554814"/>
              <a:gd name="connsiteY31" fmla="*/ 286679 h 1553286"/>
              <a:gd name="connsiteX32" fmla="*/ 473568 w 1554814"/>
              <a:gd name="connsiteY32" fmla="*/ 312921 h 1553286"/>
              <a:gd name="connsiteX33" fmla="*/ 444895 w 1554814"/>
              <a:gd name="connsiteY33" fmla="*/ 341661 h 1553286"/>
              <a:gd name="connsiteX34" fmla="*/ 429935 w 1554814"/>
              <a:gd name="connsiteY34" fmla="*/ 346660 h 1553286"/>
              <a:gd name="connsiteX35" fmla="*/ 390042 w 1554814"/>
              <a:gd name="connsiteY35" fmla="*/ 347909 h 1553286"/>
              <a:gd name="connsiteX36" fmla="*/ 365109 w 1554814"/>
              <a:gd name="connsiteY36" fmla="*/ 335413 h 1553286"/>
              <a:gd name="connsiteX37" fmla="*/ 358876 w 1554814"/>
              <a:gd name="connsiteY37" fmla="*/ 335413 h 1553286"/>
              <a:gd name="connsiteX38" fmla="*/ 335190 w 1554814"/>
              <a:gd name="connsiteY38" fmla="*/ 359156 h 1553286"/>
              <a:gd name="connsiteX39" fmla="*/ 333943 w 1554814"/>
              <a:gd name="connsiteY39" fmla="*/ 365404 h 1553286"/>
              <a:gd name="connsiteX40" fmla="*/ 346410 w 1554814"/>
              <a:gd name="connsiteY40" fmla="*/ 390396 h 1553286"/>
              <a:gd name="connsiteX41" fmla="*/ 346410 w 1554814"/>
              <a:gd name="connsiteY41" fmla="*/ 431633 h 1553286"/>
              <a:gd name="connsiteX42" fmla="*/ 340176 w 1554814"/>
              <a:gd name="connsiteY42" fmla="*/ 445378 h 1553286"/>
              <a:gd name="connsiteX43" fmla="*/ 311503 w 1554814"/>
              <a:gd name="connsiteY43" fmla="*/ 474119 h 1553286"/>
              <a:gd name="connsiteX44" fmla="*/ 285324 w 1554814"/>
              <a:gd name="connsiteY44" fmla="*/ 482866 h 1553286"/>
              <a:gd name="connsiteX45" fmla="*/ 281584 w 1554814"/>
              <a:gd name="connsiteY45" fmla="*/ 487865 h 1553286"/>
              <a:gd name="connsiteX46" fmla="*/ 281584 w 1554814"/>
              <a:gd name="connsiteY46" fmla="*/ 522854 h 1553286"/>
              <a:gd name="connsiteX47" fmla="*/ 285324 w 1554814"/>
              <a:gd name="connsiteY47" fmla="*/ 526602 h 1553286"/>
              <a:gd name="connsiteX48" fmla="*/ 311503 w 1554814"/>
              <a:gd name="connsiteY48" fmla="*/ 536599 h 1553286"/>
              <a:gd name="connsiteX49" fmla="*/ 340176 w 1554814"/>
              <a:gd name="connsiteY49" fmla="*/ 565340 h 1553286"/>
              <a:gd name="connsiteX50" fmla="*/ 346410 w 1554814"/>
              <a:gd name="connsiteY50" fmla="*/ 579086 h 1553286"/>
              <a:gd name="connsiteX51" fmla="*/ 346410 w 1554814"/>
              <a:gd name="connsiteY51" fmla="*/ 619073 h 1553286"/>
              <a:gd name="connsiteX52" fmla="*/ 333943 w 1554814"/>
              <a:gd name="connsiteY52" fmla="*/ 644065 h 1553286"/>
              <a:gd name="connsiteX53" fmla="*/ 335190 w 1554814"/>
              <a:gd name="connsiteY53" fmla="*/ 650313 h 1553286"/>
              <a:gd name="connsiteX54" fmla="*/ 358876 w 1554814"/>
              <a:gd name="connsiteY54" fmla="*/ 674055 h 1553286"/>
              <a:gd name="connsiteX55" fmla="*/ 365109 w 1554814"/>
              <a:gd name="connsiteY55" fmla="*/ 675305 h 1553286"/>
              <a:gd name="connsiteX56" fmla="*/ 390042 w 1554814"/>
              <a:gd name="connsiteY56" fmla="*/ 662809 h 1553286"/>
              <a:gd name="connsiteX57" fmla="*/ 409989 w 1554814"/>
              <a:gd name="connsiteY57" fmla="*/ 659060 h 1553286"/>
              <a:gd name="connsiteX58" fmla="*/ 429935 w 1554814"/>
              <a:gd name="connsiteY58" fmla="*/ 664059 h 1553286"/>
              <a:gd name="connsiteX59" fmla="*/ 444895 w 1554814"/>
              <a:gd name="connsiteY59" fmla="*/ 669057 h 1553286"/>
              <a:gd name="connsiteX60" fmla="*/ 473568 w 1554814"/>
              <a:gd name="connsiteY60" fmla="*/ 696548 h 1553286"/>
              <a:gd name="connsiteX61" fmla="*/ 482294 w 1554814"/>
              <a:gd name="connsiteY61" fmla="*/ 724040 h 1553286"/>
              <a:gd name="connsiteX62" fmla="*/ 487281 w 1554814"/>
              <a:gd name="connsiteY62" fmla="*/ 727788 h 1553286"/>
              <a:gd name="connsiteX63" fmla="*/ 520940 w 1554814"/>
              <a:gd name="connsiteY63" fmla="*/ 727788 h 1553286"/>
              <a:gd name="connsiteX64" fmla="*/ 525927 w 1554814"/>
              <a:gd name="connsiteY64" fmla="*/ 724040 h 1553286"/>
              <a:gd name="connsiteX65" fmla="*/ 535900 w 1554814"/>
              <a:gd name="connsiteY65" fmla="*/ 696548 h 1553286"/>
              <a:gd name="connsiteX66" fmla="*/ 563326 w 1554814"/>
              <a:gd name="connsiteY66" fmla="*/ 669057 h 1553286"/>
              <a:gd name="connsiteX67" fmla="*/ 577039 w 1554814"/>
              <a:gd name="connsiteY67" fmla="*/ 664059 h 1553286"/>
              <a:gd name="connsiteX68" fmla="*/ 618179 w 1554814"/>
              <a:gd name="connsiteY68" fmla="*/ 662809 h 1553286"/>
              <a:gd name="connsiteX69" fmla="*/ 643112 w 1554814"/>
              <a:gd name="connsiteY69" fmla="*/ 675305 h 1553286"/>
              <a:gd name="connsiteX70" fmla="*/ 649345 w 1554814"/>
              <a:gd name="connsiteY70" fmla="*/ 674055 h 1553286"/>
              <a:gd name="connsiteX71" fmla="*/ 673031 w 1554814"/>
              <a:gd name="connsiteY71" fmla="*/ 650313 h 1553286"/>
              <a:gd name="connsiteX72" fmla="*/ 674278 w 1554814"/>
              <a:gd name="connsiteY72" fmla="*/ 644065 h 1553286"/>
              <a:gd name="connsiteX73" fmla="*/ 661811 w 1554814"/>
              <a:gd name="connsiteY73" fmla="*/ 619073 h 1553286"/>
              <a:gd name="connsiteX74" fmla="*/ 661811 w 1554814"/>
              <a:gd name="connsiteY74" fmla="*/ 579086 h 1553286"/>
              <a:gd name="connsiteX75" fmla="*/ 668045 w 1554814"/>
              <a:gd name="connsiteY75" fmla="*/ 565340 h 1553286"/>
              <a:gd name="connsiteX76" fmla="*/ 696718 w 1554814"/>
              <a:gd name="connsiteY76" fmla="*/ 536599 h 1553286"/>
              <a:gd name="connsiteX77" fmla="*/ 722897 w 1554814"/>
              <a:gd name="connsiteY77" fmla="*/ 526602 h 1553286"/>
              <a:gd name="connsiteX78" fmla="*/ 725390 w 1554814"/>
              <a:gd name="connsiteY78" fmla="*/ 522854 h 1553286"/>
              <a:gd name="connsiteX79" fmla="*/ 725390 w 1554814"/>
              <a:gd name="connsiteY79" fmla="*/ 487865 h 1553286"/>
              <a:gd name="connsiteX80" fmla="*/ 722897 w 1554814"/>
              <a:gd name="connsiteY80" fmla="*/ 482866 h 1553286"/>
              <a:gd name="connsiteX81" fmla="*/ 696718 w 1554814"/>
              <a:gd name="connsiteY81" fmla="*/ 474119 h 1553286"/>
              <a:gd name="connsiteX82" fmla="*/ 668045 w 1554814"/>
              <a:gd name="connsiteY82" fmla="*/ 445378 h 1553286"/>
              <a:gd name="connsiteX83" fmla="*/ 661811 w 1554814"/>
              <a:gd name="connsiteY83" fmla="*/ 431633 h 1553286"/>
              <a:gd name="connsiteX84" fmla="*/ 661811 w 1554814"/>
              <a:gd name="connsiteY84" fmla="*/ 390396 h 1553286"/>
              <a:gd name="connsiteX85" fmla="*/ 674278 w 1554814"/>
              <a:gd name="connsiteY85" fmla="*/ 365404 h 1553286"/>
              <a:gd name="connsiteX86" fmla="*/ 673031 w 1554814"/>
              <a:gd name="connsiteY86" fmla="*/ 359156 h 1553286"/>
              <a:gd name="connsiteX87" fmla="*/ 649345 w 1554814"/>
              <a:gd name="connsiteY87" fmla="*/ 335413 h 1553286"/>
              <a:gd name="connsiteX88" fmla="*/ 643112 w 1554814"/>
              <a:gd name="connsiteY88" fmla="*/ 335413 h 1553286"/>
              <a:gd name="connsiteX89" fmla="*/ 618179 w 1554814"/>
              <a:gd name="connsiteY89" fmla="*/ 347909 h 1553286"/>
              <a:gd name="connsiteX90" fmla="*/ 577039 w 1554814"/>
              <a:gd name="connsiteY90" fmla="*/ 346660 h 1553286"/>
              <a:gd name="connsiteX91" fmla="*/ 563326 w 1554814"/>
              <a:gd name="connsiteY91" fmla="*/ 341661 h 1553286"/>
              <a:gd name="connsiteX92" fmla="*/ 535900 w 1554814"/>
              <a:gd name="connsiteY92" fmla="*/ 312921 h 1553286"/>
              <a:gd name="connsiteX93" fmla="*/ 525927 w 1554814"/>
              <a:gd name="connsiteY93" fmla="*/ 286679 h 1553286"/>
              <a:gd name="connsiteX94" fmla="*/ 520940 w 1554814"/>
              <a:gd name="connsiteY94" fmla="*/ 282930 h 1553286"/>
              <a:gd name="connsiteX95" fmla="*/ 487281 w 1554814"/>
              <a:gd name="connsiteY95" fmla="*/ 241693 h 1553286"/>
              <a:gd name="connsiteX96" fmla="*/ 520940 w 1554814"/>
              <a:gd name="connsiteY96" fmla="*/ 241693 h 1553286"/>
              <a:gd name="connsiteX97" fmla="*/ 564573 w 1554814"/>
              <a:gd name="connsiteY97" fmla="*/ 272933 h 1553286"/>
              <a:gd name="connsiteX98" fmla="*/ 573299 w 1554814"/>
              <a:gd name="connsiteY98" fmla="*/ 299175 h 1553286"/>
              <a:gd name="connsiteX99" fmla="*/ 577039 w 1554814"/>
              <a:gd name="connsiteY99" fmla="*/ 301674 h 1553286"/>
              <a:gd name="connsiteX100" fmla="*/ 594492 w 1554814"/>
              <a:gd name="connsiteY100" fmla="*/ 309172 h 1553286"/>
              <a:gd name="connsiteX101" fmla="*/ 600726 w 1554814"/>
              <a:gd name="connsiteY101" fmla="*/ 309172 h 1553286"/>
              <a:gd name="connsiteX102" fmla="*/ 625659 w 1554814"/>
              <a:gd name="connsiteY102" fmla="*/ 297925 h 1553286"/>
              <a:gd name="connsiteX103" fmla="*/ 678018 w 1554814"/>
              <a:gd name="connsiteY103" fmla="*/ 306673 h 1553286"/>
              <a:gd name="connsiteX104" fmla="*/ 701704 w 1554814"/>
              <a:gd name="connsiteY104" fmla="*/ 330415 h 1553286"/>
              <a:gd name="connsiteX105" fmla="*/ 710431 w 1554814"/>
              <a:gd name="connsiteY105" fmla="*/ 382898 h 1553286"/>
              <a:gd name="connsiteX106" fmla="*/ 697964 w 1554814"/>
              <a:gd name="connsiteY106" fmla="*/ 407890 h 1553286"/>
              <a:gd name="connsiteX107" fmla="*/ 699211 w 1554814"/>
              <a:gd name="connsiteY107" fmla="*/ 414138 h 1553286"/>
              <a:gd name="connsiteX108" fmla="*/ 706691 w 1554814"/>
              <a:gd name="connsiteY108" fmla="*/ 431633 h 1553286"/>
              <a:gd name="connsiteX109" fmla="*/ 710431 w 1554814"/>
              <a:gd name="connsiteY109" fmla="*/ 435382 h 1553286"/>
              <a:gd name="connsiteX110" fmla="*/ 736610 w 1554814"/>
              <a:gd name="connsiteY110" fmla="*/ 444129 h 1553286"/>
              <a:gd name="connsiteX111" fmla="*/ 767777 w 1554814"/>
              <a:gd name="connsiteY111" fmla="*/ 487865 h 1553286"/>
              <a:gd name="connsiteX112" fmla="*/ 767777 w 1554814"/>
              <a:gd name="connsiteY112" fmla="*/ 522854 h 1553286"/>
              <a:gd name="connsiteX113" fmla="*/ 736610 w 1554814"/>
              <a:gd name="connsiteY113" fmla="*/ 565340 h 1553286"/>
              <a:gd name="connsiteX114" fmla="*/ 710431 w 1554814"/>
              <a:gd name="connsiteY114" fmla="*/ 575337 h 1553286"/>
              <a:gd name="connsiteX115" fmla="*/ 706691 w 1554814"/>
              <a:gd name="connsiteY115" fmla="*/ 579086 h 1553286"/>
              <a:gd name="connsiteX116" fmla="*/ 699211 w 1554814"/>
              <a:gd name="connsiteY116" fmla="*/ 596580 h 1553286"/>
              <a:gd name="connsiteX117" fmla="*/ 697964 w 1554814"/>
              <a:gd name="connsiteY117" fmla="*/ 601579 h 1553286"/>
              <a:gd name="connsiteX118" fmla="*/ 710431 w 1554814"/>
              <a:gd name="connsiteY118" fmla="*/ 626571 h 1553286"/>
              <a:gd name="connsiteX119" fmla="*/ 701704 w 1554814"/>
              <a:gd name="connsiteY119" fmla="*/ 680303 h 1553286"/>
              <a:gd name="connsiteX120" fmla="*/ 678018 w 1554814"/>
              <a:gd name="connsiteY120" fmla="*/ 702796 h 1553286"/>
              <a:gd name="connsiteX121" fmla="*/ 625659 w 1554814"/>
              <a:gd name="connsiteY121" fmla="*/ 712793 h 1553286"/>
              <a:gd name="connsiteX122" fmla="*/ 600726 w 1554814"/>
              <a:gd name="connsiteY122" fmla="*/ 700297 h 1553286"/>
              <a:gd name="connsiteX123" fmla="*/ 594492 w 1554814"/>
              <a:gd name="connsiteY123" fmla="*/ 700297 h 1553286"/>
              <a:gd name="connsiteX124" fmla="*/ 577039 w 1554814"/>
              <a:gd name="connsiteY124" fmla="*/ 707795 h 1553286"/>
              <a:gd name="connsiteX125" fmla="*/ 573299 w 1554814"/>
              <a:gd name="connsiteY125" fmla="*/ 711544 h 1553286"/>
              <a:gd name="connsiteX126" fmla="*/ 564573 w 1554814"/>
              <a:gd name="connsiteY126" fmla="*/ 737785 h 1553286"/>
              <a:gd name="connsiteX127" fmla="*/ 520940 w 1554814"/>
              <a:gd name="connsiteY127" fmla="*/ 767776 h 1553286"/>
              <a:gd name="connsiteX128" fmla="*/ 487281 w 1554814"/>
              <a:gd name="connsiteY128" fmla="*/ 767776 h 1553286"/>
              <a:gd name="connsiteX129" fmla="*/ 443648 w 1554814"/>
              <a:gd name="connsiteY129" fmla="*/ 737785 h 1553286"/>
              <a:gd name="connsiteX130" fmla="*/ 433675 w 1554814"/>
              <a:gd name="connsiteY130" fmla="*/ 711544 h 1553286"/>
              <a:gd name="connsiteX131" fmla="*/ 429935 w 1554814"/>
              <a:gd name="connsiteY131" fmla="*/ 707795 h 1553286"/>
              <a:gd name="connsiteX132" fmla="*/ 412482 w 1554814"/>
              <a:gd name="connsiteY132" fmla="*/ 700297 h 1553286"/>
              <a:gd name="connsiteX133" fmla="*/ 408742 w 1554814"/>
              <a:gd name="connsiteY133" fmla="*/ 700297 h 1553286"/>
              <a:gd name="connsiteX134" fmla="*/ 382562 w 1554814"/>
              <a:gd name="connsiteY134" fmla="*/ 712793 h 1553286"/>
              <a:gd name="connsiteX135" fmla="*/ 330203 w 1554814"/>
              <a:gd name="connsiteY135" fmla="*/ 702796 h 1553286"/>
              <a:gd name="connsiteX136" fmla="*/ 306517 w 1554814"/>
              <a:gd name="connsiteY136" fmla="*/ 680303 h 1553286"/>
              <a:gd name="connsiteX137" fmla="*/ 296544 w 1554814"/>
              <a:gd name="connsiteY137" fmla="*/ 626571 h 1553286"/>
              <a:gd name="connsiteX138" fmla="*/ 309010 w 1554814"/>
              <a:gd name="connsiteY138" fmla="*/ 601579 h 1553286"/>
              <a:gd name="connsiteX139" fmla="*/ 309010 w 1554814"/>
              <a:gd name="connsiteY139" fmla="*/ 596580 h 1553286"/>
              <a:gd name="connsiteX140" fmla="*/ 301530 w 1554814"/>
              <a:gd name="connsiteY140" fmla="*/ 579086 h 1553286"/>
              <a:gd name="connsiteX141" fmla="*/ 297790 w 1554814"/>
              <a:gd name="connsiteY141" fmla="*/ 575337 h 1553286"/>
              <a:gd name="connsiteX142" fmla="*/ 271611 w 1554814"/>
              <a:gd name="connsiteY142" fmla="*/ 565340 h 1553286"/>
              <a:gd name="connsiteX143" fmla="*/ 241691 w 1554814"/>
              <a:gd name="connsiteY143" fmla="*/ 522854 h 1553286"/>
              <a:gd name="connsiteX144" fmla="*/ 241691 w 1554814"/>
              <a:gd name="connsiteY144" fmla="*/ 487865 h 1553286"/>
              <a:gd name="connsiteX145" fmla="*/ 271611 w 1554814"/>
              <a:gd name="connsiteY145" fmla="*/ 444129 h 1553286"/>
              <a:gd name="connsiteX146" fmla="*/ 297790 w 1554814"/>
              <a:gd name="connsiteY146" fmla="*/ 435382 h 1553286"/>
              <a:gd name="connsiteX147" fmla="*/ 301530 w 1554814"/>
              <a:gd name="connsiteY147" fmla="*/ 431633 h 1553286"/>
              <a:gd name="connsiteX148" fmla="*/ 309010 w 1554814"/>
              <a:gd name="connsiteY148" fmla="*/ 414138 h 1553286"/>
              <a:gd name="connsiteX149" fmla="*/ 309010 w 1554814"/>
              <a:gd name="connsiteY149" fmla="*/ 407890 h 1553286"/>
              <a:gd name="connsiteX150" fmla="*/ 296544 w 1554814"/>
              <a:gd name="connsiteY150" fmla="*/ 382898 h 1553286"/>
              <a:gd name="connsiteX151" fmla="*/ 306517 w 1554814"/>
              <a:gd name="connsiteY151" fmla="*/ 330415 h 1553286"/>
              <a:gd name="connsiteX152" fmla="*/ 330203 w 1554814"/>
              <a:gd name="connsiteY152" fmla="*/ 306673 h 1553286"/>
              <a:gd name="connsiteX153" fmla="*/ 382562 w 1554814"/>
              <a:gd name="connsiteY153" fmla="*/ 297925 h 1553286"/>
              <a:gd name="connsiteX154" fmla="*/ 408742 w 1554814"/>
              <a:gd name="connsiteY154" fmla="*/ 309172 h 1553286"/>
              <a:gd name="connsiteX155" fmla="*/ 412482 w 1554814"/>
              <a:gd name="connsiteY155" fmla="*/ 309172 h 1553286"/>
              <a:gd name="connsiteX156" fmla="*/ 429935 w 1554814"/>
              <a:gd name="connsiteY156" fmla="*/ 301674 h 1553286"/>
              <a:gd name="connsiteX157" fmla="*/ 433675 w 1554814"/>
              <a:gd name="connsiteY157" fmla="*/ 299175 h 1553286"/>
              <a:gd name="connsiteX158" fmla="*/ 443648 w 1554814"/>
              <a:gd name="connsiteY158" fmla="*/ 272933 h 1553286"/>
              <a:gd name="connsiteX159" fmla="*/ 487281 w 1554814"/>
              <a:gd name="connsiteY159" fmla="*/ 241693 h 1553286"/>
              <a:gd name="connsiteX160" fmla="*/ 504826 w 1554814"/>
              <a:gd name="connsiteY160" fmla="*/ 134579 h 1553286"/>
              <a:gd name="connsiteX161" fmla="*/ 244359 w 1554814"/>
              <a:gd name="connsiteY161" fmla="*/ 243191 h 1553286"/>
              <a:gd name="connsiteX162" fmla="*/ 244359 w 1554814"/>
              <a:gd name="connsiteY162" fmla="*/ 766279 h 1553286"/>
              <a:gd name="connsiteX163" fmla="*/ 504826 w 1554814"/>
              <a:gd name="connsiteY163" fmla="*/ 876139 h 1553286"/>
              <a:gd name="connsiteX164" fmla="*/ 766540 w 1554814"/>
              <a:gd name="connsiteY164" fmla="*/ 766279 h 1553286"/>
              <a:gd name="connsiteX165" fmla="*/ 874964 w 1554814"/>
              <a:gd name="connsiteY165" fmla="*/ 504111 h 1553286"/>
              <a:gd name="connsiteX166" fmla="*/ 766540 w 1554814"/>
              <a:gd name="connsiteY166" fmla="*/ 243191 h 1553286"/>
              <a:gd name="connsiteX167" fmla="*/ 504826 w 1554814"/>
              <a:gd name="connsiteY167" fmla="*/ 134579 h 1553286"/>
              <a:gd name="connsiteX168" fmla="*/ 504826 w 1554814"/>
              <a:gd name="connsiteY168" fmla="*/ 93381 h 1553286"/>
              <a:gd name="connsiteX169" fmla="*/ 796450 w 1554814"/>
              <a:gd name="connsiteY169" fmla="*/ 214478 h 1553286"/>
              <a:gd name="connsiteX170" fmla="*/ 916091 w 1554814"/>
              <a:gd name="connsiteY170" fmla="*/ 504111 h 1553286"/>
              <a:gd name="connsiteX171" fmla="*/ 796450 w 1554814"/>
              <a:gd name="connsiteY171" fmla="*/ 796241 h 1553286"/>
              <a:gd name="connsiteX172" fmla="*/ 504826 w 1554814"/>
              <a:gd name="connsiteY172" fmla="*/ 916089 h 1553286"/>
              <a:gd name="connsiteX173" fmla="*/ 215695 w 1554814"/>
              <a:gd name="connsiteY173" fmla="*/ 796241 h 1553286"/>
              <a:gd name="connsiteX174" fmla="*/ 215695 w 1554814"/>
              <a:gd name="connsiteY174" fmla="*/ 214478 h 1553286"/>
              <a:gd name="connsiteX175" fmla="*/ 504826 w 1554814"/>
              <a:gd name="connsiteY175" fmla="*/ 93381 h 1553286"/>
              <a:gd name="connsiteX176" fmla="*/ 504567 w 1554814"/>
              <a:gd name="connsiteY176" fmla="*/ 39860 h 1553286"/>
              <a:gd name="connsiteX177" fmla="*/ 176910 w 1554814"/>
              <a:gd name="connsiteY177" fmla="*/ 176878 h 1553286"/>
              <a:gd name="connsiteX178" fmla="*/ 41113 w 1554814"/>
              <a:gd name="connsiteY178" fmla="*/ 503230 h 1553286"/>
              <a:gd name="connsiteX179" fmla="*/ 176910 w 1554814"/>
              <a:gd name="connsiteY179" fmla="*/ 832073 h 1553286"/>
              <a:gd name="connsiteX180" fmla="*/ 504567 w 1554814"/>
              <a:gd name="connsiteY180" fmla="*/ 967845 h 1553286"/>
              <a:gd name="connsiteX181" fmla="*/ 833470 w 1554814"/>
              <a:gd name="connsiteY181" fmla="*/ 832073 h 1553286"/>
              <a:gd name="connsiteX182" fmla="*/ 969267 w 1554814"/>
              <a:gd name="connsiteY182" fmla="*/ 503230 h 1553286"/>
              <a:gd name="connsiteX183" fmla="*/ 833470 w 1554814"/>
              <a:gd name="connsiteY183" fmla="*/ 176878 h 1553286"/>
              <a:gd name="connsiteX184" fmla="*/ 504567 w 1554814"/>
              <a:gd name="connsiteY184" fmla="*/ 39860 h 1553286"/>
              <a:gd name="connsiteX185" fmla="*/ 504567 w 1554814"/>
              <a:gd name="connsiteY185" fmla="*/ 0 h 1553286"/>
              <a:gd name="connsiteX186" fmla="*/ 862125 w 1554814"/>
              <a:gd name="connsiteY186" fmla="*/ 146983 h 1553286"/>
              <a:gd name="connsiteX187" fmla="*/ 1010380 w 1554814"/>
              <a:gd name="connsiteY187" fmla="*/ 503230 h 1553286"/>
              <a:gd name="connsiteX188" fmla="*/ 954317 w 1554814"/>
              <a:gd name="connsiteY188" fmla="*/ 734915 h 1553286"/>
              <a:gd name="connsiteX189" fmla="*/ 1509964 w 1554814"/>
              <a:gd name="connsiteY189" fmla="*/ 1289215 h 1553286"/>
              <a:gd name="connsiteX190" fmla="*/ 1509964 w 1554814"/>
              <a:gd name="connsiteY190" fmla="*/ 1508443 h 1553286"/>
              <a:gd name="connsiteX191" fmla="*/ 1399084 w 1554814"/>
              <a:gd name="connsiteY191" fmla="*/ 1553286 h 1553286"/>
              <a:gd name="connsiteX192" fmla="*/ 1289449 w 1554814"/>
              <a:gd name="connsiteY192" fmla="*/ 1508443 h 1553286"/>
              <a:gd name="connsiteX193" fmla="*/ 735048 w 1554814"/>
              <a:gd name="connsiteY193" fmla="*/ 954143 h 1553286"/>
              <a:gd name="connsiteX194" fmla="*/ 504567 w 1554814"/>
              <a:gd name="connsiteY194" fmla="*/ 1008951 h 1553286"/>
              <a:gd name="connsiteX195" fmla="*/ 148256 w 1554814"/>
              <a:gd name="connsiteY195" fmla="*/ 860722 h 1553286"/>
              <a:gd name="connsiteX196" fmla="*/ 0 w 1554814"/>
              <a:gd name="connsiteY196" fmla="*/ 503230 h 1553286"/>
              <a:gd name="connsiteX197" fmla="*/ 148256 w 1554814"/>
              <a:gd name="connsiteY197" fmla="*/ 146983 h 1553286"/>
              <a:gd name="connsiteX198" fmla="*/ 504567 w 1554814"/>
              <a:gd name="connsiteY198" fmla="*/ 0 h 1553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554814" h="1553286">
                <a:moveTo>
                  <a:pt x="1132473" y="971582"/>
                </a:moveTo>
                <a:lnTo>
                  <a:pt x="971759" y="1132267"/>
                </a:lnTo>
                <a:lnTo>
                  <a:pt x="1319350" y="1479794"/>
                </a:lnTo>
                <a:cubicBezTo>
                  <a:pt x="1364200" y="1523391"/>
                  <a:pt x="1436459" y="1523391"/>
                  <a:pt x="1480064" y="1479794"/>
                </a:cubicBezTo>
                <a:cubicBezTo>
                  <a:pt x="1524914" y="1434952"/>
                  <a:pt x="1524914" y="1362706"/>
                  <a:pt x="1480064" y="1317864"/>
                </a:cubicBezTo>
                <a:close/>
                <a:moveTo>
                  <a:pt x="1019101" y="856985"/>
                </a:moveTo>
                <a:lnTo>
                  <a:pt x="858387" y="1017670"/>
                </a:lnTo>
                <a:lnTo>
                  <a:pt x="941859" y="1103618"/>
                </a:lnTo>
                <a:lnTo>
                  <a:pt x="1103818" y="941687"/>
                </a:lnTo>
                <a:close/>
                <a:moveTo>
                  <a:pt x="933138" y="771038"/>
                </a:moveTo>
                <a:cubicBezTo>
                  <a:pt x="913204" y="803424"/>
                  <a:pt x="889533" y="833319"/>
                  <a:pt x="862125" y="860722"/>
                </a:cubicBezTo>
                <a:cubicBezTo>
                  <a:pt x="834716" y="888126"/>
                  <a:pt x="804816" y="913038"/>
                  <a:pt x="772424" y="932968"/>
                </a:cubicBezTo>
                <a:lnTo>
                  <a:pt x="828487" y="989021"/>
                </a:lnTo>
                <a:lnTo>
                  <a:pt x="990447" y="828336"/>
                </a:lnTo>
                <a:close/>
                <a:moveTo>
                  <a:pt x="504266" y="426054"/>
                </a:moveTo>
                <a:cubicBezTo>
                  <a:pt x="484152" y="426054"/>
                  <a:pt x="464038" y="434866"/>
                  <a:pt x="450210" y="449972"/>
                </a:cubicBezTo>
                <a:cubicBezTo>
                  <a:pt x="418782" y="480183"/>
                  <a:pt x="418782" y="530536"/>
                  <a:pt x="450210" y="560748"/>
                </a:cubicBezTo>
                <a:cubicBezTo>
                  <a:pt x="464038" y="575854"/>
                  <a:pt x="484152" y="583406"/>
                  <a:pt x="504266" y="583406"/>
                </a:cubicBezTo>
                <a:cubicBezTo>
                  <a:pt x="525637" y="583406"/>
                  <a:pt x="545751" y="575854"/>
                  <a:pt x="560836" y="560748"/>
                </a:cubicBezTo>
                <a:cubicBezTo>
                  <a:pt x="574664" y="545642"/>
                  <a:pt x="583464" y="526760"/>
                  <a:pt x="583464" y="504101"/>
                </a:cubicBezTo>
                <a:cubicBezTo>
                  <a:pt x="583464" y="483960"/>
                  <a:pt x="574664" y="463819"/>
                  <a:pt x="560836" y="449972"/>
                </a:cubicBezTo>
                <a:cubicBezTo>
                  <a:pt x="545751" y="434866"/>
                  <a:pt x="525637" y="426054"/>
                  <a:pt x="504266" y="426054"/>
                </a:cubicBezTo>
                <a:close/>
                <a:moveTo>
                  <a:pt x="504266" y="384513"/>
                </a:moveTo>
                <a:cubicBezTo>
                  <a:pt x="536951" y="384513"/>
                  <a:pt x="567122" y="398360"/>
                  <a:pt x="589750" y="419760"/>
                </a:cubicBezTo>
                <a:cubicBezTo>
                  <a:pt x="612378" y="443678"/>
                  <a:pt x="624949" y="472630"/>
                  <a:pt x="624949" y="504101"/>
                </a:cubicBezTo>
                <a:cubicBezTo>
                  <a:pt x="624949" y="536830"/>
                  <a:pt x="612378" y="567042"/>
                  <a:pt x="589750" y="589701"/>
                </a:cubicBezTo>
                <a:cubicBezTo>
                  <a:pt x="567122" y="612359"/>
                  <a:pt x="536951" y="624947"/>
                  <a:pt x="504266" y="624947"/>
                </a:cubicBezTo>
                <a:cubicBezTo>
                  <a:pt x="472838" y="624947"/>
                  <a:pt x="442667" y="612359"/>
                  <a:pt x="420039" y="589701"/>
                </a:cubicBezTo>
                <a:cubicBezTo>
                  <a:pt x="373526" y="543124"/>
                  <a:pt x="373526" y="466336"/>
                  <a:pt x="420039" y="419760"/>
                </a:cubicBezTo>
                <a:cubicBezTo>
                  <a:pt x="442667" y="398360"/>
                  <a:pt x="472838" y="384513"/>
                  <a:pt x="504266" y="384513"/>
                </a:cubicBezTo>
                <a:close/>
                <a:moveTo>
                  <a:pt x="487281" y="282930"/>
                </a:moveTo>
                <a:cubicBezTo>
                  <a:pt x="484787" y="282930"/>
                  <a:pt x="482294" y="284180"/>
                  <a:pt x="482294" y="286679"/>
                </a:cubicBezTo>
                <a:lnTo>
                  <a:pt x="473568" y="312921"/>
                </a:lnTo>
                <a:cubicBezTo>
                  <a:pt x="468581" y="325417"/>
                  <a:pt x="457361" y="335413"/>
                  <a:pt x="444895" y="341661"/>
                </a:cubicBezTo>
                <a:cubicBezTo>
                  <a:pt x="438661" y="342911"/>
                  <a:pt x="434922" y="344161"/>
                  <a:pt x="429935" y="346660"/>
                </a:cubicBezTo>
                <a:cubicBezTo>
                  <a:pt x="417468" y="352908"/>
                  <a:pt x="402509" y="352908"/>
                  <a:pt x="390042" y="347909"/>
                </a:cubicBezTo>
                <a:lnTo>
                  <a:pt x="365109" y="335413"/>
                </a:lnTo>
                <a:cubicBezTo>
                  <a:pt x="362616" y="334164"/>
                  <a:pt x="360123" y="334164"/>
                  <a:pt x="358876" y="335413"/>
                </a:cubicBezTo>
                <a:lnTo>
                  <a:pt x="335190" y="359156"/>
                </a:lnTo>
                <a:cubicBezTo>
                  <a:pt x="332696" y="361655"/>
                  <a:pt x="332696" y="362905"/>
                  <a:pt x="333943" y="365404"/>
                </a:cubicBezTo>
                <a:lnTo>
                  <a:pt x="346410" y="390396"/>
                </a:lnTo>
                <a:cubicBezTo>
                  <a:pt x="352643" y="404141"/>
                  <a:pt x="352643" y="417887"/>
                  <a:pt x="346410" y="431633"/>
                </a:cubicBezTo>
                <a:cubicBezTo>
                  <a:pt x="343916" y="436631"/>
                  <a:pt x="341423" y="440380"/>
                  <a:pt x="340176" y="445378"/>
                </a:cubicBezTo>
                <a:cubicBezTo>
                  <a:pt x="335190" y="459124"/>
                  <a:pt x="325217" y="469121"/>
                  <a:pt x="311503" y="474119"/>
                </a:cubicBezTo>
                <a:lnTo>
                  <a:pt x="285324" y="482866"/>
                </a:lnTo>
                <a:cubicBezTo>
                  <a:pt x="284077" y="484116"/>
                  <a:pt x="281584" y="486615"/>
                  <a:pt x="281584" y="487865"/>
                </a:cubicBezTo>
                <a:lnTo>
                  <a:pt x="281584" y="522854"/>
                </a:lnTo>
                <a:cubicBezTo>
                  <a:pt x="281584" y="524103"/>
                  <a:pt x="284077" y="526602"/>
                  <a:pt x="285324" y="526602"/>
                </a:cubicBezTo>
                <a:lnTo>
                  <a:pt x="311503" y="536599"/>
                </a:lnTo>
                <a:cubicBezTo>
                  <a:pt x="325217" y="540348"/>
                  <a:pt x="335190" y="551595"/>
                  <a:pt x="340176" y="565340"/>
                </a:cubicBezTo>
                <a:cubicBezTo>
                  <a:pt x="341423" y="570339"/>
                  <a:pt x="343916" y="574087"/>
                  <a:pt x="346410" y="579086"/>
                </a:cubicBezTo>
                <a:cubicBezTo>
                  <a:pt x="352643" y="591582"/>
                  <a:pt x="352643" y="606577"/>
                  <a:pt x="346410" y="619073"/>
                </a:cubicBezTo>
                <a:lnTo>
                  <a:pt x="333943" y="644065"/>
                </a:lnTo>
                <a:cubicBezTo>
                  <a:pt x="332696" y="646564"/>
                  <a:pt x="332696" y="649063"/>
                  <a:pt x="335190" y="650313"/>
                </a:cubicBezTo>
                <a:lnTo>
                  <a:pt x="358876" y="674055"/>
                </a:lnTo>
                <a:cubicBezTo>
                  <a:pt x="360123" y="675305"/>
                  <a:pt x="362616" y="675305"/>
                  <a:pt x="365109" y="675305"/>
                </a:cubicBezTo>
                <a:lnTo>
                  <a:pt x="390042" y="662809"/>
                </a:lnTo>
                <a:cubicBezTo>
                  <a:pt x="396275" y="660310"/>
                  <a:pt x="403755" y="659060"/>
                  <a:pt x="409989" y="659060"/>
                </a:cubicBezTo>
                <a:cubicBezTo>
                  <a:pt x="416222" y="659060"/>
                  <a:pt x="423702" y="660310"/>
                  <a:pt x="429935" y="664059"/>
                </a:cubicBezTo>
                <a:cubicBezTo>
                  <a:pt x="434922" y="666558"/>
                  <a:pt x="438661" y="667807"/>
                  <a:pt x="444895" y="669057"/>
                </a:cubicBezTo>
                <a:cubicBezTo>
                  <a:pt x="457361" y="674055"/>
                  <a:pt x="468581" y="684052"/>
                  <a:pt x="473568" y="696548"/>
                </a:cubicBezTo>
                <a:lnTo>
                  <a:pt x="482294" y="724040"/>
                </a:lnTo>
                <a:cubicBezTo>
                  <a:pt x="482294" y="726539"/>
                  <a:pt x="484787" y="727788"/>
                  <a:pt x="487281" y="727788"/>
                </a:cubicBezTo>
                <a:lnTo>
                  <a:pt x="520940" y="727788"/>
                </a:lnTo>
                <a:cubicBezTo>
                  <a:pt x="523434" y="727788"/>
                  <a:pt x="524680" y="726539"/>
                  <a:pt x="525927" y="724040"/>
                </a:cubicBezTo>
                <a:lnTo>
                  <a:pt x="535900" y="696548"/>
                </a:lnTo>
                <a:cubicBezTo>
                  <a:pt x="539640" y="684052"/>
                  <a:pt x="549613" y="674055"/>
                  <a:pt x="563326" y="669057"/>
                </a:cubicBezTo>
                <a:cubicBezTo>
                  <a:pt x="568313" y="667807"/>
                  <a:pt x="573299" y="666558"/>
                  <a:pt x="577039" y="664059"/>
                </a:cubicBezTo>
                <a:cubicBezTo>
                  <a:pt x="590753" y="657811"/>
                  <a:pt x="604466" y="657811"/>
                  <a:pt x="618179" y="662809"/>
                </a:cubicBezTo>
                <a:lnTo>
                  <a:pt x="643112" y="675305"/>
                </a:lnTo>
                <a:cubicBezTo>
                  <a:pt x="645605" y="675305"/>
                  <a:pt x="646852" y="675305"/>
                  <a:pt x="649345" y="674055"/>
                </a:cubicBezTo>
                <a:lnTo>
                  <a:pt x="673031" y="650313"/>
                </a:lnTo>
                <a:cubicBezTo>
                  <a:pt x="674278" y="649063"/>
                  <a:pt x="675525" y="646564"/>
                  <a:pt x="674278" y="644065"/>
                </a:cubicBezTo>
                <a:lnTo>
                  <a:pt x="661811" y="619073"/>
                </a:lnTo>
                <a:cubicBezTo>
                  <a:pt x="655578" y="606577"/>
                  <a:pt x="655578" y="591582"/>
                  <a:pt x="661811" y="579086"/>
                </a:cubicBezTo>
                <a:cubicBezTo>
                  <a:pt x="664305" y="574087"/>
                  <a:pt x="665551" y="570339"/>
                  <a:pt x="668045" y="565340"/>
                </a:cubicBezTo>
                <a:cubicBezTo>
                  <a:pt x="673031" y="551595"/>
                  <a:pt x="683004" y="540348"/>
                  <a:pt x="696718" y="536599"/>
                </a:cubicBezTo>
                <a:lnTo>
                  <a:pt x="722897" y="526602"/>
                </a:lnTo>
                <a:cubicBezTo>
                  <a:pt x="724144" y="526602"/>
                  <a:pt x="725390" y="524103"/>
                  <a:pt x="725390" y="522854"/>
                </a:cubicBezTo>
                <a:lnTo>
                  <a:pt x="725390" y="487865"/>
                </a:lnTo>
                <a:cubicBezTo>
                  <a:pt x="725390" y="486615"/>
                  <a:pt x="724144" y="484116"/>
                  <a:pt x="722897" y="482866"/>
                </a:cubicBezTo>
                <a:lnTo>
                  <a:pt x="696718" y="474119"/>
                </a:lnTo>
                <a:cubicBezTo>
                  <a:pt x="683004" y="469121"/>
                  <a:pt x="673031" y="459124"/>
                  <a:pt x="668045" y="445378"/>
                </a:cubicBezTo>
                <a:cubicBezTo>
                  <a:pt x="665551" y="440380"/>
                  <a:pt x="664305" y="436631"/>
                  <a:pt x="661811" y="431633"/>
                </a:cubicBezTo>
                <a:cubicBezTo>
                  <a:pt x="655578" y="417887"/>
                  <a:pt x="655578" y="404141"/>
                  <a:pt x="661811" y="390396"/>
                </a:cubicBezTo>
                <a:lnTo>
                  <a:pt x="674278" y="365404"/>
                </a:lnTo>
                <a:cubicBezTo>
                  <a:pt x="675525" y="362905"/>
                  <a:pt x="674278" y="361655"/>
                  <a:pt x="673031" y="359156"/>
                </a:cubicBezTo>
                <a:lnTo>
                  <a:pt x="649345" y="335413"/>
                </a:lnTo>
                <a:cubicBezTo>
                  <a:pt x="646852" y="334164"/>
                  <a:pt x="645605" y="334164"/>
                  <a:pt x="643112" y="335413"/>
                </a:cubicBezTo>
                <a:lnTo>
                  <a:pt x="618179" y="347909"/>
                </a:lnTo>
                <a:cubicBezTo>
                  <a:pt x="604466" y="352908"/>
                  <a:pt x="590753" y="352908"/>
                  <a:pt x="577039" y="346660"/>
                </a:cubicBezTo>
                <a:cubicBezTo>
                  <a:pt x="573299" y="344161"/>
                  <a:pt x="568313" y="342911"/>
                  <a:pt x="563326" y="341661"/>
                </a:cubicBezTo>
                <a:cubicBezTo>
                  <a:pt x="549613" y="335413"/>
                  <a:pt x="539640" y="325417"/>
                  <a:pt x="535900" y="312921"/>
                </a:cubicBezTo>
                <a:lnTo>
                  <a:pt x="525927" y="286679"/>
                </a:lnTo>
                <a:cubicBezTo>
                  <a:pt x="524680" y="284180"/>
                  <a:pt x="523434" y="282930"/>
                  <a:pt x="520940" y="282930"/>
                </a:cubicBezTo>
                <a:close/>
                <a:moveTo>
                  <a:pt x="487281" y="241693"/>
                </a:moveTo>
                <a:lnTo>
                  <a:pt x="520940" y="241693"/>
                </a:lnTo>
                <a:cubicBezTo>
                  <a:pt x="539640" y="241693"/>
                  <a:pt x="557093" y="254189"/>
                  <a:pt x="564573" y="272933"/>
                </a:cubicBezTo>
                <a:lnTo>
                  <a:pt x="573299" y="299175"/>
                </a:lnTo>
                <a:cubicBezTo>
                  <a:pt x="574546" y="300425"/>
                  <a:pt x="577039" y="301674"/>
                  <a:pt x="577039" y="301674"/>
                </a:cubicBezTo>
                <a:cubicBezTo>
                  <a:pt x="583273" y="304173"/>
                  <a:pt x="589506" y="306673"/>
                  <a:pt x="594492" y="309172"/>
                </a:cubicBezTo>
                <a:cubicBezTo>
                  <a:pt x="595739" y="309172"/>
                  <a:pt x="598232" y="310421"/>
                  <a:pt x="600726" y="309172"/>
                </a:cubicBezTo>
                <a:lnTo>
                  <a:pt x="625659" y="297925"/>
                </a:lnTo>
                <a:cubicBezTo>
                  <a:pt x="643112" y="289178"/>
                  <a:pt x="664305" y="292927"/>
                  <a:pt x="678018" y="306673"/>
                </a:cubicBezTo>
                <a:lnTo>
                  <a:pt x="701704" y="330415"/>
                </a:lnTo>
                <a:cubicBezTo>
                  <a:pt x="715417" y="344161"/>
                  <a:pt x="719157" y="365404"/>
                  <a:pt x="710431" y="382898"/>
                </a:cubicBezTo>
                <a:lnTo>
                  <a:pt x="697964" y="407890"/>
                </a:lnTo>
                <a:cubicBezTo>
                  <a:pt x="697964" y="410389"/>
                  <a:pt x="697964" y="412889"/>
                  <a:pt x="699211" y="414138"/>
                </a:cubicBezTo>
                <a:cubicBezTo>
                  <a:pt x="701704" y="420386"/>
                  <a:pt x="704197" y="425385"/>
                  <a:pt x="706691" y="431633"/>
                </a:cubicBezTo>
                <a:cubicBezTo>
                  <a:pt x="706691" y="431633"/>
                  <a:pt x="707937" y="434132"/>
                  <a:pt x="710431" y="435382"/>
                </a:cubicBezTo>
                <a:lnTo>
                  <a:pt x="736610" y="444129"/>
                </a:lnTo>
                <a:cubicBezTo>
                  <a:pt x="755310" y="451626"/>
                  <a:pt x="767777" y="469121"/>
                  <a:pt x="767777" y="487865"/>
                </a:cubicBezTo>
                <a:lnTo>
                  <a:pt x="767777" y="522854"/>
                </a:lnTo>
                <a:cubicBezTo>
                  <a:pt x="767777" y="541598"/>
                  <a:pt x="755310" y="559092"/>
                  <a:pt x="736610" y="565340"/>
                </a:cubicBezTo>
                <a:lnTo>
                  <a:pt x="710431" y="575337"/>
                </a:lnTo>
                <a:cubicBezTo>
                  <a:pt x="707937" y="575337"/>
                  <a:pt x="706691" y="577836"/>
                  <a:pt x="706691" y="579086"/>
                </a:cubicBezTo>
                <a:cubicBezTo>
                  <a:pt x="704197" y="585334"/>
                  <a:pt x="701704" y="590332"/>
                  <a:pt x="699211" y="596580"/>
                </a:cubicBezTo>
                <a:cubicBezTo>
                  <a:pt x="697964" y="596580"/>
                  <a:pt x="697964" y="599079"/>
                  <a:pt x="697964" y="601579"/>
                </a:cubicBezTo>
                <a:lnTo>
                  <a:pt x="710431" y="626571"/>
                </a:lnTo>
                <a:cubicBezTo>
                  <a:pt x="719157" y="644065"/>
                  <a:pt x="715417" y="666558"/>
                  <a:pt x="701704" y="680303"/>
                </a:cubicBezTo>
                <a:lnTo>
                  <a:pt x="678018" y="702796"/>
                </a:lnTo>
                <a:cubicBezTo>
                  <a:pt x="664305" y="716542"/>
                  <a:pt x="643112" y="721540"/>
                  <a:pt x="625659" y="712793"/>
                </a:cubicBezTo>
                <a:lnTo>
                  <a:pt x="600726" y="700297"/>
                </a:lnTo>
                <a:cubicBezTo>
                  <a:pt x="598232" y="700297"/>
                  <a:pt x="595739" y="700297"/>
                  <a:pt x="594492" y="700297"/>
                </a:cubicBezTo>
                <a:cubicBezTo>
                  <a:pt x="589506" y="702796"/>
                  <a:pt x="583273" y="705296"/>
                  <a:pt x="577039" y="707795"/>
                </a:cubicBezTo>
                <a:cubicBezTo>
                  <a:pt x="577039" y="707795"/>
                  <a:pt x="574546" y="709044"/>
                  <a:pt x="573299" y="711544"/>
                </a:cubicBezTo>
                <a:lnTo>
                  <a:pt x="564573" y="737785"/>
                </a:lnTo>
                <a:cubicBezTo>
                  <a:pt x="557093" y="756529"/>
                  <a:pt x="539640" y="767776"/>
                  <a:pt x="520940" y="767776"/>
                </a:cubicBezTo>
                <a:lnTo>
                  <a:pt x="487281" y="767776"/>
                </a:lnTo>
                <a:cubicBezTo>
                  <a:pt x="467334" y="767776"/>
                  <a:pt x="449881" y="756529"/>
                  <a:pt x="443648" y="737785"/>
                </a:cubicBezTo>
                <a:lnTo>
                  <a:pt x="433675" y="711544"/>
                </a:lnTo>
                <a:cubicBezTo>
                  <a:pt x="433675" y="709044"/>
                  <a:pt x="431182" y="707795"/>
                  <a:pt x="429935" y="707795"/>
                </a:cubicBezTo>
                <a:cubicBezTo>
                  <a:pt x="424948" y="705296"/>
                  <a:pt x="418715" y="702796"/>
                  <a:pt x="412482" y="700297"/>
                </a:cubicBezTo>
                <a:cubicBezTo>
                  <a:pt x="411235" y="700297"/>
                  <a:pt x="409989" y="700297"/>
                  <a:pt x="408742" y="700297"/>
                </a:cubicBezTo>
                <a:lnTo>
                  <a:pt x="382562" y="712793"/>
                </a:lnTo>
                <a:cubicBezTo>
                  <a:pt x="365109" y="721540"/>
                  <a:pt x="343916" y="716542"/>
                  <a:pt x="330203" y="702796"/>
                </a:cubicBezTo>
                <a:lnTo>
                  <a:pt x="306517" y="680303"/>
                </a:lnTo>
                <a:cubicBezTo>
                  <a:pt x="292804" y="666558"/>
                  <a:pt x="287817" y="644065"/>
                  <a:pt x="296544" y="626571"/>
                </a:cubicBezTo>
                <a:lnTo>
                  <a:pt x="309010" y="601579"/>
                </a:lnTo>
                <a:cubicBezTo>
                  <a:pt x="310257" y="599079"/>
                  <a:pt x="309010" y="596580"/>
                  <a:pt x="309010" y="596580"/>
                </a:cubicBezTo>
                <a:cubicBezTo>
                  <a:pt x="306517" y="590332"/>
                  <a:pt x="304024" y="585334"/>
                  <a:pt x="301530" y="579086"/>
                </a:cubicBezTo>
                <a:cubicBezTo>
                  <a:pt x="301530" y="577836"/>
                  <a:pt x="300284" y="575337"/>
                  <a:pt x="297790" y="575337"/>
                </a:cubicBezTo>
                <a:lnTo>
                  <a:pt x="271611" y="565340"/>
                </a:lnTo>
                <a:cubicBezTo>
                  <a:pt x="252911" y="559092"/>
                  <a:pt x="241691" y="541598"/>
                  <a:pt x="241691" y="522854"/>
                </a:cubicBezTo>
                <a:lnTo>
                  <a:pt x="241691" y="487865"/>
                </a:lnTo>
                <a:cubicBezTo>
                  <a:pt x="241691" y="469121"/>
                  <a:pt x="252911" y="451626"/>
                  <a:pt x="271611" y="444129"/>
                </a:cubicBezTo>
                <a:lnTo>
                  <a:pt x="297790" y="435382"/>
                </a:lnTo>
                <a:cubicBezTo>
                  <a:pt x="300284" y="434132"/>
                  <a:pt x="301530" y="431633"/>
                  <a:pt x="301530" y="431633"/>
                </a:cubicBezTo>
                <a:cubicBezTo>
                  <a:pt x="304024" y="425385"/>
                  <a:pt x="306517" y="420386"/>
                  <a:pt x="309010" y="414138"/>
                </a:cubicBezTo>
                <a:cubicBezTo>
                  <a:pt x="309010" y="412889"/>
                  <a:pt x="310257" y="410389"/>
                  <a:pt x="309010" y="407890"/>
                </a:cubicBezTo>
                <a:lnTo>
                  <a:pt x="296544" y="382898"/>
                </a:lnTo>
                <a:cubicBezTo>
                  <a:pt x="287817" y="365404"/>
                  <a:pt x="292804" y="344161"/>
                  <a:pt x="306517" y="330415"/>
                </a:cubicBezTo>
                <a:lnTo>
                  <a:pt x="330203" y="306673"/>
                </a:lnTo>
                <a:cubicBezTo>
                  <a:pt x="343916" y="292927"/>
                  <a:pt x="365109" y="289178"/>
                  <a:pt x="382562" y="297925"/>
                </a:cubicBezTo>
                <a:lnTo>
                  <a:pt x="408742" y="309172"/>
                </a:lnTo>
                <a:cubicBezTo>
                  <a:pt x="409989" y="310421"/>
                  <a:pt x="411235" y="309172"/>
                  <a:pt x="412482" y="309172"/>
                </a:cubicBezTo>
                <a:cubicBezTo>
                  <a:pt x="418715" y="306673"/>
                  <a:pt x="423702" y="304173"/>
                  <a:pt x="429935" y="301674"/>
                </a:cubicBezTo>
                <a:cubicBezTo>
                  <a:pt x="431182" y="301674"/>
                  <a:pt x="433675" y="300425"/>
                  <a:pt x="433675" y="299175"/>
                </a:cubicBezTo>
                <a:lnTo>
                  <a:pt x="443648" y="272933"/>
                </a:lnTo>
                <a:cubicBezTo>
                  <a:pt x="449881" y="254189"/>
                  <a:pt x="467334" y="241693"/>
                  <a:pt x="487281" y="241693"/>
                </a:cubicBezTo>
                <a:close/>
                <a:moveTo>
                  <a:pt x="504826" y="134579"/>
                </a:moveTo>
                <a:cubicBezTo>
                  <a:pt x="406372" y="134579"/>
                  <a:pt x="312903" y="173280"/>
                  <a:pt x="244359" y="243191"/>
                </a:cubicBezTo>
                <a:cubicBezTo>
                  <a:pt x="99793" y="388008"/>
                  <a:pt x="99793" y="622711"/>
                  <a:pt x="244359" y="766279"/>
                </a:cubicBezTo>
                <a:cubicBezTo>
                  <a:pt x="312903" y="837438"/>
                  <a:pt x="406372" y="876139"/>
                  <a:pt x="504826" y="876139"/>
                </a:cubicBezTo>
                <a:cubicBezTo>
                  <a:pt x="603281" y="876139"/>
                  <a:pt x="696750" y="837438"/>
                  <a:pt x="766540" y="766279"/>
                </a:cubicBezTo>
                <a:cubicBezTo>
                  <a:pt x="836331" y="696367"/>
                  <a:pt x="874964" y="603984"/>
                  <a:pt x="874964" y="504111"/>
                </a:cubicBezTo>
                <a:cubicBezTo>
                  <a:pt x="874964" y="406734"/>
                  <a:pt x="836331" y="313103"/>
                  <a:pt x="766540" y="243191"/>
                </a:cubicBezTo>
                <a:cubicBezTo>
                  <a:pt x="696750" y="173280"/>
                  <a:pt x="603281" y="134579"/>
                  <a:pt x="504826" y="134579"/>
                </a:cubicBezTo>
                <a:close/>
                <a:moveTo>
                  <a:pt x="504826" y="93381"/>
                </a:moveTo>
                <a:cubicBezTo>
                  <a:pt x="615743" y="93381"/>
                  <a:pt x="717936" y="137076"/>
                  <a:pt x="796450" y="214478"/>
                </a:cubicBezTo>
                <a:cubicBezTo>
                  <a:pt x="873718" y="291880"/>
                  <a:pt x="916091" y="394250"/>
                  <a:pt x="916091" y="504111"/>
                </a:cubicBezTo>
                <a:cubicBezTo>
                  <a:pt x="916091" y="615220"/>
                  <a:pt x="873718" y="718839"/>
                  <a:pt x="796450" y="796241"/>
                </a:cubicBezTo>
                <a:cubicBezTo>
                  <a:pt x="717936" y="873643"/>
                  <a:pt x="615743" y="916089"/>
                  <a:pt x="504826" y="916089"/>
                </a:cubicBezTo>
                <a:cubicBezTo>
                  <a:pt x="396402" y="916089"/>
                  <a:pt x="292963" y="873643"/>
                  <a:pt x="215695" y="796241"/>
                </a:cubicBezTo>
                <a:cubicBezTo>
                  <a:pt x="54928" y="635195"/>
                  <a:pt x="54928" y="374275"/>
                  <a:pt x="215695" y="214478"/>
                </a:cubicBezTo>
                <a:cubicBezTo>
                  <a:pt x="292963" y="137076"/>
                  <a:pt x="396402" y="93381"/>
                  <a:pt x="504826" y="93381"/>
                </a:cubicBezTo>
                <a:close/>
                <a:moveTo>
                  <a:pt x="504567" y="39860"/>
                </a:moveTo>
                <a:cubicBezTo>
                  <a:pt x="381229" y="39860"/>
                  <a:pt x="264119" y="88439"/>
                  <a:pt x="176910" y="176878"/>
                </a:cubicBezTo>
                <a:cubicBezTo>
                  <a:pt x="89701" y="264071"/>
                  <a:pt x="41113" y="379914"/>
                  <a:pt x="41113" y="503230"/>
                </a:cubicBezTo>
                <a:cubicBezTo>
                  <a:pt x="41113" y="627792"/>
                  <a:pt x="89701" y="744880"/>
                  <a:pt x="176910" y="832073"/>
                </a:cubicBezTo>
                <a:cubicBezTo>
                  <a:pt x="264119" y="919266"/>
                  <a:pt x="381229" y="967845"/>
                  <a:pt x="504567" y="967845"/>
                </a:cubicBezTo>
                <a:cubicBezTo>
                  <a:pt x="629152" y="967845"/>
                  <a:pt x="745015" y="919266"/>
                  <a:pt x="833470" y="832073"/>
                </a:cubicBezTo>
                <a:cubicBezTo>
                  <a:pt x="920679" y="744880"/>
                  <a:pt x="969267" y="627792"/>
                  <a:pt x="969267" y="503230"/>
                </a:cubicBezTo>
                <a:cubicBezTo>
                  <a:pt x="969267" y="379914"/>
                  <a:pt x="920679" y="264071"/>
                  <a:pt x="833470" y="176878"/>
                </a:cubicBezTo>
                <a:cubicBezTo>
                  <a:pt x="745015" y="88439"/>
                  <a:pt x="629152" y="39860"/>
                  <a:pt x="504567" y="39860"/>
                </a:cubicBezTo>
                <a:close/>
                <a:moveTo>
                  <a:pt x="504567" y="0"/>
                </a:moveTo>
                <a:cubicBezTo>
                  <a:pt x="640364" y="0"/>
                  <a:pt x="766195" y="51070"/>
                  <a:pt x="862125" y="146983"/>
                </a:cubicBezTo>
                <a:cubicBezTo>
                  <a:pt x="958055" y="242896"/>
                  <a:pt x="1010380" y="368703"/>
                  <a:pt x="1010380" y="503230"/>
                </a:cubicBezTo>
                <a:cubicBezTo>
                  <a:pt x="1010380" y="585441"/>
                  <a:pt x="990447" y="663914"/>
                  <a:pt x="954317" y="734915"/>
                </a:cubicBezTo>
                <a:lnTo>
                  <a:pt x="1509964" y="1289215"/>
                </a:lnTo>
                <a:cubicBezTo>
                  <a:pt x="1569764" y="1349004"/>
                  <a:pt x="1569764" y="1447408"/>
                  <a:pt x="1509964" y="1508443"/>
                </a:cubicBezTo>
                <a:cubicBezTo>
                  <a:pt x="1478818" y="1538338"/>
                  <a:pt x="1438951" y="1553286"/>
                  <a:pt x="1399084" y="1553286"/>
                </a:cubicBezTo>
                <a:cubicBezTo>
                  <a:pt x="1360462" y="1553286"/>
                  <a:pt x="1320595" y="1538338"/>
                  <a:pt x="1289449" y="1508443"/>
                </a:cubicBezTo>
                <a:lnTo>
                  <a:pt x="735048" y="954143"/>
                </a:lnTo>
                <a:cubicBezTo>
                  <a:pt x="665281" y="990266"/>
                  <a:pt x="586793" y="1008951"/>
                  <a:pt x="504567" y="1008951"/>
                </a:cubicBezTo>
                <a:cubicBezTo>
                  <a:pt x="370016" y="1008951"/>
                  <a:pt x="242940" y="956635"/>
                  <a:pt x="148256" y="860722"/>
                </a:cubicBezTo>
                <a:cubicBezTo>
                  <a:pt x="52325" y="766055"/>
                  <a:pt x="0" y="639002"/>
                  <a:pt x="0" y="503230"/>
                </a:cubicBezTo>
                <a:cubicBezTo>
                  <a:pt x="0" y="368703"/>
                  <a:pt x="52325" y="242896"/>
                  <a:pt x="148256" y="146983"/>
                </a:cubicBezTo>
                <a:cubicBezTo>
                  <a:pt x="242940" y="51070"/>
                  <a:pt x="370016" y="0"/>
                  <a:pt x="504567" y="0"/>
                </a:cubicBezTo>
                <a:close/>
              </a:path>
            </a:pathLst>
          </a:custGeom>
          <a:solidFill>
            <a:schemeClr val="accent1"/>
          </a:solidFill>
          <a:ln>
            <a:noFill/>
          </a:ln>
          <a:effectLst/>
        </p:spPr>
        <p:txBody>
          <a:bodyPr wrap="square" anchor="ctr">
            <a:noAutofit/>
          </a:bodyPr>
          <a:lstStyle/>
          <a:p>
            <a:endParaRPr lang="en-US" dirty="0">
              <a:latin typeface="Poppins" pitchFamily="2" charset="77"/>
            </a:endParaRPr>
          </a:p>
        </p:txBody>
      </p:sp>
      <p:sp>
        <p:nvSpPr>
          <p:cNvPr id="29" name="Freeform 454">
            <a:extLst>
              <a:ext uri="{FF2B5EF4-FFF2-40B4-BE49-F238E27FC236}">
                <a16:creationId xmlns:a16="http://schemas.microsoft.com/office/drawing/2014/main" id="{C5A9CD9A-BFDB-BA49-9264-8D04BF673675}"/>
              </a:ext>
            </a:extLst>
          </p:cNvPr>
          <p:cNvSpPr>
            <a:spLocks noChangeArrowheads="1"/>
          </p:cNvSpPr>
          <p:nvPr/>
        </p:nvSpPr>
        <p:spPr bwMode="auto">
          <a:xfrm>
            <a:off x="3162712" y="2572086"/>
            <a:ext cx="1527067" cy="1571011"/>
          </a:xfrm>
          <a:custGeom>
            <a:avLst/>
            <a:gdLst>
              <a:gd name="T0" fmla="*/ 2359 w 2453"/>
              <a:gd name="T1" fmla="*/ 2522 h 2523"/>
              <a:gd name="T2" fmla="*/ 1260 w 2453"/>
              <a:gd name="T3" fmla="*/ 2522 h 2523"/>
              <a:gd name="T4" fmla="*/ 1260 w 2453"/>
              <a:gd name="T5" fmla="*/ 2522 h 2523"/>
              <a:gd name="T6" fmla="*/ 0 w 2453"/>
              <a:gd name="T7" fmla="*/ 1264 h 2523"/>
              <a:gd name="T8" fmla="*/ 0 w 2453"/>
              <a:gd name="T9" fmla="*/ 1226 h 2523"/>
              <a:gd name="T10" fmla="*/ 0 w 2453"/>
              <a:gd name="T11" fmla="*/ 1226 h 2523"/>
              <a:gd name="T12" fmla="*/ 1226 w 2453"/>
              <a:gd name="T13" fmla="*/ 0 h 2523"/>
              <a:gd name="T14" fmla="*/ 1226 w 2453"/>
              <a:gd name="T15" fmla="*/ 0 h 2523"/>
              <a:gd name="T16" fmla="*/ 1226 w 2453"/>
              <a:gd name="T17" fmla="*/ 0 h 2523"/>
              <a:gd name="T18" fmla="*/ 2452 w 2453"/>
              <a:gd name="T19" fmla="*/ 1226 h 2523"/>
              <a:gd name="T20" fmla="*/ 2452 w 2453"/>
              <a:gd name="T21" fmla="*/ 2430 h 2523"/>
              <a:gd name="T22" fmla="*/ 2452 w 2453"/>
              <a:gd name="T23" fmla="*/ 2430 h 2523"/>
              <a:gd name="T24" fmla="*/ 2359 w 2453"/>
              <a:gd name="T25"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53" h="2523">
                <a:moveTo>
                  <a:pt x="2359" y="2522"/>
                </a:moveTo>
                <a:lnTo>
                  <a:pt x="1260" y="2522"/>
                </a:lnTo>
                <a:lnTo>
                  <a:pt x="1260" y="2522"/>
                </a:lnTo>
                <a:cubicBezTo>
                  <a:pt x="567" y="2522"/>
                  <a:pt x="0" y="1956"/>
                  <a:pt x="0" y="1264"/>
                </a:cubicBezTo>
                <a:lnTo>
                  <a:pt x="0" y="1226"/>
                </a:lnTo>
                <a:lnTo>
                  <a:pt x="0" y="1226"/>
                </a:lnTo>
                <a:cubicBezTo>
                  <a:pt x="0" y="552"/>
                  <a:pt x="552" y="0"/>
                  <a:pt x="1226" y="0"/>
                </a:cubicBezTo>
                <a:lnTo>
                  <a:pt x="1226" y="0"/>
                </a:lnTo>
                <a:lnTo>
                  <a:pt x="1226" y="0"/>
                </a:lnTo>
                <a:cubicBezTo>
                  <a:pt x="1900" y="0"/>
                  <a:pt x="2452" y="552"/>
                  <a:pt x="2452" y="1226"/>
                </a:cubicBezTo>
                <a:lnTo>
                  <a:pt x="2452" y="2430"/>
                </a:lnTo>
                <a:lnTo>
                  <a:pt x="2452" y="2430"/>
                </a:lnTo>
                <a:cubicBezTo>
                  <a:pt x="2452" y="2481"/>
                  <a:pt x="2409" y="2522"/>
                  <a:pt x="2359" y="2522"/>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0" name="Freeform 29">
            <a:extLst>
              <a:ext uri="{FF2B5EF4-FFF2-40B4-BE49-F238E27FC236}">
                <a16:creationId xmlns:a16="http://schemas.microsoft.com/office/drawing/2014/main" id="{30863CF8-FE91-8E46-9117-24151E6B2351}"/>
              </a:ext>
            </a:extLst>
          </p:cNvPr>
          <p:cNvSpPr>
            <a:spLocks noChangeArrowheads="1"/>
          </p:cNvSpPr>
          <p:nvPr/>
        </p:nvSpPr>
        <p:spPr bwMode="auto">
          <a:xfrm>
            <a:off x="3555467" y="2986812"/>
            <a:ext cx="740934" cy="743684"/>
          </a:xfrm>
          <a:custGeom>
            <a:avLst/>
            <a:gdLst>
              <a:gd name="connsiteX0" fmla="*/ 82396 w 1481867"/>
              <a:gd name="connsiteY0" fmla="*/ 1194427 h 1487368"/>
              <a:gd name="connsiteX1" fmla="*/ 41198 w 1481867"/>
              <a:gd name="connsiteY1" fmla="*/ 1235315 h 1487368"/>
              <a:gd name="connsiteX2" fmla="*/ 41198 w 1481867"/>
              <a:gd name="connsiteY2" fmla="*/ 1414975 h 1487368"/>
              <a:gd name="connsiteX3" fmla="*/ 68663 w 1481867"/>
              <a:gd name="connsiteY3" fmla="*/ 1440994 h 1487368"/>
              <a:gd name="connsiteX4" fmla="*/ 205989 w 1481867"/>
              <a:gd name="connsiteY4" fmla="*/ 1440994 h 1487368"/>
              <a:gd name="connsiteX5" fmla="*/ 232206 w 1481867"/>
              <a:gd name="connsiteY5" fmla="*/ 1414975 h 1487368"/>
              <a:gd name="connsiteX6" fmla="*/ 232206 w 1481867"/>
              <a:gd name="connsiteY6" fmla="*/ 1235315 h 1487368"/>
              <a:gd name="connsiteX7" fmla="*/ 191008 w 1481867"/>
              <a:gd name="connsiteY7" fmla="*/ 1194427 h 1487368"/>
              <a:gd name="connsiteX8" fmla="*/ 82396 w 1481867"/>
              <a:gd name="connsiteY8" fmla="*/ 1153539 h 1487368"/>
              <a:gd name="connsiteX9" fmla="*/ 191008 w 1481867"/>
              <a:gd name="connsiteY9" fmla="*/ 1153539 h 1487368"/>
              <a:gd name="connsiteX10" fmla="*/ 273404 w 1481867"/>
              <a:gd name="connsiteY10" fmla="*/ 1235315 h 1487368"/>
              <a:gd name="connsiteX11" fmla="*/ 273404 w 1481867"/>
              <a:gd name="connsiteY11" fmla="*/ 1414975 h 1487368"/>
              <a:gd name="connsiteX12" fmla="*/ 205989 w 1481867"/>
              <a:gd name="connsiteY12" fmla="*/ 1481882 h 1487368"/>
              <a:gd name="connsiteX13" fmla="*/ 68663 w 1481867"/>
              <a:gd name="connsiteY13" fmla="*/ 1481882 h 1487368"/>
              <a:gd name="connsiteX14" fmla="*/ 0 w 1481867"/>
              <a:gd name="connsiteY14" fmla="*/ 1414975 h 1487368"/>
              <a:gd name="connsiteX15" fmla="*/ 0 w 1481867"/>
              <a:gd name="connsiteY15" fmla="*/ 1235315 h 1487368"/>
              <a:gd name="connsiteX16" fmla="*/ 82396 w 1481867"/>
              <a:gd name="connsiteY16" fmla="*/ 1153539 h 1487368"/>
              <a:gd name="connsiteX17" fmla="*/ 482508 w 1481867"/>
              <a:gd name="connsiteY17" fmla="*/ 854031 h 1487368"/>
              <a:gd name="connsiteX18" fmla="*/ 441122 w 1481867"/>
              <a:gd name="connsiteY18" fmla="*/ 893848 h 1487368"/>
              <a:gd name="connsiteX19" fmla="*/ 441122 w 1481867"/>
              <a:gd name="connsiteY19" fmla="*/ 1420177 h 1487368"/>
              <a:gd name="connsiteX20" fmla="*/ 468713 w 1481867"/>
              <a:gd name="connsiteY20" fmla="*/ 1446307 h 1487368"/>
              <a:gd name="connsiteX21" fmla="*/ 606666 w 1481867"/>
              <a:gd name="connsiteY21" fmla="*/ 1446307 h 1487368"/>
              <a:gd name="connsiteX22" fmla="*/ 633002 w 1481867"/>
              <a:gd name="connsiteY22" fmla="*/ 1420177 h 1487368"/>
              <a:gd name="connsiteX23" fmla="*/ 633002 w 1481867"/>
              <a:gd name="connsiteY23" fmla="*/ 893848 h 1487368"/>
              <a:gd name="connsiteX24" fmla="*/ 591616 w 1481867"/>
              <a:gd name="connsiteY24" fmla="*/ 854031 h 1487368"/>
              <a:gd name="connsiteX25" fmla="*/ 482508 w 1481867"/>
              <a:gd name="connsiteY25" fmla="*/ 812970 h 1487368"/>
              <a:gd name="connsiteX26" fmla="*/ 591616 w 1481867"/>
              <a:gd name="connsiteY26" fmla="*/ 812970 h 1487368"/>
              <a:gd name="connsiteX27" fmla="*/ 674388 w 1481867"/>
              <a:gd name="connsiteY27" fmla="*/ 893848 h 1487368"/>
              <a:gd name="connsiteX28" fmla="*/ 674388 w 1481867"/>
              <a:gd name="connsiteY28" fmla="*/ 1420177 h 1487368"/>
              <a:gd name="connsiteX29" fmla="*/ 606666 w 1481867"/>
              <a:gd name="connsiteY29" fmla="*/ 1487368 h 1487368"/>
              <a:gd name="connsiteX30" fmla="*/ 468713 w 1481867"/>
              <a:gd name="connsiteY30" fmla="*/ 1487368 h 1487368"/>
              <a:gd name="connsiteX31" fmla="*/ 400990 w 1481867"/>
              <a:gd name="connsiteY31" fmla="*/ 1420177 h 1487368"/>
              <a:gd name="connsiteX32" fmla="*/ 400990 w 1481867"/>
              <a:gd name="connsiteY32" fmla="*/ 893848 h 1487368"/>
              <a:gd name="connsiteX33" fmla="*/ 482508 w 1481867"/>
              <a:gd name="connsiteY33" fmla="*/ 812970 h 1487368"/>
              <a:gd name="connsiteX34" fmla="*/ 890247 w 1481867"/>
              <a:gd name="connsiteY34" fmla="*/ 447626 h 1487368"/>
              <a:gd name="connsiteX35" fmla="*/ 848861 w 1481867"/>
              <a:gd name="connsiteY35" fmla="*/ 488767 h 1487368"/>
              <a:gd name="connsiteX36" fmla="*/ 848861 w 1481867"/>
              <a:gd name="connsiteY36" fmla="*/ 1420046 h 1487368"/>
              <a:gd name="connsiteX37" fmla="*/ 875198 w 1481867"/>
              <a:gd name="connsiteY37" fmla="*/ 1446227 h 1487368"/>
              <a:gd name="connsiteX38" fmla="*/ 1013151 w 1481867"/>
              <a:gd name="connsiteY38" fmla="*/ 1446227 h 1487368"/>
              <a:gd name="connsiteX39" fmla="*/ 1039487 w 1481867"/>
              <a:gd name="connsiteY39" fmla="*/ 1420046 h 1487368"/>
              <a:gd name="connsiteX40" fmla="*/ 1039487 w 1481867"/>
              <a:gd name="connsiteY40" fmla="*/ 488767 h 1487368"/>
              <a:gd name="connsiteX41" fmla="*/ 999355 w 1481867"/>
              <a:gd name="connsiteY41" fmla="*/ 447626 h 1487368"/>
              <a:gd name="connsiteX42" fmla="*/ 890247 w 1481867"/>
              <a:gd name="connsiteY42" fmla="*/ 406485 h 1487368"/>
              <a:gd name="connsiteX43" fmla="*/ 999355 w 1481867"/>
              <a:gd name="connsiteY43" fmla="*/ 406485 h 1487368"/>
              <a:gd name="connsiteX44" fmla="*/ 1080873 w 1481867"/>
              <a:gd name="connsiteY44" fmla="*/ 488767 h 1487368"/>
              <a:gd name="connsiteX45" fmla="*/ 1080873 w 1481867"/>
              <a:gd name="connsiteY45" fmla="*/ 1420046 h 1487368"/>
              <a:gd name="connsiteX46" fmla="*/ 1013151 w 1481867"/>
              <a:gd name="connsiteY46" fmla="*/ 1487367 h 1487368"/>
              <a:gd name="connsiteX47" fmla="*/ 875198 w 1481867"/>
              <a:gd name="connsiteY47" fmla="*/ 1487367 h 1487368"/>
              <a:gd name="connsiteX48" fmla="*/ 807475 w 1481867"/>
              <a:gd name="connsiteY48" fmla="*/ 1420046 h 1487368"/>
              <a:gd name="connsiteX49" fmla="*/ 807475 w 1481867"/>
              <a:gd name="connsiteY49" fmla="*/ 488767 h 1487368"/>
              <a:gd name="connsiteX50" fmla="*/ 890247 w 1481867"/>
              <a:gd name="connsiteY50" fmla="*/ 406485 h 1487368"/>
              <a:gd name="connsiteX51" fmla="*/ 1291241 w 1481867"/>
              <a:gd name="connsiteY51" fmla="*/ 101509 h 1487368"/>
              <a:gd name="connsiteX52" fmla="*/ 1249855 w 1481867"/>
              <a:gd name="connsiteY52" fmla="*/ 142599 h 1487368"/>
              <a:gd name="connsiteX53" fmla="*/ 1249855 w 1481867"/>
              <a:gd name="connsiteY53" fmla="*/ 1420129 h 1487368"/>
              <a:gd name="connsiteX54" fmla="*/ 1276192 w 1481867"/>
              <a:gd name="connsiteY54" fmla="*/ 1446277 h 1487368"/>
              <a:gd name="connsiteX55" fmla="*/ 1414144 w 1481867"/>
              <a:gd name="connsiteY55" fmla="*/ 1446277 h 1487368"/>
              <a:gd name="connsiteX56" fmla="*/ 1440481 w 1481867"/>
              <a:gd name="connsiteY56" fmla="*/ 1420129 h 1487368"/>
              <a:gd name="connsiteX57" fmla="*/ 1440481 w 1481867"/>
              <a:gd name="connsiteY57" fmla="*/ 142599 h 1487368"/>
              <a:gd name="connsiteX58" fmla="*/ 1399095 w 1481867"/>
              <a:gd name="connsiteY58" fmla="*/ 101509 h 1487368"/>
              <a:gd name="connsiteX59" fmla="*/ 1291241 w 1481867"/>
              <a:gd name="connsiteY59" fmla="*/ 60419 h 1487368"/>
              <a:gd name="connsiteX60" fmla="*/ 1399095 w 1481867"/>
              <a:gd name="connsiteY60" fmla="*/ 60419 h 1487368"/>
              <a:gd name="connsiteX61" fmla="*/ 1481867 w 1481867"/>
              <a:gd name="connsiteY61" fmla="*/ 142599 h 1487368"/>
              <a:gd name="connsiteX62" fmla="*/ 1481867 w 1481867"/>
              <a:gd name="connsiteY62" fmla="*/ 1420129 h 1487368"/>
              <a:gd name="connsiteX63" fmla="*/ 1414144 w 1481867"/>
              <a:gd name="connsiteY63" fmla="*/ 1487367 h 1487368"/>
              <a:gd name="connsiteX64" fmla="*/ 1276192 w 1481867"/>
              <a:gd name="connsiteY64" fmla="*/ 1487367 h 1487368"/>
              <a:gd name="connsiteX65" fmla="*/ 1208469 w 1481867"/>
              <a:gd name="connsiteY65" fmla="*/ 1420129 h 1487368"/>
              <a:gd name="connsiteX66" fmla="*/ 1208469 w 1481867"/>
              <a:gd name="connsiteY66" fmla="*/ 142599 h 1487368"/>
              <a:gd name="connsiteX67" fmla="*/ 1291241 w 1481867"/>
              <a:gd name="connsiteY67" fmla="*/ 60419 h 1487368"/>
              <a:gd name="connsiteX68" fmla="*/ 945149 w 1481867"/>
              <a:gd name="connsiteY68" fmla="*/ 0 h 1487368"/>
              <a:gd name="connsiteX69" fmla="*/ 1059713 w 1481867"/>
              <a:gd name="connsiteY69" fmla="*/ 0 h 1487368"/>
              <a:gd name="connsiteX70" fmla="*/ 1067184 w 1481867"/>
              <a:gd name="connsiteY70" fmla="*/ 1248 h 1487368"/>
              <a:gd name="connsiteX71" fmla="*/ 1068429 w 1481867"/>
              <a:gd name="connsiteY71" fmla="*/ 1248 h 1487368"/>
              <a:gd name="connsiteX72" fmla="*/ 1079637 w 1481867"/>
              <a:gd name="connsiteY72" fmla="*/ 13730 h 1487368"/>
              <a:gd name="connsiteX73" fmla="*/ 1080882 w 1481867"/>
              <a:gd name="connsiteY73" fmla="*/ 21218 h 1487368"/>
              <a:gd name="connsiteX74" fmla="*/ 1080882 w 1481867"/>
              <a:gd name="connsiteY74" fmla="*/ 136046 h 1487368"/>
              <a:gd name="connsiteX75" fmla="*/ 1059713 w 1481867"/>
              <a:gd name="connsiteY75" fmla="*/ 157265 h 1487368"/>
              <a:gd name="connsiteX76" fmla="*/ 1039788 w 1481867"/>
              <a:gd name="connsiteY76" fmla="*/ 136046 h 1487368"/>
              <a:gd name="connsiteX77" fmla="*/ 1039788 w 1481867"/>
              <a:gd name="connsiteY77" fmla="*/ 71144 h 1487368"/>
              <a:gd name="connsiteX78" fmla="*/ 36111 w 1481867"/>
              <a:gd name="connsiteY78" fmla="*/ 1074640 h 1487368"/>
              <a:gd name="connsiteX79" fmla="*/ 22413 w 1481867"/>
              <a:gd name="connsiteY79" fmla="*/ 1080881 h 1487368"/>
              <a:gd name="connsiteX80" fmla="*/ 7470 w 1481867"/>
              <a:gd name="connsiteY80" fmla="*/ 1074640 h 1487368"/>
              <a:gd name="connsiteX81" fmla="*/ 7470 w 1481867"/>
              <a:gd name="connsiteY81" fmla="*/ 1045933 h 1487368"/>
              <a:gd name="connsiteX82" fmla="*/ 1011148 w 1481867"/>
              <a:gd name="connsiteY82" fmla="*/ 41189 h 1487368"/>
              <a:gd name="connsiteX83" fmla="*/ 945149 w 1481867"/>
              <a:gd name="connsiteY83" fmla="*/ 41189 h 1487368"/>
              <a:gd name="connsiteX84" fmla="*/ 923979 w 1481867"/>
              <a:gd name="connsiteY84" fmla="*/ 21218 h 1487368"/>
              <a:gd name="connsiteX85" fmla="*/ 945149 w 1481867"/>
              <a:gd name="connsiteY85" fmla="*/ 0 h 1487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1481867" h="1487368">
                <a:moveTo>
                  <a:pt x="82396" y="1194427"/>
                </a:moveTo>
                <a:cubicBezTo>
                  <a:pt x="59924" y="1194427"/>
                  <a:pt x="41198" y="1213013"/>
                  <a:pt x="41198" y="1235315"/>
                </a:cubicBezTo>
                <a:lnTo>
                  <a:pt x="41198" y="1414975"/>
                </a:lnTo>
                <a:cubicBezTo>
                  <a:pt x="41198" y="1428604"/>
                  <a:pt x="53682" y="1440994"/>
                  <a:pt x="68663" y="1440994"/>
                </a:cubicBezTo>
                <a:lnTo>
                  <a:pt x="205989" y="1440994"/>
                </a:lnTo>
                <a:cubicBezTo>
                  <a:pt x="219722" y="1440994"/>
                  <a:pt x="232206" y="1428604"/>
                  <a:pt x="232206" y="1414975"/>
                </a:cubicBezTo>
                <a:lnTo>
                  <a:pt x="232206" y="1235315"/>
                </a:lnTo>
                <a:cubicBezTo>
                  <a:pt x="232206" y="1213013"/>
                  <a:pt x="213480" y="1194427"/>
                  <a:pt x="191008" y="1194427"/>
                </a:cubicBezTo>
                <a:close/>
                <a:moveTo>
                  <a:pt x="82396" y="1153539"/>
                </a:moveTo>
                <a:lnTo>
                  <a:pt x="191008" y="1153539"/>
                </a:lnTo>
                <a:cubicBezTo>
                  <a:pt x="235951" y="1153539"/>
                  <a:pt x="273404" y="1190710"/>
                  <a:pt x="273404" y="1235315"/>
                </a:cubicBezTo>
                <a:lnTo>
                  <a:pt x="273404" y="1414975"/>
                </a:lnTo>
                <a:cubicBezTo>
                  <a:pt x="273404" y="1450906"/>
                  <a:pt x="242193" y="1481882"/>
                  <a:pt x="205989" y="1481882"/>
                </a:cubicBezTo>
                <a:lnTo>
                  <a:pt x="68663" y="1481882"/>
                </a:lnTo>
                <a:cubicBezTo>
                  <a:pt x="31211" y="1481882"/>
                  <a:pt x="0" y="1450906"/>
                  <a:pt x="0" y="1414975"/>
                </a:cubicBezTo>
                <a:lnTo>
                  <a:pt x="0" y="1235315"/>
                </a:lnTo>
                <a:cubicBezTo>
                  <a:pt x="0" y="1190710"/>
                  <a:pt x="37453" y="1153539"/>
                  <a:pt x="82396" y="1153539"/>
                </a:cubicBezTo>
                <a:close/>
                <a:moveTo>
                  <a:pt x="482508" y="854031"/>
                </a:moveTo>
                <a:cubicBezTo>
                  <a:pt x="459934" y="854031"/>
                  <a:pt x="441122" y="872696"/>
                  <a:pt x="441122" y="893848"/>
                </a:cubicBezTo>
                <a:lnTo>
                  <a:pt x="441122" y="1420177"/>
                </a:lnTo>
                <a:cubicBezTo>
                  <a:pt x="441122" y="1433864"/>
                  <a:pt x="453663" y="1446307"/>
                  <a:pt x="468713" y="1446307"/>
                </a:cubicBezTo>
                <a:lnTo>
                  <a:pt x="606666" y="1446307"/>
                </a:lnTo>
                <a:cubicBezTo>
                  <a:pt x="621715" y="1446307"/>
                  <a:pt x="633002" y="1433864"/>
                  <a:pt x="633002" y="1420177"/>
                </a:cubicBezTo>
                <a:lnTo>
                  <a:pt x="633002" y="893848"/>
                </a:lnTo>
                <a:cubicBezTo>
                  <a:pt x="633002" y="872696"/>
                  <a:pt x="614190" y="854031"/>
                  <a:pt x="591616" y="854031"/>
                </a:cubicBezTo>
                <a:close/>
                <a:moveTo>
                  <a:pt x="482508" y="812970"/>
                </a:moveTo>
                <a:lnTo>
                  <a:pt x="591616" y="812970"/>
                </a:lnTo>
                <a:cubicBezTo>
                  <a:pt x="638019" y="812970"/>
                  <a:pt x="674388" y="850299"/>
                  <a:pt x="674388" y="893848"/>
                </a:cubicBezTo>
                <a:lnTo>
                  <a:pt x="674388" y="1420177"/>
                </a:lnTo>
                <a:cubicBezTo>
                  <a:pt x="674388" y="1456261"/>
                  <a:pt x="644289" y="1487368"/>
                  <a:pt x="606666" y="1487368"/>
                </a:cubicBezTo>
                <a:lnTo>
                  <a:pt x="468713" y="1487368"/>
                </a:lnTo>
                <a:cubicBezTo>
                  <a:pt x="431089" y="1487368"/>
                  <a:pt x="400990" y="1456261"/>
                  <a:pt x="400990" y="1420177"/>
                </a:cubicBezTo>
                <a:lnTo>
                  <a:pt x="400990" y="893848"/>
                </a:lnTo>
                <a:cubicBezTo>
                  <a:pt x="400990" y="850299"/>
                  <a:pt x="437360" y="812970"/>
                  <a:pt x="482508" y="812970"/>
                </a:cubicBezTo>
                <a:close/>
                <a:moveTo>
                  <a:pt x="890247" y="447626"/>
                </a:moveTo>
                <a:cubicBezTo>
                  <a:pt x="866419" y="447626"/>
                  <a:pt x="848861" y="466326"/>
                  <a:pt x="848861" y="488767"/>
                </a:cubicBezTo>
                <a:lnTo>
                  <a:pt x="848861" y="1420046"/>
                </a:lnTo>
                <a:cubicBezTo>
                  <a:pt x="848861" y="1433760"/>
                  <a:pt x="861402" y="1446227"/>
                  <a:pt x="875198" y="1446227"/>
                </a:cubicBezTo>
                <a:lnTo>
                  <a:pt x="1013151" y="1446227"/>
                </a:lnTo>
                <a:cubicBezTo>
                  <a:pt x="1028200" y="1446227"/>
                  <a:pt x="1039487" y="1433760"/>
                  <a:pt x="1039487" y="1420046"/>
                </a:cubicBezTo>
                <a:lnTo>
                  <a:pt x="1039487" y="488767"/>
                </a:lnTo>
                <a:cubicBezTo>
                  <a:pt x="1039487" y="466326"/>
                  <a:pt x="1020675" y="447626"/>
                  <a:pt x="999355" y="447626"/>
                </a:cubicBezTo>
                <a:close/>
                <a:moveTo>
                  <a:pt x="890247" y="406485"/>
                </a:moveTo>
                <a:lnTo>
                  <a:pt x="999355" y="406485"/>
                </a:lnTo>
                <a:cubicBezTo>
                  <a:pt x="1043250" y="406485"/>
                  <a:pt x="1080873" y="443886"/>
                  <a:pt x="1080873" y="488767"/>
                </a:cubicBezTo>
                <a:lnTo>
                  <a:pt x="1080873" y="1420046"/>
                </a:lnTo>
                <a:cubicBezTo>
                  <a:pt x="1080873" y="1456200"/>
                  <a:pt x="1050774" y="1487367"/>
                  <a:pt x="1013151" y="1487367"/>
                </a:cubicBezTo>
                <a:lnTo>
                  <a:pt x="875198" y="1487367"/>
                </a:lnTo>
                <a:cubicBezTo>
                  <a:pt x="837574" y="1487367"/>
                  <a:pt x="807475" y="1456200"/>
                  <a:pt x="807475" y="1420046"/>
                </a:cubicBezTo>
                <a:lnTo>
                  <a:pt x="807475" y="488767"/>
                </a:lnTo>
                <a:cubicBezTo>
                  <a:pt x="807475" y="443886"/>
                  <a:pt x="845099" y="406485"/>
                  <a:pt x="890247" y="406485"/>
                </a:cubicBezTo>
                <a:close/>
                <a:moveTo>
                  <a:pt x="1291241" y="101509"/>
                </a:moveTo>
                <a:cubicBezTo>
                  <a:pt x="1267413" y="101509"/>
                  <a:pt x="1249855" y="120187"/>
                  <a:pt x="1249855" y="142599"/>
                </a:cubicBezTo>
                <a:lnTo>
                  <a:pt x="1249855" y="1420129"/>
                </a:lnTo>
                <a:cubicBezTo>
                  <a:pt x="1249855" y="1433825"/>
                  <a:pt x="1261142" y="1446277"/>
                  <a:pt x="1276192" y="1446277"/>
                </a:cubicBezTo>
                <a:lnTo>
                  <a:pt x="1414144" y="1446277"/>
                </a:lnTo>
                <a:cubicBezTo>
                  <a:pt x="1429194" y="1446277"/>
                  <a:pt x="1440481" y="1433825"/>
                  <a:pt x="1440481" y="1420129"/>
                </a:cubicBezTo>
                <a:lnTo>
                  <a:pt x="1440481" y="142599"/>
                </a:lnTo>
                <a:cubicBezTo>
                  <a:pt x="1440481" y="120187"/>
                  <a:pt x="1421669" y="101509"/>
                  <a:pt x="1399095" y="101509"/>
                </a:cubicBezTo>
                <a:close/>
                <a:moveTo>
                  <a:pt x="1291241" y="60419"/>
                </a:moveTo>
                <a:lnTo>
                  <a:pt x="1399095" y="60419"/>
                </a:lnTo>
                <a:cubicBezTo>
                  <a:pt x="1445497" y="60419"/>
                  <a:pt x="1481867" y="97774"/>
                  <a:pt x="1481867" y="142599"/>
                </a:cubicBezTo>
                <a:lnTo>
                  <a:pt x="1481867" y="1420129"/>
                </a:lnTo>
                <a:cubicBezTo>
                  <a:pt x="1481867" y="1456238"/>
                  <a:pt x="1451768" y="1487367"/>
                  <a:pt x="1414144" y="1487367"/>
                </a:cubicBezTo>
                <a:lnTo>
                  <a:pt x="1276192" y="1487367"/>
                </a:lnTo>
                <a:cubicBezTo>
                  <a:pt x="1238568" y="1487367"/>
                  <a:pt x="1208469" y="1456238"/>
                  <a:pt x="1208469" y="1420129"/>
                </a:cubicBezTo>
                <a:lnTo>
                  <a:pt x="1208469" y="142599"/>
                </a:lnTo>
                <a:cubicBezTo>
                  <a:pt x="1208469" y="97774"/>
                  <a:pt x="1246093" y="60419"/>
                  <a:pt x="1291241" y="60419"/>
                </a:cubicBezTo>
                <a:close/>
                <a:moveTo>
                  <a:pt x="945149" y="0"/>
                </a:moveTo>
                <a:lnTo>
                  <a:pt x="1059713" y="0"/>
                </a:lnTo>
                <a:cubicBezTo>
                  <a:pt x="1063448" y="0"/>
                  <a:pt x="1065939" y="1248"/>
                  <a:pt x="1067184" y="1248"/>
                </a:cubicBezTo>
                <a:cubicBezTo>
                  <a:pt x="1067184" y="1248"/>
                  <a:pt x="1067184" y="1248"/>
                  <a:pt x="1068429" y="1248"/>
                </a:cubicBezTo>
                <a:cubicBezTo>
                  <a:pt x="1073410" y="3745"/>
                  <a:pt x="1077146" y="7489"/>
                  <a:pt x="1079637" y="13730"/>
                </a:cubicBezTo>
                <a:cubicBezTo>
                  <a:pt x="1080882" y="14978"/>
                  <a:pt x="1080882" y="17474"/>
                  <a:pt x="1080882" y="21218"/>
                </a:cubicBezTo>
                <a:lnTo>
                  <a:pt x="1080882" y="136046"/>
                </a:lnTo>
                <a:cubicBezTo>
                  <a:pt x="1080882" y="147280"/>
                  <a:pt x="1072165" y="157265"/>
                  <a:pt x="1059713" y="157265"/>
                </a:cubicBezTo>
                <a:cubicBezTo>
                  <a:pt x="1048505" y="157265"/>
                  <a:pt x="1039788" y="147280"/>
                  <a:pt x="1039788" y="136046"/>
                </a:cubicBezTo>
                <a:lnTo>
                  <a:pt x="1039788" y="71144"/>
                </a:lnTo>
                <a:lnTo>
                  <a:pt x="36111" y="1074640"/>
                </a:lnTo>
                <a:cubicBezTo>
                  <a:pt x="33620" y="1078385"/>
                  <a:pt x="27394" y="1080881"/>
                  <a:pt x="22413" y="1080881"/>
                </a:cubicBezTo>
                <a:cubicBezTo>
                  <a:pt x="17432" y="1080881"/>
                  <a:pt x="12451" y="1078385"/>
                  <a:pt x="7470" y="1074640"/>
                </a:cubicBezTo>
                <a:cubicBezTo>
                  <a:pt x="-2" y="1065903"/>
                  <a:pt x="-2" y="1053422"/>
                  <a:pt x="7470" y="1045933"/>
                </a:cubicBezTo>
                <a:lnTo>
                  <a:pt x="1011148" y="41189"/>
                </a:lnTo>
                <a:lnTo>
                  <a:pt x="945149" y="41189"/>
                </a:lnTo>
                <a:cubicBezTo>
                  <a:pt x="933942" y="41189"/>
                  <a:pt x="923979" y="32452"/>
                  <a:pt x="923979" y="21218"/>
                </a:cubicBezTo>
                <a:cubicBezTo>
                  <a:pt x="923979" y="8737"/>
                  <a:pt x="933942" y="0"/>
                  <a:pt x="945149" y="0"/>
                </a:cubicBezTo>
                <a:close/>
              </a:path>
            </a:pathLst>
          </a:custGeom>
          <a:solidFill>
            <a:schemeClr val="accent2"/>
          </a:solidFill>
          <a:ln>
            <a:noFill/>
          </a:ln>
          <a:effec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7CAD1686-A58C-2447-9C0E-787438B792D0}"/>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ACDCDD64-0AF9-234C-849D-AA6727F7482F}"/>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986F8BA7-3A70-2744-875B-E12DAECADC1B}"/>
              </a:ext>
            </a:extLst>
          </p:cNvPr>
          <p:cNvSpPr txBox="1"/>
          <p:nvPr/>
        </p:nvSpPr>
        <p:spPr>
          <a:xfrm>
            <a:off x="947430" y="4279559"/>
            <a:ext cx="1692285" cy="353943"/>
          </a:xfrm>
          <a:prstGeom prst="rect">
            <a:avLst/>
          </a:prstGeom>
          <a:noFill/>
        </p:spPr>
        <p:txBody>
          <a:bodyPr wrap="square" rtlCol="0" anchor="b">
            <a:spAutoFit/>
          </a:bodyPr>
          <a:lstStyle/>
          <a:p>
            <a:pPr algn="ctr"/>
            <a:r>
              <a:rPr lang="en-US" sz="1700" b="1" spc="-15" dirty="0">
                <a:solidFill>
                  <a:schemeClr val="accent1"/>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DE59C2E5-8FBD-F343-8A52-C7621C27A086}"/>
              </a:ext>
            </a:extLst>
          </p:cNvPr>
          <p:cNvSpPr txBox="1"/>
          <p:nvPr/>
        </p:nvSpPr>
        <p:spPr>
          <a:xfrm>
            <a:off x="947431" y="4658268"/>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30BE02B0-6D2F-384F-8EE1-45974C79DFF7}"/>
              </a:ext>
            </a:extLst>
          </p:cNvPr>
          <p:cNvSpPr txBox="1"/>
          <p:nvPr/>
        </p:nvSpPr>
        <p:spPr>
          <a:xfrm>
            <a:off x="3098644" y="4783142"/>
            <a:ext cx="1692285" cy="353943"/>
          </a:xfrm>
          <a:prstGeom prst="rect">
            <a:avLst/>
          </a:prstGeom>
          <a:noFill/>
        </p:spPr>
        <p:txBody>
          <a:bodyPr wrap="square" rtlCol="0" anchor="b">
            <a:spAutoFit/>
          </a:bodyPr>
          <a:lstStyle/>
          <a:p>
            <a:pPr algn="ctr"/>
            <a:r>
              <a:rPr lang="en-US" sz="1700" b="1" spc="-15" dirty="0">
                <a:solidFill>
                  <a:schemeClr val="accent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49CB8CB3-D3BD-D54E-9EA7-C33FD956F513}"/>
              </a:ext>
            </a:extLst>
          </p:cNvPr>
          <p:cNvSpPr txBox="1"/>
          <p:nvPr/>
        </p:nvSpPr>
        <p:spPr>
          <a:xfrm>
            <a:off x="3098644" y="5161851"/>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40B5DC6E-2AAB-244C-9375-1BD60854AF8F}"/>
              </a:ext>
            </a:extLst>
          </p:cNvPr>
          <p:cNvSpPr txBox="1"/>
          <p:nvPr/>
        </p:nvSpPr>
        <p:spPr>
          <a:xfrm>
            <a:off x="5249857" y="4279559"/>
            <a:ext cx="1692285" cy="353943"/>
          </a:xfrm>
          <a:prstGeom prst="rect">
            <a:avLst/>
          </a:prstGeom>
          <a:noFill/>
        </p:spPr>
        <p:txBody>
          <a:bodyPr wrap="square" rtlCol="0" anchor="b">
            <a:spAutoFit/>
          </a:bodyPr>
          <a:lstStyle/>
          <a:p>
            <a:pPr algn="ctr"/>
            <a:r>
              <a:rPr lang="en-US" sz="1700" b="1" spc="-15" dirty="0">
                <a:solidFill>
                  <a:schemeClr val="accent3"/>
                </a:solidFill>
                <a:latin typeface="Poppins" pitchFamily="2" charset="77"/>
                <a:cs typeface="Poppins" pitchFamily="2" charset="77"/>
              </a:rPr>
              <a:t>ANALYZE</a:t>
            </a:r>
          </a:p>
        </p:txBody>
      </p:sp>
      <p:sp>
        <p:nvSpPr>
          <p:cNvPr id="11" name="TextBox 10">
            <a:extLst>
              <a:ext uri="{FF2B5EF4-FFF2-40B4-BE49-F238E27FC236}">
                <a16:creationId xmlns:a16="http://schemas.microsoft.com/office/drawing/2014/main" id="{1471A2C4-94C3-AF49-B151-8615A6E78E0A}"/>
              </a:ext>
            </a:extLst>
          </p:cNvPr>
          <p:cNvSpPr txBox="1"/>
          <p:nvPr/>
        </p:nvSpPr>
        <p:spPr>
          <a:xfrm>
            <a:off x="5249858" y="4658268"/>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5AE29FAC-B9C8-5D4B-8E37-2D43AC2A5C0A}"/>
              </a:ext>
            </a:extLst>
          </p:cNvPr>
          <p:cNvSpPr txBox="1"/>
          <p:nvPr/>
        </p:nvSpPr>
        <p:spPr>
          <a:xfrm>
            <a:off x="7401071" y="4783142"/>
            <a:ext cx="1692285" cy="353943"/>
          </a:xfrm>
          <a:prstGeom prst="rect">
            <a:avLst/>
          </a:prstGeom>
          <a:noFill/>
        </p:spPr>
        <p:txBody>
          <a:bodyPr wrap="square" rtlCol="0" anchor="b">
            <a:spAutoFit/>
          </a:bodyPr>
          <a:lstStyle/>
          <a:p>
            <a:pPr algn="ctr"/>
            <a:r>
              <a:rPr lang="en-US" sz="1700" b="1" spc="-15" dirty="0">
                <a:solidFill>
                  <a:schemeClr val="accent4"/>
                </a:solidFill>
                <a:latin typeface="Poppins" pitchFamily="2" charset="77"/>
                <a:cs typeface="Poppins" pitchFamily="2" charset="77"/>
              </a:rPr>
              <a:t>DESIGN</a:t>
            </a:r>
          </a:p>
        </p:txBody>
      </p:sp>
      <p:sp>
        <p:nvSpPr>
          <p:cNvPr id="13" name="TextBox 12">
            <a:extLst>
              <a:ext uri="{FF2B5EF4-FFF2-40B4-BE49-F238E27FC236}">
                <a16:creationId xmlns:a16="http://schemas.microsoft.com/office/drawing/2014/main" id="{B1E41BD7-5381-8246-931D-09096072D831}"/>
              </a:ext>
            </a:extLst>
          </p:cNvPr>
          <p:cNvSpPr txBox="1"/>
          <p:nvPr/>
        </p:nvSpPr>
        <p:spPr>
          <a:xfrm>
            <a:off x="7401072" y="5161851"/>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F65FDE82-146C-AF42-8C9D-B18A2D86A0DA}"/>
              </a:ext>
            </a:extLst>
          </p:cNvPr>
          <p:cNvSpPr txBox="1"/>
          <p:nvPr/>
        </p:nvSpPr>
        <p:spPr>
          <a:xfrm>
            <a:off x="9552285" y="4279559"/>
            <a:ext cx="1692285" cy="353943"/>
          </a:xfrm>
          <a:prstGeom prst="rect">
            <a:avLst/>
          </a:prstGeom>
          <a:noFill/>
        </p:spPr>
        <p:txBody>
          <a:bodyPr wrap="square" rtlCol="0" anchor="b">
            <a:spAutoFit/>
          </a:bodyPr>
          <a:lstStyle/>
          <a:p>
            <a:pPr algn="ctr"/>
            <a:r>
              <a:rPr lang="en-US" sz="1700" b="1" spc="-15" dirty="0">
                <a:solidFill>
                  <a:schemeClr val="accent5"/>
                </a:solidFill>
                <a:latin typeface="Poppins" pitchFamily="2" charset="77"/>
                <a:cs typeface="Poppins" pitchFamily="2" charset="77"/>
              </a:rPr>
              <a:t>VERIFY</a:t>
            </a:r>
          </a:p>
        </p:txBody>
      </p:sp>
      <p:sp>
        <p:nvSpPr>
          <p:cNvPr id="15" name="TextBox 14">
            <a:extLst>
              <a:ext uri="{FF2B5EF4-FFF2-40B4-BE49-F238E27FC236}">
                <a16:creationId xmlns:a16="http://schemas.microsoft.com/office/drawing/2014/main" id="{BBE45182-C5AE-AB42-AC4B-77FF8C2558A4}"/>
              </a:ext>
            </a:extLst>
          </p:cNvPr>
          <p:cNvSpPr txBox="1"/>
          <p:nvPr/>
        </p:nvSpPr>
        <p:spPr>
          <a:xfrm>
            <a:off x="9552286" y="4658268"/>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645436956"/>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 name="Freeform 86">
            <a:extLst>
              <a:ext uri="{FF2B5EF4-FFF2-40B4-BE49-F238E27FC236}">
                <a16:creationId xmlns:a16="http://schemas.microsoft.com/office/drawing/2014/main" id="{E71DDFC3-C8AF-4045-B79E-611421D436E4}"/>
              </a:ext>
            </a:extLst>
          </p:cNvPr>
          <p:cNvSpPr>
            <a:spLocks noChangeArrowheads="1"/>
          </p:cNvSpPr>
          <p:nvPr/>
        </p:nvSpPr>
        <p:spPr bwMode="auto">
          <a:xfrm>
            <a:off x="754012" y="192647"/>
            <a:ext cx="2092851" cy="4515750"/>
          </a:xfrm>
          <a:custGeom>
            <a:avLst/>
            <a:gdLst>
              <a:gd name="T0" fmla="*/ 3359 w 3360"/>
              <a:gd name="T1" fmla="*/ 0 h 5155"/>
              <a:gd name="T2" fmla="*/ 0 w 3360"/>
              <a:gd name="T3" fmla="*/ 0 h 5155"/>
              <a:gd name="T4" fmla="*/ 0 w 3360"/>
              <a:gd name="T5" fmla="*/ 5154 h 5155"/>
              <a:gd name="T6" fmla="*/ 3359 w 3360"/>
              <a:gd name="T7" fmla="*/ 5154 h 5155"/>
              <a:gd name="T8" fmla="*/ 3359 w 3360"/>
              <a:gd name="T9" fmla="*/ 0 h 5155"/>
              <a:gd name="T10" fmla="*/ 3349 w 3360"/>
              <a:gd name="T11" fmla="*/ 5143 h 5155"/>
              <a:gd name="T12" fmla="*/ 11 w 3360"/>
              <a:gd name="T13" fmla="*/ 5143 h 5155"/>
              <a:gd name="T14" fmla="*/ 11 w 3360"/>
              <a:gd name="T15" fmla="*/ 11 h 5155"/>
              <a:gd name="T16" fmla="*/ 3349 w 3360"/>
              <a:gd name="T17" fmla="*/ 11 h 5155"/>
              <a:gd name="T18" fmla="*/ 3349 w 3360"/>
              <a:gd name="T19" fmla="*/ 5143 h 5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60" h="5155">
                <a:moveTo>
                  <a:pt x="3359" y="0"/>
                </a:moveTo>
                <a:lnTo>
                  <a:pt x="0" y="0"/>
                </a:lnTo>
                <a:lnTo>
                  <a:pt x="0" y="5154"/>
                </a:lnTo>
                <a:lnTo>
                  <a:pt x="3359" y="5154"/>
                </a:lnTo>
                <a:lnTo>
                  <a:pt x="3359" y="0"/>
                </a:lnTo>
                <a:close/>
                <a:moveTo>
                  <a:pt x="3349" y="5143"/>
                </a:moveTo>
                <a:lnTo>
                  <a:pt x="11" y="5143"/>
                </a:lnTo>
                <a:lnTo>
                  <a:pt x="11" y="11"/>
                </a:lnTo>
                <a:lnTo>
                  <a:pt x="3349" y="11"/>
                </a:lnTo>
                <a:lnTo>
                  <a:pt x="3349" y="5143"/>
                </a:lnTo>
                <a:close/>
              </a:path>
            </a:pathLst>
          </a:custGeom>
          <a:solidFill>
            <a:srgbClr val="F62585"/>
          </a:solidFill>
          <a:ln w="9525" cap="flat">
            <a:solidFill>
              <a:srgbClr val="0070C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Tw Cen MT" panose="020B0602020104020603" pitchFamily="34" charset="0"/>
            </a:endParaRPr>
          </a:p>
        </p:txBody>
      </p:sp>
      <p:sp>
        <p:nvSpPr>
          <p:cNvPr id="109" name="Freeform 87">
            <a:extLst>
              <a:ext uri="{FF2B5EF4-FFF2-40B4-BE49-F238E27FC236}">
                <a16:creationId xmlns:a16="http://schemas.microsoft.com/office/drawing/2014/main" id="{3EBC7594-29DC-4736-B44D-DFB73CEAE2AE}"/>
              </a:ext>
            </a:extLst>
          </p:cNvPr>
          <p:cNvSpPr>
            <a:spLocks noChangeArrowheads="1"/>
          </p:cNvSpPr>
          <p:nvPr/>
        </p:nvSpPr>
        <p:spPr bwMode="auto">
          <a:xfrm>
            <a:off x="2901794" y="192648"/>
            <a:ext cx="2092851" cy="2075948"/>
          </a:xfrm>
          <a:custGeom>
            <a:avLst/>
            <a:gdLst>
              <a:gd name="T0" fmla="*/ 3359 w 3360"/>
              <a:gd name="T1" fmla="*/ 0 h 2543"/>
              <a:gd name="T2" fmla="*/ 0 w 3360"/>
              <a:gd name="T3" fmla="*/ 0 h 2543"/>
              <a:gd name="T4" fmla="*/ 0 w 3360"/>
              <a:gd name="T5" fmla="*/ 2542 h 2543"/>
              <a:gd name="T6" fmla="*/ 3359 w 3360"/>
              <a:gd name="T7" fmla="*/ 2542 h 2543"/>
              <a:gd name="T8" fmla="*/ 3359 w 3360"/>
              <a:gd name="T9" fmla="*/ 0 h 2543"/>
              <a:gd name="T10" fmla="*/ 3348 w 3360"/>
              <a:gd name="T11" fmla="*/ 2531 h 2543"/>
              <a:gd name="T12" fmla="*/ 10 w 3360"/>
              <a:gd name="T13" fmla="*/ 2531 h 2543"/>
              <a:gd name="T14" fmla="*/ 10 w 3360"/>
              <a:gd name="T15" fmla="*/ 11 h 2543"/>
              <a:gd name="T16" fmla="*/ 3348 w 3360"/>
              <a:gd name="T17" fmla="*/ 11 h 2543"/>
              <a:gd name="T18" fmla="*/ 3348 w 3360"/>
              <a:gd name="T19" fmla="*/ 2531 h 2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60" h="2543">
                <a:moveTo>
                  <a:pt x="3359" y="0"/>
                </a:moveTo>
                <a:lnTo>
                  <a:pt x="0" y="0"/>
                </a:lnTo>
                <a:lnTo>
                  <a:pt x="0" y="2542"/>
                </a:lnTo>
                <a:lnTo>
                  <a:pt x="3359" y="2542"/>
                </a:lnTo>
                <a:lnTo>
                  <a:pt x="3359" y="0"/>
                </a:lnTo>
                <a:close/>
                <a:moveTo>
                  <a:pt x="3348" y="2531"/>
                </a:moveTo>
                <a:lnTo>
                  <a:pt x="10" y="2531"/>
                </a:lnTo>
                <a:lnTo>
                  <a:pt x="10" y="11"/>
                </a:lnTo>
                <a:lnTo>
                  <a:pt x="3348" y="11"/>
                </a:lnTo>
                <a:lnTo>
                  <a:pt x="3348" y="2531"/>
                </a:lnTo>
                <a:close/>
              </a:path>
            </a:pathLst>
          </a:custGeom>
          <a:solidFill>
            <a:srgbClr val="F62585"/>
          </a:solidFill>
          <a:ln w="9525" cap="flat">
            <a:solidFill>
              <a:srgbClr val="0070C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Tw Cen MT" panose="020B0602020104020603" pitchFamily="34" charset="0"/>
            </a:endParaRPr>
          </a:p>
        </p:txBody>
      </p:sp>
      <p:sp>
        <p:nvSpPr>
          <p:cNvPr id="110" name="Freeform 88">
            <a:extLst>
              <a:ext uri="{FF2B5EF4-FFF2-40B4-BE49-F238E27FC236}">
                <a16:creationId xmlns:a16="http://schemas.microsoft.com/office/drawing/2014/main" id="{B1A9E6B2-FCAD-4FC2-80B5-3EA2E2E0059D}"/>
              </a:ext>
            </a:extLst>
          </p:cNvPr>
          <p:cNvSpPr>
            <a:spLocks noChangeArrowheads="1"/>
          </p:cNvSpPr>
          <p:nvPr/>
        </p:nvSpPr>
        <p:spPr bwMode="auto">
          <a:xfrm>
            <a:off x="2901794" y="2367987"/>
            <a:ext cx="2092851" cy="2339267"/>
          </a:xfrm>
          <a:custGeom>
            <a:avLst/>
            <a:gdLst>
              <a:gd name="T0" fmla="*/ 3359 w 3360"/>
              <a:gd name="T1" fmla="*/ 0 h 2541"/>
              <a:gd name="T2" fmla="*/ 0 w 3360"/>
              <a:gd name="T3" fmla="*/ 0 h 2541"/>
              <a:gd name="T4" fmla="*/ 0 w 3360"/>
              <a:gd name="T5" fmla="*/ 2540 h 2541"/>
              <a:gd name="T6" fmla="*/ 3359 w 3360"/>
              <a:gd name="T7" fmla="*/ 2540 h 2541"/>
              <a:gd name="T8" fmla="*/ 3359 w 3360"/>
              <a:gd name="T9" fmla="*/ 0 h 2541"/>
              <a:gd name="T10" fmla="*/ 3348 w 3360"/>
              <a:gd name="T11" fmla="*/ 2529 h 2541"/>
              <a:gd name="T12" fmla="*/ 10 w 3360"/>
              <a:gd name="T13" fmla="*/ 2529 h 2541"/>
              <a:gd name="T14" fmla="*/ 10 w 3360"/>
              <a:gd name="T15" fmla="*/ 10 h 2541"/>
              <a:gd name="T16" fmla="*/ 3348 w 3360"/>
              <a:gd name="T17" fmla="*/ 10 h 2541"/>
              <a:gd name="T18" fmla="*/ 3348 w 3360"/>
              <a:gd name="T19" fmla="*/ 2529 h 2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60" h="2541">
                <a:moveTo>
                  <a:pt x="3359" y="0"/>
                </a:moveTo>
                <a:lnTo>
                  <a:pt x="0" y="0"/>
                </a:lnTo>
                <a:lnTo>
                  <a:pt x="0" y="2540"/>
                </a:lnTo>
                <a:lnTo>
                  <a:pt x="3359" y="2540"/>
                </a:lnTo>
                <a:lnTo>
                  <a:pt x="3359" y="0"/>
                </a:lnTo>
                <a:close/>
                <a:moveTo>
                  <a:pt x="3348" y="2529"/>
                </a:moveTo>
                <a:lnTo>
                  <a:pt x="10" y="2529"/>
                </a:lnTo>
                <a:lnTo>
                  <a:pt x="10" y="10"/>
                </a:lnTo>
                <a:lnTo>
                  <a:pt x="3348" y="10"/>
                </a:lnTo>
                <a:lnTo>
                  <a:pt x="3348" y="2529"/>
                </a:lnTo>
                <a:close/>
              </a:path>
            </a:pathLst>
          </a:custGeom>
          <a:solidFill>
            <a:srgbClr val="F62585"/>
          </a:solidFill>
          <a:ln w="9525" cap="flat">
            <a:solidFill>
              <a:srgbClr val="0070C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Tw Cen MT" panose="020B0602020104020603" pitchFamily="34" charset="0"/>
            </a:endParaRPr>
          </a:p>
        </p:txBody>
      </p:sp>
      <p:sp>
        <p:nvSpPr>
          <p:cNvPr id="111" name="Freeform 89">
            <a:extLst>
              <a:ext uri="{FF2B5EF4-FFF2-40B4-BE49-F238E27FC236}">
                <a16:creationId xmlns:a16="http://schemas.microsoft.com/office/drawing/2014/main" id="{15BDB124-1C6C-4AB3-AD5E-C3939E564320}"/>
              </a:ext>
            </a:extLst>
          </p:cNvPr>
          <p:cNvSpPr>
            <a:spLocks noChangeArrowheads="1"/>
          </p:cNvSpPr>
          <p:nvPr/>
        </p:nvSpPr>
        <p:spPr bwMode="auto">
          <a:xfrm>
            <a:off x="9334274" y="192647"/>
            <a:ext cx="2092851" cy="2075949"/>
          </a:xfrm>
          <a:custGeom>
            <a:avLst/>
            <a:gdLst>
              <a:gd name="T0" fmla="*/ 3358 w 3359"/>
              <a:gd name="T1" fmla="*/ 0 h 2543"/>
              <a:gd name="T2" fmla="*/ 0 w 3359"/>
              <a:gd name="T3" fmla="*/ 0 h 2543"/>
              <a:gd name="T4" fmla="*/ 0 w 3359"/>
              <a:gd name="T5" fmla="*/ 2542 h 2543"/>
              <a:gd name="T6" fmla="*/ 3358 w 3359"/>
              <a:gd name="T7" fmla="*/ 2542 h 2543"/>
              <a:gd name="T8" fmla="*/ 3358 w 3359"/>
              <a:gd name="T9" fmla="*/ 0 h 2543"/>
              <a:gd name="T10" fmla="*/ 3348 w 3359"/>
              <a:gd name="T11" fmla="*/ 2531 h 2543"/>
              <a:gd name="T12" fmla="*/ 10 w 3359"/>
              <a:gd name="T13" fmla="*/ 2531 h 2543"/>
              <a:gd name="T14" fmla="*/ 10 w 3359"/>
              <a:gd name="T15" fmla="*/ 11 h 2543"/>
              <a:gd name="T16" fmla="*/ 3348 w 3359"/>
              <a:gd name="T17" fmla="*/ 11 h 2543"/>
              <a:gd name="T18" fmla="*/ 3348 w 3359"/>
              <a:gd name="T19" fmla="*/ 2531 h 2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59" h="2543">
                <a:moveTo>
                  <a:pt x="3358" y="0"/>
                </a:moveTo>
                <a:lnTo>
                  <a:pt x="0" y="0"/>
                </a:lnTo>
                <a:lnTo>
                  <a:pt x="0" y="2542"/>
                </a:lnTo>
                <a:lnTo>
                  <a:pt x="3358" y="2542"/>
                </a:lnTo>
                <a:lnTo>
                  <a:pt x="3358" y="0"/>
                </a:lnTo>
                <a:close/>
                <a:moveTo>
                  <a:pt x="3348" y="2531"/>
                </a:moveTo>
                <a:lnTo>
                  <a:pt x="10" y="2531"/>
                </a:lnTo>
                <a:lnTo>
                  <a:pt x="10" y="11"/>
                </a:lnTo>
                <a:lnTo>
                  <a:pt x="3348" y="11"/>
                </a:lnTo>
                <a:lnTo>
                  <a:pt x="3348" y="2531"/>
                </a:lnTo>
                <a:close/>
              </a:path>
            </a:pathLst>
          </a:custGeom>
          <a:solidFill>
            <a:srgbClr val="3A0CA3"/>
          </a:solidFill>
          <a:ln w="9525" cap="flat">
            <a:solidFill>
              <a:schemeClr val="accent1">
                <a:lumMod val="75000"/>
              </a:schemeClr>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Tw Cen MT" panose="020B0602020104020603" pitchFamily="34" charset="0"/>
            </a:endParaRPr>
          </a:p>
        </p:txBody>
      </p:sp>
      <p:sp>
        <p:nvSpPr>
          <p:cNvPr id="112" name="Freeform 90">
            <a:extLst>
              <a:ext uri="{FF2B5EF4-FFF2-40B4-BE49-F238E27FC236}">
                <a16:creationId xmlns:a16="http://schemas.microsoft.com/office/drawing/2014/main" id="{FA29C732-EF8A-4079-A44A-19F5E6024F6A}"/>
              </a:ext>
            </a:extLst>
          </p:cNvPr>
          <p:cNvSpPr>
            <a:spLocks noChangeArrowheads="1"/>
          </p:cNvSpPr>
          <p:nvPr/>
        </p:nvSpPr>
        <p:spPr bwMode="auto">
          <a:xfrm>
            <a:off x="9334274" y="2358051"/>
            <a:ext cx="2092851" cy="2350346"/>
          </a:xfrm>
          <a:custGeom>
            <a:avLst/>
            <a:gdLst>
              <a:gd name="T0" fmla="*/ 3358 w 3359"/>
              <a:gd name="T1" fmla="*/ 0 h 2541"/>
              <a:gd name="T2" fmla="*/ 0 w 3359"/>
              <a:gd name="T3" fmla="*/ 0 h 2541"/>
              <a:gd name="T4" fmla="*/ 0 w 3359"/>
              <a:gd name="T5" fmla="*/ 2540 h 2541"/>
              <a:gd name="T6" fmla="*/ 3358 w 3359"/>
              <a:gd name="T7" fmla="*/ 2540 h 2541"/>
              <a:gd name="T8" fmla="*/ 3358 w 3359"/>
              <a:gd name="T9" fmla="*/ 0 h 2541"/>
              <a:gd name="T10" fmla="*/ 3348 w 3359"/>
              <a:gd name="T11" fmla="*/ 2529 h 2541"/>
              <a:gd name="T12" fmla="*/ 10 w 3359"/>
              <a:gd name="T13" fmla="*/ 2529 h 2541"/>
              <a:gd name="T14" fmla="*/ 10 w 3359"/>
              <a:gd name="T15" fmla="*/ 10 h 2541"/>
              <a:gd name="T16" fmla="*/ 3348 w 3359"/>
              <a:gd name="T17" fmla="*/ 10 h 2541"/>
              <a:gd name="T18" fmla="*/ 3348 w 3359"/>
              <a:gd name="T19" fmla="*/ 2529 h 2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59" h="2541">
                <a:moveTo>
                  <a:pt x="3358" y="0"/>
                </a:moveTo>
                <a:lnTo>
                  <a:pt x="0" y="0"/>
                </a:lnTo>
                <a:lnTo>
                  <a:pt x="0" y="2540"/>
                </a:lnTo>
                <a:lnTo>
                  <a:pt x="3358" y="2540"/>
                </a:lnTo>
                <a:lnTo>
                  <a:pt x="3358" y="0"/>
                </a:lnTo>
                <a:close/>
                <a:moveTo>
                  <a:pt x="3348" y="2529"/>
                </a:moveTo>
                <a:lnTo>
                  <a:pt x="10" y="2529"/>
                </a:lnTo>
                <a:lnTo>
                  <a:pt x="10" y="10"/>
                </a:lnTo>
                <a:lnTo>
                  <a:pt x="3348" y="10"/>
                </a:lnTo>
                <a:lnTo>
                  <a:pt x="3348" y="2529"/>
                </a:lnTo>
                <a:close/>
              </a:path>
            </a:pathLst>
          </a:custGeom>
          <a:solidFill>
            <a:srgbClr val="3A0CA3"/>
          </a:solidFill>
          <a:ln w="9525" cap="flat">
            <a:solidFill>
              <a:schemeClr val="accent1">
                <a:lumMod val="75000"/>
              </a:schemeClr>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Tw Cen MT" panose="020B0602020104020603" pitchFamily="34" charset="0"/>
            </a:endParaRPr>
          </a:p>
        </p:txBody>
      </p:sp>
      <p:sp>
        <p:nvSpPr>
          <p:cNvPr id="113" name="Freeform 91">
            <a:extLst>
              <a:ext uri="{FF2B5EF4-FFF2-40B4-BE49-F238E27FC236}">
                <a16:creationId xmlns:a16="http://schemas.microsoft.com/office/drawing/2014/main" id="{CFE2A449-F2CC-40DD-ADDB-D6693DDB2DA3}"/>
              </a:ext>
            </a:extLst>
          </p:cNvPr>
          <p:cNvSpPr>
            <a:spLocks noChangeArrowheads="1"/>
          </p:cNvSpPr>
          <p:nvPr/>
        </p:nvSpPr>
        <p:spPr bwMode="auto">
          <a:xfrm>
            <a:off x="7199081" y="190109"/>
            <a:ext cx="2092851" cy="4518287"/>
          </a:xfrm>
          <a:custGeom>
            <a:avLst/>
            <a:gdLst>
              <a:gd name="T0" fmla="*/ 3358 w 3359"/>
              <a:gd name="T1" fmla="*/ 0 h 5155"/>
              <a:gd name="T2" fmla="*/ 0 w 3359"/>
              <a:gd name="T3" fmla="*/ 0 h 5155"/>
              <a:gd name="T4" fmla="*/ 0 w 3359"/>
              <a:gd name="T5" fmla="*/ 5154 h 5155"/>
              <a:gd name="T6" fmla="*/ 3358 w 3359"/>
              <a:gd name="T7" fmla="*/ 5154 h 5155"/>
              <a:gd name="T8" fmla="*/ 3358 w 3359"/>
              <a:gd name="T9" fmla="*/ 0 h 5155"/>
              <a:gd name="T10" fmla="*/ 3348 w 3359"/>
              <a:gd name="T11" fmla="*/ 5143 h 5155"/>
              <a:gd name="T12" fmla="*/ 10 w 3359"/>
              <a:gd name="T13" fmla="*/ 5143 h 5155"/>
              <a:gd name="T14" fmla="*/ 10 w 3359"/>
              <a:gd name="T15" fmla="*/ 11 h 5155"/>
              <a:gd name="T16" fmla="*/ 3348 w 3359"/>
              <a:gd name="T17" fmla="*/ 11 h 5155"/>
              <a:gd name="T18" fmla="*/ 3348 w 3359"/>
              <a:gd name="T19" fmla="*/ 5143 h 5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59" h="5155">
                <a:moveTo>
                  <a:pt x="3358" y="0"/>
                </a:moveTo>
                <a:lnTo>
                  <a:pt x="0" y="0"/>
                </a:lnTo>
                <a:lnTo>
                  <a:pt x="0" y="5154"/>
                </a:lnTo>
                <a:lnTo>
                  <a:pt x="3358" y="5154"/>
                </a:lnTo>
                <a:lnTo>
                  <a:pt x="3358" y="0"/>
                </a:lnTo>
                <a:close/>
                <a:moveTo>
                  <a:pt x="3348" y="5143"/>
                </a:moveTo>
                <a:lnTo>
                  <a:pt x="10" y="5143"/>
                </a:lnTo>
                <a:lnTo>
                  <a:pt x="10" y="11"/>
                </a:lnTo>
                <a:lnTo>
                  <a:pt x="3348" y="11"/>
                </a:lnTo>
                <a:lnTo>
                  <a:pt x="3348" y="5143"/>
                </a:lnTo>
                <a:close/>
              </a:path>
            </a:pathLst>
          </a:custGeom>
          <a:solidFill>
            <a:srgbClr val="7209B7"/>
          </a:solidFill>
          <a:ln w="9525" cap="flat">
            <a:solidFill>
              <a:srgbClr val="7030A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Tw Cen MT" panose="020B0602020104020603" pitchFamily="34" charset="0"/>
            </a:endParaRPr>
          </a:p>
        </p:txBody>
      </p:sp>
      <p:sp>
        <p:nvSpPr>
          <p:cNvPr id="114" name="Freeform 92">
            <a:extLst>
              <a:ext uri="{FF2B5EF4-FFF2-40B4-BE49-F238E27FC236}">
                <a16:creationId xmlns:a16="http://schemas.microsoft.com/office/drawing/2014/main" id="{EF8ABDCC-3A5E-4080-AC04-6D0F90F5A3BD}"/>
              </a:ext>
            </a:extLst>
          </p:cNvPr>
          <p:cNvSpPr>
            <a:spLocks noChangeArrowheads="1"/>
          </p:cNvSpPr>
          <p:nvPr/>
        </p:nvSpPr>
        <p:spPr bwMode="auto">
          <a:xfrm>
            <a:off x="5051429" y="192648"/>
            <a:ext cx="2092851" cy="4522516"/>
          </a:xfrm>
          <a:custGeom>
            <a:avLst/>
            <a:gdLst>
              <a:gd name="T0" fmla="*/ 3359 w 3360"/>
              <a:gd name="T1" fmla="*/ 0 h 5155"/>
              <a:gd name="T2" fmla="*/ 0 w 3360"/>
              <a:gd name="T3" fmla="*/ 0 h 5155"/>
              <a:gd name="T4" fmla="*/ 0 w 3360"/>
              <a:gd name="T5" fmla="*/ 5154 h 5155"/>
              <a:gd name="T6" fmla="*/ 3359 w 3360"/>
              <a:gd name="T7" fmla="*/ 5154 h 5155"/>
              <a:gd name="T8" fmla="*/ 3359 w 3360"/>
              <a:gd name="T9" fmla="*/ 0 h 5155"/>
              <a:gd name="T10" fmla="*/ 3349 w 3360"/>
              <a:gd name="T11" fmla="*/ 5143 h 5155"/>
              <a:gd name="T12" fmla="*/ 10 w 3360"/>
              <a:gd name="T13" fmla="*/ 5143 h 5155"/>
              <a:gd name="T14" fmla="*/ 10 w 3360"/>
              <a:gd name="T15" fmla="*/ 11 h 5155"/>
              <a:gd name="T16" fmla="*/ 3349 w 3360"/>
              <a:gd name="T17" fmla="*/ 11 h 5155"/>
              <a:gd name="T18" fmla="*/ 3349 w 3360"/>
              <a:gd name="T19" fmla="*/ 5143 h 5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60" h="5155">
                <a:moveTo>
                  <a:pt x="3359" y="0"/>
                </a:moveTo>
                <a:lnTo>
                  <a:pt x="0" y="0"/>
                </a:lnTo>
                <a:lnTo>
                  <a:pt x="0" y="5154"/>
                </a:lnTo>
                <a:lnTo>
                  <a:pt x="3359" y="5154"/>
                </a:lnTo>
                <a:lnTo>
                  <a:pt x="3359" y="0"/>
                </a:lnTo>
                <a:close/>
                <a:moveTo>
                  <a:pt x="3349" y="5143"/>
                </a:moveTo>
                <a:lnTo>
                  <a:pt x="10" y="5143"/>
                </a:lnTo>
                <a:lnTo>
                  <a:pt x="10" y="11"/>
                </a:lnTo>
                <a:lnTo>
                  <a:pt x="3349" y="11"/>
                </a:lnTo>
                <a:lnTo>
                  <a:pt x="3349" y="5143"/>
                </a:lnTo>
                <a:close/>
              </a:path>
            </a:pathLst>
          </a:custGeom>
          <a:solidFill>
            <a:srgbClr val="3A0CA3"/>
          </a:solidFill>
          <a:ln w="9525" cap="flat">
            <a:solidFill>
              <a:srgbClr val="239497"/>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Tw Cen MT" panose="020B0602020104020603" pitchFamily="34" charset="0"/>
            </a:endParaRPr>
          </a:p>
        </p:txBody>
      </p:sp>
      <p:sp>
        <p:nvSpPr>
          <p:cNvPr id="115" name="Freeform 93">
            <a:extLst>
              <a:ext uri="{FF2B5EF4-FFF2-40B4-BE49-F238E27FC236}">
                <a16:creationId xmlns:a16="http://schemas.microsoft.com/office/drawing/2014/main" id="{C69FC534-4EC3-45B2-8ACB-3E74388278E5}"/>
              </a:ext>
            </a:extLst>
          </p:cNvPr>
          <p:cNvSpPr>
            <a:spLocks noChangeArrowheads="1"/>
          </p:cNvSpPr>
          <p:nvPr/>
        </p:nvSpPr>
        <p:spPr bwMode="auto">
          <a:xfrm>
            <a:off x="754011" y="4838758"/>
            <a:ext cx="5314522" cy="1681312"/>
          </a:xfrm>
          <a:custGeom>
            <a:avLst/>
            <a:gdLst>
              <a:gd name="T0" fmla="*/ 8532 w 8533"/>
              <a:gd name="T1" fmla="*/ 0 h 2542"/>
              <a:gd name="T2" fmla="*/ 0 w 8533"/>
              <a:gd name="T3" fmla="*/ 0 h 2542"/>
              <a:gd name="T4" fmla="*/ 0 w 8533"/>
              <a:gd name="T5" fmla="*/ 2541 h 2542"/>
              <a:gd name="T6" fmla="*/ 8532 w 8533"/>
              <a:gd name="T7" fmla="*/ 2541 h 2542"/>
              <a:gd name="T8" fmla="*/ 8532 w 8533"/>
              <a:gd name="T9" fmla="*/ 0 h 2542"/>
              <a:gd name="T10" fmla="*/ 8522 w 8533"/>
              <a:gd name="T11" fmla="*/ 2531 h 2542"/>
              <a:gd name="T12" fmla="*/ 11 w 8533"/>
              <a:gd name="T13" fmla="*/ 2531 h 2542"/>
              <a:gd name="T14" fmla="*/ 11 w 8533"/>
              <a:gd name="T15" fmla="*/ 10 h 2542"/>
              <a:gd name="T16" fmla="*/ 8522 w 8533"/>
              <a:gd name="T17" fmla="*/ 10 h 2542"/>
              <a:gd name="T18" fmla="*/ 8522 w 8533"/>
              <a:gd name="T19" fmla="*/ 2531 h 2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33" h="2542">
                <a:moveTo>
                  <a:pt x="8532" y="0"/>
                </a:moveTo>
                <a:lnTo>
                  <a:pt x="0" y="0"/>
                </a:lnTo>
                <a:lnTo>
                  <a:pt x="0" y="2541"/>
                </a:lnTo>
                <a:lnTo>
                  <a:pt x="8532" y="2541"/>
                </a:lnTo>
                <a:lnTo>
                  <a:pt x="8532" y="0"/>
                </a:lnTo>
                <a:close/>
                <a:moveTo>
                  <a:pt x="8522" y="2531"/>
                </a:moveTo>
                <a:lnTo>
                  <a:pt x="11" y="2531"/>
                </a:lnTo>
                <a:lnTo>
                  <a:pt x="11" y="10"/>
                </a:lnTo>
                <a:lnTo>
                  <a:pt x="8522" y="10"/>
                </a:lnTo>
                <a:lnTo>
                  <a:pt x="8522" y="2531"/>
                </a:lnTo>
                <a:close/>
              </a:path>
            </a:pathLst>
          </a:custGeom>
          <a:solidFill>
            <a:srgbClr val="4360EE"/>
          </a:solidFill>
          <a:ln w="9525" cap="flat">
            <a:solidFill>
              <a:srgbClr val="DA000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16" name="Freeform 94">
            <a:extLst>
              <a:ext uri="{FF2B5EF4-FFF2-40B4-BE49-F238E27FC236}">
                <a16:creationId xmlns:a16="http://schemas.microsoft.com/office/drawing/2014/main" id="{01DE05E4-878F-4E51-84B9-D2C40F7AE238}"/>
              </a:ext>
            </a:extLst>
          </p:cNvPr>
          <p:cNvSpPr>
            <a:spLocks noChangeArrowheads="1"/>
          </p:cNvSpPr>
          <p:nvPr/>
        </p:nvSpPr>
        <p:spPr bwMode="auto">
          <a:xfrm>
            <a:off x="6123464" y="4838758"/>
            <a:ext cx="5314524" cy="1681312"/>
          </a:xfrm>
          <a:custGeom>
            <a:avLst/>
            <a:gdLst>
              <a:gd name="T0" fmla="*/ 8531 w 8532"/>
              <a:gd name="T1" fmla="*/ 0 h 2542"/>
              <a:gd name="T2" fmla="*/ 0 w 8532"/>
              <a:gd name="T3" fmla="*/ 0 h 2542"/>
              <a:gd name="T4" fmla="*/ 0 w 8532"/>
              <a:gd name="T5" fmla="*/ 2541 h 2542"/>
              <a:gd name="T6" fmla="*/ 8531 w 8532"/>
              <a:gd name="T7" fmla="*/ 2541 h 2542"/>
              <a:gd name="T8" fmla="*/ 8531 w 8532"/>
              <a:gd name="T9" fmla="*/ 0 h 2542"/>
              <a:gd name="T10" fmla="*/ 8521 w 8532"/>
              <a:gd name="T11" fmla="*/ 2531 h 2542"/>
              <a:gd name="T12" fmla="*/ 10 w 8532"/>
              <a:gd name="T13" fmla="*/ 2531 h 2542"/>
              <a:gd name="T14" fmla="*/ 10 w 8532"/>
              <a:gd name="T15" fmla="*/ 10 h 2542"/>
              <a:gd name="T16" fmla="*/ 8521 w 8532"/>
              <a:gd name="T17" fmla="*/ 10 h 2542"/>
              <a:gd name="T18" fmla="*/ 8521 w 8532"/>
              <a:gd name="T19" fmla="*/ 2531 h 2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32" h="2542">
                <a:moveTo>
                  <a:pt x="8531" y="0"/>
                </a:moveTo>
                <a:lnTo>
                  <a:pt x="0" y="0"/>
                </a:lnTo>
                <a:lnTo>
                  <a:pt x="0" y="2541"/>
                </a:lnTo>
                <a:lnTo>
                  <a:pt x="8531" y="2541"/>
                </a:lnTo>
                <a:lnTo>
                  <a:pt x="8531" y="0"/>
                </a:lnTo>
                <a:close/>
                <a:moveTo>
                  <a:pt x="8521" y="2531"/>
                </a:moveTo>
                <a:lnTo>
                  <a:pt x="10" y="2531"/>
                </a:lnTo>
                <a:lnTo>
                  <a:pt x="10" y="10"/>
                </a:lnTo>
                <a:lnTo>
                  <a:pt x="8521" y="10"/>
                </a:lnTo>
                <a:lnTo>
                  <a:pt x="8521" y="2531"/>
                </a:lnTo>
                <a:close/>
              </a:path>
            </a:pathLst>
          </a:custGeom>
          <a:solidFill>
            <a:srgbClr val="4CC9F0"/>
          </a:solidFill>
          <a:ln w="9525" cap="flat">
            <a:solidFill>
              <a:srgbClr val="00B05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17" name="Freeform 95">
            <a:extLst>
              <a:ext uri="{FF2B5EF4-FFF2-40B4-BE49-F238E27FC236}">
                <a16:creationId xmlns:a16="http://schemas.microsoft.com/office/drawing/2014/main" id="{D03749AE-73BC-4018-93BF-CEFCC62B71A3}"/>
              </a:ext>
            </a:extLst>
          </p:cNvPr>
          <p:cNvSpPr>
            <a:spLocks noChangeArrowheads="1"/>
          </p:cNvSpPr>
          <p:nvPr/>
        </p:nvSpPr>
        <p:spPr bwMode="auto">
          <a:xfrm>
            <a:off x="7199081" y="190109"/>
            <a:ext cx="2092851" cy="593249"/>
          </a:xfrm>
          <a:custGeom>
            <a:avLst/>
            <a:gdLst>
              <a:gd name="T0" fmla="*/ 3358 w 3359"/>
              <a:gd name="T1" fmla="*/ 0 h 951"/>
              <a:gd name="T2" fmla="*/ 0 w 3359"/>
              <a:gd name="T3" fmla="*/ 0 h 951"/>
              <a:gd name="T4" fmla="*/ 0 w 3359"/>
              <a:gd name="T5" fmla="*/ 702 h 951"/>
              <a:gd name="T6" fmla="*/ 1434 w 3359"/>
              <a:gd name="T7" fmla="*/ 702 h 951"/>
              <a:gd name="T8" fmla="*/ 1680 w 3359"/>
              <a:gd name="T9" fmla="*/ 950 h 951"/>
              <a:gd name="T10" fmla="*/ 1924 w 3359"/>
              <a:gd name="T11" fmla="*/ 702 h 951"/>
              <a:gd name="T12" fmla="*/ 3358 w 3359"/>
              <a:gd name="T13" fmla="*/ 702 h 951"/>
              <a:gd name="T14" fmla="*/ 3358 w 3359"/>
              <a:gd name="T15" fmla="*/ 0 h 9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9" h="951">
                <a:moveTo>
                  <a:pt x="3358" y="0"/>
                </a:moveTo>
                <a:lnTo>
                  <a:pt x="0" y="0"/>
                </a:lnTo>
                <a:lnTo>
                  <a:pt x="0" y="702"/>
                </a:lnTo>
                <a:lnTo>
                  <a:pt x="1434" y="702"/>
                </a:lnTo>
                <a:lnTo>
                  <a:pt x="1680" y="950"/>
                </a:lnTo>
                <a:lnTo>
                  <a:pt x="1924" y="702"/>
                </a:lnTo>
                <a:lnTo>
                  <a:pt x="3358" y="702"/>
                </a:lnTo>
                <a:lnTo>
                  <a:pt x="3358" y="0"/>
                </a:lnTo>
              </a:path>
            </a:pathLst>
          </a:custGeom>
          <a:solidFill>
            <a:srgbClr val="7209B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pPr algn="ctr"/>
            <a:endParaRPr lang="en-US" sz="900" dirty="0">
              <a:latin typeface="Tw Cen MT" panose="020B0602020104020603" pitchFamily="34" charset="0"/>
            </a:endParaRPr>
          </a:p>
        </p:txBody>
      </p:sp>
      <p:sp>
        <p:nvSpPr>
          <p:cNvPr id="793" name="Freeform: Shape 792">
            <a:extLst>
              <a:ext uri="{FF2B5EF4-FFF2-40B4-BE49-F238E27FC236}">
                <a16:creationId xmlns:a16="http://schemas.microsoft.com/office/drawing/2014/main" id="{1F678327-8BEE-496F-A2B6-FA08C10F884F}"/>
              </a:ext>
            </a:extLst>
          </p:cNvPr>
          <p:cNvSpPr>
            <a:spLocks noChangeArrowheads="1"/>
          </p:cNvSpPr>
          <p:nvPr/>
        </p:nvSpPr>
        <p:spPr bwMode="auto">
          <a:xfrm>
            <a:off x="7301096" y="269759"/>
            <a:ext cx="333668" cy="279097"/>
          </a:xfrm>
          <a:custGeom>
            <a:avLst/>
            <a:gdLst>
              <a:gd name="connsiteX0" fmla="*/ 329068 w 667336"/>
              <a:gd name="connsiteY0" fmla="*/ 339912 h 558193"/>
              <a:gd name="connsiteX1" fmla="*/ 300641 w 667336"/>
              <a:gd name="connsiteY1" fmla="*/ 395941 h 558193"/>
              <a:gd name="connsiteX2" fmla="*/ 288282 w 667336"/>
              <a:gd name="connsiteY2" fmla="*/ 404657 h 558193"/>
              <a:gd name="connsiteX3" fmla="*/ 226484 w 667336"/>
              <a:gd name="connsiteY3" fmla="*/ 415863 h 558193"/>
              <a:gd name="connsiteX4" fmla="*/ 226484 w 667336"/>
              <a:gd name="connsiteY4" fmla="*/ 417108 h 558193"/>
              <a:gd name="connsiteX5" fmla="*/ 226484 w 667336"/>
              <a:gd name="connsiteY5" fmla="*/ 418353 h 558193"/>
              <a:gd name="connsiteX6" fmla="*/ 268507 w 667336"/>
              <a:gd name="connsiteY6" fmla="*/ 463176 h 558193"/>
              <a:gd name="connsiteX7" fmla="*/ 274686 w 667336"/>
              <a:gd name="connsiteY7" fmla="*/ 478117 h 558193"/>
              <a:gd name="connsiteX8" fmla="*/ 264799 w 667336"/>
              <a:gd name="connsiteY8" fmla="*/ 540372 h 558193"/>
              <a:gd name="connsiteX9" fmla="*/ 266035 w 667336"/>
              <a:gd name="connsiteY9" fmla="*/ 541617 h 558193"/>
              <a:gd name="connsiteX10" fmla="*/ 267271 w 667336"/>
              <a:gd name="connsiteY10" fmla="*/ 541617 h 558193"/>
              <a:gd name="connsiteX11" fmla="*/ 322888 w 667336"/>
              <a:gd name="connsiteY11" fmla="*/ 514225 h 558193"/>
              <a:gd name="connsiteX12" fmla="*/ 338956 w 667336"/>
              <a:gd name="connsiteY12" fmla="*/ 514225 h 558193"/>
              <a:gd name="connsiteX13" fmla="*/ 394573 w 667336"/>
              <a:gd name="connsiteY13" fmla="*/ 541617 h 558193"/>
              <a:gd name="connsiteX14" fmla="*/ 395809 w 667336"/>
              <a:gd name="connsiteY14" fmla="*/ 541617 h 558193"/>
              <a:gd name="connsiteX15" fmla="*/ 397045 w 667336"/>
              <a:gd name="connsiteY15" fmla="*/ 540372 h 558193"/>
              <a:gd name="connsiteX16" fmla="*/ 387158 w 667336"/>
              <a:gd name="connsiteY16" fmla="*/ 478117 h 558193"/>
              <a:gd name="connsiteX17" fmla="*/ 393338 w 667336"/>
              <a:gd name="connsiteY17" fmla="*/ 463176 h 558193"/>
              <a:gd name="connsiteX18" fmla="*/ 435360 w 667336"/>
              <a:gd name="connsiteY18" fmla="*/ 418353 h 558193"/>
              <a:gd name="connsiteX19" fmla="*/ 436596 w 667336"/>
              <a:gd name="connsiteY19" fmla="*/ 417108 h 558193"/>
              <a:gd name="connsiteX20" fmla="*/ 435360 w 667336"/>
              <a:gd name="connsiteY20" fmla="*/ 415863 h 558193"/>
              <a:gd name="connsiteX21" fmla="*/ 374798 w 667336"/>
              <a:gd name="connsiteY21" fmla="*/ 404657 h 558193"/>
              <a:gd name="connsiteX22" fmla="*/ 361203 w 667336"/>
              <a:gd name="connsiteY22" fmla="*/ 395941 h 558193"/>
              <a:gd name="connsiteX23" fmla="*/ 332776 w 667336"/>
              <a:gd name="connsiteY23" fmla="*/ 339912 h 558193"/>
              <a:gd name="connsiteX24" fmla="*/ 331540 w 667336"/>
              <a:gd name="connsiteY24" fmla="*/ 339912 h 558193"/>
              <a:gd name="connsiteX25" fmla="*/ 329068 w 667336"/>
              <a:gd name="connsiteY25" fmla="*/ 339912 h 558193"/>
              <a:gd name="connsiteX26" fmla="*/ 311765 w 667336"/>
              <a:gd name="connsiteY26" fmla="*/ 209177 h 558193"/>
              <a:gd name="connsiteX27" fmla="*/ 300641 w 667336"/>
              <a:gd name="connsiteY27" fmla="*/ 219138 h 558193"/>
              <a:gd name="connsiteX28" fmla="*/ 300641 w 667336"/>
              <a:gd name="connsiteY28" fmla="*/ 312520 h 558193"/>
              <a:gd name="connsiteX29" fmla="*/ 311765 w 667336"/>
              <a:gd name="connsiteY29" fmla="*/ 322481 h 558193"/>
              <a:gd name="connsiteX30" fmla="*/ 351315 w 667336"/>
              <a:gd name="connsiteY30" fmla="*/ 322481 h 558193"/>
              <a:gd name="connsiteX31" fmla="*/ 361203 w 667336"/>
              <a:gd name="connsiteY31" fmla="*/ 312520 h 558193"/>
              <a:gd name="connsiteX32" fmla="*/ 361203 w 667336"/>
              <a:gd name="connsiteY32" fmla="*/ 219138 h 558193"/>
              <a:gd name="connsiteX33" fmla="*/ 351315 w 667336"/>
              <a:gd name="connsiteY33" fmla="*/ 209177 h 558193"/>
              <a:gd name="connsiteX34" fmla="*/ 544534 w 667336"/>
              <a:gd name="connsiteY34" fmla="*/ 175222 h 558193"/>
              <a:gd name="connsiteX35" fmla="*/ 514872 w 667336"/>
              <a:gd name="connsiteY35" fmla="*/ 230291 h 558193"/>
              <a:gd name="connsiteX36" fmla="*/ 502512 w 667336"/>
              <a:gd name="connsiteY36" fmla="*/ 240304 h 558193"/>
              <a:gd name="connsiteX37" fmla="*/ 440716 w 667336"/>
              <a:gd name="connsiteY37" fmla="*/ 250317 h 558193"/>
              <a:gd name="connsiteX38" fmla="*/ 440716 w 667336"/>
              <a:gd name="connsiteY38" fmla="*/ 251568 h 558193"/>
              <a:gd name="connsiteX39" fmla="*/ 440716 w 667336"/>
              <a:gd name="connsiteY39" fmla="*/ 254071 h 558193"/>
              <a:gd name="connsiteX40" fmla="*/ 482738 w 667336"/>
              <a:gd name="connsiteY40" fmla="*/ 299128 h 558193"/>
              <a:gd name="connsiteX41" fmla="*/ 488917 w 667336"/>
              <a:gd name="connsiteY41" fmla="*/ 314147 h 558193"/>
              <a:gd name="connsiteX42" fmla="*/ 480266 w 667336"/>
              <a:gd name="connsiteY42" fmla="*/ 375475 h 558193"/>
              <a:gd name="connsiteX43" fmla="*/ 480266 w 667336"/>
              <a:gd name="connsiteY43" fmla="*/ 377978 h 558193"/>
              <a:gd name="connsiteX44" fmla="*/ 481502 w 667336"/>
              <a:gd name="connsiteY44" fmla="*/ 377978 h 558193"/>
              <a:gd name="connsiteX45" fmla="*/ 538354 w 667336"/>
              <a:gd name="connsiteY45" fmla="*/ 349192 h 558193"/>
              <a:gd name="connsiteX46" fmla="*/ 545770 w 667336"/>
              <a:gd name="connsiteY46" fmla="*/ 347940 h 558193"/>
              <a:gd name="connsiteX47" fmla="*/ 553186 w 667336"/>
              <a:gd name="connsiteY47" fmla="*/ 349192 h 558193"/>
              <a:gd name="connsiteX48" fmla="*/ 608802 w 667336"/>
              <a:gd name="connsiteY48" fmla="*/ 377978 h 558193"/>
              <a:gd name="connsiteX49" fmla="*/ 610038 w 667336"/>
              <a:gd name="connsiteY49" fmla="*/ 377978 h 558193"/>
              <a:gd name="connsiteX50" fmla="*/ 611274 w 667336"/>
              <a:gd name="connsiteY50" fmla="*/ 375475 h 558193"/>
              <a:gd name="connsiteX51" fmla="*/ 602623 w 667336"/>
              <a:gd name="connsiteY51" fmla="*/ 314147 h 558193"/>
              <a:gd name="connsiteX52" fmla="*/ 607566 w 667336"/>
              <a:gd name="connsiteY52" fmla="*/ 299128 h 558193"/>
              <a:gd name="connsiteX53" fmla="*/ 650824 w 667336"/>
              <a:gd name="connsiteY53" fmla="*/ 254071 h 558193"/>
              <a:gd name="connsiteX54" fmla="*/ 650824 w 667336"/>
              <a:gd name="connsiteY54" fmla="*/ 251568 h 558193"/>
              <a:gd name="connsiteX55" fmla="*/ 649588 w 667336"/>
              <a:gd name="connsiteY55" fmla="*/ 250317 h 558193"/>
              <a:gd name="connsiteX56" fmla="*/ 589028 w 667336"/>
              <a:gd name="connsiteY56" fmla="*/ 240304 h 558193"/>
              <a:gd name="connsiteX57" fmla="*/ 575432 w 667336"/>
              <a:gd name="connsiteY57" fmla="*/ 230291 h 558193"/>
              <a:gd name="connsiteX58" fmla="*/ 547006 w 667336"/>
              <a:gd name="connsiteY58" fmla="*/ 175222 h 558193"/>
              <a:gd name="connsiteX59" fmla="*/ 544534 w 667336"/>
              <a:gd name="connsiteY59" fmla="*/ 175222 h 558193"/>
              <a:gd name="connsiteX60" fmla="*/ 120332 w 667336"/>
              <a:gd name="connsiteY60" fmla="*/ 175222 h 558193"/>
              <a:gd name="connsiteX61" fmla="*/ 91905 w 667336"/>
              <a:gd name="connsiteY61" fmla="*/ 230291 h 558193"/>
              <a:gd name="connsiteX62" fmla="*/ 78310 w 667336"/>
              <a:gd name="connsiteY62" fmla="*/ 240304 h 558193"/>
              <a:gd name="connsiteX63" fmla="*/ 17748 w 667336"/>
              <a:gd name="connsiteY63" fmla="*/ 250317 h 558193"/>
              <a:gd name="connsiteX64" fmla="*/ 16512 w 667336"/>
              <a:gd name="connsiteY64" fmla="*/ 251568 h 558193"/>
              <a:gd name="connsiteX65" fmla="*/ 16512 w 667336"/>
              <a:gd name="connsiteY65" fmla="*/ 254071 h 558193"/>
              <a:gd name="connsiteX66" fmla="*/ 59771 w 667336"/>
              <a:gd name="connsiteY66" fmla="*/ 299128 h 558193"/>
              <a:gd name="connsiteX67" fmla="*/ 64714 w 667336"/>
              <a:gd name="connsiteY67" fmla="*/ 314147 h 558193"/>
              <a:gd name="connsiteX68" fmla="*/ 56063 w 667336"/>
              <a:gd name="connsiteY68" fmla="*/ 375475 h 558193"/>
              <a:gd name="connsiteX69" fmla="*/ 57299 w 667336"/>
              <a:gd name="connsiteY69" fmla="*/ 377978 h 558193"/>
              <a:gd name="connsiteX70" fmla="*/ 58535 w 667336"/>
              <a:gd name="connsiteY70" fmla="*/ 377978 h 558193"/>
              <a:gd name="connsiteX71" fmla="*/ 114152 w 667336"/>
              <a:gd name="connsiteY71" fmla="*/ 349192 h 558193"/>
              <a:gd name="connsiteX72" fmla="*/ 128984 w 667336"/>
              <a:gd name="connsiteY72" fmla="*/ 349192 h 558193"/>
              <a:gd name="connsiteX73" fmla="*/ 185837 w 667336"/>
              <a:gd name="connsiteY73" fmla="*/ 377978 h 558193"/>
              <a:gd name="connsiteX74" fmla="*/ 187073 w 667336"/>
              <a:gd name="connsiteY74" fmla="*/ 377978 h 558193"/>
              <a:gd name="connsiteX75" fmla="*/ 188309 w 667336"/>
              <a:gd name="connsiteY75" fmla="*/ 375475 h 558193"/>
              <a:gd name="connsiteX76" fmla="*/ 178422 w 667336"/>
              <a:gd name="connsiteY76" fmla="*/ 314147 h 558193"/>
              <a:gd name="connsiteX77" fmla="*/ 183366 w 667336"/>
              <a:gd name="connsiteY77" fmla="*/ 299128 h 558193"/>
              <a:gd name="connsiteX78" fmla="*/ 226624 w 667336"/>
              <a:gd name="connsiteY78" fmla="*/ 254071 h 558193"/>
              <a:gd name="connsiteX79" fmla="*/ 227860 w 667336"/>
              <a:gd name="connsiteY79" fmla="*/ 251568 h 558193"/>
              <a:gd name="connsiteX80" fmla="*/ 226624 w 667336"/>
              <a:gd name="connsiteY80" fmla="*/ 250317 h 558193"/>
              <a:gd name="connsiteX81" fmla="*/ 164826 w 667336"/>
              <a:gd name="connsiteY81" fmla="*/ 240304 h 558193"/>
              <a:gd name="connsiteX82" fmla="*/ 152467 w 667336"/>
              <a:gd name="connsiteY82" fmla="*/ 230291 h 558193"/>
              <a:gd name="connsiteX83" fmla="*/ 124040 w 667336"/>
              <a:gd name="connsiteY83" fmla="*/ 175222 h 558193"/>
              <a:gd name="connsiteX84" fmla="*/ 121568 w 667336"/>
              <a:gd name="connsiteY84" fmla="*/ 175222 h 558193"/>
              <a:gd name="connsiteX85" fmla="*/ 120332 w 667336"/>
              <a:gd name="connsiteY85" fmla="*/ 175222 h 558193"/>
              <a:gd name="connsiteX86" fmla="*/ 525995 w 667336"/>
              <a:gd name="connsiteY86" fmla="*/ 42554 h 558193"/>
              <a:gd name="connsiteX87" fmla="*/ 514872 w 667336"/>
              <a:gd name="connsiteY87" fmla="*/ 52567 h 558193"/>
              <a:gd name="connsiteX88" fmla="*/ 514872 w 667336"/>
              <a:gd name="connsiteY88" fmla="*/ 147687 h 558193"/>
              <a:gd name="connsiteX89" fmla="*/ 525995 w 667336"/>
              <a:gd name="connsiteY89" fmla="*/ 157699 h 558193"/>
              <a:gd name="connsiteX90" fmla="*/ 565545 w 667336"/>
              <a:gd name="connsiteY90" fmla="*/ 157699 h 558193"/>
              <a:gd name="connsiteX91" fmla="*/ 575432 w 667336"/>
              <a:gd name="connsiteY91" fmla="*/ 147687 h 558193"/>
              <a:gd name="connsiteX92" fmla="*/ 575432 w 667336"/>
              <a:gd name="connsiteY92" fmla="*/ 52567 h 558193"/>
              <a:gd name="connsiteX93" fmla="*/ 565545 w 667336"/>
              <a:gd name="connsiteY93" fmla="*/ 42554 h 558193"/>
              <a:gd name="connsiteX94" fmla="*/ 101793 w 667336"/>
              <a:gd name="connsiteY94" fmla="*/ 42554 h 558193"/>
              <a:gd name="connsiteX95" fmla="*/ 91905 w 667336"/>
              <a:gd name="connsiteY95" fmla="*/ 52567 h 558193"/>
              <a:gd name="connsiteX96" fmla="*/ 91905 w 667336"/>
              <a:gd name="connsiteY96" fmla="*/ 147687 h 558193"/>
              <a:gd name="connsiteX97" fmla="*/ 101793 w 667336"/>
              <a:gd name="connsiteY97" fmla="*/ 157699 h 558193"/>
              <a:gd name="connsiteX98" fmla="*/ 121568 w 667336"/>
              <a:gd name="connsiteY98" fmla="*/ 157699 h 558193"/>
              <a:gd name="connsiteX99" fmla="*/ 141343 w 667336"/>
              <a:gd name="connsiteY99" fmla="*/ 157699 h 558193"/>
              <a:gd name="connsiteX100" fmla="*/ 152467 w 667336"/>
              <a:gd name="connsiteY100" fmla="*/ 147687 h 558193"/>
              <a:gd name="connsiteX101" fmla="*/ 152467 w 667336"/>
              <a:gd name="connsiteY101" fmla="*/ 52567 h 558193"/>
              <a:gd name="connsiteX102" fmla="*/ 141343 w 667336"/>
              <a:gd name="connsiteY102" fmla="*/ 42554 h 558193"/>
              <a:gd name="connsiteX103" fmla="*/ 364911 w 667336"/>
              <a:gd name="connsiteY103" fmla="*/ 17433 h 558193"/>
              <a:gd name="connsiteX104" fmla="*/ 364911 w 667336"/>
              <a:gd name="connsiteY104" fmla="*/ 196727 h 558193"/>
              <a:gd name="connsiteX105" fmla="*/ 377270 w 667336"/>
              <a:gd name="connsiteY105" fmla="*/ 219138 h 558193"/>
              <a:gd name="connsiteX106" fmla="*/ 377270 w 667336"/>
              <a:gd name="connsiteY106" fmla="*/ 256491 h 558193"/>
              <a:gd name="connsiteX107" fmla="*/ 387158 w 667336"/>
              <a:gd name="connsiteY107" fmla="*/ 240305 h 558193"/>
              <a:gd name="connsiteX108" fmla="*/ 415585 w 667336"/>
              <a:gd name="connsiteY108" fmla="*/ 28639 h 558193"/>
              <a:gd name="connsiteX109" fmla="*/ 413113 w 667336"/>
              <a:gd name="connsiteY109" fmla="*/ 19924 h 558193"/>
              <a:gd name="connsiteX110" fmla="*/ 405697 w 667336"/>
              <a:gd name="connsiteY110" fmla="*/ 17433 h 558193"/>
              <a:gd name="connsiteX111" fmla="*/ 313001 w 667336"/>
              <a:gd name="connsiteY111" fmla="*/ 17433 h 558193"/>
              <a:gd name="connsiteX112" fmla="*/ 313001 w 667336"/>
              <a:gd name="connsiteY112" fmla="*/ 191746 h 558193"/>
              <a:gd name="connsiteX113" fmla="*/ 348843 w 667336"/>
              <a:gd name="connsiteY113" fmla="*/ 191746 h 558193"/>
              <a:gd name="connsiteX114" fmla="*/ 348843 w 667336"/>
              <a:gd name="connsiteY114" fmla="*/ 17433 h 558193"/>
              <a:gd name="connsiteX115" fmla="*/ 256147 w 667336"/>
              <a:gd name="connsiteY115" fmla="*/ 17433 h 558193"/>
              <a:gd name="connsiteX116" fmla="*/ 248731 w 667336"/>
              <a:gd name="connsiteY116" fmla="*/ 19924 h 558193"/>
              <a:gd name="connsiteX117" fmla="*/ 246259 w 667336"/>
              <a:gd name="connsiteY117" fmla="*/ 28639 h 558193"/>
              <a:gd name="connsiteX118" fmla="*/ 274686 w 667336"/>
              <a:gd name="connsiteY118" fmla="*/ 240305 h 558193"/>
              <a:gd name="connsiteX119" fmla="*/ 284574 w 667336"/>
              <a:gd name="connsiteY119" fmla="*/ 256491 h 558193"/>
              <a:gd name="connsiteX120" fmla="*/ 284574 w 667336"/>
              <a:gd name="connsiteY120" fmla="*/ 219138 h 558193"/>
              <a:gd name="connsiteX121" fmla="*/ 296933 w 667336"/>
              <a:gd name="connsiteY121" fmla="*/ 196727 h 558193"/>
              <a:gd name="connsiteX122" fmla="*/ 296933 w 667336"/>
              <a:gd name="connsiteY122" fmla="*/ 17433 h 558193"/>
              <a:gd name="connsiteX123" fmla="*/ 256147 w 667336"/>
              <a:gd name="connsiteY123" fmla="*/ 2 h 558193"/>
              <a:gd name="connsiteX124" fmla="*/ 405697 w 667336"/>
              <a:gd name="connsiteY124" fmla="*/ 2 h 558193"/>
              <a:gd name="connsiteX125" fmla="*/ 425472 w 667336"/>
              <a:gd name="connsiteY125" fmla="*/ 8718 h 558193"/>
              <a:gd name="connsiteX126" fmla="*/ 431652 w 667336"/>
              <a:gd name="connsiteY126" fmla="*/ 29884 h 558193"/>
              <a:gd name="connsiteX127" fmla="*/ 403225 w 667336"/>
              <a:gd name="connsiteY127" fmla="*/ 241550 h 558193"/>
              <a:gd name="connsiteX128" fmla="*/ 377270 w 667336"/>
              <a:gd name="connsiteY128" fmla="*/ 275167 h 558193"/>
              <a:gd name="connsiteX129" fmla="*/ 377270 w 667336"/>
              <a:gd name="connsiteY129" fmla="*/ 312520 h 558193"/>
              <a:gd name="connsiteX130" fmla="*/ 351315 w 667336"/>
              <a:gd name="connsiteY130" fmla="*/ 339912 h 558193"/>
              <a:gd name="connsiteX131" fmla="*/ 350079 w 667336"/>
              <a:gd name="connsiteY131" fmla="*/ 339912 h 558193"/>
              <a:gd name="connsiteX132" fmla="*/ 376034 w 667336"/>
              <a:gd name="connsiteY132" fmla="*/ 387225 h 558193"/>
              <a:gd name="connsiteX133" fmla="*/ 377270 w 667336"/>
              <a:gd name="connsiteY133" fmla="*/ 388471 h 558193"/>
              <a:gd name="connsiteX134" fmla="*/ 437832 w 667336"/>
              <a:gd name="connsiteY134" fmla="*/ 399676 h 558193"/>
              <a:gd name="connsiteX135" fmla="*/ 451427 w 667336"/>
              <a:gd name="connsiteY135" fmla="*/ 410882 h 558193"/>
              <a:gd name="connsiteX136" fmla="*/ 447719 w 667336"/>
              <a:gd name="connsiteY136" fmla="*/ 429559 h 558193"/>
              <a:gd name="connsiteX137" fmla="*/ 404461 w 667336"/>
              <a:gd name="connsiteY137" fmla="*/ 474382 h 558193"/>
              <a:gd name="connsiteX138" fmla="*/ 404461 w 667336"/>
              <a:gd name="connsiteY138" fmla="*/ 475627 h 558193"/>
              <a:gd name="connsiteX139" fmla="*/ 411877 w 667336"/>
              <a:gd name="connsiteY139" fmla="*/ 537882 h 558193"/>
              <a:gd name="connsiteX140" fmla="*/ 405697 w 667336"/>
              <a:gd name="connsiteY140" fmla="*/ 554068 h 558193"/>
              <a:gd name="connsiteX141" fmla="*/ 387158 w 667336"/>
              <a:gd name="connsiteY141" fmla="*/ 556558 h 558193"/>
              <a:gd name="connsiteX142" fmla="*/ 331540 w 667336"/>
              <a:gd name="connsiteY142" fmla="*/ 527921 h 558193"/>
              <a:gd name="connsiteX143" fmla="*/ 330304 w 667336"/>
              <a:gd name="connsiteY143" fmla="*/ 527921 h 558193"/>
              <a:gd name="connsiteX144" fmla="*/ 274686 w 667336"/>
              <a:gd name="connsiteY144" fmla="*/ 556558 h 558193"/>
              <a:gd name="connsiteX145" fmla="*/ 267271 w 667336"/>
              <a:gd name="connsiteY145" fmla="*/ 557803 h 558193"/>
              <a:gd name="connsiteX146" fmla="*/ 256147 w 667336"/>
              <a:gd name="connsiteY146" fmla="*/ 554068 h 558193"/>
              <a:gd name="connsiteX147" fmla="*/ 248731 w 667336"/>
              <a:gd name="connsiteY147" fmla="*/ 537882 h 558193"/>
              <a:gd name="connsiteX148" fmla="*/ 257383 w 667336"/>
              <a:gd name="connsiteY148" fmla="*/ 475627 h 558193"/>
              <a:gd name="connsiteX149" fmla="*/ 257383 w 667336"/>
              <a:gd name="connsiteY149" fmla="*/ 474382 h 558193"/>
              <a:gd name="connsiteX150" fmla="*/ 214125 w 667336"/>
              <a:gd name="connsiteY150" fmla="*/ 429559 h 558193"/>
              <a:gd name="connsiteX151" fmla="*/ 210417 w 667336"/>
              <a:gd name="connsiteY151" fmla="*/ 410882 h 558193"/>
              <a:gd name="connsiteX152" fmla="*/ 224012 w 667336"/>
              <a:gd name="connsiteY152" fmla="*/ 399676 h 558193"/>
              <a:gd name="connsiteX153" fmla="*/ 285810 w 667336"/>
              <a:gd name="connsiteY153" fmla="*/ 388471 h 558193"/>
              <a:gd name="connsiteX154" fmla="*/ 285810 w 667336"/>
              <a:gd name="connsiteY154" fmla="*/ 387225 h 558193"/>
              <a:gd name="connsiteX155" fmla="*/ 311765 w 667336"/>
              <a:gd name="connsiteY155" fmla="*/ 339912 h 558193"/>
              <a:gd name="connsiteX156" fmla="*/ 284574 w 667336"/>
              <a:gd name="connsiteY156" fmla="*/ 312520 h 558193"/>
              <a:gd name="connsiteX157" fmla="*/ 284574 w 667336"/>
              <a:gd name="connsiteY157" fmla="*/ 275167 h 558193"/>
              <a:gd name="connsiteX158" fmla="*/ 258619 w 667336"/>
              <a:gd name="connsiteY158" fmla="*/ 241550 h 558193"/>
              <a:gd name="connsiteX159" fmla="*/ 230192 w 667336"/>
              <a:gd name="connsiteY159" fmla="*/ 29884 h 558193"/>
              <a:gd name="connsiteX160" fmla="*/ 236372 w 667336"/>
              <a:gd name="connsiteY160" fmla="*/ 8718 h 558193"/>
              <a:gd name="connsiteX161" fmla="*/ 256147 w 667336"/>
              <a:gd name="connsiteY161" fmla="*/ 2 h 558193"/>
              <a:gd name="connsiteX162" fmla="*/ 471614 w 667336"/>
              <a:gd name="connsiteY162" fmla="*/ 0 h 558193"/>
              <a:gd name="connsiteX163" fmla="*/ 480266 w 667336"/>
              <a:gd name="connsiteY163" fmla="*/ 7510 h 558193"/>
              <a:gd name="connsiteX164" fmla="*/ 488917 w 667336"/>
              <a:gd name="connsiteY164" fmla="*/ 73843 h 558193"/>
              <a:gd name="connsiteX165" fmla="*/ 498805 w 667336"/>
              <a:gd name="connsiteY165" fmla="*/ 91366 h 558193"/>
              <a:gd name="connsiteX166" fmla="*/ 498805 w 667336"/>
              <a:gd name="connsiteY166" fmla="*/ 52567 h 558193"/>
              <a:gd name="connsiteX167" fmla="*/ 511164 w 667336"/>
              <a:gd name="connsiteY167" fmla="*/ 31290 h 558193"/>
              <a:gd name="connsiteX168" fmla="*/ 511164 w 667336"/>
              <a:gd name="connsiteY168" fmla="*/ 8761 h 558193"/>
              <a:gd name="connsiteX169" fmla="*/ 519815 w 667336"/>
              <a:gd name="connsiteY169" fmla="*/ 0 h 558193"/>
              <a:gd name="connsiteX170" fmla="*/ 527231 w 667336"/>
              <a:gd name="connsiteY170" fmla="*/ 8761 h 558193"/>
              <a:gd name="connsiteX171" fmla="*/ 527231 w 667336"/>
              <a:gd name="connsiteY171" fmla="*/ 26283 h 558193"/>
              <a:gd name="connsiteX172" fmla="*/ 563073 w 667336"/>
              <a:gd name="connsiteY172" fmla="*/ 26283 h 558193"/>
              <a:gd name="connsiteX173" fmla="*/ 563073 w 667336"/>
              <a:gd name="connsiteY173" fmla="*/ 8761 h 558193"/>
              <a:gd name="connsiteX174" fmla="*/ 571725 w 667336"/>
              <a:gd name="connsiteY174" fmla="*/ 0 h 558193"/>
              <a:gd name="connsiteX175" fmla="*/ 579140 w 667336"/>
              <a:gd name="connsiteY175" fmla="*/ 8761 h 558193"/>
              <a:gd name="connsiteX176" fmla="*/ 579140 w 667336"/>
              <a:gd name="connsiteY176" fmla="*/ 31290 h 558193"/>
              <a:gd name="connsiteX177" fmla="*/ 591499 w 667336"/>
              <a:gd name="connsiteY177" fmla="*/ 52567 h 558193"/>
              <a:gd name="connsiteX178" fmla="*/ 591499 w 667336"/>
              <a:gd name="connsiteY178" fmla="*/ 91366 h 558193"/>
              <a:gd name="connsiteX179" fmla="*/ 602623 w 667336"/>
              <a:gd name="connsiteY179" fmla="*/ 73843 h 558193"/>
              <a:gd name="connsiteX180" fmla="*/ 610038 w 667336"/>
              <a:gd name="connsiteY180" fmla="*/ 7510 h 558193"/>
              <a:gd name="connsiteX181" fmla="*/ 619926 w 667336"/>
              <a:gd name="connsiteY181" fmla="*/ 0 h 558193"/>
              <a:gd name="connsiteX182" fmla="*/ 627341 w 667336"/>
              <a:gd name="connsiteY182" fmla="*/ 8761 h 558193"/>
              <a:gd name="connsiteX183" fmla="*/ 617454 w 667336"/>
              <a:gd name="connsiteY183" fmla="*/ 76347 h 558193"/>
              <a:gd name="connsiteX184" fmla="*/ 591499 w 667336"/>
              <a:gd name="connsiteY184" fmla="*/ 110139 h 558193"/>
              <a:gd name="connsiteX185" fmla="*/ 591499 w 667336"/>
              <a:gd name="connsiteY185" fmla="*/ 147687 h 558193"/>
              <a:gd name="connsiteX186" fmla="*/ 565545 w 667336"/>
              <a:gd name="connsiteY186" fmla="*/ 175222 h 558193"/>
              <a:gd name="connsiteX187" fmla="*/ 590263 w 667336"/>
              <a:gd name="connsiteY187" fmla="*/ 222782 h 558193"/>
              <a:gd name="connsiteX188" fmla="*/ 591499 w 667336"/>
              <a:gd name="connsiteY188" fmla="*/ 224033 h 558193"/>
              <a:gd name="connsiteX189" fmla="*/ 652060 w 667336"/>
              <a:gd name="connsiteY189" fmla="*/ 234046 h 558193"/>
              <a:gd name="connsiteX190" fmla="*/ 666891 w 667336"/>
              <a:gd name="connsiteY190" fmla="*/ 246562 h 558193"/>
              <a:gd name="connsiteX191" fmla="*/ 661947 w 667336"/>
              <a:gd name="connsiteY191" fmla="*/ 265336 h 558193"/>
              <a:gd name="connsiteX192" fmla="*/ 618690 w 667336"/>
              <a:gd name="connsiteY192" fmla="*/ 310393 h 558193"/>
              <a:gd name="connsiteX193" fmla="*/ 618690 w 667336"/>
              <a:gd name="connsiteY193" fmla="*/ 311644 h 558193"/>
              <a:gd name="connsiteX194" fmla="*/ 627341 w 667336"/>
              <a:gd name="connsiteY194" fmla="*/ 372972 h 558193"/>
              <a:gd name="connsiteX195" fmla="*/ 619926 w 667336"/>
              <a:gd name="connsiteY195" fmla="*/ 390494 h 558193"/>
              <a:gd name="connsiteX196" fmla="*/ 610038 w 667336"/>
              <a:gd name="connsiteY196" fmla="*/ 394249 h 558193"/>
              <a:gd name="connsiteX197" fmla="*/ 602623 w 667336"/>
              <a:gd name="connsiteY197" fmla="*/ 391745 h 558193"/>
              <a:gd name="connsiteX198" fmla="*/ 545770 w 667336"/>
              <a:gd name="connsiteY198" fmla="*/ 364211 h 558193"/>
              <a:gd name="connsiteX199" fmla="*/ 544534 w 667336"/>
              <a:gd name="connsiteY199" fmla="*/ 364211 h 558193"/>
              <a:gd name="connsiteX200" fmla="*/ 488917 w 667336"/>
              <a:gd name="connsiteY200" fmla="*/ 391745 h 558193"/>
              <a:gd name="connsiteX201" fmla="*/ 470378 w 667336"/>
              <a:gd name="connsiteY201" fmla="*/ 390494 h 558193"/>
              <a:gd name="connsiteX202" fmla="*/ 464199 w 667336"/>
              <a:gd name="connsiteY202" fmla="*/ 372972 h 558193"/>
              <a:gd name="connsiteX203" fmla="*/ 471614 w 667336"/>
              <a:gd name="connsiteY203" fmla="*/ 311644 h 558193"/>
              <a:gd name="connsiteX204" fmla="*/ 471614 w 667336"/>
              <a:gd name="connsiteY204" fmla="*/ 310393 h 558193"/>
              <a:gd name="connsiteX205" fmla="*/ 429593 w 667336"/>
              <a:gd name="connsiteY205" fmla="*/ 265336 h 558193"/>
              <a:gd name="connsiteX206" fmla="*/ 424649 w 667336"/>
              <a:gd name="connsiteY206" fmla="*/ 246562 h 558193"/>
              <a:gd name="connsiteX207" fmla="*/ 438244 w 667336"/>
              <a:gd name="connsiteY207" fmla="*/ 234046 h 558193"/>
              <a:gd name="connsiteX208" fmla="*/ 500041 w 667336"/>
              <a:gd name="connsiteY208" fmla="*/ 224033 h 558193"/>
              <a:gd name="connsiteX209" fmla="*/ 501277 w 667336"/>
              <a:gd name="connsiteY209" fmla="*/ 222782 h 558193"/>
              <a:gd name="connsiteX210" fmla="*/ 525995 w 667336"/>
              <a:gd name="connsiteY210" fmla="*/ 175222 h 558193"/>
              <a:gd name="connsiteX211" fmla="*/ 498805 w 667336"/>
              <a:gd name="connsiteY211" fmla="*/ 147687 h 558193"/>
              <a:gd name="connsiteX212" fmla="*/ 498805 w 667336"/>
              <a:gd name="connsiteY212" fmla="*/ 110139 h 558193"/>
              <a:gd name="connsiteX213" fmla="*/ 472850 w 667336"/>
              <a:gd name="connsiteY213" fmla="*/ 76347 h 558193"/>
              <a:gd name="connsiteX214" fmla="*/ 464199 w 667336"/>
              <a:gd name="connsiteY214" fmla="*/ 8761 h 558193"/>
              <a:gd name="connsiteX215" fmla="*/ 471614 w 667336"/>
              <a:gd name="connsiteY215" fmla="*/ 0 h 558193"/>
              <a:gd name="connsiteX216" fmla="*/ 47411 w 667336"/>
              <a:gd name="connsiteY216" fmla="*/ 0 h 558193"/>
              <a:gd name="connsiteX217" fmla="*/ 57299 w 667336"/>
              <a:gd name="connsiteY217" fmla="*/ 7510 h 558193"/>
              <a:gd name="connsiteX218" fmla="*/ 64714 w 667336"/>
              <a:gd name="connsiteY218" fmla="*/ 73843 h 558193"/>
              <a:gd name="connsiteX219" fmla="*/ 75838 w 667336"/>
              <a:gd name="connsiteY219" fmla="*/ 91366 h 558193"/>
              <a:gd name="connsiteX220" fmla="*/ 75838 w 667336"/>
              <a:gd name="connsiteY220" fmla="*/ 52567 h 558193"/>
              <a:gd name="connsiteX221" fmla="*/ 88197 w 667336"/>
              <a:gd name="connsiteY221" fmla="*/ 31290 h 558193"/>
              <a:gd name="connsiteX222" fmla="*/ 88197 w 667336"/>
              <a:gd name="connsiteY222" fmla="*/ 8761 h 558193"/>
              <a:gd name="connsiteX223" fmla="*/ 96849 w 667336"/>
              <a:gd name="connsiteY223" fmla="*/ 0 h 558193"/>
              <a:gd name="connsiteX224" fmla="*/ 104265 w 667336"/>
              <a:gd name="connsiteY224" fmla="*/ 8761 h 558193"/>
              <a:gd name="connsiteX225" fmla="*/ 104265 w 667336"/>
              <a:gd name="connsiteY225" fmla="*/ 26283 h 558193"/>
              <a:gd name="connsiteX226" fmla="*/ 140107 w 667336"/>
              <a:gd name="connsiteY226" fmla="*/ 26283 h 558193"/>
              <a:gd name="connsiteX227" fmla="*/ 140107 w 667336"/>
              <a:gd name="connsiteY227" fmla="*/ 8761 h 558193"/>
              <a:gd name="connsiteX228" fmla="*/ 147523 w 667336"/>
              <a:gd name="connsiteY228" fmla="*/ 0 h 558193"/>
              <a:gd name="connsiteX229" fmla="*/ 156175 w 667336"/>
              <a:gd name="connsiteY229" fmla="*/ 8761 h 558193"/>
              <a:gd name="connsiteX230" fmla="*/ 156175 w 667336"/>
              <a:gd name="connsiteY230" fmla="*/ 31290 h 558193"/>
              <a:gd name="connsiteX231" fmla="*/ 168534 w 667336"/>
              <a:gd name="connsiteY231" fmla="*/ 52567 h 558193"/>
              <a:gd name="connsiteX232" fmla="*/ 168534 w 667336"/>
              <a:gd name="connsiteY232" fmla="*/ 91366 h 558193"/>
              <a:gd name="connsiteX233" fmla="*/ 178422 w 667336"/>
              <a:gd name="connsiteY233" fmla="*/ 73843 h 558193"/>
              <a:gd name="connsiteX234" fmla="*/ 187073 w 667336"/>
              <a:gd name="connsiteY234" fmla="*/ 7510 h 558193"/>
              <a:gd name="connsiteX235" fmla="*/ 195725 w 667336"/>
              <a:gd name="connsiteY235" fmla="*/ 0 h 558193"/>
              <a:gd name="connsiteX236" fmla="*/ 203141 w 667336"/>
              <a:gd name="connsiteY236" fmla="*/ 8761 h 558193"/>
              <a:gd name="connsiteX237" fmla="*/ 194489 w 667336"/>
              <a:gd name="connsiteY237" fmla="*/ 76347 h 558193"/>
              <a:gd name="connsiteX238" fmla="*/ 168534 w 667336"/>
              <a:gd name="connsiteY238" fmla="*/ 110139 h 558193"/>
              <a:gd name="connsiteX239" fmla="*/ 168534 w 667336"/>
              <a:gd name="connsiteY239" fmla="*/ 147687 h 558193"/>
              <a:gd name="connsiteX240" fmla="*/ 141343 w 667336"/>
              <a:gd name="connsiteY240" fmla="*/ 175222 h 558193"/>
              <a:gd name="connsiteX241" fmla="*/ 166062 w 667336"/>
              <a:gd name="connsiteY241" fmla="*/ 222782 h 558193"/>
              <a:gd name="connsiteX242" fmla="*/ 168534 w 667336"/>
              <a:gd name="connsiteY242" fmla="*/ 224033 h 558193"/>
              <a:gd name="connsiteX243" fmla="*/ 229096 w 667336"/>
              <a:gd name="connsiteY243" fmla="*/ 234046 h 558193"/>
              <a:gd name="connsiteX244" fmla="*/ 242691 w 667336"/>
              <a:gd name="connsiteY244" fmla="*/ 246562 h 558193"/>
              <a:gd name="connsiteX245" fmla="*/ 238983 w 667336"/>
              <a:gd name="connsiteY245" fmla="*/ 265336 h 558193"/>
              <a:gd name="connsiteX246" fmla="*/ 195725 w 667336"/>
              <a:gd name="connsiteY246" fmla="*/ 310393 h 558193"/>
              <a:gd name="connsiteX247" fmla="*/ 195725 w 667336"/>
              <a:gd name="connsiteY247" fmla="*/ 311644 h 558193"/>
              <a:gd name="connsiteX248" fmla="*/ 203141 w 667336"/>
              <a:gd name="connsiteY248" fmla="*/ 372972 h 558193"/>
              <a:gd name="connsiteX249" fmla="*/ 196961 w 667336"/>
              <a:gd name="connsiteY249" fmla="*/ 390494 h 558193"/>
              <a:gd name="connsiteX250" fmla="*/ 185837 w 667336"/>
              <a:gd name="connsiteY250" fmla="*/ 394249 h 558193"/>
              <a:gd name="connsiteX251" fmla="*/ 178422 w 667336"/>
              <a:gd name="connsiteY251" fmla="*/ 391745 h 558193"/>
              <a:gd name="connsiteX252" fmla="*/ 122804 w 667336"/>
              <a:gd name="connsiteY252" fmla="*/ 364211 h 558193"/>
              <a:gd name="connsiteX253" fmla="*/ 121568 w 667336"/>
              <a:gd name="connsiteY253" fmla="*/ 364211 h 558193"/>
              <a:gd name="connsiteX254" fmla="*/ 64714 w 667336"/>
              <a:gd name="connsiteY254" fmla="*/ 391745 h 558193"/>
              <a:gd name="connsiteX255" fmla="*/ 47411 w 667336"/>
              <a:gd name="connsiteY255" fmla="*/ 390494 h 558193"/>
              <a:gd name="connsiteX256" fmla="*/ 39995 w 667336"/>
              <a:gd name="connsiteY256" fmla="*/ 372972 h 558193"/>
              <a:gd name="connsiteX257" fmla="*/ 48647 w 667336"/>
              <a:gd name="connsiteY257" fmla="*/ 311644 h 558193"/>
              <a:gd name="connsiteX258" fmla="*/ 48647 w 667336"/>
              <a:gd name="connsiteY258" fmla="*/ 310393 h 558193"/>
              <a:gd name="connsiteX259" fmla="*/ 5389 w 667336"/>
              <a:gd name="connsiteY259" fmla="*/ 265336 h 558193"/>
              <a:gd name="connsiteX260" fmla="*/ 445 w 667336"/>
              <a:gd name="connsiteY260" fmla="*/ 246562 h 558193"/>
              <a:gd name="connsiteX261" fmla="*/ 14040 w 667336"/>
              <a:gd name="connsiteY261" fmla="*/ 234046 h 558193"/>
              <a:gd name="connsiteX262" fmla="*/ 75838 w 667336"/>
              <a:gd name="connsiteY262" fmla="*/ 224033 h 558193"/>
              <a:gd name="connsiteX263" fmla="*/ 77074 w 667336"/>
              <a:gd name="connsiteY263" fmla="*/ 222782 h 558193"/>
              <a:gd name="connsiteX264" fmla="*/ 103029 w 667336"/>
              <a:gd name="connsiteY264" fmla="*/ 175222 h 558193"/>
              <a:gd name="connsiteX265" fmla="*/ 101793 w 667336"/>
              <a:gd name="connsiteY265" fmla="*/ 175222 h 558193"/>
              <a:gd name="connsiteX266" fmla="*/ 75838 w 667336"/>
              <a:gd name="connsiteY266" fmla="*/ 147687 h 558193"/>
              <a:gd name="connsiteX267" fmla="*/ 75838 w 667336"/>
              <a:gd name="connsiteY267" fmla="*/ 110139 h 558193"/>
              <a:gd name="connsiteX268" fmla="*/ 49883 w 667336"/>
              <a:gd name="connsiteY268" fmla="*/ 76347 h 558193"/>
              <a:gd name="connsiteX269" fmla="*/ 39995 w 667336"/>
              <a:gd name="connsiteY269" fmla="*/ 8761 h 558193"/>
              <a:gd name="connsiteX270" fmla="*/ 47411 w 667336"/>
              <a:gd name="connsiteY270" fmla="*/ 0 h 558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Lst>
            <a:rect l="l" t="t" r="r" b="b"/>
            <a:pathLst>
              <a:path w="667336" h="558193">
                <a:moveTo>
                  <a:pt x="329068" y="339912"/>
                </a:moveTo>
                <a:lnTo>
                  <a:pt x="300641" y="395941"/>
                </a:lnTo>
                <a:cubicBezTo>
                  <a:pt x="298169" y="400921"/>
                  <a:pt x="293226" y="403412"/>
                  <a:pt x="288282" y="404657"/>
                </a:cubicBezTo>
                <a:lnTo>
                  <a:pt x="226484" y="415863"/>
                </a:lnTo>
                <a:cubicBezTo>
                  <a:pt x="226484" y="415863"/>
                  <a:pt x="226484" y="415863"/>
                  <a:pt x="226484" y="417108"/>
                </a:cubicBezTo>
                <a:cubicBezTo>
                  <a:pt x="225248" y="417108"/>
                  <a:pt x="225248" y="417108"/>
                  <a:pt x="226484" y="418353"/>
                </a:cubicBezTo>
                <a:lnTo>
                  <a:pt x="268507" y="463176"/>
                </a:lnTo>
                <a:cubicBezTo>
                  <a:pt x="272214" y="466911"/>
                  <a:pt x="274686" y="473137"/>
                  <a:pt x="274686" y="478117"/>
                </a:cubicBezTo>
                <a:lnTo>
                  <a:pt x="264799" y="540372"/>
                </a:lnTo>
                <a:cubicBezTo>
                  <a:pt x="264799" y="540372"/>
                  <a:pt x="264799" y="541617"/>
                  <a:pt x="266035" y="541617"/>
                </a:cubicBezTo>
                <a:lnTo>
                  <a:pt x="267271" y="541617"/>
                </a:lnTo>
                <a:lnTo>
                  <a:pt x="322888" y="514225"/>
                </a:lnTo>
                <a:cubicBezTo>
                  <a:pt x="327832" y="511735"/>
                  <a:pt x="334012" y="511735"/>
                  <a:pt x="338956" y="514225"/>
                </a:cubicBezTo>
                <a:lnTo>
                  <a:pt x="394573" y="541617"/>
                </a:lnTo>
                <a:cubicBezTo>
                  <a:pt x="395809" y="541617"/>
                  <a:pt x="395809" y="541617"/>
                  <a:pt x="395809" y="541617"/>
                </a:cubicBezTo>
                <a:cubicBezTo>
                  <a:pt x="397045" y="541617"/>
                  <a:pt x="397045" y="540372"/>
                  <a:pt x="397045" y="540372"/>
                </a:cubicBezTo>
                <a:lnTo>
                  <a:pt x="387158" y="478117"/>
                </a:lnTo>
                <a:cubicBezTo>
                  <a:pt x="387158" y="473137"/>
                  <a:pt x="389630" y="466911"/>
                  <a:pt x="393338" y="463176"/>
                </a:cubicBezTo>
                <a:lnTo>
                  <a:pt x="435360" y="418353"/>
                </a:lnTo>
                <a:cubicBezTo>
                  <a:pt x="436596" y="417108"/>
                  <a:pt x="436596" y="417108"/>
                  <a:pt x="436596" y="417108"/>
                </a:cubicBezTo>
                <a:cubicBezTo>
                  <a:pt x="435360" y="415863"/>
                  <a:pt x="435360" y="415863"/>
                  <a:pt x="435360" y="415863"/>
                </a:cubicBezTo>
                <a:lnTo>
                  <a:pt x="374798" y="404657"/>
                </a:lnTo>
                <a:cubicBezTo>
                  <a:pt x="368618" y="403412"/>
                  <a:pt x="363675" y="400921"/>
                  <a:pt x="361203" y="395941"/>
                </a:cubicBezTo>
                <a:lnTo>
                  <a:pt x="332776" y="339912"/>
                </a:lnTo>
                <a:cubicBezTo>
                  <a:pt x="331540" y="339912"/>
                  <a:pt x="331540" y="339912"/>
                  <a:pt x="331540" y="339912"/>
                </a:cubicBezTo>
                <a:cubicBezTo>
                  <a:pt x="330304" y="339912"/>
                  <a:pt x="330304" y="339912"/>
                  <a:pt x="329068" y="339912"/>
                </a:cubicBezTo>
                <a:close/>
                <a:moveTo>
                  <a:pt x="311765" y="209177"/>
                </a:moveTo>
                <a:cubicBezTo>
                  <a:pt x="305585" y="209177"/>
                  <a:pt x="300641" y="212913"/>
                  <a:pt x="300641" y="219138"/>
                </a:cubicBezTo>
                <a:lnTo>
                  <a:pt x="300641" y="312520"/>
                </a:lnTo>
                <a:cubicBezTo>
                  <a:pt x="300641" y="318745"/>
                  <a:pt x="305585" y="322481"/>
                  <a:pt x="311765" y="322481"/>
                </a:cubicBezTo>
                <a:lnTo>
                  <a:pt x="351315" y="322481"/>
                </a:lnTo>
                <a:cubicBezTo>
                  <a:pt x="356259" y="322481"/>
                  <a:pt x="361203" y="318745"/>
                  <a:pt x="361203" y="312520"/>
                </a:cubicBezTo>
                <a:lnTo>
                  <a:pt x="361203" y="219138"/>
                </a:lnTo>
                <a:cubicBezTo>
                  <a:pt x="361203" y="212913"/>
                  <a:pt x="356259" y="209177"/>
                  <a:pt x="351315" y="209177"/>
                </a:cubicBezTo>
                <a:close/>
                <a:moveTo>
                  <a:pt x="544534" y="175222"/>
                </a:moveTo>
                <a:lnTo>
                  <a:pt x="514872" y="230291"/>
                </a:lnTo>
                <a:cubicBezTo>
                  <a:pt x="512400" y="235298"/>
                  <a:pt x="507456" y="239052"/>
                  <a:pt x="502512" y="240304"/>
                </a:cubicBezTo>
                <a:lnTo>
                  <a:pt x="440716" y="250317"/>
                </a:lnTo>
                <a:cubicBezTo>
                  <a:pt x="440716" y="250317"/>
                  <a:pt x="440716" y="250317"/>
                  <a:pt x="440716" y="251568"/>
                </a:cubicBezTo>
                <a:cubicBezTo>
                  <a:pt x="439480" y="252820"/>
                  <a:pt x="439480" y="252820"/>
                  <a:pt x="440716" y="254071"/>
                </a:cubicBezTo>
                <a:lnTo>
                  <a:pt x="482738" y="299128"/>
                </a:lnTo>
                <a:cubicBezTo>
                  <a:pt x="487681" y="302883"/>
                  <a:pt x="488917" y="307889"/>
                  <a:pt x="488917" y="314147"/>
                </a:cubicBezTo>
                <a:lnTo>
                  <a:pt x="480266" y="375475"/>
                </a:lnTo>
                <a:cubicBezTo>
                  <a:pt x="480266" y="376726"/>
                  <a:pt x="480266" y="377978"/>
                  <a:pt x="480266" y="377978"/>
                </a:cubicBezTo>
                <a:lnTo>
                  <a:pt x="481502" y="377978"/>
                </a:lnTo>
                <a:lnTo>
                  <a:pt x="538354" y="349192"/>
                </a:lnTo>
                <a:cubicBezTo>
                  <a:pt x="539590" y="347940"/>
                  <a:pt x="543298" y="347940"/>
                  <a:pt x="545770" y="347940"/>
                </a:cubicBezTo>
                <a:cubicBezTo>
                  <a:pt x="548242" y="347940"/>
                  <a:pt x="550714" y="347940"/>
                  <a:pt x="553186" y="349192"/>
                </a:cubicBezTo>
                <a:lnTo>
                  <a:pt x="608802" y="377978"/>
                </a:lnTo>
                <a:cubicBezTo>
                  <a:pt x="610038" y="377978"/>
                  <a:pt x="610038" y="377978"/>
                  <a:pt x="610038" y="377978"/>
                </a:cubicBezTo>
                <a:cubicBezTo>
                  <a:pt x="611274" y="377978"/>
                  <a:pt x="611274" y="376726"/>
                  <a:pt x="611274" y="375475"/>
                </a:cubicBezTo>
                <a:lnTo>
                  <a:pt x="602623" y="314147"/>
                </a:lnTo>
                <a:cubicBezTo>
                  <a:pt x="601387" y="307889"/>
                  <a:pt x="603859" y="302883"/>
                  <a:pt x="607566" y="299128"/>
                </a:cubicBezTo>
                <a:lnTo>
                  <a:pt x="650824" y="254071"/>
                </a:lnTo>
                <a:cubicBezTo>
                  <a:pt x="650824" y="252820"/>
                  <a:pt x="650824" y="252820"/>
                  <a:pt x="650824" y="251568"/>
                </a:cubicBezTo>
                <a:cubicBezTo>
                  <a:pt x="650824" y="250317"/>
                  <a:pt x="650824" y="250317"/>
                  <a:pt x="649588" y="250317"/>
                </a:cubicBezTo>
                <a:lnTo>
                  <a:pt x="589028" y="240304"/>
                </a:lnTo>
                <a:cubicBezTo>
                  <a:pt x="582848" y="239052"/>
                  <a:pt x="579140" y="235298"/>
                  <a:pt x="575432" y="230291"/>
                </a:cubicBezTo>
                <a:lnTo>
                  <a:pt x="547006" y="175222"/>
                </a:lnTo>
                <a:cubicBezTo>
                  <a:pt x="545770" y="173970"/>
                  <a:pt x="544534" y="173970"/>
                  <a:pt x="544534" y="175222"/>
                </a:cubicBezTo>
                <a:close/>
                <a:moveTo>
                  <a:pt x="120332" y="175222"/>
                </a:moveTo>
                <a:lnTo>
                  <a:pt x="91905" y="230291"/>
                </a:lnTo>
                <a:cubicBezTo>
                  <a:pt x="89433" y="235298"/>
                  <a:pt x="84490" y="239052"/>
                  <a:pt x="78310" y="240304"/>
                </a:cubicBezTo>
                <a:lnTo>
                  <a:pt x="17748" y="250317"/>
                </a:lnTo>
                <a:cubicBezTo>
                  <a:pt x="16512" y="250317"/>
                  <a:pt x="16512" y="250317"/>
                  <a:pt x="16512" y="251568"/>
                </a:cubicBezTo>
                <a:cubicBezTo>
                  <a:pt x="16512" y="252820"/>
                  <a:pt x="16512" y="252820"/>
                  <a:pt x="16512" y="254071"/>
                </a:cubicBezTo>
                <a:lnTo>
                  <a:pt x="59771" y="299128"/>
                </a:lnTo>
                <a:cubicBezTo>
                  <a:pt x="63478" y="302883"/>
                  <a:pt x="65950" y="307889"/>
                  <a:pt x="64714" y="314147"/>
                </a:cubicBezTo>
                <a:lnTo>
                  <a:pt x="56063" y="375475"/>
                </a:lnTo>
                <a:cubicBezTo>
                  <a:pt x="56063" y="376726"/>
                  <a:pt x="56063" y="377978"/>
                  <a:pt x="57299" y="377978"/>
                </a:cubicBezTo>
                <a:cubicBezTo>
                  <a:pt x="57299" y="377978"/>
                  <a:pt x="57299" y="377978"/>
                  <a:pt x="58535" y="377978"/>
                </a:cubicBezTo>
                <a:lnTo>
                  <a:pt x="114152" y="349192"/>
                </a:lnTo>
                <a:cubicBezTo>
                  <a:pt x="119096" y="347940"/>
                  <a:pt x="125276" y="347940"/>
                  <a:pt x="128984" y="349192"/>
                </a:cubicBezTo>
                <a:lnTo>
                  <a:pt x="185837" y="377978"/>
                </a:lnTo>
                <a:lnTo>
                  <a:pt x="187073" y="377978"/>
                </a:lnTo>
                <a:cubicBezTo>
                  <a:pt x="188309" y="377978"/>
                  <a:pt x="188309" y="376726"/>
                  <a:pt x="188309" y="375475"/>
                </a:cubicBezTo>
                <a:lnTo>
                  <a:pt x="178422" y="314147"/>
                </a:lnTo>
                <a:cubicBezTo>
                  <a:pt x="177186" y="307889"/>
                  <a:pt x="179658" y="302883"/>
                  <a:pt x="183366" y="299128"/>
                </a:cubicBezTo>
                <a:lnTo>
                  <a:pt x="226624" y="254071"/>
                </a:lnTo>
                <a:cubicBezTo>
                  <a:pt x="227860" y="252820"/>
                  <a:pt x="227860" y="252820"/>
                  <a:pt x="227860" y="251568"/>
                </a:cubicBezTo>
                <a:cubicBezTo>
                  <a:pt x="226624" y="250317"/>
                  <a:pt x="226624" y="250317"/>
                  <a:pt x="226624" y="250317"/>
                </a:cubicBezTo>
                <a:lnTo>
                  <a:pt x="164826" y="240304"/>
                </a:lnTo>
                <a:cubicBezTo>
                  <a:pt x="159882" y="239052"/>
                  <a:pt x="154939" y="235298"/>
                  <a:pt x="152467" y="230291"/>
                </a:cubicBezTo>
                <a:lnTo>
                  <a:pt x="124040" y="175222"/>
                </a:lnTo>
                <a:cubicBezTo>
                  <a:pt x="122804" y="175222"/>
                  <a:pt x="122804" y="175222"/>
                  <a:pt x="121568" y="175222"/>
                </a:cubicBezTo>
                <a:cubicBezTo>
                  <a:pt x="121568" y="175222"/>
                  <a:pt x="121568" y="175222"/>
                  <a:pt x="120332" y="175222"/>
                </a:cubicBezTo>
                <a:close/>
                <a:moveTo>
                  <a:pt x="525995" y="42554"/>
                </a:moveTo>
                <a:cubicBezTo>
                  <a:pt x="519815" y="42554"/>
                  <a:pt x="514872" y="47560"/>
                  <a:pt x="514872" y="52567"/>
                </a:cubicBezTo>
                <a:lnTo>
                  <a:pt x="514872" y="147687"/>
                </a:lnTo>
                <a:cubicBezTo>
                  <a:pt x="514872" y="152693"/>
                  <a:pt x="519815" y="157699"/>
                  <a:pt x="525995" y="157699"/>
                </a:cubicBezTo>
                <a:lnTo>
                  <a:pt x="565545" y="157699"/>
                </a:lnTo>
                <a:cubicBezTo>
                  <a:pt x="571725" y="157699"/>
                  <a:pt x="575432" y="152693"/>
                  <a:pt x="575432" y="147687"/>
                </a:cubicBezTo>
                <a:lnTo>
                  <a:pt x="575432" y="52567"/>
                </a:lnTo>
                <a:cubicBezTo>
                  <a:pt x="575432" y="47560"/>
                  <a:pt x="571725" y="42554"/>
                  <a:pt x="565545" y="42554"/>
                </a:cubicBezTo>
                <a:close/>
                <a:moveTo>
                  <a:pt x="101793" y="42554"/>
                </a:moveTo>
                <a:cubicBezTo>
                  <a:pt x="96849" y="42554"/>
                  <a:pt x="91905" y="47560"/>
                  <a:pt x="91905" y="52567"/>
                </a:cubicBezTo>
                <a:lnTo>
                  <a:pt x="91905" y="147687"/>
                </a:lnTo>
                <a:cubicBezTo>
                  <a:pt x="91905" y="152693"/>
                  <a:pt x="96849" y="157699"/>
                  <a:pt x="101793" y="157699"/>
                </a:cubicBezTo>
                <a:lnTo>
                  <a:pt x="121568" y="157699"/>
                </a:lnTo>
                <a:lnTo>
                  <a:pt x="141343" y="157699"/>
                </a:lnTo>
                <a:cubicBezTo>
                  <a:pt x="147523" y="157699"/>
                  <a:pt x="152467" y="152693"/>
                  <a:pt x="152467" y="147687"/>
                </a:cubicBezTo>
                <a:lnTo>
                  <a:pt x="152467" y="52567"/>
                </a:lnTo>
                <a:cubicBezTo>
                  <a:pt x="152467" y="47560"/>
                  <a:pt x="147523" y="42554"/>
                  <a:pt x="141343" y="42554"/>
                </a:cubicBezTo>
                <a:close/>
                <a:moveTo>
                  <a:pt x="364911" y="17433"/>
                </a:moveTo>
                <a:lnTo>
                  <a:pt x="364911" y="196727"/>
                </a:lnTo>
                <a:cubicBezTo>
                  <a:pt x="372326" y="200462"/>
                  <a:pt x="377270" y="209177"/>
                  <a:pt x="377270" y="219138"/>
                </a:cubicBezTo>
                <a:lnTo>
                  <a:pt x="377270" y="256491"/>
                </a:lnTo>
                <a:cubicBezTo>
                  <a:pt x="383450" y="252756"/>
                  <a:pt x="387158" y="246530"/>
                  <a:pt x="387158" y="240305"/>
                </a:cubicBezTo>
                <a:lnTo>
                  <a:pt x="415585" y="28639"/>
                </a:lnTo>
                <a:cubicBezTo>
                  <a:pt x="415585" y="24904"/>
                  <a:pt x="414349" y="22414"/>
                  <a:pt x="413113" y="19924"/>
                </a:cubicBezTo>
                <a:cubicBezTo>
                  <a:pt x="410641" y="17433"/>
                  <a:pt x="409405" y="17433"/>
                  <a:pt x="405697" y="17433"/>
                </a:cubicBezTo>
                <a:close/>
                <a:moveTo>
                  <a:pt x="313001" y="17433"/>
                </a:moveTo>
                <a:lnTo>
                  <a:pt x="313001" y="191746"/>
                </a:lnTo>
                <a:lnTo>
                  <a:pt x="348843" y="191746"/>
                </a:lnTo>
                <a:lnTo>
                  <a:pt x="348843" y="17433"/>
                </a:lnTo>
                <a:close/>
                <a:moveTo>
                  <a:pt x="256147" y="17433"/>
                </a:moveTo>
                <a:cubicBezTo>
                  <a:pt x="253675" y="17433"/>
                  <a:pt x="251203" y="17433"/>
                  <a:pt x="248731" y="19924"/>
                </a:cubicBezTo>
                <a:cubicBezTo>
                  <a:pt x="247495" y="22414"/>
                  <a:pt x="246259" y="24904"/>
                  <a:pt x="246259" y="28639"/>
                </a:cubicBezTo>
                <a:lnTo>
                  <a:pt x="274686" y="240305"/>
                </a:lnTo>
                <a:cubicBezTo>
                  <a:pt x="275922" y="246530"/>
                  <a:pt x="279630" y="252756"/>
                  <a:pt x="284574" y="256491"/>
                </a:cubicBezTo>
                <a:lnTo>
                  <a:pt x="284574" y="219138"/>
                </a:lnTo>
                <a:cubicBezTo>
                  <a:pt x="284574" y="209177"/>
                  <a:pt x="289518" y="200462"/>
                  <a:pt x="296933" y="196727"/>
                </a:cubicBezTo>
                <a:lnTo>
                  <a:pt x="296933" y="17433"/>
                </a:lnTo>
                <a:close/>
                <a:moveTo>
                  <a:pt x="256147" y="2"/>
                </a:moveTo>
                <a:lnTo>
                  <a:pt x="405697" y="2"/>
                </a:lnTo>
                <a:cubicBezTo>
                  <a:pt x="413113" y="2"/>
                  <a:pt x="420528" y="3737"/>
                  <a:pt x="425472" y="8718"/>
                </a:cubicBezTo>
                <a:cubicBezTo>
                  <a:pt x="430416" y="14943"/>
                  <a:pt x="431652" y="22414"/>
                  <a:pt x="431652" y="29884"/>
                </a:cubicBezTo>
                <a:lnTo>
                  <a:pt x="403225" y="241550"/>
                </a:lnTo>
                <a:cubicBezTo>
                  <a:pt x="400753" y="257736"/>
                  <a:pt x="390866" y="268942"/>
                  <a:pt x="377270" y="275167"/>
                </a:cubicBezTo>
                <a:lnTo>
                  <a:pt x="377270" y="312520"/>
                </a:lnTo>
                <a:cubicBezTo>
                  <a:pt x="377270" y="327461"/>
                  <a:pt x="366147" y="339912"/>
                  <a:pt x="351315" y="339912"/>
                </a:cubicBezTo>
                <a:lnTo>
                  <a:pt x="350079" y="339912"/>
                </a:lnTo>
                <a:lnTo>
                  <a:pt x="376034" y="387225"/>
                </a:lnTo>
                <a:cubicBezTo>
                  <a:pt x="376034" y="388471"/>
                  <a:pt x="376034" y="388471"/>
                  <a:pt x="377270" y="388471"/>
                </a:cubicBezTo>
                <a:lnTo>
                  <a:pt x="437832" y="399676"/>
                </a:lnTo>
                <a:cubicBezTo>
                  <a:pt x="444011" y="400921"/>
                  <a:pt x="448955" y="404657"/>
                  <a:pt x="451427" y="410882"/>
                </a:cubicBezTo>
                <a:cubicBezTo>
                  <a:pt x="453899" y="418353"/>
                  <a:pt x="452663" y="424578"/>
                  <a:pt x="447719" y="429559"/>
                </a:cubicBezTo>
                <a:lnTo>
                  <a:pt x="404461" y="474382"/>
                </a:lnTo>
                <a:lnTo>
                  <a:pt x="404461" y="475627"/>
                </a:lnTo>
                <a:lnTo>
                  <a:pt x="411877" y="537882"/>
                </a:lnTo>
                <a:cubicBezTo>
                  <a:pt x="414349" y="544107"/>
                  <a:pt x="410641" y="550332"/>
                  <a:pt x="405697" y="554068"/>
                </a:cubicBezTo>
                <a:cubicBezTo>
                  <a:pt x="400753" y="559048"/>
                  <a:pt x="393338" y="559048"/>
                  <a:pt x="387158" y="556558"/>
                </a:cubicBezTo>
                <a:lnTo>
                  <a:pt x="331540" y="527921"/>
                </a:lnTo>
                <a:cubicBezTo>
                  <a:pt x="331540" y="527921"/>
                  <a:pt x="331540" y="527921"/>
                  <a:pt x="330304" y="527921"/>
                </a:cubicBezTo>
                <a:lnTo>
                  <a:pt x="274686" y="556558"/>
                </a:lnTo>
                <a:cubicBezTo>
                  <a:pt x="272214" y="557803"/>
                  <a:pt x="268507" y="557803"/>
                  <a:pt x="267271" y="557803"/>
                </a:cubicBezTo>
                <a:cubicBezTo>
                  <a:pt x="262327" y="557803"/>
                  <a:pt x="258619" y="556558"/>
                  <a:pt x="256147" y="554068"/>
                </a:cubicBezTo>
                <a:cubicBezTo>
                  <a:pt x="251203" y="550332"/>
                  <a:pt x="248731" y="544107"/>
                  <a:pt x="248731" y="537882"/>
                </a:cubicBezTo>
                <a:lnTo>
                  <a:pt x="257383" y="475627"/>
                </a:lnTo>
                <a:cubicBezTo>
                  <a:pt x="258619" y="475627"/>
                  <a:pt x="257383" y="474382"/>
                  <a:pt x="257383" y="474382"/>
                </a:cubicBezTo>
                <a:lnTo>
                  <a:pt x="214125" y="429559"/>
                </a:lnTo>
                <a:cubicBezTo>
                  <a:pt x="210417" y="424578"/>
                  <a:pt x="207945" y="418353"/>
                  <a:pt x="210417" y="410882"/>
                </a:cubicBezTo>
                <a:cubicBezTo>
                  <a:pt x="212889" y="404657"/>
                  <a:pt x="217833" y="400921"/>
                  <a:pt x="224012" y="399676"/>
                </a:cubicBezTo>
                <a:lnTo>
                  <a:pt x="285810" y="388471"/>
                </a:lnTo>
                <a:cubicBezTo>
                  <a:pt x="285810" y="388471"/>
                  <a:pt x="285810" y="388471"/>
                  <a:pt x="285810" y="387225"/>
                </a:cubicBezTo>
                <a:lnTo>
                  <a:pt x="311765" y="339912"/>
                </a:lnTo>
                <a:cubicBezTo>
                  <a:pt x="296933" y="339912"/>
                  <a:pt x="284574" y="327461"/>
                  <a:pt x="284574" y="312520"/>
                </a:cubicBezTo>
                <a:lnTo>
                  <a:pt x="284574" y="275167"/>
                </a:lnTo>
                <a:cubicBezTo>
                  <a:pt x="270978" y="268942"/>
                  <a:pt x="261091" y="257736"/>
                  <a:pt x="258619" y="241550"/>
                </a:cubicBezTo>
                <a:lnTo>
                  <a:pt x="230192" y="29884"/>
                </a:lnTo>
                <a:cubicBezTo>
                  <a:pt x="228956" y="22414"/>
                  <a:pt x="232664" y="14943"/>
                  <a:pt x="236372" y="8718"/>
                </a:cubicBezTo>
                <a:cubicBezTo>
                  <a:pt x="241316" y="3737"/>
                  <a:pt x="248731" y="2"/>
                  <a:pt x="256147" y="2"/>
                </a:cubicBezTo>
                <a:close/>
                <a:moveTo>
                  <a:pt x="471614" y="0"/>
                </a:moveTo>
                <a:cubicBezTo>
                  <a:pt x="475322" y="0"/>
                  <a:pt x="480266" y="3755"/>
                  <a:pt x="480266" y="7510"/>
                </a:cubicBezTo>
                <a:lnTo>
                  <a:pt x="488917" y="73843"/>
                </a:lnTo>
                <a:cubicBezTo>
                  <a:pt x="490153" y="81353"/>
                  <a:pt x="493861" y="87611"/>
                  <a:pt x="498805" y="91366"/>
                </a:cubicBezTo>
                <a:lnTo>
                  <a:pt x="498805" y="52567"/>
                </a:lnTo>
                <a:cubicBezTo>
                  <a:pt x="498805" y="43806"/>
                  <a:pt x="503748" y="35044"/>
                  <a:pt x="511164" y="31290"/>
                </a:cubicBezTo>
                <a:lnTo>
                  <a:pt x="511164" y="8761"/>
                </a:lnTo>
                <a:cubicBezTo>
                  <a:pt x="511164" y="3755"/>
                  <a:pt x="514872" y="0"/>
                  <a:pt x="519815" y="0"/>
                </a:cubicBezTo>
                <a:cubicBezTo>
                  <a:pt x="524759" y="0"/>
                  <a:pt x="527231" y="3755"/>
                  <a:pt x="527231" y="8761"/>
                </a:cubicBezTo>
                <a:lnTo>
                  <a:pt x="527231" y="26283"/>
                </a:lnTo>
                <a:lnTo>
                  <a:pt x="563073" y="26283"/>
                </a:lnTo>
                <a:lnTo>
                  <a:pt x="563073" y="8761"/>
                </a:lnTo>
                <a:cubicBezTo>
                  <a:pt x="563073" y="3755"/>
                  <a:pt x="566781" y="0"/>
                  <a:pt x="571725" y="0"/>
                </a:cubicBezTo>
                <a:cubicBezTo>
                  <a:pt x="575432" y="0"/>
                  <a:pt x="579140" y="3755"/>
                  <a:pt x="579140" y="8761"/>
                </a:cubicBezTo>
                <a:lnTo>
                  <a:pt x="579140" y="31290"/>
                </a:lnTo>
                <a:cubicBezTo>
                  <a:pt x="586556" y="35044"/>
                  <a:pt x="591499" y="43806"/>
                  <a:pt x="591499" y="52567"/>
                </a:cubicBezTo>
                <a:lnTo>
                  <a:pt x="591499" y="91366"/>
                </a:lnTo>
                <a:cubicBezTo>
                  <a:pt x="597679" y="87611"/>
                  <a:pt x="601387" y="81353"/>
                  <a:pt x="602623" y="73843"/>
                </a:cubicBezTo>
                <a:lnTo>
                  <a:pt x="610038" y="7510"/>
                </a:lnTo>
                <a:cubicBezTo>
                  <a:pt x="611274" y="3755"/>
                  <a:pt x="616218" y="0"/>
                  <a:pt x="619926" y="0"/>
                </a:cubicBezTo>
                <a:cubicBezTo>
                  <a:pt x="623634" y="1252"/>
                  <a:pt x="627341" y="5006"/>
                  <a:pt x="627341" y="8761"/>
                </a:cubicBezTo>
                <a:lnTo>
                  <a:pt x="617454" y="76347"/>
                </a:lnTo>
                <a:cubicBezTo>
                  <a:pt x="616218" y="91366"/>
                  <a:pt x="606331" y="103881"/>
                  <a:pt x="591499" y="110139"/>
                </a:cubicBezTo>
                <a:lnTo>
                  <a:pt x="591499" y="147687"/>
                </a:lnTo>
                <a:cubicBezTo>
                  <a:pt x="591499" y="162706"/>
                  <a:pt x="580376" y="175222"/>
                  <a:pt x="565545" y="175222"/>
                </a:cubicBezTo>
                <a:lnTo>
                  <a:pt x="590263" y="222782"/>
                </a:lnTo>
                <a:cubicBezTo>
                  <a:pt x="590263" y="224033"/>
                  <a:pt x="590263" y="224033"/>
                  <a:pt x="591499" y="224033"/>
                </a:cubicBezTo>
                <a:lnTo>
                  <a:pt x="652060" y="234046"/>
                </a:lnTo>
                <a:cubicBezTo>
                  <a:pt x="658240" y="235298"/>
                  <a:pt x="664419" y="240304"/>
                  <a:pt x="666891" y="246562"/>
                </a:cubicBezTo>
                <a:cubicBezTo>
                  <a:pt x="668127" y="254071"/>
                  <a:pt x="666891" y="260329"/>
                  <a:pt x="661947" y="265336"/>
                </a:cubicBezTo>
                <a:lnTo>
                  <a:pt x="618690" y="310393"/>
                </a:lnTo>
                <a:cubicBezTo>
                  <a:pt x="618690" y="310393"/>
                  <a:pt x="618690" y="310393"/>
                  <a:pt x="618690" y="311644"/>
                </a:cubicBezTo>
                <a:lnTo>
                  <a:pt x="627341" y="372972"/>
                </a:lnTo>
                <a:cubicBezTo>
                  <a:pt x="628577" y="380481"/>
                  <a:pt x="624870" y="386739"/>
                  <a:pt x="619926" y="390494"/>
                </a:cubicBezTo>
                <a:cubicBezTo>
                  <a:pt x="617454" y="392997"/>
                  <a:pt x="613746" y="394249"/>
                  <a:pt x="610038" y="394249"/>
                </a:cubicBezTo>
                <a:cubicBezTo>
                  <a:pt x="607566" y="394249"/>
                  <a:pt x="603859" y="392997"/>
                  <a:pt x="602623" y="391745"/>
                </a:cubicBezTo>
                <a:lnTo>
                  <a:pt x="545770" y="364211"/>
                </a:lnTo>
                <a:cubicBezTo>
                  <a:pt x="545770" y="364211"/>
                  <a:pt x="545770" y="364211"/>
                  <a:pt x="544534" y="364211"/>
                </a:cubicBezTo>
                <a:lnTo>
                  <a:pt x="488917" y="391745"/>
                </a:lnTo>
                <a:cubicBezTo>
                  <a:pt x="482738" y="394249"/>
                  <a:pt x="475322" y="394249"/>
                  <a:pt x="470378" y="390494"/>
                </a:cubicBezTo>
                <a:cubicBezTo>
                  <a:pt x="465435" y="386739"/>
                  <a:pt x="462963" y="380481"/>
                  <a:pt x="464199" y="372972"/>
                </a:cubicBezTo>
                <a:lnTo>
                  <a:pt x="471614" y="311644"/>
                </a:lnTo>
                <a:cubicBezTo>
                  <a:pt x="472850" y="310393"/>
                  <a:pt x="471614" y="310393"/>
                  <a:pt x="471614" y="310393"/>
                </a:cubicBezTo>
                <a:lnTo>
                  <a:pt x="429593" y="265336"/>
                </a:lnTo>
                <a:cubicBezTo>
                  <a:pt x="424649" y="260329"/>
                  <a:pt x="422177" y="254071"/>
                  <a:pt x="424649" y="246562"/>
                </a:cubicBezTo>
                <a:cubicBezTo>
                  <a:pt x="427121" y="240304"/>
                  <a:pt x="432064" y="235298"/>
                  <a:pt x="438244" y="234046"/>
                </a:cubicBezTo>
                <a:lnTo>
                  <a:pt x="500041" y="224033"/>
                </a:lnTo>
                <a:cubicBezTo>
                  <a:pt x="500041" y="224033"/>
                  <a:pt x="501277" y="224033"/>
                  <a:pt x="501277" y="222782"/>
                </a:cubicBezTo>
                <a:lnTo>
                  <a:pt x="525995" y="175222"/>
                </a:lnTo>
                <a:cubicBezTo>
                  <a:pt x="511164" y="175222"/>
                  <a:pt x="498805" y="162706"/>
                  <a:pt x="498805" y="147687"/>
                </a:cubicBezTo>
                <a:lnTo>
                  <a:pt x="498805" y="110139"/>
                </a:lnTo>
                <a:cubicBezTo>
                  <a:pt x="485209" y="103881"/>
                  <a:pt x="475322" y="91366"/>
                  <a:pt x="472850" y="76347"/>
                </a:cubicBezTo>
                <a:lnTo>
                  <a:pt x="464199" y="8761"/>
                </a:lnTo>
                <a:cubicBezTo>
                  <a:pt x="464199" y="5006"/>
                  <a:pt x="466670" y="1252"/>
                  <a:pt x="471614" y="0"/>
                </a:cubicBezTo>
                <a:close/>
                <a:moveTo>
                  <a:pt x="47411" y="0"/>
                </a:moveTo>
                <a:cubicBezTo>
                  <a:pt x="52355" y="0"/>
                  <a:pt x="56063" y="3755"/>
                  <a:pt x="57299" y="7510"/>
                </a:cubicBezTo>
                <a:lnTo>
                  <a:pt x="64714" y="73843"/>
                </a:lnTo>
                <a:cubicBezTo>
                  <a:pt x="67186" y="81353"/>
                  <a:pt x="70894" y="87611"/>
                  <a:pt x="75838" y="91366"/>
                </a:cubicBezTo>
                <a:lnTo>
                  <a:pt x="75838" y="52567"/>
                </a:lnTo>
                <a:cubicBezTo>
                  <a:pt x="75838" y="43806"/>
                  <a:pt x="80782" y="35044"/>
                  <a:pt x="88197" y="31290"/>
                </a:cubicBezTo>
                <a:lnTo>
                  <a:pt x="88197" y="8761"/>
                </a:lnTo>
                <a:cubicBezTo>
                  <a:pt x="88197" y="3755"/>
                  <a:pt x="91905" y="0"/>
                  <a:pt x="96849" y="0"/>
                </a:cubicBezTo>
                <a:cubicBezTo>
                  <a:pt x="100557" y="0"/>
                  <a:pt x="104265" y="3755"/>
                  <a:pt x="104265" y="8761"/>
                </a:cubicBezTo>
                <a:lnTo>
                  <a:pt x="104265" y="26283"/>
                </a:lnTo>
                <a:lnTo>
                  <a:pt x="140107" y="26283"/>
                </a:lnTo>
                <a:lnTo>
                  <a:pt x="140107" y="8761"/>
                </a:lnTo>
                <a:cubicBezTo>
                  <a:pt x="140107" y="3755"/>
                  <a:pt x="142579" y="0"/>
                  <a:pt x="147523" y="0"/>
                </a:cubicBezTo>
                <a:cubicBezTo>
                  <a:pt x="152467" y="0"/>
                  <a:pt x="156175" y="3755"/>
                  <a:pt x="156175" y="8761"/>
                </a:cubicBezTo>
                <a:lnTo>
                  <a:pt x="156175" y="31290"/>
                </a:lnTo>
                <a:cubicBezTo>
                  <a:pt x="163590" y="35044"/>
                  <a:pt x="168534" y="43806"/>
                  <a:pt x="168534" y="52567"/>
                </a:cubicBezTo>
                <a:lnTo>
                  <a:pt x="168534" y="91366"/>
                </a:lnTo>
                <a:cubicBezTo>
                  <a:pt x="173478" y="87611"/>
                  <a:pt x="177186" y="81353"/>
                  <a:pt x="178422" y="73843"/>
                </a:cubicBezTo>
                <a:lnTo>
                  <a:pt x="187073" y="7510"/>
                </a:lnTo>
                <a:cubicBezTo>
                  <a:pt x="188309" y="3755"/>
                  <a:pt x="192017" y="0"/>
                  <a:pt x="195725" y="0"/>
                </a:cubicBezTo>
                <a:cubicBezTo>
                  <a:pt x="200669" y="1252"/>
                  <a:pt x="203141" y="5006"/>
                  <a:pt x="203141" y="8761"/>
                </a:cubicBezTo>
                <a:lnTo>
                  <a:pt x="194489" y="76347"/>
                </a:lnTo>
                <a:cubicBezTo>
                  <a:pt x="192017" y="91366"/>
                  <a:pt x="182130" y="103881"/>
                  <a:pt x="168534" y="110139"/>
                </a:cubicBezTo>
                <a:lnTo>
                  <a:pt x="168534" y="147687"/>
                </a:lnTo>
                <a:cubicBezTo>
                  <a:pt x="168534" y="162706"/>
                  <a:pt x="156175" y="175222"/>
                  <a:pt x="141343" y="175222"/>
                </a:cubicBezTo>
                <a:lnTo>
                  <a:pt x="166062" y="222782"/>
                </a:lnTo>
                <a:cubicBezTo>
                  <a:pt x="166062" y="224033"/>
                  <a:pt x="167298" y="224033"/>
                  <a:pt x="168534" y="224033"/>
                </a:cubicBezTo>
                <a:lnTo>
                  <a:pt x="229096" y="234046"/>
                </a:lnTo>
                <a:cubicBezTo>
                  <a:pt x="235275" y="235298"/>
                  <a:pt x="240219" y="240304"/>
                  <a:pt x="242691" y="246562"/>
                </a:cubicBezTo>
                <a:cubicBezTo>
                  <a:pt x="245163" y="254071"/>
                  <a:pt x="243927" y="260329"/>
                  <a:pt x="238983" y="265336"/>
                </a:cubicBezTo>
                <a:lnTo>
                  <a:pt x="195725" y="310393"/>
                </a:lnTo>
                <a:cubicBezTo>
                  <a:pt x="195725" y="310393"/>
                  <a:pt x="195725" y="310393"/>
                  <a:pt x="195725" y="311644"/>
                </a:cubicBezTo>
                <a:lnTo>
                  <a:pt x="203141" y="372972"/>
                </a:lnTo>
                <a:cubicBezTo>
                  <a:pt x="205613" y="380481"/>
                  <a:pt x="201905" y="386739"/>
                  <a:pt x="196961" y="390494"/>
                </a:cubicBezTo>
                <a:cubicBezTo>
                  <a:pt x="193253" y="392997"/>
                  <a:pt x="189545" y="394249"/>
                  <a:pt x="185837" y="394249"/>
                </a:cubicBezTo>
                <a:cubicBezTo>
                  <a:pt x="183366" y="394249"/>
                  <a:pt x="180894" y="392997"/>
                  <a:pt x="178422" y="391745"/>
                </a:cubicBezTo>
                <a:lnTo>
                  <a:pt x="122804" y="364211"/>
                </a:lnTo>
                <a:cubicBezTo>
                  <a:pt x="121568" y="364211"/>
                  <a:pt x="121568" y="364211"/>
                  <a:pt x="121568" y="364211"/>
                </a:cubicBezTo>
                <a:lnTo>
                  <a:pt x="64714" y="391745"/>
                </a:lnTo>
                <a:cubicBezTo>
                  <a:pt x="59771" y="394249"/>
                  <a:pt x="52355" y="394249"/>
                  <a:pt x="47411" y="390494"/>
                </a:cubicBezTo>
                <a:cubicBezTo>
                  <a:pt x="41231" y="386739"/>
                  <a:pt x="39995" y="380481"/>
                  <a:pt x="39995" y="372972"/>
                </a:cubicBezTo>
                <a:lnTo>
                  <a:pt x="48647" y="311644"/>
                </a:lnTo>
                <a:cubicBezTo>
                  <a:pt x="48647" y="310393"/>
                  <a:pt x="48647" y="310393"/>
                  <a:pt x="48647" y="310393"/>
                </a:cubicBezTo>
                <a:lnTo>
                  <a:pt x="5389" y="265336"/>
                </a:lnTo>
                <a:cubicBezTo>
                  <a:pt x="445" y="260329"/>
                  <a:pt x="-791" y="254071"/>
                  <a:pt x="445" y="246562"/>
                </a:cubicBezTo>
                <a:cubicBezTo>
                  <a:pt x="2917" y="240304"/>
                  <a:pt x="7861" y="235298"/>
                  <a:pt x="14040" y="234046"/>
                </a:cubicBezTo>
                <a:lnTo>
                  <a:pt x="75838" y="224033"/>
                </a:lnTo>
                <a:cubicBezTo>
                  <a:pt x="77074" y="224033"/>
                  <a:pt x="77074" y="224033"/>
                  <a:pt x="77074" y="222782"/>
                </a:cubicBezTo>
                <a:lnTo>
                  <a:pt x="103029" y="175222"/>
                </a:lnTo>
                <a:lnTo>
                  <a:pt x="101793" y="175222"/>
                </a:lnTo>
                <a:cubicBezTo>
                  <a:pt x="86961" y="175222"/>
                  <a:pt x="75838" y="162706"/>
                  <a:pt x="75838" y="147687"/>
                </a:cubicBezTo>
                <a:lnTo>
                  <a:pt x="75838" y="110139"/>
                </a:lnTo>
                <a:cubicBezTo>
                  <a:pt x="61006" y="103881"/>
                  <a:pt x="51119" y="91366"/>
                  <a:pt x="49883" y="76347"/>
                </a:cubicBezTo>
                <a:lnTo>
                  <a:pt x="39995" y="8761"/>
                </a:lnTo>
                <a:cubicBezTo>
                  <a:pt x="39995" y="5006"/>
                  <a:pt x="43703" y="1252"/>
                  <a:pt x="47411"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pPr algn="ctr"/>
            <a:endParaRPr lang="en-US" sz="900" dirty="0">
              <a:latin typeface="Tw Cen MT" panose="020B0602020104020603" pitchFamily="34" charset="0"/>
            </a:endParaRPr>
          </a:p>
        </p:txBody>
      </p:sp>
      <p:sp>
        <p:nvSpPr>
          <p:cNvPr id="138" name="Freeform 116">
            <a:extLst>
              <a:ext uri="{FF2B5EF4-FFF2-40B4-BE49-F238E27FC236}">
                <a16:creationId xmlns:a16="http://schemas.microsoft.com/office/drawing/2014/main" id="{FBC76F7D-30A0-4D44-A5E7-048D97022811}"/>
              </a:ext>
            </a:extLst>
          </p:cNvPr>
          <p:cNvSpPr>
            <a:spLocks noChangeArrowheads="1"/>
          </p:cNvSpPr>
          <p:nvPr/>
        </p:nvSpPr>
        <p:spPr bwMode="auto">
          <a:xfrm>
            <a:off x="9334274" y="192647"/>
            <a:ext cx="2092851" cy="593249"/>
          </a:xfrm>
          <a:custGeom>
            <a:avLst/>
            <a:gdLst>
              <a:gd name="T0" fmla="*/ 3358 w 3359"/>
              <a:gd name="T1" fmla="*/ 0 h 951"/>
              <a:gd name="T2" fmla="*/ 0 w 3359"/>
              <a:gd name="T3" fmla="*/ 0 h 951"/>
              <a:gd name="T4" fmla="*/ 0 w 3359"/>
              <a:gd name="T5" fmla="*/ 702 h 951"/>
              <a:gd name="T6" fmla="*/ 1434 w 3359"/>
              <a:gd name="T7" fmla="*/ 702 h 951"/>
              <a:gd name="T8" fmla="*/ 1679 w 3359"/>
              <a:gd name="T9" fmla="*/ 950 h 951"/>
              <a:gd name="T10" fmla="*/ 1925 w 3359"/>
              <a:gd name="T11" fmla="*/ 702 h 951"/>
              <a:gd name="T12" fmla="*/ 3358 w 3359"/>
              <a:gd name="T13" fmla="*/ 702 h 951"/>
              <a:gd name="T14" fmla="*/ 3358 w 3359"/>
              <a:gd name="T15" fmla="*/ 0 h 9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9" h="951">
                <a:moveTo>
                  <a:pt x="3358" y="0"/>
                </a:moveTo>
                <a:lnTo>
                  <a:pt x="0" y="0"/>
                </a:lnTo>
                <a:lnTo>
                  <a:pt x="0" y="702"/>
                </a:lnTo>
                <a:lnTo>
                  <a:pt x="1434" y="702"/>
                </a:lnTo>
                <a:lnTo>
                  <a:pt x="1679" y="950"/>
                </a:lnTo>
                <a:lnTo>
                  <a:pt x="1925" y="702"/>
                </a:lnTo>
                <a:lnTo>
                  <a:pt x="3358" y="702"/>
                </a:lnTo>
                <a:lnTo>
                  <a:pt x="3358" y="0"/>
                </a:lnTo>
              </a:path>
            </a:pathLst>
          </a:custGeom>
          <a:solidFill>
            <a:schemeClr val="accent1">
              <a:lumMod val="75000"/>
            </a:schemeClr>
          </a:solidFill>
          <a:ln>
            <a:noFill/>
          </a:ln>
          <a:effectLst/>
        </p:spPr>
        <p:txBody>
          <a:bodyPr wrap="none" anchor="ctr"/>
          <a:lstStyle/>
          <a:p>
            <a:pPr algn="ctr"/>
            <a:endParaRPr lang="en-US" sz="900" dirty="0">
              <a:latin typeface="Tw Cen MT" panose="020B0602020104020603" pitchFamily="34" charset="0"/>
            </a:endParaRPr>
          </a:p>
        </p:txBody>
      </p:sp>
      <p:sp>
        <p:nvSpPr>
          <p:cNvPr id="795" name="Freeform: Shape 794">
            <a:extLst>
              <a:ext uri="{FF2B5EF4-FFF2-40B4-BE49-F238E27FC236}">
                <a16:creationId xmlns:a16="http://schemas.microsoft.com/office/drawing/2014/main" id="{2C9DC8C9-3CA4-450C-A369-D5AE1ECFD0EB}"/>
              </a:ext>
            </a:extLst>
          </p:cNvPr>
          <p:cNvSpPr>
            <a:spLocks noChangeArrowheads="1"/>
          </p:cNvSpPr>
          <p:nvPr/>
        </p:nvSpPr>
        <p:spPr bwMode="auto">
          <a:xfrm>
            <a:off x="9446880" y="255819"/>
            <a:ext cx="315226" cy="312482"/>
          </a:xfrm>
          <a:custGeom>
            <a:avLst/>
            <a:gdLst>
              <a:gd name="connsiteX0" fmla="*/ 452825 w 630452"/>
              <a:gd name="connsiteY0" fmla="*/ 500716 h 624964"/>
              <a:gd name="connsiteX1" fmla="*/ 411545 w 630452"/>
              <a:gd name="connsiteY1" fmla="*/ 539233 h 624964"/>
              <a:gd name="connsiteX2" fmla="*/ 411545 w 630452"/>
              <a:gd name="connsiteY2" fmla="*/ 586447 h 624964"/>
              <a:gd name="connsiteX3" fmla="*/ 411545 w 630452"/>
              <a:gd name="connsiteY3" fmla="*/ 587690 h 624964"/>
              <a:gd name="connsiteX4" fmla="*/ 429058 w 630452"/>
              <a:gd name="connsiteY4" fmla="*/ 596387 h 624964"/>
              <a:gd name="connsiteX5" fmla="*/ 429058 w 630452"/>
              <a:gd name="connsiteY5" fmla="*/ 559113 h 624964"/>
              <a:gd name="connsiteX6" fmla="*/ 436563 w 630452"/>
              <a:gd name="connsiteY6" fmla="*/ 551658 h 624964"/>
              <a:gd name="connsiteX7" fmla="*/ 444068 w 630452"/>
              <a:gd name="connsiteY7" fmla="*/ 559113 h 624964"/>
              <a:gd name="connsiteX8" fmla="*/ 444068 w 630452"/>
              <a:gd name="connsiteY8" fmla="*/ 601357 h 624964"/>
              <a:gd name="connsiteX9" fmla="*/ 444068 w 630452"/>
              <a:gd name="connsiteY9" fmla="*/ 602599 h 624964"/>
              <a:gd name="connsiteX10" fmla="*/ 484097 w 630452"/>
              <a:gd name="connsiteY10" fmla="*/ 608812 h 624964"/>
              <a:gd name="connsiteX11" fmla="*/ 522875 w 630452"/>
              <a:gd name="connsiteY11" fmla="*/ 602599 h 624964"/>
              <a:gd name="connsiteX12" fmla="*/ 521624 w 630452"/>
              <a:gd name="connsiteY12" fmla="*/ 601357 h 624964"/>
              <a:gd name="connsiteX13" fmla="*/ 521624 w 630452"/>
              <a:gd name="connsiteY13" fmla="*/ 559113 h 624964"/>
              <a:gd name="connsiteX14" fmla="*/ 530380 w 630452"/>
              <a:gd name="connsiteY14" fmla="*/ 551658 h 624964"/>
              <a:gd name="connsiteX15" fmla="*/ 539137 w 630452"/>
              <a:gd name="connsiteY15" fmla="*/ 559113 h 624964"/>
              <a:gd name="connsiteX16" fmla="*/ 539137 w 630452"/>
              <a:gd name="connsiteY16" fmla="*/ 596387 h 624964"/>
              <a:gd name="connsiteX17" fmla="*/ 555398 w 630452"/>
              <a:gd name="connsiteY17" fmla="*/ 587690 h 624964"/>
              <a:gd name="connsiteX18" fmla="*/ 555398 w 630452"/>
              <a:gd name="connsiteY18" fmla="*/ 586447 h 624964"/>
              <a:gd name="connsiteX19" fmla="*/ 555398 w 630452"/>
              <a:gd name="connsiteY19" fmla="*/ 539233 h 624964"/>
              <a:gd name="connsiteX20" fmla="*/ 515370 w 630452"/>
              <a:gd name="connsiteY20" fmla="*/ 500716 h 624964"/>
              <a:gd name="connsiteX21" fmla="*/ 115083 w 630452"/>
              <a:gd name="connsiteY21" fmla="*/ 500716 h 624964"/>
              <a:gd name="connsiteX22" fmla="*/ 75054 w 630452"/>
              <a:gd name="connsiteY22" fmla="*/ 539233 h 624964"/>
              <a:gd name="connsiteX23" fmla="*/ 75054 w 630452"/>
              <a:gd name="connsiteY23" fmla="*/ 586447 h 624964"/>
              <a:gd name="connsiteX24" fmla="*/ 75054 w 630452"/>
              <a:gd name="connsiteY24" fmla="*/ 587690 h 624964"/>
              <a:gd name="connsiteX25" fmla="*/ 91315 w 630452"/>
              <a:gd name="connsiteY25" fmla="*/ 596387 h 624964"/>
              <a:gd name="connsiteX26" fmla="*/ 91315 w 630452"/>
              <a:gd name="connsiteY26" fmla="*/ 559113 h 624964"/>
              <a:gd name="connsiteX27" fmla="*/ 100072 w 630452"/>
              <a:gd name="connsiteY27" fmla="*/ 551658 h 624964"/>
              <a:gd name="connsiteX28" fmla="*/ 107577 w 630452"/>
              <a:gd name="connsiteY28" fmla="*/ 559113 h 624964"/>
              <a:gd name="connsiteX29" fmla="*/ 107577 w 630452"/>
              <a:gd name="connsiteY29" fmla="*/ 601357 h 624964"/>
              <a:gd name="connsiteX30" fmla="*/ 107577 w 630452"/>
              <a:gd name="connsiteY30" fmla="*/ 602599 h 624964"/>
              <a:gd name="connsiteX31" fmla="*/ 146355 w 630452"/>
              <a:gd name="connsiteY31" fmla="*/ 608812 h 624964"/>
              <a:gd name="connsiteX32" fmla="*/ 185133 w 630452"/>
              <a:gd name="connsiteY32" fmla="*/ 602599 h 624964"/>
              <a:gd name="connsiteX33" fmla="*/ 185133 w 630452"/>
              <a:gd name="connsiteY33" fmla="*/ 601357 h 624964"/>
              <a:gd name="connsiteX34" fmla="*/ 185133 w 630452"/>
              <a:gd name="connsiteY34" fmla="*/ 559113 h 624964"/>
              <a:gd name="connsiteX35" fmla="*/ 192638 w 630452"/>
              <a:gd name="connsiteY35" fmla="*/ 551658 h 624964"/>
              <a:gd name="connsiteX36" fmla="*/ 201394 w 630452"/>
              <a:gd name="connsiteY36" fmla="*/ 559113 h 624964"/>
              <a:gd name="connsiteX37" fmla="*/ 201394 w 630452"/>
              <a:gd name="connsiteY37" fmla="*/ 596387 h 624964"/>
              <a:gd name="connsiteX38" fmla="*/ 218907 w 630452"/>
              <a:gd name="connsiteY38" fmla="*/ 587690 h 624964"/>
              <a:gd name="connsiteX39" fmla="*/ 218907 w 630452"/>
              <a:gd name="connsiteY39" fmla="*/ 586447 h 624964"/>
              <a:gd name="connsiteX40" fmla="*/ 218907 w 630452"/>
              <a:gd name="connsiteY40" fmla="*/ 539233 h 624964"/>
              <a:gd name="connsiteX41" fmla="*/ 178878 w 630452"/>
              <a:gd name="connsiteY41" fmla="*/ 500716 h 624964"/>
              <a:gd name="connsiteX42" fmla="*/ 480643 w 630452"/>
              <a:gd name="connsiteY42" fmla="*/ 400699 h 624964"/>
              <a:gd name="connsiteX43" fmla="*/ 451619 w 630452"/>
              <a:gd name="connsiteY43" fmla="*/ 430581 h 624964"/>
              <a:gd name="connsiteX44" fmla="*/ 480643 w 630452"/>
              <a:gd name="connsiteY44" fmla="*/ 459217 h 624964"/>
              <a:gd name="connsiteX45" fmla="*/ 509667 w 630452"/>
              <a:gd name="connsiteY45" fmla="*/ 430581 h 624964"/>
              <a:gd name="connsiteX46" fmla="*/ 494524 w 630452"/>
              <a:gd name="connsiteY46" fmla="*/ 404434 h 624964"/>
              <a:gd name="connsiteX47" fmla="*/ 480643 w 630452"/>
              <a:gd name="connsiteY47" fmla="*/ 400699 h 624964"/>
              <a:gd name="connsiteX48" fmla="*/ 144304 w 630452"/>
              <a:gd name="connsiteY48" fmla="*/ 400699 h 624964"/>
              <a:gd name="connsiteX49" fmla="*/ 115279 w 630452"/>
              <a:gd name="connsiteY49" fmla="*/ 430581 h 624964"/>
              <a:gd name="connsiteX50" fmla="*/ 144304 w 630452"/>
              <a:gd name="connsiteY50" fmla="*/ 459217 h 624964"/>
              <a:gd name="connsiteX51" fmla="*/ 174590 w 630452"/>
              <a:gd name="connsiteY51" fmla="*/ 430581 h 624964"/>
              <a:gd name="connsiteX52" fmla="*/ 158185 w 630452"/>
              <a:gd name="connsiteY52" fmla="*/ 404434 h 624964"/>
              <a:gd name="connsiteX53" fmla="*/ 144304 w 630452"/>
              <a:gd name="connsiteY53" fmla="*/ 400699 h 624964"/>
              <a:gd name="connsiteX54" fmla="*/ 480643 w 630452"/>
              <a:gd name="connsiteY54" fmla="*/ 384513 h 624964"/>
              <a:gd name="connsiteX55" fmla="*/ 500833 w 630452"/>
              <a:gd name="connsiteY55" fmla="*/ 389493 h 624964"/>
              <a:gd name="connsiteX56" fmla="*/ 526071 w 630452"/>
              <a:gd name="connsiteY56" fmla="*/ 430581 h 624964"/>
              <a:gd name="connsiteX57" fmla="*/ 480643 w 630452"/>
              <a:gd name="connsiteY57" fmla="*/ 476648 h 624964"/>
              <a:gd name="connsiteX58" fmla="*/ 433953 w 630452"/>
              <a:gd name="connsiteY58" fmla="*/ 430581 h 624964"/>
              <a:gd name="connsiteX59" fmla="*/ 480643 w 630452"/>
              <a:gd name="connsiteY59" fmla="*/ 384513 h 624964"/>
              <a:gd name="connsiteX60" fmla="*/ 144304 w 630452"/>
              <a:gd name="connsiteY60" fmla="*/ 384513 h 624964"/>
              <a:gd name="connsiteX61" fmla="*/ 165756 w 630452"/>
              <a:gd name="connsiteY61" fmla="*/ 389493 h 624964"/>
              <a:gd name="connsiteX62" fmla="*/ 190995 w 630452"/>
              <a:gd name="connsiteY62" fmla="*/ 430581 h 624964"/>
              <a:gd name="connsiteX63" fmla="*/ 144304 w 630452"/>
              <a:gd name="connsiteY63" fmla="*/ 476648 h 624964"/>
              <a:gd name="connsiteX64" fmla="*/ 98874 w 630452"/>
              <a:gd name="connsiteY64" fmla="*/ 430581 h 624964"/>
              <a:gd name="connsiteX65" fmla="*/ 144304 w 630452"/>
              <a:gd name="connsiteY65" fmla="*/ 384513 h 624964"/>
              <a:gd name="connsiteX66" fmla="*/ 484097 w 630452"/>
              <a:gd name="connsiteY66" fmla="*/ 350377 h 624964"/>
              <a:gd name="connsiteX67" fmla="*/ 354004 w 630452"/>
              <a:gd name="connsiteY67" fmla="*/ 479594 h 624964"/>
              <a:gd name="connsiteX68" fmla="*/ 395283 w 630452"/>
              <a:gd name="connsiteY68" fmla="*/ 574022 h 624964"/>
              <a:gd name="connsiteX69" fmla="*/ 395283 w 630452"/>
              <a:gd name="connsiteY69" fmla="*/ 539233 h 624964"/>
              <a:gd name="connsiteX70" fmla="*/ 452825 w 630452"/>
              <a:gd name="connsiteY70" fmla="*/ 484564 h 624964"/>
              <a:gd name="connsiteX71" fmla="*/ 515370 w 630452"/>
              <a:gd name="connsiteY71" fmla="*/ 484564 h 624964"/>
              <a:gd name="connsiteX72" fmla="*/ 571660 w 630452"/>
              <a:gd name="connsiteY72" fmla="*/ 539233 h 624964"/>
              <a:gd name="connsiteX73" fmla="*/ 571660 w 630452"/>
              <a:gd name="connsiteY73" fmla="*/ 574022 h 624964"/>
              <a:gd name="connsiteX74" fmla="*/ 614190 w 630452"/>
              <a:gd name="connsiteY74" fmla="*/ 479594 h 624964"/>
              <a:gd name="connsiteX75" fmla="*/ 542889 w 630452"/>
              <a:gd name="connsiteY75" fmla="*/ 365287 h 624964"/>
              <a:gd name="connsiteX76" fmla="*/ 484097 w 630452"/>
              <a:gd name="connsiteY76" fmla="*/ 350377 h 624964"/>
              <a:gd name="connsiteX77" fmla="*/ 146355 w 630452"/>
              <a:gd name="connsiteY77" fmla="*/ 350377 h 624964"/>
              <a:gd name="connsiteX78" fmla="*/ 16262 w 630452"/>
              <a:gd name="connsiteY78" fmla="*/ 479594 h 624964"/>
              <a:gd name="connsiteX79" fmla="*/ 58792 w 630452"/>
              <a:gd name="connsiteY79" fmla="*/ 574022 h 624964"/>
              <a:gd name="connsiteX80" fmla="*/ 58792 w 630452"/>
              <a:gd name="connsiteY80" fmla="*/ 539233 h 624964"/>
              <a:gd name="connsiteX81" fmla="*/ 115083 w 630452"/>
              <a:gd name="connsiteY81" fmla="*/ 484564 h 624964"/>
              <a:gd name="connsiteX82" fmla="*/ 178878 w 630452"/>
              <a:gd name="connsiteY82" fmla="*/ 484564 h 624964"/>
              <a:gd name="connsiteX83" fmla="*/ 233918 w 630452"/>
              <a:gd name="connsiteY83" fmla="*/ 539233 h 624964"/>
              <a:gd name="connsiteX84" fmla="*/ 233918 w 630452"/>
              <a:gd name="connsiteY84" fmla="*/ 574022 h 624964"/>
              <a:gd name="connsiteX85" fmla="*/ 276448 w 630452"/>
              <a:gd name="connsiteY85" fmla="*/ 479594 h 624964"/>
              <a:gd name="connsiteX86" fmla="*/ 206398 w 630452"/>
              <a:gd name="connsiteY86" fmla="*/ 365287 h 624964"/>
              <a:gd name="connsiteX87" fmla="*/ 146355 w 630452"/>
              <a:gd name="connsiteY87" fmla="*/ 350377 h 624964"/>
              <a:gd name="connsiteX88" fmla="*/ 283954 w 630452"/>
              <a:gd name="connsiteY88" fmla="*/ 165249 h 624964"/>
              <a:gd name="connsiteX89" fmla="*/ 243925 w 630452"/>
              <a:gd name="connsiteY89" fmla="*/ 205008 h 624964"/>
              <a:gd name="connsiteX90" fmla="*/ 243925 w 630452"/>
              <a:gd name="connsiteY90" fmla="*/ 252222 h 624964"/>
              <a:gd name="connsiteX91" fmla="*/ 260187 w 630452"/>
              <a:gd name="connsiteY91" fmla="*/ 260919 h 624964"/>
              <a:gd name="connsiteX92" fmla="*/ 260187 w 630452"/>
              <a:gd name="connsiteY92" fmla="*/ 223645 h 624964"/>
              <a:gd name="connsiteX93" fmla="*/ 267692 w 630452"/>
              <a:gd name="connsiteY93" fmla="*/ 216190 h 624964"/>
              <a:gd name="connsiteX94" fmla="*/ 276448 w 630452"/>
              <a:gd name="connsiteY94" fmla="*/ 223645 h 624964"/>
              <a:gd name="connsiteX95" fmla="*/ 276448 w 630452"/>
              <a:gd name="connsiteY95" fmla="*/ 265889 h 624964"/>
              <a:gd name="connsiteX96" fmla="*/ 276448 w 630452"/>
              <a:gd name="connsiteY96" fmla="*/ 267132 h 624964"/>
              <a:gd name="connsiteX97" fmla="*/ 315226 w 630452"/>
              <a:gd name="connsiteY97" fmla="*/ 273344 h 624964"/>
              <a:gd name="connsiteX98" fmla="*/ 354004 w 630452"/>
              <a:gd name="connsiteY98" fmla="*/ 268374 h 624964"/>
              <a:gd name="connsiteX99" fmla="*/ 354004 w 630452"/>
              <a:gd name="connsiteY99" fmla="*/ 265889 h 624964"/>
              <a:gd name="connsiteX100" fmla="*/ 354004 w 630452"/>
              <a:gd name="connsiteY100" fmla="*/ 223645 h 624964"/>
              <a:gd name="connsiteX101" fmla="*/ 362760 w 630452"/>
              <a:gd name="connsiteY101" fmla="*/ 216190 h 624964"/>
              <a:gd name="connsiteX102" fmla="*/ 370266 w 630452"/>
              <a:gd name="connsiteY102" fmla="*/ 223645 h 624964"/>
              <a:gd name="connsiteX103" fmla="*/ 370266 w 630452"/>
              <a:gd name="connsiteY103" fmla="*/ 260919 h 624964"/>
              <a:gd name="connsiteX104" fmla="*/ 386527 w 630452"/>
              <a:gd name="connsiteY104" fmla="*/ 252222 h 624964"/>
              <a:gd name="connsiteX105" fmla="*/ 386527 w 630452"/>
              <a:gd name="connsiteY105" fmla="*/ 205008 h 624964"/>
              <a:gd name="connsiteX106" fmla="*/ 346498 w 630452"/>
              <a:gd name="connsiteY106" fmla="*/ 165249 h 624964"/>
              <a:gd name="connsiteX107" fmla="*/ 309734 w 630452"/>
              <a:gd name="connsiteY107" fmla="*/ 66866 h 624964"/>
              <a:gd name="connsiteX108" fmla="*/ 281096 w 630452"/>
              <a:gd name="connsiteY108" fmla="*/ 95503 h 624964"/>
              <a:gd name="connsiteX109" fmla="*/ 309734 w 630452"/>
              <a:gd name="connsiteY109" fmla="*/ 124141 h 624964"/>
              <a:gd name="connsiteX110" fmla="*/ 338371 w 630452"/>
              <a:gd name="connsiteY110" fmla="*/ 95503 h 624964"/>
              <a:gd name="connsiteX111" fmla="*/ 322185 w 630452"/>
              <a:gd name="connsiteY111" fmla="*/ 69356 h 624964"/>
              <a:gd name="connsiteX112" fmla="*/ 309734 w 630452"/>
              <a:gd name="connsiteY112" fmla="*/ 66866 h 624964"/>
              <a:gd name="connsiteX113" fmla="*/ 309734 w 630452"/>
              <a:gd name="connsiteY113" fmla="*/ 49434 h 624964"/>
              <a:gd name="connsiteX114" fmla="*/ 330901 w 630452"/>
              <a:gd name="connsiteY114" fmla="*/ 55660 h 624964"/>
              <a:gd name="connsiteX115" fmla="*/ 355803 w 630452"/>
              <a:gd name="connsiteY115" fmla="*/ 95503 h 624964"/>
              <a:gd name="connsiteX116" fmla="*/ 309734 w 630452"/>
              <a:gd name="connsiteY116" fmla="*/ 141572 h 624964"/>
              <a:gd name="connsiteX117" fmla="*/ 263665 w 630452"/>
              <a:gd name="connsiteY117" fmla="*/ 95503 h 624964"/>
              <a:gd name="connsiteX118" fmla="*/ 309734 w 630452"/>
              <a:gd name="connsiteY118" fmla="*/ 49434 h 624964"/>
              <a:gd name="connsiteX119" fmla="*/ 315226 w 630452"/>
              <a:gd name="connsiteY119" fmla="*/ 14910 h 624964"/>
              <a:gd name="connsiteX120" fmla="*/ 185133 w 630452"/>
              <a:gd name="connsiteY120" fmla="*/ 144127 h 624964"/>
              <a:gd name="connsiteX121" fmla="*/ 227663 w 630452"/>
              <a:gd name="connsiteY121" fmla="*/ 239797 h 624964"/>
              <a:gd name="connsiteX122" fmla="*/ 227663 w 630452"/>
              <a:gd name="connsiteY122" fmla="*/ 205008 h 624964"/>
              <a:gd name="connsiteX123" fmla="*/ 283954 w 630452"/>
              <a:gd name="connsiteY123" fmla="*/ 149097 h 624964"/>
              <a:gd name="connsiteX124" fmla="*/ 346498 w 630452"/>
              <a:gd name="connsiteY124" fmla="*/ 149097 h 624964"/>
              <a:gd name="connsiteX125" fmla="*/ 404040 w 630452"/>
              <a:gd name="connsiteY125" fmla="*/ 205008 h 624964"/>
              <a:gd name="connsiteX126" fmla="*/ 404040 w 630452"/>
              <a:gd name="connsiteY126" fmla="*/ 239797 h 624964"/>
              <a:gd name="connsiteX127" fmla="*/ 445319 w 630452"/>
              <a:gd name="connsiteY127" fmla="*/ 144127 h 624964"/>
              <a:gd name="connsiteX128" fmla="*/ 375269 w 630452"/>
              <a:gd name="connsiteY128" fmla="*/ 29819 h 624964"/>
              <a:gd name="connsiteX129" fmla="*/ 315226 w 630452"/>
              <a:gd name="connsiteY129" fmla="*/ 14910 h 624964"/>
              <a:gd name="connsiteX130" fmla="*/ 315226 w 630452"/>
              <a:gd name="connsiteY130" fmla="*/ 0 h 624964"/>
              <a:gd name="connsiteX131" fmla="*/ 382774 w 630452"/>
              <a:gd name="connsiteY131" fmla="*/ 14910 h 624964"/>
              <a:gd name="connsiteX132" fmla="*/ 461581 w 630452"/>
              <a:gd name="connsiteY132" fmla="*/ 144127 h 624964"/>
              <a:gd name="connsiteX133" fmla="*/ 323982 w 630452"/>
              <a:gd name="connsiteY133" fmla="*/ 289496 h 624964"/>
              <a:gd name="connsiteX134" fmla="*/ 323982 w 630452"/>
              <a:gd name="connsiteY134" fmla="*/ 308133 h 624964"/>
              <a:gd name="connsiteX135" fmla="*/ 338993 w 630452"/>
              <a:gd name="connsiteY135" fmla="*/ 330498 h 624964"/>
              <a:gd name="connsiteX136" fmla="*/ 336491 w 630452"/>
              <a:gd name="connsiteY136" fmla="*/ 339195 h 624964"/>
              <a:gd name="connsiteX137" fmla="*/ 377771 w 630452"/>
              <a:gd name="connsiteY137" fmla="*/ 378954 h 624964"/>
              <a:gd name="connsiteX138" fmla="*/ 484097 w 630452"/>
              <a:gd name="connsiteY138" fmla="*/ 334225 h 624964"/>
              <a:gd name="connsiteX139" fmla="*/ 550395 w 630452"/>
              <a:gd name="connsiteY139" fmla="*/ 350377 h 624964"/>
              <a:gd name="connsiteX140" fmla="*/ 630452 w 630452"/>
              <a:gd name="connsiteY140" fmla="*/ 479594 h 624964"/>
              <a:gd name="connsiteX141" fmla="*/ 484097 w 630452"/>
              <a:gd name="connsiteY141" fmla="*/ 624964 h 624964"/>
              <a:gd name="connsiteX142" fmla="*/ 337742 w 630452"/>
              <a:gd name="connsiteY142" fmla="*/ 479594 h 624964"/>
              <a:gd name="connsiteX143" fmla="*/ 366513 w 630452"/>
              <a:gd name="connsiteY143" fmla="*/ 392621 h 624964"/>
              <a:gd name="connsiteX144" fmla="*/ 325233 w 630452"/>
              <a:gd name="connsiteY144" fmla="*/ 350377 h 624964"/>
              <a:gd name="connsiteX145" fmla="*/ 315226 w 630452"/>
              <a:gd name="connsiteY145" fmla="*/ 352862 h 624964"/>
              <a:gd name="connsiteX146" fmla="*/ 305219 w 630452"/>
              <a:gd name="connsiteY146" fmla="*/ 350377 h 624964"/>
              <a:gd name="connsiteX147" fmla="*/ 263939 w 630452"/>
              <a:gd name="connsiteY147" fmla="*/ 392621 h 624964"/>
              <a:gd name="connsiteX148" fmla="*/ 292710 w 630452"/>
              <a:gd name="connsiteY148" fmla="*/ 479594 h 624964"/>
              <a:gd name="connsiteX149" fmla="*/ 146355 w 630452"/>
              <a:gd name="connsiteY149" fmla="*/ 624964 h 624964"/>
              <a:gd name="connsiteX150" fmla="*/ 0 w 630452"/>
              <a:gd name="connsiteY150" fmla="*/ 479594 h 624964"/>
              <a:gd name="connsiteX151" fmla="*/ 146355 w 630452"/>
              <a:gd name="connsiteY151" fmla="*/ 334225 h 624964"/>
              <a:gd name="connsiteX152" fmla="*/ 213903 w 630452"/>
              <a:gd name="connsiteY152" fmla="*/ 350377 h 624964"/>
              <a:gd name="connsiteX153" fmla="*/ 253932 w 630452"/>
              <a:gd name="connsiteY153" fmla="*/ 378954 h 624964"/>
              <a:gd name="connsiteX154" fmla="*/ 293961 w 630452"/>
              <a:gd name="connsiteY154" fmla="*/ 339195 h 624964"/>
              <a:gd name="connsiteX155" fmla="*/ 291459 w 630452"/>
              <a:gd name="connsiteY155" fmla="*/ 330498 h 624964"/>
              <a:gd name="connsiteX156" fmla="*/ 306470 w 630452"/>
              <a:gd name="connsiteY156" fmla="*/ 308133 h 624964"/>
              <a:gd name="connsiteX157" fmla="*/ 306470 w 630452"/>
              <a:gd name="connsiteY157" fmla="*/ 289496 h 624964"/>
              <a:gd name="connsiteX158" fmla="*/ 168871 w 630452"/>
              <a:gd name="connsiteY158" fmla="*/ 144127 h 624964"/>
              <a:gd name="connsiteX159" fmla="*/ 315226 w 630452"/>
              <a:gd name="connsiteY159" fmla="*/ 0 h 62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630452" h="624964">
                <a:moveTo>
                  <a:pt x="452825" y="500716"/>
                </a:moveTo>
                <a:cubicBezTo>
                  <a:pt x="430309" y="500716"/>
                  <a:pt x="411545" y="518111"/>
                  <a:pt x="411545" y="539233"/>
                </a:cubicBezTo>
                <a:lnTo>
                  <a:pt x="411545" y="586447"/>
                </a:lnTo>
                <a:cubicBezTo>
                  <a:pt x="411545" y="586447"/>
                  <a:pt x="411545" y="586447"/>
                  <a:pt x="411545" y="587690"/>
                </a:cubicBezTo>
                <a:cubicBezTo>
                  <a:pt x="416549" y="590174"/>
                  <a:pt x="422803" y="593902"/>
                  <a:pt x="429058" y="596387"/>
                </a:cubicBezTo>
                <a:lnTo>
                  <a:pt x="429058" y="559113"/>
                </a:lnTo>
                <a:cubicBezTo>
                  <a:pt x="429058" y="554143"/>
                  <a:pt x="432810" y="551658"/>
                  <a:pt x="436563" y="551658"/>
                </a:cubicBezTo>
                <a:cubicBezTo>
                  <a:pt x="441567" y="551658"/>
                  <a:pt x="444068" y="554143"/>
                  <a:pt x="444068" y="559113"/>
                </a:cubicBezTo>
                <a:lnTo>
                  <a:pt x="444068" y="601357"/>
                </a:lnTo>
                <a:cubicBezTo>
                  <a:pt x="444068" y="601357"/>
                  <a:pt x="444068" y="601357"/>
                  <a:pt x="444068" y="602599"/>
                </a:cubicBezTo>
                <a:cubicBezTo>
                  <a:pt x="456577" y="606327"/>
                  <a:pt x="470337" y="608812"/>
                  <a:pt x="484097" y="608812"/>
                </a:cubicBezTo>
                <a:cubicBezTo>
                  <a:pt x="497857" y="608812"/>
                  <a:pt x="510366" y="606327"/>
                  <a:pt x="522875" y="602599"/>
                </a:cubicBezTo>
                <a:cubicBezTo>
                  <a:pt x="521624" y="601357"/>
                  <a:pt x="521624" y="601357"/>
                  <a:pt x="521624" y="601357"/>
                </a:cubicBezTo>
                <a:lnTo>
                  <a:pt x="521624" y="559113"/>
                </a:lnTo>
                <a:cubicBezTo>
                  <a:pt x="521624" y="554143"/>
                  <a:pt x="525377" y="551658"/>
                  <a:pt x="530380" y="551658"/>
                </a:cubicBezTo>
                <a:cubicBezTo>
                  <a:pt x="535384" y="551658"/>
                  <a:pt x="539137" y="554143"/>
                  <a:pt x="539137" y="559113"/>
                </a:cubicBezTo>
                <a:lnTo>
                  <a:pt x="539137" y="596387"/>
                </a:lnTo>
                <a:cubicBezTo>
                  <a:pt x="544140" y="593902"/>
                  <a:pt x="550395" y="590174"/>
                  <a:pt x="555398" y="587690"/>
                </a:cubicBezTo>
                <a:cubicBezTo>
                  <a:pt x="555398" y="587690"/>
                  <a:pt x="555398" y="587690"/>
                  <a:pt x="555398" y="586447"/>
                </a:cubicBezTo>
                <a:lnTo>
                  <a:pt x="555398" y="539233"/>
                </a:lnTo>
                <a:cubicBezTo>
                  <a:pt x="555398" y="518111"/>
                  <a:pt x="536635" y="500716"/>
                  <a:pt x="515370" y="500716"/>
                </a:cubicBezTo>
                <a:close/>
                <a:moveTo>
                  <a:pt x="115083" y="500716"/>
                </a:moveTo>
                <a:cubicBezTo>
                  <a:pt x="92566" y="500716"/>
                  <a:pt x="75054" y="518111"/>
                  <a:pt x="75054" y="539233"/>
                </a:cubicBezTo>
                <a:lnTo>
                  <a:pt x="75054" y="586447"/>
                </a:lnTo>
                <a:cubicBezTo>
                  <a:pt x="75054" y="586447"/>
                  <a:pt x="75054" y="586447"/>
                  <a:pt x="75054" y="587690"/>
                </a:cubicBezTo>
                <a:cubicBezTo>
                  <a:pt x="80057" y="590174"/>
                  <a:pt x="86312" y="593902"/>
                  <a:pt x="91315" y="596387"/>
                </a:cubicBezTo>
                <a:lnTo>
                  <a:pt x="91315" y="559113"/>
                </a:lnTo>
                <a:cubicBezTo>
                  <a:pt x="91315" y="554143"/>
                  <a:pt x="95068" y="551658"/>
                  <a:pt x="100072" y="551658"/>
                </a:cubicBezTo>
                <a:cubicBezTo>
                  <a:pt x="103824" y="551658"/>
                  <a:pt x="107577" y="554143"/>
                  <a:pt x="107577" y="559113"/>
                </a:cubicBezTo>
                <a:lnTo>
                  <a:pt x="107577" y="601357"/>
                </a:lnTo>
                <a:cubicBezTo>
                  <a:pt x="107577" y="601357"/>
                  <a:pt x="107577" y="601357"/>
                  <a:pt x="107577" y="602599"/>
                </a:cubicBezTo>
                <a:cubicBezTo>
                  <a:pt x="120086" y="606327"/>
                  <a:pt x="133846" y="608812"/>
                  <a:pt x="146355" y="608812"/>
                </a:cubicBezTo>
                <a:cubicBezTo>
                  <a:pt x="160115" y="608812"/>
                  <a:pt x="172624" y="606327"/>
                  <a:pt x="185133" y="602599"/>
                </a:cubicBezTo>
                <a:cubicBezTo>
                  <a:pt x="185133" y="601357"/>
                  <a:pt x="185133" y="601357"/>
                  <a:pt x="185133" y="601357"/>
                </a:cubicBezTo>
                <a:lnTo>
                  <a:pt x="185133" y="559113"/>
                </a:lnTo>
                <a:cubicBezTo>
                  <a:pt x="185133" y="554143"/>
                  <a:pt x="188885" y="551658"/>
                  <a:pt x="192638" y="551658"/>
                </a:cubicBezTo>
                <a:cubicBezTo>
                  <a:pt x="197642" y="551658"/>
                  <a:pt x="201394" y="554143"/>
                  <a:pt x="201394" y="559113"/>
                </a:cubicBezTo>
                <a:lnTo>
                  <a:pt x="201394" y="596387"/>
                </a:lnTo>
                <a:cubicBezTo>
                  <a:pt x="207649" y="593902"/>
                  <a:pt x="212652" y="590174"/>
                  <a:pt x="218907" y="587690"/>
                </a:cubicBezTo>
                <a:cubicBezTo>
                  <a:pt x="218907" y="587690"/>
                  <a:pt x="218907" y="587690"/>
                  <a:pt x="218907" y="586447"/>
                </a:cubicBezTo>
                <a:lnTo>
                  <a:pt x="218907" y="539233"/>
                </a:lnTo>
                <a:cubicBezTo>
                  <a:pt x="218907" y="518111"/>
                  <a:pt x="200144" y="500716"/>
                  <a:pt x="178878" y="500716"/>
                </a:cubicBezTo>
                <a:close/>
                <a:moveTo>
                  <a:pt x="480643" y="400699"/>
                </a:moveTo>
                <a:cubicBezTo>
                  <a:pt x="464238" y="400699"/>
                  <a:pt x="451619" y="414395"/>
                  <a:pt x="451619" y="430581"/>
                </a:cubicBezTo>
                <a:cubicBezTo>
                  <a:pt x="451619" y="446766"/>
                  <a:pt x="464238" y="459217"/>
                  <a:pt x="480643" y="459217"/>
                </a:cubicBezTo>
                <a:cubicBezTo>
                  <a:pt x="497048" y="459217"/>
                  <a:pt x="509667" y="446766"/>
                  <a:pt x="509667" y="430581"/>
                </a:cubicBezTo>
                <a:cubicBezTo>
                  <a:pt x="509667" y="419375"/>
                  <a:pt x="503357" y="409414"/>
                  <a:pt x="494524" y="404434"/>
                </a:cubicBezTo>
                <a:cubicBezTo>
                  <a:pt x="489476" y="401944"/>
                  <a:pt x="484429" y="400699"/>
                  <a:pt x="480643" y="400699"/>
                </a:cubicBezTo>
                <a:close/>
                <a:moveTo>
                  <a:pt x="144304" y="400699"/>
                </a:moveTo>
                <a:cubicBezTo>
                  <a:pt x="127898" y="400699"/>
                  <a:pt x="115279" y="414395"/>
                  <a:pt x="115279" y="430581"/>
                </a:cubicBezTo>
                <a:cubicBezTo>
                  <a:pt x="115279" y="446766"/>
                  <a:pt x="127898" y="459217"/>
                  <a:pt x="144304" y="459217"/>
                </a:cubicBezTo>
                <a:cubicBezTo>
                  <a:pt x="160709" y="459217"/>
                  <a:pt x="174590" y="446766"/>
                  <a:pt x="174590" y="430581"/>
                </a:cubicBezTo>
                <a:cubicBezTo>
                  <a:pt x="174590" y="419375"/>
                  <a:pt x="168280" y="409414"/>
                  <a:pt x="158185" y="404434"/>
                </a:cubicBezTo>
                <a:cubicBezTo>
                  <a:pt x="154399" y="401944"/>
                  <a:pt x="149351" y="400699"/>
                  <a:pt x="144304" y="400699"/>
                </a:cubicBezTo>
                <a:close/>
                <a:moveTo>
                  <a:pt x="480643" y="384513"/>
                </a:moveTo>
                <a:cubicBezTo>
                  <a:pt x="488214" y="384513"/>
                  <a:pt x="494524" y="385758"/>
                  <a:pt x="500833" y="389493"/>
                </a:cubicBezTo>
                <a:cubicBezTo>
                  <a:pt x="517238" y="398209"/>
                  <a:pt x="526071" y="413150"/>
                  <a:pt x="526071" y="430581"/>
                </a:cubicBezTo>
                <a:cubicBezTo>
                  <a:pt x="526071" y="455482"/>
                  <a:pt x="505881" y="476648"/>
                  <a:pt x="480643" y="476648"/>
                </a:cubicBezTo>
                <a:cubicBezTo>
                  <a:pt x="454143" y="476648"/>
                  <a:pt x="433953" y="455482"/>
                  <a:pt x="433953" y="430581"/>
                </a:cubicBezTo>
                <a:cubicBezTo>
                  <a:pt x="433953" y="405679"/>
                  <a:pt x="454143" y="384513"/>
                  <a:pt x="480643" y="384513"/>
                </a:cubicBezTo>
                <a:close/>
                <a:moveTo>
                  <a:pt x="144304" y="384513"/>
                </a:moveTo>
                <a:cubicBezTo>
                  <a:pt x="151875" y="384513"/>
                  <a:pt x="159447" y="385758"/>
                  <a:pt x="165756" y="389493"/>
                </a:cubicBezTo>
                <a:cubicBezTo>
                  <a:pt x="180900" y="398209"/>
                  <a:pt x="190995" y="413150"/>
                  <a:pt x="190995" y="430581"/>
                </a:cubicBezTo>
                <a:cubicBezTo>
                  <a:pt x="190995" y="455482"/>
                  <a:pt x="169542" y="476648"/>
                  <a:pt x="144304" y="476648"/>
                </a:cubicBezTo>
                <a:cubicBezTo>
                  <a:pt x="119065" y="476648"/>
                  <a:pt x="98874" y="455482"/>
                  <a:pt x="98874" y="430581"/>
                </a:cubicBezTo>
                <a:cubicBezTo>
                  <a:pt x="98874" y="405679"/>
                  <a:pt x="119065" y="384513"/>
                  <a:pt x="144304" y="384513"/>
                </a:cubicBezTo>
                <a:close/>
                <a:moveTo>
                  <a:pt x="484097" y="350377"/>
                </a:moveTo>
                <a:cubicBezTo>
                  <a:pt x="411545" y="350377"/>
                  <a:pt x="354004" y="408774"/>
                  <a:pt x="354004" y="479594"/>
                </a:cubicBezTo>
                <a:cubicBezTo>
                  <a:pt x="354004" y="516869"/>
                  <a:pt x="370266" y="551658"/>
                  <a:pt x="395283" y="574022"/>
                </a:cubicBezTo>
                <a:lnTo>
                  <a:pt x="395283" y="539233"/>
                </a:lnTo>
                <a:cubicBezTo>
                  <a:pt x="395283" y="509414"/>
                  <a:pt x="421552" y="484564"/>
                  <a:pt x="452825" y="484564"/>
                </a:cubicBezTo>
                <a:lnTo>
                  <a:pt x="515370" y="484564"/>
                </a:lnTo>
                <a:cubicBezTo>
                  <a:pt x="546642" y="484564"/>
                  <a:pt x="571660" y="509414"/>
                  <a:pt x="571660" y="539233"/>
                </a:cubicBezTo>
                <a:lnTo>
                  <a:pt x="571660" y="574022"/>
                </a:lnTo>
                <a:cubicBezTo>
                  <a:pt x="597929" y="551658"/>
                  <a:pt x="614190" y="516869"/>
                  <a:pt x="614190" y="479594"/>
                </a:cubicBezTo>
                <a:cubicBezTo>
                  <a:pt x="614190" y="431138"/>
                  <a:pt x="586671" y="386409"/>
                  <a:pt x="542889" y="365287"/>
                </a:cubicBezTo>
                <a:cubicBezTo>
                  <a:pt x="525377" y="355347"/>
                  <a:pt x="505362" y="350377"/>
                  <a:pt x="484097" y="350377"/>
                </a:cubicBezTo>
                <a:close/>
                <a:moveTo>
                  <a:pt x="146355" y="350377"/>
                </a:moveTo>
                <a:cubicBezTo>
                  <a:pt x="75054" y="350377"/>
                  <a:pt x="16262" y="408774"/>
                  <a:pt x="16262" y="479594"/>
                </a:cubicBezTo>
                <a:cubicBezTo>
                  <a:pt x="16262" y="516869"/>
                  <a:pt x="32523" y="551658"/>
                  <a:pt x="58792" y="574022"/>
                </a:cubicBezTo>
                <a:lnTo>
                  <a:pt x="58792" y="539233"/>
                </a:lnTo>
                <a:cubicBezTo>
                  <a:pt x="58792" y="509414"/>
                  <a:pt x="83810" y="484564"/>
                  <a:pt x="115083" y="484564"/>
                </a:cubicBezTo>
                <a:lnTo>
                  <a:pt x="178878" y="484564"/>
                </a:lnTo>
                <a:cubicBezTo>
                  <a:pt x="208900" y="484564"/>
                  <a:pt x="233918" y="509414"/>
                  <a:pt x="233918" y="539233"/>
                </a:cubicBezTo>
                <a:lnTo>
                  <a:pt x="233918" y="574022"/>
                </a:lnTo>
                <a:cubicBezTo>
                  <a:pt x="260187" y="551658"/>
                  <a:pt x="276448" y="516869"/>
                  <a:pt x="276448" y="479594"/>
                </a:cubicBezTo>
                <a:cubicBezTo>
                  <a:pt x="276448" y="431138"/>
                  <a:pt x="248929" y="386409"/>
                  <a:pt x="206398" y="365287"/>
                </a:cubicBezTo>
                <a:cubicBezTo>
                  <a:pt x="187635" y="355347"/>
                  <a:pt x="167620" y="350377"/>
                  <a:pt x="146355" y="350377"/>
                </a:cubicBezTo>
                <a:close/>
                <a:moveTo>
                  <a:pt x="283954" y="165249"/>
                </a:moveTo>
                <a:cubicBezTo>
                  <a:pt x="261437" y="165249"/>
                  <a:pt x="243925" y="182644"/>
                  <a:pt x="243925" y="205008"/>
                </a:cubicBezTo>
                <a:lnTo>
                  <a:pt x="243925" y="252222"/>
                </a:lnTo>
                <a:cubicBezTo>
                  <a:pt x="248929" y="255949"/>
                  <a:pt x="253932" y="259677"/>
                  <a:pt x="260187" y="260919"/>
                </a:cubicBezTo>
                <a:lnTo>
                  <a:pt x="260187" y="223645"/>
                </a:lnTo>
                <a:cubicBezTo>
                  <a:pt x="260187" y="219918"/>
                  <a:pt x="263939" y="216190"/>
                  <a:pt x="267692" y="216190"/>
                </a:cubicBezTo>
                <a:cubicBezTo>
                  <a:pt x="272696" y="216190"/>
                  <a:pt x="276448" y="219918"/>
                  <a:pt x="276448" y="223645"/>
                </a:cubicBezTo>
                <a:lnTo>
                  <a:pt x="276448" y="265889"/>
                </a:lnTo>
                <a:cubicBezTo>
                  <a:pt x="276448" y="267132"/>
                  <a:pt x="276448" y="267132"/>
                  <a:pt x="276448" y="267132"/>
                </a:cubicBezTo>
                <a:cubicBezTo>
                  <a:pt x="288957" y="272102"/>
                  <a:pt x="301466" y="273344"/>
                  <a:pt x="315226" y="273344"/>
                </a:cubicBezTo>
                <a:cubicBezTo>
                  <a:pt x="327735" y="273344"/>
                  <a:pt x="341495" y="272102"/>
                  <a:pt x="354004" y="268374"/>
                </a:cubicBezTo>
                <a:cubicBezTo>
                  <a:pt x="354004" y="267132"/>
                  <a:pt x="354004" y="267132"/>
                  <a:pt x="354004" y="265889"/>
                </a:cubicBezTo>
                <a:lnTo>
                  <a:pt x="354004" y="223645"/>
                </a:lnTo>
                <a:cubicBezTo>
                  <a:pt x="354004" y="219918"/>
                  <a:pt x="357757" y="216190"/>
                  <a:pt x="362760" y="216190"/>
                </a:cubicBezTo>
                <a:cubicBezTo>
                  <a:pt x="366513" y="216190"/>
                  <a:pt x="370266" y="219918"/>
                  <a:pt x="370266" y="223645"/>
                </a:cubicBezTo>
                <a:lnTo>
                  <a:pt x="370266" y="260919"/>
                </a:lnTo>
                <a:cubicBezTo>
                  <a:pt x="376520" y="259677"/>
                  <a:pt x="381524" y="255949"/>
                  <a:pt x="386527" y="252222"/>
                </a:cubicBezTo>
                <a:lnTo>
                  <a:pt x="386527" y="205008"/>
                </a:lnTo>
                <a:cubicBezTo>
                  <a:pt x="386527" y="182644"/>
                  <a:pt x="369015" y="165249"/>
                  <a:pt x="346498" y="165249"/>
                </a:cubicBezTo>
                <a:close/>
                <a:moveTo>
                  <a:pt x="309734" y="66866"/>
                </a:moveTo>
                <a:cubicBezTo>
                  <a:pt x="293548" y="66866"/>
                  <a:pt x="281096" y="79317"/>
                  <a:pt x="281096" y="95503"/>
                </a:cubicBezTo>
                <a:cubicBezTo>
                  <a:pt x="281096" y="111689"/>
                  <a:pt x="293548" y="124141"/>
                  <a:pt x="309734" y="124141"/>
                </a:cubicBezTo>
                <a:cubicBezTo>
                  <a:pt x="325920" y="124141"/>
                  <a:pt x="338371" y="111689"/>
                  <a:pt x="338371" y="95503"/>
                </a:cubicBezTo>
                <a:cubicBezTo>
                  <a:pt x="338371" y="84297"/>
                  <a:pt x="333391" y="75581"/>
                  <a:pt x="322185" y="69356"/>
                </a:cubicBezTo>
                <a:cubicBezTo>
                  <a:pt x="319695" y="66866"/>
                  <a:pt x="314714" y="66866"/>
                  <a:pt x="309734" y="66866"/>
                </a:cubicBezTo>
                <a:close/>
                <a:moveTo>
                  <a:pt x="309734" y="49434"/>
                </a:moveTo>
                <a:cubicBezTo>
                  <a:pt x="317205" y="49434"/>
                  <a:pt x="324675" y="51924"/>
                  <a:pt x="330901" y="55660"/>
                </a:cubicBezTo>
                <a:cubicBezTo>
                  <a:pt x="345842" y="63130"/>
                  <a:pt x="355803" y="79317"/>
                  <a:pt x="355803" y="95503"/>
                </a:cubicBezTo>
                <a:cubicBezTo>
                  <a:pt x="355803" y="120405"/>
                  <a:pt x="334636" y="141572"/>
                  <a:pt x="309734" y="141572"/>
                </a:cubicBezTo>
                <a:cubicBezTo>
                  <a:pt x="284832" y="141572"/>
                  <a:pt x="263665" y="120405"/>
                  <a:pt x="263665" y="95503"/>
                </a:cubicBezTo>
                <a:cubicBezTo>
                  <a:pt x="263665" y="70601"/>
                  <a:pt x="284832" y="49434"/>
                  <a:pt x="309734" y="49434"/>
                </a:cubicBezTo>
                <a:close/>
                <a:moveTo>
                  <a:pt x="315226" y="14910"/>
                </a:moveTo>
                <a:cubicBezTo>
                  <a:pt x="243925" y="14910"/>
                  <a:pt x="185133" y="73306"/>
                  <a:pt x="185133" y="144127"/>
                </a:cubicBezTo>
                <a:cubicBezTo>
                  <a:pt x="185133" y="182644"/>
                  <a:pt x="201394" y="216190"/>
                  <a:pt x="227663" y="239797"/>
                </a:cubicBezTo>
                <a:lnTo>
                  <a:pt x="227663" y="205008"/>
                </a:lnTo>
                <a:cubicBezTo>
                  <a:pt x="227663" y="173946"/>
                  <a:pt x="252681" y="149097"/>
                  <a:pt x="283954" y="149097"/>
                </a:cubicBezTo>
                <a:lnTo>
                  <a:pt x="346498" y="149097"/>
                </a:lnTo>
                <a:cubicBezTo>
                  <a:pt x="377771" y="149097"/>
                  <a:pt x="404040" y="173946"/>
                  <a:pt x="404040" y="205008"/>
                </a:cubicBezTo>
                <a:lnTo>
                  <a:pt x="404040" y="239797"/>
                </a:lnTo>
                <a:cubicBezTo>
                  <a:pt x="429058" y="216190"/>
                  <a:pt x="445319" y="182644"/>
                  <a:pt x="445319" y="144127"/>
                </a:cubicBezTo>
                <a:cubicBezTo>
                  <a:pt x="445319" y="95670"/>
                  <a:pt x="419050" y="52184"/>
                  <a:pt x="375269" y="29819"/>
                </a:cubicBezTo>
                <a:cubicBezTo>
                  <a:pt x="356506" y="21122"/>
                  <a:pt x="336491" y="14910"/>
                  <a:pt x="315226" y="14910"/>
                </a:cubicBezTo>
                <a:close/>
                <a:moveTo>
                  <a:pt x="315226" y="0"/>
                </a:moveTo>
                <a:cubicBezTo>
                  <a:pt x="338993" y="0"/>
                  <a:pt x="362760" y="4970"/>
                  <a:pt x="382774" y="14910"/>
                </a:cubicBezTo>
                <a:cubicBezTo>
                  <a:pt x="431559" y="39759"/>
                  <a:pt x="461581" y="89458"/>
                  <a:pt x="461581" y="144127"/>
                </a:cubicBezTo>
                <a:cubicBezTo>
                  <a:pt x="461581" y="222403"/>
                  <a:pt x="400287" y="285769"/>
                  <a:pt x="323982" y="289496"/>
                </a:cubicBezTo>
                <a:lnTo>
                  <a:pt x="323982" y="308133"/>
                </a:lnTo>
                <a:cubicBezTo>
                  <a:pt x="332739" y="311861"/>
                  <a:pt x="338993" y="320558"/>
                  <a:pt x="338993" y="330498"/>
                </a:cubicBezTo>
                <a:cubicBezTo>
                  <a:pt x="338993" y="332983"/>
                  <a:pt x="337742" y="336710"/>
                  <a:pt x="336491" y="339195"/>
                </a:cubicBezTo>
                <a:lnTo>
                  <a:pt x="377771" y="378954"/>
                </a:lnTo>
                <a:cubicBezTo>
                  <a:pt x="404040" y="351620"/>
                  <a:pt x="441567" y="334225"/>
                  <a:pt x="484097" y="334225"/>
                </a:cubicBezTo>
                <a:cubicBezTo>
                  <a:pt x="507864" y="334225"/>
                  <a:pt x="530380" y="339195"/>
                  <a:pt x="550395" y="350377"/>
                </a:cubicBezTo>
                <a:cubicBezTo>
                  <a:pt x="600431" y="375227"/>
                  <a:pt x="630452" y="424926"/>
                  <a:pt x="630452" y="479594"/>
                </a:cubicBezTo>
                <a:cubicBezTo>
                  <a:pt x="630452" y="559113"/>
                  <a:pt x="564155" y="624964"/>
                  <a:pt x="484097" y="624964"/>
                </a:cubicBezTo>
                <a:cubicBezTo>
                  <a:pt x="404040" y="624964"/>
                  <a:pt x="337742" y="559113"/>
                  <a:pt x="337742" y="479594"/>
                </a:cubicBezTo>
                <a:cubicBezTo>
                  <a:pt x="337742" y="447290"/>
                  <a:pt x="347749" y="416228"/>
                  <a:pt x="366513" y="392621"/>
                </a:cubicBezTo>
                <a:lnTo>
                  <a:pt x="325233" y="350377"/>
                </a:lnTo>
                <a:cubicBezTo>
                  <a:pt x="321481" y="351620"/>
                  <a:pt x="318979" y="352862"/>
                  <a:pt x="315226" y="352862"/>
                </a:cubicBezTo>
                <a:cubicBezTo>
                  <a:pt x="311473" y="352862"/>
                  <a:pt x="308972" y="351620"/>
                  <a:pt x="305219" y="350377"/>
                </a:cubicBezTo>
                <a:lnTo>
                  <a:pt x="263939" y="392621"/>
                </a:lnTo>
                <a:cubicBezTo>
                  <a:pt x="282703" y="416228"/>
                  <a:pt x="292710" y="447290"/>
                  <a:pt x="292710" y="479594"/>
                </a:cubicBezTo>
                <a:cubicBezTo>
                  <a:pt x="292710" y="559113"/>
                  <a:pt x="227663" y="624964"/>
                  <a:pt x="146355" y="624964"/>
                </a:cubicBezTo>
                <a:cubicBezTo>
                  <a:pt x="66298" y="624964"/>
                  <a:pt x="0" y="559113"/>
                  <a:pt x="0" y="479594"/>
                </a:cubicBezTo>
                <a:cubicBezTo>
                  <a:pt x="0" y="398834"/>
                  <a:pt x="66298" y="334225"/>
                  <a:pt x="146355" y="334225"/>
                </a:cubicBezTo>
                <a:cubicBezTo>
                  <a:pt x="170122" y="334225"/>
                  <a:pt x="192638" y="339195"/>
                  <a:pt x="213903" y="350377"/>
                </a:cubicBezTo>
                <a:cubicBezTo>
                  <a:pt x="228914" y="357832"/>
                  <a:pt x="241423" y="367772"/>
                  <a:pt x="253932" y="378954"/>
                </a:cubicBezTo>
                <a:lnTo>
                  <a:pt x="293961" y="339195"/>
                </a:lnTo>
                <a:cubicBezTo>
                  <a:pt x="292710" y="336710"/>
                  <a:pt x="291459" y="332983"/>
                  <a:pt x="291459" y="330498"/>
                </a:cubicBezTo>
                <a:cubicBezTo>
                  <a:pt x="291459" y="320558"/>
                  <a:pt x="298964" y="311861"/>
                  <a:pt x="306470" y="308133"/>
                </a:cubicBezTo>
                <a:lnTo>
                  <a:pt x="306470" y="289496"/>
                </a:lnTo>
                <a:cubicBezTo>
                  <a:pt x="230165" y="285769"/>
                  <a:pt x="168871" y="222403"/>
                  <a:pt x="168871" y="144127"/>
                </a:cubicBezTo>
                <a:cubicBezTo>
                  <a:pt x="168871" y="64609"/>
                  <a:pt x="233918" y="0"/>
                  <a:pt x="315226"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pPr algn="ctr"/>
            <a:endParaRPr lang="en-US" sz="900" dirty="0">
              <a:latin typeface="Tw Cen MT" panose="020B0602020104020603" pitchFamily="34" charset="0"/>
            </a:endParaRPr>
          </a:p>
        </p:txBody>
      </p:sp>
      <p:sp>
        <p:nvSpPr>
          <p:cNvPr id="163" name="Freeform 141">
            <a:extLst>
              <a:ext uri="{FF2B5EF4-FFF2-40B4-BE49-F238E27FC236}">
                <a16:creationId xmlns:a16="http://schemas.microsoft.com/office/drawing/2014/main" id="{1C6C0FF6-7238-4D8D-A28F-895859376562}"/>
              </a:ext>
            </a:extLst>
          </p:cNvPr>
          <p:cNvSpPr>
            <a:spLocks noChangeArrowheads="1"/>
          </p:cNvSpPr>
          <p:nvPr/>
        </p:nvSpPr>
        <p:spPr bwMode="auto">
          <a:xfrm>
            <a:off x="9334274" y="2358051"/>
            <a:ext cx="2092851" cy="590502"/>
          </a:xfrm>
          <a:custGeom>
            <a:avLst/>
            <a:gdLst>
              <a:gd name="T0" fmla="*/ 3358 w 3359"/>
              <a:gd name="T1" fmla="*/ 0 h 949"/>
              <a:gd name="T2" fmla="*/ 0 w 3359"/>
              <a:gd name="T3" fmla="*/ 0 h 949"/>
              <a:gd name="T4" fmla="*/ 0 w 3359"/>
              <a:gd name="T5" fmla="*/ 701 h 949"/>
              <a:gd name="T6" fmla="*/ 1434 w 3359"/>
              <a:gd name="T7" fmla="*/ 701 h 949"/>
              <a:gd name="T8" fmla="*/ 1679 w 3359"/>
              <a:gd name="T9" fmla="*/ 948 h 949"/>
              <a:gd name="T10" fmla="*/ 1925 w 3359"/>
              <a:gd name="T11" fmla="*/ 701 h 949"/>
              <a:gd name="T12" fmla="*/ 3358 w 3359"/>
              <a:gd name="T13" fmla="*/ 701 h 949"/>
              <a:gd name="T14" fmla="*/ 3358 w 3359"/>
              <a:gd name="T15" fmla="*/ 0 h 9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59" h="949">
                <a:moveTo>
                  <a:pt x="3358" y="0"/>
                </a:moveTo>
                <a:lnTo>
                  <a:pt x="0" y="0"/>
                </a:lnTo>
                <a:lnTo>
                  <a:pt x="0" y="701"/>
                </a:lnTo>
                <a:lnTo>
                  <a:pt x="1434" y="701"/>
                </a:lnTo>
                <a:lnTo>
                  <a:pt x="1679" y="948"/>
                </a:lnTo>
                <a:lnTo>
                  <a:pt x="1925" y="701"/>
                </a:lnTo>
                <a:lnTo>
                  <a:pt x="3358" y="701"/>
                </a:lnTo>
                <a:lnTo>
                  <a:pt x="3358" y="0"/>
                </a:lnTo>
              </a:path>
            </a:pathLst>
          </a:custGeom>
          <a:solidFill>
            <a:schemeClr val="accent1">
              <a:lumMod val="75000"/>
            </a:schemeClr>
          </a:solidFill>
          <a:ln>
            <a:noFill/>
          </a:ln>
          <a:effectLst/>
        </p:spPr>
        <p:txBody>
          <a:bodyPr wrap="none" anchor="ctr"/>
          <a:lstStyle/>
          <a:p>
            <a:endParaRPr lang="en-US" sz="900" dirty="0">
              <a:latin typeface="Tw Cen MT" panose="020B0602020104020603" pitchFamily="34" charset="0"/>
            </a:endParaRPr>
          </a:p>
        </p:txBody>
      </p:sp>
      <p:sp>
        <p:nvSpPr>
          <p:cNvPr id="164" name="Freeform 142">
            <a:extLst>
              <a:ext uri="{FF2B5EF4-FFF2-40B4-BE49-F238E27FC236}">
                <a16:creationId xmlns:a16="http://schemas.microsoft.com/office/drawing/2014/main" id="{614F782F-8548-4BBA-B233-3EDE794471BC}"/>
              </a:ext>
            </a:extLst>
          </p:cNvPr>
          <p:cNvSpPr>
            <a:spLocks noChangeArrowheads="1"/>
          </p:cNvSpPr>
          <p:nvPr/>
        </p:nvSpPr>
        <p:spPr bwMode="auto">
          <a:xfrm>
            <a:off x="5051429" y="192647"/>
            <a:ext cx="2092851" cy="593249"/>
          </a:xfrm>
          <a:custGeom>
            <a:avLst/>
            <a:gdLst>
              <a:gd name="T0" fmla="*/ 3359 w 3360"/>
              <a:gd name="T1" fmla="*/ 0 h 951"/>
              <a:gd name="T2" fmla="*/ 0 w 3360"/>
              <a:gd name="T3" fmla="*/ 0 h 951"/>
              <a:gd name="T4" fmla="*/ 0 w 3360"/>
              <a:gd name="T5" fmla="*/ 702 h 951"/>
              <a:gd name="T6" fmla="*/ 1434 w 3360"/>
              <a:gd name="T7" fmla="*/ 702 h 951"/>
              <a:gd name="T8" fmla="*/ 1680 w 3360"/>
              <a:gd name="T9" fmla="*/ 950 h 951"/>
              <a:gd name="T10" fmla="*/ 1925 w 3360"/>
              <a:gd name="T11" fmla="*/ 702 h 951"/>
              <a:gd name="T12" fmla="*/ 3359 w 3360"/>
              <a:gd name="T13" fmla="*/ 702 h 951"/>
              <a:gd name="T14" fmla="*/ 3359 w 3360"/>
              <a:gd name="T15" fmla="*/ 0 h 9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0" h="951">
                <a:moveTo>
                  <a:pt x="3359" y="0"/>
                </a:moveTo>
                <a:lnTo>
                  <a:pt x="0" y="0"/>
                </a:lnTo>
                <a:lnTo>
                  <a:pt x="0" y="702"/>
                </a:lnTo>
                <a:lnTo>
                  <a:pt x="1434" y="702"/>
                </a:lnTo>
                <a:lnTo>
                  <a:pt x="1680" y="950"/>
                </a:lnTo>
                <a:lnTo>
                  <a:pt x="1925" y="702"/>
                </a:lnTo>
                <a:lnTo>
                  <a:pt x="3359" y="702"/>
                </a:lnTo>
                <a:lnTo>
                  <a:pt x="3359" y="0"/>
                </a:lnTo>
              </a:path>
            </a:pathLst>
          </a:custGeom>
          <a:solidFill>
            <a:srgbClr val="239497"/>
          </a:solidFill>
          <a:ln>
            <a:noFill/>
          </a:ln>
          <a:effectLst/>
        </p:spPr>
        <p:txBody>
          <a:bodyPr wrap="none" anchor="ctr"/>
          <a:lstStyle/>
          <a:p>
            <a:pPr algn="ctr"/>
            <a:endParaRPr lang="en-US" sz="900" dirty="0">
              <a:latin typeface="Tw Cen MT" panose="020B0602020104020603" pitchFamily="34" charset="0"/>
            </a:endParaRPr>
          </a:p>
        </p:txBody>
      </p:sp>
      <p:sp>
        <p:nvSpPr>
          <p:cNvPr id="796" name="Freeform: Shape 795">
            <a:extLst>
              <a:ext uri="{FF2B5EF4-FFF2-40B4-BE49-F238E27FC236}">
                <a16:creationId xmlns:a16="http://schemas.microsoft.com/office/drawing/2014/main" id="{A8D625C4-5AB9-4685-AE63-BE35195E931F}"/>
              </a:ext>
            </a:extLst>
          </p:cNvPr>
          <p:cNvSpPr>
            <a:spLocks noChangeArrowheads="1"/>
          </p:cNvSpPr>
          <p:nvPr/>
        </p:nvSpPr>
        <p:spPr bwMode="auto">
          <a:xfrm>
            <a:off x="5155798" y="264056"/>
            <a:ext cx="328963" cy="296006"/>
          </a:xfrm>
          <a:custGeom>
            <a:avLst/>
            <a:gdLst>
              <a:gd name="connsiteX0" fmla="*/ 437792 w 657926"/>
              <a:gd name="connsiteY0" fmla="*/ 505361 h 592012"/>
              <a:gd name="connsiteX1" fmla="*/ 496026 w 657926"/>
              <a:gd name="connsiteY1" fmla="*/ 505361 h 592012"/>
              <a:gd name="connsiteX2" fmla="*/ 548064 w 657926"/>
              <a:gd name="connsiteY2" fmla="*/ 558590 h 592012"/>
              <a:gd name="connsiteX3" fmla="*/ 548064 w 657926"/>
              <a:gd name="connsiteY3" fmla="*/ 584585 h 592012"/>
              <a:gd name="connsiteX4" fmla="*/ 540630 w 657926"/>
              <a:gd name="connsiteY4" fmla="*/ 592012 h 592012"/>
              <a:gd name="connsiteX5" fmla="*/ 531958 w 657926"/>
              <a:gd name="connsiteY5" fmla="*/ 584585 h 592012"/>
              <a:gd name="connsiteX6" fmla="*/ 531958 w 657926"/>
              <a:gd name="connsiteY6" fmla="*/ 558590 h 592012"/>
              <a:gd name="connsiteX7" fmla="*/ 496026 w 657926"/>
              <a:gd name="connsiteY7" fmla="*/ 521453 h 592012"/>
              <a:gd name="connsiteX8" fmla="*/ 437792 w 657926"/>
              <a:gd name="connsiteY8" fmla="*/ 521453 h 592012"/>
              <a:gd name="connsiteX9" fmla="*/ 400620 w 657926"/>
              <a:gd name="connsiteY9" fmla="*/ 558590 h 592012"/>
              <a:gd name="connsiteX10" fmla="*/ 400620 w 657926"/>
              <a:gd name="connsiteY10" fmla="*/ 583347 h 592012"/>
              <a:gd name="connsiteX11" fmla="*/ 393186 w 657926"/>
              <a:gd name="connsiteY11" fmla="*/ 592012 h 592012"/>
              <a:gd name="connsiteX12" fmla="*/ 384512 w 657926"/>
              <a:gd name="connsiteY12" fmla="*/ 583347 h 592012"/>
              <a:gd name="connsiteX13" fmla="*/ 384512 w 657926"/>
              <a:gd name="connsiteY13" fmla="*/ 558590 h 592012"/>
              <a:gd name="connsiteX14" fmla="*/ 437792 w 657926"/>
              <a:gd name="connsiteY14" fmla="*/ 505361 h 592012"/>
              <a:gd name="connsiteX15" fmla="*/ 161900 w 657926"/>
              <a:gd name="connsiteY15" fmla="*/ 505361 h 592012"/>
              <a:gd name="connsiteX16" fmla="*/ 221374 w 657926"/>
              <a:gd name="connsiteY16" fmla="*/ 505361 h 592012"/>
              <a:gd name="connsiteX17" fmla="*/ 273412 w 657926"/>
              <a:gd name="connsiteY17" fmla="*/ 558590 h 592012"/>
              <a:gd name="connsiteX18" fmla="*/ 273412 w 657926"/>
              <a:gd name="connsiteY18" fmla="*/ 584585 h 592012"/>
              <a:gd name="connsiteX19" fmla="*/ 265978 w 657926"/>
              <a:gd name="connsiteY19" fmla="*/ 592012 h 592012"/>
              <a:gd name="connsiteX20" fmla="*/ 257306 w 657926"/>
              <a:gd name="connsiteY20" fmla="*/ 584585 h 592012"/>
              <a:gd name="connsiteX21" fmla="*/ 257306 w 657926"/>
              <a:gd name="connsiteY21" fmla="*/ 558590 h 592012"/>
              <a:gd name="connsiteX22" fmla="*/ 221374 w 657926"/>
              <a:gd name="connsiteY22" fmla="*/ 521453 h 592012"/>
              <a:gd name="connsiteX23" fmla="*/ 161900 w 657926"/>
              <a:gd name="connsiteY23" fmla="*/ 521453 h 592012"/>
              <a:gd name="connsiteX24" fmla="*/ 125968 w 657926"/>
              <a:gd name="connsiteY24" fmla="*/ 558590 h 592012"/>
              <a:gd name="connsiteX25" fmla="*/ 125968 w 657926"/>
              <a:gd name="connsiteY25" fmla="*/ 583347 h 592012"/>
              <a:gd name="connsiteX26" fmla="*/ 117296 w 657926"/>
              <a:gd name="connsiteY26" fmla="*/ 592012 h 592012"/>
              <a:gd name="connsiteX27" fmla="*/ 109860 w 657926"/>
              <a:gd name="connsiteY27" fmla="*/ 583347 h 592012"/>
              <a:gd name="connsiteX28" fmla="*/ 109860 w 657926"/>
              <a:gd name="connsiteY28" fmla="*/ 558590 h 592012"/>
              <a:gd name="connsiteX29" fmla="*/ 161900 w 657926"/>
              <a:gd name="connsiteY29" fmla="*/ 505361 h 592012"/>
              <a:gd name="connsiteX30" fmla="*/ 465648 w 657926"/>
              <a:gd name="connsiteY30" fmla="*/ 429311 h 592012"/>
              <a:gd name="connsiteX31" fmla="*/ 439282 w 657926"/>
              <a:gd name="connsiteY31" fmla="*/ 455307 h 592012"/>
              <a:gd name="connsiteX32" fmla="*/ 465648 w 657926"/>
              <a:gd name="connsiteY32" fmla="*/ 482540 h 592012"/>
              <a:gd name="connsiteX33" fmla="*/ 493272 w 657926"/>
              <a:gd name="connsiteY33" fmla="*/ 455307 h 592012"/>
              <a:gd name="connsiteX34" fmla="*/ 478204 w 657926"/>
              <a:gd name="connsiteY34" fmla="*/ 431787 h 592012"/>
              <a:gd name="connsiteX35" fmla="*/ 465648 w 657926"/>
              <a:gd name="connsiteY35" fmla="*/ 429311 h 592012"/>
              <a:gd name="connsiteX36" fmla="*/ 191634 w 657926"/>
              <a:gd name="connsiteY36" fmla="*/ 429311 h 592012"/>
              <a:gd name="connsiteX37" fmla="*/ 164400 w 657926"/>
              <a:gd name="connsiteY37" fmla="*/ 455307 h 592012"/>
              <a:gd name="connsiteX38" fmla="*/ 191634 w 657926"/>
              <a:gd name="connsiteY38" fmla="*/ 482540 h 592012"/>
              <a:gd name="connsiteX39" fmla="*/ 217628 w 657926"/>
              <a:gd name="connsiteY39" fmla="*/ 455307 h 592012"/>
              <a:gd name="connsiteX40" fmla="*/ 204012 w 657926"/>
              <a:gd name="connsiteY40" fmla="*/ 431787 h 592012"/>
              <a:gd name="connsiteX41" fmla="*/ 191634 w 657926"/>
              <a:gd name="connsiteY41" fmla="*/ 429311 h 592012"/>
              <a:gd name="connsiteX42" fmla="*/ 465648 w 657926"/>
              <a:gd name="connsiteY42" fmla="*/ 411981 h 592012"/>
              <a:gd name="connsiteX43" fmla="*/ 485738 w 657926"/>
              <a:gd name="connsiteY43" fmla="*/ 418170 h 592012"/>
              <a:gd name="connsiteX44" fmla="*/ 509594 w 657926"/>
              <a:gd name="connsiteY44" fmla="*/ 455307 h 592012"/>
              <a:gd name="connsiteX45" fmla="*/ 465648 w 657926"/>
              <a:gd name="connsiteY45" fmla="*/ 498632 h 592012"/>
              <a:gd name="connsiteX46" fmla="*/ 422960 w 657926"/>
              <a:gd name="connsiteY46" fmla="*/ 455307 h 592012"/>
              <a:gd name="connsiteX47" fmla="*/ 465648 w 657926"/>
              <a:gd name="connsiteY47" fmla="*/ 411981 h 592012"/>
              <a:gd name="connsiteX48" fmla="*/ 191634 w 657926"/>
              <a:gd name="connsiteY48" fmla="*/ 411981 h 592012"/>
              <a:gd name="connsiteX49" fmla="*/ 211440 w 657926"/>
              <a:gd name="connsiteY49" fmla="*/ 418170 h 592012"/>
              <a:gd name="connsiteX50" fmla="*/ 234960 w 657926"/>
              <a:gd name="connsiteY50" fmla="*/ 455307 h 592012"/>
              <a:gd name="connsiteX51" fmla="*/ 191634 w 657926"/>
              <a:gd name="connsiteY51" fmla="*/ 498632 h 592012"/>
              <a:gd name="connsiteX52" fmla="*/ 148308 w 657926"/>
              <a:gd name="connsiteY52" fmla="*/ 455307 h 592012"/>
              <a:gd name="connsiteX53" fmla="*/ 191634 w 657926"/>
              <a:gd name="connsiteY53" fmla="*/ 411981 h 592012"/>
              <a:gd name="connsiteX54" fmla="*/ 297170 w 657926"/>
              <a:gd name="connsiteY54" fmla="*/ 311334 h 592012"/>
              <a:gd name="connsiteX55" fmla="*/ 261328 w 657926"/>
              <a:gd name="connsiteY55" fmla="*/ 348545 h 592012"/>
              <a:gd name="connsiteX56" fmla="*/ 261328 w 657926"/>
              <a:gd name="connsiteY56" fmla="*/ 388236 h 592012"/>
              <a:gd name="connsiteX57" fmla="*/ 274924 w 657926"/>
              <a:gd name="connsiteY57" fmla="*/ 395678 h 592012"/>
              <a:gd name="connsiteX58" fmla="*/ 274924 w 657926"/>
              <a:gd name="connsiteY58" fmla="*/ 365910 h 592012"/>
              <a:gd name="connsiteX59" fmla="*/ 282338 w 657926"/>
              <a:gd name="connsiteY59" fmla="*/ 358467 h 592012"/>
              <a:gd name="connsiteX60" fmla="*/ 290990 w 657926"/>
              <a:gd name="connsiteY60" fmla="*/ 365910 h 592012"/>
              <a:gd name="connsiteX61" fmla="*/ 290990 w 657926"/>
              <a:gd name="connsiteY61" fmla="*/ 401880 h 592012"/>
              <a:gd name="connsiteX62" fmla="*/ 318180 w 657926"/>
              <a:gd name="connsiteY62" fmla="*/ 408082 h 592012"/>
              <a:gd name="connsiteX63" fmla="*/ 318180 w 657926"/>
              <a:gd name="connsiteY63" fmla="*/ 383275 h 592012"/>
              <a:gd name="connsiteX64" fmla="*/ 326832 w 657926"/>
              <a:gd name="connsiteY64" fmla="*/ 375832 h 592012"/>
              <a:gd name="connsiteX65" fmla="*/ 334248 w 657926"/>
              <a:gd name="connsiteY65" fmla="*/ 383275 h 592012"/>
              <a:gd name="connsiteX66" fmla="*/ 334248 w 657926"/>
              <a:gd name="connsiteY66" fmla="*/ 408082 h 592012"/>
              <a:gd name="connsiteX67" fmla="*/ 361438 w 657926"/>
              <a:gd name="connsiteY67" fmla="*/ 401880 h 592012"/>
              <a:gd name="connsiteX68" fmla="*/ 361438 w 657926"/>
              <a:gd name="connsiteY68" fmla="*/ 365910 h 592012"/>
              <a:gd name="connsiteX69" fmla="*/ 370090 w 657926"/>
              <a:gd name="connsiteY69" fmla="*/ 358467 h 592012"/>
              <a:gd name="connsiteX70" fmla="*/ 377506 w 657926"/>
              <a:gd name="connsiteY70" fmla="*/ 365910 h 592012"/>
              <a:gd name="connsiteX71" fmla="*/ 377506 w 657926"/>
              <a:gd name="connsiteY71" fmla="*/ 395678 h 592012"/>
              <a:gd name="connsiteX72" fmla="*/ 391100 w 657926"/>
              <a:gd name="connsiteY72" fmla="*/ 388236 h 592012"/>
              <a:gd name="connsiteX73" fmla="*/ 391100 w 657926"/>
              <a:gd name="connsiteY73" fmla="*/ 348545 h 592012"/>
              <a:gd name="connsiteX74" fmla="*/ 355258 w 657926"/>
              <a:gd name="connsiteY74" fmla="*/ 311334 h 592012"/>
              <a:gd name="connsiteX75" fmla="*/ 546414 w 657926"/>
              <a:gd name="connsiteY75" fmla="*/ 296628 h 592012"/>
              <a:gd name="connsiteX76" fmla="*/ 604648 w 657926"/>
              <a:gd name="connsiteY76" fmla="*/ 296628 h 592012"/>
              <a:gd name="connsiteX77" fmla="*/ 657926 w 657926"/>
              <a:gd name="connsiteY77" fmla="*/ 350446 h 592012"/>
              <a:gd name="connsiteX78" fmla="*/ 657926 w 657926"/>
              <a:gd name="connsiteY78" fmla="*/ 385490 h 592012"/>
              <a:gd name="connsiteX79" fmla="*/ 649252 w 657926"/>
              <a:gd name="connsiteY79" fmla="*/ 394251 h 592012"/>
              <a:gd name="connsiteX80" fmla="*/ 641818 w 657926"/>
              <a:gd name="connsiteY80" fmla="*/ 385490 h 592012"/>
              <a:gd name="connsiteX81" fmla="*/ 641818 w 657926"/>
              <a:gd name="connsiteY81" fmla="*/ 350446 h 592012"/>
              <a:gd name="connsiteX82" fmla="*/ 604648 w 657926"/>
              <a:gd name="connsiteY82" fmla="*/ 312899 h 592012"/>
              <a:gd name="connsiteX83" fmla="*/ 546414 w 657926"/>
              <a:gd name="connsiteY83" fmla="*/ 312899 h 592012"/>
              <a:gd name="connsiteX84" fmla="*/ 510482 w 657926"/>
              <a:gd name="connsiteY84" fmla="*/ 350446 h 592012"/>
              <a:gd name="connsiteX85" fmla="*/ 501808 w 657926"/>
              <a:gd name="connsiteY85" fmla="*/ 357955 h 592012"/>
              <a:gd name="connsiteX86" fmla="*/ 494374 w 657926"/>
              <a:gd name="connsiteY86" fmla="*/ 350446 h 592012"/>
              <a:gd name="connsiteX87" fmla="*/ 546414 w 657926"/>
              <a:gd name="connsiteY87" fmla="*/ 296628 h 592012"/>
              <a:gd name="connsiteX88" fmla="*/ 52040 w 657926"/>
              <a:gd name="connsiteY88" fmla="*/ 296628 h 592012"/>
              <a:gd name="connsiteX89" fmla="*/ 111512 w 657926"/>
              <a:gd name="connsiteY89" fmla="*/ 296628 h 592012"/>
              <a:gd name="connsiteX90" fmla="*/ 163552 w 657926"/>
              <a:gd name="connsiteY90" fmla="*/ 350446 h 592012"/>
              <a:gd name="connsiteX91" fmla="*/ 156118 w 657926"/>
              <a:gd name="connsiteY91" fmla="*/ 357955 h 592012"/>
              <a:gd name="connsiteX92" fmla="*/ 147444 w 657926"/>
              <a:gd name="connsiteY92" fmla="*/ 350446 h 592012"/>
              <a:gd name="connsiteX93" fmla="*/ 111512 w 657926"/>
              <a:gd name="connsiteY93" fmla="*/ 312899 h 592012"/>
              <a:gd name="connsiteX94" fmla="*/ 52040 w 657926"/>
              <a:gd name="connsiteY94" fmla="*/ 312899 h 592012"/>
              <a:gd name="connsiteX95" fmla="*/ 16108 w 657926"/>
              <a:gd name="connsiteY95" fmla="*/ 350446 h 592012"/>
              <a:gd name="connsiteX96" fmla="*/ 16108 w 657926"/>
              <a:gd name="connsiteY96" fmla="*/ 385490 h 592012"/>
              <a:gd name="connsiteX97" fmla="*/ 7434 w 657926"/>
              <a:gd name="connsiteY97" fmla="*/ 394251 h 592012"/>
              <a:gd name="connsiteX98" fmla="*/ 0 w 657926"/>
              <a:gd name="connsiteY98" fmla="*/ 385490 h 592012"/>
              <a:gd name="connsiteX99" fmla="*/ 0 w 657926"/>
              <a:gd name="connsiteY99" fmla="*/ 350446 h 592012"/>
              <a:gd name="connsiteX100" fmla="*/ 52040 w 657926"/>
              <a:gd name="connsiteY100" fmla="*/ 296628 h 592012"/>
              <a:gd name="connsiteX101" fmla="*/ 576146 w 657926"/>
              <a:gd name="connsiteY101" fmla="*/ 225059 h 592012"/>
              <a:gd name="connsiteX102" fmla="*/ 550152 w 657926"/>
              <a:gd name="connsiteY102" fmla="*/ 252682 h 592012"/>
              <a:gd name="connsiteX103" fmla="*/ 576146 w 657926"/>
              <a:gd name="connsiteY103" fmla="*/ 279048 h 592012"/>
              <a:gd name="connsiteX104" fmla="*/ 603380 w 657926"/>
              <a:gd name="connsiteY104" fmla="*/ 252682 h 592012"/>
              <a:gd name="connsiteX105" fmla="*/ 588526 w 657926"/>
              <a:gd name="connsiteY105" fmla="*/ 227570 h 592012"/>
              <a:gd name="connsiteX106" fmla="*/ 576146 w 657926"/>
              <a:gd name="connsiteY106" fmla="*/ 225059 h 592012"/>
              <a:gd name="connsiteX107" fmla="*/ 329580 w 657926"/>
              <a:gd name="connsiteY107" fmla="*/ 225059 h 592012"/>
              <a:gd name="connsiteX108" fmla="*/ 301958 w 657926"/>
              <a:gd name="connsiteY108" fmla="*/ 252682 h 592012"/>
              <a:gd name="connsiteX109" fmla="*/ 329580 w 657926"/>
              <a:gd name="connsiteY109" fmla="*/ 279048 h 592012"/>
              <a:gd name="connsiteX110" fmla="*/ 355946 w 657926"/>
              <a:gd name="connsiteY110" fmla="*/ 252682 h 592012"/>
              <a:gd name="connsiteX111" fmla="*/ 342136 w 657926"/>
              <a:gd name="connsiteY111" fmla="*/ 227570 h 592012"/>
              <a:gd name="connsiteX112" fmla="*/ 329580 w 657926"/>
              <a:gd name="connsiteY112" fmla="*/ 225059 h 592012"/>
              <a:gd name="connsiteX113" fmla="*/ 81772 w 657926"/>
              <a:gd name="connsiteY113" fmla="*/ 225059 h 592012"/>
              <a:gd name="connsiteX114" fmla="*/ 54540 w 657926"/>
              <a:gd name="connsiteY114" fmla="*/ 252682 h 592012"/>
              <a:gd name="connsiteX115" fmla="*/ 81772 w 657926"/>
              <a:gd name="connsiteY115" fmla="*/ 279048 h 592012"/>
              <a:gd name="connsiteX116" fmla="*/ 107768 w 657926"/>
              <a:gd name="connsiteY116" fmla="*/ 252682 h 592012"/>
              <a:gd name="connsiteX117" fmla="*/ 94152 w 657926"/>
              <a:gd name="connsiteY117" fmla="*/ 227570 h 592012"/>
              <a:gd name="connsiteX118" fmla="*/ 81772 w 657926"/>
              <a:gd name="connsiteY118" fmla="*/ 225059 h 592012"/>
              <a:gd name="connsiteX119" fmla="*/ 576146 w 657926"/>
              <a:gd name="connsiteY119" fmla="*/ 208737 h 592012"/>
              <a:gd name="connsiteX120" fmla="*/ 595952 w 657926"/>
              <a:gd name="connsiteY120" fmla="*/ 212504 h 592012"/>
              <a:gd name="connsiteX121" fmla="*/ 619472 w 657926"/>
              <a:gd name="connsiteY121" fmla="*/ 252682 h 592012"/>
              <a:gd name="connsiteX122" fmla="*/ 576146 w 657926"/>
              <a:gd name="connsiteY122" fmla="*/ 295371 h 592012"/>
              <a:gd name="connsiteX123" fmla="*/ 532820 w 657926"/>
              <a:gd name="connsiteY123" fmla="*/ 252682 h 592012"/>
              <a:gd name="connsiteX124" fmla="*/ 576146 w 657926"/>
              <a:gd name="connsiteY124" fmla="*/ 208737 h 592012"/>
              <a:gd name="connsiteX125" fmla="*/ 81772 w 657926"/>
              <a:gd name="connsiteY125" fmla="*/ 208737 h 592012"/>
              <a:gd name="connsiteX126" fmla="*/ 101578 w 657926"/>
              <a:gd name="connsiteY126" fmla="*/ 212504 h 592012"/>
              <a:gd name="connsiteX127" fmla="*/ 125098 w 657926"/>
              <a:gd name="connsiteY127" fmla="*/ 252682 h 592012"/>
              <a:gd name="connsiteX128" fmla="*/ 81772 w 657926"/>
              <a:gd name="connsiteY128" fmla="*/ 295371 h 592012"/>
              <a:gd name="connsiteX129" fmla="*/ 38448 w 657926"/>
              <a:gd name="connsiteY129" fmla="*/ 252682 h 592012"/>
              <a:gd name="connsiteX130" fmla="*/ 81772 w 657926"/>
              <a:gd name="connsiteY130" fmla="*/ 208737 h 592012"/>
              <a:gd name="connsiteX131" fmla="*/ 318180 w 657926"/>
              <a:gd name="connsiteY131" fmla="*/ 167452 h 592012"/>
              <a:gd name="connsiteX132" fmla="*/ 205712 w 657926"/>
              <a:gd name="connsiteY132" fmla="*/ 285286 h 592012"/>
              <a:gd name="connsiteX133" fmla="*/ 230430 w 657926"/>
              <a:gd name="connsiteY133" fmla="*/ 285286 h 592012"/>
              <a:gd name="connsiteX134" fmla="*/ 239082 w 657926"/>
              <a:gd name="connsiteY134" fmla="*/ 293969 h 592012"/>
              <a:gd name="connsiteX135" fmla="*/ 230430 w 657926"/>
              <a:gd name="connsiteY135" fmla="*/ 302651 h 592012"/>
              <a:gd name="connsiteX136" fmla="*/ 208182 w 657926"/>
              <a:gd name="connsiteY136" fmla="*/ 302651 h 592012"/>
              <a:gd name="connsiteX137" fmla="*/ 244024 w 657926"/>
              <a:gd name="connsiteY137" fmla="*/ 374592 h 592012"/>
              <a:gd name="connsiteX138" fmla="*/ 244024 w 657926"/>
              <a:gd name="connsiteY138" fmla="*/ 348545 h 592012"/>
              <a:gd name="connsiteX139" fmla="*/ 297170 w 657926"/>
              <a:gd name="connsiteY139" fmla="*/ 295209 h 592012"/>
              <a:gd name="connsiteX140" fmla="*/ 329172 w 657926"/>
              <a:gd name="connsiteY140" fmla="*/ 295209 h 592012"/>
              <a:gd name="connsiteX141" fmla="*/ 298192 w 657926"/>
              <a:gd name="connsiteY141" fmla="*/ 282972 h 592012"/>
              <a:gd name="connsiteX142" fmla="*/ 285636 w 657926"/>
              <a:gd name="connsiteY142" fmla="*/ 252682 h 592012"/>
              <a:gd name="connsiteX143" fmla="*/ 329580 w 657926"/>
              <a:gd name="connsiteY143" fmla="*/ 208737 h 592012"/>
              <a:gd name="connsiteX144" fmla="*/ 349668 w 657926"/>
              <a:gd name="connsiteY144" fmla="*/ 212504 h 592012"/>
              <a:gd name="connsiteX145" fmla="*/ 372268 w 657926"/>
              <a:gd name="connsiteY145" fmla="*/ 252682 h 592012"/>
              <a:gd name="connsiteX146" fmla="*/ 359870 w 657926"/>
              <a:gd name="connsiteY146" fmla="*/ 282972 h 592012"/>
              <a:gd name="connsiteX147" fmla="*/ 329974 w 657926"/>
              <a:gd name="connsiteY147" fmla="*/ 295209 h 592012"/>
              <a:gd name="connsiteX148" fmla="*/ 355258 w 657926"/>
              <a:gd name="connsiteY148" fmla="*/ 295209 h 592012"/>
              <a:gd name="connsiteX149" fmla="*/ 408404 w 657926"/>
              <a:gd name="connsiteY149" fmla="*/ 348545 h 592012"/>
              <a:gd name="connsiteX150" fmla="*/ 408404 w 657926"/>
              <a:gd name="connsiteY150" fmla="*/ 374592 h 592012"/>
              <a:gd name="connsiteX151" fmla="*/ 445482 w 657926"/>
              <a:gd name="connsiteY151" fmla="*/ 302651 h 592012"/>
              <a:gd name="connsiteX152" fmla="*/ 420762 w 657926"/>
              <a:gd name="connsiteY152" fmla="*/ 302651 h 592012"/>
              <a:gd name="connsiteX153" fmla="*/ 413348 w 657926"/>
              <a:gd name="connsiteY153" fmla="*/ 293969 h 592012"/>
              <a:gd name="connsiteX154" fmla="*/ 420762 w 657926"/>
              <a:gd name="connsiteY154" fmla="*/ 285286 h 592012"/>
              <a:gd name="connsiteX155" fmla="*/ 445482 w 657926"/>
              <a:gd name="connsiteY155" fmla="*/ 285286 h 592012"/>
              <a:gd name="connsiteX156" fmla="*/ 381212 w 657926"/>
              <a:gd name="connsiteY156" fmla="*/ 181096 h 592012"/>
              <a:gd name="connsiteX157" fmla="*/ 334248 w 657926"/>
              <a:gd name="connsiteY157" fmla="*/ 167452 h 592012"/>
              <a:gd name="connsiteX158" fmla="*/ 334248 w 657926"/>
              <a:gd name="connsiteY158" fmla="*/ 192259 h 592012"/>
              <a:gd name="connsiteX159" fmla="*/ 326832 w 657926"/>
              <a:gd name="connsiteY159" fmla="*/ 200942 h 592012"/>
              <a:gd name="connsiteX160" fmla="*/ 318180 w 657926"/>
              <a:gd name="connsiteY160" fmla="*/ 192259 h 592012"/>
              <a:gd name="connsiteX161" fmla="*/ 326832 w 657926"/>
              <a:gd name="connsiteY161" fmla="*/ 115357 h 592012"/>
              <a:gd name="connsiteX162" fmla="*/ 334248 w 657926"/>
              <a:gd name="connsiteY162" fmla="*/ 122799 h 592012"/>
              <a:gd name="connsiteX163" fmla="*/ 334248 w 657926"/>
              <a:gd name="connsiteY163" fmla="*/ 151328 h 592012"/>
              <a:gd name="connsiteX164" fmla="*/ 388628 w 657926"/>
              <a:gd name="connsiteY164" fmla="*/ 166212 h 592012"/>
              <a:gd name="connsiteX165" fmla="*/ 461548 w 657926"/>
              <a:gd name="connsiteY165" fmla="*/ 285286 h 592012"/>
              <a:gd name="connsiteX166" fmla="*/ 489974 w 657926"/>
              <a:gd name="connsiteY166" fmla="*/ 285286 h 592012"/>
              <a:gd name="connsiteX167" fmla="*/ 498626 w 657926"/>
              <a:gd name="connsiteY167" fmla="*/ 293969 h 592012"/>
              <a:gd name="connsiteX168" fmla="*/ 489974 w 657926"/>
              <a:gd name="connsiteY168" fmla="*/ 302651 h 592012"/>
              <a:gd name="connsiteX169" fmla="*/ 461548 w 657926"/>
              <a:gd name="connsiteY169" fmla="*/ 302651 h 592012"/>
              <a:gd name="connsiteX170" fmla="*/ 404696 w 657926"/>
              <a:gd name="connsiteY170" fmla="*/ 398159 h 592012"/>
              <a:gd name="connsiteX171" fmla="*/ 403460 w 657926"/>
              <a:gd name="connsiteY171" fmla="*/ 399399 h 592012"/>
              <a:gd name="connsiteX172" fmla="*/ 334248 w 657926"/>
              <a:gd name="connsiteY172" fmla="*/ 422966 h 592012"/>
              <a:gd name="connsiteX173" fmla="*/ 334248 w 657926"/>
              <a:gd name="connsiteY173" fmla="*/ 452735 h 592012"/>
              <a:gd name="connsiteX174" fmla="*/ 326832 w 657926"/>
              <a:gd name="connsiteY174" fmla="*/ 460177 h 592012"/>
              <a:gd name="connsiteX175" fmla="*/ 318180 w 657926"/>
              <a:gd name="connsiteY175" fmla="*/ 452735 h 592012"/>
              <a:gd name="connsiteX176" fmla="*/ 318180 w 657926"/>
              <a:gd name="connsiteY176" fmla="*/ 422966 h 592012"/>
              <a:gd name="connsiteX177" fmla="*/ 190880 w 657926"/>
              <a:gd name="connsiteY177" fmla="*/ 302651 h 592012"/>
              <a:gd name="connsiteX178" fmla="*/ 162454 w 657926"/>
              <a:gd name="connsiteY178" fmla="*/ 302651 h 592012"/>
              <a:gd name="connsiteX179" fmla="*/ 153802 w 657926"/>
              <a:gd name="connsiteY179" fmla="*/ 293969 h 592012"/>
              <a:gd name="connsiteX180" fmla="*/ 162454 w 657926"/>
              <a:gd name="connsiteY180" fmla="*/ 285286 h 592012"/>
              <a:gd name="connsiteX181" fmla="*/ 190880 w 657926"/>
              <a:gd name="connsiteY181" fmla="*/ 285286 h 592012"/>
              <a:gd name="connsiteX182" fmla="*/ 318180 w 657926"/>
              <a:gd name="connsiteY182" fmla="*/ 151328 h 592012"/>
              <a:gd name="connsiteX183" fmla="*/ 318180 w 657926"/>
              <a:gd name="connsiteY183" fmla="*/ 122799 h 592012"/>
              <a:gd name="connsiteX184" fmla="*/ 326832 w 657926"/>
              <a:gd name="connsiteY184" fmla="*/ 115357 h 592012"/>
              <a:gd name="connsiteX185" fmla="*/ 437792 w 657926"/>
              <a:gd name="connsiteY185" fmla="*/ 87891 h 592012"/>
              <a:gd name="connsiteX186" fmla="*/ 496026 w 657926"/>
              <a:gd name="connsiteY186" fmla="*/ 87891 h 592012"/>
              <a:gd name="connsiteX187" fmla="*/ 548064 w 657926"/>
              <a:gd name="connsiteY187" fmla="*/ 142399 h 592012"/>
              <a:gd name="connsiteX188" fmla="*/ 548064 w 657926"/>
              <a:gd name="connsiteY188" fmla="*/ 177892 h 592012"/>
              <a:gd name="connsiteX189" fmla="*/ 540630 w 657926"/>
              <a:gd name="connsiteY189" fmla="*/ 185498 h 592012"/>
              <a:gd name="connsiteX190" fmla="*/ 531958 w 657926"/>
              <a:gd name="connsiteY190" fmla="*/ 177892 h 592012"/>
              <a:gd name="connsiteX191" fmla="*/ 531958 w 657926"/>
              <a:gd name="connsiteY191" fmla="*/ 142399 h 592012"/>
              <a:gd name="connsiteX192" fmla="*/ 496026 w 657926"/>
              <a:gd name="connsiteY192" fmla="*/ 104370 h 592012"/>
              <a:gd name="connsiteX193" fmla="*/ 437792 w 657926"/>
              <a:gd name="connsiteY193" fmla="*/ 104370 h 592012"/>
              <a:gd name="connsiteX194" fmla="*/ 400620 w 657926"/>
              <a:gd name="connsiteY194" fmla="*/ 142399 h 592012"/>
              <a:gd name="connsiteX195" fmla="*/ 393186 w 657926"/>
              <a:gd name="connsiteY195" fmla="*/ 150004 h 592012"/>
              <a:gd name="connsiteX196" fmla="*/ 384512 w 657926"/>
              <a:gd name="connsiteY196" fmla="*/ 142399 h 592012"/>
              <a:gd name="connsiteX197" fmla="*/ 437792 w 657926"/>
              <a:gd name="connsiteY197" fmla="*/ 87891 h 592012"/>
              <a:gd name="connsiteX198" fmla="*/ 161900 w 657926"/>
              <a:gd name="connsiteY198" fmla="*/ 87891 h 592012"/>
              <a:gd name="connsiteX199" fmla="*/ 221374 w 657926"/>
              <a:gd name="connsiteY199" fmla="*/ 87891 h 592012"/>
              <a:gd name="connsiteX200" fmla="*/ 273412 w 657926"/>
              <a:gd name="connsiteY200" fmla="*/ 142399 h 592012"/>
              <a:gd name="connsiteX201" fmla="*/ 265978 w 657926"/>
              <a:gd name="connsiteY201" fmla="*/ 150004 h 592012"/>
              <a:gd name="connsiteX202" fmla="*/ 257306 w 657926"/>
              <a:gd name="connsiteY202" fmla="*/ 142399 h 592012"/>
              <a:gd name="connsiteX203" fmla="*/ 221374 w 657926"/>
              <a:gd name="connsiteY203" fmla="*/ 104370 h 592012"/>
              <a:gd name="connsiteX204" fmla="*/ 161900 w 657926"/>
              <a:gd name="connsiteY204" fmla="*/ 104370 h 592012"/>
              <a:gd name="connsiteX205" fmla="*/ 125968 w 657926"/>
              <a:gd name="connsiteY205" fmla="*/ 142399 h 592012"/>
              <a:gd name="connsiteX206" fmla="*/ 125968 w 657926"/>
              <a:gd name="connsiteY206" fmla="*/ 177892 h 592012"/>
              <a:gd name="connsiteX207" fmla="*/ 117296 w 657926"/>
              <a:gd name="connsiteY207" fmla="*/ 185498 h 592012"/>
              <a:gd name="connsiteX208" fmla="*/ 109860 w 657926"/>
              <a:gd name="connsiteY208" fmla="*/ 177892 h 592012"/>
              <a:gd name="connsiteX209" fmla="*/ 109860 w 657926"/>
              <a:gd name="connsiteY209" fmla="*/ 142399 h 592012"/>
              <a:gd name="connsiteX210" fmla="*/ 161900 w 657926"/>
              <a:gd name="connsiteY210" fmla="*/ 87891 h 592012"/>
              <a:gd name="connsiteX211" fmla="*/ 465648 w 657926"/>
              <a:gd name="connsiteY211" fmla="*/ 15067 h 592012"/>
              <a:gd name="connsiteX212" fmla="*/ 439282 w 657926"/>
              <a:gd name="connsiteY212" fmla="*/ 42689 h 592012"/>
              <a:gd name="connsiteX213" fmla="*/ 465648 w 657926"/>
              <a:gd name="connsiteY213" fmla="*/ 69056 h 592012"/>
              <a:gd name="connsiteX214" fmla="*/ 493272 w 657926"/>
              <a:gd name="connsiteY214" fmla="*/ 42689 h 592012"/>
              <a:gd name="connsiteX215" fmla="*/ 478204 w 657926"/>
              <a:gd name="connsiteY215" fmla="*/ 18833 h 592012"/>
              <a:gd name="connsiteX216" fmla="*/ 465648 w 657926"/>
              <a:gd name="connsiteY216" fmla="*/ 15067 h 592012"/>
              <a:gd name="connsiteX217" fmla="*/ 191634 w 657926"/>
              <a:gd name="connsiteY217" fmla="*/ 15067 h 592012"/>
              <a:gd name="connsiteX218" fmla="*/ 164400 w 657926"/>
              <a:gd name="connsiteY218" fmla="*/ 42689 h 592012"/>
              <a:gd name="connsiteX219" fmla="*/ 191634 w 657926"/>
              <a:gd name="connsiteY219" fmla="*/ 69056 h 592012"/>
              <a:gd name="connsiteX220" fmla="*/ 217628 w 657926"/>
              <a:gd name="connsiteY220" fmla="*/ 42689 h 592012"/>
              <a:gd name="connsiteX221" fmla="*/ 204012 w 657926"/>
              <a:gd name="connsiteY221" fmla="*/ 18833 h 592012"/>
              <a:gd name="connsiteX222" fmla="*/ 191634 w 657926"/>
              <a:gd name="connsiteY222" fmla="*/ 15067 h 592012"/>
              <a:gd name="connsiteX223" fmla="*/ 465648 w 657926"/>
              <a:gd name="connsiteY223" fmla="*/ 0 h 592012"/>
              <a:gd name="connsiteX224" fmla="*/ 485738 w 657926"/>
              <a:gd name="connsiteY224" fmla="*/ 3767 h 592012"/>
              <a:gd name="connsiteX225" fmla="*/ 509594 w 657926"/>
              <a:gd name="connsiteY225" fmla="*/ 42689 h 592012"/>
              <a:gd name="connsiteX226" fmla="*/ 465648 w 657926"/>
              <a:gd name="connsiteY226" fmla="*/ 86633 h 592012"/>
              <a:gd name="connsiteX227" fmla="*/ 422960 w 657926"/>
              <a:gd name="connsiteY227" fmla="*/ 42689 h 592012"/>
              <a:gd name="connsiteX228" fmla="*/ 465648 w 657926"/>
              <a:gd name="connsiteY228" fmla="*/ 0 h 592012"/>
              <a:gd name="connsiteX229" fmla="*/ 191634 w 657926"/>
              <a:gd name="connsiteY229" fmla="*/ 0 h 592012"/>
              <a:gd name="connsiteX230" fmla="*/ 211440 w 657926"/>
              <a:gd name="connsiteY230" fmla="*/ 3767 h 592012"/>
              <a:gd name="connsiteX231" fmla="*/ 234960 w 657926"/>
              <a:gd name="connsiteY231" fmla="*/ 42689 h 592012"/>
              <a:gd name="connsiteX232" fmla="*/ 191634 w 657926"/>
              <a:gd name="connsiteY232" fmla="*/ 86633 h 592012"/>
              <a:gd name="connsiteX233" fmla="*/ 148308 w 657926"/>
              <a:gd name="connsiteY233" fmla="*/ 42689 h 592012"/>
              <a:gd name="connsiteX234" fmla="*/ 191634 w 657926"/>
              <a:gd name="connsiteY234" fmla="*/ 0 h 59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Lst>
            <a:rect l="l" t="t" r="r" b="b"/>
            <a:pathLst>
              <a:path w="657926" h="592012">
                <a:moveTo>
                  <a:pt x="437792" y="505361"/>
                </a:moveTo>
                <a:lnTo>
                  <a:pt x="496026" y="505361"/>
                </a:lnTo>
                <a:cubicBezTo>
                  <a:pt x="524524" y="505361"/>
                  <a:pt x="548064" y="528881"/>
                  <a:pt x="548064" y="558590"/>
                </a:cubicBezTo>
                <a:lnTo>
                  <a:pt x="548064" y="584585"/>
                </a:lnTo>
                <a:cubicBezTo>
                  <a:pt x="548064" y="588299"/>
                  <a:pt x="545586" y="592012"/>
                  <a:pt x="540630" y="592012"/>
                </a:cubicBezTo>
                <a:cubicBezTo>
                  <a:pt x="535674" y="592012"/>
                  <a:pt x="531958" y="588299"/>
                  <a:pt x="531958" y="584585"/>
                </a:cubicBezTo>
                <a:lnTo>
                  <a:pt x="531958" y="558590"/>
                </a:lnTo>
                <a:cubicBezTo>
                  <a:pt x="531958" y="537546"/>
                  <a:pt x="515850" y="521453"/>
                  <a:pt x="496026" y="521453"/>
                </a:cubicBezTo>
                <a:lnTo>
                  <a:pt x="437792" y="521453"/>
                </a:lnTo>
                <a:cubicBezTo>
                  <a:pt x="416728" y="521453"/>
                  <a:pt x="400620" y="537546"/>
                  <a:pt x="400620" y="558590"/>
                </a:cubicBezTo>
                <a:lnTo>
                  <a:pt x="400620" y="583347"/>
                </a:lnTo>
                <a:cubicBezTo>
                  <a:pt x="400620" y="588299"/>
                  <a:pt x="396904" y="592012"/>
                  <a:pt x="393186" y="592012"/>
                </a:cubicBezTo>
                <a:cubicBezTo>
                  <a:pt x="388230" y="592012"/>
                  <a:pt x="384512" y="588299"/>
                  <a:pt x="384512" y="583347"/>
                </a:cubicBezTo>
                <a:lnTo>
                  <a:pt x="384512" y="558590"/>
                </a:lnTo>
                <a:cubicBezTo>
                  <a:pt x="384512" y="528881"/>
                  <a:pt x="408054" y="505361"/>
                  <a:pt x="437792" y="505361"/>
                </a:cubicBezTo>
                <a:close/>
                <a:moveTo>
                  <a:pt x="161900" y="505361"/>
                </a:moveTo>
                <a:lnTo>
                  <a:pt x="221374" y="505361"/>
                </a:lnTo>
                <a:cubicBezTo>
                  <a:pt x="249872" y="505361"/>
                  <a:pt x="273412" y="528881"/>
                  <a:pt x="273412" y="558590"/>
                </a:cubicBezTo>
                <a:lnTo>
                  <a:pt x="273412" y="584585"/>
                </a:lnTo>
                <a:cubicBezTo>
                  <a:pt x="273412" y="588299"/>
                  <a:pt x="269696" y="592012"/>
                  <a:pt x="265978" y="592012"/>
                </a:cubicBezTo>
                <a:cubicBezTo>
                  <a:pt x="261022" y="592012"/>
                  <a:pt x="257306" y="588299"/>
                  <a:pt x="257306" y="584585"/>
                </a:cubicBezTo>
                <a:lnTo>
                  <a:pt x="257306" y="558590"/>
                </a:lnTo>
                <a:cubicBezTo>
                  <a:pt x="257306" y="537546"/>
                  <a:pt x="241198" y="521453"/>
                  <a:pt x="221374" y="521453"/>
                </a:cubicBezTo>
                <a:lnTo>
                  <a:pt x="161900" y="521453"/>
                </a:lnTo>
                <a:cubicBezTo>
                  <a:pt x="142076" y="521453"/>
                  <a:pt x="125968" y="537546"/>
                  <a:pt x="125968" y="558590"/>
                </a:cubicBezTo>
                <a:lnTo>
                  <a:pt x="125968" y="583347"/>
                </a:lnTo>
                <a:cubicBezTo>
                  <a:pt x="125968" y="588299"/>
                  <a:pt x="122252" y="592012"/>
                  <a:pt x="117296" y="592012"/>
                </a:cubicBezTo>
                <a:cubicBezTo>
                  <a:pt x="113578" y="592012"/>
                  <a:pt x="109860" y="588299"/>
                  <a:pt x="109860" y="583347"/>
                </a:cubicBezTo>
                <a:lnTo>
                  <a:pt x="109860" y="558590"/>
                </a:lnTo>
                <a:cubicBezTo>
                  <a:pt x="109860" y="528881"/>
                  <a:pt x="133402" y="505361"/>
                  <a:pt x="161900" y="505361"/>
                </a:cubicBezTo>
                <a:close/>
                <a:moveTo>
                  <a:pt x="465648" y="429311"/>
                </a:moveTo>
                <a:cubicBezTo>
                  <a:pt x="450582" y="429311"/>
                  <a:pt x="439282" y="441690"/>
                  <a:pt x="439282" y="455307"/>
                </a:cubicBezTo>
                <a:cubicBezTo>
                  <a:pt x="439282" y="470161"/>
                  <a:pt x="450582" y="482540"/>
                  <a:pt x="465648" y="482540"/>
                </a:cubicBezTo>
                <a:cubicBezTo>
                  <a:pt x="480716" y="482540"/>
                  <a:pt x="493272" y="470161"/>
                  <a:pt x="493272" y="455307"/>
                </a:cubicBezTo>
                <a:cubicBezTo>
                  <a:pt x="493272" y="445404"/>
                  <a:pt x="486994" y="436739"/>
                  <a:pt x="478204" y="431787"/>
                </a:cubicBezTo>
                <a:cubicBezTo>
                  <a:pt x="474438" y="429311"/>
                  <a:pt x="470672" y="429311"/>
                  <a:pt x="465648" y="429311"/>
                </a:cubicBezTo>
                <a:close/>
                <a:moveTo>
                  <a:pt x="191634" y="429311"/>
                </a:moveTo>
                <a:cubicBezTo>
                  <a:pt x="176780" y="429311"/>
                  <a:pt x="164400" y="441690"/>
                  <a:pt x="164400" y="455307"/>
                </a:cubicBezTo>
                <a:cubicBezTo>
                  <a:pt x="164400" y="470161"/>
                  <a:pt x="176780" y="482540"/>
                  <a:pt x="191634" y="482540"/>
                </a:cubicBezTo>
                <a:cubicBezTo>
                  <a:pt x="205250" y="482540"/>
                  <a:pt x="217628" y="470161"/>
                  <a:pt x="217628" y="455307"/>
                </a:cubicBezTo>
                <a:cubicBezTo>
                  <a:pt x="217628" y="445404"/>
                  <a:pt x="212678" y="436739"/>
                  <a:pt x="204012" y="431787"/>
                </a:cubicBezTo>
                <a:cubicBezTo>
                  <a:pt x="200298" y="429311"/>
                  <a:pt x="196586" y="429311"/>
                  <a:pt x="191634" y="429311"/>
                </a:cubicBezTo>
                <a:close/>
                <a:moveTo>
                  <a:pt x="465648" y="411981"/>
                </a:moveTo>
                <a:cubicBezTo>
                  <a:pt x="473182" y="411981"/>
                  <a:pt x="479460" y="414457"/>
                  <a:pt x="485738" y="418170"/>
                </a:cubicBezTo>
                <a:cubicBezTo>
                  <a:pt x="500804" y="424360"/>
                  <a:pt x="509594" y="439214"/>
                  <a:pt x="509594" y="455307"/>
                </a:cubicBezTo>
                <a:cubicBezTo>
                  <a:pt x="509594" y="478826"/>
                  <a:pt x="489504" y="498632"/>
                  <a:pt x="465648" y="498632"/>
                </a:cubicBezTo>
                <a:cubicBezTo>
                  <a:pt x="441794" y="498632"/>
                  <a:pt x="422960" y="478826"/>
                  <a:pt x="422960" y="455307"/>
                </a:cubicBezTo>
                <a:cubicBezTo>
                  <a:pt x="422960" y="431787"/>
                  <a:pt x="441794" y="411981"/>
                  <a:pt x="465648" y="411981"/>
                </a:cubicBezTo>
                <a:close/>
                <a:moveTo>
                  <a:pt x="191634" y="411981"/>
                </a:moveTo>
                <a:cubicBezTo>
                  <a:pt x="197822" y="411981"/>
                  <a:pt x="205250" y="414457"/>
                  <a:pt x="211440" y="418170"/>
                </a:cubicBezTo>
                <a:cubicBezTo>
                  <a:pt x="225056" y="424360"/>
                  <a:pt x="234960" y="439214"/>
                  <a:pt x="234960" y="455307"/>
                </a:cubicBezTo>
                <a:cubicBezTo>
                  <a:pt x="234960" y="478826"/>
                  <a:pt x="215154" y="498632"/>
                  <a:pt x="191634" y="498632"/>
                </a:cubicBezTo>
                <a:cubicBezTo>
                  <a:pt x="168114" y="498632"/>
                  <a:pt x="148308" y="478826"/>
                  <a:pt x="148308" y="455307"/>
                </a:cubicBezTo>
                <a:cubicBezTo>
                  <a:pt x="148308" y="431787"/>
                  <a:pt x="168114" y="411981"/>
                  <a:pt x="191634" y="411981"/>
                </a:cubicBezTo>
                <a:close/>
                <a:moveTo>
                  <a:pt x="297170" y="311334"/>
                </a:moveTo>
                <a:cubicBezTo>
                  <a:pt x="276158" y="311334"/>
                  <a:pt x="261328" y="328699"/>
                  <a:pt x="261328" y="348545"/>
                </a:cubicBezTo>
                <a:lnTo>
                  <a:pt x="261328" y="388236"/>
                </a:lnTo>
                <a:cubicBezTo>
                  <a:pt x="265036" y="390717"/>
                  <a:pt x="269980" y="394438"/>
                  <a:pt x="274924" y="395678"/>
                </a:cubicBezTo>
                <a:lnTo>
                  <a:pt x="274924" y="365910"/>
                </a:lnTo>
                <a:cubicBezTo>
                  <a:pt x="274924" y="360948"/>
                  <a:pt x="278630" y="358467"/>
                  <a:pt x="282338" y="358467"/>
                </a:cubicBezTo>
                <a:cubicBezTo>
                  <a:pt x="287282" y="358467"/>
                  <a:pt x="290990" y="360948"/>
                  <a:pt x="290990" y="365910"/>
                </a:cubicBezTo>
                <a:lnTo>
                  <a:pt x="290990" y="401880"/>
                </a:lnTo>
                <a:cubicBezTo>
                  <a:pt x="299642" y="404361"/>
                  <a:pt x="308294" y="406841"/>
                  <a:pt x="318180" y="408082"/>
                </a:cubicBezTo>
                <a:lnTo>
                  <a:pt x="318180" y="383275"/>
                </a:lnTo>
                <a:cubicBezTo>
                  <a:pt x="318180" y="378313"/>
                  <a:pt x="321888" y="375832"/>
                  <a:pt x="326832" y="375832"/>
                </a:cubicBezTo>
                <a:cubicBezTo>
                  <a:pt x="331776" y="375832"/>
                  <a:pt x="334248" y="378313"/>
                  <a:pt x="334248" y="383275"/>
                </a:cubicBezTo>
                <a:lnTo>
                  <a:pt x="334248" y="408082"/>
                </a:lnTo>
                <a:cubicBezTo>
                  <a:pt x="344136" y="406841"/>
                  <a:pt x="352786" y="404361"/>
                  <a:pt x="361438" y="401880"/>
                </a:cubicBezTo>
                <a:lnTo>
                  <a:pt x="361438" y="365910"/>
                </a:lnTo>
                <a:cubicBezTo>
                  <a:pt x="361438" y="360948"/>
                  <a:pt x="365146" y="358467"/>
                  <a:pt x="370090" y="358467"/>
                </a:cubicBezTo>
                <a:cubicBezTo>
                  <a:pt x="373798" y="358467"/>
                  <a:pt x="377506" y="360948"/>
                  <a:pt x="377506" y="365910"/>
                </a:cubicBezTo>
                <a:lnTo>
                  <a:pt x="377506" y="395678"/>
                </a:lnTo>
                <a:cubicBezTo>
                  <a:pt x="382448" y="394438"/>
                  <a:pt x="387392" y="390717"/>
                  <a:pt x="391100" y="388236"/>
                </a:cubicBezTo>
                <a:lnTo>
                  <a:pt x="391100" y="348545"/>
                </a:lnTo>
                <a:cubicBezTo>
                  <a:pt x="391100" y="328699"/>
                  <a:pt x="376270" y="311334"/>
                  <a:pt x="355258" y="311334"/>
                </a:cubicBezTo>
                <a:close/>
                <a:moveTo>
                  <a:pt x="546414" y="296628"/>
                </a:moveTo>
                <a:lnTo>
                  <a:pt x="604648" y="296628"/>
                </a:lnTo>
                <a:cubicBezTo>
                  <a:pt x="634384" y="296628"/>
                  <a:pt x="657926" y="320408"/>
                  <a:pt x="657926" y="350446"/>
                </a:cubicBezTo>
                <a:lnTo>
                  <a:pt x="657926" y="385490"/>
                </a:lnTo>
                <a:cubicBezTo>
                  <a:pt x="657926" y="390496"/>
                  <a:pt x="654208" y="394251"/>
                  <a:pt x="649252" y="394251"/>
                </a:cubicBezTo>
                <a:cubicBezTo>
                  <a:pt x="645536" y="394251"/>
                  <a:pt x="641818" y="390496"/>
                  <a:pt x="641818" y="385490"/>
                </a:cubicBezTo>
                <a:lnTo>
                  <a:pt x="641818" y="350446"/>
                </a:lnTo>
                <a:cubicBezTo>
                  <a:pt x="641818" y="330421"/>
                  <a:pt x="625712" y="312899"/>
                  <a:pt x="604648" y="312899"/>
                </a:cubicBezTo>
                <a:lnTo>
                  <a:pt x="546414" y="312899"/>
                </a:lnTo>
                <a:cubicBezTo>
                  <a:pt x="526588" y="312899"/>
                  <a:pt x="510482" y="330421"/>
                  <a:pt x="510482" y="350446"/>
                </a:cubicBezTo>
                <a:cubicBezTo>
                  <a:pt x="510482" y="354200"/>
                  <a:pt x="506764" y="357955"/>
                  <a:pt x="501808" y="357955"/>
                </a:cubicBezTo>
                <a:cubicBezTo>
                  <a:pt x="498092" y="357955"/>
                  <a:pt x="494374" y="354200"/>
                  <a:pt x="494374" y="350446"/>
                </a:cubicBezTo>
                <a:cubicBezTo>
                  <a:pt x="494374" y="320408"/>
                  <a:pt x="517916" y="296628"/>
                  <a:pt x="546414" y="296628"/>
                </a:cubicBezTo>
                <a:close/>
                <a:moveTo>
                  <a:pt x="52040" y="296628"/>
                </a:moveTo>
                <a:lnTo>
                  <a:pt x="111512" y="296628"/>
                </a:lnTo>
                <a:cubicBezTo>
                  <a:pt x="140010" y="296628"/>
                  <a:pt x="163552" y="320408"/>
                  <a:pt x="163552" y="350446"/>
                </a:cubicBezTo>
                <a:cubicBezTo>
                  <a:pt x="163552" y="354200"/>
                  <a:pt x="159834" y="357955"/>
                  <a:pt x="156118" y="357955"/>
                </a:cubicBezTo>
                <a:cubicBezTo>
                  <a:pt x="151162" y="357955"/>
                  <a:pt x="147444" y="354200"/>
                  <a:pt x="147444" y="350446"/>
                </a:cubicBezTo>
                <a:cubicBezTo>
                  <a:pt x="147444" y="330421"/>
                  <a:pt x="130098" y="312899"/>
                  <a:pt x="111512" y="312899"/>
                </a:cubicBezTo>
                <a:lnTo>
                  <a:pt x="52040" y="312899"/>
                </a:lnTo>
                <a:cubicBezTo>
                  <a:pt x="32214" y="312899"/>
                  <a:pt x="16108" y="330421"/>
                  <a:pt x="16108" y="350446"/>
                </a:cubicBezTo>
                <a:lnTo>
                  <a:pt x="16108" y="385490"/>
                </a:lnTo>
                <a:cubicBezTo>
                  <a:pt x="16108" y="390496"/>
                  <a:pt x="11152" y="394251"/>
                  <a:pt x="7434" y="394251"/>
                </a:cubicBezTo>
                <a:cubicBezTo>
                  <a:pt x="3718" y="394251"/>
                  <a:pt x="0" y="390496"/>
                  <a:pt x="0" y="385490"/>
                </a:cubicBezTo>
                <a:lnTo>
                  <a:pt x="0" y="350446"/>
                </a:lnTo>
                <a:cubicBezTo>
                  <a:pt x="0" y="320408"/>
                  <a:pt x="23542" y="296628"/>
                  <a:pt x="52040" y="296628"/>
                </a:cubicBezTo>
                <a:close/>
                <a:moveTo>
                  <a:pt x="576146" y="225059"/>
                </a:moveTo>
                <a:cubicBezTo>
                  <a:pt x="562530" y="225059"/>
                  <a:pt x="550152" y="236359"/>
                  <a:pt x="550152" y="252682"/>
                </a:cubicBezTo>
                <a:cubicBezTo>
                  <a:pt x="550152" y="266493"/>
                  <a:pt x="562530" y="279048"/>
                  <a:pt x="576146" y="279048"/>
                </a:cubicBezTo>
                <a:cubicBezTo>
                  <a:pt x="591002" y="279048"/>
                  <a:pt x="603380" y="266493"/>
                  <a:pt x="603380" y="252682"/>
                </a:cubicBezTo>
                <a:cubicBezTo>
                  <a:pt x="603380" y="241382"/>
                  <a:pt x="597190" y="232593"/>
                  <a:pt x="588526" y="227570"/>
                </a:cubicBezTo>
                <a:cubicBezTo>
                  <a:pt x="584812" y="226315"/>
                  <a:pt x="581098" y="225059"/>
                  <a:pt x="576146" y="225059"/>
                </a:cubicBezTo>
                <a:close/>
                <a:moveTo>
                  <a:pt x="329580" y="225059"/>
                </a:moveTo>
                <a:cubicBezTo>
                  <a:pt x="314512" y="225059"/>
                  <a:pt x="301958" y="236359"/>
                  <a:pt x="301958" y="252682"/>
                </a:cubicBezTo>
                <a:cubicBezTo>
                  <a:pt x="301958" y="266493"/>
                  <a:pt x="314512" y="279048"/>
                  <a:pt x="329580" y="279048"/>
                </a:cubicBezTo>
                <a:cubicBezTo>
                  <a:pt x="343390" y="279048"/>
                  <a:pt x="355946" y="266493"/>
                  <a:pt x="355946" y="252682"/>
                </a:cubicBezTo>
                <a:cubicBezTo>
                  <a:pt x="355946" y="241382"/>
                  <a:pt x="349668" y="232593"/>
                  <a:pt x="342136" y="227570"/>
                </a:cubicBezTo>
                <a:cubicBezTo>
                  <a:pt x="337112" y="226315"/>
                  <a:pt x="333346" y="225059"/>
                  <a:pt x="329580" y="225059"/>
                </a:cubicBezTo>
                <a:close/>
                <a:moveTo>
                  <a:pt x="81772" y="225059"/>
                </a:moveTo>
                <a:cubicBezTo>
                  <a:pt x="66918" y="225059"/>
                  <a:pt x="54540" y="236359"/>
                  <a:pt x="54540" y="252682"/>
                </a:cubicBezTo>
                <a:cubicBezTo>
                  <a:pt x="54540" y="266493"/>
                  <a:pt x="66918" y="279048"/>
                  <a:pt x="81772" y="279048"/>
                </a:cubicBezTo>
                <a:cubicBezTo>
                  <a:pt x="95390" y="279048"/>
                  <a:pt x="107768" y="266493"/>
                  <a:pt x="107768" y="252682"/>
                </a:cubicBezTo>
                <a:cubicBezTo>
                  <a:pt x="107768" y="241382"/>
                  <a:pt x="102816" y="232593"/>
                  <a:pt x="94152" y="227570"/>
                </a:cubicBezTo>
                <a:cubicBezTo>
                  <a:pt x="89200" y="226315"/>
                  <a:pt x="86724" y="225059"/>
                  <a:pt x="81772" y="225059"/>
                </a:cubicBezTo>
                <a:close/>
                <a:moveTo>
                  <a:pt x="576146" y="208737"/>
                </a:moveTo>
                <a:cubicBezTo>
                  <a:pt x="583574" y="208737"/>
                  <a:pt x="589764" y="209993"/>
                  <a:pt x="595952" y="212504"/>
                </a:cubicBezTo>
                <a:cubicBezTo>
                  <a:pt x="610808" y="221293"/>
                  <a:pt x="619472" y="235104"/>
                  <a:pt x="619472" y="252682"/>
                </a:cubicBezTo>
                <a:cubicBezTo>
                  <a:pt x="619472" y="276537"/>
                  <a:pt x="599666" y="295371"/>
                  <a:pt x="576146" y="295371"/>
                </a:cubicBezTo>
                <a:cubicBezTo>
                  <a:pt x="552626" y="295371"/>
                  <a:pt x="532820" y="276537"/>
                  <a:pt x="532820" y="252682"/>
                </a:cubicBezTo>
                <a:cubicBezTo>
                  <a:pt x="532820" y="227570"/>
                  <a:pt x="552626" y="208737"/>
                  <a:pt x="576146" y="208737"/>
                </a:cubicBezTo>
                <a:close/>
                <a:moveTo>
                  <a:pt x="81772" y="208737"/>
                </a:moveTo>
                <a:cubicBezTo>
                  <a:pt x="87962" y="208737"/>
                  <a:pt x="95390" y="209993"/>
                  <a:pt x="101578" y="212504"/>
                </a:cubicBezTo>
                <a:cubicBezTo>
                  <a:pt x="115196" y="221293"/>
                  <a:pt x="125098" y="235104"/>
                  <a:pt x="125098" y="252682"/>
                </a:cubicBezTo>
                <a:cubicBezTo>
                  <a:pt x="125098" y="276537"/>
                  <a:pt x="105292" y="295371"/>
                  <a:pt x="81772" y="295371"/>
                </a:cubicBezTo>
                <a:cubicBezTo>
                  <a:pt x="58252" y="295371"/>
                  <a:pt x="38448" y="276537"/>
                  <a:pt x="38448" y="252682"/>
                </a:cubicBezTo>
                <a:cubicBezTo>
                  <a:pt x="38448" y="227570"/>
                  <a:pt x="58252" y="208737"/>
                  <a:pt x="81772" y="208737"/>
                </a:cubicBezTo>
                <a:close/>
                <a:moveTo>
                  <a:pt x="318180" y="167452"/>
                </a:moveTo>
                <a:cubicBezTo>
                  <a:pt x="256384" y="172414"/>
                  <a:pt x="208182" y="223268"/>
                  <a:pt x="205712" y="285286"/>
                </a:cubicBezTo>
                <a:lnTo>
                  <a:pt x="230430" y="285286"/>
                </a:lnTo>
                <a:cubicBezTo>
                  <a:pt x="235374" y="285286"/>
                  <a:pt x="239082" y="289007"/>
                  <a:pt x="239082" y="293969"/>
                </a:cubicBezTo>
                <a:cubicBezTo>
                  <a:pt x="239082" y="297690"/>
                  <a:pt x="235374" y="302651"/>
                  <a:pt x="230430" y="302651"/>
                </a:cubicBezTo>
                <a:lnTo>
                  <a:pt x="208182" y="302651"/>
                </a:lnTo>
                <a:cubicBezTo>
                  <a:pt x="210654" y="331179"/>
                  <a:pt x="224250" y="355987"/>
                  <a:pt x="244024" y="374592"/>
                </a:cubicBezTo>
                <a:lnTo>
                  <a:pt x="244024" y="348545"/>
                </a:lnTo>
                <a:cubicBezTo>
                  <a:pt x="244024" y="318776"/>
                  <a:pt x="268744" y="295209"/>
                  <a:pt x="297170" y="295209"/>
                </a:cubicBezTo>
                <a:lnTo>
                  <a:pt x="329172" y="295209"/>
                </a:lnTo>
                <a:lnTo>
                  <a:pt x="298192" y="282972"/>
                </a:lnTo>
                <a:cubicBezTo>
                  <a:pt x="290344" y="275282"/>
                  <a:pt x="285636" y="264609"/>
                  <a:pt x="285636" y="252682"/>
                </a:cubicBezTo>
                <a:cubicBezTo>
                  <a:pt x="285636" y="227570"/>
                  <a:pt x="304468" y="208737"/>
                  <a:pt x="329580" y="208737"/>
                </a:cubicBezTo>
                <a:cubicBezTo>
                  <a:pt x="335858" y="208737"/>
                  <a:pt x="343390" y="209993"/>
                  <a:pt x="349668" y="212504"/>
                </a:cubicBezTo>
                <a:cubicBezTo>
                  <a:pt x="363480" y="221293"/>
                  <a:pt x="372268" y="235104"/>
                  <a:pt x="372268" y="252682"/>
                </a:cubicBezTo>
                <a:cubicBezTo>
                  <a:pt x="372268" y="264609"/>
                  <a:pt x="367560" y="275282"/>
                  <a:pt x="359870" y="282972"/>
                </a:cubicBezTo>
                <a:lnTo>
                  <a:pt x="329974" y="295209"/>
                </a:lnTo>
                <a:lnTo>
                  <a:pt x="355258" y="295209"/>
                </a:lnTo>
                <a:cubicBezTo>
                  <a:pt x="384920" y="295209"/>
                  <a:pt x="408404" y="318776"/>
                  <a:pt x="408404" y="348545"/>
                </a:cubicBezTo>
                <a:lnTo>
                  <a:pt x="408404" y="374592"/>
                </a:lnTo>
                <a:cubicBezTo>
                  <a:pt x="428178" y="355987"/>
                  <a:pt x="441774" y="331179"/>
                  <a:pt x="445482" y="302651"/>
                </a:cubicBezTo>
                <a:lnTo>
                  <a:pt x="420762" y="302651"/>
                </a:lnTo>
                <a:cubicBezTo>
                  <a:pt x="417054" y="302651"/>
                  <a:pt x="413348" y="297690"/>
                  <a:pt x="413348" y="293969"/>
                </a:cubicBezTo>
                <a:cubicBezTo>
                  <a:pt x="413348" y="289007"/>
                  <a:pt x="417054" y="285286"/>
                  <a:pt x="420762" y="285286"/>
                </a:cubicBezTo>
                <a:lnTo>
                  <a:pt x="445482" y="285286"/>
                </a:lnTo>
                <a:cubicBezTo>
                  <a:pt x="445482" y="240633"/>
                  <a:pt x="419526" y="200942"/>
                  <a:pt x="381212" y="181096"/>
                </a:cubicBezTo>
                <a:cubicBezTo>
                  <a:pt x="366382" y="173654"/>
                  <a:pt x="350314" y="168693"/>
                  <a:pt x="334248" y="167452"/>
                </a:cubicBezTo>
                <a:lnTo>
                  <a:pt x="334248" y="192259"/>
                </a:lnTo>
                <a:cubicBezTo>
                  <a:pt x="334248" y="195980"/>
                  <a:pt x="331776" y="200942"/>
                  <a:pt x="326832" y="200942"/>
                </a:cubicBezTo>
                <a:cubicBezTo>
                  <a:pt x="321888" y="200942"/>
                  <a:pt x="318180" y="195980"/>
                  <a:pt x="318180" y="192259"/>
                </a:cubicBezTo>
                <a:close/>
                <a:moveTo>
                  <a:pt x="326832" y="115357"/>
                </a:moveTo>
                <a:cubicBezTo>
                  <a:pt x="331776" y="115357"/>
                  <a:pt x="334248" y="117838"/>
                  <a:pt x="334248" y="122799"/>
                </a:cubicBezTo>
                <a:lnTo>
                  <a:pt x="334248" y="151328"/>
                </a:lnTo>
                <a:cubicBezTo>
                  <a:pt x="352786" y="152568"/>
                  <a:pt x="371326" y="157529"/>
                  <a:pt x="388628" y="166212"/>
                </a:cubicBezTo>
                <a:cubicBezTo>
                  <a:pt x="433122" y="189779"/>
                  <a:pt x="461548" y="235672"/>
                  <a:pt x="461548" y="285286"/>
                </a:cubicBezTo>
                <a:lnTo>
                  <a:pt x="489974" y="285286"/>
                </a:lnTo>
                <a:cubicBezTo>
                  <a:pt x="494918" y="285286"/>
                  <a:pt x="498626" y="289007"/>
                  <a:pt x="498626" y="293969"/>
                </a:cubicBezTo>
                <a:cubicBezTo>
                  <a:pt x="498626" y="297690"/>
                  <a:pt x="494918" y="302651"/>
                  <a:pt x="489974" y="302651"/>
                </a:cubicBezTo>
                <a:lnTo>
                  <a:pt x="461548" y="302651"/>
                </a:lnTo>
                <a:cubicBezTo>
                  <a:pt x="457840" y="341102"/>
                  <a:pt x="435594" y="375832"/>
                  <a:pt x="404696" y="398159"/>
                </a:cubicBezTo>
                <a:cubicBezTo>
                  <a:pt x="404696" y="399399"/>
                  <a:pt x="404696" y="399399"/>
                  <a:pt x="403460" y="399399"/>
                </a:cubicBezTo>
                <a:cubicBezTo>
                  <a:pt x="383684" y="413043"/>
                  <a:pt x="360202" y="421726"/>
                  <a:pt x="334248" y="422966"/>
                </a:cubicBezTo>
                <a:lnTo>
                  <a:pt x="334248" y="452735"/>
                </a:lnTo>
                <a:cubicBezTo>
                  <a:pt x="334248" y="456456"/>
                  <a:pt x="331776" y="460177"/>
                  <a:pt x="326832" y="460177"/>
                </a:cubicBezTo>
                <a:cubicBezTo>
                  <a:pt x="321888" y="460177"/>
                  <a:pt x="318180" y="456456"/>
                  <a:pt x="318180" y="452735"/>
                </a:cubicBezTo>
                <a:lnTo>
                  <a:pt x="318180" y="422966"/>
                </a:lnTo>
                <a:cubicBezTo>
                  <a:pt x="251440" y="419245"/>
                  <a:pt x="198296" y="368390"/>
                  <a:pt x="190880" y="302651"/>
                </a:cubicBezTo>
                <a:lnTo>
                  <a:pt x="162454" y="302651"/>
                </a:lnTo>
                <a:cubicBezTo>
                  <a:pt x="157510" y="302651"/>
                  <a:pt x="153802" y="297690"/>
                  <a:pt x="153802" y="293969"/>
                </a:cubicBezTo>
                <a:cubicBezTo>
                  <a:pt x="153802" y="289007"/>
                  <a:pt x="157510" y="285286"/>
                  <a:pt x="162454" y="285286"/>
                </a:cubicBezTo>
                <a:lnTo>
                  <a:pt x="190880" y="285286"/>
                </a:lnTo>
                <a:cubicBezTo>
                  <a:pt x="190880" y="213345"/>
                  <a:pt x="247732" y="155049"/>
                  <a:pt x="318180" y="151328"/>
                </a:cubicBezTo>
                <a:lnTo>
                  <a:pt x="318180" y="122799"/>
                </a:lnTo>
                <a:cubicBezTo>
                  <a:pt x="318180" y="117838"/>
                  <a:pt x="321888" y="115357"/>
                  <a:pt x="326832" y="115357"/>
                </a:cubicBezTo>
                <a:close/>
                <a:moveTo>
                  <a:pt x="437792" y="87891"/>
                </a:moveTo>
                <a:lnTo>
                  <a:pt x="496026" y="87891"/>
                </a:lnTo>
                <a:cubicBezTo>
                  <a:pt x="524524" y="87891"/>
                  <a:pt x="548064" y="111976"/>
                  <a:pt x="548064" y="142399"/>
                </a:cubicBezTo>
                <a:lnTo>
                  <a:pt x="548064" y="177892"/>
                </a:lnTo>
                <a:cubicBezTo>
                  <a:pt x="548064" y="181695"/>
                  <a:pt x="545586" y="185498"/>
                  <a:pt x="540630" y="185498"/>
                </a:cubicBezTo>
                <a:cubicBezTo>
                  <a:pt x="535674" y="185498"/>
                  <a:pt x="531958" y="181695"/>
                  <a:pt x="531958" y="177892"/>
                </a:cubicBezTo>
                <a:lnTo>
                  <a:pt x="531958" y="142399"/>
                </a:lnTo>
                <a:cubicBezTo>
                  <a:pt x="531958" y="120849"/>
                  <a:pt x="515850" y="104370"/>
                  <a:pt x="496026" y="104370"/>
                </a:cubicBezTo>
                <a:lnTo>
                  <a:pt x="437792" y="104370"/>
                </a:lnTo>
                <a:cubicBezTo>
                  <a:pt x="416728" y="104370"/>
                  <a:pt x="400620" y="120849"/>
                  <a:pt x="400620" y="142399"/>
                </a:cubicBezTo>
                <a:cubicBezTo>
                  <a:pt x="400620" y="146201"/>
                  <a:pt x="396904" y="150004"/>
                  <a:pt x="393186" y="150004"/>
                </a:cubicBezTo>
                <a:cubicBezTo>
                  <a:pt x="388230" y="150004"/>
                  <a:pt x="384512" y="146201"/>
                  <a:pt x="384512" y="142399"/>
                </a:cubicBezTo>
                <a:cubicBezTo>
                  <a:pt x="384512" y="111976"/>
                  <a:pt x="408054" y="87891"/>
                  <a:pt x="437792" y="87891"/>
                </a:cubicBezTo>
                <a:close/>
                <a:moveTo>
                  <a:pt x="161900" y="87891"/>
                </a:moveTo>
                <a:lnTo>
                  <a:pt x="221374" y="87891"/>
                </a:lnTo>
                <a:cubicBezTo>
                  <a:pt x="249872" y="87891"/>
                  <a:pt x="273412" y="111976"/>
                  <a:pt x="273412" y="142399"/>
                </a:cubicBezTo>
                <a:cubicBezTo>
                  <a:pt x="273412" y="146201"/>
                  <a:pt x="269696" y="150004"/>
                  <a:pt x="265978" y="150004"/>
                </a:cubicBezTo>
                <a:cubicBezTo>
                  <a:pt x="261022" y="150004"/>
                  <a:pt x="257306" y="146201"/>
                  <a:pt x="257306" y="142399"/>
                </a:cubicBezTo>
                <a:cubicBezTo>
                  <a:pt x="257306" y="120849"/>
                  <a:pt x="241198" y="104370"/>
                  <a:pt x="221374" y="104370"/>
                </a:cubicBezTo>
                <a:lnTo>
                  <a:pt x="161900" y="104370"/>
                </a:lnTo>
                <a:cubicBezTo>
                  <a:pt x="142076" y="104370"/>
                  <a:pt x="125968" y="120849"/>
                  <a:pt x="125968" y="142399"/>
                </a:cubicBezTo>
                <a:lnTo>
                  <a:pt x="125968" y="177892"/>
                </a:lnTo>
                <a:cubicBezTo>
                  <a:pt x="125968" y="181695"/>
                  <a:pt x="122252" y="185498"/>
                  <a:pt x="117296" y="185498"/>
                </a:cubicBezTo>
                <a:cubicBezTo>
                  <a:pt x="113578" y="185498"/>
                  <a:pt x="109860" y="181695"/>
                  <a:pt x="109860" y="177892"/>
                </a:cubicBezTo>
                <a:lnTo>
                  <a:pt x="109860" y="142399"/>
                </a:lnTo>
                <a:cubicBezTo>
                  <a:pt x="109860" y="111976"/>
                  <a:pt x="133402" y="87891"/>
                  <a:pt x="161900" y="87891"/>
                </a:cubicBezTo>
                <a:close/>
                <a:moveTo>
                  <a:pt x="465648" y="15067"/>
                </a:moveTo>
                <a:cubicBezTo>
                  <a:pt x="450582" y="15067"/>
                  <a:pt x="439282" y="27622"/>
                  <a:pt x="439282" y="42689"/>
                </a:cubicBezTo>
                <a:cubicBezTo>
                  <a:pt x="439282" y="57756"/>
                  <a:pt x="450582" y="69056"/>
                  <a:pt x="465648" y="69056"/>
                </a:cubicBezTo>
                <a:cubicBezTo>
                  <a:pt x="480716" y="69056"/>
                  <a:pt x="493272" y="57756"/>
                  <a:pt x="493272" y="42689"/>
                </a:cubicBezTo>
                <a:cubicBezTo>
                  <a:pt x="493272" y="32644"/>
                  <a:pt x="486994" y="22600"/>
                  <a:pt x="478204" y="18833"/>
                </a:cubicBezTo>
                <a:cubicBezTo>
                  <a:pt x="474438" y="16322"/>
                  <a:pt x="470672" y="15067"/>
                  <a:pt x="465648" y="15067"/>
                </a:cubicBezTo>
                <a:close/>
                <a:moveTo>
                  <a:pt x="191634" y="15067"/>
                </a:moveTo>
                <a:cubicBezTo>
                  <a:pt x="176780" y="15067"/>
                  <a:pt x="164400" y="27622"/>
                  <a:pt x="164400" y="42689"/>
                </a:cubicBezTo>
                <a:cubicBezTo>
                  <a:pt x="164400" y="57756"/>
                  <a:pt x="176780" y="69056"/>
                  <a:pt x="191634" y="69056"/>
                </a:cubicBezTo>
                <a:cubicBezTo>
                  <a:pt x="205250" y="69056"/>
                  <a:pt x="217628" y="57756"/>
                  <a:pt x="217628" y="42689"/>
                </a:cubicBezTo>
                <a:cubicBezTo>
                  <a:pt x="217628" y="32644"/>
                  <a:pt x="212678" y="22600"/>
                  <a:pt x="204012" y="18833"/>
                </a:cubicBezTo>
                <a:cubicBezTo>
                  <a:pt x="200298" y="16322"/>
                  <a:pt x="196586" y="15067"/>
                  <a:pt x="191634" y="15067"/>
                </a:cubicBezTo>
                <a:close/>
                <a:moveTo>
                  <a:pt x="465648" y="0"/>
                </a:moveTo>
                <a:cubicBezTo>
                  <a:pt x="473182" y="0"/>
                  <a:pt x="479460" y="1255"/>
                  <a:pt x="485738" y="3767"/>
                </a:cubicBezTo>
                <a:cubicBezTo>
                  <a:pt x="500804" y="11300"/>
                  <a:pt x="509594" y="26367"/>
                  <a:pt x="509594" y="42689"/>
                </a:cubicBezTo>
                <a:cubicBezTo>
                  <a:pt x="509594" y="66544"/>
                  <a:pt x="489504" y="86633"/>
                  <a:pt x="465648" y="86633"/>
                </a:cubicBezTo>
                <a:cubicBezTo>
                  <a:pt x="441794" y="86633"/>
                  <a:pt x="422960" y="66544"/>
                  <a:pt x="422960" y="42689"/>
                </a:cubicBezTo>
                <a:cubicBezTo>
                  <a:pt x="422960" y="18833"/>
                  <a:pt x="441794" y="0"/>
                  <a:pt x="465648" y="0"/>
                </a:cubicBezTo>
                <a:close/>
                <a:moveTo>
                  <a:pt x="191634" y="0"/>
                </a:moveTo>
                <a:cubicBezTo>
                  <a:pt x="197822" y="0"/>
                  <a:pt x="205250" y="1255"/>
                  <a:pt x="211440" y="3767"/>
                </a:cubicBezTo>
                <a:cubicBezTo>
                  <a:pt x="225056" y="11300"/>
                  <a:pt x="234960" y="26367"/>
                  <a:pt x="234960" y="42689"/>
                </a:cubicBezTo>
                <a:cubicBezTo>
                  <a:pt x="234960" y="66544"/>
                  <a:pt x="215154" y="86633"/>
                  <a:pt x="191634" y="86633"/>
                </a:cubicBezTo>
                <a:cubicBezTo>
                  <a:pt x="168114" y="86633"/>
                  <a:pt x="148308" y="66544"/>
                  <a:pt x="148308" y="42689"/>
                </a:cubicBezTo>
                <a:cubicBezTo>
                  <a:pt x="148308" y="18833"/>
                  <a:pt x="168114" y="0"/>
                  <a:pt x="191634"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pPr algn="ctr"/>
            <a:endParaRPr lang="en-US" sz="900" dirty="0">
              <a:latin typeface="Tw Cen MT" panose="020B0602020104020603" pitchFamily="34" charset="0"/>
            </a:endParaRPr>
          </a:p>
        </p:txBody>
      </p:sp>
      <p:sp>
        <p:nvSpPr>
          <p:cNvPr id="195" name="Freeform 173">
            <a:extLst>
              <a:ext uri="{FF2B5EF4-FFF2-40B4-BE49-F238E27FC236}">
                <a16:creationId xmlns:a16="http://schemas.microsoft.com/office/drawing/2014/main" id="{725D700B-E159-4B2A-832E-C1E1E04AA8B6}"/>
              </a:ext>
            </a:extLst>
          </p:cNvPr>
          <p:cNvSpPr>
            <a:spLocks noChangeArrowheads="1"/>
          </p:cNvSpPr>
          <p:nvPr/>
        </p:nvSpPr>
        <p:spPr bwMode="auto">
          <a:xfrm>
            <a:off x="2901794" y="192647"/>
            <a:ext cx="2092851" cy="593249"/>
          </a:xfrm>
          <a:custGeom>
            <a:avLst/>
            <a:gdLst>
              <a:gd name="T0" fmla="*/ 3359 w 3360"/>
              <a:gd name="T1" fmla="*/ 0 h 951"/>
              <a:gd name="T2" fmla="*/ 0 w 3360"/>
              <a:gd name="T3" fmla="*/ 0 h 951"/>
              <a:gd name="T4" fmla="*/ 0 w 3360"/>
              <a:gd name="T5" fmla="*/ 702 h 951"/>
              <a:gd name="T6" fmla="*/ 1434 w 3360"/>
              <a:gd name="T7" fmla="*/ 702 h 951"/>
              <a:gd name="T8" fmla="*/ 1679 w 3360"/>
              <a:gd name="T9" fmla="*/ 950 h 951"/>
              <a:gd name="T10" fmla="*/ 1925 w 3360"/>
              <a:gd name="T11" fmla="*/ 702 h 951"/>
              <a:gd name="T12" fmla="*/ 3359 w 3360"/>
              <a:gd name="T13" fmla="*/ 702 h 951"/>
              <a:gd name="T14" fmla="*/ 3359 w 3360"/>
              <a:gd name="T15" fmla="*/ 0 h 9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0" h="951">
                <a:moveTo>
                  <a:pt x="3359" y="0"/>
                </a:moveTo>
                <a:lnTo>
                  <a:pt x="0" y="0"/>
                </a:lnTo>
                <a:lnTo>
                  <a:pt x="0" y="702"/>
                </a:lnTo>
                <a:lnTo>
                  <a:pt x="1434" y="702"/>
                </a:lnTo>
                <a:lnTo>
                  <a:pt x="1679" y="950"/>
                </a:lnTo>
                <a:lnTo>
                  <a:pt x="1925" y="702"/>
                </a:lnTo>
                <a:lnTo>
                  <a:pt x="3359" y="702"/>
                </a:lnTo>
                <a:lnTo>
                  <a:pt x="3359" y="0"/>
                </a:lnTo>
              </a:path>
            </a:pathLst>
          </a:custGeom>
          <a:solidFill>
            <a:srgbClr val="0070C0"/>
          </a:solidFill>
          <a:ln>
            <a:noFill/>
          </a:ln>
          <a:effectLst/>
        </p:spPr>
        <p:txBody>
          <a:bodyPr wrap="none" anchor="ctr"/>
          <a:lstStyle/>
          <a:p>
            <a:pPr algn="ctr"/>
            <a:endParaRPr lang="en-US" sz="900" dirty="0">
              <a:latin typeface="Tw Cen MT" panose="020B0602020104020603" pitchFamily="34" charset="0"/>
            </a:endParaRPr>
          </a:p>
        </p:txBody>
      </p:sp>
      <p:sp>
        <p:nvSpPr>
          <p:cNvPr id="792" name="Freeform: Shape 791">
            <a:extLst>
              <a:ext uri="{FF2B5EF4-FFF2-40B4-BE49-F238E27FC236}">
                <a16:creationId xmlns:a16="http://schemas.microsoft.com/office/drawing/2014/main" id="{3A6010D7-5640-457C-8CFA-0B597F7AB8D0}"/>
              </a:ext>
            </a:extLst>
          </p:cNvPr>
          <p:cNvSpPr>
            <a:spLocks noChangeArrowheads="1"/>
          </p:cNvSpPr>
          <p:nvPr/>
        </p:nvSpPr>
        <p:spPr bwMode="auto">
          <a:xfrm>
            <a:off x="3041865" y="261563"/>
            <a:ext cx="281536" cy="279273"/>
          </a:xfrm>
          <a:custGeom>
            <a:avLst/>
            <a:gdLst>
              <a:gd name="connsiteX0" fmla="*/ 259745 w 563072"/>
              <a:gd name="connsiteY0" fmla="*/ 482885 h 558545"/>
              <a:gd name="connsiteX1" fmla="*/ 267985 w 563072"/>
              <a:gd name="connsiteY1" fmla="*/ 490732 h 558545"/>
              <a:gd name="connsiteX2" fmla="*/ 267985 w 563072"/>
              <a:gd name="connsiteY2" fmla="*/ 528660 h 558545"/>
              <a:gd name="connsiteX3" fmla="*/ 259745 w 563072"/>
              <a:gd name="connsiteY3" fmla="*/ 536507 h 558545"/>
              <a:gd name="connsiteX4" fmla="*/ 252681 w 563072"/>
              <a:gd name="connsiteY4" fmla="*/ 528660 h 558545"/>
              <a:gd name="connsiteX5" fmla="*/ 252681 w 563072"/>
              <a:gd name="connsiteY5" fmla="*/ 490732 h 558545"/>
              <a:gd name="connsiteX6" fmla="*/ 259745 w 563072"/>
              <a:gd name="connsiteY6" fmla="*/ 482885 h 558545"/>
              <a:gd name="connsiteX7" fmla="*/ 485851 w 563072"/>
              <a:gd name="connsiteY7" fmla="*/ 331938 h 558545"/>
              <a:gd name="connsiteX8" fmla="*/ 472112 w 563072"/>
              <a:gd name="connsiteY8" fmla="*/ 339409 h 558545"/>
              <a:gd name="connsiteX9" fmla="*/ 472112 w 563072"/>
              <a:gd name="connsiteY9" fmla="*/ 340654 h 558545"/>
              <a:gd name="connsiteX10" fmla="*/ 470863 w 563072"/>
              <a:gd name="connsiteY10" fmla="*/ 341899 h 558545"/>
              <a:gd name="connsiteX11" fmla="*/ 469614 w 563072"/>
              <a:gd name="connsiteY11" fmla="*/ 345634 h 558545"/>
              <a:gd name="connsiteX12" fmla="*/ 469614 w 563072"/>
              <a:gd name="connsiteY12" fmla="*/ 346879 h 558545"/>
              <a:gd name="connsiteX13" fmla="*/ 482104 w 563072"/>
              <a:gd name="connsiteY13" fmla="*/ 360575 h 558545"/>
              <a:gd name="connsiteX14" fmla="*/ 528316 w 563072"/>
              <a:gd name="connsiteY14" fmla="*/ 369291 h 558545"/>
              <a:gd name="connsiteX15" fmla="*/ 524569 w 563072"/>
              <a:gd name="connsiteY15" fmla="*/ 364311 h 558545"/>
              <a:gd name="connsiteX16" fmla="*/ 528316 w 563072"/>
              <a:gd name="connsiteY16" fmla="*/ 344389 h 558545"/>
              <a:gd name="connsiteX17" fmla="*/ 533312 w 563072"/>
              <a:gd name="connsiteY17" fmla="*/ 340654 h 558545"/>
              <a:gd name="connsiteX18" fmla="*/ 488349 w 563072"/>
              <a:gd name="connsiteY18" fmla="*/ 331938 h 558545"/>
              <a:gd name="connsiteX19" fmla="*/ 485851 w 563072"/>
              <a:gd name="connsiteY19" fmla="*/ 331938 h 558545"/>
              <a:gd name="connsiteX20" fmla="*/ 317240 w 563072"/>
              <a:gd name="connsiteY20" fmla="*/ 254743 h 558545"/>
              <a:gd name="connsiteX21" fmla="*/ 282268 w 563072"/>
              <a:gd name="connsiteY21" fmla="*/ 289605 h 558545"/>
              <a:gd name="connsiteX22" fmla="*/ 283517 w 563072"/>
              <a:gd name="connsiteY22" fmla="*/ 294585 h 558545"/>
              <a:gd name="connsiteX23" fmla="*/ 330978 w 563072"/>
              <a:gd name="connsiteY23" fmla="*/ 304546 h 558545"/>
              <a:gd name="connsiteX24" fmla="*/ 332227 w 563072"/>
              <a:gd name="connsiteY24" fmla="*/ 298321 h 558545"/>
              <a:gd name="connsiteX25" fmla="*/ 317240 w 563072"/>
              <a:gd name="connsiteY25" fmla="*/ 254743 h 558545"/>
              <a:gd name="connsiteX26" fmla="*/ 261036 w 563072"/>
              <a:gd name="connsiteY26" fmla="*/ 228596 h 558545"/>
              <a:gd name="connsiteX27" fmla="*/ 191093 w 563072"/>
              <a:gd name="connsiteY27" fmla="*/ 298321 h 558545"/>
              <a:gd name="connsiteX28" fmla="*/ 261036 w 563072"/>
              <a:gd name="connsiteY28" fmla="*/ 369291 h 558545"/>
              <a:gd name="connsiteX29" fmla="*/ 328480 w 563072"/>
              <a:gd name="connsiteY29" fmla="*/ 320732 h 558545"/>
              <a:gd name="connsiteX30" fmla="*/ 279770 w 563072"/>
              <a:gd name="connsiteY30" fmla="*/ 310772 h 558545"/>
              <a:gd name="connsiteX31" fmla="*/ 261036 w 563072"/>
              <a:gd name="connsiteY31" fmla="*/ 320732 h 558545"/>
              <a:gd name="connsiteX32" fmla="*/ 238554 w 563072"/>
              <a:gd name="connsiteY32" fmla="*/ 298321 h 558545"/>
              <a:gd name="connsiteX33" fmla="*/ 261036 w 563072"/>
              <a:gd name="connsiteY33" fmla="*/ 275909 h 558545"/>
              <a:gd name="connsiteX34" fmla="*/ 269779 w 563072"/>
              <a:gd name="connsiteY34" fmla="*/ 277154 h 558545"/>
              <a:gd name="connsiteX35" fmla="*/ 304750 w 563072"/>
              <a:gd name="connsiteY35" fmla="*/ 243537 h 558545"/>
              <a:gd name="connsiteX36" fmla="*/ 293509 w 563072"/>
              <a:gd name="connsiteY36" fmla="*/ 236066 h 558545"/>
              <a:gd name="connsiteX37" fmla="*/ 261036 w 563072"/>
              <a:gd name="connsiteY37" fmla="*/ 228596 h 558545"/>
              <a:gd name="connsiteX38" fmla="*/ 378439 w 563072"/>
              <a:gd name="connsiteY38" fmla="*/ 193733 h 558545"/>
              <a:gd name="connsiteX39" fmla="*/ 328480 w 563072"/>
              <a:gd name="connsiteY39" fmla="*/ 243537 h 558545"/>
              <a:gd name="connsiteX40" fmla="*/ 348464 w 563072"/>
              <a:gd name="connsiteY40" fmla="*/ 298321 h 558545"/>
              <a:gd name="connsiteX41" fmla="*/ 347215 w 563072"/>
              <a:gd name="connsiteY41" fmla="*/ 309527 h 558545"/>
              <a:gd name="connsiteX42" fmla="*/ 417157 w 563072"/>
              <a:gd name="connsiteY42" fmla="*/ 323223 h 558545"/>
              <a:gd name="connsiteX43" fmla="*/ 418406 w 563072"/>
              <a:gd name="connsiteY43" fmla="*/ 298321 h 558545"/>
              <a:gd name="connsiteX44" fmla="*/ 378439 w 563072"/>
              <a:gd name="connsiteY44" fmla="*/ 193733 h 558545"/>
              <a:gd name="connsiteX45" fmla="*/ 261036 w 563072"/>
              <a:gd name="connsiteY45" fmla="*/ 141439 h 558545"/>
              <a:gd name="connsiteX46" fmla="*/ 102416 w 563072"/>
              <a:gd name="connsiteY46" fmla="*/ 298321 h 558545"/>
              <a:gd name="connsiteX47" fmla="*/ 261036 w 563072"/>
              <a:gd name="connsiteY47" fmla="*/ 456447 h 558545"/>
              <a:gd name="connsiteX48" fmla="*/ 413410 w 563072"/>
              <a:gd name="connsiteY48" fmla="*/ 339409 h 558545"/>
              <a:gd name="connsiteX49" fmla="*/ 344717 w 563072"/>
              <a:gd name="connsiteY49" fmla="*/ 324468 h 558545"/>
              <a:gd name="connsiteX50" fmla="*/ 261036 w 563072"/>
              <a:gd name="connsiteY50" fmla="*/ 385477 h 558545"/>
              <a:gd name="connsiteX51" fmla="*/ 174856 w 563072"/>
              <a:gd name="connsiteY51" fmla="*/ 298321 h 558545"/>
              <a:gd name="connsiteX52" fmla="*/ 261036 w 563072"/>
              <a:gd name="connsiteY52" fmla="*/ 212409 h 558545"/>
              <a:gd name="connsiteX53" fmla="*/ 301003 w 563072"/>
              <a:gd name="connsiteY53" fmla="*/ 221125 h 558545"/>
              <a:gd name="connsiteX54" fmla="*/ 317240 w 563072"/>
              <a:gd name="connsiteY54" fmla="*/ 232331 h 558545"/>
              <a:gd name="connsiteX55" fmla="*/ 367198 w 563072"/>
              <a:gd name="connsiteY55" fmla="*/ 181282 h 558545"/>
              <a:gd name="connsiteX56" fmla="*/ 261036 w 563072"/>
              <a:gd name="connsiteY56" fmla="*/ 141439 h 558545"/>
              <a:gd name="connsiteX57" fmla="*/ 439639 w 563072"/>
              <a:gd name="connsiteY57" fmla="*/ 131479 h 558545"/>
              <a:gd name="connsiteX58" fmla="*/ 389680 w 563072"/>
              <a:gd name="connsiteY58" fmla="*/ 181282 h 558545"/>
              <a:gd name="connsiteX59" fmla="*/ 435892 w 563072"/>
              <a:gd name="connsiteY59" fmla="*/ 298321 h 558545"/>
              <a:gd name="connsiteX60" fmla="*/ 433394 w 563072"/>
              <a:gd name="connsiteY60" fmla="*/ 326958 h 558545"/>
              <a:gd name="connsiteX61" fmla="*/ 457125 w 563072"/>
              <a:gd name="connsiteY61" fmla="*/ 331938 h 558545"/>
              <a:gd name="connsiteX62" fmla="*/ 492096 w 563072"/>
              <a:gd name="connsiteY62" fmla="*/ 315752 h 558545"/>
              <a:gd name="connsiteX63" fmla="*/ 504586 w 563072"/>
              <a:gd name="connsiteY63" fmla="*/ 318242 h 558545"/>
              <a:gd name="connsiteX64" fmla="*/ 505835 w 563072"/>
              <a:gd name="connsiteY64" fmla="*/ 298321 h 558545"/>
              <a:gd name="connsiteX65" fmla="*/ 439639 w 563072"/>
              <a:gd name="connsiteY65" fmla="*/ 131479 h 558545"/>
              <a:gd name="connsiteX66" fmla="*/ 259745 w 563072"/>
              <a:gd name="connsiteY66" fmla="*/ 65414 h 558545"/>
              <a:gd name="connsiteX67" fmla="*/ 267985 w 563072"/>
              <a:gd name="connsiteY67" fmla="*/ 73261 h 558545"/>
              <a:gd name="connsiteX68" fmla="*/ 267985 w 563072"/>
              <a:gd name="connsiteY68" fmla="*/ 109881 h 558545"/>
              <a:gd name="connsiteX69" fmla="*/ 259745 w 563072"/>
              <a:gd name="connsiteY69" fmla="*/ 119036 h 558545"/>
              <a:gd name="connsiteX70" fmla="*/ 252681 w 563072"/>
              <a:gd name="connsiteY70" fmla="*/ 109881 h 558545"/>
              <a:gd name="connsiteX71" fmla="*/ 252681 w 563072"/>
              <a:gd name="connsiteY71" fmla="*/ 73261 h 558545"/>
              <a:gd name="connsiteX72" fmla="*/ 259745 w 563072"/>
              <a:gd name="connsiteY72" fmla="*/ 65414 h 558545"/>
              <a:gd name="connsiteX73" fmla="*/ 261036 w 563072"/>
              <a:gd name="connsiteY73" fmla="*/ 54283 h 558545"/>
              <a:gd name="connsiteX74" fmla="*/ 16236 w 563072"/>
              <a:gd name="connsiteY74" fmla="*/ 298321 h 558545"/>
              <a:gd name="connsiteX75" fmla="*/ 261036 w 563072"/>
              <a:gd name="connsiteY75" fmla="*/ 542359 h 558545"/>
              <a:gd name="connsiteX76" fmla="*/ 492096 w 563072"/>
              <a:gd name="connsiteY76" fmla="*/ 379252 h 558545"/>
              <a:gd name="connsiteX77" fmla="*/ 479606 w 563072"/>
              <a:gd name="connsiteY77" fmla="*/ 376761 h 558545"/>
              <a:gd name="connsiteX78" fmla="*/ 454627 w 563072"/>
              <a:gd name="connsiteY78" fmla="*/ 348124 h 558545"/>
              <a:gd name="connsiteX79" fmla="*/ 429647 w 563072"/>
              <a:gd name="connsiteY79" fmla="*/ 343144 h 558545"/>
              <a:gd name="connsiteX80" fmla="*/ 261036 w 563072"/>
              <a:gd name="connsiteY80" fmla="*/ 472633 h 558545"/>
              <a:gd name="connsiteX81" fmla="*/ 87428 w 563072"/>
              <a:gd name="connsiteY81" fmla="*/ 298321 h 558545"/>
              <a:gd name="connsiteX82" fmla="*/ 261036 w 563072"/>
              <a:gd name="connsiteY82" fmla="*/ 124008 h 558545"/>
              <a:gd name="connsiteX83" fmla="*/ 378439 w 563072"/>
              <a:gd name="connsiteY83" fmla="*/ 170076 h 558545"/>
              <a:gd name="connsiteX84" fmla="*/ 428398 w 563072"/>
              <a:gd name="connsiteY84" fmla="*/ 120273 h 558545"/>
              <a:gd name="connsiteX85" fmla="*/ 261036 w 563072"/>
              <a:gd name="connsiteY85" fmla="*/ 54283 h 558545"/>
              <a:gd name="connsiteX86" fmla="*/ 518324 w 563072"/>
              <a:gd name="connsiteY86" fmla="*/ 23156 h 558545"/>
              <a:gd name="connsiteX87" fmla="*/ 485851 w 563072"/>
              <a:gd name="connsiteY87" fmla="*/ 55528 h 558545"/>
              <a:gd name="connsiteX88" fmla="*/ 483353 w 563072"/>
              <a:gd name="connsiteY88" fmla="*/ 72959 h 558545"/>
              <a:gd name="connsiteX89" fmla="*/ 483353 w 563072"/>
              <a:gd name="connsiteY89" fmla="*/ 75449 h 558545"/>
              <a:gd name="connsiteX90" fmla="*/ 487100 w 563072"/>
              <a:gd name="connsiteY90" fmla="*/ 77940 h 558545"/>
              <a:gd name="connsiteX91" fmla="*/ 488349 w 563072"/>
              <a:gd name="connsiteY91" fmla="*/ 77940 h 558545"/>
              <a:gd name="connsiteX92" fmla="*/ 488349 w 563072"/>
              <a:gd name="connsiteY92" fmla="*/ 79185 h 558545"/>
              <a:gd name="connsiteX93" fmla="*/ 505835 w 563072"/>
              <a:gd name="connsiteY93" fmla="*/ 76695 h 558545"/>
              <a:gd name="connsiteX94" fmla="*/ 539557 w 563072"/>
              <a:gd name="connsiteY94" fmla="*/ 44322 h 558545"/>
              <a:gd name="connsiteX95" fmla="*/ 532063 w 563072"/>
              <a:gd name="connsiteY95" fmla="*/ 44322 h 558545"/>
              <a:gd name="connsiteX96" fmla="*/ 518324 w 563072"/>
              <a:gd name="connsiteY96" fmla="*/ 30626 h 558545"/>
              <a:gd name="connsiteX97" fmla="*/ 528316 w 563072"/>
              <a:gd name="connsiteY97" fmla="*/ 744 h 558545"/>
              <a:gd name="connsiteX98" fmla="*/ 534561 w 563072"/>
              <a:gd name="connsiteY98" fmla="*/ 10705 h 558545"/>
              <a:gd name="connsiteX99" fmla="*/ 534561 w 563072"/>
              <a:gd name="connsiteY99" fmla="*/ 28136 h 558545"/>
              <a:gd name="connsiteX100" fmla="*/ 552047 w 563072"/>
              <a:gd name="connsiteY100" fmla="*/ 28136 h 558545"/>
              <a:gd name="connsiteX101" fmla="*/ 562038 w 563072"/>
              <a:gd name="connsiteY101" fmla="*/ 34361 h 558545"/>
              <a:gd name="connsiteX102" fmla="*/ 559540 w 563072"/>
              <a:gd name="connsiteY102" fmla="*/ 46812 h 558545"/>
              <a:gd name="connsiteX103" fmla="*/ 518324 w 563072"/>
              <a:gd name="connsiteY103" fmla="*/ 87900 h 558545"/>
              <a:gd name="connsiteX104" fmla="*/ 495843 w 563072"/>
              <a:gd name="connsiteY104" fmla="*/ 96616 h 558545"/>
              <a:gd name="connsiteX105" fmla="*/ 480855 w 563072"/>
              <a:gd name="connsiteY105" fmla="*/ 92881 h 558545"/>
              <a:gd name="connsiteX106" fmla="*/ 479606 w 563072"/>
              <a:gd name="connsiteY106" fmla="*/ 92881 h 558545"/>
              <a:gd name="connsiteX107" fmla="*/ 450880 w 563072"/>
              <a:gd name="connsiteY107" fmla="*/ 120273 h 558545"/>
              <a:gd name="connsiteX108" fmla="*/ 522071 w 563072"/>
              <a:gd name="connsiteY108" fmla="*/ 298321 h 558545"/>
              <a:gd name="connsiteX109" fmla="*/ 520822 w 563072"/>
              <a:gd name="connsiteY109" fmla="*/ 321977 h 558545"/>
              <a:gd name="connsiteX110" fmla="*/ 548300 w 563072"/>
              <a:gd name="connsiteY110" fmla="*/ 326958 h 558545"/>
              <a:gd name="connsiteX111" fmla="*/ 558291 w 563072"/>
              <a:gd name="connsiteY111" fmla="*/ 336919 h 558545"/>
              <a:gd name="connsiteX112" fmla="*/ 553295 w 563072"/>
              <a:gd name="connsiteY112" fmla="*/ 346879 h 558545"/>
              <a:gd name="connsiteX113" fmla="*/ 539557 w 563072"/>
              <a:gd name="connsiteY113" fmla="*/ 356840 h 558545"/>
              <a:gd name="connsiteX114" fmla="*/ 548300 w 563072"/>
              <a:gd name="connsiteY114" fmla="*/ 371781 h 558545"/>
              <a:gd name="connsiteX115" fmla="*/ 548300 w 563072"/>
              <a:gd name="connsiteY115" fmla="*/ 382987 h 558545"/>
              <a:gd name="connsiteX116" fmla="*/ 539557 w 563072"/>
              <a:gd name="connsiteY116" fmla="*/ 389212 h 558545"/>
              <a:gd name="connsiteX117" fmla="*/ 537059 w 563072"/>
              <a:gd name="connsiteY117" fmla="*/ 387967 h 558545"/>
              <a:gd name="connsiteX118" fmla="*/ 508332 w 563072"/>
              <a:gd name="connsiteY118" fmla="*/ 382987 h 558545"/>
              <a:gd name="connsiteX119" fmla="*/ 261036 w 563072"/>
              <a:gd name="connsiteY119" fmla="*/ 558545 h 558545"/>
              <a:gd name="connsiteX120" fmla="*/ 0 w 563072"/>
              <a:gd name="connsiteY120" fmla="*/ 298321 h 558545"/>
              <a:gd name="connsiteX121" fmla="*/ 261036 w 563072"/>
              <a:gd name="connsiteY121" fmla="*/ 38097 h 558545"/>
              <a:gd name="connsiteX122" fmla="*/ 439639 w 563072"/>
              <a:gd name="connsiteY122" fmla="*/ 109067 h 558545"/>
              <a:gd name="connsiteX123" fmla="*/ 468365 w 563072"/>
              <a:gd name="connsiteY123" fmla="*/ 80430 h 558545"/>
              <a:gd name="connsiteX124" fmla="*/ 474610 w 563072"/>
              <a:gd name="connsiteY124" fmla="*/ 44322 h 558545"/>
              <a:gd name="connsiteX125" fmla="*/ 514577 w 563072"/>
              <a:gd name="connsiteY125" fmla="*/ 3234 h 558545"/>
              <a:gd name="connsiteX126" fmla="*/ 528316 w 563072"/>
              <a:gd name="connsiteY126" fmla="*/ 744 h 558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563072" h="558545">
                <a:moveTo>
                  <a:pt x="259745" y="482885"/>
                </a:moveTo>
                <a:cubicBezTo>
                  <a:pt x="264453" y="482885"/>
                  <a:pt x="267985" y="486809"/>
                  <a:pt x="267985" y="490732"/>
                </a:cubicBezTo>
                <a:lnTo>
                  <a:pt x="267985" y="528660"/>
                </a:lnTo>
                <a:cubicBezTo>
                  <a:pt x="267985" y="532584"/>
                  <a:pt x="264453" y="536507"/>
                  <a:pt x="259745" y="536507"/>
                </a:cubicBezTo>
                <a:cubicBezTo>
                  <a:pt x="255036" y="536507"/>
                  <a:pt x="252681" y="532584"/>
                  <a:pt x="252681" y="528660"/>
                </a:cubicBezTo>
                <a:lnTo>
                  <a:pt x="252681" y="490732"/>
                </a:lnTo>
                <a:cubicBezTo>
                  <a:pt x="252681" y="486809"/>
                  <a:pt x="255036" y="482885"/>
                  <a:pt x="259745" y="482885"/>
                </a:cubicBezTo>
                <a:close/>
                <a:moveTo>
                  <a:pt x="485851" y="331938"/>
                </a:moveTo>
                <a:cubicBezTo>
                  <a:pt x="479606" y="331938"/>
                  <a:pt x="474610" y="334428"/>
                  <a:pt x="472112" y="339409"/>
                </a:cubicBezTo>
                <a:lnTo>
                  <a:pt x="472112" y="340654"/>
                </a:lnTo>
                <a:cubicBezTo>
                  <a:pt x="470863" y="341899"/>
                  <a:pt x="470863" y="341899"/>
                  <a:pt x="470863" y="341899"/>
                </a:cubicBezTo>
                <a:lnTo>
                  <a:pt x="469614" y="345634"/>
                </a:lnTo>
                <a:lnTo>
                  <a:pt x="469614" y="346879"/>
                </a:lnTo>
                <a:cubicBezTo>
                  <a:pt x="470863" y="353105"/>
                  <a:pt x="475859" y="359330"/>
                  <a:pt x="482104" y="360575"/>
                </a:cubicBezTo>
                <a:lnTo>
                  <a:pt x="528316" y="369291"/>
                </a:lnTo>
                <a:lnTo>
                  <a:pt x="524569" y="364311"/>
                </a:lnTo>
                <a:cubicBezTo>
                  <a:pt x="519573" y="358085"/>
                  <a:pt x="520822" y="349369"/>
                  <a:pt x="528316" y="344389"/>
                </a:cubicBezTo>
                <a:lnTo>
                  <a:pt x="533312" y="340654"/>
                </a:lnTo>
                <a:lnTo>
                  <a:pt x="488349" y="331938"/>
                </a:lnTo>
                <a:cubicBezTo>
                  <a:pt x="487100" y="331938"/>
                  <a:pt x="485851" y="331938"/>
                  <a:pt x="485851" y="331938"/>
                </a:cubicBezTo>
                <a:close/>
                <a:moveTo>
                  <a:pt x="317240" y="254743"/>
                </a:moveTo>
                <a:lnTo>
                  <a:pt x="282268" y="289605"/>
                </a:lnTo>
                <a:cubicBezTo>
                  <a:pt x="283517" y="290850"/>
                  <a:pt x="283517" y="293340"/>
                  <a:pt x="283517" y="294585"/>
                </a:cubicBezTo>
                <a:lnTo>
                  <a:pt x="330978" y="304546"/>
                </a:lnTo>
                <a:cubicBezTo>
                  <a:pt x="332227" y="303301"/>
                  <a:pt x="332227" y="300811"/>
                  <a:pt x="332227" y="298321"/>
                </a:cubicBezTo>
                <a:cubicBezTo>
                  <a:pt x="332227" y="282135"/>
                  <a:pt x="325982" y="267193"/>
                  <a:pt x="317240" y="254743"/>
                </a:cubicBezTo>
                <a:close/>
                <a:moveTo>
                  <a:pt x="261036" y="228596"/>
                </a:moveTo>
                <a:cubicBezTo>
                  <a:pt x="222317" y="228596"/>
                  <a:pt x="191093" y="259723"/>
                  <a:pt x="191093" y="298321"/>
                </a:cubicBezTo>
                <a:cubicBezTo>
                  <a:pt x="191093" y="338164"/>
                  <a:pt x="222317" y="369291"/>
                  <a:pt x="261036" y="369291"/>
                </a:cubicBezTo>
                <a:cubicBezTo>
                  <a:pt x="292260" y="369291"/>
                  <a:pt x="318488" y="349369"/>
                  <a:pt x="328480" y="320732"/>
                </a:cubicBezTo>
                <a:lnTo>
                  <a:pt x="279770" y="310772"/>
                </a:lnTo>
                <a:cubicBezTo>
                  <a:pt x="276023" y="316997"/>
                  <a:pt x="269779" y="320732"/>
                  <a:pt x="261036" y="320732"/>
                </a:cubicBezTo>
                <a:cubicBezTo>
                  <a:pt x="248545" y="320732"/>
                  <a:pt x="238554" y="310772"/>
                  <a:pt x="238554" y="298321"/>
                </a:cubicBezTo>
                <a:cubicBezTo>
                  <a:pt x="238554" y="285870"/>
                  <a:pt x="248545" y="275909"/>
                  <a:pt x="261036" y="275909"/>
                </a:cubicBezTo>
                <a:cubicBezTo>
                  <a:pt x="264783" y="275909"/>
                  <a:pt x="267281" y="277154"/>
                  <a:pt x="269779" y="277154"/>
                </a:cubicBezTo>
                <a:lnTo>
                  <a:pt x="304750" y="243537"/>
                </a:lnTo>
                <a:cubicBezTo>
                  <a:pt x="301003" y="239801"/>
                  <a:pt x="297256" y="238556"/>
                  <a:pt x="293509" y="236066"/>
                </a:cubicBezTo>
                <a:cubicBezTo>
                  <a:pt x="283517" y="231086"/>
                  <a:pt x="272276" y="228596"/>
                  <a:pt x="261036" y="228596"/>
                </a:cubicBezTo>
                <a:close/>
                <a:moveTo>
                  <a:pt x="378439" y="193733"/>
                </a:moveTo>
                <a:lnTo>
                  <a:pt x="328480" y="243537"/>
                </a:lnTo>
                <a:cubicBezTo>
                  <a:pt x="340970" y="258478"/>
                  <a:pt x="348464" y="278399"/>
                  <a:pt x="348464" y="298321"/>
                </a:cubicBezTo>
                <a:cubicBezTo>
                  <a:pt x="348464" y="302056"/>
                  <a:pt x="348464" y="304546"/>
                  <a:pt x="347215" y="309527"/>
                </a:cubicBezTo>
                <a:lnTo>
                  <a:pt x="417157" y="323223"/>
                </a:lnTo>
                <a:cubicBezTo>
                  <a:pt x="418406" y="315752"/>
                  <a:pt x="418406" y="307036"/>
                  <a:pt x="418406" y="298321"/>
                </a:cubicBezTo>
                <a:cubicBezTo>
                  <a:pt x="418406" y="258478"/>
                  <a:pt x="403419" y="221125"/>
                  <a:pt x="378439" y="193733"/>
                </a:cubicBezTo>
                <a:close/>
                <a:moveTo>
                  <a:pt x="261036" y="141439"/>
                </a:moveTo>
                <a:cubicBezTo>
                  <a:pt x="173607" y="141439"/>
                  <a:pt x="102416" y="211164"/>
                  <a:pt x="102416" y="298321"/>
                </a:cubicBezTo>
                <a:cubicBezTo>
                  <a:pt x="102416" y="385477"/>
                  <a:pt x="173607" y="456447"/>
                  <a:pt x="261036" y="456447"/>
                </a:cubicBezTo>
                <a:cubicBezTo>
                  <a:pt x="334725" y="456447"/>
                  <a:pt x="395925" y="406644"/>
                  <a:pt x="413410" y="339409"/>
                </a:cubicBezTo>
                <a:lnTo>
                  <a:pt x="344717" y="324468"/>
                </a:lnTo>
                <a:cubicBezTo>
                  <a:pt x="332227" y="359330"/>
                  <a:pt x="299754" y="385477"/>
                  <a:pt x="261036" y="385477"/>
                </a:cubicBezTo>
                <a:cubicBezTo>
                  <a:pt x="213574" y="385477"/>
                  <a:pt x="174856" y="345634"/>
                  <a:pt x="174856" y="298321"/>
                </a:cubicBezTo>
                <a:cubicBezTo>
                  <a:pt x="174856" y="251007"/>
                  <a:pt x="213574" y="212409"/>
                  <a:pt x="261036" y="212409"/>
                </a:cubicBezTo>
                <a:cubicBezTo>
                  <a:pt x="276023" y="212409"/>
                  <a:pt x="289762" y="214900"/>
                  <a:pt x="301003" y="221125"/>
                </a:cubicBezTo>
                <a:cubicBezTo>
                  <a:pt x="305999" y="224860"/>
                  <a:pt x="312244" y="228596"/>
                  <a:pt x="317240" y="232331"/>
                </a:cubicBezTo>
                <a:lnTo>
                  <a:pt x="367198" y="181282"/>
                </a:lnTo>
                <a:cubicBezTo>
                  <a:pt x="338472" y="156380"/>
                  <a:pt x="302252" y="141439"/>
                  <a:pt x="261036" y="141439"/>
                </a:cubicBezTo>
                <a:close/>
                <a:moveTo>
                  <a:pt x="439639" y="131479"/>
                </a:moveTo>
                <a:lnTo>
                  <a:pt x="389680" y="181282"/>
                </a:lnTo>
                <a:cubicBezTo>
                  <a:pt x="418406" y="212409"/>
                  <a:pt x="435892" y="253497"/>
                  <a:pt x="435892" y="298321"/>
                </a:cubicBezTo>
                <a:cubicBezTo>
                  <a:pt x="435892" y="308281"/>
                  <a:pt x="434643" y="318242"/>
                  <a:pt x="433394" y="326958"/>
                </a:cubicBezTo>
                <a:lnTo>
                  <a:pt x="457125" y="331938"/>
                </a:lnTo>
                <a:cubicBezTo>
                  <a:pt x="463369" y="320732"/>
                  <a:pt x="477108" y="313262"/>
                  <a:pt x="492096" y="315752"/>
                </a:cubicBezTo>
                <a:lnTo>
                  <a:pt x="504586" y="318242"/>
                </a:lnTo>
                <a:cubicBezTo>
                  <a:pt x="505835" y="312017"/>
                  <a:pt x="505835" y="304546"/>
                  <a:pt x="505835" y="298321"/>
                </a:cubicBezTo>
                <a:cubicBezTo>
                  <a:pt x="505835" y="233576"/>
                  <a:pt x="480855" y="175057"/>
                  <a:pt x="439639" y="131479"/>
                </a:cubicBezTo>
                <a:close/>
                <a:moveTo>
                  <a:pt x="259745" y="65414"/>
                </a:moveTo>
                <a:cubicBezTo>
                  <a:pt x="264453" y="65414"/>
                  <a:pt x="267985" y="69337"/>
                  <a:pt x="267985" y="73261"/>
                </a:cubicBezTo>
                <a:lnTo>
                  <a:pt x="267985" y="109881"/>
                </a:lnTo>
                <a:cubicBezTo>
                  <a:pt x="267985" y="113805"/>
                  <a:pt x="264453" y="119036"/>
                  <a:pt x="259745" y="119036"/>
                </a:cubicBezTo>
                <a:cubicBezTo>
                  <a:pt x="255036" y="119036"/>
                  <a:pt x="252681" y="113805"/>
                  <a:pt x="252681" y="109881"/>
                </a:cubicBezTo>
                <a:lnTo>
                  <a:pt x="252681" y="73261"/>
                </a:lnTo>
                <a:cubicBezTo>
                  <a:pt x="252681" y="69337"/>
                  <a:pt x="255036" y="65414"/>
                  <a:pt x="259745" y="65414"/>
                </a:cubicBezTo>
                <a:close/>
                <a:moveTo>
                  <a:pt x="261036" y="54283"/>
                </a:moveTo>
                <a:cubicBezTo>
                  <a:pt x="126146" y="54283"/>
                  <a:pt x="16236" y="163851"/>
                  <a:pt x="16236" y="298321"/>
                </a:cubicBezTo>
                <a:cubicBezTo>
                  <a:pt x="16236" y="432791"/>
                  <a:pt x="126146" y="542359"/>
                  <a:pt x="261036" y="542359"/>
                </a:cubicBezTo>
                <a:cubicBezTo>
                  <a:pt x="365949" y="542359"/>
                  <a:pt x="457125" y="476369"/>
                  <a:pt x="492096" y="379252"/>
                </a:cubicBezTo>
                <a:lnTo>
                  <a:pt x="479606" y="376761"/>
                </a:lnTo>
                <a:cubicBezTo>
                  <a:pt x="465867" y="374271"/>
                  <a:pt x="455876" y="363065"/>
                  <a:pt x="454627" y="348124"/>
                </a:cubicBezTo>
                <a:lnTo>
                  <a:pt x="429647" y="343144"/>
                </a:lnTo>
                <a:cubicBezTo>
                  <a:pt x="409664" y="417849"/>
                  <a:pt x="342219" y="472633"/>
                  <a:pt x="261036" y="472633"/>
                </a:cubicBezTo>
                <a:cubicBezTo>
                  <a:pt x="164864" y="472633"/>
                  <a:pt x="87428" y="395438"/>
                  <a:pt x="87428" y="298321"/>
                </a:cubicBezTo>
                <a:cubicBezTo>
                  <a:pt x="87428" y="202449"/>
                  <a:pt x="164864" y="124008"/>
                  <a:pt x="261036" y="124008"/>
                </a:cubicBezTo>
                <a:cubicBezTo>
                  <a:pt x="305999" y="124008"/>
                  <a:pt x="347215" y="142684"/>
                  <a:pt x="378439" y="170076"/>
                </a:cubicBezTo>
                <a:lnTo>
                  <a:pt x="428398" y="120273"/>
                </a:lnTo>
                <a:cubicBezTo>
                  <a:pt x="384684" y="79185"/>
                  <a:pt x="325982" y="54283"/>
                  <a:pt x="261036" y="54283"/>
                </a:cubicBezTo>
                <a:close/>
                <a:moveTo>
                  <a:pt x="518324" y="23156"/>
                </a:moveTo>
                <a:lnTo>
                  <a:pt x="485851" y="55528"/>
                </a:lnTo>
                <a:cubicBezTo>
                  <a:pt x="480855" y="60508"/>
                  <a:pt x="479606" y="67979"/>
                  <a:pt x="483353" y="72959"/>
                </a:cubicBezTo>
                <a:lnTo>
                  <a:pt x="483353" y="75449"/>
                </a:lnTo>
                <a:lnTo>
                  <a:pt x="487100" y="77940"/>
                </a:lnTo>
                <a:cubicBezTo>
                  <a:pt x="487100" y="77940"/>
                  <a:pt x="487100" y="77940"/>
                  <a:pt x="488349" y="77940"/>
                </a:cubicBezTo>
                <a:lnTo>
                  <a:pt x="488349" y="79185"/>
                </a:lnTo>
                <a:cubicBezTo>
                  <a:pt x="494594" y="82920"/>
                  <a:pt x="500839" y="81675"/>
                  <a:pt x="505835" y="76695"/>
                </a:cubicBezTo>
                <a:lnTo>
                  <a:pt x="539557" y="44322"/>
                </a:lnTo>
                <a:lnTo>
                  <a:pt x="532063" y="44322"/>
                </a:lnTo>
                <a:cubicBezTo>
                  <a:pt x="524569" y="44322"/>
                  <a:pt x="518324" y="38097"/>
                  <a:pt x="518324" y="30626"/>
                </a:cubicBezTo>
                <a:close/>
                <a:moveTo>
                  <a:pt x="528316" y="744"/>
                </a:moveTo>
                <a:cubicBezTo>
                  <a:pt x="532063" y="1989"/>
                  <a:pt x="534561" y="6969"/>
                  <a:pt x="534561" y="10705"/>
                </a:cubicBezTo>
                <a:lnTo>
                  <a:pt x="534561" y="28136"/>
                </a:lnTo>
                <a:lnTo>
                  <a:pt x="552047" y="28136"/>
                </a:lnTo>
                <a:cubicBezTo>
                  <a:pt x="555793" y="28136"/>
                  <a:pt x="560789" y="30626"/>
                  <a:pt x="562038" y="34361"/>
                </a:cubicBezTo>
                <a:cubicBezTo>
                  <a:pt x="564536" y="38097"/>
                  <a:pt x="562038" y="44322"/>
                  <a:pt x="559540" y="46812"/>
                </a:cubicBezTo>
                <a:lnTo>
                  <a:pt x="518324" y="87900"/>
                </a:lnTo>
                <a:cubicBezTo>
                  <a:pt x="512079" y="94126"/>
                  <a:pt x="503337" y="96616"/>
                  <a:pt x="495843" y="96616"/>
                </a:cubicBezTo>
                <a:cubicBezTo>
                  <a:pt x="490847" y="96616"/>
                  <a:pt x="485851" y="96616"/>
                  <a:pt x="480855" y="92881"/>
                </a:cubicBezTo>
                <a:cubicBezTo>
                  <a:pt x="479606" y="92881"/>
                  <a:pt x="479606" y="92881"/>
                  <a:pt x="479606" y="92881"/>
                </a:cubicBezTo>
                <a:lnTo>
                  <a:pt x="450880" y="120273"/>
                </a:lnTo>
                <a:cubicBezTo>
                  <a:pt x="495843" y="167586"/>
                  <a:pt x="522071" y="229841"/>
                  <a:pt x="522071" y="298321"/>
                </a:cubicBezTo>
                <a:cubicBezTo>
                  <a:pt x="522071" y="307036"/>
                  <a:pt x="520822" y="314507"/>
                  <a:pt x="520822" y="321977"/>
                </a:cubicBezTo>
                <a:lnTo>
                  <a:pt x="548300" y="326958"/>
                </a:lnTo>
                <a:cubicBezTo>
                  <a:pt x="553295" y="328203"/>
                  <a:pt x="557042" y="331938"/>
                  <a:pt x="558291" y="336919"/>
                </a:cubicBezTo>
                <a:cubicBezTo>
                  <a:pt x="558291" y="340654"/>
                  <a:pt x="557042" y="345634"/>
                  <a:pt x="553295" y="346879"/>
                </a:cubicBezTo>
                <a:lnTo>
                  <a:pt x="539557" y="356840"/>
                </a:lnTo>
                <a:lnTo>
                  <a:pt x="548300" y="371781"/>
                </a:lnTo>
                <a:cubicBezTo>
                  <a:pt x="550798" y="375516"/>
                  <a:pt x="550798" y="379252"/>
                  <a:pt x="548300" y="382987"/>
                </a:cubicBezTo>
                <a:cubicBezTo>
                  <a:pt x="547051" y="386722"/>
                  <a:pt x="542055" y="389212"/>
                  <a:pt x="539557" y="389212"/>
                </a:cubicBezTo>
                <a:cubicBezTo>
                  <a:pt x="538308" y="389212"/>
                  <a:pt x="537059" y="389212"/>
                  <a:pt x="537059" y="387967"/>
                </a:cubicBezTo>
                <a:lnTo>
                  <a:pt x="508332" y="382987"/>
                </a:lnTo>
                <a:cubicBezTo>
                  <a:pt x="472112" y="487575"/>
                  <a:pt x="373443" y="558545"/>
                  <a:pt x="261036" y="558545"/>
                </a:cubicBezTo>
                <a:cubicBezTo>
                  <a:pt x="117403" y="558545"/>
                  <a:pt x="0" y="441506"/>
                  <a:pt x="0" y="298321"/>
                </a:cubicBezTo>
                <a:cubicBezTo>
                  <a:pt x="0" y="155135"/>
                  <a:pt x="117403" y="38097"/>
                  <a:pt x="261036" y="38097"/>
                </a:cubicBezTo>
                <a:cubicBezTo>
                  <a:pt x="330978" y="38097"/>
                  <a:pt x="393427" y="65489"/>
                  <a:pt x="439639" y="109067"/>
                </a:cubicBezTo>
                <a:lnTo>
                  <a:pt x="468365" y="80430"/>
                </a:lnTo>
                <a:cubicBezTo>
                  <a:pt x="462120" y="67979"/>
                  <a:pt x="463369" y="53038"/>
                  <a:pt x="474610" y="44322"/>
                </a:cubicBezTo>
                <a:lnTo>
                  <a:pt x="514577" y="3234"/>
                </a:lnTo>
                <a:cubicBezTo>
                  <a:pt x="519573" y="-501"/>
                  <a:pt x="523320" y="-501"/>
                  <a:pt x="528316" y="74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pPr algn="ctr"/>
            <a:endParaRPr lang="en-US" sz="900" dirty="0">
              <a:latin typeface="Tw Cen MT" panose="020B0602020104020603" pitchFamily="34" charset="0"/>
            </a:endParaRPr>
          </a:p>
        </p:txBody>
      </p:sp>
      <p:sp>
        <p:nvSpPr>
          <p:cNvPr id="212" name="Freeform 190">
            <a:extLst>
              <a:ext uri="{FF2B5EF4-FFF2-40B4-BE49-F238E27FC236}">
                <a16:creationId xmlns:a16="http://schemas.microsoft.com/office/drawing/2014/main" id="{98C41A9E-3391-4F8C-930C-5454E342511B}"/>
              </a:ext>
            </a:extLst>
          </p:cNvPr>
          <p:cNvSpPr>
            <a:spLocks noChangeArrowheads="1"/>
          </p:cNvSpPr>
          <p:nvPr/>
        </p:nvSpPr>
        <p:spPr bwMode="auto">
          <a:xfrm>
            <a:off x="754012" y="192647"/>
            <a:ext cx="2092851" cy="593249"/>
          </a:xfrm>
          <a:custGeom>
            <a:avLst/>
            <a:gdLst>
              <a:gd name="T0" fmla="*/ 3359 w 3360"/>
              <a:gd name="T1" fmla="*/ 0 h 951"/>
              <a:gd name="T2" fmla="*/ 0 w 3360"/>
              <a:gd name="T3" fmla="*/ 0 h 951"/>
              <a:gd name="T4" fmla="*/ 0 w 3360"/>
              <a:gd name="T5" fmla="*/ 702 h 951"/>
              <a:gd name="T6" fmla="*/ 1434 w 3360"/>
              <a:gd name="T7" fmla="*/ 702 h 951"/>
              <a:gd name="T8" fmla="*/ 1679 w 3360"/>
              <a:gd name="T9" fmla="*/ 950 h 951"/>
              <a:gd name="T10" fmla="*/ 1925 w 3360"/>
              <a:gd name="T11" fmla="*/ 702 h 951"/>
              <a:gd name="T12" fmla="*/ 3359 w 3360"/>
              <a:gd name="T13" fmla="*/ 702 h 951"/>
              <a:gd name="T14" fmla="*/ 3359 w 3360"/>
              <a:gd name="T15" fmla="*/ 0 h 9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0" h="951">
                <a:moveTo>
                  <a:pt x="3359" y="0"/>
                </a:moveTo>
                <a:lnTo>
                  <a:pt x="0" y="0"/>
                </a:lnTo>
                <a:lnTo>
                  <a:pt x="0" y="702"/>
                </a:lnTo>
                <a:lnTo>
                  <a:pt x="1434" y="702"/>
                </a:lnTo>
                <a:lnTo>
                  <a:pt x="1679" y="950"/>
                </a:lnTo>
                <a:lnTo>
                  <a:pt x="1925" y="702"/>
                </a:lnTo>
                <a:lnTo>
                  <a:pt x="3359" y="702"/>
                </a:lnTo>
                <a:lnTo>
                  <a:pt x="3359" y="0"/>
                </a:lnTo>
              </a:path>
            </a:pathLst>
          </a:custGeom>
          <a:solidFill>
            <a:srgbClr val="0070C0"/>
          </a:solidFill>
          <a:ln>
            <a:noFill/>
          </a:ln>
          <a:effectLst/>
        </p:spPr>
        <p:txBody>
          <a:bodyPr wrap="none" anchor="ctr"/>
          <a:lstStyle/>
          <a:p>
            <a:pPr algn="ctr"/>
            <a:endParaRPr lang="en-US" sz="900" dirty="0">
              <a:latin typeface="Tw Cen MT" panose="020B0602020104020603" pitchFamily="34" charset="0"/>
            </a:endParaRPr>
          </a:p>
        </p:txBody>
      </p:sp>
      <p:sp>
        <p:nvSpPr>
          <p:cNvPr id="791" name="Freeform: Shape 790">
            <a:extLst>
              <a:ext uri="{FF2B5EF4-FFF2-40B4-BE49-F238E27FC236}">
                <a16:creationId xmlns:a16="http://schemas.microsoft.com/office/drawing/2014/main" id="{A6C08A9B-E852-4D10-9123-FB62072D452F}"/>
              </a:ext>
            </a:extLst>
          </p:cNvPr>
          <p:cNvSpPr>
            <a:spLocks noChangeArrowheads="1"/>
          </p:cNvSpPr>
          <p:nvPr/>
        </p:nvSpPr>
        <p:spPr bwMode="auto">
          <a:xfrm>
            <a:off x="858380" y="270149"/>
            <a:ext cx="331203" cy="284413"/>
          </a:xfrm>
          <a:custGeom>
            <a:avLst/>
            <a:gdLst>
              <a:gd name="connsiteX0" fmla="*/ 344169 w 662405"/>
              <a:gd name="connsiteY0" fmla="*/ 521317 h 568826"/>
              <a:gd name="connsiteX1" fmla="*/ 345153 w 662405"/>
              <a:gd name="connsiteY1" fmla="*/ 522303 h 568826"/>
              <a:gd name="connsiteX2" fmla="*/ 318001 w 662405"/>
              <a:gd name="connsiteY2" fmla="*/ 535087 h 568826"/>
              <a:gd name="connsiteX3" fmla="*/ 316788 w 662405"/>
              <a:gd name="connsiteY3" fmla="*/ 533871 h 568826"/>
              <a:gd name="connsiteX4" fmla="*/ 386952 w 662405"/>
              <a:gd name="connsiteY4" fmla="*/ 501702 h 568826"/>
              <a:gd name="connsiteX5" fmla="*/ 387577 w 662405"/>
              <a:gd name="connsiteY5" fmla="*/ 502328 h 568826"/>
              <a:gd name="connsiteX6" fmla="*/ 361274 w 662405"/>
              <a:gd name="connsiteY6" fmla="*/ 514713 h 568826"/>
              <a:gd name="connsiteX7" fmla="*/ 360427 w 662405"/>
              <a:gd name="connsiteY7" fmla="*/ 513863 h 568826"/>
              <a:gd name="connsiteX8" fmla="*/ 258132 w 662405"/>
              <a:gd name="connsiteY8" fmla="*/ 498823 h 568826"/>
              <a:gd name="connsiteX9" fmla="*/ 251897 w 662405"/>
              <a:gd name="connsiteY9" fmla="*/ 503823 h 568826"/>
              <a:gd name="connsiteX10" fmla="*/ 249403 w 662405"/>
              <a:gd name="connsiteY10" fmla="*/ 508823 h 568826"/>
              <a:gd name="connsiteX11" fmla="*/ 251897 w 662405"/>
              <a:gd name="connsiteY11" fmla="*/ 516324 h 568826"/>
              <a:gd name="connsiteX12" fmla="*/ 253144 w 662405"/>
              <a:gd name="connsiteY12" fmla="*/ 517574 h 568826"/>
              <a:gd name="connsiteX13" fmla="*/ 259379 w 662405"/>
              <a:gd name="connsiteY13" fmla="*/ 522574 h 568826"/>
              <a:gd name="connsiteX14" fmla="*/ 265614 w 662405"/>
              <a:gd name="connsiteY14" fmla="*/ 520074 h 568826"/>
              <a:gd name="connsiteX15" fmla="*/ 273096 w 662405"/>
              <a:gd name="connsiteY15" fmla="*/ 513824 h 568826"/>
              <a:gd name="connsiteX16" fmla="*/ 430591 w 662405"/>
              <a:gd name="connsiteY16" fmla="*/ 481694 h 568826"/>
              <a:gd name="connsiteX17" fmla="*/ 430849 w 662405"/>
              <a:gd name="connsiteY17" fmla="*/ 481953 h 568826"/>
              <a:gd name="connsiteX18" fmla="*/ 404485 w 662405"/>
              <a:gd name="connsiteY18" fmla="*/ 494367 h 568826"/>
              <a:gd name="connsiteX19" fmla="*/ 403998 w 662405"/>
              <a:gd name="connsiteY19" fmla="*/ 493887 h 568826"/>
              <a:gd name="connsiteX20" fmla="*/ 230697 w 662405"/>
              <a:gd name="connsiteY20" fmla="*/ 471322 h 568826"/>
              <a:gd name="connsiteX21" fmla="*/ 221968 w 662405"/>
              <a:gd name="connsiteY21" fmla="*/ 476322 h 568826"/>
              <a:gd name="connsiteX22" fmla="*/ 219474 w 662405"/>
              <a:gd name="connsiteY22" fmla="*/ 482572 h 568826"/>
              <a:gd name="connsiteX23" fmla="*/ 221968 w 662405"/>
              <a:gd name="connsiteY23" fmla="*/ 490072 h 568826"/>
              <a:gd name="connsiteX24" fmla="*/ 221968 w 662405"/>
              <a:gd name="connsiteY24" fmla="*/ 492573 h 568826"/>
              <a:gd name="connsiteX25" fmla="*/ 229450 w 662405"/>
              <a:gd name="connsiteY25" fmla="*/ 496323 h 568826"/>
              <a:gd name="connsiteX26" fmla="*/ 235685 w 662405"/>
              <a:gd name="connsiteY26" fmla="*/ 493823 h 568826"/>
              <a:gd name="connsiteX27" fmla="*/ 246909 w 662405"/>
              <a:gd name="connsiteY27" fmla="*/ 486322 h 568826"/>
              <a:gd name="connsiteX28" fmla="*/ 461395 w 662405"/>
              <a:gd name="connsiteY28" fmla="*/ 467571 h 568826"/>
              <a:gd name="connsiteX29" fmla="*/ 457696 w 662405"/>
              <a:gd name="connsiteY29" fmla="*/ 469313 h 568826"/>
              <a:gd name="connsiteX30" fmla="*/ 456795 w 662405"/>
              <a:gd name="connsiteY30" fmla="*/ 469680 h 568826"/>
              <a:gd name="connsiteX31" fmla="*/ 286813 w 662405"/>
              <a:gd name="connsiteY31" fmla="*/ 452571 h 568826"/>
              <a:gd name="connsiteX32" fmla="*/ 299283 w 662405"/>
              <a:gd name="connsiteY32" fmla="*/ 452571 h 568826"/>
              <a:gd name="connsiteX33" fmla="*/ 360427 w 662405"/>
              <a:gd name="connsiteY33" fmla="*/ 513863 h 568826"/>
              <a:gd name="connsiteX34" fmla="*/ 344169 w 662405"/>
              <a:gd name="connsiteY34" fmla="*/ 521317 h 568826"/>
              <a:gd name="connsiteX35" fmla="*/ 286813 w 662405"/>
              <a:gd name="connsiteY35" fmla="*/ 463821 h 568826"/>
              <a:gd name="connsiteX36" fmla="*/ 286813 w 662405"/>
              <a:gd name="connsiteY36" fmla="*/ 452571 h 568826"/>
              <a:gd name="connsiteX37" fmla="*/ 210745 w 662405"/>
              <a:gd name="connsiteY37" fmla="*/ 450071 h 568826"/>
              <a:gd name="connsiteX38" fmla="*/ 211992 w 662405"/>
              <a:gd name="connsiteY38" fmla="*/ 452571 h 568826"/>
              <a:gd name="connsiteX39" fmla="*/ 215733 w 662405"/>
              <a:gd name="connsiteY39" fmla="*/ 455071 h 568826"/>
              <a:gd name="connsiteX40" fmla="*/ 317988 w 662405"/>
              <a:gd name="connsiteY40" fmla="*/ 421319 h 568826"/>
              <a:gd name="connsiteX41" fmla="*/ 330458 w 662405"/>
              <a:gd name="connsiteY41" fmla="*/ 421319 h 568826"/>
              <a:gd name="connsiteX42" fmla="*/ 403998 w 662405"/>
              <a:gd name="connsiteY42" fmla="*/ 493887 h 568826"/>
              <a:gd name="connsiteX43" fmla="*/ 386952 w 662405"/>
              <a:gd name="connsiteY43" fmla="*/ 501702 h 568826"/>
              <a:gd name="connsiteX44" fmla="*/ 317988 w 662405"/>
              <a:gd name="connsiteY44" fmla="*/ 432570 h 568826"/>
              <a:gd name="connsiteX45" fmla="*/ 317988 w 662405"/>
              <a:gd name="connsiteY45" fmla="*/ 421319 h 568826"/>
              <a:gd name="connsiteX46" fmla="*/ 350411 w 662405"/>
              <a:gd name="connsiteY46" fmla="*/ 390068 h 568826"/>
              <a:gd name="connsiteX47" fmla="*/ 361634 w 662405"/>
              <a:gd name="connsiteY47" fmla="*/ 390068 h 568826"/>
              <a:gd name="connsiteX48" fmla="*/ 441443 w 662405"/>
              <a:gd name="connsiteY48" fmla="*/ 468822 h 568826"/>
              <a:gd name="connsiteX49" fmla="*/ 449704 w 662405"/>
              <a:gd name="connsiteY49" fmla="*/ 472572 h 568826"/>
              <a:gd name="connsiteX50" fmla="*/ 456795 w 662405"/>
              <a:gd name="connsiteY50" fmla="*/ 469680 h 568826"/>
              <a:gd name="connsiteX51" fmla="*/ 430591 w 662405"/>
              <a:gd name="connsiteY51" fmla="*/ 481694 h 568826"/>
              <a:gd name="connsiteX52" fmla="*/ 350411 w 662405"/>
              <a:gd name="connsiteY52" fmla="*/ 401318 h 568826"/>
              <a:gd name="connsiteX53" fmla="*/ 350411 w 662405"/>
              <a:gd name="connsiteY53" fmla="*/ 390068 h 568826"/>
              <a:gd name="connsiteX54" fmla="*/ 250026 w 662405"/>
              <a:gd name="connsiteY54" fmla="*/ 272719 h 568826"/>
              <a:gd name="connsiteX55" fmla="*/ 235685 w 662405"/>
              <a:gd name="connsiteY55" fmla="*/ 276313 h 568826"/>
              <a:gd name="connsiteX56" fmla="*/ 169594 w 662405"/>
              <a:gd name="connsiteY56" fmla="*/ 343816 h 568826"/>
              <a:gd name="connsiteX57" fmla="*/ 173335 w 662405"/>
              <a:gd name="connsiteY57" fmla="*/ 388818 h 568826"/>
              <a:gd name="connsiteX58" fmla="*/ 266861 w 662405"/>
              <a:gd name="connsiteY58" fmla="*/ 483822 h 568826"/>
              <a:gd name="connsiteX59" fmla="*/ 299283 w 662405"/>
              <a:gd name="connsiteY59" fmla="*/ 516324 h 568826"/>
              <a:gd name="connsiteX60" fmla="*/ 316788 w 662405"/>
              <a:gd name="connsiteY60" fmla="*/ 533871 h 568826"/>
              <a:gd name="connsiteX61" fmla="*/ 300530 w 662405"/>
              <a:gd name="connsiteY61" fmla="*/ 541325 h 568826"/>
              <a:gd name="connsiteX62" fmla="*/ 286813 w 662405"/>
              <a:gd name="connsiteY62" fmla="*/ 527574 h 568826"/>
              <a:gd name="connsiteX63" fmla="*/ 285566 w 662405"/>
              <a:gd name="connsiteY63" fmla="*/ 525074 h 568826"/>
              <a:gd name="connsiteX64" fmla="*/ 283072 w 662405"/>
              <a:gd name="connsiteY64" fmla="*/ 527574 h 568826"/>
              <a:gd name="connsiteX65" fmla="*/ 283072 w 662405"/>
              <a:gd name="connsiteY65" fmla="*/ 538825 h 568826"/>
              <a:gd name="connsiteX66" fmla="*/ 284319 w 662405"/>
              <a:gd name="connsiteY66" fmla="*/ 542575 h 568826"/>
              <a:gd name="connsiteX67" fmla="*/ 296789 w 662405"/>
              <a:gd name="connsiteY67" fmla="*/ 545075 h 568826"/>
              <a:gd name="connsiteX68" fmla="*/ 318001 w 662405"/>
              <a:gd name="connsiteY68" fmla="*/ 535087 h 568826"/>
              <a:gd name="connsiteX69" fmla="*/ 331705 w 662405"/>
              <a:gd name="connsiteY69" fmla="*/ 548825 h 568826"/>
              <a:gd name="connsiteX70" fmla="*/ 349164 w 662405"/>
              <a:gd name="connsiteY70" fmla="*/ 548825 h 568826"/>
              <a:gd name="connsiteX71" fmla="*/ 351658 w 662405"/>
              <a:gd name="connsiteY71" fmla="*/ 545075 h 568826"/>
              <a:gd name="connsiteX72" fmla="*/ 355399 w 662405"/>
              <a:gd name="connsiteY72" fmla="*/ 537575 h 568826"/>
              <a:gd name="connsiteX73" fmla="*/ 351658 w 662405"/>
              <a:gd name="connsiteY73" fmla="*/ 528824 h 568826"/>
              <a:gd name="connsiteX74" fmla="*/ 345153 w 662405"/>
              <a:gd name="connsiteY74" fmla="*/ 522303 h 568826"/>
              <a:gd name="connsiteX75" fmla="*/ 361274 w 662405"/>
              <a:gd name="connsiteY75" fmla="*/ 514713 h 568826"/>
              <a:gd name="connsiteX76" fmla="*/ 377845 w 662405"/>
              <a:gd name="connsiteY76" fmla="*/ 531324 h 568826"/>
              <a:gd name="connsiteX77" fmla="*/ 396550 w 662405"/>
              <a:gd name="connsiteY77" fmla="*/ 531324 h 568826"/>
              <a:gd name="connsiteX78" fmla="*/ 397797 w 662405"/>
              <a:gd name="connsiteY78" fmla="*/ 530074 h 568826"/>
              <a:gd name="connsiteX79" fmla="*/ 401538 w 662405"/>
              <a:gd name="connsiteY79" fmla="*/ 521324 h 568826"/>
              <a:gd name="connsiteX80" fmla="*/ 397797 w 662405"/>
              <a:gd name="connsiteY80" fmla="*/ 512574 h 568826"/>
              <a:gd name="connsiteX81" fmla="*/ 387577 w 662405"/>
              <a:gd name="connsiteY81" fmla="*/ 502328 h 568826"/>
              <a:gd name="connsiteX82" fmla="*/ 404485 w 662405"/>
              <a:gd name="connsiteY82" fmla="*/ 494367 h 568826"/>
              <a:gd name="connsiteX83" fmla="*/ 410267 w 662405"/>
              <a:gd name="connsiteY83" fmla="*/ 500073 h 568826"/>
              <a:gd name="connsiteX84" fmla="*/ 422737 w 662405"/>
              <a:gd name="connsiteY84" fmla="*/ 513824 h 568826"/>
              <a:gd name="connsiteX85" fmla="*/ 443937 w 662405"/>
              <a:gd name="connsiteY85" fmla="*/ 516324 h 568826"/>
              <a:gd name="connsiteX86" fmla="*/ 445184 w 662405"/>
              <a:gd name="connsiteY86" fmla="*/ 515074 h 568826"/>
              <a:gd name="connsiteX87" fmla="*/ 442690 w 662405"/>
              <a:gd name="connsiteY87" fmla="*/ 493823 h 568826"/>
              <a:gd name="connsiteX88" fmla="*/ 430849 w 662405"/>
              <a:gd name="connsiteY88" fmla="*/ 481953 h 568826"/>
              <a:gd name="connsiteX89" fmla="*/ 457696 w 662405"/>
              <a:gd name="connsiteY89" fmla="*/ 469313 h 568826"/>
              <a:gd name="connsiteX90" fmla="*/ 458901 w 662405"/>
              <a:gd name="connsiteY90" fmla="*/ 468822 h 568826"/>
              <a:gd name="connsiteX91" fmla="*/ 461395 w 662405"/>
              <a:gd name="connsiteY91" fmla="*/ 467571 h 568826"/>
              <a:gd name="connsiteX92" fmla="*/ 465136 w 662405"/>
              <a:gd name="connsiteY92" fmla="*/ 458821 h 568826"/>
              <a:gd name="connsiteX93" fmla="*/ 461395 w 662405"/>
              <a:gd name="connsiteY93" fmla="*/ 450071 h 568826"/>
              <a:gd name="connsiteX94" fmla="*/ 412761 w 662405"/>
              <a:gd name="connsiteY94" fmla="*/ 401318 h 568826"/>
              <a:gd name="connsiteX95" fmla="*/ 405279 w 662405"/>
              <a:gd name="connsiteY95" fmla="*/ 392568 h 568826"/>
              <a:gd name="connsiteX96" fmla="*/ 399044 w 662405"/>
              <a:gd name="connsiteY96" fmla="*/ 386318 h 568826"/>
              <a:gd name="connsiteX97" fmla="*/ 322976 w 662405"/>
              <a:gd name="connsiteY97" fmla="*/ 355066 h 568826"/>
              <a:gd name="connsiteX98" fmla="*/ 321729 w 662405"/>
              <a:gd name="connsiteY98" fmla="*/ 355066 h 568826"/>
              <a:gd name="connsiteX99" fmla="*/ 299283 w 662405"/>
              <a:gd name="connsiteY99" fmla="*/ 381318 h 568826"/>
              <a:gd name="connsiteX100" fmla="*/ 265614 w 662405"/>
              <a:gd name="connsiteY100" fmla="*/ 405069 h 568826"/>
              <a:gd name="connsiteX101" fmla="*/ 254391 w 662405"/>
              <a:gd name="connsiteY101" fmla="*/ 402569 h 568826"/>
              <a:gd name="connsiteX102" fmla="*/ 238179 w 662405"/>
              <a:gd name="connsiteY102" fmla="*/ 390068 h 568826"/>
              <a:gd name="connsiteX103" fmla="*/ 231944 w 662405"/>
              <a:gd name="connsiteY103" fmla="*/ 357566 h 568826"/>
              <a:gd name="connsiteX104" fmla="*/ 280578 w 662405"/>
              <a:gd name="connsiteY104" fmla="*/ 290063 h 568826"/>
              <a:gd name="connsiteX105" fmla="*/ 264367 w 662405"/>
              <a:gd name="connsiteY105" fmla="*/ 277563 h 568826"/>
              <a:gd name="connsiteX106" fmla="*/ 250026 w 662405"/>
              <a:gd name="connsiteY106" fmla="*/ 272719 h 568826"/>
              <a:gd name="connsiteX107" fmla="*/ 380651 w 662405"/>
              <a:gd name="connsiteY107" fmla="*/ 261000 h 568826"/>
              <a:gd name="connsiteX108" fmla="*/ 320482 w 662405"/>
              <a:gd name="connsiteY108" fmla="*/ 276313 h 568826"/>
              <a:gd name="connsiteX109" fmla="*/ 319235 w 662405"/>
              <a:gd name="connsiteY109" fmla="*/ 277563 h 568826"/>
              <a:gd name="connsiteX110" fmla="*/ 317988 w 662405"/>
              <a:gd name="connsiteY110" fmla="*/ 277563 h 568826"/>
              <a:gd name="connsiteX111" fmla="*/ 248156 w 662405"/>
              <a:gd name="connsiteY111" fmla="*/ 362567 h 568826"/>
              <a:gd name="connsiteX112" fmla="*/ 250650 w 662405"/>
              <a:gd name="connsiteY112" fmla="*/ 380067 h 568826"/>
              <a:gd name="connsiteX113" fmla="*/ 259379 w 662405"/>
              <a:gd name="connsiteY113" fmla="*/ 387568 h 568826"/>
              <a:gd name="connsiteX114" fmla="*/ 284319 w 662405"/>
              <a:gd name="connsiteY114" fmla="*/ 375067 h 568826"/>
              <a:gd name="connsiteX115" fmla="*/ 311753 w 662405"/>
              <a:gd name="connsiteY115" fmla="*/ 341316 h 568826"/>
              <a:gd name="connsiteX116" fmla="*/ 335446 w 662405"/>
              <a:gd name="connsiteY116" fmla="*/ 343816 h 568826"/>
              <a:gd name="connsiteX117" fmla="*/ 445184 w 662405"/>
              <a:gd name="connsiteY117" fmla="*/ 353816 h 568826"/>
              <a:gd name="connsiteX118" fmla="*/ 456407 w 662405"/>
              <a:gd name="connsiteY118" fmla="*/ 355066 h 568826"/>
              <a:gd name="connsiteX119" fmla="*/ 455160 w 662405"/>
              <a:gd name="connsiteY119" fmla="*/ 366317 h 568826"/>
              <a:gd name="connsiteX120" fmla="*/ 418996 w 662405"/>
              <a:gd name="connsiteY120" fmla="*/ 385068 h 568826"/>
              <a:gd name="connsiteX121" fmla="*/ 456407 w 662405"/>
              <a:gd name="connsiteY121" fmla="*/ 421319 h 568826"/>
              <a:gd name="connsiteX122" fmla="*/ 493817 w 662405"/>
              <a:gd name="connsiteY122" fmla="*/ 393818 h 568826"/>
              <a:gd name="connsiteX123" fmla="*/ 500052 w 662405"/>
              <a:gd name="connsiteY123" fmla="*/ 385068 h 568826"/>
              <a:gd name="connsiteX124" fmla="*/ 496311 w 662405"/>
              <a:gd name="connsiteY124" fmla="*/ 373817 h 568826"/>
              <a:gd name="connsiteX125" fmla="*/ 438948 w 662405"/>
              <a:gd name="connsiteY125" fmla="*/ 298814 h 568826"/>
              <a:gd name="connsiteX126" fmla="*/ 436454 w 662405"/>
              <a:gd name="connsiteY126" fmla="*/ 296314 h 568826"/>
              <a:gd name="connsiteX127" fmla="*/ 435207 w 662405"/>
              <a:gd name="connsiteY127" fmla="*/ 292564 h 568826"/>
              <a:gd name="connsiteX128" fmla="*/ 380651 w 662405"/>
              <a:gd name="connsiteY128" fmla="*/ 261000 h 568826"/>
              <a:gd name="connsiteX129" fmla="*/ 480644 w 662405"/>
              <a:gd name="connsiteY129" fmla="*/ 258257 h 568826"/>
              <a:gd name="connsiteX130" fmla="*/ 486529 w 662405"/>
              <a:gd name="connsiteY130" fmla="*/ 259538 h 568826"/>
              <a:gd name="connsiteX131" fmla="*/ 503009 w 662405"/>
              <a:gd name="connsiteY131" fmla="*/ 280045 h 568826"/>
              <a:gd name="connsiteX132" fmla="*/ 501832 w 662405"/>
              <a:gd name="connsiteY132" fmla="*/ 286453 h 568826"/>
              <a:gd name="connsiteX133" fmla="*/ 495946 w 662405"/>
              <a:gd name="connsiteY133" fmla="*/ 292861 h 568826"/>
              <a:gd name="connsiteX134" fmla="*/ 490061 w 662405"/>
              <a:gd name="connsiteY134" fmla="*/ 291579 h 568826"/>
              <a:gd name="connsiteX135" fmla="*/ 473581 w 662405"/>
              <a:gd name="connsiteY135" fmla="*/ 269791 h 568826"/>
              <a:gd name="connsiteX136" fmla="*/ 474758 w 662405"/>
              <a:gd name="connsiteY136" fmla="*/ 264665 h 568826"/>
              <a:gd name="connsiteX137" fmla="*/ 200104 w 662405"/>
              <a:gd name="connsiteY137" fmla="*/ 236182 h 568826"/>
              <a:gd name="connsiteX138" fmla="*/ 205989 w 662405"/>
              <a:gd name="connsiteY138" fmla="*/ 236182 h 568826"/>
              <a:gd name="connsiteX139" fmla="*/ 211875 w 662405"/>
              <a:gd name="connsiteY139" fmla="*/ 243245 h 568826"/>
              <a:gd name="connsiteX140" fmla="*/ 211875 w 662405"/>
              <a:gd name="connsiteY140" fmla="*/ 247953 h 568826"/>
              <a:gd name="connsiteX141" fmla="*/ 194218 w 662405"/>
              <a:gd name="connsiteY141" fmla="*/ 265610 h 568826"/>
              <a:gd name="connsiteX142" fmla="*/ 189510 w 662405"/>
              <a:gd name="connsiteY142" fmla="*/ 265610 h 568826"/>
              <a:gd name="connsiteX143" fmla="*/ 182447 w 662405"/>
              <a:gd name="connsiteY143" fmla="*/ 259724 h 568826"/>
              <a:gd name="connsiteX144" fmla="*/ 182447 w 662405"/>
              <a:gd name="connsiteY144" fmla="*/ 253839 h 568826"/>
              <a:gd name="connsiteX145" fmla="*/ 461415 w 662405"/>
              <a:gd name="connsiteY145" fmla="*/ 230665 h 568826"/>
              <a:gd name="connsiteX146" fmla="*/ 466908 w 662405"/>
              <a:gd name="connsiteY146" fmla="*/ 230665 h 568826"/>
              <a:gd name="connsiteX147" fmla="*/ 473775 w 662405"/>
              <a:gd name="connsiteY147" fmla="*/ 239917 h 568826"/>
              <a:gd name="connsiteX148" fmla="*/ 473775 w 662405"/>
              <a:gd name="connsiteY148" fmla="*/ 242230 h 568826"/>
              <a:gd name="connsiteX149" fmla="*/ 464162 w 662405"/>
              <a:gd name="connsiteY149" fmla="*/ 249168 h 568826"/>
              <a:gd name="connsiteX150" fmla="*/ 460042 w 662405"/>
              <a:gd name="connsiteY150" fmla="*/ 249168 h 568826"/>
              <a:gd name="connsiteX151" fmla="*/ 451803 w 662405"/>
              <a:gd name="connsiteY151" fmla="*/ 241073 h 568826"/>
              <a:gd name="connsiteX152" fmla="*/ 451803 w 662405"/>
              <a:gd name="connsiteY152" fmla="*/ 237604 h 568826"/>
              <a:gd name="connsiteX153" fmla="*/ 208251 w 662405"/>
              <a:gd name="connsiteY153" fmla="*/ 205059 h 568826"/>
              <a:gd name="connsiteX154" fmla="*/ 83550 w 662405"/>
              <a:gd name="connsiteY154" fmla="*/ 330065 h 568826"/>
              <a:gd name="connsiteX155" fmla="*/ 107243 w 662405"/>
              <a:gd name="connsiteY155" fmla="*/ 353816 h 568826"/>
              <a:gd name="connsiteX156" fmla="*/ 134677 w 662405"/>
              <a:gd name="connsiteY156" fmla="*/ 353816 h 568826"/>
              <a:gd name="connsiteX157" fmla="*/ 157124 w 662405"/>
              <a:gd name="connsiteY157" fmla="*/ 332565 h 568826"/>
              <a:gd name="connsiteX158" fmla="*/ 162112 w 662405"/>
              <a:gd name="connsiteY158" fmla="*/ 327565 h 568826"/>
              <a:gd name="connsiteX159" fmla="*/ 219474 w 662405"/>
              <a:gd name="connsiteY159" fmla="*/ 268812 h 568826"/>
              <a:gd name="connsiteX160" fmla="*/ 224462 w 662405"/>
              <a:gd name="connsiteY160" fmla="*/ 263812 h 568826"/>
              <a:gd name="connsiteX161" fmla="*/ 241920 w 662405"/>
              <a:gd name="connsiteY161" fmla="*/ 246311 h 568826"/>
              <a:gd name="connsiteX162" fmla="*/ 241920 w 662405"/>
              <a:gd name="connsiteY162" fmla="*/ 241311 h 568826"/>
              <a:gd name="connsiteX163" fmla="*/ 465136 w 662405"/>
              <a:gd name="connsiteY163" fmla="*/ 203809 h 568826"/>
              <a:gd name="connsiteX164" fmla="*/ 427725 w 662405"/>
              <a:gd name="connsiteY164" fmla="*/ 235061 h 568826"/>
              <a:gd name="connsiteX165" fmla="*/ 426478 w 662405"/>
              <a:gd name="connsiteY165" fmla="*/ 238811 h 568826"/>
              <a:gd name="connsiteX166" fmla="*/ 426478 w 662405"/>
              <a:gd name="connsiteY166" fmla="*/ 241311 h 568826"/>
              <a:gd name="connsiteX167" fmla="*/ 523746 w 662405"/>
              <a:gd name="connsiteY167" fmla="*/ 358817 h 568826"/>
              <a:gd name="connsiteX168" fmla="*/ 536216 w 662405"/>
              <a:gd name="connsiteY168" fmla="*/ 366317 h 568826"/>
              <a:gd name="connsiteX169" fmla="*/ 551180 w 662405"/>
              <a:gd name="connsiteY169" fmla="*/ 361317 h 568826"/>
              <a:gd name="connsiteX170" fmla="*/ 577367 w 662405"/>
              <a:gd name="connsiteY170" fmla="*/ 340066 h 568826"/>
              <a:gd name="connsiteX171" fmla="*/ 645953 w 662405"/>
              <a:gd name="connsiteY171" fmla="*/ 18801 h 568826"/>
              <a:gd name="connsiteX172" fmla="*/ 470124 w 662405"/>
              <a:gd name="connsiteY172" fmla="*/ 177558 h 568826"/>
              <a:gd name="connsiteX173" fmla="*/ 470124 w 662405"/>
              <a:gd name="connsiteY173" fmla="*/ 183808 h 568826"/>
              <a:gd name="connsiteX174" fmla="*/ 533722 w 662405"/>
              <a:gd name="connsiteY174" fmla="*/ 261312 h 568826"/>
              <a:gd name="connsiteX175" fmla="*/ 598566 w 662405"/>
              <a:gd name="connsiteY175" fmla="*/ 338816 h 568826"/>
              <a:gd name="connsiteX176" fmla="*/ 601060 w 662405"/>
              <a:gd name="connsiteY176" fmla="*/ 341316 h 568826"/>
              <a:gd name="connsiteX177" fmla="*/ 603555 w 662405"/>
              <a:gd name="connsiteY177" fmla="*/ 341316 h 568826"/>
              <a:gd name="connsiteX178" fmla="*/ 632236 w 662405"/>
              <a:gd name="connsiteY178" fmla="*/ 306314 h 568826"/>
              <a:gd name="connsiteX179" fmla="*/ 645953 w 662405"/>
              <a:gd name="connsiteY179" fmla="*/ 277563 h 568826"/>
              <a:gd name="connsiteX180" fmla="*/ 16211 w 662405"/>
              <a:gd name="connsiteY180" fmla="*/ 16301 h 568826"/>
              <a:gd name="connsiteX181" fmla="*/ 16211 w 662405"/>
              <a:gd name="connsiteY181" fmla="*/ 261312 h 568826"/>
              <a:gd name="connsiteX182" fmla="*/ 26187 w 662405"/>
              <a:gd name="connsiteY182" fmla="*/ 291313 h 568826"/>
              <a:gd name="connsiteX183" fmla="*/ 56116 w 662405"/>
              <a:gd name="connsiteY183" fmla="*/ 327565 h 568826"/>
              <a:gd name="connsiteX184" fmla="*/ 62351 w 662405"/>
              <a:gd name="connsiteY184" fmla="*/ 327565 h 568826"/>
              <a:gd name="connsiteX185" fmla="*/ 204510 w 662405"/>
              <a:gd name="connsiteY185" fmla="*/ 185058 h 568826"/>
              <a:gd name="connsiteX186" fmla="*/ 207004 w 662405"/>
              <a:gd name="connsiteY186" fmla="*/ 181308 h 568826"/>
              <a:gd name="connsiteX187" fmla="*/ 205757 w 662405"/>
              <a:gd name="connsiteY187" fmla="*/ 178808 h 568826"/>
              <a:gd name="connsiteX188" fmla="*/ 8729 w 662405"/>
              <a:gd name="connsiteY188" fmla="*/ 1300 h 568826"/>
              <a:gd name="connsiteX189" fmla="*/ 26187 w 662405"/>
              <a:gd name="connsiteY189" fmla="*/ 3800 h 568826"/>
              <a:gd name="connsiteX190" fmla="*/ 216980 w 662405"/>
              <a:gd name="connsiteY190" fmla="*/ 166307 h 568826"/>
              <a:gd name="connsiteX191" fmla="*/ 223215 w 662405"/>
              <a:gd name="connsiteY191" fmla="*/ 181308 h 568826"/>
              <a:gd name="connsiteX192" fmla="*/ 218227 w 662405"/>
              <a:gd name="connsiteY192" fmla="*/ 193809 h 568826"/>
              <a:gd name="connsiteX193" fmla="*/ 253144 w 662405"/>
              <a:gd name="connsiteY193" fmla="*/ 228810 h 568826"/>
              <a:gd name="connsiteX194" fmla="*/ 255638 w 662405"/>
              <a:gd name="connsiteY194" fmla="*/ 256312 h 568826"/>
              <a:gd name="connsiteX195" fmla="*/ 274343 w 662405"/>
              <a:gd name="connsiteY195" fmla="*/ 263812 h 568826"/>
              <a:gd name="connsiteX196" fmla="*/ 293048 w 662405"/>
              <a:gd name="connsiteY196" fmla="*/ 277563 h 568826"/>
              <a:gd name="connsiteX197" fmla="*/ 308012 w 662405"/>
              <a:gd name="connsiteY197" fmla="*/ 265062 h 568826"/>
              <a:gd name="connsiteX198" fmla="*/ 309259 w 662405"/>
              <a:gd name="connsiteY198" fmla="*/ 263812 h 568826"/>
              <a:gd name="connsiteX199" fmla="*/ 310506 w 662405"/>
              <a:gd name="connsiteY199" fmla="*/ 263812 h 568826"/>
              <a:gd name="connsiteX200" fmla="*/ 417749 w 662405"/>
              <a:gd name="connsiteY200" fmla="*/ 256312 h 568826"/>
              <a:gd name="connsiteX201" fmla="*/ 414008 w 662405"/>
              <a:gd name="connsiteY201" fmla="*/ 251311 h 568826"/>
              <a:gd name="connsiteX202" fmla="*/ 409020 w 662405"/>
              <a:gd name="connsiteY202" fmla="*/ 236311 h 568826"/>
              <a:gd name="connsiteX203" fmla="*/ 416502 w 662405"/>
              <a:gd name="connsiteY203" fmla="*/ 222560 h 568826"/>
              <a:gd name="connsiteX204" fmla="*/ 455160 w 662405"/>
              <a:gd name="connsiteY204" fmla="*/ 191309 h 568826"/>
              <a:gd name="connsiteX205" fmla="*/ 458901 w 662405"/>
              <a:gd name="connsiteY205" fmla="*/ 163807 h 568826"/>
              <a:gd name="connsiteX206" fmla="*/ 637224 w 662405"/>
              <a:gd name="connsiteY206" fmla="*/ 5050 h 568826"/>
              <a:gd name="connsiteX207" fmla="*/ 654682 w 662405"/>
              <a:gd name="connsiteY207" fmla="*/ 3800 h 568826"/>
              <a:gd name="connsiteX208" fmla="*/ 662164 w 662405"/>
              <a:gd name="connsiteY208" fmla="*/ 18801 h 568826"/>
              <a:gd name="connsiteX209" fmla="*/ 662164 w 662405"/>
              <a:gd name="connsiteY209" fmla="*/ 278813 h 568826"/>
              <a:gd name="connsiteX210" fmla="*/ 644706 w 662405"/>
              <a:gd name="connsiteY210" fmla="*/ 317565 h 568826"/>
              <a:gd name="connsiteX211" fmla="*/ 614778 w 662405"/>
              <a:gd name="connsiteY211" fmla="*/ 352566 h 568826"/>
              <a:gd name="connsiteX212" fmla="*/ 601060 w 662405"/>
              <a:gd name="connsiteY212" fmla="*/ 357566 h 568826"/>
              <a:gd name="connsiteX213" fmla="*/ 599813 w 662405"/>
              <a:gd name="connsiteY213" fmla="*/ 357566 h 568826"/>
              <a:gd name="connsiteX214" fmla="*/ 587343 w 662405"/>
              <a:gd name="connsiteY214" fmla="*/ 352566 h 568826"/>
              <a:gd name="connsiteX215" fmla="*/ 562403 w 662405"/>
              <a:gd name="connsiteY215" fmla="*/ 373817 h 568826"/>
              <a:gd name="connsiteX216" fmla="*/ 538710 w 662405"/>
              <a:gd name="connsiteY216" fmla="*/ 382568 h 568826"/>
              <a:gd name="connsiteX217" fmla="*/ 534969 w 662405"/>
              <a:gd name="connsiteY217" fmla="*/ 382568 h 568826"/>
              <a:gd name="connsiteX218" fmla="*/ 515017 w 662405"/>
              <a:gd name="connsiteY218" fmla="*/ 372567 h 568826"/>
              <a:gd name="connsiteX219" fmla="*/ 515017 w 662405"/>
              <a:gd name="connsiteY219" fmla="*/ 386318 h 568826"/>
              <a:gd name="connsiteX220" fmla="*/ 503793 w 662405"/>
              <a:gd name="connsiteY220" fmla="*/ 406319 h 568826"/>
              <a:gd name="connsiteX221" fmla="*/ 468877 w 662405"/>
              <a:gd name="connsiteY221" fmla="*/ 433820 h 568826"/>
              <a:gd name="connsiteX222" fmla="*/ 472618 w 662405"/>
              <a:gd name="connsiteY222" fmla="*/ 437570 h 568826"/>
              <a:gd name="connsiteX223" fmla="*/ 472618 w 662405"/>
              <a:gd name="connsiteY223" fmla="*/ 478822 h 568826"/>
              <a:gd name="connsiteX224" fmla="*/ 471371 w 662405"/>
              <a:gd name="connsiteY224" fmla="*/ 480072 h 568826"/>
              <a:gd name="connsiteX225" fmla="*/ 458901 w 662405"/>
              <a:gd name="connsiteY225" fmla="*/ 487572 h 568826"/>
              <a:gd name="connsiteX226" fmla="*/ 465136 w 662405"/>
              <a:gd name="connsiteY226" fmla="*/ 503823 h 568826"/>
              <a:gd name="connsiteX227" fmla="*/ 456407 w 662405"/>
              <a:gd name="connsiteY227" fmla="*/ 526324 h 568826"/>
              <a:gd name="connsiteX228" fmla="*/ 455160 w 662405"/>
              <a:gd name="connsiteY228" fmla="*/ 528824 h 568826"/>
              <a:gd name="connsiteX229" fmla="*/ 436454 w 662405"/>
              <a:gd name="connsiteY229" fmla="*/ 536325 h 568826"/>
              <a:gd name="connsiteX230" fmla="*/ 432713 w 662405"/>
              <a:gd name="connsiteY230" fmla="*/ 536325 h 568826"/>
              <a:gd name="connsiteX231" fmla="*/ 416502 w 662405"/>
              <a:gd name="connsiteY231" fmla="*/ 530074 h 568826"/>
              <a:gd name="connsiteX232" fmla="*/ 410267 w 662405"/>
              <a:gd name="connsiteY232" fmla="*/ 541325 h 568826"/>
              <a:gd name="connsiteX233" fmla="*/ 407773 w 662405"/>
              <a:gd name="connsiteY233" fmla="*/ 543825 h 568826"/>
              <a:gd name="connsiteX234" fmla="*/ 386574 w 662405"/>
              <a:gd name="connsiteY234" fmla="*/ 552575 h 568826"/>
              <a:gd name="connsiteX235" fmla="*/ 370363 w 662405"/>
              <a:gd name="connsiteY235" fmla="*/ 546325 h 568826"/>
              <a:gd name="connsiteX236" fmla="*/ 364128 w 662405"/>
              <a:gd name="connsiteY236" fmla="*/ 557576 h 568826"/>
              <a:gd name="connsiteX237" fmla="*/ 360387 w 662405"/>
              <a:gd name="connsiteY237" fmla="*/ 560076 h 568826"/>
              <a:gd name="connsiteX238" fmla="*/ 340435 w 662405"/>
              <a:gd name="connsiteY238" fmla="*/ 568826 h 568826"/>
              <a:gd name="connsiteX239" fmla="*/ 320482 w 662405"/>
              <a:gd name="connsiteY239" fmla="*/ 560076 h 568826"/>
              <a:gd name="connsiteX240" fmla="*/ 313000 w 662405"/>
              <a:gd name="connsiteY240" fmla="*/ 552575 h 568826"/>
              <a:gd name="connsiteX241" fmla="*/ 306765 w 662405"/>
              <a:gd name="connsiteY241" fmla="*/ 557576 h 568826"/>
              <a:gd name="connsiteX242" fmla="*/ 291801 w 662405"/>
              <a:gd name="connsiteY242" fmla="*/ 562576 h 568826"/>
              <a:gd name="connsiteX243" fmla="*/ 271849 w 662405"/>
              <a:gd name="connsiteY243" fmla="*/ 552575 h 568826"/>
              <a:gd name="connsiteX244" fmla="*/ 269355 w 662405"/>
              <a:gd name="connsiteY244" fmla="*/ 550075 h 568826"/>
              <a:gd name="connsiteX245" fmla="*/ 264367 w 662405"/>
              <a:gd name="connsiteY245" fmla="*/ 537575 h 568826"/>
              <a:gd name="connsiteX246" fmla="*/ 261873 w 662405"/>
              <a:gd name="connsiteY246" fmla="*/ 537575 h 568826"/>
              <a:gd name="connsiteX247" fmla="*/ 255638 w 662405"/>
              <a:gd name="connsiteY247" fmla="*/ 537575 h 568826"/>
              <a:gd name="connsiteX248" fmla="*/ 239426 w 662405"/>
              <a:gd name="connsiteY248" fmla="*/ 527574 h 568826"/>
              <a:gd name="connsiteX249" fmla="*/ 238179 w 662405"/>
              <a:gd name="connsiteY249" fmla="*/ 525074 h 568826"/>
              <a:gd name="connsiteX250" fmla="*/ 233191 w 662405"/>
              <a:gd name="connsiteY250" fmla="*/ 512574 h 568826"/>
              <a:gd name="connsiteX251" fmla="*/ 230697 w 662405"/>
              <a:gd name="connsiteY251" fmla="*/ 512574 h 568826"/>
              <a:gd name="connsiteX252" fmla="*/ 226956 w 662405"/>
              <a:gd name="connsiteY252" fmla="*/ 512574 h 568826"/>
              <a:gd name="connsiteX253" fmla="*/ 209498 w 662405"/>
              <a:gd name="connsiteY253" fmla="*/ 502573 h 568826"/>
              <a:gd name="connsiteX254" fmla="*/ 208251 w 662405"/>
              <a:gd name="connsiteY254" fmla="*/ 500073 h 568826"/>
              <a:gd name="connsiteX255" fmla="*/ 202016 w 662405"/>
              <a:gd name="connsiteY255" fmla="*/ 481322 h 568826"/>
              <a:gd name="connsiteX256" fmla="*/ 207004 w 662405"/>
              <a:gd name="connsiteY256" fmla="*/ 470072 h 568826"/>
              <a:gd name="connsiteX257" fmla="*/ 199522 w 662405"/>
              <a:gd name="connsiteY257" fmla="*/ 462571 h 568826"/>
              <a:gd name="connsiteX258" fmla="*/ 197028 w 662405"/>
              <a:gd name="connsiteY258" fmla="*/ 460071 h 568826"/>
              <a:gd name="connsiteX259" fmla="*/ 192040 w 662405"/>
              <a:gd name="connsiteY259" fmla="*/ 442570 h 568826"/>
              <a:gd name="connsiteX260" fmla="*/ 193287 w 662405"/>
              <a:gd name="connsiteY260" fmla="*/ 433820 h 568826"/>
              <a:gd name="connsiteX261" fmla="*/ 162112 w 662405"/>
              <a:gd name="connsiteY261" fmla="*/ 400068 h 568826"/>
              <a:gd name="connsiteX262" fmla="*/ 145900 w 662405"/>
              <a:gd name="connsiteY262" fmla="*/ 366317 h 568826"/>
              <a:gd name="connsiteX263" fmla="*/ 120960 w 662405"/>
              <a:gd name="connsiteY263" fmla="*/ 376317 h 568826"/>
              <a:gd name="connsiteX264" fmla="*/ 96020 w 662405"/>
              <a:gd name="connsiteY264" fmla="*/ 366317 h 568826"/>
              <a:gd name="connsiteX265" fmla="*/ 71080 w 662405"/>
              <a:gd name="connsiteY265" fmla="*/ 341316 h 568826"/>
              <a:gd name="connsiteX266" fmla="*/ 58610 w 662405"/>
              <a:gd name="connsiteY266" fmla="*/ 345066 h 568826"/>
              <a:gd name="connsiteX267" fmla="*/ 44892 w 662405"/>
              <a:gd name="connsiteY267" fmla="*/ 338816 h 568826"/>
              <a:gd name="connsiteX268" fmla="*/ 43645 w 662405"/>
              <a:gd name="connsiteY268" fmla="*/ 338816 h 568826"/>
              <a:gd name="connsiteX269" fmla="*/ 13717 w 662405"/>
              <a:gd name="connsiteY269" fmla="*/ 301314 h 568826"/>
              <a:gd name="connsiteX270" fmla="*/ 0 w 662405"/>
              <a:gd name="connsiteY270" fmla="*/ 261312 h 568826"/>
              <a:gd name="connsiteX271" fmla="*/ 0 w 662405"/>
              <a:gd name="connsiteY271" fmla="*/ 16301 h 568826"/>
              <a:gd name="connsiteX272" fmla="*/ 8729 w 662405"/>
              <a:gd name="connsiteY272" fmla="*/ 1300 h 568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662405" h="568826">
                <a:moveTo>
                  <a:pt x="344169" y="521317"/>
                </a:moveTo>
                <a:lnTo>
                  <a:pt x="345153" y="522303"/>
                </a:lnTo>
                <a:lnTo>
                  <a:pt x="318001" y="535087"/>
                </a:lnTo>
                <a:lnTo>
                  <a:pt x="316788" y="533871"/>
                </a:lnTo>
                <a:close/>
                <a:moveTo>
                  <a:pt x="386952" y="501702"/>
                </a:moveTo>
                <a:lnTo>
                  <a:pt x="387577" y="502328"/>
                </a:lnTo>
                <a:lnTo>
                  <a:pt x="361274" y="514713"/>
                </a:lnTo>
                <a:lnTo>
                  <a:pt x="360427" y="513863"/>
                </a:lnTo>
                <a:close/>
                <a:moveTo>
                  <a:pt x="258132" y="498823"/>
                </a:moveTo>
                <a:lnTo>
                  <a:pt x="251897" y="503823"/>
                </a:lnTo>
                <a:cubicBezTo>
                  <a:pt x="249403" y="503823"/>
                  <a:pt x="249403" y="506323"/>
                  <a:pt x="249403" y="508823"/>
                </a:cubicBezTo>
                <a:cubicBezTo>
                  <a:pt x="249403" y="510073"/>
                  <a:pt x="249403" y="513824"/>
                  <a:pt x="251897" y="516324"/>
                </a:cubicBezTo>
                <a:lnTo>
                  <a:pt x="253144" y="517574"/>
                </a:lnTo>
                <a:cubicBezTo>
                  <a:pt x="254391" y="520074"/>
                  <a:pt x="256885" y="521324"/>
                  <a:pt x="259379" y="522574"/>
                </a:cubicBezTo>
                <a:cubicBezTo>
                  <a:pt x="260626" y="522574"/>
                  <a:pt x="263120" y="522574"/>
                  <a:pt x="265614" y="520074"/>
                </a:cubicBezTo>
                <a:lnTo>
                  <a:pt x="273096" y="513824"/>
                </a:lnTo>
                <a:close/>
                <a:moveTo>
                  <a:pt x="430591" y="481694"/>
                </a:moveTo>
                <a:lnTo>
                  <a:pt x="430849" y="481953"/>
                </a:lnTo>
                <a:lnTo>
                  <a:pt x="404485" y="494367"/>
                </a:lnTo>
                <a:lnTo>
                  <a:pt x="403998" y="493887"/>
                </a:lnTo>
                <a:close/>
                <a:moveTo>
                  <a:pt x="230697" y="471322"/>
                </a:moveTo>
                <a:lnTo>
                  <a:pt x="221968" y="476322"/>
                </a:lnTo>
                <a:cubicBezTo>
                  <a:pt x="220721" y="478822"/>
                  <a:pt x="219474" y="480072"/>
                  <a:pt x="219474" y="482572"/>
                </a:cubicBezTo>
                <a:cubicBezTo>
                  <a:pt x="218227" y="486322"/>
                  <a:pt x="219474" y="488822"/>
                  <a:pt x="221968" y="490072"/>
                </a:cubicBezTo>
                <a:lnTo>
                  <a:pt x="221968" y="492573"/>
                </a:lnTo>
                <a:cubicBezTo>
                  <a:pt x="223215" y="493823"/>
                  <a:pt x="226956" y="496323"/>
                  <a:pt x="229450" y="496323"/>
                </a:cubicBezTo>
                <a:cubicBezTo>
                  <a:pt x="231944" y="496323"/>
                  <a:pt x="234438" y="496323"/>
                  <a:pt x="235685" y="493823"/>
                </a:cubicBezTo>
                <a:lnTo>
                  <a:pt x="246909" y="486322"/>
                </a:lnTo>
                <a:close/>
                <a:moveTo>
                  <a:pt x="461395" y="467571"/>
                </a:moveTo>
                <a:lnTo>
                  <a:pt x="457696" y="469313"/>
                </a:lnTo>
                <a:lnTo>
                  <a:pt x="456795" y="469680"/>
                </a:lnTo>
                <a:close/>
                <a:moveTo>
                  <a:pt x="286813" y="452571"/>
                </a:moveTo>
                <a:cubicBezTo>
                  <a:pt x="290554" y="450071"/>
                  <a:pt x="295542" y="450071"/>
                  <a:pt x="299283" y="452571"/>
                </a:cubicBezTo>
                <a:lnTo>
                  <a:pt x="360427" y="513863"/>
                </a:lnTo>
                <a:lnTo>
                  <a:pt x="344169" y="521317"/>
                </a:lnTo>
                <a:lnTo>
                  <a:pt x="286813" y="463821"/>
                </a:lnTo>
                <a:cubicBezTo>
                  <a:pt x="284319" y="460071"/>
                  <a:pt x="284319" y="455071"/>
                  <a:pt x="286813" y="452571"/>
                </a:cubicBezTo>
                <a:close/>
                <a:moveTo>
                  <a:pt x="210745" y="450071"/>
                </a:moveTo>
                <a:lnTo>
                  <a:pt x="211992" y="452571"/>
                </a:lnTo>
                <a:cubicBezTo>
                  <a:pt x="213239" y="453821"/>
                  <a:pt x="214486" y="455071"/>
                  <a:pt x="215733" y="455071"/>
                </a:cubicBezTo>
                <a:close/>
                <a:moveTo>
                  <a:pt x="317988" y="421319"/>
                </a:moveTo>
                <a:cubicBezTo>
                  <a:pt x="321729" y="417569"/>
                  <a:pt x="326717" y="417569"/>
                  <a:pt x="330458" y="421319"/>
                </a:cubicBezTo>
                <a:lnTo>
                  <a:pt x="403998" y="493887"/>
                </a:lnTo>
                <a:lnTo>
                  <a:pt x="386952" y="501702"/>
                </a:lnTo>
                <a:lnTo>
                  <a:pt x="317988" y="432570"/>
                </a:lnTo>
                <a:cubicBezTo>
                  <a:pt x="315494" y="430070"/>
                  <a:pt x="315494" y="423819"/>
                  <a:pt x="317988" y="421319"/>
                </a:cubicBezTo>
                <a:close/>
                <a:moveTo>
                  <a:pt x="350411" y="390068"/>
                </a:moveTo>
                <a:cubicBezTo>
                  <a:pt x="354152" y="386318"/>
                  <a:pt x="359140" y="386318"/>
                  <a:pt x="361634" y="390068"/>
                </a:cubicBezTo>
                <a:lnTo>
                  <a:pt x="441443" y="468822"/>
                </a:lnTo>
                <a:cubicBezTo>
                  <a:pt x="443313" y="471322"/>
                  <a:pt x="446431" y="472572"/>
                  <a:pt x="449704" y="472572"/>
                </a:cubicBezTo>
                <a:lnTo>
                  <a:pt x="456795" y="469680"/>
                </a:lnTo>
                <a:lnTo>
                  <a:pt x="430591" y="481694"/>
                </a:lnTo>
                <a:lnTo>
                  <a:pt x="350411" y="401318"/>
                </a:lnTo>
                <a:cubicBezTo>
                  <a:pt x="346670" y="398818"/>
                  <a:pt x="346670" y="392568"/>
                  <a:pt x="350411" y="390068"/>
                </a:cubicBezTo>
                <a:close/>
                <a:moveTo>
                  <a:pt x="250026" y="272719"/>
                </a:moveTo>
                <a:cubicBezTo>
                  <a:pt x="245038" y="272563"/>
                  <a:pt x="240050" y="273813"/>
                  <a:pt x="235685" y="276313"/>
                </a:cubicBezTo>
                <a:lnTo>
                  <a:pt x="169594" y="343816"/>
                </a:lnTo>
                <a:cubicBezTo>
                  <a:pt x="159618" y="357566"/>
                  <a:pt x="160865" y="376317"/>
                  <a:pt x="173335" y="388818"/>
                </a:cubicBezTo>
                <a:lnTo>
                  <a:pt x="266861" y="483822"/>
                </a:lnTo>
                <a:lnTo>
                  <a:pt x="299283" y="516324"/>
                </a:lnTo>
                <a:lnTo>
                  <a:pt x="316788" y="533871"/>
                </a:lnTo>
                <a:lnTo>
                  <a:pt x="300530" y="541325"/>
                </a:lnTo>
                <a:lnTo>
                  <a:pt x="286813" y="527574"/>
                </a:lnTo>
                <a:lnTo>
                  <a:pt x="285566" y="525074"/>
                </a:lnTo>
                <a:lnTo>
                  <a:pt x="283072" y="527574"/>
                </a:lnTo>
                <a:cubicBezTo>
                  <a:pt x="279331" y="530074"/>
                  <a:pt x="279331" y="536325"/>
                  <a:pt x="283072" y="538825"/>
                </a:cubicBezTo>
                <a:lnTo>
                  <a:pt x="284319" y="542575"/>
                </a:lnTo>
                <a:cubicBezTo>
                  <a:pt x="288060" y="546325"/>
                  <a:pt x="293048" y="547575"/>
                  <a:pt x="296789" y="545075"/>
                </a:cubicBezTo>
                <a:lnTo>
                  <a:pt x="318001" y="535087"/>
                </a:lnTo>
                <a:lnTo>
                  <a:pt x="331705" y="548825"/>
                </a:lnTo>
                <a:cubicBezTo>
                  <a:pt x="336693" y="552575"/>
                  <a:pt x="344176" y="552575"/>
                  <a:pt x="349164" y="548825"/>
                </a:cubicBezTo>
                <a:lnTo>
                  <a:pt x="351658" y="545075"/>
                </a:lnTo>
                <a:cubicBezTo>
                  <a:pt x="354152" y="543825"/>
                  <a:pt x="355399" y="540075"/>
                  <a:pt x="355399" y="537575"/>
                </a:cubicBezTo>
                <a:cubicBezTo>
                  <a:pt x="355399" y="533825"/>
                  <a:pt x="354152" y="531324"/>
                  <a:pt x="351658" y="528824"/>
                </a:cubicBezTo>
                <a:lnTo>
                  <a:pt x="345153" y="522303"/>
                </a:lnTo>
                <a:lnTo>
                  <a:pt x="361274" y="514713"/>
                </a:lnTo>
                <a:lnTo>
                  <a:pt x="377845" y="531324"/>
                </a:lnTo>
                <a:cubicBezTo>
                  <a:pt x="382833" y="537575"/>
                  <a:pt x="391562" y="537575"/>
                  <a:pt x="396550" y="531324"/>
                </a:cubicBezTo>
                <a:lnTo>
                  <a:pt x="397797" y="530074"/>
                </a:lnTo>
                <a:cubicBezTo>
                  <a:pt x="400291" y="528824"/>
                  <a:pt x="401538" y="525074"/>
                  <a:pt x="401538" y="521324"/>
                </a:cubicBezTo>
                <a:cubicBezTo>
                  <a:pt x="401538" y="517574"/>
                  <a:pt x="400291" y="515074"/>
                  <a:pt x="397797" y="512574"/>
                </a:cubicBezTo>
                <a:lnTo>
                  <a:pt x="387577" y="502328"/>
                </a:lnTo>
                <a:lnTo>
                  <a:pt x="404485" y="494367"/>
                </a:lnTo>
                <a:lnTo>
                  <a:pt x="410267" y="500073"/>
                </a:lnTo>
                <a:lnTo>
                  <a:pt x="422737" y="513824"/>
                </a:lnTo>
                <a:cubicBezTo>
                  <a:pt x="428972" y="520074"/>
                  <a:pt x="437701" y="521324"/>
                  <a:pt x="443937" y="516324"/>
                </a:cubicBezTo>
                <a:lnTo>
                  <a:pt x="445184" y="515074"/>
                </a:lnTo>
                <a:cubicBezTo>
                  <a:pt x="450172" y="510073"/>
                  <a:pt x="448925" y="500073"/>
                  <a:pt x="442690" y="493823"/>
                </a:cubicBezTo>
                <a:lnTo>
                  <a:pt x="430849" y="481953"/>
                </a:lnTo>
                <a:lnTo>
                  <a:pt x="457696" y="469313"/>
                </a:lnTo>
                <a:lnTo>
                  <a:pt x="458901" y="468822"/>
                </a:lnTo>
                <a:lnTo>
                  <a:pt x="461395" y="467571"/>
                </a:lnTo>
                <a:cubicBezTo>
                  <a:pt x="463889" y="465071"/>
                  <a:pt x="465136" y="461321"/>
                  <a:pt x="465136" y="458821"/>
                </a:cubicBezTo>
                <a:cubicBezTo>
                  <a:pt x="465136" y="455071"/>
                  <a:pt x="463889" y="451321"/>
                  <a:pt x="461395" y="450071"/>
                </a:cubicBezTo>
                <a:lnTo>
                  <a:pt x="412761" y="401318"/>
                </a:lnTo>
                <a:lnTo>
                  <a:pt x="405279" y="392568"/>
                </a:lnTo>
                <a:lnTo>
                  <a:pt x="399044" y="386318"/>
                </a:lnTo>
                <a:cubicBezTo>
                  <a:pt x="371610" y="387568"/>
                  <a:pt x="344176" y="377567"/>
                  <a:pt x="322976" y="355066"/>
                </a:cubicBezTo>
                <a:cubicBezTo>
                  <a:pt x="321729" y="355066"/>
                  <a:pt x="321729" y="355066"/>
                  <a:pt x="321729" y="355066"/>
                </a:cubicBezTo>
                <a:cubicBezTo>
                  <a:pt x="315494" y="358817"/>
                  <a:pt x="304271" y="368817"/>
                  <a:pt x="299283" y="381318"/>
                </a:cubicBezTo>
                <a:cubicBezTo>
                  <a:pt x="294295" y="395068"/>
                  <a:pt x="280578" y="405069"/>
                  <a:pt x="265614" y="405069"/>
                </a:cubicBezTo>
                <a:cubicBezTo>
                  <a:pt x="261873" y="405069"/>
                  <a:pt x="258132" y="403819"/>
                  <a:pt x="254391" y="402569"/>
                </a:cubicBezTo>
                <a:cubicBezTo>
                  <a:pt x="248156" y="400068"/>
                  <a:pt x="241920" y="396318"/>
                  <a:pt x="238179" y="390068"/>
                </a:cubicBezTo>
                <a:cubicBezTo>
                  <a:pt x="229450" y="381318"/>
                  <a:pt x="228203" y="368817"/>
                  <a:pt x="231944" y="357566"/>
                </a:cubicBezTo>
                <a:cubicBezTo>
                  <a:pt x="240673" y="333815"/>
                  <a:pt x="263120" y="307564"/>
                  <a:pt x="280578" y="290063"/>
                </a:cubicBezTo>
                <a:lnTo>
                  <a:pt x="264367" y="277563"/>
                </a:lnTo>
                <a:cubicBezTo>
                  <a:pt x="260002" y="274438"/>
                  <a:pt x="255014" y="272875"/>
                  <a:pt x="250026" y="272719"/>
                </a:cubicBezTo>
                <a:close/>
                <a:moveTo>
                  <a:pt x="380651" y="261000"/>
                </a:moveTo>
                <a:cubicBezTo>
                  <a:pt x="360075" y="258187"/>
                  <a:pt x="338564" y="263187"/>
                  <a:pt x="320482" y="276313"/>
                </a:cubicBezTo>
                <a:cubicBezTo>
                  <a:pt x="320482" y="277563"/>
                  <a:pt x="319235" y="277563"/>
                  <a:pt x="319235" y="277563"/>
                </a:cubicBezTo>
                <a:cubicBezTo>
                  <a:pt x="317988" y="277563"/>
                  <a:pt x="317988" y="277563"/>
                  <a:pt x="317988" y="277563"/>
                </a:cubicBezTo>
                <a:cubicBezTo>
                  <a:pt x="308012" y="286313"/>
                  <a:pt x="260626" y="327565"/>
                  <a:pt x="248156" y="362567"/>
                </a:cubicBezTo>
                <a:cubicBezTo>
                  <a:pt x="245662" y="368817"/>
                  <a:pt x="246909" y="376317"/>
                  <a:pt x="250650" y="380067"/>
                </a:cubicBezTo>
                <a:cubicBezTo>
                  <a:pt x="253144" y="383818"/>
                  <a:pt x="255638" y="386318"/>
                  <a:pt x="259379" y="387568"/>
                </a:cubicBezTo>
                <a:cubicBezTo>
                  <a:pt x="269355" y="390068"/>
                  <a:pt x="280578" y="385068"/>
                  <a:pt x="284319" y="375067"/>
                </a:cubicBezTo>
                <a:cubicBezTo>
                  <a:pt x="290554" y="360067"/>
                  <a:pt x="301777" y="348816"/>
                  <a:pt x="311753" y="341316"/>
                </a:cubicBezTo>
                <a:cubicBezTo>
                  <a:pt x="319235" y="336316"/>
                  <a:pt x="329211" y="337566"/>
                  <a:pt x="335446" y="343816"/>
                </a:cubicBezTo>
                <a:cubicBezTo>
                  <a:pt x="364128" y="375067"/>
                  <a:pt x="411514" y="378817"/>
                  <a:pt x="445184" y="353816"/>
                </a:cubicBezTo>
                <a:cubicBezTo>
                  <a:pt x="447678" y="350066"/>
                  <a:pt x="453913" y="351316"/>
                  <a:pt x="456407" y="355066"/>
                </a:cubicBezTo>
                <a:cubicBezTo>
                  <a:pt x="458901" y="358817"/>
                  <a:pt x="457654" y="363817"/>
                  <a:pt x="455160" y="366317"/>
                </a:cubicBezTo>
                <a:cubicBezTo>
                  <a:pt x="443937" y="375067"/>
                  <a:pt x="431466" y="380067"/>
                  <a:pt x="418996" y="385068"/>
                </a:cubicBezTo>
                <a:lnTo>
                  <a:pt x="456407" y="421319"/>
                </a:lnTo>
                <a:lnTo>
                  <a:pt x="493817" y="393818"/>
                </a:lnTo>
                <a:cubicBezTo>
                  <a:pt x="497558" y="391318"/>
                  <a:pt x="498805" y="387568"/>
                  <a:pt x="500052" y="385068"/>
                </a:cubicBezTo>
                <a:cubicBezTo>
                  <a:pt x="500052" y="380067"/>
                  <a:pt x="498805" y="376317"/>
                  <a:pt x="496311" y="373817"/>
                </a:cubicBezTo>
                <a:lnTo>
                  <a:pt x="438948" y="298814"/>
                </a:lnTo>
                <a:cubicBezTo>
                  <a:pt x="437701" y="297564"/>
                  <a:pt x="437701" y="297564"/>
                  <a:pt x="436454" y="296314"/>
                </a:cubicBezTo>
                <a:cubicBezTo>
                  <a:pt x="436454" y="295064"/>
                  <a:pt x="435207" y="293814"/>
                  <a:pt x="435207" y="292564"/>
                </a:cubicBezTo>
                <a:cubicBezTo>
                  <a:pt x="420867" y="274438"/>
                  <a:pt x="401226" y="263812"/>
                  <a:pt x="380651" y="261000"/>
                </a:cubicBezTo>
                <a:close/>
                <a:moveTo>
                  <a:pt x="480644" y="258257"/>
                </a:moveTo>
                <a:cubicBezTo>
                  <a:pt x="482998" y="256975"/>
                  <a:pt x="485352" y="256975"/>
                  <a:pt x="486529" y="259538"/>
                </a:cubicBezTo>
                <a:lnTo>
                  <a:pt x="503009" y="280045"/>
                </a:lnTo>
                <a:cubicBezTo>
                  <a:pt x="504186" y="281326"/>
                  <a:pt x="504186" y="285171"/>
                  <a:pt x="501832" y="286453"/>
                </a:cubicBezTo>
                <a:lnTo>
                  <a:pt x="495946" y="292861"/>
                </a:lnTo>
                <a:cubicBezTo>
                  <a:pt x="493592" y="294142"/>
                  <a:pt x="491238" y="294142"/>
                  <a:pt x="490061" y="291579"/>
                </a:cubicBezTo>
                <a:lnTo>
                  <a:pt x="473581" y="269791"/>
                </a:lnTo>
                <a:cubicBezTo>
                  <a:pt x="472404" y="268510"/>
                  <a:pt x="473581" y="265947"/>
                  <a:pt x="474758" y="264665"/>
                </a:cubicBezTo>
                <a:close/>
                <a:moveTo>
                  <a:pt x="200104" y="236182"/>
                </a:moveTo>
                <a:cubicBezTo>
                  <a:pt x="202458" y="235005"/>
                  <a:pt x="203635" y="235005"/>
                  <a:pt x="205989" y="236182"/>
                </a:cubicBezTo>
                <a:lnTo>
                  <a:pt x="211875" y="243245"/>
                </a:lnTo>
                <a:cubicBezTo>
                  <a:pt x="213052" y="244422"/>
                  <a:pt x="213052" y="245599"/>
                  <a:pt x="211875" y="247953"/>
                </a:cubicBezTo>
                <a:lnTo>
                  <a:pt x="194218" y="265610"/>
                </a:lnTo>
                <a:cubicBezTo>
                  <a:pt x="193041" y="266787"/>
                  <a:pt x="190687" y="266787"/>
                  <a:pt x="189510" y="265610"/>
                </a:cubicBezTo>
                <a:lnTo>
                  <a:pt x="182447" y="259724"/>
                </a:lnTo>
                <a:cubicBezTo>
                  <a:pt x="181270" y="258547"/>
                  <a:pt x="181270" y="256193"/>
                  <a:pt x="182447" y="253839"/>
                </a:cubicBezTo>
                <a:close/>
                <a:moveTo>
                  <a:pt x="461415" y="230665"/>
                </a:moveTo>
                <a:cubicBezTo>
                  <a:pt x="462789" y="229509"/>
                  <a:pt x="465535" y="229509"/>
                  <a:pt x="466908" y="230665"/>
                </a:cubicBezTo>
                <a:lnTo>
                  <a:pt x="473775" y="239917"/>
                </a:lnTo>
                <a:cubicBezTo>
                  <a:pt x="476521" y="241073"/>
                  <a:pt x="475148" y="242230"/>
                  <a:pt x="473775" y="242230"/>
                </a:cubicBezTo>
                <a:lnTo>
                  <a:pt x="464162" y="249168"/>
                </a:lnTo>
                <a:cubicBezTo>
                  <a:pt x="462789" y="250324"/>
                  <a:pt x="460042" y="250324"/>
                  <a:pt x="460042" y="249168"/>
                </a:cubicBezTo>
                <a:lnTo>
                  <a:pt x="451803" y="241073"/>
                </a:lnTo>
                <a:cubicBezTo>
                  <a:pt x="450430" y="239917"/>
                  <a:pt x="450430" y="238760"/>
                  <a:pt x="451803" y="237604"/>
                </a:cubicBezTo>
                <a:close/>
                <a:moveTo>
                  <a:pt x="208251" y="205059"/>
                </a:moveTo>
                <a:lnTo>
                  <a:pt x="83550" y="330065"/>
                </a:lnTo>
                <a:lnTo>
                  <a:pt x="107243" y="353816"/>
                </a:lnTo>
                <a:cubicBezTo>
                  <a:pt x="114725" y="362567"/>
                  <a:pt x="127195" y="362567"/>
                  <a:pt x="134677" y="353816"/>
                </a:cubicBezTo>
                <a:lnTo>
                  <a:pt x="157124" y="332565"/>
                </a:lnTo>
                <a:cubicBezTo>
                  <a:pt x="157124" y="330065"/>
                  <a:pt x="159618" y="328815"/>
                  <a:pt x="162112" y="327565"/>
                </a:cubicBezTo>
                <a:lnTo>
                  <a:pt x="219474" y="268812"/>
                </a:lnTo>
                <a:cubicBezTo>
                  <a:pt x="220721" y="266312"/>
                  <a:pt x="223215" y="265062"/>
                  <a:pt x="224462" y="263812"/>
                </a:cubicBezTo>
                <a:lnTo>
                  <a:pt x="241920" y="246311"/>
                </a:lnTo>
                <a:cubicBezTo>
                  <a:pt x="243167" y="245061"/>
                  <a:pt x="243167" y="242561"/>
                  <a:pt x="241920" y="241311"/>
                </a:cubicBezTo>
                <a:close/>
                <a:moveTo>
                  <a:pt x="465136" y="203809"/>
                </a:moveTo>
                <a:lnTo>
                  <a:pt x="427725" y="235061"/>
                </a:lnTo>
                <a:cubicBezTo>
                  <a:pt x="426478" y="236311"/>
                  <a:pt x="426478" y="236311"/>
                  <a:pt x="426478" y="238811"/>
                </a:cubicBezTo>
                <a:lnTo>
                  <a:pt x="426478" y="241311"/>
                </a:lnTo>
                <a:lnTo>
                  <a:pt x="523746" y="358817"/>
                </a:lnTo>
                <a:cubicBezTo>
                  <a:pt x="526240" y="362567"/>
                  <a:pt x="531228" y="365067"/>
                  <a:pt x="536216" y="366317"/>
                </a:cubicBezTo>
                <a:cubicBezTo>
                  <a:pt x="542451" y="366317"/>
                  <a:pt x="547439" y="365067"/>
                  <a:pt x="551180" y="361317"/>
                </a:cubicBezTo>
                <a:lnTo>
                  <a:pt x="577367" y="340066"/>
                </a:lnTo>
                <a:close/>
                <a:moveTo>
                  <a:pt x="645953" y="18801"/>
                </a:moveTo>
                <a:lnTo>
                  <a:pt x="470124" y="177558"/>
                </a:lnTo>
                <a:cubicBezTo>
                  <a:pt x="467630" y="178808"/>
                  <a:pt x="467630" y="181308"/>
                  <a:pt x="470124" y="183808"/>
                </a:cubicBezTo>
                <a:lnTo>
                  <a:pt x="533722" y="261312"/>
                </a:lnTo>
                <a:lnTo>
                  <a:pt x="598566" y="338816"/>
                </a:lnTo>
                <a:cubicBezTo>
                  <a:pt x="599813" y="341316"/>
                  <a:pt x="599813" y="341316"/>
                  <a:pt x="601060" y="341316"/>
                </a:cubicBezTo>
                <a:cubicBezTo>
                  <a:pt x="602307" y="341316"/>
                  <a:pt x="602307" y="341316"/>
                  <a:pt x="603555" y="341316"/>
                </a:cubicBezTo>
                <a:lnTo>
                  <a:pt x="632236" y="306314"/>
                </a:lnTo>
                <a:cubicBezTo>
                  <a:pt x="639718" y="298814"/>
                  <a:pt x="644706" y="288813"/>
                  <a:pt x="645953" y="277563"/>
                </a:cubicBezTo>
                <a:close/>
                <a:moveTo>
                  <a:pt x="16211" y="16301"/>
                </a:moveTo>
                <a:lnTo>
                  <a:pt x="16211" y="261312"/>
                </a:lnTo>
                <a:cubicBezTo>
                  <a:pt x="16211" y="271313"/>
                  <a:pt x="19952" y="282563"/>
                  <a:pt x="26187" y="291313"/>
                </a:cubicBezTo>
                <a:lnTo>
                  <a:pt x="56116" y="327565"/>
                </a:lnTo>
                <a:cubicBezTo>
                  <a:pt x="58610" y="328815"/>
                  <a:pt x="61104" y="328815"/>
                  <a:pt x="62351" y="327565"/>
                </a:cubicBezTo>
                <a:lnTo>
                  <a:pt x="204510" y="185058"/>
                </a:lnTo>
                <a:cubicBezTo>
                  <a:pt x="207004" y="183808"/>
                  <a:pt x="207004" y="182558"/>
                  <a:pt x="207004" y="181308"/>
                </a:cubicBezTo>
                <a:cubicBezTo>
                  <a:pt x="207004" y="180058"/>
                  <a:pt x="207004" y="178808"/>
                  <a:pt x="205757" y="178808"/>
                </a:cubicBezTo>
                <a:close/>
                <a:moveTo>
                  <a:pt x="8729" y="1300"/>
                </a:moveTo>
                <a:cubicBezTo>
                  <a:pt x="14964" y="-1200"/>
                  <a:pt x="22446" y="50"/>
                  <a:pt x="26187" y="3800"/>
                </a:cubicBezTo>
                <a:lnTo>
                  <a:pt x="216980" y="166307"/>
                </a:lnTo>
                <a:cubicBezTo>
                  <a:pt x="220721" y="170058"/>
                  <a:pt x="223215" y="176308"/>
                  <a:pt x="223215" y="181308"/>
                </a:cubicBezTo>
                <a:cubicBezTo>
                  <a:pt x="223215" y="185058"/>
                  <a:pt x="221968" y="190059"/>
                  <a:pt x="218227" y="193809"/>
                </a:cubicBezTo>
                <a:lnTo>
                  <a:pt x="253144" y="228810"/>
                </a:lnTo>
                <a:cubicBezTo>
                  <a:pt x="261873" y="236311"/>
                  <a:pt x="261873" y="248811"/>
                  <a:pt x="255638" y="256312"/>
                </a:cubicBezTo>
                <a:cubicBezTo>
                  <a:pt x="261873" y="257562"/>
                  <a:pt x="268108" y="260062"/>
                  <a:pt x="274343" y="263812"/>
                </a:cubicBezTo>
                <a:lnTo>
                  <a:pt x="293048" y="277563"/>
                </a:lnTo>
                <a:cubicBezTo>
                  <a:pt x="300530" y="271313"/>
                  <a:pt x="305518" y="267562"/>
                  <a:pt x="308012" y="265062"/>
                </a:cubicBezTo>
                <a:cubicBezTo>
                  <a:pt x="308012" y="265062"/>
                  <a:pt x="308012" y="265062"/>
                  <a:pt x="309259" y="263812"/>
                </a:cubicBezTo>
                <a:lnTo>
                  <a:pt x="310506" y="263812"/>
                </a:lnTo>
                <a:cubicBezTo>
                  <a:pt x="341682" y="238811"/>
                  <a:pt x="385327" y="237561"/>
                  <a:pt x="417749" y="256312"/>
                </a:cubicBezTo>
                <a:lnTo>
                  <a:pt x="414008" y="251311"/>
                </a:lnTo>
                <a:cubicBezTo>
                  <a:pt x="410267" y="247561"/>
                  <a:pt x="409020" y="242561"/>
                  <a:pt x="409020" y="236311"/>
                </a:cubicBezTo>
                <a:cubicBezTo>
                  <a:pt x="410267" y="231310"/>
                  <a:pt x="412761" y="226310"/>
                  <a:pt x="416502" y="222560"/>
                </a:cubicBezTo>
                <a:lnTo>
                  <a:pt x="455160" y="191309"/>
                </a:lnTo>
                <a:cubicBezTo>
                  <a:pt x="450172" y="182558"/>
                  <a:pt x="451419" y="171308"/>
                  <a:pt x="458901" y="163807"/>
                </a:cubicBezTo>
                <a:lnTo>
                  <a:pt x="637224" y="5050"/>
                </a:lnTo>
                <a:cubicBezTo>
                  <a:pt x="642212" y="1300"/>
                  <a:pt x="649694" y="50"/>
                  <a:pt x="654682" y="3800"/>
                </a:cubicBezTo>
                <a:cubicBezTo>
                  <a:pt x="659670" y="7550"/>
                  <a:pt x="663411" y="12551"/>
                  <a:pt x="662164" y="18801"/>
                </a:cubicBezTo>
                <a:lnTo>
                  <a:pt x="662164" y="278813"/>
                </a:lnTo>
                <a:cubicBezTo>
                  <a:pt x="662164" y="293814"/>
                  <a:pt x="654682" y="307564"/>
                  <a:pt x="644706" y="317565"/>
                </a:cubicBezTo>
                <a:lnTo>
                  <a:pt x="614778" y="352566"/>
                </a:lnTo>
                <a:cubicBezTo>
                  <a:pt x="611037" y="356316"/>
                  <a:pt x="607296" y="357566"/>
                  <a:pt x="601060" y="357566"/>
                </a:cubicBezTo>
                <a:lnTo>
                  <a:pt x="599813" y="357566"/>
                </a:lnTo>
                <a:cubicBezTo>
                  <a:pt x="594825" y="356316"/>
                  <a:pt x="591084" y="355066"/>
                  <a:pt x="587343" y="352566"/>
                </a:cubicBezTo>
                <a:lnTo>
                  <a:pt x="562403" y="373817"/>
                </a:lnTo>
                <a:cubicBezTo>
                  <a:pt x="554921" y="380067"/>
                  <a:pt x="547439" y="382568"/>
                  <a:pt x="538710" y="382568"/>
                </a:cubicBezTo>
                <a:cubicBezTo>
                  <a:pt x="537463" y="382568"/>
                  <a:pt x="536216" y="382568"/>
                  <a:pt x="534969" y="382568"/>
                </a:cubicBezTo>
                <a:cubicBezTo>
                  <a:pt x="527487" y="381318"/>
                  <a:pt x="520005" y="378817"/>
                  <a:pt x="515017" y="372567"/>
                </a:cubicBezTo>
                <a:cubicBezTo>
                  <a:pt x="515017" y="377567"/>
                  <a:pt x="516264" y="381318"/>
                  <a:pt x="515017" y="386318"/>
                </a:cubicBezTo>
                <a:cubicBezTo>
                  <a:pt x="515017" y="393818"/>
                  <a:pt x="510029" y="401318"/>
                  <a:pt x="503793" y="406319"/>
                </a:cubicBezTo>
                <a:lnTo>
                  <a:pt x="468877" y="433820"/>
                </a:lnTo>
                <a:lnTo>
                  <a:pt x="472618" y="437570"/>
                </a:lnTo>
                <a:cubicBezTo>
                  <a:pt x="483841" y="450071"/>
                  <a:pt x="483841" y="467571"/>
                  <a:pt x="472618" y="478822"/>
                </a:cubicBezTo>
                <a:lnTo>
                  <a:pt x="471371" y="480072"/>
                </a:lnTo>
                <a:cubicBezTo>
                  <a:pt x="467630" y="485072"/>
                  <a:pt x="463889" y="486322"/>
                  <a:pt x="458901" y="487572"/>
                </a:cubicBezTo>
                <a:cubicBezTo>
                  <a:pt x="461395" y="492573"/>
                  <a:pt x="463889" y="498823"/>
                  <a:pt x="465136" y="503823"/>
                </a:cubicBezTo>
                <a:cubicBezTo>
                  <a:pt x="465136" y="512574"/>
                  <a:pt x="462642" y="520074"/>
                  <a:pt x="456407" y="526324"/>
                </a:cubicBezTo>
                <a:lnTo>
                  <a:pt x="455160" y="528824"/>
                </a:lnTo>
                <a:cubicBezTo>
                  <a:pt x="450172" y="533825"/>
                  <a:pt x="442690" y="536325"/>
                  <a:pt x="436454" y="536325"/>
                </a:cubicBezTo>
                <a:cubicBezTo>
                  <a:pt x="435207" y="536325"/>
                  <a:pt x="433960" y="536325"/>
                  <a:pt x="432713" y="536325"/>
                </a:cubicBezTo>
                <a:cubicBezTo>
                  <a:pt x="427725" y="536325"/>
                  <a:pt x="421490" y="533825"/>
                  <a:pt x="416502" y="530074"/>
                </a:cubicBezTo>
                <a:cubicBezTo>
                  <a:pt x="415255" y="533825"/>
                  <a:pt x="412761" y="538825"/>
                  <a:pt x="410267" y="541325"/>
                </a:cubicBezTo>
                <a:lnTo>
                  <a:pt x="407773" y="543825"/>
                </a:lnTo>
                <a:cubicBezTo>
                  <a:pt x="402785" y="550075"/>
                  <a:pt x="395303" y="552575"/>
                  <a:pt x="386574" y="552575"/>
                </a:cubicBezTo>
                <a:cubicBezTo>
                  <a:pt x="380339" y="552575"/>
                  <a:pt x="375351" y="550075"/>
                  <a:pt x="370363" y="546325"/>
                </a:cubicBezTo>
                <a:cubicBezTo>
                  <a:pt x="369116" y="550075"/>
                  <a:pt x="366622" y="553825"/>
                  <a:pt x="364128" y="557576"/>
                </a:cubicBezTo>
                <a:lnTo>
                  <a:pt x="360387" y="560076"/>
                </a:lnTo>
                <a:cubicBezTo>
                  <a:pt x="355399" y="565076"/>
                  <a:pt x="347917" y="568826"/>
                  <a:pt x="340435" y="568826"/>
                </a:cubicBezTo>
                <a:cubicBezTo>
                  <a:pt x="332952" y="568826"/>
                  <a:pt x="326717" y="565076"/>
                  <a:pt x="320482" y="560076"/>
                </a:cubicBezTo>
                <a:lnTo>
                  <a:pt x="313000" y="552575"/>
                </a:lnTo>
                <a:lnTo>
                  <a:pt x="306765" y="557576"/>
                </a:lnTo>
                <a:cubicBezTo>
                  <a:pt x="301777" y="561326"/>
                  <a:pt x="296789" y="562576"/>
                  <a:pt x="291801" y="562576"/>
                </a:cubicBezTo>
                <a:cubicBezTo>
                  <a:pt x="284319" y="562576"/>
                  <a:pt x="276837" y="558826"/>
                  <a:pt x="271849" y="552575"/>
                </a:cubicBezTo>
                <a:lnTo>
                  <a:pt x="269355" y="550075"/>
                </a:lnTo>
                <a:cubicBezTo>
                  <a:pt x="266861" y="545075"/>
                  <a:pt x="265614" y="541325"/>
                  <a:pt x="264367" y="537575"/>
                </a:cubicBezTo>
                <a:cubicBezTo>
                  <a:pt x="263120" y="537575"/>
                  <a:pt x="261873" y="537575"/>
                  <a:pt x="261873" y="537575"/>
                </a:cubicBezTo>
                <a:cubicBezTo>
                  <a:pt x="259379" y="537575"/>
                  <a:pt x="258132" y="537575"/>
                  <a:pt x="255638" y="537575"/>
                </a:cubicBezTo>
                <a:cubicBezTo>
                  <a:pt x="249403" y="536325"/>
                  <a:pt x="243167" y="532574"/>
                  <a:pt x="239426" y="527574"/>
                </a:cubicBezTo>
                <a:lnTo>
                  <a:pt x="238179" y="525074"/>
                </a:lnTo>
                <a:cubicBezTo>
                  <a:pt x="235685" y="522574"/>
                  <a:pt x="234438" y="517574"/>
                  <a:pt x="233191" y="512574"/>
                </a:cubicBezTo>
                <a:cubicBezTo>
                  <a:pt x="231944" y="512574"/>
                  <a:pt x="231944" y="512574"/>
                  <a:pt x="230697" y="512574"/>
                </a:cubicBezTo>
                <a:cubicBezTo>
                  <a:pt x="229450" y="512574"/>
                  <a:pt x="228203" y="512574"/>
                  <a:pt x="226956" y="512574"/>
                </a:cubicBezTo>
                <a:cubicBezTo>
                  <a:pt x="220721" y="511323"/>
                  <a:pt x="214486" y="507573"/>
                  <a:pt x="209498" y="502573"/>
                </a:cubicBezTo>
                <a:lnTo>
                  <a:pt x="208251" y="500073"/>
                </a:lnTo>
                <a:cubicBezTo>
                  <a:pt x="204510" y="495073"/>
                  <a:pt x="202016" y="488822"/>
                  <a:pt x="202016" y="481322"/>
                </a:cubicBezTo>
                <a:cubicBezTo>
                  <a:pt x="203263" y="476322"/>
                  <a:pt x="204510" y="472572"/>
                  <a:pt x="207004" y="470072"/>
                </a:cubicBezTo>
                <a:cubicBezTo>
                  <a:pt x="204510" y="467571"/>
                  <a:pt x="200769" y="465071"/>
                  <a:pt x="199522" y="462571"/>
                </a:cubicBezTo>
                <a:lnTo>
                  <a:pt x="197028" y="460071"/>
                </a:lnTo>
                <a:cubicBezTo>
                  <a:pt x="193287" y="455071"/>
                  <a:pt x="190793" y="448821"/>
                  <a:pt x="192040" y="442570"/>
                </a:cubicBezTo>
                <a:cubicBezTo>
                  <a:pt x="192040" y="438820"/>
                  <a:pt x="193287" y="436320"/>
                  <a:pt x="193287" y="433820"/>
                </a:cubicBezTo>
                <a:lnTo>
                  <a:pt x="162112" y="400068"/>
                </a:lnTo>
                <a:cubicBezTo>
                  <a:pt x="150889" y="391318"/>
                  <a:pt x="147147" y="378817"/>
                  <a:pt x="145900" y="366317"/>
                </a:cubicBezTo>
                <a:cubicBezTo>
                  <a:pt x="139665" y="372567"/>
                  <a:pt x="129689" y="376317"/>
                  <a:pt x="120960" y="376317"/>
                </a:cubicBezTo>
                <a:cubicBezTo>
                  <a:pt x="110984" y="376317"/>
                  <a:pt x="102255" y="372567"/>
                  <a:pt x="96020" y="366317"/>
                </a:cubicBezTo>
                <a:lnTo>
                  <a:pt x="71080" y="341316"/>
                </a:lnTo>
                <a:cubicBezTo>
                  <a:pt x="67339" y="343816"/>
                  <a:pt x="63598" y="345066"/>
                  <a:pt x="58610" y="345066"/>
                </a:cubicBezTo>
                <a:cubicBezTo>
                  <a:pt x="53622" y="345066"/>
                  <a:pt x="48633" y="342566"/>
                  <a:pt x="44892" y="338816"/>
                </a:cubicBezTo>
                <a:lnTo>
                  <a:pt x="43645" y="338816"/>
                </a:lnTo>
                <a:lnTo>
                  <a:pt x="13717" y="301314"/>
                </a:lnTo>
                <a:cubicBezTo>
                  <a:pt x="4988" y="290063"/>
                  <a:pt x="0" y="276313"/>
                  <a:pt x="0" y="261312"/>
                </a:cubicBezTo>
                <a:lnTo>
                  <a:pt x="0" y="16301"/>
                </a:lnTo>
                <a:cubicBezTo>
                  <a:pt x="0" y="10050"/>
                  <a:pt x="3741" y="5050"/>
                  <a:pt x="8729" y="130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pPr algn="ctr"/>
            <a:endParaRPr lang="en-US" sz="900" dirty="0">
              <a:latin typeface="Tw Cen MT" panose="020B0602020104020603" pitchFamily="34" charset="0"/>
            </a:endParaRPr>
          </a:p>
        </p:txBody>
      </p:sp>
      <p:sp>
        <p:nvSpPr>
          <p:cNvPr id="228" name="Freeform 206">
            <a:extLst>
              <a:ext uri="{FF2B5EF4-FFF2-40B4-BE49-F238E27FC236}">
                <a16:creationId xmlns:a16="http://schemas.microsoft.com/office/drawing/2014/main" id="{96DAA2C5-E7BF-495A-BF2C-2DECAEBB7353}"/>
              </a:ext>
            </a:extLst>
          </p:cNvPr>
          <p:cNvSpPr>
            <a:spLocks noChangeArrowheads="1"/>
          </p:cNvSpPr>
          <p:nvPr/>
        </p:nvSpPr>
        <p:spPr bwMode="auto">
          <a:xfrm>
            <a:off x="754011" y="4838758"/>
            <a:ext cx="5314522" cy="590502"/>
          </a:xfrm>
          <a:custGeom>
            <a:avLst/>
            <a:gdLst>
              <a:gd name="T0" fmla="*/ 8532 w 8533"/>
              <a:gd name="T1" fmla="*/ 0 h 950"/>
              <a:gd name="T2" fmla="*/ 0 w 8533"/>
              <a:gd name="T3" fmla="*/ 0 h 950"/>
              <a:gd name="T4" fmla="*/ 0 w 8533"/>
              <a:gd name="T5" fmla="*/ 702 h 950"/>
              <a:gd name="T6" fmla="*/ 4021 w 8533"/>
              <a:gd name="T7" fmla="*/ 702 h 950"/>
              <a:gd name="T8" fmla="*/ 4266 w 8533"/>
              <a:gd name="T9" fmla="*/ 949 h 950"/>
              <a:gd name="T10" fmla="*/ 4512 w 8533"/>
              <a:gd name="T11" fmla="*/ 702 h 950"/>
              <a:gd name="T12" fmla="*/ 8532 w 8533"/>
              <a:gd name="T13" fmla="*/ 702 h 950"/>
              <a:gd name="T14" fmla="*/ 8532 w 8533"/>
              <a:gd name="T15" fmla="*/ 0 h 9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3" h="950">
                <a:moveTo>
                  <a:pt x="8532" y="0"/>
                </a:moveTo>
                <a:lnTo>
                  <a:pt x="0" y="0"/>
                </a:lnTo>
                <a:lnTo>
                  <a:pt x="0" y="702"/>
                </a:lnTo>
                <a:lnTo>
                  <a:pt x="4021" y="702"/>
                </a:lnTo>
                <a:lnTo>
                  <a:pt x="4266" y="949"/>
                </a:lnTo>
                <a:lnTo>
                  <a:pt x="4512" y="702"/>
                </a:lnTo>
                <a:lnTo>
                  <a:pt x="8532" y="702"/>
                </a:lnTo>
                <a:lnTo>
                  <a:pt x="8532" y="0"/>
                </a:lnTo>
              </a:path>
            </a:pathLst>
          </a:custGeom>
          <a:solidFill>
            <a:srgbClr val="DA0000"/>
          </a:solidFill>
          <a:ln>
            <a:noFill/>
          </a:ln>
          <a:effectLst/>
        </p:spPr>
        <p:txBody>
          <a:bodyPr wrap="none" anchor="ctr"/>
          <a:lstStyle/>
          <a:p>
            <a:endParaRPr lang="en-US" sz="900" dirty="0">
              <a:latin typeface="Tw Cen MT" panose="020B0602020104020603" pitchFamily="34" charset="0"/>
            </a:endParaRPr>
          </a:p>
        </p:txBody>
      </p:sp>
      <p:sp>
        <p:nvSpPr>
          <p:cNvPr id="229" name="Freeform 207">
            <a:extLst>
              <a:ext uri="{FF2B5EF4-FFF2-40B4-BE49-F238E27FC236}">
                <a16:creationId xmlns:a16="http://schemas.microsoft.com/office/drawing/2014/main" id="{152AD3D8-A1D0-4616-8C8D-65775AE018E8}"/>
              </a:ext>
            </a:extLst>
          </p:cNvPr>
          <p:cNvSpPr>
            <a:spLocks noChangeArrowheads="1"/>
          </p:cNvSpPr>
          <p:nvPr/>
        </p:nvSpPr>
        <p:spPr bwMode="auto">
          <a:xfrm>
            <a:off x="896832" y="4926647"/>
            <a:ext cx="255426" cy="266412"/>
          </a:xfrm>
          <a:custGeom>
            <a:avLst/>
            <a:gdLst>
              <a:gd name="T0" fmla="*/ 323 w 410"/>
              <a:gd name="T1" fmla="*/ 386 h 429"/>
              <a:gd name="T2" fmla="*/ 236 w 410"/>
              <a:gd name="T3" fmla="*/ 328 h 429"/>
              <a:gd name="T4" fmla="*/ 175 w 410"/>
              <a:gd name="T5" fmla="*/ 329 h 429"/>
              <a:gd name="T6" fmla="*/ 174 w 410"/>
              <a:gd name="T7" fmla="*/ 301 h 429"/>
              <a:gd name="T8" fmla="*/ 234 w 410"/>
              <a:gd name="T9" fmla="*/ 299 h 429"/>
              <a:gd name="T10" fmla="*/ 236 w 410"/>
              <a:gd name="T11" fmla="*/ 328 h 429"/>
              <a:gd name="T12" fmla="*/ 47 w 410"/>
              <a:gd name="T13" fmla="*/ 230 h 429"/>
              <a:gd name="T14" fmla="*/ 47 w 410"/>
              <a:gd name="T15" fmla="*/ 229 h 429"/>
              <a:gd name="T16" fmla="*/ 73 w 410"/>
              <a:gd name="T17" fmla="*/ 89 h 429"/>
              <a:gd name="T18" fmla="*/ 379 w 410"/>
              <a:gd name="T19" fmla="*/ 83 h 429"/>
              <a:gd name="T20" fmla="*/ 393 w 410"/>
              <a:gd name="T21" fmla="*/ 85 h 429"/>
              <a:gd name="T22" fmla="*/ 366 w 410"/>
              <a:gd name="T23" fmla="*/ 226 h 429"/>
              <a:gd name="T24" fmla="*/ 359 w 410"/>
              <a:gd name="T25" fmla="*/ 231 h 429"/>
              <a:gd name="T26" fmla="*/ 358 w 410"/>
              <a:gd name="T27" fmla="*/ 231 h 429"/>
              <a:gd name="T28" fmla="*/ 52 w 410"/>
              <a:gd name="T29" fmla="*/ 231 h 429"/>
              <a:gd name="T30" fmla="*/ 44 w 410"/>
              <a:gd name="T31" fmla="*/ 22 h 429"/>
              <a:gd name="T32" fmla="*/ 127 w 410"/>
              <a:gd name="T33" fmla="*/ 13 h 429"/>
              <a:gd name="T34" fmla="*/ 357 w 410"/>
              <a:gd name="T35" fmla="*/ 44 h 429"/>
              <a:gd name="T36" fmla="*/ 365 w 410"/>
              <a:gd name="T37" fmla="*/ 70 h 429"/>
              <a:gd name="T38" fmla="*/ 60 w 410"/>
              <a:gd name="T39" fmla="*/ 87 h 429"/>
              <a:gd name="T40" fmla="*/ 86 w 410"/>
              <a:gd name="T41" fmla="*/ 415 h 429"/>
              <a:gd name="T42" fmla="*/ 86 w 410"/>
              <a:gd name="T43" fmla="*/ 386 h 429"/>
              <a:gd name="T44" fmla="*/ 367 w 410"/>
              <a:gd name="T45" fmla="*/ 373 h 429"/>
              <a:gd name="T46" fmla="*/ 344 w 410"/>
              <a:gd name="T47" fmla="*/ 307 h 429"/>
              <a:gd name="T48" fmla="*/ 249 w 410"/>
              <a:gd name="T49" fmla="*/ 301 h 429"/>
              <a:gd name="T50" fmla="*/ 211 w 410"/>
              <a:gd name="T51" fmla="*/ 245 h 429"/>
              <a:gd name="T52" fmla="*/ 361 w 410"/>
              <a:gd name="T53" fmla="*/ 244 h 429"/>
              <a:gd name="T54" fmla="*/ 361 w 410"/>
              <a:gd name="T55" fmla="*/ 244 h 429"/>
              <a:gd name="T56" fmla="*/ 363 w 410"/>
              <a:gd name="T57" fmla="*/ 244 h 429"/>
              <a:gd name="T58" fmla="*/ 406 w 410"/>
              <a:gd name="T59" fmla="*/ 89 h 429"/>
              <a:gd name="T60" fmla="*/ 388 w 410"/>
              <a:gd name="T61" fmla="*/ 70 h 429"/>
              <a:gd name="T62" fmla="*/ 379 w 410"/>
              <a:gd name="T63" fmla="*/ 52 h 429"/>
              <a:gd name="T64" fmla="*/ 144 w 410"/>
              <a:gd name="T65" fmla="*/ 8 h 429"/>
              <a:gd name="T66" fmla="*/ 53 w 410"/>
              <a:gd name="T67" fmla="*/ 0 h 429"/>
              <a:gd name="T68" fmla="*/ 31 w 410"/>
              <a:gd name="T69" fmla="*/ 224 h 429"/>
              <a:gd name="T70" fmla="*/ 35 w 410"/>
              <a:gd name="T71" fmla="*/ 235 h 429"/>
              <a:gd name="T72" fmla="*/ 52 w 410"/>
              <a:gd name="T73" fmla="*/ 245 h 429"/>
              <a:gd name="T74" fmla="*/ 175 w 410"/>
              <a:gd name="T75" fmla="*/ 287 h 429"/>
              <a:gd name="T76" fmla="*/ 160 w 410"/>
              <a:gd name="T77" fmla="*/ 307 h 429"/>
              <a:gd name="T78" fmla="*/ 42 w 410"/>
              <a:gd name="T79" fmla="*/ 330 h 429"/>
              <a:gd name="T80" fmla="*/ 11 w 410"/>
              <a:gd name="T81" fmla="*/ 373 h 429"/>
              <a:gd name="T82" fmla="*/ 0 w 410"/>
              <a:gd name="T83" fmla="*/ 417 h 429"/>
              <a:gd name="T84" fmla="*/ 89 w 410"/>
              <a:gd name="T85" fmla="*/ 428 h 429"/>
              <a:gd name="T86" fmla="*/ 100 w 410"/>
              <a:gd name="T87" fmla="*/ 384 h 429"/>
              <a:gd name="T88" fmla="*/ 55 w 410"/>
              <a:gd name="T89" fmla="*/ 330 h 429"/>
              <a:gd name="T90" fmla="*/ 160 w 410"/>
              <a:gd name="T91" fmla="*/ 321 h 429"/>
              <a:gd name="T92" fmla="*/ 175 w 410"/>
              <a:gd name="T93" fmla="*/ 341 h 429"/>
              <a:gd name="T94" fmla="*/ 249 w 410"/>
              <a:gd name="T95" fmla="*/ 328 h 429"/>
              <a:gd name="T96" fmla="*/ 344 w 410"/>
              <a:gd name="T97" fmla="*/ 321 h 429"/>
              <a:gd name="T98" fmla="*/ 321 w 410"/>
              <a:gd name="T99" fmla="*/ 373 h 429"/>
              <a:gd name="T100" fmla="*/ 310 w 410"/>
              <a:gd name="T101" fmla="*/ 417 h 429"/>
              <a:gd name="T102" fmla="*/ 398 w 410"/>
              <a:gd name="T103" fmla="*/ 428 h 429"/>
              <a:gd name="T104" fmla="*/ 409 w 410"/>
              <a:gd name="T105" fmla="*/ 384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0" h="429">
                <a:moveTo>
                  <a:pt x="396" y="415"/>
                </a:moveTo>
                <a:lnTo>
                  <a:pt x="323" y="415"/>
                </a:lnTo>
                <a:lnTo>
                  <a:pt x="323" y="386"/>
                </a:lnTo>
                <a:lnTo>
                  <a:pt x="396" y="386"/>
                </a:lnTo>
                <a:lnTo>
                  <a:pt x="396" y="415"/>
                </a:lnTo>
                <a:close/>
                <a:moveTo>
                  <a:pt x="236" y="328"/>
                </a:moveTo>
                <a:lnTo>
                  <a:pt x="236" y="328"/>
                </a:lnTo>
                <a:cubicBezTo>
                  <a:pt x="236" y="328"/>
                  <a:pt x="236" y="329"/>
                  <a:pt x="234" y="329"/>
                </a:cubicBezTo>
                <a:lnTo>
                  <a:pt x="175" y="329"/>
                </a:lnTo>
                <a:lnTo>
                  <a:pt x="175" y="329"/>
                </a:lnTo>
                <a:cubicBezTo>
                  <a:pt x="174" y="329"/>
                  <a:pt x="174" y="328"/>
                  <a:pt x="174" y="328"/>
                </a:cubicBezTo>
                <a:lnTo>
                  <a:pt x="174" y="301"/>
                </a:lnTo>
                <a:lnTo>
                  <a:pt x="174" y="301"/>
                </a:lnTo>
                <a:cubicBezTo>
                  <a:pt x="174" y="300"/>
                  <a:pt x="174" y="299"/>
                  <a:pt x="175" y="299"/>
                </a:cubicBezTo>
                <a:lnTo>
                  <a:pt x="234" y="299"/>
                </a:lnTo>
                <a:lnTo>
                  <a:pt x="234" y="299"/>
                </a:lnTo>
                <a:cubicBezTo>
                  <a:pt x="236" y="299"/>
                  <a:pt x="236" y="300"/>
                  <a:pt x="236" y="301"/>
                </a:cubicBezTo>
                <a:lnTo>
                  <a:pt x="236" y="328"/>
                </a:lnTo>
                <a:close/>
                <a:moveTo>
                  <a:pt x="47" y="230"/>
                </a:moveTo>
                <a:lnTo>
                  <a:pt x="47" y="230"/>
                </a:lnTo>
                <a:lnTo>
                  <a:pt x="47" y="230"/>
                </a:lnTo>
                <a:lnTo>
                  <a:pt x="47" y="230"/>
                </a:lnTo>
                <a:lnTo>
                  <a:pt x="47" y="230"/>
                </a:lnTo>
                <a:cubicBezTo>
                  <a:pt x="47" y="229"/>
                  <a:pt x="47" y="229"/>
                  <a:pt x="47" y="229"/>
                </a:cubicBezTo>
                <a:lnTo>
                  <a:pt x="47" y="229"/>
                </a:lnTo>
                <a:lnTo>
                  <a:pt x="47" y="228"/>
                </a:lnTo>
                <a:lnTo>
                  <a:pt x="73" y="89"/>
                </a:lnTo>
                <a:lnTo>
                  <a:pt x="73" y="89"/>
                </a:lnTo>
                <a:cubicBezTo>
                  <a:pt x="74" y="86"/>
                  <a:pt x="78" y="83"/>
                  <a:pt x="83" y="83"/>
                </a:cubicBezTo>
                <a:lnTo>
                  <a:pt x="379" y="83"/>
                </a:lnTo>
                <a:lnTo>
                  <a:pt x="388" y="83"/>
                </a:lnTo>
                <a:lnTo>
                  <a:pt x="388" y="83"/>
                </a:lnTo>
                <a:cubicBezTo>
                  <a:pt x="390" y="83"/>
                  <a:pt x="392" y="84"/>
                  <a:pt x="393" y="85"/>
                </a:cubicBezTo>
                <a:lnTo>
                  <a:pt x="393" y="85"/>
                </a:lnTo>
                <a:cubicBezTo>
                  <a:pt x="393" y="85"/>
                  <a:pt x="393" y="86"/>
                  <a:pt x="393" y="87"/>
                </a:cubicBezTo>
                <a:lnTo>
                  <a:pt x="366" y="226"/>
                </a:lnTo>
                <a:lnTo>
                  <a:pt x="366" y="226"/>
                </a:lnTo>
                <a:cubicBezTo>
                  <a:pt x="366" y="228"/>
                  <a:pt x="363" y="230"/>
                  <a:pt x="359" y="231"/>
                </a:cubicBezTo>
                <a:lnTo>
                  <a:pt x="359" y="231"/>
                </a:lnTo>
                <a:lnTo>
                  <a:pt x="358" y="231"/>
                </a:lnTo>
                <a:lnTo>
                  <a:pt x="358" y="231"/>
                </a:lnTo>
                <a:lnTo>
                  <a:pt x="358" y="231"/>
                </a:lnTo>
                <a:lnTo>
                  <a:pt x="357" y="231"/>
                </a:lnTo>
                <a:lnTo>
                  <a:pt x="52" y="231"/>
                </a:lnTo>
                <a:lnTo>
                  <a:pt x="52" y="231"/>
                </a:lnTo>
                <a:cubicBezTo>
                  <a:pt x="49" y="231"/>
                  <a:pt x="48" y="231"/>
                  <a:pt x="47" y="230"/>
                </a:cubicBezTo>
                <a:lnTo>
                  <a:pt x="44" y="22"/>
                </a:lnTo>
                <a:lnTo>
                  <a:pt x="44" y="22"/>
                </a:lnTo>
                <a:cubicBezTo>
                  <a:pt x="44" y="17"/>
                  <a:pt x="48" y="13"/>
                  <a:pt x="53" y="13"/>
                </a:cubicBezTo>
                <a:lnTo>
                  <a:pt x="127" y="13"/>
                </a:lnTo>
                <a:lnTo>
                  <a:pt x="127" y="13"/>
                </a:lnTo>
                <a:cubicBezTo>
                  <a:pt x="130" y="13"/>
                  <a:pt x="132" y="14"/>
                  <a:pt x="134" y="16"/>
                </a:cubicBezTo>
                <a:lnTo>
                  <a:pt x="155" y="44"/>
                </a:lnTo>
                <a:lnTo>
                  <a:pt x="357" y="44"/>
                </a:lnTo>
                <a:lnTo>
                  <a:pt x="357" y="44"/>
                </a:lnTo>
                <a:cubicBezTo>
                  <a:pt x="361" y="44"/>
                  <a:pt x="365" y="48"/>
                  <a:pt x="365" y="52"/>
                </a:cubicBezTo>
                <a:lnTo>
                  <a:pt x="365" y="70"/>
                </a:lnTo>
                <a:lnTo>
                  <a:pt x="83" y="70"/>
                </a:lnTo>
                <a:lnTo>
                  <a:pt x="83" y="70"/>
                </a:lnTo>
                <a:cubicBezTo>
                  <a:pt x="72" y="70"/>
                  <a:pt x="62" y="77"/>
                  <a:pt x="60" y="87"/>
                </a:cubicBezTo>
                <a:lnTo>
                  <a:pt x="44" y="170"/>
                </a:lnTo>
                <a:lnTo>
                  <a:pt x="47" y="230"/>
                </a:lnTo>
                <a:close/>
                <a:moveTo>
                  <a:pt x="86" y="415"/>
                </a:moveTo>
                <a:lnTo>
                  <a:pt x="13" y="415"/>
                </a:lnTo>
                <a:lnTo>
                  <a:pt x="13" y="386"/>
                </a:lnTo>
                <a:lnTo>
                  <a:pt x="86" y="386"/>
                </a:lnTo>
                <a:lnTo>
                  <a:pt x="86" y="415"/>
                </a:lnTo>
                <a:close/>
                <a:moveTo>
                  <a:pt x="398" y="373"/>
                </a:moveTo>
                <a:lnTo>
                  <a:pt x="367" y="373"/>
                </a:lnTo>
                <a:lnTo>
                  <a:pt x="367" y="330"/>
                </a:lnTo>
                <a:lnTo>
                  <a:pt x="367" y="330"/>
                </a:lnTo>
                <a:cubicBezTo>
                  <a:pt x="367" y="318"/>
                  <a:pt x="357" y="307"/>
                  <a:pt x="344" y="307"/>
                </a:cubicBezTo>
                <a:lnTo>
                  <a:pt x="249" y="307"/>
                </a:lnTo>
                <a:lnTo>
                  <a:pt x="249" y="301"/>
                </a:lnTo>
                <a:lnTo>
                  <a:pt x="249" y="301"/>
                </a:lnTo>
                <a:cubicBezTo>
                  <a:pt x="249" y="293"/>
                  <a:pt x="242" y="287"/>
                  <a:pt x="234" y="287"/>
                </a:cubicBezTo>
                <a:lnTo>
                  <a:pt x="211" y="287"/>
                </a:lnTo>
                <a:lnTo>
                  <a:pt x="211" y="245"/>
                </a:lnTo>
                <a:lnTo>
                  <a:pt x="357" y="245"/>
                </a:lnTo>
                <a:lnTo>
                  <a:pt x="357" y="245"/>
                </a:lnTo>
                <a:cubicBezTo>
                  <a:pt x="358" y="245"/>
                  <a:pt x="359" y="244"/>
                  <a:pt x="361" y="244"/>
                </a:cubicBezTo>
                <a:lnTo>
                  <a:pt x="361" y="244"/>
                </a:lnTo>
                <a:lnTo>
                  <a:pt x="361" y="244"/>
                </a:lnTo>
                <a:lnTo>
                  <a:pt x="361" y="244"/>
                </a:lnTo>
                <a:cubicBezTo>
                  <a:pt x="361" y="244"/>
                  <a:pt x="362" y="244"/>
                  <a:pt x="363" y="244"/>
                </a:cubicBezTo>
                <a:lnTo>
                  <a:pt x="363" y="244"/>
                </a:lnTo>
                <a:lnTo>
                  <a:pt x="363" y="244"/>
                </a:lnTo>
                <a:cubicBezTo>
                  <a:pt x="370" y="242"/>
                  <a:pt x="378" y="236"/>
                  <a:pt x="379" y="228"/>
                </a:cubicBezTo>
                <a:lnTo>
                  <a:pt x="406" y="89"/>
                </a:lnTo>
                <a:lnTo>
                  <a:pt x="406" y="89"/>
                </a:lnTo>
                <a:cubicBezTo>
                  <a:pt x="407" y="84"/>
                  <a:pt x="406" y="80"/>
                  <a:pt x="403" y="77"/>
                </a:cubicBezTo>
                <a:lnTo>
                  <a:pt x="403" y="77"/>
                </a:lnTo>
                <a:cubicBezTo>
                  <a:pt x="399" y="72"/>
                  <a:pt x="394" y="70"/>
                  <a:pt x="388" y="70"/>
                </a:cubicBezTo>
                <a:lnTo>
                  <a:pt x="379" y="70"/>
                </a:lnTo>
                <a:lnTo>
                  <a:pt x="379" y="52"/>
                </a:lnTo>
                <a:lnTo>
                  <a:pt x="379" y="52"/>
                </a:lnTo>
                <a:cubicBezTo>
                  <a:pt x="379" y="41"/>
                  <a:pt x="369" y="31"/>
                  <a:pt x="357" y="31"/>
                </a:cubicBezTo>
                <a:lnTo>
                  <a:pt x="162" y="31"/>
                </a:lnTo>
                <a:lnTo>
                  <a:pt x="144" y="8"/>
                </a:lnTo>
                <a:lnTo>
                  <a:pt x="144" y="8"/>
                </a:lnTo>
                <a:cubicBezTo>
                  <a:pt x="140" y="3"/>
                  <a:pt x="134" y="0"/>
                  <a:pt x="127" y="0"/>
                </a:cubicBezTo>
                <a:lnTo>
                  <a:pt x="53" y="0"/>
                </a:lnTo>
                <a:lnTo>
                  <a:pt x="53" y="0"/>
                </a:lnTo>
                <a:cubicBezTo>
                  <a:pt x="41" y="0"/>
                  <a:pt x="31" y="9"/>
                  <a:pt x="31" y="22"/>
                </a:cubicBezTo>
                <a:lnTo>
                  <a:pt x="31" y="224"/>
                </a:lnTo>
                <a:lnTo>
                  <a:pt x="31" y="224"/>
                </a:lnTo>
                <a:cubicBezTo>
                  <a:pt x="31" y="228"/>
                  <a:pt x="32" y="232"/>
                  <a:pt x="35" y="235"/>
                </a:cubicBezTo>
                <a:lnTo>
                  <a:pt x="35" y="235"/>
                </a:lnTo>
                <a:cubicBezTo>
                  <a:pt x="36" y="236"/>
                  <a:pt x="36" y="238"/>
                  <a:pt x="37" y="238"/>
                </a:cubicBezTo>
                <a:lnTo>
                  <a:pt x="37" y="238"/>
                </a:lnTo>
                <a:cubicBezTo>
                  <a:pt x="40" y="243"/>
                  <a:pt x="45" y="245"/>
                  <a:pt x="52" y="245"/>
                </a:cubicBezTo>
                <a:lnTo>
                  <a:pt x="198" y="245"/>
                </a:lnTo>
                <a:lnTo>
                  <a:pt x="198" y="287"/>
                </a:lnTo>
                <a:lnTo>
                  <a:pt x="175" y="287"/>
                </a:lnTo>
                <a:lnTo>
                  <a:pt x="175" y="287"/>
                </a:lnTo>
                <a:cubicBezTo>
                  <a:pt x="167" y="287"/>
                  <a:pt x="160" y="293"/>
                  <a:pt x="160" y="301"/>
                </a:cubicBezTo>
                <a:lnTo>
                  <a:pt x="160" y="307"/>
                </a:lnTo>
                <a:lnTo>
                  <a:pt x="65" y="307"/>
                </a:lnTo>
                <a:lnTo>
                  <a:pt x="65" y="307"/>
                </a:lnTo>
                <a:cubicBezTo>
                  <a:pt x="53" y="307"/>
                  <a:pt x="42" y="318"/>
                  <a:pt x="42" y="330"/>
                </a:cubicBezTo>
                <a:lnTo>
                  <a:pt x="42" y="373"/>
                </a:lnTo>
                <a:lnTo>
                  <a:pt x="11" y="373"/>
                </a:lnTo>
                <a:lnTo>
                  <a:pt x="11" y="373"/>
                </a:lnTo>
                <a:cubicBezTo>
                  <a:pt x="5" y="373"/>
                  <a:pt x="0" y="378"/>
                  <a:pt x="0" y="384"/>
                </a:cubicBezTo>
                <a:lnTo>
                  <a:pt x="0" y="417"/>
                </a:lnTo>
                <a:lnTo>
                  <a:pt x="0" y="417"/>
                </a:lnTo>
                <a:cubicBezTo>
                  <a:pt x="0" y="423"/>
                  <a:pt x="5" y="428"/>
                  <a:pt x="11" y="428"/>
                </a:cubicBezTo>
                <a:lnTo>
                  <a:pt x="89" y="428"/>
                </a:lnTo>
                <a:lnTo>
                  <a:pt x="89" y="428"/>
                </a:lnTo>
                <a:cubicBezTo>
                  <a:pt x="95" y="428"/>
                  <a:pt x="100" y="423"/>
                  <a:pt x="100" y="417"/>
                </a:cubicBezTo>
                <a:lnTo>
                  <a:pt x="100" y="384"/>
                </a:lnTo>
                <a:lnTo>
                  <a:pt x="100" y="384"/>
                </a:lnTo>
                <a:cubicBezTo>
                  <a:pt x="100" y="378"/>
                  <a:pt x="95" y="373"/>
                  <a:pt x="89" y="373"/>
                </a:cubicBezTo>
                <a:lnTo>
                  <a:pt x="55" y="373"/>
                </a:lnTo>
                <a:lnTo>
                  <a:pt x="55" y="330"/>
                </a:lnTo>
                <a:lnTo>
                  <a:pt x="55" y="330"/>
                </a:lnTo>
                <a:cubicBezTo>
                  <a:pt x="55" y="325"/>
                  <a:pt x="59" y="321"/>
                  <a:pt x="65" y="321"/>
                </a:cubicBezTo>
                <a:lnTo>
                  <a:pt x="160" y="321"/>
                </a:lnTo>
                <a:lnTo>
                  <a:pt x="160" y="328"/>
                </a:lnTo>
                <a:lnTo>
                  <a:pt x="160" y="328"/>
                </a:lnTo>
                <a:cubicBezTo>
                  <a:pt x="160" y="335"/>
                  <a:pt x="167" y="341"/>
                  <a:pt x="175" y="341"/>
                </a:cubicBezTo>
                <a:lnTo>
                  <a:pt x="234" y="341"/>
                </a:lnTo>
                <a:lnTo>
                  <a:pt x="234" y="341"/>
                </a:lnTo>
                <a:cubicBezTo>
                  <a:pt x="242" y="341"/>
                  <a:pt x="249" y="335"/>
                  <a:pt x="249" y="328"/>
                </a:cubicBezTo>
                <a:lnTo>
                  <a:pt x="249" y="321"/>
                </a:lnTo>
                <a:lnTo>
                  <a:pt x="344" y="321"/>
                </a:lnTo>
                <a:lnTo>
                  <a:pt x="344" y="321"/>
                </a:lnTo>
                <a:cubicBezTo>
                  <a:pt x="350" y="321"/>
                  <a:pt x="354" y="325"/>
                  <a:pt x="354" y="330"/>
                </a:cubicBezTo>
                <a:lnTo>
                  <a:pt x="354" y="373"/>
                </a:lnTo>
                <a:lnTo>
                  <a:pt x="321" y="373"/>
                </a:lnTo>
                <a:lnTo>
                  <a:pt x="321" y="373"/>
                </a:lnTo>
                <a:cubicBezTo>
                  <a:pt x="315" y="373"/>
                  <a:pt x="310" y="378"/>
                  <a:pt x="310" y="384"/>
                </a:cubicBezTo>
                <a:lnTo>
                  <a:pt x="310" y="417"/>
                </a:lnTo>
                <a:lnTo>
                  <a:pt x="310" y="417"/>
                </a:lnTo>
                <a:cubicBezTo>
                  <a:pt x="310" y="423"/>
                  <a:pt x="315" y="428"/>
                  <a:pt x="321" y="428"/>
                </a:cubicBezTo>
                <a:lnTo>
                  <a:pt x="398" y="428"/>
                </a:lnTo>
                <a:lnTo>
                  <a:pt x="398" y="428"/>
                </a:lnTo>
                <a:cubicBezTo>
                  <a:pt x="404" y="428"/>
                  <a:pt x="409" y="423"/>
                  <a:pt x="409" y="417"/>
                </a:cubicBezTo>
                <a:lnTo>
                  <a:pt x="409" y="384"/>
                </a:lnTo>
                <a:lnTo>
                  <a:pt x="409" y="384"/>
                </a:lnTo>
                <a:cubicBezTo>
                  <a:pt x="409" y="378"/>
                  <a:pt x="404" y="373"/>
                  <a:pt x="398" y="373"/>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dirty="0">
              <a:latin typeface="Tw Cen MT" panose="020B0602020104020603" pitchFamily="34" charset="0"/>
            </a:endParaRPr>
          </a:p>
        </p:txBody>
      </p:sp>
      <p:sp>
        <p:nvSpPr>
          <p:cNvPr id="243" name="Freeform 221">
            <a:extLst>
              <a:ext uri="{FF2B5EF4-FFF2-40B4-BE49-F238E27FC236}">
                <a16:creationId xmlns:a16="http://schemas.microsoft.com/office/drawing/2014/main" id="{21D50866-F0AE-4276-B05D-95DD5244BECF}"/>
              </a:ext>
            </a:extLst>
          </p:cNvPr>
          <p:cNvSpPr>
            <a:spLocks noChangeArrowheads="1"/>
          </p:cNvSpPr>
          <p:nvPr/>
        </p:nvSpPr>
        <p:spPr bwMode="auto">
          <a:xfrm>
            <a:off x="6123464" y="4838758"/>
            <a:ext cx="5314524" cy="590502"/>
          </a:xfrm>
          <a:custGeom>
            <a:avLst/>
            <a:gdLst>
              <a:gd name="T0" fmla="*/ 8531 w 8532"/>
              <a:gd name="T1" fmla="*/ 0 h 950"/>
              <a:gd name="T2" fmla="*/ 0 w 8532"/>
              <a:gd name="T3" fmla="*/ 0 h 950"/>
              <a:gd name="T4" fmla="*/ 0 w 8532"/>
              <a:gd name="T5" fmla="*/ 702 h 950"/>
              <a:gd name="T6" fmla="*/ 4020 w 8532"/>
              <a:gd name="T7" fmla="*/ 702 h 950"/>
              <a:gd name="T8" fmla="*/ 4265 w 8532"/>
              <a:gd name="T9" fmla="*/ 949 h 950"/>
              <a:gd name="T10" fmla="*/ 4510 w 8532"/>
              <a:gd name="T11" fmla="*/ 702 h 950"/>
              <a:gd name="T12" fmla="*/ 8531 w 8532"/>
              <a:gd name="T13" fmla="*/ 702 h 950"/>
              <a:gd name="T14" fmla="*/ 8531 w 8532"/>
              <a:gd name="T15" fmla="*/ 0 h 95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2" h="950">
                <a:moveTo>
                  <a:pt x="8531" y="0"/>
                </a:moveTo>
                <a:lnTo>
                  <a:pt x="0" y="0"/>
                </a:lnTo>
                <a:lnTo>
                  <a:pt x="0" y="702"/>
                </a:lnTo>
                <a:lnTo>
                  <a:pt x="4020" y="702"/>
                </a:lnTo>
                <a:lnTo>
                  <a:pt x="4265" y="949"/>
                </a:lnTo>
                <a:lnTo>
                  <a:pt x="4510" y="702"/>
                </a:lnTo>
                <a:lnTo>
                  <a:pt x="8531" y="702"/>
                </a:lnTo>
                <a:lnTo>
                  <a:pt x="8531" y="0"/>
                </a:lnTo>
              </a:path>
            </a:pathLst>
          </a:custGeom>
          <a:solidFill>
            <a:srgbClr val="00B050"/>
          </a:solidFill>
          <a:ln>
            <a:noFill/>
          </a:ln>
          <a:effectLst/>
        </p:spPr>
        <p:txBody>
          <a:bodyPr wrap="none" anchor="ctr"/>
          <a:lstStyle/>
          <a:p>
            <a:endParaRPr lang="en-US" sz="900" dirty="0">
              <a:latin typeface="Tw Cen MT" panose="020B0602020104020603" pitchFamily="34" charset="0"/>
            </a:endParaRPr>
          </a:p>
        </p:txBody>
      </p:sp>
      <p:sp>
        <p:nvSpPr>
          <p:cNvPr id="798" name="Freeform: Shape 797">
            <a:extLst>
              <a:ext uri="{FF2B5EF4-FFF2-40B4-BE49-F238E27FC236}">
                <a16:creationId xmlns:a16="http://schemas.microsoft.com/office/drawing/2014/main" id="{3B210A28-E701-4B92-B497-301565EE97AF}"/>
              </a:ext>
            </a:extLst>
          </p:cNvPr>
          <p:cNvSpPr>
            <a:spLocks noChangeArrowheads="1"/>
          </p:cNvSpPr>
          <p:nvPr/>
        </p:nvSpPr>
        <p:spPr bwMode="auto">
          <a:xfrm>
            <a:off x="6269031" y="4910167"/>
            <a:ext cx="243818" cy="296003"/>
          </a:xfrm>
          <a:custGeom>
            <a:avLst/>
            <a:gdLst>
              <a:gd name="connsiteX0" fmla="*/ 93793 w 487635"/>
              <a:gd name="connsiteY0" fmla="*/ 223762 h 592006"/>
              <a:gd name="connsiteX1" fmla="*/ 86378 w 487635"/>
              <a:gd name="connsiteY1" fmla="*/ 229981 h 592006"/>
              <a:gd name="connsiteX2" fmla="*/ 93793 w 487635"/>
              <a:gd name="connsiteY2" fmla="*/ 238687 h 592006"/>
              <a:gd name="connsiteX3" fmla="*/ 101209 w 487635"/>
              <a:gd name="connsiteY3" fmla="*/ 229981 h 592006"/>
              <a:gd name="connsiteX4" fmla="*/ 93793 w 487635"/>
              <a:gd name="connsiteY4" fmla="*/ 223762 h 592006"/>
              <a:gd name="connsiteX5" fmla="*/ 284129 w 487635"/>
              <a:gd name="connsiteY5" fmla="*/ 205107 h 592006"/>
              <a:gd name="connsiteX6" fmla="*/ 276713 w 487635"/>
              <a:gd name="connsiteY6" fmla="*/ 212569 h 592006"/>
              <a:gd name="connsiteX7" fmla="*/ 284129 w 487635"/>
              <a:gd name="connsiteY7" fmla="*/ 220031 h 592006"/>
              <a:gd name="connsiteX8" fmla="*/ 290308 w 487635"/>
              <a:gd name="connsiteY8" fmla="*/ 212569 h 592006"/>
              <a:gd name="connsiteX9" fmla="*/ 284129 w 487635"/>
              <a:gd name="connsiteY9" fmla="*/ 205107 h 592006"/>
              <a:gd name="connsiteX10" fmla="*/ 359521 w 487635"/>
              <a:gd name="connsiteY10" fmla="*/ 149140 h 592006"/>
              <a:gd name="connsiteX11" fmla="*/ 305140 w 487635"/>
              <a:gd name="connsiteY11" fmla="*/ 202619 h 592006"/>
              <a:gd name="connsiteX12" fmla="*/ 307612 w 487635"/>
              <a:gd name="connsiteY12" fmla="*/ 212569 h 592006"/>
              <a:gd name="connsiteX13" fmla="*/ 284129 w 487635"/>
              <a:gd name="connsiteY13" fmla="*/ 236199 h 592006"/>
              <a:gd name="connsiteX14" fmla="*/ 259410 w 487635"/>
              <a:gd name="connsiteY14" fmla="*/ 212569 h 592006"/>
              <a:gd name="connsiteX15" fmla="*/ 260646 w 487635"/>
              <a:gd name="connsiteY15" fmla="*/ 205107 h 592006"/>
              <a:gd name="connsiteX16" fmla="*/ 200085 w 487635"/>
              <a:gd name="connsiteY16" fmla="*/ 159089 h 592006"/>
              <a:gd name="connsiteX17" fmla="*/ 187725 w 487635"/>
              <a:gd name="connsiteY17" fmla="*/ 161577 h 592006"/>
              <a:gd name="connsiteX18" fmla="*/ 176602 w 487635"/>
              <a:gd name="connsiteY18" fmla="*/ 159089 h 592006"/>
              <a:gd name="connsiteX19" fmla="*/ 116040 w 487635"/>
              <a:gd name="connsiteY19" fmla="*/ 222519 h 592006"/>
              <a:gd name="connsiteX20" fmla="*/ 117276 w 487635"/>
              <a:gd name="connsiteY20" fmla="*/ 229981 h 592006"/>
              <a:gd name="connsiteX21" fmla="*/ 101209 w 487635"/>
              <a:gd name="connsiteY21" fmla="*/ 253611 h 592006"/>
              <a:gd name="connsiteX22" fmla="*/ 101209 w 487635"/>
              <a:gd name="connsiteY22" fmla="*/ 284704 h 592006"/>
              <a:gd name="connsiteX23" fmla="*/ 361993 w 487635"/>
              <a:gd name="connsiteY23" fmla="*/ 284704 h 592006"/>
              <a:gd name="connsiteX24" fmla="*/ 361993 w 487635"/>
              <a:gd name="connsiteY24" fmla="*/ 150383 h 592006"/>
              <a:gd name="connsiteX25" fmla="*/ 359521 w 487635"/>
              <a:gd name="connsiteY25" fmla="*/ 149140 h 592006"/>
              <a:gd name="connsiteX26" fmla="*/ 187725 w 487635"/>
              <a:gd name="connsiteY26" fmla="*/ 130484 h 592006"/>
              <a:gd name="connsiteX27" fmla="*/ 180309 w 487635"/>
              <a:gd name="connsiteY27" fmla="*/ 137946 h 592006"/>
              <a:gd name="connsiteX28" fmla="*/ 187725 w 487635"/>
              <a:gd name="connsiteY28" fmla="*/ 145408 h 592006"/>
              <a:gd name="connsiteX29" fmla="*/ 195141 w 487635"/>
              <a:gd name="connsiteY29" fmla="*/ 137946 h 592006"/>
              <a:gd name="connsiteX30" fmla="*/ 187725 w 487635"/>
              <a:gd name="connsiteY30" fmla="*/ 130484 h 592006"/>
              <a:gd name="connsiteX31" fmla="*/ 369409 w 487635"/>
              <a:gd name="connsiteY31" fmla="*/ 120534 h 592006"/>
              <a:gd name="connsiteX32" fmla="*/ 361993 w 487635"/>
              <a:gd name="connsiteY32" fmla="*/ 127997 h 592006"/>
              <a:gd name="connsiteX33" fmla="*/ 369409 w 487635"/>
              <a:gd name="connsiteY33" fmla="*/ 135459 h 592006"/>
              <a:gd name="connsiteX34" fmla="*/ 376824 w 487635"/>
              <a:gd name="connsiteY34" fmla="*/ 127997 h 592006"/>
              <a:gd name="connsiteX35" fmla="*/ 369409 w 487635"/>
              <a:gd name="connsiteY35" fmla="*/ 120534 h 592006"/>
              <a:gd name="connsiteX36" fmla="*/ 369409 w 487635"/>
              <a:gd name="connsiteY36" fmla="*/ 104366 h 592006"/>
              <a:gd name="connsiteX37" fmla="*/ 392892 w 487635"/>
              <a:gd name="connsiteY37" fmla="*/ 127997 h 592006"/>
              <a:gd name="connsiteX38" fmla="*/ 376824 w 487635"/>
              <a:gd name="connsiteY38" fmla="*/ 150383 h 592006"/>
              <a:gd name="connsiteX39" fmla="*/ 376824 w 487635"/>
              <a:gd name="connsiteY39" fmla="*/ 284704 h 592006"/>
              <a:gd name="connsiteX40" fmla="*/ 396599 w 487635"/>
              <a:gd name="connsiteY40" fmla="*/ 284704 h 592006"/>
              <a:gd name="connsiteX41" fmla="*/ 405251 w 487635"/>
              <a:gd name="connsiteY41" fmla="*/ 293410 h 592006"/>
              <a:gd name="connsiteX42" fmla="*/ 396599 w 487635"/>
              <a:gd name="connsiteY42" fmla="*/ 300872 h 592006"/>
              <a:gd name="connsiteX43" fmla="*/ 376824 w 487635"/>
              <a:gd name="connsiteY43" fmla="*/ 300872 h 592006"/>
              <a:gd name="connsiteX44" fmla="*/ 85142 w 487635"/>
              <a:gd name="connsiteY44" fmla="*/ 300872 h 592006"/>
              <a:gd name="connsiteX45" fmla="*/ 69075 w 487635"/>
              <a:gd name="connsiteY45" fmla="*/ 300872 h 592006"/>
              <a:gd name="connsiteX46" fmla="*/ 60423 w 487635"/>
              <a:gd name="connsiteY46" fmla="*/ 293410 h 592006"/>
              <a:gd name="connsiteX47" fmla="*/ 69075 w 487635"/>
              <a:gd name="connsiteY47" fmla="*/ 284704 h 592006"/>
              <a:gd name="connsiteX48" fmla="*/ 85142 w 487635"/>
              <a:gd name="connsiteY48" fmla="*/ 284704 h 592006"/>
              <a:gd name="connsiteX49" fmla="*/ 85142 w 487635"/>
              <a:gd name="connsiteY49" fmla="*/ 253611 h 592006"/>
              <a:gd name="connsiteX50" fmla="*/ 70311 w 487635"/>
              <a:gd name="connsiteY50" fmla="*/ 229981 h 592006"/>
              <a:gd name="connsiteX51" fmla="*/ 93793 w 487635"/>
              <a:gd name="connsiteY51" fmla="*/ 207594 h 592006"/>
              <a:gd name="connsiteX52" fmla="*/ 104917 w 487635"/>
              <a:gd name="connsiteY52" fmla="*/ 210081 h 592006"/>
              <a:gd name="connsiteX53" fmla="*/ 166714 w 487635"/>
              <a:gd name="connsiteY53" fmla="*/ 145408 h 592006"/>
              <a:gd name="connsiteX54" fmla="*/ 165478 w 487635"/>
              <a:gd name="connsiteY54" fmla="*/ 137946 h 592006"/>
              <a:gd name="connsiteX55" fmla="*/ 187725 w 487635"/>
              <a:gd name="connsiteY55" fmla="*/ 115559 h 592006"/>
              <a:gd name="connsiteX56" fmla="*/ 211208 w 487635"/>
              <a:gd name="connsiteY56" fmla="*/ 137946 h 592006"/>
              <a:gd name="connsiteX57" fmla="*/ 211208 w 487635"/>
              <a:gd name="connsiteY57" fmla="*/ 145408 h 592006"/>
              <a:gd name="connsiteX58" fmla="*/ 270533 w 487635"/>
              <a:gd name="connsiteY58" fmla="*/ 192669 h 592006"/>
              <a:gd name="connsiteX59" fmla="*/ 284129 w 487635"/>
              <a:gd name="connsiteY59" fmla="*/ 188938 h 592006"/>
              <a:gd name="connsiteX60" fmla="*/ 292780 w 487635"/>
              <a:gd name="connsiteY60" fmla="*/ 191426 h 592006"/>
              <a:gd name="connsiteX61" fmla="*/ 348398 w 487635"/>
              <a:gd name="connsiteY61" fmla="*/ 137946 h 592006"/>
              <a:gd name="connsiteX62" fmla="*/ 345926 w 487635"/>
              <a:gd name="connsiteY62" fmla="*/ 127997 h 592006"/>
              <a:gd name="connsiteX63" fmla="*/ 369409 w 487635"/>
              <a:gd name="connsiteY63" fmla="*/ 104366 h 592006"/>
              <a:gd name="connsiteX64" fmla="*/ 43539 w 487635"/>
              <a:gd name="connsiteY64" fmla="*/ 69648 h 592006"/>
              <a:gd name="connsiteX65" fmla="*/ 43539 w 487635"/>
              <a:gd name="connsiteY65" fmla="*/ 333314 h 592006"/>
              <a:gd name="connsiteX66" fmla="*/ 427925 w 487635"/>
              <a:gd name="connsiteY66" fmla="*/ 333314 h 592006"/>
              <a:gd name="connsiteX67" fmla="*/ 427925 w 487635"/>
              <a:gd name="connsiteY67" fmla="*/ 69648 h 592006"/>
              <a:gd name="connsiteX68" fmla="*/ 235110 w 487635"/>
              <a:gd name="connsiteY68" fmla="*/ 0 h 592006"/>
              <a:gd name="connsiteX69" fmla="*/ 252525 w 487635"/>
              <a:gd name="connsiteY69" fmla="*/ 16168 h 592006"/>
              <a:gd name="connsiteX70" fmla="*/ 243818 w 487635"/>
              <a:gd name="connsiteY70" fmla="*/ 29849 h 592006"/>
              <a:gd name="connsiteX71" fmla="*/ 243818 w 487635"/>
              <a:gd name="connsiteY71" fmla="*/ 53480 h 592006"/>
              <a:gd name="connsiteX72" fmla="*/ 444096 w 487635"/>
              <a:gd name="connsiteY72" fmla="*/ 53480 h 592006"/>
              <a:gd name="connsiteX73" fmla="*/ 478927 w 487635"/>
              <a:gd name="connsiteY73" fmla="*/ 53480 h 592006"/>
              <a:gd name="connsiteX74" fmla="*/ 487635 w 487635"/>
              <a:gd name="connsiteY74" fmla="*/ 62186 h 592006"/>
              <a:gd name="connsiteX75" fmla="*/ 478927 w 487635"/>
              <a:gd name="connsiteY75" fmla="*/ 69648 h 592006"/>
              <a:gd name="connsiteX76" fmla="*/ 444096 w 487635"/>
              <a:gd name="connsiteY76" fmla="*/ 69648 h 592006"/>
              <a:gd name="connsiteX77" fmla="*/ 444096 w 487635"/>
              <a:gd name="connsiteY77" fmla="*/ 349483 h 592006"/>
              <a:gd name="connsiteX78" fmla="*/ 243818 w 487635"/>
              <a:gd name="connsiteY78" fmla="*/ 349483 h 592006"/>
              <a:gd name="connsiteX79" fmla="*/ 243818 w 487635"/>
              <a:gd name="connsiteY79" fmla="*/ 458929 h 592006"/>
              <a:gd name="connsiteX80" fmla="*/ 361994 w 487635"/>
              <a:gd name="connsiteY80" fmla="*/ 562157 h 592006"/>
              <a:gd name="connsiteX81" fmla="*/ 363238 w 487635"/>
              <a:gd name="connsiteY81" fmla="*/ 574594 h 592006"/>
              <a:gd name="connsiteX82" fmla="*/ 357018 w 487635"/>
              <a:gd name="connsiteY82" fmla="*/ 577082 h 592006"/>
              <a:gd name="connsiteX83" fmla="*/ 350799 w 487635"/>
              <a:gd name="connsiteY83" fmla="*/ 574594 h 592006"/>
              <a:gd name="connsiteX84" fmla="*/ 243818 w 487635"/>
              <a:gd name="connsiteY84" fmla="*/ 481316 h 592006"/>
              <a:gd name="connsiteX85" fmla="*/ 243818 w 487635"/>
              <a:gd name="connsiteY85" fmla="*/ 584544 h 592006"/>
              <a:gd name="connsiteX86" fmla="*/ 235110 w 487635"/>
              <a:gd name="connsiteY86" fmla="*/ 592006 h 592006"/>
              <a:gd name="connsiteX87" fmla="*/ 227646 w 487635"/>
              <a:gd name="connsiteY87" fmla="*/ 584544 h 592006"/>
              <a:gd name="connsiteX88" fmla="*/ 227646 w 487635"/>
              <a:gd name="connsiteY88" fmla="*/ 481316 h 592006"/>
              <a:gd name="connsiteX89" fmla="*/ 118177 w 487635"/>
              <a:gd name="connsiteY89" fmla="*/ 574594 h 592006"/>
              <a:gd name="connsiteX90" fmla="*/ 113201 w 487635"/>
              <a:gd name="connsiteY90" fmla="*/ 577082 h 592006"/>
              <a:gd name="connsiteX91" fmla="*/ 106981 w 487635"/>
              <a:gd name="connsiteY91" fmla="*/ 574594 h 592006"/>
              <a:gd name="connsiteX92" fmla="*/ 108225 w 487635"/>
              <a:gd name="connsiteY92" fmla="*/ 562157 h 592006"/>
              <a:gd name="connsiteX93" fmla="*/ 227646 w 487635"/>
              <a:gd name="connsiteY93" fmla="*/ 458929 h 592006"/>
              <a:gd name="connsiteX94" fmla="*/ 227646 w 487635"/>
              <a:gd name="connsiteY94" fmla="*/ 349483 h 592006"/>
              <a:gd name="connsiteX95" fmla="*/ 26123 w 487635"/>
              <a:gd name="connsiteY95" fmla="*/ 349483 h 592006"/>
              <a:gd name="connsiteX96" fmla="*/ 26123 w 487635"/>
              <a:gd name="connsiteY96" fmla="*/ 69648 h 592006"/>
              <a:gd name="connsiteX97" fmla="*/ 8708 w 487635"/>
              <a:gd name="connsiteY97" fmla="*/ 69648 h 592006"/>
              <a:gd name="connsiteX98" fmla="*/ 0 w 487635"/>
              <a:gd name="connsiteY98" fmla="*/ 62186 h 592006"/>
              <a:gd name="connsiteX99" fmla="*/ 8708 w 487635"/>
              <a:gd name="connsiteY99" fmla="*/ 53480 h 592006"/>
              <a:gd name="connsiteX100" fmla="*/ 26123 w 487635"/>
              <a:gd name="connsiteY100" fmla="*/ 53480 h 592006"/>
              <a:gd name="connsiteX101" fmla="*/ 227646 w 487635"/>
              <a:gd name="connsiteY101" fmla="*/ 53480 h 592006"/>
              <a:gd name="connsiteX102" fmla="*/ 227646 w 487635"/>
              <a:gd name="connsiteY102" fmla="*/ 29849 h 592006"/>
              <a:gd name="connsiteX103" fmla="*/ 220182 w 487635"/>
              <a:gd name="connsiteY103" fmla="*/ 16168 h 592006"/>
              <a:gd name="connsiteX104" fmla="*/ 235110 w 487635"/>
              <a:gd name="connsiteY104" fmla="*/ 0 h 592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87635" h="592006">
                <a:moveTo>
                  <a:pt x="93793" y="223762"/>
                </a:moveTo>
                <a:cubicBezTo>
                  <a:pt x="88850" y="223762"/>
                  <a:pt x="86378" y="226250"/>
                  <a:pt x="86378" y="229981"/>
                </a:cubicBezTo>
                <a:cubicBezTo>
                  <a:pt x="86378" y="234956"/>
                  <a:pt x="88850" y="238687"/>
                  <a:pt x="93793" y="238687"/>
                </a:cubicBezTo>
                <a:cubicBezTo>
                  <a:pt x="97501" y="238687"/>
                  <a:pt x="101209" y="234956"/>
                  <a:pt x="101209" y="229981"/>
                </a:cubicBezTo>
                <a:cubicBezTo>
                  <a:pt x="101209" y="226250"/>
                  <a:pt x="97501" y="223762"/>
                  <a:pt x="93793" y="223762"/>
                </a:cubicBezTo>
                <a:close/>
                <a:moveTo>
                  <a:pt x="284129" y="205107"/>
                </a:moveTo>
                <a:cubicBezTo>
                  <a:pt x="279185" y="205107"/>
                  <a:pt x="276713" y="208838"/>
                  <a:pt x="276713" y="212569"/>
                </a:cubicBezTo>
                <a:cubicBezTo>
                  <a:pt x="276713" y="216300"/>
                  <a:pt x="279185" y="220031"/>
                  <a:pt x="284129" y="220031"/>
                </a:cubicBezTo>
                <a:cubicBezTo>
                  <a:pt x="286601" y="220031"/>
                  <a:pt x="290308" y="216300"/>
                  <a:pt x="290308" y="212569"/>
                </a:cubicBezTo>
                <a:cubicBezTo>
                  <a:pt x="290308" y="208838"/>
                  <a:pt x="286601" y="205107"/>
                  <a:pt x="284129" y="205107"/>
                </a:cubicBezTo>
                <a:close/>
                <a:moveTo>
                  <a:pt x="359521" y="149140"/>
                </a:moveTo>
                <a:lnTo>
                  <a:pt x="305140" y="202619"/>
                </a:lnTo>
                <a:cubicBezTo>
                  <a:pt x="306376" y="205107"/>
                  <a:pt x="307612" y="208838"/>
                  <a:pt x="307612" y="212569"/>
                </a:cubicBezTo>
                <a:cubicBezTo>
                  <a:pt x="307612" y="225006"/>
                  <a:pt x="296488" y="236199"/>
                  <a:pt x="284129" y="236199"/>
                </a:cubicBezTo>
                <a:cubicBezTo>
                  <a:pt x="270533" y="236199"/>
                  <a:pt x="259410" y="225006"/>
                  <a:pt x="259410" y="212569"/>
                </a:cubicBezTo>
                <a:cubicBezTo>
                  <a:pt x="259410" y="210081"/>
                  <a:pt x="260646" y="207594"/>
                  <a:pt x="260646" y="205107"/>
                </a:cubicBezTo>
                <a:lnTo>
                  <a:pt x="200085" y="159089"/>
                </a:lnTo>
                <a:cubicBezTo>
                  <a:pt x="197613" y="161577"/>
                  <a:pt x="192669" y="161577"/>
                  <a:pt x="187725" y="161577"/>
                </a:cubicBezTo>
                <a:cubicBezTo>
                  <a:pt x="184017" y="161577"/>
                  <a:pt x="180309" y="161577"/>
                  <a:pt x="176602" y="159089"/>
                </a:cubicBezTo>
                <a:lnTo>
                  <a:pt x="116040" y="222519"/>
                </a:lnTo>
                <a:cubicBezTo>
                  <a:pt x="116040" y="225006"/>
                  <a:pt x="117276" y="228737"/>
                  <a:pt x="117276" y="229981"/>
                </a:cubicBezTo>
                <a:cubicBezTo>
                  <a:pt x="117276" y="241174"/>
                  <a:pt x="109861" y="249880"/>
                  <a:pt x="101209" y="253611"/>
                </a:cubicBezTo>
                <a:lnTo>
                  <a:pt x="101209" y="284704"/>
                </a:lnTo>
                <a:lnTo>
                  <a:pt x="361993" y="284704"/>
                </a:lnTo>
                <a:lnTo>
                  <a:pt x="361993" y="150383"/>
                </a:lnTo>
                <a:cubicBezTo>
                  <a:pt x="360757" y="150383"/>
                  <a:pt x="359521" y="150383"/>
                  <a:pt x="359521" y="149140"/>
                </a:cubicBezTo>
                <a:close/>
                <a:moveTo>
                  <a:pt x="187725" y="130484"/>
                </a:moveTo>
                <a:cubicBezTo>
                  <a:pt x="185253" y="130484"/>
                  <a:pt x="180309" y="135459"/>
                  <a:pt x="180309" y="137946"/>
                </a:cubicBezTo>
                <a:cubicBezTo>
                  <a:pt x="180309" y="142921"/>
                  <a:pt x="185253" y="145408"/>
                  <a:pt x="187725" y="145408"/>
                </a:cubicBezTo>
                <a:cubicBezTo>
                  <a:pt x="192669" y="145408"/>
                  <a:pt x="195141" y="142921"/>
                  <a:pt x="195141" y="137946"/>
                </a:cubicBezTo>
                <a:cubicBezTo>
                  <a:pt x="195141" y="135459"/>
                  <a:pt x="192669" y="130484"/>
                  <a:pt x="187725" y="130484"/>
                </a:cubicBezTo>
                <a:close/>
                <a:moveTo>
                  <a:pt x="369409" y="120534"/>
                </a:moveTo>
                <a:cubicBezTo>
                  <a:pt x="364465" y="120534"/>
                  <a:pt x="361993" y="124265"/>
                  <a:pt x="361993" y="127997"/>
                </a:cubicBezTo>
                <a:cubicBezTo>
                  <a:pt x="361993" y="132971"/>
                  <a:pt x="364465" y="135459"/>
                  <a:pt x="369409" y="135459"/>
                </a:cubicBezTo>
                <a:cubicBezTo>
                  <a:pt x="373117" y="135459"/>
                  <a:pt x="376824" y="132971"/>
                  <a:pt x="376824" y="127997"/>
                </a:cubicBezTo>
                <a:cubicBezTo>
                  <a:pt x="376824" y="124265"/>
                  <a:pt x="373117" y="120534"/>
                  <a:pt x="369409" y="120534"/>
                </a:cubicBezTo>
                <a:close/>
                <a:moveTo>
                  <a:pt x="369409" y="104366"/>
                </a:moveTo>
                <a:cubicBezTo>
                  <a:pt x="383004" y="104366"/>
                  <a:pt x="392892" y="115559"/>
                  <a:pt x="392892" y="127997"/>
                </a:cubicBezTo>
                <a:cubicBezTo>
                  <a:pt x="392892" y="137946"/>
                  <a:pt x="386712" y="146652"/>
                  <a:pt x="376824" y="150383"/>
                </a:cubicBezTo>
                <a:lnTo>
                  <a:pt x="376824" y="284704"/>
                </a:lnTo>
                <a:lnTo>
                  <a:pt x="396599" y="284704"/>
                </a:lnTo>
                <a:cubicBezTo>
                  <a:pt x="400307" y="284704"/>
                  <a:pt x="405251" y="288435"/>
                  <a:pt x="405251" y="293410"/>
                </a:cubicBezTo>
                <a:cubicBezTo>
                  <a:pt x="405251" y="297141"/>
                  <a:pt x="400307" y="300872"/>
                  <a:pt x="396599" y="300872"/>
                </a:cubicBezTo>
                <a:lnTo>
                  <a:pt x="376824" y="300872"/>
                </a:lnTo>
                <a:lnTo>
                  <a:pt x="85142" y="300872"/>
                </a:lnTo>
                <a:lnTo>
                  <a:pt x="69075" y="300872"/>
                </a:lnTo>
                <a:cubicBezTo>
                  <a:pt x="64131" y="300872"/>
                  <a:pt x="60423" y="297141"/>
                  <a:pt x="60423" y="293410"/>
                </a:cubicBezTo>
                <a:cubicBezTo>
                  <a:pt x="60423" y="288435"/>
                  <a:pt x="64131" y="284704"/>
                  <a:pt x="69075" y="284704"/>
                </a:cubicBezTo>
                <a:lnTo>
                  <a:pt x="85142" y="284704"/>
                </a:lnTo>
                <a:lnTo>
                  <a:pt x="85142" y="253611"/>
                </a:lnTo>
                <a:cubicBezTo>
                  <a:pt x="76490" y="249880"/>
                  <a:pt x="70311" y="241174"/>
                  <a:pt x="70311" y="229981"/>
                </a:cubicBezTo>
                <a:cubicBezTo>
                  <a:pt x="70311" y="217544"/>
                  <a:pt x="80198" y="207594"/>
                  <a:pt x="93793" y="207594"/>
                </a:cubicBezTo>
                <a:cubicBezTo>
                  <a:pt x="97501" y="207594"/>
                  <a:pt x="102445" y="208838"/>
                  <a:pt x="104917" y="210081"/>
                </a:cubicBezTo>
                <a:lnTo>
                  <a:pt x="166714" y="145408"/>
                </a:lnTo>
                <a:cubicBezTo>
                  <a:pt x="165478" y="144165"/>
                  <a:pt x="165478" y="141677"/>
                  <a:pt x="165478" y="137946"/>
                </a:cubicBezTo>
                <a:cubicBezTo>
                  <a:pt x="165478" y="125509"/>
                  <a:pt x="175366" y="115559"/>
                  <a:pt x="187725" y="115559"/>
                </a:cubicBezTo>
                <a:cubicBezTo>
                  <a:pt x="201320" y="115559"/>
                  <a:pt x="211208" y="125509"/>
                  <a:pt x="211208" y="137946"/>
                </a:cubicBezTo>
                <a:cubicBezTo>
                  <a:pt x="211208" y="140434"/>
                  <a:pt x="211208" y="144165"/>
                  <a:pt x="211208" y="145408"/>
                </a:cubicBezTo>
                <a:lnTo>
                  <a:pt x="270533" y="192669"/>
                </a:lnTo>
                <a:cubicBezTo>
                  <a:pt x="273005" y="190182"/>
                  <a:pt x="277949" y="188938"/>
                  <a:pt x="284129" y="188938"/>
                </a:cubicBezTo>
                <a:cubicBezTo>
                  <a:pt x="286601" y="188938"/>
                  <a:pt x="290308" y="188938"/>
                  <a:pt x="292780" y="191426"/>
                </a:cubicBezTo>
                <a:lnTo>
                  <a:pt x="348398" y="137946"/>
                </a:lnTo>
                <a:cubicBezTo>
                  <a:pt x="345926" y="135459"/>
                  <a:pt x="345926" y="131728"/>
                  <a:pt x="345926" y="127997"/>
                </a:cubicBezTo>
                <a:cubicBezTo>
                  <a:pt x="345926" y="115559"/>
                  <a:pt x="355813" y="104366"/>
                  <a:pt x="369409" y="104366"/>
                </a:cubicBezTo>
                <a:close/>
                <a:moveTo>
                  <a:pt x="43539" y="69648"/>
                </a:moveTo>
                <a:lnTo>
                  <a:pt x="43539" y="333314"/>
                </a:lnTo>
                <a:lnTo>
                  <a:pt x="427925" y="333314"/>
                </a:lnTo>
                <a:lnTo>
                  <a:pt x="427925" y="69648"/>
                </a:lnTo>
                <a:close/>
                <a:moveTo>
                  <a:pt x="235110" y="0"/>
                </a:moveTo>
                <a:cubicBezTo>
                  <a:pt x="245061" y="0"/>
                  <a:pt x="252525" y="7462"/>
                  <a:pt x="252525" y="16168"/>
                </a:cubicBezTo>
                <a:cubicBezTo>
                  <a:pt x="252525" y="22387"/>
                  <a:pt x="250037" y="28605"/>
                  <a:pt x="243818" y="29849"/>
                </a:cubicBezTo>
                <a:lnTo>
                  <a:pt x="243818" y="53480"/>
                </a:lnTo>
                <a:lnTo>
                  <a:pt x="444096" y="53480"/>
                </a:lnTo>
                <a:lnTo>
                  <a:pt x="478927" y="53480"/>
                </a:lnTo>
                <a:cubicBezTo>
                  <a:pt x="483903" y="53480"/>
                  <a:pt x="487635" y="58454"/>
                  <a:pt x="487635" y="62186"/>
                </a:cubicBezTo>
                <a:cubicBezTo>
                  <a:pt x="487635" y="67160"/>
                  <a:pt x="483903" y="69648"/>
                  <a:pt x="478927" y="69648"/>
                </a:cubicBezTo>
                <a:lnTo>
                  <a:pt x="444096" y="69648"/>
                </a:lnTo>
                <a:lnTo>
                  <a:pt x="444096" y="349483"/>
                </a:lnTo>
                <a:lnTo>
                  <a:pt x="243818" y="349483"/>
                </a:lnTo>
                <a:lnTo>
                  <a:pt x="243818" y="458929"/>
                </a:lnTo>
                <a:lnTo>
                  <a:pt x="361994" y="562157"/>
                </a:lnTo>
                <a:cubicBezTo>
                  <a:pt x="365726" y="565888"/>
                  <a:pt x="365726" y="570863"/>
                  <a:pt x="363238" y="574594"/>
                </a:cubicBezTo>
                <a:cubicBezTo>
                  <a:pt x="360750" y="575838"/>
                  <a:pt x="358262" y="577082"/>
                  <a:pt x="357018" y="577082"/>
                </a:cubicBezTo>
                <a:cubicBezTo>
                  <a:pt x="354531" y="577082"/>
                  <a:pt x="352043" y="575838"/>
                  <a:pt x="350799" y="574594"/>
                </a:cubicBezTo>
                <a:lnTo>
                  <a:pt x="243818" y="481316"/>
                </a:lnTo>
                <a:lnTo>
                  <a:pt x="243818" y="584544"/>
                </a:lnTo>
                <a:cubicBezTo>
                  <a:pt x="243818" y="588275"/>
                  <a:pt x="240086" y="592006"/>
                  <a:pt x="235110" y="592006"/>
                </a:cubicBezTo>
                <a:cubicBezTo>
                  <a:pt x="231378" y="592006"/>
                  <a:pt x="227646" y="588275"/>
                  <a:pt x="227646" y="584544"/>
                </a:cubicBezTo>
                <a:lnTo>
                  <a:pt x="227646" y="481316"/>
                </a:lnTo>
                <a:lnTo>
                  <a:pt x="118177" y="574594"/>
                </a:lnTo>
                <a:cubicBezTo>
                  <a:pt x="116933" y="575838"/>
                  <a:pt x="114445" y="577082"/>
                  <a:pt x="113201" y="577082"/>
                </a:cubicBezTo>
                <a:cubicBezTo>
                  <a:pt x="110713" y="577082"/>
                  <a:pt x="108225" y="575838"/>
                  <a:pt x="106981" y="574594"/>
                </a:cubicBezTo>
                <a:cubicBezTo>
                  <a:pt x="104493" y="570863"/>
                  <a:pt x="104493" y="564645"/>
                  <a:pt x="108225" y="562157"/>
                </a:cubicBezTo>
                <a:lnTo>
                  <a:pt x="227646" y="458929"/>
                </a:lnTo>
                <a:lnTo>
                  <a:pt x="227646" y="349483"/>
                </a:lnTo>
                <a:lnTo>
                  <a:pt x="26123" y="349483"/>
                </a:lnTo>
                <a:lnTo>
                  <a:pt x="26123" y="69648"/>
                </a:lnTo>
                <a:lnTo>
                  <a:pt x="8708" y="69648"/>
                </a:lnTo>
                <a:cubicBezTo>
                  <a:pt x="3732" y="69648"/>
                  <a:pt x="0" y="67160"/>
                  <a:pt x="0" y="62186"/>
                </a:cubicBezTo>
                <a:cubicBezTo>
                  <a:pt x="0" y="58454"/>
                  <a:pt x="3732" y="53480"/>
                  <a:pt x="8708" y="53480"/>
                </a:cubicBezTo>
                <a:lnTo>
                  <a:pt x="26123" y="53480"/>
                </a:lnTo>
                <a:lnTo>
                  <a:pt x="227646" y="53480"/>
                </a:lnTo>
                <a:lnTo>
                  <a:pt x="227646" y="29849"/>
                </a:lnTo>
                <a:cubicBezTo>
                  <a:pt x="222670" y="28605"/>
                  <a:pt x="220182" y="22387"/>
                  <a:pt x="220182" y="16168"/>
                </a:cubicBezTo>
                <a:cubicBezTo>
                  <a:pt x="220182" y="7462"/>
                  <a:pt x="226402" y="0"/>
                  <a:pt x="235110"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900" dirty="0">
              <a:latin typeface="Tw Cen MT" panose="020B0602020104020603" pitchFamily="34" charset="0"/>
            </a:endParaRPr>
          </a:p>
        </p:txBody>
      </p:sp>
      <p:sp>
        <p:nvSpPr>
          <p:cNvPr id="797" name="Freeform: Shape 796">
            <a:extLst>
              <a:ext uri="{FF2B5EF4-FFF2-40B4-BE49-F238E27FC236}">
                <a16:creationId xmlns:a16="http://schemas.microsoft.com/office/drawing/2014/main" id="{674825F5-D645-4ABD-8DB3-70B11BB117F5}"/>
              </a:ext>
            </a:extLst>
          </p:cNvPr>
          <p:cNvSpPr>
            <a:spLocks noChangeArrowheads="1"/>
          </p:cNvSpPr>
          <p:nvPr/>
        </p:nvSpPr>
        <p:spPr bwMode="auto">
          <a:xfrm>
            <a:off x="9441924" y="2418474"/>
            <a:ext cx="322459" cy="304242"/>
          </a:xfrm>
          <a:custGeom>
            <a:avLst/>
            <a:gdLst>
              <a:gd name="connsiteX0" fmla="*/ 339874 w 644918"/>
              <a:gd name="connsiteY0" fmla="*/ 528845 h 608483"/>
              <a:gd name="connsiteX1" fmla="*/ 339874 w 644918"/>
              <a:gd name="connsiteY1" fmla="*/ 531334 h 608483"/>
              <a:gd name="connsiteX2" fmla="*/ 321141 w 644918"/>
              <a:gd name="connsiteY2" fmla="*/ 547510 h 608483"/>
              <a:gd name="connsiteX3" fmla="*/ 304905 w 644918"/>
              <a:gd name="connsiteY3" fmla="*/ 536311 h 608483"/>
              <a:gd name="connsiteX4" fmla="*/ 294914 w 644918"/>
              <a:gd name="connsiteY4" fmla="*/ 567420 h 608483"/>
              <a:gd name="connsiteX5" fmla="*/ 309901 w 644918"/>
              <a:gd name="connsiteY5" fmla="*/ 587329 h 608483"/>
              <a:gd name="connsiteX6" fmla="*/ 333630 w 644918"/>
              <a:gd name="connsiteY6" fmla="*/ 587329 h 608483"/>
              <a:gd name="connsiteX7" fmla="*/ 349865 w 644918"/>
              <a:gd name="connsiteY7" fmla="*/ 563687 h 608483"/>
              <a:gd name="connsiteX8" fmla="*/ 339874 w 644918"/>
              <a:gd name="connsiteY8" fmla="*/ 528845 h 608483"/>
              <a:gd name="connsiteX9" fmla="*/ 449778 w 644918"/>
              <a:gd name="connsiteY9" fmla="*/ 500225 h 608483"/>
              <a:gd name="connsiteX10" fmla="*/ 426048 w 644918"/>
              <a:gd name="connsiteY10" fmla="*/ 508936 h 608483"/>
              <a:gd name="connsiteX11" fmla="*/ 426048 w 644918"/>
              <a:gd name="connsiteY11" fmla="*/ 528845 h 608483"/>
              <a:gd name="connsiteX12" fmla="*/ 449778 w 644918"/>
              <a:gd name="connsiteY12" fmla="*/ 500225 h 608483"/>
              <a:gd name="connsiteX13" fmla="*/ 193753 w 644918"/>
              <a:gd name="connsiteY13" fmla="*/ 500225 h 608483"/>
              <a:gd name="connsiteX14" fmla="*/ 217482 w 644918"/>
              <a:gd name="connsiteY14" fmla="*/ 528845 h 608483"/>
              <a:gd name="connsiteX15" fmla="*/ 217482 w 644918"/>
              <a:gd name="connsiteY15" fmla="*/ 508936 h 608483"/>
              <a:gd name="connsiteX16" fmla="*/ 193753 w 644918"/>
              <a:gd name="connsiteY16" fmla="*/ 500225 h 608483"/>
              <a:gd name="connsiteX17" fmla="*/ 404817 w 644918"/>
              <a:gd name="connsiteY17" fmla="*/ 451696 h 608483"/>
              <a:gd name="connsiteX18" fmla="*/ 374843 w 644918"/>
              <a:gd name="connsiteY18" fmla="*/ 459162 h 608483"/>
              <a:gd name="connsiteX19" fmla="*/ 367350 w 644918"/>
              <a:gd name="connsiteY19" fmla="*/ 476583 h 608483"/>
              <a:gd name="connsiteX20" fmla="*/ 352363 w 644918"/>
              <a:gd name="connsiteY20" fmla="*/ 495248 h 608483"/>
              <a:gd name="connsiteX21" fmla="*/ 361105 w 644918"/>
              <a:gd name="connsiteY21" fmla="*/ 547510 h 608483"/>
              <a:gd name="connsiteX22" fmla="*/ 379839 w 644918"/>
              <a:gd name="connsiteY22" fmla="*/ 523868 h 608483"/>
              <a:gd name="connsiteX23" fmla="*/ 381088 w 644918"/>
              <a:gd name="connsiteY23" fmla="*/ 522623 h 608483"/>
              <a:gd name="connsiteX24" fmla="*/ 409813 w 644918"/>
              <a:gd name="connsiteY24" fmla="*/ 498981 h 608483"/>
              <a:gd name="connsiteX25" fmla="*/ 409813 w 644918"/>
              <a:gd name="connsiteY25" fmla="*/ 455429 h 608483"/>
              <a:gd name="connsiteX26" fmla="*/ 407315 w 644918"/>
              <a:gd name="connsiteY26" fmla="*/ 452940 h 608483"/>
              <a:gd name="connsiteX27" fmla="*/ 404817 w 644918"/>
              <a:gd name="connsiteY27" fmla="*/ 451696 h 608483"/>
              <a:gd name="connsiteX28" fmla="*/ 237464 w 644918"/>
              <a:gd name="connsiteY28" fmla="*/ 451696 h 608483"/>
              <a:gd name="connsiteX29" fmla="*/ 234966 w 644918"/>
              <a:gd name="connsiteY29" fmla="*/ 452940 h 608483"/>
              <a:gd name="connsiteX30" fmla="*/ 233718 w 644918"/>
              <a:gd name="connsiteY30" fmla="*/ 455429 h 608483"/>
              <a:gd name="connsiteX31" fmla="*/ 233718 w 644918"/>
              <a:gd name="connsiteY31" fmla="*/ 498981 h 608483"/>
              <a:gd name="connsiteX32" fmla="*/ 262442 w 644918"/>
              <a:gd name="connsiteY32" fmla="*/ 522623 h 608483"/>
              <a:gd name="connsiteX33" fmla="*/ 262442 w 644918"/>
              <a:gd name="connsiteY33" fmla="*/ 523868 h 608483"/>
              <a:gd name="connsiteX34" fmla="*/ 283674 w 644918"/>
              <a:gd name="connsiteY34" fmla="*/ 551243 h 608483"/>
              <a:gd name="connsiteX35" fmla="*/ 291167 w 644918"/>
              <a:gd name="connsiteY35" fmla="*/ 495248 h 608483"/>
              <a:gd name="connsiteX36" fmla="*/ 276180 w 644918"/>
              <a:gd name="connsiteY36" fmla="*/ 476583 h 608483"/>
              <a:gd name="connsiteX37" fmla="*/ 268687 w 644918"/>
              <a:gd name="connsiteY37" fmla="*/ 459162 h 608483"/>
              <a:gd name="connsiteX38" fmla="*/ 398573 w 644918"/>
              <a:gd name="connsiteY38" fmla="*/ 390723 h 608483"/>
              <a:gd name="connsiteX39" fmla="*/ 383586 w 644918"/>
              <a:gd name="connsiteY39" fmla="*/ 440497 h 608483"/>
              <a:gd name="connsiteX40" fmla="*/ 401070 w 644918"/>
              <a:gd name="connsiteY40" fmla="*/ 435520 h 608483"/>
              <a:gd name="connsiteX41" fmla="*/ 406066 w 644918"/>
              <a:gd name="connsiteY41" fmla="*/ 435520 h 608483"/>
              <a:gd name="connsiteX42" fmla="*/ 418555 w 644918"/>
              <a:gd name="connsiteY42" fmla="*/ 439253 h 608483"/>
              <a:gd name="connsiteX43" fmla="*/ 426048 w 644918"/>
              <a:gd name="connsiteY43" fmla="*/ 455429 h 608483"/>
              <a:gd name="connsiteX44" fmla="*/ 426048 w 644918"/>
              <a:gd name="connsiteY44" fmla="*/ 490271 h 608483"/>
              <a:gd name="connsiteX45" fmla="*/ 457271 w 644918"/>
              <a:gd name="connsiteY45" fmla="*/ 482804 h 608483"/>
              <a:gd name="connsiteX46" fmla="*/ 462267 w 644918"/>
              <a:gd name="connsiteY46" fmla="*/ 451696 h 608483"/>
              <a:gd name="connsiteX47" fmla="*/ 399821 w 644918"/>
              <a:gd name="connsiteY47" fmla="*/ 390723 h 608483"/>
              <a:gd name="connsiteX48" fmla="*/ 353612 w 644918"/>
              <a:gd name="connsiteY48" fmla="*/ 390723 h 608483"/>
              <a:gd name="connsiteX49" fmla="*/ 344870 w 644918"/>
              <a:gd name="connsiteY49" fmla="*/ 479071 h 608483"/>
              <a:gd name="connsiteX50" fmla="*/ 346119 w 644918"/>
              <a:gd name="connsiteY50" fmla="*/ 479071 h 608483"/>
              <a:gd name="connsiteX51" fmla="*/ 352363 w 644918"/>
              <a:gd name="connsiteY51" fmla="*/ 470361 h 608483"/>
              <a:gd name="connsiteX52" fmla="*/ 361105 w 644918"/>
              <a:gd name="connsiteY52" fmla="*/ 449207 h 608483"/>
              <a:gd name="connsiteX53" fmla="*/ 367350 w 644918"/>
              <a:gd name="connsiteY53" fmla="*/ 433031 h 608483"/>
              <a:gd name="connsiteX54" fmla="*/ 368599 w 644918"/>
              <a:gd name="connsiteY54" fmla="*/ 431786 h 608483"/>
              <a:gd name="connsiteX55" fmla="*/ 373595 w 644918"/>
              <a:gd name="connsiteY55" fmla="*/ 416854 h 608483"/>
              <a:gd name="connsiteX56" fmla="*/ 373595 w 644918"/>
              <a:gd name="connsiteY56" fmla="*/ 415610 h 608483"/>
              <a:gd name="connsiteX57" fmla="*/ 381088 w 644918"/>
              <a:gd name="connsiteY57" fmla="*/ 390723 h 608483"/>
              <a:gd name="connsiteX58" fmla="*/ 262442 w 644918"/>
              <a:gd name="connsiteY58" fmla="*/ 390723 h 608483"/>
              <a:gd name="connsiteX59" fmla="*/ 268687 w 644918"/>
              <a:gd name="connsiteY59" fmla="*/ 415610 h 608483"/>
              <a:gd name="connsiteX60" fmla="*/ 269936 w 644918"/>
              <a:gd name="connsiteY60" fmla="*/ 416854 h 608483"/>
              <a:gd name="connsiteX61" fmla="*/ 274931 w 644918"/>
              <a:gd name="connsiteY61" fmla="*/ 431786 h 608483"/>
              <a:gd name="connsiteX62" fmla="*/ 274931 w 644918"/>
              <a:gd name="connsiteY62" fmla="*/ 433031 h 608483"/>
              <a:gd name="connsiteX63" fmla="*/ 281176 w 644918"/>
              <a:gd name="connsiteY63" fmla="*/ 449207 h 608483"/>
              <a:gd name="connsiteX64" fmla="*/ 291167 w 644918"/>
              <a:gd name="connsiteY64" fmla="*/ 470361 h 608483"/>
              <a:gd name="connsiteX65" fmla="*/ 298660 w 644918"/>
              <a:gd name="connsiteY65" fmla="*/ 480316 h 608483"/>
              <a:gd name="connsiteX66" fmla="*/ 288669 w 644918"/>
              <a:gd name="connsiteY66" fmla="*/ 390723 h 608483"/>
              <a:gd name="connsiteX67" fmla="*/ 242460 w 644918"/>
              <a:gd name="connsiteY67" fmla="*/ 390723 h 608483"/>
              <a:gd name="connsiteX68" fmla="*/ 181264 w 644918"/>
              <a:gd name="connsiteY68" fmla="*/ 451696 h 608483"/>
              <a:gd name="connsiteX69" fmla="*/ 186259 w 644918"/>
              <a:gd name="connsiteY69" fmla="*/ 482804 h 608483"/>
              <a:gd name="connsiteX70" fmla="*/ 217482 w 644918"/>
              <a:gd name="connsiteY70" fmla="*/ 491515 h 608483"/>
              <a:gd name="connsiteX71" fmla="*/ 217482 w 644918"/>
              <a:gd name="connsiteY71" fmla="*/ 455429 h 608483"/>
              <a:gd name="connsiteX72" fmla="*/ 224975 w 644918"/>
              <a:gd name="connsiteY72" fmla="*/ 439253 h 608483"/>
              <a:gd name="connsiteX73" fmla="*/ 242460 w 644918"/>
              <a:gd name="connsiteY73" fmla="*/ 435520 h 608483"/>
              <a:gd name="connsiteX74" fmla="*/ 261193 w 644918"/>
              <a:gd name="connsiteY74" fmla="*/ 440497 h 608483"/>
              <a:gd name="connsiteX75" fmla="*/ 244958 w 644918"/>
              <a:gd name="connsiteY75" fmla="*/ 390723 h 608483"/>
              <a:gd name="connsiteX76" fmla="*/ 321141 w 644918"/>
              <a:gd name="connsiteY76" fmla="*/ 355882 h 608483"/>
              <a:gd name="connsiteX77" fmla="*/ 303656 w 644918"/>
              <a:gd name="connsiteY77" fmla="*/ 373302 h 608483"/>
              <a:gd name="connsiteX78" fmla="*/ 319892 w 644918"/>
              <a:gd name="connsiteY78" fmla="*/ 530089 h 608483"/>
              <a:gd name="connsiteX79" fmla="*/ 323638 w 644918"/>
              <a:gd name="connsiteY79" fmla="*/ 530089 h 608483"/>
              <a:gd name="connsiteX80" fmla="*/ 339874 w 644918"/>
              <a:gd name="connsiteY80" fmla="*/ 373302 h 608483"/>
              <a:gd name="connsiteX81" fmla="*/ 321141 w 644918"/>
              <a:gd name="connsiteY81" fmla="*/ 355882 h 608483"/>
              <a:gd name="connsiteX82" fmla="*/ 321779 w 644918"/>
              <a:gd name="connsiteY82" fmla="*/ 171111 h 608483"/>
              <a:gd name="connsiteX83" fmla="*/ 289645 w 644918"/>
              <a:gd name="connsiteY83" fmla="*/ 202009 h 608483"/>
              <a:gd name="connsiteX84" fmla="*/ 321779 w 644918"/>
              <a:gd name="connsiteY84" fmla="*/ 234143 h 608483"/>
              <a:gd name="connsiteX85" fmla="*/ 355149 w 644918"/>
              <a:gd name="connsiteY85" fmla="*/ 202009 h 608483"/>
              <a:gd name="connsiteX86" fmla="*/ 321779 w 644918"/>
              <a:gd name="connsiteY86" fmla="*/ 171111 h 608483"/>
              <a:gd name="connsiteX87" fmla="*/ 321779 w 644918"/>
              <a:gd name="connsiteY87" fmla="*/ 153808 h 608483"/>
              <a:gd name="connsiteX88" fmla="*/ 371216 w 644918"/>
              <a:gd name="connsiteY88" fmla="*/ 202009 h 608483"/>
              <a:gd name="connsiteX89" fmla="*/ 321779 w 644918"/>
              <a:gd name="connsiteY89" fmla="*/ 251446 h 608483"/>
              <a:gd name="connsiteX90" fmla="*/ 273578 w 644918"/>
              <a:gd name="connsiteY90" fmla="*/ 202009 h 608483"/>
              <a:gd name="connsiteX91" fmla="*/ 321779 w 644918"/>
              <a:gd name="connsiteY91" fmla="*/ 153808 h 608483"/>
              <a:gd name="connsiteX92" fmla="*/ 274931 w 644918"/>
              <a:gd name="connsiteY92" fmla="*/ 103281 h 608483"/>
              <a:gd name="connsiteX93" fmla="*/ 247455 w 644918"/>
              <a:gd name="connsiteY93" fmla="*/ 268778 h 608483"/>
              <a:gd name="connsiteX94" fmla="*/ 257447 w 644918"/>
              <a:gd name="connsiteY94" fmla="*/ 374547 h 608483"/>
              <a:gd name="connsiteX95" fmla="*/ 287420 w 644918"/>
              <a:gd name="connsiteY95" fmla="*/ 374547 h 608483"/>
              <a:gd name="connsiteX96" fmla="*/ 287420 w 644918"/>
              <a:gd name="connsiteY96" fmla="*/ 373302 h 608483"/>
              <a:gd name="connsiteX97" fmla="*/ 288669 w 644918"/>
              <a:gd name="connsiteY97" fmla="*/ 363348 h 608483"/>
              <a:gd name="connsiteX98" fmla="*/ 321141 w 644918"/>
              <a:gd name="connsiteY98" fmla="*/ 339705 h 608483"/>
              <a:gd name="connsiteX99" fmla="*/ 353612 w 644918"/>
              <a:gd name="connsiteY99" fmla="*/ 360859 h 608483"/>
              <a:gd name="connsiteX100" fmla="*/ 356110 w 644918"/>
              <a:gd name="connsiteY100" fmla="*/ 373302 h 608483"/>
              <a:gd name="connsiteX101" fmla="*/ 356110 w 644918"/>
              <a:gd name="connsiteY101" fmla="*/ 374547 h 608483"/>
              <a:gd name="connsiteX102" fmla="*/ 384835 w 644918"/>
              <a:gd name="connsiteY102" fmla="*/ 374547 h 608483"/>
              <a:gd name="connsiteX103" fmla="*/ 397324 w 644918"/>
              <a:gd name="connsiteY103" fmla="*/ 268778 h 608483"/>
              <a:gd name="connsiteX104" fmla="*/ 367350 w 644918"/>
              <a:gd name="connsiteY104" fmla="*/ 103281 h 608483"/>
              <a:gd name="connsiteX105" fmla="*/ 321141 w 644918"/>
              <a:gd name="connsiteY105" fmla="*/ 16177 h 608483"/>
              <a:gd name="connsiteX106" fmla="*/ 319892 w 644918"/>
              <a:gd name="connsiteY106" fmla="*/ 17421 h 608483"/>
              <a:gd name="connsiteX107" fmla="*/ 282425 w 644918"/>
              <a:gd name="connsiteY107" fmla="*/ 88348 h 608483"/>
              <a:gd name="connsiteX108" fmla="*/ 361105 w 644918"/>
              <a:gd name="connsiteY108" fmla="*/ 88348 h 608483"/>
              <a:gd name="connsiteX109" fmla="*/ 323638 w 644918"/>
              <a:gd name="connsiteY109" fmla="*/ 17421 h 608483"/>
              <a:gd name="connsiteX110" fmla="*/ 321141 w 644918"/>
              <a:gd name="connsiteY110" fmla="*/ 0 h 608483"/>
              <a:gd name="connsiteX111" fmla="*/ 337376 w 644918"/>
              <a:gd name="connsiteY111" fmla="*/ 8711 h 608483"/>
              <a:gd name="connsiteX112" fmla="*/ 412310 w 644918"/>
              <a:gd name="connsiteY112" fmla="*/ 268778 h 608483"/>
              <a:gd name="connsiteX113" fmla="*/ 402319 w 644918"/>
              <a:gd name="connsiteY113" fmla="*/ 374547 h 608483"/>
              <a:gd name="connsiteX114" fmla="*/ 478502 w 644918"/>
              <a:gd name="connsiteY114" fmla="*/ 451696 h 608483"/>
              <a:gd name="connsiteX115" fmla="*/ 474756 w 644918"/>
              <a:gd name="connsiteY115" fmla="*/ 480316 h 608483"/>
              <a:gd name="connsiteX116" fmla="*/ 483498 w 644918"/>
              <a:gd name="connsiteY116" fmla="*/ 481560 h 608483"/>
              <a:gd name="connsiteX117" fmla="*/ 575917 w 644918"/>
              <a:gd name="connsiteY117" fmla="*/ 526356 h 608483"/>
              <a:gd name="connsiteX118" fmla="*/ 630868 w 644918"/>
              <a:gd name="connsiteY118" fmla="*/ 462895 h 608483"/>
              <a:gd name="connsiteX119" fmla="*/ 642108 w 644918"/>
              <a:gd name="connsiteY119" fmla="*/ 464139 h 608483"/>
              <a:gd name="connsiteX120" fmla="*/ 642108 w 644918"/>
              <a:gd name="connsiteY120" fmla="*/ 475338 h 608483"/>
              <a:gd name="connsiteX121" fmla="*/ 580912 w 644918"/>
              <a:gd name="connsiteY121" fmla="*/ 545021 h 608483"/>
              <a:gd name="connsiteX122" fmla="*/ 575917 w 644918"/>
              <a:gd name="connsiteY122" fmla="*/ 547510 h 608483"/>
              <a:gd name="connsiteX123" fmla="*/ 568423 w 644918"/>
              <a:gd name="connsiteY123" fmla="*/ 543777 h 608483"/>
              <a:gd name="connsiteX124" fmla="*/ 483498 w 644918"/>
              <a:gd name="connsiteY124" fmla="*/ 497737 h 608483"/>
              <a:gd name="connsiteX125" fmla="*/ 469760 w 644918"/>
              <a:gd name="connsiteY125" fmla="*/ 497737 h 608483"/>
              <a:gd name="connsiteX126" fmla="*/ 431044 w 644918"/>
              <a:gd name="connsiteY126" fmla="*/ 545021 h 608483"/>
              <a:gd name="connsiteX127" fmla="*/ 423551 w 644918"/>
              <a:gd name="connsiteY127" fmla="*/ 547510 h 608483"/>
              <a:gd name="connsiteX128" fmla="*/ 417306 w 644918"/>
              <a:gd name="connsiteY128" fmla="*/ 546266 h 608483"/>
              <a:gd name="connsiteX129" fmla="*/ 409813 w 644918"/>
              <a:gd name="connsiteY129" fmla="*/ 533822 h 608483"/>
              <a:gd name="connsiteX130" fmla="*/ 409813 w 644918"/>
              <a:gd name="connsiteY130" fmla="*/ 518890 h 608483"/>
              <a:gd name="connsiteX131" fmla="*/ 392328 w 644918"/>
              <a:gd name="connsiteY131" fmla="*/ 533822 h 608483"/>
              <a:gd name="connsiteX132" fmla="*/ 346119 w 644918"/>
              <a:gd name="connsiteY132" fmla="*/ 596039 h 608483"/>
              <a:gd name="connsiteX133" fmla="*/ 346119 w 644918"/>
              <a:gd name="connsiteY133" fmla="*/ 597284 h 608483"/>
              <a:gd name="connsiteX134" fmla="*/ 321141 w 644918"/>
              <a:gd name="connsiteY134" fmla="*/ 608483 h 608483"/>
              <a:gd name="connsiteX135" fmla="*/ 297411 w 644918"/>
              <a:gd name="connsiteY135" fmla="*/ 597284 h 608483"/>
              <a:gd name="connsiteX136" fmla="*/ 296163 w 644918"/>
              <a:gd name="connsiteY136" fmla="*/ 596039 h 608483"/>
              <a:gd name="connsiteX137" fmla="*/ 249953 w 644918"/>
              <a:gd name="connsiteY137" fmla="*/ 533822 h 608483"/>
              <a:gd name="connsiteX138" fmla="*/ 233718 w 644918"/>
              <a:gd name="connsiteY138" fmla="*/ 518890 h 608483"/>
              <a:gd name="connsiteX139" fmla="*/ 233718 w 644918"/>
              <a:gd name="connsiteY139" fmla="*/ 533822 h 608483"/>
              <a:gd name="connsiteX140" fmla="*/ 226224 w 644918"/>
              <a:gd name="connsiteY140" fmla="*/ 546266 h 608483"/>
              <a:gd name="connsiteX141" fmla="*/ 219980 w 644918"/>
              <a:gd name="connsiteY141" fmla="*/ 547510 h 608483"/>
              <a:gd name="connsiteX142" fmla="*/ 212486 w 644918"/>
              <a:gd name="connsiteY142" fmla="*/ 545021 h 608483"/>
              <a:gd name="connsiteX143" fmla="*/ 175019 w 644918"/>
              <a:gd name="connsiteY143" fmla="*/ 497737 h 608483"/>
              <a:gd name="connsiteX144" fmla="*/ 160032 w 644918"/>
              <a:gd name="connsiteY144" fmla="*/ 497737 h 608483"/>
              <a:gd name="connsiteX145" fmla="*/ 75107 w 644918"/>
              <a:gd name="connsiteY145" fmla="*/ 543777 h 608483"/>
              <a:gd name="connsiteX146" fmla="*/ 67614 w 644918"/>
              <a:gd name="connsiteY146" fmla="*/ 547510 h 608483"/>
              <a:gd name="connsiteX147" fmla="*/ 60120 w 644918"/>
              <a:gd name="connsiteY147" fmla="*/ 543777 h 608483"/>
              <a:gd name="connsiteX148" fmla="*/ 3920 w 644918"/>
              <a:gd name="connsiteY148" fmla="*/ 470361 h 608483"/>
              <a:gd name="connsiteX149" fmla="*/ 2671 w 644918"/>
              <a:gd name="connsiteY149" fmla="*/ 459162 h 608483"/>
              <a:gd name="connsiteX150" fmla="*/ 13911 w 644918"/>
              <a:gd name="connsiteY150" fmla="*/ 457918 h 608483"/>
              <a:gd name="connsiteX151" fmla="*/ 68863 w 644918"/>
              <a:gd name="connsiteY151" fmla="*/ 525112 h 608483"/>
              <a:gd name="connsiteX152" fmla="*/ 158783 w 644918"/>
              <a:gd name="connsiteY152" fmla="*/ 481560 h 608483"/>
              <a:gd name="connsiteX153" fmla="*/ 168775 w 644918"/>
              <a:gd name="connsiteY153" fmla="*/ 480316 h 608483"/>
              <a:gd name="connsiteX154" fmla="*/ 163779 w 644918"/>
              <a:gd name="connsiteY154" fmla="*/ 451696 h 608483"/>
              <a:gd name="connsiteX155" fmla="*/ 241211 w 644918"/>
              <a:gd name="connsiteY155" fmla="*/ 374547 h 608483"/>
              <a:gd name="connsiteX156" fmla="*/ 229971 w 644918"/>
              <a:gd name="connsiteY156" fmla="*/ 268778 h 608483"/>
              <a:gd name="connsiteX157" fmla="*/ 306154 w 644918"/>
              <a:gd name="connsiteY157" fmla="*/ 8711 h 608483"/>
              <a:gd name="connsiteX158" fmla="*/ 321141 w 644918"/>
              <a:gd name="connsiteY158" fmla="*/ 0 h 608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644918" h="608483">
                <a:moveTo>
                  <a:pt x="339874" y="528845"/>
                </a:moveTo>
                <a:lnTo>
                  <a:pt x="339874" y="531334"/>
                </a:lnTo>
                <a:cubicBezTo>
                  <a:pt x="338625" y="541288"/>
                  <a:pt x="331132" y="547510"/>
                  <a:pt x="321141" y="547510"/>
                </a:cubicBezTo>
                <a:cubicBezTo>
                  <a:pt x="313647" y="547510"/>
                  <a:pt x="307403" y="543777"/>
                  <a:pt x="304905" y="536311"/>
                </a:cubicBezTo>
                <a:cubicBezTo>
                  <a:pt x="302407" y="547510"/>
                  <a:pt x="298660" y="558709"/>
                  <a:pt x="294914" y="567420"/>
                </a:cubicBezTo>
                <a:lnTo>
                  <a:pt x="309901" y="587329"/>
                </a:lnTo>
                <a:cubicBezTo>
                  <a:pt x="316145" y="592306"/>
                  <a:pt x="327385" y="592306"/>
                  <a:pt x="333630" y="587329"/>
                </a:cubicBezTo>
                <a:lnTo>
                  <a:pt x="349865" y="563687"/>
                </a:lnTo>
                <a:cubicBezTo>
                  <a:pt x="346119" y="553732"/>
                  <a:pt x="342372" y="541288"/>
                  <a:pt x="339874" y="528845"/>
                </a:cubicBezTo>
                <a:close/>
                <a:moveTo>
                  <a:pt x="449778" y="500225"/>
                </a:moveTo>
                <a:cubicBezTo>
                  <a:pt x="442284" y="502714"/>
                  <a:pt x="433542" y="505203"/>
                  <a:pt x="426048" y="508936"/>
                </a:cubicBezTo>
                <a:lnTo>
                  <a:pt x="426048" y="528845"/>
                </a:lnTo>
                <a:cubicBezTo>
                  <a:pt x="436040" y="522623"/>
                  <a:pt x="443533" y="511424"/>
                  <a:pt x="449778" y="500225"/>
                </a:cubicBezTo>
                <a:close/>
                <a:moveTo>
                  <a:pt x="193753" y="500225"/>
                </a:moveTo>
                <a:cubicBezTo>
                  <a:pt x="199997" y="511424"/>
                  <a:pt x="207491" y="522623"/>
                  <a:pt x="217482" y="528845"/>
                </a:cubicBezTo>
                <a:lnTo>
                  <a:pt x="217482" y="508936"/>
                </a:lnTo>
                <a:cubicBezTo>
                  <a:pt x="209988" y="505203"/>
                  <a:pt x="202495" y="502714"/>
                  <a:pt x="193753" y="500225"/>
                </a:cubicBezTo>
                <a:close/>
                <a:moveTo>
                  <a:pt x="404817" y="451696"/>
                </a:moveTo>
                <a:lnTo>
                  <a:pt x="374843" y="459162"/>
                </a:lnTo>
                <a:cubicBezTo>
                  <a:pt x="372346" y="465384"/>
                  <a:pt x="369848" y="470361"/>
                  <a:pt x="367350" y="476583"/>
                </a:cubicBezTo>
                <a:cubicBezTo>
                  <a:pt x="363603" y="484049"/>
                  <a:pt x="358608" y="490271"/>
                  <a:pt x="352363" y="495248"/>
                </a:cubicBezTo>
                <a:cubicBezTo>
                  <a:pt x="351114" y="502714"/>
                  <a:pt x="353612" y="523868"/>
                  <a:pt x="361105" y="547510"/>
                </a:cubicBezTo>
                <a:lnTo>
                  <a:pt x="379839" y="523868"/>
                </a:lnTo>
                <a:cubicBezTo>
                  <a:pt x="379839" y="522623"/>
                  <a:pt x="381088" y="522623"/>
                  <a:pt x="381088" y="522623"/>
                </a:cubicBezTo>
                <a:cubicBezTo>
                  <a:pt x="388581" y="513913"/>
                  <a:pt x="398573" y="505203"/>
                  <a:pt x="409813" y="498981"/>
                </a:cubicBezTo>
                <a:lnTo>
                  <a:pt x="409813" y="455429"/>
                </a:lnTo>
                <a:cubicBezTo>
                  <a:pt x="409813" y="452940"/>
                  <a:pt x="408564" y="452940"/>
                  <a:pt x="407315" y="452940"/>
                </a:cubicBezTo>
                <a:cubicBezTo>
                  <a:pt x="407315" y="451696"/>
                  <a:pt x="406066" y="451696"/>
                  <a:pt x="404817" y="451696"/>
                </a:cubicBezTo>
                <a:close/>
                <a:moveTo>
                  <a:pt x="237464" y="451696"/>
                </a:moveTo>
                <a:cubicBezTo>
                  <a:pt x="236215" y="451696"/>
                  <a:pt x="234966" y="451696"/>
                  <a:pt x="234966" y="452940"/>
                </a:cubicBezTo>
                <a:cubicBezTo>
                  <a:pt x="233718" y="452940"/>
                  <a:pt x="233718" y="452940"/>
                  <a:pt x="233718" y="455429"/>
                </a:cubicBezTo>
                <a:lnTo>
                  <a:pt x="233718" y="498981"/>
                </a:lnTo>
                <a:cubicBezTo>
                  <a:pt x="243709" y="505203"/>
                  <a:pt x="253700" y="513913"/>
                  <a:pt x="262442" y="522623"/>
                </a:cubicBezTo>
                <a:cubicBezTo>
                  <a:pt x="262442" y="522623"/>
                  <a:pt x="262442" y="522623"/>
                  <a:pt x="262442" y="523868"/>
                </a:cubicBezTo>
                <a:lnTo>
                  <a:pt x="283674" y="551243"/>
                </a:lnTo>
                <a:cubicBezTo>
                  <a:pt x="292416" y="523868"/>
                  <a:pt x="293665" y="501470"/>
                  <a:pt x="291167" y="495248"/>
                </a:cubicBezTo>
                <a:cubicBezTo>
                  <a:pt x="284923" y="490271"/>
                  <a:pt x="279927" y="484049"/>
                  <a:pt x="276180" y="476583"/>
                </a:cubicBezTo>
                <a:cubicBezTo>
                  <a:pt x="272433" y="470361"/>
                  <a:pt x="271185" y="465384"/>
                  <a:pt x="268687" y="459162"/>
                </a:cubicBezTo>
                <a:close/>
                <a:moveTo>
                  <a:pt x="398573" y="390723"/>
                </a:moveTo>
                <a:cubicBezTo>
                  <a:pt x="393577" y="408144"/>
                  <a:pt x="388581" y="424320"/>
                  <a:pt x="383586" y="440497"/>
                </a:cubicBezTo>
                <a:lnTo>
                  <a:pt x="401070" y="435520"/>
                </a:lnTo>
                <a:cubicBezTo>
                  <a:pt x="402319" y="435520"/>
                  <a:pt x="404817" y="435520"/>
                  <a:pt x="406066" y="435520"/>
                </a:cubicBezTo>
                <a:cubicBezTo>
                  <a:pt x="411062" y="435520"/>
                  <a:pt x="414808" y="436764"/>
                  <a:pt x="418555" y="439253"/>
                </a:cubicBezTo>
                <a:cubicBezTo>
                  <a:pt x="423551" y="444230"/>
                  <a:pt x="426048" y="449207"/>
                  <a:pt x="426048" y="455429"/>
                </a:cubicBezTo>
                <a:lnTo>
                  <a:pt x="426048" y="490271"/>
                </a:lnTo>
                <a:cubicBezTo>
                  <a:pt x="436040" y="486537"/>
                  <a:pt x="446031" y="484049"/>
                  <a:pt x="457271" y="482804"/>
                </a:cubicBezTo>
                <a:cubicBezTo>
                  <a:pt x="459769" y="472850"/>
                  <a:pt x="462267" y="462895"/>
                  <a:pt x="462267" y="451696"/>
                </a:cubicBezTo>
                <a:cubicBezTo>
                  <a:pt x="462267" y="418099"/>
                  <a:pt x="433542" y="390723"/>
                  <a:pt x="399821" y="390723"/>
                </a:cubicBezTo>
                <a:close/>
                <a:moveTo>
                  <a:pt x="353612" y="390723"/>
                </a:moveTo>
                <a:lnTo>
                  <a:pt x="344870" y="479071"/>
                </a:lnTo>
                <a:lnTo>
                  <a:pt x="346119" y="479071"/>
                </a:lnTo>
                <a:cubicBezTo>
                  <a:pt x="347368" y="476583"/>
                  <a:pt x="349865" y="474094"/>
                  <a:pt x="352363" y="470361"/>
                </a:cubicBezTo>
                <a:cubicBezTo>
                  <a:pt x="354861" y="462895"/>
                  <a:pt x="358608" y="455429"/>
                  <a:pt x="361105" y="449207"/>
                </a:cubicBezTo>
                <a:cubicBezTo>
                  <a:pt x="363603" y="444230"/>
                  <a:pt x="366101" y="438008"/>
                  <a:pt x="367350" y="433031"/>
                </a:cubicBezTo>
                <a:lnTo>
                  <a:pt x="368599" y="431786"/>
                </a:lnTo>
                <a:cubicBezTo>
                  <a:pt x="369848" y="426809"/>
                  <a:pt x="372346" y="421832"/>
                  <a:pt x="373595" y="416854"/>
                </a:cubicBezTo>
                <a:lnTo>
                  <a:pt x="373595" y="415610"/>
                </a:lnTo>
                <a:cubicBezTo>
                  <a:pt x="377341" y="406900"/>
                  <a:pt x="378590" y="398189"/>
                  <a:pt x="381088" y="390723"/>
                </a:cubicBezTo>
                <a:close/>
                <a:moveTo>
                  <a:pt x="262442" y="390723"/>
                </a:moveTo>
                <a:cubicBezTo>
                  <a:pt x="264940" y="398189"/>
                  <a:pt x="267438" y="406900"/>
                  <a:pt x="268687" y="415610"/>
                </a:cubicBezTo>
                <a:cubicBezTo>
                  <a:pt x="268687" y="415610"/>
                  <a:pt x="268687" y="416854"/>
                  <a:pt x="269936" y="416854"/>
                </a:cubicBezTo>
                <a:cubicBezTo>
                  <a:pt x="271185" y="421832"/>
                  <a:pt x="272433" y="426809"/>
                  <a:pt x="274931" y="431786"/>
                </a:cubicBezTo>
                <a:lnTo>
                  <a:pt x="274931" y="433031"/>
                </a:lnTo>
                <a:cubicBezTo>
                  <a:pt x="277429" y="438008"/>
                  <a:pt x="278678" y="444230"/>
                  <a:pt x="281176" y="449207"/>
                </a:cubicBezTo>
                <a:cubicBezTo>
                  <a:pt x="284923" y="455429"/>
                  <a:pt x="287420" y="462895"/>
                  <a:pt x="291167" y="470361"/>
                </a:cubicBezTo>
                <a:cubicBezTo>
                  <a:pt x="292416" y="474094"/>
                  <a:pt x="296163" y="477827"/>
                  <a:pt x="298660" y="480316"/>
                </a:cubicBezTo>
                <a:lnTo>
                  <a:pt x="288669" y="390723"/>
                </a:lnTo>
                <a:close/>
                <a:moveTo>
                  <a:pt x="242460" y="390723"/>
                </a:moveTo>
                <a:cubicBezTo>
                  <a:pt x="208739" y="390723"/>
                  <a:pt x="181264" y="418099"/>
                  <a:pt x="181264" y="451696"/>
                </a:cubicBezTo>
                <a:cubicBezTo>
                  <a:pt x="181264" y="462895"/>
                  <a:pt x="182513" y="472850"/>
                  <a:pt x="186259" y="482804"/>
                </a:cubicBezTo>
                <a:cubicBezTo>
                  <a:pt x="196250" y="484049"/>
                  <a:pt x="207491" y="486537"/>
                  <a:pt x="217482" y="491515"/>
                </a:cubicBezTo>
                <a:lnTo>
                  <a:pt x="217482" y="455429"/>
                </a:lnTo>
                <a:cubicBezTo>
                  <a:pt x="217482" y="449207"/>
                  <a:pt x="219980" y="444230"/>
                  <a:pt x="224975" y="439253"/>
                </a:cubicBezTo>
                <a:cubicBezTo>
                  <a:pt x="228722" y="435520"/>
                  <a:pt x="236215" y="434275"/>
                  <a:pt x="242460" y="435520"/>
                </a:cubicBezTo>
                <a:lnTo>
                  <a:pt x="261193" y="440497"/>
                </a:lnTo>
                <a:cubicBezTo>
                  <a:pt x="254949" y="424320"/>
                  <a:pt x="248704" y="408144"/>
                  <a:pt x="244958" y="390723"/>
                </a:cubicBezTo>
                <a:close/>
                <a:moveTo>
                  <a:pt x="321141" y="355882"/>
                </a:moveTo>
                <a:cubicBezTo>
                  <a:pt x="312398" y="355882"/>
                  <a:pt x="303656" y="363348"/>
                  <a:pt x="303656" y="373302"/>
                </a:cubicBezTo>
                <a:lnTo>
                  <a:pt x="319892" y="530089"/>
                </a:lnTo>
                <a:cubicBezTo>
                  <a:pt x="319892" y="531334"/>
                  <a:pt x="322390" y="531334"/>
                  <a:pt x="323638" y="530089"/>
                </a:cubicBezTo>
                <a:lnTo>
                  <a:pt x="339874" y="373302"/>
                </a:lnTo>
                <a:cubicBezTo>
                  <a:pt x="339874" y="363348"/>
                  <a:pt x="331132" y="355882"/>
                  <a:pt x="321141" y="355882"/>
                </a:cubicBezTo>
                <a:close/>
                <a:moveTo>
                  <a:pt x="321779" y="171111"/>
                </a:moveTo>
                <a:cubicBezTo>
                  <a:pt x="304476" y="171111"/>
                  <a:pt x="289645" y="185942"/>
                  <a:pt x="289645" y="202009"/>
                </a:cubicBezTo>
                <a:cubicBezTo>
                  <a:pt x="289645" y="220548"/>
                  <a:pt x="304476" y="234143"/>
                  <a:pt x="321779" y="234143"/>
                </a:cubicBezTo>
                <a:cubicBezTo>
                  <a:pt x="340318" y="234143"/>
                  <a:pt x="355149" y="220548"/>
                  <a:pt x="355149" y="202009"/>
                </a:cubicBezTo>
                <a:cubicBezTo>
                  <a:pt x="355149" y="185942"/>
                  <a:pt x="340318" y="171111"/>
                  <a:pt x="321779" y="171111"/>
                </a:cubicBezTo>
                <a:close/>
                <a:moveTo>
                  <a:pt x="321779" y="153808"/>
                </a:moveTo>
                <a:cubicBezTo>
                  <a:pt x="348969" y="153808"/>
                  <a:pt x="371216" y="176055"/>
                  <a:pt x="371216" y="202009"/>
                </a:cubicBezTo>
                <a:cubicBezTo>
                  <a:pt x="371216" y="229200"/>
                  <a:pt x="348969" y="251446"/>
                  <a:pt x="321779" y="251446"/>
                </a:cubicBezTo>
                <a:cubicBezTo>
                  <a:pt x="294589" y="251446"/>
                  <a:pt x="273578" y="229200"/>
                  <a:pt x="273578" y="202009"/>
                </a:cubicBezTo>
                <a:cubicBezTo>
                  <a:pt x="273578" y="176055"/>
                  <a:pt x="294589" y="153808"/>
                  <a:pt x="321779" y="153808"/>
                </a:cubicBezTo>
                <a:close/>
                <a:moveTo>
                  <a:pt x="274931" y="103281"/>
                </a:moveTo>
                <a:cubicBezTo>
                  <a:pt x="256198" y="154299"/>
                  <a:pt x="247455" y="210294"/>
                  <a:pt x="247455" y="268778"/>
                </a:cubicBezTo>
                <a:cubicBezTo>
                  <a:pt x="247455" y="304864"/>
                  <a:pt x="251202" y="339705"/>
                  <a:pt x="257447" y="374547"/>
                </a:cubicBezTo>
                <a:lnTo>
                  <a:pt x="287420" y="374547"/>
                </a:lnTo>
                <a:lnTo>
                  <a:pt x="287420" y="373302"/>
                </a:lnTo>
                <a:cubicBezTo>
                  <a:pt x="287420" y="370814"/>
                  <a:pt x="287420" y="367081"/>
                  <a:pt x="288669" y="363348"/>
                </a:cubicBezTo>
                <a:cubicBezTo>
                  <a:pt x="292416" y="349660"/>
                  <a:pt x="306154" y="339705"/>
                  <a:pt x="321141" y="339705"/>
                </a:cubicBezTo>
                <a:cubicBezTo>
                  <a:pt x="334879" y="339705"/>
                  <a:pt x="347368" y="348416"/>
                  <a:pt x="353612" y="360859"/>
                </a:cubicBezTo>
                <a:cubicBezTo>
                  <a:pt x="354861" y="364592"/>
                  <a:pt x="356110" y="368325"/>
                  <a:pt x="356110" y="373302"/>
                </a:cubicBezTo>
                <a:lnTo>
                  <a:pt x="356110" y="374547"/>
                </a:lnTo>
                <a:lnTo>
                  <a:pt x="384835" y="374547"/>
                </a:lnTo>
                <a:cubicBezTo>
                  <a:pt x="392328" y="339705"/>
                  <a:pt x="397324" y="304864"/>
                  <a:pt x="397324" y="268778"/>
                </a:cubicBezTo>
                <a:cubicBezTo>
                  <a:pt x="397324" y="210294"/>
                  <a:pt x="386084" y="154299"/>
                  <a:pt x="367350" y="103281"/>
                </a:cubicBezTo>
                <a:close/>
                <a:moveTo>
                  <a:pt x="321141" y="16177"/>
                </a:moveTo>
                <a:lnTo>
                  <a:pt x="319892" y="17421"/>
                </a:lnTo>
                <a:cubicBezTo>
                  <a:pt x="304905" y="39819"/>
                  <a:pt x="292416" y="62217"/>
                  <a:pt x="282425" y="88348"/>
                </a:cubicBezTo>
                <a:lnTo>
                  <a:pt x="361105" y="88348"/>
                </a:lnTo>
                <a:cubicBezTo>
                  <a:pt x="351114" y="62217"/>
                  <a:pt x="338625" y="39819"/>
                  <a:pt x="323638" y="17421"/>
                </a:cubicBezTo>
                <a:close/>
                <a:moveTo>
                  <a:pt x="321141" y="0"/>
                </a:moveTo>
                <a:cubicBezTo>
                  <a:pt x="327385" y="0"/>
                  <a:pt x="333630" y="3733"/>
                  <a:pt x="337376" y="8711"/>
                </a:cubicBezTo>
                <a:cubicBezTo>
                  <a:pt x="386084" y="79638"/>
                  <a:pt x="412310" y="172964"/>
                  <a:pt x="412310" y="268778"/>
                </a:cubicBezTo>
                <a:cubicBezTo>
                  <a:pt x="412310" y="304864"/>
                  <a:pt x="408564" y="339705"/>
                  <a:pt x="402319" y="374547"/>
                </a:cubicBezTo>
                <a:cubicBezTo>
                  <a:pt x="443533" y="374547"/>
                  <a:pt x="478502" y="410633"/>
                  <a:pt x="478502" y="451696"/>
                </a:cubicBezTo>
                <a:cubicBezTo>
                  <a:pt x="478502" y="461651"/>
                  <a:pt x="477253" y="471605"/>
                  <a:pt x="474756" y="480316"/>
                </a:cubicBezTo>
                <a:cubicBezTo>
                  <a:pt x="477253" y="480316"/>
                  <a:pt x="481000" y="480316"/>
                  <a:pt x="483498" y="481560"/>
                </a:cubicBezTo>
                <a:cubicBezTo>
                  <a:pt x="519716" y="484049"/>
                  <a:pt x="552187" y="500225"/>
                  <a:pt x="575917" y="526356"/>
                </a:cubicBezTo>
                <a:cubicBezTo>
                  <a:pt x="587157" y="510180"/>
                  <a:pt x="614633" y="476583"/>
                  <a:pt x="630868" y="462895"/>
                </a:cubicBezTo>
                <a:cubicBezTo>
                  <a:pt x="634615" y="459162"/>
                  <a:pt x="640859" y="460406"/>
                  <a:pt x="642108" y="464139"/>
                </a:cubicBezTo>
                <a:cubicBezTo>
                  <a:pt x="645855" y="466628"/>
                  <a:pt x="645855" y="472850"/>
                  <a:pt x="642108" y="475338"/>
                </a:cubicBezTo>
                <a:cubicBezTo>
                  <a:pt x="622126" y="491515"/>
                  <a:pt x="582161" y="543777"/>
                  <a:pt x="580912" y="545021"/>
                </a:cubicBezTo>
                <a:cubicBezTo>
                  <a:pt x="579663" y="546266"/>
                  <a:pt x="577165" y="547510"/>
                  <a:pt x="575917" y="547510"/>
                </a:cubicBezTo>
                <a:cubicBezTo>
                  <a:pt x="572170" y="547510"/>
                  <a:pt x="569672" y="546266"/>
                  <a:pt x="568423" y="543777"/>
                </a:cubicBezTo>
                <a:cubicBezTo>
                  <a:pt x="548441" y="516402"/>
                  <a:pt x="517218" y="500225"/>
                  <a:pt x="483498" y="497737"/>
                </a:cubicBezTo>
                <a:cubicBezTo>
                  <a:pt x="478502" y="497737"/>
                  <a:pt x="473507" y="497737"/>
                  <a:pt x="469760" y="497737"/>
                </a:cubicBezTo>
                <a:cubicBezTo>
                  <a:pt x="461018" y="517646"/>
                  <a:pt x="448529" y="533822"/>
                  <a:pt x="431044" y="545021"/>
                </a:cubicBezTo>
                <a:cubicBezTo>
                  <a:pt x="428546" y="547510"/>
                  <a:pt x="426048" y="547510"/>
                  <a:pt x="423551" y="547510"/>
                </a:cubicBezTo>
                <a:cubicBezTo>
                  <a:pt x="421053" y="547510"/>
                  <a:pt x="418555" y="547510"/>
                  <a:pt x="417306" y="546266"/>
                </a:cubicBezTo>
                <a:cubicBezTo>
                  <a:pt x="412310" y="543777"/>
                  <a:pt x="409813" y="538800"/>
                  <a:pt x="409813" y="533822"/>
                </a:cubicBezTo>
                <a:lnTo>
                  <a:pt x="409813" y="518890"/>
                </a:lnTo>
                <a:cubicBezTo>
                  <a:pt x="403568" y="522623"/>
                  <a:pt x="398573" y="527601"/>
                  <a:pt x="392328" y="533822"/>
                </a:cubicBezTo>
                <a:lnTo>
                  <a:pt x="346119" y="596039"/>
                </a:lnTo>
                <a:lnTo>
                  <a:pt x="346119" y="597284"/>
                </a:lnTo>
                <a:cubicBezTo>
                  <a:pt x="339874" y="603506"/>
                  <a:pt x="331132" y="608483"/>
                  <a:pt x="321141" y="608483"/>
                </a:cubicBezTo>
                <a:cubicBezTo>
                  <a:pt x="312398" y="608483"/>
                  <a:pt x="303656" y="603506"/>
                  <a:pt x="297411" y="597284"/>
                </a:cubicBezTo>
                <a:lnTo>
                  <a:pt x="296163" y="596039"/>
                </a:lnTo>
                <a:lnTo>
                  <a:pt x="249953" y="533822"/>
                </a:lnTo>
                <a:cubicBezTo>
                  <a:pt x="244958" y="527601"/>
                  <a:pt x="239962" y="522623"/>
                  <a:pt x="233718" y="518890"/>
                </a:cubicBezTo>
                <a:lnTo>
                  <a:pt x="233718" y="533822"/>
                </a:lnTo>
                <a:cubicBezTo>
                  <a:pt x="233718" y="538800"/>
                  <a:pt x="231220" y="543777"/>
                  <a:pt x="226224" y="546266"/>
                </a:cubicBezTo>
                <a:cubicBezTo>
                  <a:pt x="223726" y="547510"/>
                  <a:pt x="221229" y="547510"/>
                  <a:pt x="219980" y="547510"/>
                </a:cubicBezTo>
                <a:cubicBezTo>
                  <a:pt x="217482" y="547510"/>
                  <a:pt x="213735" y="547510"/>
                  <a:pt x="212486" y="545021"/>
                </a:cubicBezTo>
                <a:cubicBezTo>
                  <a:pt x="196250" y="533822"/>
                  <a:pt x="182513" y="517646"/>
                  <a:pt x="175019" y="497737"/>
                </a:cubicBezTo>
                <a:cubicBezTo>
                  <a:pt x="168775" y="497737"/>
                  <a:pt x="163779" y="497737"/>
                  <a:pt x="160032" y="497737"/>
                </a:cubicBezTo>
                <a:cubicBezTo>
                  <a:pt x="125063" y="500225"/>
                  <a:pt x="93841" y="516402"/>
                  <a:pt x="75107" y="543777"/>
                </a:cubicBezTo>
                <a:cubicBezTo>
                  <a:pt x="72609" y="546266"/>
                  <a:pt x="70111" y="547510"/>
                  <a:pt x="67614" y="547510"/>
                </a:cubicBezTo>
                <a:cubicBezTo>
                  <a:pt x="65116" y="547510"/>
                  <a:pt x="62618" y="546266"/>
                  <a:pt x="60120" y="543777"/>
                </a:cubicBezTo>
                <a:cubicBezTo>
                  <a:pt x="60120" y="543777"/>
                  <a:pt x="22653" y="487782"/>
                  <a:pt x="3920" y="470361"/>
                </a:cubicBezTo>
                <a:cubicBezTo>
                  <a:pt x="-1076" y="467872"/>
                  <a:pt x="-1076" y="462895"/>
                  <a:pt x="2671" y="459162"/>
                </a:cubicBezTo>
                <a:cubicBezTo>
                  <a:pt x="5169" y="455429"/>
                  <a:pt x="10164" y="455429"/>
                  <a:pt x="13911" y="457918"/>
                </a:cubicBezTo>
                <a:cubicBezTo>
                  <a:pt x="30147" y="472850"/>
                  <a:pt x="56373" y="508936"/>
                  <a:pt x="68863" y="525112"/>
                </a:cubicBezTo>
                <a:cubicBezTo>
                  <a:pt x="91343" y="500225"/>
                  <a:pt x="123814" y="484049"/>
                  <a:pt x="158783" y="481560"/>
                </a:cubicBezTo>
                <a:cubicBezTo>
                  <a:pt x="162530" y="480316"/>
                  <a:pt x="165028" y="480316"/>
                  <a:pt x="168775" y="480316"/>
                </a:cubicBezTo>
                <a:cubicBezTo>
                  <a:pt x="166277" y="471605"/>
                  <a:pt x="163779" y="461651"/>
                  <a:pt x="163779" y="451696"/>
                </a:cubicBezTo>
                <a:cubicBezTo>
                  <a:pt x="163779" y="410633"/>
                  <a:pt x="198748" y="374547"/>
                  <a:pt x="241211" y="374547"/>
                </a:cubicBezTo>
                <a:cubicBezTo>
                  <a:pt x="233718" y="339705"/>
                  <a:pt x="229971" y="304864"/>
                  <a:pt x="229971" y="268778"/>
                </a:cubicBezTo>
                <a:cubicBezTo>
                  <a:pt x="229971" y="172964"/>
                  <a:pt x="256198" y="79638"/>
                  <a:pt x="306154" y="8711"/>
                </a:cubicBezTo>
                <a:cubicBezTo>
                  <a:pt x="309901" y="3733"/>
                  <a:pt x="314896" y="0"/>
                  <a:pt x="321141"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900" dirty="0">
              <a:latin typeface="Tw Cen MT" panose="020B0602020104020603" pitchFamily="34" charset="0"/>
            </a:endParaRPr>
          </a:p>
        </p:txBody>
      </p:sp>
      <p:sp>
        <p:nvSpPr>
          <p:cNvPr id="270" name="Freeform 248">
            <a:extLst>
              <a:ext uri="{FF2B5EF4-FFF2-40B4-BE49-F238E27FC236}">
                <a16:creationId xmlns:a16="http://schemas.microsoft.com/office/drawing/2014/main" id="{6A6AED58-2E0A-444F-8C81-43AE511C3C15}"/>
              </a:ext>
            </a:extLst>
          </p:cNvPr>
          <p:cNvSpPr>
            <a:spLocks noChangeArrowheads="1"/>
          </p:cNvSpPr>
          <p:nvPr/>
        </p:nvSpPr>
        <p:spPr bwMode="auto">
          <a:xfrm>
            <a:off x="2901794" y="2367988"/>
            <a:ext cx="2092851" cy="590502"/>
          </a:xfrm>
          <a:custGeom>
            <a:avLst/>
            <a:gdLst>
              <a:gd name="T0" fmla="*/ 3359 w 3360"/>
              <a:gd name="T1" fmla="*/ 0 h 949"/>
              <a:gd name="T2" fmla="*/ 0 w 3360"/>
              <a:gd name="T3" fmla="*/ 0 h 949"/>
              <a:gd name="T4" fmla="*/ 0 w 3360"/>
              <a:gd name="T5" fmla="*/ 701 h 949"/>
              <a:gd name="T6" fmla="*/ 1434 w 3360"/>
              <a:gd name="T7" fmla="*/ 701 h 949"/>
              <a:gd name="T8" fmla="*/ 1679 w 3360"/>
              <a:gd name="T9" fmla="*/ 948 h 949"/>
              <a:gd name="T10" fmla="*/ 1925 w 3360"/>
              <a:gd name="T11" fmla="*/ 701 h 949"/>
              <a:gd name="T12" fmla="*/ 3359 w 3360"/>
              <a:gd name="T13" fmla="*/ 701 h 949"/>
              <a:gd name="T14" fmla="*/ 3359 w 3360"/>
              <a:gd name="T15" fmla="*/ 0 h 94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0" h="949">
                <a:moveTo>
                  <a:pt x="3359" y="0"/>
                </a:moveTo>
                <a:lnTo>
                  <a:pt x="0" y="0"/>
                </a:lnTo>
                <a:lnTo>
                  <a:pt x="0" y="701"/>
                </a:lnTo>
                <a:lnTo>
                  <a:pt x="1434" y="701"/>
                </a:lnTo>
                <a:lnTo>
                  <a:pt x="1679" y="948"/>
                </a:lnTo>
                <a:lnTo>
                  <a:pt x="1925" y="701"/>
                </a:lnTo>
                <a:lnTo>
                  <a:pt x="3359" y="701"/>
                </a:lnTo>
                <a:lnTo>
                  <a:pt x="3359" y="0"/>
                </a:lnTo>
              </a:path>
            </a:pathLst>
          </a:custGeom>
          <a:solidFill>
            <a:srgbClr val="0070C0"/>
          </a:solidFill>
          <a:ln>
            <a:noFill/>
          </a:ln>
          <a:effectLst/>
        </p:spPr>
        <p:txBody>
          <a:bodyPr wrap="none" anchor="ctr"/>
          <a:lstStyle/>
          <a:p>
            <a:endParaRPr lang="en-US" sz="900" dirty="0">
              <a:latin typeface="Tw Cen MT" panose="020B0602020104020603" pitchFamily="34" charset="0"/>
            </a:endParaRPr>
          </a:p>
        </p:txBody>
      </p:sp>
      <p:sp>
        <p:nvSpPr>
          <p:cNvPr id="794" name="Freeform: Shape 793">
            <a:extLst>
              <a:ext uri="{FF2B5EF4-FFF2-40B4-BE49-F238E27FC236}">
                <a16:creationId xmlns:a16="http://schemas.microsoft.com/office/drawing/2014/main" id="{039C43A1-FD10-4ED3-8D33-CAD6C7645469}"/>
              </a:ext>
            </a:extLst>
          </p:cNvPr>
          <p:cNvSpPr>
            <a:spLocks noChangeArrowheads="1"/>
          </p:cNvSpPr>
          <p:nvPr/>
        </p:nvSpPr>
        <p:spPr bwMode="auto">
          <a:xfrm>
            <a:off x="3017148" y="2431157"/>
            <a:ext cx="309531" cy="309735"/>
          </a:xfrm>
          <a:custGeom>
            <a:avLst/>
            <a:gdLst>
              <a:gd name="connsiteX0" fmla="*/ 451018 w 619062"/>
              <a:gd name="connsiteY0" fmla="*/ 386390 h 619470"/>
              <a:gd name="connsiteX1" fmla="*/ 386409 w 619062"/>
              <a:gd name="connsiteY1" fmla="*/ 449957 h 619470"/>
              <a:gd name="connsiteX2" fmla="*/ 524323 w 619062"/>
              <a:gd name="connsiteY2" fmla="*/ 589556 h 619470"/>
              <a:gd name="connsiteX3" fmla="*/ 588932 w 619062"/>
              <a:gd name="connsiteY3" fmla="*/ 589556 h 619470"/>
              <a:gd name="connsiteX4" fmla="*/ 588932 w 619062"/>
              <a:gd name="connsiteY4" fmla="*/ 524742 h 619470"/>
              <a:gd name="connsiteX5" fmla="*/ 406289 w 619062"/>
              <a:gd name="connsiteY5" fmla="*/ 340272 h 619470"/>
              <a:gd name="connsiteX6" fmla="*/ 341680 w 619062"/>
              <a:gd name="connsiteY6" fmla="*/ 405086 h 619470"/>
              <a:gd name="connsiteX7" fmla="*/ 375227 w 619062"/>
              <a:gd name="connsiteY7" fmla="*/ 438739 h 619470"/>
              <a:gd name="connsiteX8" fmla="*/ 439835 w 619062"/>
              <a:gd name="connsiteY8" fmla="*/ 375172 h 619470"/>
              <a:gd name="connsiteX9" fmla="*/ 371499 w 619062"/>
              <a:gd name="connsiteY9" fmla="*/ 306619 h 619470"/>
              <a:gd name="connsiteX10" fmla="*/ 344165 w 619062"/>
              <a:gd name="connsiteY10" fmla="*/ 342765 h 619470"/>
              <a:gd name="connsiteX11" fmla="*/ 308133 w 619062"/>
              <a:gd name="connsiteY11" fmla="*/ 371433 h 619470"/>
              <a:gd name="connsiteX12" fmla="*/ 329255 w 619062"/>
              <a:gd name="connsiteY12" fmla="*/ 393868 h 619470"/>
              <a:gd name="connsiteX13" fmla="*/ 393864 w 619062"/>
              <a:gd name="connsiteY13" fmla="*/ 329054 h 619470"/>
              <a:gd name="connsiteX14" fmla="*/ 199578 w 619062"/>
              <a:gd name="connsiteY14" fmla="*/ 169571 h 619470"/>
              <a:gd name="connsiteX15" fmla="*/ 177606 w 619062"/>
              <a:gd name="connsiteY15" fmla="*/ 179273 h 619470"/>
              <a:gd name="connsiteX16" fmla="*/ 177606 w 619062"/>
              <a:gd name="connsiteY16" fmla="*/ 220507 h 619470"/>
              <a:gd name="connsiteX17" fmla="*/ 199578 w 619062"/>
              <a:gd name="connsiteY17" fmla="*/ 228997 h 619470"/>
              <a:gd name="connsiteX18" fmla="*/ 221550 w 619062"/>
              <a:gd name="connsiteY18" fmla="*/ 220507 h 619470"/>
              <a:gd name="connsiteX19" fmla="*/ 230095 w 619062"/>
              <a:gd name="connsiteY19" fmla="*/ 198678 h 619470"/>
              <a:gd name="connsiteX20" fmla="*/ 221550 w 619062"/>
              <a:gd name="connsiteY20" fmla="*/ 179273 h 619470"/>
              <a:gd name="connsiteX21" fmla="*/ 199578 w 619062"/>
              <a:gd name="connsiteY21" fmla="*/ 169571 h 619470"/>
              <a:gd name="connsiteX22" fmla="*/ 199578 w 619062"/>
              <a:gd name="connsiteY22" fmla="*/ 153805 h 619470"/>
              <a:gd name="connsiteX23" fmla="*/ 232536 w 619062"/>
              <a:gd name="connsiteY23" fmla="*/ 167146 h 619470"/>
              <a:gd name="connsiteX24" fmla="*/ 245964 w 619062"/>
              <a:gd name="connsiteY24" fmla="*/ 198678 h 619470"/>
              <a:gd name="connsiteX25" fmla="*/ 232536 w 619062"/>
              <a:gd name="connsiteY25" fmla="*/ 231422 h 619470"/>
              <a:gd name="connsiteX26" fmla="*/ 199578 w 619062"/>
              <a:gd name="connsiteY26" fmla="*/ 245975 h 619470"/>
              <a:gd name="connsiteX27" fmla="*/ 166620 w 619062"/>
              <a:gd name="connsiteY27" fmla="*/ 231422 h 619470"/>
              <a:gd name="connsiteX28" fmla="*/ 166620 w 619062"/>
              <a:gd name="connsiteY28" fmla="*/ 167146 h 619470"/>
              <a:gd name="connsiteX29" fmla="*/ 199578 w 619062"/>
              <a:gd name="connsiteY29" fmla="*/ 153805 h 619470"/>
              <a:gd name="connsiteX30" fmla="*/ 190955 w 619062"/>
              <a:gd name="connsiteY30" fmla="*/ 109443 h 619470"/>
              <a:gd name="connsiteX31" fmla="*/ 188484 w 619062"/>
              <a:gd name="connsiteY31" fmla="*/ 111913 h 619470"/>
              <a:gd name="connsiteX32" fmla="*/ 184779 w 619062"/>
              <a:gd name="connsiteY32" fmla="*/ 121794 h 619470"/>
              <a:gd name="connsiteX33" fmla="*/ 173663 w 619062"/>
              <a:gd name="connsiteY33" fmla="*/ 132910 h 619470"/>
              <a:gd name="connsiteX34" fmla="*/ 167487 w 619062"/>
              <a:gd name="connsiteY34" fmla="*/ 135380 h 619470"/>
              <a:gd name="connsiteX35" fmla="*/ 151431 w 619062"/>
              <a:gd name="connsiteY35" fmla="*/ 135380 h 619470"/>
              <a:gd name="connsiteX36" fmla="*/ 141550 w 619062"/>
              <a:gd name="connsiteY36" fmla="*/ 130440 h 619470"/>
              <a:gd name="connsiteX37" fmla="*/ 140315 w 619062"/>
              <a:gd name="connsiteY37" fmla="*/ 131675 h 619470"/>
              <a:gd name="connsiteX38" fmla="*/ 129199 w 619062"/>
              <a:gd name="connsiteY38" fmla="*/ 140321 h 619470"/>
              <a:gd name="connsiteX39" fmla="*/ 129199 w 619062"/>
              <a:gd name="connsiteY39" fmla="*/ 141556 h 619470"/>
              <a:gd name="connsiteX40" fmla="*/ 134139 w 619062"/>
              <a:gd name="connsiteY40" fmla="*/ 152672 h 619470"/>
              <a:gd name="connsiteX41" fmla="*/ 134139 w 619062"/>
              <a:gd name="connsiteY41" fmla="*/ 168728 h 619470"/>
              <a:gd name="connsiteX42" fmla="*/ 132904 w 619062"/>
              <a:gd name="connsiteY42" fmla="*/ 173669 h 619470"/>
              <a:gd name="connsiteX43" fmla="*/ 120553 w 619062"/>
              <a:gd name="connsiteY43" fmla="*/ 184785 h 619470"/>
              <a:gd name="connsiteX44" fmla="*/ 110672 w 619062"/>
              <a:gd name="connsiteY44" fmla="*/ 188490 h 619470"/>
              <a:gd name="connsiteX45" fmla="*/ 109437 w 619062"/>
              <a:gd name="connsiteY45" fmla="*/ 189725 h 619470"/>
              <a:gd name="connsiteX46" fmla="*/ 109437 w 619062"/>
              <a:gd name="connsiteY46" fmla="*/ 203312 h 619470"/>
              <a:gd name="connsiteX47" fmla="*/ 110672 w 619062"/>
              <a:gd name="connsiteY47" fmla="*/ 204547 h 619470"/>
              <a:gd name="connsiteX48" fmla="*/ 120553 w 619062"/>
              <a:gd name="connsiteY48" fmla="*/ 209487 h 619470"/>
              <a:gd name="connsiteX49" fmla="*/ 132904 w 619062"/>
              <a:gd name="connsiteY49" fmla="*/ 219368 h 619470"/>
              <a:gd name="connsiteX50" fmla="*/ 134139 w 619062"/>
              <a:gd name="connsiteY50" fmla="*/ 225544 h 619470"/>
              <a:gd name="connsiteX51" fmla="*/ 134139 w 619062"/>
              <a:gd name="connsiteY51" fmla="*/ 241600 h 619470"/>
              <a:gd name="connsiteX52" fmla="*/ 129199 w 619062"/>
              <a:gd name="connsiteY52" fmla="*/ 251481 h 619470"/>
              <a:gd name="connsiteX53" fmla="*/ 129199 w 619062"/>
              <a:gd name="connsiteY53" fmla="*/ 253952 h 619470"/>
              <a:gd name="connsiteX54" fmla="*/ 140315 w 619062"/>
              <a:gd name="connsiteY54" fmla="*/ 263833 h 619470"/>
              <a:gd name="connsiteX55" fmla="*/ 141550 w 619062"/>
              <a:gd name="connsiteY55" fmla="*/ 263833 h 619470"/>
              <a:gd name="connsiteX56" fmla="*/ 151431 w 619062"/>
              <a:gd name="connsiteY56" fmla="*/ 258892 h 619470"/>
              <a:gd name="connsiteX57" fmla="*/ 160077 w 619062"/>
              <a:gd name="connsiteY57" fmla="*/ 257657 h 619470"/>
              <a:gd name="connsiteX58" fmla="*/ 167487 w 619062"/>
              <a:gd name="connsiteY58" fmla="*/ 258892 h 619470"/>
              <a:gd name="connsiteX59" fmla="*/ 173663 w 619062"/>
              <a:gd name="connsiteY59" fmla="*/ 261362 h 619470"/>
              <a:gd name="connsiteX60" fmla="*/ 184779 w 619062"/>
              <a:gd name="connsiteY60" fmla="*/ 272478 h 619470"/>
              <a:gd name="connsiteX61" fmla="*/ 188484 w 619062"/>
              <a:gd name="connsiteY61" fmla="*/ 282359 h 619470"/>
              <a:gd name="connsiteX62" fmla="*/ 190955 w 619062"/>
              <a:gd name="connsiteY62" fmla="*/ 283594 h 619470"/>
              <a:gd name="connsiteX63" fmla="*/ 204541 w 619062"/>
              <a:gd name="connsiteY63" fmla="*/ 283594 h 619470"/>
              <a:gd name="connsiteX64" fmla="*/ 205776 w 619062"/>
              <a:gd name="connsiteY64" fmla="*/ 282359 h 619470"/>
              <a:gd name="connsiteX65" fmla="*/ 209481 w 619062"/>
              <a:gd name="connsiteY65" fmla="*/ 272478 h 619470"/>
              <a:gd name="connsiteX66" fmla="*/ 220597 w 619062"/>
              <a:gd name="connsiteY66" fmla="*/ 261362 h 619470"/>
              <a:gd name="connsiteX67" fmla="*/ 225538 w 619062"/>
              <a:gd name="connsiteY67" fmla="*/ 258892 h 619470"/>
              <a:gd name="connsiteX68" fmla="*/ 241594 w 619062"/>
              <a:gd name="connsiteY68" fmla="*/ 258892 h 619470"/>
              <a:gd name="connsiteX69" fmla="*/ 252711 w 619062"/>
              <a:gd name="connsiteY69" fmla="*/ 263833 h 619470"/>
              <a:gd name="connsiteX70" fmla="*/ 255181 w 619062"/>
              <a:gd name="connsiteY70" fmla="*/ 263833 h 619470"/>
              <a:gd name="connsiteX71" fmla="*/ 263827 w 619062"/>
              <a:gd name="connsiteY71" fmla="*/ 253952 h 619470"/>
              <a:gd name="connsiteX72" fmla="*/ 263827 w 619062"/>
              <a:gd name="connsiteY72" fmla="*/ 251481 h 619470"/>
              <a:gd name="connsiteX73" fmla="*/ 258886 w 619062"/>
              <a:gd name="connsiteY73" fmla="*/ 241600 h 619470"/>
              <a:gd name="connsiteX74" fmla="*/ 260121 w 619062"/>
              <a:gd name="connsiteY74" fmla="*/ 225544 h 619470"/>
              <a:gd name="connsiteX75" fmla="*/ 262591 w 619062"/>
              <a:gd name="connsiteY75" fmla="*/ 219368 h 619470"/>
              <a:gd name="connsiteX76" fmla="*/ 272472 w 619062"/>
              <a:gd name="connsiteY76" fmla="*/ 209487 h 619470"/>
              <a:gd name="connsiteX77" fmla="*/ 283588 w 619062"/>
              <a:gd name="connsiteY77" fmla="*/ 204547 h 619470"/>
              <a:gd name="connsiteX78" fmla="*/ 284824 w 619062"/>
              <a:gd name="connsiteY78" fmla="*/ 203312 h 619470"/>
              <a:gd name="connsiteX79" fmla="*/ 284824 w 619062"/>
              <a:gd name="connsiteY79" fmla="*/ 189725 h 619470"/>
              <a:gd name="connsiteX80" fmla="*/ 283588 w 619062"/>
              <a:gd name="connsiteY80" fmla="*/ 188490 h 619470"/>
              <a:gd name="connsiteX81" fmla="*/ 272472 w 619062"/>
              <a:gd name="connsiteY81" fmla="*/ 184785 h 619470"/>
              <a:gd name="connsiteX82" fmla="*/ 262591 w 619062"/>
              <a:gd name="connsiteY82" fmla="*/ 173669 h 619470"/>
              <a:gd name="connsiteX83" fmla="*/ 260121 w 619062"/>
              <a:gd name="connsiteY83" fmla="*/ 168728 h 619470"/>
              <a:gd name="connsiteX84" fmla="*/ 258886 w 619062"/>
              <a:gd name="connsiteY84" fmla="*/ 152672 h 619470"/>
              <a:gd name="connsiteX85" fmla="*/ 263827 w 619062"/>
              <a:gd name="connsiteY85" fmla="*/ 141556 h 619470"/>
              <a:gd name="connsiteX86" fmla="*/ 263827 w 619062"/>
              <a:gd name="connsiteY86" fmla="*/ 140321 h 619470"/>
              <a:gd name="connsiteX87" fmla="*/ 255181 w 619062"/>
              <a:gd name="connsiteY87" fmla="*/ 131675 h 619470"/>
              <a:gd name="connsiteX88" fmla="*/ 252711 w 619062"/>
              <a:gd name="connsiteY88" fmla="*/ 130440 h 619470"/>
              <a:gd name="connsiteX89" fmla="*/ 241594 w 619062"/>
              <a:gd name="connsiteY89" fmla="*/ 135380 h 619470"/>
              <a:gd name="connsiteX90" fmla="*/ 225538 w 619062"/>
              <a:gd name="connsiteY90" fmla="*/ 135380 h 619470"/>
              <a:gd name="connsiteX91" fmla="*/ 220597 w 619062"/>
              <a:gd name="connsiteY91" fmla="*/ 132910 h 619470"/>
              <a:gd name="connsiteX92" fmla="*/ 209481 w 619062"/>
              <a:gd name="connsiteY92" fmla="*/ 121794 h 619470"/>
              <a:gd name="connsiteX93" fmla="*/ 205776 w 619062"/>
              <a:gd name="connsiteY93" fmla="*/ 111913 h 619470"/>
              <a:gd name="connsiteX94" fmla="*/ 204541 w 619062"/>
              <a:gd name="connsiteY94" fmla="*/ 109443 h 619470"/>
              <a:gd name="connsiteX95" fmla="*/ 190955 w 619062"/>
              <a:gd name="connsiteY95" fmla="*/ 93386 h 619470"/>
              <a:gd name="connsiteX96" fmla="*/ 204541 w 619062"/>
              <a:gd name="connsiteY96" fmla="*/ 93386 h 619470"/>
              <a:gd name="connsiteX97" fmla="*/ 220597 w 619062"/>
              <a:gd name="connsiteY97" fmla="*/ 105737 h 619470"/>
              <a:gd name="connsiteX98" fmla="*/ 224303 w 619062"/>
              <a:gd name="connsiteY98" fmla="*/ 116853 h 619470"/>
              <a:gd name="connsiteX99" fmla="*/ 225538 w 619062"/>
              <a:gd name="connsiteY99" fmla="*/ 118089 h 619470"/>
              <a:gd name="connsiteX100" fmla="*/ 232949 w 619062"/>
              <a:gd name="connsiteY100" fmla="*/ 120559 h 619470"/>
              <a:gd name="connsiteX101" fmla="*/ 235419 w 619062"/>
              <a:gd name="connsiteY101" fmla="*/ 120559 h 619470"/>
              <a:gd name="connsiteX102" fmla="*/ 245300 w 619062"/>
              <a:gd name="connsiteY102" fmla="*/ 115618 h 619470"/>
              <a:gd name="connsiteX103" fmla="*/ 266297 w 619062"/>
              <a:gd name="connsiteY103" fmla="*/ 119324 h 619470"/>
              <a:gd name="connsiteX104" fmla="*/ 274943 w 619062"/>
              <a:gd name="connsiteY104" fmla="*/ 127970 h 619470"/>
              <a:gd name="connsiteX105" fmla="*/ 278648 w 619062"/>
              <a:gd name="connsiteY105" fmla="*/ 150202 h 619470"/>
              <a:gd name="connsiteX106" fmla="*/ 274943 w 619062"/>
              <a:gd name="connsiteY106" fmla="*/ 160083 h 619470"/>
              <a:gd name="connsiteX107" fmla="*/ 274943 w 619062"/>
              <a:gd name="connsiteY107" fmla="*/ 161318 h 619470"/>
              <a:gd name="connsiteX108" fmla="*/ 277413 w 619062"/>
              <a:gd name="connsiteY108" fmla="*/ 168728 h 619470"/>
              <a:gd name="connsiteX109" fmla="*/ 278648 w 619062"/>
              <a:gd name="connsiteY109" fmla="*/ 169964 h 619470"/>
              <a:gd name="connsiteX110" fmla="*/ 288529 w 619062"/>
              <a:gd name="connsiteY110" fmla="*/ 173669 h 619470"/>
              <a:gd name="connsiteX111" fmla="*/ 300880 w 619062"/>
              <a:gd name="connsiteY111" fmla="*/ 189725 h 619470"/>
              <a:gd name="connsiteX112" fmla="*/ 300880 w 619062"/>
              <a:gd name="connsiteY112" fmla="*/ 203312 h 619470"/>
              <a:gd name="connsiteX113" fmla="*/ 288529 w 619062"/>
              <a:gd name="connsiteY113" fmla="*/ 220603 h 619470"/>
              <a:gd name="connsiteX114" fmla="*/ 278648 w 619062"/>
              <a:gd name="connsiteY114" fmla="*/ 224309 h 619470"/>
              <a:gd name="connsiteX115" fmla="*/ 277413 w 619062"/>
              <a:gd name="connsiteY115" fmla="*/ 225544 h 619470"/>
              <a:gd name="connsiteX116" fmla="*/ 274943 w 619062"/>
              <a:gd name="connsiteY116" fmla="*/ 231719 h 619470"/>
              <a:gd name="connsiteX117" fmla="*/ 274943 w 619062"/>
              <a:gd name="connsiteY117" fmla="*/ 234190 h 619470"/>
              <a:gd name="connsiteX118" fmla="*/ 278648 w 619062"/>
              <a:gd name="connsiteY118" fmla="*/ 244071 h 619470"/>
              <a:gd name="connsiteX119" fmla="*/ 274943 w 619062"/>
              <a:gd name="connsiteY119" fmla="*/ 265068 h 619470"/>
              <a:gd name="connsiteX120" fmla="*/ 266297 w 619062"/>
              <a:gd name="connsiteY120" fmla="*/ 274949 h 619470"/>
              <a:gd name="connsiteX121" fmla="*/ 245300 w 619062"/>
              <a:gd name="connsiteY121" fmla="*/ 278654 h 619470"/>
              <a:gd name="connsiteX122" fmla="*/ 235419 w 619062"/>
              <a:gd name="connsiteY122" fmla="*/ 273714 h 619470"/>
              <a:gd name="connsiteX123" fmla="*/ 232949 w 619062"/>
              <a:gd name="connsiteY123" fmla="*/ 273714 h 619470"/>
              <a:gd name="connsiteX124" fmla="*/ 225538 w 619062"/>
              <a:gd name="connsiteY124" fmla="*/ 276184 h 619470"/>
              <a:gd name="connsiteX125" fmla="*/ 224303 w 619062"/>
              <a:gd name="connsiteY125" fmla="*/ 277419 h 619470"/>
              <a:gd name="connsiteX126" fmla="*/ 220597 w 619062"/>
              <a:gd name="connsiteY126" fmla="*/ 288535 h 619470"/>
              <a:gd name="connsiteX127" fmla="*/ 204541 w 619062"/>
              <a:gd name="connsiteY127" fmla="*/ 300886 h 619470"/>
              <a:gd name="connsiteX128" fmla="*/ 190955 w 619062"/>
              <a:gd name="connsiteY128" fmla="*/ 300886 h 619470"/>
              <a:gd name="connsiteX129" fmla="*/ 172428 w 619062"/>
              <a:gd name="connsiteY129" fmla="*/ 288535 h 619470"/>
              <a:gd name="connsiteX130" fmla="*/ 168722 w 619062"/>
              <a:gd name="connsiteY130" fmla="*/ 277419 h 619470"/>
              <a:gd name="connsiteX131" fmla="*/ 167487 w 619062"/>
              <a:gd name="connsiteY131" fmla="*/ 276184 h 619470"/>
              <a:gd name="connsiteX132" fmla="*/ 161312 w 619062"/>
              <a:gd name="connsiteY132" fmla="*/ 273714 h 619470"/>
              <a:gd name="connsiteX133" fmla="*/ 158842 w 619062"/>
              <a:gd name="connsiteY133" fmla="*/ 273714 h 619470"/>
              <a:gd name="connsiteX134" fmla="*/ 148961 w 619062"/>
              <a:gd name="connsiteY134" fmla="*/ 278654 h 619470"/>
              <a:gd name="connsiteX135" fmla="*/ 127964 w 619062"/>
              <a:gd name="connsiteY135" fmla="*/ 274949 h 619470"/>
              <a:gd name="connsiteX136" fmla="*/ 119318 w 619062"/>
              <a:gd name="connsiteY136" fmla="*/ 265068 h 619470"/>
              <a:gd name="connsiteX137" fmla="*/ 114377 w 619062"/>
              <a:gd name="connsiteY137" fmla="*/ 244071 h 619470"/>
              <a:gd name="connsiteX138" fmla="*/ 120553 w 619062"/>
              <a:gd name="connsiteY138" fmla="*/ 234190 h 619470"/>
              <a:gd name="connsiteX139" fmla="*/ 120553 w 619062"/>
              <a:gd name="connsiteY139" fmla="*/ 231719 h 619470"/>
              <a:gd name="connsiteX140" fmla="*/ 116847 w 619062"/>
              <a:gd name="connsiteY140" fmla="*/ 225544 h 619470"/>
              <a:gd name="connsiteX141" fmla="*/ 115612 w 619062"/>
              <a:gd name="connsiteY141" fmla="*/ 224309 h 619470"/>
              <a:gd name="connsiteX142" fmla="*/ 105731 w 619062"/>
              <a:gd name="connsiteY142" fmla="*/ 220603 h 619470"/>
              <a:gd name="connsiteX143" fmla="*/ 93380 w 619062"/>
              <a:gd name="connsiteY143" fmla="*/ 203312 h 619470"/>
              <a:gd name="connsiteX144" fmla="*/ 93380 w 619062"/>
              <a:gd name="connsiteY144" fmla="*/ 189725 h 619470"/>
              <a:gd name="connsiteX145" fmla="*/ 105731 w 619062"/>
              <a:gd name="connsiteY145" fmla="*/ 173669 h 619470"/>
              <a:gd name="connsiteX146" fmla="*/ 115612 w 619062"/>
              <a:gd name="connsiteY146" fmla="*/ 169964 h 619470"/>
              <a:gd name="connsiteX147" fmla="*/ 116847 w 619062"/>
              <a:gd name="connsiteY147" fmla="*/ 168728 h 619470"/>
              <a:gd name="connsiteX148" fmla="*/ 120553 w 619062"/>
              <a:gd name="connsiteY148" fmla="*/ 161318 h 619470"/>
              <a:gd name="connsiteX149" fmla="*/ 120553 w 619062"/>
              <a:gd name="connsiteY149" fmla="*/ 160083 h 619470"/>
              <a:gd name="connsiteX150" fmla="*/ 114377 w 619062"/>
              <a:gd name="connsiteY150" fmla="*/ 150202 h 619470"/>
              <a:gd name="connsiteX151" fmla="*/ 119318 w 619062"/>
              <a:gd name="connsiteY151" fmla="*/ 127970 h 619470"/>
              <a:gd name="connsiteX152" fmla="*/ 127964 w 619062"/>
              <a:gd name="connsiteY152" fmla="*/ 119324 h 619470"/>
              <a:gd name="connsiteX153" fmla="*/ 148961 w 619062"/>
              <a:gd name="connsiteY153" fmla="*/ 115618 h 619470"/>
              <a:gd name="connsiteX154" fmla="*/ 158842 w 619062"/>
              <a:gd name="connsiteY154" fmla="*/ 120559 h 619470"/>
              <a:gd name="connsiteX155" fmla="*/ 161312 w 619062"/>
              <a:gd name="connsiteY155" fmla="*/ 120559 h 619470"/>
              <a:gd name="connsiteX156" fmla="*/ 167487 w 619062"/>
              <a:gd name="connsiteY156" fmla="*/ 118089 h 619470"/>
              <a:gd name="connsiteX157" fmla="*/ 168722 w 619062"/>
              <a:gd name="connsiteY157" fmla="*/ 116853 h 619470"/>
              <a:gd name="connsiteX158" fmla="*/ 172428 w 619062"/>
              <a:gd name="connsiteY158" fmla="*/ 105737 h 619470"/>
              <a:gd name="connsiteX159" fmla="*/ 190955 w 619062"/>
              <a:gd name="connsiteY159" fmla="*/ 93386 h 619470"/>
              <a:gd name="connsiteX160" fmla="*/ 201871 w 619062"/>
              <a:gd name="connsiteY160" fmla="*/ 54744 h 619470"/>
              <a:gd name="connsiteX161" fmla="*/ 96929 w 619062"/>
              <a:gd name="connsiteY161" fmla="*/ 97352 h 619470"/>
              <a:gd name="connsiteX162" fmla="*/ 96929 w 619062"/>
              <a:gd name="connsiteY162" fmla="*/ 306630 h 619470"/>
              <a:gd name="connsiteX163" fmla="*/ 201871 w 619062"/>
              <a:gd name="connsiteY163" fmla="*/ 350491 h 619470"/>
              <a:gd name="connsiteX164" fmla="*/ 306814 w 619062"/>
              <a:gd name="connsiteY164" fmla="*/ 306630 h 619470"/>
              <a:gd name="connsiteX165" fmla="*/ 349291 w 619062"/>
              <a:gd name="connsiteY165" fmla="*/ 201364 h 619470"/>
              <a:gd name="connsiteX166" fmla="*/ 306814 w 619062"/>
              <a:gd name="connsiteY166" fmla="*/ 97352 h 619470"/>
              <a:gd name="connsiteX167" fmla="*/ 201871 w 619062"/>
              <a:gd name="connsiteY167" fmla="*/ 54744 h 619470"/>
              <a:gd name="connsiteX168" fmla="*/ 201871 w 619062"/>
              <a:gd name="connsiteY168" fmla="*/ 38453 h 619470"/>
              <a:gd name="connsiteX169" fmla="*/ 318058 w 619062"/>
              <a:gd name="connsiteY169" fmla="*/ 86073 h 619470"/>
              <a:gd name="connsiteX170" fmla="*/ 366781 w 619062"/>
              <a:gd name="connsiteY170" fmla="*/ 201364 h 619470"/>
              <a:gd name="connsiteX171" fmla="*/ 318058 w 619062"/>
              <a:gd name="connsiteY171" fmla="*/ 317909 h 619470"/>
              <a:gd name="connsiteX172" fmla="*/ 201871 w 619062"/>
              <a:gd name="connsiteY172" fmla="*/ 366782 h 619470"/>
              <a:gd name="connsiteX173" fmla="*/ 85685 w 619062"/>
              <a:gd name="connsiteY173" fmla="*/ 317909 h 619470"/>
              <a:gd name="connsiteX174" fmla="*/ 85685 w 619062"/>
              <a:gd name="connsiteY174" fmla="*/ 86073 h 619470"/>
              <a:gd name="connsiteX175" fmla="*/ 201871 w 619062"/>
              <a:gd name="connsiteY175" fmla="*/ 38453 h 619470"/>
              <a:gd name="connsiteX176" fmla="*/ 201281 w 619062"/>
              <a:gd name="connsiteY176" fmla="*/ 16204 h 619470"/>
              <a:gd name="connsiteX177" fmla="*/ 70821 w 619062"/>
              <a:gd name="connsiteY177" fmla="*/ 69800 h 619470"/>
              <a:gd name="connsiteX178" fmla="*/ 16152 w 619062"/>
              <a:gd name="connsiteY178" fmla="*/ 199427 h 619470"/>
              <a:gd name="connsiteX179" fmla="*/ 70821 w 619062"/>
              <a:gd name="connsiteY179" fmla="*/ 330301 h 619470"/>
              <a:gd name="connsiteX180" fmla="*/ 201281 w 619062"/>
              <a:gd name="connsiteY180" fmla="*/ 385143 h 619470"/>
              <a:gd name="connsiteX181" fmla="*/ 331740 w 619062"/>
              <a:gd name="connsiteY181" fmla="*/ 330301 h 619470"/>
              <a:gd name="connsiteX182" fmla="*/ 386409 w 619062"/>
              <a:gd name="connsiteY182" fmla="*/ 199427 h 619470"/>
              <a:gd name="connsiteX183" fmla="*/ 331740 w 619062"/>
              <a:gd name="connsiteY183" fmla="*/ 69800 h 619470"/>
              <a:gd name="connsiteX184" fmla="*/ 201281 w 619062"/>
              <a:gd name="connsiteY184" fmla="*/ 16204 h 619470"/>
              <a:gd name="connsiteX185" fmla="*/ 201281 w 619062"/>
              <a:gd name="connsiteY185" fmla="*/ 0 h 619470"/>
              <a:gd name="connsiteX186" fmla="*/ 344165 w 619062"/>
              <a:gd name="connsiteY186" fmla="*/ 58582 h 619470"/>
              <a:gd name="connsiteX187" fmla="*/ 402561 w 619062"/>
              <a:gd name="connsiteY187" fmla="*/ 199427 h 619470"/>
              <a:gd name="connsiteX188" fmla="*/ 380197 w 619062"/>
              <a:gd name="connsiteY188" fmla="*/ 291662 h 619470"/>
              <a:gd name="connsiteX189" fmla="*/ 601357 w 619062"/>
              <a:gd name="connsiteY189" fmla="*/ 513524 h 619470"/>
              <a:gd name="connsiteX190" fmla="*/ 601357 w 619062"/>
              <a:gd name="connsiteY190" fmla="*/ 600774 h 619470"/>
              <a:gd name="connsiteX191" fmla="*/ 557870 w 619062"/>
              <a:gd name="connsiteY191" fmla="*/ 619470 h 619470"/>
              <a:gd name="connsiteX192" fmla="*/ 513141 w 619062"/>
              <a:gd name="connsiteY192" fmla="*/ 600774 h 619470"/>
              <a:gd name="connsiteX193" fmla="*/ 291981 w 619062"/>
              <a:gd name="connsiteY193" fmla="*/ 378911 h 619470"/>
              <a:gd name="connsiteX194" fmla="*/ 201281 w 619062"/>
              <a:gd name="connsiteY194" fmla="*/ 401347 h 619470"/>
              <a:gd name="connsiteX195" fmla="*/ 59639 w 619062"/>
              <a:gd name="connsiteY195" fmla="*/ 342765 h 619470"/>
              <a:gd name="connsiteX196" fmla="*/ 0 w 619062"/>
              <a:gd name="connsiteY196" fmla="*/ 199427 h 619470"/>
              <a:gd name="connsiteX197" fmla="*/ 59639 w 619062"/>
              <a:gd name="connsiteY197" fmla="*/ 58582 h 619470"/>
              <a:gd name="connsiteX198" fmla="*/ 201281 w 619062"/>
              <a:gd name="connsiteY198" fmla="*/ 0 h 619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619062" h="619470">
                <a:moveTo>
                  <a:pt x="451018" y="386390"/>
                </a:moveTo>
                <a:lnTo>
                  <a:pt x="386409" y="449957"/>
                </a:lnTo>
                <a:lnTo>
                  <a:pt x="524323" y="589556"/>
                </a:lnTo>
                <a:cubicBezTo>
                  <a:pt x="542961" y="607006"/>
                  <a:pt x="572780" y="607006"/>
                  <a:pt x="588932" y="589556"/>
                </a:cubicBezTo>
                <a:cubicBezTo>
                  <a:pt x="607569" y="572106"/>
                  <a:pt x="607569" y="542192"/>
                  <a:pt x="588932" y="524742"/>
                </a:cubicBezTo>
                <a:close/>
                <a:moveTo>
                  <a:pt x="406289" y="340272"/>
                </a:moveTo>
                <a:lnTo>
                  <a:pt x="341680" y="405086"/>
                </a:lnTo>
                <a:lnTo>
                  <a:pt x="375227" y="438739"/>
                </a:lnTo>
                <a:lnTo>
                  <a:pt x="439835" y="375172"/>
                </a:lnTo>
                <a:close/>
                <a:moveTo>
                  <a:pt x="371499" y="306619"/>
                </a:moveTo>
                <a:cubicBezTo>
                  <a:pt x="364045" y="319083"/>
                  <a:pt x="354105" y="331547"/>
                  <a:pt x="344165" y="342765"/>
                </a:cubicBezTo>
                <a:cubicBezTo>
                  <a:pt x="332983" y="353983"/>
                  <a:pt x="320558" y="362708"/>
                  <a:pt x="308133" y="371433"/>
                </a:cubicBezTo>
                <a:lnTo>
                  <a:pt x="329255" y="393868"/>
                </a:lnTo>
                <a:lnTo>
                  <a:pt x="393864" y="329054"/>
                </a:lnTo>
                <a:close/>
                <a:moveTo>
                  <a:pt x="199578" y="169571"/>
                </a:moveTo>
                <a:cubicBezTo>
                  <a:pt x="191034" y="169571"/>
                  <a:pt x="183710" y="173210"/>
                  <a:pt x="177606" y="179273"/>
                </a:cubicBezTo>
                <a:cubicBezTo>
                  <a:pt x="166620" y="188975"/>
                  <a:pt x="166620" y="208380"/>
                  <a:pt x="177606" y="220507"/>
                </a:cubicBezTo>
                <a:cubicBezTo>
                  <a:pt x="183710" y="226571"/>
                  <a:pt x="191034" y="228997"/>
                  <a:pt x="199578" y="228997"/>
                </a:cubicBezTo>
                <a:cubicBezTo>
                  <a:pt x="208123" y="228997"/>
                  <a:pt x="215447" y="226571"/>
                  <a:pt x="221550" y="220507"/>
                </a:cubicBezTo>
                <a:cubicBezTo>
                  <a:pt x="226433" y="214444"/>
                  <a:pt x="230095" y="207167"/>
                  <a:pt x="230095" y="198678"/>
                </a:cubicBezTo>
                <a:cubicBezTo>
                  <a:pt x="230095" y="191401"/>
                  <a:pt x="226433" y="184124"/>
                  <a:pt x="221550" y="179273"/>
                </a:cubicBezTo>
                <a:cubicBezTo>
                  <a:pt x="215447" y="173210"/>
                  <a:pt x="208123" y="169571"/>
                  <a:pt x="199578" y="169571"/>
                </a:cubicBezTo>
                <a:close/>
                <a:moveTo>
                  <a:pt x="199578" y="153805"/>
                </a:moveTo>
                <a:cubicBezTo>
                  <a:pt x="211785" y="153805"/>
                  <a:pt x="222771" y="158656"/>
                  <a:pt x="232536" y="167146"/>
                </a:cubicBezTo>
                <a:cubicBezTo>
                  <a:pt x="241081" y="176848"/>
                  <a:pt x="245964" y="187763"/>
                  <a:pt x="245964" y="198678"/>
                </a:cubicBezTo>
                <a:cubicBezTo>
                  <a:pt x="245964" y="212018"/>
                  <a:pt x="241081" y="222933"/>
                  <a:pt x="232536" y="231422"/>
                </a:cubicBezTo>
                <a:cubicBezTo>
                  <a:pt x="222771" y="239912"/>
                  <a:pt x="211785" y="245975"/>
                  <a:pt x="199578" y="245975"/>
                </a:cubicBezTo>
                <a:cubicBezTo>
                  <a:pt x="187372" y="245975"/>
                  <a:pt x="175165" y="239912"/>
                  <a:pt x="166620" y="231422"/>
                </a:cubicBezTo>
                <a:cubicBezTo>
                  <a:pt x="148310" y="213231"/>
                  <a:pt x="148310" y="186550"/>
                  <a:pt x="166620" y="167146"/>
                </a:cubicBezTo>
                <a:cubicBezTo>
                  <a:pt x="175165" y="158656"/>
                  <a:pt x="187372" y="153805"/>
                  <a:pt x="199578" y="153805"/>
                </a:cubicBezTo>
                <a:close/>
                <a:moveTo>
                  <a:pt x="190955" y="109443"/>
                </a:moveTo>
                <a:cubicBezTo>
                  <a:pt x="189719" y="109443"/>
                  <a:pt x="188484" y="110678"/>
                  <a:pt x="188484" y="111913"/>
                </a:cubicBezTo>
                <a:lnTo>
                  <a:pt x="184779" y="121794"/>
                </a:lnTo>
                <a:cubicBezTo>
                  <a:pt x="183544" y="126734"/>
                  <a:pt x="178603" y="131675"/>
                  <a:pt x="173663" y="132910"/>
                </a:cubicBezTo>
                <a:cubicBezTo>
                  <a:pt x="171193" y="132910"/>
                  <a:pt x="169958" y="134145"/>
                  <a:pt x="167487" y="135380"/>
                </a:cubicBezTo>
                <a:cubicBezTo>
                  <a:pt x="162547" y="137851"/>
                  <a:pt x="157606" y="137851"/>
                  <a:pt x="151431" y="135380"/>
                </a:cubicBezTo>
                <a:lnTo>
                  <a:pt x="141550" y="130440"/>
                </a:lnTo>
                <a:cubicBezTo>
                  <a:pt x="141550" y="130440"/>
                  <a:pt x="140315" y="130440"/>
                  <a:pt x="140315" y="131675"/>
                </a:cubicBezTo>
                <a:lnTo>
                  <a:pt x="129199" y="140321"/>
                </a:lnTo>
                <a:lnTo>
                  <a:pt x="129199" y="141556"/>
                </a:lnTo>
                <a:lnTo>
                  <a:pt x="134139" y="152672"/>
                </a:lnTo>
                <a:cubicBezTo>
                  <a:pt x="136609" y="157612"/>
                  <a:pt x="136609" y="163788"/>
                  <a:pt x="134139" y="168728"/>
                </a:cubicBezTo>
                <a:cubicBezTo>
                  <a:pt x="134139" y="169964"/>
                  <a:pt x="132904" y="172434"/>
                  <a:pt x="132904" y="173669"/>
                </a:cubicBezTo>
                <a:cubicBezTo>
                  <a:pt x="129199" y="179845"/>
                  <a:pt x="126728" y="183550"/>
                  <a:pt x="120553" y="184785"/>
                </a:cubicBezTo>
                <a:lnTo>
                  <a:pt x="110672" y="188490"/>
                </a:lnTo>
                <a:cubicBezTo>
                  <a:pt x="109437" y="188490"/>
                  <a:pt x="109437" y="188490"/>
                  <a:pt x="109437" y="189725"/>
                </a:cubicBezTo>
                <a:lnTo>
                  <a:pt x="109437" y="203312"/>
                </a:lnTo>
                <a:cubicBezTo>
                  <a:pt x="109437" y="203312"/>
                  <a:pt x="109437" y="204547"/>
                  <a:pt x="110672" y="204547"/>
                </a:cubicBezTo>
                <a:lnTo>
                  <a:pt x="120553" y="209487"/>
                </a:lnTo>
                <a:cubicBezTo>
                  <a:pt x="126728" y="210722"/>
                  <a:pt x="129199" y="214428"/>
                  <a:pt x="132904" y="219368"/>
                </a:cubicBezTo>
                <a:cubicBezTo>
                  <a:pt x="132904" y="221839"/>
                  <a:pt x="134139" y="223074"/>
                  <a:pt x="134139" y="225544"/>
                </a:cubicBezTo>
                <a:cubicBezTo>
                  <a:pt x="136609" y="230484"/>
                  <a:pt x="136609" y="236660"/>
                  <a:pt x="134139" y="241600"/>
                </a:cubicBezTo>
                <a:lnTo>
                  <a:pt x="129199" y="251481"/>
                </a:lnTo>
                <a:cubicBezTo>
                  <a:pt x="129199" y="252717"/>
                  <a:pt x="129199" y="252717"/>
                  <a:pt x="129199" y="253952"/>
                </a:cubicBezTo>
                <a:lnTo>
                  <a:pt x="140315" y="263833"/>
                </a:lnTo>
                <a:lnTo>
                  <a:pt x="141550" y="263833"/>
                </a:lnTo>
                <a:lnTo>
                  <a:pt x="151431" y="258892"/>
                </a:lnTo>
                <a:cubicBezTo>
                  <a:pt x="153901" y="257657"/>
                  <a:pt x="157606" y="257657"/>
                  <a:pt x="160077" y="257657"/>
                </a:cubicBezTo>
                <a:cubicBezTo>
                  <a:pt x="162547" y="257657"/>
                  <a:pt x="165017" y="257657"/>
                  <a:pt x="167487" y="258892"/>
                </a:cubicBezTo>
                <a:cubicBezTo>
                  <a:pt x="169958" y="260127"/>
                  <a:pt x="171193" y="260127"/>
                  <a:pt x="173663" y="261362"/>
                </a:cubicBezTo>
                <a:cubicBezTo>
                  <a:pt x="178603" y="263833"/>
                  <a:pt x="183544" y="267538"/>
                  <a:pt x="184779" y="272478"/>
                </a:cubicBezTo>
                <a:lnTo>
                  <a:pt x="188484" y="282359"/>
                </a:lnTo>
                <a:cubicBezTo>
                  <a:pt x="188484" y="283594"/>
                  <a:pt x="189719" y="283594"/>
                  <a:pt x="190955" y="283594"/>
                </a:cubicBezTo>
                <a:lnTo>
                  <a:pt x="204541" y="283594"/>
                </a:lnTo>
                <a:cubicBezTo>
                  <a:pt x="204541" y="283594"/>
                  <a:pt x="205776" y="283594"/>
                  <a:pt x="205776" y="282359"/>
                </a:cubicBezTo>
                <a:lnTo>
                  <a:pt x="209481" y="272478"/>
                </a:lnTo>
                <a:cubicBezTo>
                  <a:pt x="211952" y="267538"/>
                  <a:pt x="215657" y="263833"/>
                  <a:pt x="220597" y="261362"/>
                </a:cubicBezTo>
                <a:cubicBezTo>
                  <a:pt x="221833" y="260127"/>
                  <a:pt x="224303" y="260127"/>
                  <a:pt x="225538" y="258892"/>
                </a:cubicBezTo>
                <a:cubicBezTo>
                  <a:pt x="231713" y="256422"/>
                  <a:pt x="236654" y="256422"/>
                  <a:pt x="241594" y="258892"/>
                </a:cubicBezTo>
                <a:lnTo>
                  <a:pt x="252711" y="263833"/>
                </a:lnTo>
                <a:cubicBezTo>
                  <a:pt x="252711" y="263833"/>
                  <a:pt x="253946" y="263833"/>
                  <a:pt x="255181" y="263833"/>
                </a:cubicBezTo>
                <a:lnTo>
                  <a:pt x="263827" y="253952"/>
                </a:lnTo>
                <a:cubicBezTo>
                  <a:pt x="263827" y="252717"/>
                  <a:pt x="263827" y="252717"/>
                  <a:pt x="263827" y="251481"/>
                </a:cubicBezTo>
                <a:lnTo>
                  <a:pt x="258886" y="241600"/>
                </a:lnTo>
                <a:cubicBezTo>
                  <a:pt x="256416" y="236660"/>
                  <a:pt x="256416" y="230484"/>
                  <a:pt x="260121" y="225544"/>
                </a:cubicBezTo>
                <a:cubicBezTo>
                  <a:pt x="261356" y="223074"/>
                  <a:pt x="261356" y="221839"/>
                  <a:pt x="262591" y="219368"/>
                </a:cubicBezTo>
                <a:cubicBezTo>
                  <a:pt x="263827" y="214428"/>
                  <a:pt x="268767" y="210722"/>
                  <a:pt x="272472" y="209487"/>
                </a:cubicBezTo>
                <a:lnTo>
                  <a:pt x="283588" y="204547"/>
                </a:lnTo>
                <a:lnTo>
                  <a:pt x="284824" y="203312"/>
                </a:lnTo>
                <a:lnTo>
                  <a:pt x="284824" y="189725"/>
                </a:lnTo>
                <a:cubicBezTo>
                  <a:pt x="284824" y="188490"/>
                  <a:pt x="283588" y="188490"/>
                  <a:pt x="283588" y="188490"/>
                </a:cubicBezTo>
                <a:lnTo>
                  <a:pt x="272472" y="184785"/>
                </a:lnTo>
                <a:cubicBezTo>
                  <a:pt x="268767" y="183550"/>
                  <a:pt x="263827" y="179845"/>
                  <a:pt x="262591" y="173669"/>
                </a:cubicBezTo>
                <a:cubicBezTo>
                  <a:pt x="261356" y="172434"/>
                  <a:pt x="261356" y="169964"/>
                  <a:pt x="260121" y="168728"/>
                </a:cubicBezTo>
                <a:cubicBezTo>
                  <a:pt x="256416" y="163788"/>
                  <a:pt x="256416" y="157612"/>
                  <a:pt x="258886" y="152672"/>
                </a:cubicBezTo>
                <a:lnTo>
                  <a:pt x="263827" y="141556"/>
                </a:lnTo>
                <a:lnTo>
                  <a:pt x="263827" y="140321"/>
                </a:lnTo>
                <a:lnTo>
                  <a:pt x="255181" y="131675"/>
                </a:lnTo>
                <a:cubicBezTo>
                  <a:pt x="253946" y="130440"/>
                  <a:pt x="252711" y="130440"/>
                  <a:pt x="252711" y="130440"/>
                </a:cubicBezTo>
                <a:lnTo>
                  <a:pt x="241594" y="135380"/>
                </a:lnTo>
                <a:cubicBezTo>
                  <a:pt x="236654" y="137851"/>
                  <a:pt x="231713" y="137851"/>
                  <a:pt x="225538" y="135380"/>
                </a:cubicBezTo>
                <a:cubicBezTo>
                  <a:pt x="224303" y="134145"/>
                  <a:pt x="221833" y="132910"/>
                  <a:pt x="220597" y="132910"/>
                </a:cubicBezTo>
                <a:cubicBezTo>
                  <a:pt x="215657" y="131675"/>
                  <a:pt x="211952" y="126734"/>
                  <a:pt x="209481" y="121794"/>
                </a:cubicBezTo>
                <a:lnTo>
                  <a:pt x="205776" y="111913"/>
                </a:lnTo>
                <a:cubicBezTo>
                  <a:pt x="205776" y="110678"/>
                  <a:pt x="204541" y="109443"/>
                  <a:pt x="204541" y="109443"/>
                </a:cubicBezTo>
                <a:close/>
                <a:moveTo>
                  <a:pt x="190955" y="93386"/>
                </a:moveTo>
                <a:lnTo>
                  <a:pt x="204541" y="93386"/>
                </a:lnTo>
                <a:cubicBezTo>
                  <a:pt x="211952" y="93386"/>
                  <a:pt x="218127" y="98327"/>
                  <a:pt x="220597" y="105737"/>
                </a:cubicBezTo>
                <a:lnTo>
                  <a:pt x="224303" y="116853"/>
                </a:lnTo>
                <a:cubicBezTo>
                  <a:pt x="225538" y="118089"/>
                  <a:pt x="225538" y="118089"/>
                  <a:pt x="225538" y="118089"/>
                </a:cubicBezTo>
                <a:cubicBezTo>
                  <a:pt x="228008" y="118089"/>
                  <a:pt x="230478" y="119324"/>
                  <a:pt x="232949" y="120559"/>
                </a:cubicBezTo>
                <a:cubicBezTo>
                  <a:pt x="232949" y="120559"/>
                  <a:pt x="234184" y="120559"/>
                  <a:pt x="235419" y="120559"/>
                </a:cubicBezTo>
                <a:lnTo>
                  <a:pt x="245300" y="115618"/>
                </a:lnTo>
                <a:cubicBezTo>
                  <a:pt x="252711" y="113148"/>
                  <a:pt x="261356" y="113148"/>
                  <a:pt x="266297" y="119324"/>
                </a:cubicBezTo>
                <a:lnTo>
                  <a:pt x="274943" y="127970"/>
                </a:lnTo>
                <a:cubicBezTo>
                  <a:pt x="281118" y="134145"/>
                  <a:pt x="282353" y="141556"/>
                  <a:pt x="278648" y="150202"/>
                </a:cubicBezTo>
                <a:lnTo>
                  <a:pt x="274943" y="160083"/>
                </a:lnTo>
                <a:cubicBezTo>
                  <a:pt x="273708" y="160083"/>
                  <a:pt x="274943" y="161318"/>
                  <a:pt x="274943" y="161318"/>
                </a:cubicBezTo>
                <a:cubicBezTo>
                  <a:pt x="274943" y="163788"/>
                  <a:pt x="276178" y="166258"/>
                  <a:pt x="277413" y="168728"/>
                </a:cubicBezTo>
                <a:cubicBezTo>
                  <a:pt x="277413" y="168728"/>
                  <a:pt x="277413" y="169964"/>
                  <a:pt x="278648" y="169964"/>
                </a:cubicBezTo>
                <a:lnTo>
                  <a:pt x="288529" y="173669"/>
                </a:lnTo>
                <a:cubicBezTo>
                  <a:pt x="295940" y="176139"/>
                  <a:pt x="300880" y="183550"/>
                  <a:pt x="300880" y="189725"/>
                </a:cubicBezTo>
                <a:lnTo>
                  <a:pt x="300880" y="203312"/>
                </a:lnTo>
                <a:cubicBezTo>
                  <a:pt x="300880" y="210722"/>
                  <a:pt x="295940" y="216898"/>
                  <a:pt x="288529" y="220603"/>
                </a:cubicBezTo>
                <a:lnTo>
                  <a:pt x="278648" y="224309"/>
                </a:lnTo>
                <a:cubicBezTo>
                  <a:pt x="277413" y="224309"/>
                  <a:pt x="277413" y="224309"/>
                  <a:pt x="277413" y="225544"/>
                </a:cubicBezTo>
                <a:cubicBezTo>
                  <a:pt x="276178" y="228014"/>
                  <a:pt x="274943" y="230484"/>
                  <a:pt x="274943" y="231719"/>
                </a:cubicBezTo>
                <a:cubicBezTo>
                  <a:pt x="274943" y="231719"/>
                  <a:pt x="273708" y="234190"/>
                  <a:pt x="274943" y="234190"/>
                </a:cubicBezTo>
                <a:lnTo>
                  <a:pt x="278648" y="244071"/>
                </a:lnTo>
                <a:cubicBezTo>
                  <a:pt x="282353" y="251481"/>
                  <a:pt x="281118" y="260127"/>
                  <a:pt x="274943" y="265068"/>
                </a:cubicBezTo>
                <a:lnTo>
                  <a:pt x="266297" y="274949"/>
                </a:lnTo>
                <a:cubicBezTo>
                  <a:pt x="261356" y="279889"/>
                  <a:pt x="252711" y="281124"/>
                  <a:pt x="245300" y="278654"/>
                </a:cubicBezTo>
                <a:lnTo>
                  <a:pt x="235419" y="273714"/>
                </a:lnTo>
                <a:cubicBezTo>
                  <a:pt x="234184" y="273714"/>
                  <a:pt x="232949" y="273714"/>
                  <a:pt x="232949" y="273714"/>
                </a:cubicBezTo>
                <a:cubicBezTo>
                  <a:pt x="230478" y="274949"/>
                  <a:pt x="228008" y="274949"/>
                  <a:pt x="225538" y="276184"/>
                </a:cubicBezTo>
                <a:cubicBezTo>
                  <a:pt x="225538" y="276184"/>
                  <a:pt x="225538" y="277419"/>
                  <a:pt x="224303" y="277419"/>
                </a:cubicBezTo>
                <a:lnTo>
                  <a:pt x="220597" y="288535"/>
                </a:lnTo>
                <a:cubicBezTo>
                  <a:pt x="218127" y="295946"/>
                  <a:pt x="211952" y="300886"/>
                  <a:pt x="204541" y="300886"/>
                </a:cubicBezTo>
                <a:lnTo>
                  <a:pt x="190955" y="300886"/>
                </a:lnTo>
                <a:cubicBezTo>
                  <a:pt x="183544" y="300886"/>
                  <a:pt x="176133" y="295946"/>
                  <a:pt x="172428" y="288535"/>
                </a:cubicBezTo>
                <a:lnTo>
                  <a:pt x="168722" y="277419"/>
                </a:lnTo>
                <a:cubicBezTo>
                  <a:pt x="168722" y="277419"/>
                  <a:pt x="168722" y="276184"/>
                  <a:pt x="167487" y="276184"/>
                </a:cubicBezTo>
                <a:cubicBezTo>
                  <a:pt x="165017" y="274949"/>
                  <a:pt x="163782" y="274949"/>
                  <a:pt x="161312" y="273714"/>
                </a:cubicBezTo>
                <a:lnTo>
                  <a:pt x="158842" y="273714"/>
                </a:lnTo>
                <a:lnTo>
                  <a:pt x="148961" y="278654"/>
                </a:lnTo>
                <a:cubicBezTo>
                  <a:pt x="141550" y="281124"/>
                  <a:pt x="134139" y="279889"/>
                  <a:pt x="127964" y="274949"/>
                </a:cubicBezTo>
                <a:lnTo>
                  <a:pt x="119318" y="265068"/>
                </a:lnTo>
                <a:cubicBezTo>
                  <a:pt x="113142" y="260127"/>
                  <a:pt x="111907" y="251481"/>
                  <a:pt x="114377" y="244071"/>
                </a:cubicBezTo>
                <a:lnTo>
                  <a:pt x="120553" y="234190"/>
                </a:lnTo>
                <a:lnTo>
                  <a:pt x="120553" y="231719"/>
                </a:lnTo>
                <a:cubicBezTo>
                  <a:pt x="119318" y="230484"/>
                  <a:pt x="118083" y="228014"/>
                  <a:pt x="116847" y="225544"/>
                </a:cubicBezTo>
                <a:cubicBezTo>
                  <a:pt x="116847" y="224309"/>
                  <a:pt x="116847" y="224309"/>
                  <a:pt x="115612" y="224309"/>
                </a:cubicBezTo>
                <a:lnTo>
                  <a:pt x="105731" y="220603"/>
                </a:lnTo>
                <a:cubicBezTo>
                  <a:pt x="98321" y="216898"/>
                  <a:pt x="93380" y="210722"/>
                  <a:pt x="93380" y="203312"/>
                </a:cubicBezTo>
                <a:lnTo>
                  <a:pt x="93380" y="189725"/>
                </a:lnTo>
                <a:cubicBezTo>
                  <a:pt x="93380" y="183550"/>
                  <a:pt x="98321" y="176139"/>
                  <a:pt x="105731" y="173669"/>
                </a:cubicBezTo>
                <a:lnTo>
                  <a:pt x="115612" y="169964"/>
                </a:lnTo>
                <a:cubicBezTo>
                  <a:pt x="116847" y="169964"/>
                  <a:pt x="116847" y="168728"/>
                  <a:pt x="116847" y="168728"/>
                </a:cubicBezTo>
                <a:cubicBezTo>
                  <a:pt x="118083" y="166258"/>
                  <a:pt x="119318" y="163788"/>
                  <a:pt x="120553" y="161318"/>
                </a:cubicBezTo>
                <a:lnTo>
                  <a:pt x="120553" y="160083"/>
                </a:lnTo>
                <a:lnTo>
                  <a:pt x="114377" y="150202"/>
                </a:lnTo>
                <a:cubicBezTo>
                  <a:pt x="111907" y="141556"/>
                  <a:pt x="113142" y="134145"/>
                  <a:pt x="119318" y="127970"/>
                </a:cubicBezTo>
                <a:lnTo>
                  <a:pt x="127964" y="119324"/>
                </a:lnTo>
                <a:cubicBezTo>
                  <a:pt x="134139" y="113148"/>
                  <a:pt x="141550" y="113148"/>
                  <a:pt x="148961" y="115618"/>
                </a:cubicBezTo>
                <a:lnTo>
                  <a:pt x="158842" y="120559"/>
                </a:lnTo>
                <a:cubicBezTo>
                  <a:pt x="160077" y="120559"/>
                  <a:pt x="161312" y="120559"/>
                  <a:pt x="161312" y="120559"/>
                </a:cubicBezTo>
                <a:cubicBezTo>
                  <a:pt x="163782" y="119324"/>
                  <a:pt x="165017" y="118089"/>
                  <a:pt x="167487" y="118089"/>
                </a:cubicBezTo>
                <a:cubicBezTo>
                  <a:pt x="168722" y="118089"/>
                  <a:pt x="168722" y="118089"/>
                  <a:pt x="168722" y="116853"/>
                </a:cubicBezTo>
                <a:lnTo>
                  <a:pt x="172428" y="105737"/>
                </a:lnTo>
                <a:cubicBezTo>
                  <a:pt x="176133" y="98327"/>
                  <a:pt x="183544" y="93386"/>
                  <a:pt x="190955" y="93386"/>
                </a:cubicBezTo>
                <a:close/>
                <a:moveTo>
                  <a:pt x="201871" y="54744"/>
                </a:moveTo>
                <a:cubicBezTo>
                  <a:pt x="161893" y="54744"/>
                  <a:pt x="124414" y="69782"/>
                  <a:pt x="96929" y="97352"/>
                </a:cubicBezTo>
                <a:cubicBezTo>
                  <a:pt x="39461" y="156251"/>
                  <a:pt x="39461" y="248985"/>
                  <a:pt x="96929" y="306630"/>
                </a:cubicBezTo>
                <a:cubicBezTo>
                  <a:pt x="124414" y="335453"/>
                  <a:pt x="161893" y="350491"/>
                  <a:pt x="201871" y="350491"/>
                </a:cubicBezTo>
                <a:cubicBezTo>
                  <a:pt x="241850" y="350491"/>
                  <a:pt x="278080" y="335453"/>
                  <a:pt x="306814" y="306630"/>
                </a:cubicBezTo>
                <a:cubicBezTo>
                  <a:pt x="334299" y="279061"/>
                  <a:pt x="349291" y="241466"/>
                  <a:pt x="349291" y="201364"/>
                </a:cubicBezTo>
                <a:cubicBezTo>
                  <a:pt x="349291" y="163770"/>
                  <a:pt x="334299" y="126175"/>
                  <a:pt x="306814" y="97352"/>
                </a:cubicBezTo>
                <a:cubicBezTo>
                  <a:pt x="278080" y="69782"/>
                  <a:pt x="241850" y="54744"/>
                  <a:pt x="201871" y="54744"/>
                </a:cubicBezTo>
                <a:close/>
                <a:moveTo>
                  <a:pt x="201871" y="38453"/>
                </a:moveTo>
                <a:cubicBezTo>
                  <a:pt x="245597" y="38453"/>
                  <a:pt x="286825" y="54744"/>
                  <a:pt x="318058" y="86073"/>
                </a:cubicBezTo>
                <a:cubicBezTo>
                  <a:pt x="349291" y="117403"/>
                  <a:pt x="366781" y="158757"/>
                  <a:pt x="366781" y="201364"/>
                </a:cubicBezTo>
                <a:cubicBezTo>
                  <a:pt x="366781" y="246478"/>
                  <a:pt x="349291" y="287833"/>
                  <a:pt x="318058" y="317909"/>
                </a:cubicBezTo>
                <a:cubicBezTo>
                  <a:pt x="286825" y="349238"/>
                  <a:pt x="245597" y="366782"/>
                  <a:pt x="201871" y="366782"/>
                </a:cubicBezTo>
                <a:cubicBezTo>
                  <a:pt x="158145" y="366782"/>
                  <a:pt x="116918" y="349238"/>
                  <a:pt x="85685" y="317909"/>
                </a:cubicBezTo>
                <a:cubicBezTo>
                  <a:pt x="21970" y="253997"/>
                  <a:pt x="21970" y="151238"/>
                  <a:pt x="85685" y="86073"/>
                </a:cubicBezTo>
                <a:cubicBezTo>
                  <a:pt x="116918" y="54744"/>
                  <a:pt x="158145" y="38453"/>
                  <a:pt x="201871" y="38453"/>
                </a:cubicBezTo>
                <a:close/>
                <a:moveTo>
                  <a:pt x="201281" y="16204"/>
                </a:moveTo>
                <a:cubicBezTo>
                  <a:pt x="151582" y="16204"/>
                  <a:pt x="105610" y="34900"/>
                  <a:pt x="70821" y="69800"/>
                </a:cubicBezTo>
                <a:cubicBezTo>
                  <a:pt x="36032" y="104699"/>
                  <a:pt x="16152" y="150817"/>
                  <a:pt x="16152" y="199427"/>
                </a:cubicBezTo>
                <a:cubicBezTo>
                  <a:pt x="16152" y="249284"/>
                  <a:pt x="36032" y="295401"/>
                  <a:pt x="70821" y="330301"/>
                </a:cubicBezTo>
                <a:cubicBezTo>
                  <a:pt x="105610" y="365201"/>
                  <a:pt x="151582" y="385143"/>
                  <a:pt x="201281" y="385143"/>
                </a:cubicBezTo>
                <a:cubicBezTo>
                  <a:pt x="250980" y="385143"/>
                  <a:pt x="296951" y="365201"/>
                  <a:pt x="331740" y="330301"/>
                </a:cubicBezTo>
                <a:cubicBezTo>
                  <a:pt x="366530" y="295401"/>
                  <a:pt x="386409" y="249284"/>
                  <a:pt x="386409" y="199427"/>
                </a:cubicBezTo>
                <a:cubicBezTo>
                  <a:pt x="386409" y="150817"/>
                  <a:pt x="366530" y="104699"/>
                  <a:pt x="331740" y="69800"/>
                </a:cubicBezTo>
                <a:cubicBezTo>
                  <a:pt x="296951" y="34900"/>
                  <a:pt x="250980" y="16204"/>
                  <a:pt x="201281" y="16204"/>
                </a:cubicBezTo>
                <a:close/>
                <a:moveTo>
                  <a:pt x="201281" y="0"/>
                </a:moveTo>
                <a:cubicBezTo>
                  <a:pt x="254707" y="0"/>
                  <a:pt x="305648" y="19943"/>
                  <a:pt x="344165" y="58582"/>
                </a:cubicBezTo>
                <a:cubicBezTo>
                  <a:pt x="381439" y="95974"/>
                  <a:pt x="402561" y="147078"/>
                  <a:pt x="402561" y="199427"/>
                </a:cubicBezTo>
                <a:cubicBezTo>
                  <a:pt x="402561" y="233080"/>
                  <a:pt x="393864" y="264241"/>
                  <a:pt x="380197" y="291662"/>
                </a:cubicBezTo>
                <a:lnTo>
                  <a:pt x="601357" y="513524"/>
                </a:lnTo>
                <a:cubicBezTo>
                  <a:pt x="624964" y="537206"/>
                  <a:pt x="624964" y="577092"/>
                  <a:pt x="601357" y="600774"/>
                </a:cubicBezTo>
                <a:cubicBezTo>
                  <a:pt x="588932" y="613238"/>
                  <a:pt x="572780" y="619470"/>
                  <a:pt x="557870" y="619470"/>
                </a:cubicBezTo>
                <a:cubicBezTo>
                  <a:pt x="541718" y="619470"/>
                  <a:pt x="525566" y="613238"/>
                  <a:pt x="513141" y="600774"/>
                </a:cubicBezTo>
                <a:lnTo>
                  <a:pt x="291981" y="378911"/>
                </a:lnTo>
                <a:cubicBezTo>
                  <a:pt x="265889" y="393868"/>
                  <a:pt x="233585" y="401347"/>
                  <a:pt x="201281" y="401347"/>
                </a:cubicBezTo>
                <a:cubicBezTo>
                  <a:pt x="146612" y="401347"/>
                  <a:pt x="96913" y="380158"/>
                  <a:pt x="59639" y="342765"/>
                </a:cubicBezTo>
                <a:cubicBezTo>
                  <a:pt x="21122" y="304126"/>
                  <a:pt x="0" y="254269"/>
                  <a:pt x="0" y="199427"/>
                </a:cubicBezTo>
                <a:cubicBezTo>
                  <a:pt x="0" y="147078"/>
                  <a:pt x="21122" y="95974"/>
                  <a:pt x="59639" y="58582"/>
                </a:cubicBezTo>
                <a:cubicBezTo>
                  <a:pt x="96913" y="19943"/>
                  <a:pt x="146612" y="0"/>
                  <a:pt x="201281"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sz="900" dirty="0">
              <a:latin typeface="Tw Cen MT" panose="020B0602020104020603" pitchFamily="34" charset="0"/>
            </a:endParaRPr>
          </a:p>
        </p:txBody>
      </p:sp>
      <p:sp>
        <p:nvSpPr>
          <p:cNvPr id="801" name="TextBox 800">
            <a:extLst>
              <a:ext uri="{FF2B5EF4-FFF2-40B4-BE49-F238E27FC236}">
                <a16:creationId xmlns:a16="http://schemas.microsoft.com/office/drawing/2014/main" id="{548DCB1D-C79B-49A4-9063-A4DE6538A2B3}"/>
              </a:ext>
            </a:extLst>
          </p:cNvPr>
          <p:cNvSpPr txBox="1"/>
          <p:nvPr/>
        </p:nvSpPr>
        <p:spPr>
          <a:xfrm>
            <a:off x="1273801" y="294628"/>
            <a:ext cx="1342659" cy="307777"/>
          </a:xfrm>
          <a:prstGeom prst="rect">
            <a:avLst/>
          </a:prstGeom>
          <a:noFill/>
        </p:spPr>
        <p:txBody>
          <a:bodyPr wrap="square" rtlCol="0" anchor="t">
            <a:spAutoFit/>
          </a:bodyPr>
          <a:lstStyle/>
          <a:p>
            <a:pPr algn="ctr"/>
            <a:r>
              <a:rPr lang="en-US" sz="1400" b="1" spc="-10" dirty="0">
                <a:solidFill>
                  <a:srgbClr val="FFFFFF"/>
                </a:solidFill>
                <a:latin typeface="Tw Cen MT" panose="020B0602020104020603" pitchFamily="34" charset="0"/>
                <a:cs typeface="Poppins" pitchFamily="2" charset="77"/>
              </a:rPr>
              <a:t>KEY PARTNERS</a:t>
            </a:r>
          </a:p>
        </p:txBody>
      </p:sp>
      <p:sp>
        <p:nvSpPr>
          <p:cNvPr id="803" name="TextBox 802">
            <a:extLst>
              <a:ext uri="{FF2B5EF4-FFF2-40B4-BE49-F238E27FC236}">
                <a16:creationId xmlns:a16="http://schemas.microsoft.com/office/drawing/2014/main" id="{AEAC8952-9877-4DF2-BB4D-1DDB968CA5AC}"/>
              </a:ext>
            </a:extLst>
          </p:cNvPr>
          <p:cNvSpPr txBox="1"/>
          <p:nvPr/>
        </p:nvSpPr>
        <p:spPr>
          <a:xfrm>
            <a:off x="3392213" y="293391"/>
            <a:ext cx="1342659" cy="307777"/>
          </a:xfrm>
          <a:prstGeom prst="rect">
            <a:avLst/>
          </a:prstGeom>
          <a:noFill/>
        </p:spPr>
        <p:txBody>
          <a:bodyPr wrap="square" rtlCol="0" anchor="t">
            <a:spAutoFit/>
          </a:bodyPr>
          <a:lstStyle/>
          <a:p>
            <a:pPr algn="ctr"/>
            <a:r>
              <a:rPr lang="en-US" sz="1400" b="1" spc="-10" dirty="0">
                <a:solidFill>
                  <a:srgbClr val="FFFFFF"/>
                </a:solidFill>
                <a:latin typeface="Tw Cen MT" panose="020B0602020104020603" pitchFamily="34" charset="0"/>
                <a:cs typeface="Poppins" pitchFamily="2" charset="77"/>
              </a:rPr>
              <a:t>KEY ACTIVITIES</a:t>
            </a:r>
          </a:p>
        </p:txBody>
      </p:sp>
      <p:sp>
        <p:nvSpPr>
          <p:cNvPr id="805" name="TextBox 804">
            <a:extLst>
              <a:ext uri="{FF2B5EF4-FFF2-40B4-BE49-F238E27FC236}">
                <a16:creationId xmlns:a16="http://schemas.microsoft.com/office/drawing/2014/main" id="{1F2937E4-1C8F-40A0-A831-9A54A8C002ED}"/>
              </a:ext>
            </a:extLst>
          </p:cNvPr>
          <p:cNvSpPr txBox="1"/>
          <p:nvPr/>
        </p:nvSpPr>
        <p:spPr>
          <a:xfrm>
            <a:off x="3422030" y="2465696"/>
            <a:ext cx="1342659" cy="523220"/>
          </a:xfrm>
          <a:prstGeom prst="rect">
            <a:avLst/>
          </a:prstGeom>
          <a:noFill/>
        </p:spPr>
        <p:txBody>
          <a:bodyPr wrap="square" rtlCol="0" anchor="t">
            <a:spAutoFit/>
          </a:bodyPr>
          <a:lstStyle/>
          <a:p>
            <a:r>
              <a:rPr lang="en-US" sz="1400" b="1" spc="-10" dirty="0">
                <a:solidFill>
                  <a:srgbClr val="FFFFFF"/>
                </a:solidFill>
                <a:latin typeface="Tw Cen MT" panose="020B0602020104020603" pitchFamily="34" charset="0"/>
                <a:cs typeface="Poppins" pitchFamily="2" charset="77"/>
              </a:rPr>
              <a:t>KEY RESOURCES</a:t>
            </a:r>
          </a:p>
        </p:txBody>
      </p:sp>
      <p:sp>
        <p:nvSpPr>
          <p:cNvPr id="807" name="TextBox 806">
            <a:extLst>
              <a:ext uri="{FF2B5EF4-FFF2-40B4-BE49-F238E27FC236}">
                <a16:creationId xmlns:a16="http://schemas.microsoft.com/office/drawing/2014/main" id="{3D01A269-C7F6-4C5E-B7B0-B0A5DD48B25B}"/>
              </a:ext>
            </a:extLst>
          </p:cNvPr>
          <p:cNvSpPr txBox="1"/>
          <p:nvPr/>
        </p:nvSpPr>
        <p:spPr>
          <a:xfrm>
            <a:off x="7739518" y="182677"/>
            <a:ext cx="1342659" cy="523220"/>
          </a:xfrm>
          <a:prstGeom prst="rect">
            <a:avLst/>
          </a:prstGeom>
          <a:noFill/>
        </p:spPr>
        <p:txBody>
          <a:bodyPr wrap="square" rtlCol="0" anchor="t">
            <a:spAutoFit/>
          </a:bodyPr>
          <a:lstStyle/>
          <a:p>
            <a:pPr algn="ctr"/>
            <a:r>
              <a:rPr lang="en-US" sz="1400" b="1" spc="-10" dirty="0">
                <a:solidFill>
                  <a:srgbClr val="FFFFFF"/>
                </a:solidFill>
                <a:latin typeface="Tw Cen MT" panose="020B0602020104020603" pitchFamily="34" charset="0"/>
                <a:cs typeface="Poppins" pitchFamily="2" charset="77"/>
              </a:rPr>
              <a:t>VALUE PROPOSITIONS</a:t>
            </a:r>
          </a:p>
        </p:txBody>
      </p:sp>
      <p:sp>
        <p:nvSpPr>
          <p:cNvPr id="808" name="TextBox 807">
            <a:extLst>
              <a:ext uri="{FF2B5EF4-FFF2-40B4-BE49-F238E27FC236}">
                <a16:creationId xmlns:a16="http://schemas.microsoft.com/office/drawing/2014/main" id="{AE96BE6E-2A41-442F-986E-27B14BBD784C}"/>
              </a:ext>
            </a:extLst>
          </p:cNvPr>
          <p:cNvSpPr txBox="1"/>
          <p:nvPr/>
        </p:nvSpPr>
        <p:spPr>
          <a:xfrm>
            <a:off x="9865853" y="183978"/>
            <a:ext cx="1342659" cy="523220"/>
          </a:xfrm>
          <a:prstGeom prst="rect">
            <a:avLst/>
          </a:prstGeom>
          <a:noFill/>
        </p:spPr>
        <p:txBody>
          <a:bodyPr wrap="square" rtlCol="0" anchor="t">
            <a:spAutoFit/>
          </a:bodyPr>
          <a:lstStyle/>
          <a:p>
            <a:pPr algn="ctr"/>
            <a:r>
              <a:rPr lang="en-US" sz="1400" b="1" spc="-10" dirty="0">
                <a:solidFill>
                  <a:srgbClr val="FFFFFF"/>
                </a:solidFill>
                <a:latin typeface="Tw Cen MT" panose="020B0602020104020603" pitchFamily="34" charset="0"/>
                <a:cs typeface="Poppins" pitchFamily="2" charset="77"/>
              </a:rPr>
              <a:t>CUSTOMER RELATIONSHIP</a:t>
            </a:r>
          </a:p>
        </p:txBody>
      </p:sp>
      <p:sp>
        <p:nvSpPr>
          <p:cNvPr id="809" name="TextBox 808">
            <a:extLst>
              <a:ext uri="{FF2B5EF4-FFF2-40B4-BE49-F238E27FC236}">
                <a16:creationId xmlns:a16="http://schemas.microsoft.com/office/drawing/2014/main" id="{54F07098-64F6-4D1B-9BB6-EFF8F2F9EAB0}"/>
              </a:ext>
            </a:extLst>
          </p:cNvPr>
          <p:cNvSpPr txBox="1"/>
          <p:nvPr/>
        </p:nvSpPr>
        <p:spPr>
          <a:xfrm>
            <a:off x="9954670" y="2455759"/>
            <a:ext cx="1342659" cy="307777"/>
          </a:xfrm>
          <a:prstGeom prst="rect">
            <a:avLst/>
          </a:prstGeom>
          <a:noFill/>
        </p:spPr>
        <p:txBody>
          <a:bodyPr wrap="square" rtlCol="0" anchor="t">
            <a:spAutoFit/>
          </a:bodyPr>
          <a:lstStyle/>
          <a:p>
            <a:r>
              <a:rPr lang="en-US" sz="1400" b="1" spc="-10" dirty="0">
                <a:solidFill>
                  <a:srgbClr val="FFFFFF"/>
                </a:solidFill>
                <a:latin typeface="Tw Cen MT" panose="020B0602020104020603" pitchFamily="34" charset="0"/>
                <a:cs typeface="Poppins" pitchFamily="2" charset="77"/>
              </a:rPr>
              <a:t>CHANNELS</a:t>
            </a:r>
          </a:p>
        </p:txBody>
      </p:sp>
      <p:sp>
        <p:nvSpPr>
          <p:cNvPr id="810" name="TextBox 809">
            <a:extLst>
              <a:ext uri="{FF2B5EF4-FFF2-40B4-BE49-F238E27FC236}">
                <a16:creationId xmlns:a16="http://schemas.microsoft.com/office/drawing/2014/main" id="{BAF77B96-CE7C-407E-A604-055664E64CB9}"/>
              </a:ext>
            </a:extLst>
          </p:cNvPr>
          <p:cNvSpPr txBox="1"/>
          <p:nvPr/>
        </p:nvSpPr>
        <p:spPr>
          <a:xfrm>
            <a:off x="5572756" y="185248"/>
            <a:ext cx="1342659" cy="523220"/>
          </a:xfrm>
          <a:prstGeom prst="rect">
            <a:avLst/>
          </a:prstGeom>
          <a:noFill/>
        </p:spPr>
        <p:txBody>
          <a:bodyPr wrap="square" rtlCol="0" anchor="t">
            <a:spAutoFit/>
          </a:bodyPr>
          <a:lstStyle/>
          <a:p>
            <a:pPr algn="ctr"/>
            <a:r>
              <a:rPr lang="en-US" sz="1400" b="1" spc="-10" dirty="0">
                <a:solidFill>
                  <a:srgbClr val="FFFFFF"/>
                </a:solidFill>
                <a:latin typeface="Tw Cen MT" panose="020B0602020104020603" pitchFamily="34" charset="0"/>
                <a:cs typeface="Poppins" pitchFamily="2" charset="77"/>
              </a:rPr>
              <a:t>CUSTOMER SEGMENTS</a:t>
            </a:r>
          </a:p>
        </p:txBody>
      </p:sp>
      <p:sp>
        <p:nvSpPr>
          <p:cNvPr id="811" name="TextBox 810">
            <a:extLst>
              <a:ext uri="{FF2B5EF4-FFF2-40B4-BE49-F238E27FC236}">
                <a16:creationId xmlns:a16="http://schemas.microsoft.com/office/drawing/2014/main" id="{5DEB0C82-EAC1-4468-889D-915AE159081C}"/>
              </a:ext>
            </a:extLst>
          </p:cNvPr>
          <p:cNvSpPr txBox="1"/>
          <p:nvPr/>
        </p:nvSpPr>
        <p:spPr>
          <a:xfrm>
            <a:off x="1736796" y="4938023"/>
            <a:ext cx="3731177" cy="307777"/>
          </a:xfrm>
          <a:prstGeom prst="rect">
            <a:avLst/>
          </a:prstGeom>
          <a:noFill/>
        </p:spPr>
        <p:txBody>
          <a:bodyPr wrap="square" rtlCol="0" anchor="t">
            <a:spAutoFit/>
          </a:bodyPr>
          <a:lstStyle/>
          <a:p>
            <a:pPr algn="ctr"/>
            <a:r>
              <a:rPr lang="en-US" sz="1400" b="1" spc="-10" dirty="0">
                <a:solidFill>
                  <a:srgbClr val="FFFFFF"/>
                </a:solidFill>
                <a:latin typeface="Tw Cen MT" panose="020B0602020104020603" pitchFamily="34" charset="0"/>
                <a:cs typeface="Poppins" pitchFamily="2" charset="77"/>
              </a:rPr>
              <a:t>COST STRUCTURE</a:t>
            </a:r>
          </a:p>
        </p:txBody>
      </p:sp>
      <p:sp>
        <p:nvSpPr>
          <p:cNvPr id="813" name="TextBox 812">
            <a:extLst>
              <a:ext uri="{FF2B5EF4-FFF2-40B4-BE49-F238E27FC236}">
                <a16:creationId xmlns:a16="http://schemas.microsoft.com/office/drawing/2014/main" id="{6CFF9709-88FF-49F0-80D8-86EE238544AE}"/>
              </a:ext>
            </a:extLst>
          </p:cNvPr>
          <p:cNvSpPr txBox="1"/>
          <p:nvPr/>
        </p:nvSpPr>
        <p:spPr>
          <a:xfrm>
            <a:off x="7105386" y="4938023"/>
            <a:ext cx="3731177" cy="307777"/>
          </a:xfrm>
          <a:prstGeom prst="rect">
            <a:avLst/>
          </a:prstGeom>
          <a:noFill/>
        </p:spPr>
        <p:txBody>
          <a:bodyPr wrap="square" rtlCol="0" anchor="t">
            <a:spAutoFit/>
          </a:bodyPr>
          <a:lstStyle/>
          <a:p>
            <a:pPr algn="ctr"/>
            <a:r>
              <a:rPr lang="es-SV" sz="1400" b="1" spc="-10" dirty="0">
                <a:solidFill>
                  <a:srgbClr val="FFFFFF"/>
                </a:solidFill>
                <a:latin typeface="Tw Cen MT" panose="020B0602020104020603" pitchFamily="34" charset="0"/>
                <a:cs typeface="Poppins" pitchFamily="2" charset="77"/>
              </a:rPr>
              <a:t>R</a:t>
            </a:r>
            <a:r>
              <a:rPr lang="en-US" sz="1400" b="1" spc="-10" dirty="0">
                <a:solidFill>
                  <a:srgbClr val="FFFFFF"/>
                </a:solidFill>
                <a:latin typeface="Tw Cen MT" panose="020B0602020104020603" pitchFamily="34" charset="0"/>
                <a:cs typeface="Poppins" pitchFamily="2" charset="77"/>
              </a:rPr>
              <a:t>EVENUE SOURCES</a:t>
            </a:r>
          </a:p>
        </p:txBody>
      </p:sp>
    </p:spTree>
    <p:extLst>
      <p:ext uri="{BB962C8B-B14F-4D97-AF65-F5344CB8AC3E}">
        <p14:creationId xmlns:p14="http://schemas.microsoft.com/office/powerpoint/2010/main" val="3640515976"/>
      </p:ext>
    </p:extLst>
  </p:cSld>
  <p:clrMapOvr>
    <a:masterClrMapping/>
  </p:clrMapOvr>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69">
            <a:extLst>
              <a:ext uri="{FF2B5EF4-FFF2-40B4-BE49-F238E27FC236}">
                <a16:creationId xmlns:a16="http://schemas.microsoft.com/office/drawing/2014/main" id="{C2B833CE-9C8E-0749-9A91-FC0BEA4207F4}"/>
              </a:ext>
            </a:extLst>
          </p:cNvPr>
          <p:cNvSpPr>
            <a:spLocks noChangeArrowheads="1"/>
          </p:cNvSpPr>
          <p:nvPr/>
        </p:nvSpPr>
        <p:spPr bwMode="auto">
          <a:xfrm>
            <a:off x="1229161" y="2184828"/>
            <a:ext cx="1148047" cy="1148046"/>
          </a:xfrm>
          <a:custGeom>
            <a:avLst/>
            <a:gdLst>
              <a:gd name="T0" fmla="*/ 1841 w 1842"/>
              <a:gd name="T1" fmla="*/ 921 h 1842"/>
              <a:gd name="T2" fmla="*/ 1841 w 1842"/>
              <a:gd name="T3" fmla="*/ 921 h 1842"/>
              <a:gd name="T4" fmla="*/ 920 w 1842"/>
              <a:gd name="T5" fmla="*/ 1841 h 1842"/>
              <a:gd name="T6" fmla="*/ 920 w 1842"/>
              <a:gd name="T7" fmla="*/ 1841 h 1842"/>
              <a:gd name="T8" fmla="*/ 0 w 1842"/>
              <a:gd name="T9" fmla="*/ 921 h 1842"/>
              <a:gd name="T10" fmla="*/ 0 w 1842"/>
              <a:gd name="T11" fmla="*/ 921 h 1842"/>
              <a:gd name="T12" fmla="*/ 920 w 1842"/>
              <a:gd name="T13" fmla="*/ 0 h 1842"/>
              <a:gd name="T14" fmla="*/ 920 w 1842"/>
              <a:gd name="T15" fmla="*/ 0 h 1842"/>
              <a:gd name="T16" fmla="*/ 1841 w 1842"/>
              <a:gd name="T17" fmla="*/ 921 h 1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2" h="1842">
                <a:moveTo>
                  <a:pt x="1841" y="921"/>
                </a:moveTo>
                <a:lnTo>
                  <a:pt x="1841" y="921"/>
                </a:lnTo>
                <a:cubicBezTo>
                  <a:pt x="1841" y="1429"/>
                  <a:pt x="1428" y="1841"/>
                  <a:pt x="920" y="1841"/>
                </a:cubicBezTo>
                <a:lnTo>
                  <a:pt x="920" y="1841"/>
                </a:lnTo>
                <a:cubicBezTo>
                  <a:pt x="411" y="1841"/>
                  <a:pt x="0" y="1429"/>
                  <a:pt x="0" y="921"/>
                </a:cubicBezTo>
                <a:lnTo>
                  <a:pt x="0" y="921"/>
                </a:lnTo>
                <a:cubicBezTo>
                  <a:pt x="0" y="412"/>
                  <a:pt x="411" y="0"/>
                  <a:pt x="920" y="0"/>
                </a:cubicBezTo>
                <a:lnTo>
                  <a:pt x="920" y="0"/>
                </a:lnTo>
                <a:cubicBezTo>
                  <a:pt x="1428" y="0"/>
                  <a:pt x="1841" y="412"/>
                  <a:pt x="1841" y="921"/>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3" name="Freeform 70">
            <a:extLst>
              <a:ext uri="{FF2B5EF4-FFF2-40B4-BE49-F238E27FC236}">
                <a16:creationId xmlns:a16="http://schemas.microsoft.com/office/drawing/2014/main" id="{AF762880-6703-5F4A-B65C-7FA458F3D2E2}"/>
              </a:ext>
            </a:extLst>
          </p:cNvPr>
          <p:cNvSpPr>
            <a:spLocks noChangeArrowheads="1"/>
          </p:cNvSpPr>
          <p:nvPr/>
        </p:nvSpPr>
        <p:spPr bwMode="auto">
          <a:xfrm>
            <a:off x="1080848" y="2044754"/>
            <a:ext cx="1436433" cy="1433685"/>
          </a:xfrm>
          <a:custGeom>
            <a:avLst/>
            <a:gdLst>
              <a:gd name="T0" fmla="*/ 2206 w 2306"/>
              <a:gd name="T1" fmla="*/ 1277 h 2302"/>
              <a:gd name="T2" fmla="*/ 2203 w 2306"/>
              <a:gd name="T3" fmla="*/ 1297 h 2302"/>
              <a:gd name="T4" fmla="*/ 2184 w 2306"/>
              <a:gd name="T5" fmla="*/ 1393 h 2302"/>
              <a:gd name="T6" fmla="*/ 2136 w 2306"/>
              <a:gd name="T7" fmla="*/ 1541 h 2302"/>
              <a:gd name="T8" fmla="*/ 2132 w 2306"/>
              <a:gd name="T9" fmla="*/ 1554 h 2302"/>
              <a:gd name="T10" fmla="*/ 2101 w 2306"/>
              <a:gd name="T11" fmla="*/ 1619 h 2302"/>
              <a:gd name="T12" fmla="*/ 2005 w 2306"/>
              <a:gd name="T13" fmla="*/ 1775 h 2302"/>
              <a:gd name="T14" fmla="*/ 1992 w 2306"/>
              <a:gd name="T15" fmla="*/ 1792 h 2302"/>
              <a:gd name="T16" fmla="*/ 1972 w 2306"/>
              <a:gd name="T17" fmla="*/ 1817 h 2302"/>
              <a:gd name="T18" fmla="*/ 1843 w 2306"/>
              <a:gd name="T19" fmla="*/ 1948 h 2302"/>
              <a:gd name="T20" fmla="*/ 1810 w 2306"/>
              <a:gd name="T21" fmla="*/ 1975 h 2302"/>
              <a:gd name="T22" fmla="*/ 1803 w 2306"/>
              <a:gd name="T23" fmla="*/ 1980 h 2302"/>
              <a:gd name="T24" fmla="*/ 1566 w 2306"/>
              <a:gd name="T25" fmla="*/ 2119 h 2302"/>
              <a:gd name="T26" fmla="*/ 1543 w 2306"/>
              <a:gd name="T27" fmla="*/ 2127 h 2302"/>
              <a:gd name="T28" fmla="*/ 1363 w 2306"/>
              <a:gd name="T29" fmla="*/ 2180 h 2302"/>
              <a:gd name="T30" fmla="*/ 1294 w 2306"/>
              <a:gd name="T31" fmla="*/ 2191 h 2302"/>
              <a:gd name="T32" fmla="*/ 1245 w 2306"/>
              <a:gd name="T33" fmla="*/ 2196 h 2302"/>
              <a:gd name="T34" fmla="*/ 1049 w 2306"/>
              <a:gd name="T35" fmla="*/ 2194 h 2302"/>
              <a:gd name="T36" fmla="*/ 1019 w 2306"/>
              <a:gd name="T37" fmla="*/ 2191 h 2302"/>
              <a:gd name="T38" fmla="*/ 995 w 2306"/>
              <a:gd name="T39" fmla="*/ 2187 h 2302"/>
              <a:gd name="T40" fmla="*/ 753 w 2306"/>
              <a:gd name="T41" fmla="*/ 2119 h 2302"/>
              <a:gd name="T42" fmla="*/ 746 w 2306"/>
              <a:gd name="T43" fmla="*/ 2116 h 2302"/>
              <a:gd name="T44" fmla="*/ 703 w 2306"/>
              <a:gd name="T45" fmla="*/ 2096 h 2302"/>
              <a:gd name="T46" fmla="*/ 545 w 2306"/>
              <a:gd name="T47" fmla="*/ 2002 h 2302"/>
              <a:gd name="T48" fmla="*/ 517 w 2306"/>
              <a:gd name="T49" fmla="*/ 1981 h 2302"/>
              <a:gd name="T50" fmla="*/ 457 w 2306"/>
              <a:gd name="T51" fmla="*/ 1932 h 2302"/>
              <a:gd name="T52" fmla="*/ 331 w 2306"/>
              <a:gd name="T53" fmla="*/ 1799 h 2302"/>
              <a:gd name="T54" fmla="*/ 325 w 2306"/>
              <a:gd name="T55" fmla="*/ 1790 h 2302"/>
              <a:gd name="T56" fmla="*/ 318 w 2306"/>
              <a:gd name="T57" fmla="*/ 1782 h 2302"/>
              <a:gd name="T58" fmla="*/ 235 w 2306"/>
              <a:gd name="T59" fmla="*/ 1652 h 2302"/>
              <a:gd name="T60" fmla="*/ 194 w 2306"/>
              <a:gd name="T61" fmla="*/ 1571 h 2302"/>
              <a:gd name="T62" fmla="*/ 188 w 2306"/>
              <a:gd name="T63" fmla="*/ 1557 h 2302"/>
              <a:gd name="T64" fmla="*/ 117 w 2306"/>
              <a:gd name="T65" fmla="*/ 1306 h 2302"/>
              <a:gd name="T66" fmla="*/ 114 w 2306"/>
              <a:gd name="T67" fmla="*/ 1288 h 2302"/>
              <a:gd name="T68" fmla="*/ 110 w 2306"/>
              <a:gd name="T69" fmla="*/ 1252 h 2302"/>
              <a:gd name="T70" fmla="*/ 109 w 2306"/>
              <a:gd name="T71" fmla="*/ 1056 h 2302"/>
              <a:gd name="T72" fmla="*/ 114 w 2306"/>
              <a:gd name="T73" fmla="*/ 1011 h 2302"/>
              <a:gd name="T74" fmla="*/ 114 w 2306"/>
              <a:gd name="T75" fmla="*/ 1006 h 2302"/>
              <a:gd name="T76" fmla="*/ 126 w 2306"/>
              <a:gd name="T77" fmla="*/ 937 h 2302"/>
              <a:gd name="T78" fmla="*/ 178 w 2306"/>
              <a:gd name="T79" fmla="*/ 758 h 2302"/>
              <a:gd name="T80" fmla="*/ 187 w 2306"/>
              <a:gd name="T81" fmla="*/ 737 h 2302"/>
              <a:gd name="T82" fmla="*/ 200 w 2306"/>
              <a:gd name="T83" fmla="*/ 708 h 2302"/>
              <a:gd name="T84" fmla="*/ 326 w 2306"/>
              <a:gd name="T85" fmla="*/ 499 h 2302"/>
              <a:gd name="T86" fmla="*/ 340 w 2306"/>
              <a:gd name="T87" fmla="*/ 482 h 2302"/>
              <a:gd name="T88" fmla="*/ 402 w 2306"/>
              <a:gd name="T89" fmla="*/ 412 h 2302"/>
              <a:gd name="T90" fmla="*/ 513 w 2306"/>
              <a:gd name="T91" fmla="*/ 312 h 2302"/>
              <a:gd name="T92" fmla="*/ 519 w 2306"/>
              <a:gd name="T93" fmla="*/ 307 h 2302"/>
              <a:gd name="T94" fmla="*/ 583 w 2306"/>
              <a:gd name="T95" fmla="*/ 263 h 2302"/>
              <a:gd name="T96" fmla="*/ 746 w 2306"/>
              <a:gd name="T97" fmla="*/ 175 h 2302"/>
              <a:gd name="T98" fmla="*/ 751 w 2306"/>
              <a:gd name="T99" fmla="*/ 173 h 2302"/>
              <a:gd name="T100" fmla="*/ 795 w 2306"/>
              <a:gd name="T101" fmla="*/ 156 h 2302"/>
              <a:gd name="T102" fmla="*/ 978 w 2306"/>
              <a:gd name="T103" fmla="*/ 107 h 2302"/>
              <a:gd name="T104" fmla="*/ 1014 w 2306"/>
              <a:gd name="T105" fmla="*/ 101 h 2302"/>
              <a:gd name="T106" fmla="*/ 1159 w 2306"/>
              <a:gd name="T107" fmla="*/ 91 h 2302"/>
              <a:gd name="T108" fmla="*/ 1159 w 2306"/>
              <a:gd name="T109" fmla="*/ 0 h 2302"/>
              <a:gd name="T110" fmla="*/ 247 w 2306"/>
              <a:gd name="T111" fmla="*/ 452 h 2302"/>
              <a:gd name="T112" fmla="*/ 57 w 2306"/>
              <a:gd name="T113" fmla="*/ 1459 h 2302"/>
              <a:gd name="T114" fmla="*/ 730 w 2306"/>
              <a:gd name="T115" fmla="*/ 2208 h 2302"/>
              <a:gd name="T116" fmla="*/ 1753 w 2306"/>
              <a:gd name="T117" fmla="*/ 2125 h 2302"/>
              <a:gd name="T118" fmla="*/ 2297 w 2306"/>
              <a:gd name="T119" fmla="*/ 1275 h 2302"/>
              <a:gd name="T120" fmla="*/ 2259 w 2306"/>
              <a:gd name="T121" fmla="*/ 1100 h 2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06" h="2302">
                <a:moveTo>
                  <a:pt x="2213" y="1146"/>
                </a:moveTo>
                <a:lnTo>
                  <a:pt x="2213" y="1146"/>
                </a:lnTo>
                <a:cubicBezTo>
                  <a:pt x="2213" y="1189"/>
                  <a:pt x="2211" y="1233"/>
                  <a:pt x="2206" y="1277"/>
                </a:cubicBezTo>
                <a:lnTo>
                  <a:pt x="2206" y="1277"/>
                </a:lnTo>
                <a:cubicBezTo>
                  <a:pt x="2205" y="1282"/>
                  <a:pt x="2204" y="1286"/>
                  <a:pt x="2204" y="1291"/>
                </a:cubicBezTo>
                <a:lnTo>
                  <a:pt x="2204" y="1291"/>
                </a:lnTo>
                <a:cubicBezTo>
                  <a:pt x="2206" y="1278"/>
                  <a:pt x="2203" y="1295"/>
                  <a:pt x="2203" y="1297"/>
                </a:cubicBezTo>
                <a:lnTo>
                  <a:pt x="2203" y="1297"/>
                </a:lnTo>
                <a:cubicBezTo>
                  <a:pt x="2201" y="1308"/>
                  <a:pt x="2199" y="1319"/>
                  <a:pt x="2197" y="1330"/>
                </a:cubicBezTo>
                <a:lnTo>
                  <a:pt x="2197" y="1330"/>
                </a:lnTo>
                <a:cubicBezTo>
                  <a:pt x="2193" y="1351"/>
                  <a:pt x="2189" y="1372"/>
                  <a:pt x="2184" y="1393"/>
                </a:cubicBezTo>
                <a:lnTo>
                  <a:pt x="2184" y="1393"/>
                </a:lnTo>
                <a:cubicBezTo>
                  <a:pt x="2175" y="1433"/>
                  <a:pt x="2162" y="1473"/>
                  <a:pt x="2148" y="1513"/>
                </a:cubicBezTo>
                <a:lnTo>
                  <a:pt x="2148" y="1513"/>
                </a:lnTo>
                <a:cubicBezTo>
                  <a:pt x="2144" y="1522"/>
                  <a:pt x="2141" y="1531"/>
                  <a:pt x="2136" y="1541"/>
                </a:cubicBezTo>
                <a:lnTo>
                  <a:pt x="2136" y="1541"/>
                </a:lnTo>
                <a:cubicBezTo>
                  <a:pt x="2135" y="1545"/>
                  <a:pt x="2134" y="1549"/>
                  <a:pt x="2132" y="1554"/>
                </a:cubicBezTo>
                <a:lnTo>
                  <a:pt x="2132" y="1554"/>
                </a:lnTo>
                <a:cubicBezTo>
                  <a:pt x="2127" y="1564"/>
                  <a:pt x="2135" y="1547"/>
                  <a:pt x="2132" y="1554"/>
                </a:cubicBezTo>
                <a:lnTo>
                  <a:pt x="2132" y="1554"/>
                </a:lnTo>
                <a:cubicBezTo>
                  <a:pt x="2130" y="1556"/>
                  <a:pt x="2129" y="1559"/>
                  <a:pt x="2129" y="1562"/>
                </a:cubicBezTo>
                <a:lnTo>
                  <a:pt x="2129" y="1562"/>
                </a:lnTo>
                <a:cubicBezTo>
                  <a:pt x="2120" y="1581"/>
                  <a:pt x="2111" y="1600"/>
                  <a:pt x="2101" y="1619"/>
                </a:cubicBezTo>
                <a:lnTo>
                  <a:pt x="2101" y="1619"/>
                </a:lnTo>
                <a:cubicBezTo>
                  <a:pt x="2083" y="1655"/>
                  <a:pt x="2062" y="1690"/>
                  <a:pt x="2041" y="1724"/>
                </a:cubicBezTo>
                <a:lnTo>
                  <a:pt x="2041" y="1724"/>
                </a:lnTo>
                <a:cubicBezTo>
                  <a:pt x="2029" y="1741"/>
                  <a:pt x="2017" y="1759"/>
                  <a:pt x="2005" y="1775"/>
                </a:cubicBezTo>
                <a:lnTo>
                  <a:pt x="2005" y="1775"/>
                </a:lnTo>
                <a:cubicBezTo>
                  <a:pt x="2002" y="1779"/>
                  <a:pt x="1999" y="1783"/>
                  <a:pt x="1996" y="1787"/>
                </a:cubicBezTo>
                <a:lnTo>
                  <a:pt x="1996" y="1787"/>
                </a:lnTo>
                <a:cubicBezTo>
                  <a:pt x="1995" y="1788"/>
                  <a:pt x="1993" y="1790"/>
                  <a:pt x="1992" y="1792"/>
                </a:cubicBezTo>
                <a:lnTo>
                  <a:pt x="1992" y="1792"/>
                </a:lnTo>
                <a:cubicBezTo>
                  <a:pt x="1998" y="1784"/>
                  <a:pt x="1995" y="1789"/>
                  <a:pt x="1993" y="1791"/>
                </a:cubicBezTo>
                <a:lnTo>
                  <a:pt x="1993" y="1791"/>
                </a:lnTo>
                <a:cubicBezTo>
                  <a:pt x="1986" y="1800"/>
                  <a:pt x="1979" y="1808"/>
                  <a:pt x="1972" y="1817"/>
                </a:cubicBezTo>
                <a:lnTo>
                  <a:pt x="1972" y="1817"/>
                </a:lnTo>
                <a:cubicBezTo>
                  <a:pt x="1946" y="1848"/>
                  <a:pt x="1918" y="1878"/>
                  <a:pt x="1889" y="1906"/>
                </a:cubicBezTo>
                <a:lnTo>
                  <a:pt x="1889" y="1906"/>
                </a:lnTo>
                <a:cubicBezTo>
                  <a:pt x="1874" y="1920"/>
                  <a:pt x="1859" y="1934"/>
                  <a:pt x="1843" y="1948"/>
                </a:cubicBezTo>
                <a:lnTo>
                  <a:pt x="1843" y="1948"/>
                </a:lnTo>
                <a:cubicBezTo>
                  <a:pt x="1836" y="1954"/>
                  <a:pt x="1829" y="1960"/>
                  <a:pt x="1821" y="1966"/>
                </a:cubicBezTo>
                <a:lnTo>
                  <a:pt x="1821" y="1966"/>
                </a:lnTo>
                <a:cubicBezTo>
                  <a:pt x="1817" y="1969"/>
                  <a:pt x="1814" y="1972"/>
                  <a:pt x="1810" y="1975"/>
                </a:cubicBezTo>
                <a:lnTo>
                  <a:pt x="1810" y="1975"/>
                </a:lnTo>
                <a:cubicBezTo>
                  <a:pt x="1808" y="1977"/>
                  <a:pt x="1806" y="1978"/>
                  <a:pt x="1804" y="1979"/>
                </a:cubicBezTo>
                <a:lnTo>
                  <a:pt x="1804" y="1979"/>
                </a:lnTo>
                <a:cubicBezTo>
                  <a:pt x="1795" y="1987"/>
                  <a:pt x="1813" y="1973"/>
                  <a:pt x="1803" y="1980"/>
                </a:cubicBezTo>
                <a:lnTo>
                  <a:pt x="1803" y="1980"/>
                </a:lnTo>
                <a:cubicBezTo>
                  <a:pt x="1738" y="2030"/>
                  <a:pt x="1668" y="2072"/>
                  <a:pt x="1594" y="2106"/>
                </a:cubicBezTo>
                <a:lnTo>
                  <a:pt x="1594" y="2106"/>
                </a:lnTo>
                <a:cubicBezTo>
                  <a:pt x="1584" y="2111"/>
                  <a:pt x="1575" y="2115"/>
                  <a:pt x="1566" y="2119"/>
                </a:cubicBezTo>
                <a:lnTo>
                  <a:pt x="1566" y="2119"/>
                </a:lnTo>
                <a:cubicBezTo>
                  <a:pt x="1577" y="2115"/>
                  <a:pt x="1562" y="2120"/>
                  <a:pt x="1559" y="2121"/>
                </a:cubicBezTo>
                <a:lnTo>
                  <a:pt x="1559" y="2121"/>
                </a:lnTo>
                <a:cubicBezTo>
                  <a:pt x="1554" y="2123"/>
                  <a:pt x="1549" y="2125"/>
                  <a:pt x="1543" y="2127"/>
                </a:cubicBezTo>
                <a:lnTo>
                  <a:pt x="1543" y="2127"/>
                </a:lnTo>
                <a:cubicBezTo>
                  <a:pt x="1524" y="2135"/>
                  <a:pt x="1504" y="2142"/>
                  <a:pt x="1484" y="2149"/>
                </a:cubicBezTo>
                <a:lnTo>
                  <a:pt x="1484" y="2149"/>
                </a:lnTo>
                <a:cubicBezTo>
                  <a:pt x="1444" y="2162"/>
                  <a:pt x="1404" y="2172"/>
                  <a:pt x="1363" y="2180"/>
                </a:cubicBezTo>
                <a:lnTo>
                  <a:pt x="1363" y="2180"/>
                </a:lnTo>
                <a:cubicBezTo>
                  <a:pt x="1342" y="2184"/>
                  <a:pt x="1320" y="2188"/>
                  <a:pt x="1299" y="2191"/>
                </a:cubicBezTo>
                <a:lnTo>
                  <a:pt x="1299" y="2191"/>
                </a:lnTo>
                <a:cubicBezTo>
                  <a:pt x="1310" y="2190"/>
                  <a:pt x="1298" y="2191"/>
                  <a:pt x="1294" y="2191"/>
                </a:cubicBezTo>
                <a:lnTo>
                  <a:pt x="1294" y="2191"/>
                </a:lnTo>
                <a:cubicBezTo>
                  <a:pt x="1289" y="2192"/>
                  <a:pt x="1283" y="2193"/>
                  <a:pt x="1278" y="2193"/>
                </a:cubicBezTo>
                <a:lnTo>
                  <a:pt x="1278" y="2193"/>
                </a:lnTo>
                <a:cubicBezTo>
                  <a:pt x="1267" y="2195"/>
                  <a:pt x="1256" y="2195"/>
                  <a:pt x="1245" y="2196"/>
                </a:cubicBezTo>
                <a:lnTo>
                  <a:pt x="1245" y="2196"/>
                </a:lnTo>
                <a:cubicBezTo>
                  <a:pt x="1201" y="2199"/>
                  <a:pt x="1157" y="2200"/>
                  <a:pt x="1113" y="2198"/>
                </a:cubicBezTo>
                <a:lnTo>
                  <a:pt x="1113" y="2198"/>
                </a:lnTo>
                <a:cubicBezTo>
                  <a:pt x="1091" y="2197"/>
                  <a:pt x="1070" y="2196"/>
                  <a:pt x="1049" y="2194"/>
                </a:cubicBezTo>
                <a:lnTo>
                  <a:pt x="1049" y="2194"/>
                </a:lnTo>
                <a:cubicBezTo>
                  <a:pt x="1038" y="2193"/>
                  <a:pt x="1028" y="2191"/>
                  <a:pt x="1017" y="2190"/>
                </a:cubicBezTo>
                <a:lnTo>
                  <a:pt x="1017" y="2190"/>
                </a:lnTo>
                <a:cubicBezTo>
                  <a:pt x="1011" y="2190"/>
                  <a:pt x="1018" y="2189"/>
                  <a:pt x="1019" y="2191"/>
                </a:cubicBezTo>
                <a:lnTo>
                  <a:pt x="1019" y="2191"/>
                </a:lnTo>
                <a:cubicBezTo>
                  <a:pt x="1019" y="2190"/>
                  <a:pt x="1013" y="2190"/>
                  <a:pt x="1012" y="2190"/>
                </a:cubicBezTo>
                <a:lnTo>
                  <a:pt x="1012" y="2190"/>
                </a:lnTo>
                <a:cubicBezTo>
                  <a:pt x="1006" y="2189"/>
                  <a:pt x="1001" y="2188"/>
                  <a:pt x="995" y="2187"/>
                </a:cubicBezTo>
                <a:lnTo>
                  <a:pt x="995" y="2187"/>
                </a:lnTo>
                <a:cubicBezTo>
                  <a:pt x="953" y="2180"/>
                  <a:pt x="911" y="2171"/>
                  <a:pt x="870" y="2159"/>
                </a:cubicBezTo>
                <a:lnTo>
                  <a:pt x="870" y="2159"/>
                </a:lnTo>
                <a:cubicBezTo>
                  <a:pt x="830" y="2148"/>
                  <a:pt x="791" y="2134"/>
                  <a:pt x="753" y="2119"/>
                </a:cubicBezTo>
                <a:lnTo>
                  <a:pt x="753" y="2119"/>
                </a:lnTo>
                <a:cubicBezTo>
                  <a:pt x="750" y="2117"/>
                  <a:pt x="742" y="2115"/>
                  <a:pt x="753" y="2119"/>
                </a:cubicBezTo>
                <a:lnTo>
                  <a:pt x="753" y="2119"/>
                </a:lnTo>
                <a:cubicBezTo>
                  <a:pt x="751" y="2118"/>
                  <a:pt x="748" y="2117"/>
                  <a:pt x="746" y="2116"/>
                </a:cubicBezTo>
                <a:lnTo>
                  <a:pt x="746" y="2116"/>
                </a:lnTo>
                <a:cubicBezTo>
                  <a:pt x="742" y="2115"/>
                  <a:pt x="738" y="2112"/>
                  <a:pt x="734" y="2111"/>
                </a:cubicBezTo>
                <a:lnTo>
                  <a:pt x="734" y="2111"/>
                </a:lnTo>
                <a:cubicBezTo>
                  <a:pt x="724" y="2106"/>
                  <a:pt x="713" y="2101"/>
                  <a:pt x="703" y="2096"/>
                </a:cubicBezTo>
                <a:lnTo>
                  <a:pt x="703" y="2096"/>
                </a:lnTo>
                <a:cubicBezTo>
                  <a:pt x="685" y="2087"/>
                  <a:pt x="667" y="2078"/>
                  <a:pt x="649" y="2069"/>
                </a:cubicBezTo>
                <a:lnTo>
                  <a:pt x="649" y="2069"/>
                </a:lnTo>
                <a:cubicBezTo>
                  <a:pt x="613" y="2048"/>
                  <a:pt x="578" y="2026"/>
                  <a:pt x="545" y="2002"/>
                </a:cubicBezTo>
                <a:lnTo>
                  <a:pt x="545" y="2002"/>
                </a:lnTo>
                <a:cubicBezTo>
                  <a:pt x="537" y="1996"/>
                  <a:pt x="529" y="1991"/>
                  <a:pt x="521" y="1985"/>
                </a:cubicBezTo>
                <a:lnTo>
                  <a:pt x="521" y="1985"/>
                </a:lnTo>
                <a:cubicBezTo>
                  <a:pt x="520" y="1984"/>
                  <a:pt x="507" y="1974"/>
                  <a:pt x="517" y="1981"/>
                </a:cubicBezTo>
                <a:lnTo>
                  <a:pt x="517" y="1981"/>
                </a:lnTo>
                <a:cubicBezTo>
                  <a:pt x="512" y="1978"/>
                  <a:pt x="507" y="1974"/>
                  <a:pt x="503" y="1971"/>
                </a:cubicBezTo>
                <a:lnTo>
                  <a:pt x="503" y="1971"/>
                </a:lnTo>
                <a:cubicBezTo>
                  <a:pt x="488" y="1959"/>
                  <a:pt x="472" y="1945"/>
                  <a:pt x="457" y="1932"/>
                </a:cubicBezTo>
                <a:lnTo>
                  <a:pt x="457" y="1932"/>
                </a:lnTo>
                <a:cubicBezTo>
                  <a:pt x="427" y="1905"/>
                  <a:pt x="398" y="1875"/>
                  <a:pt x="370" y="1845"/>
                </a:cubicBezTo>
                <a:lnTo>
                  <a:pt x="370" y="1845"/>
                </a:lnTo>
                <a:cubicBezTo>
                  <a:pt x="357" y="1829"/>
                  <a:pt x="344" y="1814"/>
                  <a:pt x="331" y="1799"/>
                </a:cubicBezTo>
                <a:lnTo>
                  <a:pt x="331" y="1799"/>
                </a:lnTo>
                <a:cubicBezTo>
                  <a:pt x="330" y="1796"/>
                  <a:pt x="328" y="1795"/>
                  <a:pt x="326" y="1792"/>
                </a:cubicBezTo>
                <a:lnTo>
                  <a:pt x="326" y="1792"/>
                </a:lnTo>
                <a:cubicBezTo>
                  <a:pt x="325" y="1791"/>
                  <a:pt x="321" y="1785"/>
                  <a:pt x="325" y="1790"/>
                </a:cubicBezTo>
                <a:lnTo>
                  <a:pt x="325" y="1790"/>
                </a:lnTo>
                <a:cubicBezTo>
                  <a:pt x="329" y="1796"/>
                  <a:pt x="323" y="1787"/>
                  <a:pt x="322" y="1787"/>
                </a:cubicBezTo>
                <a:lnTo>
                  <a:pt x="322" y="1787"/>
                </a:lnTo>
                <a:cubicBezTo>
                  <a:pt x="321" y="1785"/>
                  <a:pt x="320" y="1783"/>
                  <a:pt x="318" y="1782"/>
                </a:cubicBezTo>
                <a:lnTo>
                  <a:pt x="318" y="1782"/>
                </a:lnTo>
                <a:cubicBezTo>
                  <a:pt x="312" y="1773"/>
                  <a:pt x="305" y="1765"/>
                  <a:pt x="299" y="1756"/>
                </a:cubicBezTo>
                <a:lnTo>
                  <a:pt x="299" y="1756"/>
                </a:lnTo>
                <a:cubicBezTo>
                  <a:pt x="276" y="1722"/>
                  <a:pt x="254" y="1687"/>
                  <a:pt x="235" y="1652"/>
                </a:cubicBezTo>
                <a:lnTo>
                  <a:pt x="235" y="1652"/>
                </a:lnTo>
                <a:cubicBezTo>
                  <a:pt x="225" y="1634"/>
                  <a:pt x="215" y="1615"/>
                  <a:pt x="206" y="1596"/>
                </a:cubicBezTo>
                <a:lnTo>
                  <a:pt x="206" y="1596"/>
                </a:lnTo>
                <a:cubicBezTo>
                  <a:pt x="202" y="1588"/>
                  <a:pt x="198" y="1579"/>
                  <a:pt x="194" y="1571"/>
                </a:cubicBezTo>
                <a:lnTo>
                  <a:pt x="194" y="1571"/>
                </a:lnTo>
                <a:cubicBezTo>
                  <a:pt x="192" y="1566"/>
                  <a:pt x="190" y="1562"/>
                  <a:pt x="188" y="1557"/>
                </a:cubicBezTo>
                <a:lnTo>
                  <a:pt x="188" y="1557"/>
                </a:lnTo>
                <a:cubicBezTo>
                  <a:pt x="187" y="1554"/>
                  <a:pt x="183" y="1547"/>
                  <a:pt x="188" y="1557"/>
                </a:cubicBezTo>
                <a:lnTo>
                  <a:pt x="188" y="1557"/>
                </a:lnTo>
                <a:cubicBezTo>
                  <a:pt x="186" y="1554"/>
                  <a:pt x="185" y="1551"/>
                  <a:pt x="184" y="1547"/>
                </a:cubicBezTo>
                <a:lnTo>
                  <a:pt x="184" y="1547"/>
                </a:lnTo>
                <a:cubicBezTo>
                  <a:pt x="153" y="1470"/>
                  <a:pt x="130" y="1388"/>
                  <a:pt x="117" y="1306"/>
                </a:cubicBezTo>
                <a:lnTo>
                  <a:pt x="117" y="1306"/>
                </a:lnTo>
                <a:cubicBezTo>
                  <a:pt x="116" y="1302"/>
                  <a:pt x="115" y="1297"/>
                  <a:pt x="115" y="1293"/>
                </a:cubicBezTo>
                <a:lnTo>
                  <a:pt x="115" y="1293"/>
                </a:lnTo>
                <a:cubicBezTo>
                  <a:pt x="115" y="1292"/>
                  <a:pt x="113" y="1280"/>
                  <a:pt x="114" y="1288"/>
                </a:cubicBezTo>
                <a:lnTo>
                  <a:pt x="114" y="1288"/>
                </a:lnTo>
                <a:cubicBezTo>
                  <a:pt x="115" y="1295"/>
                  <a:pt x="114" y="1284"/>
                  <a:pt x="114" y="1284"/>
                </a:cubicBezTo>
                <a:lnTo>
                  <a:pt x="114" y="1284"/>
                </a:lnTo>
                <a:cubicBezTo>
                  <a:pt x="112" y="1273"/>
                  <a:pt x="111" y="1262"/>
                  <a:pt x="110" y="1252"/>
                </a:cubicBezTo>
                <a:lnTo>
                  <a:pt x="110" y="1252"/>
                </a:lnTo>
                <a:cubicBezTo>
                  <a:pt x="108" y="1230"/>
                  <a:pt x="107" y="1209"/>
                  <a:pt x="105" y="1187"/>
                </a:cubicBezTo>
                <a:lnTo>
                  <a:pt x="105" y="1187"/>
                </a:lnTo>
                <a:cubicBezTo>
                  <a:pt x="104" y="1143"/>
                  <a:pt x="105" y="1100"/>
                  <a:pt x="109" y="1056"/>
                </a:cubicBezTo>
                <a:lnTo>
                  <a:pt x="109" y="1056"/>
                </a:lnTo>
                <a:cubicBezTo>
                  <a:pt x="109" y="1046"/>
                  <a:pt x="110" y="1035"/>
                  <a:pt x="112" y="1025"/>
                </a:cubicBezTo>
                <a:lnTo>
                  <a:pt x="112" y="1025"/>
                </a:lnTo>
                <a:cubicBezTo>
                  <a:pt x="112" y="1020"/>
                  <a:pt x="113" y="1015"/>
                  <a:pt x="114" y="1011"/>
                </a:cubicBezTo>
                <a:lnTo>
                  <a:pt x="114" y="1011"/>
                </a:lnTo>
                <a:cubicBezTo>
                  <a:pt x="114" y="1007"/>
                  <a:pt x="114" y="1005"/>
                  <a:pt x="114" y="1002"/>
                </a:cubicBezTo>
                <a:lnTo>
                  <a:pt x="114" y="1002"/>
                </a:lnTo>
                <a:cubicBezTo>
                  <a:pt x="115" y="998"/>
                  <a:pt x="115" y="1000"/>
                  <a:pt x="114" y="1006"/>
                </a:cubicBezTo>
                <a:lnTo>
                  <a:pt x="114" y="1006"/>
                </a:lnTo>
                <a:cubicBezTo>
                  <a:pt x="114" y="1004"/>
                  <a:pt x="114" y="1002"/>
                  <a:pt x="115" y="1000"/>
                </a:cubicBezTo>
                <a:lnTo>
                  <a:pt x="115" y="1000"/>
                </a:lnTo>
                <a:cubicBezTo>
                  <a:pt x="118" y="979"/>
                  <a:pt x="121" y="958"/>
                  <a:pt x="126" y="937"/>
                </a:cubicBezTo>
                <a:lnTo>
                  <a:pt x="126" y="937"/>
                </a:lnTo>
                <a:cubicBezTo>
                  <a:pt x="134" y="896"/>
                  <a:pt x="145" y="857"/>
                  <a:pt x="157" y="817"/>
                </a:cubicBezTo>
                <a:lnTo>
                  <a:pt x="157" y="817"/>
                </a:lnTo>
                <a:cubicBezTo>
                  <a:pt x="164" y="797"/>
                  <a:pt x="171" y="778"/>
                  <a:pt x="178" y="758"/>
                </a:cubicBezTo>
                <a:lnTo>
                  <a:pt x="178" y="758"/>
                </a:lnTo>
                <a:cubicBezTo>
                  <a:pt x="180" y="753"/>
                  <a:pt x="182" y="748"/>
                  <a:pt x="184" y="743"/>
                </a:cubicBezTo>
                <a:lnTo>
                  <a:pt x="184" y="743"/>
                </a:lnTo>
                <a:cubicBezTo>
                  <a:pt x="185" y="742"/>
                  <a:pt x="186" y="740"/>
                  <a:pt x="187" y="737"/>
                </a:cubicBezTo>
                <a:lnTo>
                  <a:pt x="187" y="737"/>
                </a:lnTo>
                <a:cubicBezTo>
                  <a:pt x="190" y="727"/>
                  <a:pt x="184" y="744"/>
                  <a:pt x="187" y="737"/>
                </a:cubicBezTo>
                <a:lnTo>
                  <a:pt x="187" y="737"/>
                </a:lnTo>
                <a:cubicBezTo>
                  <a:pt x="191" y="727"/>
                  <a:pt x="195" y="718"/>
                  <a:pt x="200" y="708"/>
                </a:cubicBezTo>
                <a:lnTo>
                  <a:pt x="200" y="708"/>
                </a:lnTo>
                <a:cubicBezTo>
                  <a:pt x="217" y="670"/>
                  <a:pt x="236" y="634"/>
                  <a:pt x="257" y="600"/>
                </a:cubicBezTo>
                <a:lnTo>
                  <a:pt x="257" y="600"/>
                </a:lnTo>
                <a:cubicBezTo>
                  <a:pt x="279" y="565"/>
                  <a:pt x="302" y="531"/>
                  <a:pt x="326" y="499"/>
                </a:cubicBezTo>
                <a:lnTo>
                  <a:pt x="326" y="499"/>
                </a:lnTo>
                <a:cubicBezTo>
                  <a:pt x="319" y="508"/>
                  <a:pt x="329" y="496"/>
                  <a:pt x="331" y="494"/>
                </a:cubicBezTo>
                <a:lnTo>
                  <a:pt x="331" y="494"/>
                </a:lnTo>
                <a:cubicBezTo>
                  <a:pt x="334" y="490"/>
                  <a:pt x="337" y="486"/>
                  <a:pt x="340" y="482"/>
                </a:cubicBezTo>
                <a:lnTo>
                  <a:pt x="340" y="482"/>
                </a:lnTo>
                <a:cubicBezTo>
                  <a:pt x="346" y="474"/>
                  <a:pt x="353" y="466"/>
                  <a:pt x="361" y="458"/>
                </a:cubicBezTo>
                <a:lnTo>
                  <a:pt x="361" y="458"/>
                </a:lnTo>
                <a:cubicBezTo>
                  <a:pt x="374" y="442"/>
                  <a:pt x="387" y="427"/>
                  <a:pt x="402" y="412"/>
                </a:cubicBezTo>
                <a:lnTo>
                  <a:pt x="402" y="412"/>
                </a:lnTo>
                <a:cubicBezTo>
                  <a:pt x="430" y="383"/>
                  <a:pt x="460" y="356"/>
                  <a:pt x="490" y="330"/>
                </a:cubicBezTo>
                <a:lnTo>
                  <a:pt x="490" y="330"/>
                </a:lnTo>
                <a:cubicBezTo>
                  <a:pt x="498" y="324"/>
                  <a:pt x="506" y="318"/>
                  <a:pt x="513" y="312"/>
                </a:cubicBezTo>
                <a:lnTo>
                  <a:pt x="513" y="312"/>
                </a:lnTo>
                <a:cubicBezTo>
                  <a:pt x="520" y="307"/>
                  <a:pt x="513" y="312"/>
                  <a:pt x="512" y="313"/>
                </a:cubicBezTo>
                <a:lnTo>
                  <a:pt x="512" y="313"/>
                </a:lnTo>
                <a:cubicBezTo>
                  <a:pt x="515" y="311"/>
                  <a:pt x="517" y="309"/>
                  <a:pt x="519" y="307"/>
                </a:cubicBezTo>
                <a:lnTo>
                  <a:pt x="519" y="307"/>
                </a:lnTo>
                <a:cubicBezTo>
                  <a:pt x="524" y="304"/>
                  <a:pt x="529" y="300"/>
                  <a:pt x="534" y="297"/>
                </a:cubicBezTo>
                <a:lnTo>
                  <a:pt x="534" y="297"/>
                </a:lnTo>
                <a:cubicBezTo>
                  <a:pt x="550" y="284"/>
                  <a:pt x="567" y="273"/>
                  <a:pt x="583" y="263"/>
                </a:cubicBezTo>
                <a:lnTo>
                  <a:pt x="583" y="263"/>
                </a:lnTo>
                <a:cubicBezTo>
                  <a:pt x="617" y="240"/>
                  <a:pt x="653" y="220"/>
                  <a:pt x="690" y="202"/>
                </a:cubicBezTo>
                <a:lnTo>
                  <a:pt x="690" y="202"/>
                </a:lnTo>
                <a:cubicBezTo>
                  <a:pt x="709" y="192"/>
                  <a:pt x="728" y="183"/>
                  <a:pt x="746" y="175"/>
                </a:cubicBezTo>
                <a:lnTo>
                  <a:pt x="746" y="175"/>
                </a:lnTo>
                <a:cubicBezTo>
                  <a:pt x="748" y="174"/>
                  <a:pt x="751" y="173"/>
                  <a:pt x="753" y="172"/>
                </a:cubicBezTo>
                <a:lnTo>
                  <a:pt x="753" y="172"/>
                </a:lnTo>
                <a:cubicBezTo>
                  <a:pt x="743" y="176"/>
                  <a:pt x="749" y="174"/>
                  <a:pt x="751" y="173"/>
                </a:cubicBezTo>
                <a:lnTo>
                  <a:pt x="751" y="173"/>
                </a:lnTo>
                <a:cubicBezTo>
                  <a:pt x="756" y="171"/>
                  <a:pt x="762" y="168"/>
                  <a:pt x="767" y="167"/>
                </a:cubicBezTo>
                <a:lnTo>
                  <a:pt x="767" y="167"/>
                </a:lnTo>
                <a:cubicBezTo>
                  <a:pt x="776" y="163"/>
                  <a:pt x="786" y="159"/>
                  <a:pt x="795" y="156"/>
                </a:cubicBezTo>
                <a:lnTo>
                  <a:pt x="795" y="156"/>
                </a:lnTo>
                <a:cubicBezTo>
                  <a:pt x="835" y="141"/>
                  <a:pt x="876" y="129"/>
                  <a:pt x="917" y="120"/>
                </a:cubicBezTo>
                <a:lnTo>
                  <a:pt x="917" y="120"/>
                </a:lnTo>
                <a:cubicBezTo>
                  <a:pt x="937" y="115"/>
                  <a:pt x="958" y="110"/>
                  <a:pt x="978" y="107"/>
                </a:cubicBezTo>
                <a:lnTo>
                  <a:pt x="978" y="107"/>
                </a:lnTo>
                <a:cubicBezTo>
                  <a:pt x="988" y="105"/>
                  <a:pt x="998" y="103"/>
                  <a:pt x="1009" y="102"/>
                </a:cubicBezTo>
                <a:lnTo>
                  <a:pt x="1009" y="102"/>
                </a:lnTo>
                <a:cubicBezTo>
                  <a:pt x="1013" y="101"/>
                  <a:pt x="1024" y="99"/>
                  <a:pt x="1014" y="101"/>
                </a:cubicBezTo>
                <a:lnTo>
                  <a:pt x="1014" y="101"/>
                </a:lnTo>
                <a:cubicBezTo>
                  <a:pt x="1020" y="100"/>
                  <a:pt x="1025" y="99"/>
                  <a:pt x="1032" y="99"/>
                </a:cubicBezTo>
                <a:lnTo>
                  <a:pt x="1032" y="99"/>
                </a:lnTo>
                <a:cubicBezTo>
                  <a:pt x="1074" y="94"/>
                  <a:pt x="1116" y="91"/>
                  <a:pt x="1159" y="91"/>
                </a:cubicBezTo>
                <a:lnTo>
                  <a:pt x="1159" y="91"/>
                </a:lnTo>
                <a:cubicBezTo>
                  <a:pt x="1183" y="91"/>
                  <a:pt x="1206" y="71"/>
                  <a:pt x="1205" y="46"/>
                </a:cubicBezTo>
                <a:lnTo>
                  <a:pt x="1205" y="46"/>
                </a:lnTo>
                <a:cubicBezTo>
                  <a:pt x="1204" y="20"/>
                  <a:pt x="1185" y="0"/>
                  <a:pt x="1159" y="0"/>
                </a:cubicBezTo>
                <a:lnTo>
                  <a:pt x="1159" y="0"/>
                </a:lnTo>
                <a:cubicBezTo>
                  <a:pt x="980" y="0"/>
                  <a:pt x="802" y="42"/>
                  <a:pt x="642" y="123"/>
                </a:cubicBezTo>
                <a:lnTo>
                  <a:pt x="642" y="123"/>
                </a:lnTo>
                <a:cubicBezTo>
                  <a:pt x="487" y="201"/>
                  <a:pt x="353" y="315"/>
                  <a:pt x="247" y="452"/>
                </a:cubicBezTo>
                <a:lnTo>
                  <a:pt x="247" y="452"/>
                </a:lnTo>
                <a:cubicBezTo>
                  <a:pt x="142" y="588"/>
                  <a:pt x="69" y="751"/>
                  <a:pt x="36" y="920"/>
                </a:cubicBezTo>
                <a:lnTo>
                  <a:pt x="36" y="920"/>
                </a:lnTo>
                <a:cubicBezTo>
                  <a:pt x="0" y="1098"/>
                  <a:pt x="7" y="1284"/>
                  <a:pt x="57" y="1459"/>
                </a:cubicBezTo>
                <a:lnTo>
                  <a:pt x="57" y="1459"/>
                </a:lnTo>
                <a:cubicBezTo>
                  <a:pt x="104" y="1626"/>
                  <a:pt x="191" y="1782"/>
                  <a:pt x="307" y="1912"/>
                </a:cubicBezTo>
                <a:lnTo>
                  <a:pt x="307" y="1912"/>
                </a:lnTo>
                <a:cubicBezTo>
                  <a:pt x="424" y="2042"/>
                  <a:pt x="569" y="2142"/>
                  <a:pt x="730" y="2208"/>
                </a:cubicBezTo>
                <a:lnTo>
                  <a:pt x="730" y="2208"/>
                </a:lnTo>
                <a:cubicBezTo>
                  <a:pt x="894" y="2274"/>
                  <a:pt x="1075" y="2301"/>
                  <a:pt x="1252" y="2287"/>
                </a:cubicBezTo>
                <a:lnTo>
                  <a:pt x="1252" y="2287"/>
                </a:lnTo>
                <a:cubicBezTo>
                  <a:pt x="1428" y="2272"/>
                  <a:pt x="1601" y="2218"/>
                  <a:pt x="1753" y="2125"/>
                </a:cubicBezTo>
                <a:lnTo>
                  <a:pt x="1753" y="2125"/>
                </a:lnTo>
                <a:cubicBezTo>
                  <a:pt x="1900" y="2036"/>
                  <a:pt x="2026" y="1913"/>
                  <a:pt x="2121" y="1769"/>
                </a:cubicBezTo>
                <a:lnTo>
                  <a:pt x="2121" y="1769"/>
                </a:lnTo>
                <a:cubicBezTo>
                  <a:pt x="2217" y="1620"/>
                  <a:pt x="2277" y="1451"/>
                  <a:pt x="2297" y="1275"/>
                </a:cubicBezTo>
                <a:lnTo>
                  <a:pt x="2297" y="1275"/>
                </a:lnTo>
                <a:cubicBezTo>
                  <a:pt x="2302" y="1232"/>
                  <a:pt x="2305" y="1189"/>
                  <a:pt x="2305" y="1146"/>
                </a:cubicBezTo>
                <a:lnTo>
                  <a:pt x="2305" y="1146"/>
                </a:lnTo>
                <a:cubicBezTo>
                  <a:pt x="2305" y="1121"/>
                  <a:pt x="2284" y="1099"/>
                  <a:pt x="2259" y="1100"/>
                </a:cubicBezTo>
                <a:lnTo>
                  <a:pt x="2259" y="1100"/>
                </a:lnTo>
                <a:cubicBezTo>
                  <a:pt x="2234" y="1100"/>
                  <a:pt x="2213" y="1120"/>
                  <a:pt x="2213" y="1146"/>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4" name="Freeform 71">
            <a:extLst>
              <a:ext uri="{FF2B5EF4-FFF2-40B4-BE49-F238E27FC236}">
                <a16:creationId xmlns:a16="http://schemas.microsoft.com/office/drawing/2014/main" id="{48ED214B-BABC-6845-AF36-A9BCBF949D2B}"/>
              </a:ext>
            </a:extLst>
          </p:cNvPr>
          <p:cNvSpPr>
            <a:spLocks noChangeArrowheads="1"/>
          </p:cNvSpPr>
          <p:nvPr/>
        </p:nvSpPr>
        <p:spPr bwMode="auto">
          <a:xfrm>
            <a:off x="896832" y="1814045"/>
            <a:ext cx="1851157" cy="1848411"/>
          </a:xfrm>
          <a:custGeom>
            <a:avLst/>
            <a:gdLst>
              <a:gd name="T0" fmla="*/ 103 w 2972"/>
              <a:gd name="T1" fmla="*/ 1516 h 2966"/>
              <a:gd name="T2" fmla="*/ 103 w 2972"/>
              <a:gd name="T3" fmla="*/ 1516 h 2966"/>
              <a:gd name="T4" fmla="*/ 633 w 2972"/>
              <a:gd name="T5" fmla="*/ 442 h 2966"/>
              <a:gd name="T6" fmla="*/ 633 w 2972"/>
              <a:gd name="T7" fmla="*/ 442 h 2966"/>
              <a:gd name="T8" fmla="*/ 1825 w 2972"/>
              <a:gd name="T9" fmla="*/ 219 h 2966"/>
              <a:gd name="T10" fmla="*/ 1825 w 2972"/>
              <a:gd name="T11" fmla="*/ 219 h 2966"/>
              <a:gd name="T12" fmla="*/ 2698 w 2972"/>
              <a:gd name="T13" fmla="*/ 1000 h 2966"/>
              <a:gd name="T14" fmla="*/ 2698 w 2972"/>
              <a:gd name="T15" fmla="*/ 1000 h 2966"/>
              <a:gd name="T16" fmla="*/ 2606 w 2972"/>
              <a:gd name="T17" fmla="*/ 2212 h 2966"/>
              <a:gd name="T18" fmla="*/ 2606 w 2972"/>
              <a:gd name="T19" fmla="*/ 2212 h 2966"/>
              <a:gd name="T20" fmla="*/ 1451 w 2972"/>
              <a:gd name="T21" fmla="*/ 2863 h 2966"/>
              <a:gd name="T22" fmla="*/ 1451 w 2972"/>
              <a:gd name="T23" fmla="*/ 2863 h 2966"/>
              <a:gd name="T24" fmla="*/ 1451 w 2972"/>
              <a:gd name="T25" fmla="*/ 2965 h 2966"/>
              <a:gd name="T26" fmla="*/ 1451 w 2972"/>
              <a:gd name="T27" fmla="*/ 2965 h 2966"/>
              <a:gd name="T28" fmla="*/ 2604 w 2972"/>
              <a:gd name="T29" fmla="*/ 2396 h 2966"/>
              <a:gd name="T30" fmla="*/ 2604 w 2972"/>
              <a:gd name="T31" fmla="*/ 2396 h 2966"/>
              <a:gd name="T32" fmla="*/ 2846 w 2972"/>
              <a:gd name="T33" fmla="*/ 1114 h 2966"/>
              <a:gd name="T34" fmla="*/ 2846 w 2972"/>
              <a:gd name="T35" fmla="*/ 1114 h 2966"/>
              <a:gd name="T36" fmla="*/ 2007 w 2972"/>
              <a:gd name="T37" fmla="*/ 175 h 2966"/>
              <a:gd name="T38" fmla="*/ 2007 w 2972"/>
              <a:gd name="T39" fmla="*/ 175 h 2966"/>
              <a:gd name="T40" fmla="*/ 703 w 2972"/>
              <a:gd name="T41" fmla="*/ 273 h 2966"/>
              <a:gd name="T42" fmla="*/ 703 w 2972"/>
              <a:gd name="T43" fmla="*/ 273 h 2966"/>
              <a:gd name="T44" fmla="*/ 0 w 2972"/>
              <a:gd name="T45" fmla="*/ 1516 h 2966"/>
              <a:gd name="T46" fmla="*/ 0 w 2972"/>
              <a:gd name="T47" fmla="*/ 1516 h 2966"/>
              <a:gd name="T48" fmla="*/ 103 w 2972"/>
              <a:gd name="T49" fmla="*/ 1516 h 2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72" h="2966">
                <a:moveTo>
                  <a:pt x="103" y="1516"/>
                </a:moveTo>
                <a:lnTo>
                  <a:pt x="103" y="1516"/>
                </a:lnTo>
                <a:cubicBezTo>
                  <a:pt x="105" y="1097"/>
                  <a:pt x="300" y="697"/>
                  <a:pt x="633" y="442"/>
                </a:cubicBezTo>
                <a:lnTo>
                  <a:pt x="633" y="442"/>
                </a:lnTo>
                <a:cubicBezTo>
                  <a:pt x="970" y="186"/>
                  <a:pt x="1418" y="102"/>
                  <a:pt x="1825" y="219"/>
                </a:cubicBezTo>
                <a:lnTo>
                  <a:pt x="1825" y="219"/>
                </a:lnTo>
                <a:cubicBezTo>
                  <a:pt x="2216" y="332"/>
                  <a:pt x="2543" y="624"/>
                  <a:pt x="2698" y="1000"/>
                </a:cubicBezTo>
                <a:lnTo>
                  <a:pt x="2698" y="1000"/>
                </a:lnTo>
                <a:cubicBezTo>
                  <a:pt x="2860" y="1392"/>
                  <a:pt x="2825" y="1848"/>
                  <a:pt x="2606" y="2212"/>
                </a:cubicBezTo>
                <a:lnTo>
                  <a:pt x="2606" y="2212"/>
                </a:lnTo>
                <a:cubicBezTo>
                  <a:pt x="2363" y="2614"/>
                  <a:pt x="1921" y="2861"/>
                  <a:pt x="1451" y="2863"/>
                </a:cubicBezTo>
                <a:lnTo>
                  <a:pt x="1451" y="2863"/>
                </a:lnTo>
                <a:cubicBezTo>
                  <a:pt x="1386" y="2863"/>
                  <a:pt x="1385" y="2965"/>
                  <a:pt x="1451" y="2965"/>
                </a:cubicBezTo>
                <a:lnTo>
                  <a:pt x="1451" y="2965"/>
                </a:lnTo>
                <a:cubicBezTo>
                  <a:pt x="1901" y="2963"/>
                  <a:pt x="2330" y="2753"/>
                  <a:pt x="2604" y="2396"/>
                </a:cubicBezTo>
                <a:lnTo>
                  <a:pt x="2604" y="2396"/>
                </a:lnTo>
                <a:cubicBezTo>
                  <a:pt x="2881" y="2034"/>
                  <a:pt x="2971" y="1552"/>
                  <a:pt x="2846" y="1114"/>
                </a:cubicBezTo>
                <a:lnTo>
                  <a:pt x="2846" y="1114"/>
                </a:lnTo>
                <a:cubicBezTo>
                  <a:pt x="2725" y="693"/>
                  <a:pt x="2410" y="344"/>
                  <a:pt x="2007" y="175"/>
                </a:cubicBezTo>
                <a:lnTo>
                  <a:pt x="2007" y="175"/>
                </a:lnTo>
                <a:cubicBezTo>
                  <a:pt x="1586" y="0"/>
                  <a:pt x="1094" y="37"/>
                  <a:pt x="703" y="273"/>
                </a:cubicBezTo>
                <a:lnTo>
                  <a:pt x="703" y="273"/>
                </a:lnTo>
                <a:cubicBezTo>
                  <a:pt x="270" y="533"/>
                  <a:pt x="3" y="1010"/>
                  <a:pt x="0" y="1516"/>
                </a:cubicBezTo>
                <a:lnTo>
                  <a:pt x="0" y="1516"/>
                </a:lnTo>
                <a:cubicBezTo>
                  <a:pt x="0" y="1581"/>
                  <a:pt x="102" y="1581"/>
                  <a:pt x="103" y="1516"/>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5" name="Freeform 146">
            <a:extLst>
              <a:ext uri="{FF2B5EF4-FFF2-40B4-BE49-F238E27FC236}">
                <a16:creationId xmlns:a16="http://schemas.microsoft.com/office/drawing/2014/main" id="{F99C10D3-1B9A-DA4C-AE3D-811FCFB8E332}"/>
              </a:ext>
            </a:extLst>
          </p:cNvPr>
          <p:cNvSpPr>
            <a:spLocks noChangeArrowheads="1"/>
          </p:cNvSpPr>
          <p:nvPr/>
        </p:nvSpPr>
        <p:spPr bwMode="auto">
          <a:xfrm>
            <a:off x="3376940" y="2184828"/>
            <a:ext cx="1145301" cy="1148046"/>
          </a:xfrm>
          <a:custGeom>
            <a:avLst/>
            <a:gdLst>
              <a:gd name="T0" fmla="*/ 1840 w 1841"/>
              <a:gd name="T1" fmla="*/ 921 h 1842"/>
              <a:gd name="T2" fmla="*/ 1840 w 1841"/>
              <a:gd name="T3" fmla="*/ 921 h 1842"/>
              <a:gd name="T4" fmla="*/ 920 w 1841"/>
              <a:gd name="T5" fmla="*/ 1841 h 1842"/>
              <a:gd name="T6" fmla="*/ 920 w 1841"/>
              <a:gd name="T7" fmla="*/ 1841 h 1842"/>
              <a:gd name="T8" fmla="*/ 0 w 1841"/>
              <a:gd name="T9" fmla="*/ 921 h 1842"/>
              <a:gd name="T10" fmla="*/ 0 w 1841"/>
              <a:gd name="T11" fmla="*/ 921 h 1842"/>
              <a:gd name="T12" fmla="*/ 920 w 1841"/>
              <a:gd name="T13" fmla="*/ 0 h 1842"/>
              <a:gd name="T14" fmla="*/ 920 w 1841"/>
              <a:gd name="T15" fmla="*/ 0 h 1842"/>
              <a:gd name="T16" fmla="*/ 1840 w 1841"/>
              <a:gd name="T17" fmla="*/ 921 h 1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1" h="1842">
                <a:moveTo>
                  <a:pt x="1840" y="921"/>
                </a:moveTo>
                <a:lnTo>
                  <a:pt x="1840" y="921"/>
                </a:lnTo>
                <a:cubicBezTo>
                  <a:pt x="1840" y="1429"/>
                  <a:pt x="1428" y="1841"/>
                  <a:pt x="920" y="1841"/>
                </a:cubicBezTo>
                <a:lnTo>
                  <a:pt x="920" y="1841"/>
                </a:lnTo>
                <a:cubicBezTo>
                  <a:pt x="412" y="1841"/>
                  <a:pt x="0" y="1429"/>
                  <a:pt x="0" y="921"/>
                </a:cubicBezTo>
                <a:lnTo>
                  <a:pt x="0" y="921"/>
                </a:lnTo>
                <a:cubicBezTo>
                  <a:pt x="0" y="412"/>
                  <a:pt x="412" y="0"/>
                  <a:pt x="920" y="0"/>
                </a:cubicBezTo>
                <a:lnTo>
                  <a:pt x="920" y="0"/>
                </a:lnTo>
                <a:cubicBezTo>
                  <a:pt x="1428" y="0"/>
                  <a:pt x="1840" y="412"/>
                  <a:pt x="1840" y="921"/>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6" name="Freeform 147">
            <a:extLst>
              <a:ext uri="{FF2B5EF4-FFF2-40B4-BE49-F238E27FC236}">
                <a16:creationId xmlns:a16="http://schemas.microsoft.com/office/drawing/2014/main" id="{3F17F29E-EEE6-9C42-B4C1-81EC51F894A8}"/>
              </a:ext>
            </a:extLst>
          </p:cNvPr>
          <p:cNvSpPr>
            <a:spLocks noChangeArrowheads="1"/>
          </p:cNvSpPr>
          <p:nvPr/>
        </p:nvSpPr>
        <p:spPr bwMode="auto">
          <a:xfrm>
            <a:off x="3228629" y="2044754"/>
            <a:ext cx="1436433" cy="1433685"/>
          </a:xfrm>
          <a:custGeom>
            <a:avLst/>
            <a:gdLst>
              <a:gd name="T0" fmla="*/ 2204 w 2305"/>
              <a:gd name="T1" fmla="*/ 1277 h 2302"/>
              <a:gd name="T2" fmla="*/ 2202 w 2305"/>
              <a:gd name="T3" fmla="*/ 1297 h 2302"/>
              <a:gd name="T4" fmla="*/ 2183 w 2305"/>
              <a:gd name="T5" fmla="*/ 1393 h 2302"/>
              <a:gd name="T6" fmla="*/ 2136 w 2305"/>
              <a:gd name="T7" fmla="*/ 1541 h 2302"/>
              <a:gd name="T8" fmla="*/ 2130 w 2305"/>
              <a:gd name="T9" fmla="*/ 1554 h 2302"/>
              <a:gd name="T10" fmla="*/ 2100 w 2305"/>
              <a:gd name="T11" fmla="*/ 1619 h 2302"/>
              <a:gd name="T12" fmla="*/ 2004 w 2305"/>
              <a:gd name="T13" fmla="*/ 1775 h 2302"/>
              <a:gd name="T14" fmla="*/ 1991 w 2305"/>
              <a:gd name="T15" fmla="*/ 1792 h 2302"/>
              <a:gd name="T16" fmla="*/ 1971 w 2305"/>
              <a:gd name="T17" fmla="*/ 1817 h 2302"/>
              <a:gd name="T18" fmla="*/ 1842 w 2305"/>
              <a:gd name="T19" fmla="*/ 1948 h 2302"/>
              <a:gd name="T20" fmla="*/ 1809 w 2305"/>
              <a:gd name="T21" fmla="*/ 1975 h 2302"/>
              <a:gd name="T22" fmla="*/ 1802 w 2305"/>
              <a:gd name="T23" fmla="*/ 1980 h 2302"/>
              <a:gd name="T24" fmla="*/ 1565 w 2305"/>
              <a:gd name="T25" fmla="*/ 2119 h 2302"/>
              <a:gd name="T26" fmla="*/ 1543 w 2305"/>
              <a:gd name="T27" fmla="*/ 2127 h 2302"/>
              <a:gd name="T28" fmla="*/ 1362 w 2305"/>
              <a:gd name="T29" fmla="*/ 2180 h 2302"/>
              <a:gd name="T30" fmla="*/ 1293 w 2305"/>
              <a:gd name="T31" fmla="*/ 2191 h 2302"/>
              <a:gd name="T32" fmla="*/ 1244 w 2305"/>
              <a:gd name="T33" fmla="*/ 2196 h 2302"/>
              <a:gd name="T34" fmla="*/ 1048 w 2305"/>
              <a:gd name="T35" fmla="*/ 2194 h 2302"/>
              <a:gd name="T36" fmla="*/ 1018 w 2305"/>
              <a:gd name="T37" fmla="*/ 2191 h 2302"/>
              <a:gd name="T38" fmla="*/ 994 w 2305"/>
              <a:gd name="T39" fmla="*/ 2187 h 2302"/>
              <a:gd name="T40" fmla="*/ 751 w 2305"/>
              <a:gd name="T41" fmla="*/ 2119 h 2302"/>
              <a:gd name="T42" fmla="*/ 745 w 2305"/>
              <a:gd name="T43" fmla="*/ 2116 h 2302"/>
              <a:gd name="T44" fmla="*/ 703 w 2305"/>
              <a:gd name="T45" fmla="*/ 2096 h 2302"/>
              <a:gd name="T46" fmla="*/ 544 w 2305"/>
              <a:gd name="T47" fmla="*/ 2002 h 2302"/>
              <a:gd name="T48" fmla="*/ 515 w 2305"/>
              <a:gd name="T49" fmla="*/ 1981 h 2302"/>
              <a:gd name="T50" fmla="*/ 457 w 2305"/>
              <a:gd name="T51" fmla="*/ 1932 h 2302"/>
              <a:gd name="T52" fmla="*/ 331 w 2305"/>
              <a:gd name="T53" fmla="*/ 1799 h 2302"/>
              <a:gd name="T54" fmla="*/ 324 w 2305"/>
              <a:gd name="T55" fmla="*/ 1790 h 2302"/>
              <a:gd name="T56" fmla="*/ 317 w 2305"/>
              <a:gd name="T57" fmla="*/ 1782 h 2302"/>
              <a:gd name="T58" fmla="*/ 234 w 2305"/>
              <a:gd name="T59" fmla="*/ 1652 h 2302"/>
              <a:gd name="T60" fmla="*/ 193 w 2305"/>
              <a:gd name="T61" fmla="*/ 1571 h 2302"/>
              <a:gd name="T62" fmla="*/ 187 w 2305"/>
              <a:gd name="T63" fmla="*/ 1557 h 2302"/>
              <a:gd name="T64" fmla="*/ 116 w 2305"/>
              <a:gd name="T65" fmla="*/ 1306 h 2302"/>
              <a:gd name="T66" fmla="*/ 113 w 2305"/>
              <a:gd name="T67" fmla="*/ 1288 h 2302"/>
              <a:gd name="T68" fmla="*/ 109 w 2305"/>
              <a:gd name="T69" fmla="*/ 1252 h 2302"/>
              <a:gd name="T70" fmla="*/ 108 w 2305"/>
              <a:gd name="T71" fmla="*/ 1056 h 2302"/>
              <a:gd name="T72" fmla="*/ 112 w 2305"/>
              <a:gd name="T73" fmla="*/ 1011 h 2302"/>
              <a:gd name="T74" fmla="*/ 113 w 2305"/>
              <a:gd name="T75" fmla="*/ 1006 h 2302"/>
              <a:gd name="T76" fmla="*/ 125 w 2305"/>
              <a:gd name="T77" fmla="*/ 937 h 2302"/>
              <a:gd name="T78" fmla="*/ 177 w 2305"/>
              <a:gd name="T79" fmla="*/ 758 h 2302"/>
              <a:gd name="T80" fmla="*/ 186 w 2305"/>
              <a:gd name="T81" fmla="*/ 737 h 2302"/>
              <a:gd name="T82" fmla="*/ 199 w 2305"/>
              <a:gd name="T83" fmla="*/ 708 h 2302"/>
              <a:gd name="T84" fmla="*/ 325 w 2305"/>
              <a:gd name="T85" fmla="*/ 499 h 2302"/>
              <a:gd name="T86" fmla="*/ 339 w 2305"/>
              <a:gd name="T87" fmla="*/ 482 h 2302"/>
              <a:gd name="T88" fmla="*/ 401 w 2305"/>
              <a:gd name="T89" fmla="*/ 412 h 2302"/>
              <a:gd name="T90" fmla="*/ 513 w 2305"/>
              <a:gd name="T91" fmla="*/ 312 h 2302"/>
              <a:gd name="T92" fmla="*/ 518 w 2305"/>
              <a:gd name="T93" fmla="*/ 307 h 2302"/>
              <a:gd name="T94" fmla="*/ 583 w 2305"/>
              <a:gd name="T95" fmla="*/ 263 h 2302"/>
              <a:gd name="T96" fmla="*/ 745 w 2305"/>
              <a:gd name="T97" fmla="*/ 175 h 2302"/>
              <a:gd name="T98" fmla="*/ 750 w 2305"/>
              <a:gd name="T99" fmla="*/ 173 h 2302"/>
              <a:gd name="T100" fmla="*/ 794 w 2305"/>
              <a:gd name="T101" fmla="*/ 156 h 2302"/>
              <a:gd name="T102" fmla="*/ 977 w 2305"/>
              <a:gd name="T103" fmla="*/ 107 h 2302"/>
              <a:gd name="T104" fmla="*/ 1013 w 2305"/>
              <a:gd name="T105" fmla="*/ 101 h 2302"/>
              <a:gd name="T106" fmla="*/ 1158 w 2305"/>
              <a:gd name="T107" fmla="*/ 91 h 2302"/>
              <a:gd name="T108" fmla="*/ 1158 w 2305"/>
              <a:gd name="T109" fmla="*/ 0 h 2302"/>
              <a:gd name="T110" fmla="*/ 246 w 2305"/>
              <a:gd name="T111" fmla="*/ 452 h 2302"/>
              <a:gd name="T112" fmla="*/ 56 w 2305"/>
              <a:gd name="T113" fmla="*/ 1459 h 2302"/>
              <a:gd name="T114" fmla="*/ 729 w 2305"/>
              <a:gd name="T115" fmla="*/ 2208 h 2302"/>
              <a:gd name="T116" fmla="*/ 1752 w 2305"/>
              <a:gd name="T117" fmla="*/ 2125 h 2302"/>
              <a:gd name="T118" fmla="*/ 2296 w 2305"/>
              <a:gd name="T119" fmla="*/ 1275 h 2302"/>
              <a:gd name="T120" fmla="*/ 2258 w 2305"/>
              <a:gd name="T121" fmla="*/ 1100 h 2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05" h="2302">
                <a:moveTo>
                  <a:pt x="2213" y="1146"/>
                </a:moveTo>
                <a:lnTo>
                  <a:pt x="2213" y="1146"/>
                </a:lnTo>
                <a:cubicBezTo>
                  <a:pt x="2212" y="1189"/>
                  <a:pt x="2209" y="1233"/>
                  <a:pt x="2204" y="1277"/>
                </a:cubicBezTo>
                <a:lnTo>
                  <a:pt x="2204" y="1277"/>
                </a:lnTo>
                <a:cubicBezTo>
                  <a:pt x="2204" y="1282"/>
                  <a:pt x="2203" y="1286"/>
                  <a:pt x="2203" y="1291"/>
                </a:cubicBezTo>
                <a:lnTo>
                  <a:pt x="2203" y="1291"/>
                </a:lnTo>
                <a:cubicBezTo>
                  <a:pt x="2204" y="1278"/>
                  <a:pt x="2202" y="1295"/>
                  <a:pt x="2202" y="1297"/>
                </a:cubicBezTo>
                <a:lnTo>
                  <a:pt x="2202" y="1297"/>
                </a:lnTo>
                <a:cubicBezTo>
                  <a:pt x="2200" y="1308"/>
                  <a:pt x="2198" y="1319"/>
                  <a:pt x="2196" y="1330"/>
                </a:cubicBezTo>
                <a:lnTo>
                  <a:pt x="2196" y="1330"/>
                </a:lnTo>
                <a:cubicBezTo>
                  <a:pt x="2192" y="1351"/>
                  <a:pt x="2188" y="1372"/>
                  <a:pt x="2183" y="1393"/>
                </a:cubicBezTo>
                <a:lnTo>
                  <a:pt x="2183" y="1393"/>
                </a:lnTo>
                <a:cubicBezTo>
                  <a:pt x="2173" y="1433"/>
                  <a:pt x="2161" y="1473"/>
                  <a:pt x="2147" y="1513"/>
                </a:cubicBezTo>
                <a:lnTo>
                  <a:pt x="2147" y="1513"/>
                </a:lnTo>
                <a:cubicBezTo>
                  <a:pt x="2143" y="1522"/>
                  <a:pt x="2140" y="1531"/>
                  <a:pt x="2136" y="1541"/>
                </a:cubicBezTo>
                <a:lnTo>
                  <a:pt x="2136" y="1541"/>
                </a:lnTo>
                <a:cubicBezTo>
                  <a:pt x="2134" y="1545"/>
                  <a:pt x="2132" y="1549"/>
                  <a:pt x="2130" y="1554"/>
                </a:cubicBezTo>
                <a:lnTo>
                  <a:pt x="2130" y="1554"/>
                </a:lnTo>
                <a:cubicBezTo>
                  <a:pt x="2126" y="1564"/>
                  <a:pt x="2134" y="1547"/>
                  <a:pt x="2130" y="1554"/>
                </a:cubicBezTo>
                <a:lnTo>
                  <a:pt x="2130" y="1554"/>
                </a:lnTo>
                <a:cubicBezTo>
                  <a:pt x="2129" y="1556"/>
                  <a:pt x="2129" y="1559"/>
                  <a:pt x="2128" y="1562"/>
                </a:cubicBezTo>
                <a:lnTo>
                  <a:pt x="2128" y="1562"/>
                </a:lnTo>
                <a:cubicBezTo>
                  <a:pt x="2119" y="1581"/>
                  <a:pt x="2110" y="1600"/>
                  <a:pt x="2100" y="1619"/>
                </a:cubicBezTo>
                <a:lnTo>
                  <a:pt x="2100" y="1619"/>
                </a:lnTo>
                <a:cubicBezTo>
                  <a:pt x="2082" y="1655"/>
                  <a:pt x="2061" y="1690"/>
                  <a:pt x="2039" y="1724"/>
                </a:cubicBezTo>
                <a:lnTo>
                  <a:pt x="2039" y="1724"/>
                </a:lnTo>
                <a:cubicBezTo>
                  <a:pt x="2028" y="1741"/>
                  <a:pt x="2016" y="1759"/>
                  <a:pt x="2004" y="1775"/>
                </a:cubicBezTo>
                <a:lnTo>
                  <a:pt x="2004" y="1775"/>
                </a:lnTo>
                <a:cubicBezTo>
                  <a:pt x="2001" y="1779"/>
                  <a:pt x="1998" y="1783"/>
                  <a:pt x="1995" y="1787"/>
                </a:cubicBezTo>
                <a:lnTo>
                  <a:pt x="1995" y="1787"/>
                </a:lnTo>
                <a:cubicBezTo>
                  <a:pt x="1993" y="1788"/>
                  <a:pt x="1992" y="1790"/>
                  <a:pt x="1991" y="1792"/>
                </a:cubicBezTo>
                <a:lnTo>
                  <a:pt x="1991" y="1792"/>
                </a:lnTo>
                <a:cubicBezTo>
                  <a:pt x="1997" y="1784"/>
                  <a:pt x="1993" y="1789"/>
                  <a:pt x="1992" y="1791"/>
                </a:cubicBezTo>
                <a:lnTo>
                  <a:pt x="1992" y="1791"/>
                </a:lnTo>
                <a:cubicBezTo>
                  <a:pt x="1985" y="1800"/>
                  <a:pt x="1978" y="1808"/>
                  <a:pt x="1971" y="1817"/>
                </a:cubicBezTo>
                <a:lnTo>
                  <a:pt x="1971" y="1817"/>
                </a:lnTo>
                <a:cubicBezTo>
                  <a:pt x="1945" y="1848"/>
                  <a:pt x="1917" y="1878"/>
                  <a:pt x="1888" y="1906"/>
                </a:cubicBezTo>
                <a:lnTo>
                  <a:pt x="1888" y="1906"/>
                </a:lnTo>
                <a:cubicBezTo>
                  <a:pt x="1873" y="1920"/>
                  <a:pt x="1858" y="1934"/>
                  <a:pt x="1842" y="1948"/>
                </a:cubicBezTo>
                <a:lnTo>
                  <a:pt x="1842" y="1948"/>
                </a:lnTo>
                <a:cubicBezTo>
                  <a:pt x="1835" y="1954"/>
                  <a:pt x="1828" y="1960"/>
                  <a:pt x="1820" y="1966"/>
                </a:cubicBezTo>
                <a:lnTo>
                  <a:pt x="1820" y="1966"/>
                </a:lnTo>
                <a:cubicBezTo>
                  <a:pt x="1817" y="1969"/>
                  <a:pt x="1813" y="1972"/>
                  <a:pt x="1809" y="1975"/>
                </a:cubicBezTo>
                <a:lnTo>
                  <a:pt x="1809" y="1975"/>
                </a:lnTo>
                <a:cubicBezTo>
                  <a:pt x="1807" y="1977"/>
                  <a:pt x="1805" y="1978"/>
                  <a:pt x="1803" y="1979"/>
                </a:cubicBezTo>
                <a:lnTo>
                  <a:pt x="1803" y="1979"/>
                </a:lnTo>
                <a:cubicBezTo>
                  <a:pt x="1795" y="1987"/>
                  <a:pt x="1811" y="1973"/>
                  <a:pt x="1802" y="1980"/>
                </a:cubicBezTo>
                <a:lnTo>
                  <a:pt x="1802" y="1980"/>
                </a:lnTo>
                <a:cubicBezTo>
                  <a:pt x="1737" y="2030"/>
                  <a:pt x="1667" y="2072"/>
                  <a:pt x="1592" y="2106"/>
                </a:cubicBezTo>
                <a:lnTo>
                  <a:pt x="1592" y="2106"/>
                </a:lnTo>
                <a:cubicBezTo>
                  <a:pt x="1583" y="2111"/>
                  <a:pt x="1574" y="2115"/>
                  <a:pt x="1565" y="2119"/>
                </a:cubicBezTo>
                <a:lnTo>
                  <a:pt x="1565" y="2119"/>
                </a:lnTo>
                <a:cubicBezTo>
                  <a:pt x="1576" y="2115"/>
                  <a:pt x="1561" y="2120"/>
                  <a:pt x="1559" y="2121"/>
                </a:cubicBezTo>
                <a:lnTo>
                  <a:pt x="1559" y="2121"/>
                </a:lnTo>
                <a:cubicBezTo>
                  <a:pt x="1553" y="2123"/>
                  <a:pt x="1548" y="2125"/>
                  <a:pt x="1543" y="2127"/>
                </a:cubicBezTo>
                <a:lnTo>
                  <a:pt x="1543" y="2127"/>
                </a:lnTo>
                <a:cubicBezTo>
                  <a:pt x="1523" y="2135"/>
                  <a:pt x="1503" y="2142"/>
                  <a:pt x="1484" y="2149"/>
                </a:cubicBezTo>
                <a:lnTo>
                  <a:pt x="1484" y="2149"/>
                </a:lnTo>
                <a:cubicBezTo>
                  <a:pt x="1443" y="2162"/>
                  <a:pt x="1403" y="2172"/>
                  <a:pt x="1362" y="2180"/>
                </a:cubicBezTo>
                <a:lnTo>
                  <a:pt x="1362" y="2180"/>
                </a:lnTo>
                <a:cubicBezTo>
                  <a:pt x="1341" y="2184"/>
                  <a:pt x="1320" y="2188"/>
                  <a:pt x="1298" y="2191"/>
                </a:cubicBezTo>
                <a:lnTo>
                  <a:pt x="1298" y="2191"/>
                </a:lnTo>
                <a:cubicBezTo>
                  <a:pt x="1309" y="2190"/>
                  <a:pt x="1297" y="2191"/>
                  <a:pt x="1293" y="2191"/>
                </a:cubicBezTo>
                <a:lnTo>
                  <a:pt x="1293" y="2191"/>
                </a:lnTo>
                <a:cubicBezTo>
                  <a:pt x="1288" y="2192"/>
                  <a:pt x="1282" y="2193"/>
                  <a:pt x="1277" y="2193"/>
                </a:cubicBezTo>
                <a:lnTo>
                  <a:pt x="1277" y="2193"/>
                </a:lnTo>
                <a:cubicBezTo>
                  <a:pt x="1266" y="2195"/>
                  <a:pt x="1255" y="2195"/>
                  <a:pt x="1244" y="2196"/>
                </a:cubicBezTo>
                <a:lnTo>
                  <a:pt x="1244" y="2196"/>
                </a:lnTo>
                <a:cubicBezTo>
                  <a:pt x="1200" y="2199"/>
                  <a:pt x="1156" y="2200"/>
                  <a:pt x="1112" y="2198"/>
                </a:cubicBezTo>
                <a:lnTo>
                  <a:pt x="1112" y="2198"/>
                </a:lnTo>
                <a:cubicBezTo>
                  <a:pt x="1090" y="2197"/>
                  <a:pt x="1069" y="2196"/>
                  <a:pt x="1048" y="2194"/>
                </a:cubicBezTo>
                <a:lnTo>
                  <a:pt x="1048" y="2194"/>
                </a:lnTo>
                <a:cubicBezTo>
                  <a:pt x="1038" y="2193"/>
                  <a:pt x="1027" y="2191"/>
                  <a:pt x="1016" y="2190"/>
                </a:cubicBezTo>
                <a:lnTo>
                  <a:pt x="1016" y="2190"/>
                </a:lnTo>
                <a:cubicBezTo>
                  <a:pt x="1010" y="2190"/>
                  <a:pt x="1017" y="2189"/>
                  <a:pt x="1018" y="2191"/>
                </a:cubicBezTo>
                <a:lnTo>
                  <a:pt x="1018" y="2191"/>
                </a:lnTo>
                <a:cubicBezTo>
                  <a:pt x="1018" y="2190"/>
                  <a:pt x="1013" y="2190"/>
                  <a:pt x="1011" y="2190"/>
                </a:cubicBezTo>
                <a:lnTo>
                  <a:pt x="1011" y="2190"/>
                </a:lnTo>
                <a:cubicBezTo>
                  <a:pt x="1005" y="2189"/>
                  <a:pt x="1000" y="2188"/>
                  <a:pt x="994" y="2187"/>
                </a:cubicBezTo>
                <a:lnTo>
                  <a:pt x="994" y="2187"/>
                </a:lnTo>
                <a:cubicBezTo>
                  <a:pt x="952" y="2180"/>
                  <a:pt x="911" y="2171"/>
                  <a:pt x="869" y="2159"/>
                </a:cubicBezTo>
                <a:lnTo>
                  <a:pt x="869" y="2159"/>
                </a:lnTo>
                <a:cubicBezTo>
                  <a:pt x="829" y="2148"/>
                  <a:pt x="790" y="2134"/>
                  <a:pt x="751" y="2119"/>
                </a:cubicBezTo>
                <a:lnTo>
                  <a:pt x="751" y="2119"/>
                </a:lnTo>
                <a:cubicBezTo>
                  <a:pt x="749" y="2117"/>
                  <a:pt x="742" y="2115"/>
                  <a:pt x="751" y="2119"/>
                </a:cubicBezTo>
                <a:lnTo>
                  <a:pt x="751" y="2119"/>
                </a:lnTo>
                <a:cubicBezTo>
                  <a:pt x="750" y="2118"/>
                  <a:pt x="747" y="2117"/>
                  <a:pt x="745" y="2116"/>
                </a:cubicBezTo>
                <a:lnTo>
                  <a:pt x="745" y="2116"/>
                </a:lnTo>
                <a:cubicBezTo>
                  <a:pt x="741" y="2115"/>
                  <a:pt x="737" y="2112"/>
                  <a:pt x="733" y="2111"/>
                </a:cubicBezTo>
                <a:lnTo>
                  <a:pt x="733" y="2111"/>
                </a:lnTo>
                <a:cubicBezTo>
                  <a:pt x="723" y="2106"/>
                  <a:pt x="712" y="2101"/>
                  <a:pt x="703" y="2096"/>
                </a:cubicBezTo>
                <a:lnTo>
                  <a:pt x="703" y="2096"/>
                </a:lnTo>
                <a:cubicBezTo>
                  <a:pt x="684" y="2087"/>
                  <a:pt x="666" y="2078"/>
                  <a:pt x="649" y="2069"/>
                </a:cubicBezTo>
                <a:lnTo>
                  <a:pt x="649" y="2069"/>
                </a:lnTo>
                <a:cubicBezTo>
                  <a:pt x="613" y="2048"/>
                  <a:pt x="577" y="2026"/>
                  <a:pt x="544" y="2002"/>
                </a:cubicBezTo>
                <a:lnTo>
                  <a:pt x="544" y="2002"/>
                </a:lnTo>
                <a:cubicBezTo>
                  <a:pt x="536" y="1996"/>
                  <a:pt x="528" y="1991"/>
                  <a:pt x="521" y="1985"/>
                </a:cubicBezTo>
                <a:lnTo>
                  <a:pt x="521" y="1985"/>
                </a:lnTo>
                <a:cubicBezTo>
                  <a:pt x="518" y="1984"/>
                  <a:pt x="506" y="1974"/>
                  <a:pt x="515" y="1981"/>
                </a:cubicBezTo>
                <a:lnTo>
                  <a:pt x="515" y="1981"/>
                </a:lnTo>
                <a:cubicBezTo>
                  <a:pt x="511" y="1978"/>
                  <a:pt x="507" y="1974"/>
                  <a:pt x="503" y="1971"/>
                </a:cubicBezTo>
                <a:lnTo>
                  <a:pt x="503" y="1971"/>
                </a:lnTo>
                <a:cubicBezTo>
                  <a:pt x="487" y="1959"/>
                  <a:pt x="471" y="1945"/>
                  <a:pt x="457" y="1932"/>
                </a:cubicBezTo>
                <a:lnTo>
                  <a:pt x="457" y="1932"/>
                </a:lnTo>
                <a:cubicBezTo>
                  <a:pt x="426" y="1905"/>
                  <a:pt x="397" y="1875"/>
                  <a:pt x="369" y="1845"/>
                </a:cubicBezTo>
                <a:lnTo>
                  <a:pt x="369" y="1845"/>
                </a:lnTo>
                <a:cubicBezTo>
                  <a:pt x="356" y="1829"/>
                  <a:pt x="343" y="1814"/>
                  <a:pt x="331" y="1799"/>
                </a:cubicBezTo>
                <a:lnTo>
                  <a:pt x="331" y="1799"/>
                </a:lnTo>
                <a:cubicBezTo>
                  <a:pt x="329" y="1796"/>
                  <a:pt x="327" y="1795"/>
                  <a:pt x="325" y="1792"/>
                </a:cubicBezTo>
                <a:lnTo>
                  <a:pt x="325" y="1792"/>
                </a:lnTo>
                <a:cubicBezTo>
                  <a:pt x="325" y="1791"/>
                  <a:pt x="320" y="1785"/>
                  <a:pt x="324" y="1790"/>
                </a:cubicBezTo>
                <a:lnTo>
                  <a:pt x="324" y="1790"/>
                </a:lnTo>
                <a:cubicBezTo>
                  <a:pt x="328" y="1796"/>
                  <a:pt x="321" y="1787"/>
                  <a:pt x="321" y="1787"/>
                </a:cubicBezTo>
                <a:lnTo>
                  <a:pt x="321" y="1787"/>
                </a:lnTo>
                <a:cubicBezTo>
                  <a:pt x="320" y="1785"/>
                  <a:pt x="319" y="1783"/>
                  <a:pt x="317" y="1782"/>
                </a:cubicBezTo>
                <a:lnTo>
                  <a:pt x="317" y="1782"/>
                </a:lnTo>
                <a:cubicBezTo>
                  <a:pt x="311" y="1773"/>
                  <a:pt x="304" y="1765"/>
                  <a:pt x="298" y="1756"/>
                </a:cubicBezTo>
                <a:lnTo>
                  <a:pt x="298" y="1756"/>
                </a:lnTo>
                <a:cubicBezTo>
                  <a:pt x="275" y="1722"/>
                  <a:pt x="254" y="1687"/>
                  <a:pt x="234" y="1652"/>
                </a:cubicBezTo>
                <a:lnTo>
                  <a:pt x="234" y="1652"/>
                </a:lnTo>
                <a:cubicBezTo>
                  <a:pt x="224" y="1634"/>
                  <a:pt x="214" y="1615"/>
                  <a:pt x="205" y="1596"/>
                </a:cubicBezTo>
                <a:lnTo>
                  <a:pt x="205" y="1596"/>
                </a:lnTo>
                <a:cubicBezTo>
                  <a:pt x="201" y="1588"/>
                  <a:pt x="197" y="1579"/>
                  <a:pt x="193" y="1571"/>
                </a:cubicBezTo>
                <a:lnTo>
                  <a:pt x="193" y="1571"/>
                </a:lnTo>
                <a:cubicBezTo>
                  <a:pt x="191" y="1566"/>
                  <a:pt x="189" y="1562"/>
                  <a:pt x="187" y="1557"/>
                </a:cubicBezTo>
                <a:lnTo>
                  <a:pt x="187" y="1557"/>
                </a:lnTo>
                <a:cubicBezTo>
                  <a:pt x="186" y="1554"/>
                  <a:pt x="182" y="1547"/>
                  <a:pt x="187" y="1557"/>
                </a:cubicBezTo>
                <a:lnTo>
                  <a:pt x="187" y="1557"/>
                </a:lnTo>
                <a:cubicBezTo>
                  <a:pt x="186" y="1554"/>
                  <a:pt x="184" y="1551"/>
                  <a:pt x="183" y="1547"/>
                </a:cubicBezTo>
                <a:lnTo>
                  <a:pt x="183" y="1547"/>
                </a:lnTo>
                <a:cubicBezTo>
                  <a:pt x="152" y="1470"/>
                  <a:pt x="129" y="1388"/>
                  <a:pt x="116" y="1306"/>
                </a:cubicBezTo>
                <a:lnTo>
                  <a:pt x="116" y="1306"/>
                </a:lnTo>
                <a:cubicBezTo>
                  <a:pt x="115" y="1302"/>
                  <a:pt x="115" y="1297"/>
                  <a:pt x="114" y="1293"/>
                </a:cubicBezTo>
                <a:lnTo>
                  <a:pt x="114" y="1293"/>
                </a:lnTo>
                <a:cubicBezTo>
                  <a:pt x="114" y="1292"/>
                  <a:pt x="112" y="1280"/>
                  <a:pt x="113" y="1288"/>
                </a:cubicBezTo>
                <a:lnTo>
                  <a:pt x="113" y="1288"/>
                </a:lnTo>
                <a:cubicBezTo>
                  <a:pt x="114" y="1295"/>
                  <a:pt x="113" y="1284"/>
                  <a:pt x="113" y="1284"/>
                </a:cubicBezTo>
                <a:lnTo>
                  <a:pt x="113" y="1284"/>
                </a:lnTo>
                <a:cubicBezTo>
                  <a:pt x="111" y="1273"/>
                  <a:pt x="110" y="1262"/>
                  <a:pt x="109" y="1252"/>
                </a:cubicBezTo>
                <a:lnTo>
                  <a:pt x="109" y="1252"/>
                </a:lnTo>
                <a:cubicBezTo>
                  <a:pt x="107" y="1230"/>
                  <a:pt x="106" y="1209"/>
                  <a:pt x="105" y="1187"/>
                </a:cubicBezTo>
                <a:lnTo>
                  <a:pt x="105" y="1187"/>
                </a:lnTo>
                <a:cubicBezTo>
                  <a:pt x="103" y="1143"/>
                  <a:pt x="104" y="1100"/>
                  <a:pt x="108" y="1056"/>
                </a:cubicBezTo>
                <a:lnTo>
                  <a:pt x="108" y="1056"/>
                </a:lnTo>
                <a:cubicBezTo>
                  <a:pt x="109" y="1046"/>
                  <a:pt x="109" y="1035"/>
                  <a:pt x="110" y="1025"/>
                </a:cubicBezTo>
                <a:lnTo>
                  <a:pt x="110" y="1025"/>
                </a:lnTo>
                <a:cubicBezTo>
                  <a:pt x="111" y="1020"/>
                  <a:pt x="112" y="1015"/>
                  <a:pt x="112" y="1011"/>
                </a:cubicBezTo>
                <a:lnTo>
                  <a:pt x="112" y="1011"/>
                </a:lnTo>
                <a:cubicBezTo>
                  <a:pt x="112" y="1007"/>
                  <a:pt x="113" y="1005"/>
                  <a:pt x="114" y="1002"/>
                </a:cubicBezTo>
                <a:lnTo>
                  <a:pt x="114" y="1002"/>
                </a:lnTo>
                <a:cubicBezTo>
                  <a:pt x="114" y="998"/>
                  <a:pt x="114" y="1000"/>
                  <a:pt x="113" y="1006"/>
                </a:cubicBezTo>
                <a:lnTo>
                  <a:pt x="113" y="1006"/>
                </a:lnTo>
                <a:cubicBezTo>
                  <a:pt x="113" y="1004"/>
                  <a:pt x="114" y="1002"/>
                  <a:pt x="114" y="1000"/>
                </a:cubicBezTo>
                <a:lnTo>
                  <a:pt x="114" y="1000"/>
                </a:lnTo>
                <a:cubicBezTo>
                  <a:pt x="117" y="979"/>
                  <a:pt x="120" y="958"/>
                  <a:pt x="125" y="937"/>
                </a:cubicBezTo>
                <a:lnTo>
                  <a:pt x="125" y="937"/>
                </a:lnTo>
                <a:cubicBezTo>
                  <a:pt x="133" y="896"/>
                  <a:pt x="143" y="857"/>
                  <a:pt x="156" y="817"/>
                </a:cubicBezTo>
                <a:lnTo>
                  <a:pt x="156" y="817"/>
                </a:lnTo>
                <a:cubicBezTo>
                  <a:pt x="162" y="797"/>
                  <a:pt x="170" y="778"/>
                  <a:pt x="177" y="758"/>
                </a:cubicBezTo>
                <a:lnTo>
                  <a:pt x="177" y="758"/>
                </a:lnTo>
                <a:cubicBezTo>
                  <a:pt x="179" y="753"/>
                  <a:pt x="181" y="748"/>
                  <a:pt x="183" y="743"/>
                </a:cubicBezTo>
                <a:lnTo>
                  <a:pt x="183" y="743"/>
                </a:lnTo>
                <a:cubicBezTo>
                  <a:pt x="184" y="742"/>
                  <a:pt x="184" y="740"/>
                  <a:pt x="186" y="737"/>
                </a:cubicBezTo>
                <a:lnTo>
                  <a:pt x="186" y="737"/>
                </a:lnTo>
                <a:cubicBezTo>
                  <a:pt x="190" y="727"/>
                  <a:pt x="183" y="744"/>
                  <a:pt x="186" y="737"/>
                </a:cubicBezTo>
                <a:lnTo>
                  <a:pt x="186" y="737"/>
                </a:lnTo>
                <a:cubicBezTo>
                  <a:pt x="190" y="727"/>
                  <a:pt x="194" y="718"/>
                  <a:pt x="199" y="708"/>
                </a:cubicBezTo>
                <a:lnTo>
                  <a:pt x="199" y="708"/>
                </a:lnTo>
                <a:cubicBezTo>
                  <a:pt x="216" y="670"/>
                  <a:pt x="235" y="634"/>
                  <a:pt x="256" y="600"/>
                </a:cubicBezTo>
                <a:lnTo>
                  <a:pt x="256" y="600"/>
                </a:lnTo>
                <a:cubicBezTo>
                  <a:pt x="277" y="565"/>
                  <a:pt x="301" y="531"/>
                  <a:pt x="325" y="499"/>
                </a:cubicBezTo>
                <a:lnTo>
                  <a:pt x="325" y="499"/>
                </a:lnTo>
                <a:cubicBezTo>
                  <a:pt x="318" y="508"/>
                  <a:pt x="328" y="496"/>
                  <a:pt x="329" y="494"/>
                </a:cubicBezTo>
                <a:lnTo>
                  <a:pt x="329" y="494"/>
                </a:lnTo>
                <a:cubicBezTo>
                  <a:pt x="332" y="490"/>
                  <a:pt x="336" y="486"/>
                  <a:pt x="339" y="482"/>
                </a:cubicBezTo>
                <a:lnTo>
                  <a:pt x="339" y="482"/>
                </a:lnTo>
                <a:cubicBezTo>
                  <a:pt x="345" y="474"/>
                  <a:pt x="353" y="466"/>
                  <a:pt x="360" y="458"/>
                </a:cubicBezTo>
                <a:lnTo>
                  <a:pt x="360" y="458"/>
                </a:lnTo>
                <a:cubicBezTo>
                  <a:pt x="373" y="442"/>
                  <a:pt x="387" y="427"/>
                  <a:pt x="401" y="412"/>
                </a:cubicBezTo>
                <a:lnTo>
                  <a:pt x="401" y="412"/>
                </a:lnTo>
                <a:cubicBezTo>
                  <a:pt x="429" y="383"/>
                  <a:pt x="458" y="356"/>
                  <a:pt x="489" y="330"/>
                </a:cubicBezTo>
                <a:lnTo>
                  <a:pt x="489" y="330"/>
                </a:lnTo>
                <a:cubicBezTo>
                  <a:pt x="497" y="324"/>
                  <a:pt x="505" y="318"/>
                  <a:pt x="513" y="312"/>
                </a:cubicBezTo>
                <a:lnTo>
                  <a:pt x="513" y="312"/>
                </a:lnTo>
                <a:cubicBezTo>
                  <a:pt x="519" y="307"/>
                  <a:pt x="512" y="312"/>
                  <a:pt x="511" y="313"/>
                </a:cubicBezTo>
                <a:lnTo>
                  <a:pt x="511" y="313"/>
                </a:lnTo>
                <a:cubicBezTo>
                  <a:pt x="514" y="311"/>
                  <a:pt x="516" y="309"/>
                  <a:pt x="518" y="307"/>
                </a:cubicBezTo>
                <a:lnTo>
                  <a:pt x="518" y="307"/>
                </a:lnTo>
                <a:cubicBezTo>
                  <a:pt x="523" y="304"/>
                  <a:pt x="528" y="300"/>
                  <a:pt x="533" y="297"/>
                </a:cubicBezTo>
                <a:lnTo>
                  <a:pt x="533" y="297"/>
                </a:lnTo>
                <a:cubicBezTo>
                  <a:pt x="549" y="284"/>
                  <a:pt x="566" y="273"/>
                  <a:pt x="583" y="263"/>
                </a:cubicBezTo>
                <a:lnTo>
                  <a:pt x="583" y="263"/>
                </a:lnTo>
                <a:cubicBezTo>
                  <a:pt x="617" y="240"/>
                  <a:pt x="652" y="220"/>
                  <a:pt x="688" y="202"/>
                </a:cubicBezTo>
                <a:lnTo>
                  <a:pt x="688" y="202"/>
                </a:lnTo>
                <a:cubicBezTo>
                  <a:pt x="707" y="192"/>
                  <a:pt x="726" y="183"/>
                  <a:pt x="745" y="175"/>
                </a:cubicBezTo>
                <a:lnTo>
                  <a:pt x="745" y="175"/>
                </a:lnTo>
                <a:cubicBezTo>
                  <a:pt x="747" y="174"/>
                  <a:pt x="750" y="173"/>
                  <a:pt x="751" y="172"/>
                </a:cubicBezTo>
                <a:lnTo>
                  <a:pt x="751" y="172"/>
                </a:lnTo>
                <a:cubicBezTo>
                  <a:pt x="742" y="176"/>
                  <a:pt x="748" y="174"/>
                  <a:pt x="750" y="173"/>
                </a:cubicBezTo>
                <a:lnTo>
                  <a:pt x="750" y="173"/>
                </a:lnTo>
                <a:cubicBezTo>
                  <a:pt x="755" y="171"/>
                  <a:pt x="761" y="168"/>
                  <a:pt x="766" y="167"/>
                </a:cubicBezTo>
                <a:lnTo>
                  <a:pt x="766" y="167"/>
                </a:lnTo>
                <a:cubicBezTo>
                  <a:pt x="775" y="163"/>
                  <a:pt x="785" y="159"/>
                  <a:pt x="794" y="156"/>
                </a:cubicBezTo>
                <a:lnTo>
                  <a:pt x="794" y="156"/>
                </a:lnTo>
                <a:cubicBezTo>
                  <a:pt x="834" y="141"/>
                  <a:pt x="874" y="129"/>
                  <a:pt x="916" y="120"/>
                </a:cubicBezTo>
                <a:lnTo>
                  <a:pt x="916" y="120"/>
                </a:lnTo>
                <a:cubicBezTo>
                  <a:pt x="936" y="115"/>
                  <a:pt x="956" y="110"/>
                  <a:pt x="977" y="107"/>
                </a:cubicBezTo>
                <a:lnTo>
                  <a:pt x="977" y="107"/>
                </a:lnTo>
                <a:cubicBezTo>
                  <a:pt x="987" y="105"/>
                  <a:pt x="997" y="103"/>
                  <a:pt x="1008" y="102"/>
                </a:cubicBezTo>
                <a:lnTo>
                  <a:pt x="1008" y="102"/>
                </a:lnTo>
                <a:cubicBezTo>
                  <a:pt x="1012" y="101"/>
                  <a:pt x="1024" y="99"/>
                  <a:pt x="1013" y="101"/>
                </a:cubicBezTo>
                <a:lnTo>
                  <a:pt x="1013" y="101"/>
                </a:lnTo>
                <a:cubicBezTo>
                  <a:pt x="1019" y="100"/>
                  <a:pt x="1025" y="99"/>
                  <a:pt x="1030" y="99"/>
                </a:cubicBezTo>
                <a:lnTo>
                  <a:pt x="1030" y="99"/>
                </a:lnTo>
                <a:cubicBezTo>
                  <a:pt x="1073" y="94"/>
                  <a:pt x="1115" y="91"/>
                  <a:pt x="1158" y="91"/>
                </a:cubicBezTo>
                <a:lnTo>
                  <a:pt x="1158" y="91"/>
                </a:lnTo>
                <a:cubicBezTo>
                  <a:pt x="1182" y="91"/>
                  <a:pt x="1205" y="71"/>
                  <a:pt x="1204" y="46"/>
                </a:cubicBezTo>
                <a:lnTo>
                  <a:pt x="1204" y="46"/>
                </a:lnTo>
                <a:cubicBezTo>
                  <a:pt x="1203" y="20"/>
                  <a:pt x="1184" y="0"/>
                  <a:pt x="1158" y="0"/>
                </a:cubicBezTo>
                <a:lnTo>
                  <a:pt x="1158" y="0"/>
                </a:lnTo>
                <a:cubicBezTo>
                  <a:pt x="979" y="0"/>
                  <a:pt x="801" y="42"/>
                  <a:pt x="641" y="123"/>
                </a:cubicBezTo>
                <a:lnTo>
                  <a:pt x="641" y="123"/>
                </a:lnTo>
                <a:cubicBezTo>
                  <a:pt x="486" y="201"/>
                  <a:pt x="351" y="315"/>
                  <a:pt x="246" y="452"/>
                </a:cubicBezTo>
                <a:lnTo>
                  <a:pt x="246" y="452"/>
                </a:lnTo>
                <a:cubicBezTo>
                  <a:pt x="141" y="588"/>
                  <a:pt x="68" y="751"/>
                  <a:pt x="35" y="920"/>
                </a:cubicBezTo>
                <a:lnTo>
                  <a:pt x="35" y="920"/>
                </a:lnTo>
                <a:cubicBezTo>
                  <a:pt x="0" y="1098"/>
                  <a:pt x="6" y="1284"/>
                  <a:pt x="56" y="1459"/>
                </a:cubicBezTo>
                <a:lnTo>
                  <a:pt x="56" y="1459"/>
                </a:lnTo>
                <a:cubicBezTo>
                  <a:pt x="103" y="1626"/>
                  <a:pt x="190" y="1782"/>
                  <a:pt x="307" y="1912"/>
                </a:cubicBezTo>
                <a:lnTo>
                  <a:pt x="307" y="1912"/>
                </a:lnTo>
                <a:cubicBezTo>
                  <a:pt x="423" y="2042"/>
                  <a:pt x="568" y="2142"/>
                  <a:pt x="729" y="2208"/>
                </a:cubicBezTo>
                <a:lnTo>
                  <a:pt x="729" y="2208"/>
                </a:lnTo>
                <a:cubicBezTo>
                  <a:pt x="893" y="2274"/>
                  <a:pt x="1074" y="2301"/>
                  <a:pt x="1251" y="2287"/>
                </a:cubicBezTo>
                <a:lnTo>
                  <a:pt x="1251" y="2287"/>
                </a:lnTo>
                <a:cubicBezTo>
                  <a:pt x="1428" y="2272"/>
                  <a:pt x="1600" y="2218"/>
                  <a:pt x="1752" y="2125"/>
                </a:cubicBezTo>
                <a:lnTo>
                  <a:pt x="1752" y="2125"/>
                </a:lnTo>
                <a:cubicBezTo>
                  <a:pt x="1899" y="2036"/>
                  <a:pt x="2025" y="1913"/>
                  <a:pt x="2119" y="1769"/>
                </a:cubicBezTo>
                <a:lnTo>
                  <a:pt x="2119" y="1769"/>
                </a:lnTo>
                <a:cubicBezTo>
                  <a:pt x="2216" y="1620"/>
                  <a:pt x="2276" y="1451"/>
                  <a:pt x="2296" y="1275"/>
                </a:cubicBezTo>
                <a:lnTo>
                  <a:pt x="2296" y="1275"/>
                </a:lnTo>
                <a:cubicBezTo>
                  <a:pt x="2301" y="1232"/>
                  <a:pt x="2304" y="1189"/>
                  <a:pt x="2304" y="1146"/>
                </a:cubicBezTo>
                <a:lnTo>
                  <a:pt x="2304" y="1146"/>
                </a:lnTo>
                <a:cubicBezTo>
                  <a:pt x="2304" y="1121"/>
                  <a:pt x="2283" y="1099"/>
                  <a:pt x="2258" y="1100"/>
                </a:cubicBezTo>
                <a:lnTo>
                  <a:pt x="2258" y="1100"/>
                </a:lnTo>
                <a:cubicBezTo>
                  <a:pt x="2233" y="1100"/>
                  <a:pt x="2213" y="1120"/>
                  <a:pt x="2213" y="1146"/>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7" name="Freeform 148">
            <a:extLst>
              <a:ext uri="{FF2B5EF4-FFF2-40B4-BE49-F238E27FC236}">
                <a16:creationId xmlns:a16="http://schemas.microsoft.com/office/drawing/2014/main" id="{FEB85A12-9A52-E34D-98BB-CD1C5518B936}"/>
              </a:ext>
            </a:extLst>
          </p:cNvPr>
          <p:cNvSpPr>
            <a:spLocks noChangeArrowheads="1"/>
          </p:cNvSpPr>
          <p:nvPr/>
        </p:nvSpPr>
        <p:spPr bwMode="auto">
          <a:xfrm>
            <a:off x="3047359" y="1814045"/>
            <a:ext cx="1851157" cy="1848411"/>
          </a:xfrm>
          <a:custGeom>
            <a:avLst/>
            <a:gdLst>
              <a:gd name="T0" fmla="*/ 103 w 2973"/>
              <a:gd name="T1" fmla="*/ 1516 h 2966"/>
              <a:gd name="T2" fmla="*/ 103 w 2973"/>
              <a:gd name="T3" fmla="*/ 1516 h 2966"/>
              <a:gd name="T4" fmla="*/ 633 w 2973"/>
              <a:gd name="T5" fmla="*/ 442 h 2966"/>
              <a:gd name="T6" fmla="*/ 633 w 2973"/>
              <a:gd name="T7" fmla="*/ 442 h 2966"/>
              <a:gd name="T8" fmla="*/ 1825 w 2973"/>
              <a:gd name="T9" fmla="*/ 219 h 2966"/>
              <a:gd name="T10" fmla="*/ 1825 w 2973"/>
              <a:gd name="T11" fmla="*/ 219 h 2966"/>
              <a:gd name="T12" fmla="*/ 2698 w 2973"/>
              <a:gd name="T13" fmla="*/ 1000 h 2966"/>
              <a:gd name="T14" fmla="*/ 2698 w 2973"/>
              <a:gd name="T15" fmla="*/ 1000 h 2966"/>
              <a:gd name="T16" fmla="*/ 2606 w 2973"/>
              <a:gd name="T17" fmla="*/ 2212 h 2966"/>
              <a:gd name="T18" fmla="*/ 2606 w 2973"/>
              <a:gd name="T19" fmla="*/ 2212 h 2966"/>
              <a:gd name="T20" fmla="*/ 1451 w 2973"/>
              <a:gd name="T21" fmla="*/ 2863 h 2966"/>
              <a:gd name="T22" fmla="*/ 1451 w 2973"/>
              <a:gd name="T23" fmla="*/ 2863 h 2966"/>
              <a:gd name="T24" fmla="*/ 1451 w 2973"/>
              <a:gd name="T25" fmla="*/ 2965 h 2966"/>
              <a:gd name="T26" fmla="*/ 1451 w 2973"/>
              <a:gd name="T27" fmla="*/ 2965 h 2966"/>
              <a:gd name="T28" fmla="*/ 2604 w 2973"/>
              <a:gd name="T29" fmla="*/ 2396 h 2966"/>
              <a:gd name="T30" fmla="*/ 2604 w 2973"/>
              <a:gd name="T31" fmla="*/ 2396 h 2966"/>
              <a:gd name="T32" fmla="*/ 2846 w 2973"/>
              <a:gd name="T33" fmla="*/ 1114 h 2966"/>
              <a:gd name="T34" fmla="*/ 2846 w 2973"/>
              <a:gd name="T35" fmla="*/ 1114 h 2966"/>
              <a:gd name="T36" fmla="*/ 2007 w 2973"/>
              <a:gd name="T37" fmla="*/ 175 h 2966"/>
              <a:gd name="T38" fmla="*/ 2007 w 2973"/>
              <a:gd name="T39" fmla="*/ 175 h 2966"/>
              <a:gd name="T40" fmla="*/ 704 w 2973"/>
              <a:gd name="T41" fmla="*/ 273 h 2966"/>
              <a:gd name="T42" fmla="*/ 704 w 2973"/>
              <a:gd name="T43" fmla="*/ 273 h 2966"/>
              <a:gd name="T44" fmla="*/ 0 w 2973"/>
              <a:gd name="T45" fmla="*/ 1516 h 2966"/>
              <a:gd name="T46" fmla="*/ 0 w 2973"/>
              <a:gd name="T47" fmla="*/ 1516 h 2966"/>
              <a:gd name="T48" fmla="*/ 103 w 2973"/>
              <a:gd name="T49" fmla="*/ 1516 h 2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73" h="2966">
                <a:moveTo>
                  <a:pt x="103" y="1516"/>
                </a:moveTo>
                <a:lnTo>
                  <a:pt x="103" y="1516"/>
                </a:lnTo>
                <a:cubicBezTo>
                  <a:pt x="104" y="1097"/>
                  <a:pt x="299" y="697"/>
                  <a:pt x="633" y="442"/>
                </a:cubicBezTo>
                <a:lnTo>
                  <a:pt x="633" y="442"/>
                </a:lnTo>
                <a:cubicBezTo>
                  <a:pt x="970" y="186"/>
                  <a:pt x="1418" y="102"/>
                  <a:pt x="1825" y="219"/>
                </a:cubicBezTo>
                <a:lnTo>
                  <a:pt x="1825" y="219"/>
                </a:lnTo>
                <a:cubicBezTo>
                  <a:pt x="2216" y="332"/>
                  <a:pt x="2543" y="624"/>
                  <a:pt x="2698" y="1000"/>
                </a:cubicBezTo>
                <a:lnTo>
                  <a:pt x="2698" y="1000"/>
                </a:lnTo>
                <a:cubicBezTo>
                  <a:pt x="2860" y="1392"/>
                  <a:pt x="2825" y="1848"/>
                  <a:pt x="2606" y="2212"/>
                </a:cubicBezTo>
                <a:lnTo>
                  <a:pt x="2606" y="2212"/>
                </a:lnTo>
                <a:cubicBezTo>
                  <a:pt x="2364" y="2614"/>
                  <a:pt x="1921" y="2861"/>
                  <a:pt x="1451" y="2863"/>
                </a:cubicBezTo>
                <a:lnTo>
                  <a:pt x="1451" y="2863"/>
                </a:lnTo>
                <a:cubicBezTo>
                  <a:pt x="1386" y="2863"/>
                  <a:pt x="1386" y="2965"/>
                  <a:pt x="1451" y="2965"/>
                </a:cubicBezTo>
                <a:lnTo>
                  <a:pt x="1451" y="2965"/>
                </a:lnTo>
                <a:cubicBezTo>
                  <a:pt x="1901" y="2963"/>
                  <a:pt x="2329" y="2753"/>
                  <a:pt x="2604" y="2396"/>
                </a:cubicBezTo>
                <a:lnTo>
                  <a:pt x="2604" y="2396"/>
                </a:lnTo>
                <a:cubicBezTo>
                  <a:pt x="2880" y="2034"/>
                  <a:pt x="2972" y="1552"/>
                  <a:pt x="2846" y="1114"/>
                </a:cubicBezTo>
                <a:lnTo>
                  <a:pt x="2846" y="1114"/>
                </a:lnTo>
                <a:cubicBezTo>
                  <a:pt x="2725" y="693"/>
                  <a:pt x="2411" y="344"/>
                  <a:pt x="2007" y="175"/>
                </a:cubicBezTo>
                <a:lnTo>
                  <a:pt x="2007" y="175"/>
                </a:lnTo>
                <a:cubicBezTo>
                  <a:pt x="1586" y="0"/>
                  <a:pt x="1093" y="37"/>
                  <a:pt x="704" y="273"/>
                </a:cubicBezTo>
                <a:lnTo>
                  <a:pt x="704" y="273"/>
                </a:lnTo>
                <a:cubicBezTo>
                  <a:pt x="270" y="533"/>
                  <a:pt x="3" y="1010"/>
                  <a:pt x="0" y="1516"/>
                </a:cubicBezTo>
                <a:lnTo>
                  <a:pt x="0" y="1516"/>
                </a:lnTo>
                <a:cubicBezTo>
                  <a:pt x="0" y="1581"/>
                  <a:pt x="102" y="1581"/>
                  <a:pt x="103" y="1516"/>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8" name="Freeform 224">
            <a:extLst>
              <a:ext uri="{FF2B5EF4-FFF2-40B4-BE49-F238E27FC236}">
                <a16:creationId xmlns:a16="http://schemas.microsoft.com/office/drawing/2014/main" id="{D0AC6C5A-B7C5-1E4D-91AB-AAC34E7DB5F4}"/>
              </a:ext>
            </a:extLst>
          </p:cNvPr>
          <p:cNvSpPr>
            <a:spLocks noChangeArrowheads="1"/>
          </p:cNvSpPr>
          <p:nvPr/>
        </p:nvSpPr>
        <p:spPr bwMode="auto">
          <a:xfrm>
            <a:off x="5524722" y="2184828"/>
            <a:ext cx="1145301" cy="1148046"/>
          </a:xfrm>
          <a:custGeom>
            <a:avLst/>
            <a:gdLst>
              <a:gd name="T0" fmla="*/ 1840 w 1841"/>
              <a:gd name="T1" fmla="*/ 921 h 1842"/>
              <a:gd name="T2" fmla="*/ 1840 w 1841"/>
              <a:gd name="T3" fmla="*/ 921 h 1842"/>
              <a:gd name="T4" fmla="*/ 920 w 1841"/>
              <a:gd name="T5" fmla="*/ 1841 h 1842"/>
              <a:gd name="T6" fmla="*/ 920 w 1841"/>
              <a:gd name="T7" fmla="*/ 1841 h 1842"/>
              <a:gd name="T8" fmla="*/ 0 w 1841"/>
              <a:gd name="T9" fmla="*/ 921 h 1842"/>
              <a:gd name="T10" fmla="*/ 0 w 1841"/>
              <a:gd name="T11" fmla="*/ 921 h 1842"/>
              <a:gd name="T12" fmla="*/ 920 w 1841"/>
              <a:gd name="T13" fmla="*/ 0 h 1842"/>
              <a:gd name="T14" fmla="*/ 920 w 1841"/>
              <a:gd name="T15" fmla="*/ 0 h 1842"/>
              <a:gd name="T16" fmla="*/ 1840 w 1841"/>
              <a:gd name="T17" fmla="*/ 921 h 1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1" h="1842">
                <a:moveTo>
                  <a:pt x="1840" y="921"/>
                </a:moveTo>
                <a:lnTo>
                  <a:pt x="1840" y="921"/>
                </a:lnTo>
                <a:cubicBezTo>
                  <a:pt x="1840" y="1429"/>
                  <a:pt x="1428" y="1841"/>
                  <a:pt x="920" y="1841"/>
                </a:cubicBezTo>
                <a:lnTo>
                  <a:pt x="920" y="1841"/>
                </a:lnTo>
                <a:cubicBezTo>
                  <a:pt x="412" y="1841"/>
                  <a:pt x="0" y="1429"/>
                  <a:pt x="0" y="921"/>
                </a:cubicBezTo>
                <a:lnTo>
                  <a:pt x="0" y="921"/>
                </a:lnTo>
                <a:cubicBezTo>
                  <a:pt x="0" y="412"/>
                  <a:pt x="412" y="0"/>
                  <a:pt x="920" y="0"/>
                </a:cubicBezTo>
                <a:lnTo>
                  <a:pt x="920" y="0"/>
                </a:lnTo>
                <a:cubicBezTo>
                  <a:pt x="1428" y="0"/>
                  <a:pt x="1840" y="412"/>
                  <a:pt x="1840" y="921"/>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9" name="Freeform 225">
            <a:extLst>
              <a:ext uri="{FF2B5EF4-FFF2-40B4-BE49-F238E27FC236}">
                <a16:creationId xmlns:a16="http://schemas.microsoft.com/office/drawing/2014/main" id="{939BB99D-7CD8-DD43-811A-8E7711AFC3DB}"/>
              </a:ext>
            </a:extLst>
          </p:cNvPr>
          <p:cNvSpPr>
            <a:spLocks noChangeArrowheads="1"/>
          </p:cNvSpPr>
          <p:nvPr/>
        </p:nvSpPr>
        <p:spPr bwMode="auto">
          <a:xfrm>
            <a:off x="5376410" y="2044754"/>
            <a:ext cx="1433686" cy="1433685"/>
          </a:xfrm>
          <a:custGeom>
            <a:avLst/>
            <a:gdLst>
              <a:gd name="T0" fmla="*/ 2203 w 2304"/>
              <a:gd name="T1" fmla="*/ 1277 h 2302"/>
              <a:gd name="T2" fmla="*/ 2201 w 2304"/>
              <a:gd name="T3" fmla="*/ 1297 h 2302"/>
              <a:gd name="T4" fmla="*/ 2182 w 2304"/>
              <a:gd name="T5" fmla="*/ 1393 h 2302"/>
              <a:gd name="T6" fmla="*/ 2135 w 2304"/>
              <a:gd name="T7" fmla="*/ 1541 h 2302"/>
              <a:gd name="T8" fmla="*/ 2130 w 2304"/>
              <a:gd name="T9" fmla="*/ 1554 h 2302"/>
              <a:gd name="T10" fmla="*/ 2099 w 2304"/>
              <a:gd name="T11" fmla="*/ 1619 h 2302"/>
              <a:gd name="T12" fmla="*/ 2003 w 2304"/>
              <a:gd name="T13" fmla="*/ 1775 h 2302"/>
              <a:gd name="T14" fmla="*/ 1990 w 2304"/>
              <a:gd name="T15" fmla="*/ 1792 h 2302"/>
              <a:gd name="T16" fmla="*/ 1970 w 2304"/>
              <a:gd name="T17" fmla="*/ 1817 h 2302"/>
              <a:gd name="T18" fmla="*/ 1841 w 2304"/>
              <a:gd name="T19" fmla="*/ 1948 h 2302"/>
              <a:gd name="T20" fmla="*/ 1808 w 2304"/>
              <a:gd name="T21" fmla="*/ 1975 h 2302"/>
              <a:gd name="T22" fmla="*/ 1802 w 2304"/>
              <a:gd name="T23" fmla="*/ 1980 h 2302"/>
              <a:gd name="T24" fmla="*/ 1564 w 2304"/>
              <a:gd name="T25" fmla="*/ 2119 h 2302"/>
              <a:gd name="T26" fmla="*/ 1542 w 2304"/>
              <a:gd name="T27" fmla="*/ 2127 h 2302"/>
              <a:gd name="T28" fmla="*/ 1361 w 2304"/>
              <a:gd name="T29" fmla="*/ 2180 h 2302"/>
              <a:gd name="T30" fmla="*/ 1292 w 2304"/>
              <a:gd name="T31" fmla="*/ 2191 h 2302"/>
              <a:gd name="T32" fmla="*/ 1243 w 2304"/>
              <a:gd name="T33" fmla="*/ 2196 h 2302"/>
              <a:gd name="T34" fmla="*/ 1048 w 2304"/>
              <a:gd name="T35" fmla="*/ 2194 h 2302"/>
              <a:gd name="T36" fmla="*/ 1018 w 2304"/>
              <a:gd name="T37" fmla="*/ 2191 h 2302"/>
              <a:gd name="T38" fmla="*/ 994 w 2304"/>
              <a:gd name="T39" fmla="*/ 2187 h 2302"/>
              <a:gd name="T40" fmla="*/ 752 w 2304"/>
              <a:gd name="T41" fmla="*/ 2119 h 2302"/>
              <a:gd name="T42" fmla="*/ 745 w 2304"/>
              <a:gd name="T43" fmla="*/ 2116 h 2302"/>
              <a:gd name="T44" fmla="*/ 702 w 2304"/>
              <a:gd name="T45" fmla="*/ 2096 h 2302"/>
              <a:gd name="T46" fmla="*/ 544 w 2304"/>
              <a:gd name="T47" fmla="*/ 2002 h 2302"/>
              <a:gd name="T48" fmla="*/ 515 w 2304"/>
              <a:gd name="T49" fmla="*/ 1981 h 2302"/>
              <a:gd name="T50" fmla="*/ 457 w 2304"/>
              <a:gd name="T51" fmla="*/ 1932 h 2302"/>
              <a:gd name="T52" fmla="*/ 331 w 2304"/>
              <a:gd name="T53" fmla="*/ 1799 h 2302"/>
              <a:gd name="T54" fmla="*/ 324 w 2304"/>
              <a:gd name="T55" fmla="*/ 1790 h 2302"/>
              <a:gd name="T56" fmla="*/ 317 w 2304"/>
              <a:gd name="T57" fmla="*/ 1782 h 2302"/>
              <a:gd name="T58" fmla="*/ 234 w 2304"/>
              <a:gd name="T59" fmla="*/ 1652 h 2302"/>
              <a:gd name="T60" fmla="*/ 193 w 2304"/>
              <a:gd name="T61" fmla="*/ 1571 h 2302"/>
              <a:gd name="T62" fmla="*/ 187 w 2304"/>
              <a:gd name="T63" fmla="*/ 1557 h 2302"/>
              <a:gd name="T64" fmla="*/ 116 w 2304"/>
              <a:gd name="T65" fmla="*/ 1306 h 2302"/>
              <a:gd name="T66" fmla="*/ 114 w 2304"/>
              <a:gd name="T67" fmla="*/ 1288 h 2302"/>
              <a:gd name="T68" fmla="*/ 109 w 2304"/>
              <a:gd name="T69" fmla="*/ 1252 h 2302"/>
              <a:gd name="T70" fmla="*/ 108 w 2304"/>
              <a:gd name="T71" fmla="*/ 1056 h 2302"/>
              <a:gd name="T72" fmla="*/ 112 w 2304"/>
              <a:gd name="T73" fmla="*/ 1011 h 2302"/>
              <a:gd name="T74" fmla="*/ 113 w 2304"/>
              <a:gd name="T75" fmla="*/ 1006 h 2302"/>
              <a:gd name="T76" fmla="*/ 125 w 2304"/>
              <a:gd name="T77" fmla="*/ 937 h 2302"/>
              <a:gd name="T78" fmla="*/ 178 w 2304"/>
              <a:gd name="T79" fmla="*/ 758 h 2302"/>
              <a:gd name="T80" fmla="*/ 186 w 2304"/>
              <a:gd name="T81" fmla="*/ 737 h 2302"/>
              <a:gd name="T82" fmla="*/ 199 w 2304"/>
              <a:gd name="T83" fmla="*/ 708 h 2302"/>
              <a:gd name="T84" fmla="*/ 326 w 2304"/>
              <a:gd name="T85" fmla="*/ 499 h 2302"/>
              <a:gd name="T86" fmla="*/ 339 w 2304"/>
              <a:gd name="T87" fmla="*/ 482 h 2302"/>
              <a:gd name="T88" fmla="*/ 401 w 2304"/>
              <a:gd name="T89" fmla="*/ 412 h 2302"/>
              <a:gd name="T90" fmla="*/ 513 w 2304"/>
              <a:gd name="T91" fmla="*/ 312 h 2302"/>
              <a:gd name="T92" fmla="*/ 518 w 2304"/>
              <a:gd name="T93" fmla="*/ 307 h 2302"/>
              <a:gd name="T94" fmla="*/ 583 w 2304"/>
              <a:gd name="T95" fmla="*/ 263 h 2302"/>
              <a:gd name="T96" fmla="*/ 745 w 2304"/>
              <a:gd name="T97" fmla="*/ 175 h 2302"/>
              <a:gd name="T98" fmla="*/ 750 w 2304"/>
              <a:gd name="T99" fmla="*/ 173 h 2302"/>
              <a:gd name="T100" fmla="*/ 794 w 2304"/>
              <a:gd name="T101" fmla="*/ 156 h 2302"/>
              <a:gd name="T102" fmla="*/ 977 w 2304"/>
              <a:gd name="T103" fmla="*/ 107 h 2302"/>
              <a:gd name="T104" fmla="*/ 1013 w 2304"/>
              <a:gd name="T105" fmla="*/ 101 h 2302"/>
              <a:gd name="T106" fmla="*/ 1158 w 2304"/>
              <a:gd name="T107" fmla="*/ 91 h 2302"/>
              <a:gd name="T108" fmla="*/ 1158 w 2304"/>
              <a:gd name="T109" fmla="*/ 0 h 2302"/>
              <a:gd name="T110" fmla="*/ 246 w 2304"/>
              <a:gd name="T111" fmla="*/ 452 h 2302"/>
              <a:gd name="T112" fmla="*/ 56 w 2304"/>
              <a:gd name="T113" fmla="*/ 1459 h 2302"/>
              <a:gd name="T114" fmla="*/ 729 w 2304"/>
              <a:gd name="T115" fmla="*/ 2208 h 2302"/>
              <a:gd name="T116" fmla="*/ 1751 w 2304"/>
              <a:gd name="T117" fmla="*/ 2125 h 2302"/>
              <a:gd name="T118" fmla="*/ 2296 w 2304"/>
              <a:gd name="T119" fmla="*/ 1275 h 2302"/>
              <a:gd name="T120" fmla="*/ 2257 w 2304"/>
              <a:gd name="T121" fmla="*/ 1100 h 2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04" h="2302">
                <a:moveTo>
                  <a:pt x="2211" y="1146"/>
                </a:moveTo>
                <a:lnTo>
                  <a:pt x="2211" y="1146"/>
                </a:lnTo>
                <a:cubicBezTo>
                  <a:pt x="2211" y="1189"/>
                  <a:pt x="2209" y="1233"/>
                  <a:pt x="2203" y="1277"/>
                </a:cubicBezTo>
                <a:lnTo>
                  <a:pt x="2203" y="1277"/>
                </a:lnTo>
                <a:cubicBezTo>
                  <a:pt x="2203" y="1282"/>
                  <a:pt x="2203" y="1286"/>
                  <a:pt x="2202" y="1291"/>
                </a:cubicBezTo>
                <a:lnTo>
                  <a:pt x="2202" y="1291"/>
                </a:lnTo>
                <a:cubicBezTo>
                  <a:pt x="2204" y="1278"/>
                  <a:pt x="2201" y="1295"/>
                  <a:pt x="2201" y="1297"/>
                </a:cubicBezTo>
                <a:lnTo>
                  <a:pt x="2201" y="1297"/>
                </a:lnTo>
                <a:cubicBezTo>
                  <a:pt x="2199" y="1308"/>
                  <a:pt x="2197" y="1319"/>
                  <a:pt x="2196" y="1330"/>
                </a:cubicBezTo>
                <a:lnTo>
                  <a:pt x="2196" y="1330"/>
                </a:lnTo>
                <a:cubicBezTo>
                  <a:pt x="2192" y="1351"/>
                  <a:pt x="2187" y="1372"/>
                  <a:pt x="2182" y="1393"/>
                </a:cubicBezTo>
                <a:lnTo>
                  <a:pt x="2182" y="1393"/>
                </a:lnTo>
                <a:cubicBezTo>
                  <a:pt x="2172" y="1433"/>
                  <a:pt x="2160" y="1473"/>
                  <a:pt x="2146" y="1513"/>
                </a:cubicBezTo>
                <a:lnTo>
                  <a:pt x="2146" y="1513"/>
                </a:lnTo>
                <a:cubicBezTo>
                  <a:pt x="2142" y="1522"/>
                  <a:pt x="2139" y="1531"/>
                  <a:pt x="2135" y="1541"/>
                </a:cubicBezTo>
                <a:lnTo>
                  <a:pt x="2135" y="1541"/>
                </a:lnTo>
                <a:cubicBezTo>
                  <a:pt x="2133" y="1545"/>
                  <a:pt x="2131" y="1549"/>
                  <a:pt x="2130" y="1554"/>
                </a:cubicBezTo>
                <a:lnTo>
                  <a:pt x="2130" y="1554"/>
                </a:lnTo>
                <a:cubicBezTo>
                  <a:pt x="2126" y="1564"/>
                  <a:pt x="2133" y="1547"/>
                  <a:pt x="2130" y="1554"/>
                </a:cubicBezTo>
                <a:lnTo>
                  <a:pt x="2130" y="1554"/>
                </a:lnTo>
                <a:cubicBezTo>
                  <a:pt x="2129" y="1556"/>
                  <a:pt x="2128" y="1559"/>
                  <a:pt x="2126" y="1562"/>
                </a:cubicBezTo>
                <a:lnTo>
                  <a:pt x="2126" y="1562"/>
                </a:lnTo>
                <a:cubicBezTo>
                  <a:pt x="2118" y="1581"/>
                  <a:pt x="2109" y="1600"/>
                  <a:pt x="2099" y="1619"/>
                </a:cubicBezTo>
                <a:lnTo>
                  <a:pt x="2099" y="1619"/>
                </a:lnTo>
                <a:cubicBezTo>
                  <a:pt x="2081" y="1655"/>
                  <a:pt x="2060" y="1690"/>
                  <a:pt x="2038" y="1724"/>
                </a:cubicBezTo>
                <a:lnTo>
                  <a:pt x="2038" y="1724"/>
                </a:lnTo>
                <a:cubicBezTo>
                  <a:pt x="2027" y="1741"/>
                  <a:pt x="2016" y="1759"/>
                  <a:pt x="2003" y="1775"/>
                </a:cubicBezTo>
                <a:lnTo>
                  <a:pt x="2003" y="1775"/>
                </a:lnTo>
                <a:cubicBezTo>
                  <a:pt x="2000" y="1779"/>
                  <a:pt x="1997" y="1783"/>
                  <a:pt x="1994" y="1787"/>
                </a:cubicBezTo>
                <a:lnTo>
                  <a:pt x="1994" y="1787"/>
                </a:lnTo>
                <a:cubicBezTo>
                  <a:pt x="1993" y="1788"/>
                  <a:pt x="1991" y="1790"/>
                  <a:pt x="1990" y="1792"/>
                </a:cubicBezTo>
                <a:lnTo>
                  <a:pt x="1990" y="1792"/>
                </a:lnTo>
                <a:cubicBezTo>
                  <a:pt x="1996" y="1784"/>
                  <a:pt x="1992" y="1789"/>
                  <a:pt x="1991" y="1791"/>
                </a:cubicBezTo>
                <a:lnTo>
                  <a:pt x="1991" y="1791"/>
                </a:lnTo>
                <a:cubicBezTo>
                  <a:pt x="1984" y="1800"/>
                  <a:pt x="1977" y="1808"/>
                  <a:pt x="1970" y="1817"/>
                </a:cubicBezTo>
                <a:lnTo>
                  <a:pt x="1970" y="1817"/>
                </a:lnTo>
                <a:cubicBezTo>
                  <a:pt x="1944" y="1848"/>
                  <a:pt x="1917" y="1878"/>
                  <a:pt x="1887" y="1906"/>
                </a:cubicBezTo>
                <a:lnTo>
                  <a:pt x="1887" y="1906"/>
                </a:lnTo>
                <a:cubicBezTo>
                  <a:pt x="1872" y="1920"/>
                  <a:pt x="1857" y="1934"/>
                  <a:pt x="1841" y="1948"/>
                </a:cubicBezTo>
                <a:lnTo>
                  <a:pt x="1841" y="1948"/>
                </a:lnTo>
                <a:cubicBezTo>
                  <a:pt x="1834" y="1954"/>
                  <a:pt x="1827" y="1960"/>
                  <a:pt x="1819" y="1966"/>
                </a:cubicBezTo>
                <a:lnTo>
                  <a:pt x="1819" y="1966"/>
                </a:lnTo>
                <a:cubicBezTo>
                  <a:pt x="1816" y="1969"/>
                  <a:pt x="1812" y="1972"/>
                  <a:pt x="1808" y="1975"/>
                </a:cubicBezTo>
                <a:lnTo>
                  <a:pt x="1808" y="1975"/>
                </a:lnTo>
                <a:cubicBezTo>
                  <a:pt x="1806" y="1977"/>
                  <a:pt x="1805" y="1978"/>
                  <a:pt x="1803" y="1979"/>
                </a:cubicBezTo>
                <a:lnTo>
                  <a:pt x="1803" y="1979"/>
                </a:lnTo>
                <a:cubicBezTo>
                  <a:pt x="1794" y="1987"/>
                  <a:pt x="1811" y="1973"/>
                  <a:pt x="1802" y="1980"/>
                </a:cubicBezTo>
                <a:lnTo>
                  <a:pt x="1802" y="1980"/>
                </a:lnTo>
                <a:cubicBezTo>
                  <a:pt x="1736" y="2030"/>
                  <a:pt x="1666" y="2072"/>
                  <a:pt x="1592" y="2106"/>
                </a:cubicBezTo>
                <a:lnTo>
                  <a:pt x="1592" y="2106"/>
                </a:lnTo>
                <a:cubicBezTo>
                  <a:pt x="1583" y="2111"/>
                  <a:pt x="1573" y="2115"/>
                  <a:pt x="1564" y="2119"/>
                </a:cubicBezTo>
                <a:lnTo>
                  <a:pt x="1564" y="2119"/>
                </a:lnTo>
                <a:cubicBezTo>
                  <a:pt x="1575" y="2115"/>
                  <a:pt x="1560" y="2120"/>
                  <a:pt x="1558" y="2121"/>
                </a:cubicBezTo>
                <a:lnTo>
                  <a:pt x="1558" y="2121"/>
                </a:lnTo>
                <a:cubicBezTo>
                  <a:pt x="1552" y="2123"/>
                  <a:pt x="1547" y="2125"/>
                  <a:pt x="1542" y="2127"/>
                </a:cubicBezTo>
                <a:lnTo>
                  <a:pt x="1542" y="2127"/>
                </a:lnTo>
                <a:cubicBezTo>
                  <a:pt x="1522" y="2135"/>
                  <a:pt x="1503" y="2142"/>
                  <a:pt x="1482" y="2149"/>
                </a:cubicBezTo>
                <a:lnTo>
                  <a:pt x="1482" y="2149"/>
                </a:lnTo>
                <a:cubicBezTo>
                  <a:pt x="1443" y="2162"/>
                  <a:pt x="1402" y="2172"/>
                  <a:pt x="1361" y="2180"/>
                </a:cubicBezTo>
                <a:lnTo>
                  <a:pt x="1361" y="2180"/>
                </a:lnTo>
                <a:cubicBezTo>
                  <a:pt x="1340" y="2184"/>
                  <a:pt x="1318" y="2188"/>
                  <a:pt x="1297" y="2191"/>
                </a:cubicBezTo>
                <a:lnTo>
                  <a:pt x="1297" y="2191"/>
                </a:lnTo>
                <a:cubicBezTo>
                  <a:pt x="1307" y="2190"/>
                  <a:pt x="1296" y="2191"/>
                  <a:pt x="1292" y="2191"/>
                </a:cubicBezTo>
                <a:lnTo>
                  <a:pt x="1292" y="2191"/>
                </a:lnTo>
                <a:cubicBezTo>
                  <a:pt x="1287" y="2192"/>
                  <a:pt x="1282" y="2193"/>
                  <a:pt x="1276" y="2193"/>
                </a:cubicBezTo>
                <a:lnTo>
                  <a:pt x="1276" y="2193"/>
                </a:lnTo>
                <a:cubicBezTo>
                  <a:pt x="1265" y="2195"/>
                  <a:pt x="1254" y="2195"/>
                  <a:pt x="1243" y="2196"/>
                </a:cubicBezTo>
                <a:lnTo>
                  <a:pt x="1243" y="2196"/>
                </a:lnTo>
                <a:cubicBezTo>
                  <a:pt x="1199" y="2199"/>
                  <a:pt x="1155" y="2200"/>
                  <a:pt x="1112" y="2198"/>
                </a:cubicBezTo>
                <a:lnTo>
                  <a:pt x="1112" y="2198"/>
                </a:lnTo>
                <a:cubicBezTo>
                  <a:pt x="1090" y="2197"/>
                  <a:pt x="1069" y="2196"/>
                  <a:pt x="1048" y="2194"/>
                </a:cubicBezTo>
                <a:lnTo>
                  <a:pt x="1048" y="2194"/>
                </a:lnTo>
                <a:cubicBezTo>
                  <a:pt x="1038" y="2193"/>
                  <a:pt x="1027" y="2191"/>
                  <a:pt x="1017" y="2190"/>
                </a:cubicBezTo>
                <a:lnTo>
                  <a:pt x="1017" y="2190"/>
                </a:lnTo>
                <a:cubicBezTo>
                  <a:pt x="1009" y="2190"/>
                  <a:pt x="1017" y="2189"/>
                  <a:pt x="1018" y="2191"/>
                </a:cubicBezTo>
                <a:lnTo>
                  <a:pt x="1018" y="2191"/>
                </a:lnTo>
                <a:cubicBezTo>
                  <a:pt x="1018" y="2190"/>
                  <a:pt x="1012" y="2190"/>
                  <a:pt x="1011" y="2190"/>
                </a:cubicBezTo>
                <a:lnTo>
                  <a:pt x="1011" y="2190"/>
                </a:lnTo>
                <a:cubicBezTo>
                  <a:pt x="1006" y="2189"/>
                  <a:pt x="999" y="2188"/>
                  <a:pt x="994" y="2187"/>
                </a:cubicBezTo>
                <a:lnTo>
                  <a:pt x="994" y="2187"/>
                </a:lnTo>
                <a:cubicBezTo>
                  <a:pt x="952" y="2180"/>
                  <a:pt x="910" y="2171"/>
                  <a:pt x="869" y="2159"/>
                </a:cubicBezTo>
                <a:lnTo>
                  <a:pt x="869" y="2159"/>
                </a:lnTo>
                <a:cubicBezTo>
                  <a:pt x="829" y="2148"/>
                  <a:pt x="791" y="2134"/>
                  <a:pt x="752" y="2119"/>
                </a:cubicBezTo>
                <a:lnTo>
                  <a:pt x="752" y="2119"/>
                </a:lnTo>
                <a:cubicBezTo>
                  <a:pt x="749" y="2117"/>
                  <a:pt x="741" y="2115"/>
                  <a:pt x="752" y="2119"/>
                </a:cubicBezTo>
                <a:lnTo>
                  <a:pt x="752" y="2119"/>
                </a:lnTo>
                <a:cubicBezTo>
                  <a:pt x="750" y="2118"/>
                  <a:pt x="748" y="2117"/>
                  <a:pt x="745" y="2116"/>
                </a:cubicBezTo>
                <a:lnTo>
                  <a:pt x="745" y="2116"/>
                </a:lnTo>
                <a:cubicBezTo>
                  <a:pt x="741" y="2115"/>
                  <a:pt x="737" y="2112"/>
                  <a:pt x="733" y="2111"/>
                </a:cubicBezTo>
                <a:lnTo>
                  <a:pt x="733" y="2111"/>
                </a:lnTo>
                <a:cubicBezTo>
                  <a:pt x="723" y="2106"/>
                  <a:pt x="713" y="2101"/>
                  <a:pt x="702" y="2096"/>
                </a:cubicBezTo>
                <a:lnTo>
                  <a:pt x="702" y="2096"/>
                </a:lnTo>
                <a:cubicBezTo>
                  <a:pt x="684" y="2087"/>
                  <a:pt x="666" y="2078"/>
                  <a:pt x="649" y="2069"/>
                </a:cubicBezTo>
                <a:lnTo>
                  <a:pt x="649" y="2069"/>
                </a:lnTo>
                <a:cubicBezTo>
                  <a:pt x="613" y="2048"/>
                  <a:pt x="578" y="2026"/>
                  <a:pt x="544" y="2002"/>
                </a:cubicBezTo>
                <a:lnTo>
                  <a:pt x="544" y="2002"/>
                </a:lnTo>
                <a:cubicBezTo>
                  <a:pt x="536" y="1996"/>
                  <a:pt x="528" y="1991"/>
                  <a:pt x="521" y="1985"/>
                </a:cubicBezTo>
                <a:lnTo>
                  <a:pt x="521" y="1985"/>
                </a:lnTo>
                <a:cubicBezTo>
                  <a:pt x="518" y="1984"/>
                  <a:pt x="506" y="1974"/>
                  <a:pt x="515" y="1981"/>
                </a:cubicBezTo>
                <a:lnTo>
                  <a:pt x="515" y="1981"/>
                </a:lnTo>
                <a:cubicBezTo>
                  <a:pt x="511" y="1978"/>
                  <a:pt x="507" y="1974"/>
                  <a:pt x="502" y="1971"/>
                </a:cubicBezTo>
                <a:lnTo>
                  <a:pt x="502" y="1971"/>
                </a:lnTo>
                <a:cubicBezTo>
                  <a:pt x="487" y="1959"/>
                  <a:pt x="471" y="1945"/>
                  <a:pt x="457" y="1932"/>
                </a:cubicBezTo>
                <a:lnTo>
                  <a:pt x="457" y="1932"/>
                </a:lnTo>
                <a:cubicBezTo>
                  <a:pt x="426" y="1905"/>
                  <a:pt x="397" y="1875"/>
                  <a:pt x="369" y="1845"/>
                </a:cubicBezTo>
                <a:lnTo>
                  <a:pt x="369" y="1845"/>
                </a:lnTo>
                <a:cubicBezTo>
                  <a:pt x="356" y="1829"/>
                  <a:pt x="343" y="1814"/>
                  <a:pt x="331" y="1799"/>
                </a:cubicBezTo>
                <a:lnTo>
                  <a:pt x="331" y="1799"/>
                </a:lnTo>
                <a:cubicBezTo>
                  <a:pt x="329" y="1796"/>
                  <a:pt x="327" y="1795"/>
                  <a:pt x="326" y="1792"/>
                </a:cubicBezTo>
                <a:lnTo>
                  <a:pt x="326" y="1792"/>
                </a:lnTo>
                <a:cubicBezTo>
                  <a:pt x="325" y="1791"/>
                  <a:pt x="320" y="1785"/>
                  <a:pt x="324" y="1790"/>
                </a:cubicBezTo>
                <a:lnTo>
                  <a:pt x="324" y="1790"/>
                </a:lnTo>
                <a:cubicBezTo>
                  <a:pt x="328" y="1796"/>
                  <a:pt x="321" y="1787"/>
                  <a:pt x="321" y="1787"/>
                </a:cubicBezTo>
                <a:lnTo>
                  <a:pt x="321" y="1787"/>
                </a:lnTo>
                <a:cubicBezTo>
                  <a:pt x="320" y="1785"/>
                  <a:pt x="319" y="1783"/>
                  <a:pt x="317" y="1782"/>
                </a:cubicBezTo>
                <a:lnTo>
                  <a:pt x="317" y="1782"/>
                </a:lnTo>
                <a:cubicBezTo>
                  <a:pt x="311" y="1773"/>
                  <a:pt x="305" y="1765"/>
                  <a:pt x="299" y="1756"/>
                </a:cubicBezTo>
                <a:lnTo>
                  <a:pt x="299" y="1756"/>
                </a:lnTo>
                <a:cubicBezTo>
                  <a:pt x="275" y="1722"/>
                  <a:pt x="253" y="1687"/>
                  <a:pt x="234" y="1652"/>
                </a:cubicBezTo>
                <a:lnTo>
                  <a:pt x="234" y="1652"/>
                </a:lnTo>
                <a:cubicBezTo>
                  <a:pt x="224" y="1634"/>
                  <a:pt x="214" y="1615"/>
                  <a:pt x="205" y="1596"/>
                </a:cubicBezTo>
                <a:lnTo>
                  <a:pt x="205" y="1596"/>
                </a:lnTo>
                <a:cubicBezTo>
                  <a:pt x="201" y="1588"/>
                  <a:pt x="197" y="1579"/>
                  <a:pt x="193" y="1571"/>
                </a:cubicBezTo>
                <a:lnTo>
                  <a:pt x="193" y="1571"/>
                </a:lnTo>
                <a:cubicBezTo>
                  <a:pt x="191" y="1566"/>
                  <a:pt x="189" y="1562"/>
                  <a:pt x="187" y="1557"/>
                </a:cubicBezTo>
                <a:lnTo>
                  <a:pt x="187" y="1557"/>
                </a:lnTo>
                <a:cubicBezTo>
                  <a:pt x="186" y="1554"/>
                  <a:pt x="183" y="1547"/>
                  <a:pt x="187" y="1557"/>
                </a:cubicBezTo>
                <a:lnTo>
                  <a:pt x="187" y="1557"/>
                </a:lnTo>
                <a:cubicBezTo>
                  <a:pt x="186" y="1554"/>
                  <a:pt x="184" y="1551"/>
                  <a:pt x="183" y="1547"/>
                </a:cubicBezTo>
                <a:lnTo>
                  <a:pt x="183" y="1547"/>
                </a:lnTo>
                <a:cubicBezTo>
                  <a:pt x="151" y="1470"/>
                  <a:pt x="129" y="1388"/>
                  <a:pt x="116" y="1306"/>
                </a:cubicBezTo>
                <a:lnTo>
                  <a:pt x="116" y="1306"/>
                </a:lnTo>
                <a:cubicBezTo>
                  <a:pt x="115" y="1302"/>
                  <a:pt x="115" y="1297"/>
                  <a:pt x="114" y="1293"/>
                </a:cubicBezTo>
                <a:lnTo>
                  <a:pt x="114" y="1293"/>
                </a:lnTo>
                <a:cubicBezTo>
                  <a:pt x="114" y="1292"/>
                  <a:pt x="112" y="1280"/>
                  <a:pt x="114" y="1288"/>
                </a:cubicBezTo>
                <a:lnTo>
                  <a:pt x="114" y="1288"/>
                </a:lnTo>
                <a:cubicBezTo>
                  <a:pt x="115" y="1295"/>
                  <a:pt x="113" y="1284"/>
                  <a:pt x="113" y="1284"/>
                </a:cubicBezTo>
                <a:lnTo>
                  <a:pt x="113" y="1284"/>
                </a:lnTo>
                <a:cubicBezTo>
                  <a:pt x="112" y="1273"/>
                  <a:pt x="110" y="1262"/>
                  <a:pt x="109" y="1252"/>
                </a:cubicBezTo>
                <a:lnTo>
                  <a:pt x="109" y="1252"/>
                </a:lnTo>
                <a:cubicBezTo>
                  <a:pt x="107" y="1230"/>
                  <a:pt x="105" y="1209"/>
                  <a:pt x="105" y="1187"/>
                </a:cubicBezTo>
                <a:lnTo>
                  <a:pt x="105" y="1187"/>
                </a:lnTo>
                <a:cubicBezTo>
                  <a:pt x="103" y="1143"/>
                  <a:pt x="104" y="1100"/>
                  <a:pt x="108" y="1056"/>
                </a:cubicBezTo>
                <a:lnTo>
                  <a:pt x="108" y="1056"/>
                </a:lnTo>
                <a:cubicBezTo>
                  <a:pt x="109" y="1046"/>
                  <a:pt x="110" y="1035"/>
                  <a:pt x="111" y="1025"/>
                </a:cubicBezTo>
                <a:lnTo>
                  <a:pt x="111" y="1025"/>
                </a:lnTo>
                <a:cubicBezTo>
                  <a:pt x="111" y="1020"/>
                  <a:pt x="112" y="1015"/>
                  <a:pt x="112" y="1011"/>
                </a:cubicBezTo>
                <a:lnTo>
                  <a:pt x="112" y="1011"/>
                </a:lnTo>
                <a:cubicBezTo>
                  <a:pt x="113" y="1007"/>
                  <a:pt x="113" y="1005"/>
                  <a:pt x="114" y="1002"/>
                </a:cubicBezTo>
                <a:lnTo>
                  <a:pt x="114" y="1002"/>
                </a:lnTo>
                <a:cubicBezTo>
                  <a:pt x="114" y="998"/>
                  <a:pt x="114" y="1000"/>
                  <a:pt x="113" y="1006"/>
                </a:cubicBezTo>
                <a:lnTo>
                  <a:pt x="113" y="1006"/>
                </a:lnTo>
                <a:cubicBezTo>
                  <a:pt x="114" y="1004"/>
                  <a:pt x="114" y="1002"/>
                  <a:pt x="114" y="1000"/>
                </a:cubicBezTo>
                <a:lnTo>
                  <a:pt x="114" y="1000"/>
                </a:lnTo>
                <a:cubicBezTo>
                  <a:pt x="116" y="979"/>
                  <a:pt x="120" y="958"/>
                  <a:pt x="125" y="937"/>
                </a:cubicBezTo>
                <a:lnTo>
                  <a:pt x="125" y="937"/>
                </a:lnTo>
                <a:cubicBezTo>
                  <a:pt x="133" y="896"/>
                  <a:pt x="143" y="857"/>
                  <a:pt x="156" y="817"/>
                </a:cubicBezTo>
                <a:lnTo>
                  <a:pt x="156" y="817"/>
                </a:lnTo>
                <a:cubicBezTo>
                  <a:pt x="163" y="797"/>
                  <a:pt x="170" y="778"/>
                  <a:pt x="178" y="758"/>
                </a:cubicBezTo>
                <a:lnTo>
                  <a:pt x="178" y="758"/>
                </a:lnTo>
                <a:cubicBezTo>
                  <a:pt x="179" y="753"/>
                  <a:pt x="181" y="748"/>
                  <a:pt x="183" y="743"/>
                </a:cubicBezTo>
                <a:lnTo>
                  <a:pt x="183" y="743"/>
                </a:lnTo>
                <a:cubicBezTo>
                  <a:pt x="184" y="742"/>
                  <a:pt x="185" y="740"/>
                  <a:pt x="186" y="737"/>
                </a:cubicBezTo>
                <a:lnTo>
                  <a:pt x="186" y="737"/>
                </a:lnTo>
                <a:cubicBezTo>
                  <a:pt x="190" y="727"/>
                  <a:pt x="183" y="744"/>
                  <a:pt x="186" y="737"/>
                </a:cubicBezTo>
                <a:lnTo>
                  <a:pt x="186" y="737"/>
                </a:lnTo>
                <a:cubicBezTo>
                  <a:pt x="190" y="727"/>
                  <a:pt x="194" y="718"/>
                  <a:pt x="199" y="708"/>
                </a:cubicBezTo>
                <a:lnTo>
                  <a:pt x="199" y="708"/>
                </a:lnTo>
                <a:cubicBezTo>
                  <a:pt x="216" y="670"/>
                  <a:pt x="235" y="634"/>
                  <a:pt x="257" y="600"/>
                </a:cubicBezTo>
                <a:lnTo>
                  <a:pt x="257" y="600"/>
                </a:lnTo>
                <a:cubicBezTo>
                  <a:pt x="277" y="565"/>
                  <a:pt x="301" y="531"/>
                  <a:pt x="326" y="499"/>
                </a:cubicBezTo>
                <a:lnTo>
                  <a:pt x="326" y="499"/>
                </a:lnTo>
                <a:cubicBezTo>
                  <a:pt x="318" y="508"/>
                  <a:pt x="327" y="496"/>
                  <a:pt x="329" y="494"/>
                </a:cubicBezTo>
                <a:lnTo>
                  <a:pt x="329" y="494"/>
                </a:lnTo>
                <a:cubicBezTo>
                  <a:pt x="332" y="490"/>
                  <a:pt x="336" y="486"/>
                  <a:pt x="339" y="482"/>
                </a:cubicBezTo>
                <a:lnTo>
                  <a:pt x="339" y="482"/>
                </a:lnTo>
                <a:cubicBezTo>
                  <a:pt x="346" y="474"/>
                  <a:pt x="353" y="466"/>
                  <a:pt x="359" y="458"/>
                </a:cubicBezTo>
                <a:lnTo>
                  <a:pt x="359" y="458"/>
                </a:lnTo>
                <a:cubicBezTo>
                  <a:pt x="373" y="442"/>
                  <a:pt x="387" y="427"/>
                  <a:pt x="401" y="412"/>
                </a:cubicBezTo>
                <a:lnTo>
                  <a:pt x="401" y="412"/>
                </a:lnTo>
                <a:cubicBezTo>
                  <a:pt x="429" y="383"/>
                  <a:pt x="458" y="356"/>
                  <a:pt x="489" y="330"/>
                </a:cubicBezTo>
                <a:lnTo>
                  <a:pt x="489" y="330"/>
                </a:lnTo>
                <a:cubicBezTo>
                  <a:pt x="497" y="324"/>
                  <a:pt x="505" y="318"/>
                  <a:pt x="513" y="312"/>
                </a:cubicBezTo>
                <a:lnTo>
                  <a:pt x="513" y="312"/>
                </a:lnTo>
                <a:cubicBezTo>
                  <a:pt x="520" y="307"/>
                  <a:pt x="513" y="312"/>
                  <a:pt x="511" y="313"/>
                </a:cubicBezTo>
                <a:lnTo>
                  <a:pt x="511" y="313"/>
                </a:lnTo>
                <a:cubicBezTo>
                  <a:pt x="513" y="311"/>
                  <a:pt x="516" y="309"/>
                  <a:pt x="518" y="307"/>
                </a:cubicBezTo>
                <a:lnTo>
                  <a:pt x="518" y="307"/>
                </a:lnTo>
                <a:cubicBezTo>
                  <a:pt x="523" y="304"/>
                  <a:pt x="528" y="300"/>
                  <a:pt x="533" y="297"/>
                </a:cubicBezTo>
                <a:lnTo>
                  <a:pt x="533" y="297"/>
                </a:lnTo>
                <a:cubicBezTo>
                  <a:pt x="549" y="284"/>
                  <a:pt x="565" y="273"/>
                  <a:pt x="583" y="263"/>
                </a:cubicBezTo>
                <a:lnTo>
                  <a:pt x="583" y="263"/>
                </a:lnTo>
                <a:cubicBezTo>
                  <a:pt x="617" y="240"/>
                  <a:pt x="652" y="220"/>
                  <a:pt x="689" y="202"/>
                </a:cubicBezTo>
                <a:lnTo>
                  <a:pt x="689" y="202"/>
                </a:lnTo>
                <a:cubicBezTo>
                  <a:pt x="707" y="192"/>
                  <a:pt x="726" y="183"/>
                  <a:pt x="745" y="175"/>
                </a:cubicBezTo>
                <a:lnTo>
                  <a:pt x="745" y="175"/>
                </a:lnTo>
                <a:cubicBezTo>
                  <a:pt x="748" y="174"/>
                  <a:pt x="750" y="173"/>
                  <a:pt x="752" y="172"/>
                </a:cubicBezTo>
                <a:lnTo>
                  <a:pt x="752" y="172"/>
                </a:lnTo>
                <a:cubicBezTo>
                  <a:pt x="742" y="176"/>
                  <a:pt x="748" y="174"/>
                  <a:pt x="750" y="173"/>
                </a:cubicBezTo>
                <a:lnTo>
                  <a:pt x="750" y="173"/>
                </a:lnTo>
                <a:cubicBezTo>
                  <a:pt x="756" y="171"/>
                  <a:pt x="761" y="168"/>
                  <a:pt x="766" y="167"/>
                </a:cubicBezTo>
                <a:lnTo>
                  <a:pt x="766" y="167"/>
                </a:lnTo>
                <a:cubicBezTo>
                  <a:pt x="775" y="163"/>
                  <a:pt x="785" y="159"/>
                  <a:pt x="794" y="156"/>
                </a:cubicBezTo>
                <a:lnTo>
                  <a:pt x="794" y="156"/>
                </a:lnTo>
                <a:cubicBezTo>
                  <a:pt x="834" y="141"/>
                  <a:pt x="875" y="129"/>
                  <a:pt x="916" y="120"/>
                </a:cubicBezTo>
                <a:lnTo>
                  <a:pt x="916" y="120"/>
                </a:lnTo>
                <a:cubicBezTo>
                  <a:pt x="936" y="115"/>
                  <a:pt x="956" y="110"/>
                  <a:pt x="977" y="107"/>
                </a:cubicBezTo>
                <a:lnTo>
                  <a:pt x="977" y="107"/>
                </a:lnTo>
                <a:cubicBezTo>
                  <a:pt x="987" y="105"/>
                  <a:pt x="998" y="103"/>
                  <a:pt x="1008" y="102"/>
                </a:cubicBezTo>
                <a:lnTo>
                  <a:pt x="1008" y="102"/>
                </a:lnTo>
                <a:cubicBezTo>
                  <a:pt x="1012" y="101"/>
                  <a:pt x="1023" y="99"/>
                  <a:pt x="1013" y="101"/>
                </a:cubicBezTo>
                <a:lnTo>
                  <a:pt x="1013" y="101"/>
                </a:lnTo>
                <a:cubicBezTo>
                  <a:pt x="1019" y="100"/>
                  <a:pt x="1025" y="99"/>
                  <a:pt x="1030" y="99"/>
                </a:cubicBezTo>
                <a:lnTo>
                  <a:pt x="1030" y="99"/>
                </a:lnTo>
                <a:cubicBezTo>
                  <a:pt x="1073" y="94"/>
                  <a:pt x="1116" y="91"/>
                  <a:pt x="1158" y="91"/>
                </a:cubicBezTo>
                <a:lnTo>
                  <a:pt x="1158" y="91"/>
                </a:lnTo>
                <a:cubicBezTo>
                  <a:pt x="1181" y="91"/>
                  <a:pt x="1204" y="71"/>
                  <a:pt x="1203" y="46"/>
                </a:cubicBezTo>
                <a:lnTo>
                  <a:pt x="1203" y="46"/>
                </a:lnTo>
                <a:cubicBezTo>
                  <a:pt x="1202" y="20"/>
                  <a:pt x="1183" y="0"/>
                  <a:pt x="1158" y="0"/>
                </a:cubicBezTo>
                <a:lnTo>
                  <a:pt x="1158" y="0"/>
                </a:lnTo>
                <a:cubicBezTo>
                  <a:pt x="979" y="0"/>
                  <a:pt x="802" y="42"/>
                  <a:pt x="641" y="123"/>
                </a:cubicBezTo>
                <a:lnTo>
                  <a:pt x="641" y="123"/>
                </a:lnTo>
                <a:cubicBezTo>
                  <a:pt x="486" y="201"/>
                  <a:pt x="351" y="315"/>
                  <a:pt x="246" y="452"/>
                </a:cubicBezTo>
                <a:lnTo>
                  <a:pt x="246" y="452"/>
                </a:lnTo>
                <a:cubicBezTo>
                  <a:pt x="142" y="588"/>
                  <a:pt x="68" y="751"/>
                  <a:pt x="35" y="920"/>
                </a:cubicBezTo>
                <a:lnTo>
                  <a:pt x="35" y="920"/>
                </a:lnTo>
                <a:cubicBezTo>
                  <a:pt x="0" y="1098"/>
                  <a:pt x="6" y="1284"/>
                  <a:pt x="56" y="1459"/>
                </a:cubicBezTo>
                <a:lnTo>
                  <a:pt x="56" y="1459"/>
                </a:lnTo>
                <a:cubicBezTo>
                  <a:pt x="104" y="1626"/>
                  <a:pt x="190" y="1782"/>
                  <a:pt x="307" y="1912"/>
                </a:cubicBezTo>
                <a:lnTo>
                  <a:pt x="307" y="1912"/>
                </a:lnTo>
                <a:cubicBezTo>
                  <a:pt x="423" y="2042"/>
                  <a:pt x="568" y="2142"/>
                  <a:pt x="729" y="2208"/>
                </a:cubicBezTo>
                <a:lnTo>
                  <a:pt x="729" y="2208"/>
                </a:lnTo>
                <a:cubicBezTo>
                  <a:pt x="893" y="2274"/>
                  <a:pt x="1074" y="2301"/>
                  <a:pt x="1250" y="2287"/>
                </a:cubicBezTo>
                <a:lnTo>
                  <a:pt x="1250" y="2287"/>
                </a:lnTo>
                <a:cubicBezTo>
                  <a:pt x="1427" y="2272"/>
                  <a:pt x="1599" y="2218"/>
                  <a:pt x="1751" y="2125"/>
                </a:cubicBezTo>
                <a:lnTo>
                  <a:pt x="1751" y="2125"/>
                </a:lnTo>
                <a:cubicBezTo>
                  <a:pt x="1898" y="2036"/>
                  <a:pt x="2024" y="1913"/>
                  <a:pt x="2118" y="1769"/>
                </a:cubicBezTo>
                <a:lnTo>
                  <a:pt x="2118" y="1769"/>
                </a:lnTo>
                <a:cubicBezTo>
                  <a:pt x="2216" y="1620"/>
                  <a:pt x="2275" y="1451"/>
                  <a:pt x="2296" y="1275"/>
                </a:cubicBezTo>
                <a:lnTo>
                  <a:pt x="2296" y="1275"/>
                </a:lnTo>
                <a:cubicBezTo>
                  <a:pt x="2301" y="1232"/>
                  <a:pt x="2303" y="1189"/>
                  <a:pt x="2303" y="1146"/>
                </a:cubicBezTo>
                <a:lnTo>
                  <a:pt x="2303" y="1146"/>
                </a:lnTo>
                <a:cubicBezTo>
                  <a:pt x="2303" y="1121"/>
                  <a:pt x="2282" y="1099"/>
                  <a:pt x="2257" y="1100"/>
                </a:cubicBezTo>
                <a:lnTo>
                  <a:pt x="2257" y="1100"/>
                </a:lnTo>
                <a:cubicBezTo>
                  <a:pt x="2232" y="1100"/>
                  <a:pt x="2211" y="1120"/>
                  <a:pt x="2211" y="1146"/>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30" name="Freeform 226">
            <a:extLst>
              <a:ext uri="{FF2B5EF4-FFF2-40B4-BE49-F238E27FC236}">
                <a16:creationId xmlns:a16="http://schemas.microsoft.com/office/drawing/2014/main" id="{2B4A0039-5557-D743-8D2D-5B1455DC288D}"/>
              </a:ext>
            </a:extLst>
          </p:cNvPr>
          <p:cNvSpPr>
            <a:spLocks noChangeArrowheads="1"/>
          </p:cNvSpPr>
          <p:nvPr/>
        </p:nvSpPr>
        <p:spPr bwMode="auto">
          <a:xfrm>
            <a:off x="5195140" y="1814045"/>
            <a:ext cx="1851157" cy="1848411"/>
          </a:xfrm>
          <a:custGeom>
            <a:avLst/>
            <a:gdLst>
              <a:gd name="T0" fmla="*/ 103 w 2971"/>
              <a:gd name="T1" fmla="*/ 1516 h 2966"/>
              <a:gd name="T2" fmla="*/ 103 w 2971"/>
              <a:gd name="T3" fmla="*/ 1516 h 2966"/>
              <a:gd name="T4" fmla="*/ 633 w 2971"/>
              <a:gd name="T5" fmla="*/ 442 h 2966"/>
              <a:gd name="T6" fmla="*/ 633 w 2971"/>
              <a:gd name="T7" fmla="*/ 442 h 2966"/>
              <a:gd name="T8" fmla="*/ 1824 w 2971"/>
              <a:gd name="T9" fmla="*/ 219 h 2966"/>
              <a:gd name="T10" fmla="*/ 1824 w 2971"/>
              <a:gd name="T11" fmla="*/ 219 h 2966"/>
              <a:gd name="T12" fmla="*/ 2697 w 2971"/>
              <a:gd name="T13" fmla="*/ 1000 h 2966"/>
              <a:gd name="T14" fmla="*/ 2697 w 2971"/>
              <a:gd name="T15" fmla="*/ 1000 h 2966"/>
              <a:gd name="T16" fmla="*/ 2605 w 2971"/>
              <a:gd name="T17" fmla="*/ 2212 h 2966"/>
              <a:gd name="T18" fmla="*/ 2605 w 2971"/>
              <a:gd name="T19" fmla="*/ 2212 h 2966"/>
              <a:gd name="T20" fmla="*/ 1451 w 2971"/>
              <a:gd name="T21" fmla="*/ 2863 h 2966"/>
              <a:gd name="T22" fmla="*/ 1451 w 2971"/>
              <a:gd name="T23" fmla="*/ 2863 h 2966"/>
              <a:gd name="T24" fmla="*/ 1451 w 2971"/>
              <a:gd name="T25" fmla="*/ 2965 h 2966"/>
              <a:gd name="T26" fmla="*/ 1451 w 2971"/>
              <a:gd name="T27" fmla="*/ 2965 h 2966"/>
              <a:gd name="T28" fmla="*/ 2603 w 2971"/>
              <a:gd name="T29" fmla="*/ 2396 h 2966"/>
              <a:gd name="T30" fmla="*/ 2603 w 2971"/>
              <a:gd name="T31" fmla="*/ 2396 h 2966"/>
              <a:gd name="T32" fmla="*/ 2845 w 2971"/>
              <a:gd name="T33" fmla="*/ 1114 h 2966"/>
              <a:gd name="T34" fmla="*/ 2845 w 2971"/>
              <a:gd name="T35" fmla="*/ 1114 h 2966"/>
              <a:gd name="T36" fmla="*/ 2005 w 2971"/>
              <a:gd name="T37" fmla="*/ 175 h 2966"/>
              <a:gd name="T38" fmla="*/ 2005 w 2971"/>
              <a:gd name="T39" fmla="*/ 175 h 2966"/>
              <a:gd name="T40" fmla="*/ 704 w 2971"/>
              <a:gd name="T41" fmla="*/ 273 h 2966"/>
              <a:gd name="T42" fmla="*/ 704 w 2971"/>
              <a:gd name="T43" fmla="*/ 273 h 2966"/>
              <a:gd name="T44" fmla="*/ 1 w 2971"/>
              <a:gd name="T45" fmla="*/ 1516 h 2966"/>
              <a:gd name="T46" fmla="*/ 1 w 2971"/>
              <a:gd name="T47" fmla="*/ 1516 h 2966"/>
              <a:gd name="T48" fmla="*/ 103 w 2971"/>
              <a:gd name="T49" fmla="*/ 1516 h 2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71" h="2966">
                <a:moveTo>
                  <a:pt x="103" y="1516"/>
                </a:moveTo>
                <a:lnTo>
                  <a:pt x="103" y="1516"/>
                </a:lnTo>
                <a:cubicBezTo>
                  <a:pt x="105" y="1097"/>
                  <a:pt x="300" y="697"/>
                  <a:pt x="633" y="442"/>
                </a:cubicBezTo>
                <a:lnTo>
                  <a:pt x="633" y="442"/>
                </a:lnTo>
                <a:cubicBezTo>
                  <a:pt x="970" y="186"/>
                  <a:pt x="1418" y="102"/>
                  <a:pt x="1824" y="219"/>
                </a:cubicBezTo>
                <a:lnTo>
                  <a:pt x="1824" y="219"/>
                </a:lnTo>
                <a:cubicBezTo>
                  <a:pt x="2214" y="332"/>
                  <a:pt x="2542" y="624"/>
                  <a:pt x="2697" y="1000"/>
                </a:cubicBezTo>
                <a:lnTo>
                  <a:pt x="2697" y="1000"/>
                </a:lnTo>
                <a:cubicBezTo>
                  <a:pt x="2859" y="1392"/>
                  <a:pt x="2825" y="1848"/>
                  <a:pt x="2605" y="2212"/>
                </a:cubicBezTo>
                <a:lnTo>
                  <a:pt x="2605" y="2212"/>
                </a:lnTo>
                <a:cubicBezTo>
                  <a:pt x="2363" y="2614"/>
                  <a:pt x="1920" y="2861"/>
                  <a:pt x="1451" y="2863"/>
                </a:cubicBezTo>
                <a:lnTo>
                  <a:pt x="1451" y="2863"/>
                </a:lnTo>
                <a:cubicBezTo>
                  <a:pt x="1385" y="2863"/>
                  <a:pt x="1385" y="2965"/>
                  <a:pt x="1451" y="2965"/>
                </a:cubicBezTo>
                <a:lnTo>
                  <a:pt x="1451" y="2965"/>
                </a:lnTo>
                <a:cubicBezTo>
                  <a:pt x="1901" y="2963"/>
                  <a:pt x="2329" y="2753"/>
                  <a:pt x="2603" y="2396"/>
                </a:cubicBezTo>
                <a:lnTo>
                  <a:pt x="2603" y="2396"/>
                </a:lnTo>
                <a:cubicBezTo>
                  <a:pt x="2879" y="2034"/>
                  <a:pt x="2970" y="1552"/>
                  <a:pt x="2845" y="1114"/>
                </a:cubicBezTo>
                <a:lnTo>
                  <a:pt x="2845" y="1114"/>
                </a:lnTo>
                <a:cubicBezTo>
                  <a:pt x="2723" y="693"/>
                  <a:pt x="2410" y="344"/>
                  <a:pt x="2005" y="175"/>
                </a:cubicBezTo>
                <a:lnTo>
                  <a:pt x="2005" y="175"/>
                </a:lnTo>
                <a:cubicBezTo>
                  <a:pt x="1585" y="0"/>
                  <a:pt x="1094" y="37"/>
                  <a:pt x="704" y="273"/>
                </a:cubicBezTo>
                <a:lnTo>
                  <a:pt x="704" y="273"/>
                </a:lnTo>
                <a:cubicBezTo>
                  <a:pt x="270" y="533"/>
                  <a:pt x="4" y="1010"/>
                  <a:pt x="1" y="1516"/>
                </a:cubicBezTo>
                <a:lnTo>
                  <a:pt x="1" y="1516"/>
                </a:lnTo>
                <a:cubicBezTo>
                  <a:pt x="0" y="1581"/>
                  <a:pt x="103" y="1581"/>
                  <a:pt x="103" y="1516"/>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31" name="Freeform 302">
            <a:extLst>
              <a:ext uri="{FF2B5EF4-FFF2-40B4-BE49-F238E27FC236}">
                <a16:creationId xmlns:a16="http://schemas.microsoft.com/office/drawing/2014/main" id="{7DB7309D-D338-7146-829C-B2CD37A7CFE1}"/>
              </a:ext>
            </a:extLst>
          </p:cNvPr>
          <p:cNvSpPr>
            <a:spLocks noChangeArrowheads="1"/>
          </p:cNvSpPr>
          <p:nvPr/>
        </p:nvSpPr>
        <p:spPr bwMode="auto">
          <a:xfrm>
            <a:off x="7672504" y="2184828"/>
            <a:ext cx="1148047" cy="1148046"/>
          </a:xfrm>
          <a:custGeom>
            <a:avLst/>
            <a:gdLst>
              <a:gd name="T0" fmla="*/ 1842 w 1843"/>
              <a:gd name="T1" fmla="*/ 921 h 1842"/>
              <a:gd name="T2" fmla="*/ 1842 w 1843"/>
              <a:gd name="T3" fmla="*/ 921 h 1842"/>
              <a:gd name="T4" fmla="*/ 922 w 1843"/>
              <a:gd name="T5" fmla="*/ 1841 h 1842"/>
              <a:gd name="T6" fmla="*/ 922 w 1843"/>
              <a:gd name="T7" fmla="*/ 1841 h 1842"/>
              <a:gd name="T8" fmla="*/ 0 w 1843"/>
              <a:gd name="T9" fmla="*/ 921 h 1842"/>
              <a:gd name="T10" fmla="*/ 0 w 1843"/>
              <a:gd name="T11" fmla="*/ 921 h 1842"/>
              <a:gd name="T12" fmla="*/ 922 w 1843"/>
              <a:gd name="T13" fmla="*/ 0 h 1842"/>
              <a:gd name="T14" fmla="*/ 922 w 1843"/>
              <a:gd name="T15" fmla="*/ 0 h 1842"/>
              <a:gd name="T16" fmla="*/ 1842 w 1843"/>
              <a:gd name="T17" fmla="*/ 921 h 1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3" h="1842">
                <a:moveTo>
                  <a:pt x="1842" y="921"/>
                </a:moveTo>
                <a:lnTo>
                  <a:pt x="1842" y="921"/>
                </a:lnTo>
                <a:cubicBezTo>
                  <a:pt x="1842" y="1429"/>
                  <a:pt x="1430" y="1841"/>
                  <a:pt x="922" y="1841"/>
                </a:cubicBezTo>
                <a:lnTo>
                  <a:pt x="922" y="1841"/>
                </a:lnTo>
                <a:cubicBezTo>
                  <a:pt x="413" y="1841"/>
                  <a:pt x="0" y="1429"/>
                  <a:pt x="0" y="921"/>
                </a:cubicBezTo>
                <a:lnTo>
                  <a:pt x="0" y="921"/>
                </a:lnTo>
                <a:cubicBezTo>
                  <a:pt x="0" y="412"/>
                  <a:pt x="413" y="0"/>
                  <a:pt x="922" y="0"/>
                </a:cubicBezTo>
                <a:lnTo>
                  <a:pt x="922" y="0"/>
                </a:lnTo>
                <a:cubicBezTo>
                  <a:pt x="1430" y="0"/>
                  <a:pt x="1842" y="412"/>
                  <a:pt x="1842" y="921"/>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32" name="Freeform 303">
            <a:extLst>
              <a:ext uri="{FF2B5EF4-FFF2-40B4-BE49-F238E27FC236}">
                <a16:creationId xmlns:a16="http://schemas.microsoft.com/office/drawing/2014/main" id="{6C8FACD6-B624-3147-8602-AFC31E142BCF}"/>
              </a:ext>
            </a:extLst>
          </p:cNvPr>
          <p:cNvSpPr>
            <a:spLocks noChangeArrowheads="1"/>
          </p:cNvSpPr>
          <p:nvPr/>
        </p:nvSpPr>
        <p:spPr bwMode="auto">
          <a:xfrm>
            <a:off x="7526938" y="2044754"/>
            <a:ext cx="1436431" cy="1433685"/>
          </a:xfrm>
          <a:custGeom>
            <a:avLst/>
            <a:gdLst>
              <a:gd name="T0" fmla="*/ 2204 w 2305"/>
              <a:gd name="T1" fmla="*/ 1277 h 2302"/>
              <a:gd name="T2" fmla="*/ 2202 w 2305"/>
              <a:gd name="T3" fmla="*/ 1297 h 2302"/>
              <a:gd name="T4" fmla="*/ 2183 w 2305"/>
              <a:gd name="T5" fmla="*/ 1393 h 2302"/>
              <a:gd name="T6" fmla="*/ 2136 w 2305"/>
              <a:gd name="T7" fmla="*/ 1541 h 2302"/>
              <a:gd name="T8" fmla="*/ 2131 w 2305"/>
              <a:gd name="T9" fmla="*/ 1554 h 2302"/>
              <a:gd name="T10" fmla="*/ 2100 w 2305"/>
              <a:gd name="T11" fmla="*/ 1619 h 2302"/>
              <a:gd name="T12" fmla="*/ 2004 w 2305"/>
              <a:gd name="T13" fmla="*/ 1775 h 2302"/>
              <a:gd name="T14" fmla="*/ 1991 w 2305"/>
              <a:gd name="T15" fmla="*/ 1792 h 2302"/>
              <a:gd name="T16" fmla="*/ 1971 w 2305"/>
              <a:gd name="T17" fmla="*/ 1817 h 2302"/>
              <a:gd name="T18" fmla="*/ 1842 w 2305"/>
              <a:gd name="T19" fmla="*/ 1948 h 2302"/>
              <a:gd name="T20" fmla="*/ 1809 w 2305"/>
              <a:gd name="T21" fmla="*/ 1975 h 2302"/>
              <a:gd name="T22" fmla="*/ 1802 w 2305"/>
              <a:gd name="T23" fmla="*/ 1980 h 2302"/>
              <a:gd name="T24" fmla="*/ 1565 w 2305"/>
              <a:gd name="T25" fmla="*/ 2119 h 2302"/>
              <a:gd name="T26" fmla="*/ 1543 w 2305"/>
              <a:gd name="T27" fmla="*/ 2127 h 2302"/>
              <a:gd name="T28" fmla="*/ 1361 w 2305"/>
              <a:gd name="T29" fmla="*/ 2180 h 2302"/>
              <a:gd name="T30" fmla="*/ 1293 w 2305"/>
              <a:gd name="T31" fmla="*/ 2191 h 2302"/>
              <a:gd name="T32" fmla="*/ 1244 w 2305"/>
              <a:gd name="T33" fmla="*/ 2196 h 2302"/>
              <a:gd name="T34" fmla="*/ 1048 w 2305"/>
              <a:gd name="T35" fmla="*/ 2194 h 2302"/>
              <a:gd name="T36" fmla="*/ 1018 w 2305"/>
              <a:gd name="T37" fmla="*/ 2191 h 2302"/>
              <a:gd name="T38" fmla="*/ 994 w 2305"/>
              <a:gd name="T39" fmla="*/ 2187 h 2302"/>
              <a:gd name="T40" fmla="*/ 752 w 2305"/>
              <a:gd name="T41" fmla="*/ 2119 h 2302"/>
              <a:gd name="T42" fmla="*/ 746 w 2305"/>
              <a:gd name="T43" fmla="*/ 2116 h 2302"/>
              <a:gd name="T44" fmla="*/ 702 w 2305"/>
              <a:gd name="T45" fmla="*/ 2096 h 2302"/>
              <a:gd name="T46" fmla="*/ 544 w 2305"/>
              <a:gd name="T47" fmla="*/ 2002 h 2302"/>
              <a:gd name="T48" fmla="*/ 516 w 2305"/>
              <a:gd name="T49" fmla="*/ 1981 h 2302"/>
              <a:gd name="T50" fmla="*/ 456 w 2305"/>
              <a:gd name="T51" fmla="*/ 1932 h 2302"/>
              <a:gd name="T52" fmla="*/ 330 w 2305"/>
              <a:gd name="T53" fmla="*/ 1799 h 2302"/>
              <a:gd name="T54" fmla="*/ 324 w 2305"/>
              <a:gd name="T55" fmla="*/ 1790 h 2302"/>
              <a:gd name="T56" fmla="*/ 317 w 2305"/>
              <a:gd name="T57" fmla="*/ 1782 h 2302"/>
              <a:gd name="T58" fmla="*/ 234 w 2305"/>
              <a:gd name="T59" fmla="*/ 1652 h 2302"/>
              <a:gd name="T60" fmla="*/ 194 w 2305"/>
              <a:gd name="T61" fmla="*/ 1571 h 2302"/>
              <a:gd name="T62" fmla="*/ 187 w 2305"/>
              <a:gd name="T63" fmla="*/ 1557 h 2302"/>
              <a:gd name="T64" fmla="*/ 116 w 2305"/>
              <a:gd name="T65" fmla="*/ 1306 h 2302"/>
              <a:gd name="T66" fmla="*/ 113 w 2305"/>
              <a:gd name="T67" fmla="*/ 1288 h 2302"/>
              <a:gd name="T68" fmla="*/ 109 w 2305"/>
              <a:gd name="T69" fmla="*/ 1252 h 2302"/>
              <a:gd name="T70" fmla="*/ 108 w 2305"/>
              <a:gd name="T71" fmla="*/ 1056 h 2302"/>
              <a:gd name="T72" fmla="*/ 112 w 2305"/>
              <a:gd name="T73" fmla="*/ 1011 h 2302"/>
              <a:gd name="T74" fmla="*/ 113 w 2305"/>
              <a:gd name="T75" fmla="*/ 1006 h 2302"/>
              <a:gd name="T76" fmla="*/ 125 w 2305"/>
              <a:gd name="T77" fmla="*/ 937 h 2302"/>
              <a:gd name="T78" fmla="*/ 178 w 2305"/>
              <a:gd name="T79" fmla="*/ 758 h 2302"/>
              <a:gd name="T80" fmla="*/ 185 w 2305"/>
              <a:gd name="T81" fmla="*/ 737 h 2302"/>
              <a:gd name="T82" fmla="*/ 199 w 2305"/>
              <a:gd name="T83" fmla="*/ 708 h 2302"/>
              <a:gd name="T84" fmla="*/ 326 w 2305"/>
              <a:gd name="T85" fmla="*/ 499 h 2302"/>
              <a:gd name="T86" fmla="*/ 339 w 2305"/>
              <a:gd name="T87" fmla="*/ 482 h 2302"/>
              <a:gd name="T88" fmla="*/ 401 w 2305"/>
              <a:gd name="T89" fmla="*/ 412 h 2302"/>
              <a:gd name="T90" fmla="*/ 513 w 2305"/>
              <a:gd name="T91" fmla="*/ 312 h 2302"/>
              <a:gd name="T92" fmla="*/ 518 w 2305"/>
              <a:gd name="T93" fmla="*/ 307 h 2302"/>
              <a:gd name="T94" fmla="*/ 582 w 2305"/>
              <a:gd name="T95" fmla="*/ 263 h 2302"/>
              <a:gd name="T96" fmla="*/ 746 w 2305"/>
              <a:gd name="T97" fmla="*/ 175 h 2302"/>
              <a:gd name="T98" fmla="*/ 750 w 2305"/>
              <a:gd name="T99" fmla="*/ 173 h 2302"/>
              <a:gd name="T100" fmla="*/ 795 w 2305"/>
              <a:gd name="T101" fmla="*/ 156 h 2302"/>
              <a:gd name="T102" fmla="*/ 977 w 2305"/>
              <a:gd name="T103" fmla="*/ 107 h 2302"/>
              <a:gd name="T104" fmla="*/ 1013 w 2305"/>
              <a:gd name="T105" fmla="*/ 101 h 2302"/>
              <a:gd name="T106" fmla="*/ 1159 w 2305"/>
              <a:gd name="T107" fmla="*/ 91 h 2302"/>
              <a:gd name="T108" fmla="*/ 1159 w 2305"/>
              <a:gd name="T109" fmla="*/ 0 h 2302"/>
              <a:gd name="T110" fmla="*/ 246 w 2305"/>
              <a:gd name="T111" fmla="*/ 452 h 2302"/>
              <a:gd name="T112" fmla="*/ 56 w 2305"/>
              <a:gd name="T113" fmla="*/ 1459 h 2302"/>
              <a:gd name="T114" fmla="*/ 729 w 2305"/>
              <a:gd name="T115" fmla="*/ 2208 h 2302"/>
              <a:gd name="T116" fmla="*/ 1752 w 2305"/>
              <a:gd name="T117" fmla="*/ 2125 h 2302"/>
              <a:gd name="T118" fmla="*/ 2297 w 2305"/>
              <a:gd name="T119" fmla="*/ 1275 h 2302"/>
              <a:gd name="T120" fmla="*/ 2258 w 2305"/>
              <a:gd name="T121" fmla="*/ 1100 h 2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05" h="2302">
                <a:moveTo>
                  <a:pt x="2212" y="1146"/>
                </a:moveTo>
                <a:lnTo>
                  <a:pt x="2212" y="1146"/>
                </a:lnTo>
                <a:cubicBezTo>
                  <a:pt x="2212" y="1189"/>
                  <a:pt x="2210" y="1233"/>
                  <a:pt x="2204" y="1277"/>
                </a:cubicBezTo>
                <a:lnTo>
                  <a:pt x="2204" y="1277"/>
                </a:lnTo>
                <a:cubicBezTo>
                  <a:pt x="2204" y="1282"/>
                  <a:pt x="2204" y="1286"/>
                  <a:pt x="2203" y="1291"/>
                </a:cubicBezTo>
                <a:lnTo>
                  <a:pt x="2203" y="1291"/>
                </a:lnTo>
                <a:cubicBezTo>
                  <a:pt x="2205" y="1278"/>
                  <a:pt x="2202" y="1295"/>
                  <a:pt x="2202" y="1297"/>
                </a:cubicBezTo>
                <a:lnTo>
                  <a:pt x="2202" y="1297"/>
                </a:lnTo>
                <a:cubicBezTo>
                  <a:pt x="2200" y="1308"/>
                  <a:pt x="2198" y="1319"/>
                  <a:pt x="2196" y="1330"/>
                </a:cubicBezTo>
                <a:lnTo>
                  <a:pt x="2196" y="1330"/>
                </a:lnTo>
                <a:cubicBezTo>
                  <a:pt x="2193" y="1351"/>
                  <a:pt x="2188" y="1372"/>
                  <a:pt x="2183" y="1393"/>
                </a:cubicBezTo>
                <a:lnTo>
                  <a:pt x="2183" y="1393"/>
                </a:lnTo>
                <a:cubicBezTo>
                  <a:pt x="2173" y="1433"/>
                  <a:pt x="2161" y="1473"/>
                  <a:pt x="2147" y="1513"/>
                </a:cubicBezTo>
                <a:lnTo>
                  <a:pt x="2147" y="1513"/>
                </a:lnTo>
                <a:cubicBezTo>
                  <a:pt x="2143" y="1522"/>
                  <a:pt x="2140" y="1531"/>
                  <a:pt x="2136" y="1541"/>
                </a:cubicBezTo>
                <a:lnTo>
                  <a:pt x="2136" y="1541"/>
                </a:lnTo>
                <a:cubicBezTo>
                  <a:pt x="2134" y="1545"/>
                  <a:pt x="2133" y="1549"/>
                  <a:pt x="2131" y="1554"/>
                </a:cubicBezTo>
                <a:lnTo>
                  <a:pt x="2131" y="1554"/>
                </a:lnTo>
                <a:cubicBezTo>
                  <a:pt x="2127" y="1564"/>
                  <a:pt x="2134" y="1547"/>
                  <a:pt x="2131" y="1554"/>
                </a:cubicBezTo>
                <a:lnTo>
                  <a:pt x="2131" y="1554"/>
                </a:lnTo>
                <a:cubicBezTo>
                  <a:pt x="2130" y="1556"/>
                  <a:pt x="2129" y="1559"/>
                  <a:pt x="2127" y="1562"/>
                </a:cubicBezTo>
                <a:lnTo>
                  <a:pt x="2127" y="1562"/>
                </a:lnTo>
                <a:cubicBezTo>
                  <a:pt x="2119" y="1581"/>
                  <a:pt x="2109" y="1600"/>
                  <a:pt x="2100" y="1619"/>
                </a:cubicBezTo>
                <a:lnTo>
                  <a:pt x="2100" y="1619"/>
                </a:lnTo>
                <a:cubicBezTo>
                  <a:pt x="2082" y="1655"/>
                  <a:pt x="2062" y="1690"/>
                  <a:pt x="2040" y="1724"/>
                </a:cubicBezTo>
                <a:lnTo>
                  <a:pt x="2040" y="1724"/>
                </a:lnTo>
                <a:cubicBezTo>
                  <a:pt x="2028" y="1741"/>
                  <a:pt x="2016" y="1759"/>
                  <a:pt x="2004" y="1775"/>
                </a:cubicBezTo>
                <a:lnTo>
                  <a:pt x="2004" y="1775"/>
                </a:lnTo>
                <a:cubicBezTo>
                  <a:pt x="2001" y="1779"/>
                  <a:pt x="1998" y="1783"/>
                  <a:pt x="1995" y="1787"/>
                </a:cubicBezTo>
                <a:lnTo>
                  <a:pt x="1995" y="1787"/>
                </a:lnTo>
                <a:cubicBezTo>
                  <a:pt x="1994" y="1788"/>
                  <a:pt x="1993" y="1790"/>
                  <a:pt x="1991" y="1792"/>
                </a:cubicBezTo>
                <a:lnTo>
                  <a:pt x="1991" y="1792"/>
                </a:lnTo>
                <a:cubicBezTo>
                  <a:pt x="1998" y="1784"/>
                  <a:pt x="1993" y="1789"/>
                  <a:pt x="1992" y="1791"/>
                </a:cubicBezTo>
                <a:lnTo>
                  <a:pt x="1992" y="1791"/>
                </a:lnTo>
                <a:cubicBezTo>
                  <a:pt x="1985" y="1800"/>
                  <a:pt x="1978" y="1808"/>
                  <a:pt x="1971" y="1817"/>
                </a:cubicBezTo>
                <a:lnTo>
                  <a:pt x="1971" y="1817"/>
                </a:lnTo>
                <a:cubicBezTo>
                  <a:pt x="1945" y="1848"/>
                  <a:pt x="1917" y="1878"/>
                  <a:pt x="1888" y="1906"/>
                </a:cubicBezTo>
                <a:lnTo>
                  <a:pt x="1888" y="1906"/>
                </a:lnTo>
                <a:cubicBezTo>
                  <a:pt x="1873" y="1920"/>
                  <a:pt x="1858" y="1934"/>
                  <a:pt x="1842" y="1948"/>
                </a:cubicBezTo>
                <a:lnTo>
                  <a:pt x="1842" y="1948"/>
                </a:lnTo>
                <a:cubicBezTo>
                  <a:pt x="1836" y="1954"/>
                  <a:pt x="1828" y="1960"/>
                  <a:pt x="1821" y="1966"/>
                </a:cubicBezTo>
                <a:lnTo>
                  <a:pt x="1821" y="1966"/>
                </a:lnTo>
                <a:cubicBezTo>
                  <a:pt x="1816" y="1969"/>
                  <a:pt x="1813" y="1972"/>
                  <a:pt x="1809" y="1975"/>
                </a:cubicBezTo>
                <a:lnTo>
                  <a:pt x="1809" y="1975"/>
                </a:lnTo>
                <a:cubicBezTo>
                  <a:pt x="1807" y="1977"/>
                  <a:pt x="1806" y="1978"/>
                  <a:pt x="1804" y="1979"/>
                </a:cubicBezTo>
                <a:lnTo>
                  <a:pt x="1804" y="1979"/>
                </a:lnTo>
                <a:cubicBezTo>
                  <a:pt x="1795" y="1987"/>
                  <a:pt x="1812" y="1973"/>
                  <a:pt x="1802" y="1980"/>
                </a:cubicBezTo>
                <a:lnTo>
                  <a:pt x="1802" y="1980"/>
                </a:lnTo>
                <a:cubicBezTo>
                  <a:pt x="1737" y="2030"/>
                  <a:pt x="1667" y="2072"/>
                  <a:pt x="1593" y="2106"/>
                </a:cubicBezTo>
                <a:lnTo>
                  <a:pt x="1593" y="2106"/>
                </a:lnTo>
                <a:cubicBezTo>
                  <a:pt x="1584" y="2111"/>
                  <a:pt x="1574" y="2115"/>
                  <a:pt x="1565" y="2119"/>
                </a:cubicBezTo>
                <a:lnTo>
                  <a:pt x="1565" y="2119"/>
                </a:lnTo>
                <a:cubicBezTo>
                  <a:pt x="1576" y="2115"/>
                  <a:pt x="1561" y="2120"/>
                  <a:pt x="1558" y="2121"/>
                </a:cubicBezTo>
                <a:lnTo>
                  <a:pt x="1558" y="2121"/>
                </a:lnTo>
                <a:cubicBezTo>
                  <a:pt x="1554" y="2123"/>
                  <a:pt x="1548" y="2125"/>
                  <a:pt x="1543" y="2127"/>
                </a:cubicBezTo>
                <a:lnTo>
                  <a:pt x="1543" y="2127"/>
                </a:lnTo>
                <a:cubicBezTo>
                  <a:pt x="1523" y="2135"/>
                  <a:pt x="1503" y="2142"/>
                  <a:pt x="1483" y="2149"/>
                </a:cubicBezTo>
                <a:lnTo>
                  <a:pt x="1483" y="2149"/>
                </a:lnTo>
                <a:cubicBezTo>
                  <a:pt x="1443" y="2162"/>
                  <a:pt x="1403" y="2172"/>
                  <a:pt x="1361" y="2180"/>
                </a:cubicBezTo>
                <a:lnTo>
                  <a:pt x="1361" y="2180"/>
                </a:lnTo>
                <a:cubicBezTo>
                  <a:pt x="1341" y="2184"/>
                  <a:pt x="1319" y="2188"/>
                  <a:pt x="1298" y="2191"/>
                </a:cubicBezTo>
                <a:lnTo>
                  <a:pt x="1298" y="2191"/>
                </a:lnTo>
                <a:cubicBezTo>
                  <a:pt x="1309" y="2190"/>
                  <a:pt x="1297" y="2191"/>
                  <a:pt x="1293" y="2191"/>
                </a:cubicBezTo>
                <a:lnTo>
                  <a:pt x="1293" y="2191"/>
                </a:lnTo>
                <a:cubicBezTo>
                  <a:pt x="1287" y="2192"/>
                  <a:pt x="1283" y="2193"/>
                  <a:pt x="1277" y="2193"/>
                </a:cubicBezTo>
                <a:lnTo>
                  <a:pt x="1277" y="2193"/>
                </a:lnTo>
                <a:cubicBezTo>
                  <a:pt x="1266" y="2195"/>
                  <a:pt x="1255" y="2195"/>
                  <a:pt x="1244" y="2196"/>
                </a:cubicBezTo>
                <a:lnTo>
                  <a:pt x="1244" y="2196"/>
                </a:lnTo>
                <a:cubicBezTo>
                  <a:pt x="1200" y="2199"/>
                  <a:pt x="1155" y="2200"/>
                  <a:pt x="1111" y="2198"/>
                </a:cubicBezTo>
                <a:lnTo>
                  <a:pt x="1111" y="2198"/>
                </a:lnTo>
                <a:cubicBezTo>
                  <a:pt x="1091" y="2197"/>
                  <a:pt x="1069" y="2196"/>
                  <a:pt x="1048" y="2194"/>
                </a:cubicBezTo>
                <a:lnTo>
                  <a:pt x="1048" y="2194"/>
                </a:lnTo>
                <a:cubicBezTo>
                  <a:pt x="1038" y="2193"/>
                  <a:pt x="1027" y="2191"/>
                  <a:pt x="1017" y="2190"/>
                </a:cubicBezTo>
                <a:lnTo>
                  <a:pt x="1017" y="2190"/>
                </a:lnTo>
                <a:cubicBezTo>
                  <a:pt x="1010" y="2190"/>
                  <a:pt x="1017" y="2189"/>
                  <a:pt x="1018" y="2191"/>
                </a:cubicBezTo>
                <a:lnTo>
                  <a:pt x="1018" y="2191"/>
                </a:lnTo>
                <a:cubicBezTo>
                  <a:pt x="1018" y="2190"/>
                  <a:pt x="1012" y="2190"/>
                  <a:pt x="1011" y="2190"/>
                </a:cubicBezTo>
                <a:lnTo>
                  <a:pt x="1011" y="2190"/>
                </a:lnTo>
                <a:cubicBezTo>
                  <a:pt x="1005" y="2189"/>
                  <a:pt x="1000" y="2188"/>
                  <a:pt x="994" y="2187"/>
                </a:cubicBezTo>
                <a:lnTo>
                  <a:pt x="994" y="2187"/>
                </a:lnTo>
                <a:cubicBezTo>
                  <a:pt x="952" y="2180"/>
                  <a:pt x="910" y="2171"/>
                  <a:pt x="869" y="2159"/>
                </a:cubicBezTo>
                <a:lnTo>
                  <a:pt x="869" y="2159"/>
                </a:lnTo>
                <a:cubicBezTo>
                  <a:pt x="829" y="2148"/>
                  <a:pt x="790" y="2134"/>
                  <a:pt x="752" y="2119"/>
                </a:cubicBezTo>
                <a:lnTo>
                  <a:pt x="752" y="2119"/>
                </a:lnTo>
                <a:cubicBezTo>
                  <a:pt x="749" y="2117"/>
                  <a:pt x="741" y="2115"/>
                  <a:pt x="752" y="2119"/>
                </a:cubicBezTo>
                <a:lnTo>
                  <a:pt x="752" y="2119"/>
                </a:lnTo>
                <a:cubicBezTo>
                  <a:pt x="749" y="2118"/>
                  <a:pt x="747" y="2117"/>
                  <a:pt x="746" y="2116"/>
                </a:cubicBezTo>
                <a:lnTo>
                  <a:pt x="746" y="2116"/>
                </a:lnTo>
                <a:cubicBezTo>
                  <a:pt x="741" y="2115"/>
                  <a:pt x="737" y="2112"/>
                  <a:pt x="733" y="2111"/>
                </a:cubicBezTo>
                <a:lnTo>
                  <a:pt x="733" y="2111"/>
                </a:lnTo>
                <a:cubicBezTo>
                  <a:pt x="723" y="2106"/>
                  <a:pt x="713" y="2101"/>
                  <a:pt x="702" y="2096"/>
                </a:cubicBezTo>
                <a:lnTo>
                  <a:pt x="702" y="2096"/>
                </a:lnTo>
                <a:cubicBezTo>
                  <a:pt x="684" y="2087"/>
                  <a:pt x="666" y="2078"/>
                  <a:pt x="648" y="2069"/>
                </a:cubicBezTo>
                <a:lnTo>
                  <a:pt x="648" y="2069"/>
                </a:lnTo>
                <a:cubicBezTo>
                  <a:pt x="612" y="2048"/>
                  <a:pt x="578" y="2026"/>
                  <a:pt x="544" y="2002"/>
                </a:cubicBezTo>
                <a:lnTo>
                  <a:pt x="544" y="2002"/>
                </a:lnTo>
                <a:cubicBezTo>
                  <a:pt x="536" y="1996"/>
                  <a:pt x="528" y="1991"/>
                  <a:pt x="521" y="1985"/>
                </a:cubicBezTo>
                <a:lnTo>
                  <a:pt x="521" y="1985"/>
                </a:lnTo>
                <a:cubicBezTo>
                  <a:pt x="519" y="1984"/>
                  <a:pt x="506" y="1974"/>
                  <a:pt x="516" y="1981"/>
                </a:cubicBezTo>
                <a:lnTo>
                  <a:pt x="516" y="1981"/>
                </a:lnTo>
                <a:cubicBezTo>
                  <a:pt x="511" y="1978"/>
                  <a:pt x="506" y="1974"/>
                  <a:pt x="502" y="1971"/>
                </a:cubicBezTo>
                <a:lnTo>
                  <a:pt x="502" y="1971"/>
                </a:lnTo>
                <a:cubicBezTo>
                  <a:pt x="487" y="1959"/>
                  <a:pt x="472" y="1945"/>
                  <a:pt x="456" y="1932"/>
                </a:cubicBezTo>
                <a:lnTo>
                  <a:pt x="456" y="1932"/>
                </a:lnTo>
                <a:cubicBezTo>
                  <a:pt x="426" y="1905"/>
                  <a:pt x="397" y="1875"/>
                  <a:pt x="369" y="1845"/>
                </a:cubicBezTo>
                <a:lnTo>
                  <a:pt x="369" y="1845"/>
                </a:lnTo>
                <a:cubicBezTo>
                  <a:pt x="356" y="1829"/>
                  <a:pt x="343" y="1814"/>
                  <a:pt x="330" y="1799"/>
                </a:cubicBezTo>
                <a:lnTo>
                  <a:pt x="330" y="1799"/>
                </a:lnTo>
                <a:cubicBezTo>
                  <a:pt x="328" y="1796"/>
                  <a:pt x="327" y="1795"/>
                  <a:pt x="326" y="1792"/>
                </a:cubicBezTo>
                <a:lnTo>
                  <a:pt x="326" y="1792"/>
                </a:lnTo>
                <a:cubicBezTo>
                  <a:pt x="324" y="1791"/>
                  <a:pt x="320" y="1785"/>
                  <a:pt x="324" y="1790"/>
                </a:cubicBezTo>
                <a:lnTo>
                  <a:pt x="324" y="1790"/>
                </a:lnTo>
                <a:cubicBezTo>
                  <a:pt x="328" y="1796"/>
                  <a:pt x="322" y="1787"/>
                  <a:pt x="321" y="1787"/>
                </a:cubicBezTo>
                <a:lnTo>
                  <a:pt x="321" y="1787"/>
                </a:lnTo>
                <a:cubicBezTo>
                  <a:pt x="320" y="1785"/>
                  <a:pt x="319" y="1783"/>
                  <a:pt x="317" y="1782"/>
                </a:cubicBezTo>
                <a:lnTo>
                  <a:pt x="317" y="1782"/>
                </a:lnTo>
                <a:cubicBezTo>
                  <a:pt x="311" y="1773"/>
                  <a:pt x="305" y="1765"/>
                  <a:pt x="299" y="1756"/>
                </a:cubicBezTo>
                <a:lnTo>
                  <a:pt x="299" y="1756"/>
                </a:lnTo>
                <a:cubicBezTo>
                  <a:pt x="275" y="1722"/>
                  <a:pt x="253" y="1687"/>
                  <a:pt x="234" y="1652"/>
                </a:cubicBezTo>
                <a:lnTo>
                  <a:pt x="234" y="1652"/>
                </a:lnTo>
                <a:cubicBezTo>
                  <a:pt x="223" y="1634"/>
                  <a:pt x="214" y="1615"/>
                  <a:pt x="205" y="1596"/>
                </a:cubicBezTo>
                <a:lnTo>
                  <a:pt x="205" y="1596"/>
                </a:lnTo>
                <a:cubicBezTo>
                  <a:pt x="201" y="1588"/>
                  <a:pt x="197" y="1579"/>
                  <a:pt x="194" y="1571"/>
                </a:cubicBezTo>
                <a:lnTo>
                  <a:pt x="194" y="1571"/>
                </a:lnTo>
                <a:cubicBezTo>
                  <a:pt x="191" y="1566"/>
                  <a:pt x="189" y="1562"/>
                  <a:pt x="187" y="1557"/>
                </a:cubicBezTo>
                <a:lnTo>
                  <a:pt x="187" y="1557"/>
                </a:lnTo>
                <a:cubicBezTo>
                  <a:pt x="186" y="1554"/>
                  <a:pt x="182" y="1547"/>
                  <a:pt x="187" y="1557"/>
                </a:cubicBezTo>
                <a:lnTo>
                  <a:pt x="187" y="1557"/>
                </a:lnTo>
                <a:cubicBezTo>
                  <a:pt x="185" y="1554"/>
                  <a:pt x="184" y="1551"/>
                  <a:pt x="183" y="1547"/>
                </a:cubicBezTo>
                <a:lnTo>
                  <a:pt x="183" y="1547"/>
                </a:lnTo>
                <a:cubicBezTo>
                  <a:pt x="152" y="1470"/>
                  <a:pt x="129" y="1388"/>
                  <a:pt x="116" y="1306"/>
                </a:cubicBezTo>
                <a:lnTo>
                  <a:pt x="116" y="1306"/>
                </a:lnTo>
                <a:cubicBezTo>
                  <a:pt x="115" y="1302"/>
                  <a:pt x="115" y="1297"/>
                  <a:pt x="114" y="1293"/>
                </a:cubicBezTo>
                <a:lnTo>
                  <a:pt x="114" y="1293"/>
                </a:lnTo>
                <a:cubicBezTo>
                  <a:pt x="114" y="1292"/>
                  <a:pt x="112" y="1280"/>
                  <a:pt x="113" y="1288"/>
                </a:cubicBezTo>
                <a:lnTo>
                  <a:pt x="113" y="1288"/>
                </a:lnTo>
                <a:cubicBezTo>
                  <a:pt x="115" y="1295"/>
                  <a:pt x="113" y="1284"/>
                  <a:pt x="113" y="1284"/>
                </a:cubicBezTo>
                <a:lnTo>
                  <a:pt x="113" y="1284"/>
                </a:lnTo>
                <a:cubicBezTo>
                  <a:pt x="111" y="1273"/>
                  <a:pt x="110" y="1262"/>
                  <a:pt x="109" y="1252"/>
                </a:cubicBezTo>
                <a:lnTo>
                  <a:pt x="109" y="1252"/>
                </a:lnTo>
                <a:cubicBezTo>
                  <a:pt x="107" y="1230"/>
                  <a:pt x="106" y="1209"/>
                  <a:pt x="105" y="1187"/>
                </a:cubicBezTo>
                <a:lnTo>
                  <a:pt x="105" y="1187"/>
                </a:lnTo>
                <a:cubicBezTo>
                  <a:pt x="103" y="1143"/>
                  <a:pt x="104" y="1100"/>
                  <a:pt x="108" y="1056"/>
                </a:cubicBezTo>
                <a:lnTo>
                  <a:pt x="108" y="1056"/>
                </a:lnTo>
                <a:cubicBezTo>
                  <a:pt x="108" y="1046"/>
                  <a:pt x="110" y="1035"/>
                  <a:pt x="111" y="1025"/>
                </a:cubicBezTo>
                <a:lnTo>
                  <a:pt x="111" y="1025"/>
                </a:lnTo>
                <a:cubicBezTo>
                  <a:pt x="111" y="1020"/>
                  <a:pt x="112" y="1015"/>
                  <a:pt x="112" y="1011"/>
                </a:cubicBezTo>
                <a:lnTo>
                  <a:pt x="112" y="1011"/>
                </a:lnTo>
                <a:cubicBezTo>
                  <a:pt x="113" y="1007"/>
                  <a:pt x="113" y="1005"/>
                  <a:pt x="113" y="1002"/>
                </a:cubicBezTo>
                <a:lnTo>
                  <a:pt x="113" y="1002"/>
                </a:lnTo>
                <a:cubicBezTo>
                  <a:pt x="114" y="998"/>
                  <a:pt x="114" y="1000"/>
                  <a:pt x="113" y="1006"/>
                </a:cubicBezTo>
                <a:lnTo>
                  <a:pt x="113" y="1006"/>
                </a:lnTo>
                <a:cubicBezTo>
                  <a:pt x="113" y="1004"/>
                  <a:pt x="113" y="1002"/>
                  <a:pt x="114" y="1000"/>
                </a:cubicBezTo>
                <a:lnTo>
                  <a:pt x="114" y="1000"/>
                </a:lnTo>
                <a:cubicBezTo>
                  <a:pt x="117" y="979"/>
                  <a:pt x="121" y="958"/>
                  <a:pt x="125" y="937"/>
                </a:cubicBezTo>
                <a:lnTo>
                  <a:pt x="125" y="937"/>
                </a:lnTo>
                <a:cubicBezTo>
                  <a:pt x="133" y="896"/>
                  <a:pt x="143" y="857"/>
                  <a:pt x="156" y="817"/>
                </a:cubicBezTo>
                <a:lnTo>
                  <a:pt x="156" y="817"/>
                </a:lnTo>
                <a:cubicBezTo>
                  <a:pt x="163" y="797"/>
                  <a:pt x="170" y="778"/>
                  <a:pt x="178" y="758"/>
                </a:cubicBezTo>
                <a:lnTo>
                  <a:pt x="178" y="758"/>
                </a:lnTo>
                <a:cubicBezTo>
                  <a:pt x="179" y="753"/>
                  <a:pt x="181" y="748"/>
                  <a:pt x="183" y="743"/>
                </a:cubicBezTo>
                <a:lnTo>
                  <a:pt x="183" y="743"/>
                </a:lnTo>
                <a:cubicBezTo>
                  <a:pt x="184" y="742"/>
                  <a:pt x="185" y="740"/>
                  <a:pt x="185" y="737"/>
                </a:cubicBezTo>
                <a:lnTo>
                  <a:pt x="185" y="737"/>
                </a:lnTo>
                <a:cubicBezTo>
                  <a:pt x="190" y="727"/>
                  <a:pt x="183" y="744"/>
                  <a:pt x="185" y="737"/>
                </a:cubicBezTo>
                <a:lnTo>
                  <a:pt x="185" y="737"/>
                </a:lnTo>
                <a:cubicBezTo>
                  <a:pt x="190" y="727"/>
                  <a:pt x="194" y="718"/>
                  <a:pt x="199" y="708"/>
                </a:cubicBezTo>
                <a:lnTo>
                  <a:pt x="199" y="708"/>
                </a:lnTo>
                <a:cubicBezTo>
                  <a:pt x="216" y="670"/>
                  <a:pt x="235" y="634"/>
                  <a:pt x="257" y="600"/>
                </a:cubicBezTo>
                <a:lnTo>
                  <a:pt x="257" y="600"/>
                </a:lnTo>
                <a:cubicBezTo>
                  <a:pt x="278" y="565"/>
                  <a:pt x="300" y="531"/>
                  <a:pt x="326" y="499"/>
                </a:cubicBezTo>
                <a:lnTo>
                  <a:pt x="326" y="499"/>
                </a:lnTo>
                <a:cubicBezTo>
                  <a:pt x="318" y="508"/>
                  <a:pt x="328" y="496"/>
                  <a:pt x="330" y="494"/>
                </a:cubicBezTo>
                <a:lnTo>
                  <a:pt x="330" y="494"/>
                </a:lnTo>
                <a:cubicBezTo>
                  <a:pt x="333" y="490"/>
                  <a:pt x="336" y="486"/>
                  <a:pt x="339" y="482"/>
                </a:cubicBezTo>
                <a:lnTo>
                  <a:pt x="339" y="482"/>
                </a:lnTo>
                <a:cubicBezTo>
                  <a:pt x="346" y="474"/>
                  <a:pt x="352" y="466"/>
                  <a:pt x="359" y="458"/>
                </a:cubicBezTo>
                <a:lnTo>
                  <a:pt x="359" y="458"/>
                </a:lnTo>
                <a:cubicBezTo>
                  <a:pt x="373" y="442"/>
                  <a:pt x="387" y="427"/>
                  <a:pt x="401" y="412"/>
                </a:cubicBezTo>
                <a:lnTo>
                  <a:pt x="401" y="412"/>
                </a:lnTo>
                <a:cubicBezTo>
                  <a:pt x="429" y="383"/>
                  <a:pt x="459" y="356"/>
                  <a:pt x="489" y="330"/>
                </a:cubicBezTo>
                <a:lnTo>
                  <a:pt x="489" y="330"/>
                </a:lnTo>
                <a:cubicBezTo>
                  <a:pt x="497" y="324"/>
                  <a:pt x="505" y="318"/>
                  <a:pt x="513" y="312"/>
                </a:cubicBezTo>
                <a:lnTo>
                  <a:pt x="513" y="312"/>
                </a:lnTo>
                <a:cubicBezTo>
                  <a:pt x="519" y="307"/>
                  <a:pt x="513" y="312"/>
                  <a:pt x="511" y="313"/>
                </a:cubicBezTo>
                <a:lnTo>
                  <a:pt x="511" y="313"/>
                </a:lnTo>
                <a:cubicBezTo>
                  <a:pt x="514" y="311"/>
                  <a:pt x="516" y="309"/>
                  <a:pt x="518" y="307"/>
                </a:cubicBezTo>
                <a:lnTo>
                  <a:pt x="518" y="307"/>
                </a:lnTo>
                <a:cubicBezTo>
                  <a:pt x="523" y="304"/>
                  <a:pt x="528" y="300"/>
                  <a:pt x="533" y="297"/>
                </a:cubicBezTo>
                <a:lnTo>
                  <a:pt x="533" y="297"/>
                </a:lnTo>
                <a:cubicBezTo>
                  <a:pt x="549" y="284"/>
                  <a:pt x="566" y="273"/>
                  <a:pt x="582" y="263"/>
                </a:cubicBezTo>
                <a:lnTo>
                  <a:pt x="582" y="263"/>
                </a:lnTo>
                <a:cubicBezTo>
                  <a:pt x="617" y="240"/>
                  <a:pt x="652" y="220"/>
                  <a:pt x="689" y="202"/>
                </a:cubicBezTo>
                <a:lnTo>
                  <a:pt x="689" y="202"/>
                </a:lnTo>
                <a:cubicBezTo>
                  <a:pt x="708" y="192"/>
                  <a:pt x="726" y="183"/>
                  <a:pt x="746" y="175"/>
                </a:cubicBezTo>
                <a:lnTo>
                  <a:pt x="746" y="175"/>
                </a:lnTo>
                <a:cubicBezTo>
                  <a:pt x="747" y="174"/>
                  <a:pt x="749" y="173"/>
                  <a:pt x="752" y="172"/>
                </a:cubicBezTo>
                <a:lnTo>
                  <a:pt x="752" y="172"/>
                </a:lnTo>
                <a:cubicBezTo>
                  <a:pt x="742" y="176"/>
                  <a:pt x="748" y="174"/>
                  <a:pt x="750" y="173"/>
                </a:cubicBezTo>
                <a:lnTo>
                  <a:pt x="750" y="173"/>
                </a:lnTo>
                <a:cubicBezTo>
                  <a:pt x="756" y="171"/>
                  <a:pt x="760" y="168"/>
                  <a:pt x="766" y="167"/>
                </a:cubicBezTo>
                <a:lnTo>
                  <a:pt x="766" y="167"/>
                </a:lnTo>
                <a:cubicBezTo>
                  <a:pt x="775" y="163"/>
                  <a:pt x="785" y="159"/>
                  <a:pt x="795" y="156"/>
                </a:cubicBezTo>
                <a:lnTo>
                  <a:pt x="795" y="156"/>
                </a:lnTo>
                <a:cubicBezTo>
                  <a:pt x="834" y="141"/>
                  <a:pt x="875" y="129"/>
                  <a:pt x="916" y="120"/>
                </a:cubicBezTo>
                <a:lnTo>
                  <a:pt x="916" y="120"/>
                </a:lnTo>
                <a:cubicBezTo>
                  <a:pt x="936" y="115"/>
                  <a:pt x="957" y="110"/>
                  <a:pt x="977" y="107"/>
                </a:cubicBezTo>
                <a:lnTo>
                  <a:pt x="977" y="107"/>
                </a:lnTo>
                <a:cubicBezTo>
                  <a:pt x="987" y="105"/>
                  <a:pt x="998" y="103"/>
                  <a:pt x="1008" y="102"/>
                </a:cubicBezTo>
                <a:lnTo>
                  <a:pt x="1008" y="102"/>
                </a:lnTo>
                <a:cubicBezTo>
                  <a:pt x="1012" y="101"/>
                  <a:pt x="1023" y="99"/>
                  <a:pt x="1013" y="101"/>
                </a:cubicBezTo>
                <a:lnTo>
                  <a:pt x="1013" y="101"/>
                </a:lnTo>
                <a:cubicBezTo>
                  <a:pt x="1019" y="100"/>
                  <a:pt x="1025" y="99"/>
                  <a:pt x="1031" y="99"/>
                </a:cubicBezTo>
                <a:lnTo>
                  <a:pt x="1031" y="99"/>
                </a:lnTo>
                <a:cubicBezTo>
                  <a:pt x="1073" y="94"/>
                  <a:pt x="1116" y="91"/>
                  <a:pt x="1159" y="91"/>
                </a:cubicBezTo>
                <a:lnTo>
                  <a:pt x="1159" y="91"/>
                </a:lnTo>
                <a:cubicBezTo>
                  <a:pt x="1182" y="91"/>
                  <a:pt x="1205" y="71"/>
                  <a:pt x="1204" y="46"/>
                </a:cubicBezTo>
                <a:lnTo>
                  <a:pt x="1204" y="46"/>
                </a:lnTo>
                <a:cubicBezTo>
                  <a:pt x="1203" y="20"/>
                  <a:pt x="1184" y="0"/>
                  <a:pt x="1159" y="0"/>
                </a:cubicBezTo>
                <a:lnTo>
                  <a:pt x="1159" y="0"/>
                </a:lnTo>
                <a:cubicBezTo>
                  <a:pt x="979" y="0"/>
                  <a:pt x="801" y="42"/>
                  <a:pt x="641" y="123"/>
                </a:cubicBezTo>
                <a:lnTo>
                  <a:pt x="641" y="123"/>
                </a:lnTo>
                <a:cubicBezTo>
                  <a:pt x="486" y="201"/>
                  <a:pt x="352" y="315"/>
                  <a:pt x="246" y="452"/>
                </a:cubicBezTo>
                <a:lnTo>
                  <a:pt x="246" y="452"/>
                </a:lnTo>
                <a:cubicBezTo>
                  <a:pt x="142" y="588"/>
                  <a:pt x="68" y="751"/>
                  <a:pt x="35" y="920"/>
                </a:cubicBezTo>
                <a:lnTo>
                  <a:pt x="35" y="920"/>
                </a:lnTo>
                <a:cubicBezTo>
                  <a:pt x="0" y="1098"/>
                  <a:pt x="6" y="1284"/>
                  <a:pt x="56" y="1459"/>
                </a:cubicBezTo>
                <a:lnTo>
                  <a:pt x="56" y="1459"/>
                </a:lnTo>
                <a:cubicBezTo>
                  <a:pt x="103" y="1626"/>
                  <a:pt x="190" y="1782"/>
                  <a:pt x="307" y="1912"/>
                </a:cubicBezTo>
                <a:lnTo>
                  <a:pt x="307" y="1912"/>
                </a:lnTo>
                <a:cubicBezTo>
                  <a:pt x="423" y="2042"/>
                  <a:pt x="568" y="2142"/>
                  <a:pt x="729" y="2208"/>
                </a:cubicBezTo>
                <a:lnTo>
                  <a:pt x="729" y="2208"/>
                </a:lnTo>
                <a:cubicBezTo>
                  <a:pt x="893" y="2274"/>
                  <a:pt x="1074" y="2301"/>
                  <a:pt x="1251" y="2287"/>
                </a:cubicBezTo>
                <a:lnTo>
                  <a:pt x="1251" y="2287"/>
                </a:lnTo>
                <a:cubicBezTo>
                  <a:pt x="1428" y="2272"/>
                  <a:pt x="1600" y="2218"/>
                  <a:pt x="1752" y="2125"/>
                </a:cubicBezTo>
                <a:lnTo>
                  <a:pt x="1752" y="2125"/>
                </a:lnTo>
                <a:cubicBezTo>
                  <a:pt x="1899" y="2036"/>
                  <a:pt x="2026" y="1913"/>
                  <a:pt x="2120" y="1769"/>
                </a:cubicBezTo>
                <a:lnTo>
                  <a:pt x="2120" y="1769"/>
                </a:lnTo>
                <a:cubicBezTo>
                  <a:pt x="2216" y="1620"/>
                  <a:pt x="2276" y="1451"/>
                  <a:pt x="2297" y="1275"/>
                </a:cubicBezTo>
                <a:lnTo>
                  <a:pt x="2297" y="1275"/>
                </a:lnTo>
                <a:cubicBezTo>
                  <a:pt x="2302" y="1232"/>
                  <a:pt x="2304" y="1189"/>
                  <a:pt x="2304" y="1146"/>
                </a:cubicBezTo>
                <a:lnTo>
                  <a:pt x="2304" y="1146"/>
                </a:lnTo>
                <a:cubicBezTo>
                  <a:pt x="2304" y="1121"/>
                  <a:pt x="2283" y="1099"/>
                  <a:pt x="2258" y="1100"/>
                </a:cubicBezTo>
                <a:lnTo>
                  <a:pt x="2258" y="1100"/>
                </a:lnTo>
                <a:cubicBezTo>
                  <a:pt x="2233" y="1100"/>
                  <a:pt x="2212" y="1120"/>
                  <a:pt x="2212" y="1146"/>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33" name="Freeform 304">
            <a:extLst>
              <a:ext uri="{FF2B5EF4-FFF2-40B4-BE49-F238E27FC236}">
                <a16:creationId xmlns:a16="http://schemas.microsoft.com/office/drawing/2014/main" id="{C15E4C1C-0AE0-964B-A733-6182D6036C1F}"/>
              </a:ext>
            </a:extLst>
          </p:cNvPr>
          <p:cNvSpPr>
            <a:spLocks noChangeArrowheads="1"/>
          </p:cNvSpPr>
          <p:nvPr/>
        </p:nvSpPr>
        <p:spPr bwMode="auto">
          <a:xfrm>
            <a:off x="7342921" y="1814045"/>
            <a:ext cx="1851157" cy="1848411"/>
          </a:xfrm>
          <a:custGeom>
            <a:avLst/>
            <a:gdLst>
              <a:gd name="T0" fmla="*/ 102 w 2972"/>
              <a:gd name="T1" fmla="*/ 1516 h 2966"/>
              <a:gd name="T2" fmla="*/ 102 w 2972"/>
              <a:gd name="T3" fmla="*/ 1516 h 2966"/>
              <a:gd name="T4" fmla="*/ 633 w 2972"/>
              <a:gd name="T5" fmla="*/ 442 h 2966"/>
              <a:gd name="T6" fmla="*/ 633 w 2972"/>
              <a:gd name="T7" fmla="*/ 442 h 2966"/>
              <a:gd name="T8" fmla="*/ 1825 w 2972"/>
              <a:gd name="T9" fmla="*/ 219 h 2966"/>
              <a:gd name="T10" fmla="*/ 1825 w 2972"/>
              <a:gd name="T11" fmla="*/ 219 h 2966"/>
              <a:gd name="T12" fmla="*/ 2698 w 2972"/>
              <a:gd name="T13" fmla="*/ 1000 h 2966"/>
              <a:gd name="T14" fmla="*/ 2698 w 2972"/>
              <a:gd name="T15" fmla="*/ 1000 h 2966"/>
              <a:gd name="T16" fmla="*/ 2607 w 2972"/>
              <a:gd name="T17" fmla="*/ 2212 h 2966"/>
              <a:gd name="T18" fmla="*/ 2607 w 2972"/>
              <a:gd name="T19" fmla="*/ 2212 h 2966"/>
              <a:gd name="T20" fmla="*/ 1452 w 2972"/>
              <a:gd name="T21" fmla="*/ 2863 h 2966"/>
              <a:gd name="T22" fmla="*/ 1452 w 2972"/>
              <a:gd name="T23" fmla="*/ 2863 h 2966"/>
              <a:gd name="T24" fmla="*/ 1452 w 2972"/>
              <a:gd name="T25" fmla="*/ 2965 h 2966"/>
              <a:gd name="T26" fmla="*/ 1452 w 2972"/>
              <a:gd name="T27" fmla="*/ 2965 h 2966"/>
              <a:gd name="T28" fmla="*/ 2604 w 2972"/>
              <a:gd name="T29" fmla="*/ 2396 h 2966"/>
              <a:gd name="T30" fmla="*/ 2604 w 2972"/>
              <a:gd name="T31" fmla="*/ 2396 h 2966"/>
              <a:gd name="T32" fmla="*/ 2846 w 2972"/>
              <a:gd name="T33" fmla="*/ 1114 h 2966"/>
              <a:gd name="T34" fmla="*/ 2846 w 2972"/>
              <a:gd name="T35" fmla="*/ 1114 h 2966"/>
              <a:gd name="T36" fmla="*/ 2006 w 2972"/>
              <a:gd name="T37" fmla="*/ 175 h 2966"/>
              <a:gd name="T38" fmla="*/ 2006 w 2972"/>
              <a:gd name="T39" fmla="*/ 175 h 2966"/>
              <a:gd name="T40" fmla="*/ 704 w 2972"/>
              <a:gd name="T41" fmla="*/ 273 h 2966"/>
              <a:gd name="T42" fmla="*/ 704 w 2972"/>
              <a:gd name="T43" fmla="*/ 273 h 2966"/>
              <a:gd name="T44" fmla="*/ 1 w 2972"/>
              <a:gd name="T45" fmla="*/ 1516 h 2966"/>
              <a:gd name="T46" fmla="*/ 1 w 2972"/>
              <a:gd name="T47" fmla="*/ 1516 h 2966"/>
              <a:gd name="T48" fmla="*/ 102 w 2972"/>
              <a:gd name="T49" fmla="*/ 1516 h 2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72" h="2966">
                <a:moveTo>
                  <a:pt x="102" y="1516"/>
                </a:moveTo>
                <a:lnTo>
                  <a:pt x="102" y="1516"/>
                </a:lnTo>
                <a:cubicBezTo>
                  <a:pt x="105" y="1097"/>
                  <a:pt x="300" y="697"/>
                  <a:pt x="633" y="442"/>
                </a:cubicBezTo>
                <a:lnTo>
                  <a:pt x="633" y="442"/>
                </a:lnTo>
                <a:cubicBezTo>
                  <a:pt x="970" y="186"/>
                  <a:pt x="1418" y="102"/>
                  <a:pt x="1825" y="219"/>
                </a:cubicBezTo>
                <a:lnTo>
                  <a:pt x="1825" y="219"/>
                </a:lnTo>
                <a:cubicBezTo>
                  <a:pt x="2216" y="332"/>
                  <a:pt x="2543" y="624"/>
                  <a:pt x="2698" y="1000"/>
                </a:cubicBezTo>
                <a:lnTo>
                  <a:pt x="2698" y="1000"/>
                </a:lnTo>
                <a:cubicBezTo>
                  <a:pt x="2860" y="1392"/>
                  <a:pt x="2826" y="1848"/>
                  <a:pt x="2607" y="2212"/>
                </a:cubicBezTo>
                <a:lnTo>
                  <a:pt x="2607" y="2212"/>
                </a:lnTo>
                <a:cubicBezTo>
                  <a:pt x="2363" y="2614"/>
                  <a:pt x="1921" y="2861"/>
                  <a:pt x="1452" y="2863"/>
                </a:cubicBezTo>
                <a:lnTo>
                  <a:pt x="1452" y="2863"/>
                </a:lnTo>
                <a:cubicBezTo>
                  <a:pt x="1385" y="2863"/>
                  <a:pt x="1385" y="2965"/>
                  <a:pt x="1452" y="2965"/>
                </a:cubicBezTo>
                <a:lnTo>
                  <a:pt x="1452" y="2965"/>
                </a:lnTo>
                <a:cubicBezTo>
                  <a:pt x="1901" y="2963"/>
                  <a:pt x="2330" y="2753"/>
                  <a:pt x="2604" y="2396"/>
                </a:cubicBezTo>
                <a:lnTo>
                  <a:pt x="2604" y="2396"/>
                </a:lnTo>
                <a:cubicBezTo>
                  <a:pt x="2881" y="2034"/>
                  <a:pt x="2971" y="1552"/>
                  <a:pt x="2846" y="1114"/>
                </a:cubicBezTo>
                <a:lnTo>
                  <a:pt x="2846" y="1114"/>
                </a:lnTo>
                <a:cubicBezTo>
                  <a:pt x="2725" y="693"/>
                  <a:pt x="2410" y="344"/>
                  <a:pt x="2006" y="175"/>
                </a:cubicBezTo>
                <a:lnTo>
                  <a:pt x="2006" y="175"/>
                </a:lnTo>
                <a:cubicBezTo>
                  <a:pt x="1586" y="0"/>
                  <a:pt x="1094" y="37"/>
                  <a:pt x="704" y="273"/>
                </a:cubicBezTo>
                <a:lnTo>
                  <a:pt x="704" y="273"/>
                </a:lnTo>
                <a:cubicBezTo>
                  <a:pt x="270" y="533"/>
                  <a:pt x="3" y="1010"/>
                  <a:pt x="1" y="1516"/>
                </a:cubicBezTo>
                <a:lnTo>
                  <a:pt x="1" y="1516"/>
                </a:lnTo>
                <a:cubicBezTo>
                  <a:pt x="0" y="1581"/>
                  <a:pt x="102" y="1581"/>
                  <a:pt x="102" y="1516"/>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34" name="Freeform 379">
            <a:extLst>
              <a:ext uri="{FF2B5EF4-FFF2-40B4-BE49-F238E27FC236}">
                <a16:creationId xmlns:a16="http://schemas.microsoft.com/office/drawing/2014/main" id="{E6187383-11D3-9F49-AFEC-ACAE988E5C2B}"/>
              </a:ext>
            </a:extLst>
          </p:cNvPr>
          <p:cNvSpPr>
            <a:spLocks noChangeArrowheads="1"/>
          </p:cNvSpPr>
          <p:nvPr/>
        </p:nvSpPr>
        <p:spPr bwMode="auto">
          <a:xfrm>
            <a:off x="9823033" y="2184828"/>
            <a:ext cx="1148047" cy="1148046"/>
          </a:xfrm>
          <a:custGeom>
            <a:avLst/>
            <a:gdLst>
              <a:gd name="T0" fmla="*/ 1841 w 1842"/>
              <a:gd name="T1" fmla="*/ 921 h 1842"/>
              <a:gd name="T2" fmla="*/ 1841 w 1842"/>
              <a:gd name="T3" fmla="*/ 921 h 1842"/>
              <a:gd name="T4" fmla="*/ 920 w 1842"/>
              <a:gd name="T5" fmla="*/ 1841 h 1842"/>
              <a:gd name="T6" fmla="*/ 920 w 1842"/>
              <a:gd name="T7" fmla="*/ 1841 h 1842"/>
              <a:gd name="T8" fmla="*/ 0 w 1842"/>
              <a:gd name="T9" fmla="*/ 921 h 1842"/>
              <a:gd name="T10" fmla="*/ 0 w 1842"/>
              <a:gd name="T11" fmla="*/ 921 h 1842"/>
              <a:gd name="T12" fmla="*/ 920 w 1842"/>
              <a:gd name="T13" fmla="*/ 0 h 1842"/>
              <a:gd name="T14" fmla="*/ 920 w 1842"/>
              <a:gd name="T15" fmla="*/ 0 h 1842"/>
              <a:gd name="T16" fmla="*/ 1841 w 1842"/>
              <a:gd name="T17" fmla="*/ 921 h 1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42" h="1842">
                <a:moveTo>
                  <a:pt x="1841" y="921"/>
                </a:moveTo>
                <a:lnTo>
                  <a:pt x="1841" y="921"/>
                </a:lnTo>
                <a:cubicBezTo>
                  <a:pt x="1841" y="1429"/>
                  <a:pt x="1428" y="1841"/>
                  <a:pt x="920" y="1841"/>
                </a:cubicBezTo>
                <a:lnTo>
                  <a:pt x="920" y="1841"/>
                </a:lnTo>
                <a:cubicBezTo>
                  <a:pt x="412" y="1841"/>
                  <a:pt x="0" y="1429"/>
                  <a:pt x="0" y="921"/>
                </a:cubicBezTo>
                <a:lnTo>
                  <a:pt x="0" y="921"/>
                </a:lnTo>
                <a:cubicBezTo>
                  <a:pt x="0" y="412"/>
                  <a:pt x="412" y="0"/>
                  <a:pt x="920" y="0"/>
                </a:cubicBezTo>
                <a:lnTo>
                  <a:pt x="920" y="0"/>
                </a:lnTo>
                <a:cubicBezTo>
                  <a:pt x="1428" y="0"/>
                  <a:pt x="1841" y="412"/>
                  <a:pt x="1841" y="921"/>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5" name="Freeform 380">
            <a:extLst>
              <a:ext uri="{FF2B5EF4-FFF2-40B4-BE49-F238E27FC236}">
                <a16:creationId xmlns:a16="http://schemas.microsoft.com/office/drawing/2014/main" id="{560A041D-33F0-1644-A6EA-4DA34BE04ABE}"/>
              </a:ext>
            </a:extLst>
          </p:cNvPr>
          <p:cNvSpPr>
            <a:spLocks noChangeArrowheads="1"/>
          </p:cNvSpPr>
          <p:nvPr/>
        </p:nvSpPr>
        <p:spPr bwMode="auto">
          <a:xfrm>
            <a:off x="9674720" y="2044754"/>
            <a:ext cx="1436431" cy="1433685"/>
          </a:xfrm>
          <a:custGeom>
            <a:avLst/>
            <a:gdLst>
              <a:gd name="T0" fmla="*/ 2205 w 2305"/>
              <a:gd name="T1" fmla="*/ 1277 h 2302"/>
              <a:gd name="T2" fmla="*/ 2202 w 2305"/>
              <a:gd name="T3" fmla="*/ 1297 h 2302"/>
              <a:gd name="T4" fmla="*/ 2183 w 2305"/>
              <a:gd name="T5" fmla="*/ 1393 h 2302"/>
              <a:gd name="T6" fmla="*/ 2136 w 2305"/>
              <a:gd name="T7" fmla="*/ 1541 h 2302"/>
              <a:gd name="T8" fmla="*/ 2131 w 2305"/>
              <a:gd name="T9" fmla="*/ 1554 h 2302"/>
              <a:gd name="T10" fmla="*/ 2100 w 2305"/>
              <a:gd name="T11" fmla="*/ 1619 h 2302"/>
              <a:gd name="T12" fmla="*/ 2004 w 2305"/>
              <a:gd name="T13" fmla="*/ 1775 h 2302"/>
              <a:gd name="T14" fmla="*/ 1991 w 2305"/>
              <a:gd name="T15" fmla="*/ 1792 h 2302"/>
              <a:gd name="T16" fmla="*/ 1971 w 2305"/>
              <a:gd name="T17" fmla="*/ 1817 h 2302"/>
              <a:gd name="T18" fmla="*/ 1843 w 2305"/>
              <a:gd name="T19" fmla="*/ 1948 h 2302"/>
              <a:gd name="T20" fmla="*/ 1809 w 2305"/>
              <a:gd name="T21" fmla="*/ 1975 h 2302"/>
              <a:gd name="T22" fmla="*/ 1802 w 2305"/>
              <a:gd name="T23" fmla="*/ 1980 h 2302"/>
              <a:gd name="T24" fmla="*/ 1565 w 2305"/>
              <a:gd name="T25" fmla="*/ 2119 h 2302"/>
              <a:gd name="T26" fmla="*/ 1543 w 2305"/>
              <a:gd name="T27" fmla="*/ 2127 h 2302"/>
              <a:gd name="T28" fmla="*/ 1362 w 2305"/>
              <a:gd name="T29" fmla="*/ 2180 h 2302"/>
              <a:gd name="T30" fmla="*/ 1293 w 2305"/>
              <a:gd name="T31" fmla="*/ 2191 h 2302"/>
              <a:gd name="T32" fmla="*/ 1244 w 2305"/>
              <a:gd name="T33" fmla="*/ 2196 h 2302"/>
              <a:gd name="T34" fmla="*/ 1048 w 2305"/>
              <a:gd name="T35" fmla="*/ 2194 h 2302"/>
              <a:gd name="T36" fmla="*/ 1018 w 2305"/>
              <a:gd name="T37" fmla="*/ 2191 h 2302"/>
              <a:gd name="T38" fmla="*/ 994 w 2305"/>
              <a:gd name="T39" fmla="*/ 2187 h 2302"/>
              <a:gd name="T40" fmla="*/ 752 w 2305"/>
              <a:gd name="T41" fmla="*/ 2119 h 2302"/>
              <a:gd name="T42" fmla="*/ 746 w 2305"/>
              <a:gd name="T43" fmla="*/ 2116 h 2302"/>
              <a:gd name="T44" fmla="*/ 703 w 2305"/>
              <a:gd name="T45" fmla="*/ 2096 h 2302"/>
              <a:gd name="T46" fmla="*/ 544 w 2305"/>
              <a:gd name="T47" fmla="*/ 2002 h 2302"/>
              <a:gd name="T48" fmla="*/ 516 w 2305"/>
              <a:gd name="T49" fmla="*/ 1981 h 2302"/>
              <a:gd name="T50" fmla="*/ 457 w 2305"/>
              <a:gd name="T51" fmla="*/ 1932 h 2302"/>
              <a:gd name="T52" fmla="*/ 331 w 2305"/>
              <a:gd name="T53" fmla="*/ 1799 h 2302"/>
              <a:gd name="T54" fmla="*/ 324 w 2305"/>
              <a:gd name="T55" fmla="*/ 1790 h 2302"/>
              <a:gd name="T56" fmla="*/ 317 w 2305"/>
              <a:gd name="T57" fmla="*/ 1782 h 2302"/>
              <a:gd name="T58" fmla="*/ 234 w 2305"/>
              <a:gd name="T59" fmla="*/ 1652 h 2302"/>
              <a:gd name="T60" fmla="*/ 193 w 2305"/>
              <a:gd name="T61" fmla="*/ 1571 h 2302"/>
              <a:gd name="T62" fmla="*/ 187 w 2305"/>
              <a:gd name="T63" fmla="*/ 1557 h 2302"/>
              <a:gd name="T64" fmla="*/ 116 w 2305"/>
              <a:gd name="T65" fmla="*/ 1306 h 2302"/>
              <a:gd name="T66" fmla="*/ 113 w 2305"/>
              <a:gd name="T67" fmla="*/ 1288 h 2302"/>
              <a:gd name="T68" fmla="*/ 109 w 2305"/>
              <a:gd name="T69" fmla="*/ 1252 h 2302"/>
              <a:gd name="T70" fmla="*/ 108 w 2305"/>
              <a:gd name="T71" fmla="*/ 1056 h 2302"/>
              <a:gd name="T72" fmla="*/ 113 w 2305"/>
              <a:gd name="T73" fmla="*/ 1011 h 2302"/>
              <a:gd name="T74" fmla="*/ 113 w 2305"/>
              <a:gd name="T75" fmla="*/ 1006 h 2302"/>
              <a:gd name="T76" fmla="*/ 125 w 2305"/>
              <a:gd name="T77" fmla="*/ 937 h 2302"/>
              <a:gd name="T78" fmla="*/ 177 w 2305"/>
              <a:gd name="T79" fmla="*/ 758 h 2302"/>
              <a:gd name="T80" fmla="*/ 186 w 2305"/>
              <a:gd name="T81" fmla="*/ 737 h 2302"/>
              <a:gd name="T82" fmla="*/ 199 w 2305"/>
              <a:gd name="T83" fmla="*/ 708 h 2302"/>
              <a:gd name="T84" fmla="*/ 325 w 2305"/>
              <a:gd name="T85" fmla="*/ 499 h 2302"/>
              <a:gd name="T86" fmla="*/ 339 w 2305"/>
              <a:gd name="T87" fmla="*/ 482 h 2302"/>
              <a:gd name="T88" fmla="*/ 401 w 2305"/>
              <a:gd name="T89" fmla="*/ 412 h 2302"/>
              <a:gd name="T90" fmla="*/ 513 w 2305"/>
              <a:gd name="T91" fmla="*/ 312 h 2302"/>
              <a:gd name="T92" fmla="*/ 518 w 2305"/>
              <a:gd name="T93" fmla="*/ 307 h 2302"/>
              <a:gd name="T94" fmla="*/ 582 w 2305"/>
              <a:gd name="T95" fmla="*/ 263 h 2302"/>
              <a:gd name="T96" fmla="*/ 746 w 2305"/>
              <a:gd name="T97" fmla="*/ 175 h 2302"/>
              <a:gd name="T98" fmla="*/ 751 w 2305"/>
              <a:gd name="T99" fmla="*/ 173 h 2302"/>
              <a:gd name="T100" fmla="*/ 794 w 2305"/>
              <a:gd name="T101" fmla="*/ 156 h 2302"/>
              <a:gd name="T102" fmla="*/ 977 w 2305"/>
              <a:gd name="T103" fmla="*/ 107 h 2302"/>
              <a:gd name="T104" fmla="*/ 1013 w 2305"/>
              <a:gd name="T105" fmla="*/ 101 h 2302"/>
              <a:gd name="T106" fmla="*/ 1158 w 2305"/>
              <a:gd name="T107" fmla="*/ 91 h 2302"/>
              <a:gd name="T108" fmla="*/ 1158 w 2305"/>
              <a:gd name="T109" fmla="*/ 0 h 2302"/>
              <a:gd name="T110" fmla="*/ 247 w 2305"/>
              <a:gd name="T111" fmla="*/ 452 h 2302"/>
              <a:gd name="T112" fmla="*/ 56 w 2305"/>
              <a:gd name="T113" fmla="*/ 1459 h 2302"/>
              <a:gd name="T114" fmla="*/ 729 w 2305"/>
              <a:gd name="T115" fmla="*/ 2208 h 2302"/>
              <a:gd name="T116" fmla="*/ 1752 w 2305"/>
              <a:gd name="T117" fmla="*/ 2125 h 2302"/>
              <a:gd name="T118" fmla="*/ 2296 w 2305"/>
              <a:gd name="T119" fmla="*/ 1275 h 2302"/>
              <a:gd name="T120" fmla="*/ 2258 w 2305"/>
              <a:gd name="T121" fmla="*/ 1100 h 2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05" h="2302">
                <a:moveTo>
                  <a:pt x="2212" y="1146"/>
                </a:moveTo>
                <a:lnTo>
                  <a:pt x="2212" y="1146"/>
                </a:lnTo>
                <a:cubicBezTo>
                  <a:pt x="2212" y="1189"/>
                  <a:pt x="2210" y="1233"/>
                  <a:pt x="2205" y="1277"/>
                </a:cubicBezTo>
                <a:lnTo>
                  <a:pt x="2205" y="1277"/>
                </a:lnTo>
                <a:cubicBezTo>
                  <a:pt x="2204" y="1282"/>
                  <a:pt x="2204" y="1286"/>
                  <a:pt x="2203" y="1291"/>
                </a:cubicBezTo>
                <a:lnTo>
                  <a:pt x="2203" y="1291"/>
                </a:lnTo>
                <a:cubicBezTo>
                  <a:pt x="2205" y="1278"/>
                  <a:pt x="2202" y="1295"/>
                  <a:pt x="2202" y="1297"/>
                </a:cubicBezTo>
                <a:lnTo>
                  <a:pt x="2202" y="1297"/>
                </a:lnTo>
                <a:cubicBezTo>
                  <a:pt x="2200" y="1308"/>
                  <a:pt x="2199" y="1319"/>
                  <a:pt x="2196" y="1330"/>
                </a:cubicBezTo>
                <a:lnTo>
                  <a:pt x="2196" y="1330"/>
                </a:lnTo>
                <a:cubicBezTo>
                  <a:pt x="2193" y="1351"/>
                  <a:pt x="2188" y="1372"/>
                  <a:pt x="2183" y="1393"/>
                </a:cubicBezTo>
                <a:lnTo>
                  <a:pt x="2183" y="1393"/>
                </a:lnTo>
                <a:cubicBezTo>
                  <a:pt x="2174" y="1433"/>
                  <a:pt x="2161" y="1473"/>
                  <a:pt x="2147" y="1513"/>
                </a:cubicBezTo>
                <a:lnTo>
                  <a:pt x="2147" y="1513"/>
                </a:lnTo>
                <a:cubicBezTo>
                  <a:pt x="2143" y="1522"/>
                  <a:pt x="2140" y="1531"/>
                  <a:pt x="2136" y="1541"/>
                </a:cubicBezTo>
                <a:lnTo>
                  <a:pt x="2136" y="1541"/>
                </a:lnTo>
                <a:cubicBezTo>
                  <a:pt x="2134" y="1545"/>
                  <a:pt x="2133" y="1549"/>
                  <a:pt x="2131" y="1554"/>
                </a:cubicBezTo>
                <a:lnTo>
                  <a:pt x="2131" y="1554"/>
                </a:lnTo>
                <a:cubicBezTo>
                  <a:pt x="2126" y="1564"/>
                  <a:pt x="2134" y="1547"/>
                  <a:pt x="2131" y="1554"/>
                </a:cubicBezTo>
                <a:lnTo>
                  <a:pt x="2131" y="1554"/>
                </a:lnTo>
                <a:cubicBezTo>
                  <a:pt x="2130" y="1556"/>
                  <a:pt x="2129" y="1559"/>
                  <a:pt x="2128" y="1562"/>
                </a:cubicBezTo>
                <a:lnTo>
                  <a:pt x="2128" y="1562"/>
                </a:lnTo>
                <a:cubicBezTo>
                  <a:pt x="2119" y="1581"/>
                  <a:pt x="2110" y="1600"/>
                  <a:pt x="2100" y="1619"/>
                </a:cubicBezTo>
                <a:lnTo>
                  <a:pt x="2100" y="1619"/>
                </a:lnTo>
                <a:cubicBezTo>
                  <a:pt x="2082" y="1655"/>
                  <a:pt x="2062" y="1690"/>
                  <a:pt x="2039" y="1724"/>
                </a:cubicBezTo>
                <a:lnTo>
                  <a:pt x="2039" y="1724"/>
                </a:lnTo>
                <a:cubicBezTo>
                  <a:pt x="2028" y="1741"/>
                  <a:pt x="2016" y="1759"/>
                  <a:pt x="2004" y="1775"/>
                </a:cubicBezTo>
                <a:lnTo>
                  <a:pt x="2004" y="1775"/>
                </a:lnTo>
                <a:cubicBezTo>
                  <a:pt x="2001" y="1779"/>
                  <a:pt x="1998" y="1783"/>
                  <a:pt x="1995" y="1787"/>
                </a:cubicBezTo>
                <a:lnTo>
                  <a:pt x="1995" y="1787"/>
                </a:lnTo>
                <a:cubicBezTo>
                  <a:pt x="1994" y="1788"/>
                  <a:pt x="1992" y="1790"/>
                  <a:pt x="1991" y="1792"/>
                </a:cubicBezTo>
                <a:lnTo>
                  <a:pt x="1991" y="1792"/>
                </a:lnTo>
                <a:cubicBezTo>
                  <a:pt x="1997" y="1784"/>
                  <a:pt x="1994" y="1789"/>
                  <a:pt x="1992" y="1791"/>
                </a:cubicBezTo>
                <a:lnTo>
                  <a:pt x="1992" y="1791"/>
                </a:lnTo>
                <a:cubicBezTo>
                  <a:pt x="1985" y="1800"/>
                  <a:pt x="1979" y="1808"/>
                  <a:pt x="1971" y="1817"/>
                </a:cubicBezTo>
                <a:lnTo>
                  <a:pt x="1971" y="1817"/>
                </a:lnTo>
                <a:cubicBezTo>
                  <a:pt x="1945" y="1848"/>
                  <a:pt x="1917" y="1878"/>
                  <a:pt x="1888" y="1906"/>
                </a:cubicBezTo>
                <a:lnTo>
                  <a:pt x="1888" y="1906"/>
                </a:lnTo>
                <a:cubicBezTo>
                  <a:pt x="1873" y="1920"/>
                  <a:pt x="1858" y="1934"/>
                  <a:pt x="1843" y="1948"/>
                </a:cubicBezTo>
                <a:lnTo>
                  <a:pt x="1843" y="1948"/>
                </a:lnTo>
                <a:cubicBezTo>
                  <a:pt x="1835" y="1954"/>
                  <a:pt x="1828" y="1960"/>
                  <a:pt x="1821" y="1966"/>
                </a:cubicBezTo>
                <a:lnTo>
                  <a:pt x="1821" y="1966"/>
                </a:lnTo>
                <a:cubicBezTo>
                  <a:pt x="1817" y="1969"/>
                  <a:pt x="1813" y="1972"/>
                  <a:pt x="1809" y="1975"/>
                </a:cubicBezTo>
                <a:lnTo>
                  <a:pt x="1809" y="1975"/>
                </a:lnTo>
                <a:cubicBezTo>
                  <a:pt x="1807" y="1977"/>
                  <a:pt x="1805" y="1978"/>
                  <a:pt x="1803" y="1979"/>
                </a:cubicBezTo>
                <a:lnTo>
                  <a:pt x="1803" y="1979"/>
                </a:lnTo>
                <a:cubicBezTo>
                  <a:pt x="1795" y="1987"/>
                  <a:pt x="1812" y="1973"/>
                  <a:pt x="1802" y="1980"/>
                </a:cubicBezTo>
                <a:lnTo>
                  <a:pt x="1802" y="1980"/>
                </a:lnTo>
                <a:cubicBezTo>
                  <a:pt x="1738" y="2030"/>
                  <a:pt x="1667" y="2072"/>
                  <a:pt x="1592" y="2106"/>
                </a:cubicBezTo>
                <a:lnTo>
                  <a:pt x="1592" y="2106"/>
                </a:lnTo>
                <a:cubicBezTo>
                  <a:pt x="1583" y="2111"/>
                  <a:pt x="1574" y="2115"/>
                  <a:pt x="1565" y="2119"/>
                </a:cubicBezTo>
                <a:lnTo>
                  <a:pt x="1565" y="2119"/>
                </a:lnTo>
                <a:cubicBezTo>
                  <a:pt x="1576" y="2115"/>
                  <a:pt x="1561" y="2120"/>
                  <a:pt x="1558" y="2121"/>
                </a:cubicBezTo>
                <a:lnTo>
                  <a:pt x="1558" y="2121"/>
                </a:lnTo>
                <a:cubicBezTo>
                  <a:pt x="1553" y="2123"/>
                  <a:pt x="1548" y="2125"/>
                  <a:pt x="1543" y="2127"/>
                </a:cubicBezTo>
                <a:lnTo>
                  <a:pt x="1543" y="2127"/>
                </a:lnTo>
                <a:cubicBezTo>
                  <a:pt x="1523" y="2135"/>
                  <a:pt x="1503" y="2142"/>
                  <a:pt x="1483" y="2149"/>
                </a:cubicBezTo>
                <a:lnTo>
                  <a:pt x="1483" y="2149"/>
                </a:lnTo>
                <a:cubicBezTo>
                  <a:pt x="1443" y="2162"/>
                  <a:pt x="1403" y="2172"/>
                  <a:pt x="1362" y="2180"/>
                </a:cubicBezTo>
                <a:lnTo>
                  <a:pt x="1362" y="2180"/>
                </a:lnTo>
                <a:cubicBezTo>
                  <a:pt x="1341" y="2184"/>
                  <a:pt x="1320" y="2188"/>
                  <a:pt x="1298" y="2191"/>
                </a:cubicBezTo>
                <a:lnTo>
                  <a:pt x="1298" y="2191"/>
                </a:lnTo>
                <a:cubicBezTo>
                  <a:pt x="1309" y="2190"/>
                  <a:pt x="1297" y="2191"/>
                  <a:pt x="1293" y="2191"/>
                </a:cubicBezTo>
                <a:lnTo>
                  <a:pt x="1293" y="2191"/>
                </a:lnTo>
                <a:cubicBezTo>
                  <a:pt x="1288" y="2192"/>
                  <a:pt x="1282" y="2193"/>
                  <a:pt x="1278" y="2193"/>
                </a:cubicBezTo>
                <a:lnTo>
                  <a:pt x="1278" y="2193"/>
                </a:lnTo>
                <a:cubicBezTo>
                  <a:pt x="1266" y="2195"/>
                  <a:pt x="1255" y="2195"/>
                  <a:pt x="1244" y="2196"/>
                </a:cubicBezTo>
                <a:lnTo>
                  <a:pt x="1244" y="2196"/>
                </a:lnTo>
                <a:cubicBezTo>
                  <a:pt x="1200" y="2199"/>
                  <a:pt x="1156" y="2200"/>
                  <a:pt x="1112" y="2198"/>
                </a:cubicBezTo>
                <a:lnTo>
                  <a:pt x="1112" y="2198"/>
                </a:lnTo>
                <a:cubicBezTo>
                  <a:pt x="1090" y="2197"/>
                  <a:pt x="1069" y="2196"/>
                  <a:pt x="1048" y="2194"/>
                </a:cubicBezTo>
                <a:lnTo>
                  <a:pt x="1048" y="2194"/>
                </a:lnTo>
                <a:cubicBezTo>
                  <a:pt x="1037" y="2193"/>
                  <a:pt x="1027" y="2191"/>
                  <a:pt x="1016" y="2190"/>
                </a:cubicBezTo>
                <a:lnTo>
                  <a:pt x="1016" y="2190"/>
                </a:lnTo>
                <a:cubicBezTo>
                  <a:pt x="1010" y="2190"/>
                  <a:pt x="1017" y="2189"/>
                  <a:pt x="1018" y="2191"/>
                </a:cubicBezTo>
                <a:lnTo>
                  <a:pt x="1018" y="2191"/>
                </a:lnTo>
                <a:cubicBezTo>
                  <a:pt x="1018" y="2190"/>
                  <a:pt x="1012" y="2190"/>
                  <a:pt x="1011" y="2190"/>
                </a:cubicBezTo>
                <a:lnTo>
                  <a:pt x="1011" y="2190"/>
                </a:lnTo>
                <a:cubicBezTo>
                  <a:pt x="1005" y="2189"/>
                  <a:pt x="1000" y="2188"/>
                  <a:pt x="994" y="2187"/>
                </a:cubicBezTo>
                <a:lnTo>
                  <a:pt x="994" y="2187"/>
                </a:lnTo>
                <a:cubicBezTo>
                  <a:pt x="952" y="2180"/>
                  <a:pt x="910" y="2171"/>
                  <a:pt x="869" y="2159"/>
                </a:cubicBezTo>
                <a:lnTo>
                  <a:pt x="869" y="2159"/>
                </a:lnTo>
                <a:cubicBezTo>
                  <a:pt x="829" y="2148"/>
                  <a:pt x="790" y="2134"/>
                  <a:pt x="752" y="2119"/>
                </a:cubicBezTo>
                <a:lnTo>
                  <a:pt x="752" y="2119"/>
                </a:lnTo>
                <a:cubicBezTo>
                  <a:pt x="749" y="2117"/>
                  <a:pt x="742" y="2115"/>
                  <a:pt x="752" y="2119"/>
                </a:cubicBezTo>
                <a:lnTo>
                  <a:pt x="752" y="2119"/>
                </a:lnTo>
                <a:cubicBezTo>
                  <a:pt x="750" y="2118"/>
                  <a:pt x="747" y="2117"/>
                  <a:pt x="746" y="2116"/>
                </a:cubicBezTo>
                <a:lnTo>
                  <a:pt x="746" y="2116"/>
                </a:lnTo>
                <a:cubicBezTo>
                  <a:pt x="741" y="2115"/>
                  <a:pt x="737" y="2112"/>
                  <a:pt x="733" y="2111"/>
                </a:cubicBezTo>
                <a:lnTo>
                  <a:pt x="733" y="2111"/>
                </a:lnTo>
                <a:cubicBezTo>
                  <a:pt x="723" y="2106"/>
                  <a:pt x="712" y="2101"/>
                  <a:pt x="703" y="2096"/>
                </a:cubicBezTo>
                <a:lnTo>
                  <a:pt x="703" y="2096"/>
                </a:lnTo>
                <a:cubicBezTo>
                  <a:pt x="684" y="2087"/>
                  <a:pt x="667" y="2078"/>
                  <a:pt x="649" y="2069"/>
                </a:cubicBezTo>
                <a:lnTo>
                  <a:pt x="649" y="2069"/>
                </a:lnTo>
                <a:cubicBezTo>
                  <a:pt x="612" y="2048"/>
                  <a:pt x="577" y="2026"/>
                  <a:pt x="544" y="2002"/>
                </a:cubicBezTo>
                <a:lnTo>
                  <a:pt x="544" y="2002"/>
                </a:lnTo>
                <a:cubicBezTo>
                  <a:pt x="536" y="1996"/>
                  <a:pt x="528" y="1991"/>
                  <a:pt x="521" y="1985"/>
                </a:cubicBezTo>
                <a:lnTo>
                  <a:pt x="521" y="1985"/>
                </a:lnTo>
                <a:cubicBezTo>
                  <a:pt x="519" y="1984"/>
                  <a:pt x="506" y="1974"/>
                  <a:pt x="516" y="1981"/>
                </a:cubicBezTo>
                <a:lnTo>
                  <a:pt x="516" y="1981"/>
                </a:lnTo>
                <a:cubicBezTo>
                  <a:pt x="511" y="1978"/>
                  <a:pt x="507" y="1974"/>
                  <a:pt x="502" y="1971"/>
                </a:cubicBezTo>
                <a:lnTo>
                  <a:pt x="502" y="1971"/>
                </a:lnTo>
                <a:cubicBezTo>
                  <a:pt x="487" y="1959"/>
                  <a:pt x="471" y="1945"/>
                  <a:pt x="457" y="1932"/>
                </a:cubicBezTo>
                <a:lnTo>
                  <a:pt x="457" y="1932"/>
                </a:lnTo>
                <a:cubicBezTo>
                  <a:pt x="426" y="1905"/>
                  <a:pt x="397" y="1875"/>
                  <a:pt x="369" y="1845"/>
                </a:cubicBezTo>
                <a:lnTo>
                  <a:pt x="369" y="1845"/>
                </a:lnTo>
                <a:cubicBezTo>
                  <a:pt x="356" y="1829"/>
                  <a:pt x="343" y="1814"/>
                  <a:pt x="331" y="1799"/>
                </a:cubicBezTo>
                <a:lnTo>
                  <a:pt x="331" y="1799"/>
                </a:lnTo>
                <a:cubicBezTo>
                  <a:pt x="329" y="1796"/>
                  <a:pt x="327" y="1795"/>
                  <a:pt x="325" y="1792"/>
                </a:cubicBezTo>
                <a:lnTo>
                  <a:pt x="325" y="1792"/>
                </a:lnTo>
                <a:cubicBezTo>
                  <a:pt x="325" y="1791"/>
                  <a:pt x="320" y="1785"/>
                  <a:pt x="324" y="1790"/>
                </a:cubicBezTo>
                <a:lnTo>
                  <a:pt x="324" y="1790"/>
                </a:lnTo>
                <a:cubicBezTo>
                  <a:pt x="328" y="1796"/>
                  <a:pt x="322" y="1787"/>
                  <a:pt x="321" y="1787"/>
                </a:cubicBezTo>
                <a:lnTo>
                  <a:pt x="321" y="1787"/>
                </a:lnTo>
                <a:cubicBezTo>
                  <a:pt x="320" y="1785"/>
                  <a:pt x="319" y="1783"/>
                  <a:pt x="317" y="1782"/>
                </a:cubicBezTo>
                <a:lnTo>
                  <a:pt x="317" y="1782"/>
                </a:lnTo>
                <a:cubicBezTo>
                  <a:pt x="311" y="1773"/>
                  <a:pt x="305" y="1765"/>
                  <a:pt x="298" y="1756"/>
                </a:cubicBezTo>
                <a:lnTo>
                  <a:pt x="298" y="1756"/>
                </a:lnTo>
                <a:cubicBezTo>
                  <a:pt x="275" y="1722"/>
                  <a:pt x="253" y="1687"/>
                  <a:pt x="234" y="1652"/>
                </a:cubicBezTo>
                <a:lnTo>
                  <a:pt x="234" y="1652"/>
                </a:lnTo>
                <a:cubicBezTo>
                  <a:pt x="224" y="1634"/>
                  <a:pt x="214" y="1615"/>
                  <a:pt x="206" y="1596"/>
                </a:cubicBezTo>
                <a:lnTo>
                  <a:pt x="206" y="1596"/>
                </a:lnTo>
                <a:cubicBezTo>
                  <a:pt x="201" y="1588"/>
                  <a:pt x="197" y="1579"/>
                  <a:pt x="193" y="1571"/>
                </a:cubicBezTo>
                <a:lnTo>
                  <a:pt x="193" y="1571"/>
                </a:lnTo>
                <a:cubicBezTo>
                  <a:pt x="191" y="1566"/>
                  <a:pt x="189" y="1562"/>
                  <a:pt x="187" y="1557"/>
                </a:cubicBezTo>
                <a:lnTo>
                  <a:pt x="187" y="1557"/>
                </a:lnTo>
                <a:cubicBezTo>
                  <a:pt x="186" y="1554"/>
                  <a:pt x="182" y="1547"/>
                  <a:pt x="187" y="1557"/>
                </a:cubicBezTo>
                <a:lnTo>
                  <a:pt x="187" y="1557"/>
                </a:lnTo>
                <a:cubicBezTo>
                  <a:pt x="185" y="1554"/>
                  <a:pt x="185" y="1551"/>
                  <a:pt x="184" y="1547"/>
                </a:cubicBezTo>
                <a:lnTo>
                  <a:pt x="184" y="1547"/>
                </a:lnTo>
                <a:cubicBezTo>
                  <a:pt x="152" y="1470"/>
                  <a:pt x="129" y="1388"/>
                  <a:pt x="116" y="1306"/>
                </a:cubicBezTo>
                <a:lnTo>
                  <a:pt x="116" y="1306"/>
                </a:lnTo>
                <a:cubicBezTo>
                  <a:pt x="116" y="1302"/>
                  <a:pt x="114" y="1297"/>
                  <a:pt x="114" y="1293"/>
                </a:cubicBezTo>
                <a:lnTo>
                  <a:pt x="114" y="1293"/>
                </a:lnTo>
                <a:cubicBezTo>
                  <a:pt x="114" y="1292"/>
                  <a:pt x="113" y="1280"/>
                  <a:pt x="113" y="1288"/>
                </a:cubicBezTo>
                <a:lnTo>
                  <a:pt x="113" y="1288"/>
                </a:lnTo>
                <a:cubicBezTo>
                  <a:pt x="114" y="1295"/>
                  <a:pt x="113" y="1284"/>
                  <a:pt x="113" y="1284"/>
                </a:cubicBezTo>
                <a:lnTo>
                  <a:pt x="113" y="1284"/>
                </a:lnTo>
                <a:cubicBezTo>
                  <a:pt x="111" y="1273"/>
                  <a:pt x="110" y="1262"/>
                  <a:pt x="109" y="1252"/>
                </a:cubicBezTo>
                <a:lnTo>
                  <a:pt x="109" y="1252"/>
                </a:lnTo>
                <a:cubicBezTo>
                  <a:pt x="107" y="1230"/>
                  <a:pt x="106" y="1209"/>
                  <a:pt x="105" y="1187"/>
                </a:cubicBezTo>
                <a:lnTo>
                  <a:pt x="105" y="1187"/>
                </a:lnTo>
                <a:cubicBezTo>
                  <a:pt x="103" y="1143"/>
                  <a:pt x="104" y="1100"/>
                  <a:pt x="108" y="1056"/>
                </a:cubicBezTo>
                <a:lnTo>
                  <a:pt x="108" y="1056"/>
                </a:lnTo>
                <a:cubicBezTo>
                  <a:pt x="109" y="1046"/>
                  <a:pt x="109" y="1035"/>
                  <a:pt x="111" y="1025"/>
                </a:cubicBezTo>
                <a:lnTo>
                  <a:pt x="111" y="1025"/>
                </a:lnTo>
                <a:cubicBezTo>
                  <a:pt x="111" y="1020"/>
                  <a:pt x="112" y="1015"/>
                  <a:pt x="113" y="1011"/>
                </a:cubicBezTo>
                <a:lnTo>
                  <a:pt x="113" y="1011"/>
                </a:lnTo>
                <a:cubicBezTo>
                  <a:pt x="113" y="1007"/>
                  <a:pt x="113" y="1005"/>
                  <a:pt x="114" y="1002"/>
                </a:cubicBezTo>
                <a:lnTo>
                  <a:pt x="114" y="1002"/>
                </a:lnTo>
                <a:cubicBezTo>
                  <a:pt x="114" y="998"/>
                  <a:pt x="114" y="1000"/>
                  <a:pt x="113" y="1006"/>
                </a:cubicBezTo>
                <a:lnTo>
                  <a:pt x="113" y="1006"/>
                </a:lnTo>
                <a:cubicBezTo>
                  <a:pt x="113" y="1004"/>
                  <a:pt x="114" y="1002"/>
                  <a:pt x="114" y="1000"/>
                </a:cubicBezTo>
                <a:lnTo>
                  <a:pt x="114" y="1000"/>
                </a:lnTo>
                <a:cubicBezTo>
                  <a:pt x="117" y="979"/>
                  <a:pt x="121" y="958"/>
                  <a:pt x="125" y="937"/>
                </a:cubicBezTo>
                <a:lnTo>
                  <a:pt x="125" y="937"/>
                </a:lnTo>
                <a:cubicBezTo>
                  <a:pt x="133" y="896"/>
                  <a:pt x="144" y="857"/>
                  <a:pt x="156" y="817"/>
                </a:cubicBezTo>
                <a:lnTo>
                  <a:pt x="156" y="817"/>
                </a:lnTo>
                <a:cubicBezTo>
                  <a:pt x="163" y="797"/>
                  <a:pt x="170" y="778"/>
                  <a:pt x="177" y="758"/>
                </a:cubicBezTo>
                <a:lnTo>
                  <a:pt x="177" y="758"/>
                </a:lnTo>
                <a:cubicBezTo>
                  <a:pt x="179" y="753"/>
                  <a:pt x="181" y="748"/>
                  <a:pt x="184" y="743"/>
                </a:cubicBezTo>
                <a:lnTo>
                  <a:pt x="184" y="743"/>
                </a:lnTo>
                <a:cubicBezTo>
                  <a:pt x="184" y="742"/>
                  <a:pt x="185" y="740"/>
                  <a:pt x="186" y="737"/>
                </a:cubicBezTo>
                <a:lnTo>
                  <a:pt x="186" y="737"/>
                </a:lnTo>
                <a:cubicBezTo>
                  <a:pt x="190" y="727"/>
                  <a:pt x="183" y="744"/>
                  <a:pt x="186" y="737"/>
                </a:cubicBezTo>
                <a:lnTo>
                  <a:pt x="186" y="737"/>
                </a:lnTo>
                <a:cubicBezTo>
                  <a:pt x="190" y="727"/>
                  <a:pt x="195" y="718"/>
                  <a:pt x="199" y="708"/>
                </a:cubicBezTo>
                <a:lnTo>
                  <a:pt x="199" y="708"/>
                </a:lnTo>
                <a:cubicBezTo>
                  <a:pt x="216" y="670"/>
                  <a:pt x="235" y="634"/>
                  <a:pt x="256" y="600"/>
                </a:cubicBezTo>
                <a:lnTo>
                  <a:pt x="256" y="600"/>
                </a:lnTo>
                <a:cubicBezTo>
                  <a:pt x="278" y="565"/>
                  <a:pt x="301" y="531"/>
                  <a:pt x="325" y="499"/>
                </a:cubicBezTo>
                <a:lnTo>
                  <a:pt x="325" y="499"/>
                </a:lnTo>
                <a:cubicBezTo>
                  <a:pt x="318" y="508"/>
                  <a:pt x="328" y="496"/>
                  <a:pt x="330" y="494"/>
                </a:cubicBezTo>
                <a:lnTo>
                  <a:pt x="330" y="494"/>
                </a:lnTo>
                <a:cubicBezTo>
                  <a:pt x="333" y="490"/>
                  <a:pt x="336" y="486"/>
                  <a:pt x="339" y="482"/>
                </a:cubicBezTo>
                <a:lnTo>
                  <a:pt x="339" y="482"/>
                </a:lnTo>
                <a:cubicBezTo>
                  <a:pt x="345" y="474"/>
                  <a:pt x="352" y="466"/>
                  <a:pt x="360" y="458"/>
                </a:cubicBezTo>
                <a:lnTo>
                  <a:pt x="360" y="458"/>
                </a:lnTo>
                <a:cubicBezTo>
                  <a:pt x="373" y="442"/>
                  <a:pt x="387" y="427"/>
                  <a:pt x="401" y="412"/>
                </a:cubicBezTo>
                <a:lnTo>
                  <a:pt x="401" y="412"/>
                </a:lnTo>
                <a:cubicBezTo>
                  <a:pt x="429" y="383"/>
                  <a:pt x="459" y="356"/>
                  <a:pt x="489" y="330"/>
                </a:cubicBezTo>
                <a:lnTo>
                  <a:pt x="489" y="330"/>
                </a:lnTo>
                <a:cubicBezTo>
                  <a:pt x="497" y="324"/>
                  <a:pt x="505" y="318"/>
                  <a:pt x="513" y="312"/>
                </a:cubicBezTo>
                <a:lnTo>
                  <a:pt x="513" y="312"/>
                </a:lnTo>
                <a:cubicBezTo>
                  <a:pt x="519" y="307"/>
                  <a:pt x="512" y="312"/>
                  <a:pt x="511" y="313"/>
                </a:cubicBezTo>
                <a:lnTo>
                  <a:pt x="511" y="313"/>
                </a:lnTo>
                <a:cubicBezTo>
                  <a:pt x="514" y="311"/>
                  <a:pt x="516" y="309"/>
                  <a:pt x="518" y="307"/>
                </a:cubicBezTo>
                <a:lnTo>
                  <a:pt x="518" y="307"/>
                </a:lnTo>
                <a:cubicBezTo>
                  <a:pt x="523" y="304"/>
                  <a:pt x="528" y="300"/>
                  <a:pt x="533" y="297"/>
                </a:cubicBezTo>
                <a:lnTo>
                  <a:pt x="533" y="297"/>
                </a:lnTo>
                <a:cubicBezTo>
                  <a:pt x="549" y="284"/>
                  <a:pt x="566" y="273"/>
                  <a:pt x="582" y="263"/>
                </a:cubicBezTo>
                <a:lnTo>
                  <a:pt x="582" y="263"/>
                </a:lnTo>
                <a:cubicBezTo>
                  <a:pt x="617" y="240"/>
                  <a:pt x="653" y="220"/>
                  <a:pt x="689" y="202"/>
                </a:cubicBezTo>
                <a:lnTo>
                  <a:pt x="689" y="202"/>
                </a:lnTo>
                <a:cubicBezTo>
                  <a:pt x="707" y="192"/>
                  <a:pt x="727" y="183"/>
                  <a:pt x="746" y="175"/>
                </a:cubicBezTo>
                <a:lnTo>
                  <a:pt x="746" y="175"/>
                </a:lnTo>
                <a:cubicBezTo>
                  <a:pt x="747" y="174"/>
                  <a:pt x="750" y="173"/>
                  <a:pt x="752" y="172"/>
                </a:cubicBezTo>
                <a:lnTo>
                  <a:pt x="752" y="172"/>
                </a:lnTo>
                <a:cubicBezTo>
                  <a:pt x="742" y="176"/>
                  <a:pt x="748" y="174"/>
                  <a:pt x="751" y="173"/>
                </a:cubicBezTo>
                <a:lnTo>
                  <a:pt x="751" y="173"/>
                </a:lnTo>
                <a:cubicBezTo>
                  <a:pt x="755" y="171"/>
                  <a:pt x="761" y="168"/>
                  <a:pt x="766" y="167"/>
                </a:cubicBezTo>
                <a:lnTo>
                  <a:pt x="766" y="167"/>
                </a:lnTo>
                <a:cubicBezTo>
                  <a:pt x="775" y="163"/>
                  <a:pt x="785" y="159"/>
                  <a:pt x="794" y="156"/>
                </a:cubicBezTo>
                <a:lnTo>
                  <a:pt x="794" y="156"/>
                </a:lnTo>
                <a:cubicBezTo>
                  <a:pt x="834" y="141"/>
                  <a:pt x="874" y="129"/>
                  <a:pt x="916" y="120"/>
                </a:cubicBezTo>
                <a:lnTo>
                  <a:pt x="916" y="120"/>
                </a:lnTo>
                <a:cubicBezTo>
                  <a:pt x="936" y="115"/>
                  <a:pt x="957" y="110"/>
                  <a:pt x="977" y="107"/>
                </a:cubicBezTo>
                <a:lnTo>
                  <a:pt x="977" y="107"/>
                </a:lnTo>
                <a:cubicBezTo>
                  <a:pt x="987" y="105"/>
                  <a:pt x="998" y="103"/>
                  <a:pt x="1008" y="102"/>
                </a:cubicBezTo>
                <a:lnTo>
                  <a:pt x="1008" y="102"/>
                </a:lnTo>
                <a:cubicBezTo>
                  <a:pt x="1012" y="101"/>
                  <a:pt x="1023" y="99"/>
                  <a:pt x="1013" y="101"/>
                </a:cubicBezTo>
                <a:lnTo>
                  <a:pt x="1013" y="101"/>
                </a:lnTo>
                <a:cubicBezTo>
                  <a:pt x="1019" y="100"/>
                  <a:pt x="1024" y="99"/>
                  <a:pt x="1031" y="99"/>
                </a:cubicBezTo>
                <a:lnTo>
                  <a:pt x="1031" y="99"/>
                </a:lnTo>
                <a:cubicBezTo>
                  <a:pt x="1073" y="94"/>
                  <a:pt x="1115" y="91"/>
                  <a:pt x="1158" y="91"/>
                </a:cubicBezTo>
                <a:lnTo>
                  <a:pt x="1158" y="91"/>
                </a:lnTo>
                <a:cubicBezTo>
                  <a:pt x="1182" y="91"/>
                  <a:pt x="1205" y="71"/>
                  <a:pt x="1204" y="46"/>
                </a:cubicBezTo>
                <a:lnTo>
                  <a:pt x="1204" y="46"/>
                </a:lnTo>
                <a:cubicBezTo>
                  <a:pt x="1203" y="20"/>
                  <a:pt x="1184" y="0"/>
                  <a:pt x="1158" y="0"/>
                </a:cubicBezTo>
                <a:lnTo>
                  <a:pt x="1158" y="0"/>
                </a:lnTo>
                <a:cubicBezTo>
                  <a:pt x="979" y="0"/>
                  <a:pt x="801" y="42"/>
                  <a:pt x="641" y="123"/>
                </a:cubicBezTo>
                <a:lnTo>
                  <a:pt x="641" y="123"/>
                </a:lnTo>
                <a:cubicBezTo>
                  <a:pt x="486" y="201"/>
                  <a:pt x="352" y="315"/>
                  <a:pt x="247" y="452"/>
                </a:cubicBezTo>
                <a:lnTo>
                  <a:pt x="247" y="452"/>
                </a:lnTo>
                <a:cubicBezTo>
                  <a:pt x="141" y="588"/>
                  <a:pt x="69" y="751"/>
                  <a:pt x="35" y="920"/>
                </a:cubicBezTo>
                <a:lnTo>
                  <a:pt x="35" y="920"/>
                </a:lnTo>
                <a:cubicBezTo>
                  <a:pt x="0" y="1098"/>
                  <a:pt x="6" y="1284"/>
                  <a:pt x="56" y="1459"/>
                </a:cubicBezTo>
                <a:lnTo>
                  <a:pt x="56" y="1459"/>
                </a:lnTo>
                <a:cubicBezTo>
                  <a:pt x="103" y="1626"/>
                  <a:pt x="190" y="1782"/>
                  <a:pt x="307" y="1912"/>
                </a:cubicBezTo>
                <a:lnTo>
                  <a:pt x="307" y="1912"/>
                </a:lnTo>
                <a:cubicBezTo>
                  <a:pt x="423" y="2042"/>
                  <a:pt x="568" y="2142"/>
                  <a:pt x="729" y="2208"/>
                </a:cubicBezTo>
                <a:lnTo>
                  <a:pt x="729" y="2208"/>
                </a:lnTo>
                <a:cubicBezTo>
                  <a:pt x="893" y="2274"/>
                  <a:pt x="1074" y="2301"/>
                  <a:pt x="1251" y="2287"/>
                </a:cubicBezTo>
                <a:lnTo>
                  <a:pt x="1251" y="2287"/>
                </a:lnTo>
                <a:cubicBezTo>
                  <a:pt x="1428" y="2272"/>
                  <a:pt x="1600" y="2218"/>
                  <a:pt x="1752" y="2125"/>
                </a:cubicBezTo>
                <a:lnTo>
                  <a:pt x="1752" y="2125"/>
                </a:lnTo>
                <a:cubicBezTo>
                  <a:pt x="1900" y="2036"/>
                  <a:pt x="2026" y="1913"/>
                  <a:pt x="2120" y="1769"/>
                </a:cubicBezTo>
                <a:lnTo>
                  <a:pt x="2120" y="1769"/>
                </a:lnTo>
                <a:cubicBezTo>
                  <a:pt x="2216" y="1620"/>
                  <a:pt x="2276" y="1451"/>
                  <a:pt x="2296" y="1275"/>
                </a:cubicBezTo>
                <a:lnTo>
                  <a:pt x="2296" y="1275"/>
                </a:lnTo>
                <a:cubicBezTo>
                  <a:pt x="2301" y="1232"/>
                  <a:pt x="2304" y="1189"/>
                  <a:pt x="2304" y="1146"/>
                </a:cubicBezTo>
                <a:lnTo>
                  <a:pt x="2304" y="1146"/>
                </a:lnTo>
                <a:cubicBezTo>
                  <a:pt x="2304" y="1121"/>
                  <a:pt x="2283" y="1099"/>
                  <a:pt x="2258" y="1100"/>
                </a:cubicBezTo>
                <a:lnTo>
                  <a:pt x="2258" y="1100"/>
                </a:lnTo>
                <a:cubicBezTo>
                  <a:pt x="2233" y="1100"/>
                  <a:pt x="2212" y="1120"/>
                  <a:pt x="2212" y="1146"/>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6" name="Freeform 381">
            <a:extLst>
              <a:ext uri="{FF2B5EF4-FFF2-40B4-BE49-F238E27FC236}">
                <a16:creationId xmlns:a16="http://schemas.microsoft.com/office/drawing/2014/main" id="{B9B1411B-3B28-8443-B8A2-F18A88E0B0FC}"/>
              </a:ext>
            </a:extLst>
          </p:cNvPr>
          <p:cNvSpPr>
            <a:spLocks noChangeArrowheads="1"/>
          </p:cNvSpPr>
          <p:nvPr/>
        </p:nvSpPr>
        <p:spPr bwMode="auto">
          <a:xfrm>
            <a:off x="9493449" y="1814045"/>
            <a:ext cx="1851157" cy="1848411"/>
          </a:xfrm>
          <a:custGeom>
            <a:avLst/>
            <a:gdLst>
              <a:gd name="T0" fmla="*/ 102 w 2971"/>
              <a:gd name="T1" fmla="*/ 1516 h 2966"/>
              <a:gd name="T2" fmla="*/ 102 w 2971"/>
              <a:gd name="T3" fmla="*/ 1516 h 2966"/>
              <a:gd name="T4" fmla="*/ 632 w 2971"/>
              <a:gd name="T5" fmla="*/ 442 h 2966"/>
              <a:gd name="T6" fmla="*/ 632 w 2971"/>
              <a:gd name="T7" fmla="*/ 442 h 2966"/>
              <a:gd name="T8" fmla="*/ 1824 w 2971"/>
              <a:gd name="T9" fmla="*/ 219 h 2966"/>
              <a:gd name="T10" fmla="*/ 1824 w 2971"/>
              <a:gd name="T11" fmla="*/ 219 h 2966"/>
              <a:gd name="T12" fmla="*/ 2697 w 2971"/>
              <a:gd name="T13" fmla="*/ 1000 h 2966"/>
              <a:gd name="T14" fmla="*/ 2697 w 2971"/>
              <a:gd name="T15" fmla="*/ 1000 h 2966"/>
              <a:gd name="T16" fmla="*/ 2606 w 2971"/>
              <a:gd name="T17" fmla="*/ 2212 h 2966"/>
              <a:gd name="T18" fmla="*/ 2606 w 2971"/>
              <a:gd name="T19" fmla="*/ 2212 h 2966"/>
              <a:gd name="T20" fmla="*/ 1450 w 2971"/>
              <a:gd name="T21" fmla="*/ 2863 h 2966"/>
              <a:gd name="T22" fmla="*/ 1450 w 2971"/>
              <a:gd name="T23" fmla="*/ 2863 h 2966"/>
              <a:gd name="T24" fmla="*/ 1450 w 2971"/>
              <a:gd name="T25" fmla="*/ 2965 h 2966"/>
              <a:gd name="T26" fmla="*/ 1450 w 2971"/>
              <a:gd name="T27" fmla="*/ 2965 h 2966"/>
              <a:gd name="T28" fmla="*/ 2603 w 2971"/>
              <a:gd name="T29" fmla="*/ 2396 h 2966"/>
              <a:gd name="T30" fmla="*/ 2603 w 2971"/>
              <a:gd name="T31" fmla="*/ 2396 h 2966"/>
              <a:gd name="T32" fmla="*/ 2845 w 2971"/>
              <a:gd name="T33" fmla="*/ 1114 h 2966"/>
              <a:gd name="T34" fmla="*/ 2845 w 2971"/>
              <a:gd name="T35" fmla="*/ 1114 h 2966"/>
              <a:gd name="T36" fmla="*/ 2006 w 2971"/>
              <a:gd name="T37" fmla="*/ 175 h 2966"/>
              <a:gd name="T38" fmla="*/ 2006 w 2971"/>
              <a:gd name="T39" fmla="*/ 175 h 2966"/>
              <a:gd name="T40" fmla="*/ 703 w 2971"/>
              <a:gd name="T41" fmla="*/ 273 h 2966"/>
              <a:gd name="T42" fmla="*/ 703 w 2971"/>
              <a:gd name="T43" fmla="*/ 273 h 2966"/>
              <a:gd name="T44" fmla="*/ 0 w 2971"/>
              <a:gd name="T45" fmla="*/ 1516 h 2966"/>
              <a:gd name="T46" fmla="*/ 0 w 2971"/>
              <a:gd name="T47" fmla="*/ 1516 h 2966"/>
              <a:gd name="T48" fmla="*/ 102 w 2971"/>
              <a:gd name="T49" fmla="*/ 1516 h 29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971" h="2966">
                <a:moveTo>
                  <a:pt x="102" y="1516"/>
                </a:moveTo>
                <a:lnTo>
                  <a:pt x="102" y="1516"/>
                </a:lnTo>
                <a:cubicBezTo>
                  <a:pt x="104" y="1097"/>
                  <a:pt x="299" y="697"/>
                  <a:pt x="632" y="442"/>
                </a:cubicBezTo>
                <a:lnTo>
                  <a:pt x="632" y="442"/>
                </a:lnTo>
                <a:cubicBezTo>
                  <a:pt x="969" y="186"/>
                  <a:pt x="1417" y="102"/>
                  <a:pt x="1824" y="219"/>
                </a:cubicBezTo>
                <a:lnTo>
                  <a:pt x="1824" y="219"/>
                </a:lnTo>
                <a:cubicBezTo>
                  <a:pt x="2215" y="332"/>
                  <a:pt x="2542" y="624"/>
                  <a:pt x="2697" y="1000"/>
                </a:cubicBezTo>
                <a:lnTo>
                  <a:pt x="2697" y="1000"/>
                </a:lnTo>
                <a:cubicBezTo>
                  <a:pt x="2859" y="1392"/>
                  <a:pt x="2824" y="1848"/>
                  <a:pt x="2606" y="2212"/>
                </a:cubicBezTo>
                <a:lnTo>
                  <a:pt x="2606" y="2212"/>
                </a:lnTo>
                <a:cubicBezTo>
                  <a:pt x="2362" y="2614"/>
                  <a:pt x="1920" y="2861"/>
                  <a:pt x="1450" y="2863"/>
                </a:cubicBezTo>
                <a:lnTo>
                  <a:pt x="1450" y="2863"/>
                </a:lnTo>
                <a:cubicBezTo>
                  <a:pt x="1385" y="2863"/>
                  <a:pt x="1384" y="2965"/>
                  <a:pt x="1450" y="2965"/>
                </a:cubicBezTo>
                <a:lnTo>
                  <a:pt x="1450" y="2965"/>
                </a:lnTo>
                <a:cubicBezTo>
                  <a:pt x="1900" y="2963"/>
                  <a:pt x="2329" y="2753"/>
                  <a:pt x="2603" y="2396"/>
                </a:cubicBezTo>
                <a:lnTo>
                  <a:pt x="2603" y="2396"/>
                </a:lnTo>
                <a:cubicBezTo>
                  <a:pt x="2880" y="2034"/>
                  <a:pt x="2970" y="1552"/>
                  <a:pt x="2845" y="1114"/>
                </a:cubicBezTo>
                <a:lnTo>
                  <a:pt x="2845" y="1114"/>
                </a:lnTo>
                <a:cubicBezTo>
                  <a:pt x="2724" y="693"/>
                  <a:pt x="2410" y="344"/>
                  <a:pt x="2006" y="175"/>
                </a:cubicBezTo>
                <a:lnTo>
                  <a:pt x="2006" y="175"/>
                </a:lnTo>
                <a:cubicBezTo>
                  <a:pt x="1585" y="0"/>
                  <a:pt x="1093" y="37"/>
                  <a:pt x="703" y="273"/>
                </a:cubicBezTo>
                <a:lnTo>
                  <a:pt x="703" y="273"/>
                </a:lnTo>
                <a:cubicBezTo>
                  <a:pt x="269" y="533"/>
                  <a:pt x="2" y="1010"/>
                  <a:pt x="0" y="1516"/>
                </a:cubicBezTo>
                <a:lnTo>
                  <a:pt x="0" y="1516"/>
                </a:lnTo>
                <a:cubicBezTo>
                  <a:pt x="0" y="1581"/>
                  <a:pt x="101" y="1581"/>
                  <a:pt x="102" y="1516"/>
                </a:cubicBezTo>
              </a:path>
            </a:pathLst>
          </a:custGeom>
          <a:solidFill>
            <a:schemeClr val="accent5"/>
          </a:solidFill>
          <a:ln>
            <a:noFill/>
          </a:ln>
          <a:effectLst/>
        </p:spPr>
        <p:txBody>
          <a:bodyPr wrap="none" anchor="ctr"/>
          <a:lstStyle/>
          <a:p>
            <a:endParaRPr lang="en-US" dirty="0">
              <a:latin typeface="Poppins" pitchFamily="2" charset="77"/>
            </a:endParaRPr>
          </a:p>
        </p:txBody>
      </p:sp>
      <p:cxnSp>
        <p:nvCxnSpPr>
          <p:cNvPr id="37" name="Straight Connector 36">
            <a:extLst>
              <a:ext uri="{FF2B5EF4-FFF2-40B4-BE49-F238E27FC236}">
                <a16:creationId xmlns:a16="http://schemas.microsoft.com/office/drawing/2014/main" id="{236E42E6-47AC-0F42-BD55-E3270BB2FE61}"/>
              </a:ext>
            </a:extLst>
          </p:cNvPr>
          <p:cNvCxnSpPr/>
          <p:nvPr/>
        </p:nvCxnSpPr>
        <p:spPr>
          <a:xfrm>
            <a:off x="1800437" y="3742105"/>
            <a:ext cx="0" cy="505361"/>
          </a:xfrm>
          <a:prstGeom prst="line">
            <a:avLst/>
          </a:prstGeom>
          <a:ln w="101600">
            <a:prstDash val="sysDot"/>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359EA095-B7E0-6B45-A75B-9A3431DCF5A9}"/>
              </a:ext>
            </a:extLst>
          </p:cNvPr>
          <p:cNvCxnSpPr>
            <a:cxnSpLocks/>
          </p:cNvCxnSpPr>
          <p:nvPr/>
        </p:nvCxnSpPr>
        <p:spPr>
          <a:xfrm>
            <a:off x="3950965" y="3794289"/>
            <a:ext cx="0" cy="906354"/>
          </a:xfrm>
          <a:prstGeom prst="line">
            <a:avLst/>
          </a:prstGeom>
          <a:ln w="101600">
            <a:solidFill>
              <a:schemeClr val="accent2"/>
            </a:solidFill>
            <a:prstDash val="sysDot"/>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B6D2F7CE-13F7-A248-BB2C-E7DAB51D604D}"/>
              </a:ext>
            </a:extLst>
          </p:cNvPr>
          <p:cNvCxnSpPr>
            <a:cxnSpLocks/>
          </p:cNvCxnSpPr>
          <p:nvPr/>
        </p:nvCxnSpPr>
        <p:spPr>
          <a:xfrm>
            <a:off x="6097373" y="3742105"/>
            <a:ext cx="0" cy="505361"/>
          </a:xfrm>
          <a:prstGeom prst="line">
            <a:avLst/>
          </a:prstGeom>
          <a:ln w="101600">
            <a:solidFill>
              <a:schemeClr val="accent3"/>
            </a:solidFill>
            <a:prstDash val="sysDot"/>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30BC4697-B91A-024D-83E0-90A2AB06307C}"/>
              </a:ext>
            </a:extLst>
          </p:cNvPr>
          <p:cNvCxnSpPr>
            <a:cxnSpLocks/>
          </p:cNvCxnSpPr>
          <p:nvPr/>
        </p:nvCxnSpPr>
        <p:spPr>
          <a:xfrm>
            <a:off x="8246527" y="3794289"/>
            <a:ext cx="0" cy="906354"/>
          </a:xfrm>
          <a:prstGeom prst="line">
            <a:avLst/>
          </a:prstGeom>
          <a:ln w="101600">
            <a:solidFill>
              <a:schemeClr val="accent4"/>
            </a:solidFill>
            <a:prstDash val="sysDot"/>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480ED6E2-41EF-E74C-88BE-4D876645D7A9}"/>
              </a:ext>
            </a:extLst>
          </p:cNvPr>
          <p:cNvCxnSpPr>
            <a:cxnSpLocks/>
          </p:cNvCxnSpPr>
          <p:nvPr/>
        </p:nvCxnSpPr>
        <p:spPr>
          <a:xfrm>
            <a:off x="10397056" y="3742105"/>
            <a:ext cx="0" cy="505361"/>
          </a:xfrm>
          <a:prstGeom prst="line">
            <a:avLst/>
          </a:prstGeom>
          <a:ln w="101600">
            <a:solidFill>
              <a:schemeClr val="accent5"/>
            </a:solidFill>
            <a:prstDash val="sysDot"/>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BACD3627-2A77-484A-BFD7-F53F8D6DD8FD}"/>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6779DC67-B92E-4B4B-AF48-9656BEAAEE1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967203A4-5E88-6F47-BB40-11501B20CFEE}"/>
              </a:ext>
            </a:extLst>
          </p:cNvPr>
          <p:cNvSpPr txBox="1"/>
          <p:nvPr/>
        </p:nvSpPr>
        <p:spPr>
          <a:xfrm>
            <a:off x="947430" y="4295771"/>
            <a:ext cx="1692285" cy="353943"/>
          </a:xfrm>
          <a:prstGeom prst="rect">
            <a:avLst/>
          </a:prstGeom>
          <a:noFill/>
        </p:spPr>
        <p:txBody>
          <a:bodyPr wrap="square" rtlCol="0" anchor="b">
            <a:spAutoFit/>
          </a:bodyPr>
          <a:lstStyle/>
          <a:p>
            <a:pPr algn="ctr"/>
            <a:r>
              <a:rPr lang="en-US" sz="1700" b="1" spc="-15" dirty="0">
                <a:solidFill>
                  <a:schemeClr val="accent1"/>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635354FC-FA4B-224E-9C4F-1B044251F8DD}"/>
              </a:ext>
            </a:extLst>
          </p:cNvPr>
          <p:cNvSpPr txBox="1"/>
          <p:nvPr/>
        </p:nvSpPr>
        <p:spPr>
          <a:xfrm>
            <a:off x="947431" y="4674480"/>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680E9FE1-3121-EA49-BE50-3C8904BE5853}"/>
              </a:ext>
            </a:extLst>
          </p:cNvPr>
          <p:cNvSpPr txBox="1"/>
          <p:nvPr/>
        </p:nvSpPr>
        <p:spPr>
          <a:xfrm>
            <a:off x="3098644" y="4743850"/>
            <a:ext cx="1692285" cy="353943"/>
          </a:xfrm>
          <a:prstGeom prst="rect">
            <a:avLst/>
          </a:prstGeom>
          <a:noFill/>
        </p:spPr>
        <p:txBody>
          <a:bodyPr wrap="square" rtlCol="0" anchor="b">
            <a:spAutoFit/>
          </a:bodyPr>
          <a:lstStyle/>
          <a:p>
            <a:pPr algn="ctr"/>
            <a:r>
              <a:rPr lang="en-US" sz="1700" b="1" spc="-15" dirty="0">
                <a:solidFill>
                  <a:schemeClr val="accent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B4E2FA18-1805-9D45-BFD6-01823565E90D}"/>
              </a:ext>
            </a:extLst>
          </p:cNvPr>
          <p:cNvSpPr txBox="1"/>
          <p:nvPr/>
        </p:nvSpPr>
        <p:spPr>
          <a:xfrm>
            <a:off x="3098644" y="5122559"/>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C7ABAB59-B2C7-1B43-874F-8D2250E1A67F}"/>
              </a:ext>
            </a:extLst>
          </p:cNvPr>
          <p:cNvSpPr txBox="1"/>
          <p:nvPr/>
        </p:nvSpPr>
        <p:spPr>
          <a:xfrm>
            <a:off x="5249857" y="4295771"/>
            <a:ext cx="1692285" cy="353943"/>
          </a:xfrm>
          <a:prstGeom prst="rect">
            <a:avLst/>
          </a:prstGeom>
          <a:noFill/>
        </p:spPr>
        <p:txBody>
          <a:bodyPr wrap="square" rtlCol="0" anchor="b">
            <a:spAutoFit/>
          </a:bodyPr>
          <a:lstStyle/>
          <a:p>
            <a:pPr algn="ctr"/>
            <a:r>
              <a:rPr lang="en-US" sz="1700" b="1" spc="-15" dirty="0">
                <a:solidFill>
                  <a:schemeClr val="accent3"/>
                </a:solidFill>
                <a:latin typeface="Poppins" pitchFamily="2" charset="77"/>
                <a:cs typeface="Poppins" pitchFamily="2" charset="77"/>
              </a:rPr>
              <a:t>ANALYZE</a:t>
            </a:r>
          </a:p>
        </p:txBody>
      </p:sp>
      <p:sp>
        <p:nvSpPr>
          <p:cNvPr id="11" name="TextBox 10">
            <a:extLst>
              <a:ext uri="{FF2B5EF4-FFF2-40B4-BE49-F238E27FC236}">
                <a16:creationId xmlns:a16="http://schemas.microsoft.com/office/drawing/2014/main" id="{7C30E06F-6EFD-F948-941D-165BAC8FA047}"/>
              </a:ext>
            </a:extLst>
          </p:cNvPr>
          <p:cNvSpPr txBox="1"/>
          <p:nvPr/>
        </p:nvSpPr>
        <p:spPr>
          <a:xfrm>
            <a:off x="5249858" y="4674480"/>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8FC7C5DD-612F-A343-840E-03008207AE3B}"/>
              </a:ext>
            </a:extLst>
          </p:cNvPr>
          <p:cNvSpPr txBox="1"/>
          <p:nvPr/>
        </p:nvSpPr>
        <p:spPr>
          <a:xfrm>
            <a:off x="7401071" y="4743850"/>
            <a:ext cx="1692285" cy="353943"/>
          </a:xfrm>
          <a:prstGeom prst="rect">
            <a:avLst/>
          </a:prstGeom>
          <a:noFill/>
        </p:spPr>
        <p:txBody>
          <a:bodyPr wrap="square" rtlCol="0" anchor="b">
            <a:spAutoFit/>
          </a:bodyPr>
          <a:lstStyle/>
          <a:p>
            <a:pPr algn="ctr"/>
            <a:r>
              <a:rPr lang="en-US" sz="1700" b="1" spc="-15" dirty="0">
                <a:solidFill>
                  <a:schemeClr val="accent4"/>
                </a:solidFill>
                <a:latin typeface="Poppins" pitchFamily="2" charset="77"/>
                <a:cs typeface="Poppins" pitchFamily="2" charset="77"/>
              </a:rPr>
              <a:t>DESIGN</a:t>
            </a:r>
          </a:p>
        </p:txBody>
      </p:sp>
      <p:sp>
        <p:nvSpPr>
          <p:cNvPr id="13" name="TextBox 12">
            <a:extLst>
              <a:ext uri="{FF2B5EF4-FFF2-40B4-BE49-F238E27FC236}">
                <a16:creationId xmlns:a16="http://schemas.microsoft.com/office/drawing/2014/main" id="{2DC44C1D-3883-554F-BE70-BA5590EF8DF2}"/>
              </a:ext>
            </a:extLst>
          </p:cNvPr>
          <p:cNvSpPr txBox="1"/>
          <p:nvPr/>
        </p:nvSpPr>
        <p:spPr>
          <a:xfrm>
            <a:off x="7401072" y="5122559"/>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CE5792F1-5897-5246-B951-6625159CAA21}"/>
              </a:ext>
            </a:extLst>
          </p:cNvPr>
          <p:cNvSpPr txBox="1"/>
          <p:nvPr/>
        </p:nvSpPr>
        <p:spPr>
          <a:xfrm>
            <a:off x="9552285" y="4295771"/>
            <a:ext cx="1692285" cy="353943"/>
          </a:xfrm>
          <a:prstGeom prst="rect">
            <a:avLst/>
          </a:prstGeom>
          <a:noFill/>
        </p:spPr>
        <p:txBody>
          <a:bodyPr wrap="square" rtlCol="0" anchor="b">
            <a:spAutoFit/>
          </a:bodyPr>
          <a:lstStyle/>
          <a:p>
            <a:pPr algn="ctr"/>
            <a:r>
              <a:rPr lang="en-US" sz="1700" b="1" spc="-15" dirty="0">
                <a:solidFill>
                  <a:schemeClr val="accent5"/>
                </a:solidFill>
                <a:latin typeface="Poppins" pitchFamily="2" charset="77"/>
                <a:cs typeface="Poppins" pitchFamily="2" charset="77"/>
              </a:rPr>
              <a:t>VERIFY</a:t>
            </a:r>
          </a:p>
        </p:txBody>
      </p:sp>
      <p:sp>
        <p:nvSpPr>
          <p:cNvPr id="15" name="TextBox 14">
            <a:extLst>
              <a:ext uri="{FF2B5EF4-FFF2-40B4-BE49-F238E27FC236}">
                <a16:creationId xmlns:a16="http://schemas.microsoft.com/office/drawing/2014/main" id="{0A23615A-1A0C-5248-8ACC-FE1867070304}"/>
              </a:ext>
            </a:extLst>
          </p:cNvPr>
          <p:cNvSpPr txBox="1"/>
          <p:nvPr/>
        </p:nvSpPr>
        <p:spPr>
          <a:xfrm>
            <a:off x="9552286" y="4674480"/>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TextBox 15">
            <a:extLst>
              <a:ext uri="{FF2B5EF4-FFF2-40B4-BE49-F238E27FC236}">
                <a16:creationId xmlns:a16="http://schemas.microsoft.com/office/drawing/2014/main" id="{E7FA4B7C-C1B5-8E46-8AC3-19A25CEF9441}"/>
              </a:ext>
            </a:extLst>
          </p:cNvPr>
          <p:cNvSpPr txBox="1"/>
          <p:nvPr/>
        </p:nvSpPr>
        <p:spPr>
          <a:xfrm>
            <a:off x="1414432" y="2441189"/>
            <a:ext cx="757630"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
        <p:nvSpPr>
          <p:cNvPr id="17" name="TextBox 16">
            <a:extLst>
              <a:ext uri="{FF2B5EF4-FFF2-40B4-BE49-F238E27FC236}">
                <a16:creationId xmlns:a16="http://schemas.microsoft.com/office/drawing/2014/main" id="{5E38000C-0ECA-5247-900D-0A0A1FD44B2C}"/>
              </a:ext>
            </a:extLst>
          </p:cNvPr>
          <p:cNvSpPr txBox="1"/>
          <p:nvPr/>
        </p:nvSpPr>
        <p:spPr>
          <a:xfrm>
            <a:off x="3565809" y="2441189"/>
            <a:ext cx="757630"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M</a:t>
            </a:r>
          </a:p>
        </p:txBody>
      </p:sp>
      <p:sp>
        <p:nvSpPr>
          <p:cNvPr id="18" name="TextBox 17">
            <a:extLst>
              <a:ext uri="{FF2B5EF4-FFF2-40B4-BE49-F238E27FC236}">
                <a16:creationId xmlns:a16="http://schemas.microsoft.com/office/drawing/2014/main" id="{B8E9E00D-4711-1446-8586-3B6DC3F2F99B}"/>
              </a:ext>
            </a:extLst>
          </p:cNvPr>
          <p:cNvSpPr txBox="1"/>
          <p:nvPr/>
        </p:nvSpPr>
        <p:spPr>
          <a:xfrm>
            <a:off x="5717185" y="2441189"/>
            <a:ext cx="757630"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A</a:t>
            </a:r>
          </a:p>
        </p:txBody>
      </p:sp>
      <p:sp>
        <p:nvSpPr>
          <p:cNvPr id="19" name="TextBox 18">
            <a:extLst>
              <a:ext uri="{FF2B5EF4-FFF2-40B4-BE49-F238E27FC236}">
                <a16:creationId xmlns:a16="http://schemas.microsoft.com/office/drawing/2014/main" id="{4BD625A2-7B9C-D847-A05B-148A28A8C1E8}"/>
              </a:ext>
            </a:extLst>
          </p:cNvPr>
          <p:cNvSpPr txBox="1"/>
          <p:nvPr/>
        </p:nvSpPr>
        <p:spPr>
          <a:xfrm>
            <a:off x="10019938" y="2441189"/>
            <a:ext cx="757630"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V</a:t>
            </a:r>
          </a:p>
        </p:txBody>
      </p:sp>
      <p:sp>
        <p:nvSpPr>
          <p:cNvPr id="20" name="TextBox 19">
            <a:extLst>
              <a:ext uri="{FF2B5EF4-FFF2-40B4-BE49-F238E27FC236}">
                <a16:creationId xmlns:a16="http://schemas.microsoft.com/office/drawing/2014/main" id="{D56B60F8-02F2-DD4B-A42C-6CF697EE09CD}"/>
              </a:ext>
            </a:extLst>
          </p:cNvPr>
          <p:cNvSpPr txBox="1"/>
          <p:nvPr/>
        </p:nvSpPr>
        <p:spPr>
          <a:xfrm>
            <a:off x="7868562" y="2441189"/>
            <a:ext cx="757630"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Tree>
    <p:extLst>
      <p:ext uri="{BB962C8B-B14F-4D97-AF65-F5344CB8AC3E}">
        <p14:creationId xmlns:p14="http://schemas.microsoft.com/office/powerpoint/2010/main" val="979117590"/>
      </p:ext>
    </p:extLst>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reeform 2">
            <a:extLst>
              <a:ext uri="{FF2B5EF4-FFF2-40B4-BE49-F238E27FC236}">
                <a16:creationId xmlns:a16="http://schemas.microsoft.com/office/drawing/2014/main" id="{BFB87477-835C-EB48-A8DA-32C102FCDDC0}"/>
              </a:ext>
            </a:extLst>
          </p:cNvPr>
          <p:cNvSpPr>
            <a:spLocks noChangeArrowheads="1"/>
          </p:cNvSpPr>
          <p:nvPr/>
        </p:nvSpPr>
        <p:spPr bwMode="auto">
          <a:xfrm>
            <a:off x="786971" y="2269969"/>
            <a:ext cx="1815451" cy="1359530"/>
          </a:xfrm>
          <a:custGeom>
            <a:avLst/>
            <a:gdLst>
              <a:gd name="T0" fmla="*/ 833 w 2916"/>
              <a:gd name="T1" fmla="*/ 0 h 2182"/>
              <a:gd name="T2" fmla="*/ 0 w 2916"/>
              <a:gd name="T3" fmla="*/ 1100 h 2182"/>
              <a:gd name="T4" fmla="*/ 833 w 2916"/>
              <a:gd name="T5" fmla="*/ 1981 h 2182"/>
              <a:gd name="T6" fmla="*/ 2915 w 2916"/>
              <a:gd name="T7" fmla="*/ 2181 h 2182"/>
              <a:gd name="T8" fmla="*/ 2849 w 2916"/>
              <a:gd name="T9" fmla="*/ 0 h 2182"/>
              <a:gd name="T10" fmla="*/ 833 w 2916"/>
              <a:gd name="T11" fmla="*/ 0 h 2182"/>
            </a:gdLst>
            <a:ahLst/>
            <a:cxnLst>
              <a:cxn ang="0">
                <a:pos x="T0" y="T1"/>
              </a:cxn>
              <a:cxn ang="0">
                <a:pos x="T2" y="T3"/>
              </a:cxn>
              <a:cxn ang="0">
                <a:pos x="T4" y="T5"/>
              </a:cxn>
              <a:cxn ang="0">
                <a:pos x="T6" y="T7"/>
              </a:cxn>
              <a:cxn ang="0">
                <a:pos x="T8" y="T9"/>
              </a:cxn>
              <a:cxn ang="0">
                <a:pos x="T10" y="T11"/>
              </a:cxn>
            </a:cxnLst>
            <a:rect l="0" t="0" r="r" b="b"/>
            <a:pathLst>
              <a:path w="2916" h="2182">
                <a:moveTo>
                  <a:pt x="833" y="0"/>
                </a:moveTo>
                <a:lnTo>
                  <a:pt x="0" y="1100"/>
                </a:lnTo>
                <a:lnTo>
                  <a:pt x="833" y="1981"/>
                </a:lnTo>
                <a:lnTo>
                  <a:pt x="2915" y="2181"/>
                </a:lnTo>
                <a:lnTo>
                  <a:pt x="2849" y="0"/>
                </a:lnTo>
                <a:lnTo>
                  <a:pt x="833" y="0"/>
                </a:lnTo>
              </a:path>
            </a:pathLst>
          </a:custGeom>
          <a:solidFill>
            <a:schemeClr val="accent1"/>
          </a:solidFill>
          <a:ln>
            <a:noFill/>
          </a:ln>
          <a:effectLst/>
        </p:spPr>
        <p:txBody>
          <a:bodyPr wrap="none" anchor="ctr"/>
          <a:lstStyle/>
          <a:p>
            <a:endParaRPr lang="en-US" dirty="0">
              <a:latin typeface="Poppins" pitchFamily="2" charset="77"/>
            </a:endParaRPr>
          </a:p>
        </p:txBody>
      </p:sp>
      <p:sp>
        <p:nvSpPr>
          <p:cNvPr id="22" name="Freeform 70">
            <a:extLst>
              <a:ext uri="{FF2B5EF4-FFF2-40B4-BE49-F238E27FC236}">
                <a16:creationId xmlns:a16="http://schemas.microsoft.com/office/drawing/2014/main" id="{E52C4F56-60FD-3A44-BB4A-D9FD2B730279}"/>
              </a:ext>
            </a:extLst>
          </p:cNvPr>
          <p:cNvSpPr>
            <a:spLocks noChangeArrowheads="1"/>
          </p:cNvSpPr>
          <p:nvPr/>
        </p:nvSpPr>
        <p:spPr bwMode="auto">
          <a:xfrm>
            <a:off x="921549" y="2346872"/>
            <a:ext cx="1889608" cy="1411713"/>
          </a:xfrm>
          <a:custGeom>
            <a:avLst/>
            <a:gdLst>
              <a:gd name="T0" fmla="*/ 0 w 3033"/>
              <a:gd name="T1" fmla="*/ 0 h 2266"/>
              <a:gd name="T2" fmla="*/ 0 w 3033"/>
              <a:gd name="T3" fmla="*/ 1533 h 2266"/>
              <a:gd name="T4" fmla="*/ 1333 w 3033"/>
              <a:gd name="T5" fmla="*/ 1748 h 2266"/>
              <a:gd name="T6" fmla="*/ 1550 w 3033"/>
              <a:gd name="T7" fmla="*/ 2265 h 2266"/>
              <a:gd name="T8" fmla="*/ 1716 w 3033"/>
              <a:gd name="T9" fmla="*/ 1716 h 2266"/>
              <a:gd name="T10" fmla="*/ 3032 w 3033"/>
              <a:gd name="T11" fmla="*/ 1583 h 2266"/>
              <a:gd name="T12" fmla="*/ 3032 w 3033"/>
              <a:gd name="T13" fmla="*/ 267 h 2266"/>
              <a:gd name="T14" fmla="*/ 0 w 3033"/>
              <a:gd name="T15" fmla="*/ 0 h 2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3" h="2266">
                <a:moveTo>
                  <a:pt x="0" y="0"/>
                </a:moveTo>
                <a:lnTo>
                  <a:pt x="0" y="1533"/>
                </a:lnTo>
                <a:lnTo>
                  <a:pt x="1333" y="1748"/>
                </a:lnTo>
                <a:lnTo>
                  <a:pt x="1550" y="2265"/>
                </a:lnTo>
                <a:lnTo>
                  <a:pt x="1716" y="1716"/>
                </a:lnTo>
                <a:lnTo>
                  <a:pt x="3032" y="1583"/>
                </a:lnTo>
                <a:lnTo>
                  <a:pt x="3032" y="267"/>
                </a:lnTo>
                <a:lnTo>
                  <a:pt x="0" y="0"/>
                </a:lnTo>
              </a:path>
            </a:pathLst>
          </a:custGeom>
          <a:noFill/>
          <a:ln w="63500" cap="flat">
            <a:solidFill>
              <a:schemeClr val="accent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3" name="Freeform 71">
            <a:extLst>
              <a:ext uri="{FF2B5EF4-FFF2-40B4-BE49-F238E27FC236}">
                <a16:creationId xmlns:a16="http://schemas.microsoft.com/office/drawing/2014/main" id="{7D85B070-09F3-AE40-8CA0-F71870859397}"/>
              </a:ext>
            </a:extLst>
          </p:cNvPr>
          <p:cNvSpPr>
            <a:spLocks noChangeArrowheads="1"/>
          </p:cNvSpPr>
          <p:nvPr/>
        </p:nvSpPr>
        <p:spPr bwMode="auto">
          <a:xfrm>
            <a:off x="2934752" y="2269969"/>
            <a:ext cx="1815451" cy="1359530"/>
          </a:xfrm>
          <a:custGeom>
            <a:avLst/>
            <a:gdLst>
              <a:gd name="T0" fmla="*/ 833 w 2917"/>
              <a:gd name="T1" fmla="*/ 0 h 2182"/>
              <a:gd name="T2" fmla="*/ 0 w 2917"/>
              <a:gd name="T3" fmla="*/ 1100 h 2182"/>
              <a:gd name="T4" fmla="*/ 833 w 2917"/>
              <a:gd name="T5" fmla="*/ 1981 h 2182"/>
              <a:gd name="T6" fmla="*/ 2916 w 2917"/>
              <a:gd name="T7" fmla="*/ 2181 h 2182"/>
              <a:gd name="T8" fmla="*/ 2850 w 2917"/>
              <a:gd name="T9" fmla="*/ 0 h 2182"/>
              <a:gd name="T10" fmla="*/ 833 w 2917"/>
              <a:gd name="T11" fmla="*/ 0 h 2182"/>
            </a:gdLst>
            <a:ahLst/>
            <a:cxnLst>
              <a:cxn ang="0">
                <a:pos x="T0" y="T1"/>
              </a:cxn>
              <a:cxn ang="0">
                <a:pos x="T2" y="T3"/>
              </a:cxn>
              <a:cxn ang="0">
                <a:pos x="T4" y="T5"/>
              </a:cxn>
              <a:cxn ang="0">
                <a:pos x="T6" y="T7"/>
              </a:cxn>
              <a:cxn ang="0">
                <a:pos x="T8" y="T9"/>
              </a:cxn>
              <a:cxn ang="0">
                <a:pos x="T10" y="T11"/>
              </a:cxn>
            </a:cxnLst>
            <a:rect l="0" t="0" r="r" b="b"/>
            <a:pathLst>
              <a:path w="2917" h="2182">
                <a:moveTo>
                  <a:pt x="833" y="0"/>
                </a:moveTo>
                <a:lnTo>
                  <a:pt x="0" y="1100"/>
                </a:lnTo>
                <a:lnTo>
                  <a:pt x="833" y="1981"/>
                </a:lnTo>
                <a:lnTo>
                  <a:pt x="2916" y="2181"/>
                </a:lnTo>
                <a:lnTo>
                  <a:pt x="2850" y="0"/>
                </a:lnTo>
                <a:lnTo>
                  <a:pt x="833" y="0"/>
                </a:lnTo>
              </a:path>
            </a:pathLst>
          </a:custGeom>
          <a:solidFill>
            <a:schemeClr val="accent2"/>
          </a:solidFill>
          <a:ln>
            <a:noFill/>
          </a:ln>
          <a:effectLst/>
        </p:spPr>
        <p:txBody>
          <a:bodyPr wrap="none" anchor="ctr"/>
          <a:lstStyle/>
          <a:p>
            <a:endParaRPr lang="en-US" dirty="0">
              <a:latin typeface="Poppins" pitchFamily="2" charset="77"/>
            </a:endParaRPr>
          </a:p>
        </p:txBody>
      </p:sp>
      <p:sp>
        <p:nvSpPr>
          <p:cNvPr id="24" name="Freeform 72">
            <a:extLst>
              <a:ext uri="{FF2B5EF4-FFF2-40B4-BE49-F238E27FC236}">
                <a16:creationId xmlns:a16="http://schemas.microsoft.com/office/drawing/2014/main" id="{F1087E54-A1D5-E246-B3BF-E9250FCE3D12}"/>
              </a:ext>
            </a:extLst>
          </p:cNvPr>
          <p:cNvSpPr>
            <a:spLocks noChangeArrowheads="1"/>
          </p:cNvSpPr>
          <p:nvPr/>
        </p:nvSpPr>
        <p:spPr bwMode="auto">
          <a:xfrm>
            <a:off x="3072077" y="2346872"/>
            <a:ext cx="1889608" cy="1411713"/>
          </a:xfrm>
          <a:custGeom>
            <a:avLst/>
            <a:gdLst>
              <a:gd name="T0" fmla="*/ 0 w 3034"/>
              <a:gd name="T1" fmla="*/ 0 h 2266"/>
              <a:gd name="T2" fmla="*/ 0 w 3034"/>
              <a:gd name="T3" fmla="*/ 1533 h 2266"/>
              <a:gd name="T4" fmla="*/ 1333 w 3034"/>
              <a:gd name="T5" fmla="*/ 1748 h 2266"/>
              <a:gd name="T6" fmla="*/ 1550 w 3034"/>
              <a:gd name="T7" fmla="*/ 2265 h 2266"/>
              <a:gd name="T8" fmla="*/ 1717 w 3034"/>
              <a:gd name="T9" fmla="*/ 1716 h 2266"/>
              <a:gd name="T10" fmla="*/ 3033 w 3034"/>
              <a:gd name="T11" fmla="*/ 1583 h 2266"/>
              <a:gd name="T12" fmla="*/ 3033 w 3034"/>
              <a:gd name="T13" fmla="*/ 267 h 2266"/>
              <a:gd name="T14" fmla="*/ 0 w 3034"/>
              <a:gd name="T15" fmla="*/ 0 h 2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4" h="2266">
                <a:moveTo>
                  <a:pt x="0" y="0"/>
                </a:moveTo>
                <a:lnTo>
                  <a:pt x="0" y="1533"/>
                </a:lnTo>
                <a:lnTo>
                  <a:pt x="1333" y="1748"/>
                </a:lnTo>
                <a:lnTo>
                  <a:pt x="1550" y="2265"/>
                </a:lnTo>
                <a:lnTo>
                  <a:pt x="1717" y="1716"/>
                </a:lnTo>
                <a:lnTo>
                  <a:pt x="3033" y="1583"/>
                </a:lnTo>
                <a:lnTo>
                  <a:pt x="3033" y="267"/>
                </a:lnTo>
                <a:lnTo>
                  <a:pt x="0" y="0"/>
                </a:lnTo>
              </a:path>
            </a:pathLst>
          </a:custGeom>
          <a:noFill/>
          <a:ln w="63500" cap="flat">
            <a:solidFill>
              <a:schemeClr val="accent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5" name="Freeform 73">
            <a:extLst>
              <a:ext uri="{FF2B5EF4-FFF2-40B4-BE49-F238E27FC236}">
                <a16:creationId xmlns:a16="http://schemas.microsoft.com/office/drawing/2014/main" id="{F7F2F3C0-9D97-3E44-BFCD-1E230064C746}"/>
              </a:ext>
            </a:extLst>
          </p:cNvPr>
          <p:cNvSpPr>
            <a:spLocks noChangeArrowheads="1"/>
          </p:cNvSpPr>
          <p:nvPr/>
        </p:nvSpPr>
        <p:spPr bwMode="auto">
          <a:xfrm>
            <a:off x="5085278" y="2269969"/>
            <a:ext cx="1815453" cy="1359530"/>
          </a:xfrm>
          <a:custGeom>
            <a:avLst/>
            <a:gdLst>
              <a:gd name="T0" fmla="*/ 833 w 2915"/>
              <a:gd name="T1" fmla="*/ 0 h 2182"/>
              <a:gd name="T2" fmla="*/ 0 w 2915"/>
              <a:gd name="T3" fmla="*/ 1100 h 2182"/>
              <a:gd name="T4" fmla="*/ 833 w 2915"/>
              <a:gd name="T5" fmla="*/ 1981 h 2182"/>
              <a:gd name="T6" fmla="*/ 2914 w 2915"/>
              <a:gd name="T7" fmla="*/ 2181 h 2182"/>
              <a:gd name="T8" fmla="*/ 2847 w 2915"/>
              <a:gd name="T9" fmla="*/ 0 h 2182"/>
              <a:gd name="T10" fmla="*/ 833 w 2915"/>
              <a:gd name="T11" fmla="*/ 0 h 2182"/>
            </a:gdLst>
            <a:ahLst/>
            <a:cxnLst>
              <a:cxn ang="0">
                <a:pos x="T0" y="T1"/>
              </a:cxn>
              <a:cxn ang="0">
                <a:pos x="T2" y="T3"/>
              </a:cxn>
              <a:cxn ang="0">
                <a:pos x="T4" y="T5"/>
              </a:cxn>
              <a:cxn ang="0">
                <a:pos x="T6" y="T7"/>
              </a:cxn>
              <a:cxn ang="0">
                <a:pos x="T8" y="T9"/>
              </a:cxn>
              <a:cxn ang="0">
                <a:pos x="T10" y="T11"/>
              </a:cxn>
            </a:cxnLst>
            <a:rect l="0" t="0" r="r" b="b"/>
            <a:pathLst>
              <a:path w="2915" h="2182">
                <a:moveTo>
                  <a:pt x="833" y="0"/>
                </a:moveTo>
                <a:lnTo>
                  <a:pt x="0" y="1100"/>
                </a:lnTo>
                <a:lnTo>
                  <a:pt x="833" y="1981"/>
                </a:lnTo>
                <a:lnTo>
                  <a:pt x="2914" y="2181"/>
                </a:lnTo>
                <a:lnTo>
                  <a:pt x="2847" y="0"/>
                </a:lnTo>
                <a:lnTo>
                  <a:pt x="833" y="0"/>
                </a:lnTo>
              </a:path>
            </a:pathLst>
          </a:custGeom>
          <a:solidFill>
            <a:schemeClr val="accent3"/>
          </a:solidFill>
          <a:ln>
            <a:noFill/>
          </a:ln>
          <a:effectLst/>
        </p:spPr>
        <p:txBody>
          <a:bodyPr wrap="none" anchor="ctr"/>
          <a:lstStyle/>
          <a:p>
            <a:endParaRPr lang="en-US" dirty="0">
              <a:latin typeface="Poppins" pitchFamily="2" charset="77"/>
            </a:endParaRPr>
          </a:p>
        </p:txBody>
      </p:sp>
      <p:sp>
        <p:nvSpPr>
          <p:cNvPr id="26" name="Freeform 74">
            <a:extLst>
              <a:ext uri="{FF2B5EF4-FFF2-40B4-BE49-F238E27FC236}">
                <a16:creationId xmlns:a16="http://schemas.microsoft.com/office/drawing/2014/main" id="{7DCC25E6-FEB2-7148-A831-18D58552FF80}"/>
              </a:ext>
            </a:extLst>
          </p:cNvPr>
          <p:cNvSpPr>
            <a:spLocks noChangeArrowheads="1"/>
          </p:cNvSpPr>
          <p:nvPr/>
        </p:nvSpPr>
        <p:spPr bwMode="auto">
          <a:xfrm>
            <a:off x="5219859" y="2346872"/>
            <a:ext cx="1889608" cy="1411713"/>
          </a:xfrm>
          <a:custGeom>
            <a:avLst/>
            <a:gdLst>
              <a:gd name="T0" fmla="*/ 0 w 3032"/>
              <a:gd name="T1" fmla="*/ 0 h 2266"/>
              <a:gd name="T2" fmla="*/ 0 w 3032"/>
              <a:gd name="T3" fmla="*/ 1533 h 2266"/>
              <a:gd name="T4" fmla="*/ 1333 w 3032"/>
              <a:gd name="T5" fmla="*/ 1748 h 2266"/>
              <a:gd name="T6" fmla="*/ 1549 w 3032"/>
              <a:gd name="T7" fmla="*/ 2265 h 2266"/>
              <a:gd name="T8" fmla="*/ 1715 w 3032"/>
              <a:gd name="T9" fmla="*/ 1716 h 2266"/>
              <a:gd name="T10" fmla="*/ 3031 w 3032"/>
              <a:gd name="T11" fmla="*/ 1583 h 2266"/>
              <a:gd name="T12" fmla="*/ 3031 w 3032"/>
              <a:gd name="T13" fmla="*/ 267 h 2266"/>
              <a:gd name="T14" fmla="*/ 0 w 3032"/>
              <a:gd name="T15" fmla="*/ 0 h 2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2" h="2266">
                <a:moveTo>
                  <a:pt x="0" y="0"/>
                </a:moveTo>
                <a:lnTo>
                  <a:pt x="0" y="1533"/>
                </a:lnTo>
                <a:lnTo>
                  <a:pt x="1333" y="1748"/>
                </a:lnTo>
                <a:lnTo>
                  <a:pt x="1549" y="2265"/>
                </a:lnTo>
                <a:lnTo>
                  <a:pt x="1715" y="1716"/>
                </a:lnTo>
                <a:lnTo>
                  <a:pt x="3031" y="1583"/>
                </a:lnTo>
                <a:lnTo>
                  <a:pt x="3031" y="267"/>
                </a:lnTo>
                <a:lnTo>
                  <a:pt x="0" y="0"/>
                </a:lnTo>
              </a:path>
            </a:pathLst>
          </a:custGeom>
          <a:noFill/>
          <a:ln w="63500" cap="flat">
            <a:solidFill>
              <a:schemeClr val="accent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7" name="Freeform 75">
            <a:extLst>
              <a:ext uri="{FF2B5EF4-FFF2-40B4-BE49-F238E27FC236}">
                <a16:creationId xmlns:a16="http://schemas.microsoft.com/office/drawing/2014/main" id="{1C458ED8-DCA9-674D-BC20-302342F9E720}"/>
              </a:ext>
            </a:extLst>
          </p:cNvPr>
          <p:cNvSpPr>
            <a:spLocks noChangeArrowheads="1"/>
          </p:cNvSpPr>
          <p:nvPr/>
        </p:nvSpPr>
        <p:spPr bwMode="auto">
          <a:xfrm>
            <a:off x="7233060" y="2269969"/>
            <a:ext cx="1815453" cy="1359530"/>
          </a:xfrm>
          <a:custGeom>
            <a:avLst/>
            <a:gdLst>
              <a:gd name="T0" fmla="*/ 832 w 2916"/>
              <a:gd name="T1" fmla="*/ 0 h 2182"/>
              <a:gd name="T2" fmla="*/ 0 w 2916"/>
              <a:gd name="T3" fmla="*/ 1100 h 2182"/>
              <a:gd name="T4" fmla="*/ 832 w 2916"/>
              <a:gd name="T5" fmla="*/ 1981 h 2182"/>
              <a:gd name="T6" fmla="*/ 2915 w 2916"/>
              <a:gd name="T7" fmla="*/ 2181 h 2182"/>
              <a:gd name="T8" fmla="*/ 2849 w 2916"/>
              <a:gd name="T9" fmla="*/ 0 h 2182"/>
              <a:gd name="T10" fmla="*/ 832 w 2916"/>
              <a:gd name="T11" fmla="*/ 0 h 2182"/>
            </a:gdLst>
            <a:ahLst/>
            <a:cxnLst>
              <a:cxn ang="0">
                <a:pos x="T0" y="T1"/>
              </a:cxn>
              <a:cxn ang="0">
                <a:pos x="T2" y="T3"/>
              </a:cxn>
              <a:cxn ang="0">
                <a:pos x="T4" y="T5"/>
              </a:cxn>
              <a:cxn ang="0">
                <a:pos x="T6" y="T7"/>
              </a:cxn>
              <a:cxn ang="0">
                <a:pos x="T8" y="T9"/>
              </a:cxn>
              <a:cxn ang="0">
                <a:pos x="T10" y="T11"/>
              </a:cxn>
            </a:cxnLst>
            <a:rect l="0" t="0" r="r" b="b"/>
            <a:pathLst>
              <a:path w="2916" h="2182">
                <a:moveTo>
                  <a:pt x="832" y="0"/>
                </a:moveTo>
                <a:lnTo>
                  <a:pt x="0" y="1100"/>
                </a:lnTo>
                <a:lnTo>
                  <a:pt x="832" y="1981"/>
                </a:lnTo>
                <a:lnTo>
                  <a:pt x="2915" y="2181"/>
                </a:lnTo>
                <a:lnTo>
                  <a:pt x="2849" y="0"/>
                </a:lnTo>
                <a:lnTo>
                  <a:pt x="832" y="0"/>
                </a:lnTo>
              </a:path>
            </a:pathLst>
          </a:custGeom>
          <a:solidFill>
            <a:schemeClr val="accent4"/>
          </a:solidFill>
          <a:ln>
            <a:noFill/>
          </a:ln>
          <a:effectLst/>
        </p:spPr>
        <p:txBody>
          <a:bodyPr wrap="none" anchor="ctr"/>
          <a:lstStyle/>
          <a:p>
            <a:endParaRPr lang="en-US" dirty="0">
              <a:latin typeface="Poppins" pitchFamily="2" charset="77"/>
            </a:endParaRPr>
          </a:p>
        </p:txBody>
      </p:sp>
      <p:sp>
        <p:nvSpPr>
          <p:cNvPr id="28" name="Freeform 76">
            <a:extLst>
              <a:ext uri="{FF2B5EF4-FFF2-40B4-BE49-F238E27FC236}">
                <a16:creationId xmlns:a16="http://schemas.microsoft.com/office/drawing/2014/main" id="{7F622CD2-5108-A04C-AAC1-691BD7F8812D}"/>
              </a:ext>
            </a:extLst>
          </p:cNvPr>
          <p:cNvSpPr>
            <a:spLocks noChangeArrowheads="1"/>
          </p:cNvSpPr>
          <p:nvPr/>
        </p:nvSpPr>
        <p:spPr bwMode="auto">
          <a:xfrm>
            <a:off x="7367639" y="2346872"/>
            <a:ext cx="1889608" cy="1411713"/>
          </a:xfrm>
          <a:custGeom>
            <a:avLst/>
            <a:gdLst>
              <a:gd name="T0" fmla="*/ 0 w 3034"/>
              <a:gd name="T1" fmla="*/ 0 h 2266"/>
              <a:gd name="T2" fmla="*/ 0 w 3034"/>
              <a:gd name="T3" fmla="*/ 1533 h 2266"/>
              <a:gd name="T4" fmla="*/ 1333 w 3034"/>
              <a:gd name="T5" fmla="*/ 1748 h 2266"/>
              <a:gd name="T6" fmla="*/ 1550 w 3034"/>
              <a:gd name="T7" fmla="*/ 2265 h 2266"/>
              <a:gd name="T8" fmla="*/ 1716 w 3034"/>
              <a:gd name="T9" fmla="*/ 1716 h 2266"/>
              <a:gd name="T10" fmla="*/ 3033 w 3034"/>
              <a:gd name="T11" fmla="*/ 1583 h 2266"/>
              <a:gd name="T12" fmla="*/ 3033 w 3034"/>
              <a:gd name="T13" fmla="*/ 267 h 2266"/>
              <a:gd name="T14" fmla="*/ 0 w 3034"/>
              <a:gd name="T15" fmla="*/ 0 h 2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4" h="2266">
                <a:moveTo>
                  <a:pt x="0" y="0"/>
                </a:moveTo>
                <a:lnTo>
                  <a:pt x="0" y="1533"/>
                </a:lnTo>
                <a:lnTo>
                  <a:pt x="1333" y="1748"/>
                </a:lnTo>
                <a:lnTo>
                  <a:pt x="1550" y="2265"/>
                </a:lnTo>
                <a:lnTo>
                  <a:pt x="1716" y="1716"/>
                </a:lnTo>
                <a:lnTo>
                  <a:pt x="3033" y="1583"/>
                </a:lnTo>
                <a:lnTo>
                  <a:pt x="3033" y="267"/>
                </a:lnTo>
                <a:lnTo>
                  <a:pt x="0" y="0"/>
                </a:lnTo>
              </a:path>
            </a:pathLst>
          </a:custGeom>
          <a:noFill/>
          <a:ln w="63500" cap="flat">
            <a:solidFill>
              <a:schemeClr val="accent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9" name="Freeform 77">
            <a:extLst>
              <a:ext uri="{FF2B5EF4-FFF2-40B4-BE49-F238E27FC236}">
                <a16:creationId xmlns:a16="http://schemas.microsoft.com/office/drawing/2014/main" id="{20386FC1-47A3-5944-8826-82EA6170352D}"/>
              </a:ext>
            </a:extLst>
          </p:cNvPr>
          <p:cNvSpPr>
            <a:spLocks noChangeArrowheads="1"/>
          </p:cNvSpPr>
          <p:nvPr/>
        </p:nvSpPr>
        <p:spPr bwMode="auto">
          <a:xfrm>
            <a:off x="9380840" y="2269969"/>
            <a:ext cx="1815453" cy="1359530"/>
          </a:xfrm>
          <a:custGeom>
            <a:avLst/>
            <a:gdLst>
              <a:gd name="T0" fmla="*/ 833 w 2916"/>
              <a:gd name="T1" fmla="*/ 0 h 2182"/>
              <a:gd name="T2" fmla="*/ 0 w 2916"/>
              <a:gd name="T3" fmla="*/ 1100 h 2182"/>
              <a:gd name="T4" fmla="*/ 833 w 2916"/>
              <a:gd name="T5" fmla="*/ 1981 h 2182"/>
              <a:gd name="T6" fmla="*/ 2915 w 2916"/>
              <a:gd name="T7" fmla="*/ 2181 h 2182"/>
              <a:gd name="T8" fmla="*/ 2848 w 2916"/>
              <a:gd name="T9" fmla="*/ 0 h 2182"/>
              <a:gd name="T10" fmla="*/ 833 w 2916"/>
              <a:gd name="T11" fmla="*/ 0 h 2182"/>
            </a:gdLst>
            <a:ahLst/>
            <a:cxnLst>
              <a:cxn ang="0">
                <a:pos x="T0" y="T1"/>
              </a:cxn>
              <a:cxn ang="0">
                <a:pos x="T2" y="T3"/>
              </a:cxn>
              <a:cxn ang="0">
                <a:pos x="T4" y="T5"/>
              </a:cxn>
              <a:cxn ang="0">
                <a:pos x="T6" y="T7"/>
              </a:cxn>
              <a:cxn ang="0">
                <a:pos x="T8" y="T9"/>
              </a:cxn>
              <a:cxn ang="0">
                <a:pos x="T10" y="T11"/>
              </a:cxn>
            </a:cxnLst>
            <a:rect l="0" t="0" r="r" b="b"/>
            <a:pathLst>
              <a:path w="2916" h="2182">
                <a:moveTo>
                  <a:pt x="833" y="0"/>
                </a:moveTo>
                <a:lnTo>
                  <a:pt x="0" y="1100"/>
                </a:lnTo>
                <a:lnTo>
                  <a:pt x="833" y="1981"/>
                </a:lnTo>
                <a:lnTo>
                  <a:pt x="2915" y="2181"/>
                </a:lnTo>
                <a:lnTo>
                  <a:pt x="2848" y="0"/>
                </a:lnTo>
                <a:lnTo>
                  <a:pt x="833" y="0"/>
                </a:lnTo>
              </a:path>
            </a:pathLst>
          </a:custGeom>
          <a:solidFill>
            <a:schemeClr val="accent5"/>
          </a:solidFill>
          <a:ln>
            <a:noFill/>
          </a:ln>
          <a:effectLst/>
        </p:spPr>
        <p:txBody>
          <a:bodyPr wrap="none" anchor="ctr"/>
          <a:lstStyle/>
          <a:p>
            <a:endParaRPr lang="en-US" dirty="0">
              <a:latin typeface="Poppins" pitchFamily="2" charset="77"/>
            </a:endParaRPr>
          </a:p>
        </p:txBody>
      </p:sp>
      <p:sp>
        <p:nvSpPr>
          <p:cNvPr id="30" name="Freeform 78">
            <a:extLst>
              <a:ext uri="{FF2B5EF4-FFF2-40B4-BE49-F238E27FC236}">
                <a16:creationId xmlns:a16="http://schemas.microsoft.com/office/drawing/2014/main" id="{75D737F1-DA1C-4D47-A562-56E03649CD82}"/>
              </a:ext>
            </a:extLst>
          </p:cNvPr>
          <p:cNvSpPr>
            <a:spLocks noChangeArrowheads="1"/>
          </p:cNvSpPr>
          <p:nvPr/>
        </p:nvSpPr>
        <p:spPr bwMode="auto">
          <a:xfrm>
            <a:off x="9515421" y="2346872"/>
            <a:ext cx="1889608" cy="1411713"/>
          </a:xfrm>
          <a:custGeom>
            <a:avLst/>
            <a:gdLst>
              <a:gd name="T0" fmla="*/ 0 w 3033"/>
              <a:gd name="T1" fmla="*/ 0 h 2266"/>
              <a:gd name="T2" fmla="*/ 0 w 3033"/>
              <a:gd name="T3" fmla="*/ 1533 h 2266"/>
              <a:gd name="T4" fmla="*/ 1333 w 3033"/>
              <a:gd name="T5" fmla="*/ 1748 h 2266"/>
              <a:gd name="T6" fmla="*/ 1550 w 3033"/>
              <a:gd name="T7" fmla="*/ 2265 h 2266"/>
              <a:gd name="T8" fmla="*/ 1716 w 3033"/>
              <a:gd name="T9" fmla="*/ 1716 h 2266"/>
              <a:gd name="T10" fmla="*/ 3032 w 3033"/>
              <a:gd name="T11" fmla="*/ 1583 h 2266"/>
              <a:gd name="T12" fmla="*/ 3032 w 3033"/>
              <a:gd name="T13" fmla="*/ 267 h 2266"/>
              <a:gd name="T14" fmla="*/ 0 w 3033"/>
              <a:gd name="T15" fmla="*/ 0 h 226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33" h="2266">
                <a:moveTo>
                  <a:pt x="0" y="0"/>
                </a:moveTo>
                <a:lnTo>
                  <a:pt x="0" y="1533"/>
                </a:lnTo>
                <a:lnTo>
                  <a:pt x="1333" y="1748"/>
                </a:lnTo>
                <a:lnTo>
                  <a:pt x="1550" y="2265"/>
                </a:lnTo>
                <a:lnTo>
                  <a:pt x="1716" y="1716"/>
                </a:lnTo>
                <a:lnTo>
                  <a:pt x="3032" y="1583"/>
                </a:lnTo>
                <a:lnTo>
                  <a:pt x="3032" y="267"/>
                </a:lnTo>
                <a:lnTo>
                  <a:pt x="0" y="0"/>
                </a:lnTo>
              </a:path>
            </a:pathLst>
          </a:custGeom>
          <a:noFill/>
          <a:ln w="63500" cap="flat">
            <a:solidFill>
              <a:schemeClr val="accent6"/>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19733A89-6AF2-0043-BA03-6CE142FC674E}"/>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1C0EC636-1823-4B41-A995-C2257480935A}"/>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6" name="TextBox 5">
            <a:extLst>
              <a:ext uri="{FF2B5EF4-FFF2-40B4-BE49-F238E27FC236}">
                <a16:creationId xmlns:a16="http://schemas.microsoft.com/office/drawing/2014/main" id="{76A7A706-37DB-324B-92D5-29C9A832A154}"/>
              </a:ext>
            </a:extLst>
          </p:cNvPr>
          <p:cNvSpPr txBox="1"/>
          <p:nvPr/>
        </p:nvSpPr>
        <p:spPr>
          <a:xfrm>
            <a:off x="1078057" y="4350199"/>
            <a:ext cx="1692285" cy="353943"/>
          </a:xfrm>
          <a:prstGeom prst="rect">
            <a:avLst/>
          </a:prstGeom>
          <a:noFill/>
        </p:spPr>
        <p:txBody>
          <a:bodyPr wrap="square" rtlCol="0" anchor="b">
            <a:spAutoFit/>
          </a:bodyPr>
          <a:lstStyle/>
          <a:p>
            <a:pPr algn="ctr"/>
            <a:r>
              <a:rPr lang="en-US" sz="1700" b="1" spc="-15" dirty="0">
                <a:solidFill>
                  <a:schemeClr val="accent1"/>
                </a:solidFill>
                <a:latin typeface="Poppins" pitchFamily="2" charset="77"/>
                <a:cs typeface="Poppins" pitchFamily="2" charset="77"/>
              </a:rPr>
              <a:t>DEFINE</a:t>
            </a:r>
          </a:p>
        </p:txBody>
      </p:sp>
      <p:sp>
        <p:nvSpPr>
          <p:cNvPr id="7" name="TextBox 6">
            <a:extLst>
              <a:ext uri="{FF2B5EF4-FFF2-40B4-BE49-F238E27FC236}">
                <a16:creationId xmlns:a16="http://schemas.microsoft.com/office/drawing/2014/main" id="{1FF1BAE0-ADC0-CF46-9469-30AC2496B1D8}"/>
              </a:ext>
            </a:extLst>
          </p:cNvPr>
          <p:cNvSpPr txBox="1"/>
          <p:nvPr/>
        </p:nvSpPr>
        <p:spPr>
          <a:xfrm>
            <a:off x="1078058" y="4728908"/>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EA322CED-DEAE-C743-9B40-50D469AF93AC}"/>
              </a:ext>
            </a:extLst>
          </p:cNvPr>
          <p:cNvSpPr txBox="1"/>
          <p:nvPr/>
        </p:nvSpPr>
        <p:spPr>
          <a:xfrm>
            <a:off x="3163957" y="4350199"/>
            <a:ext cx="1692285" cy="353943"/>
          </a:xfrm>
          <a:prstGeom prst="rect">
            <a:avLst/>
          </a:prstGeom>
          <a:noFill/>
        </p:spPr>
        <p:txBody>
          <a:bodyPr wrap="square" rtlCol="0" anchor="b">
            <a:spAutoFit/>
          </a:bodyPr>
          <a:lstStyle/>
          <a:p>
            <a:pPr algn="ctr"/>
            <a:r>
              <a:rPr lang="en-US" sz="1700" b="1" spc="-15" dirty="0">
                <a:solidFill>
                  <a:schemeClr val="accent2"/>
                </a:solidFill>
                <a:latin typeface="Poppins" pitchFamily="2" charset="77"/>
                <a:cs typeface="Poppins" pitchFamily="2" charset="77"/>
              </a:rPr>
              <a:t>MEASURE</a:t>
            </a:r>
          </a:p>
        </p:txBody>
      </p:sp>
      <p:sp>
        <p:nvSpPr>
          <p:cNvPr id="9" name="TextBox 8">
            <a:extLst>
              <a:ext uri="{FF2B5EF4-FFF2-40B4-BE49-F238E27FC236}">
                <a16:creationId xmlns:a16="http://schemas.microsoft.com/office/drawing/2014/main" id="{182C4696-C663-6B42-B261-749C53197762}"/>
              </a:ext>
            </a:extLst>
          </p:cNvPr>
          <p:cNvSpPr txBox="1"/>
          <p:nvPr/>
        </p:nvSpPr>
        <p:spPr>
          <a:xfrm>
            <a:off x="3163958" y="4728908"/>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A7D0160C-E4DB-FC41-B888-7E21882315AB}"/>
              </a:ext>
            </a:extLst>
          </p:cNvPr>
          <p:cNvSpPr txBox="1"/>
          <p:nvPr/>
        </p:nvSpPr>
        <p:spPr>
          <a:xfrm>
            <a:off x="5249857" y="4350199"/>
            <a:ext cx="1692285" cy="353943"/>
          </a:xfrm>
          <a:prstGeom prst="rect">
            <a:avLst/>
          </a:prstGeom>
          <a:noFill/>
        </p:spPr>
        <p:txBody>
          <a:bodyPr wrap="square" rtlCol="0" anchor="b">
            <a:spAutoFit/>
          </a:bodyPr>
          <a:lstStyle/>
          <a:p>
            <a:pPr algn="ctr"/>
            <a:r>
              <a:rPr lang="en-US" sz="1700" b="1" spc="-15" dirty="0">
                <a:solidFill>
                  <a:schemeClr val="accent3"/>
                </a:solidFill>
                <a:latin typeface="Poppins" pitchFamily="2" charset="77"/>
                <a:cs typeface="Poppins" pitchFamily="2" charset="77"/>
              </a:rPr>
              <a:t>ANALYZE</a:t>
            </a:r>
          </a:p>
        </p:txBody>
      </p:sp>
      <p:sp>
        <p:nvSpPr>
          <p:cNvPr id="11" name="TextBox 10">
            <a:extLst>
              <a:ext uri="{FF2B5EF4-FFF2-40B4-BE49-F238E27FC236}">
                <a16:creationId xmlns:a16="http://schemas.microsoft.com/office/drawing/2014/main" id="{DED6CDB8-A741-8D4A-A7D7-87FACB276E9B}"/>
              </a:ext>
            </a:extLst>
          </p:cNvPr>
          <p:cNvSpPr txBox="1"/>
          <p:nvPr/>
        </p:nvSpPr>
        <p:spPr>
          <a:xfrm>
            <a:off x="5249858" y="4728908"/>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BA8D1FF9-CF7B-FC46-8A88-685F80C5A74D}"/>
              </a:ext>
            </a:extLst>
          </p:cNvPr>
          <p:cNvSpPr txBox="1"/>
          <p:nvPr/>
        </p:nvSpPr>
        <p:spPr>
          <a:xfrm>
            <a:off x="7335757" y="4350199"/>
            <a:ext cx="1692285" cy="353943"/>
          </a:xfrm>
          <a:prstGeom prst="rect">
            <a:avLst/>
          </a:prstGeom>
          <a:noFill/>
        </p:spPr>
        <p:txBody>
          <a:bodyPr wrap="square" rtlCol="0" anchor="b">
            <a:spAutoFit/>
          </a:bodyPr>
          <a:lstStyle/>
          <a:p>
            <a:pPr algn="ctr"/>
            <a:r>
              <a:rPr lang="en-US" sz="1700" b="1" spc="-15" dirty="0">
                <a:solidFill>
                  <a:schemeClr val="accent4"/>
                </a:solidFill>
                <a:latin typeface="Poppins" pitchFamily="2" charset="77"/>
                <a:cs typeface="Poppins" pitchFamily="2" charset="77"/>
              </a:rPr>
              <a:t>DESIGN</a:t>
            </a:r>
          </a:p>
        </p:txBody>
      </p:sp>
      <p:sp>
        <p:nvSpPr>
          <p:cNvPr id="13" name="TextBox 12">
            <a:extLst>
              <a:ext uri="{FF2B5EF4-FFF2-40B4-BE49-F238E27FC236}">
                <a16:creationId xmlns:a16="http://schemas.microsoft.com/office/drawing/2014/main" id="{0DDA760D-942E-164E-96BD-B302F823EEBF}"/>
              </a:ext>
            </a:extLst>
          </p:cNvPr>
          <p:cNvSpPr txBox="1"/>
          <p:nvPr/>
        </p:nvSpPr>
        <p:spPr>
          <a:xfrm>
            <a:off x="7335758" y="4728908"/>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58CC868F-DF8B-4A4D-B7E6-2D9FADBB791D}"/>
              </a:ext>
            </a:extLst>
          </p:cNvPr>
          <p:cNvSpPr txBox="1"/>
          <p:nvPr/>
        </p:nvSpPr>
        <p:spPr>
          <a:xfrm>
            <a:off x="9421658" y="4350199"/>
            <a:ext cx="1692285" cy="353943"/>
          </a:xfrm>
          <a:prstGeom prst="rect">
            <a:avLst/>
          </a:prstGeom>
          <a:noFill/>
        </p:spPr>
        <p:txBody>
          <a:bodyPr wrap="square" rtlCol="0" anchor="b">
            <a:spAutoFit/>
          </a:bodyPr>
          <a:lstStyle/>
          <a:p>
            <a:pPr algn="ctr"/>
            <a:r>
              <a:rPr lang="en-US" sz="1700" b="1" spc="-15" dirty="0">
                <a:solidFill>
                  <a:schemeClr val="accent5"/>
                </a:solidFill>
                <a:latin typeface="Poppins" pitchFamily="2" charset="77"/>
                <a:cs typeface="Poppins" pitchFamily="2" charset="77"/>
              </a:rPr>
              <a:t>VERIFY</a:t>
            </a:r>
          </a:p>
        </p:txBody>
      </p:sp>
      <p:sp>
        <p:nvSpPr>
          <p:cNvPr id="15" name="TextBox 14">
            <a:extLst>
              <a:ext uri="{FF2B5EF4-FFF2-40B4-BE49-F238E27FC236}">
                <a16:creationId xmlns:a16="http://schemas.microsoft.com/office/drawing/2014/main" id="{5F701E08-195F-C147-A0A4-608C823DA05A}"/>
              </a:ext>
            </a:extLst>
          </p:cNvPr>
          <p:cNvSpPr txBox="1"/>
          <p:nvPr/>
        </p:nvSpPr>
        <p:spPr>
          <a:xfrm>
            <a:off x="9421658" y="4728908"/>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6" name="TextBox 15">
            <a:extLst>
              <a:ext uri="{FF2B5EF4-FFF2-40B4-BE49-F238E27FC236}">
                <a16:creationId xmlns:a16="http://schemas.microsoft.com/office/drawing/2014/main" id="{07FFDEF0-74D1-5B4E-AE4C-9CEC56189D40}"/>
              </a:ext>
            </a:extLst>
          </p:cNvPr>
          <p:cNvSpPr txBox="1"/>
          <p:nvPr/>
        </p:nvSpPr>
        <p:spPr>
          <a:xfrm>
            <a:off x="1266228" y="2545301"/>
            <a:ext cx="1137876"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
        <p:nvSpPr>
          <p:cNvPr id="17" name="TextBox 16">
            <a:extLst>
              <a:ext uri="{FF2B5EF4-FFF2-40B4-BE49-F238E27FC236}">
                <a16:creationId xmlns:a16="http://schemas.microsoft.com/office/drawing/2014/main" id="{3C3D2A99-87E1-8D49-9DB2-CB21C9E632B1}"/>
              </a:ext>
            </a:extLst>
          </p:cNvPr>
          <p:cNvSpPr txBox="1"/>
          <p:nvPr/>
        </p:nvSpPr>
        <p:spPr>
          <a:xfrm>
            <a:off x="3370355" y="2545301"/>
            <a:ext cx="1137876"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M</a:t>
            </a:r>
          </a:p>
        </p:txBody>
      </p:sp>
      <p:sp>
        <p:nvSpPr>
          <p:cNvPr id="18" name="TextBox 17">
            <a:extLst>
              <a:ext uri="{FF2B5EF4-FFF2-40B4-BE49-F238E27FC236}">
                <a16:creationId xmlns:a16="http://schemas.microsoft.com/office/drawing/2014/main" id="{0E795B29-C567-B74B-B764-A97313EA4E24}"/>
              </a:ext>
            </a:extLst>
          </p:cNvPr>
          <p:cNvSpPr txBox="1"/>
          <p:nvPr/>
        </p:nvSpPr>
        <p:spPr>
          <a:xfrm>
            <a:off x="5523200" y="2545301"/>
            <a:ext cx="1137876"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A</a:t>
            </a:r>
          </a:p>
        </p:txBody>
      </p:sp>
      <p:sp>
        <p:nvSpPr>
          <p:cNvPr id="19" name="TextBox 18">
            <a:extLst>
              <a:ext uri="{FF2B5EF4-FFF2-40B4-BE49-F238E27FC236}">
                <a16:creationId xmlns:a16="http://schemas.microsoft.com/office/drawing/2014/main" id="{57C62235-1E51-3245-9EDA-A9C56DBB8097}"/>
              </a:ext>
            </a:extLst>
          </p:cNvPr>
          <p:cNvSpPr txBox="1"/>
          <p:nvPr/>
        </p:nvSpPr>
        <p:spPr>
          <a:xfrm>
            <a:off x="9802656" y="2545301"/>
            <a:ext cx="1137876"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V</a:t>
            </a:r>
          </a:p>
        </p:txBody>
      </p:sp>
      <p:sp>
        <p:nvSpPr>
          <p:cNvPr id="20" name="TextBox 19">
            <a:extLst>
              <a:ext uri="{FF2B5EF4-FFF2-40B4-BE49-F238E27FC236}">
                <a16:creationId xmlns:a16="http://schemas.microsoft.com/office/drawing/2014/main" id="{09A568D4-0EF9-3E4C-87E1-6A4B186D3B6F}"/>
              </a:ext>
            </a:extLst>
          </p:cNvPr>
          <p:cNvSpPr txBox="1"/>
          <p:nvPr/>
        </p:nvSpPr>
        <p:spPr>
          <a:xfrm>
            <a:off x="7649812" y="2545301"/>
            <a:ext cx="1137876"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Tree>
    <p:extLst>
      <p:ext uri="{BB962C8B-B14F-4D97-AF65-F5344CB8AC3E}">
        <p14:creationId xmlns:p14="http://schemas.microsoft.com/office/powerpoint/2010/main" val="2406557687"/>
      </p:ext>
    </p:extLst>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69">
            <a:extLst>
              <a:ext uri="{FF2B5EF4-FFF2-40B4-BE49-F238E27FC236}">
                <a16:creationId xmlns:a16="http://schemas.microsoft.com/office/drawing/2014/main" id="{56BD758E-635A-8C40-B5BB-00BB03770366}"/>
              </a:ext>
            </a:extLst>
          </p:cNvPr>
          <p:cNvSpPr>
            <a:spLocks noChangeArrowheads="1"/>
          </p:cNvSpPr>
          <p:nvPr/>
        </p:nvSpPr>
        <p:spPr bwMode="auto">
          <a:xfrm>
            <a:off x="1064369" y="1978837"/>
            <a:ext cx="1664393" cy="1664393"/>
          </a:xfrm>
          <a:custGeom>
            <a:avLst/>
            <a:gdLst>
              <a:gd name="T0" fmla="*/ 1143 w 2673"/>
              <a:gd name="T1" fmla="*/ 2564 h 2671"/>
              <a:gd name="T2" fmla="*/ 107 w 2673"/>
              <a:gd name="T3" fmla="*/ 1528 h 2671"/>
              <a:gd name="T4" fmla="*/ 107 w 2673"/>
              <a:gd name="T5" fmla="*/ 1528 h 2671"/>
              <a:gd name="T6" fmla="*/ 107 w 2673"/>
              <a:gd name="T7" fmla="*/ 1143 h 2671"/>
              <a:gd name="T8" fmla="*/ 1143 w 2673"/>
              <a:gd name="T9" fmla="*/ 105 h 2671"/>
              <a:gd name="T10" fmla="*/ 1143 w 2673"/>
              <a:gd name="T11" fmla="*/ 105 h 2671"/>
              <a:gd name="T12" fmla="*/ 1529 w 2673"/>
              <a:gd name="T13" fmla="*/ 105 h 2671"/>
              <a:gd name="T14" fmla="*/ 2566 w 2673"/>
              <a:gd name="T15" fmla="*/ 1143 h 2671"/>
              <a:gd name="T16" fmla="*/ 2566 w 2673"/>
              <a:gd name="T17" fmla="*/ 1143 h 2671"/>
              <a:gd name="T18" fmla="*/ 2566 w 2673"/>
              <a:gd name="T19" fmla="*/ 1528 h 2671"/>
              <a:gd name="T20" fmla="*/ 1529 w 2673"/>
              <a:gd name="T21" fmla="*/ 2564 h 2671"/>
              <a:gd name="T22" fmla="*/ 1529 w 2673"/>
              <a:gd name="T23" fmla="*/ 2564 h 2671"/>
              <a:gd name="T24" fmla="*/ 1143 w 2673"/>
              <a:gd name="T25" fmla="*/ 2564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73" h="2671">
                <a:moveTo>
                  <a:pt x="1143" y="2564"/>
                </a:moveTo>
                <a:lnTo>
                  <a:pt x="107" y="1528"/>
                </a:lnTo>
                <a:lnTo>
                  <a:pt x="107" y="1528"/>
                </a:lnTo>
                <a:cubicBezTo>
                  <a:pt x="0" y="1422"/>
                  <a:pt x="0" y="1248"/>
                  <a:pt x="107" y="1143"/>
                </a:cubicBezTo>
                <a:lnTo>
                  <a:pt x="1143" y="105"/>
                </a:lnTo>
                <a:lnTo>
                  <a:pt x="1143" y="105"/>
                </a:lnTo>
                <a:cubicBezTo>
                  <a:pt x="1250" y="0"/>
                  <a:pt x="1423" y="0"/>
                  <a:pt x="1529" y="105"/>
                </a:cubicBezTo>
                <a:lnTo>
                  <a:pt x="2566" y="1143"/>
                </a:lnTo>
                <a:lnTo>
                  <a:pt x="2566" y="1143"/>
                </a:lnTo>
                <a:cubicBezTo>
                  <a:pt x="2672" y="1248"/>
                  <a:pt x="2672" y="1422"/>
                  <a:pt x="2566" y="1528"/>
                </a:cubicBezTo>
                <a:lnTo>
                  <a:pt x="1529" y="2564"/>
                </a:lnTo>
                <a:lnTo>
                  <a:pt x="1529" y="2564"/>
                </a:lnTo>
                <a:cubicBezTo>
                  <a:pt x="1423" y="2670"/>
                  <a:pt x="1250" y="2670"/>
                  <a:pt x="1143" y="2564"/>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17" name="Freeform 70">
            <a:extLst>
              <a:ext uri="{FF2B5EF4-FFF2-40B4-BE49-F238E27FC236}">
                <a16:creationId xmlns:a16="http://schemas.microsoft.com/office/drawing/2014/main" id="{284D395A-9877-AD49-8AFA-5A9353494A75}"/>
              </a:ext>
            </a:extLst>
          </p:cNvPr>
          <p:cNvSpPr>
            <a:spLocks noChangeArrowheads="1"/>
          </p:cNvSpPr>
          <p:nvPr/>
        </p:nvSpPr>
        <p:spPr bwMode="auto">
          <a:xfrm>
            <a:off x="935283" y="1847004"/>
            <a:ext cx="1925312" cy="1925314"/>
          </a:xfrm>
          <a:custGeom>
            <a:avLst/>
            <a:gdLst>
              <a:gd name="T0" fmla="*/ 1323 w 3093"/>
              <a:gd name="T1" fmla="*/ 2969 h 3093"/>
              <a:gd name="T2" fmla="*/ 123 w 3093"/>
              <a:gd name="T3" fmla="*/ 1769 h 3093"/>
              <a:gd name="T4" fmla="*/ 123 w 3093"/>
              <a:gd name="T5" fmla="*/ 1769 h 3093"/>
              <a:gd name="T6" fmla="*/ 123 w 3093"/>
              <a:gd name="T7" fmla="*/ 1323 h 3093"/>
              <a:gd name="T8" fmla="*/ 1323 w 3093"/>
              <a:gd name="T9" fmla="*/ 123 h 3093"/>
              <a:gd name="T10" fmla="*/ 1323 w 3093"/>
              <a:gd name="T11" fmla="*/ 123 h 3093"/>
              <a:gd name="T12" fmla="*/ 1770 w 3093"/>
              <a:gd name="T13" fmla="*/ 123 h 3093"/>
              <a:gd name="T14" fmla="*/ 2970 w 3093"/>
              <a:gd name="T15" fmla="*/ 1323 h 3093"/>
              <a:gd name="T16" fmla="*/ 2970 w 3093"/>
              <a:gd name="T17" fmla="*/ 1323 h 3093"/>
              <a:gd name="T18" fmla="*/ 2970 w 3093"/>
              <a:gd name="T19" fmla="*/ 1769 h 3093"/>
              <a:gd name="T20" fmla="*/ 1770 w 3093"/>
              <a:gd name="T21" fmla="*/ 2969 h 3093"/>
              <a:gd name="T22" fmla="*/ 1770 w 3093"/>
              <a:gd name="T23" fmla="*/ 2969 h 3093"/>
              <a:gd name="T24" fmla="*/ 1323 w 3093"/>
              <a:gd name="T25" fmla="*/ 2969 h 3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93" h="3093">
                <a:moveTo>
                  <a:pt x="1323" y="2969"/>
                </a:moveTo>
                <a:lnTo>
                  <a:pt x="123" y="1769"/>
                </a:lnTo>
                <a:lnTo>
                  <a:pt x="123" y="1769"/>
                </a:lnTo>
                <a:cubicBezTo>
                  <a:pt x="0" y="1647"/>
                  <a:pt x="0" y="1446"/>
                  <a:pt x="123" y="1323"/>
                </a:cubicBezTo>
                <a:lnTo>
                  <a:pt x="1323" y="123"/>
                </a:lnTo>
                <a:lnTo>
                  <a:pt x="1323" y="123"/>
                </a:lnTo>
                <a:cubicBezTo>
                  <a:pt x="1445" y="0"/>
                  <a:pt x="1647" y="0"/>
                  <a:pt x="1770" y="123"/>
                </a:cubicBezTo>
                <a:lnTo>
                  <a:pt x="2970" y="1323"/>
                </a:lnTo>
                <a:lnTo>
                  <a:pt x="2970" y="1323"/>
                </a:lnTo>
                <a:cubicBezTo>
                  <a:pt x="3092" y="1446"/>
                  <a:pt x="3092" y="1647"/>
                  <a:pt x="2970" y="1769"/>
                </a:cubicBezTo>
                <a:lnTo>
                  <a:pt x="1770" y="2969"/>
                </a:lnTo>
                <a:lnTo>
                  <a:pt x="1770" y="2969"/>
                </a:lnTo>
                <a:cubicBezTo>
                  <a:pt x="1647" y="3092"/>
                  <a:pt x="1445" y="3092"/>
                  <a:pt x="1323" y="2969"/>
                </a:cubicBezTo>
              </a:path>
            </a:pathLst>
          </a:custGeom>
          <a:noFill/>
          <a:ln w="38100" cap="flat">
            <a:solidFill>
              <a:schemeClr val="accent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8" name="Freeform 71">
            <a:extLst>
              <a:ext uri="{FF2B5EF4-FFF2-40B4-BE49-F238E27FC236}">
                <a16:creationId xmlns:a16="http://schemas.microsoft.com/office/drawing/2014/main" id="{A03663EE-A59F-9C48-94C8-F4B4B07CD754}"/>
              </a:ext>
            </a:extLst>
          </p:cNvPr>
          <p:cNvSpPr>
            <a:spLocks noChangeArrowheads="1"/>
          </p:cNvSpPr>
          <p:nvPr/>
        </p:nvSpPr>
        <p:spPr bwMode="auto">
          <a:xfrm>
            <a:off x="3154474" y="1978837"/>
            <a:ext cx="1664393" cy="1664393"/>
          </a:xfrm>
          <a:custGeom>
            <a:avLst/>
            <a:gdLst>
              <a:gd name="T0" fmla="*/ 1143 w 2673"/>
              <a:gd name="T1" fmla="*/ 2564 h 2671"/>
              <a:gd name="T2" fmla="*/ 106 w 2673"/>
              <a:gd name="T3" fmla="*/ 1528 h 2671"/>
              <a:gd name="T4" fmla="*/ 106 w 2673"/>
              <a:gd name="T5" fmla="*/ 1528 h 2671"/>
              <a:gd name="T6" fmla="*/ 106 w 2673"/>
              <a:gd name="T7" fmla="*/ 1143 h 2671"/>
              <a:gd name="T8" fmla="*/ 1143 w 2673"/>
              <a:gd name="T9" fmla="*/ 105 h 2671"/>
              <a:gd name="T10" fmla="*/ 1143 w 2673"/>
              <a:gd name="T11" fmla="*/ 105 h 2671"/>
              <a:gd name="T12" fmla="*/ 1529 w 2673"/>
              <a:gd name="T13" fmla="*/ 105 h 2671"/>
              <a:gd name="T14" fmla="*/ 2565 w 2673"/>
              <a:gd name="T15" fmla="*/ 1143 h 2671"/>
              <a:gd name="T16" fmla="*/ 2565 w 2673"/>
              <a:gd name="T17" fmla="*/ 1143 h 2671"/>
              <a:gd name="T18" fmla="*/ 2565 w 2673"/>
              <a:gd name="T19" fmla="*/ 1528 h 2671"/>
              <a:gd name="T20" fmla="*/ 1529 w 2673"/>
              <a:gd name="T21" fmla="*/ 2564 h 2671"/>
              <a:gd name="T22" fmla="*/ 1529 w 2673"/>
              <a:gd name="T23" fmla="*/ 2564 h 2671"/>
              <a:gd name="T24" fmla="*/ 1143 w 2673"/>
              <a:gd name="T25" fmla="*/ 2564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73" h="2671">
                <a:moveTo>
                  <a:pt x="1143" y="2564"/>
                </a:moveTo>
                <a:lnTo>
                  <a:pt x="106" y="1528"/>
                </a:lnTo>
                <a:lnTo>
                  <a:pt x="106" y="1528"/>
                </a:lnTo>
                <a:cubicBezTo>
                  <a:pt x="0" y="1422"/>
                  <a:pt x="0" y="1248"/>
                  <a:pt x="106" y="1143"/>
                </a:cubicBezTo>
                <a:lnTo>
                  <a:pt x="1143" y="105"/>
                </a:lnTo>
                <a:lnTo>
                  <a:pt x="1143" y="105"/>
                </a:lnTo>
                <a:cubicBezTo>
                  <a:pt x="1249" y="0"/>
                  <a:pt x="1422" y="0"/>
                  <a:pt x="1529" y="105"/>
                </a:cubicBezTo>
                <a:lnTo>
                  <a:pt x="2565" y="1143"/>
                </a:lnTo>
                <a:lnTo>
                  <a:pt x="2565" y="1143"/>
                </a:lnTo>
                <a:cubicBezTo>
                  <a:pt x="2672" y="1248"/>
                  <a:pt x="2672" y="1422"/>
                  <a:pt x="2565" y="1528"/>
                </a:cubicBezTo>
                <a:lnTo>
                  <a:pt x="1529" y="2564"/>
                </a:lnTo>
                <a:lnTo>
                  <a:pt x="1529" y="2564"/>
                </a:lnTo>
                <a:cubicBezTo>
                  <a:pt x="1422" y="2670"/>
                  <a:pt x="1249" y="2670"/>
                  <a:pt x="1143" y="2564"/>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19" name="Freeform 72">
            <a:extLst>
              <a:ext uri="{FF2B5EF4-FFF2-40B4-BE49-F238E27FC236}">
                <a16:creationId xmlns:a16="http://schemas.microsoft.com/office/drawing/2014/main" id="{9BAD6F3C-BBA9-5B44-81F0-5543968A570D}"/>
              </a:ext>
            </a:extLst>
          </p:cNvPr>
          <p:cNvSpPr>
            <a:spLocks noChangeArrowheads="1"/>
          </p:cNvSpPr>
          <p:nvPr/>
        </p:nvSpPr>
        <p:spPr bwMode="auto">
          <a:xfrm>
            <a:off x="3022641" y="1847004"/>
            <a:ext cx="1928059" cy="1925314"/>
          </a:xfrm>
          <a:custGeom>
            <a:avLst/>
            <a:gdLst>
              <a:gd name="T0" fmla="*/ 1324 w 3094"/>
              <a:gd name="T1" fmla="*/ 2969 h 3093"/>
              <a:gd name="T2" fmla="*/ 123 w 3094"/>
              <a:gd name="T3" fmla="*/ 1769 h 3093"/>
              <a:gd name="T4" fmla="*/ 123 w 3094"/>
              <a:gd name="T5" fmla="*/ 1769 h 3093"/>
              <a:gd name="T6" fmla="*/ 123 w 3094"/>
              <a:gd name="T7" fmla="*/ 1323 h 3093"/>
              <a:gd name="T8" fmla="*/ 1324 w 3094"/>
              <a:gd name="T9" fmla="*/ 123 h 3093"/>
              <a:gd name="T10" fmla="*/ 1324 w 3094"/>
              <a:gd name="T11" fmla="*/ 123 h 3093"/>
              <a:gd name="T12" fmla="*/ 1770 w 3094"/>
              <a:gd name="T13" fmla="*/ 123 h 3093"/>
              <a:gd name="T14" fmla="*/ 2971 w 3094"/>
              <a:gd name="T15" fmla="*/ 1323 h 3093"/>
              <a:gd name="T16" fmla="*/ 2971 w 3094"/>
              <a:gd name="T17" fmla="*/ 1323 h 3093"/>
              <a:gd name="T18" fmla="*/ 2971 w 3094"/>
              <a:gd name="T19" fmla="*/ 1769 h 3093"/>
              <a:gd name="T20" fmla="*/ 1770 w 3094"/>
              <a:gd name="T21" fmla="*/ 2969 h 3093"/>
              <a:gd name="T22" fmla="*/ 1770 w 3094"/>
              <a:gd name="T23" fmla="*/ 2969 h 3093"/>
              <a:gd name="T24" fmla="*/ 1324 w 3094"/>
              <a:gd name="T25" fmla="*/ 2969 h 3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94" h="3093">
                <a:moveTo>
                  <a:pt x="1324" y="2969"/>
                </a:moveTo>
                <a:lnTo>
                  <a:pt x="123" y="1769"/>
                </a:lnTo>
                <a:lnTo>
                  <a:pt x="123" y="1769"/>
                </a:lnTo>
                <a:cubicBezTo>
                  <a:pt x="0" y="1647"/>
                  <a:pt x="0" y="1446"/>
                  <a:pt x="123" y="1323"/>
                </a:cubicBezTo>
                <a:lnTo>
                  <a:pt x="1324" y="123"/>
                </a:lnTo>
                <a:lnTo>
                  <a:pt x="1324" y="123"/>
                </a:lnTo>
                <a:cubicBezTo>
                  <a:pt x="1446" y="0"/>
                  <a:pt x="1647" y="0"/>
                  <a:pt x="1770" y="123"/>
                </a:cubicBezTo>
                <a:lnTo>
                  <a:pt x="2971" y="1323"/>
                </a:lnTo>
                <a:lnTo>
                  <a:pt x="2971" y="1323"/>
                </a:lnTo>
                <a:cubicBezTo>
                  <a:pt x="3093" y="1446"/>
                  <a:pt x="3093" y="1647"/>
                  <a:pt x="2971" y="1769"/>
                </a:cubicBezTo>
                <a:lnTo>
                  <a:pt x="1770" y="2969"/>
                </a:lnTo>
                <a:lnTo>
                  <a:pt x="1770" y="2969"/>
                </a:lnTo>
                <a:cubicBezTo>
                  <a:pt x="1647" y="3092"/>
                  <a:pt x="1446" y="3092"/>
                  <a:pt x="1324" y="2969"/>
                </a:cubicBezTo>
              </a:path>
            </a:pathLst>
          </a:custGeom>
          <a:noFill/>
          <a:ln w="3810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0" name="Freeform 73">
            <a:extLst>
              <a:ext uri="{FF2B5EF4-FFF2-40B4-BE49-F238E27FC236}">
                <a16:creationId xmlns:a16="http://schemas.microsoft.com/office/drawing/2014/main" id="{1FE4EBD2-7E76-9448-B0C3-E8A3E32C3F08}"/>
              </a:ext>
            </a:extLst>
          </p:cNvPr>
          <p:cNvSpPr>
            <a:spLocks noChangeArrowheads="1"/>
          </p:cNvSpPr>
          <p:nvPr/>
        </p:nvSpPr>
        <p:spPr bwMode="auto">
          <a:xfrm>
            <a:off x="5258311" y="1978837"/>
            <a:ext cx="1664393" cy="1664393"/>
          </a:xfrm>
          <a:custGeom>
            <a:avLst/>
            <a:gdLst>
              <a:gd name="T0" fmla="*/ 1142 w 2671"/>
              <a:gd name="T1" fmla="*/ 2564 h 2671"/>
              <a:gd name="T2" fmla="*/ 106 w 2671"/>
              <a:gd name="T3" fmla="*/ 1528 h 2671"/>
              <a:gd name="T4" fmla="*/ 106 w 2671"/>
              <a:gd name="T5" fmla="*/ 1528 h 2671"/>
              <a:gd name="T6" fmla="*/ 106 w 2671"/>
              <a:gd name="T7" fmla="*/ 1143 h 2671"/>
              <a:gd name="T8" fmla="*/ 1142 w 2671"/>
              <a:gd name="T9" fmla="*/ 105 h 2671"/>
              <a:gd name="T10" fmla="*/ 1142 w 2671"/>
              <a:gd name="T11" fmla="*/ 105 h 2671"/>
              <a:gd name="T12" fmla="*/ 1527 w 2671"/>
              <a:gd name="T13" fmla="*/ 105 h 2671"/>
              <a:gd name="T14" fmla="*/ 2565 w 2671"/>
              <a:gd name="T15" fmla="*/ 1143 h 2671"/>
              <a:gd name="T16" fmla="*/ 2565 w 2671"/>
              <a:gd name="T17" fmla="*/ 1143 h 2671"/>
              <a:gd name="T18" fmla="*/ 2565 w 2671"/>
              <a:gd name="T19" fmla="*/ 1528 h 2671"/>
              <a:gd name="T20" fmla="*/ 1527 w 2671"/>
              <a:gd name="T21" fmla="*/ 2564 h 2671"/>
              <a:gd name="T22" fmla="*/ 1527 w 2671"/>
              <a:gd name="T23" fmla="*/ 2564 h 2671"/>
              <a:gd name="T24" fmla="*/ 1142 w 2671"/>
              <a:gd name="T25" fmla="*/ 2564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71" h="2671">
                <a:moveTo>
                  <a:pt x="1142" y="2564"/>
                </a:moveTo>
                <a:lnTo>
                  <a:pt x="106" y="1528"/>
                </a:lnTo>
                <a:lnTo>
                  <a:pt x="106" y="1528"/>
                </a:lnTo>
                <a:cubicBezTo>
                  <a:pt x="0" y="1422"/>
                  <a:pt x="0" y="1248"/>
                  <a:pt x="106" y="1143"/>
                </a:cubicBezTo>
                <a:lnTo>
                  <a:pt x="1142" y="105"/>
                </a:lnTo>
                <a:lnTo>
                  <a:pt x="1142" y="105"/>
                </a:lnTo>
                <a:cubicBezTo>
                  <a:pt x="1249" y="0"/>
                  <a:pt x="1421" y="0"/>
                  <a:pt x="1527" y="105"/>
                </a:cubicBezTo>
                <a:lnTo>
                  <a:pt x="2565" y="1143"/>
                </a:lnTo>
                <a:lnTo>
                  <a:pt x="2565" y="1143"/>
                </a:lnTo>
                <a:cubicBezTo>
                  <a:pt x="2670" y="1248"/>
                  <a:pt x="2670" y="1422"/>
                  <a:pt x="2565" y="1528"/>
                </a:cubicBezTo>
                <a:lnTo>
                  <a:pt x="1527" y="2564"/>
                </a:lnTo>
                <a:lnTo>
                  <a:pt x="1527" y="2564"/>
                </a:lnTo>
                <a:cubicBezTo>
                  <a:pt x="1421" y="2670"/>
                  <a:pt x="1249" y="2670"/>
                  <a:pt x="1142" y="2564"/>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21" name="Freeform 74">
            <a:extLst>
              <a:ext uri="{FF2B5EF4-FFF2-40B4-BE49-F238E27FC236}">
                <a16:creationId xmlns:a16="http://schemas.microsoft.com/office/drawing/2014/main" id="{B0339D98-C19C-C64D-B0EB-72826B21697C}"/>
              </a:ext>
            </a:extLst>
          </p:cNvPr>
          <p:cNvSpPr>
            <a:spLocks noChangeArrowheads="1"/>
          </p:cNvSpPr>
          <p:nvPr/>
        </p:nvSpPr>
        <p:spPr bwMode="auto">
          <a:xfrm>
            <a:off x="5126478" y="1847004"/>
            <a:ext cx="1925312" cy="1925314"/>
          </a:xfrm>
          <a:custGeom>
            <a:avLst/>
            <a:gdLst>
              <a:gd name="T0" fmla="*/ 1323 w 3093"/>
              <a:gd name="T1" fmla="*/ 2969 h 3093"/>
              <a:gd name="T2" fmla="*/ 123 w 3093"/>
              <a:gd name="T3" fmla="*/ 1769 h 3093"/>
              <a:gd name="T4" fmla="*/ 123 w 3093"/>
              <a:gd name="T5" fmla="*/ 1769 h 3093"/>
              <a:gd name="T6" fmla="*/ 123 w 3093"/>
              <a:gd name="T7" fmla="*/ 1323 h 3093"/>
              <a:gd name="T8" fmla="*/ 1323 w 3093"/>
              <a:gd name="T9" fmla="*/ 123 h 3093"/>
              <a:gd name="T10" fmla="*/ 1323 w 3093"/>
              <a:gd name="T11" fmla="*/ 123 h 3093"/>
              <a:gd name="T12" fmla="*/ 1769 w 3093"/>
              <a:gd name="T13" fmla="*/ 123 h 3093"/>
              <a:gd name="T14" fmla="*/ 2969 w 3093"/>
              <a:gd name="T15" fmla="*/ 1323 h 3093"/>
              <a:gd name="T16" fmla="*/ 2969 w 3093"/>
              <a:gd name="T17" fmla="*/ 1323 h 3093"/>
              <a:gd name="T18" fmla="*/ 2969 w 3093"/>
              <a:gd name="T19" fmla="*/ 1769 h 3093"/>
              <a:gd name="T20" fmla="*/ 1769 w 3093"/>
              <a:gd name="T21" fmla="*/ 2969 h 3093"/>
              <a:gd name="T22" fmla="*/ 1769 w 3093"/>
              <a:gd name="T23" fmla="*/ 2969 h 3093"/>
              <a:gd name="T24" fmla="*/ 1323 w 3093"/>
              <a:gd name="T25" fmla="*/ 2969 h 3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93" h="3093">
                <a:moveTo>
                  <a:pt x="1323" y="2969"/>
                </a:moveTo>
                <a:lnTo>
                  <a:pt x="123" y="1769"/>
                </a:lnTo>
                <a:lnTo>
                  <a:pt x="123" y="1769"/>
                </a:lnTo>
                <a:cubicBezTo>
                  <a:pt x="0" y="1647"/>
                  <a:pt x="0" y="1446"/>
                  <a:pt x="123" y="1323"/>
                </a:cubicBezTo>
                <a:lnTo>
                  <a:pt x="1323" y="123"/>
                </a:lnTo>
                <a:lnTo>
                  <a:pt x="1323" y="123"/>
                </a:lnTo>
                <a:cubicBezTo>
                  <a:pt x="1446" y="0"/>
                  <a:pt x="1646" y="0"/>
                  <a:pt x="1769" y="123"/>
                </a:cubicBezTo>
                <a:lnTo>
                  <a:pt x="2969" y="1323"/>
                </a:lnTo>
                <a:lnTo>
                  <a:pt x="2969" y="1323"/>
                </a:lnTo>
                <a:cubicBezTo>
                  <a:pt x="3092" y="1446"/>
                  <a:pt x="3092" y="1647"/>
                  <a:pt x="2969" y="1769"/>
                </a:cubicBezTo>
                <a:lnTo>
                  <a:pt x="1769" y="2969"/>
                </a:lnTo>
                <a:lnTo>
                  <a:pt x="1769" y="2969"/>
                </a:lnTo>
                <a:cubicBezTo>
                  <a:pt x="1646" y="3092"/>
                  <a:pt x="1446" y="3092"/>
                  <a:pt x="1323" y="2969"/>
                </a:cubicBezTo>
              </a:path>
            </a:pathLst>
          </a:custGeom>
          <a:noFill/>
          <a:ln w="3810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2" name="Freeform 75">
            <a:extLst>
              <a:ext uri="{FF2B5EF4-FFF2-40B4-BE49-F238E27FC236}">
                <a16:creationId xmlns:a16="http://schemas.microsoft.com/office/drawing/2014/main" id="{1833CF34-BA15-C745-BDE2-D5686CEF8D06}"/>
              </a:ext>
            </a:extLst>
          </p:cNvPr>
          <p:cNvSpPr>
            <a:spLocks noChangeArrowheads="1"/>
          </p:cNvSpPr>
          <p:nvPr/>
        </p:nvSpPr>
        <p:spPr bwMode="auto">
          <a:xfrm>
            <a:off x="7359401" y="1978837"/>
            <a:ext cx="1664393" cy="1664393"/>
          </a:xfrm>
          <a:custGeom>
            <a:avLst/>
            <a:gdLst>
              <a:gd name="T0" fmla="*/ 1143 w 2673"/>
              <a:gd name="T1" fmla="*/ 2564 h 2671"/>
              <a:gd name="T2" fmla="*/ 106 w 2673"/>
              <a:gd name="T3" fmla="*/ 1528 h 2671"/>
              <a:gd name="T4" fmla="*/ 106 w 2673"/>
              <a:gd name="T5" fmla="*/ 1528 h 2671"/>
              <a:gd name="T6" fmla="*/ 106 w 2673"/>
              <a:gd name="T7" fmla="*/ 1143 h 2671"/>
              <a:gd name="T8" fmla="*/ 1143 w 2673"/>
              <a:gd name="T9" fmla="*/ 105 h 2671"/>
              <a:gd name="T10" fmla="*/ 1143 w 2673"/>
              <a:gd name="T11" fmla="*/ 105 h 2671"/>
              <a:gd name="T12" fmla="*/ 1529 w 2673"/>
              <a:gd name="T13" fmla="*/ 105 h 2671"/>
              <a:gd name="T14" fmla="*/ 2566 w 2673"/>
              <a:gd name="T15" fmla="*/ 1143 h 2671"/>
              <a:gd name="T16" fmla="*/ 2566 w 2673"/>
              <a:gd name="T17" fmla="*/ 1143 h 2671"/>
              <a:gd name="T18" fmla="*/ 2566 w 2673"/>
              <a:gd name="T19" fmla="*/ 1528 h 2671"/>
              <a:gd name="T20" fmla="*/ 1529 w 2673"/>
              <a:gd name="T21" fmla="*/ 2564 h 2671"/>
              <a:gd name="T22" fmla="*/ 1529 w 2673"/>
              <a:gd name="T23" fmla="*/ 2564 h 2671"/>
              <a:gd name="T24" fmla="*/ 1143 w 2673"/>
              <a:gd name="T25" fmla="*/ 2564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73" h="2671">
                <a:moveTo>
                  <a:pt x="1143" y="2564"/>
                </a:moveTo>
                <a:lnTo>
                  <a:pt x="106" y="1528"/>
                </a:lnTo>
                <a:lnTo>
                  <a:pt x="106" y="1528"/>
                </a:lnTo>
                <a:cubicBezTo>
                  <a:pt x="0" y="1422"/>
                  <a:pt x="0" y="1248"/>
                  <a:pt x="106" y="1143"/>
                </a:cubicBezTo>
                <a:lnTo>
                  <a:pt x="1143" y="105"/>
                </a:lnTo>
                <a:lnTo>
                  <a:pt x="1143" y="105"/>
                </a:lnTo>
                <a:cubicBezTo>
                  <a:pt x="1249" y="0"/>
                  <a:pt x="1423" y="0"/>
                  <a:pt x="1529" y="105"/>
                </a:cubicBezTo>
                <a:lnTo>
                  <a:pt x="2566" y="1143"/>
                </a:lnTo>
                <a:lnTo>
                  <a:pt x="2566" y="1143"/>
                </a:lnTo>
                <a:cubicBezTo>
                  <a:pt x="2672" y="1248"/>
                  <a:pt x="2672" y="1422"/>
                  <a:pt x="2566" y="1528"/>
                </a:cubicBezTo>
                <a:lnTo>
                  <a:pt x="1529" y="2564"/>
                </a:lnTo>
                <a:lnTo>
                  <a:pt x="1529" y="2564"/>
                </a:lnTo>
                <a:cubicBezTo>
                  <a:pt x="1423" y="2670"/>
                  <a:pt x="1249" y="2670"/>
                  <a:pt x="1143" y="2564"/>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23" name="Freeform 76">
            <a:extLst>
              <a:ext uri="{FF2B5EF4-FFF2-40B4-BE49-F238E27FC236}">
                <a16:creationId xmlns:a16="http://schemas.microsoft.com/office/drawing/2014/main" id="{5DBF4AE8-C917-D043-A744-0E7BB3C68542}"/>
              </a:ext>
            </a:extLst>
          </p:cNvPr>
          <p:cNvSpPr>
            <a:spLocks noChangeArrowheads="1"/>
          </p:cNvSpPr>
          <p:nvPr/>
        </p:nvSpPr>
        <p:spPr bwMode="auto">
          <a:xfrm>
            <a:off x="7227567" y="1847004"/>
            <a:ext cx="1928059" cy="1925314"/>
          </a:xfrm>
          <a:custGeom>
            <a:avLst/>
            <a:gdLst>
              <a:gd name="T0" fmla="*/ 1324 w 3094"/>
              <a:gd name="T1" fmla="*/ 2969 h 3093"/>
              <a:gd name="T2" fmla="*/ 123 w 3094"/>
              <a:gd name="T3" fmla="*/ 1769 h 3093"/>
              <a:gd name="T4" fmla="*/ 123 w 3094"/>
              <a:gd name="T5" fmla="*/ 1769 h 3093"/>
              <a:gd name="T6" fmla="*/ 123 w 3094"/>
              <a:gd name="T7" fmla="*/ 1323 h 3093"/>
              <a:gd name="T8" fmla="*/ 1324 w 3094"/>
              <a:gd name="T9" fmla="*/ 123 h 3093"/>
              <a:gd name="T10" fmla="*/ 1324 w 3094"/>
              <a:gd name="T11" fmla="*/ 123 h 3093"/>
              <a:gd name="T12" fmla="*/ 1770 w 3094"/>
              <a:gd name="T13" fmla="*/ 123 h 3093"/>
              <a:gd name="T14" fmla="*/ 2971 w 3094"/>
              <a:gd name="T15" fmla="*/ 1323 h 3093"/>
              <a:gd name="T16" fmla="*/ 2971 w 3094"/>
              <a:gd name="T17" fmla="*/ 1323 h 3093"/>
              <a:gd name="T18" fmla="*/ 2971 w 3094"/>
              <a:gd name="T19" fmla="*/ 1769 h 3093"/>
              <a:gd name="T20" fmla="*/ 1770 w 3094"/>
              <a:gd name="T21" fmla="*/ 2969 h 3093"/>
              <a:gd name="T22" fmla="*/ 1770 w 3094"/>
              <a:gd name="T23" fmla="*/ 2969 h 3093"/>
              <a:gd name="T24" fmla="*/ 1324 w 3094"/>
              <a:gd name="T25" fmla="*/ 2969 h 3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94" h="3093">
                <a:moveTo>
                  <a:pt x="1324" y="2969"/>
                </a:moveTo>
                <a:lnTo>
                  <a:pt x="123" y="1769"/>
                </a:lnTo>
                <a:lnTo>
                  <a:pt x="123" y="1769"/>
                </a:lnTo>
                <a:cubicBezTo>
                  <a:pt x="0" y="1647"/>
                  <a:pt x="0" y="1446"/>
                  <a:pt x="123" y="1323"/>
                </a:cubicBezTo>
                <a:lnTo>
                  <a:pt x="1324" y="123"/>
                </a:lnTo>
                <a:lnTo>
                  <a:pt x="1324" y="123"/>
                </a:lnTo>
                <a:cubicBezTo>
                  <a:pt x="1447" y="0"/>
                  <a:pt x="1647" y="0"/>
                  <a:pt x="1770" y="123"/>
                </a:cubicBezTo>
                <a:lnTo>
                  <a:pt x="2971" y="1323"/>
                </a:lnTo>
                <a:lnTo>
                  <a:pt x="2971" y="1323"/>
                </a:lnTo>
                <a:cubicBezTo>
                  <a:pt x="3093" y="1446"/>
                  <a:pt x="3093" y="1647"/>
                  <a:pt x="2971" y="1769"/>
                </a:cubicBezTo>
                <a:lnTo>
                  <a:pt x="1770" y="2969"/>
                </a:lnTo>
                <a:lnTo>
                  <a:pt x="1770" y="2969"/>
                </a:lnTo>
                <a:cubicBezTo>
                  <a:pt x="1647" y="3092"/>
                  <a:pt x="1447" y="3092"/>
                  <a:pt x="1324" y="2969"/>
                </a:cubicBezTo>
              </a:path>
            </a:pathLst>
          </a:custGeom>
          <a:noFill/>
          <a:ln w="3810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4" name="Freeform 77">
            <a:extLst>
              <a:ext uri="{FF2B5EF4-FFF2-40B4-BE49-F238E27FC236}">
                <a16:creationId xmlns:a16="http://schemas.microsoft.com/office/drawing/2014/main" id="{2C232FBA-8B2A-1D4B-9651-89B04AB226B8}"/>
              </a:ext>
            </a:extLst>
          </p:cNvPr>
          <p:cNvSpPr>
            <a:spLocks noChangeArrowheads="1"/>
          </p:cNvSpPr>
          <p:nvPr/>
        </p:nvSpPr>
        <p:spPr bwMode="auto">
          <a:xfrm>
            <a:off x="9460492" y="1978837"/>
            <a:ext cx="1664393" cy="1664393"/>
          </a:xfrm>
          <a:custGeom>
            <a:avLst/>
            <a:gdLst>
              <a:gd name="T0" fmla="*/ 1143 w 2673"/>
              <a:gd name="T1" fmla="*/ 2564 h 2671"/>
              <a:gd name="T2" fmla="*/ 107 w 2673"/>
              <a:gd name="T3" fmla="*/ 1528 h 2671"/>
              <a:gd name="T4" fmla="*/ 107 w 2673"/>
              <a:gd name="T5" fmla="*/ 1528 h 2671"/>
              <a:gd name="T6" fmla="*/ 107 w 2673"/>
              <a:gd name="T7" fmla="*/ 1143 h 2671"/>
              <a:gd name="T8" fmla="*/ 1143 w 2673"/>
              <a:gd name="T9" fmla="*/ 105 h 2671"/>
              <a:gd name="T10" fmla="*/ 1143 w 2673"/>
              <a:gd name="T11" fmla="*/ 105 h 2671"/>
              <a:gd name="T12" fmla="*/ 1529 w 2673"/>
              <a:gd name="T13" fmla="*/ 105 h 2671"/>
              <a:gd name="T14" fmla="*/ 2566 w 2673"/>
              <a:gd name="T15" fmla="*/ 1143 h 2671"/>
              <a:gd name="T16" fmla="*/ 2566 w 2673"/>
              <a:gd name="T17" fmla="*/ 1143 h 2671"/>
              <a:gd name="T18" fmla="*/ 2566 w 2673"/>
              <a:gd name="T19" fmla="*/ 1528 h 2671"/>
              <a:gd name="T20" fmla="*/ 1529 w 2673"/>
              <a:gd name="T21" fmla="*/ 2564 h 2671"/>
              <a:gd name="T22" fmla="*/ 1529 w 2673"/>
              <a:gd name="T23" fmla="*/ 2564 h 2671"/>
              <a:gd name="T24" fmla="*/ 1143 w 2673"/>
              <a:gd name="T25" fmla="*/ 2564 h 2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73" h="2671">
                <a:moveTo>
                  <a:pt x="1143" y="2564"/>
                </a:moveTo>
                <a:lnTo>
                  <a:pt x="107" y="1528"/>
                </a:lnTo>
                <a:lnTo>
                  <a:pt x="107" y="1528"/>
                </a:lnTo>
                <a:cubicBezTo>
                  <a:pt x="0" y="1422"/>
                  <a:pt x="0" y="1248"/>
                  <a:pt x="107" y="1143"/>
                </a:cubicBezTo>
                <a:lnTo>
                  <a:pt x="1143" y="105"/>
                </a:lnTo>
                <a:lnTo>
                  <a:pt x="1143" y="105"/>
                </a:lnTo>
                <a:cubicBezTo>
                  <a:pt x="1249" y="0"/>
                  <a:pt x="1423" y="0"/>
                  <a:pt x="1529" y="105"/>
                </a:cubicBezTo>
                <a:lnTo>
                  <a:pt x="2566" y="1143"/>
                </a:lnTo>
                <a:lnTo>
                  <a:pt x="2566" y="1143"/>
                </a:lnTo>
                <a:cubicBezTo>
                  <a:pt x="2672" y="1248"/>
                  <a:pt x="2672" y="1422"/>
                  <a:pt x="2566" y="1528"/>
                </a:cubicBezTo>
                <a:lnTo>
                  <a:pt x="1529" y="2564"/>
                </a:lnTo>
                <a:lnTo>
                  <a:pt x="1529" y="2564"/>
                </a:lnTo>
                <a:cubicBezTo>
                  <a:pt x="1423" y="2670"/>
                  <a:pt x="1249" y="2670"/>
                  <a:pt x="1143" y="2564"/>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25" name="Freeform 78">
            <a:extLst>
              <a:ext uri="{FF2B5EF4-FFF2-40B4-BE49-F238E27FC236}">
                <a16:creationId xmlns:a16="http://schemas.microsoft.com/office/drawing/2014/main" id="{7DA9E286-F09E-0341-9C51-AB0AB281E2A7}"/>
              </a:ext>
            </a:extLst>
          </p:cNvPr>
          <p:cNvSpPr>
            <a:spLocks noChangeArrowheads="1"/>
          </p:cNvSpPr>
          <p:nvPr/>
        </p:nvSpPr>
        <p:spPr bwMode="auto">
          <a:xfrm>
            <a:off x="9331403" y="1847004"/>
            <a:ext cx="1925314" cy="1925314"/>
          </a:xfrm>
          <a:custGeom>
            <a:avLst/>
            <a:gdLst>
              <a:gd name="T0" fmla="*/ 1322 w 3093"/>
              <a:gd name="T1" fmla="*/ 2969 h 3093"/>
              <a:gd name="T2" fmla="*/ 122 w 3093"/>
              <a:gd name="T3" fmla="*/ 1769 h 3093"/>
              <a:gd name="T4" fmla="*/ 122 w 3093"/>
              <a:gd name="T5" fmla="*/ 1769 h 3093"/>
              <a:gd name="T6" fmla="*/ 122 w 3093"/>
              <a:gd name="T7" fmla="*/ 1323 h 3093"/>
              <a:gd name="T8" fmla="*/ 1322 w 3093"/>
              <a:gd name="T9" fmla="*/ 123 h 3093"/>
              <a:gd name="T10" fmla="*/ 1322 w 3093"/>
              <a:gd name="T11" fmla="*/ 123 h 3093"/>
              <a:gd name="T12" fmla="*/ 1769 w 3093"/>
              <a:gd name="T13" fmla="*/ 123 h 3093"/>
              <a:gd name="T14" fmla="*/ 2969 w 3093"/>
              <a:gd name="T15" fmla="*/ 1323 h 3093"/>
              <a:gd name="T16" fmla="*/ 2969 w 3093"/>
              <a:gd name="T17" fmla="*/ 1323 h 3093"/>
              <a:gd name="T18" fmla="*/ 2969 w 3093"/>
              <a:gd name="T19" fmla="*/ 1769 h 3093"/>
              <a:gd name="T20" fmla="*/ 1769 w 3093"/>
              <a:gd name="T21" fmla="*/ 2969 h 3093"/>
              <a:gd name="T22" fmla="*/ 1769 w 3093"/>
              <a:gd name="T23" fmla="*/ 2969 h 3093"/>
              <a:gd name="T24" fmla="*/ 1322 w 3093"/>
              <a:gd name="T25" fmla="*/ 2969 h 3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93" h="3093">
                <a:moveTo>
                  <a:pt x="1322" y="2969"/>
                </a:moveTo>
                <a:lnTo>
                  <a:pt x="122" y="1769"/>
                </a:lnTo>
                <a:lnTo>
                  <a:pt x="122" y="1769"/>
                </a:lnTo>
                <a:cubicBezTo>
                  <a:pt x="0" y="1647"/>
                  <a:pt x="0" y="1446"/>
                  <a:pt x="122" y="1323"/>
                </a:cubicBezTo>
                <a:lnTo>
                  <a:pt x="1322" y="123"/>
                </a:lnTo>
                <a:lnTo>
                  <a:pt x="1322" y="123"/>
                </a:lnTo>
                <a:cubicBezTo>
                  <a:pt x="1446" y="0"/>
                  <a:pt x="1647" y="0"/>
                  <a:pt x="1769" y="123"/>
                </a:cubicBezTo>
                <a:lnTo>
                  <a:pt x="2969" y="1323"/>
                </a:lnTo>
                <a:lnTo>
                  <a:pt x="2969" y="1323"/>
                </a:lnTo>
                <a:cubicBezTo>
                  <a:pt x="3092" y="1446"/>
                  <a:pt x="3092" y="1647"/>
                  <a:pt x="2969" y="1769"/>
                </a:cubicBezTo>
                <a:lnTo>
                  <a:pt x="1769" y="2969"/>
                </a:lnTo>
                <a:lnTo>
                  <a:pt x="1769" y="2969"/>
                </a:lnTo>
                <a:cubicBezTo>
                  <a:pt x="1647" y="3092"/>
                  <a:pt x="1446" y="3092"/>
                  <a:pt x="1322" y="2969"/>
                </a:cubicBezTo>
              </a:path>
            </a:pathLst>
          </a:custGeom>
          <a:noFill/>
          <a:ln w="38100" cap="flat">
            <a:solidFill>
              <a:schemeClr val="accent5"/>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6" name="Freeform 25">
            <a:extLst>
              <a:ext uri="{FF2B5EF4-FFF2-40B4-BE49-F238E27FC236}">
                <a16:creationId xmlns:a16="http://schemas.microsoft.com/office/drawing/2014/main" id="{638AD0FC-BD78-BA45-AEFE-622EECD9072B}"/>
              </a:ext>
            </a:extLst>
          </p:cNvPr>
          <p:cNvSpPr>
            <a:spLocks noChangeArrowheads="1"/>
          </p:cNvSpPr>
          <p:nvPr/>
        </p:nvSpPr>
        <p:spPr bwMode="auto">
          <a:xfrm>
            <a:off x="7922438" y="2503424"/>
            <a:ext cx="540376" cy="614603"/>
          </a:xfrm>
          <a:custGeom>
            <a:avLst/>
            <a:gdLst>
              <a:gd name="connsiteX0" fmla="*/ 735446 w 1080751"/>
              <a:gd name="connsiteY0" fmla="*/ 1071140 h 1229206"/>
              <a:gd name="connsiteX1" fmla="*/ 742908 w 1080751"/>
              <a:gd name="connsiteY1" fmla="*/ 1078550 h 1229206"/>
              <a:gd name="connsiteX2" fmla="*/ 742908 w 1080751"/>
              <a:gd name="connsiteY2" fmla="*/ 1088429 h 1229206"/>
              <a:gd name="connsiteX3" fmla="*/ 767782 w 1080751"/>
              <a:gd name="connsiteY3" fmla="*/ 1118066 h 1229206"/>
              <a:gd name="connsiteX4" fmla="*/ 759076 w 1080751"/>
              <a:gd name="connsiteY4" fmla="*/ 1126710 h 1229206"/>
              <a:gd name="connsiteX5" fmla="*/ 751614 w 1080751"/>
              <a:gd name="connsiteY5" fmla="*/ 1118066 h 1229206"/>
              <a:gd name="connsiteX6" fmla="*/ 735446 w 1080751"/>
              <a:gd name="connsiteY6" fmla="*/ 1102013 h 1229206"/>
              <a:gd name="connsiteX7" fmla="*/ 719277 w 1080751"/>
              <a:gd name="connsiteY7" fmla="*/ 1118066 h 1229206"/>
              <a:gd name="connsiteX8" fmla="*/ 719277 w 1080751"/>
              <a:gd name="connsiteY8" fmla="*/ 1126710 h 1229206"/>
              <a:gd name="connsiteX9" fmla="*/ 734202 w 1080751"/>
              <a:gd name="connsiteY9" fmla="*/ 1142764 h 1229206"/>
              <a:gd name="connsiteX10" fmla="*/ 736689 w 1080751"/>
              <a:gd name="connsiteY10" fmla="*/ 1142764 h 1229206"/>
              <a:gd name="connsiteX11" fmla="*/ 767782 w 1080751"/>
              <a:gd name="connsiteY11" fmla="*/ 1173636 h 1229206"/>
              <a:gd name="connsiteX12" fmla="*/ 767782 w 1080751"/>
              <a:gd name="connsiteY12" fmla="*/ 1182280 h 1229206"/>
              <a:gd name="connsiteX13" fmla="*/ 742908 w 1080751"/>
              <a:gd name="connsiteY13" fmla="*/ 1211918 h 1229206"/>
              <a:gd name="connsiteX14" fmla="*/ 742908 w 1080751"/>
              <a:gd name="connsiteY14" fmla="*/ 1221797 h 1229206"/>
              <a:gd name="connsiteX15" fmla="*/ 735446 w 1080751"/>
              <a:gd name="connsiteY15" fmla="*/ 1229206 h 1229206"/>
              <a:gd name="connsiteX16" fmla="*/ 727983 w 1080751"/>
              <a:gd name="connsiteY16" fmla="*/ 1221797 h 1229206"/>
              <a:gd name="connsiteX17" fmla="*/ 727983 w 1080751"/>
              <a:gd name="connsiteY17" fmla="*/ 1211918 h 1229206"/>
              <a:gd name="connsiteX18" fmla="*/ 703109 w 1080751"/>
              <a:gd name="connsiteY18" fmla="*/ 1182280 h 1229206"/>
              <a:gd name="connsiteX19" fmla="*/ 710571 w 1080751"/>
              <a:gd name="connsiteY19" fmla="*/ 1173636 h 1229206"/>
              <a:gd name="connsiteX20" fmla="*/ 719277 w 1080751"/>
              <a:gd name="connsiteY20" fmla="*/ 1182280 h 1229206"/>
              <a:gd name="connsiteX21" fmla="*/ 735446 w 1080751"/>
              <a:gd name="connsiteY21" fmla="*/ 1198334 h 1229206"/>
              <a:gd name="connsiteX22" fmla="*/ 751614 w 1080751"/>
              <a:gd name="connsiteY22" fmla="*/ 1182280 h 1229206"/>
              <a:gd name="connsiteX23" fmla="*/ 751614 w 1080751"/>
              <a:gd name="connsiteY23" fmla="*/ 1173636 h 1229206"/>
              <a:gd name="connsiteX24" fmla="*/ 736689 w 1080751"/>
              <a:gd name="connsiteY24" fmla="*/ 1158818 h 1229206"/>
              <a:gd name="connsiteX25" fmla="*/ 734202 w 1080751"/>
              <a:gd name="connsiteY25" fmla="*/ 1158818 h 1229206"/>
              <a:gd name="connsiteX26" fmla="*/ 703109 w 1080751"/>
              <a:gd name="connsiteY26" fmla="*/ 1126710 h 1229206"/>
              <a:gd name="connsiteX27" fmla="*/ 703109 w 1080751"/>
              <a:gd name="connsiteY27" fmla="*/ 1118066 h 1229206"/>
              <a:gd name="connsiteX28" fmla="*/ 727983 w 1080751"/>
              <a:gd name="connsiteY28" fmla="*/ 1088429 h 1229206"/>
              <a:gd name="connsiteX29" fmla="*/ 727983 w 1080751"/>
              <a:gd name="connsiteY29" fmla="*/ 1078550 h 1229206"/>
              <a:gd name="connsiteX30" fmla="*/ 735446 w 1080751"/>
              <a:gd name="connsiteY30" fmla="*/ 1071140 h 1229206"/>
              <a:gd name="connsiteX31" fmla="*/ 285639 w 1080751"/>
              <a:gd name="connsiteY31" fmla="*/ 1049168 h 1229206"/>
              <a:gd name="connsiteX32" fmla="*/ 301670 w 1080751"/>
              <a:gd name="connsiteY32" fmla="*/ 1066432 h 1229206"/>
              <a:gd name="connsiteX33" fmla="*/ 301670 w 1080751"/>
              <a:gd name="connsiteY33" fmla="*/ 1093561 h 1229206"/>
              <a:gd name="connsiteX34" fmla="*/ 328799 w 1080751"/>
              <a:gd name="connsiteY34" fmla="*/ 1093561 h 1229206"/>
              <a:gd name="connsiteX35" fmla="*/ 344830 w 1080751"/>
              <a:gd name="connsiteY35" fmla="*/ 1109592 h 1229206"/>
              <a:gd name="connsiteX36" fmla="*/ 328799 w 1080751"/>
              <a:gd name="connsiteY36" fmla="*/ 1126856 h 1229206"/>
              <a:gd name="connsiteX37" fmla="*/ 301670 w 1080751"/>
              <a:gd name="connsiteY37" fmla="*/ 1126856 h 1229206"/>
              <a:gd name="connsiteX38" fmla="*/ 301670 w 1080751"/>
              <a:gd name="connsiteY38" fmla="*/ 1152752 h 1229206"/>
              <a:gd name="connsiteX39" fmla="*/ 285639 w 1080751"/>
              <a:gd name="connsiteY39" fmla="*/ 1168783 h 1229206"/>
              <a:gd name="connsiteX40" fmla="*/ 269608 w 1080751"/>
              <a:gd name="connsiteY40" fmla="*/ 1152752 h 1229206"/>
              <a:gd name="connsiteX41" fmla="*/ 269608 w 1080751"/>
              <a:gd name="connsiteY41" fmla="*/ 1126856 h 1229206"/>
              <a:gd name="connsiteX42" fmla="*/ 241246 w 1080751"/>
              <a:gd name="connsiteY42" fmla="*/ 1126856 h 1229206"/>
              <a:gd name="connsiteX43" fmla="*/ 225215 w 1080751"/>
              <a:gd name="connsiteY43" fmla="*/ 1109592 h 1229206"/>
              <a:gd name="connsiteX44" fmla="*/ 241246 w 1080751"/>
              <a:gd name="connsiteY44" fmla="*/ 1093561 h 1229206"/>
              <a:gd name="connsiteX45" fmla="*/ 269608 w 1080751"/>
              <a:gd name="connsiteY45" fmla="*/ 1093561 h 1229206"/>
              <a:gd name="connsiteX46" fmla="*/ 269608 w 1080751"/>
              <a:gd name="connsiteY46" fmla="*/ 1066432 h 1229206"/>
              <a:gd name="connsiteX47" fmla="*/ 285639 w 1080751"/>
              <a:gd name="connsiteY47" fmla="*/ 1049168 h 1229206"/>
              <a:gd name="connsiteX48" fmla="*/ 494374 w 1080751"/>
              <a:gd name="connsiteY48" fmla="*/ 911845 h 1229206"/>
              <a:gd name="connsiteX49" fmla="*/ 509677 w 1080751"/>
              <a:gd name="connsiteY49" fmla="*/ 928151 h 1229206"/>
              <a:gd name="connsiteX50" fmla="*/ 509677 w 1080751"/>
              <a:gd name="connsiteY50" fmla="*/ 1052327 h 1229206"/>
              <a:gd name="connsiteX51" fmla="*/ 494374 w 1080751"/>
              <a:gd name="connsiteY51" fmla="*/ 1069887 h 1229206"/>
              <a:gd name="connsiteX52" fmla="*/ 477895 w 1080751"/>
              <a:gd name="connsiteY52" fmla="*/ 1052327 h 1229206"/>
              <a:gd name="connsiteX53" fmla="*/ 477895 w 1080751"/>
              <a:gd name="connsiteY53" fmla="*/ 928151 h 1229206"/>
              <a:gd name="connsiteX54" fmla="*/ 494374 w 1080751"/>
              <a:gd name="connsiteY54" fmla="*/ 911845 h 1229206"/>
              <a:gd name="connsiteX55" fmla="*/ 244278 w 1080751"/>
              <a:gd name="connsiteY55" fmla="*/ 809001 h 1229206"/>
              <a:gd name="connsiteX56" fmla="*/ 256162 w 1080751"/>
              <a:gd name="connsiteY56" fmla="*/ 813578 h 1229206"/>
              <a:gd name="connsiteX57" fmla="*/ 256162 w 1080751"/>
              <a:gd name="connsiteY57" fmla="*/ 837992 h 1229206"/>
              <a:gd name="connsiteX58" fmla="*/ 168598 w 1080751"/>
              <a:gd name="connsiteY58" fmla="*/ 922219 h 1229206"/>
              <a:gd name="connsiteX59" fmla="*/ 156089 w 1080751"/>
              <a:gd name="connsiteY59" fmla="*/ 927102 h 1229206"/>
              <a:gd name="connsiteX60" fmla="*/ 144830 w 1080751"/>
              <a:gd name="connsiteY60" fmla="*/ 922219 h 1229206"/>
              <a:gd name="connsiteX61" fmla="*/ 144830 w 1080751"/>
              <a:gd name="connsiteY61" fmla="*/ 899026 h 1229206"/>
              <a:gd name="connsiteX62" fmla="*/ 232394 w 1080751"/>
              <a:gd name="connsiteY62" fmla="*/ 813578 h 1229206"/>
              <a:gd name="connsiteX63" fmla="*/ 244278 w 1080751"/>
              <a:gd name="connsiteY63" fmla="*/ 809001 h 1229206"/>
              <a:gd name="connsiteX64" fmla="*/ 521588 w 1080751"/>
              <a:gd name="connsiteY64" fmla="*/ 563208 h 1229206"/>
              <a:gd name="connsiteX65" fmla="*/ 499097 w 1080751"/>
              <a:gd name="connsiteY65" fmla="*/ 568186 h 1229206"/>
              <a:gd name="connsiteX66" fmla="*/ 494099 w 1080751"/>
              <a:gd name="connsiteY66" fmla="*/ 589339 h 1229206"/>
              <a:gd name="connsiteX67" fmla="*/ 606556 w 1080751"/>
              <a:gd name="connsiteY67" fmla="*/ 1007433 h 1229206"/>
              <a:gd name="connsiteX68" fmla="*/ 621550 w 1080751"/>
              <a:gd name="connsiteY68" fmla="*/ 1023609 h 1229206"/>
              <a:gd name="connsiteX69" fmla="*/ 642792 w 1080751"/>
              <a:gd name="connsiteY69" fmla="*/ 1017388 h 1229206"/>
              <a:gd name="connsiteX70" fmla="*/ 744004 w 1080751"/>
              <a:gd name="connsiteY70" fmla="*/ 917841 h 1229206"/>
              <a:gd name="connsiteX71" fmla="*/ 932683 w 1080751"/>
              <a:gd name="connsiteY71" fmla="*/ 1105735 h 1229206"/>
              <a:gd name="connsiteX72" fmla="*/ 950176 w 1080751"/>
              <a:gd name="connsiteY72" fmla="*/ 1113201 h 1229206"/>
              <a:gd name="connsiteX73" fmla="*/ 968918 w 1080751"/>
              <a:gd name="connsiteY73" fmla="*/ 1105735 h 1229206"/>
              <a:gd name="connsiteX74" fmla="*/ 1040142 w 1080751"/>
              <a:gd name="connsiteY74" fmla="*/ 1034808 h 1229206"/>
              <a:gd name="connsiteX75" fmla="*/ 1040142 w 1080751"/>
              <a:gd name="connsiteY75" fmla="*/ 998723 h 1229206"/>
              <a:gd name="connsiteX76" fmla="*/ 851463 w 1080751"/>
              <a:gd name="connsiteY76" fmla="*/ 810829 h 1229206"/>
              <a:gd name="connsiteX77" fmla="*/ 950176 w 1080751"/>
              <a:gd name="connsiteY77" fmla="*/ 711283 h 1229206"/>
              <a:gd name="connsiteX78" fmla="*/ 956424 w 1080751"/>
              <a:gd name="connsiteY78" fmla="*/ 690130 h 1229206"/>
              <a:gd name="connsiteX79" fmla="*/ 940180 w 1080751"/>
              <a:gd name="connsiteY79" fmla="*/ 673953 h 1229206"/>
              <a:gd name="connsiteX80" fmla="*/ 841570 w 1080751"/>
              <a:gd name="connsiteY80" fmla="*/ 554794 h 1229206"/>
              <a:gd name="connsiteX81" fmla="*/ 971138 w 1080751"/>
              <a:gd name="connsiteY81" fmla="*/ 554794 h 1229206"/>
              <a:gd name="connsiteX82" fmla="*/ 987492 w 1080751"/>
              <a:gd name="connsiteY82" fmla="*/ 573357 h 1229206"/>
              <a:gd name="connsiteX83" fmla="*/ 971138 w 1080751"/>
              <a:gd name="connsiteY83" fmla="*/ 591921 h 1229206"/>
              <a:gd name="connsiteX84" fmla="*/ 841570 w 1080751"/>
              <a:gd name="connsiteY84" fmla="*/ 591921 h 1229206"/>
              <a:gd name="connsiteX85" fmla="*/ 823959 w 1080751"/>
              <a:gd name="connsiteY85" fmla="*/ 573357 h 1229206"/>
              <a:gd name="connsiteX86" fmla="*/ 841570 w 1080751"/>
              <a:gd name="connsiteY86" fmla="*/ 554794 h 1229206"/>
              <a:gd name="connsiteX87" fmla="*/ 16306 w 1080751"/>
              <a:gd name="connsiteY87" fmla="*/ 554794 h 1229206"/>
              <a:gd name="connsiteX88" fmla="*/ 140482 w 1080751"/>
              <a:gd name="connsiteY88" fmla="*/ 554794 h 1229206"/>
              <a:gd name="connsiteX89" fmla="*/ 158043 w 1080751"/>
              <a:gd name="connsiteY89" fmla="*/ 573357 h 1229206"/>
              <a:gd name="connsiteX90" fmla="*/ 140482 w 1080751"/>
              <a:gd name="connsiteY90" fmla="*/ 591921 h 1229206"/>
              <a:gd name="connsiteX91" fmla="*/ 16306 w 1080751"/>
              <a:gd name="connsiteY91" fmla="*/ 591921 h 1229206"/>
              <a:gd name="connsiteX92" fmla="*/ 0 w 1080751"/>
              <a:gd name="connsiteY92" fmla="*/ 573357 h 1229206"/>
              <a:gd name="connsiteX93" fmla="*/ 16306 w 1080751"/>
              <a:gd name="connsiteY93" fmla="*/ 554794 h 1229206"/>
              <a:gd name="connsiteX94" fmla="*/ 497847 w 1080751"/>
              <a:gd name="connsiteY94" fmla="*/ 462418 h 1229206"/>
              <a:gd name="connsiteX95" fmla="*/ 394136 w 1080751"/>
              <a:gd name="connsiteY95" fmla="*/ 566941 h 1229206"/>
              <a:gd name="connsiteX96" fmla="*/ 480354 w 1080751"/>
              <a:gd name="connsiteY96" fmla="*/ 667732 h 1229206"/>
              <a:gd name="connsiteX97" fmla="*/ 462860 w 1080751"/>
              <a:gd name="connsiteY97" fmla="*/ 605515 h 1229206"/>
              <a:gd name="connsiteX98" fmla="*/ 445367 w 1080751"/>
              <a:gd name="connsiteY98" fmla="*/ 566941 h 1229206"/>
              <a:gd name="connsiteX99" fmla="*/ 497847 w 1080751"/>
              <a:gd name="connsiteY99" fmla="*/ 514680 h 1229206"/>
              <a:gd name="connsiteX100" fmla="*/ 535333 w 1080751"/>
              <a:gd name="connsiteY100" fmla="*/ 532100 h 1229206"/>
              <a:gd name="connsiteX101" fmla="*/ 599059 w 1080751"/>
              <a:gd name="connsiteY101" fmla="*/ 549521 h 1229206"/>
              <a:gd name="connsiteX102" fmla="*/ 497847 w 1080751"/>
              <a:gd name="connsiteY102" fmla="*/ 462418 h 1229206"/>
              <a:gd name="connsiteX103" fmla="*/ 497847 w 1080751"/>
              <a:gd name="connsiteY103" fmla="*/ 346696 h 1229206"/>
              <a:gd name="connsiteX104" fmla="*/ 275431 w 1080751"/>
              <a:gd name="connsiteY104" fmla="*/ 566941 h 1229206"/>
              <a:gd name="connsiteX105" fmla="*/ 497847 w 1080751"/>
              <a:gd name="connsiteY105" fmla="*/ 785943 h 1229206"/>
              <a:gd name="connsiteX106" fmla="*/ 511592 w 1080751"/>
              <a:gd name="connsiteY106" fmla="*/ 785943 h 1229206"/>
              <a:gd name="connsiteX107" fmla="*/ 490350 w 1080751"/>
              <a:gd name="connsiteY107" fmla="*/ 702573 h 1229206"/>
              <a:gd name="connsiteX108" fmla="*/ 360399 w 1080751"/>
              <a:gd name="connsiteY108" fmla="*/ 566941 h 1229206"/>
              <a:gd name="connsiteX109" fmla="*/ 497847 w 1080751"/>
              <a:gd name="connsiteY109" fmla="*/ 430065 h 1229206"/>
              <a:gd name="connsiteX110" fmla="*/ 634046 w 1080751"/>
              <a:gd name="connsiteY110" fmla="*/ 558231 h 1229206"/>
              <a:gd name="connsiteX111" fmla="*/ 717764 w 1080751"/>
              <a:gd name="connsiteY111" fmla="*/ 580629 h 1229206"/>
              <a:gd name="connsiteX112" fmla="*/ 719013 w 1080751"/>
              <a:gd name="connsiteY112" fmla="*/ 566941 h 1229206"/>
              <a:gd name="connsiteX113" fmla="*/ 497847 w 1080751"/>
              <a:gd name="connsiteY113" fmla="*/ 346696 h 1229206"/>
              <a:gd name="connsiteX114" fmla="*/ 497847 w 1080751"/>
              <a:gd name="connsiteY114" fmla="*/ 313099 h 1229206"/>
              <a:gd name="connsiteX115" fmla="*/ 751501 w 1080751"/>
              <a:gd name="connsiteY115" fmla="*/ 566941 h 1229206"/>
              <a:gd name="connsiteX116" fmla="*/ 750252 w 1080751"/>
              <a:gd name="connsiteY116" fmla="*/ 589339 h 1229206"/>
              <a:gd name="connsiteX117" fmla="*/ 950176 w 1080751"/>
              <a:gd name="connsiteY117" fmla="*/ 642845 h 1229206"/>
              <a:gd name="connsiteX118" fmla="*/ 988912 w 1080751"/>
              <a:gd name="connsiteY118" fmla="*/ 681419 h 1229206"/>
              <a:gd name="connsiteX119" fmla="*/ 973916 w 1080751"/>
              <a:gd name="connsiteY119" fmla="*/ 734925 h 1229206"/>
              <a:gd name="connsiteX120" fmla="*/ 898945 w 1080751"/>
              <a:gd name="connsiteY120" fmla="*/ 810829 h 1229206"/>
              <a:gd name="connsiteX121" fmla="*/ 1063884 w 1080751"/>
              <a:gd name="connsiteY121" fmla="*/ 975080 h 1229206"/>
              <a:gd name="connsiteX122" fmla="*/ 1063884 w 1080751"/>
              <a:gd name="connsiteY122" fmla="*/ 1058450 h 1229206"/>
              <a:gd name="connsiteX123" fmla="*/ 991410 w 1080751"/>
              <a:gd name="connsiteY123" fmla="*/ 1130622 h 1229206"/>
              <a:gd name="connsiteX124" fmla="*/ 950176 w 1080751"/>
              <a:gd name="connsiteY124" fmla="*/ 1146798 h 1229206"/>
              <a:gd name="connsiteX125" fmla="*/ 907692 w 1080751"/>
              <a:gd name="connsiteY125" fmla="*/ 1130622 h 1229206"/>
              <a:gd name="connsiteX126" fmla="*/ 744004 w 1080751"/>
              <a:gd name="connsiteY126" fmla="*/ 966370 h 1229206"/>
              <a:gd name="connsiteX127" fmla="*/ 667783 w 1080751"/>
              <a:gd name="connsiteY127" fmla="*/ 1041030 h 1229206"/>
              <a:gd name="connsiteX128" fmla="*/ 614053 w 1080751"/>
              <a:gd name="connsiteY128" fmla="*/ 1055962 h 1229206"/>
              <a:gd name="connsiteX129" fmla="*/ 574068 w 1080751"/>
              <a:gd name="connsiteY129" fmla="*/ 1016143 h 1229206"/>
              <a:gd name="connsiteX130" fmla="*/ 520339 w 1080751"/>
              <a:gd name="connsiteY130" fmla="*/ 819540 h 1229206"/>
              <a:gd name="connsiteX131" fmla="*/ 497847 w 1080751"/>
              <a:gd name="connsiteY131" fmla="*/ 819540 h 1229206"/>
              <a:gd name="connsiteX132" fmla="*/ 241694 w 1080751"/>
              <a:gd name="connsiteY132" fmla="*/ 566941 h 1229206"/>
              <a:gd name="connsiteX133" fmla="*/ 497847 w 1080751"/>
              <a:gd name="connsiteY133" fmla="*/ 313099 h 1229206"/>
              <a:gd name="connsiteX134" fmla="*/ 46084 w 1080751"/>
              <a:gd name="connsiteY134" fmla="*/ 258169 h 1229206"/>
              <a:gd name="connsiteX135" fmla="*/ 56998 w 1080751"/>
              <a:gd name="connsiteY135" fmla="*/ 269439 h 1229206"/>
              <a:gd name="connsiteX136" fmla="*/ 56998 w 1080751"/>
              <a:gd name="connsiteY136" fmla="*/ 283215 h 1229206"/>
              <a:gd name="connsiteX137" fmla="*/ 92167 w 1080751"/>
              <a:gd name="connsiteY137" fmla="*/ 329550 h 1229206"/>
              <a:gd name="connsiteX138" fmla="*/ 81253 w 1080751"/>
              <a:gd name="connsiteY138" fmla="*/ 340820 h 1229206"/>
              <a:gd name="connsiteX139" fmla="*/ 70338 w 1080751"/>
              <a:gd name="connsiteY139" fmla="*/ 329550 h 1229206"/>
              <a:gd name="connsiteX140" fmla="*/ 46084 w 1080751"/>
              <a:gd name="connsiteY140" fmla="*/ 304504 h 1229206"/>
              <a:gd name="connsiteX141" fmla="*/ 21829 w 1080751"/>
              <a:gd name="connsiteY141" fmla="*/ 329550 h 1229206"/>
              <a:gd name="connsiteX142" fmla="*/ 21829 w 1080751"/>
              <a:gd name="connsiteY142" fmla="*/ 342073 h 1229206"/>
              <a:gd name="connsiteX143" fmla="*/ 44871 w 1080751"/>
              <a:gd name="connsiteY143" fmla="*/ 367118 h 1229206"/>
              <a:gd name="connsiteX144" fmla="*/ 48509 w 1080751"/>
              <a:gd name="connsiteY144" fmla="*/ 367118 h 1229206"/>
              <a:gd name="connsiteX145" fmla="*/ 92167 w 1080751"/>
              <a:gd name="connsiteY145" fmla="*/ 414706 h 1229206"/>
              <a:gd name="connsiteX146" fmla="*/ 92167 w 1080751"/>
              <a:gd name="connsiteY146" fmla="*/ 425976 h 1229206"/>
              <a:gd name="connsiteX147" fmla="*/ 56998 w 1080751"/>
              <a:gd name="connsiteY147" fmla="*/ 473564 h 1229206"/>
              <a:gd name="connsiteX148" fmla="*/ 56998 w 1080751"/>
              <a:gd name="connsiteY148" fmla="*/ 487339 h 1229206"/>
              <a:gd name="connsiteX149" fmla="*/ 46084 w 1080751"/>
              <a:gd name="connsiteY149" fmla="*/ 498609 h 1229206"/>
              <a:gd name="connsiteX150" fmla="*/ 35169 w 1080751"/>
              <a:gd name="connsiteY150" fmla="*/ 487339 h 1229206"/>
              <a:gd name="connsiteX151" fmla="*/ 35169 w 1080751"/>
              <a:gd name="connsiteY151" fmla="*/ 473564 h 1229206"/>
              <a:gd name="connsiteX152" fmla="*/ 0 w 1080751"/>
              <a:gd name="connsiteY152" fmla="*/ 425976 h 1229206"/>
              <a:gd name="connsiteX153" fmla="*/ 10915 w 1080751"/>
              <a:gd name="connsiteY153" fmla="*/ 415958 h 1229206"/>
              <a:gd name="connsiteX154" fmla="*/ 21829 w 1080751"/>
              <a:gd name="connsiteY154" fmla="*/ 425976 h 1229206"/>
              <a:gd name="connsiteX155" fmla="*/ 46084 w 1080751"/>
              <a:gd name="connsiteY155" fmla="*/ 452275 h 1229206"/>
              <a:gd name="connsiteX156" fmla="*/ 70338 w 1080751"/>
              <a:gd name="connsiteY156" fmla="*/ 425976 h 1229206"/>
              <a:gd name="connsiteX157" fmla="*/ 70338 w 1080751"/>
              <a:gd name="connsiteY157" fmla="*/ 414706 h 1229206"/>
              <a:gd name="connsiteX158" fmla="*/ 48509 w 1080751"/>
              <a:gd name="connsiteY158" fmla="*/ 389660 h 1229206"/>
              <a:gd name="connsiteX159" fmla="*/ 44871 w 1080751"/>
              <a:gd name="connsiteY159" fmla="*/ 389660 h 1229206"/>
              <a:gd name="connsiteX160" fmla="*/ 0 w 1080751"/>
              <a:gd name="connsiteY160" fmla="*/ 342073 h 1229206"/>
              <a:gd name="connsiteX161" fmla="*/ 0 w 1080751"/>
              <a:gd name="connsiteY161" fmla="*/ 329550 h 1229206"/>
              <a:gd name="connsiteX162" fmla="*/ 35169 w 1080751"/>
              <a:gd name="connsiteY162" fmla="*/ 283215 h 1229206"/>
              <a:gd name="connsiteX163" fmla="*/ 35169 w 1080751"/>
              <a:gd name="connsiteY163" fmla="*/ 269439 h 1229206"/>
              <a:gd name="connsiteX164" fmla="*/ 46084 w 1080751"/>
              <a:gd name="connsiteY164" fmla="*/ 258169 h 1229206"/>
              <a:gd name="connsiteX165" fmla="*/ 832407 w 1080751"/>
              <a:gd name="connsiteY165" fmla="*/ 216067 h 1229206"/>
              <a:gd name="connsiteX166" fmla="*/ 844060 w 1080751"/>
              <a:gd name="connsiteY166" fmla="*/ 221586 h 1229206"/>
              <a:gd name="connsiteX167" fmla="*/ 844060 w 1080751"/>
              <a:gd name="connsiteY167" fmla="*/ 243666 h 1229206"/>
              <a:gd name="connsiteX168" fmla="*/ 754519 w 1080751"/>
              <a:gd name="connsiteY168" fmla="*/ 333209 h 1229206"/>
              <a:gd name="connsiteX169" fmla="*/ 742253 w 1080751"/>
              <a:gd name="connsiteY169" fmla="*/ 339342 h 1229206"/>
              <a:gd name="connsiteX170" fmla="*/ 731214 w 1080751"/>
              <a:gd name="connsiteY170" fmla="*/ 333209 h 1229206"/>
              <a:gd name="connsiteX171" fmla="*/ 731214 w 1080751"/>
              <a:gd name="connsiteY171" fmla="*/ 309903 h 1229206"/>
              <a:gd name="connsiteX172" fmla="*/ 820754 w 1080751"/>
              <a:gd name="connsiteY172" fmla="*/ 221586 h 1229206"/>
              <a:gd name="connsiteX173" fmla="*/ 832407 w 1080751"/>
              <a:gd name="connsiteY173" fmla="*/ 216067 h 1229206"/>
              <a:gd name="connsiteX174" fmla="*/ 156245 w 1080751"/>
              <a:gd name="connsiteY174" fmla="*/ 216058 h 1229206"/>
              <a:gd name="connsiteX175" fmla="*/ 168598 w 1080751"/>
              <a:gd name="connsiteY175" fmla="*/ 221551 h 1229206"/>
              <a:gd name="connsiteX176" fmla="*/ 256162 w 1080751"/>
              <a:gd name="connsiteY176" fmla="*/ 306999 h 1229206"/>
              <a:gd name="connsiteX177" fmla="*/ 256162 w 1080751"/>
              <a:gd name="connsiteY177" fmla="*/ 330192 h 1229206"/>
              <a:gd name="connsiteX178" fmla="*/ 243652 w 1080751"/>
              <a:gd name="connsiteY178" fmla="*/ 333854 h 1229206"/>
              <a:gd name="connsiteX179" fmla="*/ 232394 w 1080751"/>
              <a:gd name="connsiteY179" fmla="*/ 330192 h 1229206"/>
              <a:gd name="connsiteX180" fmla="*/ 144830 w 1080751"/>
              <a:gd name="connsiteY180" fmla="*/ 243523 h 1229206"/>
              <a:gd name="connsiteX181" fmla="*/ 144830 w 1080751"/>
              <a:gd name="connsiteY181" fmla="*/ 221551 h 1229206"/>
              <a:gd name="connsiteX182" fmla="*/ 156245 w 1080751"/>
              <a:gd name="connsiteY182" fmla="*/ 216058 h 1229206"/>
              <a:gd name="connsiteX183" fmla="*/ 494374 w 1080751"/>
              <a:gd name="connsiteY183" fmla="*/ 76902 h 1229206"/>
              <a:gd name="connsiteX184" fmla="*/ 509677 w 1080751"/>
              <a:gd name="connsiteY184" fmla="*/ 94513 h 1229206"/>
              <a:gd name="connsiteX185" fmla="*/ 509677 w 1080751"/>
              <a:gd name="connsiteY185" fmla="*/ 224082 h 1229206"/>
              <a:gd name="connsiteX186" fmla="*/ 494374 w 1080751"/>
              <a:gd name="connsiteY186" fmla="*/ 240435 h 1229206"/>
              <a:gd name="connsiteX187" fmla="*/ 477895 w 1080751"/>
              <a:gd name="connsiteY187" fmla="*/ 224082 h 1229206"/>
              <a:gd name="connsiteX188" fmla="*/ 477895 w 1080751"/>
              <a:gd name="connsiteY188" fmla="*/ 94513 h 1229206"/>
              <a:gd name="connsiteX189" fmla="*/ 494374 w 1080751"/>
              <a:gd name="connsiteY189" fmla="*/ 76902 h 1229206"/>
              <a:gd name="connsiteX190" fmla="*/ 908470 w 1080751"/>
              <a:gd name="connsiteY190" fmla="*/ 0 h 1229206"/>
              <a:gd name="connsiteX191" fmla="*/ 924777 w 1080751"/>
              <a:gd name="connsiteY191" fmla="*/ 17423 h 1229206"/>
              <a:gd name="connsiteX192" fmla="*/ 924777 w 1080751"/>
              <a:gd name="connsiteY192" fmla="*/ 63470 h 1229206"/>
              <a:gd name="connsiteX193" fmla="*/ 969932 w 1080751"/>
              <a:gd name="connsiteY193" fmla="*/ 63470 h 1229206"/>
              <a:gd name="connsiteX194" fmla="*/ 987494 w 1080751"/>
              <a:gd name="connsiteY194" fmla="*/ 79648 h 1229206"/>
              <a:gd name="connsiteX195" fmla="*/ 969932 w 1080751"/>
              <a:gd name="connsiteY195" fmla="*/ 97071 h 1229206"/>
              <a:gd name="connsiteX196" fmla="*/ 924777 w 1080751"/>
              <a:gd name="connsiteY196" fmla="*/ 97071 h 1229206"/>
              <a:gd name="connsiteX197" fmla="*/ 924777 w 1080751"/>
              <a:gd name="connsiteY197" fmla="*/ 141874 h 1229206"/>
              <a:gd name="connsiteX198" fmla="*/ 908470 w 1080751"/>
              <a:gd name="connsiteY198" fmla="*/ 158052 h 1229206"/>
              <a:gd name="connsiteX199" fmla="*/ 890910 w 1080751"/>
              <a:gd name="connsiteY199" fmla="*/ 141874 h 1229206"/>
              <a:gd name="connsiteX200" fmla="*/ 890910 w 1080751"/>
              <a:gd name="connsiteY200" fmla="*/ 97071 h 1229206"/>
              <a:gd name="connsiteX201" fmla="*/ 845753 w 1080751"/>
              <a:gd name="connsiteY201" fmla="*/ 97071 h 1229206"/>
              <a:gd name="connsiteX202" fmla="*/ 829447 w 1080751"/>
              <a:gd name="connsiteY202" fmla="*/ 79648 h 1229206"/>
              <a:gd name="connsiteX203" fmla="*/ 845753 w 1080751"/>
              <a:gd name="connsiteY203" fmla="*/ 63470 h 1229206"/>
              <a:gd name="connsiteX204" fmla="*/ 890910 w 1080751"/>
              <a:gd name="connsiteY204" fmla="*/ 63470 h 1229206"/>
              <a:gd name="connsiteX205" fmla="*/ 890910 w 1080751"/>
              <a:gd name="connsiteY205" fmla="*/ 17423 h 1229206"/>
              <a:gd name="connsiteX206" fmla="*/ 908470 w 1080751"/>
              <a:gd name="connsiteY206" fmla="*/ 0 h 1229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Lst>
            <a:rect l="l" t="t" r="r" b="b"/>
            <a:pathLst>
              <a:path w="1080751" h="1229206">
                <a:moveTo>
                  <a:pt x="735446" y="1071140"/>
                </a:moveTo>
                <a:cubicBezTo>
                  <a:pt x="740421" y="1071140"/>
                  <a:pt x="742908" y="1074845"/>
                  <a:pt x="742908" y="1078550"/>
                </a:cubicBezTo>
                <a:lnTo>
                  <a:pt x="742908" y="1088429"/>
                </a:lnTo>
                <a:cubicBezTo>
                  <a:pt x="756589" y="1092133"/>
                  <a:pt x="767782" y="1104482"/>
                  <a:pt x="767782" y="1118066"/>
                </a:cubicBezTo>
                <a:cubicBezTo>
                  <a:pt x="767782" y="1123006"/>
                  <a:pt x="764051" y="1126710"/>
                  <a:pt x="759076" y="1126710"/>
                </a:cubicBezTo>
                <a:cubicBezTo>
                  <a:pt x="755345" y="1126710"/>
                  <a:pt x="751614" y="1123006"/>
                  <a:pt x="751614" y="1118066"/>
                </a:cubicBezTo>
                <a:cubicBezTo>
                  <a:pt x="751614" y="1109422"/>
                  <a:pt x="744152" y="1102013"/>
                  <a:pt x="735446" y="1102013"/>
                </a:cubicBezTo>
                <a:cubicBezTo>
                  <a:pt x="726740" y="1102013"/>
                  <a:pt x="719277" y="1109422"/>
                  <a:pt x="719277" y="1118066"/>
                </a:cubicBezTo>
                <a:lnTo>
                  <a:pt x="719277" y="1126710"/>
                </a:lnTo>
                <a:cubicBezTo>
                  <a:pt x="719277" y="1134120"/>
                  <a:pt x="726740" y="1142764"/>
                  <a:pt x="734202" y="1142764"/>
                </a:cubicBezTo>
                <a:lnTo>
                  <a:pt x="736689" y="1142764"/>
                </a:lnTo>
                <a:cubicBezTo>
                  <a:pt x="754101" y="1143999"/>
                  <a:pt x="767782" y="1157583"/>
                  <a:pt x="767782" y="1173636"/>
                </a:cubicBezTo>
                <a:lnTo>
                  <a:pt x="767782" y="1182280"/>
                </a:lnTo>
                <a:cubicBezTo>
                  <a:pt x="767782" y="1197099"/>
                  <a:pt x="756589" y="1209448"/>
                  <a:pt x="742908" y="1211918"/>
                </a:cubicBezTo>
                <a:lnTo>
                  <a:pt x="742908" y="1221797"/>
                </a:lnTo>
                <a:cubicBezTo>
                  <a:pt x="742908" y="1225502"/>
                  <a:pt x="740421" y="1229206"/>
                  <a:pt x="735446" y="1229206"/>
                </a:cubicBezTo>
                <a:cubicBezTo>
                  <a:pt x="730471" y="1229206"/>
                  <a:pt x="727983" y="1225502"/>
                  <a:pt x="727983" y="1221797"/>
                </a:cubicBezTo>
                <a:lnTo>
                  <a:pt x="727983" y="1211918"/>
                </a:lnTo>
                <a:cubicBezTo>
                  <a:pt x="714302" y="1209448"/>
                  <a:pt x="703109" y="1197099"/>
                  <a:pt x="703109" y="1182280"/>
                </a:cubicBezTo>
                <a:cubicBezTo>
                  <a:pt x="703109" y="1177341"/>
                  <a:pt x="706840" y="1173636"/>
                  <a:pt x="710571" y="1173636"/>
                </a:cubicBezTo>
                <a:cubicBezTo>
                  <a:pt x="715546" y="1173636"/>
                  <a:pt x="719277" y="1177341"/>
                  <a:pt x="719277" y="1182280"/>
                </a:cubicBezTo>
                <a:cubicBezTo>
                  <a:pt x="719277" y="1190925"/>
                  <a:pt x="726740" y="1198334"/>
                  <a:pt x="735446" y="1198334"/>
                </a:cubicBezTo>
                <a:cubicBezTo>
                  <a:pt x="744152" y="1198334"/>
                  <a:pt x="751614" y="1190925"/>
                  <a:pt x="751614" y="1182280"/>
                </a:cubicBezTo>
                <a:lnTo>
                  <a:pt x="751614" y="1173636"/>
                </a:lnTo>
                <a:cubicBezTo>
                  <a:pt x="751614" y="1166227"/>
                  <a:pt x="744152" y="1158818"/>
                  <a:pt x="736689" y="1158818"/>
                </a:cubicBezTo>
                <a:lnTo>
                  <a:pt x="734202" y="1158818"/>
                </a:lnTo>
                <a:cubicBezTo>
                  <a:pt x="716790" y="1156348"/>
                  <a:pt x="703109" y="1142764"/>
                  <a:pt x="703109" y="1126710"/>
                </a:cubicBezTo>
                <a:lnTo>
                  <a:pt x="703109" y="1118066"/>
                </a:lnTo>
                <a:cubicBezTo>
                  <a:pt x="703109" y="1104482"/>
                  <a:pt x="714302" y="1092133"/>
                  <a:pt x="727983" y="1088429"/>
                </a:cubicBezTo>
                <a:lnTo>
                  <a:pt x="727983" y="1078550"/>
                </a:lnTo>
                <a:cubicBezTo>
                  <a:pt x="727983" y="1074845"/>
                  <a:pt x="730471" y="1071140"/>
                  <a:pt x="735446" y="1071140"/>
                </a:cubicBezTo>
                <a:close/>
                <a:moveTo>
                  <a:pt x="285639" y="1049168"/>
                </a:moveTo>
                <a:cubicBezTo>
                  <a:pt x="294271" y="1049168"/>
                  <a:pt x="301670" y="1056567"/>
                  <a:pt x="301670" y="1066432"/>
                </a:cubicBezTo>
                <a:lnTo>
                  <a:pt x="301670" y="1093561"/>
                </a:lnTo>
                <a:lnTo>
                  <a:pt x="328799" y="1093561"/>
                </a:lnTo>
                <a:cubicBezTo>
                  <a:pt x="337431" y="1093561"/>
                  <a:pt x="344830" y="1100960"/>
                  <a:pt x="344830" y="1109592"/>
                </a:cubicBezTo>
                <a:cubicBezTo>
                  <a:pt x="344830" y="1119457"/>
                  <a:pt x="337431" y="1126856"/>
                  <a:pt x="328799" y="1126856"/>
                </a:cubicBezTo>
                <a:lnTo>
                  <a:pt x="301670" y="1126856"/>
                </a:lnTo>
                <a:lnTo>
                  <a:pt x="301670" y="1152752"/>
                </a:lnTo>
                <a:cubicBezTo>
                  <a:pt x="301670" y="1161384"/>
                  <a:pt x="294271" y="1168783"/>
                  <a:pt x="285639" y="1168783"/>
                </a:cubicBezTo>
                <a:cubicBezTo>
                  <a:pt x="275774" y="1168783"/>
                  <a:pt x="269608" y="1161384"/>
                  <a:pt x="269608" y="1152752"/>
                </a:cubicBezTo>
                <a:lnTo>
                  <a:pt x="269608" y="1126856"/>
                </a:lnTo>
                <a:lnTo>
                  <a:pt x="241246" y="1126856"/>
                </a:lnTo>
                <a:cubicBezTo>
                  <a:pt x="232614" y="1126856"/>
                  <a:pt x="225215" y="1119457"/>
                  <a:pt x="225215" y="1109592"/>
                </a:cubicBezTo>
                <a:cubicBezTo>
                  <a:pt x="225215" y="1100960"/>
                  <a:pt x="232614" y="1093561"/>
                  <a:pt x="241246" y="1093561"/>
                </a:cubicBezTo>
                <a:lnTo>
                  <a:pt x="269608" y="1093561"/>
                </a:lnTo>
                <a:lnTo>
                  <a:pt x="269608" y="1066432"/>
                </a:lnTo>
                <a:cubicBezTo>
                  <a:pt x="269608" y="1056567"/>
                  <a:pt x="275774" y="1049168"/>
                  <a:pt x="285639" y="1049168"/>
                </a:cubicBezTo>
                <a:close/>
                <a:moveTo>
                  <a:pt x="494374" y="911845"/>
                </a:moveTo>
                <a:cubicBezTo>
                  <a:pt x="502614" y="911845"/>
                  <a:pt x="509677" y="919371"/>
                  <a:pt x="509677" y="928151"/>
                </a:cubicBezTo>
                <a:lnTo>
                  <a:pt x="509677" y="1052327"/>
                </a:lnTo>
                <a:cubicBezTo>
                  <a:pt x="509677" y="1062362"/>
                  <a:pt x="502614" y="1069887"/>
                  <a:pt x="494374" y="1069887"/>
                </a:cubicBezTo>
                <a:cubicBezTo>
                  <a:pt x="484958" y="1069887"/>
                  <a:pt x="477895" y="1062362"/>
                  <a:pt x="477895" y="1052327"/>
                </a:cubicBezTo>
                <a:lnTo>
                  <a:pt x="477895" y="928151"/>
                </a:lnTo>
                <a:cubicBezTo>
                  <a:pt x="477895" y="919371"/>
                  <a:pt x="484958" y="911845"/>
                  <a:pt x="494374" y="911845"/>
                </a:cubicBezTo>
                <a:close/>
                <a:moveTo>
                  <a:pt x="244278" y="809001"/>
                </a:moveTo>
                <a:cubicBezTo>
                  <a:pt x="248656" y="809001"/>
                  <a:pt x="253035" y="810526"/>
                  <a:pt x="256162" y="813578"/>
                </a:cubicBezTo>
                <a:cubicBezTo>
                  <a:pt x="262416" y="820902"/>
                  <a:pt x="262416" y="830668"/>
                  <a:pt x="256162" y="837992"/>
                </a:cubicBezTo>
                <a:lnTo>
                  <a:pt x="168598" y="922219"/>
                </a:lnTo>
                <a:cubicBezTo>
                  <a:pt x="164845" y="925881"/>
                  <a:pt x="161092" y="927102"/>
                  <a:pt x="156089" y="927102"/>
                </a:cubicBezTo>
                <a:cubicBezTo>
                  <a:pt x="152336" y="927102"/>
                  <a:pt x="148583" y="925881"/>
                  <a:pt x="144830" y="922219"/>
                </a:cubicBezTo>
                <a:cubicBezTo>
                  <a:pt x="137325" y="917337"/>
                  <a:pt x="137325" y="906350"/>
                  <a:pt x="144830" y="899026"/>
                </a:cubicBezTo>
                <a:lnTo>
                  <a:pt x="232394" y="813578"/>
                </a:lnTo>
                <a:cubicBezTo>
                  <a:pt x="235522" y="810526"/>
                  <a:pt x="239900" y="809001"/>
                  <a:pt x="244278" y="809001"/>
                </a:cubicBezTo>
                <a:close/>
                <a:moveTo>
                  <a:pt x="521588" y="563208"/>
                </a:moveTo>
                <a:cubicBezTo>
                  <a:pt x="510342" y="559475"/>
                  <a:pt x="502845" y="565697"/>
                  <a:pt x="499097" y="568186"/>
                </a:cubicBezTo>
                <a:cubicBezTo>
                  <a:pt x="496598" y="570674"/>
                  <a:pt x="491599" y="578140"/>
                  <a:pt x="494099" y="589339"/>
                </a:cubicBezTo>
                <a:lnTo>
                  <a:pt x="606556" y="1007433"/>
                </a:lnTo>
                <a:cubicBezTo>
                  <a:pt x="610305" y="1018632"/>
                  <a:pt x="617802" y="1022365"/>
                  <a:pt x="621550" y="1023609"/>
                </a:cubicBezTo>
                <a:cubicBezTo>
                  <a:pt x="625299" y="1024853"/>
                  <a:pt x="635295" y="1024853"/>
                  <a:pt x="642792" y="1017388"/>
                </a:cubicBezTo>
                <a:lnTo>
                  <a:pt x="744004" y="917841"/>
                </a:lnTo>
                <a:lnTo>
                  <a:pt x="932683" y="1105735"/>
                </a:lnTo>
                <a:cubicBezTo>
                  <a:pt x="936432" y="1110712"/>
                  <a:pt x="942678" y="1113201"/>
                  <a:pt x="950176" y="1113201"/>
                </a:cubicBezTo>
                <a:cubicBezTo>
                  <a:pt x="956424" y="1113201"/>
                  <a:pt x="962672" y="1110712"/>
                  <a:pt x="968918" y="1105735"/>
                </a:cubicBezTo>
                <a:lnTo>
                  <a:pt x="1040142" y="1034808"/>
                </a:lnTo>
                <a:cubicBezTo>
                  <a:pt x="1050138" y="1024853"/>
                  <a:pt x="1050138" y="1008677"/>
                  <a:pt x="1040142" y="998723"/>
                </a:cubicBezTo>
                <a:lnTo>
                  <a:pt x="851463" y="810829"/>
                </a:lnTo>
                <a:lnTo>
                  <a:pt x="950176" y="711283"/>
                </a:lnTo>
                <a:cubicBezTo>
                  <a:pt x="958922" y="703817"/>
                  <a:pt x="957674" y="693863"/>
                  <a:pt x="956424" y="690130"/>
                </a:cubicBezTo>
                <a:cubicBezTo>
                  <a:pt x="955174" y="686397"/>
                  <a:pt x="952676" y="677686"/>
                  <a:pt x="940180" y="673953"/>
                </a:cubicBezTo>
                <a:close/>
                <a:moveTo>
                  <a:pt x="841570" y="554794"/>
                </a:moveTo>
                <a:lnTo>
                  <a:pt x="971138" y="554794"/>
                </a:lnTo>
                <a:cubicBezTo>
                  <a:pt x="979944" y="554794"/>
                  <a:pt x="987492" y="562750"/>
                  <a:pt x="987492" y="573357"/>
                </a:cubicBezTo>
                <a:cubicBezTo>
                  <a:pt x="987492" y="583965"/>
                  <a:pt x="979944" y="591921"/>
                  <a:pt x="971138" y="591921"/>
                </a:cubicBezTo>
                <a:lnTo>
                  <a:pt x="841570" y="591921"/>
                </a:lnTo>
                <a:cubicBezTo>
                  <a:pt x="831507" y="591921"/>
                  <a:pt x="823959" y="583965"/>
                  <a:pt x="823959" y="573357"/>
                </a:cubicBezTo>
                <a:cubicBezTo>
                  <a:pt x="823959" y="562750"/>
                  <a:pt x="831507" y="554794"/>
                  <a:pt x="841570" y="554794"/>
                </a:cubicBezTo>
                <a:close/>
                <a:moveTo>
                  <a:pt x="16306" y="554794"/>
                </a:moveTo>
                <a:lnTo>
                  <a:pt x="140482" y="554794"/>
                </a:lnTo>
                <a:cubicBezTo>
                  <a:pt x="150517" y="554794"/>
                  <a:pt x="158043" y="562750"/>
                  <a:pt x="158043" y="573357"/>
                </a:cubicBezTo>
                <a:cubicBezTo>
                  <a:pt x="158043" y="583965"/>
                  <a:pt x="150517" y="591921"/>
                  <a:pt x="140482" y="591921"/>
                </a:cubicBezTo>
                <a:lnTo>
                  <a:pt x="16306" y="591921"/>
                </a:lnTo>
                <a:cubicBezTo>
                  <a:pt x="6272" y="591921"/>
                  <a:pt x="0" y="583965"/>
                  <a:pt x="0" y="573357"/>
                </a:cubicBezTo>
                <a:cubicBezTo>
                  <a:pt x="0" y="562750"/>
                  <a:pt x="6272" y="554794"/>
                  <a:pt x="16306" y="554794"/>
                </a:cubicBezTo>
                <a:close/>
                <a:moveTo>
                  <a:pt x="497847" y="462418"/>
                </a:moveTo>
                <a:cubicBezTo>
                  <a:pt x="440369" y="462418"/>
                  <a:pt x="394136" y="509702"/>
                  <a:pt x="394136" y="566941"/>
                </a:cubicBezTo>
                <a:cubicBezTo>
                  <a:pt x="394136" y="616714"/>
                  <a:pt x="431622" y="660266"/>
                  <a:pt x="480354" y="667732"/>
                </a:cubicBezTo>
                <a:lnTo>
                  <a:pt x="462860" y="605515"/>
                </a:lnTo>
                <a:cubicBezTo>
                  <a:pt x="452864" y="595561"/>
                  <a:pt x="445367" y="581873"/>
                  <a:pt x="445367" y="566941"/>
                </a:cubicBezTo>
                <a:cubicBezTo>
                  <a:pt x="445367" y="537078"/>
                  <a:pt x="467858" y="514680"/>
                  <a:pt x="497847" y="514680"/>
                </a:cubicBezTo>
                <a:cubicBezTo>
                  <a:pt x="512841" y="514680"/>
                  <a:pt x="526586" y="522146"/>
                  <a:pt x="535333" y="532100"/>
                </a:cubicBezTo>
                <a:lnTo>
                  <a:pt x="599059" y="549521"/>
                </a:lnTo>
                <a:cubicBezTo>
                  <a:pt x="590312" y="499748"/>
                  <a:pt x="549078" y="462418"/>
                  <a:pt x="497847" y="462418"/>
                </a:cubicBezTo>
                <a:close/>
                <a:moveTo>
                  <a:pt x="497847" y="346696"/>
                </a:moveTo>
                <a:cubicBezTo>
                  <a:pt x="375393" y="346696"/>
                  <a:pt x="275431" y="444997"/>
                  <a:pt x="275431" y="566941"/>
                </a:cubicBezTo>
                <a:cubicBezTo>
                  <a:pt x="275431" y="687641"/>
                  <a:pt x="375393" y="785943"/>
                  <a:pt x="497847" y="785943"/>
                </a:cubicBezTo>
                <a:cubicBezTo>
                  <a:pt x="502845" y="785943"/>
                  <a:pt x="506594" y="785943"/>
                  <a:pt x="511592" y="785943"/>
                </a:cubicBezTo>
                <a:lnTo>
                  <a:pt x="490350" y="702573"/>
                </a:lnTo>
                <a:cubicBezTo>
                  <a:pt x="417877" y="698840"/>
                  <a:pt x="360399" y="639112"/>
                  <a:pt x="360399" y="566941"/>
                </a:cubicBezTo>
                <a:cubicBezTo>
                  <a:pt x="360399" y="491037"/>
                  <a:pt x="421626" y="430065"/>
                  <a:pt x="497847" y="430065"/>
                </a:cubicBezTo>
                <a:cubicBezTo>
                  <a:pt x="570320" y="430065"/>
                  <a:pt x="630297" y="486060"/>
                  <a:pt x="634046" y="558231"/>
                </a:cubicBezTo>
                <a:lnTo>
                  <a:pt x="717764" y="580629"/>
                </a:lnTo>
                <a:cubicBezTo>
                  <a:pt x="717764" y="575652"/>
                  <a:pt x="719013" y="570674"/>
                  <a:pt x="719013" y="566941"/>
                </a:cubicBezTo>
                <a:cubicBezTo>
                  <a:pt x="719013" y="444997"/>
                  <a:pt x="619051" y="346696"/>
                  <a:pt x="497847" y="346696"/>
                </a:cubicBezTo>
                <a:close/>
                <a:moveTo>
                  <a:pt x="497847" y="313099"/>
                </a:moveTo>
                <a:cubicBezTo>
                  <a:pt x="637794" y="313099"/>
                  <a:pt x="751501" y="426332"/>
                  <a:pt x="751501" y="566941"/>
                </a:cubicBezTo>
                <a:cubicBezTo>
                  <a:pt x="751501" y="574407"/>
                  <a:pt x="751501" y="581873"/>
                  <a:pt x="750252" y="589339"/>
                </a:cubicBezTo>
                <a:lnTo>
                  <a:pt x="950176" y="642845"/>
                </a:lnTo>
                <a:cubicBezTo>
                  <a:pt x="968918" y="647823"/>
                  <a:pt x="983914" y="662754"/>
                  <a:pt x="988912" y="681419"/>
                </a:cubicBezTo>
                <a:cubicBezTo>
                  <a:pt x="993910" y="701329"/>
                  <a:pt x="988912" y="721238"/>
                  <a:pt x="973916" y="734925"/>
                </a:cubicBezTo>
                <a:lnTo>
                  <a:pt x="898945" y="810829"/>
                </a:lnTo>
                <a:lnTo>
                  <a:pt x="1063884" y="975080"/>
                </a:lnTo>
                <a:cubicBezTo>
                  <a:pt x="1086374" y="997478"/>
                  <a:pt x="1086374" y="1034808"/>
                  <a:pt x="1063884" y="1058450"/>
                </a:cubicBezTo>
                <a:lnTo>
                  <a:pt x="991410" y="1130622"/>
                </a:lnTo>
                <a:cubicBezTo>
                  <a:pt x="980164" y="1140576"/>
                  <a:pt x="966420" y="1146798"/>
                  <a:pt x="950176" y="1146798"/>
                </a:cubicBezTo>
                <a:cubicBezTo>
                  <a:pt x="933932" y="1146798"/>
                  <a:pt x="918938" y="1140576"/>
                  <a:pt x="907692" y="1130622"/>
                </a:cubicBezTo>
                <a:lnTo>
                  <a:pt x="744004" y="966370"/>
                </a:lnTo>
                <a:lnTo>
                  <a:pt x="667783" y="1041030"/>
                </a:lnTo>
                <a:cubicBezTo>
                  <a:pt x="654038" y="1055962"/>
                  <a:pt x="632796" y="1060939"/>
                  <a:pt x="614053" y="1055962"/>
                </a:cubicBezTo>
                <a:cubicBezTo>
                  <a:pt x="594061" y="1050984"/>
                  <a:pt x="579066" y="1036052"/>
                  <a:pt x="574068" y="1016143"/>
                </a:cubicBezTo>
                <a:lnTo>
                  <a:pt x="520339" y="819540"/>
                </a:lnTo>
                <a:cubicBezTo>
                  <a:pt x="512841" y="819540"/>
                  <a:pt x="505344" y="819540"/>
                  <a:pt x="497847" y="819540"/>
                </a:cubicBezTo>
                <a:cubicBezTo>
                  <a:pt x="356651" y="819540"/>
                  <a:pt x="241694" y="706306"/>
                  <a:pt x="241694" y="566941"/>
                </a:cubicBezTo>
                <a:cubicBezTo>
                  <a:pt x="241694" y="426332"/>
                  <a:pt x="356651" y="313099"/>
                  <a:pt x="497847" y="313099"/>
                </a:cubicBezTo>
                <a:close/>
                <a:moveTo>
                  <a:pt x="46084" y="258169"/>
                </a:moveTo>
                <a:cubicBezTo>
                  <a:pt x="52147" y="258169"/>
                  <a:pt x="56998" y="263178"/>
                  <a:pt x="56998" y="269439"/>
                </a:cubicBezTo>
                <a:lnTo>
                  <a:pt x="56998" y="283215"/>
                </a:lnTo>
                <a:cubicBezTo>
                  <a:pt x="77615" y="288224"/>
                  <a:pt x="92167" y="308261"/>
                  <a:pt x="92167" y="329550"/>
                </a:cubicBezTo>
                <a:cubicBezTo>
                  <a:pt x="92167" y="335811"/>
                  <a:pt x="87316" y="340820"/>
                  <a:pt x="81253" y="340820"/>
                </a:cubicBezTo>
                <a:cubicBezTo>
                  <a:pt x="75189" y="340820"/>
                  <a:pt x="70338" y="335811"/>
                  <a:pt x="70338" y="329550"/>
                </a:cubicBezTo>
                <a:cubicBezTo>
                  <a:pt x="70338" y="315774"/>
                  <a:pt x="59424" y="304504"/>
                  <a:pt x="46084" y="304504"/>
                </a:cubicBezTo>
                <a:cubicBezTo>
                  <a:pt x="32744" y="304504"/>
                  <a:pt x="21829" y="315774"/>
                  <a:pt x="21829" y="329550"/>
                </a:cubicBezTo>
                <a:lnTo>
                  <a:pt x="21829" y="342073"/>
                </a:lnTo>
                <a:cubicBezTo>
                  <a:pt x="21829" y="355848"/>
                  <a:pt x="31531" y="365866"/>
                  <a:pt x="44871" y="367118"/>
                </a:cubicBezTo>
                <a:lnTo>
                  <a:pt x="48509" y="367118"/>
                </a:lnTo>
                <a:cubicBezTo>
                  <a:pt x="72764" y="369623"/>
                  <a:pt x="92167" y="389660"/>
                  <a:pt x="92167" y="414706"/>
                </a:cubicBezTo>
                <a:lnTo>
                  <a:pt x="92167" y="425976"/>
                </a:lnTo>
                <a:cubicBezTo>
                  <a:pt x="92167" y="449770"/>
                  <a:pt x="77615" y="467302"/>
                  <a:pt x="56998" y="473564"/>
                </a:cubicBezTo>
                <a:lnTo>
                  <a:pt x="56998" y="487339"/>
                </a:lnTo>
                <a:cubicBezTo>
                  <a:pt x="56998" y="493600"/>
                  <a:pt x="52147" y="498609"/>
                  <a:pt x="46084" y="498609"/>
                </a:cubicBezTo>
                <a:cubicBezTo>
                  <a:pt x="40020" y="498609"/>
                  <a:pt x="35169" y="493600"/>
                  <a:pt x="35169" y="487339"/>
                </a:cubicBezTo>
                <a:lnTo>
                  <a:pt x="35169" y="473564"/>
                </a:lnTo>
                <a:cubicBezTo>
                  <a:pt x="14553" y="467302"/>
                  <a:pt x="0" y="449770"/>
                  <a:pt x="0" y="425976"/>
                </a:cubicBezTo>
                <a:cubicBezTo>
                  <a:pt x="0" y="420967"/>
                  <a:pt x="4851" y="415958"/>
                  <a:pt x="10915" y="415958"/>
                </a:cubicBezTo>
                <a:cubicBezTo>
                  <a:pt x="16978" y="415958"/>
                  <a:pt x="21829" y="420967"/>
                  <a:pt x="21829" y="425976"/>
                </a:cubicBezTo>
                <a:cubicBezTo>
                  <a:pt x="21829" y="439752"/>
                  <a:pt x="32744" y="452275"/>
                  <a:pt x="46084" y="452275"/>
                </a:cubicBezTo>
                <a:cubicBezTo>
                  <a:pt x="59424" y="452275"/>
                  <a:pt x="70338" y="439752"/>
                  <a:pt x="70338" y="425976"/>
                </a:cubicBezTo>
                <a:lnTo>
                  <a:pt x="70338" y="414706"/>
                </a:lnTo>
                <a:cubicBezTo>
                  <a:pt x="70338" y="400930"/>
                  <a:pt x="60636" y="390912"/>
                  <a:pt x="48509" y="389660"/>
                </a:cubicBezTo>
                <a:lnTo>
                  <a:pt x="44871" y="389660"/>
                </a:lnTo>
                <a:cubicBezTo>
                  <a:pt x="19404" y="388407"/>
                  <a:pt x="0" y="367118"/>
                  <a:pt x="0" y="342073"/>
                </a:cubicBezTo>
                <a:lnTo>
                  <a:pt x="0" y="329550"/>
                </a:lnTo>
                <a:cubicBezTo>
                  <a:pt x="0" y="308261"/>
                  <a:pt x="14553" y="288224"/>
                  <a:pt x="35169" y="283215"/>
                </a:cubicBezTo>
                <a:lnTo>
                  <a:pt x="35169" y="269439"/>
                </a:lnTo>
                <a:cubicBezTo>
                  <a:pt x="35169" y="263178"/>
                  <a:pt x="40020" y="258169"/>
                  <a:pt x="46084" y="258169"/>
                </a:cubicBezTo>
                <a:close/>
                <a:moveTo>
                  <a:pt x="832407" y="216067"/>
                </a:moveTo>
                <a:cubicBezTo>
                  <a:pt x="836700" y="216067"/>
                  <a:pt x="840994" y="217907"/>
                  <a:pt x="844060" y="221586"/>
                </a:cubicBezTo>
                <a:cubicBezTo>
                  <a:pt x="850192" y="227720"/>
                  <a:pt x="850192" y="237533"/>
                  <a:pt x="844060" y="243666"/>
                </a:cubicBezTo>
                <a:lnTo>
                  <a:pt x="754519" y="333209"/>
                </a:lnTo>
                <a:cubicBezTo>
                  <a:pt x="752066" y="336889"/>
                  <a:pt x="747159" y="339342"/>
                  <a:pt x="742253" y="339342"/>
                </a:cubicBezTo>
                <a:cubicBezTo>
                  <a:pt x="738573" y="339342"/>
                  <a:pt x="733667" y="336889"/>
                  <a:pt x="731214" y="333209"/>
                </a:cubicBezTo>
                <a:cubicBezTo>
                  <a:pt x="725081" y="327076"/>
                  <a:pt x="725081" y="317263"/>
                  <a:pt x="731214" y="309903"/>
                </a:cubicBezTo>
                <a:lnTo>
                  <a:pt x="820754" y="221586"/>
                </a:lnTo>
                <a:cubicBezTo>
                  <a:pt x="823820" y="217907"/>
                  <a:pt x="828114" y="216067"/>
                  <a:pt x="832407" y="216067"/>
                </a:cubicBezTo>
                <a:close/>
                <a:moveTo>
                  <a:pt x="156245" y="216058"/>
                </a:moveTo>
                <a:cubicBezTo>
                  <a:pt x="160467" y="216058"/>
                  <a:pt x="164845" y="217889"/>
                  <a:pt x="168598" y="221551"/>
                </a:cubicBezTo>
                <a:lnTo>
                  <a:pt x="256162" y="306999"/>
                </a:lnTo>
                <a:cubicBezTo>
                  <a:pt x="262416" y="313102"/>
                  <a:pt x="262416" y="322868"/>
                  <a:pt x="256162" y="330192"/>
                </a:cubicBezTo>
                <a:cubicBezTo>
                  <a:pt x="252409" y="332633"/>
                  <a:pt x="248656" y="333854"/>
                  <a:pt x="243652" y="333854"/>
                </a:cubicBezTo>
                <a:cubicBezTo>
                  <a:pt x="239900" y="333854"/>
                  <a:pt x="236147" y="332633"/>
                  <a:pt x="232394" y="330192"/>
                </a:cubicBezTo>
                <a:lnTo>
                  <a:pt x="144830" y="243523"/>
                </a:lnTo>
                <a:cubicBezTo>
                  <a:pt x="137325" y="237420"/>
                  <a:pt x="137325" y="227654"/>
                  <a:pt x="144830" y="221551"/>
                </a:cubicBezTo>
                <a:cubicBezTo>
                  <a:pt x="147958" y="217889"/>
                  <a:pt x="152023" y="216058"/>
                  <a:pt x="156245" y="216058"/>
                </a:cubicBezTo>
                <a:close/>
                <a:moveTo>
                  <a:pt x="494374" y="76902"/>
                </a:moveTo>
                <a:cubicBezTo>
                  <a:pt x="502614" y="76902"/>
                  <a:pt x="509677" y="84449"/>
                  <a:pt x="509677" y="94513"/>
                </a:cubicBezTo>
                <a:lnTo>
                  <a:pt x="509677" y="224082"/>
                </a:lnTo>
                <a:cubicBezTo>
                  <a:pt x="509677" y="232887"/>
                  <a:pt x="502614" y="240435"/>
                  <a:pt x="494374" y="240435"/>
                </a:cubicBezTo>
                <a:cubicBezTo>
                  <a:pt x="484958" y="240435"/>
                  <a:pt x="477895" y="232887"/>
                  <a:pt x="477895" y="224082"/>
                </a:cubicBezTo>
                <a:lnTo>
                  <a:pt x="477895" y="94513"/>
                </a:lnTo>
                <a:cubicBezTo>
                  <a:pt x="477895" y="84449"/>
                  <a:pt x="484958" y="76902"/>
                  <a:pt x="494374" y="76902"/>
                </a:cubicBezTo>
                <a:close/>
                <a:moveTo>
                  <a:pt x="908470" y="0"/>
                </a:moveTo>
                <a:cubicBezTo>
                  <a:pt x="917251" y="0"/>
                  <a:pt x="924777" y="8711"/>
                  <a:pt x="924777" y="17423"/>
                </a:cubicBezTo>
                <a:lnTo>
                  <a:pt x="924777" y="63470"/>
                </a:lnTo>
                <a:lnTo>
                  <a:pt x="969932" y="63470"/>
                </a:lnTo>
                <a:cubicBezTo>
                  <a:pt x="979968" y="63470"/>
                  <a:pt x="987494" y="69692"/>
                  <a:pt x="987494" y="79648"/>
                </a:cubicBezTo>
                <a:cubicBezTo>
                  <a:pt x="987494" y="89604"/>
                  <a:pt x="979968" y="97071"/>
                  <a:pt x="969932" y="97071"/>
                </a:cubicBezTo>
                <a:lnTo>
                  <a:pt x="924777" y="97071"/>
                </a:lnTo>
                <a:lnTo>
                  <a:pt x="924777" y="141874"/>
                </a:lnTo>
                <a:cubicBezTo>
                  <a:pt x="924777" y="150585"/>
                  <a:pt x="917251" y="158052"/>
                  <a:pt x="908470" y="158052"/>
                </a:cubicBezTo>
                <a:cubicBezTo>
                  <a:pt x="898436" y="158052"/>
                  <a:pt x="890910" y="150585"/>
                  <a:pt x="890910" y="141874"/>
                </a:cubicBezTo>
                <a:lnTo>
                  <a:pt x="890910" y="97071"/>
                </a:lnTo>
                <a:lnTo>
                  <a:pt x="845753" y="97071"/>
                </a:lnTo>
                <a:cubicBezTo>
                  <a:pt x="836973" y="97071"/>
                  <a:pt x="829447" y="89604"/>
                  <a:pt x="829447" y="79648"/>
                </a:cubicBezTo>
                <a:cubicBezTo>
                  <a:pt x="829447" y="69692"/>
                  <a:pt x="836973" y="63470"/>
                  <a:pt x="845753" y="63470"/>
                </a:cubicBezTo>
                <a:lnTo>
                  <a:pt x="890910" y="63470"/>
                </a:lnTo>
                <a:lnTo>
                  <a:pt x="890910" y="17423"/>
                </a:lnTo>
                <a:cubicBezTo>
                  <a:pt x="890910" y="8711"/>
                  <a:pt x="898436" y="0"/>
                  <a:pt x="908470"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7" name="Freeform 26">
            <a:extLst>
              <a:ext uri="{FF2B5EF4-FFF2-40B4-BE49-F238E27FC236}">
                <a16:creationId xmlns:a16="http://schemas.microsoft.com/office/drawing/2014/main" id="{17483F79-CDB5-9047-813D-0F573375B334}"/>
              </a:ext>
            </a:extLst>
          </p:cNvPr>
          <p:cNvSpPr>
            <a:spLocks noChangeArrowheads="1"/>
          </p:cNvSpPr>
          <p:nvPr/>
        </p:nvSpPr>
        <p:spPr bwMode="auto">
          <a:xfrm>
            <a:off x="5772774" y="2492438"/>
            <a:ext cx="637562" cy="639316"/>
          </a:xfrm>
          <a:custGeom>
            <a:avLst/>
            <a:gdLst>
              <a:gd name="connsiteX0" fmla="*/ 929090 w 1275123"/>
              <a:gd name="connsiteY0" fmla="*/ 799613 h 1278632"/>
              <a:gd name="connsiteX1" fmla="*/ 795784 w 1275123"/>
              <a:gd name="connsiteY1" fmla="*/ 931842 h 1278632"/>
              <a:gd name="connsiteX2" fmla="*/ 1081083 w 1275123"/>
              <a:gd name="connsiteY2" fmla="*/ 1217507 h 1278632"/>
              <a:gd name="connsiteX3" fmla="*/ 1213142 w 1275123"/>
              <a:gd name="connsiteY3" fmla="*/ 1217507 h 1278632"/>
              <a:gd name="connsiteX4" fmla="*/ 1213142 w 1275123"/>
              <a:gd name="connsiteY4" fmla="*/ 1085278 h 1278632"/>
              <a:gd name="connsiteX5" fmla="*/ 834405 w 1275123"/>
              <a:gd name="connsiteY5" fmla="*/ 706054 h 1278632"/>
              <a:gd name="connsiteX6" fmla="*/ 702346 w 1275123"/>
              <a:gd name="connsiteY6" fmla="*/ 838284 h 1278632"/>
              <a:gd name="connsiteX7" fmla="*/ 772113 w 1275123"/>
              <a:gd name="connsiteY7" fmla="*/ 908140 h 1278632"/>
              <a:gd name="connsiteX8" fmla="*/ 905419 w 1275123"/>
              <a:gd name="connsiteY8" fmla="*/ 774664 h 1278632"/>
              <a:gd name="connsiteX9" fmla="*/ 764638 w 1275123"/>
              <a:gd name="connsiteY9" fmla="*/ 634950 h 1278632"/>
              <a:gd name="connsiteX10" fmla="*/ 706083 w 1275123"/>
              <a:gd name="connsiteY10" fmla="*/ 708549 h 1278632"/>
              <a:gd name="connsiteX11" fmla="*/ 633824 w 1275123"/>
              <a:gd name="connsiteY11" fmla="*/ 768427 h 1278632"/>
              <a:gd name="connsiteX12" fmla="*/ 678675 w 1275123"/>
              <a:gd name="connsiteY12" fmla="*/ 813335 h 1278632"/>
              <a:gd name="connsiteX13" fmla="*/ 811980 w 1275123"/>
              <a:gd name="connsiteY13" fmla="*/ 681105 h 1278632"/>
              <a:gd name="connsiteX14" fmla="*/ 209909 w 1275123"/>
              <a:gd name="connsiteY14" fmla="*/ 289104 h 1278632"/>
              <a:gd name="connsiteX15" fmla="*/ 222035 w 1275123"/>
              <a:gd name="connsiteY15" fmla="*/ 290679 h 1278632"/>
              <a:gd name="connsiteX16" fmla="*/ 229497 w 1275123"/>
              <a:gd name="connsiteY16" fmla="*/ 313356 h 1278632"/>
              <a:gd name="connsiteX17" fmla="*/ 218304 w 1275123"/>
              <a:gd name="connsiteY17" fmla="*/ 334774 h 1278632"/>
              <a:gd name="connsiteX18" fmla="*/ 203379 w 1275123"/>
              <a:gd name="connsiteY18" fmla="*/ 406586 h 1278632"/>
              <a:gd name="connsiteX19" fmla="*/ 187211 w 1275123"/>
              <a:gd name="connsiteY19" fmla="*/ 421704 h 1278632"/>
              <a:gd name="connsiteX20" fmla="*/ 185967 w 1275123"/>
              <a:gd name="connsiteY20" fmla="*/ 421704 h 1278632"/>
              <a:gd name="connsiteX21" fmla="*/ 169799 w 1275123"/>
              <a:gd name="connsiteY21" fmla="*/ 405326 h 1278632"/>
              <a:gd name="connsiteX22" fmla="*/ 187211 w 1275123"/>
              <a:gd name="connsiteY22" fmla="*/ 322175 h 1278632"/>
              <a:gd name="connsiteX23" fmla="*/ 199648 w 1275123"/>
              <a:gd name="connsiteY23" fmla="*/ 296978 h 1278632"/>
              <a:gd name="connsiteX24" fmla="*/ 209909 w 1275123"/>
              <a:gd name="connsiteY24" fmla="*/ 289104 h 1278632"/>
              <a:gd name="connsiteX25" fmla="*/ 400067 w 1275123"/>
              <a:gd name="connsiteY25" fmla="*/ 171505 h 1278632"/>
              <a:gd name="connsiteX26" fmla="*/ 502164 w 1275123"/>
              <a:gd name="connsiteY26" fmla="*/ 188594 h 1278632"/>
              <a:gd name="connsiteX27" fmla="*/ 510880 w 1275123"/>
              <a:gd name="connsiteY27" fmla="*/ 210566 h 1278632"/>
              <a:gd name="connsiteX28" fmla="*/ 488468 w 1275123"/>
              <a:gd name="connsiteY28" fmla="*/ 219111 h 1278632"/>
              <a:gd name="connsiteX29" fmla="*/ 401312 w 1275123"/>
              <a:gd name="connsiteY29" fmla="*/ 204463 h 1278632"/>
              <a:gd name="connsiteX30" fmla="*/ 264352 w 1275123"/>
              <a:gd name="connsiteY30" fmla="*/ 264276 h 1278632"/>
              <a:gd name="connsiteX31" fmla="*/ 253146 w 1275123"/>
              <a:gd name="connsiteY31" fmla="*/ 267938 h 1278632"/>
              <a:gd name="connsiteX32" fmla="*/ 240695 w 1275123"/>
              <a:gd name="connsiteY32" fmla="*/ 264276 h 1278632"/>
              <a:gd name="connsiteX33" fmla="*/ 240695 w 1275123"/>
              <a:gd name="connsiteY33" fmla="*/ 241083 h 1278632"/>
              <a:gd name="connsiteX34" fmla="*/ 400067 w 1275123"/>
              <a:gd name="connsiteY34" fmla="*/ 171505 h 1278632"/>
              <a:gd name="connsiteX35" fmla="*/ 410870 w 1275123"/>
              <a:gd name="connsiteY35" fmla="*/ 110560 h 1278632"/>
              <a:gd name="connsiteX36" fmla="*/ 197373 w 1275123"/>
              <a:gd name="connsiteY36" fmla="*/ 199066 h 1278632"/>
              <a:gd name="connsiteX37" fmla="*/ 197373 w 1275123"/>
              <a:gd name="connsiteY37" fmla="*/ 629134 h 1278632"/>
              <a:gd name="connsiteX38" fmla="*/ 624367 w 1275123"/>
              <a:gd name="connsiteY38" fmla="*/ 629134 h 1278632"/>
              <a:gd name="connsiteX39" fmla="*/ 624367 w 1275123"/>
              <a:gd name="connsiteY39" fmla="*/ 199066 h 1278632"/>
              <a:gd name="connsiteX40" fmla="*/ 410870 w 1275123"/>
              <a:gd name="connsiteY40" fmla="*/ 110560 h 1278632"/>
              <a:gd name="connsiteX41" fmla="*/ 410870 w 1275123"/>
              <a:gd name="connsiteY41" fmla="*/ 76902 h 1278632"/>
              <a:gd name="connsiteX42" fmla="*/ 647951 w 1275123"/>
              <a:gd name="connsiteY42" fmla="*/ 176628 h 1278632"/>
              <a:gd name="connsiteX43" fmla="*/ 647951 w 1275123"/>
              <a:gd name="connsiteY43" fmla="*/ 654065 h 1278632"/>
              <a:gd name="connsiteX44" fmla="*/ 410870 w 1275123"/>
              <a:gd name="connsiteY44" fmla="*/ 751298 h 1278632"/>
              <a:gd name="connsiteX45" fmla="*/ 172548 w 1275123"/>
              <a:gd name="connsiteY45" fmla="*/ 654065 h 1278632"/>
              <a:gd name="connsiteX46" fmla="*/ 172548 w 1275123"/>
              <a:gd name="connsiteY46" fmla="*/ 176628 h 1278632"/>
              <a:gd name="connsiteX47" fmla="*/ 410870 w 1275123"/>
              <a:gd name="connsiteY47" fmla="*/ 76902 h 1278632"/>
              <a:gd name="connsiteX48" fmla="*/ 414556 w 1275123"/>
              <a:gd name="connsiteY48" fmla="*/ 33681 h 1278632"/>
              <a:gd name="connsiteX49" fmla="*/ 145453 w 1275123"/>
              <a:gd name="connsiteY49" fmla="*/ 145951 h 1278632"/>
              <a:gd name="connsiteX50" fmla="*/ 145453 w 1275123"/>
              <a:gd name="connsiteY50" fmla="*/ 684848 h 1278632"/>
              <a:gd name="connsiteX51" fmla="*/ 414556 w 1275123"/>
              <a:gd name="connsiteY51" fmla="*/ 797118 h 1278632"/>
              <a:gd name="connsiteX52" fmla="*/ 682412 w 1275123"/>
              <a:gd name="connsiteY52" fmla="*/ 684848 h 1278632"/>
              <a:gd name="connsiteX53" fmla="*/ 682412 w 1275123"/>
              <a:gd name="connsiteY53" fmla="*/ 145951 h 1278632"/>
              <a:gd name="connsiteX54" fmla="*/ 414556 w 1275123"/>
              <a:gd name="connsiteY54" fmla="*/ 33681 h 1278632"/>
              <a:gd name="connsiteX55" fmla="*/ 414556 w 1275123"/>
              <a:gd name="connsiteY55" fmla="*/ 0 h 1278632"/>
              <a:gd name="connsiteX56" fmla="*/ 706083 w 1275123"/>
              <a:gd name="connsiteY56" fmla="*/ 121002 h 1278632"/>
              <a:gd name="connsiteX57" fmla="*/ 782080 w 1275123"/>
              <a:gd name="connsiteY57" fmla="*/ 605011 h 1278632"/>
              <a:gd name="connsiteX58" fmla="*/ 1236813 w 1275123"/>
              <a:gd name="connsiteY58" fmla="*/ 1060329 h 1278632"/>
              <a:gd name="connsiteX59" fmla="*/ 1236813 w 1275123"/>
              <a:gd name="connsiteY59" fmla="*/ 1241208 h 1278632"/>
              <a:gd name="connsiteX60" fmla="*/ 1147113 w 1275123"/>
              <a:gd name="connsiteY60" fmla="*/ 1278632 h 1278632"/>
              <a:gd name="connsiteX61" fmla="*/ 1057412 w 1275123"/>
              <a:gd name="connsiteY61" fmla="*/ 1241208 h 1278632"/>
              <a:gd name="connsiteX62" fmla="*/ 602678 w 1275123"/>
              <a:gd name="connsiteY62" fmla="*/ 784643 h 1278632"/>
              <a:gd name="connsiteX63" fmla="*/ 414556 w 1275123"/>
              <a:gd name="connsiteY63" fmla="*/ 830799 h 1278632"/>
              <a:gd name="connsiteX64" fmla="*/ 120536 w 1275123"/>
              <a:gd name="connsiteY64" fmla="*/ 708549 h 1278632"/>
              <a:gd name="connsiteX65" fmla="*/ 120536 w 1275123"/>
              <a:gd name="connsiteY65" fmla="*/ 121002 h 1278632"/>
              <a:gd name="connsiteX66" fmla="*/ 414556 w 1275123"/>
              <a:gd name="connsiteY66" fmla="*/ 0 h 127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1275123" h="1278632">
                <a:moveTo>
                  <a:pt x="929090" y="799613"/>
                </a:moveTo>
                <a:lnTo>
                  <a:pt x="795784" y="931842"/>
                </a:lnTo>
                <a:lnTo>
                  <a:pt x="1081083" y="1217507"/>
                </a:lnTo>
                <a:cubicBezTo>
                  <a:pt x="1118458" y="1253683"/>
                  <a:pt x="1177013" y="1253683"/>
                  <a:pt x="1213142" y="1217507"/>
                </a:cubicBezTo>
                <a:cubicBezTo>
                  <a:pt x="1250518" y="1180084"/>
                  <a:pt x="1250518" y="1121454"/>
                  <a:pt x="1213142" y="1085278"/>
                </a:cubicBezTo>
                <a:close/>
                <a:moveTo>
                  <a:pt x="834405" y="706054"/>
                </a:moveTo>
                <a:lnTo>
                  <a:pt x="702346" y="838284"/>
                </a:lnTo>
                <a:lnTo>
                  <a:pt x="772113" y="908140"/>
                </a:lnTo>
                <a:lnTo>
                  <a:pt x="905419" y="774664"/>
                </a:lnTo>
                <a:close/>
                <a:moveTo>
                  <a:pt x="764638" y="634950"/>
                </a:moveTo>
                <a:cubicBezTo>
                  <a:pt x="748442" y="661146"/>
                  <a:pt x="728509" y="686095"/>
                  <a:pt x="706083" y="708549"/>
                </a:cubicBezTo>
                <a:cubicBezTo>
                  <a:pt x="683658" y="731003"/>
                  <a:pt x="659987" y="750962"/>
                  <a:pt x="633824" y="768427"/>
                </a:cubicBezTo>
                <a:lnTo>
                  <a:pt x="678675" y="813335"/>
                </a:lnTo>
                <a:lnTo>
                  <a:pt x="811980" y="681105"/>
                </a:lnTo>
                <a:close/>
                <a:moveTo>
                  <a:pt x="209909" y="289104"/>
                </a:moveTo>
                <a:cubicBezTo>
                  <a:pt x="213951" y="287844"/>
                  <a:pt x="218304" y="288159"/>
                  <a:pt x="222035" y="290679"/>
                </a:cubicBezTo>
                <a:cubicBezTo>
                  <a:pt x="230741" y="295718"/>
                  <a:pt x="233228" y="305797"/>
                  <a:pt x="229497" y="313356"/>
                </a:cubicBezTo>
                <a:cubicBezTo>
                  <a:pt x="225766" y="320915"/>
                  <a:pt x="222035" y="328475"/>
                  <a:pt x="218304" y="334774"/>
                </a:cubicBezTo>
                <a:cubicBezTo>
                  <a:pt x="209598" y="357451"/>
                  <a:pt x="204623" y="381389"/>
                  <a:pt x="203379" y="406586"/>
                </a:cubicBezTo>
                <a:cubicBezTo>
                  <a:pt x="202135" y="415405"/>
                  <a:pt x="195917" y="421704"/>
                  <a:pt x="187211" y="421704"/>
                </a:cubicBezTo>
                <a:lnTo>
                  <a:pt x="185967" y="421704"/>
                </a:lnTo>
                <a:cubicBezTo>
                  <a:pt x="177261" y="421704"/>
                  <a:pt x="168555" y="414145"/>
                  <a:pt x="169799" y="405326"/>
                </a:cubicBezTo>
                <a:cubicBezTo>
                  <a:pt x="171042" y="376349"/>
                  <a:pt x="177261" y="348632"/>
                  <a:pt x="187211" y="322175"/>
                </a:cubicBezTo>
                <a:cubicBezTo>
                  <a:pt x="190942" y="313356"/>
                  <a:pt x="194673" y="305797"/>
                  <a:pt x="199648" y="296978"/>
                </a:cubicBezTo>
                <a:cubicBezTo>
                  <a:pt x="202136" y="293199"/>
                  <a:pt x="205867" y="290364"/>
                  <a:pt x="209909" y="289104"/>
                </a:cubicBezTo>
                <a:close/>
                <a:moveTo>
                  <a:pt x="400067" y="171505"/>
                </a:moveTo>
                <a:cubicBezTo>
                  <a:pt x="434929" y="170284"/>
                  <a:pt x="469792" y="175167"/>
                  <a:pt x="502164" y="188594"/>
                </a:cubicBezTo>
                <a:cubicBezTo>
                  <a:pt x="509635" y="192256"/>
                  <a:pt x="513370" y="202022"/>
                  <a:pt x="510880" y="210566"/>
                </a:cubicBezTo>
                <a:cubicBezTo>
                  <a:pt x="507144" y="217890"/>
                  <a:pt x="497184" y="222773"/>
                  <a:pt x="488468" y="219111"/>
                </a:cubicBezTo>
                <a:cubicBezTo>
                  <a:pt x="461076" y="208125"/>
                  <a:pt x="431194" y="203242"/>
                  <a:pt x="401312" y="204463"/>
                </a:cubicBezTo>
                <a:cubicBezTo>
                  <a:pt x="350263" y="206904"/>
                  <a:pt x="301705" y="227656"/>
                  <a:pt x="264352" y="264276"/>
                </a:cubicBezTo>
                <a:cubicBezTo>
                  <a:pt x="261862" y="266717"/>
                  <a:pt x="256882" y="267938"/>
                  <a:pt x="253146" y="267938"/>
                </a:cubicBezTo>
                <a:cubicBezTo>
                  <a:pt x="248166" y="267938"/>
                  <a:pt x="244431" y="266717"/>
                  <a:pt x="240695" y="264276"/>
                </a:cubicBezTo>
                <a:cubicBezTo>
                  <a:pt x="234470" y="256952"/>
                  <a:pt x="234470" y="247186"/>
                  <a:pt x="240695" y="241083"/>
                </a:cubicBezTo>
                <a:cubicBezTo>
                  <a:pt x="284274" y="199580"/>
                  <a:pt x="340303" y="173946"/>
                  <a:pt x="400067" y="171505"/>
                </a:cubicBezTo>
                <a:close/>
                <a:moveTo>
                  <a:pt x="410870" y="110560"/>
                </a:moveTo>
                <a:cubicBezTo>
                  <a:pt x="330188" y="110560"/>
                  <a:pt x="254471" y="142971"/>
                  <a:pt x="197373" y="199066"/>
                </a:cubicBezTo>
                <a:cubicBezTo>
                  <a:pt x="79453" y="318737"/>
                  <a:pt x="79453" y="510709"/>
                  <a:pt x="197373" y="629134"/>
                </a:cubicBezTo>
                <a:cubicBezTo>
                  <a:pt x="315293" y="747558"/>
                  <a:pt x="506447" y="747558"/>
                  <a:pt x="624367" y="629134"/>
                </a:cubicBezTo>
                <a:cubicBezTo>
                  <a:pt x="741046" y="510709"/>
                  <a:pt x="741046" y="318737"/>
                  <a:pt x="624367" y="199066"/>
                </a:cubicBezTo>
                <a:cubicBezTo>
                  <a:pt x="567269" y="142971"/>
                  <a:pt x="491552" y="110560"/>
                  <a:pt x="410870" y="110560"/>
                </a:cubicBezTo>
                <a:close/>
                <a:moveTo>
                  <a:pt x="410870" y="76902"/>
                </a:moveTo>
                <a:cubicBezTo>
                  <a:pt x="500241" y="76902"/>
                  <a:pt x="584647" y="111806"/>
                  <a:pt x="647951" y="176628"/>
                </a:cubicBezTo>
                <a:cubicBezTo>
                  <a:pt x="777043" y="307518"/>
                  <a:pt x="777043" y="521928"/>
                  <a:pt x="647951" y="654065"/>
                </a:cubicBezTo>
                <a:cubicBezTo>
                  <a:pt x="582164" y="718887"/>
                  <a:pt x="496517" y="751298"/>
                  <a:pt x="410870" y="751298"/>
                </a:cubicBezTo>
                <a:cubicBezTo>
                  <a:pt x="325223" y="751298"/>
                  <a:pt x="238335" y="718887"/>
                  <a:pt x="172548" y="654065"/>
                </a:cubicBezTo>
                <a:cubicBezTo>
                  <a:pt x="42215" y="521928"/>
                  <a:pt x="42215" y="307518"/>
                  <a:pt x="172548" y="176628"/>
                </a:cubicBezTo>
                <a:cubicBezTo>
                  <a:pt x="237093" y="111806"/>
                  <a:pt x="321499" y="76902"/>
                  <a:pt x="410870" y="76902"/>
                </a:cubicBezTo>
                <a:close/>
                <a:moveTo>
                  <a:pt x="414556" y="33681"/>
                </a:moveTo>
                <a:cubicBezTo>
                  <a:pt x="312396" y="33681"/>
                  <a:pt x="216466" y="73600"/>
                  <a:pt x="145453" y="145951"/>
                </a:cubicBezTo>
                <a:cubicBezTo>
                  <a:pt x="-2803" y="294397"/>
                  <a:pt x="-2803" y="536402"/>
                  <a:pt x="145453" y="684848"/>
                </a:cubicBezTo>
                <a:cubicBezTo>
                  <a:pt x="216466" y="757200"/>
                  <a:pt x="312396" y="797118"/>
                  <a:pt x="414556" y="797118"/>
                </a:cubicBezTo>
                <a:cubicBezTo>
                  <a:pt x="516715" y="797118"/>
                  <a:pt x="611399" y="757200"/>
                  <a:pt x="682412" y="684848"/>
                </a:cubicBezTo>
                <a:cubicBezTo>
                  <a:pt x="831914" y="536402"/>
                  <a:pt x="831914" y="294397"/>
                  <a:pt x="682412" y="145951"/>
                </a:cubicBezTo>
                <a:cubicBezTo>
                  <a:pt x="611399" y="73600"/>
                  <a:pt x="516715" y="33681"/>
                  <a:pt x="414556" y="33681"/>
                </a:cubicBezTo>
                <a:close/>
                <a:moveTo>
                  <a:pt x="414556" y="0"/>
                </a:moveTo>
                <a:cubicBezTo>
                  <a:pt x="525436" y="0"/>
                  <a:pt x="628841" y="43661"/>
                  <a:pt x="706083" y="121002"/>
                </a:cubicBezTo>
                <a:cubicBezTo>
                  <a:pt x="836897" y="251984"/>
                  <a:pt x="861814" y="447833"/>
                  <a:pt x="782080" y="605011"/>
                </a:cubicBezTo>
                <a:lnTo>
                  <a:pt x="1236813" y="1060329"/>
                </a:lnTo>
                <a:cubicBezTo>
                  <a:pt x="1287893" y="1110227"/>
                  <a:pt x="1287893" y="1191311"/>
                  <a:pt x="1236813" y="1241208"/>
                </a:cubicBezTo>
                <a:cubicBezTo>
                  <a:pt x="1213142" y="1264910"/>
                  <a:pt x="1181996" y="1278632"/>
                  <a:pt x="1147113" y="1278632"/>
                </a:cubicBezTo>
                <a:cubicBezTo>
                  <a:pt x="1113475" y="1278632"/>
                  <a:pt x="1082329" y="1264910"/>
                  <a:pt x="1057412" y="1241208"/>
                </a:cubicBezTo>
                <a:lnTo>
                  <a:pt x="602678" y="784643"/>
                </a:lnTo>
                <a:cubicBezTo>
                  <a:pt x="545369" y="814582"/>
                  <a:pt x="481831" y="830799"/>
                  <a:pt x="414556" y="830799"/>
                </a:cubicBezTo>
                <a:cubicBezTo>
                  <a:pt x="303675" y="830799"/>
                  <a:pt x="199024" y="787138"/>
                  <a:pt x="120536" y="708549"/>
                </a:cubicBezTo>
                <a:cubicBezTo>
                  <a:pt x="-40178" y="546381"/>
                  <a:pt x="-40178" y="283170"/>
                  <a:pt x="120536" y="121002"/>
                </a:cubicBezTo>
                <a:cubicBezTo>
                  <a:pt x="199024" y="43661"/>
                  <a:pt x="303675" y="0"/>
                  <a:pt x="414556"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8" name="Freeform 27">
            <a:extLst>
              <a:ext uri="{FF2B5EF4-FFF2-40B4-BE49-F238E27FC236}">
                <a16:creationId xmlns:a16="http://schemas.microsoft.com/office/drawing/2014/main" id="{01037005-624D-2849-B43D-B0C0914C15AF}"/>
              </a:ext>
            </a:extLst>
          </p:cNvPr>
          <p:cNvSpPr>
            <a:spLocks noChangeArrowheads="1"/>
          </p:cNvSpPr>
          <p:nvPr/>
        </p:nvSpPr>
        <p:spPr bwMode="auto">
          <a:xfrm>
            <a:off x="10008526" y="2525396"/>
            <a:ext cx="574235" cy="573400"/>
          </a:xfrm>
          <a:custGeom>
            <a:avLst/>
            <a:gdLst>
              <a:gd name="connsiteX0" fmla="*/ 574065 w 1148470"/>
              <a:gd name="connsiteY0" fmla="*/ 596435 h 1146799"/>
              <a:gd name="connsiteX1" fmla="*/ 424315 w 1148470"/>
              <a:gd name="connsiteY1" fmla="*/ 747100 h 1146799"/>
              <a:gd name="connsiteX2" fmla="*/ 405597 w 1148470"/>
              <a:gd name="connsiteY2" fmla="*/ 750836 h 1146799"/>
              <a:gd name="connsiteX3" fmla="*/ 395613 w 1148470"/>
              <a:gd name="connsiteY3" fmla="*/ 734649 h 1146799"/>
              <a:gd name="connsiteX4" fmla="*/ 395613 w 1148470"/>
              <a:gd name="connsiteY4" fmla="*/ 631300 h 1146799"/>
              <a:gd name="connsiteX5" fmla="*/ 136045 w 1148470"/>
              <a:gd name="connsiteY5" fmla="*/ 890295 h 1146799"/>
              <a:gd name="connsiteX6" fmla="*/ 192201 w 1148470"/>
              <a:gd name="connsiteY6" fmla="*/ 955043 h 1146799"/>
              <a:gd name="connsiteX7" fmla="*/ 574065 w 1148470"/>
              <a:gd name="connsiteY7" fmla="*/ 1113180 h 1146799"/>
              <a:gd name="connsiteX8" fmla="*/ 944699 w 1148470"/>
              <a:gd name="connsiteY8" fmla="*/ 966250 h 1146799"/>
              <a:gd name="connsiteX9" fmla="*/ 858859 w 1148470"/>
              <a:gd name="connsiteY9" fmla="*/ 549304 h 1146799"/>
              <a:gd name="connsiteX10" fmla="*/ 880237 w 1148470"/>
              <a:gd name="connsiteY10" fmla="*/ 572721 h 1146799"/>
              <a:gd name="connsiteX11" fmla="*/ 858859 w 1148470"/>
              <a:gd name="connsiteY11" fmla="*/ 597439 h 1146799"/>
              <a:gd name="connsiteX12" fmla="*/ 837479 w 1148470"/>
              <a:gd name="connsiteY12" fmla="*/ 572721 h 1146799"/>
              <a:gd name="connsiteX13" fmla="*/ 858859 w 1148470"/>
              <a:gd name="connsiteY13" fmla="*/ 549304 h 1146799"/>
              <a:gd name="connsiteX14" fmla="*/ 963225 w 1148470"/>
              <a:gd name="connsiteY14" fmla="*/ 477893 h 1146799"/>
              <a:gd name="connsiteX15" fmla="*/ 984603 w 1148470"/>
              <a:gd name="connsiteY15" fmla="*/ 499271 h 1146799"/>
              <a:gd name="connsiteX16" fmla="*/ 963225 w 1148470"/>
              <a:gd name="connsiteY16" fmla="*/ 520649 h 1146799"/>
              <a:gd name="connsiteX17" fmla="*/ 941847 w 1148470"/>
              <a:gd name="connsiteY17" fmla="*/ 499271 h 1146799"/>
              <a:gd name="connsiteX18" fmla="*/ 963225 w 1148470"/>
              <a:gd name="connsiteY18" fmla="*/ 477893 h 1146799"/>
              <a:gd name="connsiteX19" fmla="*/ 856797 w 1148470"/>
              <a:gd name="connsiteY19" fmla="*/ 463316 h 1146799"/>
              <a:gd name="connsiteX20" fmla="*/ 868637 w 1148470"/>
              <a:gd name="connsiteY20" fmla="*/ 469020 h 1146799"/>
              <a:gd name="connsiteX21" fmla="*/ 978313 w 1148470"/>
              <a:gd name="connsiteY21" fmla="*/ 579303 h 1146799"/>
              <a:gd name="connsiteX22" fmla="*/ 978313 w 1148470"/>
              <a:gd name="connsiteY22" fmla="*/ 603387 h 1146799"/>
              <a:gd name="connsiteX23" fmla="*/ 965849 w 1148470"/>
              <a:gd name="connsiteY23" fmla="*/ 608458 h 1146799"/>
              <a:gd name="connsiteX24" fmla="*/ 954633 w 1148470"/>
              <a:gd name="connsiteY24" fmla="*/ 603387 h 1146799"/>
              <a:gd name="connsiteX25" fmla="*/ 844957 w 1148470"/>
              <a:gd name="connsiteY25" fmla="*/ 493105 h 1146799"/>
              <a:gd name="connsiteX26" fmla="*/ 844957 w 1148470"/>
              <a:gd name="connsiteY26" fmla="*/ 469020 h 1146799"/>
              <a:gd name="connsiteX27" fmla="*/ 856797 w 1148470"/>
              <a:gd name="connsiteY27" fmla="*/ 463316 h 1146799"/>
              <a:gd name="connsiteX28" fmla="*/ 968409 w 1148470"/>
              <a:gd name="connsiteY28" fmla="*/ 204207 h 1146799"/>
              <a:gd name="connsiteX29" fmla="*/ 597777 w 1148470"/>
              <a:gd name="connsiteY29" fmla="*/ 572777 h 1146799"/>
              <a:gd name="connsiteX30" fmla="*/ 968409 w 1148470"/>
              <a:gd name="connsiteY30" fmla="*/ 942592 h 1146799"/>
              <a:gd name="connsiteX31" fmla="*/ 968409 w 1148470"/>
              <a:gd name="connsiteY31" fmla="*/ 204207 h 1146799"/>
              <a:gd name="connsiteX32" fmla="*/ 179723 w 1148470"/>
              <a:gd name="connsiteY32" fmla="*/ 204207 h 1146799"/>
              <a:gd name="connsiteX33" fmla="*/ 117327 w 1148470"/>
              <a:gd name="connsiteY33" fmla="*/ 861656 h 1146799"/>
              <a:gd name="connsiteX34" fmla="*/ 400605 w 1148470"/>
              <a:gd name="connsiteY34" fmla="*/ 579003 h 1146799"/>
              <a:gd name="connsiteX35" fmla="*/ 419323 w 1148470"/>
              <a:gd name="connsiteY35" fmla="*/ 575267 h 1146799"/>
              <a:gd name="connsiteX36" fmla="*/ 429307 w 1148470"/>
              <a:gd name="connsiteY36" fmla="*/ 591455 h 1146799"/>
              <a:gd name="connsiteX37" fmla="*/ 429307 w 1148470"/>
              <a:gd name="connsiteY37" fmla="*/ 693558 h 1146799"/>
              <a:gd name="connsiteX38" fmla="*/ 550355 w 1148470"/>
              <a:gd name="connsiteY38" fmla="*/ 572777 h 1146799"/>
              <a:gd name="connsiteX39" fmla="*/ 591537 w 1148470"/>
              <a:gd name="connsiteY39" fmla="*/ 33619 h 1146799"/>
              <a:gd name="connsiteX40" fmla="*/ 591537 w 1148470"/>
              <a:gd name="connsiteY40" fmla="*/ 532931 h 1146799"/>
              <a:gd name="connsiteX41" fmla="*/ 944699 w 1148470"/>
              <a:gd name="connsiteY41" fmla="*/ 180549 h 1146799"/>
              <a:gd name="connsiteX42" fmla="*/ 591537 w 1148470"/>
              <a:gd name="connsiteY42" fmla="*/ 33619 h 1146799"/>
              <a:gd name="connsiteX43" fmla="*/ 557843 w 1148470"/>
              <a:gd name="connsiteY43" fmla="*/ 33619 h 1146799"/>
              <a:gd name="connsiteX44" fmla="*/ 204681 w 1148470"/>
              <a:gd name="connsiteY44" fmla="*/ 180549 h 1146799"/>
              <a:gd name="connsiteX45" fmla="*/ 557843 w 1148470"/>
              <a:gd name="connsiteY45" fmla="*/ 532931 h 1146799"/>
              <a:gd name="connsiteX46" fmla="*/ 574065 w 1148470"/>
              <a:gd name="connsiteY46" fmla="*/ 0 h 1146799"/>
              <a:gd name="connsiteX47" fmla="*/ 968409 w 1148470"/>
              <a:gd name="connsiteY47" fmla="*/ 156891 h 1146799"/>
              <a:gd name="connsiteX48" fmla="*/ 1055763 w 1148470"/>
              <a:gd name="connsiteY48" fmla="*/ 69729 h 1146799"/>
              <a:gd name="connsiteX49" fmla="*/ 1024565 w 1148470"/>
              <a:gd name="connsiteY49" fmla="*/ 69729 h 1146799"/>
              <a:gd name="connsiteX50" fmla="*/ 1007095 w 1148470"/>
              <a:gd name="connsiteY50" fmla="*/ 53542 h 1146799"/>
              <a:gd name="connsiteX51" fmla="*/ 1024565 w 1148470"/>
              <a:gd name="connsiteY51" fmla="*/ 36110 h 1146799"/>
              <a:gd name="connsiteX52" fmla="*/ 1095697 w 1148470"/>
              <a:gd name="connsiteY52" fmla="*/ 36110 h 1146799"/>
              <a:gd name="connsiteX53" fmla="*/ 1111919 w 1148470"/>
              <a:gd name="connsiteY53" fmla="*/ 53542 h 1146799"/>
              <a:gd name="connsiteX54" fmla="*/ 1111919 w 1148470"/>
              <a:gd name="connsiteY54" fmla="*/ 124516 h 1146799"/>
              <a:gd name="connsiteX55" fmla="*/ 1095697 w 1148470"/>
              <a:gd name="connsiteY55" fmla="*/ 140704 h 1146799"/>
              <a:gd name="connsiteX56" fmla="*/ 1079473 w 1148470"/>
              <a:gd name="connsiteY56" fmla="*/ 124516 h 1146799"/>
              <a:gd name="connsiteX57" fmla="*/ 1079473 w 1148470"/>
              <a:gd name="connsiteY57" fmla="*/ 93387 h 1146799"/>
              <a:gd name="connsiteX58" fmla="*/ 992119 w 1148470"/>
              <a:gd name="connsiteY58" fmla="*/ 180549 h 1146799"/>
              <a:gd name="connsiteX59" fmla="*/ 980889 w 1148470"/>
              <a:gd name="connsiteY59" fmla="*/ 978702 h 1146799"/>
              <a:gd name="connsiteX60" fmla="*/ 574065 w 1148470"/>
              <a:gd name="connsiteY60" fmla="*/ 1146799 h 1146799"/>
              <a:gd name="connsiteX61" fmla="*/ 167243 w 1148470"/>
              <a:gd name="connsiteY61" fmla="*/ 978702 h 1146799"/>
              <a:gd name="connsiteX62" fmla="*/ 113583 w 1148470"/>
              <a:gd name="connsiteY62" fmla="*/ 913953 h 1146799"/>
              <a:gd name="connsiteX63" fmla="*/ 28723 w 1148470"/>
              <a:gd name="connsiteY63" fmla="*/ 998624 h 1146799"/>
              <a:gd name="connsiteX64" fmla="*/ 16245 w 1148470"/>
              <a:gd name="connsiteY64" fmla="*/ 1002360 h 1146799"/>
              <a:gd name="connsiteX65" fmla="*/ 5013 w 1148470"/>
              <a:gd name="connsiteY65" fmla="*/ 998624 h 1146799"/>
              <a:gd name="connsiteX66" fmla="*/ 5013 w 1148470"/>
              <a:gd name="connsiteY66" fmla="*/ 973721 h 1146799"/>
              <a:gd name="connsiteX67" fmla="*/ 93615 w 1148470"/>
              <a:gd name="connsiteY67" fmla="*/ 885314 h 1146799"/>
              <a:gd name="connsiteX68" fmla="*/ 167243 w 1148470"/>
              <a:gd name="connsiteY68" fmla="*/ 168097 h 1146799"/>
              <a:gd name="connsiteX69" fmla="*/ 574065 w 1148470"/>
              <a:gd name="connsiteY69" fmla="*/ 0 h 1146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48470" h="1146799">
                <a:moveTo>
                  <a:pt x="574065" y="596435"/>
                </a:moveTo>
                <a:lnTo>
                  <a:pt x="424315" y="747100"/>
                </a:lnTo>
                <a:cubicBezTo>
                  <a:pt x="419323" y="750836"/>
                  <a:pt x="411835" y="753326"/>
                  <a:pt x="405597" y="750836"/>
                </a:cubicBezTo>
                <a:cubicBezTo>
                  <a:pt x="399357" y="747100"/>
                  <a:pt x="395613" y="740875"/>
                  <a:pt x="395613" y="734649"/>
                </a:cubicBezTo>
                <a:lnTo>
                  <a:pt x="395613" y="631300"/>
                </a:lnTo>
                <a:lnTo>
                  <a:pt x="136045" y="890295"/>
                </a:lnTo>
                <a:cubicBezTo>
                  <a:pt x="153517" y="912708"/>
                  <a:pt x="172235" y="933875"/>
                  <a:pt x="192201" y="955043"/>
                </a:cubicBezTo>
                <a:cubicBezTo>
                  <a:pt x="293283" y="1057147"/>
                  <a:pt x="429307" y="1113180"/>
                  <a:pt x="574065" y="1113180"/>
                </a:cubicBezTo>
                <a:cubicBezTo>
                  <a:pt x="712585" y="1113180"/>
                  <a:pt x="843617" y="1060882"/>
                  <a:pt x="944699" y="966250"/>
                </a:cubicBezTo>
                <a:close/>
                <a:moveTo>
                  <a:pt x="858859" y="549304"/>
                </a:moveTo>
                <a:cubicBezTo>
                  <a:pt x="870735" y="549304"/>
                  <a:pt x="880237" y="561013"/>
                  <a:pt x="880237" y="572721"/>
                </a:cubicBezTo>
                <a:cubicBezTo>
                  <a:pt x="880237" y="585731"/>
                  <a:pt x="870735" y="597439"/>
                  <a:pt x="858859" y="597439"/>
                </a:cubicBezTo>
                <a:cubicBezTo>
                  <a:pt x="846981" y="597439"/>
                  <a:pt x="837479" y="585731"/>
                  <a:pt x="837479" y="572721"/>
                </a:cubicBezTo>
                <a:cubicBezTo>
                  <a:pt x="837479" y="561013"/>
                  <a:pt x="846981" y="549304"/>
                  <a:pt x="858859" y="549304"/>
                </a:cubicBezTo>
                <a:close/>
                <a:moveTo>
                  <a:pt x="963225" y="477893"/>
                </a:moveTo>
                <a:cubicBezTo>
                  <a:pt x="975101" y="477893"/>
                  <a:pt x="984603" y="487394"/>
                  <a:pt x="984603" y="499271"/>
                </a:cubicBezTo>
                <a:cubicBezTo>
                  <a:pt x="984603" y="509960"/>
                  <a:pt x="975101" y="520649"/>
                  <a:pt x="963225" y="520649"/>
                </a:cubicBezTo>
                <a:cubicBezTo>
                  <a:pt x="952537" y="520649"/>
                  <a:pt x="941847" y="509960"/>
                  <a:pt x="941847" y="499271"/>
                </a:cubicBezTo>
                <a:cubicBezTo>
                  <a:pt x="941847" y="487394"/>
                  <a:pt x="952537" y="477893"/>
                  <a:pt x="963225" y="477893"/>
                </a:cubicBezTo>
                <a:close/>
                <a:moveTo>
                  <a:pt x="856797" y="463316"/>
                </a:moveTo>
                <a:cubicBezTo>
                  <a:pt x="861159" y="463316"/>
                  <a:pt x="865521" y="465218"/>
                  <a:pt x="868637" y="469020"/>
                </a:cubicBezTo>
                <a:lnTo>
                  <a:pt x="978313" y="579303"/>
                </a:lnTo>
                <a:cubicBezTo>
                  <a:pt x="984543" y="586908"/>
                  <a:pt x="984543" y="597049"/>
                  <a:pt x="978313" y="603387"/>
                </a:cubicBezTo>
                <a:cubicBezTo>
                  <a:pt x="974573" y="607190"/>
                  <a:pt x="970835" y="608458"/>
                  <a:pt x="965849" y="608458"/>
                </a:cubicBezTo>
                <a:cubicBezTo>
                  <a:pt x="962111" y="608458"/>
                  <a:pt x="957125" y="607190"/>
                  <a:pt x="954633" y="603387"/>
                </a:cubicBezTo>
                <a:lnTo>
                  <a:pt x="844957" y="493105"/>
                </a:lnTo>
                <a:cubicBezTo>
                  <a:pt x="837479" y="485499"/>
                  <a:pt x="837479" y="475358"/>
                  <a:pt x="844957" y="469020"/>
                </a:cubicBezTo>
                <a:cubicBezTo>
                  <a:pt x="848073" y="465218"/>
                  <a:pt x="852435" y="463316"/>
                  <a:pt x="856797" y="463316"/>
                </a:cubicBezTo>
                <a:close/>
                <a:moveTo>
                  <a:pt x="968409" y="204207"/>
                </a:moveTo>
                <a:lnTo>
                  <a:pt x="597777" y="572777"/>
                </a:lnTo>
                <a:lnTo>
                  <a:pt x="968409" y="942592"/>
                </a:lnTo>
                <a:cubicBezTo>
                  <a:pt x="1163085" y="734649"/>
                  <a:pt x="1163085" y="410905"/>
                  <a:pt x="968409" y="204207"/>
                </a:cubicBezTo>
                <a:close/>
                <a:moveTo>
                  <a:pt x="179723" y="204207"/>
                </a:moveTo>
                <a:cubicBezTo>
                  <a:pt x="8757" y="386002"/>
                  <a:pt x="-11209" y="657448"/>
                  <a:pt x="117327" y="861656"/>
                </a:cubicBezTo>
                <a:lnTo>
                  <a:pt x="400605" y="579003"/>
                </a:lnTo>
                <a:cubicBezTo>
                  <a:pt x="405597" y="575267"/>
                  <a:pt x="413083" y="572777"/>
                  <a:pt x="419323" y="575267"/>
                </a:cubicBezTo>
                <a:cubicBezTo>
                  <a:pt x="424315" y="577758"/>
                  <a:pt x="429307" y="583984"/>
                  <a:pt x="429307" y="591455"/>
                </a:cubicBezTo>
                <a:lnTo>
                  <a:pt x="429307" y="693558"/>
                </a:lnTo>
                <a:lnTo>
                  <a:pt x="550355" y="572777"/>
                </a:lnTo>
                <a:close/>
                <a:moveTo>
                  <a:pt x="591537" y="33619"/>
                </a:moveTo>
                <a:lnTo>
                  <a:pt x="591537" y="532931"/>
                </a:lnTo>
                <a:lnTo>
                  <a:pt x="944699" y="180549"/>
                </a:lnTo>
                <a:cubicBezTo>
                  <a:pt x="847361" y="89652"/>
                  <a:pt x="723817" y="38600"/>
                  <a:pt x="591537" y="33619"/>
                </a:cubicBezTo>
                <a:close/>
                <a:moveTo>
                  <a:pt x="557843" y="33619"/>
                </a:moveTo>
                <a:cubicBezTo>
                  <a:pt x="424315" y="38600"/>
                  <a:pt x="300771" y="89652"/>
                  <a:pt x="204681" y="180549"/>
                </a:cubicBezTo>
                <a:lnTo>
                  <a:pt x="557843" y="532931"/>
                </a:lnTo>
                <a:close/>
                <a:moveTo>
                  <a:pt x="574065" y="0"/>
                </a:moveTo>
                <a:cubicBezTo>
                  <a:pt x="722569" y="0"/>
                  <a:pt x="861087" y="54787"/>
                  <a:pt x="968409" y="156891"/>
                </a:cubicBezTo>
                <a:lnTo>
                  <a:pt x="1055763" y="69729"/>
                </a:lnTo>
                <a:lnTo>
                  <a:pt x="1024565" y="69729"/>
                </a:lnTo>
                <a:cubicBezTo>
                  <a:pt x="1014583" y="69729"/>
                  <a:pt x="1007095" y="62258"/>
                  <a:pt x="1007095" y="53542"/>
                </a:cubicBezTo>
                <a:cubicBezTo>
                  <a:pt x="1007095" y="43581"/>
                  <a:pt x="1014583" y="36110"/>
                  <a:pt x="1024565" y="36110"/>
                </a:cubicBezTo>
                <a:lnTo>
                  <a:pt x="1095697" y="36110"/>
                </a:lnTo>
                <a:cubicBezTo>
                  <a:pt x="1104433" y="36110"/>
                  <a:pt x="1111919" y="43581"/>
                  <a:pt x="1111919" y="53542"/>
                </a:cubicBezTo>
                <a:lnTo>
                  <a:pt x="1111919" y="124516"/>
                </a:lnTo>
                <a:cubicBezTo>
                  <a:pt x="1111919" y="133233"/>
                  <a:pt x="1104433" y="140704"/>
                  <a:pt x="1095697" y="140704"/>
                </a:cubicBezTo>
                <a:cubicBezTo>
                  <a:pt x="1086961" y="140704"/>
                  <a:pt x="1079473" y="133233"/>
                  <a:pt x="1079473" y="124516"/>
                </a:cubicBezTo>
                <a:lnTo>
                  <a:pt x="1079473" y="93387"/>
                </a:lnTo>
                <a:lnTo>
                  <a:pt x="992119" y="180549"/>
                </a:lnTo>
                <a:cubicBezTo>
                  <a:pt x="1204267" y="404679"/>
                  <a:pt x="1200523" y="758307"/>
                  <a:pt x="980889" y="978702"/>
                </a:cubicBezTo>
                <a:cubicBezTo>
                  <a:pt x="872319" y="1085786"/>
                  <a:pt x="727559" y="1146799"/>
                  <a:pt x="574065" y="1146799"/>
                </a:cubicBezTo>
                <a:cubicBezTo>
                  <a:pt x="421819" y="1146799"/>
                  <a:pt x="277061" y="1085786"/>
                  <a:pt x="167243" y="978702"/>
                </a:cubicBezTo>
                <a:cubicBezTo>
                  <a:pt x="148525" y="958779"/>
                  <a:pt x="129805" y="936366"/>
                  <a:pt x="113583" y="913953"/>
                </a:cubicBezTo>
                <a:lnTo>
                  <a:pt x="28723" y="998624"/>
                </a:lnTo>
                <a:cubicBezTo>
                  <a:pt x="24981" y="1001115"/>
                  <a:pt x="21237" y="1002360"/>
                  <a:pt x="16245" y="1002360"/>
                </a:cubicBezTo>
                <a:cubicBezTo>
                  <a:pt x="12501" y="1002360"/>
                  <a:pt x="8757" y="1001115"/>
                  <a:pt x="5013" y="998624"/>
                </a:cubicBezTo>
                <a:cubicBezTo>
                  <a:pt x="-1227" y="991153"/>
                  <a:pt x="-1227" y="979947"/>
                  <a:pt x="5013" y="973721"/>
                </a:cubicBezTo>
                <a:lnTo>
                  <a:pt x="93615" y="885314"/>
                </a:lnTo>
                <a:cubicBezTo>
                  <a:pt x="-52391" y="663674"/>
                  <a:pt x="-27433" y="362343"/>
                  <a:pt x="167243" y="168097"/>
                </a:cubicBezTo>
                <a:cubicBezTo>
                  <a:pt x="277061" y="59768"/>
                  <a:pt x="421819" y="0"/>
                  <a:pt x="574065"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29" name="Freeform 28">
            <a:extLst>
              <a:ext uri="{FF2B5EF4-FFF2-40B4-BE49-F238E27FC236}">
                <a16:creationId xmlns:a16="http://schemas.microsoft.com/office/drawing/2014/main" id="{3ABA94C1-84A9-D043-8526-C5FAF35AC86B}"/>
              </a:ext>
            </a:extLst>
          </p:cNvPr>
          <p:cNvSpPr>
            <a:spLocks noChangeArrowheads="1"/>
          </p:cNvSpPr>
          <p:nvPr/>
        </p:nvSpPr>
        <p:spPr bwMode="auto">
          <a:xfrm>
            <a:off x="1577969" y="2492438"/>
            <a:ext cx="638423" cy="639316"/>
          </a:xfrm>
          <a:custGeom>
            <a:avLst/>
            <a:gdLst>
              <a:gd name="connsiteX0" fmla="*/ 930768 w 1276846"/>
              <a:gd name="connsiteY0" fmla="*/ 799613 h 1278632"/>
              <a:gd name="connsiteX1" fmla="*/ 797445 w 1276846"/>
              <a:gd name="connsiteY1" fmla="*/ 931842 h 1278632"/>
              <a:gd name="connsiteX2" fmla="*/ 1082781 w 1276846"/>
              <a:gd name="connsiteY2" fmla="*/ 1217507 h 1278632"/>
              <a:gd name="connsiteX3" fmla="*/ 1214858 w 1276846"/>
              <a:gd name="connsiteY3" fmla="*/ 1217507 h 1278632"/>
              <a:gd name="connsiteX4" fmla="*/ 1214858 w 1276846"/>
              <a:gd name="connsiteY4" fmla="*/ 1085278 h 1278632"/>
              <a:gd name="connsiteX5" fmla="*/ 836071 w 1276846"/>
              <a:gd name="connsiteY5" fmla="*/ 706054 h 1278632"/>
              <a:gd name="connsiteX6" fmla="*/ 703995 w 1276846"/>
              <a:gd name="connsiteY6" fmla="*/ 838284 h 1278632"/>
              <a:gd name="connsiteX7" fmla="*/ 773771 w 1276846"/>
              <a:gd name="connsiteY7" fmla="*/ 908140 h 1278632"/>
              <a:gd name="connsiteX8" fmla="*/ 907094 w 1276846"/>
              <a:gd name="connsiteY8" fmla="*/ 775911 h 1278632"/>
              <a:gd name="connsiteX9" fmla="*/ 766295 w 1276846"/>
              <a:gd name="connsiteY9" fmla="*/ 634950 h 1278632"/>
              <a:gd name="connsiteX10" fmla="*/ 707733 w 1276846"/>
              <a:gd name="connsiteY10" fmla="*/ 708549 h 1278632"/>
              <a:gd name="connsiteX11" fmla="*/ 634218 w 1276846"/>
              <a:gd name="connsiteY11" fmla="*/ 768427 h 1278632"/>
              <a:gd name="connsiteX12" fmla="*/ 680320 w 1276846"/>
              <a:gd name="connsiteY12" fmla="*/ 813335 h 1278632"/>
              <a:gd name="connsiteX13" fmla="*/ 812397 w 1276846"/>
              <a:gd name="connsiteY13" fmla="*/ 681105 h 1278632"/>
              <a:gd name="connsiteX14" fmla="*/ 413543 w 1276846"/>
              <a:gd name="connsiteY14" fmla="*/ 352604 h 1278632"/>
              <a:gd name="connsiteX15" fmla="*/ 367968 w 1276846"/>
              <a:gd name="connsiteY15" fmla="*/ 370238 h 1278632"/>
              <a:gd name="connsiteX16" fmla="*/ 367968 w 1276846"/>
              <a:gd name="connsiteY16" fmla="*/ 462185 h 1278632"/>
              <a:gd name="connsiteX17" fmla="*/ 413543 w 1276846"/>
              <a:gd name="connsiteY17" fmla="*/ 481079 h 1278632"/>
              <a:gd name="connsiteX18" fmla="*/ 457887 w 1276846"/>
              <a:gd name="connsiteY18" fmla="*/ 462185 h 1278632"/>
              <a:gd name="connsiteX19" fmla="*/ 476363 w 1276846"/>
              <a:gd name="connsiteY19" fmla="*/ 416841 h 1278632"/>
              <a:gd name="connsiteX20" fmla="*/ 457887 w 1276846"/>
              <a:gd name="connsiteY20" fmla="*/ 370238 h 1278632"/>
              <a:gd name="connsiteX21" fmla="*/ 413543 w 1276846"/>
              <a:gd name="connsiteY21" fmla="*/ 352604 h 1278632"/>
              <a:gd name="connsiteX22" fmla="*/ 413543 w 1276846"/>
              <a:gd name="connsiteY22" fmla="*/ 318596 h 1278632"/>
              <a:gd name="connsiteX23" fmla="*/ 481290 w 1276846"/>
              <a:gd name="connsiteY23" fmla="*/ 346306 h 1278632"/>
              <a:gd name="connsiteX24" fmla="*/ 509620 w 1276846"/>
              <a:gd name="connsiteY24" fmla="*/ 416841 h 1278632"/>
              <a:gd name="connsiteX25" fmla="*/ 481290 w 1276846"/>
              <a:gd name="connsiteY25" fmla="*/ 486117 h 1278632"/>
              <a:gd name="connsiteX26" fmla="*/ 413543 w 1276846"/>
              <a:gd name="connsiteY26" fmla="*/ 515087 h 1278632"/>
              <a:gd name="connsiteX27" fmla="*/ 345797 w 1276846"/>
              <a:gd name="connsiteY27" fmla="*/ 486117 h 1278632"/>
              <a:gd name="connsiteX28" fmla="*/ 345797 w 1276846"/>
              <a:gd name="connsiteY28" fmla="*/ 346306 h 1278632"/>
              <a:gd name="connsiteX29" fmla="*/ 413543 w 1276846"/>
              <a:gd name="connsiteY29" fmla="*/ 318596 h 1278632"/>
              <a:gd name="connsiteX30" fmla="*/ 401008 w 1276846"/>
              <a:gd name="connsiteY30" fmla="*/ 231516 h 1278632"/>
              <a:gd name="connsiteX31" fmla="*/ 397267 w 1276846"/>
              <a:gd name="connsiteY31" fmla="*/ 234017 h 1278632"/>
              <a:gd name="connsiteX32" fmla="*/ 388538 w 1276846"/>
              <a:gd name="connsiteY32" fmla="*/ 255277 h 1278632"/>
              <a:gd name="connsiteX33" fmla="*/ 366092 w 1276846"/>
              <a:gd name="connsiteY33" fmla="*/ 279038 h 1278632"/>
              <a:gd name="connsiteX34" fmla="*/ 353623 w 1276846"/>
              <a:gd name="connsiteY34" fmla="*/ 284040 h 1278632"/>
              <a:gd name="connsiteX35" fmla="*/ 321201 w 1276846"/>
              <a:gd name="connsiteY35" fmla="*/ 284040 h 1278632"/>
              <a:gd name="connsiteX36" fmla="*/ 300002 w 1276846"/>
              <a:gd name="connsiteY36" fmla="*/ 274035 h 1278632"/>
              <a:gd name="connsiteX37" fmla="*/ 295015 w 1276846"/>
              <a:gd name="connsiteY37" fmla="*/ 275286 h 1278632"/>
              <a:gd name="connsiteX38" fmla="*/ 275063 w 1276846"/>
              <a:gd name="connsiteY38" fmla="*/ 295295 h 1278632"/>
              <a:gd name="connsiteX39" fmla="*/ 275063 w 1276846"/>
              <a:gd name="connsiteY39" fmla="*/ 299047 h 1278632"/>
              <a:gd name="connsiteX40" fmla="*/ 285039 w 1276846"/>
              <a:gd name="connsiteY40" fmla="*/ 320306 h 1278632"/>
              <a:gd name="connsiteX41" fmla="*/ 285039 w 1276846"/>
              <a:gd name="connsiteY41" fmla="*/ 352821 h 1278632"/>
              <a:gd name="connsiteX42" fmla="*/ 280051 w 1276846"/>
              <a:gd name="connsiteY42" fmla="*/ 365327 h 1278632"/>
              <a:gd name="connsiteX43" fmla="*/ 257605 w 1276846"/>
              <a:gd name="connsiteY43" fmla="*/ 387837 h 1278632"/>
              <a:gd name="connsiteX44" fmla="*/ 235160 w 1276846"/>
              <a:gd name="connsiteY44" fmla="*/ 396591 h 1278632"/>
              <a:gd name="connsiteX45" fmla="*/ 231419 w 1276846"/>
              <a:gd name="connsiteY45" fmla="*/ 400343 h 1278632"/>
              <a:gd name="connsiteX46" fmla="*/ 231419 w 1276846"/>
              <a:gd name="connsiteY46" fmla="*/ 427856 h 1278632"/>
              <a:gd name="connsiteX47" fmla="*/ 235160 w 1276846"/>
              <a:gd name="connsiteY47" fmla="*/ 431607 h 1278632"/>
              <a:gd name="connsiteX48" fmla="*/ 257605 w 1276846"/>
              <a:gd name="connsiteY48" fmla="*/ 439111 h 1278632"/>
              <a:gd name="connsiteX49" fmla="*/ 280051 w 1276846"/>
              <a:gd name="connsiteY49" fmla="*/ 462872 h 1278632"/>
              <a:gd name="connsiteX50" fmla="*/ 285039 w 1276846"/>
              <a:gd name="connsiteY50" fmla="*/ 475378 h 1278632"/>
              <a:gd name="connsiteX51" fmla="*/ 285039 w 1276846"/>
              <a:gd name="connsiteY51" fmla="*/ 507892 h 1278632"/>
              <a:gd name="connsiteX52" fmla="*/ 275063 w 1276846"/>
              <a:gd name="connsiteY52" fmla="*/ 529152 h 1278632"/>
              <a:gd name="connsiteX53" fmla="*/ 275063 w 1276846"/>
              <a:gd name="connsiteY53" fmla="*/ 534155 h 1278632"/>
              <a:gd name="connsiteX54" fmla="*/ 295015 w 1276846"/>
              <a:gd name="connsiteY54" fmla="*/ 552913 h 1278632"/>
              <a:gd name="connsiteX55" fmla="*/ 300002 w 1276846"/>
              <a:gd name="connsiteY55" fmla="*/ 554164 h 1278632"/>
              <a:gd name="connsiteX56" fmla="*/ 321201 w 1276846"/>
              <a:gd name="connsiteY56" fmla="*/ 544159 h 1278632"/>
              <a:gd name="connsiteX57" fmla="*/ 337412 w 1276846"/>
              <a:gd name="connsiteY57" fmla="*/ 540407 h 1278632"/>
              <a:gd name="connsiteX58" fmla="*/ 353623 w 1276846"/>
              <a:gd name="connsiteY58" fmla="*/ 544159 h 1278632"/>
              <a:gd name="connsiteX59" fmla="*/ 366092 w 1276846"/>
              <a:gd name="connsiteY59" fmla="*/ 549161 h 1278632"/>
              <a:gd name="connsiteX60" fmla="*/ 388538 w 1276846"/>
              <a:gd name="connsiteY60" fmla="*/ 571672 h 1278632"/>
              <a:gd name="connsiteX61" fmla="*/ 397267 w 1276846"/>
              <a:gd name="connsiteY61" fmla="*/ 594182 h 1278632"/>
              <a:gd name="connsiteX62" fmla="*/ 401008 w 1276846"/>
              <a:gd name="connsiteY62" fmla="*/ 596683 h 1278632"/>
              <a:gd name="connsiteX63" fmla="*/ 428441 w 1276846"/>
              <a:gd name="connsiteY63" fmla="*/ 596683 h 1278632"/>
              <a:gd name="connsiteX64" fmla="*/ 432182 w 1276846"/>
              <a:gd name="connsiteY64" fmla="*/ 594182 h 1278632"/>
              <a:gd name="connsiteX65" fmla="*/ 439664 w 1276846"/>
              <a:gd name="connsiteY65" fmla="*/ 571672 h 1278632"/>
              <a:gd name="connsiteX66" fmla="*/ 463357 w 1276846"/>
              <a:gd name="connsiteY66" fmla="*/ 549161 h 1278632"/>
              <a:gd name="connsiteX67" fmla="*/ 475827 w 1276846"/>
              <a:gd name="connsiteY67" fmla="*/ 544159 h 1278632"/>
              <a:gd name="connsiteX68" fmla="*/ 508248 w 1276846"/>
              <a:gd name="connsiteY68" fmla="*/ 544159 h 1278632"/>
              <a:gd name="connsiteX69" fmla="*/ 528200 w 1276846"/>
              <a:gd name="connsiteY69" fmla="*/ 554164 h 1278632"/>
              <a:gd name="connsiteX70" fmla="*/ 533188 w 1276846"/>
              <a:gd name="connsiteY70" fmla="*/ 552913 h 1278632"/>
              <a:gd name="connsiteX71" fmla="*/ 553139 w 1276846"/>
              <a:gd name="connsiteY71" fmla="*/ 534155 h 1278632"/>
              <a:gd name="connsiteX72" fmla="*/ 554386 w 1276846"/>
              <a:gd name="connsiteY72" fmla="*/ 529152 h 1278632"/>
              <a:gd name="connsiteX73" fmla="*/ 544411 w 1276846"/>
              <a:gd name="connsiteY73" fmla="*/ 507892 h 1278632"/>
              <a:gd name="connsiteX74" fmla="*/ 544411 w 1276846"/>
              <a:gd name="connsiteY74" fmla="*/ 475378 h 1278632"/>
              <a:gd name="connsiteX75" fmla="*/ 549398 w 1276846"/>
              <a:gd name="connsiteY75" fmla="*/ 462872 h 1278632"/>
              <a:gd name="connsiteX76" fmla="*/ 571844 w 1276846"/>
              <a:gd name="connsiteY76" fmla="*/ 439111 h 1278632"/>
              <a:gd name="connsiteX77" fmla="*/ 594290 w 1276846"/>
              <a:gd name="connsiteY77" fmla="*/ 431607 h 1278632"/>
              <a:gd name="connsiteX78" fmla="*/ 596784 w 1276846"/>
              <a:gd name="connsiteY78" fmla="*/ 427856 h 1278632"/>
              <a:gd name="connsiteX79" fmla="*/ 596784 w 1276846"/>
              <a:gd name="connsiteY79" fmla="*/ 400343 h 1278632"/>
              <a:gd name="connsiteX80" fmla="*/ 594290 w 1276846"/>
              <a:gd name="connsiteY80" fmla="*/ 396591 h 1278632"/>
              <a:gd name="connsiteX81" fmla="*/ 571844 w 1276846"/>
              <a:gd name="connsiteY81" fmla="*/ 387837 h 1278632"/>
              <a:gd name="connsiteX82" fmla="*/ 549398 w 1276846"/>
              <a:gd name="connsiteY82" fmla="*/ 365327 h 1278632"/>
              <a:gd name="connsiteX83" fmla="*/ 544411 w 1276846"/>
              <a:gd name="connsiteY83" fmla="*/ 354072 h 1278632"/>
              <a:gd name="connsiteX84" fmla="*/ 544411 w 1276846"/>
              <a:gd name="connsiteY84" fmla="*/ 320306 h 1278632"/>
              <a:gd name="connsiteX85" fmla="*/ 554386 w 1276846"/>
              <a:gd name="connsiteY85" fmla="*/ 299047 h 1278632"/>
              <a:gd name="connsiteX86" fmla="*/ 553139 w 1276846"/>
              <a:gd name="connsiteY86" fmla="*/ 295295 h 1278632"/>
              <a:gd name="connsiteX87" fmla="*/ 533188 w 1276846"/>
              <a:gd name="connsiteY87" fmla="*/ 275286 h 1278632"/>
              <a:gd name="connsiteX88" fmla="*/ 528200 w 1276846"/>
              <a:gd name="connsiteY88" fmla="*/ 274035 h 1278632"/>
              <a:gd name="connsiteX89" fmla="*/ 508248 w 1276846"/>
              <a:gd name="connsiteY89" fmla="*/ 284040 h 1278632"/>
              <a:gd name="connsiteX90" fmla="*/ 474580 w 1276846"/>
              <a:gd name="connsiteY90" fmla="*/ 284040 h 1278632"/>
              <a:gd name="connsiteX91" fmla="*/ 463357 w 1276846"/>
              <a:gd name="connsiteY91" fmla="*/ 279038 h 1278632"/>
              <a:gd name="connsiteX92" fmla="*/ 439664 w 1276846"/>
              <a:gd name="connsiteY92" fmla="*/ 255277 h 1278632"/>
              <a:gd name="connsiteX93" fmla="*/ 432182 w 1276846"/>
              <a:gd name="connsiteY93" fmla="*/ 234017 h 1278632"/>
              <a:gd name="connsiteX94" fmla="*/ 428441 w 1276846"/>
              <a:gd name="connsiteY94" fmla="*/ 231516 h 1278632"/>
              <a:gd name="connsiteX95" fmla="*/ 401008 w 1276846"/>
              <a:gd name="connsiteY95" fmla="*/ 197750 h 1278632"/>
              <a:gd name="connsiteX96" fmla="*/ 428441 w 1276846"/>
              <a:gd name="connsiteY96" fmla="*/ 197750 h 1278632"/>
              <a:gd name="connsiteX97" fmla="*/ 463357 w 1276846"/>
              <a:gd name="connsiteY97" fmla="*/ 222762 h 1278632"/>
              <a:gd name="connsiteX98" fmla="*/ 470839 w 1276846"/>
              <a:gd name="connsiteY98" fmla="*/ 244021 h 1278632"/>
              <a:gd name="connsiteX99" fmla="*/ 475827 w 1276846"/>
              <a:gd name="connsiteY99" fmla="*/ 247773 h 1278632"/>
              <a:gd name="connsiteX100" fmla="*/ 489543 w 1276846"/>
              <a:gd name="connsiteY100" fmla="*/ 254026 h 1278632"/>
              <a:gd name="connsiteX101" fmla="*/ 493284 w 1276846"/>
              <a:gd name="connsiteY101" fmla="*/ 254026 h 1278632"/>
              <a:gd name="connsiteX102" fmla="*/ 514483 w 1276846"/>
              <a:gd name="connsiteY102" fmla="*/ 244021 h 1278632"/>
              <a:gd name="connsiteX103" fmla="*/ 558127 w 1276846"/>
              <a:gd name="connsiteY103" fmla="*/ 251525 h 1278632"/>
              <a:gd name="connsiteX104" fmla="*/ 576832 w 1276846"/>
              <a:gd name="connsiteY104" fmla="*/ 270284 h 1278632"/>
              <a:gd name="connsiteX105" fmla="*/ 584314 w 1276846"/>
              <a:gd name="connsiteY105" fmla="*/ 314054 h 1278632"/>
              <a:gd name="connsiteX106" fmla="*/ 574338 w 1276846"/>
              <a:gd name="connsiteY106" fmla="*/ 334063 h 1278632"/>
              <a:gd name="connsiteX107" fmla="*/ 574338 w 1276846"/>
              <a:gd name="connsiteY107" fmla="*/ 339065 h 1278632"/>
              <a:gd name="connsiteX108" fmla="*/ 580573 w 1276846"/>
              <a:gd name="connsiteY108" fmla="*/ 352821 h 1278632"/>
              <a:gd name="connsiteX109" fmla="*/ 583067 w 1276846"/>
              <a:gd name="connsiteY109" fmla="*/ 356573 h 1278632"/>
              <a:gd name="connsiteX110" fmla="*/ 604266 w 1276846"/>
              <a:gd name="connsiteY110" fmla="*/ 364077 h 1278632"/>
              <a:gd name="connsiteX111" fmla="*/ 630452 w 1276846"/>
              <a:gd name="connsiteY111" fmla="*/ 400343 h 1278632"/>
              <a:gd name="connsiteX112" fmla="*/ 630452 w 1276846"/>
              <a:gd name="connsiteY112" fmla="*/ 427856 h 1278632"/>
              <a:gd name="connsiteX113" fmla="*/ 604266 w 1276846"/>
              <a:gd name="connsiteY113" fmla="*/ 464122 h 1278632"/>
              <a:gd name="connsiteX114" fmla="*/ 583067 w 1276846"/>
              <a:gd name="connsiteY114" fmla="*/ 471626 h 1278632"/>
              <a:gd name="connsiteX115" fmla="*/ 580573 w 1276846"/>
              <a:gd name="connsiteY115" fmla="*/ 475378 h 1278632"/>
              <a:gd name="connsiteX116" fmla="*/ 574338 w 1276846"/>
              <a:gd name="connsiteY116" fmla="*/ 489134 h 1278632"/>
              <a:gd name="connsiteX117" fmla="*/ 574338 w 1276846"/>
              <a:gd name="connsiteY117" fmla="*/ 492886 h 1278632"/>
              <a:gd name="connsiteX118" fmla="*/ 584314 w 1276846"/>
              <a:gd name="connsiteY118" fmla="*/ 514145 h 1278632"/>
              <a:gd name="connsiteX119" fmla="*/ 576832 w 1276846"/>
              <a:gd name="connsiteY119" fmla="*/ 556665 h 1278632"/>
              <a:gd name="connsiteX120" fmla="*/ 558127 w 1276846"/>
              <a:gd name="connsiteY120" fmla="*/ 576674 h 1278632"/>
              <a:gd name="connsiteX121" fmla="*/ 514483 w 1276846"/>
              <a:gd name="connsiteY121" fmla="*/ 584177 h 1278632"/>
              <a:gd name="connsiteX122" fmla="*/ 493284 w 1276846"/>
              <a:gd name="connsiteY122" fmla="*/ 575423 h 1278632"/>
              <a:gd name="connsiteX123" fmla="*/ 489543 w 1276846"/>
              <a:gd name="connsiteY123" fmla="*/ 575423 h 1278632"/>
              <a:gd name="connsiteX124" fmla="*/ 475827 w 1276846"/>
              <a:gd name="connsiteY124" fmla="*/ 580426 h 1278632"/>
              <a:gd name="connsiteX125" fmla="*/ 470839 w 1276846"/>
              <a:gd name="connsiteY125" fmla="*/ 582927 h 1278632"/>
              <a:gd name="connsiteX126" fmla="*/ 463357 w 1276846"/>
              <a:gd name="connsiteY126" fmla="*/ 605437 h 1278632"/>
              <a:gd name="connsiteX127" fmla="*/ 428441 w 1276846"/>
              <a:gd name="connsiteY127" fmla="*/ 630449 h 1278632"/>
              <a:gd name="connsiteX128" fmla="*/ 401008 w 1276846"/>
              <a:gd name="connsiteY128" fmla="*/ 630449 h 1278632"/>
              <a:gd name="connsiteX129" fmla="*/ 364845 w 1276846"/>
              <a:gd name="connsiteY129" fmla="*/ 605437 h 1278632"/>
              <a:gd name="connsiteX130" fmla="*/ 357364 w 1276846"/>
              <a:gd name="connsiteY130" fmla="*/ 582927 h 1278632"/>
              <a:gd name="connsiteX131" fmla="*/ 353623 w 1276846"/>
              <a:gd name="connsiteY131" fmla="*/ 580426 h 1278632"/>
              <a:gd name="connsiteX132" fmla="*/ 339906 w 1276846"/>
              <a:gd name="connsiteY132" fmla="*/ 575423 h 1278632"/>
              <a:gd name="connsiteX133" fmla="*/ 336165 w 1276846"/>
              <a:gd name="connsiteY133" fmla="*/ 575423 h 1278632"/>
              <a:gd name="connsiteX134" fmla="*/ 313719 w 1276846"/>
              <a:gd name="connsiteY134" fmla="*/ 584177 h 1278632"/>
              <a:gd name="connsiteX135" fmla="*/ 271322 w 1276846"/>
              <a:gd name="connsiteY135" fmla="*/ 576674 h 1278632"/>
              <a:gd name="connsiteX136" fmla="*/ 251370 w 1276846"/>
              <a:gd name="connsiteY136" fmla="*/ 556665 h 1278632"/>
              <a:gd name="connsiteX137" fmla="*/ 243888 w 1276846"/>
              <a:gd name="connsiteY137" fmla="*/ 514145 h 1278632"/>
              <a:gd name="connsiteX138" fmla="*/ 253864 w 1276846"/>
              <a:gd name="connsiteY138" fmla="*/ 492886 h 1278632"/>
              <a:gd name="connsiteX139" fmla="*/ 253864 w 1276846"/>
              <a:gd name="connsiteY139" fmla="*/ 489134 h 1278632"/>
              <a:gd name="connsiteX140" fmla="*/ 247629 w 1276846"/>
              <a:gd name="connsiteY140" fmla="*/ 475378 h 1278632"/>
              <a:gd name="connsiteX141" fmla="*/ 245135 w 1276846"/>
              <a:gd name="connsiteY141" fmla="*/ 471626 h 1278632"/>
              <a:gd name="connsiteX142" fmla="*/ 223937 w 1276846"/>
              <a:gd name="connsiteY142" fmla="*/ 464122 h 1278632"/>
              <a:gd name="connsiteX143" fmla="*/ 197750 w 1276846"/>
              <a:gd name="connsiteY143" fmla="*/ 427856 h 1278632"/>
              <a:gd name="connsiteX144" fmla="*/ 197750 w 1276846"/>
              <a:gd name="connsiteY144" fmla="*/ 400343 h 1278632"/>
              <a:gd name="connsiteX145" fmla="*/ 223937 w 1276846"/>
              <a:gd name="connsiteY145" fmla="*/ 364077 h 1278632"/>
              <a:gd name="connsiteX146" fmla="*/ 245135 w 1276846"/>
              <a:gd name="connsiteY146" fmla="*/ 356573 h 1278632"/>
              <a:gd name="connsiteX147" fmla="*/ 247629 w 1276846"/>
              <a:gd name="connsiteY147" fmla="*/ 352821 h 1278632"/>
              <a:gd name="connsiteX148" fmla="*/ 253864 w 1276846"/>
              <a:gd name="connsiteY148" fmla="*/ 339065 h 1278632"/>
              <a:gd name="connsiteX149" fmla="*/ 253864 w 1276846"/>
              <a:gd name="connsiteY149" fmla="*/ 334063 h 1278632"/>
              <a:gd name="connsiteX150" fmla="*/ 243888 w 1276846"/>
              <a:gd name="connsiteY150" fmla="*/ 314054 h 1278632"/>
              <a:gd name="connsiteX151" fmla="*/ 251370 w 1276846"/>
              <a:gd name="connsiteY151" fmla="*/ 270284 h 1278632"/>
              <a:gd name="connsiteX152" fmla="*/ 271322 w 1276846"/>
              <a:gd name="connsiteY152" fmla="*/ 251525 h 1278632"/>
              <a:gd name="connsiteX153" fmla="*/ 313719 w 1276846"/>
              <a:gd name="connsiteY153" fmla="*/ 244021 h 1278632"/>
              <a:gd name="connsiteX154" fmla="*/ 336165 w 1276846"/>
              <a:gd name="connsiteY154" fmla="*/ 254026 h 1278632"/>
              <a:gd name="connsiteX155" fmla="*/ 339906 w 1276846"/>
              <a:gd name="connsiteY155" fmla="*/ 254026 h 1278632"/>
              <a:gd name="connsiteX156" fmla="*/ 353623 w 1276846"/>
              <a:gd name="connsiteY156" fmla="*/ 247773 h 1278632"/>
              <a:gd name="connsiteX157" fmla="*/ 357364 w 1276846"/>
              <a:gd name="connsiteY157" fmla="*/ 244021 h 1278632"/>
              <a:gd name="connsiteX158" fmla="*/ 364845 w 1276846"/>
              <a:gd name="connsiteY158" fmla="*/ 222762 h 1278632"/>
              <a:gd name="connsiteX159" fmla="*/ 401008 w 1276846"/>
              <a:gd name="connsiteY159" fmla="*/ 197750 h 1278632"/>
              <a:gd name="connsiteX160" fmla="*/ 413812 w 1276846"/>
              <a:gd name="connsiteY160" fmla="*/ 110560 h 1278632"/>
              <a:gd name="connsiteX161" fmla="*/ 199613 w 1276846"/>
              <a:gd name="connsiteY161" fmla="*/ 199066 h 1278632"/>
              <a:gd name="connsiteX162" fmla="*/ 199613 w 1276846"/>
              <a:gd name="connsiteY162" fmla="*/ 629134 h 1278632"/>
              <a:gd name="connsiteX163" fmla="*/ 413812 w 1276846"/>
              <a:gd name="connsiteY163" fmla="*/ 718887 h 1278632"/>
              <a:gd name="connsiteX164" fmla="*/ 628012 w 1276846"/>
              <a:gd name="connsiteY164" fmla="*/ 629134 h 1278632"/>
              <a:gd name="connsiteX165" fmla="*/ 716431 w 1276846"/>
              <a:gd name="connsiteY165" fmla="*/ 414723 h 1278632"/>
              <a:gd name="connsiteX166" fmla="*/ 628012 w 1276846"/>
              <a:gd name="connsiteY166" fmla="*/ 199066 h 1278632"/>
              <a:gd name="connsiteX167" fmla="*/ 413812 w 1276846"/>
              <a:gd name="connsiteY167" fmla="*/ 110560 h 1278632"/>
              <a:gd name="connsiteX168" fmla="*/ 413812 w 1276846"/>
              <a:gd name="connsiteY168" fmla="*/ 76902 h 1278632"/>
              <a:gd name="connsiteX169" fmla="*/ 651673 w 1276846"/>
              <a:gd name="connsiteY169" fmla="*/ 176628 h 1278632"/>
              <a:gd name="connsiteX170" fmla="*/ 751301 w 1276846"/>
              <a:gd name="connsiteY170" fmla="*/ 414723 h 1278632"/>
              <a:gd name="connsiteX171" fmla="*/ 651673 w 1276846"/>
              <a:gd name="connsiteY171" fmla="*/ 654065 h 1278632"/>
              <a:gd name="connsiteX172" fmla="*/ 413812 w 1276846"/>
              <a:gd name="connsiteY172" fmla="*/ 751298 h 1278632"/>
              <a:gd name="connsiteX173" fmla="*/ 174706 w 1276846"/>
              <a:gd name="connsiteY173" fmla="*/ 654065 h 1278632"/>
              <a:gd name="connsiteX174" fmla="*/ 174706 w 1276846"/>
              <a:gd name="connsiteY174" fmla="*/ 176628 h 1278632"/>
              <a:gd name="connsiteX175" fmla="*/ 413812 w 1276846"/>
              <a:gd name="connsiteY175" fmla="*/ 76902 h 1278632"/>
              <a:gd name="connsiteX176" fmla="*/ 414921 w 1276846"/>
              <a:gd name="connsiteY176" fmla="*/ 33681 h 1278632"/>
              <a:gd name="connsiteX177" fmla="*/ 145783 w 1276846"/>
              <a:gd name="connsiteY177" fmla="*/ 145951 h 1278632"/>
              <a:gd name="connsiteX178" fmla="*/ 33642 w 1276846"/>
              <a:gd name="connsiteY178" fmla="*/ 415400 h 1278632"/>
              <a:gd name="connsiteX179" fmla="*/ 145783 w 1276846"/>
              <a:gd name="connsiteY179" fmla="*/ 684848 h 1278632"/>
              <a:gd name="connsiteX180" fmla="*/ 414921 w 1276846"/>
              <a:gd name="connsiteY180" fmla="*/ 797118 h 1278632"/>
              <a:gd name="connsiteX181" fmla="*/ 684058 w 1276846"/>
              <a:gd name="connsiteY181" fmla="*/ 684848 h 1278632"/>
              <a:gd name="connsiteX182" fmla="*/ 796199 w 1276846"/>
              <a:gd name="connsiteY182" fmla="*/ 415400 h 1278632"/>
              <a:gd name="connsiteX183" fmla="*/ 684058 w 1276846"/>
              <a:gd name="connsiteY183" fmla="*/ 145951 h 1278632"/>
              <a:gd name="connsiteX184" fmla="*/ 414921 w 1276846"/>
              <a:gd name="connsiteY184" fmla="*/ 33681 h 1278632"/>
              <a:gd name="connsiteX185" fmla="*/ 414921 w 1276846"/>
              <a:gd name="connsiteY185" fmla="*/ 0 h 1278632"/>
              <a:gd name="connsiteX186" fmla="*/ 707733 w 1276846"/>
              <a:gd name="connsiteY186" fmla="*/ 121002 h 1278632"/>
              <a:gd name="connsiteX187" fmla="*/ 828595 w 1276846"/>
              <a:gd name="connsiteY187" fmla="*/ 415400 h 1278632"/>
              <a:gd name="connsiteX188" fmla="*/ 783739 w 1276846"/>
              <a:gd name="connsiteY188" fmla="*/ 605011 h 1278632"/>
              <a:gd name="connsiteX189" fmla="*/ 1238532 w 1276846"/>
              <a:gd name="connsiteY189" fmla="*/ 1060329 h 1278632"/>
              <a:gd name="connsiteX190" fmla="*/ 1238532 w 1276846"/>
              <a:gd name="connsiteY190" fmla="*/ 1241208 h 1278632"/>
              <a:gd name="connsiteX191" fmla="*/ 1148819 w 1276846"/>
              <a:gd name="connsiteY191" fmla="*/ 1278632 h 1278632"/>
              <a:gd name="connsiteX192" fmla="*/ 1059107 w 1276846"/>
              <a:gd name="connsiteY192" fmla="*/ 1241208 h 1278632"/>
              <a:gd name="connsiteX193" fmla="*/ 603068 w 1276846"/>
              <a:gd name="connsiteY193" fmla="*/ 784643 h 1278632"/>
              <a:gd name="connsiteX194" fmla="*/ 414921 w 1276846"/>
              <a:gd name="connsiteY194" fmla="*/ 830799 h 1278632"/>
              <a:gd name="connsiteX195" fmla="*/ 120863 w 1276846"/>
              <a:gd name="connsiteY195" fmla="*/ 708549 h 1278632"/>
              <a:gd name="connsiteX196" fmla="*/ 0 w 1276846"/>
              <a:gd name="connsiteY196" fmla="*/ 415400 h 1278632"/>
              <a:gd name="connsiteX197" fmla="*/ 120863 w 1276846"/>
              <a:gd name="connsiteY197" fmla="*/ 121002 h 1278632"/>
              <a:gd name="connsiteX198" fmla="*/ 414921 w 1276846"/>
              <a:gd name="connsiteY198" fmla="*/ 0 h 1278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1276846" h="1278632">
                <a:moveTo>
                  <a:pt x="930768" y="799613"/>
                </a:moveTo>
                <a:lnTo>
                  <a:pt x="797445" y="931842"/>
                </a:lnTo>
                <a:lnTo>
                  <a:pt x="1082781" y="1217507"/>
                </a:lnTo>
                <a:cubicBezTo>
                  <a:pt x="1118915" y="1253683"/>
                  <a:pt x="1178723" y="1253683"/>
                  <a:pt x="1214858" y="1217507"/>
                </a:cubicBezTo>
                <a:cubicBezTo>
                  <a:pt x="1252238" y="1180084"/>
                  <a:pt x="1252238" y="1121454"/>
                  <a:pt x="1214858" y="1085278"/>
                </a:cubicBezTo>
                <a:close/>
                <a:moveTo>
                  <a:pt x="836071" y="706054"/>
                </a:moveTo>
                <a:lnTo>
                  <a:pt x="703995" y="838284"/>
                </a:lnTo>
                <a:lnTo>
                  <a:pt x="773771" y="908140"/>
                </a:lnTo>
                <a:lnTo>
                  <a:pt x="907094" y="775911"/>
                </a:lnTo>
                <a:close/>
                <a:moveTo>
                  <a:pt x="766295" y="634950"/>
                </a:moveTo>
                <a:cubicBezTo>
                  <a:pt x="750097" y="661146"/>
                  <a:pt x="731407" y="686095"/>
                  <a:pt x="707733" y="708549"/>
                </a:cubicBezTo>
                <a:cubicBezTo>
                  <a:pt x="685304" y="731003"/>
                  <a:pt x="660384" y="750962"/>
                  <a:pt x="634218" y="768427"/>
                </a:cubicBezTo>
                <a:lnTo>
                  <a:pt x="680320" y="813335"/>
                </a:lnTo>
                <a:lnTo>
                  <a:pt x="812397" y="681105"/>
                </a:lnTo>
                <a:close/>
                <a:moveTo>
                  <a:pt x="413543" y="352604"/>
                </a:moveTo>
                <a:cubicBezTo>
                  <a:pt x="396299" y="352604"/>
                  <a:pt x="380286" y="358902"/>
                  <a:pt x="367968" y="370238"/>
                </a:cubicBezTo>
                <a:cubicBezTo>
                  <a:pt x="343333" y="396689"/>
                  <a:pt x="343333" y="436994"/>
                  <a:pt x="367968" y="462185"/>
                </a:cubicBezTo>
                <a:cubicBezTo>
                  <a:pt x="380286" y="474781"/>
                  <a:pt x="396299" y="481079"/>
                  <a:pt x="413543" y="481079"/>
                </a:cubicBezTo>
                <a:cubicBezTo>
                  <a:pt x="430788" y="481079"/>
                  <a:pt x="445569" y="474781"/>
                  <a:pt x="457887" y="462185"/>
                </a:cubicBezTo>
                <a:cubicBezTo>
                  <a:pt x="468972" y="449590"/>
                  <a:pt x="476363" y="434475"/>
                  <a:pt x="476363" y="416841"/>
                </a:cubicBezTo>
                <a:cubicBezTo>
                  <a:pt x="476363" y="399208"/>
                  <a:pt x="468972" y="382834"/>
                  <a:pt x="457887" y="370238"/>
                </a:cubicBezTo>
                <a:cubicBezTo>
                  <a:pt x="445569" y="358902"/>
                  <a:pt x="430788" y="352604"/>
                  <a:pt x="413543" y="352604"/>
                </a:cubicBezTo>
                <a:close/>
                <a:moveTo>
                  <a:pt x="413543" y="318596"/>
                </a:moveTo>
                <a:cubicBezTo>
                  <a:pt x="438178" y="318596"/>
                  <a:pt x="464045" y="328673"/>
                  <a:pt x="481290" y="346306"/>
                </a:cubicBezTo>
                <a:cubicBezTo>
                  <a:pt x="499766" y="365200"/>
                  <a:pt x="509620" y="390391"/>
                  <a:pt x="509620" y="416841"/>
                </a:cubicBezTo>
                <a:cubicBezTo>
                  <a:pt x="509620" y="443292"/>
                  <a:pt x="499766" y="467224"/>
                  <a:pt x="481290" y="486117"/>
                </a:cubicBezTo>
                <a:cubicBezTo>
                  <a:pt x="464045" y="505010"/>
                  <a:pt x="438178" y="515087"/>
                  <a:pt x="413543" y="515087"/>
                </a:cubicBezTo>
                <a:cubicBezTo>
                  <a:pt x="387676" y="515087"/>
                  <a:pt x="363041" y="505010"/>
                  <a:pt x="345797" y="486117"/>
                </a:cubicBezTo>
                <a:cubicBezTo>
                  <a:pt x="307612" y="448330"/>
                  <a:pt x="307612" y="385353"/>
                  <a:pt x="345797" y="346306"/>
                </a:cubicBezTo>
                <a:cubicBezTo>
                  <a:pt x="363041" y="328673"/>
                  <a:pt x="387676" y="318596"/>
                  <a:pt x="413543" y="318596"/>
                </a:cubicBezTo>
                <a:close/>
                <a:moveTo>
                  <a:pt x="401008" y="231516"/>
                </a:moveTo>
                <a:cubicBezTo>
                  <a:pt x="398514" y="231516"/>
                  <a:pt x="397267" y="232766"/>
                  <a:pt x="397267" y="234017"/>
                </a:cubicBezTo>
                <a:lnTo>
                  <a:pt x="388538" y="255277"/>
                </a:lnTo>
                <a:cubicBezTo>
                  <a:pt x="384797" y="266532"/>
                  <a:pt x="376068" y="275286"/>
                  <a:pt x="366092" y="279038"/>
                </a:cubicBezTo>
                <a:cubicBezTo>
                  <a:pt x="361104" y="280288"/>
                  <a:pt x="357364" y="281539"/>
                  <a:pt x="353623" y="284040"/>
                </a:cubicBezTo>
                <a:cubicBezTo>
                  <a:pt x="343647" y="289042"/>
                  <a:pt x="331177" y="289042"/>
                  <a:pt x="321201" y="284040"/>
                </a:cubicBezTo>
                <a:lnTo>
                  <a:pt x="300002" y="274035"/>
                </a:lnTo>
                <a:cubicBezTo>
                  <a:pt x="297509" y="274035"/>
                  <a:pt x="296262" y="274035"/>
                  <a:pt x="295015" y="275286"/>
                </a:cubicBezTo>
                <a:lnTo>
                  <a:pt x="275063" y="295295"/>
                </a:lnTo>
                <a:cubicBezTo>
                  <a:pt x="275063" y="295295"/>
                  <a:pt x="273816" y="297796"/>
                  <a:pt x="275063" y="299047"/>
                </a:cubicBezTo>
                <a:lnTo>
                  <a:pt x="285039" y="320306"/>
                </a:lnTo>
                <a:cubicBezTo>
                  <a:pt x="290027" y="331562"/>
                  <a:pt x="290027" y="342817"/>
                  <a:pt x="285039" y="352821"/>
                </a:cubicBezTo>
                <a:cubicBezTo>
                  <a:pt x="282545" y="356573"/>
                  <a:pt x="281298" y="360325"/>
                  <a:pt x="280051" y="365327"/>
                </a:cubicBezTo>
                <a:cubicBezTo>
                  <a:pt x="275063" y="376582"/>
                  <a:pt x="267581" y="384086"/>
                  <a:pt x="257605" y="387837"/>
                </a:cubicBezTo>
                <a:lnTo>
                  <a:pt x="235160" y="396591"/>
                </a:lnTo>
                <a:cubicBezTo>
                  <a:pt x="233913" y="396591"/>
                  <a:pt x="231419" y="397842"/>
                  <a:pt x="231419" y="400343"/>
                </a:cubicBezTo>
                <a:lnTo>
                  <a:pt x="231419" y="427856"/>
                </a:lnTo>
                <a:cubicBezTo>
                  <a:pt x="231419" y="429106"/>
                  <a:pt x="233913" y="431607"/>
                  <a:pt x="235160" y="431607"/>
                </a:cubicBezTo>
                <a:lnTo>
                  <a:pt x="257605" y="439111"/>
                </a:lnTo>
                <a:cubicBezTo>
                  <a:pt x="267581" y="442863"/>
                  <a:pt x="275063" y="451617"/>
                  <a:pt x="280051" y="462872"/>
                </a:cubicBezTo>
                <a:cubicBezTo>
                  <a:pt x="281298" y="466624"/>
                  <a:pt x="282545" y="470375"/>
                  <a:pt x="285039" y="475378"/>
                </a:cubicBezTo>
                <a:cubicBezTo>
                  <a:pt x="290027" y="485382"/>
                  <a:pt x="290027" y="497888"/>
                  <a:pt x="285039" y="507892"/>
                </a:cubicBezTo>
                <a:lnTo>
                  <a:pt x="275063" y="529152"/>
                </a:lnTo>
                <a:cubicBezTo>
                  <a:pt x="273816" y="530403"/>
                  <a:pt x="275063" y="531653"/>
                  <a:pt x="275063" y="534155"/>
                </a:cubicBezTo>
                <a:lnTo>
                  <a:pt x="295015" y="552913"/>
                </a:lnTo>
                <a:cubicBezTo>
                  <a:pt x="296262" y="554164"/>
                  <a:pt x="297509" y="555414"/>
                  <a:pt x="300002" y="554164"/>
                </a:cubicBezTo>
                <a:lnTo>
                  <a:pt x="321201" y="544159"/>
                </a:lnTo>
                <a:cubicBezTo>
                  <a:pt x="326189" y="541658"/>
                  <a:pt x="332424" y="540407"/>
                  <a:pt x="337412" y="540407"/>
                </a:cubicBezTo>
                <a:cubicBezTo>
                  <a:pt x="342400" y="540407"/>
                  <a:pt x="348635" y="541658"/>
                  <a:pt x="353623" y="544159"/>
                </a:cubicBezTo>
                <a:cubicBezTo>
                  <a:pt x="357364" y="545410"/>
                  <a:pt x="361104" y="547911"/>
                  <a:pt x="366092" y="549161"/>
                </a:cubicBezTo>
                <a:cubicBezTo>
                  <a:pt x="376068" y="552913"/>
                  <a:pt x="384797" y="561667"/>
                  <a:pt x="388538" y="571672"/>
                </a:cubicBezTo>
                <a:lnTo>
                  <a:pt x="397267" y="594182"/>
                </a:lnTo>
                <a:cubicBezTo>
                  <a:pt x="397267" y="595433"/>
                  <a:pt x="398514" y="596683"/>
                  <a:pt x="401008" y="596683"/>
                </a:cubicBezTo>
                <a:lnTo>
                  <a:pt x="428441" y="596683"/>
                </a:lnTo>
                <a:cubicBezTo>
                  <a:pt x="430935" y="596683"/>
                  <a:pt x="432182" y="595433"/>
                  <a:pt x="432182" y="594182"/>
                </a:cubicBezTo>
                <a:lnTo>
                  <a:pt x="439664" y="571672"/>
                </a:lnTo>
                <a:cubicBezTo>
                  <a:pt x="444652" y="561667"/>
                  <a:pt x="452134" y="552913"/>
                  <a:pt x="463357" y="549161"/>
                </a:cubicBezTo>
                <a:cubicBezTo>
                  <a:pt x="467098" y="547911"/>
                  <a:pt x="470839" y="545410"/>
                  <a:pt x="475827" y="544159"/>
                </a:cubicBezTo>
                <a:cubicBezTo>
                  <a:pt x="484556" y="539157"/>
                  <a:pt x="497025" y="539157"/>
                  <a:pt x="508248" y="544159"/>
                </a:cubicBezTo>
                <a:lnTo>
                  <a:pt x="528200" y="554164"/>
                </a:lnTo>
                <a:cubicBezTo>
                  <a:pt x="530694" y="555414"/>
                  <a:pt x="531941" y="554164"/>
                  <a:pt x="533188" y="552913"/>
                </a:cubicBezTo>
                <a:lnTo>
                  <a:pt x="553139" y="534155"/>
                </a:lnTo>
                <a:cubicBezTo>
                  <a:pt x="554386" y="531653"/>
                  <a:pt x="554386" y="530403"/>
                  <a:pt x="554386" y="529152"/>
                </a:cubicBezTo>
                <a:lnTo>
                  <a:pt x="544411" y="507892"/>
                </a:lnTo>
                <a:cubicBezTo>
                  <a:pt x="539423" y="497888"/>
                  <a:pt x="539423" y="485382"/>
                  <a:pt x="544411" y="475378"/>
                </a:cubicBezTo>
                <a:cubicBezTo>
                  <a:pt x="545658" y="470375"/>
                  <a:pt x="548151" y="466624"/>
                  <a:pt x="549398" y="462872"/>
                </a:cubicBezTo>
                <a:cubicBezTo>
                  <a:pt x="553139" y="451617"/>
                  <a:pt x="561868" y="442863"/>
                  <a:pt x="571844" y="439111"/>
                </a:cubicBezTo>
                <a:lnTo>
                  <a:pt x="594290" y="431607"/>
                </a:lnTo>
                <a:cubicBezTo>
                  <a:pt x="595537" y="431607"/>
                  <a:pt x="596784" y="429106"/>
                  <a:pt x="596784" y="427856"/>
                </a:cubicBezTo>
                <a:lnTo>
                  <a:pt x="596784" y="400343"/>
                </a:lnTo>
                <a:cubicBezTo>
                  <a:pt x="596784" y="397842"/>
                  <a:pt x="595537" y="396591"/>
                  <a:pt x="594290" y="396591"/>
                </a:cubicBezTo>
                <a:lnTo>
                  <a:pt x="571844" y="387837"/>
                </a:lnTo>
                <a:cubicBezTo>
                  <a:pt x="561868" y="384086"/>
                  <a:pt x="553139" y="376582"/>
                  <a:pt x="549398" y="365327"/>
                </a:cubicBezTo>
                <a:cubicBezTo>
                  <a:pt x="548151" y="360325"/>
                  <a:pt x="545658" y="356573"/>
                  <a:pt x="544411" y="354072"/>
                </a:cubicBezTo>
                <a:cubicBezTo>
                  <a:pt x="539423" y="341566"/>
                  <a:pt x="539423" y="331562"/>
                  <a:pt x="544411" y="320306"/>
                </a:cubicBezTo>
                <a:lnTo>
                  <a:pt x="554386" y="299047"/>
                </a:lnTo>
                <a:cubicBezTo>
                  <a:pt x="554386" y="297796"/>
                  <a:pt x="554386" y="295295"/>
                  <a:pt x="553139" y="295295"/>
                </a:cubicBezTo>
                <a:lnTo>
                  <a:pt x="533188" y="275286"/>
                </a:lnTo>
                <a:cubicBezTo>
                  <a:pt x="531941" y="274035"/>
                  <a:pt x="530694" y="274035"/>
                  <a:pt x="528200" y="274035"/>
                </a:cubicBezTo>
                <a:lnTo>
                  <a:pt x="508248" y="284040"/>
                </a:lnTo>
                <a:cubicBezTo>
                  <a:pt x="497025" y="289042"/>
                  <a:pt x="484556" y="289042"/>
                  <a:pt x="474580" y="284040"/>
                </a:cubicBezTo>
                <a:cubicBezTo>
                  <a:pt x="470839" y="281539"/>
                  <a:pt x="467098" y="280288"/>
                  <a:pt x="463357" y="279038"/>
                </a:cubicBezTo>
                <a:cubicBezTo>
                  <a:pt x="452134" y="275286"/>
                  <a:pt x="444652" y="266532"/>
                  <a:pt x="439664" y="255277"/>
                </a:cubicBezTo>
                <a:lnTo>
                  <a:pt x="432182" y="234017"/>
                </a:lnTo>
                <a:cubicBezTo>
                  <a:pt x="432182" y="232766"/>
                  <a:pt x="430935" y="231516"/>
                  <a:pt x="428441" y="231516"/>
                </a:cubicBezTo>
                <a:close/>
                <a:moveTo>
                  <a:pt x="401008" y="197750"/>
                </a:moveTo>
                <a:lnTo>
                  <a:pt x="428441" y="197750"/>
                </a:lnTo>
                <a:cubicBezTo>
                  <a:pt x="444652" y="197750"/>
                  <a:pt x="458369" y="207755"/>
                  <a:pt x="463357" y="222762"/>
                </a:cubicBezTo>
                <a:lnTo>
                  <a:pt x="470839" y="244021"/>
                </a:lnTo>
                <a:cubicBezTo>
                  <a:pt x="472086" y="246523"/>
                  <a:pt x="474580" y="246523"/>
                  <a:pt x="475827" y="247773"/>
                </a:cubicBezTo>
                <a:cubicBezTo>
                  <a:pt x="479568" y="249024"/>
                  <a:pt x="484556" y="251525"/>
                  <a:pt x="489543" y="254026"/>
                </a:cubicBezTo>
                <a:cubicBezTo>
                  <a:pt x="489543" y="254026"/>
                  <a:pt x="492037" y="254026"/>
                  <a:pt x="493284" y="254026"/>
                </a:cubicBezTo>
                <a:lnTo>
                  <a:pt x="514483" y="244021"/>
                </a:lnTo>
                <a:cubicBezTo>
                  <a:pt x="528200" y="236518"/>
                  <a:pt x="545658" y="240270"/>
                  <a:pt x="558127" y="251525"/>
                </a:cubicBezTo>
                <a:lnTo>
                  <a:pt x="576832" y="270284"/>
                </a:lnTo>
                <a:cubicBezTo>
                  <a:pt x="588055" y="281539"/>
                  <a:pt x="590549" y="299047"/>
                  <a:pt x="584314" y="314054"/>
                </a:cubicBezTo>
                <a:lnTo>
                  <a:pt x="574338" y="334063"/>
                </a:lnTo>
                <a:cubicBezTo>
                  <a:pt x="574338" y="336564"/>
                  <a:pt x="574338" y="339065"/>
                  <a:pt x="574338" y="339065"/>
                </a:cubicBezTo>
                <a:cubicBezTo>
                  <a:pt x="576832" y="344067"/>
                  <a:pt x="579326" y="347819"/>
                  <a:pt x="580573" y="352821"/>
                </a:cubicBezTo>
                <a:cubicBezTo>
                  <a:pt x="581820" y="354072"/>
                  <a:pt x="581820" y="355323"/>
                  <a:pt x="583067" y="356573"/>
                </a:cubicBezTo>
                <a:lnTo>
                  <a:pt x="604266" y="364077"/>
                </a:lnTo>
                <a:cubicBezTo>
                  <a:pt x="620476" y="370329"/>
                  <a:pt x="630452" y="384086"/>
                  <a:pt x="630452" y="400343"/>
                </a:cubicBezTo>
                <a:lnTo>
                  <a:pt x="630452" y="427856"/>
                </a:lnTo>
                <a:cubicBezTo>
                  <a:pt x="630452" y="444113"/>
                  <a:pt x="620476" y="459120"/>
                  <a:pt x="604266" y="464122"/>
                </a:cubicBezTo>
                <a:lnTo>
                  <a:pt x="583067" y="471626"/>
                </a:lnTo>
                <a:cubicBezTo>
                  <a:pt x="581820" y="471626"/>
                  <a:pt x="581820" y="474127"/>
                  <a:pt x="580573" y="475378"/>
                </a:cubicBezTo>
                <a:cubicBezTo>
                  <a:pt x="579326" y="479129"/>
                  <a:pt x="576832" y="484132"/>
                  <a:pt x="574338" y="489134"/>
                </a:cubicBezTo>
                <a:cubicBezTo>
                  <a:pt x="574338" y="490384"/>
                  <a:pt x="574338" y="491635"/>
                  <a:pt x="574338" y="492886"/>
                </a:cubicBezTo>
                <a:lnTo>
                  <a:pt x="584314" y="514145"/>
                </a:lnTo>
                <a:cubicBezTo>
                  <a:pt x="590549" y="529152"/>
                  <a:pt x="588055" y="545410"/>
                  <a:pt x="576832" y="556665"/>
                </a:cubicBezTo>
                <a:lnTo>
                  <a:pt x="558127" y="576674"/>
                </a:lnTo>
                <a:cubicBezTo>
                  <a:pt x="545658" y="589180"/>
                  <a:pt x="528200" y="591681"/>
                  <a:pt x="514483" y="584177"/>
                </a:cubicBezTo>
                <a:lnTo>
                  <a:pt x="493284" y="575423"/>
                </a:lnTo>
                <a:cubicBezTo>
                  <a:pt x="492037" y="574173"/>
                  <a:pt x="489543" y="574173"/>
                  <a:pt x="489543" y="575423"/>
                </a:cubicBezTo>
                <a:cubicBezTo>
                  <a:pt x="484556" y="576674"/>
                  <a:pt x="479568" y="577925"/>
                  <a:pt x="475827" y="580426"/>
                </a:cubicBezTo>
                <a:cubicBezTo>
                  <a:pt x="474580" y="580426"/>
                  <a:pt x="472086" y="581676"/>
                  <a:pt x="470839" y="582927"/>
                </a:cubicBezTo>
                <a:lnTo>
                  <a:pt x="463357" y="605437"/>
                </a:lnTo>
                <a:cubicBezTo>
                  <a:pt x="458369" y="620444"/>
                  <a:pt x="444652" y="630449"/>
                  <a:pt x="428441" y="630449"/>
                </a:cubicBezTo>
                <a:lnTo>
                  <a:pt x="401008" y="630449"/>
                </a:lnTo>
                <a:cubicBezTo>
                  <a:pt x="384797" y="630449"/>
                  <a:pt x="369833" y="620444"/>
                  <a:pt x="364845" y="605437"/>
                </a:cubicBezTo>
                <a:lnTo>
                  <a:pt x="357364" y="582927"/>
                </a:lnTo>
                <a:cubicBezTo>
                  <a:pt x="356117" y="581676"/>
                  <a:pt x="354870" y="580426"/>
                  <a:pt x="353623" y="580426"/>
                </a:cubicBezTo>
                <a:cubicBezTo>
                  <a:pt x="349882" y="577925"/>
                  <a:pt x="343647" y="576674"/>
                  <a:pt x="339906" y="575423"/>
                </a:cubicBezTo>
                <a:cubicBezTo>
                  <a:pt x="338659" y="574173"/>
                  <a:pt x="337412" y="574173"/>
                  <a:pt x="336165" y="575423"/>
                </a:cubicBezTo>
                <a:lnTo>
                  <a:pt x="313719" y="584177"/>
                </a:lnTo>
                <a:cubicBezTo>
                  <a:pt x="300002" y="591681"/>
                  <a:pt x="282545" y="589180"/>
                  <a:pt x="271322" y="576674"/>
                </a:cubicBezTo>
                <a:lnTo>
                  <a:pt x="251370" y="556665"/>
                </a:lnTo>
                <a:cubicBezTo>
                  <a:pt x="240147" y="545410"/>
                  <a:pt x="237653" y="529152"/>
                  <a:pt x="243888" y="514145"/>
                </a:cubicBezTo>
                <a:lnTo>
                  <a:pt x="253864" y="492886"/>
                </a:lnTo>
                <a:cubicBezTo>
                  <a:pt x="255111" y="491635"/>
                  <a:pt x="253864" y="490384"/>
                  <a:pt x="253864" y="489134"/>
                </a:cubicBezTo>
                <a:cubicBezTo>
                  <a:pt x="251370" y="484132"/>
                  <a:pt x="250123" y="479129"/>
                  <a:pt x="247629" y="475378"/>
                </a:cubicBezTo>
                <a:cubicBezTo>
                  <a:pt x="247629" y="474127"/>
                  <a:pt x="247629" y="471626"/>
                  <a:pt x="245135" y="471626"/>
                </a:cubicBezTo>
                <a:lnTo>
                  <a:pt x="223937" y="464122"/>
                </a:lnTo>
                <a:cubicBezTo>
                  <a:pt x="208973" y="459120"/>
                  <a:pt x="197750" y="444113"/>
                  <a:pt x="197750" y="427856"/>
                </a:cubicBezTo>
                <a:lnTo>
                  <a:pt x="197750" y="400343"/>
                </a:lnTo>
                <a:cubicBezTo>
                  <a:pt x="197750" y="384086"/>
                  <a:pt x="208973" y="370329"/>
                  <a:pt x="223937" y="364077"/>
                </a:cubicBezTo>
                <a:lnTo>
                  <a:pt x="245135" y="356573"/>
                </a:lnTo>
                <a:cubicBezTo>
                  <a:pt x="247629" y="355323"/>
                  <a:pt x="247629" y="354072"/>
                  <a:pt x="247629" y="352821"/>
                </a:cubicBezTo>
                <a:cubicBezTo>
                  <a:pt x="250123" y="347819"/>
                  <a:pt x="251370" y="344067"/>
                  <a:pt x="253864" y="339065"/>
                </a:cubicBezTo>
                <a:cubicBezTo>
                  <a:pt x="253864" y="339065"/>
                  <a:pt x="255111" y="336564"/>
                  <a:pt x="253864" y="334063"/>
                </a:cubicBezTo>
                <a:lnTo>
                  <a:pt x="243888" y="314054"/>
                </a:lnTo>
                <a:cubicBezTo>
                  <a:pt x="237653" y="299047"/>
                  <a:pt x="240147" y="281539"/>
                  <a:pt x="251370" y="270284"/>
                </a:cubicBezTo>
                <a:lnTo>
                  <a:pt x="271322" y="251525"/>
                </a:lnTo>
                <a:cubicBezTo>
                  <a:pt x="282545" y="240270"/>
                  <a:pt x="300002" y="236518"/>
                  <a:pt x="313719" y="244021"/>
                </a:cubicBezTo>
                <a:lnTo>
                  <a:pt x="336165" y="254026"/>
                </a:lnTo>
                <a:cubicBezTo>
                  <a:pt x="337412" y="254026"/>
                  <a:pt x="338659" y="254026"/>
                  <a:pt x="339906" y="254026"/>
                </a:cubicBezTo>
                <a:cubicBezTo>
                  <a:pt x="343647" y="251525"/>
                  <a:pt x="349882" y="249024"/>
                  <a:pt x="353623" y="247773"/>
                </a:cubicBezTo>
                <a:cubicBezTo>
                  <a:pt x="354870" y="246523"/>
                  <a:pt x="356117" y="246523"/>
                  <a:pt x="357364" y="244021"/>
                </a:cubicBezTo>
                <a:lnTo>
                  <a:pt x="364845" y="222762"/>
                </a:lnTo>
                <a:cubicBezTo>
                  <a:pt x="369833" y="207755"/>
                  <a:pt x="384797" y="197750"/>
                  <a:pt x="401008" y="197750"/>
                </a:cubicBezTo>
                <a:close/>
                <a:moveTo>
                  <a:pt x="413812" y="110560"/>
                </a:moveTo>
                <a:cubicBezTo>
                  <a:pt x="332865" y="110560"/>
                  <a:pt x="256899" y="142971"/>
                  <a:pt x="199613" y="199066"/>
                </a:cubicBezTo>
                <a:cubicBezTo>
                  <a:pt x="80060" y="318737"/>
                  <a:pt x="80060" y="510709"/>
                  <a:pt x="199613" y="629134"/>
                </a:cubicBezTo>
                <a:cubicBezTo>
                  <a:pt x="256899" y="686476"/>
                  <a:pt x="332865" y="718887"/>
                  <a:pt x="413812" y="718887"/>
                </a:cubicBezTo>
                <a:cubicBezTo>
                  <a:pt x="494760" y="718887"/>
                  <a:pt x="570726" y="686476"/>
                  <a:pt x="628012" y="629134"/>
                </a:cubicBezTo>
                <a:cubicBezTo>
                  <a:pt x="685298" y="571791"/>
                  <a:pt x="716431" y="495750"/>
                  <a:pt x="716431" y="414723"/>
                </a:cubicBezTo>
                <a:cubicBezTo>
                  <a:pt x="716431" y="333696"/>
                  <a:pt x="685298" y="256409"/>
                  <a:pt x="628012" y="199066"/>
                </a:cubicBezTo>
                <a:cubicBezTo>
                  <a:pt x="570726" y="142971"/>
                  <a:pt x="494760" y="110560"/>
                  <a:pt x="413812" y="110560"/>
                </a:cubicBezTo>
                <a:close/>
                <a:moveTo>
                  <a:pt x="413812" y="76902"/>
                </a:moveTo>
                <a:cubicBezTo>
                  <a:pt x="503477" y="76902"/>
                  <a:pt x="588161" y="111806"/>
                  <a:pt x="651673" y="176628"/>
                </a:cubicBezTo>
                <a:cubicBezTo>
                  <a:pt x="715186" y="240203"/>
                  <a:pt x="751301" y="324970"/>
                  <a:pt x="751301" y="414723"/>
                </a:cubicBezTo>
                <a:cubicBezTo>
                  <a:pt x="751301" y="504476"/>
                  <a:pt x="715186" y="589243"/>
                  <a:pt x="651673" y="654065"/>
                </a:cubicBezTo>
                <a:cubicBezTo>
                  <a:pt x="588161" y="716394"/>
                  <a:pt x="503477" y="751298"/>
                  <a:pt x="413812" y="751298"/>
                </a:cubicBezTo>
                <a:cubicBezTo>
                  <a:pt x="322902" y="751298"/>
                  <a:pt x="238219" y="716394"/>
                  <a:pt x="174706" y="654065"/>
                </a:cubicBezTo>
                <a:cubicBezTo>
                  <a:pt x="43945" y="521928"/>
                  <a:pt x="43945" y="307518"/>
                  <a:pt x="174706" y="176628"/>
                </a:cubicBezTo>
                <a:cubicBezTo>
                  <a:pt x="238219" y="111806"/>
                  <a:pt x="322902" y="76902"/>
                  <a:pt x="413812" y="76902"/>
                </a:cubicBezTo>
                <a:close/>
                <a:moveTo>
                  <a:pt x="414921" y="33681"/>
                </a:moveTo>
                <a:cubicBezTo>
                  <a:pt x="312748" y="33681"/>
                  <a:pt x="216805" y="73600"/>
                  <a:pt x="145783" y="145951"/>
                </a:cubicBezTo>
                <a:cubicBezTo>
                  <a:pt x="73515" y="218303"/>
                  <a:pt x="33642" y="313109"/>
                  <a:pt x="33642" y="415400"/>
                </a:cubicBezTo>
                <a:cubicBezTo>
                  <a:pt x="33642" y="516443"/>
                  <a:pt x="73515" y="613743"/>
                  <a:pt x="145783" y="684848"/>
                </a:cubicBezTo>
                <a:cubicBezTo>
                  <a:pt x="216805" y="757200"/>
                  <a:pt x="312748" y="797118"/>
                  <a:pt x="414921" y="797118"/>
                </a:cubicBezTo>
                <a:cubicBezTo>
                  <a:pt x="517093" y="797118"/>
                  <a:pt x="611790" y="757200"/>
                  <a:pt x="684058" y="684848"/>
                </a:cubicBezTo>
                <a:cubicBezTo>
                  <a:pt x="755081" y="613743"/>
                  <a:pt x="796199" y="516443"/>
                  <a:pt x="796199" y="415400"/>
                </a:cubicBezTo>
                <a:cubicBezTo>
                  <a:pt x="796199" y="313109"/>
                  <a:pt x="755081" y="218303"/>
                  <a:pt x="684058" y="145951"/>
                </a:cubicBezTo>
                <a:cubicBezTo>
                  <a:pt x="611790" y="73600"/>
                  <a:pt x="517093" y="33681"/>
                  <a:pt x="414921" y="33681"/>
                </a:cubicBezTo>
                <a:close/>
                <a:moveTo>
                  <a:pt x="414921" y="0"/>
                </a:moveTo>
                <a:cubicBezTo>
                  <a:pt x="525815" y="0"/>
                  <a:pt x="629234" y="43661"/>
                  <a:pt x="707733" y="121002"/>
                </a:cubicBezTo>
                <a:cubicBezTo>
                  <a:pt x="786231" y="199592"/>
                  <a:pt x="828595" y="304377"/>
                  <a:pt x="828595" y="415400"/>
                </a:cubicBezTo>
                <a:cubicBezTo>
                  <a:pt x="828595" y="482762"/>
                  <a:pt x="813643" y="546381"/>
                  <a:pt x="783739" y="605011"/>
                </a:cubicBezTo>
                <a:lnTo>
                  <a:pt x="1238532" y="1060329"/>
                </a:lnTo>
                <a:cubicBezTo>
                  <a:pt x="1289618" y="1110227"/>
                  <a:pt x="1289618" y="1191311"/>
                  <a:pt x="1238532" y="1241208"/>
                </a:cubicBezTo>
                <a:cubicBezTo>
                  <a:pt x="1214858" y="1266157"/>
                  <a:pt x="1182462" y="1278632"/>
                  <a:pt x="1148819" y="1278632"/>
                </a:cubicBezTo>
                <a:cubicBezTo>
                  <a:pt x="1116423" y="1278632"/>
                  <a:pt x="1084027" y="1266157"/>
                  <a:pt x="1059107" y="1241208"/>
                </a:cubicBezTo>
                <a:lnTo>
                  <a:pt x="603068" y="784643"/>
                </a:lnTo>
                <a:cubicBezTo>
                  <a:pt x="545752" y="814582"/>
                  <a:pt x="480959" y="830799"/>
                  <a:pt x="414921" y="830799"/>
                </a:cubicBezTo>
                <a:cubicBezTo>
                  <a:pt x="304026" y="830799"/>
                  <a:pt x="199361" y="787138"/>
                  <a:pt x="120863" y="708549"/>
                </a:cubicBezTo>
                <a:cubicBezTo>
                  <a:pt x="43610" y="629960"/>
                  <a:pt x="0" y="526422"/>
                  <a:pt x="0" y="415400"/>
                </a:cubicBezTo>
                <a:cubicBezTo>
                  <a:pt x="0" y="304377"/>
                  <a:pt x="43610" y="199592"/>
                  <a:pt x="120863" y="121002"/>
                </a:cubicBezTo>
                <a:cubicBezTo>
                  <a:pt x="199361" y="43661"/>
                  <a:pt x="304026" y="0"/>
                  <a:pt x="41492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0" name="Freeform 29">
            <a:extLst>
              <a:ext uri="{FF2B5EF4-FFF2-40B4-BE49-F238E27FC236}">
                <a16:creationId xmlns:a16="http://schemas.microsoft.com/office/drawing/2014/main" id="{8BCF3448-8123-D64A-94F8-33C447540A70}"/>
              </a:ext>
            </a:extLst>
          </p:cNvPr>
          <p:cNvSpPr>
            <a:spLocks noChangeArrowheads="1"/>
          </p:cNvSpPr>
          <p:nvPr/>
        </p:nvSpPr>
        <p:spPr bwMode="auto">
          <a:xfrm>
            <a:off x="3679992" y="2506169"/>
            <a:ext cx="610916" cy="609110"/>
          </a:xfrm>
          <a:custGeom>
            <a:avLst/>
            <a:gdLst>
              <a:gd name="connsiteX0" fmla="*/ 71193 w 1221832"/>
              <a:gd name="connsiteY0" fmla="*/ 978667 h 1218219"/>
              <a:gd name="connsiteX1" fmla="*/ 37411 w 1221832"/>
              <a:gd name="connsiteY1" fmla="*/ 1012529 h 1218219"/>
              <a:gd name="connsiteX2" fmla="*/ 37411 w 1221832"/>
              <a:gd name="connsiteY2" fmla="*/ 1161769 h 1218219"/>
              <a:gd name="connsiteX3" fmla="*/ 58681 w 1221832"/>
              <a:gd name="connsiteY3" fmla="*/ 1184343 h 1218219"/>
              <a:gd name="connsiteX4" fmla="*/ 172538 w 1221832"/>
              <a:gd name="connsiteY4" fmla="*/ 1184343 h 1218219"/>
              <a:gd name="connsiteX5" fmla="*/ 193808 w 1221832"/>
              <a:gd name="connsiteY5" fmla="*/ 1161769 h 1218219"/>
              <a:gd name="connsiteX6" fmla="*/ 193808 w 1221832"/>
              <a:gd name="connsiteY6" fmla="*/ 1012529 h 1218219"/>
              <a:gd name="connsiteX7" fmla="*/ 160026 w 1221832"/>
              <a:gd name="connsiteY7" fmla="*/ 978667 h 1218219"/>
              <a:gd name="connsiteX8" fmla="*/ 71193 w 1221832"/>
              <a:gd name="connsiteY8" fmla="*/ 944806 h 1218219"/>
              <a:gd name="connsiteX9" fmla="*/ 160026 w 1221832"/>
              <a:gd name="connsiteY9" fmla="*/ 944806 h 1218219"/>
              <a:gd name="connsiteX10" fmla="*/ 227590 w 1221832"/>
              <a:gd name="connsiteY10" fmla="*/ 1012529 h 1218219"/>
              <a:gd name="connsiteX11" fmla="*/ 227590 w 1221832"/>
              <a:gd name="connsiteY11" fmla="*/ 1161769 h 1218219"/>
              <a:gd name="connsiteX12" fmla="*/ 172538 w 1221832"/>
              <a:gd name="connsiteY12" fmla="*/ 1218204 h 1218219"/>
              <a:gd name="connsiteX13" fmla="*/ 58681 w 1221832"/>
              <a:gd name="connsiteY13" fmla="*/ 1218204 h 1218219"/>
              <a:gd name="connsiteX14" fmla="*/ 3629 w 1221832"/>
              <a:gd name="connsiteY14" fmla="*/ 1161769 h 1218219"/>
              <a:gd name="connsiteX15" fmla="*/ 3629 w 1221832"/>
              <a:gd name="connsiteY15" fmla="*/ 1012529 h 1218219"/>
              <a:gd name="connsiteX16" fmla="*/ 71193 w 1221832"/>
              <a:gd name="connsiteY16" fmla="*/ 944806 h 1218219"/>
              <a:gd name="connsiteX17" fmla="*/ 400776 w 1221832"/>
              <a:gd name="connsiteY17" fmla="*/ 698174 h 1218219"/>
              <a:gd name="connsiteX18" fmla="*/ 366994 w 1221832"/>
              <a:gd name="connsiteY18" fmla="*/ 731686 h 1218219"/>
              <a:gd name="connsiteX19" fmla="*/ 366994 w 1221832"/>
              <a:gd name="connsiteY19" fmla="*/ 1162367 h 1218219"/>
              <a:gd name="connsiteX20" fmla="*/ 389515 w 1221832"/>
              <a:gd name="connsiteY20" fmla="*/ 1184708 h 1218219"/>
              <a:gd name="connsiteX21" fmla="*/ 502121 w 1221832"/>
              <a:gd name="connsiteY21" fmla="*/ 1184708 h 1218219"/>
              <a:gd name="connsiteX22" fmla="*/ 523391 w 1221832"/>
              <a:gd name="connsiteY22" fmla="*/ 1162367 h 1218219"/>
              <a:gd name="connsiteX23" fmla="*/ 523391 w 1221832"/>
              <a:gd name="connsiteY23" fmla="*/ 731686 h 1218219"/>
              <a:gd name="connsiteX24" fmla="*/ 489609 w 1221832"/>
              <a:gd name="connsiteY24" fmla="*/ 698174 h 1218219"/>
              <a:gd name="connsiteX25" fmla="*/ 400776 w 1221832"/>
              <a:gd name="connsiteY25" fmla="*/ 664663 h 1218219"/>
              <a:gd name="connsiteX26" fmla="*/ 489609 w 1221832"/>
              <a:gd name="connsiteY26" fmla="*/ 664663 h 1218219"/>
              <a:gd name="connsiteX27" fmla="*/ 557173 w 1221832"/>
              <a:gd name="connsiteY27" fmla="*/ 731686 h 1218219"/>
              <a:gd name="connsiteX28" fmla="*/ 557173 w 1221832"/>
              <a:gd name="connsiteY28" fmla="*/ 1162367 h 1218219"/>
              <a:gd name="connsiteX29" fmla="*/ 502121 w 1221832"/>
              <a:gd name="connsiteY29" fmla="*/ 1218219 h 1218219"/>
              <a:gd name="connsiteX30" fmla="*/ 389515 w 1221832"/>
              <a:gd name="connsiteY30" fmla="*/ 1218219 h 1218219"/>
              <a:gd name="connsiteX31" fmla="*/ 333212 w 1221832"/>
              <a:gd name="connsiteY31" fmla="*/ 1162367 h 1218219"/>
              <a:gd name="connsiteX32" fmla="*/ 333212 w 1221832"/>
              <a:gd name="connsiteY32" fmla="*/ 731686 h 1218219"/>
              <a:gd name="connsiteX33" fmla="*/ 400776 w 1221832"/>
              <a:gd name="connsiteY33" fmla="*/ 664663 h 1218219"/>
              <a:gd name="connsiteX34" fmla="*/ 729985 w 1221832"/>
              <a:gd name="connsiteY34" fmla="*/ 363283 h 1218219"/>
              <a:gd name="connsiteX35" fmla="*/ 696389 w 1221832"/>
              <a:gd name="connsiteY35" fmla="*/ 395733 h 1218219"/>
              <a:gd name="connsiteX36" fmla="*/ 696389 w 1221832"/>
              <a:gd name="connsiteY36" fmla="*/ 1162047 h 1218219"/>
              <a:gd name="connsiteX37" fmla="*/ 717542 w 1221832"/>
              <a:gd name="connsiteY37" fmla="*/ 1184512 h 1218219"/>
              <a:gd name="connsiteX38" fmla="*/ 830770 w 1221832"/>
              <a:gd name="connsiteY38" fmla="*/ 1184512 h 1218219"/>
              <a:gd name="connsiteX39" fmla="*/ 851923 w 1221832"/>
              <a:gd name="connsiteY39" fmla="*/ 1162047 h 1218219"/>
              <a:gd name="connsiteX40" fmla="*/ 851923 w 1221832"/>
              <a:gd name="connsiteY40" fmla="*/ 395733 h 1218219"/>
              <a:gd name="connsiteX41" fmla="*/ 818327 w 1221832"/>
              <a:gd name="connsiteY41" fmla="*/ 363283 h 1218219"/>
              <a:gd name="connsiteX42" fmla="*/ 729985 w 1221832"/>
              <a:gd name="connsiteY42" fmla="*/ 329585 h 1218219"/>
              <a:gd name="connsiteX43" fmla="*/ 818327 w 1221832"/>
              <a:gd name="connsiteY43" fmla="*/ 329585 h 1218219"/>
              <a:gd name="connsiteX44" fmla="*/ 886762 w 1221832"/>
              <a:gd name="connsiteY44" fmla="*/ 395733 h 1218219"/>
              <a:gd name="connsiteX45" fmla="*/ 886762 w 1221832"/>
              <a:gd name="connsiteY45" fmla="*/ 1162047 h 1218219"/>
              <a:gd name="connsiteX46" fmla="*/ 830770 w 1221832"/>
              <a:gd name="connsiteY46" fmla="*/ 1218210 h 1218219"/>
              <a:gd name="connsiteX47" fmla="*/ 717542 w 1221832"/>
              <a:gd name="connsiteY47" fmla="*/ 1218210 h 1218219"/>
              <a:gd name="connsiteX48" fmla="*/ 662794 w 1221832"/>
              <a:gd name="connsiteY48" fmla="*/ 1162047 h 1218219"/>
              <a:gd name="connsiteX49" fmla="*/ 662794 w 1221832"/>
              <a:gd name="connsiteY49" fmla="*/ 395733 h 1218219"/>
              <a:gd name="connsiteX50" fmla="*/ 729985 w 1221832"/>
              <a:gd name="connsiteY50" fmla="*/ 329585 h 1218219"/>
              <a:gd name="connsiteX51" fmla="*/ 1064181 w 1221832"/>
              <a:gd name="connsiteY51" fmla="*/ 77604 h 1218219"/>
              <a:gd name="connsiteX52" fmla="*/ 1030398 w 1221832"/>
              <a:gd name="connsiteY52" fmla="*/ 111261 h 1218219"/>
              <a:gd name="connsiteX53" fmla="*/ 1030398 w 1221832"/>
              <a:gd name="connsiteY53" fmla="*/ 1162116 h 1218219"/>
              <a:gd name="connsiteX54" fmla="*/ 1051669 w 1221832"/>
              <a:gd name="connsiteY54" fmla="*/ 1184554 h 1218219"/>
              <a:gd name="connsiteX55" fmla="*/ 1165528 w 1221832"/>
              <a:gd name="connsiteY55" fmla="*/ 1184554 h 1218219"/>
              <a:gd name="connsiteX56" fmla="*/ 1188049 w 1221832"/>
              <a:gd name="connsiteY56" fmla="*/ 1162116 h 1218219"/>
              <a:gd name="connsiteX57" fmla="*/ 1188049 w 1221832"/>
              <a:gd name="connsiteY57" fmla="*/ 111261 h 1218219"/>
              <a:gd name="connsiteX58" fmla="*/ 1154267 w 1221832"/>
              <a:gd name="connsiteY58" fmla="*/ 77604 h 1218219"/>
              <a:gd name="connsiteX59" fmla="*/ 1064181 w 1221832"/>
              <a:gd name="connsiteY59" fmla="*/ 43946 h 1218219"/>
              <a:gd name="connsiteX60" fmla="*/ 1154267 w 1221832"/>
              <a:gd name="connsiteY60" fmla="*/ 43946 h 1218219"/>
              <a:gd name="connsiteX61" fmla="*/ 1221832 w 1221832"/>
              <a:gd name="connsiteY61" fmla="*/ 111261 h 1218219"/>
              <a:gd name="connsiteX62" fmla="*/ 1221832 w 1221832"/>
              <a:gd name="connsiteY62" fmla="*/ 1162116 h 1218219"/>
              <a:gd name="connsiteX63" fmla="*/ 1165528 w 1221832"/>
              <a:gd name="connsiteY63" fmla="*/ 1218212 h 1218219"/>
              <a:gd name="connsiteX64" fmla="*/ 1051669 w 1221832"/>
              <a:gd name="connsiteY64" fmla="*/ 1218212 h 1218219"/>
              <a:gd name="connsiteX65" fmla="*/ 997867 w 1221832"/>
              <a:gd name="connsiteY65" fmla="*/ 1162116 h 1218219"/>
              <a:gd name="connsiteX66" fmla="*/ 997867 w 1221832"/>
              <a:gd name="connsiteY66" fmla="*/ 111261 h 1218219"/>
              <a:gd name="connsiteX67" fmla="*/ 1064181 w 1221832"/>
              <a:gd name="connsiteY67" fmla="*/ 43946 h 1218219"/>
              <a:gd name="connsiteX68" fmla="*/ 774751 w 1221832"/>
              <a:gd name="connsiteY68" fmla="*/ 0 h 1218219"/>
              <a:gd name="connsiteX69" fmla="*/ 869339 w 1221832"/>
              <a:gd name="connsiteY69" fmla="*/ 0 h 1218219"/>
              <a:gd name="connsiteX70" fmla="*/ 875561 w 1221832"/>
              <a:gd name="connsiteY70" fmla="*/ 0 h 1218219"/>
              <a:gd name="connsiteX71" fmla="*/ 884273 w 1221832"/>
              <a:gd name="connsiteY71" fmla="*/ 9937 h 1218219"/>
              <a:gd name="connsiteX72" fmla="*/ 886763 w 1221832"/>
              <a:gd name="connsiteY72" fmla="*/ 16148 h 1218219"/>
              <a:gd name="connsiteX73" fmla="*/ 886763 w 1221832"/>
              <a:gd name="connsiteY73" fmla="*/ 110548 h 1218219"/>
              <a:gd name="connsiteX74" fmla="*/ 869339 w 1221832"/>
              <a:gd name="connsiteY74" fmla="*/ 126696 h 1218219"/>
              <a:gd name="connsiteX75" fmla="*/ 851914 w 1221832"/>
              <a:gd name="connsiteY75" fmla="*/ 110548 h 1218219"/>
              <a:gd name="connsiteX76" fmla="*/ 851914 w 1221832"/>
              <a:gd name="connsiteY76" fmla="*/ 55895 h 1218219"/>
              <a:gd name="connsiteX77" fmla="*/ 29248 w 1221832"/>
              <a:gd name="connsiteY77" fmla="*/ 878173 h 1218219"/>
              <a:gd name="connsiteX78" fmla="*/ 18047 w 1221832"/>
              <a:gd name="connsiteY78" fmla="*/ 883141 h 1218219"/>
              <a:gd name="connsiteX79" fmla="*/ 5601 w 1221832"/>
              <a:gd name="connsiteY79" fmla="*/ 878173 h 1218219"/>
              <a:gd name="connsiteX80" fmla="*/ 5601 w 1221832"/>
              <a:gd name="connsiteY80" fmla="*/ 854573 h 1218219"/>
              <a:gd name="connsiteX81" fmla="*/ 828267 w 1221832"/>
              <a:gd name="connsiteY81" fmla="*/ 32295 h 1218219"/>
              <a:gd name="connsiteX82" fmla="*/ 774751 w 1221832"/>
              <a:gd name="connsiteY82" fmla="*/ 32295 h 1218219"/>
              <a:gd name="connsiteX83" fmla="*/ 757326 w 1221832"/>
              <a:gd name="connsiteY83" fmla="*/ 16148 h 1218219"/>
              <a:gd name="connsiteX84" fmla="*/ 774751 w 1221832"/>
              <a:gd name="connsiteY84" fmla="*/ 0 h 1218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221832" h="1218219">
                <a:moveTo>
                  <a:pt x="71193" y="978667"/>
                </a:moveTo>
                <a:cubicBezTo>
                  <a:pt x="52425" y="978667"/>
                  <a:pt x="37411" y="994971"/>
                  <a:pt x="37411" y="1012529"/>
                </a:cubicBezTo>
                <a:lnTo>
                  <a:pt x="37411" y="1161769"/>
                </a:lnTo>
                <a:cubicBezTo>
                  <a:pt x="37411" y="1174310"/>
                  <a:pt x="47420" y="1184343"/>
                  <a:pt x="58681" y="1184343"/>
                </a:cubicBezTo>
                <a:lnTo>
                  <a:pt x="172538" y="1184343"/>
                </a:lnTo>
                <a:cubicBezTo>
                  <a:pt x="183799" y="1184343"/>
                  <a:pt x="193808" y="1174310"/>
                  <a:pt x="193808" y="1161769"/>
                </a:cubicBezTo>
                <a:lnTo>
                  <a:pt x="193808" y="1012529"/>
                </a:lnTo>
                <a:cubicBezTo>
                  <a:pt x="193808" y="994971"/>
                  <a:pt x="178794" y="978667"/>
                  <a:pt x="160026" y="978667"/>
                </a:cubicBezTo>
                <a:close/>
                <a:moveTo>
                  <a:pt x="71193" y="944806"/>
                </a:moveTo>
                <a:lnTo>
                  <a:pt x="160026" y="944806"/>
                </a:lnTo>
                <a:cubicBezTo>
                  <a:pt x="197562" y="944806"/>
                  <a:pt x="227590" y="974905"/>
                  <a:pt x="227590" y="1012529"/>
                </a:cubicBezTo>
                <a:lnTo>
                  <a:pt x="227590" y="1161769"/>
                </a:lnTo>
                <a:cubicBezTo>
                  <a:pt x="227590" y="1191868"/>
                  <a:pt x="202567" y="1218204"/>
                  <a:pt x="172538" y="1218204"/>
                </a:cubicBezTo>
                <a:lnTo>
                  <a:pt x="58681" y="1218204"/>
                </a:lnTo>
                <a:cubicBezTo>
                  <a:pt x="28653" y="1218204"/>
                  <a:pt x="3629" y="1191868"/>
                  <a:pt x="3629" y="1161769"/>
                </a:cubicBezTo>
                <a:lnTo>
                  <a:pt x="3629" y="1012529"/>
                </a:lnTo>
                <a:cubicBezTo>
                  <a:pt x="3629" y="974905"/>
                  <a:pt x="33658" y="944806"/>
                  <a:pt x="71193" y="944806"/>
                </a:cubicBezTo>
                <a:close/>
                <a:moveTo>
                  <a:pt x="400776" y="698174"/>
                </a:moveTo>
                <a:cubicBezTo>
                  <a:pt x="383259" y="698174"/>
                  <a:pt x="366994" y="713068"/>
                  <a:pt x="366994" y="731686"/>
                </a:cubicBezTo>
                <a:lnTo>
                  <a:pt x="366994" y="1162367"/>
                </a:lnTo>
                <a:cubicBezTo>
                  <a:pt x="366994" y="1174779"/>
                  <a:pt x="377003" y="1184708"/>
                  <a:pt x="389515" y="1184708"/>
                </a:cubicBezTo>
                <a:lnTo>
                  <a:pt x="502121" y="1184708"/>
                </a:lnTo>
                <a:cubicBezTo>
                  <a:pt x="514633" y="1184708"/>
                  <a:pt x="523391" y="1174779"/>
                  <a:pt x="523391" y="1162367"/>
                </a:cubicBezTo>
                <a:lnTo>
                  <a:pt x="523391" y="731686"/>
                </a:lnTo>
                <a:cubicBezTo>
                  <a:pt x="523391" y="713068"/>
                  <a:pt x="508377" y="698174"/>
                  <a:pt x="489609" y="698174"/>
                </a:cubicBezTo>
                <a:close/>
                <a:moveTo>
                  <a:pt x="400776" y="664663"/>
                </a:moveTo>
                <a:lnTo>
                  <a:pt x="489609" y="664663"/>
                </a:lnTo>
                <a:cubicBezTo>
                  <a:pt x="527145" y="664663"/>
                  <a:pt x="557173" y="694451"/>
                  <a:pt x="557173" y="731686"/>
                </a:cubicBezTo>
                <a:lnTo>
                  <a:pt x="557173" y="1162367"/>
                </a:lnTo>
                <a:cubicBezTo>
                  <a:pt x="557173" y="1192155"/>
                  <a:pt x="533401" y="1218219"/>
                  <a:pt x="502121" y="1218219"/>
                </a:cubicBezTo>
                <a:lnTo>
                  <a:pt x="389515" y="1218219"/>
                </a:lnTo>
                <a:cubicBezTo>
                  <a:pt x="358236" y="1218219"/>
                  <a:pt x="333212" y="1192155"/>
                  <a:pt x="333212" y="1162367"/>
                </a:cubicBezTo>
                <a:lnTo>
                  <a:pt x="333212" y="731686"/>
                </a:lnTo>
                <a:cubicBezTo>
                  <a:pt x="333212" y="694451"/>
                  <a:pt x="363241" y="664663"/>
                  <a:pt x="400776" y="664663"/>
                </a:cubicBezTo>
                <a:close/>
                <a:moveTo>
                  <a:pt x="729985" y="363283"/>
                </a:moveTo>
                <a:cubicBezTo>
                  <a:pt x="711321" y="363283"/>
                  <a:pt x="696389" y="378260"/>
                  <a:pt x="696389" y="395733"/>
                </a:cubicBezTo>
                <a:lnTo>
                  <a:pt x="696389" y="1162047"/>
                </a:lnTo>
                <a:cubicBezTo>
                  <a:pt x="696389" y="1174528"/>
                  <a:pt x="706344" y="1184512"/>
                  <a:pt x="717542" y="1184512"/>
                </a:cubicBezTo>
                <a:lnTo>
                  <a:pt x="830770" y="1184512"/>
                </a:lnTo>
                <a:cubicBezTo>
                  <a:pt x="843213" y="1184512"/>
                  <a:pt x="851923" y="1174528"/>
                  <a:pt x="851923" y="1162047"/>
                </a:cubicBezTo>
                <a:lnTo>
                  <a:pt x="851923" y="395733"/>
                </a:lnTo>
                <a:cubicBezTo>
                  <a:pt x="851923" y="378260"/>
                  <a:pt x="838236" y="363283"/>
                  <a:pt x="818327" y="363283"/>
                </a:cubicBezTo>
                <a:close/>
                <a:moveTo>
                  <a:pt x="729985" y="329585"/>
                </a:moveTo>
                <a:lnTo>
                  <a:pt x="818327" y="329585"/>
                </a:lnTo>
                <a:cubicBezTo>
                  <a:pt x="855655" y="329585"/>
                  <a:pt x="886762" y="359539"/>
                  <a:pt x="886762" y="395733"/>
                </a:cubicBezTo>
                <a:lnTo>
                  <a:pt x="886762" y="1162047"/>
                </a:lnTo>
                <a:cubicBezTo>
                  <a:pt x="886762" y="1192001"/>
                  <a:pt x="860632" y="1218210"/>
                  <a:pt x="830770" y="1218210"/>
                </a:cubicBezTo>
                <a:lnTo>
                  <a:pt x="717542" y="1218210"/>
                </a:lnTo>
                <a:cubicBezTo>
                  <a:pt x="687680" y="1218210"/>
                  <a:pt x="662794" y="1192001"/>
                  <a:pt x="662794" y="1162047"/>
                </a:cubicBezTo>
                <a:lnTo>
                  <a:pt x="662794" y="395733"/>
                </a:lnTo>
                <a:cubicBezTo>
                  <a:pt x="662794" y="359539"/>
                  <a:pt x="692657" y="329585"/>
                  <a:pt x="729985" y="329585"/>
                </a:cubicBezTo>
                <a:close/>
                <a:moveTo>
                  <a:pt x="1064181" y="77604"/>
                </a:moveTo>
                <a:cubicBezTo>
                  <a:pt x="1046664" y="77604"/>
                  <a:pt x="1030398" y="93809"/>
                  <a:pt x="1030398" y="111261"/>
                </a:cubicBezTo>
                <a:lnTo>
                  <a:pt x="1030398" y="1162116"/>
                </a:lnTo>
                <a:cubicBezTo>
                  <a:pt x="1030398" y="1174582"/>
                  <a:pt x="1040408" y="1184554"/>
                  <a:pt x="1051669" y="1184554"/>
                </a:cubicBezTo>
                <a:lnTo>
                  <a:pt x="1165528" y="1184554"/>
                </a:lnTo>
                <a:cubicBezTo>
                  <a:pt x="1178040" y="1184554"/>
                  <a:pt x="1188049" y="1174582"/>
                  <a:pt x="1188049" y="1162116"/>
                </a:cubicBezTo>
                <a:lnTo>
                  <a:pt x="1188049" y="111261"/>
                </a:lnTo>
                <a:cubicBezTo>
                  <a:pt x="1188049" y="93809"/>
                  <a:pt x="1171784" y="77604"/>
                  <a:pt x="1154267" y="77604"/>
                </a:cubicBezTo>
                <a:close/>
                <a:moveTo>
                  <a:pt x="1064181" y="43946"/>
                </a:moveTo>
                <a:lnTo>
                  <a:pt x="1154267" y="43946"/>
                </a:lnTo>
                <a:cubicBezTo>
                  <a:pt x="1190552" y="43946"/>
                  <a:pt x="1221832" y="73864"/>
                  <a:pt x="1221832" y="111261"/>
                </a:cubicBezTo>
                <a:lnTo>
                  <a:pt x="1221832" y="1162116"/>
                </a:lnTo>
                <a:cubicBezTo>
                  <a:pt x="1221832" y="1192034"/>
                  <a:pt x="1195557" y="1218212"/>
                  <a:pt x="1165528" y="1218212"/>
                </a:cubicBezTo>
                <a:lnTo>
                  <a:pt x="1051669" y="1218212"/>
                </a:lnTo>
                <a:cubicBezTo>
                  <a:pt x="1021640" y="1218212"/>
                  <a:pt x="997867" y="1192034"/>
                  <a:pt x="997867" y="1162116"/>
                </a:cubicBezTo>
                <a:lnTo>
                  <a:pt x="997867" y="111261"/>
                </a:lnTo>
                <a:cubicBezTo>
                  <a:pt x="997867" y="73864"/>
                  <a:pt x="1027896" y="43946"/>
                  <a:pt x="1064181" y="43946"/>
                </a:cubicBezTo>
                <a:close/>
                <a:moveTo>
                  <a:pt x="774751" y="0"/>
                </a:moveTo>
                <a:lnTo>
                  <a:pt x="869339" y="0"/>
                </a:lnTo>
                <a:cubicBezTo>
                  <a:pt x="870583" y="0"/>
                  <a:pt x="873072" y="0"/>
                  <a:pt x="875561" y="0"/>
                </a:cubicBezTo>
                <a:cubicBezTo>
                  <a:pt x="879295" y="2484"/>
                  <a:pt x="883029" y="4969"/>
                  <a:pt x="884273" y="9937"/>
                </a:cubicBezTo>
                <a:cubicBezTo>
                  <a:pt x="885518" y="11179"/>
                  <a:pt x="886763" y="13663"/>
                  <a:pt x="886763" y="16148"/>
                </a:cubicBezTo>
                <a:lnTo>
                  <a:pt x="886763" y="110548"/>
                </a:lnTo>
                <a:cubicBezTo>
                  <a:pt x="886763" y="119243"/>
                  <a:pt x="879295" y="126696"/>
                  <a:pt x="869339" y="126696"/>
                </a:cubicBezTo>
                <a:cubicBezTo>
                  <a:pt x="859382" y="126696"/>
                  <a:pt x="851914" y="119243"/>
                  <a:pt x="851914" y="110548"/>
                </a:cubicBezTo>
                <a:lnTo>
                  <a:pt x="851914" y="55895"/>
                </a:lnTo>
                <a:lnTo>
                  <a:pt x="29248" y="878173"/>
                </a:lnTo>
                <a:cubicBezTo>
                  <a:pt x="25514" y="881899"/>
                  <a:pt x="21780" y="883141"/>
                  <a:pt x="18047" y="883141"/>
                </a:cubicBezTo>
                <a:cubicBezTo>
                  <a:pt x="13068" y="883141"/>
                  <a:pt x="9334" y="881899"/>
                  <a:pt x="5601" y="878173"/>
                </a:cubicBezTo>
                <a:cubicBezTo>
                  <a:pt x="-1867" y="871962"/>
                  <a:pt x="-1867" y="860783"/>
                  <a:pt x="5601" y="854573"/>
                </a:cubicBezTo>
                <a:lnTo>
                  <a:pt x="828267" y="32295"/>
                </a:lnTo>
                <a:lnTo>
                  <a:pt x="774751" y="32295"/>
                </a:lnTo>
                <a:cubicBezTo>
                  <a:pt x="764794" y="32295"/>
                  <a:pt x="757326" y="24842"/>
                  <a:pt x="757326" y="16148"/>
                </a:cubicBezTo>
                <a:cubicBezTo>
                  <a:pt x="757326" y="6211"/>
                  <a:pt x="764794" y="0"/>
                  <a:pt x="774751" y="0"/>
                </a:cubicBezTo>
                <a:close/>
              </a:path>
            </a:pathLst>
          </a:custGeom>
          <a:solidFill>
            <a:schemeClr val="bg1"/>
          </a:solidFill>
          <a:ln>
            <a:noFill/>
          </a:ln>
          <a:effectLst/>
        </p:spPr>
        <p:txBody>
          <a:bodyPr wrap="square" anchor="ctr">
            <a:noAutofit/>
          </a:bodyPr>
          <a:lstStyle/>
          <a:p>
            <a:endParaRPr lang="en-US" dirty="0">
              <a:latin typeface="Poppins" pitchFamily="2" charset="77"/>
            </a:endParaRPr>
          </a:p>
        </p:txBody>
      </p:sp>
      <p:sp>
        <p:nvSpPr>
          <p:cNvPr id="31" name="Freeform 460">
            <a:extLst>
              <a:ext uri="{FF2B5EF4-FFF2-40B4-BE49-F238E27FC236}">
                <a16:creationId xmlns:a16="http://schemas.microsoft.com/office/drawing/2014/main" id="{B61DCD4A-E24C-1C4C-B67D-8717C35BE08F}"/>
              </a:ext>
            </a:extLst>
          </p:cNvPr>
          <p:cNvSpPr>
            <a:spLocks noChangeArrowheads="1"/>
          </p:cNvSpPr>
          <p:nvPr/>
        </p:nvSpPr>
        <p:spPr bwMode="auto">
          <a:xfrm>
            <a:off x="990213" y="3461960"/>
            <a:ext cx="1815451" cy="2795961"/>
          </a:xfrm>
          <a:custGeom>
            <a:avLst/>
            <a:gdLst>
              <a:gd name="T0" fmla="*/ 2916 w 2917"/>
              <a:gd name="T1" fmla="*/ 0 h 4489"/>
              <a:gd name="T2" fmla="*/ 2916 w 2917"/>
              <a:gd name="T3" fmla="*/ 3029 h 4489"/>
              <a:gd name="T4" fmla="*/ 2916 w 2917"/>
              <a:gd name="T5" fmla="*/ 3029 h 4489"/>
              <a:gd name="T6" fmla="*/ 1458 w 2917"/>
              <a:gd name="T7" fmla="*/ 4488 h 4489"/>
              <a:gd name="T8" fmla="*/ 1458 w 2917"/>
              <a:gd name="T9" fmla="*/ 4488 h 4489"/>
              <a:gd name="T10" fmla="*/ 1458 w 2917"/>
              <a:gd name="T11" fmla="*/ 4488 h 4489"/>
              <a:gd name="T12" fmla="*/ 0 w 2917"/>
              <a:gd name="T13" fmla="*/ 3029 h 4489"/>
              <a:gd name="T14" fmla="*/ 0 w 2917"/>
              <a:gd name="T15" fmla="*/ 0 h 44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17" h="4489">
                <a:moveTo>
                  <a:pt x="2916" y="0"/>
                </a:moveTo>
                <a:lnTo>
                  <a:pt x="2916" y="3029"/>
                </a:lnTo>
                <a:lnTo>
                  <a:pt x="2916" y="3029"/>
                </a:lnTo>
                <a:cubicBezTo>
                  <a:pt x="2916" y="3835"/>
                  <a:pt x="2263" y="4488"/>
                  <a:pt x="1458" y="4488"/>
                </a:cubicBezTo>
                <a:lnTo>
                  <a:pt x="1458" y="4488"/>
                </a:lnTo>
                <a:lnTo>
                  <a:pt x="1458" y="4488"/>
                </a:lnTo>
                <a:cubicBezTo>
                  <a:pt x="653" y="4488"/>
                  <a:pt x="0" y="3835"/>
                  <a:pt x="0" y="3029"/>
                </a:cubicBezTo>
                <a:lnTo>
                  <a:pt x="0" y="0"/>
                </a:lnTo>
              </a:path>
            </a:pathLst>
          </a:custGeom>
          <a:noFill/>
          <a:ln w="25400" cap="flat">
            <a:solidFill>
              <a:schemeClr val="accent1"/>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2" name="Freeform 461">
            <a:extLst>
              <a:ext uri="{FF2B5EF4-FFF2-40B4-BE49-F238E27FC236}">
                <a16:creationId xmlns:a16="http://schemas.microsoft.com/office/drawing/2014/main" id="{2004735A-08BE-E242-B14B-E519F18E702B}"/>
              </a:ext>
            </a:extLst>
          </p:cNvPr>
          <p:cNvSpPr>
            <a:spLocks noChangeArrowheads="1"/>
          </p:cNvSpPr>
          <p:nvPr/>
        </p:nvSpPr>
        <p:spPr bwMode="auto">
          <a:xfrm>
            <a:off x="3077571" y="3461960"/>
            <a:ext cx="1815451" cy="2795961"/>
          </a:xfrm>
          <a:custGeom>
            <a:avLst/>
            <a:gdLst>
              <a:gd name="T0" fmla="*/ 2915 w 2916"/>
              <a:gd name="T1" fmla="*/ 0 h 4489"/>
              <a:gd name="T2" fmla="*/ 2915 w 2916"/>
              <a:gd name="T3" fmla="*/ 3029 h 4489"/>
              <a:gd name="T4" fmla="*/ 2915 w 2916"/>
              <a:gd name="T5" fmla="*/ 3029 h 4489"/>
              <a:gd name="T6" fmla="*/ 1458 w 2916"/>
              <a:gd name="T7" fmla="*/ 4488 h 4489"/>
              <a:gd name="T8" fmla="*/ 1458 w 2916"/>
              <a:gd name="T9" fmla="*/ 4488 h 4489"/>
              <a:gd name="T10" fmla="*/ 1458 w 2916"/>
              <a:gd name="T11" fmla="*/ 4488 h 4489"/>
              <a:gd name="T12" fmla="*/ 0 w 2916"/>
              <a:gd name="T13" fmla="*/ 3029 h 4489"/>
              <a:gd name="T14" fmla="*/ 0 w 2916"/>
              <a:gd name="T15" fmla="*/ 0 h 44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16" h="4489">
                <a:moveTo>
                  <a:pt x="2915" y="0"/>
                </a:moveTo>
                <a:lnTo>
                  <a:pt x="2915" y="3029"/>
                </a:lnTo>
                <a:lnTo>
                  <a:pt x="2915" y="3029"/>
                </a:lnTo>
                <a:cubicBezTo>
                  <a:pt x="2915" y="3835"/>
                  <a:pt x="2263" y="4488"/>
                  <a:pt x="1458" y="4488"/>
                </a:cubicBezTo>
                <a:lnTo>
                  <a:pt x="1458" y="4488"/>
                </a:lnTo>
                <a:lnTo>
                  <a:pt x="1458" y="4488"/>
                </a:lnTo>
                <a:cubicBezTo>
                  <a:pt x="653" y="4488"/>
                  <a:pt x="0" y="3835"/>
                  <a:pt x="0" y="3029"/>
                </a:cubicBezTo>
                <a:lnTo>
                  <a:pt x="0" y="0"/>
                </a:lnTo>
              </a:path>
            </a:pathLst>
          </a:custGeom>
          <a:noFill/>
          <a:ln w="25400" cap="flat">
            <a:solidFill>
              <a:schemeClr val="accent2"/>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3" name="Freeform 462">
            <a:extLst>
              <a:ext uri="{FF2B5EF4-FFF2-40B4-BE49-F238E27FC236}">
                <a16:creationId xmlns:a16="http://schemas.microsoft.com/office/drawing/2014/main" id="{517C684E-7A8D-2144-9DB8-31E70AA5DE80}"/>
              </a:ext>
            </a:extLst>
          </p:cNvPr>
          <p:cNvSpPr>
            <a:spLocks noChangeArrowheads="1"/>
          </p:cNvSpPr>
          <p:nvPr/>
        </p:nvSpPr>
        <p:spPr bwMode="auto">
          <a:xfrm>
            <a:off x="5184153" y="3461960"/>
            <a:ext cx="1815453" cy="2795961"/>
          </a:xfrm>
          <a:custGeom>
            <a:avLst/>
            <a:gdLst>
              <a:gd name="T0" fmla="*/ 2914 w 2915"/>
              <a:gd name="T1" fmla="*/ 0 h 4489"/>
              <a:gd name="T2" fmla="*/ 2914 w 2915"/>
              <a:gd name="T3" fmla="*/ 3029 h 4489"/>
              <a:gd name="T4" fmla="*/ 2914 w 2915"/>
              <a:gd name="T5" fmla="*/ 3029 h 4489"/>
              <a:gd name="T6" fmla="*/ 1458 w 2915"/>
              <a:gd name="T7" fmla="*/ 4488 h 4489"/>
              <a:gd name="T8" fmla="*/ 1458 w 2915"/>
              <a:gd name="T9" fmla="*/ 4488 h 4489"/>
              <a:gd name="T10" fmla="*/ 1458 w 2915"/>
              <a:gd name="T11" fmla="*/ 4488 h 4489"/>
              <a:gd name="T12" fmla="*/ 0 w 2915"/>
              <a:gd name="T13" fmla="*/ 3029 h 4489"/>
              <a:gd name="T14" fmla="*/ 0 w 2915"/>
              <a:gd name="T15" fmla="*/ 0 h 44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15" h="4489">
                <a:moveTo>
                  <a:pt x="2914" y="0"/>
                </a:moveTo>
                <a:lnTo>
                  <a:pt x="2914" y="3029"/>
                </a:lnTo>
                <a:lnTo>
                  <a:pt x="2914" y="3029"/>
                </a:lnTo>
                <a:cubicBezTo>
                  <a:pt x="2914" y="3835"/>
                  <a:pt x="2261" y="4488"/>
                  <a:pt x="1458" y="4488"/>
                </a:cubicBezTo>
                <a:lnTo>
                  <a:pt x="1458" y="4488"/>
                </a:lnTo>
                <a:lnTo>
                  <a:pt x="1458" y="4488"/>
                </a:lnTo>
                <a:cubicBezTo>
                  <a:pt x="652" y="4488"/>
                  <a:pt x="0" y="3835"/>
                  <a:pt x="0" y="3029"/>
                </a:cubicBezTo>
                <a:lnTo>
                  <a:pt x="0" y="0"/>
                </a:lnTo>
              </a:path>
            </a:pathLst>
          </a:custGeom>
          <a:noFill/>
          <a:ln w="25400" cap="flat">
            <a:solidFill>
              <a:schemeClr val="accent3"/>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4" name="Freeform 463">
            <a:extLst>
              <a:ext uri="{FF2B5EF4-FFF2-40B4-BE49-F238E27FC236}">
                <a16:creationId xmlns:a16="http://schemas.microsoft.com/office/drawing/2014/main" id="{AF8BF890-5127-3B40-9570-C75ABAE86E9D}"/>
              </a:ext>
            </a:extLst>
          </p:cNvPr>
          <p:cNvSpPr>
            <a:spLocks noChangeArrowheads="1"/>
          </p:cNvSpPr>
          <p:nvPr/>
        </p:nvSpPr>
        <p:spPr bwMode="auto">
          <a:xfrm>
            <a:off x="7282497" y="3461960"/>
            <a:ext cx="1815453" cy="2795961"/>
          </a:xfrm>
          <a:custGeom>
            <a:avLst/>
            <a:gdLst>
              <a:gd name="T0" fmla="*/ 2916 w 2917"/>
              <a:gd name="T1" fmla="*/ 0 h 4489"/>
              <a:gd name="T2" fmla="*/ 2916 w 2917"/>
              <a:gd name="T3" fmla="*/ 3029 h 4489"/>
              <a:gd name="T4" fmla="*/ 2916 w 2917"/>
              <a:gd name="T5" fmla="*/ 3029 h 4489"/>
              <a:gd name="T6" fmla="*/ 1458 w 2917"/>
              <a:gd name="T7" fmla="*/ 4488 h 4489"/>
              <a:gd name="T8" fmla="*/ 1458 w 2917"/>
              <a:gd name="T9" fmla="*/ 4488 h 4489"/>
              <a:gd name="T10" fmla="*/ 1458 w 2917"/>
              <a:gd name="T11" fmla="*/ 4488 h 4489"/>
              <a:gd name="T12" fmla="*/ 0 w 2917"/>
              <a:gd name="T13" fmla="*/ 3029 h 4489"/>
              <a:gd name="T14" fmla="*/ 0 w 2917"/>
              <a:gd name="T15" fmla="*/ 0 h 44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17" h="4489">
                <a:moveTo>
                  <a:pt x="2916" y="0"/>
                </a:moveTo>
                <a:lnTo>
                  <a:pt x="2916" y="3029"/>
                </a:lnTo>
                <a:lnTo>
                  <a:pt x="2916" y="3029"/>
                </a:lnTo>
                <a:cubicBezTo>
                  <a:pt x="2916" y="3835"/>
                  <a:pt x="2263" y="4488"/>
                  <a:pt x="1458" y="4488"/>
                </a:cubicBezTo>
                <a:lnTo>
                  <a:pt x="1458" y="4488"/>
                </a:lnTo>
                <a:lnTo>
                  <a:pt x="1458" y="4488"/>
                </a:lnTo>
                <a:cubicBezTo>
                  <a:pt x="653" y="4488"/>
                  <a:pt x="0" y="3835"/>
                  <a:pt x="0" y="3029"/>
                </a:cubicBezTo>
                <a:lnTo>
                  <a:pt x="0" y="0"/>
                </a:lnTo>
              </a:path>
            </a:pathLst>
          </a:custGeom>
          <a:noFill/>
          <a:ln w="25400" cap="flat">
            <a:solidFill>
              <a:schemeClr val="accent4"/>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5" name="Freeform 464">
            <a:extLst>
              <a:ext uri="{FF2B5EF4-FFF2-40B4-BE49-F238E27FC236}">
                <a16:creationId xmlns:a16="http://schemas.microsoft.com/office/drawing/2014/main" id="{095D8EA3-18E2-B144-BB21-2A4B16B56F9D}"/>
              </a:ext>
            </a:extLst>
          </p:cNvPr>
          <p:cNvSpPr>
            <a:spLocks noChangeArrowheads="1"/>
          </p:cNvSpPr>
          <p:nvPr/>
        </p:nvSpPr>
        <p:spPr bwMode="auto">
          <a:xfrm>
            <a:off x="9386334" y="3461960"/>
            <a:ext cx="1815453" cy="2795961"/>
          </a:xfrm>
          <a:custGeom>
            <a:avLst/>
            <a:gdLst>
              <a:gd name="T0" fmla="*/ 2916 w 2917"/>
              <a:gd name="T1" fmla="*/ 0 h 4489"/>
              <a:gd name="T2" fmla="*/ 2916 w 2917"/>
              <a:gd name="T3" fmla="*/ 3029 h 4489"/>
              <a:gd name="T4" fmla="*/ 2916 w 2917"/>
              <a:gd name="T5" fmla="*/ 3029 h 4489"/>
              <a:gd name="T6" fmla="*/ 1458 w 2917"/>
              <a:gd name="T7" fmla="*/ 4488 h 4489"/>
              <a:gd name="T8" fmla="*/ 1458 w 2917"/>
              <a:gd name="T9" fmla="*/ 4488 h 4489"/>
              <a:gd name="T10" fmla="*/ 0 w 2917"/>
              <a:gd name="T11" fmla="*/ 3029 h 4489"/>
              <a:gd name="T12" fmla="*/ 0 w 2917"/>
              <a:gd name="T13" fmla="*/ 0 h 4489"/>
            </a:gdLst>
            <a:ahLst/>
            <a:cxnLst>
              <a:cxn ang="0">
                <a:pos x="T0" y="T1"/>
              </a:cxn>
              <a:cxn ang="0">
                <a:pos x="T2" y="T3"/>
              </a:cxn>
              <a:cxn ang="0">
                <a:pos x="T4" y="T5"/>
              </a:cxn>
              <a:cxn ang="0">
                <a:pos x="T6" y="T7"/>
              </a:cxn>
              <a:cxn ang="0">
                <a:pos x="T8" y="T9"/>
              </a:cxn>
              <a:cxn ang="0">
                <a:pos x="T10" y="T11"/>
              </a:cxn>
              <a:cxn ang="0">
                <a:pos x="T12" y="T13"/>
              </a:cxn>
            </a:cxnLst>
            <a:rect l="0" t="0" r="r" b="b"/>
            <a:pathLst>
              <a:path w="2917" h="4489">
                <a:moveTo>
                  <a:pt x="2916" y="0"/>
                </a:moveTo>
                <a:lnTo>
                  <a:pt x="2916" y="3029"/>
                </a:lnTo>
                <a:lnTo>
                  <a:pt x="2916" y="3029"/>
                </a:lnTo>
                <a:cubicBezTo>
                  <a:pt x="2916" y="3835"/>
                  <a:pt x="2263" y="4488"/>
                  <a:pt x="1458" y="4488"/>
                </a:cubicBezTo>
                <a:lnTo>
                  <a:pt x="1458" y="4488"/>
                </a:lnTo>
                <a:cubicBezTo>
                  <a:pt x="653" y="4488"/>
                  <a:pt x="0" y="3835"/>
                  <a:pt x="0" y="3029"/>
                </a:cubicBezTo>
                <a:lnTo>
                  <a:pt x="0" y="0"/>
                </a:lnTo>
              </a:path>
            </a:pathLst>
          </a:custGeom>
          <a:noFill/>
          <a:ln w="25400" cap="flat">
            <a:solidFill>
              <a:schemeClr val="accent5"/>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4" name="TextBox 3">
            <a:extLst>
              <a:ext uri="{FF2B5EF4-FFF2-40B4-BE49-F238E27FC236}">
                <a16:creationId xmlns:a16="http://schemas.microsoft.com/office/drawing/2014/main" id="{399F2289-F54B-534A-8DFA-73D82E6BD4D9}"/>
              </a:ext>
            </a:extLst>
          </p:cNvPr>
          <p:cNvSpPr txBox="1"/>
          <p:nvPr/>
        </p:nvSpPr>
        <p:spPr>
          <a:xfrm>
            <a:off x="1050467" y="4180718"/>
            <a:ext cx="1692285" cy="353943"/>
          </a:xfrm>
          <a:prstGeom prst="rect">
            <a:avLst/>
          </a:prstGeom>
          <a:noFill/>
        </p:spPr>
        <p:txBody>
          <a:bodyPr wrap="square" rtlCol="0" anchor="b">
            <a:spAutoFit/>
          </a:bodyPr>
          <a:lstStyle/>
          <a:p>
            <a:pPr algn="ctr"/>
            <a:r>
              <a:rPr lang="en-US" sz="1700" b="1" spc="-15" dirty="0">
                <a:solidFill>
                  <a:schemeClr val="accent1"/>
                </a:solidFill>
                <a:latin typeface="Poppins" pitchFamily="2" charset="77"/>
                <a:cs typeface="Poppins" pitchFamily="2" charset="77"/>
              </a:rPr>
              <a:t>DEFINE</a:t>
            </a:r>
          </a:p>
        </p:txBody>
      </p:sp>
      <p:sp>
        <p:nvSpPr>
          <p:cNvPr id="5" name="TextBox 4">
            <a:extLst>
              <a:ext uri="{FF2B5EF4-FFF2-40B4-BE49-F238E27FC236}">
                <a16:creationId xmlns:a16="http://schemas.microsoft.com/office/drawing/2014/main" id="{C14C4923-72AB-0A4B-8F1A-8B292840D02E}"/>
              </a:ext>
            </a:extLst>
          </p:cNvPr>
          <p:cNvSpPr txBox="1"/>
          <p:nvPr/>
        </p:nvSpPr>
        <p:spPr>
          <a:xfrm>
            <a:off x="1050468" y="4559427"/>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6" name="TextBox 5">
            <a:extLst>
              <a:ext uri="{FF2B5EF4-FFF2-40B4-BE49-F238E27FC236}">
                <a16:creationId xmlns:a16="http://schemas.microsoft.com/office/drawing/2014/main" id="{792344D7-AD4E-F642-9F29-BE381416ED84}"/>
              </a:ext>
            </a:extLst>
          </p:cNvPr>
          <p:cNvSpPr txBox="1"/>
          <p:nvPr/>
        </p:nvSpPr>
        <p:spPr>
          <a:xfrm>
            <a:off x="3148191" y="4180718"/>
            <a:ext cx="1692285" cy="353943"/>
          </a:xfrm>
          <a:prstGeom prst="rect">
            <a:avLst/>
          </a:prstGeom>
          <a:noFill/>
        </p:spPr>
        <p:txBody>
          <a:bodyPr wrap="square" rtlCol="0" anchor="b">
            <a:spAutoFit/>
          </a:bodyPr>
          <a:lstStyle/>
          <a:p>
            <a:pPr algn="ctr"/>
            <a:r>
              <a:rPr lang="en-US" sz="1700" b="1" spc="-15" dirty="0">
                <a:solidFill>
                  <a:schemeClr val="accent2"/>
                </a:solidFill>
                <a:latin typeface="Poppins" pitchFamily="2" charset="77"/>
                <a:cs typeface="Poppins" pitchFamily="2" charset="77"/>
              </a:rPr>
              <a:t>MEASURE</a:t>
            </a:r>
          </a:p>
        </p:txBody>
      </p:sp>
      <p:sp>
        <p:nvSpPr>
          <p:cNvPr id="7" name="TextBox 6">
            <a:extLst>
              <a:ext uri="{FF2B5EF4-FFF2-40B4-BE49-F238E27FC236}">
                <a16:creationId xmlns:a16="http://schemas.microsoft.com/office/drawing/2014/main" id="{A9B02AD3-A760-2046-A81A-023B68347D3F}"/>
              </a:ext>
            </a:extLst>
          </p:cNvPr>
          <p:cNvSpPr txBox="1"/>
          <p:nvPr/>
        </p:nvSpPr>
        <p:spPr>
          <a:xfrm>
            <a:off x="3148192" y="4559427"/>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A05B2D92-D7D8-3141-A329-FF7E2D4C559E}"/>
              </a:ext>
            </a:extLst>
          </p:cNvPr>
          <p:cNvSpPr txBox="1"/>
          <p:nvPr/>
        </p:nvSpPr>
        <p:spPr>
          <a:xfrm>
            <a:off x="5245916" y="4180718"/>
            <a:ext cx="1692285" cy="353943"/>
          </a:xfrm>
          <a:prstGeom prst="rect">
            <a:avLst/>
          </a:prstGeom>
          <a:noFill/>
        </p:spPr>
        <p:txBody>
          <a:bodyPr wrap="square" rtlCol="0" anchor="b">
            <a:spAutoFit/>
          </a:bodyPr>
          <a:lstStyle/>
          <a:p>
            <a:pPr algn="ctr"/>
            <a:r>
              <a:rPr lang="en-US" sz="1700" b="1" spc="-15" dirty="0">
                <a:solidFill>
                  <a:schemeClr val="accent3"/>
                </a:solidFill>
                <a:latin typeface="Poppins" pitchFamily="2" charset="77"/>
                <a:cs typeface="Poppins" pitchFamily="2" charset="77"/>
              </a:rPr>
              <a:t>ANALYZE</a:t>
            </a:r>
          </a:p>
        </p:txBody>
      </p:sp>
      <p:sp>
        <p:nvSpPr>
          <p:cNvPr id="9" name="TextBox 8">
            <a:extLst>
              <a:ext uri="{FF2B5EF4-FFF2-40B4-BE49-F238E27FC236}">
                <a16:creationId xmlns:a16="http://schemas.microsoft.com/office/drawing/2014/main" id="{0C418C9F-EE89-624D-9FEE-7F0D526DE65C}"/>
              </a:ext>
            </a:extLst>
          </p:cNvPr>
          <p:cNvSpPr txBox="1"/>
          <p:nvPr/>
        </p:nvSpPr>
        <p:spPr>
          <a:xfrm>
            <a:off x="5245916" y="4559427"/>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DC0B85FA-3F24-064D-B78F-C0782C4B9442}"/>
              </a:ext>
            </a:extLst>
          </p:cNvPr>
          <p:cNvSpPr txBox="1"/>
          <p:nvPr/>
        </p:nvSpPr>
        <p:spPr>
          <a:xfrm>
            <a:off x="7347582" y="4180718"/>
            <a:ext cx="1692285" cy="353943"/>
          </a:xfrm>
          <a:prstGeom prst="rect">
            <a:avLst/>
          </a:prstGeom>
          <a:noFill/>
        </p:spPr>
        <p:txBody>
          <a:bodyPr wrap="square" rtlCol="0" anchor="b">
            <a:spAutoFit/>
          </a:bodyPr>
          <a:lstStyle/>
          <a:p>
            <a:pPr algn="ctr"/>
            <a:r>
              <a:rPr lang="en-US" sz="1700" b="1" spc="-15" dirty="0">
                <a:solidFill>
                  <a:schemeClr val="accent4"/>
                </a:solidFill>
                <a:latin typeface="Poppins" pitchFamily="2" charset="77"/>
                <a:cs typeface="Poppins" pitchFamily="2" charset="77"/>
              </a:rPr>
              <a:t>DESIGN</a:t>
            </a:r>
          </a:p>
        </p:txBody>
      </p:sp>
      <p:sp>
        <p:nvSpPr>
          <p:cNvPr id="11" name="TextBox 10">
            <a:extLst>
              <a:ext uri="{FF2B5EF4-FFF2-40B4-BE49-F238E27FC236}">
                <a16:creationId xmlns:a16="http://schemas.microsoft.com/office/drawing/2014/main" id="{F4683744-1728-B444-ACA5-57EADE7E7F55}"/>
              </a:ext>
            </a:extLst>
          </p:cNvPr>
          <p:cNvSpPr txBox="1"/>
          <p:nvPr/>
        </p:nvSpPr>
        <p:spPr>
          <a:xfrm>
            <a:off x="7347583" y="4559427"/>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CB04464B-9601-5248-8E21-E1D84A487E39}"/>
              </a:ext>
            </a:extLst>
          </p:cNvPr>
          <p:cNvSpPr txBox="1"/>
          <p:nvPr/>
        </p:nvSpPr>
        <p:spPr>
          <a:xfrm>
            <a:off x="9449248" y="4180718"/>
            <a:ext cx="1692285" cy="353943"/>
          </a:xfrm>
          <a:prstGeom prst="rect">
            <a:avLst/>
          </a:prstGeom>
          <a:noFill/>
        </p:spPr>
        <p:txBody>
          <a:bodyPr wrap="square" rtlCol="0" anchor="b">
            <a:spAutoFit/>
          </a:bodyPr>
          <a:lstStyle/>
          <a:p>
            <a:pPr algn="ctr"/>
            <a:r>
              <a:rPr lang="en-US" sz="1700" b="1" spc="-15" dirty="0">
                <a:solidFill>
                  <a:schemeClr val="accent5"/>
                </a:solidFill>
                <a:latin typeface="Poppins" pitchFamily="2" charset="77"/>
                <a:cs typeface="Poppins" pitchFamily="2" charset="77"/>
              </a:rPr>
              <a:t>VERIFY</a:t>
            </a:r>
          </a:p>
        </p:txBody>
      </p:sp>
      <p:sp>
        <p:nvSpPr>
          <p:cNvPr id="13" name="TextBox 12">
            <a:extLst>
              <a:ext uri="{FF2B5EF4-FFF2-40B4-BE49-F238E27FC236}">
                <a16:creationId xmlns:a16="http://schemas.microsoft.com/office/drawing/2014/main" id="{94D27194-A840-0447-AFAF-DFF88A5B21C3}"/>
              </a:ext>
            </a:extLst>
          </p:cNvPr>
          <p:cNvSpPr txBox="1"/>
          <p:nvPr/>
        </p:nvSpPr>
        <p:spPr>
          <a:xfrm>
            <a:off x="9449249" y="4559427"/>
            <a:ext cx="1692285" cy="1231876"/>
          </a:xfrm>
          <a:prstGeom prst="rect">
            <a:avLst/>
          </a:prstGeom>
          <a:noFill/>
        </p:spPr>
        <p:txBody>
          <a:bodyPr wrap="square" rtlCol="0">
            <a:spAutoFit/>
          </a:bodyPr>
          <a:lstStyle/>
          <a:p>
            <a:pPr algn="ctr">
              <a:lnSpc>
                <a:spcPts val="1800"/>
              </a:lnSpc>
            </a:pPr>
            <a:r>
              <a:rPr lang="en-US" sz="1200" spc="-10" dirty="0">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6F5FC026-5BB9-464C-9433-F919BB50C611}"/>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15" name="TextBox 14">
            <a:extLst>
              <a:ext uri="{FF2B5EF4-FFF2-40B4-BE49-F238E27FC236}">
                <a16:creationId xmlns:a16="http://schemas.microsoft.com/office/drawing/2014/main" id="{74D86C46-CDB7-7D43-8D68-F6698C7944D5}"/>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Tree>
    <p:extLst>
      <p:ext uri="{BB962C8B-B14F-4D97-AF65-F5344CB8AC3E}">
        <p14:creationId xmlns:p14="http://schemas.microsoft.com/office/powerpoint/2010/main" val="3287627048"/>
      </p:ext>
    </p:extLst>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reeform 69">
            <a:extLst>
              <a:ext uri="{FF2B5EF4-FFF2-40B4-BE49-F238E27FC236}">
                <a16:creationId xmlns:a16="http://schemas.microsoft.com/office/drawing/2014/main" id="{EFBD8F76-FD9B-3945-9A4B-19A2B875564E}"/>
              </a:ext>
            </a:extLst>
          </p:cNvPr>
          <p:cNvSpPr>
            <a:spLocks noChangeArrowheads="1"/>
          </p:cNvSpPr>
          <p:nvPr/>
        </p:nvSpPr>
        <p:spPr bwMode="auto">
          <a:xfrm>
            <a:off x="833660" y="2539128"/>
            <a:ext cx="1991230" cy="3117305"/>
          </a:xfrm>
          <a:custGeom>
            <a:avLst/>
            <a:gdLst>
              <a:gd name="T0" fmla="*/ 2747 w 3195"/>
              <a:gd name="T1" fmla="*/ 0 h 5003"/>
              <a:gd name="T2" fmla="*/ 1200 w 3195"/>
              <a:gd name="T3" fmla="*/ 0 h 5003"/>
              <a:gd name="T4" fmla="*/ 0 w 3195"/>
              <a:gd name="T5" fmla="*/ 1015 h 5003"/>
              <a:gd name="T6" fmla="*/ 0 w 3195"/>
              <a:gd name="T7" fmla="*/ 4542 h 5003"/>
              <a:gd name="T8" fmla="*/ 0 w 3195"/>
              <a:gd name="T9" fmla="*/ 4542 h 5003"/>
              <a:gd name="T10" fmla="*/ 459 w 3195"/>
              <a:gd name="T11" fmla="*/ 5002 h 5003"/>
              <a:gd name="T12" fmla="*/ 2734 w 3195"/>
              <a:gd name="T13" fmla="*/ 5002 h 5003"/>
              <a:gd name="T14" fmla="*/ 2734 w 3195"/>
              <a:gd name="T15" fmla="*/ 5002 h 5003"/>
              <a:gd name="T16" fmla="*/ 3194 w 3195"/>
              <a:gd name="T17" fmla="*/ 4542 h 5003"/>
              <a:gd name="T18" fmla="*/ 3194 w 3195"/>
              <a:gd name="T19" fmla="*/ 446 h 5003"/>
              <a:gd name="T20" fmla="*/ 3194 w 3195"/>
              <a:gd name="T21" fmla="*/ 446 h 5003"/>
              <a:gd name="T22" fmla="*/ 2747 w 3195"/>
              <a:gd name="T23" fmla="*/ 0 h 5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95" h="5003">
                <a:moveTo>
                  <a:pt x="2747" y="0"/>
                </a:moveTo>
                <a:lnTo>
                  <a:pt x="1200" y="0"/>
                </a:lnTo>
                <a:lnTo>
                  <a:pt x="0" y="1015"/>
                </a:lnTo>
                <a:lnTo>
                  <a:pt x="0" y="4542"/>
                </a:lnTo>
                <a:lnTo>
                  <a:pt x="0" y="4542"/>
                </a:lnTo>
                <a:cubicBezTo>
                  <a:pt x="0" y="4796"/>
                  <a:pt x="205" y="5002"/>
                  <a:pt x="459" y="5002"/>
                </a:cubicBezTo>
                <a:lnTo>
                  <a:pt x="2734" y="5002"/>
                </a:lnTo>
                <a:lnTo>
                  <a:pt x="2734" y="5002"/>
                </a:lnTo>
                <a:cubicBezTo>
                  <a:pt x="2988" y="5002"/>
                  <a:pt x="3194" y="4796"/>
                  <a:pt x="3194" y="4542"/>
                </a:cubicBezTo>
                <a:lnTo>
                  <a:pt x="3194" y="446"/>
                </a:lnTo>
                <a:lnTo>
                  <a:pt x="3194" y="446"/>
                </a:lnTo>
                <a:cubicBezTo>
                  <a:pt x="3194" y="199"/>
                  <a:pt x="2994" y="0"/>
                  <a:pt x="2747" y="0"/>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5" name="Freeform 70">
            <a:extLst>
              <a:ext uri="{FF2B5EF4-FFF2-40B4-BE49-F238E27FC236}">
                <a16:creationId xmlns:a16="http://schemas.microsoft.com/office/drawing/2014/main" id="{A6E20D92-A03C-7847-9E33-E244759DE199}"/>
              </a:ext>
            </a:extLst>
          </p:cNvPr>
          <p:cNvSpPr>
            <a:spLocks noChangeArrowheads="1"/>
          </p:cNvSpPr>
          <p:nvPr/>
        </p:nvSpPr>
        <p:spPr bwMode="auto">
          <a:xfrm>
            <a:off x="754011" y="2366098"/>
            <a:ext cx="799238" cy="799237"/>
          </a:xfrm>
          <a:custGeom>
            <a:avLst/>
            <a:gdLst>
              <a:gd name="T0" fmla="*/ 1283 w 1284"/>
              <a:gd name="T1" fmla="*/ 642 h 1285"/>
              <a:gd name="T2" fmla="*/ 1283 w 1284"/>
              <a:gd name="T3" fmla="*/ 642 h 1285"/>
              <a:gd name="T4" fmla="*/ 642 w 1284"/>
              <a:gd name="T5" fmla="*/ 1284 h 1285"/>
              <a:gd name="T6" fmla="*/ 642 w 1284"/>
              <a:gd name="T7" fmla="*/ 1284 h 1285"/>
              <a:gd name="T8" fmla="*/ 0 w 1284"/>
              <a:gd name="T9" fmla="*/ 642 h 1285"/>
              <a:gd name="T10" fmla="*/ 0 w 1284"/>
              <a:gd name="T11" fmla="*/ 642 h 1285"/>
              <a:gd name="T12" fmla="*/ 642 w 1284"/>
              <a:gd name="T13" fmla="*/ 0 h 1285"/>
              <a:gd name="T14" fmla="*/ 642 w 1284"/>
              <a:gd name="T15" fmla="*/ 0 h 1285"/>
              <a:gd name="T16" fmla="*/ 1283 w 1284"/>
              <a:gd name="T17" fmla="*/ 642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4" h="1285">
                <a:moveTo>
                  <a:pt x="1283" y="642"/>
                </a:moveTo>
                <a:lnTo>
                  <a:pt x="1283" y="642"/>
                </a:lnTo>
                <a:cubicBezTo>
                  <a:pt x="1283" y="997"/>
                  <a:pt x="996" y="1284"/>
                  <a:pt x="642" y="1284"/>
                </a:cubicBezTo>
                <a:lnTo>
                  <a:pt x="642" y="1284"/>
                </a:lnTo>
                <a:cubicBezTo>
                  <a:pt x="288" y="1284"/>
                  <a:pt x="0" y="997"/>
                  <a:pt x="0" y="642"/>
                </a:cubicBezTo>
                <a:lnTo>
                  <a:pt x="0" y="642"/>
                </a:lnTo>
                <a:cubicBezTo>
                  <a:pt x="0" y="288"/>
                  <a:pt x="288" y="0"/>
                  <a:pt x="642" y="0"/>
                </a:cubicBezTo>
                <a:lnTo>
                  <a:pt x="642" y="0"/>
                </a:lnTo>
                <a:cubicBezTo>
                  <a:pt x="996" y="0"/>
                  <a:pt x="1283" y="288"/>
                  <a:pt x="1283" y="642"/>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6" name="Freeform 71">
            <a:extLst>
              <a:ext uri="{FF2B5EF4-FFF2-40B4-BE49-F238E27FC236}">
                <a16:creationId xmlns:a16="http://schemas.microsoft.com/office/drawing/2014/main" id="{348AC387-5D71-3B49-9D2D-22F926D1440F}"/>
              </a:ext>
            </a:extLst>
          </p:cNvPr>
          <p:cNvSpPr>
            <a:spLocks noChangeArrowheads="1"/>
          </p:cNvSpPr>
          <p:nvPr/>
        </p:nvSpPr>
        <p:spPr bwMode="auto">
          <a:xfrm>
            <a:off x="811688" y="2426522"/>
            <a:ext cx="683885" cy="683883"/>
          </a:xfrm>
          <a:custGeom>
            <a:avLst/>
            <a:gdLst>
              <a:gd name="T0" fmla="*/ 1096 w 1097"/>
              <a:gd name="T1" fmla="*/ 547 h 1096"/>
              <a:gd name="T2" fmla="*/ 1096 w 1097"/>
              <a:gd name="T3" fmla="*/ 547 h 1096"/>
              <a:gd name="T4" fmla="*/ 548 w 1097"/>
              <a:gd name="T5" fmla="*/ 1095 h 1096"/>
              <a:gd name="T6" fmla="*/ 548 w 1097"/>
              <a:gd name="T7" fmla="*/ 1095 h 1096"/>
              <a:gd name="T8" fmla="*/ 0 w 1097"/>
              <a:gd name="T9" fmla="*/ 547 h 1096"/>
              <a:gd name="T10" fmla="*/ 0 w 1097"/>
              <a:gd name="T11" fmla="*/ 547 h 1096"/>
              <a:gd name="T12" fmla="*/ 548 w 1097"/>
              <a:gd name="T13" fmla="*/ 0 h 1096"/>
              <a:gd name="T14" fmla="*/ 548 w 1097"/>
              <a:gd name="T15" fmla="*/ 0 h 1096"/>
              <a:gd name="T16" fmla="*/ 1096 w 1097"/>
              <a:gd name="T17" fmla="*/ 547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7" h="1096">
                <a:moveTo>
                  <a:pt x="1096" y="547"/>
                </a:moveTo>
                <a:lnTo>
                  <a:pt x="1096" y="547"/>
                </a:lnTo>
                <a:cubicBezTo>
                  <a:pt x="1096" y="850"/>
                  <a:pt x="850" y="1095"/>
                  <a:pt x="548" y="1095"/>
                </a:cubicBezTo>
                <a:lnTo>
                  <a:pt x="548" y="1095"/>
                </a:lnTo>
                <a:cubicBezTo>
                  <a:pt x="246" y="1095"/>
                  <a:pt x="0" y="850"/>
                  <a:pt x="0" y="547"/>
                </a:cubicBezTo>
                <a:lnTo>
                  <a:pt x="0" y="547"/>
                </a:lnTo>
                <a:cubicBezTo>
                  <a:pt x="0" y="245"/>
                  <a:pt x="246" y="0"/>
                  <a:pt x="548" y="0"/>
                </a:cubicBezTo>
                <a:lnTo>
                  <a:pt x="548" y="0"/>
                </a:lnTo>
                <a:cubicBezTo>
                  <a:pt x="850" y="0"/>
                  <a:pt x="1096" y="245"/>
                  <a:pt x="1096" y="547"/>
                </a:cubicBezTo>
              </a:path>
            </a:pathLst>
          </a:custGeom>
          <a:solidFill>
            <a:schemeClr val="accent1"/>
          </a:solidFill>
          <a:ln>
            <a:noFill/>
          </a:ln>
          <a:effectLst/>
        </p:spPr>
        <p:txBody>
          <a:bodyPr wrap="none" anchor="ctr"/>
          <a:lstStyle/>
          <a:p>
            <a:endParaRPr lang="en-US" dirty="0">
              <a:latin typeface="Poppins" pitchFamily="2" charset="77"/>
            </a:endParaRPr>
          </a:p>
        </p:txBody>
      </p:sp>
      <p:sp>
        <p:nvSpPr>
          <p:cNvPr id="27" name="Freeform 72">
            <a:extLst>
              <a:ext uri="{FF2B5EF4-FFF2-40B4-BE49-F238E27FC236}">
                <a16:creationId xmlns:a16="http://schemas.microsoft.com/office/drawing/2014/main" id="{7014C7FA-7C9A-244F-9201-845D066143AB}"/>
              </a:ext>
            </a:extLst>
          </p:cNvPr>
          <p:cNvSpPr>
            <a:spLocks noChangeArrowheads="1"/>
          </p:cNvSpPr>
          <p:nvPr/>
        </p:nvSpPr>
        <p:spPr bwMode="auto">
          <a:xfrm>
            <a:off x="2984190" y="2539128"/>
            <a:ext cx="1991228" cy="3117305"/>
          </a:xfrm>
          <a:custGeom>
            <a:avLst/>
            <a:gdLst>
              <a:gd name="T0" fmla="*/ 2747 w 3195"/>
              <a:gd name="T1" fmla="*/ 0 h 5003"/>
              <a:gd name="T2" fmla="*/ 1200 w 3195"/>
              <a:gd name="T3" fmla="*/ 0 h 5003"/>
              <a:gd name="T4" fmla="*/ 0 w 3195"/>
              <a:gd name="T5" fmla="*/ 1015 h 5003"/>
              <a:gd name="T6" fmla="*/ 0 w 3195"/>
              <a:gd name="T7" fmla="*/ 4542 h 5003"/>
              <a:gd name="T8" fmla="*/ 0 w 3195"/>
              <a:gd name="T9" fmla="*/ 4542 h 5003"/>
              <a:gd name="T10" fmla="*/ 460 w 3195"/>
              <a:gd name="T11" fmla="*/ 5002 h 5003"/>
              <a:gd name="T12" fmla="*/ 2734 w 3195"/>
              <a:gd name="T13" fmla="*/ 5002 h 5003"/>
              <a:gd name="T14" fmla="*/ 2734 w 3195"/>
              <a:gd name="T15" fmla="*/ 5002 h 5003"/>
              <a:gd name="T16" fmla="*/ 3194 w 3195"/>
              <a:gd name="T17" fmla="*/ 4542 h 5003"/>
              <a:gd name="T18" fmla="*/ 3194 w 3195"/>
              <a:gd name="T19" fmla="*/ 446 h 5003"/>
              <a:gd name="T20" fmla="*/ 3194 w 3195"/>
              <a:gd name="T21" fmla="*/ 446 h 5003"/>
              <a:gd name="T22" fmla="*/ 2747 w 3195"/>
              <a:gd name="T23" fmla="*/ 0 h 5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95" h="5003">
                <a:moveTo>
                  <a:pt x="2747" y="0"/>
                </a:moveTo>
                <a:lnTo>
                  <a:pt x="1200" y="0"/>
                </a:lnTo>
                <a:lnTo>
                  <a:pt x="0" y="1015"/>
                </a:lnTo>
                <a:lnTo>
                  <a:pt x="0" y="4542"/>
                </a:lnTo>
                <a:lnTo>
                  <a:pt x="0" y="4542"/>
                </a:lnTo>
                <a:cubicBezTo>
                  <a:pt x="0" y="4796"/>
                  <a:pt x="206" y="5002"/>
                  <a:pt x="460" y="5002"/>
                </a:cubicBezTo>
                <a:lnTo>
                  <a:pt x="2734" y="5002"/>
                </a:lnTo>
                <a:lnTo>
                  <a:pt x="2734" y="5002"/>
                </a:lnTo>
                <a:cubicBezTo>
                  <a:pt x="2988" y="5002"/>
                  <a:pt x="3194" y="4796"/>
                  <a:pt x="3194" y="4542"/>
                </a:cubicBezTo>
                <a:lnTo>
                  <a:pt x="3194" y="446"/>
                </a:lnTo>
                <a:lnTo>
                  <a:pt x="3194" y="446"/>
                </a:lnTo>
                <a:cubicBezTo>
                  <a:pt x="3194" y="199"/>
                  <a:pt x="2994" y="0"/>
                  <a:pt x="2747" y="0"/>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28" name="Freeform 73">
            <a:extLst>
              <a:ext uri="{FF2B5EF4-FFF2-40B4-BE49-F238E27FC236}">
                <a16:creationId xmlns:a16="http://schemas.microsoft.com/office/drawing/2014/main" id="{046A5BED-9F29-3440-BA9E-4B2093601210}"/>
              </a:ext>
            </a:extLst>
          </p:cNvPr>
          <p:cNvSpPr>
            <a:spLocks noChangeArrowheads="1"/>
          </p:cNvSpPr>
          <p:nvPr/>
        </p:nvSpPr>
        <p:spPr bwMode="auto">
          <a:xfrm>
            <a:off x="2904539" y="2366098"/>
            <a:ext cx="799239" cy="799237"/>
          </a:xfrm>
          <a:custGeom>
            <a:avLst/>
            <a:gdLst>
              <a:gd name="T0" fmla="*/ 1284 w 1285"/>
              <a:gd name="T1" fmla="*/ 642 h 1285"/>
              <a:gd name="T2" fmla="*/ 1284 w 1285"/>
              <a:gd name="T3" fmla="*/ 642 h 1285"/>
              <a:gd name="T4" fmla="*/ 642 w 1285"/>
              <a:gd name="T5" fmla="*/ 1284 h 1285"/>
              <a:gd name="T6" fmla="*/ 642 w 1285"/>
              <a:gd name="T7" fmla="*/ 1284 h 1285"/>
              <a:gd name="T8" fmla="*/ 0 w 1285"/>
              <a:gd name="T9" fmla="*/ 642 h 1285"/>
              <a:gd name="T10" fmla="*/ 0 w 1285"/>
              <a:gd name="T11" fmla="*/ 642 h 1285"/>
              <a:gd name="T12" fmla="*/ 642 w 1285"/>
              <a:gd name="T13" fmla="*/ 0 h 1285"/>
              <a:gd name="T14" fmla="*/ 642 w 1285"/>
              <a:gd name="T15" fmla="*/ 0 h 1285"/>
              <a:gd name="T16" fmla="*/ 1284 w 1285"/>
              <a:gd name="T17" fmla="*/ 642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5" h="1285">
                <a:moveTo>
                  <a:pt x="1284" y="642"/>
                </a:moveTo>
                <a:lnTo>
                  <a:pt x="1284" y="642"/>
                </a:lnTo>
                <a:cubicBezTo>
                  <a:pt x="1284" y="997"/>
                  <a:pt x="996" y="1284"/>
                  <a:pt x="642" y="1284"/>
                </a:cubicBezTo>
                <a:lnTo>
                  <a:pt x="642" y="1284"/>
                </a:lnTo>
                <a:cubicBezTo>
                  <a:pt x="288" y="1284"/>
                  <a:pt x="0" y="997"/>
                  <a:pt x="0" y="642"/>
                </a:cubicBezTo>
                <a:lnTo>
                  <a:pt x="0" y="642"/>
                </a:lnTo>
                <a:cubicBezTo>
                  <a:pt x="0" y="288"/>
                  <a:pt x="288" y="0"/>
                  <a:pt x="642" y="0"/>
                </a:cubicBezTo>
                <a:lnTo>
                  <a:pt x="642" y="0"/>
                </a:lnTo>
                <a:cubicBezTo>
                  <a:pt x="996" y="0"/>
                  <a:pt x="1284" y="288"/>
                  <a:pt x="1284" y="642"/>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29" name="Freeform 74">
            <a:extLst>
              <a:ext uri="{FF2B5EF4-FFF2-40B4-BE49-F238E27FC236}">
                <a16:creationId xmlns:a16="http://schemas.microsoft.com/office/drawing/2014/main" id="{62F59B94-6FEC-1149-B183-DDB921BA42D6}"/>
              </a:ext>
            </a:extLst>
          </p:cNvPr>
          <p:cNvSpPr>
            <a:spLocks noChangeArrowheads="1"/>
          </p:cNvSpPr>
          <p:nvPr/>
        </p:nvSpPr>
        <p:spPr bwMode="auto">
          <a:xfrm>
            <a:off x="2962217" y="2426522"/>
            <a:ext cx="683883" cy="683883"/>
          </a:xfrm>
          <a:custGeom>
            <a:avLst/>
            <a:gdLst>
              <a:gd name="T0" fmla="*/ 1095 w 1096"/>
              <a:gd name="T1" fmla="*/ 547 h 1096"/>
              <a:gd name="T2" fmla="*/ 1095 w 1096"/>
              <a:gd name="T3" fmla="*/ 547 h 1096"/>
              <a:gd name="T4" fmla="*/ 547 w 1096"/>
              <a:gd name="T5" fmla="*/ 1095 h 1096"/>
              <a:gd name="T6" fmla="*/ 547 w 1096"/>
              <a:gd name="T7" fmla="*/ 1095 h 1096"/>
              <a:gd name="T8" fmla="*/ 0 w 1096"/>
              <a:gd name="T9" fmla="*/ 547 h 1096"/>
              <a:gd name="T10" fmla="*/ 0 w 1096"/>
              <a:gd name="T11" fmla="*/ 547 h 1096"/>
              <a:gd name="T12" fmla="*/ 547 w 1096"/>
              <a:gd name="T13" fmla="*/ 0 h 1096"/>
              <a:gd name="T14" fmla="*/ 547 w 1096"/>
              <a:gd name="T15" fmla="*/ 0 h 1096"/>
              <a:gd name="T16" fmla="*/ 1095 w 1096"/>
              <a:gd name="T17" fmla="*/ 547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6" h="1096">
                <a:moveTo>
                  <a:pt x="1095" y="547"/>
                </a:moveTo>
                <a:lnTo>
                  <a:pt x="1095" y="547"/>
                </a:lnTo>
                <a:cubicBezTo>
                  <a:pt x="1095" y="850"/>
                  <a:pt x="850" y="1095"/>
                  <a:pt x="547" y="1095"/>
                </a:cubicBezTo>
                <a:lnTo>
                  <a:pt x="547" y="1095"/>
                </a:lnTo>
                <a:cubicBezTo>
                  <a:pt x="245" y="1095"/>
                  <a:pt x="0" y="850"/>
                  <a:pt x="0" y="547"/>
                </a:cubicBezTo>
                <a:lnTo>
                  <a:pt x="0" y="547"/>
                </a:lnTo>
                <a:cubicBezTo>
                  <a:pt x="0" y="245"/>
                  <a:pt x="245" y="0"/>
                  <a:pt x="547" y="0"/>
                </a:cubicBezTo>
                <a:lnTo>
                  <a:pt x="547" y="0"/>
                </a:lnTo>
                <a:cubicBezTo>
                  <a:pt x="850" y="0"/>
                  <a:pt x="1095" y="245"/>
                  <a:pt x="1095" y="547"/>
                </a:cubicBezTo>
              </a:path>
            </a:pathLst>
          </a:custGeom>
          <a:solidFill>
            <a:schemeClr val="accent2"/>
          </a:solidFill>
          <a:ln>
            <a:noFill/>
          </a:ln>
          <a:effectLst/>
        </p:spPr>
        <p:txBody>
          <a:bodyPr wrap="none" anchor="ctr"/>
          <a:lstStyle/>
          <a:p>
            <a:endParaRPr lang="en-US" dirty="0">
              <a:latin typeface="Poppins" pitchFamily="2" charset="77"/>
            </a:endParaRPr>
          </a:p>
        </p:txBody>
      </p:sp>
      <p:sp>
        <p:nvSpPr>
          <p:cNvPr id="30" name="Freeform 75">
            <a:extLst>
              <a:ext uri="{FF2B5EF4-FFF2-40B4-BE49-F238E27FC236}">
                <a16:creationId xmlns:a16="http://schemas.microsoft.com/office/drawing/2014/main" id="{447120F6-FC33-C34B-9B32-0E830DBF6425}"/>
              </a:ext>
            </a:extLst>
          </p:cNvPr>
          <p:cNvSpPr>
            <a:spLocks noChangeArrowheads="1"/>
          </p:cNvSpPr>
          <p:nvPr/>
        </p:nvSpPr>
        <p:spPr bwMode="auto">
          <a:xfrm>
            <a:off x="5134716" y="2539128"/>
            <a:ext cx="1988483" cy="3117305"/>
          </a:xfrm>
          <a:custGeom>
            <a:avLst/>
            <a:gdLst>
              <a:gd name="T0" fmla="*/ 2746 w 3193"/>
              <a:gd name="T1" fmla="*/ 0 h 5003"/>
              <a:gd name="T2" fmla="*/ 1200 w 3193"/>
              <a:gd name="T3" fmla="*/ 0 h 5003"/>
              <a:gd name="T4" fmla="*/ 0 w 3193"/>
              <a:gd name="T5" fmla="*/ 1015 h 5003"/>
              <a:gd name="T6" fmla="*/ 0 w 3193"/>
              <a:gd name="T7" fmla="*/ 4542 h 5003"/>
              <a:gd name="T8" fmla="*/ 0 w 3193"/>
              <a:gd name="T9" fmla="*/ 4542 h 5003"/>
              <a:gd name="T10" fmla="*/ 460 w 3193"/>
              <a:gd name="T11" fmla="*/ 5002 h 5003"/>
              <a:gd name="T12" fmla="*/ 2733 w 3193"/>
              <a:gd name="T13" fmla="*/ 5002 h 5003"/>
              <a:gd name="T14" fmla="*/ 2733 w 3193"/>
              <a:gd name="T15" fmla="*/ 5002 h 5003"/>
              <a:gd name="T16" fmla="*/ 3192 w 3193"/>
              <a:gd name="T17" fmla="*/ 4542 h 5003"/>
              <a:gd name="T18" fmla="*/ 3192 w 3193"/>
              <a:gd name="T19" fmla="*/ 446 h 5003"/>
              <a:gd name="T20" fmla="*/ 3192 w 3193"/>
              <a:gd name="T21" fmla="*/ 446 h 5003"/>
              <a:gd name="T22" fmla="*/ 2746 w 3193"/>
              <a:gd name="T23" fmla="*/ 0 h 5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93" h="5003">
                <a:moveTo>
                  <a:pt x="2746" y="0"/>
                </a:moveTo>
                <a:lnTo>
                  <a:pt x="1200" y="0"/>
                </a:lnTo>
                <a:lnTo>
                  <a:pt x="0" y="1015"/>
                </a:lnTo>
                <a:lnTo>
                  <a:pt x="0" y="4542"/>
                </a:lnTo>
                <a:lnTo>
                  <a:pt x="0" y="4542"/>
                </a:lnTo>
                <a:cubicBezTo>
                  <a:pt x="0" y="4796"/>
                  <a:pt x="206" y="5002"/>
                  <a:pt x="460" y="5002"/>
                </a:cubicBezTo>
                <a:lnTo>
                  <a:pt x="2733" y="5002"/>
                </a:lnTo>
                <a:lnTo>
                  <a:pt x="2733" y="5002"/>
                </a:lnTo>
                <a:cubicBezTo>
                  <a:pt x="2987" y="5002"/>
                  <a:pt x="3192" y="4796"/>
                  <a:pt x="3192" y="4542"/>
                </a:cubicBezTo>
                <a:lnTo>
                  <a:pt x="3192" y="446"/>
                </a:lnTo>
                <a:lnTo>
                  <a:pt x="3192" y="446"/>
                </a:lnTo>
                <a:cubicBezTo>
                  <a:pt x="3192" y="199"/>
                  <a:pt x="2993" y="0"/>
                  <a:pt x="2746" y="0"/>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31" name="Freeform 76">
            <a:extLst>
              <a:ext uri="{FF2B5EF4-FFF2-40B4-BE49-F238E27FC236}">
                <a16:creationId xmlns:a16="http://schemas.microsoft.com/office/drawing/2014/main" id="{B346925F-3CAB-4140-A8E1-CFABD015542B}"/>
              </a:ext>
            </a:extLst>
          </p:cNvPr>
          <p:cNvSpPr>
            <a:spLocks noChangeArrowheads="1"/>
          </p:cNvSpPr>
          <p:nvPr/>
        </p:nvSpPr>
        <p:spPr bwMode="auto">
          <a:xfrm>
            <a:off x="5055067" y="2366098"/>
            <a:ext cx="799238" cy="799237"/>
          </a:xfrm>
          <a:custGeom>
            <a:avLst/>
            <a:gdLst>
              <a:gd name="T0" fmla="*/ 1283 w 1284"/>
              <a:gd name="T1" fmla="*/ 642 h 1285"/>
              <a:gd name="T2" fmla="*/ 1283 w 1284"/>
              <a:gd name="T3" fmla="*/ 642 h 1285"/>
              <a:gd name="T4" fmla="*/ 641 w 1284"/>
              <a:gd name="T5" fmla="*/ 1284 h 1285"/>
              <a:gd name="T6" fmla="*/ 641 w 1284"/>
              <a:gd name="T7" fmla="*/ 1284 h 1285"/>
              <a:gd name="T8" fmla="*/ 0 w 1284"/>
              <a:gd name="T9" fmla="*/ 642 h 1285"/>
              <a:gd name="T10" fmla="*/ 0 w 1284"/>
              <a:gd name="T11" fmla="*/ 642 h 1285"/>
              <a:gd name="T12" fmla="*/ 641 w 1284"/>
              <a:gd name="T13" fmla="*/ 0 h 1285"/>
              <a:gd name="T14" fmla="*/ 641 w 1284"/>
              <a:gd name="T15" fmla="*/ 0 h 1285"/>
              <a:gd name="T16" fmla="*/ 1283 w 1284"/>
              <a:gd name="T17" fmla="*/ 642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4" h="1285">
                <a:moveTo>
                  <a:pt x="1283" y="642"/>
                </a:moveTo>
                <a:lnTo>
                  <a:pt x="1283" y="642"/>
                </a:lnTo>
                <a:cubicBezTo>
                  <a:pt x="1283" y="997"/>
                  <a:pt x="996" y="1284"/>
                  <a:pt x="641" y="1284"/>
                </a:cubicBezTo>
                <a:lnTo>
                  <a:pt x="641" y="1284"/>
                </a:lnTo>
                <a:cubicBezTo>
                  <a:pt x="287" y="1284"/>
                  <a:pt x="0" y="997"/>
                  <a:pt x="0" y="642"/>
                </a:cubicBezTo>
                <a:lnTo>
                  <a:pt x="0" y="642"/>
                </a:lnTo>
                <a:cubicBezTo>
                  <a:pt x="0" y="288"/>
                  <a:pt x="287" y="0"/>
                  <a:pt x="641" y="0"/>
                </a:cubicBezTo>
                <a:lnTo>
                  <a:pt x="641" y="0"/>
                </a:lnTo>
                <a:cubicBezTo>
                  <a:pt x="996" y="0"/>
                  <a:pt x="1283" y="288"/>
                  <a:pt x="1283" y="642"/>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2" name="Freeform 77">
            <a:extLst>
              <a:ext uri="{FF2B5EF4-FFF2-40B4-BE49-F238E27FC236}">
                <a16:creationId xmlns:a16="http://schemas.microsoft.com/office/drawing/2014/main" id="{EE411C85-E52E-264C-B50B-1BF451779175}"/>
              </a:ext>
            </a:extLst>
          </p:cNvPr>
          <p:cNvSpPr>
            <a:spLocks noChangeArrowheads="1"/>
          </p:cNvSpPr>
          <p:nvPr/>
        </p:nvSpPr>
        <p:spPr bwMode="auto">
          <a:xfrm>
            <a:off x="5112743" y="2426522"/>
            <a:ext cx="683885" cy="683883"/>
          </a:xfrm>
          <a:custGeom>
            <a:avLst/>
            <a:gdLst>
              <a:gd name="T0" fmla="*/ 1095 w 1096"/>
              <a:gd name="T1" fmla="*/ 547 h 1096"/>
              <a:gd name="T2" fmla="*/ 1095 w 1096"/>
              <a:gd name="T3" fmla="*/ 547 h 1096"/>
              <a:gd name="T4" fmla="*/ 547 w 1096"/>
              <a:gd name="T5" fmla="*/ 1095 h 1096"/>
              <a:gd name="T6" fmla="*/ 547 w 1096"/>
              <a:gd name="T7" fmla="*/ 1095 h 1096"/>
              <a:gd name="T8" fmla="*/ 0 w 1096"/>
              <a:gd name="T9" fmla="*/ 547 h 1096"/>
              <a:gd name="T10" fmla="*/ 0 w 1096"/>
              <a:gd name="T11" fmla="*/ 547 h 1096"/>
              <a:gd name="T12" fmla="*/ 547 w 1096"/>
              <a:gd name="T13" fmla="*/ 0 h 1096"/>
              <a:gd name="T14" fmla="*/ 547 w 1096"/>
              <a:gd name="T15" fmla="*/ 0 h 1096"/>
              <a:gd name="T16" fmla="*/ 1095 w 1096"/>
              <a:gd name="T17" fmla="*/ 547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6" h="1096">
                <a:moveTo>
                  <a:pt x="1095" y="547"/>
                </a:moveTo>
                <a:lnTo>
                  <a:pt x="1095" y="547"/>
                </a:lnTo>
                <a:cubicBezTo>
                  <a:pt x="1095" y="850"/>
                  <a:pt x="850" y="1095"/>
                  <a:pt x="547" y="1095"/>
                </a:cubicBezTo>
                <a:lnTo>
                  <a:pt x="547" y="1095"/>
                </a:lnTo>
                <a:cubicBezTo>
                  <a:pt x="245" y="1095"/>
                  <a:pt x="0" y="850"/>
                  <a:pt x="0" y="547"/>
                </a:cubicBezTo>
                <a:lnTo>
                  <a:pt x="0" y="547"/>
                </a:lnTo>
                <a:cubicBezTo>
                  <a:pt x="0" y="245"/>
                  <a:pt x="245" y="0"/>
                  <a:pt x="547" y="0"/>
                </a:cubicBezTo>
                <a:lnTo>
                  <a:pt x="547" y="0"/>
                </a:lnTo>
                <a:cubicBezTo>
                  <a:pt x="850" y="0"/>
                  <a:pt x="1095" y="245"/>
                  <a:pt x="1095" y="547"/>
                </a:cubicBezTo>
              </a:path>
            </a:pathLst>
          </a:custGeom>
          <a:solidFill>
            <a:schemeClr val="accent3"/>
          </a:solidFill>
          <a:ln>
            <a:noFill/>
          </a:ln>
          <a:effectLst/>
        </p:spPr>
        <p:txBody>
          <a:bodyPr wrap="none" anchor="ctr"/>
          <a:lstStyle/>
          <a:p>
            <a:endParaRPr lang="en-US" dirty="0">
              <a:latin typeface="Poppins" pitchFamily="2" charset="77"/>
            </a:endParaRPr>
          </a:p>
        </p:txBody>
      </p:sp>
      <p:sp>
        <p:nvSpPr>
          <p:cNvPr id="33" name="Freeform 78">
            <a:extLst>
              <a:ext uri="{FF2B5EF4-FFF2-40B4-BE49-F238E27FC236}">
                <a16:creationId xmlns:a16="http://schemas.microsoft.com/office/drawing/2014/main" id="{7503D619-4BEA-6545-89B8-BF37EFDD0F31}"/>
              </a:ext>
            </a:extLst>
          </p:cNvPr>
          <p:cNvSpPr>
            <a:spLocks noChangeArrowheads="1"/>
          </p:cNvSpPr>
          <p:nvPr/>
        </p:nvSpPr>
        <p:spPr bwMode="auto">
          <a:xfrm>
            <a:off x="7282497" y="2539128"/>
            <a:ext cx="1991230" cy="3117305"/>
          </a:xfrm>
          <a:custGeom>
            <a:avLst/>
            <a:gdLst>
              <a:gd name="T0" fmla="*/ 2747 w 3195"/>
              <a:gd name="T1" fmla="*/ 0 h 5003"/>
              <a:gd name="T2" fmla="*/ 1200 w 3195"/>
              <a:gd name="T3" fmla="*/ 0 h 5003"/>
              <a:gd name="T4" fmla="*/ 0 w 3195"/>
              <a:gd name="T5" fmla="*/ 1015 h 5003"/>
              <a:gd name="T6" fmla="*/ 0 w 3195"/>
              <a:gd name="T7" fmla="*/ 4542 h 5003"/>
              <a:gd name="T8" fmla="*/ 0 w 3195"/>
              <a:gd name="T9" fmla="*/ 4542 h 5003"/>
              <a:gd name="T10" fmla="*/ 460 w 3195"/>
              <a:gd name="T11" fmla="*/ 5002 h 5003"/>
              <a:gd name="T12" fmla="*/ 2735 w 3195"/>
              <a:gd name="T13" fmla="*/ 5002 h 5003"/>
              <a:gd name="T14" fmla="*/ 2735 w 3195"/>
              <a:gd name="T15" fmla="*/ 5002 h 5003"/>
              <a:gd name="T16" fmla="*/ 3194 w 3195"/>
              <a:gd name="T17" fmla="*/ 4542 h 5003"/>
              <a:gd name="T18" fmla="*/ 3194 w 3195"/>
              <a:gd name="T19" fmla="*/ 446 h 5003"/>
              <a:gd name="T20" fmla="*/ 3194 w 3195"/>
              <a:gd name="T21" fmla="*/ 446 h 5003"/>
              <a:gd name="T22" fmla="*/ 2747 w 3195"/>
              <a:gd name="T23" fmla="*/ 0 h 5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95" h="5003">
                <a:moveTo>
                  <a:pt x="2747" y="0"/>
                </a:moveTo>
                <a:lnTo>
                  <a:pt x="1200" y="0"/>
                </a:lnTo>
                <a:lnTo>
                  <a:pt x="0" y="1015"/>
                </a:lnTo>
                <a:lnTo>
                  <a:pt x="0" y="4542"/>
                </a:lnTo>
                <a:lnTo>
                  <a:pt x="0" y="4542"/>
                </a:lnTo>
                <a:cubicBezTo>
                  <a:pt x="0" y="4796"/>
                  <a:pt x="206" y="5002"/>
                  <a:pt x="460" y="5002"/>
                </a:cubicBezTo>
                <a:lnTo>
                  <a:pt x="2735" y="5002"/>
                </a:lnTo>
                <a:lnTo>
                  <a:pt x="2735" y="5002"/>
                </a:lnTo>
                <a:cubicBezTo>
                  <a:pt x="2988" y="5002"/>
                  <a:pt x="3194" y="4796"/>
                  <a:pt x="3194" y="4542"/>
                </a:cubicBezTo>
                <a:lnTo>
                  <a:pt x="3194" y="446"/>
                </a:lnTo>
                <a:lnTo>
                  <a:pt x="3194" y="446"/>
                </a:lnTo>
                <a:cubicBezTo>
                  <a:pt x="3194" y="199"/>
                  <a:pt x="2994" y="0"/>
                  <a:pt x="2747" y="0"/>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34" name="Freeform 79">
            <a:extLst>
              <a:ext uri="{FF2B5EF4-FFF2-40B4-BE49-F238E27FC236}">
                <a16:creationId xmlns:a16="http://schemas.microsoft.com/office/drawing/2014/main" id="{8B7325D3-78AD-164D-AB29-561CCCAB64AD}"/>
              </a:ext>
            </a:extLst>
          </p:cNvPr>
          <p:cNvSpPr>
            <a:spLocks noChangeArrowheads="1"/>
          </p:cNvSpPr>
          <p:nvPr/>
        </p:nvSpPr>
        <p:spPr bwMode="auto">
          <a:xfrm>
            <a:off x="7202848" y="2366098"/>
            <a:ext cx="799238" cy="799237"/>
          </a:xfrm>
          <a:custGeom>
            <a:avLst/>
            <a:gdLst>
              <a:gd name="T0" fmla="*/ 1283 w 1284"/>
              <a:gd name="T1" fmla="*/ 642 h 1285"/>
              <a:gd name="T2" fmla="*/ 1283 w 1284"/>
              <a:gd name="T3" fmla="*/ 642 h 1285"/>
              <a:gd name="T4" fmla="*/ 642 w 1284"/>
              <a:gd name="T5" fmla="*/ 1284 h 1285"/>
              <a:gd name="T6" fmla="*/ 642 w 1284"/>
              <a:gd name="T7" fmla="*/ 1284 h 1285"/>
              <a:gd name="T8" fmla="*/ 0 w 1284"/>
              <a:gd name="T9" fmla="*/ 642 h 1285"/>
              <a:gd name="T10" fmla="*/ 0 w 1284"/>
              <a:gd name="T11" fmla="*/ 642 h 1285"/>
              <a:gd name="T12" fmla="*/ 642 w 1284"/>
              <a:gd name="T13" fmla="*/ 0 h 1285"/>
              <a:gd name="T14" fmla="*/ 642 w 1284"/>
              <a:gd name="T15" fmla="*/ 0 h 1285"/>
              <a:gd name="T16" fmla="*/ 1283 w 1284"/>
              <a:gd name="T17" fmla="*/ 642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4" h="1285">
                <a:moveTo>
                  <a:pt x="1283" y="642"/>
                </a:moveTo>
                <a:lnTo>
                  <a:pt x="1283" y="642"/>
                </a:lnTo>
                <a:cubicBezTo>
                  <a:pt x="1283" y="997"/>
                  <a:pt x="996" y="1284"/>
                  <a:pt x="642" y="1284"/>
                </a:cubicBezTo>
                <a:lnTo>
                  <a:pt x="642" y="1284"/>
                </a:lnTo>
                <a:cubicBezTo>
                  <a:pt x="287" y="1284"/>
                  <a:pt x="0" y="997"/>
                  <a:pt x="0" y="642"/>
                </a:cubicBezTo>
                <a:lnTo>
                  <a:pt x="0" y="642"/>
                </a:lnTo>
                <a:cubicBezTo>
                  <a:pt x="0" y="288"/>
                  <a:pt x="287" y="0"/>
                  <a:pt x="642" y="0"/>
                </a:cubicBezTo>
                <a:lnTo>
                  <a:pt x="642" y="0"/>
                </a:lnTo>
                <a:cubicBezTo>
                  <a:pt x="996" y="0"/>
                  <a:pt x="1283" y="288"/>
                  <a:pt x="1283" y="642"/>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5" name="Freeform 80">
            <a:extLst>
              <a:ext uri="{FF2B5EF4-FFF2-40B4-BE49-F238E27FC236}">
                <a16:creationId xmlns:a16="http://schemas.microsoft.com/office/drawing/2014/main" id="{66C9079E-4023-9B42-8471-E4C43256E2EC}"/>
              </a:ext>
            </a:extLst>
          </p:cNvPr>
          <p:cNvSpPr>
            <a:spLocks noChangeArrowheads="1"/>
          </p:cNvSpPr>
          <p:nvPr/>
        </p:nvSpPr>
        <p:spPr bwMode="auto">
          <a:xfrm>
            <a:off x="7260525" y="2426522"/>
            <a:ext cx="683885" cy="683883"/>
          </a:xfrm>
          <a:custGeom>
            <a:avLst/>
            <a:gdLst>
              <a:gd name="T0" fmla="*/ 1095 w 1096"/>
              <a:gd name="T1" fmla="*/ 547 h 1096"/>
              <a:gd name="T2" fmla="*/ 1095 w 1096"/>
              <a:gd name="T3" fmla="*/ 547 h 1096"/>
              <a:gd name="T4" fmla="*/ 548 w 1096"/>
              <a:gd name="T5" fmla="*/ 1095 h 1096"/>
              <a:gd name="T6" fmla="*/ 548 w 1096"/>
              <a:gd name="T7" fmla="*/ 1095 h 1096"/>
              <a:gd name="T8" fmla="*/ 0 w 1096"/>
              <a:gd name="T9" fmla="*/ 547 h 1096"/>
              <a:gd name="T10" fmla="*/ 0 w 1096"/>
              <a:gd name="T11" fmla="*/ 547 h 1096"/>
              <a:gd name="T12" fmla="*/ 548 w 1096"/>
              <a:gd name="T13" fmla="*/ 0 h 1096"/>
              <a:gd name="T14" fmla="*/ 548 w 1096"/>
              <a:gd name="T15" fmla="*/ 0 h 1096"/>
              <a:gd name="T16" fmla="*/ 1095 w 1096"/>
              <a:gd name="T17" fmla="*/ 547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6" h="1096">
                <a:moveTo>
                  <a:pt x="1095" y="547"/>
                </a:moveTo>
                <a:lnTo>
                  <a:pt x="1095" y="547"/>
                </a:lnTo>
                <a:cubicBezTo>
                  <a:pt x="1095" y="850"/>
                  <a:pt x="850" y="1095"/>
                  <a:pt x="548" y="1095"/>
                </a:cubicBezTo>
                <a:lnTo>
                  <a:pt x="548" y="1095"/>
                </a:lnTo>
                <a:cubicBezTo>
                  <a:pt x="245" y="1095"/>
                  <a:pt x="0" y="850"/>
                  <a:pt x="0" y="547"/>
                </a:cubicBezTo>
                <a:lnTo>
                  <a:pt x="0" y="547"/>
                </a:lnTo>
                <a:cubicBezTo>
                  <a:pt x="0" y="245"/>
                  <a:pt x="245" y="0"/>
                  <a:pt x="548" y="0"/>
                </a:cubicBezTo>
                <a:lnTo>
                  <a:pt x="548" y="0"/>
                </a:lnTo>
                <a:cubicBezTo>
                  <a:pt x="850" y="0"/>
                  <a:pt x="1095" y="245"/>
                  <a:pt x="1095" y="547"/>
                </a:cubicBezTo>
              </a:path>
            </a:pathLst>
          </a:custGeom>
          <a:solidFill>
            <a:schemeClr val="accent4"/>
          </a:solidFill>
          <a:ln>
            <a:noFill/>
          </a:ln>
          <a:effectLst/>
        </p:spPr>
        <p:txBody>
          <a:bodyPr wrap="none" anchor="ctr"/>
          <a:lstStyle/>
          <a:p>
            <a:endParaRPr lang="en-US" dirty="0">
              <a:latin typeface="Poppins" pitchFamily="2" charset="77"/>
            </a:endParaRPr>
          </a:p>
        </p:txBody>
      </p:sp>
      <p:sp>
        <p:nvSpPr>
          <p:cNvPr id="36" name="Freeform 81">
            <a:extLst>
              <a:ext uri="{FF2B5EF4-FFF2-40B4-BE49-F238E27FC236}">
                <a16:creationId xmlns:a16="http://schemas.microsoft.com/office/drawing/2014/main" id="{1FC9885D-FF4D-5C4B-96C2-56F32E6CFB7D}"/>
              </a:ext>
            </a:extLst>
          </p:cNvPr>
          <p:cNvSpPr>
            <a:spLocks noChangeArrowheads="1"/>
          </p:cNvSpPr>
          <p:nvPr/>
        </p:nvSpPr>
        <p:spPr bwMode="auto">
          <a:xfrm>
            <a:off x="9433025" y="2539128"/>
            <a:ext cx="1988483" cy="3117305"/>
          </a:xfrm>
          <a:custGeom>
            <a:avLst/>
            <a:gdLst>
              <a:gd name="T0" fmla="*/ 2747 w 3194"/>
              <a:gd name="T1" fmla="*/ 0 h 5003"/>
              <a:gd name="T2" fmla="*/ 1200 w 3194"/>
              <a:gd name="T3" fmla="*/ 0 h 5003"/>
              <a:gd name="T4" fmla="*/ 0 w 3194"/>
              <a:gd name="T5" fmla="*/ 1015 h 5003"/>
              <a:gd name="T6" fmla="*/ 0 w 3194"/>
              <a:gd name="T7" fmla="*/ 4542 h 5003"/>
              <a:gd name="T8" fmla="*/ 0 w 3194"/>
              <a:gd name="T9" fmla="*/ 4542 h 5003"/>
              <a:gd name="T10" fmla="*/ 459 w 3194"/>
              <a:gd name="T11" fmla="*/ 5002 h 5003"/>
              <a:gd name="T12" fmla="*/ 2734 w 3194"/>
              <a:gd name="T13" fmla="*/ 5002 h 5003"/>
              <a:gd name="T14" fmla="*/ 2734 w 3194"/>
              <a:gd name="T15" fmla="*/ 5002 h 5003"/>
              <a:gd name="T16" fmla="*/ 3193 w 3194"/>
              <a:gd name="T17" fmla="*/ 4542 h 5003"/>
              <a:gd name="T18" fmla="*/ 3193 w 3194"/>
              <a:gd name="T19" fmla="*/ 446 h 5003"/>
              <a:gd name="T20" fmla="*/ 3193 w 3194"/>
              <a:gd name="T21" fmla="*/ 446 h 5003"/>
              <a:gd name="T22" fmla="*/ 2747 w 3194"/>
              <a:gd name="T23" fmla="*/ 0 h 5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94" h="5003">
                <a:moveTo>
                  <a:pt x="2747" y="0"/>
                </a:moveTo>
                <a:lnTo>
                  <a:pt x="1200" y="0"/>
                </a:lnTo>
                <a:lnTo>
                  <a:pt x="0" y="1015"/>
                </a:lnTo>
                <a:lnTo>
                  <a:pt x="0" y="4542"/>
                </a:lnTo>
                <a:lnTo>
                  <a:pt x="0" y="4542"/>
                </a:lnTo>
                <a:cubicBezTo>
                  <a:pt x="0" y="4796"/>
                  <a:pt x="205" y="5002"/>
                  <a:pt x="459" y="5002"/>
                </a:cubicBezTo>
                <a:lnTo>
                  <a:pt x="2734" y="5002"/>
                </a:lnTo>
                <a:lnTo>
                  <a:pt x="2734" y="5002"/>
                </a:lnTo>
                <a:cubicBezTo>
                  <a:pt x="2988" y="5002"/>
                  <a:pt x="3193" y="4796"/>
                  <a:pt x="3193" y="4542"/>
                </a:cubicBezTo>
                <a:lnTo>
                  <a:pt x="3193" y="446"/>
                </a:lnTo>
                <a:lnTo>
                  <a:pt x="3193" y="446"/>
                </a:lnTo>
                <a:cubicBezTo>
                  <a:pt x="3193" y="199"/>
                  <a:pt x="2993" y="0"/>
                  <a:pt x="2747" y="0"/>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37" name="Freeform 82">
            <a:extLst>
              <a:ext uri="{FF2B5EF4-FFF2-40B4-BE49-F238E27FC236}">
                <a16:creationId xmlns:a16="http://schemas.microsoft.com/office/drawing/2014/main" id="{AB88E5A6-892F-5A47-8282-2CDFE4E5784F}"/>
              </a:ext>
            </a:extLst>
          </p:cNvPr>
          <p:cNvSpPr>
            <a:spLocks noChangeArrowheads="1"/>
          </p:cNvSpPr>
          <p:nvPr/>
        </p:nvSpPr>
        <p:spPr bwMode="auto">
          <a:xfrm>
            <a:off x="9353376" y="2366098"/>
            <a:ext cx="799239" cy="799237"/>
          </a:xfrm>
          <a:custGeom>
            <a:avLst/>
            <a:gdLst>
              <a:gd name="T0" fmla="*/ 1284 w 1285"/>
              <a:gd name="T1" fmla="*/ 642 h 1285"/>
              <a:gd name="T2" fmla="*/ 1284 w 1285"/>
              <a:gd name="T3" fmla="*/ 642 h 1285"/>
              <a:gd name="T4" fmla="*/ 642 w 1285"/>
              <a:gd name="T5" fmla="*/ 1284 h 1285"/>
              <a:gd name="T6" fmla="*/ 642 w 1285"/>
              <a:gd name="T7" fmla="*/ 1284 h 1285"/>
              <a:gd name="T8" fmla="*/ 0 w 1285"/>
              <a:gd name="T9" fmla="*/ 642 h 1285"/>
              <a:gd name="T10" fmla="*/ 0 w 1285"/>
              <a:gd name="T11" fmla="*/ 642 h 1285"/>
              <a:gd name="T12" fmla="*/ 642 w 1285"/>
              <a:gd name="T13" fmla="*/ 0 h 1285"/>
              <a:gd name="T14" fmla="*/ 642 w 1285"/>
              <a:gd name="T15" fmla="*/ 0 h 1285"/>
              <a:gd name="T16" fmla="*/ 1284 w 1285"/>
              <a:gd name="T17" fmla="*/ 642 h 1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5" h="1285">
                <a:moveTo>
                  <a:pt x="1284" y="642"/>
                </a:moveTo>
                <a:lnTo>
                  <a:pt x="1284" y="642"/>
                </a:lnTo>
                <a:cubicBezTo>
                  <a:pt x="1284" y="997"/>
                  <a:pt x="996" y="1284"/>
                  <a:pt x="642" y="1284"/>
                </a:cubicBezTo>
                <a:lnTo>
                  <a:pt x="642" y="1284"/>
                </a:lnTo>
                <a:cubicBezTo>
                  <a:pt x="287" y="1284"/>
                  <a:pt x="0" y="997"/>
                  <a:pt x="0" y="642"/>
                </a:cubicBezTo>
                <a:lnTo>
                  <a:pt x="0" y="642"/>
                </a:lnTo>
                <a:cubicBezTo>
                  <a:pt x="0" y="288"/>
                  <a:pt x="287" y="0"/>
                  <a:pt x="642" y="0"/>
                </a:cubicBezTo>
                <a:lnTo>
                  <a:pt x="642" y="0"/>
                </a:lnTo>
                <a:cubicBezTo>
                  <a:pt x="996" y="0"/>
                  <a:pt x="1284" y="288"/>
                  <a:pt x="1284" y="642"/>
                </a:cubicBezTo>
              </a:path>
            </a:pathLst>
          </a:custGeom>
          <a:solidFill>
            <a:schemeClr val="bg2"/>
          </a:solidFill>
          <a:ln>
            <a:noFill/>
          </a:ln>
          <a:effectLst/>
        </p:spPr>
        <p:txBody>
          <a:bodyPr wrap="none" anchor="ctr"/>
          <a:lstStyle/>
          <a:p>
            <a:endParaRPr lang="en-US" dirty="0">
              <a:latin typeface="Poppins" pitchFamily="2" charset="77"/>
            </a:endParaRPr>
          </a:p>
        </p:txBody>
      </p:sp>
      <p:sp>
        <p:nvSpPr>
          <p:cNvPr id="38" name="Freeform 83">
            <a:extLst>
              <a:ext uri="{FF2B5EF4-FFF2-40B4-BE49-F238E27FC236}">
                <a16:creationId xmlns:a16="http://schemas.microsoft.com/office/drawing/2014/main" id="{C7BC31BE-2C68-1249-9CF1-D04183CA508A}"/>
              </a:ext>
            </a:extLst>
          </p:cNvPr>
          <p:cNvSpPr>
            <a:spLocks noChangeArrowheads="1"/>
          </p:cNvSpPr>
          <p:nvPr/>
        </p:nvSpPr>
        <p:spPr bwMode="auto">
          <a:xfrm>
            <a:off x="9411054" y="2426522"/>
            <a:ext cx="683883" cy="683883"/>
          </a:xfrm>
          <a:custGeom>
            <a:avLst/>
            <a:gdLst>
              <a:gd name="T0" fmla="*/ 1095 w 1096"/>
              <a:gd name="T1" fmla="*/ 547 h 1096"/>
              <a:gd name="T2" fmla="*/ 1095 w 1096"/>
              <a:gd name="T3" fmla="*/ 547 h 1096"/>
              <a:gd name="T4" fmla="*/ 548 w 1096"/>
              <a:gd name="T5" fmla="*/ 1095 h 1096"/>
              <a:gd name="T6" fmla="*/ 548 w 1096"/>
              <a:gd name="T7" fmla="*/ 1095 h 1096"/>
              <a:gd name="T8" fmla="*/ 0 w 1096"/>
              <a:gd name="T9" fmla="*/ 547 h 1096"/>
              <a:gd name="T10" fmla="*/ 0 w 1096"/>
              <a:gd name="T11" fmla="*/ 547 h 1096"/>
              <a:gd name="T12" fmla="*/ 548 w 1096"/>
              <a:gd name="T13" fmla="*/ 0 h 1096"/>
              <a:gd name="T14" fmla="*/ 548 w 1096"/>
              <a:gd name="T15" fmla="*/ 0 h 1096"/>
              <a:gd name="T16" fmla="*/ 1095 w 1096"/>
              <a:gd name="T17" fmla="*/ 547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6" h="1096">
                <a:moveTo>
                  <a:pt x="1095" y="547"/>
                </a:moveTo>
                <a:lnTo>
                  <a:pt x="1095" y="547"/>
                </a:lnTo>
                <a:cubicBezTo>
                  <a:pt x="1095" y="850"/>
                  <a:pt x="850" y="1095"/>
                  <a:pt x="548" y="1095"/>
                </a:cubicBezTo>
                <a:lnTo>
                  <a:pt x="548" y="1095"/>
                </a:lnTo>
                <a:cubicBezTo>
                  <a:pt x="245" y="1095"/>
                  <a:pt x="0" y="850"/>
                  <a:pt x="0" y="547"/>
                </a:cubicBezTo>
                <a:lnTo>
                  <a:pt x="0" y="547"/>
                </a:lnTo>
                <a:cubicBezTo>
                  <a:pt x="0" y="245"/>
                  <a:pt x="245" y="0"/>
                  <a:pt x="548" y="0"/>
                </a:cubicBezTo>
                <a:lnTo>
                  <a:pt x="548" y="0"/>
                </a:lnTo>
                <a:cubicBezTo>
                  <a:pt x="850" y="0"/>
                  <a:pt x="1095" y="245"/>
                  <a:pt x="1095" y="547"/>
                </a:cubicBezTo>
              </a:path>
            </a:pathLst>
          </a:custGeom>
          <a:solidFill>
            <a:schemeClr val="accent5"/>
          </a:solidFill>
          <a:ln>
            <a:noFill/>
          </a:ln>
          <a:effec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ED83A331-B6E3-2046-871C-D15B3D498DB4}"/>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chemeClr val="tx2"/>
                </a:solidFill>
                <a:latin typeface="Poppins" pitchFamily="2" charset="77"/>
                <a:cs typeface="Poppins" pitchFamily="2" charset="77"/>
              </a:rPr>
              <a:t>SIX SIGMA METHODOLOGY</a:t>
            </a:r>
          </a:p>
        </p:txBody>
      </p:sp>
      <p:sp>
        <p:nvSpPr>
          <p:cNvPr id="5" name="TextBox 4">
            <a:extLst>
              <a:ext uri="{FF2B5EF4-FFF2-40B4-BE49-F238E27FC236}">
                <a16:creationId xmlns:a16="http://schemas.microsoft.com/office/drawing/2014/main" id="{555BD6AA-A158-8A47-94B2-D2ECC86D5E0C}"/>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latin typeface="Poppins" pitchFamily="2" charset="77"/>
                <a:cs typeface="Poppins" pitchFamily="2" charset="77"/>
              </a:rPr>
              <a:t>Make a big impact with our professional slides and charts</a:t>
            </a:r>
          </a:p>
        </p:txBody>
      </p:sp>
      <p:sp>
        <p:nvSpPr>
          <p:cNvPr id="9" name="TextBox 8">
            <a:extLst>
              <a:ext uri="{FF2B5EF4-FFF2-40B4-BE49-F238E27FC236}">
                <a16:creationId xmlns:a16="http://schemas.microsoft.com/office/drawing/2014/main" id="{8591C970-9861-6749-A437-178E866D89FB}"/>
              </a:ext>
            </a:extLst>
          </p:cNvPr>
          <p:cNvSpPr txBox="1"/>
          <p:nvPr/>
        </p:nvSpPr>
        <p:spPr>
          <a:xfrm>
            <a:off x="985132" y="3582879"/>
            <a:ext cx="169228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DEFINE</a:t>
            </a:r>
          </a:p>
        </p:txBody>
      </p:sp>
      <p:sp>
        <p:nvSpPr>
          <p:cNvPr id="10" name="TextBox 9">
            <a:extLst>
              <a:ext uri="{FF2B5EF4-FFF2-40B4-BE49-F238E27FC236}">
                <a16:creationId xmlns:a16="http://schemas.microsoft.com/office/drawing/2014/main" id="{DEF375F6-BC97-5844-B904-37E155A61F72}"/>
              </a:ext>
            </a:extLst>
          </p:cNvPr>
          <p:cNvSpPr txBox="1"/>
          <p:nvPr/>
        </p:nvSpPr>
        <p:spPr>
          <a:xfrm>
            <a:off x="985132" y="3961588"/>
            <a:ext cx="1692285"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1" name="TextBox 10">
            <a:extLst>
              <a:ext uri="{FF2B5EF4-FFF2-40B4-BE49-F238E27FC236}">
                <a16:creationId xmlns:a16="http://schemas.microsoft.com/office/drawing/2014/main" id="{36C3E463-9F01-0E4F-BECC-B79EDA72B63F}"/>
              </a:ext>
            </a:extLst>
          </p:cNvPr>
          <p:cNvSpPr txBox="1"/>
          <p:nvPr/>
        </p:nvSpPr>
        <p:spPr>
          <a:xfrm>
            <a:off x="3134222" y="3582879"/>
            <a:ext cx="169228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MEASURE</a:t>
            </a:r>
          </a:p>
        </p:txBody>
      </p:sp>
      <p:sp>
        <p:nvSpPr>
          <p:cNvPr id="12" name="TextBox 11">
            <a:extLst>
              <a:ext uri="{FF2B5EF4-FFF2-40B4-BE49-F238E27FC236}">
                <a16:creationId xmlns:a16="http://schemas.microsoft.com/office/drawing/2014/main" id="{A022FE1C-6463-C748-8A2C-0E8D4C01DA3B}"/>
              </a:ext>
            </a:extLst>
          </p:cNvPr>
          <p:cNvSpPr txBox="1"/>
          <p:nvPr/>
        </p:nvSpPr>
        <p:spPr>
          <a:xfrm>
            <a:off x="3134222" y="3961588"/>
            <a:ext cx="1692285"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3" name="TextBox 12">
            <a:extLst>
              <a:ext uri="{FF2B5EF4-FFF2-40B4-BE49-F238E27FC236}">
                <a16:creationId xmlns:a16="http://schemas.microsoft.com/office/drawing/2014/main" id="{C3BCAB21-C4D9-3E4A-9603-E48FA5BCB946}"/>
              </a:ext>
            </a:extLst>
          </p:cNvPr>
          <p:cNvSpPr txBox="1"/>
          <p:nvPr/>
        </p:nvSpPr>
        <p:spPr>
          <a:xfrm>
            <a:off x="5283312" y="3582879"/>
            <a:ext cx="169228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ANALYZE</a:t>
            </a:r>
          </a:p>
        </p:txBody>
      </p:sp>
      <p:sp>
        <p:nvSpPr>
          <p:cNvPr id="14" name="TextBox 13">
            <a:extLst>
              <a:ext uri="{FF2B5EF4-FFF2-40B4-BE49-F238E27FC236}">
                <a16:creationId xmlns:a16="http://schemas.microsoft.com/office/drawing/2014/main" id="{597B12D4-4AA9-F644-AD18-380E2B660181}"/>
              </a:ext>
            </a:extLst>
          </p:cNvPr>
          <p:cNvSpPr txBox="1"/>
          <p:nvPr/>
        </p:nvSpPr>
        <p:spPr>
          <a:xfrm>
            <a:off x="5283312" y="3961588"/>
            <a:ext cx="1692285"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5" name="TextBox 14">
            <a:extLst>
              <a:ext uri="{FF2B5EF4-FFF2-40B4-BE49-F238E27FC236}">
                <a16:creationId xmlns:a16="http://schemas.microsoft.com/office/drawing/2014/main" id="{BC8701EB-8724-0D44-8795-15CD8BB842C5}"/>
              </a:ext>
            </a:extLst>
          </p:cNvPr>
          <p:cNvSpPr txBox="1"/>
          <p:nvPr/>
        </p:nvSpPr>
        <p:spPr>
          <a:xfrm>
            <a:off x="7432402" y="3582879"/>
            <a:ext cx="169228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DESIGN</a:t>
            </a:r>
          </a:p>
        </p:txBody>
      </p:sp>
      <p:sp>
        <p:nvSpPr>
          <p:cNvPr id="16" name="TextBox 15">
            <a:extLst>
              <a:ext uri="{FF2B5EF4-FFF2-40B4-BE49-F238E27FC236}">
                <a16:creationId xmlns:a16="http://schemas.microsoft.com/office/drawing/2014/main" id="{B67821B2-2C4E-C34F-A93D-FF59F179BDDE}"/>
              </a:ext>
            </a:extLst>
          </p:cNvPr>
          <p:cNvSpPr txBox="1"/>
          <p:nvPr/>
        </p:nvSpPr>
        <p:spPr>
          <a:xfrm>
            <a:off x="7432402" y="3961588"/>
            <a:ext cx="1692285"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7" name="TextBox 16">
            <a:extLst>
              <a:ext uri="{FF2B5EF4-FFF2-40B4-BE49-F238E27FC236}">
                <a16:creationId xmlns:a16="http://schemas.microsoft.com/office/drawing/2014/main" id="{1EAC3641-1FD9-CF4A-A51D-75A1E2067F78}"/>
              </a:ext>
            </a:extLst>
          </p:cNvPr>
          <p:cNvSpPr txBox="1"/>
          <p:nvPr/>
        </p:nvSpPr>
        <p:spPr>
          <a:xfrm>
            <a:off x="9581491" y="3582879"/>
            <a:ext cx="1692285" cy="353943"/>
          </a:xfrm>
          <a:prstGeom prst="rect">
            <a:avLst/>
          </a:prstGeom>
          <a:noFill/>
        </p:spPr>
        <p:txBody>
          <a:bodyPr wrap="square" rtlCol="0" anchor="b">
            <a:spAutoFit/>
          </a:bodyPr>
          <a:lstStyle/>
          <a:p>
            <a:pPr algn="ctr"/>
            <a:r>
              <a:rPr lang="en-US" sz="1700" b="1" spc="-15" dirty="0">
                <a:solidFill>
                  <a:schemeClr val="bg1"/>
                </a:solidFill>
                <a:latin typeface="Poppins" pitchFamily="2" charset="77"/>
                <a:cs typeface="Poppins" pitchFamily="2" charset="77"/>
              </a:rPr>
              <a:t>VERIFY</a:t>
            </a:r>
          </a:p>
        </p:txBody>
      </p:sp>
      <p:sp>
        <p:nvSpPr>
          <p:cNvPr id="18" name="TextBox 17">
            <a:extLst>
              <a:ext uri="{FF2B5EF4-FFF2-40B4-BE49-F238E27FC236}">
                <a16:creationId xmlns:a16="http://schemas.microsoft.com/office/drawing/2014/main" id="{B5E6B72C-5FEE-1644-A70A-8FA7E9026027}"/>
              </a:ext>
            </a:extLst>
          </p:cNvPr>
          <p:cNvSpPr txBox="1"/>
          <p:nvPr/>
        </p:nvSpPr>
        <p:spPr>
          <a:xfrm>
            <a:off x="9581492" y="3961588"/>
            <a:ext cx="1692285" cy="1231876"/>
          </a:xfrm>
          <a:prstGeom prst="rect">
            <a:avLst/>
          </a:prstGeom>
          <a:noFill/>
        </p:spPr>
        <p:txBody>
          <a:bodyPr wrap="square" rtlCol="0">
            <a:spAutoFit/>
          </a:bodyPr>
          <a:lstStyle/>
          <a:p>
            <a:pPr algn="ctr">
              <a:lnSpc>
                <a:spcPts val="1800"/>
              </a:lnSpc>
            </a:pPr>
            <a:r>
              <a:rPr lang="en-US" sz="1200" spc="-10" dirty="0">
                <a:solidFill>
                  <a:schemeClr val="bg1"/>
                </a:solidFill>
                <a:latin typeface="Poppins" pitchFamily="2" charset="77"/>
                <a:cs typeface="Poppins" pitchFamily="2" charset="77"/>
              </a:rPr>
              <a:t>Make a big impact with professional slides, charts, infographics and more.</a:t>
            </a:r>
          </a:p>
        </p:txBody>
      </p:sp>
      <p:sp>
        <p:nvSpPr>
          <p:cNvPr id="19" name="TextBox 18">
            <a:extLst>
              <a:ext uri="{FF2B5EF4-FFF2-40B4-BE49-F238E27FC236}">
                <a16:creationId xmlns:a16="http://schemas.microsoft.com/office/drawing/2014/main" id="{E59B91FA-D4AD-0641-8385-9582A58DF382}"/>
              </a:ext>
            </a:extLst>
          </p:cNvPr>
          <p:cNvSpPr txBox="1"/>
          <p:nvPr/>
        </p:nvSpPr>
        <p:spPr>
          <a:xfrm>
            <a:off x="862810" y="2465634"/>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
        <p:nvSpPr>
          <p:cNvPr id="20" name="TextBox 19">
            <a:extLst>
              <a:ext uri="{FF2B5EF4-FFF2-40B4-BE49-F238E27FC236}">
                <a16:creationId xmlns:a16="http://schemas.microsoft.com/office/drawing/2014/main" id="{F1A1A956-D7BF-2444-A474-C83F6EDC5D00}"/>
              </a:ext>
            </a:extLst>
          </p:cNvPr>
          <p:cNvSpPr txBox="1"/>
          <p:nvPr/>
        </p:nvSpPr>
        <p:spPr>
          <a:xfrm>
            <a:off x="3012794" y="2465634"/>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M</a:t>
            </a:r>
          </a:p>
        </p:txBody>
      </p:sp>
      <p:sp>
        <p:nvSpPr>
          <p:cNvPr id="21" name="TextBox 20">
            <a:extLst>
              <a:ext uri="{FF2B5EF4-FFF2-40B4-BE49-F238E27FC236}">
                <a16:creationId xmlns:a16="http://schemas.microsoft.com/office/drawing/2014/main" id="{69CAE8F6-7AA4-9B4D-9675-413DE055F01B}"/>
              </a:ext>
            </a:extLst>
          </p:cNvPr>
          <p:cNvSpPr txBox="1"/>
          <p:nvPr/>
        </p:nvSpPr>
        <p:spPr>
          <a:xfrm>
            <a:off x="5162779" y="2465634"/>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A</a:t>
            </a:r>
          </a:p>
        </p:txBody>
      </p:sp>
      <p:sp>
        <p:nvSpPr>
          <p:cNvPr id="22" name="TextBox 21">
            <a:extLst>
              <a:ext uri="{FF2B5EF4-FFF2-40B4-BE49-F238E27FC236}">
                <a16:creationId xmlns:a16="http://schemas.microsoft.com/office/drawing/2014/main" id="{8DE639B6-9D05-0B45-950D-4578867B540F}"/>
              </a:ext>
            </a:extLst>
          </p:cNvPr>
          <p:cNvSpPr txBox="1"/>
          <p:nvPr/>
        </p:nvSpPr>
        <p:spPr>
          <a:xfrm>
            <a:off x="9462749" y="2465634"/>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V</a:t>
            </a:r>
          </a:p>
        </p:txBody>
      </p:sp>
      <p:sp>
        <p:nvSpPr>
          <p:cNvPr id="23" name="TextBox 22">
            <a:extLst>
              <a:ext uri="{FF2B5EF4-FFF2-40B4-BE49-F238E27FC236}">
                <a16:creationId xmlns:a16="http://schemas.microsoft.com/office/drawing/2014/main" id="{8E7E252A-A7BA-E14D-9A5D-4B81D941AD0E}"/>
              </a:ext>
            </a:extLst>
          </p:cNvPr>
          <p:cNvSpPr txBox="1"/>
          <p:nvPr/>
        </p:nvSpPr>
        <p:spPr>
          <a:xfrm>
            <a:off x="7312764" y="2465634"/>
            <a:ext cx="565699" cy="661720"/>
          </a:xfrm>
          <a:prstGeom prst="rect">
            <a:avLst/>
          </a:prstGeom>
          <a:noFill/>
        </p:spPr>
        <p:txBody>
          <a:bodyPr wrap="square" rtlCol="0" anchor="ctr">
            <a:spAutoFit/>
          </a:bodyPr>
          <a:lstStyle/>
          <a:p>
            <a:pPr algn="ctr"/>
            <a:r>
              <a:rPr lang="en-US" sz="3700" b="1" spc="-145" dirty="0">
                <a:solidFill>
                  <a:schemeClr val="bg1"/>
                </a:solidFill>
                <a:latin typeface="Poppins" pitchFamily="2" charset="77"/>
                <a:cs typeface="Poppins" pitchFamily="2" charset="77"/>
              </a:rPr>
              <a:t>D</a:t>
            </a:r>
          </a:p>
        </p:txBody>
      </p:sp>
    </p:spTree>
    <p:extLst>
      <p:ext uri="{BB962C8B-B14F-4D97-AF65-F5344CB8AC3E}">
        <p14:creationId xmlns:p14="http://schemas.microsoft.com/office/powerpoint/2010/main" val="2498406994"/>
      </p:ext>
    </p:extLst>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DDBFD476-DDEC-6B4C-88DB-0CAC04D90C6A}"/>
              </a:ext>
            </a:extLst>
          </p:cNvPr>
          <p:cNvSpPr txBox="1"/>
          <p:nvPr/>
        </p:nvSpPr>
        <p:spPr>
          <a:xfrm>
            <a:off x="4046419" y="306186"/>
            <a:ext cx="40992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STRATEGY</a:t>
            </a:r>
          </a:p>
        </p:txBody>
      </p:sp>
      <p:sp>
        <p:nvSpPr>
          <p:cNvPr id="4" name="TextBox 3">
            <a:extLst>
              <a:ext uri="{FF2B5EF4-FFF2-40B4-BE49-F238E27FC236}">
                <a16:creationId xmlns:a16="http://schemas.microsoft.com/office/drawing/2014/main" id="{EA6A2547-2565-3C42-9AEB-5B2B5246D4D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Rectangle 4">
            <a:extLst>
              <a:ext uri="{FF2B5EF4-FFF2-40B4-BE49-F238E27FC236}">
                <a16:creationId xmlns:a16="http://schemas.microsoft.com/office/drawing/2014/main" id="{95CE6EF6-BB32-8243-AC77-3DF819698390}"/>
              </a:ext>
            </a:extLst>
          </p:cNvPr>
          <p:cNvSpPr/>
          <p:nvPr/>
        </p:nvSpPr>
        <p:spPr>
          <a:xfrm>
            <a:off x="762575" y="1128523"/>
            <a:ext cx="1494230" cy="1852863"/>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8" name="Freeform 949">
            <a:extLst>
              <a:ext uri="{FF2B5EF4-FFF2-40B4-BE49-F238E27FC236}">
                <a16:creationId xmlns:a16="http://schemas.microsoft.com/office/drawing/2014/main" id="{C22A89D7-C889-B349-8FDA-F07B6F44AAC8}"/>
              </a:ext>
            </a:extLst>
          </p:cNvPr>
          <p:cNvSpPr>
            <a:spLocks noChangeAspect="1"/>
          </p:cNvSpPr>
          <p:nvPr/>
        </p:nvSpPr>
        <p:spPr bwMode="auto">
          <a:xfrm>
            <a:off x="1233068" y="1490013"/>
            <a:ext cx="553244" cy="553244"/>
          </a:xfrm>
          <a:custGeom>
            <a:avLst/>
            <a:gdLst>
              <a:gd name="T0" fmla="*/ 1024419 w 293327"/>
              <a:gd name="T1" fmla="*/ 7648542 h 293759"/>
              <a:gd name="T2" fmla="*/ 692140 w 293327"/>
              <a:gd name="T3" fmla="*/ 7648542 h 293759"/>
              <a:gd name="T4" fmla="*/ 9611389 w 293327"/>
              <a:gd name="T5" fmla="*/ 7458004 h 293759"/>
              <a:gd name="T6" fmla="*/ 7519169 w 293327"/>
              <a:gd name="T7" fmla="*/ 8183367 h 293759"/>
              <a:gd name="T8" fmla="*/ 7506098 w 293327"/>
              <a:gd name="T9" fmla="*/ 8597812 h 293759"/>
              <a:gd name="T10" fmla="*/ 9519895 w 293327"/>
              <a:gd name="T11" fmla="*/ 7885464 h 293759"/>
              <a:gd name="T12" fmla="*/ 9611389 w 293327"/>
              <a:gd name="T13" fmla="*/ 7458004 h 293759"/>
              <a:gd name="T14" fmla="*/ 1673882 w 293327"/>
              <a:gd name="T15" fmla="*/ 9737626 h 293759"/>
              <a:gd name="T16" fmla="*/ 10343687 w 293327"/>
              <a:gd name="T17" fmla="*/ 8170401 h 293759"/>
              <a:gd name="T18" fmla="*/ 9546037 w 293327"/>
              <a:gd name="T19" fmla="*/ 8222154 h 293759"/>
              <a:gd name="T20" fmla="*/ 5871499 w 293327"/>
              <a:gd name="T21" fmla="*/ 9180669 h 293759"/>
              <a:gd name="T22" fmla="*/ 4289181 w 293327"/>
              <a:gd name="T23" fmla="*/ 8895723 h 293759"/>
              <a:gd name="T24" fmla="*/ 6904559 w 293327"/>
              <a:gd name="T25" fmla="*/ 8727317 h 293759"/>
              <a:gd name="T26" fmla="*/ 7087604 w 293327"/>
              <a:gd name="T27" fmla="*/ 7989047 h 293759"/>
              <a:gd name="T28" fmla="*/ 4576905 w 293327"/>
              <a:gd name="T29" fmla="*/ 7548643 h 293759"/>
              <a:gd name="T30" fmla="*/ 313910 w 293327"/>
              <a:gd name="T31" fmla="*/ 7134186 h 293759"/>
              <a:gd name="T32" fmla="*/ 1359972 w 293327"/>
              <a:gd name="T33" fmla="*/ 9685880 h 293759"/>
              <a:gd name="T34" fmla="*/ 313910 w 293327"/>
              <a:gd name="T35" fmla="*/ 7134186 h 293759"/>
              <a:gd name="T36" fmla="*/ 1516917 w 293327"/>
              <a:gd name="T37" fmla="*/ 6810337 h 293759"/>
              <a:gd name="T38" fmla="*/ 6773760 w 293327"/>
              <a:gd name="T39" fmla="*/ 7561594 h 293759"/>
              <a:gd name="T40" fmla="*/ 7414530 w 293327"/>
              <a:gd name="T41" fmla="*/ 7885464 h 293759"/>
              <a:gd name="T42" fmla="*/ 9820647 w 293327"/>
              <a:gd name="T43" fmla="*/ 7198905 h 293759"/>
              <a:gd name="T44" fmla="*/ 10016805 w 293327"/>
              <a:gd name="T45" fmla="*/ 7717049 h 293759"/>
              <a:gd name="T46" fmla="*/ 10657531 w 293327"/>
              <a:gd name="T47" fmla="*/ 8183367 h 293759"/>
              <a:gd name="T48" fmla="*/ 4864577 w 293327"/>
              <a:gd name="T49" fmla="*/ 10501849 h 293759"/>
              <a:gd name="T50" fmla="*/ 156867 w 293327"/>
              <a:gd name="T51" fmla="*/ 10009573 h 293759"/>
              <a:gd name="T52" fmla="*/ 0 w 293327"/>
              <a:gd name="T53" fmla="*/ 6965769 h 293759"/>
              <a:gd name="T54" fmla="*/ 6962182 w 293327"/>
              <a:gd name="T55" fmla="*/ 322741 h 293759"/>
              <a:gd name="T56" fmla="*/ 9881876 w 293327"/>
              <a:gd name="T57" fmla="*/ 1703812 h 293759"/>
              <a:gd name="T58" fmla="*/ 6962182 w 293327"/>
              <a:gd name="T59" fmla="*/ 322741 h 293759"/>
              <a:gd name="T60" fmla="*/ 5233922 w 293327"/>
              <a:gd name="T61" fmla="*/ 3523891 h 293759"/>
              <a:gd name="T62" fmla="*/ 5940931 w 293327"/>
              <a:gd name="T63" fmla="*/ 3188267 h 293759"/>
              <a:gd name="T64" fmla="*/ 6634871 w 293327"/>
              <a:gd name="T65" fmla="*/ 3523891 h 293759"/>
              <a:gd name="T66" fmla="*/ 5233922 w 293327"/>
              <a:gd name="T67" fmla="*/ 322741 h 293759"/>
              <a:gd name="T68" fmla="*/ 2000044 w 293327"/>
              <a:gd name="T69" fmla="*/ 1703812 h 293759"/>
              <a:gd name="T70" fmla="*/ 4906608 w 293327"/>
              <a:gd name="T71" fmla="*/ 322741 h 293759"/>
              <a:gd name="T72" fmla="*/ 1829770 w 293327"/>
              <a:gd name="T73" fmla="*/ 0 h 293759"/>
              <a:gd name="T74" fmla="*/ 10196100 w 293327"/>
              <a:gd name="T75" fmla="*/ 154906 h 293759"/>
              <a:gd name="T76" fmla="*/ 10039022 w 293327"/>
              <a:gd name="T77" fmla="*/ 2013599 h 293759"/>
              <a:gd name="T78" fmla="*/ 9724751 w 293327"/>
              <a:gd name="T79" fmla="*/ 6699326 h 293759"/>
              <a:gd name="T80" fmla="*/ 9397399 w 293327"/>
              <a:gd name="T81" fmla="*/ 6699326 h 293759"/>
              <a:gd name="T82" fmla="*/ 6962182 w 293327"/>
              <a:gd name="T83" fmla="*/ 2013599 h 293759"/>
              <a:gd name="T84" fmla="*/ 6883642 w 293327"/>
              <a:gd name="T85" fmla="*/ 3911178 h 293759"/>
              <a:gd name="T86" fmla="*/ 6726497 w 293327"/>
              <a:gd name="T87" fmla="*/ 3923993 h 293759"/>
              <a:gd name="T88" fmla="*/ 5142310 w 293327"/>
              <a:gd name="T89" fmla="*/ 3923993 h 293759"/>
              <a:gd name="T90" fmla="*/ 4906608 w 293327"/>
              <a:gd name="T91" fmla="*/ 3782032 h 293759"/>
              <a:gd name="T92" fmla="*/ 2484433 w 293327"/>
              <a:gd name="T93" fmla="*/ 2013599 h 293759"/>
              <a:gd name="T94" fmla="*/ 2314248 w 293327"/>
              <a:gd name="T95" fmla="*/ 6531494 h 293759"/>
              <a:gd name="T96" fmla="*/ 2157085 w 293327"/>
              <a:gd name="T97" fmla="*/ 2013599 h 293759"/>
              <a:gd name="T98" fmla="*/ 1672725 w 293327"/>
              <a:gd name="T99" fmla="*/ 1858717 h 293759"/>
              <a:gd name="T100" fmla="*/ 1829770 w 293327"/>
              <a:gd name="T101" fmla="*/ 0 h 2937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3327" h="293759">
                <a:moveTo>
                  <a:pt x="23622" y="209550"/>
                </a:moveTo>
                <a:cubicBezTo>
                  <a:pt x="26289" y="209550"/>
                  <a:pt x="28194" y="211382"/>
                  <a:pt x="28194" y="213946"/>
                </a:cubicBezTo>
                <a:cubicBezTo>
                  <a:pt x="28194" y="216511"/>
                  <a:pt x="26289" y="218709"/>
                  <a:pt x="23622" y="218709"/>
                </a:cubicBezTo>
                <a:cubicBezTo>
                  <a:pt x="20955" y="218709"/>
                  <a:pt x="19050" y="216511"/>
                  <a:pt x="19050" y="213946"/>
                </a:cubicBezTo>
                <a:cubicBezTo>
                  <a:pt x="19050" y="211382"/>
                  <a:pt x="20955" y="209550"/>
                  <a:pt x="23622" y="209550"/>
                </a:cubicBezTo>
                <a:close/>
                <a:moveTo>
                  <a:pt x="264534" y="208615"/>
                </a:moveTo>
                <a:cubicBezTo>
                  <a:pt x="262375" y="207529"/>
                  <a:pt x="251218" y="212239"/>
                  <a:pt x="243300" y="215862"/>
                </a:cubicBezTo>
                <a:cubicBezTo>
                  <a:pt x="233222" y="219847"/>
                  <a:pt x="220985" y="224920"/>
                  <a:pt x="206949" y="228905"/>
                </a:cubicBezTo>
                <a:cubicBezTo>
                  <a:pt x="207309" y="231079"/>
                  <a:pt x="207309" y="233615"/>
                  <a:pt x="207309" y="236151"/>
                </a:cubicBezTo>
                <a:cubicBezTo>
                  <a:pt x="206949" y="237238"/>
                  <a:pt x="206949" y="238688"/>
                  <a:pt x="206589" y="240499"/>
                </a:cubicBezTo>
                <a:cubicBezTo>
                  <a:pt x="229983" y="234340"/>
                  <a:pt x="247259" y="227094"/>
                  <a:pt x="259136" y="222021"/>
                </a:cubicBezTo>
                <a:cubicBezTo>
                  <a:pt x="260216" y="221297"/>
                  <a:pt x="261295" y="220934"/>
                  <a:pt x="262015" y="220572"/>
                </a:cubicBezTo>
                <a:cubicBezTo>
                  <a:pt x="265254" y="217674"/>
                  <a:pt x="267054" y="214775"/>
                  <a:pt x="267054" y="212601"/>
                </a:cubicBezTo>
                <a:cubicBezTo>
                  <a:pt x="267054" y="211877"/>
                  <a:pt x="267054" y="210427"/>
                  <a:pt x="264534" y="208615"/>
                </a:cubicBezTo>
                <a:close/>
                <a:moveTo>
                  <a:pt x="46069" y="199558"/>
                </a:moveTo>
                <a:lnTo>
                  <a:pt x="46069" y="272383"/>
                </a:lnTo>
                <a:cubicBezTo>
                  <a:pt x="66584" y="278542"/>
                  <a:pt x="186434" y="310788"/>
                  <a:pt x="277131" y="237963"/>
                </a:cubicBezTo>
                <a:cubicBezTo>
                  <a:pt x="279291" y="236514"/>
                  <a:pt x="284330" y="232166"/>
                  <a:pt x="284689" y="228543"/>
                </a:cubicBezTo>
                <a:cubicBezTo>
                  <a:pt x="284689" y="227456"/>
                  <a:pt x="284330" y="226007"/>
                  <a:pt x="282170" y="224195"/>
                </a:cubicBezTo>
                <a:cubicBezTo>
                  <a:pt x="280371" y="222746"/>
                  <a:pt x="271733" y="226369"/>
                  <a:pt x="262735" y="229992"/>
                </a:cubicBezTo>
                <a:cubicBezTo>
                  <a:pt x="247979" y="236514"/>
                  <a:pt x="225664" y="245934"/>
                  <a:pt x="192912" y="252818"/>
                </a:cubicBezTo>
                <a:cubicBezTo>
                  <a:pt x="185354" y="255354"/>
                  <a:pt x="174917" y="256803"/>
                  <a:pt x="161600" y="256803"/>
                </a:cubicBezTo>
                <a:cubicBezTo>
                  <a:pt x="150443" y="256803"/>
                  <a:pt x="137126" y="256079"/>
                  <a:pt x="122010" y="253542"/>
                </a:cubicBezTo>
                <a:cubicBezTo>
                  <a:pt x="119491" y="253542"/>
                  <a:pt x="118051" y="251369"/>
                  <a:pt x="118051" y="248832"/>
                </a:cubicBezTo>
                <a:cubicBezTo>
                  <a:pt x="118411" y="246296"/>
                  <a:pt x="120570" y="244485"/>
                  <a:pt x="123090" y="244847"/>
                </a:cubicBezTo>
                <a:cubicBezTo>
                  <a:pt x="163400" y="249919"/>
                  <a:pt x="181395" y="247383"/>
                  <a:pt x="190033" y="244122"/>
                </a:cubicBezTo>
                <a:cubicBezTo>
                  <a:pt x="197951" y="240862"/>
                  <a:pt x="198311" y="236876"/>
                  <a:pt x="198311" y="235427"/>
                </a:cubicBezTo>
                <a:cubicBezTo>
                  <a:pt x="198671" y="229992"/>
                  <a:pt x="197591" y="226007"/>
                  <a:pt x="195072" y="223471"/>
                </a:cubicBezTo>
                <a:cubicBezTo>
                  <a:pt x="191833" y="220210"/>
                  <a:pt x="186794" y="220210"/>
                  <a:pt x="186434" y="220210"/>
                </a:cubicBezTo>
                <a:cubicBezTo>
                  <a:pt x="142885" y="220934"/>
                  <a:pt x="135327" y="216224"/>
                  <a:pt x="125969" y="211152"/>
                </a:cubicBezTo>
                <a:cubicBezTo>
                  <a:pt x="116971" y="205717"/>
                  <a:pt x="106894" y="199558"/>
                  <a:pt x="46069" y="199558"/>
                </a:cubicBezTo>
                <a:close/>
                <a:moveTo>
                  <a:pt x="8638" y="199558"/>
                </a:moveTo>
                <a:lnTo>
                  <a:pt x="8638" y="270933"/>
                </a:lnTo>
                <a:lnTo>
                  <a:pt x="37431" y="270933"/>
                </a:lnTo>
                <a:lnTo>
                  <a:pt x="37431" y="199558"/>
                </a:lnTo>
                <a:lnTo>
                  <a:pt x="8638" y="199558"/>
                </a:lnTo>
                <a:close/>
                <a:moveTo>
                  <a:pt x="4319" y="190500"/>
                </a:moveTo>
                <a:lnTo>
                  <a:pt x="41750" y="190500"/>
                </a:lnTo>
                <a:cubicBezTo>
                  <a:pt x="108693" y="190500"/>
                  <a:pt x="120570" y="197021"/>
                  <a:pt x="130648" y="203181"/>
                </a:cubicBezTo>
                <a:cubicBezTo>
                  <a:pt x="138566" y="207891"/>
                  <a:pt x="145404" y="212239"/>
                  <a:pt x="186434" y="211514"/>
                </a:cubicBezTo>
                <a:cubicBezTo>
                  <a:pt x="186434" y="211514"/>
                  <a:pt x="195072" y="211152"/>
                  <a:pt x="201550" y="216949"/>
                </a:cubicBezTo>
                <a:cubicBezTo>
                  <a:pt x="202270" y="218398"/>
                  <a:pt x="203350" y="219123"/>
                  <a:pt x="204070" y="220572"/>
                </a:cubicBezTo>
                <a:cubicBezTo>
                  <a:pt x="217746" y="216587"/>
                  <a:pt x="229983" y="211514"/>
                  <a:pt x="239701" y="207529"/>
                </a:cubicBezTo>
                <a:cubicBezTo>
                  <a:pt x="254817" y="200645"/>
                  <a:pt x="263815" y="196659"/>
                  <a:pt x="270293" y="201369"/>
                </a:cubicBezTo>
                <a:cubicBezTo>
                  <a:pt x="274612" y="204992"/>
                  <a:pt x="275692" y="209340"/>
                  <a:pt x="276052" y="212239"/>
                </a:cubicBezTo>
                <a:cubicBezTo>
                  <a:pt x="276052" y="213326"/>
                  <a:pt x="275692" y="214775"/>
                  <a:pt x="275692" y="215862"/>
                </a:cubicBezTo>
                <a:cubicBezTo>
                  <a:pt x="280730" y="214413"/>
                  <a:pt x="284689" y="214775"/>
                  <a:pt x="287929" y="217311"/>
                </a:cubicBezTo>
                <a:cubicBezTo>
                  <a:pt x="292608" y="221297"/>
                  <a:pt x="293327" y="226007"/>
                  <a:pt x="293327" y="228905"/>
                </a:cubicBezTo>
                <a:cubicBezTo>
                  <a:pt x="292967" y="237963"/>
                  <a:pt x="283970" y="244485"/>
                  <a:pt x="282890" y="245209"/>
                </a:cubicBezTo>
                <a:cubicBezTo>
                  <a:pt x="234662" y="283252"/>
                  <a:pt x="179236" y="293759"/>
                  <a:pt x="133887" y="293759"/>
                </a:cubicBezTo>
                <a:cubicBezTo>
                  <a:pt x="84579" y="293759"/>
                  <a:pt x="46789" y="281803"/>
                  <a:pt x="41030" y="279991"/>
                </a:cubicBezTo>
                <a:lnTo>
                  <a:pt x="4319" y="279991"/>
                </a:lnTo>
                <a:cubicBezTo>
                  <a:pt x="1799" y="279991"/>
                  <a:pt x="0" y="278180"/>
                  <a:pt x="0" y="275281"/>
                </a:cubicBezTo>
                <a:lnTo>
                  <a:pt x="0" y="194848"/>
                </a:lnTo>
                <a:cubicBezTo>
                  <a:pt x="0" y="192311"/>
                  <a:pt x="1799" y="190500"/>
                  <a:pt x="4319" y="190500"/>
                </a:cubicBezTo>
                <a:close/>
                <a:moveTo>
                  <a:pt x="191620" y="9027"/>
                </a:moveTo>
                <a:lnTo>
                  <a:pt x="191620" y="47661"/>
                </a:lnTo>
                <a:lnTo>
                  <a:pt x="271978" y="47661"/>
                </a:lnTo>
                <a:lnTo>
                  <a:pt x="271978" y="9027"/>
                </a:lnTo>
                <a:lnTo>
                  <a:pt x="191620" y="9027"/>
                </a:lnTo>
                <a:close/>
                <a:moveTo>
                  <a:pt x="144053" y="9027"/>
                </a:moveTo>
                <a:lnTo>
                  <a:pt x="144053" y="98571"/>
                </a:lnTo>
                <a:lnTo>
                  <a:pt x="161350" y="89906"/>
                </a:lnTo>
                <a:cubicBezTo>
                  <a:pt x="162071" y="89184"/>
                  <a:pt x="162792" y="89184"/>
                  <a:pt x="163512" y="89184"/>
                </a:cubicBezTo>
                <a:cubicBezTo>
                  <a:pt x="164233" y="89184"/>
                  <a:pt x="164593" y="89184"/>
                  <a:pt x="165314" y="89906"/>
                </a:cubicBezTo>
                <a:lnTo>
                  <a:pt x="182611" y="98571"/>
                </a:lnTo>
                <a:lnTo>
                  <a:pt x="182611" y="9027"/>
                </a:lnTo>
                <a:lnTo>
                  <a:pt x="144053" y="9027"/>
                </a:lnTo>
                <a:close/>
                <a:moveTo>
                  <a:pt x="55046" y="9027"/>
                </a:moveTo>
                <a:lnTo>
                  <a:pt x="55046" y="47661"/>
                </a:lnTo>
                <a:lnTo>
                  <a:pt x="135044" y="47661"/>
                </a:lnTo>
                <a:lnTo>
                  <a:pt x="135044" y="9027"/>
                </a:lnTo>
                <a:lnTo>
                  <a:pt x="55046" y="9027"/>
                </a:lnTo>
                <a:close/>
                <a:moveTo>
                  <a:pt x="50361" y="0"/>
                </a:moveTo>
                <a:lnTo>
                  <a:pt x="276303" y="0"/>
                </a:lnTo>
                <a:cubicBezTo>
                  <a:pt x="278465" y="0"/>
                  <a:pt x="280627" y="1805"/>
                  <a:pt x="280627" y="4333"/>
                </a:cubicBezTo>
                <a:lnTo>
                  <a:pt x="280627" y="51994"/>
                </a:lnTo>
                <a:cubicBezTo>
                  <a:pt x="280627" y="54521"/>
                  <a:pt x="278465" y="56326"/>
                  <a:pt x="276303" y="56326"/>
                </a:cubicBezTo>
                <a:lnTo>
                  <a:pt x="267654" y="56326"/>
                </a:lnTo>
                <a:lnTo>
                  <a:pt x="267654" y="187394"/>
                </a:lnTo>
                <a:cubicBezTo>
                  <a:pt x="267654" y="189560"/>
                  <a:pt x="265492" y="191727"/>
                  <a:pt x="263330" y="191727"/>
                </a:cubicBezTo>
                <a:cubicBezTo>
                  <a:pt x="260807" y="191727"/>
                  <a:pt x="258645" y="189560"/>
                  <a:pt x="258645" y="187394"/>
                </a:cubicBezTo>
                <a:lnTo>
                  <a:pt x="258645" y="56326"/>
                </a:lnTo>
                <a:lnTo>
                  <a:pt x="191620" y="56326"/>
                </a:lnTo>
                <a:lnTo>
                  <a:pt x="191620" y="105793"/>
                </a:lnTo>
                <a:cubicBezTo>
                  <a:pt x="191620" y="107237"/>
                  <a:pt x="190899" y="108681"/>
                  <a:pt x="189458" y="109403"/>
                </a:cubicBezTo>
                <a:cubicBezTo>
                  <a:pt x="188737" y="110126"/>
                  <a:pt x="188016" y="110126"/>
                  <a:pt x="187296" y="110126"/>
                </a:cubicBezTo>
                <a:cubicBezTo>
                  <a:pt x="186575" y="110126"/>
                  <a:pt x="185494" y="110126"/>
                  <a:pt x="185133" y="109764"/>
                </a:cubicBezTo>
                <a:lnTo>
                  <a:pt x="163512" y="98571"/>
                </a:lnTo>
                <a:lnTo>
                  <a:pt x="141531" y="109764"/>
                </a:lnTo>
                <a:cubicBezTo>
                  <a:pt x="140089" y="110487"/>
                  <a:pt x="138648" y="110487"/>
                  <a:pt x="137206" y="109403"/>
                </a:cubicBezTo>
                <a:cubicBezTo>
                  <a:pt x="136125" y="108681"/>
                  <a:pt x="135044" y="107237"/>
                  <a:pt x="135044" y="105793"/>
                </a:cubicBezTo>
                <a:lnTo>
                  <a:pt x="135044" y="56326"/>
                </a:lnTo>
                <a:lnTo>
                  <a:pt x="68379" y="56326"/>
                </a:lnTo>
                <a:lnTo>
                  <a:pt x="68379" y="178006"/>
                </a:lnTo>
                <a:cubicBezTo>
                  <a:pt x="68379" y="180895"/>
                  <a:pt x="66217" y="182700"/>
                  <a:pt x="63695" y="182700"/>
                </a:cubicBezTo>
                <a:cubicBezTo>
                  <a:pt x="61172" y="182700"/>
                  <a:pt x="59370" y="180895"/>
                  <a:pt x="59370" y="178006"/>
                </a:cubicBezTo>
                <a:lnTo>
                  <a:pt x="59370" y="56326"/>
                </a:lnTo>
                <a:lnTo>
                  <a:pt x="50361" y="56326"/>
                </a:lnTo>
                <a:cubicBezTo>
                  <a:pt x="48199" y="56326"/>
                  <a:pt x="46037" y="54521"/>
                  <a:pt x="46037" y="51994"/>
                </a:cubicBezTo>
                <a:lnTo>
                  <a:pt x="46037" y="4333"/>
                </a:lnTo>
                <a:cubicBezTo>
                  <a:pt x="46037" y="1805"/>
                  <a:pt x="48199" y="0"/>
                  <a:pt x="50361" y="0"/>
                </a:cubicBezTo>
                <a:close/>
              </a:path>
            </a:pathLst>
          </a:custGeom>
          <a:solidFill>
            <a:schemeClr val="bg1"/>
          </a:solidFill>
          <a:ln>
            <a:noFill/>
          </a:ln>
        </p:spPr>
        <p:txBody>
          <a:bodyPr anchor="ctr"/>
          <a:lstStyle/>
          <a:p>
            <a:endParaRPr lang="en-US" sz="900"/>
          </a:p>
        </p:txBody>
      </p:sp>
      <p:sp>
        <p:nvSpPr>
          <p:cNvPr id="39" name="TextBox 38">
            <a:extLst>
              <a:ext uri="{FF2B5EF4-FFF2-40B4-BE49-F238E27FC236}">
                <a16:creationId xmlns:a16="http://schemas.microsoft.com/office/drawing/2014/main" id="{C8448C4B-DE27-0F49-9251-F1C9227E36B5}"/>
              </a:ext>
            </a:extLst>
          </p:cNvPr>
          <p:cNvSpPr txBox="1"/>
          <p:nvPr/>
        </p:nvSpPr>
        <p:spPr>
          <a:xfrm>
            <a:off x="873655" y="2201764"/>
            <a:ext cx="1272071" cy="584775"/>
          </a:xfrm>
          <a:prstGeom prst="rect">
            <a:avLst/>
          </a:prstGeom>
          <a:noFill/>
        </p:spPr>
        <p:txBody>
          <a:bodyPr wrap="squar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TITLE 01</a:t>
            </a:r>
          </a:p>
        </p:txBody>
      </p:sp>
      <p:sp>
        <p:nvSpPr>
          <p:cNvPr id="40" name="Subtitle 2">
            <a:extLst>
              <a:ext uri="{FF2B5EF4-FFF2-40B4-BE49-F238E27FC236}">
                <a16:creationId xmlns:a16="http://schemas.microsoft.com/office/drawing/2014/main" id="{CEAD276C-BE57-3041-BF88-8DA411769E79}"/>
              </a:ext>
            </a:extLst>
          </p:cNvPr>
          <p:cNvSpPr txBox="1">
            <a:spLocks/>
          </p:cNvSpPr>
          <p:nvPr/>
        </p:nvSpPr>
        <p:spPr>
          <a:xfrm>
            <a:off x="762000" y="3263685"/>
            <a:ext cx="149537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16" name="Rectangle 15">
            <a:extLst>
              <a:ext uri="{FF2B5EF4-FFF2-40B4-BE49-F238E27FC236}">
                <a16:creationId xmlns:a16="http://schemas.microsoft.com/office/drawing/2014/main" id="{9A871662-8E09-B643-96B0-38661700CD72}"/>
              </a:ext>
            </a:extLst>
          </p:cNvPr>
          <p:cNvSpPr/>
          <p:nvPr/>
        </p:nvSpPr>
        <p:spPr>
          <a:xfrm>
            <a:off x="2291345" y="1496299"/>
            <a:ext cx="1494230" cy="18528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6" name="Freeform 947">
            <a:extLst>
              <a:ext uri="{FF2B5EF4-FFF2-40B4-BE49-F238E27FC236}">
                <a16:creationId xmlns:a16="http://schemas.microsoft.com/office/drawing/2014/main" id="{3B5A0244-A318-E346-8843-B58B3B010388}"/>
              </a:ext>
            </a:extLst>
          </p:cNvPr>
          <p:cNvSpPr>
            <a:spLocks noChangeAspect="1"/>
          </p:cNvSpPr>
          <p:nvPr/>
        </p:nvSpPr>
        <p:spPr bwMode="auto">
          <a:xfrm>
            <a:off x="2761838" y="1857789"/>
            <a:ext cx="553244" cy="553244"/>
          </a:xfrm>
          <a:custGeom>
            <a:avLst/>
            <a:gdLst>
              <a:gd name="T0" fmla="*/ 10229781 w 293081"/>
              <a:gd name="T1" fmla="*/ 10330306 h 293329"/>
              <a:gd name="T2" fmla="*/ 5476924 w 293081"/>
              <a:gd name="T3" fmla="*/ 9533663 h 293329"/>
              <a:gd name="T4" fmla="*/ 4555340 w 293081"/>
              <a:gd name="T5" fmla="*/ 8932903 h 293329"/>
              <a:gd name="T6" fmla="*/ 8187273 w 293081"/>
              <a:gd name="T7" fmla="*/ 4853406 h 293329"/>
              <a:gd name="T8" fmla="*/ 6762806 w 293081"/>
              <a:gd name="T9" fmla="*/ 6446308 h 293329"/>
              <a:gd name="T10" fmla="*/ 7949830 w 293081"/>
              <a:gd name="T11" fmla="*/ 4853406 h 293329"/>
              <a:gd name="T12" fmla="*/ 6162400 w 293081"/>
              <a:gd name="T13" fmla="*/ 5079026 h 293329"/>
              <a:gd name="T14" fmla="*/ 4607171 w 293081"/>
              <a:gd name="T15" fmla="*/ 6393224 h 293329"/>
              <a:gd name="T16" fmla="*/ 3816636 w 293081"/>
              <a:gd name="T17" fmla="*/ 4853406 h 293329"/>
              <a:gd name="T18" fmla="*/ 2748342 w 293081"/>
              <a:gd name="T19" fmla="*/ 6393224 h 293329"/>
              <a:gd name="T20" fmla="*/ 2510957 w 293081"/>
              <a:gd name="T21" fmla="*/ 6167538 h 293329"/>
              <a:gd name="T22" fmla="*/ 1909022 w 293081"/>
              <a:gd name="T23" fmla="*/ 3983213 h 293329"/>
              <a:gd name="T24" fmla="*/ 2777957 w 293081"/>
              <a:gd name="T25" fmla="*/ 7039236 h 293329"/>
              <a:gd name="T26" fmla="*/ 7873078 w 293081"/>
              <a:gd name="T27" fmla="*/ 7078447 h 293329"/>
              <a:gd name="T28" fmla="*/ 9123895 w 293081"/>
              <a:gd name="T29" fmla="*/ 3983213 h 293329"/>
              <a:gd name="T30" fmla="*/ 7109531 w 293081"/>
              <a:gd name="T31" fmla="*/ 3983213 h 293329"/>
              <a:gd name="T32" fmla="*/ 4502645 w 293081"/>
              <a:gd name="T33" fmla="*/ 3983213 h 293329"/>
              <a:gd name="T34" fmla="*/ 8149555 w 293081"/>
              <a:gd name="T35" fmla="*/ 2899289 h 293329"/>
              <a:gd name="T36" fmla="*/ 9716292 w 293081"/>
              <a:gd name="T37" fmla="*/ 3656691 h 293329"/>
              <a:gd name="T38" fmla="*/ 8149555 w 293081"/>
              <a:gd name="T39" fmla="*/ 2899289 h 293329"/>
              <a:gd name="T40" fmla="*/ 6240568 w 293081"/>
              <a:gd name="T41" fmla="*/ 3656691 h 293329"/>
              <a:gd name="T42" fmla="*/ 7820426 w 293081"/>
              <a:gd name="T43" fmla="*/ 2899289 h 293329"/>
              <a:gd name="T44" fmla="*/ 2935990 w 293081"/>
              <a:gd name="T45" fmla="*/ 2951549 h 293329"/>
              <a:gd name="T46" fmla="*/ 5213632 w 293081"/>
              <a:gd name="T47" fmla="*/ 2951549 h 293329"/>
              <a:gd name="T48" fmla="*/ 329206 w 293081"/>
              <a:gd name="T49" fmla="*/ 2899289 h 293329"/>
              <a:gd name="T50" fmla="*/ 1909022 w 293081"/>
              <a:gd name="T51" fmla="*/ 3656691 h 293329"/>
              <a:gd name="T52" fmla="*/ 329206 w 293081"/>
              <a:gd name="T53" fmla="*/ 2899289 h 293329"/>
              <a:gd name="T54" fmla="*/ 10190286 w 293081"/>
              <a:gd name="T55" fmla="*/ 2572821 h 293329"/>
              <a:gd name="T56" fmla="*/ 5542797 w 293081"/>
              <a:gd name="T57" fmla="*/ 1619461 h 293329"/>
              <a:gd name="T58" fmla="*/ 7227999 w 293081"/>
              <a:gd name="T59" fmla="*/ 1619461 h 293329"/>
              <a:gd name="T60" fmla="*/ 3041256 w 293081"/>
              <a:gd name="T61" fmla="*/ 2572821 h 293329"/>
              <a:gd name="T62" fmla="*/ 3515243 w 293081"/>
              <a:gd name="T63" fmla="*/ 1619461 h 293329"/>
              <a:gd name="T64" fmla="*/ 2672629 w 293081"/>
              <a:gd name="T65" fmla="*/ 2572821 h 293329"/>
              <a:gd name="T66" fmla="*/ 1632526 w 293081"/>
              <a:gd name="T67" fmla="*/ 326507 h 293329"/>
              <a:gd name="T68" fmla="*/ 9123895 w 293081"/>
              <a:gd name="T69" fmla="*/ 326507 h 293329"/>
              <a:gd name="T70" fmla="*/ 9281834 w 293081"/>
              <a:gd name="T71" fmla="*/ 0 h 293329"/>
              <a:gd name="T72" fmla="*/ 10690593 w 293081"/>
              <a:gd name="T73" fmla="*/ 2625081 h 293329"/>
              <a:gd name="T74" fmla="*/ 9716292 w 293081"/>
              <a:gd name="T75" fmla="*/ 3983213 h 293329"/>
              <a:gd name="T76" fmla="*/ 9281834 w 293081"/>
              <a:gd name="T77" fmla="*/ 7365715 h 293329"/>
              <a:gd name="T78" fmla="*/ 9071218 w 293081"/>
              <a:gd name="T79" fmla="*/ 8606439 h 293329"/>
              <a:gd name="T80" fmla="*/ 10730065 w 293081"/>
              <a:gd name="T81" fmla="*/ 10552302 h 293329"/>
              <a:gd name="T82" fmla="*/ 13220 w 293081"/>
              <a:gd name="T83" fmla="*/ 10552302 h 293329"/>
              <a:gd name="T84" fmla="*/ 1685204 w 293081"/>
              <a:gd name="T85" fmla="*/ 8606439 h 293329"/>
              <a:gd name="T86" fmla="*/ 1474507 w 293081"/>
              <a:gd name="T87" fmla="*/ 7365715 h 293329"/>
              <a:gd name="T88" fmla="*/ 1040094 w 293081"/>
              <a:gd name="T89" fmla="*/ 3983213 h 293329"/>
              <a:gd name="T90" fmla="*/ 52652 w 293081"/>
              <a:gd name="T91" fmla="*/ 2625081 h 293329"/>
              <a:gd name="T92" fmla="*/ 1474507 w 293081"/>
              <a:gd name="T93" fmla="*/ 0 h 2933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3081" h="293329">
                <a:moveTo>
                  <a:pt x="48110" y="245878"/>
                </a:moveTo>
                <a:lnTo>
                  <a:pt x="14361" y="284342"/>
                </a:lnTo>
                <a:lnTo>
                  <a:pt x="278967" y="284342"/>
                </a:lnTo>
                <a:lnTo>
                  <a:pt x="245218" y="245878"/>
                </a:lnTo>
                <a:lnTo>
                  <a:pt x="169104" y="245878"/>
                </a:lnTo>
                <a:lnTo>
                  <a:pt x="149357" y="262414"/>
                </a:lnTo>
                <a:cubicBezTo>
                  <a:pt x="148639" y="263493"/>
                  <a:pt x="147921" y="263493"/>
                  <a:pt x="146485" y="263493"/>
                </a:cubicBezTo>
                <a:cubicBezTo>
                  <a:pt x="145767" y="263493"/>
                  <a:pt x="144689" y="263493"/>
                  <a:pt x="143612" y="262414"/>
                </a:cubicBezTo>
                <a:lnTo>
                  <a:pt x="124225" y="245878"/>
                </a:lnTo>
                <a:lnTo>
                  <a:pt x="48110" y="245878"/>
                </a:lnTo>
                <a:close/>
                <a:moveTo>
                  <a:pt x="216793" y="133590"/>
                </a:moveTo>
                <a:cubicBezTo>
                  <a:pt x="218591" y="131763"/>
                  <a:pt x="221469" y="131763"/>
                  <a:pt x="223267" y="133590"/>
                </a:cubicBezTo>
                <a:cubicBezTo>
                  <a:pt x="225065" y="135417"/>
                  <a:pt x="225065" y="137974"/>
                  <a:pt x="223267" y="139801"/>
                </a:cubicBezTo>
                <a:lnTo>
                  <a:pt x="187660" y="175973"/>
                </a:lnTo>
                <a:cubicBezTo>
                  <a:pt x="186581" y="176704"/>
                  <a:pt x="185502" y="177435"/>
                  <a:pt x="184423" y="177435"/>
                </a:cubicBezTo>
                <a:cubicBezTo>
                  <a:pt x="183344" y="177435"/>
                  <a:pt x="182265" y="176704"/>
                  <a:pt x="181545" y="175973"/>
                </a:cubicBezTo>
                <a:cubicBezTo>
                  <a:pt x="179387" y="174512"/>
                  <a:pt x="179387" y="171223"/>
                  <a:pt x="181545" y="169762"/>
                </a:cubicBezTo>
                <a:lnTo>
                  <a:pt x="216793" y="133590"/>
                </a:lnTo>
                <a:close/>
                <a:moveTo>
                  <a:pt x="161525" y="133590"/>
                </a:moveTo>
                <a:cubicBezTo>
                  <a:pt x="163337" y="131763"/>
                  <a:pt x="166237" y="131763"/>
                  <a:pt x="168050" y="133590"/>
                </a:cubicBezTo>
                <a:cubicBezTo>
                  <a:pt x="169500" y="135417"/>
                  <a:pt x="169500" y="137974"/>
                  <a:pt x="168050" y="139801"/>
                </a:cubicBezTo>
                <a:lnTo>
                  <a:pt x="131800" y="175973"/>
                </a:lnTo>
                <a:cubicBezTo>
                  <a:pt x="131075" y="176704"/>
                  <a:pt x="129988" y="177435"/>
                  <a:pt x="128900" y="177435"/>
                </a:cubicBezTo>
                <a:cubicBezTo>
                  <a:pt x="127813" y="177435"/>
                  <a:pt x="126725" y="176704"/>
                  <a:pt x="125638" y="175973"/>
                </a:cubicBezTo>
                <a:cubicBezTo>
                  <a:pt x="123825" y="174512"/>
                  <a:pt x="123825" y="171223"/>
                  <a:pt x="125638" y="169762"/>
                </a:cubicBezTo>
                <a:lnTo>
                  <a:pt x="161525" y="133590"/>
                </a:lnTo>
                <a:close/>
                <a:moveTo>
                  <a:pt x="104080" y="133590"/>
                </a:moveTo>
                <a:cubicBezTo>
                  <a:pt x="105878" y="131763"/>
                  <a:pt x="108756" y="131763"/>
                  <a:pt x="110194" y="133590"/>
                </a:cubicBezTo>
                <a:cubicBezTo>
                  <a:pt x="112352" y="135417"/>
                  <a:pt x="112352" y="137974"/>
                  <a:pt x="110194" y="139801"/>
                </a:cubicBezTo>
                <a:lnTo>
                  <a:pt x="74947" y="175973"/>
                </a:lnTo>
                <a:cubicBezTo>
                  <a:pt x="73868" y="176704"/>
                  <a:pt x="72789" y="177435"/>
                  <a:pt x="71710" y="177435"/>
                </a:cubicBezTo>
                <a:cubicBezTo>
                  <a:pt x="70631" y="177435"/>
                  <a:pt x="69193" y="176704"/>
                  <a:pt x="68473" y="175973"/>
                </a:cubicBezTo>
                <a:cubicBezTo>
                  <a:pt x="66675" y="174512"/>
                  <a:pt x="66675" y="171223"/>
                  <a:pt x="68473" y="169762"/>
                </a:cubicBezTo>
                <a:lnTo>
                  <a:pt x="104080" y="133590"/>
                </a:lnTo>
                <a:close/>
                <a:moveTo>
                  <a:pt x="75755" y="96698"/>
                </a:moveTo>
                <a:cubicBezTo>
                  <a:pt x="70370" y="104247"/>
                  <a:pt x="61753" y="109639"/>
                  <a:pt x="52059" y="109639"/>
                </a:cubicBezTo>
                <a:lnTo>
                  <a:pt x="44520" y="109639"/>
                </a:lnTo>
                <a:lnTo>
                  <a:pt x="44520" y="193755"/>
                </a:lnTo>
                <a:lnTo>
                  <a:pt x="75755" y="193755"/>
                </a:lnTo>
                <a:cubicBezTo>
                  <a:pt x="76473" y="193755"/>
                  <a:pt x="77550" y="194474"/>
                  <a:pt x="78628" y="194834"/>
                </a:cubicBezTo>
                <a:lnTo>
                  <a:pt x="146485" y="253427"/>
                </a:lnTo>
                <a:lnTo>
                  <a:pt x="214700" y="194834"/>
                </a:lnTo>
                <a:cubicBezTo>
                  <a:pt x="215418" y="194474"/>
                  <a:pt x="216855" y="193755"/>
                  <a:pt x="217573" y="193755"/>
                </a:cubicBezTo>
                <a:lnTo>
                  <a:pt x="248808" y="193755"/>
                </a:lnTo>
                <a:lnTo>
                  <a:pt x="248808" y="109639"/>
                </a:lnTo>
                <a:lnTo>
                  <a:pt x="241269" y="109639"/>
                </a:lnTo>
                <a:cubicBezTo>
                  <a:pt x="231575" y="109639"/>
                  <a:pt x="222599" y="104247"/>
                  <a:pt x="217573" y="96698"/>
                </a:cubicBezTo>
                <a:cubicBezTo>
                  <a:pt x="212546" y="104247"/>
                  <a:pt x="203929" y="109639"/>
                  <a:pt x="193877" y="109639"/>
                </a:cubicBezTo>
                <a:lnTo>
                  <a:pt x="170181" y="109639"/>
                </a:lnTo>
                <a:cubicBezTo>
                  <a:pt x="160487" y="109639"/>
                  <a:pt x="151511" y="104247"/>
                  <a:pt x="146485" y="96698"/>
                </a:cubicBezTo>
                <a:cubicBezTo>
                  <a:pt x="141458" y="104247"/>
                  <a:pt x="132841" y="109639"/>
                  <a:pt x="122788" y="109639"/>
                </a:cubicBezTo>
                <a:lnTo>
                  <a:pt x="99092" y="109639"/>
                </a:lnTo>
                <a:cubicBezTo>
                  <a:pt x="89398" y="109639"/>
                  <a:pt x="80782" y="104247"/>
                  <a:pt x="75755" y="96698"/>
                </a:cubicBezTo>
                <a:close/>
                <a:moveTo>
                  <a:pt x="222240" y="79802"/>
                </a:moveTo>
                <a:lnTo>
                  <a:pt x="222240" y="81240"/>
                </a:lnTo>
                <a:cubicBezTo>
                  <a:pt x="222240" y="92025"/>
                  <a:pt x="230498" y="100652"/>
                  <a:pt x="241269" y="100652"/>
                </a:cubicBezTo>
                <a:lnTo>
                  <a:pt x="264965" y="100652"/>
                </a:lnTo>
                <a:cubicBezTo>
                  <a:pt x="275377" y="100652"/>
                  <a:pt x="283993" y="92025"/>
                  <a:pt x="283993" y="81240"/>
                </a:cubicBezTo>
                <a:lnTo>
                  <a:pt x="283993" y="79802"/>
                </a:lnTo>
                <a:lnTo>
                  <a:pt x="222240" y="79802"/>
                </a:lnTo>
                <a:close/>
                <a:moveTo>
                  <a:pt x="151152" y="79802"/>
                </a:moveTo>
                <a:lnTo>
                  <a:pt x="151152" y="81240"/>
                </a:lnTo>
                <a:cubicBezTo>
                  <a:pt x="151152" y="92025"/>
                  <a:pt x="159769" y="100652"/>
                  <a:pt x="170181" y="100652"/>
                </a:cubicBezTo>
                <a:lnTo>
                  <a:pt x="193877" y="100652"/>
                </a:lnTo>
                <a:cubicBezTo>
                  <a:pt x="204648" y="100652"/>
                  <a:pt x="213264" y="92025"/>
                  <a:pt x="213264" y="81240"/>
                </a:cubicBezTo>
                <a:lnTo>
                  <a:pt x="213264" y="79802"/>
                </a:lnTo>
                <a:lnTo>
                  <a:pt x="151152" y="79802"/>
                </a:lnTo>
                <a:close/>
                <a:moveTo>
                  <a:pt x="80064" y="79802"/>
                </a:moveTo>
                <a:lnTo>
                  <a:pt x="80064" y="81240"/>
                </a:lnTo>
                <a:cubicBezTo>
                  <a:pt x="80064" y="92025"/>
                  <a:pt x="88680" y="100652"/>
                  <a:pt x="99092" y="100652"/>
                </a:cubicBezTo>
                <a:lnTo>
                  <a:pt x="122788" y="100652"/>
                </a:lnTo>
                <a:cubicBezTo>
                  <a:pt x="133560" y="100652"/>
                  <a:pt x="142176" y="92025"/>
                  <a:pt x="142176" y="81240"/>
                </a:cubicBezTo>
                <a:lnTo>
                  <a:pt x="142176" y="79802"/>
                </a:lnTo>
                <a:lnTo>
                  <a:pt x="80064" y="79802"/>
                </a:lnTo>
                <a:close/>
                <a:moveTo>
                  <a:pt x="8976" y="79802"/>
                </a:moveTo>
                <a:lnTo>
                  <a:pt x="8976" y="81240"/>
                </a:lnTo>
                <a:cubicBezTo>
                  <a:pt x="8976" y="92025"/>
                  <a:pt x="17592" y="100652"/>
                  <a:pt x="28363" y="100652"/>
                </a:cubicBezTo>
                <a:lnTo>
                  <a:pt x="52059" y="100652"/>
                </a:lnTo>
                <a:cubicBezTo>
                  <a:pt x="62471" y="100652"/>
                  <a:pt x="71088" y="92025"/>
                  <a:pt x="71088" y="81240"/>
                </a:cubicBezTo>
                <a:lnTo>
                  <a:pt x="71088" y="79802"/>
                </a:lnTo>
                <a:lnTo>
                  <a:pt x="8976" y="79802"/>
                </a:lnTo>
                <a:close/>
                <a:moveTo>
                  <a:pt x="207161" y="44574"/>
                </a:moveTo>
                <a:lnTo>
                  <a:pt x="220445" y="70816"/>
                </a:lnTo>
                <a:lnTo>
                  <a:pt x="277890" y="70816"/>
                </a:lnTo>
                <a:lnTo>
                  <a:pt x="251322" y="44574"/>
                </a:lnTo>
                <a:lnTo>
                  <a:pt x="207161" y="44574"/>
                </a:lnTo>
                <a:close/>
                <a:moveTo>
                  <a:pt x="151152" y="44574"/>
                </a:moveTo>
                <a:lnTo>
                  <a:pt x="151152" y="70816"/>
                </a:lnTo>
                <a:lnTo>
                  <a:pt x="210392" y="70816"/>
                </a:lnTo>
                <a:lnTo>
                  <a:pt x="197108" y="44574"/>
                </a:lnTo>
                <a:lnTo>
                  <a:pt x="151152" y="44574"/>
                </a:lnTo>
                <a:close/>
                <a:moveTo>
                  <a:pt x="95861" y="44574"/>
                </a:moveTo>
                <a:lnTo>
                  <a:pt x="82936" y="70816"/>
                </a:lnTo>
                <a:lnTo>
                  <a:pt x="142176" y="70816"/>
                </a:lnTo>
                <a:lnTo>
                  <a:pt x="142176" y="44574"/>
                </a:lnTo>
                <a:lnTo>
                  <a:pt x="95861" y="44574"/>
                </a:lnTo>
                <a:close/>
                <a:moveTo>
                  <a:pt x="42006" y="44574"/>
                </a:moveTo>
                <a:lnTo>
                  <a:pt x="15438" y="70816"/>
                </a:lnTo>
                <a:lnTo>
                  <a:pt x="72883" y="70816"/>
                </a:lnTo>
                <a:lnTo>
                  <a:pt x="86167" y="44574"/>
                </a:lnTo>
                <a:lnTo>
                  <a:pt x="42006" y="44574"/>
                </a:lnTo>
                <a:close/>
                <a:moveTo>
                  <a:pt x="44520" y="8987"/>
                </a:moveTo>
                <a:lnTo>
                  <a:pt x="44520" y="35588"/>
                </a:lnTo>
                <a:lnTo>
                  <a:pt x="248808" y="35588"/>
                </a:lnTo>
                <a:lnTo>
                  <a:pt x="248808" y="8987"/>
                </a:lnTo>
                <a:lnTo>
                  <a:pt x="44520" y="8987"/>
                </a:lnTo>
                <a:close/>
                <a:moveTo>
                  <a:pt x="40211" y="0"/>
                </a:moveTo>
                <a:lnTo>
                  <a:pt x="253117" y="0"/>
                </a:lnTo>
                <a:cubicBezTo>
                  <a:pt x="255630" y="0"/>
                  <a:pt x="257784" y="1797"/>
                  <a:pt x="257784" y="4314"/>
                </a:cubicBezTo>
                <a:lnTo>
                  <a:pt x="257784" y="38104"/>
                </a:lnTo>
                <a:lnTo>
                  <a:pt x="291533" y="72254"/>
                </a:lnTo>
                <a:cubicBezTo>
                  <a:pt x="292610" y="73332"/>
                  <a:pt x="292969" y="74410"/>
                  <a:pt x="292969" y="75489"/>
                </a:cubicBezTo>
                <a:lnTo>
                  <a:pt x="292969" y="81240"/>
                </a:lnTo>
                <a:cubicBezTo>
                  <a:pt x="292969" y="97057"/>
                  <a:pt x="280403" y="109639"/>
                  <a:pt x="264965" y="109639"/>
                </a:cubicBezTo>
                <a:lnTo>
                  <a:pt x="257784" y="109639"/>
                </a:lnTo>
                <a:lnTo>
                  <a:pt x="257784" y="198428"/>
                </a:lnTo>
                <a:cubicBezTo>
                  <a:pt x="257784" y="200585"/>
                  <a:pt x="255630" y="202742"/>
                  <a:pt x="253117" y="202742"/>
                </a:cubicBezTo>
                <a:lnTo>
                  <a:pt x="219009" y="202742"/>
                </a:lnTo>
                <a:lnTo>
                  <a:pt x="179156" y="236892"/>
                </a:lnTo>
                <a:lnTo>
                  <a:pt x="247372" y="236892"/>
                </a:lnTo>
                <a:cubicBezTo>
                  <a:pt x="248449" y="236892"/>
                  <a:pt x="249885" y="237611"/>
                  <a:pt x="250603" y="238330"/>
                </a:cubicBezTo>
                <a:lnTo>
                  <a:pt x="291892" y="285780"/>
                </a:lnTo>
                <a:cubicBezTo>
                  <a:pt x="293328" y="287218"/>
                  <a:pt x="293328" y="289015"/>
                  <a:pt x="292610" y="290453"/>
                </a:cubicBezTo>
                <a:cubicBezTo>
                  <a:pt x="291892" y="292250"/>
                  <a:pt x="290456" y="293329"/>
                  <a:pt x="288661" y="293329"/>
                </a:cubicBezTo>
                <a:lnTo>
                  <a:pt x="4667" y="293329"/>
                </a:lnTo>
                <a:cubicBezTo>
                  <a:pt x="2872" y="293329"/>
                  <a:pt x="1077" y="292250"/>
                  <a:pt x="359" y="290453"/>
                </a:cubicBezTo>
                <a:cubicBezTo>
                  <a:pt x="0" y="289015"/>
                  <a:pt x="0" y="287218"/>
                  <a:pt x="1077" y="285780"/>
                </a:cubicBezTo>
                <a:lnTo>
                  <a:pt x="42725" y="238330"/>
                </a:lnTo>
                <a:cubicBezTo>
                  <a:pt x="43443" y="237611"/>
                  <a:pt x="44879" y="236892"/>
                  <a:pt x="45956" y="236892"/>
                </a:cubicBezTo>
                <a:lnTo>
                  <a:pt x="113813" y="236892"/>
                </a:lnTo>
                <a:lnTo>
                  <a:pt x="73960" y="202742"/>
                </a:lnTo>
                <a:lnTo>
                  <a:pt x="40211" y="202742"/>
                </a:lnTo>
                <a:cubicBezTo>
                  <a:pt x="37698" y="202742"/>
                  <a:pt x="35903" y="200585"/>
                  <a:pt x="35903" y="198428"/>
                </a:cubicBezTo>
                <a:lnTo>
                  <a:pt x="35903" y="109639"/>
                </a:lnTo>
                <a:lnTo>
                  <a:pt x="28363" y="109639"/>
                </a:lnTo>
                <a:cubicBezTo>
                  <a:pt x="12925" y="109639"/>
                  <a:pt x="0" y="97057"/>
                  <a:pt x="0" y="81240"/>
                </a:cubicBezTo>
                <a:lnTo>
                  <a:pt x="0" y="75489"/>
                </a:lnTo>
                <a:cubicBezTo>
                  <a:pt x="0" y="74410"/>
                  <a:pt x="359" y="73332"/>
                  <a:pt x="1436" y="72254"/>
                </a:cubicBezTo>
                <a:lnTo>
                  <a:pt x="35903" y="38104"/>
                </a:lnTo>
                <a:lnTo>
                  <a:pt x="35903" y="4314"/>
                </a:lnTo>
                <a:cubicBezTo>
                  <a:pt x="35903" y="1797"/>
                  <a:pt x="37698" y="0"/>
                  <a:pt x="40211" y="0"/>
                </a:cubicBezTo>
                <a:close/>
              </a:path>
            </a:pathLst>
          </a:custGeom>
          <a:solidFill>
            <a:schemeClr val="bg1"/>
          </a:solidFill>
          <a:ln>
            <a:noFill/>
          </a:ln>
        </p:spPr>
        <p:txBody>
          <a:bodyPr anchor="ctr"/>
          <a:lstStyle/>
          <a:p>
            <a:endParaRPr lang="en-US" sz="900"/>
          </a:p>
        </p:txBody>
      </p:sp>
      <p:sp>
        <p:nvSpPr>
          <p:cNvPr id="43" name="TextBox 42">
            <a:extLst>
              <a:ext uri="{FF2B5EF4-FFF2-40B4-BE49-F238E27FC236}">
                <a16:creationId xmlns:a16="http://schemas.microsoft.com/office/drawing/2014/main" id="{79FE321E-65FC-4A45-ABE5-1C0B475A90E2}"/>
              </a:ext>
            </a:extLst>
          </p:cNvPr>
          <p:cNvSpPr txBox="1"/>
          <p:nvPr/>
        </p:nvSpPr>
        <p:spPr>
          <a:xfrm>
            <a:off x="2402521" y="2569540"/>
            <a:ext cx="1272071" cy="584775"/>
          </a:xfrm>
          <a:prstGeom prst="rect">
            <a:avLst/>
          </a:prstGeom>
          <a:noFill/>
        </p:spPr>
        <p:txBody>
          <a:bodyPr wrap="squar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TITLE 02</a:t>
            </a:r>
          </a:p>
        </p:txBody>
      </p:sp>
      <p:sp>
        <p:nvSpPr>
          <p:cNvPr id="44" name="Subtitle 2">
            <a:extLst>
              <a:ext uri="{FF2B5EF4-FFF2-40B4-BE49-F238E27FC236}">
                <a16:creationId xmlns:a16="http://schemas.microsoft.com/office/drawing/2014/main" id="{54DD345B-D455-474B-92F2-E7A4CF877A8C}"/>
              </a:ext>
            </a:extLst>
          </p:cNvPr>
          <p:cNvSpPr txBox="1">
            <a:spLocks/>
          </p:cNvSpPr>
          <p:nvPr/>
        </p:nvSpPr>
        <p:spPr>
          <a:xfrm>
            <a:off x="2290866" y="3631461"/>
            <a:ext cx="149537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17" name="Rectangle 16">
            <a:extLst>
              <a:ext uri="{FF2B5EF4-FFF2-40B4-BE49-F238E27FC236}">
                <a16:creationId xmlns:a16="http://schemas.microsoft.com/office/drawing/2014/main" id="{C8F5EF38-335D-104F-ADBD-14254602B4AC}"/>
              </a:ext>
            </a:extLst>
          </p:cNvPr>
          <p:cNvSpPr/>
          <p:nvPr/>
        </p:nvSpPr>
        <p:spPr>
          <a:xfrm>
            <a:off x="3820115" y="1864075"/>
            <a:ext cx="1494230" cy="185286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4" name="Freeform 945">
            <a:extLst>
              <a:ext uri="{FF2B5EF4-FFF2-40B4-BE49-F238E27FC236}">
                <a16:creationId xmlns:a16="http://schemas.microsoft.com/office/drawing/2014/main" id="{7E0D854D-7AEB-DA4B-BE37-D5940F6A4409}"/>
              </a:ext>
            </a:extLst>
          </p:cNvPr>
          <p:cNvSpPr>
            <a:spLocks noChangeAspect="1"/>
          </p:cNvSpPr>
          <p:nvPr/>
        </p:nvSpPr>
        <p:spPr bwMode="auto">
          <a:xfrm>
            <a:off x="4325185" y="2225565"/>
            <a:ext cx="484090" cy="553244"/>
          </a:xfrm>
          <a:custGeom>
            <a:avLst/>
            <a:gdLst>
              <a:gd name="T0" fmla="*/ 1331410 w 258044"/>
              <a:gd name="T1" fmla="*/ 6833319 h 294045"/>
              <a:gd name="T2" fmla="*/ 2188764 w 258044"/>
              <a:gd name="T3" fmla="*/ 7714681 h 294045"/>
              <a:gd name="T4" fmla="*/ 2507223 w 258044"/>
              <a:gd name="T5" fmla="*/ 6505962 h 294045"/>
              <a:gd name="T6" fmla="*/ 1821350 w 258044"/>
              <a:gd name="T7" fmla="*/ 5989737 h 294045"/>
              <a:gd name="T8" fmla="*/ 2776672 w 258044"/>
              <a:gd name="T9" fmla="*/ 6342278 h 294045"/>
              <a:gd name="T10" fmla="*/ 2960371 w 258044"/>
              <a:gd name="T11" fmla="*/ 7362139 h 294045"/>
              <a:gd name="T12" fmla="*/ 2237756 w 258044"/>
              <a:gd name="T13" fmla="*/ 8042062 h 294045"/>
              <a:gd name="T14" fmla="*/ 1343630 w 258044"/>
              <a:gd name="T15" fmla="*/ 7802792 h 294045"/>
              <a:gd name="T16" fmla="*/ 1025196 w 258044"/>
              <a:gd name="T17" fmla="*/ 6820670 h 294045"/>
              <a:gd name="T18" fmla="*/ 1674336 w 258044"/>
              <a:gd name="T19" fmla="*/ 6040074 h 294045"/>
              <a:gd name="T20" fmla="*/ 7067754 w 258044"/>
              <a:gd name="T21" fmla="*/ 4404963 h 294045"/>
              <a:gd name="T22" fmla="*/ 4425416 w 258044"/>
              <a:gd name="T23" fmla="*/ 7424345 h 294045"/>
              <a:gd name="T24" fmla="*/ 4425416 w 258044"/>
              <a:gd name="T25" fmla="*/ 7121166 h 294045"/>
              <a:gd name="T26" fmla="*/ 7067754 w 258044"/>
              <a:gd name="T27" fmla="*/ 4404963 h 294045"/>
              <a:gd name="T28" fmla="*/ 8319221 w 258044"/>
              <a:gd name="T29" fmla="*/ 3340788 h 294045"/>
              <a:gd name="T30" fmla="*/ 3912013 w 258044"/>
              <a:gd name="T31" fmla="*/ 6768539 h 294045"/>
              <a:gd name="T32" fmla="*/ 3169268 w 258044"/>
              <a:gd name="T33" fmla="*/ 8616183 h 294045"/>
              <a:gd name="T34" fmla="*/ 6709849 w 258044"/>
              <a:gd name="T35" fmla="*/ 8119255 h 294045"/>
              <a:gd name="T36" fmla="*/ 8566854 w 258044"/>
              <a:gd name="T37" fmla="*/ 9864979 h 294045"/>
              <a:gd name="T38" fmla="*/ 8368779 w 258044"/>
              <a:gd name="T39" fmla="*/ 3277127 h 294045"/>
              <a:gd name="T40" fmla="*/ 4538772 w 258044"/>
              <a:gd name="T41" fmla="*/ 1861381 h 294045"/>
              <a:gd name="T42" fmla="*/ 1896478 w 258044"/>
              <a:gd name="T43" fmla="*/ 4564949 h 294045"/>
              <a:gd name="T44" fmla="*/ 1601498 w 258044"/>
              <a:gd name="T45" fmla="*/ 4564949 h 294045"/>
              <a:gd name="T46" fmla="*/ 7242201 w 258044"/>
              <a:gd name="T47" fmla="*/ 346276 h 294045"/>
              <a:gd name="T48" fmla="*/ 5409965 w 258044"/>
              <a:gd name="T49" fmla="*/ 2257767 h 294045"/>
              <a:gd name="T50" fmla="*/ 3948180 w 258044"/>
              <a:gd name="T51" fmla="*/ 3864320 h 294045"/>
              <a:gd name="T52" fmla="*/ 2327394 w 258044"/>
              <a:gd name="T53" fmla="*/ 5443279 h 294045"/>
              <a:gd name="T54" fmla="*/ 891343 w 258044"/>
              <a:gd name="T55" fmla="*/ 5889281 h 294045"/>
              <a:gd name="T56" fmla="*/ 3156865 w 258044"/>
              <a:gd name="T57" fmla="*/ 8221157 h 294045"/>
              <a:gd name="T58" fmla="*/ 3627295 w 258044"/>
              <a:gd name="T59" fmla="*/ 6602897 h 294045"/>
              <a:gd name="T60" fmla="*/ 6672702 w 258044"/>
              <a:gd name="T61" fmla="*/ 3570191 h 294045"/>
              <a:gd name="T62" fmla="*/ 8134850 w 258044"/>
              <a:gd name="T63" fmla="*/ 3059058 h 294045"/>
              <a:gd name="T64" fmla="*/ 8542080 w 258044"/>
              <a:gd name="T65" fmla="*/ 1684198 h 294045"/>
              <a:gd name="T66" fmla="*/ 7316454 w 258044"/>
              <a:gd name="T67" fmla="*/ 2831113 h 294045"/>
              <a:gd name="T68" fmla="*/ 6350833 w 258044"/>
              <a:gd name="T69" fmla="*/ 2487110 h 294045"/>
              <a:gd name="T70" fmla="*/ 6165205 w 258044"/>
              <a:gd name="T71" fmla="*/ 1454900 h 294045"/>
              <a:gd name="T72" fmla="*/ 4431997 w 258044"/>
              <a:gd name="T73" fmla="*/ 320840 h 294045"/>
              <a:gd name="T74" fmla="*/ 507562 w 258044"/>
              <a:gd name="T75" fmla="*/ 5863805 h 294045"/>
              <a:gd name="T76" fmla="*/ 2290272 w 258044"/>
              <a:gd name="T77" fmla="*/ 5112036 h 294045"/>
              <a:gd name="T78" fmla="*/ 5088104 w 258044"/>
              <a:gd name="T79" fmla="*/ 2244917 h 294045"/>
              <a:gd name="T80" fmla="*/ 5682348 w 258044"/>
              <a:gd name="T81" fmla="*/ 524713 h 294045"/>
              <a:gd name="T82" fmla="*/ 4431997 w 258044"/>
              <a:gd name="T83" fmla="*/ 2273 h 294045"/>
              <a:gd name="T84" fmla="*/ 7588830 w 258044"/>
              <a:gd name="T85" fmla="*/ 104128 h 294045"/>
              <a:gd name="T86" fmla="*/ 7650735 w 258044"/>
              <a:gd name="T87" fmla="*/ 371759 h 294045"/>
              <a:gd name="T88" fmla="*/ 6623192 w 258044"/>
              <a:gd name="T89" fmla="*/ 2321343 h 294045"/>
              <a:gd name="T90" fmla="*/ 8517301 w 258044"/>
              <a:gd name="T91" fmla="*/ 1263841 h 294045"/>
              <a:gd name="T92" fmla="*/ 8777296 w 258044"/>
              <a:gd name="T93" fmla="*/ 1327455 h 294045"/>
              <a:gd name="T94" fmla="*/ 8876336 w 258044"/>
              <a:gd name="T95" fmla="*/ 4564084 h 294045"/>
              <a:gd name="T96" fmla="*/ 8777296 w 258044"/>
              <a:gd name="T97" fmla="*/ 10387387 h 294045"/>
              <a:gd name="T98" fmla="*/ 8603981 w 258044"/>
              <a:gd name="T99" fmla="*/ 10349184 h 294045"/>
              <a:gd name="T100" fmla="*/ 4431997 w 258044"/>
              <a:gd name="T101" fmla="*/ 9138632 h 294045"/>
              <a:gd name="T102" fmla="*/ 2030284 w 258044"/>
              <a:gd name="T103" fmla="*/ 9011176 h 294045"/>
              <a:gd name="T104" fmla="*/ 297108 w 258044"/>
              <a:gd name="T105" fmla="*/ 6220615 h 294045"/>
              <a:gd name="T106" fmla="*/ 4431997 w 258044"/>
              <a:gd name="T107" fmla="*/ 2273 h 2940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58044" h="294045">
                <a:moveTo>
                  <a:pt x="52935" y="178604"/>
                </a:moveTo>
                <a:lnTo>
                  <a:pt x="38696" y="193199"/>
                </a:lnTo>
                <a:lnTo>
                  <a:pt x="44035" y="212779"/>
                </a:lnTo>
                <a:lnTo>
                  <a:pt x="63614" y="218118"/>
                </a:lnTo>
                <a:lnTo>
                  <a:pt x="78210" y="203523"/>
                </a:lnTo>
                <a:lnTo>
                  <a:pt x="72870" y="183944"/>
                </a:lnTo>
                <a:lnTo>
                  <a:pt x="52935" y="178604"/>
                </a:lnTo>
                <a:close/>
                <a:moveTo>
                  <a:pt x="52935" y="169348"/>
                </a:moveTo>
                <a:lnTo>
                  <a:pt x="77498" y="176112"/>
                </a:lnTo>
                <a:cubicBezTo>
                  <a:pt x="78922" y="176468"/>
                  <a:pt x="80345" y="177536"/>
                  <a:pt x="80701" y="179316"/>
                </a:cubicBezTo>
                <a:lnTo>
                  <a:pt x="87465" y="203879"/>
                </a:lnTo>
                <a:cubicBezTo>
                  <a:pt x="87465" y="205303"/>
                  <a:pt x="87109" y="207083"/>
                  <a:pt x="86041" y="208151"/>
                </a:cubicBezTo>
                <a:lnTo>
                  <a:pt x="67886" y="226306"/>
                </a:lnTo>
                <a:cubicBezTo>
                  <a:pt x="67174" y="227018"/>
                  <a:pt x="66106" y="227374"/>
                  <a:pt x="65038" y="227374"/>
                </a:cubicBezTo>
                <a:cubicBezTo>
                  <a:pt x="64326" y="227374"/>
                  <a:pt x="64326" y="227018"/>
                  <a:pt x="63970" y="227018"/>
                </a:cubicBezTo>
                <a:lnTo>
                  <a:pt x="39052" y="220610"/>
                </a:lnTo>
                <a:cubicBezTo>
                  <a:pt x="37628" y="220254"/>
                  <a:pt x="36560" y="219186"/>
                  <a:pt x="36204" y="217762"/>
                </a:cubicBezTo>
                <a:lnTo>
                  <a:pt x="29796" y="192843"/>
                </a:lnTo>
                <a:cubicBezTo>
                  <a:pt x="29084" y="191419"/>
                  <a:pt x="29796" y="189639"/>
                  <a:pt x="30508" y="188927"/>
                </a:cubicBezTo>
                <a:lnTo>
                  <a:pt x="48663" y="170772"/>
                </a:lnTo>
                <a:cubicBezTo>
                  <a:pt x="49731" y="169348"/>
                  <a:pt x="51511" y="168992"/>
                  <a:pt x="52935" y="169348"/>
                </a:cubicBezTo>
                <a:close/>
                <a:moveTo>
                  <a:pt x="205416" y="124542"/>
                </a:moveTo>
                <a:cubicBezTo>
                  <a:pt x="207559" y="124542"/>
                  <a:pt x="209702" y="126328"/>
                  <a:pt x="209702" y="128828"/>
                </a:cubicBezTo>
                <a:cubicBezTo>
                  <a:pt x="209702" y="173477"/>
                  <a:pt x="173269" y="209910"/>
                  <a:pt x="128620" y="209910"/>
                </a:cubicBezTo>
                <a:cubicBezTo>
                  <a:pt x="126120" y="209910"/>
                  <a:pt x="124334" y="207767"/>
                  <a:pt x="124334" y="205624"/>
                </a:cubicBezTo>
                <a:cubicBezTo>
                  <a:pt x="124334" y="203123"/>
                  <a:pt x="126120" y="201337"/>
                  <a:pt x="128620" y="201337"/>
                </a:cubicBezTo>
                <a:cubicBezTo>
                  <a:pt x="168625" y="201337"/>
                  <a:pt x="201129" y="168476"/>
                  <a:pt x="201129" y="128828"/>
                </a:cubicBezTo>
                <a:cubicBezTo>
                  <a:pt x="201129" y="126328"/>
                  <a:pt x="202915" y="124542"/>
                  <a:pt x="205416" y="124542"/>
                </a:cubicBezTo>
                <a:close/>
                <a:moveTo>
                  <a:pt x="243229" y="92653"/>
                </a:moveTo>
                <a:cubicBezTo>
                  <a:pt x="242509" y="93374"/>
                  <a:pt x="242149" y="94094"/>
                  <a:pt x="241789" y="94455"/>
                </a:cubicBezTo>
                <a:cubicBezTo>
                  <a:pt x="229196" y="107064"/>
                  <a:pt x="211926" y="112828"/>
                  <a:pt x="194655" y="110307"/>
                </a:cubicBezTo>
                <a:lnTo>
                  <a:pt x="113699" y="191368"/>
                </a:lnTo>
                <a:cubicBezTo>
                  <a:pt x="116217" y="208661"/>
                  <a:pt x="110101" y="226314"/>
                  <a:pt x="97867" y="238563"/>
                </a:cubicBezTo>
                <a:cubicBezTo>
                  <a:pt x="96068" y="240365"/>
                  <a:pt x="94269" y="242166"/>
                  <a:pt x="92111" y="243607"/>
                </a:cubicBezTo>
                <a:cubicBezTo>
                  <a:pt x="103984" y="247210"/>
                  <a:pt x="116217" y="249371"/>
                  <a:pt x="128811" y="249371"/>
                </a:cubicBezTo>
                <a:cubicBezTo>
                  <a:pt x="152558" y="249371"/>
                  <a:pt x="175225" y="242526"/>
                  <a:pt x="195015" y="229556"/>
                </a:cubicBezTo>
                <a:cubicBezTo>
                  <a:pt x="196454" y="228476"/>
                  <a:pt x="198973" y="228476"/>
                  <a:pt x="200772" y="230277"/>
                </a:cubicBezTo>
                <a:lnTo>
                  <a:pt x="248986" y="278914"/>
                </a:lnTo>
                <a:lnTo>
                  <a:pt x="248986" y="129041"/>
                </a:lnTo>
                <a:cubicBezTo>
                  <a:pt x="248986" y="116791"/>
                  <a:pt x="246827" y="104542"/>
                  <a:pt x="243229" y="92653"/>
                </a:cubicBezTo>
                <a:close/>
                <a:moveTo>
                  <a:pt x="127270" y="48342"/>
                </a:moveTo>
                <a:cubicBezTo>
                  <a:pt x="130128" y="48342"/>
                  <a:pt x="131914" y="50128"/>
                  <a:pt x="131914" y="52628"/>
                </a:cubicBezTo>
                <a:cubicBezTo>
                  <a:pt x="131914" y="55128"/>
                  <a:pt x="130128" y="56914"/>
                  <a:pt x="127270" y="56914"/>
                </a:cubicBezTo>
                <a:cubicBezTo>
                  <a:pt x="87623" y="56914"/>
                  <a:pt x="55119" y="89418"/>
                  <a:pt x="55119" y="129066"/>
                </a:cubicBezTo>
                <a:cubicBezTo>
                  <a:pt x="55119" y="131567"/>
                  <a:pt x="53333" y="133710"/>
                  <a:pt x="50832" y="133710"/>
                </a:cubicBezTo>
                <a:cubicBezTo>
                  <a:pt x="48332" y="133710"/>
                  <a:pt x="46546" y="131567"/>
                  <a:pt x="46546" y="129066"/>
                </a:cubicBezTo>
                <a:cubicBezTo>
                  <a:pt x="46546" y="84418"/>
                  <a:pt x="82622" y="48342"/>
                  <a:pt x="127270" y="48342"/>
                </a:cubicBezTo>
                <a:close/>
                <a:moveTo>
                  <a:pt x="210486" y="9791"/>
                </a:moveTo>
                <a:cubicBezTo>
                  <a:pt x="195734" y="6909"/>
                  <a:pt x="180623" y="11592"/>
                  <a:pt x="169828" y="22761"/>
                </a:cubicBezTo>
                <a:cubicBezTo>
                  <a:pt x="159034" y="33569"/>
                  <a:pt x="153997" y="49061"/>
                  <a:pt x="157235" y="63832"/>
                </a:cubicBezTo>
                <a:cubicBezTo>
                  <a:pt x="157235" y="65633"/>
                  <a:pt x="156875" y="67074"/>
                  <a:pt x="155796" y="68155"/>
                </a:cubicBezTo>
                <a:lnTo>
                  <a:pt x="114749" y="109256"/>
                </a:lnTo>
                <a:lnTo>
                  <a:pt x="71602" y="152458"/>
                </a:lnTo>
                <a:cubicBezTo>
                  <a:pt x="70522" y="153539"/>
                  <a:pt x="69083" y="153899"/>
                  <a:pt x="67644" y="153899"/>
                </a:cubicBezTo>
                <a:cubicBezTo>
                  <a:pt x="64406" y="153539"/>
                  <a:pt x="61527" y="152819"/>
                  <a:pt x="59008" y="152819"/>
                </a:cubicBezTo>
                <a:cubicBezTo>
                  <a:pt x="46415" y="152819"/>
                  <a:pt x="34542" y="157862"/>
                  <a:pt x="25906" y="166509"/>
                </a:cubicBezTo>
                <a:cubicBezTo>
                  <a:pt x="7916" y="184523"/>
                  <a:pt x="7916" y="214065"/>
                  <a:pt x="25906" y="232439"/>
                </a:cubicBezTo>
                <a:cubicBezTo>
                  <a:pt x="43897" y="250452"/>
                  <a:pt x="73401" y="250452"/>
                  <a:pt x="91751" y="232439"/>
                </a:cubicBezTo>
                <a:cubicBezTo>
                  <a:pt x="102545" y="221270"/>
                  <a:pt x="107222" y="206139"/>
                  <a:pt x="104344" y="190647"/>
                </a:cubicBezTo>
                <a:cubicBezTo>
                  <a:pt x="103984" y="189206"/>
                  <a:pt x="104344" y="187765"/>
                  <a:pt x="105423" y="186684"/>
                </a:cubicBezTo>
                <a:lnTo>
                  <a:pt x="189977" y="102381"/>
                </a:lnTo>
                <a:cubicBezTo>
                  <a:pt x="191057" y="101300"/>
                  <a:pt x="192496" y="100940"/>
                  <a:pt x="193935" y="100940"/>
                </a:cubicBezTo>
                <a:cubicBezTo>
                  <a:pt x="209047" y="104182"/>
                  <a:pt x="224519" y="99138"/>
                  <a:pt x="235313" y="88330"/>
                </a:cubicBezTo>
                <a:lnTo>
                  <a:pt x="236431" y="86490"/>
                </a:lnTo>
                <a:lnTo>
                  <a:pt x="246782" y="69461"/>
                </a:lnTo>
                <a:cubicBezTo>
                  <a:pt x="248986" y="62481"/>
                  <a:pt x="249525" y="55005"/>
                  <a:pt x="248266" y="47619"/>
                </a:cubicBezTo>
                <a:lnTo>
                  <a:pt x="216963" y="78963"/>
                </a:lnTo>
                <a:cubicBezTo>
                  <a:pt x="215883" y="80044"/>
                  <a:pt x="214084" y="80404"/>
                  <a:pt x="212645" y="80044"/>
                </a:cubicBezTo>
                <a:lnTo>
                  <a:pt x="187819" y="73559"/>
                </a:lnTo>
                <a:cubicBezTo>
                  <a:pt x="186379" y="72838"/>
                  <a:pt x="184940" y="71758"/>
                  <a:pt x="184580" y="70317"/>
                </a:cubicBezTo>
                <a:lnTo>
                  <a:pt x="178104" y="45458"/>
                </a:lnTo>
                <a:cubicBezTo>
                  <a:pt x="177384" y="44017"/>
                  <a:pt x="178104" y="42215"/>
                  <a:pt x="179183" y="41135"/>
                </a:cubicBezTo>
                <a:lnTo>
                  <a:pt x="210486" y="9791"/>
                </a:lnTo>
                <a:close/>
                <a:moveTo>
                  <a:pt x="128811" y="9071"/>
                </a:moveTo>
                <a:cubicBezTo>
                  <a:pt x="62966" y="9071"/>
                  <a:pt x="8995" y="62751"/>
                  <a:pt x="8995" y="129041"/>
                </a:cubicBezTo>
                <a:cubicBezTo>
                  <a:pt x="8995" y="142010"/>
                  <a:pt x="11154" y="154260"/>
                  <a:pt x="14752" y="165788"/>
                </a:cubicBezTo>
                <a:cubicBezTo>
                  <a:pt x="16192" y="163987"/>
                  <a:pt x="17991" y="162186"/>
                  <a:pt x="19430" y="160384"/>
                </a:cubicBezTo>
                <a:cubicBezTo>
                  <a:pt x="32023" y="147775"/>
                  <a:pt x="49654" y="142010"/>
                  <a:pt x="66564" y="144532"/>
                </a:cubicBezTo>
                <a:lnTo>
                  <a:pt x="98996" y="112203"/>
                </a:lnTo>
                <a:lnTo>
                  <a:pt x="147880" y="63471"/>
                </a:lnTo>
                <a:cubicBezTo>
                  <a:pt x="145362" y="46178"/>
                  <a:pt x="151119" y="28525"/>
                  <a:pt x="163352" y="16276"/>
                </a:cubicBezTo>
                <a:cubicBezTo>
                  <a:pt x="164072" y="15555"/>
                  <a:pt x="164791" y="15195"/>
                  <a:pt x="165151" y="14835"/>
                </a:cubicBezTo>
                <a:cubicBezTo>
                  <a:pt x="153637" y="10872"/>
                  <a:pt x="141404" y="9071"/>
                  <a:pt x="128811" y="9071"/>
                </a:cubicBezTo>
                <a:close/>
                <a:moveTo>
                  <a:pt x="128811" y="64"/>
                </a:moveTo>
                <a:cubicBezTo>
                  <a:pt x="144282" y="64"/>
                  <a:pt x="159394" y="2946"/>
                  <a:pt x="173786" y="8350"/>
                </a:cubicBezTo>
                <a:cubicBezTo>
                  <a:pt x="187819" y="-296"/>
                  <a:pt x="204729" y="-2458"/>
                  <a:pt x="220561" y="2946"/>
                </a:cubicBezTo>
                <a:cubicBezTo>
                  <a:pt x="222360" y="3666"/>
                  <a:pt x="223080" y="4747"/>
                  <a:pt x="223799" y="6188"/>
                </a:cubicBezTo>
                <a:cubicBezTo>
                  <a:pt x="223799" y="7629"/>
                  <a:pt x="223439" y="9071"/>
                  <a:pt x="222360" y="10512"/>
                </a:cubicBezTo>
                <a:lnTo>
                  <a:pt x="187459" y="45458"/>
                </a:lnTo>
                <a:lnTo>
                  <a:pt x="192496" y="65633"/>
                </a:lnTo>
                <a:lnTo>
                  <a:pt x="212645" y="70677"/>
                </a:lnTo>
                <a:lnTo>
                  <a:pt x="247546" y="35731"/>
                </a:lnTo>
                <a:cubicBezTo>
                  <a:pt x="248626" y="34650"/>
                  <a:pt x="250065" y="33929"/>
                  <a:pt x="251864" y="34289"/>
                </a:cubicBezTo>
                <a:cubicBezTo>
                  <a:pt x="253303" y="34650"/>
                  <a:pt x="254383" y="35731"/>
                  <a:pt x="255102" y="37532"/>
                </a:cubicBezTo>
                <a:cubicBezTo>
                  <a:pt x="260499" y="53384"/>
                  <a:pt x="258340" y="70317"/>
                  <a:pt x="249705" y="84007"/>
                </a:cubicBezTo>
                <a:cubicBezTo>
                  <a:pt x="255102" y="98418"/>
                  <a:pt x="257981" y="113549"/>
                  <a:pt x="257981" y="129041"/>
                </a:cubicBezTo>
                <a:lnTo>
                  <a:pt x="257981" y="289722"/>
                </a:lnTo>
                <a:cubicBezTo>
                  <a:pt x="257981" y="291163"/>
                  <a:pt x="256901" y="292964"/>
                  <a:pt x="255102" y="293685"/>
                </a:cubicBezTo>
                <a:cubicBezTo>
                  <a:pt x="254742" y="293685"/>
                  <a:pt x="254023" y="294045"/>
                  <a:pt x="253303" y="294045"/>
                </a:cubicBezTo>
                <a:cubicBezTo>
                  <a:pt x="252584" y="294045"/>
                  <a:pt x="251144" y="293685"/>
                  <a:pt x="250065" y="292604"/>
                </a:cubicBezTo>
                <a:lnTo>
                  <a:pt x="196814" y="238923"/>
                </a:lnTo>
                <a:cubicBezTo>
                  <a:pt x="176305" y="251893"/>
                  <a:pt x="152918" y="258378"/>
                  <a:pt x="128811" y="258378"/>
                </a:cubicBezTo>
                <a:cubicBezTo>
                  <a:pt x="112619" y="258378"/>
                  <a:pt x="96788" y="255136"/>
                  <a:pt x="82396" y="249371"/>
                </a:cubicBezTo>
                <a:cubicBezTo>
                  <a:pt x="75200" y="252974"/>
                  <a:pt x="66924" y="254775"/>
                  <a:pt x="59008" y="254775"/>
                </a:cubicBezTo>
                <a:cubicBezTo>
                  <a:pt x="44616" y="254775"/>
                  <a:pt x="30584" y="249371"/>
                  <a:pt x="19430" y="238563"/>
                </a:cubicBezTo>
                <a:cubicBezTo>
                  <a:pt x="2519" y="221630"/>
                  <a:pt x="-1079" y="196412"/>
                  <a:pt x="8636" y="175876"/>
                </a:cubicBezTo>
                <a:cubicBezTo>
                  <a:pt x="2879" y="161465"/>
                  <a:pt x="0" y="145613"/>
                  <a:pt x="0" y="129041"/>
                </a:cubicBezTo>
                <a:cubicBezTo>
                  <a:pt x="0" y="58067"/>
                  <a:pt x="57569" y="64"/>
                  <a:pt x="128811" y="64"/>
                </a:cubicBezTo>
                <a:close/>
              </a:path>
            </a:pathLst>
          </a:custGeom>
          <a:solidFill>
            <a:schemeClr val="bg1"/>
          </a:solidFill>
          <a:ln>
            <a:noFill/>
          </a:ln>
        </p:spPr>
        <p:txBody>
          <a:bodyPr anchor="ctr"/>
          <a:lstStyle/>
          <a:p>
            <a:endParaRPr lang="en-US" sz="900"/>
          </a:p>
        </p:txBody>
      </p:sp>
      <p:sp>
        <p:nvSpPr>
          <p:cNvPr id="46" name="TextBox 45">
            <a:extLst>
              <a:ext uri="{FF2B5EF4-FFF2-40B4-BE49-F238E27FC236}">
                <a16:creationId xmlns:a16="http://schemas.microsoft.com/office/drawing/2014/main" id="{F5EBA23E-665A-AC41-9E15-81BDCF2C5DF4}"/>
              </a:ext>
            </a:extLst>
          </p:cNvPr>
          <p:cNvSpPr txBox="1"/>
          <p:nvPr/>
        </p:nvSpPr>
        <p:spPr>
          <a:xfrm>
            <a:off x="3931387" y="2937316"/>
            <a:ext cx="1272071" cy="584775"/>
          </a:xfrm>
          <a:prstGeom prst="rect">
            <a:avLst/>
          </a:prstGeom>
          <a:noFill/>
        </p:spPr>
        <p:txBody>
          <a:bodyPr wrap="squar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TITLE 03</a:t>
            </a:r>
          </a:p>
        </p:txBody>
      </p:sp>
      <p:sp>
        <p:nvSpPr>
          <p:cNvPr id="47" name="Subtitle 2">
            <a:extLst>
              <a:ext uri="{FF2B5EF4-FFF2-40B4-BE49-F238E27FC236}">
                <a16:creationId xmlns:a16="http://schemas.microsoft.com/office/drawing/2014/main" id="{1E911F75-263C-B14B-8BCF-72886E499CA8}"/>
              </a:ext>
            </a:extLst>
          </p:cNvPr>
          <p:cNvSpPr txBox="1">
            <a:spLocks/>
          </p:cNvSpPr>
          <p:nvPr/>
        </p:nvSpPr>
        <p:spPr>
          <a:xfrm>
            <a:off x="3819732" y="3999237"/>
            <a:ext cx="149537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1" name="Rectangle 30">
            <a:extLst>
              <a:ext uri="{FF2B5EF4-FFF2-40B4-BE49-F238E27FC236}">
                <a16:creationId xmlns:a16="http://schemas.microsoft.com/office/drawing/2014/main" id="{A3F419A6-0328-F848-8BE7-300A1C08290E}"/>
              </a:ext>
            </a:extLst>
          </p:cNvPr>
          <p:cNvSpPr/>
          <p:nvPr/>
        </p:nvSpPr>
        <p:spPr>
          <a:xfrm>
            <a:off x="5348885" y="2231851"/>
            <a:ext cx="1494230" cy="18528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7" name="Freeform 948">
            <a:extLst>
              <a:ext uri="{FF2B5EF4-FFF2-40B4-BE49-F238E27FC236}">
                <a16:creationId xmlns:a16="http://schemas.microsoft.com/office/drawing/2014/main" id="{930F5B21-1B5D-7648-B5F0-1B87F254C7FD}"/>
              </a:ext>
            </a:extLst>
          </p:cNvPr>
          <p:cNvSpPr>
            <a:spLocks noChangeAspect="1"/>
          </p:cNvSpPr>
          <p:nvPr/>
        </p:nvSpPr>
        <p:spPr bwMode="auto">
          <a:xfrm>
            <a:off x="5819378" y="2626272"/>
            <a:ext cx="553244" cy="487382"/>
          </a:xfrm>
          <a:custGeom>
            <a:avLst/>
            <a:gdLst>
              <a:gd name="T0" fmla="*/ 8349852 w 293328"/>
              <a:gd name="T1" fmla="*/ 8301957 h 258401"/>
              <a:gd name="T2" fmla="*/ 2768565 w 293328"/>
              <a:gd name="T3" fmla="*/ 7968782 h 258401"/>
              <a:gd name="T4" fmla="*/ 2595521 w 293328"/>
              <a:gd name="T5" fmla="*/ 8142044 h 258401"/>
              <a:gd name="T6" fmla="*/ 7427340 w 293328"/>
              <a:gd name="T7" fmla="*/ 8165276 h 258401"/>
              <a:gd name="T8" fmla="*/ 8342689 w 293328"/>
              <a:gd name="T9" fmla="*/ 7246352 h 258401"/>
              <a:gd name="T10" fmla="*/ 2746019 w 293328"/>
              <a:gd name="T11" fmla="*/ 9084214 h 258401"/>
              <a:gd name="T12" fmla="*/ 313909 w 293328"/>
              <a:gd name="T13" fmla="*/ 6379944 h 258401"/>
              <a:gd name="T14" fmla="*/ 1516812 w 293328"/>
              <a:gd name="T15" fmla="*/ 7994594 h 258401"/>
              <a:gd name="T16" fmla="*/ 6028188 w 293328"/>
              <a:gd name="T17" fmla="*/ 7994594 h 258401"/>
              <a:gd name="T18" fmla="*/ 7262820 w 293328"/>
              <a:gd name="T19" fmla="*/ 6005470 h 258401"/>
              <a:gd name="T20" fmla="*/ 8066382 w 293328"/>
              <a:gd name="T21" fmla="*/ 6338572 h 258401"/>
              <a:gd name="T22" fmla="*/ 7262820 w 293328"/>
              <a:gd name="T23" fmla="*/ 6005470 h 258401"/>
              <a:gd name="T24" fmla="*/ 4629065 w 293328"/>
              <a:gd name="T25" fmla="*/ 4108887 h 258401"/>
              <a:gd name="T26" fmla="*/ 5060506 w 293328"/>
              <a:gd name="T27" fmla="*/ 3347514 h 258401"/>
              <a:gd name="T28" fmla="*/ 3334483 w 293328"/>
              <a:gd name="T29" fmla="*/ 6051752 h 258401"/>
              <a:gd name="T30" fmla="*/ 5387413 w 293328"/>
              <a:gd name="T31" fmla="*/ 3347514 h 258401"/>
              <a:gd name="T32" fmla="*/ 5165152 w 293328"/>
              <a:gd name="T33" fmla="*/ 4633951 h 258401"/>
              <a:gd name="T34" fmla="*/ 4145137 w 293328"/>
              <a:gd name="T35" fmla="*/ 4647133 h 258401"/>
              <a:gd name="T36" fmla="*/ 3975178 w 293328"/>
              <a:gd name="T37" fmla="*/ 3347514 h 258401"/>
              <a:gd name="T38" fmla="*/ 1281409 w 293328"/>
              <a:gd name="T39" fmla="*/ 4240142 h 258401"/>
              <a:gd name="T40" fmla="*/ 1725982 w 293328"/>
              <a:gd name="T41" fmla="*/ 4108887 h 258401"/>
              <a:gd name="T42" fmla="*/ 1281409 w 293328"/>
              <a:gd name="T43" fmla="*/ 3347514 h 258401"/>
              <a:gd name="T44" fmla="*/ 3007614 w 293328"/>
              <a:gd name="T45" fmla="*/ 6051752 h 258401"/>
              <a:gd name="T46" fmla="*/ 2366801 w 293328"/>
              <a:gd name="T47" fmla="*/ 4476413 h 258401"/>
              <a:gd name="T48" fmla="*/ 2144534 w 293328"/>
              <a:gd name="T49" fmla="*/ 4633951 h 258401"/>
              <a:gd name="T50" fmla="*/ 1033033 w 293328"/>
              <a:gd name="T51" fmla="*/ 4607672 h 258401"/>
              <a:gd name="T52" fmla="*/ 313909 w 293328"/>
              <a:gd name="T53" fmla="*/ 3347514 h 258401"/>
              <a:gd name="T54" fmla="*/ 8081181 w 293328"/>
              <a:gd name="T55" fmla="*/ 4962172 h 258401"/>
              <a:gd name="T56" fmla="*/ 7636597 w 293328"/>
              <a:gd name="T57" fmla="*/ 2257910 h 258401"/>
              <a:gd name="T58" fmla="*/ 6355072 w 293328"/>
              <a:gd name="T59" fmla="*/ 7994594 h 258401"/>
              <a:gd name="T60" fmla="*/ 9571878 w 293328"/>
              <a:gd name="T61" fmla="*/ 7994594 h 258401"/>
              <a:gd name="T62" fmla="*/ 10343328 w 293328"/>
              <a:gd name="T63" fmla="*/ 7246352 h 258401"/>
              <a:gd name="T64" fmla="*/ 9781055 w 293328"/>
              <a:gd name="T65" fmla="*/ 6918183 h 258401"/>
              <a:gd name="T66" fmla="*/ 9781055 w 293328"/>
              <a:gd name="T67" fmla="*/ 6340609 h 258401"/>
              <a:gd name="T68" fmla="*/ 10343328 w 293328"/>
              <a:gd name="T69" fmla="*/ 6012395 h 258401"/>
              <a:gd name="T70" fmla="*/ 8081181 w 293328"/>
              <a:gd name="T71" fmla="*/ 5290377 h 258401"/>
              <a:gd name="T72" fmla="*/ 6355072 w 293328"/>
              <a:gd name="T73" fmla="*/ 2257910 h 258401"/>
              <a:gd name="T74" fmla="*/ 3112118 w 293328"/>
              <a:gd name="T75" fmla="*/ 1076409 h 258401"/>
              <a:gd name="T76" fmla="*/ 3543702 w 293328"/>
              <a:gd name="T77" fmla="*/ 315023 h 258401"/>
              <a:gd name="T78" fmla="*/ 1830713 w 293328"/>
              <a:gd name="T79" fmla="*/ 3019316 h 258401"/>
              <a:gd name="T80" fmla="*/ 3870609 w 293328"/>
              <a:gd name="T81" fmla="*/ 315023 h 258401"/>
              <a:gd name="T82" fmla="*/ 3713697 w 293328"/>
              <a:gd name="T83" fmla="*/ 1614662 h 258401"/>
              <a:gd name="T84" fmla="*/ 2693707 w 293328"/>
              <a:gd name="T85" fmla="*/ 1601593 h 258401"/>
              <a:gd name="T86" fmla="*/ 2471445 w 293328"/>
              <a:gd name="T87" fmla="*/ 315023 h 258401"/>
              <a:gd name="T88" fmla="*/ 4681277 w 293328"/>
              <a:gd name="T89" fmla="*/ 0 h 258401"/>
              <a:gd name="T90" fmla="*/ 6028188 w 293328"/>
              <a:gd name="T91" fmla="*/ 3019316 h 258401"/>
              <a:gd name="T92" fmla="*/ 7636597 w 293328"/>
              <a:gd name="T93" fmla="*/ 1929718 h 258401"/>
              <a:gd name="T94" fmla="*/ 10657173 w 293328"/>
              <a:gd name="T95" fmla="*/ 5999216 h 258401"/>
              <a:gd name="T96" fmla="*/ 9571878 w 293328"/>
              <a:gd name="T97" fmla="*/ 8322837 h 258401"/>
              <a:gd name="T98" fmla="*/ 3975178 w 293328"/>
              <a:gd name="T99" fmla="*/ 8322837 h 258401"/>
              <a:gd name="T100" fmla="*/ 588459 w 293328"/>
              <a:gd name="T101" fmla="*/ 8322837 h 258401"/>
              <a:gd name="T102" fmla="*/ 0 w 293328"/>
              <a:gd name="T103" fmla="*/ 3189998 h 258401"/>
              <a:gd name="T104" fmla="*/ 1503810 w 293328"/>
              <a:gd name="T105" fmla="*/ 157521 h 2584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58401">
                <a:moveTo>
                  <a:pt x="229821" y="219075"/>
                </a:moveTo>
                <a:cubicBezTo>
                  <a:pt x="232386" y="219075"/>
                  <a:pt x="234584" y="220907"/>
                  <a:pt x="234584" y="223838"/>
                </a:cubicBezTo>
                <a:cubicBezTo>
                  <a:pt x="234584" y="226402"/>
                  <a:pt x="232386" y="228234"/>
                  <a:pt x="229821" y="228234"/>
                </a:cubicBezTo>
                <a:cubicBezTo>
                  <a:pt x="227257" y="228234"/>
                  <a:pt x="225425" y="226402"/>
                  <a:pt x="225425" y="223838"/>
                </a:cubicBezTo>
                <a:cubicBezTo>
                  <a:pt x="225425" y="220907"/>
                  <a:pt x="227257" y="219075"/>
                  <a:pt x="229821" y="219075"/>
                </a:cubicBezTo>
                <a:close/>
                <a:moveTo>
                  <a:pt x="76200" y="219075"/>
                </a:moveTo>
                <a:cubicBezTo>
                  <a:pt x="78398" y="219075"/>
                  <a:pt x="80597" y="220907"/>
                  <a:pt x="80597" y="223838"/>
                </a:cubicBezTo>
                <a:cubicBezTo>
                  <a:pt x="80597" y="226402"/>
                  <a:pt x="78398" y="228234"/>
                  <a:pt x="76200" y="228234"/>
                </a:cubicBezTo>
                <a:cubicBezTo>
                  <a:pt x="73636" y="228234"/>
                  <a:pt x="71438" y="226402"/>
                  <a:pt x="71438" y="223838"/>
                </a:cubicBezTo>
                <a:cubicBezTo>
                  <a:pt x="71438" y="220907"/>
                  <a:pt x="73636" y="219075"/>
                  <a:pt x="76200" y="219075"/>
                </a:cubicBezTo>
                <a:close/>
                <a:moveTo>
                  <a:pt x="229624" y="199214"/>
                </a:moveTo>
                <a:cubicBezTo>
                  <a:pt x="215947" y="199214"/>
                  <a:pt x="204430" y="210402"/>
                  <a:pt x="204430" y="224477"/>
                </a:cubicBezTo>
                <a:cubicBezTo>
                  <a:pt x="204430" y="238191"/>
                  <a:pt x="215947" y="249740"/>
                  <a:pt x="229624" y="249740"/>
                </a:cubicBezTo>
                <a:cubicBezTo>
                  <a:pt x="243660" y="249740"/>
                  <a:pt x="254818" y="238191"/>
                  <a:pt x="254818" y="224477"/>
                </a:cubicBezTo>
                <a:cubicBezTo>
                  <a:pt x="254818" y="210402"/>
                  <a:pt x="243660" y="199214"/>
                  <a:pt x="229624" y="199214"/>
                </a:cubicBezTo>
                <a:close/>
                <a:moveTo>
                  <a:pt x="75581" y="199214"/>
                </a:moveTo>
                <a:cubicBezTo>
                  <a:pt x="61545" y="199214"/>
                  <a:pt x="50388" y="210402"/>
                  <a:pt x="50388" y="224477"/>
                </a:cubicBezTo>
                <a:cubicBezTo>
                  <a:pt x="50388" y="238191"/>
                  <a:pt x="61545" y="249740"/>
                  <a:pt x="75581" y="249740"/>
                </a:cubicBezTo>
                <a:cubicBezTo>
                  <a:pt x="89258" y="249740"/>
                  <a:pt x="100415" y="238191"/>
                  <a:pt x="100415" y="224477"/>
                </a:cubicBezTo>
                <a:cubicBezTo>
                  <a:pt x="100415" y="210402"/>
                  <a:pt x="89258" y="199214"/>
                  <a:pt x="75581" y="199214"/>
                </a:cubicBezTo>
                <a:close/>
                <a:moveTo>
                  <a:pt x="8638" y="175395"/>
                </a:moveTo>
                <a:lnTo>
                  <a:pt x="8638" y="212568"/>
                </a:lnTo>
                <a:cubicBezTo>
                  <a:pt x="8638" y="216537"/>
                  <a:pt x="11877" y="219785"/>
                  <a:pt x="16196" y="219785"/>
                </a:cubicBezTo>
                <a:lnTo>
                  <a:pt x="41750" y="219785"/>
                </a:lnTo>
                <a:cubicBezTo>
                  <a:pt x="43909" y="203184"/>
                  <a:pt x="58306" y="190192"/>
                  <a:pt x="75581" y="190192"/>
                </a:cubicBezTo>
                <a:cubicBezTo>
                  <a:pt x="92857" y="190192"/>
                  <a:pt x="106894" y="203184"/>
                  <a:pt x="109413" y="219785"/>
                </a:cubicBezTo>
                <a:lnTo>
                  <a:pt x="165919" y="219785"/>
                </a:lnTo>
                <a:lnTo>
                  <a:pt x="165919" y="175395"/>
                </a:lnTo>
                <a:lnTo>
                  <a:pt x="8638" y="175395"/>
                </a:lnTo>
                <a:close/>
                <a:moveTo>
                  <a:pt x="199901" y="165100"/>
                </a:moveTo>
                <a:lnTo>
                  <a:pt x="222019" y="165100"/>
                </a:lnTo>
                <a:cubicBezTo>
                  <a:pt x="224873" y="165100"/>
                  <a:pt x="226656" y="166932"/>
                  <a:pt x="226656" y="169863"/>
                </a:cubicBezTo>
                <a:cubicBezTo>
                  <a:pt x="226656" y="172061"/>
                  <a:pt x="224873" y="174259"/>
                  <a:pt x="222019" y="174259"/>
                </a:cubicBezTo>
                <a:lnTo>
                  <a:pt x="199901" y="174259"/>
                </a:lnTo>
                <a:cubicBezTo>
                  <a:pt x="197404" y="174259"/>
                  <a:pt x="195263" y="172061"/>
                  <a:pt x="195263" y="169863"/>
                </a:cubicBezTo>
                <a:cubicBezTo>
                  <a:pt x="195263" y="166932"/>
                  <a:pt x="197404" y="165100"/>
                  <a:pt x="199901" y="165100"/>
                </a:cubicBezTo>
                <a:close/>
                <a:moveTo>
                  <a:pt x="118411" y="92028"/>
                </a:moveTo>
                <a:lnTo>
                  <a:pt x="118411" y="116569"/>
                </a:lnTo>
                <a:lnTo>
                  <a:pt x="127409" y="112960"/>
                </a:lnTo>
                <a:cubicBezTo>
                  <a:pt x="128128" y="112599"/>
                  <a:pt x="129208" y="112599"/>
                  <a:pt x="130288" y="112960"/>
                </a:cubicBezTo>
                <a:lnTo>
                  <a:pt x="139286" y="116569"/>
                </a:lnTo>
                <a:lnTo>
                  <a:pt x="139286" y="92028"/>
                </a:lnTo>
                <a:lnTo>
                  <a:pt x="118411" y="92028"/>
                </a:lnTo>
                <a:close/>
                <a:moveTo>
                  <a:pt x="91777" y="92028"/>
                </a:moveTo>
                <a:lnTo>
                  <a:pt x="91777" y="166373"/>
                </a:lnTo>
                <a:lnTo>
                  <a:pt x="165919" y="166373"/>
                </a:lnTo>
                <a:lnTo>
                  <a:pt x="165919" y="92028"/>
                </a:lnTo>
                <a:lnTo>
                  <a:pt x="148284" y="92028"/>
                </a:lnTo>
                <a:lnTo>
                  <a:pt x="148284" y="123065"/>
                </a:lnTo>
                <a:cubicBezTo>
                  <a:pt x="148284" y="124870"/>
                  <a:pt x="147204" y="125952"/>
                  <a:pt x="146124" y="126674"/>
                </a:cubicBezTo>
                <a:cubicBezTo>
                  <a:pt x="145044" y="127757"/>
                  <a:pt x="143245" y="127757"/>
                  <a:pt x="142165" y="127396"/>
                </a:cubicBezTo>
                <a:lnTo>
                  <a:pt x="128848" y="121983"/>
                </a:lnTo>
                <a:lnTo>
                  <a:pt x="115532" y="127396"/>
                </a:lnTo>
                <a:cubicBezTo>
                  <a:pt x="115172" y="127757"/>
                  <a:pt x="114452" y="127757"/>
                  <a:pt x="114092" y="127757"/>
                </a:cubicBezTo>
                <a:cubicBezTo>
                  <a:pt x="113012" y="127757"/>
                  <a:pt x="112292" y="127396"/>
                  <a:pt x="111573" y="126674"/>
                </a:cubicBezTo>
                <a:cubicBezTo>
                  <a:pt x="110493" y="125952"/>
                  <a:pt x="109413" y="124870"/>
                  <a:pt x="109413" y="123065"/>
                </a:cubicBezTo>
                <a:lnTo>
                  <a:pt x="109413" y="92028"/>
                </a:lnTo>
                <a:lnTo>
                  <a:pt x="91777" y="92028"/>
                </a:lnTo>
                <a:close/>
                <a:moveTo>
                  <a:pt x="35271" y="92028"/>
                </a:moveTo>
                <a:lnTo>
                  <a:pt x="35271" y="116569"/>
                </a:lnTo>
                <a:lnTo>
                  <a:pt x="44269" y="112960"/>
                </a:lnTo>
                <a:cubicBezTo>
                  <a:pt x="44629" y="112960"/>
                  <a:pt x="45349" y="112960"/>
                  <a:pt x="45709" y="112960"/>
                </a:cubicBezTo>
                <a:cubicBezTo>
                  <a:pt x="46428" y="112960"/>
                  <a:pt x="46788" y="112960"/>
                  <a:pt x="47508" y="112960"/>
                </a:cubicBezTo>
                <a:lnTo>
                  <a:pt x="56146" y="116569"/>
                </a:lnTo>
                <a:lnTo>
                  <a:pt x="56146" y="92028"/>
                </a:lnTo>
                <a:lnTo>
                  <a:pt x="35271" y="92028"/>
                </a:lnTo>
                <a:close/>
                <a:moveTo>
                  <a:pt x="8638" y="92028"/>
                </a:moveTo>
                <a:lnTo>
                  <a:pt x="8638" y="166373"/>
                </a:lnTo>
                <a:lnTo>
                  <a:pt x="82780" y="166373"/>
                </a:lnTo>
                <a:lnTo>
                  <a:pt x="82780" y="92028"/>
                </a:lnTo>
                <a:lnTo>
                  <a:pt x="65144" y="92028"/>
                </a:lnTo>
                <a:lnTo>
                  <a:pt x="65144" y="123065"/>
                </a:lnTo>
                <a:cubicBezTo>
                  <a:pt x="65144" y="124870"/>
                  <a:pt x="64064" y="125952"/>
                  <a:pt x="63344" y="126674"/>
                </a:cubicBezTo>
                <a:cubicBezTo>
                  <a:pt x="62265" y="127396"/>
                  <a:pt x="61545" y="127757"/>
                  <a:pt x="60825" y="127757"/>
                </a:cubicBezTo>
                <a:cubicBezTo>
                  <a:pt x="60105" y="127757"/>
                  <a:pt x="59385" y="127757"/>
                  <a:pt x="59025" y="127396"/>
                </a:cubicBezTo>
                <a:lnTo>
                  <a:pt x="45709" y="121983"/>
                </a:lnTo>
                <a:lnTo>
                  <a:pt x="32752" y="127396"/>
                </a:lnTo>
                <a:cubicBezTo>
                  <a:pt x="31312" y="127757"/>
                  <a:pt x="29513" y="127757"/>
                  <a:pt x="28433" y="126674"/>
                </a:cubicBezTo>
                <a:cubicBezTo>
                  <a:pt x="27353" y="125952"/>
                  <a:pt x="26273" y="124870"/>
                  <a:pt x="26273" y="123065"/>
                </a:cubicBezTo>
                <a:lnTo>
                  <a:pt x="26273" y="92028"/>
                </a:lnTo>
                <a:lnTo>
                  <a:pt x="8638" y="92028"/>
                </a:lnTo>
                <a:close/>
                <a:moveTo>
                  <a:pt x="204430" y="62074"/>
                </a:moveTo>
                <a:lnTo>
                  <a:pt x="204430" y="118374"/>
                </a:lnTo>
                <a:cubicBezTo>
                  <a:pt x="204430" y="128479"/>
                  <a:pt x="212708" y="136418"/>
                  <a:pt x="222426" y="136418"/>
                </a:cubicBezTo>
                <a:lnTo>
                  <a:pt x="258417" y="136418"/>
                </a:lnTo>
                <a:lnTo>
                  <a:pt x="233223" y="77592"/>
                </a:lnTo>
                <a:cubicBezTo>
                  <a:pt x="229264" y="68209"/>
                  <a:pt x="220266" y="62074"/>
                  <a:pt x="210189" y="62074"/>
                </a:cubicBezTo>
                <a:lnTo>
                  <a:pt x="204430" y="62074"/>
                </a:lnTo>
                <a:close/>
                <a:moveTo>
                  <a:pt x="174917" y="62074"/>
                </a:moveTo>
                <a:lnTo>
                  <a:pt x="174917" y="219785"/>
                </a:lnTo>
                <a:lnTo>
                  <a:pt x="195792" y="219785"/>
                </a:lnTo>
                <a:cubicBezTo>
                  <a:pt x="197952" y="203184"/>
                  <a:pt x="212348" y="190192"/>
                  <a:pt x="229624" y="190192"/>
                </a:cubicBezTo>
                <a:cubicBezTo>
                  <a:pt x="246900" y="190192"/>
                  <a:pt x="261296" y="203184"/>
                  <a:pt x="263456" y="219785"/>
                </a:cubicBezTo>
                <a:lnTo>
                  <a:pt x="277132" y="219785"/>
                </a:lnTo>
                <a:cubicBezTo>
                  <a:pt x="281091" y="219785"/>
                  <a:pt x="284690" y="216537"/>
                  <a:pt x="284690" y="212568"/>
                </a:cubicBezTo>
                <a:lnTo>
                  <a:pt x="284690" y="199214"/>
                </a:lnTo>
                <a:lnTo>
                  <a:pt x="269214" y="199214"/>
                </a:lnTo>
                <a:cubicBezTo>
                  <a:pt x="267055" y="199214"/>
                  <a:pt x="264895" y="197049"/>
                  <a:pt x="264895" y="194523"/>
                </a:cubicBezTo>
                <a:cubicBezTo>
                  <a:pt x="264895" y="191996"/>
                  <a:pt x="267055" y="190192"/>
                  <a:pt x="269214" y="190192"/>
                </a:cubicBezTo>
                <a:lnTo>
                  <a:pt x="284690" y="190192"/>
                </a:lnTo>
                <a:lnTo>
                  <a:pt x="284690" y="174313"/>
                </a:lnTo>
                <a:lnTo>
                  <a:pt x="269214" y="174313"/>
                </a:lnTo>
                <a:cubicBezTo>
                  <a:pt x="267055" y="174313"/>
                  <a:pt x="264895" y="172147"/>
                  <a:pt x="264895" y="169982"/>
                </a:cubicBezTo>
                <a:cubicBezTo>
                  <a:pt x="264895" y="167095"/>
                  <a:pt x="267055" y="165290"/>
                  <a:pt x="269214" y="165290"/>
                </a:cubicBezTo>
                <a:lnTo>
                  <a:pt x="284690" y="165290"/>
                </a:lnTo>
                <a:lnTo>
                  <a:pt x="284690" y="164929"/>
                </a:lnTo>
                <a:cubicBezTo>
                  <a:pt x="284690" y="154102"/>
                  <a:pt x="275693" y="145441"/>
                  <a:pt x="265255" y="145441"/>
                </a:cubicBezTo>
                <a:lnTo>
                  <a:pt x="222426" y="145441"/>
                </a:lnTo>
                <a:cubicBezTo>
                  <a:pt x="207669" y="145441"/>
                  <a:pt x="195432" y="133531"/>
                  <a:pt x="195432" y="118374"/>
                </a:cubicBezTo>
                <a:lnTo>
                  <a:pt x="195432" y="62074"/>
                </a:lnTo>
                <a:lnTo>
                  <a:pt x="174917" y="62074"/>
                </a:lnTo>
                <a:close/>
                <a:moveTo>
                  <a:pt x="77021" y="8661"/>
                </a:moveTo>
                <a:lnTo>
                  <a:pt x="77021" y="33202"/>
                </a:lnTo>
                <a:lnTo>
                  <a:pt x="85659" y="29593"/>
                </a:lnTo>
                <a:cubicBezTo>
                  <a:pt x="86739" y="29232"/>
                  <a:pt x="87818" y="29232"/>
                  <a:pt x="88898" y="29593"/>
                </a:cubicBezTo>
                <a:lnTo>
                  <a:pt x="97536" y="33202"/>
                </a:lnTo>
                <a:lnTo>
                  <a:pt x="97536" y="8661"/>
                </a:lnTo>
                <a:lnTo>
                  <a:pt x="77021" y="8661"/>
                </a:lnTo>
                <a:close/>
                <a:moveTo>
                  <a:pt x="50388" y="8661"/>
                </a:moveTo>
                <a:lnTo>
                  <a:pt x="50388" y="83006"/>
                </a:lnTo>
                <a:lnTo>
                  <a:pt x="124169" y="83006"/>
                </a:lnTo>
                <a:lnTo>
                  <a:pt x="124169" y="8661"/>
                </a:lnTo>
                <a:lnTo>
                  <a:pt x="106534" y="8661"/>
                </a:lnTo>
                <a:lnTo>
                  <a:pt x="106534" y="40059"/>
                </a:lnTo>
                <a:cubicBezTo>
                  <a:pt x="106534" y="41503"/>
                  <a:pt x="105814" y="42946"/>
                  <a:pt x="104734" y="43307"/>
                </a:cubicBezTo>
                <a:cubicBezTo>
                  <a:pt x="104014" y="44029"/>
                  <a:pt x="102935" y="44390"/>
                  <a:pt x="102215" y="44390"/>
                </a:cubicBezTo>
                <a:cubicBezTo>
                  <a:pt x="101855" y="44390"/>
                  <a:pt x="101135" y="44390"/>
                  <a:pt x="100415" y="44029"/>
                </a:cubicBezTo>
                <a:lnTo>
                  <a:pt x="87458" y="38977"/>
                </a:lnTo>
                <a:lnTo>
                  <a:pt x="74142" y="44029"/>
                </a:lnTo>
                <a:cubicBezTo>
                  <a:pt x="72702" y="44751"/>
                  <a:pt x="71262" y="44390"/>
                  <a:pt x="69823" y="43307"/>
                </a:cubicBezTo>
                <a:cubicBezTo>
                  <a:pt x="68743" y="42946"/>
                  <a:pt x="68023" y="41503"/>
                  <a:pt x="68023" y="40059"/>
                </a:cubicBezTo>
                <a:lnTo>
                  <a:pt x="68023" y="8661"/>
                </a:lnTo>
                <a:lnTo>
                  <a:pt x="50388" y="8661"/>
                </a:lnTo>
                <a:close/>
                <a:moveTo>
                  <a:pt x="45709" y="0"/>
                </a:moveTo>
                <a:lnTo>
                  <a:pt x="128848" y="0"/>
                </a:lnTo>
                <a:cubicBezTo>
                  <a:pt x="131368" y="0"/>
                  <a:pt x="133527" y="1804"/>
                  <a:pt x="133527" y="4331"/>
                </a:cubicBezTo>
                <a:lnTo>
                  <a:pt x="133527" y="83006"/>
                </a:lnTo>
                <a:lnTo>
                  <a:pt x="165919" y="83006"/>
                </a:lnTo>
                <a:lnTo>
                  <a:pt x="165919" y="57743"/>
                </a:lnTo>
                <a:cubicBezTo>
                  <a:pt x="165919" y="55578"/>
                  <a:pt x="167719" y="53051"/>
                  <a:pt x="170238" y="53051"/>
                </a:cubicBezTo>
                <a:lnTo>
                  <a:pt x="210189" y="53051"/>
                </a:lnTo>
                <a:cubicBezTo>
                  <a:pt x="223865" y="53051"/>
                  <a:pt x="236102" y="61352"/>
                  <a:pt x="241501" y="73983"/>
                </a:cubicBezTo>
                <a:lnTo>
                  <a:pt x="268134" y="136779"/>
                </a:lnTo>
                <a:cubicBezTo>
                  <a:pt x="282531" y="138223"/>
                  <a:pt x="293328" y="150493"/>
                  <a:pt x="293328" y="164929"/>
                </a:cubicBezTo>
                <a:lnTo>
                  <a:pt x="293328" y="212568"/>
                </a:lnTo>
                <a:cubicBezTo>
                  <a:pt x="293328" y="221590"/>
                  <a:pt x="286130" y="228808"/>
                  <a:pt x="277132" y="228808"/>
                </a:cubicBezTo>
                <a:lnTo>
                  <a:pt x="263456" y="228808"/>
                </a:lnTo>
                <a:cubicBezTo>
                  <a:pt x="261296" y="245409"/>
                  <a:pt x="246900" y="258401"/>
                  <a:pt x="229624" y="258401"/>
                </a:cubicBezTo>
                <a:cubicBezTo>
                  <a:pt x="212348" y="258401"/>
                  <a:pt x="197952" y="245409"/>
                  <a:pt x="195792" y="228808"/>
                </a:cubicBezTo>
                <a:lnTo>
                  <a:pt x="109413" y="228808"/>
                </a:lnTo>
                <a:cubicBezTo>
                  <a:pt x="106894" y="245409"/>
                  <a:pt x="92857" y="258401"/>
                  <a:pt x="75581" y="258401"/>
                </a:cubicBezTo>
                <a:cubicBezTo>
                  <a:pt x="58306" y="258401"/>
                  <a:pt x="43909" y="245409"/>
                  <a:pt x="41750" y="228808"/>
                </a:cubicBezTo>
                <a:lnTo>
                  <a:pt x="16196" y="228808"/>
                </a:lnTo>
                <a:cubicBezTo>
                  <a:pt x="7198" y="228808"/>
                  <a:pt x="0" y="221590"/>
                  <a:pt x="0" y="212568"/>
                </a:cubicBezTo>
                <a:lnTo>
                  <a:pt x="0" y="170704"/>
                </a:lnTo>
                <a:lnTo>
                  <a:pt x="0" y="87697"/>
                </a:lnTo>
                <a:cubicBezTo>
                  <a:pt x="0" y="85171"/>
                  <a:pt x="1799" y="83006"/>
                  <a:pt x="4319" y="83006"/>
                </a:cubicBezTo>
                <a:lnTo>
                  <a:pt x="41390" y="83006"/>
                </a:lnTo>
                <a:lnTo>
                  <a:pt x="41390" y="4331"/>
                </a:lnTo>
                <a:cubicBezTo>
                  <a:pt x="41390" y="1804"/>
                  <a:pt x="43549" y="0"/>
                  <a:pt x="45709" y="0"/>
                </a:cubicBezTo>
                <a:close/>
              </a:path>
            </a:pathLst>
          </a:custGeom>
          <a:solidFill>
            <a:schemeClr val="bg1"/>
          </a:solidFill>
          <a:ln>
            <a:noFill/>
          </a:ln>
        </p:spPr>
        <p:txBody>
          <a:bodyPr anchor="ctr"/>
          <a:lstStyle/>
          <a:p>
            <a:endParaRPr lang="en-US" sz="900"/>
          </a:p>
        </p:txBody>
      </p:sp>
      <p:sp>
        <p:nvSpPr>
          <p:cNvPr id="49" name="TextBox 48">
            <a:extLst>
              <a:ext uri="{FF2B5EF4-FFF2-40B4-BE49-F238E27FC236}">
                <a16:creationId xmlns:a16="http://schemas.microsoft.com/office/drawing/2014/main" id="{617C0770-131B-2F47-95FF-2386DA8EDB98}"/>
              </a:ext>
            </a:extLst>
          </p:cNvPr>
          <p:cNvSpPr txBox="1"/>
          <p:nvPr/>
        </p:nvSpPr>
        <p:spPr>
          <a:xfrm>
            <a:off x="5460253" y="3305092"/>
            <a:ext cx="1272071" cy="584775"/>
          </a:xfrm>
          <a:prstGeom prst="rect">
            <a:avLst/>
          </a:prstGeom>
          <a:noFill/>
        </p:spPr>
        <p:txBody>
          <a:bodyPr wrap="squar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TITLE 04</a:t>
            </a:r>
          </a:p>
        </p:txBody>
      </p:sp>
      <p:sp>
        <p:nvSpPr>
          <p:cNvPr id="50" name="Subtitle 2">
            <a:extLst>
              <a:ext uri="{FF2B5EF4-FFF2-40B4-BE49-F238E27FC236}">
                <a16:creationId xmlns:a16="http://schemas.microsoft.com/office/drawing/2014/main" id="{B89F6870-4732-404A-BF6D-3338A978ADD4}"/>
              </a:ext>
            </a:extLst>
          </p:cNvPr>
          <p:cNvSpPr txBox="1">
            <a:spLocks/>
          </p:cNvSpPr>
          <p:nvPr/>
        </p:nvSpPr>
        <p:spPr>
          <a:xfrm>
            <a:off x="5348598" y="4367013"/>
            <a:ext cx="149537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18" name="Rectangle 17">
            <a:extLst>
              <a:ext uri="{FF2B5EF4-FFF2-40B4-BE49-F238E27FC236}">
                <a16:creationId xmlns:a16="http://schemas.microsoft.com/office/drawing/2014/main" id="{E31BECE5-44D8-4A47-B3F0-A93572290B15}"/>
              </a:ext>
            </a:extLst>
          </p:cNvPr>
          <p:cNvSpPr/>
          <p:nvPr/>
        </p:nvSpPr>
        <p:spPr>
          <a:xfrm>
            <a:off x="6877655" y="2599627"/>
            <a:ext cx="1494230" cy="185286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3" name="Freeform 932">
            <a:extLst>
              <a:ext uri="{FF2B5EF4-FFF2-40B4-BE49-F238E27FC236}">
                <a16:creationId xmlns:a16="http://schemas.microsoft.com/office/drawing/2014/main" id="{6603B432-4F25-4843-BAF4-D5F777A93964}"/>
              </a:ext>
            </a:extLst>
          </p:cNvPr>
          <p:cNvSpPr>
            <a:spLocks noChangeAspect="1"/>
          </p:cNvSpPr>
          <p:nvPr/>
        </p:nvSpPr>
        <p:spPr bwMode="auto">
          <a:xfrm>
            <a:off x="7348148" y="2961940"/>
            <a:ext cx="553243" cy="551598"/>
          </a:xfrm>
          <a:custGeom>
            <a:avLst/>
            <a:gdLst>
              <a:gd name="T0" fmla="*/ 6095595 w 293327"/>
              <a:gd name="T1" fmla="*/ 8948186 h 293328"/>
              <a:gd name="T2" fmla="*/ 7367182 w 293327"/>
              <a:gd name="T3" fmla="*/ 9215487 h 293328"/>
              <a:gd name="T4" fmla="*/ 7655617 w 293327"/>
              <a:gd name="T5" fmla="*/ 8362698 h 293328"/>
              <a:gd name="T6" fmla="*/ 3265833 w 293327"/>
              <a:gd name="T7" fmla="*/ 8273602 h 293328"/>
              <a:gd name="T8" fmla="*/ 3083357 w 293327"/>
              <a:gd name="T9" fmla="*/ 8999110 h 293328"/>
              <a:gd name="T10" fmla="*/ 4543306 w 293327"/>
              <a:gd name="T11" fmla="*/ 9139131 h 293328"/>
              <a:gd name="T12" fmla="*/ 4321683 w 293327"/>
              <a:gd name="T13" fmla="*/ 8273602 h 293328"/>
              <a:gd name="T14" fmla="*/ 7445859 w 293327"/>
              <a:gd name="T15" fmla="*/ 7955366 h 293328"/>
              <a:gd name="T16" fmla="*/ 7957115 w 293327"/>
              <a:gd name="T17" fmla="*/ 9050024 h 293328"/>
              <a:gd name="T18" fmla="*/ 5925230 w 293327"/>
              <a:gd name="T19" fmla="*/ 9355518 h 293328"/>
              <a:gd name="T20" fmla="*/ 6384047 w 293327"/>
              <a:gd name="T21" fmla="*/ 7955366 h 293328"/>
              <a:gd name="T22" fmla="*/ 4921303 w 293327"/>
              <a:gd name="T23" fmla="*/ 8502717 h 293328"/>
              <a:gd name="T24" fmla="*/ 4347750 w 293327"/>
              <a:gd name="T25" fmla="*/ 9533672 h 293328"/>
              <a:gd name="T26" fmla="*/ 2679307 w 293327"/>
              <a:gd name="T27" fmla="*/ 8629981 h 293328"/>
              <a:gd name="T28" fmla="*/ 6493252 w 293327"/>
              <a:gd name="T29" fmla="*/ 5946382 h 293328"/>
              <a:gd name="T30" fmla="*/ 6285609 w 293327"/>
              <a:gd name="T31" fmla="*/ 6806040 h 293328"/>
              <a:gd name="T32" fmla="*/ 8037609 w 293327"/>
              <a:gd name="T33" fmla="*/ 6677724 h 293328"/>
              <a:gd name="T34" fmla="*/ 7855873 w 293327"/>
              <a:gd name="T35" fmla="*/ 5946382 h 293328"/>
              <a:gd name="T36" fmla="*/ 2651821 w 293327"/>
              <a:gd name="T37" fmla="*/ 6036181 h 293328"/>
              <a:gd name="T38" fmla="*/ 2937267 w 293327"/>
              <a:gd name="T39" fmla="*/ 6895839 h 293328"/>
              <a:gd name="T40" fmla="*/ 4507579 w 293327"/>
              <a:gd name="T41" fmla="*/ 6613578 h 293328"/>
              <a:gd name="T42" fmla="*/ 2859450 w 293327"/>
              <a:gd name="T43" fmla="*/ 5946382 h 293328"/>
              <a:gd name="T44" fmla="*/ 8297143 w 293327"/>
              <a:gd name="T45" fmla="*/ 5830910 h 293328"/>
              <a:gd name="T46" fmla="*/ 7778005 w 293327"/>
              <a:gd name="T47" fmla="*/ 7203826 h 293328"/>
              <a:gd name="T48" fmla="*/ 5883279 w 293327"/>
              <a:gd name="T49" fmla="*/ 6600738 h 293328"/>
              <a:gd name="T50" fmla="*/ 2859450 w 293327"/>
              <a:gd name="T51" fmla="*/ 5625582 h 293328"/>
              <a:gd name="T52" fmla="*/ 4819115 w 293327"/>
              <a:gd name="T53" fmla="*/ 6600738 h 293328"/>
              <a:gd name="T54" fmla="*/ 2937267 w 293327"/>
              <a:gd name="T55" fmla="*/ 7203826 h 293328"/>
              <a:gd name="T56" fmla="*/ 2405182 w 293327"/>
              <a:gd name="T57" fmla="*/ 5830910 h 293328"/>
              <a:gd name="T58" fmla="*/ 2026899 w 293327"/>
              <a:gd name="T59" fmla="*/ 9817636 h 293328"/>
              <a:gd name="T60" fmla="*/ 8617547 w 293327"/>
              <a:gd name="T61" fmla="*/ 9817636 h 293328"/>
              <a:gd name="T62" fmla="*/ 5322244 w 293327"/>
              <a:gd name="T63" fmla="*/ 5417053 h 293328"/>
              <a:gd name="T64" fmla="*/ 5344545 w 293327"/>
              <a:gd name="T65" fmla="*/ 2613882 h 293328"/>
              <a:gd name="T66" fmla="*/ 6103762 w 293327"/>
              <a:gd name="T67" fmla="*/ 3361876 h 293328"/>
              <a:gd name="T68" fmla="*/ 5514725 w 293327"/>
              <a:gd name="T69" fmla="*/ 3671393 h 293328"/>
              <a:gd name="T70" fmla="*/ 5187411 w 293327"/>
              <a:gd name="T71" fmla="*/ 4264628 h 293328"/>
              <a:gd name="T72" fmla="*/ 4441236 w 293327"/>
              <a:gd name="T73" fmla="*/ 3516634 h 293328"/>
              <a:gd name="T74" fmla="*/ 5187411 w 293327"/>
              <a:gd name="T75" fmla="*/ 2781553 h 293328"/>
              <a:gd name="T76" fmla="*/ 3766079 w 293327"/>
              <a:gd name="T77" fmla="*/ 3551307 h 293328"/>
              <a:gd name="T78" fmla="*/ 5322244 w 293327"/>
              <a:gd name="T79" fmla="*/ 2020163 h 293328"/>
              <a:gd name="T80" fmla="*/ 7806817 w 293327"/>
              <a:gd name="T81" fmla="*/ 1273880 h 293328"/>
              <a:gd name="T82" fmla="*/ 2850703 w 293327"/>
              <a:gd name="T83" fmla="*/ 321688 h 293328"/>
              <a:gd name="T84" fmla="*/ 3334594 w 293327"/>
              <a:gd name="T85" fmla="*/ 797696 h 293328"/>
              <a:gd name="T86" fmla="*/ 3661517 w 293327"/>
              <a:gd name="T87" fmla="*/ 797696 h 293328"/>
              <a:gd name="T88" fmla="*/ 863003 w 293327"/>
              <a:gd name="T89" fmla="*/ 4670801 h 293328"/>
              <a:gd name="T90" fmla="*/ 5322244 w 293327"/>
              <a:gd name="T91" fmla="*/ 1698446 h 293328"/>
              <a:gd name="T92" fmla="*/ 9794485 w 293327"/>
              <a:gd name="T93" fmla="*/ 4670801 h 293328"/>
              <a:gd name="T94" fmla="*/ 7009129 w 293327"/>
              <a:gd name="T95" fmla="*/ 797696 h 293328"/>
              <a:gd name="T96" fmla="*/ 8329890 w 293327"/>
              <a:gd name="T97" fmla="*/ 1402480 h 293328"/>
              <a:gd name="T98" fmla="*/ 10657531 w 293327"/>
              <a:gd name="T99" fmla="*/ 4825134 h 293328"/>
              <a:gd name="T100" fmla="*/ 8931422 w 293327"/>
              <a:gd name="T101" fmla="*/ 9907690 h 293328"/>
              <a:gd name="T102" fmla="*/ 1726097 w 293327"/>
              <a:gd name="T103" fmla="*/ 9907690 h 293328"/>
              <a:gd name="T104" fmla="*/ 0 w 293327"/>
              <a:gd name="T105" fmla="*/ 4825134 h 293328"/>
              <a:gd name="T106" fmla="*/ 2327665 w 293327"/>
              <a:gd name="T107" fmla="*/ 1402480 h 2933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3327" h="293328">
                <a:moveTo>
                  <a:pt x="175708" y="231140"/>
                </a:moveTo>
                <a:cubicBezTo>
                  <a:pt x="171739" y="231140"/>
                  <a:pt x="168492" y="233985"/>
                  <a:pt x="168492" y="238252"/>
                </a:cubicBezTo>
                <a:lnTo>
                  <a:pt x="167770" y="249987"/>
                </a:lnTo>
                <a:cubicBezTo>
                  <a:pt x="167770" y="251765"/>
                  <a:pt x="168492" y="253898"/>
                  <a:pt x="169935" y="255321"/>
                </a:cubicBezTo>
                <a:cubicBezTo>
                  <a:pt x="171017" y="256743"/>
                  <a:pt x="173182" y="257454"/>
                  <a:pt x="174986" y="257454"/>
                </a:cubicBezTo>
                <a:lnTo>
                  <a:pt x="202767" y="257454"/>
                </a:lnTo>
                <a:cubicBezTo>
                  <a:pt x="206375" y="257454"/>
                  <a:pt x="209622" y="254965"/>
                  <a:pt x="210344" y="251409"/>
                </a:cubicBezTo>
                <a:lnTo>
                  <a:pt x="212509" y="239674"/>
                </a:lnTo>
                <a:cubicBezTo>
                  <a:pt x="212509" y="237541"/>
                  <a:pt x="212148" y="235407"/>
                  <a:pt x="210705" y="233629"/>
                </a:cubicBezTo>
                <a:cubicBezTo>
                  <a:pt x="209262" y="232207"/>
                  <a:pt x="207097" y="231140"/>
                  <a:pt x="204932" y="231140"/>
                </a:cubicBezTo>
                <a:lnTo>
                  <a:pt x="175708" y="231140"/>
                </a:lnTo>
                <a:close/>
                <a:moveTo>
                  <a:pt x="89886" y="231140"/>
                </a:moveTo>
                <a:cubicBezTo>
                  <a:pt x="87734" y="231140"/>
                  <a:pt x="85581" y="232207"/>
                  <a:pt x="84505" y="233629"/>
                </a:cubicBezTo>
                <a:cubicBezTo>
                  <a:pt x="82711" y="235407"/>
                  <a:pt x="82352" y="237541"/>
                  <a:pt x="82711" y="239674"/>
                </a:cubicBezTo>
                <a:lnTo>
                  <a:pt x="84864" y="251409"/>
                </a:lnTo>
                <a:cubicBezTo>
                  <a:pt x="85222" y="254965"/>
                  <a:pt x="88451" y="257454"/>
                  <a:pt x="92039" y="257454"/>
                </a:cubicBezTo>
                <a:lnTo>
                  <a:pt x="119663" y="257454"/>
                </a:lnTo>
                <a:cubicBezTo>
                  <a:pt x="121457" y="257454"/>
                  <a:pt x="123610" y="256743"/>
                  <a:pt x="125045" y="255321"/>
                </a:cubicBezTo>
                <a:cubicBezTo>
                  <a:pt x="126480" y="253898"/>
                  <a:pt x="127198" y="251765"/>
                  <a:pt x="127198" y="249987"/>
                </a:cubicBezTo>
                <a:lnTo>
                  <a:pt x="126480" y="238252"/>
                </a:lnTo>
                <a:cubicBezTo>
                  <a:pt x="126121" y="233985"/>
                  <a:pt x="122892" y="231140"/>
                  <a:pt x="118946" y="231140"/>
                </a:cubicBezTo>
                <a:lnTo>
                  <a:pt x="89886" y="231140"/>
                </a:lnTo>
                <a:close/>
                <a:moveTo>
                  <a:pt x="175708" y="222250"/>
                </a:moveTo>
                <a:lnTo>
                  <a:pt x="204932" y="222250"/>
                </a:lnTo>
                <a:cubicBezTo>
                  <a:pt x="209983" y="222250"/>
                  <a:pt x="214313" y="224384"/>
                  <a:pt x="217560" y="227940"/>
                </a:cubicBezTo>
                <a:cubicBezTo>
                  <a:pt x="220807" y="231496"/>
                  <a:pt x="221889" y="236474"/>
                  <a:pt x="221168" y="241097"/>
                </a:cubicBezTo>
                <a:lnTo>
                  <a:pt x="219003" y="252832"/>
                </a:lnTo>
                <a:cubicBezTo>
                  <a:pt x="217560" y="260655"/>
                  <a:pt x="211066" y="266344"/>
                  <a:pt x="202767" y="266344"/>
                </a:cubicBezTo>
                <a:lnTo>
                  <a:pt x="174986" y="266344"/>
                </a:lnTo>
                <a:cubicBezTo>
                  <a:pt x="170656" y="266344"/>
                  <a:pt x="166327" y="264566"/>
                  <a:pt x="163080" y="261366"/>
                </a:cubicBezTo>
                <a:cubicBezTo>
                  <a:pt x="160193" y="258166"/>
                  <a:pt x="158750" y="253898"/>
                  <a:pt x="158750" y="249276"/>
                </a:cubicBezTo>
                <a:lnTo>
                  <a:pt x="159472" y="237541"/>
                </a:lnTo>
                <a:cubicBezTo>
                  <a:pt x="159472" y="229362"/>
                  <a:pt x="166688" y="222250"/>
                  <a:pt x="175708" y="222250"/>
                </a:cubicBezTo>
                <a:close/>
                <a:moveTo>
                  <a:pt x="89886" y="222250"/>
                </a:moveTo>
                <a:lnTo>
                  <a:pt x="118946" y="222250"/>
                </a:lnTo>
                <a:cubicBezTo>
                  <a:pt x="127556" y="222250"/>
                  <a:pt x="134731" y="229362"/>
                  <a:pt x="135449" y="237541"/>
                </a:cubicBezTo>
                <a:lnTo>
                  <a:pt x="135808" y="249276"/>
                </a:lnTo>
                <a:cubicBezTo>
                  <a:pt x="136166" y="253898"/>
                  <a:pt x="134373" y="258166"/>
                  <a:pt x="131144" y="261366"/>
                </a:cubicBezTo>
                <a:cubicBezTo>
                  <a:pt x="128274" y="264566"/>
                  <a:pt x="124328" y="266344"/>
                  <a:pt x="119663" y="266344"/>
                </a:cubicBezTo>
                <a:lnTo>
                  <a:pt x="92039" y="266344"/>
                </a:lnTo>
                <a:cubicBezTo>
                  <a:pt x="84146" y="266344"/>
                  <a:pt x="77330" y="260655"/>
                  <a:pt x="75895" y="252832"/>
                </a:cubicBezTo>
                <a:lnTo>
                  <a:pt x="73742" y="241097"/>
                </a:lnTo>
                <a:cubicBezTo>
                  <a:pt x="73025" y="236474"/>
                  <a:pt x="74460" y="231496"/>
                  <a:pt x="77330" y="227940"/>
                </a:cubicBezTo>
                <a:cubicBezTo>
                  <a:pt x="80559" y="224384"/>
                  <a:pt x="85222" y="222250"/>
                  <a:pt x="89886" y="222250"/>
                </a:cubicBezTo>
                <a:close/>
                <a:moveTo>
                  <a:pt x="178713" y="166124"/>
                </a:moveTo>
                <a:cubicBezTo>
                  <a:pt x="174784" y="166124"/>
                  <a:pt x="171569" y="168991"/>
                  <a:pt x="171569" y="172935"/>
                </a:cubicBezTo>
                <a:lnTo>
                  <a:pt x="170855" y="184764"/>
                </a:lnTo>
                <a:cubicBezTo>
                  <a:pt x="170855" y="186915"/>
                  <a:pt x="171569" y="188707"/>
                  <a:pt x="172998" y="190141"/>
                </a:cubicBezTo>
                <a:cubicBezTo>
                  <a:pt x="174427" y="191575"/>
                  <a:pt x="176213" y="192650"/>
                  <a:pt x="178356" y="192650"/>
                </a:cubicBezTo>
                <a:lnTo>
                  <a:pt x="214074" y="192650"/>
                </a:lnTo>
                <a:cubicBezTo>
                  <a:pt x="217646" y="192650"/>
                  <a:pt x="220861" y="190141"/>
                  <a:pt x="221218" y="186556"/>
                </a:cubicBezTo>
                <a:lnTo>
                  <a:pt x="223718" y="174727"/>
                </a:lnTo>
                <a:cubicBezTo>
                  <a:pt x="224075" y="172576"/>
                  <a:pt x="223361" y="170425"/>
                  <a:pt x="221932" y="168633"/>
                </a:cubicBezTo>
                <a:cubicBezTo>
                  <a:pt x="220504" y="166841"/>
                  <a:pt x="218360" y="166124"/>
                  <a:pt x="216217" y="166124"/>
                </a:cubicBezTo>
                <a:lnTo>
                  <a:pt x="178713" y="166124"/>
                </a:lnTo>
                <a:close/>
                <a:moveTo>
                  <a:pt x="78700" y="166124"/>
                </a:moveTo>
                <a:cubicBezTo>
                  <a:pt x="76557" y="166124"/>
                  <a:pt x="74413" y="166841"/>
                  <a:pt x="72985" y="168633"/>
                </a:cubicBezTo>
                <a:cubicBezTo>
                  <a:pt x="71913" y="170425"/>
                  <a:pt x="71199" y="172576"/>
                  <a:pt x="71556" y="174727"/>
                </a:cubicBezTo>
                <a:lnTo>
                  <a:pt x="73699" y="186556"/>
                </a:lnTo>
                <a:cubicBezTo>
                  <a:pt x="74056" y="190141"/>
                  <a:pt x="77271" y="192650"/>
                  <a:pt x="80843" y="192650"/>
                </a:cubicBezTo>
                <a:lnTo>
                  <a:pt x="116562" y="192650"/>
                </a:lnTo>
                <a:cubicBezTo>
                  <a:pt x="118705" y="192650"/>
                  <a:pt x="120848" y="191575"/>
                  <a:pt x="121920" y="190141"/>
                </a:cubicBezTo>
                <a:cubicBezTo>
                  <a:pt x="123349" y="188707"/>
                  <a:pt x="124063" y="186915"/>
                  <a:pt x="124063" y="184764"/>
                </a:cubicBezTo>
                <a:lnTo>
                  <a:pt x="123349" y="172935"/>
                </a:lnTo>
                <a:cubicBezTo>
                  <a:pt x="123349" y="168991"/>
                  <a:pt x="120134" y="166124"/>
                  <a:pt x="115847" y="166124"/>
                </a:cubicBezTo>
                <a:lnTo>
                  <a:pt x="78700" y="166124"/>
                </a:lnTo>
                <a:close/>
                <a:moveTo>
                  <a:pt x="178713" y="157162"/>
                </a:moveTo>
                <a:lnTo>
                  <a:pt x="216217" y="157162"/>
                </a:lnTo>
                <a:cubicBezTo>
                  <a:pt x="220861" y="157162"/>
                  <a:pt x="225504" y="159313"/>
                  <a:pt x="228362" y="162898"/>
                </a:cubicBezTo>
                <a:cubicBezTo>
                  <a:pt x="231576" y="166841"/>
                  <a:pt x="233005" y="171501"/>
                  <a:pt x="231934" y="176161"/>
                </a:cubicBezTo>
                <a:lnTo>
                  <a:pt x="230148" y="187990"/>
                </a:lnTo>
                <a:cubicBezTo>
                  <a:pt x="228719" y="195877"/>
                  <a:pt x="221932" y="201254"/>
                  <a:pt x="214074" y="201254"/>
                </a:cubicBezTo>
                <a:lnTo>
                  <a:pt x="178356" y="201254"/>
                </a:lnTo>
                <a:cubicBezTo>
                  <a:pt x="173712" y="201254"/>
                  <a:pt x="169783" y="199820"/>
                  <a:pt x="166569" y="196235"/>
                </a:cubicBezTo>
                <a:cubicBezTo>
                  <a:pt x="163354" y="193367"/>
                  <a:pt x="161925" y="189066"/>
                  <a:pt x="161925" y="184406"/>
                </a:cubicBezTo>
                <a:lnTo>
                  <a:pt x="162640" y="172576"/>
                </a:lnTo>
                <a:cubicBezTo>
                  <a:pt x="162997" y="163973"/>
                  <a:pt x="170141" y="157162"/>
                  <a:pt x="178713" y="157162"/>
                </a:cubicBezTo>
                <a:close/>
                <a:moveTo>
                  <a:pt x="78700" y="157162"/>
                </a:moveTo>
                <a:lnTo>
                  <a:pt x="115847" y="157162"/>
                </a:lnTo>
                <a:cubicBezTo>
                  <a:pt x="124778" y="157162"/>
                  <a:pt x="131921" y="163973"/>
                  <a:pt x="132279" y="172576"/>
                </a:cubicBezTo>
                <a:lnTo>
                  <a:pt x="132636" y="184406"/>
                </a:lnTo>
                <a:cubicBezTo>
                  <a:pt x="132993" y="189066"/>
                  <a:pt x="131564" y="193367"/>
                  <a:pt x="128350" y="196235"/>
                </a:cubicBezTo>
                <a:cubicBezTo>
                  <a:pt x="125135" y="199820"/>
                  <a:pt x="121205" y="201254"/>
                  <a:pt x="116562" y="201254"/>
                </a:cubicBezTo>
                <a:lnTo>
                  <a:pt x="80843" y="201254"/>
                </a:lnTo>
                <a:cubicBezTo>
                  <a:pt x="72985" y="201254"/>
                  <a:pt x="66198" y="195877"/>
                  <a:pt x="64769" y="187990"/>
                </a:cubicBezTo>
                <a:lnTo>
                  <a:pt x="62626" y="176161"/>
                </a:lnTo>
                <a:cubicBezTo>
                  <a:pt x="61912" y="171501"/>
                  <a:pt x="63341" y="166841"/>
                  <a:pt x="66198" y="162898"/>
                </a:cubicBezTo>
                <a:cubicBezTo>
                  <a:pt x="69413" y="159313"/>
                  <a:pt x="74056" y="157162"/>
                  <a:pt x="78700" y="157162"/>
                </a:cubicBezTo>
                <a:close/>
                <a:moveTo>
                  <a:pt x="21954" y="139115"/>
                </a:moveTo>
                <a:lnTo>
                  <a:pt x="55786" y="274276"/>
                </a:lnTo>
                <a:cubicBezTo>
                  <a:pt x="57585" y="280387"/>
                  <a:pt x="62984" y="284341"/>
                  <a:pt x="69103" y="284341"/>
                </a:cubicBezTo>
                <a:lnTo>
                  <a:pt x="224225" y="284341"/>
                </a:lnTo>
                <a:cubicBezTo>
                  <a:pt x="230703" y="284341"/>
                  <a:pt x="235742" y="280387"/>
                  <a:pt x="237181" y="274276"/>
                </a:cubicBezTo>
                <a:lnTo>
                  <a:pt x="271373" y="139115"/>
                </a:lnTo>
                <a:lnTo>
                  <a:pt x="179596" y="139115"/>
                </a:lnTo>
                <a:cubicBezTo>
                  <a:pt x="170598" y="146664"/>
                  <a:pt x="159441" y="151337"/>
                  <a:pt x="146484" y="151337"/>
                </a:cubicBezTo>
                <a:cubicBezTo>
                  <a:pt x="134247" y="151337"/>
                  <a:pt x="122730" y="146664"/>
                  <a:pt x="113731" y="139115"/>
                </a:cubicBezTo>
                <a:lnTo>
                  <a:pt x="21954" y="139115"/>
                </a:lnTo>
                <a:close/>
                <a:moveTo>
                  <a:pt x="147097" y="73025"/>
                </a:moveTo>
                <a:cubicBezTo>
                  <a:pt x="149979" y="73025"/>
                  <a:pt x="151781" y="75187"/>
                  <a:pt x="151781" y="77709"/>
                </a:cubicBezTo>
                <a:lnTo>
                  <a:pt x="151781" y="93921"/>
                </a:lnTo>
                <a:lnTo>
                  <a:pt x="167993" y="93921"/>
                </a:lnTo>
                <a:cubicBezTo>
                  <a:pt x="170515" y="93921"/>
                  <a:pt x="172677" y="95723"/>
                  <a:pt x="172677" y="98245"/>
                </a:cubicBezTo>
                <a:cubicBezTo>
                  <a:pt x="172677" y="100767"/>
                  <a:pt x="170515" y="102568"/>
                  <a:pt x="167993" y="102568"/>
                </a:cubicBezTo>
                <a:lnTo>
                  <a:pt x="151781" y="102568"/>
                </a:lnTo>
                <a:lnTo>
                  <a:pt x="151781" y="119141"/>
                </a:lnTo>
                <a:cubicBezTo>
                  <a:pt x="151781" y="121663"/>
                  <a:pt x="149979" y="123465"/>
                  <a:pt x="147097" y="123465"/>
                </a:cubicBezTo>
                <a:cubicBezTo>
                  <a:pt x="144935" y="123465"/>
                  <a:pt x="142773" y="121663"/>
                  <a:pt x="142773" y="119141"/>
                </a:cubicBezTo>
                <a:lnTo>
                  <a:pt x="142773" y="102568"/>
                </a:lnTo>
                <a:lnTo>
                  <a:pt x="126561" y="102568"/>
                </a:lnTo>
                <a:cubicBezTo>
                  <a:pt x="124039" y="102568"/>
                  <a:pt x="122237" y="100767"/>
                  <a:pt x="122237" y="98245"/>
                </a:cubicBezTo>
                <a:cubicBezTo>
                  <a:pt x="122237" y="95723"/>
                  <a:pt x="124039" y="93921"/>
                  <a:pt x="126561" y="93921"/>
                </a:cubicBezTo>
                <a:lnTo>
                  <a:pt x="142773" y="93921"/>
                </a:lnTo>
                <a:lnTo>
                  <a:pt x="142773" y="77709"/>
                </a:lnTo>
                <a:cubicBezTo>
                  <a:pt x="142773" y="75187"/>
                  <a:pt x="144935" y="73025"/>
                  <a:pt x="147097" y="73025"/>
                </a:cubicBezTo>
                <a:close/>
                <a:moveTo>
                  <a:pt x="146484" y="56437"/>
                </a:moveTo>
                <a:cubicBezTo>
                  <a:pt x="123090" y="56437"/>
                  <a:pt x="103654" y="75848"/>
                  <a:pt x="103654" y="99214"/>
                </a:cubicBezTo>
                <a:cubicBezTo>
                  <a:pt x="103654" y="122939"/>
                  <a:pt x="123090" y="141991"/>
                  <a:pt x="146484" y="141991"/>
                </a:cubicBezTo>
                <a:cubicBezTo>
                  <a:pt x="170238" y="141991"/>
                  <a:pt x="189673" y="122939"/>
                  <a:pt x="189673" y="99214"/>
                </a:cubicBezTo>
                <a:cubicBezTo>
                  <a:pt x="189673" y="75848"/>
                  <a:pt x="170238" y="56437"/>
                  <a:pt x="146484" y="56437"/>
                </a:cubicBezTo>
                <a:close/>
                <a:moveTo>
                  <a:pt x="214867" y="8987"/>
                </a:moveTo>
                <a:cubicBezTo>
                  <a:pt x="207669" y="8987"/>
                  <a:pt x="201550" y="14738"/>
                  <a:pt x="201550" y="22287"/>
                </a:cubicBezTo>
                <a:cubicBezTo>
                  <a:pt x="201550" y="29477"/>
                  <a:pt x="207669" y="35587"/>
                  <a:pt x="214867" y="35587"/>
                </a:cubicBezTo>
                <a:cubicBezTo>
                  <a:pt x="222425" y="35587"/>
                  <a:pt x="228184" y="29477"/>
                  <a:pt x="228184" y="22287"/>
                </a:cubicBezTo>
                <a:cubicBezTo>
                  <a:pt x="228184" y="14738"/>
                  <a:pt x="222425" y="8987"/>
                  <a:pt x="214867" y="8987"/>
                </a:cubicBezTo>
                <a:close/>
                <a:moveTo>
                  <a:pt x="78460" y="8987"/>
                </a:moveTo>
                <a:cubicBezTo>
                  <a:pt x="71262" y="8987"/>
                  <a:pt x="65144" y="14738"/>
                  <a:pt x="65144" y="22287"/>
                </a:cubicBezTo>
                <a:cubicBezTo>
                  <a:pt x="65144" y="29477"/>
                  <a:pt x="71262" y="35587"/>
                  <a:pt x="78460" y="35587"/>
                </a:cubicBezTo>
                <a:cubicBezTo>
                  <a:pt x="86018" y="35587"/>
                  <a:pt x="91777" y="29477"/>
                  <a:pt x="91777" y="22287"/>
                </a:cubicBezTo>
                <a:cubicBezTo>
                  <a:pt x="91777" y="14738"/>
                  <a:pt x="86018" y="8987"/>
                  <a:pt x="78460" y="8987"/>
                </a:cubicBezTo>
                <a:close/>
                <a:moveTo>
                  <a:pt x="78460" y="0"/>
                </a:moveTo>
                <a:cubicBezTo>
                  <a:pt x="90697" y="0"/>
                  <a:pt x="100775" y="10065"/>
                  <a:pt x="100775" y="22287"/>
                </a:cubicBezTo>
                <a:cubicBezTo>
                  <a:pt x="100775" y="34509"/>
                  <a:pt x="90697" y="44215"/>
                  <a:pt x="78460" y="44215"/>
                </a:cubicBezTo>
                <a:cubicBezTo>
                  <a:pt x="76301" y="44215"/>
                  <a:pt x="73781" y="43855"/>
                  <a:pt x="71982" y="43496"/>
                </a:cubicBezTo>
                <a:lnTo>
                  <a:pt x="23754" y="130488"/>
                </a:lnTo>
                <a:lnTo>
                  <a:pt x="105094" y="130488"/>
                </a:lnTo>
                <a:cubicBezTo>
                  <a:pt x="98615" y="121501"/>
                  <a:pt x="95016" y="110717"/>
                  <a:pt x="95016" y="99214"/>
                </a:cubicBezTo>
                <a:cubicBezTo>
                  <a:pt x="95016" y="70816"/>
                  <a:pt x="118050" y="47450"/>
                  <a:pt x="146484" y="47450"/>
                </a:cubicBezTo>
                <a:cubicBezTo>
                  <a:pt x="175277" y="47450"/>
                  <a:pt x="198671" y="70816"/>
                  <a:pt x="198671" y="99214"/>
                </a:cubicBezTo>
                <a:cubicBezTo>
                  <a:pt x="198671" y="110717"/>
                  <a:pt x="194712" y="121501"/>
                  <a:pt x="187874" y="130488"/>
                </a:cubicBezTo>
                <a:lnTo>
                  <a:pt x="269573" y="130488"/>
                </a:lnTo>
                <a:lnTo>
                  <a:pt x="221345" y="43496"/>
                </a:lnTo>
                <a:cubicBezTo>
                  <a:pt x="219546" y="43855"/>
                  <a:pt x="217386" y="44215"/>
                  <a:pt x="214867" y="44215"/>
                </a:cubicBezTo>
                <a:cubicBezTo>
                  <a:pt x="202630" y="44215"/>
                  <a:pt x="192912" y="34509"/>
                  <a:pt x="192912" y="22287"/>
                </a:cubicBezTo>
                <a:cubicBezTo>
                  <a:pt x="192912" y="10065"/>
                  <a:pt x="202630" y="0"/>
                  <a:pt x="214867" y="0"/>
                </a:cubicBezTo>
                <a:cubicBezTo>
                  <a:pt x="227104" y="0"/>
                  <a:pt x="237181" y="10065"/>
                  <a:pt x="237181" y="22287"/>
                </a:cubicBezTo>
                <a:cubicBezTo>
                  <a:pt x="237181" y="29117"/>
                  <a:pt x="233942" y="34869"/>
                  <a:pt x="229263" y="39182"/>
                </a:cubicBezTo>
                <a:lnTo>
                  <a:pt x="279651" y="130488"/>
                </a:lnTo>
                <a:lnTo>
                  <a:pt x="289008" y="130488"/>
                </a:lnTo>
                <a:cubicBezTo>
                  <a:pt x="291528" y="130488"/>
                  <a:pt x="293327" y="132285"/>
                  <a:pt x="293327" y="134801"/>
                </a:cubicBezTo>
                <a:cubicBezTo>
                  <a:pt x="293327" y="137318"/>
                  <a:pt x="291528" y="139115"/>
                  <a:pt x="289008" y="139115"/>
                </a:cubicBezTo>
                <a:lnTo>
                  <a:pt x="280730" y="139115"/>
                </a:lnTo>
                <a:lnTo>
                  <a:pt x="245819" y="276792"/>
                </a:lnTo>
                <a:cubicBezTo>
                  <a:pt x="243300" y="286498"/>
                  <a:pt x="234662" y="293328"/>
                  <a:pt x="224225" y="293328"/>
                </a:cubicBezTo>
                <a:lnTo>
                  <a:pt x="69103" y="293328"/>
                </a:lnTo>
                <a:cubicBezTo>
                  <a:pt x="58665" y="293328"/>
                  <a:pt x="49667" y="286498"/>
                  <a:pt x="47508" y="276792"/>
                </a:cubicBezTo>
                <a:lnTo>
                  <a:pt x="12597" y="139115"/>
                </a:lnTo>
                <a:lnTo>
                  <a:pt x="4319" y="139115"/>
                </a:lnTo>
                <a:cubicBezTo>
                  <a:pt x="1799" y="139115"/>
                  <a:pt x="0" y="137318"/>
                  <a:pt x="0" y="134801"/>
                </a:cubicBezTo>
                <a:cubicBezTo>
                  <a:pt x="0" y="132285"/>
                  <a:pt x="1799" y="130488"/>
                  <a:pt x="4319" y="130488"/>
                </a:cubicBezTo>
                <a:lnTo>
                  <a:pt x="13316" y="130488"/>
                </a:lnTo>
                <a:lnTo>
                  <a:pt x="64064" y="39182"/>
                </a:lnTo>
                <a:cubicBezTo>
                  <a:pt x="59385" y="34869"/>
                  <a:pt x="56506" y="29117"/>
                  <a:pt x="56506" y="22287"/>
                </a:cubicBezTo>
                <a:cubicBezTo>
                  <a:pt x="56506" y="10065"/>
                  <a:pt x="66223" y="0"/>
                  <a:pt x="78460" y="0"/>
                </a:cubicBezTo>
                <a:close/>
              </a:path>
            </a:pathLst>
          </a:custGeom>
          <a:solidFill>
            <a:schemeClr val="bg1"/>
          </a:solidFill>
          <a:ln>
            <a:noFill/>
          </a:ln>
        </p:spPr>
        <p:txBody>
          <a:bodyPr anchor="ctr"/>
          <a:lstStyle/>
          <a:p>
            <a:endParaRPr lang="en-US" sz="900"/>
          </a:p>
        </p:txBody>
      </p:sp>
      <p:sp>
        <p:nvSpPr>
          <p:cNvPr id="52" name="TextBox 51">
            <a:extLst>
              <a:ext uri="{FF2B5EF4-FFF2-40B4-BE49-F238E27FC236}">
                <a16:creationId xmlns:a16="http://schemas.microsoft.com/office/drawing/2014/main" id="{D88883EC-BDF1-BE4C-91E9-147E4B0068BF}"/>
              </a:ext>
            </a:extLst>
          </p:cNvPr>
          <p:cNvSpPr txBox="1"/>
          <p:nvPr/>
        </p:nvSpPr>
        <p:spPr>
          <a:xfrm>
            <a:off x="6989119" y="3672868"/>
            <a:ext cx="1272071" cy="584775"/>
          </a:xfrm>
          <a:prstGeom prst="rect">
            <a:avLst/>
          </a:prstGeom>
          <a:noFill/>
        </p:spPr>
        <p:txBody>
          <a:bodyPr wrap="squar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TITLE 05</a:t>
            </a:r>
          </a:p>
        </p:txBody>
      </p:sp>
      <p:sp>
        <p:nvSpPr>
          <p:cNvPr id="53" name="Subtitle 2">
            <a:extLst>
              <a:ext uri="{FF2B5EF4-FFF2-40B4-BE49-F238E27FC236}">
                <a16:creationId xmlns:a16="http://schemas.microsoft.com/office/drawing/2014/main" id="{78942078-A0ED-2140-A2C0-F15633857255}"/>
              </a:ext>
            </a:extLst>
          </p:cNvPr>
          <p:cNvSpPr txBox="1">
            <a:spLocks/>
          </p:cNvSpPr>
          <p:nvPr/>
        </p:nvSpPr>
        <p:spPr>
          <a:xfrm>
            <a:off x="6877464" y="4734789"/>
            <a:ext cx="149537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19" name="Rectangle 18">
            <a:extLst>
              <a:ext uri="{FF2B5EF4-FFF2-40B4-BE49-F238E27FC236}">
                <a16:creationId xmlns:a16="http://schemas.microsoft.com/office/drawing/2014/main" id="{33DCAD6C-EC18-CD40-B48B-7690846C25EE}"/>
              </a:ext>
            </a:extLst>
          </p:cNvPr>
          <p:cNvSpPr/>
          <p:nvPr/>
        </p:nvSpPr>
        <p:spPr>
          <a:xfrm>
            <a:off x="8406425" y="2967403"/>
            <a:ext cx="1494230" cy="185286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5" name="Freeform 946">
            <a:extLst>
              <a:ext uri="{FF2B5EF4-FFF2-40B4-BE49-F238E27FC236}">
                <a16:creationId xmlns:a16="http://schemas.microsoft.com/office/drawing/2014/main" id="{A3AC6015-5AB4-0D42-A0F5-F3BB441C7DC7}"/>
              </a:ext>
            </a:extLst>
          </p:cNvPr>
          <p:cNvSpPr>
            <a:spLocks noChangeAspect="1"/>
          </p:cNvSpPr>
          <p:nvPr/>
        </p:nvSpPr>
        <p:spPr bwMode="auto">
          <a:xfrm>
            <a:off x="8876918" y="3328893"/>
            <a:ext cx="553244" cy="553244"/>
          </a:xfrm>
          <a:custGeom>
            <a:avLst/>
            <a:gdLst>
              <a:gd name="T0" fmla="*/ 4969062 w 293328"/>
              <a:gd name="T1" fmla="*/ 7282885 h 293329"/>
              <a:gd name="T2" fmla="*/ 5659663 w 293328"/>
              <a:gd name="T3" fmla="*/ 7282885 h 293329"/>
              <a:gd name="T4" fmla="*/ 2740911 w 293328"/>
              <a:gd name="T5" fmla="*/ 6944731 h 293329"/>
              <a:gd name="T6" fmla="*/ 2740911 w 293328"/>
              <a:gd name="T7" fmla="*/ 7633985 h 293329"/>
              <a:gd name="T8" fmla="*/ 2740911 w 293328"/>
              <a:gd name="T9" fmla="*/ 6944731 h 293329"/>
              <a:gd name="T10" fmla="*/ 7966750 w 293328"/>
              <a:gd name="T11" fmla="*/ 10056064 h 293329"/>
              <a:gd name="T12" fmla="*/ 8658978 w 293328"/>
              <a:gd name="T13" fmla="*/ 8580288 h 293329"/>
              <a:gd name="T14" fmla="*/ 6882751 w 293328"/>
              <a:gd name="T15" fmla="*/ 6882469 h 293329"/>
              <a:gd name="T16" fmla="*/ 3392400 w 293328"/>
              <a:gd name="T17" fmla="*/ 7126814 h 293329"/>
              <a:gd name="T18" fmla="*/ 5320836 w 293328"/>
              <a:gd name="T19" fmla="*/ 6632627 h 293329"/>
              <a:gd name="T20" fmla="*/ 5320836 w 293328"/>
              <a:gd name="T21" fmla="*/ 7946105 h 293329"/>
              <a:gd name="T22" fmla="*/ 3392400 w 293328"/>
              <a:gd name="T23" fmla="*/ 7451954 h 293329"/>
              <a:gd name="T24" fmla="*/ 2076337 w 293328"/>
              <a:gd name="T25" fmla="*/ 7282885 h 293329"/>
              <a:gd name="T26" fmla="*/ 5331523 w 293328"/>
              <a:gd name="T27" fmla="*/ 4284453 h 293329"/>
              <a:gd name="T28" fmla="*/ 5699345 w 293328"/>
              <a:gd name="T29" fmla="*/ 5900416 h 293329"/>
              <a:gd name="T30" fmla="*/ 6513962 w 293328"/>
              <a:gd name="T31" fmla="*/ 4428957 h 293329"/>
              <a:gd name="T32" fmla="*/ 3741779 w 293328"/>
              <a:gd name="T33" fmla="*/ 4087408 h 293329"/>
              <a:gd name="T34" fmla="*/ 4687717 w 293328"/>
              <a:gd name="T35" fmla="*/ 5900416 h 293329"/>
              <a:gd name="T36" fmla="*/ 3741779 w 293328"/>
              <a:gd name="T37" fmla="*/ 4087408 h 293329"/>
              <a:gd name="T38" fmla="*/ 2191466 w 293328"/>
              <a:gd name="T39" fmla="*/ 5545670 h 293329"/>
              <a:gd name="T40" fmla="*/ 3229408 w 293328"/>
              <a:gd name="T41" fmla="*/ 5900416 h 293329"/>
              <a:gd name="T42" fmla="*/ 2191466 w 293328"/>
              <a:gd name="T43" fmla="*/ 3890238 h 293329"/>
              <a:gd name="T44" fmla="*/ 2178323 w 293328"/>
              <a:gd name="T45" fmla="*/ 3561792 h 293329"/>
              <a:gd name="T46" fmla="*/ 6881809 w 293328"/>
              <a:gd name="T47" fmla="*/ 4205615 h 293329"/>
              <a:gd name="T48" fmla="*/ 6330021 w 293328"/>
              <a:gd name="T49" fmla="*/ 5795290 h 293329"/>
              <a:gd name="T50" fmla="*/ 2533066 w 293328"/>
              <a:gd name="T51" fmla="*/ 6215738 h 293329"/>
              <a:gd name="T52" fmla="*/ 1876147 w 293328"/>
              <a:gd name="T53" fmla="*/ 3706342 h 293329"/>
              <a:gd name="T54" fmla="*/ 1153534 w 293328"/>
              <a:gd name="T55" fmla="*/ 2996857 h 293329"/>
              <a:gd name="T56" fmla="*/ 4665432 w 293328"/>
              <a:gd name="T57" fmla="*/ 1384261 h 293329"/>
              <a:gd name="T58" fmla="*/ 7633915 w 293328"/>
              <a:gd name="T59" fmla="*/ 6066344 h 293329"/>
              <a:gd name="T60" fmla="*/ 7425638 w 293328"/>
              <a:gd name="T61" fmla="*/ 6144970 h 293329"/>
              <a:gd name="T62" fmla="*/ 7620913 w 293328"/>
              <a:gd name="T63" fmla="*/ 4676154 h 293329"/>
              <a:gd name="T64" fmla="*/ 2491166 w 293328"/>
              <a:gd name="T65" fmla="*/ 2669484 h 293329"/>
              <a:gd name="T66" fmla="*/ 2256867 w 293328"/>
              <a:gd name="T67" fmla="*/ 2446542 h 293329"/>
              <a:gd name="T68" fmla="*/ 4688611 w 293328"/>
              <a:gd name="T69" fmla="*/ 326507 h 293329"/>
              <a:gd name="T70" fmla="*/ 4688611 w 293328"/>
              <a:gd name="T71" fmla="*/ 9037376 h 293329"/>
              <a:gd name="T72" fmla="*/ 6464809 w 293328"/>
              <a:gd name="T73" fmla="*/ 6673534 h 293329"/>
              <a:gd name="T74" fmla="*/ 6673772 w 293328"/>
              <a:gd name="T75" fmla="*/ 6464583 h 293329"/>
              <a:gd name="T76" fmla="*/ 9050770 w 293328"/>
              <a:gd name="T77" fmla="*/ 4675475 h 293329"/>
              <a:gd name="T78" fmla="*/ 4688611 w 293328"/>
              <a:gd name="T79" fmla="*/ 0 h 293329"/>
              <a:gd name="T80" fmla="*/ 8658978 w 293328"/>
              <a:gd name="T81" fmla="*/ 7156755 h 293329"/>
              <a:gd name="T82" fmla="*/ 10657173 w 293328"/>
              <a:gd name="T83" fmla="*/ 7940368 h 293329"/>
              <a:gd name="T84" fmla="*/ 8854870 w 293328"/>
              <a:gd name="T85" fmla="*/ 8854585 h 293329"/>
              <a:gd name="T86" fmla="*/ 7940637 w 293328"/>
              <a:gd name="T87" fmla="*/ 10656789 h 293329"/>
              <a:gd name="T88" fmla="*/ 7143972 w 293328"/>
              <a:gd name="T89" fmla="*/ 8658652 h 293329"/>
              <a:gd name="T90" fmla="*/ 0 w 293328"/>
              <a:gd name="T91" fmla="*/ 4675475 h 2933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93328" h="293329">
                <a:moveTo>
                  <a:pt x="146451" y="191154"/>
                </a:moveTo>
                <a:cubicBezTo>
                  <a:pt x="141071" y="191154"/>
                  <a:pt x="136768" y="195450"/>
                  <a:pt x="136768" y="200461"/>
                </a:cubicBezTo>
                <a:cubicBezTo>
                  <a:pt x="136768" y="205831"/>
                  <a:pt x="141071" y="210126"/>
                  <a:pt x="146451" y="210126"/>
                </a:cubicBezTo>
                <a:cubicBezTo>
                  <a:pt x="151472" y="210126"/>
                  <a:pt x="155776" y="205831"/>
                  <a:pt x="155776" y="200461"/>
                </a:cubicBezTo>
                <a:cubicBezTo>
                  <a:pt x="155776" y="195450"/>
                  <a:pt x="151472" y="191154"/>
                  <a:pt x="146451" y="191154"/>
                </a:cubicBezTo>
                <a:close/>
                <a:moveTo>
                  <a:pt x="75441" y="191154"/>
                </a:moveTo>
                <a:cubicBezTo>
                  <a:pt x="70420" y="191154"/>
                  <a:pt x="66116" y="195450"/>
                  <a:pt x="66116" y="200461"/>
                </a:cubicBezTo>
                <a:cubicBezTo>
                  <a:pt x="66116" y="205831"/>
                  <a:pt x="70420" y="210126"/>
                  <a:pt x="75441" y="210126"/>
                </a:cubicBezTo>
                <a:cubicBezTo>
                  <a:pt x="80462" y="210126"/>
                  <a:pt x="84765" y="205831"/>
                  <a:pt x="84765" y="200461"/>
                </a:cubicBezTo>
                <a:cubicBezTo>
                  <a:pt x="84765" y="195450"/>
                  <a:pt x="80462" y="191154"/>
                  <a:pt x="75441" y="191154"/>
                </a:cubicBezTo>
                <a:close/>
                <a:moveTo>
                  <a:pt x="189441" y="189441"/>
                </a:moveTo>
                <a:lnTo>
                  <a:pt x="219277" y="276793"/>
                </a:lnTo>
                <a:lnTo>
                  <a:pt x="236172" y="238330"/>
                </a:lnTo>
                <a:cubicBezTo>
                  <a:pt x="236531" y="237611"/>
                  <a:pt x="237610" y="236892"/>
                  <a:pt x="238329" y="236173"/>
                </a:cubicBezTo>
                <a:lnTo>
                  <a:pt x="276792" y="219278"/>
                </a:lnTo>
                <a:lnTo>
                  <a:pt x="189441" y="189441"/>
                </a:lnTo>
                <a:close/>
                <a:moveTo>
                  <a:pt x="75441" y="182563"/>
                </a:moveTo>
                <a:cubicBezTo>
                  <a:pt x="84048" y="182563"/>
                  <a:pt x="91221" y="188290"/>
                  <a:pt x="93373" y="196166"/>
                </a:cubicBezTo>
                <a:lnTo>
                  <a:pt x="128519" y="196166"/>
                </a:lnTo>
                <a:cubicBezTo>
                  <a:pt x="130671" y="188290"/>
                  <a:pt x="137844" y="182563"/>
                  <a:pt x="146451" y="182563"/>
                </a:cubicBezTo>
                <a:cubicBezTo>
                  <a:pt x="156493" y="182563"/>
                  <a:pt x="164741" y="190796"/>
                  <a:pt x="164741" y="200461"/>
                </a:cubicBezTo>
                <a:cubicBezTo>
                  <a:pt x="164741" y="210842"/>
                  <a:pt x="156493" y="218717"/>
                  <a:pt x="146451" y="218717"/>
                </a:cubicBezTo>
                <a:cubicBezTo>
                  <a:pt x="137844" y="218717"/>
                  <a:pt x="130671" y="212990"/>
                  <a:pt x="128519" y="205115"/>
                </a:cubicBezTo>
                <a:lnTo>
                  <a:pt x="93373" y="205115"/>
                </a:lnTo>
                <a:cubicBezTo>
                  <a:pt x="91221" y="212990"/>
                  <a:pt x="84048" y="218717"/>
                  <a:pt x="75441" y="218717"/>
                </a:cubicBezTo>
                <a:cubicBezTo>
                  <a:pt x="65399" y="218717"/>
                  <a:pt x="57150" y="210842"/>
                  <a:pt x="57150" y="200461"/>
                </a:cubicBezTo>
                <a:cubicBezTo>
                  <a:pt x="57150" y="190796"/>
                  <a:pt x="65399" y="182563"/>
                  <a:pt x="75441" y="182563"/>
                </a:cubicBezTo>
                <a:close/>
                <a:moveTo>
                  <a:pt x="146744" y="117929"/>
                </a:moveTo>
                <a:lnTo>
                  <a:pt x="138427" y="162409"/>
                </a:lnTo>
                <a:lnTo>
                  <a:pt x="156870" y="162409"/>
                </a:lnTo>
                <a:cubicBezTo>
                  <a:pt x="160848" y="162409"/>
                  <a:pt x="164102" y="159878"/>
                  <a:pt x="165549" y="156262"/>
                </a:cubicBezTo>
                <a:lnTo>
                  <a:pt x="179290" y="121907"/>
                </a:lnTo>
                <a:lnTo>
                  <a:pt x="146744" y="117929"/>
                </a:lnTo>
                <a:close/>
                <a:moveTo>
                  <a:pt x="102989" y="112505"/>
                </a:moveTo>
                <a:lnTo>
                  <a:pt x="97926" y="162409"/>
                </a:lnTo>
                <a:lnTo>
                  <a:pt x="129025" y="162409"/>
                </a:lnTo>
                <a:lnTo>
                  <a:pt x="137704" y="116482"/>
                </a:lnTo>
                <a:lnTo>
                  <a:pt x="102989" y="112505"/>
                </a:lnTo>
                <a:close/>
                <a:moveTo>
                  <a:pt x="60318" y="107080"/>
                </a:moveTo>
                <a:lnTo>
                  <a:pt x="60318" y="152645"/>
                </a:lnTo>
                <a:cubicBezTo>
                  <a:pt x="60318" y="158070"/>
                  <a:pt x="64657" y="162409"/>
                  <a:pt x="69720" y="162409"/>
                </a:cubicBezTo>
                <a:lnTo>
                  <a:pt x="88886" y="162409"/>
                </a:lnTo>
                <a:lnTo>
                  <a:pt x="94310" y="111420"/>
                </a:lnTo>
                <a:lnTo>
                  <a:pt x="60318" y="107080"/>
                </a:lnTo>
                <a:close/>
                <a:moveTo>
                  <a:pt x="36451" y="77788"/>
                </a:moveTo>
                <a:cubicBezTo>
                  <a:pt x="48385" y="77788"/>
                  <a:pt x="58148" y="86829"/>
                  <a:pt x="59956" y="98039"/>
                </a:cubicBezTo>
                <a:lnTo>
                  <a:pt x="186161" y="113589"/>
                </a:lnTo>
                <a:cubicBezTo>
                  <a:pt x="187246" y="113951"/>
                  <a:pt x="188692" y="114674"/>
                  <a:pt x="189415" y="115759"/>
                </a:cubicBezTo>
                <a:cubicBezTo>
                  <a:pt x="190139" y="116844"/>
                  <a:pt x="190139" y="118652"/>
                  <a:pt x="189777" y="119737"/>
                </a:cubicBezTo>
                <a:lnTo>
                  <a:pt x="174227" y="159516"/>
                </a:lnTo>
                <a:cubicBezTo>
                  <a:pt x="171334" y="166387"/>
                  <a:pt x="164464" y="171088"/>
                  <a:pt x="156870" y="171088"/>
                </a:cubicBezTo>
                <a:lnTo>
                  <a:pt x="69720" y="171088"/>
                </a:lnTo>
                <a:cubicBezTo>
                  <a:pt x="59595" y="171088"/>
                  <a:pt x="51639" y="162771"/>
                  <a:pt x="51639" y="152645"/>
                </a:cubicBezTo>
                <a:lnTo>
                  <a:pt x="51639" y="102017"/>
                </a:lnTo>
                <a:cubicBezTo>
                  <a:pt x="51639" y="93700"/>
                  <a:pt x="44768" y="86829"/>
                  <a:pt x="36451" y="86829"/>
                </a:cubicBezTo>
                <a:cubicBezTo>
                  <a:pt x="33920" y="86829"/>
                  <a:pt x="31750" y="84659"/>
                  <a:pt x="31750" y="82489"/>
                </a:cubicBezTo>
                <a:cubicBezTo>
                  <a:pt x="31750" y="79958"/>
                  <a:pt x="33920" y="77788"/>
                  <a:pt x="36451" y="77788"/>
                </a:cubicBezTo>
                <a:close/>
                <a:moveTo>
                  <a:pt x="128412" y="38100"/>
                </a:moveTo>
                <a:cubicBezTo>
                  <a:pt x="178223" y="38100"/>
                  <a:pt x="218717" y="78893"/>
                  <a:pt x="218717" y="128710"/>
                </a:cubicBezTo>
                <a:cubicBezTo>
                  <a:pt x="218717" y="142428"/>
                  <a:pt x="215492" y="155062"/>
                  <a:pt x="210116" y="166975"/>
                </a:cubicBezTo>
                <a:cubicBezTo>
                  <a:pt x="209400" y="168780"/>
                  <a:pt x="207966" y="169502"/>
                  <a:pt x="206174" y="169502"/>
                </a:cubicBezTo>
                <a:cubicBezTo>
                  <a:pt x="205458" y="169502"/>
                  <a:pt x="204741" y="169502"/>
                  <a:pt x="204383" y="169141"/>
                </a:cubicBezTo>
                <a:cubicBezTo>
                  <a:pt x="201874" y="168419"/>
                  <a:pt x="201158" y="165531"/>
                  <a:pt x="202233" y="163365"/>
                </a:cubicBezTo>
                <a:cubicBezTo>
                  <a:pt x="207250" y="152535"/>
                  <a:pt x="209758" y="140984"/>
                  <a:pt x="209758" y="128710"/>
                </a:cubicBezTo>
                <a:cubicBezTo>
                  <a:pt x="209758" y="83585"/>
                  <a:pt x="173206" y="47125"/>
                  <a:pt x="128412" y="47125"/>
                </a:cubicBezTo>
                <a:cubicBezTo>
                  <a:pt x="105836" y="47125"/>
                  <a:pt x="83976" y="56511"/>
                  <a:pt x="68567" y="73478"/>
                </a:cubicBezTo>
                <a:cubicBezTo>
                  <a:pt x="66775" y="75283"/>
                  <a:pt x="64267" y="75283"/>
                  <a:pt x="62117" y="73839"/>
                </a:cubicBezTo>
                <a:cubicBezTo>
                  <a:pt x="60683" y="72034"/>
                  <a:pt x="60325" y="69146"/>
                  <a:pt x="62117" y="67341"/>
                </a:cubicBezTo>
                <a:cubicBezTo>
                  <a:pt x="78959" y="48569"/>
                  <a:pt x="103327" y="38100"/>
                  <a:pt x="128412" y="38100"/>
                </a:cubicBezTo>
                <a:close/>
                <a:moveTo>
                  <a:pt x="129050" y="8987"/>
                </a:moveTo>
                <a:cubicBezTo>
                  <a:pt x="62907" y="8987"/>
                  <a:pt x="8987" y="62548"/>
                  <a:pt x="8987" y="128691"/>
                </a:cubicBezTo>
                <a:cubicBezTo>
                  <a:pt x="8987" y="194834"/>
                  <a:pt x="62907" y="248754"/>
                  <a:pt x="129050" y="248754"/>
                </a:cubicBezTo>
                <a:cubicBezTo>
                  <a:pt x="152775" y="248754"/>
                  <a:pt x="175062" y="241924"/>
                  <a:pt x="193754" y="229702"/>
                </a:cubicBezTo>
                <a:lnTo>
                  <a:pt x="177938" y="183690"/>
                </a:lnTo>
                <a:cubicBezTo>
                  <a:pt x="177219" y="182252"/>
                  <a:pt x="177578" y="180095"/>
                  <a:pt x="179016" y="179017"/>
                </a:cubicBezTo>
                <a:cubicBezTo>
                  <a:pt x="180095" y="177938"/>
                  <a:pt x="181892" y="177219"/>
                  <a:pt x="183689" y="177938"/>
                </a:cubicBezTo>
                <a:lnTo>
                  <a:pt x="230061" y="193755"/>
                </a:lnTo>
                <a:cubicBezTo>
                  <a:pt x="241923" y="175063"/>
                  <a:pt x="249113" y="152775"/>
                  <a:pt x="249113" y="128691"/>
                </a:cubicBezTo>
                <a:cubicBezTo>
                  <a:pt x="249113" y="62548"/>
                  <a:pt x="195192" y="8987"/>
                  <a:pt x="129050" y="8987"/>
                </a:cubicBezTo>
                <a:close/>
                <a:moveTo>
                  <a:pt x="129050" y="0"/>
                </a:moveTo>
                <a:cubicBezTo>
                  <a:pt x="200225" y="0"/>
                  <a:pt x="258100" y="57875"/>
                  <a:pt x="258100" y="128691"/>
                </a:cubicBezTo>
                <a:cubicBezTo>
                  <a:pt x="258100" y="153854"/>
                  <a:pt x="250910" y="176860"/>
                  <a:pt x="238329" y="196990"/>
                </a:cubicBezTo>
                <a:lnTo>
                  <a:pt x="290092" y="214604"/>
                </a:lnTo>
                <a:cubicBezTo>
                  <a:pt x="292249" y="215323"/>
                  <a:pt x="293328" y="216761"/>
                  <a:pt x="293328" y="218559"/>
                </a:cubicBezTo>
                <a:cubicBezTo>
                  <a:pt x="293328" y="220356"/>
                  <a:pt x="292249" y="222153"/>
                  <a:pt x="290811" y="222872"/>
                </a:cubicBezTo>
                <a:lnTo>
                  <a:pt x="243721" y="243722"/>
                </a:lnTo>
                <a:lnTo>
                  <a:pt x="222872" y="290453"/>
                </a:lnTo>
                <a:cubicBezTo>
                  <a:pt x="222153" y="292250"/>
                  <a:pt x="220715" y="293329"/>
                  <a:pt x="218558" y="293329"/>
                </a:cubicBezTo>
                <a:cubicBezTo>
                  <a:pt x="216761" y="292969"/>
                  <a:pt x="214963" y="292250"/>
                  <a:pt x="214604" y="290093"/>
                </a:cubicBezTo>
                <a:lnTo>
                  <a:pt x="196630" y="238330"/>
                </a:lnTo>
                <a:cubicBezTo>
                  <a:pt x="177219" y="250552"/>
                  <a:pt x="153853" y="257741"/>
                  <a:pt x="129050" y="257741"/>
                </a:cubicBezTo>
                <a:cubicBezTo>
                  <a:pt x="57875" y="257741"/>
                  <a:pt x="0" y="199866"/>
                  <a:pt x="0" y="128691"/>
                </a:cubicBezTo>
                <a:cubicBezTo>
                  <a:pt x="0" y="57875"/>
                  <a:pt x="57875" y="0"/>
                  <a:pt x="129050" y="0"/>
                </a:cubicBezTo>
                <a:close/>
              </a:path>
            </a:pathLst>
          </a:custGeom>
          <a:solidFill>
            <a:schemeClr val="bg1"/>
          </a:solidFill>
          <a:ln>
            <a:noFill/>
          </a:ln>
        </p:spPr>
        <p:txBody>
          <a:bodyPr anchor="ctr"/>
          <a:lstStyle/>
          <a:p>
            <a:endParaRPr lang="en-US" sz="900"/>
          </a:p>
        </p:txBody>
      </p:sp>
      <p:sp>
        <p:nvSpPr>
          <p:cNvPr id="55" name="TextBox 54">
            <a:extLst>
              <a:ext uri="{FF2B5EF4-FFF2-40B4-BE49-F238E27FC236}">
                <a16:creationId xmlns:a16="http://schemas.microsoft.com/office/drawing/2014/main" id="{A72B489F-9879-DC44-B951-30F6B332A7CC}"/>
              </a:ext>
            </a:extLst>
          </p:cNvPr>
          <p:cNvSpPr txBox="1"/>
          <p:nvPr/>
        </p:nvSpPr>
        <p:spPr>
          <a:xfrm>
            <a:off x="8517985" y="4040644"/>
            <a:ext cx="1272071" cy="584775"/>
          </a:xfrm>
          <a:prstGeom prst="rect">
            <a:avLst/>
          </a:prstGeom>
          <a:noFill/>
        </p:spPr>
        <p:txBody>
          <a:bodyPr wrap="squar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TITLE 06</a:t>
            </a:r>
          </a:p>
        </p:txBody>
      </p:sp>
      <p:sp>
        <p:nvSpPr>
          <p:cNvPr id="56" name="Subtitle 2">
            <a:extLst>
              <a:ext uri="{FF2B5EF4-FFF2-40B4-BE49-F238E27FC236}">
                <a16:creationId xmlns:a16="http://schemas.microsoft.com/office/drawing/2014/main" id="{A00824BB-738F-D94A-B833-BD7349BD93FB}"/>
              </a:ext>
            </a:extLst>
          </p:cNvPr>
          <p:cNvSpPr txBox="1">
            <a:spLocks/>
          </p:cNvSpPr>
          <p:nvPr/>
        </p:nvSpPr>
        <p:spPr>
          <a:xfrm>
            <a:off x="8406330" y="5102565"/>
            <a:ext cx="149537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20" name="Rectangle 19">
            <a:extLst>
              <a:ext uri="{FF2B5EF4-FFF2-40B4-BE49-F238E27FC236}">
                <a16:creationId xmlns:a16="http://schemas.microsoft.com/office/drawing/2014/main" id="{4188241C-4176-424E-929D-DEFF7F457895}"/>
              </a:ext>
            </a:extLst>
          </p:cNvPr>
          <p:cNvSpPr/>
          <p:nvPr/>
        </p:nvSpPr>
        <p:spPr>
          <a:xfrm>
            <a:off x="9935196" y="3335178"/>
            <a:ext cx="1494230" cy="1852863"/>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2" name="Freeform 931">
            <a:extLst>
              <a:ext uri="{FF2B5EF4-FFF2-40B4-BE49-F238E27FC236}">
                <a16:creationId xmlns:a16="http://schemas.microsoft.com/office/drawing/2014/main" id="{6D800047-BC34-7C44-857B-3076FF3B2D58}"/>
              </a:ext>
            </a:extLst>
          </p:cNvPr>
          <p:cNvSpPr>
            <a:spLocks noChangeAspect="1"/>
          </p:cNvSpPr>
          <p:nvPr/>
        </p:nvSpPr>
        <p:spPr bwMode="auto">
          <a:xfrm>
            <a:off x="10405689" y="3697492"/>
            <a:ext cx="553243" cy="551598"/>
          </a:xfrm>
          <a:custGeom>
            <a:avLst/>
            <a:gdLst>
              <a:gd name="T0" fmla="*/ 7859658 w 293328"/>
              <a:gd name="T1" fmla="*/ 8127578 h 293326"/>
              <a:gd name="T2" fmla="*/ 4110621 w 293328"/>
              <a:gd name="T3" fmla="*/ 7487107 h 293326"/>
              <a:gd name="T4" fmla="*/ 4442221 w 293328"/>
              <a:gd name="T5" fmla="*/ 7813878 h 293326"/>
              <a:gd name="T6" fmla="*/ 8522949 w 293328"/>
              <a:gd name="T7" fmla="*/ 7813878 h 293326"/>
              <a:gd name="T8" fmla="*/ 7859658 w 293328"/>
              <a:gd name="T9" fmla="*/ 7160373 h 293326"/>
              <a:gd name="T10" fmla="*/ 4110621 w 293328"/>
              <a:gd name="T11" fmla="*/ 8454348 h 293326"/>
              <a:gd name="T12" fmla="*/ 5991851 w 293328"/>
              <a:gd name="T13" fmla="*/ 6478409 h 293326"/>
              <a:gd name="T14" fmla="*/ 6624621 w 293328"/>
              <a:gd name="T15" fmla="*/ 7123578 h 293326"/>
              <a:gd name="T16" fmla="*/ 5991851 w 293328"/>
              <a:gd name="T17" fmla="*/ 7046188 h 293326"/>
              <a:gd name="T18" fmla="*/ 6677367 w 293328"/>
              <a:gd name="T19" fmla="*/ 8259035 h 293326"/>
              <a:gd name="T20" fmla="*/ 5991851 w 293328"/>
              <a:gd name="T21" fmla="*/ 9136437 h 293326"/>
              <a:gd name="T22" fmla="*/ 5358978 w 293328"/>
              <a:gd name="T23" fmla="*/ 8491269 h 293326"/>
              <a:gd name="T24" fmla="*/ 5991851 w 293328"/>
              <a:gd name="T25" fmla="*/ 8555819 h 293326"/>
              <a:gd name="T26" fmla="*/ 5306272 w 293328"/>
              <a:gd name="T27" fmla="*/ 7342911 h 293326"/>
              <a:gd name="T28" fmla="*/ 5991851 w 293328"/>
              <a:gd name="T29" fmla="*/ 6478409 h 293326"/>
              <a:gd name="T30" fmla="*/ 2563300 w 293328"/>
              <a:gd name="T31" fmla="*/ 8592102 h 293326"/>
              <a:gd name="T32" fmla="*/ 9362842 w 293328"/>
              <a:gd name="T33" fmla="*/ 8592102 h 293326"/>
              <a:gd name="T34" fmla="*/ 3190900 w 293328"/>
              <a:gd name="T35" fmla="*/ 6346447 h 293326"/>
              <a:gd name="T36" fmla="*/ 9035975 w 293328"/>
              <a:gd name="T37" fmla="*/ 6178653 h 293326"/>
              <a:gd name="T38" fmla="*/ 9676671 w 293328"/>
              <a:gd name="T39" fmla="*/ 8734099 h 293326"/>
              <a:gd name="T40" fmla="*/ 8879035 w 293328"/>
              <a:gd name="T41" fmla="*/ 9534286 h 293326"/>
              <a:gd name="T42" fmla="*/ 2406263 w 293328"/>
              <a:gd name="T43" fmla="*/ 8888979 h 293326"/>
              <a:gd name="T44" fmla="*/ 2406263 w 293328"/>
              <a:gd name="T45" fmla="*/ 6656187 h 293326"/>
              <a:gd name="T46" fmla="*/ 1596249 w 293328"/>
              <a:gd name="T47" fmla="*/ 5393866 h 293326"/>
              <a:gd name="T48" fmla="*/ 10342888 w 293328"/>
              <a:gd name="T49" fmla="*/ 5393866 h 293326"/>
              <a:gd name="T50" fmla="*/ 10500047 w 293328"/>
              <a:gd name="T51" fmla="*/ 5057672 h 293326"/>
              <a:gd name="T52" fmla="*/ 10500047 w 293328"/>
              <a:gd name="T53" fmla="*/ 10500283 h 293326"/>
              <a:gd name="T54" fmla="*/ 1268902 w 293328"/>
              <a:gd name="T55" fmla="*/ 5225783 h 293326"/>
              <a:gd name="T56" fmla="*/ 6335547 w 293328"/>
              <a:gd name="T57" fmla="*/ 4148488 h 293326"/>
              <a:gd name="T58" fmla="*/ 3904986 w 293328"/>
              <a:gd name="T59" fmla="*/ 4476308 h 293326"/>
              <a:gd name="T60" fmla="*/ 1194807 w 293328"/>
              <a:gd name="T61" fmla="*/ 4148488 h 293326"/>
              <a:gd name="T62" fmla="*/ 2944820 w 293328"/>
              <a:gd name="T63" fmla="*/ 4476308 h 293326"/>
              <a:gd name="T64" fmla="*/ 1194807 w 293328"/>
              <a:gd name="T65" fmla="*/ 4148488 h 293326"/>
              <a:gd name="T66" fmla="*/ 7427260 w 293328"/>
              <a:gd name="T67" fmla="*/ 3396588 h 293326"/>
              <a:gd name="T68" fmla="*/ 6171464 w 293328"/>
              <a:gd name="T69" fmla="*/ 3396588 h 293326"/>
              <a:gd name="T70" fmla="*/ 5539982 w 293328"/>
              <a:gd name="T71" fmla="*/ 3239199 h 293326"/>
              <a:gd name="T72" fmla="*/ 4611211 w 293328"/>
              <a:gd name="T73" fmla="*/ 3567085 h 293326"/>
              <a:gd name="T74" fmla="*/ 2925452 w 293328"/>
              <a:gd name="T75" fmla="*/ 3239199 h 293326"/>
              <a:gd name="T76" fmla="*/ 3854194 w 293328"/>
              <a:gd name="T77" fmla="*/ 3567085 h 293326"/>
              <a:gd name="T78" fmla="*/ 2925452 w 293328"/>
              <a:gd name="T79" fmla="*/ 3239199 h 293326"/>
              <a:gd name="T80" fmla="*/ 2293890 w 293328"/>
              <a:gd name="T81" fmla="*/ 3396588 h 293326"/>
              <a:gd name="T82" fmla="*/ 1038174 w 293328"/>
              <a:gd name="T83" fmla="*/ 3396588 h 293326"/>
              <a:gd name="T84" fmla="*/ 6475814 w 293328"/>
              <a:gd name="T85" fmla="*/ 1452999 h 293326"/>
              <a:gd name="T86" fmla="*/ 6736524 w 293328"/>
              <a:gd name="T87" fmla="*/ 2104707 h 293326"/>
              <a:gd name="T88" fmla="*/ 5837123 w 293328"/>
              <a:gd name="T89" fmla="*/ 1348718 h 293326"/>
              <a:gd name="T90" fmla="*/ 6215092 w 293328"/>
              <a:gd name="T91" fmla="*/ 1726732 h 293326"/>
              <a:gd name="T92" fmla="*/ 1365399 w 293328"/>
              <a:gd name="T93" fmla="*/ 1400867 h 293326"/>
              <a:gd name="T94" fmla="*/ 2491089 w 293328"/>
              <a:gd name="T95" fmla="*/ 2104707 h 293326"/>
              <a:gd name="T96" fmla="*/ 2491089 w 293328"/>
              <a:gd name="T97" fmla="*/ 1348718 h 293326"/>
              <a:gd name="T98" fmla="*/ 6280294 w 293328"/>
              <a:gd name="T99" fmla="*/ 1192301 h 293326"/>
              <a:gd name="T100" fmla="*/ 6736524 w 293328"/>
              <a:gd name="T101" fmla="*/ 2430592 h 293326"/>
              <a:gd name="T102" fmla="*/ 5133300 w 293328"/>
              <a:gd name="T103" fmla="*/ 1726732 h 293326"/>
              <a:gd name="T104" fmla="*/ 2491089 w 293328"/>
              <a:gd name="T105" fmla="*/ 1022852 h 293326"/>
              <a:gd name="T106" fmla="*/ 2491089 w 293328"/>
              <a:gd name="T107" fmla="*/ 2430592 h 293326"/>
              <a:gd name="T108" fmla="*/ 1038174 w 293328"/>
              <a:gd name="T109" fmla="*/ 1400867 h 293326"/>
              <a:gd name="T110" fmla="*/ 7920889 w 293328"/>
              <a:gd name="T111" fmla="*/ 0 h 293326"/>
              <a:gd name="T112" fmla="*/ 8352914 w 293328"/>
              <a:gd name="T113" fmla="*/ 4760749 h 293326"/>
              <a:gd name="T114" fmla="*/ 7920889 w 293328"/>
              <a:gd name="T115" fmla="*/ 320804 h 293326"/>
              <a:gd name="T116" fmla="*/ 314256 w 293328"/>
              <a:gd name="T117" fmla="*/ 5761657 h 293326"/>
              <a:gd name="T118" fmla="*/ 955691 w 293328"/>
              <a:gd name="T119" fmla="*/ 6185102 h 293326"/>
              <a:gd name="T120" fmla="*/ 0 w 293328"/>
              <a:gd name="T121" fmla="*/ 5761657 h 2933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93328" h="293326">
                <a:moveTo>
                  <a:pt x="216329" y="209153"/>
                </a:moveTo>
                <a:cubicBezTo>
                  <a:pt x="211582" y="209153"/>
                  <a:pt x="207566" y="213169"/>
                  <a:pt x="207566" y="218281"/>
                </a:cubicBezTo>
                <a:cubicBezTo>
                  <a:pt x="207566" y="223028"/>
                  <a:pt x="211582" y="227044"/>
                  <a:pt x="216329" y="227044"/>
                </a:cubicBezTo>
                <a:cubicBezTo>
                  <a:pt x="221441" y="227044"/>
                  <a:pt x="225457" y="223028"/>
                  <a:pt x="225457" y="218281"/>
                </a:cubicBezTo>
                <a:cubicBezTo>
                  <a:pt x="225457" y="213169"/>
                  <a:pt x="221441" y="209153"/>
                  <a:pt x="216329" y="209153"/>
                </a:cubicBezTo>
                <a:close/>
                <a:moveTo>
                  <a:pt x="113141" y="209153"/>
                </a:moveTo>
                <a:cubicBezTo>
                  <a:pt x="108395" y="209153"/>
                  <a:pt x="104013" y="213169"/>
                  <a:pt x="104013" y="218281"/>
                </a:cubicBezTo>
                <a:cubicBezTo>
                  <a:pt x="104013" y="223028"/>
                  <a:pt x="108395" y="227044"/>
                  <a:pt x="113141" y="227044"/>
                </a:cubicBezTo>
                <a:cubicBezTo>
                  <a:pt x="118253" y="227044"/>
                  <a:pt x="122269" y="223028"/>
                  <a:pt x="122269" y="218281"/>
                </a:cubicBezTo>
                <a:cubicBezTo>
                  <a:pt x="122269" y="213169"/>
                  <a:pt x="118253" y="209153"/>
                  <a:pt x="113141" y="209153"/>
                </a:cubicBezTo>
                <a:close/>
                <a:moveTo>
                  <a:pt x="216329" y="200025"/>
                </a:moveTo>
                <a:cubicBezTo>
                  <a:pt x="226552" y="200025"/>
                  <a:pt x="234585" y="208423"/>
                  <a:pt x="234585" y="218281"/>
                </a:cubicBezTo>
                <a:cubicBezTo>
                  <a:pt x="234585" y="228139"/>
                  <a:pt x="226552" y="236172"/>
                  <a:pt x="216329" y="236172"/>
                </a:cubicBezTo>
                <a:cubicBezTo>
                  <a:pt x="206836" y="236172"/>
                  <a:pt x="198438" y="228139"/>
                  <a:pt x="198438" y="218281"/>
                </a:cubicBezTo>
                <a:cubicBezTo>
                  <a:pt x="198438" y="208423"/>
                  <a:pt x="206836" y="200025"/>
                  <a:pt x="216329" y="200025"/>
                </a:cubicBezTo>
                <a:close/>
                <a:moveTo>
                  <a:pt x="113141" y="200025"/>
                </a:moveTo>
                <a:cubicBezTo>
                  <a:pt x="123000" y="200025"/>
                  <a:pt x="131398" y="208423"/>
                  <a:pt x="131398" y="218281"/>
                </a:cubicBezTo>
                <a:cubicBezTo>
                  <a:pt x="131398" y="228139"/>
                  <a:pt x="123000" y="236172"/>
                  <a:pt x="113141" y="236172"/>
                </a:cubicBezTo>
                <a:cubicBezTo>
                  <a:pt x="103283" y="236172"/>
                  <a:pt x="95250" y="228139"/>
                  <a:pt x="95250" y="218281"/>
                </a:cubicBezTo>
                <a:cubicBezTo>
                  <a:pt x="95250" y="208423"/>
                  <a:pt x="103283" y="200025"/>
                  <a:pt x="113141" y="200025"/>
                </a:cubicBezTo>
                <a:close/>
                <a:moveTo>
                  <a:pt x="164919" y="180975"/>
                </a:moveTo>
                <a:cubicBezTo>
                  <a:pt x="167096" y="180975"/>
                  <a:pt x="169273" y="182777"/>
                  <a:pt x="169273" y="185300"/>
                </a:cubicBezTo>
                <a:lnTo>
                  <a:pt x="169273" y="188544"/>
                </a:lnTo>
                <a:cubicBezTo>
                  <a:pt x="175079" y="189986"/>
                  <a:pt x="180159" y="193591"/>
                  <a:pt x="182336" y="198997"/>
                </a:cubicBezTo>
                <a:cubicBezTo>
                  <a:pt x="183062" y="201160"/>
                  <a:pt x="182336" y="203683"/>
                  <a:pt x="179796" y="204764"/>
                </a:cubicBezTo>
                <a:cubicBezTo>
                  <a:pt x="177256" y="205846"/>
                  <a:pt x="175079" y="204764"/>
                  <a:pt x="173990" y="202241"/>
                </a:cubicBezTo>
                <a:cubicBezTo>
                  <a:pt x="172539" y="198997"/>
                  <a:pt x="168910" y="196835"/>
                  <a:pt x="164919" y="196835"/>
                </a:cubicBezTo>
                <a:cubicBezTo>
                  <a:pt x="159476" y="196835"/>
                  <a:pt x="155122" y="200800"/>
                  <a:pt x="155122" y="205125"/>
                </a:cubicBezTo>
                <a:cubicBezTo>
                  <a:pt x="155122" y="210892"/>
                  <a:pt x="158387" y="213415"/>
                  <a:pt x="164919" y="213415"/>
                </a:cubicBezTo>
                <a:cubicBezTo>
                  <a:pt x="176167" y="213415"/>
                  <a:pt x="183787" y="220264"/>
                  <a:pt x="183787" y="230716"/>
                </a:cubicBezTo>
                <a:cubicBezTo>
                  <a:pt x="183787" y="239007"/>
                  <a:pt x="177256" y="245495"/>
                  <a:pt x="169273" y="247657"/>
                </a:cubicBezTo>
                <a:lnTo>
                  <a:pt x="169273" y="250901"/>
                </a:lnTo>
                <a:cubicBezTo>
                  <a:pt x="169273" y="253064"/>
                  <a:pt x="167096" y="255227"/>
                  <a:pt x="164919" y="255227"/>
                </a:cubicBezTo>
                <a:cubicBezTo>
                  <a:pt x="162379" y="255227"/>
                  <a:pt x="160564" y="253064"/>
                  <a:pt x="160564" y="250901"/>
                </a:cubicBezTo>
                <a:lnTo>
                  <a:pt x="160564" y="247657"/>
                </a:lnTo>
                <a:cubicBezTo>
                  <a:pt x="154759" y="246216"/>
                  <a:pt x="149679" y="242611"/>
                  <a:pt x="147502" y="237204"/>
                </a:cubicBezTo>
                <a:cubicBezTo>
                  <a:pt x="146413" y="235042"/>
                  <a:pt x="147502" y="232519"/>
                  <a:pt x="150042" y="231437"/>
                </a:cubicBezTo>
                <a:cubicBezTo>
                  <a:pt x="152219" y="230356"/>
                  <a:pt x="154759" y="231437"/>
                  <a:pt x="155847" y="233600"/>
                </a:cubicBezTo>
                <a:cubicBezTo>
                  <a:pt x="157299" y="237204"/>
                  <a:pt x="160927" y="239007"/>
                  <a:pt x="164919" y="239007"/>
                </a:cubicBezTo>
                <a:cubicBezTo>
                  <a:pt x="170362" y="239007"/>
                  <a:pt x="174716" y="235402"/>
                  <a:pt x="174716" y="230716"/>
                </a:cubicBezTo>
                <a:cubicBezTo>
                  <a:pt x="174716" y="225310"/>
                  <a:pt x="171450" y="222426"/>
                  <a:pt x="164919" y="222426"/>
                </a:cubicBezTo>
                <a:cubicBezTo>
                  <a:pt x="151130" y="222426"/>
                  <a:pt x="146050" y="213415"/>
                  <a:pt x="146050" y="205125"/>
                </a:cubicBezTo>
                <a:cubicBezTo>
                  <a:pt x="146050" y="197195"/>
                  <a:pt x="152219" y="190347"/>
                  <a:pt x="160564" y="188544"/>
                </a:cubicBezTo>
                <a:lnTo>
                  <a:pt x="160564" y="185300"/>
                </a:lnTo>
                <a:cubicBezTo>
                  <a:pt x="160564" y="182777"/>
                  <a:pt x="162379" y="180975"/>
                  <a:pt x="164919" y="180975"/>
                </a:cubicBezTo>
                <a:close/>
                <a:moveTo>
                  <a:pt x="87826" y="177288"/>
                </a:moveTo>
                <a:cubicBezTo>
                  <a:pt x="86387" y="185941"/>
                  <a:pt x="79548" y="192791"/>
                  <a:pt x="70551" y="194594"/>
                </a:cubicBezTo>
                <a:lnTo>
                  <a:pt x="70551" y="240021"/>
                </a:lnTo>
                <a:cubicBezTo>
                  <a:pt x="79548" y="241823"/>
                  <a:pt x="86387" y="248674"/>
                  <a:pt x="87826" y="257326"/>
                </a:cubicBezTo>
                <a:lnTo>
                  <a:pt x="240067" y="257326"/>
                </a:lnTo>
                <a:cubicBezTo>
                  <a:pt x="241867" y="248674"/>
                  <a:pt x="248705" y="241823"/>
                  <a:pt x="257702" y="240021"/>
                </a:cubicBezTo>
                <a:lnTo>
                  <a:pt x="257702" y="194594"/>
                </a:lnTo>
                <a:cubicBezTo>
                  <a:pt x="248705" y="192791"/>
                  <a:pt x="241867" y="185941"/>
                  <a:pt x="240067" y="177288"/>
                </a:cubicBezTo>
                <a:lnTo>
                  <a:pt x="87826" y="177288"/>
                </a:lnTo>
                <a:close/>
                <a:moveTo>
                  <a:pt x="83867" y="168275"/>
                </a:moveTo>
                <a:lnTo>
                  <a:pt x="244386" y="168275"/>
                </a:lnTo>
                <a:cubicBezTo>
                  <a:pt x="246545" y="168275"/>
                  <a:pt x="248705" y="170078"/>
                  <a:pt x="248705" y="172601"/>
                </a:cubicBezTo>
                <a:cubicBezTo>
                  <a:pt x="248705" y="180172"/>
                  <a:pt x="254463" y="185941"/>
                  <a:pt x="262021" y="185941"/>
                </a:cubicBezTo>
                <a:cubicBezTo>
                  <a:pt x="264541" y="185941"/>
                  <a:pt x="266340" y="188104"/>
                  <a:pt x="266340" y="190628"/>
                </a:cubicBezTo>
                <a:lnTo>
                  <a:pt x="266340" y="243987"/>
                </a:lnTo>
                <a:cubicBezTo>
                  <a:pt x="266340" y="246510"/>
                  <a:pt x="264541" y="248313"/>
                  <a:pt x="262021" y="248313"/>
                </a:cubicBezTo>
                <a:cubicBezTo>
                  <a:pt x="254463" y="248313"/>
                  <a:pt x="248705" y="254442"/>
                  <a:pt x="248705" y="262013"/>
                </a:cubicBezTo>
                <a:cubicBezTo>
                  <a:pt x="248705" y="264176"/>
                  <a:pt x="246545" y="266340"/>
                  <a:pt x="244386" y="266340"/>
                </a:cubicBezTo>
                <a:lnTo>
                  <a:pt x="83867" y="266340"/>
                </a:lnTo>
                <a:cubicBezTo>
                  <a:pt x="81348" y="266340"/>
                  <a:pt x="79548" y="264176"/>
                  <a:pt x="79548" y="262013"/>
                </a:cubicBezTo>
                <a:cubicBezTo>
                  <a:pt x="79548" y="254442"/>
                  <a:pt x="73790" y="248313"/>
                  <a:pt x="66232" y="248313"/>
                </a:cubicBezTo>
                <a:cubicBezTo>
                  <a:pt x="63712" y="248313"/>
                  <a:pt x="61913" y="246510"/>
                  <a:pt x="61913" y="243987"/>
                </a:cubicBezTo>
                <a:lnTo>
                  <a:pt x="61913" y="190628"/>
                </a:lnTo>
                <a:cubicBezTo>
                  <a:pt x="61913" y="188104"/>
                  <a:pt x="63712" y="185941"/>
                  <a:pt x="66232" y="185941"/>
                </a:cubicBezTo>
                <a:cubicBezTo>
                  <a:pt x="73790" y="185941"/>
                  <a:pt x="79548" y="180172"/>
                  <a:pt x="79548" y="172601"/>
                </a:cubicBezTo>
                <a:cubicBezTo>
                  <a:pt x="79548" y="170078"/>
                  <a:pt x="81348" y="168275"/>
                  <a:pt x="83867" y="168275"/>
                </a:cubicBezTo>
                <a:close/>
                <a:moveTo>
                  <a:pt x="43935" y="150677"/>
                </a:moveTo>
                <a:lnTo>
                  <a:pt x="43935" y="284297"/>
                </a:lnTo>
                <a:lnTo>
                  <a:pt x="284678" y="284297"/>
                </a:lnTo>
                <a:lnTo>
                  <a:pt x="284678" y="150677"/>
                </a:lnTo>
                <a:lnTo>
                  <a:pt x="43935" y="150677"/>
                </a:lnTo>
                <a:close/>
                <a:moveTo>
                  <a:pt x="39610" y="141287"/>
                </a:moveTo>
                <a:lnTo>
                  <a:pt x="289003" y="141287"/>
                </a:lnTo>
                <a:cubicBezTo>
                  <a:pt x="291526" y="141287"/>
                  <a:pt x="293328" y="143454"/>
                  <a:pt x="293328" y="145982"/>
                </a:cubicBezTo>
                <a:lnTo>
                  <a:pt x="293328" y="288992"/>
                </a:lnTo>
                <a:cubicBezTo>
                  <a:pt x="293328" y="291520"/>
                  <a:pt x="291526" y="293326"/>
                  <a:pt x="289003" y="293326"/>
                </a:cubicBezTo>
                <a:lnTo>
                  <a:pt x="39610" y="293326"/>
                </a:lnTo>
                <a:cubicBezTo>
                  <a:pt x="37087" y="293326"/>
                  <a:pt x="34925" y="291520"/>
                  <a:pt x="34925" y="288992"/>
                </a:cubicBezTo>
                <a:lnTo>
                  <a:pt x="34925" y="145982"/>
                </a:lnTo>
                <a:cubicBezTo>
                  <a:pt x="34925" y="143454"/>
                  <a:pt x="37087" y="141287"/>
                  <a:pt x="39610" y="141287"/>
                </a:cubicBezTo>
                <a:close/>
                <a:moveTo>
                  <a:pt x="107481" y="115887"/>
                </a:moveTo>
                <a:lnTo>
                  <a:pt x="174380" y="115887"/>
                </a:lnTo>
                <a:cubicBezTo>
                  <a:pt x="177242" y="115887"/>
                  <a:pt x="179030" y="118085"/>
                  <a:pt x="179030" y="120283"/>
                </a:cubicBezTo>
                <a:cubicBezTo>
                  <a:pt x="179030" y="122848"/>
                  <a:pt x="177242" y="125046"/>
                  <a:pt x="174380" y="125046"/>
                </a:cubicBezTo>
                <a:lnTo>
                  <a:pt x="107481" y="125046"/>
                </a:lnTo>
                <a:cubicBezTo>
                  <a:pt x="104977" y="125046"/>
                  <a:pt x="103188" y="122848"/>
                  <a:pt x="103188" y="120283"/>
                </a:cubicBezTo>
                <a:cubicBezTo>
                  <a:pt x="103188" y="118085"/>
                  <a:pt x="104977" y="115887"/>
                  <a:pt x="107481" y="115887"/>
                </a:cubicBezTo>
                <a:close/>
                <a:moveTo>
                  <a:pt x="32888" y="115887"/>
                </a:moveTo>
                <a:lnTo>
                  <a:pt x="81052" y="115887"/>
                </a:lnTo>
                <a:cubicBezTo>
                  <a:pt x="83568" y="115887"/>
                  <a:pt x="85365" y="118085"/>
                  <a:pt x="85365" y="120283"/>
                </a:cubicBezTo>
                <a:cubicBezTo>
                  <a:pt x="85365" y="122848"/>
                  <a:pt x="83568" y="125046"/>
                  <a:pt x="81052" y="125046"/>
                </a:cubicBezTo>
                <a:lnTo>
                  <a:pt x="32888" y="125046"/>
                </a:lnTo>
                <a:cubicBezTo>
                  <a:pt x="30372" y="125046"/>
                  <a:pt x="28575" y="122848"/>
                  <a:pt x="28575" y="120283"/>
                </a:cubicBezTo>
                <a:cubicBezTo>
                  <a:pt x="28575" y="118085"/>
                  <a:pt x="30372" y="115887"/>
                  <a:pt x="32888" y="115887"/>
                </a:cubicBezTo>
                <a:close/>
                <a:moveTo>
                  <a:pt x="174544" y="90487"/>
                </a:moveTo>
                <a:lnTo>
                  <a:pt x="200107" y="90487"/>
                </a:lnTo>
                <a:cubicBezTo>
                  <a:pt x="202628" y="90487"/>
                  <a:pt x="204428" y="92685"/>
                  <a:pt x="204428" y="94883"/>
                </a:cubicBezTo>
                <a:cubicBezTo>
                  <a:pt x="204428" y="97448"/>
                  <a:pt x="202628" y="99646"/>
                  <a:pt x="200107" y="99646"/>
                </a:cubicBezTo>
                <a:lnTo>
                  <a:pt x="174544" y="99646"/>
                </a:lnTo>
                <a:cubicBezTo>
                  <a:pt x="172023" y="99646"/>
                  <a:pt x="169863" y="97448"/>
                  <a:pt x="169863" y="94883"/>
                </a:cubicBezTo>
                <a:cubicBezTo>
                  <a:pt x="169863" y="92685"/>
                  <a:pt x="172023" y="90487"/>
                  <a:pt x="174544" y="90487"/>
                </a:cubicBezTo>
                <a:close/>
                <a:moveTo>
                  <a:pt x="126919" y="90487"/>
                </a:moveTo>
                <a:lnTo>
                  <a:pt x="152482" y="90487"/>
                </a:lnTo>
                <a:cubicBezTo>
                  <a:pt x="154643" y="90487"/>
                  <a:pt x="156803" y="92685"/>
                  <a:pt x="156803" y="94883"/>
                </a:cubicBezTo>
                <a:cubicBezTo>
                  <a:pt x="156803" y="97448"/>
                  <a:pt x="154643" y="99646"/>
                  <a:pt x="152482" y="99646"/>
                </a:cubicBezTo>
                <a:lnTo>
                  <a:pt x="126919" y="99646"/>
                </a:lnTo>
                <a:cubicBezTo>
                  <a:pt x="124398" y="99646"/>
                  <a:pt x="122238" y="97448"/>
                  <a:pt x="122238" y="94883"/>
                </a:cubicBezTo>
                <a:cubicBezTo>
                  <a:pt x="122238" y="92685"/>
                  <a:pt x="124398" y="90487"/>
                  <a:pt x="126919" y="90487"/>
                </a:cubicBezTo>
                <a:close/>
                <a:moveTo>
                  <a:pt x="80520" y="90487"/>
                </a:moveTo>
                <a:lnTo>
                  <a:pt x="106084" y="90487"/>
                </a:lnTo>
                <a:cubicBezTo>
                  <a:pt x="108965" y="90487"/>
                  <a:pt x="110765" y="92685"/>
                  <a:pt x="110765" y="94883"/>
                </a:cubicBezTo>
                <a:cubicBezTo>
                  <a:pt x="110765" y="97448"/>
                  <a:pt x="108965" y="99646"/>
                  <a:pt x="106084" y="99646"/>
                </a:cubicBezTo>
                <a:lnTo>
                  <a:pt x="80520" y="99646"/>
                </a:lnTo>
                <a:cubicBezTo>
                  <a:pt x="78000" y="99646"/>
                  <a:pt x="76200" y="97448"/>
                  <a:pt x="76200" y="94883"/>
                </a:cubicBezTo>
                <a:cubicBezTo>
                  <a:pt x="76200" y="92685"/>
                  <a:pt x="78000" y="90487"/>
                  <a:pt x="80520" y="90487"/>
                </a:cubicBezTo>
                <a:close/>
                <a:moveTo>
                  <a:pt x="32940" y="90487"/>
                </a:moveTo>
                <a:lnTo>
                  <a:pt x="58770" y="90487"/>
                </a:lnTo>
                <a:cubicBezTo>
                  <a:pt x="61317" y="90487"/>
                  <a:pt x="63136" y="92685"/>
                  <a:pt x="63136" y="94883"/>
                </a:cubicBezTo>
                <a:cubicBezTo>
                  <a:pt x="63136" y="97448"/>
                  <a:pt x="61317" y="99646"/>
                  <a:pt x="58770" y="99646"/>
                </a:cubicBezTo>
                <a:lnTo>
                  <a:pt x="32940" y="99646"/>
                </a:lnTo>
                <a:cubicBezTo>
                  <a:pt x="30394" y="99646"/>
                  <a:pt x="28575" y="97448"/>
                  <a:pt x="28575" y="94883"/>
                </a:cubicBezTo>
                <a:cubicBezTo>
                  <a:pt x="28575" y="92685"/>
                  <a:pt x="30394" y="90487"/>
                  <a:pt x="32940" y="90487"/>
                </a:cubicBezTo>
                <a:close/>
                <a:moveTo>
                  <a:pt x="185415" y="37677"/>
                </a:moveTo>
                <a:cubicBezTo>
                  <a:pt x="182545" y="37677"/>
                  <a:pt x="180034" y="38770"/>
                  <a:pt x="178240" y="40590"/>
                </a:cubicBezTo>
                <a:cubicBezTo>
                  <a:pt x="179316" y="42775"/>
                  <a:pt x="179675" y="45688"/>
                  <a:pt x="179675" y="48236"/>
                </a:cubicBezTo>
                <a:cubicBezTo>
                  <a:pt x="179675" y="50785"/>
                  <a:pt x="179316" y="53698"/>
                  <a:pt x="178240" y="56247"/>
                </a:cubicBezTo>
                <a:cubicBezTo>
                  <a:pt x="180034" y="57703"/>
                  <a:pt x="182545" y="58795"/>
                  <a:pt x="185415" y="58795"/>
                </a:cubicBezTo>
                <a:cubicBezTo>
                  <a:pt x="190797" y="58795"/>
                  <a:pt x="195460" y="54062"/>
                  <a:pt x="195460" y="48236"/>
                </a:cubicBezTo>
                <a:cubicBezTo>
                  <a:pt x="195460" y="42411"/>
                  <a:pt x="190797" y="37677"/>
                  <a:pt x="185415" y="37677"/>
                </a:cubicBezTo>
                <a:close/>
                <a:moveTo>
                  <a:pt x="160661" y="37677"/>
                </a:moveTo>
                <a:cubicBezTo>
                  <a:pt x="154921" y="37677"/>
                  <a:pt x="150257" y="42411"/>
                  <a:pt x="150257" y="48236"/>
                </a:cubicBezTo>
                <a:cubicBezTo>
                  <a:pt x="150257" y="54062"/>
                  <a:pt x="154921" y="58795"/>
                  <a:pt x="160661" y="58795"/>
                </a:cubicBezTo>
                <a:cubicBezTo>
                  <a:pt x="166401" y="58795"/>
                  <a:pt x="171065" y="54062"/>
                  <a:pt x="171065" y="48236"/>
                </a:cubicBezTo>
                <a:cubicBezTo>
                  <a:pt x="171065" y="42411"/>
                  <a:pt x="166401" y="37677"/>
                  <a:pt x="160661" y="37677"/>
                </a:cubicBezTo>
                <a:close/>
                <a:moveTo>
                  <a:pt x="39023" y="37677"/>
                </a:moveTo>
                <a:cubicBezTo>
                  <a:pt x="38303" y="37677"/>
                  <a:pt x="37582" y="38406"/>
                  <a:pt x="37582" y="39134"/>
                </a:cubicBezTo>
                <a:lnTo>
                  <a:pt x="37582" y="57339"/>
                </a:lnTo>
                <a:cubicBezTo>
                  <a:pt x="37582" y="58067"/>
                  <a:pt x="38303" y="58795"/>
                  <a:pt x="39023" y="58795"/>
                </a:cubicBezTo>
                <a:lnTo>
                  <a:pt x="68566" y="58795"/>
                </a:lnTo>
                <a:cubicBezTo>
                  <a:pt x="69647" y="58795"/>
                  <a:pt x="70007" y="58067"/>
                  <a:pt x="70007" y="57339"/>
                </a:cubicBezTo>
                <a:lnTo>
                  <a:pt x="70007" y="39134"/>
                </a:lnTo>
                <a:cubicBezTo>
                  <a:pt x="70007" y="38406"/>
                  <a:pt x="69647" y="37677"/>
                  <a:pt x="68566" y="37677"/>
                </a:cubicBezTo>
                <a:lnTo>
                  <a:pt x="39023" y="37677"/>
                </a:lnTo>
                <a:close/>
                <a:moveTo>
                  <a:pt x="160661" y="28575"/>
                </a:moveTo>
                <a:cubicBezTo>
                  <a:pt x="165325" y="28575"/>
                  <a:pt x="169630" y="30760"/>
                  <a:pt x="172859" y="33308"/>
                </a:cubicBezTo>
                <a:cubicBezTo>
                  <a:pt x="176446" y="30395"/>
                  <a:pt x="180393" y="28575"/>
                  <a:pt x="185415" y="28575"/>
                </a:cubicBezTo>
                <a:cubicBezTo>
                  <a:pt x="195819" y="28575"/>
                  <a:pt x="204429" y="37313"/>
                  <a:pt x="204429" y="48236"/>
                </a:cubicBezTo>
                <a:cubicBezTo>
                  <a:pt x="204429" y="59159"/>
                  <a:pt x="195819" y="67898"/>
                  <a:pt x="185415" y="67898"/>
                </a:cubicBezTo>
                <a:cubicBezTo>
                  <a:pt x="180393" y="67898"/>
                  <a:pt x="176446" y="66077"/>
                  <a:pt x="172859" y="63165"/>
                </a:cubicBezTo>
                <a:cubicBezTo>
                  <a:pt x="169630" y="66077"/>
                  <a:pt x="165325" y="67898"/>
                  <a:pt x="160661" y="67898"/>
                </a:cubicBezTo>
                <a:cubicBezTo>
                  <a:pt x="149898" y="67898"/>
                  <a:pt x="141288" y="59159"/>
                  <a:pt x="141288" y="48236"/>
                </a:cubicBezTo>
                <a:cubicBezTo>
                  <a:pt x="141288" y="37313"/>
                  <a:pt x="149898" y="28575"/>
                  <a:pt x="160661" y="28575"/>
                </a:cubicBezTo>
                <a:close/>
                <a:moveTo>
                  <a:pt x="39023" y="28575"/>
                </a:moveTo>
                <a:lnTo>
                  <a:pt x="68566" y="28575"/>
                </a:lnTo>
                <a:cubicBezTo>
                  <a:pt x="74331" y="28575"/>
                  <a:pt x="79015" y="33308"/>
                  <a:pt x="79015" y="39134"/>
                </a:cubicBezTo>
                <a:lnTo>
                  <a:pt x="79015" y="57339"/>
                </a:lnTo>
                <a:cubicBezTo>
                  <a:pt x="79015" y="63165"/>
                  <a:pt x="74331" y="67898"/>
                  <a:pt x="68566" y="67898"/>
                </a:cubicBezTo>
                <a:lnTo>
                  <a:pt x="39023" y="67898"/>
                </a:lnTo>
                <a:cubicBezTo>
                  <a:pt x="32898" y="67898"/>
                  <a:pt x="28575" y="63165"/>
                  <a:pt x="28575" y="57339"/>
                </a:cubicBezTo>
                <a:lnTo>
                  <a:pt x="28575" y="39134"/>
                </a:lnTo>
                <a:cubicBezTo>
                  <a:pt x="28575" y="33308"/>
                  <a:pt x="32898" y="28575"/>
                  <a:pt x="39023" y="28575"/>
                </a:cubicBezTo>
                <a:close/>
                <a:moveTo>
                  <a:pt x="16216" y="0"/>
                </a:moveTo>
                <a:lnTo>
                  <a:pt x="218014" y="0"/>
                </a:lnTo>
                <a:cubicBezTo>
                  <a:pt x="227022" y="0"/>
                  <a:pt x="234590" y="7169"/>
                  <a:pt x="234590" y="16131"/>
                </a:cubicBezTo>
                <a:lnTo>
                  <a:pt x="234590" y="128331"/>
                </a:lnTo>
                <a:cubicBezTo>
                  <a:pt x="234590" y="130841"/>
                  <a:pt x="232428" y="132991"/>
                  <a:pt x="229905" y="132991"/>
                </a:cubicBezTo>
                <a:cubicBezTo>
                  <a:pt x="227383" y="132991"/>
                  <a:pt x="225581" y="130841"/>
                  <a:pt x="225581" y="128331"/>
                </a:cubicBezTo>
                <a:lnTo>
                  <a:pt x="225581" y="16131"/>
                </a:lnTo>
                <a:cubicBezTo>
                  <a:pt x="225581" y="12188"/>
                  <a:pt x="222338" y="8962"/>
                  <a:pt x="218014" y="8962"/>
                </a:cubicBezTo>
                <a:lnTo>
                  <a:pt x="16216" y="8962"/>
                </a:lnTo>
                <a:cubicBezTo>
                  <a:pt x="11892" y="8962"/>
                  <a:pt x="8648" y="12188"/>
                  <a:pt x="8648" y="16131"/>
                </a:cubicBezTo>
                <a:lnTo>
                  <a:pt x="8648" y="160952"/>
                </a:lnTo>
                <a:cubicBezTo>
                  <a:pt x="8648" y="165254"/>
                  <a:pt x="11892" y="168480"/>
                  <a:pt x="16216" y="168480"/>
                </a:cubicBezTo>
                <a:lnTo>
                  <a:pt x="21981" y="168480"/>
                </a:lnTo>
                <a:cubicBezTo>
                  <a:pt x="24504" y="168480"/>
                  <a:pt x="26306" y="170272"/>
                  <a:pt x="26306" y="172781"/>
                </a:cubicBezTo>
                <a:cubicBezTo>
                  <a:pt x="26306" y="175291"/>
                  <a:pt x="24504" y="177441"/>
                  <a:pt x="21981" y="177441"/>
                </a:cubicBezTo>
                <a:lnTo>
                  <a:pt x="16216" y="177441"/>
                </a:lnTo>
                <a:cubicBezTo>
                  <a:pt x="7207" y="177441"/>
                  <a:pt x="0" y="169914"/>
                  <a:pt x="0" y="160952"/>
                </a:cubicBezTo>
                <a:lnTo>
                  <a:pt x="0" y="16131"/>
                </a:lnTo>
                <a:cubicBezTo>
                  <a:pt x="0" y="7169"/>
                  <a:pt x="7207" y="0"/>
                  <a:pt x="16216" y="0"/>
                </a:cubicBezTo>
                <a:close/>
              </a:path>
            </a:pathLst>
          </a:custGeom>
          <a:solidFill>
            <a:schemeClr val="bg1"/>
          </a:solidFill>
          <a:ln>
            <a:noFill/>
          </a:ln>
        </p:spPr>
        <p:txBody>
          <a:bodyPr anchor="ctr"/>
          <a:lstStyle/>
          <a:p>
            <a:endParaRPr lang="en-US" sz="900"/>
          </a:p>
        </p:txBody>
      </p:sp>
      <p:sp>
        <p:nvSpPr>
          <p:cNvPr id="58" name="TextBox 57">
            <a:extLst>
              <a:ext uri="{FF2B5EF4-FFF2-40B4-BE49-F238E27FC236}">
                <a16:creationId xmlns:a16="http://schemas.microsoft.com/office/drawing/2014/main" id="{BD0F88BD-BD75-C84F-92C9-CF1F82C7E01B}"/>
              </a:ext>
            </a:extLst>
          </p:cNvPr>
          <p:cNvSpPr txBox="1"/>
          <p:nvPr/>
        </p:nvSpPr>
        <p:spPr>
          <a:xfrm>
            <a:off x="10046850" y="4408419"/>
            <a:ext cx="1272071" cy="584775"/>
          </a:xfrm>
          <a:prstGeom prst="rect">
            <a:avLst/>
          </a:prstGeom>
          <a:noFill/>
        </p:spPr>
        <p:txBody>
          <a:bodyPr wrap="square" rtlCol="0" anchor="t" anchorCtr="0">
            <a:spAutoFit/>
          </a:bodyPr>
          <a:lstStyle/>
          <a:p>
            <a:pPr algn="ctr"/>
            <a:r>
              <a:rPr lang="en-US" sz="1600" b="1" dirty="0">
                <a:solidFill>
                  <a:schemeClr val="bg1"/>
                </a:solidFill>
                <a:latin typeface="Poppins" pitchFamily="2" charset="77"/>
                <a:ea typeface="League Spartan" charset="0"/>
                <a:cs typeface="Poppins" pitchFamily="2" charset="77"/>
              </a:rPr>
              <a:t>YOUR TITLE 07</a:t>
            </a:r>
          </a:p>
        </p:txBody>
      </p:sp>
      <p:sp>
        <p:nvSpPr>
          <p:cNvPr id="59" name="Subtitle 2">
            <a:extLst>
              <a:ext uri="{FF2B5EF4-FFF2-40B4-BE49-F238E27FC236}">
                <a16:creationId xmlns:a16="http://schemas.microsoft.com/office/drawing/2014/main" id="{0D01E395-E3B3-AA41-96BC-E06ED27985D3}"/>
              </a:ext>
            </a:extLst>
          </p:cNvPr>
          <p:cNvSpPr txBox="1">
            <a:spLocks/>
          </p:cNvSpPr>
          <p:nvPr/>
        </p:nvSpPr>
        <p:spPr>
          <a:xfrm>
            <a:off x="9935196" y="5470340"/>
            <a:ext cx="1495379"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Tree>
    <p:extLst>
      <p:ext uri="{BB962C8B-B14F-4D97-AF65-F5344CB8AC3E}">
        <p14:creationId xmlns:p14="http://schemas.microsoft.com/office/powerpoint/2010/main" val="2878127639"/>
      </p:ext>
    </p:extLst>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9226067-FD03-E548-9DF6-C0F10ACE2BF7}"/>
              </a:ext>
            </a:extLst>
          </p:cNvPr>
          <p:cNvSpPr txBox="1"/>
          <p:nvPr/>
        </p:nvSpPr>
        <p:spPr>
          <a:xfrm>
            <a:off x="3826808" y="306186"/>
            <a:ext cx="453842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MARKETING STRATEGY</a:t>
            </a:r>
          </a:p>
        </p:txBody>
      </p:sp>
      <p:sp>
        <p:nvSpPr>
          <p:cNvPr id="3" name="TextBox 2">
            <a:extLst>
              <a:ext uri="{FF2B5EF4-FFF2-40B4-BE49-F238E27FC236}">
                <a16:creationId xmlns:a16="http://schemas.microsoft.com/office/drawing/2014/main" id="{8EB5D90F-574B-7643-9299-516DAA57C89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EA01732A-4510-7F4A-87A4-BC8E4D3F9C09}"/>
              </a:ext>
            </a:extLst>
          </p:cNvPr>
          <p:cNvSpPr/>
          <p:nvPr/>
        </p:nvSpPr>
        <p:spPr>
          <a:xfrm>
            <a:off x="1588" y="2032648"/>
            <a:ext cx="12188825" cy="176864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 name="Off-page Connector 4">
            <a:extLst>
              <a:ext uri="{FF2B5EF4-FFF2-40B4-BE49-F238E27FC236}">
                <a16:creationId xmlns:a16="http://schemas.microsoft.com/office/drawing/2014/main" id="{441C30B4-8DD3-3B4D-9CAC-BF4CD69D3A49}"/>
              </a:ext>
            </a:extLst>
          </p:cNvPr>
          <p:cNvSpPr/>
          <p:nvPr/>
        </p:nvSpPr>
        <p:spPr>
          <a:xfrm>
            <a:off x="762000" y="1731858"/>
            <a:ext cx="1720516" cy="2838431"/>
          </a:xfrm>
          <a:prstGeom prst="flowChartOffpageConnector">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 name="Right Triangle 5">
            <a:extLst>
              <a:ext uri="{FF2B5EF4-FFF2-40B4-BE49-F238E27FC236}">
                <a16:creationId xmlns:a16="http://schemas.microsoft.com/office/drawing/2014/main" id="{19BC90ED-78F9-C34A-8A56-75AA4CF02445}"/>
              </a:ext>
            </a:extLst>
          </p:cNvPr>
          <p:cNvSpPr/>
          <p:nvPr/>
        </p:nvSpPr>
        <p:spPr>
          <a:xfrm>
            <a:off x="2482516" y="1731858"/>
            <a:ext cx="156411" cy="300790"/>
          </a:xfrm>
          <a:prstGeom prst="rtTriangle">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Off-page Connector 8">
            <a:extLst>
              <a:ext uri="{FF2B5EF4-FFF2-40B4-BE49-F238E27FC236}">
                <a16:creationId xmlns:a16="http://schemas.microsoft.com/office/drawing/2014/main" id="{FBBF2148-A76D-A844-A7D9-9D79A29668D6}"/>
              </a:ext>
            </a:extLst>
          </p:cNvPr>
          <p:cNvSpPr/>
          <p:nvPr/>
        </p:nvSpPr>
        <p:spPr>
          <a:xfrm>
            <a:off x="2998871" y="1731858"/>
            <a:ext cx="1720516" cy="2838431"/>
          </a:xfrm>
          <a:prstGeom prst="flowChartOffpage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 name="Right Triangle 9">
            <a:extLst>
              <a:ext uri="{FF2B5EF4-FFF2-40B4-BE49-F238E27FC236}">
                <a16:creationId xmlns:a16="http://schemas.microsoft.com/office/drawing/2014/main" id="{0AEE98F7-4FA5-184B-885D-0B73E370C995}"/>
              </a:ext>
            </a:extLst>
          </p:cNvPr>
          <p:cNvSpPr/>
          <p:nvPr/>
        </p:nvSpPr>
        <p:spPr>
          <a:xfrm>
            <a:off x="4719387" y="1731858"/>
            <a:ext cx="156411" cy="300790"/>
          </a:xfrm>
          <a:prstGeom prst="rtTriangle">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2" name="Off-page Connector 11">
            <a:extLst>
              <a:ext uri="{FF2B5EF4-FFF2-40B4-BE49-F238E27FC236}">
                <a16:creationId xmlns:a16="http://schemas.microsoft.com/office/drawing/2014/main" id="{03816F32-9F2F-8D42-A01C-C1320A75FEAA}"/>
              </a:ext>
            </a:extLst>
          </p:cNvPr>
          <p:cNvSpPr/>
          <p:nvPr/>
        </p:nvSpPr>
        <p:spPr>
          <a:xfrm>
            <a:off x="5235742" y="1731858"/>
            <a:ext cx="1720516" cy="2838431"/>
          </a:xfrm>
          <a:prstGeom prst="flowChartOffpage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3" name="Right Triangle 12">
            <a:extLst>
              <a:ext uri="{FF2B5EF4-FFF2-40B4-BE49-F238E27FC236}">
                <a16:creationId xmlns:a16="http://schemas.microsoft.com/office/drawing/2014/main" id="{E91969AD-B2DE-5445-80D5-271B4D9BC35C}"/>
              </a:ext>
            </a:extLst>
          </p:cNvPr>
          <p:cNvSpPr/>
          <p:nvPr/>
        </p:nvSpPr>
        <p:spPr>
          <a:xfrm>
            <a:off x="6956258" y="1731858"/>
            <a:ext cx="156411" cy="300790"/>
          </a:xfrm>
          <a:prstGeom prst="rtTriangle">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5" name="Off-page Connector 14">
            <a:extLst>
              <a:ext uri="{FF2B5EF4-FFF2-40B4-BE49-F238E27FC236}">
                <a16:creationId xmlns:a16="http://schemas.microsoft.com/office/drawing/2014/main" id="{6144DB56-AF05-BE49-BBD7-B5B7D071728A}"/>
              </a:ext>
            </a:extLst>
          </p:cNvPr>
          <p:cNvSpPr/>
          <p:nvPr/>
        </p:nvSpPr>
        <p:spPr>
          <a:xfrm>
            <a:off x="7472613" y="1731858"/>
            <a:ext cx="1720516" cy="2838431"/>
          </a:xfrm>
          <a:prstGeom prst="flowChartOffpageConnector">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ight Triangle 15">
            <a:extLst>
              <a:ext uri="{FF2B5EF4-FFF2-40B4-BE49-F238E27FC236}">
                <a16:creationId xmlns:a16="http://schemas.microsoft.com/office/drawing/2014/main" id="{FB0C69A6-B229-6A41-8C15-E0A1520B11A2}"/>
              </a:ext>
            </a:extLst>
          </p:cNvPr>
          <p:cNvSpPr/>
          <p:nvPr/>
        </p:nvSpPr>
        <p:spPr>
          <a:xfrm>
            <a:off x="9193129" y="1731858"/>
            <a:ext cx="156411" cy="300790"/>
          </a:xfrm>
          <a:prstGeom prst="rtTriangl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8" name="Off-page Connector 17">
            <a:extLst>
              <a:ext uri="{FF2B5EF4-FFF2-40B4-BE49-F238E27FC236}">
                <a16:creationId xmlns:a16="http://schemas.microsoft.com/office/drawing/2014/main" id="{88373BC8-909A-524A-8037-92B3E510C3DE}"/>
              </a:ext>
            </a:extLst>
          </p:cNvPr>
          <p:cNvSpPr/>
          <p:nvPr/>
        </p:nvSpPr>
        <p:spPr>
          <a:xfrm>
            <a:off x="9709485" y="1731858"/>
            <a:ext cx="1720516" cy="2838431"/>
          </a:xfrm>
          <a:prstGeom prst="flowChartOffpageConnecto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p>
        </p:txBody>
      </p:sp>
      <p:sp>
        <p:nvSpPr>
          <p:cNvPr id="19" name="Right Triangle 18">
            <a:extLst>
              <a:ext uri="{FF2B5EF4-FFF2-40B4-BE49-F238E27FC236}">
                <a16:creationId xmlns:a16="http://schemas.microsoft.com/office/drawing/2014/main" id="{E8A08997-1CDD-7C4E-93CC-46B2F0888F2C}"/>
              </a:ext>
            </a:extLst>
          </p:cNvPr>
          <p:cNvSpPr/>
          <p:nvPr/>
        </p:nvSpPr>
        <p:spPr>
          <a:xfrm>
            <a:off x="11430000" y="1731858"/>
            <a:ext cx="156411" cy="300790"/>
          </a:xfrm>
          <a:prstGeom prst="rtTriangle">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0" name="TextBox 19">
            <a:extLst>
              <a:ext uri="{FF2B5EF4-FFF2-40B4-BE49-F238E27FC236}">
                <a16:creationId xmlns:a16="http://schemas.microsoft.com/office/drawing/2014/main" id="{CB08B86C-3130-E943-B3F2-F5F7EBF3D26F}"/>
              </a:ext>
            </a:extLst>
          </p:cNvPr>
          <p:cNvSpPr txBox="1"/>
          <p:nvPr/>
        </p:nvSpPr>
        <p:spPr>
          <a:xfrm>
            <a:off x="836626" y="4779618"/>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21" name="Subtitle 2">
            <a:extLst>
              <a:ext uri="{FF2B5EF4-FFF2-40B4-BE49-F238E27FC236}">
                <a16:creationId xmlns:a16="http://schemas.microsoft.com/office/drawing/2014/main" id="{7096ECFE-45BB-F44E-BBF2-43F19ADE161F}"/>
              </a:ext>
            </a:extLst>
          </p:cNvPr>
          <p:cNvSpPr txBox="1">
            <a:spLocks/>
          </p:cNvSpPr>
          <p:nvPr/>
        </p:nvSpPr>
        <p:spPr>
          <a:xfrm>
            <a:off x="762000" y="5167698"/>
            <a:ext cx="1720516"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4" name="TextBox 23">
            <a:extLst>
              <a:ext uri="{FF2B5EF4-FFF2-40B4-BE49-F238E27FC236}">
                <a16:creationId xmlns:a16="http://schemas.microsoft.com/office/drawing/2014/main" id="{C822D4D2-B70F-0E45-B5C6-35E7D4321D74}"/>
              </a:ext>
            </a:extLst>
          </p:cNvPr>
          <p:cNvSpPr txBox="1"/>
          <p:nvPr/>
        </p:nvSpPr>
        <p:spPr>
          <a:xfrm>
            <a:off x="3053459" y="4779618"/>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25" name="Subtitle 2">
            <a:extLst>
              <a:ext uri="{FF2B5EF4-FFF2-40B4-BE49-F238E27FC236}">
                <a16:creationId xmlns:a16="http://schemas.microsoft.com/office/drawing/2014/main" id="{4555FDB6-D45D-CD46-BBEF-2145F5A4EA14}"/>
              </a:ext>
            </a:extLst>
          </p:cNvPr>
          <p:cNvSpPr txBox="1">
            <a:spLocks/>
          </p:cNvSpPr>
          <p:nvPr/>
        </p:nvSpPr>
        <p:spPr>
          <a:xfrm>
            <a:off x="2998871" y="5167698"/>
            <a:ext cx="1720516"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7" name="TextBox 26">
            <a:extLst>
              <a:ext uri="{FF2B5EF4-FFF2-40B4-BE49-F238E27FC236}">
                <a16:creationId xmlns:a16="http://schemas.microsoft.com/office/drawing/2014/main" id="{5EA18913-FA82-6B4C-B7D3-5640317C8599}"/>
              </a:ext>
            </a:extLst>
          </p:cNvPr>
          <p:cNvSpPr txBox="1"/>
          <p:nvPr/>
        </p:nvSpPr>
        <p:spPr>
          <a:xfrm>
            <a:off x="5287126" y="4779618"/>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28" name="Subtitle 2">
            <a:extLst>
              <a:ext uri="{FF2B5EF4-FFF2-40B4-BE49-F238E27FC236}">
                <a16:creationId xmlns:a16="http://schemas.microsoft.com/office/drawing/2014/main" id="{D851665C-8BA9-D24F-A61B-5797A1C17CF6}"/>
              </a:ext>
            </a:extLst>
          </p:cNvPr>
          <p:cNvSpPr txBox="1">
            <a:spLocks/>
          </p:cNvSpPr>
          <p:nvPr/>
        </p:nvSpPr>
        <p:spPr>
          <a:xfrm>
            <a:off x="5235742" y="5167698"/>
            <a:ext cx="1720516"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0" name="TextBox 29">
            <a:extLst>
              <a:ext uri="{FF2B5EF4-FFF2-40B4-BE49-F238E27FC236}">
                <a16:creationId xmlns:a16="http://schemas.microsoft.com/office/drawing/2014/main" id="{15C8637A-E906-994F-ACF8-29BF266319F7}"/>
              </a:ext>
            </a:extLst>
          </p:cNvPr>
          <p:cNvSpPr txBox="1"/>
          <p:nvPr/>
        </p:nvSpPr>
        <p:spPr>
          <a:xfrm>
            <a:off x="7515981" y="4779618"/>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31" name="Subtitle 2">
            <a:extLst>
              <a:ext uri="{FF2B5EF4-FFF2-40B4-BE49-F238E27FC236}">
                <a16:creationId xmlns:a16="http://schemas.microsoft.com/office/drawing/2014/main" id="{EE5E3AB0-CC11-E64C-81BB-852163B5B5F8}"/>
              </a:ext>
            </a:extLst>
          </p:cNvPr>
          <p:cNvSpPr txBox="1">
            <a:spLocks/>
          </p:cNvSpPr>
          <p:nvPr/>
        </p:nvSpPr>
        <p:spPr>
          <a:xfrm>
            <a:off x="7472613" y="5167698"/>
            <a:ext cx="1720516"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3" name="TextBox 32">
            <a:extLst>
              <a:ext uri="{FF2B5EF4-FFF2-40B4-BE49-F238E27FC236}">
                <a16:creationId xmlns:a16="http://schemas.microsoft.com/office/drawing/2014/main" id="{59252B0B-EC54-CF48-B15B-ED0FF573F758}"/>
              </a:ext>
            </a:extLst>
          </p:cNvPr>
          <p:cNvSpPr txBox="1"/>
          <p:nvPr/>
        </p:nvSpPr>
        <p:spPr>
          <a:xfrm>
            <a:off x="9756059" y="4779618"/>
            <a:ext cx="162737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05</a:t>
            </a:r>
          </a:p>
        </p:txBody>
      </p:sp>
      <p:sp>
        <p:nvSpPr>
          <p:cNvPr id="34" name="Subtitle 2">
            <a:extLst>
              <a:ext uri="{FF2B5EF4-FFF2-40B4-BE49-F238E27FC236}">
                <a16:creationId xmlns:a16="http://schemas.microsoft.com/office/drawing/2014/main" id="{22F68AB0-474B-F64C-A4D3-E81DFC25D7DF}"/>
              </a:ext>
            </a:extLst>
          </p:cNvPr>
          <p:cNvSpPr txBox="1">
            <a:spLocks/>
          </p:cNvSpPr>
          <p:nvPr/>
        </p:nvSpPr>
        <p:spPr>
          <a:xfrm>
            <a:off x="9709485" y="5167698"/>
            <a:ext cx="1720516"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6" name="Freeform 937">
            <a:extLst>
              <a:ext uri="{FF2B5EF4-FFF2-40B4-BE49-F238E27FC236}">
                <a16:creationId xmlns:a16="http://schemas.microsoft.com/office/drawing/2014/main" id="{A23A3388-79CA-4F48-88E4-BDED9D14279D}"/>
              </a:ext>
            </a:extLst>
          </p:cNvPr>
          <p:cNvSpPr>
            <a:spLocks noChangeAspect="1"/>
          </p:cNvSpPr>
          <p:nvPr/>
        </p:nvSpPr>
        <p:spPr bwMode="auto">
          <a:xfrm>
            <a:off x="3551175" y="2084936"/>
            <a:ext cx="615907" cy="615907"/>
          </a:xfrm>
          <a:custGeom>
            <a:avLst/>
            <a:gdLst>
              <a:gd name="T0" fmla="*/ 6115414 w 293328"/>
              <a:gd name="T1" fmla="*/ 9689725 h 293328"/>
              <a:gd name="T2" fmla="*/ 6115414 w 293328"/>
              <a:gd name="T3" fmla="*/ 10022509 h 293328"/>
              <a:gd name="T4" fmla="*/ 4441169 w 293328"/>
              <a:gd name="T5" fmla="*/ 9849457 h 293328"/>
              <a:gd name="T6" fmla="*/ 326110 w 293328"/>
              <a:gd name="T7" fmla="*/ 9377273 h 293328"/>
              <a:gd name="T8" fmla="*/ 821836 w 293328"/>
              <a:gd name="T9" fmla="*/ 10330664 h 293328"/>
              <a:gd name="T10" fmla="*/ 10331054 w 293328"/>
              <a:gd name="T11" fmla="*/ 9847428 h 293328"/>
              <a:gd name="T12" fmla="*/ 326110 w 293328"/>
              <a:gd name="T13" fmla="*/ 9377273 h 293328"/>
              <a:gd name="T14" fmla="*/ 430543 w 293328"/>
              <a:gd name="T15" fmla="*/ 9050770 h 293328"/>
              <a:gd name="T16" fmla="*/ 9522332 w 293328"/>
              <a:gd name="T17" fmla="*/ 7640234 h 293328"/>
              <a:gd name="T18" fmla="*/ 7371923 w 293328"/>
              <a:gd name="T19" fmla="*/ 2661536 h 293328"/>
              <a:gd name="T20" fmla="*/ 7593000 w 293328"/>
              <a:gd name="T21" fmla="*/ 2886222 h 293328"/>
              <a:gd name="T22" fmla="*/ 5330401 w 293328"/>
              <a:gd name="T23" fmla="*/ 5120035 h 293328"/>
              <a:gd name="T24" fmla="*/ 4147108 w 293328"/>
              <a:gd name="T25" fmla="*/ 3983288 h 293328"/>
              <a:gd name="T26" fmla="*/ 4381182 w 293328"/>
              <a:gd name="T27" fmla="*/ 3745356 h 293328"/>
              <a:gd name="T28" fmla="*/ 7371923 w 293328"/>
              <a:gd name="T29" fmla="*/ 2661536 h 293328"/>
              <a:gd name="T30" fmla="*/ 6711475 w 293328"/>
              <a:gd name="T31" fmla="*/ 1972231 h 293328"/>
              <a:gd name="T32" fmla="*/ 6515349 w 293328"/>
              <a:gd name="T33" fmla="*/ 2221611 h 293328"/>
              <a:gd name="T34" fmla="*/ 3325974 w 293328"/>
              <a:gd name="T35" fmla="*/ 3823196 h 293328"/>
              <a:gd name="T36" fmla="*/ 4110278 w 293328"/>
              <a:gd name="T37" fmla="*/ 5569121 h 293328"/>
              <a:gd name="T38" fmla="*/ 5312790 w 293328"/>
              <a:gd name="T39" fmla="*/ 5831697 h 293328"/>
              <a:gd name="T40" fmla="*/ 7456515 w 293328"/>
              <a:gd name="T41" fmla="*/ 4138196 h 293328"/>
              <a:gd name="T42" fmla="*/ 5312790 w 293328"/>
              <a:gd name="T43" fmla="*/ 6146705 h 293328"/>
              <a:gd name="T44" fmla="*/ 3273670 w 293328"/>
              <a:gd name="T45" fmla="*/ 6855589 h 293328"/>
              <a:gd name="T46" fmla="*/ 3103781 w 293328"/>
              <a:gd name="T47" fmla="*/ 6894996 h 293328"/>
              <a:gd name="T48" fmla="*/ 2999197 w 293328"/>
              <a:gd name="T49" fmla="*/ 3823196 h 293328"/>
              <a:gd name="T50" fmla="*/ 1669652 w 293328"/>
              <a:gd name="T51" fmla="*/ 326516 h 293328"/>
              <a:gd name="T52" fmla="*/ 1187017 w 293328"/>
              <a:gd name="T53" fmla="*/ 7326789 h 293328"/>
              <a:gd name="T54" fmla="*/ 9457110 w 293328"/>
              <a:gd name="T55" fmla="*/ 809663 h 293328"/>
              <a:gd name="T56" fmla="*/ 1669652 w 293328"/>
              <a:gd name="T57" fmla="*/ 326516 h 293328"/>
              <a:gd name="T58" fmla="*/ 8987492 w 293328"/>
              <a:gd name="T59" fmla="*/ 0 h 293328"/>
              <a:gd name="T60" fmla="*/ 9783232 w 293328"/>
              <a:gd name="T61" fmla="*/ 7444346 h 293328"/>
              <a:gd name="T62" fmla="*/ 10657173 w 293328"/>
              <a:gd name="T63" fmla="*/ 9207496 h 293328"/>
              <a:gd name="T64" fmla="*/ 9835375 w 293328"/>
              <a:gd name="T65" fmla="*/ 10657173 h 293328"/>
              <a:gd name="T66" fmla="*/ 0 w 293328"/>
              <a:gd name="T67" fmla="*/ 9847428 h 293328"/>
              <a:gd name="T68" fmla="*/ 26109 w 293328"/>
              <a:gd name="T69" fmla="*/ 9129172 h 293328"/>
              <a:gd name="T70" fmla="*/ 873969 w 293328"/>
              <a:gd name="T71" fmla="*/ 809663 h 2933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93328" h="293328">
                <a:moveTo>
                  <a:pt x="126591" y="266700"/>
                </a:moveTo>
                <a:lnTo>
                  <a:pt x="168320" y="266700"/>
                </a:lnTo>
                <a:cubicBezTo>
                  <a:pt x="170860" y="266700"/>
                  <a:pt x="172674" y="268898"/>
                  <a:pt x="172674" y="271096"/>
                </a:cubicBezTo>
                <a:cubicBezTo>
                  <a:pt x="172674" y="273661"/>
                  <a:pt x="170860" y="275859"/>
                  <a:pt x="168320" y="275859"/>
                </a:cubicBezTo>
                <a:lnTo>
                  <a:pt x="126591" y="275859"/>
                </a:lnTo>
                <a:cubicBezTo>
                  <a:pt x="124051" y="275859"/>
                  <a:pt x="122237" y="273661"/>
                  <a:pt x="122237" y="271096"/>
                </a:cubicBezTo>
                <a:cubicBezTo>
                  <a:pt x="122237" y="268898"/>
                  <a:pt x="124051" y="266700"/>
                  <a:pt x="126591" y="266700"/>
                </a:cubicBezTo>
                <a:close/>
                <a:moveTo>
                  <a:pt x="8976" y="258100"/>
                </a:moveTo>
                <a:lnTo>
                  <a:pt x="8976" y="271040"/>
                </a:lnTo>
                <a:cubicBezTo>
                  <a:pt x="8976" y="278589"/>
                  <a:pt x="15079" y="284341"/>
                  <a:pt x="22619" y="284341"/>
                </a:cubicBezTo>
                <a:lnTo>
                  <a:pt x="270709" y="284341"/>
                </a:lnTo>
                <a:cubicBezTo>
                  <a:pt x="278249" y="284341"/>
                  <a:pt x="284352" y="278589"/>
                  <a:pt x="284352" y="271040"/>
                </a:cubicBezTo>
                <a:lnTo>
                  <a:pt x="284352" y="258100"/>
                </a:lnTo>
                <a:lnTo>
                  <a:pt x="8976" y="258100"/>
                </a:lnTo>
                <a:close/>
                <a:moveTo>
                  <a:pt x="31236" y="210290"/>
                </a:moveTo>
                <a:lnTo>
                  <a:pt x="11848" y="249113"/>
                </a:lnTo>
                <a:lnTo>
                  <a:pt x="281480" y="249113"/>
                </a:lnTo>
                <a:lnTo>
                  <a:pt x="262092" y="210290"/>
                </a:lnTo>
                <a:lnTo>
                  <a:pt x="31236" y="210290"/>
                </a:lnTo>
                <a:close/>
                <a:moveTo>
                  <a:pt x="202905" y="73256"/>
                </a:moveTo>
                <a:cubicBezTo>
                  <a:pt x="204337" y="71437"/>
                  <a:pt x="207200" y="71437"/>
                  <a:pt x="208990" y="73256"/>
                </a:cubicBezTo>
                <a:cubicBezTo>
                  <a:pt x="210779" y="75075"/>
                  <a:pt x="210779" y="77986"/>
                  <a:pt x="208990" y="79441"/>
                </a:cubicBezTo>
                <a:lnTo>
                  <a:pt x="149935" y="139468"/>
                </a:lnTo>
                <a:cubicBezTo>
                  <a:pt x="149219" y="140559"/>
                  <a:pt x="147787" y="140923"/>
                  <a:pt x="146713" y="140923"/>
                </a:cubicBezTo>
                <a:cubicBezTo>
                  <a:pt x="145998" y="140923"/>
                  <a:pt x="144566" y="140559"/>
                  <a:pt x="143850" y="139468"/>
                </a:cubicBezTo>
                <a:lnTo>
                  <a:pt x="114144" y="109636"/>
                </a:lnTo>
                <a:cubicBezTo>
                  <a:pt x="112712" y="108181"/>
                  <a:pt x="112712" y="104907"/>
                  <a:pt x="114144" y="103088"/>
                </a:cubicBezTo>
                <a:cubicBezTo>
                  <a:pt x="115933" y="101633"/>
                  <a:pt x="118797" y="101633"/>
                  <a:pt x="120586" y="103088"/>
                </a:cubicBezTo>
                <a:lnTo>
                  <a:pt x="146713" y="130009"/>
                </a:lnTo>
                <a:lnTo>
                  <a:pt x="202905" y="73256"/>
                </a:lnTo>
                <a:close/>
                <a:moveTo>
                  <a:pt x="146230" y="41275"/>
                </a:moveTo>
                <a:cubicBezTo>
                  <a:pt x="160261" y="41275"/>
                  <a:pt x="173573" y="45611"/>
                  <a:pt x="184726" y="54283"/>
                </a:cubicBezTo>
                <a:cubicBezTo>
                  <a:pt x="186884" y="55728"/>
                  <a:pt x="187244" y="58618"/>
                  <a:pt x="185805" y="60425"/>
                </a:cubicBezTo>
                <a:cubicBezTo>
                  <a:pt x="184366" y="62232"/>
                  <a:pt x="181488" y="62593"/>
                  <a:pt x="179329" y="61148"/>
                </a:cubicBezTo>
                <a:cubicBezTo>
                  <a:pt x="169975" y="53921"/>
                  <a:pt x="158462" y="50308"/>
                  <a:pt x="146230" y="50308"/>
                </a:cubicBezTo>
                <a:cubicBezTo>
                  <a:pt x="116369" y="50308"/>
                  <a:pt x="91544" y="74878"/>
                  <a:pt x="91544" y="105229"/>
                </a:cubicBezTo>
                <a:lnTo>
                  <a:pt x="91544" y="174963"/>
                </a:lnTo>
                <a:lnTo>
                  <a:pt x="113131" y="153284"/>
                </a:lnTo>
                <a:cubicBezTo>
                  <a:pt x="114570" y="151839"/>
                  <a:pt x="116729" y="151839"/>
                  <a:pt x="118527" y="152562"/>
                </a:cubicBezTo>
                <a:cubicBezTo>
                  <a:pt x="127162" y="157620"/>
                  <a:pt x="136516" y="160511"/>
                  <a:pt x="146230" y="160511"/>
                </a:cubicBezTo>
                <a:cubicBezTo>
                  <a:pt x="172134" y="160511"/>
                  <a:pt x="194440" y="142083"/>
                  <a:pt x="199836" y="117152"/>
                </a:cubicBezTo>
                <a:cubicBezTo>
                  <a:pt x="200556" y="114984"/>
                  <a:pt x="202714" y="113178"/>
                  <a:pt x="205233" y="113900"/>
                </a:cubicBezTo>
                <a:cubicBezTo>
                  <a:pt x="207751" y="114262"/>
                  <a:pt x="209190" y="116791"/>
                  <a:pt x="208471" y="119320"/>
                </a:cubicBezTo>
                <a:cubicBezTo>
                  <a:pt x="201995" y="148226"/>
                  <a:pt x="176091" y="169182"/>
                  <a:pt x="146230" y="169182"/>
                </a:cubicBezTo>
                <a:cubicBezTo>
                  <a:pt x="136156" y="169182"/>
                  <a:pt x="125723" y="166653"/>
                  <a:pt x="117088" y="161956"/>
                </a:cubicBezTo>
                <a:lnTo>
                  <a:pt x="90105" y="188693"/>
                </a:lnTo>
                <a:cubicBezTo>
                  <a:pt x="89386" y="189777"/>
                  <a:pt x="88306" y="190139"/>
                  <a:pt x="87227" y="190139"/>
                </a:cubicBezTo>
                <a:cubicBezTo>
                  <a:pt x="86508" y="190139"/>
                  <a:pt x="85788" y="190139"/>
                  <a:pt x="85428" y="189777"/>
                </a:cubicBezTo>
                <a:cubicBezTo>
                  <a:pt x="83629" y="189055"/>
                  <a:pt x="82550" y="187610"/>
                  <a:pt x="82550" y="185803"/>
                </a:cubicBezTo>
                <a:lnTo>
                  <a:pt x="82550" y="105229"/>
                </a:lnTo>
                <a:cubicBezTo>
                  <a:pt x="82550" y="69819"/>
                  <a:pt x="111332" y="41275"/>
                  <a:pt x="146230" y="41275"/>
                </a:cubicBezTo>
                <a:close/>
                <a:moveTo>
                  <a:pt x="45956" y="8987"/>
                </a:moveTo>
                <a:cubicBezTo>
                  <a:pt x="38775" y="8987"/>
                  <a:pt x="32672" y="14738"/>
                  <a:pt x="32672" y="22287"/>
                </a:cubicBezTo>
                <a:lnTo>
                  <a:pt x="32672" y="201663"/>
                </a:lnTo>
                <a:lnTo>
                  <a:pt x="260297" y="201663"/>
                </a:lnTo>
                <a:lnTo>
                  <a:pt x="260297" y="22287"/>
                </a:lnTo>
                <a:cubicBezTo>
                  <a:pt x="260297" y="14738"/>
                  <a:pt x="254553" y="8987"/>
                  <a:pt x="247372" y="8987"/>
                </a:cubicBezTo>
                <a:lnTo>
                  <a:pt x="45956" y="8987"/>
                </a:lnTo>
                <a:close/>
                <a:moveTo>
                  <a:pt x="45956" y="0"/>
                </a:moveTo>
                <a:lnTo>
                  <a:pt x="247372" y="0"/>
                </a:lnTo>
                <a:cubicBezTo>
                  <a:pt x="259579" y="0"/>
                  <a:pt x="269273" y="10065"/>
                  <a:pt x="269273" y="22287"/>
                </a:cubicBezTo>
                <a:lnTo>
                  <a:pt x="269273" y="204898"/>
                </a:lnTo>
                <a:lnTo>
                  <a:pt x="292610" y="251270"/>
                </a:lnTo>
                <a:cubicBezTo>
                  <a:pt x="292969" y="251989"/>
                  <a:pt x="293328" y="252707"/>
                  <a:pt x="293328" y="253426"/>
                </a:cubicBezTo>
                <a:lnTo>
                  <a:pt x="293328" y="271040"/>
                </a:lnTo>
                <a:cubicBezTo>
                  <a:pt x="293328" y="283622"/>
                  <a:pt x="282916" y="293328"/>
                  <a:pt x="270709" y="293328"/>
                </a:cubicBezTo>
                <a:lnTo>
                  <a:pt x="22619" y="293328"/>
                </a:lnTo>
                <a:cubicBezTo>
                  <a:pt x="10053" y="293328"/>
                  <a:pt x="0" y="283622"/>
                  <a:pt x="0" y="271040"/>
                </a:cubicBezTo>
                <a:lnTo>
                  <a:pt x="0" y="253426"/>
                </a:lnTo>
                <a:cubicBezTo>
                  <a:pt x="0" y="252707"/>
                  <a:pt x="359" y="251989"/>
                  <a:pt x="718" y="251270"/>
                </a:cubicBezTo>
                <a:lnTo>
                  <a:pt x="24055" y="204898"/>
                </a:lnTo>
                <a:lnTo>
                  <a:pt x="24055" y="22287"/>
                </a:lnTo>
                <a:cubicBezTo>
                  <a:pt x="24055" y="10065"/>
                  <a:pt x="33749" y="0"/>
                  <a:pt x="45956" y="0"/>
                </a:cubicBezTo>
                <a:close/>
              </a:path>
            </a:pathLst>
          </a:custGeom>
          <a:solidFill>
            <a:schemeClr val="bg1"/>
          </a:solidFill>
          <a:ln>
            <a:noFill/>
          </a:ln>
        </p:spPr>
        <p:txBody>
          <a:bodyPr anchor="ctr"/>
          <a:lstStyle/>
          <a:p>
            <a:endParaRPr lang="en-US" sz="900"/>
          </a:p>
        </p:txBody>
      </p:sp>
      <p:sp>
        <p:nvSpPr>
          <p:cNvPr id="37" name="Freeform 938">
            <a:extLst>
              <a:ext uri="{FF2B5EF4-FFF2-40B4-BE49-F238E27FC236}">
                <a16:creationId xmlns:a16="http://schemas.microsoft.com/office/drawing/2014/main" id="{6DD60EBC-47DF-7841-AED9-5EF08A271534}"/>
              </a:ext>
            </a:extLst>
          </p:cNvPr>
          <p:cNvSpPr>
            <a:spLocks noChangeAspect="1"/>
          </p:cNvSpPr>
          <p:nvPr/>
        </p:nvSpPr>
        <p:spPr bwMode="auto">
          <a:xfrm>
            <a:off x="10261789" y="2084936"/>
            <a:ext cx="615907" cy="615907"/>
          </a:xfrm>
          <a:custGeom>
            <a:avLst/>
            <a:gdLst>
              <a:gd name="T0" fmla="*/ 3908867 w 293327"/>
              <a:gd name="T1" fmla="*/ 9106418 h 293328"/>
              <a:gd name="T2" fmla="*/ 4627651 w 293327"/>
              <a:gd name="T3" fmla="*/ 9106418 h 293328"/>
              <a:gd name="T4" fmla="*/ 4268257 w 293327"/>
              <a:gd name="T5" fmla="*/ 8420867 h 293328"/>
              <a:gd name="T6" fmla="*/ 4268257 w 293327"/>
              <a:gd name="T7" fmla="*/ 9791887 h 293328"/>
              <a:gd name="T8" fmla="*/ 4268257 w 293327"/>
              <a:gd name="T9" fmla="*/ 8420867 h 293328"/>
              <a:gd name="T10" fmla="*/ 2117656 w 293327"/>
              <a:gd name="T11" fmla="*/ 7311654 h 293328"/>
              <a:gd name="T12" fmla="*/ 2829577 w 293327"/>
              <a:gd name="T13" fmla="*/ 7311654 h 293328"/>
              <a:gd name="T14" fmla="*/ 4545752 w 293327"/>
              <a:gd name="T15" fmla="*/ 6800492 h 293328"/>
              <a:gd name="T16" fmla="*/ 4780006 w 293327"/>
              <a:gd name="T17" fmla="*/ 7035809 h 293328"/>
              <a:gd name="T18" fmla="*/ 2085617 w 293327"/>
              <a:gd name="T19" fmla="*/ 9676631 h 293328"/>
              <a:gd name="T20" fmla="*/ 1968489 w 293327"/>
              <a:gd name="T21" fmla="*/ 9402106 h 293328"/>
              <a:gd name="T22" fmla="*/ 2473597 w 293327"/>
              <a:gd name="T23" fmla="*/ 6632828 h 293328"/>
              <a:gd name="T24" fmla="*/ 2473597 w 293327"/>
              <a:gd name="T25" fmla="*/ 8003799 h 293328"/>
              <a:gd name="T26" fmla="*/ 2473597 w 293327"/>
              <a:gd name="T27" fmla="*/ 6632828 h 293328"/>
              <a:gd name="T28" fmla="*/ 339617 w 293327"/>
              <a:gd name="T29" fmla="*/ 10331239 h 293328"/>
              <a:gd name="T30" fmla="*/ 5826363 w 293327"/>
              <a:gd name="T31" fmla="*/ 5507530 h 293328"/>
              <a:gd name="T32" fmla="*/ 5277686 w 293327"/>
              <a:gd name="T33" fmla="*/ 5989807 h 293328"/>
              <a:gd name="T34" fmla="*/ 4951088 w 293327"/>
              <a:gd name="T35" fmla="*/ 5989807 h 293328"/>
              <a:gd name="T36" fmla="*/ 1828917 w 293327"/>
              <a:gd name="T37" fmla="*/ 5507530 h 293328"/>
              <a:gd name="T38" fmla="*/ 1672147 w 293327"/>
              <a:gd name="T39" fmla="*/ 6146314 h 293328"/>
              <a:gd name="T40" fmla="*/ 1515406 w 293327"/>
              <a:gd name="T41" fmla="*/ 5507530 h 293328"/>
              <a:gd name="T42" fmla="*/ 3383445 w 293327"/>
              <a:gd name="T43" fmla="*/ 3786598 h 293328"/>
              <a:gd name="T44" fmla="*/ 4951088 w 293327"/>
              <a:gd name="T45" fmla="*/ 5181596 h 293328"/>
              <a:gd name="T46" fmla="*/ 3383445 w 293327"/>
              <a:gd name="T47" fmla="*/ 3460617 h 293328"/>
              <a:gd name="T48" fmla="*/ 5970084 w 293327"/>
              <a:gd name="T49" fmla="*/ 5181596 h 293328"/>
              <a:gd name="T50" fmla="*/ 6780043 w 293327"/>
              <a:gd name="T51" fmla="*/ 10487700 h 293328"/>
              <a:gd name="T52" fmla="*/ 6623220 w 293327"/>
              <a:gd name="T53" fmla="*/ 10657173 h 293328"/>
              <a:gd name="T54" fmla="*/ 39158 w 293327"/>
              <a:gd name="T55" fmla="*/ 10605053 h 293328"/>
              <a:gd name="T56" fmla="*/ 653138 w 293327"/>
              <a:gd name="T57" fmla="*/ 5325002 h 293328"/>
              <a:gd name="T58" fmla="*/ 1515406 w 293327"/>
              <a:gd name="T59" fmla="*/ 5181596 h 293328"/>
              <a:gd name="T60" fmla="*/ 6823927 w 293327"/>
              <a:gd name="T61" fmla="*/ 326867 h 293328"/>
              <a:gd name="T62" fmla="*/ 5266850 w 293327"/>
              <a:gd name="T63" fmla="*/ 2157483 h 293328"/>
              <a:gd name="T64" fmla="*/ 8393994 w 293327"/>
              <a:gd name="T65" fmla="*/ 1895931 h 293328"/>
              <a:gd name="T66" fmla="*/ 6823927 w 293327"/>
              <a:gd name="T67" fmla="*/ 0 h 293328"/>
              <a:gd name="T68" fmla="*/ 8721089 w 293327"/>
              <a:gd name="T69" fmla="*/ 2157483 h 293328"/>
              <a:gd name="T70" fmla="*/ 9794012 w 293327"/>
              <a:gd name="T71" fmla="*/ 2301333 h 293328"/>
              <a:gd name="T72" fmla="*/ 10618320 w 293327"/>
              <a:gd name="T73" fmla="*/ 9322855 h 293328"/>
              <a:gd name="T74" fmla="*/ 7098646 w 293327"/>
              <a:gd name="T75" fmla="*/ 9388255 h 293328"/>
              <a:gd name="T76" fmla="*/ 7098646 w 293327"/>
              <a:gd name="T77" fmla="*/ 9061388 h 293328"/>
              <a:gd name="T78" fmla="*/ 10160357 w 293327"/>
              <a:gd name="T79" fmla="*/ 7871491 h 293328"/>
              <a:gd name="T80" fmla="*/ 6745385 w 293327"/>
              <a:gd name="T81" fmla="*/ 7701477 h 293328"/>
              <a:gd name="T82" fmla="*/ 10121102 w 293327"/>
              <a:gd name="T83" fmla="*/ 7544584 h 293328"/>
              <a:gd name="T84" fmla="*/ 8721089 w 293327"/>
              <a:gd name="T85" fmla="*/ 2484348 h 293328"/>
              <a:gd name="T86" fmla="*/ 8551042 w 293327"/>
              <a:gd name="T87" fmla="*/ 3347336 h 293328"/>
              <a:gd name="T88" fmla="*/ 8393994 w 293327"/>
              <a:gd name="T89" fmla="*/ 2484348 h 293328"/>
              <a:gd name="T90" fmla="*/ 5266850 w 293327"/>
              <a:gd name="T91" fmla="*/ 3177369 h 293328"/>
              <a:gd name="T92" fmla="*/ 4939746 w 293327"/>
              <a:gd name="T93" fmla="*/ 3177369 h 293328"/>
              <a:gd name="T94" fmla="*/ 4167856 w 293327"/>
              <a:gd name="T95" fmla="*/ 2484348 h 293328"/>
              <a:gd name="T96" fmla="*/ 3893078 w 293327"/>
              <a:gd name="T97" fmla="*/ 3347336 h 293328"/>
              <a:gd name="T98" fmla="*/ 3866909 w 293327"/>
              <a:gd name="T99" fmla="*/ 2301333 h 293328"/>
              <a:gd name="T100" fmla="*/ 4939746 w 293327"/>
              <a:gd name="T101" fmla="*/ 2157483 h 293328"/>
              <a:gd name="T102" fmla="*/ 6823927 w 293327"/>
              <a:gd name="T103" fmla="*/ 0 h 29332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3327" h="293328">
                <a:moveTo>
                  <a:pt x="117475" y="240846"/>
                </a:moveTo>
                <a:cubicBezTo>
                  <a:pt x="111980" y="240846"/>
                  <a:pt x="107584" y="245201"/>
                  <a:pt x="107584" y="250644"/>
                </a:cubicBezTo>
                <a:cubicBezTo>
                  <a:pt x="107584" y="256086"/>
                  <a:pt x="111980" y="260441"/>
                  <a:pt x="117475" y="260441"/>
                </a:cubicBezTo>
                <a:cubicBezTo>
                  <a:pt x="122604" y="260441"/>
                  <a:pt x="127366" y="256086"/>
                  <a:pt x="127366" y="250644"/>
                </a:cubicBezTo>
                <a:cubicBezTo>
                  <a:pt x="127366" y="245201"/>
                  <a:pt x="122604" y="240846"/>
                  <a:pt x="117475" y="240846"/>
                </a:cubicBezTo>
                <a:close/>
                <a:moveTo>
                  <a:pt x="117475" y="231775"/>
                </a:moveTo>
                <a:cubicBezTo>
                  <a:pt x="127733" y="231775"/>
                  <a:pt x="136159" y="240121"/>
                  <a:pt x="136159" y="250644"/>
                </a:cubicBezTo>
                <a:cubicBezTo>
                  <a:pt x="136159" y="260804"/>
                  <a:pt x="127733" y="269512"/>
                  <a:pt x="117475" y="269512"/>
                </a:cubicBezTo>
                <a:cubicBezTo>
                  <a:pt x="106851" y="269512"/>
                  <a:pt x="98425" y="260804"/>
                  <a:pt x="98425" y="250644"/>
                </a:cubicBezTo>
                <a:cubicBezTo>
                  <a:pt x="98425" y="240121"/>
                  <a:pt x="106851" y="231775"/>
                  <a:pt x="117475" y="231775"/>
                </a:cubicBezTo>
                <a:close/>
                <a:moveTo>
                  <a:pt x="68080" y="191354"/>
                </a:moveTo>
                <a:cubicBezTo>
                  <a:pt x="62638" y="191354"/>
                  <a:pt x="58283" y="195751"/>
                  <a:pt x="58283" y="201246"/>
                </a:cubicBezTo>
                <a:cubicBezTo>
                  <a:pt x="58283" y="206741"/>
                  <a:pt x="62638" y="211503"/>
                  <a:pt x="68080" y="211503"/>
                </a:cubicBezTo>
                <a:cubicBezTo>
                  <a:pt x="73523" y="211503"/>
                  <a:pt x="77878" y="206741"/>
                  <a:pt x="77878" y="201246"/>
                </a:cubicBezTo>
                <a:cubicBezTo>
                  <a:pt x="77878" y="195751"/>
                  <a:pt x="73523" y="191354"/>
                  <a:pt x="68080" y="191354"/>
                </a:cubicBezTo>
                <a:close/>
                <a:moveTo>
                  <a:pt x="125111" y="187176"/>
                </a:moveTo>
                <a:cubicBezTo>
                  <a:pt x="126902" y="185737"/>
                  <a:pt x="129409" y="185737"/>
                  <a:pt x="131559" y="187176"/>
                </a:cubicBezTo>
                <a:cubicBezTo>
                  <a:pt x="132992" y="188976"/>
                  <a:pt x="132992" y="191854"/>
                  <a:pt x="131559" y="193653"/>
                </a:cubicBezTo>
                <a:lnTo>
                  <a:pt x="60626" y="264901"/>
                </a:lnTo>
                <a:cubicBezTo>
                  <a:pt x="59552" y="265980"/>
                  <a:pt x="58477" y="266340"/>
                  <a:pt x="57402" y="266340"/>
                </a:cubicBezTo>
                <a:cubicBezTo>
                  <a:pt x="56328" y="266340"/>
                  <a:pt x="54895" y="265980"/>
                  <a:pt x="54178" y="264901"/>
                </a:cubicBezTo>
                <a:cubicBezTo>
                  <a:pt x="52387" y="263102"/>
                  <a:pt x="52387" y="260223"/>
                  <a:pt x="54178" y="258784"/>
                </a:cubicBezTo>
                <a:lnTo>
                  <a:pt x="125111" y="187176"/>
                </a:lnTo>
                <a:close/>
                <a:moveTo>
                  <a:pt x="68080" y="182562"/>
                </a:moveTo>
                <a:cubicBezTo>
                  <a:pt x="78240" y="182562"/>
                  <a:pt x="86949" y="190988"/>
                  <a:pt x="86949" y="201246"/>
                </a:cubicBezTo>
                <a:cubicBezTo>
                  <a:pt x="86949" y="211870"/>
                  <a:pt x="78240" y="220296"/>
                  <a:pt x="68080" y="220296"/>
                </a:cubicBezTo>
                <a:cubicBezTo>
                  <a:pt x="57558" y="220296"/>
                  <a:pt x="49212" y="211870"/>
                  <a:pt x="49212" y="201246"/>
                </a:cubicBezTo>
                <a:cubicBezTo>
                  <a:pt x="49212" y="190988"/>
                  <a:pt x="57558" y="182562"/>
                  <a:pt x="68080" y="182562"/>
                </a:cubicBezTo>
                <a:close/>
                <a:moveTo>
                  <a:pt x="26247" y="151588"/>
                </a:moveTo>
                <a:lnTo>
                  <a:pt x="9348" y="284357"/>
                </a:lnTo>
                <a:lnTo>
                  <a:pt x="177258" y="284357"/>
                </a:lnTo>
                <a:lnTo>
                  <a:pt x="160359" y="151588"/>
                </a:lnTo>
                <a:lnTo>
                  <a:pt x="145258" y="151588"/>
                </a:lnTo>
                <a:lnTo>
                  <a:pt x="145258" y="164864"/>
                </a:lnTo>
                <a:cubicBezTo>
                  <a:pt x="145258" y="167376"/>
                  <a:pt x="143101" y="169171"/>
                  <a:pt x="140943" y="169171"/>
                </a:cubicBezTo>
                <a:cubicBezTo>
                  <a:pt x="138426" y="169171"/>
                  <a:pt x="136269" y="167376"/>
                  <a:pt x="136269" y="164864"/>
                </a:cubicBezTo>
                <a:lnTo>
                  <a:pt x="136269" y="151588"/>
                </a:lnTo>
                <a:lnTo>
                  <a:pt x="50337" y="151588"/>
                </a:lnTo>
                <a:lnTo>
                  <a:pt x="50337" y="164864"/>
                </a:lnTo>
                <a:cubicBezTo>
                  <a:pt x="50337" y="167376"/>
                  <a:pt x="48179" y="169171"/>
                  <a:pt x="46022" y="169171"/>
                </a:cubicBezTo>
                <a:cubicBezTo>
                  <a:pt x="43505" y="169171"/>
                  <a:pt x="41708" y="167376"/>
                  <a:pt x="41708" y="164864"/>
                </a:cubicBezTo>
                <a:lnTo>
                  <a:pt x="41708" y="151588"/>
                </a:lnTo>
                <a:lnTo>
                  <a:pt x="26247" y="151588"/>
                </a:lnTo>
                <a:close/>
                <a:moveTo>
                  <a:pt x="93123" y="104221"/>
                </a:moveTo>
                <a:cubicBezTo>
                  <a:pt x="71191" y="104221"/>
                  <a:pt x="52854" y="121086"/>
                  <a:pt x="50696" y="142617"/>
                </a:cubicBezTo>
                <a:lnTo>
                  <a:pt x="136269" y="142617"/>
                </a:lnTo>
                <a:cubicBezTo>
                  <a:pt x="133752" y="121086"/>
                  <a:pt x="115415" y="104221"/>
                  <a:pt x="93123" y="104221"/>
                </a:cubicBezTo>
                <a:close/>
                <a:moveTo>
                  <a:pt x="93123" y="95250"/>
                </a:moveTo>
                <a:cubicBezTo>
                  <a:pt x="120449" y="95250"/>
                  <a:pt x="142741" y="116063"/>
                  <a:pt x="144898" y="142617"/>
                </a:cubicBezTo>
                <a:lnTo>
                  <a:pt x="164314" y="142617"/>
                </a:lnTo>
                <a:cubicBezTo>
                  <a:pt x="166831" y="142617"/>
                  <a:pt x="168629" y="144411"/>
                  <a:pt x="168988" y="146564"/>
                </a:cubicBezTo>
                <a:lnTo>
                  <a:pt x="186606" y="288663"/>
                </a:lnTo>
                <a:cubicBezTo>
                  <a:pt x="186966" y="289740"/>
                  <a:pt x="186606" y="291175"/>
                  <a:pt x="185527" y="291893"/>
                </a:cubicBezTo>
                <a:cubicBezTo>
                  <a:pt x="184808" y="292969"/>
                  <a:pt x="183370" y="293328"/>
                  <a:pt x="182291" y="293328"/>
                </a:cubicBezTo>
                <a:lnTo>
                  <a:pt x="4314" y="293328"/>
                </a:lnTo>
                <a:cubicBezTo>
                  <a:pt x="3236" y="293328"/>
                  <a:pt x="2157" y="292969"/>
                  <a:pt x="1079" y="291893"/>
                </a:cubicBezTo>
                <a:cubicBezTo>
                  <a:pt x="359" y="291175"/>
                  <a:pt x="0" y="289740"/>
                  <a:pt x="0" y="288663"/>
                </a:cubicBezTo>
                <a:lnTo>
                  <a:pt x="17977" y="146564"/>
                </a:lnTo>
                <a:cubicBezTo>
                  <a:pt x="18337" y="144411"/>
                  <a:pt x="20135" y="142617"/>
                  <a:pt x="22292" y="142617"/>
                </a:cubicBezTo>
                <a:lnTo>
                  <a:pt x="41708" y="142617"/>
                </a:lnTo>
                <a:cubicBezTo>
                  <a:pt x="44224" y="116063"/>
                  <a:pt x="66157" y="95250"/>
                  <a:pt x="93123" y="95250"/>
                </a:cubicBezTo>
                <a:close/>
                <a:moveTo>
                  <a:pt x="187814" y="8997"/>
                </a:moveTo>
                <a:cubicBezTo>
                  <a:pt x="164046" y="8997"/>
                  <a:pt x="144960" y="28431"/>
                  <a:pt x="144960" y="52184"/>
                </a:cubicBezTo>
                <a:lnTo>
                  <a:pt x="144960" y="59382"/>
                </a:lnTo>
                <a:lnTo>
                  <a:pt x="231027" y="59382"/>
                </a:lnTo>
                <a:lnTo>
                  <a:pt x="231027" y="52184"/>
                </a:lnTo>
                <a:cubicBezTo>
                  <a:pt x="231027" y="28431"/>
                  <a:pt x="211941" y="8997"/>
                  <a:pt x="187814" y="8997"/>
                </a:cubicBezTo>
                <a:close/>
                <a:moveTo>
                  <a:pt x="187814" y="0"/>
                </a:moveTo>
                <a:cubicBezTo>
                  <a:pt x="216623" y="0"/>
                  <a:pt x="240030" y="23393"/>
                  <a:pt x="240030" y="52184"/>
                </a:cubicBezTo>
                <a:lnTo>
                  <a:pt x="240030" y="59382"/>
                </a:lnTo>
                <a:lnTo>
                  <a:pt x="265238" y="59382"/>
                </a:lnTo>
                <a:cubicBezTo>
                  <a:pt x="267399" y="59382"/>
                  <a:pt x="269199" y="61182"/>
                  <a:pt x="269560" y="63341"/>
                </a:cubicBezTo>
                <a:lnTo>
                  <a:pt x="293327" y="253004"/>
                </a:lnTo>
                <a:cubicBezTo>
                  <a:pt x="293327" y="254443"/>
                  <a:pt x="292967" y="255523"/>
                  <a:pt x="292247" y="256603"/>
                </a:cubicBezTo>
                <a:cubicBezTo>
                  <a:pt x="291526" y="257682"/>
                  <a:pt x="290086" y="258402"/>
                  <a:pt x="288646" y="258402"/>
                </a:cubicBezTo>
                <a:lnTo>
                  <a:pt x="195376" y="258402"/>
                </a:lnTo>
                <a:cubicBezTo>
                  <a:pt x="192855" y="258402"/>
                  <a:pt x="190695" y="255883"/>
                  <a:pt x="190695" y="253724"/>
                </a:cubicBezTo>
                <a:cubicBezTo>
                  <a:pt x="190695" y="251204"/>
                  <a:pt x="192855" y="249405"/>
                  <a:pt x="195376" y="249405"/>
                </a:cubicBezTo>
                <a:lnTo>
                  <a:pt x="283964" y="249405"/>
                </a:lnTo>
                <a:lnTo>
                  <a:pt x="279643" y="216655"/>
                </a:lnTo>
                <a:lnTo>
                  <a:pt x="190335" y="216655"/>
                </a:lnTo>
                <a:cubicBezTo>
                  <a:pt x="187814" y="216655"/>
                  <a:pt x="185653" y="214855"/>
                  <a:pt x="185653" y="211976"/>
                </a:cubicBezTo>
                <a:cubicBezTo>
                  <a:pt x="185653" y="209817"/>
                  <a:pt x="187814" y="207657"/>
                  <a:pt x="190335" y="207657"/>
                </a:cubicBezTo>
                <a:lnTo>
                  <a:pt x="278562" y="207657"/>
                </a:lnTo>
                <a:lnTo>
                  <a:pt x="261277" y="68379"/>
                </a:lnTo>
                <a:lnTo>
                  <a:pt x="240030" y="68379"/>
                </a:lnTo>
                <a:lnTo>
                  <a:pt x="240030" y="87454"/>
                </a:lnTo>
                <a:cubicBezTo>
                  <a:pt x="240030" y="90333"/>
                  <a:pt x="237870" y="92132"/>
                  <a:pt x="235349" y="92132"/>
                </a:cubicBezTo>
                <a:cubicBezTo>
                  <a:pt x="232828" y="92132"/>
                  <a:pt x="231027" y="90333"/>
                  <a:pt x="231027" y="87454"/>
                </a:cubicBezTo>
                <a:lnTo>
                  <a:pt x="231027" y="68379"/>
                </a:lnTo>
                <a:lnTo>
                  <a:pt x="144960" y="68379"/>
                </a:lnTo>
                <a:lnTo>
                  <a:pt x="144960" y="87454"/>
                </a:lnTo>
                <a:cubicBezTo>
                  <a:pt x="144960" y="90333"/>
                  <a:pt x="142800" y="92132"/>
                  <a:pt x="140639" y="92132"/>
                </a:cubicBezTo>
                <a:cubicBezTo>
                  <a:pt x="138118" y="92132"/>
                  <a:pt x="135957" y="90333"/>
                  <a:pt x="135957" y="87454"/>
                </a:cubicBezTo>
                <a:lnTo>
                  <a:pt x="135957" y="68379"/>
                </a:lnTo>
                <a:lnTo>
                  <a:pt x="114711" y="68379"/>
                </a:lnTo>
                <a:lnTo>
                  <a:pt x="112190" y="88173"/>
                </a:lnTo>
                <a:cubicBezTo>
                  <a:pt x="111830" y="90693"/>
                  <a:pt x="109669" y="92132"/>
                  <a:pt x="107148" y="92132"/>
                </a:cubicBezTo>
                <a:cubicBezTo>
                  <a:pt x="104628" y="91772"/>
                  <a:pt x="103187" y="89613"/>
                  <a:pt x="103547" y="87094"/>
                </a:cubicBezTo>
                <a:lnTo>
                  <a:pt x="106428" y="63341"/>
                </a:lnTo>
                <a:cubicBezTo>
                  <a:pt x="106788" y="61182"/>
                  <a:pt x="108589" y="59382"/>
                  <a:pt x="110750" y="59382"/>
                </a:cubicBezTo>
                <a:lnTo>
                  <a:pt x="135957" y="59382"/>
                </a:lnTo>
                <a:lnTo>
                  <a:pt x="135957" y="52184"/>
                </a:lnTo>
                <a:cubicBezTo>
                  <a:pt x="135957" y="23393"/>
                  <a:pt x="159365" y="0"/>
                  <a:pt x="187814" y="0"/>
                </a:cubicBezTo>
                <a:close/>
              </a:path>
            </a:pathLst>
          </a:custGeom>
          <a:solidFill>
            <a:schemeClr val="bg1"/>
          </a:solidFill>
          <a:ln>
            <a:noFill/>
          </a:ln>
        </p:spPr>
        <p:txBody>
          <a:bodyPr anchor="ctr"/>
          <a:lstStyle/>
          <a:p>
            <a:endParaRPr lang="en-US" sz="900"/>
          </a:p>
        </p:txBody>
      </p:sp>
      <p:sp>
        <p:nvSpPr>
          <p:cNvPr id="38" name="Freeform 939">
            <a:extLst>
              <a:ext uri="{FF2B5EF4-FFF2-40B4-BE49-F238E27FC236}">
                <a16:creationId xmlns:a16="http://schemas.microsoft.com/office/drawing/2014/main" id="{B708F14C-FED4-0C4F-9C4C-C0075516BC22}"/>
              </a:ext>
            </a:extLst>
          </p:cNvPr>
          <p:cNvSpPr>
            <a:spLocks noChangeAspect="1"/>
          </p:cNvSpPr>
          <p:nvPr/>
        </p:nvSpPr>
        <p:spPr bwMode="auto">
          <a:xfrm>
            <a:off x="5788047" y="2084936"/>
            <a:ext cx="615907" cy="615907"/>
          </a:xfrm>
          <a:custGeom>
            <a:avLst/>
            <a:gdLst>
              <a:gd name="T0" fmla="*/ 3011771 w 293098"/>
              <a:gd name="T1" fmla="*/ 7671040 h 293328"/>
              <a:gd name="T2" fmla="*/ 2676123 w 293098"/>
              <a:gd name="T3" fmla="*/ 7671040 h 293328"/>
              <a:gd name="T4" fmla="*/ 2309547 w 293098"/>
              <a:gd name="T5" fmla="*/ 5317185 h 293328"/>
              <a:gd name="T6" fmla="*/ 3363275 w 293098"/>
              <a:gd name="T7" fmla="*/ 8138882 h 293328"/>
              <a:gd name="T8" fmla="*/ 2309547 w 293098"/>
              <a:gd name="T9" fmla="*/ 5317185 h 293328"/>
              <a:gd name="T10" fmla="*/ 5022963 w 293098"/>
              <a:gd name="T11" fmla="*/ 2025314 h 293328"/>
              <a:gd name="T12" fmla="*/ 4179952 w 293098"/>
              <a:gd name="T13" fmla="*/ 4481167 h 293328"/>
              <a:gd name="T14" fmla="*/ 3692527 w 293098"/>
              <a:gd name="T15" fmla="*/ 8138882 h 293328"/>
              <a:gd name="T16" fmla="*/ 7538815 w 293098"/>
              <a:gd name="T17" fmla="*/ 8138882 h 293328"/>
              <a:gd name="T18" fmla="*/ 7920842 w 293098"/>
              <a:gd name="T19" fmla="*/ 7446510 h 293328"/>
              <a:gd name="T20" fmla="*/ 8026205 w 293098"/>
              <a:gd name="T21" fmla="*/ 7211383 h 293328"/>
              <a:gd name="T22" fmla="*/ 8276464 w 293098"/>
              <a:gd name="T23" fmla="*/ 6453713 h 293328"/>
              <a:gd name="T24" fmla="*/ 8302807 w 293098"/>
              <a:gd name="T25" fmla="*/ 6205512 h 293328"/>
              <a:gd name="T26" fmla="*/ 8250135 w 293098"/>
              <a:gd name="T27" fmla="*/ 5500129 h 293328"/>
              <a:gd name="T28" fmla="*/ 8250135 w 293098"/>
              <a:gd name="T29" fmla="*/ 5173504 h 293328"/>
              <a:gd name="T30" fmla="*/ 8092095 w 293098"/>
              <a:gd name="T31" fmla="*/ 4376701 h 293328"/>
              <a:gd name="T32" fmla="*/ 5971389 w 293098"/>
              <a:gd name="T33" fmla="*/ 4311343 h 293328"/>
              <a:gd name="T34" fmla="*/ 6050359 w 293098"/>
              <a:gd name="T35" fmla="*/ 3057301 h 293328"/>
              <a:gd name="T36" fmla="*/ 5391801 w 293098"/>
              <a:gd name="T37" fmla="*/ 1685660 h 293328"/>
              <a:gd name="T38" fmla="*/ 6300653 w 293098"/>
              <a:gd name="T39" fmla="*/ 4050098 h 293328"/>
              <a:gd name="T40" fmla="*/ 8776992 w 293098"/>
              <a:gd name="T41" fmla="*/ 4768612 h 293328"/>
              <a:gd name="T42" fmla="*/ 8829705 w 293098"/>
              <a:gd name="T43" fmla="*/ 5839741 h 293328"/>
              <a:gd name="T44" fmla="*/ 8737523 w 293098"/>
              <a:gd name="T45" fmla="*/ 6767227 h 293328"/>
              <a:gd name="T46" fmla="*/ 8302807 w 293098"/>
              <a:gd name="T47" fmla="*/ 7681658 h 293328"/>
              <a:gd name="T48" fmla="*/ 7512500 w 293098"/>
              <a:gd name="T49" fmla="*/ 8465448 h 293328"/>
              <a:gd name="T50" fmla="*/ 1545513 w 293098"/>
              <a:gd name="T51" fmla="*/ 8308702 h 293328"/>
              <a:gd name="T52" fmla="*/ 1980236 w 293098"/>
              <a:gd name="T53" fmla="*/ 8138882 h 293328"/>
              <a:gd name="T54" fmla="*/ 636641 w 293098"/>
              <a:gd name="T55" fmla="*/ 5317185 h 293328"/>
              <a:gd name="T56" fmla="*/ 636641 w 293098"/>
              <a:gd name="T57" fmla="*/ 5003760 h 293328"/>
              <a:gd name="T58" fmla="*/ 3942868 w 293098"/>
              <a:gd name="T59" fmla="*/ 4272152 h 293328"/>
              <a:gd name="T60" fmla="*/ 4667318 w 293098"/>
              <a:gd name="T61" fmla="*/ 1946951 h 293328"/>
              <a:gd name="T62" fmla="*/ 5391801 w 293098"/>
              <a:gd name="T63" fmla="*/ 1685660 h 293328"/>
              <a:gd name="T64" fmla="*/ 328914 w 293098"/>
              <a:gd name="T65" fmla="*/ 5328636 h 293328"/>
              <a:gd name="T66" fmla="*/ 7960206 w 293098"/>
              <a:gd name="T67" fmla="*/ 9638465 h 293328"/>
              <a:gd name="T68" fmla="*/ 10341641 w 293098"/>
              <a:gd name="T69" fmla="*/ 10265362 h 293328"/>
              <a:gd name="T70" fmla="*/ 9696987 w 293098"/>
              <a:gd name="T71" fmla="*/ 7901406 h 293328"/>
              <a:gd name="T72" fmla="*/ 5368217 w 293098"/>
              <a:gd name="T73" fmla="*/ 326516 h 293328"/>
              <a:gd name="T74" fmla="*/ 10736365 w 293098"/>
              <a:gd name="T75" fmla="*/ 5328636 h 293328"/>
              <a:gd name="T76" fmla="*/ 10736365 w 293098"/>
              <a:gd name="T77" fmla="*/ 10448194 h 293328"/>
              <a:gd name="T78" fmla="*/ 10578499 w 293098"/>
              <a:gd name="T79" fmla="*/ 10657173 h 293328"/>
              <a:gd name="T80" fmla="*/ 8078583 w 293098"/>
              <a:gd name="T81" fmla="*/ 9938848 h 293328"/>
              <a:gd name="T82" fmla="*/ 0 w 293098"/>
              <a:gd name="T83" fmla="*/ 5328636 h 2933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3098" h="293328">
                <a:moveTo>
                  <a:pt x="77421" y="206375"/>
                </a:moveTo>
                <a:cubicBezTo>
                  <a:pt x="79986" y="206375"/>
                  <a:pt x="82184" y="208573"/>
                  <a:pt x="82184" y="211138"/>
                </a:cubicBezTo>
                <a:cubicBezTo>
                  <a:pt x="82184" y="213702"/>
                  <a:pt x="79986" y="215534"/>
                  <a:pt x="77421" y="215534"/>
                </a:cubicBezTo>
                <a:cubicBezTo>
                  <a:pt x="74857" y="215534"/>
                  <a:pt x="73025" y="213702"/>
                  <a:pt x="73025" y="211138"/>
                </a:cubicBezTo>
                <a:cubicBezTo>
                  <a:pt x="73025" y="208573"/>
                  <a:pt x="74857" y="206375"/>
                  <a:pt x="77421" y="206375"/>
                </a:cubicBezTo>
                <a:close/>
                <a:moveTo>
                  <a:pt x="63021" y="146351"/>
                </a:moveTo>
                <a:lnTo>
                  <a:pt x="63021" y="224014"/>
                </a:lnTo>
                <a:lnTo>
                  <a:pt x="91776" y="224014"/>
                </a:lnTo>
                <a:lnTo>
                  <a:pt x="91776" y="146351"/>
                </a:lnTo>
                <a:lnTo>
                  <a:pt x="63021" y="146351"/>
                </a:lnTo>
                <a:close/>
                <a:moveTo>
                  <a:pt x="146769" y="55026"/>
                </a:moveTo>
                <a:cubicBezTo>
                  <a:pt x="142096" y="55026"/>
                  <a:pt x="138861" y="55385"/>
                  <a:pt x="137064" y="55745"/>
                </a:cubicBezTo>
                <a:cubicBezTo>
                  <a:pt x="138502" y="63655"/>
                  <a:pt x="141018" y="80554"/>
                  <a:pt x="138502" y="88464"/>
                </a:cubicBezTo>
                <a:cubicBezTo>
                  <a:pt x="133829" y="102127"/>
                  <a:pt x="123046" y="113992"/>
                  <a:pt x="114061" y="123340"/>
                </a:cubicBezTo>
                <a:cubicBezTo>
                  <a:pt x="107591" y="130531"/>
                  <a:pt x="100761" y="137722"/>
                  <a:pt x="100761" y="142037"/>
                </a:cubicBezTo>
                <a:lnTo>
                  <a:pt x="100761" y="224014"/>
                </a:lnTo>
                <a:lnTo>
                  <a:pt x="204997" y="224014"/>
                </a:lnTo>
                <a:cubicBezTo>
                  <a:pt x="205357" y="224014"/>
                  <a:pt x="205357" y="224014"/>
                  <a:pt x="205716" y="224014"/>
                </a:cubicBezTo>
                <a:cubicBezTo>
                  <a:pt x="212545" y="223295"/>
                  <a:pt x="217577" y="217901"/>
                  <a:pt x="217577" y="211430"/>
                </a:cubicBezTo>
                <a:cubicBezTo>
                  <a:pt x="217577" y="209272"/>
                  <a:pt x="217218" y="207115"/>
                  <a:pt x="216140" y="204958"/>
                </a:cubicBezTo>
                <a:cubicBezTo>
                  <a:pt x="215421" y="203879"/>
                  <a:pt x="215421" y="202441"/>
                  <a:pt x="216140" y="201003"/>
                </a:cubicBezTo>
                <a:cubicBezTo>
                  <a:pt x="216499" y="199924"/>
                  <a:pt x="217577" y="198845"/>
                  <a:pt x="219015" y="198486"/>
                </a:cubicBezTo>
                <a:cubicBezTo>
                  <a:pt x="225126" y="197407"/>
                  <a:pt x="229439" y="192014"/>
                  <a:pt x="229439" y="186261"/>
                </a:cubicBezTo>
                <a:cubicBezTo>
                  <a:pt x="229439" y="183025"/>
                  <a:pt x="228361" y="179789"/>
                  <a:pt x="225844" y="177632"/>
                </a:cubicBezTo>
                <a:cubicBezTo>
                  <a:pt x="225126" y="176553"/>
                  <a:pt x="224766" y="175475"/>
                  <a:pt x="224766" y="174036"/>
                </a:cubicBezTo>
                <a:cubicBezTo>
                  <a:pt x="224766" y="172598"/>
                  <a:pt x="225485" y="171520"/>
                  <a:pt x="226563" y="170800"/>
                </a:cubicBezTo>
                <a:cubicBezTo>
                  <a:pt x="229798" y="168284"/>
                  <a:pt x="231955" y="164688"/>
                  <a:pt x="231955" y="160733"/>
                </a:cubicBezTo>
                <a:cubicBezTo>
                  <a:pt x="231955" y="154261"/>
                  <a:pt x="228001" y="151385"/>
                  <a:pt x="225126" y="151385"/>
                </a:cubicBezTo>
                <a:cubicBezTo>
                  <a:pt x="222610" y="151385"/>
                  <a:pt x="220812" y="149227"/>
                  <a:pt x="220812" y="146711"/>
                </a:cubicBezTo>
                <a:cubicBezTo>
                  <a:pt x="220812" y="144194"/>
                  <a:pt x="222610" y="142396"/>
                  <a:pt x="225126" y="142396"/>
                </a:cubicBezTo>
                <a:cubicBezTo>
                  <a:pt x="225844" y="142037"/>
                  <a:pt x="230517" y="139520"/>
                  <a:pt x="230517" y="131250"/>
                </a:cubicBezTo>
                <a:cubicBezTo>
                  <a:pt x="230517" y="125138"/>
                  <a:pt x="225485" y="120464"/>
                  <a:pt x="220812" y="120464"/>
                </a:cubicBezTo>
                <a:lnTo>
                  <a:pt x="166538" y="120464"/>
                </a:lnTo>
                <a:cubicBezTo>
                  <a:pt x="165100" y="120464"/>
                  <a:pt x="163662" y="119744"/>
                  <a:pt x="162944" y="118666"/>
                </a:cubicBezTo>
                <a:cubicBezTo>
                  <a:pt x="161865" y="117587"/>
                  <a:pt x="161865" y="116149"/>
                  <a:pt x="162225" y="114711"/>
                </a:cubicBezTo>
                <a:cubicBezTo>
                  <a:pt x="163303" y="110037"/>
                  <a:pt x="166538" y="98172"/>
                  <a:pt x="165100" y="84149"/>
                </a:cubicBezTo>
                <a:cubicBezTo>
                  <a:pt x="163303" y="67610"/>
                  <a:pt x="155755" y="55385"/>
                  <a:pt x="146769" y="55026"/>
                </a:cubicBezTo>
                <a:close/>
                <a:moveTo>
                  <a:pt x="147128" y="46396"/>
                </a:moveTo>
                <a:cubicBezTo>
                  <a:pt x="161146" y="46756"/>
                  <a:pt x="171929" y="61857"/>
                  <a:pt x="173727" y="83430"/>
                </a:cubicBezTo>
                <a:cubicBezTo>
                  <a:pt x="174805" y="94576"/>
                  <a:pt x="173727" y="105003"/>
                  <a:pt x="171929" y="111475"/>
                </a:cubicBezTo>
                <a:lnTo>
                  <a:pt x="220812" y="111475"/>
                </a:lnTo>
                <a:cubicBezTo>
                  <a:pt x="230877" y="111475"/>
                  <a:pt x="239503" y="120823"/>
                  <a:pt x="239503" y="131250"/>
                </a:cubicBezTo>
                <a:cubicBezTo>
                  <a:pt x="239503" y="137722"/>
                  <a:pt x="237346" y="142756"/>
                  <a:pt x="234471" y="146351"/>
                </a:cubicBezTo>
                <a:cubicBezTo>
                  <a:pt x="238065" y="149227"/>
                  <a:pt x="240941" y="154261"/>
                  <a:pt x="240941" y="160733"/>
                </a:cubicBezTo>
                <a:cubicBezTo>
                  <a:pt x="240941" y="165767"/>
                  <a:pt x="238784" y="170800"/>
                  <a:pt x="235190" y="175115"/>
                </a:cubicBezTo>
                <a:cubicBezTo>
                  <a:pt x="237346" y="178351"/>
                  <a:pt x="238425" y="181946"/>
                  <a:pt x="238425" y="186261"/>
                </a:cubicBezTo>
                <a:cubicBezTo>
                  <a:pt x="238425" y="194531"/>
                  <a:pt x="233393" y="202081"/>
                  <a:pt x="225844" y="205677"/>
                </a:cubicBezTo>
                <a:cubicBezTo>
                  <a:pt x="226204" y="207475"/>
                  <a:pt x="226563" y="209272"/>
                  <a:pt x="226563" y="211430"/>
                </a:cubicBezTo>
                <a:cubicBezTo>
                  <a:pt x="226563" y="222576"/>
                  <a:pt x="218296" y="231564"/>
                  <a:pt x="206435" y="232643"/>
                </a:cubicBezTo>
                <a:cubicBezTo>
                  <a:pt x="206435" y="232643"/>
                  <a:pt x="205716" y="233003"/>
                  <a:pt x="204997" y="233003"/>
                </a:cubicBezTo>
                <a:lnTo>
                  <a:pt x="46846" y="233003"/>
                </a:lnTo>
                <a:cubicBezTo>
                  <a:pt x="44330" y="233003"/>
                  <a:pt x="42173" y="230845"/>
                  <a:pt x="42173" y="228688"/>
                </a:cubicBezTo>
                <a:cubicBezTo>
                  <a:pt x="42173" y="226171"/>
                  <a:pt x="44330" y="224014"/>
                  <a:pt x="46846" y="224014"/>
                </a:cubicBezTo>
                <a:lnTo>
                  <a:pt x="54035" y="224014"/>
                </a:lnTo>
                <a:lnTo>
                  <a:pt x="54035" y="146351"/>
                </a:lnTo>
                <a:lnTo>
                  <a:pt x="17373" y="146351"/>
                </a:lnTo>
                <a:cubicBezTo>
                  <a:pt x="14497" y="146351"/>
                  <a:pt x="12700" y="144553"/>
                  <a:pt x="12700" y="142037"/>
                </a:cubicBezTo>
                <a:cubicBezTo>
                  <a:pt x="12700" y="139520"/>
                  <a:pt x="14497" y="137722"/>
                  <a:pt x="17373" y="137722"/>
                </a:cubicBezTo>
                <a:lnTo>
                  <a:pt x="92854" y="137722"/>
                </a:lnTo>
                <a:cubicBezTo>
                  <a:pt x="94651" y="131250"/>
                  <a:pt x="100761" y="125138"/>
                  <a:pt x="107591" y="117587"/>
                </a:cubicBezTo>
                <a:cubicBezTo>
                  <a:pt x="116217" y="108239"/>
                  <a:pt x="125922" y="97452"/>
                  <a:pt x="129876" y="85587"/>
                </a:cubicBezTo>
                <a:cubicBezTo>
                  <a:pt x="131673" y="80194"/>
                  <a:pt x="129157" y="62936"/>
                  <a:pt x="127360" y="53587"/>
                </a:cubicBezTo>
                <a:cubicBezTo>
                  <a:pt x="127000" y="51790"/>
                  <a:pt x="127719" y="49992"/>
                  <a:pt x="129516" y="48913"/>
                </a:cubicBezTo>
                <a:cubicBezTo>
                  <a:pt x="130235" y="48554"/>
                  <a:pt x="135267" y="46037"/>
                  <a:pt x="147128" y="46396"/>
                </a:cubicBezTo>
                <a:close/>
                <a:moveTo>
                  <a:pt x="146485" y="8987"/>
                </a:moveTo>
                <a:cubicBezTo>
                  <a:pt x="70729" y="8987"/>
                  <a:pt x="8976" y="70816"/>
                  <a:pt x="8976" y="146664"/>
                </a:cubicBezTo>
                <a:cubicBezTo>
                  <a:pt x="8976" y="222871"/>
                  <a:pt x="70729" y="284341"/>
                  <a:pt x="146485" y="284341"/>
                </a:cubicBezTo>
                <a:cubicBezTo>
                  <a:pt x="171617" y="284341"/>
                  <a:pt x="196031" y="277870"/>
                  <a:pt x="217214" y="265289"/>
                </a:cubicBezTo>
                <a:cubicBezTo>
                  <a:pt x="218291" y="264570"/>
                  <a:pt x="219727" y="264211"/>
                  <a:pt x="220804" y="264570"/>
                </a:cubicBezTo>
                <a:lnTo>
                  <a:pt x="282198" y="282544"/>
                </a:lnTo>
                <a:lnTo>
                  <a:pt x="264247" y="221074"/>
                </a:lnTo>
                <a:cubicBezTo>
                  <a:pt x="263888" y="219996"/>
                  <a:pt x="264247" y="218558"/>
                  <a:pt x="264606" y="217479"/>
                </a:cubicBezTo>
                <a:cubicBezTo>
                  <a:pt x="277531" y="196271"/>
                  <a:pt x="283993" y="171827"/>
                  <a:pt x="283993" y="146664"/>
                </a:cubicBezTo>
                <a:cubicBezTo>
                  <a:pt x="283993" y="70816"/>
                  <a:pt x="222599" y="8987"/>
                  <a:pt x="146485" y="8987"/>
                </a:cubicBezTo>
                <a:close/>
                <a:moveTo>
                  <a:pt x="146485" y="0"/>
                </a:moveTo>
                <a:cubicBezTo>
                  <a:pt x="227266" y="0"/>
                  <a:pt x="292969" y="66142"/>
                  <a:pt x="292969" y="146664"/>
                </a:cubicBezTo>
                <a:cubicBezTo>
                  <a:pt x="292969" y="172546"/>
                  <a:pt x="286147" y="198068"/>
                  <a:pt x="273222" y="220355"/>
                </a:cubicBezTo>
                <a:lnTo>
                  <a:pt x="292969" y="287576"/>
                </a:lnTo>
                <a:cubicBezTo>
                  <a:pt x="293328" y="289373"/>
                  <a:pt x="292969" y="291171"/>
                  <a:pt x="291533" y="292249"/>
                </a:cubicBezTo>
                <a:cubicBezTo>
                  <a:pt x="290815" y="292968"/>
                  <a:pt x="289738" y="293328"/>
                  <a:pt x="288661" y="293328"/>
                </a:cubicBezTo>
                <a:cubicBezTo>
                  <a:pt x="287943" y="293328"/>
                  <a:pt x="287584" y="293328"/>
                  <a:pt x="287225" y="293328"/>
                </a:cubicBezTo>
                <a:lnTo>
                  <a:pt x="220445" y="273557"/>
                </a:lnTo>
                <a:cubicBezTo>
                  <a:pt x="197826" y="286498"/>
                  <a:pt x="172694" y="293328"/>
                  <a:pt x="146485" y="293328"/>
                </a:cubicBezTo>
                <a:cubicBezTo>
                  <a:pt x="66061" y="293328"/>
                  <a:pt x="0" y="227545"/>
                  <a:pt x="0" y="146664"/>
                </a:cubicBezTo>
                <a:cubicBezTo>
                  <a:pt x="0" y="66142"/>
                  <a:pt x="66061" y="0"/>
                  <a:pt x="146485" y="0"/>
                </a:cubicBezTo>
                <a:close/>
              </a:path>
            </a:pathLst>
          </a:custGeom>
          <a:solidFill>
            <a:schemeClr val="bg1"/>
          </a:solidFill>
          <a:ln>
            <a:noFill/>
          </a:ln>
        </p:spPr>
        <p:txBody>
          <a:bodyPr anchor="ctr"/>
          <a:lstStyle/>
          <a:p>
            <a:endParaRPr lang="en-US" sz="900"/>
          </a:p>
        </p:txBody>
      </p:sp>
      <p:sp>
        <p:nvSpPr>
          <p:cNvPr id="39" name="Freeform 940">
            <a:extLst>
              <a:ext uri="{FF2B5EF4-FFF2-40B4-BE49-F238E27FC236}">
                <a16:creationId xmlns:a16="http://schemas.microsoft.com/office/drawing/2014/main" id="{99C4181A-667B-DC4D-9C66-F7CC62AC5626}"/>
              </a:ext>
            </a:extLst>
          </p:cNvPr>
          <p:cNvSpPr>
            <a:spLocks noChangeAspect="1"/>
          </p:cNvSpPr>
          <p:nvPr/>
        </p:nvSpPr>
        <p:spPr bwMode="auto">
          <a:xfrm>
            <a:off x="8024917" y="2084936"/>
            <a:ext cx="615907" cy="615907"/>
          </a:xfrm>
          <a:custGeom>
            <a:avLst/>
            <a:gdLst>
              <a:gd name="T0" fmla="*/ 10094907 w 293328"/>
              <a:gd name="T1" fmla="*/ 5511422 h 293328"/>
              <a:gd name="T2" fmla="*/ 4550546 w 293328"/>
              <a:gd name="T3" fmla="*/ 4401261 h 293328"/>
              <a:gd name="T4" fmla="*/ 4184428 w 293328"/>
              <a:gd name="T5" fmla="*/ 5798781 h 293328"/>
              <a:gd name="T6" fmla="*/ 5400559 w 293328"/>
              <a:gd name="T7" fmla="*/ 6582348 h 293328"/>
              <a:gd name="T8" fmla="*/ 6472759 w 293328"/>
              <a:gd name="T9" fmla="*/ 5798781 h 293328"/>
              <a:gd name="T10" fmla="*/ 6119705 w 293328"/>
              <a:gd name="T11" fmla="*/ 4401261 h 293328"/>
              <a:gd name="T12" fmla="*/ 5321798 w 293328"/>
              <a:gd name="T13" fmla="*/ 1095835 h 293328"/>
              <a:gd name="T14" fmla="*/ 6224538 w 293328"/>
              <a:gd name="T15" fmla="*/ 1515135 h 293328"/>
              <a:gd name="T16" fmla="*/ 7258088 w 293328"/>
              <a:gd name="T17" fmla="*/ 1764202 h 293328"/>
              <a:gd name="T18" fmla="*/ 7859976 w 293328"/>
              <a:gd name="T19" fmla="*/ 2157309 h 293328"/>
              <a:gd name="T20" fmla="*/ 8461775 w 293328"/>
              <a:gd name="T21" fmla="*/ 3022167 h 293328"/>
              <a:gd name="T22" fmla="*/ 9207529 w 293328"/>
              <a:gd name="T23" fmla="*/ 3703596 h 293328"/>
              <a:gd name="T24" fmla="*/ 9168242 w 293328"/>
              <a:gd name="T25" fmla="*/ 4712642 h 293328"/>
              <a:gd name="T26" fmla="*/ 8815000 w 293328"/>
              <a:gd name="T27" fmla="*/ 4267100 h 293328"/>
              <a:gd name="T28" fmla="*/ 8762695 w 293328"/>
              <a:gd name="T29" fmla="*/ 3677397 h 293328"/>
              <a:gd name="T30" fmla="*/ 8147770 w 293328"/>
              <a:gd name="T31" fmla="*/ 2773181 h 293328"/>
              <a:gd name="T32" fmla="*/ 7624468 w 293328"/>
              <a:gd name="T33" fmla="*/ 2484890 h 293328"/>
              <a:gd name="T34" fmla="*/ 6800175 w 293328"/>
              <a:gd name="T35" fmla="*/ 1711767 h 293328"/>
              <a:gd name="T36" fmla="*/ 5688134 w 293328"/>
              <a:gd name="T37" fmla="*/ 1685538 h 293328"/>
              <a:gd name="T38" fmla="*/ 5112459 w 293328"/>
              <a:gd name="T39" fmla="*/ 1502117 h 293328"/>
              <a:gd name="T40" fmla="*/ 4039633 w 293328"/>
              <a:gd name="T41" fmla="*/ 1724841 h 293328"/>
              <a:gd name="T42" fmla="*/ 3581696 w 293328"/>
              <a:gd name="T43" fmla="*/ 2104830 h 293328"/>
              <a:gd name="T44" fmla="*/ 2561279 w 293328"/>
              <a:gd name="T45" fmla="*/ 2563511 h 293328"/>
              <a:gd name="T46" fmla="*/ 2103257 w 293328"/>
              <a:gd name="T47" fmla="*/ 3585664 h 293328"/>
              <a:gd name="T48" fmla="*/ 1723820 w 293328"/>
              <a:gd name="T49" fmla="*/ 4044268 h 293328"/>
              <a:gd name="T50" fmla="*/ 1501500 w 293328"/>
              <a:gd name="T51" fmla="*/ 5118887 h 293328"/>
              <a:gd name="T52" fmla="*/ 1684654 w 293328"/>
              <a:gd name="T53" fmla="*/ 5695410 h 293328"/>
              <a:gd name="T54" fmla="*/ 1710818 w 293328"/>
              <a:gd name="T55" fmla="*/ 6822380 h 293328"/>
              <a:gd name="T56" fmla="*/ 2495735 w 293328"/>
              <a:gd name="T57" fmla="*/ 7634848 h 293328"/>
              <a:gd name="T58" fmla="*/ 2770578 w 293328"/>
              <a:gd name="T59" fmla="*/ 8159066 h 293328"/>
              <a:gd name="T60" fmla="*/ 3673264 w 293328"/>
              <a:gd name="T61" fmla="*/ 8774958 h 293328"/>
              <a:gd name="T62" fmla="*/ 4261997 w 293328"/>
              <a:gd name="T63" fmla="*/ 8827318 h 293328"/>
              <a:gd name="T64" fmla="*/ 4706832 w 293328"/>
              <a:gd name="T65" fmla="*/ 9181164 h 293328"/>
              <a:gd name="T66" fmla="*/ 3921927 w 293328"/>
              <a:gd name="T67" fmla="*/ 9272849 h 293328"/>
              <a:gd name="T68" fmla="*/ 3280772 w 293328"/>
              <a:gd name="T69" fmla="*/ 8656988 h 293328"/>
              <a:gd name="T70" fmla="*/ 2338782 w 293328"/>
              <a:gd name="T71" fmla="*/ 8316252 h 293328"/>
              <a:gd name="T72" fmla="*/ 1985501 w 293328"/>
              <a:gd name="T73" fmla="*/ 7359697 h 293328"/>
              <a:gd name="T74" fmla="*/ 1422960 w 293328"/>
              <a:gd name="T75" fmla="*/ 6468575 h 293328"/>
              <a:gd name="T76" fmla="*/ 1279018 w 293328"/>
              <a:gd name="T77" fmla="*/ 5760948 h 293328"/>
              <a:gd name="T78" fmla="*/ 1462171 w 293328"/>
              <a:gd name="T79" fmla="*/ 4712642 h 293328"/>
              <a:gd name="T80" fmla="*/ 1409958 w 293328"/>
              <a:gd name="T81" fmla="*/ 3703596 h 293328"/>
              <a:gd name="T82" fmla="*/ 2168654 w 293328"/>
              <a:gd name="T83" fmla="*/ 3022167 h 293328"/>
              <a:gd name="T84" fmla="*/ 2770578 w 293328"/>
              <a:gd name="T85" fmla="*/ 2157309 h 293328"/>
              <a:gd name="T86" fmla="*/ 3372357 w 293328"/>
              <a:gd name="T87" fmla="*/ 1764202 h 293328"/>
              <a:gd name="T88" fmla="*/ 4405936 w 293328"/>
              <a:gd name="T89" fmla="*/ 1515135 h 293328"/>
              <a:gd name="T90" fmla="*/ 5321798 w 293328"/>
              <a:gd name="T91" fmla="*/ 1095835 h 293328"/>
              <a:gd name="T92" fmla="*/ 5165152 w 293328"/>
              <a:gd name="T93" fmla="*/ 10330664 h 293328"/>
              <a:gd name="T94" fmla="*/ 3792097 w 293328"/>
              <a:gd name="T95" fmla="*/ 7705561 h 293328"/>
              <a:gd name="T96" fmla="*/ 3556700 w 293328"/>
              <a:gd name="T97" fmla="*/ 7535724 h 293328"/>
              <a:gd name="T98" fmla="*/ 2563005 w 293328"/>
              <a:gd name="T99" fmla="*/ 4466614 h 293328"/>
              <a:gd name="T100" fmla="*/ 5178176 w 293328"/>
              <a:gd name="T101" fmla="*/ 2546746 h 293328"/>
              <a:gd name="T102" fmla="*/ 7950382 w 293328"/>
              <a:gd name="T103" fmla="*/ 4349099 h 293328"/>
              <a:gd name="T104" fmla="*/ 6799670 w 293328"/>
              <a:gd name="T105" fmla="*/ 5837939 h 293328"/>
              <a:gd name="T106" fmla="*/ 5335118 w 293328"/>
              <a:gd name="T107" fmla="*/ 326516 h 293328"/>
              <a:gd name="T108" fmla="*/ 10617946 w 293328"/>
              <a:gd name="T109" fmla="*/ 5446145 h 293328"/>
              <a:gd name="T110" fmla="*/ 0 w 293328"/>
              <a:gd name="T111" fmla="*/ 5328636 h 2933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3328" h="293328">
                <a:moveTo>
                  <a:pt x="277852" y="151696"/>
                </a:moveTo>
                <a:cubicBezTo>
                  <a:pt x="210908" y="157088"/>
                  <a:pt x="156922" y="211009"/>
                  <a:pt x="151523" y="277870"/>
                </a:cubicBezTo>
                <a:lnTo>
                  <a:pt x="277852" y="151696"/>
                </a:lnTo>
                <a:close/>
                <a:moveTo>
                  <a:pt x="146844" y="81959"/>
                </a:moveTo>
                <a:lnTo>
                  <a:pt x="128489" y="118625"/>
                </a:lnTo>
                <a:cubicBezTo>
                  <a:pt x="127769" y="120423"/>
                  <a:pt x="126689" y="121141"/>
                  <a:pt x="125249" y="121141"/>
                </a:cubicBezTo>
                <a:lnTo>
                  <a:pt x="84579" y="127252"/>
                </a:lnTo>
                <a:lnTo>
                  <a:pt x="114092" y="155651"/>
                </a:lnTo>
                <a:cubicBezTo>
                  <a:pt x="114812" y="156729"/>
                  <a:pt x="115532" y="158167"/>
                  <a:pt x="115172" y="159605"/>
                </a:cubicBezTo>
                <a:lnTo>
                  <a:pt x="108334" y="200225"/>
                </a:lnTo>
                <a:lnTo>
                  <a:pt x="144685" y="181173"/>
                </a:lnTo>
                <a:cubicBezTo>
                  <a:pt x="145764" y="180454"/>
                  <a:pt x="147204" y="180454"/>
                  <a:pt x="148644" y="181173"/>
                </a:cubicBezTo>
                <a:lnTo>
                  <a:pt x="175997" y="195552"/>
                </a:lnTo>
                <a:cubicBezTo>
                  <a:pt x="178156" y="193035"/>
                  <a:pt x="180316" y="190160"/>
                  <a:pt x="182835" y="188003"/>
                </a:cubicBezTo>
                <a:lnTo>
                  <a:pt x="178156" y="159605"/>
                </a:lnTo>
                <a:cubicBezTo>
                  <a:pt x="177797" y="158167"/>
                  <a:pt x="178516" y="156729"/>
                  <a:pt x="179596" y="155651"/>
                </a:cubicBezTo>
                <a:lnTo>
                  <a:pt x="208749" y="127252"/>
                </a:lnTo>
                <a:lnTo>
                  <a:pt x="168439" y="121141"/>
                </a:lnTo>
                <a:cubicBezTo>
                  <a:pt x="166639" y="121141"/>
                  <a:pt x="165560" y="120423"/>
                  <a:pt x="164840" y="118625"/>
                </a:cubicBezTo>
                <a:lnTo>
                  <a:pt x="146844" y="81959"/>
                </a:lnTo>
                <a:close/>
                <a:moveTo>
                  <a:pt x="146477" y="30162"/>
                </a:moveTo>
                <a:cubicBezTo>
                  <a:pt x="150798" y="30162"/>
                  <a:pt x="155119" y="31965"/>
                  <a:pt x="158360" y="35212"/>
                </a:cubicBezTo>
                <a:lnTo>
                  <a:pt x="162681" y="40261"/>
                </a:lnTo>
                <a:cubicBezTo>
                  <a:pt x="165202" y="42425"/>
                  <a:pt x="168443" y="43147"/>
                  <a:pt x="171324" y="41704"/>
                </a:cubicBezTo>
                <a:lnTo>
                  <a:pt x="177806" y="39179"/>
                </a:lnTo>
                <a:cubicBezTo>
                  <a:pt x="181767" y="37376"/>
                  <a:pt x="186448" y="37015"/>
                  <a:pt x="190769" y="38818"/>
                </a:cubicBezTo>
                <a:cubicBezTo>
                  <a:pt x="195091" y="40622"/>
                  <a:pt x="197972" y="44229"/>
                  <a:pt x="199772" y="48557"/>
                </a:cubicBezTo>
                <a:lnTo>
                  <a:pt x="202293" y="54688"/>
                </a:lnTo>
                <a:cubicBezTo>
                  <a:pt x="203373" y="57574"/>
                  <a:pt x="206254" y="59377"/>
                  <a:pt x="209495" y="59738"/>
                </a:cubicBezTo>
                <a:lnTo>
                  <a:pt x="216337" y="59377"/>
                </a:lnTo>
                <a:cubicBezTo>
                  <a:pt x="220658" y="59377"/>
                  <a:pt x="225339" y="60820"/>
                  <a:pt x="228580" y="64427"/>
                </a:cubicBezTo>
                <a:cubicBezTo>
                  <a:pt x="231461" y="67673"/>
                  <a:pt x="233622" y="72001"/>
                  <a:pt x="233262" y="76329"/>
                </a:cubicBezTo>
                <a:lnTo>
                  <a:pt x="232902" y="83182"/>
                </a:lnTo>
                <a:cubicBezTo>
                  <a:pt x="232902" y="86428"/>
                  <a:pt x="235062" y="89314"/>
                  <a:pt x="237943" y="90396"/>
                </a:cubicBezTo>
                <a:lnTo>
                  <a:pt x="244425" y="92920"/>
                </a:lnTo>
                <a:cubicBezTo>
                  <a:pt x="248386" y="94363"/>
                  <a:pt x="251987" y="97609"/>
                  <a:pt x="253428" y="101937"/>
                </a:cubicBezTo>
                <a:cubicBezTo>
                  <a:pt x="255228" y="105905"/>
                  <a:pt x="255228" y="110954"/>
                  <a:pt x="253428" y="114922"/>
                </a:cubicBezTo>
                <a:lnTo>
                  <a:pt x="250547" y="121414"/>
                </a:lnTo>
                <a:cubicBezTo>
                  <a:pt x="249106" y="123939"/>
                  <a:pt x="249826" y="127546"/>
                  <a:pt x="252347" y="129710"/>
                </a:cubicBezTo>
                <a:cubicBezTo>
                  <a:pt x="254148" y="131513"/>
                  <a:pt x="254148" y="134399"/>
                  <a:pt x="252347" y="136202"/>
                </a:cubicBezTo>
                <a:cubicBezTo>
                  <a:pt x="250907" y="137645"/>
                  <a:pt x="248026" y="138005"/>
                  <a:pt x="246225" y="136202"/>
                </a:cubicBezTo>
                <a:cubicBezTo>
                  <a:pt x="241184" y="131513"/>
                  <a:pt x="239744" y="123939"/>
                  <a:pt x="242624" y="117447"/>
                </a:cubicBezTo>
                <a:lnTo>
                  <a:pt x="245145" y="111315"/>
                </a:lnTo>
                <a:cubicBezTo>
                  <a:pt x="246225" y="109512"/>
                  <a:pt x="246225" y="107348"/>
                  <a:pt x="245145" y="105544"/>
                </a:cubicBezTo>
                <a:cubicBezTo>
                  <a:pt x="244785" y="103380"/>
                  <a:pt x="242984" y="101937"/>
                  <a:pt x="241184" y="101216"/>
                </a:cubicBezTo>
                <a:lnTo>
                  <a:pt x="234702" y="98691"/>
                </a:lnTo>
                <a:cubicBezTo>
                  <a:pt x="228220" y="96167"/>
                  <a:pt x="223899" y="90035"/>
                  <a:pt x="224259" y="82821"/>
                </a:cubicBezTo>
                <a:lnTo>
                  <a:pt x="224259" y="76329"/>
                </a:lnTo>
                <a:cubicBezTo>
                  <a:pt x="224259" y="74165"/>
                  <a:pt x="223539" y="72001"/>
                  <a:pt x="222098" y="70558"/>
                </a:cubicBezTo>
                <a:cubicBezTo>
                  <a:pt x="220658" y="69116"/>
                  <a:pt x="218497" y="68394"/>
                  <a:pt x="216337" y="68394"/>
                </a:cubicBezTo>
                <a:lnTo>
                  <a:pt x="209855" y="68394"/>
                </a:lnTo>
                <a:cubicBezTo>
                  <a:pt x="202653" y="68755"/>
                  <a:pt x="196531" y="64427"/>
                  <a:pt x="194010" y="57934"/>
                </a:cubicBezTo>
                <a:lnTo>
                  <a:pt x="191490" y="51442"/>
                </a:lnTo>
                <a:cubicBezTo>
                  <a:pt x="190769" y="49639"/>
                  <a:pt x="189329" y="47835"/>
                  <a:pt x="187168" y="47114"/>
                </a:cubicBezTo>
                <a:cubicBezTo>
                  <a:pt x="185368" y="46393"/>
                  <a:pt x="183207" y="46393"/>
                  <a:pt x="181407" y="47475"/>
                </a:cubicBezTo>
                <a:lnTo>
                  <a:pt x="174925" y="49999"/>
                </a:lnTo>
                <a:cubicBezTo>
                  <a:pt x="168803" y="52885"/>
                  <a:pt x="161241" y="51442"/>
                  <a:pt x="156560" y="46393"/>
                </a:cubicBezTo>
                <a:lnTo>
                  <a:pt x="151878" y="41343"/>
                </a:lnTo>
                <a:cubicBezTo>
                  <a:pt x="150438" y="39900"/>
                  <a:pt x="148637" y="39179"/>
                  <a:pt x="146477" y="39179"/>
                </a:cubicBezTo>
                <a:cubicBezTo>
                  <a:pt x="144316" y="39179"/>
                  <a:pt x="142155" y="39900"/>
                  <a:pt x="140715" y="41343"/>
                </a:cubicBezTo>
                <a:lnTo>
                  <a:pt x="136034" y="46393"/>
                </a:lnTo>
                <a:cubicBezTo>
                  <a:pt x="131352" y="51442"/>
                  <a:pt x="123790" y="52885"/>
                  <a:pt x="117308" y="49999"/>
                </a:cubicBezTo>
                <a:lnTo>
                  <a:pt x="111186" y="47475"/>
                </a:lnTo>
                <a:cubicBezTo>
                  <a:pt x="109386" y="46393"/>
                  <a:pt x="107225" y="46393"/>
                  <a:pt x="105425" y="47114"/>
                </a:cubicBezTo>
                <a:cubicBezTo>
                  <a:pt x="103264" y="47835"/>
                  <a:pt x="101824" y="49639"/>
                  <a:pt x="101104" y="51442"/>
                </a:cubicBezTo>
                <a:lnTo>
                  <a:pt x="98583" y="57934"/>
                </a:lnTo>
                <a:cubicBezTo>
                  <a:pt x="96062" y="64427"/>
                  <a:pt x="89940" y="68755"/>
                  <a:pt x="82738" y="68394"/>
                </a:cubicBezTo>
                <a:lnTo>
                  <a:pt x="76256" y="68394"/>
                </a:lnTo>
                <a:cubicBezTo>
                  <a:pt x="74096" y="68394"/>
                  <a:pt x="71935" y="69116"/>
                  <a:pt x="70495" y="70558"/>
                </a:cubicBezTo>
                <a:cubicBezTo>
                  <a:pt x="69054" y="72001"/>
                  <a:pt x="68334" y="74165"/>
                  <a:pt x="68334" y="76329"/>
                </a:cubicBezTo>
                <a:lnTo>
                  <a:pt x="68694" y="82821"/>
                </a:lnTo>
                <a:cubicBezTo>
                  <a:pt x="68694" y="90035"/>
                  <a:pt x="64373" y="96167"/>
                  <a:pt x="57891" y="98691"/>
                </a:cubicBezTo>
                <a:lnTo>
                  <a:pt x="51409" y="101216"/>
                </a:lnTo>
                <a:cubicBezTo>
                  <a:pt x="49609" y="101937"/>
                  <a:pt x="47808" y="103380"/>
                  <a:pt x="47088" y="105544"/>
                </a:cubicBezTo>
                <a:cubicBezTo>
                  <a:pt x="46368" y="107348"/>
                  <a:pt x="46368" y="109512"/>
                  <a:pt x="47448" y="111315"/>
                </a:cubicBezTo>
                <a:lnTo>
                  <a:pt x="49969" y="117447"/>
                </a:lnTo>
                <a:cubicBezTo>
                  <a:pt x="52850" y="123939"/>
                  <a:pt x="51409" y="131513"/>
                  <a:pt x="46368" y="136202"/>
                </a:cubicBezTo>
                <a:lnTo>
                  <a:pt x="41326" y="140891"/>
                </a:lnTo>
                <a:cubicBezTo>
                  <a:pt x="39886" y="142334"/>
                  <a:pt x="39166" y="144498"/>
                  <a:pt x="39166" y="146301"/>
                </a:cubicBezTo>
                <a:cubicBezTo>
                  <a:pt x="39166" y="148465"/>
                  <a:pt x="39886" y="150629"/>
                  <a:pt x="41326" y="152072"/>
                </a:cubicBezTo>
                <a:lnTo>
                  <a:pt x="46368" y="156761"/>
                </a:lnTo>
                <a:cubicBezTo>
                  <a:pt x="51409" y="161450"/>
                  <a:pt x="52850" y="169024"/>
                  <a:pt x="49969" y="175155"/>
                </a:cubicBezTo>
                <a:lnTo>
                  <a:pt x="47448" y="181648"/>
                </a:lnTo>
                <a:cubicBezTo>
                  <a:pt x="46368" y="183451"/>
                  <a:pt x="46368" y="185615"/>
                  <a:pt x="47088" y="187779"/>
                </a:cubicBezTo>
                <a:cubicBezTo>
                  <a:pt x="47808" y="189583"/>
                  <a:pt x="49609" y="191025"/>
                  <a:pt x="51409" y="191747"/>
                </a:cubicBezTo>
                <a:lnTo>
                  <a:pt x="57891" y="194271"/>
                </a:lnTo>
                <a:cubicBezTo>
                  <a:pt x="64373" y="196796"/>
                  <a:pt x="68694" y="202928"/>
                  <a:pt x="68694" y="210141"/>
                </a:cubicBezTo>
                <a:lnTo>
                  <a:pt x="68334" y="216994"/>
                </a:lnTo>
                <a:cubicBezTo>
                  <a:pt x="68334" y="218798"/>
                  <a:pt x="69054" y="220962"/>
                  <a:pt x="70495" y="222405"/>
                </a:cubicBezTo>
                <a:cubicBezTo>
                  <a:pt x="71935" y="223847"/>
                  <a:pt x="74096" y="224929"/>
                  <a:pt x="76256" y="224569"/>
                </a:cubicBezTo>
                <a:lnTo>
                  <a:pt x="82738" y="224569"/>
                </a:lnTo>
                <a:cubicBezTo>
                  <a:pt x="89940" y="224569"/>
                  <a:pt x="96062" y="228536"/>
                  <a:pt x="98583" y="235028"/>
                </a:cubicBezTo>
                <a:lnTo>
                  <a:pt x="101104" y="241521"/>
                </a:lnTo>
                <a:cubicBezTo>
                  <a:pt x="101824" y="243324"/>
                  <a:pt x="103264" y="245127"/>
                  <a:pt x="105425" y="245488"/>
                </a:cubicBezTo>
                <a:cubicBezTo>
                  <a:pt x="107225" y="246570"/>
                  <a:pt x="109386" y="246570"/>
                  <a:pt x="111186" y="245488"/>
                </a:cubicBezTo>
                <a:lnTo>
                  <a:pt x="117308" y="242963"/>
                </a:lnTo>
                <a:cubicBezTo>
                  <a:pt x="123790" y="240078"/>
                  <a:pt x="131352" y="241521"/>
                  <a:pt x="136034" y="246570"/>
                </a:cubicBezTo>
                <a:cubicBezTo>
                  <a:pt x="137834" y="248373"/>
                  <a:pt x="137834" y="251259"/>
                  <a:pt x="136034" y="252702"/>
                </a:cubicBezTo>
                <a:cubicBezTo>
                  <a:pt x="134233" y="254505"/>
                  <a:pt x="131352" y="254505"/>
                  <a:pt x="129552" y="252702"/>
                </a:cubicBezTo>
                <a:cubicBezTo>
                  <a:pt x="127391" y="250177"/>
                  <a:pt x="123790" y="249816"/>
                  <a:pt x="121269" y="250898"/>
                </a:cubicBezTo>
                <a:lnTo>
                  <a:pt x="114788" y="253784"/>
                </a:lnTo>
                <a:cubicBezTo>
                  <a:pt x="112627" y="254866"/>
                  <a:pt x="110466" y="255226"/>
                  <a:pt x="107946" y="255226"/>
                </a:cubicBezTo>
                <a:cubicBezTo>
                  <a:pt x="105785" y="255226"/>
                  <a:pt x="103624" y="254866"/>
                  <a:pt x="101824" y="253784"/>
                </a:cubicBezTo>
                <a:cubicBezTo>
                  <a:pt x="97863" y="251980"/>
                  <a:pt x="94262" y="248734"/>
                  <a:pt x="92821" y="244406"/>
                </a:cubicBezTo>
                <a:lnTo>
                  <a:pt x="90300" y="238274"/>
                </a:lnTo>
                <a:cubicBezTo>
                  <a:pt x="89220" y="235389"/>
                  <a:pt x="85979" y="233225"/>
                  <a:pt x="83098" y="233225"/>
                </a:cubicBezTo>
                <a:lnTo>
                  <a:pt x="76256" y="233586"/>
                </a:lnTo>
                <a:cubicBezTo>
                  <a:pt x="71935" y="233586"/>
                  <a:pt x="67254" y="231782"/>
                  <a:pt x="64373" y="228897"/>
                </a:cubicBezTo>
                <a:cubicBezTo>
                  <a:pt x="60772" y="225651"/>
                  <a:pt x="59332" y="220962"/>
                  <a:pt x="59332" y="216634"/>
                </a:cubicBezTo>
                <a:lnTo>
                  <a:pt x="59692" y="209781"/>
                </a:lnTo>
                <a:cubicBezTo>
                  <a:pt x="59692" y="206535"/>
                  <a:pt x="57891" y="203649"/>
                  <a:pt x="54650" y="202567"/>
                </a:cubicBezTo>
                <a:lnTo>
                  <a:pt x="48528" y="200042"/>
                </a:lnTo>
                <a:cubicBezTo>
                  <a:pt x="44207" y="198239"/>
                  <a:pt x="40606" y="195354"/>
                  <a:pt x="38806" y="191025"/>
                </a:cubicBezTo>
                <a:cubicBezTo>
                  <a:pt x="37005" y="186697"/>
                  <a:pt x="37365" y="182008"/>
                  <a:pt x="39166" y="178041"/>
                </a:cubicBezTo>
                <a:lnTo>
                  <a:pt x="41686" y="171549"/>
                </a:lnTo>
                <a:cubicBezTo>
                  <a:pt x="43487" y="168663"/>
                  <a:pt x="42407" y="165417"/>
                  <a:pt x="40246" y="162892"/>
                </a:cubicBezTo>
                <a:lnTo>
                  <a:pt x="35205" y="158564"/>
                </a:lnTo>
                <a:cubicBezTo>
                  <a:pt x="32324" y="155318"/>
                  <a:pt x="30163" y="150990"/>
                  <a:pt x="30163" y="146301"/>
                </a:cubicBezTo>
                <a:cubicBezTo>
                  <a:pt x="30163" y="141973"/>
                  <a:pt x="32324" y="137645"/>
                  <a:pt x="35205" y="134399"/>
                </a:cubicBezTo>
                <a:lnTo>
                  <a:pt x="40246" y="129710"/>
                </a:lnTo>
                <a:cubicBezTo>
                  <a:pt x="42407" y="127546"/>
                  <a:pt x="43487" y="123939"/>
                  <a:pt x="41686" y="121414"/>
                </a:cubicBezTo>
                <a:lnTo>
                  <a:pt x="39166" y="114922"/>
                </a:lnTo>
                <a:cubicBezTo>
                  <a:pt x="37365" y="110954"/>
                  <a:pt x="37005" y="105905"/>
                  <a:pt x="38806" y="101937"/>
                </a:cubicBezTo>
                <a:cubicBezTo>
                  <a:pt x="40606" y="97609"/>
                  <a:pt x="44207" y="94363"/>
                  <a:pt x="48528" y="92920"/>
                </a:cubicBezTo>
                <a:lnTo>
                  <a:pt x="54650" y="90396"/>
                </a:lnTo>
                <a:cubicBezTo>
                  <a:pt x="57891" y="89314"/>
                  <a:pt x="59692" y="86428"/>
                  <a:pt x="59692" y="83182"/>
                </a:cubicBezTo>
                <a:lnTo>
                  <a:pt x="59332" y="76329"/>
                </a:lnTo>
                <a:cubicBezTo>
                  <a:pt x="59332" y="71640"/>
                  <a:pt x="60772" y="67673"/>
                  <a:pt x="64373" y="64427"/>
                </a:cubicBezTo>
                <a:cubicBezTo>
                  <a:pt x="67254" y="60820"/>
                  <a:pt x="71575" y="59377"/>
                  <a:pt x="76256" y="59377"/>
                </a:cubicBezTo>
                <a:lnTo>
                  <a:pt x="83098" y="59738"/>
                </a:lnTo>
                <a:cubicBezTo>
                  <a:pt x="86339" y="59377"/>
                  <a:pt x="89220" y="57574"/>
                  <a:pt x="90300" y="54688"/>
                </a:cubicBezTo>
                <a:lnTo>
                  <a:pt x="92821" y="48557"/>
                </a:lnTo>
                <a:cubicBezTo>
                  <a:pt x="94262" y="44229"/>
                  <a:pt x="97863" y="40622"/>
                  <a:pt x="101824" y="38818"/>
                </a:cubicBezTo>
                <a:cubicBezTo>
                  <a:pt x="105785" y="37015"/>
                  <a:pt x="110826" y="37376"/>
                  <a:pt x="114788" y="39179"/>
                </a:cubicBezTo>
                <a:lnTo>
                  <a:pt x="121269" y="41704"/>
                </a:lnTo>
                <a:cubicBezTo>
                  <a:pt x="124150" y="43147"/>
                  <a:pt x="127391" y="42425"/>
                  <a:pt x="129552" y="40261"/>
                </a:cubicBezTo>
                <a:lnTo>
                  <a:pt x="134233" y="35212"/>
                </a:lnTo>
                <a:cubicBezTo>
                  <a:pt x="137474" y="31965"/>
                  <a:pt x="141795" y="30162"/>
                  <a:pt x="146477" y="30162"/>
                </a:cubicBezTo>
                <a:close/>
                <a:moveTo>
                  <a:pt x="146844" y="8987"/>
                </a:moveTo>
                <a:cubicBezTo>
                  <a:pt x="70543" y="8987"/>
                  <a:pt x="8638" y="70816"/>
                  <a:pt x="8638" y="146664"/>
                </a:cubicBezTo>
                <a:cubicBezTo>
                  <a:pt x="8638" y="221434"/>
                  <a:pt x="68383" y="282184"/>
                  <a:pt x="142165" y="284341"/>
                </a:cubicBezTo>
                <a:cubicBezTo>
                  <a:pt x="143245" y="253786"/>
                  <a:pt x="153682" y="225747"/>
                  <a:pt x="170598" y="202741"/>
                </a:cubicBezTo>
                <a:lnTo>
                  <a:pt x="146844" y="189800"/>
                </a:lnTo>
                <a:lnTo>
                  <a:pt x="104375" y="212087"/>
                </a:lnTo>
                <a:cubicBezTo>
                  <a:pt x="103655" y="212447"/>
                  <a:pt x="102935" y="212806"/>
                  <a:pt x="102215" y="212806"/>
                </a:cubicBezTo>
                <a:cubicBezTo>
                  <a:pt x="101495" y="212806"/>
                  <a:pt x="100416" y="212447"/>
                  <a:pt x="99696" y="211728"/>
                </a:cubicBezTo>
                <a:cubicBezTo>
                  <a:pt x="98256" y="211009"/>
                  <a:pt x="97536" y="209212"/>
                  <a:pt x="97896" y="207414"/>
                </a:cubicBezTo>
                <a:lnTo>
                  <a:pt x="105814" y="160683"/>
                </a:lnTo>
                <a:lnTo>
                  <a:pt x="71982" y="127252"/>
                </a:lnTo>
                <a:cubicBezTo>
                  <a:pt x="70543" y="126174"/>
                  <a:pt x="70183" y="124377"/>
                  <a:pt x="70543" y="122939"/>
                </a:cubicBezTo>
                <a:cubicBezTo>
                  <a:pt x="71263" y="121141"/>
                  <a:pt x="72702" y="119704"/>
                  <a:pt x="74142" y="119704"/>
                </a:cubicBezTo>
                <a:lnTo>
                  <a:pt x="121650" y="112874"/>
                </a:lnTo>
                <a:lnTo>
                  <a:pt x="142525" y="70097"/>
                </a:lnTo>
                <a:cubicBezTo>
                  <a:pt x="143965" y="66861"/>
                  <a:pt x="149004" y="66861"/>
                  <a:pt x="150803" y="70097"/>
                </a:cubicBezTo>
                <a:lnTo>
                  <a:pt x="171678" y="112874"/>
                </a:lnTo>
                <a:lnTo>
                  <a:pt x="218826" y="119704"/>
                </a:lnTo>
                <a:cubicBezTo>
                  <a:pt x="220626" y="119704"/>
                  <a:pt x="222066" y="121141"/>
                  <a:pt x="222426" y="122939"/>
                </a:cubicBezTo>
                <a:cubicBezTo>
                  <a:pt x="223145" y="124377"/>
                  <a:pt x="222426" y="126174"/>
                  <a:pt x="221706" y="127252"/>
                </a:cubicBezTo>
                <a:lnTo>
                  <a:pt x="187154" y="160683"/>
                </a:lnTo>
                <a:lnTo>
                  <a:pt x="190753" y="180095"/>
                </a:lnTo>
                <a:cubicBezTo>
                  <a:pt x="215587" y="157448"/>
                  <a:pt x="248339" y="143429"/>
                  <a:pt x="284690" y="142350"/>
                </a:cubicBezTo>
                <a:cubicBezTo>
                  <a:pt x="282171" y="68659"/>
                  <a:pt x="221346" y="8987"/>
                  <a:pt x="146844" y="8987"/>
                </a:cubicBezTo>
                <a:close/>
                <a:moveTo>
                  <a:pt x="146844" y="0"/>
                </a:moveTo>
                <a:cubicBezTo>
                  <a:pt x="227464" y="0"/>
                  <a:pt x="293328" y="66143"/>
                  <a:pt x="293328" y="146664"/>
                </a:cubicBezTo>
                <a:cubicBezTo>
                  <a:pt x="293328" y="148102"/>
                  <a:pt x="292968" y="149180"/>
                  <a:pt x="292248" y="149899"/>
                </a:cubicBezTo>
                <a:lnTo>
                  <a:pt x="149723" y="292249"/>
                </a:lnTo>
                <a:cubicBezTo>
                  <a:pt x="149004" y="292968"/>
                  <a:pt x="147564" y="293328"/>
                  <a:pt x="146844" y="293328"/>
                </a:cubicBezTo>
                <a:cubicBezTo>
                  <a:pt x="65864" y="293328"/>
                  <a:pt x="0" y="227545"/>
                  <a:pt x="0" y="146664"/>
                </a:cubicBezTo>
                <a:cubicBezTo>
                  <a:pt x="0" y="66143"/>
                  <a:pt x="65864" y="0"/>
                  <a:pt x="146844" y="0"/>
                </a:cubicBezTo>
                <a:close/>
              </a:path>
            </a:pathLst>
          </a:custGeom>
          <a:solidFill>
            <a:schemeClr val="bg1"/>
          </a:solidFill>
          <a:ln>
            <a:noFill/>
          </a:ln>
        </p:spPr>
        <p:txBody>
          <a:bodyPr anchor="ctr"/>
          <a:lstStyle/>
          <a:p>
            <a:endParaRPr lang="en-US" sz="900"/>
          </a:p>
        </p:txBody>
      </p:sp>
      <p:sp>
        <p:nvSpPr>
          <p:cNvPr id="40" name="Freeform 941">
            <a:extLst>
              <a:ext uri="{FF2B5EF4-FFF2-40B4-BE49-F238E27FC236}">
                <a16:creationId xmlns:a16="http://schemas.microsoft.com/office/drawing/2014/main" id="{2D27DA43-CE3C-3D45-9DBC-E4DA53865B00}"/>
              </a:ext>
            </a:extLst>
          </p:cNvPr>
          <p:cNvSpPr>
            <a:spLocks noChangeAspect="1"/>
          </p:cNvSpPr>
          <p:nvPr/>
        </p:nvSpPr>
        <p:spPr bwMode="auto">
          <a:xfrm>
            <a:off x="1314304" y="2084936"/>
            <a:ext cx="615907" cy="615907"/>
          </a:xfrm>
          <a:custGeom>
            <a:avLst/>
            <a:gdLst>
              <a:gd name="T0" fmla="*/ 8791151 w 293297"/>
              <a:gd name="T1" fmla="*/ 9873534 h 293328"/>
              <a:gd name="T2" fmla="*/ 9563036 w 293297"/>
              <a:gd name="T3" fmla="*/ 10265362 h 293328"/>
              <a:gd name="T4" fmla="*/ 10347942 w 293297"/>
              <a:gd name="T5" fmla="*/ 9364179 h 293328"/>
              <a:gd name="T6" fmla="*/ 9876978 w 293297"/>
              <a:gd name="T7" fmla="*/ 8776513 h 293328"/>
              <a:gd name="T8" fmla="*/ 7260594 w 293297"/>
              <a:gd name="T9" fmla="*/ 8358578 h 293328"/>
              <a:gd name="T10" fmla="*/ 9654586 w 293297"/>
              <a:gd name="T11" fmla="*/ 8554467 h 293328"/>
              <a:gd name="T12" fmla="*/ 7208277 w 293297"/>
              <a:gd name="T13" fmla="*/ 6660746 h 293328"/>
              <a:gd name="T14" fmla="*/ 6671911 w 293297"/>
              <a:gd name="T15" fmla="*/ 7209250 h 293328"/>
              <a:gd name="T16" fmla="*/ 7862355 w 293297"/>
              <a:gd name="T17" fmla="*/ 7313723 h 293328"/>
              <a:gd name="T18" fmla="*/ 4099798 w 293297"/>
              <a:gd name="T19" fmla="*/ 2969551 h 293328"/>
              <a:gd name="T20" fmla="*/ 4099798 w 293297"/>
              <a:gd name="T21" fmla="*/ 4156033 h 293328"/>
              <a:gd name="T22" fmla="*/ 4099798 w 293297"/>
              <a:gd name="T23" fmla="*/ 2969551 h 293328"/>
              <a:gd name="T24" fmla="*/ 5010500 w 293297"/>
              <a:gd name="T25" fmla="*/ 3562779 h 293328"/>
              <a:gd name="T26" fmla="*/ 3175872 w 293297"/>
              <a:gd name="T27" fmla="*/ 3562779 h 293328"/>
              <a:gd name="T28" fmla="*/ 4122180 w 293297"/>
              <a:gd name="T29" fmla="*/ 1872354 h 293328"/>
              <a:gd name="T30" fmla="*/ 2417047 w 293297"/>
              <a:gd name="T31" fmla="*/ 3579292 h 293328"/>
              <a:gd name="T32" fmla="*/ 4122180 w 293297"/>
              <a:gd name="T33" fmla="*/ 5995078 h 293328"/>
              <a:gd name="T34" fmla="*/ 5328810 w 293297"/>
              <a:gd name="T35" fmla="*/ 2371298 h 293328"/>
              <a:gd name="T36" fmla="*/ 4122180 w 293297"/>
              <a:gd name="T37" fmla="*/ 1557292 h 293328"/>
              <a:gd name="T38" fmla="*/ 5551781 w 293297"/>
              <a:gd name="T39" fmla="*/ 5010397 h 293328"/>
              <a:gd name="T40" fmla="*/ 6181360 w 293297"/>
              <a:gd name="T41" fmla="*/ 6060737 h 293328"/>
              <a:gd name="T42" fmla="*/ 6181360 w 293297"/>
              <a:gd name="T43" fmla="*/ 6389016 h 293328"/>
              <a:gd name="T44" fmla="*/ 1905551 w 293297"/>
              <a:gd name="T45" fmla="*/ 6231438 h 293328"/>
              <a:gd name="T46" fmla="*/ 3728613 w 293297"/>
              <a:gd name="T47" fmla="*/ 6060737 h 293328"/>
              <a:gd name="T48" fmla="*/ 2692503 w 293297"/>
              <a:gd name="T49" fmla="*/ 2148102 h 293328"/>
              <a:gd name="T50" fmla="*/ 4068543 w 293297"/>
              <a:gd name="T51" fmla="*/ 326516 h 293328"/>
              <a:gd name="T52" fmla="*/ 313994 w 293297"/>
              <a:gd name="T53" fmla="*/ 4074791 h 293328"/>
              <a:gd name="T54" fmla="*/ 4068543 w 293297"/>
              <a:gd name="T55" fmla="*/ 7810025 h 293328"/>
              <a:gd name="T56" fmla="*/ 7823107 w 293297"/>
              <a:gd name="T57" fmla="*/ 4074791 h 293328"/>
              <a:gd name="T58" fmla="*/ 4068543 w 293297"/>
              <a:gd name="T59" fmla="*/ 326516 h 293328"/>
              <a:gd name="T60" fmla="*/ 6946623 w 293297"/>
              <a:gd name="T61" fmla="*/ 1188447 h 293328"/>
              <a:gd name="T62" fmla="*/ 7404468 w 293297"/>
              <a:gd name="T63" fmla="*/ 6399509 h 293328"/>
              <a:gd name="T64" fmla="*/ 8241734 w 293297"/>
              <a:gd name="T65" fmla="*/ 6921938 h 293328"/>
              <a:gd name="T66" fmla="*/ 10491898 w 293297"/>
              <a:gd name="T67" fmla="*/ 8946261 h 293328"/>
              <a:gd name="T68" fmla="*/ 9785448 w 293297"/>
              <a:gd name="T69" fmla="*/ 10487389 h 293328"/>
              <a:gd name="T70" fmla="*/ 8948185 w 293297"/>
              <a:gd name="T71" fmla="*/ 10487389 h 293328"/>
              <a:gd name="T72" fmla="*/ 6933476 w 293297"/>
              <a:gd name="T73" fmla="*/ 8241038 h 293328"/>
              <a:gd name="T74" fmla="*/ 6410235 w 293297"/>
              <a:gd name="T75" fmla="*/ 7405158 h 293328"/>
              <a:gd name="T76" fmla="*/ 1190544 w 293297"/>
              <a:gd name="T77" fmla="*/ 6948058 h 293328"/>
              <a:gd name="T78" fmla="*/ 1190544 w 293297"/>
              <a:gd name="T79" fmla="*/ 1188447 h 2933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93297" h="293328">
                <a:moveTo>
                  <a:pt x="271538" y="241564"/>
                </a:moveTo>
                <a:lnTo>
                  <a:pt x="241687" y="271759"/>
                </a:lnTo>
                <a:lnTo>
                  <a:pt x="252117" y="282544"/>
                </a:lnTo>
                <a:cubicBezTo>
                  <a:pt x="254994" y="285419"/>
                  <a:pt x="259670" y="285419"/>
                  <a:pt x="262906" y="282544"/>
                </a:cubicBezTo>
                <a:lnTo>
                  <a:pt x="282328" y="262773"/>
                </a:lnTo>
                <a:cubicBezTo>
                  <a:pt x="283766" y="261694"/>
                  <a:pt x="284486" y="259537"/>
                  <a:pt x="284486" y="257740"/>
                </a:cubicBezTo>
                <a:cubicBezTo>
                  <a:pt x="284486" y="255583"/>
                  <a:pt x="283766" y="253786"/>
                  <a:pt x="282328" y="252348"/>
                </a:cubicBezTo>
                <a:lnTo>
                  <a:pt x="271538" y="241564"/>
                </a:lnTo>
                <a:close/>
                <a:moveTo>
                  <a:pt x="229818" y="200225"/>
                </a:moveTo>
                <a:lnTo>
                  <a:pt x="199608" y="230061"/>
                </a:lnTo>
                <a:lnTo>
                  <a:pt x="235213" y="265289"/>
                </a:lnTo>
                <a:lnTo>
                  <a:pt x="265424" y="235453"/>
                </a:lnTo>
                <a:lnTo>
                  <a:pt x="229818" y="200225"/>
                </a:lnTo>
                <a:close/>
                <a:moveTo>
                  <a:pt x="198169" y="183330"/>
                </a:moveTo>
                <a:cubicBezTo>
                  <a:pt x="196011" y="186206"/>
                  <a:pt x="193493" y="188722"/>
                  <a:pt x="190976" y="191238"/>
                </a:cubicBezTo>
                <a:cubicBezTo>
                  <a:pt x="188458" y="193754"/>
                  <a:pt x="185941" y="195911"/>
                  <a:pt x="183423" y="198428"/>
                </a:cubicBezTo>
                <a:lnTo>
                  <a:pt x="201046" y="216042"/>
                </a:lnTo>
                <a:lnTo>
                  <a:pt x="216152" y="201303"/>
                </a:lnTo>
                <a:lnTo>
                  <a:pt x="198169" y="183330"/>
                </a:lnTo>
                <a:close/>
                <a:moveTo>
                  <a:pt x="112712" y="81734"/>
                </a:moveTo>
                <a:cubicBezTo>
                  <a:pt x="103641" y="81734"/>
                  <a:pt x="96384" y="88991"/>
                  <a:pt x="96384" y="98062"/>
                </a:cubicBezTo>
                <a:cubicBezTo>
                  <a:pt x="96384" y="107134"/>
                  <a:pt x="103641" y="114391"/>
                  <a:pt x="112712" y="114391"/>
                </a:cubicBezTo>
                <a:cubicBezTo>
                  <a:pt x="121784" y="114391"/>
                  <a:pt x="129041" y="107134"/>
                  <a:pt x="129041" y="98062"/>
                </a:cubicBezTo>
                <a:cubicBezTo>
                  <a:pt x="129041" y="88991"/>
                  <a:pt x="121784" y="81734"/>
                  <a:pt x="112712" y="81734"/>
                </a:cubicBezTo>
                <a:close/>
                <a:moveTo>
                  <a:pt x="112712" y="73025"/>
                </a:moveTo>
                <a:cubicBezTo>
                  <a:pt x="126501" y="73025"/>
                  <a:pt x="137749" y="84274"/>
                  <a:pt x="137749" y="98062"/>
                </a:cubicBezTo>
                <a:cubicBezTo>
                  <a:pt x="137749" y="112214"/>
                  <a:pt x="126501" y="123462"/>
                  <a:pt x="112712" y="123462"/>
                </a:cubicBezTo>
                <a:cubicBezTo>
                  <a:pt x="98924" y="123462"/>
                  <a:pt x="87312" y="112214"/>
                  <a:pt x="87312" y="98062"/>
                </a:cubicBezTo>
                <a:cubicBezTo>
                  <a:pt x="87312" y="84274"/>
                  <a:pt x="98924" y="73025"/>
                  <a:pt x="112712" y="73025"/>
                </a:cubicBezTo>
                <a:close/>
                <a:moveTo>
                  <a:pt x="113326" y="51535"/>
                </a:moveTo>
                <a:cubicBezTo>
                  <a:pt x="100706" y="51535"/>
                  <a:pt x="89167" y="56595"/>
                  <a:pt x="80152" y="65268"/>
                </a:cubicBezTo>
                <a:cubicBezTo>
                  <a:pt x="71498" y="74302"/>
                  <a:pt x="66450" y="85867"/>
                  <a:pt x="66450" y="98515"/>
                </a:cubicBezTo>
                <a:cubicBezTo>
                  <a:pt x="66450" y="111163"/>
                  <a:pt x="71498" y="123089"/>
                  <a:pt x="80152" y="131762"/>
                </a:cubicBezTo>
                <a:lnTo>
                  <a:pt x="113326" y="165009"/>
                </a:lnTo>
                <a:lnTo>
                  <a:pt x="146500" y="131762"/>
                </a:lnTo>
                <a:cubicBezTo>
                  <a:pt x="164529" y="113332"/>
                  <a:pt x="164529" y="83698"/>
                  <a:pt x="146500" y="65268"/>
                </a:cubicBezTo>
                <a:cubicBezTo>
                  <a:pt x="137485" y="56595"/>
                  <a:pt x="125946" y="51535"/>
                  <a:pt x="113326" y="51535"/>
                </a:cubicBezTo>
                <a:close/>
                <a:moveTo>
                  <a:pt x="113326" y="42862"/>
                </a:moveTo>
                <a:cubicBezTo>
                  <a:pt x="128110" y="42862"/>
                  <a:pt x="142173" y="48644"/>
                  <a:pt x="152630" y="59124"/>
                </a:cubicBezTo>
                <a:cubicBezTo>
                  <a:pt x="174265" y="80807"/>
                  <a:pt x="174265" y="116223"/>
                  <a:pt x="152630" y="137906"/>
                </a:cubicBezTo>
                <a:lnTo>
                  <a:pt x="124143" y="166816"/>
                </a:lnTo>
                <a:lnTo>
                  <a:pt x="169938" y="166816"/>
                </a:lnTo>
                <a:cubicBezTo>
                  <a:pt x="172101" y="166816"/>
                  <a:pt x="174265" y="168623"/>
                  <a:pt x="174265" y="171514"/>
                </a:cubicBezTo>
                <a:cubicBezTo>
                  <a:pt x="174265" y="173682"/>
                  <a:pt x="172101" y="175851"/>
                  <a:pt x="169938" y="175851"/>
                </a:cubicBezTo>
                <a:lnTo>
                  <a:pt x="56714" y="175851"/>
                </a:lnTo>
                <a:cubicBezTo>
                  <a:pt x="54551" y="175851"/>
                  <a:pt x="52387" y="173682"/>
                  <a:pt x="52387" y="171514"/>
                </a:cubicBezTo>
                <a:cubicBezTo>
                  <a:pt x="52387" y="168623"/>
                  <a:pt x="54551" y="166816"/>
                  <a:pt x="56714" y="166816"/>
                </a:cubicBezTo>
                <a:lnTo>
                  <a:pt x="102508" y="166816"/>
                </a:lnTo>
                <a:lnTo>
                  <a:pt x="74022" y="137906"/>
                </a:lnTo>
                <a:cubicBezTo>
                  <a:pt x="52387" y="116223"/>
                  <a:pt x="52387" y="80807"/>
                  <a:pt x="74022" y="59124"/>
                </a:cubicBezTo>
                <a:cubicBezTo>
                  <a:pt x="84479" y="48644"/>
                  <a:pt x="98542" y="42862"/>
                  <a:pt x="113326" y="42862"/>
                </a:cubicBezTo>
                <a:close/>
                <a:moveTo>
                  <a:pt x="111852" y="8987"/>
                </a:moveTo>
                <a:cubicBezTo>
                  <a:pt x="84159" y="8987"/>
                  <a:pt x="58624" y="19771"/>
                  <a:pt x="38843" y="39182"/>
                </a:cubicBezTo>
                <a:cubicBezTo>
                  <a:pt x="19422" y="58594"/>
                  <a:pt x="8632" y="84476"/>
                  <a:pt x="8632" y="112155"/>
                </a:cubicBezTo>
                <a:cubicBezTo>
                  <a:pt x="8632" y="139474"/>
                  <a:pt x="19422" y="165356"/>
                  <a:pt x="38843" y="185127"/>
                </a:cubicBezTo>
                <a:cubicBezTo>
                  <a:pt x="58624" y="204539"/>
                  <a:pt x="84159" y="214963"/>
                  <a:pt x="111852" y="214963"/>
                </a:cubicBezTo>
                <a:cubicBezTo>
                  <a:pt x="139186" y="214963"/>
                  <a:pt x="165441" y="204539"/>
                  <a:pt x="184862" y="185127"/>
                </a:cubicBezTo>
                <a:cubicBezTo>
                  <a:pt x="204283" y="165356"/>
                  <a:pt x="215073" y="139474"/>
                  <a:pt x="215073" y="112155"/>
                </a:cubicBezTo>
                <a:cubicBezTo>
                  <a:pt x="215073" y="84476"/>
                  <a:pt x="204283" y="58594"/>
                  <a:pt x="184862" y="39182"/>
                </a:cubicBezTo>
                <a:cubicBezTo>
                  <a:pt x="165441" y="19771"/>
                  <a:pt x="139186" y="8987"/>
                  <a:pt x="111852" y="8987"/>
                </a:cubicBezTo>
                <a:close/>
                <a:moveTo>
                  <a:pt x="111852" y="0"/>
                </a:moveTo>
                <a:cubicBezTo>
                  <a:pt x="142063" y="0"/>
                  <a:pt x="170116" y="11863"/>
                  <a:pt x="190976" y="32712"/>
                </a:cubicBezTo>
                <a:cubicBezTo>
                  <a:pt x="212195" y="54280"/>
                  <a:pt x="223704" y="82319"/>
                  <a:pt x="223704" y="112155"/>
                </a:cubicBezTo>
                <a:cubicBezTo>
                  <a:pt x="223704" y="135520"/>
                  <a:pt x="216511" y="157448"/>
                  <a:pt x="203564" y="176140"/>
                </a:cubicBezTo>
                <a:lnTo>
                  <a:pt x="222266" y="194833"/>
                </a:lnTo>
                <a:lnTo>
                  <a:pt x="226582" y="190519"/>
                </a:lnTo>
                <a:cubicBezTo>
                  <a:pt x="228380" y="188722"/>
                  <a:pt x="231257" y="188722"/>
                  <a:pt x="233055" y="190519"/>
                </a:cubicBezTo>
                <a:lnTo>
                  <a:pt x="288442" y="246237"/>
                </a:lnTo>
                <a:cubicBezTo>
                  <a:pt x="294916" y="252348"/>
                  <a:pt x="294916" y="262773"/>
                  <a:pt x="288442" y="269243"/>
                </a:cubicBezTo>
                <a:lnTo>
                  <a:pt x="269021" y="288654"/>
                </a:lnTo>
                <a:cubicBezTo>
                  <a:pt x="265784" y="291890"/>
                  <a:pt x="261828" y="293328"/>
                  <a:pt x="257512" y="293328"/>
                </a:cubicBezTo>
                <a:cubicBezTo>
                  <a:pt x="253196" y="293328"/>
                  <a:pt x="249240" y="291890"/>
                  <a:pt x="246003" y="288654"/>
                </a:cubicBezTo>
                <a:lnTo>
                  <a:pt x="190616" y="233296"/>
                </a:lnTo>
                <a:cubicBezTo>
                  <a:pt x="188458" y="231139"/>
                  <a:pt x="188458" y="228623"/>
                  <a:pt x="190616" y="226826"/>
                </a:cubicBezTo>
                <a:lnTo>
                  <a:pt x="194572" y="222512"/>
                </a:lnTo>
                <a:lnTo>
                  <a:pt x="176230" y="203820"/>
                </a:lnTo>
                <a:cubicBezTo>
                  <a:pt x="157169" y="217120"/>
                  <a:pt x="135230" y="224309"/>
                  <a:pt x="111852" y="224309"/>
                </a:cubicBezTo>
                <a:cubicBezTo>
                  <a:pt x="82001" y="224309"/>
                  <a:pt x="53948" y="212087"/>
                  <a:pt x="32729" y="191238"/>
                </a:cubicBezTo>
                <a:cubicBezTo>
                  <a:pt x="11509" y="170029"/>
                  <a:pt x="0" y="141991"/>
                  <a:pt x="0" y="112155"/>
                </a:cubicBezTo>
                <a:cubicBezTo>
                  <a:pt x="0" y="82319"/>
                  <a:pt x="11509" y="54280"/>
                  <a:pt x="32729" y="32712"/>
                </a:cubicBezTo>
                <a:cubicBezTo>
                  <a:pt x="53948" y="11863"/>
                  <a:pt x="82001" y="0"/>
                  <a:pt x="111852" y="0"/>
                </a:cubicBezTo>
                <a:close/>
              </a:path>
            </a:pathLst>
          </a:custGeom>
          <a:solidFill>
            <a:schemeClr val="bg1"/>
          </a:solidFill>
          <a:ln>
            <a:noFill/>
          </a:ln>
        </p:spPr>
        <p:txBody>
          <a:bodyPr anchor="ctr"/>
          <a:lstStyle/>
          <a:p>
            <a:endParaRPr lang="en-US" sz="900"/>
          </a:p>
        </p:txBody>
      </p:sp>
      <p:sp>
        <p:nvSpPr>
          <p:cNvPr id="41" name="TextBox 40">
            <a:extLst>
              <a:ext uri="{FF2B5EF4-FFF2-40B4-BE49-F238E27FC236}">
                <a16:creationId xmlns:a16="http://schemas.microsoft.com/office/drawing/2014/main" id="{DAE42158-6E65-8A44-BCAB-5D98E75B6C05}"/>
              </a:ext>
            </a:extLst>
          </p:cNvPr>
          <p:cNvSpPr txBox="1"/>
          <p:nvPr/>
        </p:nvSpPr>
        <p:spPr>
          <a:xfrm>
            <a:off x="1233369" y="3048618"/>
            <a:ext cx="77777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01</a:t>
            </a:r>
          </a:p>
        </p:txBody>
      </p:sp>
      <p:sp>
        <p:nvSpPr>
          <p:cNvPr id="42" name="TextBox 41">
            <a:extLst>
              <a:ext uri="{FF2B5EF4-FFF2-40B4-BE49-F238E27FC236}">
                <a16:creationId xmlns:a16="http://schemas.microsoft.com/office/drawing/2014/main" id="{CA0334B3-1FB0-6E47-9D6E-20C08B4E51E0}"/>
              </a:ext>
            </a:extLst>
          </p:cNvPr>
          <p:cNvSpPr txBox="1"/>
          <p:nvPr/>
        </p:nvSpPr>
        <p:spPr>
          <a:xfrm>
            <a:off x="3413334" y="3048618"/>
            <a:ext cx="891591"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02</a:t>
            </a:r>
          </a:p>
        </p:txBody>
      </p:sp>
      <p:sp>
        <p:nvSpPr>
          <p:cNvPr id="43" name="TextBox 42">
            <a:extLst>
              <a:ext uri="{FF2B5EF4-FFF2-40B4-BE49-F238E27FC236}">
                <a16:creationId xmlns:a16="http://schemas.microsoft.com/office/drawing/2014/main" id="{7B426818-E318-1B4B-AF61-F119E6BFCF36}"/>
              </a:ext>
            </a:extLst>
          </p:cNvPr>
          <p:cNvSpPr txBox="1"/>
          <p:nvPr/>
        </p:nvSpPr>
        <p:spPr>
          <a:xfrm>
            <a:off x="5640587" y="3048618"/>
            <a:ext cx="910827"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03</a:t>
            </a:r>
          </a:p>
        </p:txBody>
      </p:sp>
      <p:sp>
        <p:nvSpPr>
          <p:cNvPr id="44" name="TextBox 43">
            <a:extLst>
              <a:ext uri="{FF2B5EF4-FFF2-40B4-BE49-F238E27FC236}">
                <a16:creationId xmlns:a16="http://schemas.microsoft.com/office/drawing/2014/main" id="{50FF063E-5128-B046-8DA7-9006A72A6668}"/>
              </a:ext>
            </a:extLst>
          </p:cNvPr>
          <p:cNvSpPr txBox="1"/>
          <p:nvPr/>
        </p:nvSpPr>
        <p:spPr>
          <a:xfrm>
            <a:off x="7856619" y="3048618"/>
            <a:ext cx="95250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04</a:t>
            </a:r>
          </a:p>
        </p:txBody>
      </p:sp>
      <p:sp>
        <p:nvSpPr>
          <p:cNvPr id="45" name="TextBox 44">
            <a:extLst>
              <a:ext uri="{FF2B5EF4-FFF2-40B4-BE49-F238E27FC236}">
                <a16:creationId xmlns:a16="http://schemas.microsoft.com/office/drawing/2014/main" id="{1EDCB83A-7A28-4340-BA79-F6F1C51C5AAE}"/>
              </a:ext>
            </a:extLst>
          </p:cNvPr>
          <p:cNvSpPr txBox="1"/>
          <p:nvPr/>
        </p:nvSpPr>
        <p:spPr>
          <a:xfrm>
            <a:off x="10101505" y="3048618"/>
            <a:ext cx="936475" cy="784830"/>
          </a:xfrm>
          <a:prstGeom prst="rect">
            <a:avLst/>
          </a:prstGeom>
          <a:noFill/>
        </p:spPr>
        <p:txBody>
          <a:bodyPr wrap="none" rtlCol="0" anchor="ctr">
            <a:spAutoFit/>
          </a:bodyPr>
          <a:lstStyle/>
          <a:p>
            <a:pPr algn="ctr"/>
            <a:r>
              <a:rPr lang="en-US" sz="4500" b="1" dirty="0">
                <a:solidFill>
                  <a:schemeClr val="bg1"/>
                </a:solidFill>
                <a:latin typeface="Poppins" pitchFamily="2" charset="77"/>
                <a:cs typeface="Poppins" pitchFamily="2" charset="77"/>
              </a:rPr>
              <a:t>05</a:t>
            </a:r>
          </a:p>
        </p:txBody>
      </p:sp>
    </p:spTree>
    <p:extLst>
      <p:ext uri="{BB962C8B-B14F-4D97-AF65-F5344CB8AC3E}">
        <p14:creationId xmlns:p14="http://schemas.microsoft.com/office/powerpoint/2010/main" val="3583836468"/>
      </p:ext>
    </p:extLst>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47C08E2-C22A-4B4E-9903-12ED120AEEE1}"/>
              </a:ext>
            </a:extLst>
          </p:cNvPr>
          <p:cNvSpPr txBox="1"/>
          <p:nvPr/>
        </p:nvSpPr>
        <p:spPr>
          <a:xfrm>
            <a:off x="3959859" y="306186"/>
            <a:ext cx="427232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COMPANY STRATEGY</a:t>
            </a:r>
          </a:p>
        </p:txBody>
      </p:sp>
      <p:sp>
        <p:nvSpPr>
          <p:cNvPr id="3" name="TextBox 2">
            <a:extLst>
              <a:ext uri="{FF2B5EF4-FFF2-40B4-BE49-F238E27FC236}">
                <a16:creationId xmlns:a16="http://schemas.microsoft.com/office/drawing/2014/main" id="{C294D8AD-3FB8-A04A-9391-1F48499775C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Arc 3">
            <a:extLst>
              <a:ext uri="{FF2B5EF4-FFF2-40B4-BE49-F238E27FC236}">
                <a16:creationId xmlns:a16="http://schemas.microsoft.com/office/drawing/2014/main" id="{A20CBA88-7607-AC42-871A-95C426A89990}"/>
              </a:ext>
            </a:extLst>
          </p:cNvPr>
          <p:cNvSpPr/>
          <p:nvPr/>
        </p:nvSpPr>
        <p:spPr>
          <a:xfrm>
            <a:off x="-152894" y="1591994"/>
            <a:ext cx="4470901" cy="4470901"/>
          </a:xfrm>
          <a:prstGeom prst="arc">
            <a:avLst>
              <a:gd name="adj1" fmla="val 16200000"/>
              <a:gd name="adj2" fmla="val 5410514"/>
            </a:avLst>
          </a:prstGeom>
          <a:noFill/>
          <a:ln w="762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 name="Oval 4">
            <a:extLst>
              <a:ext uri="{FF2B5EF4-FFF2-40B4-BE49-F238E27FC236}">
                <a16:creationId xmlns:a16="http://schemas.microsoft.com/office/drawing/2014/main" id="{56C3E3FC-5E40-EC41-B114-8E97B5864B14}"/>
              </a:ext>
            </a:extLst>
          </p:cNvPr>
          <p:cNvSpPr/>
          <p:nvPr/>
        </p:nvSpPr>
        <p:spPr>
          <a:xfrm>
            <a:off x="1975491" y="1484928"/>
            <a:ext cx="214132" cy="21413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 name="Oval 5">
            <a:extLst>
              <a:ext uri="{FF2B5EF4-FFF2-40B4-BE49-F238E27FC236}">
                <a16:creationId xmlns:a16="http://schemas.microsoft.com/office/drawing/2014/main" id="{BDFEA11F-D290-3746-92FE-8A4CAAC79A3D}"/>
              </a:ext>
            </a:extLst>
          </p:cNvPr>
          <p:cNvSpPr/>
          <p:nvPr/>
        </p:nvSpPr>
        <p:spPr>
          <a:xfrm>
            <a:off x="1975491" y="5955829"/>
            <a:ext cx="214132" cy="214132"/>
          </a:xfrm>
          <a:prstGeom prst="ellipse">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Oval 6">
            <a:extLst>
              <a:ext uri="{FF2B5EF4-FFF2-40B4-BE49-F238E27FC236}">
                <a16:creationId xmlns:a16="http://schemas.microsoft.com/office/drawing/2014/main" id="{91CF7477-18D4-2E4A-9CCE-E04B20835EF0}"/>
              </a:ext>
            </a:extLst>
          </p:cNvPr>
          <p:cNvSpPr/>
          <p:nvPr/>
        </p:nvSpPr>
        <p:spPr>
          <a:xfrm>
            <a:off x="3908488" y="3417925"/>
            <a:ext cx="819038" cy="81903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Oval 7">
            <a:extLst>
              <a:ext uri="{FF2B5EF4-FFF2-40B4-BE49-F238E27FC236}">
                <a16:creationId xmlns:a16="http://schemas.microsoft.com/office/drawing/2014/main" id="{4697BF78-9EC7-C84A-926E-F1B83B6BDFCC}"/>
              </a:ext>
            </a:extLst>
          </p:cNvPr>
          <p:cNvSpPr/>
          <p:nvPr/>
        </p:nvSpPr>
        <p:spPr>
          <a:xfrm>
            <a:off x="2587688" y="5449925"/>
            <a:ext cx="819038" cy="81903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Oval 8">
            <a:extLst>
              <a:ext uri="{FF2B5EF4-FFF2-40B4-BE49-F238E27FC236}">
                <a16:creationId xmlns:a16="http://schemas.microsoft.com/office/drawing/2014/main" id="{FD0D7CB5-E14B-574D-9E5E-EF5954173AD3}"/>
              </a:ext>
            </a:extLst>
          </p:cNvPr>
          <p:cNvSpPr/>
          <p:nvPr/>
        </p:nvSpPr>
        <p:spPr>
          <a:xfrm>
            <a:off x="2587688" y="1385925"/>
            <a:ext cx="819038" cy="8190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3" name="Oval 12">
            <a:extLst>
              <a:ext uri="{FF2B5EF4-FFF2-40B4-BE49-F238E27FC236}">
                <a16:creationId xmlns:a16="http://schemas.microsoft.com/office/drawing/2014/main" id="{4AFE408B-165F-8040-9757-65047FBCAD0D}"/>
              </a:ext>
            </a:extLst>
          </p:cNvPr>
          <p:cNvSpPr/>
          <p:nvPr/>
        </p:nvSpPr>
        <p:spPr>
          <a:xfrm>
            <a:off x="3497989" y="4612926"/>
            <a:ext cx="819038" cy="81903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4" name="Oval 13">
            <a:extLst>
              <a:ext uri="{FF2B5EF4-FFF2-40B4-BE49-F238E27FC236}">
                <a16:creationId xmlns:a16="http://schemas.microsoft.com/office/drawing/2014/main" id="{A72AFD7D-DB14-9044-A660-B7A71A35F190}"/>
              </a:ext>
            </a:extLst>
          </p:cNvPr>
          <p:cNvSpPr/>
          <p:nvPr/>
        </p:nvSpPr>
        <p:spPr>
          <a:xfrm>
            <a:off x="3497989" y="2222924"/>
            <a:ext cx="819038" cy="81903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7" name="TextBox 16">
            <a:extLst>
              <a:ext uri="{FF2B5EF4-FFF2-40B4-BE49-F238E27FC236}">
                <a16:creationId xmlns:a16="http://schemas.microsoft.com/office/drawing/2014/main" id="{EC0D3E4D-EB78-0C44-AB74-C89FF6B7FBB8}"/>
              </a:ext>
            </a:extLst>
          </p:cNvPr>
          <p:cNvSpPr txBox="1"/>
          <p:nvPr/>
        </p:nvSpPr>
        <p:spPr>
          <a:xfrm>
            <a:off x="5056915" y="3486698"/>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18" name="Subtitle 2">
            <a:extLst>
              <a:ext uri="{FF2B5EF4-FFF2-40B4-BE49-F238E27FC236}">
                <a16:creationId xmlns:a16="http://schemas.microsoft.com/office/drawing/2014/main" id="{F0B14365-CE9E-9E4C-B6B1-2CCEEEE683FE}"/>
              </a:ext>
            </a:extLst>
          </p:cNvPr>
          <p:cNvSpPr txBox="1">
            <a:spLocks/>
          </p:cNvSpPr>
          <p:nvPr/>
        </p:nvSpPr>
        <p:spPr>
          <a:xfrm>
            <a:off x="5056915" y="3874777"/>
            <a:ext cx="5413128" cy="25205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1" name="TextBox 20">
            <a:extLst>
              <a:ext uri="{FF2B5EF4-FFF2-40B4-BE49-F238E27FC236}">
                <a16:creationId xmlns:a16="http://schemas.microsoft.com/office/drawing/2014/main" id="{9BC3BB01-3EE4-F94C-8CE1-646F2C96DD8C}"/>
              </a:ext>
            </a:extLst>
          </p:cNvPr>
          <p:cNvSpPr txBox="1"/>
          <p:nvPr/>
        </p:nvSpPr>
        <p:spPr>
          <a:xfrm>
            <a:off x="4635810" y="2291696"/>
            <a:ext cx="161133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02</a:t>
            </a:r>
          </a:p>
        </p:txBody>
      </p:sp>
      <p:sp>
        <p:nvSpPr>
          <p:cNvPr id="22" name="Subtitle 2">
            <a:extLst>
              <a:ext uri="{FF2B5EF4-FFF2-40B4-BE49-F238E27FC236}">
                <a16:creationId xmlns:a16="http://schemas.microsoft.com/office/drawing/2014/main" id="{7F9650EF-2625-854D-8C6B-2B5EEB8E058F}"/>
              </a:ext>
            </a:extLst>
          </p:cNvPr>
          <p:cNvSpPr txBox="1">
            <a:spLocks/>
          </p:cNvSpPr>
          <p:nvPr/>
        </p:nvSpPr>
        <p:spPr>
          <a:xfrm>
            <a:off x="4635810" y="2679776"/>
            <a:ext cx="5413128" cy="25205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4" name="TextBox 23">
            <a:extLst>
              <a:ext uri="{FF2B5EF4-FFF2-40B4-BE49-F238E27FC236}">
                <a16:creationId xmlns:a16="http://schemas.microsoft.com/office/drawing/2014/main" id="{8DFC1D39-56F4-8F43-876F-B95066185D3F}"/>
              </a:ext>
            </a:extLst>
          </p:cNvPr>
          <p:cNvSpPr txBox="1"/>
          <p:nvPr/>
        </p:nvSpPr>
        <p:spPr>
          <a:xfrm>
            <a:off x="4635810" y="4681698"/>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5" name="Subtitle 2">
            <a:extLst>
              <a:ext uri="{FF2B5EF4-FFF2-40B4-BE49-F238E27FC236}">
                <a16:creationId xmlns:a16="http://schemas.microsoft.com/office/drawing/2014/main" id="{57F8865D-AE9C-7F46-9253-4C4F490F133B}"/>
              </a:ext>
            </a:extLst>
          </p:cNvPr>
          <p:cNvSpPr txBox="1">
            <a:spLocks/>
          </p:cNvSpPr>
          <p:nvPr/>
        </p:nvSpPr>
        <p:spPr>
          <a:xfrm>
            <a:off x="4635810" y="5069778"/>
            <a:ext cx="5413128" cy="25205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7" name="TextBox 26">
            <a:extLst>
              <a:ext uri="{FF2B5EF4-FFF2-40B4-BE49-F238E27FC236}">
                <a16:creationId xmlns:a16="http://schemas.microsoft.com/office/drawing/2014/main" id="{B36F0024-D025-B949-8C36-6B07D8C9E562}"/>
              </a:ext>
            </a:extLst>
          </p:cNvPr>
          <p:cNvSpPr txBox="1"/>
          <p:nvPr/>
        </p:nvSpPr>
        <p:spPr>
          <a:xfrm>
            <a:off x="3739828" y="5679446"/>
            <a:ext cx="162736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05</a:t>
            </a:r>
          </a:p>
        </p:txBody>
      </p:sp>
      <p:sp>
        <p:nvSpPr>
          <p:cNvPr id="28" name="Subtitle 2">
            <a:extLst>
              <a:ext uri="{FF2B5EF4-FFF2-40B4-BE49-F238E27FC236}">
                <a16:creationId xmlns:a16="http://schemas.microsoft.com/office/drawing/2014/main" id="{CF23074F-9F36-844B-930E-DD38F9E08E16}"/>
              </a:ext>
            </a:extLst>
          </p:cNvPr>
          <p:cNvSpPr txBox="1">
            <a:spLocks/>
          </p:cNvSpPr>
          <p:nvPr/>
        </p:nvSpPr>
        <p:spPr>
          <a:xfrm>
            <a:off x="3739828" y="6067525"/>
            <a:ext cx="5413128" cy="25205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0" name="TextBox 29">
            <a:extLst>
              <a:ext uri="{FF2B5EF4-FFF2-40B4-BE49-F238E27FC236}">
                <a16:creationId xmlns:a16="http://schemas.microsoft.com/office/drawing/2014/main" id="{0DEA4831-56AB-074B-9517-9DE6BC8373C3}"/>
              </a:ext>
            </a:extLst>
          </p:cNvPr>
          <p:cNvSpPr txBox="1"/>
          <p:nvPr/>
        </p:nvSpPr>
        <p:spPr>
          <a:xfrm>
            <a:off x="3739828" y="1289564"/>
            <a:ext cx="157126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01</a:t>
            </a:r>
          </a:p>
        </p:txBody>
      </p:sp>
      <p:sp>
        <p:nvSpPr>
          <p:cNvPr id="31" name="Subtitle 2">
            <a:extLst>
              <a:ext uri="{FF2B5EF4-FFF2-40B4-BE49-F238E27FC236}">
                <a16:creationId xmlns:a16="http://schemas.microsoft.com/office/drawing/2014/main" id="{D3615ACB-2309-EB43-ABF2-0C7C4E69E370}"/>
              </a:ext>
            </a:extLst>
          </p:cNvPr>
          <p:cNvSpPr txBox="1">
            <a:spLocks/>
          </p:cNvSpPr>
          <p:nvPr/>
        </p:nvSpPr>
        <p:spPr>
          <a:xfrm>
            <a:off x="3739828" y="1677644"/>
            <a:ext cx="5413128" cy="25205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3" name="Freeform 35">
            <a:extLst>
              <a:ext uri="{FF2B5EF4-FFF2-40B4-BE49-F238E27FC236}">
                <a16:creationId xmlns:a16="http://schemas.microsoft.com/office/drawing/2014/main" id="{687375C7-0E58-2345-98BD-F237C14B0D22}"/>
              </a:ext>
            </a:extLst>
          </p:cNvPr>
          <p:cNvSpPr>
            <a:spLocks noChangeAspect="1"/>
          </p:cNvSpPr>
          <p:nvPr/>
        </p:nvSpPr>
        <p:spPr bwMode="auto">
          <a:xfrm>
            <a:off x="2812991" y="1611775"/>
            <a:ext cx="368433" cy="367338"/>
          </a:xfrm>
          <a:custGeom>
            <a:avLst/>
            <a:gdLst>
              <a:gd name="T0" fmla="*/ 2147483646 w 818"/>
              <a:gd name="T1" fmla="*/ 2147483646 h 817"/>
              <a:gd name="T2" fmla="*/ 2147483646 w 818"/>
              <a:gd name="T3" fmla="*/ 2147483646 h 817"/>
              <a:gd name="T4" fmla="*/ 2147483646 w 818"/>
              <a:gd name="T5" fmla="*/ 2147483646 h 817"/>
              <a:gd name="T6" fmla="*/ 2147483646 w 818"/>
              <a:gd name="T7" fmla="*/ 2147483646 h 817"/>
              <a:gd name="T8" fmla="*/ 2147483646 w 818"/>
              <a:gd name="T9" fmla="*/ 2147483646 h 817"/>
              <a:gd name="T10" fmla="*/ 2147483646 w 818"/>
              <a:gd name="T11" fmla="*/ 2147483646 h 817"/>
              <a:gd name="T12" fmla="*/ 2147483646 w 818"/>
              <a:gd name="T13" fmla="*/ 2147483646 h 817"/>
              <a:gd name="T14" fmla="*/ 2147483646 w 818"/>
              <a:gd name="T15" fmla="*/ 2147483646 h 817"/>
              <a:gd name="T16" fmla="*/ 2147483646 w 818"/>
              <a:gd name="T17" fmla="*/ 2147483646 h 817"/>
              <a:gd name="T18" fmla="*/ 2147483646 w 818"/>
              <a:gd name="T19" fmla="*/ 2147483646 h 817"/>
              <a:gd name="T20" fmla="*/ 2147483646 w 818"/>
              <a:gd name="T21" fmla="*/ 2147483646 h 817"/>
              <a:gd name="T22" fmla="*/ 2147483646 w 818"/>
              <a:gd name="T23" fmla="*/ 2147483646 h 817"/>
              <a:gd name="T24" fmla="*/ 2147483646 w 818"/>
              <a:gd name="T25" fmla="*/ 2147483646 h 817"/>
              <a:gd name="T26" fmla="*/ 2147483646 w 818"/>
              <a:gd name="T27" fmla="*/ 2147483646 h 817"/>
              <a:gd name="T28" fmla="*/ 2147483646 w 818"/>
              <a:gd name="T29" fmla="*/ 2147483646 h 817"/>
              <a:gd name="T30" fmla="*/ 2147483646 w 818"/>
              <a:gd name="T31" fmla="*/ 2147483646 h 817"/>
              <a:gd name="T32" fmla="*/ 2147483646 w 818"/>
              <a:gd name="T33" fmla="*/ 2147483646 h 817"/>
              <a:gd name="T34" fmla="*/ 2147483646 w 818"/>
              <a:gd name="T35" fmla="*/ 2147483646 h 817"/>
              <a:gd name="T36" fmla="*/ 2147483646 w 818"/>
              <a:gd name="T37" fmla="*/ 2147483646 h 817"/>
              <a:gd name="T38" fmla="*/ 2147483646 w 818"/>
              <a:gd name="T39" fmla="*/ 2147483646 h 817"/>
              <a:gd name="T40" fmla="*/ 2147483646 w 818"/>
              <a:gd name="T41" fmla="*/ 2147483646 h 817"/>
              <a:gd name="T42" fmla="*/ 2147483646 w 818"/>
              <a:gd name="T43" fmla="*/ 2147483646 h 817"/>
              <a:gd name="T44" fmla="*/ 2147483646 w 818"/>
              <a:gd name="T45" fmla="*/ 2147483646 h 817"/>
              <a:gd name="T46" fmla="*/ 2147483646 w 818"/>
              <a:gd name="T47" fmla="*/ 2147483646 h 817"/>
              <a:gd name="T48" fmla="*/ 2147483646 w 818"/>
              <a:gd name="T49" fmla="*/ 2147483646 h 817"/>
              <a:gd name="T50" fmla="*/ 2147483646 w 818"/>
              <a:gd name="T51" fmla="*/ 2147483646 h 817"/>
              <a:gd name="T52" fmla="*/ 2147483646 w 818"/>
              <a:gd name="T53" fmla="*/ 2147483646 h 817"/>
              <a:gd name="T54" fmla="*/ 2147483646 w 818"/>
              <a:gd name="T55" fmla="*/ 2147483646 h 817"/>
              <a:gd name="T56" fmla="*/ 2147483646 w 818"/>
              <a:gd name="T57" fmla="*/ 2147483646 h 817"/>
              <a:gd name="T58" fmla="*/ 2147483646 w 818"/>
              <a:gd name="T59" fmla="*/ 2147483646 h 817"/>
              <a:gd name="T60" fmla="*/ 2147483646 w 818"/>
              <a:gd name="T61" fmla="*/ 2147483646 h 817"/>
              <a:gd name="T62" fmla="*/ 2147483646 w 818"/>
              <a:gd name="T63" fmla="*/ 2147483646 h 817"/>
              <a:gd name="T64" fmla="*/ 2147483646 w 818"/>
              <a:gd name="T65" fmla="*/ 2147483646 h 817"/>
              <a:gd name="T66" fmla="*/ 2147483646 w 818"/>
              <a:gd name="T67" fmla="*/ 2147483646 h 817"/>
              <a:gd name="T68" fmla="*/ 2147483646 w 818"/>
              <a:gd name="T69" fmla="*/ 2147483646 h 817"/>
              <a:gd name="T70" fmla="*/ 2147483646 w 818"/>
              <a:gd name="T71" fmla="*/ 2147483646 h 817"/>
              <a:gd name="T72" fmla="*/ 2147483646 w 818"/>
              <a:gd name="T73" fmla="*/ 2147483646 h 817"/>
              <a:gd name="T74" fmla="*/ 2147483646 w 818"/>
              <a:gd name="T75" fmla="*/ 2147483646 h 817"/>
              <a:gd name="T76" fmla="*/ 2147483646 w 818"/>
              <a:gd name="T77" fmla="*/ 2147483646 h 817"/>
              <a:gd name="T78" fmla="*/ 2147483646 w 818"/>
              <a:gd name="T79" fmla="*/ 2147483646 h 817"/>
              <a:gd name="T80" fmla="*/ 2147483646 w 818"/>
              <a:gd name="T81" fmla="*/ 2147483646 h 817"/>
              <a:gd name="T82" fmla="*/ 2147483646 w 818"/>
              <a:gd name="T83" fmla="*/ 0 h 817"/>
              <a:gd name="T84" fmla="*/ 2147483646 w 818"/>
              <a:gd name="T85" fmla="*/ 0 h 817"/>
              <a:gd name="T86" fmla="*/ 0 w 818"/>
              <a:gd name="T87" fmla="*/ 2147483646 h 817"/>
              <a:gd name="T88" fmla="*/ 2147483646 w 818"/>
              <a:gd name="T89" fmla="*/ 2147483646 h 817"/>
              <a:gd name="T90" fmla="*/ 2147483646 w 818"/>
              <a:gd name="T91" fmla="*/ 2147483646 h 817"/>
              <a:gd name="T92" fmla="*/ 2147483646 w 818"/>
              <a:gd name="T93" fmla="*/ 2147483646 h 817"/>
              <a:gd name="T94" fmla="*/ 2147483646 w 818"/>
              <a:gd name="T95" fmla="*/ 2147483646 h 817"/>
              <a:gd name="T96" fmla="*/ 2147483646 w 818"/>
              <a:gd name="T97" fmla="*/ 2147483646 h 817"/>
              <a:gd name="T98" fmla="*/ 2147483646 w 818"/>
              <a:gd name="T99" fmla="*/ 2147483646 h 817"/>
              <a:gd name="T100" fmla="*/ 2147483646 w 818"/>
              <a:gd name="T101" fmla="*/ 2147483646 h 817"/>
              <a:gd name="T102" fmla="*/ 2147483646 w 818"/>
              <a:gd name="T103" fmla="*/ 2147483646 h 817"/>
              <a:gd name="T104" fmla="*/ 2147483646 w 818"/>
              <a:gd name="T105" fmla="*/ 2147483646 h 817"/>
              <a:gd name="T106" fmla="*/ 2147483646 w 818"/>
              <a:gd name="T107" fmla="*/ 2147483646 h 817"/>
              <a:gd name="T108" fmla="*/ 2147483646 w 818"/>
              <a:gd name="T109" fmla="*/ 0 h 81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18" h="817">
                <a:moveTo>
                  <a:pt x="588" y="572"/>
                </a:moveTo>
                <a:lnTo>
                  <a:pt x="527" y="395"/>
                </a:lnTo>
                <a:lnTo>
                  <a:pt x="704" y="456"/>
                </a:lnTo>
                <a:lnTo>
                  <a:pt x="628" y="489"/>
                </a:lnTo>
                <a:cubicBezTo>
                  <a:pt x="625" y="491"/>
                  <a:pt x="623" y="493"/>
                  <a:pt x="622" y="496"/>
                </a:cubicBezTo>
                <a:lnTo>
                  <a:pt x="588" y="572"/>
                </a:lnTo>
                <a:close/>
                <a:moveTo>
                  <a:pt x="792" y="593"/>
                </a:moveTo>
                <a:lnTo>
                  <a:pt x="606" y="593"/>
                </a:lnTo>
                <a:lnTo>
                  <a:pt x="643" y="510"/>
                </a:lnTo>
                <a:lnTo>
                  <a:pt x="743" y="465"/>
                </a:lnTo>
                <a:cubicBezTo>
                  <a:pt x="748" y="464"/>
                  <a:pt x="751" y="459"/>
                  <a:pt x="750" y="454"/>
                </a:cubicBezTo>
                <a:cubicBezTo>
                  <a:pt x="750" y="449"/>
                  <a:pt x="747" y="444"/>
                  <a:pt x="742" y="442"/>
                </a:cubicBezTo>
                <a:lnTo>
                  <a:pt x="586" y="389"/>
                </a:lnTo>
                <a:lnTo>
                  <a:pt x="586" y="316"/>
                </a:lnTo>
                <a:cubicBezTo>
                  <a:pt x="586" y="310"/>
                  <a:pt x="580" y="304"/>
                  <a:pt x="573" y="304"/>
                </a:cubicBezTo>
                <a:cubicBezTo>
                  <a:pt x="567" y="304"/>
                  <a:pt x="561" y="310"/>
                  <a:pt x="561" y="316"/>
                </a:cubicBezTo>
                <a:lnTo>
                  <a:pt x="561" y="380"/>
                </a:lnTo>
                <a:lnTo>
                  <a:pt x="511" y="363"/>
                </a:lnTo>
                <a:cubicBezTo>
                  <a:pt x="507" y="362"/>
                  <a:pt x="502" y="363"/>
                  <a:pt x="498" y="367"/>
                </a:cubicBezTo>
                <a:cubicBezTo>
                  <a:pt x="495" y="369"/>
                  <a:pt x="494" y="375"/>
                  <a:pt x="495" y="379"/>
                </a:cubicBezTo>
                <a:lnTo>
                  <a:pt x="524" y="462"/>
                </a:lnTo>
                <a:lnTo>
                  <a:pt x="256" y="462"/>
                </a:lnTo>
                <a:lnTo>
                  <a:pt x="256" y="157"/>
                </a:lnTo>
                <a:lnTo>
                  <a:pt x="561" y="157"/>
                </a:lnTo>
                <a:lnTo>
                  <a:pt x="561" y="220"/>
                </a:lnTo>
                <a:cubicBezTo>
                  <a:pt x="540" y="240"/>
                  <a:pt x="435" y="346"/>
                  <a:pt x="404" y="377"/>
                </a:cubicBezTo>
                <a:lnTo>
                  <a:pt x="327" y="300"/>
                </a:lnTo>
                <a:cubicBezTo>
                  <a:pt x="322" y="296"/>
                  <a:pt x="314" y="296"/>
                  <a:pt x="309" y="300"/>
                </a:cubicBezTo>
                <a:cubicBezTo>
                  <a:pt x="305" y="305"/>
                  <a:pt x="305" y="313"/>
                  <a:pt x="309" y="318"/>
                </a:cubicBezTo>
                <a:lnTo>
                  <a:pt x="395" y="404"/>
                </a:lnTo>
                <a:cubicBezTo>
                  <a:pt x="400" y="408"/>
                  <a:pt x="408" y="408"/>
                  <a:pt x="413" y="404"/>
                </a:cubicBezTo>
                <a:cubicBezTo>
                  <a:pt x="586" y="230"/>
                  <a:pt x="586" y="230"/>
                  <a:pt x="586" y="224"/>
                </a:cubicBezTo>
                <a:lnTo>
                  <a:pt x="586" y="144"/>
                </a:lnTo>
                <a:cubicBezTo>
                  <a:pt x="586" y="138"/>
                  <a:pt x="580" y="132"/>
                  <a:pt x="573" y="132"/>
                </a:cubicBezTo>
                <a:lnTo>
                  <a:pt x="244" y="132"/>
                </a:lnTo>
                <a:cubicBezTo>
                  <a:pt x="237" y="132"/>
                  <a:pt x="231" y="138"/>
                  <a:pt x="231" y="144"/>
                </a:cubicBezTo>
                <a:lnTo>
                  <a:pt x="231" y="474"/>
                </a:lnTo>
                <a:cubicBezTo>
                  <a:pt x="231" y="480"/>
                  <a:pt x="237" y="487"/>
                  <a:pt x="244" y="487"/>
                </a:cubicBezTo>
                <a:lnTo>
                  <a:pt x="532" y="487"/>
                </a:lnTo>
                <a:lnTo>
                  <a:pt x="575" y="610"/>
                </a:lnTo>
                <a:cubicBezTo>
                  <a:pt x="576" y="615"/>
                  <a:pt x="581" y="618"/>
                  <a:pt x="586" y="618"/>
                </a:cubicBezTo>
                <a:lnTo>
                  <a:pt x="792" y="618"/>
                </a:lnTo>
                <a:lnTo>
                  <a:pt x="792" y="656"/>
                </a:lnTo>
                <a:cubicBezTo>
                  <a:pt x="792" y="676"/>
                  <a:pt x="775" y="692"/>
                  <a:pt x="754" y="692"/>
                </a:cubicBezTo>
                <a:lnTo>
                  <a:pt x="63" y="692"/>
                </a:lnTo>
                <a:cubicBezTo>
                  <a:pt x="42" y="692"/>
                  <a:pt x="25" y="676"/>
                  <a:pt x="25" y="656"/>
                </a:cubicBezTo>
                <a:lnTo>
                  <a:pt x="25" y="618"/>
                </a:lnTo>
                <a:lnTo>
                  <a:pt x="521" y="618"/>
                </a:lnTo>
                <a:cubicBezTo>
                  <a:pt x="527" y="618"/>
                  <a:pt x="533" y="613"/>
                  <a:pt x="533" y="606"/>
                </a:cubicBezTo>
                <a:cubicBezTo>
                  <a:pt x="533" y="599"/>
                  <a:pt x="527" y="593"/>
                  <a:pt x="521" y="593"/>
                </a:cubicBezTo>
                <a:lnTo>
                  <a:pt x="25" y="593"/>
                </a:lnTo>
                <a:lnTo>
                  <a:pt x="25" y="62"/>
                </a:lnTo>
                <a:cubicBezTo>
                  <a:pt x="25" y="41"/>
                  <a:pt x="42" y="25"/>
                  <a:pt x="63" y="25"/>
                </a:cubicBezTo>
                <a:lnTo>
                  <a:pt x="754" y="25"/>
                </a:lnTo>
                <a:cubicBezTo>
                  <a:pt x="775" y="25"/>
                  <a:pt x="792" y="41"/>
                  <a:pt x="792" y="62"/>
                </a:cubicBezTo>
                <a:lnTo>
                  <a:pt x="792" y="593"/>
                </a:lnTo>
                <a:close/>
                <a:moveTo>
                  <a:pt x="544" y="791"/>
                </a:moveTo>
                <a:lnTo>
                  <a:pt x="272" y="791"/>
                </a:lnTo>
                <a:lnTo>
                  <a:pt x="272" y="717"/>
                </a:lnTo>
                <a:lnTo>
                  <a:pt x="544" y="717"/>
                </a:lnTo>
                <a:lnTo>
                  <a:pt x="544" y="791"/>
                </a:lnTo>
                <a:close/>
                <a:moveTo>
                  <a:pt x="754" y="0"/>
                </a:moveTo>
                <a:lnTo>
                  <a:pt x="63" y="0"/>
                </a:lnTo>
                <a:cubicBezTo>
                  <a:pt x="28" y="0"/>
                  <a:pt x="0" y="28"/>
                  <a:pt x="0" y="62"/>
                </a:cubicBezTo>
                <a:lnTo>
                  <a:pt x="0" y="656"/>
                </a:lnTo>
                <a:cubicBezTo>
                  <a:pt x="0" y="690"/>
                  <a:pt x="28" y="717"/>
                  <a:pt x="63" y="717"/>
                </a:cubicBezTo>
                <a:lnTo>
                  <a:pt x="248" y="717"/>
                </a:lnTo>
                <a:lnTo>
                  <a:pt x="248" y="791"/>
                </a:lnTo>
                <a:lnTo>
                  <a:pt x="161" y="791"/>
                </a:lnTo>
                <a:cubicBezTo>
                  <a:pt x="154" y="791"/>
                  <a:pt x="149" y="797"/>
                  <a:pt x="149" y="804"/>
                </a:cubicBezTo>
                <a:cubicBezTo>
                  <a:pt x="149" y="811"/>
                  <a:pt x="154" y="816"/>
                  <a:pt x="161" y="816"/>
                </a:cubicBezTo>
                <a:lnTo>
                  <a:pt x="656" y="816"/>
                </a:lnTo>
                <a:cubicBezTo>
                  <a:pt x="663" y="816"/>
                  <a:pt x="668" y="811"/>
                  <a:pt x="668" y="804"/>
                </a:cubicBezTo>
                <a:cubicBezTo>
                  <a:pt x="668" y="797"/>
                  <a:pt x="663" y="791"/>
                  <a:pt x="656" y="791"/>
                </a:cubicBezTo>
                <a:lnTo>
                  <a:pt x="569" y="791"/>
                </a:lnTo>
                <a:lnTo>
                  <a:pt x="569" y="717"/>
                </a:lnTo>
                <a:lnTo>
                  <a:pt x="754" y="717"/>
                </a:lnTo>
                <a:cubicBezTo>
                  <a:pt x="788" y="717"/>
                  <a:pt x="817" y="690"/>
                  <a:pt x="817" y="656"/>
                </a:cubicBezTo>
                <a:lnTo>
                  <a:pt x="817" y="62"/>
                </a:lnTo>
                <a:cubicBezTo>
                  <a:pt x="817" y="28"/>
                  <a:pt x="788" y="0"/>
                  <a:pt x="754" y="0"/>
                </a:cubicBezTo>
                <a:close/>
              </a:path>
            </a:pathLst>
          </a:custGeom>
          <a:solidFill>
            <a:schemeClr val="bg1"/>
          </a:solidFill>
          <a:ln>
            <a:noFill/>
          </a:ln>
        </p:spPr>
        <p:txBody>
          <a:bodyPr wrap="none" anchor="ctr"/>
          <a:lstStyle/>
          <a:p>
            <a:endParaRPr lang="en-US" sz="900"/>
          </a:p>
        </p:txBody>
      </p:sp>
      <p:sp>
        <p:nvSpPr>
          <p:cNvPr id="34" name="Freeform 929">
            <a:extLst>
              <a:ext uri="{FF2B5EF4-FFF2-40B4-BE49-F238E27FC236}">
                <a16:creationId xmlns:a16="http://schemas.microsoft.com/office/drawing/2014/main" id="{54A6BC7B-A5B3-4A4D-BD7B-B30B3EB570B1}"/>
              </a:ext>
            </a:extLst>
          </p:cNvPr>
          <p:cNvSpPr>
            <a:spLocks noChangeAspect="1"/>
          </p:cNvSpPr>
          <p:nvPr/>
        </p:nvSpPr>
        <p:spPr bwMode="auto">
          <a:xfrm>
            <a:off x="3723291" y="2448774"/>
            <a:ext cx="368433" cy="367338"/>
          </a:xfrm>
          <a:custGeom>
            <a:avLst/>
            <a:gdLst>
              <a:gd name="T0" fmla="*/ 7657895 w 293328"/>
              <a:gd name="T1" fmla="*/ 9005345 h 293238"/>
              <a:gd name="T2" fmla="*/ 4498868 w 293328"/>
              <a:gd name="T3" fmla="*/ 9005345 h 293238"/>
              <a:gd name="T4" fmla="*/ 3522037 w 293328"/>
              <a:gd name="T5" fmla="*/ 8834279 h 293238"/>
              <a:gd name="T6" fmla="*/ 1438230 w 293328"/>
              <a:gd name="T7" fmla="*/ 9163206 h 293238"/>
              <a:gd name="T8" fmla="*/ 8017115 w 293328"/>
              <a:gd name="T9" fmla="*/ 7579894 h 293238"/>
              <a:gd name="T10" fmla="*/ 9228325 w 293328"/>
              <a:gd name="T11" fmla="*/ 7908834 h 293238"/>
              <a:gd name="T12" fmla="*/ 8017115 w 293328"/>
              <a:gd name="T13" fmla="*/ 7579894 h 293238"/>
              <a:gd name="T14" fmla="*/ 7196298 w 293328"/>
              <a:gd name="T15" fmla="*/ 7750944 h 293238"/>
              <a:gd name="T16" fmla="*/ 5652355 w 293328"/>
              <a:gd name="T17" fmla="*/ 7750944 h 293238"/>
              <a:gd name="T18" fmla="*/ 4792152 w 293328"/>
              <a:gd name="T19" fmla="*/ 7579894 h 293238"/>
              <a:gd name="T20" fmla="*/ 3615792 w 293328"/>
              <a:gd name="T21" fmla="*/ 7908834 h 293238"/>
              <a:gd name="T22" fmla="*/ 1441954 w 293328"/>
              <a:gd name="T23" fmla="*/ 7579894 h 293238"/>
              <a:gd name="T24" fmla="*/ 2653087 w 293328"/>
              <a:gd name="T25" fmla="*/ 7908834 h 293238"/>
              <a:gd name="T26" fmla="*/ 1441954 w 293328"/>
              <a:gd name="T27" fmla="*/ 7579894 h 293238"/>
              <a:gd name="T28" fmla="*/ 7960461 w 293328"/>
              <a:gd name="T29" fmla="*/ 5049788 h 293238"/>
              <a:gd name="T30" fmla="*/ 8417216 w 293328"/>
              <a:gd name="T31" fmla="*/ 6059062 h 293238"/>
              <a:gd name="T32" fmla="*/ 8417216 w 293328"/>
              <a:gd name="T33" fmla="*/ 4558084 h 293238"/>
              <a:gd name="T34" fmla="*/ 7803923 w 293328"/>
              <a:gd name="T35" fmla="*/ 6136728 h 293238"/>
              <a:gd name="T36" fmla="*/ 6512036 w 293328"/>
              <a:gd name="T37" fmla="*/ 6110840 h 293238"/>
              <a:gd name="T38" fmla="*/ 7582022 w 293328"/>
              <a:gd name="T39" fmla="*/ 5877936 h 293238"/>
              <a:gd name="T40" fmla="*/ 7790812 w 293328"/>
              <a:gd name="T41" fmla="*/ 4803898 h 293238"/>
              <a:gd name="T42" fmla="*/ 1645443 w 293328"/>
              <a:gd name="T43" fmla="*/ 4558084 h 293238"/>
              <a:gd name="T44" fmla="*/ 2827025 w 293328"/>
              <a:gd name="T45" fmla="*/ 4881567 h 293238"/>
              <a:gd name="T46" fmla="*/ 1593537 w 293328"/>
              <a:gd name="T47" fmla="*/ 6007352 h 293238"/>
              <a:gd name="T48" fmla="*/ 3411399 w 293328"/>
              <a:gd name="T49" fmla="*/ 6007352 h 293238"/>
              <a:gd name="T50" fmla="*/ 3735991 w 293328"/>
              <a:gd name="T51" fmla="*/ 5670900 h 293238"/>
              <a:gd name="T52" fmla="*/ 1645443 w 293328"/>
              <a:gd name="T53" fmla="*/ 6369652 h 293238"/>
              <a:gd name="T54" fmla="*/ 1645443 w 293328"/>
              <a:gd name="T55" fmla="*/ 4558084 h 293238"/>
              <a:gd name="T56" fmla="*/ 326516 w 293328"/>
              <a:gd name="T57" fmla="*/ 9731379 h 293238"/>
              <a:gd name="T58" fmla="*/ 10330664 w 293328"/>
              <a:gd name="T59" fmla="*/ 9731379 h 293238"/>
              <a:gd name="T60" fmla="*/ 8019003 w 293328"/>
              <a:gd name="T61" fmla="*/ 3715021 h 293238"/>
              <a:gd name="T62" fmla="*/ 5224068 w 293328"/>
              <a:gd name="T63" fmla="*/ 6671540 h 293238"/>
              <a:gd name="T64" fmla="*/ 5328636 w 293328"/>
              <a:gd name="T65" fmla="*/ 2017972 h 293238"/>
              <a:gd name="T66" fmla="*/ 5119204 w 293328"/>
              <a:gd name="T67" fmla="*/ 2950064 h 293238"/>
              <a:gd name="T68" fmla="*/ 5538018 w 293328"/>
              <a:gd name="T69" fmla="*/ 2950064 h 293238"/>
              <a:gd name="T70" fmla="*/ 5328636 w 293328"/>
              <a:gd name="T71" fmla="*/ 2017972 h 293238"/>
              <a:gd name="T72" fmla="*/ 5878196 w 293328"/>
              <a:gd name="T73" fmla="*/ 2975948 h 293238"/>
              <a:gd name="T74" fmla="*/ 5930522 w 293328"/>
              <a:gd name="T75" fmla="*/ 4374065 h 293238"/>
              <a:gd name="T76" fmla="*/ 4569543 w 293328"/>
              <a:gd name="T77" fmla="*/ 4179851 h 293238"/>
              <a:gd name="T78" fmla="*/ 5328636 w 293328"/>
              <a:gd name="T79" fmla="*/ 1707229 h 293238"/>
              <a:gd name="T80" fmla="*/ 2912433 w 293328"/>
              <a:gd name="T81" fmla="*/ 3353513 h 293238"/>
              <a:gd name="T82" fmla="*/ 7757771 w 293328"/>
              <a:gd name="T83" fmla="*/ 1120021 h 293238"/>
              <a:gd name="T84" fmla="*/ 5380810 w 293328"/>
              <a:gd name="T85" fmla="*/ 9598 h 293238"/>
              <a:gd name="T86" fmla="*/ 8071270 w 293328"/>
              <a:gd name="T87" fmla="*/ 3353513 h 293238"/>
              <a:gd name="T88" fmla="*/ 10657173 w 293328"/>
              <a:gd name="T89" fmla="*/ 4205648 h 293238"/>
              <a:gd name="T90" fmla="*/ 809663 w 293328"/>
              <a:gd name="T91" fmla="*/ 10531857 h 293238"/>
              <a:gd name="T92" fmla="*/ 809663 w 293328"/>
              <a:gd name="T93" fmla="*/ 3405144 h 293238"/>
              <a:gd name="T94" fmla="*/ 2585917 w 293328"/>
              <a:gd name="T95" fmla="*/ 1003808 h 2932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3328" h="293238">
                <a:moveTo>
                  <a:pt x="128173" y="245972"/>
                </a:moveTo>
                <a:lnTo>
                  <a:pt x="206065" y="245972"/>
                </a:lnTo>
                <a:cubicBezTo>
                  <a:pt x="208601" y="245972"/>
                  <a:pt x="210775" y="248170"/>
                  <a:pt x="210775" y="250735"/>
                </a:cubicBezTo>
                <a:cubicBezTo>
                  <a:pt x="210775" y="253299"/>
                  <a:pt x="208601" y="255131"/>
                  <a:pt x="206065" y="255131"/>
                </a:cubicBezTo>
                <a:lnTo>
                  <a:pt x="128173" y="255131"/>
                </a:lnTo>
                <a:cubicBezTo>
                  <a:pt x="125999" y="255131"/>
                  <a:pt x="123825" y="253299"/>
                  <a:pt x="123825" y="250735"/>
                </a:cubicBezTo>
                <a:cubicBezTo>
                  <a:pt x="123825" y="248170"/>
                  <a:pt x="125999" y="245972"/>
                  <a:pt x="128173" y="245972"/>
                </a:cubicBezTo>
                <a:close/>
                <a:moveTo>
                  <a:pt x="39585" y="245972"/>
                </a:moveTo>
                <a:lnTo>
                  <a:pt x="96940" y="245972"/>
                </a:lnTo>
                <a:cubicBezTo>
                  <a:pt x="99449" y="245972"/>
                  <a:pt x="101241" y="248170"/>
                  <a:pt x="101241" y="250735"/>
                </a:cubicBezTo>
                <a:cubicBezTo>
                  <a:pt x="101241" y="253299"/>
                  <a:pt x="99449" y="255131"/>
                  <a:pt x="96940" y="255131"/>
                </a:cubicBezTo>
                <a:lnTo>
                  <a:pt x="39585" y="255131"/>
                </a:lnTo>
                <a:cubicBezTo>
                  <a:pt x="36717" y="255131"/>
                  <a:pt x="34925" y="253299"/>
                  <a:pt x="34925" y="250735"/>
                </a:cubicBezTo>
                <a:cubicBezTo>
                  <a:pt x="34925" y="248170"/>
                  <a:pt x="36717" y="245972"/>
                  <a:pt x="39585" y="245972"/>
                </a:cubicBezTo>
                <a:close/>
                <a:moveTo>
                  <a:pt x="220663" y="211047"/>
                </a:moveTo>
                <a:lnTo>
                  <a:pt x="254000" y="211047"/>
                </a:lnTo>
                <a:cubicBezTo>
                  <a:pt x="256564" y="211047"/>
                  <a:pt x="258396" y="213245"/>
                  <a:pt x="258396" y="215810"/>
                </a:cubicBezTo>
                <a:cubicBezTo>
                  <a:pt x="258396" y="218374"/>
                  <a:pt x="256564" y="220206"/>
                  <a:pt x="254000" y="220206"/>
                </a:cubicBezTo>
                <a:lnTo>
                  <a:pt x="220663" y="220206"/>
                </a:lnTo>
                <a:cubicBezTo>
                  <a:pt x="218098" y="220206"/>
                  <a:pt x="215900" y="218374"/>
                  <a:pt x="215900" y="215810"/>
                </a:cubicBezTo>
                <a:cubicBezTo>
                  <a:pt x="215900" y="213245"/>
                  <a:pt x="218098" y="211047"/>
                  <a:pt x="220663" y="211047"/>
                </a:cubicBezTo>
                <a:close/>
                <a:moveTo>
                  <a:pt x="159971" y="211047"/>
                </a:moveTo>
                <a:lnTo>
                  <a:pt x="193308" y="211047"/>
                </a:lnTo>
                <a:cubicBezTo>
                  <a:pt x="195873" y="211047"/>
                  <a:pt x="198071" y="213245"/>
                  <a:pt x="198071" y="215810"/>
                </a:cubicBezTo>
                <a:cubicBezTo>
                  <a:pt x="198071" y="218374"/>
                  <a:pt x="195873" y="220206"/>
                  <a:pt x="193308" y="220206"/>
                </a:cubicBezTo>
                <a:lnTo>
                  <a:pt x="159971" y="220206"/>
                </a:lnTo>
                <a:cubicBezTo>
                  <a:pt x="157407" y="220206"/>
                  <a:pt x="155575" y="218374"/>
                  <a:pt x="155575" y="215810"/>
                </a:cubicBezTo>
                <a:cubicBezTo>
                  <a:pt x="155575" y="213245"/>
                  <a:pt x="157407" y="211047"/>
                  <a:pt x="159971" y="211047"/>
                </a:cubicBezTo>
                <a:close/>
                <a:moveTo>
                  <a:pt x="99520" y="211047"/>
                </a:moveTo>
                <a:lnTo>
                  <a:pt x="131899" y="211047"/>
                </a:lnTo>
                <a:cubicBezTo>
                  <a:pt x="134390" y="211047"/>
                  <a:pt x="136169" y="213245"/>
                  <a:pt x="136169" y="215810"/>
                </a:cubicBezTo>
                <a:cubicBezTo>
                  <a:pt x="136169" y="218374"/>
                  <a:pt x="134390" y="220206"/>
                  <a:pt x="131899" y="220206"/>
                </a:cubicBezTo>
                <a:lnTo>
                  <a:pt x="99520" y="220206"/>
                </a:lnTo>
                <a:cubicBezTo>
                  <a:pt x="97029" y="220206"/>
                  <a:pt x="95250" y="218374"/>
                  <a:pt x="95250" y="215810"/>
                </a:cubicBezTo>
                <a:cubicBezTo>
                  <a:pt x="95250" y="213245"/>
                  <a:pt x="97029" y="211047"/>
                  <a:pt x="99520" y="211047"/>
                </a:cubicBezTo>
                <a:close/>
                <a:moveTo>
                  <a:pt x="39687" y="211047"/>
                </a:moveTo>
                <a:lnTo>
                  <a:pt x="73024" y="211047"/>
                </a:lnTo>
                <a:cubicBezTo>
                  <a:pt x="75589" y="211047"/>
                  <a:pt x="77421" y="213245"/>
                  <a:pt x="77421" y="215810"/>
                </a:cubicBezTo>
                <a:cubicBezTo>
                  <a:pt x="77421" y="218374"/>
                  <a:pt x="75589" y="220206"/>
                  <a:pt x="73024" y="220206"/>
                </a:cubicBezTo>
                <a:lnTo>
                  <a:pt x="39687" y="220206"/>
                </a:lnTo>
                <a:cubicBezTo>
                  <a:pt x="36757" y="220206"/>
                  <a:pt x="34925" y="218374"/>
                  <a:pt x="34925" y="215810"/>
                </a:cubicBezTo>
                <a:cubicBezTo>
                  <a:pt x="34925" y="213245"/>
                  <a:pt x="36757" y="211047"/>
                  <a:pt x="39687" y="211047"/>
                </a:cubicBezTo>
                <a:close/>
                <a:moveTo>
                  <a:pt x="231675" y="135917"/>
                </a:moveTo>
                <a:cubicBezTo>
                  <a:pt x="227365" y="135917"/>
                  <a:pt x="222336" y="137358"/>
                  <a:pt x="219463" y="140241"/>
                </a:cubicBezTo>
                <a:cubicBezTo>
                  <a:pt x="219463" y="140241"/>
                  <a:pt x="219463" y="140601"/>
                  <a:pt x="219104" y="140601"/>
                </a:cubicBezTo>
                <a:cubicBezTo>
                  <a:pt x="223414" y="147807"/>
                  <a:pt x="223414" y="156453"/>
                  <a:pt x="219104" y="164019"/>
                </a:cubicBezTo>
                <a:cubicBezTo>
                  <a:pt x="219463" y="164019"/>
                  <a:pt x="219463" y="164019"/>
                  <a:pt x="219463" y="164019"/>
                </a:cubicBezTo>
                <a:cubicBezTo>
                  <a:pt x="222336" y="166902"/>
                  <a:pt x="227365" y="168703"/>
                  <a:pt x="231675" y="168703"/>
                </a:cubicBezTo>
                <a:cubicBezTo>
                  <a:pt x="240654" y="168703"/>
                  <a:pt x="247837" y="161137"/>
                  <a:pt x="247837" y="152490"/>
                </a:cubicBezTo>
                <a:cubicBezTo>
                  <a:pt x="247837" y="143123"/>
                  <a:pt x="240654" y="135917"/>
                  <a:pt x="231675" y="135917"/>
                </a:cubicBezTo>
                <a:close/>
                <a:moveTo>
                  <a:pt x="231675" y="126910"/>
                </a:moveTo>
                <a:cubicBezTo>
                  <a:pt x="245682" y="126910"/>
                  <a:pt x="256816" y="138439"/>
                  <a:pt x="256816" y="152490"/>
                </a:cubicBezTo>
                <a:cubicBezTo>
                  <a:pt x="256816" y="166181"/>
                  <a:pt x="245682" y="177350"/>
                  <a:pt x="231675" y="177350"/>
                </a:cubicBezTo>
                <a:cubicBezTo>
                  <a:pt x="225569" y="177350"/>
                  <a:pt x="219104" y="174828"/>
                  <a:pt x="214794" y="170865"/>
                </a:cubicBezTo>
                <a:cubicBezTo>
                  <a:pt x="214435" y="170504"/>
                  <a:pt x="214435" y="170504"/>
                  <a:pt x="214435" y="170504"/>
                </a:cubicBezTo>
                <a:cubicBezTo>
                  <a:pt x="209766" y="175188"/>
                  <a:pt x="203301" y="177350"/>
                  <a:pt x="197195" y="177350"/>
                </a:cubicBezTo>
                <a:cubicBezTo>
                  <a:pt x="190730" y="177350"/>
                  <a:pt x="184265" y="174828"/>
                  <a:pt x="179237" y="170144"/>
                </a:cubicBezTo>
                <a:cubicBezTo>
                  <a:pt x="177800" y="168343"/>
                  <a:pt x="177800" y="165460"/>
                  <a:pt x="179237" y="163659"/>
                </a:cubicBezTo>
                <a:cubicBezTo>
                  <a:pt x="181033" y="162218"/>
                  <a:pt x="183906" y="162218"/>
                  <a:pt x="185702" y="163659"/>
                </a:cubicBezTo>
                <a:cubicBezTo>
                  <a:pt x="192167" y="170144"/>
                  <a:pt x="202582" y="170144"/>
                  <a:pt x="208688" y="163659"/>
                </a:cubicBezTo>
                <a:cubicBezTo>
                  <a:pt x="215153" y="157534"/>
                  <a:pt x="215153" y="147086"/>
                  <a:pt x="208688" y="140601"/>
                </a:cubicBezTo>
                <a:cubicBezTo>
                  <a:pt x="206892" y="138799"/>
                  <a:pt x="206892" y="135917"/>
                  <a:pt x="208688" y="134476"/>
                </a:cubicBezTo>
                <a:cubicBezTo>
                  <a:pt x="210125" y="133035"/>
                  <a:pt x="212639" y="132675"/>
                  <a:pt x="214435" y="133755"/>
                </a:cubicBezTo>
                <a:cubicBezTo>
                  <a:pt x="214435" y="133755"/>
                  <a:pt x="214435" y="133755"/>
                  <a:pt x="214794" y="133755"/>
                </a:cubicBezTo>
                <a:cubicBezTo>
                  <a:pt x="219104" y="129432"/>
                  <a:pt x="225569" y="126910"/>
                  <a:pt x="231675" y="126910"/>
                </a:cubicBezTo>
                <a:close/>
                <a:moveTo>
                  <a:pt x="45289" y="126910"/>
                </a:moveTo>
                <a:lnTo>
                  <a:pt x="77812" y="126910"/>
                </a:lnTo>
                <a:cubicBezTo>
                  <a:pt x="80314" y="126910"/>
                  <a:pt x="82458" y="129072"/>
                  <a:pt x="82458" y="131233"/>
                </a:cubicBezTo>
                <a:cubicBezTo>
                  <a:pt x="82458" y="133755"/>
                  <a:pt x="80314" y="135917"/>
                  <a:pt x="77812" y="135917"/>
                </a:cubicBezTo>
                <a:lnTo>
                  <a:pt x="45289" y="135917"/>
                </a:lnTo>
                <a:cubicBezTo>
                  <a:pt x="44217" y="135917"/>
                  <a:pt x="43860" y="136638"/>
                  <a:pt x="43860" y="137358"/>
                </a:cubicBezTo>
                <a:lnTo>
                  <a:pt x="43860" y="167262"/>
                </a:lnTo>
                <a:cubicBezTo>
                  <a:pt x="43860" y="167622"/>
                  <a:pt x="44217" y="168703"/>
                  <a:pt x="45289" y="168703"/>
                </a:cubicBezTo>
                <a:lnTo>
                  <a:pt x="92465" y="168703"/>
                </a:lnTo>
                <a:cubicBezTo>
                  <a:pt x="93180" y="168703"/>
                  <a:pt x="93895" y="167622"/>
                  <a:pt x="93895" y="167262"/>
                </a:cubicBezTo>
                <a:lnTo>
                  <a:pt x="93895" y="157894"/>
                </a:lnTo>
                <a:cubicBezTo>
                  <a:pt x="93895" y="155372"/>
                  <a:pt x="95682" y="153211"/>
                  <a:pt x="98183" y="153211"/>
                </a:cubicBezTo>
                <a:cubicBezTo>
                  <a:pt x="100685" y="153211"/>
                  <a:pt x="102829" y="155372"/>
                  <a:pt x="102829" y="157894"/>
                </a:cubicBezTo>
                <a:lnTo>
                  <a:pt x="102829" y="167262"/>
                </a:lnTo>
                <a:cubicBezTo>
                  <a:pt x="102829" y="173026"/>
                  <a:pt x="98183" y="177350"/>
                  <a:pt x="92465" y="177350"/>
                </a:cubicBezTo>
                <a:lnTo>
                  <a:pt x="45289" y="177350"/>
                </a:lnTo>
                <a:cubicBezTo>
                  <a:pt x="39571" y="177350"/>
                  <a:pt x="34925" y="173026"/>
                  <a:pt x="34925" y="167262"/>
                </a:cubicBezTo>
                <a:lnTo>
                  <a:pt x="34925" y="137358"/>
                </a:lnTo>
                <a:cubicBezTo>
                  <a:pt x="34925" y="131594"/>
                  <a:pt x="39571" y="126910"/>
                  <a:pt x="45289" y="126910"/>
                </a:cubicBezTo>
                <a:close/>
                <a:moveTo>
                  <a:pt x="22287" y="103437"/>
                </a:moveTo>
                <a:cubicBezTo>
                  <a:pt x="15098" y="103437"/>
                  <a:pt x="8987" y="109548"/>
                  <a:pt x="8987" y="117097"/>
                </a:cubicBezTo>
                <a:lnTo>
                  <a:pt x="8987" y="270950"/>
                </a:lnTo>
                <a:cubicBezTo>
                  <a:pt x="8987" y="278499"/>
                  <a:pt x="15098" y="284251"/>
                  <a:pt x="22287" y="284251"/>
                </a:cubicBezTo>
                <a:lnTo>
                  <a:pt x="271041" y="284251"/>
                </a:lnTo>
                <a:cubicBezTo>
                  <a:pt x="278230" y="284251"/>
                  <a:pt x="284341" y="278499"/>
                  <a:pt x="284341" y="270950"/>
                </a:cubicBezTo>
                <a:lnTo>
                  <a:pt x="284341" y="117097"/>
                </a:lnTo>
                <a:cubicBezTo>
                  <a:pt x="284341" y="109548"/>
                  <a:pt x="278230" y="103437"/>
                  <a:pt x="271041" y="103437"/>
                </a:cubicBezTo>
                <a:lnTo>
                  <a:pt x="220715" y="103437"/>
                </a:lnTo>
                <a:cubicBezTo>
                  <a:pt x="210290" y="139744"/>
                  <a:pt x="152056" y="183599"/>
                  <a:pt x="149180" y="185756"/>
                </a:cubicBezTo>
                <a:cubicBezTo>
                  <a:pt x="148461" y="186475"/>
                  <a:pt x="147383" y="186475"/>
                  <a:pt x="146664" y="186475"/>
                </a:cubicBezTo>
                <a:cubicBezTo>
                  <a:pt x="145585" y="186475"/>
                  <a:pt x="144867" y="186475"/>
                  <a:pt x="143788" y="185756"/>
                </a:cubicBezTo>
                <a:cubicBezTo>
                  <a:pt x="141272" y="183599"/>
                  <a:pt x="83037" y="139744"/>
                  <a:pt x="72972" y="103437"/>
                </a:cubicBezTo>
                <a:lnTo>
                  <a:pt x="22287" y="103437"/>
                </a:lnTo>
                <a:close/>
                <a:moveTo>
                  <a:pt x="146664" y="56186"/>
                </a:moveTo>
                <a:cubicBezTo>
                  <a:pt x="139820" y="56186"/>
                  <a:pt x="134417" y="61953"/>
                  <a:pt x="134417" y="68441"/>
                </a:cubicBezTo>
                <a:cubicBezTo>
                  <a:pt x="134417" y="72045"/>
                  <a:pt x="136218" y="75650"/>
                  <a:pt x="139460" y="77812"/>
                </a:cubicBezTo>
                <a:cubicBezTo>
                  <a:pt x="140540" y="78894"/>
                  <a:pt x="141261" y="80335"/>
                  <a:pt x="140900" y="82138"/>
                </a:cubicBezTo>
                <a:lnTo>
                  <a:pt x="135498" y="112776"/>
                </a:lnTo>
                <a:lnTo>
                  <a:pt x="157830" y="112776"/>
                </a:lnTo>
                <a:lnTo>
                  <a:pt x="152427" y="82138"/>
                </a:lnTo>
                <a:cubicBezTo>
                  <a:pt x="152066" y="80335"/>
                  <a:pt x="152787" y="78894"/>
                  <a:pt x="154228" y="77812"/>
                </a:cubicBezTo>
                <a:cubicBezTo>
                  <a:pt x="157109" y="75650"/>
                  <a:pt x="158550" y="72045"/>
                  <a:pt x="158550" y="68441"/>
                </a:cubicBezTo>
                <a:cubicBezTo>
                  <a:pt x="158550" y="61953"/>
                  <a:pt x="153507" y="56186"/>
                  <a:pt x="146664" y="56186"/>
                </a:cubicBezTo>
                <a:close/>
                <a:moveTo>
                  <a:pt x="146664" y="47535"/>
                </a:moveTo>
                <a:cubicBezTo>
                  <a:pt x="158190" y="47535"/>
                  <a:pt x="167915" y="56907"/>
                  <a:pt x="167915" y="68441"/>
                </a:cubicBezTo>
                <a:cubicBezTo>
                  <a:pt x="167915" y="73847"/>
                  <a:pt x="165394" y="79254"/>
                  <a:pt x="161792" y="82859"/>
                </a:cubicBezTo>
                <a:lnTo>
                  <a:pt x="167555" y="116380"/>
                </a:lnTo>
                <a:cubicBezTo>
                  <a:pt x="167915" y="117822"/>
                  <a:pt x="167555" y="119264"/>
                  <a:pt x="166834" y="120345"/>
                </a:cubicBezTo>
                <a:cubicBezTo>
                  <a:pt x="165754" y="121066"/>
                  <a:pt x="164673" y="121787"/>
                  <a:pt x="163232" y="121787"/>
                </a:cubicBezTo>
                <a:lnTo>
                  <a:pt x="130095" y="121787"/>
                </a:lnTo>
                <a:cubicBezTo>
                  <a:pt x="128654" y="121787"/>
                  <a:pt x="127573" y="121066"/>
                  <a:pt x="126493" y="120345"/>
                </a:cubicBezTo>
                <a:cubicBezTo>
                  <a:pt x="125772" y="119264"/>
                  <a:pt x="125412" y="117822"/>
                  <a:pt x="125772" y="116380"/>
                </a:cubicBezTo>
                <a:lnTo>
                  <a:pt x="131535" y="82859"/>
                </a:lnTo>
                <a:cubicBezTo>
                  <a:pt x="127933" y="79254"/>
                  <a:pt x="125412" y="73847"/>
                  <a:pt x="125412" y="68441"/>
                </a:cubicBezTo>
                <a:cubicBezTo>
                  <a:pt x="125412" y="56907"/>
                  <a:pt x="135137" y="47535"/>
                  <a:pt x="146664" y="47535"/>
                </a:cubicBezTo>
                <a:close/>
                <a:moveTo>
                  <a:pt x="146664" y="8897"/>
                </a:moveTo>
                <a:lnTo>
                  <a:pt x="80162" y="31184"/>
                </a:lnTo>
                <a:lnTo>
                  <a:pt x="80162" y="93372"/>
                </a:lnTo>
                <a:cubicBezTo>
                  <a:pt x="80162" y="122849"/>
                  <a:pt x="134082" y="166704"/>
                  <a:pt x="146664" y="176410"/>
                </a:cubicBezTo>
                <a:cubicBezTo>
                  <a:pt x="159245" y="166704"/>
                  <a:pt x="213525" y="122849"/>
                  <a:pt x="213525" y="93372"/>
                </a:cubicBezTo>
                <a:lnTo>
                  <a:pt x="213525" y="31184"/>
                </a:lnTo>
                <a:lnTo>
                  <a:pt x="146664" y="8897"/>
                </a:lnTo>
                <a:close/>
                <a:moveTo>
                  <a:pt x="145226" y="269"/>
                </a:moveTo>
                <a:cubicBezTo>
                  <a:pt x="146304" y="-90"/>
                  <a:pt x="147023" y="-90"/>
                  <a:pt x="148102" y="269"/>
                </a:cubicBezTo>
                <a:lnTo>
                  <a:pt x="219277" y="23635"/>
                </a:lnTo>
                <a:cubicBezTo>
                  <a:pt x="221074" y="24354"/>
                  <a:pt x="222153" y="26151"/>
                  <a:pt x="222153" y="27949"/>
                </a:cubicBezTo>
                <a:lnTo>
                  <a:pt x="222153" y="93372"/>
                </a:lnTo>
                <a:cubicBezTo>
                  <a:pt x="222153" y="93732"/>
                  <a:pt x="222153" y="94451"/>
                  <a:pt x="222153" y="94810"/>
                </a:cubicBezTo>
                <a:lnTo>
                  <a:pt x="271041" y="94810"/>
                </a:lnTo>
                <a:cubicBezTo>
                  <a:pt x="283263" y="94810"/>
                  <a:pt x="293328" y="104875"/>
                  <a:pt x="293328" y="117097"/>
                </a:cubicBezTo>
                <a:lnTo>
                  <a:pt x="293328" y="270950"/>
                </a:lnTo>
                <a:cubicBezTo>
                  <a:pt x="293328" y="283172"/>
                  <a:pt x="283263" y="293238"/>
                  <a:pt x="271041" y="293238"/>
                </a:cubicBezTo>
                <a:lnTo>
                  <a:pt x="22287" y="293238"/>
                </a:lnTo>
                <a:cubicBezTo>
                  <a:pt x="10065" y="293238"/>
                  <a:pt x="0" y="283172"/>
                  <a:pt x="0" y="270950"/>
                </a:cubicBezTo>
                <a:lnTo>
                  <a:pt x="0" y="117097"/>
                </a:lnTo>
                <a:cubicBezTo>
                  <a:pt x="0" y="104875"/>
                  <a:pt x="10065" y="94810"/>
                  <a:pt x="22287" y="94810"/>
                </a:cubicBezTo>
                <a:lnTo>
                  <a:pt x="71175" y="94810"/>
                </a:lnTo>
                <a:cubicBezTo>
                  <a:pt x="71175" y="94451"/>
                  <a:pt x="71175" y="93732"/>
                  <a:pt x="71175" y="93372"/>
                </a:cubicBezTo>
                <a:lnTo>
                  <a:pt x="71175" y="27949"/>
                </a:lnTo>
                <a:cubicBezTo>
                  <a:pt x="71175" y="26151"/>
                  <a:pt x="72253" y="24354"/>
                  <a:pt x="74051" y="23635"/>
                </a:cubicBezTo>
                <a:lnTo>
                  <a:pt x="145226" y="269"/>
                </a:lnTo>
                <a:close/>
              </a:path>
            </a:pathLst>
          </a:custGeom>
          <a:solidFill>
            <a:schemeClr val="bg1"/>
          </a:solidFill>
          <a:ln>
            <a:noFill/>
          </a:ln>
        </p:spPr>
        <p:txBody>
          <a:bodyPr anchor="ctr"/>
          <a:lstStyle/>
          <a:p>
            <a:endParaRPr lang="en-US" sz="900"/>
          </a:p>
        </p:txBody>
      </p:sp>
      <p:sp>
        <p:nvSpPr>
          <p:cNvPr id="35" name="Freeform 930">
            <a:extLst>
              <a:ext uri="{FF2B5EF4-FFF2-40B4-BE49-F238E27FC236}">
                <a16:creationId xmlns:a16="http://schemas.microsoft.com/office/drawing/2014/main" id="{D7D18901-DFC4-AE4A-A306-278386184AD2}"/>
              </a:ext>
            </a:extLst>
          </p:cNvPr>
          <p:cNvSpPr>
            <a:spLocks noChangeAspect="1"/>
          </p:cNvSpPr>
          <p:nvPr/>
        </p:nvSpPr>
        <p:spPr bwMode="auto">
          <a:xfrm>
            <a:off x="3723291" y="4838776"/>
            <a:ext cx="368433" cy="367338"/>
          </a:xfrm>
          <a:custGeom>
            <a:avLst/>
            <a:gdLst>
              <a:gd name="T0" fmla="*/ 7104784 w 293328"/>
              <a:gd name="T1" fmla="*/ 10177891 h 293328"/>
              <a:gd name="T2" fmla="*/ 326516 w 293328"/>
              <a:gd name="T3" fmla="*/ 7951914 h 293328"/>
              <a:gd name="T4" fmla="*/ 10069471 w 293328"/>
              <a:gd name="T5" fmla="*/ 8904011 h 293328"/>
              <a:gd name="T6" fmla="*/ 326516 w 293328"/>
              <a:gd name="T7" fmla="*/ 7951914 h 293328"/>
              <a:gd name="T8" fmla="*/ 4888705 w 293328"/>
              <a:gd name="T9" fmla="*/ 5676068 h 293328"/>
              <a:gd name="T10" fmla="*/ 4597991 w 293328"/>
              <a:gd name="T11" fmla="*/ 5789671 h 293328"/>
              <a:gd name="T12" fmla="*/ 8039178 w 293328"/>
              <a:gd name="T13" fmla="*/ 5378087 h 293328"/>
              <a:gd name="T14" fmla="*/ 9004515 w 293328"/>
              <a:gd name="T15" fmla="*/ 5852847 h 293328"/>
              <a:gd name="T16" fmla="*/ 2064670 w 293328"/>
              <a:gd name="T17" fmla="*/ 5378087 h 293328"/>
              <a:gd name="T18" fmla="*/ 2547239 w 293328"/>
              <a:gd name="T19" fmla="*/ 6327624 h 293328"/>
              <a:gd name="T20" fmla="*/ 4722522 w 293328"/>
              <a:gd name="T21" fmla="*/ 4659601 h 293328"/>
              <a:gd name="T22" fmla="*/ 4556452 w 293328"/>
              <a:gd name="T23" fmla="*/ 4823209 h 293328"/>
              <a:gd name="T24" fmla="*/ 4888705 w 293328"/>
              <a:gd name="T25" fmla="*/ 2992715 h 293328"/>
              <a:gd name="T26" fmla="*/ 4556452 w 293328"/>
              <a:gd name="T27" fmla="*/ 3927136 h 293328"/>
              <a:gd name="T28" fmla="*/ 3691248 w 293328"/>
              <a:gd name="T29" fmla="*/ 2841184 h 293328"/>
              <a:gd name="T30" fmla="*/ 3691248 w 293328"/>
              <a:gd name="T31" fmla="*/ 5840051 h 293328"/>
              <a:gd name="T32" fmla="*/ 3691248 w 293328"/>
              <a:gd name="T33" fmla="*/ 2841184 h 293328"/>
              <a:gd name="T34" fmla="*/ 7713072 w 293328"/>
              <a:gd name="T35" fmla="*/ 6327624 h 293328"/>
              <a:gd name="T36" fmla="*/ 6956461 w 293328"/>
              <a:gd name="T37" fmla="*/ 2195982 h 293328"/>
              <a:gd name="T38" fmla="*/ 6630338 w 293328"/>
              <a:gd name="T39" fmla="*/ 6327624 h 293328"/>
              <a:gd name="T40" fmla="*/ 3134321 w 293328"/>
              <a:gd name="T41" fmla="*/ 2195982 h 293328"/>
              <a:gd name="T42" fmla="*/ 5560680 w 293328"/>
              <a:gd name="T43" fmla="*/ 6327624 h 293328"/>
              <a:gd name="T44" fmla="*/ 3134321 w 293328"/>
              <a:gd name="T45" fmla="*/ 1875183 h 293328"/>
              <a:gd name="T46" fmla="*/ 7439125 w 293328"/>
              <a:gd name="T47" fmla="*/ 1875183 h 293328"/>
              <a:gd name="T48" fmla="*/ 8521815 w 293328"/>
              <a:gd name="T49" fmla="*/ 5044534 h 293328"/>
              <a:gd name="T50" fmla="*/ 2064670 w 293328"/>
              <a:gd name="T51" fmla="*/ 6635571 h 293328"/>
              <a:gd name="T52" fmla="*/ 2547239 w 293328"/>
              <a:gd name="T53" fmla="*/ 5044534 h 293328"/>
              <a:gd name="T54" fmla="*/ 9500562 w 293328"/>
              <a:gd name="T55" fmla="*/ 858675 h 293328"/>
              <a:gd name="T56" fmla="*/ 9749714 w 293328"/>
              <a:gd name="T57" fmla="*/ 1073371 h 293328"/>
              <a:gd name="T58" fmla="*/ 9459040 w 293328"/>
              <a:gd name="T59" fmla="*/ 959690 h 293328"/>
              <a:gd name="T60" fmla="*/ 8019401 w 293328"/>
              <a:gd name="T61" fmla="*/ 858675 h 293328"/>
              <a:gd name="T62" fmla="*/ 7894845 w 293328"/>
              <a:gd name="T63" fmla="*/ 1123864 h 293328"/>
              <a:gd name="T64" fmla="*/ 7784103 w 293328"/>
              <a:gd name="T65" fmla="*/ 858675 h 293328"/>
              <a:gd name="T66" fmla="*/ 8753584 w 293328"/>
              <a:gd name="T67" fmla="*/ 1180159 h 293328"/>
              <a:gd name="T68" fmla="*/ 600684 w 293328"/>
              <a:gd name="T69" fmla="*/ 321688 h 293328"/>
              <a:gd name="T70" fmla="*/ 10330664 w 293328"/>
              <a:gd name="T71" fmla="*/ 7630233 h 293328"/>
              <a:gd name="T72" fmla="*/ 600684 w 293328"/>
              <a:gd name="T73" fmla="*/ 321688 h 293328"/>
              <a:gd name="T74" fmla="*/ 10657173 w 293328"/>
              <a:gd name="T75" fmla="*/ 579033 h 293328"/>
              <a:gd name="T76" fmla="*/ 7431255 w 293328"/>
              <a:gd name="T77" fmla="*/ 9225699 h 293328"/>
              <a:gd name="T78" fmla="*/ 8724256 w 293328"/>
              <a:gd name="T79" fmla="*/ 10345169 h 293328"/>
              <a:gd name="T80" fmla="*/ 1946019 w 293328"/>
              <a:gd name="T81" fmla="*/ 10345169 h 293328"/>
              <a:gd name="T82" fmla="*/ 3238904 w 293328"/>
              <a:gd name="T83" fmla="*/ 9225699 h 293328"/>
              <a:gd name="T84" fmla="*/ 0 w 293328"/>
              <a:gd name="T85" fmla="*/ 579033 h 2933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93328" h="293328">
                <a:moveTo>
                  <a:pt x="97776" y="257740"/>
                </a:moveTo>
                <a:lnTo>
                  <a:pt x="97776" y="284341"/>
                </a:lnTo>
                <a:lnTo>
                  <a:pt x="195552" y="284341"/>
                </a:lnTo>
                <a:lnTo>
                  <a:pt x="195552" y="257740"/>
                </a:lnTo>
                <a:lnTo>
                  <a:pt x="97776" y="257740"/>
                </a:lnTo>
                <a:close/>
                <a:moveTo>
                  <a:pt x="8987" y="222153"/>
                </a:moveTo>
                <a:lnTo>
                  <a:pt x="8987" y="241564"/>
                </a:lnTo>
                <a:cubicBezTo>
                  <a:pt x="8987" y="245518"/>
                  <a:pt x="12222" y="248753"/>
                  <a:pt x="16535" y="248753"/>
                </a:cubicBezTo>
                <a:lnTo>
                  <a:pt x="277152" y="248753"/>
                </a:lnTo>
                <a:cubicBezTo>
                  <a:pt x="281106" y="248753"/>
                  <a:pt x="284341" y="245518"/>
                  <a:pt x="284341" y="241564"/>
                </a:cubicBezTo>
                <a:lnTo>
                  <a:pt x="284341" y="222153"/>
                </a:lnTo>
                <a:lnTo>
                  <a:pt x="8987" y="222153"/>
                </a:lnTo>
                <a:close/>
                <a:moveTo>
                  <a:pt x="126555" y="155398"/>
                </a:moveTo>
                <a:cubicBezTo>
                  <a:pt x="128460" y="153987"/>
                  <a:pt x="131508" y="153987"/>
                  <a:pt x="133413" y="155398"/>
                </a:cubicBezTo>
                <a:cubicBezTo>
                  <a:pt x="134175" y="156457"/>
                  <a:pt x="134556" y="157515"/>
                  <a:pt x="134556" y="158573"/>
                </a:cubicBezTo>
                <a:cubicBezTo>
                  <a:pt x="134556" y="159632"/>
                  <a:pt x="134175" y="160690"/>
                  <a:pt x="133413" y="161395"/>
                </a:cubicBezTo>
                <a:cubicBezTo>
                  <a:pt x="132270" y="162454"/>
                  <a:pt x="131508" y="163159"/>
                  <a:pt x="129984" y="163159"/>
                </a:cubicBezTo>
                <a:cubicBezTo>
                  <a:pt x="128841" y="163159"/>
                  <a:pt x="127698" y="162454"/>
                  <a:pt x="126555" y="161748"/>
                </a:cubicBezTo>
                <a:cubicBezTo>
                  <a:pt x="126174" y="160690"/>
                  <a:pt x="125412" y="159632"/>
                  <a:pt x="125412" y="158573"/>
                </a:cubicBezTo>
                <a:cubicBezTo>
                  <a:pt x="125412" y="157515"/>
                  <a:pt x="125793" y="156457"/>
                  <a:pt x="126555" y="155398"/>
                </a:cubicBezTo>
                <a:close/>
                <a:moveTo>
                  <a:pt x="221270" y="150249"/>
                </a:moveTo>
                <a:lnTo>
                  <a:pt x="221270" y="176775"/>
                </a:lnTo>
                <a:lnTo>
                  <a:pt x="234555" y="176775"/>
                </a:lnTo>
                <a:cubicBezTo>
                  <a:pt x="241736" y="176775"/>
                  <a:pt x="247840" y="170681"/>
                  <a:pt x="247840" y="163512"/>
                </a:cubicBezTo>
                <a:cubicBezTo>
                  <a:pt x="247840" y="155984"/>
                  <a:pt x="241736" y="150249"/>
                  <a:pt x="234555" y="150249"/>
                </a:cubicBezTo>
                <a:lnTo>
                  <a:pt x="221270" y="150249"/>
                </a:lnTo>
                <a:close/>
                <a:moveTo>
                  <a:pt x="56827" y="150249"/>
                </a:moveTo>
                <a:cubicBezTo>
                  <a:pt x="49646" y="150249"/>
                  <a:pt x="43542" y="155984"/>
                  <a:pt x="43542" y="163512"/>
                </a:cubicBezTo>
                <a:cubicBezTo>
                  <a:pt x="43542" y="170681"/>
                  <a:pt x="49646" y="176775"/>
                  <a:pt x="56827" y="176775"/>
                </a:cubicBezTo>
                <a:lnTo>
                  <a:pt x="70111" y="176775"/>
                </a:lnTo>
                <a:lnTo>
                  <a:pt x="70111" y="150249"/>
                </a:lnTo>
                <a:lnTo>
                  <a:pt x="56827" y="150249"/>
                </a:lnTo>
                <a:close/>
                <a:moveTo>
                  <a:pt x="129984" y="130175"/>
                </a:moveTo>
                <a:cubicBezTo>
                  <a:pt x="132651" y="130175"/>
                  <a:pt x="134556" y="132461"/>
                  <a:pt x="134556" y="134747"/>
                </a:cubicBezTo>
                <a:cubicBezTo>
                  <a:pt x="134556" y="137414"/>
                  <a:pt x="132651" y="139319"/>
                  <a:pt x="129984" y="139319"/>
                </a:cubicBezTo>
                <a:cubicBezTo>
                  <a:pt x="127698" y="139319"/>
                  <a:pt x="125412" y="137414"/>
                  <a:pt x="125412" y="134747"/>
                </a:cubicBezTo>
                <a:cubicBezTo>
                  <a:pt x="125412" y="132461"/>
                  <a:pt x="127698" y="130175"/>
                  <a:pt x="129984" y="130175"/>
                </a:cubicBezTo>
                <a:close/>
                <a:moveTo>
                  <a:pt x="129984" y="79375"/>
                </a:moveTo>
                <a:cubicBezTo>
                  <a:pt x="132651" y="79375"/>
                  <a:pt x="134556" y="81492"/>
                  <a:pt x="134556" y="83608"/>
                </a:cubicBezTo>
                <a:lnTo>
                  <a:pt x="134556" y="109714"/>
                </a:lnTo>
                <a:cubicBezTo>
                  <a:pt x="134556" y="111831"/>
                  <a:pt x="132651" y="113947"/>
                  <a:pt x="129984" y="113947"/>
                </a:cubicBezTo>
                <a:cubicBezTo>
                  <a:pt x="127698" y="113947"/>
                  <a:pt x="125412" y="111831"/>
                  <a:pt x="125412" y="109714"/>
                </a:cubicBezTo>
                <a:lnTo>
                  <a:pt x="125412" y="83608"/>
                </a:lnTo>
                <a:cubicBezTo>
                  <a:pt x="125412" y="81492"/>
                  <a:pt x="127698" y="79375"/>
                  <a:pt x="129984" y="79375"/>
                </a:cubicBezTo>
                <a:close/>
                <a:moveTo>
                  <a:pt x="101599" y="79375"/>
                </a:moveTo>
                <a:cubicBezTo>
                  <a:pt x="104164" y="79375"/>
                  <a:pt x="105996" y="81523"/>
                  <a:pt x="105996" y="83671"/>
                </a:cubicBezTo>
                <a:lnTo>
                  <a:pt x="105996" y="158500"/>
                </a:lnTo>
                <a:cubicBezTo>
                  <a:pt x="105996" y="161006"/>
                  <a:pt x="104164" y="163154"/>
                  <a:pt x="101599" y="163154"/>
                </a:cubicBezTo>
                <a:cubicBezTo>
                  <a:pt x="98669" y="163154"/>
                  <a:pt x="96837" y="161006"/>
                  <a:pt x="96837" y="158500"/>
                </a:cubicBezTo>
                <a:lnTo>
                  <a:pt x="96837" y="83671"/>
                </a:lnTo>
                <a:cubicBezTo>
                  <a:pt x="96837" y="81523"/>
                  <a:pt x="98669" y="79375"/>
                  <a:pt x="101599" y="79375"/>
                </a:cubicBezTo>
                <a:close/>
                <a:moveTo>
                  <a:pt x="191469" y="61349"/>
                </a:moveTo>
                <a:lnTo>
                  <a:pt x="191469" y="176775"/>
                </a:lnTo>
                <a:lnTo>
                  <a:pt x="212294" y="176775"/>
                </a:lnTo>
                <a:lnTo>
                  <a:pt x="212294" y="68877"/>
                </a:lnTo>
                <a:cubicBezTo>
                  <a:pt x="212294" y="64575"/>
                  <a:pt x="209063" y="61349"/>
                  <a:pt x="204754" y="61349"/>
                </a:cubicBezTo>
                <a:lnTo>
                  <a:pt x="191469" y="61349"/>
                </a:lnTo>
                <a:close/>
                <a:moveTo>
                  <a:pt x="162027" y="61349"/>
                </a:moveTo>
                <a:lnTo>
                  <a:pt x="162027" y="176775"/>
                </a:lnTo>
                <a:lnTo>
                  <a:pt x="182493" y="176775"/>
                </a:lnTo>
                <a:lnTo>
                  <a:pt x="182493" y="61349"/>
                </a:lnTo>
                <a:lnTo>
                  <a:pt x="162027" y="61349"/>
                </a:lnTo>
                <a:close/>
                <a:moveTo>
                  <a:pt x="86269" y="61349"/>
                </a:moveTo>
                <a:cubicBezTo>
                  <a:pt x="82319" y="61349"/>
                  <a:pt x="79088" y="64575"/>
                  <a:pt x="79088" y="68877"/>
                </a:cubicBezTo>
                <a:lnTo>
                  <a:pt x="79088" y="176775"/>
                </a:lnTo>
                <a:lnTo>
                  <a:pt x="153051" y="176775"/>
                </a:lnTo>
                <a:lnTo>
                  <a:pt x="153051" y="61349"/>
                </a:lnTo>
                <a:lnTo>
                  <a:pt x="86269" y="61349"/>
                </a:lnTo>
                <a:close/>
                <a:moveTo>
                  <a:pt x="86269" y="52387"/>
                </a:moveTo>
                <a:lnTo>
                  <a:pt x="157360" y="52387"/>
                </a:lnTo>
                <a:lnTo>
                  <a:pt x="187161" y="52387"/>
                </a:lnTo>
                <a:lnTo>
                  <a:pt x="204754" y="52387"/>
                </a:lnTo>
                <a:cubicBezTo>
                  <a:pt x="213730" y="52387"/>
                  <a:pt x="221270" y="59915"/>
                  <a:pt x="221270" y="68877"/>
                </a:cubicBezTo>
                <a:lnTo>
                  <a:pt x="221270" y="140929"/>
                </a:lnTo>
                <a:lnTo>
                  <a:pt x="234555" y="140929"/>
                </a:lnTo>
                <a:cubicBezTo>
                  <a:pt x="246763" y="140929"/>
                  <a:pt x="256816" y="151324"/>
                  <a:pt x="256816" y="163512"/>
                </a:cubicBezTo>
                <a:cubicBezTo>
                  <a:pt x="256816" y="175700"/>
                  <a:pt x="246763" y="185379"/>
                  <a:pt x="234555" y="185379"/>
                </a:cubicBezTo>
                <a:lnTo>
                  <a:pt x="56827" y="185379"/>
                </a:lnTo>
                <a:cubicBezTo>
                  <a:pt x="44619" y="185379"/>
                  <a:pt x="34925" y="175700"/>
                  <a:pt x="34925" y="163512"/>
                </a:cubicBezTo>
                <a:cubicBezTo>
                  <a:pt x="34925" y="151324"/>
                  <a:pt x="44619" y="140929"/>
                  <a:pt x="56827" y="140929"/>
                </a:cubicBezTo>
                <a:lnTo>
                  <a:pt x="70111" y="140929"/>
                </a:lnTo>
                <a:lnTo>
                  <a:pt x="70111" y="68877"/>
                </a:lnTo>
                <a:cubicBezTo>
                  <a:pt x="70111" y="59915"/>
                  <a:pt x="77651" y="52387"/>
                  <a:pt x="86269" y="52387"/>
                </a:cubicBezTo>
                <a:close/>
                <a:moveTo>
                  <a:pt x="261493" y="23989"/>
                </a:moveTo>
                <a:cubicBezTo>
                  <a:pt x="263398" y="22225"/>
                  <a:pt x="266446" y="22225"/>
                  <a:pt x="268351" y="23989"/>
                </a:cubicBezTo>
                <a:cubicBezTo>
                  <a:pt x="269113" y="24694"/>
                  <a:pt x="269494" y="25753"/>
                  <a:pt x="269494" y="26811"/>
                </a:cubicBezTo>
                <a:cubicBezTo>
                  <a:pt x="269494" y="28222"/>
                  <a:pt x="269113" y="29281"/>
                  <a:pt x="268351" y="29986"/>
                </a:cubicBezTo>
                <a:cubicBezTo>
                  <a:pt x="267208" y="31044"/>
                  <a:pt x="266065" y="31397"/>
                  <a:pt x="264922" y="31397"/>
                </a:cubicBezTo>
                <a:cubicBezTo>
                  <a:pt x="263398" y="31397"/>
                  <a:pt x="262255" y="31044"/>
                  <a:pt x="261493" y="29986"/>
                </a:cubicBezTo>
                <a:cubicBezTo>
                  <a:pt x="260731" y="29281"/>
                  <a:pt x="260350" y="28222"/>
                  <a:pt x="260350" y="26811"/>
                </a:cubicBezTo>
                <a:cubicBezTo>
                  <a:pt x="260350" y="25753"/>
                  <a:pt x="260731" y="24694"/>
                  <a:pt x="261493" y="23989"/>
                </a:cubicBezTo>
                <a:close/>
                <a:moveTo>
                  <a:pt x="214249" y="23989"/>
                </a:moveTo>
                <a:cubicBezTo>
                  <a:pt x="215773" y="22225"/>
                  <a:pt x="218821" y="22225"/>
                  <a:pt x="220726" y="23989"/>
                </a:cubicBezTo>
                <a:cubicBezTo>
                  <a:pt x="221488" y="24694"/>
                  <a:pt x="221869" y="25753"/>
                  <a:pt x="221869" y="26811"/>
                </a:cubicBezTo>
                <a:cubicBezTo>
                  <a:pt x="221869" y="28222"/>
                  <a:pt x="221488" y="29281"/>
                  <a:pt x="220726" y="29986"/>
                </a:cubicBezTo>
                <a:cubicBezTo>
                  <a:pt x="219583" y="31044"/>
                  <a:pt x="218440" y="31397"/>
                  <a:pt x="217297" y="31397"/>
                </a:cubicBezTo>
                <a:cubicBezTo>
                  <a:pt x="216154" y="31397"/>
                  <a:pt x="214630" y="31044"/>
                  <a:pt x="214249" y="29986"/>
                </a:cubicBezTo>
                <a:cubicBezTo>
                  <a:pt x="213106" y="29281"/>
                  <a:pt x="212725" y="28222"/>
                  <a:pt x="212725" y="26811"/>
                </a:cubicBezTo>
                <a:cubicBezTo>
                  <a:pt x="212725" y="25753"/>
                  <a:pt x="213106" y="24694"/>
                  <a:pt x="214249" y="23989"/>
                </a:cubicBezTo>
                <a:close/>
                <a:moveTo>
                  <a:pt x="240933" y="23812"/>
                </a:moveTo>
                <a:cubicBezTo>
                  <a:pt x="243497" y="23812"/>
                  <a:pt x="245696" y="26010"/>
                  <a:pt x="245696" y="28208"/>
                </a:cubicBezTo>
                <a:cubicBezTo>
                  <a:pt x="245696" y="30773"/>
                  <a:pt x="243497" y="32971"/>
                  <a:pt x="240933" y="32971"/>
                </a:cubicBezTo>
                <a:cubicBezTo>
                  <a:pt x="238369" y="32971"/>
                  <a:pt x="236537" y="30773"/>
                  <a:pt x="236537" y="28208"/>
                </a:cubicBezTo>
                <a:cubicBezTo>
                  <a:pt x="236537" y="26010"/>
                  <a:pt x="238369" y="23812"/>
                  <a:pt x="240933" y="23812"/>
                </a:cubicBezTo>
                <a:close/>
                <a:moveTo>
                  <a:pt x="16535" y="8987"/>
                </a:moveTo>
                <a:cubicBezTo>
                  <a:pt x="12222" y="8987"/>
                  <a:pt x="8987" y="12222"/>
                  <a:pt x="8987" y="16176"/>
                </a:cubicBezTo>
                <a:lnTo>
                  <a:pt x="8987" y="213166"/>
                </a:lnTo>
                <a:lnTo>
                  <a:pt x="284341" y="213166"/>
                </a:lnTo>
                <a:lnTo>
                  <a:pt x="284341" y="16176"/>
                </a:lnTo>
                <a:cubicBezTo>
                  <a:pt x="284341" y="12222"/>
                  <a:pt x="281106" y="8987"/>
                  <a:pt x="277152" y="8987"/>
                </a:cubicBezTo>
                <a:lnTo>
                  <a:pt x="16535" y="8987"/>
                </a:lnTo>
                <a:close/>
                <a:moveTo>
                  <a:pt x="16535" y="0"/>
                </a:moveTo>
                <a:lnTo>
                  <a:pt x="277152" y="0"/>
                </a:lnTo>
                <a:cubicBezTo>
                  <a:pt x="286138" y="0"/>
                  <a:pt x="293328" y="7189"/>
                  <a:pt x="293328" y="16176"/>
                </a:cubicBezTo>
                <a:lnTo>
                  <a:pt x="293328" y="241564"/>
                </a:lnTo>
                <a:cubicBezTo>
                  <a:pt x="293328" y="250551"/>
                  <a:pt x="286138" y="257740"/>
                  <a:pt x="277152" y="257740"/>
                </a:cubicBezTo>
                <a:lnTo>
                  <a:pt x="204538" y="257740"/>
                </a:lnTo>
                <a:lnTo>
                  <a:pt x="204538" y="284341"/>
                </a:lnTo>
                <a:lnTo>
                  <a:pt x="235812" y="284341"/>
                </a:lnTo>
                <a:cubicBezTo>
                  <a:pt x="237969" y="284341"/>
                  <a:pt x="240126" y="286498"/>
                  <a:pt x="240126" y="289014"/>
                </a:cubicBezTo>
                <a:cubicBezTo>
                  <a:pt x="240126" y="291530"/>
                  <a:pt x="237969" y="293328"/>
                  <a:pt x="235812" y="293328"/>
                </a:cubicBezTo>
                <a:lnTo>
                  <a:pt x="57875" y="293328"/>
                </a:lnTo>
                <a:cubicBezTo>
                  <a:pt x="55358" y="293328"/>
                  <a:pt x="53561" y="291530"/>
                  <a:pt x="53561" y="289014"/>
                </a:cubicBezTo>
                <a:cubicBezTo>
                  <a:pt x="53561" y="286498"/>
                  <a:pt x="55358" y="284341"/>
                  <a:pt x="57875" y="284341"/>
                </a:cubicBezTo>
                <a:lnTo>
                  <a:pt x="89148" y="284341"/>
                </a:lnTo>
                <a:lnTo>
                  <a:pt x="89148" y="257740"/>
                </a:lnTo>
                <a:lnTo>
                  <a:pt x="16535" y="257740"/>
                </a:lnTo>
                <a:cubicBezTo>
                  <a:pt x="7549" y="257740"/>
                  <a:pt x="0" y="250551"/>
                  <a:pt x="0" y="241564"/>
                </a:cubicBezTo>
                <a:lnTo>
                  <a:pt x="0" y="16176"/>
                </a:lnTo>
                <a:cubicBezTo>
                  <a:pt x="0" y="7189"/>
                  <a:pt x="7549" y="0"/>
                  <a:pt x="16535" y="0"/>
                </a:cubicBezTo>
                <a:close/>
              </a:path>
            </a:pathLst>
          </a:custGeom>
          <a:solidFill>
            <a:schemeClr val="bg1"/>
          </a:solidFill>
          <a:ln>
            <a:noFill/>
          </a:ln>
        </p:spPr>
        <p:txBody>
          <a:bodyPr anchor="ctr"/>
          <a:lstStyle/>
          <a:p>
            <a:endParaRPr lang="en-US" sz="900"/>
          </a:p>
        </p:txBody>
      </p:sp>
      <p:sp>
        <p:nvSpPr>
          <p:cNvPr id="36" name="Freeform 931">
            <a:extLst>
              <a:ext uri="{FF2B5EF4-FFF2-40B4-BE49-F238E27FC236}">
                <a16:creationId xmlns:a16="http://schemas.microsoft.com/office/drawing/2014/main" id="{DCF33C5F-9E8A-EC40-9007-50360D243590}"/>
              </a:ext>
            </a:extLst>
          </p:cNvPr>
          <p:cNvSpPr>
            <a:spLocks noChangeAspect="1"/>
          </p:cNvSpPr>
          <p:nvPr/>
        </p:nvSpPr>
        <p:spPr bwMode="auto">
          <a:xfrm>
            <a:off x="2812991" y="5675775"/>
            <a:ext cx="368433" cy="367338"/>
          </a:xfrm>
          <a:custGeom>
            <a:avLst/>
            <a:gdLst>
              <a:gd name="T0" fmla="*/ 7859658 w 293328"/>
              <a:gd name="T1" fmla="*/ 8127578 h 293326"/>
              <a:gd name="T2" fmla="*/ 4110621 w 293328"/>
              <a:gd name="T3" fmla="*/ 7487107 h 293326"/>
              <a:gd name="T4" fmla="*/ 4442221 w 293328"/>
              <a:gd name="T5" fmla="*/ 7813878 h 293326"/>
              <a:gd name="T6" fmla="*/ 8522949 w 293328"/>
              <a:gd name="T7" fmla="*/ 7813878 h 293326"/>
              <a:gd name="T8" fmla="*/ 7859658 w 293328"/>
              <a:gd name="T9" fmla="*/ 7160373 h 293326"/>
              <a:gd name="T10" fmla="*/ 4110621 w 293328"/>
              <a:gd name="T11" fmla="*/ 8454348 h 293326"/>
              <a:gd name="T12" fmla="*/ 5991851 w 293328"/>
              <a:gd name="T13" fmla="*/ 6478409 h 293326"/>
              <a:gd name="T14" fmla="*/ 6624621 w 293328"/>
              <a:gd name="T15" fmla="*/ 7123578 h 293326"/>
              <a:gd name="T16" fmla="*/ 5991851 w 293328"/>
              <a:gd name="T17" fmla="*/ 7046188 h 293326"/>
              <a:gd name="T18" fmla="*/ 6677367 w 293328"/>
              <a:gd name="T19" fmla="*/ 8259035 h 293326"/>
              <a:gd name="T20" fmla="*/ 5991851 w 293328"/>
              <a:gd name="T21" fmla="*/ 9136437 h 293326"/>
              <a:gd name="T22" fmla="*/ 5358978 w 293328"/>
              <a:gd name="T23" fmla="*/ 8491269 h 293326"/>
              <a:gd name="T24" fmla="*/ 5991851 w 293328"/>
              <a:gd name="T25" fmla="*/ 8555819 h 293326"/>
              <a:gd name="T26" fmla="*/ 5306272 w 293328"/>
              <a:gd name="T27" fmla="*/ 7342911 h 293326"/>
              <a:gd name="T28" fmla="*/ 5991851 w 293328"/>
              <a:gd name="T29" fmla="*/ 6478409 h 293326"/>
              <a:gd name="T30" fmla="*/ 2563300 w 293328"/>
              <a:gd name="T31" fmla="*/ 8592102 h 293326"/>
              <a:gd name="T32" fmla="*/ 9362842 w 293328"/>
              <a:gd name="T33" fmla="*/ 8592102 h 293326"/>
              <a:gd name="T34" fmla="*/ 3190900 w 293328"/>
              <a:gd name="T35" fmla="*/ 6346447 h 293326"/>
              <a:gd name="T36" fmla="*/ 9035975 w 293328"/>
              <a:gd name="T37" fmla="*/ 6178653 h 293326"/>
              <a:gd name="T38" fmla="*/ 9676671 w 293328"/>
              <a:gd name="T39" fmla="*/ 8734099 h 293326"/>
              <a:gd name="T40" fmla="*/ 8879035 w 293328"/>
              <a:gd name="T41" fmla="*/ 9534286 h 293326"/>
              <a:gd name="T42" fmla="*/ 2406263 w 293328"/>
              <a:gd name="T43" fmla="*/ 8888979 h 293326"/>
              <a:gd name="T44" fmla="*/ 2406263 w 293328"/>
              <a:gd name="T45" fmla="*/ 6656187 h 293326"/>
              <a:gd name="T46" fmla="*/ 1596249 w 293328"/>
              <a:gd name="T47" fmla="*/ 5393866 h 293326"/>
              <a:gd name="T48" fmla="*/ 10342888 w 293328"/>
              <a:gd name="T49" fmla="*/ 5393866 h 293326"/>
              <a:gd name="T50" fmla="*/ 10500047 w 293328"/>
              <a:gd name="T51" fmla="*/ 5057672 h 293326"/>
              <a:gd name="T52" fmla="*/ 10500047 w 293328"/>
              <a:gd name="T53" fmla="*/ 10500283 h 293326"/>
              <a:gd name="T54" fmla="*/ 1268902 w 293328"/>
              <a:gd name="T55" fmla="*/ 5225783 h 293326"/>
              <a:gd name="T56" fmla="*/ 6335547 w 293328"/>
              <a:gd name="T57" fmla="*/ 4148488 h 293326"/>
              <a:gd name="T58" fmla="*/ 3904986 w 293328"/>
              <a:gd name="T59" fmla="*/ 4476308 h 293326"/>
              <a:gd name="T60" fmla="*/ 1194807 w 293328"/>
              <a:gd name="T61" fmla="*/ 4148488 h 293326"/>
              <a:gd name="T62" fmla="*/ 2944820 w 293328"/>
              <a:gd name="T63" fmla="*/ 4476308 h 293326"/>
              <a:gd name="T64" fmla="*/ 1194807 w 293328"/>
              <a:gd name="T65" fmla="*/ 4148488 h 293326"/>
              <a:gd name="T66" fmla="*/ 7427260 w 293328"/>
              <a:gd name="T67" fmla="*/ 3396588 h 293326"/>
              <a:gd name="T68" fmla="*/ 6171464 w 293328"/>
              <a:gd name="T69" fmla="*/ 3396588 h 293326"/>
              <a:gd name="T70" fmla="*/ 5539982 w 293328"/>
              <a:gd name="T71" fmla="*/ 3239199 h 293326"/>
              <a:gd name="T72" fmla="*/ 4611211 w 293328"/>
              <a:gd name="T73" fmla="*/ 3567085 h 293326"/>
              <a:gd name="T74" fmla="*/ 2925452 w 293328"/>
              <a:gd name="T75" fmla="*/ 3239199 h 293326"/>
              <a:gd name="T76" fmla="*/ 3854194 w 293328"/>
              <a:gd name="T77" fmla="*/ 3567085 h 293326"/>
              <a:gd name="T78" fmla="*/ 2925452 w 293328"/>
              <a:gd name="T79" fmla="*/ 3239199 h 293326"/>
              <a:gd name="T80" fmla="*/ 2293890 w 293328"/>
              <a:gd name="T81" fmla="*/ 3396588 h 293326"/>
              <a:gd name="T82" fmla="*/ 1038174 w 293328"/>
              <a:gd name="T83" fmla="*/ 3396588 h 293326"/>
              <a:gd name="T84" fmla="*/ 6475814 w 293328"/>
              <a:gd name="T85" fmla="*/ 1452999 h 293326"/>
              <a:gd name="T86" fmla="*/ 6736524 w 293328"/>
              <a:gd name="T87" fmla="*/ 2104707 h 293326"/>
              <a:gd name="T88" fmla="*/ 5837123 w 293328"/>
              <a:gd name="T89" fmla="*/ 1348718 h 293326"/>
              <a:gd name="T90" fmla="*/ 6215092 w 293328"/>
              <a:gd name="T91" fmla="*/ 1726732 h 293326"/>
              <a:gd name="T92" fmla="*/ 1365399 w 293328"/>
              <a:gd name="T93" fmla="*/ 1400867 h 293326"/>
              <a:gd name="T94" fmla="*/ 2491089 w 293328"/>
              <a:gd name="T95" fmla="*/ 2104707 h 293326"/>
              <a:gd name="T96" fmla="*/ 2491089 w 293328"/>
              <a:gd name="T97" fmla="*/ 1348718 h 293326"/>
              <a:gd name="T98" fmla="*/ 6280294 w 293328"/>
              <a:gd name="T99" fmla="*/ 1192301 h 293326"/>
              <a:gd name="T100" fmla="*/ 6736524 w 293328"/>
              <a:gd name="T101" fmla="*/ 2430592 h 293326"/>
              <a:gd name="T102" fmla="*/ 5133300 w 293328"/>
              <a:gd name="T103" fmla="*/ 1726732 h 293326"/>
              <a:gd name="T104" fmla="*/ 2491089 w 293328"/>
              <a:gd name="T105" fmla="*/ 1022852 h 293326"/>
              <a:gd name="T106" fmla="*/ 2491089 w 293328"/>
              <a:gd name="T107" fmla="*/ 2430592 h 293326"/>
              <a:gd name="T108" fmla="*/ 1038174 w 293328"/>
              <a:gd name="T109" fmla="*/ 1400867 h 293326"/>
              <a:gd name="T110" fmla="*/ 7920889 w 293328"/>
              <a:gd name="T111" fmla="*/ 0 h 293326"/>
              <a:gd name="T112" fmla="*/ 8352914 w 293328"/>
              <a:gd name="T113" fmla="*/ 4760749 h 293326"/>
              <a:gd name="T114" fmla="*/ 7920889 w 293328"/>
              <a:gd name="T115" fmla="*/ 320804 h 293326"/>
              <a:gd name="T116" fmla="*/ 314256 w 293328"/>
              <a:gd name="T117" fmla="*/ 5761657 h 293326"/>
              <a:gd name="T118" fmla="*/ 955691 w 293328"/>
              <a:gd name="T119" fmla="*/ 6185102 h 293326"/>
              <a:gd name="T120" fmla="*/ 0 w 293328"/>
              <a:gd name="T121" fmla="*/ 5761657 h 2933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93328" h="293326">
                <a:moveTo>
                  <a:pt x="216329" y="209153"/>
                </a:moveTo>
                <a:cubicBezTo>
                  <a:pt x="211582" y="209153"/>
                  <a:pt x="207566" y="213169"/>
                  <a:pt x="207566" y="218281"/>
                </a:cubicBezTo>
                <a:cubicBezTo>
                  <a:pt x="207566" y="223028"/>
                  <a:pt x="211582" y="227044"/>
                  <a:pt x="216329" y="227044"/>
                </a:cubicBezTo>
                <a:cubicBezTo>
                  <a:pt x="221441" y="227044"/>
                  <a:pt x="225457" y="223028"/>
                  <a:pt x="225457" y="218281"/>
                </a:cubicBezTo>
                <a:cubicBezTo>
                  <a:pt x="225457" y="213169"/>
                  <a:pt x="221441" y="209153"/>
                  <a:pt x="216329" y="209153"/>
                </a:cubicBezTo>
                <a:close/>
                <a:moveTo>
                  <a:pt x="113141" y="209153"/>
                </a:moveTo>
                <a:cubicBezTo>
                  <a:pt x="108395" y="209153"/>
                  <a:pt x="104013" y="213169"/>
                  <a:pt x="104013" y="218281"/>
                </a:cubicBezTo>
                <a:cubicBezTo>
                  <a:pt x="104013" y="223028"/>
                  <a:pt x="108395" y="227044"/>
                  <a:pt x="113141" y="227044"/>
                </a:cubicBezTo>
                <a:cubicBezTo>
                  <a:pt x="118253" y="227044"/>
                  <a:pt x="122269" y="223028"/>
                  <a:pt x="122269" y="218281"/>
                </a:cubicBezTo>
                <a:cubicBezTo>
                  <a:pt x="122269" y="213169"/>
                  <a:pt x="118253" y="209153"/>
                  <a:pt x="113141" y="209153"/>
                </a:cubicBezTo>
                <a:close/>
                <a:moveTo>
                  <a:pt x="216329" y="200025"/>
                </a:moveTo>
                <a:cubicBezTo>
                  <a:pt x="226552" y="200025"/>
                  <a:pt x="234585" y="208423"/>
                  <a:pt x="234585" y="218281"/>
                </a:cubicBezTo>
                <a:cubicBezTo>
                  <a:pt x="234585" y="228139"/>
                  <a:pt x="226552" y="236172"/>
                  <a:pt x="216329" y="236172"/>
                </a:cubicBezTo>
                <a:cubicBezTo>
                  <a:pt x="206836" y="236172"/>
                  <a:pt x="198438" y="228139"/>
                  <a:pt x="198438" y="218281"/>
                </a:cubicBezTo>
                <a:cubicBezTo>
                  <a:pt x="198438" y="208423"/>
                  <a:pt x="206836" y="200025"/>
                  <a:pt x="216329" y="200025"/>
                </a:cubicBezTo>
                <a:close/>
                <a:moveTo>
                  <a:pt x="113141" y="200025"/>
                </a:moveTo>
                <a:cubicBezTo>
                  <a:pt x="123000" y="200025"/>
                  <a:pt x="131398" y="208423"/>
                  <a:pt x="131398" y="218281"/>
                </a:cubicBezTo>
                <a:cubicBezTo>
                  <a:pt x="131398" y="228139"/>
                  <a:pt x="123000" y="236172"/>
                  <a:pt x="113141" y="236172"/>
                </a:cubicBezTo>
                <a:cubicBezTo>
                  <a:pt x="103283" y="236172"/>
                  <a:pt x="95250" y="228139"/>
                  <a:pt x="95250" y="218281"/>
                </a:cubicBezTo>
                <a:cubicBezTo>
                  <a:pt x="95250" y="208423"/>
                  <a:pt x="103283" y="200025"/>
                  <a:pt x="113141" y="200025"/>
                </a:cubicBezTo>
                <a:close/>
                <a:moveTo>
                  <a:pt x="164919" y="180975"/>
                </a:moveTo>
                <a:cubicBezTo>
                  <a:pt x="167096" y="180975"/>
                  <a:pt x="169273" y="182777"/>
                  <a:pt x="169273" y="185300"/>
                </a:cubicBezTo>
                <a:lnTo>
                  <a:pt x="169273" y="188544"/>
                </a:lnTo>
                <a:cubicBezTo>
                  <a:pt x="175079" y="189986"/>
                  <a:pt x="180159" y="193591"/>
                  <a:pt x="182336" y="198997"/>
                </a:cubicBezTo>
                <a:cubicBezTo>
                  <a:pt x="183062" y="201160"/>
                  <a:pt x="182336" y="203683"/>
                  <a:pt x="179796" y="204764"/>
                </a:cubicBezTo>
                <a:cubicBezTo>
                  <a:pt x="177256" y="205846"/>
                  <a:pt x="175079" y="204764"/>
                  <a:pt x="173990" y="202241"/>
                </a:cubicBezTo>
                <a:cubicBezTo>
                  <a:pt x="172539" y="198997"/>
                  <a:pt x="168910" y="196835"/>
                  <a:pt x="164919" y="196835"/>
                </a:cubicBezTo>
                <a:cubicBezTo>
                  <a:pt x="159476" y="196835"/>
                  <a:pt x="155122" y="200800"/>
                  <a:pt x="155122" y="205125"/>
                </a:cubicBezTo>
                <a:cubicBezTo>
                  <a:pt x="155122" y="210892"/>
                  <a:pt x="158387" y="213415"/>
                  <a:pt x="164919" y="213415"/>
                </a:cubicBezTo>
                <a:cubicBezTo>
                  <a:pt x="176167" y="213415"/>
                  <a:pt x="183787" y="220264"/>
                  <a:pt x="183787" y="230716"/>
                </a:cubicBezTo>
                <a:cubicBezTo>
                  <a:pt x="183787" y="239007"/>
                  <a:pt x="177256" y="245495"/>
                  <a:pt x="169273" y="247657"/>
                </a:cubicBezTo>
                <a:lnTo>
                  <a:pt x="169273" y="250901"/>
                </a:lnTo>
                <a:cubicBezTo>
                  <a:pt x="169273" y="253064"/>
                  <a:pt x="167096" y="255227"/>
                  <a:pt x="164919" y="255227"/>
                </a:cubicBezTo>
                <a:cubicBezTo>
                  <a:pt x="162379" y="255227"/>
                  <a:pt x="160564" y="253064"/>
                  <a:pt x="160564" y="250901"/>
                </a:cubicBezTo>
                <a:lnTo>
                  <a:pt x="160564" y="247657"/>
                </a:lnTo>
                <a:cubicBezTo>
                  <a:pt x="154759" y="246216"/>
                  <a:pt x="149679" y="242611"/>
                  <a:pt x="147502" y="237204"/>
                </a:cubicBezTo>
                <a:cubicBezTo>
                  <a:pt x="146413" y="235042"/>
                  <a:pt x="147502" y="232519"/>
                  <a:pt x="150042" y="231437"/>
                </a:cubicBezTo>
                <a:cubicBezTo>
                  <a:pt x="152219" y="230356"/>
                  <a:pt x="154759" y="231437"/>
                  <a:pt x="155847" y="233600"/>
                </a:cubicBezTo>
                <a:cubicBezTo>
                  <a:pt x="157299" y="237204"/>
                  <a:pt x="160927" y="239007"/>
                  <a:pt x="164919" y="239007"/>
                </a:cubicBezTo>
                <a:cubicBezTo>
                  <a:pt x="170362" y="239007"/>
                  <a:pt x="174716" y="235402"/>
                  <a:pt x="174716" y="230716"/>
                </a:cubicBezTo>
                <a:cubicBezTo>
                  <a:pt x="174716" y="225310"/>
                  <a:pt x="171450" y="222426"/>
                  <a:pt x="164919" y="222426"/>
                </a:cubicBezTo>
                <a:cubicBezTo>
                  <a:pt x="151130" y="222426"/>
                  <a:pt x="146050" y="213415"/>
                  <a:pt x="146050" y="205125"/>
                </a:cubicBezTo>
                <a:cubicBezTo>
                  <a:pt x="146050" y="197195"/>
                  <a:pt x="152219" y="190347"/>
                  <a:pt x="160564" y="188544"/>
                </a:cubicBezTo>
                <a:lnTo>
                  <a:pt x="160564" y="185300"/>
                </a:lnTo>
                <a:cubicBezTo>
                  <a:pt x="160564" y="182777"/>
                  <a:pt x="162379" y="180975"/>
                  <a:pt x="164919" y="180975"/>
                </a:cubicBezTo>
                <a:close/>
                <a:moveTo>
                  <a:pt x="87826" y="177288"/>
                </a:moveTo>
                <a:cubicBezTo>
                  <a:pt x="86387" y="185941"/>
                  <a:pt x="79548" y="192791"/>
                  <a:pt x="70551" y="194594"/>
                </a:cubicBezTo>
                <a:lnTo>
                  <a:pt x="70551" y="240021"/>
                </a:lnTo>
                <a:cubicBezTo>
                  <a:pt x="79548" y="241823"/>
                  <a:pt x="86387" y="248674"/>
                  <a:pt x="87826" y="257326"/>
                </a:cubicBezTo>
                <a:lnTo>
                  <a:pt x="240067" y="257326"/>
                </a:lnTo>
                <a:cubicBezTo>
                  <a:pt x="241867" y="248674"/>
                  <a:pt x="248705" y="241823"/>
                  <a:pt x="257702" y="240021"/>
                </a:cubicBezTo>
                <a:lnTo>
                  <a:pt x="257702" y="194594"/>
                </a:lnTo>
                <a:cubicBezTo>
                  <a:pt x="248705" y="192791"/>
                  <a:pt x="241867" y="185941"/>
                  <a:pt x="240067" y="177288"/>
                </a:cubicBezTo>
                <a:lnTo>
                  <a:pt x="87826" y="177288"/>
                </a:lnTo>
                <a:close/>
                <a:moveTo>
                  <a:pt x="83867" y="168275"/>
                </a:moveTo>
                <a:lnTo>
                  <a:pt x="244386" y="168275"/>
                </a:lnTo>
                <a:cubicBezTo>
                  <a:pt x="246545" y="168275"/>
                  <a:pt x="248705" y="170078"/>
                  <a:pt x="248705" y="172601"/>
                </a:cubicBezTo>
                <a:cubicBezTo>
                  <a:pt x="248705" y="180172"/>
                  <a:pt x="254463" y="185941"/>
                  <a:pt x="262021" y="185941"/>
                </a:cubicBezTo>
                <a:cubicBezTo>
                  <a:pt x="264541" y="185941"/>
                  <a:pt x="266340" y="188104"/>
                  <a:pt x="266340" y="190628"/>
                </a:cubicBezTo>
                <a:lnTo>
                  <a:pt x="266340" y="243987"/>
                </a:lnTo>
                <a:cubicBezTo>
                  <a:pt x="266340" y="246510"/>
                  <a:pt x="264541" y="248313"/>
                  <a:pt x="262021" y="248313"/>
                </a:cubicBezTo>
                <a:cubicBezTo>
                  <a:pt x="254463" y="248313"/>
                  <a:pt x="248705" y="254442"/>
                  <a:pt x="248705" y="262013"/>
                </a:cubicBezTo>
                <a:cubicBezTo>
                  <a:pt x="248705" y="264176"/>
                  <a:pt x="246545" y="266340"/>
                  <a:pt x="244386" y="266340"/>
                </a:cubicBezTo>
                <a:lnTo>
                  <a:pt x="83867" y="266340"/>
                </a:lnTo>
                <a:cubicBezTo>
                  <a:pt x="81348" y="266340"/>
                  <a:pt x="79548" y="264176"/>
                  <a:pt x="79548" y="262013"/>
                </a:cubicBezTo>
                <a:cubicBezTo>
                  <a:pt x="79548" y="254442"/>
                  <a:pt x="73790" y="248313"/>
                  <a:pt x="66232" y="248313"/>
                </a:cubicBezTo>
                <a:cubicBezTo>
                  <a:pt x="63712" y="248313"/>
                  <a:pt x="61913" y="246510"/>
                  <a:pt x="61913" y="243987"/>
                </a:cubicBezTo>
                <a:lnTo>
                  <a:pt x="61913" y="190628"/>
                </a:lnTo>
                <a:cubicBezTo>
                  <a:pt x="61913" y="188104"/>
                  <a:pt x="63712" y="185941"/>
                  <a:pt x="66232" y="185941"/>
                </a:cubicBezTo>
                <a:cubicBezTo>
                  <a:pt x="73790" y="185941"/>
                  <a:pt x="79548" y="180172"/>
                  <a:pt x="79548" y="172601"/>
                </a:cubicBezTo>
                <a:cubicBezTo>
                  <a:pt x="79548" y="170078"/>
                  <a:pt x="81348" y="168275"/>
                  <a:pt x="83867" y="168275"/>
                </a:cubicBezTo>
                <a:close/>
                <a:moveTo>
                  <a:pt x="43935" y="150677"/>
                </a:moveTo>
                <a:lnTo>
                  <a:pt x="43935" y="284297"/>
                </a:lnTo>
                <a:lnTo>
                  <a:pt x="284678" y="284297"/>
                </a:lnTo>
                <a:lnTo>
                  <a:pt x="284678" y="150677"/>
                </a:lnTo>
                <a:lnTo>
                  <a:pt x="43935" y="150677"/>
                </a:lnTo>
                <a:close/>
                <a:moveTo>
                  <a:pt x="39610" y="141287"/>
                </a:moveTo>
                <a:lnTo>
                  <a:pt x="289003" y="141287"/>
                </a:lnTo>
                <a:cubicBezTo>
                  <a:pt x="291526" y="141287"/>
                  <a:pt x="293328" y="143454"/>
                  <a:pt x="293328" y="145982"/>
                </a:cubicBezTo>
                <a:lnTo>
                  <a:pt x="293328" y="288992"/>
                </a:lnTo>
                <a:cubicBezTo>
                  <a:pt x="293328" y="291520"/>
                  <a:pt x="291526" y="293326"/>
                  <a:pt x="289003" y="293326"/>
                </a:cubicBezTo>
                <a:lnTo>
                  <a:pt x="39610" y="293326"/>
                </a:lnTo>
                <a:cubicBezTo>
                  <a:pt x="37087" y="293326"/>
                  <a:pt x="34925" y="291520"/>
                  <a:pt x="34925" y="288992"/>
                </a:cubicBezTo>
                <a:lnTo>
                  <a:pt x="34925" y="145982"/>
                </a:lnTo>
                <a:cubicBezTo>
                  <a:pt x="34925" y="143454"/>
                  <a:pt x="37087" y="141287"/>
                  <a:pt x="39610" y="141287"/>
                </a:cubicBezTo>
                <a:close/>
                <a:moveTo>
                  <a:pt x="107481" y="115887"/>
                </a:moveTo>
                <a:lnTo>
                  <a:pt x="174380" y="115887"/>
                </a:lnTo>
                <a:cubicBezTo>
                  <a:pt x="177242" y="115887"/>
                  <a:pt x="179030" y="118085"/>
                  <a:pt x="179030" y="120283"/>
                </a:cubicBezTo>
                <a:cubicBezTo>
                  <a:pt x="179030" y="122848"/>
                  <a:pt x="177242" y="125046"/>
                  <a:pt x="174380" y="125046"/>
                </a:cubicBezTo>
                <a:lnTo>
                  <a:pt x="107481" y="125046"/>
                </a:lnTo>
                <a:cubicBezTo>
                  <a:pt x="104977" y="125046"/>
                  <a:pt x="103188" y="122848"/>
                  <a:pt x="103188" y="120283"/>
                </a:cubicBezTo>
                <a:cubicBezTo>
                  <a:pt x="103188" y="118085"/>
                  <a:pt x="104977" y="115887"/>
                  <a:pt x="107481" y="115887"/>
                </a:cubicBezTo>
                <a:close/>
                <a:moveTo>
                  <a:pt x="32888" y="115887"/>
                </a:moveTo>
                <a:lnTo>
                  <a:pt x="81052" y="115887"/>
                </a:lnTo>
                <a:cubicBezTo>
                  <a:pt x="83568" y="115887"/>
                  <a:pt x="85365" y="118085"/>
                  <a:pt x="85365" y="120283"/>
                </a:cubicBezTo>
                <a:cubicBezTo>
                  <a:pt x="85365" y="122848"/>
                  <a:pt x="83568" y="125046"/>
                  <a:pt x="81052" y="125046"/>
                </a:cubicBezTo>
                <a:lnTo>
                  <a:pt x="32888" y="125046"/>
                </a:lnTo>
                <a:cubicBezTo>
                  <a:pt x="30372" y="125046"/>
                  <a:pt x="28575" y="122848"/>
                  <a:pt x="28575" y="120283"/>
                </a:cubicBezTo>
                <a:cubicBezTo>
                  <a:pt x="28575" y="118085"/>
                  <a:pt x="30372" y="115887"/>
                  <a:pt x="32888" y="115887"/>
                </a:cubicBezTo>
                <a:close/>
                <a:moveTo>
                  <a:pt x="174544" y="90487"/>
                </a:moveTo>
                <a:lnTo>
                  <a:pt x="200107" y="90487"/>
                </a:lnTo>
                <a:cubicBezTo>
                  <a:pt x="202628" y="90487"/>
                  <a:pt x="204428" y="92685"/>
                  <a:pt x="204428" y="94883"/>
                </a:cubicBezTo>
                <a:cubicBezTo>
                  <a:pt x="204428" y="97448"/>
                  <a:pt x="202628" y="99646"/>
                  <a:pt x="200107" y="99646"/>
                </a:cubicBezTo>
                <a:lnTo>
                  <a:pt x="174544" y="99646"/>
                </a:lnTo>
                <a:cubicBezTo>
                  <a:pt x="172023" y="99646"/>
                  <a:pt x="169863" y="97448"/>
                  <a:pt x="169863" y="94883"/>
                </a:cubicBezTo>
                <a:cubicBezTo>
                  <a:pt x="169863" y="92685"/>
                  <a:pt x="172023" y="90487"/>
                  <a:pt x="174544" y="90487"/>
                </a:cubicBezTo>
                <a:close/>
                <a:moveTo>
                  <a:pt x="126919" y="90487"/>
                </a:moveTo>
                <a:lnTo>
                  <a:pt x="152482" y="90487"/>
                </a:lnTo>
                <a:cubicBezTo>
                  <a:pt x="154643" y="90487"/>
                  <a:pt x="156803" y="92685"/>
                  <a:pt x="156803" y="94883"/>
                </a:cubicBezTo>
                <a:cubicBezTo>
                  <a:pt x="156803" y="97448"/>
                  <a:pt x="154643" y="99646"/>
                  <a:pt x="152482" y="99646"/>
                </a:cubicBezTo>
                <a:lnTo>
                  <a:pt x="126919" y="99646"/>
                </a:lnTo>
                <a:cubicBezTo>
                  <a:pt x="124398" y="99646"/>
                  <a:pt x="122238" y="97448"/>
                  <a:pt x="122238" y="94883"/>
                </a:cubicBezTo>
                <a:cubicBezTo>
                  <a:pt x="122238" y="92685"/>
                  <a:pt x="124398" y="90487"/>
                  <a:pt x="126919" y="90487"/>
                </a:cubicBezTo>
                <a:close/>
                <a:moveTo>
                  <a:pt x="80520" y="90487"/>
                </a:moveTo>
                <a:lnTo>
                  <a:pt x="106084" y="90487"/>
                </a:lnTo>
                <a:cubicBezTo>
                  <a:pt x="108965" y="90487"/>
                  <a:pt x="110765" y="92685"/>
                  <a:pt x="110765" y="94883"/>
                </a:cubicBezTo>
                <a:cubicBezTo>
                  <a:pt x="110765" y="97448"/>
                  <a:pt x="108965" y="99646"/>
                  <a:pt x="106084" y="99646"/>
                </a:cubicBezTo>
                <a:lnTo>
                  <a:pt x="80520" y="99646"/>
                </a:lnTo>
                <a:cubicBezTo>
                  <a:pt x="78000" y="99646"/>
                  <a:pt x="76200" y="97448"/>
                  <a:pt x="76200" y="94883"/>
                </a:cubicBezTo>
                <a:cubicBezTo>
                  <a:pt x="76200" y="92685"/>
                  <a:pt x="78000" y="90487"/>
                  <a:pt x="80520" y="90487"/>
                </a:cubicBezTo>
                <a:close/>
                <a:moveTo>
                  <a:pt x="32940" y="90487"/>
                </a:moveTo>
                <a:lnTo>
                  <a:pt x="58770" y="90487"/>
                </a:lnTo>
                <a:cubicBezTo>
                  <a:pt x="61317" y="90487"/>
                  <a:pt x="63136" y="92685"/>
                  <a:pt x="63136" y="94883"/>
                </a:cubicBezTo>
                <a:cubicBezTo>
                  <a:pt x="63136" y="97448"/>
                  <a:pt x="61317" y="99646"/>
                  <a:pt x="58770" y="99646"/>
                </a:cubicBezTo>
                <a:lnTo>
                  <a:pt x="32940" y="99646"/>
                </a:lnTo>
                <a:cubicBezTo>
                  <a:pt x="30394" y="99646"/>
                  <a:pt x="28575" y="97448"/>
                  <a:pt x="28575" y="94883"/>
                </a:cubicBezTo>
                <a:cubicBezTo>
                  <a:pt x="28575" y="92685"/>
                  <a:pt x="30394" y="90487"/>
                  <a:pt x="32940" y="90487"/>
                </a:cubicBezTo>
                <a:close/>
                <a:moveTo>
                  <a:pt x="185415" y="37677"/>
                </a:moveTo>
                <a:cubicBezTo>
                  <a:pt x="182545" y="37677"/>
                  <a:pt x="180034" y="38770"/>
                  <a:pt x="178240" y="40590"/>
                </a:cubicBezTo>
                <a:cubicBezTo>
                  <a:pt x="179316" y="42775"/>
                  <a:pt x="179675" y="45688"/>
                  <a:pt x="179675" y="48236"/>
                </a:cubicBezTo>
                <a:cubicBezTo>
                  <a:pt x="179675" y="50785"/>
                  <a:pt x="179316" y="53698"/>
                  <a:pt x="178240" y="56247"/>
                </a:cubicBezTo>
                <a:cubicBezTo>
                  <a:pt x="180034" y="57703"/>
                  <a:pt x="182545" y="58795"/>
                  <a:pt x="185415" y="58795"/>
                </a:cubicBezTo>
                <a:cubicBezTo>
                  <a:pt x="190797" y="58795"/>
                  <a:pt x="195460" y="54062"/>
                  <a:pt x="195460" y="48236"/>
                </a:cubicBezTo>
                <a:cubicBezTo>
                  <a:pt x="195460" y="42411"/>
                  <a:pt x="190797" y="37677"/>
                  <a:pt x="185415" y="37677"/>
                </a:cubicBezTo>
                <a:close/>
                <a:moveTo>
                  <a:pt x="160661" y="37677"/>
                </a:moveTo>
                <a:cubicBezTo>
                  <a:pt x="154921" y="37677"/>
                  <a:pt x="150257" y="42411"/>
                  <a:pt x="150257" y="48236"/>
                </a:cubicBezTo>
                <a:cubicBezTo>
                  <a:pt x="150257" y="54062"/>
                  <a:pt x="154921" y="58795"/>
                  <a:pt x="160661" y="58795"/>
                </a:cubicBezTo>
                <a:cubicBezTo>
                  <a:pt x="166401" y="58795"/>
                  <a:pt x="171065" y="54062"/>
                  <a:pt x="171065" y="48236"/>
                </a:cubicBezTo>
                <a:cubicBezTo>
                  <a:pt x="171065" y="42411"/>
                  <a:pt x="166401" y="37677"/>
                  <a:pt x="160661" y="37677"/>
                </a:cubicBezTo>
                <a:close/>
                <a:moveTo>
                  <a:pt x="39023" y="37677"/>
                </a:moveTo>
                <a:cubicBezTo>
                  <a:pt x="38303" y="37677"/>
                  <a:pt x="37582" y="38406"/>
                  <a:pt x="37582" y="39134"/>
                </a:cubicBezTo>
                <a:lnTo>
                  <a:pt x="37582" y="57339"/>
                </a:lnTo>
                <a:cubicBezTo>
                  <a:pt x="37582" y="58067"/>
                  <a:pt x="38303" y="58795"/>
                  <a:pt x="39023" y="58795"/>
                </a:cubicBezTo>
                <a:lnTo>
                  <a:pt x="68566" y="58795"/>
                </a:lnTo>
                <a:cubicBezTo>
                  <a:pt x="69647" y="58795"/>
                  <a:pt x="70007" y="58067"/>
                  <a:pt x="70007" y="57339"/>
                </a:cubicBezTo>
                <a:lnTo>
                  <a:pt x="70007" y="39134"/>
                </a:lnTo>
                <a:cubicBezTo>
                  <a:pt x="70007" y="38406"/>
                  <a:pt x="69647" y="37677"/>
                  <a:pt x="68566" y="37677"/>
                </a:cubicBezTo>
                <a:lnTo>
                  <a:pt x="39023" y="37677"/>
                </a:lnTo>
                <a:close/>
                <a:moveTo>
                  <a:pt x="160661" y="28575"/>
                </a:moveTo>
                <a:cubicBezTo>
                  <a:pt x="165325" y="28575"/>
                  <a:pt x="169630" y="30760"/>
                  <a:pt x="172859" y="33308"/>
                </a:cubicBezTo>
                <a:cubicBezTo>
                  <a:pt x="176446" y="30395"/>
                  <a:pt x="180393" y="28575"/>
                  <a:pt x="185415" y="28575"/>
                </a:cubicBezTo>
                <a:cubicBezTo>
                  <a:pt x="195819" y="28575"/>
                  <a:pt x="204429" y="37313"/>
                  <a:pt x="204429" y="48236"/>
                </a:cubicBezTo>
                <a:cubicBezTo>
                  <a:pt x="204429" y="59159"/>
                  <a:pt x="195819" y="67898"/>
                  <a:pt x="185415" y="67898"/>
                </a:cubicBezTo>
                <a:cubicBezTo>
                  <a:pt x="180393" y="67898"/>
                  <a:pt x="176446" y="66077"/>
                  <a:pt x="172859" y="63165"/>
                </a:cubicBezTo>
                <a:cubicBezTo>
                  <a:pt x="169630" y="66077"/>
                  <a:pt x="165325" y="67898"/>
                  <a:pt x="160661" y="67898"/>
                </a:cubicBezTo>
                <a:cubicBezTo>
                  <a:pt x="149898" y="67898"/>
                  <a:pt x="141288" y="59159"/>
                  <a:pt x="141288" y="48236"/>
                </a:cubicBezTo>
                <a:cubicBezTo>
                  <a:pt x="141288" y="37313"/>
                  <a:pt x="149898" y="28575"/>
                  <a:pt x="160661" y="28575"/>
                </a:cubicBezTo>
                <a:close/>
                <a:moveTo>
                  <a:pt x="39023" y="28575"/>
                </a:moveTo>
                <a:lnTo>
                  <a:pt x="68566" y="28575"/>
                </a:lnTo>
                <a:cubicBezTo>
                  <a:pt x="74331" y="28575"/>
                  <a:pt x="79015" y="33308"/>
                  <a:pt x="79015" y="39134"/>
                </a:cubicBezTo>
                <a:lnTo>
                  <a:pt x="79015" y="57339"/>
                </a:lnTo>
                <a:cubicBezTo>
                  <a:pt x="79015" y="63165"/>
                  <a:pt x="74331" y="67898"/>
                  <a:pt x="68566" y="67898"/>
                </a:cubicBezTo>
                <a:lnTo>
                  <a:pt x="39023" y="67898"/>
                </a:lnTo>
                <a:cubicBezTo>
                  <a:pt x="32898" y="67898"/>
                  <a:pt x="28575" y="63165"/>
                  <a:pt x="28575" y="57339"/>
                </a:cubicBezTo>
                <a:lnTo>
                  <a:pt x="28575" y="39134"/>
                </a:lnTo>
                <a:cubicBezTo>
                  <a:pt x="28575" y="33308"/>
                  <a:pt x="32898" y="28575"/>
                  <a:pt x="39023" y="28575"/>
                </a:cubicBezTo>
                <a:close/>
                <a:moveTo>
                  <a:pt x="16216" y="0"/>
                </a:moveTo>
                <a:lnTo>
                  <a:pt x="218014" y="0"/>
                </a:lnTo>
                <a:cubicBezTo>
                  <a:pt x="227022" y="0"/>
                  <a:pt x="234590" y="7169"/>
                  <a:pt x="234590" y="16131"/>
                </a:cubicBezTo>
                <a:lnTo>
                  <a:pt x="234590" y="128331"/>
                </a:lnTo>
                <a:cubicBezTo>
                  <a:pt x="234590" y="130841"/>
                  <a:pt x="232428" y="132991"/>
                  <a:pt x="229905" y="132991"/>
                </a:cubicBezTo>
                <a:cubicBezTo>
                  <a:pt x="227383" y="132991"/>
                  <a:pt x="225581" y="130841"/>
                  <a:pt x="225581" y="128331"/>
                </a:cubicBezTo>
                <a:lnTo>
                  <a:pt x="225581" y="16131"/>
                </a:lnTo>
                <a:cubicBezTo>
                  <a:pt x="225581" y="12188"/>
                  <a:pt x="222338" y="8962"/>
                  <a:pt x="218014" y="8962"/>
                </a:cubicBezTo>
                <a:lnTo>
                  <a:pt x="16216" y="8962"/>
                </a:lnTo>
                <a:cubicBezTo>
                  <a:pt x="11892" y="8962"/>
                  <a:pt x="8648" y="12188"/>
                  <a:pt x="8648" y="16131"/>
                </a:cubicBezTo>
                <a:lnTo>
                  <a:pt x="8648" y="160952"/>
                </a:lnTo>
                <a:cubicBezTo>
                  <a:pt x="8648" y="165254"/>
                  <a:pt x="11892" y="168480"/>
                  <a:pt x="16216" y="168480"/>
                </a:cubicBezTo>
                <a:lnTo>
                  <a:pt x="21981" y="168480"/>
                </a:lnTo>
                <a:cubicBezTo>
                  <a:pt x="24504" y="168480"/>
                  <a:pt x="26306" y="170272"/>
                  <a:pt x="26306" y="172781"/>
                </a:cubicBezTo>
                <a:cubicBezTo>
                  <a:pt x="26306" y="175291"/>
                  <a:pt x="24504" y="177441"/>
                  <a:pt x="21981" y="177441"/>
                </a:cubicBezTo>
                <a:lnTo>
                  <a:pt x="16216" y="177441"/>
                </a:lnTo>
                <a:cubicBezTo>
                  <a:pt x="7207" y="177441"/>
                  <a:pt x="0" y="169914"/>
                  <a:pt x="0" y="160952"/>
                </a:cubicBezTo>
                <a:lnTo>
                  <a:pt x="0" y="16131"/>
                </a:lnTo>
                <a:cubicBezTo>
                  <a:pt x="0" y="7169"/>
                  <a:pt x="7207" y="0"/>
                  <a:pt x="16216" y="0"/>
                </a:cubicBezTo>
                <a:close/>
              </a:path>
            </a:pathLst>
          </a:custGeom>
          <a:solidFill>
            <a:schemeClr val="bg1"/>
          </a:solidFill>
          <a:ln>
            <a:noFill/>
          </a:ln>
        </p:spPr>
        <p:txBody>
          <a:bodyPr anchor="ctr"/>
          <a:lstStyle/>
          <a:p>
            <a:endParaRPr lang="en-US" sz="900"/>
          </a:p>
        </p:txBody>
      </p:sp>
      <p:sp>
        <p:nvSpPr>
          <p:cNvPr id="37" name="Freeform 932">
            <a:extLst>
              <a:ext uri="{FF2B5EF4-FFF2-40B4-BE49-F238E27FC236}">
                <a16:creationId xmlns:a16="http://schemas.microsoft.com/office/drawing/2014/main" id="{EA0AE563-76CF-CC4E-859A-08F5BC80B352}"/>
              </a:ext>
            </a:extLst>
          </p:cNvPr>
          <p:cNvSpPr>
            <a:spLocks noChangeAspect="1"/>
          </p:cNvSpPr>
          <p:nvPr/>
        </p:nvSpPr>
        <p:spPr bwMode="auto">
          <a:xfrm>
            <a:off x="4133791" y="3643775"/>
            <a:ext cx="368433" cy="367338"/>
          </a:xfrm>
          <a:custGeom>
            <a:avLst/>
            <a:gdLst>
              <a:gd name="T0" fmla="*/ 6095595 w 293327"/>
              <a:gd name="T1" fmla="*/ 8948186 h 293328"/>
              <a:gd name="T2" fmla="*/ 7367182 w 293327"/>
              <a:gd name="T3" fmla="*/ 9215487 h 293328"/>
              <a:gd name="T4" fmla="*/ 7655617 w 293327"/>
              <a:gd name="T5" fmla="*/ 8362698 h 293328"/>
              <a:gd name="T6" fmla="*/ 3265833 w 293327"/>
              <a:gd name="T7" fmla="*/ 8273602 h 293328"/>
              <a:gd name="T8" fmla="*/ 3083357 w 293327"/>
              <a:gd name="T9" fmla="*/ 8999110 h 293328"/>
              <a:gd name="T10" fmla="*/ 4543306 w 293327"/>
              <a:gd name="T11" fmla="*/ 9139131 h 293328"/>
              <a:gd name="T12" fmla="*/ 4321683 w 293327"/>
              <a:gd name="T13" fmla="*/ 8273602 h 293328"/>
              <a:gd name="T14" fmla="*/ 7445859 w 293327"/>
              <a:gd name="T15" fmla="*/ 7955366 h 293328"/>
              <a:gd name="T16" fmla="*/ 7957115 w 293327"/>
              <a:gd name="T17" fmla="*/ 9050024 h 293328"/>
              <a:gd name="T18" fmla="*/ 5925230 w 293327"/>
              <a:gd name="T19" fmla="*/ 9355518 h 293328"/>
              <a:gd name="T20" fmla="*/ 6384047 w 293327"/>
              <a:gd name="T21" fmla="*/ 7955366 h 293328"/>
              <a:gd name="T22" fmla="*/ 4921303 w 293327"/>
              <a:gd name="T23" fmla="*/ 8502717 h 293328"/>
              <a:gd name="T24" fmla="*/ 4347750 w 293327"/>
              <a:gd name="T25" fmla="*/ 9533672 h 293328"/>
              <a:gd name="T26" fmla="*/ 2679307 w 293327"/>
              <a:gd name="T27" fmla="*/ 8629981 h 293328"/>
              <a:gd name="T28" fmla="*/ 6493252 w 293327"/>
              <a:gd name="T29" fmla="*/ 5946382 h 293328"/>
              <a:gd name="T30" fmla="*/ 6285609 w 293327"/>
              <a:gd name="T31" fmla="*/ 6806040 h 293328"/>
              <a:gd name="T32" fmla="*/ 8037609 w 293327"/>
              <a:gd name="T33" fmla="*/ 6677724 h 293328"/>
              <a:gd name="T34" fmla="*/ 7855873 w 293327"/>
              <a:gd name="T35" fmla="*/ 5946382 h 293328"/>
              <a:gd name="T36" fmla="*/ 2651821 w 293327"/>
              <a:gd name="T37" fmla="*/ 6036181 h 293328"/>
              <a:gd name="T38" fmla="*/ 2937267 w 293327"/>
              <a:gd name="T39" fmla="*/ 6895839 h 293328"/>
              <a:gd name="T40" fmla="*/ 4507579 w 293327"/>
              <a:gd name="T41" fmla="*/ 6613578 h 293328"/>
              <a:gd name="T42" fmla="*/ 2859450 w 293327"/>
              <a:gd name="T43" fmla="*/ 5946382 h 293328"/>
              <a:gd name="T44" fmla="*/ 8297143 w 293327"/>
              <a:gd name="T45" fmla="*/ 5830910 h 293328"/>
              <a:gd name="T46" fmla="*/ 7778005 w 293327"/>
              <a:gd name="T47" fmla="*/ 7203826 h 293328"/>
              <a:gd name="T48" fmla="*/ 5883279 w 293327"/>
              <a:gd name="T49" fmla="*/ 6600738 h 293328"/>
              <a:gd name="T50" fmla="*/ 2859450 w 293327"/>
              <a:gd name="T51" fmla="*/ 5625582 h 293328"/>
              <a:gd name="T52" fmla="*/ 4819115 w 293327"/>
              <a:gd name="T53" fmla="*/ 6600738 h 293328"/>
              <a:gd name="T54" fmla="*/ 2937267 w 293327"/>
              <a:gd name="T55" fmla="*/ 7203826 h 293328"/>
              <a:gd name="T56" fmla="*/ 2405182 w 293327"/>
              <a:gd name="T57" fmla="*/ 5830910 h 293328"/>
              <a:gd name="T58" fmla="*/ 2026899 w 293327"/>
              <a:gd name="T59" fmla="*/ 9817636 h 293328"/>
              <a:gd name="T60" fmla="*/ 8617547 w 293327"/>
              <a:gd name="T61" fmla="*/ 9817636 h 293328"/>
              <a:gd name="T62" fmla="*/ 5322244 w 293327"/>
              <a:gd name="T63" fmla="*/ 5417053 h 293328"/>
              <a:gd name="T64" fmla="*/ 5344545 w 293327"/>
              <a:gd name="T65" fmla="*/ 2613882 h 293328"/>
              <a:gd name="T66" fmla="*/ 6103762 w 293327"/>
              <a:gd name="T67" fmla="*/ 3361876 h 293328"/>
              <a:gd name="T68" fmla="*/ 5514725 w 293327"/>
              <a:gd name="T69" fmla="*/ 3671393 h 293328"/>
              <a:gd name="T70" fmla="*/ 5187411 w 293327"/>
              <a:gd name="T71" fmla="*/ 4264628 h 293328"/>
              <a:gd name="T72" fmla="*/ 4441236 w 293327"/>
              <a:gd name="T73" fmla="*/ 3516634 h 293328"/>
              <a:gd name="T74" fmla="*/ 5187411 w 293327"/>
              <a:gd name="T75" fmla="*/ 2781553 h 293328"/>
              <a:gd name="T76" fmla="*/ 3766079 w 293327"/>
              <a:gd name="T77" fmla="*/ 3551307 h 293328"/>
              <a:gd name="T78" fmla="*/ 5322244 w 293327"/>
              <a:gd name="T79" fmla="*/ 2020163 h 293328"/>
              <a:gd name="T80" fmla="*/ 7806817 w 293327"/>
              <a:gd name="T81" fmla="*/ 1273880 h 293328"/>
              <a:gd name="T82" fmla="*/ 2850703 w 293327"/>
              <a:gd name="T83" fmla="*/ 321688 h 293328"/>
              <a:gd name="T84" fmla="*/ 3334594 w 293327"/>
              <a:gd name="T85" fmla="*/ 797696 h 293328"/>
              <a:gd name="T86" fmla="*/ 3661517 w 293327"/>
              <a:gd name="T87" fmla="*/ 797696 h 293328"/>
              <a:gd name="T88" fmla="*/ 863003 w 293327"/>
              <a:gd name="T89" fmla="*/ 4670801 h 293328"/>
              <a:gd name="T90" fmla="*/ 5322244 w 293327"/>
              <a:gd name="T91" fmla="*/ 1698446 h 293328"/>
              <a:gd name="T92" fmla="*/ 9794485 w 293327"/>
              <a:gd name="T93" fmla="*/ 4670801 h 293328"/>
              <a:gd name="T94" fmla="*/ 7009129 w 293327"/>
              <a:gd name="T95" fmla="*/ 797696 h 293328"/>
              <a:gd name="T96" fmla="*/ 8329890 w 293327"/>
              <a:gd name="T97" fmla="*/ 1402480 h 293328"/>
              <a:gd name="T98" fmla="*/ 10657531 w 293327"/>
              <a:gd name="T99" fmla="*/ 4825134 h 293328"/>
              <a:gd name="T100" fmla="*/ 8931422 w 293327"/>
              <a:gd name="T101" fmla="*/ 9907690 h 293328"/>
              <a:gd name="T102" fmla="*/ 1726097 w 293327"/>
              <a:gd name="T103" fmla="*/ 9907690 h 293328"/>
              <a:gd name="T104" fmla="*/ 0 w 293327"/>
              <a:gd name="T105" fmla="*/ 4825134 h 293328"/>
              <a:gd name="T106" fmla="*/ 2327665 w 293327"/>
              <a:gd name="T107" fmla="*/ 1402480 h 2933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3327" h="293328">
                <a:moveTo>
                  <a:pt x="175708" y="231140"/>
                </a:moveTo>
                <a:cubicBezTo>
                  <a:pt x="171739" y="231140"/>
                  <a:pt x="168492" y="233985"/>
                  <a:pt x="168492" y="238252"/>
                </a:cubicBezTo>
                <a:lnTo>
                  <a:pt x="167770" y="249987"/>
                </a:lnTo>
                <a:cubicBezTo>
                  <a:pt x="167770" y="251765"/>
                  <a:pt x="168492" y="253898"/>
                  <a:pt x="169935" y="255321"/>
                </a:cubicBezTo>
                <a:cubicBezTo>
                  <a:pt x="171017" y="256743"/>
                  <a:pt x="173182" y="257454"/>
                  <a:pt x="174986" y="257454"/>
                </a:cubicBezTo>
                <a:lnTo>
                  <a:pt x="202767" y="257454"/>
                </a:lnTo>
                <a:cubicBezTo>
                  <a:pt x="206375" y="257454"/>
                  <a:pt x="209622" y="254965"/>
                  <a:pt x="210344" y="251409"/>
                </a:cubicBezTo>
                <a:lnTo>
                  <a:pt x="212509" y="239674"/>
                </a:lnTo>
                <a:cubicBezTo>
                  <a:pt x="212509" y="237541"/>
                  <a:pt x="212148" y="235407"/>
                  <a:pt x="210705" y="233629"/>
                </a:cubicBezTo>
                <a:cubicBezTo>
                  <a:pt x="209262" y="232207"/>
                  <a:pt x="207097" y="231140"/>
                  <a:pt x="204932" y="231140"/>
                </a:cubicBezTo>
                <a:lnTo>
                  <a:pt x="175708" y="231140"/>
                </a:lnTo>
                <a:close/>
                <a:moveTo>
                  <a:pt x="89886" y="231140"/>
                </a:moveTo>
                <a:cubicBezTo>
                  <a:pt x="87734" y="231140"/>
                  <a:pt x="85581" y="232207"/>
                  <a:pt x="84505" y="233629"/>
                </a:cubicBezTo>
                <a:cubicBezTo>
                  <a:pt x="82711" y="235407"/>
                  <a:pt x="82352" y="237541"/>
                  <a:pt x="82711" y="239674"/>
                </a:cubicBezTo>
                <a:lnTo>
                  <a:pt x="84864" y="251409"/>
                </a:lnTo>
                <a:cubicBezTo>
                  <a:pt x="85222" y="254965"/>
                  <a:pt x="88451" y="257454"/>
                  <a:pt x="92039" y="257454"/>
                </a:cubicBezTo>
                <a:lnTo>
                  <a:pt x="119663" y="257454"/>
                </a:lnTo>
                <a:cubicBezTo>
                  <a:pt x="121457" y="257454"/>
                  <a:pt x="123610" y="256743"/>
                  <a:pt x="125045" y="255321"/>
                </a:cubicBezTo>
                <a:cubicBezTo>
                  <a:pt x="126480" y="253898"/>
                  <a:pt x="127198" y="251765"/>
                  <a:pt x="127198" y="249987"/>
                </a:cubicBezTo>
                <a:lnTo>
                  <a:pt x="126480" y="238252"/>
                </a:lnTo>
                <a:cubicBezTo>
                  <a:pt x="126121" y="233985"/>
                  <a:pt x="122892" y="231140"/>
                  <a:pt x="118946" y="231140"/>
                </a:cubicBezTo>
                <a:lnTo>
                  <a:pt x="89886" y="231140"/>
                </a:lnTo>
                <a:close/>
                <a:moveTo>
                  <a:pt x="175708" y="222250"/>
                </a:moveTo>
                <a:lnTo>
                  <a:pt x="204932" y="222250"/>
                </a:lnTo>
                <a:cubicBezTo>
                  <a:pt x="209983" y="222250"/>
                  <a:pt x="214313" y="224384"/>
                  <a:pt x="217560" y="227940"/>
                </a:cubicBezTo>
                <a:cubicBezTo>
                  <a:pt x="220807" y="231496"/>
                  <a:pt x="221889" y="236474"/>
                  <a:pt x="221168" y="241097"/>
                </a:cubicBezTo>
                <a:lnTo>
                  <a:pt x="219003" y="252832"/>
                </a:lnTo>
                <a:cubicBezTo>
                  <a:pt x="217560" y="260655"/>
                  <a:pt x="211066" y="266344"/>
                  <a:pt x="202767" y="266344"/>
                </a:cubicBezTo>
                <a:lnTo>
                  <a:pt x="174986" y="266344"/>
                </a:lnTo>
                <a:cubicBezTo>
                  <a:pt x="170656" y="266344"/>
                  <a:pt x="166327" y="264566"/>
                  <a:pt x="163080" y="261366"/>
                </a:cubicBezTo>
                <a:cubicBezTo>
                  <a:pt x="160193" y="258166"/>
                  <a:pt x="158750" y="253898"/>
                  <a:pt x="158750" y="249276"/>
                </a:cubicBezTo>
                <a:lnTo>
                  <a:pt x="159472" y="237541"/>
                </a:lnTo>
                <a:cubicBezTo>
                  <a:pt x="159472" y="229362"/>
                  <a:pt x="166688" y="222250"/>
                  <a:pt x="175708" y="222250"/>
                </a:cubicBezTo>
                <a:close/>
                <a:moveTo>
                  <a:pt x="89886" y="222250"/>
                </a:moveTo>
                <a:lnTo>
                  <a:pt x="118946" y="222250"/>
                </a:lnTo>
                <a:cubicBezTo>
                  <a:pt x="127556" y="222250"/>
                  <a:pt x="134731" y="229362"/>
                  <a:pt x="135449" y="237541"/>
                </a:cubicBezTo>
                <a:lnTo>
                  <a:pt x="135808" y="249276"/>
                </a:lnTo>
                <a:cubicBezTo>
                  <a:pt x="136166" y="253898"/>
                  <a:pt x="134373" y="258166"/>
                  <a:pt x="131144" y="261366"/>
                </a:cubicBezTo>
                <a:cubicBezTo>
                  <a:pt x="128274" y="264566"/>
                  <a:pt x="124328" y="266344"/>
                  <a:pt x="119663" y="266344"/>
                </a:cubicBezTo>
                <a:lnTo>
                  <a:pt x="92039" y="266344"/>
                </a:lnTo>
                <a:cubicBezTo>
                  <a:pt x="84146" y="266344"/>
                  <a:pt x="77330" y="260655"/>
                  <a:pt x="75895" y="252832"/>
                </a:cubicBezTo>
                <a:lnTo>
                  <a:pt x="73742" y="241097"/>
                </a:lnTo>
                <a:cubicBezTo>
                  <a:pt x="73025" y="236474"/>
                  <a:pt x="74460" y="231496"/>
                  <a:pt x="77330" y="227940"/>
                </a:cubicBezTo>
                <a:cubicBezTo>
                  <a:pt x="80559" y="224384"/>
                  <a:pt x="85222" y="222250"/>
                  <a:pt x="89886" y="222250"/>
                </a:cubicBezTo>
                <a:close/>
                <a:moveTo>
                  <a:pt x="178713" y="166124"/>
                </a:moveTo>
                <a:cubicBezTo>
                  <a:pt x="174784" y="166124"/>
                  <a:pt x="171569" y="168991"/>
                  <a:pt x="171569" y="172935"/>
                </a:cubicBezTo>
                <a:lnTo>
                  <a:pt x="170855" y="184764"/>
                </a:lnTo>
                <a:cubicBezTo>
                  <a:pt x="170855" y="186915"/>
                  <a:pt x="171569" y="188707"/>
                  <a:pt x="172998" y="190141"/>
                </a:cubicBezTo>
                <a:cubicBezTo>
                  <a:pt x="174427" y="191575"/>
                  <a:pt x="176213" y="192650"/>
                  <a:pt x="178356" y="192650"/>
                </a:cubicBezTo>
                <a:lnTo>
                  <a:pt x="214074" y="192650"/>
                </a:lnTo>
                <a:cubicBezTo>
                  <a:pt x="217646" y="192650"/>
                  <a:pt x="220861" y="190141"/>
                  <a:pt x="221218" y="186556"/>
                </a:cubicBezTo>
                <a:lnTo>
                  <a:pt x="223718" y="174727"/>
                </a:lnTo>
                <a:cubicBezTo>
                  <a:pt x="224075" y="172576"/>
                  <a:pt x="223361" y="170425"/>
                  <a:pt x="221932" y="168633"/>
                </a:cubicBezTo>
                <a:cubicBezTo>
                  <a:pt x="220504" y="166841"/>
                  <a:pt x="218360" y="166124"/>
                  <a:pt x="216217" y="166124"/>
                </a:cubicBezTo>
                <a:lnTo>
                  <a:pt x="178713" y="166124"/>
                </a:lnTo>
                <a:close/>
                <a:moveTo>
                  <a:pt x="78700" y="166124"/>
                </a:moveTo>
                <a:cubicBezTo>
                  <a:pt x="76557" y="166124"/>
                  <a:pt x="74413" y="166841"/>
                  <a:pt x="72985" y="168633"/>
                </a:cubicBezTo>
                <a:cubicBezTo>
                  <a:pt x="71913" y="170425"/>
                  <a:pt x="71199" y="172576"/>
                  <a:pt x="71556" y="174727"/>
                </a:cubicBezTo>
                <a:lnTo>
                  <a:pt x="73699" y="186556"/>
                </a:lnTo>
                <a:cubicBezTo>
                  <a:pt x="74056" y="190141"/>
                  <a:pt x="77271" y="192650"/>
                  <a:pt x="80843" y="192650"/>
                </a:cubicBezTo>
                <a:lnTo>
                  <a:pt x="116562" y="192650"/>
                </a:lnTo>
                <a:cubicBezTo>
                  <a:pt x="118705" y="192650"/>
                  <a:pt x="120848" y="191575"/>
                  <a:pt x="121920" y="190141"/>
                </a:cubicBezTo>
                <a:cubicBezTo>
                  <a:pt x="123349" y="188707"/>
                  <a:pt x="124063" y="186915"/>
                  <a:pt x="124063" y="184764"/>
                </a:cubicBezTo>
                <a:lnTo>
                  <a:pt x="123349" y="172935"/>
                </a:lnTo>
                <a:cubicBezTo>
                  <a:pt x="123349" y="168991"/>
                  <a:pt x="120134" y="166124"/>
                  <a:pt x="115847" y="166124"/>
                </a:cubicBezTo>
                <a:lnTo>
                  <a:pt x="78700" y="166124"/>
                </a:lnTo>
                <a:close/>
                <a:moveTo>
                  <a:pt x="178713" y="157162"/>
                </a:moveTo>
                <a:lnTo>
                  <a:pt x="216217" y="157162"/>
                </a:lnTo>
                <a:cubicBezTo>
                  <a:pt x="220861" y="157162"/>
                  <a:pt x="225504" y="159313"/>
                  <a:pt x="228362" y="162898"/>
                </a:cubicBezTo>
                <a:cubicBezTo>
                  <a:pt x="231576" y="166841"/>
                  <a:pt x="233005" y="171501"/>
                  <a:pt x="231934" y="176161"/>
                </a:cubicBezTo>
                <a:lnTo>
                  <a:pt x="230148" y="187990"/>
                </a:lnTo>
                <a:cubicBezTo>
                  <a:pt x="228719" y="195877"/>
                  <a:pt x="221932" y="201254"/>
                  <a:pt x="214074" y="201254"/>
                </a:cubicBezTo>
                <a:lnTo>
                  <a:pt x="178356" y="201254"/>
                </a:lnTo>
                <a:cubicBezTo>
                  <a:pt x="173712" y="201254"/>
                  <a:pt x="169783" y="199820"/>
                  <a:pt x="166569" y="196235"/>
                </a:cubicBezTo>
                <a:cubicBezTo>
                  <a:pt x="163354" y="193367"/>
                  <a:pt x="161925" y="189066"/>
                  <a:pt x="161925" y="184406"/>
                </a:cubicBezTo>
                <a:lnTo>
                  <a:pt x="162640" y="172576"/>
                </a:lnTo>
                <a:cubicBezTo>
                  <a:pt x="162997" y="163973"/>
                  <a:pt x="170141" y="157162"/>
                  <a:pt x="178713" y="157162"/>
                </a:cubicBezTo>
                <a:close/>
                <a:moveTo>
                  <a:pt x="78700" y="157162"/>
                </a:moveTo>
                <a:lnTo>
                  <a:pt x="115847" y="157162"/>
                </a:lnTo>
                <a:cubicBezTo>
                  <a:pt x="124778" y="157162"/>
                  <a:pt x="131921" y="163973"/>
                  <a:pt x="132279" y="172576"/>
                </a:cubicBezTo>
                <a:lnTo>
                  <a:pt x="132636" y="184406"/>
                </a:lnTo>
                <a:cubicBezTo>
                  <a:pt x="132993" y="189066"/>
                  <a:pt x="131564" y="193367"/>
                  <a:pt x="128350" y="196235"/>
                </a:cubicBezTo>
                <a:cubicBezTo>
                  <a:pt x="125135" y="199820"/>
                  <a:pt x="121205" y="201254"/>
                  <a:pt x="116562" y="201254"/>
                </a:cubicBezTo>
                <a:lnTo>
                  <a:pt x="80843" y="201254"/>
                </a:lnTo>
                <a:cubicBezTo>
                  <a:pt x="72985" y="201254"/>
                  <a:pt x="66198" y="195877"/>
                  <a:pt x="64769" y="187990"/>
                </a:cubicBezTo>
                <a:lnTo>
                  <a:pt x="62626" y="176161"/>
                </a:lnTo>
                <a:cubicBezTo>
                  <a:pt x="61912" y="171501"/>
                  <a:pt x="63341" y="166841"/>
                  <a:pt x="66198" y="162898"/>
                </a:cubicBezTo>
                <a:cubicBezTo>
                  <a:pt x="69413" y="159313"/>
                  <a:pt x="74056" y="157162"/>
                  <a:pt x="78700" y="157162"/>
                </a:cubicBezTo>
                <a:close/>
                <a:moveTo>
                  <a:pt x="21954" y="139115"/>
                </a:moveTo>
                <a:lnTo>
                  <a:pt x="55786" y="274276"/>
                </a:lnTo>
                <a:cubicBezTo>
                  <a:pt x="57585" y="280387"/>
                  <a:pt x="62984" y="284341"/>
                  <a:pt x="69103" y="284341"/>
                </a:cubicBezTo>
                <a:lnTo>
                  <a:pt x="224225" y="284341"/>
                </a:lnTo>
                <a:cubicBezTo>
                  <a:pt x="230703" y="284341"/>
                  <a:pt x="235742" y="280387"/>
                  <a:pt x="237181" y="274276"/>
                </a:cubicBezTo>
                <a:lnTo>
                  <a:pt x="271373" y="139115"/>
                </a:lnTo>
                <a:lnTo>
                  <a:pt x="179596" y="139115"/>
                </a:lnTo>
                <a:cubicBezTo>
                  <a:pt x="170598" y="146664"/>
                  <a:pt x="159441" y="151337"/>
                  <a:pt x="146484" y="151337"/>
                </a:cubicBezTo>
                <a:cubicBezTo>
                  <a:pt x="134247" y="151337"/>
                  <a:pt x="122730" y="146664"/>
                  <a:pt x="113731" y="139115"/>
                </a:cubicBezTo>
                <a:lnTo>
                  <a:pt x="21954" y="139115"/>
                </a:lnTo>
                <a:close/>
                <a:moveTo>
                  <a:pt x="147097" y="73025"/>
                </a:moveTo>
                <a:cubicBezTo>
                  <a:pt x="149979" y="73025"/>
                  <a:pt x="151781" y="75187"/>
                  <a:pt x="151781" y="77709"/>
                </a:cubicBezTo>
                <a:lnTo>
                  <a:pt x="151781" y="93921"/>
                </a:lnTo>
                <a:lnTo>
                  <a:pt x="167993" y="93921"/>
                </a:lnTo>
                <a:cubicBezTo>
                  <a:pt x="170515" y="93921"/>
                  <a:pt x="172677" y="95723"/>
                  <a:pt x="172677" y="98245"/>
                </a:cubicBezTo>
                <a:cubicBezTo>
                  <a:pt x="172677" y="100767"/>
                  <a:pt x="170515" y="102568"/>
                  <a:pt x="167993" y="102568"/>
                </a:cubicBezTo>
                <a:lnTo>
                  <a:pt x="151781" y="102568"/>
                </a:lnTo>
                <a:lnTo>
                  <a:pt x="151781" y="119141"/>
                </a:lnTo>
                <a:cubicBezTo>
                  <a:pt x="151781" y="121663"/>
                  <a:pt x="149979" y="123465"/>
                  <a:pt x="147097" y="123465"/>
                </a:cubicBezTo>
                <a:cubicBezTo>
                  <a:pt x="144935" y="123465"/>
                  <a:pt x="142773" y="121663"/>
                  <a:pt x="142773" y="119141"/>
                </a:cubicBezTo>
                <a:lnTo>
                  <a:pt x="142773" y="102568"/>
                </a:lnTo>
                <a:lnTo>
                  <a:pt x="126561" y="102568"/>
                </a:lnTo>
                <a:cubicBezTo>
                  <a:pt x="124039" y="102568"/>
                  <a:pt x="122237" y="100767"/>
                  <a:pt x="122237" y="98245"/>
                </a:cubicBezTo>
                <a:cubicBezTo>
                  <a:pt x="122237" y="95723"/>
                  <a:pt x="124039" y="93921"/>
                  <a:pt x="126561" y="93921"/>
                </a:cubicBezTo>
                <a:lnTo>
                  <a:pt x="142773" y="93921"/>
                </a:lnTo>
                <a:lnTo>
                  <a:pt x="142773" y="77709"/>
                </a:lnTo>
                <a:cubicBezTo>
                  <a:pt x="142773" y="75187"/>
                  <a:pt x="144935" y="73025"/>
                  <a:pt x="147097" y="73025"/>
                </a:cubicBezTo>
                <a:close/>
                <a:moveTo>
                  <a:pt x="146484" y="56437"/>
                </a:moveTo>
                <a:cubicBezTo>
                  <a:pt x="123090" y="56437"/>
                  <a:pt x="103654" y="75848"/>
                  <a:pt x="103654" y="99214"/>
                </a:cubicBezTo>
                <a:cubicBezTo>
                  <a:pt x="103654" y="122939"/>
                  <a:pt x="123090" y="141991"/>
                  <a:pt x="146484" y="141991"/>
                </a:cubicBezTo>
                <a:cubicBezTo>
                  <a:pt x="170238" y="141991"/>
                  <a:pt x="189673" y="122939"/>
                  <a:pt x="189673" y="99214"/>
                </a:cubicBezTo>
                <a:cubicBezTo>
                  <a:pt x="189673" y="75848"/>
                  <a:pt x="170238" y="56437"/>
                  <a:pt x="146484" y="56437"/>
                </a:cubicBezTo>
                <a:close/>
                <a:moveTo>
                  <a:pt x="214867" y="8987"/>
                </a:moveTo>
                <a:cubicBezTo>
                  <a:pt x="207669" y="8987"/>
                  <a:pt x="201550" y="14738"/>
                  <a:pt x="201550" y="22287"/>
                </a:cubicBezTo>
                <a:cubicBezTo>
                  <a:pt x="201550" y="29477"/>
                  <a:pt x="207669" y="35587"/>
                  <a:pt x="214867" y="35587"/>
                </a:cubicBezTo>
                <a:cubicBezTo>
                  <a:pt x="222425" y="35587"/>
                  <a:pt x="228184" y="29477"/>
                  <a:pt x="228184" y="22287"/>
                </a:cubicBezTo>
                <a:cubicBezTo>
                  <a:pt x="228184" y="14738"/>
                  <a:pt x="222425" y="8987"/>
                  <a:pt x="214867" y="8987"/>
                </a:cubicBezTo>
                <a:close/>
                <a:moveTo>
                  <a:pt x="78460" y="8987"/>
                </a:moveTo>
                <a:cubicBezTo>
                  <a:pt x="71262" y="8987"/>
                  <a:pt x="65144" y="14738"/>
                  <a:pt x="65144" y="22287"/>
                </a:cubicBezTo>
                <a:cubicBezTo>
                  <a:pt x="65144" y="29477"/>
                  <a:pt x="71262" y="35587"/>
                  <a:pt x="78460" y="35587"/>
                </a:cubicBezTo>
                <a:cubicBezTo>
                  <a:pt x="86018" y="35587"/>
                  <a:pt x="91777" y="29477"/>
                  <a:pt x="91777" y="22287"/>
                </a:cubicBezTo>
                <a:cubicBezTo>
                  <a:pt x="91777" y="14738"/>
                  <a:pt x="86018" y="8987"/>
                  <a:pt x="78460" y="8987"/>
                </a:cubicBezTo>
                <a:close/>
                <a:moveTo>
                  <a:pt x="78460" y="0"/>
                </a:moveTo>
                <a:cubicBezTo>
                  <a:pt x="90697" y="0"/>
                  <a:pt x="100775" y="10065"/>
                  <a:pt x="100775" y="22287"/>
                </a:cubicBezTo>
                <a:cubicBezTo>
                  <a:pt x="100775" y="34509"/>
                  <a:pt x="90697" y="44215"/>
                  <a:pt x="78460" y="44215"/>
                </a:cubicBezTo>
                <a:cubicBezTo>
                  <a:pt x="76301" y="44215"/>
                  <a:pt x="73781" y="43855"/>
                  <a:pt x="71982" y="43496"/>
                </a:cubicBezTo>
                <a:lnTo>
                  <a:pt x="23754" y="130488"/>
                </a:lnTo>
                <a:lnTo>
                  <a:pt x="105094" y="130488"/>
                </a:lnTo>
                <a:cubicBezTo>
                  <a:pt x="98615" y="121501"/>
                  <a:pt x="95016" y="110717"/>
                  <a:pt x="95016" y="99214"/>
                </a:cubicBezTo>
                <a:cubicBezTo>
                  <a:pt x="95016" y="70816"/>
                  <a:pt x="118050" y="47450"/>
                  <a:pt x="146484" y="47450"/>
                </a:cubicBezTo>
                <a:cubicBezTo>
                  <a:pt x="175277" y="47450"/>
                  <a:pt x="198671" y="70816"/>
                  <a:pt x="198671" y="99214"/>
                </a:cubicBezTo>
                <a:cubicBezTo>
                  <a:pt x="198671" y="110717"/>
                  <a:pt x="194712" y="121501"/>
                  <a:pt x="187874" y="130488"/>
                </a:cubicBezTo>
                <a:lnTo>
                  <a:pt x="269573" y="130488"/>
                </a:lnTo>
                <a:lnTo>
                  <a:pt x="221345" y="43496"/>
                </a:lnTo>
                <a:cubicBezTo>
                  <a:pt x="219546" y="43855"/>
                  <a:pt x="217386" y="44215"/>
                  <a:pt x="214867" y="44215"/>
                </a:cubicBezTo>
                <a:cubicBezTo>
                  <a:pt x="202630" y="44215"/>
                  <a:pt x="192912" y="34509"/>
                  <a:pt x="192912" y="22287"/>
                </a:cubicBezTo>
                <a:cubicBezTo>
                  <a:pt x="192912" y="10065"/>
                  <a:pt x="202630" y="0"/>
                  <a:pt x="214867" y="0"/>
                </a:cubicBezTo>
                <a:cubicBezTo>
                  <a:pt x="227104" y="0"/>
                  <a:pt x="237181" y="10065"/>
                  <a:pt x="237181" y="22287"/>
                </a:cubicBezTo>
                <a:cubicBezTo>
                  <a:pt x="237181" y="29117"/>
                  <a:pt x="233942" y="34869"/>
                  <a:pt x="229263" y="39182"/>
                </a:cubicBezTo>
                <a:lnTo>
                  <a:pt x="279651" y="130488"/>
                </a:lnTo>
                <a:lnTo>
                  <a:pt x="289008" y="130488"/>
                </a:lnTo>
                <a:cubicBezTo>
                  <a:pt x="291528" y="130488"/>
                  <a:pt x="293327" y="132285"/>
                  <a:pt x="293327" y="134801"/>
                </a:cubicBezTo>
                <a:cubicBezTo>
                  <a:pt x="293327" y="137318"/>
                  <a:pt x="291528" y="139115"/>
                  <a:pt x="289008" y="139115"/>
                </a:cubicBezTo>
                <a:lnTo>
                  <a:pt x="280730" y="139115"/>
                </a:lnTo>
                <a:lnTo>
                  <a:pt x="245819" y="276792"/>
                </a:lnTo>
                <a:cubicBezTo>
                  <a:pt x="243300" y="286498"/>
                  <a:pt x="234662" y="293328"/>
                  <a:pt x="224225" y="293328"/>
                </a:cubicBezTo>
                <a:lnTo>
                  <a:pt x="69103" y="293328"/>
                </a:lnTo>
                <a:cubicBezTo>
                  <a:pt x="58665" y="293328"/>
                  <a:pt x="49667" y="286498"/>
                  <a:pt x="47508" y="276792"/>
                </a:cubicBezTo>
                <a:lnTo>
                  <a:pt x="12597" y="139115"/>
                </a:lnTo>
                <a:lnTo>
                  <a:pt x="4319" y="139115"/>
                </a:lnTo>
                <a:cubicBezTo>
                  <a:pt x="1799" y="139115"/>
                  <a:pt x="0" y="137318"/>
                  <a:pt x="0" y="134801"/>
                </a:cubicBezTo>
                <a:cubicBezTo>
                  <a:pt x="0" y="132285"/>
                  <a:pt x="1799" y="130488"/>
                  <a:pt x="4319" y="130488"/>
                </a:cubicBezTo>
                <a:lnTo>
                  <a:pt x="13316" y="130488"/>
                </a:lnTo>
                <a:lnTo>
                  <a:pt x="64064" y="39182"/>
                </a:lnTo>
                <a:cubicBezTo>
                  <a:pt x="59385" y="34869"/>
                  <a:pt x="56506" y="29117"/>
                  <a:pt x="56506" y="22287"/>
                </a:cubicBezTo>
                <a:cubicBezTo>
                  <a:pt x="56506" y="10065"/>
                  <a:pt x="66223" y="0"/>
                  <a:pt x="78460" y="0"/>
                </a:cubicBezTo>
                <a:close/>
              </a:path>
            </a:pathLst>
          </a:custGeom>
          <a:solidFill>
            <a:schemeClr val="bg1"/>
          </a:solidFill>
          <a:ln>
            <a:noFill/>
          </a:ln>
        </p:spPr>
        <p:txBody>
          <a:bodyPr anchor="ctr"/>
          <a:lstStyle/>
          <a:p>
            <a:endParaRPr lang="en-US" sz="900"/>
          </a:p>
        </p:txBody>
      </p:sp>
    </p:spTree>
    <p:extLst>
      <p:ext uri="{BB962C8B-B14F-4D97-AF65-F5344CB8AC3E}">
        <p14:creationId xmlns:p14="http://schemas.microsoft.com/office/powerpoint/2010/main" val="2872686599"/>
      </p:ext>
    </p:extLst>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1D105083-3F05-0C46-9514-4186C6A611F7}"/>
              </a:ext>
            </a:extLst>
          </p:cNvPr>
          <p:cNvSpPr txBox="1"/>
          <p:nvPr/>
        </p:nvSpPr>
        <p:spPr>
          <a:xfrm>
            <a:off x="3959859" y="306186"/>
            <a:ext cx="427232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COMPANY STRATEGY</a:t>
            </a:r>
          </a:p>
        </p:txBody>
      </p:sp>
      <p:sp>
        <p:nvSpPr>
          <p:cNvPr id="6" name="TextBox 5">
            <a:extLst>
              <a:ext uri="{FF2B5EF4-FFF2-40B4-BE49-F238E27FC236}">
                <a16:creationId xmlns:a16="http://schemas.microsoft.com/office/drawing/2014/main" id="{520F6BAD-F8A1-9448-AA99-5DDC18622D8F}"/>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1" name="Freeform 30">
            <a:extLst>
              <a:ext uri="{FF2B5EF4-FFF2-40B4-BE49-F238E27FC236}">
                <a16:creationId xmlns:a16="http://schemas.microsoft.com/office/drawing/2014/main" id="{F7CDFDB4-EFB3-D342-B1C8-EE84D4D00871}"/>
              </a:ext>
            </a:extLst>
          </p:cNvPr>
          <p:cNvSpPr/>
          <p:nvPr/>
        </p:nvSpPr>
        <p:spPr>
          <a:xfrm>
            <a:off x="3254509" y="2214076"/>
            <a:ext cx="2827810" cy="1031288"/>
          </a:xfrm>
          <a:custGeom>
            <a:avLst/>
            <a:gdLst>
              <a:gd name="connsiteX0" fmla="*/ 556806 w 9160442"/>
              <a:gd name="connsiteY0" fmla="*/ 0 h 3340768"/>
              <a:gd name="connsiteX1" fmla="*/ 9160442 w 9160442"/>
              <a:gd name="connsiteY1" fmla="*/ 0 h 3340768"/>
              <a:gd name="connsiteX2" fmla="*/ 6655569 w 9160442"/>
              <a:gd name="connsiteY2" fmla="*/ 3340768 h 3340768"/>
              <a:gd name="connsiteX3" fmla="*/ 556806 w 9160442"/>
              <a:gd name="connsiteY3" fmla="*/ 3340768 h 3340768"/>
              <a:gd name="connsiteX4" fmla="*/ 0 w 9160442"/>
              <a:gd name="connsiteY4" fmla="*/ 2783962 h 3340768"/>
              <a:gd name="connsiteX5" fmla="*/ 0 w 9160442"/>
              <a:gd name="connsiteY5" fmla="*/ 556806 h 3340768"/>
              <a:gd name="connsiteX6" fmla="*/ 556806 w 9160442"/>
              <a:gd name="connsiteY6" fmla="*/ 0 h 334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60442" h="3340768">
                <a:moveTo>
                  <a:pt x="556806" y="0"/>
                </a:moveTo>
                <a:lnTo>
                  <a:pt x="9160442" y="0"/>
                </a:lnTo>
                <a:lnTo>
                  <a:pt x="6655569" y="3340768"/>
                </a:lnTo>
                <a:lnTo>
                  <a:pt x="556806" y="3340768"/>
                </a:lnTo>
                <a:cubicBezTo>
                  <a:pt x="249291" y="3340768"/>
                  <a:pt x="0" y="3091477"/>
                  <a:pt x="0" y="2783962"/>
                </a:cubicBezTo>
                <a:lnTo>
                  <a:pt x="0" y="556806"/>
                </a:lnTo>
                <a:cubicBezTo>
                  <a:pt x="0" y="249291"/>
                  <a:pt x="249291" y="0"/>
                  <a:pt x="556806" y="0"/>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0" name="Freeform 29">
            <a:extLst>
              <a:ext uri="{FF2B5EF4-FFF2-40B4-BE49-F238E27FC236}">
                <a16:creationId xmlns:a16="http://schemas.microsoft.com/office/drawing/2014/main" id="{236F499B-AD6E-BB4D-BBB4-5FD310D84596}"/>
              </a:ext>
            </a:extLst>
          </p:cNvPr>
          <p:cNvSpPr/>
          <p:nvPr/>
        </p:nvSpPr>
        <p:spPr>
          <a:xfrm>
            <a:off x="6109681" y="2214076"/>
            <a:ext cx="2827810" cy="1031288"/>
          </a:xfrm>
          <a:custGeom>
            <a:avLst/>
            <a:gdLst>
              <a:gd name="connsiteX0" fmla="*/ 0 w 9160442"/>
              <a:gd name="connsiteY0" fmla="*/ 0 h 3340768"/>
              <a:gd name="connsiteX1" fmla="*/ 8603636 w 9160442"/>
              <a:gd name="connsiteY1" fmla="*/ 0 h 3340768"/>
              <a:gd name="connsiteX2" fmla="*/ 9160442 w 9160442"/>
              <a:gd name="connsiteY2" fmla="*/ 556806 h 3340768"/>
              <a:gd name="connsiteX3" fmla="*/ 9160442 w 9160442"/>
              <a:gd name="connsiteY3" fmla="*/ 2783962 h 3340768"/>
              <a:gd name="connsiteX4" fmla="*/ 8603636 w 9160442"/>
              <a:gd name="connsiteY4" fmla="*/ 3340768 h 3340768"/>
              <a:gd name="connsiteX5" fmla="*/ 2504872 w 9160442"/>
              <a:gd name="connsiteY5" fmla="*/ 3340768 h 3340768"/>
              <a:gd name="connsiteX6" fmla="*/ 0 w 9160442"/>
              <a:gd name="connsiteY6" fmla="*/ 0 h 334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60442" h="3340768">
                <a:moveTo>
                  <a:pt x="0" y="0"/>
                </a:moveTo>
                <a:lnTo>
                  <a:pt x="8603636" y="0"/>
                </a:lnTo>
                <a:cubicBezTo>
                  <a:pt x="8911152" y="0"/>
                  <a:pt x="9160442" y="249291"/>
                  <a:pt x="9160442" y="556806"/>
                </a:cubicBezTo>
                <a:lnTo>
                  <a:pt x="9160442" y="2783962"/>
                </a:lnTo>
                <a:cubicBezTo>
                  <a:pt x="9160442" y="3091477"/>
                  <a:pt x="8911152" y="3340768"/>
                  <a:pt x="8603636" y="3340768"/>
                </a:cubicBezTo>
                <a:lnTo>
                  <a:pt x="2504872" y="3340768"/>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8" name="Freeform 27">
            <a:extLst>
              <a:ext uri="{FF2B5EF4-FFF2-40B4-BE49-F238E27FC236}">
                <a16:creationId xmlns:a16="http://schemas.microsoft.com/office/drawing/2014/main" id="{6B8976D1-0CFA-E94A-AB34-52C91B4EFB6B}"/>
              </a:ext>
            </a:extLst>
          </p:cNvPr>
          <p:cNvSpPr/>
          <p:nvPr/>
        </p:nvSpPr>
        <p:spPr>
          <a:xfrm>
            <a:off x="3254510" y="3310152"/>
            <a:ext cx="2005984" cy="1031288"/>
          </a:xfrm>
          <a:custGeom>
            <a:avLst/>
            <a:gdLst>
              <a:gd name="connsiteX0" fmla="*/ 556806 w 6498205"/>
              <a:gd name="connsiteY0" fmla="*/ 0 h 3340768"/>
              <a:gd name="connsiteX1" fmla="*/ 6498205 w 6498205"/>
              <a:gd name="connsiteY1" fmla="*/ 0 h 3340768"/>
              <a:gd name="connsiteX2" fmla="*/ 5245769 w 6498205"/>
              <a:gd name="connsiteY2" fmla="*/ 1670384 h 3340768"/>
              <a:gd name="connsiteX3" fmla="*/ 6498205 w 6498205"/>
              <a:gd name="connsiteY3" fmla="*/ 3340768 h 3340768"/>
              <a:gd name="connsiteX4" fmla="*/ 556806 w 6498205"/>
              <a:gd name="connsiteY4" fmla="*/ 3340768 h 3340768"/>
              <a:gd name="connsiteX5" fmla="*/ 0 w 6498205"/>
              <a:gd name="connsiteY5" fmla="*/ 2783962 h 3340768"/>
              <a:gd name="connsiteX6" fmla="*/ 0 w 6498205"/>
              <a:gd name="connsiteY6" fmla="*/ 556806 h 3340768"/>
              <a:gd name="connsiteX7" fmla="*/ 556806 w 6498205"/>
              <a:gd name="connsiteY7" fmla="*/ 0 h 334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98205" h="3340768">
                <a:moveTo>
                  <a:pt x="556806" y="0"/>
                </a:moveTo>
                <a:lnTo>
                  <a:pt x="6498205" y="0"/>
                </a:lnTo>
                <a:lnTo>
                  <a:pt x="5245769" y="1670384"/>
                </a:lnTo>
                <a:lnTo>
                  <a:pt x="6498205" y="3340768"/>
                </a:lnTo>
                <a:lnTo>
                  <a:pt x="556806" y="3340768"/>
                </a:lnTo>
                <a:cubicBezTo>
                  <a:pt x="249291" y="3340768"/>
                  <a:pt x="0" y="3091477"/>
                  <a:pt x="0" y="2783962"/>
                </a:cubicBezTo>
                <a:lnTo>
                  <a:pt x="0" y="556806"/>
                </a:lnTo>
                <a:cubicBezTo>
                  <a:pt x="0" y="249291"/>
                  <a:pt x="249291" y="0"/>
                  <a:pt x="55680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7" name="Freeform 26">
            <a:extLst>
              <a:ext uri="{FF2B5EF4-FFF2-40B4-BE49-F238E27FC236}">
                <a16:creationId xmlns:a16="http://schemas.microsoft.com/office/drawing/2014/main" id="{B5D241EC-DA69-604C-8666-B0B3633C18F6}"/>
              </a:ext>
            </a:extLst>
          </p:cNvPr>
          <p:cNvSpPr/>
          <p:nvPr/>
        </p:nvSpPr>
        <p:spPr>
          <a:xfrm>
            <a:off x="6931508" y="3310152"/>
            <a:ext cx="2005984" cy="1031288"/>
          </a:xfrm>
          <a:custGeom>
            <a:avLst/>
            <a:gdLst>
              <a:gd name="connsiteX0" fmla="*/ 0 w 6498206"/>
              <a:gd name="connsiteY0" fmla="*/ 0 h 3340768"/>
              <a:gd name="connsiteX1" fmla="*/ 5941400 w 6498206"/>
              <a:gd name="connsiteY1" fmla="*/ 0 h 3340768"/>
              <a:gd name="connsiteX2" fmla="*/ 6498206 w 6498206"/>
              <a:gd name="connsiteY2" fmla="*/ 556806 h 3340768"/>
              <a:gd name="connsiteX3" fmla="*/ 6498206 w 6498206"/>
              <a:gd name="connsiteY3" fmla="*/ 2783962 h 3340768"/>
              <a:gd name="connsiteX4" fmla="*/ 5941400 w 6498206"/>
              <a:gd name="connsiteY4" fmla="*/ 3340768 h 3340768"/>
              <a:gd name="connsiteX5" fmla="*/ 0 w 6498206"/>
              <a:gd name="connsiteY5" fmla="*/ 3340768 h 3340768"/>
              <a:gd name="connsiteX6" fmla="*/ 1252436 w 6498206"/>
              <a:gd name="connsiteY6" fmla="*/ 1670384 h 3340768"/>
              <a:gd name="connsiteX7" fmla="*/ 0 w 6498206"/>
              <a:gd name="connsiteY7" fmla="*/ 0 h 334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498206" h="3340768">
                <a:moveTo>
                  <a:pt x="0" y="0"/>
                </a:moveTo>
                <a:lnTo>
                  <a:pt x="5941400" y="0"/>
                </a:lnTo>
                <a:cubicBezTo>
                  <a:pt x="6248916" y="0"/>
                  <a:pt x="6498206" y="249291"/>
                  <a:pt x="6498206" y="556806"/>
                </a:cubicBezTo>
                <a:lnTo>
                  <a:pt x="6498206" y="2783962"/>
                </a:lnTo>
                <a:cubicBezTo>
                  <a:pt x="6498206" y="3091477"/>
                  <a:pt x="6248916" y="3340768"/>
                  <a:pt x="5941400" y="3340768"/>
                </a:cubicBezTo>
                <a:lnTo>
                  <a:pt x="0" y="3340768"/>
                </a:lnTo>
                <a:lnTo>
                  <a:pt x="1252436" y="1670384"/>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5" name="Freeform 24">
            <a:extLst>
              <a:ext uri="{FF2B5EF4-FFF2-40B4-BE49-F238E27FC236}">
                <a16:creationId xmlns:a16="http://schemas.microsoft.com/office/drawing/2014/main" id="{145F260C-8971-E444-A9BA-0691E508EA5B}"/>
              </a:ext>
            </a:extLst>
          </p:cNvPr>
          <p:cNvSpPr/>
          <p:nvPr/>
        </p:nvSpPr>
        <p:spPr>
          <a:xfrm>
            <a:off x="3254509" y="4407885"/>
            <a:ext cx="2829052" cy="1031288"/>
          </a:xfrm>
          <a:custGeom>
            <a:avLst/>
            <a:gdLst>
              <a:gd name="connsiteX0" fmla="*/ 556806 w 9164462"/>
              <a:gd name="connsiteY0" fmla="*/ 0 h 3340768"/>
              <a:gd name="connsiteX1" fmla="*/ 6659590 w 9164462"/>
              <a:gd name="connsiteY1" fmla="*/ 0 h 3340768"/>
              <a:gd name="connsiteX2" fmla="*/ 9164462 w 9164462"/>
              <a:gd name="connsiteY2" fmla="*/ 3340768 h 3340768"/>
              <a:gd name="connsiteX3" fmla="*/ 556806 w 9164462"/>
              <a:gd name="connsiteY3" fmla="*/ 3340768 h 3340768"/>
              <a:gd name="connsiteX4" fmla="*/ 0 w 9164462"/>
              <a:gd name="connsiteY4" fmla="*/ 2783962 h 3340768"/>
              <a:gd name="connsiteX5" fmla="*/ 0 w 9164462"/>
              <a:gd name="connsiteY5" fmla="*/ 556806 h 3340768"/>
              <a:gd name="connsiteX6" fmla="*/ 556806 w 9164462"/>
              <a:gd name="connsiteY6" fmla="*/ 0 h 334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64462" h="3340768">
                <a:moveTo>
                  <a:pt x="556806" y="0"/>
                </a:moveTo>
                <a:lnTo>
                  <a:pt x="6659590" y="0"/>
                </a:lnTo>
                <a:lnTo>
                  <a:pt x="9164462" y="3340768"/>
                </a:lnTo>
                <a:lnTo>
                  <a:pt x="556806" y="3340768"/>
                </a:lnTo>
                <a:cubicBezTo>
                  <a:pt x="249291" y="3340768"/>
                  <a:pt x="0" y="3091477"/>
                  <a:pt x="0" y="2783962"/>
                </a:cubicBezTo>
                <a:lnTo>
                  <a:pt x="0" y="556806"/>
                </a:lnTo>
                <a:cubicBezTo>
                  <a:pt x="0" y="249291"/>
                  <a:pt x="249291" y="0"/>
                  <a:pt x="556806"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4" name="Freeform 23">
            <a:extLst>
              <a:ext uri="{FF2B5EF4-FFF2-40B4-BE49-F238E27FC236}">
                <a16:creationId xmlns:a16="http://schemas.microsoft.com/office/drawing/2014/main" id="{ADD557E4-DEE8-564A-A4DE-D1C1B17EDD9F}"/>
              </a:ext>
            </a:extLst>
          </p:cNvPr>
          <p:cNvSpPr/>
          <p:nvPr/>
        </p:nvSpPr>
        <p:spPr>
          <a:xfrm>
            <a:off x="6108440" y="4407885"/>
            <a:ext cx="2829052" cy="1031288"/>
          </a:xfrm>
          <a:custGeom>
            <a:avLst/>
            <a:gdLst>
              <a:gd name="connsiteX0" fmla="*/ 2504871 w 9164462"/>
              <a:gd name="connsiteY0" fmla="*/ 0 h 3340768"/>
              <a:gd name="connsiteX1" fmla="*/ 8607656 w 9164462"/>
              <a:gd name="connsiteY1" fmla="*/ 0 h 3340768"/>
              <a:gd name="connsiteX2" fmla="*/ 9164462 w 9164462"/>
              <a:gd name="connsiteY2" fmla="*/ 556806 h 3340768"/>
              <a:gd name="connsiteX3" fmla="*/ 9164462 w 9164462"/>
              <a:gd name="connsiteY3" fmla="*/ 2783962 h 3340768"/>
              <a:gd name="connsiteX4" fmla="*/ 8607656 w 9164462"/>
              <a:gd name="connsiteY4" fmla="*/ 3340768 h 3340768"/>
              <a:gd name="connsiteX5" fmla="*/ 0 w 9164462"/>
              <a:gd name="connsiteY5" fmla="*/ 3340768 h 3340768"/>
              <a:gd name="connsiteX6" fmla="*/ 2504871 w 9164462"/>
              <a:gd name="connsiteY6" fmla="*/ 0 h 3340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64462" h="3340768">
                <a:moveTo>
                  <a:pt x="2504871" y="0"/>
                </a:moveTo>
                <a:lnTo>
                  <a:pt x="8607656" y="0"/>
                </a:lnTo>
                <a:cubicBezTo>
                  <a:pt x="8915172" y="0"/>
                  <a:pt x="9164462" y="249291"/>
                  <a:pt x="9164462" y="556806"/>
                </a:cubicBezTo>
                <a:lnTo>
                  <a:pt x="9164462" y="2783962"/>
                </a:lnTo>
                <a:cubicBezTo>
                  <a:pt x="9164462" y="3091477"/>
                  <a:pt x="8915172" y="3340768"/>
                  <a:pt x="8607656" y="3340768"/>
                </a:cubicBezTo>
                <a:lnTo>
                  <a:pt x="0" y="3340768"/>
                </a:lnTo>
                <a:lnTo>
                  <a:pt x="2504871"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0" name="Freeform 937">
            <a:extLst>
              <a:ext uri="{FF2B5EF4-FFF2-40B4-BE49-F238E27FC236}">
                <a16:creationId xmlns:a16="http://schemas.microsoft.com/office/drawing/2014/main" id="{5E41C5C3-E244-CB4E-81DD-B8AA4E6AE0D8}"/>
              </a:ext>
            </a:extLst>
          </p:cNvPr>
          <p:cNvSpPr>
            <a:spLocks noChangeAspect="1"/>
          </p:cNvSpPr>
          <p:nvPr/>
        </p:nvSpPr>
        <p:spPr bwMode="auto">
          <a:xfrm>
            <a:off x="7830553" y="3567618"/>
            <a:ext cx="516356" cy="516356"/>
          </a:xfrm>
          <a:custGeom>
            <a:avLst/>
            <a:gdLst>
              <a:gd name="T0" fmla="*/ 6115414 w 293328"/>
              <a:gd name="T1" fmla="*/ 9689725 h 293328"/>
              <a:gd name="T2" fmla="*/ 6115414 w 293328"/>
              <a:gd name="T3" fmla="*/ 10022509 h 293328"/>
              <a:gd name="T4" fmla="*/ 4441169 w 293328"/>
              <a:gd name="T5" fmla="*/ 9849457 h 293328"/>
              <a:gd name="T6" fmla="*/ 326110 w 293328"/>
              <a:gd name="T7" fmla="*/ 9377273 h 293328"/>
              <a:gd name="T8" fmla="*/ 821836 w 293328"/>
              <a:gd name="T9" fmla="*/ 10330664 h 293328"/>
              <a:gd name="T10" fmla="*/ 10331054 w 293328"/>
              <a:gd name="T11" fmla="*/ 9847428 h 293328"/>
              <a:gd name="T12" fmla="*/ 326110 w 293328"/>
              <a:gd name="T13" fmla="*/ 9377273 h 293328"/>
              <a:gd name="T14" fmla="*/ 430543 w 293328"/>
              <a:gd name="T15" fmla="*/ 9050770 h 293328"/>
              <a:gd name="T16" fmla="*/ 9522332 w 293328"/>
              <a:gd name="T17" fmla="*/ 7640234 h 293328"/>
              <a:gd name="T18" fmla="*/ 7371923 w 293328"/>
              <a:gd name="T19" fmla="*/ 2661536 h 293328"/>
              <a:gd name="T20" fmla="*/ 7593000 w 293328"/>
              <a:gd name="T21" fmla="*/ 2886222 h 293328"/>
              <a:gd name="T22" fmla="*/ 5330401 w 293328"/>
              <a:gd name="T23" fmla="*/ 5120035 h 293328"/>
              <a:gd name="T24" fmla="*/ 4147108 w 293328"/>
              <a:gd name="T25" fmla="*/ 3983288 h 293328"/>
              <a:gd name="T26" fmla="*/ 4381182 w 293328"/>
              <a:gd name="T27" fmla="*/ 3745356 h 293328"/>
              <a:gd name="T28" fmla="*/ 7371923 w 293328"/>
              <a:gd name="T29" fmla="*/ 2661536 h 293328"/>
              <a:gd name="T30" fmla="*/ 6711475 w 293328"/>
              <a:gd name="T31" fmla="*/ 1972231 h 293328"/>
              <a:gd name="T32" fmla="*/ 6515349 w 293328"/>
              <a:gd name="T33" fmla="*/ 2221611 h 293328"/>
              <a:gd name="T34" fmla="*/ 3325974 w 293328"/>
              <a:gd name="T35" fmla="*/ 3823196 h 293328"/>
              <a:gd name="T36" fmla="*/ 4110278 w 293328"/>
              <a:gd name="T37" fmla="*/ 5569121 h 293328"/>
              <a:gd name="T38" fmla="*/ 5312790 w 293328"/>
              <a:gd name="T39" fmla="*/ 5831697 h 293328"/>
              <a:gd name="T40" fmla="*/ 7456515 w 293328"/>
              <a:gd name="T41" fmla="*/ 4138196 h 293328"/>
              <a:gd name="T42" fmla="*/ 5312790 w 293328"/>
              <a:gd name="T43" fmla="*/ 6146705 h 293328"/>
              <a:gd name="T44" fmla="*/ 3273670 w 293328"/>
              <a:gd name="T45" fmla="*/ 6855589 h 293328"/>
              <a:gd name="T46" fmla="*/ 3103781 w 293328"/>
              <a:gd name="T47" fmla="*/ 6894996 h 293328"/>
              <a:gd name="T48" fmla="*/ 2999197 w 293328"/>
              <a:gd name="T49" fmla="*/ 3823196 h 293328"/>
              <a:gd name="T50" fmla="*/ 1669652 w 293328"/>
              <a:gd name="T51" fmla="*/ 326516 h 293328"/>
              <a:gd name="T52" fmla="*/ 1187017 w 293328"/>
              <a:gd name="T53" fmla="*/ 7326789 h 293328"/>
              <a:gd name="T54" fmla="*/ 9457110 w 293328"/>
              <a:gd name="T55" fmla="*/ 809663 h 293328"/>
              <a:gd name="T56" fmla="*/ 1669652 w 293328"/>
              <a:gd name="T57" fmla="*/ 326516 h 293328"/>
              <a:gd name="T58" fmla="*/ 8987492 w 293328"/>
              <a:gd name="T59" fmla="*/ 0 h 293328"/>
              <a:gd name="T60" fmla="*/ 9783232 w 293328"/>
              <a:gd name="T61" fmla="*/ 7444346 h 293328"/>
              <a:gd name="T62" fmla="*/ 10657173 w 293328"/>
              <a:gd name="T63" fmla="*/ 9207496 h 293328"/>
              <a:gd name="T64" fmla="*/ 9835375 w 293328"/>
              <a:gd name="T65" fmla="*/ 10657173 h 293328"/>
              <a:gd name="T66" fmla="*/ 0 w 293328"/>
              <a:gd name="T67" fmla="*/ 9847428 h 293328"/>
              <a:gd name="T68" fmla="*/ 26109 w 293328"/>
              <a:gd name="T69" fmla="*/ 9129172 h 293328"/>
              <a:gd name="T70" fmla="*/ 873969 w 293328"/>
              <a:gd name="T71" fmla="*/ 809663 h 2933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93328" h="293328">
                <a:moveTo>
                  <a:pt x="126591" y="266700"/>
                </a:moveTo>
                <a:lnTo>
                  <a:pt x="168320" y="266700"/>
                </a:lnTo>
                <a:cubicBezTo>
                  <a:pt x="170860" y="266700"/>
                  <a:pt x="172674" y="268898"/>
                  <a:pt x="172674" y="271096"/>
                </a:cubicBezTo>
                <a:cubicBezTo>
                  <a:pt x="172674" y="273661"/>
                  <a:pt x="170860" y="275859"/>
                  <a:pt x="168320" y="275859"/>
                </a:cubicBezTo>
                <a:lnTo>
                  <a:pt x="126591" y="275859"/>
                </a:lnTo>
                <a:cubicBezTo>
                  <a:pt x="124051" y="275859"/>
                  <a:pt x="122237" y="273661"/>
                  <a:pt x="122237" y="271096"/>
                </a:cubicBezTo>
                <a:cubicBezTo>
                  <a:pt x="122237" y="268898"/>
                  <a:pt x="124051" y="266700"/>
                  <a:pt x="126591" y="266700"/>
                </a:cubicBezTo>
                <a:close/>
                <a:moveTo>
                  <a:pt x="8976" y="258100"/>
                </a:moveTo>
                <a:lnTo>
                  <a:pt x="8976" y="271040"/>
                </a:lnTo>
                <a:cubicBezTo>
                  <a:pt x="8976" y="278589"/>
                  <a:pt x="15079" y="284341"/>
                  <a:pt x="22619" y="284341"/>
                </a:cubicBezTo>
                <a:lnTo>
                  <a:pt x="270709" y="284341"/>
                </a:lnTo>
                <a:cubicBezTo>
                  <a:pt x="278249" y="284341"/>
                  <a:pt x="284352" y="278589"/>
                  <a:pt x="284352" y="271040"/>
                </a:cubicBezTo>
                <a:lnTo>
                  <a:pt x="284352" y="258100"/>
                </a:lnTo>
                <a:lnTo>
                  <a:pt x="8976" y="258100"/>
                </a:lnTo>
                <a:close/>
                <a:moveTo>
                  <a:pt x="31236" y="210290"/>
                </a:moveTo>
                <a:lnTo>
                  <a:pt x="11848" y="249113"/>
                </a:lnTo>
                <a:lnTo>
                  <a:pt x="281480" y="249113"/>
                </a:lnTo>
                <a:lnTo>
                  <a:pt x="262092" y="210290"/>
                </a:lnTo>
                <a:lnTo>
                  <a:pt x="31236" y="210290"/>
                </a:lnTo>
                <a:close/>
                <a:moveTo>
                  <a:pt x="202905" y="73256"/>
                </a:moveTo>
                <a:cubicBezTo>
                  <a:pt x="204337" y="71437"/>
                  <a:pt x="207200" y="71437"/>
                  <a:pt x="208990" y="73256"/>
                </a:cubicBezTo>
                <a:cubicBezTo>
                  <a:pt x="210779" y="75075"/>
                  <a:pt x="210779" y="77986"/>
                  <a:pt x="208990" y="79441"/>
                </a:cubicBezTo>
                <a:lnTo>
                  <a:pt x="149935" y="139468"/>
                </a:lnTo>
                <a:cubicBezTo>
                  <a:pt x="149219" y="140559"/>
                  <a:pt x="147787" y="140923"/>
                  <a:pt x="146713" y="140923"/>
                </a:cubicBezTo>
                <a:cubicBezTo>
                  <a:pt x="145998" y="140923"/>
                  <a:pt x="144566" y="140559"/>
                  <a:pt x="143850" y="139468"/>
                </a:cubicBezTo>
                <a:lnTo>
                  <a:pt x="114144" y="109636"/>
                </a:lnTo>
                <a:cubicBezTo>
                  <a:pt x="112712" y="108181"/>
                  <a:pt x="112712" y="104907"/>
                  <a:pt x="114144" y="103088"/>
                </a:cubicBezTo>
                <a:cubicBezTo>
                  <a:pt x="115933" y="101633"/>
                  <a:pt x="118797" y="101633"/>
                  <a:pt x="120586" y="103088"/>
                </a:cubicBezTo>
                <a:lnTo>
                  <a:pt x="146713" y="130009"/>
                </a:lnTo>
                <a:lnTo>
                  <a:pt x="202905" y="73256"/>
                </a:lnTo>
                <a:close/>
                <a:moveTo>
                  <a:pt x="146230" y="41275"/>
                </a:moveTo>
                <a:cubicBezTo>
                  <a:pt x="160261" y="41275"/>
                  <a:pt x="173573" y="45611"/>
                  <a:pt x="184726" y="54283"/>
                </a:cubicBezTo>
                <a:cubicBezTo>
                  <a:pt x="186884" y="55728"/>
                  <a:pt x="187244" y="58618"/>
                  <a:pt x="185805" y="60425"/>
                </a:cubicBezTo>
                <a:cubicBezTo>
                  <a:pt x="184366" y="62232"/>
                  <a:pt x="181488" y="62593"/>
                  <a:pt x="179329" y="61148"/>
                </a:cubicBezTo>
                <a:cubicBezTo>
                  <a:pt x="169975" y="53921"/>
                  <a:pt x="158462" y="50308"/>
                  <a:pt x="146230" y="50308"/>
                </a:cubicBezTo>
                <a:cubicBezTo>
                  <a:pt x="116369" y="50308"/>
                  <a:pt x="91544" y="74878"/>
                  <a:pt x="91544" y="105229"/>
                </a:cubicBezTo>
                <a:lnTo>
                  <a:pt x="91544" y="174963"/>
                </a:lnTo>
                <a:lnTo>
                  <a:pt x="113131" y="153284"/>
                </a:lnTo>
                <a:cubicBezTo>
                  <a:pt x="114570" y="151839"/>
                  <a:pt x="116729" y="151839"/>
                  <a:pt x="118527" y="152562"/>
                </a:cubicBezTo>
                <a:cubicBezTo>
                  <a:pt x="127162" y="157620"/>
                  <a:pt x="136516" y="160511"/>
                  <a:pt x="146230" y="160511"/>
                </a:cubicBezTo>
                <a:cubicBezTo>
                  <a:pt x="172134" y="160511"/>
                  <a:pt x="194440" y="142083"/>
                  <a:pt x="199836" y="117152"/>
                </a:cubicBezTo>
                <a:cubicBezTo>
                  <a:pt x="200556" y="114984"/>
                  <a:pt x="202714" y="113178"/>
                  <a:pt x="205233" y="113900"/>
                </a:cubicBezTo>
                <a:cubicBezTo>
                  <a:pt x="207751" y="114262"/>
                  <a:pt x="209190" y="116791"/>
                  <a:pt x="208471" y="119320"/>
                </a:cubicBezTo>
                <a:cubicBezTo>
                  <a:pt x="201995" y="148226"/>
                  <a:pt x="176091" y="169182"/>
                  <a:pt x="146230" y="169182"/>
                </a:cubicBezTo>
                <a:cubicBezTo>
                  <a:pt x="136156" y="169182"/>
                  <a:pt x="125723" y="166653"/>
                  <a:pt x="117088" y="161956"/>
                </a:cubicBezTo>
                <a:lnTo>
                  <a:pt x="90105" y="188693"/>
                </a:lnTo>
                <a:cubicBezTo>
                  <a:pt x="89386" y="189777"/>
                  <a:pt x="88306" y="190139"/>
                  <a:pt x="87227" y="190139"/>
                </a:cubicBezTo>
                <a:cubicBezTo>
                  <a:pt x="86508" y="190139"/>
                  <a:pt x="85788" y="190139"/>
                  <a:pt x="85428" y="189777"/>
                </a:cubicBezTo>
                <a:cubicBezTo>
                  <a:pt x="83629" y="189055"/>
                  <a:pt x="82550" y="187610"/>
                  <a:pt x="82550" y="185803"/>
                </a:cubicBezTo>
                <a:lnTo>
                  <a:pt x="82550" y="105229"/>
                </a:lnTo>
                <a:cubicBezTo>
                  <a:pt x="82550" y="69819"/>
                  <a:pt x="111332" y="41275"/>
                  <a:pt x="146230" y="41275"/>
                </a:cubicBezTo>
                <a:close/>
                <a:moveTo>
                  <a:pt x="45956" y="8987"/>
                </a:moveTo>
                <a:cubicBezTo>
                  <a:pt x="38775" y="8987"/>
                  <a:pt x="32672" y="14738"/>
                  <a:pt x="32672" y="22287"/>
                </a:cubicBezTo>
                <a:lnTo>
                  <a:pt x="32672" y="201663"/>
                </a:lnTo>
                <a:lnTo>
                  <a:pt x="260297" y="201663"/>
                </a:lnTo>
                <a:lnTo>
                  <a:pt x="260297" y="22287"/>
                </a:lnTo>
                <a:cubicBezTo>
                  <a:pt x="260297" y="14738"/>
                  <a:pt x="254553" y="8987"/>
                  <a:pt x="247372" y="8987"/>
                </a:cubicBezTo>
                <a:lnTo>
                  <a:pt x="45956" y="8987"/>
                </a:lnTo>
                <a:close/>
                <a:moveTo>
                  <a:pt x="45956" y="0"/>
                </a:moveTo>
                <a:lnTo>
                  <a:pt x="247372" y="0"/>
                </a:lnTo>
                <a:cubicBezTo>
                  <a:pt x="259579" y="0"/>
                  <a:pt x="269273" y="10065"/>
                  <a:pt x="269273" y="22287"/>
                </a:cubicBezTo>
                <a:lnTo>
                  <a:pt x="269273" y="204898"/>
                </a:lnTo>
                <a:lnTo>
                  <a:pt x="292610" y="251270"/>
                </a:lnTo>
                <a:cubicBezTo>
                  <a:pt x="292969" y="251989"/>
                  <a:pt x="293328" y="252707"/>
                  <a:pt x="293328" y="253426"/>
                </a:cubicBezTo>
                <a:lnTo>
                  <a:pt x="293328" y="271040"/>
                </a:lnTo>
                <a:cubicBezTo>
                  <a:pt x="293328" y="283622"/>
                  <a:pt x="282916" y="293328"/>
                  <a:pt x="270709" y="293328"/>
                </a:cubicBezTo>
                <a:lnTo>
                  <a:pt x="22619" y="293328"/>
                </a:lnTo>
                <a:cubicBezTo>
                  <a:pt x="10053" y="293328"/>
                  <a:pt x="0" y="283622"/>
                  <a:pt x="0" y="271040"/>
                </a:cubicBezTo>
                <a:lnTo>
                  <a:pt x="0" y="253426"/>
                </a:lnTo>
                <a:cubicBezTo>
                  <a:pt x="0" y="252707"/>
                  <a:pt x="359" y="251989"/>
                  <a:pt x="718" y="251270"/>
                </a:cubicBezTo>
                <a:lnTo>
                  <a:pt x="24055" y="204898"/>
                </a:lnTo>
                <a:lnTo>
                  <a:pt x="24055" y="22287"/>
                </a:lnTo>
                <a:cubicBezTo>
                  <a:pt x="24055" y="10065"/>
                  <a:pt x="33749" y="0"/>
                  <a:pt x="45956" y="0"/>
                </a:cubicBezTo>
                <a:close/>
              </a:path>
            </a:pathLst>
          </a:custGeom>
          <a:solidFill>
            <a:schemeClr val="bg1"/>
          </a:solidFill>
          <a:ln>
            <a:noFill/>
          </a:ln>
        </p:spPr>
        <p:txBody>
          <a:bodyPr anchor="ctr"/>
          <a:lstStyle/>
          <a:p>
            <a:endParaRPr lang="en-US" sz="900"/>
          </a:p>
        </p:txBody>
      </p:sp>
      <p:sp>
        <p:nvSpPr>
          <p:cNvPr id="51" name="Freeform 938">
            <a:extLst>
              <a:ext uri="{FF2B5EF4-FFF2-40B4-BE49-F238E27FC236}">
                <a16:creationId xmlns:a16="http://schemas.microsoft.com/office/drawing/2014/main" id="{CF08572E-7983-2140-BA9F-C1DBD720B2C4}"/>
              </a:ext>
            </a:extLst>
          </p:cNvPr>
          <p:cNvSpPr>
            <a:spLocks noChangeAspect="1"/>
          </p:cNvSpPr>
          <p:nvPr/>
        </p:nvSpPr>
        <p:spPr bwMode="auto">
          <a:xfrm>
            <a:off x="7830553" y="2471542"/>
            <a:ext cx="516356" cy="516356"/>
          </a:xfrm>
          <a:custGeom>
            <a:avLst/>
            <a:gdLst>
              <a:gd name="T0" fmla="*/ 3908867 w 293327"/>
              <a:gd name="T1" fmla="*/ 9106418 h 293328"/>
              <a:gd name="T2" fmla="*/ 4627651 w 293327"/>
              <a:gd name="T3" fmla="*/ 9106418 h 293328"/>
              <a:gd name="T4" fmla="*/ 4268257 w 293327"/>
              <a:gd name="T5" fmla="*/ 8420867 h 293328"/>
              <a:gd name="T6" fmla="*/ 4268257 w 293327"/>
              <a:gd name="T7" fmla="*/ 9791887 h 293328"/>
              <a:gd name="T8" fmla="*/ 4268257 w 293327"/>
              <a:gd name="T9" fmla="*/ 8420867 h 293328"/>
              <a:gd name="T10" fmla="*/ 2117656 w 293327"/>
              <a:gd name="T11" fmla="*/ 7311654 h 293328"/>
              <a:gd name="T12" fmla="*/ 2829577 w 293327"/>
              <a:gd name="T13" fmla="*/ 7311654 h 293328"/>
              <a:gd name="T14" fmla="*/ 4545752 w 293327"/>
              <a:gd name="T15" fmla="*/ 6800492 h 293328"/>
              <a:gd name="T16" fmla="*/ 4780006 w 293327"/>
              <a:gd name="T17" fmla="*/ 7035809 h 293328"/>
              <a:gd name="T18" fmla="*/ 2085617 w 293327"/>
              <a:gd name="T19" fmla="*/ 9676631 h 293328"/>
              <a:gd name="T20" fmla="*/ 1968489 w 293327"/>
              <a:gd name="T21" fmla="*/ 9402106 h 293328"/>
              <a:gd name="T22" fmla="*/ 2473597 w 293327"/>
              <a:gd name="T23" fmla="*/ 6632828 h 293328"/>
              <a:gd name="T24" fmla="*/ 2473597 w 293327"/>
              <a:gd name="T25" fmla="*/ 8003799 h 293328"/>
              <a:gd name="T26" fmla="*/ 2473597 w 293327"/>
              <a:gd name="T27" fmla="*/ 6632828 h 293328"/>
              <a:gd name="T28" fmla="*/ 339617 w 293327"/>
              <a:gd name="T29" fmla="*/ 10331239 h 293328"/>
              <a:gd name="T30" fmla="*/ 5826363 w 293327"/>
              <a:gd name="T31" fmla="*/ 5507530 h 293328"/>
              <a:gd name="T32" fmla="*/ 5277686 w 293327"/>
              <a:gd name="T33" fmla="*/ 5989807 h 293328"/>
              <a:gd name="T34" fmla="*/ 4951088 w 293327"/>
              <a:gd name="T35" fmla="*/ 5989807 h 293328"/>
              <a:gd name="T36" fmla="*/ 1828917 w 293327"/>
              <a:gd name="T37" fmla="*/ 5507530 h 293328"/>
              <a:gd name="T38" fmla="*/ 1672147 w 293327"/>
              <a:gd name="T39" fmla="*/ 6146314 h 293328"/>
              <a:gd name="T40" fmla="*/ 1515406 w 293327"/>
              <a:gd name="T41" fmla="*/ 5507530 h 293328"/>
              <a:gd name="T42" fmla="*/ 3383445 w 293327"/>
              <a:gd name="T43" fmla="*/ 3786598 h 293328"/>
              <a:gd name="T44" fmla="*/ 4951088 w 293327"/>
              <a:gd name="T45" fmla="*/ 5181596 h 293328"/>
              <a:gd name="T46" fmla="*/ 3383445 w 293327"/>
              <a:gd name="T47" fmla="*/ 3460617 h 293328"/>
              <a:gd name="T48" fmla="*/ 5970084 w 293327"/>
              <a:gd name="T49" fmla="*/ 5181596 h 293328"/>
              <a:gd name="T50" fmla="*/ 6780043 w 293327"/>
              <a:gd name="T51" fmla="*/ 10487700 h 293328"/>
              <a:gd name="T52" fmla="*/ 6623220 w 293327"/>
              <a:gd name="T53" fmla="*/ 10657173 h 293328"/>
              <a:gd name="T54" fmla="*/ 39158 w 293327"/>
              <a:gd name="T55" fmla="*/ 10605053 h 293328"/>
              <a:gd name="T56" fmla="*/ 653138 w 293327"/>
              <a:gd name="T57" fmla="*/ 5325002 h 293328"/>
              <a:gd name="T58" fmla="*/ 1515406 w 293327"/>
              <a:gd name="T59" fmla="*/ 5181596 h 293328"/>
              <a:gd name="T60" fmla="*/ 6823927 w 293327"/>
              <a:gd name="T61" fmla="*/ 326867 h 293328"/>
              <a:gd name="T62" fmla="*/ 5266850 w 293327"/>
              <a:gd name="T63" fmla="*/ 2157483 h 293328"/>
              <a:gd name="T64" fmla="*/ 8393994 w 293327"/>
              <a:gd name="T65" fmla="*/ 1895931 h 293328"/>
              <a:gd name="T66" fmla="*/ 6823927 w 293327"/>
              <a:gd name="T67" fmla="*/ 0 h 293328"/>
              <a:gd name="T68" fmla="*/ 8721089 w 293327"/>
              <a:gd name="T69" fmla="*/ 2157483 h 293328"/>
              <a:gd name="T70" fmla="*/ 9794012 w 293327"/>
              <a:gd name="T71" fmla="*/ 2301333 h 293328"/>
              <a:gd name="T72" fmla="*/ 10618320 w 293327"/>
              <a:gd name="T73" fmla="*/ 9322855 h 293328"/>
              <a:gd name="T74" fmla="*/ 7098646 w 293327"/>
              <a:gd name="T75" fmla="*/ 9388255 h 293328"/>
              <a:gd name="T76" fmla="*/ 7098646 w 293327"/>
              <a:gd name="T77" fmla="*/ 9061388 h 293328"/>
              <a:gd name="T78" fmla="*/ 10160357 w 293327"/>
              <a:gd name="T79" fmla="*/ 7871491 h 293328"/>
              <a:gd name="T80" fmla="*/ 6745385 w 293327"/>
              <a:gd name="T81" fmla="*/ 7701477 h 293328"/>
              <a:gd name="T82" fmla="*/ 10121102 w 293327"/>
              <a:gd name="T83" fmla="*/ 7544584 h 293328"/>
              <a:gd name="T84" fmla="*/ 8721089 w 293327"/>
              <a:gd name="T85" fmla="*/ 2484348 h 293328"/>
              <a:gd name="T86" fmla="*/ 8551042 w 293327"/>
              <a:gd name="T87" fmla="*/ 3347336 h 293328"/>
              <a:gd name="T88" fmla="*/ 8393994 w 293327"/>
              <a:gd name="T89" fmla="*/ 2484348 h 293328"/>
              <a:gd name="T90" fmla="*/ 5266850 w 293327"/>
              <a:gd name="T91" fmla="*/ 3177369 h 293328"/>
              <a:gd name="T92" fmla="*/ 4939746 w 293327"/>
              <a:gd name="T93" fmla="*/ 3177369 h 293328"/>
              <a:gd name="T94" fmla="*/ 4167856 w 293327"/>
              <a:gd name="T95" fmla="*/ 2484348 h 293328"/>
              <a:gd name="T96" fmla="*/ 3893078 w 293327"/>
              <a:gd name="T97" fmla="*/ 3347336 h 293328"/>
              <a:gd name="T98" fmla="*/ 3866909 w 293327"/>
              <a:gd name="T99" fmla="*/ 2301333 h 293328"/>
              <a:gd name="T100" fmla="*/ 4939746 w 293327"/>
              <a:gd name="T101" fmla="*/ 2157483 h 293328"/>
              <a:gd name="T102" fmla="*/ 6823927 w 293327"/>
              <a:gd name="T103" fmla="*/ 0 h 29332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3327" h="293328">
                <a:moveTo>
                  <a:pt x="117475" y="240846"/>
                </a:moveTo>
                <a:cubicBezTo>
                  <a:pt x="111980" y="240846"/>
                  <a:pt x="107584" y="245201"/>
                  <a:pt x="107584" y="250644"/>
                </a:cubicBezTo>
                <a:cubicBezTo>
                  <a:pt x="107584" y="256086"/>
                  <a:pt x="111980" y="260441"/>
                  <a:pt x="117475" y="260441"/>
                </a:cubicBezTo>
                <a:cubicBezTo>
                  <a:pt x="122604" y="260441"/>
                  <a:pt x="127366" y="256086"/>
                  <a:pt x="127366" y="250644"/>
                </a:cubicBezTo>
                <a:cubicBezTo>
                  <a:pt x="127366" y="245201"/>
                  <a:pt x="122604" y="240846"/>
                  <a:pt x="117475" y="240846"/>
                </a:cubicBezTo>
                <a:close/>
                <a:moveTo>
                  <a:pt x="117475" y="231775"/>
                </a:moveTo>
                <a:cubicBezTo>
                  <a:pt x="127733" y="231775"/>
                  <a:pt x="136159" y="240121"/>
                  <a:pt x="136159" y="250644"/>
                </a:cubicBezTo>
                <a:cubicBezTo>
                  <a:pt x="136159" y="260804"/>
                  <a:pt x="127733" y="269512"/>
                  <a:pt x="117475" y="269512"/>
                </a:cubicBezTo>
                <a:cubicBezTo>
                  <a:pt x="106851" y="269512"/>
                  <a:pt x="98425" y="260804"/>
                  <a:pt x="98425" y="250644"/>
                </a:cubicBezTo>
                <a:cubicBezTo>
                  <a:pt x="98425" y="240121"/>
                  <a:pt x="106851" y="231775"/>
                  <a:pt x="117475" y="231775"/>
                </a:cubicBezTo>
                <a:close/>
                <a:moveTo>
                  <a:pt x="68080" y="191354"/>
                </a:moveTo>
                <a:cubicBezTo>
                  <a:pt x="62638" y="191354"/>
                  <a:pt x="58283" y="195751"/>
                  <a:pt x="58283" y="201246"/>
                </a:cubicBezTo>
                <a:cubicBezTo>
                  <a:pt x="58283" y="206741"/>
                  <a:pt x="62638" y="211503"/>
                  <a:pt x="68080" y="211503"/>
                </a:cubicBezTo>
                <a:cubicBezTo>
                  <a:pt x="73523" y="211503"/>
                  <a:pt x="77878" y="206741"/>
                  <a:pt x="77878" y="201246"/>
                </a:cubicBezTo>
                <a:cubicBezTo>
                  <a:pt x="77878" y="195751"/>
                  <a:pt x="73523" y="191354"/>
                  <a:pt x="68080" y="191354"/>
                </a:cubicBezTo>
                <a:close/>
                <a:moveTo>
                  <a:pt x="125111" y="187176"/>
                </a:moveTo>
                <a:cubicBezTo>
                  <a:pt x="126902" y="185737"/>
                  <a:pt x="129409" y="185737"/>
                  <a:pt x="131559" y="187176"/>
                </a:cubicBezTo>
                <a:cubicBezTo>
                  <a:pt x="132992" y="188976"/>
                  <a:pt x="132992" y="191854"/>
                  <a:pt x="131559" y="193653"/>
                </a:cubicBezTo>
                <a:lnTo>
                  <a:pt x="60626" y="264901"/>
                </a:lnTo>
                <a:cubicBezTo>
                  <a:pt x="59552" y="265980"/>
                  <a:pt x="58477" y="266340"/>
                  <a:pt x="57402" y="266340"/>
                </a:cubicBezTo>
                <a:cubicBezTo>
                  <a:pt x="56328" y="266340"/>
                  <a:pt x="54895" y="265980"/>
                  <a:pt x="54178" y="264901"/>
                </a:cubicBezTo>
                <a:cubicBezTo>
                  <a:pt x="52387" y="263102"/>
                  <a:pt x="52387" y="260223"/>
                  <a:pt x="54178" y="258784"/>
                </a:cubicBezTo>
                <a:lnTo>
                  <a:pt x="125111" y="187176"/>
                </a:lnTo>
                <a:close/>
                <a:moveTo>
                  <a:pt x="68080" y="182562"/>
                </a:moveTo>
                <a:cubicBezTo>
                  <a:pt x="78240" y="182562"/>
                  <a:pt x="86949" y="190988"/>
                  <a:pt x="86949" y="201246"/>
                </a:cubicBezTo>
                <a:cubicBezTo>
                  <a:pt x="86949" y="211870"/>
                  <a:pt x="78240" y="220296"/>
                  <a:pt x="68080" y="220296"/>
                </a:cubicBezTo>
                <a:cubicBezTo>
                  <a:pt x="57558" y="220296"/>
                  <a:pt x="49212" y="211870"/>
                  <a:pt x="49212" y="201246"/>
                </a:cubicBezTo>
                <a:cubicBezTo>
                  <a:pt x="49212" y="190988"/>
                  <a:pt x="57558" y="182562"/>
                  <a:pt x="68080" y="182562"/>
                </a:cubicBezTo>
                <a:close/>
                <a:moveTo>
                  <a:pt x="26247" y="151588"/>
                </a:moveTo>
                <a:lnTo>
                  <a:pt x="9348" y="284357"/>
                </a:lnTo>
                <a:lnTo>
                  <a:pt x="177258" y="284357"/>
                </a:lnTo>
                <a:lnTo>
                  <a:pt x="160359" y="151588"/>
                </a:lnTo>
                <a:lnTo>
                  <a:pt x="145258" y="151588"/>
                </a:lnTo>
                <a:lnTo>
                  <a:pt x="145258" y="164864"/>
                </a:lnTo>
                <a:cubicBezTo>
                  <a:pt x="145258" y="167376"/>
                  <a:pt x="143101" y="169171"/>
                  <a:pt x="140943" y="169171"/>
                </a:cubicBezTo>
                <a:cubicBezTo>
                  <a:pt x="138426" y="169171"/>
                  <a:pt x="136269" y="167376"/>
                  <a:pt x="136269" y="164864"/>
                </a:cubicBezTo>
                <a:lnTo>
                  <a:pt x="136269" y="151588"/>
                </a:lnTo>
                <a:lnTo>
                  <a:pt x="50337" y="151588"/>
                </a:lnTo>
                <a:lnTo>
                  <a:pt x="50337" y="164864"/>
                </a:lnTo>
                <a:cubicBezTo>
                  <a:pt x="50337" y="167376"/>
                  <a:pt x="48179" y="169171"/>
                  <a:pt x="46022" y="169171"/>
                </a:cubicBezTo>
                <a:cubicBezTo>
                  <a:pt x="43505" y="169171"/>
                  <a:pt x="41708" y="167376"/>
                  <a:pt x="41708" y="164864"/>
                </a:cubicBezTo>
                <a:lnTo>
                  <a:pt x="41708" y="151588"/>
                </a:lnTo>
                <a:lnTo>
                  <a:pt x="26247" y="151588"/>
                </a:lnTo>
                <a:close/>
                <a:moveTo>
                  <a:pt x="93123" y="104221"/>
                </a:moveTo>
                <a:cubicBezTo>
                  <a:pt x="71191" y="104221"/>
                  <a:pt x="52854" y="121086"/>
                  <a:pt x="50696" y="142617"/>
                </a:cubicBezTo>
                <a:lnTo>
                  <a:pt x="136269" y="142617"/>
                </a:lnTo>
                <a:cubicBezTo>
                  <a:pt x="133752" y="121086"/>
                  <a:pt x="115415" y="104221"/>
                  <a:pt x="93123" y="104221"/>
                </a:cubicBezTo>
                <a:close/>
                <a:moveTo>
                  <a:pt x="93123" y="95250"/>
                </a:moveTo>
                <a:cubicBezTo>
                  <a:pt x="120449" y="95250"/>
                  <a:pt x="142741" y="116063"/>
                  <a:pt x="144898" y="142617"/>
                </a:cubicBezTo>
                <a:lnTo>
                  <a:pt x="164314" y="142617"/>
                </a:lnTo>
                <a:cubicBezTo>
                  <a:pt x="166831" y="142617"/>
                  <a:pt x="168629" y="144411"/>
                  <a:pt x="168988" y="146564"/>
                </a:cubicBezTo>
                <a:lnTo>
                  <a:pt x="186606" y="288663"/>
                </a:lnTo>
                <a:cubicBezTo>
                  <a:pt x="186966" y="289740"/>
                  <a:pt x="186606" y="291175"/>
                  <a:pt x="185527" y="291893"/>
                </a:cubicBezTo>
                <a:cubicBezTo>
                  <a:pt x="184808" y="292969"/>
                  <a:pt x="183370" y="293328"/>
                  <a:pt x="182291" y="293328"/>
                </a:cubicBezTo>
                <a:lnTo>
                  <a:pt x="4314" y="293328"/>
                </a:lnTo>
                <a:cubicBezTo>
                  <a:pt x="3236" y="293328"/>
                  <a:pt x="2157" y="292969"/>
                  <a:pt x="1079" y="291893"/>
                </a:cubicBezTo>
                <a:cubicBezTo>
                  <a:pt x="359" y="291175"/>
                  <a:pt x="0" y="289740"/>
                  <a:pt x="0" y="288663"/>
                </a:cubicBezTo>
                <a:lnTo>
                  <a:pt x="17977" y="146564"/>
                </a:lnTo>
                <a:cubicBezTo>
                  <a:pt x="18337" y="144411"/>
                  <a:pt x="20135" y="142617"/>
                  <a:pt x="22292" y="142617"/>
                </a:cubicBezTo>
                <a:lnTo>
                  <a:pt x="41708" y="142617"/>
                </a:lnTo>
                <a:cubicBezTo>
                  <a:pt x="44224" y="116063"/>
                  <a:pt x="66157" y="95250"/>
                  <a:pt x="93123" y="95250"/>
                </a:cubicBezTo>
                <a:close/>
                <a:moveTo>
                  <a:pt x="187814" y="8997"/>
                </a:moveTo>
                <a:cubicBezTo>
                  <a:pt x="164046" y="8997"/>
                  <a:pt x="144960" y="28431"/>
                  <a:pt x="144960" y="52184"/>
                </a:cubicBezTo>
                <a:lnTo>
                  <a:pt x="144960" y="59382"/>
                </a:lnTo>
                <a:lnTo>
                  <a:pt x="231027" y="59382"/>
                </a:lnTo>
                <a:lnTo>
                  <a:pt x="231027" y="52184"/>
                </a:lnTo>
                <a:cubicBezTo>
                  <a:pt x="231027" y="28431"/>
                  <a:pt x="211941" y="8997"/>
                  <a:pt x="187814" y="8997"/>
                </a:cubicBezTo>
                <a:close/>
                <a:moveTo>
                  <a:pt x="187814" y="0"/>
                </a:moveTo>
                <a:cubicBezTo>
                  <a:pt x="216623" y="0"/>
                  <a:pt x="240030" y="23393"/>
                  <a:pt x="240030" y="52184"/>
                </a:cubicBezTo>
                <a:lnTo>
                  <a:pt x="240030" y="59382"/>
                </a:lnTo>
                <a:lnTo>
                  <a:pt x="265238" y="59382"/>
                </a:lnTo>
                <a:cubicBezTo>
                  <a:pt x="267399" y="59382"/>
                  <a:pt x="269199" y="61182"/>
                  <a:pt x="269560" y="63341"/>
                </a:cubicBezTo>
                <a:lnTo>
                  <a:pt x="293327" y="253004"/>
                </a:lnTo>
                <a:cubicBezTo>
                  <a:pt x="293327" y="254443"/>
                  <a:pt x="292967" y="255523"/>
                  <a:pt x="292247" y="256603"/>
                </a:cubicBezTo>
                <a:cubicBezTo>
                  <a:pt x="291526" y="257682"/>
                  <a:pt x="290086" y="258402"/>
                  <a:pt x="288646" y="258402"/>
                </a:cubicBezTo>
                <a:lnTo>
                  <a:pt x="195376" y="258402"/>
                </a:lnTo>
                <a:cubicBezTo>
                  <a:pt x="192855" y="258402"/>
                  <a:pt x="190695" y="255883"/>
                  <a:pt x="190695" y="253724"/>
                </a:cubicBezTo>
                <a:cubicBezTo>
                  <a:pt x="190695" y="251204"/>
                  <a:pt x="192855" y="249405"/>
                  <a:pt x="195376" y="249405"/>
                </a:cubicBezTo>
                <a:lnTo>
                  <a:pt x="283964" y="249405"/>
                </a:lnTo>
                <a:lnTo>
                  <a:pt x="279643" y="216655"/>
                </a:lnTo>
                <a:lnTo>
                  <a:pt x="190335" y="216655"/>
                </a:lnTo>
                <a:cubicBezTo>
                  <a:pt x="187814" y="216655"/>
                  <a:pt x="185653" y="214855"/>
                  <a:pt x="185653" y="211976"/>
                </a:cubicBezTo>
                <a:cubicBezTo>
                  <a:pt x="185653" y="209817"/>
                  <a:pt x="187814" y="207657"/>
                  <a:pt x="190335" y="207657"/>
                </a:cubicBezTo>
                <a:lnTo>
                  <a:pt x="278562" y="207657"/>
                </a:lnTo>
                <a:lnTo>
                  <a:pt x="261277" y="68379"/>
                </a:lnTo>
                <a:lnTo>
                  <a:pt x="240030" y="68379"/>
                </a:lnTo>
                <a:lnTo>
                  <a:pt x="240030" y="87454"/>
                </a:lnTo>
                <a:cubicBezTo>
                  <a:pt x="240030" y="90333"/>
                  <a:pt x="237870" y="92132"/>
                  <a:pt x="235349" y="92132"/>
                </a:cubicBezTo>
                <a:cubicBezTo>
                  <a:pt x="232828" y="92132"/>
                  <a:pt x="231027" y="90333"/>
                  <a:pt x="231027" y="87454"/>
                </a:cubicBezTo>
                <a:lnTo>
                  <a:pt x="231027" y="68379"/>
                </a:lnTo>
                <a:lnTo>
                  <a:pt x="144960" y="68379"/>
                </a:lnTo>
                <a:lnTo>
                  <a:pt x="144960" y="87454"/>
                </a:lnTo>
                <a:cubicBezTo>
                  <a:pt x="144960" y="90333"/>
                  <a:pt x="142800" y="92132"/>
                  <a:pt x="140639" y="92132"/>
                </a:cubicBezTo>
                <a:cubicBezTo>
                  <a:pt x="138118" y="92132"/>
                  <a:pt x="135957" y="90333"/>
                  <a:pt x="135957" y="87454"/>
                </a:cubicBezTo>
                <a:lnTo>
                  <a:pt x="135957" y="68379"/>
                </a:lnTo>
                <a:lnTo>
                  <a:pt x="114711" y="68379"/>
                </a:lnTo>
                <a:lnTo>
                  <a:pt x="112190" y="88173"/>
                </a:lnTo>
                <a:cubicBezTo>
                  <a:pt x="111830" y="90693"/>
                  <a:pt x="109669" y="92132"/>
                  <a:pt x="107148" y="92132"/>
                </a:cubicBezTo>
                <a:cubicBezTo>
                  <a:pt x="104628" y="91772"/>
                  <a:pt x="103187" y="89613"/>
                  <a:pt x="103547" y="87094"/>
                </a:cubicBezTo>
                <a:lnTo>
                  <a:pt x="106428" y="63341"/>
                </a:lnTo>
                <a:cubicBezTo>
                  <a:pt x="106788" y="61182"/>
                  <a:pt x="108589" y="59382"/>
                  <a:pt x="110750" y="59382"/>
                </a:cubicBezTo>
                <a:lnTo>
                  <a:pt x="135957" y="59382"/>
                </a:lnTo>
                <a:lnTo>
                  <a:pt x="135957" y="52184"/>
                </a:lnTo>
                <a:cubicBezTo>
                  <a:pt x="135957" y="23393"/>
                  <a:pt x="159365" y="0"/>
                  <a:pt x="187814" y="0"/>
                </a:cubicBezTo>
                <a:close/>
              </a:path>
            </a:pathLst>
          </a:custGeom>
          <a:solidFill>
            <a:schemeClr val="bg1"/>
          </a:solidFill>
          <a:ln>
            <a:noFill/>
          </a:ln>
        </p:spPr>
        <p:txBody>
          <a:bodyPr anchor="ctr"/>
          <a:lstStyle/>
          <a:p>
            <a:endParaRPr lang="en-US" sz="900"/>
          </a:p>
        </p:txBody>
      </p:sp>
      <p:sp>
        <p:nvSpPr>
          <p:cNvPr id="52" name="Freeform 945">
            <a:extLst>
              <a:ext uri="{FF2B5EF4-FFF2-40B4-BE49-F238E27FC236}">
                <a16:creationId xmlns:a16="http://schemas.microsoft.com/office/drawing/2014/main" id="{31CAE7F5-6277-684B-BCD9-BFA8DED338B1}"/>
              </a:ext>
            </a:extLst>
          </p:cNvPr>
          <p:cNvSpPr>
            <a:spLocks noChangeAspect="1"/>
          </p:cNvSpPr>
          <p:nvPr/>
        </p:nvSpPr>
        <p:spPr bwMode="auto">
          <a:xfrm>
            <a:off x="3877365" y="3567618"/>
            <a:ext cx="451811" cy="516356"/>
          </a:xfrm>
          <a:custGeom>
            <a:avLst/>
            <a:gdLst>
              <a:gd name="T0" fmla="*/ 1331410 w 258044"/>
              <a:gd name="T1" fmla="*/ 6833319 h 294045"/>
              <a:gd name="T2" fmla="*/ 2188764 w 258044"/>
              <a:gd name="T3" fmla="*/ 7714681 h 294045"/>
              <a:gd name="T4" fmla="*/ 2507223 w 258044"/>
              <a:gd name="T5" fmla="*/ 6505962 h 294045"/>
              <a:gd name="T6" fmla="*/ 1821350 w 258044"/>
              <a:gd name="T7" fmla="*/ 5989737 h 294045"/>
              <a:gd name="T8" fmla="*/ 2776672 w 258044"/>
              <a:gd name="T9" fmla="*/ 6342278 h 294045"/>
              <a:gd name="T10" fmla="*/ 2960371 w 258044"/>
              <a:gd name="T11" fmla="*/ 7362139 h 294045"/>
              <a:gd name="T12" fmla="*/ 2237756 w 258044"/>
              <a:gd name="T13" fmla="*/ 8042062 h 294045"/>
              <a:gd name="T14" fmla="*/ 1343630 w 258044"/>
              <a:gd name="T15" fmla="*/ 7802792 h 294045"/>
              <a:gd name="T16" fmla="*/ 1025196 w 258044"/>
              <a:gd name="T17" fmla="*/ 6820670 h 294045"/>
              <a:gd name="T18" fmla="*/ 1674336 w 258044"/>
              <a:gd name="T19" fmla="*/ 6040074 h 294045"/>
              <a:gd name="T20" fmla="*/ 7067754 w 258044"/>
              <a:gd name="T21" fmla="*/ 4404963 h 294045"/>
              <a:gd name="T22" fmla="*/ 4425416 w 258044"/>
              <a:gd name="T23" fmla="*/ 7424345 h 294045"/>
              <a:gd name="T24" fmla="*/ 4425416 w 258044"/>
              <a:gd name="T25" fmla="*/ 7121166 h 294045"/>
              <a:gd name="T26" fmla="*/ 7067754 w 258044"/>
              <a:gd name="T27" fmla="*/ 4404963 h 294045"/>
              <a:gd name="T28" fmla="*/ 8319221 w 258044"/>
              <a:gd name="T29" fmla="*/ 3340788 h 294045"/>
              <a:gd name="T30" fmla="*/ 3912013 w 258044"/>
              <a:gd name="T31" fmla="*/ 6768539 h 294045"/>
              <a:gd name="T32" fmla="*/ 3169268 w 258044"/>
              <a:gd name="T33" fmla="*/ 8616183 h 294045"/>
              <a:gd name="T34" fmla="*/ 6709849 w 258044"/>
              <a:gd name="T35" fmla="*/ 8119255 h 294045"/>
              <a:gd name="T36" fmla="*/ 8566854 w 258044"/>
              <a:gd name="T37" fmla="*/ 9864979 h 294045"/>
              <a:gd name="T38" fmla="*/ 8368779 w 258044"/>
              <a:gd name="T39" fmla="*/ 3277127 h 294045"/>
              <a:gd name="T40" fmla="*/ 4538772 w 258044"/>
              <a:gd name="T41" fmla="*/ 1861381 h 294045"/>
              <a:gd name="T42" fmla="*/ 1896478 w 258044"/>
              <a:gd name="T43" fmla="*/ 4564949 h 294045"/>
              <a:gd name="T44" fmla="*/ 1601498 w 258044"/>
              <a:gd name="T45" fmla="*/ 4564949 h 294045"/>
              <a:gd name="T46" fmla="*/ 7242201 w 258044"/>
              <a:gd name="T47" fmla="*/ 346276 h 294045"/>
              <a:gd name="T48" fmla="*/ 5409965 w 258044"/>
              <a:gd name="T49" fmla="*/ 2257767 h 294045"/>
              <a:gd name="T50" fmla="*/ 3948180 w 258044"/>
              <a:gd name="T51" fmla="*/ 3864320 h 294045"/>
              <a:gd name="T52" fmla="*/ 2327394 w 258044"/>
              <a:gd name="T53" fmla="*/ 5443279 h 294045"/>
              <a:gd name="T54" fmla="*/ 891343 w 258044"/>
              <a:gd name="T55" fmla="*/ 5889281 h 294045"/>
              <a:gd name="T56" fmla="*/ 3156865 w 258044"/>
              <a:gd name="T57" fmla="*/ 8221157 h 294045"/>
              <a:gd name="T58" fmla="*/ 3627295 w 258044"/>
              <a:gd name="T59" fmla="*/ 6602897 h 294045"/>
              <a:gd name="T60" fmla="*/ 6672702 w 258044"/>
              <a:gd name="T61" fmla="*/ 3570191 h 294045"/>
              <a:gd name="T62" fmla="*/ 8134850 w 258044"/>
              <a:gd name="T63" fmla="*/ 3059058 h 294045"/>
              <a:gd name="T64" fmla="*/ 8542080 w 258044"/>
              <a:gd name="T65" fmla="*/ 1684198 h 294045"/>
              <a:gd name="T66" fmla="*/ 7316454 w 258044"/>
              <a:gd name="T67" fmla="*/ 2831113 h 294045"/>
              <a:gd name="T68" fmla="*/ 6350833 w 258044"/>
              <a:gd name="T69" fmla="*/ 2487110 h 294045"/>
              <a:gd name="T70" fmla="*/ 6165205 w 258044"/>
              <a:gd name="T71" fmla="*/ 1454900 h 294045"/>
              <a:gd name="T72" fmla="*/ 4431997 w 258044"/>
              <a:gd name="T73" fmla="*/ 320840 h 294045"/>
              <a:gd name="T74" fmla="*/ 507562 w 258044"/>
              <a:gd name="T75" fmla="*/ 5863805 h 294045"/>
              <a:gd name="T76" fmla="*/ 2290272 w 258044"/>
              <a:gd name="T77" fmla="*/ 5112036 h 294045"/>
              <a:gd name="T78" fmla="*/ 5088104 w 258044"/>
              <a:gd name="T79" fmla="*/ 2244917 h 294045"/>
              <a:gd name="T80" fmla="*/ 5682348 w 258044"/>
              <a:gd name="T81" fmla="*/ 524713 h 294045"/>
              <a:gd name="T82" fmla="*/ 4431997 w 258044"/>
              <a:gd name="T83" fmla="*/ 2273 h 294045"/>
              <a:gd name="T84" fmla="*/ 7588830 w 258044"/>
              <a:gd name="T85" fmla="*/ 104128 h 294045"/>
              <a:gd name="T86" fmla="*/ 7650735 w 258044"/>
              <a:gd name="T87" fmla="*/ 371759 h 294045"/>
              <a:gd name="T88" fmla="*/ 6623192 w 258044"/>
              <a:gd name="T89" fmla="*/ 2321343 h 294045"/>
              <a:gd name="T90" fmla="*/ 8517301 w 258044"/>
              <a:gd name="T91" fmla="*/ 1263841 h 294045"/>
              <a:gd name="T92" fmla="*/ 8777296 w 258044"/>
              <a:gd name="T93" fmla="*/ 1327455 h 294045"/>
              <a:gd name="T94" fmla="*/ 8876336 w 258044"/>
              <a:gd name="T95" fmla="*/ 4564084 h 294045"/>
              <a:gd name="T96" fmla="*/ 8777296 w 258044"/>
              <a:gd name="T97" fmla="*/ 10387387 h 294045"/>
              <a:gd name="T98" fmla="*/ 8603981 w 258044"/>
              <a:gd name="T99" fmla="*/ 10349184 h 294045"/>
              <a:gd name="T100" fmla="*/ 4431997 w 258044"/>
              <a:gd name="T101" fmla="*/ 9138632 h 294045"/>
              <a:gd name="T102" fmla="*/ 2030284 w 258044"/>
              <a:gd name="T103" fmla="*/ 9011176 h 294045"/>
              <a:gd name="T104" fmla="*/ 297108 w 258044"/>
              <a:gd name="T105" fmla="*/ 6220615 h 294045"/>
              <a:gd name="T106" fmla="*/ 4431997 w 258044"/>
              <a:gd name="T107" fmla="*/ 2273 h 2940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58044" h="294045">
                <a:moveTo>
                  <a:pt x="52935" y="178604"/>
                </a:moveTo>
                <a:lnTo>
                  <a:pt x="38696" y="193199"/>
                </a:lnTo>
                <a:lnTo>
                  <a:pt x="44035" y="212779"/>
                </a:lnTo>
                <a:lnTo>
                  <a:pt x="63614" y="218118"/>
                </a:lnTo>
                <a:lnTo>
                  <a:pt x="78210" y="203523"/>
                </a:lnTo>
                <a:lnTo>
                  <a:pt x="72870" y="183944"/>
                </a:lnTo>
                <a:lnTo>
                  <a:pt x="52935" y="178604"/>
                </a:lnTo>
                <a:close/>
                <a:moveTo>
                  <a:pt x="52935" y="169348"/>
                </a:moveTo>
                <a:lnTo>
                  <a:pt x="77498" y="176112"/>
                </a:lnTo>
                <a:cubicBezTo>
                  <a:pt x="78922" y="176468"/>
                  <a:pt x="80345" y="177536"/>
                  <a:pt x="80701" y="179316"/>
                </a:cubicBezTo>
                <a:lnTo>
                  <a:pt x="87465" y="203879"/>
                </a:lnTo>
                <a:cubicBezTo>
                  <a:pt x="87465" y="205303"/>
                  <a:pt x="87109" y="207083"/>
                  <a:pt x="86041" y="208151"/>
                </a:cubicBezTo>
                <a:lnTo>
                  <a:pt x="67886" y="226306"/>
                </a:lnTo>
                <a:cubicBezTo>
                  <a:pt x="67174" y="227018"/>
                  <a:pt x="66106" y="227374"/>
                  <a:pt x="65038" y="227374"/>
                </a:cubicBezTo>
                <a:cubicBezTo>
                  <a:pt x="64326" y="227374"/>
                  <a:pt x="64326" y="227018"/>
                  <a:pt x="63970" y="227018"/>
                </a:cubicBezTo>
                <a:lnTo>
                  <a:pt x="39052" y="220610"/>
                </a:lnTo>
                <a:cubicBezTo>
                  <a:pt x="37628" y="220254"/>
                  <a:pt x="36560" y="219186"/>
                  <a:pt x="36204" y="217762"/>
                </a:cubicBezTo>
                <a:lnTo>
                  <a:pt x="29796" y="192843"/>
                </a:lnTo>
                <a:cubicBezTo>
                  <a:pt x="29084" y="191419"/>
                  <a:pt x="29796" y="189639"/>
                  <a:pt x="30508" y="188927"/>
                </a:cubicBezTo>
                <a:lnTo>
                  <a:pt x="48663" y="170772"/>
                </a:lnTo>
                <a:cubicBezTo>
                  <a:pt x="49731" y="169348"/>
                  <a:pt x="51511" y="168992"/>
                  <a:pt x="52935" y="169348"/>
                </a:cubicBezTo>
                <a:close/>
                <a:moveTo>
                  <a:pt x="205416" y="124542"/>
                </a:moveTo>
                <a:cubicBezTo>
                  <a:pt x="207559" y="124542"/>
                  <a:pt x="209702" y="126328"/>
                  <a:pt x="209702" y="128828"/>
                </a:cubicBezTo>
                <a:cubicBezTo>
                  <a:pt x="209702" y="173477"/>
                  <a:pt x="173269" y="209910"/>
                  <a:pt x="128620" y="209910"/>
                </a:cubicBezTo>
                <a:cubicBezTo>
                  <a:pt x="126120" y="209910"/>
                  <a:pt x="124334" y="207767"/>
                  <a:pt x="124334" y="205624"/>
                </a:cubicBezTo>
                <a:cubicBezTo>
                  <a:pt x="124334" y="203123"/>
                  <a:pt x="126120" y="201337"/>
                  <a:pt x="128620" y="201337"/>
                </a:cubicBezTo>
                <a:cubicBezTo>
                  <a:pt x="168625" y="201337"/>
                  <a:pt x="201129" y="168476"/>
                  <a:pt x="201129" y="128828"/>
                </a:cubicBezTo>
                <a:cubicBezTo>
                  <a:pt x="201129" y="126328"/>
                  <a:pt x="202915" y="124542"/>
                  <a:pt x="205416" y="124542"/>
                </a:cubicBezTo>
                <a:close/>
                <a:moveTo>
                  <a:pt x="243229" y="92653"/>
                </a:moveTo>
                <a:cubicBezTo>
                  <a:pt x="242509" y="93374"/>
                  <a:pt x="242149" y="94094"/>
                  <a:pt x="241789" y="94455"/>
                </a:cubicBezTo>
                <a:cubicBezTo>
                  <a:pt x="229196" y="107064"/>
                  <a:pt x="211926" y="112828"/>
                  <a:pt x="194655" y="110307"/>
                </a:cubicBezTo>
                <a:lnTo>
                  <a:pt x="113699" y="191368"/>
                </a:lnTo>
                <a:cubicBezTo>
                  <a:pt x="116217" y="208661"/>
                  <a:pt x="110101" y="226314"/>
                  <a:pt x="97867" y="238563"/>
                </a:cubicBezTo>
                <a:cubicBezTo>
                  <a:pt x="96068" y="240365"/>
                  <a:pt x="94269" y="242166"/>
                  <a:pt x="92111" y="243607"/>
                </a:cubicBezTo>
                <a:cubicBezTo>
                  <a:pt x="103984" y="247210"/>
                  <a:pt x="116217" y="249371"/>
                  <a:pt x="128811" y="249371"/>
                </a:cubicBezTo>
                <a:cubicBezTo>
                  <a:pt x="152558" y="249371"/>
                  <a:pt x="175225" y="242526"/>
                  <a:pt x="195015" y="229556"/>
                </a:cubicBezTo>
                <a:cubicBezTo>
                  <a:pt x="196454" y="228476"/>
                  <a:pt x="198973" y="228476"/>
                  <a:pt x="200772" y="230277"/>
                </a:cubicBezTo>
                <a:lnTo>
                  <a:pt x="248986" y="278914"/>
                </a:lnTo>
                <a:lnTo>
                  <a:pt x="248986" y="129041"/>
                </a:lnTo>
                <a:cubicBezTo>
                  <a:pt x="248986" y="116791"/>
                  <a:pt x="246827" y="104542"/>
                  <a:pt x="243229" y="92653"/>
                </a:cubicBezTo>
                <a:close/>
                <a:moveTo>
                  <a:pt x="127270" y="48342"/>
                </a:moveTo>
                <a:cubicBezTo>
                  <a:pt x="130128" y="48342"/>
                  <a:pt x="131914" y="50128"/>
                  <a:pt x="131914" y="52628"/>
                </a:cubicBezTo>
                <a:cubicBezTo>
                  <a:pt x="131914" y="55128"/>
                  <a:pt x="130128" y="56914"/>
                  <a:pt x="127270" y="56914"/>
                </a:cubicBezTo>
                <a:cubicBezTo>
                  <a:pt x="87623" y="56914"/>
                  <a:pt x="55119" y="89418"/>
                  <a:pt x="55119" y="129066"/>
                </a:cubicBezTo>
                <a:cubicBezTo>
                  <a:pt x="55119" y="131567"/>
                  <a:pt x="53333" y="133710"/>
                  <a:pt x="50832" y="133710"/>
                </a:cubicBezTo>
                <a:cubicBezTo>
                  <a:pt x="48332" y="133710"/>
                  <a:pt x="46546" y="131567"/>
                  <a:pt x="46546" y="129066"/>
                </a:cubicBezTo>
                <a:cubicBezTo>
                  <a:pt x="46546" y="84418"/>
                  <a:pt x="82622" y="48342"/>
                  <a:pt x="127270" y="48342"/>
                </a:cubicBezTo>
                <a:close/>
                <a:moveTo>
                  <a:pt x="210486" y="9791"/>
                </a:moveTo>
                <a:cubicBezTo>
                  <a:pt x="195734" y="6909"/>
                  <a:pt x="180623" y="11592"/>
                  <a:pt x="169828" y="22761"/>
                </a:cubicBezTo>
                <a:cubicBezTo>
                  <a:pt x="159034" y="33569"/>
                  <a:pt x="153997" y="49061"/>
                  <a:pt x="157235" y="63832"/>
                </a:cubicBezTo>
                <a:cubicBezTo>
                  <a:pt x="157235" y="65633"/>
                  <a:pt x="156875" y="67074"/>
                  <a:pt x="155796" y="68155"/>
                </a:cubicBezTo>
                <a:lnTo>
                  <a:pt x="114749" y="109256"/>
                </a:lnTo>
                <a:lnTo>
                  <a:pt x="71602" y="152458"/>
                </a:lnTo>
                <a:cubicBezTo>
                  <a:pt x="70522" y="153539"/>
                  <a:pt x="69083" y="153899"/>
                  <a:pt x="67644" y="153899"/>
                </a:cubicBezTo>
                <a:cubicBezTo>
                  <a:pt x="64406" y="153539"/>
                  <a:pt x="61527" y="152819"/>
                  <a:pt x="59008" y="152819"/>
                </a:cubicBezTo>
                <a:cubicBezTo>
                  <a:pt x="46415" y="152819"/>
                  <a:pt x="34542" y="157862"/>
                  <a:pt x="25906" y="166509"/>
                </a:cubicBezTo>
                <a:cubicBezTo>
                  <a:pt x="7916" y="184523"/>
                  <a:pt x="7916" y="214065"/>
                  <a:pt x="25906" y="232439"/>
                </a:cubicBezTo>
                <a:cubicBezTo>
                  <a:pt x="43897" y="250452"/>
                  <a:pt x="73401" y="250452"/>
                  <a:pt x="91751" y="232439"/>
                </a:cubicBezTo>
                <a:cubicBezTo>
                  <a:pt x="102545" y="221270"/>
                  <a:pt x="107222" y="206139"/>
                  <a:pt x="104344" y="190647"/>
                </a:cubicBezTo>
                <a:cubicBezTo>
                  <a:pt x="103984" y="189206"/>
                  <a:pt x="104344" y="187765"/>
                  <a:pt x="105423" y="186684"/>
                </a:cubicBezTo>
                <a:lnTo>
                  <a:pt x="189977" y="102381"/>
                </a:lnTo>
                <a:cubicBezTo>
                  <a:pt x="191057" y="101300"/>
                  <a:pt x="192496" y="100940"/>
                  <a:pt x="193935" y="100940"/>
                </a:cubicBezTo>
                <a:cubicBezTo>
                  <a:pt x="209047" y="104182"/>
                  <a:pt x="224519" y="99138"/>
                  <a:pt x="235313" y="88330"/>
                </a:cubicBezTo>
                <a:lnTo>
                  <a:pt x="236431" y="86490"/>
                </a:lnTo>
                <a:lnTo>
                  <a:pt x="246782" y="69461"/>
                </a:lnTo>
                <a:cubicBezTo>
                  <a:pt x="248986" y="62481"/>
                  <a:pt x="249525" y="55005"/>
                  <a:pt x="248266" y="47619"/>
                </a:cubicBezTo>
                <a:lnTo>
                  <a:pt x="216963" y="78963"/>
                </a:lnTo>
                <a:cubicBezTo>
                  <a:pt x="215883" y="80044"/>
                  <a:pt x="214084" y="80404"/>
                  <a:pt x="212645" y="80044"/>
                </a:cubicBezTo>
                <a:lnTo>
                  <a:pt x="187819" y="73559"/>
                </a:lnTo>
                <a:cubicBezTo>
                  <a:pt x="186379" y="72838"/>
                  <a:pt x="184940" y="71758"/>
                  <a:pt x="184580" y="70317"/>
                </a:cubicBezTo>
                <a:lnTo>
                  <a:pt x="178104" y="45458"/>
                </a:lnTo>
                <a:cubicBezTo>
                  <a:pt x="177384" y="44017"/>
                  <a:pt x="178104" y="42215"/>
                  <a:pt x="179183" y="41135"/>
                </a:cubicBezTo>
                <a:lnTo>
                  <a:pt x="210486" y="9791"/>
                </a:lnTo>
                <a:close/>
                <a:moveTo>
                  <a:pt x="128811" y="9071"/>
                </a:moveTo>
                <a:cubicBezTo>
                  <a:pt x="62966" y="9071"/>
                  <a:pt x="8995" y="62751"/>
                  <a:pt x="8995" y="129041"/>
                </a:cubicBezTo>
                <a:cubicBezTo>
                  <a:pt x="8995" y="142010"/>
                  <a:pt x="11154" y="154260"/>
                  <a:pt x="14752" y="165788"/>
                </a:cubicBezTo>
                <a:cubicBezTo>
                  <a:pt x="16192" y="163987"/>
                  <a:pt x="17991" y="162186"/>
                  <a:pt x="19430" y="160384"/>
                </a:cubicBezTo>
                <a:cubicBezTo>
                  <a:pt x="32023" y="147775"/>
                  <a:pt x="49654" y="142010"/>
                  <a:pt x="66564" y="144532"/>
                </a:cubicBezTo>
                <a:lnTo>
                  <a:pt x="98996" y="112203"/>
                </a:lnTo>
                <a:lnTo>
                  <a:pt x="147880" y="63471"/>
                </a:lnTo>
                <a:cubicBezTo>
                  <a:pt x="145362" y="46178"/>
                  <a:pt x="151119" y="28525"/>
                  <a:pt x="163352" y="16276"/>
                </a:cubicBezTo>
                <a:cubicBezTo>
                  <a:pt x="164072" y="15555"/>
                  <a:pt x="164791" y="15195"/>
                  <a:pt x="165151" y="14835"/>
                </a:cubicBezTo>
                <a:cubicBezTo>
                  <a:pt x="153637" y="10872"/>
                  <a:pt x="141404" y="9071"/>
                  <a:pt x="128811" y="9071"/>
                </a:cubicBezTo>
                <a:close/>
                <a:moveTo>
                  <a:pt x="128811" y="64"/>
                </a:moveTo>
                <a:cubicBezTo>
                  <a:pt x="144282" y="64"/>
                  <a:pt x="159394" y="2946"/>
                  <a:pt x="173786" y="8350"/>
                </a:cubicBezTo>
                <a:cubicBezTo>
                  <a:pt x="187819" y="-296"/>
                  <a:pt x="204729" y="-2458"/>
                  <a:pt x="220561" y="2946"/>
                </a:cubicBezTo>
                <a:cubicBezTo>
                  <a:pt x="222360" y="3666"/>
                  <a:pt x="223080" y="4747"/>
                  <a:pt x="223799" y="6188"/>
                </a:cubicBezTo>
                <a:cubicBezTo>
                  <a:pt x="223799" y="7629"/>
                  <a:pt x="223439" y="9071"/>
                  <a:pt x="222360" y="10512"/>
                </a:cubicBezTo>
                <a:lnTo>
                  <a:pt x="187459" y="45458"/>
                </a:lnTo>
                <a:lnTo>
                  <a:pt x="192496" y="65633"/>
                </a:lnTo>
                <a:lnTo>
                  <a:pt x="212645" y="70677"/>
                </a:lnTo>
                <a:lnTo>
                  <a:pt x="247546" y="35731"/>
                </a:lnTo>
                <a:cubicBezTo>
                  <a:pt x="248626" y="34650"/>
                  <a:pt x="250065" y="33929"/>
                  <a:pt x="251864" y="34289"/>
                </a:cubicBezTo>
                <a:cubicBezTo>
                  <a:pt x="253303" y="34650"/>
                  <a:pt x="254383" y="35731"/>
                  <a:pt x="255102" y="37532"/>
                </a:cubicBezTo>
                <a:cubicBezTo>
                  <a:pt x="260499" y="53384"/>
                  <a:pt x="258340" y="70317"/>
                  <a:pt x="249705" y="84007"/>
                </a:cubicBezTo>
                <a:cubicBezTo>
                  <a:pt x="255102" y="98418"/>
                  <a:pt x="257981" y="113549"/>
                  <a:pt x="257981" y="129041"/>
                </a:cubicBezTo>
                <a:lnTo>
                  <a:pt x="257981" y="289722"/>
                </a:lnTo>
                <a:cubicBezTo>
                  <a:pt x="257981" y="291163"/>
                  <a:pt x="256901" y="292964"/>
                  <a:pt x="255102" y="293685"/>
                </a:cubicBezTo>
                <a:cubicBezTo>
                  <a:pt x="254742" y="293685"/>
                  <a:pt x="254023" y="294045"/>
                  <a:pt x="253303" y="294045"/>
                </a:cubicBezTo>
                <a:cubicBezTo>
                  <a:pt x="252584" y="294045"/>
                  <a:pt x="251144" y="293685"/>
                  <a:pt x="250065" y="292604"/>
                </a:cubicBezTo>
                <a:lnTo>
                  <a:pt x="196814" y="238923"/>
                </a:lnTo>
                <a:cubicBezTo>
                  <a:pt x="176305" y="251893"/>
                  <a:pt x="152918" y="258378"/>
                  <a:pt x="128811" y="258378"/>
                </a:cubicBezTo>
                <a:cubicBezTo>
                  <a:pt x="112619" y="258378"/>
                  <a:pt x="96788" y="255136"/>
                  <a:pt x="82396" y="249371"/>
                </a:cubicBezTo>
                <a:cubicBezTo>
                  <a:pt x="75200" y="252974"/>
                  <a:pt x="66924" y="254775"/>
                  <a:pt x="59008" y="254775"/>
                </a:cubicBezTo>
                <a:cubicBezTo>
                  <a:pt x="44616" y="254775"/>
                  <a:pt x="30584" y="249371"/>
                  <a:pt x="19430" y="238563"/>
                </a:cubicBezTo>
                <a:cubicBezTo>
                  <a:pt x="2519" y="221630"/>
                  <a:pt x="-1079" y="196412"/>
                  <a:pt x="8636" y="175876"/>
                </a:cubicBezTo>
                <a:cubicBezTo>
                  <a:pt x="2879" y="161465"/>
                  <a:pt x="0" y="145613"/>
                  <a:pt x="0" y="129041"/>
                </a:cubicBezTo>
                <a:cubicBezTo>
                  <a:pt x="0" y="58067"/>
                  <a:pt x="57569" y="64"/>
                  <a:pt x="128811" y="64"/>
                </a:cubicBezTo>
                <a:close/>
              </a:path>
            </a:pathLst>
          </a:custGeom>
          <a:solidFill>
            <a:schemeClr val="bg1"/>
          </a:solidFill>
          <a:ln>
            <a:noFill/>
          </a:ln>
        </p:spPr>
        <p:txBody>
          <a:bodyPr anchor="ctr"/>
          <a:lstStyle/>
          <a:p>
            <a:endParaRPr lang="en-US" sz="900"/>
          </a:p>
        </p:txBody>
      </p:sp>
      <p:sp>
        <p:nvSpPr>
          <p:cNvPr id="53" name="Freeform 946">
            <a:extLst>
              <a:ext uri="{FF2B5EF4-FFF2-40B4-BE49-F238E27FC236}">
                <a16:creationId xmlns:a16="http://schemas.microsoft.com/office/drawing/2014/main" id="{96A77441-483E-D548-8A52-2F44FBF91A6E}"/>
              </a:ext>
            </a:extLst>
          </p:cNvPr>
          <p:cNvSpPr>
            <a:spLocks noChangeAspect="1"/>
          </p:cNvSpPr>
          <p:nvPr/>
        </p:nvSpPr>
        <p:spPr bwMode="auto">
          <a:xfrm>
            <a:off x="7830553" y="4664582"/>
            <a:ext cx="516356" cy="516356"/>
          </a:xfrm>
          <a:custGeom>
            <a:avLst/>
            <a:gdLst>
              <a:gd name="T0" fmla="*/ 4969062 w 293328"/>
              <a:gd name="T1" fmla="*/ 7282885 h 293329"/>
              <a:gd name="T2" fmla="*/ 5659663 w 293328"/>
              <a:gd name="T3" fmla="*/ 7282885 h 293329"/>
              <a:gd name="T4" fmla="*/ 2740911 w 293328"/>
              <a:gd name="T5" fmla="*/ 6944731 h 293329"/>
              <a:gd name="T6" fmla="*/ 2740911 w 293328"/>
              <a:gd name="T7" fmla="*/ 7633985 h 293329"/>
              <a:gd name="T8" fmla="*/ 2740911 w 293328"/>
              <a:gd name="T9" fmla="*/ 6944731 h 293329"/>
              <a:gd name="T10" fmla="*/ 7966750 w 293328"/>
              <a:gd name="T11" fmla="*/ 10056064 h 293329"/>
              <a:gd name="T12" fmla="*/ 8658978 w 293328"/>
              <a:gd name="T13" fmla="*/ 8580288 h 293329"/>
              <a:gd name="T14" fmla="*/ 6882751 w 293328"/>
              <a:gd name="T15" fmla="*/ 6882469 h 293329"/>
              <a:gd name="T16" fmla="*/ 3392400 w 293328"/>
              <a:gd name="T17" fmla="*/ 7126814 h 293329"/>
              <a:gd name="T18" fmla="*/ 5320836 w 293328"/>
              <a:gd name="T19" fmla="*/ 6632627 h 293329"/>
              <a:gd name="T20" fmla="*/ 5320836 w 293328"/>
              <a:gd name="T21" fmla="*/ 7946105 h 293329"/>
              <a:gd name="T22" fmla="*/ 3392400 w 293328"/>
              <a:gd name="T23" fmla="*/ 7451954 h 293329"/>
              <a:gd name="T24" fmla="*/ 2076337 w 293328"/>
              <a:gd name="T25" fmla="*/ 7282885 h 293329"/>
              <a:gd name="T26" fmla="*/ 5331523 w 293328"/>
              <a:gd name="T27" fmla="*/ 4284453 h 293329"/>
              <a:gd name="T28" fmla="*/ 5699345 w 293328"/>
              <a:gd name="T29" fmla="*/ 5900416 h 293329"/>
              <a:gd name="T30" fmla="*/ 6513962 w 293328"/>
              <a:gd name="T31" fmla="*/ 4428957 h 293329"/>
              <a:gd name="T32" fmla="*/ 3741779 w 293328"/>
              <a:gd name="T33" fmla="*/ 4087408 h 293329"/>
              <a:gd name="T34" fmla="*/ 4687717 w 293328"/>
              <a:gd name="T35" fmla="*/ 5900416 h 293329"/>
              <a:gd name="T36" fmla="*/ 3741779 w 293328"/>
              <a:gd name="T37" fmla="*/ 4087408 h 293329"/>
              <a:gd name="T38" fmla="*/ 2191466 w 293328"/>
              <a:gd name="T39" fmla="*/ 5545670 h 293329"/>
              <a:gd name="T40" fmla="*/ 3229408 w 293328"/>
              <a:gd name="T41" fmla="*/ 5900416 h 293329"/>
              <a:gd name="T42" fmla="*/ 2191466 w 293328"/>
              <a:gd name="T43" fmla="*/ 3890238 h 293329"/>
              <a:gd name="T44" fmla="*/ 2178323 w 293328"/>
              <a:gd name="T45" fmla="*/ 3561792 h 293329"/>
              <a:gd name="T46" fmla="*/ 6881809 w 293328"/>
              <a:gd name="T47" fmla="*/ 4205615 h 293329"/>
              <a:gd name="T48" fmla="*/ 6330021 w 293328"/>
              <a:gd name="T49" fmla="*/ 5795290 h 293329"/>
              <a:gd name="T50" fmla="*/ 2533066 w 293328"/>
              <a:gd name="T51" fmla="*/ 6215738 h 293329"/>
              <a:gd name="T52" fmla="*/ 1876147 w 293328"/>
              <a:gd name="T53" fmla="*/ 3706342 h 293329"/>
              <a:gd name="T54" fmla="*/ 1153534 w 293328"/>
              <a:gd name="T55" fmla="*/ 2996857 h 293329"/>
              <a:gd name="T56" fmla="*/ 4665432 w 293328"/>
              <a:gd name="T57" fmla="*/ 1384261 h 293329"/>
              <a:gd name="T58" fmla="*/ 7633915 w 293328"/>
              <a:gd name="T59" fmla="*/ 6066344 h 293329"/>
              <a:gd name="T60" fmla="*/ 7425638 w 293328"/>
              <a:gd name="T61" fmla="*/ 6144970 h 293329"/>
              <a:gd name="T62" fmla="*/ 7620913 w 293328"/>
              <a:gd name="T63" fmla="*/ 4676154 h 293329"/>
              <a:gd name="T64" fmla="*/ 2491166 w 293328"/>
              <a:gd name="T65" fmla="*/ 2669484 h 293329"/>
              <a:gd name="T66" fmla="*/ 2256867 w 293328"/>
              <a:gd name="T67" fmla="*/ 2446542 h 293329"/>
              <a:gd name="T68" fmla="*/ 4688611 w 293328"/>
              <a:gd name="T69" fmla="*/ 326507 h 293329"/>
              <a:gd name="T70" fmla="*/ 4688611 w 293328"/>
              <a:gd name="T71" fmla="*/ 9037376 h 293329"/>
              <a:gd name="T72" fmla="*/ 6464809 w 293328"/>
              <a:gd name="T73" fmla="*/ 6673534 h 293329"/>
              <a:gd name="T74" fmla="*/ 6673772 w 293328"/>
              <a:gd name="T75" fmla="*/ 6464583 h 293329"/>
              <a:gd name="T76" fmla="*/ 9050770 w 293328"/>
              <a:gd name="T77" fmla="*/ 4675475 h 293329"/>
              <a:gd name="T78" fmla="*/ 4688611 w 293328"/>
              <a:gd name="T79" fmla="*/ 0 h 293329"/>
              <a:gd name="T80" fmla="*/ 8658978 w 293328"/>
              <a:gd name="T81" fmla="*/ 7156755 h 293329"/>
              <a:gd name="T82" fmla="*/ 10657173 w 293328"/>
              <a:gd name="T83" fmla="*/ 7940368 h 293329"/>
              <a:gd name="T84" fmla="*/ 8854870 w 293328"/>
              <a:gd name="T85" fmla="*/ 8854585 h 293329"/>
              <a:gd name="T86" fmla="*/ 7940637 w 293328"/>
              <a:gd name="T87" fmla="*/ 10656789 h 293329"/>
              <a:gd name="T88" fmla="*/ 7143972 w 293328"/>
              <a:gd name="T89" fmla="*/ 8658652 h 293329"/>
              <a:gd name="T90" fmla="*/ 0 w 293328"/>
              <a:gd name="T91" fmla="*/ 4675475 h 2933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93328" h="293329">
                <a:moveTo>
                  <a:pt x="146451" y="191154"/>
                </a:moveTo>
                <a:cubicBezTo>
                  <a:pt x="141071" y="191154"/>
                  <a:pt x="136768" y="195450"/>
                  <a:pt x="136768" y="200461"/>
                </a:cubicBezTo>
                <a:cubicBezTo>
                  <a:pt x="136768" y="205831"/>
                  <a:pt x="141071" y="210126"/>
                  <a:pt x="146451" y="210126"/>
                </a:cubicBezTo>
                <a:cubicBezTo>
                  <a:pt x="151472" y="210126"/>
                  <a:pt x="155776" y="205831"/>
                  <a:pt x="155776" y="200461"/>
                </a:cubicBezTo>
                <a:cubicBezTo>
                  <a:pt x="155776" y="195450"/>
                  <a:pt x="151472" y="191154"/>
                  <a:pt x="146451" y="191154"/>
                </a:cubicBezTo>
                <a:close/>
                <a:moveTo>
                  <a:pt x="75441" y="191154"/>
                </a:moveTo>
                <a:cubicBezTo>
                  <a:pt x="70420" y="191154"/>
                  <a:pt x="66116" y="195450"/>
                  <a:pt x="66116" y="200461"/>
                </a:cubicBezTo>
                <a:cubicBezTo>
                  <a:pt x="66116" y="205831"/>
                  <a:pt x="70420" y="210126"/>
                  <a:pt x="75441" y="210126"/>
                </a:cubicBezTo>
                <a:cubicBezTo>
                  <a:pt x="80462" y="210126"/>
                  <a:pt x="84765" y="205831"/>
                  <a:pt x="84765" y="200461"/>
                </a:cubicBezTo>
                <a:cubicBezTo>
                  <a:pt x="84765" y="195450"/>
                  <a:pt x="80462" y="191154"/>
                  <a:pt x="75441" y="191154"/>
                </a:cubicBezTo>
                <a:close/>
                <a:moveTo>
                  <a:pt x="189441" y="189441"/>
                </a:moveTo>
                <a:lnTo>
                  <a:pt x="219277" y="276793"/>
                </a:lnTo>
                <a:lnTo>
                  <a:pt x="236172" y="238330"/>
                </a:lnTo>
                <a:cubicBezTo>
                  <a:pt x="236531" y="237611"/>
                  <a:pt x="237610" y="236892"/>
                  <a:pt x="238329" y="236173"/>
                </a:cubicBezTo>
                <a:lnTo>
                  <a:pt x="276792" y="219278"/>
                </a:lnTo>
                <a:lnTo>
                  <a:pt x="189441" y="189441"/>
                </a:lnTo>
                <a:close/>
                <a:moveTo>
                  <a:pt x="75441" y="182563"/>
                </a:moveTo>
                <a:cubicBezTo>
                  <a:pt x="84048" y="182563"/>
                  <a:pt x="91221" y="188290"/>
                  <a:pt x="93373" y="196166"/>
                </a:cubicBezTo>
                <a:lnTo>
                  <a:pt x="128519" y="196166"/>
                </a:lnTo>
                <a:cubicBezTo>
                  <a:pt x="130671" y="188290"/>
                  <a:pt x="137844" y="182563"/>
                  <a:pt x="146451" y="182563"/>
                </a:cubicBezTo>
                <a:cubicBezTo>
                  <a:pt x="156493" y="182563"/>
                  <a:pt x="164741" y="190796"/>
                  <a:pt x="164741" y="200461"/>
                </a:cubicBezTo>
                <a:cubicBezTo>
                  <a:pt x="164741" y="210842"/>
                  <a:pt x="156493" y="218717"/>
                  <a:pt x="146451" y="218717"/>
                </a:cubicBezTo>
                <a:cubicBezTo>
                  <a:pt x="137844" y="218717"/>
                  <a:pt x="130671" y="212990"/>
                  <a:pt x="128519" y="205115"/>
                </a:cubicBezTo>
                <a:lnTo>
                  <a:pt x="93373" y="205115"/>
                </a:lnTo>
                <a:cubicBezTo>
                  <a:pt x="91221" y="212990"/>
                  <a:pt x="84048" y="218717"/>
                  <a:pt x="75441" y="218717"/>
                </a:cubicBezTo>
                <a:cubicBezTo>
                  <a:pt x="65399" y="218717"/>
                  <a:pt x="57150" y="210842"/>
                  <a:pt x="57150" y="200461"/>
                </a:cubicBezTo>
                <a:cubicBezTo>
                  <a:pt x="57150" y="190796"/>
                  <a:pt x="65399" y="182563"/>
                  <a:pt x="75441" y="182563"/>
                </a:cubicBezTo>
                <a:close/>
                <a:moveTo>
                  <a:pt x="146744" y="117929"/>
                </a:moveTo>
                <a:lnTo>
                  <a:pt x="138427" y="162409"/>
                </a:lnTo>
                <a:lnTo>
                  <a:pt x="156870" y="162409"/>
                </a:lnTo>
                <a:cubicBezTo>
                  <a:pt x="160848" y="162409"/>
                  <a:pt x="164102" y="159878"/>
                  <a:pt x="165549" y="156262"/>
                </a:cubicBezTo>
                <a:lnTo>
                  <a:pt x="179290" y="121907"/>
                </a:lnTo>
                <a:lnTo>
                  <a:pt x="146744" y="117929"/>
                </a:lnTo>
                <a:close/>
                <a:moveTo>
                  <a:pt x="102989" y="112505"/>
                </a:moveTo>
                <a:lnTo>
                  <a:pt x="97926" y="162409"/>
                </a:lnTo>
                <a:lnTo>
                  <a:pt x="129025" y="162409"/>
                </a:lnTo>
                <a:lnTo>
                  <a:pt x="137704" y="116482"/>
                </a:lnTo>
                <a:lnTo>
                  <a:pt x="102989" y="112505"/>
                </a:lnTo>
                <a:close/>
                <a:moveTo>
                  <a:pt x="60318" y="107080"/>
                </a:moveTo>
                <a:lnTo>
                  <a:pt x="60318" y="152645"/>
                </a:lnTo>
                <a:cubicBezTo>
                  <a:pt x="60318" y="158070"/>
                  <a:pt x="64657" y="162409"/>
                  <a:pt x="69720" y="162409"/>
                </a:cubicBezTo>
                <a:lnTo>
                  <a:pt x="88886" y="162409"/>
                </a:lnTo>
                <a:lnTo>
                  <a:pt x="94310" y="111420"/>
                </a:lnTo>
                <a:lnTo>
                  <a:pt x="60318" y="107080"/>
                </a:lnTo>
                <a:close/>
                <a:moveTo>
                  <a:pt x="36451" y="77788"/>
                </a:moveTo>
                <a:cubicBezTo>
                  <a:pt x="48385" y="77788"/>
                  <a:pt x="58148" y="86829"/>
                  <a:pt x="59956" y="98039"/>
                </a:cubicBezTo>
                <a:lnTo>
                  <a:pt x="186161" y="113589"/>
                </a:lnTo>
                <a:cubicBezTo>
                  <a:pt x="187246" y="113951"/>
                  <a:pt x="188692" y="114674"/>
                  <a:pt x="189415" y="115759"/>
                </a:cubicBezTo>
                <a:cubicBezTo>
                  <a:pt x="190139" y="116844"/>
                  <a:pt x="190139" y="118652"/>
                  <a:pt x="189777" y="119737"/>
                </a:cubicBezTo>
                <a:lnTo>
                  <a:pt x="174227" y="159516"/>
                </a:lnTo>
                <a:cubicBezTo>
                  <a:pt x="171334" y="166387"/>
                  <a:pt x="164464" y="171088"/>
                  <a:pt x="156870" y="171088"/>
                </a:cubicBezTo>
                <a:lnTo>
                  <a:pt x="69720" y="171088"/>
                </a:lnTo>
                <a:cubicBezTo>
                  <a:pt x="59595" y="171088"/>
                  <a:pt x="51639" y="162771"/>
                  <a:pt x="51639" y="152645"/>
                </a:cubicBezTo>
                <a:lnTo>
                  <a:pt x="51639" y="102017"/>
                </a:lnTo>
                <a:cubicBezTo>
                  <a:pt x="51639" y="93700"/>
                  <a:pt x="44768" y="86829"/>
                  <a:pt x="36451" y="86829"/>
                </a:cubicBezTo>
                <a:cubicBezTo>
                  <a:pt x="33920" y="86829"/>
                  <a:pt x="31750" y="84659"/>
                  <a:pt x="31750" y="82489"/>
                </a:cubicBezTo>
                <a:cubicBezTo>
                  <a:pt x="31750" y="79958"/>
                  <a:pt x="33920" y="77788"/>
                  <a:pt x="36451" y="77788"/>
                </a:cubicBezTo>
                <a:close/>
                <a:moveTo>
                  <a:pt x="128412" y="38100"/>
                </a:moveTo>
                <a:cubicBezTo>
                  <a:pt x="178223" y="38100"/>
                  <a:pt x="218717" y="78893"/>
                  <a:pt x="218717" y="128710"/>
                </a:cubicBezTo>
                <a:cubicBezTo>
                  <a:pt x="218717" y="142428"/>
                  <a:pt x="215492" y="155062"/>
                  <a:pt x="210116" y="166975"/>
                </a:cubicBezTo>
                <a:cubicBezTo>
                  <a:pt x="209400" y="168780"/>
                  <a:pt x="207966" y="169502"/>
                  <a:pt x="206174" y="169502"/>
                </a:cubicBezTo>
                <a:cubicBezTo>
                  <a:pt x="205458" y="169502"/>
                  <a:pt x="204741" y="169502"/>
                  <a:pt x="204383" y="169141"/>
                </a:cubicBezTo>
                <a:cubicBezTo>
                  <a:pt x="201874" y="168419"/>
                  <a:pt x="201158" y="165531"/>
                  <a:pt x="202233" y="163365"/>
                </a:cubicBezTo>
                <a:cubicBezTo>
                  <a:pt x="207250" y="152535"/>
                  <a:pt x="209758" y="140984"/>
                  <a:pt x="209758" y="128710"/>
                </a:cubicBezTo>
                <a:cubicBezTo>
                  <a:pt x="209758" y="83585"/>
                  <a:pt x="173206" y="47125"/>
                  <a:pt x="128412" y="47125"/>
                </a:cubicBezTo>
                <a:cubicBezTo>
                  <a:pt x="105836" y="47125"/>
                  <a:pt x="83976" y="56511"/>
                  <a:pt x="68567" y="73478"/>
                </a:cubicBezTo>
                <a:cubicBezTo>
                  <a:pt x="66775" y="75283"/>
                  <a:pt x="64267" y="75283"/>
                  <a:pt x="62117" y="73839"/>
                </a:cubicBezTo>
                <a:cubicBezTo>
                  <a:pt x="60683" y="72034"/>
                  <a:pt x="60325" y="69146"/>
                  <a:pt x="62117" y="67341"/>
                </a:cubicBezTo>
                <a:cubicBezTo>
                  <a:pt x="78959" y="48569"/>
                  <a:pt x="103327" y="38100"/>
                  <a:pt x="128412" y="38100"/>
                </a:cubicBezTo>
                <a:close/>
                <a:moveTo>
                  <a:pt x="129050" y="8987"/>
                </a:moveTo>
                <a:cubicBezTo>
                  <a:pt x="62907" y="8987"/>
                  <a:pt x="8987" y="62548"/>
                  <a:pt x="8987" y="128691"/>
                </a:cubicBezTo>
                <a:cubicBezTo>
                  <a:pt x="8987" y="194834"/>
                  <a:pt x="62907" y="248754"/>
                  <a:pt x="129050" y="248754"/>
                </a:cubicBezTo>
                <a:cubicBezTo>
                  <a:pt x="152775" y="248754"/>
                  <a:pt x="175062" y="241924"/>
                  <a:pt x="193754" y="229702"/>
                </a:cubicBezTo>
                <a:lnTo>
                  <a:pt x="177938" y="183690"/>
                </a:lnTo>
                <a:cubicBezTo>
                  <a:pt x="177219" y="182252"/>
                  <a:pt x="177578" y="180095"/>
                  <a:pt x="179016" y="179017"/>
                </a:cubicBezTo>
                <a:cubicBezTo>
                  <a:pt x="180095" y="177938"/>
                  <a:pt x="181892" y="177219"/>
                  <a:pt x="183689" y="177938"/>
                </a:cubicBezTo>
                <a:lnTo>
                  <a:pt x="230061" y="193755"/>
                </a:lnTo>
                <a:cubicBezTo>
                  <a:pt x="241923" y="175063"/>
                  <a:pt x="249113" y="152775"/>
                  <a:pt x="249113" y="128691"/>
                </a:cubicBezTo>
                <a:cubicBezTo>
                  <a:pt x="249113" y="62548"/>
                  <a:pt x="195192" y="8987"/>
                  <a:pt x="129050" y="8987"/>
                </a:cubicBezTo>
                <a:close/>
                <a:moveTo>
                  <a:pt x="129050" y="0"/>
                </a:moveTo>
                <a:cubicBezTo>
                  <a:pt x="200225" y="0"/>
                  <a:pt x="258100" y="57875"/>
                  <a:pt x="258100" y="128691"/>
                </a:cubicBezTo>
                <a:cubicBezTo>
                  <a:pt x="258100" y="153854"/>
                  <a:pt x="250910" y="176860"/>
                  <a:pt x="238329" y="196990"/>
                </a:cubicBezTo>
                <a:lnTo>
                  <a:pt x="290092" y="214604"/>
                </a:lnTo>
                <a:cubicBezTo>
                  <a:pt x="292249" y="215323"/>
                  <a:pt x="293328" y="216761"/>
                  <a:pt x="293328" y="218559"/>
                </a:cubicBezTo>
                <a:cubicBezTo>
                  <a:pt x="293328" y="220356"/>
                  <a:pt x="292249" y="222153"/>
                  <a:pt x="290811" y="222872"/>
                </a:cubicBezTo>
                <a:lnTo>
                  <a:pt x="243721" y="243722"/>
                </a:lnTo>
                <a:lnTo>
                  <a:pt x="222872" y="290453"/>
                </a:lnTo>
                <a:cubicBezTo>
                  <a:pt x="222153" y="292250"/>
                  <a:pt x="220715" y="293329"/>
                  <a:pt x="218558" y="293329"/>
                </a:cubicBezTo>
                <a:cubicBezTo>
                  <a:pt x="216761" y="292969"/>
                  <a:pt x="214963" y="292250"/>
                  <a:pt x="214604" y="290093"/>
                </a:cubicBezTo>
                <a:lnTo>
                  <a:pt x="196630" y="238330"/>
                </a:lnTo>
                <a:cubicBezTo>
                  <a:pt x="177219" y="250552"/>
                  <a:pt x="153853" y="257741"/>
                  <a:pt x="129050" y="257741"/>
                </a:cubicBezTo>
                <a:cubicBezTo>
                  <a:pt x="57875" y="257741"/>
                  <a:pt x="0" y="199866"/>
                  <a:pt x="0" y="128691"/>
                </a:cubicBezTo>
                <a:cubicBezTo>
                  <a:pt x="0" y="57875"/>
                  <a:pt x="57875" y="0"/>
                  <a:pt x="129050" y="0"/>
                </a:cubicBezTo>
                <a:close/>
              </a:path>
            </a:pathLst>
          </a:custGeom>
          <a:solidFill>
            <a:schemeClr val="bg1"/>
          </a:solidFill>
          <a:ln>
            <a:noFill/>
          </a:ln>
        </p:spPr>
        <p:txBody>
          <a:bodyPr anchor="ctr"/>
          <a:lstStyle/>
          <a:p>
            <a:endParaRPr lang="en-US" sz="900"/>
          </a:p>
        </p:txBody>
      </p:sp>
      <p:sp>
        <p:nvSpPr>
          <p:cNvPr id="54" name="Freeform 955">
            <a:extLst>
              <a:ext uri="{FF2B5EF4-FFF2-40B4-BE49-F238E27FC236}">
                <a16:creationId xmlns:a16="http://schemas.microsoft.com/office/drawing/2014/main" id="{10E67494-281C-A348-8DB7-09BE0F94AFE2}"/>
              </a:ext>
            </a:extLst>
          </p:cNvPr>
          <p:cNvSpPr>
            <a:spLocks noChangeAspect="1"/>
          </p:cNvSpPr>
          <p:nvPr/>
        </p:nvSpPr>
        <p:spPr bwMode="auto">
          <a:xfrm>
            <a:off x="3845092" y="2472310"/>
            <a:ext cx="516356" cy="514819"/>
          </a:xfrm>
          <a:custGeom>
            <a:avLst/>
            <a:gdLst>
              <a:gd name="T0" fmla="*/ 7096114 w 293328"/>
              <a:gd name="T1" fmla="*/ 10177451 h 293329"/>
              <a:gd name="T2" fmla="*/ 326110 w 293328"/>
              <a:gd name="T3" fmla="*/ 7951508 h 293329"/>
              <a:gd name="T4" fmla="*/ 10057158 w 293328"/>
              <a:gd name="T5" fmla="*/ 8903638 h 293329"/>
              <a:gd name="T6" fmla="*/ 326110 w 293328"/>
              <a:gd name="T7" fmla="*/ 7951508 h 293329"/>
              <a:gd name="T8" fmla="*/ 8696200 w 293328"/>
              <a:gd name="T9" fmla="*/ 6010013 h 293329"/>
              <a:gd name="T10" fmla="*/ 6690531 w 293328"/>
              <a:gd name="T11" fmla="*/ 6010013 h 293329"/>
              <a:gd name="T12" fmla="*/ 9459040 w 293328"/>
              <a:gd name="T13" fmla="*/ 4772993 h 293329"/>
              <a:gd name="T14" fmla="*/ 8593839 w 293328"/>
              <a:gd name="T15" fmla="*/ 5100856 h 293329"/>
              <a:gd name="T16" fmla="*/ 6857140 w 293328"/>
              <a:gd name="T17" fmla="*/ 4772993 h 293329"/>
              <a:gd name="T18" fmla="*/ 7677454 w 293328"/>
              <a:gd name="T19" fmla="*/ 5100856 h 293329"/>
              <a:gd name="T20" fmla="*/ 6857140 w 293328"/>
              <a:gd name="T21" fmla="*/ 4772993 h 293329"/>
              <a:gd name="T22" fmla="*/ 9561323 w 293328"/>
              <a:gd name="T23" fmla="*/ 3850769 h 293329"/>
              <a:gd name="T24" fmla="*/ 6690531 w 293328"/>
              <a:gd name="T25" fmla="*/ 3850769 h 293329"/>
              <a:gd name="T26" fmla="*/ 3660991 w 293328"/>
              <a:gd name="T27" fmla="*/ 3397192 h 293329"/>
              <a:gd name="T28" fmla="*/ 4738202 w 293328"/>
              <a:gd name="T29" fmla="*/ 2943447 h 293329"/>
              <a:gd name="T30" fmla="*/ 3349610 w 293328"/>
              <a:gd name="T31" fmla="*/ 4629175 h 293329"/>
              <a:gd name="T32" fmla="*/ 8593839 w 293328"/>
              <a:gd name="T33" fmla="*/ 2670609 h 293329"/>
              <a:gd name="T34" fmla="*/ 9459040 w 293328"/>
              <a:gd name="T35" fmla="*/ 2997977 h 293329"/>
              <a:gd name="T36" fmla="*/ 8593839 w 293328"/>
              <a:gd name="T37" fmla="*/ 2670609 h 293329"/>
              <a:gd name="T38" fmla="*/ 7831258 w 293328"/>
              <a:gd name="T39" fmla="*/ 2834258 h 293329"/>
              <a:gd name="T40" fmla="*/ 6690531 w 293328"/>
              <a:gd name="T41" fmla="*/ 2834258 h 293329"/>
              <a:gd name="T42" fmla="*/ 2519052 w 293328"/>
              <a:gd name="T43" fmla="*/ 2696939 h 293329"/>
              <a:gd name="T44" fmla="*/ 3505278 w 293328"/>
              <a:gd name="T45" fmla="*/ 2269150 h 293329"/>
              <a:gd name="T46" fmla="*/ 4958723 w 293328"/>
              <a:gd name="T47" fmla="*/ 2554347 h 293329"/>
              <a:gd name="T48" fmla="*/ 4958723 w 293328"/>
              <a:gd name="T49" fmla="*/ 4421684 h 293329"/>
              <a:gd name="T50" fmla="*/ 3440433 w 293328"/>
              <a:gd name="T51" fmla="*/ 5031119 h 293329"/>
              <a:gd name="T52" fmla="*/ 1960988 w 293328"/>
              <a:gd name="T53" fmla="*/ 2696939 h 293329"/>
              <a:gd name="T54" fmla="*/ 3533960 w 293328"/>
              <a:gd name="T55" fmla="*/ 1160427 h 293329"/>
              <a:gd name="T56" fmla="*/ 3533960 w 293328"/>
              <a:gd name="T57" fmla="*/ 6704825 h 293329"/>
              <a:gd name="T58" fmla="*/ 3533960 w 293328"/>
              <a:gd name="T59" fmla="*/ 1160427 h 293329"/>
              <a:gd name="T60" fmla="*/ 9791789 w 293328"/>
              <a:gd name="T61" fmla="*/ 965938 h 293329"/>
              <a:gd name="T62" fmla="*/ 9512251 w 293328"/>
              <a:gd name="T63" fmla="*/ 1075588 h 293329"/>
              <a:gd name="T64" fmla="*/ 7839593 w 293328"/>
              <a:gd name="T65" fmla="*/ 856312 h 293329"/>
              <a:gd name="T66" fmla="*/ 8065869 w 293328"/>
              <a:gd name="T67" fmla="*/ 1075588 h 293329"/>
              <a:gd name="T68" fmla="*/ 7786366 w 293328"/>
              <a:gd name="T69" fmla="*/ 965938 h 293329"/>
              <a:gd name="T70" fmla="*/ 8983775 w 293328"/>
              <a:gd name="T71" fmla="*/ 1009765 h 293329"/>
              <a:gd name="T72" fmla="*/ 8817646 w 293328"/>
              <a:gd name="T73" fmla="*/ 852309 h 293329"/>
              <a:gd name="T74" fmla="*/ 6215964 w 293328"/>
              <a:gd name="T75" fmla="*/ 3457687 h 293329"/>
              <a:gd name="T76" fmla="*/ 3533960 w 293328"/>
              <a:gd name="T77" fmla="*/ 7089880 h 293329"/>
              <a:gd name="T78" fmla="*/ 865104 w 293328"/>
              <a:gd name="T79" fmla="*/ 3457687 h 293329"/>
              <a:gd name="T80" fmla="*/ 587004 w 293328"/>
              <a:gd name="T81" fmla="*/ 308865 h 293329"/>
              <a:gd name="T82" fmla="*/ 10331054 w 293328"/>
              <a:gd name="T83" fmla="*/ 7629874 h 293329"/>
              <a:gd name="T84" fmla="*/ 587004 w 293328"/>
              <a:gd name="T85" fmla="*/ 308865 h 293329"/>
              <a:gd name="T86" fmla="*/ 10657173 w 293328"/>
              <a:gd name="T87" fmla="*/ 579014 h 293329"/>
              <a:gd name="T88" fmla="*/ 10057158 w 293328"/>
              <a:gd name="T89" fmla="*/ 9225323 h 293329"/>
              <a:gd name="T90" fmla="*/ 8557038 w 293328"/>
              <a:gd name="T91" fmla="*/ 10177451 h 293329"/>
              <a:gd name="T92" fmla="*/ 2100142 w 293328"/>
              <a:gd name="T93" fmla="*/ 10499096 h 293329"/>
              <a:gd name="T94" fmla="*/ 3234999 w 293328"/>
              <a:gd name="T95" fmla="*/ 10177451 h 293329"/>
              <a:gd name="T96" fmla="*/ 0 w 293328"/>
              <a:gd name="T97" fmla="*/ 8646314 h 293329"/>
              <a:gd name="T98" fmla="*/ 587004 w 293328"/>
              <a:gd name="T99" fmla="*/ 0 h 2933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93328" h="293329">
                <a:moveTo>
                  <a:pt x="97656" y="257741"/>
                </a:moveTo>
                <a:lnTo>
                  <a:pt x="97656" y="284342"/>
                </a:lnTo>
                <a:lnTo>
                  <a:pt x="195313" y="284342"/>
                </a:lnTo>
                <a:lnTo>
                  <a:pt x="195313" y="257741"/>
                </a:lnTo>
                <a:lnTo>
                  <a:pt x="97656" y="257741"/>
                </a:lnTo>
                <a:close/>
                <a:moveTo>
                  <a:pt x="8976" y="222153"/>
                </a:moveTo>
                <a:lnTo>
                  <a:pt x="8976" y="241565"/>
                </a:lnTo>
                <a:cubicBezTo>
                  <a:pt x="8976" y="245519"/>
                  <a:pt x="12207" y="248754"/>
                  <a:pt x="16156" y="248754"/>
                </a:cubicBezTo>
                <a:lnTo>
                  <a:pt x="276813" y="248754"/>
                </a:lnTo>
                <a:cubicBezTo>
                  <a:pt x="281121" y="248754"/>
                  <a:pt x="284352" y="245519"/>
                  <a:pt x="284352" y="241565"/>
                </a:cubicBezTo>
                <a:lnTo>
                  <a:pt x="284352" y="222153"/>
                </a:lnTo>
                <a:lnTo>
                  <a:pt x="8976" y="222153"/>
                </a:lnTo>
                <a:close/>
                <a:moveTo>
                  <a:pt x="188810" y="163513"/>
                </a:moveTo>
                <a:lnTo>
                  <a:pt x="235052" y="163513"/>
                </a:lnTo>
                <a:cubicBezTo>
                  <a:pt x="237561" y="163513"/>
                  <a:pt x="239354" y="165345"/>
                  <a:pt x="239354" y="167909"/>
                </a:cubicBezTo>
                <a:cubicBezTo>
                  <a:pt x="239354" y="170474"/>
                  <a:pt x="237561" y="172672"/>
                  <a:pt x="235052" y="172672"/>
                </a:cubicBezTo>
                <a:lnTo>
                  <a:pt x="188810" y="172672"/>
                </a:lnTo>
                <a:cubicBezTo>
                  <a:pt x="186301" y="172672"/>
                  <a:pt x="184150" y="170474"/>
                  <a:pt x="184150" y="167909"/>
                </a:cubicBezTo>
                <a:cubicBezTo>
                  <a:pt x="184150" y="165345"/>
                  <a:pt x="186301" y="163513"/>
                  <a:pt x="188810" y="163513"/>
                </a:cubicBezTo>
                <a:close/>
                <a:moveTo>
                  <a:pt x="236537" y="133350"/>
                </a:moveTo>
                <a:lnTo>
                  <a:pt x="260350" y="133350"/>
                </a:lnTo>
                <a:cubicBezTo>
                  <a:pt x="262914" y="133350"/>
                  <a:pt x="264746" y="135182"/>
                  <a:pt x="264746" y="137746"/>
                </a:cubicBezTo>
                <a:cubicBezTo>
                  <a:pt x="264746" y="140310"/>
                  <a:pt x="262914" y="142509"/>
                  <a:pt x="260350" y="142509"/>
                </a:cubicBezTo>
                <a:lnTo>
                  <a:pt x="236537" y="142509"/>
                </a:lnTo>
                <a:cubicBezTo>
                  <a:pt x="234339" y="142509"/>
                  <a:pt x="231775" y="140310"/>
                  <a:pt x="231775" y="137746"/>
                </a:cubicBezTo>
                <a:cubicBezTo>
                  <a:pt x="231775" y="135182"/>
                  <a:pt x="234339" y="133350"/>
                  <a:pt x="236537" y="133350"/>
                </a:cubicBezTo>
                <a:close/>
                <a:moveTo>
                  <a:pt x="188736" y="133350"/>
                </a:moveTo>
                <a:lnTo>
                  <a:pt x="211314" y="133350"/>
                </a:lnTo>
                <a:cubicBezTo>
                  <a:pt x="213783" y="133350"/>
                  <a:pt x="215547" y="135182"/>
                  <a:pt x="215547" y="137746"/>
                </a:cubicBezTo>
                <a:cubicBezTo>
                  <a:pt x="215547" y="140310"/>
                  <a:pt x="213783" y="142509"/>
                  <a:pt x="211314" y="142509"/>
                </a:cubicBezTo>
                <a:lnTo>
                  <a:pt x="188736" y="142509"/>
                </a:lnTo>
                <a:cubicBezTo>
                  <a:pt x="186267" y="142509"/>
                  <a:pt x="184150" y="140310"/>
                  <a:pt x="184150" y="137746"/>
                </a:cubicBezTo>
                <a:cubicBezTo>
                  <a:pt x="184150" y="135182"/>
                  <a:pt x="186267" y="133350"/>
                  <a:pt x="188736" y="133350"/>
                </a:cubicBezTo>
                <a:close/>
                <a:moveTo>
                  <a:pt x="188819" y="103188"/>
                </a:moveTo>
                <a:lnTo>
                  <a:pt x="258856" y="103188"/>
                </a:lnTo>
                <a:cubicBezTo>
                  <a:pt x="261370" y="103188"/>
                  <a:pt x="263166" y="105386"/>
                  <a:pt x="263166" y="107584"/>
                </a:cubicBezTo>
                <a:cubicBezTo>
                  <a:pt x="263166" y="110515"/>
                  <a:pt x="261370" y="112347"/>
                  <a:pt x="258856" y="112347"/>
                </a:cubicBezTo>
                <a:lnTo>
                  <a:pt x="188819" y="112347"/>
                </a:lnTo>
                <a:cubicBezTo>
                  <a:pt x="186305" y="112347"/>
                  <a:pt x="184150" y="110515"/>
                  <a:pt x="184150" y="107584"/>
                </a:cubicBezTo>
                <a:cubicBezTo>
                  <a:pt x="184150" y="105386"/>
                  <a:pt x="186305" y="103188"/>
                  <a:pt x="188819" y="103188"/>
                </a:cubicBezTo>
                <a:close/>
                <a:moveTo>
                  <a:pt x="130413" y="82234"/>
                </a:moveTo>
                <a:lnTo>
                  <a:pt x="100766" y="94914"/>
                </a:lnTo>
                <a:lnTo>
                  <a:pt x="100766" y="129332"/>
                </a:lnTo>
                <a:lnTo>
                  <a:pt x="130413" y="116652"/>
                </a:lnTo>
                <a:lnTo>
                  <a:pt x="130413" y="82234"/>
                </a:lnTo>
                <a:close/>
                <a:moveTo>
                  <a:pt x="62547" y="82234"/>
                </a:moveTo>
                <a:lnTo>
                  <a:pt x="62547" y="116652"/>
                </a:lnTo>
                <a:lnTo>
                  <a:pt x="92194" y="129332"/>
                </a:lnTo>
                <a:lnTo>
                  <a:pt x="92194" y="94914"/>
                </a:lnTo>
                <a:lnTo>
                  <a:pt x="62547" y="82234"/>
                </a:lnTo>
                <a:close/>
                <a:moveTo>
                  <a:pt x="236537" y="74613"/>
                </a:moveTo>
                <a:lnTo>
                  <a:pt x="260350" y="74613"/>
                </a:lnTo>
                <a:cubicBezTo>
                  <a:pt x="262914" y="74613"/>
                  <a:pt x="264746" y="76518"/>
                  <a:pt x="264746" y="79185"/>
                </a:cubicBezTo>
                <a:cubicBezTo>
                  <a:pt x="264746" y="81852"/>
                  <a:pt x="262914" y="83757"/>
                  <a:pt x="260350" y="83757"/>
                </a:cubicBezTo>
                <a:lnTo>
                  <a:pt x="236537" y="83757"/>
                </a:lnTo>
                <a:cubicBezTo>
                  <a:pt x="234339" y="83757"/>
                  <a:pt x="231775" y="81852"/>
                  <a:pt x="231775" y="79185"/>
                </a:cubicBezTo>
                <a:cubicBezTo>
                  <a:pt x="231775" y="76518"/>
                  <a:pt x="234339" y="74613"/>
                  <a:pt x="236537" y="74613"/>
                </a:cubicBezTo>
                <a:close/>
                <a:moveTo>
                  <a:pt x="188736" y="74613"/>
                </a:moveTo>
                <a:lnTo>
                  <a:pt x="211314" y="74613"/>
                </a:lnTo>
                <a:cubicBezTo>
                  <a:pt x="213783" y="74613"/>
                  <a:pt x="215547" y="76518"/>
                  <a:pt x="215547" y="79185"/>
                </a:cubicBezTo>
                <a:cubicBezTo>
                  <a:pt x="215547" y="81852"/>
                  <a:pt x="213783" y="83757"/>
                  <a:pt x="211314" y="83757"/>
                </a:cubicBezTo>
                <a:lnTo>
                  <a:pt x="188736" y="83757"/>
                </a:lnTo>
                <a:cubicBezTo>
                  <a:pt x="186267" y="83757"/>
                  <a:pt x="184150" y="81852"/>
                  <a:pt x="184150" y="79185"/>
                </a:cubicBezTo>
                <a:cubicBezTo>
                  <a:pt x="184150" y="76518"/>
                  <a:pt x="186267" y="74613"/>
                  <a:pt x="188736" y="74613"/>
                </a:cubicBezTo>
                <a:close/>
                <a:moveTo>
                  <a:pt x="96480" y="63395"/>
                </a:moveTo>
                <a:lnTo>
                  <a:pt x="69334" y="75350"/>
                </a:lnTo>
                <a:lnTo>
                  <a:pt x="96480" y="86944"/>
                </a:lnTo>
                <a:lnTo>
                  <a:pt x="123626" y="75350"/>
                </a:lnTo>
                <a:lnTo>
                  <a:pt x="96480" y="63395"/>
                </a:lnTo>
                <a:close/>
                <a:moveTo>
                  <a:pt x="94694" y="54699"/>
                </a:moveTo>
                <a:cubicBezTo>
                  <a:pt x="95766" y="53975"/>
                  <a:pt x="97195" y="53975"/>
                  <a:pt x="98266" y="54699"/>
                </a:cubicBezTo>
                <a:lnTo>
                  <a:pt x="136485" y="71365"/>
                </a:lnTo>
                <a:cubicBezTo>
                  <a:pt x="138271" y="72090"/>
                  <a:pt x="139343" y="73539"/>
                  <a:pt x="139343" y="75350"/>
                </a:cubicBezTo>
                <a:lnTo>
                  <a:pt x="139343" y="119550"/>
                </a:lnTo>
                <a:cubicBezTo>
                  <a:pt x="139343" y="121362"/>
                  <a:pt x="138271" y="123173"/>
                  <a:pt x="136485" y="123535"/>
                </a:cubicBezTo>
                <a:lnTo>
                  <a:pt x="98266" y="140563"/>
                </a:lnTo>
                <a:cubicBezTo>
                  <a:pt x="97552" y="140926"/>
                  <a:pt x="97195" y="140926"/>
                  <a:pt x="96480" y="140926"/>
                </a:cubicBezTo>
                <a:cubicBezTo>
                  <a:pt x="95766" y="140926"/>
                  <a:pt x="95051" y="140926"/>
                  <a:pt x="94694" y="140563"/>
                </a:cubicBezTo>
                <a:lnTo>
                  <a:pt x="56475" y="123535"/>
                </a:lnTo>
                <a:cubicBezTo>
                  <a:pt x="55046" y="123173"/>
                  <a:pt x="53975" y="121362"/>
                  <a:pt x="53975" y="119550"/>
                </a:cubicBezTo>
                <a:lnTo>
                  <a:pt x="53975" y="75350"/>
                </a:lnTo>
                <a:cubicBezTo>
                  <a:pt x="53975" y="73539"/>
                  <a:pt x="55046" y="72090"/>
                  <a:pt x="56475" y="71365"/>
                </a:cubicBezTo>
                <a:lnTo>
                  <a:pt x="94694" y="54699"/>
                </a:lnTo>
                <a:close/>
                <a:moveTo>
                  <a:pt x="97269" y="32419"/>
                </a:moveTo>
                <a:cubicBezTo>
                  <a:pt x="79900" y="32419"/>
                  <a:pt x="63616" y="39232"/>
                  <a:pt x="51675" y="51423"/>
                </a:cubicBezTo>
                <a:cubicBezTo>
                  <a:pt x="26345" y="76165"/>
                  <a:pt x="26345" y="117042"/>
                  <a:pt x="51675" y="142142"/>
                </a:cubicBezTo>
                <a:lnTo>
                  <a:pt x="97269" y="187322"/>
                </a:lnTo>
                <a:lnTo>
                  <a:pt x="142863" y="142142"/>
                </a:lnTo>
                <a:cubicBezTo>
                  <a:pt x="168193" y="117042"/>
                  <a:pt x="168193" y="76165"/>
                  <a:pt x="142863" y="51423"/>
                </a:cubicBezTo>
                <a:cubicBezTo>
                  <a:pt x="130922" y="39232"/>
                  <a:pt x="114276" y="32419"/>
                  <a:pt x="97269" y="32419"/>
                </a:cubicBezTo>
                <a:close/>
                <a:moveTo>
                  <a:pt x="261815" y="23926"/>
                </a:moveTo>
                <a:cubicBezTo>
                  <a:pt x="263647" y="22225"/>
                  <a:pt x="266578" y="22565"/>
                  <a:pt x="268410" y="23926"/>
                </a:cubicBezTo>
                <a:cubicBezTo>
                  <a:pt x="269142" y="24946"/>
                  <a:pt x="269509" y="25967"/>
                  <a:pt x="269509" y="26987"/>
                </a:cubicBezTo>
                <a:cubicBezTo>
                  <a:pt x="269509" y="28008"/>
                  <a:pt x="269142" y="29028"/>
                  <a:pt x="268410" y="30049"/>
                </a:cubicBezTo>
                <a:cubicBezTo>
                  <a:pt x="267311" y="30729"/>
                  <a:pt x="266578" y="31410"/>
                  <a:pt x="265113" y="31410"/>
                </a:cubicBezTo>
                <a:cubicBezTo>
                  <a:pt x="264014" y="31410"/>
                  <a:pt x="262914" y="30729"/>
                  <a:pt x="261815" y="30049"/>
                </a:cubicBezTo>
                <a:cubicBezTo>
                  <a:pt x="261083" y="29028"/>
                  <a:pt x="260350" y="28008"/>
                  <a:pt x="260350" y="26987"/>
                </a:cubicBezTo>
                <a:cubicBezTo>
                  <a:pt x="260350" y="25967"/>
                  <a:pt x="261083" y="24946"/>
                  <a:pt x="261815" y="23926"/>
                </a:cubicBezTo>
                <a:close/>
                <a:moveTo>
                  <a:pt x="215777" y="23926"/>
                </a:moveTo>
                <a:cubicBezTo>
                  <a:pt x="217243" y="22225"/>
                  <a:pt x="220540" y="22565"/>
                  <a:pt x="222005" y="23926"/>
                </a:cubicBezTo>
                <a:cubicBezTo>
                  <a:pt x="222738" y="24946"/>
                  <a:pt x="223471" y="25967"/>
                  <a:pt x="223471" y="26987"/>
                </a:cubicBezTo>
                <a:cubicBezTo>
                  <a:pt x="223471" y="28008"/>
                  <a:pt x="222738" y="29028"/>
                  <a:pt x="222005" y="30049"/>
                </a:cubicBezTo>
                <a:cubicBezTo>
                  <a:pt x="221273" y="30729"/>
                  <a:pt x="219807" y="31410"/>
                  <a:pt x="218708" y="31410"/>
                </a:cubicBezTo>
                <a:cubicBezTo>
                  <a:pt x="217609" y="31410"/>
                  <a:pt x="216510" y="30729"/>
                  <a:pt x="215777" y="30049"/>
                </a:cubicBezTo>
                <a:cubicBezTo>
                  <a:pt x="214678" y="29028"/>
                  <a:pt x="214312" y="28008"/>
                  <a:pt x="214312" y="26987"/>
                </a:cubicBezTo>
                <a:cubicBezTo>
                  <a:pt x="214312" y="25967"/>
                  <a:pt x="214678" y="24946"/>
                  <a:pt x="215777" y="23926"/>
                </a:cubicBezTo>
                <a:close/>
                <a:moveTo>
                  <a:pt x="242697" y="23813"/>
                </a:moveTo>
                <a:cubicBezTo>
                  <a:pt x="245364" y="23813"/>
                  <a:pt x="247269" y="25645"/>
                  <a:pt x="247269" y="28209"/>
                </a:cubicBezTo>
                <a:cubicBezTo>
                  <a:pt x="247269" y="30773"/>
                  <a:pt x="245364" y="32972"/>
                  <a:pt x="242697" y="32972"/>
                </a:cubicBezTo>
                <a:cubicBezTo>
                  <a:pt x="240030" y="32972"/>
                  <a:pt x="238125" y="30773"/>
                  <a:pt x="238125" y="28209"/>
                </a:cubicBezTo>
                <a:cubicBezTo>
                  <a:pt x="238125" y="25645"/>
                  <a:pt x="240030" y="23813"/>
                  <a:pt x="242697" y="23813"/>
                </a:cubicBezTo>
                <a:close/>
                <a:moveTo>
                  <a:pt x="97269" y="23813"/>
                </a:moveTo>
                <a:cubicBezTo>
                  <a:pt x="117171" y="23813"/>
                  <a:pt x="135626" y="31343"/>
                  <a:pt x="149377" y="44969"/>
                </a:cubicBezTo>
                <a:cubicBezTo>
                  <a:pt x="163127" y="58953"/>
                  <a:pt x="171088" y="77240"/>
                  <a:pt x="171088" y="96603"/>
                </a:cubicBezTo>
                <a:cubicBezTo>
                  <a:pt x="171088" y="115966"/>
                  <a:pt x="163127" y="134253"/>
                  <a:pt x="149377" y="148238"/>
                </a:cubicBezTo>
                <a:lnTo>
                  <a:pt x="100526" y="196645"/>
                </a:lnTo>
                <a:cubicBezTo>
                  <a:pt x="99440" y="197721"/>
                  <a:pt x="98355" y="198080"/>
                  <a:pt x="97269" y="198080"/>
                </a:cubicBezTo>
                <a:cubicBezTo>
                  <a:pt x="96184" y="198080"/>
                  <a:pt x="94736" y="197721"/>
                  <a:pt x="94012" y="196645"/>
                </a:cubicBezTo>
                <a:lnTo>
                  <a:pt x="45162" y="148238"/>
                </a:lnTo>
                <a:cubicBezTo>
                  <a:pt x="31411" y="134253"/>
                  <a:pt x="23812" y="115966"/>
                  <a:pt x="23812" y="96603"/>
                </a:cubicBezTo>
                <a:cubicBezTo>
                  <a:pt x="23812" y="77240"/>
                  <a:pt x="31411" y="58953"/>
                  <a:pt x="45162" y="44969"/>
                </a:cubicBezTo>
                <a:cubicBezTo>
                  <a:pt x="59274" y="31343"/>
                  <a:pt x="77729" y="23813"/>
                  <a:pt x="97269" y="23813"/>
                </a:cubicBezTo>
                <a:close/>
                <a:moveTo>
                  <a:pt x="16156" y="8627"/>
                </a:moveTo>
                <a:cubicBezTo>
                  <a:pt x="12207" y="8627"/>
                  <a:pt x="8976" y="12222"/>
                  <a:pt x="8976" y="16176"/>
                </a:cubicBezTo>
                <a:lnTo>
                  <a:pt x="8976" y="213167"/>
                </a:lnTo>
                <a:lnTo>
                  <a:pt x="284352" y="213167"/>
                </a:lnTo>
                <a:lnTo>
                  <a:pt x="284352" y="16176"/>
                </a:lnTo>
                <a:cubicBezTo>
                  <a:pt x="284352" y="12222"/>
                  <a:pt x="281121" y="8627"/>
                  <a:pt x="276813" y="8627"/>
                </a:cubicBezTo>
                <a:lnTo>
                  <a:pt x="16156" y="8627"/>
                </a:lnTo>
                <a:close/>
                <a:moveTo>
                  <a:pt x="16156" y="0"/>
                </a:moveTo>
                <a:lnTo>
                  <a:pt x="276813" y="0"/>
                </a:lnTo>
                <a:cubicBezTo>
                  <a:pt x="285788" y="0"/>
                  <a:pt x="293328" y="7189"/>
                  <a:pt x="293328" y="16176"/>
                </a:cubicBezTo>
                <a:lnTo>
                  <a:pt x="293328" y="217480"/>
                </a:lnTo>
                <a:lnTo>
                  <a:pt x="293328" y="241565"/>
                </a:lnTo>
                <a:cubicBezTo>
                  <a:pt x="293328" y="250192"/>
                  <a:pt x="285788" y="257741"/>
                  <a:pt x="276813" y="257741"/>
                </a:cubicBezTo>
                <a:lnTo>
                  <a:pt x="204288" y="257741"/>
                </a:lnTo>
                <a:lnTo>
                  <a:pt x="204288" y="284342"/>
                </a:lnTo>
                <a:lnTo>
                  <a:pt x="235524" y="284342"/>
                </a:lnTo>
                <a:cubicBezTo>
                  <a:pt x="238037" y="284342"/>
                  <a:pt x="239832" y="286499"/>
                  <a:pt x="239832" y="288656"/>
                </a:cubicBezTo>
                <a:cubicBezTo>
                  <a:pt x="239832" y="291172"/>
                  <a:pt x="238037" y="293329"/>
                  <a:pt x="235524" y="293329"/>
                </a:cubicBezTo>
                <a:lnTo>
                  <a:pt x="57804" y="293329"/>
                </a:lnTo>
                <a:cubicBezTo>
                  <a:pt x="55291" y="293329"/>
                  <a:pt x="53495" y="291172"/>
                  <a:pt x="53495" y="288656"/>
                </a:cubicBezTo>
                <a:cubicBezTo>
                  <a:pt x="53495" y="286499"/>
                  <a:pt x="55291" y="284342"/>
                  <a:pt x="57804" y="284342"/>
                </a:cubicBezTo>
                <a:lnTo>
                  <a:pt x="89040" y="284342"/>
                </a:lnTo>
                <a:lnTo>
                  <a:pt x="89040" y="257741"/>
                </a:lnTo>
                <a:lnTo>
                  <a:pt x="16156" y="257741"/>
                </a:lnTo>
                <a:cubicBezTo>
                  <a:pt x="7540" y="257741"/>
                  <a:pt x="0" y="250192"/>
                  <a:pt x="0" y="241565"/>
                </a:cubicBezTo>
                <a:lnTo>
                  <a:pt x="0" y="217480"/>
                </a:lnTo>
                <a:lnTo>
                  <a:pt x="0" y="16176"/>
                </a:lnTo>
                <a:cubicBezTo>
                  <a:pt x="0" y="7189"/>
                  <a:pt x="7540" y="0"/>
                  <a:pt x="16156" y="0"/>
                </a:cubicBezTo>
                <a:close/>
              </a:path>
            </a:pathLst>
          </a:custGeom>
          <a:solidFill>
            <a:schemeClr val="bg1"/>
          </a:solidFill>
          <a:ln>
            <a:noFill/>
          </a:ln>
        </p:spPr>
        <p:txBody>
          <a:bodyPr anchor="ctr"/>
          <a:lstStyle/>
          <a:p>
            <a:endParaRPr lang="en-US" sz="900"/>
          </a:p>
        </p:txBody>
      </p:sp>
      <p:sp>
        <p:nvSpPr>
          <p:cNvPr id="55" name="Freeform 956">
            <a:extLst>
              <a:ext uri="{FF2B5EF4-FFF2-40B4-BE49-F238E27FC236}">
                <a16:creationId xmlns:a16="http://schemas.microsoft.com/office/drawing/2014/main" id="{99C2E814-C22C-7547-8BC2-00E2941B6AEB}"/>
              </a:ext>
            </a:extLst>
          </p:cNvPr>
          <p:cNvSpPr>
            <a:spLocks noChangeAspect="1"/>
          </p:cNvSpPr>
          <p:nvPr/>
        </p:nvSpPr>
        <p:spPr bwMode="auto">
          <a:xfrm>
            <a:off x="3845092" y="4666119"/>
            <a:ext cx="516356" cy="514819"/>
          </a:xfrm>
          <a:custGeom>
            <a:avLst/>
            <a:gdLst>
              <a:gd name="T0" fmla="*/ 8926945 w 293328"/>
              <a:gd name="T1" fmla="*/ 10112717 h 293333"/>
              <a:gd name="T2" fmla="*/ 6459814 w 293328"/>
              <a:gd name="T3" fmla="*/ 10112717 h 293333"/>
              <a:gd name="T4" fmla="*/ 5770846 w 293328"/>
              <a:gd name="T5" fmla="*/ 9942264 h 293333"/>
              <a:gd name="T6" fmla="*/ 2752239 w 293328"/>
              <a:gd name="T7" fmla="*/ 10270047 h 293333"/>
              <a:gd name="T8" fmla="*/ 323019 w 293328"/>
              <a:gd name="T9" fmla="*/ 9237790 h 293333"/>
              <a:gd name="T10" fmla="*/ 1279018 w 293328"/>
              <a:gd name="T11" fmla="*/ 9237790 h 293333"/>
              <a:gd name="T12" fmla="*/ 7040697 w 293328"/>
              <a:gd name="T13" fmla="*/ 8919620 h 293333"/>
              <a:gd name="T14" fmla="*/ 5013752 w 293328"/>
              <a:gd name="T15" fmla="*/ 9247386 h 293333"/>
              <a:gd name="T16" fmla="*/ 2751565 w 293328"/>
              <a:gd name="T17" fmla="*/ 8919620 h 293333"/>
              <a:gd name="T18" fmla="*/ 4156611 w 293328"/>
              <a:gd name="T19" fmla="*/ 9247386 h 293333"/>
              <a:gd name="T20" fmla="*/ 2751565 w 293328"/>
              <a:gd name="T21" fmla="*/ 8919620 h 293333"/>
              <a:gd name="T22" fmla="*/ 1602035 w 293328"/>
              <a:gd name="T23" fmla="*/ 9085085 h 293333"/>
              <a:gd name="T24" fmla="*/ 154993 w 293328"/>
              <a:gd name="T25" fmla="*/ 10497680 h 293333"/>
              <a:gd name="T26" fmla="*/ 154993 w 293328"/>
              <a:gd name="T27" fmla="*/ 8919620 h 293333"/>
              <a:gd name="T28" fmla="*/ 9791855 w 293328"/>
              <a:gd name="T29" fmla="*/ 7372605 h 293333"/>
              <a:gd name="T30" fmla="*/ 7728692 w 293328"/>
              <a:gd name="T31" fmla="*/ 7372605 h 293333"/>
              <a:gd name="T32" fmla="*/ 7039724 w 293328"/>
              <a:gd name="T33" fmla="*/ 7215230 h 293333"/>
              <a:gd name="T34" fmla="*/ 4726364 w 293328"/>
              <a:gd name="T35" fmla="*/ 7543041 h 293333"/>
              <a:gd name="T36" fmla="*/ 2749934 w 293328"/>
              <a:gd name="T37" fmla="*/ 7215230 h 293333"/>
              <a:gd name="T38" fmla="*/ 3857143 w 293328"/>
              <a:gd name="T39" fmla="*/ 7543041 h 293333"/>
              <a:gd name="T40" fmla="*/ 2749934 w 293328"/>
              <a:gd name="T41" fmla="*/ 7215230 h 293333"/>
              <a:gd name="T42" fmla="*/ 1279018 w 293328"/>
              <a:gd name="T43" fmla="*/ 7393010 h 293333"/>
              <a:gd name="T44" fmla="*/ 2751168 w 293328"/>
              <a:gd name="T45" fmla="*/ 6135782 h 293333"/>
              <a:gd name="T46" fmla="*/ 5541332 w 293328"/>
              <a:gd name="T47" fmla="*/ 6463057 h 293333"/>
              <a:gd name="T48" fmla="*/ 2751168 w 293328"/>
              <a:gd name="T49" fmla="*/ 6135782 h 293333"/>
              <a:gd name="T50" fmla="*/ 1602035 w 293328"/>
              <a:gd name="T51" fmla="*/ 6289749 h 293333"/>
              <a:gd name="T52" fmla="*/ 154993 w 293328"/>
              <a:gd name="T53" fmla="*/ 7713699 h 293333"/>
              <a:gd name="T54" fmla="*/ 154993 w 293328"/>
              <a:gd name="T55" fmla="*/ 6135782 h 293333"/>
              <a:gd name="T56" fmla="*/ 8753726 w 293328"/>
              <a:gd name="T57" fmla="*/ 4588702 h 293333"/>
              <a:gd name="T58" fmla="*/ 5710028 w 293328"/>
              <a:gd name="T59" fmla="*/ 4588702 h 293333"/>
              <a:gd name="T60" fmla="*/ 5021328 w 293328"/>
              <a:gd name="T61" fmla="*/ 4431387 h 293333"/>
              <a:gd name="T62" fmla="*/ 2751969 w 293328"/>
              <a:gd name="T63" fmla="*/ 4759153 h 293333"/>
              <a:gd name="T64" fmla="*/ 323019 w 293328"/>
              <a:gd name="T65" fmla="*/ 3726897 h 293333"/>
              <a:gd name="T66" fmla="*/ 1279018 w 293328"/>
              <a:gd name="T67" fmla="*/ 3726897 h 293333"/>
              <a:gd name="T68" fmla="*/ 6176042 w 293328"/>
              <a:gd name="T69" fmla="*/ 3408769 h 293333"/>
              <a:gd name="T70" fmla="*/ 4724867 w 293328"/>
              <a:gd name="T71" fmla="*/ 3736570 h 293333"/>
              <a:gd name="T72" fmla="*/ 2751343 w 293328"/>
              <a:gd name="T73" fmla="*/ 3408769 h 293333"/>
              <a:gd name="T74" fmla="*/ 3855527 w 293328"/>
              <a:gd name="T75" fmla="*/ 3736570 h 293333"/>
              <a:gd name="T76" fmla="*/ 2751343 w 293328"/>
              <a:gd name="T77" fmla="*/ 3408769 h 293333"/>
              <a:gd name="T78" fmla="*/ 1602035 w 293328"/>
              <a:gd name="T79" fmla="*/ 3574205 h 293333"/>
              <a:gd name="T80" fmla="*/ 154993 w 293328"/>
              <a:gd name="T81" fmla="*/ 4986838 h 293333"/>
              <a:gd name="T82" fmla="*/ 154993 w 293328"/>
              <a:gd name="T83" fmla="*/ 3408769 h 293333"/>
              <a:gd name="T84" fmla="*/ 10656915 w 293328"/>
              <a:gd name="T85" fmla="*/ 10329713 h 293333"/>
              <a:gd name="T86" fmla="*/ 10324156 w 293328"/>
              <a:gd name="T87" fmla="*/ 2894819 h 293333"/>
              <a:gd name="T88" fmla="*/ 3231223 w 293328"/>
              <a:gd name="T89" fmla="*/ 965900 h 293333"/>
              <a:gd name="T90" fmla="*/ 1196702 w 293328"/>
              <a:gd name="T91" fmla="*/ 1293110 h 293333"/>
              <a:gd name="T92" fmla="*/ 8724256 w 293328"/>
              <a:gd name="T93" fmla="*/ 305572 h 293333"/>
              <a:gd name="T94" fmla="*/ 10330664 w 293328"/>
              <a:gd name="T95" fmla="*/ 305572 h 293333"/>
              <a:gd name="T96" fmla="*/ 326516 w 293328"/>
              <a:gd name="T97" fmla="*/ 1884678 h 293333"/>
              <a:gd name="T98" fmla="*/ 326516 w 293328"/>
              <a:gd name="T99" fmla="*/ 305572 h 293333"/>
              <a:gd name="T100" fmla="*/ 10657173 w 293328"/>
              <a:gd name="T101" fmla="*/ 152785 h 293333"/>
              <a:gd name="T102" fmla="*/ 156677 w 293328"/>
              <a:gd name="T103" fmla="*/ 2203022 h 293333"/>
              <a:gd name="T104" fmla="*/ 156677 w 293328"/>
              <a:gd name="T105" fmla="*/ 0 h 29333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93333">
                <a:moveTo>
                  <a:pt x="182446" y="277813"/>
                </a:moveTo>
                <a:lnTo>
                  <a:pt x="241416" y="277813"/>
                </a:lnTo>
                <a:cubicBezTo>
                  <a:pt x="243918" y="277813"/>
                  <a:pt x="245705" y="280011"/>
                  <a:pt x="245705" y="282576"/>
                </a:cubicBezTo>
                <a:cubicBezTo>
                  <a:pt x="245705" y="285140"/>
                  <a:pt x="243918" y="286972"/>
                  <a:pt x="241416" y="286972"/>
                </a:cubicBezTo>
                <a:lnTo>
                  <a:pt x="182446" y="286972"/>
                </a:lnTo>
                <a:cubicBezTo>
                  <a:pt x="179944" y="286972"/>
                  <a:pt x="177800" y="285140"/>
                  <a:pt x="177800" y="282576"/>
                </a:cubicBezTo>
                <a:cubicBezTo>
                  <a:pt x="177800" y="280011"/>
                  <a:pt x="179944" y="277813"/>
                  <a:pt x="182446" y="277813"/>
                </a:cubicBezTo>
                <a:close/>
                <a:moveTo>
                  <a:pt x="75753" y="277813"/>
                </a:moveTo>
                <a:lnTo>
                  <a:pt x="158836" y="277813"/>
                </a:lnTo>
                <a:cubicBezTo>
                  <a:pt x="161354" y="277813"/>
                  <a:pt x="163152" y="280011"/>
                  <a:pt x="163152" y="282576"/>
                </a:cubicBezTo>
                <a:cubicBezTo>
                  <a:pt x="163152" y="285140"/>
                  <a:pt x="161354" y="286972"/>
                  <a:pt x="158836" y="286972"/>
                </a:cubicBezTo>
                <a:lnTo>
                  <a:pt x="75753" y="286972"/>
                </a:lnTo>
                <a:cubicBezTo>
                  <a:pt x="73235" y="286972"/>
                  <a:pt x="71437" y="285140"/>
                  <a:pt x="71437" y="282576"/>
                </a:cubicBezTo>
                <a:cubicBezTo>
                  <a:pt x="71437" y="280011"/>
                  <a:pt x="73235" y="277813"/>
                  <a:pt x="75753" y="277813"/>
                </a:cubicBezTo>
                <a:close/>
                <a:moveTo>
                  <a:pt x="8890" y="258128"/>
                </a:moveTo>
                <a:lnTo>
                  <a:pt x="8890" y="284443"/>
                </a:lnTo>
                <a:lnTo>
                  <a:pt x="35205" y="284443"/>
                </a:lnTo>
                <a:lnTo>
                  <a:pt x="35205" y="258128"/>
                </a:lnTo>
                <a:lnTo>
                  <a:pt x="8890" y="258128"/>
                </a:lnTo>
                <a:close/>
                <a:moveTo>
                  <a:pt x="137999" y="249238"/>
                </a:moveTo>
                <a:lnTo>
                  <a:pt x="193788" y="249238"/>
                </a:lnTo>
                <a:cubicBezTo>
                  <a:pt x="196291" y="249238"/>
                  <a:pt x="198080" y="251070"/>
                  <a:pt x="198080" y="254001"/>
                </a:cubicBezTo>
                <a:cubicBezTo>
                  <a:pt x="198080" y="256199"/>
                  <a:pt x="196291" y="258397"/>
                  <a:pt x="193788" y="258397"/>
                </a:cubicBezTo>
                <a:lnTo>
                  <a:pt x="137999" y="258397"/>
                </a:lnTo>
                <a:cubicBezTo>
                  <a:pt x="135138" y="258397"/>
                  <a:pt x="133350" y="256199"/>
                  <a:pt x="133350" y="254001"/>
                </a:cubicBezTo>
                <a:cubicBezTo>
                  <a:pt x="133350" y="251070"/>
                  <a:pt x="135138" y="249238"/>
                  <a:pt x="137999" y="249238"/>
                </a:cubicBezTo>
                <a:close/>
                <a:moveTo>
                  <a:pt x="75734" y="249238"/>
                </a:moveTo>
                <a:lnTo>
                  <a:pt x="114407" y="249238"/>
                </a:lnTo>
                <a:cubicBezTo>
                  <a:pt x="116556" y="249238"/>
                  <a:pt x="118704" y="251070"/>
                  <a:pt x="118704" y="254001"/>
                </a:cubicBezTo>
                <a:cubicBezTo>
                  <a:pt x="118704" y="256199"/>
                  <a:pt x="116556" y="258397"/>
                  <a:pt x="114407" y="258397"/>
                </a:cubicBezTo>
                <a:lnTo>
                  <a:pt x="75734" y="258397"/>
                </a:lnTo>
                <a:cubicBezTo>
                  <a:pt x="73228" y="258397"/>
                  <a:pt x="71437" y="256199"/>
                  <a:pt x="71437" y="254001"/>
                </a:cubicBezTo>
                <a:cubicBezTo>
                  <a:pt x="71437" y="251070"/>
                  <a:pt x="73228" y="249238"/>
                  <a:pt x="75734" y="249238"/>
                </a:cubicBezTo>
                <a:close/>
                <a:moveTo>
                  <a:pt x="4267" y="249238"/>
                </a:moveTo>
                <a:lnTo>
                  <a:pt x="39827" y="249238"/>
                </a:lnTo>
                <a:cubicBezTo>
                  <a:pt x="41961" y="249238"/>
                  <a:pt x="44095" y="251016"/>
                  <a:pt x="44095" y="253861"/>
                </a:cubicBezTo>
                <a:lnTo>
                  <a:pt x="44095" y="288710"/>
                </a:lnTo>
                <a:cubicBezTo>
                  <a:pt x="44095" y="291199"/>
                  <a:pt x="41961" y="293333"/>
                  <a:pt x="39827" y="293333"/>
                </a:cubicBezTo>
                <a:lnTo>
                  <a:pt x="4267" y="293333"/>
                </a:lnTo>
                <a:cubicBezTo>
                  <a:pt x="2133" y="293333"/>
                  <a:pt x="0" y="291199"/>
                  <a:pt x="0" y="288710"/>
                </a:cubicBezTo>
                <a:lnTo>
                  <a:pt x="0" y="253861"/>
                </a:lnTo>
                <a:cubicBezTo>
                  <a:pt x="0" y="251016"/>
                  <a:pt x="2133" y="249238"/>
                  <a:pt x="4267" y="249238"/>
                </a:cubicBezTo>
                <a:close/>
                <a:moveTo>
                  <a:pt x="217093" y="201613"/>
                </a:moveTo>
                <a:lnTo>
                  <a:pt x="265143" y="201613"/>
                </a:lnTo>
                <a:cubicBezTo>
                  <a:pt x="267691" y="201613"/>
                  <a:pt x="269511" y="203811"/>
                  <a:pt x="269511" y="206009"/>
                </a:cubicBezTo>
                <a:cubicBezTo>
                  <a:pt x="269511" y="208574"/>
                  <a:pt x="267691" y="210772"/>
                  <a:pt x="265143" y="210772"/>
                </a:cubicBezTo>
                <a:lnTo>
                  <a:pt x="217093" y="210772"/>
                </a:lnTo>
                <a:cubicBezTo>
                  <a:pt x="214545" y="210772"/>
                  <a:pt x="212725" y="208574"/>
                  <a:pt x="212725" y="206009"/>
                </a:cubicBezTo>
                <a:cubicBezTo>
                  <a:pt x="212725" y="203811"/>
                  <a:pt x="214545" y="201613"/>
                  <a:pt x="217093" y="201613"/>
                </a:cubicBezTo>
                <a:close/>
                <a:moveTo>
                  <a:pt x="130089" y="201613"/>
                </a:moveTo>
                <a:lnTo>
                  <a:pt x="193761" y="201613"/>
                </a:lnTo>
                <a:cubicBezTo>
                  <a:pt x="196279" y="201613"/>
                  <a:pt x="198077" y="203811"/>
                  <a:pt x="198077" y="206009"/>
                </a:cubicBezTo>
                <a:cubicBezTo>
                  <a:pt x="198077" y="208574"/>
                  <a:pt x="196279" y="210772"/>
                  <a:pt x="193761" y="210772"/>
                </a:cubicBezTo>
                <a:lnTo>
                  <a:pt x="130089" y="210772"/>
                </a:lnTo>
                <a:cubicBezTo>
                  <a:pt x="127570" y="210772"/>
                  <a:pt x="125412" y="208574"/>
                  <a:pt x="125412" y="206009"/>
                </a:cubicBezTo>
                <a:cubicBezTo>
                  <a:pt x="125412" y="203811"/>
                  <a:pt x="127570" y="201613"/>
                  <a:pt x="130089" y="201613"/>
                </a:cubicBezTo>
                <a:close/>
                <a:moveTo>
                  <a:pt x="75689" y="201613"/>
                </a:moveTo>
                <a:lnTo>
                  <a:pt x="106164" y="201613"/>
                </a:lnTo>
                <a:cubicBezTo>
                  <a:pt x="108999" y="201613"/>
                  <a:pt x="110771" y="203811"/>
                  <a:pt x="110771" y="206009"/>
                </a:cubicBezTo>
                <a:cubicBezTo>
                  <a:pt x="110771" y="208574"/>
                  <a:pt x="108999" y="210772"/>
                  <a:pt x="106164" y="210772"/>
                </a:cubicBezTo>
                <a:lnTo>
                  <a:pt x="75689" y="210772"/>
                </a:lnTo>
                <a:cubicBezTo>
                  <a:pt x="73209" y="210772"/>
                  <a:pt x="71437" y="208574"/>
                  <a:pt x="71437" y="206009"/>
                </a:cubicBezTo>
                <a:cubicBezTo>
                  <a:pt x="71437" y="203811"/>
                  <a:pt x="73209" y="201613"/>
                  <a:pt x="75689" y="201613"/>
                </a:cubicBezTo>
                <a:close/>
                <a:moveTo>
                  <a:pt x="8890" y="180053"/>
                </a:moveTo>
                <a:lnTo>
                  <a:pt x="8890" y="206580"/>
                </a:lnTo>
                <a:lnTo>
                  <a:pt x="35205" y="206580"/>
                </a:lnTo>
                <a:lnTo>
                  <a:pt x="35205" y="180053"/>
                </a:lnTo>
                <a:lnTo>
                  <a:pt x="8890" y="180053"/>
                </a:lnTo>
                <a:close/>
                <a:moveTo>
                  <a:pt x="75723" y="171450"/>
                </a:moveTo>
                <a:lnTo>
                  <a:pt x="152519" y="171450"/>
                </a:lnTo>
                <a:cubicBezTo>
                  <a:pt x="155019" y="171450"/>
                  <a:pt x="156805" y="173355"/>
                  <a:pt x="156805" y="176022"/>
                </a:cubicBezTo>
                <a:cubicBezTo>
                  <a:pt x="156805" y="178689"/>
                  <a:pt x="155019" y="180594"/>
                  <a:pt x="152519" y="180594"/>
                </a:cubicBezTo>
                <a:lnTo>
                  <a:pt x="75723" y="180594"/>
                </a:lnTo>
                <a:cubicBezTo>
                  <a:pt x="73223" y="180594"/>
                  <a:pt x="71437" y="178689"/>
                  <a:pt x="71437" y="176022"/>
                </a:cubicBezTo>
                <a:cubicBezTo>
                  <a:pt x="71437" y="173355"/>
                  <a:pt x="73223" y="171450"/>
                  <a:pt x="75723" y="171450"/>
                </a:cubicBezTo>
                <a:close/>
                <a:moveTo>
                  <a:pt x="4267" y="171450"/>
                </a:moveTo>
                <a:lnTo>
                  <a:pt x="39827" y="171450"/>
                </a:lnTo>
                <a:cubicBezTo>
                  <a:pt x="41961" y="171450"/>
                  <a:pt x="44095" y="173242"/>
                  <a:pt x="44095" y="175752"/>
                </a:cubicBezTo>
                <a:lnTo>
                  <a:pt x="44095" y="211240"/>
                </a:lnTo>
                <a:cubicBezTo>
                  <a:pt x="44095" y="213749"/>
                  <a:pt x="41961" y="215542"/>
                  <a:pt x="39827" y="215542"/>
                </a:cubicBezTo>
                <a:lnTo>
                  <a:pt x="4267" y="215542"/>
                </a:lnTo>
                <a:cubicBezTo>
                  <a:pt x="2133" y="215542"/>
                  <a:pt x="0" y="213749"/>
                  <a:pt x="0" y="211240"/>
                </a:cubicBezTo>
                <a:lnTo>
                  <a:pt x="0" y="175752"/>
                </a:lnTo>
                <a:cubicBezTo>
                  <a:pt x="0" y="173242"/>
                  <a:pt x="2133" y="171450"/>
                  <a:pt x="4267" y="171450"/>
                </a:cubicBezTo>
                <a:close/>
                <a:moveTo>
                  <a:pt x="161514" y="123825"/>
                </a:moveTo>
                <a:lnTo>
                  <a:pt x="236223" y="123825"/>
                </a:lnTo>
                <a:cubicBezTo>
                  <a:pt x="238761" y="123825"/>
                  <a:pt x="240937" y="125657"/>
                  <a:pt x="240937" y="128221"/>
                </a:cubicBezTo>
                <a:cubicBezTo>
                  <a:pt x="240937" y="130786"/>
                  <a:pt x="238761" y="132984"/>
                  <a:pt x="236223" y="132984"/>
                </a:cubicBezTo>
                <a:lnTo>
                  <a:pt x="161514" y="132984"/>
                </a:lnTo>
                <a:cubicBezTo>
                  <a:pt x="158975" y="132984"/>
                  <a:pt x="157162" y="130786"/>
                  <a:pt x="157162" y="128221"/>
                </a:cubicBezTo>
                <a:cubicBezTo>
                  <a:pt x="157162" y="125657"/>
                  <a:pt x="158975" y="123825"/>
                  <a:pt x="161514" y="123825"/>
                </a:cubicBezTo>
                <a:close/>
                <a:moveTo>
                  <a:pt x="75745" y="123825"/>
                </a:moveTo>
                <a:lnTo>
                  <a:pt x="138208" y="123825"/>
                </a:lnTo>
                <a:cubicBezTo>
                  <a:pt x="140362" y="123825"/>
                  <a:pt x="142516" y="125657"/>
                  <a:pt x="142516" y="128221"/>
                </a:cubicBezTo>
                <a:cubicBezTo>
                  <a:pt x="142516" y="130786"/>
                  <a:pt x="140362" y="132984"/>
                  <a:pt x="138208" y="132984"/>
                </a:cubicBezTo>
                <a:lnTo>
                  <a:pt x="75745" y="132984"/>
                </a:lnTo>
                <a:cubicBezTo>
                  <a:pt x="73232" y="132984"/>
                  <a:pt x="71437" y="130786"/>
                  <a:pt x="71437" y="128221"/>
                </a:cubicBezTo>
                <a:cubicBezTo>
                  <a:pt x="71437" y="125657"/>
                  <a:pt x="73232" y="123825"/>
                  <a:pt x="75745" y="123825"/>
                </a:cubicBezTo>
                <a:close/>
                <a:moveTo>
                  <a:pt x="8890" y="104140"/>
                </a:moveTo>
                <a:lnTo>
                  <a:pt x="8890" y="130455"/>
                </a:lnTo>
                <a:lnTo>
                  <a:pt x="35205" y="130455"/>
                </a:lnTo>
                <a:lnTo>
                  <a:pt x="35205" y="104140"/>
                </a:lnTo>
                <a:lnTo>
                  <a:pt x="8890" y="104140"/>
                </a:lnTo>
                <a:close/>
                <a:moveTo>
                  <a:pt x="130048" y="95250"/>
                </a:moveTo>
                <a:lnTo>
                  <a:pt x="169989" y="95250"/>
                </a:lnTo>
                <a:cubicBezTo>
                  <a:pt x="172485" y="95250"/>
                  <a:pt x="174269" y="97448"/>
                  <a:pt x="174269" y="100013"/>
                </a:cubicBezTo>
                <a:cubicBezTo>
                  <a:pt x="174269" y="102577"/>
                  <a:pt x="172485" y="104409"/>
                  <a:pt x="169989" y="104409"/>
                </a:cubicBezTo>
                <a:lnTo>
                  <a:pt x="130048" y="104409"/>
                </a:lnTo>
                <a:cubicBezTo>
                  <a:pt x="127552" y="104409"/>
                  <a:pt x="125412" y="102577"/>
                  <a:pt x="125412" y="100013"/>
                </a:cubicBezTo>
                <a:cubicBezTo>
                  <a:pt x="125412" y="97448"/>
                  <a:pt x="127552" y="95250"/>
                  <a:pt x="130048" y="95250"/>
                </a:cubicBezTo>
                <a:close/>
                <a:moveTo>
                  <a:pt x="75728" y="95250"/>
                </a:moveTo>
                <a:lnTo>
                  <a:pt x="106119" y="95250"/>
                </a:lnTo>
                <a:cubicBezTo>
                  <a:pt x="108622" y="95250"/>
                  <a:pt x="110768" y="97448"/>
                  <a:pt x="110768" y="100013"/>
                </a:cubicBezTo>
                <a:cubicBezTo>
                  <a:pt x="110768" y="102577"/>
                  <a:pt x="108622" y="104409"/>
                  <a:pt x="106119" y="104409"/>
                </a:cubicBezTo>
                <a:lnTo>
                  <a:pt x="75728" y="104409"/>
                </a:lnTo>
                <a:cubicBezTo>
                  <a:pt x="73225" y="104409"/>
                  <a:pt x="71437" y="102577"/>
                  <a:pt x="71437" y="100013"/>
                </a:cubicBezTo>
                <a:cubicBezTo>
                  <a:pt x="71437" y="97448"/>
                  <a:pt x="73225" y="95250"/>
                  <a:pt x="75728" y="95250"/>
                </a:cubicBezTo>
                <a:close/>
                <a:moveTo>
                  <a:pt x="4267" y="95250"/>
                </a:moveTo>
                <a:lnTo>
                  <a:pt x="39827" y="95250"/>
                </a:lnTo>
                <a:cubicBezTo>
                  <a:pt x="41961" y="95250"/>
                  <a:pt x="44095" y="97384"/>
                  <a:pt x="44095" y="99873"/>
                </a:cubicBezTo>
                <a:lnTo>
                  <a:pt x="44095" y="135077"/>
                </a:lnTo>
                <a:cubicBezTo>
                  <a:pt x="44095" y="137211"/>
                  <a:pt x="41961" y="139345"/>
                  <a:pt x="39827" y="139345"/>
                </a:cubicBezTo>
                <a:lnTo>
                  <a:pt x="4267" y="139345"/>
                </a:lnTo>
                <a:cubicBezTo>
                  <a:pt x="2133" y="139345"/>
                  <a:pt x="0" y="137211"/>
                  <a:pt x="0" y="135077"/>
                </a:cubicBezTo>
                <a:lnTo>
                  <a:pt x="0" y="99873"/>
                </a:lnTo>
                <a:cubicBezTo>
                  <a:pt x="0" y="97384"/>
                  <a:pt x="2133" y="95250"/>
                  <a:pt x="4267" y="95250"/>
                </a:cubicBezTo>
                <a:close/>
                <a:moveTo>
                  <a:pt x="288558" y="76200"/>
                </a:moveTo>
                <a:cubicBezTo>
                  <a:pt x="291489" y="76200"/>
                  <a:pt x="293321" y="78004"/>
                  <a:pt x="293321" y="80889"/>
                </a:cubicBezTo>
                <a:lnTo>
                  <a:pt x="293321" y="288639"/>
                </a:lnTo>
                <a:cubicBezTo>
                  <a:pt x="293321" y="291163"/>
                  <a:pt x="291489" y="293327"/>
                  <a:pt x="288558" y="293327"/>
                </a:cubicBezTo>
                <a:cubicBezTo>
                  <a:pt x="286360" y="293327"/>
                  <a:pt x="284162" y="291163"/>
                  <a:pt x="284162" y="288639"/>
                </a:cubicBezTo>
                <a:lnTo>
                  <a:pt x="284162" y="80889"/>
                </a:lnTo>
                <a:cubicBezTo>
                  <a:pt x="284162" y="78004"/>
                  <a:pt x="286360" y="76200"/>
                  <a:pt x="288558" y="76200"/>
                </a:cubicBezTo>
                <a:close/>
                <a:moveTo>
                  <a:pt x="32938" y="26988"/>
                </a:moveTo>
                <a:lnTo>
                  <a:pt x="88935" y="26988"/>
                </a:lnTo>
                <a:cubicBezTo>
                  <a:pt x="91117" y="26988"/>
                  <a:pt x="93299" y="28893"/>
                  <a:pt x="93299" y="31560"/>
                </a:cubicBezTo>
                <a:cubicBezTo>
                  <a:pt x="93299" y="34227"/>
                  <a:pt x="91117" y="36132"/>
                  <a:pt x="88935" y="36132"/>
                </a:cubicBezTo>
                <a:lnTo>
                  <a:pt x="32938" y="36132"/>
                </a:lnTo>
                <a:cubicBezTo>
                  <a:pt x="30393" y="36132"/>
                  <a:pt x="28575" y="34227"/>
                  <a:pt x="28575" y="31560"/>
                </a:cubicBezTo>
                <a:cubicBezTo>
                  <a:pt x="28575" y="28893"/>
                  <a:pt x="30393" y="26988"/>
                  <a:pt x="32938" y="26988"/>
                </a:cubicBezTo>
                <a:close/>
                <a:moveTo>
                  <a:pt x="240126" y="8540"/>
                </a:moveTo>
                <a:lnTo>
                  <a:pt x="240126" y="52662"/>
                </a:lnTo>
                <a:lnTo>
                  <a:pt x="284341" y="52662"/>
                </a:lnTo>
                <a:lnTo>
                  <a:pt x="284341" y="8540"/>
                </a:lnTo>
                <a:lnTo>
                  <a:pt x="240126" y="8540"/>
                </a:lnTo>
                <a:close/>
                <a:moveTo>
                  <a:pt x="8987" y="8540"/>
                </a:moveTo>
                <a:lnTo>
                  <a:pt x="8987" y="52662"/>
                </a:lnTo>
                <a:lnTo>
                  <a:pt x="231139" y="52662"/>
                </a:lnTo>
                <a:lnTo>
                  <a:pt x="231139" y="8540"/>
                </a:lnTo>
                <a:lnTo>
                  <a:pt x="8987" y="8540"/>
                </a:lnTo>
                <a:close/>
                <a:moveTo>
                  <a:pt x="4314" y="0"/>
                </a:moveTo>
                <a:lnTo>
                  <a:pt x="288655" y="0"/>
                </a:lnTo>
                <a:cubicBezTo>
                  <a:pt x="291530" y="0"/>
                  <a:pt x="293328" y="1779"/>
                  <a:pt x="293328" y="4270"/>
                </a:cubicBezTo>
                <a:lnTo>
                  <a:pt x="293328" y="56932"/>
                </a:lnTo>
                <a:cubicBezTo>
                  <a:pt x="293328" y="59422"/>
                  <a:pt x="291530" y="61557"/>
                  <a:pt x="288655" y="61557"/>
                </a:cubicBezTo>
                <a:lnTo>
                  <a:pt x="4314" y="61557"/>
                </a:lnTo>
                <a:cubicBezTo>
                  <a:pt x="2157" y="61557"/>
                  <a:pt x="0" y="59422"/>
                  <a:pt x="0" y="56932"/>
                </a:cubicBezTo>
                <a:lnTo>
                  <a:pt x="0" y="4270"/>
                </a:lnTo>
                <a:cubicBezTo>
                  <a:pt x="0" y="1779"/>
                  <a:pt x="2157" y="0"/>
                  <a:pt x="4314" y="0"/>
                </a:cubicBezTo>
                <a:close/>
              </a:path>
            </a:pathLst>
          </a:custGeom>
          <a:solidFill>
            <a:schemeClr val="bg1"/>
          </a:solidFill>
          <a:ln>
            <a:noFill/>
          </a:ln>
        </p:spPr>
        <p:txBody>
          <a:bodyPr anchor="ctr"/>
          <a:lstStyle/>
          <a:p>
            <a:endParaRPr lang="en-US" sz="900"/>
          </a:p>
        </p:txBody>
      </p:sp>
      <p:sp>
        <p:nvSpPr>
          <p:cNvPr id="57" name="TextBox 56">
            <a:extLst>
              <a:ext uri="{FF2B5EF4-FFF2-40B4-BE49-F238E27FC236}">
                <a16:creationId xmlns:a16="http://schemas.microsoft.com/office/drawing/2014/main" id="{05851134-5CB7-E446-9487-59648A7A8043}"/>
              </a:ext>
            </a:extLst>
          </p:cNvPr>
          <p:cNvSpPr txBox="1"/>
          <p:nvPr/>
        </p:nvSpPr>
        <p:spPr>
          <a:xfrm>
            <a:off x="9391795" y="1448591"/>
            <a:ext cx="1625766"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06</a:t>
            </a:r>
          </a:p>
        </p:txBody>
      </p:sp>
      <p:sp>
        <p:nvSpPr>
          <p:cNvPr id="58" name="Subtitle 2">
            <a:extLst>
              <a:ext uri="{FF2B5EF4-FFF2-40B4-BE49-F238E27FC236}">
                <a16:creationId xmlns:a16="http://schemas.microsoft.com/office/drawing/2014/main" id="{91762B9A-1695-584B-B777-18A7DB77A41E}"/>
              </a:ext>
            </a:extLst>
          </p:cNvPr>
          <p:cNvSpPr txBox="1">
            <a:spLocks/>
          </p:cNvSpPr>
          <p:nvPr/>
        </p:nvSpPr>
        <p:spPr>
          <a:xfrm>
            <a:off x="9391795" y="1836670"/>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1" name="TextBox 60">
            <a:extLst>
              <a:ext uri="{FF2B5EF4-FFF2-40B4-BE49-F238E27FC236}">
                <a16:creationId xmlns:a16="http://schemas.microsoft.com/office/drawing/2014/main" id="{036D891E-0FEA-694E-A13F-5F5F9B710B98}"/>
              </a:ext>
            </a:extLst>
          </p:cNvPr>
          <p:cNvSpPr txBox="1"/>
          <p:nvPr/>
        </p:nvSpPr>
        <p:spPr>
          <a:xfrm>
            <a:off x="9391795" y="5051093"/>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62" name="Subtitle 2">
            <a:extLst>
              <a:ext uri="{FF2B5EF4-FFF2-40B4-BE49-F238E27FC236}">
                <a16:creationId xmlns:a16="http://schemas.microsoft.com/office/drawing/2014/main" id="{9C2C0FC6-D6EC-BB42-B65A-9F2B1C977635}"/>
              </a:ext>
            </a:extLst>
          </p:cNvPr>
          <p:cNvSpPr txBox="1">
            <a:spLocks/>
          </p:cNvSpPr>
          <p:nvPr/>
        </p:nvSpPr>
        <p:spPr>
          <a:xfrm>
            <a:off x="9391795" y="5439173"/>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4" name="TextBox 63">
            <a:extLst>
              <a:ext uri="{FF2B5EF4-FFF2-40B4-BE49-F238E27FC236}">
                <a16:creationId xmlns:a16="http://schemas.microsoft.com/office/drawing/2014/main" id="{B93E99B0-1F94-8F4A-B9CB-13CCBE3DB2F7}"/>
              </a:ext>
            </a:extLst>
          </p:cNvPr>
          <p:cNvSpPr txBox="1"/>
          <p:nvPr/>
        </p:nvSpPr>
        <p:spPr>
          <a:xfrm>
            <a:off x="9391795" y="3249842"/>
            <a:ext cx="162736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05</a:t>
            </a:r>
          </a:p>
        </p:txBody>
      </p:sp>
      <p:sp>
        <p:nvSpPr>
          <p:cNvPr id="65" name="Subtitle 2">
            <a:extLst>
              <a:ext uri="{FF2B5EF4-FFF2-40B4-BE49-F238E27FC236}">
                <a16:creationId xmlns:a16="http://schemas.microsoft.com/office/drawing/2014/main" id="{184CFC71-B2E2-4F42-8EAC-ED283945CC7A}"/>
              </a:ext>
            </a:extLst>
          </p:cNvPr>
          <p:cNvSpPr txBox="1">
            <a:spLocks/>
          </p:cNvSpPr>
          <p:nvPr/>
        </p:nvSpPr>
        <p:spPr>
          <a:xfrm>
            <a:off x="9391795" y="3637921"/>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7" name="TextBox 66">
            <a:extLst>
              <a:ext uri="{FF2B5EF4-FFF2-40B4-BE49-F238E27FC236}">
                <a16:creationId xmlns:a16="http://schemas.microsoft.com/office/drawing/2014/main" id="{3A17C37D-A4F5-4945-B8A7-94ED6901039F}"/>
              </a:ext>
            </a:extLst>
          </p:cNvPr>
          <p:cNvSpPr txBox="1"/>
          <p:nvPr/>
        </p:nvSpPr>
        <p:spPr>
          <a:xfrm>
            <a:off x="1228942" y="1448591"/>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68" name="Subtitle 2">
            <a:extLst>
              <a:ext uri="{FF2B5EF4-FFF2-40B4-BE49-F238E27FC236}">
                <a16:creationId xmlns:a16="http://schemas.microsoft.com/office/drawing/2014/main" id="{FF534C12-3F97-F94E-A9BA-B890C80829FF}"/>
              </a:ext>
            </a:extLst>
          </p:cNvPr>
          <p:cNvSpPr txBox="1">
            <a:spLocks/>
          </p:cNvSpPr>
          <p:nvPr/>
        </p:nvSpPr>
        <p:spPr>
          <a:xfrm>
            <a:off x="762001" y="1836670"/>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70" name="TextBox 69">
            <a:extLst>
              <a:ext uri="{FF2B5EF4-FFF2-40B4-BE49-F238E27FC236}">
                <a16:creationId xmlns:a16="http://schemas.microsoft.com/office/drawing/2014/main" id="{D16BDE8A-1592-544F-B429-514690CEF9DE}"/>
              </a:ext>
            </a:extLst>
          </p:cNvPr>
          <p:cNvSpPr txBox="1"/>
          <p:nvPr/>
        </p:nvSpPr>
        <p:spPr>
          <a:xfrm>
            <a:off x="1182455" y="5051093"/>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71" name="Subtitle 2">
            <a:extLst>
              <a:ext uri="{FF2B5EF4-FFF2-40B4-BE49-F238E27FC236}">
                <a16:creationId xmlns:a16="http://schemas.microsoft.com/office/drawing/2014/main" id="{27E67E66-0AC1-0F4B-9AEB-CDD5254550CA}"/>
              </a:ext>
            </a:extLst>
          </p:cNvPr>
          <p:cNvSpPr txBox="1">
            <a:spLocks/>
          </p:cNvSpPr>
          <p:nvPr/>
        </p:nvSpPr>
        <p:spPr>
          <a:xfrm>
            <a:off x="762001" y="5439173"/>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73" name="TextBox 72">
            <a:extLst>
              <a:ext uri="{FF2B5EF4-FFF2-40B4-BE49-F238E27FC236}">
                <a16:creationId xmlns:a16="http://schemas.microsoft.com/office/drawing/2014/main" id="{0AC20492-8495-8246-BC54-A13B1C029DE7}"/>
              </a:ext>
            </a:extLst>
          </p:cNvPr>
          <p:cNvSpPr txBox="1"/>
          <p:nvPr/>
        </p:nvSpPr>
        <p:spPr>
          <a:xfrm>
            <a:off x="1188867" y="3249842"/>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74" name="Subtitle 2">
            <a:extLst>
              <a:ext uri="{FF2B5EF4-FFF2-40B4-BE49-F238E27FC236}">
                <a16:creationId xmlns:a16="http://schemas.microsoft.com/office/drawing/2014/main" id="{E16F7F4C-047F-2045-8443-F4C0EB4BFED3}"/>
              </a:ext>
            </a:extLst>
          </p:cNvPr>
          <p:cNvSpPr txBox="1">
            <a:spLocks/>
          </p:cNvSpPr>
          <p:nvPr/>
        </p:nvSpPr>
        <p:spPr>
          <a:xfrm>
            <a:off x="762001" y="3637921"/>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Tree>
    <p:extLst>
      <p:ext uri="{BB962C8B-B14F-4D97-AF65-F5344CB8AC3E}">
        <p14:creationId xmlns:p14="http://schemas.microsoft.com/office/powerpoint/2010/main" val="2763904138"/>
      </p:ext>
    </p:extLst>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A587C007-7E6B-6046-9384-879069A2C2C5}"/>
              </a:ext>
            </a:extLst>
          </p:cNvPr>
          <p:cNvSpPr txBox="1"/>
          <p:nvPr/>
        </p:nvSpPr>
        <p:spPr>
          <a:xfrm>
            <a:off x="4459195" y="306186"/>
            <a:ext cx="327365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STRATEGY SLIDE</a:t>
            </a:r>
          </a:p>
        </p:txBody>
      </p:sp>
      <p:sp>
        <p:nvSpPr>
          <p:cNvPr id="3" name="TextBox 2">
            <a:extLst>
              <a:ext uri="{FF2B5EF4-FFF2-40B4-BE49-F238E27FC236}">
                <a16:creationId xmlns:a16="http://schemas.microsoft.com/office/drawing/2014/main" id="{162EB0FF-CD57-2748-B368-02AEE2A6431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ounded Rectangle 3">
            <a:extLst>
              <a:ext uri="{FF2B5EF4-FFF2-40B4-BE49-F238E27FC236}">
                <a16:creationId xmlns:a16="http://schemas.microsoft.com/office/drawing/2014/main" id="{890398A2-1FAD-E54A-83E5-1787EDBBFAF6}"/>
              </a:ext>
            </a:extLst>
          </p:cNvPr>
          <p:cNvSpPr/>
          <p:nvPr/>
        </p:nvSpPr>
        <p:spPr>
          <a:xfrm>
            <a:off x="762574" y="1405247"/>
            <a:ext cx="2307066" cy="5071753"/>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 name="Oval 4">
            <a:extLst>
              <a:ext uri="{FF2B5EF4-FFF2-40B4-BE49-F238E27FC236}">
                <a16:creationId xmlns:a16="http://schemas.microsoft.com/office/drawing/2014/main" id="{A922DADD-4A78-2B43-9D07-DC156083C411}"/>
              </a:ext>
            </a:extLst>
          </p:cNvPr>
          <p:cNvSpPr/>
          <p:nvPr/>
        </p:nvSpPr>
        <p:spPr>
          <a:xfrm>
            <a:off x="1072055" y="1719471"/>
            <a:ext cx="1688105" cy="1688105"/>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Rounded Rectangle 7">
            <a:extLst>
              <a:ext uri="{FF2B5EF4-FFF2-40B4-BE49-F238E27FC236}">
                <a16:creationId xmlns:a16="http://schemas.microsoft.com/office/drawing/2014/main" id="{D0120C1A-629E-2444-8020-22C4E065ABB1}"/>
              </a:ext>
            </a:extLst>
          </p:cNvPr>
          <p:cNvSpPr/>
          <p:nvPr/>
        </p:nvSpPr>
        <p:spPr>
          <a:xfrm>
            <a:off x="3549170" y="1405247"/>
            <a:ext cx="2307066" cy="5071753"/>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Oval 8">
            <a:extLst>
              <a:ext uri="{FF2B5EF4-FFF2-40B4-BE49-F238E27FC236}">
                <a16:creationId xmlns:a16="http://schemas.microsoft.com/office/drawing/2014/main" id="{9769F574-6873-584A-A385-EF41FFD918D8}"/>
              </a:ext>
            </a:extLst>
          </p:cNvPr>
          <p:cNvSpPr/>
          <p:nvPr/>
        </p:nvSpPr>
        <p:spPr>
          <a:xfrm>
            <a:off x="3858650" y="1719471"/>
            <a:ext cx="1688105" cy="1688105"/>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 name="Rounded Rectangle 10">
            <a:extLst>
              <a:ext uri="{FF2B5EF4-FFF2-40B4-BE49-F238E27FC236}">
                <a16:creationId xmlns:a16="http://schemas.microsoft.com/office/drawing/2014/main" id="{7D79735D-C242-2E48-865E-81E538314FC0}"/>
              </a:ext>
            </a:extLst>
          </p:cNvPr>
          <p:cNvSpPr/>
          <p:nvPr/>
        </p:nvSpPr>
        <p:spPr>
          <a:xfrm>
            <a:off x="6335765" y="1405247"/>
            <a:ext cx="2307066" cy="5071753"/>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2" name="Oval 11">
            <a:extLst>
              <a:ext uri="{FF2B5EF4-FFF2-40B4-BE49-F238E27FC236}">
                <a16:creationId xmlns:a16="http://schemas.microsoft.com/office/drawing/2014/main" id="{42489650-E156-FC48-934E-AB71E017E329}"/>
              </a:ext>
            </a:extLst>
          </p:cNvPr>
          <p:cNvSpPr/>
          <p:nvPr/>
        </p:nvSpPr>
        <p:spPr>
          <a:xfrm>
            <a:off x="6645246" y="1719471"/>
            <a:ext cx="1688105" cy="1688105"/>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4" name="Rounded Rectangle 13">
            <a:extLst>
              <a:ext uri="{FF2B5EF4-FFF2-40B4-BE49-F238E27FC236}">
                <a16:creationId xmlns:a16="http://schemas.microsoft.com/office/drawing/2014/main" id="{6A9E9382-2558-674F-984E-06BE58172A47}"/>
              </a:ext>
            </a:extLst>
          </p:cNvPr>
          <p:cNvSpPr/>
          <p:nvPr/>
        </p:nvSpPr>
        <p:spPr>
          <a:xfrm>
            <a:off x="9122360" y="1405247"/>
            <a:ext cx="2307066" cy="507175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5" name="Oval 14">
            <a:extLst>
              <a:ext uri="{FF2B5EF4-FFF2-40B4-BE49-F238E27FC236}">
                <a16:creationId xmlns:a16="http://schemas.microsoft.com/office/drawing/2014/main" id="{4D2B3614-E668-9F4E-BE6E-8430959B8118}"/>
              </a:ext>
            </a:extLst>
          </p:cNvPr>
          <p:cNvSpPr/>
          <p:nvPr/>
        </p:nvSpPr>
        <p:spPr>
          <a:xfrm>
            <a:off x="9431841" y="1719471"/>
            <a:ext cx="1688105" cy="1688105"/>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TextBox 15">
            <a:extLst>
              <a:ext uri="{FF2B5EF4-FFF2-40B4-BE49-F238E27FC236}">
                <a16:creationId xmlns:a16="http://schemas.microsoft.com/office/drawing/2014/main" id="{9AB79A45-7A90-AC4F-9CCE-B8F53E9BEA37}"/>
              </a:ext>
            </a:extLst>
          </p:cNvPr>
          <p:cNvSpPr txBox="1"/>
          <p:nvPr/>
        </p:nvSpPr>
        <p:spPr>
          <a:xfrm>
            <a:off x="1130476" y="3894957"/>
            <a:ext cx="1571264"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01</a:t>
            </a:r>
          </a:p>
        </p:txBody>
      </p:sp>
      <p:sp>
        <p:nvSpPr>
          <p:cNvPr id="17" name="Subtitle 2">
            <a:extLst>
              <a:ext uri="{FF2B5EF4-FFF2-40B4-BE49-F238E27FC236}">
                <a16:creationId xmlns:a16="http://schemas.microsoft.com/office/drawing/2014/main" id="{8F903671-C3FA-1B49-8AEB-41B4CBC933FC}"/>
              </a:ext>
            </a:extLst>
          </p:cNvPr>
          <p:cNvSpPr txBox="1">
            <a:spLocks/>
          </p:cNvSpPr>
          <p:nvPr/>
        </p:nvSpPr>
        <p:spPr>
          <a:xfrm>
            <a:off x="992177" y="4283037"/>
            <a:ext cx="1847861"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20" name="TextBox 19">
            <a:extLst>
              <a:ext uri="{FF2B5EF4-FFF2-40B4-BE49-F238E27FC236}">
                <a16:creationId xmlns:a16="http://schemas.microsoft.com/office/drawing/2014/main" id="{FF315FCE-D9AC-9E4B-813F-2750378BCBB2}"/>
              </a:ext>
            </a:extLst>
          </p:cNvPr>
          <p:cNvSpPr txBox="1"/>
          <p:nvPr/>
        </p:nvSpPr>
        <p:spPr>
          <a:xfrm>
            <a:off x="3897033" y="3894957"/>
            <a:ext cx="1611340"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02</a:t>
            </a:r>
          </a:p>
        </p:txBody>
      </p:sp>
      <p:sp>
        <p:nvSpPr>
          <p:cNvPr id="21" name="Subtitle 2">
            <a:extLst>
              <a:ext uri="{FF2B5EF4-FFF2-40B4-BE49-F238E27FC236}">
                <a16:creationId xmlns:a16="http://schemas.microsoft.com/office/drawing/2014/main" id="{22EAE943-4DF4-4243-979B-C7E7615B992D}"/>
              </a:ext>
            </a:extLst>
          </p:cNvPr>
          <p:cNvSpPr txBox="1">
            <a:spLocks/>
          </p:cNvSpPr>
          <p:nvPr/>
        </p:nvSpPr>
        <p:spPr>
          <a:xfrm>
            <a:off x="3778772" y="4283037"/>
            <a:ext cx="1847861"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23" name="TextBox 22">
            <a:extLst>
              <a:ext uri="{FF2B5EF4-FFF2-40B4-BE49-F238E27FC236}">
                <a16:creationId xmlns:a16="http://schemas.microsoft.com/office/drawing/2014/main" id="{3E1BA644-889B-0C44-8FD4-95AC73A77A52}"/>
              </a:ext>
            </a:extLst>
          </p:cNvPr>
          <p:cNvSpPr txBox="1"/>
          <p:nvPr/>
        </p:nvSpPr>
        <p:spPr>
          <a:xfrm>
            <a:off x="6680424" y="3894957"/>
            <a:ext cx="161775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03</a:t>
            </a:r>
          </a:p>
        </p:txBody>
      </p:sp>
      <p:sp>
        <p:nvSpPr>
          <p:cNvPr id="24" name="Subtitle 2">
            <a:extLst>
              <a:ext uri="{FF2B5EF4-FFF2-40B4-BE49-F238E27FC236}">
                <a16:creationId xmlns:a16="http://schemas.microsoft.com/office/drawing/2014/main" id="{E7B535B4-95F3-B643-B668-FE16D1267F36}"/>
              </a:ext>
            </a:extLst>
          </p:cNvPr>
          <p:cNvSpPr txBox="1">
            <a:spLocks/>
          </p:cNvSpPr>
          <p:nvPr/>
        </p:nvSpPr>
        <p:spPr>
          <a:xfrm>
            <a:off x="6565368" y="4283037"/>
            <a:ext cx="1847861"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26" name="TextBox 25">
            <a:extLst>
              <a:ext uri="{FF2B5EF4-FFF2-40B4-BE49-F238E27FC236}">
                <a16:creationId xmlns:a16="http://schemas.microsoft.com/office/drawing/2014/main" id="{D672433B-FE87-D041-AFA3-5FCFF9E2C7BA}"/>
              </a:ext>
            </a:extLst>
          </p:cNvPr>
          <p:cNvSpPr txBox="1"/>
          <p:nvPr/>
        </p:nvSpPr>
        <p:spPr>
          <a:xfrm>
            <a:off x="9459003" y="3894957"/>
            <a:ext cx="1633781"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YOUR TITLE 04</a:t>
            </a:r>
          </a:p>
        </p:txBody>
      </p:sp>
      <p:sp>
        <p:nvSpPr>
          <p:cNvPr id="27" name="Subtitle 2">
            <a:extLst>
              <a:ext uri="{FF2B5EF4-FFF2-40B4-BE49-F238E27FC236}">
                <a16:creationId xmlns:a16="http://schemas.microsoft.com/office/drawing/2014/main" id="{A2E18AEC-7DF5-A944-88DC-BA3FD7C82F78}"/>
              </a:ext>
            </a:extLst>
          </p:cNvPr>
          <p:cNvSpPr txBox="1">
            <a:spLocks/>
          </p:cNvSpPr>
          <p:nvPr/>
        </p:nvSpPr>
        <p:spPr>
          <a:xfrm>
            <a:off x="9351963" y="4283037"/>
            <a:ext cx="1847861"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a:t>
            </a:r>
          </a:p>
        </p:txBody>
      </p:sp>
      <p:sp>
        <p:nvSpPr>
          <p:cNvPr id="29" name="Freeform 930">
            <a:extLst>
              <a:ext uri="{FF2B5EF4-FFF2-40B4-BE49-F238E27FC236}">
                <a16:creationId xmlns:a16="http://schemas.microsoft.com/office/drawing/2014/main" id="{992230B8-F7EE-7642-B8EE-5680618F3158}"/>
              </a:ext>
            </a:extLst>
          </p:cNvPr>
          <p:cNvSpPr>
            <a:spLocks noChangeAspect="1"/>
          </p:cNvSpPr>
          <p:nvPr/>
        </p:nvSpPr>
        <p:spPr bwMode="auto">
          <a:xfrm>
            <a:off x="1562915" y="2211381"/>
            <a:ext cx="706385" cy="704285"/>
          </a:xfrm>
          <a:custGeom>
            <a:avLst/>
            <a:gdLst>
              <a:gd name="T0" fmla="*/ 7104784 w 293328"/>
              <a:gd name="T1" fmla="*/ 10177891 h 293328"/>
              <a:gd name="T2" fmla="*/ 326516 w 293328"/>
              <a:gd name="T3" fmla="*/ 7951914 h 293328"/>
              <a:gd name="T4" fmla="*/ 10069471 w 293328"/>
              <a:gd name="T5" fmla="*/ 8904011 h 293328"/>
              <a:gd name="T6" fmla="*/ 326516 w 293328"/>
              <a:gd name="T7" fmla="*/ 7951914 h 293328"/>
              <a:gd name="T8" fmla="*/ 4888705 w 293328"/>
              <a:gd name="T9" fmla="*/ 5676068 h 293328"/>
              <a:gd name="T10" fmla="*/ 4597991 w 293328"/>
              <a:gd name="T11" fmla="*/ 5789671 h 293328"/>
              <a:gd name="T12" fmla="*/ 8039178 w 293328"/>
              <a:gd name="T13" fmla="*/ 5378087 h 293328"/>
              <a:gd name="T14" fmla="*/ 9004515 w 293328"/>
              <a:gd name="T15" fmla="*/ 5852847 h 293328"/>
              <a:gd name="T16" fmla="*/ 2064670 w 293328"/>
              <a:gd name="T17" fmla="*/ 5378087 h 293328"/>
              <a:gd name="T18" fmla="*/ 2547239 w 293328"/>
              <a:gd name="T19" fmla="*/ 6327624 h 293328"/>
              <a:gd name="T20" fmla="*/ 4722522 w 293328"/>
              <a:gd name="T21" fmla="*/ 4659601 h 293328"/>
              <a:gd name="T22" fmla="*/ 4556452 w 293328"/>
              <a:gd name="T23" fmla="*/ 4823209 h 293328"/>
              <a:gd name="T24" fmla="*/ 4888705 w 293328"/>
              <a:gd name="T25" fmla="*/ 2992715 h 293328"/>
              <a:gd name="T26" fmla="*/ 4556452 w 293328"/>
              <a:gd name="T27" fmla="*/ 3927136 h 293328"/>
              <a:gd name="T28" fmla="*/ 3691248 w 293328"/>
              <a:gd name="T29" fmla="*/ 2841184 h 293328"/>
              <a:gd name="T30" fmla="*/ 3691248 w 293328"/>
              <a:gd name="T31" fmla="*/ 5840051 h 293328"/>
              <a:gd name="T32" fmla="*/ 3691248 w 293328"/>
              <a:gd name="T33" fmla="*/ 2841184 h 293328"/>
              <a:gd name="T34" fmla="*/ 7713072 w 293328"/>
              <a:gd name="T35" fmla="*/ 6327624 h 293328"/>
              <a:gd name="T36" fmla="*/ 6956461 w 293328"/>
              <a:gd name="T37" fmla="*/ 2195982 h 293328"/>
              <a:gd name="T38" fmla="*/ 6630338 w 293328"/>
              <a:gd name="T39" fmla="*/ 6327624 h 293328"/>
              <a:gd name="T40" fmla="*/ 3134321 w 293328"/>
              <a:gd name="T41" fmla="*/ 2195982 h 293328"/>
              <a:gd name="T42" fmla="*/ 5560680 w 293328"/>
              <a:gd name="T43" fmla="*/ 6327624 h 293328"/>
              <a:gd name="T44" fmla="*/ 3134321 w 293328"/>
              <a:gd name="T45" fmla="*/ 1875183 h 293328"/>
              <a:gd name="T46" fmla="*/ 7439125 w 293328"/>
              <a:gd name="T47" fmla="*/ 1875183 h 293328"/>
              <a:gd name="T48" fmla="*/ 8521815 w 293328"/>
              <a:gd name="T49" fmla="*/ 5044534 h 293328"/>
              <a:gd name="T50" fmla="*/ 2064670 w 293328"/>
              <a:gd name="T51" fmla="*/ 6635571 h 293328"/>
              <a:gd name="T52" fmla="*/ 2547239 w 293328"/>
              <a:gd name="T53" fmla="*/ 5044534 h 293328"/>
              <a:gd name="T54" fmla="*/ 9500562 w 293328"/>
              <a:gd name="T55" fmla="*/ 858675 h 293328"/>
              <a:gd name="T56" fmla="*/ 9749714 w 293328"/>
              <a:gd name="T57" fmla="*/ 1073371 h 293328"/>
              <a:gd name="T58" fmla="*/ 9459040 w 293328"/>
              <a:gd name="T59" fmla="*/ 959690 h 293328"/>
              <a:gd name="T60" fmla="*/ 8019401 w 293328"/>
              <a:gd name="T61" fmla="*/ 858675 h 293328"/>
              <a:gd name="T62" fmla="*/ 7894845 w 293328"/>
              <a:gd name="T63" fmla="*/ 1123864 h 293328"/>
              <a:gd name="T64" fmla="*/ 7784103 w 293328"/>
              <a:gd name="T65" fmla="*/ 858675 h 293328"/>
              <a:gd name="T66" fmla="*/ 8753584 w 293328"/>
              <a:gd name="T67" fmla="*/ 1180159 h 293328"/>
              <a:gd name="T68" fmla="*/ 600684 w 293328"/>
              <a:gd name="T69" fmla="*/ 321688 h 293328"/>
              <a:gd name="T70" fmla="*/ 10330664 w 293328"/>
              <a:gd name="T71" fmla="*/ 7630233 h 293328"/>
              <a:gd name="T72" fmla="*/ 600684 w 293328"/>
              <a:gd name="T73" fmla="*/ 321688 h 293328"/>
              <a:gd name="T74" fmla="*/ 10657173 w 293328"/>
              <a:gd name="T75" fmla="*/ 579033 h 293328"/>
              <a:gd name="T76" fmla="*/ 7431255 w 293328"/>
              <a:gd name="T77" fmla="*/ 9225699 h 293328"/>
              <a:gd name="T78" fmla="*/ 8724256 w 293328"/>
              <a:gd name="T79" fmla="*/ 10345169 h 293328"/>
              <a:gd name="T80" fmla="*/ 1946019 w 293328"/>
              <a:gd name="T81" fmla="*/ 10345169 h 293328"/>
              <a:gd name="T82" fmla="*/ 3238904 w 293328"/>
              <a:gd name="T83" fmla="*/ 9225699 h 293328"/>
              <a:gd name="T84" fmla="*/ 0 w 293328"/>
              <a:gd name="T85" fmla="*/ 579033 h 2933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93328" h="293328">
                <a:moveTo>
                  <a:pt x="97776" y="257740"/>
                </a:moveTo>
                <a:lnTo>
                  <a:pt x="97776" y="284341"/>
                </a:lnTo>
                <a:lnTo>
                  <a:pt x="195552" y="284341"/>
                </a:lnTo>
                <a:lnTo>
                  <a:pt x="195552" y="257740"/>
                </a:lnTo>
                <a:lnTo>
                  <a:pt x="97776" y="257740"/>
                </a:lnTo>
                <a:close/>
                <a:moveTo>
                  <a:pt x="8987" y="222153"/>
                </a:moveTo>
                <a:lnTo>
                  <a:pt x="8987" y="241564"/>
                </a:lnTo>
                <a:cubicBezTo>
                  <a:pt x="8987" y="245518"/>
                  <a:pt x="12222" y="248753"/>
                  <a:pt x="16535" y="248753"/>
                </a:cubicBezTo>
                <a:lnTo>
                  <a:pt x="277152" y="248753"/>
                </a:lnTo>
                <a:cubicBezTo>
                  <a:pt x="281106" y="248753"/>
                  <a:pt x="284341" y="245518"/>
                  <a:pt x="284341" y="241564"/>
                </a:cubicBezTo>
                <a:lnTo>
                  <a:pt x="284341" y="222153"/>
                </a:lnTo>
                <a:lnTo>
                  <a:pt x="8987" y="222153"/>
                </a:lnTo>
                <a:close/>
                <a:moveTo>
                  <a:pt x="126555" y="155398"/>
                </a:moveTo>
                <a:cubicBezTo>
                  <a:pt x="128460" y="153987"/>
                  <a:pt x="131508" y="153987"/>
                  <a:pt x="133413" y="155398"/>
                </a:cubicBezTo>
                <a:cubicBezTo>
                  <a:pt x="134175" y="156457"/>
                  <a:pt x="134556" y="157515"/>
                  <a:pt x="134556" y="158573"/>
                </a:cubicBezTo>
                <a:cubicBezTo>
                  <a:pt x="134556" y="159632"/>
                  <a:pt x="134175" y="160690"/>
                  <a:pt x="133413" y="161395"/>
                </a:cubicBezTo>
                <a:cubicBezTo>
                  <a:pt x="132270" y="162454"/>
                  <a:pt x="131508" y="163159"/>
                  <a:pt x="129984" y="163159"/>
                </a:cubicBezTo>
                <a:cubicBezTo>
                  <a:pt x="128841" y="163159"/>
                  <a:pt x="127698" y="162454"/>
                  <a:pt x="126555" y="161748"/>
                </a:cubicBezTo>
                <a:cubicBezTo>
                  <a:pt x="126174" y="160690"/>
                  <a:pt x="125412" y="159632"/>
                  <a:pt x="125412" y="158573"/>
                </a:cubicBezTo>
                <a:cubicBezTo>
                  <a:pt x="125412" y="157515"/>
                  <a:pt x="125793" y="156457"/>
                  <a:pt x="126555" y="155398"/>
                </a:cubicBezTo>
                <a:close/>
                <a:moveTo>
                  <a:pt x="221270" y="150249"/>
                </a:moveTo>
                <a:lnTo>
                  <a:pt x="221270" y="176775"/>
                </a:lnTo>
                <a:lnTo>
                  <a:pt x="234555" y="176775"/>
                </a:lnTo>
                <a:cubicBezTo>
                  <a:pt x="241736" y="176775"/>
                  <a:pt x="247840" y="170681"/>
                  <a:pt x="247840" y="163512"/>
                </a:cubicBezTo>
                <a:cubicBezTo>
                  <a:pt x="247840" y="155984"/>
                  <a:pt x="241736" y="150249"/>
                  <a:pt x="234555" y="150249"/>
                </a:cubicBezTo>
                <a:lnTo>
                  <a:pt x="221270" y="150249"/>
                </a:lnTo>
                <a:close/>
                <a:moveTo>
                  <a:pt x="56827" y="150249"/>
                </a:moveTo>
                <a:cubicBezTo>
                  <a:pt x="49646" y="150249"/>
                  <a:pt x="43542" y="155984"/>
                  <a:pt x="43542" y="163512"/>
                </a:cubicBezTo>
                <a:cubicBezTo>
                  <a:pt x="43542" y="170681"/>
                  <a:pt x="49646" y="176775"/>
                  <a:pt x="56827" y="176775"/>
                </a:cubicBezTo>
                <a:lnTo>
                  <a:pt x="70111" y="176775"/>
                </a:lnTo>
                <a:lnTo>
                  <a:pt x="70111" y="150249"/>
                </a:lnTo>
                <a:lnTo>
                  <a:pt x="56827" y="150249"/>
                </a:lnTo>
                <a:close/>
                <a:moveTo>
                  <a:pt x="129984" y="130175"/>
                </a:moveTo>
                <a:cubicBezTo>
                  <a:pt x="132651" y="130175"/>
                  <a:pt x="134556" y="132461"/>
                  <a:pt x="134556" y="134747"/>
                </a:cubicBezTo>
                <a:cubicBezTo>
                  <a:pt x="134556" y="137414"/>
                  <a:pt x="132651" y="139319"/>
                  <a:pt x="129984" y="139319"/>
                </a:cubicBezTo>
                <a:cubicBezTo>
                  <a:pt x="127698" y="139319"/>
                  <a:pt x="125412" y="137414"/>
                  <a:pt x="125412" y="134747"/>
                </a:cubicBezTo>
                <a:cubicBezTo>
                  <a:pt x="125412" y="132461"/>
                  <a:pt x="127698" y="130175"/>
                  <a:pt x="129984" y="130175"/>
                </a:cubicBezTo>
                <a:close/>
                <a:moveTo>
                  <a:pt x="129984" y="79375"/>
                </a:moveTo>
                <a:cubicBezTo>
                  <a:pt x="132651" y="79375"/>
                  <a:pt x="134556" y="81492"/>
                  <a:pt x="134556" y="83608"/>
                </a:cubicBezTo>
                <a:lnTo>
                  <a:pt x="134556" y="109714"/>
                </a:lnTo>
                <a:cubicBezTo>
                  <a:pt x="134556" y="111831"/>
                  <a:pt x="132651" y="113947"/>
                  <a:pt x="129984" y="113947"/>
                </a:cubicBezTo>
                <a:cubicBezTo>
                  <a:pt x="127698" y="113947"/>
                  <a:pt x="125412" y="111831"/>
                  <a:pt x="125412" y="109714"/>
                </a:cubicBezTo>
                <a:lnTo>
                  <a:pt x="125412" y="83608"/>
                </a:lnTo>
                <a:cubicBezTo>
                  <a:pt x="125412" y="81492"/>
                  <a:pt x="127698" y="79375"/>
                  <a:pt x="129984" y="79375"/>
                </a:cubicBezTo>
                <a:close/>
                <a:moveTo>
                  <a:pt x="101599" y="79375"/>
                </a:moveTo>
                <a:cubicBezTo>
                  <a:pt x="104164" y="79375"/>
                  <a:pt x="105996" y="81523"/>
                  <a:pt x="105996" y="83671"/>
                </a:cubicBezTo>
                <a:lnTo>
                  <a:pt x="105996" y="158500"/>
                </a:lnTo>
                <a:cubicBezTo>
                  <a:pt x="105996" y="161006"/>
                  <a:pt x="104164" y="163154"/>
                  <a:pt x="101599" y="163154"/>
                </a:cubicBezTo>
                <a:cubicBezTo>
                  <a:pt x="98669" y="163154"/>
                  <a:pt x="96837" y="161006"/>
                  <a:pt x="96837" y="158500"/>
                </a:cubicBezTo>
                <a:lnTo>
                  <a:pt x="96837" y="83671"/>
                </a:lnTo>
                <a:cubicBezTo>
                  <a:pt x="96837" y="81523"/>
                  <a:pt x="98669" y="79375"/>
                  <a:pt x="101599" y="79375"/>
                </a:cubicBezTo>
                <a:close/>
                <a:moveTo>
                  <a:pt x="191469" y="61349"/>
                </a:moveTo>
                <a:lnTo>
                  <a:pt x="191469" y="176775"/>
                </a:lnTo>
                <a:lnTo>
                  <a:pt x="212294" y="176775"/>
                </a:lnTo>
                <a:lnTo>
                  <a:pt x="212294" y="68877"/>
                </a:lnTo>
                <a:cubicBezTo>
                  <a:pt x="212294" y="64575"/>
                  <a:pt x="209063" y="61349"/>
                  <a:pt x="204754" y="61349"/>
                </a:cubicBezTo>
                <a:lnTo>
                  <a:pt x="191469" y="61349"/>
                </a:lnTo>
                <a:close/>
                <a:moveTo>
                  <a:pt x="162027" y="61349"/>
                </a:moveTo>
                <a:lnTo>
                  <a:pt x="162027" y="176775"/>
                </a:lnTo>
                <a:lnTo>
                  <a:pt x="182493" y="176775"/>
                </a:lnTo>
                <a:lnTo>
                  <a:pt x="182493" y="61349"/>
                </a:lnTo>
                <a:lnTo>
                  <a:pt x="162027" y="61349"/>
                </a:lnTo>
                <a:close/>
                <a:moveTo>
                  <a:pt x="86269" y="61349"/>
                </a:moveTo>
                <a:cubicBezTo>
                  <a:pt x="82319" y="61349"/>
                  <a:pt x="79088" y="64575"/>
                  <a:pt x="79088" y="68877"/>
                </a:cubicBezTo>
                <a:lnTo>
                  <a:pt x="79088" y="176775"/>
                </a:lnTo>
                <a:lnTo>
                  <a:pt x="153051" y="176775"/>
                </a:lnTo>
                <a:lnTo>
                  <a:pt x="153051" y="61349"/>
                </a:lnTo>
                <a:lnTo>
                  <a:pt x="86269" y="61349"/>
                </a:lnTo>
                <a:close/>
                <a:moveTo>
                  <a:pt x="86269" y="52387"/>
                </a:moveTo>
                <a:lnTo>
                  <a:pt x="157360" y="52387"/>
                </a:lnTo>
                <a:lnTo>
                  <a:pt x="187161" y="52387"/>
                </a:lnTo>
                <a:lnTo>
                  <a:pt x="204754" y="52387"/>
                </a:lnTo>
                <a:cubicBezTo>
                  <a:pt x="213730" y="52387"/>
                  <a:pt x="221270" y="59915"/>
                  <a:pt x="221270" y="68877"/>
                </a:cubicBezTo>
                <a:lnTo>
                  <a:pt x="221270" y="140929"/>
                </a:lnTo>
                <a:lnTo>
                  <a:pt x="234555" y="140929"/>
                </a:lnTo>
                <a:cubicBezTo>
                  <a:pt x="246763" y="140929"/>
                  <a:pt x="256816" y="151324"/>
                  <a:pt x="256816" y="163512"/>
                </a:cubicBezTo>
                <a:cubicBezTo>
                  <a:pt x="256816" y="175700"/>
                  <a:pt x="246763" y="185379"/>
                  <a:pt x="234555" y="185379"/>
                </a:cubicBezTo>
                <a:lnTo>
                  <a:pt x="56827" y="185379"/>
                </a:lnTo>
                <a:cubicBezTo>
                  <a:pt x="44619" y="185379"/>
                  <a:pt x="34925" y="175700"/>
                  <a:pt x="34925" y="163512"/>
                </a:cubicBezTo>
                <a:cubicBezTo>
                  <a:pt x="34925" y="151324"/>
                  <a:pt x="44619" y="140929"/>
                  <a:pt x="56827" y="140929"/>
                </a:cubicBezTo>
                <a:lnTo>
                  <a:pt x="70111" y="140929"/>
                </a:lnTo>
                <a:lnTo>
                  <a:pt x="70111" y="68877"/>
                </a:lnTo>
                <a:cubicBezTo>
                  <a:pt x="70111" y="59915"/>
                  <a:pt x="77651" y="52387"/>
                  <a:pt x="86269" y="52387"/>
                </a:cubicBezTo>
                <a:close/>
                <a:moveTo>
                  <a:pt x="261493" y="23989"/>
                </a:moveTo>
                <a:cubicBezTo>
                  <a:pt x="263398" y="22225"/>
                  <a:pt x="266446" y="22225"/>
                  <a:pt x="268351" y="23989"/>
                </a:cubicBezTo>
                <a:cubicBezTo>
                  <a:pt x="269113" y="24694"/>
                  <a:pt x="269494" y="25753"/>
                  <a:pt x="269494" y="26811"/>
                </a:cubicBezTo>
                <a:cubicBezTo>
                  <a:pt x="269494" y="28222"/>
                  <a:pt x="269113" y="29281"/>
                  <a:pt x="268351" y="29986"/>
                </a:cubicBezTo>
                <a:cubicBezTo>
                  <a:pt x="267208" y="31044"/>
                  <a:pt x="266065" y="31397"/>
                  <a:pt x="264922" y="31397"/>
                </a:cubicBezTo>
                <a:cubicBezTo>
                  <a:pt x="263398" y="31397"/>
                  <a:pt x="262255" y="31044"/>
                  <a:pt x="261493" y="29986"/>
                </a:cubicBezTo>
                <a:cubicBezTo>
                  <a:pt x="260731" y="29281"/>
                  <a:pt x="260350" y="28222"/>
                  <a:pt x="260350" y="26811"/>
                </a:cubicBezTo>
                <a:cubicBezTo>
                  <a:pt x="260350" y="25753"/>
                  <a:pt x="260731" y="24694"/>
                  <a:pt x="261493" y="23989"/>
                </a:cubicBezTo>
                <a:close/>
                <a:moveTo>
                  <a:pt x="214249" y="23989"/>
                </a:moveTo>
                <a:cubicBezTo>
                  <a:pt x="215773" y="22225"/>
                  <a:pt x="218821" y="22225"/>
                  <a:pt x="220726" y="23989"/>
                </a:cubicBezTo>
                <a:cubicBezTo>
                  <a:pt x="221488" y="24694"/>
                  <a:pt x="221869" y="25753"/>
                  <a:pt x="221869" y="26811"/>
                </a:cubicBezTo>
                <a:cubicBezTo>
                  <a:pt x="221869" y="28222"/>
                  <a:pt x="221488" y="29281"/>
                  <a:pt x="220726" y="29986"/>
                </a:cubicBezTo>
                <a:cubicBezTo>
                  <a:pt x="219583" y="31044"/>
                  <a:pt x="218440" y="31397"/>
                  <a:pt x="217297" y="31397"/>
                </a:cubicBezTo>
                <a:cubicBezTo>
                  <a:pt x="216154" y="31397"/>
                  <a:pt x="214630" y="31044"/>
                  <a:pt x="214249" y="29986"/>
                </a:cubicBezTo>
                <a:cubicBezTo>
                  <a:pt x="213106" y="29281"/>
                  <a:pt x="212725" y="28222"/>
                  <a:pt x="212725" y="26811"/>
                </a:cubicBezTo>
                <a:cubicBezTo>
                  <a:pt x="212725" y="25753"/>
                  <a:pt x="213106" y="24694"/>
                  <a:pt x="214249" y="23989"/>
                </a:cubicBezTo>
                <a:close/>
                <a:moveTo>
                  <a:pt x="240933" y="23812"/>
                </a:moveTo>
                <a:cubicBezTo>
                  <a:pt x="243497" y="23812"/>
                  <a:pt x="245696" y="26010"/>
                  <a:pt x="245696" y="28208"/>
                </a:cubicBezTo>
                <a:cubicBezTo>
                  <a:pt x="245696" y="30773"/>
                  <a:pt x="243497" y="32971"/>
                  <a:pt x="240933" y="32971"/>
                </a:cubicBezTo>
                <a:cubicBezTo>
                  <a:pt x="238369" y="32971"/>
                  <a:pt x="236537" y="30773"/>
                  <a:pt x="236537" y="28208"/>
                </a:cubicBezTo>
                <a:cubicBezTo>
                  <a:pt x="236537" y="26010"/>
                  <a:pt x="238369" y="23812"/>
                  <a:pt x="240933" y="23812"/>
                </a:cubicBezTo>
                <a:close/>
                <a:moveTo>
                  <a:pt x="16535" y="8987"/>
                </a:moveTo>
                <a:cubicBezTo>
                  <a:pt x="12222" y="8987"/>
                  <a:pt x="8987" y="12222"/>
                  <a:pt x="8987" y="16176"/>
                </a:cubicBezTo>
                <a:lnTo>
                  <a:pt x="8987" y="213166"/>
                </a:lnTo>
                <a:lnTo>
                  <a:pt x="284341" y="213166"/>
                </a:lnTo>
                <a:lnTo>
                  <a:pt x="284341" y="16176"/>
                </a:lnTo>
                <a:cubicBezTo>
                  <a:pt x="284341" y="12222"/>
                  <a:pt x="281106" y="8987"/>
                  <a:pt x="277152" y="8987"/>
                </a:cubicBezTo>
                <a:lnTo>
                  <a:pt x="16535" y="8987"/>
                </a:lnTo>
                <a:close/>
                <a:moveTo>
                  <a:pt x="16535" y="0"/>
                </a:moveTo>
                <a:lnTo>
                  <a:pt x="277152" y="0"/>
                </a:lnTo>
                <a:cubicBezTo>
                  <a:pt x="286138" y="0"/>
                  <a:pt x="293328" y="7189"/>
                  <a:pt x="293328" y="16176"/>
                </a:cubicBezTo>
                <a:lnTo>
                  <a:pt x="293328" y="241564"/>
                </a:lnTo>
                <a:cubicBezTo>
                  <a:pt x="293328" y="250551"/>
                  <a:pt x="286138" y="257740"/>
                  <a:pt x="277152" y="257740"/>
                </a:cubicBezTo>
                <a:lnTo>
                  <a:pt x="204538" y="257740"/>
                </a:lnTo>
                <a:lnTo>
                  <a:pt x="204538" y="284341"/>
                </a:lnTo>
                <a:lnTo>
                  <a:pt x="235812" y="284341"/>
                </a:lnTo>
                <a:cubicBezTo>
                  <a:pt x="237969" y="284341"/>
                  <a:pt x="240126" y="286498"/>
                  <a:pt x="240126" y="289014"/>
                </a:cubicBezTo>
                <a:cubicBezTo>
                  <a:pt x="240126" y="291530"/>
                  <a:pt x="237969" y="293328"/>
                  <a:pt x="235812" y="293328"/>
                </a:cubicBezTo>
                <a:lnTo>
                  <a:pt x="57875" y="293328"/>
                </a:lnTo>
                <a:cubicBezTo>
                  <a:pt x="55358" y="293328"/>
                  <a:pt x="53561" y="291530"/>
                  <a:pt x="53561" y="289014"/>
                </a:cubicBezTo>
                <a:cubicBezTo>
                  <a:pt x="53561" y="286498"/>
                  <a:pt x="55358" y="284341"/>
                  <a:pt x="57875" y="284341"/>
                </a:cubicBezTo>
                <a:lnTo>
                  <a:pt x="89148" y="284341"/>
                </a:lnTo>
                <a:lnTo>
                  <a:pt x="89148" y="257740"/>
                </a:lnTo>
                <a:lnTo>
                  <a:pt x="16535" y="257740"/>
                </a:lnTo>
                <a:cubicBezTo>
                  <a:pt x="7549" y="257740"/>
                  <a:pt x="0" y="250551"/>
                  <a:pt x="0" y="241564"/>
                </a:cubicBezTo>
                <a:lnTo>
                  <a:pt x="0" y="16176"/>
                </a:lnTo>
                <a:cubicBezTo>
                  <a:pt x="0" y="7189"/>
                  <a:pt x="7549" y="0"/>
                  <a:pt x="16535" y="0"/>
                </a:cubicBezTo>
                <a:close/>
              </a:path>
            </a:pathLst>
          </a:custGeom>
          <a:solidFill>
            <a:schemeClr val="accent1"/>
          </a:solidFill>
          <a:ln>
            <a:noFill/>
          </a:ln>
        </p:spPr>
        <p:txBody>
          <a:bodyPr anchor="ctr"/>
          <a:lstStyle/>
          <a:p>
            <a:endParaRPr lang="en-US" sz="900">
              <a:solidFill>
                <a:schemeClr val="accent1"/>
              </a:solidFill>
            </a:endParaRPr>
          </a:p>
        </p:txBody>
      </p:sp>
      <p:sp>
        <p:nvSpPr>
          <p:cNvPr id="30" name="Freeform 939">
            <a:extLst>
              <a:ext uri="{FF2B5EF4-FFF2-40B4-BE49-F238E27FC236}">
                <a16:creationId xmlns:a16="http://schemas.microsoft.com/office/drawing/2014/main" id="{AFD471C2-7C6B-7247-A8C9-0A9BAF6E6BD2}"/>
              </a:ext>
            </a:extLst>
          </p:cNvPr>
          <p:cNvSpPr>
            <a:spLocks noChangeAspect="1"/>
          </p:cNvSpPr>
          <p:nvPr/>
        </p:nvSpPr>
        <p:spPr bwMode="auto">
          <a:xfrm>
            <a:off x="4349510" y="2210331"/>
            <a:ext cx="706385" cy="706385"/>
          </a:xfrm>
          <a:custGeom>
            <a:avLst/>
            <a:gdLst>
              <a:gd name="T0" fmla="*/ 3011771 w 293098"/>
              <a:gd name="T1" fmla="*/ 7671040 h 293328"/>
              <a:gd name="T2" fmla="*/ 2676123 w 293098"/>
              <a:gd name="T3" fmla="*/ 7671040 h 293328"/>
              <a:gd name="T4" fmla="*/ 2309547 w 293098"/>
              <a:gd name="T5" fmla="*/ 5317185 h 293328"/>
              <a:gd name="T6" fmla="*/ 3363275 w 293098"/>
              <a:gd name="T7" fmla="*/ 8138882 h 293328"/>
              <a:gd name="T8" fmla="*/ 2309547 w 293098"/>
              <a:gd name="T9" fmla="*/ 5317185 h 293328"/>
              <a:gd name="T10" fmla="*/ 5022963 w 293098"/>
              <a:gd name="T11" fmla="*/ 2025314 h 293328"/>
              <a:gd name="T12" fmla="*/ 4179952 w 293098"/>
              <a:gd name="T13" fmla="*/ 4481167 h 293328"/>
              <a:gd name="T14" fmla="*/ 3692527 w 293098"/>
              <a:gd name="T15" fmla="*/ 8138882 h 293328"/>
              <a:gd name="T16" fmla="*/ 7538815 w 293098"/>
              <a:gd name="T17" fmla="*/ 8138882 h 293328"/>
              <a:gd name="T18" fmla="*/ 7920842 w 293098"/>
              <a:gd name="T19" fmla="*/ 7446510 h 293328"/>
              <a:gd name="T20" fmla="*/ 8026205 w 293098"/>
              <a:gd name="T21" fmla="*/ 7211383 h 293328"/>
              <a:gd name="T22" fmla="*/ 8276464 w 293098"/>
              <a:gd name="T23" fmla="*/ 6453713 h 293328"/>
              <a:gd name="T24" fmla="*/ 8302807 w 293098"/>
              <a:gd name="T25" fmla="*/ 6205512 h 293328"/>
              <a:gd name="T26" fmla="*/ 8250135 w 293098"/>
              <a:gd name="T27" fmla="*/ 5500129 h 293328"/>
              <a:gd name="T28" fmla="*/ 8250135 w 293098"/>
              <a:gd name="T29" fmla="*/ 5173504 h 293328"/>
              <a:gd name="T30" fmla="*/ 8092095 w 293098"/>
              <a:gd name="T31" fmla="*/ 4376701 h 293328"/>
              <a:gd name="T32" fmla="*/ 5971389 w 293098"/>
              <a:gd name="T33" fmla="*/ 4311343 h 293328"/>
              <a:gd name="T34" fmla="*/ 6050359 w 293098"/>
              <a:gd name="T35" fmla="*/ 3057301 h 293328"/>
              <a:gd name="T36" fmla="*/ 5391801 w 293098"/>
              <a:gd name="T37" fmla="*/ 1685660 h 293328"/>
              <a:gd name="T38" fmla="*/ 6300653 w 293098"/>
              <a:gd name="T39" fmla="*/ 4050098 h 293328"/>
              <a:gd name="T40" fmla="*/ 8776992 w 293098"/>
              <a:gd name="T41" fmla="*/ 4768612 h 293328"/>
              <a:gd name="T42" fmla="*/ 8829705 w 293098"/>
              <a:gd name="T43" fmla="*/ 5839741 h 293328"/>
              <a:gd name="T44" fmla="*/ 8737523 w 293098"/>
              <a:gd name="T45" fmla="*/ 6767227 h 293328"/>
              <a:gd name="T46" fmla="*/ 8302807 w 293098"/>
              <a:gd name="T47" fmla="*/ 7681658 h 293328"/>
              <a:gd name="T48" fmla="*/ 7512500 w 293098"/>
              <a:gd name="T49" fmla="*/ 8465448 h 293328"/>
              <a:gd name="T50" fmla="*/ 1545513 w 293098"/>
              <a:gd name="T51" fmla="*/ 8308702 h 293328"/>
              <a:gd name="T52" fmla="*/ 1980236 w 293098"/>
              <a:gd name="T53" fmla="*/ 8138882 h 293328"/>
              <a:gd name="T54" fmla="*/ 636641 w 293098"/>
              <a:gd name="T55" fmla="*/ 5317185 h 293328"/>
              <a:gd name="T56" fmla="*/ 636641 w 293098"/>
              <a:gd name="T57" fmla="*/ 5003760 h 293328"/>
              <a:gd name="T58" fmla="*/ 3942868 w 293098"/>
              <a:gd name="T59" fmla="*/ 4272152 h 293328"/>
              <a:gd name="T60" fmla="*/ 4667318 w 293098"/>
              <a:gd name="T61" fmla="*/ 1946951 h 293328"/>
              <a:gd name="T62" fmla="*/ 5391801 w 293098"/>
              <a:gd name="T63" fmla="*/ 1685660 h 293328"/>
              <a:gd name="T64" fmla="*/ 328914 w 293098"/>
              <a:gd name="T65" fmla="*/ 5328636 h 293328"/>
              <a:gd name="T66" fmla="*/ 7960206 w 293098"/>
              <a:gd name="T67" fmla="*/ 9638465 h 293328"/>
              <a:gd name="T68" fmla="*/ 10341641 w 293098"/>
              <a:gd name="T69" fmla="*/ 10265362 h 293328"/>
              <a:gd name="T70" fmla="*/ 9696987 w 293098"/>
              <a:gd name="T71" fmla="*/ 7901406 h 293328"/>
              <a:gd name="T72" fmla="*/ 5368217 w 293098"/>
              <a:gd name="T73" fmla="*/ 326516 h 293328"/>
              <a:gd name="T74" fmla="*/ 10736365 w 293098"/>
              <a:gd name="T75" fmla="*/ 5328636 h 293328"/>
              <a:gd name="T76" fmla="*/ 10736365 w 293098"/>
              <a:gd name="T77" fmla="*/ 10448194 h 293328"/>
              <a:gd name="T78" fmla="*/ 10578499 w 293098"/>
              <a:gd name="T79" fmla="*/ 10657173 h 293328"/>
              <a:gd name="T80" fmla="*/ 8078583 w 293098"/>
              <a:gd name="T81" fmla="*/ 9938848 h 293328"/>
              <a:gd name="T82" fmla="*/ 0 w 293098"/>
              <a:gd name="T83" fmla="*/ 5328636 h 2933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3098" h="293328">
                <a:moveTo>
                  <a:pt x="77421" y="206375"/>
                </a:moveTo>
                <a:cubicBezTo>
                  <a:pt x="79986" y="206375"/>
                  <a:pt x="82184" y="208573"/>
                  <a:pt x="82184" y="211138"/>
                </a:cubicBezTo>
                <a:cubicBezTo>
                  <a:pt x="82184" y="213702"/>
                  <a:pt x="79986" y="215534"/>
                  <a:pt x="77421" y="215534"/>
                </a:cubicBezTo>
                <a:cubicBezTo>
                  <a:pt x="74857" y="215534"/>
                  <a:pt x="73025" y="213702"/>
                  <a:pt x="73025" y="211138"/>
                </a:cubicBezTo>
                <a:cubicBezTo>
                  <a:pt x="73025" y="208573"/>
                  <a:pt x="74857" y="206375"/>
                  <a:pt x="77421" y="206375"/>
                </a:cubicBezTo>
                <a:close/>
                <a:moveTo>
                  <a:pt x="63021" y="146351"/>
                </a:moveTo>
                <a:lnTo>
                  <a:pt x="63021" y="224014"/>
                </a:lnTo>
                <a:lnTo>
                  <a:pt x="91776" y="224014"/>
                </a:lnTo>
                <a:lnTo>
                  <a:pt x="91776" y="146351"/>
                </a:lnTo>
                <a:lnTo>
                  <a:pt x="63021" y="146351"/>
                </a:lnTo>
                <a:close/>
                <a:moveTo>
                  <a:pt x="146769" y="55026"/>
                </a:moveTo>
                <a:cubicBezTo>
                  <a:pt x="142096" y="55026"/>
                  <a:pt x="138861" y="55385"/>
                  <a:pt x="137064" y="55745"/>
                </a:cubicBezTo>
                <a:cubicBezTo>
                  <a:pt x="138502" y="63655"/>
                  <a:pt x="141018" y="80554"/>
                  <a:pt x="138502" y="88464"/>
                </a:cubicBezTo>
                <a:cubicBezTo>
                  <a:pt x="133829" y="102127"/>
                  <a:pt x="123046" y="113992"/>
                  <a:pt x="114061" y="123340"/>
                </a:cubicBezTo>
                <a:cubicBezTo>
                  <a:pt x="107591" y="130531"/>
                  <a:pt x="100761" y="137722"/>
                  <a:pt x="100761" y="142037"/>
                </a:cubicBezTo>
                <a:lnTo>
                  <a:pt x="100761" y="224014"/>
                </a:lnTo>
                <a:lnTo>
                  <a:pt x="204997" y="224014"/>
                </a:lnTo>
                <a:cubicBezTo>
                  <a:pt x="205357" y="224014"/>
                  <a:pt x="205357" y="224014"/>
                  <a:pt x="205716" y="224014"/>
                </a:cubicBezTo>
                <a:cubicBezTo>
                  <a:pt x="212545" y="223295"/>
                  <a:pt x="217577" y="217901"/>
                  <a:pt x="217577" y="211430"/>
                </a:cubicBezTo>
                <a:cubicBezTo>
                  <a:pt x="217577" y="209272"/>
                  <a:pt x="217218" y="207115"/>
                  <a:pt x="216140" y="204958"/>
                </a:cubicBezTo>
                <a:cubicBezTo>
                  <a:pt x="215421" y="203879"/>
                  <a:pt x="215421" y="202441"/>
                  <a:pt x="216140" y="201003"/>
                </a:cubicBezTo>
                <a:cubicBezTo>
                  <a:pt x="216499" y="199924"/>
                  <a:pt x="217577" y="198845"/>
                  <a:pt x="219015" y="198486"/>
                </a:cubicBezTo>
                <a:cubicBezTo>
                  <a:pt x="225126" y="197407"/>
                  <a:pt x="229439" y="192014"/>
                  <a:pt x="229439" y="186261"/>
                </a:cubicBezTo>
                <a:cubicBezTo>
                  <a:pt x="229439" y="183025"/>
                  <a:pt x="228361" y="179789"/>
                  <a:pt x="225844" y="177632"/>
                </a:cubicBezTo>
                <a:cubicBezTo>
                  <a:pt x="225126" y="176553"/>
                  <a:pt x="224766" y="175475"/>
                  <a:pt x="224766" y="174036"/>
                </a:cubicBezTo>
                <a:cubicBezTo>
                  <a:pt x="224766" y="172598"/>
                  <a:pt x="225485" y="171520"/>
                  <a:pt x="226563" y="170800"/>
                </a:cubicBezTo>
                <a:cubicBezTo>
                  <a:pt x="229798" y="168284"/>
                  <a:pt x="231955" y="164688"/>
                  <a:pt x="231955" y="160733"/>
                </a:cubicBezTo>
                <a:cubicBezTo>
                  <a:pt x="231955" y="154261"/>
                  <a:pt x="228001" y="151385"/>
                  <a:pt x="225126" y="151385"/>
                </a:cubicBezTo>
                <a:cubicBezTo>
                  <a:pt x="222610" y="151385"/>
                  <a:pt x="220812" y="149227"/>
                  <a:pt x="220812" y="146711"/>
                </a:cubicBezTo>
                <a:cubicBezTo>
                  <a:pt x="220812" y="144194"/>
                  <a:pt x="222610" y="142396"/>
                  <a:pt x="225126" y="142396"/>
                </a:cubicBezTo>
                <a:cubicBezTo>
                  <a:pt x="225844" y="142037"/>
                  <a:pt x="230517" y="139520"/>
                  <a:pt x="230517" y="131250"/>
                </a:cubicBezTo>
                <a:cubicBezTo>
                  <a:pt x="230517" y="125138"/>
                  <a:pt x="225485" y="120464"/>
                  <a:pt x="220812" y="120464"/>
                </a:cubicBezTo>
                <a:lnTo>
                  <a:pt x="166538" y="120464"/>
                </a:lnTo>
                <a:cubicBezTo>
                  <a:pt x="165100" y="120464"/>
                  <a:pt x="163662" y="119744"/>
                  <a:pt x="162944" y="118666"/>
                </a:cubicBezTo>
                <a:cubicBezTo>
                  <a:pt x="161865" y="117587"/>
                  <a:pt x="161865" y="116149"/>
                  <a:pt x="162225" y="114711"/>
                </a:cubicBezTo>
                <a:cubicBezTo>
                  <a:pt x="163303" y="110037"/>
                  <a:pt x="166538" y="98172"/>
                  <a:pt x="165100" y="84149"/>
                </a:cubicBezTo>
                <a:cubicBezTo>
                  <a:pt x="163303" y="67610"/>
                  <a:pt x="155755" y="55385"/>
                  <a:pt x="146769" y="55026"/>
                </a:cubicBezTo>
                <a:close/>
                <a:moveTo>
                  <a:pt x="147128" y="46396"/>
                </a:moveTo>
                <a:cubicBezTo>
                  <a:pt x="161146" y="46756"/>
                  <a:pt x="171929" y="61857"/>
                  <a:pt x="173727" y="83430"/>
                </a:cubicBezTo>
                <a:cubicBezTo>
                  <a:pt x="174805" y="94576"/>
                  <a:pt x="173727" y="105003"/>
                  <a:pt x="171929" y="111475"/>
                </a:cubicBezTo>
                <a:lnTo>
                  <a:pt x="220812" y="111475"/>
                </a:lnTo>
                <a:cubicBezTo>
                  <a:pt x="230877" y="111475"/>
                  <a:pt x="239503" y="120823"/>
                  <a:pt x="239503" y="131250"/>
                </a:cubicBezTo>
                <a:cubicBezTo>
                  <a:pt x="239503" y="137722"/>
                  <a:pt x="237346" y="142756"/>
                  <a:pt x="234471" y="146351"/>
                </a:cubicBezTo>
                <a:cubicBezTo>
                  <a:pt x="238065" y="149227"/>
                  <a:pt x="240941" y="154261"/>
                  <a:pt x="240941" y="160733"/>
                </a:cubicBezTo>
                <a:cubicBezTo>
                  <a:pt x="240941" y="165767"/>
                  <a:pt x="238784" y="170800"/>
                  <a:pt x="235190" y="175115"/>
                </a:cubicBezTo>
                <a:cubicBezTo>
                  <a:pt x="237346" y="178351"/>
                  <a:pt x="238425" y="181946"/>
                  <a:pt x="238425" y="186261"/>
                </a:cubicBezTo>
                <a:cubicBezTo>
                  <a:pt x="238425" y="194531"/>
                  <a:pt x="233393" y="202081"/>
                  <a:pt x="225844" y="205677"/>
                </a:cubicBezTo>
                <a:cubicBezTo>
                  <a:pt x="226204" y="207475"/>
                  <a:pt x="226563" y="209272"/>
                  <a:pt x="226563" y="211430"/>
                </a:cubicBezTo>
                <a:cubicBezTo>
                  <a:pt x="226563" y="222576"/>
                  <a:pt x="218296" y="231564"/>
                  <a:pt x="206435" y="232643"/>
                </a:cubicBezTo>
                <a:cubicBezTo>
                  <a:pt x="206435" y="232643"/>
                  <a:pt x="205716" y="233003"/>
                  <a:pt x="204997" y="233003"/>
                </a:cubicBezTo>
                <a:lnTo>
                  <a:pt x="46846" y="233003"/>
                </a:lnTo>
                <a:cubicBezTo>
                  <a:pt x="44330" y="233003"/>
                  <a:pt x="42173" y="230845"/>
                  <a:pt x="42173" y="228688"/>
                </a:cubicBezTo>
                <a:cubicBezTo>
                  <a:pt x="42173" y="226171"/>
                  <a:pt x="44330" y="224014"/>
                  <a:pt x="46846" y="224014"/>
                </a:cubicBezTo>
                <a:lnTo>
                  <a:pt x="54035" y="224014"/>
                </a:lnTo>
                <a:lnTo>
                  <a:pt x="54035" y="146351"/>
                </a:lnTo>
                <a:lnTo>
                  <a:pt x="17373" y="146351"/>
                </a:lnTo>
                <a:cubicBezTo>
                  <a:pt x="14497" y="146351"/>
                  <a:pt x="12700" y="144553"/>
                  <a:pt x="12700" y="142037"/>
                </a:cubicBezTo>
                <a:cubicBezTo>
                  <a:pt x="12700" y="139520"/>
                  <a:pt x="14497" y="137722"/>
                  <a:pt x="17373" y="137722"/>
                </a:cubicBezTo>
                <a:lnTo>
                  <a:pt x="92854" y="137722"/>
                </a:lnTo>
                <a:cubicBezTo>
                  <a:pt x="94651" y="131250"/>
                  <a:pt x="100761" y="125138"/>
                  <a:pt x="107591" y="117587"/>
                </a:cubicBezTo>
                <a:cubicBezTo>
                  <a:pt x="116217" y="108239"/>
                  <a:pt x="125922" y="97452"/>
                  <a:pt x="129876" y="85587"/>
                </a:cubicBezTo>
                <a:cubicBezTo>
                  <a:pt x="131673" y="80194"/>
                  <a:pt x="129157" y="62936"/>
                  <a:pt x="127360" y="53587"/>
                </a:cubicBezTo>
                <a:cubicBezTo>
                  <a:pt x="127000" y="51790"/>
                  <a:pt x="127719" y="49992"/>
                  <a:pt x="129516" y="48913"/>
                </a:cubicBezTo>
                <a:cubicBezTo>
                  <a:pt x="130235" y="48554"/>
                  <a:pt x="135267" y="46037"/>
                  <a:pt x="147128" y="46396"/>
                </a:cubicBezTo>
                <a:close/>
                <a:moveTo>
                  <a:pt x="146485" y="8987"/>
                </a:moveTo>
                <a:cubicBezTo>
                  <a:pt x="70729" y="8987"/>
                  <a:pt x="8976" y="70816"/>
                  <a:pt x="8976" y="146664"/>
                </a:cubicBezTo>
                <a:cubicBezTo>
                  <a:pt x="8976" y="222871"/>
                  <a:pt x="70729" y="284341"/>
                  <a:pt x="146485" y="284341"/>
                </a:cubicBezTo>
                <a:cubicBezTo>
                  <a:pt x="171617" y="284341"/>
                  <a:pt x="196031" y="277870"/>
                  <a:pt x="217214" y="265289"/>
                </a:cubicBezTo>
                <a:cubicBezTo>
                  <a:pt x="218291" y="264570"/>
                  <a:pt x="219727" y="264211"/>
                  <a:pt x="220804" y="264570"/>
                </a:cubicBezTo>
                <a:lnTo>
                  <a:pt x="282198" y="282544"/>
                </a:lnTo>
                <a:lnTo>
                  <a:pt x="264247" y="221074"/>
                </a:lnTo>
                <a:cubicBezTo>
                  <a:pt x="263888" y="219996"/>
                  <a:pt x="264247" y="218558"/>
                  <a:pt x="264606" y="217479"/>
                </a:cubicBezTo>
                <a:cubicBezTo>
                  <a:pt x="277531" y="196271"/>
                  <a:pt x="283993" y="171827"/>
                  <a:pt x="283993" y="146664"/>
                </a:cubicBezTo>
                <a:cubicBezTo>
                  <a:pt x="283993" y="70816"/>
                  <a:pt x="222599" y="8987"/>
                  <a:pt x="146485" y="8987"/>
                </a:cubicBezTo>
                <a:close/>
                <a:moveTo>
                  <a:pt x="146485" y="0"/>
                </a:moveTo>
                <a:cubicBezTo>
                  <a:pt x="227266" y="0"/>
                  <a:pt x="292969" y="66142"/>
                  <a:pt x="292969" y="146664"/>
                </a:cubicBezTo>
                <a:cubicBezTo>
                  <a:pt x="292969" y="172546"/>
                  <a:pt x="286147" y="198068"/>
                  <a:pt x="273222" y="220355"/>
                </a:cubicBezTo>
                <a:lnTo>
                  <a:pt x="292969" y="287576"/>
                </a:lnTo>
                <a:cubicBezTo>
                  <a:pt x="293328" y="289373"/>
                  <a:pt x="292969" y="291171"/>
                  <a:pt x="291533" y="292249"/>
                </a:cubicBezTo>
                <a:cubicBezTo>
                  <a:pt x="290815" y="292968"/>
                  <a:pt x="289738" y="293328"/>
                  <a:pt x="288661" y="293328"/>
                </a:cubicBezTo>
                <a:cubicBezTo>
                  <a:pt x="287943" y="293328"/>
                  <a:pt x="287584" y="293328"/>
                  <a:pt x="287225" y="293328"/>
                </a:cubicBezTo>
                <a:lnTo>
                  <a:pt x="220445" y="273557"/>
                </a:lnTo>
                <a:cubicBezTo>
                  <a:pt x="197826" y="286498"/>
                  <a:pt x="172694" y="293328"/>
                  <a:pt x="146485" y="293328"/>
                </a:cubicBezTo>
                <a:cubicBezTo>
                  <a:pt x="66061" y="293328"/>
                  <a:pt x="0" y="227545"/>
                  <a:pt x="0" y="146664"/>
                </a:cubicBezTo>
                <a:cubicBezTo>
                  <a:pt x="0" y="66142"/>
                  <a:pt x="66061" y="0"/>
                  <a:pt x="146485" y="0"/>
                </a:cubicBezTo>
                <a:close/>
              </a:path>
            </a:pathLst>
          </a:custGeom>
          <a:solidFill>
            <a:schemeClr val="accent2"/>
          </a:solidFill>
          <a:ln>
            <a:noFill/>
          </a:ln>
        </p:spPr>
        <p:txBody>
          <a:bodyPr anchor="ctr"/>
          <a:lstStyle/>
          <a:p>
            <a:endParaRPr lang="en-US" sz="900">
              <a:solidFill>
                <a:schemeClr val="accent1"/>
              </a:solidFill>
            </a:endParaRPr>
          </a:p>
        </p:txBody>
      </p:sp>
      <p:sp>
        <p:nvSpPr>
          <p:cNvPr id="31" name="Freeform 947">
            <a:extLst>
              <a:ext uri="{FF2B5EF4-FFF2-40B4-BE49-F238E27FC236}">
                <a16:creationId xmlns:a16="http://schemas.microsoft.com/office/drawing/2014/main" id="{170212EB-E16A-3349-869C-319952D5AC48}"/>
              </a:ext>
            </a:extLst>
          </p:cNvPr>
          <p:cNvSpPr>
            <a:spLocks noChangeAspect="1"/>
          </p:cNvSpPr>
          <p:nvPr/>
        </p:nvSpPr>
        <p:spPr bwMode="auto">
          <a:xfrm>
            <a:off x="7136106" y="2210331"/>
            <a:ext cx="706385" cy="706385"/>
          </a:xfrm>
          <a:custGeom>
            <a:avLst/>
            <a:gdLst>
              <a:gd name="T0" fmla="*/ 10229781 w 293081"/>
              <a:gd name="T1" fmla="*/ 10330306 h 293329"/>
              <a:gd name="T2" fmla="*/ 5476924 w 293081"/>
              <a:gd name="T3" fmla="*/ 9533663 h 293329"/>
              <a:gd name="T4" fmla="*/ 4555340 w 293081"/>
              <a:gd name="T5" fmla="*/ 8932903 h 293329"/>
              <a:gd name="T6" fmla="*/ 8187273 w 293081"/>
              <a:gd name="T7" fmla="*/ 4853406 h 293329"/>
              <a:gd name="T8" fmla="*/ 6762806 w 293081"/>
              <a:gd name="T9" fmla="*/ 6446308 h 293329"/>
              <a:gd name="T10" fmla="*/ 7949830 w 293081"/>
              <a:gd name="T11" fmla="*/ 4853406 h 293329"/>
              <a:gd name="T12" fmla="*/ 6162400 w 293081"/>
              <a:gd name="T13" fmla="*/ 5079026 h 293329"/>
              <a:gd name="T14" fmla="*/ 4607171 w 293081"/>
              <a:gd name="T15" fmla="*/ 6393224 h 293329"/>
              <a:gd name="T16" fmla="*/ 3816636 w 293081"/>
              <a:gd name="T17" fmla="*/ 4853406 h 293329"/>
              <a:gd name="T18" fmla="*/ 2748342 w 293081"/>
              <a:gd name="T19" fmla="*/ 6393224 h 293329"/>
              <a:gd name="T20" fmla="*/ 2510957 w 293081"/>
              <a:gd name="T21" fmla="*/ 6167538 h 293329"/>
              <a:gd name="T22" fmla="*/ 1909022 w 293081"/>
              <a:gd name="T23" fmla="*/ 3983213 h 293329"/>
              <a:gd name="T24" fmla="*/ 2777957 w 293081"/>
              <a:gd name="T25" fmla="*/ 7039236 h 293329"/>
              <a:gd name="T26" fmla="*/ 7873078 w 293081"/>
              <a:gd name="T27" fmla="*/ 7078447 h 293329"/>
              <a:gd name="T28" fmla="*/ 9123895 w 293081"/>
              <a:gd name="T29" fmla="*/ 3983213 h 293329"/>
              <a:gd name="T30" fmla="*/ 7109531 w 293081"/>
              <a:gd name="T31" fmla="*/ 3983213 h 293329"/>
              <a:gd name="T32" fmla="*/ 4502645 w 293081"/>
              <a:gd name="T33" fmla="*/ 3983213 h 293329"/>
              <a:gd name="T34" fmla="*/ 8149555 w 293081"/>
              <a:gd name="T35" fmla="*/ 2899289 h 293329"/>
              <a:gd name="T36" fmla="*/ 9716292 w 293081"/>
              <a:gd name="T37" fmla="*/ 3656691 h 293329"/>
              <a:gd name="T38" fmla="*/ 8149555 w 293081"/>
              <a:gd name="T39" fmla="*/ 2899289 h 293329"/>
              <a:gd name="T40" fmla="*/ 6240568 w 293081"/>
              <a:gd name="T41" fmla="*/ 3656691 h 293329"/>
              <a:gd name="T42" fmla="*/ 7820426 w 293081"/>
              <a:gd name="T43" fmla="*/ 2899289 h 293329"/>
              <a:gd name="T44" fmla="*/ 2935990 w 293081"/>
              <a:gd name="T45" fmla="*/ 2951549 h 293329"/>
              <a:gd name="T46" fmla="*/ 5213632 w 293081"/>
              <a:gd name="T47" fmla="*/ 2951549 h 293329"/>
              <a:gd name="T48" fmla="*/ 329206 w 293081"/>
              <a:gd name="T49" fmla="*/ 2899289 h 293329"/>
              <a:gd name="T50" fmla="*/ 1909022 w 293081"/>
              <a:gd name="T51" fmla="*/ 3656691 h 293329"/>
              <a:gd name="T52" fmla="*/ 329206 w 293081"/>
              <a:gd name="T53" fmla="*/ 2899289 h 293329"/>
              <a:gd name="T54" fmla="*/ 10190286 w 293081"/>
              <a:gd name="T55" fmla="*/ 2572821 h 293329"/>
              <a:gd name="T56" fmla="*/ 5542797 w 293081"/>
              <a:gd name="T57" fmla="*/ 1619461 h 293329"/>
              <a:gd name="T58" fmla="*/ 7227999 w 293081"/>
              <a:gd name="T59" fmla="*/ 1619461 h 293329"/>
              <a:gd name="T60" fmla="*/ 3041256 w 293081"/>
              <a:gd name="T61" fmla="*/ 2572821 h 293329"/>
              <a:gd name="T62" fmla="*/ 3515243 w 293081"/>
              <a:gd name="T63" fmla="*/ 1619461 h 293329"/>
              <a:gd name="T64" fmla="*/ 2672629 w 293081"/>
              <a:gd name="T65" fmla="*/ 2572821 h 293329"/>
              <a:gd name="T66" fmla="*/ 1632526 w 293081"/>
              <a:gd name="T67" fmla="*/ 326507 h 293329"/>
              <a:gd name="T68" fmla="*/ 9123895 w 293081"/>
              <a:gd name="T69" fmla="*/ 326507 h 293329"/>
              <a:gd name="T70" fmla="*/ 9281834 w 293081"/>
              <a:gd name="T71" fmla="*/ 0 h 293329"/>
              <a:gd name="T72" fmla="*/ 10690593 w 293081"/>
              <a:gd name="T73" fmla="*/ 2625081 h 293329"/>
              <a:gd name="T74" fmla="*/ 9716292 w 293081"/>
              <a:gd name="T75" fmla="*/ 3983213 h 293329"/>
              <a:gd name="T76" fmla="*/ 9281834 w 293081"/>
              <a:gd name="T77" fmla="*/ 7365715 h 293329"/>
              <a:gd name="T78" fmla="*/ 9071218 w 293081"/>
              <a:gd name="T79" fmla="*/ 8606439 h 293329"/>
              <a:gd name="T80" fmla="*/ 10730065 w 293081"/>
              <a:gd name="T81" fmla="*/ 10552302 h 293329"/>
              <a:gd name="T82" fmla="*/ 13220 w 293081"/>
              <a:gd name="T83" fmla="*/ 10552302 h 293329"/>
              <a:gd name="T84" fmla="*/ 1685204 w 293081"/>
              <a:gd name="T85" fmla="*/ 8606439 h 293329"/>
              <a:gd name="T86" fmla="*/ 1474507 w 293081"/>
              <a:gd name="T87" fmla="*/ 7365715 h 293329"/>
              <a:gd name="T88" fmla="*/ 1040094 w 293081"/>
              <a:gd name="T89" fmla="*/ 3983213 h 293329"/>
              <a:gd name="T90" fmla="*/ 52652 w 293081"/>
              <a:gd name="T91" fmla="*/ 2625081 h 293329"/>
              <a:gd name="T92" fmla="*/ 1474507 w 293081"/>
              <a:gd name="T93" fmla="*/ 0 h 2933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3081" h="293329">
                <a:moveTo>
                  <a:pt x="48110" y="245878"/>
                </a:moveTo>
                <a:lnTo>
                  <a:pt x="14361" y="284342"/>
                </a:lnTo>
                <a:lnTo>
                  <a:pt x="278967" y="284342"/>
                </a:lnTo>
                <a:lnTo>
                  <a:pt x="245218" y="245878"/>
                </a:lnTo>
                <a:lnTo>
                  <a:pt x="169104" y="245878"/>
                </a:lnTo>
                <a:lnTo>
                  <a:pt x="149357" y="262414"/>
                </a:lnTo>
                <a:cubicBezTo>
                  <a:pt x="148639" y="263493"/>
                  <a:pt x="147921" y="263493"/>
                  <a:pt x="146485" y="263493"/>
                </a:cubicBezTo>
                <a:cubicBezTo>
                  <a:pt x="145767" y="263493"/>
                  <a:pt x="144689" y="263493"/>
                  <a:pt x="143612" y="262414"/>
                </a:cubicBezTo>
                <a:lnTo>
                  <a:pt x="124225" y="245878"/>
                </a:lnTo>
                <a:lnTo>
                  <a:pt x="48110" y="245878"/>
                </a:lnTo>
                <a:close/>
                <a:moveTo>
                  <a:pt x="216793" y="133590"/>
                </a:moveTo>
                <a:cubicBezTo>
                  <a:pt x="218591" y="131763"/>
                  <a:pt x="221469" y="131763"/>
                  <a:pt x="223267" y="133590"/>
                </a:cubicBezTo>
                <a:cubicBezTo>
                  <a:pt x="225065" y="135417"/>
                  <a:pt x="225065" y="137974"/>
                  <a:pt x="223267" y="139801"/>
                </a:cubicBezTo>
                <a:lnTo>
                  <a:pt x="187660" y="175973"/>
                </a:lnTo>
                <a:cubicBezTo>
                  <a:pt x="186581" y="176704"/>
                  <a:pt x="185502" y="177435"/>
                  <a:pt x="184423" y="177435"/>
                </a:cubicBezTo>
                <a:cubicBezTo>
                  <a:pt x="183344" y="177435"/>
                  <a:pt x="182265" y="176704"/>
                  <a:pt x="181545" y="175973"/>
                </a:cubicBezTo>
                <a:cubicBezTo>
                  <a:pt x="179387" y="174512"/>
                  <a:pt x="179387" y="171223"/>
                  <a:pt x="181545" y="169762"/>
                </a:cubicBezTo>
                <a:lnTo>
                  <a:pt x="216793" y="133590"/>
                </a:lnTo>
                <a:close/>
                <a:moveTo>
                  <a:pt x="161525" y="133590"/>
                </a:moveTo>
                <a:cubicBezTo>
                  <a:pt x="163337" y="131763"/>
                  <a:pt x="166237" y="131763"/>
                  <a:pt x="168050" y="133590"/>
                </a:cubicBezTo>
                <a:cubicBezTo>
                  <a:pt x="169500" y="135417"/>
                  <a:pt x="169500" y="137974"/>
                  <a:pt x="168050" y="139801"/>
                </a:cubicBezTo>
                <a:lnTo>
                  <a:pt x="131800" y="175973"/>
                </a:lnTo>
                <a:cubicBezTo>
                  <a:pt x="131075" y="176704"/>
                  <a:pt x="129988" y="177435"/>
                  <a:pt x="128900" y="177435"/>
                </a:cubicBezTo>
                <a:cubicBezTo>
                  <a:pt x="127813" y="177435"/>
                  <a:pt x="126725" y="176704"/>
                  <a:pt x="125638" y="175973"/>
                </a:cubicBezTo>
                <a:cubicBezTo>
                  <a:pt x="123825" y="174512"/>
                  <a:pt x="123825" y="171223"/>
                  <a:pt x="125638" y="169762"/>
                </a:cubicBezTo>
                <a:lnTo>
                  <a:pt x="161525" y="133590"/>
                </a:lnTo>
                <a:close/>
                <a:moveTo>
                  <a:pt x="104080" y="133590"/>
                </a:moveTo>
                <a:cubicBezTo>
                  <a:pt x="105878" y="131763"/>
                  <a:pt x="108756" y="131763"/>
                  <a:pt x="110194" y="133590"/>
                </a:cubicBezTo>
                <a:cubicBezTo>
                  <a:pt x="112352" y="135417"/>
                  <a:pt x="112352" y="137974"/>
                  <a:pt x="110194" y="139801"/>
                </a:cubicBezTo>
                <a:lnTo>
                  <a:pt x="74947" y="175973"/>
                </a:lnTo>
                <a:cubicBezTo>
                  <a:pt x="73868" y="176704"/>
                  <a:pt x="72789" y="177435"/>
                  <a:pt x="71710" y="177435"/>
                </a:cubicBezTo>
                <a:cubicBezTo>
                  <a:pt x="70631" y="177435"/>
                  <a:pt x="69193" y="176704"/>
                  <a:pt x="68473" y="175973"/>
                </a:cubicBezTo>
                <a:cubicBezTo>
                  <a:pt x="66675" y="174512"/>
                  <a:pt x="66675" y="171223"/>
                  <a:pt x="68473" y="169762"/>
                </a:cubicBezTo>
                <a:lnTo>
                  <a:pt x="104080" y="133590"/>
                </a:lnTo>
                <a:close/>
                <a:moveTo>
                  <a:pt x="75755" y="96698"/>
                </a:moveTo>
                <a:cubicBezTo>
                  <a:pt x="70370" y="104247"/>
                  <a:pt x="61753" y="109639"/>
                  <a:pt x="52059" y="109639"/>
                </a:cubicBezTo>
                <a:lnTo>
                  <a:pt x="44520" y="109639"/>
                </a:lnTo>
                <a:lnTo>
                  <a:pt x="44520" y="193755"/>
                </a:lnTo>
                <a:lnTo>
                  <a:pt x="75755" y="193755"/>
                </a:lnTo>
                <a:cubicBezTo>
                  <a:pt x="76473" y="193755"/>
                  <a:pt x="77550" y="194474"/>
                  <a:pt x="78628" y="194834"/>
                </a:cubicBezTo>
                <a:lnTo>
                  <a:pt x="146485" y="253427"/>
                </a:lnTo>
                <a:lnTo>
                  <a:pt x="214700" y="194834"/>
                </a:lnTo>
                <a:cubicBezTo>
                  <a:pt x="215418" y="194474"/>
                  <a:pt x="216855" y="193755"/>
                  <a:pt x="217573" y="193755"/>
                </a:cubicBezTo>
                <a:lnTo>
                  <a:pt x="248808" y="193755"/>
                </a:lnTo>
                <a:lnTo>
                  <a:pt x="248808" y="109639"/>
                </a:lnTo>
                <a:lnTo>
                  <a:pt x="241269" y="109639"/>
                </a:lnTo>
                <a:cubicBezTo>
                  <a:pt x="231575" y="109639"/>
                  <a:pt x="222599" y="104247"/>
                  <a:pt x="217573" y="96698"/>
                </a:cubicBezTo>
                <a:cubicBezTo>
                  <a:pt x="212546" y="104247"/>
                  <a:pt x="203929" y="109639"/>
                  <a:pt x="193877" y="109639"/>
                </a:cubicBezTo>
                <a:lnTo>
                  <a:pt x="170181" y="109639"/>
                </a:lnTo>
                <a:cubicBezTo>
                  <a:pt x="160487" y="109639"/>
                  <a:pt x="151511" y="104247"/>
                  <a:pt x="146485" y="96698"/>
                </a:cubicBezTo>
                <a:cubicBezTo>
                  <a:pt x="141458" y="104247"/>
                  <a:pt x="132841" y="109639"/>
                  <a:pt x="122788" y="109639"/>
                </a:cubicBezTo>
                <a:lnTo>
                  <a:pt x="99092" y="109639"/>
                </a:lnTo>
                <a:cubicBezTo>
                  <a:pt x="89398" y="109639"/>
                  <a:pt x="80782" y="104247"/>
                  <a:pt x="75755" y="96698"/>
                </a:cubicBezTo>
                <a:close/>
                <a:moveTo>
                  <a:pt x="222240" y="79802"/>
                </a:moveTo>
                <a:lnTo>
                  <a:pt x="222240" y="81240"/>
                </a:lnTo>
                <a:cubicBezTo>
                  <a:pt x="222240" y="92025"/>
                  <a:pt x="230498" y="100652"/>
                  <a:pt x="241269" y="100652"/>
                </a:cubicBezTo>
                <a:lnTo>
                  <a:pt x="264965" y="100652"/>
                </a:lnTo>
                <a:cubicBezTo>
                  <a:pt x="275377" y="100652"/>
                  <a:pt x="283993" y="92025"/>
                  <a:pt x="283993" y="81240"/>
                </a:cubicBezTo>
                <a:lnTo>
                  <a:pt x="283993" y="79802"/>
                </a:lnTo>
                <a:lnTo>
                  <a:pt x="222240" y="79802"/>
                </a:lnTo>
                <a:close/>
                <a:moveTo>
                  <a:pt x="151152" y="79802"/>
                </a:moveTo>
                <a:lnTo>
                  <a:pt x="151152" y="81240"/>
                </a:lnTo>
                <a:cubicBezTo>
                  <a:pt x="151152" y="92025"/>
                  <a:pt x="159769" y="100652"/>
                  <a:pt x="170181" y="100652"/>
                </a:cubicBezTo>
                <a:lnTo>
                  <a:pt x="193877" y="100652"/>
                </a:lnTo>
                <a:cubicBezTo>
                  <a:pt x="204648" y="100652"/>
                  <a:pt x="213264" y="92025"/>
                  <a:pt x="213264" y="81240"/>
                </a:cubicBezTo>
                <a:lnTo>
                  <a:pt x="213264" y="79802"/>
                </a:lnTo>
                <a:lnTo>
                  <a:pt x="151152" y="79802"/>
                </a:lnTo>
                <a:close/>
                <a:moveTo>
                  <a:pt x="80064" y="79802"/>
                </a:moveTo>
                <a:lnTo>
                  <a:pt x="80064" y="81240"/>
                </a:lnTo>
                <a:cubicBezTo>
                  <a:pt x="80064" y="92025"/>
                  <a:pt x="88680" y="100652"/>
                  <a:pt x="99092" y="100652"/>
                </a:cubicBezTo>
                <a:lnTo>
                  <a:pt x="122788" y="100652"/>
                </a:lnTo>
                <a:cubicBezTo>
                  <a:pt x="133560" y="100652"/>
                  <a:pt x="142176" y="92025"/>
                  <a:pt x="142176" y="81240"/>
                </a:cubicBezTo>
                <a:lnTo>
                  <a:pt x="142176" y="79802"/>
                </a:lnTo>
                <a:lnTo>
                  <a:pt x="80064" y="79802"/>
                </a:lnTo>
                <a:close/>
                <a:moveTo>
                  <a:pt x="8976" y="79802"/>
                </a:moveTo>
                <a:lnTo>
                  <a:pt x="8976" y="81240"/>
                </a:lnTo>
                <a:cubicBezTo>
                  <a:pt x="8976" y="92025"/>
                  <a:pt x="17592" y="100652"/>
                  <a:pt x="28363" y="100652"/>
                </a:cubicBezTo>
                <a:lnTo>
                  <a:pt x="52059" y="100652"/>
                </a:lnTo>
                <a:cubicBezTo>
                  <a:pt x="62471" y="100652"/>
                  <a:pt x="71088" y="92025"/>
                  <a:pt x="71088" y="81240"/>
                </a:cubicBezTo>
                <a:lnTo>
                  <a:pt x="71088" y="79802"/>
                </a:lnTo>
                <a:lnTo>
                  <a:pt x="8976" y="79802"/>
                </a:lnTo>
                <a:close/>
                <a:moveTo>
                  <a:pt x="207161" y="44574"/>
                </a:moveTo>
                <a:lnTo>
                  <a:pt x="220445" y="70816"/>
                </a:lnTo>
                <a:lnTo>
                  <a:pt x="277890" y="70816"/>
                </a:lnTo>
                <a:lnTo>
                  <a:pt x="251322" y="44574"/>
                </a:lnTo>
                <a:lnTo>
                  <a:pt x="207161" y="44574"/>
                </a:lnTo>
                <a:close/>
                <a:moveTo>
                  <a:pt x="151152" y="44574"/>
                </a:moveTo>
                <a:lnTo>
                  <a:pt x="151152" y="70816"/>
                </a:lnTo>
                <a:lnTo>
                  <a:pt x="210392" y="70816"/>
                </a:lnTo>
                <a:lnTo>
                  <a:pt x="197108" y="44574"/>
                </a:lnTo>
                <a:lnTo>
                  <a:pt x="151152" y="44574"/>
                </a:lnTo>
                <a:close/>
                <a:moveTo>
                  <a:pt x="95861" y="44574"/>
                </a:moveTo>
                <a:lnTo>
                  <a:pt x="82936" y="70816"/>
                </a:lnTo>
                <a:lnTo>
                  <a:pt x="142176" y="70816"/>
                </a:lnTo>
                <a:lnTo>
                  <a:pt x="142176" y="44574"/>
                </a:lnTo>
                <a:lnTo>
                  <a:pt x="95861" y="44574"/>
                </a:lnTo>
                <a:close/>
                <a:moveTo>
                  <a:pt x="42006" y="44574"/>
                </a:moveTo>
                <a:lnTo>
                  <a:pt x="15438" y="70816"/>
                </a:lnTo>
                <a:lnTo>
                  <a:pt x="72883" y="70816"/>
                </a:lnTo>
                <a:lnTo>
                  <a:pt x="86167" y="44574"/>
                </a:lnTo>
                <a:lnTo>
                  <a:pt x="42006" y="44574"/>
                </a:lnTo>
                <a:close/>
                <a:moveTo>
                  <a:pt x="44520" y="8987"/>
                </a:moveTo>
                <a:lnTo>
                  <a:pt x="44520" y="35588"/>
                </a:lnTo>
                <a:lnTo>
                  <a:pt x="248808" y="35588"/>
                </a:lnTo>
                <a:lnTo>
                  <a:pt x="248808" y="8987"/>
                </a:lnTo>
                <a:lnTo>
                  <a:pt x="44520" y="8987"/>
                </a:lnTo>
                <a:close/>
                <a:moveTo>
                  <a:pt x="40211" y="0"/>
                </a:moveTo>
                <a:lnTo>
                  <a:pt x="253117" y="0"/>
                </a:lnTo>
                <a:cubicBezTo>
                  <a:pt x="255630" y="0"/>
                  <a:pt x="257784" y="1797"/>
                  <a:pt x="257784" y="4314"/>
                </a:cubicBezTo>
                <a:lnTo>
                  <a:pt x="257784" y="38104"/>
                </a:lnTo>
                <a:lnTo>
                  <a:pt x="291533" y="72254"/>
                </a:lnTo>
                <a:cubicBezTo>
                  <a:pt x="292610" y="73332"/>
                  <a:pt x="292969" y="74410"/>
                  <a:pt x="292969" y="75489"/>
                </a:cubicBezTo>
                <a:lnTo>
                  <a:pt x="292969" y="81240"/>
                </a:lnTo>
                <a:cubicBezTo>
                  <a:pt x="292969" y="97057"/>
                  <a:pt x="280403" y="109639"/>
                  <a:pt x="264965" y="109639"/>
                </a:cubicBezTo>
                <a:lnTo>
                  <a:pt x="257784" y="109639"/>
                </a:lnTo>
                <a:lnTo>
                  <a:pt x="257784" y="198428"/>
                </a:lnTo>
                <a:cubicBezTo>
                  <a:pt x="257784" y="200585"/>
                  <a:pt x="255630" y="202742"/>
                  <a:pt x="253117" y="202742"/>
                </a:cubicBezTo>
                <a:lnTo>
                  <a:pt x="219009" y="202742"/>
                </a:lnTo>
                <a:lnTo>
                  <a:pt x="179156" y="236892"/>
                </a:lnTo>
                <a:lnTo>
                  <a:pt x="247372" y="236892"/>
                </a:lnTo>
                <a:cubicBezTo>
                  <a:pt x="248449" y="236892"/>
                  <a:pt x="249885" y="237611"/>
                  <a:pt x="250603" y="238330"/>
                </a:cubicBezTo>
                <a:lnTo>
                  <a:pt x="291892" y="285780"/>
                </a:lnTo>
                <a:cubicBezTo>
                  <a:pt x="293328" y="287218"/>
                  <a:pt x="293328" y="289015"/>
                  <a:pt x="292610" y="290453"/>
                </a:cubicBezTo>
                <a:cubicBezTo>
                  <a:pt x="291892" y="292250"/>
                  <a:pt x="290456" y="293329"/>
                  <a:pt x="288661" y="293329"/>
                </a:cubicBezTo>
                <a:lnTo>
                  <a:pt x="4667" y="293329"/>
                </a:lnTo>
                <a:cubicBezTo>
                  <a:pt x="2872" y="293329"/>
                  <a:pt x="1077" y="292250"/>
                  <a:pt x="359" y="290453"/>
                </a:cubicBezTo>
                <a:cubicBezTo>
                  <a:pt x="0" y="289015"/>
                  <a:pt x="0" y="287218"/>
                  <a:pt x="1077" y="285780"/>
                </a:cubicBezTo>
                <a:lnTo>
                  <a:pt x="42725" y="238330"/>
                </a:lnTo>
                <a:cubicBezTo>
                  <a:pt x="43443" y="237611"/>
                  <a:pt x="44879" y="236892"/>
                  <a:pt x="45956" y="236892"/>
                </a:cubicBezTo>
                <a:lnTo>
                  <a:pt x="113813" y="236892"/>
                </a:lnTo>
                <a:lnTo>
                  <a:pt x="73960" y="202742"/>
                </a:lnTo>
                <a:lnTo>
                  <a:pt x="40211" y="202742"/>
                </a:lnTo>
                <a:cubicBezTo>
                  <a:pt x="37698" y="202742"/>
                  <a:pt x="35903" y="200585"/>
                  <a:pt x="35903" y="198428"/>
                </a:cubicBezTo>
                <a:lnTo>
                  <a:pt x="35903" y="109639"/>
                </a:lnTo>
                <a:lnTo>
                  <a:pt x="28363" y="109639"/>
                </a:lnTo>
                <a:cubicBezTo>
                  <a:pt x="12925" y="109639"/>
                  <a:pt x="0" y="97057"/>
                  <a:pt x="0" y="81240"/>
                </a:cubicBezTo>
                <a:lnTo>
                  <a:pt x="0" y="75489"/>
                </a:lnTo>
                <a:cubicBezTo>
                  <a:pt x="0" y="74410"/>
                  <a:pt x="359" y="73332"/>
                  <a:pt x="1436" y="72254"/>
                </a:cubicBezTo>
                <a:lnTo>
                  <a:pt x="35903" y="38104"/>
                </a:lnTo>
                <a:lnTo>
                  <a:pt x="35903" y="4314"/>
                </a:lnTo>
                <a:cubicBezTo>
                  <a:pt x="35903" y="1797"/>
                  <a:pt x="37698" y="0"/>
                  <a:pt x="40211" y="0"/>
                </a:cubicBezTo>
                <a:close/>
              </a:path>
            </a:pathLst>
          </a:custGeom>
          <a:solidFill>
            <a:schemeClr val="accent3"/>
          </a:solidFill>
          <a:ln>
            <a:noFill/>
          </a:ln>
        </p:spPr>
        <p:txBody>
          <a:bodyPr anchor="ctr"/>
          <a:lstStyle/>
          <a:p>
            <a:endParaRPr lang="en-US" sz="900">
              <a:solidFill>
                <a:schemeClr val="accent1"/>
              </a:solidFill>
            </a:endParaRPr>
          </a:p>
        </p:txBody>
      </p:sp>
      <p:sp>
        <p:nvSpPr>
          <p:cNvPr id="32" name="Freeform 957">
            <a:extLst>
              <a:ext uri="{FF2B5EF4-FFF2-40B4-BE49-F238E27FC236}">
                <a16:creationId xmlns:a16="http://schemas.microsoft.com/office/drawing/2014/main" id="{3F159455-FC15-B149-ABAF-B87751B30ADD}"/>
              </a:ext>
            </a:extLst>
          </p:cNvPr>
          <p:cNvSpPr>
            <a:spLocks noChangeAspect="1"/>
          </p:cNvSpPr>
          <p:nvPr/>
        </p:nvSpPr>
        <p:spPr bwMode="auto">
          <a:xfrm>
            <a:off x="9922701" y="2211382"/>
            <a:ext cx="706385" cy="704282"/>
          </a:xfrm>
          <a:custGeom>
            <a:avLst/>
            <a:gdLst>
              <a:gd name="T0" fmla="*/ 7231786 w 293328"/>
              <a:gd name="T1" fmla="*/ 3281869 h 293329"/>
              <a:gd name="T2" fmla="*/ 5241143 w 293328"/>
              <a:gd name="T3" fmla="*/ 5262395 h 293329"/>
              <a:gd name="T4" fmla="*/ 7231786 w 293328"/>
              <a:gd name="T5" fmla="*/ 7229981 h 293329"/>
              <a:gd name="T6" fmla="*/ 8480878 w 293328"/>
              <a:gd name="T7" fmla="*/ 7229981 h 293329"/>
              <a:gd name="T8" fmla="*/ 6620299 w 293328"/>
              <a:gd name="T9" fmla="*/ 5378914 h 293329"/>
              <a:gd name="T10" fmla="*/ 6620299 w 293328"/>
              <a:gd name="T11" fmla="*/ 5145899 h 293329"/>
              <a:gd name="T12" fmla="*/ 8480878 w 293328"/>
              <a:gd name="T13" fmla="*/ 3281869 h 293329"/>
              <a:gd name="T14" fmla="*/ 3522979 w 293328"/>
              <a:gd name="T15" fmla="*/ 3281869 h 293329"/>
              <a:gd name="T16" fmla="*/ 1545228 w 293328"/>
              <a:gd name="T17" fmla="*/ 5262395 h 293329"/>
              <a:gd name="T18" fmla="*/ 3522979 w 293328"/>
              <a:gd name="T19" fmla="*/ 7229981 h 293329"/>
              <a:gd name="T20" fmla="*/ 4798038 w 293328"/>
              <a:gd name="T21" fmla="*/ 7229981 h 293329"/>
              <a:gd name="T22" fmla="*/ 2924460 w 293328"/>
              <a:gd name="T23" fmla="*/ 5378914 h 293329"/>
              <a:gd name="T24" fmla="*/ 2872422 w 293328"/>
              <a:gd name="T25" fmla="*/ 5262395 h 293329"/>
              <a:gd name="T26" fmla="*/ 2924460 w 293328"/>
              <a:gd name="T27" fmla="*/ 5145899 h 293329"/>
              <a:gd name="T28" fmla="*/ 4798038 w 293328"/>
              <a:gd name="T29" fmla="*/ 3281869 h 293329"/>
              <a:gd name="T30" fmla="*/ 7153804 w 293328"/>
              <a:gd name="T31" fmla="*/ 2958268 h 293329"/>
              <a:gd name="T32" fmla="*/ 8871194 w 293328"/>
              <a:gd name="T33" fmla="*/ 2958268 h 293329"/>
              <a:gd name="T34" fmla="*/ 9014307 w 293328"/>
              <a:gd name="T35" fmla="*/ 3061939 h 293329"/>
              <a:gd name="T36" fmla="*/ 8988292 w 293328"/>
              <a:gd name="T37" fmla="*/ 3230171 h 293329"/>
              <a:gd name="T38" fmla="*/ 6958583 w 293328"/>
              <a:gd name="T39" fmla="*/ 5262395 h 293329"/>
              <a:gd name="T40" fmla="*/ 8988292 w 293328"/>
              <a:gd name="T41" fmla="*/ 7281781 h 293329"/>
              <a:gd name="T42" fmla="*/ 9014307 w 293328"/>
              <a:gd name="T43" fmla="*/ 7449969 h 293329"/>
              <a:gd name="T44" fmla="*/ 8871194 w 293328"/>
              <a:gd name="T45" fmla="*/ 7553595 h 293329"/>
              <a:gd name="T46" fmla="*/ 7153804 w 293328"/>
              <a:gd name="T47" fmla="*/ 7553595 h 293329"/>
              <a:gd name="T48" fmla="*/ 7036686 w 293328"/>
              <a:gd name="T49" fmla="*/ 7501807 h 293329"/>
              <a:gd name="T50" fmla="*/ 4889866 w 293328"/>
              <a:gd name="T51" fmla="*/ 5378914 h 293329"/>
              <a:gd name="T52" fmla="*/ 4850796 w 293328"/>
              <a:gd name="T53" fmla="*/ 5262395 h 293329"/>
              <a:gd name="T54" fmla="*/ 4889866 w 293328"/>
              <a:gd name="T55" fmla="*/ 5145899 h 293329"/>
              <a:gd name="T56" fmla="*/ 7036686 w 293328"/>
              <a:gd name="T57" fmla="*/ 3010108 h 293329"/>
              <a:gd name="T58" fmla="*/ 7153804 w 293328"/>
              <a:gd name="T59" fmla="*/ 2958268 h 293329"/>
              <a:gd name="T60" fmla="*/ 3470917 w 293328"/>
              <a:gd name="T61" fmla="*/ 2958268 h 293329"/>
              <a:gd name="T62" fmla="*/ 5188376 w 293328"/>
              <a:gd name="T63" fmla="*/ 2958268 h 293329"/>
              <a:gd name="T64" fmla="*/ 5331496 w 293328"/>
              <a:gd name="T65" fmla="*/ 3061939 h 293329"/>
              <a:gd name="T66" fmla="*/ 5292447 w 293328"/>
              <a:gd name="T67" fmla="*/ 3230171 h 293329"/>
              <a:gd name="T68" fmla="*/ 3262740 w 293328"/>
              <a:gd name="T69" fmla="*/ 5262395 h 293329"/>
              <a:gd name="T70" fmla="*/ 5292447 w 293328"/>
              <a:gd name="T71" fmla="*/ 7281781 h 293329"/>
              <a:gd name="T72" fmla="*/ 5331496 w 293328"/>
              <a:gd name="T73" fmla="*/ 7449969 h 293329"/>
              <a:gd name="T74" fmla="*/ 5188376 w 293328"/>
              <a:gd name="T75" fmla="*/ 7553595 h 293329"/>
              <a:gd name="T76" fmla="*/ 3470917 w 293328"/>
              <a:gd name="T77" fmla="*/ 7553595 h 293329"/>
              <a:gd name="T78" fmla="*/ 3353800 w 293328"/>
              <a:gd name="T79" fmla="*/ 7501807 h 293329"/>
              <a:gd name="T80" fmla="*/ 1207056 w 293328"/>
              <a:gd name="T81" fmla="*/ 5378914 h 293329"/>
              <a:gd name="T82" fmla="*/ 1154942 w 293328"/>
              <a:gd name="T83" fmla="*/ 5262395 h 293329"/>
              <a:gd name="T84" fmla="*/ 1207056 w 293328"/>
              <a:gd name="T85" fmla="*/ 5145899 h 293329"/>
              <a:gd name="T86" fmla="*/ 3353800 w 293328"/>
              <a:gd name="T87" fmla="*/ 3010108 h 293329"/>
              <a:gd name="T88" fmla="*/ 3470917 w 293328"/>
              <a:gd name="T89" fmla="*/ 2958268 h 293329"/>
              <a:gd name="T90" fmla="*/ 5335135 w 293328"/>
              <a:gd name="T91" fmla="*/ 309249 h 293329"/>
              <a:gd name="T92" fmla="*/ 326907 w 293328"/>
              <a:gd name="T93" fmla="*/ 5255962 h 293329"/>
              <a:gd name="T94" fmla="*/ 5335135 w 293328"/>
              <a:gd name="T95" fmla="*/ 10189890 h 293329"/>
              <a:gd name="T96" fmla="*/ 10343292 w 293328"/>
              <a:gd name="T97" fmla="*/ 5255962 h 293329"/>
              <a:gd name="T98" fmla="*/ 5335135 w 293328"/>
              <a:gd name="T99" fmla="*/ 309249 h 293329"/>
              <a:gd name="T100" fmla="*/ 5335135 w 293328"/>
              <a:gd name="T101" fmla="*/ 0 h 293329"/>
              <a:gd name="T102" fmla="*/ 10670198 w 293328"/>
              <a:gd name="T103" fmla="*/ 5255962 h 293329"/>
              <a:gd name="T104" fmla="*/ 5335135 w 293328"/>
              <a:gd name="T105" fmla="*/ 10511952 h 293329"/>
              <a:gd name="T106" fmla="*/ 0 w 293328"/>
              <a:gd name="T107" fmla="*/ 5255962 h 293329"/>
              <a:gd name="T108" fmla="*/ 5335135 w 293328"/>
              <a:gd name="T109" fmla="*/ 0 h 29332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93328" h="293329">
                <a:moveTo>
                  <a:pt x="198805" y="91580"/>
                </a:moveTo>
                <a:lnTo>
                  <a:pt x="144080" y="146844"/>
                </a:lnTo>
                <a:lnTo>
                  <a:pt x="198805" y="201747"/>
                </a:lnTo>
                <a:lnTo>
                  <a:pt x="233142" y="201747"/>
                </a:lnTo>
                <a:lnTo>
                  <a:pt x="181994" y="150095"/>
                </a:lnTo>
                <a:cubicBezTo>
                  <a:pt x="180206" y="148289"/>
                  <a:pt x="180206" y="145038"/>
                  <a:pt x="181994" y="143593"/>
                </a:cubicBezTo>
                <a:lnTo>
                  <a:pt x="233142" y="91580"/>
                </a:lnTo>
                <a:lnTo>
                  <a:pt x="198805" y="91580"/>
                </a:lnTo>
                <a:close/>
                <a:moveTo>
                  <a:pt x="96847" y="91580"/>
                </a:moveTo>
                <a:lnTo>
                  <a:pt x="42480" y="146844"/>
                </a:lnTo>
                <a:lnTo>
                  <a:pt x="96847" y="201747"/>
                </a:lnTo>
                <a:lnTo>
                  <a:pt x="131899" y="201747"/>
                </a:lnTo>
                <a:lnTo>
                  <a:pt x="80394" y="150095"/>
                </a:lnTo>
                <a:cubicBezTo>
                  <a:pt x="79678" y="149011"/>
                  <a:pt x="78963" y="147928"/>
                  <a:pt x="78963" y="146844"/>
                </a:cubicBezTo>
                <a:cubicBezTo>
                  <a:pt x="78963" y="145399"/>
                  <a:pt x="79678" y="144316"/>
                  <a:pt x="80394" y="143593"/>
                </a:cubicBezTo>
                <a:lnTo>
                  <a:pt x="131899" y="91580"/>
                </a:lnTo>
                <a:lnTo>
                  <a:pt x="96847" y="91580"/>
                </a:lnTo>
                <a:close/>
                <a:moveTo>
                  <a:pt x="196659" y="82550"/>
                </a:moveTo>
                <a:lnTo>
                  <a:pt x="243872" y="82550"/>
                </a:lnTo>
                <a:cubicBezTo>
                  <a:pt x="245660" y="82550"/>
                  <a:pt x="247449" y="83634"/>
                  <a:pt x="247806" y="85440"/>
                </a:cubicBezTo>
                <a:cubicBezTo>
                  <a:pt x="248879" y="87246"/>
                  <a:pt x="248522" y="89052"/>
                  <a:pt x="247091" y="90135"/>
                </a:cubicBezTo>
                <a:lnTo>
                  <a:pt x="191294" y="146844"/>
                </a:lnTo>
                <a:lnTo>
                  <a:pt x="247091" y="203192"/>
                </a:lnTo>
                <a:cubicBezTo>
                  <a:pt x="248522" y="204275"/>
                  <a:pt x="248879" y="206442"/>
                  <a:pt x="247806" y="207887"/>
                </a:cubicBezTo>
                <a:cubicBezTo>
                  <a:pt x="247449" y="209693"/>
                  <a:pt x="245660" y="210777"/>
                  <a:pt x="243872" y="210777"/>
                </a:cubicBezTo>
                <a:lnTo>
                  <a:pt x="196659" y="210777"/>
                </a:lnTo>
                <a:cubicBezTo>
                  <a:pt x="195586" y="210777"/>
                  <a:pt x="194513" y="210416"/>
                  <a:pt x="193440" y="209332"/>
                </a:cubicBezTo>
                <a:lnTo>
                  <a:pt x="134423" y="150095"/>
                </a:lnTo>
                <a:cubicBezTo>
                  <a:pt x="133708" y="149011"/>
                  <a:pt x="133350" y="147928"/>
                  <a:pt x="133350" y="146844"/>
                </a:cubicBezTo>
                <a:cubicBezTo>
                  <a:pt x="133350" y="145399"/>
                  <a:pt x="133708" y="144316"/>
                  <a:pt x="134423" y="143593"/>
                </a:cubicBezTo>
                <a:lnTo>
                  <a:pt x="193440" y="83995"/>
                </a:lnTo>
                <a:cubicBezTo>
                  <a:pt x="194513" y="82911"/>
                  <a:pt x="195586" y="82550"/>
                  <a:pt x="196659" y="82550"/>
                </a:cubicBezTo>
                <a:close/>
                <a:moveTo>
                  <a:pt x="95416" y="82550"/>
                </a:moveTo>
                <a:lnTo>
                  <a:pt x="142630" y="82550"/>
                </a:lnTo>
                <a:cubicBezTo>
                  <a:pt x="144418" y="82550"/>
                  <a:pt x="145849" y="83634"/>
                  <a:pt x="146564" y="85440"/>
                </a:cubicBezTo>
                <a:cubicBezTo>
                  <a:pt x="147279" y="87246"/>
                  <a:pt x="146922" y="89052"/>
                  <a:pt x="145491" y="90135"/>
                </a:cubicBezTo>
                <a:lnTo>
                  <a:pt x="89693" y="146844"/>
                </a:lnTo>
                <a:lnTo>
                  <a:pt x="145491" y="203192"/>
                </a:lnTo>
                <a:cubicBezTo>
                  <a:pt x="146922" y="204275"/>
                  <a:pt x="147279" y="206442"/>
                  <a:pt x="146564" y="207887"/>
                </a:cubicBezTo>
                <a:cubicBezTo>
                  <a:pt x="145849" y="209693"/>
                  <a:pt x="144418" y="210777"/>
                  <a:pt x="142630" y="210777"/>
                </a:cubicBezTo>
                <a:lnTo>
                  <a:pt x="95416" y="210777"/>
                </a:lnTo>
                <a:cubicBezTo>
                  <a:pt x="93985" y="210777"/>
                  <a:pt x="92912" y="210416"/>
                  <a:pt x="92197" y="209332"/>
                </a:cubicBezTo>
                <a:lnTo>
                  <a:pt x="33181" y="150095"/>
                </a:lnTo>
                <a:cubicBezTo>
                  <a:pt x="32108" y="149011"/>
                  <a:pt x="31750" y="147928"/>
                  <a:pt x="31750" y="146844"/>
                </a:cubicBezTo>
                <a:cubicBezTo>
                  <a:pt x="31750" y="145399"/>
                  <a:pt x="32108" y="144316"/>
                  <a:pt x="33181" y="143593"/>
                </a:cubicBezTo>
                <a:lnTo>
                  <a:pt x="92197" y="83995"/>
                </a:lnTo>
                <a:cubicBezTo>
                  <a:pt x="92912" y="82911"/>
                  <a:pt x="93985" y="82550"/>
                  <a:pt x="95416" y="82550"/>
                </a:cubicBezTo>
                <a:close/>
                <a:moveTo>
                  <a:pt x="146664" y="8627"/>
                </a:moveTo>
                <a:cubicBezTo>
                  <a:pt x="70815" y="8627"/>
                  <a:pt x="8987" y="70816"/>
                  <a:pt x="8987" y="146664"/>
                </a:cubicBezTo>
                <a:cubicBezTo>
                  <a:pt x="8987" y="222513"/>
                  <a:pt x="70815" y="284342"/>
                  <a:pt x="146664" y="284342"/>
                </a:cubicBezTo>
                <a:cubicBezTo>
                  <a:pt x="222872" y="284342"/>
                  <a:pt x="284341" y="222513"/>
                  <a:pt x="284341" y="146664"/>
                </a:cubicBezTo>
                <a:cubicBezTo>
                  <a:pt x="284341" y="70816"/>
                  <a:pt x="222872" y="8627"/>
                  <a:pt x="146664" y="8627"/>
                </a:cubicBezTo>
                <a:close/>
                <a:moveTo>
                  <a:pt x="146664" y="0"/>
                </a:moveTo>
                <a:cubicBezTo>
                  <a:pt x="227545" y="0"/>
                  <a:pt x="293328" y="65783"/>
                  <a:pt x="293328" y="146664"/>
                </a:cubicBezTo>
                <a:cubicBezTo>
                  <a:pt x="293328" y="227545"/>
                  <a:pt x="227545" y="293329"/>
                  <a:pt x="146664" y="293329"/>
                </a:cubicBezTo>
                <a:cubicBezTo>
                  <a:pt x="66142" y="293329"/>
                  <a:pt x="0" y="227545"/>
                  <a:pt x="0" y="146664"/>
                </a:cubicBezTo>
                <a:cubicBezTo>
                  <a:pt x="0" y="65783"/>
                  <a:pt x="66142" y="0"/>
                  <a:pt x="146664" y="0"/>
                </a:cubicBezTo>
                <a:close/>
              </a:path>
            </a:pathLst>
          </a:custGeom>
          <a:solidFill>
            <a:schemeClr val="accent4"/>
          </a:solidFill>
          <a:ln>
            <a:noFill/>
          </a:ln>
        </p:spPr>
        <p:txBody>
          <a:bodyPr anchor="ctr"/>
          <a:lstStyle/>
          <a:p>
            <a:endParaRPr lang="en-US" sz="900">
              <a:solidFill>
                <a:schemeClr val="accent1"/>
              </a:solidFill>
            </a:endParaRPr>
          </a:p>
        </p:txBody>
      </p:sp>
    </p:spTree>
    <p:extLst>
      <p:ext uri="{BB962C8B-B14F-4D97-AF65-F5344CB8AC3E}">
        <p14:creationId xmlns:p14="http://schemas.microsoft.com/office/powerpoint/2010/main" val="226949130"/>
      </p:ext>
    </p:extLst>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B00623B-3368-C74E-A34B-D7AA380DE0A3}"/>
              </a:ext>
            </a:extLst>
          </p:cNvPr>
          <p:cNvSpPr txBox="1"/>
          <p:nvPr/>
        </p:nvSpPr>
        <p:spPr>
          <a:xfrm>
            <a:off x="2761615" y="306186"/>
            <a:ext cx="666881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MARKETING STRATEGY OVERVIEW</a:t>
            </a:r>
          </a:p>
        </p:txBody>
      </p:sp>
      <p:sp>
        <p:nvSpPr>
          <p:cNvPr id="3" name="TextBox 2">
            <a:extLst>
              <a:ext uri="{FF2B5EF4-FFF2-40B4-BE49-F238E27FC236}">
                <a16:creationId xmlns:a16="http://schemas.microsoft.com/office/drawing/2014/main" id="{4D206DA6-606B-5B4A-92FE-830B4EFD1B38}"/>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 name="Oval 5">
            <a:extLst>
              <a:ext uri="{FF2B5EF4-FFF2-40B4-BE49-F238E27FC236}">
                <a16:creationId xmlns:a16="http://schemas.microsoft.com/office/drawing/2014/main" id="{542DD8C2-901C-584A-9FE3-0E18DE59BC66}"/>
              </a:ext>
            </a:extLst>
          </p:cNvPr>
          <p:cNvSpPr/>
          <p:nvPr/>
        </p:nvSpPr>
        <p:spPr>
          <a:xfrm>
            <a:off x="6806288" y="2409212"/>
            <a:ext cx="1660427" cy="1660427"/>
          </a:xfrm>
          <a:prstGeom prst="ellipse">
            <a:avLst/>
          </a:prstGeom>
          <a:solidFill>
            <a:schemeClr val="accent5">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2" name="Freeform 942">
            <a:extLst>
              <a:ext uri="{FF2B5EF4-FFF2-40B4-BE49-F238E27FC236}">
                <a16:creationId xmlns:a16="http://schemas.microsoft.com/office/drawing/2014/main" id="{559CC9A3-237E-3E4D-939E-35A0BABACC7C}"/>
              </a:ext>
            </a:extLst>
          </p:cNvPr>
          <p:cNvSpPr>
            <a:spLocks noChangeAspect="1"/>
          </p:cNvSpPr>
          <p:nvPr/>
        </p:nvSpPr>
        <p:spPr bwMode="auto">
          <a:xfrm>
            <a:off x="7300507" y="2903430"/>
            <a:ext cx="671991" cy="671991"/>
          </a:xfrm>
          <a:custGeom>
            <a:avLst/>
            <a:gdLst>
              <a:gd name="T0" fmla="*/ 8249046 w 296502"/>
              <a:gd name="T1" fmla="*/ 6098585 h 296502"/>
              <a:gd name="T2" fmla="*/ 4754576 w 296502"/>
              <a:gd name="T3" fmla="*/ 9437156 h 296502"/>
              <a:gd name="T4" fmla="*/ 2390287 w 296502"/>
              <a:gd name="T5" fmla="*/ 8527812 h 296502"/>
              <a:gd name="T6" fmla="*/ 1740753 w 296502"/>
              <a:gd name="T7" fmla="*/ 9164363 h 296502"/>
              <a:gd name="T8" fmla="*/ 4754576 w 296502"/>
              <a:gd name="T9" fmla="*/ 10346468 h 296502"/>
              <a:gd name="T10" fmla="*/ 9158392 w 296502"/>
              <a:gd name="T11" fmla="*/ 6098585 h 296502"/>
              <a:gd name="T12" fmla="*/ 7066916 w 296502"/>
              <a:gd name="T13" fmla="*/ 6098585 h 296502"/>
              <a:gd name="T14" fmla="*/ 4754576 w 296502"/>
              <a:gd name="T15" fmla="*/ 8268031 h 296502"/>
              <a:gd name="T16" fmla="*/ 3221685 w 296502"/>
              <a:gd name="T17" fmla="*/ 7696443 h 296502"/>
              <a:gd name="T18" fmla="*/ 2611141 w 296502"/>
              <a:gd name="T19" fmla="*/ 8293975 h 296502"/>
              <a:gd name="T20" fmla="*/ 4754576 w 296502"/>
              <a:gd name="T21" fmla="*/ 9125378 h 296502"/>
              <a:gd name="T22" fmla="*/ 7924298 w 296502"/>
              <a:gd name="T23" fmla="*/ 6098585 h 296502"/>
              <a:gd name="T24" fmla="*/ 1519912 w 296502"/>
              <a:gd name="T25" fmla="*/ 2928965 h 296502"/>
              <a:gd name="T26" fmla="*/ 324781 w 296502"/>
              <a:gd name="T27" fmla="*/ 5929768 h 296502"/>
              <a:gd name="T28" fmla="*/ 1519912 w 296502"/>
              <a:gd name="T29" fmla="*/ 8943510 h 296502"/>
              <a:gd name="T30" fmla="*/ 2987832 w 296502"/>
              <a:gd name="T31" fmla="*/ 7462607 h 296502"/>
              <a:gd name="T32" fmla="*/ 2416280 w 296502"/>
              <a:gd name="T33" fmla="*/ 5929768 h 296502"/>
              <a:gd name="T34" fmla="*/ 2987832 w 296502"/>
              <a:gd name="T35" fmla="*/ 4409860 h 296502"/>
              <a:gd name="T36" fmla="*/ 4585750 w 296502"/>
              <a:gd name="T37" fmla="*/ 1526063 h 296502"/>
              <a:gd name="T38" fmla="*/ 1740753 w 296502"/>
              <a:gd name="T39" fmla="*/ 2695128 h 296502"/>
              <a:gd name="T40" fmla="*/ 4585750 w 296502"/>
              <a:gd name="T41" fmla="*/ 5540069 h 296502"/>
              <a:gd name="T42" fmla="*/ 4754576 w 296502"/>
              <a:gd name="T43" fmla="*/ 1201316 h 296502"/>
              <a:gd name="T44" fmla="*/ 4910487 w 296502"/>
              <a:gd name="T45" fmla="*/ 1357186 h 296502"/>
              <a:gd name="T46" fmla="*/ 4910487 w 296502"/>
              <a:gd name="T47" fmla="*/ 5929768 h 296502"/>
              <a:gd name="T48" fmla="*/ 4806518 w 296502"/>
              <a:gd name="T49" fmla="*/ 6085651 h 296502"/>
              <a:gd name="T50" fmla="*/ 4754576 w 296502"/>
              <a:gd name="T51" fmla="*/ 6098585 h 296502"/>
              <a:gd name="T52" fmla="*/ 4637693 w 296502"/>
              <a:gd name="T53" fmla="*/ 6046642 h 296502"/>
              <a:gd name="T54" fmla="*/ 3221685 w 296502"/>
              <a:gd name="T55" fmla="*/ 4643684 h 296502"/>
              <a:gd name="T56" fmla="*/ 2741067 w 296502"/>
              <a:gd name="T57" fmla="*/ 5929768 h 296502"/>
              <a:gd name="T58" fmla="*/ 4754576 w 296502"/>
              <a:gd name="T59" fmla="*/ 7943248 h 296502"/>
              <a:gd name="T60" fmla="*/ 6755151 w 296502"/>
              <a:gd name="T61" fmla="*/ 5929768 h 296502"/>
              <a:gd name="T62" fmla="*/ 6911059 w 296502"/>
              <a:gd name="T63" fmla="*/ 5773880 h 296502"/>
              <a:gd name="T64" fmla="*/ 9327303 w 296502"/>
              <a:gd name="T65" fmla="*/ 5773880 h 296502"/>
              <a:gd name="T66" fmla="*/ 9483173 w 296502"/>
              <a:gd name="T67" fmla="*/ 5929768 h 296502"/>
              <a:gd name="T68" fmla="*/ 4754576 w 296502"/>
              <a:gd name="T69" fmla="*/ 10684219 h 296502"/>
              <a:gd name="T70" fmla="*/ 0 w 296502"/>
              <a:gd name="T71" fmla="*/ 5929768 h 296502"/>
              <a:gd name="T72" fmla="*/ 4754576 w 296502"/>
              <a:gd name="T73" fmla="*/ 1201316 h 296502"/>
              <a:gd name="T74" fmla="*/ 6103153 w 296502"/>
              <a:gd name="T75" fmla="*/ 337412 h 296502"/>
              <a:gd name="T76" fmla="*/ 6103153 w 296502"/>
              <a:gd name="T77" fmla="*/ 2414389 h 296502"/>
              <a:gd name="T78" fmla="*/ 8263697 w 296502"/>
              <a:gd name="T79" fmla="*/ 4582084 h 296502"/>
              <a:gd name="T80" fmla="*/ 10359102 w 296502"/>
              <a:gd name="T81" fmla="*/ 4582084 h 296502"/>
              <a:gd name="T82" fmla="*/ 6103153 w 296502"/>
              <a:gd name="T83" fmla="*/ 337412 h 296502"/>
              <a:gd name="T84" fmla="*/ 5933950 w 296502"/>
              <a:gd name="T85" fmla="*/ 0 h 296502"/>
              <a:gd name="T86" fmla="*/ 10684460 w 296502"/>
              <a:gd name="T87" fmla="*/ 4737854 h 296502"/>
              <a:gd name="T88" fmla="*/ 10528307 w 296502"/>
              <a:gd name="T89" fmla="*/ 4906614 h 296502"/>
              <a:gd name="T90" fmla="*/ 8107515 w 296502"/>
              <a:gd name="T91" fmla="*/ 4906614 h 296502"/>
              <a:gd name="T92" fmla="*/ 7951322 w 296502"/>
              <a:gd name="T93" fmla="*/ 4737854 h 296502"/>
              <a:gd name="T94" fmla="*/ 5933950 w 296502"/>
              <a:gd name="T95" fmla="*/ 2738879 h 296502"/>
              <a:gd name="T96" fmla="*/ 5777766 w 296502"/>
              <a:gd name="T97" fmla="*/ 2583086 h 296502"/>
              <a:gd name="T98" fmla="*/ 5777766 w 296502"/>
              <a:gd name="T99" fmla="*/ 168817 h 296502"/>
              <a:gd name="T100" fmla="*/ 5933950 w 296502"/>
              <a:gd name="T101" fmla="*/ 0 h 2965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6502" h="296502">
                <a:moveTo>
                  <a:pt x="228917" y="169245"/>
                </a:moveTo>
                <a:cubicBezTo>
                  <a:pt x="226394" y="220797"/>
                  <a:pt x="183855" y="261894"/>
                  <a:pt x="131943" y="261894"/>
                </a:cubicBezTo>
                <a:cubicBezTo>
                  <a:pt x="107069" y="261894"/>
                  <a:pt x="84357" y="252881"/>
                  <a:pt x="66332" y="236659"/>
                </a:cubicBezTo>
                <a:lnTo>
                  <a:pt x="48307" y="254323"/>
                </a:lnTo>
                <a:cubicBezTo>
                  <a:pt x="70298" y="274872"/>
                  <a:pt x="99498" y="287129"/>
                  <a:pt x="131943" y="287129"/>
                </a:cubicBezTo>
                <a:cubicBezTo>
                  <a:pt x="197914" y="287129"/>
                  <a:pt x="251989" y="234856"/>
                  <a:pt x="254152" y="169245"/>
                </a:cubicBezTo>
                <a:lnTo>
                  <a:pt x="228917" y="169245"/>
                </a:lnTo>
                <a:close/>
                <a:moveTo>
                  <a:pt x="196112" y="169245"/>
                </a:moveTo>
                <a:cubicBezTo>
                  <a:pt x="193949" y="202772"/>
                  <a:pt x="165830" y="229449"/>
                  <a:pt x="131943" y="229449"/>
                </a:cubicBezTo>
                <a:cubicBezTo>
                  <a:pt x="115360" y="229449"/>
                  <a:pt x="100580" y="223320"/>
                  <a:pt x="89404" y="213587"/>
                </a:cubicBezTo>
                <a:lnTo>
                  <a:pt x="72461" y="230170"/>
                </a:lnTo>
                <a:cubicBezTo>
                  <a:pt x="88683" y="244950"/>
                  <a:pt x="109592" y="253242"/>
                  <a:pt x="131943" y="253242"/>
                </a:cubicBezTo>
                <a:cubicBezTo>
                  <a:pt x="179168" y="253242"/>
                  <a:pt x="217381" y="215750"/>
                  <a:pt x="219905" y="169245"/>
                </a:cubicBezTo>
                <a:lnTo>
                  <a:pt x="196112" y="169245"/>
                </a:lnTo>
                <a:close/>
                <a:moveTo>
                  <a:pt x="42179" y="81283"/>
                </a:moveTo>
                <a:cubicBezTo>
                  <a:pt x="21630" y="103274"/>
                  <a:pt x="9013" y="132474"/>
                  <a:pt x="9013" y="164559"/>
                </a:cubicBezTo>
                <a:cubicBezTo>
                  <a:pt x="9013" y="196643"/>
                  <a:pt x="21630" y="226204"/>
                  <a:pt x="42179" y="248195"/>
                </a:cubicBezTo>
                <a:lnTo>
                  <a:pt x="82915" y="207098"/>
                </a:lnTo>
                <a:cubicBezTo>
                  <a:pt x="72821" y="195922"/>
                  <a:pt x="67053" y="181142"/>
                  <a:pt x="67053" y="164559"/>
                </a:cubicBezTo>
                <a:cubicBezTo>
                  <a:pt x="67053" y="149057"/>
                  <a:pt x="72821" y="133916"/>
                  <a:pt x="82915" y="122380"/>
                </a:cubicBezTo>
                <a:lnTo>
                  <a:pt x="42179" y="81283"/>
                </a:lnTo>
                <a:close/>
                <a:moveTo>
                  <a:pt x="127257" y="42350"/>
                </a:moveTo>
                <a:cubicBezTo>
                  <a:pt x="96975" y="43431"/>
                  <a:pt x="69577" y="55688"/>
                  <a:pt x="48307" y="74794"/>
                </a:cubicBezTo>
                <a:lnTo>
                  <a:pt x="127257" y="153744"/>
                </a:lnTo>
                <a:lnTo>
                  <a:pt x="127257" y="42350"/>
                </a:lnTo>
                <a:close/>
                <a:moveTo>
                  <a:pt x="131943" y="33337"/>
                </a:moveTo>
                <a:cubicBezTo>
                  <a:pt x="134106" y="33337"/>
                  <a:pt x="136269" y="35140"/>
                  <a:pt x="136269" y="37663"/>
                </a:cubicBezTo>
                <a:lnTo>
                  <a:pt x="136269" y="164559"/>
                </a:lnTo>
                <a:cubicBezTo>
                  <a:pt x="136269" y="166722"/>
                  <a:pt x="135187" y="168164"/>
                  <a:pt x="133385" y="168885"/>
                </a:cubicBezTo>
                <a:cubicBezTo>
                  <a:pt x="133024" y="169245"/>
                  <a:pt x="132303" y="169245"/>
                  <a:pt x="131943" y="169245"/>
                </a:cubicBezTo>
                <a:cubicBezTo>
                  <a:pt x="130501" y="169245"/>
                  <a:pt x="129420" y="168885"/>
                  <a:pt x="128699" y="167803"/>
                </a:cubicBezTo>
                <a:lnTo>
                  <a:pt x="89404" y="128869"/>
                </a:lnTo>
                <a:cubicBezTo>
                  <a:pt x="80752" y="138603"/>
                  <a:pt x="76066" y="151220"/>
                  <a:pt x="76066" y="164559"/>
                </a:cubicBezTo>
                <a:cubicBezTo>
                  <a:pt x="76066" y="195562"/>
                  <a:pt x="100940" y="220436"/>
                  <a:pt x="131943" y="220436"/>
                </a:cubicBezTo>
                <a:cubicBezTo>
                  <a:pt x="162585" y="220436"/>
                  <a:pt x="187460" y="195562"/>
                  <a:pt x="187460" y="164559"/>
                </a:cubicBezTo>
                <a:cubicBezTo>
                  <a:pt x="187460" y="162035"/>
                  <a:pt x="189262" y="160233"/>
                  <a:pt x="191786" y="160233"/>
                </a:cubicBezTo>
                <a:lnTo>
                  <a:pt x="258839" y="160233"/>
                </a:lnTo>
                <a:cubicBezTo>
                  <a:pt x="261362" y="160233"/>
                  <a:pt x="263165" y="162035"/>
                  <a:pt x="263165" y="164559"/>
                </a:cubicBezTo>
                <a:cubicBezTo>
                  <a:pt x="263165" y="237380"/>
                  <a:pt x="204403" y="296502"/>
                  <a:pt x="131943" y="296502"/>
                </a:cubicBezTo>
                <a:cubicBezTo>
                  <a:pt x="59122" y="296502"/>
                  <a:pt x="0" y="237380"/>
                  <a:pt x="0" y="164559"/>
                </a:cubicBezTo>
                <a:cubicBezTo>
                  <a:pt x="0" y="92098"/>
                  <a:pt x="59122" y="33337"/>
                  <a:pt x="131943" y="33337"/>
                </a:cubicBezTo>
                <a:close/>
                <a:moveTo>
                  <a:pt x="169368" y="9366"/>
                </a:moveTo>
                <a:lnTo>
                  <a:pt x="169368" y="67002"/>
                </a:lnTo>
                <a:cubicBezTo>
                  <a:pt x="201151" y="69523"/>
                  <a:pt x="227156" y="95099"/>
                  <a:pt x="229323" y="127159"/>
                </a:cubicBezTo>
                <a:lnTo>
                  <a:pt x="287473" y="127159"/>
                </a:lnTo>
                <a:cubicBezTo>
                  <a:pt x="285306" y="63039"/>
                  <a:pt x="233296" y="11527"/>
                  <a:pt x="169368" y="9366"/>
                </a:cubicBezTo>
                <a:close/>
                <a:moveTo>
                  <a:pt x="164672" y="0"/>
                </a:moveTo>
                <a:cubicBezTo>
                  <a:pt x="237269" y="0"/>
                  <a:pt x="296502" y="59077"/>
                  <a:pt x="296502" y="131482"/>
                </a:cubicBezTo>
                <a:cubicBezTo>
                  <a:pt x="296502" y="134364"/>
                  <a:pt x="294696" y="136165"/>
                  <a:pt x="292168" y="136165"/>
                </a:cubicBezTo>
                <a:lnTo>
                  <a:pt x="224989" y="136165"/>
                </a:lnTo>
                <a:cubicBezTo>
                  <a:pt x="222461" y="136165"/>
                  <a:pt x="220655" y="134364"/>
                  <a:pt x="220655" y="131482"/>
                </a:cubicBezTo>
                <a:cubicBezTo>
                  <a:pt x="220655" y="100863"/>
                  <a:pt x="195734" y="76007"/>
                  <a:pt x="164672" y="76007"/>
                </a:cubicBezTo>
                <a:cubicBezTo>
                  <a:pt x="162144" y="76007"/>
                  <a:pt x="160338" y="73846"/>
                  <a:pt x="160338" y="71685"/>
                </a:cubicBezTo>
                <a:lnTo>
                  <a:pt x="160338" y="4683"/>
                </a:lnTo>
                <a:cubicBezTo>
                  <a:pt x="160338" y="2161"/>
                  <a:pt x="162144" y="0"/>
                  <a:pt x="164672" y="0"/>
                </a:cubicBezTo>
                <a:close/>
              </a:path>
            </a:pathLst>
          </a:custGeom>
          <a:solidFill>
            <a:schemeClr val="bg1"/>
          </a:solidFill>
          <a:ln>
            <a:noFill/>
          </a:ln>
        </p:spPr>
        <p:txBody>
          <a:bodyPr anchor="ctr"/>
          <a:lstStyle/>
          <a:p>
            <a:endParaRPr lang="en-US" sz="900"/>
          </a:p>
        </p:txBody>
      </p:sp>
      <p:sp>
        <p:nvSpPr>
          <p:cNvPr id="7" name="Oval 6">
            <a:extLst>
              <a:ext uri="{FF2B5EF4-FFF2-40B4-BE49-F238E27FC236}">
                <a16:creationId xmlns:a16="http://schemas.microsoft.com/office/drawing/2014/main" id="{71CEE543-D005-3149-8BFF-FAC8E1450D43}"/>
              </a:ext>
            </a:extLst>
          </p:cNvPr>
          <p:cNvSpPr/>
          <p:nvPr/>
        </p:nvSpPr>
        <p:spPr>
          <a:xfrm>
            <a:off x="6036037" y="3642603"/>
            <a:ext cx="1660427" cy="1660427"/>
          </a:xfrm>
          <a:prstGeom prst="ellipse">
            <a:avLst/>
          </a:prstGeom>
          <a:solidFill>
            <a:schemeClr val="accent4">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3" name="Freeform 943">
            <a:extLst>
              <a:ext uri="{FF2B5EF4-FFF2-40B4-BE49-F238E27FC236}">
                <a16:creationId xmlns:a16="http://schemas.microsoft.com/office/drawing/2014/main" id="{B909DC96-7F96-EE49-845F-349C5958D8D5}"/>
              </a:ext>
            </a:extLst>
          </p:cNvPr>
          <p:cNvSpPr>
            <a:spLocks noChangeAspect="1"/>
          </p:cNvSpPr>
          <p:nvPr/>
        </p:nvSpPr>
        <p:spPr bwMode="auto">
          <a:xfrm>
            <a:off x="6530254" y="4136821"/>
            <a:ext cx="671993" cy="671991"/>
          </a:xfrm>
          <a:custGeom>
            <a:avLst/>
            <a:gdLst>
              <a:gd name="T0" fmla="*/ 4520608 w 296142"/>
              <a:gd name="T1" fmla="*/ 8100592 h 296500"/>
              <a:gd name="T2" fmla="*/ 1258132 w 296142"/>
              <a:gd name="T3" fmla="*/ 7770972 h 296500"/>
              <a:gd name="T4" fmla="*/ 1258132 w 296142"/>
              <a:gd name="T5" fmla="*/ 8100592 h 296500"/>
              <a:gd name="T6" fmla="*/ 3692554 w 296142"/>
              <a:gd name="T7" fmla="*/ 6628163 h 296500"/>
              <a:gd name="T8" fmla="*/ 2432035 w 296142"/>
              <a:gd name="T9" fmla="*/ 6456719 h 296500"/>
              <a:gd name="T10" fmla="*/ 2432035 w 296142"/>
              <a:gd name="T11" fmla="*/ 6456719 h 296500"/>
              <a:gd name="T12" fmla="*/ 1100216 w 296142"/>
              <a:gd name="T13" fmla="*/ 6628163 h 296500"/>
              <a:gd name="T14" fmla="*/ 7224094 w 296142"/>
              <a:gd name="T15" fmla="*/ 7350801 h 296500"/>
              <a:gd name="T16" fmla="*/ 6605836 w 296142"/>
              <a:gd name="T17" fmla="*/ 10203118 h 296500"/>
              <a:gd name="T18" fmla="*/ 9407669 w 296142"/>
              <a:gd name="T19" fmla="*/ 10203118 h 296500"/>
              <a:gd name="T20" fmla="*/ 8802615 w 296142"/>
              <a:gd name="T21" fmla="*/ 7350801 h 296500"/>
              <a:gd name="T22" fmla="*/ 8158075 w 296142"/>
              <a:gd name="T23" fmla="*/ 5488310 h 296500"/>
              <a:gd name="T24" fmla="*/ 10749354 w 296142"/>
              <a:gd name="T25" fmla="*/ 7559185 h 296500"/>
              <a:gd name="T26" fmla="*/ 9552381 w 296142"/>
              <a:gd name="T27" fmla="*/ 10645970 h 296500"/>
              <a:gd name="T28" fmla="*/ 6290171 w 296142"/>
              <a:gd name="T29" fmla="*/ 10632941 h 296500"/>
              <a:gd name="T30" fmla="*/ 5224651 w 296142"/>
              <a:gd name="T31" fmla="*/ 7402882 h 296500"/>
              <a:gd name="T32" fmla="*/ 6890726 w 296142"/>
              <a:gd name="T33" fmla="*/ 5371075 h 296500"/>
              <a:gd name="T34" fmla="*/ 6890726 w 296142"/>
              <a:gd name="T35" fmla="*/ 5371075 h 296500"/>
              <a:gd name="T36" fmla="*/ 5616898 w 296142"/>
              <a:gd name="T37" fmla="*/ 5529321 h 296500"/>
              <a:gd name="T38" fmla="*/ 4626030 w 296142"/>
              <a:gd name="T39" fmla="*/ 5700736 h 296500"/>
              <a:gd name="T40" fmla="*/ 3692554 w 296142"/>
              <a:gd name="T41" fmla="*/ 5529321 h 296500"/>
              <a:gd name="T42" fmla="*/ 2432035 w 296142"/>
              <a:gd name="T43" fmla="*/ 5371075 h 296500"/>
              <a:gd name="T44" fmla="*/ 2432035 w 296142"/>
              <a:gd name="T45" fmla="*/ 5371075 h 296500"/>
              <a:gd name="T46" fmla="*/ 1100216 w 296142"/>
              <a:gd name="T47" fmla="*/ 5529321 h 296500"/>
              <a:gd name="T48" fmla="*/ 7990992 w 296142"/>
              <a:gd name="T49" fmla="*/ 4615092 h 296500"/>
              <a:gd name="T50" fmla="*/ 7051123 w 296142"/>
              <a:gd name="T51" fmla="*/ 4443639 h 296500"/>
              <a:gd name="T52" fmla="*/ 5777165 w 296142"/>
              <a:gd name="T53" fmla="*/ 4285432 h 296500"/>
              <a:gd name="T54" fmla="*/ 5777165 w 296142"/>
              <a:gd name="T55" fmla="*/ 4285432 h 296500"/>
              <a:gd name="T56" fmla="*/ 4458770 w 296142"/>
              <a:gd name="T57" fmla="*/ 4443639 h 296500"/>
              <a:gd name="T58" fmla="*/ 3532195 w 296142"/>
              <a:gd name="T59" fmla="*/ 4615092 h 296500"/>
              <a:gd name="T60" fmla="*/ 2592371 w 296142"/>
              <a:gd name="T61" fmla="*/ 4443639 h 296500"/>
              <a:gd name="T62" fmla="*/ 1260573 w 296142"/>
              <a:gd name="T63" fmla="*/ 4285432 h 296500"/>
              <a:gd name="T64" fmla="*/ 1260573 w 296142"/>
              <a:gd name="T65" fmla="*/ 4285432 h 296500"/>
              <a:gd name="T66" fmla="*/ 7817260 w 296142"/>
              <a:gd name="T67" fmla="*/ 3357987 h 296500"/>
              <a:gd name="T68" fmla="*/ 6890726 w 296142"/>
              <a:gd name="T69" fmla="*/ 3529448 h 296500"/>
              <a:gd name="T70" fmla="*/ 5950897 w 296142"/>
              <a:gd name="T71" fmla="*/ 3357987 h 296500"/>
              <a:gd name="T72" fmla="*/ 4626030 w 296142"/>
              <a:gd name="T73" fmla="*/ 3199830 h 296500"/>
              <a:gd name="T74" fmla="*/ 4626030 w 296142"/>
              <a:gd name="T75" fmla="*/ 3199830 h 296500"/>
              <a:gd name="T76" fmla="*/ 3358515 w 296142"/>
              <a:gd name="T77" fmla="*/ 3357987 h 296500"/>
              <a:gd name="T78" fmla="*/ 314476 w 296142"/>
              <a:gd name="T79" fmla="*/ 1938788 h 296500"/>
              <a:gd name="T80" fmla="*/ 7823346 w 296142"/>
              <a:gd name="T81" fmla="*/ 762602 h 296500"/>
              <a:gd name="T82" fmla="*/ 7482649 w 296142"/>
              <a:gd name="T83" fmla="*/ 762602 h 296500"/>
              <a:gd name="T84" fmla="*/ 5949409 w 296142"/>
              <a:gd name="T85" fmla="*/ 1021156 h 296500"/>
              <a:gd name="T86" fmla="*/ 4586543 w 296142"/>
              <a:gd name="T87" fmla="*/ 1189066 h 296500"/>
              <a:gd name="T88" fmla="*/ 3210582 w 296142"/>
              <a:gd name="T89" fmla="*/ 1021156 h 296500"/>
              <a:gd name="T90" fmla="*/ 1677389 w 296142"/>
              <a:gd name="T91" fmla="*/ 762602 h 296500"/>
              <a:gd name="T92" fmla="*/ 1349771 w 296142"/>
              <a:gd name="T93" fmla="*/ 762602 h 296500"/>
              <a:gd name="T94" fmla="*/ 1677389 w 296142"/>
              <a:gd name="T95" fmla="*/ 439440 h 296500"/>
              <a:gd name="T96" fmla="*/ 3210582 w 296142"/>
              <a:gd name="T97" fmla="*/ 168070 h 296500"/>
              <a:gd name="T98" fmla="*/ 4586543 w 296142"/>
              <a:gd name="T99" fmla="*/ 0 h 296500"/>
              <a:gd name="T100" fmla="*/ 5949409 w 296142"/>
              <a:gd name="T101" fmla="*/ 168070 h 296500"/>
              <a:gd name="T102" fmla="*/ 7482649 w 296142"/>
              <a:gd name="T103" fmla="*/ 439440 h 296500"/>
              <a:gd name="T104" fmla="*/ 7823346 w 296142"/>
              <a:gd name="T105" fmla="*/ 439440 h 296500"/>
              <a:gd name="T106" fmla="*/ 9094517 w 296142"/>
              <a:gd name="T107" fmla="*/ 6320469 h 296500"/>
              <a:gd name="T108" fmla="*/ 314476 w 296142"/>
              <a:gd name="T109" fmla="*/ 8556565 h 296500"/>
              <a:gd name="T110" fmla="*/ 5739773 w 296142"/>
              <a:gd name="T111" fmla="*/ 9357915 h 296500"/>
              <a:gd name="T112" fmla="*/ 812436 w 296142"/>
              <a:gd name="T113" fmla="*/ 439440 h 2965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296142" h="296500">
                <a:moveTo>
                  <a:pt x="96370" y="215900"/>
                </a:moveTo>
                <a:lnTo>
                  <a:pt x="123934" y="215900"/>
                </a:lnTo>
                <a:cubicBezTo>
                  <a:pt x="126440" y="215900"/>
                  <a:pt x="128230" y="218098"/>
                  <a:pt x="128230" y="220663"/>
                </a:cubicBezTo>
                <a:cubicBezTo>
                  <a:pt x="128230" y="223227"/>
                  <a:pt x="126440" y="225059"/>
                  <a:pt x="123934" y="225059"/>
                </a:cubicBezTo>
                <a:lnTo>
                  <a:pt x="96370" y="225059"/>
                </a:lnTo>
                <a:cubicBezTo>
                  <a:pt x="93865" y="225059"/>
                  <a:pt x="92075" y="223227"/>
                  <a:pt x="92075" y="220663"/>
                </a:cubicBezTo>
                <a:cubicBezTo>
                  <a:pt x="92075" y="218098"/>
                  <a:pt x="93865" y="215900"/>
                  <a:pt x="96370" y="215900"/>
                </a:cubicBezTo>
                <a:close/>
                <a:moveTo>
                  <a:pt x="34492" y="215900"/>
                </a:moveTo>
                <a:lnTo>
                  <a:pt x="73097" y="215900"/>
                </a:lnTo>
                <a:cubicBezTo>
                  <a:pt x="75623" y="215900"/>
                  <a:pt x="77427" y="218098"/>
                  <a:pt x="77427" y="220663"/>
                </a:cubicBezTo>
                <a:cubicBezTo>
                  <a:pt x="77427" y="223227"/>
                  <a:pt x="75623" y="225059"/>
                  <a:pt x="73097" y="225059"/>
                </a:cubicBezTo>
                <a:lnTo>
                  <a:pt x="34492" y="225059"/>
                </a:lnTo>
                <a:cubicBezTo>
                  <a:pt x="31967" y="225059"/>
                  <a:pt x="30163" y="223227"/>
                  <a:pt x="30163" y="220663"/>
                </a:cubicBezTo>
                <a:cubicBezTo>
                  <a:pt x="30163" y="218098"/>
                  <a:pt x="31967" y="215900"/>
                  <a:pt x="34492" y="215900"/>
                </a:cubicBezTo>
                <a:close/>
                <a:moveTo>
                  <a:pt x="96837" y="179387"/>
                </a:moveTo>
                <a:cubicBezTo>
                  <a:pt x="99402" y="179387"/>
                  <a:pt x="101233" y="181585"/>
                  <a:pt x="101233" y="184150"/>
                </a:cubicBezTo>
                <a:cubicBezTo>
                  <a:pt x="101233" y="186714"/>
                  <a:pt x="99402" y="188546"/>
                  <a:pt x="96837" y="188546"/>
                </a:cubicBezTo>
                <a:cubicBezTo>
                  <a:pt x="94273" y="188546"/>
                  <a:pt x="92075" y="186714"/>
                  <a:pt x="92075" y="184150"/>
                </a:cubicBezTo>
                <a:cubicBezTo>
                  <a:pt x="92075" y="181585"/>
                  <a:pt x="94273" y="179387"/>
                  <a:pt x="96837" y="179387"/>
                </a:cubicBezTo>
                <a:close/>
                <a:moveTo>
                  <a:pt x="66675" y="179387"/>
                </a:moveTo>
                <a:cubicBezTo>
                  <a:pt x="68873" y="179387"/>
                  <a:pt x="71071" y="181585"/>
                  <a:pt x="71071" y="184150"/>
                </a:cubicBezTo>
                <a:cubicBezTo>
                  <a:pt x="71071" y="186714"/>
                  <a:pt x="68873" y="188546"/>
                  <a:pt x="66675" y="188546"/>
                </a:cubicBezTo>
                <a:cubicBezTo>
                  <a:pt x="64111" y="188546"/>
                  <a:pt x="61913" y="186714"/>
                  <a:pt x="61913" y="184150"/>
                </a:cubicBezTo>
                <a:cubicBezTo>
                  <a:pt x="61913" y="181585"/>
                  <a:pt x="64111" y="179387"/>
                  <a:pt x="66675" y="179387"/>
                </a:cubicBezTo>
                <a:close/>
                <a:moveTo>
                  <a:pt x="34559" y="179387"/>
                </a:moveTo>
                <a:cubicBezTo>
                  <a:pt x="37123" y="179387"/>
                  <a:pt x="39321" y="181585"/>
                  <a:pt x="39321" y="184150"/>
                </a:cubicBezTo>
                <a:cubicBezTo>
                  <a:pt x="39321" y="186714"/>
                  <a:pt x="37123" y="188546"/>
                  <a:pt x="34559" y="188546"/>
                </a:cubicBezTo>
                <a:cubicBezTo>
                  <a:pt x="32361" y="188546"/>
                  <a:pt x="30163" y="186714"/>
                  <a:pt x="30163" y="184150"/>
                </a:cubicBezTo>
                <a:cubicBezTo>
                  <a:pt x="30163" y="181585"/>
                  <a:pt x="32361" y="179387"/>
                  <a:pt x="34559" y="179387"/>
                </a:cubicBezTo>
                <a:close/>
                <a:moveTo>
                  <a:pt x="219689" y="164785"/>
                </a:moveTo>
                <a:lnTo>
                  <a:pt x="201297" y="201694"/>
                </a:lnTo>
                <a:cubicBezTo>
                  <a:pt x="200576" y="203142"/>
                  <a:pt x="199494" y="203865"/>
                  <a:pt x="198051" y="204227"/>
                </a:cubicBezTo>
                <a:lnTo>
                  <a:pt x="157300" y="210017"/>
                </a:lnTo>
                <a:lnTo>
                  <a:pt x="186872" y="238965"/>
                </a:lnTo>
                <a:cubicBezTo>
                  <a:pt x="187593" y="239689"/>
                  <a:pt x="188314" y="241498"/>
                  <a:pt x="187954" y="242946"/>
                </a:cubicBezTo>
                <a:lnTo>
                  <a:pt x="181102" y="283473"/>
                </a:lnTo>
                <a:lnTo>
                  <a:pt x="217525" y="264295"/>
                </a:lnTo>
                <a:cubicBezTo>
                  <a:pt x="218246" y="264295"/>
                  <a:pt x="218968" y="263933"/>
                  <a:pt x="219689" y="263933"/>
                </a:cubicBezTo>
                <a:cubicBezTo>
                  <a:pt x="220410" y="263933"/>
                  <a:pt x="221131" y="264295"/>
                  <a:pt x="221492" y="264295"/>
                </a:cubicBezTo>
                <a:lnTo>
                  <a:pt x="257915" y="283473"/>
                </a:lnTo>
                <a:lnTo>
                  <a:pt x="251064" y="242946"/>
                </a:lnTo>
                <a:cubicBezTo>
                  <a:pt x="251064" y="241498"/>
                  <a:pt x="251424" y="239689"/>
                  <a:pt x="252506" y="238965"/>
                </a:cubicBezTo>
                <a:lnTo>
                  <a:pt x="281717" y="210017"/>
                </a:lnTo>
                <a:lnTo>
                  <a:pt x="241327" y="204227"/>
                </a:lnTo>
                <a:cubicBezTo>
                  <a:pt x="239523" y="203865"/>
                  <a:pt x="238442" y="203142"/>
                  <a:pt x="237720" y="201694"/>
                </a:cubicBezTo>
                <a:lnTo>
                  <a:pt x="219689" y="164785"/>
                </a:lnTo>
                <a:close/>
                <a:moveTo>
                  <a:pt x="215361" y="152482"/>
                </a:moveTo>
                <a:cubicBezTo>
                  <a:pt x="216804" y="149225"/>
                  <a:pt x="222213" y="149225"/>
                  <a:pt x="223656" y="152482"/>
                </a:cubicBezTo>
                <a:lnTo>
                  <a:pt x="244933" y="195543"/>
                </a:lnTo>
                <a:lnTo>
                  <a:pt x="292175" y="202418"/>
                </a:lnTo>
                <a:cubicBezTo>
                  <a:pt x="293978" y="202780"/>
                  <a:pt x="295421" y="203865"/>
                  <a:pt x="295781" y="205675"/>
                </a:cubicBezTo>
                <a:cubicBezTo>
                  <a:pt x="296503" y="207122"/>
                  <a:pt x="296142" y="208931"/>
                  <a:pt x="294699" y="210017"/>
                </a:cubicBezTo>
                <a:lnTo>
                  <a:pt x="260440" y="243669"/>
                </a:lnTo>
                <a:lnTo>
                  <a:pt x="268374" y="291072"/>
                </a:lnTo>
                <a:cubicBezTo>
                  <a:pt x="268734" y="292882"/>
                  <a:pt x="268013" y="294329"/>
                  <a:pt x="266931" y="295415"/>
                </a:cubicBezTo>
                <a:cubicBezTo>
                  <a:pt x="265128" y="296500"/>
                  <a:pt x="263325" y="296500"/>
                  <a:pt x="261882" y="295777"/>
                </a:cubicBezTo>
                <a:lnTo>
                  <a:pt x="219689" y="273341"/>
                </a:lnTo>
                <a:lnTo>
                  <a:pt x="177135" y="295777"/>
                </a:lnTo>
                <a:cubicBezTo>
                  <a:pt x="176414" y="296138"/>
                  <a:pt x="176053" y="296500"/>
                  <a:pt x="174971" y="296500"/>
                </a:cubicBezTo>
                <a:cubicBezTo>
                  <a:pt x="174250" y="296500"/>
                  <a:pt x="173168" y="295777"/>
                  <a:pt x="172447" y="295415"/>
                </a:cubicBezTo>
                <a:cubicBezTo>
                  <a:pt x="171004" y="294329"/>
                  <a:pt x="170283" y="292882"/>
                  <a:pt x="170644" y="291072"/>
                </a:cubicBezTo>
                <a:lnTo>
                  <a:pt x="178938" y="243669"/>
                </a:lnTo>
                <a:lnTo>
                  <a:pt x="144678" y="210017"/>
                </a:lnTo>
                <a:cubicBezTo>
                  <a:pt x="143236" y="208931"/>
                  <a:pt x="142875" y="207122"/>
                  <a:pt x="143236" y="205675"/>
                </a:cubicBezTo>
                <a:cubicBezTo>
                  <a:pt x="143957" y="203865"/>
                  <a:pt x="145400" y="202780"/>
                  <a:pt x="147203" y="202418"/>
                </a:cubicBezTo>
                <a:lnTo>
                  <a:pt x="194445" y="195543"/>
                </a:lnTo>
                <a:lnTo>
                  <a:pt x="215361" y="152482"/>
                </a:lnTo>
                <a:close/>
                <a:moveTo>
                  <a:pt x="188913" y="149225"/>
                </a:moveTo>
                <a:cubicBezTo>
                  <a:pt x="191111" y="149225"/>
                  <a:pt x="193309" y="151423"/>
                  <a:pt x="193309" y="153621"/>
                </a:cubicBezTo>
                <a:cubicBezTo>
                  <a:pt x="193309" y="156186"/>
                  <a:pt x="191111" y="158384"/>
                  <a:pt x="188913" y="158384"/>
                </a:cubicBezTo>
                <a:cubicBezTo>
                  <a:pt x="186348" y="158384"/>
                  <a:pt x="184150" y="156186"/>
                  <a:pt x="184150" y="153621"/>
                </a:cubicBezTo>
                <a:cubicBezTo>
                  <a:pt x="184150" y="151423"/>
                  <a:pt x="186348" y="149225"/>
                  <a:pt x="188913" y="149225"/>
                </a:cubicBezTo>
                <a:close/>
                <a:moveTo>
                  <a:pt x="158384" y="149225"/>
                </a:moveTo>
                <a:cubicBezTo>
                  <a:pt x="160949" y="149225"/>
                  <a:pt x="163147" y="151423"/>
                  <a:pt x="163147" y="153621"/>
                </a:cubicBezTo>
                <a:cubicBezTo>
                  <a:pt x="163147" y="156186"/>
                  <a:pt x="160949" y="158384"/>
                  <a:pt x="158384" y="158384"/>
                </a:cubicBezTo>
                <a:cubicBezTo>
                  <a:pt x="155820" y="158384"/>
                  <a:pt x="153988" y="156186"/>
                  <a:pt x="153988" y="153621"/>
                </a:cubicBezTo>
                <a:cubicBezTo>
                  <a:pt x="153988" y="151423"/>
                  <a:pt x="155820" y="149225"/>
                  <a:pt x="158384" y="149225"/>
                </a:cubicBezTo>
                <a:close/>
                <a:moveTo>
                  <a:pt x="126824" y="149225"/>
                </a:moveTo>
                <a:cubicBezTo>
                  <a:pt x="129293" y="149225"/>
                  <a:pt x="131410" y="151423"/>
                  <a:pt x="131410" y="153621"/>
                </a:cubicBezTo>
                <a:cubicBezTo>
                  <a:pt x="131410" y="156186"/>
                  <a:pt x="129293" y="158384"/>
                  <a:pt x="126824" y="158384"/>
                </a:cubicBezTo>
                <a:cubicBezTo>
                  <a:pt x="124354" y="158384"/>
                  <a:pt x="122238" y="156186"/>
                  <a:pt x="122238" y="153621"/>
                </a:cubicBezTo>
                <a:cubicBezTo>
                  <a:pt x="122238" y="151423"/>
                  <a:pt x="124354" y="149225"/>
                  <a:pt x="126824" y="149225"/>
                </a:cubicBezTo>
                <a:close/>
                <a:moveTo>
                  <a:pt x="96837" y="149225"/>
                </a:moveTo>
                <a:cubicBezTo>
                  <a:pt x="99402" y="149225"/>
                  <a:pt x="101233" y="151423"/>
                  <a:pt x="101233" y="153621"/>
                </a:cubicBezTo>
                <a:cubicBezTo>
                  <a:pt x="101233" y="156186"/>
                  <a:pt x="99402" y="158384"/>
                  <a:pt x="96837" y="158384"/>
                </a:cubicBezTo>
                <a:cubicBezTo>
                  <a:pt x="94273" y="158384"/>
                  <a:pt x="92075" y="156186"/>
                  <a:pt x="92075" y="153621"/>
                </a:cubicBezTo>
                <a:cubicBezTo>
                  <a:pt x="92075" y="151423"/>
                  <a:pt x="94273" y="149225"/>
                  <a:pt x="96837" y="149225"/>
                </a:cubicBezTo>
                <a:close/>
                <a:moveTo>
                  <a:pt x="66675" y="149225"/>
                </a:moveTo>
                <a:cubicBezTo>
                  <a:pt x="68873" y="149225"/>
                  <a:pt x="71071" y="151423"/>
                  <a:pt x="71071" y="153621"/>
                </a:cubicBezTo>
                <a:cubicBezTo>
                  <a:pt x="71071" y="156186"/>
                  <a:pt x="68873" y="158384"/>
                  <a:pt x="66675" y="158384"/>
                </a:cubicBezTo>
                <a:cubicBezTo>
                  <a:pt x="64111" y="158384"/>
                  <a:pt x="61913" y="156186"/>
                  <a:pt x="61913" y="153621"/>
                </a:cubicBezTo>
                <a:cubicBezTo>
                  <a:pt x="61913" y="151423"/>
                  <a:pt x="64111" y="149225"/>
                  <a:pt x="66675" y="149225"/>
                </a:cubicBezTo>
                <a:close/>
                <a:moveTo>
                  <a:pt x="34559" y="149225"/>
                </a:moveTo>
                <a:cubicBezTo>
                  <a:pt x="37123" y="149225"/>
                  <a:pt x="39321" y="151423"/>
                  <a:pt x="39321" y="153621"/>
                </a:cubicBezTo>
                <a:cubicBezTo>
                  <a:pt x="39321" y="156186"/>
                  <a:pt x="37123" y="158384"/>
                  <a:pt x="34559" y="158384"/>
                </a:cubicBezTo>
                <a:cubicBezTo>
                  <a:pt x="32361" y="158384"/>
                  <a:pt x="30163" y="156186"/>
                  <a:pt x="30163" y="153621"/>
                </a:cubicBezTo>
                <a:cubicBezTo>
                  <a:pt x="30163" y="151423"/>
                  <a:pt x="32361" y="149225"/>
                  <a:pt x="34559" y="149225"/>
                </a:cubicBezTo>
                <a:close/>
                <a:moveTo>
                  <a:pt x="219076" y="119062"/>
                </a:moveTo>
                <a:cubicBezTo>
                  <a:pt x="221640" y="119062"/>
                  <a:pt x="223472" y="121260"/>
                  <a:pt x="223472" y="123458"/>
                </a:cubicBezTo>
                <a:cubicBezTo>
                  <a:pt x="223472" y="126389"/>
                  <a:pt x="221640" y="128221"/>
                  <a:pt x="219076" y="128221"/>
                </a:cubicBezTo>
                <a:cubicBezTo>
                  <a:pt x="216511" y="128221"/>
                  <a:pt x="214313" y="126389"/>
                  <a:pt x="214313" y="123458"/>
                </a:cubicBezTo>
                <a:cubicBezTo>
                  <a:pt x="214313" y="121260"/>
                  <a:pt x="216511" y="119062"/>
                  <a:pt x="219076" y="119062"/>
                </a:cubicBezTo>
                <a:close/>
                <a:moveTo>
                  <a:pt x="188913" y="119062"/>
                </a:moveTo>
                <a:cubicBezTo>
                  <a:pt x="191111" y="119062"/>
                  <a:pt x="193309" y="121260"/>
                  <a:pt x="193309" y="123458"/>
                </a:cubicBezTo>
                <a:cubicBezTo>
                  <a:pt x="193309" y="126389"/>
                  <a:pt x="191111" y="128221"/>
                  <a:pt x="188913" y="128221"/>
                </a:cubicBezTo>
                <a:cubicBezTo>
                  <a:pt x="186348" y="128221"/>
                  <a:pt x="184150" y="126389"/>
                  <a:pt x="184150" y="123458"/>
                </a:cubicBezTo>
                <a:cubicBezTo>
                  <a:pt x="184150" y="121260"/>
                  <a:pt x="186348" y="119062"/>
                  <a:pt x="188913" y="119062"/>
                </a:cubicBezTo>
                <a:close/>
                <a:moveTo>
                  <a:pt x="158384" y="119062"/>
                </a:moveTo>
                <a:cubicBezTo>
                  <a:pt x="160949" y="119062"/>
                  <a:pt x="163147" y="121260"/>
                  <a:pt x="163147" y="123458"/>
                </a:cubicBezTo>
                <a:cubicBezTo>
                  <a:pt x="163147" y="126389"/>
                  <a:pt x="160949" y="128221"/>
                  <a:pt x="158384" y="128221"/>
                </a:cubicBezTo>
                <a:cubicBezTo>
                  <a:pt x="155820" y="128221"/>
                  <a:pt x="153988" y="126389"/>
                  <a:pt x="153988" y="123458"/>
                </a:cubicBezTo>
                <a:cubicBezTo>
                  <a:pt x="153988" y="121260"/>
                  <a:pt x="155820" y="119062"/>
                  <a:pt x="158384" y="119062"/>
                </a:cubicBezTo>
                <a:close/>
                <a:moveTo>
                  <a:pt x="126824" y="119062"/>
                </a:moveTo>
                <a:cubicBezTo>
                  <a:pt x="129293" y="119062"/>
                  <a:pt x="131410" y="121260"/>
                  <a:pt x="131410" y="123458"/>
                </a:cubicBezTo>
                <a:cubicBezTo>
                  <a:pt x="131410" y="126389"/>
                  <a:pt x="129293" y="128221"/>
                  <a:pt x="126824" y="128221"/>
                </a:cubicBezTo>
                <a:cubicBezTo>
                  <a:pt x="124354" y="128221"/>
                  <a:pt x="122238" y="126389"/>
                  <a:pt x="122238" y="123458"/>
                </a:cubicBezTo>
                <a:cubicBezTo>
                  <a:pt x="122238" y="121260"/>
                  <a:pt x="124354" y="119062"/>
                  <a:pt x="126824" y="119062"/>
                </a:cubicBezTo>
                <a:close/>
                <a:moveTo>
                  <a:pt x="96837" y="119062"/>
                </a:moveTo>
                <a:cubicBezTo>
                  <a:pt x="99402" y="119062"/>
                  <a:pt x="101233" y="121260"/>
                  <a:pt x="101233" y="123458"/>
                </a:cubicBezTo>
                <a:cubicBezTo>
                  <a:pt x="101233" y="126023"/>
                  <a:pt x="99402" y="128221"/>
                  <a:pt x="96837" y="128221"/>
                </a:cubicBezTo>
                <a:cubicBezTo>
                  <a:pt x="94273" y="128221"/>
                  <a:pt x="92075" y="126023"/>
                  <a:pt x="92075" y="123458"/>
                </a:cubicBezTo>
                <a:cubicBezTo>
                  <a:pt x="92075" y="121260"/>
                  <a:pt x="94273" y="119062"/>
                  <a:pt x="96837" y="119062"/>
                </a:cubicBezTo>
                <a:close/>
                <a:moveTo>
                  <a:pt x="66675" y="119062"/>
                </a:moveTo>
                <a:cubicBezTo>
                  <a:pt x="68873" y="119062"/>
                  <a:pt x="71071" y="121260"/>
                  <a:pt x="71071" y="123458"/>
                </a:cubicBezTo>
                <a:cubicBezTo>
                  <a:pt x="71071" y="126023"/>
                  <a:pt x="68873" y="128221"/>
                  <a:pt x="66675" y="128221"/>
                </a:cubicBezTo>
                <a:cubicBezTo>
                  <a:pt x="64111" y="128221"/>
                  <a:pt x="61913" y="126023"/>
                  <a:pt x="61913" y="123458"/>
                </a:cubicBezTo>
                <a:cubicBezTo>
                  <a:pt x="61913" y="121260"/>
                  <a:pt x="64111" y="119062"/>
                  <a:pt x="66675" y="119062"/>
                </a:cubicBezTo>
                <a:close/>
                <a:moveTo>
                  <a:pt x="34559" y="119062"/>
                </a:moveTo>
                <a:cubicBezTo>
                  <a:pt x="37123" y="119062"/>
                  <a:pt x="39321" y="121260"/>
                  <a:pt x="39321" y="123458"/>
                </a:cubicBezTo>
                <a:cubicBezTo>
                  <a:pt x="39321" y="126023"/>
                  <a:pt x="37123" y="128221"/>
                  <a:pt x="34559" y="128221"/>
                </a:cubicBezTo>
                <a:cubicBezTo>
                  <a:pt x="32361" y="128221"/>
                  <a:pt x="30163" y="126023"/>
                  <a:pt x="30163" y="123458"/>
                </a:cubicBezTo>
                <a:cubicBezTo>
                  <a:pt x="30163" y="121260"/>
                  <a:pt x="32361" y="119062"/>
                  <a:pt x="34559" y="119062"/>
                </a:cubicBezTo>
                <a:close/>
                <a:moveTo>
                  <a:pt x="219076" y="88900"/>
                </a:moveTo>
                <a:cubicBezTo>
                  <a:pt x="221640" y="88900"/>
                  <a:pt x="223472" y="90732"/>
                  <a:pt x="223472" y="93296"/>
                </a:cubicBezTo>
                <a:cubicBezTo>
                  <a:pt x="223472" y="95861"/>
                  <a:pt x="221640" y="98059"/>
                  <a:pt x="219076" y="98059"/>
                </a:cubicBezTo>
                <a:cubicBezTo>
                  <a:pt x="216511" y="98059"/>
                  <a:pt x="214313" y="95861"/>
                  <a:pt x="214313" y="93296"/>
                </a:cubicBezTo>
                <a:cubicBezTo>
                  <a:pt x="214313" y="90732"/>
                  <a:pt x="216511" y="88900"/>
                  <a:pt x="219076" y="88900"/>
                </a:cubicBezTo>
                <a:close/>
                <a:moveTo>
                  <a:pt x="188913" y="88900"/>
                </a:moveTo>
                <a:cubicBezTo>
                  <a:pt x="191111" y="88900"/>
                  <a:pt x="193309" y="90732"/>
                  <a:pt x="193309" y="93296"/>
                </a:cubicBezTo>
                <a:cubicBezTo>
                  <a:pt x="193309" y="95861"/>
                  <a:pt x="191111" y="98059"/>
                  <a:pt x="188913" y="98059"/>
                </a:cubicBezTo>
                <a:cubicBezTo>
                  <a:pt x="186348" y="98059"/>
                  <a:pt x="184150" y="95861"/>
                  <a:pt x="184150" y="93296"/>
                </a:cubicBezTo>
                <a:cubicBezTo>
                  <a:pt x="184150" y="90732"/>
                  <a:pt x="186348" y="88900"/>
                  <a:pt x="188913" y="88900"/>
                </a:cubicBezTo>
                <a:close/>
                <a:moveTo>
                  <a:pt x="158384" y="88900"/>
                </a:moveTo>
                <a:cubicBezTo>
                  <a:pt x="160949" y="88900"/>
                  <a:pt x="163147" y="90732"/>
                  <a:pt x="163147" y="93296"/>
                </a:cubicBezTo>
                <a:cubicBezTo>
                  <a:pt x="163147" y="95861"/>
                  <a:pt x="160949" y="98059"/>
                  <a:pt x="158384" y="98059"/>
                </a:cubicBezTo>
                <a:cubicBezTo>
                  <a:pt x="155820" y="98059"/>
                  <a:pt x="153988" y="95861"/>
                  <a:pt x="153988" y="93296"/>
                </a:cubicBezTo>
                <a:cubicBezTo>
                  <a:pt x="153988" y="90732"/>
                  <a:pt x="155820" y="88900"/>
                  <a:pt x="158384" y="88900"/>
                </a:cubicBezTo>
                <a:close/>
                <a:moveTo>
                  <a:pt x="126824" y="88900"/>
                </a:moveTo>
                <a:cubicBezTo>
                  <a:pt x="129293" y="88900"/>
                  <a:pt x="131410" y="90732"/>
                  <a:pt x="131410" y="93296"/>
                </a:cubicBezTo>
                <a:cubicBezTo>
                  <a:pt x="131410" y="95861"/>
                  <a:pt x="129293" y="98059"/>
                  <a:pt x="126824" y="98059"/>
                </a:cubicBezTo>
                <a:cubicBezTo>
                  <a:pt x="124354" y="98059"/>
                  <a:pt x="122238" y="95861"/>
                  <a:pt x="122238" y="93296"/>
                </a:cubicBezTo>
                <a:cubicBezTo>
                  <a:pt x="122238" y="90732"/>
                  <a:pt x="124354" y="88900"/>
                  <a:pt x="126824" y="88900"/>
                </a:cubicBezTo>
                <a:close/>
                <a:moveTo>
                  <a:pt x="96837" y="88900"/>
                </a:moveTo>
                <a:cubicBezTo>
                  <a:pt x="99402" y="88900"/>
                  <a:pt x="101233" y="90732"/>
                  <a:pt x="101233" y="93296"/>
                </a:cubicBezTo>
                <a:cubicBezTo>
                  <a:pt x="101233" y="95861"/>
                  <a:pt x="99402" y="98059"/>
                  <a:pt x="96837" y="98059"/>
                </a:cubicBezTo>
                <a:cubicBezTo>
                  <a:pt x="94273" y="98059"/>
                  <a:pt x="92075" y="95861"/>
                  <a:pt x="92075" y="93296"/>
                </a:cubicBezTo>
                <a:cubicBezTo>
                  <a:pt x="92075" y="90732"/>
                  <a:pt x="94273" y="88900"/>
                  <a:pt x="96837" y="88900"/>
                </a:cubicBezTo>
                <a:close/>
                <a:moveTo>
                  <a:pt x="22274" y="21187"/>
                </a:moveTo>
                <a:cubicBezTo>
                  <a:pt x="15089" y="21187"/>
                  <a:pt x="8622" y="26933"/>
                  <a:pt x="8622" y="34474"/>
                </a:cubicBezTo>
                <a:lnTo>
                  <a:pt x="8622" y="53865"/>
                </a:lnTo>
                <a:lnTo>
                  <a:pt x="245019" y="53865"/>
                </a:lnTo>
                <a:lnTo>
                  <a:pt x="245019" y="34474"/>
                </a:lnTo>
                <a:cubicBezTo>
                  <a:pt x="245019" y="26933"/>
                  <a:pt x="238911" y="21187"/>
                  <a:pt x="231367" y="21187"/>
                </a:cubicBezTo>
                <a:lnTo>
                  <a:pt x="214481" y="21187"/>
                </a:lnTo>
                <a:lnTo>
                  <a:pt x="214481" y="28369"/>
                </a:lnTo>
                <a:cubicBezTo>
                  <a:pt x="214481" y="31242"/>
                  <a:pt x="212326" y="33037"/>
                  <a:pt x="209811" y="33037"/>
                </a:cubicBezTo>
                <a:cubicBezTo>
                  <a:pt x="207296" y="33037"/>
                  <a:pt x="205140" y="31242"/>
                  <a:pt x="205140" y="28369"/>
                </a:cubicBezTo>
                <a:lnTo>
                  <a:pt x="205140" y="21187"/>
                </a:lnTo>
                <a:lnTo>
                  <a:pt x="172088" y="21187"/>
                </a:lnTo>
                <a:lnTo>
                  <a:pt x="172088" y="28369"/>
                </a:lnTo>
                <a:cubicBezTo>
                  <a:pt x="172088" y="31242"/>
                  <a:pt x="170292" y="33037"/>
                  <a:pt x="167777" y="33037"/>
                </a:cubicBezTo>
                <a:cubicBezTo>
                  <a:pt x="165262" y="33037"/>
                  <a:pt x="163106" y="31242"/>
                  <a:pt x="163106" y="28369"/>
                </a:cubicBezTo>
                <a:lnTo>
                  <a:pt x="163106" y="21187"/>
                </a:lnTo>
                <a:lnTo>
                  <a:pt x="130054" y="21187"/>
                </a:lnTo>
                <a:lnTo>
                  <a:pt x="130054" y="28369"/>
                </a:lnTo>
                <a:cubicBezTo>
                  <a:pt x="130054" y="31242"/>
                  <a:pt x="127898" y="33037"/>
                  <a:pt x="125742" y="33037"/>
                </a:cubicBezTo>
                <a:cubicBezTo>
                  <a:pt x="123227" y="33037"/>
                  <a:pt x="121072" y="31242"/>
                  <a:pt x="121072" y="28369"/>
                </a:cubicBezTo>
                <a:lnTo>
                  <a:pt x="121072" y="21187"/>
                </a:lnTo>
                <a:lnTo>
                  <a:pt x="88020" y="21187"/>
                </a:lnTo>
                <a:lnTo>
                  <a:pt x="88020" y="28369"/>
                </a:lnTo>
                <a:cubicBezTo>
                  <a:pt x="88020" y="31242"/>
                  <a:pt x="85864" y="33037"/>
                  <a:pt x="83349" y="33037"/>
                </a:cubicBezTo>
                <a:cubicBezTo>
                  <a:pt x="80834" y="33037"/>
                  <a:pt x="79038" y="31242"/>
                  <a:pt x="79038" y="28369"/>
                </a:cubicBezTo>
                <a:lnTo>
                  <a:pt x="79038" y="21187"/>
                </a:lnTo>
                <a:lnTo>
                  <a:pt x="45986" y="21187"/>
                </a:lnTo>
                <a:lnTo>
                  <a:pt x="45986" y="28369"/>
                </a:lnTo>
                <a:cubicBezTo>
                  <a:pt x="45986" y="31242"/>
                  <a:pt x="43830" y="33037"/>
                  <a:pt x="41315" y="33037"/>
                </a:cubicBezTo>
                <a:cubicBezTo>
                  <a:pt x="38800" y="33037"/>
                  <a:pt x="37004" y="31242"/>
                  <a:pt x="37004" y="28369"/>
                </a:cubicBezTo>
                <a:lnTo>
                  <a:pt x="37004" y="21187"/>
                </a:lnTo>
                <a:lnTo>
                  <a:pt x="22274" y="21187"/>
                </a:lnTo>
                <a:close/>
                <a:moveTo>
                  <a:pt x="41315" y="0"/>
                </a:moveTo>
                <a:cubicBezTo>
                  <a:pt x="43830" y="0"/>
                  <a:pt x="45986" y="2155"/>
                  <a:pt x="45986" y="4668"/>
                </a:cubicBezTo>
                <a:lnTo>
                  <a:pt x="45986" y="12209"/>
                </a:lnTo>
                <a:lnTo>
                  <a:pt x="79038" y="12209"/>
                </a:lnTo>
                <a:lnTo>
                  <a:pt x="79038" y="4668"/>
                </a:lnTo>
                <a:cubicBezTo>
                  <a:pt x="79038" y="2155"/>
                  <a:pt x="80834" y="0"/>
                  <a:pt x="83349" y="0"/>
                </a:cubicBezTo>
                <a:cubicBezTo>
                  <a:pt x="85864" y="0"/>
                  <a:pt x="88020" y="2155"/>
                  <a:pt x="88020" y="4668"/>
                </a:cubicBezTo>
                <a:lnTo>
                  <a:pt x="88020" y="12209"/>
                </a:lnTo>
                <a:lnTo>
                  <a:pt x="121072" y="12209"/>
                </a:lnTo>
                <a:lnTo>
                  <a:pt x="121072" y="4668"/>
                </a:lnTo>
                <a:cubicBezTo>
                  <a:pt x="121072" y="2155"/>
                  <a:pt x="123227" y="0"/>
                  <a:pt x="125742" y="0"/>
                </a:cubicBezTo>
                <a:cubicBezTo>
                  <a:pt x="127898" y="0"/>
                  <a:pt x="130054" y="2155"/>
                  <a:pt x="130054" y="4668"/>
                </a:cubicBezTo>
                <a:lnTo>
                  <a:pt x="130054" y="12209"/>
                </a:lnTo>
                <a:lnTo>
                  <a:pt x="163106" y="12209"/>
                </a:lnTo>
                <a:lnTo>
                  <a:pt x="163106" y="4668"/>
                </a:lnTo>
                <a:cubicBezTo>
                  <a:pt x="163106" y="2155"/>
                  <a:pt x="165262" y="0"/>
                  <a:pt x="167777" y="0"/>
                </a:cubicBezTo>
                <a:cubicBezTo>
                  <a:pt x="170292" y="0"/>
                  <a:pt x="172088" y="2155"/>
                  <a:pt x="172088" y="4668"/>
                </a:cubicBezTo>
                <a:lnTo>
                  <a:pt x="172088" y="12209"/>
                </a:lnTo>
                <a:lnTo>
                  <a:pt x="205140" y="12209"/>
                </a:lnTo>
                <a:lnTo>
                  <a:pt x="205140" y="4668"/>
                </a:lnTo>
                <a:cubicBezTo>
                  <a:pt x="205140" y="2155"/>
                  <a:pt x="207296" y="0"/>
                  <a:pt x="209811" y="0"/>
                </a:cubicBezTo>
                <a:cubicBezTo>
                  <a:pt x="212326" y="0"/>
                  <a:pt x="214481" y="2155"/>
                  <a:pt x="214481" y="4668"/>
                </a:cubicBezTo>
                <a:lnTo>
                  <a:pt x="214481" y="12209"/>
                </a:lnTo>
                <a:lnTo>
                  <a:pt x="231367" y="12209"/>
                </a:lnTo>
                <a:cubicBezTo>
                  <a:pt x="243582" y="12209"/>
                  <a:pt x="253641" y="22264"/>
                  <a:pt x="253641" y="34474"/>
                </a:cubicBezTo>
                <a:lnTo>
                  <a:pt x="253641" y="170933"/>
                </a:lnTo>
                <a:cubicBezTo>
                  <a:pt x="253641" y="173447"/>
                  <a:pt x="251485" y="175602"/>
                  <a:pt x="249330" y="175602"/>
                </a:cubicBezTo>
                <a:cubicBezTo>
                  <a:pt x="246815" y="175602"/>
                  <a:pt x="245019" y="173447"/>
                  <a:pt x="245019" y="170933"/>
                </a:cubicBezTo>
                <a:lnTo>
                  <a:pt x="245019" y="62843"/>
                </a:lnTo>
                <a:lnTo>
                  <a:pt x="8622" y="62843"/>
                </a:lnTo>
                <a:lnTo>
                  <a:pt x="8622" y="237727"/>
                </a:lnTo>
                <a:cubicBezTo>
                  <a:pt x="8622" y="244909"/>
                  <a:pt x="15089" y="250654"/>
                  <a:pt x="22274" y="250654"/>
                </a:cubicBezTo>
                <a:lnTo>
                  <a:pt x="157358" y="250654"/>
                </a:lnTo>
                <a:cubicBezTo>
                  <a:pt x="159873" y="250654"/>
                  <a:pt x="161669" y="253168"/>
                  <a:pt x="161669" y="255323"/>
                </a:cubicBezTo>
                <a:cubicBezTo>
                  <a:pt x="161669" y="257836"/>
                  <a:pt x="159873" y="259991"/>
                  <a:pt x="157358" y="259991"/>
                </a:cubicBezTo>
                <a:lnTo>
                  <a:pt x="22274" y="259991"/>
                </a:lnTo>
                <a:cubicBezTo>
                  <a:pt x="10059" y="259991"/>
                  <a:pt x="0" y="249936"/>
                  <a:pt x="0" y="237727"/>
                </a:cubicBezTo>
                <a:lnTo>
                  <a:pt x="0" y="34474"/>
                </a:lnTo>
                <a:cubicBezTo>
                  <a:pt x="0" y="22264"/>
                  <a:pt x="10059" y="12209"/>
                  <a:pt x="22274" y="12209"/>
                </a:cubicBezTo>
                <a:lnTo>
                  <a:pt x="37004" y="12209"/>
                </a:lnTo>
                <a:lnTo>
                  <a:pt x="37004" y="4668"/>
                </a:lnTo>
                <a:cubicBezTo>
                  <a:pt x="37004" y="2155"/>
                  <a:pt x="38800" y="0"/>
                  <a:pt x="41315" y="0"/>
                </a:cubicBezTo>
                <a:close/>
              </a:path>
            </a:pathLst>
          </a:custGeom>
          <a:solidFill>
            <a:schemeClr val="bg1"/>
          </a:solidFill>
          <a:ln>
            <a:noFill/>
          </a:ln>
        </p:spPr>
        <p:txBody>
          <a:bodyPr anchor="ctr"/>
          <a:lstStyle/>
          <a:p>
            <a:endParaRPr lang="en-US" sz="900"/>
          </a:p>
        </p:txBody>
      </p:sp>
      <p:sp>
        <p:nvSpPr>
          <p:cNvPr id="5" name="Oval 4">
            <a:extLst>
              <a:ext uri="{FF2B5EF4-FFF2-40B4-BE49-F238E27FC236}">
                <a16:creationId xmlns:a16="http://schemas.microsoft.com/office/drawing/2014/main" id="{478A8616-564F-9E4F-93D1-EF81CC8F7801}"/>
              </a:ext>
            </a:extLst>
          </p:cNvPr>
          <p:cNvSpPr/>
          <p:nvPr/>
        </p:nvSpPr>
        <p:spPr>
          <a:xfrm>
            <a:off x="5265786" y="2409212"/>
            <a:ext cx="1660427" cy="1660427"/>
          </a:xfrm>
          <a:prstGeom prst="ellipse">
            <a:avLst/>
          </a:prstGeom>
          <a:solidFill>
            <a:schemeClr val="accent3">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4" name="Freeform 944">
            <a:extLst>
              <a:ext uri="{FF2B5EF4-FFF2-40B4-BE49-F238E27FC236}">
                <a16:creationId xmlns:a16="http://schemas.microsoft.com/office/drawing/2014/main" id="{7DAA8EF9-55C7-F447-9ABA-BDD05752A0B4}"/>
              </a:ext>
            </a:extLst>
          </p:cNvPr>
          <p:cNvSpPr>
            <a:spLocks noChangeAspect="1"/>
          </p:cNvSpPr>
          <p:nvPr/>
        </p:nvSpPr>
        <p:spPr bwMode="auto">
          <a:xfrm>
            <a:off x="5827686" y="2903430"/>
            <a:ext cx="535215" cy="671991"/>
          </a:xfrm>
          <a:custGeom>
            <a:avLst/>
            <a:gdLst>
              <a:gd name="T0" fmla="*/ 2875864 w 236178"/>
              <a:gd name="T1" fmla="*/ 9505715 h 296502"/>
              <a:gd name="T2" fmla="*/ 5453847 w 236178"/>
              <a:gd name="T3" fmla="*/ 9505715 h 296502"/>
              <a:gd name="T4" fmla="*/ 6684530 w 236178"/>
              <a:gd name="T5" fmla="*/ 7744476 h 296502"/>
              <a:gd name="T6" fmla="*/ 3831148 w 236178"/>
              <a:gd name="T7" fmla="*/ 2799631 h 296502"/>
              <a:gd name="T8" fmla="*/ 4692979 w 236178"/>
              <a:gd name="T9" fmla="*/ 3134822 h 296502"/>
              <a:gd name="T10" fmla="*/ 4692979 w 236178"/>
              <a:gd name="T11" fmla="*/ 5378268 h 296502"/>
              <a:gd name="T12" fmla="*/ 3831148 w 236178"/>
              <a:gd name="T13" fmla="*/ 5700627 h 296502"/>
              <a:gd name="T14" fmla="*/ 4092302 w 236178"/>
              <a:gd name="T15" fmla="*/ 5378268 h 296502"/>
              <a:gd name="T16" fmla="*/ 3661341 w 236178"/>
              <a:gd name="T17" fmla="*/ 2967186 h 296502"/>
              <a:gd name="T18" fmla="*/ 3741987 w 236178"/>
              <a:gd name="T19" fmla="*/ 1871248 h 296502"/>
              <a:gd name="T20" fmla="*/ 2784792 w 236178"/>
              <a:gd name="T21" fmla="*/ 2310320 h 296502"/>
              <a:gd name="T22" fmla="*/ 2099337 w 236178"/>
              <a:gd name="T23" fmla="*/ 3123945 h 296502"/>
              <a:gd name="T24" fmla="*/ 1840648 w 236178"/>
              <a:gd name="T25" fmla="*/ 4156957 h 296502"/>
              <a:gd name="T26" fmla="*/ 2047537 w 236178"/>
              <a:gd name="T27" fmla="*/ 5202951 h 296502"/>
              <a:gd name="T28" fmla="*/ 2694270 w 236178"/>
              <a:gd name="T29" fmla="*/ 6055198 h 296502"/>
              <a:gd name="T30" fmla="*/ 3638441 w 236178"/>
              <a:gd name="T31" fmla="*/ 6532969 h 296502"/>
              <a:gd name="T32" fmla="*/ 4233456 w 236178"/>
              <a:gd name="T33" fmla="*/ 6881641 h 296502"/>
              <a:gd name="T34" fmla="*/ 5384567 w 236178"/>
              <a:gd name="T35" fmla="*/ 6623383 h 296502"/>
              <a:gd name="T36" fmla="*/ 6328786 w 236178"/>
              <a:gd name="T37" fmla="*/ 5887347 h 296502"/>
              <a:gd name="T38" fmla="*/ 6846151 w 236178"/>
              <a:gd name="T39" fmla="*/ 4815525 h 296502"/>
              <a:gd name="T40" fmla="*/ 6846151 w 236178"/>
              <a:gd name="T41" fmla="*/ 3627547 h 296502"/>
              <a:gd name="T42" fmla="*/ 6328786 w 236178"/>
              <a:gd name="T43" fmla="*/ 2555684 h 296502"/>
              <a:gd name="T44" fmla="*/ 5384567 w 236178"/>
              <a:gd name="T45" fmla="*/ 1819669 h 296502"/>
              <a:gd name="T46" fmla="*/ 4233456 w 236178"/>
              <a:gd name="T47" fmla="*/ 1548401 h 296502"/>
              <a:gd name="T48" fmla="*/ 4841351 w 236178"/>
              <a:gd name="T49" fmla="*/ 1574261 h 296502"/>
              <a:gd name="T50" fmla="*/ 5927824 w 236178"/>
              <a:gd name="T51" fmla="*/ 2103724 h 296502"/>
              <a:gd name="T52" fmla="*/ 6678017 w 236178"/>
              <a:gd name="T53" fmla="*/ 3046412 h 296502"/>
              <a:gd name="T54" fmla="*/ 6949606 w 236178"/>
              <a:gd name="T55" fmla="*/ 4221532 h 296502"/>
              <a:gd name="T56" fmla="*/ 6678017 w 236178"/>
              <a:gd name="T57" fmla="*/ 5396630 h 296502"/>
              <a:gd name="T58" fmla="*/ 5927824 w 236178"/>
              <a:gd name="T59" fmla="*/ 6339304 h 296502"/>
              <a:gd name="T60" fmla="*/ 4841351 w 236178"/>
              <a:gd name="T61" fmla="*/ 6868747 h 296502"/>
              <a:gd name="T62" fmla="*/ 4129963 w 236178"/>
              <a:gd name="T63" fmla="*/ 7217395 h 296502"/>
              <a:gd name="T64" fmla="*/ 2849493 w 236178"/>
              <a:gd name="T65" fmla="*/ 6881641 h 296502"/>
              <a:gd name="T66" fmla="*/ 1827670 w 236178"/>
              <a:gd name="T67" fmla="*/ 6016467 h 296502"/>
              <a:gd name="T68" fmla="*/ 1284434 w 236178"/>
              <a:gd name="T69" fmla="*/ 4802621 h 296502"/>
              <a:gd name="T70" fmla="*/ 1323233 w 236178"/>
              <a:gd name="T71" fmla="*/ 3459645 h 296502"/>
              <a:gd name="T72" fmla="*/ 1944081 w 236178"/>
              <a:gd name="T73" fmla="*/ 2284483 h 296502"/>
              <a:gd name="T74" fmla="*/ 3017620 w 236178"/>
              <a:gd name="T75" fmla="*/ 1483874 h 296502"/>
              <a:gd name="T76" fmla="*/ 4233456 w 236178"/>
              <a:gd name="T77" fmla="*/ 1199864 h 296502"/>
              <a:gd name="T78" fmla="*/ 4262065 w 236178"/>
              <a:gd name="T79" fmla="*/ 8184730 h 296502"/>
              <a:gd name="T80" fmla="*/ 4262065 w 236178"/>
              <a:gd name="T81" fmla="*/ 0 h 296502"/>
              <a:gd name="T82" fmla="*/ 7008412 w 236178"/>
              <a:gd name="T83" fmla="*/ 10502915 h 296502"/>
              <a:gd name="T84" fmla="*/ 6749307 w 236178"/>
              <a:gd name="T85" fmla="*/ 10632452 h 296502"/>
              <a:gd name="T86" fmla="*/ 4158389 w 236178"/>
              <a:gd name="T87" fmla="*/ 10632452 h 296502"/>
              <a:gd name="T88" fmla="*/ 1593407 w 236178"/>
              <a:gd name="T89" fmla="*/ 10645386 h 296502"/>
              <a:gd name="T90" fmla="*/ 1502706 w 236178"/>
              <a:gd name="T91" fmla="*/ 7498385 h 2965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36178" h="296502">
                <a:moveTo>
                  <a:pt x="51046" y="215180"/>
                </a:moveTo>
                <a:lnTo>
                  <a:pt x="51046" y="283548"/>
                </a:lnTo>
                <a:lnTo>
                  <a:pt x="79804" y="264117"/>
                </a:lnTo>
                <a:cubicBezTo>
                  <a:pt x="81242" y="263038"/>
                  <a:pt x="83399" y="263038"/>
                  <a:pt x="84837" y="264117"/>
                </a:cubicBezTo>
                <a:lnTo>
                  <a:pt x="118269" y="286427"/>
                </a:lnTo>
                <a:lnTo>
                  <a:pt x="151341" y="264117"/>
                </a:lnTo>
                <a:cubicBezTo>
                  <a:pt x="153138" y="263038"/>
                  <a:pt x="154935" y="263038"/>
                  <a:pt x="156373" y="264117"/>
                </a:cubicBezTo>
                <a:lnTo>
                  <a:pt x="185491" y="283548"/>
                </a:lnTo>
                <a:lnTo>
                  <a:pt x="185491" y="215180"/>
                </a:lnTo>
                <a:cubicBezTo>
                  <a:pt x="166079" y="228494"/>
                  <a:pt x="143073" y="236410"/>
                  <a:pt x="118269" y="236410"/>
                </a:cubicBezTo>
                <a:cubicBezTo>
                  <a:pt x="93105" y="236410"/>
                  <a:pt x="70098" y="228494"/>
                  <a:pt x="51046" y="215180"/>
                </a:cubicBezTo>
                <a:close/>
                <a:moveTo>
                  <a:pt x="106311" y="77787"/>
                </a:moveTo>
                <a:lnTo>
                  <a:pt x="130227" y="77787"/>
                </a:lnTo>
                <a:cubicBezTo>
                  <a:pt x="132401" y="77787"/>
                  <a:pt x="134575" y="79937"/>
                  <a:pt x="134575" y="82444"/>
                </a:cubicBezTo>
                <a:cubicBezTo>
                  <a:pt x="134575" y="84952"/>
                  <a:pt x="132401" y="87101"/>
                  <a:pt x="130227" y="87101"/>
                </a:cubicBezTo>
                <a:lnTo>
                  <a:pt x="122617" y="87101"/>
                </a:lnTo>
                <a:lnTo>
                  <a:pt x="122617" y="149436"/>
                </a:lnTo>
                <a:lnTo>
                  <a:pt x="130227" y="149436"/>
                </a:lnTo>
                <a:cubicBezTo>
                  <a:pt x="132401" y="149436"/>
                  <a:pt x="134575" y="151585"/>
                  <a:pt x="134575" y="153735"/>
                </a:cubicBezTo>
                <a:cubicBezTo>
                  <a:pt x="134575" y="156242"/>
                  <a:pt x="132401" y="158392"/>
                  <a:pt x="130227" y="158392"/>
                </a:cubicBezTo>
                <a:lnTo>
                  <a:pt x="106311" y="158392"/>
                </a:lnTo>
                <a:cubicBezTo>
                  <a:pt x="103774" y="158392"/>
                  <a:pt x="101600" y="156242"/>
                  <a:pt x="101600" y="153735"/>
                </a:cubicBezTo>
                <a:cubicBezTo>
                  <a:pt x="101600" y="151585"/>
                  <a:pt x="103774" y="149436"/>
                  <a:pt x="106311" y="149436"/>
                </a:cubicBezTo>
                <a:lnTo>
                  <a:pt x="113558" y="149436"/>
                </a:lnTo>
                <a:lnTo>
                  <a:pt x="113558" y="87101"/>
                </a:lnTo>
                <a:lnTo>
                  <a:pt x="106311" y="87101"/>
                </a:lnTo>
                <a:cubicBezTo>
                  <a:pt x="103774" y="87101"/>
                  <a:pt x="101600" y="84952"/>
                  <a:pt x="101600" y="82444"/>
                </a:cubicBezTo>
                <a:cubicBezTo>
                  <a:pt x="101600" y="79937"/>
                  <a:pt x="103774" y="77787"/>
                  <a:pt x="106311" y="77787"/>
                </a:cubicBezTo>
                <a:close/>
                <a:moveTo>
                  <a:pt x="117475" y="43024"/>
                </a:moveTo>
                <a:lnTo>
                  <a:pt x="103837" y="51994"/>
                </a:lnTo>
                <a:cubicBezTo>
                  <a:pt x="103119" y="52712"/>
                  <a:pt x="102042" y="53071"/>
                  <a:pt x="100965" y="52712"/>
                </a:cubicBezTo>
                <a:lnTo>
                  <a:pt x="85173" y="50559"/>
                </a:lnTo>
                <a:lnTo>
                  <a:pt x="77276" y="64193"/>
                </a:lnTo>
                <a:cubicBezTo>
                  <a:pt x="76559" y="65270"/>
                  <a:pt x="75841" y="65987"/>
                  <a:pt x="74764" y="66346"/>
                </a:cubicBezTo>
                <a:lnTo>
                  <a:pt x="59331" y="71010"/>
                </a:lnTo>
                <a:lnTo>
                  <a:pt x="58254" y="86798"/>
                </a:lnTo>
                <a:cubicBezTo>
                  <a:pt x="58254" y="88233"/>
                  <a:pt x="57536" y="88950"/>
                  <a:pt x="56818" y="90027"/>
                </a:cubicBezTo>
                <a:lnTo>
                  <a:pt x="45333" y="100791"/>
                </a:lnTo>
                <a:lnTo>
                  <a:pt x="51076" y="115501"/>
                </a:lnTo>
                <a:cubicBezTo>
                  <a:pt x="51435" y="116578"/>
                  <a:pt x="51435" y="117654"/>
                  <a:pt x="51076" y="118730"/>
                </a:cubicBezTo>
                <a:lnTo>
                  <a:pt x="45333" y="133800"/>
                </a:lnTo>
                <a:lnTo>
                  <a:pt x="56818" y="144564"/>
                </a:lnTo>
                <a:cubicBezTo>
                  <a:pt x="57536" y="145281"/>
                  <a:pt x="58254" y="146358"/>
                  <a:pt x="58254" y="147434"/>
                </a:cubicBezTo>
                <a:lnTo>
                  <a:pt x="59331" y="163580"/>
                </a:lnTo>
                <a:lnTo>
                  <a:pt x="74764" y="168244"/>
                </a:lnTo>
                <a:cubicBezTo>
                  <a:pt x="75841" y="168603"/>
                  <a:pt x="76559" y="169320"/>
                  <a:pt x="77276" y="170038"/>
                </a:cubicBezTo>
                <a:lnTo>
                  <a:pt x="85173" y="184031"/>
                </a:lnTo>
                <a:lnTo>
                  <a:pt x="100965" y="181520"/>
                </a:lnTo>
                <a:cubicBezTo>
                  <a:pt x="101324" y="181520"/>
                  <a:pt x="101683" y="181520"/>
                  <a:pt x="101683" y="181520"/>
                </a:cubicBezTo>
                <a:cubicBezTo>
                  <a:pt x="102401" y="181520"/>
                  <a:pt x="103478" y="181878"/>
                  <a:pt x="103837" y="182596"/>
                </a:cubicBezTo>
                <a:lnTo>
                  <a:pt x="117475" y="191207"/>
                </a:lnTo>
                <a:lnTo>
                  <a:pt x="130755" y="182596"/>
                </a:lnTo>
                <a:cubicBezTo>
                  <a:pt x="131473" y="181878"/>
                  <a:pt x="132550" y="181520"/>
                  <a:pt x="133985" y="181520"/>
                </a:cubicBezTo>
                <a:lnTo>
                  <a:pt x="149418" y="184031"/>
                </a:lnTo>
                <a:lnTo>
                  <a:pt x="157673" y="170038"/>
                </a:lnTo>
                <a:cubicBezTo>
                  <a:pt x="158032" y="169320"/>
                  <a:pt x="159109" y="168603"/>
                  <a:pt x="160186" y="168244"/>
                </a:cubicBezTo>
                <a:lnTo>
                  <a:pt x="175619" y="163580"/>
                </a:lnTo>
                <a:lnTo>
                  <a:pt x="176696" y="147434"/>
                </a:lnTo>
                <a:cubicBezTo>
                  <a:pt x="176696" y="146358"/>
                  <a:pt x="177055" y="145281"/>
                  <a:pt x="178131" y="144564"/>
                </a:cubicBezTo>
                <a:lnTo>
                  <a:pt x="189975" y="133800"/>
                </a:lnTo>
                <a:lnTo>
                  <a:pt x="183874" y="118730"/>
                </a:lnTo>
                <a:cubicBezTo>
                  <a:pt x="183515" y="117654"/>
                  <a:pt x="183515" y="116578"/>
                  <a:pt x="183874" y="115501"/>
                </a:cubicBezTo>
                <a:lnTo>
                  <a:pt x="189975" y="100791"/>
                </a:lnTo>
                <a:lnTo>
                  <a:pt x="178131" y="90027"/>
                </a:lnTo>
                <a:cubicBezTo>
                  <a:pt x="177055" y="88950"/>
                  <a:pt x="176696" y="88233"/>
                  <a:pt x="176696" y="86798"/>
                </a:cubicBezTo>
                <a:lnTo>
                  <a:pt x="175619" y="71010"/>
                </a:lnTo>
                <a:lnTo>
                  <a:pt x="160186" y="66346"/>
                </a:lnTo>
                <a:cubicBezTo>
                  <a:pt x="159109" y="65987"/>
                  <a:pt x="158032" y="65270"/>
                  <a:pt x="157673" y="64193"/>
                </a:cubicBezTo>
                <a:lnTo>
                  <a:pt x="149418" y="50559"/>
                </a:lnTo>
                <a:lnTo>
                  <a:pt x="133985" y="52712"/>
                </a:lnTo>
                <a:cubicBezTo>
                  <a:pt x="132550" y="53071"/>
                  <a:pt x="131473" y="52712"/>
                  <a:pt x="130755" y="51994"/>
                </a:cubicBezTo>
                <a:lnTo>
                  <a:pt x="117475" y="43024"/>
                </a:lnTo>
                <a:close/>
                <a:moveTo>
                  <a:pt x="117475" y="33337"/>
                </a:moveTo>
                <a:cubicBezTo>
                  <a:pt x="118193" y="33337"/>
                  <a:pt x="119270" y="33337"/>
                  <a:pt x="119988" y="34055"/>
                </a:cubicBezTo>
                <a:lnTo>
                  <a:pt x="134344" y="43742"/>
                </a:lnTo>
                <a:lnTo>
                  <a:pt x="151213" y="41230"/>
                </a:lnTo>
                <a:cubicBezTo>
                  <a:pt x="153007" y="40872"/>
                  <a:pt x="154802" y="41948"/>
                  <a:pt x="155879" y="43383"/>
                </a:cubicBezTo>
                <a:lnTo>
                  <a:pt x="164493" y="58453"/>
                </a:lnTo>
                <a:lnTo>
                  <a:pt x="181003" y="63476"/>
                </a:lnTo>
                <a:cubicBezTo>
                  <a:pt x="182797" y="63835"/>
                  <a:pt x="183874" y="65629"/>
                  <a:pt x="184233" y="67422"/>
                </a:cubicBezTo>
                <a:lnTo>
                  <a:pt x="185310" y="84645"/>
                </a:lnTo>
                <a:lnTo>
                  <a:pt x="197872" y="96126"/>
                </a:lnTo>
                <a:cubicBezTo>
                  <a:pt x="199307" y="97561"/>
                  <a:pt x="199666" y="99355"/>
                  <a:pt x="198948" y="101149"/>
                </a:cubicBezTo>
                <a:lnTo>
                  <a:pt x="192847" y="117295"/>
                </a:lnTo>
                <a:lnTo>
                  <a:pt x="198948" y="133441"/>
                </a:lnTo>
                <a:cubicBezTo>
                  <a:pt x="199666" y="135235"/>
                  <a:pt x="199307" y="137029"/>
                  <a:pt x="197872" y="138105"/>
                </a:cubicBezTo>
                <a:lnTo>
                  <a:pt x="185310" y="149946"/>
                </a:lnTo>
                <a:lnTo>
                  <a:pt x="184233" y="167168"/>
                </a:lnTo>
                <a:cubicBezTo>
                  <a:pt x="183874" y="168962"/>
                  <a:pt x="182797" y="170397"/>
                  <a:pt x="181003" y="171114"/>
                </a:cubicBezTo>
                <a:lnTo>
                  <a:pt x="164493" y="176138"/>
                </a:lnTo>
                <a:lnTo>
                  <a:pt x="155879" y="191207"/>
                </a:lnTo>
                <a:cubicBezTo>
                  <a:pt x="154802" y="192642"/>
                  <a:pt x="153007" y="193360"/>
                  <a:pt x="151213" y="193360"/>
                </a:cubicBezTo>
                <a:lnTo>
                  <a:pt x="134344" y="190848"/>
                </a:lnTo>
                <a:lnTo>
                  <a:pt x="119988" y="200536"/>
                </a:lnTo>
                <a:cubicBezTo>
                  <a:pt x="119270" y="200894"/>
                  <a:pt x="118193" y="201253"/>
                  <a:pt x="117475" y="201253"/>
                </a:cubicBezTo>
                <a:cubicBezTo>
                  <a:pt x="116757" y="201253"/>
                  <a:pt x="115681" y="200894"/>
                  <a:pt x="114604" y="200536"/>
                </a:cubicBezTo>
                <a:lnTo>
                  <a:pt x="100606" y="190848"/>
                </a:lnTo>
                <a:lnTo>
                  <a:pt x="83737" y="193360"/>
                </a:lnTo>
                <a:cubicBezTo>
                  <a:pt x="81583" y="193360"/>
                  <a:pt x="80148" y="192642"/>
                  <a:pt x="79071" y="191207"/>
                </a:cubicBezTo>
                <a:lnTo>
                  <a:pt x="70457" y="176138"/>
                </a:lnTo>
                <a:lnTo>
                  <a:pt x="53947" y="171114"/>
                </a:lnTo>
                <a:cubicBezTo>
                  <a:pt x="52153" y="170397"/>
                  <a:pt x="51076" y="168962"/>
                  <a:pt x="50717" y="167168"/>
                </a:cubicBezTo>
                <a:lnTo>
                  <a:pt x="49281" y="149946"/>
                </a:lnTo>
                <a:lnTo>
                  <a:pt x="36719" y="138105"/>
                </a:lnTo>
                <a:cubicBezTo>
                  <a:pt x="35643" y="137029"/>
                  <a:pt x="34925" y="135235"/>
                  <a:pt x="35643" y="133441"/>
                </a:cubicBezTo>
                <a:lnTo>
                  <a:pt x="41744" y="117295"/>
                </a:lnTo>
                <a:lnTo>
                  <a:pt x="35643" y="101149"/>
                </a:lnTo>
                <a:cubicBezTo>
                  <a:pt x="34925" y="99355"/>
                  <a:pt x="35643" y="97561"/>
                  <a:pt x="36719" y="96126"/>
                </a:cubicBezTo>
                <a:lnTo>
                  <a:pt x="49281" y="84645"/>
                </a:lnTo>
                <a:lnTo>
                  <a:pt x="50717" y="67422"/>
                </a:lnTo>
                <a:cubicBezTo>
                  <a:pt x="51076" y="65629"/>
                  <a:pt x="52153" y="63835"/>
                  <a:pt x="53947" y="63476"/>
                </a:cubicBezTo>
                <a:lnTo>
                  <a:pt x="70457" y="58453"/>
                </a:lnTo>
                <a:lnTo>
                  <a:pt x="79071" y="43383"/>
                </a:lnTo>
                <a:cubicBezTo>
                  <a:pt x="80148" y="41948"/>
                  <a:pt x="81583" y="40872"/>
                  <a:pt x="83737" y="41230"/>
                </a:cubicBezTo>
                <a:lnTo>
                  <a:pt x="100606" y="43742"/>
                </a:lnTo>
                <a:lnTo>
                  <a:pt x="114604" y="34055"/>
                </a:lnTo>
                <a:cubicBezTo>
                  <a:pt x="115681" y="33337"/>
                  <a:pt x="116757" y="33337"/>
                  <a:pt x="117475" y="33337"/>
                </a:cubicBezTo>
                <a:close/>
                <a:moveTo>
                  <a:pt x="118269" y="9356"/>
                </a:moveTo>
                <a:cubicBezTo>
                  <a:pt x="57876" y="9356"/>
                  <a:pt x="8987" y="58293"/>
                  <a:pt x="8987" y="118385"/>
                </a:cubicBezTo>
                <a:cubicBezTo>
                  <a:pt x="8987" y="178477"/>
                  <a:pt x="57876" y="227414"/>
                  <a:pt x="118269" y="227414"/>
                </a:cubicBezTo>
                <a:cubicBezTo>
                  <a:pt x="178301" y="227414"/>
                  <a:pt x="227191" y="178477"/>
                  <a:pt x="227191" y="118385"/>
                </a:cubicBezTo>
                <a:cubicBezTo>
                  <a:pt x="227191" y="58293"/>
                  <a:pt x="178301" y="9356"/>
                  <a:pt x="118269" y="9356"/>
                </a:cubicBezTo>
                <a:close/>
                <a:moveTo>
                  <a:pt x="118269" y="0"/>
                </a:moveTo>
                <a:cubicBezTo>
                  <a:pt x="182975" y="0"/>
                  <a:pt x="236178" y="53255"/>
                  <a:pt x="236178" y="118385"/>
                </a:cubicBezTo>
                <a:cubicBezTo>
                  <a:pt x="236178" y="154368"/>
                  <a:pt x="220001" y="186753"/>
                  <a:pt x="194478" y="208343"/>
                </a:cubicBezTo>
                <a:lnTo>
                  <a:pt x="194478" y="291824"/>
                </a:lnTo>
                <a:cubicBezTo>
                  <a:pt x="194478" y="293624"/>
                  <a:pt x="193400" y="294703"/>
                  <a:pt x="191962" y="295783"/>
                </a:cubicBezTo>
                <a:cubicBezTo>
                  <a:pt x="191243" y="296142"/>
                  <a:pt x="190524" y="296502"/>
                  <a:pt x="189805" y="296502"/>
                </a:cubicBezTo>
                <a:cubicBezTo>
                  <a:pt x="189086" y="296502"/>
                  <a:pt x="188007" y="295783"/>
                  <a:pt x="187288" y="295423"/>
                </a:cubicBezTo>
                <a:lnTo>
                  <a:pt x="153857" y="273473"/>
                </a:lnTo>
                <a:lnTo>
                  <a:pt x="120785" y="295423"/>
                </a:lnTo>
                <a:cubicBezTo>
                  <a:pt x="118988" y="296502"/>
                  <a:pt x="117190" y="296502"/>
                  <a:pt x="115393" y="295423"/>
                </a:cubicBezTo>
                <a:lnTo>
                  <a:pt x="82320" y="273473"/>
                </a:lnTo>
                <a:lnTo>
                  <a:pt x="48889" y="295423"/>
                </a:lnTo>
                <a:cubicBezTo>
                  <a:pt x="47451" y="296502"/>
                  <a:pt x="45654" y="296502"/>
                  <a:pt x="44216" y="295783"/>
                </a:cubicBezTo>
                <a:cubicBezTo>
                  <a:pt x="42778" y="294703"/>
                  <a:pt x="41699" y="293624"/>
                  <a:pt x="41699" y="291824"/>
                </a:cubicBezTo>
                <a:lnTo>
                  <a:pt x="41699" y="208703"/>
                </a:lnTo>
                <a:cubicBezTo>
                  <a:pt x="41699" y="208343"/>
                  <a:pt x="41699" y="208343"/>
                  <a:pt x="41699" y="208343"/>
                </a:cubicBezTo>
                <a:cubicBezTo>
                  <a:pt x="16176" y="186753"/>
                  <a:pt x="0" y="154368"/>
                  <a:pt x="0" y="118385"/>
                </a:cubicBezTo>
                <a:cubicBezTo>
                  <a:pt x="0" y="53255"/>
                  <a:pt x="53203" y="0"/>
                  <a:pt x="118269" y="0"/>
                </a:cubicBezTo>
                <a:close/>
              </a:path>
            </a:pathLst>
          </a:custGeom>
          <a:solidFill>
            <a:schemeClr val="bg1"/>
          </a:solidFill>
          <a:ln>
            <a:noFill/>
          </a:ln>
        </p:spPr>
        <p:txBody>
          <a:bodyPr anchor="ctr"/>
          <a:lstStyle/>
          <a:p>
            <a:endParaRPr lang="en-US" sz="900"/>
          </a:p>
        </p:txBody>
      </p:sp>
      <p:sp>
        <p:nvSpPr>
          <p:cNvPr id="8" name="Oval 7">
            <a:extLst>
              <a:ext uri="{FF2B5EF4-FFF2-40B4-BE49-F238E27FC236}">
                <a16:creationId xmlns:a16="http://schemas.microsoft.com/office/drawing/2014/main" id="{0C564894-2677-B04C-90BB-CDF7F7158561}"/>
              </a:ext>
            </a:extLst>
          </p:cNvPr>
          <p:cNvSpPr/>
          <p:nvPr/>
        </p:nvSpPr>
        <p:spPr>
          <a:xfrm>
            <a:off x="4495536" y="3642603"/>
            <a:ext cx="1660427" cy="1660428"/>
          </a:xfrm>
          <a:prstGeom prst="ellipse">
            <a:avLst/>
          </a:prstGeom>
          <a:solidFill>
            <a:schemeClr val="accent2">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 name="Freeform 200">
            <a:extLst>
              <a:ext uri="{FF2B5EF4-FFF2-40B4-BE49-F238E27FC236}">
                <a16:creationId xmlns:a16="http://schemas.microsoft.com/office/drawing/2014/main" id="{A417B99A-28A1-D84F-A919-A41F1BA80A23}"/>
              </a:ext>
            </a:extLst>
          </p:cNvPr>
          <p:cNvSpPr>
            <a:spLocks noChangeAspect="1"/>
          </p:cNvSpPr>
          <p:nvPr/>
        </p:nvSpPr>
        <p:spPr bwMode="auto">
          <a:xfrm>
            <a:off x="4987771" y="4136821"/>
            <a:ext cx="675957" cy="671991"/>
          </a:xfrm>
          <a:custGeom>
            <a:avLst/>
            <a:gdLst>
              <a:gd name="T0" fmla="*/ 2147483646 w 830"/>
              <a:gd name="T1" fmla="*/ 2147483646 h 826"/>
              <a:gd name="T2" fmla="*/ 2147483646 w 830"/>
              <a:gd name="T3" fmla="*/ 2147483646 h 826"/>
              <a:gd name="T4" fmla="*/ 2147483646 w 830"/>
              <a:gd name="T5" fmla="*/ 2147483646 h 826"/>
              <a:gd name="T6" fmla="*/ 2147483646 w 830"/>
              <a:gd name="T7" fmla="*/ 2147483646 h 826"/>
              <a:gd name="T8" fmla="*/ 2147483646 w 830"/>
              <a:gd name="T9" fmla="*/ 2147483646 h 826"/>
              <a:gd name="T10" fmla="*/ 2147483646 w 830"/>
              <a:gd name="T11" fmla="*/ 2147483646 h 826"/>
              <a:gd name="T12" fmla="*/ 2147483646 w 830"/>
              <a:gd name="T13" fmla="*/ 2147483646 h 826"/>
              <a:gd name="T14" fmla="*/ 2147483646 w 830"/>
              <a:gd name="T15" fmla="*/ 2147483646 h 826"/>
              <a:gd name="T16" fmla="*/ 2147483646 w 830"/>
              <a:gd name="T17" fmla="*/ 2147483646 h 826"/>
              <a:gd name="T18" fmla="*/ 2147483646 w 830"/>
              <a:gd name="T19" fmla="*/ 2147483646 h 826"/>
              <a:gd name="T20" fmla="*/ 2147483646 w 830"/>
              <a:gd name="T21" fmla="*/ 2147483646 h 826"/>
              <a:gd name="T22" fmla="*/ 2147483646 w 830"/>
              <a:gd name="T23" fmla="*/ 2147483646 h 826"/>
              <a:gd name="T24" fmla="*/ 2147483646 w 830"/>
              <a:gd name="T25" fmla="*/ 2147483646 h 826"/>
              <a:gd name="T26" fmla="*/ 2147483646 w 830"/>
              <a:gd name="T27" fmla="*/ 2147483646 h 826"/>
              <a:gd name="T28" fmla="*/ 2147483646 w 830"/>
              <a:gd name="T29" fmla="*/ 2147483646 h 826"/>
              <a:gd name="T30" fmla="*/ 2147483646 w 830"/>
              <a:gd name="T31" fmla="*/ 2147483646 h 826"/>
              <a:gd name="T32" fmla="*/ 2147483646 w 830"/>
              <a:gd name="T33" fmla="*/ 2147483646 h 826"/>
              <a:gd name="T34" fmla="*/ 2147483646 w 830"/>
              <a:gd name="T35" fmla="*/ 2147483646 h 826"/>
              <a:gd name="T36" fmla="*/ 2147483646 w 830"/>
              <a:gd name="T37" fmla="*/ 2147483646 h 826"/>
              <a:gd name="T38" fmla="*/ 2147483646 w 830"/>
              <a:gd name="T39" fmla="*/ 2147483646 h 826"/>
              <a:gd name="T40" fmla="*/ 2147483646 w 830"/>
              <a:gd name="T41" fmla="*/ 2147483646 h 826"/>
              <a:gd name="T42" fmla="*/ 2147483646 w 830"/>
              <a:gd name="T43" fmla="*/ 2147483646 h 826"/>
              <a:gd name="T44" fmla="*/ 2147483646 w 830"/>
              <a:gd name="T45" fmla="*/ 2147483646 h 826"/>
              <a:gd name="T46" fmla="*/ 2147483646 w 830"/>
              <a:gd name="T47" fmla="*/ 2147483646 h 826"/>
              <a:gd name="T48" fmla="*/ 2147483646 w 830"/>
              <a:gd name="T49" fmla="*/ 2147483646 h 826"/>
              <a:gd name="T50" fmla="*/ 2147483646 w 830"/>
              <a:gd name="T51" fmla="*/ 2147483646 h 826"/>
              <a:gd name="T52" fmla="*/ 2147483646 w 830"/>
              <a:gd name="T53" fmla="*/ 2147483646 h 826"/>
              <a:gd name="T54" fmla="*/ 2147483646 w 830"/>
              <a:gd name="T55" fmla="*/ 2147483646 h 826"/>
              <a:gd name="T56" fmla="*/ 2147483646 w 830"/>
              <a:gd name="T57" fmla="*/ 2147483646 h 826"/>
              <a:gd name="T58" fmla="*/ 2147483646 w 830"/>
              <a:gd name="T59" fmla="*/ 2147483646 h 826"/>
              <a:gd name="T60" fmla="*/ 2147483646 w 830"/>
              <a:gd name="T61" fmla="*/ 2147483646 h 826"/>
              <a:gd name="T62" fmla="*/ 2147483646 w 830"/>
              <a:gd name="T63" fmla="*/ 2147483646 h 826"/>
              <a:gd name="T64" fmla="*/ 2147483646 w 830"/>
              <a:gd name="T65" fmla="*/ 2147483646 h 826"/>
              <a:gd name="T66" fmla="*/ 2147483646 w 830"/>
              <a:gd name="T67" fmla="*/ 2147483646 h 826"/>
              <a:gd name="T68" fmla="*/ 2147483646 w 830"/>
              <a:gd name="T69" fmla="*/ 2147483646 h 826"/>
              <a:gd name="T70" fmla="*/ 2147483646 w 830"/>
              <a:gd name="T71" fmla="*/ 2147483646 h 826"/>
              <a:gd name="T72" fmla="*/ 2147483646 w 830"/>
              <a:gd name="T73" fmla="*/ 2147483646 h 826"/>
              <a:gd name="T74" fmla="*/ 2147483646 w 830"/>
              <a:gd name="T75" fmla="*/ 2147483646 h 826"/>
              <a:gd name="T76" fmla="*/ 2147483646 w 830"/>
              <a:gd name="T77" fmla="*/ 2147483646 h 826"/>
              <a:gd name="T78" fmla="*/ 2147483646 w 830"/>
              <a:gd name="T79" fmla="*/ 2147483646 h 826"/>
              <a:gd name="T80" fmla="*/ 2147483646 w 830"/>
              <a:gd name="T81" fmla="*/ 2147483646 h 826"/>
              <a:gd name="T82" fmla="*/ 2147483646 w 830"/>
              <a:gd name="T83" fmla="*/ 2147483646 h 826"/>
              <a:gd name="T84" fmla="*/ 2147483646 w 830"/>
              <a:gd name="T85" fmla="*/ 2147483646 h 826"/>
              <a:gd name="T86" fmla="*/ 2147483646 w 830"/>
              <a:gd name="T87" fmla="*/ 2147483646 h 826"/>
              <a:gd name="T88" fmla="*/ 2147483646 w 830"/>
              <a:gd name="T89" fmla="*/ 2147483646 h 8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30" h="826">
                <a:moveTo>
                  <a:pt x="585" y="447"/>
                </a:moveTo>
                <a:lnTo>
                  <a:pt x="436" y="126"/>
                </a:lnTo>
                <a:lnTo>
                  <a:pt x="643" y="30"/>
                </a:lnTo>
                <a:lnTo>
                  <a:pt x="681" y="115"/>
                </a:lnTo>
                <a:lnTo>
                  <a:pt x="543" y="179"/>
                </a:lnTo>
                <a:cubicBezTo>
                  <a:pt x="537" y="181"/>
                  <a:pt x="534" y="189"/>
                  <a:pt x="537" y="195"/>
                </a:cubicBezTo>
                <a:cubicBezTo>
                  <a:pt x="539" y="200"/>
                  <a:pt x="543" y="203"/>
                  <a:pt x="548" y="203"/>
                </a:cubicBezTo>
                <a:cubicBezTo>
                  <a:pt x="550" y="203"/>
                  <a:pt x="552" y="202"/>
                  <a:pt x="553" y="201"/>
                </a:cubicBezTo>
                <a:lnTo>
                  <a:pt x="692" y="137"/>
                </a:lnTo>
                <a:lnTo>
                  <a:pt x="792" y="352"/>
                </a:lnTo>
                <a:lnTo>
                  <a:pt x="585" y="447"/>
                </a:lnTo>
                <a:close/>
                <a:moveTo>
                  <a:pt x="336" y="511"/>
                </a:moveTo>
                <a:lnTo>
                  <a:pt x="227" y="275"/>
                </a:lnTo>
                <a:lnTo>
                  <a:pt x="433" y="180"/>
                </a:lnTo>
                <a:lnTo>
                  <a:pt x="472" y="264"/>
                </a:lnTo>
                <a:lnTo>
                  <a:pt x="329" y="330"/>
                </a:lnTo>
                <a:cubicBezTo>
                  <a:pt x="323" y="333"/>
                  <a:pt x="321" y="340"/>
                  <a:pt x="323" y="346"/>
                </a:cubicBezTo>
                <a:cubicBezTo>
                  <a:pt x="325" y="351"/>
                  <a:pt x="330" y="354"/>
                  <a:pt x="335" y="354"/>
                </a:cubicBezTo>
                <a:cubicBezTo>
                  <a:pt x="337" y="354"/>
                  <a:pt x="338" y="353"/>
                  <a:pt x="340" y="352"/>
                </a:cubicBezTo>
                <a:lnTo>
                  <a:pt x="483" y="286"/>
                </a:lnTo>
                <a:lnTo>
                  <a:pt x="543" y="415"/>
                </a:lnTo>
                <a:lnTo>
                  <a:pt x="336" y="511"/>
                </a:lnTo>
                <a:close/>
                <a:moveTo>
                  <a:pt x="443" y="543"/>
                </a:moveTo>
                <a:lnTo>
                  <a:pt x="443" y="543"/>
                </a:lnTo>
                <a:cubicBezTo>
                  <a:pt x="422" y="543"/>
                  <a:pt x="405" y="528"/>
                  <a:pt x="399" y="509"/>
                </a:cubicBezTo>
                <a:lnTo>
                  <a:pt x="480" y="472"/>
                </a:lnTo>
                <a:cubicBezTo>
                  <a:pt x="486" y="479"/>
                  <a:pt x="489" y="487"/>
                  <a:pt x="489" y="497"/>
                </a:cubicBezTo>
                <a:cubicBezTo>
                  <a:pt x="489" y="522"/>
                  <a:pt x="468" y="543"/>
                  <a:pt x="443" y="543"/>
                </a:cubicBezTo>
                <a:close/>
                <a:moveTo>
                  <a:pt x="61" y="519"/>
                </a:moveTo>
                <a:lnTo>
                  <a:pt x="43" y="480"/>
                </a:lnTo>
                <a:lnTo>
                  <a:pt x="226" y="332"/>
                </a:lnTo>
                <a:lnTo>
                  <a:pt x="258" y="404"/>
                </a:lnTo>
                <a:lnTo>
                  <a:pt x="292" y="475"/>
                </a:lnTo>
                <a:lnTo>
                  <a:pt x="61" y="519"/>
                </a:lnTo>
                <a:close/>
                <a:moveTo>
                  <a:pt x="789" y="158"/>
                </a:moveTo>
                <a:lnTo>
                  <a:pt x="789" y="158"/>
                </a:lnTo>
                <a:cubicBezTo>
                  <a:pt x="802" y="186"/>
                  <a:pt x="803" y="217"/>
                  <a:pt x="792" y="245"/>
                </a:cubicBezTo>
                <a:cubicBezTo>
                  <a:pt x="789" y="253"/>
                  <a:pt x="785" y="261"/>
                  <a:pt x="781" y="269"/>
                </a:cubicBezTo>
                <a:lnTo>
                  <a:pt x="699" y="93"/>
                </a:lnTo>
                <a:cubicBezTo>
                  <a:pt x="737" y="98"/>
                  <a:pt x="772" y="121"/>
                  <a:pt x="789" y="158"/>
                </a:cubicBezTo>
                <a:close/>
                <a:moveTo>
                  <a:pt x="792" y="294"/>
                </a:moveTo>
                <a:lnTo>
                  <a:pt x="792" y="294"/>
                </a:lnTo>
                <a:cubicBezTo>
                  <a:pt x="802" y="283"/>
                  <a:pt x="811" y="269"/>
                  <a:pt x="816" y="254"/>
                </a:cubicBezTo>
                <a:cubicBezTo>
                  <a:pt x="829" y="219"/>
                  <a:pt x="827" y="181"/>
                  <a:pt x="812" y="148"/>
                </a:cubicBezTo>
                <a:cubicBezTo>
                  <a:pt x="788" y="98"/>
                  <a:pt x="739" y="68"/>
                  <a:pt x="687" y="68"/>
                </a:cubicBezTo>
                <a:lnTo>
                  <a:pt x="660" y="9"/>
                </a:lnTo>
                <a:cubicBezTo>
                  <a:pt x="657" y="2"/>
                  <a:pt x="650" y="0"/>
                  <a:pt x="644" y="2"/>
                </a:cubicBezTo>
                <a:lnTo>
                  <a:pt x="414" y="109"/>
                </a:lnTo>
                <a:cubicBezTo>
                  <a:pt x="411" y="110"/>
                  <a:pt x="409" y="113"/>
                  <a:pt x="408" y="116"/>
                </a:cubicBezTo>
                <a:cubicBezTo>
                  <a:pt x="406" y="119"/>
                  <a:pt x="407" y="123"/>
                  <a:pt x="408" y="126"/>
                </a:cubicBezTo>
                <a:lnTo>
                  <a:pt x="423" y="158"/>
                </a:lnTo>
                <a:lnTo>
                  <a:pt x="205" y="259"/>
                </a:lnTo>
                <a:cubicBezTo>
                  <a:pt x="198" y="261"/>
                  <a:pt x="196" y="269"/>
                  <a:pt x="198" y="275"/>
                </a:cubicBezTo>
                <a:lnTo>
                  <a:pt x="214" y="309"/>
                </a:lnTo>
                <a:lnTo>
                  <a:pt x="32" y="456"/>
                </a:lnTo>
                <a:lnTo>
                  <a:pt x="25" y="442"/>
                </a:lnTo>
                <a:cubicBezTo>
                  <a:pt x="22" y="436"/>
                  <a:pt x="15" y="434"/>
                  <a:pt x="9" y="436"/>
                </a:cubicBezTo>
                <a:cubicBezTo>
                  <a:pt x="2" y="439"/>
                  <a:pt x="0" y="446"/>
                  <a:pt x="3" y="453"/>
                </a:cubicBezTo>
                <a:lnTo>
                  <a:pt x="56" y="567"/>
                </a:lnTo>
                <a:cubicBezTo>
                  <a:pt x="58" y="572"/>
                  <a:pt x="62" y="575"/>
                  <a:pt x="67" y="575"/>
                </a:cubicBezTo>
                <a:cubicBezTo>
                  <a:pt x="69" y="575"/>
                  <a:pt x="70" y="575"/>
                  <a:pt x="72" y="573"/>
                </a:cubicBezTo>
                <a:cubicBezTo>
                  <a:pt x="79" y="570"/>
                  <a:pt x="81" y="563"/>
                  <a:pt x="79" y="557"/>
                </a:cubicBezTo>
                <a:lnTo>
                  <a:pt x="72" y="543"/>
                </a:lnTo>
                <a:lnTo>
                  <a:pt x="302" y="499"/>
                </a:lnTo>
                <a:lnTo>
                  <a:pt x="318" y="533"/>
                </a:lnTo>
                <a:cubicBezTo>
                  <a:pt x="319" y="536"/>
                  <a:pt x="322" y="538"/>
                  <a:pt x="325" y="539"/>
                </a:cubicBezTo>
                <a:cubicBezTo>
                  <a:pt x="327" y="540"/>
                  <a:pt x="328" y="540"/>
                  <a:pt x="329" y="540"/>
                </a:cubicBezTo>
                <a:cubicBezTo>
                  <a:pt x="331" y="540"/>
                  <a:pt x="333" y="540"/>
                  <a:pt x="335" y="539"/>
                </a:cubicBezTo>
                <a:lnTo>
                  <a:pt x="376" y="520"/>
                </a:lnTo>
                <a:cubicBezTo>
                  <a:pt x="385" y="543"/>
                  <a:pt x="405" y="562"/>
                  <a:pt x="430" y="566"/>
                </a:cubicBezTo>
                <a:lnTo>
                  <a:pt x="430" y="616"/>
                </a:lnTo>
                <a:lnTo>
                  <a:pt x="234" y="803"/>
                </a:lnTo>
                <a:cubicBezTo>
                  <a:pt x="230" y="808"/>
                  <a:pt x="230" y="815"/>
                  <a:pt x="234" y="820"/>
                </a:cubicBezTo>
                <a:cubicBezTo>
                  <a:pt x="237" y="823"/>
                  <a:pt x="240" y="825"/>
                  <a:pt x="243" y="825"/>
                </a:cubicBezTo>
                <a:cubicBezTo>
                  <a:pt x="246" y="825"/>
                  <a:pt x="250" y="823"/>
                  <a:pt x="252" y="821"/>
                </a:cubicBezTo>
                <a:lnTo>
                  <a:pt x="430" y="651"/>
                </a:lnTo>
                <a:lnTo>
                  <a:pt x="430" y="812"/>
                </a:lnTo>
                <a:cubicBezTo>
                  <a:pt x="430" y="819"/>
                  <a:pt x="436" y="825"/>
                  <a:pt x="443" y="825"/>
                </a:cubicBezTo>
                <a:cubicBezTo>
                  <a:pt x="449" y="825"/>
                  <a:pt x="455" y="819"/>
                  <a:pt x="455" y="812"/>
                </a:cubicBezTo>
                <a:lnTo>
                  <a:pt x="455" y="651"/>
                </a:lnTo>
                <a:lnTo>
                  <a:pt x="634" y="821"/>
                </a:lnTo>
                <a:cubicBezTo>
                  <a:pt x="636" y="823"/>
                  <a:pt x="639" y="825"/>
                  <a:pt x="642" y="825"/>
                </a:cubicBezTo>
                <a:cubicBezTo>
                  <a:pt x="645" y="825"/>
                  <a:pt x="649" y="823"/>
                  <a:pt x="651" y="820"/>
                </a:cubicBezTo>
                <a:cubicBezTo>
                  <a:pt x="656" y="815"/>
                  <a:pt x="656" y="808"/>
                  <a:pt x="651" y="803"/>
                </a:cubicBezTo>
                <a:lnTo>
                  <a:pt x="455" y="616"/>
                </a:lnTo>
                <a:lnTo>
                  <a:pt x="455" y="566"/>
                </a:lnTo>
                <a:cubicBezTo>
                  <a:pt x="488" y="560"/>
                  <a:pt x="513" y="532"/>
                  <a:pt x="513" y="497"/>
                </a:cubicBezTo>
                <a:cubicBezTo>
                  <a:pt x="513" y="483"/>
                  <a:pt x="509" y="472"/>
                  <a:pt x="503" y="461"/>
                </a:cubicBezTo>
                <a:lnTo>
                  <a:pt x="553" y="437"/>
                </a:lnTo>
                <a:lnTo>
                  <a:pt x="567" y="469"/>
                </a:lnTo>
                <a:cubicBezTo>
                  <a:pt x="569" y="472"/>
                  <a:pt x="571" y="475"/>
                  <a:pt x="574" y="476"/>
                </a:cubicBezTo>
                <a:cubicBezTo>
                  <a:pt x="576" y="476"/>
                  <a:pt x="577" y="477"/>
                  <a:pt x="579" y="477"/>
                </a:cubicBezTo>
                <a:cubicBezTo>
                  <a:pt x="581" y="477"/>
                  <a:pt x="583" y="476"/>
                  <a:pt x="584" y="476"/>
                </a:cubicBezTo>
                <a:lnTo>
                  <a:pt x="814" y="370"/>
                </a:lnTo>
                <a:cubicBezTo>
                  <a:pt x="820" y="366"/>
                  <a:pt x="822" y="359"/>
                  <a:pt x="819" y="352"/>
                </a:cubicBezTo>
                <a:lnTo>
                  <a:pt x="792" y="294"/>
                </a:lnTo>
                <a:close/>
              </a:path>
            </a:pathLst>
          </a:custGeom>
          <a:solidFill>
            <a:schemeClr val="bg1"/>
          </a:solidFill>
          <a:ln>
            <a:noFill/>
          </a:ln>
        </p:spPr>
        <p:txBody>
          <a:bodyPr wrap="none" anchor="ctr"/>
          <a:lstStyle/>
          <a:p>
            <a:endParaRPr lang="en-US" sz="900"/>
          </a:p>
        </p:txBody>
      </p:sp>
      <p:sp>
        <p:nvSpPr>
          <p:cNvPr id="4" name="Oval 3">
            <a:extLst>
              <a:ext uri="{FF2B5EF4-FFF2-40B4-BE49-F238E27FC236}">
                <a16:creationId xmlns:a16="http://schemas.microsoft.com/office/drawing/2014/main" id="{2B663605-29BA-9C4D-BB97-D61F8C0B43C3}"/>
              </a:ext>
            </a:extLst>
          </p:cNvPr>
          <p:cNvSpPr/>
          <p:nvPr/>
        </p:nvSpPr>
        <p:spPr>
          <a:xfrm>
            <a:off x="3725285" y="2409212"/>
            <a:ext cx="1660427" cy="1660427"/>
          </a:xfrm>
          <a:prstGeom prst="ellipse">
            <a:avLst/>
          </a:prstGeom>
          <a:solidFill>
            <a:schemeClr val="accent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 name="Freeform 199">
            <a:extLst>
              <a:ext uri="{FF2B5EF4-FFF2-40B4-BE49-F238E27FC236}">
                <a16:creationId xmlns:a16="http://schemas.microsoft.com/office/drawing/2014/main" id="{A1C57C94-A8DB-E84E-955F-87E4FF5893F8}"/>
              </a:ext>
            </a:extLst>
          </p:cNvPr>
          <p:cNvSpPr>
            <a:spLocks noChangeAspect="1"/>
          </p:cNvSpPr>
          <p:nvPr/>
        </p:nvSpPr>
        <p:spPr bwMode="auto">
          <a:xfrm>
            <a:off x="4212565" y="2897482"/>
            <a:ext cx="685869" cy="683887"/>
          </a:xfrm>
          <a:custGeom>
            <a:avLst/>
            <a:gdLst>
              <a:gd name="T0" fmla="*/ 2147483646 w 844"/>
              <a:gd name="T1" fmla="*/ 2147483646 h 836"/>
              <a:gd name="T2" fmla="*/ 2147483646 w 844"/>
              <a:gd name="T3" fmla="*/ 2147483646 h 836"/>
              <a:gd name="T4" fmla="*/ 2147483646 w 844"/>
              <a:gd name="T5" fmla="*/ 2147483646 h 836"/>
              <a:gd name="T6" fmla="*/ 2147483646 w 844"/>
              <a:gd name="T7" fmla="*/ 2147483646 h 836"/>
              <a:gd name="T8" fmla="*/ 2147483646 w 844"/>
              <a:gd name="T9" fmla="*/ 2147483646 h 836"/>
              <a:gd name="T10" fmla="*/ 2147483646 w 844"/>
              <a:gd name="T11" fmla="*/ 2147483646 h 836"/>
              <a:gd name="T12" fmla="*/ 2147483646 w 844"/>
              <a:gd name="T13" fmla="*/ 2147483646 h 836"/>
              <a:gd name="T14" fmla="*/ 2147483646 w 844"/>
              <a:gd name="T15" fmla="*/ 2147483646 h 836"/>
              <a:gd name="T16" fmla="*/ 2147483646 w 844"/>
              <a:gd name="T17" fmla="*/ 2147483646 h 836"/>
              <a:gd name="T18" fmla="*/ 2147483646 w 844"/>
              <a:gd name="T19" fmla="*/ 2147483646 h 836"/>
              <a:gd name="T20" fmla="*/ 2147483646 w 844"/>
              <a:gd name="T21" fmla="*/ 2147483646 h 836"/>
              <a:gd name="T22" fmla="*/ 2147483646 w 844"/>
              <a:gd name="T23" fmla="*/ 2147483646 h 836"/>
              <a:gd name="T24" fmla="*/ 2147483646 w 844"/>
              <a:gd name="T25" fmla="*/ 2147483646 h 836"/>
              <a:gd name="T26" fmla="*/ 2147483646 w 844"/>
              <a:gd name="T27" fmla="*/ 2147483646 h 836"/>
              <a:gd name="T28" fmla="*/ 2147483646 w 844"/>
              <a:gd name="T29" fmla="*/ 2147483646 h 836"/>
              <a:gd name="T30" fmla="*/ 2147483646 w 844"/>
              <a:gd name="T31" fmla="*/ 2147483646 h 836"/>
              <a:gd name="T32" fmla="*/ 2147483646 w 844"/>
              <a:gd name="T33" fmla="*/ 2147483646 h 836"/>
              <a:gd name="T34" fmla="*/ 2147483646 w 844"/>
              <a:gd name="T35" fmla="*/ 2147483646 h 836"/>
              <a:gd name="T36" fmla="*/ 2147483646 w 844"/>
              <a:gd name="T37" fmla="*/ 2147483646 h 836"/>
              <a:gd name="T38" fmla="*/ 2147483646 w 844"/>
              <a:gd name="T39" fmla="*/ 2147483646 h 836"/>
              <a:gd name="T40" fmla="*/ 2147483646 w 844"/>
              <a:gd name="T41" fmla="*/ 2147483646 h 836"/>
              <a:gd name="T42" fmla="*/ 2147483646 w 844"/>
              <a:gd name="T43" fmla="*/ 2147483646 h 836"/>
              <a:gd name="T44" fmla="*/ 2147483646 w 844"/>
              <a:gd name="T45" fmla="*/ 2147483646 h 836"/>
              <a:gd name="T46" fmla="*/ 2147483646 w 844"/>
              <a:gd name="T47" fmla="*/ 2147483646 h 836"/>
              <a:gd name="T48" fmla="*/ 2147483646 w 844"/>
              <a:gd name="T49" fmla="*/ 2147483646 h 836"/>
              <a:gd name="T50" fmla="*/ 2147483646 w 844"/>
              <a:gd name="T51" fmla="*/ 2147483646 h 836"/>
              <a:gd name="T52" fmla="*/ 2147483646 w 844"/>
              <a:gd name="T53" fmla="*/ 2147483646 h 836"/>
              <a:gd name="T54" fmla="*/ 2147483646 w 844"/>
              <a:gd name="T55" fmla="*/ 2147483646 h 836"/>
              <a:gd name="T56" fmla="*/ 2147483646 w 844"/>
              <a:gd name="T57" fmla="*/ 2147483646 h 836"/>
              <a:gd name="T58" fmla="*/ 2147483646 w 844"/>
              <a:gd name="T59" fmla="*/ 2147483646 h 836"/>
              <a:gd name="T60" fmla="*/ 2147483646 w 844"/>
              <a:gd name="T61" fmla="*/ 2147483646 h 836"/>
              <a:gd name="T62" fmla="*/ 2147483646 w 844"/>
              <a:gd name="T63" fmla="*/ 2147483646 h 836"/>
              <a:gd name="T64" fmla="*/ 2147483646 w 844"/>
              <a:gd name="T65" fmla="*/ 2147483646 h 836"/>
              <a:gd name="T66" fmla="*/ 2147483646 w 844"/>
              <a:gd name="T67" fmla="*/ 2147483646 h 836"/>
              <a:gd name="T68" fmla="*/ 2147483646 w 844"/>
              <a:gd name="T69" fmla="*/ 2147483646 h 836"/>
              <a:gd name="T70" fmla="*/ 2147483646 w 844"/>
              <a:gd name="T71" fmla="*/ 2147483646 h 836"/>
              <a:gd name="T72" fmla="*/ 2147483646 w 844"/>
              <a:gd name="T73" fmla="*/ 2147483646 h 836"/>
              <a:gd name="T74" fmla="*/ 2147483646 w 844"/>
              <a:gd name="T75" fmla="*/ 2147483646 h 836"/>
              <a:gd name="T76" fmla="*/ 2147483646 w 844"/>
              <a:gd name="T77" fmla="*/ 2147483646 h 836"/>
              <a:gd name="T78" fmla="*/ 2147483646 w 844"/>
              <a:gd name="T79" fmla="*/ 2147483646 h 836"/>
              <a:gd name="T80" fmla="*/ 2147483646 w 844"/>
              <a:gd name="T81" fmla="*/ 2147483646 h 836"/>
              <a:gd name="T82" fmla="*/ 2147483646 w 844"/>
              <a:gd name="T83" fmla="*/ 2147483646 h 836"/>
              <a:gd name="T84" fmla="*/ 2147483646 w 844"/>
              <a:gd name="T85" fmla="*/ 2147483646 h 836"/>
              <a:gd name="T86" fmla="*/ 2147483646 w 844"/>
              <a:gd name="T87" fmla="*/ 2147483646 h 836"/>
              <a:gd name="T88" fmla="*/ 2147483646 w 844"/>
              <a:gd name="T89" fmla="*/ 2147483646 h 836"/>
              <a:gd name="T90" fmla="*/ 2147483646 w 844"/>
              <a:gd name="T91" fmla="*/ 2147483646 h 836"/>
              <a:gd name="T92" fmla="*/ 2147483646 w 844"/>
              <a:gd name="T93" fmla="*/ 2147483646 h 836"/>
              <a:gd name="T94" fmla="*/ 2147483646 w 844"/>
              <a:gd name="T95" fmla="*/ 2147483646 h 8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4" h="836">
                <a:moveTo>
                  <a:pt x="791" y="791"/>
                </a:moveTo>
                <a:lnTo>
                  <a:pt x="791" y="791"/>
                </a:lnTo>
                <a:cubicBezTo>
                  <a:pt x="779" y="803"/>
                  <a:pt x="763" y="809"/>
                  <a:pt x="747" y="809"/>
                </a:cubicBezTo>
                <a:cubicBezTo>
                  <a:pt x="730" y="809"/>
                  <a:pt x="714" y="803"/>
                  <a:pt x="702" y="791"/>
                </a:cubicBezTo>
                <a:lnTo>
                  <a:pt x="458" y="546"/>
                </a:lnTo>
                <a:lnTo>
                  <a:pt x="547" y="456"/>
                </a:lnTo>
                <a:lnTo>
                  <a:pt x="791" y="701"/>
                </a:lnTo>
                <a:cubicBezTo>
                  <a:pt x="816" y="726"/>
                  <a:pt x="816" y="767"/>
                  <a:pt x="791" y="791"/>
                </a:cubicBezTo>
                <a:close/>
                <a:moveTo>
                  <a:pt x="239" y="729"/>
                </a:moveTo>
                <a:lnTo>
                  <a:pt x="186" y="677"/>
                </a:lnTo>
                <a:lnTo>
                  <a:pt x="697" y="166"/>
                </a:lnTo>
                <a:lnTo>
                  <a:pt x="750" y="219"/>
                </a:lnTo>
                <a:lnTo>
                  <a:pt x="239" y="729"/>
                </a:lnTo>
                <a:close/>
                <a:moveTo>
                  <a:pt x="168" y="800"/>
                </a:moveTo>
                <a:lnTo>
                  <a:pt x="168" y="800"/>
                </a:lnTo>
                <a:cubicBezTo>
                  <a:pt x="155" y="812"/>
                  <a:pt x="135" y="812"/>
                  <a:pt x="123" y="800"/>
                </a:cubicBezTo>
                <a:lnTo>
                  <a:pt x="46" y="723"/>
                </a:lnTo>
                <a:cubicBezTo>
                  <a:pt x="40" y="717"/>
                  <a:pt x="37" y="709"/>
                  <a:pt x="37" y="701"/>
                </a:cubicBezTo>
                <a:cubicBezTo>
                  <a:pt x="37" y="693"/>
                  <a:pt x="40" y="684"/>
                  <a:pt x="46" y="678"/>
                </a:cubicBezTo>
                <a:lnTo>
                  <a:pt x="99" y="625"/>
                </a:lnTo>
                <a:lnTo>
                  <a:pt x="221" y="747"/>
                </a:lnTo>
                <a:lnTo>
                  <a:pt x="168" y="800"/>
                </a:lnTo>
                <a:close/>
                <a:moveTo>
                  <a:pt x="628" y="96"/>
                </a:moveTo>
                <a:lnTo>
                  <a:pt x="680" y="149"/>
                </a:lnTo>
                <a:lnTo>
                  <a:pt x="169" y="659"/>
                </a:lnTo>
                <a:lnTo>
                  <a:pt x="117" y="607"/>
                </a:lnTo>
                <a:lnTo>
                  <a:pt x="628" y="96"/>
                </a:lnTo>
                <a:close/>
                <a:moveTo>
                  <a:pt x="223" y="310"/>
                </a:moveTo>
                <a:lnTo>
                  <a:pt x="223" y="310"/>
                </a:lnTo>
                <a:cubicBezTo>
                  <a:pt x="221" y="307"/>
                  <a:pt x="217" y="305"/>
                  <a:pt x="214" y="305"/>
                </a:cubicBezTo>
                <a:cubicBezTo>
                  <a:pt x="211" y="305"/>
                  <a:pt x="208" y="307"/>
                  <a:pt x="205" y="310"/>
                </a:cubicBezTo>
                <a:lnTo>
                  <a:pt x="178" y="336"/>
                </a:lnTo>
                <a:cubicBezTo>
                  <a:pt x="161" y="354"/>
                  <a:pt x="138" y="363"/>
                  <a:pt x="114" y="363"/>
                </a:cubicBezTo>
                <a:cubicBezTo>
                  <a:pt x="93" y="363"/>
                  <a:pt x="74" y="356"/>
                  <a:pt x="58" y="344"/>
                </a:cubicBezTo>
                <a:lnTo>
                  <a:pt x="246" y="155"/>
                </a:lnTo>
                <a:cubicBezTo>
                  <a:pt x="251" y="150"/>
                  <a:pt x="251" y="143"/>
                  <a:pt x="246" y="138"/>
                </a:cubicBezTo>
                <a:lnTo>
                  <a:pt x="148" y="39"/>
                </a:lnTo>
                <a:cubicBezTo>
                  <a:pt x="192" y="30"/>
                  <a:pt x="239" y="44"/>
                  <a:pt x="272" y="77"/>
                </a:cubicBezTo>
                <a:cubicBezTo>
                  <a:pt x="306" y="111"/>
                  <a:pt x="320" y="159"/>
                  <a:pt x="309" y="206"/>
                </a:cubicBezTo>
                <a:cubicBezTo>
                  <a:pt x="308" y="208"/>
                  <a:pt x="308" y="209"/>
                  <a:pt x="308" y="211"/>
                </a:cubicBezTo>
                <a:cubicBezTo>
                  <a:pt x="308" y="214"/>
                  <a:pt x="309" y="217"/>
                  <a:pt x="312" y="220"/>
                </a:cubicBezTo>
                <a:lnTo>
                  <a:pt x="390" y="299"/>
                </a:lnTo>
                <a:lnTo>
                  <a:pt x="301" y="388"/>
                </a:lnTo>
                <a:lnTo>
                  <a:pt x="223" y="310"/>
                </a:lnTo>
                <a:close/>
                <a:moveTo>
                  <a:pt x="39" y="148"/>
                </a:moveTo>
                <a:lnTo>
                  <a:pt x="128" y="238"/>
                </a:lnTo>
                <a:lnTo>
                  <a:pt x="85" y="281"/>
                </a:lnTo>
                <a:cubicBezTo>
                  <a:pt x="82" y="279"/>
                  <a:pt x="80" y="276"/>
                  <a:pt x="77" y="273"/>
                </a:cubicBezTo>
                <a:cubicBezTo>
                  <a:pt x="44" y="240"/>
                  <a:pt x="30" y="193"/>
                  <a:pt x="39" y="148"/>
                </a:cubicBezTo>
                <a:close/>
                <a:moveTo>
                  <a:pt x="761" y="194"/>
                </a:moveTo>
                <a:lnTo>
                  <a:pt x="652" y="85"/>
                </a:lnTo>
                <a:lnTo>
                  <a:pt x="804" y="42"/>
                </a:lnTo>
                <a:lnTo>
                  <a:pt x="761" y="194"/>
                </a:lnTo>
                <a:close/>
                <a:moveTo>
                  <a:pt x="809" y="684"/>
                </a:moveTo>
                <a:lnTo>
                  <a:pt x="565" y="439"/>
                </a:lnTo>
                <a:lnTo>
                  <a:pt x="776" y="227"/>
                </a:lnTo>
                <a:cubicBezTo>
                  <a:pt x="777" y="226"/>
                  <a:pt x="779" y="224"/>
                  <a:pt x="779" y="221"/>
                </a:cubicBezTo>
                <a:lnTo>
                  <a:pt x="834" y="27"/>
                </a:lnTo>
                <a:cubicBezTo>
                  <a:pt x="835" y="23"/>
                  <a:pt x="834" y="18"/>
                  <a:pt x="831" y="15"/>
                </a:cubicBezTo>
                <a:cubicBezTo>
                  <a:pt x="828" y="12"/>
                  <a:pt x="823" y="11"/>
                  <a:pt x="819" y="12"/>
                </a:cubicBezTo>
                <a:lnTo>
                  <a:pt x="624" y="67"/>
                </a:lnTo>
                <a:cubicBezTo>
                  <a:pt x="622" y="68"/>
                  <a:pt x="620" y="69"/>
                  <a:pt x="619" y="70"/>
                </a:cubicBezTo>
                <a:lnTo>
                  <a:pt x="408" y="281"/>
                </a:lnTo>
                <a:lnTo>
                  <a:pt x="334" y="207"/>
                </a:lnTo>
                <a:cubicBezTo>
                  <a:pt x="345" y="153"/>
                  <a:pt x="329" y="98"/>
                  <a:pt x="290" y="59"/>
                </a:cubicBezTo>
                <a:cubicBezTo>
                  <a:pt x="246" y="15"/>
                  <a:pt x="179" y="0"/>
                  <a:pt x="120" y="21"/>
                </a:cubicBezTo>
                <a:cubicBezTo>
                  <a:pt x="115" y="22"/>
                  <a:pt x="112" y="26"/>
                  <a:pt x="112" y="30"/>
                </a:cubicBezTo>
                <a:cubicBezTo>
                  <a:pt x="111" y="34"/>
                  <a:pt x="112" y="39"/>
                  <a:pt x="115" y="42"/>
                </a:cubicBezTo>
                <a:lnTo>
                  <a:pt x="219" y="146"/>
                </a:lnTo>
                <a:lnTo>
                  <a:pt x="146" y="220"/>
                </a:lnTo>
                <a:lnTo>
                  <a:pt x="41" y="115"/>
                </a:lnTo>
                <a:cubicBezTo>
                  <a:pt x="39" y="112"/>
                  <a:pt x="34" y="111"/>
                  <a:pt x="30" y="112"/>
                </a:cubicBezTo>
                <a:cubicBezTo>
                  <a:pt x="26" y="113"/>
                  <a:pt x="23" y="116"/>
                  <a:pt x="21" y="120"/>
                </a:cubicBezTo>
                <a:cubicBezTo>
                  <a:pt x="0" y="179"/>
                  <a:pt x="15" y="247"/>
                  <a:pt x="59" y="291"/>
                </a:cubicBezTo>
                <a:cubicBezTo>
                  <a:pt x="62" y="294"/>
                  <a:pt x="65" y="296"/>
                  <a:pt x="68" y="298"/>
                </a:cubicBezTo>
                <a:lnTo>
                  <a:pt x="31" y="336"/>
                </a:lnTo>
                <a:cubicBezTo>
                  <a:pt x="26" y="341"/>
                  <a:pt x="26" y="349"/>
                  <a:pt x="31" y="354"/>
                </a:cubicBezTo>
                <a:cubicBezTo>
                  <a:pt x="52" y="376"/>
                  <a:pt x="82" y="388"/>
                  <a:pt x="114" y="388"/>
                </a:cubicBezTo>
                <a:cubicBezTo>
                  <a:pt x="145" y="388"/>
                  <a:pt x="174" y="376"/>
                  <a:pt x="196" y="354"/>
                </a:cubicBezTo>
                <a:lnTo>
                  <a:pt x="214" y="336"/>
                </a:lnTo>
                <a:lnTo>
                  <a:pt x="283" y="405"/>
                </a:lnTo>
                <a:lnTo>
                  <a:pt x="99" y="590"/>
                </a:lnTo>
                <a:lnTo>
                  <a:pt x="92" y="583"/>
                </a:lnTo>
                <a:cubicBezTo>
                  <a:pt x="87" y="577"/>
                  <a:pt x="79" y="577"/>
                  <a:pt x="74" y="583"/>
                </a:cubicBezTo>
                <a:cubicBezTo>
                  <a:pt x="69" y="587"/>
                  <a:pt x="69" y="595"/>
                  <a:pt x="74" y="600"/>
                </a:cubicBezTo>
                <a:lnTo>
                  <a:pt x="81" y="607"/>
                </a:lnTo>
                <a:lnTo>
                  <a:pt x="28" y="661"/>
                </a:lnTo>
                <a:cubicBezTo>
                  <a:pt x="17" y="671"/>
                  <a:pt x="11" y="686"/>
                  <a:pt x="11" y="701"/>
                </a:cubicBezTo>
                <a:cubicBezTo>
                  <a:pt x="11" y="716"/>
                  <a:pt x="17" y="730"/>
                  <a:pt x="28" y="741"/>
                </a:cubicBezTo>
                <a:lnTo>
                  <a:pt x="105" y="818"/>
                </a:lnTo>
                <a:cubicBezTo>
                  <a:pt x="117" y="829"/>
                  <a:pt x="131" y="835"/>
                  <a:pt x="145" y="835"/>
                </a:cubicBezTo>
                <a:cubicBezTo>
                  <a:pt x="160" y="835"/>
                  <a:pt x="174" y="829"/>
                  <a:pt x="185" y="818"/>
                </a:cubicBezTo>
                <a:lnTo>
                  <a:pt x="239" y="765"/>
                </a:lnTo>
                <a:lnTo>
                  <a:pt x="245" y="771"/>
                </a:lnTo>
                <a:cubicBezTo>
                  <a:pt x="248" y="774"/>
                  <a:pt x="251" y="775"/>
                  <a:pt x="254" y="775"/>
                </a:cubicBezTo>
                <a:cubicBezTo>
                  <a:pt x="258" y="775"/>
                  <a:pt x="261" y="774"/>
                  <a:pt x="263" y="771"/>
                </a:cubicBezTo>
                <a:cubicBezTo>
                  <a:pt x="267" y="766"/>
                  <a:pt x="267" y="758"/>
                  <a:pt x="263" y="754"/>
                </a:cubicBezTo>
                <a:lnTo>
                  <a:pt x="256" y="747"/>
                </a:lnTo>
                <a:lnTo>
                  <a:pt x="440" y="563"/>
                </a:lnTo>
                <a:lnTo>
                  <a:pt x="685" y="809"/>
                </a:lnTo>
                <a:cubicBezTo>
                  <a:pt x="701" y="825"/>
                  <a:pt x="723" y="835"/>
                  <a:pt x="747" y="835"/>
                </a:cubicBezTo>
                <a:cubicBezTo>
                  <a:pt x="770" y="835"/>
                  <a:pt x="792" y="825"/>
                  <a:pt x="809" y="809"/>
                </a:cubicBezTo>
                <a:cubicBezTo>
                  <a:pt x="843" y="774"/>
                  <a:pt x="843" y="718"/>
                  <a:pt x="809" y="684"/>
                </a:cubicBezTo>
                <a:close/>
              </a:path>
            </a:pathLst>
          </a:custGeom>
          <a:solidFill>
            <a:schemeClr val="bg1"/>
          </a:solidFill>
          <a:ln>
            <a:noFill/>
          </a:ln>
        </p:spPr>
        <p:txBody>
          <a:bodyPr wrap="none" anchor="ctr"/>
          <a:lstStyle/>
          <a:p>
            <a:endParaRPr lang="en-US" sz="900"/>
          </a:p>
        </p:txBody>
      </p:sp>
      <p:sp>
        <p:nvSpPr>
          <p:cNvPr id="21" name="TextBox 20">
            <a:extLst>
              <a:ext uri="{FF2B5EF4-FFF2-40B4-BE49-F238E27FC236}">
                <a16:creationId xmlns:a16="http://schemas.microsoft.com/office/drawing/2014/main" id="{EF5BB359-4020-134F-925B-1857DEF21CC3}"/>
              </a:ext>
            </a:extLst>
          </p:cNvPr>
          <p:cNvSpPr txBox="1"/>
          <p:nvPr/>
        </p:nvSpPr>
        <p:spPr>
          <a:xfrm>
            <a:off x="1380220" y="1352338"/>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22" name="Subtitle 2">
            <a:extLst>
              <a:ext uri="{FF2B5EF4-FFF2-40B4-BE49-F238E27FC236}">
                <a16:creationId xmlns:a16="http://schemas.microsoft.com/office/drawing/2014/main" id="{6C3E23DE-81BD-684E-89E6-FDDFF4D48484}"/>
              </a:ext>
            </a:extLst>
          </p:cNvPr>
          <p:cNvSpPr txBox="1">
            <a:spLocks/>
          </p:cNvSpPr>
          <p:nvPr/>
        </p:nvSpPr>
        <p:spPr>
          <a:xfrm>
            <a:off x="835021" y="1740418"/>
            <a:ext cx="26616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5" name="TextBox 24">
            <a:extLst>
              <a:ext uri="{FF2B5EF4-FFF2-40B4-BE49-F238E27FC236}">
                <a16:creationId xmlns:a16="http://schemas.microsoft.com/office/drawing/2014/main" id="{9806B38E-DC18-6E45-BB8E-D4D472F2D591}"/>
              </a:ext>
            </a:extLst>
          </p:cNvPr>
          <p:cNvSpPr txBox="1"/>
          <p:nvPr/>
        </p:nvSpPr>
        <p:spPr>
          <a:xfrm>
            <a:off x="5287126" y="1352338"/>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26" name="Subtitle 2">
            <a:extLst>
              <a:ext uri="{FF2B5EF4-FFF2-40B4-BE49-F238E27FC236}">
                <a16:creationId xmlns:a16="http://schemas.microsoft.com/office/drawing/2014/main" id="{92A1D817-FFF0-BD45-AC81-0A37FCA84085}"/>
              </a:ext>
            </a:extLst>
          </p:cNvPr>
          <p:cNvSpPr txBox="1">
            <a:spLocks/>
          </p:cNvSpPr>
          <p:nvPr/>
        </p:nvSpPr>
        <p:spPr>
          <a:xfrm>
            <a:off x="4765170" y="1740418"/>
            <a:ext cx="26616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8" name="TextBox 27">
            <a:extLst>
              <a:ext uri="{FF2B5EF4-FFF2-40B4-BE49-F238E27FC236}">
                <a16:creationId xmlns:a16="http://schemas.microsoft.com/office/drawing/2014/main" id="{1F2BD92C-BA41-CF41-A086-71BF6A6CC16C}"/>
              </a:ext>
            </a:extLst>
          </p:cNvPr>
          <p:cNvSpPr txBox="1"/>
          <p:nvPr/>
        </p:nvSpPr>
        <p:spPr>
          <a:xfrm>
            <a:off x="9212465" y="1352338"/>
            <a:ext cx="162737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05</a:t>
            </a:r>
          </a:p>
        </p:txBody>
      </p:sp>
      <p:sp>
        <p:nvSpPr>
          <p:cNvPr id="29" name="Subtitle 2">
            <a:extLst>
              <a:ext uri="{FF2B5EF4-FFF2-40B4-BE49-F238E27FC236}">
                <a16:creationId xmlns:a16="http://schemas.microsoft.com/office/drawing/2014/main" id="{DE86103B-1A40-1945-89EC-B7FF9AE9A02F}"/>
              </a:ext>
            </a:extLst>
          </p:cNvPr>
          <p:cNvSpPr txBox="1">
            <a:spLocks/>
          </p:cNvSpPr>
          <p:nvPr/>
        </p:nvSpPr>
        <p:spPr>
          <a:xfrm>
            <a:off x="8695319" y="1740418"/>
            <a:ext cx="26616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1" name="TextBox 30">
            <a:extLst>
              <a:ext uri="{FF2B5EF4-FFF2-40B4-BE49-F238E27FC236}">
                <a16:creationId xmlns:a16="http://schemas.microsoft.com/office/drawing/2014/main" id="{0DAB2709-D65C-4447-AF6F-F800C872639A}"/>
              </a:ext>
            </a:extLst>
          </p:cNvPr>
          <p:cNvSpPr txBox="1"/>
          <p:nvPr/>
        </p:nvSpPr>
        <p:spPr>
          <a:xfrm>
            <a:off x="7244185" y="5515264"/>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32" name="Subtitle 2">
            <a:extLst>
              <a:ext uri="{FF2B5EF4-FFF2-40B4-BE49-F238E27FC236}">
                <a16:creationId xmlns:a16="http://schemas.microsoft.com/office/drawing/2014/main" id="{EA34FCEE-FB06-B04E-A6D7-8A99DD10156D}"/>
              </a:ext>
            </a:extLst>
          </p:cNvPr>
          <p:cNvSpPr txBox="1">
            <a:spLocks/>
          </p:cNvSpPr>
          <p:nvPr/>
        </p:nvSpPr>
        <p:spPr>
          <a:xfrm>
            <a:off x="6730245" y="5903344"/>
            <a:ext cx="26616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4" name="TextBox 33">
            <a:extLst>
              <a:ext uri="{FF2B5EF4-FFF2-40B4-BE49-F238E27FC236}">
                <a16:creationId xmlns:a16="http://schemas.microsoft.com/office/drawing/2014/main" id="{7AD36C53-C028-3849-A4B6-787ED7090EF6}"/>
              </a:ext>
            </a:extLst>
          </p:cNvPr>
          <p:cNvSpPr txBox="1"/>
          <p:nvPr/>
        </p:nvSpPr>
        <p:spPr>
          <a:xfrm>
            <a:off x="3325256" y="5515264"/>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35" name="Subtitle 2">
            <a:extLst>
              <a:ext uri="{FF2B5EF4-FFF2-40B4-BE49-F238E27FC236}">
                <a16:creationId xmlns:a16="http://schemas.microsoft.com/office/drawing/2014/main" id="{73E7FBF2-4B72-AF4A-8E65-68D207A5A619}"/>
              </a:ext>
            </a:extLst>
          </p:cNvPr>
          <p:cNvSpPr txBox="1">
            <a:spLocks/>
          </p:cNvSpPr>
          <p:nvPr/>
        </p:nvSpPr>
        <p:spPr>
          <a:xfrm>
            <a:off x="2800096" y="5903344"/>
            <a:ext cx="2661660"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Tree>
    <p:extLst>
      <p:ext uri="{BB962C8B-B14F-4D97-AF65-F5344CB8AC3E}">
        <p14:creationId xmlns:p14="http://schemas.microsoft.com/office/powerpoint/2010/main" val="3370111899"/>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Freeform 1">
            <a:extLst>
              <a:ext uri="{FF2B5EF4-FFF2-40B4-BE49-F238E27FC236}">
                <a16:creationId xmlns:a16="http://schemas.microsoft.com/office/drawing/2014/main" id="{B138452E-D65B-4DB1-8B99-B3FFF3301055}"/>
              </a:ext>
            </a:extLst>
          </p:cNvPr>
          <p:cNvSpPr>
            <a:spLocks noChangeArrowheads="1"/>
          </p:cNvSpPr>
          <p:nvPr/>
        </p:nvSpPr>
        <p:spPr bwMode="auto">
          <a:xfrm>
            <a:off x="1465" y="1340"/>
            <a:ext cx="12189071" cy="6855322"/>
          </a:xfrm>
          <a:custGeom>
            <a:avLst/>
            <a:gdLst>
              <a:gd name="T0" fmla="*/ 0 w 19570"/>
              <a:gd name="T1" fmla="*/ 11007 h 11008"/>
              <a:gd name="T2" fmla="*/ 19569 w 19570"/>
              <a:gd name="T3" fmla="*/ 11007 h 11008"/>
              <a:gd name="T4" fmla="*/ 19569 w 19570"/>
              <a:gd name="T5" fmla="*/ 0 h 11008"/>
              <a:gd name="T6" fmla="*/ 0 w 19570"/>
              <a:gd name="T7" fmla="*/ 0 h 11008"/>
              <a:gd name="T8" fmla="*/ 0 w 19570"/>
              <a:gd name="T9" fmla="*/ 11007 h 11008"/>
            </a:gdLst>
            <a:ahLst/>
            <a:cxnLst>
              <a:cxn ang="0">
                <a:pos x="T0" y="T1"/>
              </a:cxn>
              <a:cxn ang="0">
                <a:pos x="T2" y="T3"/>
              </a:cxn>
              <a:cxn ang="0">
                <a:pos x="T4" y="T5"/>
              </a:cxn>
              <a:cxn ang="0">
                <a:pos x="T6" y="T7"/>
              </a:cxn>
              <a:cxn ang="0">
                <a:pos x="T8" y="T9"/>
              </a:cxn>
            </a:cxnLst>
            <a:rect l="0" t="0" r="r" b="b"/>
            <a:pathLst>
              <a:path w="19570" h="11008">
                <a:moveTo>
                  <a:pt x="0" y="11007"/>
                </a:moveTo>
                <a:lnTo>
                  <a:pt x="19569" y="11007"/>
                </a:lnTo>
                <a:lnTo>
                  <a:pt x="19569" y="0"/>
                </a:lnTo>
                <a:lnTo>
                  <a:pt x="0" y="0"/>
                </a:lnTo>
                <a:lnTo>
                  <a:pt x="0" y="11007"/>
                </a:lnTo>
              </a:path>
            </a:pathLst>
          </a:custGeom>
          <a:solidFill>
            <a:srgbClr val="F4F9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01" name="Freeform 2">
            <a:extLst>
              <a:ext uri="{FF2B5EF4-FFF2-40B4-BE49-F238E27FC236}">
                <a16:creationId xmlns:a16="http://schemas.microsoft.com/office/drawing/2014/main" id="{0C3707D3-F1D8-4434-B85C-8B2DEBB2F51D}"/>
              </a:ext>
            </a:extLst>
          </p:cNvPr>
          <p:cNvSpPr>
            <a:spLocks noChangeArrowheads="1"/>
          </p:cNvSpPr>
          <p:nvPr/>
        </p:nvSpPr>
        <p:spPr bwMode="auto">
          <a:xfrm>
            <a:off x="377737" y="4604512"/>
            <a:ext cx="11436523" cy="1878622"/>
          </a:xfrm>
          <a:prstGeom prst="roundRect">
            <a:avLst>
              <a:gd name="adj" fmla="val 6577"/>
            </a:avLst>
          </a:prstGeom>
          <a:solidFill>
            <a:srgbClr val="FFD76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98" name="Freeform 5">
            <a:extLst>
              <a:ext uri="{FF2B5EF4-FFF2-40B4-BE49-F238E27FC236}">
                <a16:creationId xmlns:a16="http://schemas.microsoft.com/office/drawing/2014/main" id="{395F519C-6A20-49A9-A335-DE74E58EB76E}"/>
              </a:ext>
            </a:extLst>
          </p:cNvPr>
          <p:cNvSpPr>
            <a:spLocks noChangeArrowheads="1"/>
          </p:cNvSpPr>
          <p:nvPr/>
        </p:nvSpPr>
        <p:spPr bwMode="auto">
          <a:xfrm>
            <a:off x="377737" y="380360"/>
            <a:ext cx="3383717" cy="3987952"/>
          </a:xfrm>
          <a:prstGeom prst="roundRect">
            <a:avLst>
              <a:gd name="adj" fmla="val 3606"/>
            </a:avLst>
          </a:prstGeom>
          <a:solidFill>
            <a:srgbClr val="39009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99" name="Freeform 6">
            <a:extLst>
              <a:ext uri="{FF2B5EF4-FFF2-40B4-BE49-F238E27FC236}">
                <a16:creationId xmlns:a16="http://schemas.microsoft.com/office/drawing/2014/main" id="{00964EA9-DB91-46E7-B2FA-82B5002F246C}"/>
              </a:ext>
            </a:extLst>
          </p:cNvPr>
          <p:cNvSpPr>
            <a:spLocks noChangeArrowheads="1"/>
          </p:cNvSpPr>
          <p:nvPr/>
        </p:nvSpPr>
        <p:spPr bwMode="auto">
          <a:xfrm>
            <a:off x="5049575" y="380360"/>
            <a:ext cx="2092851" cy="3987952"/>
          </a:xfrm>
          <a:prstGeom prst="roundRect">
            <a:avLst>
              <a:gd name="adj" fmla="val 5865"/>
            </a:avLst>
          </a:prstGeom>
          <a:solidFill>
            <a:srgbClr val="FF015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00" name="Freeform 9">
            <a:extLst>
              <a:ext uri="{FF2B5EF4-FFF2-40B4-BE49-F238E27FC236}">
                <a16:creationId xmlns:a16="http://schemas.microsoft.com/office/drawing/2014/main" id="{7165C7DE-09F6-474D-9D79-B5D7707DB9AA}"/>
              </a:ext>
            </a:extLst>
          </p:cNvPr>
          <p:cNvSpPr>
            <a:spLocks noChangeArrowheads="1"/>
          </p:cNvSpPr>
          <p:nvPr/>
        </p:nvSpPr>
        <p:spPr bwMode="auto">
          <a:xfrm>
            <a:off x="8430543" y="380360"/>
            <a:ext cx="3383717" cy="3987952"/>
          </a:xfrm>
          <a:prstGeom prst="roundRect">
            <a:avLst>
              <a:gd name="adj" fmla="val 3786"/>
            </a:avLst>
          </a:prstGeom>
          <a:solidFill>
            <a:srgbClr val="FF540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95" name="Freeform 8">
            <a:extLst>
              <a:ext uri="{FF2B5EF4-FFF2-40B4-BE49-F238E27FC236}">
                <a16:creationId xmlns:a16="http://schemas.microsoft.com/office/drawing/2014/main" id="{2B34E503-1975-4054-BBEA-A403F4CF32F7}"/>
              </a:ext>
            </a:extLst>
          </p:cNvPr>
          <p:cNvSpPr>
            <a:spLocks noChangeArrowheads="1"/>
          </p:cNvSpPr>
          <p:nvPr/>
        </p:nvSpPr>
        <p:spPr bwMode="auto">
          <a:xfrm>
            <a:off x="696334" y="698957"/>
            <a:ext cx="1458405" cy="3353506"/>
          </a:xfrm>
          <a:prstGeom prst="roundRect">
            <a:avLst>
              <a:gd name="adj" fmla="val 8634"/>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96" name="Freeform 8">
            <a:extLst>
              <a:ext uri="{FF2B5EF4-FFF2-40B4-BE49-F238E27FC236}">
                <a16:creationId xmlns:a16="http://schemas.microsoft.com/office/drawing/2014/main" id="{04AA2CCB-23D7-4C9A-B48E-533681581D90}"/>
              </a:ext>
            </a:extLst>
          </p:cNvPr>
          <p:cNvSpPr>
            <a:spLocks noChangeArrowheads="1"/>
          </p:cNvSpPr>
          <p:nvPr/>
        </p:nvSpPr>
        <p:spPr bwMode="auto">
          <a:xfrm>
            <a:off x="5366798" y="698957"/>
            <a:ext cx="1458405" cy="3353506"/>
          </a:xfrm>
          <a:prstGeom prst="roundRect">
            <a:avLst>
              <a:gd name="adj" fmla="val 8634"/>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97" name="Freeform 8">
            <a:extLst>
              <a:ext uri="{FF2B5EF4-FFF2-40B4-BE49-F238E27FC236}">
                <a16:creationId xmlns:a16="http://schemas.microsoft.com/office/drawing/2014/main" id="{62545970-9D75-483D-A7EB-42422E5EF581}"/>
              </a:ext>
            </a:extLst>
          </p:cNvPr>
          <p:cNvSpPr>
            <a:spLocks noChangeArrowheads="1"/>
          </p:cNvSpPr>
          <p:nvPr/>
        </p:nvSpPr>
        <p:spPr bwMode="auto">
          <a:xfrm>
            <a:off x="10037260" y="698957"/>
            <a:ext cx="1458405" cy="3353506"/>
          </a:xfrm>
          <a:prstGeom prst="roundRect">
            <a:avLst>
              <a:gd name="adj" fmla="val 8634"/>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02" name="Freeform 3">
            <a:extLst>
              <a:ext uri="{FF2B5EF4-FFF2-40B4-BE49-F238E27FC236}">
                <a16:creationId xmlns:a16="http://schemas.microsoft.com/office/drawing/2014/main" id="{3FCA8BB5-57F6-4760-9F3C-DAC3D754E07C}"/>
              </a:ext>
            </a:extLst>
          </p:cNvPr>
          <p:cNvSpPr>
            <a:spLocks noChangeArrowheads="1"/>
          </p:cNvSpPr>
          <p:nvPr/>
        </p:nvSpPr>
        <p:spPr bwMode="auto">
          <a:xfrm>
            <a:off x="696334" y="4920365"/>
            <a:ext cx="5243114" cy="1244174"/>
          </a:xfrm>
          <a:prstGeom prst="roundRect">
            <a:avLst>
              <a:gd name="adj" fmla="val 10696"/>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03" name="Freeform 3">
            <a:extLst>
              <a:ext uri="{FF2B5EF4-FFF2-40B4-BE49-F238E27FC236}">
                <a16:creationId xmlns:a16="http://schemas.microsoft.com/office/drawing/2014/main" id="{D063DFE4-7183-43EC-834E-B86A4FA3AA68}"/>
              </a:ext>
            </a:extLst>
          </p:cNvPr>
          <p:cNvSpPr>
            <a:spLocks noChangeArrowheads="1"/>
          </p:cNvSpPr>
          <p:nvPr/>
        </p:nvSpPr>
        <p:spPr bwMode="auto">
          <a:xfrm>
            <a:off x="6252553" y="4920365"/>
            <a:ext cx="5243114" cy="1244174"/>
          </a:xfrm>
          <a:prstGeom prst="roundRect">
            <a:avLst>
              <a:gd name="adj" fmla="val 10696"/>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5" name="Freeform 7">
            <a:extLst>
              <a:ext uri="{FF2B5EF4-FFF2-40B4-BE49-F238E27FC236}">
                <a16:creationId xmlns:a16="http://schemas.microsoft.com/office/drawing/2014/main" id="{9019362F-AB7E-498F-8320-4404B3BB8184}"/>
              </a:ext>
            </a:extLst>
          </p:cNvPr>
          <p:cNvSpPr>
            <a:spLocks noChangeArrowheads="1"/>
          </p:cNvSpPr>
          <p:nvPr/>
        </p:nvSpPr>
        <p:spPr bwMode="auto">
          <a:xfrm>
            <a:off x="5368170" y="698957"/>
            <a:ext cx="1458404" cy="3353506"/>
          </a:xfrm>
          <a:custGeom>
            <a:avLst/>
            <a:gdLst>
              <a:gd name="T0" fmla="*/ 0 w 2341"/>
              <a:gd name="T1" fmla="*/ 5181 h 5386"/>
              <a:gd name="T2" fmla="*/ 0 w 2341"/>
              <a:gd name="T3" fmla="*/ 204 h 5386"/>
              <a:gd name="T4" fmla="*/ 0 w 2341"/>
              <a:gd name="T5" fmla="*/ 204 h 5386"/>
              <a:gd name="T6" fmla="*/ 204 w 2341"/>
              <a:gd name="T7" fmla="*/ 0 h 5386"/>
              <a:gd name="T8" fmla="*/ 2135 w 2341"/>
              <a:gd name="T9" fmla="*/ 0 h 5386"/>
              <a:gd name="T10" fmla="*/ 2135 w 2341"/>
              <a:gd name="T11" fmla="*/ 0 h 5386"/>
              <a:gd name="T12" fmla="*/ 2340 w 2341"/>
              <a:gd name="T13" fmla="*/ 204 h 5386"/>
              <a:gd name="T14" fmla="*/ 2340 w 2341"/>
              <a:gd name="T15" fmla="*/ 5181 h 5386"/>
              <a:gd name="T16" fmla="*/ 2340 w 2341"/>
              <a:gd name="T17" fmla="*/ 5181 h 5386"/>
              <a:gd name="T18" fmla="*/ 2135 w 2341"/>
              <a:gd name="T19" fmla="*/ 5385 h 5386"/>
              <a:gd name="T20" fmla="*/ 204 w 2341"/>
              <a:gd name="T21" fmla="*/ 5385 h 5386"/>
              <a:gd name="T22" fmla="*/ 204 w 2341"/>
              <a:gd name="T23" fmla="*/ 5385 h 5386"/>
              <a:gd name="T24" fmla="*/ 0 w 2341"/>
              <a:gd name="T25" fmla="*/ 5181 h 5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41" h="5386">
                <a:moveTo>
                  <a:pt x="0" y="5181"/>
                </a:moveTo>
                <a:lnTo>
                  <a:pt x="0" y="204"/>
                </a:lnTo>
                <a:lnTo>
                  <a:pt x="0" y="204"/>
                </a:lnTo>
                <a:cubicBezTo>
                  <a:pt x="0" y="92"/>
                  <a:pt x="91" y="0"/>
                  <a:pt x="204" y="0"/>
                </a:cubicBezTo>
                <a:lnTo>
                  <a:pt x="2135" y="0"/>
                </a:lnTo>
                <a:lnTo>
                  <a:pt x="2135" y="0"/>
                </a:lnTo>
                <a:cubicBezTo>
                  <a:pt x="2248" y="0"/>
                  <a:pt x="2340" y="92"/>
                  <a:pt x="2340" y="204"/>
                </a:cubicBezTo>
                <a:lnTo>
                  <a:pt x="2340" y="5181"/>
                </a:lnTo>
                <a:lnTo>
                  <a:pt x="2340" y="5181"/>
                </a:lnTo>
                <a:cubicBezTo>
                  <a:pt x="2340" y="5293"/>
                  <a:pt x="2248" y="5385"/>
                  <a:pt x="2135" y="5385"/>
                </a:cubicBezTo>
                <a:lnTo>
                  <a:pt x="204" y="5385"/>
                </a:lnTo>
                <a:lnTo>
                  <a:pt x="204" y="5385"/>
                </a:lnTo>
                <a:cubicBezTo>
                  <a:pt x="91" y="5385"/>
                  <a:pt x="0" y="5293"/>
                  <a:pt x="0" y="51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6" name="Freeform 8">
            <a:extLst>
              <a:ext uri="{FF2B5EF4-FFF2-40B4-BE49-F238E27FC236}">
                <a16:creationId xmlns:a16="http://schemas.microsoft.com/office/drawing/2014/main" id="{E9C19F84-BA1C-499E-A28D-9AAE07AB80C5}"/>
              </a:ext>
            </a:extLst>
          </p:cNvPr>
          <p:cNvSpPr>
            <a:spLocks noChangeArrowheads="1"/>
          </p:cNvSpPr>
          <p:nvPr/>
        </p:nvSpPr>
        <p:spPr bwMode="auto">
          <a:xfrm>
            <a:off x="696335" y="698957"/>
            <a:ext cx="1458405" cy="3353506"/>
          </a:xfrm>
          <a:custGeom>
            <a:avLst/>
            <a:gdLst>
              <a:gd name="T0" fmla="*/ 0 w 2341"/>
              <a:gd name="T1" fmla="*/ 5181 h 5386"/>
              <a:gd name="T2" fmla="*/ 0 w 2341"/>
              <a:gd name="T3" fmla="*/ 204 h 5386"/>
              <a:gd name="T4" fmla="*/ 0 w 2341"/>
              <a:gd name="T5" fmla="*/ 204 h 5386"/>
              <a:gd name="T6" fmla="*/ 203 w 2341"/>
              <a:gd name="T7" fmla="*/ 0 h 5386"/>
              <a:gd name="T8" fmla="*/ 2137 w 2341"/>
              <a:gd name="T9" fmla="*/ 0 h 5386"/>
              <a:gd name="T10" fmla="*/ 2137 w 2341"/>
              <a:gd name="T11" fmla="*/ 0 h 5386"/>
              <a:gd name="T12" fmla="*/ 2340 w 2341"/>
              <a:gd name="T13" fmla="*/ 204 h 5386"/>
              <a:gd name="T14" fmla="*/ 2340 w 2341"/>
              <a:gd name="T15" fmla="*/ 5181 h 5386"/>
              <a:gd name="T16" fmla="*/ 2340 w 2341"/>
              <a:gd name="T17" fmla="*/ 5181 h 5386"/>
              <a:gd name="T18" fmla="*/ 2137 w 2341"/>
              <a:gd name="T19" fmla="*/ 5385 h 5386"/>
              <a:gd name="T20" fmla="*/ 203 w 2341"/>
              <a:gd name="T21" fmla="*/ 5385 h 5386"/>
              <a:gd name="T22" fmla="*/ 203 w 2341"/>
              <a:gd name="T23" fmla="*/ 5385 h 5386"/>
              <a:gd name="T24" fmla="*/ 0 w 2341"/>
              <a:gd name="T25" fmla="*/ 5181 h 5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41" h="5386">
                <a:moveTo>
                  <a:pt x="0" y="5181"/>
                </a:moveTo>
                <a:lnTo>
                  <a:pt x="0" y="204"/>
                </a:lnTo>
                <a:lnTo>
                  <a:pt x="0" y="204"/>
                </a:lnTo>
                <a:cubicBezTo>
                  <a:pt x="0" y="92"/>
                  <a:pt x="91" y="0"/>
                  <a:pt x="203" y="0"/>
                </a:cubicBezTo>
                <a:lnTo>
                  <a:pt x="2137" y="0"/>
                </a:lnTo>
                <a:lnTo>
                  <a:pt x="2137" y="0"/>
                </a:lnTo>
                <a:cubicBezTo>
                  <a:pt x="2249" y="0"/>
                  <a:pt x="2340" y="92"/>
                  <a:pt x="2340" y="204"/>
                </a:cubicBezTo>
                <a:lnTo>
                  <a:pt x="2340" y="5181"/>
                </a:lnTo>
                <a:lnTo>
                  <a:pt x="2340" y="5181"/>
                </a:lnTo>
                <a:cubicBezTo>
                  <a:pt x="2340" y="5293"/>
                  <a:pt x="2249" y="5385"/>
                  <a:pt x="2137" y="5385"/>
                </a:cubicBezTo>
                <a:lnTo>
                  <a:pt x="203" y="5385"/>
                </a:lnTo>
                <a:lnTo>
                  <a:pt x="203" y="5385"/>
                </a:lnTo>
                <a:cubicBezTo>
                  <a:pt x="91" y="5385"/>
                  <a:pt x="0" y="5293"/>
                  <a:pt x="0" y="51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8" name="Freeform 10">
            <a:extLst>
              <a:ext uri="{FF2B5EF4-FFF2-40B4-BE49-F238E27FC236}">
                <a16:creationId xmlns:a16="http://schemas.microsoft.com/office/drawing/2014/main" id="{DD20387F-09AD-4F1A-A3B8-945DBB8C0412}"/>
              </a:ext>
            </a:extLst>
          </p:cNvPr>
          <p:cNvSpPr>
            <a:spLocks noChangeArrowheads="1"/>
          </p:cNvSpPr>
          <p:nvPr/>
        </p:nvSpPr>
        <p:spPr bwMode="auto">
          <a:xfrm>
            <a:off x="10037260" y="698957"/>
            <a:ext cx="1458404" cy="3353506"/>
          </a:xfrm>
          <a:custGeom>
            <a:avLst/>
            <a:gdLst>
              <a:gd name="T0" fmla="*/ 0 w 2341"/>
              <a:gd name="T1" fmla="*/ 5181 h 5386"/>
              <a:gd name="T2" fmla="*/ 0 w 2341"/>
              <a:gd name="T3" fmla="*/ 204 h 5386"/>
              <a:gd name="T4" fmla="*/ 0 w 2341"/>
              <a:gd name="T5" fmla="*/ 204 h 5386"/>
              <a:gd name="T6" fmla="*/ 204 w 2341"/>
              <a:gd name="T7" fmla="*/ 0 h 5386"/>
              <a:gd name="T8" fmla="*/ 2137 w 2341"/>
              <a:gd name="T9" fmla="*/ 0 h 5386"/>
              <a:gd name="T10" fmla="*/ 2137 w 2341"/>
              <a:gd name="T11" fmla="*/ 0 h 5386"/>
              <a:gd name="T12" fmla="*/ 2340 w 2341"/>
              <a:gd name="T13" fmla="*/ 204 h 5386"/>
              <a:gd name="T14" fmla="*/ 2340 w 2341"/>
              <a:gd name="T15" fmla="*/ 5181 h 5386"/>
              <a:gd name="T16" fmla="*/ 2340 w 2341"/>
              <a:gd name="T17" fmla="*/ 5181 h 5386"/>
              <a:gd name="T18" fmla="*/ 2137 w 2341"/>
              <a:gd name="T19" fmla="*/ 5385 h 5386"/>
              <a:gd name="T20" fmla="*/ 204 w 2341"/>
              <a:gd name="T21" fmla="*/ 5385 h 5386"/>
              <a:gd name="T22" fmla="*/ 204 w 2341"/>
              <a:gd name="T23" fmla="*/ 5385 h 5386"/>
              <a:gd name="T24" fmla="*/ 0 w 2341"/>
              <a:gd name="T25" fmla="*/ 5181 h 5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41" h="5386">
                <a:moveTo>
                  <a:pt x="0" y="5181"/>
                </a:moveTo>
                <a:lnTo>
                  <a:pt x="0" y="204"/>
                </a:lnTo>
                <a:lnTo>
                  <a:pt x="0" y="204"/>
                </a:lnTo>
                <a:cubicBezTo>
                  <a:pt x="0" y="92"/>
                  <a:pt x="91" y="0"/>
                  <a:pt x="204" y="0"/>
                </a:cubicBezTo>
                <a:lnTo>
                  <a:pt x="2137" y="0"/>
                </a:lnTo>
                <a:lnTo>
                  <a:pt x="2137" y="0"/>
                </a:lnTo>
                <a:cubicBezTo>
                  <a:pt x="2249" y="0"/>
                  <a:pt x="2340" y="92"/>
                  <a:pt x="2340" y="204"/>
                </a:cubicBezTo>
                <a:lnTo>
                  <a:pt x="2340" y="5181"/>
                </a:lnTo>
                <a:lnTo>
                  <a:pt x="2340" y="5181"/>
                </a:lnTo>
                <a:cubicBezTo>
                  <a:pt x="2340" y="5293"/>
                  <a:pt x="2249" y="5385"/>
                  <a:pt x="2137" y="5385"/>
                </a:cubicBezTo>
                <a:lnTo>
                  <a:pt x="204" y="5385"/>
                </a:lnTo>
                <a:lnTo>
                  <a:pt x="204" y="5385"/>
                </a:lnTo>
                <a:cubicBezTo>
                  <a:pt x="91" y="5385"/>
                  <a:pt x="0" y="5293"/>
                  <a:pt x="0" y="5181"/>
                </a:cubicBez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9" name="Freeform 11">
            <a:extLst>
              <a:ext uri="{FF2B5EF4-FFF2-40B4-BE49-F238E27FC236}">
                <a16:creationId xmlns:a16="http://schemas.microsoft.com/office/drawing/2014/main" id="{1D0E32BA-8BB7-415F-B4F4-37C9B1573745}"/>
              </a:ext>
            </a:extLst>
          </p:cNvPr>
          <p:cNvSpPr>
            <a:spLocks noChangeArrowheads="1"/>
          </p:cNvSpPr>
          <p:nvPr/>
        </p:nvSpPr>
        <p:spPr bwMode="auto">
          <a:xfrm>
            <a:off x="2151992" y="2627018"/>
            <a:ext cx="3216180" cy="1356782"/>
          </a:xfrm>
          <a:custGeom>
            <a:avLst/>
            <a:gdLst>
              <a:gd name="T0" fmla="*/ 5161 w 5162"/>
              <a:gd name="T1" fmla="*/ 1089 h 2177"/>
              <a:gd name="T2" fmla="*/ 4260 w 5162"/>
              <a:gd name="T3" fmla="*/ 0 h 2177"/>
              <a:gd name="T4" fmla="*/ 4260 w 5162"/>
              <a:gd name="T5" fmla="*/ 148 h 2177"/>
              <a:gd name="T6" fmla="*/ 900 w 5162"/>
              <a:gd name="T7" fmla="*/ 148 h 2177"/>
              <a:gd name="T8" fmla="*/ 900 w 5162"/>
              <a:gd name="T9" fmla="*/ 0 h 2177"/>
              <a:gd name="T10" fmla="*/ 0 w 5162"/>
              <a:gd name="T11" fmla="*/ 1089 h 2177"/>
              <a:gd name="T12" fmla="*/ 900 w 5162"/>
              <a:gd name="T13" fmla="*/ 2176 h 2177"/>
              <a:gd name="T14" fmla="*/ 900 w 5162"/>
              <a:gd name="T15" fmla="*/ 2028 h 2177"/>
              <a:gd name="T16" fmla="*/ 4260 w 5162"/>
              <a:gd name="T17" fmla="*/ 2028 h 2177"/>
              <a:gd name="T18" fmla="*/ 4260 w 5162"/>
              <a:gd name="T19" fmla="*/ 2176 h 2177"/>
              <a:gd name="T20" fmla="*/ 5161 w 5162"/>
              <a:gd name="T21" fmla="*/ 1089 h 2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62" h="2177">
                <a:moveTo>
                  <a:pt x="5161" y="1089"/>
                </a:moveTo>
                <a:lnTo>
                  <a:pt x="4260" y="0"/>
                </a:lnTo>
                <a:lnTo>
                  <a:pt x="4260" y="148"/>
                </a:lnTo>
                <a:lnTo>
                  <a:pt x="900" y="148"/>
                </a:lnTo>
                <a:lnTo>
                  <a:pt x="900" y="0"/>
                </a:lnTo>
                <a:lnTo>
                  <a:pt x="0" y="1089"/>
                </a:lnTo>
                <a:lnTo>
                  <a:pt x="900" y="2176"/>
                </a:lnTo>
                <a:lnTo>
                  <a:pt x="900" y="2028"/>
                </a:lnTo>
                <a:lnTo>
                  <a:pt x="4260" y="2028"/>
                </a:lnTo>
                <a:lnTo>
                  <a:pt x="4260" y="2176"/>
                </a:lnTo>
                <a:lnTo>
                  <a:pt x="5161" y="1089"/>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0" name="Freeform 12">
            <a:extLst>
              <a:ext uri="{FF2B5EF4-FFF2-40B4-BE49-F238E27FC236}">
                <a16:creationId xmlns:a16="http://schemas.microsoft.com/office/drawing/2014/main" id="{DAEED832-B35B-4F83-9CB0-E84EE43B52A9}"/>
              </a:ext>
            </a:extLst>
          </p:cNvPr>
          <p:cNvSpPr>
            <a:spLocks noChangeArrowheads="1"/>
          </p:cNvSpPr>
          <p:nvPr/>
        </p:nvSpPr>
        <p:spPr bwMode="auto">
          <a:xfrm>
            <a:off x="2151992" y="2627018"/>
            <a:ext cx="3216180" cy="1356782"/>
          </a:xfrm>
          <a:custGeom>
            <a:avLst/>
            <a:gdLst>
              <a:gd name="T0" fmla="*/ 5161 w 5162"/>
              <a:gd name="T1" fmla="*/ 1089 h 2177"/>
              <a:gd name="T2" fmla="*/ 4260 w 5162"/>
              <a:gd name="T3" fmla="*/ 0 h 2177"/>
              <a:gd name="T4" fmla="*/ 4260 w 5162"/>
              <a:gd name="T5" fmla="*/ 148 h 2177"/>
              <a:gd name="T6" fmla="*/ 900 w 5162"/>
              <a:gd name="T7" fmla="*/ 148 h 2177"/>
              <a:gd name="T8" fmla="*/ 900 w 5162"/>
              <a:gd name="T9" fmla="*/ 0 h 2177"/>
              <a:gd name="T10" fmla="*/ 0 w 5162"/>
              <a:gd name="T11" fmla="*/ 1089 h 2177"/>
              <a:gd name="T12" fmla="*/ 900 w 5162"/>
              <a:gd name="T13" fmla="*/ 2176 h 2177"/>
              <a:gd name="T14" fmla="*/ 900 w 5162"/>
              <a:gd name="T15" fmla="*/ 2028 h 2177"/>
              <a:gd name="T16" fmla="*/ 4260 w 5162"/>
              <a:gd name="T17" fmla="*/ 2028 h 2177"/>
              <a:gd name="T18" fmla="*/ 4260 w 5162"/>
              <a:gd name="T19" fmla="*/ 2176 h 2177"/>
              <a:gd name="T20" fmla="*/ 5161 w 5162"/>
              <a:gd name="T21" fmla="*/ 1089 h 2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62" h="2177">
                <a:moveTo>
                  <a:pt x="5161" y="1089"/>
                </a:moveTo>
                <a:lnTo>
                  <a:pt x="4260" y="0"/>
                </a:lnTo>
                <a:lnTo>
                  <a:pt x="4260" y="148"/>
                </a:lnTo>
                <a:lnTo>
                  <a:pt x="900" y="148"/>
                </a:lnTo>
                <a:lnTo>
                  <a:pt x="900" y="0"/>
                </a:lnTo>
                <a:lnTo>
                  <a:pt x="0" y="1089"/>
                </a:lnTo>
                <a:lnTo>
                  <a:pt x="900" y="2176"/>
                </a:lnTo>
                <a:lnTo>
                  <a:pt x="900" y="2028"/>
                </a:lnTo>
                <a:lnTo>
                  <a:pt x="4260" y="2028"/>
                </a:lnTo>
                <a:lnTo>
                  <a:pt x="4260" y="2176"/>
                </a:lnTo>
                <a:lnTo>
                  <a:pt x="5161" y="1089"/>
                </a:lnTo>
              </a:path>
            </a:pathLst>
          </a:custGeom>
          <a:noFill/>
          <a:ln w="7200" cap="flat">
            <a:solidFill>
              <a:srgbClr val="C7D3DD"/>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1" name="Freeform 13">
            <a:extLst>
              <a:ext uri="{FF2B5EF4-FFF2-40B4-BE49-F238E27FC236}">
                <a16:creationId xmlns:a16="http://schemas.microsoft.com/office/drawing/2014/main" id="{35CCD154-4A0E-45A0-A709-66FB7FA1C0B4}"/>
              </a:ext>
            </a:extLst>
          </p:cNvPr>
          <p:cNvSpPr>
            <a:spLocks noChangeArrowheads="1"/>
          </p:cNvSpPr>
          <p:nvPr/>
        </p:nvSpPr>
        <p:spPr bwMode="auto">
          <a:xfrm>
            <a:off x="2151992" y="767622"/>
            <a:ext cx="3216180" cy="1356782"/>
          </a:xfrm>
          <a:custGeom>
            <a:avLst/>
            <a:gdLst>
              <a:gd name="T0" fmla="*/ 5161 w 5162"/>
              <a:gd name="T1" fmla="*/ 1088 h 2177"/>
              <a:gd name="T2" fmla="*/ 4260 w 5162"/>
              <a:gd name="T3" fmla="*/ 0 h 2177"/>
              <a:gd name="T4" fmla="*/ 4260 w 5162"/>
              <a:gd name="T5" fmla="*/ 146 h 2177"/>
              <a:gd name="T6" fmla="*/ 900 w 5162"/>
              <a:gd name="T7" fmla="*/ 146 h 2177"/>
              <a:gd name="T8" fmla="*/ 900 w 5162"/>
              <a:gd name="T9" fmla="*/ 0 h 2177"/>
              <a:gd name="T10" fmla="*/ 0 w 5162"/>
              <a:gd name="T11" fmla="*/ 1088 h 2177"/>
              <a:gd name="T12" fmla="*/ 900 w 5162"/>
              <a:gd name="T13" fmla="*/ 2176 h 2177"/>
              <a:gd name="T14" fmla="*/ 900 w 5162"/>
              <a:gd name="T15" fmla="*/ 2029 h 2177"/>
              <a:gd name="T16" fmla="*/ 4260 w 5162"/>
              <a:gd name="T17" fmla="*/ 2029 h 2177"/>
              <a:gd name="T18" fmla="*/ 4260 w 5162"/>
              <a:gd name="T19" fmla="*/ 2176 h 2177"/>
              <a:gd name="T20" fmla="*/ 5161 w 5162"/>
              <a:gd name="T21" fmla="*/ 1088 h 2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62" h="2177">
                <a:moveTo>
                  <a:pt x="5161" y="1088"/>
                </a:moveTo>
                <a:lnTo>
                  <a:pt x="4260" y="0"/>
                </a:lnTo>
                <a:lnTo>
                  <a:pt x="4260" y="146"/>
                </a:lnTo>
                <a:lnTo>
                  <a:pt x="900" y="146"/>
                </a:lnTo>
                <a:lnTo>
                  <a:pt x="900" y="0"/>
                </a:lnTo>
                <a:lnTo>
                  <a:pt x="0" y="1088"/>
                </a:lnTo>
                <a:lnTo>
                  <a:pt x="900" y="2176"/>
                </a:lnTo>
                <a:lnTo>
                  <a:pt x="900" y="2029"/>
                </a:lnTo>
                <a:lnTo>
                  <a:pt x="4260" y="2029"/>
                </a:lnTo>
                <a:lnTo>
                  <a:pt x="4260" y="2176"/>
                </a:lnTo>
                <a:lnTo>
                  <a:pt x="5161" y="1088"/>
                </a:lnTo>
              </a:path>
            </a:pathLst>
          </a:custGeom>
          <a:solidFill>
            <a:srgbClr val="FFFFFF"/>
          </a:solidFill>
          <a:ln>
            <a:noFill/>
          </a:ln>
          <a:effectLst/>
          <a:extLst>
            <a:ext uri="{91240B29-F687-4F45-9708-019B960494DF}">
              <a14:hiddenLine xmlns:a14="http://schemas.microsoft.com/office/drawing/2010/main" w="9525" cap="flat">
                <a:solidFill>
                  <a:srgbClr val="C7D3DD"/>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2" name="Freeform 14">
            <a:extLst>
              <a:ext uri="{FF2B5EF4-FFF2-40B4-BE49-F238E27FC236}">
                <a16:creationId xmlns:a16="http://schemas.microsoft.com/office/drawing/2014/main" id="{5B17411B-7930-4208-B87E-5258701EFB64}"/>
              </a:ext>
            </a:extLst>
          </p:cNvPr>
          <p:cNvSpPr>
            <a:spLocks noChangeArrowheads="1"/>
          </p:cNvSpPr>
          <p:nvPr/>
        </p:nvSpPr>
        <p:spPr bwMode="auto">
          <a:xfrm>
            <a:off x="2151992" y="767622"/>
            <a:ext cx="3216180" cy="1356782"/>
          </a:xfrm>
          <a:custGeom>
            <a:avLst/>
            <a:gdLst>
              <a:gd name="T0" fmla="*/ 5161 w 5162"/>
              <a:gd name="T1" fmla="*/ 1088 h 2177"/>
              <a:gd name="T2" fmla="*/ 4260 w 5162"/>
              <a:gd name="T3" fmla="*/ 0 h 2177"/>
              <a:gd name="T4" fmla="*/ 4260 w 5162"/>
              <a:gd name="T5" fmla="*/ 146 h 2177"/>
              <a:gd name="T6" fmla="*/ 900 w 5162"/>
              <a:gd name="T7" fmla="*/ 146 h 2177"/>
              <a:gd name="T8" fmla="*/ 900 w 5162"/>
              <a:gd name="T9" fmla="*/ 0 h 2177"/>
              <a:gd name="T10" fmla="*/ 0 w 5162"/>
              <a:gd name="T11" fmla="*/ 1088 h 2177"/>
              <a:gd name="T12" fmla="*/ 900 w 5162"/>
              <a:gd name="T13" fmla="*/ 2176 h 2177"/>
              <a:gd name="T14" fmla="*/ 900 w 5162"/>
              <a:gd name="T15" fmla="*/ 2029 h 2177"/>
              <a:gd name="T16" fmla="*/ 4260 w 5162"/>
              <a:gd name="T17" fmla="*/ 2029 h 2177"/>
              <a:gd name="T18" fmla="*/ 4260 w 5162"/>
              <a:gd name="T19" fmla="*/ 2176 h 2177"/>
              <a:gd name="T20" fmla="*/ 5161 w 5162"/>
              <a:gd name="T21" fmla="*/ 1088 h 2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62" h="2177">
                <a:moveTo>
                  <a:pt x="5161" y="1088"/>
                </a:moveTo>
                <a:lnTo>
                  <a:pt x="4260" y="0"/>
                </a:lnTo>
                <a:lnTo>
                  <a:pt x="4260" y="146"/>
                </a:lnTo>
                <a:lnTo>
                  <a:pt x="900" y="146"/>
                </a:lnTo>
                <a:lnTo>
                  <a:pt x="900" y="0"/>
                </a:lnTo>
                <a:lnTo>
                  <a:pt x="0" y="1088"/>
                </a:lnTo>
                <a:lnTo>
                  <a:pt x="900" y="2176"/>
                </a:lnTo>
                <a:lnTo>
                  <a:pt x="900" y="2029"/>
                </a:lnTo>
                <a:lnTo>
                  <a:pt x="4260" y="2029"/>
                </a:lnTo>
                <a:lnTo>
                  <a:pt x="4260" y="2176"/>
                </a:lnTo>
                <a:lnTo>
                  <a:pt x="5161" y="1088"/>
                </a:lnTo>
              </a:path>
            </a:pathLst>
          </a:custGeom>
          <a:noFill/>
          <a:ln w="7200" cap="flat">
            <a:solidFill>
              <a:srgbClr val="C7D3DD"/>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3" name="Freeform 15">
            <a:extLst>
              <a:ext uri="{FF2B5EF4-FFF2-40B4-BE49-F238E27FC236}">
                <a16:creationId xmlns:a16="http://schemas.microsoft.com/office/drawing/2014/main" id="{EB4D94CF-23C3-492A-BEF4-7E47D6A99C06}"/>
              </a:ext>
            </a:extLst>
          </p:cNvPr>
          <p:cNvSpPr>
            <a:spLocks noChangeArrowheads="1"/>
          </p:cNvSpPr>
          <p:nvPr/>
        </p:nvSpPr>
        <p:spPr bwMode="auto">
          <a:xfrm>
            <a:off x="6823829" y="2627018"/>
            <a:ext cx="3213433" cy="1356782"/>
          </a:xfrm>
          <a:custGeom>
            <a:avLst/>
            <a:gdLst>
              <a:gd name="T0" fmla="*/ 5160 w 5161"/>
              <a:gd name="T1" fmla="*/ 1089 h 2177"/>
              <a:gd name="T2" fmla="*/ 4260 w 5161"/>
              <a:gd name="T3" fmla="*/ 0 h 2177"/>
              <a:gd name="T4" fmla="*/ 4260 w 5161"/>
              <a:gd name="T5" fmla="*/ 148 h 2177"/>
              <a:gd name="T6" fmla="*/ 900 w 5161"/>
              <a:gd name="T7" fmla="*/ 148 h 2177"/>
              <a:gd name="T8" fmla="*/ 900 w 5161"/>
              <a:gd name="T9" fmla="*/ 0 h 2177"/>
              <a:gd name="T10" fmla="*/ 0 w 5161"/>
              <a:gd name="T11" fmla="*/ 1089 h 2177"/>
              <a:gd name="T12" fmla="*/ 900 w 5161"/>
              <a:gd name="T13" fmla="*/ 2176 h 2177"/>
              <a:gd name="T14" fmla="*/ 900 w 5161"/>
              <a:gd name="T15" fmla="*/ 2028 h 2177"/>
              <a:gd name="T16" fmla="*/ 4260 w 5161"/>
              <a:gd name="T17" fmla="*/ 2028 h 2177"/>
              <a:gd name="T18" fmla="*/ 4260 w 5161"/>
              <a:gd name="T19" fmla="*/ 2176 h 2177"/>
              <a:gd name="T20" fmla="*/ 5160 w 5161"/>
              <a:gd name="T21" fmla="*/ 1089 h 2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61" h="2177">
                <a:moveTo>
                  <a:pt x="5160" y="1089"/>
                </a:moveTo>
                <a:lnTo>
                  <a:pt x="4260" y="0"/>
                </a:lnTo>
                <a:lnTo>
                  <a:pt x="4260" y="148"/>
                </a:lnTo>
                <a:lnTo>
                  <a:pt x="900" y="148"/>
                </a:lnTo>
                <a:lnTo>
                  <a:pt x="900" y="0"/>
                </a:lnTo>
                <a:lnTo>
                  <a:pt x="0" y="1089"/>
                </a:lnTo>
                <a:lnTo>
                  <a:pt x="900" y="2176"/>
                </a:lnTo>
                <a:lnTo>
                  <a:pt x="900" y="2028"/>
                </a:lnTo>
                <a:lnTo>
                  <a:pt x="4260" y="2028"/>
                </a:lnTo>
                <a:lnTo>
                  <a:pt x="4260" y="2176"/>
                </a:lnTo>
                <a:lnTo>
                  <a:pt x="5160" y="1089"/>
                </a:lnTo>
              </a:path>
            </a:pathLst>
          </a:custGeom>
          <a:solidFill>
            <a:srgbClr val="FFFFFF"/>
          </a:solidFill>
          <a:ln>
            <a:noFill/>
          </a:ln>
          <a:effectLst/>
          <a:extLst>
            <a:ext uri="{91240B29-F687-4F45-9708-019B960494DF}">
              <a14:hiddenLine xmlns:a14="http://schemas.microsoft.com/office/drawing/2010/main" w="9525" cap="flat">
                <a:solidFill>
                  <a:srgbClr val="C7D3DD"/>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4" name="Freeform 16">
            <a:extLst>
              <a:ext uri="{FF2B5EF4-FFF2-40B4-BE49-F238E27FC236}">
                <a16:creationId xmlns:a16="http://schemas.microsoft.com/office/drawing/2014/main" id="{A78E01DF-E57A-456A-BF35-202ACBEEBD9C}"/>
              </a:ext>
            </a:extLst>
          </p:cNvPr>
          <p:cNvSpPr>
            <a:spLocks noChangeArrowheads="1"/>
          </p:cNvSpPr>
          <p:nvPr/>
        </p:nvSpPr>
        <p:spPr bwMode="auto">
          <a:xfrm>
            <a:off x="6823829" y="2627018"/>
            <a:ext cx="3213433" cy="1356782"/>
          </a:xfrm>
          <a:custGeom>
            <a:avLst/>
            <a:gdLst>
              <a:gd name="T0" fmla="*/ 5160 w 5161"/>
              <a:gd name="T1" fmla="*/ 1089 h 2177"/>
              <a:gd name="T2" fmla="*/ 4260 w 5161"/>
              <a:gd name="T3" fmla="*/ 0 h 2177"/>
              <a:gd name="T4" fmla="*/ 4260 w 5161"/>
              <a:gd name="T5" fmla="*/ 148 h 2177"/>
              <a:gd name="T6" fmla="*/ 900 w 5161"/>
              <a:gd name="T7" fmla="*/ 148 h 2177"/>
              <a:gd name="T8" fmla="*/ 900 w 5161"/>
              <a:gd name="T9" fmla="*/ 0 h 2177"/>
              <a:gd name="T10" fmla="*/ 0 w 5161"/>
              <a:gd name="T11" fmla="*/ 1089 h 2177"/>
              <a:gd name="T12" fmla="*/ 900 w 5161"/>
              <a:gd name="T13" fmla="*/ 2176 h 2177"/>
              <a:gd name="T14" fmla="*/ 900 w 5161"/>
              <a:gd name="T15" fmla="*/ 2028 h 2177"/>
              <a:gd name="T16" fmla="*/ 4260 w 5161"/>
              <a:gd name="T17" fmla="*/ 2028 h 2177"/>
              <a:gd name="T18" fmla="*/ 4260 w 5161"/>
              <a:gd name="T19" fmla="*/ 2176 h 2177"/>
              <a:gd name="T20" fmla="*/ 5160 w 5161"/>
              <a:gd name="T21" fmla="*/ 1089 h 2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61" h="2177">
                <a:moveTo>
                  <a:pt x="5160" y="1089"/>
                </a:moveTo>
                <a:lnTo>
                  <a:pt x="4260" y="0"/>
                </a:lnTo>
                <a:lnTo>
                  <a:pt x="4260" y="148"/>
                </a:lnTo>
                <a:lnTo>
                  <a:pt x="900" y="148"/>
                </a:lnTo>
                <a:lnTo>
                  <a:pt x="900" y="0"/>
                </a:lnTo>
                <a:lnTo>
                  <a:pt x="0" y="1089"/>
                </a:lnTo>
                <a:lnTo>
                  <a:pt x="900" y="2176"/>
                </a:lnTo>
                <a:lnTo>
                  <a:pt x="900" y="2028"/>
                </a:lnTo>
                <a:lnTo>
                  <a:pt x="4260" y="2028"/>
                </a:lnTo>
                <a:lnTo>
                  <a:pt x="4260" y="2176"/>
                </a:lnTo>
                <a:lnTo>
                  <a:pt x="5160" y="1089"/>
                </a:lnTo>
              </a:path>
            </a:pathLst>
          </a:custGeom>
          <a:noFill/>
          <a:ln w="7200" cap="flat">
            <a:solidFill>
              <a:srgbClr val="C7D3DD"/>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5" name="Freeform 17">
            <a:extLst>
              <a:ext uri="{FF2B5EF4-FFF2-40B4-BE49-F238E27FC236}">
                <a16:creationId xmlns:a16="http://schemas.microsoft.com/office/drawing/2014/main" id="{39122B7A-0A3D-4262-8B2B-AD7CFFEDD3BC}"/>
              </a:ext>
            </a:extLst>
          </p:cNvPr>
          <p:cNvSpPr>
            <a:spLocks noChangeArrowheads="1"/>
          </p:cNvSpPr>
          <p:nvPr/>
        </p:nvSpPr>
        <p:spPr bwMode="auto">
          <a:xfrm>
            <a:off x="6823829" y="767622"/>
            <a:ext cx="3213433" cy="1356782"/>
          </a:xfrm>
          <a:custGeom>
            <a:avLst/>
            <a:gdLst>
              <a:gd name="T0" fmla="*/ 5160 w 5161"/>
              <a:gd name="T1" fmla="*/ 1088 h 2177"/>
              <a:gd name="T2" fmla="*/ 4260 w 5161"/>
              <a:gd name="T3" fmla="*/ 0 h 2177"/>
              <a:gd name="T4" fmla="*/ 4260 w 5161"/>
              <a:gd name="T5" fmla="*/ 146 h 2177"/>
              <a:gd name="T6" fmla="*/ 900 w 5161"/>
              <a:gd name="T7" fmla="*/ 146 h 2177"/>
              <a:gd name="T8" fmla="*/ 900 w 5161"/>
              <a:gd name="T9" fmla="*/ 0 h 2177"/>
              <a:gd name="T10" fmla="*/ 0 w 5161"/>
              <a:gd name="T11" fmla="*/ 1088 h 2177"/>
              <a:gd name="T12" fmla="*/ 900 w 5161"/>
              <a:gd name="T13" fmla="*/ 2176 h 2177"/>
              <a:gd name="T14" fmla="*/ 900 w 5161"/>
              <a:gd name="T15" fmla="*/ 2029 h 2177"/>
              <a:gd name="T16" fmla="*/ 4260 w 5161"/>
              <a:gd name="T17" fmla="*/ 2029 h 2177"/>
              <a:gd name="T18" fmla="*/ 4260 w 5161"/>
              <a:gd name="T19" fmla="*/ 2176 h 2177"/>
              <a:gd name="T20" fmla="*/ 5160 w 5161"/>
              <a:gd name="T21" fmla="*/ 1088 h 2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61" h="2177">
                <a:moveTo>
                  <a:pt x="5160" y="1088"/>
                </a:moveTo>
                <a:lnTo>
                  <a:pt x="4260" y="0"/>
                </a:lnTo>
                <a:lnTo>
                  <a:pt x="4260" y="146"/>
                </a:lnTo>
                <a:lnTo>
                  <a:pt x="900" y="146"/>
                </a:lnTo>
                <a:lnTo>
                  <a:pt x="900" y="0"/>
                </a:lnTo>
                <a:lnTo>
                  <a:pt x="0" y="1088"/>
                </a:lnTo>
                <a:lnTo>
                  <a:pt x="900" y="2176"/>
                </a:lnTo>
                <a:lnTo>
                  <a:pt x="900" y="2029"/>
                </a:lnTo>
                <a:lnTo>
                  <a:pt x="4260" y="2029"/>
                </a:lnTo>
                <a:lnTo>
                  <a:pt x="4260" y="2176"/>
                </a:lnTo>
                <a:lnTo>
                  <a:pt x="5160" y="1088"/>
                </a:lnTo>
              </a:path>
            </a:pathLst>
          </a:custGeom>
          <a:solidFill>
            <a:srgbClr val="FFFFFF"/>
          </a:solidFill>
          <a:ln>
            <a:noFill/>
          </a:ln>
          <a:effectLst/>
          <a:extLst>
            <a:ext uri="{91240B29-F687-4F45-9708-019B960494DF}">
              <a14:hiddenLine xmlns:a14="http://schemas.microsoft.com/office/drawing/2010/main" w="9525" cap="flat">
                <a:solidFill>
                  <a:srgbClr val="C7D3DD"/>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6" name="Freeform 18">
            <a:extLst>
              <a:ext uri="{FF2B5EF4-FFF2-40B4-BE49-F238E27FC236}">
                <a16:creationId xmlns:a16="http://schemas.microsoft.com/office/drawing/2014/main" id="{BE184D0B-9078-44DF-9838-30D30EC7800F}"/>
              </a:ext>
            </a:extLst>
          </p:cNvPr>
          <p:cNvSpPr>
            <a:spLocks noChangeArrowheads="1"/>
          </p:cNvSpPr>
          <p:nvPr/>
        </p:nvSpPr>
        <p:spPr bwMode="auto">
          <a:xfrm>
            <a:off x="6823829" y="767622"/>
            <a:ext cx="3213433" cy="1356782"/>
          </a:xfrm>
          <a:custGeom>
            <a:avLst/>
            <a:gdLst>
              <a:gd name="T0" fmla="*/ 5160 w 5161"/>
              <a:gd name="T1" fmla="*/ 1088 h 2177"/>
              <a:gd name="T2" fmla="*/ 4260 w 5161"/>
              <a:gd name="T3" fmla="*/ 0 h 2177"/>
              <a:gd name="T4" fmla="*/ 4260 w 5161"/>
              <a:gd name="T5" fmla="*/ 146 h 2177"/>
              <a:gd name="T6" fmla="*/ 900 w 5161"/>
              <a:gd name="T7" fmla="*/ 146 h 2177"/>
              <a:gd name="T8" fmla="*/ 900 w 5161"/>
              <a:gd name="T9" fmla="*/ 0 h 2177"/>
              <a:gd name="T10" fmla="*/ 0 w 5161"/>
              <a:gd name="T11" fmla="*/ 1088 h 2177"/>
              <a:gd name="T12" fmla="*/ 900 w 5161"/>
              <a:gd name="T13" fmla="*/ 2176 h 2177"/>
              <a:gd name="T14" fmla="*/ 900 w 5161"/>
              <a:gd name="T15" fmla="*/ 2029 h 2177"/>
              <a:gd name="T16" fmla="*/ 4260 w 5161"/>
              <a:gd name="T17" fmla="*/ 2029 h 2177"/>
              <a:gd name="T18" fmla="*/ 4260 w 5161"/>
              <a:gd name="T19" fmla="*/ 2176 h 2177"/>
              <a:gd name="T20" fmla="*/ 5160 w 5161"/>
              <a:gd name="T21" fmla="*/ 1088 h 2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161" h="2177">
                <a:moveTo>
                  <a:pt x="5160" y="1088"/>
                </a:moveTo>
                <a:lnTo>
                  <a:pt x="4260" y="0"/>
                </a:lnTo>
                <a:lnTo>
                  <a:pt x="4260" y="146"/>
                </a:lnTo>
                <a:lnTo>
                  <a:pt x="900" y="146"/>
                </a:lnTo>
                <a:lnTo>
                  <a:pt x="900" y="0"/>
                </a:lnTo>
                <a:lnTo>
                  <a:pt x="0" y="1088"/>
                </a:lnTo>
                <a:lnTo>
                  <a:pt x="900" y="2176"/>
                </a:lnTo>
                <a:lnTo>
                  <a:pt x="900" y="2029"/>
                </a:lnTo>
                <a:lnTo>
                  <a:pt x="4260" y="2029"/>
                </a:lnTo>
                <a:lnTo>
                  <a:pt x="4260" y="2176"/>
                </a:lnTo>
                <a:lnTo>
                  <a:pt x="5160" y="1088"/>
                </a:lnTo>
              </a:path>
            </a:pathLst>
          </a:custGeom>
          <a:noFill/>
          <a:ln w="7200" cap="flat">
            <a:solidFill>
              <a:srgbClr val="C7D3DD"/>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71" name="Freeform 143">
            <a:extLst>
              <a:ext uri="{FF2B5EF4-FFF2-40B4-BE49-F238E27FC236}">
                <a16:creationId xmlns:a16="http://schemas.microsoft.com/office/drawing/2014/main" id="{8A48C2D5-46F6-470C-8E47-42FDC4ECF8FC}"/>
              </a:ext>
            </a:extLst>
          </p:cNvPr>
          <p:cNvSpPr>
            <a:spLocks noChangeArrowheads="1"/>
          </p:cNvSpPr>
          <p:nvPr/>
        </p:nvSpPr>
        <p:spPr bwMode="auto">
          <a:xfrm>
            <a:off x="8581603" y="4096408"/>
            <a:ext cx="590502" cy="697617"/>
          </a:xfrm>
          <a:custGeom>
            <a:avLst/>
            <a:gdLst>
              <a:gd name="T0" fmla="*/ 881 w 946"/>
              <a:gd name="T1" fmla="*/ 0 h 1122"/>
              <a:gd name="T2" fmla="*/ 63 w 946"/>
              <a:gd name="T3" fmla="*/ 0 h 1122"/>
              <a:gd name="T4" fmla="*/ 63 w 946"/>
              <a:gd name="T5" fmla="*/ 730 h 1122"/>
              <a:gd name="T6" fmla="*/ 0 w 946"/>
              <a:gd name="T7" fmla="*/ 730 h 1122"/>
              <a:gd name="T8" fmla="*/ 472 w 946"/>
              <a:gd name="T9" fmla="*/ 1121 h 1122"/>
              <a:gd name="T10" fmla="*/ 945 w 946"/>
              <a:gd name="T11" fmla="*/ 730 h 1122"/>
              <a:gd name="T12" fmla="*/ 881 w 946"/>
              <a:gd name="T13" fmla="*/ 730 h 1122"/>
              <a:gd name="T14" fmla="*/ 881 w 946"/>
              <a:gd name="T15" fmla="*/ 0 h 1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6" h="1122">
                <a:moveTo>
                  <a:pt x="881" y="0"/>
                </a:moveTo>
                <a:lnTo>
                  <a:pt x="63" y="0"/>
                </a:lnTo>
                <a:lnTo>
                  <a:pt x="63" y="730"/>
                </a:lnTo>
                <a:lnTo>
                  <a:pt x="0" y="730"/>
                </a:lnTo>
                <a:lnTo>
                  <a:pt x="472" y="1121"/>
                </a:lnTo>
                <a:lnTo>
                  <a:pt x="945" y="730"/>
                </a:lnTo>
                <a:lnTo>
                  <a:pt x="881" y="730"/>
                </a:lnTo>
                <a:lnTo>
                  <a:pt x="881" y="0"/>
                </a:lnTo>
              </a:path>
            </a:pathLst>
          </a:custGeom>
          <a:solidFill>
            <a:srgbClr val="FFBD02"/>
          </a:solidFill>
          <a:ln>
            <a:noFill/>
          </a:ln>
          <a:effectLst/>
          <a:extLst>
            <a:ext uri="{91240B29-F687-4F45-9708-019B960494DF}">
              <a14:hiddenLine xmlns:a14="http://schemas.microsoft.com/office/drawing/2010/main" w="9525" cap="flat">
                <a:solidFill>
                  <a:srgbClr val="C7D3DD"/>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72" name="Freeform 144">
            <a:extLst>
              <a:ext uri="{FF2B5EF4-FFF2-40B4-BE49-F238E27FC236}">
                <a16:creationId xmlns:a16="http://schemas.microsoft.com/office/drawing/2014/main" id="{7DA2D931-50E9-4DC0-93AA-2C6BD339FF92}"/>
              </a:ext>
            </a:extLst>
          </p:cNvPr>
          <p:cNvSpPr>
            <a:spLocks noChangeArrowheads="1"/>
          </p:cNvSpPr>
          <p:nvPr/>
        </p:nvSpPr>
        <p:spPr bwMode="auto">
          <a:xfrm>
            <a:off x="3022640" y="4096408"/>
            <a:ext cx="590502" cy="697617"/>
          </a:xfrm>
          <a:custGeom>
            <a:avLst/>
            <a:gdLst>
              <a:gd name="T0" fmla="*/ 882 w 947"/>
              <a:gd name="T1" fmla="*/ 0 h 1122"/>
              <a:gd name="T2" fmla="*/ 64 w 947"/>
              <a:gd name="T3" fmla="*/ 0 h 1122"/>
              <a:gd name="T4" fmla="*/ 64 w 947"/>
              <a:gd name="T5" fmla="*/ 730 h 1122"/>
              <a:gd name="T6" fmla="*/ 0 w 947"/>
              <a:gd name="T7" fmla="*/ 730 h 1122"/>
              <a:gd name="T8" fmla="*/ 473 w 947"/>
              <a:gd name="T9" fmla="*/ 1121 h 1122"/>
              <a:gd name="T10" fmla="*/ 946 w 947"/>
              <a:gd name="T11" fmla="*/ 730 h 1122"/>
              <a:gd name="T12" fmla="*/ 882 w 947"/>
              <a:gd name="T13" fmla="*/ 730 h 1122"/>
              <a:gd name="T14" fmla="*/ 882 w 947"/>
              <a:gd name="T15" fmla="*/ 0 h 11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47" h="1122">
                <a:moveTo>
                  <a:pt x="882" y="0"/>
                </a:moveTo>
                <a:lnTo>
                  <a:pt x="64" y="0"/>
                </a:lnTo>
                <a:lnTo>
                  <a:pt x="64" y="730"/>
                </a:lnTo>
                <a:lnTo>
                  <a:pt x="0" y="730"/>
                </a:lnTo>
                <a:lnTo>
                  <a:pt x="473" y="1121"/>
                </a:lnTo>
                <a:lnTo>
                  <a:pt x="946" y="730"/>
                </a:lnTo>
                <a:lnTo>
                  <a:pt x="882" y="730"/>
                </a:lnTo>
                <a:lnTo>
                  <a:pt x="882" y="0"/>
                </a:lnTo>
              </a:path>
            </a:pathLst>
          </a:custGeom>
          <a:solidFill>
            <a:srgbClr val="FFBD02"/>
          </a:solidFill>
          <a:ln>
            <a:noFill/>
          </a:ln>
          <a:effectLst/>
          <a:extLst>
            <a:ext uri="{91240B29-F687-4F45-9708-019B960494DF}">
              <a14:hiddenLine xmlns:a14="http://schemas.microsoft.com/office/drawing/2010/main" w="9525" cap="flat">
                <a:solidFill>
                  <a:srgbClr val="C7D3DD"/>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77" name="TextBox 676">
            <a:extLst>
              <a:ext uri="{FF2B5EF4-FFF2-40B4-BE49-F238E27FC236}">
                <a16:creationId xmlns:a16="http://schemas.microsoft.com/office/drawing/2014/main" id="{D3B56CF7-A8E4-4513-984B-829AC4E3328F}"/>
              </a:ext>
            </a:extLst>
          </p:cNvPr>
          <p:cNvSpPr txBox="1"/>
          <p:nvPr/>
        </p:nvSpPr>
        <p:spPr>
          <a:xfrm>
            <a:off x="809238" y="775352"/>
            <a:ext cx="1230382"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PARTNERS</a:t>
            </a:r>
          </a:p>
        </p:txBody>
      </p:sp>
      <p:sp>
        <p:nvSpPr>
          <p:cNvPr id="678" name="TextBox 677">
            <a:extLst>
              <a:ext uri="{FF2B5EF4-FFF2-40B4-BE49-F238E27FC236}">
                <a16:creationId xmlns:a16="http://schemas.microsoft.com/office/drawing/2014/main" id="{F6295898-B391-444A-9A0B-46E39F8604A1}"/>
              </a:ext>
            </a:extLst>
          </p:cNvPr>
          <p:cNvSpPr txBox="1"/>
          <p:nvPr/>
        </p:nvSpPr>
        <p:spPr>
          <a:xfrm>
            <a:off x="809238" y="1752719"/>
            <a:ext cx="1230382" cy="1236108"/>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charts, infographics and more.</a:t>
            </a:r>
          </a:p>
        </p:txBody>
      </p:sp>
      <p:sp>
        <p:nvSpPr>
          <p:cNvPr id="679" name="TextBox 678">
            <a:extLst>
              <a:ext uri="{FF2B5EF4-FFF2-40B4-BE49-F238E27FC236}">
                <a16:creationId xmlns:a16="http://schemas.microsoft.com/office/drawing/2014/main" id="{DE91EE24-B026-4951-B545-F03C932BDA58}"/>
              </a:ext>
            </a:extLst>
          </p:cNvPr>
          <p:cNvSpPr txBox="1"/>
          <p:nvPr/>
        </p:nvSpPr>
        <p:spPr>
          <a:xfrm>
            <a:off x="5479857" y="775352"/>
            <a:ext cx="1230382" cy="646331"/>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VALUE PROPOSITIONS</a:t>
            </a:r>
          </a:p>
        </p:txBody>
      </p:sp>
      <p:sp>
        <p:nvSpPr>
          <p:cNvPr id="680" name="TextBox 679">
            <a:extLst>
              <a:ext uri="{FF2B5EF4-FFF2-40B4-BE49-F238E27FC236}">
                <a16:creationId xmlns:a16="http://schemas.microsoft.com/office/drawing/2014/main" id="{6EB89EBD-5C6C-4E96-B2EF-5DF1EB35E4A6}"/>
              </a:ext>
            </a:extLst>
          </p:cNvPr>
          <p:cNvSpPr txBox="1"/>
          <p:nvPr/>
        </p:nvSpPr>
        <p:spPr>
          <a:xfrm>
            <a:off x="5479857" y="1752719"/>
            <a:ext cx="1230382" cy="1236108"/>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charts, infographics and more.</a:t>
            </a:r>
          </a:p>
        </p:txBody>
      </p:sp>
      <p:sp>
        <p:nvSpPr>
          <p:cNvPr id="681" name="TextBox 680">
            <a:extLst>
              <a:ext uri="{FF2B5EF4-FFF2-40B4-BE49-F238E27FC236}">
                <a16:creationId xmlns:a16="http://schemas.microsoft.com/office/drawing/2014/main" id="{48CAF7A8-7C71-490A-B843-FCF4DBFAB588}"/>
              </a:ext>
            </a:extLst>
          </p:cNvPr>
          <p:cNvSpPr txBox="1"/>
          <p:nvPr/>
        </p:nvSpPr>
        <p:spPr>
          <a:xfrm>
            <a:off x="10150475" y="775352"/>
            <a:ext cx="1230382"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 SEGMENTS</a:t>
            </a:r>
          </a:p>
        </p:txBody>
      </p:sp>
      <p:sp>
        <p:nvSpPr>
          <p:cNvPr id="682" name="TextBox 681">
            <a:extLst>
              <a:ext uri="{FF2B5EF4-FFF2-40B4-BE49-F238E27FC236}">
                <a16:creationId xmlns:a16="http://schemas.microsoft.com/office/drawing/2014/main" id="{1B3F22BE-AD0C-441D-8C10-6DA4D2C6E184}"/>
              </a:ext>
            </a:extLst>
          </p:cNvPr>
          <p:cNvSpPr txBox="1"/>
          <p:nvPr/>
        </p:nvSpPr>
        <p:spPr>
          <a:xfrm>
            <a:off x="10150475" y="1752719"/>
            <a:ext cx="1230382" cy="1236108"/>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charts, infographics and more.</a:t>
            </a:r>
          </a:p>
        </p:txBody>
      </p:sp>
      <p:sp>
        <p:nvSpPr>
          <p:cNvPr id="683" name="TextBox 682">
            <a:extLst>
              <a:ext uri="{FF2B5EF4-FFF2-40B4-BE49-F238E27FC236}">
                <a16:creationId xmlns:a16="http://schemas.microsoft.com/office/drawing/2014/main" id="{BDBA8BFF-5D7B-4850-8EE0-80456FE2D2F2}"/>
              </a:ext>
            </a:extLst>
          </p:cNvPr>
          <p:cNvSpPr txBox="1"/>
          <p:nvPr/>
        </p:nvSpPr>
        <p:spPr>
          <a:xfrm>
            <a:off x="2676649" y="936642"/>
            <a:ext cx="2166179"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ACTIVITIES</a:t>
            </a:r>
          </a:p>
        </p:txBody>
      </p:sp>
      <p:sp>
        <p:nvSpPr>
          <p:cNvPr id="684" name="TextBox 683">
            <a:extLst>
              <a:ext uri="{FF2B5EF4-FFF2-40B4-BE49-F238E27FC236}">
                <a16:creationId xmlns:a16="http://schemas.microsoft.com/office/drawing/2014/main" id="{18769115-A972-46FE-BD45-74506CEA050F}"/>
              </a:ext>
            </a:extLst>
          </p:cNvPr>
          <p:cNvSpPr txBox="1"/>
          <p:nvPr/>
        </p:nvSpPr>
        <p:spPr>
          <a:xfrm>
            <a:off x="2675379" y="1190359"/>
            <a:ext cx="2166179" cy="659027"/>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and charts.</a:t>
            </a:r>
          </a:p>
        </p:txBody>
      </p:sp>
      <p:sp>
        <p:nvSpPr>
          <p:cNvPr id="685" name="TextBox 684">
            <a:extLst>
              <a:ext uri="{FF2B5EF4-FFF2-40B4-BE49-F238E27FC236}">
                <a16:creationId xmlns:a16="http://schemas.microsoft.com/office/drawing/2014/main" id="{307FEBCF-B99E-447F-B346-151C3CBDCBEC}"/>
              </a:ext>
            </a:extLst>
          </p:cNvPr>
          <p:cNvSpPr txBox="1"/>
          <p:nvPr/>
        </p:nvSpPr>
        <p:spPr>
          <a:xfrm>
            <a:off x="2676649" y="2796133"/>
            <a:ext cx="2166179"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RESOURCES</a:t>
            </a:r>
          </a:p>
        </p:txBody>
      </p:sp>
      <p:sp>
        <p:nvSpPr>
          <p:cNvPr id="686" name="TextBox 685">
            <a:extLst>
              <a:ext uri="{FF2B5EF4-FFF2-40B4-BE49-F238E27FC236}">
                <a16:creationId xmlns:a16="http://schemas.microsoft.com/office/drawing/2014/main" id="{2CD5C397-9AC8-4D2F-A17A-517B27B19E38}"/>
              </a:ext>
            </a:extLst>
          </p:cNvPr>
          <p:cNvSpPr txBox="1"/>
          <p:nvPr/>
        </p:nvSpPr>
        <p:spPr>
          <a:xfrm>
            <a:off x="2675379" y="3049851"/>
            <a:ext cx="2166179" cy="659027"/>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and charts.</a:t>
            </a:r>
          </a:p>
        </p:txBody>
      </p:sp>
      <p:sp>
        <p:nvSpPr>
          <p:cNvPr id="687" name="TextBox 686">
            <a:extLst>
              <a:ext uri="{FF2B5EF4-FFF2-40B4-BE49-F238E27FC236}">
                <a16:creationId xmlns:a16="http://schemas.microsoft.com/office/drawing/2014/main" id="{C7823376-FEE6-4305-8165-704EF03F7C27}"/>
              </a:ext>
            </a:extLst>
          </p:cNvPr>
          <p:cNvSpPr txBox="1"/>
          <p:nvPr/>
        </p:nvSpPr>
        <p:spPr>
          <a:xfrm>
            <a:off x="7349807" y="936642"/>
            <a:ext cx="2166179"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 RELATIONSHIP</a:t>
            </a:r>
          </a:p>
        </p:txBody>
      </p:sp>
      <p:sp>
        <p:nvSpPr>
          <p:cNvPr id="688" name="TextBox 687">
            <a:extLst>
              <a:ext uri="{FF2B5EF4-FFF2-40B4-BE49-F238E27FC236}">
                <a16:creationId xmlns:a16="http://schemas.microsoft.com/office/drawing/2014/main" id="{C8410070-30CE-413D-951C-61F2EAB52744}"/>
              </a:ext>
            </a:extLst>
          </p:cNvPr>
          <p:cNvSpPr txBox="1"/>
          <p:nvPr/>
        </p:nvSpPr>
        <p:spPr>
          <a:xfrm>
            <a:off x="7348537" y="1190359"/>
            <a:ext cx="2166179" cy="659027"/>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and charts.</a:t>
            </a:r>
          </a:p>
        </p:txBody>
      </p:sp>
      <p:sp>
        <p:nvSpPr>
          <p:cNvPr id="689" name="TextBox 688">
            <a:extLst>
              <a:ext uri="{FF2B5EF4-FFF2-40B4-BE49-F238E27FC236}">
                <a16:creationId xmlns:a16="http://schemas.microsoft.com/office/drawing/2014/main" id="{FDDA9C7B-9F1A-4C15-A435-00A71EB897C7}"/>
              </a:ext>
            </a:extLst>
          </p:cNvPr>
          <p:cNvSpPr txBox="1"/>
          <p:nvPr/>
        </p:nvSpPr>
        <p:spPr>
          <a:xfrm>
            <a:off x="7349807" y="2796133"/>
            <a:ext cx="2166179"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CHANNELS</a:t>
            </a:r>
          </a:p>
        </p:txBody>
      </p:sp>
      <p:sp>
        <p:nvSpPr>
          <p:cNvPr id="690" name="TextBox 689">
            <a:extLst>
              <a:ext uri="{FF2B5EF4-FFF2-40B4-BE49-F238E27FC236}">
                <a16:creationId xmlns:a16="http://schemas.microsoft.com/office/drawing/2014/main" id="{8353E665-C2B7-4010-941C-0C01F2B478E7}"/>
              </a:ext>
            </a:extLst>
          </p:cNvPr>
          <p:cNvSpPr txBox="1"/>
          <p:nvPr/>
        </p:nvSpPr>
        <p:spPr>
          <a:xfrm>
            <a:off x="7348537" y="3049851"/>
            <a:ext cx="2166179" cy="659027"/>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and charts.</a:t>
            </a:r>
          </a:p>
        </p:txBody>
      </p:sp>
      <p:sp>
        <p:nvSpPr>
          <p:cNvPr id="691" name="TextBox 690">
            <a:extLst>
              <a:ext uri="{FF2B5EF4-FFF2-40B4-BE49-F238E27FC236}">
                <a16:creationId xmlns:a16="http://schemas.microsoft.com/office/drawing/2014/main" id="{423DE484-20BF-4CB3-93ED-231DC2CD6B7D}"/>
              </a:ext>
            </a:extLst>
          </p:cNvPr>
          <p:cNvSpPr txBox="1"/>
          <p:nvPr/>
        </p:nvSpPr>
        <p:spPr>
          <a:xfrm>
            <a:off x="1395954" y="4997026"/>
            <a:ext cx="3836471"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COST STRUCTURE</a:t>
            </a:r>
          </a:p>
        </p:txBody>
      </p:sp>
      <p:sp>
        <p:nvSpPr>
          <p:cNvPr id="692" name="TextBox 691">
            <a:extLst>
              <a:ext uri="{FF2B5EF4-FFF2-40B4-BE49-F238E27FC236}">
                <a16:creationId xmlns:a16="http://schemas.microsoft.com/office/drawing/2014/main" id="{4D1E998E-696C-4FD6-9DF2-AC0338B289E4}"/>
              </a:ext>
            </a:extLst>
          </p:cNvPr>
          <p:cNvSpPr txBox="1"/>
          <p:nvPr/>
        </p:nvSpPr>
        <p:spPr>
          <a:xfrm>
            <a:off x="1397595" y="5375934"/>
            <a:ext cx="3836471" cy="466666"/>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charts, infographics and more.</a:t>
            </a:r>
          </a:p>
        </p:txBody>
      </p:sp>
      <p:sp>
        <p:nvSpPr>
          <p:cNvPr id="693" name="TextBox 692">
            <a:extLst>
              <a:ext uri="{FF2B5EF4-FFF2-40B4-BE49-F238E27FC236}">
                <a16:creationId xmlns:a16="http://schemas.microsoft.com/office/drawing/2014/main" id="{62DBC306-2BBC-404D-9D81-06B40F84423E}"/>
              </a:ext>
            </a:extLst>
          </p:cNvPr>
          <p:cNvSpPr txBox="1"/>
          <p:nvPr/>
        </p:nvSpPr>
        <p:spPr>
          <a:xfrm>
            <a:off x="6956294" y="4997026"/>
            <a:ext cx="3836471" cy="276999"/>
          </a:xfrm>
          <a:prstGeom prst="rect">
            <a:avLst/>
          </a:prstGeom>
          <a:noFill/>
        </p:spPr>
        <p:txBody>
          <a:bodyPr wrap="square" rtlCol="0" anchor="t">
            <a:spAutoFit/>
          </a:bodyPr>
          <a:lstStyle/>
          <a:p>
            <a:pPr algn="ctr"/>
            <a:r>
              <a:rPr lang="es-SV" sz="1200" b="1" spc="-10" dirty="0">
                <a:solidFill>
                  <a:srgbClr val="111340"/>
                </a:solidFill>
                <a:latin typeface="Poppins" pitchFamily="2" charset="77"/>
                <a:cs typeface="Poppins" pitchFamily="2" charset="77"/>
              </a:rPr>
              <a:t>REVENUE SOURCES</a:t>
            </a:r>
            <a:endParaRPr lang="en-US" sz="1200" b="1" spc="-10" dirty="0">
              <a:solidFill>
                <a:srgbClr val="111340"/>
              </a:solidFill>
              <a:latin typeface="Poppins" pitchFamily="2" charset="77"/>
              <a:cs typeface="Poppins" pitchFamily="2" charset="77"/>
            </a:endParaRPr>
          </a:p>
        </p:txBody>
      </p:sp>
      <p:sp>
        <p:nvSpPr>
          <p:cNvPr id="694" name="TextBox 693">
            <a:extLst>
              <a:ext uri="{FF2B5EF4-FFF2-40B4-BE49-F238E27FC236}">
                <a16:creationId xmlns:a16="http://schemas.microsoft.com/office/drawing/2014/main" id="{500AD4F7-EA67-43F7-9DA5-6E849B1E5BBE}"/>
              </a:ext>
            </a:extLst>
          </p:cNvPr>
          <p:cNvSpPr txBox="1"/>
          <p:nvPr/>
        </p:nvSpPr>
        <p:spPr>
          <a:xfrm>
            <a:off x="6957935" y="5375934"/>
            <a:ext cx="3836471" cy="466666"/>
          </a:xfrm>
          <a:prstGeom prst="rect">
            <a:avLst/>
          </a:prstGeom>
          <a:noFill/>
        </p:spPr>
        <p:txBody>
          <a:bodyPr wrap="square" rtlCol="0" anchor="ctr">
            <a:spAutoFit/>
          </a:bodyPr>
          <a:lstStyle/>
          <a:p>
            <a:pPr algn="ctr">
              <a:lnSpc>
                <a:spcPts val="1450"/>
              </a:lnSpc>
            </a:pPr>
            <a:r>
              <a:rPr lang="en-US" sz="1050" spc="-10" dirty="0">
                <a:solidFill>
                  <a:srgbClr val="747A94"/>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522980023"/>
      </p:ext>
    </p:extLst>
  </p:cSld>
  <p:clrMapOvr>
    <a:masterClrMapping/>
  </p:clrMapOvr>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CFAC7AA-05B9-104A-8198-DE00943BD6DB}"/>
              </a:ext>
            </a:extLst>
          </p:cNvPr>
          <p:cNvSpPr txBox="1"/>
          <p:nvPr/>
        </p:nvSpPr>
        <p:spPr>
          <a:xfrm>
            <a:off x="3572735" y="306186"/>
            <a:ext cx="5046574"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WEB STRATEGY</a:t>
            </a:r>
          </a:p>
        </p:txBody>
      </p:sp>
      <p:sp>
        <p:nvSpPr>
          <p:cNvPr id="3" name="TextBox 2">
            <a:extLst>
              <a:ext uri="{FF2B5EF4-FFF2-40B4-BE49-F238E27FC236}">
                <a16:creationId xmlns:a16="http://schemas.microsoft.com/office/drawing/2014/main" id="{52F8D706-E185-9F41-BA95-812977E3065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Oval 3">
            <a:extLst>
              <a:ext uri="{FF2B5EF4-FFF2-40B4-BE49-F238E27FC236}">
                <a16:creationId xmlns:a16="http://schemas.microsoft.com/office/drawing/2014/main" id="{DDC280F7-DB34-D04B-B3BC-0670A5C67FD1}"/>
              </a:ext>
            </a:extLst>
          </p:cNvPr>
          <p:cNvSpPr/>
          <p:nvPr/>
        </p:nvSpPr>
        <p:spPr>
          <a:xfrm>
            <a:off x="1328335" y="1387574"/>
            <a:ext cx="1249581" cy="124958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 name="TextBox 4">
            <a:extLst>
              <a:ext uri="{FF2B5EF4-FFF2-40B4-BE49-F238E27FC236}">
                <a16:creationId xmlns:a16="http://schemas.microsoft.com/office/drawing/2014/main" id="{5DCF5551-3C36-EA44-A684-C668E535902F}"/>
              </a:ext>
            </a:extLst>
          </p:cNvPr>
          <p:cNvSpPr txBox="1"/>
          <p:nvPr/>
        </p:nvSpPr>
        <p:spPr>
          <a:xfrm>
            <a:off x="717051" y="2784592"/>
            <a:ext cx="2472152"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MORE LEADS ON SALES</a:t>
            </a:r>
          </a:p>
        </p:txBody>
      </p:sp>
      <p:sp>
        <p:nvSpPr>
          <p:cNvPr id="6" name="Subtitle 2">
            <a:extLst>
              <a:ext uri="{FF2B5EF4-FFF2-40B4-BE49-F238E27FC236}">
                <a16:creationId xmlns:a16="http://schemas.microsoft.com/office/drawing/2014/main" id="{BCCE93C0-6089-C54A-A148-1FE158EEF19D}"/>
              </a:ext>
            </a:extLst>
          </p:cNvPr>
          <p:cNvSpPr txBox="1">
            <a:spLocks/>
          </p:cNvSpPr>
          <p:nvPr/>
        </p:nvSpPr>
        <p:spPr>
          <a:xfrm>
            <a:off x="762000" y="3172672"/>
            <a:ext cx="238225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10" name="Oval 9">
            <a:extLst>
              <a:ext uri="{FF2B5EF4-FFF2-40B4-BE49-F238E27FC236}">
                <a16:creationId xmlns:a16="http://schemas.microsoft.com/office/drawing/2014/main" id="{95CD3D95-0DE1-C247-ADCB-92210DBDE337}"/>
              </a:ext>
            </a:extLst>
          </p:cNvPr>
          <p:cNvSpPr/>
          <p:nvPr/>
        </p:nvSpPr>
        <p:spPr>
          <a:xfrm>
            <a:off x="4090252" y="1387574"/>
            <a:ext cx="1249581" cy="124958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2" name="TextBox 11">
            <a:extLst>
              <a:ext uri="{FF2B5EF4-FFF2-40B4-BE49-F238E27FC236}">
                <a16:creationId xmlns:a16="http://schemas.microsoft.com/office/drawing/2014/main" id="{D07D773B-D08B-4548-A51E-FB6FDBEC5B39}"/>
              </a:ext>
            </a:extLst>
          </p:cNvPr>
          <p:cNvSpPr txBox="1"/>
          <p:nvPr/>
        </p:nvSpPr>
        <p:spPr>
          <a:xfrm>
            <a:off x="3581561" y="2784592"/>
            <a:ext cx="226696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WEBSITE ANALYTICS</a:t>
            </a:r>
          </a:p>
        </p:txBody>
      </p:sp>
      <p:sp>
        <p:nvSpPr>
          <p:cNvPr id="13" name="Subtitle 2">
            <a:extLst>
              <a:ext uri="{FF2B5EF4-FFF2-40B4-BE49-F238E27FC236}">
                <a16:creationId xmlns:a16="http://schemas.microsoft.com/office/drawing/2014/main" id="{D99C61B6-BB7E-B842-A15F-FD138FF7575D}"/>
              </a:ext>
            </a:extLst>
          </p:cNvPr>
          <p:cNvSpPr txBox="1">
            <a:spLocks/>
          </p:cNvSpPr>
          <p:nvPr/>
        </p:nvSpPr>
        <p:spPr>
          <a:xfrm>
            <a:off x="3523917" y="3172672"/>
            <a:ext cx="238225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15" name="Oval 14">
            <a:extLst>
              <a:ext uri="{FF2B5EF4-FFF2-40B4-BE49-F238E27FC236}">
                <a16:creationId xmlns:a16="http://schemas.microsoft.com/office/drawing/2014/main" id="{0F075EEF-332B-0442-9EF7-C3E4573CFAB6}"/>
              </a:ext>
            </a:extLst>
          </p:cNvPr>
          <p:cNvSpPr/>
          <p:nvPr/>
        </p:nvSpPr>
        <p:spPr>
          <a:xfrm>
            <a:off x="6852168" y="1387574"/>
            <a:ext cx="1249581" cy="124958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7" name="TextBox 16">
            <a:extLst>
              <a:ext uri="{FF2B5EF4-FFF2-40B4-BE49-F238E27FC236}">
                <a16:creationId xmlns:a16="http://schemas.microsoft.com/office/drawing/2014/main" id="{468568DE-545F-7544-83F8-688C81380C59}"/>
              </a:ext>
            </a:extLst>
          </p:cNvPr>
          <p:cNvSpPr txBox="1"/>
          <p:nvPr/>
        </p:nvSpPr>
        <p:spPr>
          <a:xfrm>
            <a:off x="6553471" y="2784592"/>
            <a:ext cx="184698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SEO MARKETING</a:t>
            </a:r>
          </a:p>
        </p:txBody>
      </p:sp>
      <p:sp>
        <p:nvSpPr>
          <p:cNvPr id="18" name="Subtitle 2">
            <a:extLst>
              <a:ext uri="{FF2B5EF4-FFF2-40B4-BE49-F238E27FC236}">
                <a16:creationId xmlns:a16="http://schemas.microsoft.com/office/drawing/2014/main" id="{B54327A9-E5DA-E045-A625-A2DE9AB74E2D}"/>
              </a:ext>
            </a:extLst>
          </p:cNvPr>
          <p:cNvSpPr txBox="1">
            <a:spLocks/>
          </p:cNvSpPr>
          <p:nvPr/>
        </p:nvSpPr>
        <p:spPr>
          <a:xfrm>
            <a:off x="6285833" y="3172672"/>
            <a:ext cx="238225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20" name="Oval 19">
            <a:extLst>
              <a:ext uri="{FF2B5EF4-FFF2-40B4-BE49-F238E27FC236}">
                <a16:creationId xmlns:a16="http://schemas.microsoft.com/office/drawing/2014/main" id="{A3408462-F103-EF48-9105-F6D3F13D94B9}"/>
              </a:ext>
            </a:extLst>
          </p:cNvPr>
          <p:cNvSpPr/>
          <p:nvPr/>
        </p:nvSpPr>
        <p:spPr>
          <a:xfrm>
            <a:off x="9614085" y="1387574"/>
            <a:ext cx="1249581" cy="124958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2" name="TextBox 21">
            <a:extLst>
              <a:ext uri="{FF2B5EF4-FFF2-40B4-BE49-F238E27FC236}">
                <a16:creationId xmlns:a16="http://schemas.microsoft.com/office/drawing/2014/main" id="{E6256177-2F3D-B748-8101-0A530FA11782}"/>
              </a:ext>
            </a:extLst>
          </p:cNvPr>
          <p:cNvSpPr txBox="1"/>
          <p:nvPr/>
        </p:nvSpPr>
        <p:spPr>
          <a:xfrm>
            <a:off x="9720145" y="2784592"/>
            <a:ext cx="1037463"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TESTING</a:t>
            </a:r>
          </a:p>
        </p:txBody>
      </p:sp>
      <p:sp>
        <p:nvSpPr>
          <p:cNvPr id="23" name="Subtitle 2">
            <a:extLst>
              <a:ext uri="{FF2B5EF4-FFF2-40B4-BE49-F238E27FC236}">
                <a16:creationId xmlns:a16="http://schemas.microsoft.com/office/drawing/2014/main" id="{E37B5D69-2149-6E46-9C1D-9B0F506112A1}"/>
              </a:ext>
            </a:extLst>
          </p:cNvPr>
          <p:cNvSpPr txBox="1">
            <a:spLocks/>
          </p:cNvSpPr>
          <p:nvPr/>
        </p:nvSpPr>
        <p:spPr>
          <a:xfrm>
            <a:off x="9047750" y="3172672"/>
            <a:ext cx="238225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83" name="Oval 82">
            <a:extLst>
              <a:ext uri="{FF2B5EF4-FFF2-40B4-BE49-F238E27FC236}">
                <a16:creationId xmlns:a16="http://schemas.microsoft.com/office/drawing/2014/main" id="{F36B50D0-5A89-8642-B5E5-72B731D1C171}"/>
              </a:ext>
            </a:extLst>
          </p:cNvPr>
          <p:cNvSpPr/>
          <p:nvPr/>
        </p:nvSpPr>
        <p:spPr>
          <a:xfrm>
            <a:off x="1328335" y="4085054"/>
            <a:ext cx="1249581" cy="124958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5" name="TextBox 84">
            <a:extLst>
              <a:ext uri="{FF2B5EF4-FFF2-40B4-BE49-F238E27FC236}">
                <a16:creationId xmlns:a16="http://schemas.microsoft.com/office/drawing/2014/main" id="{2163D9B0-8FA2-AD49-9B2C-86C82E193641}"/>
              </a:ext>
            </a:extLst>
          </p:cNvPr>
          <p:cNvSpPr txBox="1"/>
          <p:nvPr/>
        </p:nvSpPr>
        <p:spPr>
          <a:xfrm>
            <a:off x="1193945" y="5482072"/>
            <a:ext cx="15183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WEBSITE DEV</a:t>
            </a:r>
          </a:p>
        </p:txBody>
      </p:sp>
      <p:sp>
        <p:nvSpPr>
          <p:cNvPr id="86" name="Subtitle 2">
            <a:extLst>
              <a:ext uri="{FF2B5EF4-FFF2-40B4-BE49-F238E27FC236}">
                <a16:creationId xmlns:a16="http://schemas.microsoft.com/office/drawing/2014/main" id="{C8D9046B-3C82-144D-A0FF-CD5C3F6FA082}"/>
              </a:ext>
            </a:extLst>
          </p:cNvPr>
          <p:cNvSpPr txBox="1">
            <a:spLocks/>
          </p:cNvSpPr>
          <p:nvPr/>
        </p:nvSpPr>
        <p:spPr>
          <a:xfrm>
            <a:off x="762000" y="5870152"/>
            <a:ext cx="238225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9" name="Oval 78">
            <a:extLst>
              <a:ext uri="{FF2B5EF4-FFF2-40B4-BE49-F238E27FC236}">
                <a16:creationId xmlns:a16="http://schemas.microsoft.com/office/drawing/2014/main" id="{EECBE5D3-877A-1E42-BD2A-A2FD71284846}"/>
              </a:ext>
            </a:extLst>
          </p:cNvPr>
          <p:cNvSpPr/>
          <p:nvPr/>
        </p:nvSpPr>
        <p:spPr>
          <a:xfrm>
            <a:off x="4090252" y="4085054"/>
            <a:ext cx="1249581" cy="124958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1" name="TextBox 80">
            <a:extLst>
              <a:ext uri="{FF2B5EF4-FFF2-40B4-BE49-F238E27FC236}">
                <a16:creationId xmlns:a16="http://schemas.microsoft.com/office/drawing/2014/main" id="{EE8164E9-717D-334F-AA27-AF9F10EE8C65}"/>
              </a:ext>
            </a:extLst>
          </p:cNvPr>
          <p:cNvSpPr txBox="1"/>
          <p:nvPr/>
        </p:nvSpPr>
        <p:spPr>
          <a:xfrm>
            <a:off x="3623239" y="5482072"/>
            <a:ext cx="218361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CONCEPT &amp; DESIGN</a:t>
            </a:r>
          </a:p>
        </p:txBody>
      </p:sp>
      <p:sp>
        <p:nvSpPr>
          <p:cNvPr id="82" name="Subtitle 2">
            <a:extLst>
              <a:ext uri="{FF2B5EF4-FFF2-40B4-BE49-F238E27FC236}">
                <a16:creationId xmlns:a16="http://schemas.microsoft.com/office/drawing/2014/main" id="{E8618E20-7C2D-E84C-ABDA-819E993B66B1}"/>
              </a:ext>
            </a:extLst>
          </p:cNvPr>
          <p:cNvSpPr txBox="1">
            <a:spLocks/>
          </p:cNvSpPr>
          <p:nvPr/>
        </p:nvSpPr>
        <p:spPr>
          <a:xfrm>
            <a:off x="3523917" y="5870152"/>
            <a:ext cx="238225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5" name="Oval 74">
            <a:extLst>
              <a:ext uri="{FF2B5EF4-FFF2-40B4-BE49-F238E27FC236}">
                <a16:creationId xmlns:a16="http://schemas.microsoft.com/office/drawing/2014/main" id="{AF957C70-3EF6-CE47-AA66-CAF0E1EB72B5}"/>
              </a:ext>
            </a:extLst>
          </p:cNvPr>
          <p:cNvSpPr/>
          <p:nvPr/>
        </p:nvSpPr>
        <p:spPr>
          <a:xfrm>
            <a:off x="6852168" y="4085054"/>
            <a:ext cx="1249581" cy="124958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7" name="TextBox 76">
            <a:extLst>
              <a:ext uri="{FF2B5EF4-FFF2-40B4-BE49-F238E27FC236}">
                <a16:creationId xmlns:a16="http://schemas.microsoft.com/office/drawing/2014/main" id="{76D3CD2C-FFF3-D343-8181-4C2F4788238E}"/>
              </a:ext>
            </a:extLst>
          </p:cNvPr>
          <p:cNvSpPr txBox="1"/>
          <p:nvPr/>
        </p:nvSpPr>
        <p:spPr>
          <a:xfrm>
            <a:off x="6300997" y="5482072"/>
            <a:ext cx="2351927"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KEYWORD RESEARCH</a:t>
            </a:r>
          </a:p>
        </p:txBody>
      </p:sp>
      <p:sp>
        <p:nvSpPr>
          <p:cNvPr id="78" name="Subtitle 2">
            <a:extLst>
              <a:ext uri="{FF2B5EF4-FFF2-40B4-BE49-F238E27FC236}">
                <a16:creationId xmlns:a16="http://schemas.microsoft.com/office/drawing/2014/main" id="{8F8035E8-E39C-BE41-9705-A051F69748A5}"/>
              </a:ext>
            </a:extLst>
          </p:cNvPr>
          <p:cNvSpPr txBox="1">
            <a:spLocks/>
          </p:cNvSpPr>
          <p:nvPr/>
        </p:nvSpPr>
        <p:spPr>
          <a:xfrm>
            <a:off x="6285833" y="5870152"/>
            <a:ext cx="238225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71" name="Oval 70">
            <a:extLst>
              <a:ext uri="{FF2B5EF4-FFF2-40B4-BE49-F238E27FC236}">
                <a16:creationId xmlns:a16="http://schemas.microsoft.com/office/drawing/2014/main" id="{8162C47D-AA44-1A4B-9858-FAC9B0E6A3DB}"/>
              </a:ext>
            </a:extLst>
          </p:cNvPr>
          <p:cNvSpPr/>
          <p:nvPr/>
        </p:nvSpPr>
        <p:spPr>
          <a:xfrm>
            <a:off x="9614085" y="4085054"/>
            <a:ext cx="1249581" cy="124958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3" name="TextBox 72">
            <a:extLst>
              <a:ext uri="{FF2B5EF4-FFF2-40B4-BE49-F238E27FC236}">
                <a16:creationId xmlns:a16="http://schemas.microsoft.com/office/drawing/2014/main" id="{80BEFE8F-76CC-8B48-9DC0-C4FDE01BDA23}"/>
              </a:ext>
            </a:extLst>
          </p:cNvPr>
          <p:cNvSpPr txBox="1"/>
          <p:nvPr/>
        </p:nvSpPr>
        <p:spPr>
          <a:xfrm>
            <a:off x="9114210" y="5482072"/>
            <a:ext cx="2249335"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GOALS &amp; ACTIVITIES</a:t>
            </a:r>
          </a:p>
        </p:txBody>
      </p:sp>
      <p:sp>
        <p:nvSpPr>
          <p:cNvPr id="74" name="Subtitle 2">
            <a:extLst>
              <a:ext uri="{FF2B5EF4-FFF2-40B4-BE49-F238E27FC236}">
                <a16:creationId xmlns:a16="http://schemas.microsoft.com/office/drawing/2014/main" id="{A19CB52D-3171-A142-8B17-BA97C99538BF}"/>
              </a:ext>
            </a:extLst>
          </p:cNvPr>
          <p:cNvSpPr txBox="1">
            <a:spLocks/>
          </p:cNvSpPr>
          <p:nvPr/>
        </p:nvSpPr>
        <p:spPr>
          <a:xfrm>
            <a:off x="9047750" y="5870152"/>
            <a:ext cx="238225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28" name="Freeform 938">
            <a:extLst>
              <a:ext uri="{FF2B5EF4-FFF2-40B4-BE49-F238E27FC236}">
                <a16:creationId xmlns:a16="http://schemas.microsoft.com/office/drawing/2014/main" id="{4E805D54-A4F0-3F41-A770-087D4AFC86AF}"/>
              </a:ext>
            </a:extLst>
          </p:cNvPr>
          <p:cNvSpPr>
            <a:spLocks noChangeAspect="1"/>
          </p:cNvSpPr>
          <p:nvPr/>
        </p:nvSpPr>
        <p:spPr bwMode="auto">
          <a:xfrm>
            <a:off x="10006705" y="4477674"/>
            <a:ext cx="464342" cy="464342"/>
          </a:xfrm>
          <a:custGeom>
            <a:avLst/>
            <a:gdLst>
              <a:gd name="T0" fmla="*/ 3908867 w 293327"/>
              <a:gd name="T1" fmla="*/ 9106418 h 293328"/>
              <a:gd name="T2" fmla="*/ 4627651 w 293327"/>
              <a:gd name="T3" fmla="*/ 9106418 h 293328"/>
              <a:gd name="T4" fmla="*/ 4268257 w 293327"/>
              <a:gd name="T5" fmla="*/ 8420867 h 293328"/>
              <a:gd name="T6" fmla="*/ 4268257 w 293327"/>
              <a:gd name="T7" fmla="*/ 9791887 h 293328"/>
              <a:gd name="T8" fmla="*/ 4268257 w 293327"/>
              <a:gd name="T9" fmla="*/ 8420867 h 293328"/>
              <a:gd name="T10" fmla="*/ 2117656 w 293327"/>
              <a:gd name="T11" fmla="*/ 7311654 h 293328"/>
              <a:gd name="T12" fmla="*/ 2829577 w 293327"/>
              <a:gd name="T13" fmla="*/ 7311654 h 293328"/>
              <a:gd name="T14" fmla="*/ 4545752 w 293327"/>
              <a:gd name="T15" fmla="*/ 6800492 h 293328"/>
              <a:gd name="T16" fmla="*/ 4780006 w 293327"/>
              <a:gd name="T17" fmla="*/ 7035809 h 293328"/>
              <a:gd name="T18" fmla="*/ 2085617 w 293327"/>
              <a:gd name="T19" fmla="*/ 9676631 h 293328"/>
              <a:gd name="T20" fmla="*/ 1968489 w 293327"/>
              <a:gd name="T21" fmla="*/ 9402106 h 293328"/>
              <a:gd name="T22" fmla="*/ 2473597 w 293327"/>
              <a:gd name="T23" fmla="*/ 6632828 h 293328"/>
              <a:gd name="T24" fmla="*/ 2473597 w 293327"/>
              <a:gd name="T25" fmla="*/ 8003799 h 293328"/>
              <a:gd name="T26" fmla="*/ 2473597 w 293327"/>
              <a:gd name="T27" fmla="*/ 6632828 h 293328"/>
              <a:gd name="T28" fmla="*/ 339617 w 293327"/>
              <a:gd name="T29" fmla="*/ 10331239 h 293328"/>
              <a:gd name="T30" fmla="*/ 5826363 w 293327"/>
              <a:gd name="T31" fmla="*/ 5507530 h 293328"/>
              <a:gd name="T32" fmla="*/ 5277686 w 293327"/>
              <a:gd name="T33" fmla="*/ 5989807 h 293328"/>
              <a:gd name="T34" fmla="*/ 4951088 w 293327"/>
              <a:gd name="T35" fmla="*/ 5989807 h 293328"/>
              <a:gd name="T36" fmla="*/ 1828917 w 293327"/>
              <a:gd name="T37" fmla="*/ 5507530 h 293328"/>
              <a:gd name="T38" fmla="*/ 1672147 w 293327"/>
              <a:gd name="T39" fmla="*/ 6146314 h 293328"/>
              <a:gd name="T40" fmla="*/ 1515406 w 293327"/>
              <a:gd name="T41" fmla="*/ 5507530 h 293328"/>
              <a:gd name="T42" fmla="*/ 3383445 w 293327"/>
              <a:gd name="T43" fmla="*/ 3786598 h 293328"/>
              <a:gd name="T44" fmla="*/ 4951088 w 293327"/>
              <a:gd name="T45" fmla="*/ 5181596 h 293328"/>
              <a:gd name="T46" fmla="*/ 3383445 w 293327"/>
              <a:gd name="T47" fmla="*/ 3460617 h 293328"/>
              <a:gd name="T48" fmla="*/ 5970084 w 293327"/>
              <a:gd name="T49" fmla="*/ 5181596 h 293328"/>
              <a:gd name="T50" fmla="*/ 6780043 w 293327"/>
              <a:gd name="T51" fmla="*/ 10487700 h 293328"/>
              <a:gd name="T52" fmla="*/ 6623220 w 293327"/>
              <a:gd name="T53" fmla="*/ 10657173 h 293328"/>
              <a:gd name="T54" fmla="*/ 39158 w 293327"/>
              <a:gd name="T55" fmla="*/ 10605053 h 293328"/>
              <a:gd name="T56" fmla="*/ 653138 w 293327"/>
              <a:gd name="T57" fmla="*/ 5325002 h 293328"/>
              <a:gd name="T58" fmla="*/ 1515406 w 293327"/>
              <a:gd name="T59" fmla="*/ 5181596 h 293328"/>
              <a:gd name="T60" fmla="*/ 6823927 w 293327"/>
              <a:gd name="T61" fmla="*/ 326867 h 293328"/>
              <a:gd name="T62" fmla="*/ 5266850 w 293327"/>
              <a:gd name="T63" fmla="*/ 2157483 h 293328"/>
              <a:gd name="T64" fmla="*/ 8393994 w 293327"/>
              <a:gd name="T65" fmla="*/ 1895931 h 293328"/>
              <a:gd name="T66" fmla="*/ 6823927 w 293327"/>
              <a:gd name="T67" fmla="*/ 0 h 293328"/>
              <a:gd name="T68" fmla="*/ 8721089 w 293327"/>
              <a:gd name="T69" fmla="*/ 2157483 h 293328"/>
              <a:gd name="T70" fmla="*/ 9794012 w 293327"/>
              <a:gd name="T71" fmla="*/ 2301333 h 293328"/>
              <a:gd name="T72" fmla="*/ 10618320 w 293327"/>
              <a:gd name="T73" fmla="*/ 9322855 h 293328"/>
              <a:gd name="T74" fmla="*/ 7098646 w 293327"/>
              <a:gd name="T75" fmla="*/ 9388255 h 293328"/>
              <a:gd name="T76" fmla="*/ 7098646 w 293327"/>
              <a:gd name="T77" fmla="*/ 9061388 h 293328"/>
              <a:gd name="T78" fmla="*/ 10160357 w 293327"/>
              <a:gd name="T79" fmla="*/ 7871491 h 293328"/>
              <a:gd name="T80" fmla="*/ 6745385 w 293327"/>
              <a:gd name="T81" fmla="*/ 7701477 h 293328"/>
              <a:gd name="T82" fmla="*/ 10121102 w 293327"/>
              <a:gd name="T83" fmla="*/ 7544584 h 293328"/>
              <a:gd name="T84" fmla="*/ 8721089 w 293327"/>
              <a:gd name="T85" fmla="*/ 2484348 h 293328"/>
              <a:gd name="T86" fmla="*/ 8551042 w 293327"/>
              <a:gd name="T87" fmla="*/ 3347336 h 293328"/>
              <a:gd name="T88" fmla="*/ 8393994 w 293327"/>
              <a:gd name="T89" fmla="*/ 2484348 h 293328"/>
              <a:gd name="T90" fmla="*/ 5266850 w 293327"/>
              <a:gd name="T91" fmla="*/ 3177369 h 293328"/>
              <a:gd name="T92" fmla="*/ 4939746 w 293327"/>
              <a:gd name="T93" fmla="*/ 3177369 h 293328"/>
              <a:gd name="T94" fmla="*/ 4167856 w 293327"/>
              <a:gd name="T95" fmla="*/ 2484348 h 293328"/>
              <a:gd name="T96" fmla="*/ 3893078 w 293327"/>
              <a:gd name="T97" fmla="*/ 3347336 h 293328"/>
              <a:gd name="T98" fmla="*/ 3866909 w 293327"/>
              <a:gd name="T99" fmla="*/ 2301333 h 293328"/>
              <a:gd name="T100" fmla="*/ 4939746 w 293327"/>
              <a:gd name="T101" fmla="*/ 2157483 h 293328"/>
              <a:gd name="T102" fmla="*/ 6823927 w 293327"/>
              <a:gd name="T103" fmla="*/ 0 h 29332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3327" h="293328">
                <a:moveTo>
                  <a:pt x="117475" y="240846"/>
                </a:moveTo>
                <a:cubicBezTo>
                  <a:pt x="111980" y="240846"/>
                  <a:pt x="107584" y="245201"/>
                  <a:pt x="107584" y="250644"/>
                </a:cubicBezTo>
                <a:cubicBezTo>
                  <a:pt x="107584" y="256086"/>
                  <a:pt x="111980" y="260441"/>
                  <a:pt x="117475" y="260441"/>
                </a:cubicBezTo>
                <a:cubicBezTo>
                  <a:pt x="122604" y="260441"/>
                  <a:pt x="127366" y="256086"/>
                  <a:pt x="127366" y="250644"/>
                </a:cubicBezTo>
                <a:cubicBezTo>
                  <a:pt x="127366" y="245201"/>
                  <a:pt x="122604" y="240846"/>
                  <a:pt x="117475" y="240846"/>
                </a:cubicBezTo>
                <a:close/>
                <a:moveTo>
                  <a:pt x="117475" y="231775"/>
                </a:moveTo>
                <a:cubicBezTo>
                  <a:pt x="127733" y="231775"/>
                  <a:pt x="136159" y="240121"/>
                  <a:pt x="136159" y="250644"/>
                </a:cubicBezTo>
                <a:cubicBezTo>
                  <a:pt x="136159" y="260804"/>
                  <a:pt x="127733" y="269512"/>
                  <a:pt x="117475" y="269512"/>
                </a:cubicBezTo>
                <a:cubicBezTo>
                  <a:pt x="106851" y="269512"/>
                  <a:pt x="98425" y="260804"/>
                  <a:pt x="98425" y="250644"/>
                </a:cubicBezTo>
                <a:cubicBezTo>
                  <a:pt x="98425" y="240121"/>
                  <a:pt x="106851" y="231775"/>
                  <a:pt x="117475" y="231775"/>
                </a:cubicBezTo>
                <a:close/>
                <a:moveTo>
                  <a:pt x="68080" y="191354"/>
                </a:moveTo>
                <a:cubicBezTo>
                  <a:pt x="62638" y="191354"/>
                  <a:pt x="58283" y="195751"/>
                  <a:pt x="58283" y="201246"/>
                </a:cubicBezTo>
                <a:cubicBezTo>
                  <a:pt x="58283" y="206741"/>
                  <a:pt x="62638" y="211503"/>
                  <a:pt x="68080" y="211503"/>
                </a:cubicBezTo>
                <a:cubicBezTo>
                  <a:pt x="73523" y="211503"/>
                  <a:pt x="77878" y="206741"/>
                  <a:pt x="77878" y="201246"/>
                </a:cubicBezTo>
                <a:cubicBezTo>
                  <a:pt x="77878" y="195751"/>
                  <a:pt x="73523" y="191354"/>
                  <a:pt x="68080" y="191354"/>
                </a:cubicBezTo>
                <a:close/>
                <a:moveTo>
                  <a:pt x="125111" y="187176"/>
                </a:moveTo>
                <a:cubicBezTo>
                  <a:pt x="126902" y="185737"/>
                  <a:pt x="129409" y="185737"/>
                  <a:pt x="131559" y="187176"/>
                </a:cubicBezTo>
                <a:cubicBezTo>
                  <a:pt x="132992" y="188976"/>
                  <a:pt x="132992" y="191854"/>
                  <a:pt x="131559" y="193653"/>
                </a:cubicBezTo>
                <a:lnTo>
                  <a:pt x="60626" y="264901"/>
                </a:lnTo>
                <a:cubicBezTo>
                  <a:pt x="59552" y="265980"/>
                  <a:pt x="58477" y="266340"/>
                  <a:pt x="57402" y="266340"/>
                </a:cubicBezTo>
                <a:cubicBezTo>
                  <a:pt x="56328" y="266340"/>
                  <a:pt x="54895" y="265980"/>
                  <a:pt x="54178" y="264901"/>
                </a:cubicBezTo>
                <a:cubicBezTo>
                  <a:pt x="52387" y="263102"/>
                  <a:pt x="52387" y="260223"/>
                  <a:pt x="54178" y="258784"/>
                </a:cubicBezTo>
                <a:lnTo>
                  <a:pt x="125111" y="187176"/>
                </a:lnTo>
                <a:close/>
                <a:moveTo>
                  <a:pt x="68080" y="182562"/>
                </a:moveTo>
                <a:cubicBezTo>
                  <a:pt x="78240" y="182562"/>
                  <a:pt x="86949" y="190988"/>
                  <a:pt x="86949" y="201246"/>
                </a:cubicBezTo>
                <a:cubicBezTo>
                  <a:pt x="86949" y="211870"/>
                  <a:pt x="78240" y="220296"/>
                  <a:pt x="68080" y="220296"/>
                </a:cubicBezTo>
                <a:cubicBezTo>
                  <a:pt x="57558" y="220296"/>
                  <a:pt x="49212" y="211870"/>
                  <a:pt x="49212" y="201246"/>
                </a:cubicBezTo>
                <a:cubicBezTo>
                  <a:pt x="49212" y="190988"/>
                  <a:pt x="57558" y="182562"/>
                  <a:pt x="68080" y="182562"/>
                </a:cubicBezTo>
                <a:close/>
                <a:moveTo>
                  <a:pt x="26247" y="151588"/>
                </a:moveTo>
                <a:lnTo>
                  <a:pt x="9348" y="284357"/>
                </a:lnTo>
                <a:lnTo>
                  <a:pt x="177258" y="284357"/>
                </a:lnTo>
                <a:lnTo>
                  <a:pt x="160359" y="151588"/>
                </a:lnTo>
                <a:lnTo>
                  <a:pt x="145258" y="151588"/>
                </a:lnTo>
                <a:lnTo>
                  <a:pt x="145258" y="164864"/>
                </a:lnTo>
                <a:cubicBezTo>
                  <a:pt x="145258" y="167376"/>
                  <a:pt x="143101" y="169171"/>
                  <a:pt x="140943" y="169171"/>
                </a:cubicBezTo>
                <a:cubicBezTo>
                  <a:pt x="138426" y="169171"/>
                  <a:pt x="136269" y="167376"/>
                  <a:pt x="136269" y="164864"/>
                </a:cubicBezTo>
                <a:lnTo>
                  <a:pt x="136269" y="151588"/>
                </a:lnTo>
                <a:lnTo>
                  <a:pt x="50337" y="151588"/>
                </a:lnTo>
                <a:lnTo>
                  <a:pt x="50337" y="164864"/>
                </a:lnTo>
                <a:cubicBezTo>
                  <a:pt x="50337" y="167376"/>
                  <a:pt x="48179" y="169171"/>
                  <a:pt x="46022" y="169171"/>
                </a:cubicBezTo>
                <a:cubicBezTo>
                  <a:pt x="43505" y="169171"/>
                  <a:pt x="41708" y="167376"/>
                  <a:pt x="41708" y="164864"/>
                </a:cubicBezTo>
                <a:lnTo>
                  <a:pt x="41708" y="151588"/>
                </a:lnTo>
                <a:lnTo>
                  <a:pt x="26247" y="151588"/>
                </a:lnTo>
                <a:close/>
                <a:moveTo>
                  <a:pt x="93123" y="104221"/>
                </a:moveTo>
                <a:cubicBezTo>
                  <a:pt x="71191" y="104221"/>
                  <a:pt x="52854" y="121086"/>
                  <a:pt x="50696" y="142617"/>
                </a:cubicBezTo>
                <a:lnTo>
                  <a:pt x="136269" y="142617"/>
                </a:lnTo>
                <a:cubicBezTo>
                  <a:pt x="133752" y="121086"/>
                  <a:pt x="115415" y="104221"/>
                  <a:pt x="93123" y="104221"/>
                </a:cubicBezTo>
                <a:close/>
                <a:moveTo>
                  <a:pt x="93123" y="95250"/>
                </a:moveTo>
                <a:cubicBezTo>
                  <a:pt x="120449" y="95250"/>
                  <a:pt x="142741" y="116063"/>
                  <a:pt x="144898" y="142617"/>
                </a:cubicBezTo>
                <a:lnTo>
                  <a:pt x="164314" y="142617"/>
                </a:lnTo>
                <a:cubicBezTo>
                  <a:pt x="166831" y="142617"/>
                  <a:pt x="168629" y="144411"/>
                  <a:pt x="168988" y="146564"/>
                </a:cubicBezTo>
                <a:lnTo>
                  <a:pt x="186606" y="288663"/>
                </a:lnTo>
                <a:cubicBezTo>
                  <a:pt x="186966" y="289740"/>
                  <a:pt x="186606" y="291175"/>
                  <a:pt x="185527" y="291893"/>
                </a:cubicBezTo>
                <a:cubicBezTo>
                  <a:pt x="184808" y="292969"/>
                  <a:pt x="183370" y="293328"/>
                  <a:pt x="182291" y="293328"/>
                </a:cubicBezTo>
                <a:lnTo>
                  <a:pt x="4314" y="293328"/>
                </a:lnTo>
                <a:cubicBezTo>
                  <a:pt x="3236" y="293328"/>
                  <a:pt x="2157" y="292969"/>
                  <a:pt x="1079" y="291893"/>
                </a:cubicBezTo>
                <a:cubicBezTo>
                  <a:pt x="359" y="291175"/>
                  <a:pt x="0" y="289740"/>
                  <a:pt x="0" y="288663"/>
                </a:cubicBezTo>
                <a:lnTo>
                  <a:pt x="17977" y="146564"/>
                </a:lnTo>
                <a:cubicBezTo>
                  <a:pt x="18337" y="144411"/>
                  <a:pt x="20135" y="142617"/>
                  <a:pt x="22292" y="142617"/>
                </a:cubicBezTo>
                <a:lnTo>
                  <a:pt x="41708" y="142617"/>
                </a:lnTo>
                <a:cubicBezTo>
                  <a:pt x="44224" y="116063"/>
                  <a:pt x="66157" y="95250"/>
                  <a:pt x="93123" y="95250"/>
                </a:cubicBezTo>
                <a:close/>
                <a:moveTo>
                  <a:pt x="187814" y="8997"/>
                </a:moveTo>
                <a:cubicBezTo>
                  <a:pt x="164046" y="8997"/>
                  <a:pt x="144960" y="28431"/>
                  <a:pt x="144960" y="52184"/>
                </a:cubicBezTo>
                <a:lnTo>
                  <a:pt x="144960" y="59382"/>
                </a:lnTo>
                <a:lnTo>
                  <a:pt x="231027" y="59382"/>
                </a:lnTo>
                <a:lnTo>
                  <a:pt x="231027" y="52184"/>
                </a:lnTo>
                <a:cubicBezTo>
                  <a:pt x="231027" y="28431"/>
                  <a:pt x="211941" y="8997"/>
                  <a:pt x="187814" y="8997"/>
                </a:cubicBezTo>
                <a:close/>
                <a:moveTo>
                  <a:pt x="187814" y="0"/>
                </a:moveTo>
                <a:cubicBezTo>
                  <a:pt x="216623" y="0"/>
                  <a:pt x="240030" y="23393"/>
                  <a:pt x="240030" y="52184"/>
                </a:cubicBezTo>
                <a:lnTo>
                  <a:pt x="240030" y="59382"/>
                </a:lnTo>
                <a:lnTo>
                  <a:pt x="265238" y="59382"/>
                </a:lnTo>
                <a:cubicBezTo>
                  <a:pt x="267399" y="59382"/>
                  <a:pt x="269199" y="61182"/>
                  <a:pt x="269560" y="63341"/>
                </a:cubicBezTo>
                <a:lnTo>
                  <a:pt x="293327" y="253004"/>
                </a:lnTo>
                <a:cubicBezTo>
                  <a:pt x="293327" y="254443"/>
                  <a:pt x="292967" y="255523"/>
                  <a:pt x="292247" y="256603"/>
                </a:cubicBezTo>
                <a:cubicBezTo>
                  <a:pt x="291526" y="257682"/>
                  <a:pt x="290086" y="258402"/>
                  <a:pt x="288646" y="258402"/>
                </a:cubicBezTo>
                <a:lnTo>
                  <a:pt x="195376" y="258402"/>
                </a:lnTo>
                <a:cubicBezTo>
                  <a:pt x="192855" y="258402"/>
                  <a:pt x="190695" y="255883"/>
                  <a:pt x="190695" y="253724"/>
                </a:cubicBezTo>
                <a:cubicBezTo>
                  <a:pt x="190695" y="251204"/>
                  <a:pt x="192855" y="249405"/>
                  <a:pt x="195376" y="249405"/>
                </a:cubicBezTo>
                <a:lnTo>
                  <a:pt x="283964" y="249405"/>
                </a:lnTo>
                <a:lnTo>
                  <a:pt x="279643" y="216655"/>
                </a:lnTo>
                <a:lnTo>
                  <a:pt x="190335" y="216655"/>
                </a:lnTo>
                <a:cubicBezTo>
                  <a:pt x="187814" y="216655"/>
                  <a:pt x="185653" y="214855"/>
                  <a:pt x="185653" y="211976"/>
                </a:cubicBezTo>
                <a:cubicBezTo>
                  <a:pt x="185653" y="209817"/>
                  <a:pt x="187814" y="207657"/>
                  <a:pt x="190335" y="207657"/>
                </a:cubicBezTo>
                <a:lnTo>
                  <a:pt x="278562" y="207657"/>
                </a:lnTo>
                <a:lnTo>
                  <a:pt x="261277" y="68379"/>
                </a:lnTo>
                <a:lnTo>
                  <a:pt x="240030" y="68379"/>
                </a:lnTo>
                <a:lnTo>
                  <a:pt x="240030" y="87454"/>
                </a:lnTo>
                <a:cubicBezTo>
                  <a:pt x="240030" y="90333"/>
                  <a:pt x="237870" y="92132"/>
                  <a:pt x="235349" y="92132"/>
                </a:cubicBezTo>
                <a:cubicBezTo>
                  <a:pt x="232828" y="92132"/>
                  <a:pt x="231027" y="90333"/>
                  <a:pt x="231027" y="87454"/>
                </a:cubicBezTo>
                <a:lnTo>
                  <a:pt x="231027" y="68379"/>
                </a:lnTo>
                <a:lnTo>
                  <a:pt x="144960" y="68379"/>
                </a:lnTo>
                <a:lnTo>
                  <a:pt x="144960" y="87454"/>
                </a:lnTo>
                <a:cubicBezTo>
                  <a:pt x="144960" y="90333"/>
                  <a:pt x="142800" y="92132"/>
                  <a:pt x="140639" y="92132"/>
                </a:cubicBezTo>
                <a:cubicBezTo>
                  <a:pt x="138118" y="92132"/>
                  <a:pt x="135957" y="90333"/>
                  <a:pt x="135957" y="87454"/>
                </a:cubicBezTo>
                <a:lnTo>
                  <a:pt x="135957" y="68379"/>
                </a:lnTo>
                <a:lnTo>
                  <a:pt x="114711" y="68379"/>
                </a:lnTo>
                <a:lnTo>
                  <a:pt x="112190" y="88173"/>
                </a:lnTo>
                <a:cubicBezTo>
                  <a:pt x="111830" y="90693"/>
                  <a:pt x="109669" y="92132"/>
                  <a:pt x="107148" y="92132"/>
                </a:cubicBezTo>
                <a:cubicBezTo>
                  <a:pt x="104628" y="91772"/>
                  <a:pt x="103187" y="89613"/>
                  <a:pt x="103547" y="87094"/>
                </a:cubicBezTo>
                <a:lnTo>
                  <a:pt x="106428" y="63341"/>
                </a:lnTo>
                <a:cubicBezTo>
                  <a:pt x="106788" y="61182"/>
                  <a:pt x="108589" y="59382"/>
                  <a:pt x="110750" y="59382"/>
                </a:cubicBezTo>
                <a:lnTo>
                  <a:pt x="135957" y="59382"/>
                </a:lnTo>
                <a:lnTo>
                  <a:pt x="135957" y="52184"/>
                </a:lnTo>
                <a:cubicBezTo>
                  <a:pt x="135957" y="23393"/>
                  <a:pt x="159365" y="0"/>
                  <a:pt x="187814" y="0"/>
                </a:cubicBezTo>
                <a:close/>
              </a:path>
            </a:pathLst>
          </a:custGeom>
          <a:solidFill>
            <a:schemeClr val="bg1"/>
          </a:solidFill>
          <a:ln>
            <a:noFill/>
          </a:ln>
        </p:spPr>
        <p:txBody>
          <a:bodyPr anchor="ctr"/>
          <a:lstStyle/>
          <a:p>
            <a:endParaRPr lang="en-US" sz="900"/>
          </a:p>
        </p:txBody>
      </p:sp>
      <p:sp>
        <p:nvSpPr>
          <p:cNvPr id="29" name="Freeform 939">
            <a:extLst>
              <a:ext uri="{FF2B5EF4-FFF2-40B4-BE49-F238E27FC236}">
                <a16:creationId xmlns:a16="http://schemas.microsoft.com/office/drawing/2014/main" id="{0FD89451-87CD-5C48-B4B7-C9F617919313}"/>
              </a:ext>
            </a:extLst>
          </p:cNvPr>
          <p:cNvSpPr>
            <a:spLocks noChangeAspect="1"/>
          </p:cNvSpPr>
          <p:nvPr/>
        </p:nvSpPr>
        <p:spPr bwMode="auto">
          <a:xfrm>
            <a:off x="7244788" y="4474883"/>
            <a:ext cx="464342" cy="464342"/>
          </a:xfrm>
          <a:custGeom>
            <a:avLst/>
            <a:gdLst>
              <a:gd name="T0" fmla="*/ 3011771 w 293098"/>
              <a:gd name="T1" fmla="*/ 7671040 h 293328"/>
              <a:gd name="T2" fmla="*/ 2676123 w 293098"/>
              <a:gd name="T3" fmla="*/ 7671040 h 293328"/>
              <a:gd name="T4" fmla="*/ 2309547 w 293098"/>
              <a:gd name="T5" fmla="*/ 5317185 h 293328"/>
              <a:gd name="T6" fmla="*/ 3363275 w 293098"/>
              <a:gd name="T7" fmla="*/ 8138882 h 293328"/>
              <a:gd name="T8" fmla="*/ 2309547 w 293098"/>
              <a:gd name="T9" fmla="*/ 5317185 h 293328"/>
              <a:gd name="T10" fmla="*/ 5022963 w 293098"/>
              <a:gd name="T11" fmla="*/ 2025314 h 293328"/>
              <a:gd name="T12" fmla="*/ 4179952 w 293098"/>
              <a:gd name="T13" fmla="*/ 4481167 h 293328"/>
              <a:gd name="T14" fmla="*/ 3692527 w 293098"/>
              <a:gd name="T15" fmla="*/ 8138882 h 293328"/>
              <a:gd name="T16" fmla="*/ 7538815 w 293098"/>
              <a:gd name="T17" fmla="*/ 8138882 h 293328"/>
              <a:gd name="T18" fmla="*/ 7920842 w 293098"/>
              <a:gd name="T19" fmla="*/ 7446510 h 293328"/>
              <a:gd name="T20" fmla="*/ 8026205 w 293098"/>
              <a:gd name="T21" fmla="*/ 7211383 h 293328"/>
              <a:gd name="T22" fmla="*/ 8276464 w 293098"/>
              <a:gd name="T23" fmla="*/ 6453713 h 293328"/>
              <a:gd name="T24" fmla="*/ 8302807 w 293098"/>
              <a:gd name="T25" fmla="*/ 6205512 h 293328"/>
              <a:gd name="T26" fmla="*/ 8250135 w 293098"/>
              <a:gd name="T27" fmla="*/ 5500129 h 293328"/>
              <a:gd name="T28" fmla="*/ 8250135 w 293098"/>
              <a:gd name="T29" fmla="*/ 5173504 h 293328"/>
              <a:gd name="T30" fmla="*/ 8092095 w 293098"/>
              <a:gd name="T31" fmla="*/ 4376701 h 293328"/>
              <a:gd name="T32" fmla="*/ 5971389 w 293098"/>
              <a:gd name="T33" fmla="*/ 4311343 h 293328"/>
              <a:gd name="T34" fmla="*/ 6050359 w 293098"/>
              <a:gd name="T35" fmla="*/ 3057301 h 293328"/>
              <a:gd name="T36" fmla="*/ 5391801 w 293098"/>
              <a:gd name="T37" fmla="*/ 1685660 h 293328"/>
              <a:gd name="T38" fmla="*/ 6300653 w 293098"/>
              <a:gd name="T39" fmla="*/ 4050098 h 293328"/>
              <a:gd name="T40" fmla="*/ 8776992 w 293098"/>
              <a:gd name="T41" fmla="*/ 4768612 h 293328"/>
              <a:gd name="T42" fmla="*/ 8829705 w 293098"/>
              <a:gd name="T43" fmla="*/ 5839741 h 293328"/>
              <a:gd name="T44" fmla="*/ 8737523 w 293098"/>
              <a:gd name="T45" fmla="*/ 6767227 h 293328"/>
              <a:gd name="T46" fmla="*/ 8302807 w 293098"/>
              <a:gd name="T47" fmla="*/ 7681658 h 293328"/>
              <a:gd name="T48" fmla="*/ 7512500 w 293098"/>
              <a:gd name="T49" fmla="*/ 8465448 h 293328"/>
              <a:gd name="T50" fmla="*/ 1545513 w 293098"/>
              <a:gd name="T51" fmla="*/ 8308702 h 293328"/>
              <a:gd name="T52" fmla="*/ 1980236 w 293098"/>
              <a:gd name="T53" fmla="*/ 8138882 h 293328"/>
              <a:gd name="T54" fmla="*/ 636641 w 293098"/>
              <a:gd name="T55" fmla="*/ 5317185 h 293328"/>
              <a:gd name="T56" fmla="*/ 636641 w 293098"/>
              <a:gd name="T57" fmla="*/ 5003760 h 293328"/>
              <a:gd name="T58" fmla="*/ 3942868 w 293098"/>
              <a:gd name="T59" fmla="*/ 4272152 h 293328"/>
              <a:gd name="T60" fmla="*/ 4667318 w 293098"/>
              <a:gd name="T61" fmla="*/ 1946951 h 293328"/>
              <a:gd name="T62" fmla="*/ 5391801 w 293098"/>
              <a:gd name="T63" fmla="*/ 1685660 h 293328"/>
              <a:gd name="T64" fmla="*/ 328914 w 293098"/>
              <a:gd name="T65" fmla="*/ 5328636 h 293328"/>
              <a:gd name="T66" fmla="*/ 7960206 w 293098"/>
              <a:gd name="T67" fmla="*/ 9638465 h 293328"/>
              <a:gd name="T68" fmla="*/ 10341641 w 293098"/>
              <a:gd name="T69" fmla="*/ 10265362 h 293328"/>
              <a:gd name="T70" fmla="*/ 9696987 w 293098"/>
              <a:gd name="T71" fmla="*/ 7901406 h 293328"/>
              <a:gd name="T72" fmla="*/ 5368217 w 293098"/>
              <a:gd name="T73" fmla="*/ 326516 h 293328"/>
              <a:gd name="T74" fmla="*/ 10736365 w 293098"/>
              <a:gd name="T75" fmla="*/ 5328636 h 293328"/>
              <a:gd name="T76" fmla="*/ 10736365 w 293098"/>
              <a:gd name="T77" fmla="*/ 10448194 h 293328"/>
              <a:gd name="T78" fmla="*/ 10578499 w 293098"/>
              <a:gd name="T79" fmla="*/ 10657173 h 293328"/>
              <a:gd name="T80" fmla="*/ 8078583 w 293098"/>
              <a:gd name="T81" fmla="*/ 9938848 h 293328"/>
              <a:gd name="T82" fmla="*/ 0 w 293098"/>
              <a:gd name="T83" fmla="*/ 5328636 h 2933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3098" h="293328">
                <a:moveTo>
                  <a:pt x="77421" y="206375"/>
                </a:moveTo>
                <a:cubicBezTo>
                  <a:pt x="79986" y="206375"/>
                  <a:pt x="82184" y="208573"/>
                  <a:pt x="82184" y="211138"/>
                </a:cubicBezTo>
                <a:cubicBezTo>
                  <a:pt x="82184" y="213702"/>
                  <a:pt x="79986" y="215534"/>
                  <a:pt x="77421" y="215534"/>
                </a:cubicBezTo>
                <a:cubicBezTo>
                  <a:pt x="74857" y="215534"/>
                  <a:pt x="73025" y="213702"/>
                  <a:pt x="73025" y="211138"/>
                </a:cubicBezTo>
                <a:cubicBezTo>
                  <a:pt x="73025" y="208573"/>
                  <a:pt x="74857" y="206375"/>
                  <a:pt x="77421" y="206375"/>
                </a:cubicBezTo>
                <a:close/>
                <a:moveTo>
                  <a:pt x="63021" y="146351"/>
                </a:moveTo>
                <a:lnTo>
                  <a:pt x="63021" y="224014"/>
                </a:lnTo>
                <a:lnTo>
                  <a:pt x="91776" y="224014"/>
                </a:lnTo>
                <a:lnTo>
                  <a:pt x="91776" y="146351"/>
                </a:lnTo>
                <a:lnTo>
                  <a:pt x="63021" y="146351"/>
                </a:lnTo>
                <a:close/>
                <a:moveTo>
                  <a:pt x="146769" y="55026"/>
                </a:moveTo>
                <a:cubicBezTo>
                  <a:pt x="142096" y="55026"/>
                  <a:pt x="138861" y="55385"/>
                  <a:pt x="137064" y="55745"/>
                </a:cubicBezTo>
                <a:cubicBezTo>
                  <a:pt x="138502" y="63655"/>
                  <a:pt x="141018" y="80554"/>
                  <a:pt x="138502" y="88464"/>
                </a:cubicBezTo>
                <a:cubicBezTo>
                  <a:pt x="133829" y="102127"/>
                  <a:pt x="123046" y="113992"/>
                  <a:pt x="114061" y="123340"/>
                </a:cubicBezTo>
                <a:cubicBezTo>
                  <a:pt x="107591" y="130531"/>
                  <a:pt x="100761" y="137722"/>
                  <a:pt x="100761" y="142037"/>
                </a:cubicBezTo>
                <a:lnTo>
                  <a:pt x="100761" y="224014"/>
                </a:lnTo>
                <a:lnTo>
                  <a:pt x="204997" y="224014"/>
                </a:lnTo>
                <a:cubicBezTo>
                  <a:pt x="205357" y="224014"/>
                  <a:pt x="205357" y="224014"/>
                  <a:pt x="205716" y="224014"/>
                </a:cubicBezTo>
                <a:cubicBezTo>
                  <a:pt x="212545" y="223295"/>
                  <a:pt x="217577" y="217901"/>
                  <a:pt x="217577" y="211430"/>
                </a:cubicBezTo>
                <a:cubicBezTo>
                  <a:pt x="217577" y="209272"/>
                  <a:pt x="217218" y="207115"/>
                  <a:pt x="216140" y="204958"/>
                </a:cubicBezTo>
                <a:cubicBezTo>
                  <a:pt x="215421" y="203879"/>
                  <a:pt x="215421" y="202441"/>
                  <a:pt x="216140" y="201003"/>
                </a:cubicBezTo>
                <a:cubicBezTo>
                  <a:pt x="216499" y="199924"/>
                  <a:pt x="217577" y="198845"/>
                  <a:pt x="219015" y="198486"/>
                </a:cubicBezTo>
                <a:cubicBezTo>
                  <a:pt x="225126" y="197407"/>
                  <a:pt x="229439" y="192014"/>
                  <a:pt x="229439" y="186261"/>
                </a:cubicBezTo>
                <a:cubicBezTo>
                  <a:pt x="229439" y="183025"/>
                  <a:pt x="228361" y="179789"/>
                  <a:pt x="225844" y="177632"/>
                </a:cubicBezTo>
                <a:cubicBezTo>
                  <a:pt x="225126" y="176553"/>
                  <a:pt x="224766" y="175475"/>
                  <a:pt x="224766" y="174036"/>
                </a:cubicBezTo>
                <a:cubicBezTo>
                  <a:pt x="224766" y="172598"/>
                  <a:pt x="225485" y="171520"/>
                  <a:pt x="226563" y="170800"/>
                </a:cubicBezTo>
                <a:cubicBezTo>
                  <a:pt x="229798" y="168284"/>
                  <a:pt x="231955" y="164688"/>
                  <a:pt x="231955" y="160733"/>
                </a:cubicBezTo>
                <a:cubicBezTo>
                  <a:pt x="231955" y="154261"/>
                  <a:pt x="228001" y="151385"/>
                  <a:pt x="225126" y="151385"/>
                </a:cubicBezTo>
                <a:cubicBezTo>
                  <a:pt x="222610" y="151385"/>
                  <a:pt x="220812" y="149227"/>
                  <a:pt x="220812" y="146711"/>
                </a:cubicBezTo>
                <a:cubicBezTo>
                  <a:pt x="220812" y="144194"/>
                  <a:pt x="222610" y="142396"/>
                  <a:pt x="225126" y="142396"/>
                </a:cubicBezTo>
                <a:cubicBezTo>
                  <a:pt x="225844" y="142037"/>
                  <a:pt x="230517" y="139520"/>
                  <a:pt x="230517" y="131250"/>
                </a:cubicBezTo>
                <a:cubicBezTo>
                  <a:pt x="230517" y="125138"/>
                  <a:pt x="225485" y="120464"/>
                  <a:pt x="220812" y="120464"/>
                </a:cubicBezTo>
                <a:lnTo>
                  <a:pt x="166538" y="120464"/>
                </a:lnTo>
                <a:cubicBezTo>
                  <a:pt x="165100" y="120464"/>
                  <a:pt x="163662" y="119744"/>
                  <a:pt x="162944" y="118666"/>
                </a:cubicBezTo>
                <a:cubicBezTo>
                  <a:pt x="161865" y="117587"/>
                  <a:pt x="161865" y="116149"/>
                  <a:pt x="162225" y="114711"/>
                </a:cubicBezTo>
                <a:cubicBezTo>
                  <a:pt x="163303" y="110037"/>
                  <a:pt x="166538" y="98172"/>
                  <a:pt x="165100" y="84149"/>
                </a:cubicBezTo>
                <a:cubicBezTo>
                  <a:pt x="163303" y="67610"/>
                  <a:pt x="155755" y="55385"/>
                  <a:pt x="146769" y="55026"/>
                </a:cubicBezTo>
                <a:close/>
                <a:moveTo>
                  <a:pt x="147128" y="46396"/>
                </a:moveTo>
                <a:cubicBezTo>
                  <a:pt x="161146" y="46756"/>
                  <a:pt x="171929" y="61857"/>
                  <a:pt x="173727" y="83430"/>
                </a:cubicBezTo>
                <a:cubicBezTo>
                  <a:pt x="174805" y="94576"/>
                  <a:pt x="173727" y="105003"/>
                  <a:pt x="171929" y="111475"/>
                </a:cubicBezTo>
                <a:lnTo>
                  <a:pt x="220812" y="111475"/>
                </a:lnTo>
                <a:cubicBezTo>
                  <a:pt x="230877" y="111475"/>
                  <a:pt x="239503" y="120823"/>
                  <a:pt x="239503" y="131250"/>
                </a:cubicBezTo>
                <a:cubicBezTo>
                  <a:pt x="239503" y="137722"/>
                  <a:pt x="237346" y="142756"/>
                  <a:pt x="234471" y="146351"/>
                </a:cubicBezTo>
                <a:cubicBezTo>
                  <a:pt x="238065" y="149227"/>
                  <a:pt x="240941" y="154261"/>
                  <a:pt x="240941" y="160733"/>
                </a:cubicBezTo>
                <a:cubicBezTo>
                  <a:pt x="240941" y="165767"/>
                  <a:pt x="238784" y="170800"/>
                  <a:pt x="235190" y="175115"/>
                </a:cubicBezTo>
                <a:cubicBezTo>
                  <a:pt x="237346" y="178351"/>
                  <a:pt x="238425" y="181946"/>
                  <a:pt x="238425" y="186261"/>
                </a:cubicBezTo>
                <a:cubicBezTo>
                  <a:pt x="238425" y="194531"/>
                  <a:pt x="233393" y="202081"/>
                  <a:pt x="225844" y="205677"/>
                </a:cubicBezTo>
                <a:cubicBezTo>
                  <a:pt x="226204" y="207475"/>
                  <a:pt x="226563" y="209272"/>
                  <a:pt x="226563" y="211430"/>
                </a:cubicBezTo>
                <a:cubicBezTo>
                  <a:pt x="226563" y="222576"/>
                  <a:pt x="218296" y="231564"/>
                  <a:pt x="206435" y="232643"/>
                </a:cubicBezTo>
                <a:cubicBezTo>
                  <a:pt x="206435" y="232643"/>
                  <a:pt x="205716" y="233003"/>
                  <a:pt x="204997" y="233003"/>
                </a:cubicBezTo>
                <a:lnTo>
                  <a:pt x="46846" y="233003"/>
                </a:lnTo>
                <a:cubicBezTo>
                  <a:pt x="44330" y="233003"/>
                  <a:pt x="42173" y="230845"/>
                  <a:pt x="42173" y="228688"/>
                </a:cubicBezTo>
                <a:cubicBezTo>
                  <a:pt x="42173" y="226171"/>
                  <a:pt x="44330" y="224014"/>
                  <a:pt x="46846" y="224014"/>
                </a:cubicBezTo>
                <a:lnTo>
                  <a:pt x="54035" y="224014"/>
                </a:lnTo>
                <a:lnTo>
                  <a:pt x="54035" y="146351"/>
                </a:lnTo>
                <a:lnTo>
                  <a:pt x="17373" y="146351"/>
                </a:lnTo>
                <a:cubicBezTo>
                  <a:pt x="14497" y="146351"/>
                  <a:pt x="12700" y="144553"/>
                  <a:pt x="12700" y="142037"/>
                </a:cubicBezTo>
                <a:cubicBezTo>
                  <a:pt x="12700" y="139520"/>
                  <a:pt x="14497" y="137722"/>
                  <a:pt x="17373" y="137722"/>
                </a:cubicBezTo>
                <a:lnTo>
                  <a:pt x="92854" y="137722"/>
                </a:lnTo>
                <a:cubicBezTo>
                  <a:pt x="94651" y="131250"/>
                  <a:pt x="100761" y="125138"/>
                  <a:pt x="107591" y="117587"/>
                </a:cubicBezTo>
                <a:cubicBezTo>
                  <a:pt x="116217" y="108239"/>
                  <a:pt x="125922" y="97452"/>
                  <a:pt x="129876" y="85587"/>
                </a:cubicBezTo>
                <a:cubicBezTo>
                  <a:pt x="131673" y="80194"/>
                  <a:pt x="129157" y="62936"/>
                  <a:pt x="127360" y="53587"/>
                </a:cubicBezTo>
                <a:cubicBezTo>
                  <a:pt x="127000" y="51790"/>
                  <a:pt x="127719" y="49992"/>
                  <a:pt x="129516" y="48913"/>
                </a:cubicBezTo>
                <a:cubicBezTo>
                  <a:pt x="130235" y="48554"/>
                  <a:pt x="135267" y="46037"/>
                  <a:pt x="147128" y="46396"/>
                </a:cubicBezTo>
                <a:close/>
                <a:moveTo>
                  <a:pt x="146485" y="8987"/>
                </a:moveTo>
                <a:cubicBezTo>
                  <a:pt x="70729" y="8987"/>
                  <a:pt x="8976" y="70816"/>
                  <a:pt x="8976" y="146664"/>
                </a:cubicBezTo>
                <a:cubicBezTo>
                  <a:pt x="8976" y="222871"/>
                  <a:pt x="70729" y="284341"/>
                  <a:pt x="146485" y="284341"/>
                </a:cubicBezTo>
                <a:cubicBezTo>
                  <a:pt x="171617" y="284341"/>
                  <a:pt x="196031" y="277870"/>
                  <a:pt x="217214" y="265289"/>
                </a:cubicBezTo>
                <a:cubicBezTo>
                  <a:pt x="218291" y="264570"/>
                  <a:pt x="219727" y="264211"/>
                  <a:pt x="220804" y="264570"/>
                </a:cubicBezTo>
                <a:lnTo>
                  <a:pt x="282198" y="282544"/>
                </a:lnTo>
                <a:lnTo>
                  <a:pt x="264247" y="221074"/>
                </a:lnTo>
                <a:cubicBezTo>
                  <a:pt x="263888" y="219996"/>
                  <a:pt x="264247" y="218558"/>
                  <a:pt x="264606" y="217479"/>
                </a:cubicBezTo>
                <a:cubicBezTo>
                  <a:pt x="277531" y="196271"/>
                  <a:pt x="283993" y="171827"/>
                  <a:pt x="283993" y="146664"/>
                </a:cubicBezTo>
                <a:cubicBezTo>
                  <a:pt x="283993" y="70816"/>
                  <a:pt x="222599" y="8987"/>
                  <a:pt x="146485" y="8987"/>
                </a:cubicBezTo>
                <a:close/>
                <a:moveTo>
                  <a:pt x="146485" y="0"/>
                </a:moveTo>
                <a:cubicBezTo>
                  <a:pt x="227266" y="0"/>
                  <a:pt x="292969" y="66142"/>
                  <a:pt x="292969" y="146664"/>
                </a:cubicBezTo>
                <a:cubicBezTo>
                  <a:pt x="292969" y="172546"/>
                  <a:pt x="286147" y="198068"/>
                  <a:pt x="273222" y="220355"/>
                </a:cubicBezTo>
                <a:lnTo>
                  <a:pt x="292969" y="287576"/>
                </a:lnTo>
                <a:cubicBezTo>
                  <a:pt x="293328" y="289373"/>
                  <a:pt x="292969" y="291171"/>
                  <a:pt x="291533" y="292249"/>
                </a:cubicBezTo>
                <a:cubicBezTo>
                  <a:pt x="290815" y="292968"/>
                  <a:pt x="289738" y="293328"/>
                  <a:pt x="288661" y="293328"/>
                </a:cubicBezTo>
                <a:cubicBezTo>
                  <a:pt x="287943" y="293328"/>
                  <a:pt x="287584" y="293328"/>
                  <a:pt x="287225" y="293328"/>
                </a:cubicBezTo>
                <a:lnTo>
                  <a:pt x="220445" y="273557"/>
                </a:lnTo>
                <a:cubicBezTo>
                  <a:pt x="197826" y="286498"/>
                  <a:pt x="172694" y="293328"/>
                  <a:pt x="146485" y="293328"/>
                </a:cubicBezTo>
                <a:cubicBezTo>
                  <a:pt x="66061" y="293328"/>
                  <a:pt x="0" y="227545"/>
                  <a:pt x="0" y="146664"/>
                </a:cubicBezTo>
                <a:cubicBezTo>
                  <a:pt x="0" y="66142"/>
                  <a:pt x="66061" y="0"/>
                  <a:pt x="146485" y="0"/>
                </a:cubicBezTo>
                <a:close/>
              </a:path>
            </a:pathLst>
          </a:custGeom>
          <a:solidFill>
            <a:schemeClr val="bg1"/>
          </a:solidFill>
          <a:ln>
            <a:noFill/>
          </a:ln>
        </p:spPr>
        <p:txBody>
          <a:bodyPr anchor="ctr"/>
          <a:lstStyle/>
          <a:p>
            <a:endParaRPr lang="en-US" sz="900"/>
          </a:p>
        </p:txBody>
      </p:sp>
      <p:sp>
        <p:nvSpPr>
          <p:cNvPr id="30" name="Freeform 940">
            <a:extLst>
              <a:ext uri="{FF2B5EF4-FFF2-40B4-BE49-F238E27FC236}">
                <a16:creationId xmlns:a16="http://schemas.microsoft.com/office/drawing/2014/main" id="{96CE52B4-D80D-1147-B1DC-49AAF7686E57}"/>
              </a:ext>
            </a:extLst>
          </p:cNvPr>
          <p:cNvSpPr>
            <a:spLocks noChangeAspect="1"/>
          </p:cNvSpPr>
          <p:nvPr/>
        </p:nvSpPr>
        <p:spPr bwMode="auto">
          <a:xfrm>
            <a:off x="1720955" y="4477674"/>
            <a:ext cx="464342" cy="464342"/>
          </a:xfrm>
          <a:custGeom>
            <a:avLst/>
            <a:gdLst>
              <a:gd name="T0" fmla="*/ 10094907 w 293328"/>
              <a:gd name="T1" fmla="*/ 5511422 h 293328"/>
              <a:gd name="T2" fmla="*/ 4550546 w 293328"/>
              <a:gd name="T3" fmla="*/ 4401261 h 293328"/>
              <a:gd name="T4" fmla="*/ 4184428 w 293328"/>
              <a:gd name="T5" fmla="*/ 5798781 h 293328"/>
              <a:gd name="T6" fmla="*/ 5400559 w 293328"/>
              <a:gd name="T7" fmla="*/ 6582348 h 293328"/>
              <a:gd name="T8" fmla="*/ 6472759 w 293328"/>
              <a:gd name="T9" fmla="*/ 5798781 h 293328"/>
              <a:gd name="T10" fmla="*/ 6119705 w 293328"/>
              <a:gd name="T11" fmla="*/ 4401261 h 293328"/>
              <a:gd name="T12" fmla="*/ 5321798 w 293328"/>
              <a:gd name="T13" fmla="*/ 1095835 h 293328"/>
              <a:gd name="T14" fmla="*/ 6224538 w 293328"/>
              <a:gd name="T15" fmla="*/ 1515135 h 293328"/>
              <a:gd name="T16" fmla="*/ 7258088 w 293328"/>
              <a:gd name="T17" fmla="*/ 1764202 h 293328"/>
              <a:gd name="T18" fmla="*/ 7859976 w 293328"/>
              <a:gd name="T19" fmla="*/ 2157309 h 293328"/>
              <a:gd name="T20" fmla="*/ 8461775 w 293328"/>
              <a:gd name="T21" fmla="*/ 3022167 h 293328"/>
              <a:gd name="T22" fmla="*/ 9207529 w 293328"/>
              <a:gd name="T23" fmla="*/ 3703596 h 293328"/>
              <a:gd name="T24" fmla="*/ 9168242 w 293328"/>
              <a:gd name="T25" fmla="*/ 4712642 h 293328"/>
              <a:gd name="T26" fmla="*/ 8815000 w 293328"/>
              <a:gd name="T27" fmla="*/ 4267100 h 293328"/>
              <a:gd name="T28" fmla="*/ 8762695 w 293328"/>
              <a:gd name="T29" fmla="*/ 3677397 h 293328"/>
              <a:gd name="T30" fmla="*/ 8147770 w 293328"/>
              <a:gd name="T31" fmla="*/ 2773181 h 293328"/>
              <a:gd name="T32" fmla="*/ 7624468 w 293328"/>
              <a:gd name="T33" fmla="*/ 2484890 h 293328"/>
              <a:gd name="T34" fmla="*/ 6800175 w 293328"/>
              <a:gd name="T35" fmla="*/ 1711767 h 293328"/>
              <a:gd name="T36" fmla="*/ 5688134 w 293328"/>
              <a:gd name="T37" fmla="*/ 1685538 h 293328"/>
              <a:gd name="T38" fmla="*/ 5112459 w 293328"/>
              <a:gd name="T39" fmla="*/ 1502117 h 293328"/>
              <a:gd name="T40" fmla="*/ 4039633 w 293328"/>
              <a:gd name="T41" fmla="*/ 1724841 h 293328"/>
              <a:gd name="T42" fmla="*/ 3581696 w 293328"/>
              <a:gd name="T43" fmla="*/ 2104830 h 293328"/>
              <a:gd name="T44" fmla="*/ 2561279 w 293328"/>
              <a:gd name="T45" fmla="*/ 2563511 h 293328"/>
              <a:gd name="T46" fmla="*/ 2103257 w 293328"/>
              <a:gd name="T47" fmla="*/ 3585664 h 293328"/>
              <a:gd name="T48" fmla="*/ 1723820 w 293328"/>
              <a:gd name="T49" fmla="*/ 4044268 h 293328"/>
              <a:gd name="T50" fmla="*/ 1501500 w 293328"/>
              <a:gd name="T51" fmla="*/ 5118887 h 293328"/>
              <a:gd name="T52" fmla="*/ 1684654 w 293328"/>
              <a:gd name="T53" fmla="*/ 5695410 h 293328"/>
              <a:gd name="T54" fmla="*/ 1710818 w 293328"/>
              <a:gd name="T55" fmla="*/ 6822380 h 293328"/>
              <a:gd name="T56" fmla="*/ 2495735 w 293328"/>
              <a:gd name="T57" fmla="*/ 7634848 h 293328"/>
              <a:gd name="T58" fmla="*/ 2770578 w 293328"/>
              <a:gd name="T59" fmla="*/ 8159066 h 293328"/>
              <a:gd name="T60" fmla="*/ 3673264 w 293328"/>
              <a:gd name="T61" fmla="*/ 8774958 h 293328"/>
              <a:gd name="T62" fmla="*/ 4261997 w 293328"/>
              <a:gd name="T63" fmla="*/ 8827318 h 293328"/>
              <a:gd name="T64" fmla="*/ 4706832 w 293328"/>
              <a:gd name="T65" fmla="*/ 9181164 h 293328"/>
              <a:gd name="T66" fmla="*/ 3921927 w 293328"/>
              <a:gd name="T67" fmla="*/ 9272849 h 293328"/>
              <a:gd name="T68" fmla="*/ 3280772 w 293328"/>
              <a:gd name="T69" fmla="*/ 8656988 h 293328"/>
              <a:gd name="T70" fmla="*/ 2338782 w 293328"/>
              <a:gd name="T71" fmla="*/ 8316252 h 293328"/>
              <a:gd name="T72" fmla="*/ 1985501 w 293328"/>
              <a:gd name="T73" fmla="*/ 7359697 h 293328"/>
              <a:gd name="T74" fmla="*/ 1422960 w 293328"/>
              <a:gd name="T75" fmla="*/ 6468575 h 293328"/>
              <a:gd name="T76" fmla="*/ 1279018 w 293328"/>
              <a:gd name="T77" fmla="*/ 5760948 h 293328"/>
              <a:gd name="T78" fmla="*/ 1462171 w 293328"/>
              <a:gd name="T79" fmla="*/ 4712642 h 293328"/>
              <a:gd name="T80" fmla="*/ 1409958 w 293328"/>
              <a:gd name="T81" fmla="*/ 3703596 h 293328"/>
              <a:gd name="T82" fmla="*/ 2168654 w 293328"/>
              <a:gd name="T83" fmla="*/ 3022167 h 293328"/>
              <a:gd name="T84" fmla="*/ 2770578 w 293328"/>
              <a:gd name="T85" fmla="*/ 2157309 h 293328"/>
              <a:gd name="T86" fmla="*/ 3372357 w 293328"/>
              <a:gd name="T87" fmla="*/ 1764202 h 293328"/>
              <a:gd name="T88" fmla="*/ 4405936 w 293328"/>
              <a:gd name="T89" fmla="*/ 1515135 h 293328"/>
              <a:gd name="T90" fmla="*/ 5321798 w 293328"/>
              <a:gd name="T91" fmla="*/ 1095835 h 293328"/>
              <a:gd name="T92" fmla="*/ 5165152 w 293328"/>
              <a:gd name="T93" fmla="*/ 10330664 h 293328"/>
              <a:gd name="T94" fmla="*/ 3792097 w 293328"/>
              <a:gd name="T95" fmla="*/ 7705561 h 293328"/>
              <a:gd name="T96" fmla="*/ 3556700 w 293328"/>
              <a:gd name="T97" fmla="*/ 7535724 h 293328"/>
              <a:gd name="T98" fmla="*/ 2563005 w 293328"/>
              <a:gd name="T99" fmla="*/ 4466614 h 293328"/>
              <a:gd name="T100" fmla="*/ 5178176 w 293328"/>
              <a:gd name="T101" fmla="*/ 2546746 h 293328"/>
              <a:gd name="T102" fmla="*/ 7950382 w 293328"/>
              <a:gd name="T103" fmla="*/ 4349099 h 293328"/>
              <a:gd name="T104" fmla="*/ 6799670 w 293328"/>
              <a:gd name="T105" fmla="*/ 5837939 h 293328"/>
              <a:gd name="T106" fmla="*/ 5335118 w 293328"/>
              <a:gd name="T107" fmla="*/ 326516 h 293328"/>
              <a:gd name="T108" fmla="*/ 10617946 w 293328"/>
              <a:gd name="T109" fmla="*/ 5446145 h 293328"/>
              <a:gd name="T110" fmla="*/ 0 w 293328"/>
              <a:gd name="T111" fmla="*/ 5328636 h 2933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3328" h="293328">
                <a:moveTo>
                  <a:pt x="277852" y="151696"/>
                </a:moveTo>
                <a:cubicBezTo>
                  <a:pt x="210908" y="157088"/>
                  <a:pt x="156922" y="211009"/>
                  <a:pt x="151523" y="277870"/>
                </a:cubicBezTo>
                <a:lnTo>
                  <a:pt x="277852" y="151696"/>
                </a:lnTo>
                <a:close/>
                <a:moveTo>
                  <a:pt x="146844" y="81959"/>
                </a:moveTo>
                <a:lnTo>
                  <a:pt x="128489" y="118625"/>
                </a:lnTo>
                <a:cubicBezTo>
                  <a:pt x="127769" y="120423"/>
                  <a:pt x="126689" y="121141"/>
                  <a:pt x="125249" y="121141"/>
                </a:cubicBezTo>
                <a:lnTo>
                  <a:pt x="84579" y="127252"/>
                </a:lnTo>
                <a:lnTo>
                  <a:pt x="114092" y="155651"/>
                </a:lnTo>
                <a:cubicBezTo>
                  <a:pt x="114812" y="156729"/>
                  <a:pt x="115532" y="158167"/>
                  <a:pt x="115172" y="159605"/>
                </a:cubicBezTo>
                <a:lnTo>
                  <a:pt x="108334" y="200225"/>
                </a:lnTo>
                <a:lnTo>
                  <a:pt x="144685" y="181173"/>
                </a:lnTo>
                <a:cubicBezTo>
                  <a:pt x="145764" y="180454"/>
                  <a:pt x="147204" y="180454"/>
                  <a:pt x="148644" y="181173"/>
                </a:cubicBezTo>
                <a:lnTo>
                  <a:pt x="175997" y="195552"/>
                </a:lnTo>
                <a:cubicBezTo>
                  <a:pt x="178156" y="193035"/>
                  <a:pt x="180316" y="190160"/>
                  <a:pt x="182835" y="188003"/>
                </a:cubicBezTo>
                <a:lnTo>
                  <a:pt x="178156" y="159605"/>
                </a:lnTo>
                <a:cubicBezTo>
                  <a:pt x="177797" y="158167"/>
                  <a:pt x="178516" y="156729"/>
                  <a:pt x="179596" y="155651"/>
                </a:cubicBezTo>
                <a:lnTo>
                  <a:pt x="208749" y="127252"/>
                </a:lnTo>
                <a:lnTo>
                  <a:pt x="168439" y="121141"/>
                </a:lnTo>
                <a:cubicBezTo>
                  <a:pt x="166639" y="121141"/>
                  <a:pt x="165560" y="120423"/>
                  <a:pt x="164840" y="118625"/>
                </a:cubicBezTo>
                <a:lnTo>
                  <a:pt x="146844" y="81959"/>
                </a:lnTo>
                <a:close/>
                <a:moveTo>
                  <a:pt x="146477" y="30162"/>
                </a:moveTo>
                <a:cubicBezTo>
                  <a:pt x="150798" y="30162"/>
                  <a:pt x="155119" y="31965"/>
                  <a:pt x="158360" y="35212"/>
                </a:cubicBezTo>
                <a:lnTo>
                  <a:pt x="162681" y="40261"/>
                </a:lnTo>
                <a:cubicBezTo>
                  <a:pt x="165202" y="42425"/>
                  <a:pt x="168443" y="43147"/>
                  <a:pt x="171324" y="41704"/>
                </a:cubicBezTo>
                <a:lnTo>
                  <a:pt x="177806" y="39179"/>
                </a:lnTo>
                <a:cubicBezTo>
                  <a:pt x="181767" y="37376"/>
                  <a:pt x="186448" y="37015"/>
                  <a:pt x="190769" y="38818"/>
                </a:cubicBezTo>
                <a:cubicBezTo>
                  <a:pt x="195091" y="40622"/>
                  <a:pt x="197972" y="44229"/>
                  <a:pt x="199772" y="48557"/>
                </a:cubicBezTo>
                <a:lnTo>
                  <a:pt x="202293" y="54688"/>
                </a:lnTo>
                <a:cubicBezTo>
                  <a:pt x="203373" y="57574"/>
                  <a:pt x="206254" y="59377"/>
                  <a:pt x="209495" y="59738"/>
                </a:cubicBezTo>
                <a:lnTo>
                  <a:pt x="216337" y="59377"/>
                </a:lnTo>
                <a:cubicBezTo>
                  <a:pt x="220658" y="59377"/>
                  <a:pt x="225339" y="60820"/>
                  <a:pt x="228580" y="64427"/>
                </a:cubicBezTo>
                <a:cubicBezTo>
                  <a:pt x="231461" y="67673"/>
                  <a:pt x="233622" y="72001"/>
                  <a:pt x="233262" y="76329"/>
                </a:cubicBezTo>
                <a:lnTo>
                  <a:pt x="232902" y="83182"/>
                </a:lnTo>
                <a:cubicBezTo>
                  <a:pt x="232902" y="86428"/>
                  <a:pt x="235062" y="89314"/>
                  <a:pt x="237943" y="90396"/>
                </a:cubicBezTo>
                <a:lnTo>
                  <a:pt x="244425" y="92920"/>
                </a:lnTo>
                <a:cubicBezTo>
                  <a:pt x="248386" y="94363"/>
                  <a:pt x="251987" y="97609"/>
                  <a:pt x="253428" y="101937"/>
                </a:cubicBezTo>
                <a:cubicBezTo>
                  <a:pt x="255228" y="105905"/>
                  <a:pt x="255228" y="110954"/>
                  <a:pt x="253428" y="114922"/>
                </a:cubicBezTo>
                <a:lnTo>
                  <a:pt x="250547" y="121414"/>
                </a:lnTo>
                <a:cubicBezTo>
                  <a:pt x="249106" y="123939"/>
                  <a:pt x="249826" y="127546"/>
                  <a:pt x="252347" y="129710"/>
                </a:cubicBezTo>
                <a:cubicBezTo>
                  <a:pt x="254148" y="131513"/>
                  <a:pt x="254148" y="134399"/>
                  <a:pt x="252347" y="136202"/>
                </a:cubicBezTo>
                <a:cubicBezTo>
                  <a:pt x="250907" y="137645"/>
                  <a:pt x="248026" y="138005"/>
                  <a:pt x="246225" y="136202"/>
                </a:cubicBezTo>
                <a:cubicBezTo>
                  <a:pt x="241184" y="131513"/>
                  <a:pt x="239744" y="123939"/>
                  <a:pt x="242624" y="117447"/>
                </a:cubicBezTo>
                <a:lnTo>
                  <a:pt x="245145" y="111315"/>
                </a:lnTo>
                <a:cubicBezTo>
                  <a:pt x="246225" y="109512"/>
                  <a:pt x="246225" y="107348"/>
                  <a:pt x="245145" y="105544"/>
                </a:cubicBezTo>
                <a:cubicBezTo>
                  <a:pt x="244785" y="103380"/>
                  <a:pt x="242984" y="101937"/>
                  <a:pt x="241184" y="101216"/>
                </a:cubicBezTo>
                <a:lnTo>
                  <a:pt x="234702" y="98691"/>
                </a:lnTo>
                <a:cubicBezTo>
                  <a:pt x="228220" y="96167"/>
                  <a:pt x="223899" y="90035"/>
                  <a:pt x="224259" y="82821"/>
                </a:cubicBezTo>
                <a:lnTo>
                  <a:pt x="224259" y="76329"/>
                </a:lnTo>
                <a:cubicBezTo>
                  <a:pt x="224259" y="74165"/>
                  <a:pt x="223539" y="72001"/>
                  <a:pt x="222098" y="70558"/>
                </a:cubicBezTo>
                <a:cubicBezTo>
                  <a:pt x="220658" y="69116"/>
                  <a:pt x="218497" y="68394"/>
                  <a:pt x="216337" y="68394"/>
                </a:cubicBezTo>
                <a:lnTo>
                  <a:pt x="209855" y="68394"/>
                </a:lnTo>
                <a:cubicBezTo>
                  <a:pt x="202653" y="68755"/>
                  <a:pt x="196531" y="64427"/>
                  <a:pt x="194010" y="57934"/>
                </a:cubicBezTo>
                <a:lnTo>
                  <a:pt x="191490" y="51442"/>
                </a:lnTo>
                <a:cubicBezTo>
                  <a:pt x="190769" y="49639"/>
                  <a:pt x="189329" y="47835"/>
                  <a:pt x="187168" y="47114"/>
                </a:cubicBezTo>
                <a:cubicBezTo>
                  <a:pt x="185368" y="46393"/>
                  <a:pt x="183207" y="46393"/>
                  <a:pt x="181407" y="47475"/>
                </a:cubicBezTo>
                <a:lnTo>
                  <a:pt x="174925" y="49999"/>
                </a:lnTo>
                <a:cubicBezTo>
                  <a:pt x="168803" y="52885"/>
                  <a:pt x="161241" y="51442"/>
                  <a:pt x="156560" y="46393"/>
                </a:cubicBezTo>
                <a:lnTo>
                  <a:pt x="151878" y="41343"/>
                </a:lnTo>
                <a:cubicBezTo>
                  <a:pt x="150438" y="39900"/>
                  <a:pt x="148637" y="39179"/>
                  <a:pt x="146477" y="39179"/>
                </a:cubicBezTo>
                <a:cubicBezTo>
                  <a:pt x="144316" y="39179"/>
                  <a:pt x="142155" y="39900"/>
                  <a:pt x="140715" y="41343"/>
                </a:cubicBezTo>
                <a:lnTo>
                  <a:pt x="136034" y="46393"/>
                </a:lnTo>
                <a:cubicBezTo>
                  <a:pt x="131352" y="51442"/>
                  <a:pt x="123790" y="52885"/>
                  <a:pt x="117308" y="49999"/>
                </a:cubicBezTo>
                <a:lnTo>
                  <a:pt x="111186" y="47475"/>
                </a:lnTo>
                <a:cubicBezTo>
                  <a:pt x="109386" y="46393"/>
                  <a:pt x="107225" y="46393"/>
                  <a:pt x="105425" y="47114"/>
                </a:cubicBezTo>
                <a:cubicBezTo>
                  <a:pt x="103264" y="47835"/>
                  <a:pt x="101824" y="49639"/>
                  <a:pt x="101104" y="51442"/>
                </a:cubicBezTo>
                <a:lnTo>
                  <a:pt x="98583" y="57934"/>
                </a:lnTo>
                <a:cubicBezTo>
                  <a:pt x="96062" y="64427"/>
                  <a:pt x="89940" y="68755"/>
                  <a:pt x="82738" y="68394"/>
                </a:cubicBezTo>
                <a:lnTo>
                  <a:pt x="76256" y="68394"/>
                </a:lnTo>
                <a:cubicBezTo>
                  <a:pt x="74096" y="68394"/>
                  <a:pt x="71935" y="69116"/>
                  <a:pt x="70495" y="70558"/>
                </a:cubicBezTo>
                <a:cubicBezTo>
                  <a:pt x="69054" y="72001"/>
                  <a:pt x="68334" y="74165"/>
                  <a:pt x="68334" y="76329"/>
                </a:cubicBezTo>
                <a:lnTo>
                  <a:pt x="68694" y="82821"/>
                </a:lnTo>
                <a:cubicBezTo>
                  <a:pt x="68694" y="90035"/>
                  <a:pt x="64373" y="96167"/>
                  <a:pt x="57891" y="98691"/>
                </a:cubicBezTo>
                <a:lnTo>
                  <a:pt x="51409" y="101216"/>
                </a:lnTo>
                <a:cubicBezTo>
                  <a:pt x="49609" y="101937"/>
                  <a:pt x="47808" y="103380"/>
                  <a:pt x="47088" y="105544"/>
                </a:cubicBezTo>
                <a:cubicBezTo>
                  <a:pt x="46368" y="107348"/>
                  <a:pt x="46368" y="109512"/>
                  <a:pt x="47448" y="111315"/>
                </a:cubicBezTo>
                <a:lnTo>
                  <a:pt x="49969" y="117447"/>
                </a:lnTo>
                <a:cubicBezTo>
                  <a:pt x="52850" y="123939"/>
                  <a:pt x="51409" y="131513"/>
                  <a:pt x="46368" y="136202"/>
                </a:cubicBezTo>
                <a:lnTo>
                  <a:pt x="41326" y="140891"/>
                </a:lnTo>
                <a:cubicBezTo>
                  <a:pt x="39886" y="142334"/>
                  <a:pt x="39166" y="144498"/>
                  <a:pt x="39166" y="146301"/>
                </a:cubicBezTo>
                <a:cubicBezTo>
                  <a:pt x="39166" y="148465"/>
                  <a:pt x="39886" y="150629"/>
                  <a:pt x="41326" y="152072"/>
                </a:cubicBezTo>
                <a:lnTo>
                  <a:pt x="46368" y="156761"/>
                </a:lnTo>
                <a:cubicBezTo>
                  <a:pt x="51409" y="161450"/>
                  <a:pt x="52850" y="169024"/>
                  <a:pt x="49969" y="175155"/>
                </a:cubicBezTo>
                <a:lnTo>
                  <a:pt x="47448" y="181648"/>
                </a:lnTo>
                <a:cubicBezTo>
                  <a:pt x="46368" y="183451"/>
                  <a:pt x="46368" y="185615"/>
                  <a:pt x="47088" y="187779"/>
                </a:cubicBezTo>
                <a:cubicBezTo>
                  <a:pt x="47808" y="189583"/>
                  <a:pt x="49609" y="191025"/>
                  <a:pt x="51409" y="191747"/>
                </a:cubicBezTo>
                <a:lnTo>
                  <a:pt x="57891" y="194271"/>
                </a:lnTo>
                <a:cubicBezTo>
                  <a:pt x="64373" y="196796"/>
                  <a:pt x="68694" y="202928"/>
                  <a:pt x="68694" y="210141"/>
                </a:cubicBezTo>
                <a:lnTo>
                  <a:pt x="68334" y="216994"/>
                </a:lnTo>
                <a:cubicBezTo>
                  <a:pt x="68334" y="218798"/>
                  <a:pt x="69054" y="220962"/>
                  <a:pt x="70495" y="222405"/>
                </a:cubicBezTo>
                <a:cubicBezTo>
                  <a:pt x="71935" y="223847"/>
                  <a:pt x="74096" y="224929"/>
                  <a:pt x="76256" y="224569"/>
                </a:cubicBezTo>
                <a:lnTo>
                  <a:pt x="82738" y="224569"/>
                </a:lnTo>
                <a:cubicBezTo>
                  <a:pt x="89940" y="224569"/>
                  <a:pt x="96062" y="228536"/>
                  <a:pt x="98583" y="235028"/>
                </a:cubicBezTo>
                <a:lnTo>
                  <a:pt x="101104" y="241521"/>
                </a:lnTo>
                <a:cubicBezTo>
                  <a:pt x="101824" y="243324"/>
                  <a:pt x="103264" y="245127"/>
                  <a:pt x="105425" y="245488"/>
                </a:cubicBezTo>
                <a:cubicBezTo>
                  <a:pt x="107225" y="246570"/>
                  <a:pt x="109386" y="246570"/>
                  <a:pt x="111186" y="245488"/>
                </a:cubicBezTo>
                <a:lnTo>
                  <a:pt x="117308" y="242963"/>
                </a:lnTo>
                <a:cubicBezTo>
                  <a:pt x="123790" y="240078"/>
                  <a:pt x="131352" y="241521"/>
                  <a:pt x="136034" y="246570"/>
                </a:cubicBezTo>
                <a:cubicBezTo>
                  <a:pt x="137834" y="248373"/>
                  <a:pt x="137834" y="251259"/>
                  <a:pt x="136034" y="252702"/>
                </a:cubicBezTo>
                <a:cubicBezTo>
                  <a:pt x="134233" y="254505"/>
                  <a:pt x="131352" y="254505"/>
                  <a:pt x="129552" y="252702"/>
                </a:cubicBezTo>
                <a:cubicBezTo>
                  <a:pt x="127391" y="250177"/>
                  <a:pt x="123790" y="249816"/>
                  <a:pt x="121269" y="250898"/>
                </a:cubicBezTo>
                <a:lnTo>
                  <a:pt x="114788" y="253784"/>
                </a:lnTo>
                <a:cubicBezTo>
                  <a:pt x="112627" y="254866"/>
                  <a:pt x="110466" y="255226"/>
                  <a:pt x="107946" y="255226"/>
                </a:cubicBezTo>
                <a:cubicBezTo>
                  <a:pt x="105785" y="255226"/>
                  <a:pt x="103624" y="254866"/>
                  <a:pt x="101824" y="253784"/>
                </a:cubicBezTo>
                <a:cubicBezTo>
                  <a:pt x="97863" y="251980"/>
                  <a:pt x="94262" y="248734"/>
                  <a:pt x="92821" y="244406"/>
                </a:cubicBezTo>
                <a:lnTo>
                  <a:pt x="90300" y="238274"/>
                </a:lnTo>
                <a:cubicBezTo>
                  <a:pt x="89220" y="235389"/>
                  <a:pt x="85979" y="233225"/>
                  <a:pt x="83098" y="233225"/>
                </a:cubicBezTo>
                <a:lnTo>
                  <a:pt x="76256" y="233586"/>
                </a:lnTo>
                <a:cubicBezTo>
                  <a:pt x="71935" y="233586"/>
                  <a:pt x="67254" y="231782"/>
                  <a:pt x="64373" y="228897"/>
                </a:cubicBezTo>
                <a:cubicBezTo>
                  <a:pt x="60772" y="225651"/>
                  <a:pt x="59332" y="220962"/>
                  <a:pt x="59332" y="216634"/>
                </a:cubicBezTo>
                <a:lnTo>
                  <a:pt x="59692" y="209781"/>
                </a:lnTo>
                <a:cubicBezTo>
                  <a:pt x="59692" y="206535"/>
                  <a:pt x="57891" y="203649"/>
                  <a:pt x="54650" y="202567"/>
                </a:cubicBezTo>
                <a:lnTo>
                  <a:pt x="48528" y="200042"/>
                </a:lnTo>
                <a:cubicBezTo>
                  <a:pt x="44207" y="198239"/>
                  <a:pt x="40606" y="195354"/>
                  <a:pt x="38806" y="191025"/>
                </a:cubicBezTo>
                <a:cubicBezTo>
                  <a:pt x="37005" y="186697"/>
                  <a:pt x="37365" y="182008"/>
                  <a:pt x="39166" y="178041"/>
                </a:cubicBezTo>
                <a:lnTo>
                  <a:pt x="41686" y="171549"/>
                </a:lnTo>
                <a:cubicBezTo>
                  <a:pt x="43487" y="168663"/>
                  <a:pt x="42407" y="165417"/>
                  <a:pt x="40246" y="162892"/>
                </a:cubicBezTo>
                <a:lnTo>
                  <a:pt x="35205" y="158564"/>
                </a:lnTo>
                <a:cubicBezTo>
                  <a:pt x="32324" y="155318"/>
                  <a:pt x="30163" y="150990"/>
                  <a:pt x="30163" y="146301"/>
                </a:cubicBezTo>
                <a:cubicBezTo>
                  <a:pt x="30163" y="141973"/>
                  <a:pt x="32324" y="137645"/>
                  <a:pt x="35205" y="134399"/>
                </a:cubicBezTo>
                <a:lnTo>
                  <a:pt x="40246" y="129710"/>
                </a:lnTo>
                <a:cubicBezTo>
                  <a:pt x="42407" y="127546"/>
                  <a:pt x="43487" y="123939"/>
                  <a:pt x="41686" y="121414"/>
                </a:cubicBezTo>
                <a:lnTo>
                  <a:pt x="39166" y="114922"/>
                </a:lnTo>
                <a:cubicBezTo>
                  <a:pt x="37365" y="110954"/>
                  <a:pt x="37005" y="105905"/>
                  <a:pt x="38806" y="101937"/>
                </a:cubicBezTo>
                <a:cubicBezTo>
                  <a:pt x="40606" y="97609"/>
                  <a:pt x="44207" y="94363"/>
                  <a:pt x="48528" y="92920"/>
                </a:cubicBezTo>
                <a:lnTo>
                  <a:pt x="54650" y="90396"/>
                </a:lnTo>
                <a:cubicBezTo>
                  <a:pt x="57891" y="89314"/>
                  <a:pt x="59692" y="86428"/>
                  <a:pt x="59692" y="83182"/>
                </a:cubicBezTo>
                <a:lnTo>
                  <a:pt x="59332" y="76329"/>
                </a:lnTo>
                <a:cubicBezTo>
                  <a:pt x="59332" y="71640"/>
                  <a:pt x="60772" y="67673"/>
                  <a:pt x="64373" y="64427"/>
                </a:cubicBezTo>
                <a:cubicBezTo>
                  <a:pt x="67254" y="60820"/>
                  <a:pt x="71575" y="59377"/>
                  <a:pt x="76256" y="59377"/>
                </a:cubicBezTo>
                <a:lnTo>
                  <a:pt x="83098" y="59738"/>
                </a:lnTo>
                <a:cubicBezTo>
                  <a:pt x="86339" y="59377"/>
                  <a:pt x="89220" y="57574"/>
                  <a:pt x="90300" y="54688"/>
                </a:cubicBezTo>
                <a:lnTo>
                  <a:pt x="92821" y="48557"/>
                </a:lnTo>
                <a:cubicBezTo>
                  <a:pt x="94262" y="44229"/>
                  <a:pt x="97863" y="40622"/>
                  <a:pt x="101824" y="38818"/>
                </a:cubicBezTo>
                <a:cubicBezTo>
                  <a:pt x="105785" y="37015"/>
                  <a:pt x="110826" y="37376"/>
                  <a:pt x="114788" y="39179"/>
                </a:cubicBezTo>
                <a:lnTo>
                  <a:pt x="121269" y="41704"/>
                </a:lnTo>
                <a:cubicBezTo>
                  <a:pt x="124150" y="43147"/>
                  <a:pt x="127391" y="42425"/>
                  <a:pt x="129552" y="40261"/>
                </a:cubicBezTo>
                <a:lnTo>
                  <a:pt x="134233" y="35212"/>
                </a:lnTo>
                <a:cubicBezTo>
                  <a:pt x="137474" y="31965"/>
                  <a:pt x="141795" y="30162"/>
                  <a:pt x="146477" y="30162"/>
                </a:cubicBezTo>
                <a:close/>
                <a:moveTo>
                  <a:pt x="146844" y="8987"/>
                </a:moveTo>
                <a:cubicBezTo>
                  <a:pt x="70543" y="8987"/>
                  <a:pt x="8638" y="70816"/>
                  <a:pt x="8638" y="146664"/>
                </a:cubicBezTo>
                <a:cubicBezTo>
                  <a:pt x="8638" y="221434"/>
                  <a:pt x="68383" y="282184"/>
                  <a:pt x="142165" y="284341"/>
                </a:cubicBezTo>
                <a:cubicBezTo>
                  <a:pt x="143245" y="253786"/>
                  <a:pt x="153682" y="225747"/>
                  <a:pt x="170598" y="202741"/>
                </a:cubicBezTo>
                <a:lnTo>
                  <a:pt x="146844" y="189800"/>
                </a:lnTo>
                <a:lnTo>
                  <a:pt x="104375" y="212087"/>
                </a:lnTo>
                <a:cubicBezTo>
                  <a:pt x="103655" y="212447"/>
                  <a:pt x="102935" y="212806"/>
                  <a:pt x="102215" y="212806"/>
                </a:cubicBezTo>
                <a:cubicBezTo>
                  <a:pt x="101495" y="212806"/>
                  <a:pt x="100416" y="212447"/>
                  <a:pt x="99696" y="211728"/>
                </a:cubicBezTo>
                <a:cubicBezTo>
                  <a:pt x="98256" y="211009"/>
                  <a:pt x="97536" y="209212"/>
                  <a:pt x="97896" y="207414"/>
                </a:cubicBezTo>
                <a:lnTo>
                  <a:pt x="105814" y="160683"/>
                </a:lnTo>
                <a:lnTo>
                  <a:pt x="71982" y="127252"/>
                </a:lnTo>
                <a:cubicBezTo>
                  <a:pt x="70543" y="126174"/>
                  <a:pt x="70183" y="124377"/>
                  <a:pt x="70543" y="122939"/>
                </a:cubicBezTo>
                <a:cubicBezTo>
                  <a:pt x="71263" y="121141"/>
                  <a:pt x="72702" y="119704"/>
                  <a:pt x="74142" y="119704"/>
                </a:cubicBezTo>
                <a:lnTo>
                  <a:pt x="121650" y="112874"/>
                </a:lnTo>
                <a:lnTo>
                  <a:pt x="142525" y="70097"/>
                </a:lnTo>
                <a:cubicBezTo>
                  <a:pt x="143965" y="66861"/>
                  <a:pt x="149004" y="66861"/>
                  <a:pt x="150803" y="70097"/>
                </a:cubicBezTo>
                <a:lnTo>
                  <a:pt x="171678" y="112874"/>
                </a:lnTo>
                <a:lnTo>
                  <a:pt x="218826" y="119704"/>
                </a:lnTo>
                <a:cubicBezTo>
                  <a:pt x="220626" y="119704"/>
                  <a:pt x="222066" y="121141"/>
                  <a:pt x="222426" y="122939"/>
                </a:cubicBezTo>
                <a:cubicBezTo>
                  <a:pt x="223145" y="124377"/>
                  <a:pt x="222426" y="126174"/>
                  <a:pt x="221706" y="127252"/>
                </a:cubicBezTo>
                <a:lnTo>
                  <a:pt x="187154" y="160683"/>
                </a:lnTo>
                <a:lnTo>
                  <a:pt x="190753" y="180095"/>
                </a:lnTo>
                <a:cubicBezTo>
                  <a:pt x="215587" y="157448"/>
                  <a:pt x="248339" y="143429"/>
                  <a:pt x="284690" y="142350"/>
                </a:cubicBezTo>
                <a:cubicBezTo>
                  <a:pt x="282171" y="68659"/>
                  <a:pt x="221346" y="8987"/>
                  <a:pt x="146844" y="8987"/>
                </a:cubicBezTo>
                <a:close/>
                <a:moveTo>
                  <a:pt x="146844" y="0"/>
                </a:moveTo>
                <a:cubicBezTo>
                  <a:pt x="227464" y="0"/>
                  <a:pt x="293328" y="66143"/>
                  <a:pt x="293328" y="146664"/>
                </a:cubicBezTo>
                <a:cubicBezTo>
                  <a:pt x="293328" y="148102"/>
                  <a:pt x="292968" y="149180"/>
                  <a:pt x="292248" y="149899"/>
                </a:cubicBezTo>
                <a:lnTo>
                  <a:pt x="149723" y="292249"/>
                </a:lnTo>
                <a:cubicBezTo>
                  <a:pt x="149004" y="292968"/>
                  <a:pt x="147564" y="293328"/>
                  <a:pt x="146844" y="293328"/>
                </a:cubicBezTo>
                <a:cubicBezTo>
                  <a:pt x="65864" y="293328"/>
                  <a:pt x="0" y="227545"/>
                  <a:pt x="0" y="146664"/>
                </a:cubicBezTo>
                <a:cubicBezTo>
                  <a:pt x="0" y="66143"/>
                  <a:pt x="65864" y="0"/>
                  <a:pt x="146844" y="0"/>
                </a:cubicBezTo>
                <a:close/>
              </a:path>
            </a:pathLst>
          </a:custGeom>
          <a:solidFill>
            <a:schemeClr val="bg1"/>
          </a:solidFill>
          <a:ln>
            <a:noFill/>
          </a:ln>
        </p:spPr>
        <p:txBody>
          <a:bodyPr anchor="ctr"/>
          <a:lstStyle/>
          <a:p>
            <a:endParaRPr lang="en-US" sz="900"/>
          </a:p>
        </p:txBody>
      </p:sp>
      <p:sp>
        <p:nvSpPr>
          <p:cNvPr id="31" name="Freeform 941">
            <a:extLst>
              <a:ext uri="{FF2B5EF4-FFF2-40B4-BE49-F238E27FC236}">
                <a16:creationId xmlns:a16="http://schemas.microsoft.com/office/drawing/2014/main" id="{4C26584C-397E-F84B-B64F-18DC7940140E}"/>
              </a:ext>
            </a:extLst>
          </p:cNvPr>
          <p:cNvSpPr>
            <a:spLocks noChangeAspect="1"/>
          </p:cNvSpPr>
          <p:nvPr/>
        </p:nvSpPr>
        <p:spPr bwMode="auto">
          <a:xfrm>
            <a:off x="4482871" y="4474883"/>
            <a:ext cx="464342" cy="464342"/>
          </a:xfrm>
          <a:custGeom>
            <a:avLst/>
            <a:gdLst>
              <a:gd name="T0" fmla="*/ 8791151 w 293297"/>
              <a:gd name="T1" fmla="*/ 9873534 h 293328"/>
              <a:gd name="T2" fmla="*/ 9563036 w 293297"/>
              <a:gd name="T3" fmla="*/ 10265362 h 293328"/>
              <a:gd name="T4" fmla="*/ 10347942 w 293297"/>
              <a:gd name="T5" fmla="*/ 9364179 h 293328"/>
              <a:gd name="T6" fmla="*/ 9876978 w 293297"/>
              <a:gd name="T7" fmla="*/ 8776513 h 293328"/>
              <a:gd name="T8" fmla="*/ 7260594 w 293297"/>
              <a:gd name="T9" fmla="*/ 8358578 h 293328"/>
              <a:gd name="T10" fmla="*/ 9654586 w 293297"/>
              <a:gd name="T11" fmla="*/ 8554467 h 293328"/>
              <a:gd name="T12" fmla="*/ 7208277 w 293297"/>
              <a:gd name="T13" fmla="*/ 6660746 h 293328"/>
              <a:gd name="T14" fmla="*/ 6671911 w 293297"/>
              <a:gd name="T15" fmla="*/ 7209250 h 293328"/>
              <a:gd name="T16" fmla="*/ 7862355 w 293297"/>
              <a:gd name="T17" fmla="*/ 7313723 h 293328"/>
              <a:gd name="T18" fmla="*/ 4099798 w 293297"/>
              <a:gd name="T19" fmla="*/ 2969551 h 293328"/>
              <a:gd name="T20" fmla="*/ 4099798 w 293297"/>
              <a:gd name="T21" fmla="*/ 4156033 h 293328"/>
              <a:gd name="T22" fmla="*/ 4099798 w 293297"/>
              <a:gd name="T23" fmla="*/ 2969551 h 293328"/>
              <a:gd name="T24" fmla="*/ 5010500 w 293297"/>
              <a:gd name="T25" fmla="*/ 3562779 h 293328"/>
              <a:gd name="T26" fmla="*/ 3175872 w 293297"/>
              <a:gd name="T27" fmla="*/ 3562779 h 293328"/>
              <a:gd name="T28" fmla="*/ 4122180 w 293297"/>
              <a:gd name="T29" fmla="*/ 1872354 h 293328"/>
              <a:gd name="T30" fmla="*/ 2417047 w 293297"/>
              <a:gd name="T31" fmla="*/ 3579292 h 293328"/>
              <a:gd name="T32" fmla="*/ 4122180 w 293297"/>
              <a:gd name="T33" fmla="*/ 5995078 h 293328"/>
              <a:gd name="T34" fmla="*/ 5328810 w 293297"/>
              <a:gd name="T35" fmla="*/ 2371298 h 293328"/>
              <a:gd name="T36" fmla="*/ 4122180 w 293297"/>
              <a:gd name="T37" fmla="*/ 1557292 h 293328"/>
              <a:gd name="T38" fmla="*/ 5551781 w 293297"/>
              <a:gd name="T39" fmla="*/ 5010397 h 293328"/>
              <a:gd name="T40" fmla="*/ 6181360 w 293297"/>
              <a:gd name="T41" fmla="*/ 6060737 h 293328"/>
              <a:gd name="T42" fmla="*/ 6181360 w 293297"/>
              <a:gd name="T43" fmla="*/ 6389016 h 293328"/>
              <a:gd name="T44" fmla="*/ 1905551 w 293297"/>
              <a:gd name="T45" fmla="*/ 6231438 h 293328"/>
              <a:gd name="T46" fmla="*/ 3728613 w 293297"/>
              <a:gd name="T47" fmla="*/ 6060737 h 293328"/>
              <a:gd name="T48" fmla="*/ 2692503 w 293297"/>
              <a:gd name="T49" fmla="*/ 2148102 h 293328"/>
              <a:gd name="T50" fmla="*/ 4068543 w 293297"/>
              <a:gd name="T51" fmla="*/ 326516 h 293328"/>
              <a:gd name="T52" fmla="*/ 313994 w 293297"/>
              <a:gd name="T53" fmla="*/ 4074791 h 293328"/>
              <a:gd name="T54" fmla="*/ 4068543 w 293297"/>
              <a:gd name="T55" fmla="*/ 7810025 h 293328"/>
              <a:gd name="T56" fmla="*/ 7823107 w 293297"/>
              <a:gd name="T57" fmla="*/ 4074791 h 293328"/>
              <a:gd name="T58" fmla="*/ 4068543 w 293297"/>
              <a:gd name="T59" fmla="*/ 326516 h 293328"/>
              <a:gd name="T60" fmla="*/ 6946623 w 293297"/>
              <a:gd name="T61" fmla="*/ 1188447 h 293328"/>
              <a:gd name="T62" fmla="*/ 7404468 w 293297"/>
              <a:gd name="T63" fmla="*/ 6399509 h 293328"/>
              <a:gd name="T64" fmla="*/ 8241734 w 293297"/>
              <a:gd name="T65" fmla="*/ 6921938 h 293328"/>
              <a:gd name="T66" fmla="*/ 10491898 w 293297"/>
              <a:gd name="T67" fmla="*/ 8946261 h 293328"/>
              <a:gd name="T68" fmla="*/ 9785448 w 293297"/>
              <a:gd name="T69" fmla="*/ 10487389 h 293328"/>
              <a:gd name="T70" fmla="*/ 8948185 w 293297"/>
              <a:gd name="T71" fmla="*/ 10487389 h 293328"/>
              <a:gd name="T72" fmla="*/ 6933476 w 293297"/>
              <a:gd name="T73" fmla="*/ 8241038 h 293328"/>
              <a:gd name="T74" fmla="*/ 6410235 w 293297"/>
              <a:gd name="T75" fmla="*/ 7405158 h 293328"/>
              <a:gd name="T76" fmla="*/ 1190544 w 293297"/>
              <a:gd name="T77" fmla="*/ 6948058 h 293328"/>
              <a:gd name="T78" fmla="*/ 1190544 w 293297"/>
              <a:gd name="T79" fmla="*/ 1188447 h 2933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93297" h="293328">
                <a:moveTo>
                  <a:pt x="271538" y="241564"/>
                </a:moveTo>
                <a:lnTo>
                  <a:pt x="241687" y="271759"/>
                </a:lnTo>
                <a:lnTo>
                  <a:pt x="252117" y="282544"/>
                </a:lnTo>
                <a:cubicBezTo>
                  <a:pt x="254994" y="285419"/>
                  <a:pt x="259670" y="285419"/>
                  <a:pt x="262906" y="282544"/>
                </a:cubicBezTo>
                <a:lnTo>
                  <a:pt x="282328" y="262773"/>
                </a:lnTo>
                <a:cubicBezTo>
                  <a:pt x="283766" y="261694"/>
                  <a:pt x="284486" y="259537"/>
                  <a:pt x="284486" y="257740"/>
                </a:cubicBezTo>
                <a:cubicBezTo>
                  <a:pt x="284486" y="255583"/>
                  <a:pt x="283766" y="253786"/>
                  <a:pt x="282328" y="252348"/>
                </a:cubicBezTo>
                <a:lnTo>
                  <a:pt x="271538" y="241564"/>
                </a:lnTo>
                <a:close/>
                <a:moveTo>
                  <a:pt x="229818" y="200225"/>
                </a:moveTo>
                <a:lnTo>
                  <a:pt x="199608" y="230061"/>
                </a:lnTo>
                <a:lnTo>
                  <a:pt x="235213" y="265289"/>
                </a:lnTo>
                <a:lnTo>
                  <a:pt x="265424" y="235453"/>
                </a:lnTo>
                <a:lnTo>
                  <a:pt x="229818" y="200225"/>
                </a:lnTo>
                <a:close/>
                <a:moveTo>
                  <a:pt x="198169" y="183330"/>
                </a:moveTo>
                <a:cubicBezTo>
                  <a:pt x="196011" y="186206"/>
                  <a:pt x="193493" y="188722"/>
                  <a:pt x="190976" y="191238"/>
                </a:cubicBezTo>
                <a:cubicBezTo>
                  <a:pt x="188458" y="193754"/>
                  <a:pt x="185941" y="195911"/>
                  <a:pt x="183423" y="198428"/>
                </a:cubicBezTo>
                <a:lnTo>
                  <a:pt x="201046" y="216042"/>
                </a:lnTo>
                <a:lnTo>
                  <a:pt x="216152" y="201303"/>
                </a:lnTo>
                <a:lnTo>
                  <a:pt x="198169" y="183330"/>
                </a:lnTo>
                <a:close/>
                <a:moveTo>
                  <a:pt x="112712" y="81734"/>
                </a:moveTo>
                <a:cubicBezTo>
                  <a:pt x="103641" y="81734"/>
                  <a:pt x="96384" y="88991"/>
                  <a:pt x="96384" y="98062"/>
                </a:cubicBezTo>
                <a:cubicBezTo>
                  <a:pt x="96384" y="107134"/>
                  <a:pt x="103641" y="114391"/>
                  <a:pt x="112712" y="114391"/>
                </a:cubicBezTo>
                <a:cubicBezTo>
                  <a:pt x="121784" y="114391"/>
                  <a:pt x="129041" y="107134"/>
                  <a:pt x="129041" y="98062"/>
                </a:cubicBezTo>
                <a:cubicBezTo>
                  <a:pt x="129041" y="88991"/>
                  <a:pt x="121784" y="81734"/>
                  <a:pt x="112712" y="81734"/>
                </a:cubicBezTo>
                <a:close/>
                <a:moveTo>
                  <a:pt x="112712" y="73025"/>
                </a:moveTo>
                <a:cubicBezTo>
                  <a:pt x="126501" y="73025"/>
                  <a:pt x="137749" y="84274"/>
                  <a:pt x="137749" y="98062"/>
                </a:cubicBezTo>
                <a:cubicBezTo>
                  <a:pt x="137749" y="112214"/>
                  <a:pt x="126501" y="123462"/>
                  <a:pt x="112712" y="123462"/>
                </a:cubicBezTo>
                <a:cubicBezTo>
                  <a:pt x="98924" y="123462"/>
                  <a:pt x="87312" y="112214"/>
                  <a:pt x="87312" y="98062"/>
                </a:cubicBezTo>
                <a:cubicBezTo>
                  <a:pt x="87312" y="84274"/>
                  <a:pt x="98924" y="73025"/>
                  <a:pt x="112712" y="73025"/>
                </a:cubicBezTo>
                <a:close/>
                <a:moveTo>
                  <a:pt x="113326" y="51535"/>
                </a:moveTo>
                <a:cubicBezTo>
                  <a:pt x="100706" y="51535"/>
                  <a:pt x="89167" y="56595"/>
                  <a:pt x="80152" y="65268"/>
                </a:cubicBezTo>
                <a:cubicBezTo>
                  <a:pt x="71498" y="74302"/>
                  <a:pt x="66450" y="85867"/>
                  <a:pt x="66450" y="98515"/>
                </a:cubicBezTo>
                <a:cubicBezTo>
                  <a:pt x="66450" y="111163"/>
                  <a:pt x="71498" y="123089"/>
                  <a:pt x="80152" y="131762"/>
                </a:cubicBezTo>
                <a:lnTo>
                  <a:pt x="113326" y="165009"/>
                </a:lnTo>
                <a:lnTo>
                  <a:pt x="146500" y="131762"/>
                </a:lnTo>
                <a:cubicBezTo>
                  <a:pt x="164529" y="113332"/>
                  <a:pt x="164529" y="83698"/>
                  <a:pt x="146500" y="65268"/>
                </a:cubicBezTo>
                <a:cubicBezTo>
                  <a:pt x="137485" y="56595"/>
                  <a:pt x="125946" y="51535"/>
                  <a:pt x="113326" y="51535"/>
                </a:cubicBezTo>
                <a:close/>
                <a:moveTo>
                  <a:pt x="113326" y="42862"/>
                </a:moveTo>
                <a:cubicBezTo>
                  <a:pt x="128110" y="42862"/>
                  <a:pt x="142173" y="48644"/>
                  <a:pt x="152630" y="59124"/>
                </a:cubicBezTo>
                <a:cubicBezTo>
                  <a:pt x="174265" y="80807"/>
                  <a:pt x="174265" y="116223"/>
                  <a:pt x="152630" y="137906"/>
                </a:cubicBezTo>
                <a:lnTo>
                  <a:pt x="124143" y="166816"/>
                </a:lnTo>
                <a:lnTo>
                  <a:pt x="169938" y="166816"/>
                </a:lnTo>
                <a:cubicBezTo>
                  <a:pt x="172101" y="166816"/>
                  <a:pt x="174265" y="168623"/>
                  <a:pt x="174265" y="171514"/>
                </a:cubicBezTo>
                <a:cubicBezTo>
                  <a:pt x="174265" y="173682"/>
                  <a:pt x="172101" y="175851"/>
                  <a:pt x="169938" y="175851"/>
                </a:cubicBezTo>
                <a:lnTo>
                  <a:pt x="56714" y="175851"/>
                </a:lnTo>
                <a:cubicBezTo>
                  <a:pt x="54551" y="175851"/>
                  <a:pt x="52387" y="173682"/>
                  <a:pt x="52387" y="171514"/>
                </a:cubicBezTo>
                <a:cubicBezTo>
                  <a:pt x="52387" y="168623"/>
                  <a:pt x="54551" y="166816"/>
                  <a:pt x="56714" y="166816"/>
                </a:cubicBezTo>
                <a:lnTo>
                  <a:pt x="102508" y="166816"/>
                </a:lnTo>
                <a:lnTo>
                  <a:pt x="74022" y="137906"/>
                </a:lnTo>
                <a:cubicBezTo>
                  <a:pt x="52387" y="116223"/>
                  <a:pt x="52387" y="80807"/>
                  <a:pt x="74022" y="59124"/>
                </a:cubicBezTo>
                <a:cubicBezTo>
                  <a:pt x="84479" y="48644"/>
                  <a:pt x="98542" y="42862"/>
                  <a:pt x="113326" y="42862"/>
                </a:cubicBezTo>
                <a:close/>
                <a:moveTo>
                  <a:pt x="111852" y="8987"/>
                </a:moveTo>
                <a:cubicBezTo>
                  <a:pt x="84159" y="8987"/>
                  <a:pt x="58624" y="19771"/>
                  <a:pt x="38843" y="39182"/>
                </a:cubicBezTo>
                <a:cubicBezTo>
                  <a:pt x="19422" y="58594"/>
                  <a:pt x="8632" y="84476"/>
                  <a:pt x="8632" y="112155"/>
                </a:cubicBezTo>
                <a:cubicBezTo>
                  <a:pt x="8632" y="139474"/>
                  <a:pt x="19422" y="165356"/>
                  <a:pt x="38843" y="185127"/>
                </a:cubicBezTo>
                <a:cubicBezTo>
                  <a:pt x="58624" y="204539"/>
                  <a:pt x="84159" y="214963"/>
                  <a:pt x="111852" y="214963"/>
                </a:cubicBezTo>
                <a:cubicBezTo>
                  <a:pt x="139186" y="214963"/>
                  <a:pt x="165441" y="204539"/>
                  <a:pt x="184862" y="185127"/>
                </a:cubicBezTo>
                <a:cubicBezTo>
                  <a:pt x="204283" y="165356"/>
                  <a:pt x="215073" y="139474"/>
                  <a:pt x="215073" y="112155"/>
                </a:cubicBezTo>
                <a:cubicBezTo>
                  <a:pt x="215073" y="84476"/>
                  <a:pt x="204283" y="58594"/>
                  <a:pt x="184862" y="39182"/>
                </a:cubicBezTo>
                <a:cubicBezTo>
                  <a:pt x="165441" y="19771"/>
                  <a:pt x="139186" y="8987"/>
                  <a:pt x="111852" y="8987"/>
                </a:cubicBezTo>
                <a:close/>
                <a:moveTo>
                  <a:pt x="111852" y="0"/>
                </a:moveTo>
                <a:cubicBezTo>
                  <a:pt x="142063" y="0"/>
                  <a:pt x="170116" y="11863"/>
                  <a:pt x="190976" y="32712"/>
                </a:cubicBezTo>
                <a:cubicBezTo>
                  <a:pt x="212195" y="54280"/>
                  <a:pt x="223704" y="82319"/>
                  <a:pt x="223704" y="112155"/>
                </a:cubicBezTo>
                <a:cubicBezTo>
                  <a:pt x="223704" y="135520"/>
                  <a:pt x="216511" y="157448"/>
                  <a:pt x="203564" y="176140"/>
                </a:cubicBezTo>
                <a:lnTo>
                  <a:pt x="222266" y="194833"/>
                </a:lnTo>
                <a:lnTo>
                  <a:pt x="226582" y="190519"/>
                </a:lnTo>
                <a:cubicBezTo>
                  <a:pt x="228380" y="188722"/>
                  <a:pt x="231257" y="188722"/>
                  <a:pt x="233055" y="190519"/>
                </a:cubicBezTo>
                <a:lnTo>
                  <a:pt x="288442" y="246237"/>
                </a:lnTo>
                <a:cubicBezTo>
                  <a:pt x="294916" y="252348"/>
                  <a:pt x="294916" y="262773"/>
                  <a:pt x="288442" y="269243"/>
                </a:cubicBezTo>
                <a:lnTo>
                  <a:pt x="269021" y="288654"/>
                </a:lnTo>
                <a:cubicBezTo>
                  <a:pt x="265784" y="291890"/>
                  <a:pt x="261828" y="293328"/>
                  <a:pt x="257512" y="293328"/>
                </a:cubicBezTo>
                <a:cubicBezTo>
                  <a:pt x="253196" y="293328"/>
                  <a:pt x="249240" y="291890"/>
                  <a:pt x="246003" y="288654"/>
                </a:cubicBezTo>
                <a:lnTo>
                  <a:pt x="190616" y="233296"/>
                </a:lnTo>
                <a:cubicBezTo>
                  <a:pt x="188458" y="231139"/>
                  <a:pt x="188458" y="228623"/>
                  <a:pt x="190616" y="226826"/>
                </a:cubicBezTo>
                <a:lnTo>
                  <a:pt x="194572" y="222512"/>
                </a:lnTo>
                <a:lnTo>
                  <a:pt x="176230" y="203820"/>
                </a:lnTo>
                <a:cubicBezTo>
                  <a:pt x="157169" y="217120"/>
                  <a:pt x="135230" y="224309"/>
                  <a:pt x="111852" y="224309"/>
                </a:cubicBezTo>
                <a:cubicBezTo>
                  <a:pt x="82001" y="224309"/>
                  <a:pt x="53948" y="212087"/>
                  <a:pt x="32729" y="191238"/>
                </a:cubicBezTo>
                <a:cubicBezTo>
                  <a:pt x="11509" y="170029"/>
                  <a:pt x="0" y="141991"/>
                  <a:pt x="0" y="112155"/>
                </a:cubicBezTo>
                <a:cubicBezTo>
                  <a:pt x="0" y="82319"/>
                  <a:pt x="11509" y="54280"/>
                  <a:pt x="32729" y="32712"/>
                </a:cubicBezTo>
                <a:cubicBezTo>
                  <a:pt x="53948" y="11863"/>
                  <a:pt x="82001" y="0"/>
                  <a:pt x="111852" y="0"/>
                </a:cubicBezTo>
                <a:close/>
              </a:path>
            </a:pathLst>
          </a:custGeom>
          <a:solidFill>
            <a:schemeClr val="bg1"/>
          </a:solidFill>
          <a:ln>
            <a:noFill/>
          </a:ln>
        </p:spPr>
        <p:txBody>
          <a:bodyPr anchor="ctr"/>
          <a:lstStyle/>
          <a:p>
            <a:endParaRPr lang="en-US" sz="900"/>
          </a:p>
        </p:txBody>
      </p:sp>
      <p:sp>
        <p:nvSpPr>
          <p:cNvPr id="32" name="Freeform 946">
            <a:extLst>
              <a:ext uri="{FF2B5EF4-FFF2-40B4-BE49-F238E27FC236}">
                <a16:creationId xmlns:a16="http://schemas.microsoft.com/office/drawing/2014/main" id="{EBE31A32-37E8-274F-81DE-C16E50DA96CE}"/>
              </a:ext>
            </a:extLst>
          </p:cNvPr>
          <p:cNvSpPr>
            <a:spLocks noChangeAspect="1"/>
          </p:cNvSpPr>
          <p:nvPr/>
        </p:nvSpPr>
        <p:spPr bwMode="auto">
          <a:xfrm>
            <a:off x="4482871" y="1780194"/>
            <a:ext cx="464342" cy="464342"/>
          </a:xfrm>
          <a:custGeom>
            <a:avLst/>
            <a:gdLst>
              <a:gd name="T0" fmla="*/ 4969062 w 293328"/>
              <a:gd name="T1" fmla="*/ 7282885 h 293329"/>
              <a:gd name="T2" fmla="*/ 5659663 w 293328"/>
              <a:gd name="T3" fmla="*/ 7282885 h 293329"/>
              <a:gd name="T4" fmla="*/ 2740911 w 293328"/>
              <a:gd name="T5" fmla="*/ 6944731 h 293329"/>
              <a:gd name="T6" fmla="*/ 2740911 w 293328"/>
              <a:gd name="T7" fmla="*/ 7633985 h 293329"/>
              <a:gd name="T8" fmla="*/ 2740911 w 293328"/>
              <a:gd name="T9" fmla="*/ 6944731 h 293329"/>
              <a:gd name="T10" fmla="*/ 7966750 w 293328"/>
              <a:gd name="T11" fmla="*/ 10056064 h 293329"/>
              <a:gd name="T12" fmla="*/ 8658978 w 293328"/>
              <a:gd name="T13" fmla="*/ 8580288 h 293329"/>
              <a:gd name="T14" fmla="*/ 6882751 w 293328"/>
              <a:gd name="T15" fmla="*/ 6882469 h 293329"/>
              <a:gd name="T16" fmla="*/ 3392400 w 293328"/>
              <a:gd name="T17" fmla="*/ 7126814 h 293329"/>
              <a:gd name="T18" fmla="*/ 5320836 w 293328"/>
              <a:gd name="T19" fmla="*/ 6632627 h 293329"/>
              <a:gd name="T20" fmla="*/ 5320836 w 293328"/>
              <a:gd name="T21" fmla="*/ 7946105 h 293329"/>
              <a:gd name="T22" fmla="*/ 3392400 w 293328"/>
              <a:gd name="T23" fmla="*/ 7451954 h 293329"/>
              <a:gd name="T24" fmla="*/ 2076337 w 293328"/>
              <a:gd name="T25" fmla="*/ 7282885 h 293329"/>
              <a:gd name="T26" fmla="*/ 5331523 w 293328"/>
              <a:gd name="T27" fmla="*/ 4284453 h 293329"/>
              <a:gd name="T28" fmla="*/ 5699345 w 293328"/>
              <a:gd name="T29" fmla="*/ 5900416 h 293329"/>
              <a:gd name="T30" fmla="*/ 6513962 w 293328"/>
              <a:gd name="T31" fmla="*/ 4428957 h 293329"/>
              <a:gd name="T32" fmla="*/ 3741779 w 293328"/>
              <a:gd name="T33" fmla="*/ 4087408 h 293329"/>
              <a:gd name="T34" fmla="*/ 4687717 w 293328"/>
              <a:gd name="T35" fmla="*/ 5900416 h 293329"/>
              <a:gd name="T36" fmla="*/ 3741779 w 293328"/>
              <a:gd name="T37" fmla="*/ 4087408 h 293329"/>
              <a:gd name="T38" fmla="*/ 2191466 w 293328"/>
              <a:gd name="T39" fmla="*/ 5545670 h 293329"/>
              <a:gd name="T40" fmla="*/ 3229408 w 293328"/>
              <a:gd name="T41" fmla="*/ 5900416 h 293329"/>
              <a:gd name="T42" fmla="*/ 2191466 w 293328"/>
              <a:gd name="T43" fmla="*/ 3890238 h 293329"/>
              <a:gd name="T44" fmla="*/ 2178323 w 293328"/>
              <a:gd name="T45" fmla="*/ 3561792 h 293329"/>
              <a:gd name="T46" fmla="*/ 6881809 w 293328"/>
              <a:gd name="T47" fmla="*/ 4205615 h 293329"/>
              <a:gd name="T48" fmla="*/ 6330021 w 293328"/>
              <a:gd name="T49" fmla="*/ 5795290 h 293329"/>
              <a:gd name="T50" fmla="*/ 2533066 w 293328"/>
              <a:gd name="T51" fmla="*/ 6215738 h 293329"/>
              <a:gd name="T52" fmla="*/ 1876147 w 293328"/>
              <a:gd name="T53" fmla="*/ 3706342 h 293329"/>
              <a:gd name="T54" fmla="*/ 1153534 w 293328"/>
              <a:gd name="T55" fmla="*/ 2996857 h 293329"/>
              <a:gd name="T56" fmla="*/ 4665432 w 293328"/>
              <a:gd name="T57" fmla="*/ 1384261 h 293329"/>
              <a:gd name="T58" fmla="*/ 7633915 w 293328"/>
              <a:gd name="T59" fmla="*/ 6066344 h 293329"/>
              <a:gd name="T60" fmla="*/ 7425638 w 293328"/>
              <a:gd name="T61" fmla="*/ 6144970 h 293329"/>
              <a:gd name="T62" fmla="*/ 7620913 w 293328"/>
              <a:gd name="T63" fmla="*/ 4676154 h 293329"/>
              <a:gd name="T64" fmla="*/ 2491166 w 293328"/>
              <a:gd name="T65" fmla="*/ 2669484 h 293329"/>
              <a:gd name="T66" fmla="*/ 2256867 w 293328"/>
              <a:gd name="T67" fmla="*/ 2446542 h 293329"/>
              <a:gd name="T68" fmla="*/ 4688611 w 293328"/>
              <a:gd name="T69" fmla="*/ 326507 h 293329"/>
              <a:gd name="T70" fmla="*/ 4688611 w 293328"/>
              <a:gd name="T71" fmla="*/ 9037376 h 293329"/>
              <a:gd name="T72" fmla="*/ 6464809 w 293328"/>
              <a:gd name="T73" fmla="*/ 6673534 h 293329"/>
              <a:gd name="T74" fmla="*/ 6673772 w 293328"/>
              <a:gd name="T75" fmla="*/ 6464583 h 293329"/>
              <a:gd name="T76" fmla="*/ 9050770 w 293328"/>
              <a:gd name="T77" fmla="*/ 4675475 h 293329"/>
              <a:gd name="T78" fmla="*/ 4688611 w 293328"/>
              <a:gd name="T79" fmla="*/ 0 h 293329"/>
              <a:gd name="T80" fmla="*/ 8658978 w 293328"/>
              <a:gd name="T81" fmla="*/ 7156755 h 293329"/>
              <a:gd name="T82" fmla="*/ 10657173 w 293328"/>
              <a:gd name="T83" fmla="*/ 7940368 h 293329"/>
              <a:gd name="T84" fmla="*/ 8854870 w 293328"/>
              <a:gd name="T85" fmla="*/ 8854585 h 293329"/>
              <a:gd name="T86" fmla="*/ 7940637 w 293328"/>
              <a:gd name="T87" fmla="*/ 10656789 h 293329"/>
              <a:gd name="T88" fmla="*/ 7143972 w 293328"/>
              <a:gd name="T89" fmla="*/ 8658652 h 293329"/>
              <a:gd name="T90" fmla="*/ 0 w 293328"/>
              <a:gd name="T91" fmla="*/ 4675475 h 2933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93328" h="293329">
                <a:moveTo>
                  <a:pt x="146451" y="191154"/>
                </a:moveTo>
                <a:cubicBezTo>
                  <a:pt x="141071" y="191154"/>
                  <a:pt x="136768" y="195450"/>
                  <a:pt x="136768" y="200461"/>
                </a:cubicBezTo>
                <a:cubicBezTo>
                  <a:pt x="136768" y="205831"/>
                  <a:pt x="141071" y="210126"/>
                  <a:pt x="146451" y="210126"/>
                </a:cubicBezTo>
                <a:cubicBezTo>
                  <a:pt x="151472" y="210126"/>
                  <a:pt x="155776" y="205831"/>
                  <a:pt x="155776" y="200461"/>
                </a:cubicBezTo>
                <a:cubicBezTo>
                  <a:pt x="155776" y="195450"/>
                  <a:pt x="151472" y="191154"/>
                  <a:pt x="146451" y="191154"/>
                </a:cubicBezTo>
                <a:close/>
                <a:moveTo>
                  <a:pt x="75441" y="191154"/>
                </a:moveTo>
                <a:cubicBezTo>
                  <a:pt x="70420" y="191154"/>
                  <a:pt x="66116" y="195450"/>
                  <a:pt x="66116" y="200461"/>
                </a:cubicBezTo>
                <a:cubicBezTo>
                  <a:pt x="66116" y="205831"/>
                  <a:pt x="70420" y="210126"/>
                  <a:pt x="75441" y="210126"/>
                </a:cubicBezTo>
                <a:cubicBezTo>
                  <a:pt x="80462" y="210126"/>
                  <a:pt x="84765" y="205831"/>
                  <a:pt x="84765" y="200461"/>
                </a:cubicBezTo>
                <a:cubicBezTo>
                  <a:pt x="84765" y="195450"/>
                  <a:pt x="80462" y="191154"/>
                  <a:pt x="75441" y="191154"/>
                </a:cubicBezTo>
                <a:close/>
                <a:moveTo>
                  <a:pt x="189441" y="189441"/>
                </a:moveTo>
                <a:lnTo>
                  <a:pt x="219277" y="276793"/>
                </a:lnTo>
                <a:lnTo>
                  <a:pt x="236172" y="238330"/>
                </a:lnTo>
                <a:cubicBezTo>
                  <a:pt x="236531" y="237611"/>
                  <a:pt x="237610" y="236892"/>
                  <a:pt x="238329" y="236173"/>
                </a:cubicBezTo>
                <a:lnTo>
                  <a:pt x="276792" y="219278"/>
                </a:lnTo>
                <a:lnTo>
                  <a:pt x="189441" y="189441"/>
                </a:lnTo>
                <a:close/>
                <a:moveTo>
                  <a:pt x="75441" y="182563"/>
                </a:moveTo>
                <a:cubicBezTo>
                  <a:pt x="84048" y="182563"/>
                  <a:pt x="91221" y="188290"/>
                  <a:pt x="93373" y="196166"/>
                </a:cubicBezTo>
                <a:lnTo>
                  <a:pt x="128519" y="196166"/>
                </a:lnTo>
                <a:cubicBezTo>
                  <a:pt x="130671" y="188290"/>
                  <a:pt x="137844" y="182563"/>
                  <a:pt x="146451" y="182563"/>
                </a:cubicBezTo>
                <a:cubicBezTo>
                  <a:pt x="156493" y="182563"/>
                  <a:pt x="164741" y="190796"/>
                  <a:pt x="164741" y="200461"/>
                </a:cubicBezTo>
                <a:cubicBezTo>
                  <a:pt x="164741" y="210842"/>
                  <a:pt x="156493" y="218717"/>
                  <a:pt x="146451" y="218717"/>
                </a:cubicBezTo>
                <a:cubicBezTo>
                  <a:pt x="137844" y="218717"/>
                  <a:pt x="130671" y="212990"/>
                  <a:pt x="128519" y="205115"/>
                </a:cubicBezTo>
                <a:lnTo>
                  <a:pt x="93373" y="205115"/>
                </a:lnTo>
                <a:cubicBezTo>
                  <a:pt x="91221" y="212990"/>
                  <a:pt x="84048" y="218717"/>
                  <a:pt x="75441" y="218717"/>
                </a:cubicBezTo>
                <a:cubicBezTo>
                  <a:pt x="65399" y="218717"/>
                  <a:pt x="57150" y="210842"/>
                  <a:pt x="57150" y="200461"/>
                </a:cubicBezTo>
                <a:cubicBezTo>
                  <a:pt x="57150" y="190796"/>
                  <a:pt x="65399" y="182563"/>
                  <a:pt x="75441" y="182563"/>
                </a:cubicBezTo>
                <a:close/>
                <a:moveTo>
                  <a:pt x="146744" y="117929"/>
                </a:moveTo>
                <a:lnTo>
                  <a:pt x="138427" y="162409"/>
                </a:lnTo>
                <a:lnTo>
                  <a:pt x="156870" y="162409"/>
                </a:lnTo>
                <a:cubicBezTo>
                  <a:pt x="160848" y="162409"/>
                  <a:pt x="164102" y="159878"/>
                  <a:pt x="165549" y="156262"/>
                </a:cubicBezTo>
                <a:lnTo>
                  <a:pt x="179290" y="121907"/>
                </a:lnTo>
                <a:lnTo>
                  <a:pt x="146744" y="117929"/>
                </a:lnTo>
                <a:close/>
                <a:moveTo>
                  <a:pt x="102989" y="112505"/>
                </a:moveTo>
                <a:lnTo>
                  <a:pt x="97926" y="162409"/>
                </a:lnTo>
                <a:lnTo>
                  <a:pt x="129025" y="162409"/>
                </a:lnTo>
                <a:lnTo>
                  <a:pt x="137704" y="116482"/>
                </a:lnTo>
                <a:lnTo>
                  <a:pt x="102989" y="112505"/>
                </a:lnTo>
                <a:close/>
                <a:moveTo>
                  <a:pt x="60318" y="107080"/>
                </a:moveTo>
                <a:lnTo>
                  <a:pt x="60318" y="152645"/>
                </a:lnTo>
                <a:cubicBezTo>
                  <a:pt x="60318" y="158070"/>
                  <a:pt x="64657" y="162409"/>
                  <a:pt x="69720" y="162409"/>
                </a:cubicBezTo>
                <a:lnTo>
                  <a:pt x="88886" y="162409"/>
                </a:lnTo>
                <a:lnTo>
                  <a:pt x="94310" y="111420"/>
                </a:lnTo>
                <a:lnTo>
                  <a:pt x="60318" y="107080"/>
                </a:lnTo>
                <a:close/>
                <a:moveTo>
                  <a:pt x="36451" y="77788"/>
                </a:moveTo>
                <a:cubicBezTo>
                  <a:pt x="48385" y="77788"/>
                  <a:pt x="58148" y="86829"/>
                  <a:pt x="59956" y="98039"/>
                </a:cubicBezTo>
                <a:lnTo>
                  <a:pt x="186161" y="113589"/>
                </a:lnTo>
                <a:cubicBezTo>
                  <a:pt x="187246" y="113951"/>
                  <a:pt x="188692" y="114674"/>
                  <a:pt x="189415" y="115759"/>
                </a:cubicBezTo>
                <a:cubicBezTo>
                  <a:pt x="190139" y="116844"/>
                  <a:pt x="190139" y="118652"/>
                  <a:pt x="189777" y="119737"/>
                </a:cubicBezTo>
                <a:lnTo>
                  <a:pt x="174227" y="159516"/>
                </a:lnTo>
                <a:cubicBezTo>
                  <a:pt x="171334" y="166387"/>
                  <a:pt x="164464" y="171088"/>
                  <a:pt x="156870" y="171088"/>
                </a:cubicBezTo>
                <a:lnTo>
                  <a:pt x="69720" y="171088"/>
                </a:lnTo>
                <a:cubicBezTo>
                  <a:pt x="59595" y="171088"/>
                  <a:pt x="51639" y="162771"/>
                  <a:pt x="51639" y="152645"/>
                </a:cubicBezTo>
                <a:lnTo>
                  <a:pt x="51639" y="102017"/>
                </a:lnTo>
                <a:cubicBezTo>
                  <a:pt x="51639" y="93700"/>
                  <a:pt x="44768" y="86829"/>
                  <a:pt x="36451" y="86829"/>
                </a:cubicBezTo>
                <a:cubicBezTo>
                  <a:pt x="33920" y="86829"/>
                  <a:pt x="31750" y="84659"/>
                  <a:pt x="31750" y="82489"/>
                </a:cubicBezTo>
                <a:cubicBezTo>
                  <a:pt x="31750" y="79958"/>
                  <a:pt x="33920" y="77788"/>
                  <a:pt x="36451" y="77788"/>
                </a:cubicBezTo>
                <a:close/>
                <a:moveTo>
                  <a:pt x="128412" y="38100"/>
                </a:moveTo>
                <a:cubicBezTo>
                  <a:pt x="178223" y="38100"/>
                  <a:pt x="218717" y="78893"/>
                  <a:pt x="218717" y="128710"/>
                </a:cubicBezTo>
                <a:cubicBezTo>
                  <a:pt x="218717" y="142428"/>
                  <a:pt x="215492" y="155062"/>
                  <a:pt x="210116" y="166975"/>
                </a:cubicBezTo>
                <a:cubicBezTo>
                  <a:pt x="209400" y="168780"/>
                  <a:pt x="207966" y="169502"/>
                  <a:pt x="206174" y="169502"/>
                </a:cubicBezTo>
                <a:cubicBezTo>
                  <a:pt x="205458" y="169502"/>
                  <a:pt x="204741" y="169502"/>
                  <a:pt x="204383" y="169141"/>
                </a:cubicBezTo>
                <a:cubicBezTo>
                  <a:pt x="201874" y="168419"/>
                  <a:pt x="201158" y="165531"/>
                  <a:pt x="202233" y="163365"/>
                </a:cubicBezTo>
                <a:cubicBezTo>
                  <a:pt x="207250" y="152535"/>
                  <a:pt x="209758" y="140984"/>
                  <a:pt x="209758" y="128710"/>
                </a:cubicBezTo>
                <a:cubicBezTo>
                  <a:pt x="209758" y="83585"/>
                  <a:pt x="173206" y="47125"/>
                  <a:pt x="128412" y="47125"/>
                </a:cubicBezTo>
                <a:cubicBezTo>
                  <a:pt x="105836" y="47125"/>
                  <a:pt x="83976" y="56511"/>
                  <a:pt x="68567" y="73478"/>
                </a:cubicBezTo>
                <a:cubicBezTo>
                  <a:pt x="66775" y="75283"/>
                  <a:pt x="64267" y="75283"/>
                  <a:pt x="62117" y="73839"/>
                </a:cubicBezTo>
                <a:cubicBezTo>
                  <a:pt x="60683" y="72034"/>
                  <a:pt x="60325" y="69146"/>
                  <a:pt x="62117" y="67341"/>
                </a:cubicBezTo>
                <a:cubicBezTo>
                  <a:pt x="78959" y="48569"/>
                  <a:pt x="103327" y="38100"/>
                  <a:pt x="128412" y="38100"/>
                </a:cubicBezTo>
                <a:close/>
                <a:moveTo>
                  <a:pt x="129050" y="8987"/>
                </a:moveTo>
                <a:cubicBezTo>
                  <a:pt x="62907" y="8987"/>
                  <a:pt x="8987" y="62548"/>
                  <a:pt x="8987" y="128691"/>
                </a:cubicBezTo>
                <a:cubicBezTo>
                  <a:pt x="8987" y="194834"/>
                  <a:pt x="62907" y="248754"/>
                  <a:pt x="129050" y="248754"/>
                </a:cubicBezTo>
                <a:cubicBezTo>
                  <a:pt x="152775" y="248754"/>
                  <a:pt x="175062" y="241924"/>
                  <a:pt x="193754" y="229702"/>
                </a:cubicBezTo>
                <a:lnTo>
                  <a:pt x="177938" y="183690"/>
                </a:lnTo>
                <a:cubicBezTo>
                  <a:pt x="177219" y="182252"/>
                  <a:pt x="177578" y="180095"/>
                  <a:pt x="179016" y="179017"/>
                </a:cubicBezTo>
                <a:cubicBezTo>
                  <a:pt x="180095" y="177938"/>
                  <a:pt x="181892" y="177219"/>
                  <a:pt x="183689" y="177938"/>
                </a:cubicBezTo>
                <a:lnTo>
                  <a:pt x="230061" y="193755"/>
                </a:lnTo>
                <a:cubicBezTo>
                  <a:pt x="241923" y="175063"/>
                  <a:pt x="249113" y="152775"/>
                  <a:pt x="249113" y="128691"/>
                </a:cubicBezTo>
                <a:cubicBezTo>
                  <a:pt x="249113" y="62548"/>
                  <a:pt x="195192" y="8987"/>
                  <a:pt x="129050" y="8987"/>
                </a:cubicBezTo>
                <a:close/>
                <a:moveTo>
                  <a:pt x="129050" y="0"/>
                </a:moveTo>
                <a:cubicBezTo>
                  <a:pt x="200225" y="0"/>
                  <a:pt x="258100" y="57875"/>
                  <a:pt x="258100" y="128691"/>
                </a:cubicBezTo>
                <a:cubicBezTo>
                  <a:pt x="258100" y="153854"/>
                  <a:pt x="250910" y="176860"/>
                  <a:pt x="238329" y="196990"/>
                </a:cubicBezTo>
                <a:lnTo>
                  <a:pt x="290092" y="214604"/>
                </a:lnTo>
                <a:cubicBezTo>
                  <a:pt x="292249" y="215323"/>
                  <a:pt x="293328" y="216761"/>
                  <a:pt x="293328" y="218559"/>
                </a:cubicBezTo>
                <a:cubicBezTo>
                  <a:pt x="293328" y="220356"/>
                  <a:pt x="292249" y="222153"/>
                  <a:pt x="290811" y="222872"/>
                </a:cubicBezTo>
                <a:lnTo>
                  <a:pt x="243721" y="243722"/>
                </a:lnTo>
                <a:lnTo>
                  <a:pt x="222872" y="290453"/>
                </a:lnTo>
                <a:cubicBezTo>
                  <a:pt x="222153" y="292250"/>
                  <a:pt x="220715" y="293329"/>
                  <a:pt x="218558" y="293329"/>
                </a:cubicBezTo>
                <a:cubicBezTo>
                  <a:pt x="216761" y="292969"/>
                  <a:pt x="214963" y="292250"/>
                  <a:pt x="214604" y="290093"/>
                </a:cubicBezTo>
                <a:lnTo>
                  <a:pt x="196630" y="238330"/>
                </a:lnTo>
                <a:cubicBezTo>
                  <a:pt x="177219" y="250552"/>
                  <a:pt x="153853" y="257741"/>
                  <a:pt x="129050" y="257741"/>
                </a:cubicBezTo>
                <a:cubicBezTo>
                  <a:pt x="57875" y="257741"/>
                  <a:pt x="0" y="199866"/>
                  <a:pt x="0" y="128691"/>
                </a:cubicBezTo>
                <a:cubicBezTo>
                  <a:pt x="0" y="57875"/>
                  <a:pt x="57875" y="0"/>
                  <a:pt x="129050" y="0"/>
                </a:cubicBezTo>
                <a:close/>
              </a:path>
            </a:pathLst>
          </a:custGeom>
          <a:solidFill>
            <a:schemeClr val="bg1"/>
          </a:solidFill>
          <a:ln>
            <a:noFill/>
          </a:ln>
        </p:spPr>
        <p:txBody>
          <a:bodyPr anchor="ctr"/>
          <a:lstStyle/>
          <a:p>
            <a:endParaRPr lang="en-US" sz="900"/>
          </a:p>
        </p:txBody>
      </p:sp>
      <p:sp>
        <p:nvSpPr>
          <p:cNvPr id="33" name="Freeform 947">
            <a:extLst>
              <a:ext uri="{FF2B5EF4-FFF2-40B4-BE49-F238E27FC236}">
                <a16:creationId xmlns:a16="http://schemas.microsoft.com/office/drawing/2014/main" id="{8E843852-5BA6-AE4B-A45D-66DAF79C681F}"/>
              </a:ext>
            </a:extLst>
          </p:cNvPr>
          <p:cNvSpPr>
            <a:spLocks noChangeAspect="1"/>
          </p:cNvSpPr>
          <p:nvPr/>
        </p:nvSpPr>
        <p:spPr bwMode="auto">
          <a:xfrm>
            <a:off x="7244788" y="1780194"/>
            <a:ext cx="464342" cy="464342"/>
          </a:xfrm>
          <a:custGeom>
            <a:avLst/>
            <a:gdLst>
              <a:gd name="T0" fmla="*/ 10229781 w 293081"/>
              <a:gd name="T1" fmla="*/ 10330306 h 293329"/>
              <a:gd name="T2" fmla="*/ 5476924 w 293081"/>
              <a:gd name="T3" fmla="*/ 9533663 h 293329"/>
              <a:gd name="T4" fmla="*/ 4555340 w 293081"/>
              <a:gd name="T5" fmla="*/ 8932903 h 293329"/>
              <a:gd name="T6" fmla="*/ 8187273 w 293081"/>
              <a:gd name="T7" fmla="*/ 4853406 h 293329"/>
              <a:gd name="T8" fmla="*/ 6762806 w 293081"/>
              <a:gd name="T9" fmla="*/ 6446308 h 293329"/>
              <a:gd name="T10" fmla="*/ 7949830 w 293081"/>
              <a:gd name="T11" fmla="*/ 4853406 h 293329"/>
              <a:gd name="T12" fmla="*/ 6162400 w 293081"/>
              <a:gd name="T13" fmla="*/ 5079026 h 293329"/>
              <a:gd name="T14" fmla="*/ 4607171 w 293081"/>
              <a:gd name="T15" fmla="*/ 6393224 h 293329"/>
              <a:gd name="T16" fmla="*/ 3816636 w 293081"/>
              <a:gd name="T17" fmla="*/ 4853406 h 293329"/>
              <a:gd name="T18" fmla="*/ 2748342 w 293081"/>
              <a:gd name="T19" fmla="*/ 6393224 h 293329"/>
              <a:gd name="T20" fmla="*/ 2510957 w 293081"/>
              <a:gd name="T21" fmla="*/ 6167538 h 293329"/>
              <a:gd name="T22" fmla="*/ 1909022 w 293081"/>
              <a:gd name="T23" fmla="*/ 3983213 h 293329"/>
              <a:gd name="T24" fmla="*/ 2777957 w 293081"/>
              <a:gd name="T25" fmla="*/ 7039236 h 293329"/>
              <a:gd name="T26" fmla="*/ 7873078 w 293081"/>
              <a:gd name="T27" fmla="*/ 7078447 h 293329"/>
              <a:gd name="T28" fmla="*/ 9123895 w 293081"/>
              <a:gd name="T29" fmla="*/ 3983213 h 293329"/>
              <a:gd name="T30" fmla="*/ 7109531 w 293081"/>
              <a:gd name="T31" fmla="*/ 3983213 h 293329"/>
              <a:gd name="T32" fmla="*/ 4502645 w 293081"/>
              <a:gd name="T33" fmla="*/ 3983213 h 293329"/>
              <a:gd name="T34" fmla="*/ 8149555 w 293081"/>
              <a:gd name="T35" fmla="*/ 2899289 h 293329"/>
              <a:gd name="T36" fmla="*/ 9716292 w 293081"/>
              <a:gd name="T37" fmla="*/ 3656691 h 293329"/>
              <a:gd name="T38" fmla="*/ 8149555 w 293081"/>
              <a:gd name="T39" fmla="*/ 2899289 h 293329"/>
              <a:gd name="T40" fmla="*/ 6240568 w 293081"/>
              <a:gd name="T41" fmla="*/ 3656691 h 293329"/>
              <a:gd name="T42" fmla="*/ 7820426 w 293081"/>
              <a:gd name="T43" fmla="*/ 2899289 h 293329"/>
              <a:gd name="T44" fmla="*/ 2935990 w 293081"/>
              <a:gd name="T45" fmla="*/ 2951549 h 293329"/>
              <a:gd name="T46" fmla="*/ 5213632 w 293081"/>
              <a:gd name="T47" fmla="*/ 2951549 h 293329"/>
              <a:gd name="T48" fmla="*/ 329206 w 293081"/>
              <a:gd name="T49" fmla="*/ 2899289 h 293329"/>
              <a:gd name="T50" fmla="*/ 1909022 w 293081"/>
              <a:gd name="T51" fmla="*/ 3656691 h 293329"/>
              <a:gd name="T52" fmla="*/ 329206 w 293081"/>
              <a:gd name="T53" fmla="*/ 2899289 h 293329"/>
              <a:gd name="T54" fmla="*/ 10190286 w 293081"/>
              <a:gd name="T55" fmla="*/ 2572821 h 293329"/>
              <a:gd name="T56" fmla="*/ 5542797 w 293081"/>
              <a:gd name="T57" fmla="*/ 1619461 h 293329"/>
              <a:gd name="T58" fmla="*/ 7227999 w 293081"/>
              <a:gd name="T59" fmla="*/ 1619461 h 293329"/>
              <a:gd name="T60" fmla="*/ 3041256 w 293081"/>
              <a:gd name="T61" fmla="*/ 2572821 h 293329"/>
              <a:gd name="T62" fmla="*/ 3515243 w 293081"/>
              <a:gd name="T63" fmla="*/ 1619461 h 293329"/>
              <a:gd name="T64" fmla="*/ 2672629 w 293081"/>
              <a:gd name="T65" fmla="*/ 2572821 h 293329"/>
              <a:gd name="T66" fmla="*/ 1632526 w 293081"/>
              <a:gd name="T67" fmla="*/ 326507 h 293329"/>
              <a:gd name="T68" fmla="*/ 9123895 w 293081"/>
              <a:gd name="T69" fmla="*/ 326507 h 293329"/>
              <a:gd name="T70" fmla="*/ 9281834 w 293081"/>
              <a:gd name="T71" fmla="*/ 0 h 293329"/>
              <a:gd name="T72" fmla="*/ 10690593 w 293081"/>
              <a:gd name="T73" fmla="*/ 2625081 h 293329"/>
              <a:gd name="T74" fmla="*/ 9716292 w 293081"/>
              <a:gd name="T75" fmla="*/ 3983213 h 293329"/>
              <a:gd name="T76" fmla="*/ 9281834 w 293081"/>
              <a:gd name="T77" fmla="*/ 7365715 h 293329"/>
              <a:gd name="T78" fmla="*/ 9071218 w 293081"/>
              <a:gd name="T79" fmla="*/ 8606439 h 293329"/>
              <a:gd name="T80" fmla="*/ 10730065 w 293081"/>
              <a:gd name="T81" fmla="*/ 10552302 h 293329"/>
              <a:gd name="T82" fmla="*/ 13220 w 293081"/>
              <a:gd name="T83" fmla="*/ 10552302 h 293329"/>
              <a:gd name="T84" fmla="*/ 1685204 w 293081"/>
              <a:gd name="T85" fmla="*/ 8606439 h 293329"/>
              <a:gd name="T86" fmla="*/ 1474507 w 293081"/>
              <a:gd name="T87" fmla="*/ 7365715 h 293329"/>
              <a:gd name="T88" fmla="*/ 1040094 w 293081"/>
              <a:gd name="T89" fmla="*/ 3983213 h 293329"/>
              <a:gd name="T90" fmla="*/ 52652 w 293081"/>
              <a:gd name="T91" fmla="*/ 2625081 h 293329"/>
              <a:gd name="T92" fmla="*/ 1474507 w 293081"/>
              <a:gd name="T93" fmla="*/ 0 h 2933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3081" h="293329">
                <a:moveTo>
                  <a:pt x="48110" y="245878"/>
                </a:moveTo>
                <a:lnTo>
                  <a:pt x="14361" y="284342"/>
                </a:lnTo>
                <a:lnTo>
                  <a:pt x="278967" y="284342"/>
                </a:lnTo>
                <a:lnTo>
                  <a:pt x="245218" y="245878"/>
                </a:lnTo>
                <a:lnTo>
                  <a:pt x="169104" y="245878"/>
                </a:lnTo>
                <a:lnTo>
                  <a:pt x="149357" y="262414"/>
                </a:lnTo>
                <a:cubicBezTo>
                  <a:pt x="148639" y="263493"/>
                  <a:pt x="147921" y="263493"/>
                  <a:pt x="146485" y="263493"/>
                </a:cubicBezTo>
                <a:cubicBezTo>
                  <a:pt x="145767" y="263493"/>
                  <a:pt x="144689" y="263493"/>
                  <a:pt x="143612" y="262414"/>
                </a:cubicBezTo>
                <a:lnTo>
                  <a:pt x="124225" y="245878"/>
                </a:lnTo>
                <a:lnTo>
                  <a:pt x="48110" y="245878"/>
                </a:lnTo>
                <a:close/>
                <a:moveTo>
                  <a:pt x="216793" y="133590"/>
                </a:moveTo>
                <a:cubicBezTo>
                  <a:pt x="218591" y="131763"/>
                  <a:pt x="221469" y="131763"/>
                  <a:pt x="223267" y="133590"/>
                </a:cubicBezTo>
                <a:cubicBezTo>
                  <a:pt x="225065" y="135417"/>
                  <a:pt x="225065" y="137974"/>
                  <a:pt x="223267" y="139801"/>
                </a:cubicBezTo>
                <a:lnTo>
                  <a:pt x="187660" y="175973"/>
                </a:lnTo>
                <a:cubicBezTo>
                  <a:pt x="186581" y="176704"/>
                  <a:pt x="185502" y="177435"/>
                  <a:pt x="184423" y="177435"/>
                </a:cubicBezTo>
                <a:cubicBezTo>
                  <a:pt x="183344" y="177435"/>
                  <a:pt x="182265" y="176704"/>
                  <a:pt x="181545" y="175973"/>
                </a:cubicBezTo>
                <a:cubicBezTo>
                  <a:pt x="179387" y="174512"/>
                  <a:pt x="179387" y="171223"/>
                  <a:pt x="181545" y="169762"/>
                </a:cubicBezTo>
                <a:lnTo>
                  <a:pt x="216793" y="133590"/>
                </a:lnTo>
                <a:close/>
                <a:moveTo>
                  <a:pt x="161525" y="133590"/>
                </a:moveTo>
                <a:cubicBezTo>
                  <a:pt x="163337" y="131763"/>
                  <a:pt x="166237" y="131763"/>
                  <a:pt x="168050" y="133590"/>
                </a:cubicBezTo>
                <a:cubicBezTo>
                  <a:pt x="169500" y="135417"/>
                  <a:pt x="169500" y="137974"/>
                  <a:pt x="168050" y="139801"/>
                </a:cubicBezTo>
                <a:lnTo>
                  <a:pt x="131800" y="175973"/>
                </a:lnTo>
                <a:cubicBezTo>
                  <a:pt x="131075" y="176704"/>
                  <a:pt x="129988" y="177435"/>
                  <a:pt x="128900" y="177435"/>
                </a:cubicBezTo>
                <a:cubicBezTo>
                  <a:pt x="127813" y="177435"/>
                  <a:pt x="126725" y="176704"/>
                  <a:pt x="125638" y="175973"/>
                </a:cubicBezTo>
                <a:cubicBezTo>
                  <a:pt x="123825" y="174512"/>
                  <a:pt x="123825" y="171223"/>
                  <a:pt x="125638" y="169762"/>
                </a:cubicBezTo>
                <a:lnTo>
                  <a:pt x="161525" y="133590"/>
                </a:lnTo>
                <a:close/>
                <a:moveTo>
                  <a:pt x="104080" y="133590"/>
                </a:moveTo>
                <a:cubicBezTo>
                  <a:pt x="105878" y="131763"/>
                  <a:pt x="108756" y="131763"/>
                  <a:pt x="110194" y="133590"/>
                </a:cubicBezTo>
                <a:cubicBezTo>
                  <a:pt x="112352" y="135417"/>
                  <a:pt x="112352" y="137974"/>
                  <a:pt x="110194" y="139801"/>
                </a:cubicBezTo>
                <a:lnTo>
                  <a:pt x="74947" y="175973"/>
                </a:lnTo>
                <a:cubicBezTo>
                  <a:pt x="73868" y="176704"/>
                  <a:pt x="72789" y="177435"/>
                  <a:pt x="71710" y="177435"/>
                </a:cubicBezTo>
                <a:cubicBezTo>
                  <a:pt x="70631" y="177435"/>
                  <a:pt x="69193" y="176704"/>
                  <a:pt x="68473" y="175973"/>
                </a:cubicBezTo>
                <a:cubicBezTo>
                  <a:pt x="66675" y="174512"/>
                  <a:pt x="66675" y="171223"/>
                  <a:pt x="68473" y="169762"/>
                </a:cubicBezTo>
                <a:lnTo>
                  <a:pt x="104080" y="133590"/>
                </a:lnTo>
                <a:close/>
                <a:moveTo>
                  <a:pt x="75755" y="96698"/>
                </a:moveTo>
                <a:cubicBezTo>
                  <a:pt x="70370" y="104247"/>
                  <a:pt x="61753" y="109639"/>
                  <a:pt x="52059" y="109639"/>
                </a:cubicBezTo>
                <a:lnTo>
                  <a:pt x="44520" y="109639"/>
                </a:lnTo>
                <a:lnTo>
                  <a:pt x="44520" y="193755"/>
                </a:lnTo>
                <a:lnTo>
                  <a:pt x="75755" y="193755"/>
                </a:lnTo>
                <a:cubicBezTo>
                  <a:pt x="76473" y="193755"/>
                  <a:pt x="77550" y="194474"/>
                  <a:pt x="78628" y="194834"/>
                </a:cubicBezTo>
                <a:lnTo>
                  <a:pt x="146485" y="253427"/>
                </a:lnTo>
                <a:lnTo>
                  <a:pt x="214700" y="194834"/>
                </a:lnTo>
                <a:cubicBezTo>
                  <a:pt x="215418" y="194474"/>
                  <a:pt x="216855" y="193755"/>
                  <a:pt x="217573" y="193755"/>
                </a:cubicBezTo>
                <a:lnTo>
                  <a:pt x="248808" y="193755"/>
                </a:lnTo>
                <a:lnTo>
                  <a:pt x="248808" y="109639"/>
                </a:lnTo>
                <a:lnTo>
                  <a:pt x="241269" y="109639"/>
                </a:lnTo>
                <a:cubicBezTo>
                  <a:pt x="231575" y="109639"/>
                  <a:pt x="222599" y="104247"/>
                  <a:pt x="217573" y="96698"/>
                </a:cubicBezTo>
                <a:cubicBezTo>
                  <a:pt x="212546" y="104247"/>
                  <a:pt x="203929" y="109639"/>
                  <a:pt x="193877" y="109639"/>
                </a:cubicBezTo>
                <a:lnTo>
                  <a:pt x="170181" y="109639"/>
                </a:lnTo>
                <a:cubicBezTo>
                  <a:pt x="160487" y="109639"/>
                  <a:pt x="151511" y="104247"/>
                  <a:pt x="146485" y="96698"/>
                </a:cubicBezTo>
                <a:cubicBezTo>
                  <a:pt x="141458" y="104247"/>
                  <a:pt x="132841" y="109639"/>
                  <a:pt x="122788" y="109639"/>
                </a:cubicBezTo>
                <a:lnTo>
                  <a:pt x="99092" y="109639"/>
                </a:lnTo>
                <a:cubicBezTo>
                  <a:pt x="89398" y="109639"/>
                  <a:pt x="80782" y="104247"/>
                  <a:pt x="75755" y="96698"/>
                </a:cubicBezTo>
                <a:close/>
                <a:moveTo>
                  <a:pt x="222240" y="79802"/>
                </a:moveTo>
                <a:lnTo>
                  <a:pt x="222240" y="81240"/>
                </a:lnTo>
                <a:cubicBezTo>
                  <a:pt x="222240" y="92025"/>
                  <a:pt x="230498" y="100652"/>
                  <a:pt x="241269" y="100652"/>
                </a:cubicBezTo>
                <a:lnTo>
                  <a:pt x="264965" y="100652"/>
                </a:lnTo>
                <a:cubicBezTo>
                  <a:pt x="275377" y="100652"/>
                  <a:pt x="283993" y="92025"/>
                  <a:pt x="283993" y="81240"/>
                </a:cubicBezTo>
                <a:lnTo>
                  <a:pt x="283993" y="79802"/>
                </a:lnTo>
                <a:lnTo>
                  <a:pt x="222240" y="79802"/>
                </a:lnTo>
                <a:close/>
                <a:moveTo>
                  <a:pt x="151152" y="79802"/>
                </a:moveTo>
                <a:lnTo>
                  <a:pt x="151152" y="81240"/>
                </a:lnTo>
                <a:cubicBezTo>
                  <a:pt x="151152" y="92025"/>
                  <a:pt x="159769" y="100652"/>
                  <a:pt x="170181" y="100652"/>
                </a:cubicBezTo>
                <a:lnTo>
                  <a:pt x="193877" y="100652"/>
                </a:lnTo>
                <a:cubicBezTo>
                  <a:pt x="204648" y="100652"/>
                  <a:pt x="213264" y="92025"/>
                  <a:pt x="213264" y="81240"/>
                </a:cubicBezTo>
                <a:lnTo>
                  <a:pt x="213264" y="79802"/>
                </a:lnTo>
                <a:lnTo>
                  <a:pt x="151152" y="79802"/>
                </a:lnTo>
                <a:close/>
                <a:moveTo>
                  <a:pt x="80064" y="79802"/>
                </a:moveTo>
                <a:lnTo>
                  <a:pt x="80064" y="81240"/>
                </a:lnTo>
                <a:cubicBezTo>
                  <a:pt x="80064" y="92025"/>
                  <a:pt x="88680" y="100652"/>
                  <a:pt x="99092" y="100652"/>
                </a:cubicBezTo>
                <a:lnTo>
                  <a:pt x="122788" y="100652"/>
                </a:lnTo>
                <a:cubicBezTo>
                  <a:pt x="133560" y="100652"/>
                  <a:pt x="142176" y="92025"/>
                  <a:pt x="142176" y="81240"/>
                </a:cubicBezTo>
                <a:lnTo>
                  <a:pt x="142176" y="79802"/>
                </a:lnTo>
                <a:lnTo>
                  <a:pt x="80064" y="79802"/>
                </a:lnTo>
                <a:close/>
                <a:moveTo>
                  <a:pt x="8976" y="79802"/>
                </a:moveTo>
                <a:lnTo>
                  <a:pt x="8976" y="81240"/>
                </a:lnTo>
                <a:cubicBezTo>
                  <a:pt x="8976" y="92025"/>
                  <a:pt x="17592" y="100652"/>
                  <a:pt x="28363" y="100652"/>
                </a:cubicBezTo>
                <a:lnTo>
                  <a:pt x="52059" y="100652"/>
                </a:lnTo>
                <a:cubicBezTo>
                  <a:pt x="62471" y="100652"/>
                  <a:pt x="71088" y="92025"/>
                  <a:pt x="71088" y="81240"/>
                </a:cubicBezTo>
                <a:lnTo>
                  <a:pt x="71088" y="79802"/>
                </a:lnTo>
                <a:lnTo>
                  <a:pt x="8976" y="79802"/>
                </a:lnTo>
                <a:close/>
                <a:moveTo>
                  <a:pt x="207161" y="44574"/>
                </a:moveTo>
                <a:lnTo>
                  <a:pt x="220445" y="70816"/>
                </a:lnTo>
                <a:lnTo>
                  <a:pt x="277890" y="70816"/>
                </a:lnTo>
                <a:lnTo>
                  <a:pt x="251322" y="44574"/>
                </a:lnTo>
                <a:lnTo>
                  <a:pt x="207161" y="44574"/>
                </a:lnTo>
                <a:close/>
                <a:moveTo>
                  <a:pt x="151152" y="44574"/>
                </a:moveTo>
                <a:lnTo>
                  <a:pt x="151152" y="70816"/>
                </a:lnTo>
                <a:lnTo>
                  <a:pt x="210392" y="70816"/>
                </a:lnTo>
                <a:lnTo>
                  <a:pt x="197108" y="44574"/>
                </a:lnTo>
                <a:lnTo>
                  <a:pt x="151152" y="44574"/>
                </a:lnTo>
                <a:close/>
                <a:moveTo>
                  <a:pt x="95861" y="44574"/>
                </a:moveTo>
                <a:lnTo>
                  <a:pt x="82936" y="70816"/>
                </a:lnTo>
                <a:lnTo>
                  <a:pt x="142176" y="70816"/>
                </a:lnTo>
                <a:lnTo>
                  <a:pt x="142176" y="44574"/>
                </a:lnTo>
                <a:lnTo>
                  <a:pt x="95861" y="44574"/>
                </a:lnTo>
                <a:close/>
                <a:moveTo>
                  <a:pt x="42006" y="44574"/>
                </a:moveTo>
                <a:lnTo>
                  <a:pt x="15438" y="70816"/>
                </a:lnTo>
                <a:lnTo>
                  <a:pt x="72883" y="70816"/>
                </a:lnTo>
                <a:lnTo>
                  <a:pt x="86167" y="44574"/>
                </a:lnTo>
                <a:lnTo>
                  <a:pt x="42006" y="44574"/>
                </a:lnTo>
                <a:close/>
                <a:moveTo>
                  <a:pt x="44520" y="8987"/>
                </a:moveTo>
                <a:lnTo>
                  <a:pt x="44520" y="35588"/>
                </a:lnTo>
                <a:lnTo>
                  <a:pt x="248808" y="35588"/>
                </a:lnTo>
                <a:lnTo>
                  <a:pt x="248808" y="8987"/>
                </a:lnTo>
                <a:lnTo>
                  <a:pt x="44520" y="8987"/>
                </a:lnTo>
                <a:close/>
                <a:moveTo>
                  <a:pt x="40211" y="0"/>
                </a:moveTo>
                <a:lnTo>
                  <a:pt x="253117" y="0"/>
                </a:lnTo>
                <a:cubicBezTo>
                  <a:pt x="255630" y="0"/>
                  <a:pt x="257784" y="1797"/>
                  <a:pt x="257784" y="4314"/>
                </a:cubicBezTo>
                <a:lnTo>
                  <a:pt x="257784" y="38104"/>
                </a:lnTo>
                <a:lnTo>
                  <a:pt x="291533" y="72254"/>
                </a:lnTo>
                <a:cubicBezTo>
                  <a:pt x="292610" y="73332"/>
                  <a:pt x="292969" y="74410"/>
                  <a:pt x="292969" y="75489"/>
                </a:cubicBezTo>
                <a:lnTo>
                  <a:pt x="292969" y="81240"/>
                </a:lnTo>
                <a:cubicBezTo>
                  <a:pt x="292969" y="97057"/>
                  <a:pt x="280403" y="109639"/>
                  <a:pt x="264965" y="109639"/>
                </a:cubicBezTo>
                <a:lnTo>
                  <a:pt x="257784" y="109639"/>
                </a:lnTo>
                <a:lnTo>
                  <a:pt x="257784" y="198428"/>
                </a:lnTo>
                <a:cubicBezTo>
                  <a:pt x="257784" y="200585"/>
                  <a:pt x="255630" y="202742"/>
                  <a:pt x="253117" y="202742"/>
                </a:cubicBezTo>
                <a:lnTo>
                  <a:pt x="219009" y="202742"/>
                </a:lnTo>
                <a:lnTo>
                  <a:pt x="179156" y="236892"/>
                </a:lnTo>
                <a:lnTo>
                  <a:pt x="247372" y="236892"/>
                </a:lnTo>
                <a:cubicBezTo>
                  <a:pt x="248449" y="236892"/>
                  <a:pt x="249885" y="237611"/>
                  <a:pt x="250603" y="238330"/>
                </a:cubicBezTo>
                <a:lnTo>
                  <a:pt x="291892" y="285780"/>
                </a:lnTo>
                <a:cubicBezTo>
                  <a:pt x="293328" y="287218"/>
                  <a:pt x="293328" y="289015"/>
                  <a:pt x="292610" y="290453"/>
                </a:cubicBezTo>
                <a:cubicBezTo>
                  <a:pt x="291892" y="292250"/>
                  <a:pt x="290456" y="293329"/>
                  <a:pt x="288661" y="293329"/>
                </a:cubicBezTo>
                <a:lnTo>
                  <a:pt x="4667" y="293329"/>
                </a:lnTo>
                <a:cubicBezTo>
                  <a:pt x="2872" y="293329"/>
                  <a:pt x="1077" y="292250"/>
                  <a:pt x="359" y="290453"/>
                </a:cubicBezTo>
                <a:cubicBezTo>
                  <a:pt x="0" y="289015"/>
                  <a:pt x="0" y="287218"/>
                  <a:pt x="1077" y="285780"/>
                </a:cubicBezTo>
                <a:lnTo>
                  <a:pt x="42725" y="238330"/>
                </a:lnTo>
                <a:cubicBezTo>
                  <a:pt x="43443" y="237611"/>
                  <a:pt x="44879" y="236892"/>
                  <a:pt x="45956" y="236892"/>
                </a:cubicBezTo>
                <a:lnTo>
                  <a:pt x="113813" y="236892"/>
                </a:lnTo>
                <a:lnTo>
                  <a:pt x="73960" y="202742"/>
                </a:lnTo>
                <a:lnTo>
                  <a:pt x="40211" y="202742"/>
                </a:lnTo>
                <a:cubicBezTo>
                  <a:pt x="37698" y="202742"/>
                  <a:pt x="35903" y="200585"/>
                  <a:pt x="35903" y="198428"/>
                </a:cubicBezTo>
                <a:lnTo>
                  <a:pt x="35903" y="109639"/>
                </a:lnTo>
                <a:lnTo>
                  <a:pt x="28363" y="109639"/>
                </a:lnTo>
                <a:cubicBezTo>
                  <a:pt x="12925" y="109639"/>
                  <a:pt x="0" y="97057"/>
                  <a:pt x="0" y="81240"/>
                </a:cubicBezTo>
                <a:lnTo>
                  <a:pt x="0" y="75489"/>
                </a:lnTo>
                <a:cubicBezTo>
                  <a:pt x="0" y="74410"/>
                  <a:pt x="359" y="73332"/>
                  <a:pt x="1436" y="72254"/>
                </a:cubicBezTo>
                <a:lnTo>
                  <a:pt x="35903" y="38104"/>
                </a:lnTo>
                <a:lnTo>
                  <a:pt x="35903" y="4314"/>
                </a:lnTo>
                <a:cubicBezTo>
                  <a:pt x="35903" y="1797"/>
                  <a:pt x="37698" y="0"/>
                  <a:pt x="40211" y="0"/>
                </a:cubicBezTo>
                <a:close/>
              </a:path>
            </a:pathLst>
          </a:custGeom>
          <a:solidFill>
            <a:schemeClr val="bg1"/>
          </a:solidFill>
          <a:ln>
            <a:noFill/>
          </a:ln>
        </p:spPr>
        <p:txBody>
          <a:bodyPr anchor="ctr"/>
          <a:lstStyle/>
          <a:p>
            <a:endParaRPr lang="en-US" sz="900"/>
          </a:p>
        </p:txBody>
      </p:sp>
      <p:sp>
        <p:nvSpPr>
          <p:cNvPr id="34" name="Freeform 948">
            <a:extLst>
              <a:ext uri="{FF2B5EF4-FFF2-40B4-BE49-F238E27FC236}">
                <a16:creationId xmlns:a16="http://schemas.microsoft.com/office/drawing/2014/main" id="{6DCAB7DC-AE30-E845-B8BB-AE06F4BF0B42}"/>
              </a:ext>
            </a:extLst>
          </p:cNvPr>
          <p:cNvSpPr>
            <a:spLocks noChangeAspect="1"/>
          </p:cNvSpPr>
          <p:nvPr/>
        </p:nvSpPr>
        <p:spPr bwMode="auto">
          <a:xfrm>
            <a:off x="10006705" y="1807833"/>
            <a:ext cx="464342" cy="409063"/>
          </a:xfrm>
          <a:custGeom>
            <a:avLst/>
            <a:gdLst>
              <a:gd name="T0" fmla="*/ 8349852 w 293328"/>
              <a:gd name="T1" fmla="*/ 8301957 h 258401"/>
              <a:gd name="T2" fmla="*/ 2768565 w 293328"/>
              <a:gd name="T3" fmla="*/ 7968782 h 258401"/>
              <a:gd name="T4" fmla="*/ 2595521 w 293328"/>
              <a:gd name="T5" fmla="*/ 8142044 h 258401"/>
              <a:gd name="T6" fmla="*/ 7427340 w 293328"/>
              <a:gd name="T7" fmla="*/ 8165276 h 258401"/>
              <a:gd name="T8" fmla="*/ 8342689 w 293328"/>
              <a:gd name="T9" fmla="*/ 7246352 h 258401"/>
              <a:gd name="T10" fmla="*/ 2746019 w 293328"/>
              <a:gd name="T11" fmla="*/ 9084214 h 258401"/>
              <a:gd name="T12" fmla="*/ 313909 w 293328"/>
              <a:gd name="T13" fmla="*/ 6379944 h 258401"/>
              <a:gd name="T14" fmla="*/ 1516812 w 293328"/>
              <a:gd name="T15" fmla="*/ 7994594 h 258401"/>
              <a:gd name="T16" fmla="*/ 6028188 w 293328"/>
              <a:gd name="T17" fmla="*/ 7994594 h 258401"/>
              <a:gd name="T18" fmla="*/ 7262820 w 293328"/>
              <a:gd name="T19" fmla="*/ 6005470 h 258401"/>
              <a:gd name="T20" fmla="*/ 8066382 w 293328"/>
              <a:gd name="T21" fmla="*/ 6338572 h 258401"/>
              <a:gd name="T22" fmla="*/ 7262820 w 293328"/>
              <a:gd name="T23" fmla="*/ 6005470 h 258401"/>
              <a:gd name="T24" fmla="*/ 4629065 w 293328"/>
              <a:gd name="T25" fmla="*/ 4108887 h 258401"/>
              <a:gd name="T26" fmla="*/ 5060506 w 293328"/>
              <a:gd name="T27" fmla="*/ 3347514 h 258401"/>
              <a:gd name="T28" fmla="*/ 3334483 w 293328"/>
              <a:gd name="T29" fmla="*/ 6051752 h 258401"/>
              <a:gd name="T30" fmla="*/ 5387413 w 293328"/>
              <a:gd name="T31" fmla="*/ 3347514 h 258401"/>
              <a:gd name="T32" fmla="*/ 5165152 w 293328"/>
              <a:gd name="T33" fmla="*/ 4633951 h 258401"/>
              <a:gd name="T34" fmla="*/ 4145137 w 293328"/>
              <a:gd name="T35" fmla="*/ 4647133 h 258401"/>
              <a:gd name="T36" fmla="*/ 3975178 w 293328"/>
              <a:gd name="T37" fmla="*/ 3347514 h 258401"/>
              <a:gd name="T38" fmla="*/ 1281409 w 293328"/>
              <a:gd name="T39" fmla="*/ 4240142 h 258401"/>
              <a:gd name="T40" fmla="*/ 1725982 w 293328"/>
              <a:gd name="T41" fmla="*/ 4108887 h 258401"/>
              <a:gd name="T42" fmla="*/ 1281409 w 293328"/>
              <a:gd name="T43" fmla="*/ 3347514 h 258401"/>
              <a:gd name="T44" fmla="*/ 3007614 w 293328"/>
              <a:gd name="T45" fmla="*/ 6051752 h 258401"/>
              <a:gd name="T46" fmla="*/ 2366801 w 293328"/>
              <a:gd name="T47" fmla="*/ 4476413 h 258401"/>
              <a:gd name="T48" fmla="*/ 2144534 w 293328"/>
              <a:gd name="T49" fmla="*/ 4633951 h 258401"/>
              <a:gd name="T50" fmla="*/ 1033033 w 293328"/>
              <a:gd name="T51" fmla="*/ 4607672 h 258401"/>
              <a:gd name="T52" fmla="*/ 313909 w 293328"/>
              <a:gd name="T53" fmla="*/ 3347514 h 258401"/>
              <a:gd name="T54" fmla="*/ 8081181 w 293328"/>
              <a:gd name="T55" fmla="*/ 4962172 h 258401"/>
              <a:gd name="T56" fmla="*/ 7636597 w 293328"/>
              <a:gd name="T57" fmla="*/ 2257910 h 258401"/>
              <a:gd name="T58" fmla="*/ 6355072 w 293328"/>
              <a:gd name="T59" fmla="*/ 7994594 h 258401"/>
              <a:gd name="T60" fmla="*/ 9571878 w 293328"/>
              <a:gd name="T61" fmla="*/ 7994594 h 258401"/>
              <a:gd name="T62" fmla="*/ 10343328 w 293328"/>
              <a:gd name="T63" fmla="*/ 7246352 h 258401"/>
              <a:gd name="T64" fmla="*/ 9781055 w 293328"/>
              <a:gd name="T65" fmla="*/ 6918183 h 258401"/>
              <a:gd name="T66" fmla="*/ 9781055 w 293328"/>
              <a:gd name="T67" fmla="*/ 6340609 h 258401"/>
              <a:gd name="T68" fmla="*/ 10343328 w 293328"/>
              <a:gd name="T69" fmla="*/ 6012395 h 258401"/>
              <a:gd name="T70" fmla="*/ 8081181 w 293328"/>
              <a:gd name="T71" fmla="*/ 5290377 h 258401"/>
              <a:gd name="T72" fmla="*/ 6355072 w 293328"/>
              <a:gd name="T73" fmla="*/ 2257910 h 258401"/>
              <a:gd name="T74" fmla="*/ 3112118 w 293328"/>
              <a:gd name="T75" fmla="*/ 1076409 h 258401"/>
              <a:gd name="T76" fmla="*/ 3543702 w 293328"/>
              <a:gd name="T77" fmla="*/ 315023 h 258401"/>
              <a:gd name="T78" fmla="*/ 1830713 w 293328"/>
              <a:gd name="T79" fmla="*/ 3019316 h 258401"/>
              <a:gd name="T80" fmla="*/ 3870609 w 293328"/>
              <a:gd name="T81" fmla="*/ 315023 h 258401"/>
              <a:gd name="T82" fmla="*/ 3713697 w 293328"/>
              <a:gd name="T83" fmla="*/ 1614662 h 258401"/>
              <a:gd name="T84" fmla="*/ 2693707 w 293328"/>
              <a:gd name="T85" fmla="*/ 1601593 h 258401"/>
              <a:gd name="T86" fmla="*/ 2471445 w 293328"/>
              <a:gd name="T87" fmla="*/ 315023 h 258401"/>
              <a:gd name="T88" fmla="*/ 4681277 w 293328"/>
              <a:gd name="T89" fmla="*/ 0 h 258401"/>
              <a:gd name="T90" fmla="*/ 6028188 w 293328"/>
              <a:gd name="T91" fmla="*/ 3019316 h 258401"/>
              <a:gd name="T92" fmla="*/ 7636597 w 293328"/>
              <a:gd name="T93" fmla="*/ 1929718 h 258401"/>
              <a:gd name="T94" fmla="*/ 10657173 w 293328"/>
              <a:gd name="T95" fmla="*/ 5999216 h 258401"/>
              <a:gd name="T96" fmla="*/ 9571878 w 293328"/>
              <a:gd name="T97" fmla="*/ 8322837 h 258401"/>
              <a:gd name="T98" fmla="*/ 3975178 w 293328"/>
              <a:gd name="T99" fmla="*/ 8322837 h 258401"/>
              <a:gd name="T100" fmla="*/ 588459 w 293328"/>
              <a:gd name="T101" fmla="*/ 8322837 h 258401"/>
              <a:gd name="T102" fmla="*/ 0 w 293328"/>
              <a:gd name="T103" fmla="*/ 3189998 h 258401"/>
              <a:gd name="T104" fmla="*/ 1503810 w 293328"/>
              <a:gd name="T105" fmla="*/ 157521 h 2584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58401">
                <a:moveTo>
                  <a:pt x="229821" y="219075"/>
                </a:moveTo>
                <a:cubicBezTo>
                  <a:pt x="232386" y="219075"/>
                  <a:pt x="234584" y="220907"/>
                  <a:pt x="234584" y="223838"/>
                </a:cubicBezTo>
                <a:cubicBezTo>
                  <a:pt x="234584" y="226402"/>
                  <a:pt x="232386" y="228234"/>
                  <a:pt x="229821" y="228234"/>
                </a:cubicBezTo>
                <a:cubicBezTo>
                  <a:pt x="227257" y="228234"/>
                  <a:pt x="225425" y="226402"/>
                  <a:pt x="225425" y="223838"/>
                </a:cubicBezTo>
                <a:cubicBezTo>
                  <a:pt x="225425" y="220907"/>
                  <a:pt x="227257" y="219075"/>
                  <a:pt x="229821" y="219075"/>
                </a:cubicBezTo>
                <a:close/>
                <a:moveTo>
                  <a:pt x="76200" y="219075"/>
                </a:moveTo>
                <a:cubicBezTo>
                  <a:pt x="78398" y="219075"/>
                  <a:pt x="80597" y="220907"/>
                  <a:pt x="80597" y="223838"/>
                </a:cubicBezTo>
                <a:cubicBezTo>
                  <a:pt x="80597" y="226402"/>
                  <a:pt x="78398" y="228234"/>
                  <a:pt x="76200" y="228234"/>
                </a:cubicBezTo>
                <a:cubicBezTo>
                  <a:pt x="73636" y="228234"/>
                  <a:pt x="71438" y="226402"/>
                  <a:pt x="71438" y="223838"/>
                </a:cubicBezTo>
                <a:cubicBezTo>
                  <a:pt x="71438" y="220907"/>
                  <a:pt x="73636" y="219075"/>
                  <a:pt x="76200" y="219075"/>
                </a:cubicBezTo>
                <a:close/>
                <a:moveTo>
                  <a:pt x="229624" y="199214"/>
                </a:moveTo>
                <a:cubicBezTo>
                  <a:pt x="215947" y="199214"/>
                  <a:pt x="204430" y="210402"/>
                  <a:pt x="204430" y="224477"/>
                </a:cubicBezTo>
                <a:cubicBezTo>
                  <a:pt x="204430" y="238191"/>
                  <a:pt x="215947" y="249740"/>
                  <a:pt x="229624" y="249740"/>
                </a:cubicBezTo>
                <a:cubicBezTo>
                  <a:pt x="243660" y="249740"/>
                  <a:pt x="254818" y="238191"/>
                  <a:pt x="254818" y="224477"/>
                </a:cubicBezTo>
                <a:cubicBezTo>
                  <a:pt x="254818" y="210402"/>
                  <a:pt x="243660" y="199214"/>
                  <a:pt x="229624" y="199214"/>
                </a:cubicBezTo>
                <a:close/>
                <a:moveTo>
                  <a:pt x="75581" y="199214"/>
                </a:moveTo>
                <a:cubicBezTo>
                  <a:pt x="61545" y="199214"/>
                  <a:pt x="50388" y="210402"/>
                  <a:pt x="50388" y="224477"/>
                </a:cubicBezTo>
                <a:cubicBezTo>
                  <a:pt x="50388" y="238191"/>
                  <a:pt x="61545" y="249740"/>
                  <a:pt x="75581" y="249740"/>
                </a:cubicBezTo>
                <a:cubicBezTo>
                  <a:pt x="89258" y="249740"/>
                  <a:pt x="100415" y="238191"/>
                  <a:pt x="100415" y="224477"/>
                </a:cubicBezTo>
                <a:cubicBezTo>
                  <a:pt x="100415" y="210402"/>
                  <a:pt x="89258" y="199214"/>
                  <a:pt x="75581" y="199214"/>
                </a:cubicBezTo>
                <a:close/>
                <a:moveTo>
                  <a:pt x="8638" y="175395"/>
                </a:moveTo>
                <a:lnTo>
                  <a:pt x="8638" y="212568"/>
                </a:lnTo>
                <a:cubicBezTo>
                  <a:pt x="8638" y="216537"/>
                  <a:pt x="11877" y="219785"/>
                  <a:pt x="16196" y="219785"/>
                </a:cubicBezTo>
                <a:lnTo>
                  <a:pt x="41750" y="219785"/>
                </a:lnTo>
                <a:cubicBezTo>
                  <a:pt x="43909" y="203184"/>
                  <a:pt x="58306" y="190192"/>
                  <a:pt x="75581" y="190192"/>
                </a:cubicBezTo>
                <a:cubicBezTo>
                  <a:pt x="92857" y="190192"/>
                  <a:pt x="106894" y="203184"/>
                  <a:pt x="109413" y="219785"/>
                </a:cubicBezTo>
                <a:lnTo>
                  <a:pt x="165919" y="219785"/>
                </a:lnTo>
                <a:lnTo>
                  <a:pt x="165919" y="175395"/>
                </a:lnTo>
                <a:lnTo>
                  <a:pt x="8638" y="175395"/>
                </a:lnTo>
                <a:close/>
                <a:moveTo>
                  <a:pt x="199901" y="165100"/>
                </a:moveTo>
                <a:lnTo>
                  <a:pt x="222019" y="165100"/>
                </a:lnTo>
                <a:cubicBezTo>
                  <a:pt x="224873" y="165100"/>
                  <a:pt x="226656" y="166932"/>
                  <a:pt x="226656" y="169863"/>
                </a:cubicBezTo>
                <a:cubicBezTo>
                  <a:pt x="226656" y="172061"/>
                  <a:pt x="224873" y="174259"/>
                  <a:pt x="222019" y="174259"/>
                </a:cubicBezTo>
                <a:lnTo>
                  <a:pt x="199901" y="174259"/>
                </a:lnTo>
                <a:cubicBezTo>
                  <a:pt x="197404" y="174259"/>
                  <a:pt x="195263" y="172061"/>
                  <a:pt x="195263" y="169863"/>
                </a:cubicBezTo>
                <a:cubicBezTo>
                  <a:pt x="195263" y="166932"/>
                  <a:pt x="197404" y="165100"/>
                  <a:pt x="199901" y="165100"/>
                </a:cubicBezTo>
                <a:close/>
                <a:moveTo>
                  <a:pt x="118411" y="92028"/>
                </a:moveTo>
                <a:lnTo>
                  <a:pt x="118411" y="116569"/>
                </a:lnTo>
                <a:lnTo>
                  <a:pt x="127409" y="112960"/>
                </a:lnTo>
                <a:cubicBezTo>
                  <a:pt x="128128" y="112599"/>
                  <a:pt x="129208" y="112599"/>
                  <a:pt x="130288" y="112960"/>
                </a:cubicBezTo>
                <a:lnTo>
                  <a:pt x="139286" y="116569"/>
                </a:lnTo>
                <a:lnTo>
                  <a:pt x="139286" y="92028"/>
                </a:lnTo>
                <a:lnTo>
                  <a:pt x="118411" y="92028"/>
                </a:lnTo>
                <a:close/>
                <a:moveTo>
                  <a:pt x="91777" y="92028"/>
                </a:moveTo>
                <a:lnTo>
                  <a:pt x="91777" y="166373"/>
                </a:lnTo>
                <a:lnTo>
                  <a:pt x="165919" y="166373"/>
                </a:lnTo>
                <a:lnTo>
                  <a:pt x="165919" y="92028"/>
                </a:lnTo>
                <a:lnTo>
                  <a:pt x="148284" y="92028"/>
                </a:lnTo>
                <a:lnTo>
                  <a:pt x="148284" y="123065"/>
                </a:lnTo>
                <a:cubicBezTo>
                  <a:pt x="148284" y="124870"/>
                  <a:pt x="147204" y="125952"/>
                  <a:pt x="146124" y="126674"/>
                </a:cubicBezTo>
                <a:cubicBezTo>
                  <a:pt x="145044" y="127757"/>
                  <a:pt x="143245" y="127757"/>
                  <a:pt x="142165" y="127396"/>
                </a:cubicBezTo>
                <a:lnTo>
                  <a:pt x="128848" y="121983"/>
                </a:lnTo>
                <a:lnTo>
                  <a:pt x="115532" y="127396"/>
                </a:lnTo>
                <a:cubicBezTo>
                  <a:pt x="115172" y="127757"/>
                  <a:pt x="114452" y="127757"/>
                  <a:pt x="114092" y="127757"/>
                </a:cubicBezTo>
                <a:cubicBezTo>
                  <a:pt x="113012" y="127757"/>
                  <a:pt x="112292" y="127396"/>
                  <a:pt x="111573" y="126674"/>
                </a:cubicBezTo>
                <a:cubicBezTo>
                  <a:pt x="110493" y="125952"/>
                  <a:pt x="109413" y="124870"/>
                  <a:pt x="109413" y="123065"/>
                </a:cubicBezTo>
                <a:lnTo>
                  <a:pt x="109413" y="92028"/>
                </a:lnTo>
                <a:lnTo>
                  <a:pt x="91777" y="92028"/>
                </a:lnTo>
                <a:close/>
                <a:moveTo>
                  <a:pt x="35271" y="92028"/>
                </a:moveTo>
                <a:lnTo>
                  <a:pt x="35271" y="116569"/>
                </a:lnTo>
                <a:lnTo>
                  <a:pt x="44269" y="112960"/>
                </a:lnTo>
                <a:cubicBezTo>
                  <a:pt x="44629" y="112960"/>
                  <a:pt x="45349" y="112960"/>
                  <a:pt x="45709" y="112960"/>
                </a:cubicBezTo>
                <a:cubicBezTo>
                  <a:pt x="46428" y="112960"/>
                  <a:pt x="46788" y="112960"/>
                  <a:pt x="47508" y="112960"/>
                </a:cubicBezTo>
                <a:lnTo>
                  <a:pt x="56146" y="116569"/>
                </a:lnTo>
                <a:lnTo>
                  <a:pt x="56146" y="92028"/>
                </a:lnTo>
                <a:lnTo>
                  <a:pt x="35271" y="92028"/>
                </a:lnTo>
                <a:close/>
                <a:moveTo>
                  <a:pt x="8638" y="92028"/>
                </a:moveTo>
                <a:lnTo>
                  <a:pt x="8638" y="166373"/>
                </a:lnTo>
                <a:lnTo>
                  <a:pt x="82780" y="166373"/>
                </a:lnTo>
                <a:lnTo>
                  <a:pt x="82780" y="92028"/>
                </a:lnTo>
                <a:lnTo>
                  <a:pt x="65144" y="92028"/>
                </a:lnTo>
                <a:lnTo>
                  <a:pt x="65144" y="123065"/>
                </a:lnTo>
                <a:cubicBezTo>
                  <a:pt x="65144" y="124870"/>
                  <a:pt x="64064" y="125952"/>
                  <a:pt x="63344" y="126674"/>
                </a:cubicBezTo>
                <a:cubicBezTo>
                  <a:pt x="62265" y="127396"/>
                  <a:pt x="61545" y="127757"/>
                  <a:pt x="60825" y="127757"/>
                </a:cubicBezTo>
                <a:cubicBezTo>
                  <a:pt x="60105" y="127757"/>
                  <a:pt x="59385" y="127757"/>
                  <a:pt x="59025" y="127396"/>
                </a:cubicBezTo>
                <a:lnTo>
                  <a:pt x="45709" y="121983"/>
                </a:lnTo>
                <a:lnTo>
                  <a:pt x="32752" y="127396"/>
                </a:lnTo>
                <a:cubicBezTo>
                  <a:pt x="31312" y="127757"/>
                  <a:pt x="29513" y="127757"/>
                  <a:pt x="28433" y="126674"/>
                </a:cubicBezTo>
                <a:cubicBezTo>
                  <a:pt x="27353" y="125952"/>
                  <a:pt x="26273" y="124870"/>
                  <a:pt x="26273" y="123065"/>
                </a:cubicBezTo>
                <a:lnTo>
                  <a:pt x="26273" y="92028"/>
                </a:lnTo>
                <a:lnTo>
                  <a:pt x="8638" y="92028"/>
                </a:lnTo>
                <a:close/>
                <a:moveTo>
                  <a:pt x="204430" y="62074"/>
                </a:moveTo>
                <a:lnTo>
                  <a:pt x="204430" y="118374"/>
                </a:lnTo>
                <a:cubicBezTo>
                  <a:pt x="204430" y="128479"/>
                  <a:pt x="212708" y="136418"/>
                  <a:pt x="222426" y="136418"/>
                </a:cubicBezTo>
                <a:lnTo>
                  <a:pt x="258417" y="136418"/>
                </a:lnTo>
                <a:lnTo>
                  <a:pt x="233223" y="77592"/>
                </a:lnTo>
                <a:cubicBezTo>
                  <a:pt x="229264" y="68209"/>
                  <a:pt x="220266" y="62074"/>
                  <a:pt x="210189" y="62074"/>
                </a:cubicBezTo>
                <a:lnTo>
                  <a:pt x="204430" y="62074"/>
                </a:lnTo>
                <a:close/>
                <a:moveTo>
                  <a:pt x="174917" y="62074"/>
                </a:moveTo>
                <a:lnTo>
                  <a:pt x="174917" y="219785"/>
                </a:lnTo>
                <a:lnTo>
                  <a:pt x="195792" y="219785"/>
                </a:lnTo>
                <a:cubicBezTo>
                  <a:pt x="197952" y="203184"/>
                  <a:pt x="212348" y="190192"/>
                  <a:pt x="229624" y="190192"/>
                </a:cubicBezTo>
                <a:cubicBezTo>
                  <a:pt x="246900" y="190192"/>
                  <a:pt x="261296" y="203184"/>
                  <a:pt x="263456" y="219785"/>
                </a:cubicBezTo>
                <a:lnTo>
                  <a:pt x="277132" y="219785"/>
                </a:lnTo>
                <a:cubicBezTo>
                  <a:pt x="281091" y="219785"/>
                  <a:pt x="284690" y="216537"/>
                  <a:pt x="284690" y="212568"/>
                </a:cubicBezTo>
                <a:lnTo>
                  <a:pt x="284690" y="199214"/>
                </a:lnTo>
                <a:lnTo>
                  <a:pt x="269214" y="199214"/>
                </a:lnTo>
                <a:cubicBezTo>
                  <a:pt x="267055" y="199214"/>
                  <a:pt x="264895" y="197049"/>
                  <a:pt x="264895" y="194523"/>
                </a:cubicBezTo>
                <a:cubicBezTo>
                  <a:pt x="264895" y="191996"/>
                  <a:pt x="267055" y="190192"/>
                  <a:pt x="269214" y="190192"/>
                </a:cubicBezTo>
                <a:lnTo>
                  <a:pt x="284690" y="190192"/>
                </a:lnTo>
                <a:lnTo>
                  <a:pt x="284690" y="174313"/>
                </a:lnTo>
                <a:lnTo>
                  <a:pt x="269214" y="174313"/>
                </a:lnTo>
                <a:cubicBezTo>
                  <a:pt x="267055" y="174313"/>
                  <a:pt x="264895" y="172147"/>
                  <a:pt x="264895" y="169982"/>
                </a:cubicBezTo>
                <a:cubicBezTo>
                  <a:pt x="264895" y="167095"/>
                  <a:pt x="267055" y="165290"/>
                  <a:pt x="269214" y="165290"/>
                </a:cubicBezTo>
                <a:lnTo>
                  <a:pt x="284690" y="165290"/>
                </a:lnTo>
                <a:lnTo>
                  <a:pt x="284690" y="164929"/>
                </a:lnTo>
                <a:cubicBezTo>
                  <a:pt x="284690" y="154102"/>
                  <a:pt x="275693" y="145441"/>
                  <a:pt x="265255" y="145441"/>
                </a:cubicBezTo>
                <a:lnTo>
                  <a:pt x="222426" y="145441"/>
                </a:lnTo>
                <a:cubicBezTo>
                  <a:pt x="207669" y="145441"/>
                  <a:pt x="195432" y="133531"/>
                  <a:pt x="195432" y="118374"/>
                </a:cubicBezTo>
                <a:lnTo>
                  <a:pt x="195432" y="62074"/>
                </a:lnTo>
                <a:lnTo>
                  <a:pt x="174917" y="62074"/>
                </a:lnTo>
                <a:close/>
                <a:moveTo>
                  <a:pt x="77021" y="8661"/>
                </a:moveTo>
                <a:lnTo>
                  <a:pt x="77021" y="33202"/>
                </a:lnTo>
                <a:lnTo>
                  <a:pt x="85659" y="29593"/>
                </a:lnTo>
                <a:cubicBezTo>
                  <a:pt x="86739" y="29232"/>
                  <a:pt x="87818" y="29232"/>
                  <a:pt x="88898" y="29593"/>
                </a:cubicBezTo>
                <a:lnTo>
                  <a:pt x="97536" y="33202"/>
                </a:lnTo>
                <a:lnTo>
                  <a:pt x="97536" y="8661"/>
                </a:lnTo>
                <a:lnTo>
                  <a:pt x="77021" y="8661"/>
                </a:lnTo>
                <a:close/>
                <a:moveTo>
                  <a:pt x="50388" y="8661"/>
                </a:moveTo>
                <a:lnTo>
                  <a:pt x="50388" y="83006"/>
                </a:lnTo>
                <a:lnTo>
                  <a:pt x="124169" y="83006"/>
                </a:lnTo>
                <a:lnTo>
                  <a:pt x="124169" y="8661"/>
                </a:lnTo>
                <a:lnTo>
                  <a:pt x="106534" y="8661"/>
                </a:lnTo>
                <a:lnTo>
                  <a:pt x="106534" y="40059"/>
                </a:lnTo>
                <a:cubicBezTo>
                  <a:pt x="106534" y="41503"/>
                  <a:pt x="105814" y="42946"/>
                  <a:pt x="104734" y="43307"/>
                </a:cubicBezTo>
                <a:cubicBezTo>
                  <a:pt x="104014" y="44029"/>
                  <a:pt x="102935" y="44390"/>
                  <a:pt x="102215" y="44390"/>
                </a:cubicBezTo>
                <a:cubicBezTo>
                  <a:pt x="101855" y="44390"/>
                  <a:pt x="101135" y="44390"/>
                  <a:pt x="100415" y="44029"/>
                </a:cubicBezTo>
                <a:lnTo>
                  <a:pt x="87458" y="38977"/>
                </a:lnTo>
                <a:lnTo>
                  <a:pt x="74142" y="44029"/>
                </a:lnTo>
                <a:cubicBezTo>
                  <a:pt x="72702" y="44751"/>
                  <a:pt x="71262" y="44390"/>
                  <a:pt x="69823" y="43307"/>
                </a:cubicBezTo>
                <a:cubicBezTo>
                  <a:pt x="68743" y="42946"/>
                  <a:pt x="68023" y="41503"/>
                  <a:pt x="68023" y="40059"/>
                </a:cubicBezTo>
                <a:lnTo>
                  <a:pt x="68023" y="8661"/>
                </a:lnTo>
                <a:lnTo>
                  <a:pt x="50388" y="8661"/>
                </a:lnTo>
                <a:close/>
                <a:moveTo>
                  <a:pt x="45709" y="0"/>
                </a:moveTo>
                <a:lnTo>
                  <a:pt x="128848" y="0"/>
                </a:lnTo>
                <a:cubicBezTo>
                  <a:pt x="131368" y="0"/>
                  <a:pt x="133527" y="1804"/>
                  <a:pt x="133527" y="4331"/>
                </a:cubicBezTo>
                <a:lnTo>
                  <a:pt x="133527" y="83006"/>
                </a:lnTo>
                <a:lnTo>
                  <a:pt x="165919" y="83006"/>
                </a:lnTo>
                <a:lnTo>
                  <a:pt x="165919" y="57743"/>
                </a:lnTo>
                <a:cubicBezTo>
                  <a:pt x="165919" y="55578"/>
                  <a:pt x="167719" y="53051"/>
                  <a:pt x="170238" y="53051"/>
                </a:cubicBezTo>
                <a:lnTo>
                  <a:pt x="210189" y="53051"/>
                </a:lnTo>
                <a:cubicBezTo>
                  <a:pt x="223865" y="53051"/>
                  <a:pt x="236102" y="61352"/>
                  <a:pt x="241501" y="73983"/>
                </a:cubicBezTo>
                <a:lnTo>
                  <a:pt x="268134" y="136779"/>
                </a:lnTo>
                <a:cubicBezTo>
                  <a:pt x="282531" y="138223"/>
                  <a:pt x="293328" y="150493"/>
                  <a:pt x="293328" y="164929"/>
                </a:cubicBezTo>
                <a:lnTo>
                  <a:pt x="293328" y="212568"/>
                </a:lnTo>
                <a:cubicBezTo>
                  <a:pt x="293328" y="221590"/>
                  <a:pt x="286130" y="228808"/>
                  <a:pt x="277132" y="228808"/>
                </a:cubicBezTo>
                <a:lnTo>
                  <a:pt x="263456" y="228808"/>
                </a:lnTo>
                <a:cubicBezTo>
                  <a:pt x="261296" y="245409"/>
                  <a:pt x="246900" y="258401"/>
                  <a:pt x="229624" y="258401"/>
                </a:cubicBezTo>
                <a:cubicBezTo>
                  <a:pt x="212348" y="258401"/>
                  <a:pt x="197952" y="245409"/>
                  <a:pt x="195792" y="228808"/>
                </a:cubicBezTo>
                <a:lnTo>
                  <a:pt x="109413" y="228808"/>
                </a:lnTo>
                <a:cubicBezTo>
                  <a:pt x="106894" y="245409"/>
                  <a:pt x="92857" y="258401"/>
                  <a:pt x="75581" y="258401"/>
                </a:cubicBezTo>
                <a:cubicBezTo>
                  <a:pt x="58306" y="258401"/>
                  <a:pt x="43909" y="245409"/>
                  <a:pt x="41750" y="228808"/>
                </a:cubicBezTo>
                <a:lnTo>
                  <a:pt x="16196" y="228808"/>
                </a:lnTo>
                <a:cubicBezTo>
                  <a:pt x="7198" y="228808"/>
                  <a:pt x="0" y="221590"/>
                  <a:pt x="0" y="212568"/>
                </a:cubicBezTo>
                <a:lnTo>
                  <a:pt x="0" y="170704"/>
                </a:lnTo>
                <a:lnTo>
                  <a:pt x="0" y="87697"/>
                </a:lnTo>
                <a:cubicBezTo>
                  <a:pt x="0" y="85171"/>
                  <a:pt x="1799" y="83006"/>
                  <a:pt x="4319" y="83006"/>
                </a:cubicBezTo>
                <a:lnTo>
                  <a:pt x="41390" y="83006"/>
                </a:lnTo>
                <a:lnTo>
                  <a:pt x="41390" y="4331"/>
                </a:lnTo>
                <a:cubicBezTo>
                  <a:pt x="41390" y="1804"/>
                  <a:pt x="43549" y="0"/>
                  <a:pt x="45709" y="0"/>
                </a:cubicBezTo>
                <a:close/>
              </a:path>
            </a:pathLst>
          </a:custGeom>
          <a:solidFill>
            <a:schemeClr val="bg1"/>
          </a:solidFill>
          <a:ln>
            <a:noFill/>
          </a:ln>
        </p:spPr>
        <p:txBody>
          <a:bodyPr anchor="ctr"/>
          <a:lstStyle/>
          <a:p>
            <a:endParaRPr lang="en-US" sz="900"/>
          </a:p>
        </p:txBody>
      </p:sp>
      <p:sp>
        <p:nvSpPr>
          <p:cNvPr id="35" name="Freeform 949">
            <a:extLst>
              <a:ext uri="{FF2B5EF4-FFF2-40B4-BE49-F238E27FC236}">
                <a16:creationId xmlns:a16="http://schemas.microsoft.com/office/drawing/2014/main" id="{A33833FF-6570-D744-802A-D803BCC9A27E}"/>
              </a:ext>
            </a:extLst>
          </p:cNvPr>
          <p:cNvSpPr>
            <a:spLocks noChangeAspect="1"/>
          </p:cNvSpPr>
          <p:nvPr/>
        </p:nvSpPr>
        <p:spPr bwMode="auto">
          <a:xfrm>
            <a:off x="1720955" y="1780194"/>
            <a:ext cx="464342" cy="464342"/>
          </a:xfrm>
          <a:custGeom>
            <a:avLst/>
            <a:gdLst>
              <a:gd name="T0" fmla="*/ 1024419 w 293327"/>
              <a:gd name="T1" fmla="*/ 7648542 h 293759"/>
              <a:gd name="T2" fmla="*/ 692140 w 293327"/>
              <a:gd name="T3" fmla="*/ 7648542 h 293759"/>
              <a:gd name="T4" fmla="*/ 9611389 w 293327"/>
              <a:gd name="T5" fmla="*/ 7458004 h 293759"/>
              <a:gd name="T6" fmla="*/ 7519169 w 293327"/>
              <a:gd name="T7" fmla="*/ 8183367 h 293759"/>
              <a:gd name="T8" fmla="*/ 7506098 w 293327"/>
              <a:gd name="T9" fmla="*/ 8597812 h 293759"/>
              <a:gd name="T10" fmla="*/ 9519895 w 293327"/>
              <a:gd name="T11" fmla="*/ 7885464 h 293759"/>
              <a:gd name="T12" fmla="*/ 9611389 w 293327"/>
              <a:gd name="T13" fmla="*/ 7458004 h 293759"/>
              <a:gd name="T14" fmla="*/ 1673882 w 293327"/>
              <a:gd name="T15" fmla="*/ 9737626 h 293759"/>
              <a:gd name="T16" fmla="*/ 10343687 w 293327"/>
              <a:gd name="T17" fmla="*/ 8170401 h 293759"/>
              <a:gd name="T18" fmla="*/ 9546037 w 293327"/>
              <a:gd name="T19" fmla="*/ 8222154 h 293759"/>
              <a:gd name="T20" fmla="*/ 5871499 w 293327"/>
              <a:gd name="T21" fmla="*/ 9180669 h 293759"/>
              <a:gd name="T22" fmla="*/ 4289181 w 293327"/>
              <a:gd name="T23" fmla="*/ 8895723 h 293759"/>
              <a:gd name="T24" fmla="*/ 6904559 w 293327"/>
              <a:gd name="T25" fmla="*/ 8727317 h 293759"/>
              <a:gd name="T26" fmla="*/ 7087604 w 293327"/>
              <a:gd name="T27" fmla="*/ 7989047 h 293759"/>
              <a:gd name="T28" fmla="*/ 4576905 w 293327"/>
              <a:gd name="T29" fmla="*/ 7548643 h 293759"/>
              <a:gd name="T30" fmla="*/ 313910 w 293327"/>
              <a:gd name="T31" fmla="*/ 7134186 h 293759"/>
              <a:gd name="T32" fmla="*/ 1359972 w 293327"/>
              <a:gd name="T33" fmla="*/ 9685880 h 293759"/>
              <a:gd name="T34" fmla="*/ 313910 w 293327"/>
              <a:gd name="T35" fmla="*/ 7134186 h 293759"/>
              <a:gd name="T36" fmla="*/ 1516917 w 293327"/>
              <a:gd name="T37" fmla="*/ 6810337 h 293759"/>
              <a:gd name="T38" fmla="*/ 6773760 w 293327"/>
              <a:gd name="T39" fmla="*/ 7561594 h 293759"/>
              <a:gd name="T40" fmla="*/ 7414530 w 293327"/>
              <a:gd name="T41" fmla="*/ 7885464 h 293759"/>
              <a:gd name="T42" fmla="*/ 9820647 w 293327"/>
              <a:gd name="T43" fmla="*/ 7198905 h 293759"/>
              <a:gd name="T44" fmla="*/ 10016805 w 293327"/>
              <a:gd name="T45" fmla="*/ 7717049 h 293759"/>
              <a:gd name="T46" fmla="*/ 10657531 w 293327"/>
              <a:gd name="T47" fmla="*/ 8183367 h 293759"/>
              <a:gd name="T48" fmla="*/ 4864577 w 293327"/>
              <a:gd name="T49" fmla="*/ 10501849 h 293759"/>
              <a:gd name="T50" fmla="*/ 156867 w 293327"/>
              <a:gd name="T51" fmla="*/ 10009573 h 293759"/>
              <a:gd name="T52" fmla="*/ 0 w 293327"/>
              <a:gd name="T53" fmla="*/ 6965769 h 293759"/>
              <a:gd name="T54" fmla="*/ 6962182 w 293327"/>
              <a:gd name="T55" fmla="*/ 322741 h 293759"/>
              <a:gd name="T56" fmla="*/ 9881876 w 293327"/>
              <a:gd name="T57" fmla="*/ 1703812 h 293759"/>
              <a:gd name="T58" fmla="*/ 6962182 w 293327"/>
              <a:gd name="T59" fmla="*/ 322741 h 293759"/>
              <a:gd name="T60" fmla="*/ 5233922 w 293327"/>
              <a:gd name="T61" fmla="*/ 3523891 h 293759"/>
              <a:gd name="T62" fmla="*/ 5940931 w 293327"/>
              <a:gd name="T63" fmla="*/ 3188267 h 293759"/>
              <a:gd name="T64" fmla="*/ 6634871 w 293327"/>
              <a:gd name="T65" fmla="*/ 3523891 h 293759"/>
              <a:gd name="T66" fmla="*/ 5233922 w 293327"/>
              <a:gd name="T67" fmla="*/ 322741 h 293759"/>
              <a:gd name="T68" fmla="*/ 2000044 w 293327"/>
              <a:gd name="T69" fmla="*/ 1703812 h 293759"/>
              <a:gd name="T70" fmla="*/ 4906608 w 293327"/>
              <a:gd name="T71" fmla="*/ 322741 h 293759"/>
              <a:gd name="T72" fmla="*/ 1829770 w 293327"/>
              <a:gd name="T73" fmla="*/ 0 h 293759"/>
              <a:gd name="T74" fmla="*/ 10196100 w 293327"/>
              <a:gd name="T75" fmla="*/ 154906 h 293759"/>
              <a:gd name="T76" fmla="*/ 10039022 w 293327"/>
              <a:gd name="T77" fmla="*/ 2013599 h 293759"/>
              <a:gd name="T78" fmla="*/ 9724751 w 293327"/>
              <a:gd name="T79" fmla="*/ 6699326 h 293759"/>
              <a:gd name="T80" fmla="*/ 9397399 w 293327"/>
              <a:gd name="T81" fmla="*/ 6699326 h 293759"/>
              <a:gd name="T82" fmla="*/ 6962182 w 293327"/>
              <a:gd name="T83" fmla="*/ 2013599 h 293759"/>
              <a:gd name="T84" fmla="*/ 6883642 w 293327"/>
              <a:gd name="T85" fmla="*/ 3911178 h 293759"/>
              <a:gd name="T86" fmla="*/ 6726497 w 293327"/>
              <a:gd name="T87" fmla="*/ 3923993 h 293759"/>
              <a:gd name="T88" fmla="*/ 5142310 w 293327"/>
              <a:gd name="T89" fmla="*/ 3923993 h 293759"/>
              <a:gd name="T90" fmla="*/ 4906608 w 293327"/>
              <a:gd name="T91" fmla="*/ 3782032 h 293759"/>
              <a:gd name="T92" fmla="*/ 2484433 w 293327"/>
              <a:gd name="T93" fmla="*/ 2013599 h 293759"/>
              <a:gd name="T94" fmla="*/ 2314248 w 293327"/>
              <a:gd name="T95" fmla="*/ 6531494 h 293759"/>
              <a:gd name="T96" fmla="*/ 2157085 w 293327"/>
              <a:gd name="T97" fmla="*/ 2013599 h 293759"/>
              <a:gd name="T98" fmla="*/ 1672725 w 293327"/>
              <a:gd name="T99" fmla="*/ 1858717 h 293759"/>
              <a:gd name="T100" fmla="*/ 1829770 w 293327"/>
              <a:gd name="T101" fmla="*/ 0 h 2937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3327" h="293759">
                <a:moveTo>
                  <a:pt x="23622" y="209550"/>
                </a:moveTo>
                <a:cubicBezTo>
                  <a:pt x="26289" y="209550"/>
                  <a:pt x="28194" y="211382"/>
                  <a:pt x="28194" y="213946"/>
                </a:cubicBezTo>
                <a:cubicBezTo>
                  <a:pt x="28194" y="216511"/>
                  <a:pt x="26289" y="218709"/>
                  <a:pt x="23622" y="218709"/>
                </a:cubicBezTo>
                <a:cubicBezTo>
                  <a:pt x="20955" y="218709"/>
                  <a:pt x="19050" y="216511"/>
                  <a:pt x="19050" y="213946"/>
                </a:cubicBezTo>
                <a:cubicBezTo>
                  <a:pt x="19050" y="211382"/>
                  <a:pt x="20955" y="209550"/>
                  <a:pt x="23622" y="209550"/>
                </a:cubicBezTo>
                <a:close/>
                <a:moveTo>
                  <a:pt x="264534" y="208615"/>
                </a:moveTo>
                <a:cubicBezTo>
                  <a:pt x="262375" y="207529"/>
                  <a:pt x="251218" y="212239"/>
                  <a:pt x="243300" y="215862"/>
                </a:cubicBezTo>
                <a:cubicBezTo>
                  <a:pt x="233222" y="219847"/>
                  <a:pt x="220985" y="224920"/>
                  <a:pt x="206949" y="228905"/>
                </a:cubicBezTo>
                <a:cubicBezTo>
                  <a:pt x="207309" y="231079"/>
                  <a:pt x="207309" y="233615"/>
                  <a:pt x="207309" y="236151"/>
                </a:cubicBezTo>
                <a:cubicBezTo>
                  <a:pt x="206949" y="237238"/>
                  <a:pt x="206949" y="238688"/>
                  <a:pt x="206589" y="240499"/>
                </a:cubicBezTo>
                <a:cubicBezTo>
                  <a:pt x="229983" y="234340"/>
                  <a:pt x="247259" y="227094"/>
                  <a:pt x="259136" y="222021"/>
                </a:cubicBezTo>
                <a:cubicBezTo>
                  <a:pt x="260216" y="221297"/>
                  <a:pt x="261295" y="220934"/>
                  <a:pt x="262015" y="220572"/>
                </a:cubicBezTo>
                <a:cubicBezTo>
                  <a:pt x="265254" y="217674"/>
                  <a:pt x="267054" y="214775"/>
                  <a:pt x="267054" y="212601"/>
                </a:cubicBezTo>
                <a:cubicBezTo>
                  <a:pt x="267054" y="211877"/>
                  <a:pt x="267054" y="210427"/>
                  <a:pt x="264534" y="208615"/>
                </a:cubicBezTo>
                <a:close/>
                <a:moveTo>
                  <a:pt x="46069" y="199558"/>
                </a:moveTo>
                <a:lnTo>
                  <a:pt x="46069" y="272383"/>
                </a:lnTo>
                <a:cubicBezTo>
                  <a:pt x="66584" y="278542"/>
                  <a:pt x="186434" y="310788"/>
                  <a:pt x="277131" y="237963"/>
                </a:cubicBezTo>
                <a:cubicBezTo>
                  <a:pt x="279291" y="236514"/>
                  <a:pt x="284330" y="232166"/>
                  <a:pt x="284689" y="228543"/>
                </a:cubicBezTo>
                <a:cubicBezTo>
                  <a:pt x="284689" y="227456"/>
                  <a:pt x="284330" y="226007"/>
                  <a:pt x="282170" y="224195"/>
                </a:cubicBezTo>
                <a:cubicBezTo>
                  <a:pt x="280371" y="222746"/>
                  <a:pt x="271733" y="226369"/>
                  <a:pt x="262735" y="229992"/>
                </a:cubicBezTo>
                <a:cubicBezTo>
                  <a:pt x="247979" y="236514"/>
                  <a:pt x="225664" y="245934"/>
                  <a:pt x="192912" y="252818"/>
                </a:cubicBezTo>
                <a:cubicBezTo>
                  <a:pt x="185354" y="255354"/>
                  <a:pt x="174917" y="256803"/>
                  <a:pt x="161600" y="256803"/>
                </a:cubicBezTo>
                <a:cubicBezTo>
                  <a:pt x="150443" y="256803"/>
                  <a:pt x="137126" y="256079"/>
                  <a:pt x="122010" y="253542"/>
                </a:cubicBezTo>
                <a:cubicBezTo>
                  <a:pt x="119491" y="253542"/>
                  <a:pt x="118051" y="251369"/>
                  <a:pt x="118051" y="248832"/>
                </a:cubicBezTo>
                <a:cubicBezTo>
                  <a:pt x="118411" y="246296"/>
                  <a:pt x="120570" y="244485"/>
                  <a:pt x="123090" y="244847"/>
                </a:cubicBezTo>
                <a:cubicBezTo>
                  <a:pt x="163400" y="249919"/>
                  <a:pt x="181395" y="247383"/>
                  <a:pt x="190033" y="244122"/>
                </a:cubicBezTo>
                <a:cubicBezTo>
                  <a:pt x="197951" y="240862"/>
                  <a:pt x="198311" y="236876"/>
                  <a:pt x="198311" y="235427"/>
                </a:cubicBezTo>
                <a:cubicBezTo>
                  <a:pt x="198671" y="229992"/>
                  <a:pt x="197591" y="226007"/>
                  <a:pt x="195072" y="223471"/>
                </a:cubicBezTo>
                <a:cubicBezTo>
                  <a:pt x="191833" y="220210"/>
                  <a:pt x="186794" y="220210"/>
                  <a:pt x="186434" y="220210"/>
                </a:cubicBezTo>
                <a:cubicBezTo>
                  <a:pt x="142885" y="220934"/>
                  <a:pt x="135327" y="216224"/>
                  <a:pt x="125969" y="211152"/>
                </a:cubicBezTo>
                <a:cubicBezTo>
                  <a:pt x="116971" y="205717"/>
                  <a:pt x="106894" y="199558"/>
                  <a:pt x="46069" y="199558"/>
                </a:cubicBezTo>
                <a:close/>
                <a:moveTo>
                  <a:pt x="8638" y="199558"/>
                </a:moveTo>
                <a:lnTo>
                  <a:pt x="8638" y="270933"/>
                </a:lnTo>
                <a:lnTo>
                  <a:pt x="37431" y="270933"/>
                </a:lnTo>
                <a:lnTo>
                  <a:pt x="37431" y="199558"/>
                </a:lnTo>
                <a:lnTo>
                  <a:pt x="8638" y="199558"/>
                </a:lnTo>
                <a:close/>
                <a:moveTo>
                  <a:pt x="4319" y="190500"/>
                </a:moveTo>
                <a:lnTo>
                  <a:pt x="41750" y="190500"/>
                </a:lnTo>
                <a:cubicBezTo>
                  <a:pt x="108693" y="190500"/>
                  <a:pt x="120570" y="197021"/>
                  <a:pt x="130648" y="203181"/>
                </a:cubicBezTo>
                <a:cubicBezTo>
                  <a:pt x="138566" y="207891"/>
                  <a:pt x="145404" y="212239"/>
                  <a:pt x="186434" y="211514"/>
                </a:cubicBezTo>
                <a:cubicBezTo>
                  <a:pt x="186434" y="211514"/>
                  <a:pt x="195072" y="211152"/>
                  <a:pt x="201550" y="216949"/>
                </a:cubicBezTo>
                <a:cubicBezTo>
                  <a:pt x="202270" y="218398"/>
                  <a:pt x="203350" y="219123"/>
                  <a:pt x="204070" y="220572"/>
                </a:cubicBezTo>
                <a:cubicBezTo>
                  <a:pt x="217746" y="216587"/>
                  <a:pt x="229983" y="211514"/>
                  <a:pt x="239701" y="207529"/>
                </a:cubicBezTo>
                <a:cubicBezTo>
                  <a:pt x="254817" y="200645"/>
                  <a:pt x="263815" y="196659"/>
                  <a:pt x="270293" y="201369"/>
                </a:cubicBezTo>
                <a:cubicBezTo>
                  <a:pt x="274612" y="204992"/>
                  <a:pt x="275692" y="209340"/>
                  <a:pt x="276052" y="212239"/>
                </a:cubicBezTo>
                <a:cubicBezTo>
                  <a:pt x="276052" y="213326"/>
                  <a:pt x="275692" y="214775"/>
                  <a:pt x="275692" y="215862"/>
                </a:cubicBezTo>
                <a:cubicBezTo>
                  <a:pt x="280730" y="214413"/>
                  <a:pt x="284689" y="214775"/>
                  <a:pt x="287929" y="217311"/>
                </a:cubicBezTo>
                <a:cubicBezTo>
                  <a:pt x="292608" y="221297"/>
                  <a:pt x="293327" y="226007"/>
                  <a:pt x="293327" y="228905"/>
                </a:cubicBezTo>
                <a:cubicBezTo>
                  <a:pt x="292967" y="237963"/>
                  <a:pt x="283970" y="244485"/>
                  <a:pt x="282890" y="245209"/>
                </a:cubicBezTo>
                <a:cubicBezTo>
                  <a:pt x="234662" y="283252"/>
                  <a:pt x="179236" y="293759"/>
                  <a:pt x="133887" y="293759"/>
                </a:cubicBezTo>
                <a:cubicBezTo>
                  <a:pt x="84579" y="293759"/>
                  <a:pt x="46789" y="281803"/>
                  <a:pt x="41030" y="279991"/>
                </a:cubicBezTo>
                <a:lnTo>
                  <a:pt x="4319" y="279991"/>
                </a:lnTo>
                <a:cubicBezTo>
                  <a:pt x="1799" y="279991"/>
                  <a:pt x="0" y="278180"/>
                  <a:pt x="0" y="275281"/>
                </a:cubicBezTo>
                <a:lnTo>
                  <a:pt x="0" y="194848"/>
                </a:lnTo>
                <a:cubicBezTo>
                  <a:pt x="0" y="192311"/>
                  <a:pt x="1799" y="190500"/>
                  <a:pt x="4319" y="190500"/>
                </a:cubicBezTo>
                <a:close/>
                <a:moveTo>
                  <a:pt x="191620" y="9027"/>
                </a:moveTo>
                <a:lnTo>
                  <a:pt x="191620" y="47661"/>
                </a:lnTo>
                <a:lnTo>
                  <a:pt x="271978" y="47661"/>
                </a:lnTo>
                <a:lnTo>
                  <a:pt x="271978" y="9027"/>
                </a:lnTo>
                <a:lnTo>
                  <a:pt x="191620" y="9027"/>
                </a:lnTo>
                <a:close/>
                <a:moveTo>
                  <a:pt x="144053" y="9027"/>
                </a:moveTo>
                <a:lnTo>
                  <a:pt x="144053" y="98571"/>
                </a:lnTo>
                <a:lnTo>
                  <a:pt x="161350" y="89906"/>
                </a:lnTo>
                <a:cubicBezTo>
                  <a:pt x="162071" y="89184"/>
                  <a:pt x="162792" y="89184"/>
                  <a:pt x="163512" y="89184"/>
                </a:cubicBezTo>
                <a:cubicBezTo>
                  <a:pt x="164233" y="89184"/>
                  <a:pt x="164593" y="89184"/>
                  <a:pt x="165314" y="89906"/>
                </a:cubicBezTo>
                <a:lnTo>
                  <a:pt x="182611" y="98571"/>
                </a:lnTo>
                <a:lnTo>
                  <a:pt x="182611" y="9027"/>
                </a:lnTo>
                <a:lnTo>
                  <a:pt x="144053" y="9027"/>
                </a:lnTo>
                <a:close/>
                <a:moveTo>
                  <a:pt x="55046" y="9027"/>
                </a:moveTo>
                <a:lnTo>
                  <a:pt x="55046" y="47661"/>
                </a:lnTo>
                <a:lnTo>
                  <a:pt x="135044" y="47661"/>
                </a:lnTo>
                <a:lnTo>
                  <a:pt x="135044" y="9027"/>
                </a:lnTo>
                <a:lnTo>
                  <a:pt x="55046" y="9027"/>
                </a:lnTo>
                <a:close/>
                <a:moveTo>
                  <a:pt x="50361" y="0"/>
                </a:moveTo>
                <a:lnTo>
                  <a:pt x="276303" y="0"/>
                </a:lnTo>
                <a:cubicBezTo>
                  <a:pt x="278465" y="0"/>
                  <a:pt x="280627" y="1805"/>
                  <a:pt x="280627" y="4333"/>
                </a:cubicBezTo>
                <a:lnTo>
                  <a:pt x="280627" y="51994"/>
                </a:lnTo>
                <a:cubicBezTo>
                  <a:pt x="280627" y="54521"/>
                  <a:pt x="278465" y="56326"/>
                  <a:pt x="276303" y="56326"/>
                </a:cubicBezTo>
                <a:lnTo>
                  <a:pt x="267654" y="56326"/>
                </a:lnTo>
                <a:lnTo>
                  <a:pt x="267654" y="187394"/>
                </a:lnTo>
                <a:cubicBezTo>
                  <a:pt x="267654" y="189560"/>
                  <a:pt x="265492" y="191727"/>
                  <a:pt x="263330" y="191727"/>
                </a:cubicBezTo>
                <a:cubicBezTo>
                  <a:pt x="260807" y="191727"/>
                  <a:pt x="258645" y="189560"/>
                  <a:pt x="258645" y="187394"/>
                </a:cubicBezTo>
                <a:lnTo>
                  <a:pt x="258645" y="56326"/>
                </a:lnTo>
                <a:lnTo>
                  <a:pt x="191620" y="56326"/>
                </a:lnTo>
                <a:lnTo>
                  <a:pt x="191620" y="105793"/>
                </a:lnTo>
                <a:cubicBezTo>
                  <a:pt x="191620" y="107237"/>
                  <a:pt x="190899" y="108681"/>
                  <a:pt x="189458" y="109403"/>
                </a:cubicBezTo>
                <a:cubicBezTo>
                  <a:pt x="188737" y="110126"/>
                  <a:pt x="188016" y="110126"/>
                  <a:pt x="187296" y="110126"/>
                </a:cubicBezTo>
                <a:cubicBezTo>
                  <a:pt x="186575" y="110126"/>
                  <a:pt x="185494" y="110126"/>
                  <a:pt x="185133" y="109764"/>
                </a:cubicBezTo>
                <a:lnTo>
                  <a:pt x="163512" y="98571"/>
                </a:lnTo>
                <a:lnTo>
                  <a:pt x="141531" y="109764"/>
                </a:lnTo>
                <a:cubicBezTo>
                  <a:pt x="140089" y="110487"/>
                  <a:pt x="138648" y="110487"/>
                  <a:pt x="137206" y="109403"/>
                </a:cubicBezTo>
                <a:cubicBezTo>
                  <a:pt x="136125" y="108681"/>
                  <a:pt x="135044" y="107237"/>
                  <a:pt x="135044" y="105793"/>
                </a:cubicBezTo>
                <a:lnTo>
                  <a:pt x="135044" y="56326"/>
                </a:lnTo>
                <a:lnTo>
                  <a:pt x="68379" y="56326"/>
                </a:lnTo>
                <a:lnTo>
                  <a:pt x="68379" y="178006"/>
                </a:lnTo>
                <a:cubicBezTo>
                  <a:pt x="68379" y="180895"/>
                  <a:pt x="66217" y="182700"/>
                  <a:pt x="63695" y="182700"/>
                </a:cubicBezTo>
                <a:cubicBezTo>
                  <a:pt x="61172" y="182700"/>
                  <a:pt x="59370" y="180895"/>
                  <a:pt x="59370" y="178006"/>
                </a:cubicBezTo>
                <a:lnTo>
                  <a:pt x="59370" y="56326"/>
                </a:lnTo>
                <a:lnTo>
                  <a:pt x="50361" y="56326"/>
                </a:lnTo>
                <a:cubicBezTo>
                  <a:pt x="48199" y="56326"/>
                  <a:pt x="46037" y="54521"/>
                  <a:pt x="46037" y="51994"/>
                </a:cubicBezTo>
                <a:lnTo>
                  <a:pt x="46037" y="4333"/>
                </a:lnTo>
                <a:cubicBezTo>
                  <a:pt x="46037" y="1805"/>
                  <a:pt x="48199" y="0"/>
                  <a:pt x="50361" y="0"/>
                </a:cubicBezTo>
                <a:close/>
              </a:path>
            </a:pathLst>
          </a:custGeom>
          <a:solidFill>
            <a:schemeClr val="bg1"/>
          </a:solidFill>
          <a:ln>
            <a:noFill/>
          </a:ln>
        </p:spPr>
        <p:txBody>
          <a:bodyPr anchor="ctr"/>
          <a:lstStyle/>
          <a:p>
            <a:endParaRPr lang="en-US" sz="900"/>
          </a:p>
        </p:txBody>
      </p:sp>
    </p:spTree>
    <p:extLst>
      <p:ext uri="{BB962C8B-B14F-4D97-AF65-F5344CB8AC3E}">
        <p14:creationId xmlns:p14="http://schemas.microsoft.com/office/powerpoint/2010/main" val="2545463003"/>
      </p:ext>
    </p:extLst>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CB14BFC-D585-7A41-81B0-27FBCDF6EC76}"/>
              </a:ext>
            </a:extLst>
          </p:cNvPr>
          <p:cNvSpPr txBox="1"/>
          <p:nvPr/>
        </p:nvSpPr>
        <p:spPr>
          <a:xfrm>
            <a:off x="3634450" y="306186"/>
            <a:ext cx="492314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STRATEGY INFOGRAPHIC</a:t>
            </a:r>
          </a:p>
        </p:txBody>
      </p:sp>
      <p:sp>
        <p:nvSpPr>
          <p:cNvPr id="3" name="TextBox 2">
            <a:extLst>
              <a:ext uri="{FF2B5EF4-FFF2-40B4-BE49-F238E27FC236}">
                <a16:creationId xmlns:a16="http://schemas.microsoft.com/office/drawing/2014/main" id="{F0EFB718-F2BA-C244-9714-30523CD9251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TextBox 3">
            <a:extLst>
              <a:ext uri="{FF2B5EF4-FFF2-40B4-BE49-F238E27FC236}">
                <a16:creationId xmlns:a16="http://schemas.microsoft.com/office/drawing/2014/main" id="{CF54EB82-7CF6-864E-8C29-238273F62C41}"/>
              </a:ext>
            </a:extLst>
          </p:cNvPr>
          <p:cNvSpPr txBox="1"/>
          <p:nvPr/>
        </p:nvSpPr>
        <p:spPr>
          <a:xfrm>
            <a:off x="9391795" y="1535240"/>
            <a:ext cx="1625766"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06</a:t>
            </a:r>
          </a:p>
        </p:txBody>
      </p:sp>
      <p:sp>
        <p:nvSpPr>
          <p:cNvPr id="5" name="Subtitle 2">
            <a:extLst>
              <a:ext uri="{FF2B5EF4-FFF2-40B4-BE49-F238E27FC236}">
                <a16:creationId xmlns:a16="http://schemas.microsoft.com/office/drawing/2014/main" id="{4D717120-73A7-304E-958B-68A48214FDCA}"/>
              </a:ext>
            </a:extLst>
          </p:cNvPr>
          <p:cNvSpPr txBox="1">
            <a:spLocks/>
          </p:cNvSpPr>
          <p:nvPr/>
        </p:nvSpPr>
        <p:spPr>
          <a:xfrm>
            <a:off x="9391795" y="1923320"/>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 name="TextBox 5">
            <a:extLst>
              <a:ext uri="{FF2B5EF4-FFF2-40B4-BE49-F238E27FC236}">
                <a16:creationId xmlns:a16="http://schemas.microsoft.com/office/drawing/2014/main" id="{F9093B2D-7470-9E4A-9961-8BF97C3E7228}"/>
              </a:ext>
            </a:extLst>
          </p:cNvPr>
          <p:cNvSpPr txBox="1"/>
          <p:nvPr/>
        </p:nvSpPr>
        <p:spPr>
          <a:xfrm>
            <a:off x="9391795" y="5137743"/>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7" name="Subtitle 2">
            <a:extLst>
              <a:ext uri="{FF2B5EF4-FFF2-40B4-BE49-F238E27FC236}">
                <a16:creationId xmlns:a16="http://schemas.microsoft.com/office/drawing/2014/main" id="{A8BAFD4B-22B5-DC44-8B61-7B7F6C527794}"/>
              </a:ext>
            </a:extLst>
          </p:cNvPr>
          <p:cNvSpPr txBox="1">
            <a:spLocks/>
          </p:cNvSpPr>
          <p:nvPr/>
        </p:nvSpPr>
        <p:spPr>
          <a:xfrm>
            <a:off x="9391795" y="5525822"/>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8" name="TextBox 7">
            <a:extLst>
              <a:ext uri="{FF2B5EF4-FFF2-40B4-BE49-F238E27FC236}">
                <a16:creationId xmlns:a16="http://schemas.microsoft.com/office/drawing/2014/main" id="{FCE5136F-AA14-3C40-8D8E-961B33C9F73B}"/>
              </a:ext>
            </a:extLst>
          </p:cNvPr>
          <p:cNvSpPr txBox="1"/>
          <p:nvPr/>
        </p:nvSpPr>
        <p:spPr>
          <a:xfrm>
            <a:off x="9391795" y="3336491"/>
            <a:ext cx="162736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05</a:t>
            </a:r>
          </a:p>
        </p:txBody>
      </p:sp>
      <p:sp>
        <p:nvSpPr>
          <p:cNvPr id="9" name="Subtitle 2">
            <a:extLst>
              <a:ext uri="{FF2B5EF4-FFF2-40B4-BE49-F238E27FC236}">
                <a16:creationId xmlns:a16="http://schemas.microsoft.com/office/drawing/2014/main" id="{5555C930-99A2-C245-9FAB-999FA4C22A8F}"/>
              </a:ext>
            </a:extLst>
          </p:cNvPr>
          <p:cNvSpPr txBox="1">
            <a:spLocks/>
          </p:cNvSpPr>
          <p:nvPr/>
        </p:nvSpPr>
        <p:spPr>
          <a:xfrm>
            <a:off x="9391795" y="3724571"/>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0" name="TextBox 9">
            <a:extLst>
              <a:ext uri="{FF2B5EF4-FFF2-40B4-BE49-F238E27FC236}">
                <a16:creationId xmlns:a16="http://schemas.microsoft.com/office/drawing/2014/main" id="{A077DCBA-C347-474F-BCE0-2F1B068CC7FF}"/>
              </a:ext>
            </a:extLst>
          </p:cNvPr>
          <p:cNvSpPr txBox="1"/>
          <p:nvPr/>
        </p:nvSpPr>
        <p:spPr>
          <a:xfrm>
            <a:off x="1228941" y="1535240"/>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11" name="Subtitle 2">
            <a:extLst>
              <a:ext uri="{FF2B5EF4-FFF2-40B4-BE49-F238E27FC236}">
                <a16:creationId xmlns:a16="http://schemas.microsoft.com/office/drawing/2014/main" id="{1F699248-95E5-C849-9C3A-5BB0B5254BFA}"/>
              </a:ext>
            </a:extLst>
          </p:cNvPr>
          <p:cNvSpPr txBox="1">
            <a:spLocks/>
          </p:cNvSpPr>
          <p:nvPr/>
        </p:nvSpPr>
        <p:spPr>
          <a:xfrm>
            <a:off x="762000" y="1923320"/>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2" name="TextBox 11">
            <a:extLst>
              <a:ext uri="{FF2B5EF4-FFF2-40B4-BE49-F238E27FC236}">
                <a16:creationId xmlns:a16="http://schemas.microsoft.com/office/drawing/2014/main" id="{E6CE6BF2-C394-CC43-8739-A9A89FB96EA5}"/>
              </a:ext>
            </a:extLst>
          </p:cNvPr>
          <p:cNvSpPr txBox="1"/>
          <p:nvPr/>
        </p:nvSpPr>
        <p:spPr>
          <a:xfrm>
            <a:off x="1182455" y="5137743"/>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13" name="Subtitle 2">
            <a:extLst>
              <a:ext uri="{FF2B5EF4-FFF2-40B4-BE49-F238E27FC236}">
                <a16:creationId xmlns:a16="http://schemas.microsoft.com/office/drawing/2014/main" id="{3E5F9799-F26B-0A4D-AA0D-533A9958166C}"/>
              </a:ext>
            </a:extLst>
          </p:cNvPr>
          <p:cNvSpPr txBox="1">
            <a:spLocks/>
          </p:cNvSpPr>
          <p:nvPr/>
        </p:nvSpPr>
        <p:spPr>
          <a:xfrm>
            <a:off x="762000" y="5525822"/>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14" name="TextBox 13">
            <a:extLst>
              <a:ext uri="{FF2B5EF4-FFF2-40B4-BE49-F238E27FC236}">
                <a16:creationId xmlns:a16="http://schemas.microsoft.com/office/drawing/2014/main" id="{8E499176-A0A0-6F40-9301-0BA96E888068}"/>
              </a:ext>
            </a:extLst>
          </p:cNvPr>
          <p:cNvSpPr txBox="1"/>
          <p:nvPr/>
        </p:nvSpPr>
        <p:spPr>
          <a:xfrm>
            <a:off x="1188867" y="3336491"/>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15" name="Subtitle 2">
            <a:extLst>
              <a:ext uri="{FF2B5EF4-FFF2-40B4-BE49-F238E27FC236}">
                <a16:creationId xmlns:a16="http://schemas.microsoft.com/office/drawing/2014/main" id="{366504D2-A509-324B-9A22-BDCFA2FB3504}"/>
              </a:ext>
            </a:extLst>
          </p:cNvPr>
          <p:cNvSpPr txBox="1">
            <a:spLocks/>
          </p:cNvSpPr>
          <p:nvPr/>
        </p:nvSpPr>
        <p:spPr>
          <a:xfrm>
            <a:off x="762000" y="3724571"/>
            <a:ext cx="203820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3" name="Freeform 32">
            <a:extLst>
              <a:ext uri="{FF2B5EF4-FFF2-40B4-BE49-F238E27FC236}">
                <a16:creationId xmlns:a16="http://schemas.microsoft.com/office/drawing/2014/main" id="{8F2A7D4D-B01C-0D46-AE6B-2EEC941AA9CB}"/>
              </a:ext>
            </a:extLst>
          </p:cNvPr>
          <p:cNvSpPr/>
          <p:nvPr/>
        </p:nvSpPr>
        <p:spPr>
          <a:xfrm>
            <a:off x="6134526" y="2033338"/>
            <a:ext cx="1560930" cy="1426961"/>
          </a:xfrm>
          <a:custGeom>
            <a:avLst/>
            <a:gdLst>
              <a:gd name="connsiteX0" fmla="*/ 0 w 4160354"/>
              <a:gd name="connsiteY0" fmla="*/ 0 h 3803286"/>
              <a:gd name="connsiteX1" fmla="*/ 153701 w 4160354"/>
              <a:gd name="connsiteY1" fmla="*/ 3886 h 3803286"/>
              <a:gd name="connsiteX2" fmla="*/ 4158263 w 4160354"/>
              <a:gd name="connsiteY2" fmla="*/ 2396172 h 3803286"/>
              <a:gd name="connsiteX3" fmla="*/ 4160354 w 4160354"/>
              <a:gd name="connsiteY3" fmla="*/ 2399809 h 3803286"/>
              <a:gd name="connsiteX4" fmla="*/ 1729461 w 4160354"/>
              <a:gd name="connsiteY4" fmla="*/ 3803286 h 3803286"/>
              <a:gd name="connsiteX5" fmla="*/ 1704039 w 4160354"/>
              <a:gd name="connsiteY5" fmla="*/ 3761439 h 3803286"/>
              <a:gd name="connsiteX6" fmla="*/ 120088 w 4160354"/>
              <a:gd name="connsiteY6" fmla="*/ 2812060 h 3803286"/>
              <a:gd name="connsiteX7" fmla="*/ 0 w 4160354"/>
              <a:gd name="connsiteY7" fmla="*/ 2805996 h 3803286"/>
              <a:gd name="connsiteX8" fmla="*/ 0 w 4160354"/>
              <a:gd name="connsiteY8" fmla="*/ 0 h 3803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0354" h="3803286">
                <a:moveTo>
                  <a:pt x="0" y="0"/>
                </a:moveTo>
                <a:lnTo>
                  <a:pt x="153701" y="3886"/>
                </a:lnTo>
                <a:cubicBezTo>
                  <a:pt x="1852067" y="89976"/>
                  <a:pt x="3326051" y="1026535"/>
                  <a:pt x="4158263" y="2396172"/>
                </a:cubicBezTo>
                <a:lnTo>
                  <a:pt x="4160354" y="2399809"/>
                </a:lnTo>
                <a:lnTo>
                  <a:pt x="1729461" y="3803286"/>
                </a:lnTo>
                <a:lnTo>
                  <a:pt x="1704039" y="3761439"/>
                </a:lnTo>
                <a:cubicBezTo>
                  <a:pt x="1351642" y="3239823"/>
                  <a:pt x="779302" y="2879007"/>
                  <a:pt x="120088" y="2812060"/>
                </a:cubicBezTo>
                <a:lnTo>
                  <a:pt x="0" y="2805996"/>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2" name="Freeform 31">
            <a:extLst>
              <a:ext uri="{FF2B5EF4-FFF2-40B4-BE49-F238E27FC236}">
                <a16:creationId xmlns:a16="http://schemas.microsoft.com/office/drawing/2014/main" id="{CB8BCE00-8B93-E248-A9A1-F4143DD8B763}"/>
              </a:ext>
            </a:extLst>
          </p:cNvPr>
          <p:cNvSpPr/>
          <p:nvPr/>
        </p:nvSpPr>
        <p:spPr>
          <a:xfrm>
            <a:off x="4496544" y="2033338"/>
            <a:ext cx="1560929" cy="1426961"/>
          </a:xfrm>
          <a:custGeom>
            <a:avLst/>
            <a:gdLst>
              <a:gd name="connsiteX0" fmla="*/ 4160352 w 4160352"/>
              <a:gd name="connsiteY0" fmla="*/ 0 h 3803286"/>
              <a:gd name="connsiteX1" fmla="*/ 4160352 w 4160352"/>
              <a:gd name="connsiteY1" fmla="*/ 2805996 h 3803286"/>
              <a:gd name="connsiteX2" fmla="*/ 4040265 w 4160352"/>
              <a:gd name="connsiteY2" fmla="*/ 2812060 h 3803286"/>
              <a:gd name="connsiteX3" fmla="*/ 2456314 w 4160352"/>
              <a:gd name="connsiteY3" fmla="*/ 3761439 h 3803286"/>
              <a:gd name="connsiteX4" fmla="*/ 2430892 w 4160352"/>
              <a:gd name="connsiteY4" fmla="*/ 3803286 h 3803286"/>
              <a:gd name="connsiteX5" fmla="*/ 0 w 4160352"/>
              <a:gd name="connsiteY5" fmla="*/ 2399810 h 3803286"/>
              <a:gd name="connsiteX6" fmla="*/ 2091 w 4160352"/>
              <a:gd name="connsiteY6" fmla="*/ 2396172 h 3803286"/>
              <a:gd name="connsiteX7" fmla="*/ 4006652 w 4160352"/>
              <a:gd name="connsiteY7" fmla="*/ 3886 h 3803286"/>
              <a:gd name="connsiteX8" fmla="*/ 4160352 w 4160352"/>
              <a:gd name="connsiteY8" fmla="*/ 0 h 3803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0352" h="3803286">
                <a:moveTo>
                  <a:pt x="4160352" y="0"/>
                </a:moveTo>
                <a:lnTo>
                  <a:pt x="4160352" y="2805996"/>
                </a:lnTo>
                <a:lnTo>
                  <a:pt x="4040265" y="2812060"/>
                </a:lnTo>
                <a:cubicBezTo>
                  <a:pt x="3381051" y="2879007"/>
                  <a:pt x="2808711" y="3239823"/>
                  <a:pt x="2456314" y="3761439"/>
                </a:cubicBezTo>
                <a:lnTo>
                  <a:pt x="2430892" y="3803286"/>
                </a:lnTo>
                <a:lnTo>
                  <a:pt x="0" y="2399810"/>
                </a:lnTo>
                <a:lnTo>
                  <a:pt x="2091" y="2396172"/>
                </a:lnTo>
                <a:cubicBezTo>
                  <a:pt x="834302" y="1026535"/>
                  <a:pt x="2308286" y="89976"/>
                  <a:pt x="4006652" y="3886"/>
                </a:cubicBezTo>
                <a:lnTo>
                  <a:pt x="416035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9" name="Freeform 28">
            <a:extLst>
              <a:ext uri="{FF2B5EF4-FFF2-40B4-BE49-F238E27FC236}">
                <a16:creationId xmlns:a16="http://schemas.microsoft.com/office/drawing/2014/main" id="{0D33662E-99A9-2F42-990C-A17926CCE196}"/>
              </a:ext>
            </a:extLst>
          </p:cNvPr>
          <p:cNvSpPr/>
          <p:nvPr/>
        </p:nvSpPr>
        <p:spPr>
          <a:xfrm>
            <a:off x="6822028" y="3000525"/>
            <a:ext cx="1143268" cy="1802269"/>
          </a:xfrm>
          <a:custGeom>
            <a:avLst/>
            <a:gdLst>
              <a:gd name="connsiteX0" fmla="*/ 2430322 w 3047157"/>
              <a:gd name="connsiteY0" fmla="*/ 0 h 4803597"/>
              <a:gd name="connsiteX1" fmla="*/ 2445827 w 3047157"/>
              <a:gd name="connsiteY1" fmla="*/ 26965 h 4803597"/>
              <a:gd name="connsiteX2" fmla="*/ 3047157 w 3047157"/>
              <a:gd name="connsiteY2" fmla="*/ 2401798 h 4803597"/>
              <a:gd name="connsiteX3" fmla="*/ 2445827 w 3047157"/>
              <a:gd name="connsiteY3" fmla="*/ 4776631 h 4803597"/>
              <a:gd name="connsiteX4" fmla="*/ 2430322 w 3047157"/>
              <a:gd name="connsiteY4" fmla="*/ 4803597 h 4803597"/>
              <a:gd name="connsiteX5" fmla="*/ 0 w 3047157"/>
              <a:gd name="connsiteY5" fmla="*/ 3400450 h 4803597"/>
              <a:gd name="connsiteX6" fmla="*/ 72524 w 3047157"/>
              <a:gd name="connsiteY6" fmla="*/ 3249899 h 4803597"/>
              <a:gd name="connsiteX7" fmla="*/ 243748 w 3047157"/>
              <a:gd name="connsiteY7" fmla="*/ 2401798 h 4803597"/>
              <a:gd name="connsiteX8" fmla="*/ 72524 w 3047157"/>
              <a:gd name="connsiteY8" fmla="*/ 1553697 h 4803597"/>
              <a:gd name="connsiteX9" fmla="*/ 0 w 3047157"/>
              <a:gd name="connsiteY9" fmla="*/ 1403147 h 4803597"/>
              <a:gd name="connsiteX10" fmla="*/ 2430322 w 3047157"/>
              <a:gd name="connsiteY10" fmla="*/ 0 h 4803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7157" h="4803597">
                <a:moveTo>
                  <a:pt x="2430322" y="0"/>
                </a:moveTo>
                <a:lnTo>
                  <a:pt x="2445827" y="26965"/>
                </a:lnTo>
                <a:cubicBezTo>
                  <a:pt x="2829323" y="732916"/>
                  <a:pt x="3047157" y="1541918"/>
                  <a:pt x="3047157" y="2401798"/>
                </a:cubicBezTo>
                <a:cubicBezTo>
                  <a:pt x="3047157" y="3261678"/>
                  <a:pt x="2829323" y="4070681"/>
                  <a:pt x="2445827" y="4776631"/>
                </a:cubicBezTo>
                <a:lnTo>
                  <a:pt x="2430322" y="4803597"/>
                </a:lnTo>
                <a:lnTo>
                  <a:pt x="0" y="3400450"/>
                </a:lnTo>
                <a:lnTo>
                  <a:pt x="72524" y="3249899"/>
                </a:lnTo>
                <a:cubicBezTo>
                  <a:pt x="182779" y="2989227"/>
                  <a:pt x="243748" y="2702632"/>
                  <a:pt x="243748" y="2401798"/>
                </a:cubicBezTo>
                <a:cubicBezTo>
                  <a:pt x="243748" y="2100964"/>
                  <a:pt x="182779" y="1814370"/>
                  <a:pt x="72524" y="1553697"/>
                </a:cubicBezTo>
                <a:lnTo>
                  <a:pt x="0" y="1403147"/>
                </a:lnTo>
                <a:lnTo>
                  <a:pt x="2430322"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8" name="Freeform 27">
            <a:extLst>
              <a:ext uri="{FF2B5EF4-FFF2-40B4-BE49-F238E27FC236}">
                <a16:creationId xmlns:a16="http://schemas.microsoft.com/office/drawing/2014/main" id="{71E2441A-9875-E348-82E6-BBC6D5A62D34}"/>
              </a:ext>
            </a:extLst>
          </p:cNvPr>
          <p:cNvSpPr/>
          <p:nvPr/>
        </p:nvSpPr>
        <p:spPr>
          <a:xfrm>
            <a:off x="4226705" y="3000525"/>
            <a:ext cx="1143267" cy="1802269"/>
          </a:xfrm>
          <a:custGeom>
            <a:avLst/>
            <a:gdLst>
              <a:gd name="connsiteX0" fmla="*/ 616835 w 3047156"/>
              <a:gd name="connsiteY0" fmla="*/ 0 h 4803597"/>
              <a:gd name="connsiteX1" fmla="*/ 3047156 w 3047156"/>
              <a:gd name="connsiteY1" fmla="*/ 1403147 h 4803597"/>
              <a:gd name="connsiteX2" fmla="*/ 2974632 w 3047156"/>
              <a:gd name="connsiteY2" fmla="*/ 1553697 h 4803597"/>
              <a:gd name="connsiteX3" fmla="*/ 2803408 w 3047156"/>
              <a:gd name="connsiteY3" fmla="*/ 2401798 h 4803597"/>
              <a:gd name="connsiteX4" fmla="*/ 2974632 w 3047156"/>
              <a:gd name="connsiteY4" fmla="*/ 3249899 h 4803597"/>
              <a:gd name="connsiteX5" fmla="*/ 3047156 w 3047156"/>
              <a:gd name="connsiteY5" fmla="*/ 3400450 h 4803597"/>
              <a:gd name="connsiteX6" fmla="*/ 616835 w 3047156"/>
              <a:gd name="connsiteY6" fmla="*/ 4803597 h 4803597"/>
              <a:gd name="connsiteX7" fmla="*/ 601330 w 3047156"/>
              <a:gd name="connsiteY7" fmla="*/ 4776631 h 4803597"/>
              <a:gd name="connsiteX8" fmla="*/ 0 w 3047156"/>
              <a:gd name="connsiteY8" fmla="*/ 2401798 h 4803597"/>
              <a:gd name="connsiteX9" fmla="*/ 601330 w 3047156"/>
              <a:gd name="connsiteY9" fmla="*/ 26965 h 4803597"/>
              <a:gd name="connsiteX10" fmla="*/ 616835 w 3047156"/>
              <a:gd name="connsiteY10" fmla="*/ 0 h 4803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47156" h="4803597">
                <a:moveTo>
                  <a:pt x="616835" y="0"/>
                </a:moveTo>
                <a:lnTo>
                  <a:pt x="3047156" y="1403147"/>
                </a:lnTo>
                <a:lnTo>
                  <a:pt x="2974632" y="1553697"/>
                </a:lnTo>
                <a:cubicBezTo>
                  <a:pt x="2864377" y="1814370"/>
                  <a:pt x="2803408" y="2100964"/>
                  <a:pt x="2803408" y="2401798"/>
                </a:cubicBezTo>
                <a:cubicBezTo>
                  <a:pt x="2803408" y="2702632"/>
                  <a:pt x="2864377" y="2989227"/>
                  <a:pt x="2974632" y="3249899"/>
                </a:cubicBezTo>
                <a:lnTo>
                  <a:pt x="3047156" y="3400450"/>
                </a:lnTo>
                <a:lnTo>
                  <a:pt x="616835" y="4803597"/>
                </a:lnTo>
                <a:lnTo>
                  <a:pt x="601330" y="4776631"/>
                </a:lnTo>
                <a:cubicBezTo>
                  <a:pt x="217835" y="4070681"/>
                  <a:pt x="0" y="3261678"/>
                  <a:pt x="0" y="2401798"/>
                </a:cubicBezTo>
                <a:cubicBezTo>
                  <a:pt x="0" y="1541918"/>
                  <a:pt x="217835" y="732916"/>
                  <a:pt x="601330" y="26965"/>
                </a:cubicBezTo>
                <a:lnTo>
                  <a:pt x="61683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6" name="Freeform 25">
            <a:extLst>
              <a:ext uri="{FF2B5EF4-FFF2-40B4-BE49-F238E27FC236}">
                <a16:creationId xmlns:a16="http://schemas.microsoft.com/office/drawing/2014/main" id="{C8DA37CA-45FC-2348-BFDF-80C95AA327E3}"/>
              </a:ext>
            </a:extLst>
          </p:cNvPr>
          <p:cNvSpPr/>
          <p:nvPr/>
        </p:nvSpPr>
        <p:spPr>
          <a:xfrm>
            <a:off x="4496544" y="4343020"/>
            <a:ext cx="1560929" cy="1426960"/>
          </a:xfrm>
          <a:custGeom>
            <a:avLst/>
            <a:gdLst>
              <a:gd name="connsiteX0" fmla="*/ 2430892 w 4160352"/>
              <a:gd name="connsiteY0" fmla="*/ 0 h 3803285"/>
              <a:gd name="connsiteX1" fmla="*/ 2456314 w 4160352"/>
              <a:gd name="connsiteY1" fmla="*/ 41846 h 3803285"/>
              <a:gd name="connsiteX2" fmla="*/ 4040265 w 4160352"/>
              <a:gd name="connsiteY2" fmla="*/ 991225 h 3803285"/>
              <a:gd name="connsiteX3" fmla="*/ 4160352 w 4160352"/>
              <a:gd name="connsiteY3" fmla="*/ 997289 h 3803285"/>
              <a:gd name="connsiteX4" fmla="*/ 4160352 w 4160352"/>
              <a:gd name="connsiteY4" fmla="*/ 3803285 h 3803285"/>
              <a:gd name="connsiteX5" fmla="*/ 4006652 w 4160352"/>
              <a:gd name="connsiteY5" fmla="*/ 3799399 h 3803285"/>
              <a:gd name="connsiteX6" fmla="*/ 2091 w 4160352"/>
              <a:gd name="connsiteY6" fmla="*/ 1407113 h 3803285"/>
              <a:gd name="connsiteX7" fmla="*/ 0 w 4160352"/>
              <a:gd name="connsiteY7" fmla="*/ 1403476 h 3803285"/>
              <a:gd name="connsiteX8" fmla="*/ 2430892 w 4160352"/>
              <a:gd name="connsiteY8" fmla="*/ 0 h 3803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0352" h="3803285">
                <a:moveTo>
                  <a:pt x="2430892" y="0"/>
                </a:moveTo>
                <a:lnTo>
                  <a:pt x="2456314" y="41846"/>
                </a:lnTo>
                <a:cubicBezTo>
                  <a:pt x="2808711" y="563463"/>
                  <a:pt x="3381051" y="924278"/>
                  <a:pt x="4040265" y="991225"/>
                </a:cubicBezTo>
                <a:lnTo>
                  <a:pt x="4160352" y="997289"/>
                </a:lnTo>
                <a:lnTo>
                  <a:pt x="4160352" y="3803285"/>
                </a:lnTo>
                <a:lnTo>
                  <a:pt x="4006652" y="3799399"/>
                </a:lnTo>
                <a:cubicBezTo>
                  <a:pt x="2308286" y="3713309"/>
                  <a:pt x="834302" y="2776750"/>
                  <a:pt x="2091" y="1407113"/>
                </a:cubicBezTo>
                <a:lnTo>
                  <a:pt x="0" y="1403476"/>
                </a:lnTo>
                <a:lnTo>
                  <a:pt x="2430892"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5" name="Freeform 24">
            <a:extLst>
              <a:ext uri="{FF2B5EF4-FFF2-40B4-BE49-F238E27FC236}">
                <a16:creationId xmlns:a16="http://schemas.microsoft.com/office/drawing/2014/main" id="{06652978-F588-BE48-B615-54158BB3918B}"/>
              </a:ext>
            </a:extLst>
          </p:cNvPr>
          <p:cNvSpPr/>
          <p:nvPr/>
        </p:nvSpPr>
        <p:spPr>
          <a:xfrm>
            <a:off x="6134526" y="4343020"/>
            <a:ext cx="1560930" cy="1426960"/>
          </a:xfrm>
          <a:custGeom>
            <a:avLst/>
            <a:gdLst>
              <a:gd name="connsiteX0" fmla="*/ 1729461 w 4160354"/>
              <a:gd name="connsiteY0" fmla="*/ 0 h 3803285"/>
              <a:gd name="connsiteX1" fmla="*/ 4160354 w 4160354"/>
              <a:gd name="connsiteY1" fmla="*/ 1403476 h 3803285"/>
              <a:gd name="connsiteX2" fmla="*/ 4158263 w 4160354"/>
              <a:gd name="connsiteY2" fmla="*/ 1407113 h 3803285"/>
              <a:gd name="connsiteX3" fmla="*/ 153701 w 4160354"/>
              <a:gd name="connsiteY3" fmla="*/ 3799399 h 3803285"/>
              <a:gd name="connsiteX4" fmla="*/ 0 w 4160354"/>
              <a:gd name="connsiteY4" fmla="*/ 3803285 h 3803285"/>
              <a:gd name="connsiteX5" fmla="*/ 0 w 4160354"/>
              <a:gd name="connsiteY5" fmla="*/ 997289 h 3803285"/>
              <a:gd name="connsiteX6" fmla="*/ 120088 w 4160354"/>
              <a:gd name="connsiteY6" fmla="*/ 991225 h 3803285"/>
              <a:gd name="connsiteX7" fmla="*/ 1704039 w 4160354"/>
              <a:gd name="connsiteY7" fmla="*/ 41846 h 3803285"/>
              <a:gd name="connsiteX8" fmla="*/ 1729461 w 4160354"/>
              <a:gd name="connsiteY8" fmla="*/ 0 h 3803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60354" h="3803285">
                <a:moveTo>
                  <a:pt x="1729461" y="0"/>
                </a:moveTo>
                <a:lnTo>
                  <a:pt x="4160354" y="1403476"/>
                </a:lnTo>
                <a:lnTo>
                  <a:pt x="4158263" y="1407113"/>
                </a:lnTo>
                <a:cubicBezTo>
                  <a:pt x="3326051" y="2776750"/>
                  <a:pt x="1852067" y="3713309"/>
                  <a:pt x="153701" y="3799399"/>
                </a:cubicBezTo>
                <a:lnTo>
                  <a:pt x="0" y="3803285"/>
                </a:lnTo>
                <a:lnTo>
                  <a:pt x="0" y="997289"/>
                </a:lnTo>
                <a:lnTo>
                  <a:pt x="120088" y="991225"/>
                </a:lnTo>
                <a:cubicBezTo>
                  <a:pt x="779302" y="924278"/>
                  <a:pt x="1351642" y="563463"/>
                  <a:pt x="1704039" y="41846"/>
                </a:cubicBezTo>
                <a:lnTo>
                  <a:pt x="1729461"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48" name="Freeform 920">
            <a:extLst>
              <a:ext uri="{FF2B5EF4-FFF2-40B4-BE49-F238E27FC236}">
                <a16:creationId xmlns:a16="http://schemas.microsoft.com/office/drawing/2014/main" id="{AE02A089-67AE-1547-BC61-7E239C120D42}"/>
              </a:ext>
            </a:extLst>
          </p:cNvPr>
          <p:cNvSpPr>
            <a:spLocks noChangeAspect="1"/>
          </p:cNvSpPr>
          <p:nvPr/>
        </p:nvSpPr>
        <p:spPr bwMode="auto">
          <a:xfrm>
            <a:off x="5238890" y="2509924"/>
            <a:ext cx="386682" cy="403493"/>
          </a:xfrm>
          <a:custGeom>
            <a:avLst/>
            <a:gdLst>
              <a:gd name="T0" fmla="*/ 5608351 w 282215"/>
              <a:gd name="T1" fmla="*/ 9516699 h 293328"/>
              <a:gd name="T2" fmla="*/ 5608351 w 282215"/>
              <a:gd name="T3" fmla="*/ 9849457 h 293328"/>
              <a:gd name="T4" fmla="*/ 5147826 w 282215"/>
              <a:gd name="T5" fmla="*/ 9689725 h 293328"/>
              <a:gd name="T6" fmla="*/ 3606135 w 282215"/>
              <a:gd name="T7" fmla="*/ 9516699 h 293328"/>
              <a:gd name="T8" fmla="*/ 4512644 w 282215"/>
              <a:gd name="T9" fmla="*/ 9689725 h 293328"/>
              <a:gd name="T10" fmla="*/ 3606135 w 282215"/>
              <a:gd name="T11" fmla="*/ 9849457 h 293328"/>
              <a:gd name="T12" fmla="*/ 3606135 w 282215"/>
              <a:gd name="T13" fmla="*/ 9516699 h 293328"/>
              <a:gd name="T14" fmla="*/ 2553584 w 282215"/>
              <a:gd name="T15" fmla="*/ 9516699 h 293328"/>
              <a:gd name="T16" fmla="*/ 2553584 w 282215"/>
              <a:gd name="T17" fmla="*/ 9849457 h 293328"/>
              <a:gd name="T18" fmla="*/ 2093042 w 282215"/>
              <a:gd name="T19" fmla="*/ 9689725 h 293328"/>
              <a:gd name="T20" fmla="*/ 321157 w 282215"/>
              <a:gd name="T21" fmla="*/ 8933235 h 293328"/>
              <a:gd name="T22" fmla="*/ 1001804 w 282215"/>
              <a:gd name="T23" fmla="*/ 10330664 h 293328"/>
              <a:gd name="T24" fmla="*/ 7629077 w 282215"/>
              <a:gd name="T25" fmla="*/ 9638465 h 293328"/>
              <a:gd name="T26" fmla="*/ 321157 w 282215"/>
              <a:gd name="T27" fmla="*/ 8933235 h 293328"/>
              <a:gd name="T28" fmla="*/ 6173126 w 282215"/>
              <a:gd name="T29" fmla="*/ 5948748 h 293328"/>
              <a:gd name="T30" fmla="*/ 8366124 w 282215"/>
              <a:gd name="T31" fmla="*/ 4557722 h 293328"/>
              <a:gd name="T32" fmla="*/ 6211547 w 282215"/>
              <a:gd name="T33" fmla="*/ 3166537 h 293328"/>
              <a:gd name="T34" fmla="*/ 5737060 w 282215"/>
              <a:gd name="T35" fmla="*/ 4232682 h 293328"/>
              <a:gd name="T36" fmla="*/ 7596637 w 282215"/>
              <a:gd name="T37" fmla="*/ 3387565 h 293328"/>
              <a:gd name="T38" fmla="*/ 7865993 w 282215"/>
              <a:gd name="T39" fmla="*/ 3218572 h 293328"/>
              <a:gd name="T40" fmla="*/ 8827807 w 282215"/>
              <a:gd name="T41" fmla="*/ 4232682 h 293328"/>
              <a:gd name="T42" fmla="*/ 8827807 w 282215"/>
              <a:gd name="T43" fmla="*/ 4557722 h 293328"/>
              <a:gd name="T44" fmla="*/ 7917305 w 282215"/>
              <a:gd name="T45" fmla="*/ 6182778 h 293328"/>
              <a:gd name="T46" fmla="*/ 6083347 w 282215"/>
              <a:gd name="T47" fmla="*/ 6273785 h 293328"/>
              <a:gd name="T48" fmla="*/ 5134295 w 282215"/>
              <a:gd name="T49" fmla="*/ 4557722 h 293328"/>
              <a:gd name="T50" fmla="*/ 4864983 w 282215"/>
              <a:gd name="T51" fmla="*/ 4401621 h 293328"/>
              <a:gd name="T52" fmla="*/ 5352337 w 282215"/>
              <a:gd name="T53" fmla="*/ 4232682 h 293328"/>
              <a:gd name="T54" fmla="*/ 6211547 w 282215"/>
              <a:gd name="T55" fmla="*/ 3166537 h 293328"/>
              <a:gd name="T56" fmla="*/ 4135648 w 282215"/>
              <a:gd name="T57" fmla="*/ 4675613 h 293328"/>
              <a:gd name="T58" fmla="*/ 4546624 w 282215"/>
              <a:gd name="T59" fmla="*/ 6268952 h 293328"/>
              <a:gd name="T60" fmla="*/ 5368621 w 282215"/>
              <a:gd name="T61" fmla="*/ 7104784 h 293328"/>
              <a:gd name="T62" fmla="*/ 5497096 w 282215"/>
              <a:gd name="T63" fmla="*/ 7130941 h 293328"/>
              <a:gd name="T64" fmla="*/ 9735452 w 282215"/>
              <a:gd name="T65" fmla="*/ 4675613 h 293328"/>
              <a:gd name="T66" fmla="*/ 5423873 w 282215"/>
              <a:gd name="T67" fmla="*/ 865104 h 293328"/>
              <a:gd name="T68" fmla="*/ 5423873 w 282215"/>
              <a:gd name="T69" fmla="*/ 1197335 h 293328"/>
              <a:gd name="T70" fmla="*/ 5423873 w 282215"/>
              <a:gd name="T71" fmla="*/ 865104 h 293328"/>
              <a:gd name="T72" fmla="*/ 4698068 w 282215"/>
              <a:gd name="T73" fmla="*/ 865104 h 293328"/>
              <a:gd name="T74" fmla="*/ 4698068 w 282215"/>
              <a:gd name="T75" fmla="*/ 1197335 h 293328"/>
              <a:gd name="T76" fmla="*/ 3054744 w 282215"/>
              <a:gd name="T77" fmla="*/ 1031277 h 293328"/>
              <a:gd name="T78" fmla="*/ 1001804 w 282215"/>
              <a:gd name="T79" fmla="*/ 313505 h 293328"/>
              <a:gd name="T80" fmla="*/ 321157 w 282215"/>
              <a:gd name="T81" fmla="*/ 8619743 h 293328"/>
              <a:gd name="T82" fmla="*/ 7629077 w 282215"/>
              <a:gd name="T83" fmla="*/ 7770840 h 293328"/>
              <a:gd name="T84" fmla="*/ 5394338 w 282215"/>
              <a:gd name="T85" fmla="*/ 7444346 h 293328"/>
              <a:gd name="T86" fmla="*/ 3968663 w 282215"/>
              <a:gd name="T87" fmla="*/ 7849196 h 293328"/>
              <a:gd name="T88" fmla="*/ 3814567 w 282215"/>
              <a:gd name="T89" fmla="*/ 7640234 h 293328"/>
              <a:gd name="T90" fmla="*/ 3814567 w 282215"/>
              <a:gd name="T91" fmla="*/ 4675613 h 293328"/>
              <a:gd name="T92" fmla="*/ 7629077 w 282215"/>
              <a:gd name="T93" fmla="*/ 1593363 h 293328"/>
              <a:gd name="T94" fmla="*/ 6935577 w 282215"/>
              <a:gd name="T95" fmla="*/ 313505 h 293328"/>
              <a:gd name="T96" fmla="*/ 1001804 w 282215"/>
              <a:gd name="T97" fmla="*/ 0 h 293328"/>
              <a:gd name="T98" fmla="*/ 7937325 w 282215"/>
              <a:gd name="T99" fmla="*/ 1018699 h 293328"/>
              <a:gd name="T100" fmla="*/ 10056531 w 282215"/>
              <a:gd name="T101" fmla="*/ 4675613 h 293328"/>
              <a:gd name="T102" fmla="*/ 7937325 w 282215"/>
              <a:gd name="T103" fmla="*/ 9638465 h 293328"/>
              <a:gd name="T104" fmla="*/ 1001804 w 282215"/>
              <a:gd name="T105" fmla="*/ 10657173 h 293328"/>
              <a:gd name="T106" fmla="*/ 0 w 282215"/>
              <a:gd name="T107" fmla="*/ 1018699 h 2933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82215" h="293328">
                <a:moveTo>
                  <a:pt x="148653" y="261937"/>
                </a:moveTo>
                <a:lnTo>
                  <a:pt x="157385" y="261937"/>
                </a:lnTo>
                <a:cubicBezTo>
                  <a:pt x="159830" y="261937"/>
                  <a:pt x="161576" y="264135"/>
                  <a:pt x="161576" y="266700"/>
                </a:cubicBezTo>
                <a:cubicBezTo>
                  <a:pt x="161576" y="269264"/>
                  <a:pt x="159830" y="271096"/>
                  <a:pt x="157385" y="271096"/>
                </a:cubicBezTo>
                <a:lnTo>
                  <a:pt x="148653" y="271096"/>
                </a:lnTo>
                <a:cubicBezTo>
                  <a:pt x="146208" y="271096"/>
                  <a:pt x="144462" y="269264"/>
                  <a:pt x="144462" y="266700"/>
                </a:cubicBezTo>
                <a:cubicBezTo>
                  <a:pt x="144462" y="264135"/>
                  <a:pt x="146208" y="261937"/>
                  <a:pt x="148653" y="261937"/>
                </a:cubicBezTo>
                <a:close/>
                <a:moveTo>
                  <a:pt x="101198" y="261937"/>
                </a:moveTo>
                <a:lnTo>
                  <a:pt x="122276" y="261937"/>
                </a:lnTo>
                <a:cubicBezTo>
                  <a:pt x="124819" y="261937"/>
                  <a:pt x="126637" y="264135"/>
                  <a:pt x="126637" y="266700"/>
                </a:cubicBezTo>
                <a:cubicBezTo>
                  <a:pt x="126637" y="269264"/>
                  <a:pt x="124819" y="271096"/>
                  <a:pt x="122276" y="271096"/>
                </a:cubicBezTo>
                <a:lnTo>
                  <a:pt x="101198" y="271096"/>
                </a:lnTo>
                <a:cubicBezTo>
                  <a:pt x="98654" y="271096"/>
                  <a:pt x="96837" y="269264"/>
                  <a:pt x="96837" y="266700"/>
                </a:cubicBezTo>
                <a:cubicBezTo>
                  <a:pt x="96837" y="264135"/>
                  <a:pt x="98654" y="261937"/>
                  <a:pt x="101198" y="261937"/>
                </a:cubicBezTo>
                <a:close/>
                <a:moveTo>
                  <a:pt x="62928" y="261937"/>
                </a:moveTo>
                <a:lnTo>
                  <a:pt x="71660" y="261937"/>
                </a:lnTo>
                <a:cubicBezTo>
                  <a:pt x="74104" y="261937"/>
                  <a:pt x="75851" y="264135"/>
                  <a:pt x="75851" y="266700"/>
                </a:cubicBezTo>
                <a:cubicBezTo>
                  <a:pt x="75851" y="269264"/>
                  <a:pt x="74104" y="271096"/>
                  <a:pt x="71660" y="271096"/>
                </a:cubicBezTo>
                <a:lnTo>
                  <a:pt x="62928" y="271096"/>
                </a:lnTo>
                <a:cubicBezTo>
                  <a:pt x="60483" y="271096"/>
                  <a:pt x="58737" y="269264"/>
                  <a:pt x="58737" y="266700"/>
                </a:cubicBezTo>
                <a:cubicBezTo>
                  <a:pt x="58737" y="264135"/>
                  <a:pt x="60483" y="261937"/>
                  <a:pt x="62928" y="261937"/>
                </a:cubicBezTo>
                <a:close/>
                <a:moveTo>
                  <a:pt x="9011" y="245878"/>
                </a:moveTo>
                <a:lnTo>
                  <a:pt x="9011" y="265289"/>
                </a:lnTo>
                <a:cubicBezTo>
                  <a:pt x="9011" y="275714"/>
                  <a:pt x="17300" y="284341"/>
                  <a:pt x="28113" y="284341"/>
                </a:cubicBezTo>
                <a:lnTo>
                  <a:pt x="194631" y="284341"/>
                </a:lnTo>
                <a:cubicBezTo>
                  <a:pt x="205083" y="284341"/>
                  <a:pt x="214094" y="275714"/>
                  <a:pt x="214094" y="265289"/>
                </a:cubicBezTo>
                <a:lnTo>
                  <a:pt x="214094" y="245878"/>
                </a:lnTo>
                <a:lnTo>
                  <a:pt x="9011" y="245878"/>
                </a:lnTo>
                <a:close/>
                <a:moveTo>
                  <a:pt x="154160" y="125445"/>
                </a:moveTo>
                <a:lnTo>
                  <a:pt x="173235" y="163733"/>
                </a:lnTo>
                <a:lnTo>
                  <a:pt x="215343" y="163733"/>
                </a:lnTo>
                <a:lnTo>
                  <a:pt x="234777" y="125445"/>
                </a:lnTo>
                <a:lnTo>
                  <a:pt x="154160" y="125445"/>
                </a:lnTo>
                <a:close/>
                <a:moveTo>
                  <a:pt x="174314" y="87156"/>
                </a:moveTo>
                <a:cubicBezTo>
                  <a:pt x="176474" y="88588"/>
                  <a:pt x="176834" y="91093"/>
                  <a:pt x="175754" y="93240"/>
                </a:cubicBezTo>
                <a:lnTo>
                  <a:pt x="160998" y="116499"/>
                </a:lnTo>
                <a:lnTo>
                  <a:pt x="227939" y="116499"/>
                </a:lnTo>
                <a:lnTo>
                  <a:pt x="213183" y="93240"/>
                </a:lnTo>
                <a:cubicBezTo>
                  <a:pt x="211744" y="91093"/>
                  <a:pt x="212463" y="88588"/>
                  <a:pt x="214263" y="87156"/>
                </a:cubicBezTo>
                <a:cubicBezTo>
                  <a:pt x="216422" y="85725"/>
                  <a:pt x="219301" y="86441"/>
                  <a:pt x="220741" y="88588"/>
                </a:cubicBezTo>
                <a:lnTo>
                  <a:pt x="238376" y="116499"/>
                </a:lnTo>
                <a:lnTo>
                  <a:pt x="247733" y="116499"/>
                </a:lnTo>
                <a:cubicBezTo>
                  <a:pt x="250253" y="116499"/>
                  <a:pt x="252052" y="118646"/>
                  <a:pt x="252052" y="121151"/>
                </a:cubicBezTo>
                <a:cubicBezTo>
                  <a:pt x="252052" y="123298"/>
                  <a:pt x="250253" y="125445"/>
                  <a:pt x="247733" y="125445"/>
                </a:cubicBezTo>
                <a:lnTo>
                  <a:pt x="244494" y="125445"/>
                </a:lnTo>
                <a:lnTo>
                  <a:pt x="222181" y="170174"/>
                </a:lnTo>
                <a:cubicBezTo>
                  <a:pt x="221461" y="171606"/>
                  <a:pt x="220021" y="172679"/>
                  <a:pt x="218222" y="172679"/>
                </a:cubicBezTo>
                <a:lnTo>
                  <a:pt x="170715" y="172679"/>
                </a:lnTo>
                <a:cubicBezTo>
                  <a:pt x="168916" y="172679"/>
                  <a:pt x="167476" y="171606"/>
                  <a:pt x="166756" y="170174"/>
                </a:cubicBezTo>
                <a:lnTo>
                  <a:pt x="144083" y="125445"/>
                </a:lnTo>
                <a:lnTo>
                  <a:pt x="140844" y="125445"/>
                </a:lnTo>
                <a:cubicBezTo>
                  <a:pt x="138325" y="125445"/>
                  <a:pt x="136525" y="123298"/>
                  <a:pt x="136525" y="121151"/>
                </a:cubicBezTo>
                <a:cubicBezTo>
                  <a:pt x="136525" y="118646"/>
                  <a:pt x="138325" y="116499"/>
                  <a:pt x="140844" y="116499"/>
                </a:cubicBezTo>
                <a:lnTo>
                  <a:pt x="150201" y="116499"/>
                </a:lnTo>
                <a:lnTo>
                  <a:pt x="168196" y="88588"/>
                </a:lnTo>
                <a:cubicBezTo>
                  <a:pt x="169636" y="86441"/>
                  <a:pt x="172155" y="85725"/>
                  <a:pt x="174314" y="87156"/>
                </a:cubicBezTo>
                <a:close/>
                <a:moveTo>
                  <a:pt x="194631" y="50326"/>
                </a:moveTo>
                <a:cubicBezTo>
                  <a:pt x="151019" y="50326"/>
                  <a:pt x="116058" y="85554"/>
                  <a:pt x="116058" y="128690"/>
                </a:cubicBezTo>
                <a:cubicBezTo>
                  <a:pt x="116058" y="143069"/>
                  <a:pt x="119662" y="157088"/>
                  <a:pt x="126870" y="168951"/>
                </a:cubicBezTo>
                <a:cubicBezTo>
                  <a:pt x="127591" y="170029"/>
                  <a:pt x="127591" y="171467"/>
                  <a:pt x="127591" y="172546"/>
                </a:cubicBezTo>
                <a:lnTo>
                  <a:pt x="118220" y="205257"/>
                </a:lnTo>
                <a:lnTo>
                  <a:pt x="150659" y="195552"/>
                </a:lnTo>
                <a:cubicBezTo>
                  <a:pt x="151019" y="195552"/>
                  <a:pt x="151380" y="195552"/>
                  <a:pt x="151740" y="195552"/>
                </a:cubicBezTo>
                <a:cubicBezTo>
                  <a:pt x="152821" y="195552"/>
                  <a:pt x="153182" y="195911"/>
                  <a:pt x="154263" y="196271"/>
                </a:cubicBezTo>
                <a:cubicBezTo>
                  <a:pt x="166157" y="203460"/>
                  <a:pt x="180214" y="207414"/>
                  <a:pt x="194631" y="207414"/>
                </a:cubicBezTo>
                <a:cubicBezTo>
                  <a:pt x="237882" y="207414"/>
                  <a:pt x="273204" y="172186"/>
                  <a:pt x="273204" y="128690"/>
                </a:cubicBezTo>
                <a:cubicBezTo>
                  <a:pt x="273204" y="85554"/>
                  <a:pt x="237882" y="50326"/>
                  <a:pt x="194631" y="50326"/>
                </a:cubicBezTo>
                <a:close/>
                <a:moveTo>
                  <a:pt x="152209" y="23812"/>
                </a:moveTo>
                <a:cubicBezTo>
                  <a:pt x="154876" y="23812"/>
                  <a:pt x="156781" y="26098"/>
                  <a:pt x="156781" y="28384"/>
                </a:cubicBezTo>
                <a:cubicBezTo>
                  <a:pt x="156781" y="31051"/>
                  <a:pt x="154876" y="32956"/>
                  <a:pt x="152209" y="32956"/>
                </a:cubicBezTo>
                <a:cubicBezTo>
                  <a:pt x="149542" y="32956"/>
                  <a:pt x="147637" y="31051"/>
                  <a:pt x="147637" y="28384"/>
                </a:cubicBezTo>
                <a:cubicBezTo>
                  <a:pt x="147637" y="26098"/>
                  <a:pt x="149542" y="23812"/>
                  <a:pt x="152209" y="23812"/>
                </a:cubicBezTo>
                <a:close/>
                <a:moveTo>
                  <a:pt x="90048" y="23812"/>
                </a:moveTo>
                <a:lnTo>
                  <a:pt x="131841" y="23812"/>
                </a:lnTo>
                <a:cubicBezTo>
                  <a:pt x="134003" y="23812"/>
                  <a:pt x="136165" y="26098"/>
                  <a:pt x="136165" y="28384"/>
                </a:cubicBezTo>
                <a:cubicBezTo>
                  <a:pt x="136165" y="31051"/>
                  <a:pt x="134003" y="32956"/>
                  <a:pt x="131841" y="32956"/>
                </a:cubicBezTo>
                <a:lnTo>
                  <a:pt x="90048" y="32956"/>
                </a:lnTo>
                <a:cubicBezTo>
                  <a:pt x="87887" y="32956"/>
                  <a:pt x="85725" y="31051"/>
                  <a:pt x="85725" y="28384"/>
                </a:cubicBezTo>
                <a:cubicBezTo>
                  <a:pt x="85725" y="26098"/>
                  <a:pt x="87887" y="23812"/>
                  <a:pt x="90048" y="23812"/>
                </a:cubicBezTo>
                <a:close/>
                <a:moveTo>
                  <a:pt x="28113" y="8627"/>
                </a:moveTo>
                <a:cubicBezTo>
                  <a:pt x="17300" y="8627"/>
                  <a:pt x="9011" y="17614"/>
                  <a:pt x="9011" y="28039"/>
                </a:cubicBezTo>
                <a:lnTo>
                  <a:pt x="9011" y="237250"/>
                </a:lnTo>
                <a:lnTo>
                  <a:pt x="214094" y="237250"/>
                </a:lnTo>
                <a:lnTo>
                  <a:pt x="214094" y="213885"/>
                </a:lnTo>
                <a:cubicBezTo>
                  <a:pt x="207606" y="215682"/>
                  <a:pt x="201119" y="216042"/>
                  <a:pt x="194631" y="216042"/>
                </a:cubicBezTo>
                <a:cubicBezTo>
                  <a:pt x="179493" y="216042"/>
                  <a:pt x="164355" y="212447"/>
                  <a:pt x="151380" y="204898"/>
                </a:cubicBezTo>
                <a:lnTo>
                  <a:pt x="112453" y="216042"/>
                </a:lnTo>
                <a:cubicBezTo>
                  <a:pt x="112453" y="216042"/>
                  <a:pt x="111732" y="216042"/>
                  <a:pt x="111372" y="216042"/>
                </a:cubicBezTo>
                <a:cubicBezTo>
                  <a:pt x="110291" y="216042"/>
                  <a:pt x="109209" y="215682"/>
                  <a:pt x="108128" y="214963"/>
                </a:cubicBezTo>
                <a:cubicBezTo>
                  <a:pt x="107047" y="213885"/>
                  <a:pt x="106686" y="212087"/>
                  <a:pt x="107047" y="210290"/>
                </a:cubicBezTo>
                <a:lnTo>
                  <a:pt x="118581" y="172186"/>
                </a:lnTo>
                <a:cubicBezTo>
                  <a:pt x="111012" y="158886"/>
                  <a:pt x="107047" y="143788"/>
                  <a:pt x="107047" y="128690"/>
                </a:cubicBezTo>
                <a:cubicBezTo>
                  <a:pt x="107047" y="80521"/>
                  <a:pt x="145973" y="41339"/>
                  <a:pt x="194631" y="41339"/>
                </a:cubicBezTo>
                <a:cubicBezTo>
                  <a:pt x="201119" y="41339"/>
                  <a:pt x="207606" y="42058"/>
                  <a:pt x="214094" y="43855"/>
                </a:cubicBezTo>
                <a:lnTo>
                  <a:pt x="214094" y="28039"/>
                </a:lnTo>
                <a:cubicBezTo>
                  <a:pt x="214094" y="17614"/>
                  <a:pt x="205083" y="8627"/>
                  <a:pt x="194631" y="8627"/>
                </a:cubicBezTo>
                <a:lnTo>
                  <a:pt x="28113" y="8627"/>
                </a:lnTo>
                <a:close/>
                <a:moveTo>
                  <a:pt x="28113" y="0"/>
                </a:moveTo>
                <a:lnTo>
                  <a:pt x="194631" y="0"/>
                </a:lnTo>
                <a:cubicBezTo>
                  <a:pt x="210129" y="0"/>
                  <a:pt x="222744" y="12581"/>
                  <a:pt x="222744" y="28039"/>
                </a:cubicBezTo>
                <a:lnTo>
                  <a:pt x="222744" y="46012"/>
                </a:lnTo>
                <a:cubicBezTo>
                  <a:pt x="257345" y="58234"/>
                  <a:pt x="282215" y="90586"/>
                  <a:pt x="282215" y="128690"/>
                </a:cubicBezTo>
                <a:cubicBezTo>
                  <a:pt x="282215" y="167154"/>
                  <a:pt x="257345" y="199865"/>
                  <a:pt x="222744" y="211728"/>
                </a:cubicBezTo>
                <a:lnTo>
                  <a:pt x="222744" y="265289"/>
                </a:lnTo>
                <a:cubicBezTo>
                  <a:pt x="222744" y="280746"/>
                  <a:pt x="210129" y="293328"/>
                  <a:pt x="194631" y="293328"/>
                </a:cubicBezTo>
                <a:lnTo>
                  <a:pt x="28113" y="293328"/>
                </a:lnTo>
                <a:cubicBezTo>
                  <a:pt x="12615" y="293328"/>
                  <a:pt x="0" y="280746"/>
                  <a:pt x="0" y="265289"/>
                </a:cubicBezTo>
                <a:lnTo>
                  <a:pt x="0" y="28039"/>
                </a:lnTo>
                <a:cubicBezTo>
                  <a:pt x="0" y="12581"/>
                  <a:pt x="12615" y="0"/>
                  <a:pt x="28113" y="0"/>
                </a:cubicBezTo>
                <a:close/>
              </a:path>
            </a:pathLst>
          </a:custGeom>
          <a:solidFill>
            <a:schemeClr val="bg1"/>
          </a:solidFill>
          <a:ln>
            <a:noFill/>
          </a:ln>
        </p:spPr>
        <p:txBody>
          <a:bodyPr anchor="ctr"/>
          <a:lstStyle/>
          <a:p>
            <a:endParaRPr lang="en-US" sz="900"/>
          </a:p>
        </p:txBody>
      </p:sp>
      <p:sp>
        <p:nvSpPr>
          <p:cNvPr id="49" name="Freeform 921">
            <a:extLst>
              <a:ext uri="{FF2B5EF4-FFF2-40B4-BE49-F238E27FC236}">
                <a16:creationId xmlns:a16="http://schemas.microsoft.com/office/drawing/2014/main" id="{B02A9F74-4371-9F48-9610-2BFB7A97AFE3}"/>
              </a:ext>
            </a:extLst>
          </p:cNvPr>
          <p:cNvSpPr>
            <a:spLocks noChangeAspect="1"/>
          </p:cNvSpPr>
          <p:nvPr/>
        </p:nvSpPr>
        <p:spPr bwMode="auto">
          <a:xfrm>
            <a:off x="5230484" y="4869641"/>
            <a:ext cx="403493" cy="405896"/>
          </a:xfrm>
          <a:custGeom>
            <a:avLst/>
            <a:gdLst>
              <a:gd name="T0" fmla="*/ 6608708 w 293328"/>
              <a:gd name="T1" fmla="*/ 10412697 h 294910"/>
              <a:gd name="T2" fmla="*/ 4119226 w 293328"/>
              <a:gd name="T3" fmla="*/ 9760789 h 294910"/>
              <a:gd name="T4" fmla="*/ 4435342 w 293328"/>
              <a:gd name="T5" fmla="*/ 10080052 h 294910"/>
              <a:gd name="T6" fmla="*/ 4738347 w 293328"/>
              <a:gd name="T7" fmla="*/ 9920440 h 294910"/>
              <a:gd name="T8" fmla="*/ 7254140 w 293328"/>
              <a:gd name="T9" fmla="*/ 10080052 h 294910"/>
              <a:gd name="T10" fmla="*/ 4738347 w 293328"/>
              <a:gd name="T11" fmla="*/ 10253051 h 294910"/>
              <a:gd name="T12" fmla="*/ 4119226 w 293328"/>
              <a:gd name="T13" fmla="*/ 9428191 h 294910"/>
              <a:gd name="T14" fmla="*/ 6951584 w 293328"/>
              <a:gd name="T15" fmla="*/ 8738252 h 294910"/>
              <a:gd name="T16" fmla="*/ 6597341 w 293328"/>
              <a:gd name="T17" fmla="*/ 7195254 h 294910"/>
              <a:gd name="T18" fmla="*/ 5980642 w 293328"/>
              <a:gd name="T19" fmla="*/ 8738252 h 294910"/>
              <a:gd name="T20" fmla="*/ 3605749 w 293328"/>
              <a:gd name="T21" fmla="*/ 6826018 h 294910"/>
              <a:gd name="T22" fmla="*/ 4576666 w 293328"/>
              <a:gd name="T23" fmla="*/ 8738252 h 294910"/>
              <a:gd name="T24" fmla="*/ 2752894 w 293328"/>
              <a:gd name="T25" fmla="*/ 5784139 h 294910"/>
              <a:gd name="T26" fmla="*/ 8093088 w 293328"/>
              <a:gd name="T27" fmla="*/ 7116175 h 294910"/>
              <a:gd name="T28" fmla="*/ 6951584 w 293328"/>
              <a:gd name="T29" fmla="*/ 9067943 h 294910"/>
              <a:gd name="T30" fmla="*/ 3277729 w 293328"/>
              <a:gd name="T31" fmla="*/ 6628180 h 294910"/>
              <a:gd name="T32" fmla="*/ 2752894 w 293328"/>
              <a:gd name="T33" fmla="*/ 5784139 h 294910"/>
              <a:gd name="T34" fmla="*/ 8776513 w 293328"/>
              <a:gd name="T35" fmla="*/ 4531791 h 294910"/>
              <a:gd name="T36" fmla="*/ 10330664 w 293328"/>
              <a:gd name="T37" fmla="*/ 3772067 h 294910"/>
              <a:gd name="T38" fmla="*/ 5485325 w 293328"/>
              <a:gd name="T39" fmla="*/ 3824475 h 294910"/>
              <a:gd name="T40" fmla="*/ 7757771 w 293328"/>
              <a:gd name="T41" fmla="*/ 3824475 h 294910"/>
              <a:gd name="T42" fmla="*/ 2912433 w 293328"/>
              <a:gd name="T43" fmla="*/ 3772067 h 294910"/>
              <a:gd name="T44" fmla="*/ 4466614 w 293328"/>
              <a:gd name="T45" fmla="*/ 4531791 h 294910"/>
              <a:gd name="T46" fmla="*/ 2912433 w 293328"/>
              <a:gd name="T47" fmla="*/ 3772067 h 294910"/>
              <a:gd name="T48" fmla="*/ 1031786 w 293328"/>
              <a:gd name="T49" fmla="*/ 4531791 h 294910"/>
              <a:gd name="T50" fmla="*/ 2585917 w 293328"/>
              <a:gd name="T51" fmla="*/ 3772067 h 294910"/>
              <a:gd name="T52" fmla="*/ 8019003 w 293328"/>
              <a:gd name="T53" fmla="*/ 3457771 h 294910"/>
              <a:gd name="T54" fmla="*/ 7535724 w 293328"/>
              <a:gd name="T55" fmla="*/ 2488576 h 294910"/>
              <a:gd name="T56" fmla="*/ 7653299 w 293328"/>
              <a:gd name="T57" fmla="*/ 3457771 h 294910"/>
              <a:gd name="T58" fmla="*/ 3487081 w 293328"/>
              <a:gd name="T59" fmla="*/ 2488576 h 294910"/>
              <a:gd name="T60" fmla="*/ 5171855 w 293328"/>
              <a:gd name="T61" fmla="*/ 2488576 h 294910"/>
              <a:gd name="T62" fmla="*/ 548593 w 293328"/>
              <a:gd name="T63" fmla="*/ 3457771 h 294910"/>
              <a:gd name="T64" fmla="*/ 1514939 w 293328"/>
              <a:gd name="T65" fmla="*/ 2488576 h 294910"/>
              <a:gd name="T66" fmla="*/ 8292162 w 293328"/>
              <a:gd name="T67" fmla="*/ 1272429 h 294910"/>
              <a:gd name="T68" fmla="*/ 8012714 w 293328"/>
              <a:gd name="T69" fmla="*/ 1379286 h 294910"/>
              <a:gd name="T70" fmla="*/ 6051634 w 293328"/>
              <a:gd name="T71" fmla="*/ 1152324 h 294910"/>
              <a:gd name="T72" fmla="*/ 6291226 w 293328"/>
              <a:gd name="T73" fmla="*/ 1379286 h 294910"/>
              <a:gd name="T74" fmla="*/ 5998422 w 293328"/>
              <a:gd name="T75" fmla="*/ 1259167 h 294910"/>
              <a:gd name="T76" fmla="*/ 7311118 w 293328"/>
              <a:gd name="T77" fmla="*/ 1272429 h 294910"/>
              <a:gd name="T78" fmla="*/ 7145014 w 293328"/>
              <a:gd name="T79" fmla="*/ 1098941 h 294910"/>
              <a:gd name="T80" fmla="*/ 9037659 w 293328"/>
              <a:gd name="T81" fmla="*/ 2161156 h 294910"/>
              <a:gd name="T82" fmla="*/ 1462746 w 293328"/>
              <a:gd name="T83" fmla="*/ 0 h 294910"/>
              <a:gd name="T84" fmla="*/ 9364179 w 293328"/>
              <a:gd name="T85" fmla="*/ 2252834 h 294910"/>
              <a:gd name="T86" fmla="*/ 10657173 w 293328"/>
              <a:gd name="T87" fmla="*/ 3824475 h 294910"/>
              <a:gd name="T88" fmla="*/ 9364179 w 293328"/>
              <a:gd name="T89" fmla="*/ 10517334 h 294910"/>
              <a:gd name="T90" fmla="*/ 7535724 w 293328"/>
              <a:gd name="T91" fmla="*/ 10517334 h 294910"/>
              <a:gd name="T92" fmla="*/ 9037659 w 293328"/>
              <a:gd name="T93" fmla="*/ 4846090 h 294910"/>
              <a:gd name="T94" fmla="*/ 7052531 w 293328"/>
              <a:gd name="T95" fmla="*/ 4846090 h 294910"/>
              <a:gd name="T96" fmla="*/ 4466614 w 293328"/>
              <a:gd name="T97" fmla="*/ 4846090 h 294910"/>
              <a:gd name="T98" fmla="*/ 1880700 w 293328"/>
              <a:gd name="T99" fmla="*/ 4846090 h 294910"/>
              <a:gd name="T100" fmla="*/ 2964717 w 293328"/>
              <a:gd name="T101" fmla="*/ 10360171 h 294910"/>
              <a:gd name="T102" fmla="*/ 1462746 w 293328"/>
              <a:gd name="T103" fmla="*/ 10687602 h 294910"/>
              <a:gd name="T104" fmla="*/ 1031786 w 293328"/>
              <a:gd name="T105" fmla="*/ 4846090 h 294910"/>
              <a:gd name="T106" fmla="*/ 39115 w 293328"/>
              <a:gd name="T107" fmla="*/ 3497015 h 294910"/>
              <a:gd name="T108" fmla="*/ 1462746 w 293328"/>
              <a:gd name="T109" fmla="*/ 0 h 2949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93328" h="294910">
                <a:moveTo>
                  <a:pt x="181898" y="267890"/>
                </a:moveTo>
                <a:cubicBezTo>
                  <a:pt x="176822" y="267890"/>
                  <a:pt x="172834" y="271907"/>
                  <a:pt x="172834" y="276653"/>
                </a:cubicBezTo>
                <a:cubicBezTo>
                  <a:pt x="172834" y="281765"/>
                  <a:pt x="176822" y="285782"/>
                  <a:pt x="181898" y="285782"/>
                </a:cubicBezTo>
                <a:cubicBezTo>
                  <a:pt x="186611" y="285782"/>
                  <a:pt x="190599" y="281765"/>
                  <a:pt x="190599" y="276653"/>
                </a:cubicBezTo>
                <a:cubicBezTo>
                  <a:pt x="190599" y="271907"/>
                  <a:pt x="186611" y="267890"/>
                  <a:pt x="181898" y="267890"/>
                </a:cubicBezTo>
                <a:close/>
                <a:moveTo>
                  <a:pt x="113377" y="267890"/>
                </a:moveTo>
                <a:cubicBezTo>
                  <a:pt x="107939" y="267890"/>
                  <a:pt x="103951" y="271907"/>
                  <a:pt x="103951" y="276653"/>
                </a:cubicBezTo>
                <a:cubicBezTo>
                  <a:pt x="103951" y="281765"/>
                  <a:pt x="107939" y="285782"/>
                  <a:pt x="113377" y="285782"/>
                </a:cubicBezTo>
                <a:cubicBezTo>
                  <a:pt x="118090" y="285782"/>
                  <a:pt x="122078" y="281765"/>
                  <a:pt x="122078" y="276653"/>
                </a:cubicBezTo>
                <a:cubicBezTo>
                  <a:pt x="122078" y="271907"/>
                  <a:pt x="118090" y="267890"/>
                  <a:pt x="113377" y="267890"/>
                </a:cubicBezTo>
                <a:close/>
                <a:moveTo>
                  <a:pt x="113377" y="258762"/>
                </a:moveTo>
                <a:cubicBezTo>
                  <a:pt x="121353" y="258762"/>
                  <a:pt x="128242" y="264604"/>
                  <a:pt x="130417" y="272272"/>
                </a:cubicBezTo>
                <a:lnTo>
                  <a:pt x="164496" y="272272"/>
                </a:lnTo>
                <a:cubicBezTo>
                  <a:pt x="166309" y="264604"/>
                  <a:pt x="173559" y="258762"/>
                  <a:pt x="181898" y="258762"/>
                </a:cubicBezTo>
                <a:cubicBezTo>
                  <a:pt x="191687" y="258762"/>
                  <a:pt x="199663" y="266795"/>
                  <a:pt x="199663" y="276653"/>
                </a:cubicBezTo>
                <a:cubicBezTo>
                  <a:pt x="199663" y="286512"/>
                  <a:pt x="191687" y="294910"/>
                  <a:pt x="181898" y="294910"/>
                </a:cubicBezTo>
                <a:cubicBezTo>
                  <a:pt x="173559" y="294910"/>
                  <a:pt x="166309" y="289068"/>
                  <a:pt x="164496" y="281400"/>
                </a:cubicBezTo>
                <a:lnTo>
                  <a:pt x="130417" y="281400"/>
                </a:lnTo>
                <a:cubicBezTo>
                  <a:pt x="128242" y="289068"/>
                  <a:pt x="121353" y="294910"/>
                  <a:pt x="113377" y="294910"/>
                </a:cubicBezTo>
                <a:cubicBezTo>
                  <a:pt x="103226" y="294910"/>
                  <a:pt x="95250" y="286512"/>
                  <a:pt x="95250" y="276653"/>
                </a:cubicBezTo>
                <a:cubicBezTo>
                  <a:pt x="95250" y="266795"/>
                  <a:pt x="103226" y="258762"/>
                  <a:pt x="113377" y="258762"/>
                </a:cubicBezTo>
                <a:close/>
                <a:moveTo>
                  <a:pt x="181584" y="197478"/>
                </a:moveTo>
                <a:lnTo>
                  <a:pt x="173639" y="239826"/>
                </a:lnTo>
                <a:lnTo>
                  <a:pt x="191335" y="239826"/>
                </a:lnTo>
                <a:cubicBezTo>
                  <a:pt x="194946" y="239826"/>
                  <a:pt x="198196" y="237655"/>
                  <a:pt x="199641" y="234035"/>
                </a:cubicBezTo>
                <a:lnTo>
                  <a:pt x="212281" y="201460"/>
                </a:lnTo>
                <a:lnTo>
                  <a:pt x="181584" y="197478"/>
                </a:lnTo>
                <a:close/>
                <a:moveTo>
                  <a:pt x="140053" y="192049"/>
                </a:moveTo>
                <a:lnTo>
                  <a:pt x="134997" y="239826"/>
                </a:lnTo>
                <a:lnTo>
                  <a:pt x="164611" y="239826"/>
                </a:lnTo>
                <a:lnTo>
                  <a:pt x="172917" y="196393"/>
                </a:lnTo>
                <a:lnTo>
                  <a:pt x="140053" y="192049"/>
                </a:lnTo>
                <a:close/>
                <a:moveTo>
                  <a:pt x="99245" y="187344"/>
                </a:moveTo>
                <a:lnTo>
                  <a:pt x="99245" y="231140"/>
                </a:lnTo>
                <a:cubicBezTo>
                  <a:pt x="99245" y="235845"/>
                  <a:pt x="103217" y="239826"/>
                  <a:pt x="107912" y="239826"/>
                </a:cubicBezTo>
                <a:lnTo>
                  <a:pt x="125969" y="239826"/>
                </a:lnTo>
                <a:lnTo>
                  <a:pt x="131386" y="191325"/>
                </a:lnTo>
                <a:lnTo>
                  <a:pt x="99245" y="187344"/>
                </a:lnTo>
                <a:close/>
                <a:moveTo>
                  <a:pt x="75771" y="158750"/>
                </a:moveTo>
                <a:cubicBezTo>
                  <a:pt x="87327" y="158750"/>
                  <a:pt x="96717" y="167075"/>
                  <a:pt x="98884" y="177933"/>
                </a:cubicBezTo>
                <a:lnTo>
                  <a:pt x="219142" y="193497"/>
                </a:lnTo>
                <a:cubicBezTo>
                  <a:pt x="220587" y="193497"/>
                  <a:pt x="221670" y="194221"/>
                  <a:pt x="222754" y="195307"/>
                </a:cubicBezTo>
                <a:cubicBezTo>
                  <a:pt x="223115" y="196393"/>
                  <a:pt x="223476" y="198202"/>
                  <a:pt x="222754" y="199288"/>
                </a:cubicBezTo>
                <a:lnTo>
                  <a:pt x="207947" y="237655"/>
                </a:lnTo>
                <a:cubicBezTo>
                  <a:pt x="205058" y="244532"/>
                  <a:pt x="198919" y="248875"/>
                  <a:pt x="191335" y="248875"/>
                </a:cubicBezTo>
                <a:lnTo>
                  <a:pt x="107912" y="248875"/>
                </a:lnTo>
                <a:cubicBezTo>
                  <a:pt x="98161" y="248875"/>
                  <a:pt x="90216" y="240912"/>
                  <a:pt x="90216" y="231140"/>
                </a:cubicBezTo>
                <a:lnTo>
                  <a:pt x="90216" y="181915"/>
                </a:lnTo>
                <a:cubicBezTo>
                  <a:pt x="90216" y="174314"/>
                  <a:pt x="83716" y="167799"/>
                  <a:pt x="75771" y="167799"/>
                </a:cubicBezTo>
                <a:cubicBezTo>
                  <a:pt x="73604" y="167799"/>
                  <a:pt x="71437" y="165627"/>
                  <a:pt x="71437" y="163093"/>
                </a:cubicBezTo>
                <a:cubicBezTo>
                  <a:pt x="71437" y="160922"/>
                  <a:pt x="73604" y="158750"/>
                  <a:pt x="75771" y="158750"/>
                </a:cubicBezTo>
                <a:close/>
                <a:moveTo>
                  <a:pt x="222153" y="103527"/>
                </a:moveTo>
                <a:lnTo>
                  <a:pt x="222153" y="104965"/>
                </a:lnTo>
                <a:cubicBezTo>
                  <a:pt x="222153" y="115749"/>
                  <a:pt x="230780" y="124377"/>
                  <a:pt x="241564" y="124377"/>
                </a:cubicBezTo>
                <a:lnTo>
                  <a:pt x="265289" y="124377"/>
                </a:lnTo>
                <a:cubicBezTo>
                  <a:pt x="276073" y="124377"/>
                  <a:pt x="284341" y="115749"/>
                  <a:pt x="284341" y="104965"/>
                </a:cubicBezTo>
                <a:lnTo>
                  <a:pt x="284341" y="103527"/>
                </a:lnTo>
                <a:lnTo>
                  <a:pt x="222153" y="103527"/>
                </a:lnTo>
                <a:close/>
                <a:moveTo>
                  <a:pt x="150978" y="103527"/>
                </a:moveTo>
                <a:lnTo>
                  <a:pt x="150978" y="104965"/>
                </a:lnTo>
                <a:cubicBezTo>
                  <a:pt x="150978" y="115749"/>
                  <a:pt x="159964" y="124377"/>
                  <a:pt x="170389" y="124377"/>
                </a:cubicBezTo>
                <a:lnTo>
                  <a:pt x="194114" y="124377"/>
                </a:lnTo>
                <a:cubicBezTo>
                  <a:pt x="204898" y="124377"/>
                  <a:pt x="213525" y="115749"/>
                  <a:pt x="213525" y="104965"/>
                </a:cubicBezTo>
                <a:lnTo>
                  <a:pt x="213525" y="103527"/>
                </a:lnTo>
                <a:lnTo>
                  <a:pt x="150978" y="103527"/>
                </a:lnTo>
                <a:close/>
                <a:moveTo>
                  <a:pt x="80162" y="103527"/>
                </a:moveTo>
                <a:lnTo>
                  <a:pt x="80162" y="104965"/>
                </a:lnTo>
                <a:cubicBezTo>
                  <a:pt x="80162" y="115749"/>
                  <a:pt x="88789" y="124377"/>
                  <a:pt x="99214" y="124377"/>
                </a:cubicBezTo>
                <a:lnTo>
                  <a:pt x="122939" y="124377"/>
                </a:lnTo>
                <a:cubicBezTo>
                  <a:pt x="133723" y="124377"/>
                  <a:pt x="142350" y="115749"/>
                  <a:pt x="142350" y="104965"/>
                </a:cubicBezTo>
                <a:lnTo>
                  <a:pt x="142350" y="103527"/>
                </a:lnTo>
                <a:lnTo>
                  <a:pt x="80162" y="103527"/>
                </a:lnTo>
                <a:close/>
                <a:moveTo>
                  <a:pt x="8987" y="103527"/>
                </a:moveTo>
                <a:lnTo>
                  <a:pt x="8987" y="104965"/>
                </a:lnTo>
                <a:cubicBezTo>
                  <a:pt x="8987" y="115749"/>
                  <a:pt x="17614" y="124377"/>
                  <a:pt x="28398" y="124377"/>
                </a:cubicBezTo>
                <a:lnTo>
                  <a:pt x="51764" y="124377"/>
                </a:lnTo>
                <a:cubicBezTo>
                  <a:pt x="62548" y="124377"/>
                  <a:pt x="71175" y="115749"/>
                  <a:pt x="71175" y="104965"/>
                </a:cubicBezTo>
                <a:lnTo>
                  <a:pt x="71175" y="103527"/>
                </a:lnTo>
                <a:lnTo>
                  <a:pt x="8987" y="103527"/>
                </a:lnTo>
                <a:close/>
                <a:moveTo>
                  <a:pt x="207414" y="68299"/>
                </a:moveTo>
                <a:lnTo>
                  <a:pt x="220715" y="94900"/>
                </a:lnTo>
                <a:lnTo>
                  <a:pt x="278230" y="94900"/>
                </a:lnTo>
                <a:lnTo>
                  <a:pt x="251270" y="68299"/>
                </a:lnTo>
                <a:lnTo>
                  <a:pt x="207414" y="68299"/>
                </a:lnTo>
                <a:close/>
                <a:moveTo>
                  <a:pt x="150978" y="68299"/>
                </a:moveTo>
                <a:lnTo>
                  <a:pt x="150978" y="94900"/>
                </a:lnTo>
                <a:lnTo>
                  <a:pt x="210650" y="94900"/>
                </a:lnTo>
                <a:lnTo>
                  <a:pt x="197349" y="68299"/>
                </a:lnTo>
                <a:lnTo>
                  <a:pt x="150978" y="68299"/>
                </a:lnTo>
                <a:close/>
                <a:moveTo>
                  <a:pt x="95979" y="68299"/>
                </a:moveTo>
                <a:lnTo>
                  <a:pt x="82678" y="94900"/>
                </a:lnTo>
                <a:lnTo>
                  <a:pt x="142350" y="94900"/>
                </a:lnTo>
                <a:lnTo>
                  <a:pt x="142350" y="68299"/>
                </a:lnTo>
                <a:lnTo>
                  <a:pt x="95979" y="68299"/>
                </a:lnTo>
                <a:close/>
                <a:moveTo>
                  <a:pt x="41698" y="68299"/>
                </a:moveTo>
                <a:lnTo>
                  <a:pt x="15098" y="94900"/>
                </a:lnTo>
                <a:lnTo>
                  <a:pt x="72972" y="94900"/>
                </a:lnTo>
                <a:lnTo>
                  <a:pt x="85913" y="68299"/>
                </a:lnTo>
                <a:lnTo>
                  <a:pt x="41698" y="68299"/>
                </a:lnTo>
                <a:close/>
                <a:moveTo>
                  <a:pt x="220541" y="31627"/>
                </a:moveTo>
                <a:cubicBezTo>
                  <a:pt x="222006" y="30162"/>
                  <a:pt x="225303" y="30162"/>
                  <a:pt x="226768" y="31627"/>
                </a:cubicBezTo>
                <a:cubicBezTo>
                  <a:pt x="227501" y="32360"/>
                  <a:pt x="228234" y="33825"/>
                  <a:pt x="228234" y="34924"/>
                </a:cubicBezTo>
                <a:cubicBezTo>
                  <a:pt x="228234" y="36024"/>
                  <a:pt x="227501" y="37123"/>
                  <a:pt x="226768" y="37855"/>
                </a:cubicBezTo>
                <a:cubicBezTo>
                  <a:pt x="226036" y="38954"/>
                  <a:pt x="224570" y="39321"/>
                  <a:pt x="223471" y="39321"/>
                </a:cubicBezTo>
                <a:cubicBezTo>
                  <a:pt x="222372" y="39321"/>
                  <a:pt x="221273" y="38954"/>
                  <a:pt x="220541" y="37855"/>
                </a:cubicBezTo>
                <a:cubicBezTo>
                  <a:pt x="219441" y="37123"/>
                  <a:pt x="219075" y="36024"/>
                  <a:pt x="219075" y="34924"/>
                </a:cubicBezTo>
                <a:cubicBezTo>
                  <a:pt x="219075" y="33825"/>
                  <a:pt x="219441" y="32726"/>
                  <a:pt x="220541" y="31627"/>
                </a:cubicBezTo>
                <a:close/>
                <a:moveTo>
                  <a:pt x="166566" y="31627"/>
                </a:moveTo>
                <a:cubicBezTo>
                  <a:pt x="168397" y="30162"/>
                  <a:pt x="171328" y="30162"/>
                  <a:pt x="173160" y="31627"/>
                </a:cubicBezTo>
                <a:cubicBezTo>
                  <a:pt x="173892" y="32360"/>
                  <a:pt x="174259" y="33825"/>
                  <a:pt x="174259" y="34558"/>
                </a:cubicBezTo>
                <a:cubicBezTo>
                  <a:pt x="174259" y="36024"/>
                  <a:pt x="173892" y="37123"/>
                  <a:pt x="173160" y="37855"/>
                </a:cubicBezTo>
                <a:cubicBezTo>
                  <a:pt x="172061" y="38954"/>
                  <a:pt x="170962" y="39321"/>
                  <a:pt x="169863" y="39321"/>
                </a:cubicBezTo>
                <a:cubicBezTo>
                  <a:pt x="168764" y="39321"/>
                  <a:pt x="167298" y="38954"/>
                  <a:pt x="166566" y="37855"/>
                </a:cubicBezTo>
                <a:cubicBezTo>
                  <a:pt x="165833" y="37123"/>
                  <a:pt x="165100" y="36024"/>
                  <a:pt x="165100" y="34558"/>
                </a:cubicBezTo>
                <a:cubicBezTo>
                  <a:pt x="165100" y="33825"/>
                  <a:pt x="165833" y="32360"/>
                  <a:pt x="166566" y="31627"/>
                </a:cubicBezTo>
                <a:close/>
                <a:moveTo>
                  <a:pt x="196659" y="30162"/>
                </a:moveTo>
                <a:cubicBezTo>
                  <a:pt x="199326" y="30162"/>
                  <a:pt x="201231" y="32360"/>
                  <a:pt x="201231" y="34924"/>
                </a:cubicBezTo>
                <a:cubicBezTo>
                  <a:pt x="201231" y="37489"/>
                  <a:pt x="199326" y="39321"/>
                  <a:pt x="196659" y="39321"/>
                </a:cubicBezTo>
                <a:cubicBezTo>
                  <a:pt x="193992" y="39321"/>
                  <a:pt x="192087" y="37489"/>
                  <a:pt x="192087" y="34924"/>
                </a:cubicBezTo>
                <a:cubicBezTo>
                  <a:pt x="192087" y="32360"/>
                  <a:pt x="193992" y="30162"/>
                  <a:pt x="196659" y="30162"/>
                </a:cubicBezTo>
                <a:close/>
                <a:moveTo>
                  <a:pt x="44574" y="8627"/>
                </a:moveTo>
                <a:lnTo>
                  <a:pt x="44574" y="59313"/>
                </a:lnTo>
                <a:lnTo>
                  <a:pt x="248753" y="59313"/>
                </a:lnTo>
                <a:lnTo>
                  <a:pt x="248753" y="8627"/>
                </a:lnTo>
                <a:lnTo>
                  <a:pt x="44574" y="8627"/>
                </a:lnTo>
                <a:close/>
                <a:moveTo>
                  <a:pt x="40261" y="0"/>
                </a:moveTo>
                <a:lnTo>
                  <a:pt x="253426" y="0"/>
                </a:lnTo>
                <a:cubicBezTo>
                  <a:pt x="255943" y="0"/>
                  <a:pt x="257740" y="1797"/>
                  <a:pt x="257740" y="4314"/>
                </a:cubicBezTo>
                <a:lnTo>
                  <a:pt x="257740" y="61829"/>
                </a:lnTo>
                <a:lnTo>
                  <a:pt x="291890" y="95978"/>
                </a:lnTo>
                <a:cubicBezTo>
                  <a:pt x="292609" y="96697"/>
                  <a:pt x="293328" y="98135"/>
                  <a:pt x="293328" y="99214"/>
                </a:cubicBezTo>
                <a:lnTo>
                  <a:pt x="293328" y="104965"/>
                </a:lnTo>
                <a:cubicBezTo>
                  <a:pt x="293328" y="120782"/>
                  <a:pt x="280746" y="133004"/>
                  <a:pt x="265289" y="133004"/>
                </a:cubicBezTo>
                <a:lnTo>
                  <a:pt x="257740" y="133004"/>
                </a:lnTo>
                <a:lnTo>
                  <a:pt x="257740" y="288654"/>
                </a:lnTo>
                <a:cubicBezTo>
                  <a:pt x="257740" y="291530"/>
                  <a:pt x="255943" y="293328"/>
                  <a:pt x="253426" y="293328"/>
                </a:cubicBezTo>
                <a:lnTo>
                  <a:pt x="212087" y="293328"/>
                </a:lnTo>
                <a:cubicBezTo>
                  <a:pt x="209212" y="293328"/>
                  <a:pt x="207414" y="291530"/>
                  <a:pt x="207414" y="288654"/>
                </a:cubicBezTo>
                <a:cubicBezTo>
                  <a:pt x="207414" y="286498"/>
                  <a:pt x="209212" y="284341"/>
                  <a:pt x="212087" y="284341"/>
                </a:cubicBezTo>
                <a:lnTo>
                  <a:pt x="248753" y="284341"/>
                </a:lnTo>
                <a:lnTo>
                  <a:pt x="248753" y="133004"/>
                </a:lnTo>
                <a:lnTo>
                  <a:pt x="241564" y="133004"/>
                </a:lnTo>
                <a:cubicBezTo>
                  <a:pt x="231499" y="133004"/>
                  <a:pt x="222872" y="127971"/>
                  <a:pt x="217839" y="120063"/>
                </a:cubicBezTo>
                <a:cubicBezTo>
                  <a:pt x="212806" y="127971"/>
                  <a:pt x="204179" y="133004"/>
                  <a:pt x="194114" y="133004"/>
                </a:cubicBezTo>
                <a:lnTo>
                  <a:pt x="170389" y="133004"/>
                </a:lnTo>
                <a:cubicBezTo>
                  <a:pt x="160324" y="133004"/>
                  <a:pt x="151696" y="127971"/>
                  <a:pt x="146664" y="120063"/>
                </a:cubicBezTo>
                <a:cubicBezTo>
                  <a:pt x="141631" y="127971"/>
                  <a:pt x="133004" y="133004"/>
                  <a:pt x="122939" y="133004"/>
                </a:cubicBezTo>
                <a:lnTo>
                  <a:pt x="99214" y="133004"/>
                </a:lnTo>
                <a:cubicBezTo>
                  <a:pt x="89148" y="133004"/>
                  <a:pt x="80521" y="127971"/>
                  <a:pt x="75489" y="120063"/>
                </a:cubicBezTo>
                <a:cubicBezTo>
                  <a:pt x="70456" y="127971"/>
                  <a:pt x="61829" y="133004"/>
                  <a:pt x="51764" y="133004"/>
                </a:cubicBezTo>
                <a:lnTo>
                  <a:pt x="44574" y="133004"/>
                </a:lnTo>
                <a:lnTo>
                  <a:pt x="44574" y="284341"/>
                </a:lnTo>
                <a:lnTo>
                  <a:pt x="81600" y="284341"/>
                </a:lnTo>
                <a:cubicBezTo>
                  <a:pt x="84116" y="284341"/>
                  <a:pt x="85913" y="286498"/>
                  <a:pt x="85913" y="288654"/>
                </a:cubicBezTo>
                <a:cubicBezTo>
                  <a:pt x="85913" y="291530"/>
                  <a:pt x="84116" y="293328"/>
                  <a:pt x="81600" y="293328"/>
                </a:cubicBezTo>
                <a:lnTo>
                  <a:pt x="40261" y="293328"/>
                </a:lnTo>
                <a:cubicBezTo>
                  <a:pt x="37385" y="293328"/>
                  <a:pt x="35587" y="291530"/>
                  <a:pt x="35587" y="288654"/>
                </a:cubicBezTo>
                <a:lnTo>
                  <a:pt x="35587" y="133004"/>
                </a:lnTo>
                <a:lnTo>
                  <a:pt x="28398" y="133004"/>
                </a:lnTo>
                <a:cubicBezTo>
                  <a:pt x="12581" y="133004"/>
                  <a:pt x="0" y="120782"/>
                  <a:pt x="0" y="104965"/>
                </a:cubicBezTo>
                <a:lnTo>
                  <a:pt x="0" y="99214"/>
                </a:lnTo>
                <a:cubicBezTo>
                  <a:pt x="0" y="98135"/>
                  <a:pt x="359" y="96697"/>
                  <a:pt x="1078" y="95978"/>
                </a:cubicBezTo>
                <a:lnTo>
                  <a:pt x="35587" y="61829"/>
                </a:lnTo>
                <a:lnTo>
                  <a:pt x="35587" y="4314"/>
                </a:lnTo>
                <a:cubicBezTo>
                  <a:pt x="35587" y="1797"/>
                  <a:pt x="37385" y="0"/>
                  <a:pt x="40261" y="0"/>
                </a:cubicBezTo>
                <a:close/>
              </a:path>
            </a:pathLst>
          </a:custGeom>
          <a:solidFill>
            <a:schemeClr val="bg1"/>
          </a:solidFill>
          <a:ln>
            <a:noFill/>
          </a:ln>
        </p:spPr>
        <p:txBody>
          <a:bodyPr anchor="ctr"/>
          <a:lstStyle/>
          <a:p>
            <a:endParaRPr lang="en-US" sz="900"/>
          </a:p>
        </p:txBody>
      </p:sp>
      <p:sp>
        <p:nvSpPr>
          <p:cNvPr id="50" name="Freeform 35">
            <a:extLst>
              <a:ext uri="{FF2B5EF4-FFF2-40B4-BE49-F238E27FC236}">
                <a16:creationId xmlns:a16="http://schemas.microsoft.com/office/drawing/2014/main" id="{F40BC3BA-2CF9-8D4B-8989-342A725E54B4}"/>
              </a:ext>
            </a:extLst>
          </p:cNvPr>
          <p:cNvSpPr>
            <a:spLocks noChangeAspect="1"/>
          </p:cNvSpPr>
          <p:nvPr/>
        </p:nvSpPr>
        <p:spPr bwMode="auto">
          <a:xfrm>
            <a:off x="7230034" y="3700512"/>
            <a:ext cx="403493" cy="402293"/>
          </a:xfrm>
          <a:custGeom>
            <a:avLst/>
            <a:gdLst>
              <a:gd name="T0" fmla="*/ 2147483646 w 818"/>
              <a:gd name="T1" fmla="*/ 2147483646 h 817"/>
              <a:gd name="T2" fmla="*/ 2147483646 w 818"/>
              <a:gd name="T3" fmla="*/ 2147483646 h 817"/>
              <a:gd name="T4" fmla="*/ 2147483646 w 818"/>
              <a:gd name="T5" fmla="*/ 2147483646 h 817"/>
              <a:gd name="T6" fmla="*/ 2147483646 w 818"/>
              <a:gd name="T7" fmla="*/ 2147483646 h 817"/>
              <a:gd name="T8" fmla="*/ 2147483646 w 818"/>
              <a:gd name="T9" fmla="*/ 2147483646 h 817"/>
              <a:gd name="T10" fmla="*/ 2147483646 w 818"/>
              <a:gd name="T11" fmla="*/ 2147483646 h 817"/>
              <a:gd name="T12" fmla="*/ 2147483646 w 818"/>
              <a:gd name="T13" fmla="*/ 2147483646 h 817"/>
              <a:gd name="T14" fmla="*/ 2147483646 w 818"/>
              <a:gd name="T15" fmla="*/ 2147483646 h 817"/>
              <a:gd name="T16" fmla="*/ 2147483646 w 818"/>
              <a:gd name="T17" fmla="*/ 2147483646 h 817"/>
              <a:gd name="T18" fmla="*/ 2147483646 w 818"/>
              <a:gd name="T19" fmla="*/ 2147483646 h 817"/>
              <a:gd name="T20" fmla="*/ 2147483646 w 818"/>
              <a:gd name="T21" fmla="*/ 2147483646 h 817"/>
              <a:gd name="T22" fmla="*/ 2147483646 w 818"/>
              <a:gd name="T23" fmla="*/ 2147483646 h 817"/>
              <a:gd name="T24" fmla="*/ 2147483646 w 818"/>
              <a:gd name="T25" fmla="*/ 2147483646 h 817"/>
              <a:gd name="T26" fmla="*/ 2147483646 w 818"/>
              <a:gd name="T27" fmla="*/ 2147483646 h 817"/>
              <a:gd name="T28" fmla="*/ 2147483646 w 818"/>
              <a:gd name="T29" fmla="*/ 2147483646 h 817"/>
              <a:gd name="T30" fmla="*/ 2147483646 w 818"/>
              <a:gd name="T31" fmla="*/ 2147483646 h 817"/>
              <a:gd name="T32" fmla="*/ 2147483646 w 818"/>
              <a:gd name="T33" fmla="*/ 2147483646 h 817"/>
              <a:gd name="T34" fmla="*/ 2147483646 w 818"/>
              <a:gd name="T35" fmla="*/ 2147483646 h 817"/>
              <a:gd name="T36" fmla="*/ 2147483646 w 818"/>
              <a:gd name="T37" fmla="*/ 2147483646 h 817"/>
              <a:gd name="T38" fmla="*/ 2147483646 w 818"/>
              <a:gd name="T39" fmla="*/ 2147483646 h 817"/>
              <a:gd name="T40" fmla="*/ 2147483646 w 818"/>
              <a:gd name="T41" fmla="*/ 2147483646 h 817"/>
              <a:gd name="T42" fmla="*/ 2147483646 w 818"/>
              <a:gd name="T43" fmla="*/ 2147483646 h 817"/>
              <a:gd name="T44" fmla="*/ 2147483646 w 818"/>
              <a:gd name="T45" fmla="*/ 2147483646 h 817"/>
              <a:gd name="T46" fmla="*/ 2147483646 w 818"/>
              <a:gd name="T47" fmla="*/ 2147483646 h 817"/>
              <a:gd name="T48" fmla="*/ 2147483646 w 818"/>
              <a:gd name="T49" fmla="*/ 2147483646 h 817"/>
              <a:gd name="T50" fmla="*/ 2147483646 w 818"/>
              <a:gd name="T51" fmla="*/ 2147483646 h 817"/>
              <a:gd name="T52" fmla="*/ 2147483646 w 818"/>
              <a:gd name="T53" fmla="*/ 2147483646 h 817"/>
              <a:gd name="T54" fmla="*/ 2147483646 w 818"/>
              <a:gd name="T55" fmla="*/ 2147483646 h 817"/>
              <a:gd name="T56" fmla="*/ 2147483646 w 818"/>
              <a:gd name="T57" fmla="*/ 2147483646 h 817"/>
              <a:gd name="T58" fmla="*/ 2147483646 w 818"/>
              <a:gd name="T59" fmla="*/ 2147483646 h 817"/>
              <a:gd name="T60" fmla="*/ 2147483646 w 818"/>
              <a:gd name="T61" fmla="*/ 2147483646 h 817"/>
              <a:gd name="T62" fmla="*/ 2147483646 w 818"/>
              <a:gd name="T63" fmla="*/ 2147483646 h 817"/>
              <a:gd name="T64" fmla="*/ 2147483646 w 818"/>
              <a:gd name="T65" fmla="*/ 2147483646 h 817"/>
              <a:gd name="T66" fmla="*/ 2147483646 w 818"/>
              <a:gd name="T67" fmla="*/ 2147483646 h 817"/>
              <a:gd name="T68" fmla="*/ 2147483646 w 818"/>
              <a:gd name="T69" fmla="*/ 2147483646 h 817"/>
              <a:gd name="T70" fmla="*/ 2147483646 w 818"/>
              <a:gd name="T71" fmla="*/ 2147483646 h 817"/>
              <a:gd name="T72" fmla="*/ 2147483646 w 818"/>
              <a:gd name="T73" fmla="*/ 2147483646 h 817"/>
              <a:gd name="T74" fmla="*/ 2147483646 w 818"/>
              <a:gd name="T75" fmla="*/ 2147483646 h 817"/>
              <a:gd name="T76" fmla="*/ 2147483646 w 818"/>
              <a:gd name="T77" fmla="*/ 2147483646 h 817"/>
              <a:gd name="T78" fmla="*/ 2147483646 w 818"/>
              <a:gd name="T79" fmla="*/ 2147483646 h 817"/>
              <a:gd name="T80" fmla="*/ 2147483646 w 818"/>
              <a:gd name="T81" fmla="*/ 2147483646 h 817"/>
              <a:gd name="T82" fmla="*/ 2147483646 w 818"/>
              <a:gd name="T83" fmla="*/ 0 h 817"/>
              <a:gd name="T84" fmla="*/ 2147483646 w 818"/>
              <a:gd name="T85" fmla="*/ 0 h 817"/>
              <a:gd name="T86" fmla="*/ 0 w 818"/>
              <a:gd name="T87" fmla="*/ 2147483646 h 817"/>
              <a:gd name="T88" fmla="*/ 2147483646 w 818"/>
              <a:gd name="T89" fmla="*/ 2147483646 h 817"/>
              <a:gd name="T90" fmla="*/ 2147483646 w 818"/>
              <a:gd name="T91" fmla="*/ 2147483646 h 817"/>
              <a:gd name="T92" fmla="*/ 2147483646 w 818"/>
              <a:gd name="T93" fmla="*/ 2147483646 h 817"/>
              <a:gd name="T94" fmla="*/ 2147483646 w 818"/>
              <a:gd name="T95" fmla="*/ 2147483646 h 817"/>
              <a:gd name="T96" fmla="*/ 2147483646 w 818"/>
              <a:gd name="T97" fmla="*/ 2147483646 h 817"/>
              <a:gd name="T98" fmla="*/ 2147483646 w 818"/>
              <a:gd name="T99" fmla="*/ 2147483646 h 817"/>
              <a:gd name="T100" fmla="*/ 2147483646 w 818"/>
              <a:gd name="T101" fmla="*/ 2147483646 h 817"/>
              <a:gd name="T102" fmla="*/ 2147483646 w 818"/>
              <a:gd name="T103" fmla="*/ 2147483646 h 817"/>
              <a:gd name="T104" fmla="*/ 2147483646 w 818"/>
              <a:gd name="T105" fmla="*/ 2147483646 h 817"/>
              <a:gd name="T106" fmla="*/ 2147483646 w 818"/>
              <a:gd name="T107" fmla="*/ 2147483646 h 817"/>
              <a:gd name="T108" fmla="*/ 2147483646 w 818"/>
              <a:gd name="T109" fmla="*/ 0 h 81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18" h="817">
                <a:moveTo>
                  <a:pt x="588" y="572"/>
                </a:moveTo>
                <a:lnTo>
                  <a:pt x="527" y="395"/>
                </a:lnTo>
                <a:lnTo>
                  <a:pt x="704" y="456"/>
                </a:lnTo>
                <a:lnTo>
                  <a:pt x="628" y="489"/>
                </a:lnTo>
                <a:cubicBezTo>
                  <a:pt x="625" y="491"/>
                  <a:pt x="623" y="493"/>
                  <a:pt x="622" y="496"/>
                </a:cubicBezTo>
                <a:lnTo>
                  <a:pt x="588" y="572"/>
                </a:lnTo>
                <a:close/>
                <a:moveTo>
                  <a:pt x="792" y="593"/>
                </a:moveTo>
                <a:lnTo>
                  <a:pt x="606" y="593"/>
                </a:lnTo>
                <a:lnTo>
                  <a:pt x="643" y="510"/>
                </a:lnTo>
                <a:lnTo>
                  <a:pt x="743" y="465"/>
                </a:lnTo>
                <a:cubicBezTo>
                  <a:pt x="748" y="464"/>
                  <a:pt x="751" y="459"/>
                  <a:pt x="750" y="454"/>
                </a:cubicBezTo>
                <a:cubicBezTo>
                  <a:pt x="750" y="449"/>
                  <a:pt x="747" y="444"/>
                  <a:pt x="742" y="442"/>
                </a:cubicBezTo>
                <a:lnTo>
                  <a:pt x="586" y="389"/>
                </a:lnTo>
                <a:lnTo>
                  <a:pt x="586" y="316"/>
                </a:lnTo>
                <a:cubicBezTo>
                  <a:pt x="586" y="310"/>
                  <a:pt x="580" y="304"/>
                  <a:pt x="573" y="304"/>
                </a:cubicBezTo>
                <a:cubicBezTo>
                  <a:pt x="567" y="304"/>
                  <a:pt x="561" y="310"/>
                  <a:pt x="561" y="316"/>
                </a:cubicBezTo>
                <a:lnTo>
                  <a:pt x="561" y="380"/>
                </a:lnTo>
                <a:lnTo>
                  <a:pt x="511" y="363"/>
                </a:lnTo>
                <a:cubicBezTo>
                  <a:pt x="507" y="362"/>
                  <a:pt x="502" y="363"/>
                  <a:pt x="498" y="367"/>
                </a:cubicBezTo>
                <a:cubicBezTo>
                  <a:pt x="495" y="369"/>
                  <a:pt x="494" y="375"/>
                  <a:pt x="495" y="379"/>
                </a:cubicBezTo>
                <a:lnTo>
                  <a:pt x="524" y="462"/>
                </a:lnTo>
                <a:lnTo>
                  <a:pt x="256" y="462"/>
                </a:lnTo>
                <a:lnTo>
                  <a:pt x="256" y="157"/>
                </a:lnTo>
                <a:lnTo>
                  <a:pt x="561" y="157"/>
                </a:lnTo>
                <a:lnTo>
                  <a:pt x="561" y="220"/>
                </a:lnTo>
                <a:cubicBezTo>
                  <a:pt x="540" y="240"/>
                  <a:pt x="435" y="346"/>
                  <a:pt x="404" y="377"/>
                </a:cubicBezTo>
                <a:lnTo>
                  <a:pt x="327" y="300"/>
                </a:lnTo>
                <a:cubicBezTo>
                  <a:pt x="322" y="296"/>
                  <a:pt x="314" y="296"/>
                  <a:pt x="309" y="300"/>
                </a:cubicBezTo>
                <a:cubicBezTo>
                  <a:pt x="305" y="305"/>
                  <a:pt x="305" y="313"/>
                  <a:pt x="309" y="318"/>
                </a:cubicBezTo>
                <a:lnTo>
                  <a:pt x="395" y="404"/>
                </a:lnTo>
                <a:cubicBezTo>
                  <a:pt x="400" y="408"/>
                  <a:pt x="408" y="408"/>
                  <a:pt x="413" y="404"/>
                </a:cubicBezTo>
                <a:cubicBezTo>
                  <a:pt x="586" y="230"/>
                  <a:pt x="586" y="230"/>
                  <a:pt x="586" y="224"/>
                </a:cubicBezTo>
                <a:lnTo>
                  <a:pt x="586" y="144"/>
                </a:lnTo>
                <a:cubicBezTo>
                  <a:pt x="586" y="138"/>
                  <a:pt x="580" y="132"/>
                  <a:pt x="573" y="132"/>
                </a:cubicBezTo>
                <a:lnTo>
                  <a:pt x="244" y="132"/>
                </a:lnTo>
                <a:cubicBezTo>
                  <a:pt x="237" y="132"/>
                  <a:pt x="231" y="138"/>
                  <a:pt x="231" y="144"/>
                </a:cubicBezTo>
                <a:lnTo>
                  <a:pt x="231" y="474"/>
                </a:lnTo>
                <a:cubicBezTo>
                  <a:pt x="231" y="480"/>
                  <a:pt x="237" y="487"/>
                  <a:pt x="244" y="487"/>
                </a:cubicBezTo>
                <a:lnTo>
                  <a:pt x="532" y="487"/>
                </a:lnTo>
                <a:lnTo>
                  <a:pt x="575" y="610"/>
                </a:lnTo>
                <a:cubicBezTo>
                  <a:pt x="576" y="615"/>
                  <a:pt x="581" y="618"/>
                  <a:pt x="586" y="618"/>
                </a:cubicBezTo>
                <a:lnTo>
                  <a:pt x="792" y="618"/>
                </a:lnTo>
                <a:lnTo>
                  <a:pt x="792" y="656"/>
                </a:lnTo>
                <a:cubicBezTo>
                  <a:pt x="792" y="676"/>
                  <a:pt x="775" y="692"/>
                  <a:pt x="754" y="692"/>
                </a:cubicBezTo>
                <a:lnTo>
                  <a:pt x="63" y="692"/>
                </a:lnTo>
                <a:cubicBezTo>
                  <a:pt x="42" y="692"/>
                  <a:pt x="25" y="676"/>
                  <a:pt x="25" y="656"/>
                </a:cubicBezTo>
                <a:lnTo>
                  <a:pt x="25" y="618"/>
                </a:lnTo>
                <a:lnTo>
                  <a:pt x="521" y="618"/>
                </a:lnTo>
                <a:cubicBezTo>
                  <a:pt x="527" y="618"/>
                  <a:pt x="533" y="613"/>
                  <a:pt x="533" y="606"/>
                </a:cubicBezTo>
                <a:cubicBezTo>
                  <a:pt x="533" y="599"/>
                  <a:pt x="527" y="593"/>
                  <a:pt x="521" y="593"/>
                </a:cubicBezTo>
                <a:lnTo>
                  <a:pt x="25" y="593"/>
                </a:lnTo>
                <a:lnTo>
                  <a:pt x="25" y="62"/>
                </a:lnTo>
                <a:cubicBezTo>
                  <a:pt x="25" y="41"/>
                  <a:pt x="42" y="25"/>
                  <a:pt x="63" y="25"/>
                </a:cubicBezTo>
                <a:lnTo>
                  <a:pt x="754" y="25"/>
                </a:lnTo>
                <a:cubicBezTo>
                  <a:pt x="775" y="25"/>
                  <a:pt x="792" y="41"/>
                  <a:pt x="792" y="62"/>
                </a:cubicBezTo>
                <a:lnTo>
                  <a:pt x="792" y="593"/>
                </a:lnTo>
                <a:close/>
                <a:moveTo>
                  <a:pt x="544" y="791"/>
                </a:moveTo>
                <a:lnTo>
                  <a:pt x="272" y="791"/>
                </a:lnTo>
                <a:lnTo>
                  <a:pt x="272" y="717"/>
                </a:lnTo>
                <a:lnTo>
                  <a:pt x="544" y="717"/>
                </a:lnTo>
                <a:lnTo>
                  <a:pt x="544" y="791"/>
                </a:lnTo>
                <a:close/>
                <a:moveTo>
                  <a:pt x="754" y="0"/>
                </a:moveTo>
                <a:lnTo>
                  <a:pt x="63" y="0"/>
                </a:lnTo>
                <a:cubicBezTo>
                  <a:pt x="28" y="0"/>
                  <a:pt x="0" y="28"/>
                  <a:pt x="0" y="62"/>
                </a:cubicBezTo>
                <a:lnTo>
                  <a:pt x="0" y="656"/>
                </a:lnTo>
                <a:cubicBezTo>
                  <a:pt x="0" y="690"/>
                  <a:pt x="28" y="717"/>
                  <a:pt x="63" y="717"/>
                </a:cubicBezTo>
                <a:lnTo>
                  <a:pt x="248" y="717"/>
                </a:lnTo>
                <a:lnTo>
                  <a:pt x="248" y="791"/>
                </a:lnTo>
                <a:lnTo>
                  <a:pt x="161" y="791"/>
                </a:lnTo>
                <a:cubicBezTo>
                  <a:pt x="154" y="791"/>
                  <a:pt x="149" y="797"/>
                  <a:pt x="149" y="804"/>
                </a:cubicBezTo>
                <a:cubicBezTo>
                  <a:pt x="149" y="811"/>
                  <a:pt x="154" y="816"/>
                  <a:pt x="161" y="816"/>
                </a:cubicBezTo>
                <a:lnTo>
                  <a:pt x="656" y="816"/>
                </a:lnTo>
                <a:cubicBezTo>
                  <a:pt x="663" y="816"/>
                  <a:pt x="668" y="811"/>
                  <a:pt x="668" y="804"/>
                </a:cubicBezTo>
                <a:cubicBezTo>
                  <a:pt x="668" y="797"/>
                  <a:pt x="663" y="791"/>
                  <a:pt x="656" y="791"/>
                </a:cubicBezTo>
                <a:lnTo>
                  <a:pt x="569" y="791"/>
                </a:lnTo>
                <a:lnTo>
                  <a:pt x="569" y="717"/>
                </a:lnTo>
                <a:lnTo>
                  <a:pt x="754" y="717"/>
                </a:lnTo>
                <a:cubicBezTo>
                  <a:pt x="788" y="717"/>
                  <a:pt x="817" y="690"/>
                  <a:pt x="817" y="656"/>
                </a:cubicBezTo>
                <a:lnTo>
                  <a:pt x="817" y="62"/>
                </a:lnTo>
                <a:cubicBezTo>
                  <a:pt x="817" y="28"/>
                  <a:pt x="788" y="0"/>
                  <a:pt x="754" y="0"/>
                </a:cubicBezTo>
                <a:close/>
              </a:path>
            </a:pathLst>
          </a:custGeom>
          <a:solidFill>
            <a:schemeClr val="bg1"/>
          </a:solidFill>
          <a:ln>
            <a:noFill/>
          </a:ln>
        </p:spPr>
        <p:txBody>
          <a:bodyPr wrap="none" anchor="ctr"/>
          <a:lstStyle/>
          <a:p>
            <a:endParaRPr lang="en-US" sz="900"/>
          </a:p>
        </p:txBody>
      </p:sp>
      <p:sp>
        <p:nvSpPr>
          <p:cNvPr id="51" name="Freeform 929">
            <a:extLst>
              <a:ext uri="{FF2B5EF4-FFF2-40B4-BE49-F238E27FC236}">
                <a16:creationId xmlns:a16="http://schemas.microsoft.com/office/drawing/2014/main" id="{F5B00217-E6CA-C043-B5BB-1B9E7924290F}"/>
              </a:ext>
            </a:extLst>
          </p:cNvPr>
          <p:cNvSpPr>
            <a:spLocks noChangeAspect="1"/>
          </p:cNvSpPr>
          <p:nvPr/>
        </p:nvSpPr>
        <p:spPr bwMode="auto">
          <a:xfrm>
            <a:off x="4552120" y="3700512"/>
            <a:ext cx="403493" cy="402293"/>
          </a:xfrm>
          <a:custGeom>
            <a:avLst/>
            <a:gdLst>
              <a:gd name="T0" fmla="*/ 7657895 w 293328"/>
              <a:gd name="T1" fmla="*/ 9005345 h 293238"/>
              <a:gd name="T2" fmla="*/ 4498868 w 293328"/>
              <a:gd name="T3" fmla="*/ 9005345 h 293238"/>
              <a:gd name="T4" fmla="*/ 3522037 w 293328"/>
              <a:gd name="T5" fmla="*/ 8834279 h 293238"/>
              <a:gd name="T6" fmla="*/ 1438230 w 293328"/>
              <a:gd name="T7" fmla="*/ 9163206 h 293238"/>
              <a:gd name="T8" fmla="*/ 8017115 w 293328"/>
              <a:gd name="T9" fmla="*/ 7579894 h 293238"/>
              <a:gd name="T10" fmla="*/ 9228325 w 293328"/>
              <a:gd name="T11" fmla="*/ 7908834 h 293238"/>
              <a:gd name="T12" fmla="*/ 8017115 w 293328"/>
              <a:gd name="T13" fmla="*/ 7579894 h 293238"/>
              <a:gd name="T14" fmla="*/ 7196298 w 293328"/>
              <a:gd name="T15" fmla="*/ 7750944 h 293238"/>
              <a:gd name="T16" fmla="*/ 5652355 w 293328"/>
              <a:gd name="T17" fmla="*/ 7750944 h 293238"/>
              <a:gd name="T18" fmla="*/ 4792152 w 293328"/>
              <a:gd name="T19" fmla="*/ 7579894 h 293238"/>
              <a:gd name="T20" fmla="*/ 3615792 w 293328"/>
              <a:gd name="T21" fmla="*/ 7908834 h 293238"/>
              <a:gd name="T22" fmla="*/ 1441954 w 293328"/>
              <a:gd name="T23" fmla="*/ 7579894 h 293238"/>
              <a:gd name="T24" fmla="*/ 2653087 w 293328"/>
              <a:gd name="T25" fmla="*/ 7908834 h 293238"/>
              <a:gd name="T26" fmla="*/ 1441954 w 293328"/>
              <a:gd name="T27" fmla="*/ 7579894 h 293238"/>
              <a:gd name="T28" fmla="*/ 7960461 w 293328"/>
              <a:gd name="T29" fmla="*/ 5049788 h 293238"/>
              <a:gd name="T30" fmla="*/ 8417216 w 293328"/>
              <a:gd name="T31" fmla="*/ 6059062 h 293238"/>
              <a:gd name="T32" fmla="*/ 8417216 w 293328"/>
              <a:gd name="T33" fmla="*/ 4558084 h 293238"/>
              <a:gd name="T34" fmla="*/ 7803923 w 293328"/>
              <a:gd name="T35" fmla="*/ 6136728 h 293238"/>
              <a:gd name="T36" fmla="*/ 6512036 w 293328"/>
              <a:gd name="T37" fmla="*/ 6110840 h 293238"/>
              <a:gd name="T38" fmla="*/ 7582022 w 293328"/>
              <a:gd name="T39" fmla="*/ 5877936 h 293238"/>
              <a:gd name="T40" fmla="*/ 7790812 w 293328"/>
              <a:gd name="T41" fmla="*/ 4803898 h 293238"/>
              <a:gd name="T42" fmla="*/ 1645443 w 293328"/>
              <a:gd name="T43" fmla="*/ 4558084 h 293238"/>
              <a:gd name="T44" fmla="*/ 2827025 w 293328"/>
              <a:gd name="T45" fmla="*/ 4881567 h 293238"/>
              <a:gd name="T46" fmla="*/ 1593537 w 293328"/>
              <a:gd name="T47" fmla="*/ 6007352 h 293238"/>
              <a:gd name="T48" fmla="*/ 3411399 w 293328"/>
              <a:gd name="T49" fmla="*/ 6007352 h 293238"/>
              <a:gd name="T50" fmla="*/ 3735991 w 293328"/>
              <a:gd name="T51" fmla="*/ 5670900 h 293238"/>
              <a:gd name="T52" fmla="*/ 1645443 w 293328"/>
              <a:gd name="T53" fmla="*/ 6369652 h 293238"/>
              <a:gd name="T54" fmla="*/ 1645443 w 293328"/>
              <a:gd name="T55" fmla="*/ 4558084 h 293238"/>
              <a:gd name="T56" fmla="*/ 326516 w 293328"/>
              <a:gd name="T57" fmla="*/ 9731379 h 293238"/>
              <a:gd name="T58" fmla="*/ 10330664 w 293328"/>
              <a:gd name="T59" fmla="*/ 9731379 h 293238"/>
              <a:gd name="T60" fmla="*/ 8019003 w 293328"/>
              <a:gd name="T61" fmla="*/ 3715021 h 293238"/>
              <a:gd name="T62" fmla="*/ 5224068 w 293328"/>
              <a:gd name="T63" fmla="*/ 6671540 h 293238"/>
              <a:gd name="T64" fmla="*/ 5328636 w 293328"/>
              <a:gd name="T65" fmla="*/ 2017972 h 293238"/>
              <a:gd name="T66" fmla="*/ 5119204 w 293328"/>
              <a:gd name="T67" fmla="*/ 2950064 h 293238"/>
              <a:gd name="T68" fmla="*/ 5538018 w 293328"/>
              <a:gd name="T69" fmla="*/ 2950064 h 293238"/>
              <a:gd name="T70" fmla="*/ 5328636 w 293328"/>
              <a:gd name="T71" fmla="*/ 2017972 h 293238"/>
              <a:gd name="T72" fmla="*/ 5878196 w 293328"/>
              <a:gd name="T73" fmla="*/ 2975948 h 293238"/>
              <a:gd name="T74" fmla="*/ 5930522 w 293328"/>
              <a:gd name="T75" fmla="*/ 4374065 h 293238"/>
              <a:gd name="T76" fmla="*/ 4569543 w 293328"/>
              <a:gd name="T77" fmla="*/ 4179851 h 293238"/>
              <a:gd name="T78" fmla="*/ 5328636 w 293328"/>
              <a:gd name="T79" fmla="*/ 1707229 h 293238"/>
              <a:gd name="T80" fmla="*/ 2912433 w 293328"/>
              <a:gd name="T81" fmla="*/ 3353513 h 293238"/>
              <a:gd name="T82" fmla="*/ 7757771 w 293328"/>
              <a:gd name="T83" fmla="*/ 1120021 h 293238"/>
              <a:gd name="T84" fmla="*/ 5380810 w 293328"/>
              <a:gd name="T85" fmla="*/ 9598 h 293238"/>
              <a:gd name="T86" fmla="*/ 8071270 w 293328"/>
              <a:gd name="T87" fmla="*/ 3353513 h 293238"/>
              <a:gd name="T88" fmla="*/ 10657173 w 293328"/>
              <a:gd name="T89" fmla="*/ 4205648 h 293238"/>
              <a:gd name="T90" fmla="*/ 809663 w 293328"/>
              <a:gd name="T91" fmla="*/ 10531857 h 293238"/>
              <a:gd name="T92" fmla="*/ 809663 w 293328"/>
              <a:gd name="T93" fmla="*/ 3405144 h 293238"/>
              <a:gd name="T94" fmla="*/ 2585917 w 293328"/>
              <a:gd name="T95" fmla="*/ 1003808 h 2932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3328" h="293238">
                <a:moveTo>
                  <a:pt x="128173" y="245972"/>
                </a:moveTo>
                <a:lnTo>
                  <a:pt x="206065" y="245972"/>
                </a:lnTo>
                <a:cubicBezTo>
                  <a:pt x="208601" y="245972"/>
                  <a:pt x="210775" y="248170"/>
                  <a:pt x="210775" y="250735"/>
                </a:cubicBezTo>
                <a:cubicBezTo>
                  <a:pt x="210775" y="253299"/>
                  <a:pt x="208601" y="255131"/>
                  <a:pt x="206065" y="255131"/>
                </a:cubicBezTo>
                <a:lnTo>
                  <a:pt x="128173" y="255131"/>
                </a:lnTo>
                <a:cubicBezTo>
                  <a:pt x="125999" y="255131"/>
                  <a:pt x="123825" y="253299"/>
                  <a:pt x="123825" y="250735"/>
                </a:cubicBezTo>
                <a:cubicBezTo>
                  <a:pt x="123825" y="248170"/>
                  <a:pt x="125999" y="245972"/>
                  <a:pt x="128173" y="245972"/>
                </a:cubicBezTo>
                <a:close/>
                <a:moveTo>
                  <a:pt x="39585" y="245972"/>
                </a:moveTo>
                <a:lnTo>
                  <a:pt x="96940" y="245972"/>
                </a:lnTo>
                <a:cubicBezTo>
                  <a:pt x="99449" y="245972"/>
                  <a:pt x="101241" y="248170"/>
                  <a:pt x="101241" y="250735"/>
                </a:cubicBezTo>
                <a:cubicBezTo>
                  <a:pt x="101241" y="253299"/>
                  <a:pt x="99449" y="255131"/>
                  <a:pt x="96940" y="255131"/>
                </a:cubicBezTo>
                <a:lnTo>
                  <a:pt x="39585" y="255131"/>
                </a:lnTo>
                <a:cubicBezTo>
                  <a:pt x="36717" y="255131"/>
                  <a:pt x="34925" y="253299"/>
                  <a:pt x="34925" y="250735"/>
                </a:cubicBezTo>
                <a:cubicBezTo>
                  <a:pt x="34925" y="248170"/>
                  <a:pt x="36717" y="245972"/>
                  <a:pt x="39585" y="245972"/>
                </a:cubicBezTo>
                <a:close/>
                <a:moveTo>
                  <a:pt x="220663" y="211047"/>
                </a:moveTo>
                <a:lnTo>
                  <a:pt x="254000" y="211047"/>
                </a:lnTo>
                <a:cubicBezTo>
                  <a:pt x="256564" y="211047"/>
                  <a:pt x="258396" y="213245"/>
                  <a:pt x="258396" y="215810"/>
                </a:cubicBezTo>
                <a:cubicBezTo>
                  <a:pt x="258396" y="218374"/>
                  <a:pt x="256564" y="220206"/>
                  <a:pt x="254000" y="220206"/>
                </a:cubicBezTo>
                <a:lnTo>
                  <a:pt x="220663" y="220206"/>
                </a:lnTo>
                <a:cubicBezTo>
                  <a:pt x="218098" y="220206"/>
                  <a:pt x="215900" y="218374"/>
                  <a:pt x="215900" y="215810"/>
                </a:cubicBezTo>
                <a:cubicBezTo>
                  <a:pt x="215900" y="213245"/>
                  <a:pt x="218098" y="211047"/>
                  <a:pt x="220663" y="211047"/>
                </a:cubicBezTo>
                <a:close/>
                <a:moveTo>
                  <a:pt x="159971" y="211047"/>
                </a:moveTo>
                <a:lnTo>
                  <a:pt x="193308" y="211047"/>
                </a:lnTo>
                <a:cubicBezTo>
                  <a:pt x="195873" y="211047"/>
                  <a:pt x="198071" y="213245"/>
                  <a:pt x="198071" y="215810"/>
                </a:cubicBezTo>
                <a:cubicBezTo>
                  <a:pt x="198071" y="218374"/>
                  <a:pt x="195873" y="220206"/>
                  <a:pt x="193308" y="220206"/>
                </a:cubicBezTo>
                <a:lnTo>
                  <a:pt x="159971" y="220206"/>
                </a:lnTo>
                <a:cubicBezTo>
                  <a:pt x="157407" y="220206"/>
                  <a:pt x="155575" y="218374"/>
                  <a:pt x="155575" y="215810"/>
                </a:cubicBezTo>
                <a:cubicBezTo>
                  <a:pt x="155575" y="213245"/>
                  <a:pt x="157407" y="211047"/>
                  <a:pt x="159971" y="211047"/>
                </a:cubicBezTo>
                <a:close/>
                <a:moveTo>
                  <a:pt x="99520" y="211047"/>
                </a:moveTo>
                <a:lnTo>
                  <a:pt x="131899" y="211047"/>
                </a:lnTo>
                <a:cubicBezTo>
                  <a:pt x="134390" y="211047"/>
                  <a:pt x="136169" y="213245"/>
                  <a:pt x="136169" y="215810"/>
                </a:cubicBezTo>
                <a:cubicBezTo>
                  <a:pt x="136169" y="218374"/>
                  <a:pt x="134390" y="220206"/>
                  <a:pt x="131899" y="220206"/>
                </a:cubicBezTo>
                <a:lnTo>
                  <a:pt x="99520" y="220206"/>
                </a:lnTo>
                <a:cubicBezTo>
                  <a:pt x="97029" y="220206"/>
                  <a:pt x="95250" y="218374"/>
                  <a:pt x="95250" y="215810"/>
                </a:cubicBezTo>
                <a:cubicBezTo>
                  <a:pt x="95250" y="213245"/>
                  <a:pt x="97029" y="211047"/>
                  <a:pt x="99520" y="211047"/>
                </a:cubicBezTo>
                <a:close/>
                <a:moveTo>
                  <a:pt x="39687" y="211047"/>
                </a:moveTo>
                <a:lnTo>
                  <a:pt x="73024" y="211047"/>
                </a:lnTo>
                <a:cubicBezTo>
                  <a:pt x="75589" y="211047"/>
                  <a:pt x="77421" y="213245"/>
                  <a:pt x="77421" y="215810"/>
                </a:cubicBezTo>
                <a:cubicBezTo>
                  <a:pt x="77421" y="218374"/>
                  <a:pt x="75589" y="220206"/>
                  <a:pt x="73024" y="220206"/>
                </a:cubicBezTo>
                <a:lnTo>
                  <a:pt x="39687" y="220206"/>
                </a:lnTo>
                <a:cubicBezTo>
                  <a:pt x="36757" y="220206"/>
                  <a:pt x="34925" y="218374"/>
                  <a:pt x="34925" y="215810"/>
                </a:cubicBezTo>
                <a:cubicBezTo>
                  <a:pt x="34925" y="213245"/>
                  <a:pt x="36757" y="211047"/>
                  <a:pt x="39687" y="211047"/>
                </a:cubicBezTo>
                <a:close/>
                <a:moveTo>
                  <a:pt x="231675" y="135917"/>
                </a:moveTo>
                <a:cubicBezTo>
                  <a:pt x="227365" y="135917"/>
                  <a:pt x="222336" y="137358"/>
                  <a:pt x="219463" y="140241"/>
                </a:cubicBezTo>
                <a:cubicBezTo>
                  <a:pt x="219463" y="140241"/>
                  <a:pt x="219463" y="140601"/>
                  <a:pt x="219104" y="140601"/>
                </a:cubicBezTo>
                <a:cubicBezTo>
                  <a:pt x="223414" y="147807"/>
                  <a:pt x="223414" y="156453"/>
                  <a:pt x="219104" y="164019"/>
                </a:cubicBezTo>
                <a:cubicBezTo>
                  <a:pt x="219463" y="164019"/>
                  <a:pt x="219463" y="164019"/>
                  <a:pt x="219463" y="164019"/>
                </a:cubicBezTo>
                <a:cubicBezTo>
                  <a:pt x="222336" y="166902"/>
                  <a:pt x="227365" y="168703"/>
                  <a:pt x="231675" y="168703"/>
                </a:cubicBezTo>
                <a:cubicBezTo>
                  <a:pt x="240654" y="168703"/>
                  <a:pt x="247837" y="161137"/>
                  <a:pt x="247837" y="152490"/>
                </a:cubicBezTo>
                <a:cubicBezTo>
                  <a:pt x="247837" y="143123"/>
                  <a:pt x="240654" y="135917"/>
                  <a:pt x="231675" y="135917"/>
                </a:cubicBezTo>
                <a:close/>
                <a:moveTo>
                  <a:pt x="231675" y="126910"/>
                </a:moveTo>
                <a:cubicBezTo>
                  <a:pt x="245682" y="126910"/>
                  <a:pt x="256816" y="138439"/>
                  <a:pt x="256816" y="152490"/>
                </a:cubicBezTo>
                <a:cubicBezTo>
                  <a:pt x="256816" y="166181"/>
                  <a:pt x="245682" y="177350"/>
                  <a:pt x="231675" y="177350"/>
                </a:cubicBezTo>
                <a:cubicBezTo>
                  <a:pt x="225569" y="177350"/>
                  <a:pt x="219104" y="174828"/>
                  <a:pt x="214794" y="170865"/>
                </a:cubicBezTo>
                <a:cubicBezTo>
                  <a:pt x="214435" y="170504"/>
                  <a:pt x="214435" y="170504"/>
                  <a:pt x="214435" y="170504"/>
                </a:cubicBezTo>
                <a:cubicBezTo>
                  <a:pt x="209766" y="175188"/>
                  <a:pt x="203301" y="177350"/>
                  <a:pt x="197195" y="177350"/>
                </a:cubicBezTo>
                <a:cubicBezTo>
                  <a:pt x="190730" y="177350"/>
                  <a:pt x="184265" y="174828"/>
                  <a:pt x="179237" y="170144"/>
                </a:cubicBezTo>
                <a:cubicBezTo>
                  <a:pt x="177800" y="168343"/>
                  <a:pt x="177800" y="165460"/>
                  <a:pt x="179237" y="163659"/>
                </a:cubicBezTo>
                <a:cubicBezTo>
                  <a:pt x="181033" y="162218"/>
                  <a:pt x="183906" y="162218"/>
                  <a:pt x="185702" y="163659"/>
                </a:cubicBezTo>
                <a:cubicBezTo>
                  <a:pt x="192167" y="170144"/>
                  <a:pt x="202582" y="170144"/>
                  <a:pt x="208688" y="163659"/>
                </a:cubicBezTo>
                <a:cubicBezTo>
                  <a:pt x="215153" y="157534"/>
                  <a:pt x="215153" y="147086"/>
                  <a:pt x="208688" y="140601"/>
                </a:cubicBezTo>
                <a:cubicBezTo>
                  <a:pt x="206892" y="138799"/>
                  <a:pt x="206892" y="135917"/>
                  <a:pt x="208688" y="134476"/>
                </a:cubicBezTo>
                <a:cubicBezTo>
                  <a:pt x="210125" y="133035"/>
                  <a:pt x="212639" y="132675"/>
                  <a:pt x="214435" y="133755"/>
                </a:cubicBezTo>
                <a:cubicBezTo>
                  <a:pt x="214435" y="133755"/>
                  <a:pt x="214435" y="133755"/>
                  <a:pt x="214794" y="133755"/>
                </a:cubicBezTo>
                <a:cubicBezTo>
                  <a:pt x="219104" y="129432"/>
                  <a:pt x="225569" y="126910"/>
                  <a:pt x="231675" y="126910"/>
                </a:cubicBezTo>
                <a:close/>
                <a:moveTo>
                  <a:pt x="45289" y="126910"/>
                </a:moveTo>
                <a:lnTo>
                  <a:pt x="77812" y="126910"/>
                </a:lnTo>
                <a:cubicBezTo>
                  <a:pt x="80314" y="126910"/>
                  <a:pt x="82458" y="129072"/>
                  <a:pt x="82458" y="131233"/>
                </a:cubicBezTo>
                <a:cubicBezTo>
                  <a:pt x="82458" y="133755"/>
                  <a:pt x="80314" y="135917"/>
                  <a:pt x="77812" y="135917"/>
                </a:cubicBezTo>
                <a:lnTo>
                  <a:pt x="45289" y="135917"/>
                </a:lnTo>
                <a:cubicBezTo>
                  <a:pt x="44217" y="135917"/>
                  <a:pt x="43860" y="136638"/>
                  <a:pt x="43860" y="137358"/>
                </a:cubicBezTo>
                <a:lnTo>
                  <a:pt x="43860" y="167262"/>
                </a:lnTo>
                <a:cubicBezTo>
                  <a:pt x="43860" y="167622"/>
                  <a:pt x="44217" y="168703"/>
                  <a:pt x="45289" y="168703"/>
                </a:cubicBezTo>
                <a:lnTo>
                  <a:pt x="92465" y="168703"/>
                </a:lnTo>
                <a:cubicBezTo>
                  <a:pt x="93180" y="168703"/>
                  <a:pt x="93895" y="167622"/>
                  <a:pt x="93895" y="167262"/>
                </a:cubicBezTo>
                <a:lnTo>
                  <a:pt x="93895" y="157894"/>
                </a:lnTo>
                <a:cubicBezTo>
                  <a:pt x="93895" y="155372"/>
                  <a:pt x="95682" y="153211"/>
                  <a:pt x="98183" y="153211"/>
                </a:cubicBezTo>
                <a:cubicBezTo>
                  <a:pt x="100685" y="153211"/>
                  <a:pt x="102829" y="155372"/>
                  <a:pt x="102829" y="157894"/>
                </a:cubicBezTo>
                <a:lnTo>
                  <a:pt x="102829" y="167262"/>
                </a:lnTo>
                <a:cubicBezTo>
                  <a:pt x="102829" y="173026"/>
                  <a:pt x="98183" y="177350"/>
                  <a:pt x="92465" y="177350"/>
                </a:cubicBezTo>
                <a:lnTo>
                  <a:pt x="45289" y="177350"/>
                </a:lnTo>
                <a:cubicBezTo>
                  <a:pt x="39571" y="177350"/>
                  <a:pt x="34925" y="173026"/>
                  <a:pt x="34925" y="167262"/>
                </a:cubicBezTo>
                <a:lnTo>
                  <a:pt x="34925" y="137358"/>
                </a:lnTo>
                <a:cubicBezTo>
                  <a:pt x="34925" y="131594"/>
                  <a:pt x="39571" y="126910"/>
                  <a:pt x="45289" y="126910"/>
                </a:cubicBezTo>
                <a:close/>
                <a:moveTo>
                  <a:pt x="22287" y="103437"/>
                </a:moveTo>
                <a:cubicBezTo>
                  <a:pt x="15098" y="103437"/>
                  <a:pt x="8987" y="109548"/>
                  <a:pt x="8987" y="117097"/>
                </a:cubicBezTo>
                <a:lnTo>
                  <a:pt x="8987" y="270950"/>
                </a:lnTo>
                <a:cubicBezTo>
                  <a:pt x="8987" y="278499"/>
                  <a:pt x="15098" y="284251"/>
                  <a:pt x="22287" y="284251"/>
                </a:cubicBezTo>
                <a:lnTo>
                  <a:pt x="271041" y="284251"/>
                </a:lnTo>
                <a:cubicBezTo>
                  <a:pt x="278230" y="284251"/>
                  <a:pt x="284341" y="278499"/>
                  <a:pt x="284341" y="270950"/>
                </a:cubicBezTo>
                <a:lnTo>
                  <a:pt x="284341" y="117097"/>
                </a:lnTo>
                <a:cubicBezTo>
                  <a:pt x="284341" y="109548"/>
                  <a:pt x="278230" y="103437"/>
                  <a:pt x="271041" y="103437"/>
                </a:cubicBezTo>
                <a:lnTo>
                  <a:pt x="220715" y="103437"/>
                </a:lnTo>
                <a:cubicBezTo>
                  <a:pt x="210290" y="139744"/>
                  <a:pt x="152056" y="183599"/>
                  <a:pt x="149180" y="185756"/>
                </a:cubicBezTo>
                <a:cubicBezTo>
                  <a:pt x="148461" y="186475"/>
                  <a:pt x="147383" y="186475"/>
                  <a:pt x="146664" y="186475"/>
                </a:cubicBezTo>
                <a:cubicBezTo>
                  <a:pt x="145585" y="186475"/>
                  <a:pt x="144867" y="186475"/>
                  <a:pt x="143788" y="185756"/>
                </a:cubicBezTo>
                <a:cubicBezTo>
                  <a:pt x="141272" y="183599"/>
                  <a:pt x="83037" y="139744"/>
                  <a:pt x="72972" y="103437"/>
                </a:cubicBezTo>
                <a:lnTo>
                  <a:pt x="22287" y="103437"/>
                </a:lnTo>
                <a:close/>
                <a:moveTo>
                  <a:pt x="146664" y="56186"/>
                </a:moveTo>
                <a:cubicBezTo>
                  <a:pt x="139820" y="56186"/>
                  <a:pt x="134417" y="61953"/>
                  <a:pt x="134417" y="68441"/>
                </a:cubicBezTo>
                <a:cubicBezTo>
                  <a:pt x="134417" y="72045"/>
                  <a:pt x="136218" y="75650"/>
                  <a:pt x="139460" y="77812"/>
                </a:cubicBezTo>
                <a:cubicBezTo>
                  <a:pt x="140540" y="78894"/>
                  <a:pt x="141261" y="80335"/>
                  <a:pt x="140900" y="82138"/>
                </a:cubicBezTo>
                <a:lnTo>
                  <a:pt x="135498" y="112776"/>
                </a:lnTo>
                <a:lnTo>
                  <a:pt x="157830" y="112776"/>
                </a:lnTo>
                <a:lnTo>
                  <a:pt x="152427" y="82138"/>
                </a:lnTo>
                <a:cubicBezTo>
                  <a:pt x="152066" y="80335"/>
                  <a:pt x="152787" y="78894"/>
                  <a:pt x="154228" y="77812"/>
                </a:cubicBezTo>
                <a:cubicBezTo>
                  <a:pt x="157109" y="75650"/>
                  <a:pt x="158550" y="72045"/>
                  <a:pt x="158550" y="68441"/>
                </a:cubicBezTo>
                <a:cubicBezTo>
                  <a:pt x="158550" y="61953"/>
                  <a:pt x="153507" y="56186"/>
                  <a:pt x="146664" y="56186"/>
                </a:cubicBezTo>
                <a:close/>
                <a:moveTo>
                  <a:pt x="146664" y="47535"/>
                </a:moveTo>
                <a:cubicBezTo>
                  <a:pt x="158190" y="47535"/>
                  <a:pt x="167915" y="56907"/>
                  <a:pt x="167915" y="68441"/>
                </a:cubicBezTo>
                <a:cubicBezTo>
                  <a:pt x="167915" y="73847"/>
                  <a:pt x="165394" y="79254"/>
                  <a:pt x="161792" y="82859"/>
                </a:cubicBezTo>
                <a:lnTo>
                  <a:pt x="167555" y="116380"/>
                </a:lnTo>
                <a:cubicBezTo>
                  <a:pt x="167915" y="117822"/>
                  <a:pt x="167555" y="119264"/>
                  <a:pt x="166834" y="120345"/>
                </a:cubicBezTo>
                <a:cubicBezTo>
                  <a:pt x="165754" y="121066"/>
                  <a:pt x="164673" y="121787"/>
                  <a:pt x="163232" y="121787"/>
                </a:cubicBezTo>
                <a:lnTo>
                  <a:pt x="130095" y="121787"/>
                </a:lnTo>
                <a:cubicBezTo>
                  <a:pt x="128654" y="121787"/>
                  <a:pt x="127573" y="121066"/>
                  <a:pt x="126493" y="120345"/>
                </a:cubicBezTo>
                <a:cubicBezTo>
                  <a:pt x="125772" y="119264"/>
                  <a:pt x="125412" y="117822"/>
                  <a:pt x="125772" y="116380"/>
                </a:cubicBezTo>
                <a:lnTo>
                  <a:pt x="131535" y="82859"/>
                </a:lnTo>
                <a:cubicBezTo>
                  <a:pt x="127933" y="79254"/>
                  <a:pt x="125412" y="73847"/>
                  <a:pt x="125412" y="68441"/>
                </a:cubicBezTo>
                <a:cubicBezTo>
                  <a:pt x="125412" y="56907"/>
                  <a:pt x="135137" y="47535"/>
                  <a:pt x="146664" y="47535"/>
                </a:cubicBezTo>
                <a:close/>
                <a:moveTo>
                  <a:pt x="146664" y="8897"/>
                </a:moveTo>
                <a:lnTo>
                  <a:pt x="80162" y="31184"/>
                </a:lnTo>
                <a:lnTo>
                  <a:pt x="80162" y="93372"/>
                </a:lnTo>
                <a:cubicBezTo>
                  <a:pt x="80162" y="122849"/>
                  <a:pt x="134082" y="166704"/>
                  <a:pt x="146664" y="176410"/>
                </a:cubicBezTo>
                <a:cubicBezTo>
                  <a:pt x="159245" y="166704"/>
                  <a:pt x="213525" y="122849"/>
                  <a:pt x="213525" y="93372"/>
                </a:cubicBezTo>
                <a:lnTo>
                  <a:pt x="213525" y="31184"/>
                </a:lnTo>
                <a:lnTo>
                  <a:pt x="146664" y="8897"/>
                </a:lnTo>
                <a:close/>
                <a:moveTo>
                  <a:pt x="145226" y="269"/>
                </a:moveTo>
                <a:cubicBezTo>
                  <a:pt x="146304" y="-90"/>
                  <a:pt x="147023" y="-90"/>
                  <a:pt x="148102" y="269"/>
                </a:cubicBezTo>
                <a:lnTo>
                  <a:pt x="219277" y="23635"/>
                </a:lnTo>
                <a:cubicBezTo>
                  <a:pt x="221074" y="24354"/>
                  <a:pt x="222153" y="26151"/>
                  <a:pt x="222153" y="27949"/>
                </a:cubicBezTo>
                <a:lnTo>
                  <a:pt x="222153" y="93372"/>
                </a:lnTo>
                <a:cubicBezTo>
                  <a:pt x="222153" y="93732"/>
                  <a:pt x="222153" y="94451"/>
                  <a:pt x="222153" y="94810"/>
                </a:cubicBezTo>
                <a:lnTo>
                  <a:pt x="271041" y="94810"/>
                </a:lnTo>
                <a:cubicBezTo>
                  <a:pt x="283263" y="94810"/>
                  <a:pt x="293328" y="104875"/>
                  <a:pt x="293328" y="117097"/>
                </a:cubicBezTo>
                <a:lnTo>
                  <a:pt x="293328" y="270950"/>
                </a:lnTo>
                <a:cubicBezTo>
                  <a:pt x="293328" y="283172"/>
                  <a:pt x="283263" y="293238"/>
                  <a:pt x="271041" y="293238"/>
                </a:cubicBezTo>
                <a:lnTo>
                  <a:pt x="22287" y="293238"/>
                </a:lnTo>
                <a:cubicBezTo>
                  <a:pt x="10065" y="293238"/>
                  <a:pt x="0" y="283172"/>
                  <a:pt x="0" y="270950"/>
                </a:cubicBezTo>
                <a:lnTo>
                  <a:pt x="0" y="117097"/>
                </a:lnTo>
                <a:cubicBezTo>
                  <a:pt x="0" y="104875"/>
                  <a:pt x="10065" y="94810"/>
                  <a:pt x="22287" y="94810"/>
                </a:cubicBezTo>
                <a:lnTo>
                  <a:pt x="71175" y="94810"/>
                </a:lnTo>
                <a:cubicBezTo>
                  <a:pt x="71175" y="94451"/>
                  <a:pt x="71175" y="93732"/>
                  <a:pt x="71175" y="93372"/>
                </a:cubicBezTo>
                <a:lnTo>
                  <a:pt x="71175" y="27949"/>
                </a:lnTo>
                <a:cubicBezTo>
                  <a:pt x="71175" y="26151"/>
                  <a:pt x="72253" y="24354"/>
                  <a:pt x="74051" y="23635"/>
                </a:cubicBezTo>
                <a:lnTo>
                  <a:pt x="145226" y="269"/>
                </a:lnTo>
                <a:close/>
              </a:path>
            </a:pathLst>
          </a:custGeom>
          <a:solidFill>
            <a:schemeClr val="bg1"/>
          </a:solidFill>
          <a:ln>
            <a:noFill/>
          </a:ln>
        </p:spPr>
        <p:txBody>
          <a:bodyPr anchor="ctr"/>
          <a:lstStyle/>
          <a:p>
            <a:endParaRPr lang="en-US" sz="900"/>
          </a:p>
        </p:txBody>
      </p:sp>
      <p:sp>
        <p:nvSpPr>
          <p:cNvPr id="52" name="Freeform 937">
            <a:extLst>
              <a:ext uri="{FF2B5EF4-FFF2-40B4-BE49-F238E27FC236}">
                <a16:creationId xmlns:a16="http://schemas.microsoft.com/office/drawing/2014/main" id="{8A975DE0-B650-F347-8040-20F03E3335D9}"/>
              </a:ext>
            </a:extLst>
          </p:cNvPr>
          <p:cNvSpPr>
            <a:spLocks noChangeAspect="1"/>
          </p:cNvSpPr>
          <p:nvPr/>
        </p:nvSpPr>
        <p:spPr bwMode="auto">
          <a:xfrm>
            <a:off x="6541212" y="4870842"/>
            <a:ext cx="403493" cy="403493"/>
          </a:xfrm>
          <a:custGeom>
            <a:avLst/>
            <a:gdLst>
              <a:gd name="T0" fmla="*/ 6115414 w 293328"/>
              <a:gd name="T1" fmla="*/ 9689725 h 293328"/>
              <a:gd name="T2" fmla="*/ 6115414 w 293328"/>
              <a:gd name="T3" fmla="*/ 10022509 h 293328"/>
              <a:gd name="T4" fmla="*/ 4441169 w 293328"/>
              <a:gd name="T5" fmla="*/ 9849457 h 293328"/>
              <a:gd name="T6" fmla="*/ 326110 w 293328"/>
              <a:gd name="T7" fmla="*/ 9377273 h 293328"/>
              <a:gd name="T8" fmla="*/ 821836 w 293328"/>
              <a:gd name="T9" fmla="*/ 10330664 h 293328"/>
              <a:gd name="T10" fmla="*/ 10331054 w 293328"/>
              <a:gd name="T11" fmla="*/ 9847428 h 293328"/>
              <a:gd name="T12" fmla="*/ 326110 w 293328"/>
              <a:gd name="T13" fmla="*/ 9377273 h 293328"/>
              <a:gd name="T14" fmla="*/ 430543 w 293328"/>
              <a:gd name="T15" fmla="*/ 9050770 h 293328"/>
              <a:gd name="T16" fmla="*/ 9522332 w 293328"/>
              <a:gd name="T17" fmla="*/ 7640234 h 293328"/>
              <a:gd name="T18" fmla="*/ 7371923 w 293328"/>
              <a:gd name="T19" fmla="*/ 2661536 h 293328"/>
              <a:gd name="T20" fmla="*/ 7593000 w 293328"/>
              <a:gd name="T21" fmla="*/ 2886222 h 293328"/>
              <a:gd name="T22" fmla="*/ 5330401 w 293328"/>
              <a:gd name="T23" fmla="*/ 5120035 h 293328"/>
              <a:gd name="T24" fmla="*/ 4147108 w 293328"/>
              <a:gd name="T25" fmla="*/ 3983288 h 293328"/>
              <a:gd name="T26" fmla="*/ 4381182 w 293328"/>
              <a:gd name="T27" fmla="*/ 3745356 h 293328"/>
              <a:gd name="T28" fmla="*/ 7371923 w 293328"/>
              <a:gd name="T29" fmla="*/ 2661536 h 293328"/>
              <a:gd name="T30" fmla="*/ 6711475 w 293328"/>
              <a:gd name="T31" fmla="*/ 1972231 h 293328"/>
              <a:gd name="T32" fmla="*/ 6515349 w 293328"/>
              <a:gd name="T33" fmla="*/ 2221611 h 293328"/>
              <a:gd name="T34" fmla="*/ 3325974 w 293328"/>
              <a:gd name="T35" fmla="*/ 3823196 h 293328"/>
              <a:gd name="T36" fmla="*/ 4110278 w 293328"/>
              <a:gd name="T37" fmla="*/ 5569121 h 293328"/>
              <a:gd name="T38" fmla="*/ 5312790 w 293328"/>
              <a:gd name="T39" fmla="*/ 5831697 h 293328"/>
              <a:gd name="T40" fmla="*/ 7456515 w 293328"/>
              <a:gd name="T41" fmla="*/ 4138196 h 293328"/>
              <a:gd name="T42" fmla="*/ 5312790 w 293328"/>
              <a:gd name="T43" fmla="*/ 6146705 h 293328"/>
              <a:gd name="T44" fmla="*/ 3273670 w 293328"/>
              <a:gd name="T45" fmla="*/ 6855589 h 293328"/>
              <a:gd name="T46" fmla="*/ 3103781 w 293328"/>
              <a:gd name="T47" fmla="*/ 6894996 h 293328"/>
              <a:gd name="T48" fmla="*/ 2999197 w 293328"/>
              <a:gd name="T49" fmla="*/ 3823196 h 293328"/>
              <a:gd name="T50" fmla="*/ 1669652 w 293328"/>
              <a:gd name="T51" fmla="*/ 326516 h 293328"/>
              <a:gd name="T52" fmla="*/ 1187017 w 293328"/>
              <a:gd name="T53" fmla="*/ 7326789 h 293328"/>
              <a:gd name="T54" fmla="*/ 9457110 w 293328"/>
              <a:gd name="T55" fmla="*/ 809663 h 293328"/>
              <a:gd name="T56" fmla="*/ 1669652 w 293328"/>
              <a:gd name="T57" fmla="*/ 326516 h 293328"/>
              <a:gd name="T58" fmla="*/ 8987492 w 293328"/>
              <a:gd name="T59" fmla="*/ 0 h 293328"/>
              <a:gd name="T60" fmla="*/ 9783232 w 293328"/>
              <a:gd name="T61" fmla="*/ 7444346 h 293328"/>
              <a:gd name="T62" fmla="*/ 10657173 w 293328"/>
              <a:gd name="T63" fmla="*/ 9207496 h 293328"/>
              <a:gd name="T64" fmla="*/ 9835375 w 293328"/>
              <a:gd name="T65" fmla="*/ 10657173 h 293328"/>
              <a:gd name="T66" fmla="*/ 0 w 293328"/>
              <a:gd name="T67" fmla="*/ 9847428 h 293328"/>
              <a:gd name="T68" fmla="*/ 26109 w 293328"/>
              <a:gd name="T69" fmla="*/ 9129172 h 293328"/>
              <a:gd name="T70" fmla="*/ 873969 w 293328"/>
              <a:gd name="T71" fmla="*/ 809663 h 2933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93328" h="293328">
                <a:moveTo>
                  <a:pt x="126591" y="266700"/>
                </a:moveTo>
                <a:lnTo>
                  <a:pt x="168320" y="266700"/>
                </a:lnTo>
                <a:cubicBezTo>
                  <a:pt x="170860" y="266700"/>
                  <a:pt x="172674" y="268898"/>
                  <a:pt x="172674" y="271096"/>
                </a:cubicBezTo>
                <a:cubicBezTo>
                  <a:pt x="172674" y="273661"/>
                  <a:pt x="170860" y="275859"/>
                  <a:pt x="168320" y="275859"/>
                </a:cubicBezTo>
                <a:lnTo>
                  <a:pt x="126591" y="275859"/>
                </a:lnTo>
                <a:cubicBezTo>
                  <a:pt x="124051" y="275859"/>
                  <a:pt x="122237" y="273661"/>
                  <a:pt x="122237" y="271096"/>
                </a:cubicBezTo>
                <a:cubicBezTo>
                  <a:pt x="122237" y="268898"/>
                  <a:pt x="124051" y="266700"/>
                  <a:pt x="126591" y="266700"/>
                </a:cubicBezTo>
                <a:close/>
                <a:moveTo>
                  <a:pt x="8976" y="258100"/>
                </a:moveTo>
                <a:lnTo>
                  <a:pt x="8976" y="271040"/>
                </a:lnTo>
                <a:cubicBezTo>
                  <a:pt x="8976" y="278589"/>
                  <a:pt x="15079" y="284341"/>
                  <a:pt x="22619" y="284341"/>
                </a:cubicBezTo>
                <a:lnTo>
                  <a:pt x="270709" y="284341"/>
                </a:lnTo>
                <a:cubicBezTo>
                  <a:pt x="278249" y="284341"/>
                  <a:pt x="284352" y="278589"/>
                  <a:pt x="284352" y="271040"/>
                </a:cubicBezTo>
                <a:lnTo>
                  <a:pt x="284352" y="258100"/>
                </a:lnTo>
                <a:lnTo>
                  <a:pt x="8976" y="258100"/>
                </a:lnTo>
                <a:close/>
                <a:moveTo>
                  <a:pt x="31236" y="210290"/>
                </a:moveTo>
                <a:lnTo>
                  <a:pt x="11848" y="249113"/>
                </a:lnTo>
                <a:lnTo>
                  <a:pt x="281480" y="249113"/>
                </a:lnTo>
                <a:lnTo>
                  <a:pt x="262092" y="210290"/>
                </a:lnTo>
                <a:lnTo>
                  <a:pt x="31236" y="210290"/>
                </a:lnTo>
                <a:close/>
                <a:moveTo>
                  <a:pt x="202905" y="73256"/>
                </a:moveTo>
                <a:cubicBezTo>
                  <a:pt x="204337" y="71437"/>
                  <a:pt x="207200" y="71437"/>
                  <a:pt x="208990" y="73256"/>
                </a:cubicBezTo>
                <a:cubicBezTo>
                  <a:pt x="210779" y="75075"/>
                  <a:pt x="210779" y="77986"/>
                  <a:pt x="208990" y="79441"/>
                </a:cubicBezTo>
                <a:lnTo>
                  <a:pt x="149935" y="139468"/>
                </a:lnTo>
                <a:cubicBezTo>
                  <a:pt x="149219" y="140559"/>
                  <a:pt x="147787" y="140923"/>
                  <a:pt x="146713" y="140923"/>
                </a:cubicBezTo>
                <a:cubicBezTo>
                  <a:pt x="145998" y="140923"/>
                  <a:pt x="144566" y="140559"/>
                  <a:pt x="143850" y="139468"/>
                </a:cubicBezTo>
                <a:lnTo>
                  <a:pt x="114144" y="109636"/>
                </a:lnTo>
                <a:cubicBezTo>
                  <a:pt x="112712" y="108181"/>
                  <a:pt x="112712" y="104907"/>
                  <a:pt x="114144" y="103088"/>
                </a:cubicBezTo>
                <a:cubicBezTo>
                  <a:pt x="115933" y="101633"/>
                  <a:pt x="118797" y="101633"/>
                  <a:pt x="120586" y="103088"/>
                </a:cubicBezTo>
                <a:lnTo>
                  <a:pt x="146713" y="130009"/>
                </a:lnTo>
                <a:lnTo>
                  <a:pt x="202905" y="73256"/>
                </a:lnTo>
                <a:close/>
                <a:moveTo>
                  <a:pt x="146230" y="41275"/>
                </a:moveTo>
                <a:cubicBezTo>
                  <a:pt x="160261" y="41275"/>
                  <a:pt x="173573" y="45611"/>
                  <a:pt x="184726" y="54283"/>
                </a:cubicBezTo>
                <a:cubicBezTo>
                  <a:pt x="186884" y="55728"/>
                  <a:pt x="187244" y="58618"/>
                  <a:pt x="185805" y="60425"/>
                </a:cubicBezTo>
                <a:cubicBezTo>
                  <a:pt x="184366" y="62232"/>
                  <a:pt x="181488" y="62593"/>
                  <a:pt x="179329" y="61148"/>
                </a:cubicBezTo>
                <a:cubicBezTo>
                  <a:pt x="169975" y="53921"/>
                  <a:pt x="158462" y="50308"/>
                  <a:pt x="146230" y="50308"/>
                </a:cubicBezTo>
                <a:cubicBezTo>
                  <a:pt x="116369" y="50308"/>
                  <a:pt x="91544" y="74878"/>
                  <a:pt x="91544" y="105229"/>
                </a:cubicBezTo>
                <a:lnTo>
                  <a:pt x="91544" y="174963"/>
                </a:lnTo>
                <a:lnTo>
                  <a:pt x="113131" y="153284"/>
                </a:lnTo>
                <a:cubicBezTo>
                  <a:pt x="114570" y="151839"/>
                  <a:pt x="116729" y="151839"/>
                  <a:pt x="118527" y="152562"/>
                </a:cubicBezTo>
                <a:cubicBezTo>
                  <a:pt x="127162" y="157620"/>
                  <a:pt x="136516" y="160511"/>
                  <a:pt x="146230" y="160511"/>
                </a:cubicBezTo>
                <a:cubicBezTo>
                  <a:pt x="172134" y="160511"/>
                  <a:pt x="194440" y="142083"/>
                  <a:pt x="199836" y="117152"/>
                </a:cubicBezTo>
                <a:cubicBezTo>
                  <a:pt x="200556" y="114984"/>
                  <a:pt x="202714" y="113178"/>
                  <a:pt x="205233" y="113900"/>
                </a:cubicBezTo>
                <a:cubicBezTo>
                  <a:pt x="207751" y="114262"/>
                  <a:pt x="209190" y="116791"/>
                  <a:pt x="208471" y="119320"/>
                </a:cubicBezTo>
                <a:cubicBezTo>
                  <a:pt x="201995" y="148226"/>
                  <a:pt x="176091" y="169182"/>
                  <a:pt x="146230" y="169182"/>
                </a:cubicBezTo>
                <a:cubicBezTo>
                  <a:pt x="136156" y="169182"/>
                  <a:pt x="125723" y="166653"/>
                  <a:pt x="117088" y="161956"/>
                </a:cubicBezTo>
                <a:lnTo>
                  <a:pt x="90105" y="188693"/>
                </a:lnTo>
                <a:cubicBezTo>
                  <a:pt x="89386" y="189777"/>
                  <a:pt x="88306" y="190139"/>
                  <a:pt x="87227" y="190139"/>
                </a:cubicBezTo>
                <a:cubicBezTo>
                  <a:pt x="86508" y="190139"/>
                  <a:pt x="85788" y="190139"/>
                  <a:pt x="85428" y="189777"/>
                </a:cubicBezTo>
                <a:cubicBezTo>
                  <a:pt x="83629" y="189055"/>
                  <a:pt x="82550" y="187610"/>
                  <a:pt x="82550" y="185803"/>
                </a:cubicBezTo>
                <a:lnTo>
                  <a:pt x="82550" y="105229"/>
                </a:lnTo>
                <a:cubicBezTo>
                  <a:pt x="82550" y="69819"/>
                  <a:pt x="111332" y="41275"/>
                  <a:pt x="146230" y="41275"/>
                </a:cubicBezTo>
                <a:close/>
                <a:moveTo>
                  <a:pt x="45956" y="8987"/>
                </a:moveTo>
                <a:cubicBezTo>
                  <a:pt x="38775" y="8987"/>
                  <a:pt x="32672" y="14738"/>
                  <a:pt x="32672" y="22287"/>
                </a:cubicBezTo>
                <a:lnTo>
                  <a:pt x="32672" y="201663"/>
                </a:lnTo>
                <a:lnTo>
                  <a:pt x="260297" y="201663"/>
                </a:lnTo>
                <a:lnTo>
                  <a:pt x="260297" y="22287"/>
                </a:lnTo>
                <a:cubicBezTo>
                  <a:pt x="260297" y="14738"/>
                  <a:pt x="254553" y="8987"/>
                  <a:pt x="247372" y="8987"/>
                </a:cubicBezTo>
                <a:lnTo>
                  <a:pt x="45956" y="8987"/>
                </a:lnTo>
                <a:close/>
                <a:moveTo>
                  <a:pt x="45956" y="0"/>
                </a:moveTo>
                <a:lnTo>
                  <a:pt x="247372" y="0"/>
                </a:lnTo>
                <a:cubicBezTo>
                  <a:pt x="259579" y="0"/>
                  <a:pt x="269273" y="10065"/>
                  <a:pt x="269273" y="22287"/>
                </a:cubicBezTo>
                <a:lnTo>
                  <a:pt x="269273" y="204898"/>
                </a:lnTo>
                <a:lnTo>
                  <a:pt x="292610" y="251270"/>
                </a:lnTo>
                <a:cubicBezTo>
                  <a:pt x="292969" y="251989"/>
                  <a:pt x="293328" y="252707"/>
                  <a:pt x="293328" y="253426"/>
                </a:cubicBezTo>
                <a:lnTo>
                  <a:pt x="293328" y="271040"/>
                </a:lnTo>
                <a:cubicBezTo>
                  <a:pt x="293328" y="283622"/>
                  <a:pt x="282916" y="293328"/>
                  <a:pt x="270709" y="293328"/>
                </a:cubicBezTo>
                <a:lnTo>
                  <a:pt x="22619" y="293328"/>
                </a:lnTo>
                <a:cubicBezTo>
                  <a:pt x="10053" y="293328"/>
                  <a:pt x="0" y="283622"/>
                  <a:pt x="0" y="271040"/>
                </a:cubicBezTo>
                <a:lnTo>
                  <a:pt x="0" y="253426"/>
                </a:lnTo>
                <a:cubicBezTo>
                  <a:pt x="0" y="252707"/>
                  <a:pt x="359" y="251989"/>
                  <a:pt x="718" y="251270"/>
                </a:cubicBezTo>
                <a:lnTo>
                  <a:pt x="24055" y="204898"/>
                </a:lnTo>
                <a:lnTo>
                  <a:pt x="24055" y="22287"/>
                </a:lnTo>
                <a:cubicBezTo>
                  <a:pt x="24055" y="10065"/>
                  <a:pt x="33749" y="0"/>
                  <a:pt x="45956" y="0"/>
                </a:cubicBezTo>
                <a:close/>
              </a:path>
            </a:pathLst>
          </a:custGeom>
          <a:solidFill>
            <a:schemeClr val="bg1"/>
          </a:solidFill>
          <a:ln>
            <a:noFill/>
          </a:ln>
        </p:spPr>
        <p:txBody>
          <a:bodyPr anchor="ctr"/>
          <a:lstStyle/>
          <a:p>
            <a:endParaRPr lang="en-US" sz="900"/>
          </a:p>
        </p:txBody>
      </p:sp>
      <p:sp>
        <p:nvSpPr>
          <p:cNvPr id="53" name="Freeform 938">
            <a:extLst>
              <a:ext uri="{FF2B5EF4-FFF2-40B4-BE49-F238E27FC236}">
                <a16:creationId xmlns:a16="http://schemas.microsoft.com/office/drawing/2014/main" id="{3FC3D5AC-B7C1-F94D-92C5-92FE1E9D68DA}"/>
              </a:ext>
            </a:extLst>
          </p:cNvPr>
          <p:cNvSpPr>
            <a:spLocks noChangeAspect="1"/>
          </p:cNvSpPr>
          <p:nvPr/>
        </p:nvSpPr>
        <p:spPr bwMode="auto">
          <a:xfrm>
            <a:off x="6541212" y="2509924"/>
            <a:ext cx="403493" cy="403493"/>
          </a:xfrm>
          <a:custGeom>
            <a:avLst/>
            <a:gdLst>
              <a:gd name="T0" fmla="*/ 3908867 w 293327"/>
              <a:gd name="T1" fmla="*/ 9106418 h 293328"/>
              <a:gd name="T2" fmla="*/ 4627651 w 293327"/>
              <a:gd name="T3" fmla="*/ 9106418 h 293328"/>
              <a:gd name="T4" fmla="*/ 4268257 w 293327"/>
              <a:gd name="T5" fmla="*/ 8420867 h 293328"/>
              <a:gd name="T6" fmla="*/ 4268257 w 293327"/>
              <a:gd name="T7" fmla="*/ 9791887 h 293328"/>
              <a:gd name="T8" fmla="*/ 4268257 w 293327"/>
              <a:gd name="T9" fmla="*/ 8420867 h 293328"/>
              <a:gd name="T10" fmla="*/ 2117656 w 293327"/>
              <a:gd name="T11" fmla="*/ 7311654 h 293328"/>
              <a:gd name="T12" fmla="*/ 2829577 w 293327"/>
              <a:gd name="T13" fmla="*/ 7311654 h 293328"/>
              <a:gd name="T14" fmla="*/ 4545752 w 293327"/>
              <a:gd name="T15" fmla="*/ 6800492 h 293328"/>
              <a:gd name="T16" fmla="*/ 4780006 w 293327"/>
              <a:gd name="T17" fmla="*/ 7035809 h 293328"/>
              <a:gd name="T18" fmla="*/ 2085617 w 293327"/>
              <a:gd name="T19" fmla="*/ 9676631 h 293328"/>
              <a:gd name="T20" fmla="*/ 1968489 w 293327"/>
              <a:gd name="T21" fmla="*/ 9402106 h 293328"/>
              <a:gd name="T22" fmla="*/ 2473597 w 293327"/>
              <a:gd name="T23" fmla="*/ 6632828 h 293328"/>
              <a:gd name="T24" fmla="*/ 2473597 w 293327"/>
              <a:gd name="T25" fmla="*/ 8003799 h 293328"/>
              <a:gd name="T26" fmla="*/ 2473597 w 293327"/>
              <a:gd name="T27" fmla="*/ 6632828 h 293328"/>
              <a:gd name="T28" fmla="*/ 339617 w 293327"/>
              <a:gd name="T29" fmla="*/ 10331239 h 293328"/>
              <a:gd name="T30" fmla="*/ 5826363 w 293327"/>
              <a:gd name="T31" fmla="*/ 5507530 h 293328"/>
              <a:gd name="T32" fmla="*/ 5277686 w 293327"/>
              <a:gd name="T33" fmla="*/ 5989807 h 293328"/>
              <a:gd name="T34" fmla="*/ 4951088 w 293327"/>
              <a:gd name="T35" fmla="*/ 5989807 h 293328"/>
              <a:gd name="T36" fmla="*/ 1828917 w 293327"/>
              <a:gd name="T37" fmla="*/ 5507530 h 293328"/>
              <a:gd name="T38" fmla="*/ 1672147 w 293327"/>
              <a:gd name="T39" fmla="*/ 6146314 h 293328"/>
              <a:gd name="T40" fmla="*/ 1515406 w 293327"/>
              <a:gd name="T41" fmla="*/ 5507530 h 293328"/>
              <a:gd name="T42" fmla="*/ 3383445 w 293327"/>
              <a:gd name="T43" fmla="*/ 3786598 h 293328"/>
              <a:gd name="T44" fmla="*/ 4951088 w 293327"/>
              <a:gd name="T45" fmla="*/ 5181596 h 293328"/>
              <a:gd name="T46" fmla="*/ 3383445 w 293327"/>
              <a:gd name="T47" fmla="*/ 3460617 h 293328"/>
              <a:gd name="T48" fmla="*/ 5970084 w 293327"/>
              <a:gd name="T49" fmla="*/ 5181596 h 293328"/>
              <a:gd name="T50" fmla="*/ 6780043 w 293327"/>
              <a:gd name="T51" fmla="*/ 10487700 h 293328"/>
              <a:gd name="T52" fmla="*/ 6623220 w 293327"/>
              <a:gd name="T53" fmla="*/ 10657173 h 293328"/>
              <a:gd name="T54" fmla="*/ 39158 w 293327"/>
              <a:gd name="T55" fmla="*/ 10605053 h 293328"/>
              <a:gd name="T56" fmla="*/ 653138 w 293327"/>
              <a:gd name="T57" fmla="*/ 5325002 h 293328"/>
              <a:gd name="T58" fmla="*/ 1515406 w 293327"/>
              <a:gd name="T59" fmla="*/ 5181596 h 293328"/>
              <a:gd name="T60" fmla="*/ 6823927 w 293327"/>
              <a:gd name="T61" fmla="*/ 326867 h 293328"/>
              <a:gd name="T62" fmla="*/ 5266850 w 293327"/>
              <a:gd name="T63" fmla="*/ 2157483 h 293328"/>
              <a:gd name="T64" fmla="*/ 8393994 w 293327"/>
              <a:gd name="T65" fmla="*/ 1895931 h 293328"/>
              <a:gd name="T66" fmla="*/ 6823927 w 293327"/>
              <a:gd name="T67" fmla="*/ 0 h 293328"/>
              <a:gd name="T68" fmla="*/ 8721089 w 293327"/>
              <a:gd name="T69" fmla="*/ 2157483 h 293328"/>
              <a:gd name="T70" fmla="*/ 9794012 w 293327"/>
              <a:gd name="T71" fmla="*/ 2301333 h 293328"/>
              <a:gd name="T72" fmla="*/ 10618320 w 293327"/>
              <a:gd name="T73" fmla="*/ 9322855 h 293328"/>
              <a:gd name="T74" fmla="*/ 7098646 w 293327"/>
              <a:gd name="T75" fmla="*/ 9388255 h 293328"/>
              <a:gd name="T76" fmla="*/ 7098646 w 293327"/>
              <a:gd name="T77" fmla="*/ 9061388 h 293328"/>
              <a:gd name="T78" fmla="*/ 10160357 w 293327"/>
              <a:gd name="T79" fmla="*/ 7871491 h 293328"/>
              <a:gd name="T80" fmla="*/ 6745385 w 293327"/>
              <a:gd name="T81" fmla="*/ 7701477 h 293328"/>
              <a:gd name="T82" fmla="*/ 10121102 w 293327"/>
              <a:gd name="T83" fmla="*/ 7544584 h 293328"/>
              <a:gd name="T84" fmla="*/ 8721089 w 293327"/>
              <a:gd name="T85" fmla="*/ 2484348 h 293328"/>
              <a:gd name="T86" fmla="*/ 8551042 w 293327"/>
              <a:gd name="T87" fmla="*/ 3347336 h 293328"/>
              <a:gd name="T88" fmla="*/ 8393994 w 293327"/>
              <a:gd name="T89" fmla="*/ 2484348 h 293328"/>
              <a:gd name="T90" fmla="*/ 5266850 w 293327"/>
              <a:gd name="T91" fmla="*/ 3177369 h 293328"/>
              <a:gd name="T92" fmla="*/ 4939746 w 293327"/>
              <a:gd name="T93" fmla="*/ 3177369 h 293328"/>
              <a:gd name="T94" fmla="*/ 4167856 w 293327"/>
              <a:gd name="T95" fmla="*/ 2484348 h 293328"/>
              <a:gd name="T96" fmla="*/ 3893078 w 293327"/>
              <a:gd name="T97" fmla="*/ 3347336 h 293328"/>
              <a:gd name="T98" fmla="*/ 3866909 w 293327"/>
              <a:gd name="T99" fmla="*/ 2301333 h 293328"/>
              <a:gd name="T100" fmla="*/ 4939746 w 293327"/>
              <a:gd name="T101" fmla="*/ 2157483 h 293328"/>
              <a:gd name="T102" fmla="*/ 6823927 w 293327"/>
              <a:gd name="T103" fmla="*/ 0 h 29332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3327" h="293328">
                <a:moveTo>
                  <a:pt x="117475" y="240846"/>
                </a:moveTo>
                <a:cubicBezTo>
                  <a:pt x="111980" y="240846"/>
                  <a:pt x="107584" y="245201"/>
                  <a:pt x="107584" y="250644"/>
                </a:cubicBezTo>
                <a:cubicBezTo>
                  <a:pt x="107584" y="256086"/>
                  <a:pt x="111980" y="260441"/>
                  <a:pt x="117475" y="260441"/>
                </a:cubicBezTo>
                <a:cubicBezTo>
                  <a:pt x="122604" y="260441"/>
                  <a:pt x="127366" y="256086"/>
                  <a:pt x="127366" y="250644"/>
                </a:cubicBezTo>
                <a:cubicBezTo>
                  <a:pt x="127366" y="245201"/>
                  <a:pt x="122604" y="240846"/>
                  <a:pt x="117475" y="240846"/>
                </a:cubicBezTo>
                <a:close/>
                <a:moveTo>
                  <a:pt x="117475" y="231775"/>
                </a:moveTo>
                <a:cubicBezTo>
                  <a:pt x="127733" y="231775"/>
                  <a:pt x="136159" y="240121"/>
                  <a:pt x="136159" y="250644"/>
                </a:cubicBezTo>
                <a:cubicBezTo>
                  <a:pt x="136159" y="260804"/>
                  <a:pt x="127733" y="269512"/>
                  <a:pt x="117475" y="269512"/>
                </a:cubicBezTo>
                <a:cubicBezTo>
                  <a:pt x="106851" y="269512"/>
                  <a:pt x="98425" y="260804"/>
                  <a:pt x="98425" y="250644"/>
                </a:cubicBezTo>
                <a:cubicBezTo>
                  <a:pt x="98425" y="240121"/>
                  <a:pt x="106851" y="231775"/>
                  <a:pt x="117475" y="231775"/>
                </a:cubicBezTo>
                <a:close/>
                <a:moveTo>
                  <a:pt x="68080" y="191354"/>
                </a:moveTo>
                <a:cubicBezTo>
                  <a:pt x="62638" y="191354"/>
                  <a:pt x="58283" y="195751"/>
                  <a:pt x="58283" y="201246"/>
                </a:cubicBezTo>
                <a:cubicBezTo>
                  <a:pt x="58283" y="206741"/>
                  <a:pt x="62638" y="211503"/>
                  <a:pt x="68080" y="211503"/>
                </a:cubicBezTo>
                <a:cubicBezTo>
                  <a:pt x="73523" y="211503"/>
                  <a:pt x="77878" y="206741"/>
                  <a:pt x="77878" y="201246"/>
                </a:cubicBezTo>
                <a:cubicBezTo>
                  <a:pt x="77878" y="195751"/>
                  <a:pt x="73523" y="191354"/>
                  <a:pt x="68080" y="191354"/>
                </a:cubicBezTo>
                <a:close/>
                <a:moveTo>
                  <a:pt x="125111" y="187176"/>
                </a:moveTo>
                <a:cubicBezTo>
                  <a:pt x="126902" y="185737"/>
                  <a:pt x="129409" y="185737"/>
                  <a:pt x="131559" y="187176"/>
                </a:cubicBezTo>
                <a:cubicBezTo>
                  <a:pt x="132992" y="188976"/>
                  <a:pt x="132992" y="191854"/>
                  <a:pt x="131559" y="193653"/>
                </a:cubicBezTo>
                <a:lnTo>
                  <a:pt x="60626" y="264901"/>
                </a:lnTo>
                <a:cubicBezTo>
                  <a:pt x="59552" y="265980"/>
                  <a:pt x="58477" y="266340"/>
                  <a:pt x="57402" y="266340"/>
                </a:cubicBezTo>
                <a:cubicBezTo>
                  <a:pt x="56328" y="266340"/>
                  <a:pt x="54895" y="265980"/>
                  <a:pt x="54178" y="264901"/>
                </a:cubicBezTo>
                <a:cubicBezTo>
                  <a:pt x="52387" y="263102"/>
                  <a:pt x="52387" y="260223"/>
                  <a:pt x="54178" y="258784"/>
                </a:cubicBezTo>
                <a:lnTo>
                  <a:pt x="125111" y="187176"/>
                </a:lnTo>
                <a:close/>
                <a:moveTo>
                  <a:pt x="68080" y="182562"/>
                </a:moveTo>
                <a:cubicBezTo>
                  <a:pt x="78240" y="182562"/>
                  <a:pt x="86949" y="190988"/>
                  <a:pt x="86949" y="201246"/>
                </a:cubicBezTo>
                <a:cubicBezTo>
                  <a:pt x="86949" y="211870"/>
                  <a:pt x="78240" y="220296"/>
                  <a:pt x="68080" y="220296"/>
                </a:cubicBezTo>
                <a:cubicBezTo>
                  <a:pt x="57558" y="220296"/>
                  <a:pt x="49212" y="211870"/>
                  <a:pt x="49212" y="201246"/>
                </a:cubicBezTo>
                <a:cubicBezTo>
                  <a:pt x="49212" y="190988"/>
                  <a:pt x="57558" y="182562"/>
                  <a:pt x="68080" y="182562"/>
                </a:cubicBezTo>
                <a:close/>
                <a:moveTo>
                  <a:pt x="26247" y="151588"/>
                </a:moveTo>
                <a:lnTo>
                  <a:pt x="9348" y="284357"/>
                </a:lnTo>
                <a:lnTo>
                  <a:pt x="177258" y="284357"/>
                </a:lnTo>
                <a:lnTo>
                  <a:pt x="160359" y="151588"/>
                </a:lnTo>
                <a:lnTo>
                  <a:pt x="145258" y="151588"/>
                </a:lnTo>
                <a:lnTo>
                  <a:pt x="145258" y="164864"/>
                </a:lnTo>
                <a:cubicBezTo>
                  <a:pt x="145258" y="167376"/>
                  <a:pt x="143101" y="169171"/>
                  <a:pt x="140943" y="169171"/>
                </a:cubicBezTo>
                <a:cubicBezTo>
                  <a:pt x="138426" y="169171"/>
                  <a:pt x="136269" y="167376"/>
                  <a:pt x="136269" y="164864"/>
                </a:cubicBezTo>
                <a:lnTo>
                  <a:pt x="136269" y="151588"/>
                </a:lnTo>
                <a:lnTo>
                  <a:pt x="50337" y="151588"/>
                </a:lnTo>
                <a:lnTo>
                  <a:pt x="50337" y="164864"/>
                </a:lnTo>
                <a:cubicBezTo>
                  <a:pt x="50337" y="167376"/>
                  <a:pt x="48179" y="169171"/>
                  <a:pt x="46022" y="169171"/>
                </a:cubicBezTo>
                <a:cubicBezTo>
                  <a:pt x="43505" y="169171"/>
                  <a:pt x="41708" y="167376"/>
                  <a:pt x="41708" y="164864"/>
                </a:cubicBezTo>
                <a:lnTo>
                  <a:pt x="41708" y="151588"/>
                </a:lnTo>
                <a:lnTo>
                  <a:pt x="26247" y="151588"/>
                </a:lnTo>
                <a:close/>
                <a:moveTo>
                  <a:pt x="93123" y="104221"/>
                </a:moveTo>
                <a:cubicBezTo>
                  <a:pt x="71191" y="104221"/>
                  <a:pt x="52854" y="121086"/>
                  <a:pt x="50696" y="142617"/>
                </a:cubicBezTo>
                <a:lnTo>
                  <a:pt x="136269" y="142617"/>
                </a:lnTo>
                <a:cubicBezTo>
                  <a:pt x="133752" y="121086"/>
                  <a:pt x="115415" y="104221"/>
                  <a:pt x="93123" y="104221"/>
                </a:cubicBezTo>
                <a:close/>
                <a:moveTo>
                  <a:pt x="93123" y="95250"/>
                </a:moveTo>
                <a:cubicBezTo>
                  <a:pt x="120449" y="95250"/>
                  <a:pt x="142741" y="116063"/>
                  <a:pt x="144898" y="142617"/>
                </a:cubicBezTo>
                <a:lnTo>
                  <a:pt x="164314" y="142617"/>
                </a:lnTo>
                <a:cubicBezTo>
                  <a:pt x="166831" y="142617"/>
                  <a:pt x="168629" y="144411"/>
                  <a:pt x="168988" y="146564"/>
                </a:cubicBezTo>
                <a:lnTo>
                  <a:pt x="186606" y="288663"/>
                </a:lnTo>
                <a:cubicBezTo>
                  <a:pt x="186966" y="289740"/>
                  <a:pt x="186606" y="291175"/>
                  <a:pt x="185527" y="291893"/>
                </a:cubicBezTo>
                <a:cubicBezTo>
                  <a:pt x="184808" y="292969"/>
                  <a:pt x="183370" y="293328"/>
                  <a:pt x="182291" y="293328"/>
                </a:cubicBezTo>
                <a:lnTo>
                  <a:pt x="4314" y="293328"/>
                </a:lnTo>
                <a:cubicBezTo>
                  <a:pt x="3236" y="293328"/>
                  <a:pt x="2157" y="292969"/>
                  <a:pt x="1079" y="291893"/>
                </a:cubicBezTo>
                <a:cubicBezTo>
                  <a:pt x="359" y="291175"/>
                  <a:pt x="0" y="289740"/>
                  <a:pt x="0" y="288663"/>
                </a:cubicBezTo>
                <a:lnTo>
                  <a:pt x="17977" y="146564"/>
                </a:lnTo>
                <a:cubicBezTo>
                  <a:pt x="18337" y="144411"/>
                  <a:pt x="20135" y="142617"/>
                  <a:pt x="22292" y="142617"/>
                </a:cubicBezTo>
                <a:lnTo>
                  <a:pt x="41708" y="142617"/>
                </a:lnTo>
                <a:cubicBezTo>
                  <a:pt x="44224" y="116063"/>
                  <a:pt x="66157" y="95250"/>
                  <a:pt x="93123" y="95250"/>
                </a:cubicBezTo>
                <a:close/>
                <a:moveTo>
                  <a:pt x="187814" y="8997"/>
                </a:moveTo>
                <a:cubicBezTo>
                  <a:pt x="164046" y="8997"/>
                  <a:pt x="144960" y="28431"/>
                  <a:pt x="144960" y="52184"/>
                </a:cubicBezTo>
                <a:lnTo>
                  <a:pt x="144960" y="59382"/>
                </a:lnTo>
                <a:lnTo>
                  <a:pt x="231027" y="59382"/>
                </a:lnTo>
                <a:lnTo>
                  <a:pt x="231027" y="52184"/>
                </a:lnTo>
                <a:cubicBezTo>
                  <a:pt x="231027" y="28431"/>
                  <a:pt x="211941" y="8997"/>
                  <a:pt x="187814" y="8997"/>
                </a:cubicBezTo>
                <a:close/>
                <a:moveTo>
                  <a:pt x="187814" y="0"/>
                </a:moveTo>
                <a:cubicBezTo>
                  <a:pt x="216623" y="0"/>
                  <a:pt x="240030" y="23393"/>
                  <a:pt x="240030" y="52184"/>
                </a:cubicBezTo>
                <a:lnTo>
                  <a:pt x="240030" y="59382"/>
                </a:lnTo>
                <a:lnTo>
                  <a:pt x="265238" y="59382"/>
                </a:lnTo>
                <a:cubicBezTo>
                  <a:pt x="267399" y="59382"/>
                  <a:pt x="269199" y="61182"/>
                  <a:pt x="269560" y="63341"/>
                </a:cubicBezTo>
                <a:lnTo>
                  <a:pt x="293327" y="253004"/>
                </a:lnTo>
                <a:cubicBezTo>
                  <a:pt x="293327" y="254443"/>
                  <a:pt x="292967" y="255523"/>
                  <a:pt x="292247" y="256603"/>
                </a:cubicBezTo>
                <a:cubicBezTo>
                  <a:pt x="291526" y="257682"/>
                  <a:pt x="290086" y="258402"/>
                  <a:pt x="288646" y="258402"/>
                </a:cubicBezTo>
                <a:lnTo>
                  <a:pt x="195376" y="258402"/>
                </a:lnTo>
                <a:cubicBezTo>
                  <a:pt x="192855" y="258402"/>
                  <a:pt x="190695" y="255883"/>
                  <a:pt x="190695" y="253724"/>
                </a:cubicBezTo>
                <a:cubicBezTo>
                  <a:pt x="190695" y="251204"/>
                  <a:pt x="192855" y="249405"/>
                  <a:pt x="195376" y="249405"/>
                </a:cubicBezTo>
                <a:lnTo>
                  <a:pt x="283964" y="249405"/>
                </a:lnTo>
                <a:lnTo>
                  <a:pt x="279643" y="216655"/>
                </a:lnTo>
                <a:lnTo>
                  <a:pt x="190335" y="216655"/>
                </a:lnTo>
                <a:cubicBezTo>
                  <a:pt x="187814" y="216655"/>
                  <a:pt x="185653" y="214855"/>
                  <a:pt x="185653" y="211976"/>
                </a:cubicBezTo>
                <a:cubicBezTo>
                  <a:pt x="185653" y="209817"/>
                  <a:pt x="187814" y="207657"/>
                  <a:pt x="190335" y="207657"/>
                </a:cubicBezTo>
                <a:lnTo>
                  <a:pt x="278562" y="207657"/>
                </a:lnTo>
                <a:lnTo>
                  <a:pt x="261277" y="68379"/>
                </a:lnTo>
                <a:lnTo>
                  <a:pt x="240030" y="68379"/>
                </a:lnTo>
                <a:lnTo>
                  <a:pt x="240030" y="87454"/>
                </a:lnTo>
                <a:cubicBezTo>
                  <a:pt x="240030" y="90333"/>
                  <a:pt x="237870" y="92132"/>
                  <a:pt x="235349" y="92132"/>
                </a:cubicBezTo>
                <a:cubicBezTo>
                  <a:pt x="232828" y="92132"/>
                  <a:pt x="231027" y="90333"/>
                  <a:pt x="231027" y="87454"/>
                </a:cubicBezTo>
                <a:lnTo>
                  <a:pt x="231027" y="68379"/>
                </a:lnTo>
                <a:lnTo>
                  <a:pt x="144960" y="68379"/>
                </a:lnTo>
                <a:lnTo>
                  <a:pt x="144960" y="87454"/>
                </a:lnTo>
                <a:cubicBezTo>
                  <a:pt x="144960" y="90333"/>
                  <a:pt x="142800" y="92132"/>
                  <a:pt x="140639" y="92132"/>
                </a:cubicBezTo>
                <a:cubicBezTo>
                  <a:pt x="138118" y="92132"/>
                  <a:pt x="135957" y="90333"/>
                  <a:pt x="135957" y="87454"/>
                </a:cubicBezTo>
                <a:lnTo>
                  <a:pt x="135957" y="68379"/>
                </a:lnTo>
                <a:lnTo>
                  <a:pt x="114711" y="68379"/>
                </a:lnTo>
                <a:lnTo>
                  <a:pt x="112190" y="88173"/>
                </a:lnTo>
                <a:cubicBezTo>
                  <a:pt x="111830" y="90693"/>
                  <a:pt x="109669" y="92132"/>
                  <a:pt x="107148" y="92132"/>
                </a:cubicBezTo>
                <a:cubicBezTo>
                  <a:pt x="104628" y="91772"/>
                  <a:pt x="103187" y="89613"/>
                  <a:pt x="103547" y="87094"/>
                </a:cubicBezTo>
                <a:lnTo>
                  <a:pt x="106428" y="63341"/>
                </a:lnTo>
                <a:cubicBezTo>
                  <a:pt x="106788" y="61182"/>
                  <a:pt x="108589" y="59382"/>
                  <a:pt x="110750" y="59382"/>
                </a:cubicBezTo>
                <a:lnTo>
                  <a:pt x="135957" y="59382"/>
                </a:lnTo>
                <a:lnTo>
                  <a:pt x="135957" y="52184"/>
                </a:lnTo>
                <a:cubicBezTo>
                  <a:pt x="135957" y="23393"/>
                  <a:pt x="159365" y="0"/>
                  <a:pt x="187814" y="0"/>
                </a:cubicBezTo>
                <a:close/>
              </a:path>
            </a:pathLst>
          </a:custGeom>
          <a:solidFill>
            <a:schemeClr val="bg1"/>
          </a:solidFill>
          <a:ln>
            <a:noFill/>
          </a:ln>
        </p:spPr>
        <p:txBody>
          <a:bodyPr anchor="ctr"/>
          <a:lstStyle/>
          <a:p>
            <a:endParaRPr lang="en-US" sz="900"/>
          </a:p>
        </p:txBody>
      </p:sp>
      <p:sp>
        <p:nvSpPr>
          <p:cNvPr id="55" name="Oval 54">
            <a:extLst>
              <a:ext uri="{FF2B5EF4-FFF2-40B4-BE49-F238E27FC236}">
                <a16:creationId xmlns:a16="http://schemas.microsoft.com/office/drawing/2014/main" id="{F1BAD941-4437-3743-B372-21ED5A8FB551}"/>
              </a:ext>
            </a:extLst>
          </p:cNvPr>
          <p:cNvSpPr/>
          <p:nvPr/>
        </p:nvSpPr>
        <p:spPr>
          <a:xfrm>
            <a:off x="3078984" y="3494430"/>
            <a:ext cx="814458" cy="81445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7" name="Oval 56">
            <a:extLst>
              <a:ext uri="{FF2B5EF4-FFF2-40B4-BE49-F238E27FC236}">
                <a16:creationId xmlns:a16="http://schemas.microsoft.com/office/drawing/2014/main" id="{F460E7F7-DAC9-B349-9B17-A72564529659}"/>
              </a:ext>
            </a:extLst>
          </p:cNvPr>
          <p:cNvSpPr/>
          <p:nvPr/>
        </p:nvSpPr>
        <p:spPr>
          <a:xfrm>
            <a:off x="3078984" y="1693178"/>
            <a:ext cx="814458" cy="81445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9" name="Oval 58">
            <a:extLst>
              <a:ext uri="{FF2B5EF4-FFF2-40B4-BE49-F238E27FC236}">
                <a16:creationId xmlns:a16="http://schemas.microsoft.com/office/drawing/2014/main" id="{B0045C51-FE19-0144-A1F7-E3DE4DC7DE99}"/>
              </a:ext>
            </a:extLst>
          </p:cNvPr>
          <p:cNvSpPr/>
          <p:nvPr/>
        </p:nvSpPr>
        <p:spPr>
          <a:xfrm>
            <a:off x="3078984" y="5295681"/>
            <a:ext cx="814458" cy="81445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1" name="Oval 60">
            <a:extLst>
              <a:ext uri="{FF2B5EF4-FFF2-40B4-BE49-F238E27FC236}">
                <a16:creationId xmlns:a16="http://schemas.microsoft.com/office/drawing/2014/main" id="{EC88C7DC-1490-D34F-94D0-38741AC52592}"/>
              </a:ext>
            </a:extLst>
          </p:cNvPr>
          <p:cNvSpPr/>
          <p:nvPr/>
        </p:nvSpPr>
        <p:spPr>
          <a:xfrm>
            <a:off x="8297065" y="3494430"/>
            <a:ext cx="814458" cy="81445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2" name="Oval 61">
            <a:extLst>
              <a:ext uri="{FF2B5EF4-FFF2-40B4-BE49-F238E27FC236}">
                <a16:creationId xmlns:a16="http://schemas.microsoft.com/office/drawing/2014/main" id="{6B5D53A4-D629-D142-991C-D58AC8CB2877}"/>
              </a:ext>
            </a:extLst>
          </p:cNvPr>
          <p:cNvSpPr/>
          <p:nvPr/>
        </p:nvSpPr>
        <p:spPr>
          <a:xfrm>
            <a:off x="8297065" y="1693178"/>
            <a:ext cx="814458" cy="81445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3" name="Oval 62">
            <a:extLst>
              <a:ext uri="{FF2B5EF4-FFF2-40B4-BE49-F238E27FC236}">
                <a16:creationId xmlns:a16="http://schemas.microsoft.com/office/drawing/2014/main" id="{B6631F6B-3546-DE4C-9F52-01F11910A18E}"/>
              </a:ext>
            </a:extLst>
          </p:cNvPr>
          <p:cNvSpPr/>
          <p:nvPr/>
        </p:nvSpPr>
        <p:spPr>
          <a:xfrm>
            <a:off x="8297065" y="5295681"/>
            <a:ext cx="814458" cy="81445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4" name="Freeform 929">
            <a:extLst>
              <a:ext uri="{FF2B5EF4-FFF2-40B4-BE49-F238E27FC236}">
                <a16:creationId xmlns:a16="http://schemas.microsoft.com/office/drawing/2014/main" id="{4EAE5A5C-8367-F94D-97DE-F6733B8CFF0E}"/>
              </a:ext>
            </a:extLst>
          </p:cNvPr>
          <p:cNvSpPr>
            <a:spLocks noChangeAspect="1"/>
          </p:cNvSpPr>
          <p:nvPr/>
        </p:nvSpPr>
        <p:spPr bwMode="auto">
          <a:xfrm>
            <a:off x="3317541" y="3733488"/>
            <a:ext cx="337345" cy="336342"/>
          </a:xfrm>
          <a:custGeom>
            <a:avLst/>
            <a:gdLst>
              <a:gd name="T0" fmla="*/ 7657895 w 293328"/>
              <a:gd name="T1" fmla="*/ 9005345 h 293238"/>
              <a:gd name="T2" fmla="*/ 4498868 w 293328"/>
              <a:gd name="T3" fmla="*/ 9005345 h 293238"/>
              <a:gd name="T4" fmla="*/ 3522037 w 293328"/>
              <a:gd name="T5" fmla="*/ 8834279 h 293238"/>
              <a:gd name="T6" fmla="*/ 1438230 w 293328"/>
              <a:gd name="T7" fmla="*/ 9163206 h 293238"/>
              <a:gd name="T8" fmla="*/ 8017115 w 293328"/>
              <a:gd name="T9" fmla="*/ 7579894 h 293238"/>
              <a:gd name="T10" fmla="*/ 9228325 w 293328"/>
              <a:gd name="T11" fmla="*/ 7908834 h 293238"/>
              <a:gd name="T12" fmla="*/ 8017115 w 293328"/>
              <a:gd name="T13" fmla="*/ 7579894 h 293238"/>
              <a:gd name="T14" fmla="*/ 7196298 w 293328"/>
              <a:gd name="T15" fmla="*/ 7750944 h 293238"/>
              <a:gd name="T16" fmla="*/ 5652355 w 293328"/>
              <a:gd name="T17" fmla="*/ 7750944 h 293238"/>
              <a:gd name="T18" fmla="*/ 4792152 w 293328"/>
              <a:gd name="T19" fmla="*/ 7579894 h 293238"/>
              <a:gd name="T20" fmla="*/ 3615792 w 293328"/>
              <a:gd name="T21" fmla="*/ 7908834 h 293238"/>
              <a:gd name="T22" fmla="*/ 1441954 w 293328"/>
              <a:gd name="T23" fmla="*/ 7579894 h 293238"/>
              <a:gd name="T24" fmla="*/ 2653087 w 293328"/>
              <a:gd name="T25" fmla="*/ 7908834 h 293238"/>
              <a:gd name="T26" fmla="*/ 1441954 w 293328"/>
              <a:gd name="T27" fmla="*/ 7579894 h 293238"/>
              <a:gd name="T28" fmla="*/ 7960461 w 293328"/>
              <a:gd name="T29" fmla="*/ 5049788 h 293238"/>
              <a:gd name="T30" fmla="*/ 8417216 w 293328"/>
              <a:gd name="T31" fmla="*/ 6059062 h 293238"/>
              <a:gd name="T32" fmla="*/ 8417216 w 293328"/>
              <a:gd name="T33" fmla="*/ 4558084 h 293238"/>
              <a:gd name="T34" fmla="*/ 7803923 w 293328"/>
              <a:gd name="T35" fmla="*/ 6136728 h 293238"/>
              <a:gd name="T36" fmla="*/ 6512036 w 293328"/>
              <a:gd name="T37" fmla="*/ 6110840 h 293238"/>
              <a:gd name="T38" fmla="*/ 7582022 w 293328"/>
              <a:gd name="T39" fmla="*/ 5877936 h 293238"/>
              <a:gd name="T40" fmla="*/ 7790812 w 293328"/>
              <a:gd name="T41" fmla="*/ 4803898 h 293238"/>
              <a:gd name="T42" fmla="*/ 1645443 w 293328"/>
              <a:gd name="T43" fmla="*/ 4558084 h 293238"/>
              <a:gd name="T44" fmla="*/ 2827025 w 293328"/>
              <a:gd name="T45" fmla="*/ 4881567 h 293238"/>
              <a:gd name="T46" fmla="*/ 1593537 w 293328"/>
              <a:gd name="T47" fmla="*/ 6007352 h 293238"/>
              <a:gd name="T48" fmla="*/ 3411399 w 293328"/>
              <a:gd name="T49" fmla="*/ 6007352 h 293238"/>
              <a:gd name="T50" fmla="*/ 3735991 w 293328"/>
              <a:gd name="T51" fmla="*/ 5670900 h 293238"/>
              <a:gd name="T52" fmla="*/ 1645443 w 293328"/>
              <a:gd name="T53" fmla="*/ 6369652 h 293238"/>
              <a:gd name="T54" fmla="*/ 1645443 w 293328"/>
              <a:gd name="T55" fmla="*/ 4558084 h 293238"/>
              <a:gd name="T56" fmla="*/ 326516 w 293328"/>
              <a:gd name="T57" fmla="*/ 9731379 h 293238"/>
              <a:gd name="T58" fmla="*/ 10330664 w 293328"/>
              <a:gd name="T59" fmla="*/ 9731379 h 293238"/>
              <a:gd name="T60" fmla="*/ 8019003 w 293328"/>
              <a:gd name="T61" fmla="*/ 3715021 h 293238"/>
              <a:gd name="T62" fmla="*/ 5224068 w 293328"/>
              <a:gd name="T63" fmla="*/ 6671540 h 293238"/>
              <a:gd name="T64" fmla="*/ 5328636 w 293328"/>
              <a:gd name="T65" fmla="*/ 2017972 h 293238"/>
              <a:gd name="T66" fmla="*/ 5119204 w 293328"/>
              <a:gd name="T67" fmla="*/ 2950064 h 293238"/>
              <a:gd name="T68" fmla="*/ 5538018 w 293328"/>
              <a:gd name="T69" fmla="*/ 2950064 h 293238"/>
              <a:gd name="T70" fmla="*/ 5328636 w 293328"/>
              <a:gd name="T71" fmla="*/ 2017972 h 293238"/>
              <a:gd name="T72" fmla="*/ 5878196 w 293328"/>
              <a:gd name="T73" fmla="*/ 2975948 h 293238"/>
              <a:gd name="T74" fmla="*/ 5930522 w 293328"/>
              <a:gd name="T75" fmla="*/ 4374065 h 293238"/>
              <a:gd name="T76" fmla="*/ 4569543 w 293328"/>
              <a:gd name="T77" fmla="*/ 4179851 h 293238"/>
              <a:gd name="T78" fmla="*/ 5328636 w 293328"/>
              <a:gd name="T79" fmla="*/ 1707229 h 293238"/>
              <a:gd name="T80" fmla="*/ 2912433 w 293328"/>
              <a:gd name="T81" fmla="*/ 3353513 h 293238"/>
              <a:gd name="T82" fmla="*/ 7757771 w 293328"/>
              <a:gd name="T83" fmla="*/ 1120021 h 293238"/>
              <a:gd name="T84" fmla="*/ 5380810 w 293328"/>
              <a:gd name="T85" fmla="*/ 9598 h 293238"/>
              <a:gd name="T86" fmla="*/ 8071270 w 293328"/>
              <a:gd name="T87" fmla="*/ 3353513 h 293238"/>
              <a:gd name="T88" fmla="*/ 10657173 w 293328"/>
              <a:gd name="T89" fmla="*/ 4205648 h 293238"/>
              <a:gd name="T90" fmla="*/ 809663 w 293328"/>
              <a:gd name="T91" fmla="*/ 10531857 h 293238"/>
              <a:gd name="T92" fmla="*/ 809663 w 293328"/>
              <a:gd name="T93" fmla="*/ 3405144 h 293238"/>
              <a:gd name="T94" fmla="*/ 2585917 w 293328"/>
              <a:gd name="T95" fmla="*/ 1003808 h 2932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3328" h="293238">
                <a:moveTo>
                  <a:pt x="128173" y="245972"/>
                </a:moveTo>
                <a:lnTo>
                  <a:pt x="206065" y="245972"/>
                </a:lnTo>
                <a:cubicBezTo>
                  <a:pt x="208601" y="245972"/>
                  <a:pt x="210775" y="248170"/>
                  <a:pt x="210775" y="250735"/>
                </a:cubicBezTo>
                <a:cubicBezTo>
                  <a:pt x="210775" y="253299"/>
                  <a:pt x="208601" y="255131"/>
                  <a:pt x="206065" y="255131"/>
                </a:cubicBezTo>
                <a:lnTo>
                  <a:pt x="128173" y="255131"/>
                </a:lnTo>
                <a:cubicBezTo>
                  <a:pt x="125999" y="255131"/>
                  <a:pt x="123825" y="253299"/>
                  <a:pt x="123825" y="250735"/>
                </a:cubicBezTo>
                <a:cubicBezTo>
                  <a:pt x="123825" y="248170"/>
                  <a:pt x="125999" y="245972"/>
                  <a:pt x="128173" y="245972"/>
                </a:cubicBezTo>
                <a:close/>
                <a:moveTo>
                  <a:pt x="39585" y="245972"/>
                </a:moveTo>
                <a:lnTo>
                  <a:pt x="96940" y="245972"/>
                </a:lnTo>
                <a:cubicBezTo>
                  <a:pt x="99449" y="245972"/>
                  <a:pt x="101241" y="248170"/>
                  <a:pt x="101241" y="250735"/>
                </a:cubicBezTo>
                <a:cubicBezTo>
                  <a:pt x="101241" y="253299"/>
                  <a:pt x="99449" y="255131"/>
                  <a:pt x="96940" y="255131"/>
                </a:cubicBezTo>
                <a:lnTo>
                  <a:pt x="39585" y="255131"/>
                </a:lnTo>
                <a:cubicBezTo>
                  <a:pt x="36717" y="255131"/>
                  <a:pt x="34925" y="253299"/>
                  <a:pt x="34925" y="250735"/>
                </a:cubicBezTo>
                <a:cubicBezTo>
                  <a:pt x="34925" y="248170"/>
                  <a:pt x="36717" y="245972"/>
                  <a:pt x="39585" y="245972"/>
                </a:cubicBezTo>
                <a:close/>
                <a:moveTo>
                  <a:pt x="220663" y="211047"/>
                </a:moveTo>
                <a:lnTo>
                  <a:pt x="254000" y="211047"/>
                </a:lnTo>
                <a:cubicBezTo>
                  <a:pt x="256564" y="211047"/>
                  <a:pt x="258396" y="213245"/>
                  <a:pt x="258396" y="215810"/>
                </a:cubicBezTo>
                <a:cubicBezTo>
                  <a:pt x="258396" y="218374"/>
                  <a:pt x="256564" y="220206"/>
                  <a:pt x="254000" y="220206"/>
                </a:cubicBezTo>
                <a:lnTo>
                  <a:pt x="220663" y="220206"/>
                </a:lnTo>
                <a:cubicBezTo>
                  <a:pt x="218098" y="220206"/>
                  <a:pt x="215900" y="218374"/>
                  <a:pt x="215900" y="215810"/>
                </a:cubicBezTo>
                <a:cubicBezTo>
                  <a:pt x="215900" y="213245"/>
                  <a:pt x="218098" y="211047"/>
                  <a:pt x="220663" y="211047"/>
                </a:cubicBezTo>
                <a:close/>
                <a:moveTo>
                  <a:pt x="159971" y="211047"/>
                </a:moveTo>
                <a:lnTo>
                  <a:pt x="193308" y="211047"/>
                </a:lnTo>
                <a:cubicBezTo>
                  <a:pt x="195873" y="211047"/>
                  <a:pt x="198071" y="213245"/>
                  <a:pt x="198071" y="215810"/>
                </a:cubicBezTo>
                <a:cubicBezTo>
                  <a:pt x="198071" y="218374"/>
                  <a:pt x="195873" y="220206"/>
                  <a:pt x="193308" y="220206"/>
                </a:cubicBezTo>
                <a:lnTo>
                  <a:pt x="159971" y="220206"/>
                </a:lnTo>
                <a:cubicBezTo>
                  <a:pt x="157407" y="220206"/>
                  <a:pt x="155575" y="218374"/>
                  <a:pt x="155575" y="215810"/>
                </a:cubicBezTo>
                <a:cubicBezTo>
                  <a:pt x="155575" y="213245"/>
                  <a:pt x="157407" y="211047"/>
                  <a:pt x="159971" y="211047"/>
                </a:cubicBezTo>
                <a:close/>
                <a:moveTo>
                  <a:pt x="99520" y="211047"/>
                </a:moveTo>
                <a:lnTo>
                  <a:pt x="131899" y="211047"/>
                </a:lnTo>
                <a:cubicBezTo>
                  <a:pt x="134390" y="211047"/>
                  <a:pt x="136169" y="213245"/>
                  <a:pt x="136169" y="215810"/>
                </a:cubicBezTo>
                <a:cubicBezTo>
                  <a:pt x="136169" y="218374"/>
                  <a:pt x="134390" y="220206"/>
                  <a:pt x="131899" y="220206"/>
                </a:cubicBezTo>
                <a:lnTo>
                  <a:pt x="99520" y="220206"/>
                </a:lnTo>
                <a:cubicBezTo>
                  <a:pt x="97029" y="220206"/>
                  <a:pt x="95250" y="218374"/>
                  <a:pt x="95250" y="215810"/>
                </a:cubicBezTo>
                <a:cubicBezTo>
                  <a:pt x="95250" y="213245"/>
                  <a:pt x="97029" y="211047"/>
                  <a:pt x="99520" y="211047"/>
                </a:cubicBezTo>
                <a:close/>
                <a:moveTo>
                  <a:pt x="39687" y="211047"/>
                </a:moveTo>
                <a:lnTo>
                  <a:pt x="73024" y="211047"/>
                </a:lnTo>
                <a:cubicBezTo>
                  <a:pt x="75589" y="211047"/>
                  <a:pt x="77421" y="213245"/>
                  <a:pt x="77421" y="215810"/>
                </a:cubicBezTo>
                <a:cubicBezTo>
                  <a:pt x="77421" y="218374"/>
                  <a:pt x="75589" y="220206"/>
                  <a:pt x="73024" y="220206"/>
                </a:cubicBezTo>
                <a:lnTo>
                  <a:pt x="39687" y="220206"/>
                </a:lnTo>
                <a:cubicBezTo>
                  <a:pt x="36757" y="220206"/>
                  <a:pt x="34925" y="218374"/>
                  <a:pt x="34925" y="215810"/>
                </a:cubicBezTo>
                <a:cubicBezTo>
                  <a:pt x="34925" y="213245"/>
                  <a:pt x="36757" y="211047"/>
                  <a:pt x="39687" y="211047"/>
                </a:cubicBezTo>
                <a:close/>
                <a:moveTo>
                  <a:pt x="231675" y="135917"/>
                </a:moveTo>
                <a:cubicBezTo>
                  <a:pt x="227365" y="135917"/>
                  <a:pt x="222336" y="137358"/>
                  <a:pt x="219463" y="140241"/>
                </a:cubicBezTo>
                <a:cubicBezTo>
                  <a:pt x="219463" y="140241"/>
                  <a:pt x="219463" y="140601"/>
                  <a:pt x="219104" y="140601"/>
                </a:cubicBezTo>
                <a:cubicBezTo>
                  <a:pt x="223414" y="147807"/>
                  <a:pt x="223414" y="156453"/>
                  <a:pt x="219104" y="164019"/>
                </a:cubicBezTo>
                <a:cubicBezTo>
                  <a:pt x="219463" y="164019"/>
                  <a:pt x="219463" y="164019"/>
                  <a:pt x="219463" y="164019"/>
                </a:cubicBezTo>
                <a:cubicBezTo>
                  <a:pt x="222336" y="166902"/>
                  <a:pt x="227365" y="168703"/>
                  <a:pt x="231675" y="168703"/>
                </a:cubicBezTo>
                <a:cubicBezTo>
                  <a:pt x="240654" y="168703"/>
                  <a:pt x="247837" y="161137"/>
                  <a:pt x="247837" y="152490"/>
                </a:cubicBezTo>
                <a:cubicBezTo>
                  <a:pt x="247837" y="143123"/>
                  <a:pt x="240654" y="135917"/>
                  <a:pt x="231675" y="135917"/>
                </a:cubicBezTo>
                <a:close/>
                <a:moveTo>
                  <a:pt x="231675" y="126910"/>
                </a:moveTo>
                <a:cubicBezTo>
                  <a:pt x="245682" y="126910"/>
                  <a:pt x="256816" y="138439"/>
                  <a:pt x="256816" y="152490"/>
                </a:cubicBezTo>
                <a:cubicBezTo>
                  <a:pt x="256816" y="166181"/>
                  <a:pt x="245682" y="177350"/>
                  <a:pt x="231675" y="177350"/>
                </a:cubicBezTo>
                <a:cubicBezTo>
                  <a:pt x="225569" y="177350"/>
                  <a:pt x="219104" y="174828"/>
                  <a:pt x="214794" y="170865"/>
                </a:cubicBezTo>
                <a:cubicBezTo>
                  <a:pt x="214435" y="170504"/>
                  <a:pt x="214435" y="170504"/>
                  <a:pt x="214435" y="170504"/>
                </a:cubicBezTo>
                <a:cubicBezTo>
                  <a:pt x="209766" y="175188"/>
                  <a:pt x="203301" y="177350"/>
                  <a:pt x="197195" y="177350"/>
                </a:cubicBezTo>
                <a:cubicBezTo>
                  <a:pt x="190730" y="177350"/>
                  <a:pt x="184265" y="174828"/>
                  <a:pt x="179237" y="170144"/>
                </a:cubicBezTo>
                <a:cubicBezTo>
                  <a:pt x="177800" y="168343"/>
                  <a:pt x="177800" y="165460"/>
                  <a:pt x="179237" y="163659"/>
                </a:cubicBezTo>
                <a:cubicBezTo>
                  <a:pt x="181033" y="162218"/>
                  <a:pt x="183906" y="162218"/>
                  <a:pt x="185702" y="163659"/>
                </a:cubicBezTo>
                <a:cubicBezTo>
                  <a:pt x="192167" y="170144"/>
                  <a:pt x="202582" y="170144"/>
                  <a:pt x="208688" y="163659"/>
                </a:cubicBezTo>
                <a:cubicBezTo>
                  <a:pt x="215153" y="157534"/>
                  <a:pt x="215153" y="147086"/>
                  <a:pt x="208688" y="140601"/>
                </a:cubicBezTo>
                <a:cubicBezTo>
                  <a:pt x="206892" y="138799"/>
                  <a:pt x="206892" y="135917"/>
                  <a:pt x="208688" y="134476"/>
                </a:cubicBezTo>
                <a:cubicBezTo>
                  <a:pt x="210125" y="133035"/>
                  <a:pt x="212639" y="132675"/>
                  <a:pt x="214435" y="133755"/>
                </a:cubicBezTo>
                <a:cubicBezTo>
                  <a:pt x="214435" y="133755"/>
                  <a:pt x="214435" y="133755"/>
                  <a:pt x="214794" y="133755"/>
                </a:cubicBezTo>
                <a:cubicBezTo>
                  <a:pt x="219104" y="129432"/>
                  <a:pt x="225569" y="126910"/>
                  <a:pt x="231675" y="126910"/>
                </a:cubicBezTo>
                <a:close/>
                <a:moveTo>
                  <a:pt x="45289" y="126910"/>
                </a:moveTo>
                <a:lnTo>
                  <a:pt x="77812" y="126910"/>
                </a:lnTo>
                <a:cubicBezTo>
                  <a:pt x="80314" y="126910"/>
                  <a:pt x="82458" y="129072"/>
                  <a:pt x="82458" y="131233"/>
                </a:cubicBezTo>
                <a:cubicBezTo>
                  <a:pt x="82458" y="133755"/>
                  <a:pt x="80314" y="135917"/>
                  <a:pt x="77812" y="135917"/>
                </a:cubicBezTo>
                <a:lnTo>
                  <a:pt x="45289" y="135917"/>
                </a:lnTo>
                <a:cubicBezTo>
                  <a:pt x="44217" y="135917"/>
                  <a:pt x="43860" y="136638"/>
                  <a:pt x="43860" y="137358"/>
                </a:cubicBezTo>
                <a:lnTo>
                  <a:pt x="43860" y="167262"/>
                </a:lnTo>
                <a:cubicBezTo>
                  <a:pt x="43860" y="167622"/>
                  <a:pt x="44217" y="168703"/>
                  <a:pt x="45289" y="168703"/>
                </a:cubicBezTo>
                <a:lnTo>
                  <a:pt x="92465" y="168703"/>
                </a:lnTo>
                <a:cubicBezTo>
                  <a:pt x="93180" y="168703"/>
                  <a:pt x="93895" y="167622"/>
                  <a:pt x="93895" y="167262"/>
                </a:cubicBezTo>
                <a:lnTo>
                  <a:pt x="93895" y="157894"/>
                </a:lnTo>
                <a:cubicBezTo>
                  <a:pt x="93895" y="155372"/>
                  <a:pt x="95682" y="153211"/>
                  <a:pt x="98183" y="153211"/>
                </a:cubicBezTo>
                <a:cubicBezTo>
                  <a:pt x="100685" y="153211"/>
                  <a:pt x="102829" y="155372"/>
                  <a:pt x="102829" y="157894"/>
                </a:cubicBezTo>
                <a:lnTo>
                  <a:pt x="102829" y="167262"/>
                </a:lnTo>
                <a:cubicBezTo>
                  <a:pt x="102829" y="173026"/>
                  <a:pt x="98183" y="177350"/>
                  <a:pt x="92465" y="177350"/>
                </a:cubicBezTo>
                <a:lnTo>
                  <a:pt x="45289" y="177350"/>
                </a:lnTo>
                <a:cubicBezTo>
                  <a:pt x="39571" y="177350"/>
                  <a:pt x="34925" y="173026"/>
                  <a:pt x="34925" y="167262"/>
                </a:cubicBezTo>
                <a:lnTo>
                  <a:pt x="34925" y="137358"/>
                </a:lnTo>
                <a:cubicBezTo>
                  <a:pt x="34925" y="131594"/>
                  <a:pt x="39571" y="126910"/>
                  <a:pt x="45289" y="126910"/>
                </a:cubicBezTo>
                <a:close/>
                <a:moveTo>
                  <a:pt x="22287" y="103437"/>
                </a:moveTo>
                <a:cubicBezTo>
                  <a:pt x="15098" y="103437"/>
                  <a:pt x="8987" y="109548"/>
                  <a:pt x="8987" y="117097"/>
                </a:cubicBezTo>
                <a:lnTo>
                  <a:pt x="8987" y="270950"/>
                </a:lnTo>
                <a:cubicBezTo>
                  <a:pt x="8987" y="278499"/>
                  <a:pt x="15098" y="284251"/>
                  <a:pt x="22287" y="284251"/>
                </a:cubicBezTo>
                <a:lnTo>
                  <a:pt x="271041" y="284251"/>
                </a:lnTo>
                <a:cubicBezTo>
                  <a:pt x="278230" y="284251"/>
                  <a:pt x="284341" y="278499"/>
                  <a:pt x="284341" y="270950"/>
                </a:cubicBezTo>
                <a:lnTo>
                  <a:pt x="284341" y="117097"/>
                </a:lnTo>
                <a:cubicBezTo>
                  <a:pt x="284341" y="109548"/>
                  <a:pt x="278230" y="103437"/>
                  <a:pt x="271041" y="103437"/>
                </a:cubicBezTo>
                <a:lnTo>
                  <a:pt x="220715" y="103437"/>
                </a:lnTo>
                <a:cubicBezTo>
                  <a:pt x="210290" y="139744"/>
                  <a:pt x="152056" y="183599"/>
                  <a:pt x="149180" y="185756"/>
                </a:cubicBezTo>
                <a:cubicBezTo>
                  <a:pt x="148461" y="186475"/>
                  <a:pt x="147383" y="186475"/>
                  <a:pt x="146664" y="186475"/>
                </a:cubicBezTo>
                <a:cubicBezTo>
                  <a:pt x="145585" y="186475"/>
                  <a:pt x="144867" y="186475"/>
                  <a:pt x="143788" y="185756"/>
                </a:cubicBezTo>
                <a:cubicBezTo>
                  <a:pt x="141272" y="183599"/>
                  <a:pt x="83037" y="139744"/>
                  <a:pt x="72972" y="103437"/>
                </a:cubicBezTo>
                <a:lnTo>
                  <a:pt x="22287" y="103437"/>
                </a:lnTo>
                <a:close/>
                <a:moveTo>
                  <a:pt x="146664" y="56186"/>
                </a:moveTo>
                <a:cubicBezTo>
                  <a:pt x="139820" y="56186"/>
                  <a:pt x="134417" y="61953"/>
                  <a:pt x="134417" y="68441"/>
                </a:cubicBezTo>
                <a:cubicBezTo>
                  <a:pt x="134417" y="72045"/>
                  <a:pt x="136218" y="75650"/>
                  <a:pt x="139460" y="77812"/>
                </a:cubicBezTo>
                <a:cubicBezTo>
                  <a:pt x="140540" y="78894"/>
                  <a:pt x="141261" y="80335"/>
                  <a:pt x="140900" y="82138"/>
                </a:cubicBezTo>
                <a:lnTo>
                  <a:pt x="135498" y="112776"/>
                </a:lnTo>
                <a:lnTo>
                  <a:pt x="157830" y="112776"/>
                </a:lnTo>
                <a:lnTo>
                  <a:pt x="152427" y="82138"/>
                </a:lnTo>
                <a:cubicBezTo>
                  <a:pt x="152066" y="80335"/>
                  <a:pt x="152787" y="78894"/>
                  <a:pt x="154228" y="77812"/>
                </a:cubicBezTo>
                <a:cubicBezTo>
                  <a:pt x="157109" y="75650"/>
                  <a:pt x="158550" y="72045"/>
                  <a:pt x="158550" y="68441"/>
                </a:cubicBezTo>
                <a:cubicBezTo>
                  <a:pt x="158550" y="61953"/>
                  <a:pt x="153507" y="56186"/>
                  <a:pt x="146664" y="56186"/>
                </a:cubicBezTo>
                <a:close/>
                <a:moveTo>
                  <a:pt x="146664" y="47535"/>
                </a:moveTo>
                <a:cubicBezTo>
                  <a:pt x="158190" y="47535"/>
                  <a:pt x="167915" y="56907"/>
                  <a:pt x="167915" y="68441"/>
                </a:cubicBezTo>
                <a:cubicBezTo>
                  <a:pt x="167915" y="73847"/>
                  <a:pt x="165394" y="79254"/>
                  <a:pt x="161792" y="82859"/>
                </a:cubicBezTo>
                <a:lnTo>
                  <a:pt x="167555" y="116380"/>
                </a:lnTo>
                <a:cubicBezTo>
                  <a:pt x="167915" y="117822"/>
                  <a:pt x="167555" y="119264"/>
                  <a:pt x="166834" y="120345"/>
                </a:cubicBezTo>
                <a:cubicBezTo>
                  <a:pt x="165754" y="121066"/>
                  <a:pt x="164673" y="121787"/>
                  <a:pt x="163232" y="121787"/>
                </a:cubicBezTo>
                <a:lnTo>
                  <a:pt x="130095" y="121787"/>
                </a:lnTo>
                <a:cubicBezTo>
                  <a:pt x="128654" y="121787"/>
                  <a:pt x="127573" y="121066"/>
                  <a:pt x="126493" y="120345"/>
                </a:cubicBezTo>
                <a:cubicBezTo>
                  <a:pt x="125772" y="119264"/>
                  <a:pt x="125412" y="117822"/>
                  <a:pt x="125772" y="116380"/>
                </a:cubicBezTo>
                <a:lnTo>
                  <a:pt x="131535" y="82859"/>
                </a:lnTo>
                <a:cubicBezTo>
                  <a:pt x="127933" y="79254"/>
                  <a:pt x="125412" y="73847"/>
                  <a:pt x="125412" y="68441"/>
                </a:cubicBezTo>
                <a:cubicBezTo>
                  <a:pt x="125412" y="56907"/>
                  <a:pt x="135137" y="47535"/>
                  <a:pt x="146664" y="47535"/>
                </a:cubicBezTo>
                <a:close/>
                <a:moveTo>
                  <a:pt x="146664" y="8897"/>
                </a:moveTo>
                <a:lnTo>
                  <a:pt x="80162" y="31184"/>
                </a:lnTo>
                <a:lnTo>
                  <a:pt x="80162" y="93372"/>
                </a:lnTo>
                <a:cubicBezTo>
                  <a:pt x="80162" y="122849"/>
                  <a:pt x="134082" y="166704"/>
                  <a:pt x="146664" y="176410"/>
                </a:cubicBezTo>
                <a:cubicBezTo>
                  <a:pt x="159245" y="166704"/>
                  <a:pt x="213525" y="122849"/>
                  <a:pt x="213525" y="93372"/>
                </a:cubicBezTo>
                <a:lnTo>
                  <a:pt x="213525" y="31184"/>
                </a:lnTo>
                <a:lnTo>
                  <a:pt x="146664" y="8897"/>
                </a:lnTo>
                <a:close/>
                <a:moveTo>
                  <a:pt x="145226" y="269"/>
                </a:moveTo>
                <a:cubicBezTo>
                  <a:pt x="146304" y="-90"/>
                  <a:pt x="147023" y="-90"/>
                  <a:pt x="148102" y="269"/>
                </a:cubicBezTo>
                <a:lnTo>
                  <a:pt x="219277" y="23635"/>
                </a:lnTo>
                <a:cubicBezTo>
                  <a:pt x="221074" y="24354"/>
                  <a:pt x="222153" y="26151"/>
                  <a:pt x="222153" y="27949"/>
                </a:cubicBezTo>
                <a:lnTo>
                  <a:pt x="222153" y="93372"/>
                </a:lnTo>
                <a:cubicBezTo>
                  <a:pt x="222153" y="93732"/>
                  <a:pt x="222153" y="94451"/>
                  <a:pt x="222153" y="94810"/>
                </a:cubicBezTo>
                <a:lnTo>
                  <a:pt x="271041" y="94810"/>
                </a:lnTo>
                <a:cubicBezTo>
                  <a:pt x="283263" y="94810"/>
                  <a:pt x="293328" y="104875"/>
                  <a:pt x="293328" y="117097"/>
                </a:cubicBezTo>
                <a:lnTo>
                  <a:pt x="293328" y="270950"/>
                </a:lnTo>
                <a:cubicBezTo>
                  <a:pt x="293328" y="283172"/>
                  <a:pt x="283263" y="293238"/>
                  <a:pt x="271041" y="293238"/>
                </a:cubicBezTo>
                <a:lnTo>
                  <a:pt x="22287" y="293238"/>
                </a:lnTo>
                <a:cubicBezTo>
                  <a:pt x="10065" y="293238"/>
                  <a:pt x="0" y="283172"/>
                  <a:pt x="0" y="270950"/>
                </a:cubicBezTo>
                <a:lnTo>
                  <a:pt x="0" y="117097"/>
                </a:lnTo>
                <a:cubicBezTo>
                  <a:pt x="0" y="104875"/>
                  <a:pt x="10065" y="94810"/>
                  <a:pt x="22287" y="94810"/>
                </a:cubicBezTo>
                <a:lnTo>
                  <a:pt x="71175" y="94810"/>
                </a:lnTo>
                <a:cubicBezTo>
                  <a:pt x="71175" y="94451"/>
                  <a:pt x="71175" y="93732"/>
                  <a:pt x="71175" y="93372"/>
                </a:cubicBezTo>
                <a:lnTo>
                  <a:pt x="71175" y="27949"/>
                </a:lnTo>
                <a:cubicBezTo>
                  <a:pt x="71175" y="26151"/>
                  <a:pt x="72253" y="24354"/>
                  <a:pt x="74051" y="23635"/>
                </a:cubicBezTo>
                <a:lnTo>
                  <a:pt x="145226" y="269"/>
                </a:lnTo>
                <a:close/>
              </a:path>
            </a:pathLst>
          </a:custGeom>
          <a:solidFill>
            <a:schemeClr val="bg1"/>
          </a:solidFill>
          <a:ln>
            <a:noFill/>
          </a:ln>
        </p:spPr>
        <p:txBody>
          <a:bodyPr anchor="ctr"/>
          <a:lstStyle/>
          <a:p>
            <a:endParaRPr lang="en-US" sz="900"/>
          </a:p>
        </p:txBody>
      </p:sp>
      <p:sp>
        <p:nvSpPr>
          <p:cNvPr id="65" name="Freeform 920">
            <a:extLst>
              <a:ext uri="{FF2B5EF4-FFF2-40B4-BE49-F238E27FC236}">
                <a16:creationId xmlns:a16="http://schemas.microsoft.com/office/drawing/2014/main" id="{75AB1EC7-AEB1-6D46-BDCE-2ED26E7C4C4B}"/>
              </a:ext>
            </a:extLst>
          </p:cNvPr>
          <p:cNvSpPr>
            <a:spLocks noChangeAspect="1"/>
          </p:cNvSpPr>
          <p:nvPr/>
        </p:nvSpPr>
        <p:spPr bwMode="auto">
          <a:xfrm>
            <a:off x="3324569" y="1931735"/>
            <a:ext cx="323290" cy="337345"/>
          </a:xfrm>
          <a:custGeom>
            <a:avLst/>
            <a:gdLst>
              <a:gd name="T0" fmla="*/ 5608351 w 282215"/>
              <a:gd name="T1" fmla="*/ 9516699 h 293328"/>
              <a:gd name="T2" fmla="*/ 5608351 w 282215"/>
              <a:gd name="T3" fmla="*/ 9849457 h 293328"/>
              <a:gd name="T4" fmla="*/ 5147826 w 282215"/>
              <a:gd name="T5" fmla="*/ 9689725 h 293328"/>
              <a:gd name="T6" fmla="*/ 3606135 w 282215"/>
              <a:gd name="T7" fmla="*/ 9516699 h 293328"/>
              <a:gd name="T8" fmla="*/ 4512644 w 282215"/>
              <a:gd name="T9" fmla="*/ 9689725 h 293328"/>
              <a:gd name="T10" fmla="*/ 3606135 w 282215"/>
              <a:gd name="T11" fmla="*/ 9849457 h 293328"/>
              <a:gd name="T12" fmla="*/ 3606135 w 282215"/>
              <a:gd name="T13" fmla="*/ 9516699 h 293328"/>
              <a:gd name="T14" fmla="*/ 2553584 w 282215"/>
              <a:gd name="T15" fmla="*/ 9516699 h 293328"/>
              <a:gd name="T16" fmla="*/ 2553584 w 282215"/>
              <a:gd name="T17" fmla="*/ 9849457 h 293328"/>
              <a:gd name="T18" fmla="*/ 2093042 w 282215"/>
              <a:gd name="T19" fmla="*/ 9689725 h 293328"/>
              <a:gd name="T20" fmla="*/ 321157 w 282215"/>
              <a:gd name="T21" fmla="*/ 8933235 h 293328"/>
              <a:gd name="T22" fmla="*/ 1001804 w 282215"/>
              <a:gd name="T23" fmla="*/ 10330664 h 293328"/>
              <a:gd name="T24" fmla="*/ 7629077 w 282215"/>
              <a:gd name="T25" fmla="*/ 9638465 h 293328"/>
              <a:gd name="T26" fmla="*/ 321157 w 282215"/>
              <a:gd name="T27" fmla="*/ 8933235 h 293328"/>
              <a:gd name="T28" fmla="*/ 6173126 w 282215"/>
              <a:gd name="T29" fmla="*/ 5948748 h 293328"/>
              <a:gd name="T30" fmla="*/ 8366124 w 282215"/>
              <a:gd name="T31" fmla="*/ 4557722 h 293328"/>
              <a:gd name="T32" fmla="*/ 6211547 w 282215"/>
              <a:gd name="T33" fmla="*/ 3166537 h 293328"/>
              <a:gd name="T34" fmla="*/ 5737060 w 282215"/>
              <a:gd name="T35" fmla="*/ 4232682 h 293328"/>
              <a:gd name="T36" fmla="*/ 7596637 w 282215"/>
              <a:gd name="T37" fmla="*/ 3387565 h 293328"/>
              <a:gd name="T38" fmla="*/ 7865993 w 282215"/>
              <a:gd name="T39" fmla="*/ 3218572 h 293328"/>
              <a:gd name="T40" fmla="*/ 8827807 w 282215"/>
              <a:gd name="T41" fmla="*/ 4232682 h 293328"/>
              <a:gd name="T42" fmla="*/ 8827807 w 282215"/>
              <a:gd name="T43" fmla="*/ 4557722 h 293328"/>
              <a:gd name="T44" fmla="*/ 7917305 w 282215"/>
              <a:gd name="T45" fmla="*/ 6182778 h 293328"/>
              <a:gd name="T46" fmla="*/ 6083347 w 282215"/>
              <a:gd name="T47" fmla="*/ 6273785 h 293328"/>
              <a:gd name="T48" fmla="*/ 5134295 w 282215"/>
              <a:gd name="T49" fmla="*/ 4557722 h 293328"/>
              <a:gd name="T50" fmla="*/ 4864983 w 282215"/>
              <a:gd name="T51" fmla="*/ 4401621 h 293328"/>
              <a:gd name="T52" fmla="*/ 5352337 w 282215"/>
              <a:gd name="T53" fmla="*/ 4232682 h 293328"/>
              <a:gd name="T54" fmla="*/ 6211547 w 282215"/>
              <a:gd name="T55" fmla="*/ 3166537 h 293328"/>
              <a:gd name="T56" fmla="*/ 4135648 w 282215"/>
              <a:gd name="T57" fmla="*/ 4675613 h 293328"/>
              <a:gd name="T58" fmla="*/ 4546624 w 282215"/>
              <a:gd name="T59" fmla="*/ 6268952 h 293328"/>
              <a:gd name="T60" fmla="*/ 5368621 w 282215"/>
              <a:gd name="T61" fmla="*/ 7104784 h 293328"/>
              <a:gd name="T62" fmla="*/ 5497096 w 282215"/>
              <a:gd name="T63" fmla="*/ 7130941 h 293328"/>
              <a:gd name="T64" fmla="*/ 9735452 w 282215"/>
              <a:gd name="T65" fmla="*/ 4675613 h 293328"/>
              <a:gd name="T66" fmla="*/ 5423873 w 282215"/>
              <a:gd name="T67" fmla="*/ 865104 h 293328"/>
              <a:gd name="T68" fmla="*/ 5423873 w 282215"/>
              <a:gd name="T69" fmla="*/ 1197335 h 293328"/>
              <a:gd name="T70" fmla="*/ 5423873 w 282215"/>
              <a:gd name="T71" fmla="*/ 865104 h 293328"/>
              <a:gd name="T72" fmla="*/ 4698068 w 282215"/>
              <a:gd name="T73" fmla="*/ 865104 h 293328"/>
              <a:gd name="T74" fmla="*/ 4698068 w 282215"/>
              <a:gd name="T75" fmla="*/ 1197335 h 293328"/>
              <a:gd name="T76" fmla="*/ 3054744 w 282215"/>
              <a:gd name="T77" fmla="*/ 1031277 h 293328"/>
              <a:gd name="T78" fmla="*/ 1001804 w 282215"/>
              <a:gd name="T79" fmla="*/ 313505 h 293328"/>
              <a:gd name="T80" fmla="*/ 321157 w 282215"/>
              <a:gd name="T81" fmla="*/ 8619743 h 293328"/>
              <a:gd name="T82" fmla="*/ 7629077 w 282215"/>
              <a:gd name="T83" fmla="*/ 7770840 h 293328"/>
              <a:gd name="T84" fmla="*/ 5394338 w 282215"/>
              <a:gd name="T85" fmla="*/ 7444346 h 293328"/>
              <a:gd name="T86" fmla="*/ 3968663 w 282215"/>
              <a:gd name="T87" fmla="*/ 7849196 h 293328"/>
              <a:gd name="T88" fmla="*/ 3814567 w 282215"/>
              <a:gd name="T89" fmla="*/ 7640234 h 293328"/>
              <a:gd name="T90" fmla="*/ 3814567 w 282215"/>
              <a:gd name="T91" fmla="*/ 4675613 h 293328"/>
              <a:gd name="T92" fmla="*/ 7629077 w 282215"/>
              <a:gd name="T93" fmla="*/ 1593363 h 293328"/>
              <a:gd name="T94" fmla="*/ 6935577 w 282215"/>
              <a:gd name="T95" fmla="*/ 313505 h 293328"/>
              <a:gd name="T96" fmla="*/ 1001804 w 282215"/>
              <a:gd name="T97" fmla="*/ 0 h 293328"/>
              <a:gd name="T98" fmla="*/ 7937325 w 282215"/>
              <a:gd name="T99" fmla="*/ 1018699 h 293328"/>
              <a:gd name="T100" fmla="*/ 10056531 w 282215"/>
              <a:gd name="T101" fmla="*/ 4675613 h 293328"/>
              <a:gd name="T102" fmla="*/ 7937325 w 282215"/>
              <a:gd name="T103" fmla="*/ 9638465 h 293328"/>
              <a:gd name="T104" fmla="*/ 1001804 w 282215"/>
              <a:gd name="T105" fmla="*/ 10657173 h 293328"/>
              <a:gd name="T106" fmla="*/ 0 w 282215"/>
              <a:gd name="T107" fmla="*/ 1018699 h 2933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82215" h="293328">
                <a:moveTo>
                  <a:pt x="148653" y="261937"/>
                </a:moveTo>
                <a:lnTo>
                  <a:pt x="157385" y="261937"/>
                </a:lnTo>
                <a:cubicBezTo>
                  <a:pt x="159830" y="261937"/>
                  <a:pt x="161576" y="264135"/>
                  <a:pt x="161576" y="266700"/>
                </a:cubicBezTo>
                <a:cubicBezTo>
                  <a:pt x="161576" y="269264"/>
                  <a:pt x="159830" y="271096"/>
                  <a:pt x="157385" y="271096"/>
                </a:cubicBezTo>
                <a:lnTo>
                  <a:pt x="148653" y="271096"/>
                </a:lnTo>
                <a:cubicBezTo>
                  <a:pt x="146208" y="271096"/>
                  <a:pt x="144462" y="269264"/>
                  <a:pt x="144462" y="266700"/>
                </a:cubicBezTo>
                <a:cubicBezTo>
                  <a:pt x="144462" y="264135"/>
                  <a:pt x="146208" y="261937"/>
                  <a:pt x="148653" y="261937"/>
                </a:cubicBezTo>
                <a:close/>
                <a:moveTo>
                  <a:pt x="101198" y="261937"/>
                </a:moveTo>
                <a:lnTo>
                  <a:pt x="122276" y="261937"/>
                </a:lnTo>
                <a:cubicBezTo>
                  <a:pt x="124819" y="261937"/>
                  <a:pt x="126637" y="264135"/>
                  <a:pt x="126637" y="266700"/>
                </a:cubicBezTo>
                <a:cubicBezTo>
                  <a:pt x="126637" y="269264"/>
                  <a:pt x="124819" y="271096"/>
                  <a:pt x="122276" y="271096"/>
                </a:cubicBezTo>
                <a:lnTo>
                  <a:pt x="101198" y="271096"/>
                </a:lnTo>
                <a:cubicBezTo>
                  <a:pt x="98654" y="271096"/>
                  <a:pt x="96837" y="269264"/>
                  <a:pt x="96837" y="266700"/>
                </a:cubicBezTo>
                <a:cubicBezTo>
                  <a:pt x="96837" y="264135"/>
                  <a:pt x="98654" y="261937"/>
                  <a:pt x="101198" y="261937"/>
                </a:cubicBezTo>
                <a:close/>
                <a:moveTo>
                  <a:pt x="62928" y="261937"/>
                </a:moveTo>
                <a:lnTo>
                  <a:pt x="71660" y="261937"/>
                </a:lnTo>
                <a:cubicBezTo>
                  <a:pt x="74104" y="261937"/>
                  <a:pt x="75851" y="264135"/>
                  <a:pt x="75851" y="266700"/>
                </a:cubicBezTo>
                <a:cubicBezTo>
                  <a:pt x="75851" y="269264"/>
                  <a:pt x="74104" y="271096"/>
                  <a:pt x="71660" y="271096"/>
                </a:cubicBezTo>
                <a:lnTo>
                  <a:pt x="62928" y="271096"/>
                </a:lnTo>
                <a:cubicBezTo>
                  <a:pt x="60483" y="271096"/>
                  <a:pt x="58737" y="269264"/>
                  <a:pt x="58737" y="266700"/>
                </a:cubicBezTo>
                <a:cubicBezTo>
                  <a:pt x="58737" y="264135"/>
                  <a:pt x="60483" y="261937"/>
                  <a:pt x="62928" y="261937"/>
                </a:cubicBezTo>
                <a:close/>
                <a:moveTo>
                  <a:pt x="9011" y="245878"/>
                </a:moveTo>
                <a:lnTo>
                  <a:pt x="9011" y="265289"/>
                </a:lnTo>
                <a:cubicBezTo>
                  <a:pt x="9011" y="275714"/>
                  <a:pt x="17300" y="284341"/>
                  <a:pt x="28113" y="284341"/>
                </a:cubicBezTo>
                <a:lnTo>
                  <a:pt x="194631" y="284341"/>
                </a:lnTo>
                <a:cubicBezTo>
                  <a:pt x="205083" y="284341"/>
                  <a:pt x="214094" y="275714"/>
                  <a:pt x="214094" y="265289"/>
                </a:cubicBezTo>
                <a:lnTo>
                  <a:pt x="214094" y="245878"/>
                </a:lnTo>
                <a:lnTo>
                  <a:pt x="9011" y="245878"/>
                </a:lnTo>
                <a:close/>
                <a:moveTo>
                  <a:pt x="154160" y="125445"/>
                </a:moveTo>
                <a:lnTo>
                  <a:pt x="173235" y="163733"/>
                </a:lnTo>
                <a:lnTo>
                  <a:pt x="215343" y="163733"/>
                </a:lnTo>
                <a:lnTo>
                  <a:pt x="234777" y="125445"/>
                </a:lnTo>
                <a:lnTo>
                  <a:pt x="154160" y="125445"/>
                </a:lnTo>
                <a:close/>
                <a:moveTo>
                  <a:pt x="174314" y="87156"/>
                </a:moveTo>
                <a:cubicBezTo>
                  <a:pt x="176474" y="88588"/>
                  <a:pt x="176834" y="91093"/>
                  <a:pt x="175754" y="93240"/>
                </a:cubicBezTo>
                <a:lnTo>
                  <a:pt x="160998" y="116499"/>
                </a:lnTo>
                <a:lnTo>
                  <a:pt x="227939" y="116499"/>
                </a:lnTo>
                <a:lnTo>
                  <a:pt x="213183" y="93240"/>
                </a:lnTo>
                <a:cubicBezTo>
                  <a:pt x="211744" y="91093"/>
                  <a:pt x="212463" y="88588"/>
                  <a:pt x="214263" y="87156"/>
                </a:cubicBezTo>
                <a:cubicBezTo>
                  <a:pt x="216422" y="85725"/>
                  <a:pt x="219301" y="86441"/>
                  <a:pt x="220741" y="88588"/>
                </a:cubicBezTo>
                <a:lnTo>
                  <a:pt x="238376" y="116499"/>
                </a:lnTo>
                <a:lnTo>
                  <a:pt x="247733" y="116499"/>
                </a:lnTo>
                <a:cubicBezTo>
                  <a:pt x="250253" y="116499"/>
                  <a:pt x="252052" y="118646"/>
                  <a:pt x="252052" y="121151"/>
                </a:cubicBezTo>
                <a:cubicBezTo>
                  <a:pt x="252052" y="123298"/>
                  <a:pt x="250253" y="125445"/>
                  <a:pt x="247733" y="125445"/>
                </a:cubicBezTo>
                <a:lnTo>
                  <a:pt x="244494" y="125445"/>
                </a:lnTo>
                <a:lnTo>
                  <a:pt x="222181" y="170174"/>
                </a:lnTo>
                <a:cubicBezTo>
                  <a:pt x="221461" y="171606"/>
                  <a:pt x="220021" y="172679"/>
                  <a:pt x="218222" y="172679"/>
                </a:cubicBezTo>
                <a:lnTo>
                  <a:pt x="170715" y="172679"/>
                </a:lnTo>
                <a:cubicBezTo>
                  <a:pt x="168916" y="172679"/>
                  <a:pt x="167476" y="171606"/>
                  <a:pt x="166756" y="170174"/>
                </a:cubicBezTo>
                <a:lnTo>
                  <a:pt x="144083" y="125445"/>
                </a:lnTo>
                <a:lnTo>
                  <a:pt x="140844" y="125445"/>
                </a:lnTo>
                <a:cubicBezTo>
                  <a:pt x="138325" y="125445"/>
                  <a:pt x="136525" y="123298"/>
                  <a:pt x="136525" y="121151"/>
                </a:cubicBezTo>
                <a:cubicBezTo>
                  <a:pt x="136525" y="118646"/>
                  <a:pt x="138325" y="116499"/>
                  <a:pt x="140844" y="116499"/>
                </a:cubicBezTo>
                <a:lnTo>
                  <a:pt x="150201" y="116499"/>
                </a:lnTo>
                <a:lnTo>
                  <a:pt x="168196" y="88588"/>
                </a:lnTo>
                <a:cubicBezTo>
                  <a:pt x="169636" y="86441"/>
                  <a:pt x="172155" y="85725"/>
                  <a:pt x="174314" y="87156"/>
                </a:cubicBezTo>
                <a:close/>
                <a:moveTo>
                  <a:pt x="194631" y="50326"/>
                </a:moveTo>
                <a:cubicBezTo>
                  <a:pt x="151019" y="50326"/>
                  <a:pt x="116058" y="85554"/>
                  <a:pt x="116058" y="128690"/>
                </a:cubicBezTo>
                <a:cubicBezTo>
                  <a:pt x="116058" y="143069"/>
                  <a:pt x="119662" y="157088"/>
                  <a:pt x="126870" y="168951"/>
                </a:cubicBezTo>
                <a:cubicBezTo>
                  <a:pt x="127591" y="170029"/>
                  <a:pt x="127591" y="171467"/>
                  <a:pt x="127591" y="172546"/>
                </a:cubicBezTo>
                <a:lnTo>
                  <a:pt x="118220" y="205257"/>
                </a:lnTo>
                <a:lnTo>
                  <a:pt x="150659" y="195552"/>
                </a:lnTo>
                <a:cubicBezTo>
                  <a:pt x="151019" y="195552"/>
                  <a:pt x="151380" y="195552"/>
                  <a:pt x="151740" y="195552"/>
                </a:cubicBezTo>
                <a:cubicBezTo>
                  <a:pt x="152821" y="195552"/>
                  <a:pt x="153182" y="195911"/>
                  <a:pt x="154263" y="196271"/>
                </a:cubicBezTo>
                <a:cubicBezTo>
                  <a:pt x="166157" y="203460"/>
                  <a:pt x="180214" y="207414"/>
                  <a:pt x="194631" y="207414"/>
                </a:cubicBezTo>
                <a:cubicBezTo>
                  <a:pt x="237882" y="207414"/>
                  <a:pt x="273204" y="172186"/>
                  <a:pt x="273204" y="128690"/>
                </a:cubicBezTo>
                <a:cubicBezTo>
                  <a:pt x="273204" y="85554"/>
                  <a:pt x="237882" y="50326"/>
                  <a:pt x="194631" y="50326"/>
                </a:cubicBezTo>
                <a:close/>
                <a:moveTo>
                  <a:pt x="152209" y="23812"/>
                </a:moveTo>
                <a:cubicBezTo>
                  <a:pt x="154876" y="23812"/>
                  <a:pt x="156781" y="26098"/>
                  <a:pt x="156781" y="28384"/>
                </a:cubicBezTo>
                <a:cubicBezTo>
                  <a:pt x="156781" y="31051"/>
                  <a:pt x="154876" y="32956"/>
                  <a:pt x="152209" y="32956"/>
                </a:cubicBezTo>
                <a:cubicBezTo>
                  <a:pt x="149542" y="32956"/>
                  <a:pt x="147637" y="31051"/>
                  <a:pt x="147637" y="28384"/>
                </a:cubicBezTo>
                <a:cubicBezTo>
                  <a:pt x="147637" y="26098"/>
                  <a:pt x="149542" y="23812"/>
                  <a:pt x="152209" y="23812"/>
                </a:cubicBezTo>
                <a:close/>
                <a:moveTo>
                  <a:pt x="90048" y="23812"/>
                </a:moveTo>
                <a:lnTo>
                  <a:pt x="131841" y="23812"/>
                </a:lnTo>
                <a:cubicBezTo>
                  <a:pt x="134003" y="23812"/>
                  <a:pt x="136165" y="26098"/>
                  <a:pt x="136165" y="28384"/>
                </a:cubicBezTo>
                <a:cubicBezTo>
                  <a:pt x="136165" y="31051"/>
                  <a:pt x="134003" y="32956"/>
                  <a:pt x="131841" y="32956"/>
                </a:cubicBezTo>
                <a:lnTo>
                  <a:pt x="90048" y="32956"/>
                </a:lnTo>
                <a:cubicBezTo>
                  <a:pt x="87887" y="32956"/>
                  <a:pt x="85725" y="31051"/>
                  <a:pt x="85725" y="28384"/>
                </a:cubicBezTo>
                <a:cubicBezTo>
                  <a:pt x="85725" y="26098"/>
                  <a:pt x="87887" y="23812"/>
                  <a:pt x="90048" y="23812"/>
                </a:cubicBezTo>
                <a:close/>
                <a:moveTo>
                  <a:pt x="28113" y="8627"/>
                </a:moveTo>
                <a:cubicBezTo>
                  <a:pt x="17300" y="8627"/>
                  <a:pt x="9011" y="17614"/>
                  <a:pt x="9011" y="28039"/>
                </a:cubicBezTo>
                <a:lnTo>
                  <a:pt x="9011" y="237250"/>
                </a:lnTo>
                <a:lnTo>
                  <a:pt x="214094" y="237250"/>
                </a:lnTo>
                <a:lnTo>
                  <a:pt x="214094" y="213885"/>
                </a:lnTo>
                <a:cubicBezTo>
                  <a:pt x="207606" y="215682"/>
                  <a:pt x="201119" y="216042"/>
                  <a:pt x="194631" y="216042"/>
                </a:cubicBezTo>
                <a:cubicBezTo>
                  <a:pt x="179493" y="216042"/>
                  <a:pt x="164355" y="212447"/>
                  <a:pt x="151380" y="204898"/>
                </a:cubicBezTo>
                <a:lnTo>
                  <a:pt x="112453" y="216042"/>
                </a:lnTo>
                <a:cubicBezTo>
                  <a:pt x="112453" y="216042"/>
                  <a:pt x="111732" y="216042"/>
                  <a:pt x="111372" y="216042"/>
                </a:cubicBezTo>
                <a:cubicBezTo>
                  <a:pt x="110291" y="216042"/>
                  <a:pt x="109209" y="215682"/>
                  <a:pt x="108128" y="214963"/>
                </a:cubicBezTo>
                <a:cubicBezTo>
                  <a:pt x="107047" y="213885"/>
                  <a:pt x="106686" y="212087"/>
                  <a:pt x="107047" y="210290"/>
                </a:cubicBezTo>
                <a:lnTo>
                  <a:pt x="118581" y="172186"/>
                </a:lnTo>
                <a:cubicBezTo>
                  <a:pt x="111012" y="158886"/>
                  <a:pt x="107047" y="143788"/>
                  <a:pt x="107047" y="128690"/>
                </a:cubicBezTo>
                <a:cubicBezTo>
                  <a:pt x="107047" y="80521"/>
                  <a:pt x="145973" y="41339"/>
                  <a:pt x="194631" y="41339"/>
                </a:cubicBezTo>
                <a:cubicBezTo>
                  <a:pt x="201119" y="41339"/>
                  <a:pt x="207606" y="42058"/>
                  <a:pt x="214094" y="43855"/>
                </a:cubicBezTo>
                <a:lnTo>
                  <a:pt x="214094" y="28039"/>
                </a:lnTo>
                <a:cubicBezTo>
                  <a:pt x="214094" y="17614"/>
                  <a:pt x="205083" y="8627"/>
                  <a:pt x="194631" y="8627"/>
                </a:cubicBezTo>
                <a:lnTo>
                  <a:pt x="28113" y="8627"/>
                </a:lnTo>
                <a:close/>
                <a:moveTo>
                  <a:pt x="28113" y="0"/>
                </a:moveTo>
                <a:lnTo>
                  <a:pt x="194631" y="0"/>
                </a:lnTo>
                <a:cubicBezTo>
                  <a:pt x="210129" y="0"/>
                  <a:pt x="222744" y="12581"/>
                  <a:pt x="222744" y="28039"/>
                </a:cubicBezTo>
                <a:lnTo>
                  <a:pt x="222744" y="46012"/>
                </a:lnTo>
                <a:cubicBezTo>
                  <a:pt x="257345" y="58234"/>
                  <a:pt x="282215" y="90586"/>
                  <a:pt x="282215" y="128690"/>
                </a:cubicBezTo>
                <a:cubicBezTo>
                  <a:pt x="282215" y="167154"/>
                  <a:pt x="257345" y="199865"/>
                  <a:pt x="222744" y="211728"/>
                </a:cubicBezTo>
                <a:lnTo>
                  <a:pt x="222744" y="265289"/>
                </a:lnTo>
                <a:cubicBezTo>
                  <a:pt x="222744" y="280746"/>
                  <a:pt x="210129" y="293328"/>
                  <a:pt x="194631" y="293328"/>
                </a:cubicBezTo>
                <a:lnTo>
                  <a:pt x="28113" y="293328"/>
                </a:lnTo>
                <a:cubicBezTo>
                  <a:pt x="12615" y="293328"/>
                  <a:pt x="0" y="280746"/>
                  <a:pt x="0" y="265289"/>
                </a:cubicBezTo>
                <a:lnTo>
                  <a:pt x="0" y="28039"/>
                </a:lnTo>
                <a:cubicBezTo>
                  <a:pt x="0" y="12581"/>
                  <a:pt x="12615" y="0"/>
                  <a:pt x="28113" y="0"/>
                </a:cubicBezTo>
                <a:close/>
              </a:path>
            </a:pathLst>
          </a:custGeom>
          <a:solidFill>
            <a:schemeClr val="bg1"/>
          </a:solidFill>
          <a:ln>
            <a:noFill/>
          </a:ln>
        </p:spPr>
        <p:txBody>
          <a:bodyPr anchor="ctr"/>
          <a:lstStyle/>
          <a:p>
            <a:endParaRPr lang="en-US" sz="900"/>
          </a:p>
        </p:txBody>
      </p:sp>
      <p:sp>
        <p:nvSpPr>
          <p:cNvPr id="66" name="Freeform 921">
            <a:extLst>
              <a:ext uri="{FF2B5EF4-FFF2-40B4-BE49-F238E27FC236}">
                <a16:creationId xmlns:a16="http://schemas.microsoft.com/office/drawing/2014/main" id="{03D41C5B-DD85-E344-97B6-8EBFE30F6B18}"/>
              </a:ext>
            </a:extLst>
          </p:cNvPr>
          <p:cNvSpPr>
            <a:spLocks noChangeAspect="1"/>
          </p:cNvSpPr>
          <p:nvPr/>
        </p:nvSpPr>
        <p:spPr bwMode="auto">
          <a:xfrm>
            <a:off x="3317541" y="5533233"/>
            <a:ext cx="337345" cy="339354"/>
          </a:xfrm>
          <a:custGeom>
            <a:avLst/>
            <a:gdLst>
              <a:gd name="T0" fmla="*/ 6608708 w 293328"/>
              <a:gd name="T1" fmla="*/ 10412697 h 294910"/>
              <a:gd name="T2" fmla="*/ 4119226 w 293328"/>
              <a:gd name="T3" fmla="*/ 9760789 h 294910"/>
              <a:gd name="T4" fmla="*/ 4435342 w 293328"/>
              <a:gd name="T5" fmla="*/ 10080052 h 294910"/>
              <a:gd name="T6" fmla="*/ 4738347 w 293328"/>
              <a:gd name="T7" fmla="*/ 9920440 h 294910"/>
              <a:gd name="T8" fmla="*/ 7254140 w 293328"/>
              <a:gd name="T9" fmla="*/ 10080052 h 294910"/>
              <a:gd name="T10" fmla="*/ 4738347 w 293328"/>
              <a:gd name="T11" fmla="*/ 10253051 h 294910"/>
              <a:gd name="T12" fmla="*/ 4119226 w 293328"/>
              <a:gd name="T13" fmla="*/ 9428191 h 294910"/>
              <a:gd name="T14" fmla="*/ 6951584 w 293328"/>
              <a:gd name="T15" fmla="*/ 8738252 h 294910"/>
              <a:gd name="T16" fmla="*/ 6597341 w 293328"/>
              <a:gd name="T17" fmla="*/ 7195254 h 294910"/>
              <a:gd name="T18" fmla="*/ 5980642 w 293328"/>
              <a:gd name="T19" fmla="*/ 8738252 h 294910"/>
              <a:gd name="T20" fmla="*/ 3605749 w 293328"/>
              <a:gd name="T21" fmla="*/ 6826018 h 294910"/>
              <a:gd name="T22" fmla="*/ 4576666 w 293328"/>
              <a:gd name="T23" fmla="*/ 8738252 h 294910"/>
              <a:gd name="T24" fmla="*/ 2752894 w 293328"/>
              <a:gd name="T25" fmla="*/ 5784139 h 294910"/>
              <a:gd name="T26" fmla="*/ 8093088 w 293328"/>
              <a:gd name="T27" fmla="*/ 7116175 h 294910"/>
              <a:gd name="T28" fmla="*/ 6951584 w 293328"/>
              <a:gd name="T29" fmla="*/ 9067943 h 294910"/>
              <a:gd name="T30" fmla="*/ 3277729 w 293328"/>
              <a:gd name="T31" fmla="*/ 6628180 h 294910"/>
              <a:gd name="T32" fmla="*/ 2752894 w 293328"/>
              <a:gd name="T33" fmla="*/ 5784139 h 294910"/>
              <a:gd name="T34" fmla="*/ 8776513 w 293328"/>
              <a:gd name="T35" fmla="*/ 4531791 h 294910"/>
              <a:gd name="T36" fmla="*/ 10330664 w 293328"/>
              <a:gd name="T37" fmla="*/ 3772067 h 294910"/>
              <a:gd name="T38" fmla="*/ 5485325 w 293328"/>
              <a:gd name="T39" fmla="*/ 3824475 h 294910"/>
              <a:gd name="T40" fmla="*/ 7757771 w 293328"/>
              <a:gd name="T41" fmla="*/ 3824475 h 294910"/>
              <a:gd name="T42" fmla="*/ 2912433 w 293328"/>
              <a:gd name="T43" fmla="*/ 3772067 h 294910"/>
              <a:gd name="T44" fmla="*/ 4466614 w 293328"/>
              <a:gd name="T45" fmla="*/ 4531791 h 294910"/>
              <a:gd name="T46" fmla="*/ 2912433 w 293328"/>
              <a:gd name="T47" fmla="*/ 3772067 h 294910"/>
              <a:gd name="T48" fmla="*/ 1031786 w 293328"/>
              <a:gd name="T49" fmla="*/ 4531791 h 294910"/>
              <a:gd name="T50" fmla="*/ 2585917 w 293328"/>
              <a:gd name="T51" fmla="*/ 3772067 h 294910"/>
              <a:gd name="T52" fmla="*/ 8019003 w 293328"/>
              <a:gd name="T53" fmla="*/ 3457771 h 294910"/>
              <a:gd name="T54" fmla="*/ 7535724 w 293328"/>
              <a:gd name="T55" fmla="*/ 2488576 h 294910"/>
              <a:gd name="T56" fmla="*/ 7653299 w 293328"/>
              <a:gd name="T57" fmla="*/ 3457771 h 294910"/>
              <a:gd name="T58" fmla="*/ 3487081 w 293328"/>
              <a:gd name="T59" fmla="*/ 2488576 h 294910"/>
              <a:gd name="T60" fmla="*/ 5171855 w 293328"/>
              <a:gd name="T61" fmla="*/ 2488576 h 294910"/>
              <a:gd name="T62" fmla="*/ 548593 w 293328"/>
              <a:gd name="T63" fmla="*/ 3457771 h 294910"/>
              <a:gd name="T64" fmla="*/ 1514939 w 293328"/>
              <a:gd name="T65" fmla="*/ 2488576 h 294910"/>
              <a:gd name="T66" fmla="*/ 8292162 w 293328"/>
              <a:gd name="T67" fmla="*/ 1272429 h 294910"/>
              <a:gd name="T68" fmla="*/ 8012714 w 293328"/>
              <a:gd name="T69" fmla="*/ 1379286 h 294910"/>
              <a:gd name="T70" fmla="*/ 6051634 w 293328"/>
              <a:gd name="T71" fmla="*/ 1152324 h 294910"/>
              <a:gd name="T72" fmla="*/ 6291226 w 293328"/>
              <a:gd name="T73" fmla="*/ 1379286 h 294910"/>
              <a:gd name="T74" fmla="*/ 5998422 w 293328"/>
              <a:gd name="T75" fmla="*/ 1259167 h 294910"/>
              <a:gd name="T76" fmla="*/ 7311118 w 293328"/>
              <a:gd name="T77" fmla="*/ 1272429 h 294910"/>
              <a:gd name="T78" fmla="*/ 7145014 w 293328"/>
              <a:gd name="T79" fmla="*/ 1098941 h 294910"/>
              <a:gd name="T80" fmla="*/ 9037659 w 293328"/>
              <a:gd name="T81" fmla="*/ 2161156 h 294910"/>
              <a:gd name="T82" fmla="*/ 1462746 w 293328"/>
              <a:gd name="T83" fmla="*/ 0 h 294910"/>
              <a:gd name="T84" fmla="*/ 9364179 w 293328"/>
              <a:gd name="T85" fmla="*/ 2252834 h 294910"/>
              <a:gd name="T86" fmla="*/ 10657173 w 293328"/>
              <a:gd name="T87" fmla="*/ 3824475 h 294910"/>
              <a:gd name="T88" fmla="*/ 9364179 w 293328"/>
              <a:gd name="T89" fmla="*/ 10517334 h 294910"/>
              <a:gd name="T90" fmla="*/ 7535724 w 293328"/>
              <a:gd name="T91" fmla="*/ 10517334 h 294910"/>
              <a:gd name="T92" fmla="*/ 9037659 w 293328"/>
              <a:gd name="T93" fmla="*/ 4846090 h 294910"/>
              <a:gd name="T94" fmla="*/ 7052531 w 293328"/>
              <a:gd name="T95" fmla="*/ 4846090 h 294910"/>
              <a:gd name="T96" fmla="*/ 4466614 w 293328"/>
              <a:gd name="T97" fmla="*/ 4846090 h 294910"/>
              <a:gd name="T98" fmla="*/ 1880700 w 293328"/>
              <a:gd name="T99" fmla="*/ 4846090 h 294910"/>
              <a:gd name="T100" fmla="*/ 2964717 w 293328"/>
              <a:gd name="T101" fmla="*/ 10360171 h 294910"/>
              <a:gd name="T102" fmla="*/ 1462746 w 293328"/>
              <a:gd name="T103" fmla="*/ 10687602 h 294910"/>
              <a:gd name="T104" fmla="*/ 1031786 w 293328"/>
              <a:gd name="T105" fmla="*/ 4846090 h 294910"/>
              <a:gd name="T106" fmla="*/ 39115 w 293328"/>
              <a:gd name="T107" fmla="*/ 3497015 h 294910"/>
              <a:gd name="T108" fmla="*/ 1462746 w 293328"/>
              <a:gd name="T109" fmla="*/ 0 h 2949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93328" h="294910">
                <a:moveTo>
                  <a:pt x="181898" y="267890"/>
                </a:moveTo>
                <a:cubicBezTo>
                  <a:pt x="176822" y="267890"/>
                  <a:pt x="172834" y="271907"/>
                  <a:pt x="172834" y="276653"/>
                </a:cubicBezTo>
                <a:cubicBezTo>
                  <a:pt x="172834" y="281765"/>
                  <a:pt x="176822" y="285782"/>
                  <a:pt x="181898" y="285782"/>
                </a:cubicBezTo>
                <a:cubicBezTo>
                  <a:pt x="186611" y="285782"/>
                  <a:pt x="190599" y="281765"/>
                  <a:pt x="190599" y="276653"/>
                </a:cubicBezTo>
                <a:cubicBezTo>
                  <a:pt x="190599" y="271907"/>
                  <a:pt x="186611" y="267890"/>
                  <a:pt x="181898" y="267890"/>
                </a:cubicBezTo>
                <a:close/>
                <a:moveTo>
                  <a:pt x="113377" y="267890"/>
                </a:moveTo>
                <a:cubicBezTo>
                  <a:pt x="107939" y="267890"/>
                  <a:pt x="103951" y="271907"/>
                  <a:pt x="103951" y="276653"/>
                </a:cubicBezTo>
                <a:cubicBezTo>
                  <a:pt x="103951" y="281765"/>
                  <a:pt x="107939" y="285782"/>
                  <a:pt x="113377" y="285782"/>
                </a:cubicBezTo>
                <a:cubicBezTo>
                  <a:pt x="118090" y="285782"/>
                  <a:pt x="122078" y="281765"/>
                  <a:pt x="122078" y="276653"/>
                </a:cubicBezTo>
                <a:cubicBezTo>
                  <a:pt x="122078" y="271907"/>
                  <a:pt x="118090" y="267890"/>
                  <a:pt x="113377" y="267890"/>
                </a:cubicBezTo>
                <a:close/>
                <a:moveTo>
                  <a:pt x="113377" y="258762"/>
                </a:moveTo>
                <a:cubicBezTo>
                  <a:pt x="121353" y="258762"/>
                  <a:pt x="128242" y="264604"/>
                  <a:pt x="130417" y="272272"/>
                </a:cubicBezTo>
                <a:lnTo>
                  <a:pt x="164496" y="272272"/>
                </a:lnTo>
                <a:cubicBezTo>
                  <a:pt x="166309" y="264604"/>
                  <a:pt x="173559" y="258762"/>
                  <a:pt x="181898" y="258762"/>
                </a:cubicBezTo>
                <a:cubicBezTo>
                  <a:pt x="191687" y="258762"/>
                  <a:pt x="199663" y="266795"/>
                  <a:pt x="199663" y="276653"/>
                </a:cubicBezTo>
                <a:cubicBezTo>
                  <a:pt x="199663" y="286512"/>
                  <a:pt x="191687" y="294910"/>
                  <a:pt x="181898" y="294910"/>
                </a:cubicBezTo>
                <a:cubicBezTo>
                  <a:pt x="173559" y="294910"/>
                  <a:pt x="166309" y="289068"/>
                  <a:pt x="164496" y="281400"/>
                </a:cubicBezTo>
                <a:lnTo>
                  <a:pt x="130417" y="281400"/>
                </a:lnTo>
                <a:cubicBezTo>
                  <a:pt x="128242" y="289068"/>
                  <a:pt x="121353" y="294910"/>
                  <a:pt x="113377" y="294910"/>
                </a:cubicBezTo>
                <a:cubicBezTo>
                  <a:pt x="103226" y="294910"/>
                  <a:pt x="95250" y="286512"/>
                  <a:pt x="95250" y="276653"/>
                </a:cubicBezTo>
                <a:cubicBezTo>
                  <a:pt x="95250" y="266795"/>
                  <a:pt x="103226" y="258762"/>
                  <a:pt x="113377" y="258762"/>
                </a:cubicBezTo>
                <a:close/>
                <a:moveTo>
                  <a:pt x="181584" y="197478"/>
                </a:moveTo>
                <a:lnTo>
                  <a:pt x="173639" y="239826"/>
                </a:lnTo>
                <a:lnTo>
                  <a:pt x="191335" y="239826"/>
                </a:lnTo>
                <a:cubicBezTo>
                  <a:pt x="194946" y="239826"/>
                  <a:pt x="198196" y="237655"/>
                  <a:pt x="199641" y="234035"/>
                </a:cubicBezTo>
                <a:lnTo>
                  <a:pt x="212281" y="201460"/>
                </a:lnTo>
                <a:lnTo>
                  <a:pt x="181584" y="197478"/>
                </a:lnTo>
                <a:close/>
                <a:moveTo>
                  <a:pt x="140053" y="192049"/>
                </a:moveTo>
                <a:lnTo>
                  <a:pt x="134997" y="239826"/>
                </a:lnTo>
                <a:lnTo>
                  <a:pt x="164611" y="239826"/>
                </a:lnTo>
                <a:lnTo>
                  <a:pt x="172917" y="196393"/>
                </a:lnTo>
                <a:lnTo>
                  <a:pt x="140053" y="192049"/>
                </a:lnTo>
                <a:close/>
                <a:moveTo>
                  <a:pt x="99245" y="187344"/>
                </a:moveTo>
                <a:lnTo>
                  <a:pt x="99245" y="231140"/>
                </a:lnTo>
                <a:cubicBezTo>
                  <a:pt x="99245" y="235845"/>
                  <a:pt x="103217" y="239826"/>
                  <a:pt x="107912" y="239826"/>
                </a:cubicBezTo>
                <a:lnTo>
                  <a:pt x="125969" y="239826"/>
                </a:lnTo>
                <a:lnTo>
                  <a:pt x="131386" y="191325"/>
                </a:lnTo>
                <a:lnTo>
                  <a:pt x="99245" y="187344"/>
                </a:lnTo>
                <a:close/>
                <a:moveTo>
                  <a:pt x="75771" y="158750"/>
                </a:moveTo>
                <a:cubicBezTo>
                  <a:pt x="87327" y="158750"/>
                  <a:pt x="96717" y="167075"/>
                  <a:pt x="98884" y="177933"/>
                </a:cubicBezTo>
                <a:lnTo>
                  <a:pt x="219142" y="193497"/>
                </a:lnTo>
                <a:cubicBezTo>
                  <a:pt x="220587" y="193497"/>
                  <a:pt x="221670" y="194221"/>
                  <a:pt x="222754" y="195307"/>
                </a:cubicBezTo>
                <a:cubicBezTo>
                  <a:pt x="223115" y="196393"/>
                  <a:pt x="223476" y="198202"/>
                  <a:pt x="222754" y="199288"/>
                </a:cubicBezTo>
                <a:lnTo>
                  <a:pt x="207947" y="237655"/>
                </a:lnTo>
                <a:cubicBezTo>
                  <a:pt x="205058" y="244532"/>
                  <a:pt x="198919" y="248875"/>
                  <a:pt x="191335" y="248875"/>
                </a:cubicBezTo>
                <a:lnTo>
                  <a:pt x="107912" y="248875"/>
                </a:lnTo>
                <a:cubicBezTo>
                  <a:pt x="98161" y="248875"/>
                  <a:pt x="90216" y="240912"/>
                  <a:pt x="90216" y="231140"/>
                </a:cubicBezTo>
                <a:lnTo>
                  <a:pt x="90216" y="181915"/>
                </a:lnTo>
                <a:cubicBezTo>
                  <a:pt x="90216" y="174314"/>
                  <a:pt x="83716" y="167799"/>
                  <a:pt x="75771" y="167799"/>
                </a:cubicBezTo>
                <a:cubicBezTo>
                  <a:pt x="73604" y="167799"/>
                  <a:pt x="71437" y="165627"/>
                  <a:pt x="71437" y="163093"/>
                </a:cubicBezTo>
                <a:cubicBezTo>
                  <a:pt x="71437" y="160922"/>
                  <a:pt x="73604" y="158750"/>
                  <a:pt x="75771" y="158750"/>
                </a:cubicBezTo>
                <a:close/>
                <a:moveTo>
                  <a:pt x="222153" y="103527"/>
                </a:moveTo>
                <a:lnTo>
                  <a:pt x="222153" y="104965"/>
                </a:lnTo>
                <a:cubicBezTo>
                  <a:pt x="222153" y="115749"/>
                  <a:pt x="230780" y="124377"/>
                  <a:pt x="241564" y="124377"/>
                </a:cubicBezTo>
                <a:lnTo>
                  <a:pt x="265289" y="124377"/>
                </a:lnTo>
                <a:cubicBezTo>
                  <a:pt x="276073" y="124377"/>
                  <a:pt x="284341" y="115749"/>
                  <a:pt x="284341" y="104965"/>
                </a:cubicBezTo>
                <a:lnTo>
                  <a:pt x="284341" y="103527"/>
                </a:lnTo>
                <a:lnTo>
                  <a:pt x="222153" y="103527"/>
                </a:lnTo>
                <a:close/>
                <a:moveTo>
                  <a:pt x="150978" y="103527"/>
                </a:moveTo>
                <a:lnTo>
                  <a:pt x="150978" y="104965"/>
                </a:lnTo>
                <a:cubicBezTo>
                  <a:pt x="150978" y="115749"/>
                  <a:pt x="159964" y="124377"/>
                  <a:pt x="170389" y="124377"/>
                </a:cubicBezTo>
                <a:lnTo>
                  <a:pt x="194114" y="124377"/>
                </a:lnTo>
                <a:cubicBezTo>
                  <a:pt x="204898" y="124377"/>
                  <a:pt x="213525" y="115749"/>
                  <a:pt x="213525" y="104965"/>
                </a:cubicBezTo>
                <a:lnTo>
                  <a:pt x="213525" y="103527"/>
                </a:lnTo>
                <a:lnTo>
                  <a:pt x="150978" y="103527"/>
                </a:lnTo>
                <a:close/>
                <a:moveTo>
                  <a:pt x="80162" y="103527"/>
                </a:moveTo>
                <a:lnTo>
                  <a:pt x="80162" y="104965"/>
                </a:lnTo>
                <a:cubicBezTo>
                  <a:pt x="80162" y="115749"/>
                  <a:pt x="88789" y="124377"/>
                  <a:pt x="99214" y="124377"/>
                </a:cubicBezTo>
                <a:lnTo>
                  <a:pt x="122939" y="124377"/>
                </a:lnTo>
                <a:cubicBezTo>
                  <a:pt x="133723" y="124377"/>
                  <a:pt x="142350" y="115749"/>
                  <a:pt x="142350" y="104965"/>
                </a:cubicBezTo>
                <a:lnTo>
                  <a:pt x="142350" y="103527"/>
                </a:lnTo>
                <a:lnTo>
                  <a:pt x="80162" y="103527"/>
                </a:lnTo>
                <a:close/>
                <a:moveTo>
                  <a:pt x="8987" y="103527"/>
                </a:moveTo>
                <a:lnTo>
                  <a:pt x="8987" y="104965"/>
                </a:lnTo>
                <a:cubicBezTo>
                  <a:pt x="8987" y="115749"/>
                  <a:pt x="17614" y="124377"/>
                  <a:pt x="28398" y="124377"/>
                </a:cubicBezTo>
                <a:lnTo>
                  <a:pt x="51764" y="124377"/>
                </a:lnTo>
                <a:cubicBezTo>
                  <a:pt x="62548" y="124377"/>
                  <a:pt x="71175" y="115749"/>
                  <a:pt x="71175" y="104965"/>
                </a:cubicBezTo>
                <a:lnTo>
                  <a:pt x="71175" y="103527"/>
                </a:lnTo>
                <a:lnTo>
                  <a:pt x="8987" y="103527"/>
                </a:lnTo>
                <a:close/>
                <a:moveTo>
                  <a:pt x="207414" y="68299"/>
                </a:moveTo>
                <a:lnTo>
                  <a:pt x="220715" y="94900"/>
                </a:lnTo>
                <a:lnTo>
                  <a:pt x="278230" y="94900"/>
                </a:lnTo>
                <a:lnTo>
                  <a:pt x="251270" y="68299"/>
                </a:lnTo>
                <a:lnTo>
                  <a:pt x="207414" y="68299"/>
                </a:lnTo>
                <a:close/>
                <a:moveTo>
                  <a:pt x="150978" y="68299"/>
                </a:moveTo>
                <a:lnTo>
                  <a:pt x="150978" y="94900"/>
                </a:lnTo>
                <a:lnTo>
                  <a:pt x="210650" y="94900"/>
                </a:lnTo>
                <a:lnTo>
                  <a:pt x="197349" y="68299"/>
                </a:lnTo>
                <a:lnTo>
                  <a:pt x="150978" y="68299"/>
                </a:lnTo>
                <a:close/>
                <a:moveTo>
                  <a:pt x="95979" y="68299"/>
                </a:moveTo>
                <a:lnTo>
                  <a:pt x="82678" y="94900"/>
                </a:lnTo>
                <a:lnTo>
                  <a:pt x="142350" y="94900"/>
                </a:lnTo>
                <a:lnTo>
                  <a:pt x="142350" y="68299"/>
                </a:lnTo>
                <a:lnTo>
                  <a:pt x="95979" y="68299"/>
                </a:lnTo>
                <a:close/>
                <a:moveTo>
                  <a:pt x="41698" y="68299"/>
                </a:moveTo>
                <a:lnTo>
                  <a:pt x="15098" y="94900"/>
                </a:lnTo>
                <a:lnTo>
                  <a:pt x="72972" y="94900"/>
                </a:lnTo>
                <a:lnTo>
                  <a:pt x="85913" y="68299"/>
                </a:lnTo>
                <a:lnTo>
                  <a:pt x="41698" y="68299"/>
                </a:lnTo>
                <a:close/>
                <a:moveTo>
                  <a:pt x="220541" y="31627"/>
                </a:moveTo>
                <a:cubicBezTo>
                  <a:pt x="222006" y="30162"/>
                  <a:pt x="225303" y="30162"/>
                  <a:pt x="226768" y="31627"/>
                </a:cubicBezTo>
                <a:cubicBezTo>
                  <a:pt x="227501" y="32360"/>
                  <a:pt x="228234" y="33825"/>
                  <a:pt x="228234" y="34924"/>
                </a:cubicBezTo>
                <a:cubicBezTo>
                  <a:pt x="228234" y="36024"/>
                  <a:pt x="227501" y="37123"/>
                  <a:pt x="226768" y="37855"/>
                </a:cubicBezTo>
                <a:cubicBezTo>
                  <a:pt x="226036" y="38954"/>
                  <a:pt x="224570" y="39321"/>
                  <a:pt x="223471" y="39321"/>
                </a:cubicBezTo>
                <a:cubicBezTo>
                  <a:pt x="222372" y="39321"/>
                  <a:pt x="221273" y="38954"/>
                  <a:pt x="220541" y="37855"/>
                </a:cubicBezTo>
                <a:cubicBezTo>
                  <a:pt x="219441" y="37123"/>
                  <a:pt x="219075" y="36024"/>
                  <a:pt x="219075" y="34924"/>
                </a:cubicBezTo>
                <a:cubicBezTo>
                  <a:pt x="219075" y="33825"/>
                  <a:pt x="219441" y="32726"/>
                  <a:pt x="220541" y="31627"/>
                </a:cubicBezTo>
                <a:close/>
                <a:moveTo>
                  <a:pt x="166566" y="31627"/>
                </a:moveTo>
                <a:cubicBezTo>
                  <a:pt x="168397" y="30162"/>
                  <a:pt x="171328" y="30162"/>
                  <a:pt x="173160" y="31627"/>
                </a:cubicBezTo>
                <a:cubicBezTo>
                  <a:pt x="173892" y="32360"/>
                  <a:pt x="174259" y="33825"/>
                  <a:pt x="174259" y="34558"/>
                </a:cubicBezTo>
                <a:cubicBezTo>
                  <a:pt x="174259" y="36024"/>
                  <a:pt x="173892" y="37123"/>
                  <a:pt x="173160" y="37855"/>
                </a:cubicBezTo>
                <a:cubicBezTo>
                  <a:pt x="172061" y="38954"/>
                  <a:pt x="170962" y="39321"/>
                  <a:pt x="169863" y="39321"/>
                </a:cubicBezTo>
                <a:cubicBezTo>
                  <a:pt x="168764" y="39321"/>
                  <a:pt x="167298" y="38954"/>
                  <a:pt x="166566" y="37855"/>
                </a:cubicBezTo>
                <a:cubicBezTo>
                  <a:pt x="165833" y="37123"/>
                  <a:pt x="165100" y="36024"/>
                  <a:pt x="165100" y="34558"/>
                </a:cubicBezTo>
                <a:cubicBezTo>
                  <a:pt x="165100" y="33825"/>
                  <a:pt x="165833" y="32360"/>
                  <a:pt x="166566" y="31627"/>
                </a:cubicBezTo>
                <a:close/>
                <a:moveTo>
                  <a:pt x="196659" y="30162"/>
                </a:moveTo>
                <a:cubicBezTo>
                  <a:pt x="199326" y="30162"/>
                  <a:pt x="201231" y="32360"/>
                  <a:pt x="201231" y="34924"/>
                </a:cubicBezTo>
                <a:cubicBezTo>
                  <a:pt x="201231" y="37489"/>
                  <a:pt x="199326" y="39321"/>
                  <a:pt x="196659" y="39321"/>
                </a:cubicBezTo>
                <a:cubicBezTo>
                  <a:pt x="193992" y="39321"/>
                  <a:pt x="192087" y="37489"/>
                  <a:pt x="192087" y="34924"/>
                </a:cubicBezTo>
                <a:cubicBezTo>
                  <a:pt x="192087" y="32360"/>
                  <a:pt x="193992" y="30162"/>
                  <a:pt x="196659" y="30162"/>
                </a:cubicBezTo>
                <a:close/>
                <a:moveTo>
                  <a:pt x="44574" y="8627"/>
                </a:moveTo>
                <a:lnTo>
                  <a:pt x="44574" y="59313"/>
                </a:lnTo>
                <a:lnTo>
                  <a:pt x="248753" y="59313"/>
                </a:lnTo>
                <a:lnTo>
                  <a:pt x="248753" y="8627"/>
                </a:lnTo>
                <a:lnTo>
                  <a:pt x="44574" y="8627"/>
                </a:lnTo>
                <a:close/>
                <a:moveTo>
                  <a:pt x="40261" y="0"/>
                </a:moveTo>
                <a:lnTo>
                  <a:pt x="253426" y="0"/>
                </a:lnTo>
                <a:cubicBezTo>
                  <a:pt x="255943" y="0"/>
                  <a:pt x="257740" y="1797"/>
                  <a:pt x="257740" y="4314"/>
                </a:cubicBezTo>
                <a:lnTo>
                  <a:pt x="257740" y="61829"/>
                </a:lnTo>
                <a:lnTo>
                  <a:pt x="291890" y="95978"/>
                </a:lnTo>
                <a:cubicBezTo>
                  <a:pt x="292609" y="96697"/>
                  <a:pt x="293328" y="98135"/>
                  <a:pt x="293328" y="99214"/>
                </a:cubicBezTo>
                <a:lnTo>
                  <a:pt x="293328" y="104965"/>
                </a:lnTo>
                <a:cubicBezTo>
                  <a:pt x="293328" y="120782"/>
                  <a:pt x="280746" y="133004"/>
                  <a:pt x="265289" y="133004"/>
                </a:cubicBezTo>
                <a:lnTo>
                  <a:pt x="257740" y="133004"/>
                </a:lnTo>
                <a:lnTo>
                  <a:pt x="257740" y="288654"/>
                </a:lnTo>
                <a:cubicBezTo>
                  <a:pt x="257740" y="291530"/>
                  <a:pt x="255943" y="293328"/>
                  <a:pt x="253426" y="293328"/>
                </a:cubicBezTo>
                <a:lnTo>
                  <a:pt x="212087" y="293328"/>
                </a:lnTo>
                <a:cubicBezTo>
                  <a:pt x="209212" y="293328"/>
                  <a:pt x="207414" y="291530"/>
                  <a:pt x="207414" y="288654"/>
                </a:cubicBezTo>
                <a:cubicBezTo>
                  <a:pt x="207414" y="286498"/>
                  <a:pt x="209212" y="284341"/>
                  <a:pt x="212087" y="284341"/>
                </a:cubicBezTo>
                <a:lnTo>
                  <a:pt x="248753" y="284341"/>
                </a:lnTo>
                <a:lnTo>
                  <a:pt x="248753" y="133004"/>
                </a:lnTo>
                <a:lnTo>
                  <a:pt x="241564" y="133004"/>
                </a:lnTo>
                <a:cubicBezTo>
                  <a:pt x="231499" y="133004"/>
                  <a:pt x="222872" y="127971"/>
                  <a:pt x="217839" y="120063"/>
                </a:cubicBezTo>
                <a:cubicBezTo>
                  <a:pt x="212806" y="127971"/>
                  <a:pt x="204179" y="133004"/>
                  <a:pt x="194114" y="133004"/>
                </a:cubicBezTo>
                <a:lnTo>
                  <a:pt x="170389" y="133004"/>
                </a:lnTo>
                <a:cubicBezTo>
                  <a:pt x="160324" y="133004"/>
                  <a:pt x="151696" y="127971"/>
                  <a:pt x="146664" y="120063"/>
                </a:cubicBezTo>
                <a:cubicBezTo>
                  <a:pt x="141631" y="127971"/>
                  <a:pt x="133004" y="133004"/>
                  <a:pt x="122939" y="133004"/>
                </a:cubicBezTo>
                <a:lnTo>
                  <a:pt x="99214" y="133004"/>
                </a:lnTo>
                <a:cubicBezTo>
                  <a:pt x="89148" y="133004"/>
                  <a:pt x="80521" y="127971"/>
                  <a:pt x="75489" y="120063"/>
                </a:cubicBezTo>
                <a:cubicBezTo>
                  <a:pt x="70456" y="127971"/>
                  <a:pt x="61829" y="133004"/>
                  <a:pt x="51764" y="133004"/>
                </a:cubicBezTo>
                <a:lnTo>
                  <a:pt x="44574" y="133004"/>
                </a:lnTo>
                <a:lnTo>
                  <a:pt x="44574" y="284341"/>
                </a:lnTo>
                <a:lnTo>
                  <a:pt x="81600" y="284341"/>
                </a:lnTo>
                <a:cubicBezTo>
                  <a:pt x="84116" y="284341"/>
                  <a:pt x="85913" y="286498"/>
                  <a:pt x="85913" y="288654"/>
                </a:cubicBezTo>
                <a:cubicBezTo>
                  <a:pt x="85913" y="291530"/>
                  <a:pt x="84116" y="293328"/>
                  <a:pt x="81600" y="293328"/>
                </a:cubicBezTo>
                <a:lnTo>
                  <a:pt x="40261" y="293328"/>
                </a:lnTo>
                <a:cubicBezTo>
                  <a:pt x="37385" y="293328"/>
                  <a:pt x="35587" y="291530"/>
                  <a:pt x="35587" y="288654"/>
                </a:cubicBezTo>
                <a:lnTo>
                  <a:pt x="35587" y="133004"/>
                </a:lnTo>
                <a:lnTo>
                  <a:pt x="28398" y="133004"/>
                </a:lnTo>
                <a:cubicBezTo>
                  <a:pt x="12581" y="133004"/>
                  <a:pt x="0" y="120782"/>
                  <a:pt x="0" y="104965"/>
                </a:cubicBezTo>
                <a:lnTo>
                  <a:pt x="0" y="99214"/>
                </a:lnTo>
                <a:cubicBezTo>
                  <a:pt x="0" y="98135"/>
                  <a:pt x="359" y="96697"/>
                  <a:pt x="1078" y="95978"/>
                </a:cubicBezTo>
                <a:lnTo>
                  <a:pt x="35587" y="61829"/>
                </a:lnTo>
                <a:lnTo>
                  <a:pt x="35587" y="4314"/>
                </a:lnTo>
                <a:cubicBezTo>
                  <a:pt x="35587" y="1797"/>
                  <a:pt x="37385" y="0"/>
                  <a:pt x="40261" y="0"/>
                </a:cubicBezTo>
                <a:close/>
              </a:path>
            </a:pathLst>
          </a:custGeom>
          <a:solidFill>
            <a:schemeClr val="bg1"/>
          </a:solidFill>
          <a:ln>
            <a:noFill/>
          </a:ln>
        </p:spPr>
        <p:txBody>
          <a:bodyPr anchor="ctr"/>
          <a:lstStyle/>
          <a:p>
            <a:endParaRPr lang="en-US" sz="900"/>
          </a:p>
        </p:txBody>
      </p:sp>
      <p:sp>
        <p:nvSpPr>
          <p:cNvPr id="67" name="Freeform 937">
            <a:extLst>
              <a:ext uri="{FF2B5EF4-FFF2-40B4-BE49-F238E27FC236}">
                <a16:creationId xmlns:a16="http://schemas.microsoft.com/office/drawing/2014/main" id="{E938B9D4-E313-CC41-BBE3-9CF156399190}"/>
              </a:ext>
            </a:extLst>
          </p:cNvPr>
          <p:cNvSpPr>
            <a:spLocks noChangeAspect="1"/>
          </p:cNvSpPr>
          <p:nvPr/>
        </p:nvSpPr>
        <p:spPr bwMode="auto">
          <a:xfrm>
            <a:off x="8535622" y="5534237"/>
            <a:ext cx="337345" cy="337345"/>
          </a:xfrm>
          <a:custGeom>
            <a:avLst/>
            <a:gdLst>
              <a:gd name="T0" fmla="*/ 6115414 w 293328"/>
              <a:gd name="T1" fmla="*/ 9689725 h 293328"/>
              <a:gd name="T2" fmla="*/ 6115414 w 293328"/>
              <a:gd name="T3" fmla="*/ 10022509 h 293328"/>
              <a:gd name="T4" fmla="*/ 4441169 w 293328"/>
              <a:gd name="T5" fmla="*/ 9849457 h 293328"/>
              <a:gd name="T6" fmla="*/ 326110 w 293328"/>
              <a:gd name="T7" fmla="*/ 9377273 h 293328"/>
              <a:gd name="T8" fmla="*/ 821836 w 293328"/>
              <a:gd name="T9" fmla="*/ 10330664 h 293328"/>
              <a:gd name="T10" fmla="*/ 10331054 w 293328"/>
              <a:gd name="T11" fmla="*/ 9847428 h 293328"/>
              <a:gd name="T12" fmla="*/ 326110 w 293328"/>
              <a:gd name="T13" fmla="*/ 9377273 h 293328"/>
              <a:gd name="T14" fmla="*/ 430543 w 293328"/>
              <a:gd name="T15" fmla="*/ 9050770 h 293328"/>
              <a:gd name="T16" fmla="*/ 9522332 w 293328"/>
              <a:gd name="T17" fmla="*/ 7640234 h 293328"/>
              <a:gd name="T18" fmla="*/ 7371923 w 293328"/>
              <a:gd name="T19" fmla="*/ 2661536 h 293328"/>
              <a:gd name="T20" fmla="*/ 7593000 w 293328"/>
              <a:gd name="T21" fmla="*/ 2886222 h 293328"/>
              <a:gd name="T22" fmla="*/ 5330401 w 293328"/>
              <a:gd name="T23" fmla="*/ 5120035 h 293328"/>
              <a:gd name="T24" fmla="*/ 4147108 w 293328"/>
              <a:gd name="T25" fmla="*/ 3983288 h 293328"/>
              <a:gd name="T26" fmla="*/ 4381182 w 293328"/>
              <a:gd name="T27" fmla="*/ 3745356 h 293328"/>
              <a:gd name="T28" fmla="*/ 7371923 w 293328"/>
              <a:gd name="T29" fmla="*/ 2661536 h 293328"/>
              <a:gd name="T30" fmla="*/ 6711475 w 293328"/>
              <a:gd name="T31" fmla="*/ 1972231 h 293328"/>
              <a:gd name="T32" fmla="*/ 6515349 w 293328"/>
              <a:gd name="T33" fmla="*/ 2221611 h 293328"/>
              <a:gd name="T34" fmla="*/ 3325974 w 293328"/>
              <a:gd name="T35" fmla="*/ 3823196 h 293328"/>
              <a:gd name="T36" fmla="*/ 4110278 w 293328"/>
              <a:gd name="T37" fmla="*/ 5569121 h 293328"/>
              <a:gd name="T38" fmla="*/ 5312790 w 293328"/>
              <a:gd name="T39" fmla="*/ 5831697 h 293328"/>
              <a:gd name="T40" fmla="*/ 7456515 w 293328"/>
              <a:gd name="T41" fmla="*/ 4138196 h 293328"/>
              <a:gd name="T42" fmla="*/ 5312790 w 293328"/>
              <a:gd name="T43" fmla="*/ 6146705 h 293328"/>
              <a:gd name="T44" fmla="*/ 3273670 w 293328"/>
              <a:gd name="T45" fmla="*/ 6855589 h 293328"/>
              <a:gd name="T46" fmla="*/ 3103781 w 293328"/>
              <a:gd name="T47" fmla="*/ 6894996 h 293328"/>
              <a:gd name="T48" fmla="*/ 2999197 w 293328"/>
              <a:gd name="T49" fmla="*/ 3823196 h 293328"/>
              <a:gd name="T50" fmla="*/ 1669652 w 293328"/>
              <a:gd name="T51" fmla="*/ 326516 h 293328"/>
              <a:gd name="T52" fmla="*/ 1187017 w 293328"/>
              <a:gd name="T53" fmla="*/ 7326789 h 293328"/>
              <a:gd name="T54" fmla="*/ 9457110 w 293328"/>
              <a:gd name="T55" fmla="*/ 809663 h 293328"/>
              <a:gd name="T56" fmla="*/ 1669652 w 293328"/>
              <a:gd name="T57" fmla="*/ 326516 h 293328"/>
              <a:gd name="T58" fmla="*/ 8987492 w 293328"/>
              <a:gd name="T59" fmla="*/ 0 h 293328"/>
              <a:gd name="T60" fmla="*/ 9783232 w 293328"/>
              <a:gd name="T61" fmla="*/ 7444346 h 293328"/>
              <a:gd name="T62" fmla="*/ 10657173 w 293328"/>
              <a:gd name="T63" fmla="*/ 9207496 h 293328"/>
              <a:gd name="T64" fmla="*/ 9835375 w 293328"/>
              <a:gd name="T65" fmla="*/ 10657173 h 293328"/>
              <a:gd name="T66" fmla="*/ 0 w 293328"/>
              <a:gd name="T67" fmla="*/ 9847428 h 293328"/>
              <a:gd name="T68" fmla="*/ 26109 w 293328"/>
              <a:gd name="T69" fmla="*/ 9129172 h 293328"/>
              <a:gd name="T70" fmla="*/ 873969 w 293328"/>
              <a:gd name="T71" fmla="*/ 809663 h 2933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93328" h="293328">
                <a:moveTo>
                  <a:pt x="126591" y="266700"/>
                </a:moveTo>
                <a:lnTo>
                  <a:pt x="168320" y="266700"/>
                </a:lnTo>
                <a:cubicBezTo>
                  <a:pt x="170860" y="266700"/>
                  <a:pt x="172674" y="268898"/>
                  <a:pt x="172674" y="271096"/>
                </a:cubicBezTo>
                <a:cubicBezTo>
                  <a:pt x="172674" y="273661"/>
                  <a:pt x="170860" y="275859"/>
                  <a:pt x="168320" y="275859"/>
                </a:cubicBezTo>
                <a:lnTo>
                  <a:pt x="126591" y="275859"/>
                </a:lnTo>
                <a:cubicBezTo>
                  <a:pt x="124051" y="275859"/>
                  <a:pt x="122237" y="273661"/>
                  <a:pt x="122237" y="271096"/>
                </a:cubicBezTo>
                <a:cubicBezTo>
                  <a:pt x="122237" y="268898"/>
                  <a:pt x="124051" y="266700"/>
                  <a:pt x="126591" y="266700"/>
                </a:cubicBezTo>
                <a:close/>
                <a:moveTo>
                  <a:pt x="8976" y="258100"/>
                </a:moveTo>
                <a:lnTo>
                  <a:pt x="8976" y="271040"/>
                </a:lnTo>
                <a:cubicBezTo>
                  <a:pt x="8976" y="278589"/>
                  <a:pt x="15079" y="284341"/>
                  <a:pt x="22619" y="284341"/>
                </a:cubicBezTo>
                <a:lnTo>
                  <a:pt x="270709" y="284341"/>
                </a:lnTo>
                <a:cubicBezTo>
                  <a:pt x="278249" y="284341"/>
                  <a:pt x="284352" y="278589"/>
                  <a:pt x="284352" y="271040"/>
                </a:cubicBezTo>
                <a:lnTo>
                  <a:pt x="284352" y="258100"/>
                </a:lnTo>
                <a:lnTo>
                  <a:pt x="8976" y="258100"/>
                </a:lnTo>
                <a:close/>
                <a:moveTo>
                  <a:pt x="31236" y="210290"/>
                </a:moveTo>
                <a:lnTo>
                  <a:pt x="11848" y="249113"/>
                </a:lnTo>
                <a:lnTo>
                  <a:pt x="281480" y="249113"/>
                </a:lnTo>
                <a:lnTo>
                  <a:pt x="262092" y="210290"/>
                </a:lnTo>
                <a:lnTo>
                  <a:pt x="31236" y="210290"/>
                </a:lnTo>
                <a:close/>
                <a:moveTo>
                  <a:pt x="202905" y="73256"/>
                </a:moveTo>
                <a:cubicBezTo>
                  <a:pt x="204337" y="71437"/>
                  <a:pt x="207200" y="71437"/>
                  <a:pt x="208990" y="73256"/>
                </a:cubicBezTo>
                <a:cubicBezTo>
                  <a:pt x="210779" y="75075"/>
                  <a:pt x="210779" y="77986"/>
                  <a:pt x="208990" y="79441"/>
                </a:cubicBezTo>
                <a:lnTo>
                  <a:pt x="149935" y="139468"/>
                </a:lnTo>
                <a:cubicBezTo>
                  <a:pt x="149219" y="140559"/>
                  <a:pt x="147787" y="140923"/>
                  <a:pt x="146713" y="140923"/>
                </a:cubicBezTo>
                <a:cubicBezTo>
                  <a:pt x="145998" y="140923"/>
                  <a:pt x="144566" y="140559"/>
                  <a:pt x="143850" y="139468"/>
                </a:cubicBezTo>
                <a:lnTo>
                  <a:pt x="114144" y="109636"/>
                </a:lnTo>
                <a:cubicBezTo>
                  <a:pt x="112712" y="108181"/>
                  <a:pt x="112712" y="104907"/>
                  <a:pt x="114144" y="103088"/>
                </a:cubicBezTo>
                <a:cubicBezTo>
                  <a:pt x="115933" y="101633"/>
                  <a:pt x="118797" y="101633"/>
                  <a:pt x="120586" y="103088"/>
                </a:cubicBezTo>
                <a:lnTo>
                  <a:pt x="146713" y="130009"/>
                </a:lnTo>
                <a:lnTo>
                  <a:pt x="202905" y="73256"/>
                </a:lnTo>
                <a:close/>
                <a:moveTo>
                  <a:pt x="146230" y="41275"/>
                </a:moveTo>
                <a:cubicBezTo>
                  <a:pt x="160261" y="41275"/>
                  <a:pt x="173573" y="45611"/>
                  <a:pt x="184726" y="54283"/>
                </a:cubicBezTo>
                <a:cubicBezTo>
                  <a:pt x="186884" y="55728"/>
                  <a:pt x="187244" y="58618"/>
                  <a:pt x="185805" y="60425"/>
                </a:cubicBezTo>
                <a:cubicBezTo>
                  <a:pt x="184366" y="62232"/>
                  <a:pt x="181488" y="62593"/>
                  <a:pt x="179329" y="61148"/>
                </a:cubicBezTo>
                <a:cubicBezTo>
                  <a:pt x="169975" y="53921"/>
                  <a:pt x="158462" y="50308"/>
                  <a:pt x="146230" y="50308"/>
                </a:cubicBezTo>
                <a:cubicBezTo>
                  <a:pt x="116369" y="50308"/>
                  <a:pt x="91544" y="74878"/>
                  <a:pt x="91544" y="105229"/>
                </a:cubicBezTo>
                <a:lnTo>
                  <a:pt x="91544" y="174963"/>
                </a:lnTo>
                <a:lnTo>
                  <a:pt x="113131" y="153284"/>
                </a:lnTo>
                <a:cubicBezTo>
                  <a:pt x="114570" y="151839"/>
                  <a:pt x="116729" y="151839"/>
                  <a:pt x="118527" y="152562"/>
                </a:cubicBezTo>
                <a:cubicBezTo>
                  <a:pt x="127162" y="157620"/>
                  <a:pt x="136516" y="160511"/>
                  <a:pt x="146230" y="160511"/>
                </a:cubicBezTo>
                <a:cubicBezTo>
                  <a:pt x="172134" y="160511"/>
                  <a:pt x="194440" y="142083"/>
                  <a:pt x="199836" y="117152"/>
                </a:cubicBezTo>
                <a:cubicBezTo>
                  <a:pt x="200556" y="114984"/>
                  <a:pt x="202714" y="113178"/>
                  <a:pt x="205233" y="113900"/>
                </a:cubicBezTo>
                <a:cubicBezTo>
                  <a:pt x="207751" y="114262"/>
                  <a:pt x="209190" y="116791"/>
                  <a:pt x="208471" y="119320"/>
                </a:cubicBezTo>
                <a:cubicBezTo>
                  <a:pt x="201995" y="148226"/>
                  <a:pt x="176091" y="169182"/>
                  <a:pt x="146230" y="169182"/>
                </a:cubicBezTo>
                <a:cubicBezTo>
                  <a:pt x="136156" y="169182"/>
                  <a:pt x="125723" y="166653"/>
                  <a:pt x="117088" y="161956"/>
                </a:cubicBezTo>
                <a:lnTo>
                  <a:pt x="90105" y="188693"/>
                </a:lnTo>
                <a:cubicBezTo>
                  <a:pt x="89386" y="189777"/>
                  <a:pt x="88306" y="190139"/>
                  <a:pt x="87227" y="190139"/>
                </a:cubicBezTo>
                <a:cubicBezTo>
                  <a:pt x="86508" y="190139"/>
                  <a:pt x="85788" y="190139"/>
                  <a:pt x="85428" y="189777"/>
                </a:cubicBezTo>
                <a:cubicBezTo>
                  <a:pt x="83629" y="189055"/>
                  <a:pt x="82550" y="187610"/>
                  <a:pt x="82550" y="185803"/>
                </a:cubicBezTo>
                <a:lnTo>
                  <a:pt x="82550" y="105229"/>
                </a:lnTo>
                <a:cubicBezTo>
                  <a:pt x="82550" y="69819"/>
                  <a:pt x="111332" y="41275"/>
                  <a:pt x="146230" y="41275"/>
                </a:cubicBezTo>
                <a:close/>
                <a:moveTo>
                  <a:pt x="45956" y="8987"/>
                </a:moveTo>
                <a:cubicBezTo>
                  <a:pt x="38775" y="8987"/>
                  <a:pt x="32672" y="14738"/>
                  <a:pt x="32672" y="22287"/>
                </a:cubicBezTo>
                <a:lnTo>
                  <a:pt x="32672" y="201663"/>
                </a:lnTo>
                <a:lnTo>
                  <a:pt x="260297" y="201663"/>
                </a:lnTo>
                <a:lnTo>
                  <a:pt x="260297" y="22287"/>
                </a:lnTo>
                <a:cubicBezTo>
                  <a:pt x="260297" y="14738"/>
                  <a:pt x="254553" y="8987"/>
                  <a:pt x="247372" y="8987"/>
                </a:cubicBezTo>
                <a:lnTo>
                  <a:pt x="45956" y="8987"/>
                </a:lnTo>
                <a:close/>
                <a:moveTo>
                  <a:pt x="45956" y="0"/>
                </a:moveTo>
                <a:lnTo>
                  <a:pt x="247372" y="0"/>
                </a:lnTo>
                <a:cubicBezTo>
                  <a:pt x="259579" y="0"/>
                  <a:pt x="269273" y="10065"/>
                  <a:pt x="269273" y="22287"/>
                </a:cubicBezTo>
                <a:lnTo>
                  <a:pt x="269273" y="204898"/>
                </a:lnTo>
                <a:lnTo>
                  <a:pt x="292610" y="251270"/>
                </a:lnTo>
                <a:cubicBezTo>
                  <a:pt x="292969" y="251989"/>
                  <a:pt x="293328" y="252707"/>
                  <a:pt x="293328" y="253426"/>
                </a:cubicBezTo>
                <a:lnTo>
                  <a:pt x="293328" y="271040"/>
                </a:lnTo>
                <a:cubicBezTo>
                  <a:pt x="293328" y="283622"/>
                  <a:pt x="282916" y="293328"/>
                  <a:pt x="270709" y="293328"/>
                </a:cubicBezTo>
                <a:lnTo>
                  <a:pt x="22619" y="293328"/>
                </a:lnTo>
                <a:cubicBezTo>
                  <a:pt x="10053" y="293328"/>
                  <a:pt x="0" y="283622"/>
                  <a:pt x="0" y="271040"/>
                </a:cubicBezTo>
                <a:lnTo>
                  <a:pt x="0" y="253426"/>
                </a:lnTo>
                <a:cubicBezTo>
                  <a:pt x="0" y="252707"/>
                  <a:pt x="359" y="251989"/>
                  <a:pt x="718" y="251270"/>
                </a:cubicBezTo>
                <a:lnTo>
                  <a:pt x="24055" y="204898"/>
                </a:lnTo>
                <a:lnTo>
                  <a:pt x="24055" y="22287"/>
                </a:lnTo>
                <a:cubicBezTo>
                  <a:pt x="24055" y="10065"/>
                  <a:pt x="33749" y="0"/>
                  <a:pt x="45956" y="0"/>
                </a:cubicBezTo>
                <a:close/>
              </a:path>
            </a:pathLst>
          </a:custGeom>
          <a:solidFill>
            <a:schemeClr val="bg1"/>
          </a:solidFill>
          <a:ln>
            <a:noFill/>
          </a:ln>
        </p:spPr>
        <p:txBody>
          <a:bodyPr anchor="ctr"/>
          <a:lstStyle/>
          <a:p>
            <a:endParaRPr lang="en-US" sz="900"/>
          </a:p>
        </p:txBody>
      </p:sp>
      <p:sp>
        <p:nvSpPr>
          <p:cNvPr id="68" name="Freeform 35">
            <a:extLst>
              <a:ext uri="{FF2B5EF4-FFF2-40B4-BE49-F238E27FC236}">
                <a16:creationId xmlns:a16="http://schemas.microsoft.com/office/drawing/2014/main" id="{E38FD1CD-70F2-8F41-874A-DD0767A01757}"/>
              </a:ext>
            </a:extLst>
          </p:cNvPr>
          <p:cNvSpPr>
            <a:spLocks noChangeAspect="1"/>
          </p:cNvSpPr>
          <p:nvPr/>
        </p:nvSpPr>
        <p:spPr bwMode="auto">
          <a:xfrm>
            <a:off x="8535622" y="3733488"/>
            <a:ext cx="337345" cy="336342"/>
          </a:xfrm>
          <a:custGeom>
            <a:avLst/>
            <a:gdLst>
              <a:gd name="T0" fmla="*/ 2147483646 w 818"/>
              <a:gd name="T1" fmla="*/ 2147483646 h 817"/>
              <a:gd name="T2" fmla="*/ 2147483646 w 818"/>
              <a:gd name="T3" fmla="*/ 2147483646 h 817"/>
              <a:gd name="T4" fmla="*/ 2147483646 w 818"/>
              <a:gd name="T5" fmla="*/ 2147483646 h 817"/>
              <a:gd name="T6" fmla="*/ 2147483646 w 818"/>
              <a:gd name="T7" fmla="*/ 2147483646 h 817"/>
              <a:gd name="T8" fmla="*/ 2147483646 w 818"/>
              <a:gd name="T9" fmla="*/ 2147483646 h 817"/>
              <a:gd name="T10" fmla="*/ 2147483646 w 818"/>
              <a:gd name="T11" fmla="*/ 2147483646 h 817"/>
              <a:gd name="T12" fmla="*/ 2147483646 w 818"/>
              <a:gd name="T13" fmla="*/ 2147483646 h 817"/>
              <a:gd name="T14" fmla="*/ 2147483646 w 818"/>
              <a:gd name="T15" fmla="*/ 2147483646 h 817"/>
              <a:gd name="T16" fmla="*/ 2147483646 w 818"/>
              <a:gd name="T17" fmla="*/ 2147483646 h 817"/>
              <a:gd name="T18" fmla="*/ 2147483646 w 818"/>
              <a:gd name="T19" fmla="*/ 2147483646 h 817"/>
              <a:gd name="T20" fmla="*/ 2147483646 w 818"/>
              <a:gd name="T21" fmla="*/ 2147483646 h 817"/>
              <a:gd name="T22" fmla="*/ 2147483646 w 818"/>
              <a:gd name="T23" fmla="*/ 2147483646 h 817"/>
              <a:gd name="T24" fmla="*/ 2147483646 w 818"/>
              <a:gd name="T25" fmla="*/ 2147483646 h 817"/>
              <a:gd name="T26" fmla="*/ 2147483646 w 818"/>
              <a:gd name="T27" fmla="*/ 2147483646 h 817"/>
              <a:gd name="T28" fmla="*/ 2147483646 w 818"/>
              <a:gd name="T29" fmla="*/ 2147483646 h 817"/>
              <a:gd name="T30" fmla="*/ 2147483646 w 818"/>
              <a:gd name="T31" fmla="*/ 2147483646 h 817"/>
              <a:gd name="T32" fmla="*/ 2147483646 w 818"/>
              <a:gd name="T33" fmla="*/ 2147483646 h 817"/>
              <a:gd name="T34" fmla="*/ 2147483646 w 818"/>
              <a:gd name="T35" fmla="*/ 2147483646 h 817"/>
              <a:gd name="T36" fmla="*/ 2147483646 w 818"/>
              <a:gd name="T37" fmla="*/ 2147483646 h 817"/>
              <a:gd name="T38" fmla="*/ 2147483646 w 818"/>
              <a:gd name="T39" fmla="*/ 2147483646 h 817"/>
              <a:gd name="T40" fmla="*/ 2147483646 w 818"/>
              <a:gd name="T41" fmla="*/ 2147483646 h 817"/>
              <a:gd name="T42" fmla="*/ 2147483646 w 818"/>
              <a:gd name="T43" fmla="*/ 2147483646 h 817"/>
              <a:gd name="T44" fmla="*/ 2147483646 w 818"/>
              <a:gd name="T45" fmla="*/ 2147483646 h 817"/>
              <a:gd name="T46" fmla="*/ 2147483646 w 818"/>
              <a:gd name="T47" fmla="*/ 2147483646 h 817"/>
              <a:gd name="T48" fmla="*/ 2147483646 w 818"/>
              <a:gd name="T49" fmla="*/ 2147483646 h 817"/>
              <a:gd name="T50" fmla="*/ 2147483646 w 818"/>
              <a:gd name="T51" fmla="*/ 2147483646 h 817"/>
              <a:gd name="T52" fmla="*/ 2147483646 w 818"/>
              <a:gd name="T53" fmla="*/ 2147483646 h 817"/>
              <a:gd name="T54" fmla="*/ 2147483646 w 818"/>
              <a:gd name="T55" fmla="*/ 2147483646 h 817"/>
              <a:gd name="T56" fmla="*/ 2147483646 w 818"/>
              <a:gd name="T57" fmla="*/ 2147483646 h 817"/>
              <a:gd name="T58" fmla="*/ 2147483646 w 818"/>
              <a:gd name="T59" fmla="*/ 2147483646 h 817"/>
              <a:gd name="T60" fmla="*/ 2147483646 w 818"/>
              <a:gd name="T61" fmla="*/ 2147483646 h 817"/>
              <a:gd name="T62" fmla="*/ 2147483646 w 818"/>
              <a:gd name="T63" fmla="*/ 2147483646 h 817"/>
              <a:gd name="T64" fmla="*/ 2147483646 w 818"/>
              <a:gd name="T65" fmla="*/ 2147483646 h 817"/>
              <a:gd name="T66" fmla="*/ 2147483646 w 818"/>
              <a:gd name="T67" fmla="*/ 2147483646 h 817"/>
              <a:gd name="T68" fmla="*/ 2147483646 w 818"/>
              <a:gd name="T69" fmla="*/ 2147483646 h 817"/>
              <a:gd name="T70" fmla="*/ 2147483646 w 818"/>
              <a:gd name="T71" fmla="*/ 2147483646 h 817"/>
              <a:gd name="T72" fmla="*/ 2147483646 w 818"/>
              <a:gd name="T73" fmla="*/ 2147483646 h 817"/>
              <a:gd name="T74" fmla="*/ 2147483646 w 818"/>
              <a:gd name="T75" fmla="*/ 2147483646 h 817"/>
              <a:gd name="T76" fmla="*/ 2147483646 w 818"/>
              <a:gd name="T77" fmla="*/ 2147483646 h 817"/>
              <a:gd name="T78" fmla="*/ 2147483646 w 818"/>
              <a:gd name="T79" fmla="*/ 2147483646 h 817"/>
              <a:gd name="T80" fmla="*/ 2147483646 w 818"/>
              <a:gd name="T81" fmla="*/ 2147483646 h 817"/>
              <a:gd name="T82" fmla="*/ 2147483646 w 818"/>
              <a:gd name="T83" fmla="*/ 0 h 817"/>
              <a:gd name="T84" fmla="*/ 2147483646 w 818"/>
              <a:gd name="T85" fmla="*/ 0 h 817"/>
              <a:gd name="T86" fmla="*/ 0 w 818"/>
              <a:gd name="T87" fmla="*/ 2147483646 h 817"/>
              <a:gd name="T88" fmla="*/ 2147483646 w 818"/>
              <a:gd name="T89" fmla="*/ 2147483646 h 817"/>
              <a:gd name="T90" fmla="*/ 2147483646 w 818"/>
              <a:gd name="T91" fmla="*/ 2147483646 h 817"/>
              <a:gd name="T92" fmla="*/ 2147483646 w 818"/>
              <a:gd name="T93" fmla="*/ 2147483646 h 817"/>
              <a:gd name="T94" fmla="*/ 2147483646 w 818"/>
              <a:gd name="T95" fmla="*/ 2147483646 h 817"/>
              <a:gd name="T96" fmla="*/ 2147483646 w 818"/>
              <a:gd name="T97" fmla="*/ 2147483646 h 817"/>
              <a:gd name="T98" fmla="*/ 2147483646 w 818"/>
              <a:gd name="T99" fmla="*/ 2147483646 h 817"/>
              <a:gd name="T100" fmla="*/ 2147483646 w 818"/>
              <a:gd name="T101" fmla="*/ 2147483646 h 817"/>
              <a:gd name="T102" fmla="*/ 2147483646 w 818"/>
              <a:gd name="T103" fmla="*/ 2147483646 h 817"/>
              <a:gd name="T104" fmla="*/ 2147483646 w 818"/>
              <a:gd name="T105" fmla="*/ 2147483646 h 817"/>
              <a:gd name="T106" fmla="*/ 2147483646 w 818"/>
              <a:gd name="T107" fmla="*/ 2147483646 h 817"/>
              <a:gd name="T108" fmla="*/ 2147483646 w 818"/>
              <a:gd name="T109" fmla="*/ 0 h 81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18" h="817">
                <a:moveTo>
                  <a:pt x="588" y="572"/>
                </a:moveTo>
                <a:lnTo>
                  <a:pt x="527" y="395"/>
                </a:lnTo>
                <a:lnTo>
                  <a:pt x="704" y="456"/>
                </a:lnTo>
                <a:lnTo>
                  <a:pt x="628" y="489"/>
                </a:lnTo>
                <a:cubicBezTo>
                  <a:pt x="625" y="491"/>
                  <a:pt x="623" y="493"/>
                  <a:pt x="622" y="496"/>
                </a:cubicBezTo>
                <a:lnTo>
                  <a:pt x="588" y="572"/>
                </a:lnTo>
                <a:close/>
                <a:moveTo>
                  <a:pt x="792" y="593"/>
                </a:moveTo>
                <a:lnTo>
                  <a:pt x="606" y="593"/>
                </a:lnTo>
                <a:lnTo>
                  <a:pt x="643" y="510"/>
                </a:lnTo>
                <a:lnTo>
                  <a:pt x="743" y="465"/>
                </a:lnTo>
                <a:cubicBezTo>
                  <a:pt x="748" y="464"/>
                  <a:pt x="751" y="459"/>
                  <a:pt x="750" y="454"/>
                </a:cubicBezTo>
                <a:cubicBezTo>
                  <a:pt x="750" y="449"/>
                  <a:pt x="747" y="444"/>
                  <a:pt x="742" y="442"/>
                </a:cubicBezTo>
                <a:lnTo>
                  <a:pt x="586" y="389"/>
                </a:lnTo>
                <a:lnTo>
                  <a:pt x="586" y="316"/>
                </a:lnTo>
                <a:cubicBezTo>
                  <a:pt x="586" y="310"/>
                  <a:pt x="580" y="304"/>
                  <a:pt x="573" y="304"/>
                </a:cubicBezTo>
                <a:cubicBezTo>
                  <a:pt x="567" y="304"/>
                  <a:pt x="561" y="310"/>
                  <a:pt x="561" y="316"/>
                </a:cubicBezTo>
                <a:lnTo>
                  <a:pt x="561" y="380"/>
                </a:lnTo>
                <a:lnTo>
                  <a:pt x="511" y="363"/>
                </a:lnTo>
                <a:cubicBezTo>
                  <a:pt x="507" y="362"/>
                  <a:pt x="502" y="363"/>
                  <a:pt x="498" y="367"/>
                </a:cubicBezTo>
                <a:cubicBezTo>
                  <a:pt x="495" y="369"/>
                  <a:pt x="494" y="375"/>
                  <a:pt x="495" y="379"/>
                </a:cubicBezTo>
                <a:lnTo>
                  <a:pt x="524" y="462"/>
                </a:lnTo>
                <a:lnTo>
                  <a:pt x="256" y="462"/>
                </a:lnTo>
                <a:lnTo>
                  <a:pt x="256" y="157"/>
                </a:lnTo>
                <a:lnTo>
                  <a:pt x="561" y="157"/>
                </a:lnTo>
                <a:lnTo>
                  <a:pt x="561" y="220"/>
                </a:lnTo>
                <a:cubicBezTo>
                  <a:pt x="540" y="240"/>
                  <a:pt x="435" y="346"/>
                  <a:pt x="404" y="377"/>
                </a:cubicBezTo>
                <a:lnTo>
                  <a:pt x="327" y="300"/>
                </a:lnTo>
                <a:cubicBezTo>
                  <a:pt x="322" y="296"/>
                  <a:pt x="314" y="296"/>
                  <a:pt x="309" y="300"/>
                </a:cubicBezTo>
                <a:cubicBezTo>
                  <a:pt x="305" y="305"/>
                  <a:pt x="305" y="313"/>
                  <a:pt x="309" y="318"/>
                </a:cubicBezTo>
                <a:lnTo>
                  <a:pt x="395" y="404"/>
                </a:lnTo>
                <a:cubicBezTo>
                  <a:pt x="400" y="408"/>
                  <a:pt x="408" y="408"/>
                  <a:pt x="413" y="404"/>
                </a:cubicBezTo>
                <a:cubicBezTo>
                  <a:pt x="586" y="230"/>
                  <a:pt x="586" y="230"/>
                  <a:pt x="586" y="224"/>
                </a:cubicBezTo>
                <a:lnTo>
                  <a:pt x="586" y="144"/>
                </a:lnTo>
                <a:cubicBezTo>
                  <a:pt x="586" y="138"/>
                  <a:pt x="580" y="132"/>
                  <a:pt x="573" y="132"/>
                </a:cubicBezTo>
                <a:lnTo>
                  <a:pt x="244" y="132"/>
                </a:lnTo>
                <a:cubicBezTo>
                  <a:pt x="237" y="132"/>
                  <a:pt x="231" y="138"/>
                  <a:pt x="231" y="144"/>
                </a:cubicBezTo>
                <a:lnTo>
                  <a:pt x="231" y="474"/>
                </a:lnTo>
                <a:cubicBezTo>
                  <a:pt x="231" y="480"/>
                  <a:pt x="237" y="487"/>
                  <a:pt x="244" y="487"/>
                </a:cubicBezTo>
                <a:lnTo>
                  <a:pt x="532" y="487"/>
                </a:lnTo>
                <a:lnTo>
                  <a:pt x="575" y="610"/>
                </a:lnTo>
                <a:cubicBezTo>
                  <a:pt x="576" y="615"/>
                  <a:pt x="581" y="618"/>
                  <a:pt x="586" y="618"/>
                </a:cubicBezTo>
                <a:lnTo>
                  <a:pt x="792" y="618"/>
                </a:lnTo>
                <a:lnTo>
                  <a:pt x="792" y="656"/>
                </a:lnTo>
                <a:cubicBezTo>
                  <a:pt x="792" y="676"/>
                  <a:pt x="775" y="692"/>
                  <a:pt x="754" y="692"/>
                </a:cubicBezTo>
                <a:lnTo>
                  <a:pt x="63" y="692"/>
                </a:lnTo>
                <a:cubicBezTo>
                  <a:pt x="42" y="692"/>
                  <a:pt x="25" y="676"/>
                  <a:pt x="25" y="656"/>
                </a:cubicBezTo>
                <a:lnTo>
                  <a:pt x="25" y="618"/>
                </a:lnTo>
                <a:lnTo>
                  <a:pt x="521" y="618"/>
                </a:lnTo>
                <a:cubicBezTo>
                  <a:pt x="527" y="618"/>
                  <a:pt x="533" y="613"/>
                  <a:pt x="533" y="606"/>
                </a:cubicBezTo>
                <a:cubicBezTo>
                  <a:pt x="533" y="599"/>
                  <a:pt x="527" y="593"/>
                  <a:pt x="521" y="593"/>
                </a:cubicBezTo>
                <a:lnTo>
                  <a:pt x="25" y="593"/>
                </a:lnTo>
                <a:lnTo>
                  <a:pt x="25" y="62"/>
                </a:lnTo>
                <a:cubicBezTo>
                  <a:pt x="25" y="41"/>
                  <a:pt x="42" y="25"/>
                  <a:pt x="63" y="25"/>
                </a:cubicBezTo>
                <a:lnTo>
                  <a:pt x="754" y="25"/>
                </a:lnTo>
                <a:cubicBezTo>
                  <a:pt x="775" y="25"/>
                  <a:pt x="792" y="41"/>
                  <a:pt x="792" y="62"/>
                </a:cubicBezTo>
                <a:lnTo>
                  <a:pt x="792" y="593"/>
                </a:lnTo>
                <a:close/>
                <a:moveTo>
                  <a:pt x="544" y="791"/>
                </a:moveTo>
                <a:lnTo>
                  <a:pt x="272" y="791"/>
                </a:lnTo>
                <a:lnTo>
                  <a:pt x="272" y="717"/>
                </a:lnTo>
                <a:lnTo>
                  <a:pt x="544" y="717"/>
                </a:lnTo>
                <a:lnTo>
                  <a:pt x="544" y="791"/>
                </a:lnTo>
                <a:close/>
                <a:moveTo>
                  <a:pt x="754" y="0"/>
                </a:moveTo>
                <a:lnTo>
                  <a:pt x="63" y="0"/>
                </a:lnTo>
                <a:cubicBezTo>
                  <a:pt x="28" y="0"/>
                  <a:pt x="0" y="28"/>
                  <a:pt x="0" y="62"/>
                </a:cubicBezTo>
                <a:lnTo>
                  <a:pt x="0" y="656"/>
                </a:lnTo>
                <a:cubicBezTo>
                  <a:pt x="0" y="690"/>
                  <a:pt x="28" y="717"/>
                  <a:pt x="63" y="717"/>
                </a:cubicBezTo>
                <a:lnTo>
                  <a:pt x="248" y="717"/>
                </a:lnTo>
                <a:lnTo>
                  <a:pt x="248" y="791"/>
                </a:lnTo>
                <a:lnTo>
                  <a:pt x="161" y="791"/>
                </a:lnTo>
                <a:cubicBezTo>
                  <a:pt x="154" y="791"/>
                  <a:pt x="149" y="797"/>
                  <a:pt x="149" y="804"/>
                </a:cubicBezTo>
                <a:cubicBezTo>
                  <a:pt x="149" y="811"/>
                  <a:pt x="154" y="816"/>
                  <a:pt x="161" y="816"/>
                </a:cubicBezTo>
                <a:lnTo>
                  <a:pt x="656" y="816"/>
                </a:lnTo>
                <a:cubicBezTo>
                  <a:pt x="663" y="816"/>
                  <a:pt x="668" y="811"/>
                  <a:pt x="668" y="804"/>
                </a:cubicBezTo>
                <a:cubicBezTo>
                  <a:pt x="668" y="797"/>
                  <a:pt x="663" y="791"/>
                  <a:pt x="656" y="791"/>
                </a:cubicBezTo>
                <a:lnTo>
                  <a:pt x="569" y="791"/>
                </a:lnTo>
                <a:lnTo>
                  <a:pt x="569" y="717"/>
                </a:lnTo>
                <a:lnTo>
                  <a:pt x="754" y="717"/>
                </a:lnTo>
                <a:cubicBezTo>
                  <a:pt x="788" y="717"/>
                  <a:pt x="817" y="690"/>
                  <a:pt x="817" y="656"/>
                </a:cubicBezTo>
                <a:lnTo>
                  <a:pt x="817" y="62"/>
                </a:lnTo>
                <a:cubicBezTo>
                  <a:pt x="817" y="28"/>
                  <a:pt x="788" y="0"/>
                  <a:pt x="754" y="0"/>
                </a:cubicBezTo>
                <a:close/>
              </a:path>
            </a:pathLst>
          </a:custGeom>
          <a:solidFill>
            <a:schemeClr val="bg1"/>
          </a:solidFill>
          <a:ln>
            <a:noFill/>
          </a:ln>
        </p:spPr>
        <p:txBody>
          <a:bodyPr wrap="none" anchor="ctr"/>
          <a:lstStyle/>
          <a:p>
            <a:endParaRPr lang="en-US" sz="900"/>
          </a:p>
        </p:txBody>
      </p:sp>
      <p:sp>
        <p:nvSpPr>
          <p:cNvPr id="69" name="Freeform 938">
            <a:extLst>
              <a:ext uri="{FF2B5EF4-FFF2-40B4-BE49-F238E27FC236}">
                <a16:creationId xmlns:a16="http://schemas.microsoft.com/office/drawing/2014/main" id="{327275E1-D5B0-2A4C-BE89-D54D2A86E72A}"/>
              </a:ext>
            </a:extLst>
          </p:cNvPr>
          <p:cNvSpPr>
            <a:spLocks noChangeAspect="1"/>
          </p:cNvSpPr>
          <p:nvPr/>
        </p:nvSpPr>
        <p:spPr bwMode="auto">
          <a:xfrm>
            <a:off x="8535622" y="1931735"/>
            <a:ext cx="337345" cy="337345"/>
          </a:xfrm>
          <a:custGeom>
            <a:avLst/>
            <a:gdLst>
              <a:gd name="T0" fmla="*/ 3908867 w 293327"/>
              <a:gd name="T1" fmla="*/ 9106418 h 293328"/>
              <a:gd name="T2" fmla="*/ 4627651 w 293327"/>
              <a:gd name="T3" fmla="*/ 9106418 h 293328"/>
              <a:gd name="T4" fmla="*/ 4268257 w 293327"/>
              <a:gd name="T5" fmla="*/ 8420867 h 293328"/>
              <a:gd name="T6" fmla="*/ 4268257 w 293327"/>
              <a:gd name="T7" fmla="*/ 9791887 h 293328"/>
              <a:gd name="T8" fmla="*/ 4268257 w 293327"/>
              <a:gd name="T9" fmla="*/ 8420867 h 293328"/>
              <a:gd name="T10" fmla="*/ 2117656 w 293327"/>
              <a:gd name="T11" fmla="*/ 7311654 h 293328"/>
              <a:gd name="T12" fmla="*/ 2829577 w 293327"/>
              <a:gd name="T13" fmla="*/ 7311654 h 293328"/>
              <a:gd name="T14" fmla="*/ 4545752 w 293327"/>
              <a:gd name="T15" fmla="*/ 6800492 h 293328"/>
              <a:gd name="T16" fmla="*/ 4780006 w 293327"/>
              <a:gd name="T17" fmla="*/ 7035809 h 293328"/>
              <a:gd name="T18" fmla="*/ 2085617 w 293327"/>
              <a:gd name="T19" fmla="*/ 9676631 h 293328"/>
              <a:gd name="T20" fmla="*/ 1968489 w 293327"/>
              <a:gd name="T21" fmla="*/ 9402106 h 293328"/>
              <a:gd name="T22" fmla="*/ 2473597 w 293327"/>
              <a:gd name="T23" fmla="*/ 6632828 h 293328"/>
              <a:gd name="T24" fmla="*/ 2473597 w 293327"/>
              <a:gd name="T25" fmla="*/ 8003799 h 293328"/>
              <a:gd name="T26" fmla="*/ 2473597 w 293327"/>
              <a:gd name="T27" fmla="*/ 6632828 h 293328"/>
              <a:gd name="T28" fmla="*/ 339617 w 293327"/>
              <a:gd name="T29" fmla="*/ 10331239 h 293328"/>
              <a:gd name="T30" fmla="*/ 5826363 w 293327"/>
              <a:gd name="T31" fmla="*/ 5507530 h 293328"/>
              <a:gd name="T32" fmla="*/ 5277686 w 293327"/>
              <a:gd name="T33" fmla="*/ 5989807 h 293328"/>
              <a:gd name="T34" fmla="*/ 4951088 w 293327"/>
              <a:gd name="T35" fmla="*/ 5989807 h 293328"/>
              <a:gd name="T36" fmla="*/ 1828917 w 293327"/>
              <a:gd name="T37" fmla="*/ 5507530 h 293328"/>
              <a:gd name="T38" fmla="*/ 1672147 w 293327"/>
              <a:gd name="T39" fmla="*/ 6146314 h 293328"/>
              <a:gd name="T40" fmla="*/ 1515406 w 293327"/>
              <a:gd name="T41" fmla="*/ 5507530 h 293328"/>
              <a:gd name="T42" fmla="*/ 3383445 w 293327"/>
              <a:gd name="T43" fmla="*/ 3786598 h 293328"/>
              <a:gd name="T44" fmla="*/ 4951088 w 293327"/>
              <a:gd name="T45" fmla="*/ 5181596 h 293328"/>
              <a:gd name="T46" fmla="*/ 3383445 w 293327"/>
              <a:gd name="T47" fmla="*/ 3460617 h 293328"/>
              <a:gd name="T48" fmla="*/ 5970084 w 293327"/>
              <a:gd name="T49" fmla="*/ 5181596 h 293328"/>
              <a:gd name="T50" fmla="*/ 6780043 w 293327"/>
              <a:gd name="T51" fmla="*/ 10487700 h 293328"/>
              <a:gd name="T52" fmla="*/ 6623220 w 293327"/>
              <a:gd name="T53" fmla="*/ 10657173 h 293328"/>
              <a:gd name="T54" fmla="*/ 39158 w 293327"/>
              <a:gd name="T55" fmla="*/ 10605053 h 293328"/>
              <a:gd name="T56" fmla="*/ 653138 w 293327"/>
              <a:gd name="T57" fmla="*/ 5325002 h 293328"/>
              <a:gd name="T58" fmla="*/ 1515406 w 293327"/>
              <a:gd name="T59" fmla="*/ 5181596 h 293328"/>
              <a:gd name="T60" fmla="*/ 6823927 w 293327"/>
              <a:gd name="T61" fmla="*/ 326867 h 293328"/>
              <a:gd name="T62" fmla="*/ 5266850 w 293327"/>
              <a:gd name="T63" fmla="*/ 2157483 h 293328"/>
              <a:gd name="T64" fmla="*/ 8393994 w 293327"/>
              <a:gd name="T65" fmla="*/ 1895931 h 293328"/>
              <a:gd name="T66" fmla="*/ 6823927 w 293327"/>
              <a:gd name="T67" fmla="*/ 0 h 293328"/>
              <a:gd name="T68" fmla="*/ 8721089 w 293327"/>
              <a:gd name="T69" fmla="*/ 2157483 h 293328"/>
              <a:gd name="T70" fmla="*/ 9794012 w 293327"/>
              <a:gd name="T71" fmla="*/ 2301333 h 293328"/>
              <a:gd name="T72" fmla="*/ 10618320 w 293327"/>
              <a:gd name="T73" fmla="*/ 9322855 h 293328"/>
              <a:gd name="T74" fmla="*/ 7098646 w 293327"/>
              <a:gd name="T75" fmla="*/ 9388255 h 293328"/>
              <a:gd name="T76" fmla="*/ 7098646 w 293327"/>
              <a:gd name="T77" fmla="*/ 9061388 h 293328"/>
              <a:gd name="T78" fmla="*/ 10160357 w 293327"/>
              <a:gd name="T79" fmla="*/ 7871491 h 293328"/>
              <a:gd name="T80" fmla="*/ 6745385 w 293327"/>
              <a:gd name="T81" fmla="*/ 7701477 h 293328"/>
              <a:gd name="T82" fmla="*/ 10121102 w 293327"/>
              <a:gd name="T83" fmla="*/ 7544584 h 293328"/>
              <a:gd name="T84" fmla="*/ 8721089 w 293327"/>
              <a:gd name="T85" fmla="*/ 2484348 h 293328"/>
              <a:gd name="T86" fmla="*/ 8551042 w 293327"/>
              <a:gd name="T87" fmla="*/ 3347336 h 293328"/>
              <a:gd name="T88" fmla="*/ 8393994 w 293327"/>
              <a:gd name="T89" fmla="*/ 2484348 h 293328"/>
              <a:gd name="T90" fmla="*/ 5266850 w 293327"/>
              <a:gd name="T91" fmla="*/ 3177369 h 293328"/>
              <a:gd name="T92" fmla="*/ 4939746 w 293327"/>
              <a:gd name="T93" fmla="*/ 3177369 h 293328"/>
              <a:gd name="T94" fmla="*/ 4167856 w 293327"/>
              <a:gd name="T95" fmla="*/ 2484348 h 293328"/>
              <a:gd name="T96" fmla="*/ 3893078 w 293327"/>
              <a:gd name="T97" fmla="*/ 3347336 h 293328"/>
              <a:gd name="T98" fmla="*/ 3866909 w 293327"/>
              <a:gd name="T99" fmla="*/ 2301333 h 293328"/>
              <a:gd name="T100" fmla="*/ 4939746 w 293327"/>
              <a:gd name="T101" fmla="*/ 2157483 h 293328"/>
              <a:gd name="T102" fmla="*/ 6823927 w 293327"/>
              <a:gd name="T103" fmla="*/ 0 h 29332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3327" h="293328">
                <a:moveTo>
                  <a:pt x="117475" y="240846"/>
                </a:moveTo>
                <a:cubicBezTo>
                  <a:pt x="111980" y="240846"/>
                  <a:pt x="107584" y="245201"/>
                  <a:pt x="107584" y="250644"/>
                </a:cubicBezTo>
                <a:cubicBezTo>
                  <a:pt x="107584" y="256086"/>
                  <a:pt x="111980" y="260441"/>
                  <a:pt x="117475" y="260441"/>
                </a:cubicBezTo>
                <a:cubicBezTo>
                  <a:pt x="122604" y="260441"/>
                  <a:pt x="127366" y="256086"/>
                  <a:pt x="127366" y="250644"/>
                </a:cubicBezTo>
                <a:cubicBezTo>
                  <a:pt x="127366" y="245201"/>
                  <a:pt x="122604" y="240846"/>
                  <a:pt x="117475" y="240846"/>
                </a:cubicBezTo>
                <a:close/>
                <a:moveTo>
                  <a:pt x="117475" y="231775"/>
                </a:moveTo>
                <a:cubicBezTo>
                  <a:pt x="127733" y="231775"/>
                  <a:pt x="136159" y="240121"/>
                  <a:pt x="136159" y="250644"/>
                </a:cubicBezTo>
                <a:cubicBezTo>
                  <a:pt x="136159" y="260804"/>
                  <a:pt x="127733" y="269512"/>
                  <a:pt x="117475" y="269512"/>
                </a:cubicBezTo>
                <a:cubicBezTo>
                  <a:pt x="106851" y="269512"/>
                  <a:pt x="98425" y="260804"/>
                  <a:pt x="98425" y="250644"/>
                </a:cubicBezTo>
                <a:cubicBezTo>
                  <a:pt x="98425" y="240121"/>
                  <a:pt x="106851" y="231775"/>
                  <a:pt x="117475" y="231775"/>
                </a:cubicBezTo>
                <a:close/>
                <a:moveTo>
                  <a:pt x="68080" y="191354"/>
                </a:moveTo>
                <a:cubicBezTo>
                  <a:pt x="62638" y="191354"/>
                  <a:pt x="58283" y="195751"/>
                  <a:pt x="58283" y="201246"/>
                </a:cubicBezTo>
                <a:cubicBezTo>
                  <a:pt x="58283" y="206741"/>
                  <a:pt x="62638" y="211503"/>
                  <a:pt x="68080" y="211503"/>
                </a:cubicBezTo>
                <a:cubicBezTo>
                  <a:pt x="73523" y="211503"/>
                  <a:pt x="77878" y="206741"/>
                  <a:pt x="77878" y="201246"/>
                </a:cubicBezTo>
                <a:cubicBezTo>
                  <a:pt x="77878" y="195751"/>
                  <a:pt x="73523" y="191354"/>
                  <a:pt x="68080" y="191354"/>
                </a:cubicBezTo>
                <a:close/>
                <a:moveTo>
                  <a:pt x="125111" y="187176"/>
                </a:moveTo>
                <a:cubicBezTo>
                  <a:pt x="126902" y="185737"/>
                  <a:pt x="129409" y="185737"/>
                  <a:pt x="131559" y="187176"/>
                </a:cubicBezTo>
                <a:cubicBezTo>
                  <a:pt x="132992" y="188976"/>
                  <a:pt x="132992" y="191854"/>
                  <a:pt x="131559" y="193653"/>
                </a:cubicBezTo>
                <a:lnTo>
                  <a:pt x="60626" y="264901"/>
                </a:lnTo>
                <a:cubicBezTo>
                  <a:pt x="59552" y="265980"/>
                  <a:pt x="58477" y="266340"/>
                  <a:pt x="57402" y="266340"/>
                </a:cubicBezTo>
                <a:cubicBezTo>
                  <a:pt x="56328" y="266340"/>
                  <a:pt x="54895" y="265980"/>
                  <a:pt x="54178" y="264901"/>
                </a:cubicBezTo>
                <a:cubicBezTo>
                  <a:pt x="52387" y="263102"/>
                  <a:pt x="52387" y="260223"/>
                  <a:pt x="54178" y="258784"/>
                </a:cubicBezTo>
                <a:lnTo>
                  <a:pt x="125111" y="187176"/>
                </a:lnTo>
                <a:close/>
                <a:moveTo>
                  <a:pt x="68080" y="182562"/>
                </a:moveTo>
                <a:cubicBezTo>
                  <a:pt x="78240" y="182562"/>
                  <a:pt x="86949" y="190988"/>
                  <a:pt x="86949" y="201246"/>
                </a:cubicBezTo>
                <a:cubicBezTo>
                  <a:pt x="86949" y="211870"/>
                  <a:pt x="78240" y="220296"/>
                  <a:pt x="68080" y="220296"/>
                </a:cubicBezTo>
                <a:cubicBezTo>
                  <a:pt x="57558" y="220296"/>
                  <a:pt x="49212" y="211870"/>
                  <a:pt x="49212" y="201246"/>
                </a:cubicBezTo>
                <a:cubicBezTo>
                  <a:pt x="49212" y="190988"/>
                  <a:pt x="57558" y="182562"/>
                  <a:pt x="68080" y="182562"/>
                </a:cubicBezTo>
                <a:close/>
                <a:moveTo>
                  <a:pt x="26247" y="151588"/>
                </a:moveTo>
                <a:lnTo>
                  <a:pt x="9348" y="284357"/>
                </a:lnTo>
                <a:lnTo>
                  <a:pt x="177258" y="284357"/>
                </a:lnTo>
                <a:lnTo>
                  <a:pt x="160359" y="151588"/>
                </a:lnTo>
                <a:lnTo>
                  <a:pt x="145258" y="151588"/>
                </a:lnTo>
                <a:lnTo>
                  <a:pt x="145258" y="164864"/>
                </a:lnTo>
                <a:cubicBezTo>
                  <a:pt x="145258" y="167376"/>
                  <a:pt x="143101" y="169171"/>
                  <a:pt x="140943" y="169171"/>
                </a:cubicBezTo>
                <a:cubicBezTo>
                  <a:pt x="138426" y="169171"/>
                  <a:pt x="136269" y="167376"/>
                  <a:pt x="136269" y="164864"/>
                </a:cubicBezTo>
                <a:lnTo>
                  <a:pt x="136269" y="151588"/>
                </a:lnTo>
                <a:lnTo>
                  <a:pt x="50337" y="151588"/>
                </a:lnTo>
                <a:lnTo>
                  <a:pt x="50337" y="164864"/>
                </a:lnTo>
                <a:cubicBezTo>
                  <a:pt x="50337" y="167376"/>
                  <a:pt x="48179" y="169171"/>
                  <a:pt x="46022" y="169171"/>
                </a:cubicBezTo>
                <a:cubicBezTo>
                  <a:pt x="43505" y="169171"/>
                  <a:pt x="41708" y="167376"/>
                  <a:pt x="41708" y="164864"/>
                </a:cubicBezTo>
                <a:lnTo>
                  <a:pt x="41708" y="151588"/>
                </a:lnTo>
                <a:lnTo>
                  <a:pt x="26247" y="151588"/>
                </a:lnTo>
                <a:close/>
                <a:moveTo>
                  <a:pt x="93123" y="104221"/>
                </a:moveTo>
                <a:cubicBezTo>
                  <a:pt x="71191" y="104221"/>
                  <a:pt x="52854" y="121086"/>
                  <a:pt x="50696" y="142617"/>
                </a:cubicBezTo>
                <a:lnTo>
                  <a:pt x="136269" y="142617"/>
                </a:lnTo>
                <a:cubicBezTo>
                  <a:pt x="133752" y="121086"/>
                  <a:pt x="115415" y="104221"/>
                  <a:pt x="93123" y="104221"/>
                </a:cubicBezTo>
                <a:close/>
                <a:moveTo>
                  <a:pt x="93123" y="95250"/>
                </a:moveTo>
                <a:cubicBezTo>
                  <a:pt x="120449" y="95250"/>
                  <a:pt x="142741" y="116063"/>
                  <a:pt x="144898" y="142617"/>
                </a:cubicBezTo>
                <a:lnTo>
                  <a:pt x="164314" y="142617"/>
                </a:lnTo>
                <a:cubicBezTo>
                  <a:pt x="166831" y="142617"/>
                  <a:pt x="168629" y="144411"/>
                  <a:pt x="168988" y="146564"/>
                </a:cubicBezTo>
                <a:lnTo>
                  <a:pt x="186606" y="288663"/>
                </a:lnTo>
                <a:cubicBezTo>
                  <a:pt x="186966" y="289740"/>
                  <a:pt x="186606" y="291175"/>
                  <a:pt x="185527" y="291893"/>
                </a:cubicBezTo>
                <a:cubicBezTo>
                  <a:pt x="184808" y="292969"/>
                  <a:pt x="183370" y="293328"/>
                  <a:pt x="182291" y="293328"/>
                </a:cubicBezTo>
                <a:lnTo>
                  <a:pt x="4314" y="293328"/>
                </a:lnTo>
                <a:cubicBezTo>
                  <a:pt x="3236" y="293328"/>
                  <a:pt x="2157" y="292969"/>
                  <a:pt x="1079" y="291893"/>
                </a:cubicBezTo>
                <a:cubicBezTo>
                  <a:pt x="359" y="291175"/>
                  <a:pt x="0" y="289740"/>
                  <a:pt x="0" y="288663"/>
                </a:cubicBezTo>
                <a:lnTo>
                  <a:pt x="17977" y="146564"/>
                </a:lnTo>
                <a:cubicBezTo>
                  <a:pt x="18337" y="144411"/>
                  <a:pt x="20135" y="142617"/>
                  <a:pt x="22292" y="142617"/>
                </a:cubicBezTo>
                <a:lnTo>
                  <a:pt x="41708" y="142617"/>
                </a:lnTo>
                <a:cubicBezTo>
                  <a:pt x="44224" y="116063"/>
                  <a:pt x="66157" y="95250"/>
                  <a:pt x="93123" y="95250"/>
                </a:cubicBezTo>
                <a:close/>
                <a:moveTo>
                  <a:pt x="187814" y="8997"/>
                </a:moveTo>
                <a:cubicBezTo>
                  <a:pt x="164046" y="8997"/>
                  <a:pt x="144960" y="28431"/>
                  <a:pt x="144960" y="52184"/>
                </a:cubicBezTo>
                <a:lnTo>
                  <a:pt x="144960" y="59382"/>
                </a:lnTo>
                <a:lnTo>
                  <a:pt x="231027" y="59382"/>
                </a:lnTo>
                <a:lnTo>
                  <a:pt x="231027" y="52184"/>
                </a:lnTo>
                <a:cubicBezTo>
                  <a:pt x="231027" y="28431"/>
                  <a:pt x="211941" y="8997"/>
                  <a:pt x="187814" y="8997"/>
                </a:cubicBezTo>
                <a:close/>
                <a:moveTo>
                  <a:pt x="187814" y="0"/>
                </a:moveTo>
                <a:cubicBezTo>
                  <a:pt x="216623" y="0"/>
                  <a:pt x="240030" y="23393"/>
                  <a:pt x="240030" y="52184"/>
                </a:cubicBezTo>
                <a:lnTo>
                  <a:pt x="240030" y="59382"/>
                </a:lnTo>
                <a:lnTo>
                  <a:pt x="265238" y="59382"/>
                </a:lnTo>
                <a:cubicBezTo>
                  <a:pt x="267399" y="59382"/>
                  <a:pt x="269199" y="61182"/>
                  <a:pt x="269560" y="63341"/>
                </a:cubicBezTo>
                <a:lnTo>
                  <a:pt x="293327" y="253004"/>
                </a:lnTo>
                <a:cubicBezTo>
                  <a:pt x="293327" y="254443"/>
                  <a:pt x="292967" y="255523"/>
                  <a:pt x="292247" y="256603"/>
                </a:cubicBezTo>
                <a:cubicBezTo>
                  <a:pt x="291526" y="257682"/>
                  <a:pt x="290086" y="258402"/>
                  <a:pt x="288646" y="258402"/>
                </a:cubicBezTo>
                <a:lnTo>
                  <a:pt x="195376" y="258402"/>
                </a:lnTo>
                <a:cubicBezTo>
                  <a:pt x="192855" y="258402"/>
                  <a:pt x="190695" y="255883"/>
                  <a:pt x="190695" y="253724"/>
                </a:cubicBezTo>
                <a:cubicBezTo>
                  <a:pt x="190695" y="251204"/>
                  <a:pt x="192855" y="249405"/>
                  <a:pt x="195376" y="249405"/>
                </a:cubicBezTo>
                <a:lnTo>
                  <a:pt x="283964" y="249405"/>
                </a:lnTo>
                <a:lnTo>
                  <a:pt x="279643" y="216655"/>
                </a:lnTo>
                <a:lnTo>
                  <a:pt x="190335" y="216655"/>
                </a:lnTo>
                <a:cubicBezTo>
                  <a:pt x="187814" y="216655"/>
                  <a:pt x="185653" y="214855"/>
                  <a:pt x="185653" y="211976"/>
                </a:cubicBezTo>
                <a:cubicBezTo>
                  <a:pt x="185653" y="209817"/>
                  <a:pt x="187814" y="207657"/>
                  <a:pt x="190335" y="207657"/>
                </a:cubicBezTo>
                <a:lnTo>
                  <a:pt x="278562" y="207657"/>
                </a:lnTo>
                <a:lnTo>
                  <a:pt x="261277" y="68379"/>
                </a:lnTo>
                <a:lnTo>
                  <a:pt x="240030" y="68379"/>
                </a:lnTo>
                <a:lnTo>
                  <a:pt x="240030" y="87454"/>
                </a:lnTo>
                <a:cubicBezTo>
                  <a:pt x="240030" y="90333"/>
                  <a:pt x="237870" y="92132"/>
                  <a:pt x="235349" y="92132"/>
                </a:cubicBezTo>
                <a:cubicBezTo>
                  <a:pt x="232828" y="92132"/>
                  <a:pt x="231027" y="90333"/>
                  <a:pt x="231027" y="87454"/>
                </a:cubicBezTo>
                <a:lnTo>
                  <a:pt x="231027" y="68379"/>
                </a:lnTo>
                <a:lnTo>
                  <a:pt x="144960" y="68379"/>
                </a:lnTo>
                <a:lnTo>
                  <a:pt x="144960" y="87454"/>
                </a:lnTo>
                <a:cubicBezTo>
                  <a:pt x="144960" y="90333"/>
                  <a:pt x="142800" y="92132"/>
                  <a:pt x="140639" y="92132"/>
                </a:cubicBezTo>
                <a:cubicBezTo>
                  <a:pt x="138118" y="92132"/>
                  <a:pt x="135957" y="90333"/>
                  <a:pt x="135957" y="87454"/>
                </a:cubicBezTo>
                <a:lnTo>
                  <a:pt x="135957" y="68379"/>
                </a:lnTo>
                <a:lnTo>
                  <a:pt x="114711" y="68379"/>
                </a:lnTo>
                <a:lnTo>
                  <a:pt x="112190" y="88173"/>
                </a:lnTo>
                <a:cubicBezTo>
                  <a:pt x="111830" y="90693"/>
                  <a:pt x="109669" y="92132"/>
                  <a:pt x="107148" y="92132"/>
                </a:cubicBezTo>
                <a:cubicBezTo>
                  <a:pt x="104628" y="91772"/>
                  <a:pt x="103187" y="89613"/>
                  <a:pt x="103547" y="87094"/>
                </a:cubicBezTo>
                <a:lnTo>
                  <a:pt x="106428" y="63341"/>
                </a:lnTo>
                <a:cubicBezTo>
                  <a:pt x="106788" y="61182"/>
                  <a:pt x="108589" y="59382"/>
                  <a:pt x="110750" y="59382"/>
                </a:cubicBezTo>
                <a:lnTo>
                  <a:pt x="135957" y="59382"/>
                </a:lnTo>
                <a:lnTo>
                  <a:pt x="135957" y="52184"/>
                </a:lnTo>
                <a:cubicBezTo>
                  <a:pt x="135957" y="23393"/>
                  <a:pt x="159365" y="0"/>
                  <a:pt x="187814" y="0"/>
                </a:cubicBezTo>
                <a:close/>
              </a:path>
            </a:pathLst>
          </a:custGeom>
          <a:solidFill>
            <a:schemeClr val="bg1"/>
          </a:solidFill>
          <a:ln>
            <a:noFill/>
          </a:ln>
        </p:spPr>
        <p:txBody>
          <a:bodyPr anchor="ctr"/>
          <a:lstStyle/>
          <a:p>
            <a:endParaRPr lang="en-US" sz="900"/>
          </a:p>
        </p:txBody>
      </p:sp>
    </p:spTree>
    <p:extLst>
      <p:ext uri="{BB962C8B-B14F-4D97-AF65-F5344CB8AC3E}">
        <p14:creationId xmlns:p14="http://schemas.microsoft.com/office/powerpoint/2010/main" val="1076692616"/>
      </p:ext>
    </p:extLst>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 name="Freeform 110">
            <a:extLst>
              <a:ext uri="{FF2B5EF4-FFF2-40B4-BE49-F238E27FC236}">
                <a16:creationId xmlns:a16="http://schemas.microsoft.com/office/drawing/2014/main" id="{D423808B-CDA7-AC49-8DD1-5759EA9984B9}"/>
              </a:ext>
            </a:extLst>
          </p:cNvPr>
          <p:cNvSpPr/>
          <p:nvPr/>
        </p:nvSpPr>
        <p:spPr>
          <a:xfrm>
            <a:off x="5082601" y="1546208"/>
            <a:ext cx="2031944" cy="820286"/>
          </a:xfrm>
          <a:custGeom>
            <a:avLst/>
            <a:gdLst>
              <a:gd name="connsiteX0" fmla="*/ 2026799 w 4063887"/>
              <a:gd name="connsiteY0" fmla="*/ 0 h 1640571"/>
              <a:gd name="connsiteX1" fmla="*/ 3861450 w 4063887"/>
              <a:gd name="connsiteY1" fmla="*/ 370206 h 1640571"/>
              <a:gd name="connsiteX2" fmla="*/ 4063887 w 4063887"/>
              <a:gd name="connsiteY2" fmla="*/ 461679 h 1640571"/>
              <a:gd name="connsiteX3" fmla="*/ 2884995 w 4063887"/>
              <a:gd name="connsiteY3" fmla="*/ 1640571 h 1640571"/>
              <a:gd name="connsiteX4" fmla="*/ 1183541 w 4063887"/>
              <a:gd name="connsiteY4" fmla="*/ 1640571 h 1640571"/>
              <a:gd name="connsiteX5" fmla="*/ 0 w 4063887"/>
              <a:gd name="connsiteY5" fmla="*/ 457030 h 1640571"/>
              <a:gd name="connsiteX6" fmla="*/ 192148 w 4063887"/>
              <a:gd name="connsiteY6" fmla="*/ 370206 h 1640571"/>
              <a:gd name="connsiteX7" fmla="*/ 2026799 w 4063887"/>
              <a:gd name="connsiteY7" fmla="*/ 0 h 1640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63887" h="1640571">
                <a:moveTo>
                  <a:pt x="2026799" y="0"/>
                </a:moveTo>
                <a:cubicBezTo>
                  <a:pt x="2677578" y="0"/>
                  <a:pt x="3297553" y="131822"/>
                  <a:pt x="3861450" y="370206"/>
                </a:cubicBezTo>
                <a:lnTo>
                  <a:pt x="4063887" y="461679"/>
                </a:lnTo>
                <a:lnTo>
                  <a:pt x="2884995" y="1640571"/>
                </a:lnTo>
                <a:lnTo>
                  <a:pt x="1183541" y="1640571"/>
                </a:lnTo>
                <a:lnTo>
                  <a:pt x="0" y="457030"/>
                </a:lnTo>
                <a:lnTo>
                  <a:pt x="192148" y="370206"/>
                </a:lnTo>
                <a:cubicBezTo>
                  <a:pt x="756045" y="131822"/>
                  <a:pt x="1376020" y="0"/>
                  <a:pt x="2026799"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31" name="Freeform 130">
            <a:extLst>
              <a:ext uri="{FF2B5EF4-FFF2-40B4-BE49-F238E27FC236}">
                <a16:creationId xmlns:a16="http://schemas.microsoft.com/office/drawing/2014/main" id="{954EA6F4-B092-3944-8978-F03F4A9E1CED}"/>
              </a:ext>
            </a:extLst>
          </p:cNvPr>
          <p:cNvSpPr/>
          <p:nvPr/>
        </p:nvSpPr>
        <p:spPr>
          <a:xfrm>
            <a:off x="4016678" y="1817970"/>
            <a:ext cx="1588003" cy="1592369"/>
          </a:xfrm>
          <a:custGeom>
            <a:avLst/>
            <a:gdLst>
              <a:gd name="connsiteX0" fmla="*/ 3176006 w 3176006"/>
              <a:gd name="connsiteY0" fmla="*/ 2937880 h 3184738"/>
              <a:gd name="connsiteX1" fmla="*/ 3176006 w 3176006"/>
              <a:gd name="connsiteY1" fmla="*/ 2937881 h 3184738"/>
              <a:gd name="connsiteX2" fmla="*/ 3176006 w 3176006"/>
              <a:gd name="connsiteY2" fmla="*/ 3184738 h 3184738"/>
              <a:gd name="connsiteX3" fmla="*/ 2929149 w 3176006"/>
              <a:gd name="connsiteY3" fmla="*/ 3184738 h 3184738"/>
              <a:gd name="connsiteX4" fmla="*/ 2929147 w 3176006"/>
              <a:gd name="connsiteY4" fmla="*/ 3184738 h 3184738"/>
              <a:gd name="connsiteX5" fmla="*/ 1960922 w 3176006"/>
              <a:gd name="connsiteY5" fmla="*/ 0 h 3184738"/>
              <a:gd name="connsiteX6" fmla="*/ 3176006 w 3176006"/>
              <a:gd name="connsiteY6" fmla="*/ 1215084 h 3184738"/>
              <a:gd name="connsiteX7" fmla="*/ 3176006 w 3176006"/>
              <a:gd name="connsiteY7" fmla="*/ 2937879 h 3184738"/>
              <a:gd name="connsiteX8" fmla="*/ 2929147 w 3176006"/>
              <a:gd name="connsiteY8" fmla="*/ 3184737 h 3184738"/>
              <a:gd name="connsiteX9" fmla="*/ 1235219 w 3176006"/>
              <a:gd name="connsiteY9" fmla="*/ 3184737 h 3184738"/>
              <a:gd name="connsiteX10" fmla="*/ 0 w 3176006"/>
              <a:gd name="connsiteY10" fmla="*/ 1949518 h 3184738"/>
              <a:gd name="connsiteX11" fmla="*/ 14163 w 3176006"/>
              <a:gd name="connsiteY11" fmla="*/ 1921880 h 3184738"/>
              <a:gd name="connsiteX12" fmla="*/ 1911977 w 3176006"/>
              <a:gd name="connsiteY12" fmla="*/ 25055 h 3184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76006" h="3184738">
                <a:moveTo>
                  <a:pt x="3176006" y="2937880"/>
                </a:moveTo>
                <a:lnTo>
                  <a:pt x="3176006" y="2937881"/>
                </a:lnTo>
                <a:lnTo>
                  <a:pt x="3176006" y="3184738"/>
                </a:lnTo>
                <a:lnTo>
                  <a:pt x="2929149" y="3184738"/>
                </a:lnTo>
                <a:lnTo>
                  <a:pt x="2929147" y="3184738"/>
                </a:lnTo>
                <a:close/>
                <a:moveTo>
                  <a:pt x="1960922" y="0"/>
                </a:moveTo>
                <a:lnTo>
                  <a:pt x="3176006" y="1215084"/>
                </a:lnTo>
                <a:lnTo>
                  <a:pt x="3176006" y="2937879"/>
                </a:lnTo>
                <a:lnTo>
                  <a:pt x="2929147" y="3184737"/>
                </a:lnTo>
                <a:lnTo>
                  <a:pt x="1235219" y="3184737"/>
                </a:lnTo>
                <a:lnTo>
                  <a:pt x="0" y="1949518"/>
                </a:lnTo>
                <a:lnTo>
                  <a:pt x="14163" y="1921880"/>
                </a:lnTo>
                <a:cubicBezTo>
                  <a:pt x="449521" y="1120877"/>
                  <a:pt x="1110557" y="460186"/>
                  <a:pt x="1911977" y="2505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30" name="Freeform 129">
            <a:extLst>
              <a:ext uri="{FF2B5EF4-FFF2-40B4-BE49-F238E27FC236}">
                <a16:creationId xmlns:a16="http://schemas.microsoft.com/office/drawing/2014/main" id="{D94CCAC2-8DC9-A447-A2CA-729D424EE5E1}"/>
              </a:ext>
            </a:extLst>
          </p:cNvPr>
          <p:cNvSpPr/>
          <p:nvPr/>
        </p:nvSpPr>
        <p:spPr>
          <a:xfrm>
            <a:off x="6587320" y="1820499"/>
            <a:ext cx="1590533" cy="1589841"/>
          </a:xfrm>
          <a:custGeom>
            <a:avLst/>
            <a:gdLst>
              <a:gd name="connsiteX0" fmla="*/ 0 w 3181065"/>
              <a:gd name="connsiteY0" fmla="*/ 2917888 h 3179681"/>
              <a:gd name="connsiteX1" fmla="*/ 261793 w 3181065"/>
              <a:gd name="connsiteY1" fmla="*/ 3179681 h 3179681"/>
              <a:gd name="connsiteX2" fmla="*/ 4375 w 3181065"/>
              <a:gd name="connsiteY2" fmla="*/ 3179681 h 3179681"/>
              <a:gd name="connsiteX3" fmla="*/ 4374 w 3181065"/>
              <a:gd name="connsiteY3" fmla="*/ 3179680 h 3179681"/>
              <a:gd name="connsiteX4" fmla="*/ 0 w 3181065"/>
              <a:gd name="connsiteY4" fmla="*/ 3179680 h 3179681"/>
              <a:gd name="connsiteX5" fmla="*/ 0 w 3181065"/>
              <a:gd name="connsiteY5" fmla="*/ 3175307 h 3179681"/>
              <a:gd name="connsiteX6" fmla="*/ 0 w 3181065"/>
              <a:gd name="connsiteY6" fmla="*/ 3175306 h 3179681"/>
              <a:gd name="connsiteX7" fmla="*/ 1224962 w 3181065"/>
              <a:gd name="connsiteY7" fmla="*/ 0 h 3179681"/>
              <a:gd name="connsiteX8" fmla="*/ 1264028 w 3181065"/>
              <a:gd name="connsiteY8" fmla="*/ 19998 h 3179681"/>
              <a:gd name="connsiteX9" fmla="*/ 3161841 w 3181065"/>
              <a:gd name="connsiteY9" fmla="*/ 1916824 h 3179681"/>
              <a:gd name="connsiteX10" fmla="*/ 3181065 w 3181065"/>
              <a:gd name="connsiteY10" fmla="*/ 1954339 h 3179681"/>
              <a:gd name="connsiteX11" fmla="*/ 1955725 w 3181065"/>
              <a:gd name="connsiteY11" fmla="*/ 3179680 h 3179681"/>
              <a:gd name="connsiteX12" fmla="*/ 261795 w 3181065"/>
              <a:gd name="connsiteY12" fmla="*/ 3179680 h 3179681"/>
              <a:gd name="connsiteX13" fmla="*/ 261793 w 3181065"/>
              <a:gd name="connsiteY13" fmla="*/ 3179680 h 3179681"/>
              <a:gd name="connsiteX14" fmla="*/ 0 w 3181065"/>
              <a:gd name="connsiteY14" fmla="*/ 2917887 h 3179681"/>
              <a:gd name="connsiteX15" fmla="*/ 0 w 3181065"/>
              <a:gd name="connsiteY15" fmla="*/ 2917886 h 3179681"/>
              <a:gd name="connsiteX16" fmla="*/ 0 w 3181065"/>
              <a:gd name="connsiteY16" fmla="*/ 1224962 h 3179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81065" h="3179681">
                <a:moveTo>
                  <a:pt x="0" y="2917888"/>
                </a:moveTo>
                <a:lnTo>
                  <a:pt x="261793" y="3179681"/>
                </a:lnTo>
                <a:lnTo>
                  <a:pt x="4375" y="3179681"/>
                </a:lnTo>
                <a:lnTo>
                  <a:pt x="4374" y="3179680"/>
                </a:lnTo>
                <a:lnTo>
                  <a:pt x="0" y="3179680"/>
                </a:lnTo>
                <a:lnTo>
                  <a:pt x="0" y="3175307"/>
                </a:lnTo>
                <a:lnTo>
                  <a:pt x="0" y="3175306"/>
                </a:lnTo>
                <a:close/>
                <a:moveTo>
                  <a:pt x="1224962" y="0"/>
                </a:moveTo>
                <a:lnTo>
                  <a:pt x="1264028" y="19998"/>
                </a:lnTo>
                <a:cubicBezTo>
                  <a:pt x="2065448" y="455129"/>
                  <a:pt x="2726483" y="1115820"/>
                  <a:pt x="3161841" y="1916824"/>
                </a:cubicBezTo>
                <a:lnTo>
                  <a:pt x="3181065" y="1954339"/>
                </a:lnTo>
                <a:lnTo>
                  <a:pt x="1955725" y="3179680"/>
                </a:lnTo>
                <a:lnTo>
                  <a:pt x="261795" y="3179680"/>
                </a:lnTo>
                <a:lnTo>
                  <a:pt x="261793" y="3179680"/>
                </a:lnTo>
                <a:lnTo>
                  <a:pt x="0" y="2917887"/>
                </a:lnTo>
                <a:lnTo>
                  <a:pt x="0" y="2917886"/>
                </a:lnTo>
                <a:lnTo>
                  <a:pt x="0" y="1224962"/>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7" name="Freeform 106">
            <a:extLst>
              <a:ext uri="{FF2B5EF4-FFF2-40B4-BE49-F238E27FC236}">
                <a16:creationId xmlns:a16="http://schemas.microsoft.com/office/drawing/2014/main" id="{5218E25D-450A-FD47-B28C-2553466C9339}"/>
              </a:ext>
            </a:extLst>
          </p:cNvPr>
          <p:cNvSpPr/>
          <p:nvPr/>
        </p:nvSpPr>
        <p:spPr>
          <a:xfrm>
            <a:off x="3739321" y="2877832"/>
            <a:ext cx="821514" cy="2042969"/>
          </a:xfrm>
          <a:custGeom>
            <a:avLst/>
            <a:gdLst>
              <a:gd name="connsiteX0" fmla="*/ 467497 w 1643028"/>
              <a:gd name="connsiteY0" fmla="*/ 0 h 4085938"/>
              <a:gd name="connsiteX1" fmla="*/ 1643028 w 1643028"/>
              <a:gd name="connsiteY1" fmla="*/ 1175531 h 4085938"/>
              <a:gd name="connsiteX2" fmla="*/ 1643028 w 1643028"/>
              <a:gd name="connsiteY2" fmla="*/ 2905849 h 4085938"/>
              <a:gd name="connsiteX3" fmla="*/ 462939 w 1643028"/>
              <a:gd name="connsiteY3" fmla="*/ 4085938 h 4085938"/>
              <a:gd name="connsiteX4" fmla="*/ 370399 w 1643028"/>
              <a:gd name="connsiteY4" fmla="*/ 3881350 h 4085938"/>
              <a:gd name="connsiteX5" fmla="*/ 0 w 1643028"/>
              <a:gd name="connsiteY5" fmla="*/ 2047655 h 4085938"/>
              <a:gd name="connsiteX6" fmla="*/ 464789 w 1643028"/>
              <a:gd name="connsiteY6" fmla="*/ 5284 h 4085938"/>
              <a:gd name="connsiteX7" fmla="*/ 467497 w 1643028"/>
              <a:gd name="connsiteY7" fmla="*/ 0 h 4085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3028" h="4085938">
                <a:moveTo>
                  <a:pt x="467497" y="0"/>
                </a:moveTo>
                <a:lnTo>
                  <a:pt x="1643028" y="1175531"/>
                </a:lnTo>
                <a:lnTo>
                  <a:pt x="1643028" y="2905849"/>
                </a:lnTo>
                <a:lnTo>
                  <a:pt x="462939" y="4085938"/>
                </a:lnTo>
                <a:lnTo>
                  <a:pt x="370399" y="3881350"/>
                </a:lnTo>
                <a:cubicBezTo>
                  <a:pt x="131890" y="3317745"/>
                  <a:pt x="0" y="2698095"/>
                  <a:pt x="0" y="2047655"/>
                </a:cubicBezTo>
                <a:cubicBezTo>
                  <a:pt x="0" y="1315910"/>
                  <a:pt x="166924" y="623133"/>
                  <a:pt x="464789" y="5284"/>
                </a:cubicBezTo>
                <a:lnTo>
                  <a:pt x="467497" y="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6" name="Freeform 105">
            <a:extLst>
              <a:ext uri="{FF2B5EF4-FFF2-40B4-BE49-F238E27FC236}">
                <a16:creationId xmlns:a16="http://schemas.microsoft.com/office/drawing/2014/main" id="{81D40780-42F1-3346-A70C-F587D7E1B64E}"/>
              </a:ext>
            </a:extLst>
          </p:cNvPr>
          <p:cNvSpPr/>
          <p:nvPr/>
        </p:nvSpPr>
        <p:spPr>
          <a:xfrm>
            <a:off x="7631166" y="2882865"/>
            <a:ext cx="821513" cy="2032794"/>
          </a:xfrm>
          <a:custGeom>
            <a:avLst/>
            <a:gdLst>
              <a:gd name="connsiteX0" fmla="*/ 1180401 w 1643026"/>
              <a:gd name="connsiteY0" fmla="*/ 0 h 4065587"/>
              <a:gd name="connsiteX1" fmla="*/ 1272627 w 1643026"/>
              <a:gd name="connsiteY1" fmla="*/ 203893 h 4065587"/>
              <a:gd name="connsiteX2" fmla="*/ 1643026 w 1643026"/>
              <a:gd name="connsiteY2" fmla="*/ 2037589 h 4065587"/>
              <a:gd name="connsiteX3" fmla="*/ 1272627 w 1643026"/>
              <a:gd name="connsiteY3" fmla="*/ 3871284 h 4065587"/>
              <a:gd name="connsiteX4" fmla="*/ 1184739 w 1643026"/>
              <a:gd name="connsiteY4" fmla="*/ 4065587 h 4065587"/>
              <a:gd name="connsiteX5" fmla="*/ 0 w 1643026"/>
              <a:gd name="connsiteY5" fmla="*/ 2880849 h 4065587"/>
              <a:gd name="connsiteX6" fmla="*/ 0 w 1643026"/>
              <a:gd name="connsiteY6" fmla="*/ 1180401 h 4065587"/>
              <a:gd name="connsiteX7" fmla="*/ 1180401 w 1643026"/>
              <a:gd name="connsiteY7" fmla="*/ 0 h 4065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43026" h="4065587">
                <a:moveTo>
                  <a:pt x="1180401" y="0"/>
                </a:moveTo>
                <a:lnTo>
                  <a:pt x="1272627" y="203893"/>
                </a:lnTo>
                <a:cubicBezTo>
                  <a:pt x="1511136" y="767498"/>
                  <a:pt x="1643026" y="1387150"/>
                  <a:pt x="1643026" y="2037589"/>
                </a:cubicBezTo>
                <a:cubicBezTo>
                  <a:pt x="1643026" y="2688029"/>
                  <a:pt x="1511136" y="3307679"/>
                  <a:pt x="1272627" y="3871284"/>
                </a:cubicBezTo>
                <a:lnTo>
                  <a:pt x="1184739" y="4065587"/>
                </a:lnTo>
                <a:lnTo>
                  <a:pt x="0" y="2880849"/>
                </a:lnTo>
                <a:lnTo>
                  <a:pt x="0" y="1180401"/>
                </a:lnTo>
                <a:lnTo>
                  <a:pt x="1180401" y="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2" name="Freeform 101">
            <a:extLst>
              <a:ext uri="{FF2B5EF4-FFF2-40B4-BE49-F238E27FC236}">
                <a16:creationId xmlns:a16="http://schemas.microsoft.com/office/drawing/2014/main" id="{65A4F15D-66F9-9442-9B52-863F9A9FF3B6}"/>
              </a:ext>
            </a:extLst>
          </p:cNvPr>
          <p:cNvSpPr/>
          <p:nvPr/>
        </p:nvSpPr>
        <p:spPr>
          <a:xfrm>
            <a:off x="4014318" y="4392978"/>
            <a:ext cx="1590363" cy="1590010"/>
          </a:xfrm>
          <a:custGeom>
            <a:avLst/>
            <a:gdLst>
              <a:gd name="connsiteX0" fmla="*/ 1226008 w 3180725"/>
              <a:gd name="connsiteY0" fmla="*/ 0 h 3180019"/>
              <a:gd name="connsiteX1" fmla="*/ 3180725 w 3180725"/>
              <a:gd name="connsiteY1" fmla="*/ 0 h 3180019"/>
              <a:gd name="connsiteX2" fmla="*/ 3180725 w 3180725"/>
              <a:gd name="connsiteY2" fmla="*/ 1955722 h 3180019"/>
              <a:gd name="connsiteX3" fmla="*/ 1956428 w 3180725"/>
              <a:gd name="connsiteY3" fmla="*/ 3180019 h 3180019"/>
              <a:gd name="connsiteX4" fmla="*/ 1916696 w 3180725"/>
              <a:gd name="connsiteY4" fmla="*/ 3159680 h 3180019"/>
              <a:gd name="connsiteX5" fmla="*/ 18882 w 3180725"/>
              <a:gd name="connsiteY5" fmla="*/ 1262854 h 3180019"/>
              <a:gd name="connsiteX6" fmla="*/ 0 w 3180725"/>
              <a:gd name="connsiteY6" fmla="*/ 1226007 h 3180019"/>
              <a:gd name="connsiteX7" fmla="*/ 1226008 w 3180725"/>
              <a:gd name="connsiteY7" fmla="*/ 0 h 318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0725" h="3180019">
                <a:moveTo>
                  <a:pt x="1226008" y="0"/>
                </a:moveTo>
                <a:lnTo>
                  <a:pt x="3180725" y="0"/>
                </a:lnTo>
                <a:lnTo>
                  <a:pt x="3180725" y="1955722"/>
                </a:lnTo>
                <a:lnTo>
                  <a:pt x="1956428" y="3180019"/>
                </a:lnTo>
                <a:lnTo>
                  <a:pt x="1916696" y="3159680"/>
                </a:lnTo>
                <a:cubicBezTo>
                  <a:pt x="1115275" y="2724548"/>
                  <a:pt x="454240" y="2063858"/>
                  <a:pt x="18882" y="1262854"/>
                </a:cubicBezTo>
                <a:lnTo>
                  <a:pt x="0" y="1226007"/>
                </a:lnTo>
                <a:lnTo>
                  <a:pt x="1226008"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1" name="Freeform 100">
            <a:extLst>
              <a:ext uri="{FF2B5EF4-FFF2-40B4-BE49-F238E27FC236}">
                <a16:creationId xmlns:a16="http://schemas.microsoft.com/office/drawing/2014/main" id="{351DDD7F-2EA2-894D-BE94-4592594F5A05}"/>
              </a:ext>
            </a:extLst>
          </p:cNvPr>
          <p:cNvSpPr/>
          <p:nvPr/>
        </p:nvSpPr>
        <p:spPr>
          <a:xfrm>
            <a:off x="6587320" y="4392978"/>
            <a:ext cx="1592893" cy="1587481"/>
          </a:xfrm>
          <a:custGeom>
            <a:avLst/>
            <a:gdLst>
              <a:gd name="connsiteX0" fmla="*/ 0 w 3185785"/>
              <a:gd name="connsiteY0" fmla="*/ 0 h 3174962"/>
              <a:gd name="connsiteX1" fmla="*/ 1969654 w 3185785"/>
              <a:gd name="connsiteY1" fmla="*/ 0 h 3174962"/>
              <a:gd name="connsiteX2" fmla="*/ 3185785 w 3185785"/>
              <a:gd name="connsiteY2" fmla="*/ 1216131 h 3174962"/>
              <a:gd name="connsiteX3" fmla="*/ 3161841 w 3185785"/>
              <a:gd name="connsiteY3" fmla="*/ 1262855 h 3174962"/>
              <a:gd name="connsiteX4" fmla="*/ 1264027 w 3185785"/>
              <a:gd name="connsiteY4" fmla="*/ 3159681 h 3174962"/>
              <a:gd name="connsiteX5" fmla="*/ 1234174 w 3185785"/>
              <a:gd name="connsiteY5" fmla="*/ 3174962 h 3174962"/>
              <a:gd name="connsiteX6" fmla="*/ 0 w 3185785"/>
              <a:gd name="connsiteY6" fmla="*/ 1940788 h 3174962"/>
              <a:gd name="connsiteX7" fmla="*/ 0 w 3185785"/>
              <a:gd name="connsiteY7" fmla="*/ 0 h 3174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85785" h="3174962">
                <a:moveTo>
                  <a:pt x="0" y="0"/>
                </a:moveTo>
                <a:lnTo>
                  <a:pt x="1969654" y="0"/>
                </a:lnTo>
                <a:lnTo>
                  <a:pt x="3185785" y="1216131"/>
                </a:lnTo>
                <a:lnTo>
                  <a:pt x="3161841" y="1262855"/>
                </a:lnTo>
                <a:cubicBezTo>
                  <a:pt x="2726483" y="2063859"/>
                  <a:pt x="2065448" y="2724549"/>
                  <a:pt x="1264027" y="3159681"/>
                </a:cubicBezTo>
                <a:lnTo>
                  <a:pt x="1234174" y="3174962"/>
                </a:lnTo>
                <a:lnTo>
                  <a:pt x="0" y="1940788"/>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0" name="Freeform 99">
            <a:extLst>
              <a:ext uri="{FF2B5EF4-FFF2-40B4-BE49-F238E27FC236}">
                <a16:creationId xmlns:a16="http://schemas.microsoft.com/office/drawing/2014/main" id="{DC736389-1B9A-BD4B-9CC8-975FDFB57CA4}"/>
              </a:ext>
            </a:extLst>
          </p:cNvPr>
          <p:cNvSpPr/>
          <p:nvPr/>
        </p:nvSpPr>
        <p:spPr>
          <a:xfrm>
            <a:off x="5077803" y="5436825"/>
            <a:ext cx="2041473" cy="820285"/>
          </a:xfrm>
          <a:custGeom>
            <a:avLst/>
            <a:gdLst>
              <a:gd name="connsiteX0" fmla="*/ 1179204 w 4082946"/>
              <a:gd name="connsiteY0" fmla="*/ 0 h 1640569"/>
              <a:gd name="connsiteX1" fmla="*/ 2908520 w 4082946"/>
              <a:gd name="connsiteY1" fmla="*/ 0 h 1640569"/>
              <a:gd name="connsiteX2" fmla="*/ 4082946 w 4082946"/>
              <a:gd name="connsiteY2" fmla="*/ 1174426 h 1640569"/>
              <a:gd name="connsiteX3" fmla="*/ 4079829 w 4082946"/>
              <a:gd name="connsiteY3" fmla="*/ 1176022 h 1640569"/>
              <a:gd name="connsiteX4" fmla="*/ 2036393 w 4082946"/>
              <a:gd name="connsiteY4" fmla="*/ 1640569 h 1640569"/>
              <a:gd name="connsiteX5" fmla="*/ 201742 w 4082946"/>
              <a:gd name="connsiteY5" fmla="*/ 1270363 h 1640569"/>
              <a:gd name="connsiteX6" fmla="*/ 0 w 4082946"/>
              <a:gd name="connsiteY6" fmla="*/ 1179204 h 1640569"/>
              <a:gd name="connsiteX7" fmla="*/ 1179204 w 4082946"/>
              <a:gd name="connsiteY7" fmla="*/ 0 h 1640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2946" h="1640569">
                <a:moveTo>
                  <a:pt x="1179204" y="0"/>
                </a:moveTo>
                <a:lnTo>
                  <a:pt x="2908520" y="0"/>
                </a:lnTo>
                <a:lnTo>
                  <a:pt x="4082946" y="1174426"/>
                </a:lnTo>
                <a:lnTo>
                  <a:pt x="4079829" y="1176022"/>
                </a:lnTo>
                <a:cubicBezTo>
                  <a:pt x="3461659" y="1473733"/>
                  <a:pt x="2768520" y="1640569"/>
                  <a:pt x="2036393" y="1640569"/>
                </a:cubicBezTo>
                <a:cubicBezTo>
                  <a:pt x="1385614" y="1640569"/>
                  <a:pt x="765639" y="1508747"/>
                  <a:pt x="201742" y="1270363"/>
                </a:cubicBezTo>
                <a:lnTo>
                  <a:pt x="0" y="1179204"/>
                </a:lnTo>
                <a:lnTo>
                  <a:pt x="117920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4" name="TextBox 73">
            <a:extLst>
              <a:ext uri="{FF2B5EF4-FFF2-40B4-BE49-F238E27FC236}">
                <a16:creationId xmlns:a16="http://schemas.microsoft.com/office/drawing/2014/main" id="{4D68E698-8D60-9747-B02B-6B3D03DE0E33}"/>
              </a:ext>
            </a:extLst>
          </p:cNvPr>
          <p:cNvSpPr txBox="1"/>
          <p:nvPr/>
        </p:nvSpPr>
        <p:spPr>
          <a:xfrm>
            <a:off x="1827748" y="1535240"/>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75" name="Subtitle 2">
            <a:extLst>
              <a:ext uri="{FF2B5EF4-FFF2-40B4-BE49-F238E27FC236}">
                <a16:creationId xmlns:a16="http://schemas.microsoft.com/office/drawing/2014/main" id="{AB9C7090-9679-3246-87E6-3805E216756D}"/>
              </a:ext>
            </a:extLst>
          </p:cNvPr>
          <p:cNvSpPr txBox="1">
            <a:spLocks/>
          </p:cNvSpPr>
          <p:nvPr/>
        </p:nvSpPr>
        <p:spPr>
          <a:xfrm>
            <a:off x="763656" y="1923320"/>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77" name="TextBox 76">
            <a:extLst>
              <a:ext uri="{FF2B5EF4-FFF2-40B4-BE49-F238E27FC236}">
                <a16:creationId xmlns:a16="http://schemas.microsoft.com/office/drawing/2014/main" id="{FCBDA50B-F50F-454A-9339-D74E38EAEB4A}"/>
              </a:ext>
            </a:extLst>
          </p:cNvPr>
          <p:cNvSpPr txBox="1"/>
          <p:nvPr/>
        </p:nvSpPr>
        <p:spPr>
          <a:xfrm>
            <a:off x="1787673" y="2855992"/>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78" name="Subtitle 2">
            <a:extLst>
              <a:ext uri="{FF2B5EF4-FFF2-40B4-BE49-F238E27FC236}">
                <a16:creationId xmlns:a16="http://schemas.microsoft.com/office/drawing/2014/main" id="{10F43DC5-497D-714E-8D9C-D2E8649F9677}"/>
              </a:ext>
            </a:extLst>
          </p:cNvPr>
          <p:cNvSpPr txBox="1">
            <a:spLocks/>
          </p:cNvSpPr>
          <p:nvPr/>
        </p:nvSpPr>
        <p:spPr>
          <a:xfrm>
            <a:off x="763656" y="3244071"/>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80" name="TextBox 79">
            <a:extLst>
              <a:ext uri="{FF2B5EF4-FFF2-40B4-BE49-F238E27FC236}">
                <a16:creationId xmlns:a16="http://schemas.microsoft.com/office/drawing/2014/main" id="{6FBA4B1D-F145-EA42-96E8-E8606892055B}"/>
              </a:ext>
            </a:extLst>
          </p:cNvPr>
          <p:cNvSpPr txBox="1"/>
          <p:nvPr/>
        </p:nvSpPr>
        <p:spPr>
          <a:xfrm>
            <a:off x="1781261" y="4176743"/>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81" name="Subtitle 2">
            <a:extLst>
              <a:ext uri="{FF2B5EF4-FFF2-40B4-BE49-F238E27FC236}">
                <a16:creationId xmlns:a16="http://schemas.microsoft.com/office/drawing/2014/main" id="{EDBBFAD2-A700-5245-96DB-8EFC5D76B351}"/>
              </a:ext>
            </a:extLst>
          </p:cNvPr>
          <p:cNvSpPr txBox="1">
            <a:spLocks/>
          </p:cNvSpPr>
          <p:nvPr/>
        </p:nvSpPr>
        <p:spPr>
          <a:xfrm>
            <a:off x="763656" y="4564823"/>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83" name="TextBox 82">
            <a:extLst>
              <a:ext uri="{FF2B5EF4-FFF2-40B4-BE49-F238E27FC236}">
                <a16:creationId xmlns:a16="http://schemas.microsoft.com/office/drawing/2014/main" id="{DCBA7EE1-8A97-BE49-8F7C-233C01861165}"/>
              </a:ext>
            </a:extLst>
          </p:cNvPr>
          <p:cNvSpPr txBox="1"/>
          <p:nvPr/>
        </p:nvSpPr>
        <p:spPr>
          <a:xfrm>
            <a:off x="1765230" y="5497495"/>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84" name="Subtitle 2">
            <a:extLst>
              <a:ext uri="{FF2B5EF4-FFF2-40B4-BE49-F238E27FC236}">
                <a16:creationId xmlns:a16="http://schemas.microsoft.com/office/drawing/2014/main" id="{55CC5887-DA16-DA4F-9A63-B32391AB2095}"/>
              </a:ext>
            </a:extLst>
          </p:cNvPr>
          <p:cNvSpPr txBox="1">
            <a:spLocks/>
          </p:cNvSpPr>
          <p:nvPr/>
        </p:nvSpPr>
        <p:spPr>
          <a:xfrm>
            <a:off x="763656" y="5885574"/>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86" name="TextBox 85">
            <a:extLst>
              <a:ext uri="{FF2B5EF4-FFF2-40B4-BE49-F238E27FC236}">
                <a16:creationId xmlns:a16="http://schemas.microsoft.com/office/drawing/2014/main" id="{9F238EB4-F92D-B240-8E3F-FF31E88A363C}"/>
              </a:ext>
            </a:extLst>
          </p:cNvPr>
          <p:cNvSpPr txBox="1"/>
          <p:nvPr/>
        </p:nvSpPr>
        <p:spPr>
          <a:xfrm>
            <a:off x="8792989" y="1535240"/>
            <a:ext cx="162736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08</a:t>
            </a:r>
          </a:p>
        </p:txBody>
      </p:sp>
      <p:sp>
        <p:nvSpPr>
          <p:cNvPr id="87" name="Subtitle 2">
            <a:extLst>
              <a:ext uri="{FF2B5EF4-FFF2-40B4-BE49-F238E27FC236}">
                <a16:creationId xmlns:a16="http://schemas.microsoft.com/office/drawing/2014/main" id="{BBB69D5A-D62A-7C4A-B7F2-D7432C182A97}"/>
              </a:ext>
            </a:extLst>
          </p:cNvPr>
          <p:cNvSpPr txBox="1">
            <a:spLocks/>
          </p:cNvSpPr>
          <p:nvPr/>
        </p:nvSpPr>
        <p:spPr>
          <a:xfrm>
            <a:off x="8792989" y="1923320"/>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89" name="TextBox 88">
            <a:extLst>
              <a:ext uri="{FF2B5EF4-FFF2-40B4-BE49-F238E27FC236}">
                <a16:creationId xmlns:a16="http://schemas.microsoft.com/office/drawing/2014/main" id="{292E8ABB-E054-B14C-9269-2E4CA24DBD03}"/>
              </a:ext>
            </a:extLst>
          </p:cNvPr>
          <p:cNvSpPr txBox="1"/>
          <p:nvPr/>
        </p:nvSpPr>
        <p:spPr>
          <a:xfrm>
            <a:off x="8792989" y="2855992"/>
            <a:ext cx="1603324"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07</a:t>
            </a:r>
          </a:p>
        </p:txBody>
      </p:sp>
      <p:sp>
        <p:nvSpPr>
          <p:cNvPr id="90" name="Subtitle 2">
            <a:extLst>
              <a:ext uri="{FF2B5EF4-FFF2-40B4-BE49-F238E27FC236}">
                <a16:creationId xmlns:a16="http://schemas.microsoft.com/office/drawing/2014/main" id="{8100A1A4-F7E0-8B45-8CBC-1D1FBB176111}"/>
              </a:ext>
            </a:extLst>
          </p:cNvPr>
          <p:cNvSpPr txBox="1">
            <a:spLocks/>
          </p:cNvSpPr>
          <p:nvPr/>
        </p:nvSpPr>
        <p:spPr>
          <a:xfrm>
            <a:off x="8792989" y="3244071"/>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92" name="TextBox 91">
            <a:extLst>
              <a:ext uri="{FF2B5EF4-FFF2-40B4-BE49-F238E27FC236}">
                <a16:creationId xmlns:a16="http://schemas.microsoft.com/office/drawing/2014/main" id="{1F0FD5E7-8827-ED41-8905-A3E8FBD3F16C}"/>
              </a:ext>
            </a:extLst>
          </p:cNvPr>
          <p:cNvSpPr txBox="1"/>
          <p:nvPr/>
        </p:nvSpPr>
        <p:spPr>
          <a:xfrm>
            <a:off x="8792989" y="4176743"/>
            <a:ext cx="1625766"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06</a:t>
            </a:r>
          </a:p>
        </p:txBody>
      </p:sp>
      <p:sp>
        <p:nvSpPr>
          <p:cNvPr id="93" name="Subtitle 2">
            <a:extLst>
              <a:ext uri="{FF2B5EF4-FFF2-40B4-BE49-F238E27FC236}">
                <a16:creationId xmlns:a16="http://schemas.microsoft.com/office/drawing/2014/main" id="{E4790727-C8D5-8A47-890E-DFDA09567AF7}"/>
              </a:ext>
            </a:extLst>
          </p:cNvPr>
          <p:cNvSpPr txBox="1">
            <a:spLocks/>
          </p:cNvSpPr>
          <p:nvPr/>
        </p:nvSpPr>
        <p:spPr>
          <a:xfrm>
            <a:off x="8792989" y="4564823"/>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95" name="TextBox 94">
            <a:extLst>
              <a:ext uri="{FF2B5EF4-FFF2-40B4-BE49-F238E27FC236}">
                <a16:creationId xmlns:a16="http://schemas.microsoft.com/office/drawing/2014/main" id="{1DF1EBF9-E3BE-D945-9F3C-946F66CA064F}"/>
              </a:ext>
            </a:extLst>
          </p:cNvPr>
          <p:cNvSpPr txBox="1"/>
          <p:nvPr/>
        </p:nvSpPr>
        <p:spPr>
          <a:xfrm>
            <a:off x="8792989" y="5497495"/>
            <a:ext cx="162736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05</a:t>
            </a:r>
          </a:p>
        </p:txBody>
      </p:sp>
      <p:sp>
        <p:nvSpPr>
          <p:cNvPr id="96" name="Subtitle 2">
            <a:extLst>
              <a:ext uri="{FF2B5EF4-FFF2-40B4-BE49-F238E27FC236}">
                <a16:creationId xmlns:a16="http://schemas.microsoft.com/office/drawing/2014/main" id="{510DB5B6-E349-214D-821E-669CDEBBC479}"/>
              </a:ext>
            </a:extLst>
          </p:cNvPr>
          <p:cNvSpPr txBox="1">
            <a:spLocks/>
          </p:cNvSpPr>
          <p:nvPr/>
        </p:nvSpPr>
        <p:spPr>
          <a:xfrm>
            <a:off x="8792989" y="5885574"/>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98" name="TextBox 97">
            <a:extLst>
              <a:ext uri="{FF2B5EF4-FFF2-40B4-BE49-F238E27FC236}">
                <a16:creationId xmlns:a16="http://schemas.microsoft.com/office/drawing/2014/main" id="{B8DE9228-7ACC-694C-82BB-C6CEF1E90063}"/>
              </a:ext>
            </a:extLst>
          </p:cNvPr>
          <p:cNvSpPr txBox="1"/>
          <p:nvPr/>
        </p:nvSpPr>
        <p:spPr>
          <a:xfrm>
            <a:off x="3634450" y="306186"/>
            <a:ext cx="492314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STRATEGY INFOGRAPHIC</a:t>
            </a:r>
          </a:p>
        </p:txBody>
      </p:sp>
      <p:sp>
        <p:nvSpPr>
          <p:cNvPr id="99" name="TextBox 98">
            <a:extLst>
              <a:ext uri="{FF2B5EF4-FFF2-40B4-BE49-F238E27FC236}">
                <a16:creationId xmlns:a16="http://schemas.microsoft.com/office/drawing/2014/main" id="{FA8ED535-C5DE-C245-B62E-CDA3F76B504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32" name="Freeform 921">
            <a:extLst>
              <a:ext uri="{FF2B5EF4-FFF2-40B4-BE49-F238E27FC236}">
                <a16:creationId xmlns:a16="http://schemas.microsoft.com/office/drawing/2014/main" id="{520F64CF-7543-B64A-BC96-C5C430552155}"/>
              </a:ext>
            </a:extLst>
          </p:cNvPr>
          <p:cNvSpPr>
            <a:spLocks noChangeAspect="1"/>
          </p:cNvSpPr>
          <p:nvPr/>
        </p:nvSpPr>
        <p:spPr bwMode="auto">
          <a:xfrm>
            <a:off x="7064384" y="2504953"/>
            <a:ext cx="427395" cy="429940"/>
          </a:xfrm>
          <a:custGeom>
            <a:avLst/>
            <a:gdLst>
              <a:gd name="T0" fmla="*/ 6608708 w 293328"/>
              <a:gd name="T1" fmla="*/ 10412697 h 294910"/>
              <a:gd name="T2" fmla="*/ 4119226 w 293328"/>
              <a:gd name="T3" fmla="*/ 9760789 h 294910"/>
              <a:gd name="T4" fmla="*/ 4435342 w 293328"/>
              <a:gd name="T5" fmla="*/ 10080052 h 294910"/>
              <a:gd name="T6" fmla="*/ 4738347 w 293328"/>
              <a:gd name="T7" fmla="*/ 9920440 h 294910"/>
              <a:gd name="T8" fmla="*/ 7254140 w 293328"/>
              <a:gd name="T9" fmla="*/ 10080052 h 294910"/>
              <a:gd name="T10" fmla="*/ 4738347 w 293328"/>
              <a:gd name="T11" fmla="*/ 10253051 h 294910"/>
              <a:gd name="T12" fmla="*/ 4119226 w 293328"/>
              <a:gd name="T13" fmla="*/ 9428191 h 294910"/>
              <a:gd name="T14" fmla="*/ 6951584 w 293328"/>
              <a:gd name="T15" fmla="*/ 8738252 h 294910"/>
              <a:gd name="T16" fmla="*/ 6597341 w 293328"/>
              <a:gd name="T17" fmla="*/ 7195254 h 294910"/>
              <a:gd name="T18" fmla="*/ 5980642 w 293328"/>
              <a:gd name="T19" fmla="*/ 8738252 h 294910"/>
              <a:gd name="T20" fmla="*/ 3605749 w 293328"/>
              <a:gd name="T21" fmla="*/ 6826018 h 294910"/>
              <a:gd name="T22" fmla="*/ 4576666 w 293328"/>
              <a:gd name="T23" fmla="*/ 8738252 h 294910"/>
              <a:gd name="T24" fmla="*/ 2752894 w 293328"/>
              <a:gd name="T25" fmla="*/ 5784139 h 294910"/>
              <a:gd name="T26" fmla="*/ 8093088 w 293328"/>
              <a:gd name="T27" fmla="*/ 7116175 h 294910"/>
              <a:gd name="T28" fmla="*/ 6951584 w 293328"/>
              <a:gd name="T29" fmla="*/ 9067943 h 294910"/>
              <a:gd name="T30" fmla="*/ 3277729 w 293328"/>
              <a:gd name="T31" fmla="*/ 6628180 h 294910"/>
              <a:gd name="T32" fmla="*/ 2752894 w 293328"/>
              <a:gd name="T33" fmla="*/ 5784139 h 294910"/>
              <a:gd name="T34" fmla="*/ 8776513 w 293328"/>
              <a:gd name="T35" fmla="*/ 4531791 h 294910"/>
              <a:gd name="T36" fmla="*/ 10330664 w 293328"/>
              <a:gd name="T37" fmla="*/ 3772067 h 294910"/>
              <a:gd name="T38" fmla="*/ 5485325 w 293328"/>
              <a:gd name="T39" fmla="*/ 3824475 h 294910"/>
              <a:gd name="T40" fmla="*/ 7757771 w 293328"/>
              <a:gd name="T41" fmla="*/ 3824475 h 294910"/>
              <a:gd name="T42" fmla="*/ 2912433 w 293328"/>
              <a:gd name="T43" fmla="*/ 3772067 h 294910"/>
              <a:gd name="T44" fmla="*/ 4466614 w 293328"/>
              <a:gd name="T45" fmla="*/ 4531791 h 294910"/>
              <a:gd name="T46" fmla="*/ 2912433 w 293328"/>
              <a:gd name="T47" fmla="*/ 3772067 h 294910"/>
              <a:gd name="T48" fmla="*/ 1031786 w 293328"/>
              <a:gd name="T49" fmla="*/ 4531791 h 294910"/>
              <a:gd name="T50" fmla="*/ 2585917 w 293328"/>
              <a:gd name="T51" fmla="*/ 3772067 h 294910"/>
              <a:gd name="T52" fmla="*/ 8019003 w 293328"/>
              <a:gd name="T53" fmla="*/ 3457771 h 294910"/>
              <a:gd name="T54" fmla="*/ 7535724 w 293328"/>
              <a:gd name="T55" fmla="*/ 2488576 h 294910"/>
              <a:gd name="T56" fmla="*/ 7653299 w 293328"/>
              <a:gd name="T57" fmla="*/ 3457771 h 294910"/>
              <a:gd name="T58" fmla="*/ 3487081 w 293328"/>
              <a:gd name="T59" fmla="*/ 2488576 h 294910"/>
              <a:gd name="T60" fmla="*/ 5171855 w 293328"/>
              <a:gd name="T61" fmla="*/ 2488576 h 294910"/>
              <a:gd name="T62" fmla="*/ 548593 w 293328"/>
              <a:gd name="T63" fmla="*/ 3457771 h 294910"/>
              <a:gd name="T64" fmla="*/ 1514939 w 293328"/>
              <a:gd name="T65" fmla="*/ 2488576 h 294910"/>
              <a:gd name="T66" fmla="*/ 8292162 w 293328"/>
              <a:gd name="T67" fmla="*/ 1272429 h 294910"/>
              <a:gd name="T68" fmla="*/ 8012714 w 293328"/>
              <a:gd name="T69" fmla="*/ 1379286 h 294910"/>
              <a:gd name="T70" fmla="*/ 6051634 w 293328"/>
              <a:gd name="T71" fmla="*/ 1152324 h 294910"/>
              <a:gd name="T72" fmla="*/ 6291226 w 293328"/>
              <a:gd name="T73" fmla="*/ 1379286 h 294910"/>
              <a:gd name="T74" fmla="*/ 5998422 w 293328"/>
              <a:gd name="T75" fmla="*/ 1259167 h 294910"/>
              <a:gd name="T76" fmla="*/ 7311118 w 293328"/>
              <a:gd name="T77" fmla="*/ 1272429 h 294910"/>
              <a:gd name="T78" fmla="*/ 7145014 w 293328"/>
              <a:gd name="T79" fmla="*/ 1098941 h 294910"/>
              <a:gd name="T80" fmla="*/ 9037659 w 293328"/>
              <a:gd name="T81" fmla="*/ 2161156 h 294910"/>
              <a:gd name="T82" fmla="*/ 1462746 w 293328"/>
              <a:gd name="T83" fmla="*/ 0 h 294910"/>
              <a:gd name="T84" fmla="*/ 9364179 w 293328"/>
              <a:gd name="T85" fmla="*/ 2252834 h 294910"/>
              <a:gd name="T86" fmla="*/ 10657173 w 293328"/>
              <a:gd name="T87" fmla="*/ 3824475 h 294910"/>
              <a:gd name="T88" fmla="*/ 9364179 w 293328"/>
              <a:gd name="T89" fmla="*/ 10517334 h 294910"/>
              <a:gd name="T90" fmla="*/ 7535724 w 293328"/>
              <a:gd name="T91" fmla="*/ 10517334 h 294910"/>
              <a:gd name="T92" fmla="*/ 9037659 w 293328"/>
              <a:gd name="T93" fmla="*/ 4846090 h 294910"/>
              <a:gd name="T94" fmla="*/ 7052531 w 293328"/>
              <a:gd name="T95" fmla="*/ 4846090 h 294910"/>
              <a:gd name="T96" fmla="*/ 4466614 w 293328"/>
              <a:gd name="T97" fmla="*/ 4846090 h 294910"/>
              <a:gd name="T98" fmla="*/ 1880700 w 293328"/>
              <a:gd name="T99" fmla="*/ 4846090 h 294910"/>
              <a:gd name="T100" fmla="*/ 2964717 w 293328"/>
              <a:gd name="T101" fmla="*/ 10360171 h 294910"/>
              <a:gd name="T102" fmla="*/ 1462746 w 293328"/>
              <a:gd name="T103" fmla="*/ 10687602 h 294910"/>
              <a:gd name="T104" fmla="*/ 1031786 w 293328"/>
              <a:gd name="T105" fmla="*/ 4846090 h 294910"/>
              <a:gd name="T106" fmla="*/ 39115 w 293328"/>
              <a:gd name="T107" fmla="*/ 3497015 h 294910"/>
              <a:gd name="T108" fmla="*/ 1462746 w 293328"/>
              <a:gd name="T109" fmla="*/ 0 h 2949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93328" h="294910">
                <a:moveTo>
                  <a:pt x="181898" y="267890"/>
                </a:moveTo>
                <a:cubicBezTo>
                  <a:pt x="176822" y="267890"/>
                  <a:pt x="172834" y="271907"/>
                  <a:pt x="172834" y="276653"/>
                </a:cubicBezTo>
                <a:cubicBezTo>
                  <a:pt x="172834" y="281765"/>
                  <a:pt x="176822" y="285782"/>
                  <a:pt x="181898" y="285782"/>
                </a:cubicBezTo>
                <a:cubicBezTo>
                  <a:pt x="186611" y="285782"/>
                  <a:pt x="190599" y="281765"/>
                  <a:pt x="190599" y="276653"/>
                </a:cubicBezTo>
                <a:cubicBezTo>
                  <a:pt x="190599" y="271907"/>
                  <a:pt x="186611" y="267890"/>
                  <a:pt x="181898" y="267890"/>
                </a:cubicBezTo>
                <a:close/>
                <a:moveTo>
                  <a:pt x="113377" y="267890"/>
                </a:moveTo>
                <a:cubicBezTo>
                  <a:pt x="107939" y="267890"/>
                  <a:pt x="103951" y="271907"/>
                  <a:pt x="103951" y="276653"/>
                </a:cubicBezTo>
                <a:cubicBezTo>
                  <a:pt x="103951" y="281765"/>
                  <a:pt x="107939" y="285782"/>
                  <a:pt x="113377" y="285782"/>
                </a:cubicBezTo>
                <a:cubicBezTo>
                  <a:pt x="118090" y="285782"/>
                  <a:pt x="122078" y="281765"/>
                  <a:pt x="122078" y="276653"/>
                </a:cubicBezTo>
                <a:cubicBezTo>
                  <a:pt x="122078" y="271907"/>
                  <a:pt x="118090" y="267890"/>
                  <a:pt x="113377" y="267890"/>
                </a:cubicBezTo>
                <a:close/>
                <a:moveTo>
                  <a:pt x="113377" y="258762"/>
                </a:moveTo>
                <a:cubicBezTo>
                  <a:pt x="121353" y="258762"/>
                  <a:pt x="128242" y="264604"/>
                  <a:pt x="130417" y="272272"/>
                </a:cubicBezTo>
                <a:lnTo>
                  <a:pt x="164496" y="272272"/>
                </a:lnTo>
                <a:cubicBezTo>
                  <a:pt x="166309" y="264604"/>
                  <a:pt x="173559" y="258762"/>
                  <a:pt x="181898" y="258762"/>
                </a:cubicBezTo>
                <a:cubicBezTo>
                  <a:pt x="191687" y="258762"/>
                  <a:pt x="199663" y="266795"/>
                  <a:pt x="199663" y="276653"/>
                </a:cubicBezTo>
                <a:cubicBezTo>
                  <a:pt x="199663" y="286512"/>
                  <a:pt x="191687" y="294910"/>
                  <a:pt x="181898" y="294910"/>
                </a:cubicBezTo>
                <a:cubicBezTo>
                  <a:pt x="173559" y="294910"/>
                  <a:pt x="166309" y="289068"/>
                  <a:pt x="164496" y="281400"/>
                </a:cubicBezTo>
                <a:lnTo>
                  <a:pt x="130417" y="281400"/>
                </a:lnTo>
                <a:cubicBezTo>
                  <a:pt x="128242" y="289068"/>
                  <a:pt x="121353" y="294910"/>
                  <a:pt x="113377" y="294910"/>
                </a:cubicBezTo>
                <a:cubicBezTo>
                  <a:pt x="103226" y="294910"/>
                  <a:pt x="95250" y="286512"/>
                  <a:pt x="95250" y="276653"/>
                </a:cubicBezTo>
                <a:cubicBezTo>
                  <a:pt x="95250" y="266795"/>
                  <a:pt x="103226" y="258762"/>
                  <a:pt x="113377" y="258762"/>
                </a:cubicBezTo>
                <a:close/>
                <a:moveTo>
                  <a:pt x="181584" y="197478"/>
                </a:moveTo>
                <a:lnTo>
                  <a:pt x="173639" y="239826"/>
                </a:lnTo>
                <a:lnTo>
                  <a:pt x="191335" y="239826"/>
                </a:lnTo>
                <a:cubicBezTo>
                  <a:pt x="194946" y="239826"/>
                  <a:pt x="198196" y="237655"/>
                  <a:pt x="199641" y="234035"/>
                </a:cubicBezTo>
                <a:lnTo>
                  <a:pt x="212281" y="201460"/>
                </a:lnTo>
                <a:lnTo>
                  <a:pt x="181584" y="197478"/>
                </a:lnTo>
                <a:close/>
                <a:moveTo>
                  <a:pt x="140053" y="192049"/>
                </a:moveTo>
                <a:lnTo>
                  <a:pt x="134997" y="239826"/>
                </a:lnTo>
                <a:lnTo>
                  <a:pt x="164611" y="239826"/>
                </a:lnTo>
                <a:lnTo>
                  <a:pt x="172917" y="196393"/>
                </a:lnTo>
                <a:lnTo>
                  <a:pt x="140053" y="192049"/>
                </a:lnTo>
                <a:close/>
                <a:moveTo>
                  <a:pt x="99245" y="187344"/>
                </a:moveTo>
                <a:lnTo>
                  <a:pt x="99245" y="231140"/>
                </a:lnTo>
                <a:cubicBezTo>
                  <a:pt x="99245" y="235845"/>
                  <a:pt x="103217" y="239826"/>
                  <a:pt x="107912" y="239826"/>
                </a:cubicBezTo>
                <a:lnTo>
                  <a:pt x="125969" y="239826"/>
                </a:lnTo>
                <a:lnTo>
                  <a:pt x="131386" y="191325"/>
                </a:lnTo>
                <a:lnTo>
                  <a:pt x="99245" y="187344"/>
                </a:lnTo>
                <a:close/>
                <a:moveTo>
                  <a:pt x="75771" y="158750"/>
                </a:moveTo>
                <a:cubicBezTo>
                  <a:pt x="87327" y="158750"/>
                  <a:pt x="96717" y="167075"/>
                  <a:pt x="98884" y="177933"/>
                </a:cubicBezTo>
                <a:lnTo>
                  <a:pt x="219142" y="193497"/>
                </a:lnTo>
                <a:cubicBezTo>
                  <a:pt x="220587" y="193497"/>
                  <a:pt x="221670" y="194221"/>
                  <a:pt x="222754" y="195307"/>
                </a:cubicBezTo>
                <a:cubicBezTo>
                  <a:pt x="223115" y="196393"/>
                  <a:pt x="223476" y="198202"/>
                  <a:pt x="222754" y="199288"/>
                </a:cubicBezTo>
                <a:lnTo>
                  <a:pt x="207947" y="237655"/>
                </a:lnTo>
                <a:cubicBezTo>
                  <a:pt x="205058" y="244532"/>
                  <a:pt x="198919" y="248875"/>
                  <a:pt x="191335" y="248875"/>
                </a:cubicBezTo>
                <a:lnTo>
                  <a:pt x="107912" y="248875"/>
                </a:lnTo>
                <a:cubicBezTo>
                  <a:pt x="98161" y="248875"/>
                  <a:pt x="90216" y="240912"/>
                  <a:pt x="90216" y="231140"/>
                </a:cubicBezTo>
                <a:lnTo>
                  <a:pt x="90216" y="181915"/>
                </a:lnTo>
                <a:cubicBezTo>
                  <a:pt x="90216" y="174314"/>
                  <a:pt x="83716" y="167799"/>
                  <a:pt x="75771" y="167799"/>
                </a:cubicBezTo>
                <a:cubicBezTo>
                  <a:pt x="73604" y="167799"/>
                  <a:pt x="71437" y="165627"/>
                  <a:pt x="71437" y="163093"/>
                </a:cubicBezTo>
                <a:cubicBezTo>
                  <a:pt x="71437" y="160922"/>
                  <a:pt x="73604" y="158750"/>
                  <a:pt x="75771" y="158750"/>
                </a:cubicBezTo>
                <a:close/>
                <a:moveTo>
                  <a:pt x="222153" y="103527"/>
                </a:moveTo>
                <a:lnTo>
                  <a:pt x="222153" y="104965"/>
                </a:lnTo>
                <a:cubicBezTo>
                  <a:pt x="222153" y="115749"/>
                  <a:pt x="230780" y="124377"/>
                  <a:pt x="241564" y="124377"/>
                </a:cubicBezTo>
                <a:lnTo>
                  <a:pt x="265289" y="124377"/>
                </a:lnTo>
                <a:cubicBezTo>
                  <a:pt x="276073" y="124377"/>
                  <a:pt x="284341" y="115749"/>
                  <a:pt x="284341" y="104965"/>
                </a:cubicBezTo>
                <a:lnTo>
                  <a:pt x="284341" y="103527"/>
                </a:lnTo>
                <a:lnTo>
                  <a:pt x="222153" y="103527"/>
                </a:lnTo>
                <a:close/>
                <a:moveTo>
                  <a:pt x="150978" y="103527"/>
                </a:moveTo>
                <a:lnTo>
                  <a:pt x="150978" y="104965"/>
                </a:lnTo>
                <a:cubicBezTo>
                  <a:pt x="150978" y="115749"/>
                  <a:pt x="159964" y="124377"/>
                  <a:pt x="170389" y="124377"/>
                </a:cubicBezTo>
                <a:lnTo>
                  <a:pt x="194114" y="124377"/>
                </a:lnTo>
                <a:cubicBezTo>
                  <a:pt x="204898" y="124377"/>
                  <a:pt x="213525" y="115749"/>
                  <a:pt x="213525" y="104965"/>
                </a:cubicBezTo>
                <a:lnTo>
                  <a:pt x="213525" y="103527"/>
                </a:lnTo>
                <a:lnTo>
                  <a:pt x="150978" y="103527"/>
                </a:lnTo>
                <a:close/>
                <a:moveTo>
                  <a:pt x="80162" y="103527"/>
                </a:moveTo>
                <a:lnTo>
                  <a:pt x="80162" y="104965"/>
                </a:lnTo>
                <a:cubicBezTo>
                  <a:pt x="80162" y="115749"/>
                  <a:pt x="88789" y="124377"/>
                  <a:pt x="99214" y="124377"/>
                </a:cubicBezTo>
                <a:lnTo>
                  <a:pt x="122939" y="124377"/>
                </a:lnTo>
                <a:cubicBezTo>
                  <a:pt x="133723" y="124377"/>
                  <a:pt x="142350" y="115749"/>
                  <a:pt x="142350" y="104965"/>
                </a:cubicBezTo>
                <a:lnTo>
                  <a:pt x="142350" y="103527"/>
                </a:lnTo>
                <a:lnTo>
                  <a:pt x="80162" y="103527"/>
                </a:lnTo>
                <a:close/>
                <a:moveTo>
                  <a:pt x="8987" y="103527"/>
                </a:moveTo>
                <a:lnTo>
                  <a:pt x="8987" y="104965"/>
                </a:lnTo>
                <a:cubicBezTo>
                  <a:pt x="8987" y="115749"/>
                  <a:pt x="17614" y="124377"/>
                  <a:pt x="28398" y="124377"/>
                </a:cubicBezTo>
                <a:lnTo>
                  <a:pt x="51764" y="124377"/>
                </a:lnTo>
                <a:cubicBezTo>
                  <a:pt x="62548" y="124377"/>
                  <a:pt x="71175" y="115749"/>
                  <a:pt x="71175" y="104965"/>
                </a:cubicBezTo>
                <a:lnTo>
                  <a:pt x="71175" y="103527"/>
                </a:lnTo>
                <a:lnTo>
                  <a:pt x="8987" y="103527"/>
                </a:lnTo>
                <a:close/>
                <a:moveTo>
                  <a:pt x="207414" y="68299"/>
                </a:moveTo>
                <a:lnTo>
                  <a:pt x="220715" y="94900"/>
                </a:lnTo>
                <a:lnTo>
                  <a:pt x="278230" y="94900"/>
                </a:lnTo>
                <a:lnTo>
                  <a:pt x="251270" y="68299"/>
                </a:lnTo>
                <a:lnTo>
                  <a:pt x="207414" y="68299"/>
                </a:lnTo>
                <a:close/>
                <a:moveTo>
                  <a:pt x="150978" y="68299"/>
                </a:moveTo>
                <a:lnTo>
                  <a:pt x="150978" y="94900"/>
                </a:lnTo>
                <a:lnTo>
                  <a:pt x="210650" y="94900"/>
                </a:lnTo>
                <a:lnTo>
                  <a:pt x="197349" y="68299"/>
                </a:lnTo>
                <a:lnTo>
                  <a:pt x="150978" y="68299"/>
                </a:lnTo>
                <a:close/>
                <a:moveTo>
                  <a:pt x="95979" y="68299"/>
                </a:moveTo>
                <a:lnTo>
                  <a:pt x="82678" y="94900"/>
                </a:lnTo>
                <a:lnTo>
                  <a:pt x="142350" y="94900"/>
                </a:lnTo>
                <a:lnTo>
                  <a:pt x="142350" y="68299"/>
                </a:lnTo>
                <a:lnTo>
                  <a:pt x="95979" y="68299"/>
                </a:lnTo>
                <a:close/>
                <a:moveTo>
                  <a:pt x="41698" y="68299"/>
                </a:moveTo>
                <a:lnTo>
                  <a:pt x="15098" y="94900"/>
                </a:lnTo>
                <a:lnTo>
                  <a:pt x="72972" y="94900"/>
                </a:lnTo>
                <a:lnTo>
                  <a:pt x="85913" y="68299"/>
                </a:lnTo>
                <a:lnTo>
                  <a:pt x="41698" y="68299"/>
                </a:lnTo>
                <a:close/>
                <a:moveTo>
                  <a:pt x="220541" y="31627"/>
                </a:moveTo>
                <a:cubicBezTo>
                  <a:pt x="222006" y="30162"/>
                  <a:pt x="225303" y="30162"/>
                  <a:pt x="226768" y="31627"/>
                </a:cubicBezTo>
                <a:cubicBezTo>
                  <a:pt x="227501" y="32360"/>
                  <a:pt x="228234" y="33825"/>
                  <a:pt x="228234" y="34924"/>
                </a:cubicBezTo>
                <a:cubicBezTo>
                  <a:pt x="228234" y="36024"/>
                  <a:pt x="227501" y="37123"/>
                  <a:pt x="226768" y="37855"/>
                </a:cubicBezTo>
                <a:cubicBezTo>
                  <a:pt x="226036" y="38954"/>
                  <a:pt x="224570" y="39321"/>
                  <a:pt x="223471" y="39321"/>
                </a:cubicBezTo>
                <a:cubicBezTo>
                  <a:pt x="222372" y="39321"/>
                  <a:pt x="221273" y="38954"/>
                  <a:pt x="220541" y="37855"/>
                </a:cubicBezTo>
                <a:cubicBezTo>
                  <a:pt x="219441" y="37123"/>
                  <a:pt x="219075" y="36024"/>
                  <a:pt x="219075" y="34924"/>
                </a:cubicBezTo>
                <a:cubicBezTo>
                  <a:pt x="219075" y="33825"/>
                  <a:pt x="219441" y="32726"/>
                  <a:pt x="220541" y="31627"/>
                </a:cubicBezTo>
                <a:close/>
                <a:moveTo>
                  <a:pt x="166566" y="31627"/>
                </a:moveTo>
                <a:cubicBezTo>
                  <a:pt x="168397" y="30162"/>
                  <a:pt x="171328" y="30162"/>
                  <a:pt x="173160" y="31627"/>
                </a:cubicBezTo>
                <a:cubicBezTo>
                  <a:pt x="173892" y="32360"/>
                  <a:pt x="174259" y="33825"/>
                  <a:pt x="174259" y="34558"/>
                </a:cubicBezTo>
                <a:cubicBezTo>
                  <a:pt x="174259" y="36024"/>
                  <a:pt x="173892" y="37123"/>
                  <a:pt x="173160" y="37855"/>
                </a:cubicBezTo>
                <a:cubicBezTo>
                  <a:pt x="172061" y="38954"/>
                  <a:pt x="170962" y="39321"/>
                  <a:pt x="169863" y="39321"/>
                </a:cubicBezTo>
                <a:cubicBezTo>
                  <a:pt x="168764" y="39321"/>
                  <a:pt x="167298" y="38954"/>
                  <a:pt x="166566" y="37855"/>
                </a:cubicBezTo>
                <a:cubicBezTo>
                  <a:pt x="165833" y="37123"/>
                  <a:pt x="165100" y="36024"/>
                  <a:pt x="165100" y="34558"/>
                </a:cubicBezTo>
                <a:cubicBezTo>
                  <a:pt x="165100" y="33825"/>
                  <a:pt x="165833" y="32360"/>
                  <a:pt x="166566" y="31627"/>
                </a:cubicBezTo>
                <a:close/>
                <a:moveTo>
                  <a:pt x="196659" y="30162"/>
                </a:moveTo>
                <a:cubicBezTo>
                  <a:pt x="199326" y="30162"/>
                  <a:pt x="201231" y="32360"/>
                  <a:pt x="201231" y="34924"/>
                </a:cubicBezTo>
                <a:cubicBezTo>
                  <a:pt x="201231" y="37489"/>
                  <a:pt x="199326" y="39321"/>
                  <a:pt x="196659" y="39321"/>
                </a:cubicBezTo>
                <a:cubicBezTo>
                  <a:pt x="193992" y="39321"/>
                  <a:pt x="192087" y="37489"/>
                  <a:pt x="192087" y="34924"/>
                </a:cubicBezTo>
                <a:cubicBezTo>
                  <a:pt x="192087" y="32360"/>
                  <a:pt x="193992" y="30162"/>
                  <a:pt x="196659" y="30162"/>
                </a:cubicBezTo>
                <a:close/>
                <a:moveTo>
                  <a:pt x="44574" y="8627"/>
                </a:moveTo>
                <a:lnTo>
                  <a:pt x="44574" y="59313"/>
                </a:lnTo>
                <a:lnTo>
                  <a:pt x="248753" y="59313"/>
                </a:lnTo>
                <a:lnTo>
                  <a:pt x="248753" y="8627"/>
                </a:lnTo>
                <a:lnTo>
                  <a:pt x="44574" y="8627"/>
                </a:lnTo>
                <a:close/>
                <a:moveTo>
                  <a:pt x="40261" y="0"/>
                </a:moveTo>
                <a:lnTo>
                  <a:pt x="253426" y="0"/>
                </a:lnTo>
                <a:cubicBezTo>
                  <a:pt x="255943" y="0"/>
                  <a:pt x="257740" y="1797"/>
                  <a:pt x="257740" y="4314"/>
                </a:cubicBezTo>
                <a:lnTo>
                  <a:pt x="257740" y="61829"/>
                </a:lnTo>
                <a:lnTo>
                  <a:pt x="291890" y="95978"/>
                </a:lnTo>
                <a:cubicBezTo>
                  <a:pt x="292609" y="96697"/>
                  <a:pt x="293328" y="98135"/>
                  <a:pt x="293328" y="99214"/>
                </a:cubicBezTo>
                <a:lnTo>
                  <a:pt x="293328" y="104965"/>
                </a:lnTo>
                <a:cubicBezTo>
                  <a:pt x="293328" y="120782"/>
                  <a:pt x="280746" y="133004"/>
                  <a:pt x="265289" y="133004"/>
                </a:cubicBezTo>
                <a:lnTo>
                  <a:pt x="257740" y="133004"/>
                </a:lnTo>
                <a:lnTo>
                  <a:pt x="257740" y="288654"/>
                </a:lnTo>
                <a:cubicBezTo>
                  <a:pt x="257740" y="291530"/>
                  <a:pt x="255943" y="293328"/>
                  <a:pt x="253426" y="293328"/>
                </a:cubicBezTo>
                <a:lnTo>
                  <a:pt x="212087" y="293328"/>
                </a:lnTo>
                <a:cubicBezTo>
                  <a:pt x="209212" y="293328"/>
                  <a:pt x="207414" y="291530"/>
                  <a:pt x="207414" y="288654"/>
                </a:cubicBezTo>
                <a:cubicBezTo>
                  <a:pt x="207414" y="286498"/>
                  <a:pt x="209212" y="284341"/>
                  <a:pt x="212087" y="284341"/>
                </a:cubicBezTo>
                <a:lnTo>
                  <a:pt x="248753" y="284341"/>
                </a:lnTo>
                <a:lnTo>
                  <a:pt x="248753" y="133004"/>
                </a:lnTo>
                <a:lnTo>
                  <a:pt x="241564" y="133004"/>
                </a:lnTo>
                <a:cubicBezTo>
                  <a:pt x="231499" y="133004"/>
                  <a:pt x="222872" y="127971"/>
                  <a:pt x="217839" y="120063"/>
                </a:cubicBezTo>
                <a:cubicBezTo>
                  <a:pt x="212806" y="127971"/>
                  <a:pt x="204179" y="133004"/>
                  <a:pt x="194114" y="133004"/>
                </a:cubicBezTo>
                <a:lnTo>
                  <a:pt x="170389" y="133004"/>
                </a:lnTo>
                <a:cubicBezTo>
                  <a:pt x="160324" y="133004"/>
                  <a:pt x="151696" y="127971"/>
                  <a:pt x="146664" y="120063"/>
                </a:cubicBezTo>
                <a:cubicBezTo>
                  <a:pt x="141631" y="127971"/>
                  <a:pt x="133004" y="133004"/>
                  <a:pt x="122939" y="133004"/>
                </a:cubicBezTo>
                <a:lnTo>
                  <a:pt x="99214" y="133004"/>
                </a:lnTo>
                <a:cubicBezTo>
                  <a:pt x="89148" y="133004"/>
                  <a:pt x="80521" y="127971"/>
                  <a:pt x="75489" y="120063"/>
                </a:cubicBezTo>
                <a:cubicBezTo>
                  <a:pt x="70456" y="127971"/>
                  <a:pt x="61829" y="133004"/>
                  <a:pt x="51764" y="133004"/>
                </a:cubicBezTo>
                <a:lnTo>
                  <a:pt x="44574" y="133004"/>
                </a:lnTo>
                <a:lnTo>
                  <a:pt x="44574" y="284341"/>
                </a:lnTo>
                <a:lnTo>
                  <a:pt x="81600" y="284341"/>
                </a:lnTo>
                <a:cubicBezTo>
                  <a:pt x="84116" y="284341"/>
                  <a:pt x="85913" y="286498"/>
                  <a:pt x="85913" y="288654"/>
                </a:cubicBezTo>
                <a:cubicBezTo>
                  <a:pt x="85913" y="291530"/>
                  <a:pt x="84116" y="293328"/>
                  <a:pt x="81600" y="293328"/>
                </a:cubicBezTo>
                <a:lnTo>
                  <a:pt x="40261" y="293328"/>
                </a:lnTo>
                <a:cubicBezTo>
                  <a:pt x="37385" y="293328"/>
                  <a:pt x="35587" y="291530"/>
                  <a:pt x="35587" y="288654"/>
                </a:cubicBezTo>
                <a:lnTo>
                  <a:pt x="35587" y="133004"/>
                </a:lnTo>
                <a:lnTo>
                  <a:pt x="28398" y="133004"/>
                </a:lnTo>
                <a:cubicBezTo>
                  <a:pt x="12581" y="133004"/>
                  <a:pt x="0" y="120782"/>
                  <a:pt x="0" y="104965"/>
                </a:cubicBezTo>
                <a:lnTo>
                  <a:pt x="0" y="99214"/>
                </a:lnTo>
                <a:cubicBezTo>
                  <a:pt x="0" y="98135"/>
                  <a:pt x="359" y="96697"/>
                  <a:pt x="1078" y="95978"/>
                </a:cubicBezTo>
                <a:lnTo>
                  <a:pt x="35587" y="61829"/>
                </a:lnTo>
                <a:lnTo>
                  <a:pt x="35587" y="4314"/>
                </a:lnTo>
                <a:cubicBezTo>
                  <a:pt x="35587" y="1797"/>
                  <a:pt x="37385" y="0"/>
                  <a:pt x="40261" y="0"/>
                </a:cubicBezTo>
                <a:close/>
              </a:path>
            </a:pathLst>
          </a:custGeom>
          <a:solidFill>
            <a:schemeClr val="bg1"/>
          </a:solidFill>
          <a:ln>
            <a:noFill/>
          </a:ln>
        </p:spPr>
        <p:txBody>
          <a:bodyPr anchor="ctr"/>
          <a:lstStyle/>
          <a:p>
            <a:endParaRPr lang="en-US" sz="900"/>
          </a:p>
        </p:txBody>
      </p:sp>
      <p:sp>
        <p:nvSpPr>
          <p:cNvPr id="133" name="Freeform 922">
            <a:extLst>
              <a:ext uri="{FF2B5EF4-FFF2-40B4-BE49-F238E27FC236}">
                <a16:creationId xmlns:a16="http://schemas.microsoft.com/office/drawing/2014/main" id="{F7A9F4C1-16C8-FE4C-B1FD-8B56E7F3CF93}"/>
              </a:ext>
            </a:extLst>
          </p:cNvPr>
          <p:cNvSpPr>
            <a:spLocks noChangeAspect="1"/>
          </p:cNvSpPr>
          <p:nvPr/>
        </p:nvSpPr>
        <p:spPr bwMode="auto">
          <a:xfrm>
            <a:off x="5884875" y="5633269"/>
            <a:ext cx="427395" cy="427395"/>
          </a:xfrm>
          <a:custGeom>
            <a:avLst/>
            <a:gdLst>
              <a:gd name="T0" fmla="*/ 7360534 w 293328"/>
              <a:gd name="T1" fmla="*/ 9861441 h 293328"/>
              <a:gd name="T2" fmla="*/ 8619725 w 293328"/>
              <a:gd name="T3" fmla="*/ 10122340 h 293328"/>
              <a:gd name="T4" fmla="*/ 8619725 w 293328"/>
              <a:gd name="T5" fmla="*/ 9130978 h 293328"/>
              <a:gd name="T6" fmla="*/ 6177512 w 293328"/>
              <a:gd name="T7" fmla="*/ 5115760 h 293328"/>
              <a:gd name="T8" fmla="*/ 4569180 w 293328"/>
              <a:gd name="T9" fmla="*/ 7657676 h 293328"/>
              <a:gd name="T10" fmla="*/ 6177512 w 293328"/>
              <a:gd name="T11" fmla="*/ 5115760 h 293328"/>
              <a:gd name="T12" fmla="*/ 2620906 w 293328"/>
              <a:gd name="T13" fmla="*/ 6966736 h 293328"/>
              <a:gd name="T14" fmla="*/ 4242289 w 293328"/>
              <a:gd name="T15" fmla="*/ 5793557 h 293328"/>
              <a:gd name="T16" fmla="*/ 4399190 w 293328"/>
              <a:gd name="T17" fmla="*/ 4203302 h 293328"/>
              <a:gd name="T18" fmla="*/ 4399190 w 293328"/>
              <a:gd name="T19" fmla="*/ 5519799 h 293328"/>
              <a:gd name="T20" fmla="*/ 4399190 w 293328"/>
              <a:gd name="T21" fmla="*/ 4203302 h 293328"/>
              <a:gd name="T22" fmla="*/ 4464586 w 293328"/>
              <a:gd name="T23" fmla="*/ 3890410 h 293328"/>
              <a:gd name="T24" fmla="*/ 6504418 w 293328"/>
              <a:gd name="T25" fmla="*/ 4868048 h 293328"/>
              <a:gd name="T26" fmla="*/ 6412874 w 293328"/>
              <a:gd name="T27" fmla="*/ 7214469 h 293328"/>
              <a:gd name="T28" fmla="*/ 4399190 w 293328"/>
              <a:gd name="T29" fmla="*/ 8061747 h 293328"/>
              <a:gd name="T30" fmla="*/ 2398583 w 293328"/>
              <a:gd name="T31" fmla="*/ 7214469 h 293328"/>
              <a:gd name="T32" fmla="*/ 2307087 w 293328"/>
              <a:gd name="T33" fmla="*/ 4868048 h 293328"/>
              <a:gd name="T34" fmla="*/ 4333793 w 293328"/>
              <a:gd name="T35" fmla="*/ 3890410 h 293328"/>
              <a:gd name="T36" fmla="*/ 2258034 w 293328"/>
              <a:gd name="T37" fmla="*/ 3808591 h 293328"/>
              <a:gd name="T38" fmla="*/ 2258034 w 293328"/>
              <a:gd name="T39" fmla="*/ 8074325 h 293328"/>
              <a:gd name="T40" fmla="*/ 5970100 w 293328"/>
              <a:gd name="T41" fmla="*/ 8556936 h 293328"/>
              <a:gd name="T42" fmla="*/ 7137502 w 293328"/>
              <a:gd name="T43" fmla="*/ 9639678 h 293328"/>
              <a:gd name="T44" fmla="*/ 7098187 w 293328"/>
              <a:gd name="T45" fmla="*/ 7604667 h 293328"/>
              <a:gd name="T46" fmla="*/ 6560386 w 293328"/>
              <a:gd name="T47" fmla="*/ 3808591 h 293328"/>
              <a:gd name="T48" fmla="*/ 4409226 w 293328"/>
              <a:gd name="T49" fmla="*/ 2595464 h 293328"/>
              <a:gd name="T50" fmla="*/ 7412949 w 293328"/>
              <a:gd name="T51" fmla="*/ 7461205 h 293328"/>
              <a:gd name="T52" fmla="*/ 9157486 w 293328"/>
              <a:gd name="T53" fmla="*/ 9626615 h 293328"/>
              <a:gd name="T54" fmla="*/ 8121286 w 293328"/>
              <a:gd name="T55" fmla="*/ 10657173 h 293328"/>
              <a:gd name="T56" fmla="*/ 5943884 w 293328"/>
              <a:gd name="T57" fmla="*/ 8909135 h 293328"/>
              <a:gd name="T58" fmla="*/ 1038174 w 293328"/>
              <a:gd name="T59" fmla="*/ 5947997 h 293328"/>
              <a:gd name="T60" fmla="*/ 4409226 w 293328"/>
              <a:gd name="T61" fmla="*/ 2595464 h 293328"/>
              <a:gd name="T62" fmla="*/ 9565479 w 293328"/>
              <a:gd name="T63" fmla="*/ 802984 h 293328"/>
              <a:gd name="T64" fmla="*/ 9565479 w 293328"/>
              <a:gd name="T65" fmla="*/ 1042582 h 293328"/>
              <a:gd name="T66" fmla="*/ 9339252 w 293328"/>
              <a:gd name="T67" fmla="*/ 1042582 h 293328"/>
              <a:gd name="T68" fmla="*/ 9339252 w 293328"/>
              <a:gd name="T69" fmla="*/ 802984 h 293328"/>
              <a:gd name="T70" fmla="*/ 7848478 w 293328"/>
              <a:gd name="T71" fmla="*/ 802984 h 293328"/>
              <a:gd name="T72" fmla="*/ 7848478 w 293328"/>
              <a:gd name="T73" fmla="*/ 1042582 h 293328"/>
              <a:gd name="T74" fmla="*/ 7608918 w 293328"/>
              <a:gd name="T75" fmla="*/ 1042582 h 293328"/>
              <a:gd name="T76" fmla="*/ 7608918 w 293328"/>
              <a:gd name="T77" fmla="*/ 802984 h 293328"/>
              <a:gd name="T78" fmla="*/ 8753628 w 293328"/>
              <a:gd name="T79" fmla="*/ 922758 h 293328"/>
              <a:gd name="T80" fmla="*/ 8420867 w 293328"/>
              <a:gd name="T81" fmla="*/ 922758 h 293328"/>
              <a:gd name="T82" fmla="*/ 326516 w 293328"/>
              <a:gd name="T83" fmla="*/ 313505 h 293328"/>
              <a:gd name="T84" fmla="*/ 10330664 w 293328"/>
              <a:gd name="T85" fmla="*/ 1501971 h 293328"/>
              <a:gd name="T86" fmla="*/ 326516 w 293328"/>
              <a:gd name="T87" fmla="*/ 313505 h 293328"/>
              <a:gd name="T88" fmla="*/ 10500454 w 293328"/>
              <a:gd name="T89" fmla="*/ 0 h 293328"/>
              <a:gd name="T90" fmla="*/ 10657173 w 293328"/>
              <a:gd name="T91" fmla="*/ 10487389 h 293328"/>
              <a:gd name="T92" fmla="*/ 9455643 w 293328"/>
              <a:gd name="T93" fmla="*/ 10657173 h 293328"/>
              <a:gd name="T94" fmla="*/ 9455643 w 293328"/>
              <a:gd name="T95" fmla="*/ 10330664 h 293328"/>
              <a:gd name="T96" fmla="*/ 10330664 w 293328"/>
              <a:gd name="T97" fmla="*/ 1828464 h 293328"/>
              <a:gd name="T98" fmla="*/ 326516 w 293328"/>
              <a:gd name="T99" fmla="*/ 10330664 h 293328"/>
              <a:gd name="T100" fmla="*/ 6817427 w 293328"/>
              <a:gd name="T101" fmla="*/ 10487389 h 293328"/>
              <a:gd name="T102" fmla="*/ 169821 w 293328"/>
              <a:gd name="T103" fmla="*/ 10657173 h 293328"/>
              <a:gd name="T104" fmla="*/ 0 w 293328"/>
              <a:gd name="T105" fmla="*/ 156677 h 29332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93328">
                <a:moveTo>
                  <a:pt x="230028" y="244139"/>
                </a:moveTo>
                <a:lnTo>
                  <a:pt x="202590" y="271426"/>
                </a:lnTo>
                <a:lnTo>
                  <a:pt x="209811" y="278607"/>
                </a:lnTo>
                <a:cubicBezTo>
                  <a:pt x="217392" y="286147"/>
                  <a:pt x="229667" y="286147"/>
                  <a:pt x="237249" y="278607"/>
                </a:cubicBezTo>
                <a:cubicBezTo>
                  <a:pt x="240859" y="275017"/>
                  <a:pt x="243025" y="269990"/>
                  <a:pt x="243025" y="264963"/>
                </a:cubicBezTo>
                <a:cubicBezTo>
                  <a:pt x="243025" y="259578"/>
                  <a:pt x="240859" y="254910"/>
                  <a:pt x="237249" y="251320"/>
                </a:cubicBezTo>
                <a:lnTo>
                  <a:pt x="230028" y="244139"/>
                </a:lnTo>
                <a:close/>
                <a:moveTo>
                  <a:pt x="170030" y="140806"/>
                </a:moveTo>
                <a:lnTo>
                  <a:pt x="125762" y="159462"/>
                </a:lnTo>
                <a:lnTo>
                  <a:pt x="125762" y="210769"/>
                </a:lnTo>
                <a:lnTo>
                  <a:pt x="170030" y="191753"/>
                </a:lnTo>
                <a:lnTo>
                  <a:pt x="170030" y="140806"/>
                </a:lnTo>
                <a:close/>
                <a:moveTo>
                  <a:pt x="72138" y="140806"/>
                </a:moveTo>
                <a:lnTo>
                  <a:pt x="72138" y="191753"/>
                </a:lnTo>
                <a:lnTo>
                  <a:pt x="116765" y="210769"/>
                </a:lnTo>
                <a:lnTo>
                  <a:pt x="116765" y="159462"/>
                </a:lnTo>
                <a:lnTo>
                  <a:pt x="72138" y="140806"/>
                </a:lnTo>
                <a:close/>
                <a:moveTo>
                  <a:pt x="121084" y="115690"/>
                </a:moveTo>
                <a:lnTo>
                  <a:pt x="78976" y="133989"/>
                </a:lnTo>
                <a:lnTo>
                  <a:pt x="121084" y="151928"/>
                </a:lnTo>
                <a:lnTo>
                  <a:pt x="163552" y="133989"/>
                </a:lnTo>
                <a:lnTo>
                  <a:pt x="121084" y="115690"/>
                </a:lnTo>
                <a:close/>
                <a:moveTo>
                  <a:pt x="119284" y="107080"/>
                </a:moveTo>
                <a:cubicBezTo>
                  <a:pt x="120364" y="106362"/>
                  <a:pt x="121804" y="106362"/>
                  <a:pt x="122883" y="107080"/>
                </a:cubicBezTo>
                <a:lnTo>
                  <a:pt x="176508" y="129683"/>
                </a:lnTo>
                <a:cubicBezTo>
                  <a:pt x="177948" y="130401"/>
                  <a:pt x="179027" y="132195"/>
                  <a:pt x="179027" y="133989"/>
                </a:cubicBezTo>
                <a:lnTo>
                  <a:pt x="179027" y="194623"/>
                </a:lnTo>
                <a:cubicBezTo>
                  <a:pt x="179027" y="196417"/>
                  <a:pt x="177948" y="198211"/>
                  <a:pt x="176508" y="198570"/>
                </a:cubicBezTo>
                <a:lnTo>
                  <a:pt x="122883" y="221532"/>
                </a:lnTo>
                <a:cubicBezTo>
                  <a:pt x="122523" y="221891"/>
                  <a:pt x="121804" y="221891"/>
                  <a:pt x="121084" y="221891"/>
                </a:cubicBezTo>
                <a:cubicBezTo>
                  <a:pt x="120364" y="221891"/>
                  <a:pt x="120004" y="221891"/>
                  <a:pt x="119284" y="221532"/>
                </a:cubicBezTo>
                <a:lnTo>
                  <a:pt x="66019" y="198570"/>
                </a:lnTo>
                <a:cubicBezTo>
                  <a:pt x="64580" y="198211"/>
                  <a:pt x="63500" y="196417"/>
                  <a:pt x="63500" y="194623"/>
                </a:cubicBezTo>
                <a:lnTo>
                  <a:pt x="63500" y="133989"/>
                </a:lnTo>
                <a:cubicBezTo>
                  <a:pt x="63500" y="132195"/>
                  <a:pt x="64580" y="130401"/>
                  <a:pt x="66019" y="129683"/>
                </a:cubicBezTo>
                <a:lnTo>
                  <a:pt x="119284" y="107080"/>
                </a:lnTo>
                <a:close/>
                <a:moveTo>
                  <a:pt x="121359" y="80413"/>
                </a:moveTo>
                <a:cubicBezTo>
                  <a:pt x="98975" y="80413"/>
                  <a:pt x="78036" y="89030"/>
                  <a:pt x="62150" y="104828"/>
                </a:cubicBezTo>
                <a:cubicBezTo>
                  <a:pt x="46626" y="120267"/>
                  <a:pt x="37962" y="141092"/>
                  <a:pt x="37962" y="163712"/>
                </a:cubicBezTo>
                <a:cubicBezTo>
                  <a:pt x="37962" y="185614"/>
                  <a:pt x="46626" y="206439"/>
                  <a:pt x="62150" y="222237"/>
                </a:cubicBezTo>
                <a:cubicBezTo>
                  <a:pt x="88506" y="248447"/>
                  <a:pt x="129663" y="254192"/>
                  <a:pt x="162516" y="236240"/>
                </a:cubicBezTo>
                <a:cubicBezTo>
                  <a:pt x="162877" y="235521"/>
                  <a:pt x="163599" y="235521"/>
                  <a:pt x="164321" y="235521"/>
                </a:cubicBezTo>
                <a:cubicBezTo>
                  <a:pt x="165405" y="235521"/>
                  <a:pt x="166849" y="236240"/>
                  <a:pt x="167571" y="236958"/>
                </a:cubicBezTo>
                <a:lnTo>
                  <a:pt x="196453" y="265322"/>
                </a:lnTo>
                <a:lnTo>
                  <a:pt x="223891" y="237676"/>
                </a:lnTo>
                <a:lnTo>
                  <a:pt x="195370" y="209311"/>
                </a:lnTo>
                <a:cubicBezTo>
                  <a:pt x="193926" y="207875"/>
                  <a:pt x="193565" y="205721"/>
                  <a:pt x="194648" y="203925"/>
                </a:cubicBezTo>
                <a:cubicBezTo>
                  <a:pt x="212699" y="171611"/>
                  <a:pt x="207284" y="131039"/>
                  <a:pt x="180568" y="104828"/>
                </a:cubicBezTo>
                <a:cubicBezTo>
                  <a:pt x="165043" y="89030"/>
                  <a:pt x="144104" y="80413"/>
                  <a:pt x="121359" y="80413"/>
                </a:cubicBezTo>
                <a:close/>
                <a:moveTo>
                  <a:pt x="121359" y="71437"/>
                </a:moveTo>
                <a:cubicBezTo>
                  <a:pt x="146270" y="71437"/>
                  <a:pt x="169737" y="80772"/>
                  <a:pt x="187066" y="98365"/>
                </a:cubicBezTo>
                <a:cubicBezTo>
                  <a:pt x="215226" y="126371"/>
                  <a:pt x="222086" y="170175"/>
                  <a:pt x="204034" y="205362"/>
                </a:cubicBezTo>
                <a:lnTo>
                  <a:pt x="243747" y="244857"/>
                </a:lnTo>
                <a:cubicBezTo>
                  <a:pt x="249163" y="250242"/>
                  <a:pt x="252051" y="257423"/>
                  <a:pt x="252051" y="264963"/>
                </a:cubicBezTo>
                <a:cubicBezTo>
                  <a:pt x="252051" y="272503"/>
                  <a:pt x="249163" y="279684"/>
                  <a:pt x="243747" y="285070"/>
                </a:cubicBezTo>
                <a:cubicBezTo>
                  <a:pt x="237971" y="290456"/>
                  <a:pt x="230750" y="293328"/>
                  <a:pt x="223530" y="293328"/>
                </a:cubicBezTo>
                <a:cubicBezTo>
                  <a:pt x="216309" y="293328"/>
                  <a:pt x="209089" y="290456"/>
                  <a:pt x="203312" y="285070"/>
                </a:cubicBezTo>
                <a:lnTo>
                  <a:pt x="163599" y="245216"/>
                </a:lnTo>
                <a:cubicBezTo>
                  <a:pt x="128219" y="263527"/>
                  <a:pt x="84173" y="256705"/>
                  <a:pt x="56013" y="228700"/>
                </a:cubicBezTo>
                <a:cubicBezTo>
                  <a:pt x="38684" y="211106"/>
                  <a:pt x="28575" y="188127"/>
                  <a:pt x="28575" y="163712"/>
                </a:cubicBezTo>
                <a:cubicBezTo>
                  <a:pt x="28575" y="138938"/>
                  <a:pt x="38684" y="115600"/>
                  <a:pt x="56013" y="98365"/>
                </a:cubicBezTo>
                <a:cubicBezTo>
                  <a:pt x="73343" y="80772"/>
                  <a:pt x="96809" y="71437"/>
                  <a:pt x="121359" y="71437"/>
                </a:cubicBezTo>
                <a:close/>
                <a:moveTo>
                  <a:pt x="257053" y="22102"/>
                </a:moveTo>
                <a:cubicBezTo>
                  <a:pt x="258518" y="20637"/>
                  <a:pt x="261815" y="20637"/>
                  <a:pt x="263280" y="22102"/>
                </a:cubicBezTo>
                <a:cubicBezTo>
                  <a:pt x="264379" y="22835"/>
                  <a:pt x="264746" y="24300"/>
                  <a:pt x="264746" y="25399"/>
                </a:cubicBezTo>
                <a:cubicBezTo>
                  <a:pt x="264746" y="26499"/>
                  <a:pt x="264379" y="27598"/>
                  <a:pt x="263280" y="28697"/>
                </a:cubicBezTo>
                <a:cubicBezTo>
                  <a:pt x="262548" y="29429"/>
                  <a:pt x="261449" y="29796"/>
                  <a:pt x="260350" y="29796"/>
                </a:cubicBezTo>
                <a:cubicBezTo>
                  <a:pt x="258884" y="29796"/>
                  <a:pt x="258152" y="29429"/>
                  <a:pt x="257053" y="28697"/>
                </a:cubicBezTo>
                <a:cubicBezTo>
                  <a:pt x="256320" y="27598"/>
                  <a:pt x="255587" y="26499"/>
                  <a:pt x="255587" y="25399"/>
                </a:cubicBezTo>
                <a:cubicBezTo>
                  <a:pt x="255587" y="24300"/>
                  <a:pt x="256320" y="22835"/>
                  <a:pt x="257053" y="22102"/>
                </a:cubicBezTo>
                <a:close/>
                <a:moveTo>
                  <a:pt x="209428" y="22102"/>
                </a:moveTo>
                <a:cubicBezTo>
                  <a:pt x="211259" y="20637"/>
                  <a:pt x="214190" y="20637"/>
                  <a:pt x="216022" y="22102"/>
                </a:cubicBezTo>
                <a:cubicBezTo>
                  <a:pt x="216754" y="22835"/>
                  <a:pt x="217121" y="24300"/>
                  <a:pt x="217121" y="25399"/>
                </a:cubicBezTo>
                <a:cubicBezTo>
                  <a:pt x="217121" y="26499"/>
                  <a:pt x="216754" y="27598"/>
                  <a:pt x="216022" y="28697"/>
                </a:cubicBezTo>
                <a:cubicBezTo>
                  <a:pt x="214923" y="29429"/>
                  <a:pt x="213824" y="29796"/>
                  <a:pt x="212725" y="29796"/>
                </a:cubicBezTo>
                <a:cubicBezTo>
                  <a:pt x="211626" y="29796"/>
                  <a:pt x="210160" y="29429"/>
                  <a:pt x="209428" y="28697"/>
                </a:cubicBezTo>
                <a:cubicBezTo>
                  <a:pt x="208695" y="27598"/>
                  <a:pt x="207962" y="26499"/>
                  <a:pt x="207962" y="25399"/>
                </a:cubicBezTo>
                <a:cubicBezTo>
                  <a:pt x="207962" y="24300"/>
                  <a:pt x="208695" y="22835"/>
                  <a:pt x="209428" y="22102"/>
                </a:cubicBezTo>
                <a:close/>
                <a:moveTo>
                  <a:pt x="236538" y="20637"/>
                </a:moveTo>
                <a:cubicBezTo>
                  <a:pt x="239102" y="20637"/>
                  <a:pt x="240934" y="22835"/>
                  <a:pt x="240934" y="25399"/>
                </a:cubicBezTo>
                <a:cubicBezTo>
                  <a:pt x="240934" y="27964"/>
                  <a:pt x="239102" y="29796"/>
                  <a:pt x="236538" y="29796"/>
                </a:cubicBezTo>
                <a:cubicBezTo>
                  <a:pt x="233973" y="29796"/>
                  <a:pt x="231775" y="27964"/>
                  <a:pt x="231775" y="25399"/>
                </a:cubicBezTo>
                <a:cubicBezTo>
                  <a:pt x="231775" y="22835"/>
                  <a:pt x="233973" y="20637"/>
                  <a:pt x="236538" y="20637"/>
                </a:cubicBezTo>
                <a:close/>
                <a:moveTo>
                  <a:pt x="8987" y="8627"/>
                </a:moveTo>
                <a:lnTo>
                  <a:pt x="8987" y="41339"/>
                </a:lnTo>
                <a:lnTo>
                  <a:pt x="284341" y="41339"/>
                </a:lnTo>
                <a:lnTo>
                  <a:pt x="284341" y="8627"/>
                </a:lnTo>
                <a:lnTo>
                  <a:pt x="8987" y="8627"/>
                </a:lnTo>
                <a:close/>
                <a:moveTo>
                  <a:pt x="4673" y="0"/>
                </a:moveTo>
                <a:lnTo>
                  <a:pt x="289014" y="0"/>
                </a:lnTo>
                <a:cubicBezTo>
                  <a:pt x="291530" y="0"/>
                  <a:pt x="293328" y="1797"/>
                  <a:pt x="293328" y="4314"/>
                </a:cubicBezTo>
                <a:lnTo>
                  <a:pt x="293328" y="288654"/>
                </a:lnTo>
                <a:cubicBezTo>
                  <a:pt x="293328" y="291530"/>
                  <a:pt x="291530" y="293328"/>
                  <a:pt x="289014" y="293328"/>
                </a:cubicBezTo>
                <a:lnTo>
                  <a:pt x="260256" y="293328"/>
                </a:lnTo>
                <a:cubicBezTo>
                  <a:pt x="258100" y="293328"/>
                  <a:pt x="255943" y="291530"/>
                  <a:pt x="255943" y="288654"/>
                </a:cubicBezTo>
                <a:cubicBezTo>
                  <a:pt x="255943" y="286498"/>
                  <a:pt x="258100" y="284341"/>
                  <a:pt x="260256" y="284341"/>
                </a:cubicBezTo>
                <a:lnTo>
                  <a:pt x="284341" y="284341"/>
                </a:lnTo>
                <a:lnTo>
                  <a:pt x="284341" y="50326"/>
                </a:lnTo>
                <a:lnTo>
                  <a:pt x="8987" y="50326"/>
                </a:lnTo>
                <a:lnTo>
                  <a:pt x="8987" y="284341"/>
                </a:lnTo>
                <a:lnTo>
                  <a:pt x="183330" y="284341"/>
                </a:lnTo>
                <a:cubicBezTo>
                  <a:pt x="185846" y="284341"/>
                  <a:pt x="187643" y="286498"/>
                  <a:pt x="187643" y="288654"/>
                </a:cubicBezTo>
                <a:cubicBezTo>
                  <a:pt x="187643" y="291530"/>
                  <a:pt x="185846" y="293328"/>
                  <a:pt x="183330" y="293328"/>
                </a:cubicBezTo>
                <a:lnTo>
                  <a:pt x="4673" y="293328"/>
                </a:lnTo>
                <a:cubicBezTo>
                  <a:pt x="2157" y="293328"/>
                  <a:pt x="0" y="291530"/>
                  <a:pt x="0" y="288654"/>
                </a:cubicBezTo>
                <a:lnTo>
                  <a:pt x="0" y="4314"/>
                </a:lnTo>
                <a:cubicBezTo>
                  <a:pt x="0" y="1797"/>
                  <a:pt x="2157" y="0"/>
                  <a:pt x="4673" y="0"/>
                </a:cubicBezTo>
                <a:close/>
              </a:path>
            </a:pathLst>
          </a:custGeom>
          <a:solidFill>
            <a:schemeClr val="bg1"/>
          </a:solidFill>
          <a:ln>
            <a:noFill/>
          </a:ln>
        </p:spPr>
        <p:txBody>
          <a:bodyPr anchor="ctr"/>
          <a:lstStyle/>
          <a:p>
            <a:endParaRPr lang="en-US" sz="900"/>
          </a:p>
        </p:txBody>
      </p:sp>
      <p:sp>
        <p:nvSpPr>
          <p:cNvPr id="134" name="Freeform 929">
            <a:extLst>
              <a:ext uri="{FF2B5EF4-FFF2-40B4-BE49-F238E27FC236}">
                <a16:creationId xmlns:a16="http://schemas.microsoft.com/office/drawing/2014/main" id="{66732AD0-CB0F-6446-91B0-30D65A08715E}"/>
              </a:ext>
            </a:extLst>
          </p:cNvPr>
          <p:cNvSpPr>
            <a:spLocks noChangeAspect="1"/>
          </p:cNvSpPr>
          <p:nvPr/>
        </p:nvSpPr>
        <p:spPr bwMode="auto">
          <a:xfrm>
            <a:off x="4700221" y="2504953"/>
            <a:ext cx="427395" cy="426124"/>
          </a:xfrm>
          <a:custGeom>
            <a:avLst/>
            <a:gdLst>
              <a:gd name="T0" fmla="*/ 7657895 w 293328"/>
              <a:gd name="T1" fmla="*/ 9005345 h 293238"/>
              <a:gd name="T2" fmla="*/ 4498868 w 293328"/>
              <a:gd name="T3" fmla="*/ 9005345 h 293238"/>
              <a:gd name="T4" fmla="*/ 3522037 w 293328"/>
              <a:gd name="T5" fmla="*/ 8834279 h 293238"/>
              <a:gd name="T6" fmla="*/ 1438230 w 293328"/>
              <a:gd name="T7" fmla="*/ 9163206 h 293238"/>
              <a:gd name="T8" fmla="*/ 8017115 w 293328"/>
              <a:gd name="T9" fmla="*/ 7579894 h 293238"/>
              <a:gd name="T10" fmla="*/ 9228325 w 293328"/>
              <a:gd name="T11" fmla="*/ 7908834 h 293238"/>
              <a:gd name="T12" fmla="*/ 8017115 w 293328"/>
              <a:gd name="T13" fmla="*/ 7579894 h 293238"/>
              <a:gd name="T14" fmla="*/ 7196298 w 293328"/>
              <a:gd name="T15" fmla="*/ 7750944 h 293238"/>
              <a:gd name="T16" fmla="*/ 5652355 w 293328"/>
              <a:gd name="T17" fmla="*/ 7750944 h 293238"/>
              <a:gd name="T18" fmla="*/ 4792152 w 293328"/>
              <a:gd name="T19" fmla="*/ 7579894 h 293238"/>
              <a:gd name="T20" fmla="*/ 3615792 w 293328"/>
              <a:gd name="T21" fmla="*/ 7908834 h 293238"/>
              <a:gd name="T22" fmla="*/ 1441954 w 293328"/>
              <a:gd name="T23" fmla="*/ 7579894 h 293238"/>
              <a:gd name="T24" fmla="*/ 2653087 w 293328"/>
              <a:gd name="T25" fmla="*/ 7908834 h 293238"/>
              <a:gd name="T26" fmla="*/ 1441954 w 293328"/>
              <a:gd name="T27" fmla="*/ 7579894 h 293238"/>
              <a:gd name="T28" fmla="*/ 7960461 w 293328"/>
              <a:gd name="T29" fmla="*/ 5049788 h 293238"/>
              <a:gd name="T30" fmla="*/ 8417216 w 293328"/>
              <a:gd name="T31" fmla="*/ 6059062 h 293238"/>
              <a:gd name="T32" fmla="*/ 8417216 w 293328"/>
              <a:gd name="T33" fmla="*/ 4558084 h 293238"/>
              <a:gd name="T34" fmla="*/ 7803923 w 293328"/>
              <a:gd name="T35" fmla="*/ 6136728 h 293238"/>
              <a:gd name="T36" fmla="*/ 6512036 w 293328"/>
              <a:gd name="T37" fmla="*/ 6110840 h 293238"/>
              <a:gd name="T38" fmla="*/ 7582022 w 293328"/>
              <a:gd name="T39" fmla="*/ 5877936 h 293238"/>
              <a:gd name="T40" fmla="*/ 7790812 w 293328"/>
              <a:gd name="T41" fmla="*/ 4803898 h 293238"/>
              <a:gd name="T42" fmla="*/ 1645443 w 293328"/>
              <a:gd name="T43" fmla="*/ 4558084 h 293238"/>
              <a:gd name="T44" fmla="*/ 2827025 w 293328"/>
              <a:gd name="T45" fmla="*/ 4881567 h 293238"/>
              <a:gd name="T46" fmla="*/ 1593537 w 293328"/>
              <a:gd name="T47" fmla="*/ 6007352 h 293238"/>
              <a:gd name="T48" fmla="*/ 3411399 w 293328"/>
              <a:gd name="T49" fmla="*/ 6007352 h 293238"/>
              <a:gd name="T50" fmla="*/ 3735991 w 293328"/>
              <a:gd name="T51" fmla="*/ 5670900 h 293238"/>
              <a:gd name="T52" fmla="*/ 1645443 w 293328"/>
              <a:gd name="T53" fmla="*/ 6369652 h 293238"/>
              <a:gd name="T54" fmla="*/ 1645443 w 293328"/>
              <a:gd name="T55" fmla="*/ 4558084 h 293238"/>
              <a:gd name="T56" fmla="*/ 326516 w 293328"/>
              <a:gd name="T57" fmla="*/ 9731379 h 293238"/>
              <a:gd name="T58" fmla="*/ 10330664 w 293328"/>
              <a:gd name="T59" fmla="*/ 9731379 h 293238"/>
              <a:gd name="T60" fmla="*/ 8019003 w 293328"/>
              <a:gd name="T61" fmla="*/ 3715021 h 293238"/>
              <a:gd name="T62" fmla="*/ 5224068 w 293328"/>
              <a:gd name="T63" fmla="*/ 6671540 h 293238"/>
              <a:gd name="T64" fmla="*/ 5328636 w 293328"/>
              <a:gd name="T65" fmla="*/ 2017972 h 293238"/>
              <a:gd name="T66" fmla="*/ 5119204 w 293328"/>
              <a:gd name="T67" fmla="*/ 2950064 h 293238"/>
              <a:gd name="T68" fmla="*/ 5538018 w 293328"/>
              <a:gd name="T69" fmla="*/ 2950064 h 293238"/>
              <a:gd name="T70" fmla="*/ 5328636 w 293328"/>
              <a:gd name="T71" fmla="*/ 2017972 h 293238"/>
              <a:gd name="T72" fmla="*/ 5878196 w 293328"/>
              <a:gd name="T73" fmla="*/ 2975948 h 293238"/>
              <a:gd name="T74" fmla="*/ 5930522 w 293328"/>
              <a:gd name="T75" fmla="*/ 4374065 h 293238"/>
              <a:gd name="T76" fmla="*/ 4569543 w 293328"/>
              <a:gd name="T77" fmla="*/ 4179851 h 293238"/>
              <a:gd name="T78" fmla="*/ 5328636 w 293328"/>
              <a:gd name="T79" fmla="*/ 1707229 h 293238"/>
              <a:gd name="T80" fmla="*/ 2912433 w 293328"/>
              <a:gd name="T81" fmla="*/ 3353513 h 293238"/>
              <a:gd name="T82" fmla="*/ 7757771 w 293328"/>
              <a:gd name="T83" fmla="*/ 1120021 h 293238"/>
              <a:gd name="T84" fmla="*/ 5380810 w 293328"/>
              <a:gd name="T85" fmla="*/ 9598 h 293238"/>
              <a:gd name="T86" fmla="*/ 8071270 w 293328"/>
              <a:gd name="T87" fmla="*/ 3353513 h 293238"/>
              <a:gd name="T88" fmla="*/ 10657173 w 293328"/>
              <a:gd name="T89" fmla="*/ 4205648 h 293238"/>
              <a:gd name="T90" fmla="*/ 809663 w 293328"/>
              <a:gd name="T91" fmla="*/ 10531857 h 293238"/>
              <a:gd name="T92" fmla="*/ 809663 w 293328"/>
              <a:gd name="T93" fmla="*/ 3405144 h 293238"/>
              <a:gd name="T94" fmla="*/ 2585917 w 293328"/>
              <a:gd name="T95" fmla="*/ 1003808 h 2932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3328" h="293238">
                <a:moveTo>
                  <a:pt x="128173" y="245972"/>
                </a:moveTo>
                <a:lnTo>
                  <a:pt x="206065" y="245972"/>
                </a:lnTo>
                <a:cubicBezTo>
                  <a:pt x="208601" y="245972"/>
                  <a:pt x="210775" y="248170"/>
                  <a:pt x="210775" y="250735"/>
                </a:cubicBezTo>
                <a:cubicBezTo>
                  <a:pt x="210775" y="253299"/>
                  <a:pt x="208601" y="255131"/>
                  <a:pt x="206065" y="255131"/>
                </a:cubicBezTo>
                <a:lnTo>
                  <a:pt x="128173" y="255131"/>
                </a:lnTo>
                <a:cubicBezTo>
                  <a:pt x="125999" y="255131"/>
                  <a:pt x="123825" y="253299"/>
                  <a:pt x="123825" y="250735"/>
                </a:cubicBezTo>
                <a:cubicBezTo>
                  <a:pt x="123825" y="248170"/>
                  <a:pt x="125999" y="245972"/>
                  <a:pt x="128173" y="245972"/>
                </a:cubicBezTo>
                <a:close/>
                <a:moveTo>
                  <a:pt x="39585" y="245972"/>
                </a:moveTo>
                <a:lnTo>
                  <a:pt x="96940" y="245972"/>
                </a:lnTo>
                <a:cubicBezTo>
                  <a:pt x="99449" y="245972"/>
                  <a:pt x="101241" y="248170"/>
                  <a:pt x="101241" y="250735"/>
                </a:cubicBezTo>
                <a:cubicBezTo>
                  <a:pt x="101241" y="253299"/>
                  <a:pt x="99449" y="255131"/>
                  <a:pt x="96940" y="255131"/>
                </a:cubicBezTo>
                <a:lnTo>
                  <a:pt x="39585" y="255131"/>
                </a:lnTo>
                <a:cubicBezTo>
                  <a:pt x="36717" y="255131"/>
                  <a:pt x="34925" y="253299"/>
                  <a:pt x="34925" y="250735"/>
                </a:cubicBezTo>
                <a:cubicBezTo>
                  <a:pt x="34925" y="248170"/>
                  <a:pt x="36717" y="245972"/>
                  <a:pt x="39585" y="245972"/>
                </a:cubicBezTo>
                <a:close/>
                <a:moveTo>
                  <a:pt x="220663" y="211047"/>
                </a:moveTo>
                <a:lnTo>
                  <a:pt x="254000" y="211047"/>
                </a:lnTo>
                <a:cubicBezTo>
                  <a:pt x="256564" y="211047"/>
                  <a:pt x="258396" y="213245"/>
                  <a:pt x="258396" y="215810"/>
                </a:cubicBezTo>
                <a:cubicBezTo>
                  <a:pt x="258396" y="218374"/>
                  <a:pt x="256564" y="220206"/>
                  <a:pt x="254000" y="220206"/>
                </a:cubicBezTo>
                <a:lnTo>
                  <a:pt x="220663" y="220206"/>
                </a:lnTo>
                <a:cubicBezTo>
                  <a:pt x="218098" y="220206"/>
                  <a:pt x="215900" y="218374"/>
                  <a:pt x="215900" y="215810"/>
                </a:cubicBezTo>
                <a:cubicBezTo>
                  <a:pt x="215900" y="213245"/>
                  <a:pt x="218098" y="211047"/>
                  <a:pt x="220663" y="211047"/>
                </a:cubicBezTo>
                <a:close/>
                <a:moveTo>
                  <a:pt x="159971" y="211047"/>
                </a:moveTo>
                <a:lnTo>
                  <a:pt x="193308" y="211047"/>
                </a:lnTo>
                <a:cubicBezTo>
                  <a:pt x="195873" y="211047"/>
                  <a:pt x="198071" y="213245"/>
                  <a:pt x="198071" y="215810"/>
                </a:cubicBezTo>
                <a:cubicBezTo>
                  <a:pt x="198071" y="218374"/>
                  <a:pt x="195873" y="220206"/>
                  <a:pt x="193308" y="220206"/>
                </a:cubicBezTo>
                <a:lnTo>
                  <a:pt x="159971" y="220206"/>
                </a:lnTo>
                <a:cubicBezTo>
                  <a:pt x="157407" y="220206"/>
                  <a:pt x="155575" y="218374"/>
                  <a:pt x="155575" y="215810"/>
                </a:cubicBezTo>
                <a:cubicBezTo>
                  <a:pt x="155575" y="213245"/>
                  <a:pt x="157407" y="211047"/>
                  <a:pt x="159971" y="211047"/>
                </a:cubicBezTo>
                <a:close/>
                <a:moveTo>
                  <a:pt x="99520" y="211047"/>
                </a:moveTo>
                <a:lnTo>
                  <a:pt x="131899" y="211047"/>
                </a:lnTo>
                <a:cubicBezTo>
                  <a:pt x="134390" y="211047"/>
                  <a:pt x="136169" y="213245"/>
                  <a:pt x="136169" y="215810"/>
                </a:cubicBezTo>
                <a:cubicBezTo>
                  <a:pt x="136169" y="218374"/>
                  <a:pt x="134390" y="220206"/>
                  <a:pt x="131899" y="220206"/>
                </a:cubicBezTo>
                <a:lnTo>
                  <a:pt x="99520" y="220206"/>
                </a:lnTo>
                <a:cubicBezTo>
                  <a:pt x="97029" y="220206"/>
                  <a:pt x="95250" y="218374"/>
                  <a:pt x="95250" y="215810"/>
                </a:cubicBezTo>
                <a:cubicBezTo>
                  <a:pt x="95250" y="213245"/>
                  <a:pt x="97029" y="211047"/>
                  <a:pt x="99520" y="211047"/>
                </a:cubicBezTo>
                <a:close/>
                <a:moveTo>
                  <a:pt x="39687" y="211047"/>
                </a:moveTo>
                <a:lnTo>
                  <a:pt x="73024" y="211047"/>
                </a:lnTo>
                <a:cubicBezTo>
                  <a:pt x="75589" y="211047"/>
                  <a:pt x="77421" y="213245"/>
                  <a:pt x="77421" y="215810"/>
                </a:cubicBezTo>
                <a:cubicBezTo>
                  <a:pt x="77421" y="218374"/>
                  <a:pt x="75589" y="220206"/>
                  <a:pt x="73024" y="220206"/>
                </a:cubicBezTo>
                <a:lnTo>
                  <a:pt x="39687" y="220206"/>
                </a:lnTo>
                <a:cubicBezTo>
                  <a:pt x="36757" y="220206"/>
                  <a:pt x="34925" y="218374"/>
                  <a:pt x="34925" y="215810"/>
                </a:cubicBezTo>
                <a:cubicBezTo>
                  <a:pt x="34925" y="213245"/>
                  <a:pt x="36757" y="211047"/>
                  <a:pt x="39687" y="211047"/>
                </a:cubicBezTo>
                <a:close/>
                <a:moveTo>
                  <a:pt x="231675" y="135917"/>
                </a:moveTo>
                <a:cubicBezTo>
                  <a:pt x="227365" y="135917"/>
                  <a:pt x="222336" y="137358"/>
                  <a:pt x="219463" y="140241"/>
                </a:cubicBezTo>
                <a:cubicBezTo>
                  <a:pt x="219463" y="140241"/>
                  <a:pt x="219463" y="140601"/>
                  <a:pt x="219104" y="140601"/>
                </a:cubicBezTo>
                <a:cubicBezTo>
                  <a:pt x="223414" y="147807"/>
                  <a:pt x="223414" y="156453"/>
                  <a:pt x="219104" y="164019"/>
                </a:cubicBezTo>
                <a:cubicBezTo>
                  <a:pt x="219463" y="164019"/>
                  <a:pt x="219463" y="164019"/>
                  <a:pt x="219463" y="164019"/>
                </a:cubicBezTo>
                <a:cubicBezTo>
                  <a:pt x="222336" y="166902"/>
                  <a:pt x="227365" y="168703"/>
                  <a:pt x="231675" y="168703"/>
                </a:cubicBezTo>
                <a:cubicBezTo>
                  <a:pt x="240654" y="168703"/>
                  <a:pt x="247837" y="161137"/>
                  <a:pt x="247837" y="152490"/>
                </a:cubicBezTo>
                <a:cubicBezTo>
                  <a:pt x="247837" y="143123"/>
                  <a:pt x="240654" y="135917"/>
                  <a:pt x="231675" y="135917"/>
                </a:cubicBezTo>
                <a:close/>
                <a:moveTo>
                  <a:pt x="231675" y="126910"/>
                </a:moveTo>
                <a:cubicBezTo>
                  <a:pt x="245682" y="126910"/>
                  <a:pt x="256816" y="138439"/>
                  <a:pt x="256816" y="152490"/>
                </a:cubicBezTo>
                <a:cubicBezTo>
                  <a:pt x="256816" y="166181"/>
                  <a:pt x="245682" y="177350"/>
                  <a:pt x="231675" y="177350"/>
                </a:cubicBezTo>
                <a:cubicBezTo>
                  <a:pt x="225569" y="177350"/>
                  <a:pt x="219104" y="174828"/>
                  <a:pt x="214794" y="170865"/>
                </a:cubicBezTo>
                <a:cubicBezTo>
                  <a:pt x="214435" y="170504"/>
                  <a:pt x="214435" y="170504"/>
                  <a:pt x="214435" y="170504"/>
                </a:cubicBezTo>
                <a:cubicBezTo>
                  <a:pt x="209766" y="175188"/>
                  <a:pt x="203301" y="177350"/>
                  <a:pt x="197195" y="177350"/>
                </a:cubicBezTo>
                <a:cubicBezTo>
                  <a:pt x="190730" y="177350"/>
                  <a:pt x="184265" y="174828"/>
                  <a:pt x="179237" y="170144"/>
                </a:cubicBezTo>
                <a:cubicBezTo>
                  <a:pt x="177800" y="168343"/>
                  <a:pt x="177800" y="165460"/>
                  <a:pt x="179237" y="163659"/>
                </a:cubicBezTo>
                <a:cubicBezTo>
                  <a:pt x="181033" y="162218"/>
                  <a:pt x="183906" y="162218"/>
                  <a:pt x="185702" y="163659"/>
                </a:cubicBezTo>
                <a:cubicBezTo>
                  <a:pt x="192167" y="170144"/>
                  <a:pt x="202582" y="170144"/>
                  <a:pt x="208688" y="163659"/>
                </a:cubicBezTo>
                <a:cubicBezTo>
                  <a:pt x="215153" y="157534"/>
                  <a:pt x="215153" y="147086"/>
                  <a:pt x="208688" y="140601"/>
                </a:cubicBezTo>
                <a:cubicBezTo>
                  <a:pt x="206892" y="138799"/>
                  <a:pt x="206892" y="135917"/>
                  <a:pt x="208688" y="134476"/>
                </a:cubicBezTo>
                <a:cubicBezTo>
                  <a:pt x="210125" y="133035"/>
                  <a:pt x="212639" y="132675"/>
                  <a:pt x="214435" y="133755"/>
                </a:cubicBezTo>
                <a:cubicBezTo>
                  <a:pt x="214435" y="133755"/>
                  <a:pt x="214435" y="133755"/>
                  <a:pt x="214794" y="133755"/>
                </a:cubicBezTo>
                <a:cubicBezTo>
                  <a:pt x="219104" y="129432"/>
                  <a:pt x="225569" y="126910"/>
                  <a:pt x="231675" y="126910"/>
                </a:cubicBezTo>
                <a:close/>
                <a:moveTo>
                  <a:pt x="45289" y="126910"/>
                </a:moveTo>
                <a:lnTo>
                  <a:pt x="77812" y="126910"/>
                </a:lnTo>
                <a:cubicBezTo>
                  <a:pt x="80314" y="126910"/>
                  <a:pt x="82458" y="129072"/>
                  <a:pt x="82458" y="131233"/>
                </a:cubicBezTo>
                <a:cubicBezTo>
                  <a:pt x="82458" y="133755"/>
                  <a:pt x="80314" y="135917"/>
                  <a:pt x="77812" y="135917"/>
                </a:cubicBezTo>
                <a:lnTo>
                  <a:pt x="45289" y="135917"/>
                </a:lnTo>
                <a:cubicBezTo>
                  <a:pt x="44217" y="135917"/>
                  <a:pt x="43860" y="136638"/>
                  <a:pt x="43860" y="137358"/>
                </a:cubicBezTo>
                <a:lnTo>
                  <a:pt x="43860" y="167262"/>
                </a:lnTo>
                <a:cubicBezTo>
                  <a:pt x="43860" y="167622"/>
                  <a:pt x="44217" y="168703"/>
                  <a:pt x="45289" y="168703"/>
                </a:cubicBezTo>
                <a:lnTo>
                  <a:pt x="92465" y="168703"/>
                </a:lnTo>
                <a:cubicBezTo>
                  <a:pt x="93180" y="168703"/>
                  <a:pt x="93895" y="167622"/>
                  <a:pt x="93895" y="167262"/>
                </a:cubicBezTo>
                <a:lnTo>
                  <a:pt x="93895" y="157894"/>
                </a:lnTo>
                <a:cubicBezTo>
                  <a:pt x="93895" y="155372"/>
                  <a:pt x="95682" y="153211"/>
                  <a:pt x="98183" y="153211"/>
                </a:cubicBezTo>
                <a:cubicBezTo>
                  <a:pt x="100685" y="153211"/>
                  <a:pt x="102829" y="155372"/>
                  <a:pt x="102829" y="157894"/>
                </a:cubicBezTo>
                <a:lnTo>
                  <a:pt x="102829" y="167262"/>
                </a:lnTo>
                <a:cubicBezTo>
                  <a:pt x="102829" y="173026"/>
                  <a:pt x="98183" y="177350"/>
                  <a:pt x="92465" y="177350"/>
                </a:cubicBezTo>
                <a:lnTo>
                  <a:pt x="45289" y="177350"/>
                </a:lnTo>
                <a:cubicBezTo>
                  <a:pt x="39571" y="177350"/>
                  <a:pt x="34925" y="173026"/>
                  <a:pt x="34925" y="167262"/>
                </a:cubicBezTo>
                <a:lnTo>
                  <a:pt x="34925" y="137358"/>
                </a:lnTo>
                <a:cubicBezTo>
                  <a:pt x="34925" y="131594"/>
                  <a:pt x="39571" y="126910"/>
                  <a:pt x="45289" y="126910"/>
                </a:cubicBezTo>
                <a:close/>
                <a:moveTo>
                  <a:pt x="22287" y="103437"/>
                </a:moveTo>
                <a:cubicBezTo>
                  <a:pt x="15098" y="103437"/>
                  <a:pt x="8987" y="109548"/>
                  <a:pt x="8987" y="117097"/>
                </a:cubicBezTo>
                <a:lnTo>
                  <a:pt x="8987" y="270950"/>
                </a:lnTo>
                <a:cubicBezTo>
                  <a:pt x="8987" y="278499"/>
                  <a:pt x="15098" y="284251"/>
                  <a:pt x="22287" y="284251"/>
                </a:cubicBezTo>
                <a:lnTo>
                  <a:pt x="271041" y="284251"/>
                </a:lnTo>
                <a:cubicBezTo>
                  <a:pt x="278230" y="284251"/>
                  <a:pt x="284341" y="278499"/>
                  <a:pt x="284341" y="270950"/>
                </a:cubicBezTo>
                <a:lnTo>
                  <a:pt x="284341" y="117097"/>
                </a:lnTo>
                <a:cubicBezTo>
                  <a:pt x="284341" y="109548"/>
                  <a:pt x="278230" y="103437"/>
                  <a:pt x="271041" y="103437"/>
                </a:cubicBezTo>
                <a:lnTo>
                  <a:pt x="220715" y="103437"/>
                </a:lnTo>
                <a:cubicBezTo>
                  <a:pt x="210290" y="139744"/>
                  <a:pt x="152056" y="183599"/>
                  <a:pt x="149180" y="185756"/>
                </a:cubicBezTo>
                <a:cubicBezTo>
                  <a:pt x="148461" y="186475"/>
                  <a:pt x="147383" y="186475"/>
                  <a:pt x="146664" y="186475"/>
                </a:cubicBezTo>
                <a:cubicBezTo>
                  <a:pt x="145585" y="186475"/>
                  <a:pt x="144867" y="186475"/>
                  <a:pt x="143788" y="185756"/>
                </a:cubicBezTo>
                <a:cubicBezTo>
                  <a:pt x="141272" y="183599"/>
                  <a:pt x="83037" y="139744"/>
                  <a:pt x="72972" y="103437"/>
                </a:cubicBezTo>
                <a:lnTo>
                  <a:pt x="22287" y="103437"/>
                </a:lnTo>
                <a:close/>
                <a:moveTo>
                  <a:pt x="146664" y="56186"/>
                </a:moveTo>
                <a:cubicBezTo>
                  <a:pt x="139820" y="56186"/>
                  <a:pt x="134417" y="61953"/>
                  <a:pt x="134417" y="68441"/>
                </a:cubicBezTo>
                <a:cubicBezTo>
                  <a:pt x="134417" y="72045"/>
                  <a:pt x="136218" y="75650"/>
                  <a:pt x="139460" y="77812"/>
                </a:cubicBezTo>
                <a:cubicBezTo>
                  <a:pt x="140540" y="78894"/>
                  <a:pt x="141261" y="80335"/>
                  <a:pt x="140900" y="82138"/>
                </a:cubicBezTo>
                <a:lnTo>
                  <a:pt x="135498" y="112776"/>
                </a:lnTo>
                <a:lnTo>
                  <a:pt x="157830" y="112776"/>
                </a:lnTo>
                <a:lnTo>
                  <a:pt x="152427" y="82138"/>
                </a:lnTo>
                <a:cubicBezTo>
                  <a:pt x="152066" y="80335"/>
                  <a:pt x="152787" y="78894"/>
                  <a:pt x="154228" y="77812"/>
                </a:cubicBezTo>
                <a:cubicBezTo>
                  <a:pt x="157109" y="75650"/>
                  <a:pt x="158550" y="72045"/>
                  <a:pt x="158550" y="68441"/>
                </a:cubicBezTo>
                <a:cubicBezTo>
                  <a:pt x="158550" y="61953"/>
                  <a:pt x="153507" y="56186"/>
                  <a:pt x="146664" y="56186"/>
                </a:cubicBezTo>
                <a:close/>
                <a:moveTo>
                  <a:pt x="146664" y="47535"/>
                </a:moveTo>
                <a:cubicBezTo>
                  <a:pt x="158190" y="47535"/>
                  <a:pt x="167915" y="56907"/>
                  <a:pt x="167915" y="68441"/>
                </a:cubicBezTo>
                <a:cubicBezTo>
                  <a:pt x="167915" y="73847"/>
                  <a:pt x="165394" y="79254"/>
                  <a:pt x="161792" y="82859"/>
                </a:cubicBezTo>
                <a:lnTo>
                  <a:pt x="167555" y="116380"/>
                </a:lnTo>
                <a:cubicBezTo>
                  <a:pt x="167915" y="117822"/>
                  <a:pt x="167555" y="119264"/>
                  <a:pt x="166834" y="120345"/>
                </a:cubicBezTo>
                <a:cubicBezTo>
                  <a:pt x="165754" y="121066"/>
                  <a:pt x="164673" y="121787"/>
                  <a:pt x="163232" y="121787"/>
                </a:cubicBezTo>
                <a:lnTo>
                  <a:pt x="130095" y="121787"/>
                </a:lnTo>
                <a:cubicBezTo>
                  <a:pt x="128654" y="121787"/>
                  <a:pt x="127573" y="121066"/>
                  <a:pt x="126493" y="120345"/>
                </a:cubicBezTo>
                <a:cubicBezTo>
                  <a:pt x="125772" y="119264"/>
                  <a:pt x="125412" y="117822"/>
                  <a:pt x="125772" y="116380"/>
                </a:cubicBezTo>
                <a:lnTo>
                  <a:pt x="131535" y="82859"/>
                </a:lnTo>
                <a:cubicBezTo>
                  <a:pt x="127933" y="79254"/>
                  <a:pt x="125412" y="73847"/>
                  <a:pt x="125412" y="68441"/>
                </a:cubicBezTo>
                <a:cubicBezTo>
                  <a:pt x="125412" y="56907"/>
                  <a:pt x="135137" y="47535"/>
                  <a:pt x="146664" y="47535"/>
                </a:cubicBezTo>
                <a:close/>
                <a:moveTo>
                  <a:pt x="146664" y="8897"/>
                </a:moveTo>
                <a:lnTo>
                  <a:pt x="80162" y="31184"/>
                </a:lnTo>
                <a:lnTo>
                  <a:pt x="80162" y="93372"/>
                </a:lnTo>
                <a:cubicBezTo>
                  <a:pt x="80162" y="122849"/>
                  <a:pt x="134082" y="166704"/>
                  <a:pt x="146664" y="176410"/>
                </a:cubicBezTo>
                <a:cubicBezTo>
                  <a:pt x="159245" y="166704"/>
                  <a:pt x="213525" y="122849"/>
                  <a:pt x="213525" y="93372"/>
                </a:cubicBezTo>
                <a:lnTo>
                  <a:pt x="213525" y="31184"/>
                </a:lnTo>
                <a:lnTo>
                  <a:pt x="146664" y="8897"/>
                </a:lnTo>
                <a:close/>
                <a:moveTo>
                  <a:pt x="145226" y="269"/>
                </a:moveTo>
                <a:cubicBezTo>
                  <a:pt x="146304" y="-90"/>
                  <a:pt x="147023" y="-90"/>
                  <a:pt x="148102" y="269"/>
                </a:cubicBezTo>
                <a:lnTo>
                  <a:pt x="219277" y="23635"/>
                </a:lnTo>
                <a:cubicBezTo>
                  <a:pt x="221074" y="24354"/>
                  <a:pt x="222153" y="26151"/>
                  <a:pt x="222153" y="27949"/>
                </a:cubicBezTo>
                <a:lnTo>
                  <a:pt x="222153" y="93372"/>
                </a:lnTo>
                <a:cubicBezTo>
                  <a:pt x="222153" y="93732"/>
                  <a:pt x="222153" y="94451"/>
                  <a:pt x="222153" y="94810"/>
                </a:cubicBezTo>
                <a:lnTo>
                  <a:pt x="271041" y="94810"/>
                </a:lnTo>
                <a:cubicBezTo>
                  <a:pt x="283263" y="94810"/>
                  <a:pt x="293328" y="104875"/>
                  <a:pt x="293328" y="117097"/>
                </a:cubicBezTo>
                <a:lnTo>
                  <a:pt x="293328" y="270950"/>
                </a:lnTo>
                <a:cubicBezTo>
                  <a:pt x="293328" y="283172"/>
                  <a:pt x="283263" y="293238"/>
                  <a:pt x="271041" y="293238"/>
                </a:cubicBezTo>
                <a:lnTo>
                  <a:pt x="22287" y="293238"/>
                </a:lnTo>
                <a:cubicBezTo>
                  <a:pt x="10065" y="293238"/>
                  <a:pt x="0" y="283172"/>
                  <a:pt x="0" y="270950"/>
                </a:cubicBezTo>
                <a:lnTo>
                  <a:pt x="0" y="117097"/>
                </a:lnTo>
                <a:cubicBezTo>
                  <a:pt x="0" y="104875"/>
                  <a:pt x="10065" y="94810"/>
                  <a:pt x="22287" y="94810"/>
                </a:cubicBezTo>
                <a:lnTo>
                  <a:pt x="71175" y="94810"/>
                </a:lnTo>
                <a:cubicBezTo>
                  <a:pt x="71175" y="94451"/>
                  <a:pt x="71175" y="93732"/>
                  <a:pt x="71175" y="93372"/>
                </a:cubicBezTo>
                <a:lnTo>
                  <a:pt x="71175" y="27949"/>
                </a:lnTo>
                <a:cubicBezTo>
                  <a:pt x="71175" y="26151"/>
                  <a:pt x="72253" y="24354"/>
                  <a:pt x="74051" y="23635"/>
                </a:cubicBezTo>
                <a:lnTo>
                  <a:pt x="145226" y="269"/>
                </a:lnTo>
                <a:close/>
              </a:path>
            </a:pathLst>
          </a:custGeom>
          <a:solidFill>
            <a:schemeClr val="bg1"/>
          </a:solidFill>
          <a:ln>
            <a:noFill/>
          </a:ln>
        </p:spPr>
        <p:txBody>
          <a:bodyPr anchor="ctr"/>
          <a:lstStyle/>
          <a:p>
            <a:endParaRPr lang="en-US" sz="900"/>
          </a:p>
        </p:txBody>
      </p:sp>
      <p:sp>
        <p:nvSpPr>
          <p:cNvPr id="135" name="Freeform 930">
            <a:extLst>
              <a:ext uri="{FF2B5EF4-FFF2-40B4-BE49-F238E27FC236}">
                <a16:creationId xmlns:a16="http://schemas.microsoft.com/office/drawing/2014/main" id="{D1D8F350-49B2-814A-A182-C4729F92334B}"/>
              </a:ext>
            </a:extLst>
          </p:cNvPr>
          <p:cNvSpPr>
            <a:spLocks noChangeAspect="1"/>
          </p:cNvSpPr>
          <p:nvPr/>
        </p:nvSpPr>
        <p:spPr bwMode="auto">
          <a:xfrm>
            <a:off x="7064384" y="4870225"/>
            <a:ext cx="427395" cy="426124"/>
          </a:xfrm>
          <a:custGeom>
            <a:avLst/>
            <a:gdLst>
              <a:gd name="T0" fmla="*/ 7104784 w 293328"/>
              <a:gd name="T1" fmla="*/ 10177891 h 293328"/>
              <a:gd name="T2" fmla="*/ 326516 w 293328"/>
              <a:gd name="T3" fmla="*/ 7951914 h 293328"/>
              <a:gd name="T4" fmla="*/ 10069471 w 293328"/>
              <a:gd name="T5" fmla="*/ 8904011 h 293328"/>
              <a:gd name="T6" fmla="*/ 326516 w 293328"/>
              <a:gd name="T7" fmla="*/ 7951914 h 293328"/>
              <a:gd name="T8" fmla="*/ 4888705 w 293328"/>
              <a:gd name="T9" fmla="*/ 5676068 h 293328"/>
              <a:gd name="T10" fmla="*/ 4597991 w 293328"/>
              <a:gd name="T11" fmla="*/ 5789671 h 293328"/>
              <a:gd name="T12" fmla="*/ 8039178 w 293328"/>
              <a:gd name="T13" fmla="*/ 5378087 h 293328"/>
              <a:gd name="T14" fmla="*/ 9004515 w 293328"/>
              <a:gd name="T15" fmla="*/ 5852847 h 293328"/>
              <a:gd name="T16" fmla="*/ 2064670 w 293328"/>
              <a:gd name="T17" fmla="*/ 5378087 h 293328"/>
              <a:gd name="T18" fmla="*/ 2547239 w 293328"/>
              <a:gd name="T19" fmla="*/ 6327624 h 293328"/>
              <a:gd name="T20" fmla="*/ 4722522 w 293328"/>
              <a:gd name="T21" fmla="*/ 4659601 h 293328"/>
              <a:gd name="T22" fmla="*/ 4556452 w 293328"/>
              <a:gd name="T23" fmla="*/ 4823209 h 293328"/>
              <a:gd name="T24" fmla="*/ 4888705 w 293328"/>
              <a:gd name="T25" fmla="*/ 2992715 h 293328"/>
              <a:gd name="T26" fmla="*/ 4556452 w 293328"/>
              <a:gd name="T27" fmla="*/ 3927136 h 293328"/>
              <a:gd name="T28" fmla="*/ 3691248 w 293328"/>
              <a:gd name="T29" fmla="*/ 2841184 h 293328"/>
              <a:gd name="T30" fmla="*/ 3691248 w 293328"/>
              <a:gd name="T31" fmla="*/ 5840051 h 293328"/>
              <a:gd name="T32" fmla="*/ 3691248 w 293328"/>
              <a:gd name="T33" fmla="*/ 2841184 h 293328"/>
              <a:gd name="T34" fmla="*/ 7713072 w 293328"/>
              <a:gd name="T35" fmla="*/ 6327624 h 293328"/>
              <a:gd name="T36" fmla="*/ 6956461 w 293328"/>
              <a:gd name="T37" fmla="*/ 2195982 h 293328"/>
              <a:gd name="T38" fmla="*/ 6630338 w 293328"/>
              <a:gd name="T39" fmla="*/ 6327624 h 293328"/>
              <a:gd name="T40" fmla="*/ 3134321 w 293328"/>
              <a:gd name="T41" fmla="*/ 2195982 h 293328"/>
              <a:gd name="T42" fmla="*/ 5560680 w 293328"/>
              <a:gd name="T43" fmla="*/ 6327624 h 293328"/>
              <a:gd name="T44" fmla="*/ 3134321 w 293328"/>
              <a:gd name="T45" fmla="*/ 1875183 h 293328"/>
              <a:gd name="T46" fmla="*/ 7439125 w 293328"/>
              <a:gd name="T47" fmla="*/ 1875183 h 293328"/>
              <a:gd name="T48" fmla="*/ 8521815 w 293328"/>
              <a:gd name="T49" fmla="*/ 5044534 h 293328"/>
              <a:gd name="T50" fmla="*/ 2064670 w 293328"/>
              <a:gd name="T51" fmla="*/ 6635571 h 293328"/>
              <a:gd name="T52" fmla="*/ 2547239 w 293328"/>
              <a:gd name="T53" fmla="*/ 5044534 h 293328"/>
              <a:gd name="T54" fmla="*/ 9500562 w 293328"/>
              <a:gd name="T55" fmla="*/ 858675 h 293328"/>
              <a:gd name="T56" fmla="*/ 9749714 w 293328"/>
              <a:gd name="T57" fmla="*/ 1073371 h 293328"/>
              <a:gd name="T58" fmla="*/ 9459040 w 293328"/>
              <a:gd name="T59" fmla="*/ 959690 h 293328"/>
              <a:gd name="T60" fmla="*/ 8019401 w 293328"/>
              <a:gd name="T61" fmla="*/ 858675 h 293328"/>
              <a:gd name="T62" fmla="*/ 7894845 w 293328"/>
              <a:gd name="T63" fmla="*/ 1123864 h 293328"/>
              <a:gd name="T64" fmla="*/ 7784103 w 293328"/>
              <a:gd name="T65" fmla="*/ 858675 h 293328"/>
              <a:gd name="T66" fmla="*/ 8753584 w 293328"/>
              <a:gd name="T67" fmla="*/ 1180159 h 293328"/>
              <a:gd name="T68" fmla="*/ 600684 w 293328"/>
              <a:gd name="T69" fmla="*/ 321688 h 293328"/>
              <a:gd name="T70" fmla="*/ 10330664 w 293328"/>
              <a:gd name="T71" fmla="*/ 7630233 h 293328"/>
              <a:gd name="T72" fmla="*/ 600684 w 293328"/>
              <a:gd name="T73" fmla="*/ 321688 h 293328"/>
              <a:gd name="T74" fmla="*/ 10657173 w 293328"/>
              <a:gd name="T75" fmla="*/ 579033 h 293328"/>
              <a:gd name="T76" fmla="*/ 7431255 w 293328"/>
              <a:gd name="T77" fmla="*/ 9225699 h 293328"/>
              <a:gd name="T78" fmla="*/ 8724256 w 293328"/>
              <a:gd name="T79" fmla="*/ 10345169 h 293328"/>
              <a:gd name="T80" fmla="*/ 1946019 w 293328"/>
              <a:gd name="T81" fmla="*/ 10345169 h 293328"/>
              <a:gd name="T82" fmla="*/ 3238904 w 293328"/>
              <a:gd name="T83" fmla="*/ 9225699 h 293328"/>
              <a:gd name="T84" fmla="*/ 0 w 293328"/>
              <a:gd name="T85" fmla="*/ 579033 h 2933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93328" h="293328">
                <a:moveTo>
                  <a:pt x="97776" y="257740"/>
                </a:moveTo>
                <a:lnTo>
                  <a:pt x="97776" y="284341"/>
                </a:lnTo>
                <a:lnTo>
                  <a:pt x="195552" y="284341"/>
                </a:lnTo>
                <a:lnTo>
                  <a:pt x="195552" y="257740"/>
                </a:lnTo>
                <a:lnTo>
                  <a:pt x="97776" y="257740"/>
                </a:lnTo>
                <a:close/>
                <a:moveTo>
                  <a:pt x="8987" y="222153"/>
                </a:moveTo>
                <a:lnTo>
                  <a:pt x="8987" y="241564"/>
                </a:lnTo>
                <a:cubicBezTo>
                  <a:pt x="8987" y="245518"/>
                  <a:pt x="12222" y="248753"/>
                  <a:pt x="16535" y="248753"/>
                </a:cubicBezTo>
                <a:lnTo>
                  <a:pt x="277152" y="248753"/>
                </a:lnTo>
                <a:cubicBezTo>
                  <a:pt x="281106" y="248753"/>
                  <a:pt x="284341" y="245518"/>
                  <a:pt x="284341" y="241564"/>
                </a:cubicBezTo>
                <a:lnTo>
                  <a:pt x="284341" y="222153"/>
                </a:lnTo>
                <a:lnTo>
                  <a:pt x="8987" y="222153"/>
                </a:lnTo>
                <a:close/>
                <a:moveTo>
                  <a:pt x="126555" y="155398"/>
                </a:moveTo>
                <a:cubicBezTo>
                  <a:pt x="128460" y="153987"/>
                  <a:pt x="131508" y="153987"/>
                  <a:pt x="133413" y="155398"/>
                </a:cubicBezTo>
                <a:cubicBezTo>
                  <a:pt x="134175" y="156457"/>
                  <a:pt x="134556" y="157515"/>
                  <a:pt x="134556" y="158573"/>
                </a:cubicBezTo>
                <a:cubicBezTo>
                  <a:pt x="134556" y="159632"/>
                  <a:pt x="134175" y="160690"/>
                  <a:pt x="133413" y="161395"/>
                </a:cubicBezTo>
                <a:cubicBezTo>
                  <a:pt x="132270" y="162454"/>
                  <a:pt x="131508" y="163159"/>
                  <a:pt x="129984" y="163159"/>
                </a:cubicBezTo>
                <a:cubicBezTo>
                  <a:pt x="128841" y="163159"/>
                  <a:pt x="127698" y="162454"/>
                  <a:pt x="126555" y="161748"/>
                </a:cubicBezTo>
                <a:cubicBezTo>
                  <a:pt x="126174" y="160690"/>
                  <a:pt x="125412" y="159632"/>
                  <a:pt x="125412" y="158573"/>
                </a:cubicBezTo>
                <a:cubicBezTo>
                  <a:pt x="125412" y="157515"/>
                  <a:pt x="125793" y="156457"/>
                  <a:pt x="126555" y="155398"/>
                </a:cubicBezTo>
                <a:close/>
                <a:moveTo>
                  <a:pt x="221270" y="150249"/>
                </a:moveTo>
                <a:lnTo>
                  <a:pt x="221270" y="176775"/>
                </a:lnTo>
                <a:lnTo>
                  <a:pt x="234555" y="176775"/>
                </a:lnTo>
                <a:cubicBezTo>
                  <a:pt x="241736" y="176775"/>
                  <a:pt x="247840" y="170681"/>
                  <a:pt x="247840" y="163512"/>
                </a:cubicBezTo>
                <a:cubicBezTo>
                  <a:pt x="247840" y="155984"/>
                  <a:pt x="241736" y="150249"/>
                  <a:pt x="234555" y="150249"/>
                </a:cubicBezTo>
                <a:lnTo>
                  <a:pt x="221270" y="150249"/>
                </a:lnTo>
                <a:close/>
                <a:moveTo>
                  <a:pt x="56827" y="150249"/>
                </a:moveTo>
                <a:cubicBezTo>
                  <a:pt x="49646" y="150249"/>
                  <a:pt x="43542" y="155984"/>
                  <a:pt x="43542" y="163512"/>
                </a:cubicBezTo>
                <a:cubicBezTo>
                  <a:pt x="43542" y="170681"/>
                  <a:pt x="49646" y="176775"/>
                  <a:pt x="56827" y="176775"/>
                </a:cubicBezTo>
                <a:lnTo>
                  <a:pt x="70111" y="176775"/>
                </a:lnTo>
                <a:lnTo>
                  <a:pt x="70111" y="150249"/>
                </a:lnTo>
                <a:lnTo>
                  <a:pt x="56827" y="150249"/>
                </a:lnTo>
                <a:close/>
                <a:moveTo>
                  <a:pt x="129984" y="130175"/>
                </a:moveTo>
                <a:cubicBezTo>
                  <a:pt x="132651" y="130175"/>
                  <a:pt x="134556" y="132461"/>
                  <a:pt x="134556" y="134747"/>
                </a:cubicBezTo>
                <a:cubicBezTo>
                  <a:pt x="134556" y="137414"/>
                  <a:pt x="132651" y="139319"/>
                  <a:pt x="129984" y="139319"/>
                </a:cubicBezTo>
                <a:cubicBezTo>
                  <a:pt x="127698" y="139319"/>
                  <a:pt x="125412" y="137414"/>
                  <a:pt x="125412" y="134747"/>
                </a:cubicBezTo>
                <a:cubicBezTo>
                  <a:pt x="125412" y="132461"/>
                  <a:pt x="127698" y="130175"/>
                  <a:pt x="129984" y="130175"/>
                </a:cubicBezTo>
                <a:close/>
                <a:moveTo>
                  <a:pt x="129984" y="79375"/>
                </a:moveTo>
                <a:cubicBezTo>
                  <a:pt x="132651" y="79375"/>
                  <a:pt x="134556" y="81492"/>
                  <a:pt x="134556" y="83608"/>
                </a:cubicBezTo>
                <a:lnTo>
                  <a:pt x="134556" y="109714"/>
                </a:lnTo>
                <a:cubicBezTo>
                  <a:pt x="134556" y="111831"/>
                  <a:pt x="132651" y="113947"/>
                  <a:pt x="129984" y="113947"/>
                </a:cubicBezTo>
                <a:cubicBezTo>
                  <a:pt x="127698" y="113947"/>
                  <a:pt x="125412" y="111831"/>
                  <a:pt x="125412" y="109714"/>
                </a:cubicBezTo>
                <a:lnTo>
                  <a:pt x="125412" y="83608"/>
                </a:lnTo>
                <a:cubicBezTo>
                  <a:pt x="125412" y="81492"/>
                  <a:pt x="127698" y="79375"/>
                  <a:pt x="129984" y="79375"/>
                </a:cubicBezTo>
                <a:close/>
                <a:moveTo>
                  <a:pt x="101599" y="79375"/>
                </a:moveTo>
                <a:cubicBezTo>
                  <a:pt x="104164" y="79375"/>
                  <a:pt x="105996" y="81523"/>
                  <a:pt x="105996" y="83671"/>
                </a:cubicBezTo>
                <a:lnTo>
                  <a:pt x="105996" y="158500"/>
                </a:lnTo>
                <a:cubicBezTo>
                  <a:pt x="105996" y="161006"/>
                  <a:pt x="104164" y="163154"/>
                  <a:pt x="101599" y="163154"/>
                </a:cubicBezTo>
                <a:cubicBezTo>
                  <a:pt x="98669" y="163154"/>
                  <a:pt x="96837" y="161006"/>
                  <a:pt x="96837" y="158500"/>
                </a:cubicBezTo>
                <a:lnTo>
                  <a:pt x="96837" y="83671"/>
                </a:lnTo>
                <a:cubicBezTo>
                  <a:pt x="96837" y="81523"/>
                  <a:pt x="98669" y="79375"/>
                  <a:pt x="101599" y="79375"/>
                </a:cubicBezTo>
                <a:close/>
                <a:moveTo>
                  <a:pt x="191469" y="61349"/>
                </a:moveTo>
                <a:lnTo>
                  <a:pt x="191469" y="176775"/>
                </a:lnTo>
                <a:lnTo>
                  <a:pt x="212294" y="176775"/>
                </a:lnTo>
                <a:lnTo>
                  <a:pt x="212294" y="68877"/>
                </a:lnTo>
                <a:cubicBezTo>
                  <a:pt x="212294" y="64575"/>
                  <a:pt x="209063" y="61349"/>
                  <a:pt x="204754" y="61349"/>
                </a:cubicBezTo>
                <a:lnTo>
                  <a:pt x="191469" y="61349"/>
                </a:lnTo>
                <a:close/>
                <a:moveTo>
                  <a:pt x="162027" y="61349"/>
                </a:moveTo>
                <a:lnTo>
                  <a:pt x="162027" y="176775"/>
                </a:lnTo>
                <a:lnTo>
                  <a:pt x="182493" y="176775"/>
                </a:lnTo>
                <a:lnTo>
                  <a:pt x="182493" y="61349"/>
                </a:lnTo>
                <a:lnTo>
                  <a:pt x="162027" y="61349"/>
                </a:lnTo>
                <a:close/>
                <a:moveTo>
                  <a:pt x="86269" y="61349"/>
                </a:moveTo>
                <a:cubicBezTo>
                  <a:pt x="82319" y="61349"/>
                  <a:pt x="79088" y="64575"/>
                  <a:pt x="79088" y="68877"/>
                </a:cubicBezTo>
                <a:lnTo>
                  <a:pt x="79088" y="176775"/>
                </a:lnTo>
                <a:lnTo>
                  <a:pt x="153051" y="176775"/>
                </a:lnTo>
                <a:lnTo>
                  <a:pt x="153051" y="61349"/>
                </a:lnTo>
                <a:lnTo>
                  <a:pt x="86269" y="61349"/>
                </a:lnTo>
                <a:close/>
                <a:moveTo>
                  <a:pt x="86269" y="52387"/>
                </a:moveTo>
                <a:lnTo>
                  <a:pt x="157360" y="52387"/>
                </a:lnTo>
                <a:lnTo>
                  <a:pt x="187161" y="52387"/>
                </a:lnTo>
                <a:lnTo>
                  <a:pt x="204754" y="52387"/>
                </a:lnTo>
                <a:cubicBezTo>
                  <a:pt x="213730" y="52387"/>
                  <a:pt x="221270" y="59915"/>
                  <a:pt x="221270" y="68877"/>
                </a:cubicBezTo>
                <a:lnTo>
                  <a:pt x="221270" y="140929"/>
                </a:lnTo>
                <a:lnTo>
                  <a:pt x="234555" y="140929"/>
                </a:lnTo>
                <a:cubicBezTo>
                  <a:pt x="246763" y="140929"/>
                  <a:pt x="256816" y="151324"/>
                  <a:pt x="256816" y="163512"/>
                </a:cubicBezTo>
                <a:cubicBezTo>
                  <a:pt x="256816" y="175700"/>
                  <a:pt x="246763" y="185379"/>
                  <a:pt x="234555" y="185379"/>
                </a:cubicBezTo>
                <a:lnTo>
                  <a:pt x="56827" y="185379"/>
                </a:lnTo>
                <a:cubicBezTo>
                  <a:pt x="44619" y="185379"/>
                  <a:pt x="34925" y="175700"/>
                  <a:pt x="34925" y="163512"/>
                </a:cubicBezTo>
                <a:cubicBezTo>
                  <a:pt x="34925" y="151324"/>
                  <a:pt x="44619" y="140929"/>
                  <a:pt x="56827" y="140929"/>
                </a:cubicBezTo>
                <a:lnTo>
                  <a:pt x="70111" y="140929"/>
                </a:lnTo>
                <a:lnTo>
                  <a:pt x="70111" y="68877"/>
                </a:lnTo>
                <a:cubicBezTo>
                  <a:pt x="70111" y="59915"/>
                  <a:pt x="77651" y="52387"/>
                  <a:pt x="86269" y="52387"/>
                </a:cubicBezTo>
                <a:close/>
                <a:moveTo>
                  <a:pt x="261493" y="23989"/>
                </a:moveTo>
                <a:cubicBezTo>
                  <a:pt x="263398" y="22225"/>
                  <a:pt x="266446" y="22225"/>
                  <a:pt x="268351" y="23989"/>
                </a:cubicBezTo>
                <a:cubicBezTo>
                  <a:pt x="269113" y="24694"/>
                  <a:pt x="269494" y="25753"/>
                  <a:pt x="269494" y="26811"/>
                </a:cubicBezTo>
                <a:cubicBezTo>
                  <a:pt x="269494" y="28222"/>
                  <a:pt x="269113" y="29281"/>
                  <a:pt x="268351" y="29986"/>
                </a:cubicBezTo>
                <a:cubicBezTo>
                  <a:pt x="267208" y="31044"/>
                  <a:pt x="266065" y="31397"/>
                  <a:pt x="264922" y="31397"/>
                </a:cubicBezTo>
                <a:cubicBezTo>
                  <a:pt x="263398" y="31397"/>
                  <a:pt x="262255" y="31044"/>
                  <a:pt x="261493" y="29986"/>
                </a:cubicBezTo>
                <a:cubicBezTo>
                  <a:pt x="260731" y="29281"/>
                  <a:pt x="260350" y="28222"/>
                  <a:pt x="260350" y="26811"/>
                </a:cubicBezTo>
                <a:cubicBezTo>
                  <a:pt x="260350" y="25753"/>
                  <a:pt x="260731" y="24694"/>
                  <a:pt x="261493" y="23989"/>
                </a:cubicBezTo>
                <a:close/>
                <a:moveTo>
                  <a:pt x="214249" y="23989"/>
                </a:moveTo>
                <a:cubicBezTo>
                  <a:pt x="215773" y="22225"/>
                  <a:pt x="218821" y="22225"/>
                  <a:pt x="220726" y="23989"/>
                </a:cubicBezTo>
                <a:cubicBezTo>
                  <a:pt x="221488" y="24694"/>
                  <a:pt x="221869" y="25753"/>
                  <a:pt x="221869" y="26811"/>
                </a:cubicBezTo>
                <a:cubicBezTo>
                  <a:pt x="221869" y="28222"/>
                  <a:pt x="221488" y="29281"/>
                  <a:pt x="220726" y="29986"/>
                </a:cubicBezTo>
                <a:cubicBezTo>
                  <a:pt x="219583" y="31044"/>
                  <a:pt x="218440" y="31397"/>
                  <a:pt x="217297" y="31397"/>
                </a:cubicBezTo>
                <a:cubicBezTo>
                  <a:pt x="216154" y="31397"/>
                  <a:pt x="214630" y="31044"/>
                  <a:pt x="214249" y="29986"/>
                </a:cubicBezTo>
                <a:cubicBezTo>
                  <a:pt x="213106" y="29281"/>
                  <a:pt x="212725" y="28222"/>
                  <a:pt x="212725" y="26811"/>
                </a:cubicBezTo>
                <a:cubicBezTo>
                  <a:pt x="212725" y="25753"/>
                  <a:pt x="213106" y="24694"/>
                  <a:pt x="214249" y="23989"/>
                </a:cubicBezTo>
                <a:close/>
                <a:moveTo>
                  <a:pt x="240933" y="23812"/>
                </a:moveTo>
                <a:cubicBezTo>
                  <a:pt x="243497" y="23812"/>
                  <a:pt x="245696" y="26010"/>
                  <a:pt x="245696" y="28208"/>
                </a:cubicBezTo>
                <a:cubicBezTo>
                  <a:pt x="245696" y="30773"/>
                  <a:pt x="243497" y="32971"/>
                  <a:pt x="240933" y="32971"/>
                </a:cubicBezTo>
                <a:cubicBezTo>
                  <a:pt x="238369" y="32971"/>
                  <a:pt x="236537" y="30773"/>
                  <a:pt x="236537" y="28208"/>
                </a:cubicBezTo>
                <a:cubicBezTo>
                  <a:pt x="236537" y="26010"/>
                  <a:pt x="238369" y="23812"/>
                  <a:pt x="240933" y="23812"/>
                </a:cubicBezTo>
                <a:close/>
                <a:moveTo>
                  <a:pt x="16535" y="8987"/>
                </a:moveTo>
                <a:cubicBezTo>
                  <a:pt x="12222" y="8987"/>
                  <a:pt x="8987" y="12222"/>
                  <a:pt x="8987" y="16176"/>
                </a:cubicBezTo>
                <a:lnTo>
                  <a:pt x="8987" y="213166"/>
                </a:lnTo>
                <a:lnTo>
                  <a:pt x="284341" y="213166"/>
                </a:lnTo>
                <a:lnTo>
                  <a:pt x="284341" y="16176"/>
                </a:lnTo>
                <a:cubicBezTo>
                  <a:pt x="284341" y="12222"/>
                  <a:pt x="281106" y="8987"/>
                  <a:pt x="277152" y="8987"/>
                </a:cubicBezTo>
                <a:lnTo>
                  <a:pt x="16535" y="8987"/>
                </a:lnTo>
                <a:close/>
                <a:moveTo>
                  <a:pt x="16535" y="0"/>
                </a:moveTo>
                <a:lnTo>
                  <a:pt x="277152" y="0"/>
                </a:lnTo>
                <a:cubicBezTo>
                  <a:pt x="286138" y="0"/>
                  <a:pt x="293328" y="7189"/>
                  <a:pt x="293328" y="16176"/>
                </a:cubicBezTo>
                <a:lnTo>
                  <a:pt x="293328" y="241564"/>
                </a:lnTo>
                <a:cubicBezTo>
                  <a:pt x="293328" y="250551"/>
                  <a:pt x="286138" y="257740"/>
                  <a:pt x="277152" y="257740"/>
                </a:cubicBezTo>
                <a:lnTo>
                  <a:pt x="204538" y="257740"/>
                </a:lnTo>
                <a:lnTo>
                  <a:pt x="204538" y="284341"/>
                </a:lnTo>
                <a:lnTo>
                  <a:pt x="235812" y="284341"/>
                </a:lnTo>
                <a:cubicBezTo>
                  <a:pt x="237969" y="284341"/>
                  <a:pt x="240126" y="286498"/>
                  <a:pt x="240126" y="289014"/>
                </a:cubicBezTo>
                <a:cubicBezTo>
                  <a:pt x="240126" y="291530"/>
                  <a:pt x="237969" y="293328"/>
                  <a:pt x="235812" y="293328"/>
                </a:cubicBezTo>
                <a:lnTo>
                  <a:pt x="57875" y="293328"/>
                </a:lnTo>
                <a:cubicBezTo>
                  <a:pt x="55358" y="293328"/>
                  <a:pt x="53561" y="291530"/>
                  <a:pt x="53561" y="289014"/>
                </a:cubicBezTo>
                <a:cubicBezTo>
                  <a:pt x="53561" y="286498"/>
                  <a:pt x="55358" y="284341"/>
                  <a:pt x="57875" y="284341"/>
                </a:cubicBezTo>
                <a:lnTo>
                  <a:pt x="89148" y="284341"/>
                </a:lnTo>
                <a:lnTo>
                  <a:pt x="89148" y="257740"/>
                </a:lnTo>
                <a:lnTo>
                  <a:pt x="16535" y="257740"/>
                </a:lnTo>
                <a:cubicBezTo>
                  <a:pt x="7549" y="257740"/>
                  <a:pt x="0" y="250551"/>
                  <a:pt x="0" y="241564"/>
                </a:cubicBezTo>
                <a:lnTo>
                  <a:pt x="0" y="16176"/>
                </a:lnTo>
                <a:cubicBezTo>
                  <a:pt x="0" y="7189"/>
                  <a:pt x="7549" y="0"/>
                  <a:pt x="16535" y="0"/>
                </a:cubicBezTo>
                <a:close/>
              </a:path>
            </a:pathLst>
          </a:custGeom>
          <a:solidFill>
            <a:schemeClr val="bg1"/>
          </a:solidFill>
          <a:ln>
            <a:noFill/>
          </a:ln>
        </p:spPr>
        <p:txBody>
          <a:bodyPr anchor="ctr"/>
          <a:lstStyle/>
          <a:p>
            <a:endParaRPr lang="en-US" sz="900"/>
          </a:p>
        </p:txBody>
      </p:sp>
      <p:sp>
        <p:nvSpPr>
          <p:cNvPr id="136" name="Freeform 938">
            <a:extLst>
              <a:ext uri="{FF2B5EF4-FFF2-40B4-BE49-F238E27FC236}">
                <a16:creationId xmlns:a16="http://schemas.microsoft.com/office/drawing/2014/main" id="{7EB42A0C-725B-004C-9BBB-DD89ADAD2CDD}"/>
              </a:ext>
            </a:extLst>
          </p:cNvPr>
          <p:cNvSpPr>
            <a:spLocks noChangeAspect="1"/>
          </p:cNvSpPr>
          <p:nvPr/>
        </p:nvSpPr>
        <p:spPr bwMode="auto">
          <a:xfrm>
            <a:off x="4700221" y="4868954"/>
            <a:ext cx="427395" cy="427395"/>
          </a:xfrm>
          <a:custGeom>
            <a:avLst/>
            <a:gdLst>
              <a:gd name="T0" fmla="*/ 3908867 w 293327"/>
              <a:gd name="T1" fmla="*/ 9106418 h 293328"/>
              <a:gd name="T2" fmla="*/ 4627651 w 293327"/>
              <a:gd name="T3" fmla="*/ 9106418 h 293328"/>
              <a:gd name="T4" fmla="*/ 4268257 w 293327"/>
              <a:gd name="T5" fmla="*/ 8420867 h 293328"/>
              <a:gd name="T6" fmla="*/ 4268257 w 293327"/>
              <a:gd name="T7" fmla="*/ 9791887 h 293328"/>
              <a:gd name="T8" fmla="*/ 4268257 w 293327"/>
              <a:gd name="T9" fmla="*/ 8420867 h 293328"/>
              <a:gd name="T10" fmla="*/ 2117656 w 293327"/>
              <a:gd name="T11" fmla="*/ 7311654 h 293328"/>
              <a:gd name="T12" fmla="*/ 2829577 w 293327"/>
              <a:gd name="T13" fmla="*/ 7311654 h 293328"/>
              <a:gd name="T14" fmla="*/ 4545752 w 293327"/>
              <a:gd name="T15" fmla="*/ 6800492 h 293328"/>
              <a:gd name="T16" fmla="*/ 4780006 w 293327"/>
              <a:gd name="T17" fmla="*/ 7035809 h 293328"/>
              <a:gd name="T18" fmla="*/ 2085617 w 293327"/>
              <a:gd name="T19" fmla="*/ 9676631 h 293328"/>
              <a:gd name="T20" fmla="*/ 1968489 w 293327"/>
              <a:gd name="T21" fmla="*/ 9402106 h 293328"/>
              <a:gd name="T22" fmla="*/ 2473597 w 293327"/>
              <a:gd name="T23" fmla="*/ 6632828 h 293328"/>
              <a:gd name="T24" fmla="*/ 2473597 w 293327"/>
              <a:gd name="T25" fmla="*/ 8003799 h 293328"/>
              <a:gd name="T26" fmla="*/ 2473597 w 293327"/>
              <a:gd name="T27" fmla="*/ 6632828 h 293328"/>
              <a:gd name="T28" fmla="*/ 339617 w 293327"/>
              <a:gd name="T29" fmla="*/ 10331239 h 293328"/>
              <a:gd name="T30" fmla="*/ 5826363 w 293327"/>
              <a:gd name="T31" fmla="*/ 5507530 h 293328"/>
              <a:gd name="T32" fmla="*/ 5277686 w 293327"/>
              <a:gd name="T33" fmla="*/ 5989807 h 293328"/>
              <a:gd name="T34" fmla="*/ 4951088 w 293327"/>
              <a:gd name="T35" fmla="*/ 5989807 h 293328"/>
              <a:gd name="T36" fmla="*/ 1828917 w 293327"/>
              <a:gd name="T37" fmla="*/ 5507530 h 293328"/>
              <a:gd name="T38" fmla="*/ 1672147 w 293327"/>
              <a:gd name="T39" fmla="*/ 6146314 h 293328"/>
              <a:gd name="T40" fmla="*/ 1515406 w 293327"/>
              <a:gd name="T41" fmla="*/ 5507530 h 293328"/>
              <a:gd name="T42" fmla="*/ 3383445 w 293327"/>
              <a:gd name="T43" fmla="*/ 3786598 h 293328"/>
              <a:gd name="T44" fmla="*/ 4951088 w 293327"/>
              <a:gd name="T45" fmla="*/ 5181596 h 293328"/>
              <a:gd name="T46" fmla="*/ 3383445 w 293327"/>
              <a:gd name="T47" fmla="*/ 3460617 h 293328"/>
              <a:gd name="T48" fmla="*/ 5970084 w 293327"/>
              <a:gd name="T49" fmla="*/ 5181596 h 293328"/>
              <a:gd name="T50" fmla="*/ 6780043 w 293327"/>
              <a:gd name="T51" fmla="*/ 10487700 h 293328"/>
              <a:gd name="T52" fmla="*/ 6623220 w 293327"/>
              <a:gd name="T53" fmla="*/ 10657173 h 293328"/>
              <a:gd name="T54" fmla="*/ 39158 w 293327"/>
              <a:gd name="T55" fmla="*/ 10605053 h 293328"/>
              <a:gd name="T56" fmla="*/ 653138 w 293327"/>
              <a:gd name="T57" fmla="*/ 5325002 h 293328"/>
              <a:gd name="T58" fmla="*/ 1515406 w 293327"/>
              <a:gd name="T59" fmla="*/ 5181596 h 293328"/>
              <a:gd name="T60" fmla="*/ 6823927 w 293327"/>
              <a:gd name="T61" fmla="*/ 326867 h 293328"/>
              <a:gd name="T62" fmla="*/ 5266850 w 293327"/>
              <a:gd name="T63" fmla="*/ 2157483 h 293328"/>
              <a:gd name="T64" fmla="*/ 8393994 w 293327"/>
              <a:gd name="T65" fmla="*/ 1895931 h 293328"/>
              <a:gd name="T66" fmla="*/ 6823927 w 293327"/>
              <a:gd name="T67" fmla="*/ 0 h 293328"/>
              <a:gd name="T68" fmla="*/ 8721089 w 293327"/>
              <a:gd name="T69" fmla="*/ 2157483 h 293328"/>
              <a:gd name="T70" fmla="*/ 9794012 w 293327"/>
              <a:gd name="T71" fmla="*/ 2301333 h 293328"/>
              <a:gd name="T72" fmla="*/ 10618320 w 293327"/>
              <a:gd name="T73" fmla="*/ 9322855 h 293328"/>
              <a:gd name="T74" fmla="*/ 7098646 w 293327"/>
              <a:gd name="T75" fmla="*/ 9388255 h 293328"/>
              <a:gd name="T76" fmla="*/ 7098646 w 293327"/>
              <a:gd name="T77" fmla="*/ 9061388 h 293328"/>
              <a:gd name="T78" fmla="*/ 10160357 w 293327"/>
              <a:gd name="T79" fmla="*/ 7871491 h 293328"/>
              <a:gd name="T80" fmla="*/ 6745385 w 293327"/>
              <a:gd name="T81" fmla="*/ 7701477 h 293328"/>
              <a:gd name="T82" fmla="*/ 10121102 w 293327"/>
              <a:gd name="T83" fmla="*/ 7544584 h 293328"/>
              <a:gd name="T84" fmla="*/ 8721089 w 293327"/>
              <a:gd name="T85" fmla="*/ 2484348 h 293328"/>
              <a:gd name="T86" fmla="*/ 8551042 w 293327"/>
              <a:gd name="T87" fmla="*/ 3347336 h 293328"/>
              <a:gd name="T88" fmla="*/ 8393994 w 293327"/>
              <a:gd name="T89" fmla="*/ 2484348 h 293328"/>
              <a:gd name="T90" fmla="*/ 5266850 w 293327"/>
              <a:gd name="T91" fmla="*/ 3177369 h 293328"/>
              <a:gd name="T92" fmla="*/ 4939746 w 293327"/>
              <a:gd name="T93" fmla="*/ 3177369 h 293328"/>
              <a:gd name="T94" fmla="*/ 4167856 w 293327"/>
              <a:gd name="T95" fmla="*/ 2484348 h 293328"/>
              <a:gd name="T96" fmla="*/ 3893078 w 293327"/>
              <a:gd name="T97" fmla="*/ 3347336 h 293328"/>
              <a:gd name="T98" fmla="*/ 3866909 w 293327"/>
              <a:gd name="T99" fmla="*/ 2301333 h 293328"/>
              <a:gd name="T100" fmla="*/ 4939746 w 293327"/>
              <a:gd name="T101" fmla="*/ 2157483 h 293328"/>
              <a:gd name="T102" fmla="*/ 6823927 w 293327"/>
              <a:gd name="T103" fmla="*/ 0 h 29332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3327" h="293328">
                <a:moveTo>
                  <a:pt x="117475" y="240846"/>
                </a:moveTo>
                <a:cubicBezTo>
                  <a:pt x="111980" y="240846"/>
                  <a:pt x="107584" y="245201"/>
                  <a:pt x="107584" y="250644"/>
                </a:cubicBezTo>
                <a:cubicBezTo>
                  <a:pt x="107584" y="256086"/>
                  <a:pt x="111980" y="260441"/>
                  <a:pt x="117475" y="260441"/>
                </a:cubicBezTo>
                <a:cubicBezTo>
                  <a:pt x="122604" y="260441"/>
                  <a:pt x="127366" y="256086"/>
                  <a:pt x="127366" y="250644"/>
                </a:cubicBezTo>
                <a:cubicBezTo>
                  <a:pt x="127366" y="245201"/>
                  <a:pt x="122604" y="240846"/>
                  <a:pt x="117475" y="240846"/>
                </a:cubicBezTo>
                <a:close/>
                <a:moveTo>
                  <a:pt x="117475" y="231775"/>
                </a:moveTo>
                <a:cubicBezTo>
                  <a:pt x="127733" y="231775"/>
                  <a:pt x="136159" y="240121"/>
                  <a:pt x="136159" y="250644"/>
                </a:cubicBezTo>
                <a:cubicBezTo>
                  <a:pt x="136159" y="260804"/>
                  <a:pt x="127733" y="269512"/>
                  <a:pt x="117475" y="269512"/>
                </a:cubicBezTo>
                <a:cubicBezTo>
                  <a:pt x="106851" y="269512"/>
                  <a:pt x="98425" y="260804"/>
                  <a:pt x="98425" y="250644"/>
                </a:cubicBezTo>
                <a:cubicBezTo>
                  <a:pt x="98425" y="240121"/>
                  <a:pt x="106851" y="231775"/>
                  <a:pt x="117475" y="231775"/>
                </a:cubicBezTo>
                <a:close/>
                <a:moveTo>
                  <a:pt x="68080" y="191354"/>
                </a:moveTo>
                <a:cubicBezTo>
                  <a:pt x="62638" y="191354"/>
                  <a:pt x="58283" y="195751"/>
                  <a:pt x="58283" y="201246"/>
                </a:cubicBezTo>
                <a:cubicBezTo>
                  <a:pt x="58283" y="206741"/>
                  <a:pt x="62638" y="211503"/>
                  <a:pt x="68080" y="211503"/>
                </a:cubicBezTo>
                <a:cubicBezTo>
                  <a:pt x="73523" y="211503"/>
                  <a:pt x="77878" y="206741"/>
                  <a:pt x="77878" y="201246"/>
                </a:cubicBezTo>
                <a:cubicBezTo>
                  <a:pt x="77878" y="195751"/>
                  <a:pt x="73523" y="191354"/>
                  <a:pt x="68080" y="191354"/>
                </a:cubicBezTo>
                <a:close/>
                <a:moveTo>
                  <a:pt x="125111" y="187176"/>
                </a:moveTo>
                <a:cubicBezTo>
                  <a:pt x="126902" y="185737"/>
                  <a:pt x="129409" y="185737"/>
                  <a:pt x="131559" y="187176"/>
                </a:cubicBezTo>
                <a:cubicBezTo>
                  <a:pt x="132992" y="188976"/>
                  <a:pt x="132992" y="191854"/>
                  <a:pt x="131559" y="193653"/>
                </a:cubicBezTo>
                <a:lnTo>
                  <a:pt x="60626" y="264901"/>
                </a:lnTo>
                <a:cubicBezTo>
                  <a:pt x="59552" y="265980"/>
                  <a:pt x="58477" y="266340"/>
                  <a:pt x="57402" y="266340"/>
                </a:cubicBezTo>
                <a:cubicBezTo>
                  <a:pt x="56328" y="266340"/>
                  <a:pt x="54895" y="265980"/>
                  <a:pt x="54178" y="264901"/>
                </a:cubicBezTo>
                <a:cubicBezTo>
                  <a:pt x="52387" y="263102"/>
                  <a:pt x="52387" y="260223"/>
                  <a:pt x="54178" y="258784"/>
                </a:cubicBezTo>
                <a:lnTo>
                  <a:pt x="125111" y="187176"/>
                </a:lnTo>
                <a:close/>
                <a:moveTo>
                  <a:pt x="68080" y="182562"/>
                </a:moveTo>
                <a:cubicBezTo>
                  <a:pt x="78240" y="182562"/>
                  <a:pt x="86949" y="190988"/>
                  <a:pt x="86949" y="201246"/>
                </a:cubicBezTo>
                <a:cubicBezTo>
                  <a:pt x="86949" y="211870"/>
                  <a:pt x="78240" y="220296"/>
                  <a:pt x="68080" y="220296"/>
                </a:cubicBezTo>
                <a:cubicBezTo>
                  <a:pt x="57558" y="220296"/>
                  <a:pt x="49212" y="211870"/>
                  <a:pt x="49212" y="201246"/>
                </a:cubicBezTo>
                <a:cubicBezTo>
                  <a:pt x="49212" y="190988"/>
                  <a:pt x="57558" y="182562"/>
                  <a:pt x="68080" y="182562"/>
                </a:cubicBezTo>
                <a:close/>
                <a:moveTo>
                  <a:pt x="26247" y="151588"/>
                </a:moveTo>
                <a:lnTo>
                  <a:pt x="9348" y="284357"/>
                </a:lnTo>
                <a:lnTo>
                  <a:pt x="177258" y="284357"/>
                </a:lnTo>
                <a:lnTo>
                  <a:pt x="160359" y="151588"/>
                </a:lnTo>
                <a:lnTo>
                  <a:pt x="145258" y="151588"/>
                </a:lnTo>
                <a:lnTo>
                  <a:pt x="145258" y="164864"/>
                </a:lnTo>
                <a:cubicBezTo>
                  <a:pt x="145258" y="167376"/>
                  <a:pt x="143101" y="169171"/>
                  <a:pt x="140943" y="169171"/>
                </a:cubicBezTo>
                <a:cubicBezTo>
                  <a:pt x="138426" y="169171"/>
                  <a:pt x="136269" y="167376"/>
                  <a:pt x="136269" y="164864"/>
                </a:cubicBezTo>
                <a:lnTo>
                  <a:pt x="136269" y="151588"/>
                </a:lnTo>
                <a:lnTo>
                  <a:pt x="50337" y="151588"/>
                </a:lnTo>
                <a:lnTo>
                  <a:pt x="50337" y="164864"/>
                </a:lnTo>
                <a:cubicBezTo>
                  <a:pt x="50337" y="167376"/>
                  <a:pt x="48179" y="169171"/>
                  <a:pt x="46022" y="169171"/>
                </a:cubicBezTo>
                <a:cubicBezTo>
                  <a:pt x="43505" y="169171"/>
                  <a:pt x="41708" y="167376"/>
                  <a:pt x="41708" y="164864"/>
                </a:cubicBezTo>
                <a:lnTo>
                  <a:pt x="41708" y="151588"/>
                </a:lnTo>
                <a:lnTo>
                  <a:pt x="26247" y="151588"/>
                </a:lnTo>
                <a:close/>
                <a:moveTo>
                  <a:pt x="93123" y="104221"/>
                </a:moveTo>
                <a:cubicBezTo>
                  <a:pt x="71191" y="104221"/>
                  <a:pt x="52854" y="121086"/>
                  <a:pt x="50696" y="142617"/>
                </a:cubicBezTo>
                <a:lnTo>
                  <a:pt x="136269" y="142617"/>
                </a:lnTo>
                <a:cubicBezTo>
                  <a:pt x="133752" y="121086"/>
                  <a:pt x="115415" y="104221"/>
                  <a:pt x="93123" y="104221"/>
                </a:cubicBezTo>
                <a:close/>
                <a:moveTo>
                  <a:pt x="93123" y="95250"/>
                </a:moveTo>
                <a:cubicBezTo>
                  <a:pt x="120449" y="95250"/>
                  <a:pt x="142741" y="116063"/>
                  <a:pt x="144898" y="142617"/>
                </a:cubicBezTo>
                <a:lnTo>
                  <a:pt x="164314" y="142617"/>
                </a:lnTo>
                <a:cubicBezTo>
                  <a:pt x="166831" y="142617"/>
                  <a:pt x="168629" y="144411"/>
                  <a:pt x="168988" y="146564"/>
                </a:cubicBezTo>
                <a:lnTo>
                  <a:pt x="186606" y="288663"/>
                </a:lnTo>
                <a:cubicBezTo>
                  <a:pt x="186966" y="289740"/>
                  <a:pt x="186606" y="291175"/>
                  <a:pt x="185527" y="291893"/>
                </a:cubicBezTo>
                <a:cubicBezTo>
                  <a:pt x="184808" y="292969"/>
                  <a:pt x="183370" y="293328"/>
                  <a:pt x="182291" y="293328"/>
                </a:cubicBezTo>
                <a:lnTo>
                  <a:pt x="4314" y="293328"/>
                </a:lnTo>
                <a:cubicBezTo>
                  <a:pt x="3236" y="293328"/>
                  <a:pt x="2157" y="292969"/>
                  <a:pt x="1079" y="291893"/>
                </a:cubicBezTo>
                <a:cubicBezTo>
                  <a:pt x="359" y="291175"/>
                  <a:pt x="0" y="289740"/>
                  <a:pt x="0" y="288663"/>
                </a:cubicBezTo>
                <a:lnTo>
                  <a:pt x="17977" y="146564"/>
                </a:lnTo>
                <a:cubicBezTo>
                  <a:pt x="18337" y="144411"/>
                  <a:pt x="20135" y="142617"/>
                  <a:pt x="22292" y="142617"/>
                </a:cubicBezTo>
                <a:lnTo>
                  <a:pt x="41708" y="142617"/>
                </a:lnTo>
                <a:cubicBezTo>
                  <a:pt x="44224" y="116063"/>
                  <a:pt x="66157" y="95250"/>
                  <a:pt x="93123" y="95250"/>
                </a:cubicBezTo>
                <a:close/>
                <a:moveTo>
                  <a:pt x="187814" y="8997"/>
                </a:moveTo>
                <a:cubicBezTo>
                  <a:pt x="164046" y="8997"/>
                  <a:pt x="144960" y="28431"/>
                  <a:pt x="144960" y="52184"/>
                </a:cubicBezTo>
                <a:lnTo>
                  <a:pt x="144960" y="59382"/>
                </a:lnTo>
                <a:lnTo>
                  <a:pt x="231027" y="59382"/>
                </a:lnTo>
                <a:lnTo>
                  <a:pt x="231027" y="52184"/>
                </a:lnTo>
                <a:cubicBezTo>
                  <a:pt x="231027" y="28431"/>
                  <a:pt x="211941" y="8997"/>
                  <a:pt x="187814" y="8997"/>
                </a:cubicBezTo>
                <a:close/>
                <a:moveTo>
                  <a:pt x="187814" y="0"/>
                </a:moveTo>
                <a:cubicBezTo>
                  <a:pt x="216623" y="0"/>
                  <a:pt x="240030" y="23393"/>
                  <a:pt x="240030" y="52184"/>
                </a:cubicBezTo>
                <a:lnTo>
                  <a:pt x="240030" y="59382"/>
                </a:lnTo>
                <a:lnTo>
                  <a:pt x="265238" y="59382"/>
                </a:lnTo>
                <a:cubicBezTo>
                  <a:pt x="267399" y="59382"/>
                  <a:pt x="269199" y="61182"/>
                  <a:pt x="269560" y="63341"/>
                </a:cubicBezTo>
                <a:lnTo>
                  <a:pt x="293327" y="253004"/>
                </a:lnTo>
                <a:cubicBezTo>
                  <a:pt x="293327" y="254443"/>
                  <a:pt x="292967" y="255523"/>
                  <a:pt x="292247" y="256603"/>
                </a:cubicBezTo>
                <a:cubicBezTo>
                  <a:pt x="291526" y="257682"/>
                  <a:pt x="290086" y="258402"/>
                  <a:pt x="288646" y="258402"/>
                </a:cubicBezTo>
                <a:lnTo>
                  <a:pt x="195376" y="258402"/>
                </a:lnTo>
                <a:cubicBezTo>
                  <a:pt x="192855" y="258402"/>
                  <a:pt x="190695" y="255883"/>
                  <a:pt x="190695" y="253724"/>
                </a:cubicBezTo>
                <a:cubicBezTo>
                  <a:pt x="190695" y="251204"/>
                  <a:pt x="192855" y="249405"/>
                  <a:pt x="195376" y="249405"/>
                </a:cubicBezTo>
                <a:lnTo>
                  <a:pt x="283964" y="249405"/>
                </a:lnTo>
                <a:lnTo>
                  <a:pt x="279643" y="216655"/>
                </a:lnTo>
                <a:lnTo>
                  <a:pt x="190335" y="216655"/>
                </a:lnTo>
                <a:cubicBezTo>
                  <a:pt x="187814" y="216655"/>
                  <a:pt x="185653" y="214855"/>
                  <a:pt x="185653" y="211976"/>
                </a:cubicBezTo>
                <a:cubicBezTo>
                  <a:pt x="185653" y="209817"/>
                  <a:pt x="187814" y="207657"/>
                  <a:pt x="190335" y="207657"/>
                </a:cubicBezTo>
                <a:lnTo>
                  <a:pt x="278562" y="207657"/>
                </a:lnTo>
                <a:lnTo>
                  <a:pt x="261277" y="68379"/>
                </a:lnTo>
                <a:lnTo>
                  <a:pt x="240030" y="68379"/>
                </a:lnTo>
                <a:lnTo>
                  <a:pt x="240030" y="87454"/>
                </a:lnTo>
                <a:cubicBezTo>
                  <a:pt x="240030" y="90333"/>
                  <a:pt x="237870" y="92132"/>
                  <a:pt x="235349" y="92132"/>
                </a:cubicBezTo>
                <a:cubicBezTo>
                  <a:pt x="232828" y="92132"/>
                  <a:pt x="231027" y="90333"/>
                  <a:pt x="231027" y="87454"/>
                </a:cubicBezTo>
                <a:lnTo>
                  <a:pt x="231027" y="68379"/>
                </a:lnTo>
                <a:lnTo>
                  <a:pt x="144960" y="68379"/>
                </a:lnTo>
                <a:lnTo>
                  <a:pt x="144960" y="87454"/>
                </a:lnTo>
                <a:cubicBezTo>
                  <a:pt x="144960" y="90333"/>
                  <a:pt x="142800" y="92132"/>
                  <a:pt x="140639" y="92132"/>
                </a:cubicBezTo>
                <a:cubicBezTo>
                  <a:pt x="138118" y="92132"/>
                  <a:pt x="135957" y="90333"/>
                  <a:pt x="135957" y="87454"/>
                </a:cubicBezTo>
                <a:lnTo>
                  <a:pt x="135957" y="68379"/>
                </a:lnTo>
                <a:lnTo>
                  <a:pt x="114711" y="68379"/>
                </a:lnTo>
                <a:lnTo>
                  <a:pt x="112190" y="88173"/>
                </a:lnTo>
                <a:cubicBezTo>
                  <a:pt x="111830" y="90693"/>
                  <a:pt x="109669" y="92132"/>
                  <a:pt x="107148" y="92132"/>
                </a:cubicBezTo>
                <a:cubicBezTo>
                  <a:pt x="104628" y="91772"/>
                  <a:pt x="103187" y="89613"/>
                  <a:pt x="103547" y="87094"/>
                </a:cubicBezTo>
                <a:lnTo>
                  <a:pt x="106428" y="63341"/>
                </a:lnTo>
                <a:cubicBezTo>
                  <a:pt x="106788" y="61182"/>
                  <a:pt x="108589" y="59382"/>
                  <a:pt x="110750" y="59382"/>
                </a:cubicBezTo>
                <a:lnTo>
                  <a:pt x="135957" y="59382"/>
                </a:lnTo>
                <a:lnTo>
                  <a:pt x="135957" y="52184"/>
                </a:lnTo>
                <a:cubicBezTo>
                  <a:pt x="135957" y="23393"/>
                  <a:pt x="159365" y="0"/>
                  <a:pt x="187814" y="0"/>
                </a:cubicBezTo>
                <a:close/>
              </a:path>
            </a:pathLst>
          </a:custGeom>
          <a:solidFill>
            <a:schemeClr val="bg1"/>
          </a:solidFill>
          <a:ln>
            <a:noFill/>
          </a:ln>
        </p:spPr>
        <p:txBody>
          <a:bodyPr anchor="ctr"/>
          <a:lstStyle/>
          <a:p>
            <a:endParaRPr lang="en-US" sz="900"/>
          </a:p>
        </p:txBody>
      </p:sp>
      <p:sp>
        <p:nvSpPr>
          <p:cNvPr id="137" name="Freeform 939">
            <a:extLst>
              <a:ext uri="{FF2B5EF4-FFF2-40B4-BE49-F238E27FC236}">
                <a16:creationId xmlns:a16="http://schemas.microsoft.com/office/drawing/2014/main" id="{FA8A315B-D10B-5440-86E3-B96CB93F741F}"/>
              </a:ext>
            </a:extLst>
          </p:cNvPr>
          <p:cNvSpPr>
            <a:spLocks noChangeAspect="1"/>
          </p:cNvSpPr>
          <p:nvPr/>
        </p:nvSpPr>
        <p:spPr bwMode="auto">
          <a:xfrm>
            <a:off x="3936380" y="3685619"/>
            <a:ext cx="427395" cy="427395"/>
          </a:xfrm>
          <a:custGeom>
            <a:avLst/>
            <a:gdLst>
              <a:gd name="T0" fmla="*/ 3011771 w 293098"/>
              <a:gd name="T1" fmla="*/ 7671040 h 293328"/>
              <a:gd name="T2" fmla="*/ 2676123 w 293098"/>
              <a:gd name="T3" fmla="*/ 7671040 h 293328"/>
              <a:gd name="T4" fmla="*/ 2309547 w 293098"/>
              <a:gd name="T5" fmla="*/ 5317185 h 293328"/>
              <a:gd name="T6" fmla="*/ 3363275 w 293098"/>
              <a:gd name="T7" fmla="*/ 8138882 h 293328"/>
              <a:gd name="T8" fmla="*/ 2309547 w 293098"/>
              <a:gd name="T9" fmla="*/ 5317185 h 293328"/>
              <a:gd name="T10" fmla="*/ 5022963 w 293098"/>
              <a:gd name="T11" fmla="*/ 2025314 h 293328"/>
              <a:gd name="T12" fmla="*/ 4179952 w 293098"/>
              <a:gd name="T13" fmla="*/ 4481167 h 293328"/>
              <a:gd name="T14" fmla="*/ 3692527 w 293098"/>
              <a:gd name="T15" fmla="*/ 8138882 h 293328"/>
              <a:gd name="T16" fmla="*/ 7538815 w 293098"/>
              <a:gd name="T17" fmla="*/ 8138882 h 293328"/>
              <a:gd name="T18" fmla="*/ 7920842 w 293098"/>
              <a:gd name="T19" fmla="*/ 7446510 h 293328"/>
              <a:gd name="T20" fmla="*/ 8026205 w 293098"/>
              <a:gd name="T21" fmla="*/ 7211383 h 293328"/>
              <a:gd name="T22" fmla="*/ 8276464 w 293098"/>
              <a:gd name="T23" fmla="*/ 6453713 h 293328"/>
              <a:gd name="T24" fmla="*/ 8302807 w 293098"/>
              <a:gd name="T25" fmla="*/ 6205512 h 293328"/>
              <a:gd name="T26" fmla="*/ 8250135 w 293098"/>
              <a:gd name="T27" fmla="*/ 5500129 h 293328"/>
              <a:gd name="T28" fmla="*/ 8250135 w 293098"/>
              <a:gd name="T29" fmla="*/ 5173504 h 293328"/>
              <a:gd name="T30" fmla="*/ 8092095 w 293098"/>
              <a:gd name="T31" fmla="*/ 4376701 h 293328"/>
              <a:gd name="T32" fmla="*/ 5971389 w 293098"/>
              <a:gd name="T33" fmla="*/ 4311343 h 293328"/>
              <a:gd name="T34" fmla="*/ 6050359 w 293098"/>
              <a:gd name="T35" fmla="*/ 3057301 h 293328"/>
              <a:gd name="T36" fmla="*/ 5391801 w 293098"/>
              <a:gd name="T37" fmla="*/ 1685660 h 293328"/>
              <a:gd name="T38" fmla="*/ 6300653 w 293098"/>
              <a:gd name="T39" fmla="*/ 4050098 h 293328"/>
              <a:gd name="T40" fmla="*/ 8776992 w 293098"/>
              <a:gd name="T41" fmla="*/ 4768612 h 293328"/>
              <a:gd name="T42" fmla="*/ 8829705 w 293098"/>
              <a:gd name="T43" fmla="*/ 5839741 h 293328"/>
              <a:gd name="T44" fmla="*/ 8737523 w 293098"/>
              <a:gd name="T45" fmla="*/ 6767227 h 293328"/>
              <a:gd name="T46" fmla="*/ 8302807 w 293098"/>
              <a:gd name="T47" fmla="*/ 7681658 h 293328"/>
              <a:gd name="T48" fmla="*/ 7512500 w 293098"/>
              <a:gd name="T49" fmla="*/ 8465448 h 293328"/>
              <a:gd name="T50" fmla="*/ 1545513 w 293098"/>
              <a:gd name="T51" fmla="*/ 8308702 h 293328"/>
              <a:gd name="T52" fmla="*/ 1980236 w 293098"/>
              <a:gd name="T53" fmla="*/ 8138882 h 293328"/>
              <a:gd name="T54" fmla="*/ 636641 w 293098"/>
              <a:gd name="T55" fmla="*/ 5317185 h 293328"/>
              <a:gd name="T56" fmla="*/ 636641 w 293098"/>
              <a:gd name="T57" fmla="*/ 5003760 h 293328"/>
              <a:gd name="T58" fmla="*/ 3942868 w 293098"/>
              <a:gd name="T59" fmla="*/ 4272152 h 293328"/>
              <a:gd name="T60" fmla="*/ 4667318 w 293098"/>
              <a:gd name="T61" fmla="*/ 1946951 h 293328"/>
              <a:gd name="T62" fmla="*/ 5391801 w 293098"/>
              <a:gd name="T63" fmla="*/ 1685660 h 293328"/>
              <a:gd name="T64" fmla="*/ 328914 w 293098"/>
              <a:gd name="T65" fmla="*/ 5328636 h 293328"/>
              <a:gd name="T66" fmla="*/ 7960206 w 293098"/>
              <a:gd name="T67" fmla="*/ 9638465 h 293328"/>
              <a:gd name="T68" fmla="*/ 10341641 w 293098"/>
              <a:gd name="T69" fmla="*/ 10265362 h 293328"/>
              <a:gd name="T70" fmla="*/ 9696987 w 293098"/>
              <a:gd name="T71" fmla="*/ 7901406 h 293328"/>
              <a:gd name="T72" fmla="*/ 5368217 w 293098"/>
              <a:gd name="T73" fmla="*/ 326516 h 293328"/>
              <a:gd name="T74" fmla="*/ 10736365 w 293098"/>
              <a:gd name="T75" fmla="*/ 5328636 h 293328"/>
              <a:gd name="T76" fmla="*/ 10736365 w 293098"/>
              <a:gd name="T77" fmla="*/ 10448194 h 293328"/>
              <a:gd name="T78" fmla="*/ 10578499 w 293098"/>
              <a:gd name="T79" fmla="*/ 10657173 h 293328"/>
              <a:gd name="T80" fmla="*/ 8078583 w 293098"/>
              <a:gd name="T81" fmla="*/ 9938848 h 293328"/>
              <a:gd name="T82" fmla="*/ 0 w 293098"/>
              <a:gd name="T83" fmla="*/ 5328636 h 29332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3098" h="293328">
                <a:moveTo>
                  <a:pt x="77421" y="206375"/>
                </a:moveTo>
                <a:cubicBezTo>
                  <a:pt x="79986" y="206375"/>
                  <a:pt x="82184" y="208573"/>
                  <a:pt x="82184" y="211138"/>
                </a:cubicBezTo>
                <a:cubicBezTo>
                  <a:pt x="82184" y="213702"/>
                  <a:pt x="79986" y="215534"/>
                  <a:pt x="77421" y="215534"/>
                </a:cubicBezTo>
                <a:cubicBezTo>
                  <a:pt x="74857" y="215534"/>
                  <a:pt x="73025" y="213702"/>
                  <a:pt x="73025" y="211138"/>
                </a:cubicBezTo>
                <a:cubicBezTo>
                  <a:pt x="73025" y="208573"/>
                  <a:pt x="74857" y="206375"/>
                  <a:pt x="77421" y="206375"/>
                </a:cubicBezTo>
                <a:close/>
                <a:moveTo>
                  <a:pt x="63021" y="146351"/>
                </a:moveTo>
                <a:lnTo>
                  <a:pt x="63021" y="224014"/>
                </a:lnTo>
                <a:lnTo>
                  <a:pt x="91776" y="224014"/>
                </a:lnTo>
                <a:lnTo>
                  <a:pt x="91776" y="146351"/>
                </a:lnTo>
                <a:lnTo>
                  <a:pt x="63021" y="146351"/>
                </a:lnTo>
                <a:close/>
                <a:moveTo>
                  <a:pt x="146769" y="55026"/>
                </a:moveTo>
                <a:cubicBezTo>
                  <a:pt x="142096" y="55026"/>
                  <a:pt x="138861" y="55385"/>
                  <a:pt x="137064" y="55745"/>
                </a:cubicBezTo>
                <a:cubicBezTo>
                  <a:pt x="138502" y="63655"/>
                  <a:pt x="141018" y="80554"/>
                  <a:pt x="138502" y="88464"/>
                </a:cubicBezTo>
                <a:cubicBezTo>
                  <a:pt x="133829" y="102127"/>
                  <a:pt x="123046" y="113992"/>
                  <a:pt x="114061" y="123340"/>
                </a:cubicBezTo>
                <a:cubicBezTo>
                  <a:pt x="107591" y="130531"/>
                  <a:pt x="100761" y="137722"/>
                  <a:pt x="100761" y="142037"/>
                </a:cubicBezTo>
                <a:lnTo>
                  <a:pt x="100761" y="224014"/>
                </a:lnTo>
                <a:lnTo>
                  <a:pt x="204997" y="224014"/>
                </a:lnTo>
                <a:cubicBezTo>
                  <a:pt x="205357" y="224014"/>
                  <a:pt x="205357" y="224014"/>
                  <a:pt x="205716" y="224014"/>
                </a:cubicBezTo>
                <a:cubicBezTo>
                  <a:pt x="212545" y="223295"/>
                  <a:pt x="217577" y="217901"/>
                  <a:pt x="217577" y="211430"/>
                </a:cubicBezTo>
                <a:cubicBezTo>
                  <a:pt x="217577" y="209272"/>
                  <a:pt x="217218" y="207115"/>
                  <a:pt x="216140" y="204958"/>
                </a:cubicBezTo>
                <a:cubicBezTo>
                  <a:pt x="215421" y="203879"/>
                  <a:pt x="215421" y="202441"/>
                  <a:pt x="216140" y="201003"/>
                </a:cubicBezTo>
                <a:cubicBezTo>
                  <a:pt x="216499" y="199924"/>
                  <a:pt x="217577" y="198845"/>
                  <a:pt x="219015" y="198486"/>
                </a:cubicBezTo>
                <a:cubicBezTo>
                  <a:pt x="225126" y="197407"/>
                  <a:pt x="229439" y="192014"/>
                  <a:pt x="229439" y="186261"/>
                </a:cubicBezTo>
                <a:cubicBezTo>
                  <a:pt x="229439" y="183025"/>
                  <a:pt x="228361" y="179789"/>
                  <a:pt x="225844" y="177632"/>
                </a:cubicBezTo>
                <a:cubicBezTo>
                  <a:pt x="225126" y="176553"/>
                  <a:pt x="224766" y="175475"/>
                  <a:pt x="224766" y="174036"/>
                </a:cubicBezTo>
                <a:cubicBezTo>
                  <a:pt x="224766" y="172598"/>
                  <a:pt x="225485" y="171520"/>
                  <a:pt x="226563" y="170800"/>
                </a:cubicBezTo>
                <a:cubicBezTo>
                  <a:pt x="229798" y="168284"/>
                  <a:pt x="231955" y="164688"/>
                  <a:pt x="231955" y="160733"/>
                </a:cubicBezTo>
                <a:cubicBezTo>
                  <a:pt x="231955" y="154261"/>
                  <a:pt x="228001" y="151385"/>
                  <a:pt x="225126" y="151385"/>
                </a:cubicBezTo>
                <a:cubicBezTo>
                  <a:pt x="222610" y="151385"/>
                  <a:pt x="220812" y="149227"/>
                  <a:pt x="220812" y="146711"/>
                </a:cubicBezTo>
                <a:cubicBezTo>
                  <a:pt x="220812" y="144194"/>
                  <a:pt x="222610" y="142396"/>
                  <a:pt x="225126" y="142396"/>
                </a:cubicBezTo>
                <a:cubicBezTo>
                  <a:pt x="225844" y="142037"/>
                  <a:pt x="230517" y="139520"/>
                  <a:pt x="230517" y="131250"/>
                </a:cubicBezTo>
                <a:cubicBezTo>
                  <a:pt x="230517" y="125138"/>
                  <a:pt x="225485" y="120464"/>
                  <a:pt x="220812" y="120464"/>
                </a:cubicBezTo>
                <a:lnTo>
                  <a:pt x="166538" y="120464"/>
                </a:lnTo>
                <a:cubicBezTo>
                  <a:pt x="165100" y="120464"/>
                  <a:pt x="163662" y="119744"/>
                  <a:pt x="162944" y="118666"/>
                </a:cubicBezTo>
                <a:cubicBezTo>
                  <a:pt x="161865" y="117587"/>
                  <a:pt x="161865" y="116149"/>
                  <a:pt x="162225" y="114711"/>
                </a:cubicBezTo>
                <a:cubicBezTo>
                  <a:pt x="163303" y="110037"/>
                  <a:pt x="166538" y="98172"/>
                  <a:pt x="165100" y="84149"/>
                </a:cubicBezTo>
                <a:cubicBezTo>
                  <a:pt x="163303" y="67610"/>
                  <a:pt x="155755" y="55385"/>
                  <a:pt x="146769" y="55026"/>
                </a:cubicBezTo>
                <a:close/>
                <a:moveTo>
                  <a:pt x="147128" y="46396"/>
                </a:moveTo>
                <a:cubicBezTo>
                  <a:pt x="161146" y="46756"/>
                  <a:pt x="171929" y="61857"/>
                  <a:pt x="173727" y="83430"/>
                </a:cubicBezTo>
                <a:cubicBezTo>
                  <a:pt x="174805" y="94576"/>
                  <a:pt x="173727" y="105003"/>
                  <a:pt x="171929" y="111475"/>
                </a:cubicBezTo>
                <a:lnTo>
                  <a:pt x="220812" y="111475"/>
                </a:lnTo>
                <a:cubicBezTo>
                  <a:pt x="230877" y="111475"/>
                  <a:pt x="239503" y="120823"/>
                  <a:pt x="239503" y="131250"/>
                </a:cubicBezTo>
                <a:cubicBezTo>
                  <a:pt x="239503" y="137722"/>
                  <a:pt x="237346" y="142756"/>
                  <a:pt x="234471" y="146351"/>
                </a:cubicBezTo>
                <a:cubicBezTo>
                  <a:pt x="238065" y="149227"/>
                  <a:pt x="240941" y="154261"/>
                  <a:pt x="240941" y="160733"/>
                </a:cubicBezTo>
                <a:cubicBezTo>
                  <a:pt x="240941" y="165767"/>
                  <a:pt x="238784" y="170800"/>
                  <a:pt x="235190" y="175115"/>
                </a:cubicBezTo>
                <a:cubicBezTo>
                  <a:pt x="237346" y="178351"/>
                  <a:pt x="238425" y="181946"/>
                  <a:pt x="238425" y="186261"/>
                </a:cubicBezTo>
                <a:cubicBezTo>
                  <a:pt x="238425" y="194531"/>
                  <a:pt x="233393" y="202081"/>
                  <a:pt x="225844" y="205677"/>
                </a:cubicBezTo>
                <a:cubicBezTo>
                  <a:pt x="226204" y="207475"/>
                  <a:pt x="226563" y="209272"/>
                  <a:pt x="226563" y="211430"/>
                </a:cubicBezTo>
                <a:cubicBezTo>
                  <a:pt x="226563" y="222576"/>
                  <a:pt x="218296" y="231564"/>
                  <a:pt x="206435" y="232643"/>
                </a:cubicBezTo>
                <a:cubicBezTo>
                  <a:pt x="206435" y="232643"/>
                  <a:pt x="205716" y="233003"/>
                  <a:pt x="204997" y="233003"/>
                </a:cubicBezTo>
                <a:lnTo>
                  <a:pt x="46846" y="233003"/>
                </a:lnTo>
                <a:cubicBezTo>
                  <a:pt x="44330" y="233003"/>
                  <a:pt x="42173" y="230845"/>
                  <a:pt x="42173" y="228688"/>
                </a:cubicBezTo>
                <a:cubicBezTo>
                  <a:pt x="42173" y="226171"/>
                  <a:pt x="44330" y="224014"/>
                  <a:pt x="46846" y="224014"/>
                </a:cubicBezTo>
                <a:lnTo>
                  <a:pt x="54035" y="224014"/>
                </a:lnTo>
                <a:lnTo>
                  <a:pt x="54035" y="146351"/>
                </a:lnTo>
                <a:lnTo>
                  <a:pt x="17373" y="146351"/>
                </a:lnTo>
                <a:cubicBezTo>
                  <a:pt x="14497" y="146351"/>
                  <a:pt x="12700" y="144553"/>
                  <a:pt x="12700" y="142037"/>
                </a:cubicBezTo>
                <a:cubicBezTo>
                  <a:pt x="12700" y="139520"/>
                  <a:pt x="14497" y="137722"/>
                  <a:pt x="17373" y="137722"/>
                </a:cubicBezTo>
                <a:lnTo>
                  <a:pt x="92854" y="137722"/>
                </a:lnTo>
                <a:cubicBezTo>
                  <a:pt x="94651" y="131250"/>
                  <a:pt x="100761" y="125138"/>
                  <a:pt x="107591" y="117587"/>
                </a:cubicBezTo>
                <a:cubicBezTo>
                  <a:pt x="116217" y="108239"/>
                  <a:pt x="125922" y="97452"/>
                  <a:pt x="129876" y="85587"/>
                </a:cubicBezTo>
                <a:cubicBezTo>
                  <a:pt x="131673" y="80194"/>
                  <a:pt x="129157" y="62936"/>
                  <a:pt x="127360" y="53587"/>
                </a:cubicBezTo>
                <a:cubicBezTo>
                  <a:pt x="127000" y="51790"/>
                  <a:pt x="127719" y="49992"/>
                  <a:pt x="129516" y="48913"/>
                </a:cubicBezTo>
                <a:cubicBezTo>
                  <a:pt x="130235" y="48554"/>
                  <a:pt x="135267" y="46037"/>
                  <a:pt x="147128" y="46396"/>
                </a:cubicBezTo>
                <a:close/>
                <a:moveTo>
                  <a:pt x="146485" y="8987"/>
                </a:moveTo>
                <a:cubicBezTo>
                  <a:pt x="70729" y="8987"/>
                  <a:pt x="8976" y="70816"/>
                  <a:pt x="8976" y="146664"/>
                </a:cubicBezTo>
                <a:cubicBezTo>
                  <a:pt x="8976" y="222871"/>
                  <a:pt x="70729" y="284341"/>
                  <a:pt x="146485" y="284341"/>
                </a:cubicBezTo>
                <a:cubicBezTo>
                  <a:pt x="171617" y="284341"/>
                  <a:pt x="196031" y="277870"/>
                  <a:pt x="217214" y="265289"/>
                </a:cubicBezTo>
                <a:cubicBezTo>
                  <a:pt x="218291" y="264570"/>
                  <a:pt x="219727" y="264211"/>
                  <a:pt x="220804" y="264570"/>
                </a:cubicBezTo>
                <a:lnTo>
                  <a:pt x="282198" y="282544"/>
                </a:lnTo>
                <a:lnTo>
                  <a:pt x="264247" y="221074"/>
                </a:lnTo>
                <a:cubicBezTo>
                  <a:pt x="263888" y="219996"/>
                  <a:pt x="264247" y="218558"/>
                  <a:pt x="264606" y="217479"/>
                </a:cubicBezTo>
                <a:cubicBezTo>
                  <a:pt x="277531" y="196271"/>
                  <a:pt x="283993" y="171827"/>
                  <a:pt x="283993" y="146664"/>
                </a:cubicBezTo>
                <a:cubicBezTo>
                  <a:pt x="283993" y="70816"/>
                  <a:pt x="222599" y="8987"/>
                  <a:pt x="146485" y="8987"/>
                </a:cubicBezTo>
                <a:close/>
                <a:moveTo>
                  <a:pt x="146485" y="0"/>
                </a:moveTo>
                <a:cubicBezTo>
                  <a:pt x="227266" y="0"/>
                  <a:pt x="292969" y="66142"/>
                  <a:pt x="292969" y="146664"/>
                </a:cubicBezTo>
                <a:cubicBezTo>
                  <a:pt x="292969" y="172546"/>
                  <a:pt x="286147" y="198068"/>
                  <a:pt x="273222" y="220355"/>
                </a:cubicBezTo>
                <a:lnTo>
                  <a:pt x="292969" y="287576"/>
                </a:lnTo>
                <a:cubicBezTo>
                  <a:pt x="293328" y="289373"/>
                  <a:pt x="292969" y="291171"/>
                  <a:pt x="291533" y="292249"/>
                </a:cubicBezTo>
                <a:cubicBezTo>
                  <a:pt x="290815" y="292968"/>
                  <a:pt x="289738" y="293328"/>
                  <a:pt x="288661" y="293328"/>
                </a:cubicBezTo>
                <a:cubicBezTo>
                  <a:pt x="287943" y="293328"/>
                  <a:pt x="287584" y="293328"/>
                  <a:pt x="287225" y="293328"/>
                </a:cubicBezTo>
                <a:lnTo>
                  <a:pt x="220445" y="273557"/>
                </a:lnTo>
                <a:cubicBezTo>
                  <a:pt x="197826" y="286498"/>
                  <a:pt x="172694" y="293328"/>
                  <a:pt x="146485" y="293328"/>
                </a:cubicBezTo>
                <a:cubicBezTo>
                  <a:pt x="66061" y="293328"/>
                  <a:pt x="0" y="227545"/>
                  <a:pt x="0" y="146664"/>
                </a:cubicBezTo>
                <a:cubicBezTo>
                  <a:pt x="0" y="66142"/>
                  <a:pt x="66061" y="0"/>
                  <a:pt x="146485" y="0"/>
                </a:cubicBezTo>
                <a:close/>
              </a:path>
            </a:pathLst>
          </a:custGeom>
          <a:solidFill>
            <a:schemeClr val="bg1"/>
          </a:solidFill>
          <a:ln>
            <a:noFill/>
          </a:ln>
        </p:spPr>
        <p:txBody>
          <a:bodyPr anchor="ctr"/>
          <a:lstStyle/>
          <a:p>
            <a:endParaRPr lang="en-US" sz="900"/>
          </a:p>
        </p:txBody>
      </p:sp>
      <p:sp>
        <p:nvSpPr>
          <p:cNvPr id="138" name="Freeform 946">
            <a:extLst>
              <a:ext uri="{FF2B5EF4-FFF2-40B4-BE49-F238E27FC236}">
                <a16:creationId xmlns:a16="http://schemas.microsoft.com/office/drawing/2014/main" id="{CDEAE0D2-0927-BF46-870F-C845C3AB5E02}"/>
              </a:ext>
            </a:extLst>
          </p:cNvPr>
          <p:cNvSpPr>
            <a:spLocks noChangeAspect="1"/>
          </p:cNvSpPr>
          <p:nvPr/>
        </p:nvSpPr>
        <p:spPr bwMode="auto">
          <a:xfrm>
            <a:off x="5884875" y="1742653"/>
            <a:ext cx="427395" cy="427395"/>
          </a:xfrm>
          <a:custGeom>
            <a:avLst/>
            <a:gdLst>
              <a:gd name="T0" fmla="*/ 4969062 w 293328"/>
              <a:gd name="T1" fmla="*/ 7282885 h 293329"/>
              <a:gd name="T2" fmla="*/ 5659663 w 293328"/>
              <a:gd name="T3" fmla="*/ 7282885 h 293329"/>
              <a:gd name="T4" fmla="*/ 2740911 w 293328"/>
              <a:gd name="T5" fmla="*/ 6944731 h 293329"/>
              <a:gd name="T6" fmla="*/ 2740911 w 293328"/>
              <a:gd name="T7" fmla="*/ 7633985 h 293329"/>
              <a:gd name="T8" fmla="*/ 2740911 w 293328"/>
              <a:gd name="T9" fmla="*/ 6944731 h 293329"/>
              <a:gd name="T10" fmla="*/ 7966750 w 293328"/>
              <a:gd name="T11" fmla="*/ 10056064 h 293329"/>
              <a:gd name="T12" fmla="*/ 8658978 w 293328"/>
              <a:gd name="T13" fmla="*/ 8580288 h 293329"/>
              <a:gd name="T14" fmla="*/ 6882751 w 293328"/>
              <a:gd name="T15" fmla="*/ 6882469 h 293329"/>
              <a:gd name="T16" fmla="*/ 3392400 w 293328"/>
              <a:gd name="T17" fmla="*/ 7126814 h 293329"/>
              <a:gd name="T18" fmla="*/ 5320836 w 293328"/>
              <a:gd name="T19" fmla="*/ 6632627 h 293329"/>
              <a:gd name="T20" fmla="*/ 5320836 w 293328"/>
              <a:gd name="T21" fmla="*/ 7946105 h 293329"/>
              <a:gd name="T22" fmla="*/ 3392400 w 293328"/>
              <a:gd name="T23" fmla="*/ 7451954 h 293329"/>
              <a:gd name="T24" fmla="*/ 2076337 w 293328"/>
              <a:gd name="T25" fmla="*/ 7282885 h 293329"/>
              <a:gd name="T26" fmla="*/ 5331523 w 293328"/>
              <a:gd name="T27" fmla="*/ 4284453 h 293329"/>
              <a:gd name="T28" fmla="*/ 5699345 w 293328"/>
              <a:gd name="T29" fmla="*/ 5900416 h 293329"/>
              <a:gd name="T30" fmla="*/ 6513962 w 293328"/>
              <a:gd name="T31" fmla="*/ 4428957 h 293329"/>
              <a:gd name="T32" fmla="*/ 3741779 w 293328"/>
              <a:gd name="T33" fmla="*/ 4087408 h 293329"/>
              <a:gd name="T34" fmla="*/ 4687717 w 293328"/>
              <a:gd name="T35" fmla="*/ 5900416 h 293329"/>
              <a:gd name="T36" fmla="*/ 3741779 w 293328"/>
              <a:gd name="T37" fmla="*/ 4087408 h 293329"/>
              <a:gd name="T38" fmla="*/ 2191466 w 293328"/>
              <a:gd name="T39" fmla="*/ 5545670 h 293329"/>
              <a:gd name="T40" fmla="*/ 3229408 w 293328"/>
              <a:gd name="T41" fmla="*/ 5900416 h 293329"/>
              <a:gd name="T42" fmla="*/ 2191466 w 293328"/>
              <a:gd name="T43" fmla="*/ 3890238 h 293329"/>
              <a:gd name="T44" fmla="*/ 2178323 w 293328"/>
              <a:gd name="T45" fmla="*/ 3561792 h 293329"/>
              <a:gd name="T46" fmla="*/ 6881809 w 293328"/>
              <a:gd name="T47" fmla="*/ 4205615 h 293329"/>
              <a:gd name="T48" fmla="*/ 6330021 w 293328"/>
              <a:gd name="T49" fmla="*/ 5795290 h 293329"/>
              <a:gd name="T50" fmla="*/ 2533066 w 293328"/>
              <a:gd name="T51" fmla="*/ 6215738 h 293329"/>
              <a:gd name="T52" fmla="*/ 1876147 w 293328"/>
              <a:gd name="T53" fmla="*/ 3706342 h 293329"/>
              <a:gd name="T54" fmla="*/ 1153534 w 293328"/>
              <a:gd name="T55" fmla="*/ 2996857 h 293329"/>
              <a:gd name="T56" fmla="*/ 4665432 w 293328"/>
              <a:gd name="T57" fmla="*/ 1384261 h 293329"/>
              <a:gd name="T58" fmla="*/ 7633915 w 293328"/>
              <a:gd name="T59" fmla="*/ 6066344 h 293329"/>
              <a:gd name="T60" fmla="*/ 7425638 w 293328"/>
              <a:gd name="T61" fmla="*/ 6144970 h 293329"/>
              <a:gd name="T62" fmla="*/ 7620913 w 293328"/>
              <a:gd name="T63" fmla="*/ 4676154 h 293329"/>
              <a:gd name="T64" fmla="*/ 2491166 w 293328"/>
              <a:gd name="T65" fmla="*/ 2669484 h 293329"/>
              <a:gd name="T66" fmla="*/ 2256867 w 293328"/>
              <a:gd name="T67" fmla="*/ 2446542 h 293329"/>
              <a:gd name="T68" fmla="*/ 4688611 w 293328"/>
              <a:gd name="T69" fmla="*/ 326507 h 293329"/>
              <a:gd name="T70" fmla="*/ 4688611 w 293328"/>
              <a:gd name="T71" fmla="*/ 9037376 h 293329"/>
              <a:gd name="T72" fmla="*/ 6464809 w 293328"/>
              <a:gd name="T73" fmla="*/ 6673534 h 293329"/>
              <a:gd name="T74" fmla="*/ 6673772 w 293328"/>
              <a:gd name="T75" fmla="*/ 6464583 h 293329"/>
              <a:gd name="T76" fmla="*/ 9050770 w 293328"/>
              <a:gd name="T77" fmla="*/ 4675475 h 293329"/>
              <a:gd name="T78" fmla="*/ 4688611 w 293328"/>
              <a:gd name="T79" fmla="*/ 0 h 293329"/>
              <a:gd name="T80" fmla="*/ 8658978 w 293328"/>
              <a:gd name="T81" fmla="*/ 7156755 h 293329"/>
              <a:gd name="T82" fmla="*/ 10657173 w 293328"/>
              <a:gd name="T83" fmla="*/ 7940368 h 293329"/>
              <a:gd name="T84" fmla="*/ 8854870 w 293328"/>
              <a:gd name="T85" fmla="*/ 8854585 h 293329"/>
              <a:gd name="T86" fmla="*/ 7940637 w 293328"/>
              <a:gd name="T87" fmla="*/ 10656789 h 293329"/>
              <a:gd name="T88" fmla="*/ 7143972 w 293328"/>
              <a:gd name="T89" fmla="*/ 8658652 h 293329"/>
              <a:gd name="T90" fmla="*/ 0 w 293328"/>
              <a:gd name="T91" fmla="*/ 4675475 h 2933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93328" h="293329">
                <a:moveTo>
                  <a:pt x="146451" y="191154"/>
                </a:moveTo>
                <a:cubicBezTo>
                  <a:pt x="141071" y="191154"/>
                  <a:pt x="136768" y="195450"/>
                  <a:pt x="136768" y="200461"/>
                </a:cubicBezTo>
                <a:cubicBezTo>
                  <a:pt x="136768" y="205831"/>
                  <a:pt x="141071" y="210126"/>
                  <a:pt x="146451" y="210126"/>
                </a:cubicBezTo>
                <a:cubicBezTo>
                  <a:pt x="151472" y="210126"/>
                  <a:pt x="155776" y="205831"/>
                  <a:pt x="155776" y="200461"/>
                </a:cubicBezTo>
                <a:cubicBezTo>
                  <a:pt x="155776" y="195450"/>
                  <a:pt x="151472" y="191154"/>
                  <a:pt x="146451" y="191154"/>
                </a:cubicBezTo>
                <a:close/>
                <a:moveTo>
                  <a:pt x="75441" y="191154"/>
                </a:moveTo>
                <a:cubicBezTo>
                  <a:pt x="70420" y="191154"/>
                  <a:pt x="66116" y="195450"/>
                  <a:pt x="66116" y="200461"/>
                </a:cubicBezTo>
                <a:cubicBezTo>
                  <a:pt x="66116" y="205831"/>
                  <a:pt x="70420" y="210126"/>
                  <a:pt x="75441" y="210126"/>
                </a:cubicBezTo>
                <a:cubicBezTo>
                  <a:pt x="80462" y="210126"/>
                  <a:pt x="84765" y="205831"/>
                  <a:pt x="84765" y="200461"/>
                </a:cubicBezTo>
                <a:cubicBezTo>
                  <a:pt x="84765" y="195450"/>
                  <a:pt x="80462" y="191154"/>
                  <a:pt x="75441" y="191154"/>
                </a:cubicBezTo>
                <a:close/>
                <a:moveTo>
                  <a:pt x="189441" y="189441"/>
                </a:moveTo>
                <a:lnTo>
                  <a:pt x="219277" y="276793"/>
                </a:lnTo>
                <a:lnTo>
                  <a:pt x="236172" y="238330"/>
                </a:lnTo>
                <a:cubicBezTo>
                  <a:pt x="236531" y="237611"/>
                  <a:pt x="237610" y="236892"/>
                  <a:pt x="238329" y="236173"/>
                </a:cubicBezTo>
                <a:lnTo>
                  <a:pt x="276792" y="219278"/>
                </a:lnTo>
                <a:lnTo>
                  <a:pt x="189441" y="189441"/>
                </a:lnTo>
                <a:close/>
                <a:moveTo>
                  <a:pt x="75441" y="182563"/>
                </a:moveTo>
                <a:cubicBezTo>
                  <a:pt x="84048" y="182563"/>
                  <a:pt x="91221" y="188290"/>
                  <a:pt x="93373" y="196166"/>
                </a:cubicBezTo>
                <a:lnTo>
                  <a:pt x="128519" y="196166"/>
                </a:lnTo>
                <a:cubicBezTo>
                  <a:pt x="130671" y="188290"/>
                  <a:pt x="137844" y="182563"/>
                  <a:pt x="146451" y="182563"/>
                </a:cubicBezTo>
                <a:cubicBezTo>
                  <a:pt x="156493" y="182563"/>
                  <a:pt x="164741" y="190796"/>
                  <a:pt x="164741" y="200461"/>
                </a:cubicBezTo>
                <a:cubicBezTo>
                  <a:pt x="164741" y="210842"/>
                  <a:pt x="156493" y="218717"/>
                  <a:pt x="146451" y="218717"/>
                </a:cubicBezTo>
                <a:cubicBezTo>
                  <a:pt x="137844" y="218717"/>
                  <a:pt x="130671" y="212990"/>
                  <a:pt x="128519" y="205115"/>
                </a:cubicBezTo>
                <a:lnTo>
                  <a:pt x="93373" y="205115"/>
                </a:lnTo>
                <a:cubicBezTo>
                  <a:pt x="91221" y="212990"/>
                  <a:pt x="84048" y="218717"/>
                  <a:pt x="75441" y="218717"/>
                </a:cubicBezTo>
                <a:cubicBezTo>
                  <a:pt x="65399" y="218717"/>
                  <a:pt x="57150" y="210842"/>
                  <a:pt x="57150" y="200461"/>
                </a:cubicBezTo>
                <a:cubicBezTo>
                  <a:pt x="57150" y="190796"/>
                  <a:pt x="65399" y="182563"/>
                  <a:pt x="75441" y="182563"/>
                </a:cubicBezTo>
                <a:close/>
                <a:moveTo>
                  <a:pt x="146744" y="117929"/>
                </a:moveTo>
                <a:lnTo>
                  <a:pt x="138427" y="162409"/>
                </a:lnTo>
                <a:lnTo>
                  <a:pt x="156870" y="162409"/>
                </a:lnTo>
                <a:cubicBezTo>
                  <a:pt x="160848" y="162409"/>
                  <a:pt x="164102" y="159878"/>
                  <a:pt x="165549" y="156262"/>
                </a:cubicBezTo>
                <a:lnTo>
                  <a:pt x="179290" y="121907"/>
                </a:lnTo>
                <a:lnTo>
                  <a:pt x="146744" y="117929"/>
                </a:lnTo>
                <a:close/>
                <a:moveTo>
                  <a:pt x="102989" y="112505"/>
                </a:moveTo>
                <a:lnTo>
                  <a:pt x="97926" y="162409"/>
                </a:lnTo>
                <a:lnTo>
                  <a:pt x="129025" y="162409"/>
                </a:lnTo>
                <a:lnTo>
                  <a:pt x="137704" y="116482"/>
                </a:lnTo>
                <a:lnTo>
                  <a:pt x="102989" y="112505"/>
                </a:lnTo>
                <a:close/>
                <a:moveTo>
                  <a:pt x="60318" y="107080"/>
                </a:moveTo>
                <a:lnTo>
                  <a:pt x="60318" y="152645"/>
                </a:lnTo>
                <a:cubicBezTo>
                  <a:pt x="60318" y="158070"/>
                  <a:pt x="64657" y="162409"/>
                  <a:pt x="69720" y="162409"/>
                </a:cubicBezTo>
                <a:lnTo>
                  <a:pt x="88886" y="162409"/>
                </a:lnTo>
                <a:lnTo>
                  <a:pt x="94310" y="111420"/>
                </a:lnTo>
                <a:lnTo>
                  <a:pt x="60318" y="107080"/>
                </a:lnTo>
                <a:close/>
                <a:moveTo>
                  <a:pt x="36451" y="77788"/>
                </a:moveTo>
                <a:cubicBezTo>
                  <a:pt x="48385" y="77788"/>
                  <a:pt x="58148" y="86829"/>
                  <a:pt x="59956" y="98039"/>
                </a:cubicBezTo>
                <a:lnTo>
                  <a:pt x="186161" y="113589"/>
                </a:lnTo>
                <a:cubicBezTo>
                  <a:pt x="187246" y="113951"/>
                  <a:pt x="188692" y="114674"/>
                  <a:pt x="189415" y="115759"/>
                </a:cubicBezTo>
                <a:cubicBezTo>
                  <a:pt x="190139" y="116844"/>
                  <a:pt x="190139" y="118652"/>
                  <a:pt x="189777" y="119737"/>
                </a:cubicBezTo>
                <a:lnTo>
                  <a:pt x="174227" y="159516"/>
                </a:lnTo>
                <a:cubicBezTo>
                  <a:pt x="171334" y="166387"/>
                  <a:pt x="164464" y="171088"/>
                  <a:pt x="156870" y="171088"/>
                </a:cubicBezTo>
                <a:lnTo>
                  <a:pt x="69720" y="171088"/>
                </a:lnTo>
                <a:cubicBezTo>
                  <a:pt x="59595" y="171088"/>
                  <a:pt x="51639" y="162771"/>
                  <a:pt x="51639" y="152645"/>
                </a:cubicBezTo>
                <a:lnTo>
                  <a:pt x="51639" y="102017"/>
                </a:lnTo>
                <a:cubicBezTo>
                  <a:pt x="51639" y="93700"/>
                  <a:pt x="44768" y="86829"/>
                  <a:pt x="36451" y="86829"/>
                </a:cubicBezTo>
                <a:cubicBezTo>
                  <a:pt x="33920" y="86829"/>
                  <a:pt x="31750" y="84659"/>
                  <a:pt x="31750" y="82489"/>
                </a:cubicBezTo>
                <a:cubicBezTo>
                  <a:pt x="31750" y="79958"/>
                  <a:pt x="33920" y="77788"/>
                  <a:pt x="36451" y="77788"/>
                </a:cubicBezTo>
                <a:close/>
                <a:moveTo>
                  <a:pt x="128412" y="38100"/>
                </a:moveTo>
                <a:cubicBezTo>
                  <a:pt x="178223" y="38100"/>
                  <a:pt x="218717" y="78893"/>
                  <a:pt x="218717" y="128710"/>
                </a:cubicBezTo>
                <a:cubicBezTo>
                  <a:pt x="218717" y="142428"/>
                  <a:pt x="215492" y="155062"/>
                  <a:pt x="210116" y="166975"/>
                </a:cubicBezTo>
                <a:cubicBezTo>
                  <a:pt x="209400" y="168780"/>
                  <a:pt x="207966" y="169502"/>
                  <a:pt x="206174" y="169502"/>
                </a:cubicBezTo>
                <a:cubicBezTo>
                  <a:pt x="205458" y="169502"/>
                  <a:pt x="204741" y="169502"/>
                  <a:pt x="204383" y="169141"/>
                </a:cubicBezTo>
                <a:cubicBezTo>
                  <a:pt x="201874" y="168419"/>
                  <a:pt x="201158" y="165531"/>
                  <a:pt x="202233" y="163365"/>
                </a:cubicBezTo>
                <a:cubicBezTo>
                  <a:pt x="207250" y="152535"/>
                  <a:pt x="209758" y="140984"/>
                  <a:pt x="209758" y="128710"/>
                </a:cubicBezTo>
                <a:cubicBezTo>
                  <a:pt x="209758" y="83585"/>
                  <a:pt x="173206" y="47125"/>
                  <a:pt x="128412" y="47125"/>
                </a:cubicBezTo>
                <a:cubicBezTo>
                  <a:pt x="105836" y="47125"/>
                  <a:pt x="83976" y="56511"/>
                  <a:pt x="68567" y="73478"/>
                </a:cubicBezTo>
                <a:cubicBezTo>
                  <a:pt x="66775" y="75283"/>
                  <a:pt x="64267" y="75283"/>
                  <a:pt x="62117" y="73839"/>
                </a:cubicBezTo>
                <a:cubicBezTo>
                  <a:pt x="60683" y="72034"/>
                  <a:pt x="60325" y="69146"/>
                  <a:pt x="62117" y="67341"/>
                </a:cubicBezTo>
                <a:cubicBezTo>
                  <a:pt x="78959" y="48569"/>
                  <a:pt x="103327" y="38100"/>
                  <a:pt x="128412" y="38100"/>
                </a:cubicBezTo>
                <a:close/>
                <a:moveTo>
                  <a:pt x="129050" y="8987"/>
                </a:moveTo>
                <a:cubicBezTo>
                  <a:pt x="62907" y="8987"/>
                  <a:pt x="8987" y="62548"/>
                  <a:pt x="8987" y="128691"/>
                </a:cubicBezTo>
                <a:cubicBezTo>
                  <a:pt x="8987" y="194834"/>
                  <a:pt x="62907" y="248754"/>
                  <a:pt x="129050" y="248754"/>
                </a:cubicBezTo>
                <a:cubicBezTo>
                  <a:pt x="152775" y="248754"/>
                  <a:pt x="175062" y="241924"/>
                  <a:pt x="193754" y="229702"/>
                </a:cubicBezTo>
                <a:lnTo>
                  <a:pt x="177938" y="183690"/>
                </a:lnTo>
                <a:cubicBezTo>
                  <a:pt x="177219" y="182252"/>
                  <a:pt x="177578" y="180095"/>
                  <a:pt x="179016" y="179017"/>
                </a:cubicBezTo>
                <a:cubicBezTo>
                  <a:pt x="180095" y="177938"/>
                  <a:pt x="181892" y="177219"/>
                  <a:pt x="183689" y="177938"/>
                </a:cubicBezTo>
                <a:lnTo>
                  <a:pt x="230061" y="193755"/>
                </a:lnTo>
                <a:cubicBezTo>
                  <a:pt x="241923" y="175063"/>
                  <a:pt x="249113" y="152775"/>
                  <a:pt x="249113" y="128691"/>
                </a:cubicBezTo>
                <a:cubicBezTo>
                  <a:pt x="249113" y="62548"/>
                  <a:pt x="195192" y="8987"/>
                  <a:pt x="129050" y="8987"/>
                </a:cubicBezTo>
                <a:close/>
                <a:moveTo>
                  <a:pt x="129050" y="0"/>
                </a:moveTo>
                <a:cubicBezTo>
                  <a:pt x="200225" y="0"/>
                  <a:pt x="258100" y="57875"/>
                  <a:pt x="258100" y="128691"/>
                </a:cubicBezTo>
                <a:cubicBezTo>
                  <a:pt x="258100" y="153854"/>
                  <a:pt x="250910" y="176860"/>
                  <a:pt x="238329" y="196990"/>
                </a:cubicBezTo>
                <a:lnTo>
                  <a:pt x="290092" y="214604"/>
                </a:lnTo>
                <a:cubicBezTo>
                  <a:pt x="292249" y="215323"/>
                  <a:pt x="293328" y="216761"/>
                  <a:pt x="293328" y="218559"/>
                </a:cubicBezTo>
                <a:cubicBezTo>
                  <a:pt x="293328" y="220356"/>
                  <a:pt x="292249" y="222153"/>
                  <a:pt x="290811" y="222872"/>
                </a:cubicBezTo>
                <a:lnTo>
                  <a:pt x="243721" y="243722"/>
                </a:lnTo>
                <a:lnTo>
                  <a:pt x="222872" y="290453"/>
                </a:lnTo>
                <a:cubicBezTo>
                  <a:pt x="222153" y="292250"/>
                  <a:pt x="220715" y="293329"/>
                  <a:pt x="218558" y="293329"/>
                </a:cubicBezTo>
                <a:cubicBezTo>
                  <a:pt x="216761" y="292969"/>
                  <a:pt x="214963" y="292250"/>
                  <a:pt x="214604" y="290093"/>
                </a:cubicBezTo>
                <a:lnTo>
                  <a:pt x="196630" y="238330"/>
                </a:lnTo>
                <a:cubicBezTo>
                  <a:pt x="177219" y="250552"/>
                  <a:pt x="153853" y="257741"/>
                  <a:pt x="129050" y="257741"/>
                </a:cubicBezTo>
                <a:cubicBezTo>
                  <a:pt x="57875" y="257741"/>
                  <a:pt x="0" y="199866"/>
                  <a:pt x="0" y="128691"/>
                </a:cubicBezTo>
                <a:cubicBezTo>
                  <a:pt x="0" y="57875"/>
                  <a:pt x="57875" y="0"/>
                  <a:pt x="129050" y="0"/>
                </a:cubicBezTo>
                <a:close/>
              </a:path>
            </a:pathLst>
          </a:custGeom>
          <a:solidFill>
            <a:schemeClr val="bg1"/>
          </a:solidFill>
          <a:ln>
            <a:noFill/>
          </a:ln>
        </p:spPr>
        <p:txBody>
          <a:bodyPr anchor="ctr"/>
          <a:lstStyle/>
          <a:p>
            <a:endParaRPr lang="en-US" sz="900"/>
          </a:p>
        </p:txBody>
      </p:sp>
      <p:sp>
        <p:nvSpPr>
          <p:cNvPr id="139" name="Freeform 947">
            <a:extLst>
              <a:ext uri="{FF2B5EF4-FFF2-40B4-BE49-F238E27FC236}">
                <a16:creationId xmlns:a16="http://schemas.microsoft.com/office/drawing/2014/main" id="{73400DD8-E953-2847-9E2C-AD44638A19E6}"/>
              </a:ext>
            </a:extLst>
          </p:cNvPr>
          <p:cNvSpPr>
            <a:spLocks noChangeAspect="1"/>
          </p:cNvSpPr>
          <p:nvPr/>
        </p:nvSpPr>
        <p:spPr bwMode="auto">
          <a:xfrm>
            <a:off x="7828225" y="3684631"/>
            <a:ext cx="427395" cy="427395"/>
          </a:xfrm>
          <a:custGeom>
            <a:avLst/>
            <a:gdLst>
              <a:gd name="T0" fmla="*/ 10229781 w 293081"/>
              <a:gd name="T1" fmla="*/ 10330306 h 293329"/>
              <a:gd name="T2" fmla="*/ 5476924 w 293081"/>
              <a:gd name="T3" fmla="*/ 9533663 h 293329"/>
              <a:gd name="T4" fmla="*/ 4555340 w 293081"/>
              <a:gd name="T5" fmla="*/ 8932903 h 293329"/>
              <a:gd name="T6" fmla="*/ 8187273 w 293081"/>
              <a:gd name="T7" fmla="*/ 4853406 h 293329"/>
              <a:gd name="T8" fmla="*/ 6762806 w 293081"/>
              <a:gd name="T9" fmla="*/ 6446308 h 293329"/>
              <a:gd name="T10" fmla="*/ 7949830 w 293081"/>
              <a:gd name="T11" fmla="*/ 4853406 h 293329"/>
              <a:gd name="T12" fmla="*/ 6162400 w 293081"/>
              <a:gd name="T13" fmla="*/ 5079026 h 293329"/>
              <a:gd name="T14" fmla="*/ 4607171 w 293081"/>
              <a:gd name="T15" fmla="*/ 6393224 h 293329"/>
              <a:gd name="T16" fmla="*/ 3816636 w 293081"/>
              <a:gd name="T17" fmla="*/ 4853406 h 293329"/>
              <a:gd name="T18" fmla="*/ 2748342 w 293081"/>
              <a:gd name="T19" fmla="*/ 6393224 h 293329"/>
              <a:gd name="T20" fmla="*/ 2510957 w 293081"/>
              <a:gd name="T21" fmla="*/ 6167538 h 293329"/>
              <a:gd name="T22" fmla="*/ 1909022 w 293081"/>
              <a:gd name="T23" fmla="*/ 3983213 h 293329"/>
              <a:gd name="T24" fmla="*/ 2777957 w 293081"/>
              <a:gd name="T25" fmla="*/ 7039236 h 293329"/>
              <a:gd name="T26" fmla="*/ 7873078 w 293081"/>
              <a:gd name="T27" fmla="*/ 7078447 h 293329"/>
              <a:gd name="T28" fmla="*/ 9123895 w 293081"/>
              <a:gd name="T29" fmla="*/ 3983213 h 293329"/>
              <a:gd name="T30" fmla="*/ 7109531 w 293081"/>
              <a:gd name="T31" fmla="*/ 3983213 h 293329"/>
              <a:gd name="T32" fmla="*/ 4502645 w 293081"/>
              <a:gd name="T33" fmla="*/ 3983213 h 293329"/>
              <a:gd name="T34" fmla="*/ 8149555 w 293081"/>
              <a:gd name="T35" fmla="*/ 2899289 h 293329"/>
              <a:gd name="T36" fmla="*/ 9716292 w 293081"/>
              <a:gd name="T37" fmla="*/ 3656691 h 293329"/>
              <a:gd name="T38" fmla="*/ 8149555 w 293081"/>
              <a:gd name="T39" fmla="*/ 2899289 h 293329"/>
              <a:gd name="T40" fmla="*/ 6240568 w 293081"/>
              <a:gd name="T41" fmla="*/ 3656691 h 293329"/>
              <a:gd name="T42" fmla="*/ 7820426 w 293081"/>
              <a:gd name="T43" fmla="*/ 2899289 h 293329"/>
              <a:gd name="T44" fmla="*/ 2935990 w 293081"/>
              <a:gd name="T45" fmla="*/ 2951549 h 293329"/>
              <a:gd name="T46" fmla="*/ 5213632 w 293081"/>
              <a:gd name="T47" fmla="*/ 2951549 h 293329"/>
              <a:gd name="T48" fmla="*/ 329206 w 293081"/>
              <a:gd name="T49" fmla="*/ 2899289 h 293329"/>
              <a:gd name="T50" fmla="*/ 1909022 w 293081"/>
              <a:gd name="T51" fmla="*/ 3656691 h 293329"/>
              <a:gd name="T52" fmla="*/ 329206 w 293081"/>
              <a:gd name="T53" fmla="*/ 2899289 h 293329"/>
              <a:gd name="T54" fmla="*/ 10190286 w 293081"/>
              <a:gd name="T55" fmla="*/ 2572821 h 293329"/>
              <a:gd name="T56" fmla="*/ 5542797 w 293081"/>
              <a:gd name="T57" fmla="*/ 1619461 h 293329"/>
              <a:gd name="T58" fmla="*/ 7227999 w 293081"/>
              <a:gd name="T59" fmla="*/ 1619461 h 293329"/>
              <a:gd name="T60" fmla="*/ 3041256 w 293081"/>
              <a:gd name="T61" fmla="*/ 2572821 h 293329"/>
              <a:gd name="T62" fmla="*/ 3515243 w 293081"/>
              <a:gd name="T63" fmla="*/ 1619461 h 293329"/>
              <a:gd name="T64" fmla="*/ 2672629 w 293081"/>
              <a:gd name="T65" fmla="*/ 2572821 h 293329"/>
              <a:gd name="T66" fmla="*/ 1632526 w 293081"/>
              <a:gd name="T67" fmla="*/ 326507 h 293329"/>
              <a:gd name="T68" fmla="*/ 9123895 w 293081"/>
              <a:gd name="T69" fmla="*/ 326507 h 293329"/>
              <a:gd name="T70" fmla="*/ 9281834 w 293081"/>
              <a:gd name="T71" fmla="*/ 0 h 293329"/>
              <a:gd name="T72" fmla="*/ 10690593 w 293081"/>
              <a:gd name="T73" fmla="*/ 2625081 h 293329"/>
              <a:gd name="T74" fmla="*/ 9716292 w 293081"/>
              <a:gd name="T75" fmla="*/ 3983213 h 293329"/>
              <a:gd name="T76" fmla="*/ 9281834 w 293081"/>
              <a:gd name="T77" fmla="*/ 7365715 h 293329"/>
              <a:gd name="T78" fmla="*/ 9071218 w 293081"/>
              <a:gd name="T79" fmla="*/ 8606439 h 293329"/>
              <a:gd name="T80" fmla="*/ 10730065 w 293081"/>
              <a:gd name="T81" fmla="*/ 10552302 h 293329"/>
              <a:gd name="T82" fmla="*/ 13220 w 293081"/>
              <a:gd name="T83" fmla="*/ 10552302 h 293329"/>
              <a:gd name="T84" fmla="*/ 1685204 w 293081"/>
              <a:gd name="T85" fmla="*/ 8606439 h 293329"/>
              <a:gd name="T86" fmla="*/ 1474507 w 293081"/>
              <a:gd name="T87" fmla="*/ 7365715 h 293329"/>
              <a:gd name="T88" fmla="*/ 1040094 w 293081"/>
              <a:gd name="T89" fmla="*/ 3983213 h 293329"/>
              <a:gd name="T90" fmla="*/ 52652 w 293081"/>
              <a:gd name="T91" fmla="*/ 2625081 h 293329"/>
              <a:gd name="T92" fmla="*/ 1474507 w 293081"/>
              <a:gd name="T93" fmla="*/ 0 h 2933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3081" h="293329">
                <a:moveTo>
                  <a:pt x="48110" y="245878"/>
                </a:moveTo>
                <a:lnTo>
                  <a:pt x="14361" y="284342"/>
                </a:lnTo>
                <a:lnTo>
                  <a:pt x="278967" y="284342"/>
                </a:lnTo>
                <a:lnTo>
                  <a:pt x="245218" y="245878"/>
                </a:lnTo>
                <a:lnTo>
                  <a:pt x="169104" y="245878"/>
                </a:lnTo>
                <a:lnTo>
                  <a:pt x="149357" y="262414"/>
                </a:lnTo>
                <a:cubicBezTo>
                  <a:pt x="148639" y="263493"/>
                  <a:pt x="147921" y="263493"/>
                  <a:pt x="146485" y="263493"/>
                </a:cubicBezTo>
                <a:cubicBezTo>
                  <a:pt x="145767" y="263493"/>
                  <a:pt x="144689" y="263493"/>
                  <a:pt x="143612" y="262414"/>
                </a:cubicBezTo>
                <a:lnTo>
                  <a:pt x="124225" y="245878"/>
                </a:lnTo>
                <a:lnTo>
                  <a:pt x="48110" y="245878"/>
                </a:lnTo>
                <a:close/>
                <a:moveTo>
                  <a:pt x="216793" y="133590"/>
                </a:moveTo>
                <a:cubicBezTo>
                  <a:pt x="218591" y="131763"/>
                  <a:pt x="221469" y="131763"/>
                  <a:pt x="223267" y="133590"/>
                </a:cubicBezTo>
                <a:cubicBezTo>
                  <a:pt x="225065" y="135417"/>
                  <a:pt x="225065" y="137974"/>
                  <a:pt x="223267" y="139801"/>
                </a:cubicBezTo>
                <a:lnTo>
                  <a:pt x="187660" y="175973"/>
                </a:lnTo>
                <a:cubicBezTo>
                  <a:pt x="186581" y="176704"/>
                  <a:pt x="185502" y="177435"/>
                  <a:pt x="184423" y="177435"/>
                </a:cubicBezTo>
                <a:cubicBezTo>
                  <a:pt x="183344" y="177435"/>
                  <a:pt x="182265" y="176704"/>
                  <a:pt x="181545" y="175973"/>
                </a:cubicBezTo>
                <a:cubicBezTo>
                  <a:pt x="179387" y="174512"/>
                  <a:pt x="179387" y="171223"/>
                  <a:pt x="181545" y="169762"/>
                </a:cubicBezTo>
                <a:lnTo>
                  <a:pt x="216793" y="133590"/>
                </a:lnTo>
                <a:close/>
                <a:moveTo>
                  <a:pt x="161525" y="133590"/>
                </a:moveTo>
                <a:cubicBezTo>
                  <a:pt x="163337" y="131763"/>
                  <a:pt x="166237" y="131763"/>
                  <a:pt x="168050" y="133590"/>
                </a:cubicBezTo>
                <a:cubicBezTo>
                  <a:pt x="169500" y="135417"/>
                  <a:pt x="169500" y="137974"/>
                  <a:pt x="168050" y="139801"/>
                </a:cubicBezTo>
                <a:lnTo>
                  <a:pt x="131800" y="175973"/>
                </a:lnTo>
                <a:cubicBezTo>
                  <a:pt x="131075" y="176704"/>
                  <a:pt x="129988" y="177435"/>
                  <a:pt x="128900" y="177435"/>
                </a:cubicBezTo>
                <a:cubicBezTo>
                  <a:pt x="127813" y="177435"/>
                  <a:pt x="126725" y="176704"/>
                  <a:pt x="125638" y="175973"/>
                </a:cubicBezTo>
                <a:cubicBezTo>
                  <a:pt x="123825" y="174512"/>
                  <a:pt x="123825" y="171223"/>
                  <a:pt x="125638" y="169762"/>
                </a:cubicBezTo>
                <a:lnTo>
                  <a:pt x="161525" y="133590"/>
                </a:lnTo>
                <a:close/>
                <a:moveTo>
                  <a:pt x="104080" y="133590"/>
                </a:moveTo>
                <a:cubicBezTo>
                  <a:pt x="105878" y="131763"/>
                  <a:pt x="108756" y="131763"/>
                  <a:pt x="110194" y="133590"/>
                </a:cubicBezTo>
                <a:cubicBezTo>
                  <a:pt x="112352" y="135417"/>
                  <a:pt x="112352" y="137974"/>
                  <a:pt x="110194" y="139801"/>
                </a:cubicBezTo>
                <a:lnTo>
                  <a:pt x="74947" y="175973"/>
                </a:lnTo>
                <a:cubicBezTo>
                  <a:pt x="73868" y="176704"/>
                  <a:pt x="72789" y="177435"/>
                  <a:pt x="71710" y="177435"/>
                </a:cubicBezTo>
                <a:cubicBezTo>
                  <a:pt x="70631" y="177435"/>
                  <a:pt x="69193" y="176704"/>
                  <a:pt x="68473" y="175973"/>
                </a:cubicBezTo>
                <a:cubicBezTo>
                  <a:pt x="66675" y="174512"/>
                  <a:pt x="66675" y="171223"/>
                  <a:pt x="68473" y="169762"/>
                </a:cubicBezTo>
                <a:lnTo>
                  <a:pt x="104080" y="133590"/>
                </a:lnTo>
                <a:close/>
                <a:moveTo>
                  <a:pt x="75755" y="96698"/>
                </a:moveTo>
                <a:cubicBezTo>
                  <a:pt x="70370" y="104247"/>
                  <a:pt x="61753" y="109639"/>
                  <a:pt x="52059" y="109639"/>
                </a:cubicBezTo>
                <a:lnTo>
                  <a:pt x="44520" y="109639"/>
                </a:lnTo>
                <a:lnTo>
                  <a:pt x="44520" y="193755"/>
                </a:lnTo>
                <a:lnTo>
                  <a:pt x="75755" y="193755"/>
                </a:lnTo>
                <a:cubicBezTo>
                  <a:pt x="76473" y="193755"/>
                  <a:pt x="77550" y="194474"/>
                  <a:pt x="78628" y="194834"/>
                </a:cubicBezTo>
                <a:lnTo>
                  <a:pt x="146485" y="253427"/>
                </a:lnTo>
                <a:lnTo>
                  <a:pt x="214700" y="194834"/>
                </a:lnTo>
                <a:cubicBezTo>
                  <a:pt x="215418" y="194474"/>
                  <a:pt x="216855" y="193755"/>
                  <a:pt x="217573" y="193755"/>
                </a:cubicBezTo>
                <a:lnTo>
                  <a:pt x="248808" y="193755"/>
                </a:lnTo>
                <a:lnTo>
                  <a:pt x="248808" y="109639"/>
                </a:lnTo>
                <a:lnTo>
                  <a:pt x="241269" y="109639"/>
                </a:lnTo>
                <a:cubicBezTo>
                  <a:pt x="231575" y="109639"/>
                  <a:pt x="222599" y="104247"/>
                  <a:pt x="217573" y="96698"/>
                </a:cubicBezTo>
                <a:cubicBezTo>
                  <a:pt x="212546" y="104247"/>
                  <a:pt x="203929" y="109639"/>
                  <a:pt x="193877" y="109639"/>
                </a:cubicBezTo>
                <a:lnTo>
                  <a:pt x="170181" y="109639"/>
                </a:lnTo>
                <a:cubicBezTo>
                  <a:pt x="160487" y="109639"/>
                  <a:pt x="151511" y="104247"/>
                  <a:pt x="146485" y="96698"/>
                </a:cubicBezTo>
                <a:cubicBezTo>
                  <a:pt x="141458" y="104247"/>
                  <a:pt x="132841" y="109639"/>
                  <a:pt x="122788" y="109639"/>
                </a:cubicBezTo>
                <a:lnTo>
                  <a:pt x="99092" y="109639"/>
                </a:lnTo>
                <a:cubicBezTo>
                  <a:pt x="89398" y="109639"/>
                  <a:pt x="80782" y="104247"/>
                  <a:pt x="75755" y="96698"/>
                </a:cubicBezTo>
                <a:close/>
                <a:moveTo>
                  <a:pt x="222240" y="79802"/>
                </a:moveTo>
                <a:lnTo>
                  <a:pt x="222240" y="81240"/>
                </a:lnTo>
                <a:cubicBezTo>
                  <a:pt x="222240" y="92025"/>
                  <a:pt x="230498" y="100652"/>
                  <a:pt x="241269" y="100652"/>
                </a:cubicBezTo>
                <a:lnTo>
                  <a:pt x="264965" y="100652"/>
                </a:lnTo>
                <a:cubicBezTo>
                  <a:pt x="275377" y="100652"/>
                  <a:pt x="283993" y="92025"/>
                  <a:pt x="283993" y="81240"/>
                </a:cubicBezTo>
                <a:lnTo>
                  <a:pt x="283993" y="79802"/>
                </a:lnTo>
                <a:lnTo>
                  <a:pt x="222240" y="79802"/>
                </a:lnTo>
                <a:close/>
                <a:moveTo>
                  <a:pt x="151152" y="79802"/>
                </a:moveTo>
                <a:lnTo>
                  <a:pt x="151152" y="81240"/>
                </a:lnTo>
                <a:cubicBezTo>
                  <a:pt x="151152" y="92025"/>
                  <a:pt x="159769" y="100652"/>
                  <a:pt x="170181" y="100652"/>
                </a:cubicBezTo>
                <a:lnTo>
                  <a:pt x="193877" y="100652"/>
                </a:lnTo>
                <a:cubicBezTo>
                  <a:pt x="204648" y="100652"/>
                  <a:pt x="213264" y="92025"/>
                  <a:pt x="213264" y="81240"/>
                </a:cubicBezTo>
                <a:lnTo>
                  <a:pt x="213264" y="79802"/>
                </a:lnTo>
                <a:lnTo>
                  <a:pt x="151152" y="79802"/>
                </a:lnTo>
                <a:close/>
                <a:moveTo>
                  <a:pt x="80064" y="79802"/>
                </a:moveTo>
                <a:lnTo>
                  <a:pt x="80064" y="81240"/>
                </a:lnTo>
                <a:cubicBezTo>
                  <a:pt x="80064" y="92025"/>
                  <a:pt x="88680" y="100652"/>
                  <a:pt x="99092" y="100652"/>
                </a:cubicBezTo>
                <a:lnTo>
                  <a:pt x="122788" y="100652"/>
                </a:lnTo>
                <a:cubicBezTo>
                  <a:pt x="133560" y="100652"/>
                  <a:pt x="142176" y="92025"/>
                  <a:pt x="142176" y="81240"/>
                </a:cubicBezTo>
                <a:lnTo>
                  <a:pt x="142176" y="79802"/>
                </a:lnTo>
                <a:lnTo>
                  <a:pt x="80064" y="79802"/>
                </a:lnTo>
                <a:close/>
                <a:moveTo>
                  <a:pt x="8976" y="79802"/>
                </a:moveTo>
                <a:lnTo>
                  <a:pt x="8976" y="81240"/>
                </a:lnTo>
                <a:cubicBezTo>
                  <a:pt x="8976" y="92025"/>
                  <a:pt x="17592" y="100652"/>
                  <a:pt x="28363" y="100652"/>
                </a:cubicBezTo>
                <a:lnTo>
                  <a:pt x="52059" y="100652"/>
                </a:lnTo>
                <a:cubicBezTo>
                  <a:pt x="62471" y="100652"/>
                  <a:pt x="71088" y="92025"/>
                  <a:pt x="71088" y="81240"/>
                </a:cubicBezTo>
                <a:lnTo>
                  <a:pt x="71088" y="79802"/>
                </a:lnTo>
                <a:lnTo>
                  <a:pt x="8976" y="79802"/>
                </a:lnTo>
                <a:close/>
                <a:moveTo>
                  <a:pt x="207161" y="44574"/>
                </a:moveTo>
                <a:lnTo>
                  <a:pt x="220445" y="70816"/>
                </a:lnTo>
                <a:lnTo>
                  <a:pt x="277890" y="70816"/>
                </a:lnTo>
                <a:lnTo>
                  <a:pt x="251322" y="44574"/>
                </a:lnTo>
                <a:lnTo>
                  <a:pt x="207161" y="44574"/>
                </a:lnTo>
                <a:close/>
                <a:moveTo>
                  <a:pt x="151152" y="44574"/>
                </a:moveTo>
                <a:lnTo>
                  <a:pt x="151152" y="70816"/>
                </a:lnTo>
                <a:lnTo>
                  <a:pt x="210392" y="70816"/>
                </a:lnTo>
                <a:lnTo>
                  <a:pt x="197108" y="44574"/>
                </a:lnTo>
                <a:lnTo>
                  <a:pt x="151152" y="44574"/>
                </a:lnTo>
                <a:close/>
                <a:moveTo>
                  <a:pt x="95861" y="44574"/>
                </a:moveTo>
                <a:lnTo>
                  <a:pt x="82936" y="70816"/>
                </a:lnTo>
                <a:lnTo>
                  <a:pt x="142176" y="70816"/>
                </a:lnTo>
                <a:lnTo>
                  <a:pt x="142176" y="44574"/>
                </a:lnTo>
                <a:lnTo>
                  <a:pt x="95861" y="44574"/>
                </a:lnTo>
                <a:close/>
                <a:moveTo>
                  <a:pt x="42006" y="44574"/>
                </a:moveTo>
                <a:lnTo>
                  <a:pt x="15438" y="70816"/>
                </a:lnTo>
                <a:lnTo>
                  <a:pt x="72883" y="70816"/>
                </a:lnTo>
                <a:lnTo>
                  <a:pt x="86167" y="44574"/>
                </a:lnTo>
                <a:lnTo>
                  <a:pt x="42006" y="44574"/>
                </a:lnTo>
                <a:close/>
                <a:moveTo>
                  <a:pt x="44520" y="8987"/>
                </a:moveTo>
                <a:lnTo>
                  <a:pt x="44520" y="35588"/>
                </a:lnTo>
                <a:lnTo>
                  <a:pt x="248808" y="35588"/>
                </a:lnTo>
                <a:lnTo>
                  <a:pt x="248808" y="8987"/>
                </a:lnTo>
                <a:lnTo>
                  <a:pt x="44520" y="8987"/>
                </a:lnTo>
                <a:close/>
                <a:moveTo>
                  <a:pt x="40211" y="0"/>
                </a:moveTo>
                <a:lnTo>
                  <a:pt x="253117" y="0"/>
                </a:lnTo>
                <a:cubicBezTo>
                  <a:pt x="255630" y="0"/>
                  <a:pt x="257784" y="1797"/>
                  <a:pt x="257784" y="4314"/>
                </a:cubicBezTo>
                <a:lnTo>
                  <a:pt x="257784" y="38104"/>
                </a:lnTo>
                <a:lnTo>
                  <a:pt x="291533" y="72254"/>
                </a:lnTo>
                <a:cubicBezTo>
                  <a:pt x="292610" y="73332"/>
                  <a:pt x="292969" y="74410"/>
                  <a:pt x="292969" y="75489"/>
                </a:cubicBezTo>
                <a:lnTo>
                  <a:pt x="292969" y="81240"/>
                </a:lnTo>
                <a:cubicBezTo>
                  <a:pt x="292969" y="97057"/>
                  <a:pt x="280403" y="109639"/>
                  <a:pt x="264965" y="109639"/>
                </a:cubicBezTo>
                <a:lnTo>
                  <a:pt x="257784" y="109639"/>
                </a:lnTo>
                <a:lnTo>
                  <a:pt x="257784" y="198428"/>
                </a:lnTo>
                <a:cubicBezTo>
                  <a:pt x="257784" y="200585"/>
                  <a:pt x="255630" y="202742"/>
                  <a:pt x="253117" y="202742"/>
                </a:cubicBezTo>
                <a:lnTo>
                  <a:pt x="219009" y="202742"/>
                </a:lnTo>
                <a:lnTo>
                  <a:pt x="179156" y="236892"/>
                </a:lnTo>
                <a:lnTo>
                  <a:pt x="247372" y="236892"/>
                </a:lnTo>
                <a:cubicBezTo>
                  <a:pt x="248449" y="236892"/>
                  <a:pt x="249885" y="237611"/>
                  <a:pt x="250603" y="238330"/>
                </a:cubicBezTo>
                <a:lnTo>
                  <a:pt x="291892" y="285780"/>
                </a:lnTo>
                <a:cubicBezTo>
                  <a:pt x="293328" y="287218"/>
                  <a:pt x="293328" y="289015"/>
                  <a:pt x="292610" y="290453"/>
                </a:cubicBezTo>
                <a:cubicBezTo>
                  <a:pt x="291892" y="292250"/>
                  <a:pt x="290456" y="293329"/>
                  <a:pt x="288661" y="293329"/>
                </a:cubicBezTo>
                <a:lnTo>
                  <a:pt x="4667" y="293329"/>
                </a:lnTo>
                <a:cubicBezTo>
                  <a:pt x="2872" y="293329"/>
                  <a:pt x="1077" y="292250"/>
                  <a:pt x="359" y="290453"/>
                </a:cubicBezTo>
                <a:cubicBezTo>
                  <a:pt x="0" y="289015"/>
                  <a:pt x="0" y="287218"/>
                  <a:pt x="1077" y="285780"/>
                </a:cubicBezTo>
                <a:lnTo>
                  <a:pt x="42725" y="238330"/>
                </a:lnTo>
                <a:cubicBezTo>
                  <a:pt x="43443" y="237611"/>
                  <a:pt x="44879" y="236892"/>
                  <a:pt x="45956" y="236892"/>
                </a:cubicBezTo>
                <a:lnTo>
                  <a:pt x="113813" y="236892"/>
                </a:lnTo>
                <a:lnTo>
                  <a:pt x="73960" y="202742"/>
                </a:lnTo>
                <a:lnTo>
                  <a:pt x="40211" y="202742"/>
                </a:lnTo>
                <a:cubicBezTo>
                  <a:pt x="37698" y="202742"/>
                  <a:pt x="35903" y="200585"/>
                  <a:pt x="35903" y="198428"/>
                </a:cubicBezTo>
                <a:lnTo>
                  <a:pt x="35903" y="109639"/>
                </a:lnTo>
                <a:lnTo>
                  <a:pt x="28363" y="109639"/>
                </a:lnTo>
                <a:cubicBezTo>
                  <a:pt x="12925" y="109639"/>
                  <a:pt x="0" y="97057"/>
                  <a:pt x="0" y="81240"/>
                </a:cubicBezTo>
                <a:lnTo>
                  <a:pt x="0" y="75489"/>
                </a:lnTo>
                <a:cubicBezTo>
                  <a:pt x="0" y="74410"/>
                  <a:pt x="359" y="73332"/>
                  <a:pt x="1436" y="72254"/>
                </a:cubicBezTo>
                <a:lnTo>
                  <a:pt x="35903" y="38104"/>
                </a:lnTo>
                <a:lnTo>
                  <a:pt x="35903" y="4314"/>
                </a:lnTo>
                <a:cubicBezTo>
                  <a:pt x="35903" y="1797"/>
                  <a:pt x="37698" y="0"/>
                  <a:pt x="40211" y="0"/>
                </a:cubicBezTo>
                <a:close/>
              </a:path>
            </a:pathLst>
          </a:custGeom>
          <a:solidFill>
            <a:schemeClr val="bg1"/>
          </a:solidFill>
          <a:ln>
            <a:noFill/>
          </a:ln>
        </p:spPr>
        <p:txBody>
          <a:bodyPr anchor="ctr"/>
          <a:lstStyle/>
          <a:p>
            <a:endParaRPr lang="en-US" sz="900"/>
          </a:p>
        </p:txBody>
      </p:sp>
    </p:spTree>
    <p:extLst>
      <p:ext uri="{BB962C8B-B14F-4D97-AF65-F5344CB8AC3E}">
        <p14:creationId xmlns:p14="http://schemas.microsoft.com/office/powerpoint/2010/main" val="170873976"/>
      </p:ext>
    </p:extLst>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D578DF03-D18D-BE4E-B4EF-38B11087E862}"/>
              </a:ext>
            </a:extLst>
          </p:cNvPr>
          <p:cNvSpPr>
            <a:spLocks noChangeAspect="1"/>
          </p:cNvSpPr>
          <p:nvPr/>
        </p:nvSpPr>
        <p:spPr>
          <a:xfrm>
            <a:off x="6185837" y="1410635"/>
            <a:ext cx="1574776" cy="1826741"/>
          </a:xfrm>
          <a:custGeom>
            <a:avLst/>
            <a:gdLst>
              <a:gd name="connsiteX0" fmla="*/ 1892299 w 3784598"/>
              <a:gd name="connsiteY0" fmla="*/ 0 h 4390136"/>
              <a:gd name="connsiteX1" fmla="*/ 3784598 w 3784598"/>
              <a:gd name="connsiteY1" fmla="*/ 946150 h 4390136"/>
              <a:gd name="connsiteX2" fmla="*/ 3784598 w 3784598"/>
              <a:gd name="connsiteY2" fmla="*/ 3443986 h 4390136"/>
              <a:gd name="connsiteX3" fmla="*/ 1892299 w 3784598"/>
              <a:gd name="connsiteY3" fmla="*/ 4390136 h 4390136"/>
              <a:gd name="connsiteX4" fmla="*/ 0 w 3784598"/>
              <a:gd name="connsiteY4" fmla="*/ 3443986 h 4390136"/>
              <a:gd name="connsiteX5" fmla="*/ 0 w 3784598"/>
              <a:gd name="connsiteY5" fmla="*/ 946150 h 439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4598" h="4390136">
                <a:moveTo>
                  <a:pt x="1892299" y="0"/>
                </a:moveTo>
                <a:lnTo>
                  <a:pt x="3784598" y="946150"/>
                </a:lnTo>
                <a:lnTo>
                  <a:pt x="3784598" y="3443986"/>
                </a:lnTo>
                <a:lnTo>
                  <a:pt x="1892299" y="4390136"/>
                </a:lnTo>
                <a:lnTo>
                  <a:pt x="0" y="3443986"/>
                </a:lnTo>
                <a:lnTo>
                  <a:pt x="0" y="94615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 name="Freeform 5">
            <a:extLst>
              <a:ext uri="{FF2B5EF4-FFF2-40B4-BE49-F238E27FC236}">
                <a16:creationId xmlns:a16="http://schemas.microsoft.com/office/drawing/2014/main" id="{3719FBFD-64F8-F447-9F35-53DBDB3F3349}"/>
              </a:ext>
            </a:extLst>
          </p:cNvPr>
          <p:cNvSpPr>
            <a:spLocks noChangeAspect="1"/>
          </p:cNvSpPr>
          <p:nvPr/>
        </p:nvSpPr>
        <p:spPr>
          <a:xfrm>
            <a:off x="6185837" y="4517913"/>
            <a:ext cx="1574776" cy="1826741"/>
          </a:xfrm>
          <a:custGeom>
            <a:avLst/>
            <a:gdLst>
              <a:gd name="connsiteX0" fmla="*/ 1892299 w 3784598"/>
              <a:gd name="connsiteY0" fmla="*/ 0 h 4390136"/>
              <a:gd name="connsiteX1" fmla="*/ 3784598 w 3784598"/>
              <a:gd name="connsiteY1" fmla="*/ 946150 h 4390136"/>
              <a:gd name="connsiteX2" fmla="*/ 3784598 w 3784598"/>
              <a:gd name="connsiteY2" fmla="*/ 3443986 h 4390136"/>
              <a:gd name="connsiteX3" fmla="*/ 1892299 w 3784598"/>
              <a:gd name="connsiteY3" fmla="*/ 4390136 h 4390136"/>
              <a:gd name="connsiteX4" fmla="*/ 0 w 3784598"/>
              <a:gd name="connsiteY4" fmla="*/ 3443986 h 4390136"/>
              <a:gd name="connsiteX5" fmla="*/ 0 w 3784598"/>
              <a:gd name="connsiteY5" fmla="*/ 946150 h 439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4598" h="4390136">
                <a:moveTo>
                  <a:pt x="1892299" y="0"/>
                </a:moveTo>
                <a:lnTo>
                  <a:pt x="3784598" y="946150"/>
                </a:lnTo>
                <a:lnTo>
                  <a:pt x="3784598" y="3443986"/>
                </a:lnTo>
                <a:lnTo>
                  <a:pt x="1892299" y="4390136"/>
                </a:lnTo>
                <a:lnTo>
                  <a:pt x="0" y="3443986"/>
                </a:lnTo>
                <a:lnTo>
                  <a:pt x="0" y="94615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Freeform 6">
            <a:extLst>
              <a:ext uri="{FF2B5EF4-FFF2-40B4-BE49-F238E27FC236}">
                <a16:creationId xmlns:a16="http://schemas.microsoft.com/office/drawing/2014/main" id="{4F087B17-B57B-1548-BC1E-91C905747867}"/>
              </a:ext>
            </a:extLst>
          </p:cNvPr>
          <p:cNvSpPr>
            <a:spLocks noChangeAspect="1"/>
          </p:cNvSpPr>
          <p:nvPr/>
        </p:nvSpPr>
        <p:spPr>
          <a:xfrm>
            <a:off x="4441956" y="1410635"/>
            <a:ext cx="1574776" cy="1826741"/>
          </a:xfrm>
          <a:custGeom>
            <a:avLst/>
            <a:gdLst>
              <a:gd name="connsiteX0" fmla="*/ 1892299 w 3784598"/>
              <a:gd name="connsiteY0" fmla="*/ 0 h 4390136"/>
              <a:gd name="connsiteX1" fmla="*/ 3784598 w 3784598"/>
              <a:gd name="connsiteY1" fmla="*/ 946150 h 4390136"/>
              <a:gd name="connsiteX2" fmla="*/ 3784598 w 3784598"/>
              <a:gd name="connsiteY2" fmla="*/ 3443986 h 4390136"/>
              <a:gd name="connsiteX3" fmla="*/ 1892299 w 3784598"/>
              <a:gd name="connsiteY3" fmla="*/ 4390136 h 4390136"/>
              <a:gd name="connsiteX4" fmla="*/ 0 w 3784598"/>
              <a:gd name="connsiteY4" fmla="*/ 3443986 h 4390136"/>
              <a:gd name="connsiteX5" fmla="*/ 0 w 3784598"/>
              <a:gd name="connsiteY5" fmla="*/ 946150 h 439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4598" h="4390136">
                <a:moveTo>
                  <a:pt x="1892299" y="0"/>
                </a:moveTo>
                <a:lnTo>
                  <a:pt x="3784598" y="946150"/>
                </a:lnTo>
                <a:lnTo>
                  <a:pt x="3784598" y="3443986"/>
                </a:lnTo>
                <a:lnTo>
                  <a:pt x="1892299" y="4390136"/>
                </a:lnTo>
                <a:lnTo>
                  <a:pt x="0" y="3443986"/>
                </a:lnTo>
                <a:lnTo>
                  <a:pt x="0" y="94615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Freeform 7">
            <a:extLst>
              <a:ext uri="{FF2B5EF4-FFF2-40B4-BE49-F238E27FC236}">
                <a16:creationId xmlns:a16="http://schemas.microsoft.com/office/drawing/2014/main" id="{77DB48A2-A092-8A49-9BE8-99CFC80323A5}"/>
              </a:ext>
            </a:extLst>
          </p:cNvPr>
          <p:cNvSpPr>
            <a:spLocks noChangeAspect="1"/>
          </p:cNvSpPr>
          <p:nvPr/>
        </p:nvSpPr>
        <p:spPr>
          <a:xfrm>
            <a:off x="4441956" y="4517913"/>
            <a:ext cx="1574776" cy="1826741"/>
          </a:xfrm>
          <a:custGeom>
            <a:avLst/>
            <a:gdLst>
              <a:gd name="connsiteX0" fmla="*/ 1892299 w 3784598"/>
              <a:gd name="connsiteY0" fmla="*/ 0 h 4390136"/>
              <a:gd name="connsiteX1" fmla="*/ 3784598 w 3784598"/>
              <a:gd name="connsiteY1" fmla="*/ 946150 h 4390136"/>
              <a:gd name="connsiteX2" fmla="*/ 3784598 w 3784598"/>
              <a:gd name="connsiteY2" fmla="*/ 3443986 h 4390136"/>
              <a:gd name="connsiteX3" fmla="*/ 1892299 w 3784598"/>
              <a:gd name="connsiteY3" fmla="*/ 4390136 h 4390136"/>
              <a:gd name="connsiteX4" fmla="*/ 0 w 3784598"/>
              <a:gd name="connsiteY4" fmla="*/ 3443986 h 4390136"/>
              <a:gd name="connsiteX5" fmla="*/ 0 w 3784598"/>
              <a:gd name="connsiteY5" fmla="*/ 946150 h 439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4598" h="4390136">
                <a:moveTo>
                  <a:pt x="1892299" y="0"/>
                </a:moveTo>
                <a:lnTo>
                  <a:pt x="3784598" y="946150"/>
                </a:lnTo>
                <a:lnTo>
                  <a:pt x="3784598" y="3443986"/>
                </a:lnTo>
                <a:lnTo>
                  <a:pt x="1892299" y="4390136"/>
                </a:lnTo>
                <a:lnTo>
                  <a:pt x="0" y="3443986"/>
                </a:lnTo>
                <a:lnTo>
                  <a:pt x="0" y="94615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 name="Freeform 9">
            <a:extLst>
              <a:ext uri="{FF2B5EF4-FFF2-40B4-BE49-F238E27FC236}">
                <a16:creationId xmlns:a16="http://schemas.microsoft.com/office/drawing/2014/main" id="{BE202936-0931-954D-BDAA-2CA2FFF347D2}"/>
              </a:ext>
            </a:extLst>
          </p:cNvPr>
          <p:cNvSpPr>
            <a:spLocks noChangeAspect="1"/>
          </p:cNvSpPr>
          <p:nvPr/>
        </p:nvSpPr>
        <p:spPr>
          <a:xfrm>
            <a:off x="7052493" y="2964274"/>
            <a:ext cx="1574776" cy="1826741"/>
          </a:xfrm>
          <a:custGeom>
            <a:avLst/>
            <a:gdLst>
              <a:gd name="connsiteX0" fmla="*/ 1892299 w 3784598"/>
              <a:gd name="connsiteY0" fmla="*/ 0 h 4390136"/>
              <a:gd name="connsiteX1" fmla="*/ 3784598 w 3784598"/>
              <a:gd name="connsiteY1" fmla="*/ 946150 h 4390136"/>
              <a:gd name="connsiteX2" fmla="*/ 3784598 w 3784598"/>
              <a:gd name="connsiteY2" fmla="*/ 3443986 h 4390136"/>
              <a:gd name="connsiteX3" fmla="*/ 1892299 w 3784598"/>
              <a:gd name="connsiteY3" fmla="*/ 4390136 h 4390136"/>
              <a:gd name="connsiteX4" fmla="*/ 0 w 3784598"/>
              <a:gd name="connsiteY4" fmla="*/ 3443986 h 4390136"/>
              <a:gd name="connsiteX5" fmla="*/ 0 w 3784598"/>
              <a:gd name="connsiteY5" fmla="*/ 946150 h 439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4598" h="4390136">
                <a:moveTo>
                  <a:pt x="1892299" y="0"/>
                </a:moveTo>
                <a:lnTo>
                  <a:pt x="3784598" y="946150"/>
                </a:lnTo>
                <a:lnTo>
                  <a:pt x="3784598" y="3443986"/>
                </a:lnTo>
                <a:lnTo>
                  <a:pt x="1892299" y="4390136"/>
                </a:lnTo>
                <a:lnTo>
                  <a:pt x="0" y="3443986"/>
                </a:lnTo>
                <a:lnTo>
                  <a:pt x="0" y="94615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 name="Freeform 10">
            <a:extLst>
              <a:ext uri="{FF2B5EF4-FFF2-40B4-BE49-F238E27FC236}">
                <a16:creationId xmlns:a16="http://schemas.microsoft.com/office/drawing/2014/main" id="{47405A81-1A40-1144-AADA-0AB387E30760}"/>
              </a:ext>
            </a:extLst>
          </p:cNvPr>
          <p:cNvSpPr>
            <a:spLocks noChangeAspect="1"/>
          </p:cNvSpPr>
          <p:nvPr/>
        </p:nvSpPr>
        <p:spPr>
          <a:xfrm>
            <a:off x="3564732" y="2964274"/>
            <a:ext cx="1574776" cy="1826741"/>
          </a:xfrm>
          <a:custGeom>
            <a:avLst/>
            <a:gdLst>
              <a:gd name="connsiteX0" fmla="*/ 1892299 w 3784598"/>
              <a:gd name="connsiteY0" fmla="*/ 0 h 4390136"/>
              <a:gd name="connsiteX1" fmla="*/ 3784598 w 3784598"/>
              <a:gd name="connsiteY1" fmla="*/ 946150 h 4390136"/>
              <a:gd name="connsiteX2" fmla="*/ 3784598 w 3784598"/>
              <a:gd name="connsiteY2" fmla="*/ 3443986 h 4390136"/>
              <a:gd name="connsiteX3" fmla="*/ 1892299 w 3784598"/>
              <a:gd name="connsiteY3" fmla="*/ 4390136 h 4390136"/>
              <a:gd name="connsiteX4" fmla="*/ 0 w 3784598"/>
              <a:gd name="connsiteY4" fmla="*/ 3443986 h 4390136"/>
              <a:gd name="connsiteX5" fmla="*/ 0 w 3784598"/>
              <a:gd name="connsiteY5" fmla="*/ 946150 h 4390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84598" h="4390136">
                <a:moveTo>
                  <a:pt x="1892299" y="0"/>
                </a:moveTo>
                <a:lnTo>
                  <a:pt x="3784598" y="946150"/>
                </a:lnTo>
                <a:lnTo>
                  <a:pt x="3784598" y="3443986"/>
                </a:lnTo>
                <a:lnTo>
                  <a:pt x="1892299" y="4390136"/>
                </a:lnTo>
                <a:lnTo>
                  <a:pt x="0" y="3443986"/>
                </a:lnTo>
                <a:lnTo>
                  <a:pt x="0" y="94615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3" name="TextBox 12">
            <a:extLst>
              <a:ext uri="{FF2B5EF4-FFF2-40B4-BE49-F238E27FC236}">
                <a16:creationId xmlns:a16="http://schemas.microsoft.com/office/drawing/2014/main" id="{BF104870-70C8-CA4E-98DF-AC90101C859F}"/>
              </a:ext>
            </a:extLst>
          </p:cNvPr>
          <p:cNvSpPr txBox="1"/>
          <p:nvPr/>
        </p:nvSpPr>
        <p:spPr>
          <a:xfrm>
            <a:off x="3634450" y="306186"/>
            <a:ext cx="492314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STRATEGY INFOGRAPHIC</a:t>
            </a:r>
          </a:p>
        </p:txBody>
      </p:sp>
      <p:sp>
        <p:nvSpPr>
          <p:cNvPr id="14" name="TextBox 13">
            <a:extLst>
              <a:ext uri="{FF2B5EF4-FFF2-40B4-BE49-F238E27FC236}">
                <a16:creationId xmlns:a16="http://schemas.microsoft.com/office/drawing/2014/main" id="{5B9146AA-D608-5444-938C-A4DE5813305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5" name="Freeform 945">
            <a:extLst>
              <a:ext uri="{FF2B5EF4-FFF2-40B4-BE49-F238E27FC236}">
                <a16:creationId xmlns:a16="http://schemas.microsoft.com/office/drawing/2014/main" id="{354C2A0B-6D52-1948-A273-4CF547844C54}"/>
              </a:ext>
            </a:extLst>
          </p:cNvPr>
          <p:cNvSpPr>
            <a:spLocks noChangeAspect="1"/>
          </p:cNvSpPr>
          <p:nvPr/>
        </p:nvSpPr>
        <p:spPr bwMode="auto">
          <a:xfrm>
            <a:off x="6696360" y="5114867"/>
            <a:ext cx="553729" cy="632832"/>
          </a:xfrm>
          <a:custGeom>
            <a:avLst/>
            <a:gdLst>
              <a:gd name="T0" fmla="*/ 1331410 w 258044"/>
              <a:gd name="T1" fmla="*/ 6833319 h 294045"/>
              <a:gd name="T2" fmla="*/ 2188764 w 258044"/>
              <a:gd name="T3" fmla="*/ 7714681 h 294045"/>
              <a:gd name="T4" fmla="*/ 2507223 w 258044"/>
              <a:gd name="T5" fmla="*/ 6505962 h 294045"/>
              <a:gd name="T6" fmla="*/ 1821350 w 258044"/>
              <a:gd name="T7" fmla="*/ 5989737 h 294045"/>
              <a:gd name="T8" fmla="*/ 2776672 w 258044"/>
              <a:gd name="T9" fmla="*/ 6342278 h 294045"/>
              <a:gd name="T10" fmla="*/ 2960371 w 258044"/>
              <a:gd name="T11" fmla="*/ 7362139 h 294045"/>
              <a:gd name="T12" fmla="*/ 2237756 w 258044"/>
              <a:gd name="T13" fmla="*/ 8042062 h 294045"/>
              <a:gd name="T14" fmla="*/ 1343630 w 258044"/>
              <a:gd name="T15" fmla="*/ 7802792 h 294045"/>
              <a:gd name="T16" fmla="*/ 1025196 w 258044"/>
              <a:gd name="T17" fmla="*/ 6820670 h 294045"/>
              <a:gd name="T18" fmla="*/ 1674336 w 258044"/>
              <a:gd name="T19" fmla="*/ 6040074 h 294045"/>
              <a:gd name="T20" fmla="*/ 7067754 w 258044"/>
              <a:gd name="T21" fmla="*/ 4404963 h 294045"/>
              <a:gd name="T22" fmla="*/ 4425416 w 258044"/>
              <a:gd name="T23" fmla="*/ 7424345 h 294045"/>
              <a:gd name="T24" fmla="*/ 4425416 w 258044"/>
              <a:gd name="T25" fmla="*/ 7121166 h 294045"/>
              <a:gd name="T26" fmla="*/ 7067754 w 258044"/>
              <a:gd name="T27" fmla="*/ 4404963 h 294045"/>
              <a:gd name="T28" fmla="*/ 8319221 w 258044"/>
              <a:gd name="T29" fmla="*/ 3340788 h 294045"/>
              <a:gd name="T30" fmla="*/ 3912013 w 258044"/>
              <a:gd name="T31" fmla="*/ 6768539 h 294045"/>
              <a:gd name="T32" fmla="*/ 3169268 w 258044"/>
              <a:gd name="T33" fmla="*/ 8616183 h 294045"/>
              <a:gd name="T34" fmla="*/ 6709849 w 258044"/>
              <a:gd name="T35" fmla="*/ 8119255 h 294045"/>
              <a:gd name="T36" fmla="*/ 8566854 w 258044"/>
              <a:gd name="T37" fmla="*/ 9864979 h 294045"/>
              <a:gd name="T38" fmla="*/ 8368779 w 258044"/>
              <a:gd name="T39" fmla="*/ 3277127 h 294045"/>
              <a:gd name="T40" fmla="*/ 4538772 w 258044"/>
              <a:gd name="T41" fmla="*/ 1861381 h 294045"/>
              <a:gd name="T42" fmla="*/ 1896478 w 258044"/>
              <a:gd name="T43" fmla="*/ 4564949 h 294045"/>
              <a:gd name="T44" fmla="*/ 1601498 w 258044"/>
              <a:gd name="T45" fmla="*/ 4564949 h 294045"/>
              <a:gd name="T46" fmla="*/ 7242201 w 258044"/>
              <a:gd name="T47" fmla="*/ 346276 h 294045"/>
              <a:gd name="T48" fmla="*/ 5409965 w 258044"/>
              <a:gd name="T49" fmla="*/ 2257767 h 294045"/>
              <a:gd name="T50" fmla="*/ 3948180 w 258044"/>
              <a:gd name="T51" fmla="*/ 3864320 h 294045"/>
              <a:gd name="T52" fmla="*/ 2327394 w 258044"/>
              <a:gd name="T53" fmla="*/ 5443279 h 294045"/>
              <a:gd name="T54" fmla="*/ 891343 w 258044"/>
              <a:gd name="T55" fmla="*/ 5889281 h 294045"/>
              <a:gd name="T56" fmla="*/ 3156865 w 258044"/>
              <a:gd name="T57" fmla="*/ 8221157 h 294045"/>
              <a:gd name="T58" fmla="*/ 3627295 w 258044"/>
              <a:gd name="T59" fmla="*/ 6602897 h 294045"/>
              <a:gd name="T60" fmla="*/ 6672702 w 258044"/>
              <a:gd name="T61" fmla="*/ 3570191 h 294045"/>
              <a:gd name="T62" fmla="*/ 8134850 w 258044"/>
              <a:gd name="T63" fmla="*/ 3059058 h 294045"/>
              <a:gd name="T64" fmla="*/ 8542080 w 258044"/>
              <a:gd name="T65" fmla="*/ 1684198 h 294045"/>
              <a:gd name="T66" fmla="*/ 7316454 w 258044"/>
              <a:gd name="T67" fmla="*/ 2831113 h 294045"/>
              <a:gd name="T68" fmla="*/ 6350833 w 258044"/>
              <a:gd name="T69" fmla="*/ 2487110 h 294045"/>
              <a:gd name="T70" fmla="*/ 6165205 w 258044"/>
              <a:gd name="T71" fmla="*/ 1454900 h 294045"/>
              <a:gd name="T72" fmla="*/ 4431997 w 258044"/>
              <a:gd name="T73" fmla="*/ 320840 h 294045"/>
              <a:gd name="T74" fmla="*/ 507562 w 258044"/>
              <a:gd name="T75" fmla="*/ 5863805 h 294045"/>
              <a:gd name="T76" fmla="*/ 2290272 w 258044"/>
              <a:gd name="T77" fmla="*/ 5112036 h 294045"/>
              <a:gd name="T78" fmla="*/ 5088104 w 258044"/>
              <a:gd name="T79" fmla="*/ 2244917 h 294045"/>
              <a:gd name="T80" fmla="*/ 5682348 w 258044"/>
              <a:gd name="T81" fmla="*/ 524713 h 294045"/>
              <a:gd name="T82" fmla="*/ 4431997 w 258044"/>
              <a:gd name="T83" fmla="*/ 2273 h 294045"/>
              <a:gd name="T84" fmla="*/ 7588830 w 258044"/>
              <a:gd name="T85" fmla="*/ 104128 h 294045"/>
              <a:gd name="T86" fmla="*/ 7650735 w 258044"/>
              <a:gd name="T87" fmla="*/ 371759 h 294045"/>
              <a:gd name="T88" fmla="*/ 6623192 w 258044"/>
              <a:gd name="T89" fmla="*/ 2321343 h 294045"/>
              <a:gd name="T90" fmla="*/ 8517301 w 258044"/>
              <a:gd name="T91" fmla="*/ 1263841 h 294045"/>
              <a:gd name="T92" fmla="*/ 8777296 w 258044"/>
              <a:gd name="T93" fmla="*/ 1327455 h 294045"/>
              <a:gd name="T94" fmla="*/ 8876336 w 258044"/>
              <a:gd name="T95" fmla="*/ 4564084 h 294045"/>
              <a:gd name="T96" fmla="*/ 8777296 w 258044"/>
              <a:gd name="T97" fmla="*/ 10387387 h 294045"/>
              <a:gd name="T98" fmla="*/ 8603981 w 258044"/>
              <a:gd name="T99" fmla="*/ 10349184 h 294045"/>
              <a:gd name="T100" fmla="*/ 4431997 w 258044"/>
              <a:gd name="T101" fmla="*/ 9138632 h 294045"/>
              <a:gd name="T102" fmla="*/ 2030284 w 258044"/>
              <a:gd name="T103" fmla="*/ 9011176 h 294045"/>
              <a:gd name="T104" fmla="*/ 297108 w 258044"/>
              <a:gd name="T105" fmla="*/ 6220615 h 294045"/>
              <a:gd name="T106" fmla="*/ 4431997 w 258044"/>
              <a:gd name="T107" fmla="*/ 2273 h 2940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58044" h="294045">
                <a:moveTo>
                  <a:pt x="52935" y="178604"/>
                </a:moveTo>
                <a:lnTo>
                  <a:pt x="38696" y="193199"/>
                </a:lnTo>
                <a:lnTo>
                  <a:pt x="44035" y="212779"/>
                </a:lnTo>
                <a:lnTo>
                  <a:pt x="63614" y="218118"/>
                </a:lnTo>
                <a:lnTo>
                  <a:pt x="78210" y="203523"/>
                </a:lnTo>
                <a:lnTo>
                  <a:pt x="72870" y="183944"/>
                </a:lnTo>
                <a:lnTo>
                  <a:pt x="52935" y="178604"/>
                </a:lnTo>
                <a:close/>
                <a:moveTo>
                  <a:pt x="52935" y="169348"/>
                </a:moveTo>
                <a:lnTo>
                  <a:pt x="77498" y="176112"/>
                </a:lnTo>
                <a:cubicBezTo>
                  <a:pt x="78922" y="176468"/>
                  <a:pt x="80345" y="177536"/>
                  <a:pt x="80701" y="179316"/>
                </a:cubicBezTo>
                <a:lnTo>
                  <a:pt x="87465" y="203879"/>
                </a:lnTo>
                <a:cubicBezTo>
                  <a:pt x="87465" y="205303"/>
                  <a:pt x="87109" y="207083"/>
                  <a:pt x="86041" y="208151"/>
                </a:cubicBezTo>
                <a:lnTo>
                  <a:pt x="67886" y="226306"/>
                </a:lnTo>
                <a:cubicBezTo>
                  <a:pt x="67174" y="227018"/>
                  <a:pt x="66106" y="227374"/>
                  <a:pt x="65038" y="227374"/>
                </a:cubicBezTo>
                <a:cubicBezTo>
                  <a:pt x="64326" y="227374"/>
                  <a:pt x="64326" y="227018"/>
                  <a:pt x="63970" y="227018"/>
                </a:cubicBezTo>
                <a:lnTo>
                  <a:pt x="39052" y="220610"/>
                </a:lnTo>
                <a:cubicBezTo>
                  <a:pt x="37628" y="220254"/>
                  <a:pt x="36560" y="219186"/>
                  <a:pt x="36204" y="217762"/>
                </a:cubicBezTo>
                <a:lnTo>
                  <a:pt x="29796" y="192843"/>
                </a:lnTo>
                <a:cubicBezTo>
                  <a:pt x="29084" y="191419"/>
                  <a:pt x="29796" y="189639"/>
                  <a:pt x="30508" y="188927"/>
                </a:cubicBezTo>
                <a:lnTo>
                  <a:pt x="48663" y="170772"/>
                </a:lnTo>
                <a:cubicBezTo>
                  <a:pt x="49731" y="169348"/>
                  <a:pt x="51511" y="168992"/>
                  <a:pt x="52935" y="169348"/>
                </a:cubicBezTo>
                <a:close/>
                <a:moveTo>
                  <a:pt x="205416" y="124542"/>
                </a:moveTo>
                <a:cubicBezTo>
                  <a:pt x="207559" y="124542"/>
                  <a:pt x="209702" y="126328"/>
                  <a:pt x="209702" y="128828"/>
                </a:cubicBezTo>
                <a:cubicBezTo>
                  <a:pt x="209702" y="173477"/>
                  <a:pt x="173269" y="209910"/>
                  <a:pt x="128620" y="209910"/>
                </a:cubicBezTo>
                <a:cubicBezTo>
                  <a:pt x="126120" y="209910"/>
                  <a:pt x="124334" y="207767"/>
                  <a:pt x="124334" y="205624"/>
                </a:cubicBezTo>
                <a:cubicBezTo>
                  <a:pt x="124334" y="203123"/>
                  <a:pt x="126120" y="201337"/>
                  <a:pt x="128620" y="201337"/>
                </a:cubicBezTo>
                <a:cubicBezTo>
                  <a:pt x="168625" y="201337"/>
                  <a:pt x="201129" y="168476"/>
                  <a:pt x="201129" y="128828"/>
                </a:cubicBezTo>
                <a:cubicBezTo>
                  <a:pt x="201129" y="126328"/>
                  <a:pt x="202915" y="124542"/>
                  <a:pt x="205416" y="124542"/>
                </a:cubicBezTo>
                <a:close/>
                <a:moveTo>
                  <a:pt x="243229" y="92653"/>
                </a:moveTo>
                <a:cubicBezTo>
                  <a:pt x="242509" y="93374"/>
                  <a:pt x="242149" y="94094"/>
                  <a:pt x="241789" y="94455"/>
                </a:cubicBezTo>
                <a:cubicBezTo>
                  <a:pt x="229196" y="107064"/>
                  <a:pt x="211926" y="112828"/>
                  <a:pt x="194655" y="110307"/>
                </a:cubicBezTo>
                <a:lnTo>
                  <a:pt x="113699" y="191368"/>
                </a:lnTo>
                <a:cubicBezTo>
                  <a:pt x="116217" y="208661"/>
                  <a:pt x="110101" y="226314"/>
                  <a:pt x="97867" y="238563"/>
                </a:cubicBezTo>
                <a:cubicBezTo>
                  <a:pt x="96068" y="240365"/>
                  <a:pt x="94269" y="242166"/>
                  <a:pt x="92111" y="243607"/>
                </a:cubicBezTo>
                <a:cubicBezTo>
                  <a:pt x="103984" y="247210"/>
                  <a:pt x="116217" y="249371"/>
                  <a:pt x="128811" y="249371"/>
                </a:cubicBezTo>
                <a:cubicBezTo>
                  <a:pt x="152558" y="249371"/>
                  <a:pt x="175225" y="242526"/>
                  <a:pt x="195015" y="229556"/>
                </a:cubicBezTo>
                <a:cubicBezTo>
                  <a:pt x="196454" y="228476"/>
                  <a:pt x="198973" y="228476"/>
                  <a:pt x="200772" y="230277"/>
                </a:cubicBezTo>
                <a:lnTo>
                  <a:pt x="248986" y="278914"/>
                </a:lnTo>
                <a:lnTo>
                  <a:pt x="248986" y="129041"/>
                </a:lnTo>
                <a:cubicBezTo>
                  <a:pt x="248986" y="116791"/>
                  <a:pt x="246827" y="104542"/>
                  <a:pt x="243229" y="92653"/>
                </a:cubicBezTo>
                <a:close/>
                <a:moveTo>
                  <a:pt x="127270" y="48342"/>
                </a:moveTo>
                <a:cubicBezTo>
                  <a:pt x="130128" y="48342"/>
                  <a:pt x="131914" y="50128"/>
                  <a:pt x="131914" y="52628"/>
                </a:cubicBezTo>
                <a:cubicBezTo>
                  <a:pt x="131914" y="55128"/>
                  <a:pt x="130128" y="56914"/>
                  <a:pt x="127270" y="56914"/>
                </a:cubicBezTo>
                <a:cubicBezTo>
                  <a:pt x="87623" y="56914"/>
                  <a:pt x="55119" y="89418"/>
                  <a:pt x="55119" y="129066"/>
                </a:cubicBezTo>
                <a:cubicBezTo>
                  <a:pt x="55119" y="131567"/>
                  <a:pt x="53333" y="133710"/>
                  <a:pt x="50832" y="133710"/>
                </a:cubicBezTo>
                <a:cubicBezTo>
                  <a:pt x="48332" y="133710"/>
                  <a:pt x="46546" y="131567"/>
                  <a:pt x="46546" y="129066"/>
                </a:cubicBezTo>
                <a:cubicBezTo>
                  <a:pt x="46546" y="84418"/>
                  <a:pt x="82622" y="48342"/>
                  <a:pt x="127270" y="48342"/>
                </a:cubicBezTo>
                <a:close/>
                <a:moveTo>
                  <a:pt x="210486" y="9791"/>
                </a:moveTo>
                <a:cubicBezTo>
                  <a:pt x="195734" y="6909"/>
                  <a:pt x="180623" y="11592"/>
                  <a:pt x="169828" y="22761"/>
                </a:cubicBezTo>
                <a:cubicBezTo>
                  <a:pt x="159034" y="33569"/>
                  <a:pt x="153997" y="49061"/>
                  <a:pt x="157235" y="63832"/>
                </a:cubicBezTo>
                <a:cubicBezTo>
                  <a:pt x="157235" y="65633"/>
                  <a:pt x="156875" y="67074"/>
                  <a:pt x="155796" y="68155"/>
                </a:cubicBezTo>
                <a:lnTo>
                  <a:pt x="114749" y="109256"/>
                </a:lnTo>
                <a:lnTo>
                  <a:pt x="71602" y="152458"/>
                </a:lnTo>
                <a:cubicBezTo>
                  <a:pt x="70522" y="153539"/>
                  <a:pt x="69083" y="153899"/>
                  <a:pt x="67644" y="153899"/>
                </a:cubicBezTo>
                <a:cubicBezTo>
                  <a:pt x="64406" y="153539"/>
                  <a:pt x="61527" y="152819"/>
                  <a:pt x="59008" y="152819"/>
                </a:cubicBezTo>
                <a:cubicBezTo>
                  <a:pt x="46415" y="152819"/>
                  <a:pt x="34542" y="157862"/>
                  <a:pt x="25906" y="166509"/>
                </a:cubicBezTo>
                <a:cubicBezTo>
                  <a:pt x="7916" y="184523"/>
                  <a:pt x="7916" y="214065"/>
                  <a:pt x="25906" y="232439"/>
                </a:cubicBezTo>
                <a:cubicBezTo>
                  <a:pt x="43897" y="250452"/>
                  <a:pt x="73401" y="250452"/>
                  <a:pt x="91751" y="232439"/>
                </a:cubicBezTo>
                <a:cubicBezTo>
                  <a:pt x="102545" y="221270"/>
                  <a:pt x="107222" y="206139"/>
                  <a:pt x="104344" y="190647"/>
                </a:cubicBezTo>
                <a:cubicBezTo>
                  <a:pt x="103984" y="189206"/>
                  <a:pt x="104344" y="187765"/>
                  <a:pt x="105423" y="186684"/>
                </a:cubicBezTo>
                <a:lnTo>
                  <a:pt x="189977" y="102381"/>
                </a:lnTo>
                <a:cubicBezTo>
                  <a:pt x="191057" y="101300"/>
                  <a:pt x="192496" y="100940"/>
                  <a:pt x="193935" y="100940"/>
                </a:cubicBezTo>
                <a:cubicBezTo>
                  <a:pt x="209047" y="104182"/>
                  <a:pt x="224519" y="99138"/>
                  <a:pt x="235313" y="88330"/>
                </a:cubicBezTo>
                <a:lnTo>
                  <a:pt x="236431" y="86490"/>
                </a:lnTo>
                <a:lnTo>
                  <a:pt x="246782" y="69461"/>
                </a:lnTo>
                <a:cubicBezTo>
                  <a:pt x="248986" y="62481"/>
                  <a:pt x="249525" y="55005"/>
                  <a:pt x="248266" y="47619"/>
                </a:cubicBezTo>
                <a:lnTo>
                  <a:pt x="216963" y="78963"/>
                </a:lnTo>
                <a:cubicBezTo>
                  <a:pt x="215883" y="80044"/>
                  <a:pt x="214084" y="80404"/>
                  <a:pt x="212645" y="80044"/>
                </a:cubicBezTo>
                <a:lnTo>
                  <a:pt x="187819" y="73559"/>
                </a:lnTo>
                <a:cubicBezTo>
                  <a:pt x="186379" y="72838"/>
                  <a:pt x="184940" y="71758"/>
                  <a:pt x="184580" y="70317"/>
                </a:cubicBezTo>
                <a:lnTo>
                  <a:pt x="178104" y="45458"/>
                </a:lnTo>
                <a:cubicBezTo>
                  <a:pt x="177384" y="44017"/>
                  <a:pt x="178104" y="42215"/>
                  <a:pt x="179183" y="41135"/>
                </a:cubicBezTo>
                <a:lnTo>
                  <a:pt x="210486" y="9791"/>
                </a:lnTo>
                <a:close/>
                <a:moveTo>
                  <a:pt x="128811" y="9071"/>
                </a:moveTo>
                <a:cubicBezTo>
                  <a:pt x="62966" y="9071"/>
                  <a:pt x="8995" y="62751"/>
                  <a:pt x="8995" y="129041"/>
                </a:cubicBezTo>
                <a:cubicBezTo>
                  <a:pt x="8995" y="142010"/>
                  <a:pt x="11154" y="154260"/>
                  <a:pt x="14752" y="165788"/>
                </a:cubicBezTo>
                <a:cubicBezTo>
                  <a:pt x="16192" y="163987"/>
                  <a:pt x="17991" y="162186"/>
                  <a:pt x="19430" y="160384"/>
                </a:cubicBezTo>
                <a:cubicBezTo>
                  <a:pt x="32023" y="147775"/>
                  <a:pt x="49654" y="142010"/>
                  <a:pt x="66564" y="144532"/>
                </a:cubicBezTo>
                <a:lnTo>
                  <a:pt x="98996" y="112203"/>
                </a:lnTo>
                <a:lnTo>
                  <a:pt x="147880" y="63471"/>
                </a:lnTo>
                <a:cubicBezTo>
                  <a:pt x="145362" y="46178"/>
                  <a:pt x="151119" y="28525"/>
                  <a:pt x="163352" y="16276"/>
                </a:cubicBezTo>
                <a:cubicBezTo>
                  <a:pt x="164072" y="15555"/>
                  <a:pt x="164791" y="15195"/>
                  <a:pt x="165151" y="14835"/>
                </a:cubicBezTo>
                <a:cubicBezTo>
                  <a:pt x="153637" y="10872"/>
                  <a:pt x="141404" y="9071"/>
                  <a:pt x="128811" y="9071"/>
                </a:cubicBezTo>
                <a:close/>
                <a:moveTo>
                  <a:pt x="128811" y="64"/>
                </a:moveTo>
                <a:cubicBezTo>
                  <a:pt x="144282" y="64"/>
                  <a:pt x="159394" y="2946"/>
                  <a:pt x="173786" y="8350"/>
                </a:cubicBezTo>
                <a:cubicBezTo>
                  <a:pt x="187819" y="-296"/>
                  <a:pt x="204729" y="-2458"/>
                  <a:pt x="220561" y="2946"/>
                </a:cubicBezTo>
                <a:cubicBezTo>
                  <a:pt x="222360" y="3666"/>
                  <a:pt x="223080" y="4747"/>
                  <a:pt x="223799" y="6188"/>
                </a:cubicBezTo>
                <a:cubicBezTo>
                  <a:pt x="223799" y="7629"/>
                  <a:pt x="223439" y="9071"/>
                  <a:pt x="222360" y="10512"/>
                </a:cubicBezTo>
                <a:lnTo>
                  <a:pt x="187459" y="45458"/>
                </a:lnTo>
                <a:lnTo>
                  <a:pt x="192496" y="65633"/>
                </a:lnTo>
                <a:lnTo>
                  <a:pt x="212645" y="70677"/>
                </a:lnTo>
                <a:lnTo>
                  <a:pt x="247546" y="35731"/>
                </a:lnTo>
                <a:cubicBezTo>
                  <a:pt x="248626" y="34650"/>
                  <a:pt x="250065" y="33929"/>
                  <a:pt x="251864" y="34289"/>
                </a:cubicBezTo>
                <a:cubicBezTo>
                  <a:pt x="253303" y="34650"/>
                  <a:pt x="254383" y="35731"/>
                  <a:pt x="255102" y="37532"/>
                </a:cubicBezTo>
                <a:cubicBezTo>
                  <a:pt x="260499" y="53384"/>
                  <a:pt x="258340" y="70317"/>
                  <a:pt x="249705" y="84007"/>
                </a:cubicBezTo>
                <a:cubicBezTo>
                  <a:pt x="255102" y="98418"/>
                  <a:pt x="257981" y="113549"/>
                  <a:pt x="257981" y="129041"/>
                </a:cubicBezTo>
                <a:lnTo>
                  <a:pt x="257981" y="289722"/>
                </a:lnTo>
                <a:cubicBezTo>
                  <a:pt x="257981" y="291163"/>
                  <a:pt x="256901" y="292964"/>
                  <a:pt x="255102" y="293685"/>
                </a:cubicBezTo>
                <a:cubicBezTo>
                  <a:pt x="254742" y="293685"/>
                  <a:pt x="254023" y="294045"/>
                  <a:pt x="253303" y="294045"/>
                </a:cubicBezTo>
                <a:cubicBezTo>
                  <a:pt x="252584" y="294045"/>
                  <a:pt x="251144" y="293685"/>
                  <a:pt x="250065" y="292604"/>
                </a:cubicBezTo>
                <a:lnTo>
                  <a:pt x="196814" y="238923"/>
                </a:lnTo>
                <a:cubicBezTo>
                  <a:pt x="176305" y="251893"/>
                  <a:pt x="152918" y="258378"/>
                  <a:pt x="128811" y="258378"/>
                </a:cubicBezTo>
                <a:cubicBezTo>
                  <a:pt x="112619" y="258378"/>
                  <a:pt x="96788" y="255136"/>
                  <a:pt x="82396" y="249371"/>
                </a:cubicBezTo>
                <a:cubicBezTo>
                  <a:pt x="75200" y="252974"/>
                  <a:pt x="66924" y="254775"/>
                  <a:pt x="59008" y="254775"/>
                </a:cubicBezTo>
                <a:cubicBezTo>
                  <a:pt x="44616" y="254775"/>
                  <a:pt x="30584" y="249371"/>
                  <a:pt x="19430" y="238563"/>
                </a:cubicBezTo>
                <a:cubicBezTo>
                  <a:pt x="2519" y="221630"/>
                  <a:pt x="-1079" y="196412"/>
                  <a:pt x="8636" y="175876"/>
                </a:cubicBezTo>
                <a:cubicBezTo>
                  <a:pt x="2879" y="161465"/>
                  <a:pt x="0" y="145613"/>
                  <a:pt x="0" y="129041"/>
                </a:cubicBezTo>
                <a:cubicBezTo>
                  <a:pt x="0" y="58067"/>
                  <a:pt x="57569" y="64"/>
                  <a:pt x="128811" y="64"/>
                </a:cubicBezTo>
                <a:close/>
              </a:path>
            </a:pathLst>
          </a:custGeom>
          <a:solidFill>
            <a:schemeClr val="bg1"/>
          </a:solidFill>
          <a:ln>
            <a:noFill/>
          </a:ln>
        </p:spPr>
        <p:txBody>
          <a:bodyPr anchor="ctr"/>
          <a:lstStyle/>
          <a:p>
            <a:endParaRPr lang="en-US" sz="900"/>
          </a:p>
        </p:txBody>
      </p:sp>
      <p:sp>
        <p:nvSpPr>
          <p:cNvPr id="16" name="Freeform 946">
            <a:extLst>
              <a:ext uri="{FF2B5EF4-FFF2-40B4-BE49-F238E27FC236}">
                <a16:creationId xmlns:a16="http://schemas.microsoft.com/office/drawing/2014/main" id="{45E10FDB-CE9D-D84D-AC4F-E7D7608AE3B7}"/>
              </a:ext>
            </a:extLst>
          </p:cNvPr>
          <p:cNvSpPr>
            <a:spLocks noChangeAspect="1"/>
          </p:cNvSpPr>
          <p:nvPr/>
        </p:nvSpPr>
        <p:spPr bwMode="auto">
          <a:xfrm>
            <a:off x="4035703" y="3561228"/>
            <a:ext cx="632833" cy="632833"/>
          </a:xfrm>
          <a:custGeom>
            <a:avLst/>
            <a:gdLst>
              <a:gd name="T0" fmla="*/ 4969062 w 293328"/>
              <a:gd name="T1" fmla="*/ 7282885 h 293329"/>
              <a:gd name="T2" fmla="*/ 5659663 w 293328"/>
              <a:gd name="T3" fmla="*/ 7282885 h 293329"/>
              <a:gd name="T4" fmla="*/ 2740911 w 293328"/>
              <a:gd name="T5" fmla="*/ 6944731 h 293329"/>
              <a:gd name="T6" fmla="*/ 2740911 w 293328"/>
              <a:gd name="T7" fmla="*/ 7633985 h 293329"/>
              <a:gd name="T8" fmla="*/ 2740911 w 293328"/>
              <a:gd name="T9" fmla="*/ 6944731 h 293329"/>
              <a:gd name="T10" fmla="*/ 7966750 w 293328"/>
              <a:gd name="T11" fmla="*/ 10056064 h 293329"/>
              <a:gd name="T12" fmla="*/ 8658978 w 293328"/>
              <a:gd name="T13" fmla="*/ 8580288 h 293329"/>
              <a:gd name="T14" fmla="*/ 6882751 w 293328"/>
              <a:gd name="T15" fmla="*/ 6882469 h 293329"/>
              <a:gd name="T16" fmla="*/ 3392400 w 293328"/>
              <a:gd name="T17" fmla="*/ 7126814 h 293329"/>
              <a:gd name="T18" fmla="*/ 5320836 w 293328"/>
              <a:gd name="T19" fmla="*/ 6632627 h 293329"/>
              <a:gd name="T20" fmla="*/ 5320836 w 293328"/>
              <a:gd name="T21" fmla="*/ 7946105 h 293329"/>
              <a:gd name="T22" fmla="*/ 3392400 w 293328"/>
              <a:gd name="T23" fmla="*/ 7451954 h 293329"/>
              <a:gd name="T24" fmla="*/ 2076337 w 293328"/>
              <a:gd name="T25" fmla="*/ 7282885 h 293329"/>
              <a:gd name="T26" fmla="*/ 5331523 w 293328"/>
              <a:gd name="T27" fmla="*/ 4284453 h 293329"/>
              <a:gd name="T28" fmla="*/ 5699345 w 293328"/>
              <a:gd name="T29" fmla="*/ 5900416 h 293329"/>
              <a:gd name="T30" fmla="*/ 6513962 w 293328"/>
              <a:gd name="T31" fmla="*/ 4428957 h 293329"/>
              <a:gd name="T32" fmla="*/ 3741779 w 293328"/>
              <a:gd name="T33" fmla="*/ 4087408 h 293329"/>
              <a:gd name="T34" fmla="*/ 4687717 w 293328"/>
              <a:gd name="T35" fmla="*/ 5900416 h 293329"/>
              <a:gd name="T36" fmla="*/ 3741779 w 293328"/>
              <a:gd name="T37" fmla="*/ 4087408 h 293329"/>
              <a:gd name="T38" fmla="*/ 2191466 w 293328"/>
              <a:gd name="T39" fmla="*/ 5545670 h 293329"/>
              <a:gd name="T40" fmla="*/ 3229408 w 293328"/>
              <a:gd name="T41" fmla="*/ 5900416 h 293329"/>
              <a:gd name="T42" fmla="*/ 2191466 w 293328"/>
              <a:gd name="T43" fmla="*/ 3890238 h 293329"/>
              <a:gd name="T44" fmla="*/ 2178323 w 293328"/>
              <a:gd name="T45" fmla="*/ 3561792 h 293329"/>
              <a:gd name="T46" fmla="*/ 6881809 w 293328"/>
              <a:gd name="T47" fmla="*/ 4205615 h 293329"/>
              <a:gd name="T48" fmla="*/ 6330021 w 293328"/>
              <a:gd name="T49" fmla="*/ 5795290 h 293329"/>
              <a:gd name="T50" fmla="*/ 2533066 w 293328"/>
              <a:gd name="T51" fmla="*/ 6215738 h 293329"/>
              <a:gd name="T52" fmla="*/ 1876147 w 293328"/>
              <a:gd name="T53" fmla="*/ 3706342 h 293329"/>
              <a:gd name="T54" fmla="*/ 1153534 w 293328"/>
              <a:gd name="T55" fmla="*/ 2996857 h 293329"/>
              <a:gd name="T56" fmla="*/ 4665432 w 293328"/>
              <a:gd name="T57" fmla="*/ 1384261 h 293329"/>
              <a:gd name="T58" fmla="*/ 7633915 w 293328"/>
              <a:gd name="T59" fmla="*/ 6066344 h 293329"/>
              <a:gd name="T60" fmla="*/ 7425638 w 293328"/>
              <a:gd name="T61" fmla="*/ 6144970 h 293329"/>
              <a:gd name="T62" fmla="*/ 7620913 w 293328"/>
              <a:gd name="T63" fmla="*/ 4676154 h 293329"/>
              <a:gd name="T64" fmla="*/ 2491166 w 293328"/>
              <a:gd name="T65" fmla="*/ 2669484 h 293329"/>
              <a:gd name="T66" fmla="*/ 2256867 w 293328"/>
              <a:gd name="T67" fmla="*/ 2446542 h 293329"/>
              <a:gd name="T68" fmla="*/ 4688611 w 293328"/>
              <a:gd name="T69" fmla="*/ 326507 h 293329"/>
              <a:gd name="T70" fmla="*/ 4688611 w 293328"/>
              <a:gd name="T71" fmla="*/ 9037376 h 293329"/>
              <a:gd name="T72" fmla="*/ 6464809 w 293328"/>
              <a:gd name="T73" fmla="*/ 6673534 h 293329"/>
              <a:gd name="T74" fmla="*/ 6673772 w 293328"/>
              <a:gd name="T75" fmla="*/ 6464583 h 293329"/>
              <a:gd name="T76" fmla="*/ 9050770 w 293328"/>
              <a:gd name="T77" fmla="*/ 4675475 h 293329"/>
              <a:gd name="T78" fmla="*/ 4688611 w 293328"/>
              <a:gd name="T79" fmla="*/ 0 h 293329"/>
              <a:gd name="T80" fmla="*/ 8658978 w 293328"/>
              <a:gd name="T81" fmla="*/ 7156755 h 293329"/>
              <a:gd name="T82" fmla="*/ 10657173 w 293328"/>
              <a:gd name="T83" fmla="*/ 7940368 h 293329"/>
              <a:gd name="T84" fmla="*/ 8854870 w 293328"/>
              <a:gd name="T85" fmla="*/ 8854585 h 293329"/>
              <a:gd name="T86" fmla="*/ 7940637 w 293328"/>
              <a:gd name="T87" fmla="*/ 10656789 h 293329"/>
              <a:gd name="T88" fmla="*/ 7143972 w 293328"/>
              <a:gd name="T89" fmla="*/ 8658652 h 293329"/>
              <a:gd name="T90" fmla="*/ 0 w 293328"/>
              <a:gd name="T91" fmla="*/ 4675475 h 2933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93328" h="293329">
                <a:moveTo>
                  <a:pt x="146451" y="191154"/>
                </a:moveTo>
                <a:cubicBezTo>
                  <a:pt x="141071" y="191154"/>
                  <a:pt x="136768" y="195450"/>
                  <a:pt x="136768" y="200461"/>
                </a:cubicBezTo>
                <a:cubicBezTo>
                  <a:pt x="136768" y="205831"/>
                  <a:pt x="141071" y="210126"/>
                  <a:pt x="146451" y="210126"/>
                </a:cubicBezTo>
                <a:cubicBezTo>
                  <a:pt x="151472" y="210126"/>
                  <a:pt x="155776" y="205831"/>
                  <a:pt x="155776" y="200461"/>
                </a:cubicBezTo>
                <a:cubicBezTo>
                  <a:pt x="155776" y="195450"/>
                  <a:pt x="151472" y="191154"/>
                  <a:pt x="146451" y="191154"/>
                </a:cubicBezTo>
                <a:close/>
                <a:moveTo>
                  <a:pt x="75441" y="191154"/>
                </a:moveTo>
                <a:cubicBezTo>
                  <a:pt x="70420" y="191154"/>
                  <a:pt x="66116" y="195450"/>
                  <a:pt x="66116" y="200461"/>
                </a:cubicBezTo>
                <a:cubicBezTo>
                  <a:pt x="66116" y="205831"/>
                  <a:pt x="70420" y="210126"/>
                  <a:pt x="75441" y="210126"/>
                </a:cubicBezTo>
                <a:cubicBezTo>
                  <a:pt x="80462" y="210126"/>
                  <a:pt x="84765" y="205831"/>
                  <a:pt x="84765" y="200461"/>
                </a:cubicBezTo>
                <a:cubicBezTo>
                  <a:pt x="84765" y="195450"/>
                  <a:pt x="80462" y="191154"/>
                  <a:pt x="75441" y="191154"/>
                </a:cubicBezTo>
                <a:close/>
                <a:moveTo>
                  <a:pt x="189441" y="189441"/>
                </a:moveTo>
                <a:lnTo>
                  <a:pt x="219277" y="276793"/>
                </a:lnTo>
                <a:lnTo>
                  <a:pt x="236172" y="238330"/>
                </a:lnTo>
                <a:cubicBezTo>
                  <a:pt x="236531" y="237611"/>
                  <a:pt x="237610" y="236892"/>
                  <a:pt x="238329" y="236173"/>
                </a:cubicBezTo>
                <a:lnTo>
                  <a:pt x="276792" y="219278"/>
                </a:lnTo>
                <a:lnTo>
                  <a:pt x="189441" y="189441"/>
                </a:lnTo>
                <a:close/>
                <a:moveTo>
                  <a:pt x="75441" y="182563"/>
                </a:moveTo>
                <a:cubicBezTo>
                  <a:pt x="84048" y="182563"/>
                  <a:pt x="91221" y="188290"/>
                  <a:pt x="93373" y="196166"/>
                </a:cubicBezTo>
                <a:lnTo>
                  <a:pt x="128519" y="196166"/>
                </a:lnTo>
                <a:cubicBezTo>
                  <a:pt x="130671" y="188290"/>
                  <a:pt x="137844" y="182563"/>
                  <a:pt x="146451" y="182563"/>
                </a:cubicBezTo>
                <a:cubicBezTo>
                  <a:pt x="156493" y="182563"/>
                  <a:pt x="164741" y="190796"/>
                  <a:pt x="164741" y="200461"/>
                </a:cubicBezTo>
                <a:cubicBezTo>
                  <a:pt x="164741" y="210842"/>
                  <a:pt x="156493" y="218717"/>
                  <a:pt x="146451" y="218717"/>
                </a:cubicBezTo>
                <a:cubicBezTo>
                  <a:pt x="137844" y="218717"/>
                  <a:pt x="130671" y="212990"/>
                  <a:pt x="128519" y="205115"/>
                </a:cubicBezTo>
                <a:lnTo>
                  <a:pt x="93373" y="205115"/>
                </a:lnTo>
                <a:cubicBezTo>
                  <a:pt x="91221" y="212990"/>
                  <a:pt x="84048" y="218717"/>
                  <a:pt x="75441" y="218717"/>
                </a:cubicBezTo>
                <a:cubicBezTo>
                  <a:pt x="65399" y="218717"/>
                  <a:pt x="57150" y="210842"/>
                  <a:pt x="57150" y="200461"/>
                </a:cubicBezTo>
                <a:cubicBezTo>
                  <a:pt x="57150" y="190796"/>
                  <a:pt x="65399" y="182563"/>
                  <a:pt x="75441" y="182563"/>
                </a:cubicBezTo>
                <a:close/>
                <a:moveTo>
                  <a:pt x="146744" y="117929"/>
                </a:moveTo>
                <a:lnTo>
                  <a:pt x="138427" y="162409"/>
                </a:lnTo>
                <a:lnTo>
                  <a:pt x="156870" y="162409"/>
                </a:lnTo>
                <a:cubicBezTo>
                  <a:pt x="160848" y="162409"/>
                  <a:pt x="164102" y="159878"/>
                  <a:pt x="165549" y="156262"/>
                </a:cubicBezTo>
                <a:lnTo>
                  <a:pt x="179290" y="121907"/>
                </a:lnTo>
                <a:lnTo>
                  <a:pt x="146744" y="117929"/>
                </a:lnTo>
                <a:close/>
                <a:moveTo>
                  <a:pt x="102989" y="112505"/>
                </a:moveTo>
                <a:lnTo>
                  <a:pt x="97926" y="162409"/>
                </a:lnTo>
                <a:lnTo>
                  <a:pt x="129025" y="162409"/>
                </a:lnTo>
                <a:lnTo>
                  <a:pt x="137704" y="116482"/>
                </a:lnTo>
                <a:lnTo>
                  <a:pt x="102989" y="112505"/>
                </a:lnTo>
                <a:close/>
                <a:moveTo>
                  <a:pt x="60318" y="107080"/>
                </a:moveTo>
                <a:lnTo>
                  <a:pt x="60318" y="152645"/>
                </a:lnTo>
                <a:cubicBezTo>
                  <a:pt x="60318" y="158070"/>
                  <a:pt x="64657" y="162409"/>
                  <a:pt x="69720" y="162409"/>
                </a:cubicBezTo>
                <a:lnTo>
                  <a:pt x="88886" y="162409"/>
                </a:lnTo>
                <a:lnTo>
                  <a:pt x="94310" y="111420"/>
                </a:lnTo>
                <a:lnTo>
                  <a:pt x="60318" y="107080"/>
                </a:lnTo>
                <a:close/>
                <a:moveTo>
                  <a:pt x="36451" y="77788"/>
                </a:moveTo>
                <a:cubicBezTo>
                  <a:pt x="48385" y="77788"/>
                  <a:pt x="58148" y="86829"/>
                  <a:pt x="59956" y="98039"/>
                </a:cubicBezTo>
                <a:lnTo>
                  <a:pt x="186161" y="113589"/>
                </a:lnTo>
                <a:cubicBezTo>
                  <a:pt x="187246" y="113951"/>
                  <a:pt x="188692" y="114674"/>
                  <a:pt x="189415" y="115759"/>
                </a:cubicBezTo>
                <a:cubicBezTo>
                  <a:pt x="190139" y="116844"/>
                  <a:pt x="190139" y="118652"/>
                  <a:pt x="189777" y="119737"/>
                </a:cubicBezTo>
                <a:lnTo>
                  <a:pt x="174227" y="159516"/>
                </a:lnTo>
                <a:cubicBezTo>
                  <a:pt x="171334" y="166387"/>
                  <a:pt x="164464" y="171088"/>
                  <a:pt x="156870" y="171088"/>
                </a:cubicBezTo>
                <a:lnTo>
                  <a:pt x="69720" y="171088"/>
                </a:lnTo>
                <a:cubicBezTo>
                  <a:pt x="59595" y="171088"/>
                  <a:pt x="51639" y="162771"/>
                  <a:pt x="51639" y="152645"/>
                </a:cubicBezTo>
                <a:lnTo>
                  <a:pt x="51639" y="102017"/>
                </a:lnTo>
                <a:cubicBezTo>
                  <a:pt x="51639" y="93700"/>
                  <a:pt x="44768" y="86829"/>
                  <a:pt x="36451" y="86829"/>
                </a:cubicBezTo>
                <a:cubicBezTo>
                  <a:pt x="33920" y="86829"/>
                  <a:pt x="31750" y="84659"/>
                  <a:pt x="31750" y="82489"/>
                </a:cubicBezTo>
                <a:cubicBezTo>
                  <a:pt x="31750" y="79958"/>
                  <a:pt x="33920" y="77788"/>
                  <a:pt x="36451" y="77788"/>
                </a:cubicBezTo>
                <a:close/>
                <a:moveTo>
                  <a:pt x="128412" y="38100"/>
                </a:moveTo>
                <a:cubicBezTo>
                  <a:pt x="178223" y="38100"/>
                  <a:pt x="218717" y="78893"/>
                  <a:pt x="218717" y="128710"/>
                </a:cubicBezTo>
                <a:cubicBezTo>
                  <a:pt x="218717" y="142428"/>
                  <a:pt x="215492" y="155062"/>
                  <a:pt x="210116" y="166975"/>
                </a:cubicBezTo>
                <a:cubicBezTo>
                  <a:pt x="209400" y="168780"/>
                  <a:pt x="207966" y="169502"/>
                  <a:pt x="206174" y="169502"/>
                </a:cubicBezTo>
                <a:cubicBezTo>
                  <a:pt x="205458" y="169502"/>
                  <a:pt x="204741" y="169502"/>
                  <a:pt x="204383" y="169141"/>
                </a:cubicBezTo>
                <a:cubicBezTo>
                  <a:pt x="201874" y="168419"/>
                  <a:pt x="201158" y="165531"/>
                  <a:pt x="202233" y="163365"/>
                </a:cubicBezTo>
                <a:cubicBezTo>
                  <a:pt x="207250" y="152535"/>
                  <a:pt x="209758" y="140984"/>
                  <a:pt x="209758" y="128710"/>
                </a:cubicBezTo>
                <a:cubicBezTo>
                  <a:pt x="209758" y="83585"/>
                  <a:pt x="173206" y="47125"/>
                  <a:pt x="128412" y="47125"/>
                </a:cubicBezTo>
                <a:cubicBezTo>
                  <a:pt x="105836" y="47125"/>
                  <a:pt x="83976" y="56511"/>
                  <a:pt x="68567" y="73478"/>
                </a:cubicBezTo>
                <a:cubicBezTo>
                  <a:pt x="66775" y="75283"/>
                  <a:pt x="64267" y="75283"/>
                  <a:pt x="62117" y="73839"/>
                </a:cubicBezTo>
                <a:cubicBezTo>
                  <a:pt x="60683" y="72034"/>
                  <a:pt x="60325" y="69146"/>
                  <a:pt x="62117" y="67341"/>
                </a:cubicBezTo>
                <a:cubicBezTo>
                  <a:pt x="78959" y="48569"/>
                  <a:pt x="103327" y="38100"/>
                  <a:pt x="128412" y="38100"/>
                </a:cubicBezTo>
                <a:close/>
                <a:moveTo>
                  <a:pt x="129050" y="8987"/>
                </a:moveTo>
                <a:cubicBezTo>
                  <a:pt x="62907" y="8987"/>
                  <a:pt x="8987" y="62548"/>
                  <a:pt x="8987" y="128691"/>
                </a:cubicBezTo>
                <a:cubicBezTo>
                  <a:pt x="8987" y="194834"/>
                  <a:pt x="62907" y="248754"/>
                  <a:pt x="129050" y="248754"/>
                </a:cubicBezTo>
                <a:cubicBezTo>
                  <a:pt x="152775" y="248754"/>
                  <a:pt x="175062" y="241924"/>
                  <a:pt x="193754" y="229702"/>
                </a:cubicBezTo>
                <a:lnTo>
                  <a:pt x="177938" y="183690"/>
                </a:lnTo>
                <a:cubicBezTo>
                  <a:pt x="177219" y="182252"/>
                  <a:pt x="177578" y="180095"/>
                  <a:pt x="179016" y="179017"/>
                </a:cubicBezTo>
                <a:cubicBezTo>
                  <a:pt x="180095" y="177938"/>
                  <a:pt x="181892" y="177219"/>
                  <a:pt x="183689" y="177938"/>
                </a:cubicBezTo>
                <a:lnTo>
                  <a:pt x="230061" y="193755"/>
                </a:lnTo>
                <a:cubicBezTo>
                  <a:pt x="241923" y="175063"/>
                  <a:pt x="249113" y="152775"/>
                  <a:pt x="249113" y="128691"/>
                </a:cubicBezTo>
                <a:cubicBezTo>
                  <a:pt x="249113" y="62548"/>
                  <a:pt x="195192" y="8987"/>
                  <a:pt x="129050" y="8987"/>
                </a:cubicBezTo>
                <a:close/>
                <a:moveTo>
                  <a:pt x="129050" y="0"/>
                </a:moveTo>
                <a:cubicBezTo>
                  <a:pt x="200225" y="0"/>
                  <a:pt x="258100" y="57875"/>
                  <a:pt x="258100" y="128691"/>
                </a:cubicBezTo>
                <a:cubicBezTo>
                  <a:pt x="258100" y="153854"/>
                  <a:pt x="250910" y="176860"/>
                  <a:pt x="238329" y="196990"/>
                </a:cubicBezTo>
                <a:lnTo>
                  <a:pt x="290092" y="214604"/>
                </a:lnTo>
                <a:cubicBezTo>
                  <a:pt x="292249" y="215323"/>
                  <a:pt x="293328" y="216761"/>
                  <a:pt x="293328" y="218559"/>
                </a:cubicBezTo>
                <a:cubicBezTo>
                  <a:pt x="293328" y="220356"/>
                  <a:pt x="292249" y="222153"/>
                  <a:pt x="290811" y="222872"/>
                </a:cubicBezTo>
                <a:lnTo>
                  <a:pt x="243721" y="243722"/>
                </a:lnTo>
                <a:lnTo>
                  <a:pt x="222872" y="290453"/>
                </a:lnTo>
                <a:cubicBezTo>
                  <a:pt x="222153" y="292250"/>
                  <a:pt x="220715" y="293329"/>
                  <a:pt x="218558" y="293329"/>
                </a:cubicBezTo>
                <a:cubicBezTo>
                  <a:pt x="216761" y="292969"/>
                  <a:pt x="214963" y="292250"/>
                  <a:pt x="214604" y="290093"/>
                </a:cubicBezTo>
                <a:lnTo>
                  <a:pt x="196630" y="238330"/>
                </a:lnTo>
                <a:cubicBezTo>
                  <a:pt x="177219" y="250552"/>
                  <a:pt x="153853" y="257741"/>
                  <a:pt x="129050" y="257741"/>
                </a:cubicBezTo>
                <a:cubicBezTo>
                  <a:pt x="57875" y="257741"/>
                  <a:pt x="0" y="199866"/>
                  <a:pt x="0" y="128691"/>
                </a:cubicBezTo>
                <a:cubicBezTo>
                  <a:pt x="0" y="57875"/>
                  <a:pt x="57875" y="0"/>
                  <a:pt x="129050" y="0"/>
                </a:cubicBezTo>
                <a:close/>
              </a:path>
            </a:pathLst>
          </a:custGeom>
          <a:solidFill>
            <a:schemeClr val="bg1"/>
          </a:solidFill>
          <a:ln>
            <a:noFill/>
          </a:ln>
        </p:spPr>
        <p:txBody>
          <a:bodyPr anchor="ctr"/>
          <a:lstStyle/>
          <a:p>
            <a:endParaRPr lang="en-US" sz="900"/>
          </a:p>
        </p:txBody>
      </p:sp>
      <p:sp>
        <p:nvSpPr>
          <p:cNvPr id="17" name="Freeform 947">
            <a:extLst>
              <a:ext uri="{FF2B5EF4-FFF2-40B4-BE49-F238E27FC236}">
                <a16:creationId xmlns:a16="http://schemas.microsoft.com/office/drawing/2014/main" id="{B5D65D9C-CCD3-FC4D-8E55-479DB81553EE}"/>
              </a:ext>
            </a:extLst>
          </p:cNvPr>
          <p:cNvSpPr>
            <a:spLocks noChangeAspect="1"/>
          </p:cNvSpPr>
          <p:nvPr/>
        </p:nvSpPr>
        <p:spPr bwMode="auto">
          <a:xfrm>
            <a:off x="4912928" y="5114867"/>
            <a:ext cx="632833" cy="632833"/>
          </a:xfrm>
          <a:custGeom>
            <a:avLst/>
            <a:gdLst>
              <a:gd name="T0" fmla="*/ 10229781 w 293081"/>
              <a:gd name="T1" fmla="*/ 10330306 h 293329"/>
              <a:gd name="T2" fmla="*/ 5476924 w 293081"/>
              <a:gd name="T3" fmla="*/ 9533663 h 293329"/>
              <a:gd name="T4" fmla="*/ 4555340 w 293081"/>
              <a:gd name="T5" fmla="*/ 8932903 h 293329"/>
              <a:gd name="T6" fmla="*/ 8187273 w 293081"/>
              <a:gd name="T7" fmla="*/ 4853406 h 293329"/>
              <a:gd name="T8" fmla="*/ 6762806 w 293081"/>
              <a:gd name="T9" fmla="*/ 6446308 h 293329"/>
              <a:gd name="T10" fmla="*/ 7949830 w 293081"/>
              <a:gd name="T11" fmla="*/ 4853406 h 293329"/>
              <a:gd name="T12" fmla="*/ 6162400 w 293081"/>
              <a:gd name="T13" fmla="*/ 5079026 h 293329"/>
              <a:gd name="T14" fmla="*/ 4607171 w 293081"/>
              <a:gd name="T15" fmla="*/ 6393224 h 293329"/>
              <a:gd name="T16" fmla="*/ 3816636 w 293081"/>
              <a:gd name="T17" fmla="*/ 4853406 h 293329"/>
              <a:gd name="T18" fmla="*/ 2748342 w 293081"/>
              <a:gd name="T19" fmla="*/ 6393224 h 293329"/>
              <a:gd name="T20" fmla="*/ 2510957 w 293081"/>
              <a:gd name="T21" fmla="*/ 6167538 h 293329"/>
              <a:gd name="T22" fmla="*/ 1909022 w 293081"/>
              <a:gd name="T23" fmla="*/ 3983213 h 293329"/>
              <a:gd name="T24" fmla="*/ 2777957 w 293081"/>
              <a:gd name="T25" fmla="*/ 7039236 h 293329"/>
              <a:gd name="T26" fmla="*/ 7873078 w 293081"/>
              <a:gd name="T27" fmla="*/ 7078447 h 293329"/>
              <a:gd name="T28" fmla="*/ 9123895 w 293081"/>
              <a:gd name="T29" fmla="*/ 3983213 h 293329"/>
              <a:gd name="T30" fmla="*/ 7109531 w 293081"/>
              <a:gd name="T31" fmla="*/ 3983213 h 293329"/>
              <a:gd name="T32" fmla="*/ 4502645 w 293081"/>
              <a:gd name="T33" fmla="*/ 3983213 h 293329"/>
              <a:gd name="T34" fmla="*/ 8149555 w 293081"/>
              <a:gd name="T35" fmla="*/ 2899289 h 293329"/>
              <a:gd name="T36" fmla="*/ 9716292 w 293081"/>
              <a:gd name="T37" fmla="*/ 3656691 h 293329"/>
              <a:gd name="T38" fmla="*/ 8149555 w 293081"/>
              <a:gd name="T39" fmla="*/ 2899289 h 293329"/>
              <a:gd name="T40" fmla="*/ 6240568 w 293081"/>
              <a:gd name="T41" fmla="*/ 3656691 h 293329"/>
              <a:gd name="T42" fmla="*/ 7820426 w 293081"/>
              <a:gd name="T43" fmla="*/ 2899289 h 293329"/>
              <a:gd name="T44" fmla="*/ 2935990 w 293081"/>
              <a:gd name="T45" fmla="*/ 2951549 h 293329"/>
              <a:gd name="T46" fmla="*/ 5213632 w 293081"/>
              <a:gd name="T47" fmla="*/ 2951549 h 293329"/>
              <a:gd name="T48" fmla="*/ 329206 w 293081"/>
              <a:gd name="T49" fmla="*/ 2899289 h 293329"/>
              <a:gd name="T50" fmla="*/ 1909022 w 293081"/>
              <a:gd name="T51" fmla="*/ 3656691 h 293329"/>
              <a:gd name="T52" fmla="*/ 329206 w 293081"/>
              <a:gd name="T53" fmla="*/ 2899289 h 293329"/>
              <a:gd name="T54" fmla="*/ 10190286 w 293081"/>
              <a:gd name="T55" fmla="*/ 2572821 h 293329"/>
              <a:gd name="T56" fmla="*/ 5542797 w 293081"/>
              <a:gd name="T57" fmla="*/ 1619461 h 293329"/>
              <a:gd name="T58" fmla="*/ 7227999 w 293081"/>
              <a:gd name="T59" fmla="*/ 1619461 h 293329"/>
              <a:gd name="T60" fmla="*/ 3041256 w 293081"/>
              <a:gd name="T61" fmla="*/ 2572821 h 293329"/>
              <a:gd name="T62" fmla="*/ 3515243 w 293081"/>
              <a:gd name="T63" fmla="*/ 1619461 h 293329"/>
              <a:gd name="T64" fmla="*/ 2672629 w 293081"/>
              <a:gd name="T65" fmla="*/ 2572821 h 293329"/>
              <a:gd name="T66" fmla="*/ 1632526 w 293081"/>
              <a:gd name="T67" fmla="*/ 326507 h 293329"/>
              <a:gd name="T68" fmla="*/ 9123895 w 293081"/>
              <a:gd name="T69" fmla="*/ 326507 h 293329"/>
              <a:gd name="T70" fmla="*/ 9281834 w 293081"/>
              <a:gd name="T71" fmla="*/ 0 h 293329"/>
              <a:gd name="T72" fmla="*/ 10690593 w 293081"/>
              <a:gd name="T73" fmla="*/ 2625081 h 293329"/>
              <a:gd name="T74" fmla="*/ 9716292 w 293081"/>
              <a:gd name="T75" fmla="*/ 3983213 h 293329"/>
              <a:gd name="T76" fmla="*/ 9281834 w 293081"/>
              <a:gd name="T77" fmla="*/ 7365715 h 293329"/>
              <a:gd name="T78" fmla="*/ 9071218 w 293081"/>
              <a:gd name="T79" fmla="*/ 8606439 h 293329"/>
              <a:gd name="T80" fmla="*/ 10730065 w 293081"/>
              <a:gd name="T81" fmla="*/ 10552302 h 293329"/>
              <a:gd name="T82" fmla="*/ 13220 w 293081"/>
              <a:gd name="T83" fmla="*/ 10552302 h 293329"/>
              <a:gd name="T84" fmla="*/ 1685204 w 293081"/>
              <a:gd name="T85" fmla="*/ 8606439 h 293329"/>
              <a:gd name="T86" fmla="*/ 1474507 w 293081"/>
              <a:gd name="T87" fmla="*/ 7365715 h 293329"/>
              <a:gd name="T88" fmla="*/ 1040094 w 293081"/>
              <a:gd name="T89" fmla="*/ 3983213 h 293329"/>
              <a:gd name="T90" fmla="*/ 52652 w 293081"/>
              <a:gd name="T91" fmla="*/ 2625081 h 293329"/>
              <a:gd name="T92" fmla="*/ 1474507 w 293081"/>
              <a:gd name="T93" fmla="*/ 0 h 2933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3081" h="293329">
                <a:moveTo>
                  <a:pt x="48110" y="245878"/>
                </a:moveTo>
                <a:lnTo>
                  <a:pt x="14361" y="284342"/>
                </a:lnTo>
                <a:lnTo>
                  <a:pt x="278967" y="284342"/>
                </a:lnTo>
                <a:lnTo>
                  <a:pt x="245218" y="245878"/>
                </a:lnTo>
                <a:lnTo>
                  <a:pt x="169104" y="245878"/>
                </a:lnTo>
                <a:lnTo>
                  <a:pt x="149357" y="262414"/>
                </a:lnTo>
                <a:cubicBezTo>
                  <a:pt x="148639" y="263493"/>
                  <a:pt x="147921" y="263493"/>
                  <a:pt x="146485" y="263493"/>
                </a:cubicBezTo>
                <a:cubicBezTo>
                  <a:pt x="145767" y="263493"/>
                  <a:pt x="144689" y="263493"/>
                  <a:pt x="143612" y="262414"/>
                </a:cubicBezTo>
                <a:lnTo>
                  <a:pt x="124225" y="245878"/>
                </a:lnTo>
                <a:lnTo>
                  <a:pt x="48110" y="245878"/>
                </a:lnTo>
                <a:close/>
                <a:moveTo>
                  <a:pt x="216793" y="133590"/>
                </a:moveTo>
                <a:cubicBezTo>
                  <a:pt x="218591" y="131763"/>
                  <a:pt x="221469" y="131763"/>
                  <a:pt x="223267" y="133590"/>
                </a:cubicBezTo>
                <a:cubicBezTo>
                  <a:pt x="225065" y="135417"/>
                  <a:pt x="225065" y="137974"/>
                  <a:pt x="223267" y="139801"/>
                </a:cubicBezTo>
                <a:lnTo>
                  <a:pt x="187660" y="175973"/>
                </a:lnTo>
                <a:cubicBezTo>
                  <a:pt x="186581" y="176704"/>
                  <a:pt x="185502" y="177435"/>
                  <a:pt x="184423" y="177435"/>
                </a:cubicBezTo>
                <a:cubicBezTo>
                  <a:pt x="183344" y="177435"/>
                  <a:pt x="182265" y="176704"/>
                  <a:pt x="181545" y="175973"/>
                </a:cubicBezTo>
                <a:cubicBezTo>
                  <a:pt x="179387" y="174512"/>
                  <a:pt x="179387" y="171223"/>
                  <a:pt x="181545" y="169762"/>
                </a:cubicBezTo>
                <a:lnTo>
                  <a:pt x="216793" y="133590"/>
                </a:lnTo>
                <a:close/>
                <a:moveTo>
                  <a:pt x="161525" y="133590"/>
                </a:moveTo>
                <a:cubicBezTo>
                  <a:pt x="163337" y="131763"/>
                  <a:pt x="166237" y="131763"/>
                  <a:pt x="168050" y="133590"/>
                </a:cubicBezTo>
                <a:cubicBezTo>
                  <a:pt x="169500" y="135417"/>
                  <a:pt x="169500" y="137974"/>
                  <a:pt x="168050" y="139801"/>
                </a:cubicBezTo>
                <a:lnTo>
                  <a:pt x="131800" y="175973"/>
                </a:lnTo>
                <a:cubicBezTo>
                  <a:pt x="131075" y="176704"/>
                  <a:pt x="129988" y="177435"/>
                  <a:pt x="128900" y="177435"/>
                </a:cubicBezTo>
                <a:cubicBezTo>
                  <a:pt x="127813" y="177435"/>
                  <a:pt x="126725" y="176704"/>
                  <a:pt x="125638" y="175973"/>
                </a:cubicBezTo>
                <a:cubicBezTo>
                  <a:pt x="123825" y="174512"/>
                  <a:pt x="123825" y="171223"/>
                  <a:pt x="125638" y="169762"/>
                </a:cubicBezTo>
                <a:lnTo>
                  <a:pt x="161525" y="133590"/>
                </a:lnTo>
                <a:close/>
                <a:moveTo>
                  <a:pt x="104080" y="133590"/>
                </a:moveTo>
                <a:cubicBezTo>
                  <a:pt x="105878" y="131763"/>
                  <a:pt x="108756" y="131763"/>
                  <a:pt x="110194" y="133590"/>
                </a:cubicBezTo>
                <a:cubicBezTo>
                  <a:pt x="112352" y="135417"/>
                  <a:pt x="112352" y="137974"/>
                  <a:pt x="110194" y="139801"/>
                </a:cubicBezTo>
                <a:lnTo>
                  <a:pt x="74947" y="175973"/>
                </a:lnTo>
                <a:cubicBezTo>
                  <a:pt x="73868" y="176704"/>
                  <a:pt x="72789" y="177435"/>
                  <a:pt x="71710" y="177435"/>
                </a:cubicBezTo>
                <a:cubicBezTo>
                  <a:pt x="70631" y="177435"/>
                  <a:pt x="69193" y="176704"/>
                  <a:pt x="68473" y="175973"/>
                </a:cubicBezTo>
                <a:cubicBezTo>
                  <a:pt x="66675" y="174512"/>
                  <a:pt x="66675" y="171223"/>
                  <a:pt x="68473" y="169762"/>
                </a:cubicBezTo>
                <a:lnTo>
                  <a:pt x="104080" y="133590"/>
                </a:lnTo>
                <a:close/>
                <a:moveTo>
                  <a:pt x="75755" y="96698"/>
                </a:moveTo>
                <a:cubicBezTo>
                  <a:pt x="70370" y="104247"/>
                  <a:pt x="61753" y="109639"/>
                  <a:pt x="52059" y="109639"/>
                </a:cubicBezTo>
                <a:lnTo>
                  <a:pt x="44520" y="109639"/>
                </a:lnTo>
                <a:lnTo>
                  <a:pt x="44520" y="193755"/>
                </a:lnTo>
                <a:lnTo>
                  <a:pt x="75755" y="193755"/>
                </a:lnTo>
                <a:cubicBezTo>
                  <a:pt x="76473" y="193755"/>
                  <a:pt x="77550" y="194474"/>
                  <a:pt x="78628" y="194834"/>
                </a:cubicBezTo>
                <a:lnTo>
                  <a:pt x="146485" y="253427"/>
                </a:lnTo>
                <a:lnTo>
                  <a:pt x="214700" y="194834"/>
                </a:lnTo>
                <a:cubicBezTo>
                  <a:pt x="215418" y="194474"/>
                  <a:pt x="216855" y="193755"/>
                  <a:pt x="217573" y="193755"/>
                </a:cubicBezTo>
                <a:lnTo>
                  <a:pt x="248808" y="193755"/>
                </a:lnTo>
                <a:lnTo>
                  <a:pt x="248808" y="109639"/>
                </a:lnTo>
                <a:lnTo>
                  <a:pt x="241269" y="109639"/>
                </a:lnTo>
                <a:cubicBezTo>
                  <a:pt x="231575" y="109639"/>
                  <a:pt x="222599" y="104247"/>
                  <a:pt x="217573" y="96698"/>
                </a:cubicBezTo>
                <a:cubicBezTo>
                  <a:pt x="212546" y="104247"/>
                  <a:pt x="203929" y="109639"/>
                  <a:pt x="193877" y="109639"/>
                </a:cubicBezTo>
                <a:lnTo>
                  <a:pt x="170181" y="109639"/>
                </a:lnTo>
                <a:cubicBezTo>
                  <a:pt x="160487" y="109639"/>
                  <a:pt x="151511" y="104247"/>
                  <a:pt x="146485" y="96698"/>
                </a:cubicBezTo>
                <a:cubicBezTo>
                  <a:pt x="141458" y="104247"/>
                  <a:pt x="132841" y="109639"/>
                  <a:pt x="122788" y="109639"/>
                </a:cubicBezTo>
                <a:lnTo>
                  <a:pt x="99092" y="109639"/>
                </a:lnTo>
                <a:cubicBezTo>
                  <a:pt x="89398" y="109639"/>
                  <a:pt x="80782" y="104247"/>
                  <a:pt x="75755" y="96698"/>
                </a:cubicBezTo>
                <a:close/>
                <a:moveTo>
                  <a:pt x="222240" y="79802"/>
                </a:moveTo>
                <a:lnTo>
                  <a:pt x="222240" y="81240"/>
                </a:lnTo>
                <a:cubicBezTo>
                  <a:pt x="222240" y="92025"/>
                  <a:pt x="230498" y="100652"/>
                  <a:pt x="241269" y="100652"/>
                </a:cubicBezTo>
                <a:lnTo>
                  <a:pt x="264965" y="100652"/>
                </a:lnTo>
                <a:cubicBezTo>
                  <a:pt x="275377" y="100652"/>
                  <a:pt x="283993" y="92025"/>
                  <a:pt x="283993" y="81240"/>
                </a:cubicBezTo>
                <a:lnTo>
                  <a:pt x="283993" y="79802"/>
                </a:lnTo>
                <a:lnTo>
                  <a:pt x="222240" y="79802"/>
                </a:lnTo>
                <a:close/>
                <a:moveTo>
                  <a:pt x="151152" y="79802"/>
                </a:moveTo>
                <a:lnTo>
                  <a:pt x="151152" y="81240"/>
                </a:lnTo>
                <a:cubicBezTo>
                  <a:pt x="151152" y="92025"/>
                  <a:pt x="159769" y="100652"/>
                  <a:pt x="170181" y="100652"/>
                </a:cubicBezTo>
                <a:lnTo>
                  <a:pt x="193877" y="100652"/>
                </a:lnTo>
                <a:cubicBezTo>
                  <a:pt x="204648" y="100652"/>
                  <a:pt x="213264" y="92025"/>
                  <a:pt x="213264" y="81240"/>
                </a:cubicBezTo>
                <a:lnTo>
                  <a:pt x="213264" y="79802"/>
                </a:lnTo>
                <a:lnTo>
                  <a:pt x="151152" y="79802"/>
                </a:lnTo>
                <a:close/>
                <a:moveTo>
                  <a:pt x="80064" y="79802"/>
                </a:moveTo>
                <a:lnTo>
                  <a:pt x="80064" y="81240"/>
                </a:lnTo>
                <a:cubicBezTo>
                  <a:pt x="80064" y="92025"/>
                  <a:pt x="88680" y="100652"/>
                  <a:pt x="99092" y="100652"/>
                </a:cubicBezTo>
                <a:lnTo>
                  <a:pt x="122788" y="100652"/>
                </a:lnTo>
                <a:cubicBezTo>
                  <a:pt x="133560" y="100652"/>
                  <a:pt x="142176" y="92025"/>
                  <a:pt x="142176" y="81240"/>
                </a:cubicBezTo>
                <a:lnTo>
                  <a:pt x="142176" y="79802"/>
                </a:lnTo>
                <a:lnTo>
                  <a:pt x="80064" y="79802"/>
                </a:lnTo>
                <a:close/>
                <a:moveTo>
                  <a:pt x="8976" y="79802"/>
                </a:moveTo>
                <a:lnTo>
                  <a:pt x="8976" y="81240"/>
                </a:lnTo>
                <a:cubicBezTo>
                  <a:pt x="8976" y="92025"/>
                  <a:pt x="17592" y="100652"/>
                  <a:pt x="28363" y="100652"/>
                </a:cubicBezTo>
                <a:lnTo>
                  <a:pt x="52059" y="100652"/>
                </a:lnTo>
                <a:cubicBezTo>
                  <a:pt x="62471" y="100652"/>
                  <a:pt x="71088" y="92025"/>
                  <a:pt x="71088" y="81240"/>
                </a:cubicBezTo>
                <a:lnTo>
                  <a:pt x="71088" y="79802"/>
                </a:lnTo>
                <a:lnTo>
                  <a:pt x="8976" y="79802"/>
                </a:lnTo>
                <a:close/>
                <a:moveTo>
                  <a:pt x="207161" y="44574"/>
                </a:moveTo>
                <a:lnTo>
                  <a:pt x="220445" y="70816"/>
                </a:lnTo>
                <a:lnTo>
                  <a:pt x="277890" y="70816"/>
                </a:lnTo>
                <a:lnTo>
                  <a:pt x="251322" y="44574"/>
                </a:lnTo>
                <a:lnTo>
                  <a:pt x="207161" y="44574"/>
                </a:lnTo>
                <a:close/>
                <a:moveTo>
                  <a:pt x="151152" y="44574"/>
                </a:moveTo>
                <a:lnTo>
                  <a:pt x="151152" y="70816"/>
                </a:lnTo>
                <a:lnTo>
                  <a:pt x="210392" y="70816"/>
                </a:lnTo>
                <a:lnTo>
                  <a:pt x="197108" y="44574"/>
                </a:lnTo>
                <a:lnTo>
                  <a:pt x="151152" y="44574"/>
                </a:lnTo>
                <a:close/>
                <a:moveTo>
                  <a:pt x="95861" y="44574"/>
                </a:moveTo>
                <a:lnTo>
                  <a:pt x="82936" y="70816"/>
                </a:lnTo>
                <a:lnTo>
                  <a:pt x="142176" y="70816"/>
                </a:lnTo>
                <a:lnTo>
                  <a:pt x="142176" y="44574"/>
                </a:lnTo>
                <a:lnTo>
                  <a:pt x="95861" y="44574"/>
                </a:lnTo>
                <a:close/>
                <a:moveTo>
                  <a:pt x="42006" y="44574"/>
                </a:moveTo>
                <a:lnTo>
                  <a:pt x="15438" y="70816"/>
                </a:lnTo>
                <a:lnTo>
                  <a:pt x="72883" y="70816"/>
                </a:lnTo>
                <a:lnTo>
                  <a:pt x="86167" y="44574"/>
                </a:lnTo>
                <a:lnTo>
                  <a:pt x="42006" y="44574"/>
                </a:lnTo>
                <a:close/>
                <a:moveTo>
                  <a:pt x="44520" y="8987"/>
                </a:moveTo>
                <a:lnTo>
                  <a:pt x="44520" y="35588"/>
                </a:lnTo>
                <a:lnTo>
                  <a:pt x="248808" y="35588"/>
                </a:lnTo>
                <a:lnTo>
                  <a:pt x="248808" y="8987"/>
                </a:lnTo>
                <a:lnTo>
                  <a:pt x="44520" y="8987"/>
                </a:lnTo>
                <a:close/>
                <a:moveTo>
                  <a:pt x="40211" y="0"/>
                </a:moveTo>
                <a:lnTo>
                  <a:pt x="253117" y="0"/>
                </a:lnTo>
                <a:cubicBezTo>
                  <a:pt x="255630" y="0"/>
                  <a:pt x="257784" y="1797"/>
                  <a:pt x="257784" y="4314"/>
                </a:cubicBezTo>
                <a:lnTo>
                  <a:pt x="257784" y="38104"/>
                </a:lnTo>
                <a:lnTo>
                  <a:pt x="291533" y="72254"/>
                </a:lnTo>
                <a:cubicBezTo>
                  <a:pt x="292610" y="73332"/>
                  <a:pt x="292969" y="74410"/>
                  <a:pt x="292969" y="75489"/>
                </a:cubicBezTo>
                <a:lnTo>
                  <a:pt x="292969" y="81240"/>
                </a:lnTo>
                <a:cubicBezTo>
                  <a:pt x="292969" y="97057"/>
                  <a:pt x="280403" y="109639"/>
                  <a:pt x="264965" y="109639"/>
                </a:cubicBezTo>
                <a:lnTo>
                  <a:pt x="257784" y="109639"/>
                </a:lnTo>
                <a:lnTo>
                  <a:pt x="257784" y="198428"/>
                </a:lnTo>
                <a:cubicBezTo>
                  <a:pt x="257784" y="200585"/>
                  <a:pt x="255630" y="202742"/>
                  <a:pt x="253117" y="202742"/>
                </a:cubicBezTo>
                <a:lnTo>
                  <a:pt x="219009" y="202742"/>
                </a:lnTo>
                <a:lnTo>
                  <a:pt x="179156" y="236892"/>
                </a:lnTo>
                <a:lnTo>
                  <a:pt x="247372" y="236892"/>
                </a:lnTo>
                <a:cubicBezTo>
                  <a:pt x="248449" y="236892"/>
                  <a:pt x="249885" y="237611"/>
                  <a:pt x="250603" y="238330"/>
                </a:cubicBezTo>
                <a:lnTo>
                  <a:pt x="291892" y="285780"/>
                </a:lnTo>
                <a:cubicBezTo>
                  <a:pt x="293328" y="287218"/>
                  <a:pt x="293328" y="289015"/>
                  <a:pt x="292610" y="290453"/>
                </a:cubicBezTo>
                <a:cubicBezTo>
                  <a:pt x="291892" y="292250"/>
                  <a:pt x="290456" y="293329"/>
                  <a:pt x="288661" y="293329"/>
                </a:cubicBezTo>
                <a:lnTo>
                  <a:pt x="4667" y="293329"/>
                </a:lnTo>
                <a:cubicBezTo>
                  <a:pt x="2872" y="293329"/>
                  <a:pt x="1077" y="292250"/>
                  <a:pt x="359" y="290453"/>
                </a:cubicBezTo>
                <a:cubicBezTo>
                  <a:pt x="0" y="289015"/>
                  <a:pt x="0" y="287218"/>
                  <a:pt x="1077" y="285780"/>
                </a:cubicBezTo>
                <a:lnTo>
                  <a:pt x="42725" y="238330"/>
                </a:lnTo>
                <a:cubicBezTo>
                  <a:pt x="43443" y="237611"/>
                  <a:pt x="44879" y="236892"/>
                  <a:pt x="45956" y="236892"/>
                </a:cubicBezTo>
                <a:lnTo>
                  <a:pt x="113813" y="236892"/>
                </a:lnTo>
                <a:lnTo>
                  <a:pt x="73960" y="202742"/>
                </a:lnTo>
                <a:lnTo>
                  <a:pt x="40211" y="202742"/>
                </a:lnTo>
                <a:cubicBezTo>
                  <a:pt x="37698" y="202742"/>
                  <a:pt x="35903" y="200585"/>
                  <a:pt x="35903" y="198428"/>
                </a:cubicBezTo>
                <a:lnTo>
                  <a:pt x="35903" y="109639"/>
                </a:lnTo>
                <a:lnTo>
                  <a:pt x="28363" y="109639"/>
                </a:lnTo>
                <a:cubicBezTo>
                  <a:pt x="12925" y="109639"/>
                  <a:pt x="0" y="97057"/>
                  <a:pt x="0" y="81240"/>
                </a:cubicBezTo>
                <a:lnTo>
                  <a:pt x="0" y="75489"/>
                </a:lnTo>
                <a:cubicBezTo>
                  <a:pt x="0" y="74410"/>
                  <a:pt x="359" y="73332"/>
                  <a:pt x="1436" y="72254"/>
                </a:cubicBezTo>
                <a:lnTo>
                  <a:pt x="35903" y="38104"/>
                </a:lnTo>
                <a:lnTo>
                  <a:pt x="35903" y="4314"/>
                </a:lnTo>
                <a:cubicBezTo>
                  <a:pt x="35903" y="1797"/>
                  <a:pt x="37698" y="0"/>
                  <a:pt x="40211" y="0"/>
                </a:cubicBezTo>
                <a:close/>
              </a:path>
            </a:pathLst>
          </a:custGeom>
          <a:solidFill>
            <a:schemeClr val="bg1"/>
          </a:solidFill>
          <a:ln>
            <a:noFill/>
          </a:ln>
        </p:spPr>
        <p:txBody>
          <a:bodyPr anchor="ctr"/>
          <a:lstStyle/>
          <a:p>
            <a:endParaRPr lang="en-US" sz="900"/>
          </a:p>
        </p:txBody>
      </p:sp>
      <p:sp>
        <p:nvSpPr>
          <p:cNvPr id="18" name="Freeform 955">
            <a:extLst>
              <a:ext uri="{FF2B5EF4-FFF2-40B4-BE49-F238E27FC236}">
                <a16:creationId xmlns:a16="http://schemas.microsoft.com/office/drawing/2014/main" id="{9140AD17-40EE-C14A-A485-DC3AB73879E7}"/>
              </a:ext>
            </a:extLst>
          </p:cNvPr>
          <p:cNvSpPr>
            <a:spLocks noChangeAspect="1"/>
          </p:cNvSpPr>
          <p:nvPr/>
        </p:nvSpPr>
        <p:spPr bwMode="auto">
          <a:xfrm>
            <a:off x="7523464" y="3563111"/>
            <a:ext cx="632833" cy="630949"/>
          </a:xfrm>
          <a:custGeom>
            <a:avLst/>
            <a:gdLst>
              <a:gd name="T0" fmla="*/ 7096114 w 293328"/>
              <a:gd name="T1" fmla="*/ 10177451 h 293329"/>
              <a:gd name="T2" fmla="*/ 326110 w 293328"/>
              <a:gd name="T3" fmla="*/ 7951508 h 293329"/>
              <a:gd name="T4" fmla="*/ 10057158 w 293328"/>
              <a:gd name="T5" fmla="*/ 8903638 h 293329"/>
              <a:gd name="T6" fmla="*/ 326110 w 293328"/>
              <a:gd name="T7" fmla="*/ 7951508 h 293329"/>
              <a:gd name="T8" fmla="*/ 8696200 w 293328"/>
              <a:gd name="T9" fmla="*/ 6010013 h 293329"/>
              <a:gd name="T10" fmla="*/ 6690531 w 293328"/>
              <a:gd name="T11" fmla="*/ 6010013 h 293329"/>
              <a:gd name="T12" fmla="*/ 9459040 w 293328"/>
              <a:gd name="T13" fmla="*/ 4772993 h 293329"/>
              <a:gd name="T14" fmla="*/ 8593839 w 293328"/>
              <a:gd name="T15" fmla="*/ 5100856 h 293329"/>
              <a:gd name="T16" fmla="*/ 6857140 w 293328"/>
              <a:gd name="T17" fmla="*/ 4772993 h 293329"/>
              <a:gd name="T18" fmla="*/ 7677454 w 293328"/>
              <a:gd name="T19" fmla="*/ 5100856 h 293329"/>
              <a:gd name="T20" fmla="*/ 6857140 w 293328"/>
              <a:gd name="T21" fmla="*/ 4772993 h 293329"/>
              <a:gd name="T22" fmla="*/ 9561323 w 293328"/>
              <a:gd name="T23" fmla="*/ 3850769 h 293329"/>
              <a:gd name="T24" fmla="*/ 6690531 w 293328"/>
              <a:gd name="T25" fmla="*/ 3850769 h 293329"/>
              <a:gd name="T26" fmla="*/ 3660991 w 293328"/>
              <a:gd name="T27" fmla="*/ 3397192 h 293329"/>
              <a:gd name="T28" fmla="*/ 4738202 w 293328"/>
              <a:gd name="T29" fmla="*/ 2943447 h 293329"/>
              <a:gd name="T30" fmla="*/ 3349610 w 293328"/>
              <a:gd name="T31" fmla="*/ 4629175 h 293329"/>
              <a:gd name="T32" fmla="*/ 8593839 w 293328"/>
              <a:gd name="T33" fmla="*/ 2670609 h 293329"/>
              <a:gd name="T34" fmla="*/ 9459040 w 293328"/>
              <a:gd name="T35" fmla="*/ 2997977 h 293329"/>
              <a:gd name="T36" fmla="*/ 8593839 w 293328"/>
              <a:gd name="T37" fmla="*/ 2670609 h 293329"/>
              <a:gd name="T38" fmla="*/ 7831258 w 293328"/>
              <a:gd name="T39" fmla="*/ 2834258 h 293329"/>
              <a:gd name="T40" fmla="*/ 6690531 w 293328"/>
              <a:gd name="T41" fmla="*/ 2834258 h 293329"/>
              <a:gd name="T42" fmla="*/ 2519052 w 293328"/>
              <a:gd name="T43" fmla="*/ 2696939 h 293329"/>
              <a:gd name="T44" fmla="*/ 3505278 w 293328"/>
              <a:gd name="T45" fmla="*/ 2269150 h 293329"/>
              <a:gd name="T46" fmla="*/ 4958723 w 293328"/>
              <a:gd name="T47" fmla="*/ 2554347 h 293329"/>
              <a:gd name="T48" fmla="*/ 4958723 w 293328"/>
              <a:gd name="T49" fmla="*/ 4421684 h 293329"/>
              <a:gd name="T50" fmla="*/ 3440433 w 293328"/>
              <a:gd name="T51" fmla="*/ 5031119 h 293329"/>
              <a:gd name="T52" fmla="*/ 1960988 w 293328"/>
              <a:gd name="T53" fmla="*/ 2696939 h 293329"/>
              <a:gd name="T54" fmla="*/ 3533960 w 293328"/>
              <a:gd name="T55" fmla="*/ 1160427 h 293329"/>
              <a:gd name="T56" fmla="*/ 3533960 w 293328"/>
              <a:gd name="T57" fmla="*/ 6704825 h 293329"/>
              <a:gd name="T58" fmla="*/ 3533960 w 293328"/>
              <a:gd name="T59" fmla="*/ 1160427 h 293329"/>
              <a:gd name="T60" fmla="*/ 9791789 w 293328"/>
              <a:gd name="T61" fmla="*/ 965938 h 293329"/>
              <a:gd name="T62" fmla="*/ 9512251 w 293328"/>
              <a:gd name="T63" fmla="*/ 1075588 h 293329"/>
              <a:gd name="T64" fmla="*/ 7839593 w 293328"/>
              <a:gd name="T65" fmla="*/ 856312 h 293329"/>
              <a:gd name="T66" fmla="*/ 8065869 w 293328"/>
              <a:gd name="T67" fmla="*/ 1075588 h 293329"/>
              <a:gd name="T68" fmla="*/ 7786366 w 293328"/>
              <a:gd name="T69" fmla="*/ 965938 h 293329"/>
              <a:gd name="T70" fmla="*/ 8983775 w 293328"/>
              <a:gd name="T71" fmla="*/ 1009765 h 293329"/>
              <a:gd name="T72" fmla="*/ 8817646 w 293328"/>
              <a:gd name="T73" fmla="*/ 852309 h 293329"/>
              <a:gd name="T74" fmla="*/ 6215964 w 293328"/>
              <a:gd name="T75" fmla="*/ 3457687 h 293329"/>
              <a:gd name="T76" fmla="*/ 3533960 w 293328"/>
              <a:gd name="T77" fmla="*/ 7089880 h 293329"/>
              <a:gd name="T78" fmla="*/ 865104 w 293328"/>
              <a:gd name="T79" fmla="*/ 3457687 h 293329"/>
              <a:gd name="T80" fmla="*/ 587004 w 293328"/>
              <a:gd name="T81" fmla="*/ 308865 h 293329"/>
              <a:gd name="T82" fmla="*/ 10331054 w 293328"/>
              <a:gd name="T83" fmla="*/ 7629874 h 293329"/>
              <a:gd name="T84" fmla="*/ 587004 w 293328"/>
              <a:gd name="T85" fmla="*/ 308865 h 293329"/>
              <a:gd name="T86" fmla="*/ 10657173 w 293328"/>
              <a:gd name="T87" fmla="*/ 579014 h 293329"/>
              <a:gd name="T88" fmla="*/ 10057158 w 293328"/>
              <a:gd name="T89" fmla="*/ 9225323 h 293329"/>
              <a:gd name="T90" fmla="*/ 8557038 w 293328"/>
              <a:gd name="T91" fmla="*/ 10177451 h 293329"/>
              <a:gd name="T92" fmla="*/ 2100142 w 293328"/>
              <a:gd name="T93" fmla="*/ 10499096 h 293329"/>
              <a:gd name="T94" fmla="*/ 3234999 w 293328"/>
              <a:gd name="T95" fmla="*/ 10177451 h 293329"/>
              <a:gd name="T96" fmla="*/ 0 w 293328"/>
              <a:gd name="T97" fmla="*/ 8646314 h 293329"/>
              <a:gd name="T98" fmla="*/ 587004 w 293328"/>
              <a:gd name="T99" fmla="*/ 0 h 2933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93328" h="293329">
                <a:moveTo>
                  <a:pt x="97656" y="257741"/>
                </a:moveTo>
                <a:lnTo>
                  <a:pt x="97656" y="284342"/>
                </a:lnTo>
                <a:lnTo>
                  <a:pt x="195313" y="284342"/>
                </a:lnTo>
                <a:lnTo>
                  <a:pt x="195313" y="257741"/>
                </a:lnTo>
                <a:lnTo>
                  <a:pt x="97656" y="257741"/>
                </a:lnTo>
                <a:close/>
                <a:moveTo>
                  <a:pt x="8976" y="222153"/>
                </a:moveTo>
                <a:lnTo>
                  <a:pt x="8976" y="241565"/>
                </a:lnTo>
                <a:cubicBezTo>
                  <a:pt x="8976" y="245519"/>
                  <a:pt x="12207" y="248754"/>
                  <a:pt x="16156" y="248754"/>
                </a:cubicBezTo>
                <a:lnTo>
                  <a:pt x="276813" y="248754"/>
                </a:lnTo>
                <a:cubicBezTo>
                  <a:pt x="281121" y="248754"/>
                  <a:pt x="284352" y="245519"/>
                  <a:pt x="284352" y="241565"/>
                </a:cubicBezTo>
                <a:lnTo>
                  <a:pt x="284352" y="222153"/>
                </a:lnTo>
                <a:lnTo>
                  <a:pt x="8976" y="222153"/>
                </a:lnTo>
                <a:close/>
                <a:moveTo>
                  <a:pt x="188810" y="163513"/>
                </a:moveTo>
                <a:lnTo>
                  <a:pt x="235052" y="163513"/>
                </a:lnTo>
                <a:cubicBezTo>
                  <a:pt x="237561" y="163513"/>
                  <a:pt x="239354" y="165345"/>
                  <a:pt x="239354" y="167909"/>
                </a:cubicBezTo>
                <a:cubicBezTo>
                  <a:pt x="239354" y="170474"/>
                  <a:pt x="237561" y="172672"/>
                  <a:pt x="235052" y="172672"/>
                </a:cubicBezTo>
                <a:lnTo>
                  <a:pt x="188810" y="172672"/>
                </a:lnTo>
                <a:cubicBezTo>
                  <a:pt x="186301" y="172672"/>
                  <a:pt x="184150" y="170474"/>
                  <a:pt x="184150" y="167909"/>
                </a:cubicBezTo>
                <a:cubicBezTo>
                  <a:pt x="184150" y="165345"/>
                  <a:pt x="186301" y="163513"/>
                  <a:pt x="188810" y="163513"/>
                </a:cubicBezTo>
                <a:close/>
                <a:moveTo>
                  <a:pt x="236537" y="133350"/>
                </a:moveTo>
                <a:lnTo>
                  <a:pt x="260350" y="133350"/>
                </a:lnTo>
                <a:cubicBezTo>
                  <a:pt x="262914" y="133350"/>
                  <a:pt x="264746" y="135182"/>
                  <a:pt x="264746" y="137746"/>
                </a:cubicBezTo>
                <a:cubicBezTo>
                  <a:pt x="264746" y="140310"/>
                  <a:pt x="262914" y="142509"/>
                  <a:pt x="260350" y="142509"/>
                </a:cubicBezTo>
                <a:lnTo>
                  <a:pt x="236537" y="142509"/>
                </a:lnTo>
                <a:cubicBezTo>
                  <a:pt x="234339" y="142509"/>
                  <a:pt x="231775" y="140310"/>
                  <a:pt x="231775" y="137746"/>
                </a:cubicBezTo>
                <a:cubicBezTo>
                  <a:pt x="231775" y="135182"/>
                  <a:pt x="234339" y="133350"/>
                  <a:pt x="236537" y="133350"/>
                </a:cubicBezTo>
                <a:close/>
                <a:moveTo>
                  <a:pt x="188736" y="133350"/>
                </a:moveTo>
                <a:lnTo>
                  <a:pt x="211314" y="133350"/>
                </a:lnTo>
                <a:cubicBezTo>
                  <a:pt x="213783" y="133350"/>
                  <a:pt x="215547" y="135182"/>
                  <a:pt x="215547" y="137746"/>
                </a:cubicBezTo>
                <a:cubicBezTo>
                  <a:pt x="215547" y="140310"/>
                  <a:pt x="213783" y="142509"/>
                  <a:pt x="211314" y="142509"/>
                </a:cubicBezTo>
                <a:lnTo>
                  <a:pt x="188736" y="142509"/>
                </a:lnTo>
                <a:cubicBezTo>
                  <a:pt x="186267" y="142509"/>
                  <a:pt x="184150" y="140310"/>
                  <a:pt x="184150" y="137746"/>
                </a:cubicBezTo>
                <a:cubicBezTo>
                  <a:pt x="184150" y="135182"/>
                  <a:pt x="186267" y="133350"/>
                  <a:pt x="188736" y="133350"/>
                </a:cubicBezTo>
                <a:close/>
                <a:moveTo>
                  <a:pt x="188819" y="103188"/>
                </a:moveTo>
                <a:lnTo>
                  <a:pt x="258856" y="103188"/>
                </a:lnTo>
                <a:cubicBezTo>
                  <a:pt x="261370" y="103188"/>
                  <a:pt x="263166" y="105386"/>
                  <a:pt x="263166" y="107584"/>
                </a:cubicBezTo>
                <a:cubicBezTo>
                  <a:pt x="263166" y="110515"/>
                  <a:pt x="261370" y="112347"/>
                  <a:pt x="258856" y="112347"/>
                </a:cubicBezTo>
                <a:lnTo>
                  <a:pt x="188819" y="112347"/>
                </a:lnTo>
                <a:cubicBezTo>
                  <a:pt x="186305" y="112347"/>
                  <a:pt x="184150" y="110515"/>
                  <a:pt x="184150" y="107584"/>
                </a:cubicBezTo>
                <a:cubicBezTo>
                  <a:pt x="184150" y="105386"/>
                  <a:pt x="186305" y="103188"/>
                  <a:pt x="188819" y="103188"/>
                </a:cubicBezTo>
                <a:close/>
                <a:moveTo>
                  <a:pt x="130413" y="82234"/>
                </a:moveTo>
                <a:lnTo>
                  <a:pt x="100766" y="94914"/>
                </a:lnTo>
                <a:lnTo>
                  <a:pt x="100766" y="129332"/>
                </a:lnTo>
                <a:lnTo>
                  <a:pt x="130413" y="116652"/>
                </a:lnTo>
                <a:lnTo>
                  <a:pt x="130413" y="82234"/>
                </a:lnTo>
                <a:close/>
                <a:moveTo>
                  <a:pt x="62547" y="82234"/>
                </a:moveTo>
                <a:lnTo>
                  <a:pt x="62547" y="116652"/>
                </a:lnTo>
                <a:lnTo>
                  <a:pt x="92194" y="129332"/>
                </a:lnTo>
                <a:lnTo>
                  <a:pt x="92194" y="94914"/>
                </a:lnTo>
                <a:lnTo>
                  <a:pt x="62547" y="82234"/>
                </a:lnTo>
                <a:close/>
                <a:moveTo>
                  <a:pt x="236537" y="74613"/>
                </a:moveTo>
                <a:lnTo>
                  <a:pt x="260350" y="74613"/>
                </a:lnTo>
                <a:cubicBezTo>
                  <a:pt x="262914" y="74613"/>
                  <a:pt x="264746" y="76518"/>
                  <a:pt x="264746" y="79185"/>
                </a:cubicBezTo>
                <a:cubicBezTo>
                  <a:pt x="264746" y="81852"/>
                  <a:pt x="262914" y="83757"/>
                  <a:pt x="260350" y="83757"/>
                </a:cubicBezTo>
                <a:lnTo>
                  <a:pt x="236537" y="83757"/>
                </a:lnTo>
                <a:cubicBezTo>
                  <a:pt x="234339" y="83757"/>
                  <a:pt x="231775" y="81852"/>
                  <a:pt x="231775" y="79185"/>
                </a:cubicBezTo>
                <a:cubicBezTo>
                  <a:pt x="231775" y="76518"/>
                  <a:pt x="234339" y="74613"/>
                  <a:pt x="236537" y="74613"/>
                </a:cubicBezTo>
                <a:close/>
                <a:moveTo>
                  <a:pt x="188736" y="74613"/>
                </a:moveTo>
                <a:lnTo>
                  <a:pt x="211314" y="74613"/>
                </a:lnTo>
                <a:cubicBezTo>
                  <a:pt x="213783" y="74613"/>
                  <a:pt x="215547" y="76518"/>
                  <a:pt x="215547" y="79185"/>
                </a:cubicBezTo>
                <a:cubicBezTo>
                  <a:pt x="215547" y="81852"/>
                  <a:pt x="213783" y="83757"/>
                  <a:pt x="211314" y="83757"/>
                </a:cubicBezTo>
                <a:lnTo>
                  <a:pt x="188736" y="83757"/>
                </a:lnTo>
                <a:cubicBezTo>
                  <a:pt x="186267" y="83757"/>
                  <a:pt x="184150" y="81852"/>
                  <a:pt x="184150" y="79185"/>
                </a:cubicBezTo>
                <a:cubicBezTo>
                  <a:pt x="184150" y="76518"/>
                  <a:pt x="186267" y="74613"/>
                  <a:pt x="188736" y="74613"/>
                </a:cubicBezTo>
                <a:close/>
                <a:moveTo>
                  <a:pt x="96480" y="63395"/>
                </a:moveTo>
                <a:lnTo>
                  <a:pt x="69334" y="75350"/>
                </a:lnTo>
                <a:lnTo>
                  <a:pt x="96480" y="86944"/>
                </a:lnTo>
                <a:lnTo>
                  <a:pt x="123626" y="75350"/>
                </a:lnTo>
                <a:lnTo>
                  <a:pt x="96480" y="63395"/>
                </a:lnTo>
                <a:close/>
                <a:moveTo>
                  <a:pt x="94694" y="54699"/>
                </a:moveTo>
                <a:cubicBezTo>
                  <a:pt x="95766" y="53975"/>
                  <a:pt x="97195" y="53975"/>
                  <a:pt x="98266" y="54699"/>
                </a:cubicBezTo>
                <a:lnTo>
                  <a:pt x="136485" y="71365"/>
                </a:lnTo>
                <a:cubicBezTo>
                  <a:pt x="138271" y="72090"/>
                  <a:pt x="139343" y="73539"/>
                  <a:pt x="139343" y="75350"/>
                </a:cubicBezTo>
                <a:lnTo>
                  <a:pt x="139343" y="119550"/>
                </a:lnTo>
                <a:cubicBezTo>
                  <a:pt x="139343" y="121362"/>
                  <a:pt x="138271" y="123173"/>
                  <a:pt x="136485" y="123535"/>
                </a:cubicBezTo>
                <a:lnTo>
                  <a:pt x="98266" y="140563"/>
                </a:lnTo>
                <a:cubicBezTo>
                  <a:pt x="97552" y="140926"/>
                  <a:pt x="97195" y="140926"/>
                  <a:pt x="96480" y="140926"/>
                </a:cubicBezTo>
                <a:cubicBezTo>
                  <a:pt x="95766" y="140926"/>
                  <a:pt x="95051" y="140926"/>
                  <a:pt x="94694" y="140563"/>
                </a:cubicBezTo>
                <a:lnTo>
                  <a:pt x="56475" y="123535"/>
                </a:lnTo>
                <a:cubicBezTo>
                  <a:pt x="55046" y="123173"/>
                  <a:pt x="53975" y="121362"/>
                  <a:pt x="53975" y="119550"/>
                </a:cubicBezTo>
                <a:lnTo>
                  <a:pt x="53975" y="75350"/>
                </a:lnTo>
                <a:cubicBezTo>
                  <a:pt x="53975" y="73539"/>
                  <a:pt x="55046" y="72090"/>
                  <a:pt x="56475" y="71365"/>
                </a:cubicBezTo>
                <a:lnTo>
                  <a:pt x="94694" y="54699"/>
                </a:lnTo>
                <a:close/>
                <a:moveTo>
                  <a:pt x="97269" y="32419"/>
                </a:moveTo>
                <a:cubicBezTo>
                  <a:pt x="79900" y="32419"/>
                  <a:pt x="63616" y="39232"/>
                  <a:pt x="51675" y="51423"/>
                </a:cubicBezTo>
                <a:cubicBezTo>
                  <a:pt x="26345" y="76165"/>
                  <a:pt x="26345" y="117042"/>
                  <a:pt x="51675" y="142142"/>
                </a:cubicBezTo>
                <a:lnTo>
                  <a:pt x="97269" y="187322"/>
                </a:lnTo>
                <a:lnTo>
                  <a:pt x="142863" y="142142"/>
                </a:lnTo>
                <a:cubicBezTo>
                  <a:pt x="168193" y="117042"/>
                  <a:pt x="168193" y="76165"/>
                  <a:pt x="142863" y="51423"/>
                </a:cubicBezTo>
                <a:cubicBezTo>
                  <a:pt x="130922" y="39232"/>
                  <a:pt x="114276" y="32419"/>
                  <a:pt x="97269" y="32419"/>
                </a:cubicBezTo>
                <a:close/>
                <a:moveTo>
                  <a:pt x="261815" y="23926"/>
                </a:moveTo>
                <a:cubicBezTo>
                  <a:pt x="263647" y="22225"/>
                  <a:pt x="266578" y="22565"/>
                  <a:pt x="268410" y="23926"/>
                </a:cubicBezTo>
                <a:cubicBezTo>
                  <a:pt x="269142" y="24946"/>
                  <a:pt x="269509" y="25967"/>
                  <a:pt x="269509" y="26987"/>
                </a:cubicBezTo>
                <a:cubicBezTo>
                  <a:pt x="269509" y="28008"/>
                  <a:pt x="269142" y="29028"/>
                  <a:pt x="268410" y="30049"/>
                </a:cubicBezTo>
                <a:cubicBezTo>
                  <a:pt x="267311" y="30729"/>
                  <a:pt x="266578" y="31410"/>
                  <a:pt x="265113" y="31410"/>
                </a:cubicBezTo>
                <a:cubicBezTo>
                  <a:pt x="264014" y="31410"/>
                  <a:pt x="262914" y="30729"/>
                  <a:pt x="261815" y="30049"/>
                </a:cubicBezTo>
                <a:cubicBezTo>
                  <a:pt x="261083" y="29028"/>
                  <a:pt x="260350" y="28008"/>
                  <a:pt x="260350" y="26987"/>
                </a:cubicBezTo>
                <a:cubicBezTo>
                  <a:pt x="260350" y="25967"/>
                  <a:pt x="261083" y="24946"/>
                  <a:pt x="261815" y="23926"/>
                </a:cubicBezTo>
                <a:close/>
                <a:moveTo>
                  <a:pt x="215777" y="23926"/>
                </a:moveTo>
                <a:cubicBezTo>
                  <a:pt x="217243" y="22225"/>
                  <a:pt x="220540" y="22565"/>
                  <a:pt x="222005" y="23926"/>
                </a:cubicBezTo>
                <a:cubicBezTo>
                  <a:pt x="222738" y="24946"/>
                  <a:pt x="223471" y="25967"/>
                  <a:pt x="223471" y="26987"/>
                </a:cubicBezTo>
                <a:cubicBezTo>
                  <a:pt x="223471" y="28008"/>
                  <a:pt x="222738" y="29028"/>
                  <a:pt x="222005" y="30049"/>
                </a:cubicBezTo>
                <a:cubicBezTo>
                  <a:pt x="221273" y="30729"/>
                  <a:pt x="219807" y="31410"/>
                  <a:pt x="218708" y="31410"/>
                </a:cubicBezTo>
                <a:cubicBezTo>
                  <a:pt x="217609" y="31410"/>
                  <a:pt x="216510" y="30729"/>
                  <a:pt x="215777" y="30049"/>
                </a:cubicBezTo>
                <a:cubicBezTo>
                  <a:pt x="214678" y="29028"/>
                  <a:pt x="214312" y="28008"/>
                  <a:pt x="214312" y="26987"/>
                </a:cubicBezTo>
                <a:cubicBezTo>
                  <a:pt x="214312" y="25967"/>
                  <a:pt x="214678" y="24946"/>
                  <a:pt x="215777" y="23926"/>
                </a:cubicBezTo>
                <a:close/>
                <a:moveTo>
                  <a:pt x="242697" y="23813"/>
                </a:moveTo>
                <a:cubicBezTo>
                  <a:pt x="245364" y="23813"/>
                  <a:pt x="247269" y="25645"/>
                  <a:pt x="247269" y="28209"/>
                </a:cubicBezTo>
                <a:cubicBezTo>
                  <a:pt x="247269" y="30773"/>
                  <a:pt x="245364" y="32972"/>
                  <a:pt x="242697" y="32972"/>
                </a:cubicBezTo>
                <a:cubicBezTo>
                  <a:pt x="240030" y="32972"/>
                  <a:pt x="238125" y="30773"/>
                  <a:pt x="238125" y="28209"/>
                </a:cubicBezTo>
                <a:cubicBezTo>
                  <a:pt x="238125" y="25645"/>
                  <a:pt x="240030" y="23813"/>
                  <a:pt x="242697" y="23813"/>
                </a:cubicBezTo>
                <a:close/>
                <a:moveTo>
                  <a:pt x="97269" y="23813"/>
                </a:moveTo>
                <a:cubicBezTo>
                  <a:pt x="117171" y="23813"/>
                  <a:pt x="135626" y="31343"/>
                  <a:pt x="149377" y="44969"/>
                </a:cubicBezTo>
                <a:cubicBezTo>
                  <a:pt x="163127" y="58953"/>
                  <a:pt x="171088" y="77240"/>
                  <a:pt x="171088" y="96603"/>
                </a:cubicBezTo>
                <a:cubicBezTo>
                  <a:pt x="171088" y="115966"/>
                  <a:pt x="163127" y="134253"/>
                  <a:pt x="149377" y="148238"/>
                </a:cubicBezTo>
                <a:lnTo>
                  <a:pt x="100526" y="196645"/>
                </a:lnTo>
                <a:cubicBezTo>
                  <a:pt x="99440" y="197721"/>
                  <a:pt x="98355" y="198080"/>
                  <a:pt x="97269" y="198080"/>
                </a:cubicBezTo>
                <a:cubicBezTo>
                  <a:pt x="96184" y="198080"/>
                  <a:pt x="94736" y="197721"/>
                  <a:pt x="94012" y="196645"/>
                </a:cubicBezTo>
                <a:lnTo>
                  <a:pt x="45162" y="148238"/>
                </a:lnTo>
                <a:cubicBezTo>
                  <a:pt x="31411" y="134253"/>
                  <a:pt x="23812" y="115966"/>
                  <a:pt x="23812" y="96603"/>
                </a:cubicBezTo>
                <a:cubicBezTo>
                  <a:pt x="23812" y="77240"/>
                  <a:pt x="31411" y="58953"/>
                  <a:pt x="45162" y="44969"/>
                </a:cubicBezTo>
                <a:cubicBezTo>
                  <a:pt x="59274" y="31343"/>
                  <a:pt x="77729" y="23813"/>
                  <a:pt x="97269" y="23813"/>
                </a:cubicBezTo>
                <a:close/>
                <a:moveTo>
                  <a:pt x="16156" y="8627"/>
                </a:moveTo>
                <a:cubicBezTo>
                  <a:pt x="12207" y="8627"/>
                  <a:pt x="8976" y="12222"/>
                  <a:pt x="8976" y="16176"/>
                </a:cubicBezTo>
                <a:lnTo>
                  <a:pt x="8976" y="213167"/>
                </a:lnTo>
                <a:lnTo>
                  <a:pt x="284352" y="213167"/>
                </a:lnTo>
                <a:lnTo>
                  <a:pt x="284352" y="16176"/>
                </a:lnTo>
                <a:cubicBezTo>
                  <a:pt x="284352" y="12222"/>
                  <a:pt x="281121" y="8627"/>
                  <a:pt x="276813" y="8627"/>
                </a:cubicBezTo>
                <a:lnTo>
                  <a:pt x="16156" y="8627"/>
                </a:lnTo>
                <a:close/>
                <a:moveTo>
                  <a:pt x="16156" y="0"/>
                </a:moveTo>
                <a:lnTo>
                  <a:pt x="276813" y="0"/>
                </a:lnTo>
                <a:cubicBezTo>
                  <a:pt x="285788" y="0"/>
                  <a:pt x="293328" y="7189"/>
                  <a:pt x="293328" y="16176"/>
                </a:cubicBezTo>
                <a:lnTo>
                  <a:pt x="293328" y="217480"/>
                </a:lnTo>
                <a:lnTo>
                  <a:pt x="293328" y="241565"/>
                </a:lnTo>
                <a:cubicBezTo>
                  <a:pt x="293328" y="250192"/>
                  <a:pt x="285788" y="257741"/>
                  <a:pt x="276813" y="257741"/>
                </a:cubicBezTo>
                <a:lnTo>
                  <a:pt x="204288" y="257741"/>
                </a:lnTo>
                <a:lnTo>
                  <a:pt x="204288" y="284342"/>
                </a:lnTo>
                <a:lnTo>
                  <a:pt x="235524" y="284342"/>
                </a:lnTo>
                <a:cubicBezTo>
                  <a:pt x="238037" y="284342"/>
                  <a:pt x="239832" y="286499"/>
                  <a:pt x="239832" y="288656"/>
                </a:cubicBezTo>
                <a:cubicBezTo>
                  <a:pt x="239832" y="291172"/>
                  <a:pt x="238037" y="293329"/>
                  <a:pt x="235524" y="293329"/>
                </a:cubicBezTo>
                <a:lnTo>
                  <a:pt x="57804" y="293329"/>
                </a:lnTo>
                <a:cubicBezTo>
                  <a:pt x="55291" y="293329"/>
                  <a:pt x="53495" y="291172"/>
                  <a:pt x="53495" y="288656"/>
                </a:cubicBezTo>
                <a:cubicBezTo>
                  <a:pt x="53495" y="286499"/>
                  <a:pt x="55291" y="284342"/>
                  <a:pt x="57804" y="284342"/>
                </a:cubicBezTo>
                <a:lnTo>
                  <a:pt x="89040" y="284342"/>
                </a:lnTo>
                <a:lnTo>
                  <a:pt x="89040" y="257741"/>
                </a:lnTo>
                <a:lnTo>
                  <a:pt x="16156" y="257741"/>
                </a:lnTo>
                <a:cubicBezTo>
                  <a:pt x="7540" y="257741"/>
                  <a:pt x="0" y="250192"/>
                  <a:pt x="0" y="241565"/>
                </a:cubicBezTo>
                <a:lnTo>
                  <a:pt x="0" y="217480"/>
                </a:lnTo>
                <a:lnTo>
                  <a:pt x="0" y="16176"/>
                </a:lnTo>
                <a:cubicBezTo>
                  <a:pt x="0" y="7189"/>
                  <a:pt x="7540" y="0"/>
                  <a:pt x="16156" y="0"/>
                </a:cubicBezTo>
                <a:close/>
              </a:path>
            </a:pathLst>
          </a:custGeom>
          <a:solidFill>
            <a:schemeClr val="bg1"/>
          </a:solidFill>
          <a:ln>
            <a:noFill/>
          </a:ln>
        </p:spPr>
        <p:txBody>
          <a:bodyPr anchor="ctr"/>
          <a:lstStyle/>
          <a:p>
            <a:endParaRPr lang="en-US" sz="900"/>
          </a:p>
        </p:txBody>
      </p:sp>
      <p:sp>
        <p:nvSpPr>
          <p:cNvPr id="19" name="Freeform 956">
            <a:extLst>
              <a:ext uri="{FF2B5EF4-FFF2-40B4-BE49-F238E27FC236}">
                <a16:creationId xmlns:a16="http://schemas.microsoft.com/office/drawing/2014/main" id="{BBB7DC2E-FC84-0D4E-84FB-CE71BCF33C55}"/>
              </a:ext>
            </a:extLst>
          </p:cNvPr>
          <p:cNvSpPr>
            <a:spLocks noChangeAspect="1"/>
          </p:cNvSpPr>
          <p:nvPr/>
        </p:nvSpPr>
        <p:spPr bwMode="auto">
          <a:xfrm>
            <a:off x="6656808" y="2008531"/>
            <a:ext cx="632833" cy="630949"/>
          </a:xfrm>
          <a:custGeom>
            <a:avLst/>
            <a:gdLst>
              <a:gd name="T0" fmla="*/ 8926945 w 293328"/>
              <a:gd name="T1" fmla="*/ 10112717 h 293333"/>
              <a:gd name="T2" fmla="*/ 6459814 w 293328"/>
              <a:gd name="T3" fmla="*/ 10112717 h 293333"/>
              <a:gd name="T4" fmla="*/ 5770846 w 293328"/>
              <a:gd name="T5" fmla="*/ 9942264 h 293333"/>
              <a:gd name="T6" fmla="*/ 2752239 w 293328"/>
              <a:gd name="T7" fmla="*/ 10270047 h 293333"/>
              <a:gd name="T8" fmla="*/ 323019 w 293328"/>
              <a:gd name="T9" fmla="*/ 9237790 h 293333"/>
              <a:gd name="T10" fmla="*/ 1279018 w 293328"/>
              <a:gd name="T11" fmla="*/ 9237790 h 293333"/>
              <a:gd name="T12" fmla="*/ 7040697 w 293328"/>
              <a:gd name="T13" fmla="*/ 8919620 h 293333"/>
              <a:gd name="T14" fmla="*/ 5013752 w 293328"/>
              <a:gd name="T15" fmla="*/ 9247386 h 293333"/>
              <a:gd name="T16" fmla="*/ 2751565 w 293328"/>
              <a:gd name="T17" fmla="*/ 8919620 h 293333"/>
              <a:gd name="T18" fmla="*/ 4156611 w 293328"/>
              <a:gd name="T19" fmla="*/ 9247386 h 293333"/>
              <a:gd name="T20" fmla="*/ 2751565 w 293328"/>
              <a:gd name="T21" fmla="*/ 8919620 h 293333"/>
              <a:gd name="T22" fmla="*/ 1602035 w 293328"/>
              <a:gd name="T23" fmla="*/ 9085085 h 293333"/>
              <a:gd name="T24" fmla="*/ 154993 w 293328"/>
              <a:gd name="T25" fmla="*/ 10497680 h 293333"/>
              <a:gd name="T26" fmla="*/ 154993 w 293328"/>
              <a:gd name="T27" fmla="*/ 8919620 h 293333"/>
              <a:gd name="T28" fmla="*/ 9791855 w 293328"/>
              <a:gd name="T29" fmla="*/ 7372605 h 293333"/>
              <a:gd name="T30" fmla="*/ 7728692 w 293328"/>
              <a:gd name="T31" fmla="*/ 7372605 h 293333"/>
              <a:gd name="T32" fmla="*/ 7039724 w 293328"/>
              <a:gd name="T33" fmla="*/ 7215230 h 293333"/>
              <a:gd name="T34" fmla="*/ 4726364 w 293328"/>
              <a:gd name="T35" fmla="*/ 7543041 h 293333"/>
              <a:gd name="T36" fmla="*/ 2749934 w 293328"/>
              <a:gd name="T37" fmla="*/ 7215230 h 293333"/>
              <a:gd name="T38" fmla="*/ 3857143 w 293328"/>
              <a:gd name="T39" fmla="*/ 7543041 h 293333"/>
              <a:gd name="T40" fmla="*/ 2749934 w 293328"/>
              <a:gd name="T41" fmla="*/ 7215230 h 293333"/>
              <a:gd name="T42" fmla="*/ 1279018 w 293328"/>
              <a:gd name="T43" fmla="*/ 7393010 h 293333"/>
              <a:gd name="T44" fmla="*/ 2751168 w 293328"/>
              <a:gd name="T45" fmla="*/ 6135782 h 293333"/>
              <a:gd name="T46" fmla="*/ 5541332 w 293328"/>
              <a:gd name="T47" fmla="*/ 6463057 h 293333"/>
              <a:gd name="T48" fmla="*/ 2751168 w 293328"/>
              <a:gd name="T49" fmla="*/ 6135782 h 293333"/>
              <a:gd name="T50" fmla="*/ 1602035 w 293328"/>
              <a:gd name="T51" fmla="*/ 6289749 h 293333"/>
              <a:gd name="T52" fmla="*/ 154993 w 293328"/>
              <a:gd name="T53" fmla="*/ 7713699 h 293333"/>
              <a:gd name="T54" fmla="*/ 154993 w 293328"/>
              <a:gd name="T55" fmla="*/ 6135782 h 293333"/>
              <a:gd name="T56" fmla="*/ 8753726 w 293328"/>
              <a:gd name="T57" fmla="*/ 4588702 h 293333"/>
              <a:gd name="T58" fmla="*/ 5710028 w 293328"/>
              <a:gd name="T59" fmla="*/ 4588702 h 293333"/>
              <a:gd name="T60" fmla="*/ 5021328 w 293328"/>
              <a:gd name="T61" fmla="*/ 4431387 h 293333"/>
              <a:gd name="T62" fmla="*/ 2751969 w 293328"/>
              <a:gd name="T63" fmla="*/ 4759153 h 293333"/>
              <a:gd name="T64" fmla="*/ 323019 w 293328"/>
              <a:gd name="T65" fmla="*/ 3726897 h 293333"/>
              <a:gd name="T66" fmla="*/ 1279018 w 293328"/>
              <a:gd name="T67" fmla="*/ 3726897 h 293333"/>
              <a:gd name="T68" fmla="*/ 6176042 w 293328"/>
              <a:gd name="T69" fmla="*/ 3408769 h 293333"/>
              <a:gd name="T70" fmla="*/ 4724867 w 293328"/>
              <a:gd name="T71" fmla="*/ 3736570 h 293333"/>
              <a:gd name="T72" fmla="*/ 2751343 w 293328"/>
              <a:gd name="T73" fmla="*/ 3408769 h 293333"/>
              <a:gd name="T74" fmla="*/ 3855527 w 293328"/>
              <a:gd name="T75" fmla="*/ 3736570 h 293333"/>
              <a:gd name="T76" fmla="*/ 2751343 w 293328"/>
              <a:gd name="T77" fmla="*/ 3408769 h 293333"/>
              <a:gd name="T78" fmla="*/ 1602035 w 293328"/>
              <a:gd name="T79" fmla="*/ 3574205 h 293333"/>
              <a:gd name="T80" fmla="*/ 154993 w 293328"/>
              <a:gd name="T81" fmla="*/ 4986838 h 293333"/>
              <a:gd name="T82" fmla="*/ 154993 w 293328"/>
              <a:gd name="T83" fmla="*/ 3408769 h 293333"/>
              <a:gd name="T84" fmla="*/ 10656915 w 293328"/>
              <a:gd name="T85" fmla="*/ 10329713 h 293333"/>
              <a:gd name="T86" fmla="*/ 10324156 w 293328"/>
              <a:gd name="T87" fmla="*/ 2894819 h 293333"/>
              <a:gd name="T88" fmla="*/ 3231223 w 293328"/>
              <a:gd name="T89" fmla="*/ 965900 h 293333"/>
              <a:gd name="T90" fmla="*/ 1196702 w 293328"/>
              <a:gd name="T91" fmla="*/ 1293110 h 293333"/>
              <a:gd name="T92" fmla="*/ 8724256 w 293328"/>
              <a:gd name="T93" fmla="*/ 305572 h 293333"/>
              <a:gd name="T94" fmla="*/ 10330664 w 293328"/>
              <a:gd name="T95" fmla="*/ 305572 h 293333"/>
              <a:gd name="T96" fmla="*/ 326516 w 293328"/>
              <a:gd name="T97" fmla="*/ 1884678 h 293333"/>
              <a:gd name="T98" fmla="*/ 326516 w 293328"/>
              <a:gd name="T99" fmla="*/ 305572 h 293333"/>
              <a:gd name="T100" fmla="*/ 10657173 w 293328"/>
              <a:gd name="T101" fmla="*/ 152785 h 293333"/>
              <a:gd name="T102" fmla="*/ 156677 w 293328"/>
              <a:gd name="T103" fmla="*/ 2203022 h 293333"/>
              <a:gd name="T104" fmla="*/ 156677 w 293328"/>
              <a:gd name="T105" fmla="*/ 0 h 29333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93333">
                <a:moveTo>
                  <a:pt x="182446" y="277813"/>
                </a:moveTo>
                <a:lnTo>
                  <a:pt x="241416" y="277813"/>
                </a:lnTo>
                <a:cubicBezTo>
                  <a:pt x="243918" y="277813"/>
                  <a:pt x="245705" y="280011"/>
                  <a:pt x="245705" y="282576"/>
                </a:cubicBezTo>
                <a:cubicBezTo>
                  <a:pt x="245705" y="285140"/>
                  <a:pt x="243918" y="286972"/>
                  <a:pt x="241416" y="286972"/>
                </a:cubicBezTo>
                <a:lnTo>
                  <a:pt x="182446" y="286972"/>
                </a:lnTo>
                <a:cubicBezTo>
                  <a:pt x="179944" y="286972"/>
                  <a:pt x="177800" y="285140"/>
                  <a:pt x="177800" y="282576"/>
                </a:cubicBezTo>
                <a:cubicBezTo>
                  <a:pt x="177800" y="280011"/>
                  <a:pt x="179944" y="277813"/>
                  <a:pt x="182446" y="277813"/>
                </a:cubicBezTo>
                <a:close/>
                <a:moveTo>
                  <a:pt x="75753" y="277813"/>
                </a:moveTo>
                <a:lnTo>
                  <a:pt x="158836" y="277813"/>
                </a:lnTo>
                <a:cubicBezTo>
                  <a:pt x="161354" y="277813"/>
                  <a:pt x="163152" y="280011"/>
                  <a:pt x="163152" y="282576"/>
                </a:cubicBezTo>
                <a:cubicBezTo>
                  <a:pt x="163152" y="285140"/>
                  <a:pt x="161354" y="286972"/>
                  <a:pt x="158836" y="286972"/>
                </a:cubicBezTo>
                <a:lnTo>
                  <a:pt x="75753" y="286972"/>
                </a:lnTo>
                <a:cubicBezTo>
                  <a:pt x="73235" y="286972"/>
                  <a:pt x="71437" y="285140"/>
                  <a:pt x="71437" y="282576"/>
                </a:cubicBezTo>
                <a:cubicBezTo>
                  <a:pt x="71437" y="280011"/>
                  <a:pt x="73235" y="277813"/>
                  <a:pt x="75753" y="277813"/>
                </a:cubicBezTo>
                <a:close/>
                <a:moveTo>
                  <a:pt x="8890" y="258128"/>
                </a:moveTo>
                <a:lnTo>
                  <a:pt x="8890" y="284443"/>
                </a:lnTo>
                <a:lnTo>
                  <a:pt x="35205" y="284443"/>
                </a:lnTo>
                <a:lnTo>
                  <a:pt x="35205" y="258128"/>
                </a:lnTo>
                <a:lnTo>
                  <a:pt x="8890" y="258128"/>
                </a:lnTo>
                <a:close/>
                <a:moveTo>
                  <a:pt x="137999" y="249238"/>
                </a:moveTo>
                <a:lnTo>
                  <a:pt x="193788" y="249238"/>
                </a:lnTo>
                <a:cubicBezTo>
                  <a:pt x="196291" y="249238"/>
                  <a:pt x="198080" y="251070"/>
                  <a:pt x="198080" y="254001"/>
                </a:cubicBezTo>
                <a:cubicBezTo>
                  <a:pt x="198080" y="256199"/>
                  <a:pt x="196291" y="258397"/>
                  <a:pt x="193788" y="258397"/>
                </a:cubicBezTo>
                <a:lnTo>
                  <a:pt x="137999" y="258397"/>
                </a:lnTo>
                <a:cubicBezTo>
                  <a:pt x="135138" y="258397"/>
                  <a:pt x="133350" y="256199"/>
                  <a:pt x="133350" y="254001"/>
                </a:cubicBezTo>
                <a:cubicBezTo>
                  <a:pt x="133350" y="251070"/>
                  <a:pt x="135138" y="249238"/>
                  <a:pt x="137999" y="249238"/>
                </a:cubicBezTo>
                <a:close/>
                <a:moveTo>
                  <a:pt x="75734" y="249238"/>
                </a:moveTo>
                <a:lnTo>
                  <a:pt x="114407" y="249238"/>
                </a:lnTo>
                <a:cubicBezTo>
                  <a:pt x="116556" y="249238"/>
                  <a:pt x="118704" y="251070"/>
                  <a:pt x="118704" y="254001"/>
                </a:cubicBezTo>
                <a:cubicBezTo>
                  <a:pt x="118704" y="256199"/>
                  <a:pt x="116556" y="258397"/>
                  <a:pt x="114407" y="258397"/>
                </a:cubicBezTo>
                <a:lnTo>
                  <a:pt x="75734" y="258397"/>
                </a:lnTo>
                <a:cubicBezTo>
                  <a:pt x="73228" y="258397"/>
                  <a:pt x="71437" y="256199"/>
                  <a:pt x="71437" y="254001"/>
                </a:cubicBezTo>
                <a:cubicBezTo>
                  <a:pt x="71437" y="251070"/>
                  <a:pt x="73228" y="249238"/>
                  <a:pt x="75734" y="249238"/>
                </a:cubicBezTo>
                <a:close/>
                <a:moveTo>
                  <a:pt x="4267" y="249238"/>
                </a:moveTo>
                <a:lnTo>
                  <a:pt x="39827" y="249238"/>
                </a:lnTo>
                <a:cubicBezTo>
                  <a:pt x="41961" y="249238"/>
                  <a:pt x="44095" y="251016"/>
                  <a:pt x="44095" y="253861"/>
                </a:cubicBezTo>
                <a:lnTo>
                  <a:pt x="44095" y="288710"/>
                </a:lnTo>
                <a:cubicBezTo>
                  <a:pt x="44095" y="291199"/>
                  <a:pt x="41961" y="293333"/>
                  <a:pt x="39827" y="293333"/>
                </a:cubicBezTo>
                <a:lnTo>
                  <a:pt x="4267" y="293333"/>
                </a:lnTo>
                <a:cubicBezTo>
                  <a:pt x="2133" y="293333"/>
                  <a:pt x="0" y="291199"/>
                  <a:pt x="0" y="288710"/>
                </a:cubicBezTo>
                <a:lnTo>
                  <a:pt x="0" y="253861"/>
                </a:lnTo>
                <a:cubicBezTo>
                  <a:pt x="0" y="251016"/>
                  <a:pt x="2133" y="249238"/>
                  <a:pt x="4267" y="249238"/>
                </a:cubicBezTo>
                <a:close/>
                <a:moveTo>
                  <a:pt x="217093" y="201613"/>
                </a:moveTo>
                <a:lnTo>
                  <a:pt x="265143" y="201613"/>
                </a:lnTo>
                <a:cubicBezTo>
                  <a:pt x="267691" y="201613"/>
                  <a:pt x="269511" y="203811"/>
                  <a:pt x="269511" y="206009"/>
                </a:cubicBezTo>
                <a:cubicBezTo>
                  <a:pt x="269511" y="208574"/>
                  <a:pt x="267691" y="210772"/>
                  <a:pt x="265143" y="210772"/>
                </a:cubicBezTo>
                <a:lnTo>
                  <a:pt x="217093" y="210772"/>
                </a:lnTo>
                <a:cubicBezTo>
                  <a:pt x="214545" y="210772"/>
                  <a:pt x="212725" y="208574"/>
                  <a:pt x="212725" y="206009"/>
                </a:cubicBezTo>
                <a:cubicBezTo>
                  <a:pt x="212725" y="203811"/>
                  <a:pt x="214545" y="201613"/>
                  <a:pt x="217093" y="201613"/>
                </a:cubicBezTo>
                <a:close/>
                <a:moveTo>
                  <a:pt x="130089" y="201613"/>
                </a:moveTo>
                <a:lnTo>
                  <a:pt x="193761" y="201613"/>
                </a:lnTo>
                <a:cubicBezTo>
                  <a:pt x="196279" y="201613"/>
                  <a:pt x="198077" y="203811"/>
                  <a:pt x="198077" y="206009"/>
                </a:cubicBezTo>
                <a:cubicBezTo>
                  <a:pt x="198077" y="208574"/>
                  <a:pt x="196279" y="210772"/>
                  <a:pt x="193761" y="210772"/>
                </a:cubicBezTo>
                <a:lnTo>
                  <a:pt x="130089" y="210772"/>
                </a:lnTo>
                <a:cubicBezTo>
                  <a:pt x="127570" y="210772"/>
                  <a:pt x="125412" y="208574"/>
                  <a:pt x="125412" y="206009"/>
                </a:cubicBezTo>
                <a:cubicBezTo>
                  <a:pt x="125412" y="203811"/>
                  <a:pt x="127570" y="201613"/>
                  <a:pt x="130089" y="201613"/>
                </a:cubicBezTo>
                <a:close/>
                <a:moveTo>
                  <a:pt x="75689" y="201613"/>
                </a:moveTo>
                <a:lnTo>
                  <a:pt x="106164" y="201613"/>
                </a:lnTo>
                <a:cubicBezTo>
                  <a:pt x="108999" y="201613"/>
                  <a:pt x="110771" y="203811"/>
                  <a:pt x="110771" y="206009"/>
                </a:cubicBezTo>
                <a:cubicBezTo>
                  <a:pt x="110771" y="208574"/>
                  <a:pt x="108999" y="210772"/>
                  <a:pt x="106164" y="210772"/>
                </a:cubicBezTo>
                <a:lnTo>
                  <a:pt x="75689" y="210772"/>
                </a:lnTo>
                <a:cubicBezTo>
                  <a:pt x="73209" y="210772"/>
                  <a:pt x="71437" y="208574"/>
                  <a:pt x="71437" y="206009"/>
                </a:cubicBezTo>
                <a:cubicBezTo>
                  <a:pt x="71437" y="203811"/>
                  <a:pt x="73209" y="201613"/>
                  <a:pt x="75689" y="201613"/>
                </a:cubicBezTo>
                <a:close/>
                <a:moveTo>
                  <a:pt x="8890" y="180053"/>
                </a:moveTo>
                <a:lnTo>
                  <a:pt x="8890" y="206580"/>
                </a:lnTo>
                <a:lnTo>
                  <a:pt x="35205" y="206580"/>
                </a:lnTo>
                <a:lnTo>
                  <a:pt x="35205" y="180053"/>
                </a:lnTo>
                <a:lnTo>
                  <a:pt x="8890" y="180053"/>
                </a:lnTo>
                <a:close/>
                <a:moveTo>
                  <a:pt x="75723" y="171450"/>
                </a:moveTo>
                <a:lnTo>
                  <a:pt x="152519" y="171450"/>
                </a:lnTo>
                <a:cubicBezTo>
                  <a:pt x="155019" y="171450"/>
                  <a:pt x="156805" y="173355"/>
                  <a:pt x="156805" y="176022"/>
                </a:cubicBezTo>
                <a:cubicBezTo>
                  <a:pt x="156805" y="178689"/>
                  <a:pt x="155019" y="180594"/>
                  <a:pt x="152519" y="180594"/>
                </a:cubicBezTo>
                <a:lnTo>
                  <a:pt x="75723" y="180594"/>
                </a:lnTo>
                <a:cubicBezTo>
                  <a:pt x="73223" y="180594"/>
                  <a:pt x="71437" y="178689"/>
                  <a:pt x="71437" y="176022"/>
                </a:cubicBezTo>
                <a:cubicBezTo>
                  <a:pt x="71437" y="173355"/>
                  <a:pt x="73223" y="171450"/>
                  <a:pt x="75723" y="171450"/>
                </a:cubicBezTo>
                <a:close/>
                <a:moveTo>
                  <a:pt x="4267" y="171450"/>
                </a:moveTo>
                <a:lnTo>
                  <a:pt x="39827" y="171450"/>
                </a:lnTo>
                <a:cubicBezTo>
                  <a:pt x="41961" y="171450"/>
                  <a:pt x="44095" y="173242"/>
                  <a:pt x="44095" y="175752"/>
                </a:cubicBezTo>
                <a:lnTo>
                  <a:pt x="44095" y="211240"/>
                </a:lnTo>
                <a:cubicBezTo>
                  <a:pt x="44095" y="213749"/>
                  <a:pt x="41961" y="215542"/>
                  <a:pt x="39827" y="215542"/>
                </a:cubicBezTo>
                <a:lnTo>
                  <a:pt x="4267" y="215542"/>
                </a:lnTo>
                <a:cubicBezTo>
                  <a:pt x="2133" y="215542"/>
                  <a:pt x="0" y="213749"/>
                  <a:pt x="0" y="211240"/>
                </a:cubicBezTo>
                <a:lnTo>
                  <a:pt x="0" y="175752"/>
                </a:lnTo>
                <a:cubicBezTo>
                  <a:pt x="0" y="173242"/>
                  <a:pt x="2133" y="171450"/>
                  <a:pt x="4267" y="171450"/>
                </a:cubicBezTo>
                <a:close/>
                <a:moveTo>
                  <a:pt x="161514" y="123825"/>
                </a:moveTo>
                <a:lnTo>
                  <a:pt x="236223" y="123825"/>
                </a:lnTo>
                <a:cubicBezTo>
                  <a:pt x="238761" y="123825"/>
                  <a:pt x="240937" y="125657"/>
                  <a:pt x="240937" y="128221"/>
                </a:cubicBezTo>
                <a:cubicBezTo>
                  <a:pt x="240937" y="130786"/>
                  <a:pt x="238761" y="132984"/>
                  <a:pt x="236223" y="132984"/>
                </a:cubicBezTo>
                <a:lnTo>
                  <a:pt x="161514" y="132984"/>
                </a:lnTo>
                <a:cubicBezTo>
                  <a:pt x="158975" y="132984"/>
                  <a:pt x="157162" y="130786"/>
                  <a:pt x="157162" y="128221"/>
                </a:cubicBezTo>
                <a:cubicBezTo>
                  <a:pt x="157162" y="125657"/>
                  <a:pt x="158975" y="123825"/>
                  <a:pt x="161514" y="123825"/>
                </a:cubicBezTo>
                <a:close/>
                <a:moveTo>
                  <a:pt x="75745" y="123825"/>
                </a:moveTo>
                <a:lnTo>
                  <a:pt x="138208" y="123825"/>
                </a:lnTo>
                <a:cubicBezTo>
                  <a:pt x="140362" y="123825"/>
                  <a:pt x="142516" y="125657"/>
                  <a:pt x="142516" y="128221"/>
                </a:cubicBezTo>
                <a:cubicBezTo>
                  <a:pt x="142516" y="130786"/>
                  <a:pt x="140362" y="132984"/>
                  <a:pt x="138208" y="132984"/>
                </a:cubicBezTo>
                <a:lnTo>
                  <a:pt x="75745" y="132984"/>
                </a:lnTo>
                <a:cubicBezTo>
                  <a:pt x="73232" y="132984"/>
                  <a:pt x="71437" y="130786"/>
                  <a:pt x="71437" y="128221"/>
                </a:cubicBezTo>
                <a:cubicBezTo>
                  <a:pt x="71437" y="125657"/>
                  <a:pt x="73232" y="123825"/>
                  <a:pt x="75745" y="123825"/>
                </a:cubicBezTo>
                <a:close/>
                <a:moveTo>
                  <a:pt x="8890" y="104140"/>
                </a:moveTo>
                <a:lnTo>
                  <a:pt x="8890" y="130455"/>
                </a:lnTo>
                <a:lnTo>
                  <a:pt x="35205" y="130455"/>
                </a:lnTo>
                <a:lnTo>
                  <a:pt x="35205" y="104140"/>
                </a:lnTo>
                <a:lnTo>
                  <a:pt x="8890" y="104140"/>
                </a:lnTo>
                <a:close/>
                <a:moveTo>
                  <a:pt x="130048" y="95250"/>
                </a:moveTo>
                <a:lnTo>
                  <a:pt x="169989" y="95250"/>
                </a:lnTo>
                <a:cubicBezTo>
                  <a:pt x="172485" y="95250"/>
                  <a:pt x="174269" y="97448"/>
                  <a:pt x="174269" y="100013"/>
                </a:cubicBezTo>
                <a:cubicBezTo>
                  <a:pt x="174269" y="102577"/>
                  <a:pt x="172485" y="104409"/>
                  <a:pt x="169989" y="104409"/>
                </a:cubicBezTo>
                <a:lnTo>
                  <a:pt x="130048" y="104409"/>
                </a:lnTo>
                <a:cubicBezTo>
                  <a:pt x="127552" y="104409"/>
                  <a:pt x="125412" y="102577"/>
                  <a:pt x="125412" y="100013"/>
                </a:cubicBezTo>
                <a:cubicBezTo>
                  <a:pt x="125412" y="97448"/>
                  <a:pt x="127552" y="95250"/>
                  <a:pt x="130048" y="95250"/>
                </a:cubicBezTo>
                <a:close/>
                <a:moveTo>
                  <a:pt x="75728" y="95250"/>
                </a:moveTo>
                <a:lnTo>
                  <a:pt x="106119" y="95250"/>
                </a:lnTo>
                <a:cubicBezTo>
                  <a:pt x="108622" y="95250"/>
                  <a:pt x="110768" y="97448"/>
                  <a:pt x="110768" y="100013"/>
                </a:cubicBezTo>
                <a:cubicBezTo>
                  <a:pt x="110768" y="102577"/>
                  <a:pt x="108622" y="104409"/>
                  <a:pt x="106119" y="104409"/>
                </a:cubicBezTo>
                <a:lnTo>
                  <a:pt x="75728" y="104409"/>
                </a:lnTo>
                <a:cubicBezTo>
                  <a:pt x="73225" y="104409"/>
                  <a:pt x="71437" y="102577"/>
                  <a:pt x="71437" y="100013"/>
                </a:cubicBezTo>
                <a:cubicBezTo>
                  <a:pt x="71437" y="97448"/>
                  <a:pt x="73225" y="95250"/>
                  <a:pt x="75728" y="95250"/>
                </a:cubicBezTo>
                <a:close/>
                <a:moveTo>
                  <a:pt x="4267" y="95250"/>
                </a:moveTo>
                <a:lnTo>
                  <a:pt x="39827" y="95250"/>
                </a:lnTo>
                <a:cubicBezTo>
                  <a:pt x="41961" y="95250"/>
                  <a:pt x="44095" y="97384"/>
                  <a:pt x="44095" y="99873"/>
                </a:cubicBezTo>
                <a:lnTo>
                  <a:pt x="44095" y="135077"/>
                </a:lnTo>
                <a:cubicBezTo>
                  <a:pt x="44095" y="137211"/>
                  <a:pt x="41961" y="139345"/>
                  <a:pt x="39827" y="139345"/>
                </a:cubicBezTo>
                <a:lnTo>
                  <a:pt x="4267" y="139345"/>
                </a:lnTo>
                <a:cubicBezTo>
                  <a:pt x="2133" y="139345"/>
                  <a:pt x="0" y="137211"/>
                  <a:pt x="0" y="135077"/>
                </a:cubicBezTo>
                <a:lnTo>
                  <a:pt x="0" y="99873"/>
                </a:lnTo>
                <a:cubicBezTo>
                  <a:pt x="0" y="97384"/>
                  <a:pt x="2133" y="95250"/>
                  <a:pt x="4267" y="95250"/>
                </a:cubicBezTo>
                <a:close/>
                <a:moveTo>
                  <a:pt x="288558" y="76200"/>
                </a:moveTo>
                <a:cubicBezTo>
                  <a:pt x="291489" y="76200"/>
                  <a:pt x="293321" y="78004"/>
                  <a:pt x="293321" y="80889"/>
                </a:cubicBezTo>
                <a:lnTo>
                  <a:pt x="293321" y="288639"/>
                </a:lnTo>
                <a:cubicBezTo>
                  <a:pt x="293321" y="291163"/>
                  <a:pt x="291489" y="293327"/>
                  <a:pt x="288558" y="293327"/>
                </a:cubicBezTo>
                <a:cubicBezTo>
                  <a:pt x="286360" y="293327"/>
                  <a:pt x="284162" y="291163"/>
                  <a:pt x="284162" y="288639"/>
                </a:cubicBezTo>
                <a:lnTo>
                  <a:pt x="284162" y="80889"/>
                </a:lnTo>
                <a:cubicBezTo>
                  <a:pt x="284162" y="78004"/>
                  <a:pt x="286360" y="76200"/>
                  <a:pt x="288558" y="76200"/>
                </a:cubicBezTo>
                <a:close/>
                <a:moveTo>
                  <a:pt x="32938" y="26988"/>
                </a:moveTo>
                <a:lnTo>
                  <a:pt x="88935" y="26988"/>
                </a:lnTo>
                <a:cubicBezTo>
                  <a:pt x="91117" y="26988"/>
                  <a:pt x="93299" y="28893"/>
                  <a:pt x="93299" y="31560"/>
                </a:cubicBezTo>
                <a:cubicBezTo>
                  <a:pt x="93299" y="34227"/>
                  <a:pt x="91117" y="36132"/>
                  <a:pt x="88935" y="36132"/>
                </a:cubicBezTo>
                <a:lnTo>
                  <a:pt x="32938" y="36132"/>
                </a:lnTo>
                <a:cubicBezTo>
                  <a:pt x="30393" y="36132"/>
                  <a:pt x="28575" y="34227"/>
                  <a:pt x="28575" y="31560"/>
                </a:cubicBezTo>
                <a:cubicBezTo>
                  <a:pt x="28575" y="28893"/>
                  <a:pt x="30393" y="26988"/>
                  <a:pt x="32938" y="26988"/>
                </a:cubicBezTo>
                <a:close/>
                <a:moveTo>
                  <a:pt x="240126" y="8540"/>
                </a:moveTo>
                <a:lnTo>
                  <a:pt x="240126" y="52662"/>
                </a:lnTo>
                <a:lnTo>
                  <a:pt x="284341" y="52662"/>
                </a:lnTo>
                <a:lnTo>
                  <a:pt x="284341" y="8540"/>
                </a:lnTo>
                <a:lnTo>
                  <a:pt x="240126" y="8540"/>
                </a:lnTo>
                <a:close/>
                <a:moveTo>
                  <a:pt x="8987" y="8540"/>
                </a:moveTo>
                <a:lnTo>
                  <a:pt x="8987" y="52662"/>
                </a:lnTo>
                <a:lnTo>
                  <a:pt x="231139" y="52662"/>
                </a:lnTo>
                <a:lnTo>
                  <a:pt x="231139" y="8540"/>
                </a:lnTo>
                <a:lnTo>
                  <a:pt x="8987" y="8540"/>
                </a:lnTo>
                <a:close/>
                <a:moveTo>
                  <a:pt x="4314" y="0"/>
                </a:moveTo>
                <a:lnTo>
                  <a:pt x="288655" y="0"/>
                </a:lnTo>
                <a:cubicBezTo>
                  <a:pt x="291530" y="0"/>
                  <a:pt x="293328" y="1779"/>
                  <a:pt x="293328" y="4270"/>
                </a:cubicBezTo>
                <a:lnTo>
                  <a:pt x="293328" y="56932"/>
                </a:lnTo>
                <a:cubicBezTo>
                  <a:pt x="293328" y="59422"/>
                  <a:pt x="291530" y="61557"/>
                  <a:pt x="288655" y="61557"/>
                </a:cubicBezTo>
                <a:lnTo>
                  <a:pt x="4314" y="61557"/>
                </a:lnTo>
                <a:cubicBezTo>
                  <a:pt x="2157" y="61557"/>
                  <a:pt x="0" y="59422"/>
                  <a:pt x="0" y="56932"/>
                </a:cubicBezTo>
                <a:lnTo>
                  <a:pt x="0" y="4270"/>
                </a:lnTo>
                <a:cubicBezTo>
                  <a:pt x="0" y="1779"/>
                  <a:pt x="2157" y="0"/>
                  <a:pt x="4314" y="0"/>
                </a:cubicBezTo>
                <a:close/>
              </a:path>
            </a:pathLst>
          </a:custGeom>
          <a:solidFill>
            <a:schemeClr val="bg1"/>
          </a:solidFill>
          <a:ln>
            <a:noFill/>
          </a:ln>
        </p:spPr>
        <p:txBody>
          <a:bodyPr anchor="ctr"/>
          <a:lstStyle/>
          <a:p>
            <a:endParaRPr lang="en-US" sz="900"/>
          </a:p>
        </p:txBody>
      </p:sp>
      <p:sp>
        <p:nvSpPr>
          <p:cNvPr id="20" name="Freeform 957">
            <a:extLst>
              <a:ext uri="{FF2B5EF4-FFF2-40B4-BE49-F238E27FC236}">
                <a16:creationId xmlns:a16="http://schemas.microsoft.com/office/drawing/2014/main" id="{54E13426-B706-0141-A106-D7FF69364690}"/>
              </a:ext>
            </a:extLst>
          </p:cNvPr>
          <p:cNvSpPr>
            <a:spLocks noChangeAspect="1"/>
          </p:cNvSpPr>
          <p:nvPr/>
        </p:nvSpPr>
        <p:spPr bwMode="auto">
          <a:xfrm>
            <a:off x="4912928" y="2008531"/>
            <a:ext cx="632833" cy="630949"/>
          </a:xfrm>
          <a:custGeom>
            <a:avLst/>
            <a:gdLst>
              <a:gd name="T0" fmla="*/ 7231786 w 293328"/>
              <a:gd name="T1" fmla="*/ 3281869 h 293329"/>
              <a:gd name="T2" fmla="*/ 5241143 w 293328"/>
              <a:gd name="T3" fmla="*/ 5262395 h 293329"/>
              <a:gd name="T4" fmla="*/ 7231786 w 293328"/>
              <a:gd name="T5" fmla="*/ 7229981 h 293329"/>
              <a:gd name="T6" fmla="*/ 8480878 w 293328"/>
              <a:gd name="T7" fmla="*/ 7229981 h 293329"/>
              <a:gd name="T8" fmla="*/ 6620299 w 293328"/>
              <a:gd name="T9" fmla="*/ 5378914 h 293329"/>
              <a:gd name="T10" fmla="*/ 6620299 w 293328"/>
              <a:gd name="T11" fmla="*/ 5145899 h 293329"/>
              <a:gd name="T12" fmla="*/ 8480878 w 293328"/>
              <a:gd name="T13" fmla="*/ 3281869 h 293329"/>
              <a:gd name="T14" fmla="*/ 3522979 w 293328"/>
              <a:gd name="T15" fmla="*/ 3281869 h 293329"/>
              <a:gd name="T16" fmla="*/ 1545228 w 293328"/>
              <a:gd name="T17" fmla="*/ 5262395 h 293329"/>
              <a:gd name="T18" fmla="*/ 3522979 w 293328"/>
              <a:gd name="T19" fmla="*/ 7229981 h 293329"/>
              <a:gd name="T20" fmla="*/ 4798038 w 293328"/>
              <a:gd name="T21" fmla="*/ 7229981 h 293329"/>
              <a:gd name="T22" fmla="*/ 2924460 w 293328"/>
              <a:gd name="T23" fmla="*/ 5378914 h 293329"/>
              <a:gd name="T24" fmla="*/ 2872422 w 293328"/>
              <a:gd name="T25" fmla="*/ 5262395 h 293329"/>
              <a:gd name="T26" fmla="*/ 2924460 w 293328"/>
              <a:gd name="T27" fmla="*/ 5145899 h 293329"/>
              <a:gd name="T28" fmla="*/ 4798038 w 293328"/>
              <a:gd name="T29" fmla="*/ 3281869 h 293329"/>
              <a:gd name="T30" fmla="*/ 7153804 w 293328"/>
              <a:gd name="T31" fmla="*/ 2958268 h 293329"/>
              <a:gd name="T32" fmla="*/ 8871194 w 293328"/>
              <a:gd name="T33" fmla="*/ 2958268 h 293329"/>
              <a:gd name="T34" fmla="*/ 9014307 w 293328"/>
              <a:gd name="T35" fmla="*/ 3061939 h 293329"/>
              <a:gd name="T36" fmla="*/ 8988292 w 293328"/>
              <a:gd name="T37" fmla="*/ 3230171 h 293329"/>
              <a:gd name="T38" fmla="*/ 6958583 w 293328"/>
              <a:gd name="T39" fmla="*/ 5262395 h 293329"/>
              <a:gd name="T40" fmla="*/ 8988292 w 293328"/>
              <a:gd name="T41" fmla="*/ 7281781 h 293329"/>
              <a:gd name="T42" fmla="*/ 9014307 w 293328"/>
              <a:gd name="T43" fmla="*/ 7449969 h 293329"/>
              <a:gd name="T44" fmla="*/ 8871194 w 293328"/>
              <a:gd name="T45" fmla="*/ 7553595 h 293329"/>
              <a:gd name="T46" fmla="*/ 7153804 w 293328"/>
              <a:gd name="T47" fmla="*/ 7553595 h 293329"/>
              <a:gd name="T48" fmla="*/ 7036686 w 293328"/>
              <a:gd name="T49" fmla="*/ 7501807 h 293329"/>
              <a:gd name="T50" fmla="*/ 4889866 w 293328"/>
              <a:gd name="T51" fmla="*/ 5378914 h 293329"/>
              <a:gd name="T52" fmla="*/ 4850796 w 293328"/>
              <a:gd name="T53" fmla="*/ 5262395 h 293329"/>
              <a:gd name="T54" fmla="*/ 4889866 w 293328"/>
              <a:gd name="T55" fmla="*/ 5145899 h 293329"/>
              <a:gd name="T56" fmla="*/ 7036686 w 293328"/>
              <a:gd name="T57" fmla="*/ 3010108 h 293329"/>
              <a:gd name="T58" fmla="*/ 7153804 w 293328"/>
              <a:gd name="T59" fmla="*/ 2958268 h 293329"/>
              <a:gd name="T60" fmla="*/ 3470917 w 293328"/>
              <a:gd name="T61" fmla="*/ 2958268 h 293329"/>
              <a:gd name="T62" fmla="*/ 5188376 w 293328"/>
              <a:gd name="T63" fmla="*/ 2958268 h 293329"/>
              <a:gd name="T64" fmla="*/ 5331496 w 293328"/>
              <a:gd name="T65" fmla="*/ 3061939 h 293329"/>
              <a:gd name="T66" fmla="*/ 5292447 w 293328"/>
              <a:gd name="T67" fmla="*/ 3230171 h 293329"/>
              <a:gd name="T68" fmla="*/ 3262740 w 293328"/>
              <a:gd name="T69" fmla="*/ 5262395 h 293329"/>
              <a:gd name="T70" fmla="*/ 5292447 w 293328"/>
              <a:gd name="T71" fmla="*/ 7281781 h 293329"/>
              <a:gd name="T72" fmla="*/ 5331496 w 293328"/>
              <a:gd name="T73" fmla="*/ 7449969 h 293329"/>
              <a:gd name="T74" fmla="*/ 5188376 w 293328"/>
              <a:gd name="T75" fmla="*/ 7553595 h 293329"/>
              <a:gd name="T76" fmla="*/ 3470917 w 293328"/>
              <a:gd name="T77" fmla="*/ 7553595 h 293329"/>
              <a:gd name="T78" fmla="*/ 3353800 w 293328"/>
              <a:gd name="T79" fmla="*/ 7501807 h 293329"/>
              <a:gd name="T80" fmla="*/ 1207056 w 293328"/>
              <a:gd name="T81" fmla="*/ 5378914 h 293329"/>
              <a:gd name="T82" fmla="*/ 1154942 w 293328"/>
              <a:gd name="T83" fmla="*/ 5262395 h 293329"/>
              <a:gd name="T84" fmla="*/ 1207056 w 293328"/>
              <a:gd name="T85" fmla="*/ 5145899 h 293329"/>
              <a:gd name="T86" fmla="*/ 3353800 w 293328"/>
              <a:gd name="T87" fmla="*/ 3010108 h 293329"/>
              <a:gd name="T88" fmla="*/ 3470917 w 293328"/>
              <a:gd name="T89" fmla="*/ 2958268 h 293329"/>
              <a:gd name="T90" fmla="*/ 5335135 w 293328"/>
              <a:gd name="T91" fmla="*/ 309249 h 293329"/>
              <a:gd name="T92" fmla="*/ 326907 w 293328"/>
              <a:gd name="T93" fmla="*/ 5255962 h 293329"/>
              <a:gd name="T94" fmla="*/ 5335135 w 293328"/>
              <a:gd name="T95" fmla="*/ 10189890 h 293329"/>
              <a:gd name="T96" fmla="*/ 10343292 w 293328"/>
              <a:gd name="T97" fmla="*/ 5255962 h 293329"/>
              <a:gd name="T98" fmla="*/ 5335135 w 293328"/>
              <a:gd name="T99" fmla="*/ 309249 h 293329"/>
              <a:gd name="T100" fmla="*/ 5335135 w 293328"/>
              <a:gd name="T101" fmla="*/ 0 h 293329"/>
              <a:gd name="T102" fmla="*/ 10670198 w 293328"/>
              <a:gd name="T103" fmla="*/ 5255962 h 293329"/>
              <a:gd name="T104" fmla="*/ 5335135 w 293328"/>
              <a:gd name="T105" fmla="*/ 10511952 h 293329"/>
              <a:gd name="T106" fmla="*/ 0 w 293328"/>
              <a:gd name="T107" fmla="*/ 5255962 h 293329"/>
              <a:gd name="T108" fmla="*/ 5335135 w 293328"/>
              <a:gd name="T109" fmla="*/ 0 h 29332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93328" h="293329">
                <a:moveTo>
                  <a:pt x="198805" y="91580"/>
                </a:moveTo>
                <a:lnTo>
                  <a:pt x="144080" y="146844"/>
                </a:lnTo>
                <a:lnTo>
                  <a:pt x="198805" y="201747"/>
                </a:lnTo>
                <a:lnTo>
                  <a:pt x="233142" y="201747"/>
                </a:lnTo>
                <a:lnTo>
                  <a:pt x="181994" y="150095"/>
                </a:lnTo>
                <a:cubicBezTo>
                  <a:pt x="180206" y="148289"/>
                  <a:pt x="180206" y="145038"/>
                  <a:pt x="181994" y="143593"/>
                </a:cubicBezTo>
                <a:lnTo>
                  <a:pt x="233142" y="91580"/>
                </a:lnTo>
                <a:lnTo>
                  <a:pt x="198805" y="91580"/>
                </a:lnTo>
                <a:close/>
                <a:moveTo>
                  <a:pt x="96847" y="91580"/>
                </a:moveTo>
                <a:lnTo>
                  <a:pt x="42480" y="146844"/>
                </a:lnTo>
                <a:lnTo>
                  <a:pt x="96847" y="201747"/>
                </a:lnTo>
                <a:lnTo>
                  <a:pt x="131899" y="201747"/>
                </a:lnTo>
                <a:lnTo>
                  <a:pt x="80394" y="150095"/>
                </a:lnTo>
                <a:cubicBezTo>
                  <a:pt x="79678" y="149011"/>
                  <a:pt x="78963" y="147928"/>
                  <a:pt x="78963" y="146844"/>
                </a:cubicBezTo>
                <a:cubicBezTo>
                  <a:pt x="78963" y="145399"/>
                  <a:pt x="79678" y="144316"/>
                  <a:pt x="80394" y="143593"/>
                </a:cubicBezTo>
                <a:lnTo>
                  <a:pt x="131899" y="91580"/>
                </a:lnTo>
                <a:lnTo>
                  <a:pt x="96847" y="91580"/>
                </a:lnTo>
                <a:close/>
                <a:moveTo>
                  <a:pt x="196659" y="82550"/>
                </a:moveTo>
                <a:lnTo>
                  <a:pt x="243872" y="82550"/>
                </a:lnTo>
                <a:cubicBezTo>
                  <a:pt x="245660" y="82550"/>
                  <a:pt x="247449" y="83634"/>
                  <a:pt x="247806" y="85440"/>
                </a:cubicBezTo>
                <a:cubicBezTo>
                  <a:pt x="248879" y="87246"/>
                  <a:pt x="248522" y="89052"/>
                  <a:pt x="247091" y="90135"/>
                </a:cubicBezTo>
                <a:lnTo>
                  <a:pt x="191294" y="146844"/>
                </a:lnTo>
                <a:lnTo>
                  <a:pt x="247091" y="203192"/>
                </a:lnTo>
                <a:cubicBezTo>
                  <a:pt x="248522" y="204275"/>
                  <a:pt x="248879" y="206442"/>
                  <a:pt x="247806" y="207887"/>
                </a:cubicBezTo>
                <a:cubicBezTo>
                  <a:pt x="247449" y="209693"/>
                  <a:pt x="245660" y="210777"/>
                  <a:pt x="243872" y="210777"/>
                </a:cubicBezTo>
                <a:lnTo>
                  <a:pt x="196659" y="210777"/>
                </a:lnTo>
                <a:cubicBezTo>
                  <a:pt x="195586" y="210777"/>
                  <a:pt x="194513" y="210416"/>
                  <a:pt x="193440" y="209332"/>
                </a:cubicBezTo>
                <a:lnTo>
                  <a:pt x="134423" y="150095"/>
                </a:lnTo>
                <a:cubicBezTo>
                  <a:pt x="133708" y="149011"/>
                  <a:pt x="133350" y="147928"/>
                  <a:pt x="133350" y="146844"/>
                </a:cubicBezTo>
                <a:cubicBezTo>
                  <a:pt x="133350" y="145399"/>
                  <a:pt x="133708" y="144316"/>
                  <a:pt x="134423" y="143593"/>
                </a:cubicBezTo>
                <a:lnTo>
                  <a:pt x="193440" y="83995"/>
                </a:lnTo>
                <a:cubicBezTo>
                  <a:pt x="194513" y="82911"/>
                  <a:pt x="195586" y="82550"/>
                  <a:pt x="196659" y="82550"/>
                </a:cubicBezTo>
                <a:close/>
                <a:moveTo>
                  <a:pt x="95416" y="82550"/>
                </a:moveTo>
                <a:lnTo>
                  <a:pt x="142630" y="82550"/>
                </a:lnTo>
                <a:cubicBezTo>
                  <a:pt x="144418" y="82550"/>
                  <a:pt x="145849" y="83634"/>
                  <a:pt x="146564" y="85440"/>
                </a:cubicBezTo>
                <a:cubicBezTo>
                  <a:pt x="147279" y="87246"/>
                  <a:pt x="146922" y="89052"/>
                  <a:pt x="145491" y="90135"/>
                </a:cubicBezTo>
                <a:lnTo>
                  <a:pt x="89693" y="146844"/>
                </a:lnTo>
                <a:lnTo>
                  <a:pt x="145491" y="203192"/>
                </a:lnTo>
                <a:cubicBezTo>
                  <a:pt x="146922" y="204275"/>
                  <a:pt x="147279" y="206442"/>
                  <a:pt x="146564" y="207887"/>
                </a:cubicBezTo>
                <a:cubicBezTo>
                  <a:pt x="145849" y="209693"/>
                  <a:pt x="144418" y="210777"/>
                  <a:pt x="142630" y="210777"/>
                </a:cubicBezTo>
                <a:lnTo>
                  <a:pt x="95416" y="210777"/>
                </a:lnTo>
                <a:cubicBezTo>
                  <a:pt x="93985" y="210777"/>
                  <a:pt x="92912" y="210416"/>
                  <a:pt x="92197" y="209332"/>
                </a:cubicBezTo>
                <a:lnTo>
                  <a:pt x="33181" y="150095"/>
                </a:lnTo>
                <a:cubicBezTo>
                  <a:pt x="32108" y="149011"/>
                  <a:pt x="31750" y="147928"/>
                  <a:pt x="31750" y="146844"/>
                </a:cubicBezTo>
                <a:cubicBezTo>
                  <a:pt x="31750" y="145399"/>
                  <a:pt x="32108" y="144316"/>
                  <a:pt x="33181" y="143593"/>
                </a:cubicBezTo>
                <a:lnTo>
                  <a:pt x="92197" y="83995"/>
                </a:lnTo>
                <a:cubicBezTo>
                  <a:pt x="92912" y="82911"/>
                  <a:pt x="93985" y="82550"/>
                  <a:pt x="95416" y="82550"/>
                </a:cubicBezTo>
                <a:close/>
                <a:moveTo>
                  <a:pt x="146664" y="8627"/>
                </a:moveTo>
                <a:cubicBezTo>
                  <a:pt x="70815" y="8627"/>
                  <a:pt x="8987" y="70816"/>
                  <a:pt x="8987" y="146664"/>
                </a:cubicBezTo>
                <a:cubicBezTo>
                  <a:pt x="8987" y="222513"/>
                  <a:pt x="70815" y="284342"/>
                  <a:pt x="146664" y="284342"/>
                </a:cubicBezTo>
                <a:cubicBezTo>
                  <a:pt x="222872" y="284342"/>
                  <a:pt x="284341" y="222513"/>
                  <a:pt x="284341" y="146664"/>
                </a:cubicBezTo>
                <a:cubicBezTo>
                  <a:pt x="284341" y="70816"/>
                  <a:pt x="222872" y="8627"/>
                  <a:pt x="146664" y="8627"/>
                </a:cubicBezTo>
                <a:close/>
                <a:moveTo>
                  <a:pt x="146664" y="0"/>
                </a:moveTo>
                <a:cubicBezTo>
                  <a:pt x="227545" y="0"/>
                  <a:pt x="293328" y="65783"/>
                  <a:pt x="293328" y="146664"/>
                </a:cubicBezTo>
                <a:cubicBezTo>
                  <a:pt x="293328" y="227545"/>
                  <a:pt x="227545" y="293329"/>
                  <a:pt x="146664" y="293329"/>
                </a:cubicBezTo>
                <a:cubicBezTo>
                  <a:pt x="66142" y="293329"/>
                  <a:pt x="0" y="227545"/>
                  <a:pt x="0" y="146664"/>
                </a:cubicBezTo>
                <a:cubicBezTo>
                  <a:pt x="0" y="65783"/>
                  <a:pt x="66142" y="0"/>
                  <a:pt x="146664" y="0"/>
                </a:cubicBezTo>
                <a:close/>
              </a:path>
            </a:pathLst>
          </a:custGeom>
          <a:solidFill>
            <a:schemeClr val="bg1"/>
          </a:solidFill>
          <a:ln>
            <a:noFill/>
          </a:ln>
        </p:spPr>
        <p:txBody>
          <a:bodyPr anchor="ctr"/>
          <a:lstStyle/>
          <a:p>
            <a:endParaRPr lang="en-US" sz="900"/>
          </a:p>
        </p:txBody>
      </p:sp>
      <p:sp>
        <p:nvSpPr>
          <p:cNvPr id="21" name="TextBox 20">
            <a:extLst>
              <a:ext uri="{FF2B5EF4-FFF2-40B4-BE49-F238E27FC236}">
                <a16:creationId xmlns:a16="http://schemas.microsoft.com/office/drawing/2014/main" id="{836DFB7E-0595-554B-B103-8A21BE1FDBEA}"/>
              </a:ext>
            </a:extLst>
          </p:cNvPr>
          <p:cNvSpPr txBox="1"/>
          <p:nvPr/>
        </p:nvSpPr>
        <p:spPr>
          <a:xfrm>
            <a:off x="8971615" y="3422590"/>
            <a:ext cx="162736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05</a:t>
            </a:r>
          </a:p>
        </p:txBody>
      </p:sp>
      <p:sp>
        <p:nvSpPr>
          <p:cNvPr id="22" name="Subtitle 2">
            <a:extLst>
              <a:ext uri="{FF2B5EF4-FFF2-40B4-BE49-F238E27FC236}">
                <a16:creationId xmlns:a16="http://schemas.microsoft.com/office/drawing/2014/main" id="{ED5A7D2C-FC64-A847-901C-3E9FB5867D1E}"/>
              </a:ext>
            </a:extLst>
          </p:cNvPr>
          <p:cNvSpPr txBox="1">
            <a:spLocks/>
          </p:cNvSpPr>
          <p:nvPr/>
        </p:nvSpPr>
        <p:spPr>
          <a:xfrm>
            <a:off x="8971615" y="3810670"/>
            <a:ext cx="222274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25" name="TextBox 24">
            <a:extLst>
              <a:ext uri="{FF2B5EF4-FFF2-40B4-BE49-F238E27FC236}">
                <a16:creationId xmlns:a16="http://schemas.microsoft.com/office/drawing/2014/main" id="{9D1B5DA8-E4B1-C24C-B068-00C6956A4E0D}"/>
              </a:ext>
            </a:extLst>
          </p:cNvPr>
          <p:cNvSpPr txBox="1"/>
          <p:nvPr/>
        </p:nvSpPr>
        <p:spPr>
          <a:xfrm>
            <a:off x="8156297" y="4978326"/>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6" name="Subtitle 2">
            <a:extLst>
              <a:ext uri="{FF2B5EF4-FFF2-40B4-BE49-F238E27FC236}">
                <a16:creationId xmlns:a16="http://schemas.microsoft.com/office/drawing/2014/main" id="{92BCAB83-1E3F-D548-8972-4E7D6F4E4DC6}"/>
              </a:ext>
            </a:extLst>
          </p:cNvPr>
          <p:cNvSpPr txBox="1">
            <a:spLocks/>
          </p:cNvSpPr>
          <p:nvPr/>
        </p:nvSpPr>
        <p:spPr>
          <a:xfrm>
            <a:off x="8156297" y="5366406"/>
            <a:ext cx="222274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28" name="TextBox 27">
            <a:extLst>
              <a:ext uri="{FF2B5EF4-FFF2-40B4-BE49-F238E27FC236}">
                <a16:creationId xmlns:a16="http://schemas.microsoft.com/office/drawing/2014/main" id="{2291F750-CFAC-824C-8E19-CAAEAAD6C5A5}"/>
              </a:ext>
            </a:extLst>
          </p:cNvPr>
          <p:cNvSpPr txBox="1"/>
          <p:nvPr/>
        </p:nvSpPr>
        <p:spPr>
          <a:xfrm>
            <a:off x="8156297" y="1871048"/>
            <a:ext cx="1625766"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06</a:t>
            </a:r>
          </a:p>
        </p:txBody>
      </p:sp>
      <p:sp>
        <p:nvSpPr>
          <p:cNvPr id="29" name="Subtitle 2">
            <a:extLst>
              <a:ext uri="{FF2B5EF4-FFF2-40B4-BE49-F238E27FC236}">
                <a16:creationId xmlns:a16="http://schemas.microsoft.com/office/drawing/2014/main" id="{E5056E37-BE9E-E84B-9C5E-9E97558FE426}"/>
              </a:ext>
            </a:extLst>
          </p:cNvPr>
          <p:cNvSpPr txBox="1">
            <a:spLocks/>
          </p:cNvSpPr>
          <p:nvPr/>
        </p:nvSpPr>
        <p:spPr>
          <a:xfrm>
            <a:off x="8156297" y="2259128"/>
            <a:ext cx="222274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1" name="TextBox 30">
            <a:extLst>
              <a:ext uri="{FF2B5EF4-FFF2-40B4-BE49-F238E27FC236}">
                <a16:creationId xmlns:a16="http://schemas.microsoft.com/office/drawing/2014/main" id="{14019BC9-57A1-9642-8786-D761501D084E}"/>
              </a:ext>
            </a:extLst>
          </p:cNvPr>
          <p:cNvSpPr txBox="1"/>
          <p:nvPr/>
        </p:nvSpPr>
        <p:spPr>
          <a:xfrm>
            <a:off x="2417953" y="4978326"/>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32" name="Subtitle 2">
            <a:extLst>
              <a:ext uri="{FF2B5EF4-FFF2-40B4-BE49-F238E27FC236}">
                <a16:creationId xmlns:a16="http://schemas.microsoft.com/office/drawing/2014/main" id="{215064FD-27D0-DE46-A586-C2CD0EEC7380}"/>
              </a:ext>
            </a:extLst>
          </p:cNvPr>
          <p:cNvSpPr txBox="1">
            <a:spLocks/>
          </p:cNvSpPr>
          <p:nvPr/>
        </p:nvSpPr>
        <p:spPr>
          <a:xfrm>
            <a:off x="1812963" y="5366406"/>
            <a:ext cx="222274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4" name="TextBox 33">
            <a:extLst>
              <a:ext uri="{FF2B5EF4-FFF2-40B4-BE49-F238E27FC236}">
                <a16:creationId xmlns:a16="http://schemas.microsoft.com/office/drawing/2014/main" id="{2A3EBD7B-9D0A-3C4E-8199-52D516FBFE1F}"/>
              </a:ext>
            </a:extLst>
          </p:cNvPr>
          <p:cNvSpPr txBox="1"/>
          <p:nvPr/>
        </p:nvSpPr>
        <p:spPr>
          <a:xfrm>
            <a:off x="2464439" y="1871048"/>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35" name="Subtitle 2">
            <a:extLst>
              <a:ext uri="{FF2B5EF4-FFF2-40B4-BE49-F238E27FC236}">
                <a16:creationId xmlns:a16="http://schemas.microsoft.com/office/drawing/2014/main" id="{9CF2B9E3-FBCF-3C45-B409-A85C1A3BBC67}"/>
              </a:ext>
            </a:extLst>
          </p:cNvPr>
          <p:cNvSpPr txBox="1">
            <a:spLocks/>
          </p:cNvSpPr>
          <p:nvPr/>
        </p:nvSpPr>
        <p:spPr>
          <a:xfrm>
            <a:off x="1812963" y="2259128"/>
            <a:ext cx="222274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
        <p:nvSpPr>
          <p:cNvPr id="37" name="TextBox 36">
            <a:extLst>
              <a:ext uri="{FF2B5EF4-FFF2-40B4-BE49-F238E27FC236}">
                <a16:creationId xmlns:a16="http://schemas.microsoft.com/office/drawing/2014/main" id="{E7AE50E5-89C0-C349-89CA-7C1C90B0709C}"/>
              </a:ext>
            </a:extLst>
          </p:cNvPr>
          <p:cNvSpPr txBox="1"/>
          <p:nvPr/>
        </p:nvSpPr>
        <p:spPr>
          <a:xfrm>
            <a:off x="1609047" y="3422590"/>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38" name="Subtitle 2">
            <a:extLst>
              <a:ext uri="{FF2B5EF4-FFF2-40B4-BE49-F238E27FC236}">
                <a16:creationId xmlns:a16="http://schemas.microsoft.com/office/drawing/2014/main" id="{E7F09408-6396-144B-A211-C48C2F075A36}"/>
              </a:ext>
            </a:extLst>
          </p:cNvPr>
          <p:cNvSpPr txBox="1">
            <a:spLocks/>
          </p:cNvSpPr>
          <p:nvPr/>
        </p:nvSpPr>
        <p:spPr>
          <a:xfrm>
            <a:off x="997645" y="3810670"/>
            <a:ext cx="222274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a:t>
            </a:r>
          </a:p>
        </p:txBody>
      </p:sp>
    </p:spTree>
    <p:extLst>
      <p:ext uri="{BB962C8B-B14F-4D97-AF65-F5344CB8AC3E}">
        <p14:creationId xmlns:p14="http://schemas.microsoft.com/office/powerpoint/2010/main" val="667259890"/>
      </p:ext>
    </p:extLst>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571B5A63-76B9-2144-A074-14E9398EA9EB}"/>
              </a:ext>
            </a:extLst>
          </p:cNvPr>
          <p:cNvSpPr txBox="1"/>
          <p:nvPr/>
        </p:nvSpPr>
        <p:spPr>
          <a:xfrm>
            <a:off x="3412437" y="306186"/>
            <a:ext cx="536717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4 STEP STRATEGY PYRAMID</a:t>
            </a:r>
          </a:p>
        </p:txBody>
      </p:sp>
      <p:sp>
        <p:nvSpPr>
          <p:cNvPr id="4" name="TextBox 3">
            <a:extLst>
              <a:ext uri="{FF2B5EF4-FFF2-40B4-BE49-F238E27FC236}">
                <a16:creationId xmlns:a16="http://schemas.microsoft.com/office/drawing/2014/main" id="{C9F1DD31-B270-D541-8613-A315732849A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9" name="Freeform 18">
            <a:extLst>
              <a:ext uri="{FF2B5EF4-FFF2-40B4-BE49-F238E27FC236}">
                <a16:creationId xmlns:a16="http://schemas.microsoft.com/office/drawing/2014/main" id="{8FD850FF-C8EB-E742-A5B1-4D267F07B059}"/>
              </a:ext>
            </a:extLst>
          </p:cNvPr>
          <p:cNvSpPr/>
          <p:nvPr/>
        </p:nvSpPr>
        <p:spPr>
          <a:xfrm>
            <a:off x="6622731" y="1383632"/>
            <a:ext cx="1832119" cy="1495203"/>
          </a:xfrm>
          <a:custGeom>
            <a:avLst/>
            <a:gdLst>
              <a:gd name="connsiteX0" fmla="*/ 1988502 w 3977004"/>
              <a:gd name="connsiteY0" fmla="*/ 0 h 2990406"/>
              <a:gd name="connsiteX1" fmla="*/ 3977004 w 3977004"/>
              <a:gd name="connsiteY1" fmla="*/ 2990406 h 2990406"/>
              <a:gd name="connsiteX2" fmla="*/ 0 w 3977004"/>
              <a:gd name="connsiteY2" fmla="*/ 2990406 h 2990406"/>
              <a:gd name="connsiteX3" fmla="*/ 1988502 w 3977004"/>
              <a:gd name="connsiteY3" fmla="*/ 0 h 2990406"/>
            </a:gdLst>
            <a:ahLst/>
            <a:cxnLst>
              <a:cxn ang="0">
                <a:pos x="connsiteX0" y="connsiteY0"/>
              </a:cxn>
              <a:cxn ang="0">
                <a:pos x="connsiteX1" y="connsiteY1"/>
              </a:cxn>
              <a:cxn ang="0">
                <a:pos x="connsiteX2" y="connsiteY2"/>
              </a:cxn>
              <a:cxn ang="0">
                <a:pos x="connsiteX3" y="connsiteY3"/>
              </a:cxn>
            </a:cxnLst>
            <a:rect l="l" t="t" r="r" b="b"/>
            <a:pathLst>
              <a:path w="3977004" h="2990406">
                <a:moveTo>
                  <a:pt x="1988502" y="0"/>
                </a:moveTo>
                <a:lnTo>
                  <a:pt x="3977004" y="2990406"/>
                </a:lnTo>
                <a:lnTo>
                  <a:pt x="0" y="2990406"/>
                </a:lnTo>
                <a:lnTo>
                  <a:pt x="1988502"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Freeform 15">
            <a:extLst>
              <a:ext uri="{FF2B5EF4-FFF2-40B4-BE49-F238E27FC236}">
                <a16:creationId xmlns:a16="http://schemas.microsoft.com/office/drawing/2014/main" id="{AD4F28AA-AAA7-884C-916C-2E451627E853}"/>
              </a:ext>
            </a:extLst>
          </p:cNvPr>
          <p:cNvSpPr/>
          <p:nvPr/>
        </p:nvSpPr>
        <p:spPr>
          <a:xfrm>
            <a:off x="5887907" y="2951987"/>
            <a:ext cx="3301768" cy="1126237"/>
          </a:xfrm>
          <a:custGeom>
            <a:avLst/>
            <a:gdLst>
              <a:gd name="connsiteX0" fmla="*/ 1497805 w 7167188"/>
              <a:gd name="connsiteY0" fmla="*/ 0 h 2252473"/>
              <a:gd name="connsiteX1" fmla="*/ 5669383 w 7167188"/>
              <a:gd name="connsiteY1" fmla="*/ 0 h 2252473"/>
              <a:gd name="connsiteX2" fmla="*/ 7167188 w 7167188"/>
              <a:gd name="connsiteY2" fmla="*/ 2252473 h 2252473"/>
              <a:gd name="connsiteX3" fmla="*/ 0 w 7167188"/>
              <a:gd name="connsiteY3" fmla="*/ 2252473 h 2252473"/>
              <a:gd name="connsiteX4" fmla="*/ 1497805 w 7167188"/>
              <a:gd name="connsiteY4" fmla="*/ 0 h 2252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7188" h="2252473">
                <a:moveTo>
                  <a:pt x="1497805" y="0"/>
                </a:moveTo>
                <a:lnTo>
                  <a:pt x="5669383" y="0"/>
                </a:lnTo>
                <a:lnTo>
                  <a:pt x="7167188" y="2252473"/>
                </a:lnTo>
                <a:lnTo>
                  <a:pt x="0" y="2252473"/>
                </a:lnTo>
                <a:lnTo>
                  <a:pt x="1497805"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3" name="Freeform 12">
            <a:extLst>
              <a:ext uri="{FF2B5EF4-FFF2-40B4-BE49-F238E27FC236}">
                <a16:creationId xmlns:a16="http://schemas.microsoft.com/office/drawing/2014/main" id="{081C8AE7-726A-B949-A24E-12B6B2C05C5F}"/>
              </a:ext>
            </a:extLst>
          </p:cNvPr>
          <p:cNvSpPr/>
          <p:nvPr/>
        </p:nvSpPr>
        <p:spPr>
          <a:xfrm>
            <a:off x="5153083" y="4151375"/>
            <a:ext cx="4771416" cy="1126237"/>
          </a:xfrm>
          <a:custGeom>
            <a:avLst/>
            <a:gdLst>
              <a:gd name="connsiteX0" fmla="*/ 1497805 w 10357373"/>
              <a:gd name="connsiteY0" fmla="*/ 0 h 2252473"/>
              <a:gd name="connsiteX1" fmla="*/ 8859567 w 10357373"/>
              <a:gd name="connsiteY1" fmla="*/ 0 h 2252473"/>
              <a:gd name="connsiteX2" fmla="*/ 10357373 w 10357373"/>
              <a:gd name="connsiteY2" fmla="*/ 2252473 h 2252473"/>
              <a:gd name="connsiteX3" fmla="*/ 0 w 10357373"/>
              <a:gd name="connsiteY3" fmla="*/ 2252473 h 2252473"/>
              <a:gd name="connsiteX4" fmla="*/ 1497805 w 10357373"/>
              <a:gd name="connsiteY4" fmla="*/ 0 h 2252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57373" h="2252473">
                <a:moveTo>
                  <a:pt x="1497805" y="0"/>
                </a:moveTo>
                <a:lnTo>
                  <a:pt x="8859567" y="0"/>
                </a:lnTo>
                <a:lnTo>
                  <a:pt x="10357373" y="2252473"/>
                </a:lnTo>
                <a:lnTo>
                  <a:pt x="0" y="2252473"/>
                </a:lnTo>
                <a:lnTo>
                  <a:pt x="1497805"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 name="Freeform 9">
            <a:extLst>
              <a:ext uri="{FF2B5EF4-FFF2-40B4-BE49-F238E27FC236}">
                <a16:creationId xmlns:a16="http://schemas.microsoft.com/office/drawing/2014/main" id="{BC96786C-3B62-4944-A178-540E20D60927}"/>
              </a:ext>
            </a:extLst>
          </p:cNvPr>
          <p:cNvSpPr/>
          <p:nvPr/>
        </p:nvSpPr>
        <p:spPr>
          <a:xfrm>
            <a:off x="4418258" y="5350764"/>
            <a:ext cx="6241065" cy="1126237"/>
          </a:xfrm>
          <a:custGeom>
            <a:avLst/>
            <a:gdLst>
              <a:gd name="connsiteX0" fmla="*/ 1497806 w 13547558"/>
              <a:gd name="connsiteY0" fmla="*/ 0 h 2252473"/>
              <a:gd name="connsiteX1" fmla="*/ 12049752 w 13547558"/>
              <a:gd name="connsiteY1" fmla="*/ 0 h 2252473"/>
              <a:gd name="connsiteX2" fmla="*/ 13547558 w 13547558"/>
              <a:gd name="connsiteY2" fmla="*/ 2252473 h 2252473"/>
              <a:gd name="connsiteX3" fmla="*/ 0 w 13547558"/>
              <a:gd name="connsiteY3" fmla="*/ 2252473 h 2252473"/>
              <a:gd name="connsiteX4" fmla="*/ 1497806 w 13547558"/>
              <a:gd name="connsiteY4" fmla="*/ 0 h 2252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47558" h="2252473">
                <a:moveTo>
                  <a:pt x="1497806" y="0"/>
                </a:moveTo>
                <a:lnTo>
                  <a:pt x="12049752" y="0"/>
                </a:lnTo>
                <a:lnTo>
                  <a:pt x="13547558" y="2252473"/>
                </a:lnTo>
                <a:lnTo>
                  <a:pt x="0" y="2252473"/>
                </a:lnTo>
                <a:lnTo>
                  <a:pt x="149780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4" name="TextBox 23">
            <a:extLst>
              <a:ext uri="{FF2B5EF4-FFF2-40B4-BE49-F238E27FC236}">
                <a16:creationId xmlns:a16="http://schemas.microsoft.com/office/drawing/2014/main" id="{14587AF6-BD0A-294A-A89B-EF08BC09C240}"/>
              </a:ext>
            </a:extLst>
          </p:cNvPr>
          <p:cNvSpPr txBox="1"/>
          <p:nvPr/>
        </p:nvSpPr>
        <p:spPr>
          <a:xfrm>
            <a:off x="4836979" y="1678276"/>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25" name="Subtitle 2">
            <a:extLst>
              <a:ext uri="{FF2B5EF4-FFF2-40B4-BE49-F238E27FC236}">
                <a16:creationId xmlns:a16="http://schemas.microsoft.com/office/drawing/2014/main" id="{0C9D1F09-AE47-F047-BE39-EA8A6561274A}"/>
              </a:ext>
            </a:extLst>
          </p:cNvPr>
          <p:cNvSpPr txBox="1">
            <a:spLocks/>
          </p:cNvSpPr>
          <p:nvPr/>
        </p:nvSpPr>
        <p:spPr>
          <a:xfrm>
            <a:off x="3835405" y="2066356"/>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6" name="TextBox 25">
            <a:extLst>
              <a:ext uri="{FF2B5EF4-FFF2-40B4-BE49-F238E27FC236}">
                <a16:creationId xmlns:a16="http://schemas.microsoft.com/office/drawing/2014/main" id="{962C311B-4EC2-1E44-982F-C6C0CC3853F1}"/>
              </a:ext>
            </a:extLst>
          </p:cNvPr>
          <p:cNvSpPr txBox="1"/>
          <p:nvPr/>
        </p:nvSpPr>
        <p:spPr>
          <a:xfrm>
            <a:off x="4085434" y="3062148"/>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27" name="Subtitle 2">
            <a:extLst>
              <a:ext uri="{FF2B5EF4-FFF2-40B4-BE49-F238E27FC236}">
                <a16:creationId xmlns:a16="http://schemas.microsoft.com/office/drawing/2014/main" id="{CEDEA896-9A15-3444-8CFA-D1158222E6BD}"/>
              </a:ext>
            </a:extLst>
          </p:cNvPr>
          <p:cNvSpPr txBox="1">
            <a:spLocks/>
          </p:cNvSpPr>
          <p:nvPr/>
        </p:nvSpPr>
        <p:spPr>
          <a:xfrm>
            <a:off x="3067829" y="3450227"/>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28" name="TextBox 27">
            <a:extLst>
              <a:ext uri="{FF2B5EF4-FFF2-40B4-BE49-F238E27FC236}">
                <a16:creationId xmlns:a16="http://schemas.microsoft.com/office/drawing/2014/main" id="{BA972C16-A6D5-F94A-AF26-458B80AD7503}"/>
              </a:ext>
            </a:extLst>
          </p:cNvPr>
          <p:cNvSpPr txBox="1"/>
          <p:nvPr/>
        </p:nvSpPr>
        <p:spPr>
          <a:xfrm>
            <a:off x="3324271" y="4261536"/>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29" name="Subtitle 2">
            <a:extLst>
              <a:ext uri="{FF2B5EF4-FFF2-40B4-BE49-F238E27FC236}">
                <a16:creationId xmlns:a16="http://schemas.microsoft.com/office/drawing/2014/main" id="{AA8EB7D4-2897-8B4E-BF4B-B92344D71126}"/>
              </a:ext>
            </a:extLst>
          </p:cNvPr>
          <p:cNvSpPr txBox="1">
            <a:spLocks/>
          </p:cNvSpPr>
          <p:nvPr/>
        </p:nvSpPr>
        <p:spPr>
          <a:xfrm>
            <a:off x="2300254" y="4649616"/>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0" name="TextBox 29">
            <a:extLst>
              <a:ext uri="{FF2B5EF4-FFF2-40B4-BE49-F238E27FC236}">
                <a16:creationId xmlns:a16="http://schemas.microsoft.com/office/drawing/2014/main" id="{9737DAA7-9A21-9441-A7EC-BBC5E3CAA506}"/>
              </a:ext>
            </a:extLst>
          </p:cNvPr>
          <p:cNvSpPr txBox="1"/>
          <p:nvPr/>
        </p:nvSpPr>
        <p:spPr>
          <a:xfrm>
            <a:off x="2596770" y="5460925"/>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31" name="Subtitle 2">
            <a:extLst>
              <a:ext uri="{FF2B5EF4-FFF2-40B4-BE49-F238E27FC236}">
                <a16:creationId xmlns:a16="http://schemas.microsoft.com/office/drawing/2014/main" id="{B3F232D2-FA24-DF4E-9F67-FFAF4849F76C}"/>
              </a:ext>
            </a:extLst>
          </p:cNvPr>
          <p:cNvSpPr txBox="1">
            <a:spLocks/>
          </p:cNvSpPr>
          <p:nvPr/>
        </p:nvSpPr>
        <p:spPr>
          <a:xfrm>
            <a:off x="1532678" y="5849004"/>
            <a:ext cx="2635356"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36" name="Freeform 946">
            <a:extLst>
              <a:ext uri="{FF2B5EF4-FFF2-40B4-BE49-F238E27FC236}">
                <a16:creationId xmlns:a16="http://schemas.microsoft.com/office/drawing/2014/main" id="{1AB42965-69D0-3C42-8B64-02AD8D3F4AF8}"/>
              </a:ext>
            </a:extLst>
          </p:cNvPr>
          <p:cNvSpPr>
            <a:spLocks noChangeAspect="1"/>
          </p:cNvSpPr>
          <p:nvPr/>
        </p:nvSpPr>
        <p:spPr bwMode="auto">
          <a:xfrm>
            <a:off x="7280408" y="2142723"/>
            <a:ext cx="516765" cy="516765"/>
          </a:xfrm>
          <a:custGeom>
            <a:avLst/>
            <a:gdLst>
              <a:gd name="T0" fmla="*/ 4969062 w 293328"/>
              <a:gd name="T1" fmla="*/ 7282885 h 293329"/>
              <a:gd name="T2" fmla="*/ 5659663 w 293328"/>
              <a:gd name="T3" fmla="*/ 7282885 h 293329"/>
              <a:gd name="T4" fmla="*/ 2740911 w 293328"/>
              <a:gd name="T5" fmla="*/ 6944731 h 293329"/>
              <a:gd name="T6" fmla="*/ 2740911 w 293328"/>
              <a:gd name="T7" fmla="*/ 7633985 h 293329"/>
              <a:gd name="T8" fmla="*/ 2740911 w 293328"/>
              <a:gd name="T9" fmla="*/ 6944731 h 293329"/>
              <a:gd name="T10" fmla="*/ 7966750 w 293328"/>
              <a:gd name="T11" fmla="*/ 10056064 h 293329"/>
              <a:gd name="T12" fmla="*/ 8658978 w 293328"/>
              <a:gd name="T13" fmla="*/ 8580288 h 293329"/>
              <a:gd name="T14" fmla="*/ 6882751 w 293328"/>
              <a:gd name="T15" fmla="*/ 6882469 h 293329"/>
              <a:gd name="T16" fmla="*/ 3392400 w 293328"/>
              <a:gd name="T17" fmla="*/ 7126814 h 293329"/>
              <a:gd name="T18" fmla="*/ 5320836 w 293328"/>
              <a:gd name="T19" fmla="*/ 6632627 h 293329"/>
              <a:gd name="T20" fmla="*/ 5320836 w 293328"/>
              <a:gd name="T21" fmla="*/ 7946105 h 293329"/>
              <a:gd name="T22" fmla="*/ 3392400 w 293328"/>
              <a:gd name="T23" fmla="*/ 7451954 h 293329"/>
              <a:gd name="T24" fmla="*/ 2076337 w 293328"/>
              <a:gd name="T25" fmla="*/ 7282885 h 293329"/>
              <a:gd name="T26" fmla="*/ 5331523 w 293328"/>
              <a:gd name="T27" fmla="*/ 4284453 h 293329"/>
              <a:gd name="T28" fmla="*/ 5699345 w 293328"/>
              <a:gd name="T29" fmla="*/ 5900416 h 293329"/>
              <a:gd name="T30" fmla="*/ 6513962 w 293328"/>
              <a:gd name="T31" fmla="*/ 4428957 h 293329"/>
              <a:gd name="T32" fmla="*/ 3741779 w 293328"/>
              <a:gd name="T33" fmla="*/ 4087408 h 293329"/>
              <a:gd name="T34" fmla="*/ 4687717 w 293328"/>
              <a:gd name="T35" fmla="*/ 5900416 h 293329"/>
              <a:gd name="T36" fmla="*/ 3741779 w 293328"/>
              <a:gd name="T37" fmla="*/ 4087408 h 293329"/>
              <a:gd name="T38" fmla="*/ 2191466 w 293328"/>
              <a:gd name="T39" fmla="*/ 5545670 h 293329"/>
              <a:gd name="T40" fmla="*/ 3229408 w 293328"/>
              <a:gd name="T41" fmla="*/ 5900416 h 293329"/>
              <a:gd name="T42" fmla="*/ 2191466 w 293328"/>
              <a:gd name="T43" fmla="*/ 3890238 h 293329"/>
              <a:gd name="T44" fmla="*/ 2178323 w 293328"/>
              <a:gd name="T45" fmla="*/ 3561792 h 293329"/>
              <a:gd name="T46" fmla="*/ 6881809 w 293328"/>
              <a:gd name="T47" fmla="*/ 4205615 h 293329"/>
              <a:gd name="T48" fmla="*/ 6330021 w 293328"/>
              <a:gd name="T49" fmla="*/ 5795290 h 293329"/>
              <a:gd name="T50" fmla="*/ 2533066 w 293328"/>
              <a:gd name="T51" fmla="*/ 6215738 h 293329"/>
              <a:gd name="T52" fmla="*/ 1876147 w 293328"/>
              <a:gd name="T53" fmla="*/ 3706342 h 293329"/>
              <a:gd name="T54" fmla="*/ 1153534 w 293328"/>
              <a:gd name="T55" fmla="*/ 2996857 h 293329"/>
              <a:gd name="T56" fmla="*/ 4665432 w 293328"/>
              <a:gd name="T57" fmla="*/ 1384261 h 293329"/>
              <a:gd name="T58" fmla="*/ 7633915 w 293328"/>
              <a:gd name="T59" fmla="*/ 6066344 h 293329"/>
              <a:gd name="T60" fmla="*/ 7425638 w 293328"/>
              <a:gd name="T61" fmla="*/ 6144970 h 293329"/>
              <a:gd name="T62" fmla="*/ 7620913 w 293328"/>
              <a:gd name="T63" fmla="*/ 4676154 h 293329"/>
              <a:gd name="T64" fmla="*/ 2491166 w 293328"/>
              <a:gd name="T65" fmla="*/ 2669484 h 293329"/>
              <a:gd name="T66" fmla="*/ 2256867 w 293328"/>
              <a:gd name="T67" fmla="*/ 2446542 h 293329"/>
              <a:gd name="T68" fmla="*/ 4688611 w 293328"/>
              <a:gd name="T69" fmla="*/ 326507 h 293329"/>
              <a:gd name="T70" fmla="*/ 4688611 w 293328"/>
              <a:gd name="T71" fmla="*/ 9037376 h 293329"/>
              <a:gd name="T72" fmla="*/ 6464809 w 293328"/>
              <a:gd name="T73" fmla="*/ 6673534 h 293329"/>
              <a:gd name="T74" fmla="*/ 6673772 w 293328"/>
              <a:gd name="T75" fmla="*/ 6464583 h 293329"/>
              <a:gd name="T76" fmla="*/ 9050770 w 293328"/>
              <a:gd name="T77" fmla="*/ 4675475 h 293329"/>
              <a:gd name="T78" fmla="*/ 4688611 w 293328"/>
              <a:gd name="T79" fmla="*/ 0 h 293329"/>
              <a:gd name="T80" fmla="*/ 8658978 w 293328"/>
              <a:gd name="T81" fmla="*/ 7156755 h 293329"/>
              <a:gd name="T82" fmla="*/ 10657173 w 293328"/>
              <a:gd name="T83" fmla="*/ 7940368 h 293329"/>
              <a:gd name="T84" fmla="*/ 8854870 w 293328"/>
              <a:gd name="T85" fmla="*/ 8854585 h 293329"/>
              <a:gd name="T86" fmla="*/ 7940637 w 293328"/>
              <a:gd name="T87" fmla="*/ 10656789 h 293329"/>
              <a:gd name="T88" fmla="*/ 7143972 w 293328"/>
              <a:gd name="T89" fmla="*/ 8658652 h 293329"/>
              <a:gd name="T90" fmla="*/ 0 w 293328"/>
              <a:gd name="T91" fmla="*/ 4675475 h 2933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93328" h="293329">
                <a:moveTo>
                  <a:pt x="146451" y="191154"/>
                </a:moveTo>
                <a:cubicBezTo>
                  <a:pt x="141071" y="191154"/>
                  <a:pt x="136768" y="195450"/>
                  <a:pt x="136768" y="200461"/>
                </a:cubicBezTo>
                <a:cubicBezTo>
                  <a:pt x="136768" y="205831"/>
                  <a:pt x="141071" y="210126"/>
                  <a:pt x="146451" y="210126"/>
                </a:cubicBezTo>
                <a:cubicBezTo>
                  <a:pt x="151472" y="210126"/>
                  <a:pt x="155776" y="205831"/>
                  <a:pt x="155776" y="200461"/>
                </a:cubicBezTo>
                <a:cubicBezTo>
                  <a:pt x="155776" y="195450"/>
                  <a:pt x="151472" y="191154"/>
                  <a:pt x="146451" y="191154"/>
                </a:cubicBezTo>
                <a:close/>
                <a:moveTo>
                  <a:pt x="75441" y="191154"/>
                </a:moveTo>
                <a:cubicBezTo>
                  <a:pt x="70420" y="191154"/>
                  <a:pt x="66116" y="195450"/>
                  <a:pt x="66116" y="200461"/>
                </a:cubicBezTo>
                <a:cubicBezTo>
                  <a:pt x="66116" y="205831"/>
                  <a:pt x="70420" y="210126"/>
                  <a:pt x="75441" y="210126"/>
                </a:cubicBezTo>
                <a:cubicBezTo>
                  <a:pt x="80462" y="210126"/>
                  <a:pt x="84765" y="205831"/>
                  <a:pt x="84765" y="200461"/>
                </a:cubicBezTo>
                <a:cubicBezTo>
                  <a:pt x="84765" y="195450"/>
                  <a:pt x="80462" y="191154"/>
                  <a:pt x="75441" y="191154"/>
                </a:cubicBezTo>
                <a:close/>
                <a:moveTo>
                  <a:pt x="189441" y="189441"/>
                </a:moveTo>
                <a:lnTo>
                  <a:pt x="219277" y="276793"/>
                </a:lnTo>
                <a:lnTo>
                  <a:pt x="236172" y="238330"/>
                </a:lnTo>
                <a:cubicBezTo>
                  <a:pt x="236531" y="237611"/>
                  <a:pt x="237610" y="236892"/>
                  <a:pt x="238329" y="236173"/>
                </a:cubicBezTo>
                <a:lnTo>
                  <a:pt x="276792" y="219278"/>
                </a:lnTo>
                <a:lnTo>
                  <a:pt x="189441" y="189441"/>
                </a:lnTo>
                <a:close/>
                <a:moveTo>
                  <a:pt x="75441" y="182563"/>
                </a:moveTo>
                <a:cubicBezTo>
                  <a:pt x="84048" y="182563"/>
                  <a:pt x="91221" y="188290"/>
                  <a:pt x="93373" y="196166"/>
                </a:cubicBezTo>
                <a:lnTo>
                  <a:pt x="128519" y="196166"/>
                </a:lnTo>
                <a:cubicBezTo>
                  <a:pt x="130671" y="188290"/>
                  <a:pt x="137844" y="182563"/>
                  <a:pt x="146451" y="182563"/>
                </a:cubicBezTo>
                <a:cubicBezTo>
                  <a:pt x="156493" y="182563"/>
                  <a:pt x="164741" y="190796"/>
                  <a:pt x="164741" y="200461"/>
                </a:cubicBezTo>
                <a:cubicBezTo>
                  <a:pt x="164741" y="210842"/>
                  <a:pt x="156493" y="218717"/>
                  <a:pt x="146451" y="218717"/>
                </a:cubicBezTo>
                <a:cubicBezTo>
                  <a:pt x="137844" y="218717"/>
                  <a:pt x="130671" y="212990"/>
                  <a:pt x="128519" y="205115"/>
                </a:cubicBezTo>
                <a:lnTo>
                  <a:pt x="93373" y="205115"/>
                </a:lnTo>
                <a:cubicBezTo>
                  <a:pt x="91221" y="212990"/>
                  <a:pt x="84048" y="218717"/>
                  <a:pt x="75441" y="218717"/>
                </a:cubicBezTo>
                <a:cubicBezTo>
                  <a:pt x="65399" y="218717"/>
                  <a:pt x="57150" y="210842"/>
                  <a:pt x="57150" y="200461"/>
                </a:cubicBezTo>
                <a:cubicBezTo>
                  <a:pt x="57150" y="190796"/>
                  <a:pt x="65399" y="182563"/>
                  <a:pt x="75441" y="182563"/>
                </a:cubicBezTo>
                <a:close/>
                <a:moveTo>
                  <a:pt x="146744" y="117929"/>
                </a:moveTo>
                <a:lnTo>
                  <a:pt x="138427" y="162409"/>
                </a:lnTo>
                <a:lnTo>
                  <a:pt x="156870" y="162409"/>
                </a:lnTo>
                <a:cubicBezTo>
                  <a:pt x="160848" y="162409"/>
                  <a:pt x="164102" y="159878"/>
                  <a:pt x="165549" y="156262"/>
                </a:cubicBezTo>
                <a:lnTo>
                  <a:pt x="179290" y="121907"/>
                </a:lnTo>
                <a:lnTo>
                  <a:pt x="146744" y="117929"/>
                </a:lnTo>
                <a:close/>
                <a:moveTo>
                  <a:pt x="102989" y="112505"/>
                </a:moveTo>
                <a:lnTo>
                  <a:pt x="97926" y="162409"/>
                </a:lnTo>
                <a:lnTo>
                  <a:pt x="129025" y="162409"/>
                </a:lnTo>
                <a:lnTo>
                  <a:pt x="137704" y="116482"/>
                </a:lnTo>
                <a:lnTo>
                  <a:pt x="102989" y="112505"/>
                </a:lnTo>
                <a:close/>
                <a:moveTo>
                  <a:pt x="60318" y="107080"/>
                </a:moveTo>
                <a:lnTo>
                  <a:pt x="60318" y="152645"/>
                </a:lnTo>
                <a:cubicBezTo>
                  <a:pt x="60318" y="158070"/>
                  <a:pt x="64657" y="162409"/>
                  <a:pt x="69720" y="162409"/>
                </a:cubicBezTo>
                <a:lnTo>
                  <a:pt x="88886" y="162409"/>
                </a:lnTo>
                <a:lnTo>
                  <a:pt x="94310" y="111420"/>
                </a:lnTo>
                <a:lnTo>
                  <a:pt x="60318" y="107080"/>
                </a:lnTo>
                <a:close/>
                <a:moveTo>
                  <a:pt x="36451" y="77788"/>
                </a:moveTo>
                <a:cubicBezTo>
                  <a:pt x="48385" y="77788"/>
                  <a:pt x="58148" y="86829"/>
                  <a:pt x="59956" y="98039"/>
                </a:cubicBezTo>
                <a:lnTo>
                  <a:pt x="186161" y="113589"/>
                </a:lnTo>
                <a:cubicBezTo>
                  <a:pt x="187246" y="113951"/>
                  <a:pt x="188692" y="114674"/>
                  <a:pt x="189415" y="115759"/>
                </a:cubicBezTo>
                <a:cubicBezTo>
                  <a:pt x="190139" y="116844"/>
                  <a:pt x="190139" y="118652"/>
                  <a:pt x="189777" y="119737"/>
                </a:cubicBezTo>
                <a:lnTo>
                  <a:pt x="174227" y="159516"/>
                </a:lnTo>
                <a:cubicBezTo>
                  <a:pt x="171334" y="166387"/>
                  <a:pt x="164464" y="171088"/>
                  <a:pt x="156870" y="171088"/>
                </a:cubicBezTo>
                <a:lnTo>
                  <a:pt x="69720" y="171088"/>
                </a:lnTo>
                <a:cubicBezTo>
                  <a:pt x="59595" y="171088"/>
                  <a:pt x="51639" y="162771"/>
                  <a:pt x="51639" y="152645"/>
                </a:cubicBezTo>
                <a:lnTo>
                  <a:pt x="51639" y="102017"/>
                </a:lnTo>
                <a:cubicBezTo>
                  <a:pt x="51639" y="93700"/>
                  <a:pt x="44768" y="86829"/>
                  <a:pt x="36451" y="86829"/>
                </a:cubicBezTo>
                <a:cubicBezTo>
                  <a:pt x="33920" y="86829"/>
                  <a:pt x="31750" y="84659"/>
                  <a:pt x="31750" y="82489"/>
                </a:cubicBezTo>
                <a:cubicBezTo>
                  <a:pt x="31750" y="79958"/>
                  <a:pt x="33920" y="77788"/>
                  <a:pt x="36451" y="77788"/>
                </a:cubicBezTo>
                <a:close/>
                <a:moveTo>
                  <a:pt x="128412" y="38100"/>
                </a:moveTo>
                <a:cubicBezTo>
                  <a:pt x="178223" y="38100"/>
                  <a:pt x="218717" y="78893"/>
                  <a:pt x="218717" y="128710"/>
                </a:cubicBezTo>
                <a:cubicBezTo>
                  <a:pt x="218717" y="142428"/>
                  <a:pt x="215492" y="155062"/>
                  <a:pt x="210116" y="166975"/>
                </a:cubicBezTo>
                <a:cubicBezTo>
                  <a:pt x="209400" y="168780"/>
                  <a:pt x="207966" y="169502"/>
                  <a:pt x="206174" y="169502"/>
                </a:cubicBezTo>
                <a:cubicBezTo>
                  <a:pt x="205458" y="169502"/>
                  <a:pt x="204741" y="169502"/>
                  <a:pt x="204383" y="169141"/>
                </a:cubicBezTo>
                <a:cubicBezTo>
                  <a:pt x="201874" y="168419"/>
                  <a:pt x="201158" y="165531"/>
                  <a:pt x="202233" y="163365"/>
                </a:cubicBezTo>
                <a:cubicBezTo>
                  <a:pt x="207250" y="152535"/>
                  <a:pt x="209758" y="140984"/>
                  <a:pt x="209758" y="128710"/>
                </a:cubicBezTo>
                <a:cubicBezTo>
                  <a:pt x="209758" y="83585"/>
                  <a:pt x="173206" y="47125"/>
                  <a:pt x="128412" y="47125"/>
                </a:cubicBezTo>
                <a:cubicBezTo>
                  <a:pt x="105836" y="47125"/>
                  <a:pt x="83976" y="56511"/>
                  <a:pt x="68567" y="73478"/>
                </a:cubicBezTo>
                <a:cubicBezTo>
                  <a:pt x="66775" y="75283"/>
                  <a:pt x="64267" y="75283"/>
                  <a:pt x="62117" y="73839"/>
                </a:cubicBezTo>
                <a:cubicBezTo>
                  <a:pt x="60683" y="72034"/>
                  <a:pt x="60325" y="69146"/>
                  <a:pt x="62117" y="67341"/>
                </a:cubicBezTo>
                <a:cubicBezTo>
                  <a:pt x="78959" y="48569"/>
                  <a:pt x="103327" y="38100"/>
                  <a:pt x="128412" y="38100"/>
                </a:cubicBezTo>
                <a:close/>
                <a:moveTo>
                  <a:pt x="129050" y="8987"/>
                </a:moveTo>
                <a:cubicBezTo>
                  <a:pt x="62907" y="8987"/>
                  <a:pt x="8987" y="62548"/>
                  <a:pt x="8987" y="128691"/>
                </a:cubicBezTo>
                <a:cubicBezTo>
                  <a:pt x="8987" y="194834"/>
                  <a:pt x="62907" y="248754"/>
                  <a:pt x="129050" y="248754"/>
                </a:cubicBezTo>
                <a:cubicBezTo>
                  <a:pt x="152775" y="248754"/>
                  <a:pt x="175062" y="241924"/>
                  <a:pt x="193754" y="229702"/>
                </a:cubicBezTo>
                <a:lnTo>
                  <a:pt x="177938" y="183690"/>
                </a:lnTo>
                <a:cubicBezTo>
                  <a:pt x="177219" y="182252"/>
                  <a:pt x="177578" y="180095"/>
                  <a:pt x="179016" y="179017"/>
                </a:cubicBezTo>
                <a:cubicBezTo>
                  <a:pt x="180095" y="177938"/>
                  <a:pt x="181892" y="177219"/>
                  <a:pt x="183689" y="177938"/>
                </a:cubicBezTo>
                <a:lnTo>
                  <a:pt x="230061" y="193755"/>
                </a:lnTo>
                <a:cubicBezTo>
                  <a:pt x="241923" y="175063"/>
                  <a:pt x="249113" y="152775"/>
                  <a:pt x="249113" y="128691"/>
                </a:cubicBezTo>
                <a:cubicBezTo>
                  <a:pt x="249113" y="62548"/>
                  <a:pt x="195192" y="8987"/>
                  <a:pt x="129050" y="8987"/>
                </a:cubicBezTo>
                <a:close/>
                <a:moveTo>
                  <a:pt x="129050" y="0"/>
                </a:moveTo>
                <a:cubicBezTo>
                  <a:pt x="200225" y="0"/>
                  <a:pt x="258100" y="57875"/>
                  <a:pt x="258100" y="128691"/>
                </a:cubicBezTo>
                <a:cubicBezTo>
                  <a:pt x="258100" y="153854"/>
                  <a:pt x="250910" y="176860"/>
                  <a:pt x="238329" y="196990"/>
                </a:cubicBezTo>
                <a:lnTo>
                  <a:pt x="290092" y="214604"/>
                </a:lnTo>
                <a:cubicBezTo>
                  <a:pt x="292249" y="215323"/>
                  <a:pt x="293328" y="216761"/>
                  <a:pt x="293328" y="218559"/>
                </a:cubicBezTo>
                <a:cubicBezTo>
                  <a:pt x="293328" y="220356"/>
                  <a:pt x="292249" y="222153"/>
                  <a:pt x="290811" y="222872"/>
                </a:cubicBezTo>
                <a:lnTo>
                  <a:pt x="243721" y="243722"/>
                </a:lnTo>
                <a:lnTo>
                  <a:pt x="222872" y="290453"/>
                </a:lnTo>
                <a:cubicBezTo>
                  <a:pt x="222153" y="292250"/>
                  <a:pt x="220715" y="293329"/>
                  <a:pt x="218558" y="293329"/>
                </a:cubicBezTo>
                <a:cubicBezTo>
                  <a:pt x="216761" y="292969"/>
                  <a:pt x="214963" y="292250"/>
                  <a:pt x="214604" y="290093"/>
                </a:cubicBezTo>
                <a:lnTo>
                  <a:pt x="196630" y="238330"/>
                </a:lnTo>
                <a:cubicBezTo>
                  <a:pt x="177219" y="250552"/>
                  <a:pt x="153853" y="257741"/>
                  <a:pt x="129050" y="257741"/>
                </a:cubicBezTo>
                <a:cubicBezTo>
                  <a:pt x="57875" y="257741"/>
                  <a:pt x="0" y="199866"/>
                  <a:pt x="0" y="128691"/>
                </a:cubicBezTo>
                <a:cubicBezTo>
                  <a:pt x="0" y="57875"/>
                  <a:pt x="57875" y="0"/>
                  <a:pt x="129050" y="0"/>
                </a:cubicBezTo>
                <a:close/>
              </a:path>
            </a:pathLst>
          </a:custGeom>
          <a:solidFill>
            <a:schemeClr val="bg1"/>
          </a:solidFill>
          <a:ln>
            <a:noFill/>
          </a:ln>
        </p:spPr>
        <p:txBody>
          <a:bodyPr anchor="ctr"/>
          <a:lstStyle/>
          <a:p>
            <a:endParaRPr lang="en-US" sz="900"/>
          </a:p>
        </p:txBody>
      </p:sp>
      <p:sp>
        <p:nvSpPr>
          <p:cNvPr id="37" name="Freeform 947">
            <a:extLst>
              <a:ext uri="{FF2B5EF4-FFF2-40B4-BE49-F238E27FC236}">
                <a16:creationId xmlns:a16="http://schemas.microsoft.com/office/drawing/2014/main" id="{2910279C-A00A-AF41-9C7A-8B957CE7317C}"/>
              </a:ext>
            </a:extLst>
          </p:cNvPr>
          <p:cNvSpPr>
            <a:spLocks noChangeAspect="1"/>
          </p:cNvSpPr>
          <p:nvPr/>
        </p:nvSpPr>
        <p:spPr bwMode="auto">
          <a:xfrm>
            <a:off x="7280408" y="3256722"/>
            <a:ext cx="516765" cy="516765"/>
          </a:xfrm>
          <a:custGeom>
            <a:avLst/>
            <a:gdLst>
              <a:gd name="T0" fmla="*/ 10229781 w 293081"/>
              <a:gd name="T1" fmla="*/ 10330306 h 293329"/>
              <a:gd name="T2" fmla="*/ 5476924 w 293081"/>
              <a:gd name="T3" fmla="*/ 9533663 h 293329"/>
              <a:gd name="T4" fmla="*/ 4555340 w 293081"/>
              <a:gd name="T5" fmla="*/ 8932903 h 293329"/>
              <a:gd name="T6" fmla="*/ 8187273 w 293081"/>
              <a:gd name="T7" fmla="*/ 4853406 h 293329"/>
              <a:gd name="T8" fmla="*/ 6762806 w 293081"/>
              <a:gd name="T9" fmla="*/ 6446308 h 293329"/>
              <a:gd name="T10" fmla="*/ 7949830 w 293081"/>
              <a:gd name="T11" fmla="*/ 4853406 h 293329"/>
              <a:gd name="T12" fmla="*/ 6162400 w 293081"/>
              <a:gd name="T13" fmla="*/ 5079026 h 293329"/>
              <a:gd name="T14" fmla="*/ 4607171 w 293081"/>
              <a:gd name="T15" fmla="*/ 6393224 h 293329"/>
              <a:gd name="T16" fmla="*/ 3816636 w 293081"/>
              <a:gd name="T17" fmla="*/ 4853406 h 293329"/>
              <a:gd name="T18" fmla="*/ 2748342 w 293081"/>
              <a:gd name="T19" fmla="*/ 6393224 h 293329"/>
              <a:gd name="T20" fmla="*/ 2510957 w 293081"/>
              <a:gd name="T21" fmla="*/ 6167538 h 293329"/>
              <a:gd name="T22" fmla="*/ 1909022 w 293081"/>
              <a:gd name="T23" fmla="*/ 3983213 h 293329"/>
              <a:gd name="T24" fmla="*/ 2777957 w 293081"/>
              <a:gd name="T25" fmla="*/ 7039236 h 293329"/>
              <a:gd name="T26" fmla="*/ 7873078 w 293081"/>
              <a:gd name="T27" fmla="*/ 7078447 h 293329"/>
              <a:gd name="T28" fmla="*/ 9123895 w 293081"/>
              <a:gd name="T29" fmla="*/ 3983213 h 293329"/>
              <a:gd name="T30" fmla="*/ 7109531 w 293081"/>
              <a:gd name="T31" fmla="*/ 3983213 h 293329"/>
              <a:gd name="T32" fmla="*/ 4502645 w 293081"/>
              <a:gd name="T33" fmla="*/ 3983213 h 293329"/>
              <a:gd name="T34" fmla="*/ 8149555 w 293081"/>
              <a:gd name="T35" fmla="*/ 2899289 h 293329"/>
              <a:gd name="T36" fmla="*/ 9716292 w 293081"/>
              <a:gd name="T37" fmla="*/ 3656691 h 293329"/>
              <a:gd name="T38" fmla="*/ 8149555 w 293081"/>
              <a:gd name="T39" fmla="*/ 2899289 h 293329"/>
              <a:gd name="T40" fmla="*/ 6240568 w 293081"/>
              <a:gd name="T41" fmla="*/ 3656691 h 293329"/>
              <a:gd name="T42" fmla="*/ 7820426 w 293081"/>
              <a:gd name="T43" fmla="*/ 2899289 h 293329"/>
              <a:gd name="T44" fmla="*/ 2935990 w 293081"/>
              <a:gd name="T45" fmla="*/ 2951549 h 293329"/>
              <a:gd name="T46" fmla="*/ 5213632 w 293081"/>
              <a:gd name="T47" fmla="*/ 2951549 h 293329"/>
              <a:gd name="T48" fmla="*/ 329206 w 293081"/>
              <a:gd name="T49" fmla="*/ 2899289 h 293329"/>
              <a:gd name="T50" fmla="*/ 1909022 w 293081"/>
              <a:gd name="T51" fmla="*/ 3656691 h 293329"/>
              <a:gd name="T52" fmla="*/ 329206 w 293081"/>
              <a:gd name="T53" fmla="*/ 2899289 h 293329"/>
              <a:gd name="T54" fmla="*/ 10190286 w 293081"/>
              <a:gd name="T55" fmla="*/ 2572821 h 293329"/>
              <a:gd name="T56" fmla="*/ 5542797 w 293081"/>
              <a:gd name="T57" fmla="*/ 1619461 h 293329"/>
              <a:gd name="T58" fmla="*/ 7227999 w 293081"/>
              <a:gd name="T59" fmla="*/ 1619461 h 293329"/>
              <a:gd name="T60" fmla="*/ 3041256 w 293081"/>
              <a:gd name="T61" fmla="*/ 2572821 h 293329"/>
              <a:gd name="T62" fmla="*/ 3515243 w 293081"/>
              <a:gd name="T63" fmla="*/ 1619461 h 293329"/>
              <a:gd name="T64" fmla="*/ 2672629 w 293081"/>
              <a:gd name="T65" fmla="*/ 2572821 h 293329"/>
              <a:gd name="T66" fmla="*/ 1632526 w 293081"/>
              <a:gd name="T67" fmla="*/ 326507 h 293329"/>
              <a:gd name="T68" fmla="*/ 9123895 w 293081"/>
              <a:gd name="T69" fmla="*/ 326507 h 293329"/>
              <a:gd name="T70" fmla="*/ 9281834 w 293081"/>
              <a:gd name="T71" fmla="*/ 0 h 293329"/>
              <a:gd name="T72" fmla="*/ 10690593 w 293081"/>
              <a:gd name="T73" fmla="*/ 2625081 h 293329"/>
              <a:gd name="T74" fmla="*/ 9716292 w 293081"/>
              <a:gd name="T75" fmla="*/ 3983213 h 293329"/>
              <a:gd name="T76" fmla="*/ 9281834 w 293081"/>
              <a:gd name="T77" fmla="*/ 7365715 h 293329"/>
              <a:gd name="T78" fmla="*/ 9071218 w 293081"/>
              <a:gd name="T79" fmla="*/ 8606439 h 293329"/>
              <a:gd name="T80" fmla="*/ 10730065 w 293081"/>
              <a:gd name="T81" fmla="*/ 10552302 h 293329"/>
              <a:gd name="T82" fmla="*/ 13220 w 293081"/>
              <a:gd name="T83" fmla="*/ 10552302 h 293329"/>
              <a:gd name="T84" fmla="*/ 1685204 w 293081"/>
              <a:gd name="T85" fmla="*/ 8606439 h 293329"/>
              <a:gd name="T86" fmla="*/ 1474507 w 293081"/>
              <a:gd name="T87" fmla="*/ 7365715 h 293329"/>
              <a:gd name="T88" fmla="*/ 1040094 w 293081"/>
              <a:gd name="T89" fmla="*/ 3983213 h 293329"/>
              <a:gd name="T90" fmla="*/ 52652 w 293081"/>
              <a:gd name="T91" fmla="*/ 2625081 h 293329"/>
              <a:gd name="T92" fmla="*/ 1474507 w 293081"/>
              <a:gd name="T93" fmla="*/ 0 h 29332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3081" h="293329">
                <a:moveTo>
                  <a:pt x="48110" y="245878"/>
                </a:moveTo>
                <a:lnTo>
                  <a:pt x="14361" y="284342"/>
                </a:lnTo>
                <a:lnTo>
                  <a:pt x="278967" y="284342"/>
                </a:lnTo>
                <a:lnTo>
                  <a:pt x="245218" y="245878"/>
                </a:lnTo>
                <a:lnTo>
                  <a:pt x="169104" y="245878"/>
                </a:lnTo>
                <a:lnTo>
                  <a:pt x="149357" y="262414"/>
                </a:lnTo>
                <a:cubicBezTo>
                  <a:pt x="148639" y="263493"/>
                  <a:pt x="147921" y="263493"/>
                  <a:pt x="146485" y="263493"/>
                </a:cubicBezTo>
                <a:cubicBezTo>
                  <a:pt x="145767" y="263493"/>
                  <a:pt x="144689" y="263493"/>
                  <a:pt x="143612" y="262414"/>
                </a:cubicBezTo>
                <a:lnTo>
                  <a:pt x="124225" y="245878"/>
                </a:lnTo>
                <a:lnTo>
                  <a:pt x="48110" y="245878"/>
                </a:lnTo>
                <a:close/>
                <a:moveTo>
                  <a:pt x="216793" y="133590"/>
                </a:moveTo>
                <a:cubicBezTo>
                  <a:pt x="218591" y="131763"/>
                  <a:pt x="221469" y="131763"/>
                  <a:pt x="223267" y="133590"/>
                </a:cubicBezTo>
                <a:cubicBezTo>
                  <a:pt x="225065" y="135417"/>
                  <a:pt x="225065" y="137974"/>
                  <a:pt x="223267" y="139801"/>
                </a:cubicBezTo>
                <a:lnTo>
                  <a:pt x="187660" y="175973"/>
                </a:lnTo>
                <a:cubicBezTo>
                  <a:pt x="186581" y="176704"/>
                  <a:pt x="185502" y="177435"/>
                  <a:pt x="184423" y="177435"/>
                </a:cubicBezTo>
                <a:cubicBezTo>
                  <a:pt x="183344" y="177435"/>
                  <a:pt x="182265" y="176704"/>
                  <a:pt x="181545" y="175973"/>
                </a:cubicBezTo>
                <a:cubicBezTo>
                  <a:pt x="179387" y="174512"/>
                  <a:pt x="179387" y="171223"/>
                  <a:pt x="181545" y="169762"/>
                </a:cubicBezTo>
                <a:lnTo>
                  <a:pt x="216793" y="133590"/>
                </a:lnTo>
                <a:close/>
                <a:moveTo>
                  <a:pt x="161525" y="133590"/>
                </a:moveTo>
                <a:cubicBezTo>
                  <a:pt x="163337" y="131763"/>
                  <a:pt x="166237" y="131763"/>
                  <a:pt x="168050" y="133590"/>
                </a:cubicBezTo>
                <a:cubicBezTo>
                  <a:pt x="169500" y="135417"/>
                  <a:pt x="169500" y="137974"/>
                  <a:pt x="168050" y="139801"/>
                </a:cubicBezTo>
                <a:lnTo>
                  <a:pt x="131800" y="175973"/>
                </a:lnTo>
                <a:cubicBezTo>
                  <a:pt x="131075" y="176704"/>
                  <a:pt x="129988" y="177435"/>
                  <a:pt x="128900" y="177435"/>
                </a:cubicBezTo>
                <a:cubicBezTo>
                  <a:pt x="127813" y="177435"/>
                  <a:pt x="126725" y="176704"/>
                  <a:pt x="125638" y="175973"/>
                </a:cubicBezTo>
                <a:cubicBezTo>
                  <a:pt x="123825" y="174512"/>
                  <a:pt x="123825" y="171223"/>
                  <a:pt x="125638" y="169762"/>
                </a:cubicBezTo>
                <a:lnTo>
                  <a:pt x="161525" y="133590"/>
                </a:lnTo>
                <a:close/>
                <a:moveTo>
                  <a:pt x="104080" y="133590"/>
                </a:moveTo>
                <a:cubicBezTo>
                  <a:pt x="105878" y="131763"/>
                  <a:pt x="108756" y="131763"/>
                  <a:pt x="110194" y="133590"/>
                </a:cubicBezTo>
                <a:cubicBezTo>
                  <a:pt x="112352" y="135417"/>
                  <a:pt x="112352" y="137974"/>
                  <a:pt x="110194" y="139801"/>
                </a:cubicBezTo>
                <a:lnTo>
                  <a:pt x="74947" y="175973"/>
                </a:lnTo>
                <a:cubicBezTo>
                  <a:pt x="73868" y="176704"/>
                  <a:pt x="72789" y="177435"/>
                  <a:pt x="71710" y="177435"/>
                </a:cubicBezTo>
                <a:cubicBezTo>
                  <a:pt x="70631" y="177435"/>
                  <a:pt x="69193" y="176704"/>
                  <a:pt x="68473" y="175973"/>
                </a:cubicBezTo>
                <a:cubicBezTo>
                  <a:pt x="66675" y="174512"/>
                  <a:pt x="66675" y="171223"/>
                  <a:pt x="68473" y="169762"/>
                </a:cubicBezTo>
                <a:lnTo>
                  <a:pt x="104080" y="133590"/>
                </a:lnTo>
                <a:close/>
                <a:moveTo>
                  <a:pt x="75755" y="96698"/>
                </a:moveTo>
                <a:cubicBezTo>
                  <a:pt x="70370" y="104247"/>
                  <a:pt x="61753" y="109639"/>
                  <a:pt x="52059" y="109639"/>
                </a:cubicBezTo>
                <a:lnTo>
                  <a:pt x="44520" y="109639"/>
                </a:lnTo>
                <a:lnTo>
                  <a:pt x="44520" y="193755"/>
                </a:lnTo>
                <a:lnTo>
                  <a:pt x="75755" y="193755"/>
                </a:lnTo>
                <a:cubicBezTo>
                  <a:pt x="76473" y="193755"/>
                  <a:pt x="77550" y="194474"/>
                  <a:pt x="78628" y="194834"/>
                </a:cubicBezTo>
                <a:lnTo>
                  <a:pt x="146485" y="253427"/>
                </a:lnTo>
                <a:lnTo>
                  <a:pt x="214700" y="194834"/>
                </a:lnTo>
                <a:cubicBezTo>
                  <a:pt x="215418" y="194474"/>
                  <a:pt x="216855" y="193755"/>
                  <a:pt x="217573" y="193755"/>
                </a:cubicBezTo>
                <a:lnTo>
                  <a:pt x="248808" y="193755"/>
                </a:lnTo>
                <a:lnTo>
                  <a:pt x="248808" y="109639"/>
                </a:lnTo>
                <a:lnTo>
                  <a:pt x="241269" y="109639"/>
                </a:lnTo>
                <a:cubicBezTo>
                  <a:pt x="231575" y="109639"/>
                  <a:pt x="222599" y="104247"/>
                  <a:pt x="217573" y="96698"/>
                </a:cubicBezTo>
                <a:cubicBezTo>
                  <a:pt x="212546" y="104247"/>
                  <a:pt x="203929" y="109639"/>
                  <a:pt x="193877" y="109639"/>
                </a:cubicBezTo>
                <a:lnTo>
                  <a:pt x="170181" y="109639"/>
                </a:lnTo>
                <a:cubicBezTo>
                  <a:pt x="160487" y="109639"/>
                  <a:pt x="151511" y="104247"/>
                  <a:pt x="146485" y="96698"/>
                </a:cubicBezTo>
                <a:cubicBezTo>
                  <a:pt x="141458" y="104247"/>
                  <a:pt x="132841" y="109639"/>
                  <a:pt x="122788" y="109639"/>
                </a:cubicBezTo>
                <a:lnTo>
                  <a:pt x="99092" y="109639"/>
                </a:lnTo>
                <a:cubicBezTo>
                  <a:pt x="89398" y="109639"/>
                  <a:pt x="80782" y="104247"/>
                  <a:pt x="75755" y="96698"/>
                </a:cubicBezTo>
                <a:close/>
                <a:moveTo>
                  <a:pt x="222240" y="79802"/>
                </a:moveTo>
                <a:lnTo>
                  <a:pt x="222240" y="81240"/>
                </a:lnTo>
                <a:cubicBezTo>
                  <a:pt x="222240" y="92025"/>
                  <a:pt x="230498" y="100652"/>
                  <a:pt x="241269" y="100652"/>
                </a:cubicBezTo>
                <a:lnTo>
                  <a:pt x="264965" y="100652"/>
                </a:lnTo>
                <a:cubicBezTo>
                  <a:pt x="275377" y="100652"/>
                  <a:pt x="283993" y="92025"/>
                  <a:pt x="283993" y="81240"/>
                </a:cubicBezTo>
                <a:lnTo>
                  <a:pt x="283993" y="79802"/>
                </a:lnTo>
                <a:lnTo>
                  <a:pt x="222240" y="79802"/>
                </a:lnTo>
                <a:close/>
                <a:moveTo>
                  <a:pt x="151152" y="79802"/>
                </a:moveTo>
                <a:lnTo>
                  <a:pt x="151152" y="81240"/>
                </a:lnTo>
                <a:cubicBezTo>
                  <a:pt x="151152" y="92025"/>
                  <a:pt x="159769" y="100652"/>
                  <a:pt x="170181" y="100652"/>
                </a:cubicBezTo>
                <a:lnTo>
                  <a:pt x="193877" y="100652"/>
                </a:lnTo>
                <a:cubicBezTo>
                  <a:pt x="204648" y="100652"/>
                  <a:pt x="213264" y="92025"/>
                  <a:pt x="213264" y="81240"/>
                </a:cubicBezTo>
                <a:lnTo>
                  <a:pt x="213264" y="79802"/>
                </a:lnTo>
                <a:lnTo>
                  <a:pt x="151152" y="79802"/>
                </a:lnTo>
                <a:close/>
                <a:moveTo>
                  <a:pt x="80064" y="79802"/>
                </a:moveTo>
                <a:lnTo>
                  <a:pt x="80064" y="81240"/>
                </a:lnTo>
                <a:cubicBezTo>
                  <a:pt x="80064" y="92025"/>
                  <a:pt x="88680" y="100652"/>
                  <a:pt x="99092" y="100652"/>
                </a:cubicBezTo>
                <a:lnTo>
                  <a:pt x="122788" y="100652"/>
                </a:lnTo>
                <a:cubicBezTo>
                  <a:pt x="133560" y="100652"/>
                  <a:pt x="142176" y="92025"/>
                  <a:pt x="142176" y="81240"/>
                </a:cubicBezTo>
                <a:lnTo>
                  <a:pt x="142176" y="79802"/>
                </a:lnTo>
                <a:lnTo>
                  <a:pt x="80064" y="79802"/>
                </a:lnTo>
                <a:close/>
                <a:moveTo>
                  <a:pt x="8976" y="79802"/>
                </a:moveTo>
                <a:lnTo>
                  <a:pt x="8976" y="81240"/>
                </a:lnTo>
                <a:cubicBezTo>
                  <a:pt x="8976" y="92025"/>
                  <a:pt x="17592" y="100652"/>
                  <a:pt x="28363" y="100652"/>
                </a:cubicBezTo>
                <a:lnTo>
                  <a:pt x="52059" y="100652"/>
                </a:lnTo>
                <a:cubicBezTo>
                  <a:pt x="62471" y="100652"/>
                  <a:pt x="71088" y="92025"/>
                  <a:pt x="71088" y="81240"/>
                </a:cubicBezTo>
                <a:lnTo>
                  <a:pt x="71088" y="79802"/>
                </a:lnTo>
                <a:lnTo>
                  <a:pt x="8976" y="79802"/>
                </a:lnTo>
                <a:close/>
                <a:moveTo>
                  <a:pt x="207161" y="44574"/>
                </a:moveTo>
                <a:lnTo>
                  <a:pt x="220445" y="70816"/>
                </a:lnTo>
                <a:lnTo>
                  <a:pt x="277890" y="70816"/>
                </a:lnTo>
                <a:lnTo>
                  <a:pt x="251322" y="44574"/>
                </a:lnTo>
                <a:lnTo>
                  <a:pt x="207161" y="44574"/>
                </a:lnTo>
                <a:close/>
                <a:moveTo>
                  <a:pt x="151152" y="44574"/>
                </a:moveTo>
                <a:lnTo>
                  <a:pt x="151152" y="70816"/>
                </a:lnTo>
                <a:lnTo>
                  <a:pt x="210392" y="70816"/>
                </a:lnTo>
                <a:lnTo>
                  <a:pt x="197108" y="44574"/>
                </a:lnTo>
                <a:lnTo>
                  <a:pt x="151152" y="44574"/>
                </a:lnTo>
                <a:close/>
                <a:moveTo>
                  <a:pt x="95861" y="44574"/>
                </a:moveTo>
                <a:lnTo>
                  <a:pt x="82936" y="70816"/>
                </a:lnTo>
                <a:lnTo>
                  <a:pt x="142176" y="70816"/>
                </a:lnTo>
                <a:lnTo>
                  <a:pt x="142176" y="44574"/>
                </a:lnTo>
                <a:lnTo>
                  <a:pt x="95861" y="44574"/>
                </a:lnTo>
                <a:close/>
                <a:moveTo>
                  <a:pt x="42006" y="44574"/>
                </a:moveTo>
                <a:lnTo>
                  <a:pt x="15438" y="70816"/>
                </a:lnTo>
                <a:lnTo>
                  <a:pt x="72883" y="70816"/>
                </a:lnTo>
                <a:lnTo>
                  <a:pt x="86167" y="44574"/>
                </a:lnTo>
                <a:lnTo>
                  <a:pt x="42006" y="44574"/>
                </a:lnTo>
                <a:close/>
                <a:moveTo>
                  <a:pt x="44520" y="8987"/>
                </a:moveTo>
                <a:lnTo>
                  <a:pt x="44520" y="35588"/>
                </a:lnTo>
                <a:lnTo>
                  <a:pt x="248808" y="35588"/>
                </a:lnTo>
                <a:lnTo>
                  <a:pt x="248808" y="8987"/>
                </a:lnTo>
                <a:lnTo>
                  <a:pt x="44520" y="8987"/>
                </a:lnTo>
                <a:close/>
                <a:moveTo>
                  <a:pt x="40211" y="0"/>
                </a:moveTo>
                <a:lnTo>
                  <a:pt x="253117" y="0"/>
                </a:lnTo>
                <a:cubicBezTo>
                  <a:pt x="255630" y="0"/>
                  <a:pt x="257784" y="1797"/>
                  <a:pt x="257784" y="4314"/>
                </a:cubicBezTo>
                <a:lnTo>
                  <a:pt x="257784" y="38104"/>
                </a:lnTo>
                <a:lnTo>
                  <a:pt x="291533" y="72254"/>
                </a:lnTo>
                <a:cubicBezTo>
                  <a:pt x="292610" y="73332"/>
                  <a:pt x="292969" y="74410"/>
                  <a:pt x="292969" y="75489"/>
                </a:cubicBezTo>
                <a:lnTo>
                  <a:pt x="292969" y="81240"/>
                </a:lnTo>
                <a:cubicBezTo>
                  <a:pt x="292969" y="97057"/>
                  <a:pt x="280403" y="109639"/>
                  <a:pt x="264965" y="109639"/>
                </a:cubicBezTo>
                <a:lnTo>
                  <a:pt x="257784" y="109639"/>
                </a:lnTo>
                <a:lnTo>
                  <a:pt x="257784" y="198428"/>
                </a:lnTo>
                <a:cubicBezTo>
                  <a:pt x="257784" y="200585"/>
                  <a:pt x="255630" y="202742"/>
                  <a:pt x="253117" y="202742"/>
                </a:cubicBezTo>
                <a:lnTo>
                  <a:pt x="219009" y="202742"/>
                </a:lnTo>
                <a:lnTo>
                  <a:pt x="179156" y="236892"/>
                </a:lnTo>
                <a:lnTo>
                  <a:pt x="247372" y="236892"/>
                </a:lnTo>
                <a:cubicBezTo>
                  <a:pt x="248449" y="236892"/>
                  <a:pt x="249885" y="237611"/>
                  <a:pt x="250603" y="238330"/>
                </a:cubicBezTo>
                <a:lnTo>
                  <a:pt x="291892" y="285780"/>
                </a:lnTo>
                <a:cubicBezTo>
                  <a:pt x="293328" y="287218"/>
                  <a:pt x="293328" y="289015"/>
                  <a:pt x="292610" y="290453"/>
                </a:cubicBezTo>
                <a:cubicBezTo>
                  <a:pt x="291892" y="292250"/>
                  <a:pt x="290456" y="293329"/>
                  <a:pt x="288661" y="293329"/>
                </a:cubicBezTo>
                <a:lnTo>
                  <a:pt x="4667" y="293329"/>
                </a:lnTo>
                <a:cubicBezTo>
                  <a:pt x="2872" y="293329"/>
                  <a:pt x="1077" y="292250"/>
                  <a:pt x="359" y="290453"/>
                </a:cubicBezTo>
                <a:cubicBezTo>
                  <a:pt x="0" y="289015"/>
                  <a:pt x="0" y="287218"/>
                  <a:pt x="1077" y="285780"/>
                </a:cubicBezTo>
                <a:lnTo>
                  <a:pt x="42725" y="238330"/>
                </a:lnTo>
                <a:cubicBezTo>
                  <a:pt x="43443" y="237611"/>
                  <a:pt x="44879" y="236892"/>
                  <a:pt x="45956" y="236892"/>
                </a:cubicBezTo>
                <a:lnTo>
                  <a:pt x="113813" y="236892"/>
                </a:lnTo>
                <a:lnTo>
                  <a:pt x="73960" y="202742"/>
                </a:lnTo>
                <a:lnTo>
                  <a:pt x="40211" y="202742"/>
                </a:lnTo>
                <a:cubicBezTo>
                  <a:pt x="37698" y="202742"/>
                  <a:pt x="35903" y="200585"/>
                  <a:pt x="35903" y="198428"/>
                </a:cubicBezTo>
                <a:lnTo>
                  <a:pt x="35903" y="109639"/>
                </a:lnTo>
                <a:lnTo>
                  <a:pt x="28363" y="109639"/>
                </a:lnTo>
                <a:cubicBezTo>
                  <a:pt x="12925" y="109639"/>
                  <a:pt x="0" y="97057"/>
                  <a:pt x="0" y="81240"/>
                </a:cubicBezTo>
                <a:lnTo>
                  <a:pt x="0" y="75489"/>
                </a:lnTo>
                <a:cubicBezTo>
                  <a:pt x="0" y="74410"/>
                  <a:pt x="359" y="73332"/>
                  <a:pt x="1436" y="72254"/>
                </a:cubicBezTo>
                <a:lnTo>
                  <a:pt x="35903" y="38104"/>
                </a:lnTo>
                <a:lnTo>
                  <a:pt x="35903" y="4314"/>
                </a:lnTo>
                <a:cubicBezTo>
                  <a:pt x="35903" y="1797"/>
                  <a:pt x="37698" y="0"/>
                  <a:pt x="40211" y="0"/>
                </a:cubicBezTo>
                <a:close/>
              </a:path>
            </a:pathLst>
          </a:custGeom>
          <a:solidFill>
            <a:schemeClr val="bg1"/>
          </a:solidFill>
          <a:ln>
            <a:noFill/>
          </a:ln>
        </p:spPr>
        <p:txBody>
          <a:bodyPr anchor="ctr"/>
          <a:lstStyle/>
          <a:p>
            <a:endParaRPr lang="en-US" sz="900"/>
          </a:p>
        </p:txBody>
      </p:sp>
      <p:sp>
        <p:nvSpPr>
          <p:cNvPr id="38" name="Freeform 948">
            <a:extLst>
              <a:ext uri="{FF2B5EF4-FFF2-40B4-BE49-F238E27FC236}">
                <a16:creationId xmlns:a16="http://schemas.microsoft.com/office/drawing/2014/main" id="{9CFFE2D4-115F-434A-8169-96A01E71F5F6}"/>
              </a:ext>
            </a:extLst>
          </p:cNvPr>
          <p:cNvSpPr>
            <a:spLocks noChangeAspect="1"/>
          </p:cNvSpPr>
          <p:nvPr/>
        </p:nvSpPr>
        <p:spPr bwMode="auto">
          <a:xfrm>
            <a:off x="7280408" y="5686259"/>
            <a:ext cx="516765" cy="455245"/>
          </a:xfrm>
          <a:custGeom>
            <a:avLst/>
            <a:gdLst>
              <a:gd name="T0" fmla="*/ 8349852 w 293328"/>
              <a:gd name="T1" fmla="*/ 8301957 h 258401"/>
              <a:gd name="T2" fmla="*/ 2768565 w 293328"/>
              <a:gd name="T3" fmla="*/ 7968782 h 258401"/>
              <a:gd name="T4" fmla="*/ 2595521 w 293328"/>
              <a:gd name="T5" fmla="*/ 8142044 h 258401"/>
              <a:gd name="T6" fmla="*/ 7427340 w 293328"/>
              <a:gd name="T7" fmla="*/ 8165276 h 258401"/>
              <a:gd name="T8" fmla="*/ 8342689 w 293328"/>
              <a:gd name="T9" fmla="*/ 7246352 h 258401"/>
              <a:gd name="T10" fmla="*/ 2746019 w 293328"/>
              <a:gd name="T11" fmla="*/ 9084214 h 258401"/>
              <a:gd name="T12" fmla="*/ 313909 w 293328"/>
              <a:gd name="T13" fmla="*/ 6379944 h 258401"/>
              <a:gd name="T14" fmla="*/ 1516812 w 293328"/>
              <a:gd name="T15" fmla="*/ 7994594 h 258401"/>
              <a:gd name="T16" fmla="*/ 6028188 w 293328"/>
              <a:gd name="T17" fmla="*/ 7994594 h 258401"/>
              <a:gd name="T18" fmla="*/ 7262820 w 293328"/>
              <a:gd name="T19" fmla="*/ 6005470 h 258401"/>
              <a:gd name="T20" fmla="*/ 8066382 w 293328"/>
              <a:gd name="T21" fmla="*/ 6338572 h 258401"/>
              <a:gd name="T22" fmla="*/ 7262820 w 293328"/>
              <a:gd name="T23" fmla="*/ 6005470 h 258401"/>
              <a:gd name="T24" fmla="*/ 4629065 w 293328"/>
              <a:gd name="T25" fmla="*/ 4108887 h 258401"/>
              <a:gd name="T26" fmla="*/ 5060506 w 293328"/>
              <a:gd name="T27" fmla="*/ 3347514 h 258401"/>
              <a:gd name="T28" fmla="*/ 3334483 w 293328"/>
              <a:gd name="T29" fmla="*/ 6051752 h 258401"/>
              <a:gd name="T30" fmla="*/ 5387413 w 293328"/>
              <a:gd name="T31" fmla="*/ 3347514 h 258401"/>
              <a:gd name="T32" fmla="*/ 5165152 w 293328"/>
              <a:gd name="T33" fmla="*/ 4633951 h 258401"/>
              <a:gd name="T34" fmla="*/ 4145137 w 293328"/>
              <a:gd name="T35" fmla="*/ 4647133 h 258401"/>
              <a:gd name="T36" fmla="*/ 3975178 w 293328"/>
              <a:gd name="T37" fmla="*/ 3347514 h 258401"/>
              <a:gd name="T38" fmla="*/ 1281409 w 293328"/>
              <a:gd name="T39" fmla="*/ 4240142 h 258401"/>
              <a:gd name="T40" fmla="*/ 1725982 w 293328"/>
              <a:gd name="T41" fmla="*/ 4108887 h 258401"/>
              <a:gd name="T42" fmla="*/ 1281409 w 293328"/>
              <a:gd name="T43" fmla="*/ 3347514 h 258401"/>
              <a:gd name="T44" fmla="*/ 3007614 w 293328"/>
              <a:gd name="T45" fmla="*/ 6051752 h 258401"/>
              <a:gd name="T46" fmla="*/ 2366801 w 293328"/>
              <a:gd name="T47" fmla="*/ 4476413 h 258401"/>
              <a:gd name="T48" fmla="*/ 2144534 w 293328"/>
              <a:gd name="T49" fmla="*/ 4633951 h 258401"/>
              <a:gd name="T50" fmla="*/ 1033033 w 293328"/>
              <a:gd name="T51" fmla="*/ 4607672 h 258401"/>
              <a:gd name="T52" fmla="*/ 313909 w 293328"/>
              <a:gd name="T53" fmla="*/ 3347514 h 258401"/>
              <a:gd name="T54" fmla="*/ 8081181 w 293328"/>
              <a:gd name="T55" fmla="*/ 4962172 h 258401"/>
              <a:gd name="T56" fmla="*/ 7636597 w 293328"/>
              <a:gd name="T57" fmla="*/ 2257910 h 258401"/>
              <a:gd name="T58" fmla="*/ 6355072 w 293328"/>
              <a:gd name="T59" fmla="*/ 7994594 h 258401"/>
              <a:gd name="T60" fmla="*/ 9571878 w 293328"/>
              <a:gd name="T61" fmla="*/ 7994594 h 258401"/>
              <a:gd name="T62" fmla="*/ 10343328 w 293328"/>
              <a:gd name="T63" fmla="*/ 7246352 h 258401"/>
              <a:gd name="T64" fmla="*/ 9781055 w 293328"/>
              <a:gd name="T65" fmla="*/ 6918183 h 258401"/>
              <a:gd name="T66" fmla="*/ 9781055 w 293328"/>
              <a:gd name="T67" fmla="*/ 6340609 h 258401"/>
              <a:gd name="T68" fmla="*/ 10343328 w 293328"/>
              <a:gd name="T69" fmla="*/ 6012395 h 258401"/>
              <a:gd name="T70" fmla="*/ 8081181 w 293328"/>
              <a:gd name="T71" fmla="*/ 5290377 h 258401"/>
              <a:gd name="T72" fmla="*/ 6355072 w 293328"/>
              <a:gd name="T73" fmla="*/ 2257910 h 258401"/>
              <a:gd name="T74" fmla="*/ 3112118 w 293328"/>
              <a:gd name="T75" fmla="*/ 1076409 h 258401"/>
              <a:gd name="T76" fmla="*/ 3543702 w 293328"/>
              <a:gd name="T77" fmla="*/ 315023 h 258401"/>
              <a:gd name="T78" fmla="*/ 1830713 w 293328"/>
              <a:gd name="T79" fmla="*/ 3019316 h 258401"/>
              <a:gd name="T80" fmla="*/ 3870609 w 293328"/>
              <a:gd name="T81" fmla="*/ 315023 h 258401"/>
              <a:gd name="T82" fmla="*/ 3713697 w 293328"/>
              <a:gd name="T83" fmla="*/ 1614662 h 258401"/>
              <a:gd name="T84" fmla="*/ 2693707 w 293328"/>
              <a:gd name="T85" fmla="*/ 1601593 h 258401"/>
              <a:gd name="T86" fmla="*/ 2471445 w 293328"/>
              <a:gd name="T87" fmla="*/ 315023 h 258401"/>
              <a:gd name="T88" fmla="*/ 4681277 w 293328"/>
              <a:gd name="T89" fmla="*/ 0 h 258401"/>
              <a:gd name="T90" fmla="*/ 6028188 w 293328"/>
              <a:gd name="T91" fmla="*/ 3019316 h 258401"/>
              <a:gd name="T92" fmla="*/ 7636597 w 293328"/>
              <a:gd name="T93" fmla="*/ 1929718 h 258401"/>
              <a:gd name="T94" fmla="*/ 10657173 w 293328"/>
              <a:gd name="T95" fmla="*/ 5999216 h 258401"/>
              <a:gd name="T96" fmla="*/ 9571878 w 293328"/>
              <a:gd name="T97" fmla="*/ 8322837 h 258401"/>
              <a:gd name="T98" fmla="*/ 3975178 w 293328"/>
              <a:gd name="T99" fmla="*/ 8322837 h 258401"/>
              <a:gd name="T100" fmla="*/ 588459 w 293328"/>
              <a:gd name="T101" fmla="*/ 8322837 h 258401"/>
              <a:gd name="T102" fmla="*/ 0 w 293328"/>
              <a:gd name="T103" fmla="*/ 3189998 h 258401"/>
              <a:gd name="T104" fmla="*/ 1503810 w 293328"/>
              <a:gd name="T105" fmla="*/ 157521 h 25840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3328" h="258401">
                <a:moveTo>
                  <a:pt x="229821" y="219075"/>
                </a:moveTo>
                <a:cubicBezTo>
                  <a:pt x="232386" y="219075"/>
                  <a:pt x="234584" y="220907"/>
                  <a:pt x="234584" y="223838"/>
                </a:cubicBezTo>
                <a:cubicBezTo>
                  <a:pt x="234584" y="226402"/>
                  <a:pt x="232386" y="228234"/>
                  <a:pt x="229821" y="228234"/>
                </a:cubicBezTo>
                <a:cubicBezTo>
                  <a:pt x="227257" y="228234"/>
                  <a:pt x="225425" y="226402"/>
                  <a:pt x="225425" y="223838"/>
                </a:cubicBezTo>
                <a:cubicBezTo>
                  <a:pt x="225425" y="220907"/>
                  <a:pt x="227257" y="219075"/>
                  <a:pt x="229821" y="219075"/>
                </a:cubicBezTo>
                <a:close/>
                <a:moveTo>
                  <a:pt x="76200" y="219075"/>
                </a:moveTo>
                <a:cubicBezTo>
                  <a:pt x="78398" y="219075"/>
                  <a:pt x="80597" y="220907"/>
                  <a:pt x="80597" y="223838"/>
                </a:cubicBezTo>
                <a:cubicBezTo>
                  <a:pt x="80597" y="226402"/>
                  <a:pt x="78398" y="228234"/>
                  <a:pt x="76200" y="228234"/>
                </a:cubicBezTo>
                <a:cubicBezTo>
                  <a:pt x="73636" y="228234"/>
                  <a:pt x="71438" y="226402"/>
                  <a:pt x="71438" y="223838"/>
                </a:cubicBezTo>
                <a:cubicBezTo>
                  <a:pt x="71438" y="220907"/>
                  <a:pt x="73636" y="219075"/>
                  <a:pt x="76200" y="219075"/>
                </a:cubicBezTo>
                <a:close/>
                <a:moveTo>
                  <a:pt x="229624" y="199214"/>
                </a:moveTo>
                <a:cubicBezTo>
                  <a:pt x="215947" y="199214"/>
                  <a:pt x="204430" y="210402"/>
                  <a:pt x="204430" y="224477"/>
                </a:cubicBezTo>
                <a:cubicBezTo>
                  <a:pt x="204430" y="238191"/>
                  <a:pt x="215947" y="249740"/>
                  <a:pt x="229624" y="249740"/>
                </a:cubicBezTo>
                <a:cubicBezTo>
                  <a:pt x="243660" y="249740"/>
                  <a:pt x="254818" y="238191"/>
                  <a:pt x="254818" y="224477"/>
                </a:cubicBezTo>
                <a:cubicBezTo>
                  <a:pt x="254818" y="210402"/>
                  <a:pt x="243660" y="199214"/>
                  <a:pt x="229624" y="199214"/>
                </a:cubicBezTo>
                <a:close/>
                <a:moveTo>
                  <a:pt x="75581" y="199214"/>
                </a:moveTo>
                <a:cubicBezTo>
                  <a:pt x="61545" y="199214"/>
                  <a:pt x="50388" y="210402"/>
                  <a:pt x="50388" y="224477"/>
                </a:cubicBezTo>
                <a:cubicBezTo>
                  <a:pt x="50388" y="238191"/>
                  <a:pt x="61545" y="249740"/>
                  <a:pt x="75581" y="249740"/>
                </a:cubicBezTo>
                <a:cubicBezTo>
                  <a:pt x="89258" y="249740"/>
                  <a:pt x="100415" y="238191"/>
                  <a:pt x="100415" y="224477"/>
                </a:cubicBezTo>
                <a:cubicBezTo>
                  <a:pt x="100415" y="210402"/>
                  <a:pt x="89258" y="199214"/>
                  <a:pt x="75581" y="199214"/>
                </a:cubicBezTo>
                <a:close/>
                <a:moveTo>
                  <a:pt x="8638" y="175395"/>
                </a:moveTo>
                <a:lnTo>
                  <a:pt x="8638" y="212568"/>
                </a:lnTo>
                <a:cubicBezTo>
                  <a:pt x="8638" y="216537"/>
                  <a:pt x="11877" y="219785"/>
                  <a:pt x="16196" y="219785"/>
                </a:cubicBezTo>
                <a:lnTo>
                  <a:pt x="41750" y="219785"/>
                </a:lnTo>
                <a:cubicBezTo>
                  <a:pt x="43909" y="203184"/>
                  <a:pt x="58306" y="190192"/>
                  <a:pt x="75581" y="190192"/>
                </a:cubicBezTo>
                <a:cubicBezTo>
                  <a:pt x="92857" y="190192"/>
                  <a:pt x="106894" y="203184"/>
                  <a:pt x="109413" y="219785"/>
                </a:cubicBezTo>
                <a:lnTo>
                  <a:pt x="165919" y="219785"/>
                </a:lnTo>
                <a:lnTo>
                  <a:pt x="165919" y="175395"/>
                </a:lnTo>
                <a:lnTo>
                  <a:pt x="8638" y="175395"/>
                </a:lnTo>
                <a:close/>
                <a:moveTo>
                  <a:pt x="199901" y="165100"/>
                </a:moveTo>
                <a:lnTo>
                  <a:pt x="222019" y="165100"/>
                </a:lnTo>
                <a:cubicBezTo>
                  <a:pt x="224873" y="165100"/>
                  <a:pt x="226656" y="166932"/>
                  <a:pt x="226656" y="169863"/>
                </a:cubicBezTo>
                <a:cubicBezTo>
                  <a:pt x="226656" y="172061"/>
                  <a:pt x="224873" y="174259"/>
                  <a:pt x="222019" y="174259"/>
                </a:cubicBezTo>
                <a:lnTo>
                  <a:pt x="199901" y="174259"/>
                </a:lnTo>
                <a:cubicBezTo>
                  <a:pt x="197404" y="174259"/>
                  <a:pt x="195263" y="172061"/>
                  <a:pt x="195263" y="169863"/>
                </a:cubicBezTo>
                <a:cubicBezTo>
                  <a:pt x="195263" y="166932"/>
                  <a:pt x="197404" y="165100"/>
                  <a:pt x="199901" y="165100"/>
                </a:cubicBezTo>
                <a:close/>
                <a:moveTo>
                  <a:pt x="118411" y="92028"/>
                </a:moveTo>
                <a:lnTo>
                  <a:pt x="118411" y="116569"/>
                </a:lnTo>
                <a:lnTo>
                  <a:pt x="127409" y="112960"/>
                </a:lnTo>
                <a:cubicBezTo>
                  <a:pt x="128128" y="112599"/>
                  <a:pt x="129208" y="112599"/>
                  <a:pt x="130288" y="112960"/>
                </a:cubicBezTo>
                <a:lnTo>
                  <a:pt x="139286" y="116569"/>
                </a:lnTo>
                <a:lnTo>
                  <a:pt x="139286" y="92028"/>
                </a:lnTo>
                <a:lnTo>
                  <a:pt x="118411" y="92028"/>
                </a:lnTo>
                <a:close/>
                <a:moveTo>
                  <a:pt x="91777" y="92028"/>
                </a:moveTo>
                <a:lnTo>
                  <a:pt x="91777" y="166373"/>
                </a:lnTo>
                <a:lnTo>
                  <a:pt x="165919" y="166373"/>
                </a:lnTo>
                <a:lnTo>
                  <a:pt x="165919" y="92028"/>
                </a:lnTo>
                <a:lnTo>
                  <a:pt x="148284" y="92028"/>
                </a:lnTo>
                <a:lnTo>
                  <a:pt x="148284" y="123065"/>
                </a:lnTo>
                <a:cubicBezTo>
                  <a:pt x="148284" y="124870"/>
                  <a:pt x="147204" y="125952"/>
                  <a:pt x="146124" y="126674"/>
                </a:cubicBezTo>
                <a:cubicBezTo>
                  <a:pt x="145044" y="127757"/>
                  <a:pt x="143245" y="127757"/>
                  <a:pt x="142165" y="127396"/>
                </a:cubicBezTo>
                <a:lnTo>
                  <a:pt x="128848" y="121983"/>
                </a:lnTo>
                <a:lnTo>
                  <a:pt x="115532" y="127396"/>
                </a:lnTo>
                <a:cubicBezTo>
                  <a:pt x="115172" y="127757"/>
                  <a:pt x="114452" y="127757"/>
                  <a:pt x="114092" y="127757"/>
                </a:cubicBezTo>
                <a:cubicBezTo>
                  <a:pt x="113012" y="127757"/>
                  <a:pt x="112292" y="127396"/>
                  <a:pt x="111573" y="126674"/>
                </a:cubicBezTo>
                <a:cubicBezTo>
                  <a:pt x="110493" y="125952"/>
                  <a:pt x="109413" y="124870"/>
                  <a:pt x="109413" y="123065"/>
                </a:cubicBezTo>
                <a:lnTo>
                  <a:pt x="109413" y="92028"/>
                </a:lnTo>
                <a:lnTo>
                  <a:pt x="91777" y="92028"/>
                </a:lnTo>
                <a:close/>
                <a:moveTo>
                  <a:pt x="35271" y="92028"/>
                </a:moveTo>
                <a:lnTo>
                  <a:pt x="35271" y="116569"/>
                </a:lnTo>
                <a:lnTo>
                  <a:pt x="44269" y="112960"/>
                </a:lnTo>
                <a:cubicBezTo>
                  <a:pt x="44629" y="112960"/>
                  <a:pt x="45349" y="112960"/>
                  <a:pt x="45709" y="112960"/>
                </a:cubicBezTo>
                <a:cubicBezTo>
                  <a:pt x="46428" y="112960"/>
                  <a:pt x="46788" y="112960"/>
                  <a:pt x="47508" y="112960"/>
                </a:cubicBezTo>
                <a:lnTo>
                  <a:pt x="56146" y="116569"/>
                </a:lnTo>
                <a:lnTo>
                  <a:pt x="56146" y="92028"/>
                </a:lnTo>
                <a:lnTo>
                  <a:pt x="35271" y="92028"/>
                </a:lnTo>
                <a:close/>
                <a:moveTo>
                  <a:pt x="8638" y="92028"/>
                </a:moveTo>
                <a:lnTo>
                  <a:pt x="8638" y="166373"/>
                </a:lnTo>
                <a:lnTo>
                  <a:pt x="82780" y="166373"/>
                </a:lnTo>
                <a:lnTo>
                  <a:pt x="82780" y="92028"/>
                </a:lnTo>
                <a:lnTo>
                  <a:pt x="65144" y="92028"/>
                </a:lnTo>
                <a:lnTo>
                  <a:pt x="65144" y="123065"/>
                </a:lnTo>
                <a:cubicBezTo>
                  <a:pt x="65144" y="124870"/>
                  <a:pt x="64064" y="125952"/>
                  <a:pt x="63344" y="126674"/>
                </a:cubicBezTo>
                <a:cubicBezTo>
                  <a:pt x="62265" y="127396"/>
                  <a:pt x="61545" y="127757"/>
                  <a:pt x="60825" y="127757"/>
                </a:cubicBezTo>
                <a:cubicBezTo>
                  <a:pt x="60105" y="127757"/>
                  <a:pt x="59385" y="127757"/>
                  <a:pt x="59025" y="127396"/>
                </a:cubicBezTo>
                <a:lnTo>
                  <a:pt x="45709" y="121983"/>
                </a:lnTo>
                <a:lnTo>
                  <a:pt x="32752" y="127396"/>
                </a:lnTo>
                <a:cubicBezTo>
                  <a:pt x="31312" y="127757"/>
                  <a:pt x="29513" y="127757"/>
                  <a:pt x="28433" y="126674"/>
                </a:cubicBezTo>
                <a:cubicBezTo>
                  <a:pt x="27353" y="125952"/>
                  <a:pt x="26273" y="124870"/>
                  <a:pt x="26273" y="123065"/>
                </a:cubicBezTo>
                <a:lnTo>
                  <a:pt x="26273" y="92028"/>
                </a:lnTo>
                <a:lnTo>
                  <a:pt x="8638" y="92028"/>
                </a:lnTo>
                <a:close/>
                <a:moveTo>
                  <a:pt x="204430" y="62074"/>
                </a:moveTo>
                <a:lnTo>
                  <a:pt x="204430" y="118374"/>
                </a:lnTo>
                <a:cubicBezTo>
                  <a:pt x="204430" y="128479"/>
                  <a:pt x="212708" y="136418"/>
                  <a:pt x="222426" y="136418"/>
                </a:cubicBezTo>
                <a:lnTo>
                  <a:pt x="258417" y="136418"/>
                </a:lnTo>
                <a:lnTo>
                  <a:pt x="233223" y="77592"/>
                </a:lnTo>
                <a:cubicBezTo>
                  <a:pt x="229264" y="68209"/>
                  <a:pt x="220266" y="62074"/>
                  <a:pt x="210189" y="62074"/>
                </a:cubicBezTo>
                <a:lnTo>
                  <a:pt x="204430" y="62074"/>
                </a:lnTo>
                <a:close/>
                <a:moveTo>
                  <a:pt x="174917" y="62074"/>
                </a:moveTo>
                <a:lnTo>
                  <a:pt x="174917" y="219785"/>
                </a:lnTo>
                <a:lnTo>
                  <a:pt x="195792" y="219785"/>
                </a:lnTo>
                <a:cubicBezTo>
                  <a:pt x="197952" y="203184"/>
                  <a:pt x="212348" y="190192"/>
                  <a:pt x="229624" y="190192"/>
                </a:cubicBezTo>
                <a:cubicBezTo>
                  <a:pt x="246900" y="190192"/>
                  <a:pt x="261296" y="203184"/>
                  <a:pt x="263456" y="219785"/>
                </a:cubicBezTo>
                <a:lnTo>
                  <a:pt x="277132" y="219785"/>
                </a:lnTo>
                <a:cubicBezTo>
                  <a:pt x="281091" y="219785"/>
                  <a:pt x="284690" y="216537"/>
                  <a:pt x="284690" y="212568"/>
                </a:cubicBezTo>
                <a:lnTo>
                  <a:pt x="284690" y="199214"/>
                </a:lnTo>
                <a:lnTo>
                  <a:pt x="269214" y="199214"/>
                </a:lnTo>
                <a:cubicBezTo>
                  <a:pt x="267055" y="199214"/>
                  <a:pt x="264895" y="197049"/>
                  <a:pt x="264895" y="194523"/>
                </a:cubicBezTo>
                <a:cubicBezTo>
                  <a:pt x="264895" y="191996"/>
                  <a:pt x="267055" y="190192"/>
                  <a:pt x="269214" y="190192"/>
                </a:cubicBezTo>
                <a:lnTo>
                  <a:pt x="284690" y="190192"/>
                </a:lnTo>
                <a:lnTo>
                  <a:pt x="284690" y="174313"/>
                </a:lnTo>
                <a:lnTo>
                  <a:pt x="269214" y="174313"/>
                </a:lnTo>
                <a:cubicBezTo>
                  <a:pt x="267055" y="174313"/>
                  <a:pt x="264895" y="172147"/>
                  <a:pt x="264895" y="169982"/>
                </a:cubicBezTo>
                <a:cubicBezTo>
                  <a:pt x="264895" y="167095"/>
                  <a:pt x="267055" y="165290"/>
                  <a:pt x="269214" y="165290"/>
                </a:cubicBezTo>
                <a:lnTo>
                  <a:pt x="284690" y="165290"/>
                </a:lnTo>
                <a:lnTo>
                  <a:pt x="284690" y="164929"/>
                </a:lnTo>
                <a:cubicBezTo>
                  <a:pt x="284690" y="154102"/>
                  <a:pt x="275693" y="145441"/>
                  <a:pt x="265255" y="145441"/>
                </a:cubicBezTo>
                <a:lnTo>
                  <a:pt x="222426" y="145441"/>
                </a:lnTo>
                <a:cubicBezTo>
                  <a:pt x="207669" y="145441"/>
                  <a:pt x="195432" y="133531"/>
                  <a:pt x="195432" y="118374"/>
                </a:cubicBezTo>
                <a:lnTo>
                  <a:pt x="195432" y="62074"/>
                </a:lnTo>
                <a:lnTo>
                  <a:pt x="174917" y="62074"/>
                </a:lnTo>
                <a:close/>
                <a:moveTo>
                  <a:pt x="77021" y="8661"/>
                </a:moveTo>
                <a:lnTo>
                  <a:pt x="77021" y="33202"/>
                </a:lnTo>
                <a:lnTo>
                  <a:pt x="85659" y="29593"/>
                </a:lnTo>
                <a:cubicBezTo>
                  <a:pt x="86739" y="29232"/>
                  <a:pt x="87818" y="29232"/>
                  <a:pt x="88898" y="29593"/>
                </a:cubicBezTo>
                <a:lnTo>
                  <a:pt x="97536" y="33202"/>
                </a:lnTo>
                <a:lnTo>
                  <a:pt x="97536" y="8661"/>
                </a:lnTo>
                <a:lnTo>
                  <a:pt x="77021" y="8661"/>
                </a:lnTo>
                <a:close/>
                <a:moveTo>
                  <a:pt x="50388" y="8661"/>
                </a:moveTo>
                <a:lnTo>
                  <a:pt x="50388" y="83006"/>
                </a:lnTo>
                <a:lnTo>
                  <a:pt x="124169" y="83006"/>
                </a:lnTo>
                <a:lnTo>
                  <a:pt x="124169" y="8661"/>
                </a:lnTo>
                <a:lnTo>
                  <a:pt x="106534" y="8661"/>
                </a:lnTo>
                <a:lnTo>
                  <a:pt x="106534" y="40059"/>
                </a:lnTo>
                <a:cubicBezTo>
                  <a:pt x="106534" y="41503"/>
                  <a:pt x="105814" y="42946"/>
                  <a:pt x="104734" y="43307"/>
                </a:cubicBezTo>
                <a:cubicBezTo>
                  <a:pt x="104014" y="44029"/>
                  <a:pt x="102935" y="44390"/>
                  <a:pt x="102215" y="44390"/>
                </a:cubicBezTo>
                <a:cubicBezTo>
                  <a:pt x="101855" y="44390"/>
                  <a:pt x="101135" y="44390"/>
                  <a:pt x="100415" y="44029"/>
                </a:cubicBezTo>
                <a:lnTo>
                  <a:pt x="87458" y="38977"/>
                </a:lnTo>
                <a:lnTo>
                  <a:pt x="74142" y="44029"/>
                </a:lnTo>
                <a:cubicBezTo>
                  <a:pt x="72702" y="44751"/>
                  <a:pt x="71262" y="44390"/>
                  <a:pt x="69823" y="43307"/>
                </a:cubicBezTo>
                <a:cubicBezTo>
                  <a:pt x="68743" y="42946"/>
                  <a:pt x="68023" y="41503"/>
                  <a:pt x="68023" y="40059"/>
                </a:cubicBezTo>
                <a:lnTo>
                  <a:pt x="68023" y="8661"/>
                </a:lnTo>
                <a:lnTo>
                  <a:pt x="50388" y="8661"/>
                </a:lnTo>
                <a:close/>
                <a:moveTo>
                  <a:pt x="45709" y="0"/>
                </a:moveTo>
                <a:lnTo>
                  <a:pt x="128848" y="0"/>
                </a:lnTo>
                <a:cubicBezTo>
                  <a:pt x="131368" y="0"/>
                  <a:pt x="133527" y="1804"/>
                  <a:pt x="133527" y="4331"/>
                </a:cubicBezTo>
                <a:lnTo>
                  <a:pt x="133527" y="83006"/>
                </a:lnTo>
                <a:lnTo>
                  <a:pt x="165919" y="83006"/>
                </a:lnTo>
                <a:lnTo>
                  <a:pt x="165919" y="57743"/>
                </a:lnTo>
                <a:cubicBezTo>
                  <a:pt x="165919" y="55578"/>
                  <a:pt x="167719" y="53051"/>
                  <a:pt x="170238" y="53051"/>
                </a:cubicBezTo>
                <a:lnTo>
                  <a:pt x="210189" y="53051"/>
                </a:lnTo>
                <a:cubicBezTo>
                  <a:pt x="223865" y="53051"/>
                  <a:pt x="236102" y="61352"/>
                  <a:pt x="241501" y="73983"/>
                </a:cubicBezTo>
                <a:lnTo>
                  <a:pt x="268134" y="136779"/>
                </a:lnTo>
                <a:cubicBezTo>
                  <a:pt x="282531" y="138223"/>
                  <a:pt x="293328" y="150493"/>
                  <a:pt x="293328" y="164929"/>
                </a:cubicBezTo>
                <a:lnTo>
                  <a:pt x="293328" y="212568"/>
                </a:lnTo>
                <a:cubicBezTo>
                  <a:pt x="293328" y="221590"/>
                  <a:pt x="286130" y="228808"/>
                  <a:pt x="277132" y="228808"/>
                </a:cubicBezTo>
                <a:lnTo>
                  <a:pt x="263456" y="228808"/>
                </a:lnTo>
                <a:cubicBezTo>
                  <a:pt x="261296" y="245409"/>
                  <a:pt x="246900" y="258401"/>
                  <a:pt x="229624" y="258401"/>
                </a:cubicBezTo>
                <a:cubicBezTo>
                  <a:pt x="212348" y="258401"/>
                  <a:pt x="197952" y="245409"/>
                  <a:pt x="195792" y="228808"/>
                </a:cubicBezTo>
                <a:lnTo>
                  <a:pt x="109413" y="228808"/>
                </a:lnTo>
                <a:cubicBezTo>
                  <a:pt x="106894" y="245409"/>
                  <a:pt x="92857" y="258401"/>
                  <a:pt x="75581" y="258401"/>
                </a:cubicBezTo>
                <a:cubicBezTo>
                  <a:pt x="58306" y="258401"/>
                  <a:pt x="43909" y="245409"/>
                  <a:pt x="41750" y="228808"/>
                </a:cubicBezTo>
                <a:lnTo>
                  <a:pt x="16196" y="228808"/>
                </a:lnTo>
                <a:cubicBezTo>
                  <a:pt x="7198" y="228808"/>
                  <a:pt x="0" y="221590"/>
                  <a:pt x="0" y="212568"/>
                </a:cubicBezTo>
                <a:lnTo>
                  <a:pt x="0" y="170704"/>
                </a:lnTo>
                <a:lnTo>
                  <a:pt x="0" y="87697"/>
                </a:lnTo>
                <a:cubicBezTo>
                  <a:pt x="0" y="85171"/>
                  <a:pt x="1799" y="83006"/>
                  <a:pt x="4319" y="83006"/>
                </a:cubicBezTo>
                <a:lnTo>
                  <a:pt x="41390" y="83006"/>
                </a:lnTo>
                <a:lnTo>
                  <a:pt x="41390" y="4331"/>
                </a:lnTo>
                <a:cubicBezTo>
                  <a:pt x="41390" y="1804"/>
                  <a:pt x="43549" y="0"/>
                  <a:pt x="45709" y="0"/>
                </a:cubicBezTo>
                <a:close/>
              </a:path>
            </a:pathLst>
          </a:custGeom>
          <a:solidFill>
            <a:schemeClr val="bg1"/>
          </a:solidFill>
          <a:ln>
            <a:noFill/>
          </a:ln>
        </p:spPr>
        <p:txBody>
          <a:bodyPr anchor="ctr"/>
          <a:lstStyle/>
          <a:p>
            <a:endParaRPr lang="en-US" sz="900"/>
          </a:p>
        </p:txBody>
      </p:sp>
      <p:sp>
        <p:nvSpPr>
          <p:cNvPr id="39" name="Freeform 949">
            <a:extLst>
              <a:ext uri="{FF2B5EF4-FFF2-40B4-BE49-F238E27FC236}">
                <a16:creationId xmlns:a16="http://schemas.microsoft.com/office/drawing/2014/main" id="{18A3DA19-4476-E148-B522-D6B6ED53843D}"/>
              </a:ext>
            </a:extLst>
          </p:cNvPr>
          <p:cNvSpPr>
            <a:spLocks noChangeAspect="1"/>
          </p:cNvSpPr>
          <p:nvPr/>
        </p:nvSpPr>
        <p:spPr bwMode="auto">
          <a:xfrm>
            <a:off x="7280408" y="4456111"/>
            <a:ext cx="516765" cy="516765"/>
          </a:xfrm>
          <a:custGeom>
            <a:avLst/>
            <a:gdLst>
              <a:gd name="T0" fmla="*/ 1024419 w 293327"/>
              <a:gd name="T1" fmla="*/ 7648542 h 293759"/>
              <a:gd name="T2" fmla="*/ 692140 w 293327"/>
              <a:gd name="T3" fmla="*/ 7648542 h 293759"/>
              <a:gd name="T4" fmla="*/ 9611389 w 293327"/>
              <a:gd name="T5" fmla="*/ 7458004 h 293759"/>
              <a:gd name="T6" fmla="*/ 7519169 w 293327"/>
              <a:gd name="T7" fmla="*/ 8183367 h 293759"/>
              <a:gd name="T8" fmla="*/ 7506098 w 293327"/>
              <a:gd name="T9" fmla="*/ 8597812 h 293759"/>
              <a:gd name="T10" fmla="*/ 9519895 w 293327"/>
              <a:gd name="T11" fmla="*/ 7885464 h 293759"/>
              <a:gd name="T12" fmla="*/ 9611389 w 293327"/>
              <a:gd name="T13" fmla="*/ 7458004 h 293759"/>
              <a:gd name="T14" fmla="*/ 1673882 w 293327"/>
              <a:gd name="T15" fmla="*/ 9737626 h 293759"/>
              <a:gd name="T16" fmla="*/ 10343687 w 293327"/>
              <a:gd name="T17" fmla="*/ 8170401 h 293759"/>
              <a:gd name="T18" fmla="*/ 9546037 w 293327"/>
              <a:gd name="T19" fmla="*/ 8222154 h 293759"/>
              <a:gd name="T20" fmla="*/ 5871499 w 293327"/>
              <a:gd name="T21" fmla="*/ 9180669 h 293759"/>
              <a:gd name="T22" fmla="*/ 4289181 w 293327"/>
              <a:gd name="T23" fmla="*/ 8895723 h 293759"/>
              <a:gd name="T24" fmla="*/ 6904559 w 293327"/>
              <a:gd name="T25" fmla="*/ 8727317 h 293759"/>
              <a:gd name="T26" fmla="*/ 7087604 w 293327"/>
              <a:gd name="T27" fmla="*/ 7989047 h 293759"/>
              <a:gd name="T28" fmla="*/ 4576905 w 293327"/>
              <a:gd name="T29" fmla="*/ 7548643 h 293759"/>
              <a:gd name="T30" fmla="*/ 313910 w 293327"/>
              <a:gd name="T31" fmla="*/ 7134186 h 293759"/>
              <a:gd name="T32" fmla="*/ 1359972 w 293327"/>
              <a:gd name="T33" fmla="*/ 9685880 h 293759"/>
              <a:gd name="T34" fmla="*/ 313910 w 293327"/>
              <a:gd name="T35" fmla="*/ 7134186 h 293759"/>
              <a:gd name="T36" fmla="*/ 1516917 w 293327"/>
              <a:gd name="T37" fmla="*/ 6810337 h 293759"/>
              <a:gd name="T38" fmla="*/ 6773760 w 293327"/>
              <a:gd name="T39" fmla="*/ 7561594 h 293759"/>
              <a:gd name="T40" fmla="*/ 7414530 w 293327"/>
              <a:gd name="T41" fmla="*/ 7885464 h 293759"/>
              <a:gd name="T42" fmla="*/ 9820647 w 293327"/>
              <a:gd name="T43" fmla="*/ 7198905 h 293759"/>
              <a:gd name="T44" fmla="*/ 10016805 w 293327"/>
              <a:gd name="T45" fmla="*/ 7717049 h 293759"/>
              <a:gd name="T46" fmla="*/ 10657531 w 293327"/>
              <a:gd name="T47" fmla="*/ 8183367 h 293759"/>
              <a:gd name="T48" fmla="*/ 4864577 w 293327"/>
              <a:gd name="T49" fmla="*/ 10501849 h 293759"/>
              <a:gd name="T50" fmla="*/ 156867 w 293327"/>
              <a:gd name="T51" fmla="*/ 10009573 h 293759"/>
              <a:gd name="T52" fmla="*/ 0 w 293327"/>
              <a:gd name="T53" fmla="*/ 6965769 h 293759"/>
              <a:gd name="T54" fmla="*/ 6962182 w 293327"/>
              <a:gd name="T55" fmla="*/ 322741 h 293759"/>
              <a:gd name="T56" fmla="*/ 9881876 w 293327"/>
              <a:gd name="T57" fmla="*/ 1703812 h 293759"/>
              <a:gd name="T58" fmla="*/ 6962182 w 293327"/>
              <a:gd name="T59" fmla="*/ 322741 h 293759"/>
              <a:gd name="T60" fmla="*/ 5233922 w 293327"/>
              <a:gd name="T61" fmla="*/ 3523891 h 293759"/>
              <a:gd name="T62" fmla="*/ 5940931 w 293327"/>
              <a:gd name="T63" fmla="*/ 3188267 h 293759"/>
              <a:gd name="T64" fmla="*/ 6634871 w 293327"/>
              <a:gd name="T65" fmla="*/ 3523891 h 293759"/>
              <a:gd name="T66" fmla="*/ 5233922 w 293327"/>
              <a:gd name="T67" fmla="*/ 322741 h 293759"/>
              <a:gd name="T68" fmla="*/ 2000044 w 293327"/>
              <a:gd name="T69" fmla="*/ 1703812 h 293759"/>
              <a:gd name="T70" fmla="*/ 4906608 w 293327"/>
              <a:gd name="T71" fmla="*/ 322741 h 293759"/>
              <a:gd name="T72" fmla="*/ 1829770 w 293327"/>
              <a:gd name="T73" fmla="*/ 0 h 293759"/>
              <a:gd name="T74" fmla="*/ 10196100 w 293327"/>
              <a:gd name="T75" fmla="*/ 154906 h 293759"/>
              <a:gd name="T76" fmla="*/ 10039022 w 293327"/>
              <a:gd name="T77" fmla="*/ 2013599 h 293759"/>
              <a:gd name="T78" fmla="*/ 9724751 w 293327"/>
              <a:gd name="T79" fmla="*/ 6699326 h 293759"/>
              <a:gd name="T80" fmla="*/ 9397399 w 293327"/>
              <a:gd name="T81" fmla="*/ 6699326 h 293759"/>
              <a:gd name="T82" fmla="*/ 6962182 w 293327"/>
              <a:gd name="T83" fmla="*/ 2013599 h 293759"/>
              <a:gd name="T84" fmla="*/ 6883642 w 293327"/>
              <a:gd name="T85" fmla="*/ 3911178 h 293759"/>
              <a:gd name="T86" fmla="*/ 6726497 w 293327"/>
              <a:gd name="T87" fmla="*/ 3923993 h 293759"/>
              <a:gd name="T88" fmla="*/ 5142310 w 293327"/>
              <a:gd name="T89" fmla="*/ 3923993 h 293759"/>
              <a:gd name="T90" fmla="*/ 4906608 w 293327"/>
              <a:gd name="T91" fmla="*/ 3782032 h 293759"/>
              <a:gd name="T92" fmla="*/ 2484433 w 293327"/>
              <a:gd name="T93" fmla="*/ 2013599 h 293759"/>
              <a:gd name="T94" fmla="*/ 2314248 w 293327"/>
              <a:gd name="T95" fmla="*/ 6531494 h 293759"/>
              <a:gd name="T96" fmla="*/ 2157085 w 293327"/>
              <a:gd name="T97" fmla="*/ 2013599 h 293759"/>
              <a:gd name="T98" fmla="*/ 1672725 w 293327"/>
              <a:gd name="T99" fmla="*/ 1858717 h 293759"/>
              <a:gd name="T100" fmla="*/ 1829770 w 293327"/>
              <a:gd name="T101" fmla="*/ 0 h 2937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3327" h="293759">
                <a:moveTo>
                  <a:pt x="23622" y="209550"/>
                </a:moveTo>
                <a:cubicBezTo>
                  <a:pt x="26289" y="209550"/>
                  <a:pt x="28194" y="211382"/>
                  <a:pt x="28194" y="213946"/>
                </a:cubicBezTo>
                <a:cubicBezTo>
                  <a:pt x="28194" y="216511"/>
                  <a:pt x="26289" y="218709"/>
                  <a:pt x="23622" y="218709"/>
                </a:cubicBezTo>
                <a:cubicBezTo>
                  <a:pt x="20955" y="218709"/>
                  <a:pt x="19050" y="216511"/>
                  <a:pt x="19050" y="213946"/>
                </a:cubicBezTo>
                <a:cubicBezTo>
                  <a:pt x="19050" y="211382"/>
                  <a:pt x="20955" y="209550"/>
                  <a:pt x="23622" y="209550"/>
                </a:cubicBezTo>
                <a:close/>
                <a:moveTo>
                  <a:pt x="264534" y="208615"/>
                </a:moveTo>
                <a:cubicBezTo>
                  <a:pt x="262375" y="207529"/>
                  <a:pt x="251218" y="212239"/>
                  <a:pt x="243300" y="215862"/>
                </a:cubicBezTo>
                <a:cubicBezTo>
                  <a:pt x="233222" y="219847"/>
                  <a:pt x="220985" y="224920"/>
                  <a:pt x="206949" y="228905"/>
                </a:cubicBezTo>
                <a:cubicBezTo>
                  <a:pt x="207309" y="231079"/>
                  <a:pt x="207309" y="233615"/>
                  <a:pt x="207309" y="236151"/>
                </a:cubicBezTo>
                <a:cubicBezTo>
                  <a:pt x="206949" y="237238"/>
                  <a:pt x="206949" y="238688"/>
                  <a:pt x="206589" y="240499"/>
                </a:cubicBezTo>
                <a:cubicBezTo>
                  <a:pt x="229983" y="234340"/>
                  <a:pt x="247259" y="227094"/>
                  <a:pt x="259136" y="222021"/>
                </a:cubicBezTo>
                <a:cubicBezTo>
                  <a:pt x="260216" y="221297"/>
                  <a:pt x="261295" y="220934"/>
                  <a:pt x="262015" y="220572"/>
                </a:cubicBezTo>
                <a:cubicBezTo>
                  <a:pt x="265254" y="217674"/>
                  <a:pt x="267054" y="214775"/>
                  <a:pt x="267054" y="212601"/>
                </a:cubicBezTo>
                <a:cubicBezTo>
                  <a:pt x="267054" y="211877"/>
                  <a:pt x="267054" y="210427"/>
                  <a:pt x="264534" y="208615"/>
                </a:cubicBezTo>
                <a:close/>
                <a:moveTo>
                  <a:pt x="46069" y="199558"/>
                </a:moveTo>
                <a:lnTo>
                  <a:pt x="46069" y="272383"/>
                </a:lnTo>
                <a:cubicBezTo>
                  <a:pt x="66584" y="278542"/>
                  <a:pt x="186434" y="310788"/>
                  <a:pt x="277131" y="237963"/>
                </a:cubicBezTo>
                <a:cubicBezTo>
                  <a:pt x="279291" y="236514"/>
                  <a:pt x="284330" y="232166"/>
                  <a:pt x="284689" y="228543"/>
                </a:cubicBezTo>
                <a:cubicBezTo>
                  <a:pt x="284689" y="227456"/>
                  <a:pt x="284330" y="226007"/>
                  <a:pt x="282170" y="224195"/>
                </a:cubicBezTo>
                <a:cubicBezTo>
                  <a:pt x="280371" y="222746"/>
                  <a:pt x="271733" y="226369"/>
                  <a:pt x="262735" y="229992"/>
                </a:cubicBezTo>
                <a:cubicBezTo>
                  <a:pt x="247979" y="236514"/>
                  <a:pt x="225664" y="245934"/>
                  <a:pt x="192912" y="252818"/>
                </a:cubicBezTo>
                <a:cubicBezTo>
                  <a:pt x="185354" y="255354"/>
                  <a:pt x="174917" y="256803"/>
                  <a:pt x="161600" y="256803"/>
                </a:cubicBezTo>
                <a:cubicBezTo>
                  <a:pt x="150443" y="256803"/>
                  <a:pt x="137126" y="256079"/>
                  <a:pt x="122010" y="253542"/>
                </a:cubicBezTo>
                <a:cubicBezTo>
                  <a:pt x="119491" y="253542"/>
                  <a:pt x="118051" y="251369"/>
                  <a:pt x="118051" y="248832"/>
                </a:cubicBezTo>
                <a:cubicBezTo>
                  <a:pt x="118411" y="246296"/>
                  <a:pt x="120570" y="244485"/>
                  <a:pt x="123090" y="244847"/>
                </a:cubicBezTo>
                <a:cubicBezTo>
                  <a:pt x="163400" y="249919"/>
                  <a:pt x="181395" y="247383"/>
                  <a:pt x="190033" y="244122"/>
                </a:cubicBezTo>
                <a:cubicBezTo>
                  <a:pt x="197951" y="240862"/>
                  <a:pt x="198311" y="236876"/>
                  <a:pt x="198311" y="235427"/>
                </a:cubicBezTo>
                <a:cubicBezTo>
                  <a:pt x="198671" y="229992"/>
                  <a:pt x="197591" y="226007"/>
                  <a:pt x="195072" y="223471"/>
                </a:cubicBezTo>
                <a:cubicBezTo>
                  <a:pt x="191833" y="220210"/>
                  <a:pt x="186794" y="220210"/>
                  <a:pt x="186434" y="220210"/>
                </a:cubicBezTo>
                <a:cubicBezTo>
                  <a:pt x="142885" y="220934"/>
                  <a:pt x="135327" y="216224"/>
                  <a:pt x="125969" y="211152"/>
                </a:cubicBezTo>
                <a:cubicBezTo>
                  <a:pt x="116971" y="205717"/>
                  <a:pt x="106894" y="199558"/>
                  <a:pt x="46069" y="199558"/>
                </a:cubicBezTo>
                <a:close/>
                <a:moveTo>
                  <a:pt x="8638" y="199558"/>
                </a:moveTo>
                <a:lnTo>
                  <a:pt x="8638" y="270933"/>
                </a:lnTo>
                <a:lnTo>
                  <a:pt x="37431" y="270933"/>
                </a:lnTo>
                <a:lnTo>
                  <a:pt x="37431" y="199558"/>
                </a:lnTo>
                <a:lnTo>
                  <a:pt x="8638" y="199558"/>
                </a:lnTo>
                <a:close/>
                <a:moveTo>
                  <a:pt x="4319" y="190500"/>
                </a:moveTo>
                <a:lnTo>
                  <a:pt x="41750" y="190500"/>
                </a:lnTo>
                <a:cubicBezTo>
                  <a:pt x="108693" y="190500"/>
                  <a:pt x="120570" y="197021"/>
                  <a:pt x="130648" y="203181"/>
                </a:cubicBezTo>
                <a:cubicBezTo>
                  <a:pt x="138566" y="207891"/>
                  <a:pt x="145404" y="212239"/>
                  <a:pt x="186434" y="211514"/>
                </a:cubicBezTo>
                <a:cubicBezTo>
                  <a:pt x="186434" y="211514"/>
                  <a:pt x="195072" y="211152"/>
                  <a:pt x="201550" y="216949"/>
                </a:cubicBezTo>
                <a:cubicBezTo>
                  <a:pt x="202270" y="218398"/>
                  <a:pt x="203350" y="219123"/>
                  <a:pt x="204070" y="220572"/>
                </a:cubicBezTo>
                <a:cubicBezTo>
                  <a:pt x="217746" y="216587"/>
                  <a:pt x="229983" y="211514"/>
                  <a:pt x="239701" y="207529"/>
                </a:cubicBezTo>
                <a:cubicBezTo>
                  <a:pt x="254817" y="200645"/>
                  <a:pt x="263815" y="196659"/>
                  <a:pt x="270293" y="201369"/>
                </a:cubicBezTo>
                <a:cubicBezTo>
                  <a:pt x="274612" y="204992"/>
                  <a:pt x="275692" y="209340"/>
                  <a:pt x="276052" y="212239"/>
                </a:cubicBezTo>
                <a:cubicBezTo>
                  <a:pt x="276052" y="213326"/>
                  <a:pt x="275692" y="214775"/>
                  <a:pt x="275692" y="215862"/>
                </a:cubicBezTo>
                <a:cubicBezTo>
                  <a:pt x="280730" y="214413"/>
                  <a:pt x="284689" y="214775"/>
                  <a:pt x="287929" y="217311"/>
                </a:cubicBezTo>
                <a:cubicBezTo>
                  <a:pt x="292608" y="221297"/>
                  <a:pt x="293327" y="226007"/>
                  <a:pt x="293327" y="228905"/>
                </a:cubicBezTo>
                <a:cubicBezTo>
                  <a:pt x="292967" y="237963"/>
                  <a:pt x="283970" y="244485"/>
                  <a:pt x="282890" y="245209"/>
                </a:cubicBezTo>
                <a:cubicBezTo>
                  <a:pt x="234662" y="283252"/>
                  <a:pt x="179236" y="293759"/>
                  <a:pt x="133887" y="293759"/>
                </a:cubicBezTo>
                <a:cubicBezTo>
                  <a:pt x="84579" y="293759"/>
                  <a:pt x="46789" y="281803"/>
                  <a:pt x="41030" y="279991"/>
                </a:cubicBezTo>
                <a:lnTo>
                  <a:pt x="4319" y="279991"/>
                </a:lnTo>
                <a:cubicBezTo>
                  <a:pt x="1799" y="279991"/>
                  <a:pt x="0" y="278180"/>
                  <a:pt x="0" y="275281"/>
                </a:cubicBezTo>
                <a:lnTo>
                  <a:pt x="0" y="194848"/>
                </a:lnTo>
                <a:cubicBezTo>
                  <a:pt x="0" y="192311"/>
                  <a:pt x="1799" y="190500"/>
                  <a:pt x="4319" y="190500"/>
                </a:cubicBezTo>
                <a:close/>
                <a:moveTo>
                  <a:pt x="191620" y="9027"/>
                </a:moveTo>
                <a:lnTo>
                  <a:pt x="191620" y="47661"/>
                </a:lnTo>
                <a:lnTo>
                  <a:pt x="271978" y="47661"/>
                </a:lnTo>
                <a:lnTo>
                  <a:pt x="271978" y="9027"/>
                </a:lnTo>
                <a:lnTo>
                  <a:pt x="191620" y="9027"/>
                </a:lnTo>
                <a:close/>
                <a:moveTo>
                  <a:pt x="144053" y="9027"/>
                </a:moveTo>
                <a:lnTo>
                  <a:pt x="144053" y="98571"/>
                </a:lnTo>
                <a:lnTo>
                  <a:pt x="161350" y="89906"/>
                </a:lnTo>
                <a:cubicBezTo>
                  <a:pt x="162071" y="89184"/>
                  <a:pt x="162792" y="89184"/>
                  <a:pt x="163512" y="89184"/>
                </a:cubicBezTo>
                <a:cubicBezTo>
                  <a:pt x="164233" y="89184"/>
                  <a:pt x="164593" y="89184"/>
                  <a:pt x="165314" y="89906"/>
                </a:cubicBezTo>
                <a:lnTo>
                  <a:pt x="182611" y="98571"/>
                </a:lnTo>
                <a:lnTo>
                  <a:pt x="182611" y="9027"/>
                </a:lnTo>
                <a:lnTo>
                  <a:pt x="144053" y="9027"/>
                </a:lnTo>
                <a:close/>
                <a:moveTo>
                  <a:pt x="55046" y="9027"/>
                </a:moveTo>
                <a:lnTo>
                  <a:pt x="55046" y="47661"/>
                </a:lnTo>
                <a:lnTo>
                  <a:pt x="135044" y="47661"/>
                </a:lnTo>
                <a:lnTo>
                  <a:pt x="135044" y="9027"/>
                </a:lnTo>
                <a:lnTo>
                  <a:pt x="55046" y="9027"/>
                </a:lnTo>
                <a:close/>
                <a:moveTo>
                  <a:pt x="50361" y="0"/>
                </a:moveTo>
                <a:lnTo>
                  <a:pt x="276303" y="0"/>
                </a:lnTo>
                <a:cubicBezTo>
                  <a:pt x="278465" y="0"/>
                  <a:pt x="280627" y="1805"/>
                  <a:pt x="280627" y="4333"/>
                </a:cubicBezTo>
                <a:lnTo>
                  <a:pt x="280627" y="51994"/>
                </a:lnTo>
                <a:cubicBezTo>
                  <a:pt x="280627" y="54521"/>
                  <a:pt x="278465" y="56326"/>
                  <a:pt x="276303" y="56326"/>
                </a:cubicBezTo>
                <a:lnTo>
                  <a:pt x="267654" y="56326"/>
                </a:lnTo>
                <a:lnTo>
                  <a:pt x="267654" y="187394"/>
                </a:lnTo>
                <a:cubicBezTo>
                  <a:pt x="267654" y="189560"/>
                  <a:pt x="265492" y="191727"/>
                  <a:pt x="263330" y="191727"/>
                </a:cubicBezTo>
                <a:cubicBezTo>
                  <a:pt x="260807" y="191727"/>
                  <a:pt x="258645" y="189560"/>
                  <a:pt x="258645" y="187394"/>
                </a:cubicBezTo>
                <a:lnTo>
                  <a:pt x="258645" y="56326"/>
                </a:lnTo>
                <a:lnTo>
                  <a:pt x="191620" y="56326"/>
                </a:lnTo>
                <a:lnTo>
                  <a:pt x="191620" y="105793"/>
                </a:lnTo>
                <a:cubicBezTo>
                  <a:pt x="191620" y="107237"/>
                  <a:pt x="190899" y="108681"/>
                  <a:pt x="189458" y="109403"/>
                </a:cubicBezTo>
                <a:cubicBezTo>
                  <a:pt x="188737" y="110126"/>
                  <a:pt x="188016" y="110126"/>
                  <a:pt x="187296" y="110126"/>
                </a:cubicBezTo>
                <a:cubicBezTo>
                  <a:pt x="186575" y="110126"/>
                  <a:pt x="185494" y="110126"/>
                  <a:pt x="185133" y="109764"/>
                </a:cubicBezTo>
                <a:lnTo>
                  <a:pt x="163512" y="98571"/>
                </a:lnTo>
                <a:lnTo>
                  <a:pt x="141531" y="109764"/>
                </a:lnTo>
                <a:cubicBezTo>
                  <a:pt x="140089" y="110487"/>
                  <a:pt x="138648" y="110487"/>
                  <a:pt x="137206" y="109403"/>
                </a:cubicBezTo>
                <a:cubicBezTo>
                  <a:pt x="136125" y="108681"/>
                  <a:pt x="135044" y="107237"/>
                  <a:pt x="135044" y="105793"/>
                </a:cubicBezTo>
                <a:lnTo>
                  <a:pt x="135044" y="56326"/>
                </a:lnTo>
                <a:lnTo>
                  <a:pt x="68379" y="56326"/>
                </a:lnTo>
                <a:lnTo>
                  <a:pt x="68379" y="178006"/>
                </a:lnTo>
                <a:cubicBezTo>
                  <a:pt x="68379" y="180895"/>
                  <a:pt x="66217" y="182700"/>
                  <a:pt x="63695" y="182700"/>
                </a:cubicBezTo>
                <a:cubicBezTo>
                  <a:pt x="61172" y="182700"/>
                  <a:pt x="59370" y="180895"/>
                  <a:pt x="59370" y="178006"/>
                </a:cubicBezTo>
                <a:lnTo>
                  <a:pt x="59370" y="56326"/>
                </a:lnTo>
                <a:lnTo>
                  <a:pt x="50361" y="56326"/>
                </a:lnTo>
                <a:cubicBezTo>
                  <a:pt x="48199" y="56326"/>
                  <a:pt x="46037" y="54521"/>
                  <a:pt x="46037" y="51994"/>
                </a:cubicBezTo>
                <a:lnTo>
                  <a:pt x="46037" y="4333"/>
                </a:lnTo>
                <a:cubicBezTo>
                  <a:pt x="46037" y="1805"/>
                  <a:pt x="48199" y="0"/>
                  <a:pt x="50361" y="0"/>
                </a:cubicBezTo>
                <a:close/>
              </a:path>
            </a:pathLst>
          </a:custGeom>
          <a:solidFill>
            <a:schemeClr val="bg1"/>
          </a:solidFill>
          <a:ln>
            <a:noFill/>
          </a:ln>
        </p:spPr>
        <p:txBody>
          <a:bodyPr anchor="ctr"/>
          <a:lstStyle/>
          <a:p>
            <a:endParaRPr lang="en-US" sz="900"/>
          </a:p>
        </p:txBody>
      </p:sp>
    </p:spTree>
    <p:extLst>
      <p:ext uri="{BB962C8B-B14F-4D97-AF65-F5344CB8AC3E}">
        <p14:creationId xmlns:p14="http://schemas.microsoft.com/office/powerpoint/2010/main" val="3996896615"/>
      </p:ext>
    </p:extLst>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319320E-62C5-C948-BEF0-24AF2F5E279B}"/>
              </a:ext>
            </a:extLst>
          </p:cNvPr>
          <p:cNvSpPr txBox="1"/>
          <p:nvPr/>
        </p:nvSpPr>
        <p:spPr>
          <a:xfrm>
            <a:off x="3826812" y="306186"/>
            <a:ext cx="453842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MARKETING STRATEGY</a:t>
            </a:r>
          </a:p>
        </p:txBody>
      </p:sp>
      <p:sp>
        <p:nvSpPr>
          <p:cNvPr id="3" name="TextBox 2">
            <a:extLst>
              <a:ext uri="{FF2B5EF4-FFF2-40B4-BE49-F238E27FC236}">
                <a16:creationId xmlns:a16="http://schemas.microsoft.com/office/drawing/2014/main" id="{4B04D508-795A-1149-8879-AD8AED45E42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Cloud 3">
            <a:extLst>
              <a:ext uri="{FF2B5EF4-FFF2-40B4-BE49-F238E27FC236}">
                <a16:creationId xmlns:a16="http://schemas.microsoft.com/office/drawing/2014/main" id="{1FCE4CBF-2A03-1747-B906-C4EF2A9F0F41}"/>
              </a:ext>
            </a:extLst>
          </p:cNvPr>
          <p:cNvSpPr/>
          <p:nvPr/>
        </p:nvSpPr>
        <p:spPr>
          <a:xfrm>
            <a:off x="4213267" y="2334125"/>
            <a:ext cx="3765467" cy="3056023"/>
          </a:xfrm>
          <a:prstGeom prst="cloud">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 name="Oval 4">
            <a:extLst>
              <a:ext uri="{FF2B5EF4-FFF2-40B4-BE49-F238E27FC236}">
                <a16:creationId xmlns:a16="http://schemas.microsoft.com/office/drawing/2014/main" id="{59FFE1BB-4A77-0C49-B5D3-4178326A1723}"/>
              </a:ext>
            </a:extLst>
          </p:cNvPr>
          <p:cNvSpPr/>
          <p:nvPr/>
        </p:nvSpPr>
        <p:spPr>
          <a:xfrm>
            <a:off x="4854795" y="4896851"/>
            <a:ext cx="938464" cy="93846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 name="Oval 5">
            <a:extLst>
              <a:ext uri="{FF2B5EF4-FFF2-40B4-BE49-F238E27FC236}">
                <a16:creationId xmlns:a16="http://schemas.microsoft.com/office/drawing/2014/main" id="{46581962-1DE0-5F4A-85AB-DE3980AFBCB4}"/>
              </a:ext>
            </a:extLst>
          </p:cNvPr>
          <p:cNvSpPr/>
          <p:nvPr/>
        </p:nvSpPr>
        <p:spPr>
          <a:xfrm>
            <a:off x="6398742" y="4896851"/>
            <a:ext cx="938464" cy="938464"/>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Oval 6">
            <a:extLst>
              <a:ext uri="{FF2B5EF4-FFF2-40B4-BE49-F238E27FC236}">
                <a16:creationId xmlns:a16="http://schemas.microsoft.com/office/drawing/2014/main" id="{2B7A84FB-DB2F-EC4F-B537-D9DAC08D0CFF}"/>
              </a:ext>
            </a:extLst>
          </p:cNvPr>
          <p:cNvSpPr/>
          <p:nvPr/>
        </p:nvSpPr>
        <p:spPr>
          <a:xfrm>
            <a:off x="4854795" y="1888958"/>
            <a:ext cx="938464" cy="93846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Oval 7">
            <a:extLst>
              <a:ext uri="{FF2B5EF4-FFF2-40B4-BE49-F238E27FC236}">
                <a16:creationId xmlns:a16="http://schemas.microsoft.com/office/drawing/2014/main" id="{BDC81D21-D46E-224C-A8A3-D7B49DD73907}"/>
              </a:ext>
            </a:extLst>
          </p:cNvPr>
          <p:cNvSpPr/>
          <p:nvPr/>
        </p:nvSpPr>
        <p:spPr>
          <a:xfrm>
            <a:off x="6398742" y="1888958"/>
            <a:ext cx="938464" cy="93846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Oval 8">
            <a:extLst>
              <a:ext uri="{FF2B5EF4-FFF2-40B4-BE49-F238E27FC236}">
                <a16:creationId xmlns:a16="http://schemas.microsoft.com/office/drawing/2014/main" id="{1952675D-FB3B-734C-9FE4-3B280BB4A8C5}"/>
              </a:ext>
            </a:extLst>
          </p:cNvPr>
          <p:cNvSpPr/>
          <p:nvPr/>
        </p:nvSpPr>
        <p:spPr>
          <a:xfrm>
            <a:off x="3744035" y="3392904"/>
            <a:ext cx="938464" cy="93846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 name="Oval 9">
            <a:extLst>
              <a:ext uri="{FF2B5EF4-FFF2-40B4-BE49-F238E27FC236}">
                <a16:creationId xmlns:a16="http://schemas.microsoft.com/office/drawing/2014/main" id="{61E70302-8939-B447-9043-1308B23EE5F3}"/>
              </a:ext>
            </a:extLst>
          </p:cNvPr>
          <p:cNvSpPr/>
          <p:nvPr/>
        </p:nvSpPr>
        <p:spPr>
          <a:xfrm>
            <a:off x="7509502" y="3392904"/>
            <a:ext cx="938464" cy="93846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 name="TextBox 10">
            <a:extLst>
              <a:ext uri="{FF2B5EF4-FFF2-40B4-BE49-F238E27FC236}">
                <a16:creationId xmlns:a16="http://schemas.microsoft.com/office/drawing/2014/main" id="{8625F48F-3D5C-DB45-9C93-FE56463D2A52}"/>
              </a:ext>
            </a:extLst>
          </p:cNvPr>
          <p:cNvSpPr txBox="1"/>
          <p:nvPr/>
        </p:nvSpPr>
        <p:spPr>
          <a:xfrm>
            <a:off x="7838582" y="1905232"/>
            <a:ext cx="1625766"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06</a:t>
            </a:r>
          </a:p>
        </p:txBody>
      </p:sp>
      <p:sp>
        <p:nvSpPr>
          <p:cNvPr id="12" name="Subtitle 2">
            <a:extLst>
              <a:ext uri="{FF2B5EF4-FFF2-40B4-BE49-F238E27FC236}">
                <a16:creationId xmlns:a16="http://schemas.microsoft.com/office/drawing/2014/main" id="{D6B4C93C-F14B-BB46-8435-A307FC77AD22}"/>
              </a:ext>
            </a:extLst>
          </p:cNvPr>
          <p:cNvSpPr txBox="1">
            <a:spLocks/>
          </p:cNvSpPr>
          <p:nvPr/>
        </p:nvSpPr>
        <p:spPr>
          <a:xfrm>
            <a:off x="7838582" y="2293312"/>
            <a:ext cx="263956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21" name="TextBox 20">
            <a:extLst>
              <a:ext uri="{FF2B5EF4-FFF2-40B4-BE49-F238E27FC236}">
                <a16:creationId xmlns:a16="http://schemas.microsoft.com/office/drawing/2014/main" id="{2BD9705D-B869-1245-8801-8907AF991E49}"/>
              </a:ext>
            </a:extLst>
          </p:cNvPr>
          <p:cNvSpPr txBox="1"/>
          <p:nvPr/>
        </p:nvSpPr>
        <p:spPr>
          <a:xfrm>
            <a:off x="7838582" y="4913125"/>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22" name="Subtitle 2">
            <a:extLst>
              <a:ext uri="{FF2B5EF4-FFF2-40B4-BE49-F238E27FC236}">
                <a16:creationId xmlns:a16="http://schemas.microsoft.com/office/drawing/2014/main" id="{13E96EA2-3016-2B46-A562-DA0162935D34}"/>
              </a:ext>
            </a:extLst>
          </p:cNvPr>
          <p:cNvSpPr txBox="1">
            <a:spLocks/>
          </p:cNvSpPr>
          <p:nvPr/>
        </p:nvSpPr>
        <p:spPr>
          <a:xfrm>
            <a:off x="7838582" y="5301204"/>
            <a:ext cx="263956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24" name="TextBox 23">
            <a:extLst>
              <a:ext uri="{FF2B5EF4-FFF2-40B4-BE49-F238E27FC236}">
                <a16:creationId xmlns:a16="http://schemas.microsoft.com/office/drawing/2014/main" id="{17389EB2-7A68-024D-BDB2-55C05448F057}"/>
              </a:ext>
            </a:extLst>
          </p:cNvPr>
          <p:cNvSpPr txBox="1"/>
          <p:nvPr/>
        </p:nvSpPr>
        <p:spPr>
          <a:xfrm>
            <a:off x="8790435" y="3409178"/>
            <a:ext cx="1627369"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05</a:t>
            </a:r>
          </a:p>
        </p:txBody>
      </p:sp>
      <p:sp>
        <p:nvSpPr>
          <p:cNvPr id="25" name="Subtitle 2">
            <a:extLst>
              <a:ext uri="{FF2B5EF4-FFF2-40B4-BE49-F238E27FC236}">
                <a16:creationId xmlns:a16="http://schemas.microsoft.com/office/drawing/2014/main" id="{68E96135-0278-B44B-9654-4CA63687E5B0}"/>
              </a:ext>
            </a:extLst>
          </p:cNvPr>
          <p:cNvSpPr txBox="1">
            <a:spLocks/>
          </p:cNvSpPr>
          <p:nvPr/>
        </p:nvSpPr>
        <p:spPr>
          <a:xfrm>
            <a:off x="8790435" y="3797258"/>
            <a:ext cx="263956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27" name="TextBox 26">
            <a:extLst>
              <a:ext uri="{FF2B5EF4-FFF2-40B4-BE49-F238E27FC236}">
                <a16:creationId xmlns:a16="http://schemas.microsoft.com/office/drawing/2014/main" id="{C154E64B-BD7E-0042-AAB2-94E7726BC08A}"/>
              </a:ext>
            </a:extLst>
          </p:cNvPr>
          <p:cNvSpPr txBox="1"/>
          <p:nvPr/>
        </p:nvSpPr>
        <p:spPr>
          <a:xfrm>
            <a:off x="1790227" y="3409178"/>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28" name="Subtitle 2">
            <a:extLst>
              <a:ext uri="{FF2B5EF4-FFF2-40B4-BE49-F238E27FC236}">
                <a16:creationId xmlns:a16="http://schemas.microsoft.com/office/drawing/2014/main" id="{782BBC59-7868-794D-9929-0496AC53ABA0}"/>
              </a:ext>
            </a:extLst>
          </p:cNvPr>
          <p:cNvSpPr txBox="1">
            <a:spLocks/>
          </p:cNvSpPr>
          <p:nvPr/>
        </p:nvSpPr>
        <p:spPr>
          <a:xfrm>
            <a:off x="762000" y="3797258"/>
            <a:ext cx="263956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0" name="TextBox 29">
            <a:extLst>
              <a:ext uri="{FF2B5EF4-FFF2-40B4-BE49-F238E27FC236}">
                <a16:creationId xmlns:a16="http://schemas.microsoft.com/office/drawing/2014/main" id="{44DB6432-64AD-EA4A-ACDA-5E07FCEA1450}"/>
              </a:ext>
            </a:extLst>
          </p:cNvPr>
          <p:cNvSpPr txBox="1"/>
          <p:nvPr/>
        </p:nvSpPr>
        <p:spPr>
          <a:xfrm>
            <a:off x="2782154" y="1905233"/>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31" name="Subtitle 2">
            <a:extLst>
              <a:ext uri="{FF2B5EF4-FFF2-40B4-BE49-F238E27FC236}">
                <a16:creationId xmlns:a16="http://schemas.microsoft.com/office/drawing/2014/main" id="{9DCFBDD4-C6B3-FB4A-90A2-C609ABDA471D}"/>
              </a:ext>
            </a:extLst>
          </p:cNvPr>
          <p:cNvSpPr txBox="1">
            <a:spLocks/>
          </p:cNvSpPr>
          <p:nvPr/>
        </p:nvSpPr>
        <p:spPr>
          <a:xfrm>
            <a:off x="1713853" y="2293312"/>
            <a:ext cx="263956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3" name="TextBox 32">
            <a:extLst>
              <a:ext uri="{FF2B5EF4-FFF2-40B4-BE49-F238E27FC236}">
                <a16:creationId xmlns:a16="http://schemas.microsoft.com/office/drawing/2014/main" id="{A1CEC4E7-4116-4749-90FD-6782B8F8453F}"/>
              </a:ext>
            </a:extLst>
          </p:cNvPr>
          <p:cNvSpPr txBox="1"/>
          <p:nvPr/>
        </p:nvSpPr>
        <p:spPr>
          <a:xfrm>
            <a:off x="2735668" y="4913125"/>
            <a:ext cx="1617751"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03</a:t>
            </a:r>
          </a:p>
        </p:txBody>
      </p:sp>
      <p:sp>
        <p:nvSpPr>
          <p:cNvPr id="34" name="Subtitle 2">
            <a:extLst>
              <a:ext uri="{FF2B5EF4-FFF2-40B4-BE49-F238E27FC236}">
                <a16:creationId xmlns:a16="http://schemas.microsoft.com/office/drawing/2014/main" id="{DE2CC904-F9BE-8F48-A349-EA82E28D0D34}"/>
              </a:ext>
            </a:extLst>
          </p:cNvPr>
          <p:cNvSpPr txBox="1">
            <a:spLocks/>
          </p:cNvSpPr>
          <p:nvPr/>
        </p:nvSpPr>
        <p:spPr>
          <a:xfrm>
            <a:off x="1713853" y="5301204"/>
            <a:ext cx="2639565"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5" name="Freeform 923">
            <a:extLst>
              <a:ext uri="{FF2B5EF4-FFF2-40B4-BE49-F238E27FC236}">
                <a16:creationId xmlns:a16="http://schemas.microsoft.com/office/drawing/2014/main" id="{703A9722-6D66-C440-A9BB-1BB3705946A4}"/>
              </a:ext>
            </a:extLst>
          </p:cNvPr>
          <p:cNvSpPr>
            <a:spLocks noChangeAspect="1"/>
          </p:cNvSpPr>
          <p:nvPr/>
        </p:nvSpPr>
        <p:spPr bwMode="auto">
          <a:xfrm>
            <a:off x="5104178" y="2138994"/>
            <a:ext cx="439696" cy="438391"/>
          </a:xfrm>
          <a:custGeom>
            <a:avLst/>
            <a:gdLst>
              <a:gd name="T0" fmla="*/ 5457651 w 294913"/>
              <a:gd name="T1" fmla="*/ 9042000 h 293328"/>
              <a:gd name="T2" fmla="*/ 3020218 w 294913"/>
              <a:gd name="T3" fmla="*/ 9042000 h 293328"/>
              <a:gd name="T4" fmla="*/ 1399267 w 294913"/>
              <a:gd name="T5" fmla="*/ 8984794 h 293328"/>
              <a:gd name="T6" fmla="*/ 1753816 w 294913"/>
              <a:gd name="T7" fmla="*/ 8625888 h 293328"/>
              <a:gd name="T8" fmla="*/ 1753816 w 294913"/>
              <a:gd name="T9" fmla="*/ 9676889 h 293328"/>
              <a:gd name="T10" fmla="*/ 6399486 w 294913"/>
              <a:gd name="T11" fmla="*/ 8073885 h 293328"/>
              <a:gd name="T12" fmla="*/ 10183170 w 294913"/>
              <a:gd name="T13" fmla="*/ 8073885 h 293328"/>
              <a:gd name="T14" fmla="*/ 5290029 w 294913"/>
              <a:gd name="T15" fmla="*/ 6690531 h 293328"/>
              <a:gd name="T16" fmla="*/ 3174980 w 294913"/>
              <a:gd name="T17" fmla="*/ 7023291 h 293328"/>
              <a:gd name="T18" fmla="*/ 1753816 w 294913"/>
              <a:gd name="T19" fmla="*/ 6479068 h 293328"/>
              <a:gd name="T20" fmla="*/ 2121155 w 294913"/>
              <a:gd name="T21" fmla="*/ 6850715 h 293328"/>
              <a:gd name="T22" fmla="*/ 2437673 w 294913"/>
              <a:gd name="T23" fmla="*/ 6850715 h 293328"/>
              <a:gd name="T24" fmla="*/ 1753816 w 294913"/>
              <a:gd name="T25" fmla="*/ 6171384 h 293328"/>
              <a:gd name="T26" fmla="*/ 10144177 w 294913"/>
              <a:gd name="T27" fmla="*/ 7747491 h 293328"/>
              <a:gd name="T28" fmla="*/ 9299015 w 294913"/>
              <a:gd name="T29" fmla="*/ 5332032 h 293328"/>
              <a:gd name="T30" fmla="*/ 8986929 w 294913"/>
              <a:gd name="T31" fmla="*/ 4835838 h 293328"/>
              <a:gd name="T32" fmla="*/ 7426696 w 294913"/>
              <a:gd name="T33" fmla="*/ 5488679 h 293328"/>
              <a:gd name="T34" fmla="*/ 6724575 w 294913"/>
              <a:gd name="T35" fmla="*/ 4835838 h 293328"/>
              <a:gd name="T36" fmla="*/ 5457651 w 294913"/>
              <a:gd name="T37" fmla="*/ 4716182 h 293328"/>
              <a:gd name="T38" fmla="*/ 3020218 w 294913"/>
              <a:gd name="T39" fmla="*/ 4716182 h 293328"/>
              <a:gd name="T40" fmla="*/ 1399267 w 294913"/>
              <a:gd name="T41" fmla="*/ 4716675 h 293328"/>
              <a:gd name="T42" fmla="*/ 1753816 w 294913"/>
              <a:gd name="T43" fmla="*/ 4344989 h 293328"/>
              <a:gd name="T44" fmla="*/ 1753816 w 294913"/>
              <a:gd name="T45" fmla="*/ 5408802 h 293328"/>
              <a:gd name="T46" fmla="*/ 8284816 w 294913"/>
              <a:gd name="T47" fmla="*/ 3556340 h 293328"/>
              <a:gd name="T48" fmla="*/ 8986929 w 294913"/>
              <a:gd name="T49" fmla="*/ 4522507 h 293328"/>
              <a:gd name="T50" fmla="*/ 8284816 w 294913"/>
              <a:gd name="T51" fmla="*/ 3229942 h 293328"/>
              <a:gd name="T52" fmla="*/ 10001121 w 294913"/>
              <a:gd name="T53" fmla="*/ 4522507 h 293328"/>
              <a:gd name="T54" fmla="*/ 10547207 w 294913"/>
              <a:gd name="T55" fmla="*/ 9092302 h 293328"/>
              <a:gd name="T56" fmla="*/ 6022437 w 294913"/>
              <a:gd name="T57" fmla="*/ 9092302 h 293328"/>
              <a:gd name="T58" fmla="*/ 6581508 w 294913"/>
              <a:gd name="T59" fmla="*/ 4522507 h 293328"/>
              <a:gd name="T60" fmla="*/ 8284816 w 294913"/>
              <a:gd name="T61" fmla="*/ 3229942 h 293328"/>
              <a:gd name="T62" fmla="*/ 7338150 w 294913"/>
              <a:gd name="T63" fmla="*/ 2537765 h 293328"/>
              <a:gd name="T64" fmla="*/ 4957698 w 294913"/>
              <a:gd name="T65" fmla="*/ 2537765 h 293328"/>
              <a:gd name="T66" fmla="*/ 4318228 w 294913"/>
              <a:gd name="T67" fmla="*/ 2364753 h 293328"/>
              <a:gd name="T68" fmla="*/ 3177534 w 294913"/>
              <a:gd name="T69" fmla="*/ 2697499 h 293328"/>
              <a:gd name="T70" fmla="*/ 1753816 w 294913"/>
              <a:gd name="T71" fmla="*/ 2166076 h 293328"/>
              <a:gd name="T72" fmla="*/ 2121155 w 294913"/>
              <a:gd name="T73" fmla="*/ 2537794 h 293328"/>
              <a:gd name="T74" fmla="*/ 2437673 w 294913"/>
              <a:gd name="T75" fmla="*/ 2537794 h 293328"/>
              <a:gd name="T76" fmla="*/ 1753816 w 294913"/>
              <a:gd name="T77" fmla="*/ 1845662 h 293328"/>
              <a:gd name="T78" fmla="*/ 2703461 w 294913"/>
              <a:gd name="T79" fmla="*/ 1070908 h 293328"/>
              <a:gd name="T80" fmla="*/ 5963123 w 294913"/>
              <a:gd name="T81" fmla="*/ 313505 h 293328"/>
              <a:gd name="T82" fmla="*/ 7618882 w 294913"/>
              <a:gd name="T83" fmla="*/ 0 h 293328"/>
              <a:gd name="T84" fmla="*/ 8252718 w 294913"/>
              <a:gd name="T85" fmla="*/ 2912433 h 293328"/>
              <a:gd name="T86" fmla="*/ 7618882 w 294913"/>
              <a:gd name="T87" fmla="*/ 313505 h 293328"/>
              <a:gd name="T88" fmla="*/ 5691537 w 294913"/>
              <a:gd name="T89" fmla="*/ 1397386 h 293328"/>
              <a:gd name="T90" fmla="*/ 2121434 w 294913"/>
              <a:gd name="T91" fmla="*/ 313505 h 293328"/>
              <a:gd name="T92" fmla="*/ 310490 w 294913"/>
              <a:gd name="T93" fmla="*/ 9847428 h 293328"/>
              <a:gd name="T94" fmla="*/ 8097480 w 294913"/>
              <a:gd name="T95" fmla="*/ 9847428 h 293328"/>
              <a:gd name="T96" fmla="*/ 8420866 w 294913"/>
              <a:gd name="T97" fmla="*/ 9638465 h 293328"/>
              <a:gd name="T98" fmla="*/ 801966 w 294913"/>
              <a:gd name="T99" fmla="*/ 10657173 h 293328"/>
              <a:gd name="T100" fmla="*/ 801966 w 294913"/>
              <a:gd name="T101" fmla="*/ 0 h 29332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4913" h="293328">
                <a:moveTo>
                  <a:pt x="88448" y="244475"/>
                </a:moveTo>
                <a:lnTo>
                  <a:pt x="147370" y="244475"/>
                </a:lnTo>
                <a:cubicBezTo>
                  <a:pt x="150244" y="244475"/>
                  <a:pt x="152040" y="246307"/>
                  <a:pt x="152040" y="248871"/>
                </a:cubicBezTo>
                <a:cubicBezTo>
                  <a:pt x="152040" y="251436"/>
                  <a:pt x="150244" y="253634"/>
                  <a:pt x="147370" y="253634"/>
                </a:cubicBezTo>
                <a:lnTo>
                  <a:pt x="88448" y="253634"/>
                </a:lnTo>
                <a:cubicBezTo>
                  <a:pt x="85933" y="253634"/>
                  <a:pt x="84137" y="251436"/>
                  <a:pt x="84137" y="248871"/>
                </a:cubicBezTo>
                <a:cubicBezTo>
                  <a:pt x="84137" y="246307"/>
                  <a:pt x="85933" y="244475"/>
                  <a:pt x="88448" y="244475"/>
                </a:cubicBezTo>
                <a:close/>
                <a:moveTo>
                  <a:pt x="48859" y="237419"/>
                </a:moveTo>
                <a:cubicBezTo>
                  <a:pt x="43567" y="237419"/>
                  <a:pt x="38981" y="241653"/>
                  <a:pt x="38981" y="247297"/>
                </a:cubicBezTo>
                <a:cubicBezTo>
                  <a:pt x="38981" y="252942"/>
                  <a:pt x="43567" y="257528"/>
                  <a:pt x="48859" y="257528"/>
                </a:cubicBezTo>
                <a:cubicBezTo>
                  <a:pt x="54503" y="257528"/>
                  <a:pt x="59090" y="252942"/>
                  <a:pt x="59090" y="247297"/>
                </a:cubicBezTo>
                <a:cubicBezTo>
                  <a:pt x="59090" y="241653"/>
                  <a:pt x="54503" y="237419"/>
                  <a:pt x="48859" y="237419"/>
                </a:cubicBezTo>
                <a:close/>
                <a:moveTo>
                  <a:pt x="48859" y="228600"/>
                </a:moveTo>
                <a:cubicBezTo>
                  <a:pt x="59442" y="228600"/>
                  <a:pt x="67909" y="237067"/>
                  <a:pt x="67909" y="247297"/>
                </a:cubicBezTo>
                <a:cubicBezTo>
                  <a:pt x="67909" y="257881"/>
                  <a:pt x="59442" y="266347"/>
                  <a:pt x="48859" y="266347"/>
                </a:cubicBezTo>
                <a:cubicBezTo>
                  <a:pt x="38628" y="266347"/>
                  <a:pt x="30162" y="257881"/>
                  <a:pt x="30162" y="247297"/>
                </a:cubicBezTo>
                <a:cubicBezTo>
                  <a:pt x="30162" y="237067"/>
                  <a:pt x="38628" y="228600"/>
                  <a:pt x="48859" y="228600"/>
                </a:cubicBezTo>
                <a:close/>
                <a:moveTo>
                  <a:pt x="178278" y="222225"/>
                </a:moveTo>
                <a:lnTo>
                  <a:pt x="176105" y="243068"/>
                </a:lnTo>
                <a:lnTo>
                  <a:pt x="285858" y="243068"/>
                </a:lnTo>
                <a:lnTo>
                  <a:pt x="283684" y="222225"/>
                </a:lnTo>
                <a:lnTo>
                  <a:pt x="178278" y="222225"/>
                </a:lnTo>
                <a:close/>
                <a:moveTo>
                  <a:pt x="88448" y="184150"/>
                </a:moveTo>
                <a:lnTo>
                  <a:pt x="147370" y="184150"/>
                </a:lnTo>
                <a:cubicBezTo>
                  <a:pt x="150244" y="184150"/>
                  <a:pt x="152040" y="186348"/>
                  <a:pt x="152040" y="188546"/>
                </a:cubicBezTo>
                <a:cubicBezTo>
                  <a:pt x="152040" y="191111"/>
                  <a:pt x="150244" y="193309"/>
                  <a:pt x="147370" y="193309"/>
                </a:cubicBezTo>
                <a:lnTo>
                  <a:pt x="88448" y="193309"/>
                </a:lnTo>
                <a:cubicBezTo>
                  <a:pt x="85933" y="193309"/>
                  <a:pt x="84137" y="191111"/>
                  <a:pt x="84137" y="188546"/>
                </a:cubicBezTo>
                <a:cubicBezTo>
                  <a:pt x="84137" y="186348"/>
                  <a:pt x="85933" y="184150"/>
                  <a:pt x="88448" y="184150"/>
                </a:cubicBezTo>
                <a:close/>
                <a:moveTo>
                  <a:pt x="48859" y="178329"/>
                </a:moveTo>
                <a:cubicBezTo>
                  <a:pt x="43567" y="178329"/>
                  <a:pt x="38981" y="182915"/>
                  <a:pt x="38981" y="188559"/>
                </a:cubicBezTo>
                <a:cubicBezTo>
                  <a:pt x="38981" y="194204"/>
                  <a:pt x="43567" y="198790"/>
                  <a:pt x="48859" y="198790"/>
                </a:cubicBezTo>
                <a:cubicBezTo>
                  <a:pt x="54503" y="198790"/>
                  <a:pt x="59090" y="194204"/>
                  <a:pt x="59090" y="188559"/>
                </a:cubicBezTo>
                <a:cubicBezTo>
                  <a:pt x="59090" y="182915"/>
                  <a:pt x="54503" y="178329"/>
                  <a:pt x="48859" y="178329"/>
                </a:cubicBezTo>
                <a:close/>
                <a:moveTo>
                  <a:pt x="48859" y="169862"/>
                </a:moveTo>
                <a:cubicBezTo>
                  <a:pt x="59442" y="169862"/>
                  <a:pt x="67909" y="178329"/>
                  <a:pt x="67909" y="188559"/>
                </a:cubicBezTo>
                <a:cubicBezTo>
                  <a:pt x="67909" y="198790"/>
                  <a:pt x="59442" y="207609"/>
                  <a:pt x="48859" y="207609"/>
                </a:cubicBezTo>
                <a:cubicBezTo>
                  <a:pt x="38628" y="207609"/>
                  <a:pt x="30162" y="198790"/>
                  <a:pt x="30162" y="188559"/>
                </a:cubicBezTo>
                <a:cubicBezTo>
                  <a:pt x="30162" y="178329"/>
                  <a:pt x="38628" y="169862"/>
                  <a:pt x="48859" y="169862"/>
                </a:cubicBezTo>
                <a:close/>
                <a:moveTo>
                  <a:pt x="187334" y="133102"/>
                </a:moveTo>
                <a:lnTo>
                  <a:pt x="179365" y="213241"/>
                </a:lnTo>
                <a:lnTo>
                  <a:pt x="282598" y="213241"/>
                </a:lnTo>
                <a:lnTo>
                  <a:pt x="274629" y="133102"/>
                </a:lnTo>
                <a:lnTo>
                  <a:pt x="259053" y="133102"/>
                </a:lnTo>
                <a:lnTo>
                  <a:pt x="259053" y="146758"/>
                </a:lnTo>
                <a:cubicBezTo>
                  <a:pt x="259053" y="149274"/>
                  <a:pt x="257242" y="151071"/>
                  <a:pt x="254707" y="151071"/>
                </a:cubicBezTo>
                <a:cubicBezTo>
                  <a:pt x="252533" y="151071"/>
                  <a:pt x="250360" y="149274"/>
                  <a:pt x="250360" y="146758"/>
                </a:cubicBezTo>
                <a:lnTo>
                  <a:pt x="250360" y="133102"/>
                </a:lnTo>
                <a:lnTo>
                  <a:pt x="211602" y="133102"/>
                </a:lnTo>
                <a:lnTo>
                  <a:pt x="211602" y="146758"/>
                </a:lnTo>
                <a:cubicBezTo>
                  <a:pt x="211602" y="149274"/>
                  <a:pt x="209791" y="151071"/>
                  <a:pt x="206894" y="151071"/>
                </a:cubicBezTo>
                <a:cubicBezTo>
                  <a:pt x="204358" y="151071"/>
                  <a:pt x="202547" y="149274"/>
                  <a:pt x="202547" y="146758"/>
                </a:cubicBezTo>
                <a:lnTo>
                  <a:pt x="202547" y="133102"/>
                </a:lnTo>
                <a:lnTo>
                  <a:pt x="187334" y="133102"/>
                </a:lnTo>
                <a:close/>
                <a:moveTo>
                  <a:pt x="88448" y="125412"/>
                </a:moveTo>
                <a:lnTo>
                  <a:pt x="147370" y="125412"/>
                </a:lnTo>
                <a:cubicBezTo>
                  <a:pt x="150244" y="125412"/>
                  <a:pt x="152040" y="127610"/>
                  <a:pt x="152040" y="129808"/>
                </a:cubicBezTo>
                <a:cubicBezTo>
                  <a:pt x="152040" y="132373"/>
                  <a:pt x="150244" y="134571"/>
                  <a:pt x="147370" y="134571"/>
                </a:cubicBezTo>
                <a:lnTo>
                  <a:pt x="88448" y="134571"/>
                </a:lnTo>
                <a:cubicBezTo>
                  <a:pt x="85933" y="134571"/>
                  <a:pt x="84137" y="132373"/>
                  <a:pt x="84137" y="129808"/>
                </a:cubicBezTo>
                <a:cubicBezTo>
                  <a:pt x="84137" y="127610"/>
                  <a:pt x="85933" y="125412"/>
                  <a:pt x="88448" y="125412"/>
                </a:cubicBezTo>
                <a:close/>
                <a:moveTo>
                  <a:pt x="48859" y="119592"/>
                </a:moveTo>
                <a:cubicBezTo>
                  <a:pt x="43567" y="119592"/>
                  <a:pt x="38981" y="124178"/>
                  <a:pt x="38981" y="129822"/>
                </a:cubicBezTo>
                <a:cubicBezTo>
                  <a:pt x="38981" y="135819"/>
                  <a:pt x="43567" y="140406"/>
                  <a:pt x="48859" y="140406"/>
                </a:cubicBezTo>
                <a:cubicBezTo>
                  <a:pt x="54503" y="140406"/>
                  <a:pt x="59090" y="135819"/>
                  <a:pt x="59090" y="129822"/>
                </a:cubicBezTo>
                <a:cubicBezTo>
                  <a:pt x="59090" y="124178"/>
                  <a:pt x="54503" y="119592"/>
                  <a:pt x="48859" y="119592"/>
                </a:cubicBezTo>
                <a:close/>
                <a:moveTo>
                  <a:pt x="48859" y="111125"/>
                </a:moveTo>
                <a:cubicBezTo>
                  <a:pt x="59442" y="111125"/>
                  <a:pt x="67909" y="119592"/>
                  <a:pt x="67909" y="129822"/>
                </a:cubicBezTo>
                <a:cubicBezTo>
                  <a:pt x="67909" y="140406"/>
                  <a:pt x="59442" y="148872"/>
                  <a:pt x="48859" y="148872"/>
                </a:cubicBezTo>
                <a:cubicBezTo>
                  <a:pt x="38628" y="148872"/>
                  <a:pt x="30162" y="140406"/>
                  <a:pt x="30162" y="129822"/>
                </a:cubicBezTo>
                <a:cubicBezTo>
                  <a:pt x="30162" y="119592"/>
                  <a:pt x="38628" y="111125"/>
                  <a:pt x="48859" y="111125"/>
                </a:cubicBezTo>
                <a:close/>
                <a:moveTo>
                  <a:pt x="230800" y="97884"/>
                </a:moveTo>
                <a:cubicBezTo>
                  <a:pt x="220296" y="97884"/>
                  <a:pt x="211602" y="106509"/>
                  <a:pt x="211602" y="116931"/>
                </a:cubicBezTo>
                <a:lnTo>
                  <a:pt x="211602" y="124477"/>
                </a:lnTo>
                <a:lnTo>
                  <a:pt x="250360" y="124477"/>
                </a:lnTo>
                <a:lnTo>
                  <a:pt x="250360" y="116931"/>
                </a:lnTo>
                <a:cubicBezTo>
                  <a:pt x="250360" y="106509"/>
                  <a:pt x="241667" y="97884"/>
                  <a:pt x="230800" y="97884"/>
                </a:cubicBezTo>
                <a:close/>
                <a:moveTo>
                  <a:pt x="230800" y="88900"/>
                </a:moveTo>
                <a:cubicBezTo>
                  <a:pt x="246738" y="88900"/>
                  <a:pt x="259053" y="101478"/>
                  <a:pt x="259053" y="116931"/>
                </a:cubicBezTo>
                <a:lnTo>
                  <a:pt x="259053" y="124477"/>
                </a:lnTo>
                <a:lnTo>
                  <a:pt x="278613" y="124477"/>
                </a:lnTo>
                <a:cubicBezTo>
                  <a:pt x="281149" y="124477"/>
                  <a:pt x="282960" y="126274"/>
                  <a:pt x="283322" y="128430"/>
                </a:cubicBezTo>
                <a:lnTo>
                  <a:pt x="294913" y="247022"/>
                </a:lnTo>
                <a:cubicBezTo>
                  <a:pt x="294913" y="248459"/>
                  <a:pt x="294551" y="249178"/>
                  <a:pt x="293826" y="250256"/>
                </a:cubicBezTo>
                <a:cubicBezTo>
                  <a:pt x="293102" y="251334"/>
                  <a:pt x="292015" y="252053"/>
                  <a:pt x="290566" y="252053"/>
                </a:cubicBezTo>
                <a:lnTo>
                  <a:pt x="171396" y="252053"/>
                </a:lnTo>
                <a:cubicBezTo>
                  <a:pt x="169947" y="252053"/>
                  <a:pt x="168861" y="251334"/>
                  <a:pt x="167774" y="250256"/>
                </a:cubicBezTo>
                <a:cubicBezTo>
                  <a:pt x="167049" y="249178"/>
                  <a:pt x="166687" y="248459"/>
                  <a:pt x="166687" y="247022"/>
                </a:cubicBezTo>
                <a:lnTo>
                  <a:pt x="178641" y="128430"/>
                </a:lnTo>
                <a:cubicBezTo>
                  <a:pt x="179003" y="126274"/>
                  <a:pt x="180814" y="124477"/>
                  <a:pt x="183349" y="124477"/>
                </a:cubicBezTo>
                <a:lnTo>
                  <a:pt x="202547" y="124477"/>
                </a:lnTo>
                <a:lnTo>
                  <a:pt x="202547" y="116931"/>
                </a:lnTo>
                <a:cubicBezTo>
                  <a:pt x="202547" y="101478"/>
                  <a:pt x="215225" y="88900"/>
                  <a:pt x="230800" y="88900"/>
                </a:cubicBezTo>
                <a:close/>
                <a:moveTo>
                  <a:pt x="142437" y="65087"/>
                </a:moveTo>
                <a:lnTo>
                  <a:pt x="200102" y="65087"/>
                </a:lnTo>
                <a:cubicBezTo>
                  <a:pt x="202264" y="65087"/>
                  <a:pt x="204427" y="67285"/>
                  <a:pt x="204427" y="69849"/>
                </a:cubicBezTo>
                <a:cubicBezTo>
                  <a:pt x="204427" y="72048"/>
                  <a:pt x="202264" y="74246"/>
                  <a:pt x="200102" y="74246"/>
                </a:cubicBezTo>
                <a:lnTo>
                  <a:pt x="142437" y="74246"/>
                </a:lnTo>
                <a:cubicBezTo>
                  <a:pt x="139914" y="74246"/>
                  <a:pt x="138112" y="72048"/>
                  <a:pt x="138112" y="69849"/>
                </a:cubicBezTo>
                <a:cubicBezTo>
                  <a:pt x="138112" y="67285"/>
                  <a:pt x="139914" y="65087"/>
                  <a:pt x="142437" y="65087"/>
                </a:cubicBezTo>
                <a:close/>
                <a:moveTo>
                  <a:pt x="88520" y="65087"/>
                </a:moveTo>
                <a:lnTo>
                  <a:pt x="120298" y="65087"/>
                </a:lnTo>
                <a:cubicBezTo>
                  <a:pt x="122855" y="65087"/>
                  <a:pt x="125046" y="67285"/>
                  <a:pt x="125046" y="69849"/>
                </a:cubicBezTo>
                <a:cubicBezTo>
                  <a:pt x="125046" y="72048"/>
                  <a:pt x="122855" y="74246"/>
                  <a:pt x="120298" y="74246"/>
                </a:cubicBezTo>
                <a:lnTo>
                  <a:pt x="88520" y="74246"/>
                </a:lnTo>
                <a:cubicBezTo>
                  <a:pt x="85963" y="74246"/>
                  <a:pt x="84137" y="72048"/>
                  <a:pt x="84137" y="69849"/>
                </a:cubicBezTo>
                <a:cubicBezTo>
                  <a:pt x="84137" y="67285"/>
                  <a:pt x="85963" y="65087"/>
                  <a:pt x="88520" y="65087"/>
                </a:cubicBezTo>
                <a:close/>
                <a:moveTo>
                  <a:pt x="48859" y="59619"/>
                </a:moveTo>
                <a:cubicBezTo>
                  <a:pt x="43567" y="59619"/>
                  <a:pt x="38981" y="64206"/>
                  <a:pt x="38981" y="69850"/>
                </a:cubicBezTo>
                <a:cubicBezTo>
                  <a:pt x="38981" y="75494"/>
                  <a:pt x="43567" y="80081"/>
                  <a:pt x="48859" y="80081"/>
                </a:cubicBezTo>
                <a:cubicBezTo>
                  <a:pt x="54503" y="80081"/>
                  <a:pt x="59090" y="75494"/>
                  <a:pt x="59090" y="69850"/>
                </a:cubicBezTo>
                <a:cubicBezTo>
                  <a:pt x="59090" y="64206"/>
                  <a:pt x="54503" y="59619"/>
                  <a:pt x="48859" y="59619"/>
                </a:cubicBezTo>
                <a:close/>
                <a:moveTo>
                  <a:pt x="48859" y="50800"/>
                </a:moveTo>
                <a:cubicBezTo>
                  <a:pt x="59442" y="50800"/>
                  <a:pt x="67909" y="59267"/>
                  <a:pt x="67909" y="69850"/>
                </a:cubicBezTo>
                <a:cubicBezTo>
                  <a:pt x="67909" y="80081"/>
                  <a:pt x="59442" y="88547"/>
                  <a:pt x="48859" y="88547"/>
                </a:cubicBezTo>
                <a:cubicBezTo>
                  <a:pt x="38628" y="88547"/>
                  <a:pt x="30162" y="80081"/>
                  <a:pt x="30162" y="69850"/>
                </a:cubicBezTo>
                <a:cubicBezTo>
                  <a:pt x="30162" y="59267"/>
                  <a:pt x="38628" y="50800"/>
                  <a:pt x="48859" y="50800"/>
                </a:cubicBezTo>
                <a:close/>
                <a:moveTo>
                  <a:pt x="68106" y="8627"/>
                </a:moveTo>
                <a:lnTo>
                  <a:pt x="68106" y="22287"/>
                </a:lnTo>
                <a:cubicBezTo>
                  <a:pt x="68106" y="26241"/>
                  <a:pt x="71350" y="29477"/>
                  <a:pt x="75313" y="29477"/>
                </a:cubicBezTo>
                <a:lnTo>
                  <a:pt x="158555" y="29477"/>
                </a:lnTo>
                <a:cubicBezTo>
                  <a:pt x="162879" y="29477"/>
                  <a:pt x="166122" y="26241"/>
                  <a:pt x="166122" y="22287"/>
                </a:cubicBezTo>
                <a:lnTo>
                  <a:pt x="166122" y="8627"/>
                </a:lnTo>
                <a:lnTo>
                  <a:pt x="68106" y="8627"/>
                </a:lnTo>
                <a:close/>
                <a:moveTo>
                  <a:pt x="22342" y="0"/>
                </a:moveTo>
                <a:lnTo>
                  <a:pt x="212248" y="0"/>
                </a:lnTo>
                <a:cubicBezTo>
                  <a:pt x="224500" y="0"/>
                  <a:pt x="234590" y="9706"/>
                  <a:pt x="234590" y="22287"/>
                </a:cubicBezTo>
                <a:lnTo>
                  <a:pt x="234590" y="75489"/>
                </a:lnTo>
                <a:cubicBezTo>
                  <a:pt x="234590" y="78005"/>
                  <a:pt x="232428" y="80162"/>
                  <a:pt x="229905" y="80162"/>
                </a:cubicBezTo>
                <a:cubicBezTo>
                  <a:pt x="227743" y="80162"/>
                  <a:pt x="225581" y="78005"/>
                  <a:pt x="225581" y="75489"/>
                </a:cubicBezTo>
                <a:lnTo>
                  <a:pt x="225581" y="22287"/>
                </a:lnTo>
                <a:cubicBezTo>
                  <a:pt x="225581" y="14738"/>
                  <a:pt x="219815" y="8627"/>
                  <a:pt x="212248" y="8627"/>
                </a:cubicBezTo>
                <a:lnTo>
                  <a:pt x="175132" y="8627"/>
                </a:lnTo>
                <a:lnTo>
                  <a:pt x="175132" y="22287"/>
                </a:lnTo>
                <a:cubicBezTo>
                  <a:pt x="175132" y="31274"/>
                  <a:pt x="167925" y="38463"/>
                  <a:pt x="158555" y="38463"/>
                </a:cubicBezTo>
                <a:lnTo>
                  <a:pt x="75313" y="38463"/>
                </a:lnTo>
                <a:cubicBezTo>
                  <a:pt x="66665" y="38463"/>
                  <a:pt x="59098" y="31274"/>
                  <a:pt x="59098" y="22287"/>
                </a:cubicBezTo>
                <a:lnTo>
                  <a:pt x="59098" y="8627"/>
                </a:lnTo>
                <a:lnTo>
                  <a:pt x="22342" y="8627"/>
                </a:lnTo>
                <a:cubicBezTo>
                  <a:pt x="14774" y="8627"/>
                  <a:pt x="8648" y="14738"/>
                  <a:pt x="8648" y="22287"/>
                </a:cubicBezTo>
                <a:lnTo>
                  <a:pt x="8648" y="271040"/>
                </a:lnTo>
                <a:cubicBezTo>
                  <a:pt x="8648" y="278230"/>
                  <a:pt x="14774" y="284341"/>
                  <a:pt x="22342" y="284341"/>
                </a:cubicBezTo>
                <a:lnTo>
                  <a:pt x="212248" y="284341"/>
                </a:lnTo>
                <a:cubicBezTo>
                  <a:pt x="219815" y="284341"/>
                  <a:pt x="225581" y="278230"/>
                  <a:pt x="225581" y="271040"/>
                </a:cubicBezTo>
                <a:lnTo>
                  <a:pt x="225581" y="265289"/>
                </a:lnTo>
                <a:cubicBezTo>
                  <a:pt x="225581" y="262773"/>
                  <a:pt x="227743" y="260616"/>
                  <a:pt x="229905" y="260616"/>
                </a:cubicBezTo>
                <a:cubicBezTo>
                  <a:pt x="232428" y="260616"/>
                  <a:pt x="234590" y="262773"/>
                  <a:pt x="234590" y="265289"/>
                </a:cubicBezTo>
                <a:lnTo>
                  <a:pt x="234590" y="271040"/>
                </a:lnTo>
                <a:cubicBezTo>
                  <a:pt x="234590" y="283262"/>
                  <a:pt x="224500" y="293328"/>
                  <a:pt x="212248" y="293328"/>
                </a:cubicBezTo>
                <a:lnTo>
                  <a:pt x="22342" y="293328"/>
                </a:lnTo>
                <a:cubicBezTo>
                  <a:pt x="9729" y="293328"/>
                  <a:pt x="0" y="283262"/>
                  <a:pt x="0" y="271040"/>
                </a:cubicBezTo>
                <a:lnTo>
                  <a:pt x="0" y="22287"/>
                </a:lnTo>
                <a:cubicBezTo>
                  <a:pt x="0" y="9706"/>
                  <a:pt x="9729" y="0"/>
                  <a:pt x="22342" y="0"/>
                </a:cubicBezTo>
                <a:close/>
              </a:path>
            </a:pathLst>
          </a:custGeom>
          <a:solidFill>
            <a:schemeClr val="bg1"/>
          </a:solidFill>
          <a:ln>
            <a:noFill/>
          </a:ln>
        </p:spPr>
        <p:txBody>
          <a:bodyPr anchor="ctr"/>
          <a:lstStyle/>
          <a:p>
            <a:endParaRPr lang="en-US" sz="900"/>
          </a:p>
        </p:txBody>
      </p:sp>
      <p:sp>
        <p:nvSpPr>
          <p:cNvPr id="36" name="Freeform 931">
            <a:extLst>
              <a:ext uri="{FF2B5EF4-FFF2-40B4-BE49-F238E27FC236}">
                <a16:creationId xmlns:a16="http://schemas.microsoft.com/office/drawing/2014/main" id="{E75F49E7-B8F2-DF42-863E-6FD5810AEF55}"/>
              </a:ext>
            </a:extLst>
          </p:cNvPr>
          <p:cNvSpPr>
            <a:spLocks noChangeAspect="1"/>
          </p:cNvSpPr>
          <p:nvPr/>
        </p:nvSpPr>
        <p:spPr bwMode="auto">
          <a:xfrm>
            <a:off x="3994071" y="3643592"/>
            <a:ext cx="438390" cy="437087"/>
          </a:xfrm>
          <a:custGeom>
            <a:avLst/>
            <a:gdLst>
              <a:gd name="T0" fmla="*/ 7859658 w 293328"/>
              <a:gd name="T1" fmla="*/ 8127578 h 293326"/>
              <a:gd name="T2" fmla="*/ 4110621 w 293328"/>
              <a:gd name="T3" fmla="*/ 7487107 h 293326"/>
              <a:gd name="T4" fmla="*/ 4442221 w 293328"/>
              <a:gd name="T5" fmla="*/ 7813878 h 293326"/>
              <a:gd name="T6" fmla="*/ 8522949 w 293328"/>
              <a:gd name="T7" fmla="*/ 7813878 h 293326"/>
              <a:gd name="T8" fmla="*/ 7859658 w 293328"/>
              <a:gd name="T9" fmla="*/ 7160373 h 293326"/>
              <a:gd name="T10" fmla="*/ 4110621 w 293328"/>
              <a:gd name="T11" fmla="*/ 8454348 h 293326"/>
              <a:gd name="T12" fmla="*/ 5991851 w 293328"/>
              <a:gd name="T13" fmla="*/ 6478409 h 293326"/>
              <a:gd name="T14" fmla="*/ 6624621 w 293328"/>
              <a:gd name="T15" fmla="*/ 7123578 h 293326"/>
              <a:gd name="T16" fmla="*/ 5991851 w 293328"/>
              <a:gd name="T17" fmla="*/ 7046188 h 293326"/>
              <a:gd name="T18" fmla="*/ 6677367 w 293328"/>
              <a:gd name="T19" fmla="*/ 8259035 h 293326"/>
              <a:gd name="T20" fmla="*/ 5991851 w 293328"/>
              <a:gd name="T21" fmla="*/ 9136437 h 293326"/>
              <a:gd name="T22" fmla="*/ 5358978 w 293328"/>
              <a:gd name="T23" fmla="*/ 8491269 h 293326"/>
              <a:gd name="T24" fmla="*/ 5991851 w 293328"/>
              <a:gd name="T25" fmla="*/ 8555819 h 293326"/>
              <a:gd name="T26" fmla="*/ 5306272 w 293328"/>
              <a:gd name="T27" fmla="*/ 7342911 h 293326"/>
              <a:gd name="T28" fmla="*/ 5991851 w 293328"/>
              <a:gd name="T29" fmla="*/ 6478409 h 293326"/>
              <a:gd name="T30" fmla="*/ 2563300 w 293328"/>
              <a:gd name="T31" fmla="*/ 8592102 h 293326"/>
              <a:gd name="T32" fmla="*/ 9362842 w 293328"/>
              <a:gd name="T33" fmla="*/ 8592102 h 293326"/>
              <a:gd name="T34" fmla="*/ 3190900 w 293328"/>
              <a:gd name="T35" fmla="*/ 6346447 h 293326"/>
              <a:gd name="T36" fmla="*/ 9035975 w 293328"/>
              <a:gd name="T37" fmla="*/ 6178653 h 293326"/>
              <a:gd name="T38" fmla="*/ 9676671 w 293328"/>
              <a:gd name="T39" fmla="*/ 8734099 h 293326"/>
              <a:gd name="T40" fmla="*/ 8879035 w 293328"/>
              <a:gd name="T41" fmla="*/ 9534286 h 293326"/>
              <a:gd name="T42" fmla="*/ 2406263 w 293328"/>
              <a:gd name="T43" fmla="*/ 8888979 h 293326"/>
              <a:gd name="T44" fmla="*/ 2406263 w 293328"/>
              <a:gd name="T45" fmla="*/ 6656187 h 293326"/>
              <a:gd name="T46" fmla="*/ 1596249 w 293328"/>
              <a:gd name="T47" fmla="*/ 5393866 h 293326"/>
              <a:gd name="T48" fmla="*/ 10342888 w 293328"/>
              <a:gd name="T49" fmla="*/ 5393866 h 293326"/>
              <a:gd name="T50" fmla="*/ 10500047 w 293328"/>
              <a:gd name="T51" fmla="*/ 5057672 h 293326"/>
              <a:gd name="T52" fmla="*/ 10500047 w 293328"/>
              <a:gd name="T53" fmla="*/ 10500283 h 293326"/>
              <a:gd name="T54" fmla="*/ 1268902 w 293328"/>
              <a:gd name="T55" fmla="*/ 5225783 h 293326"/>
              <a:gd name="T56" fmla="*/ 6335547 w 293328"/>
              <a:gd name="T57" fmla="*/ 4148488 h 293326"/>
              <a:gd name="T58" fmla="*/ 3904986 w 293328"/>
              <a:gd name="T59" fmla="*/ 4476308 h 293326"/>
              <a:gd name="T60" fmla="*/ 1194807 w 293328"/>
              <a:gd name="T61" fmla="*/ 4148488 h 293326"/>
              <a:gd name="T62" fmla="*/ 2944820 w 293328"/>
              <a:gd name="T63" fmla="*/ 4476308 h 293326"/>
              <a:gd name="T64" fmla="*/ 1194807 w 293328"/>
              <a:gd name="T65" fmla="*/ 4148488 h 293326"/>
              <a:gd name="T66" fmla="*/ 7427260 w 293328"/>
              <a:gd name="T67" fmla="*/ 3396588 h 293326"/>
              <a:gd name="T68" fmla="*/ 6171464 w 293328"/>
              <a:gd name="T69" fmla="*/ 3396588 h 293326"/>
              <a:gd name="T70" fmla="*/ 5539982 w 293328"/>
              <a:gd name="T71" fmla="*/ 3239199 h 293326"/>
              <a:gd name="T72" fmla="*/ 4611211 w 293328"/>
              <a:gd name="T73" fmla="*/ 3567085 h 293326"/>
              <a:gd name="T74" fmla="*/ 2925452 w 293328"/>
              <a:gd name="T75" fmla="*/ 3239199 h 293326"/>
              <a:gd name="T76" fmla="*/ 3854194 w 293328"/>
              <a:gd name="T77" fmla="*/ 3567085 h 293326"/>
              <a:gd name="T78" fmla="*/ 2925452 w 293328"/>
              <a:gd name="T79" fmla="*/ 3239199 h 293326"/>
              <a:gd name="T80" fmla="*/ 2293890 w 293328"/>
              <a:gd name="T81" fmla="*/ 3396588 h 293326"/>
              <a:gd name="T82" fmla="*/ 1038174 w 293328"/>
              <a:gd name="T83" fmla="*/ 3396588 h 293326"/>
              <a:gd name="T84" fmla="*/ 6475814 w 293328"/>
              <a:gd name="T85" fmla="*/ 1452999 h 293326"/>
              <a:gd name="T86" fmla="*/ 6736524 w 293328"/>
              <a:gd name="T87" fmla="*/ 2104707 h 293326"/>
              <a:gd name="T88" fmla="*/ 5837123 w 293328"/>
              <a:gd name="T89" fmla="*/ 1348718 h 293326"/>
              <a:gd name="T90" fmla="*/ 6215092 w 293328"/>
              <a:gd name="T91" fmla="*/ 1726732 h 293326"/>
              <a:gd name="T92" fmla="*/ 1365399 w 293328"/>
              <a:gd name="T93" fmla="*/ 1400867 h 293326"/>
              <a:gd name="T94" fmla="*/ 2491089 w 293328"/>
              <a:gd name="T95" fmla="*/ 2104707 h 293326"/>
              <a:gd name="T96" fmla="*/ 2491089 w 293328"/>
              <a:gd name="T97" fmla="*/ 1348718 h 293326"/>
              <a:gd name="T98" fmla="*/ 6280294 w 293328"/>
              <a:gd name="T99" fmla="*/ 1192301 h 293326"/>
              <a:gd name="T100" fmla="*/ 6736524 w 293328"/>
              <a:gd name="T101" fmla="*/ 2430592 h 293326"/>
              <a:gd name="T102" fmla="*/ 5133300 w 293328"/>
              <a:gd name="T103" fmla="*/ 1726732 h 293326"/>
              <a:gd name="T104" fmla="*/ 2491089 w 293328"/>
              <a:gd name="T105" fmla="*/ 1022852 h 293326"/>
              <a:gd name="T106" fmla="*/ 2491089 w 293328"/>
              <a:gd name="T107" fmla="*/ 2430592 h 293326"/>
              <a:gd name="T108" fmla="*/ 1038174 w 293328"/>
              <a:gd name="T109" fmla="*/ 1400867 h 293326"/>
              <a:gd name="T110" fmla="*/ 7920889 w 293328"/>
              <a:gd name="T111" fmla="*/ 0 h 293326"/>
              <a:gd name="T112" fmla="*/ 8352914 w 293328"/>
              <a:gd name="T113" fmla="*/ 4760749 h 293326"/>
              <a:gd name="T114" fmla="*/ 7920889 w 293328"/>
              <a:gd name="T115" fmla="*/ 320804 h 293326"/>
              <a:gd name="T116" fmla="*/ 314256 w 293328"/>
              <a:gd name="T117" fmla="*/ 5761657 h 293326"/>
              <a:gd name="T118" fmla="*/ 955691 w 293328"/>
              <a:gd name="T119" fmla="*/ 6185102 h 293326"/>
              <a:gd name="T120" fmla="*/ 0 w 293328"/>
              <a:gd name="T121" fmla="*/ 5761657 h 29332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93328" h="293326">
                <a:moveTo>
                  <a:pt x="216329" y="209153"/>
                </a:moveTo>
                <a:cubicBezTo>
                  <a:pt x="211582" y="209153"/>
                  <a:pt x="207566" y="213169"/>
                  <a:pt x="207566" y="218281"/>
                </a:cubicBezTo>
                <a:cubicBezTo>
                  <a:pt x="207566" y="223028"/>
                  <a:pt x="211582" y="227044"/>
                  <a:pt x="216329" y="227044"/>
                </a:cubicBezTo>
                <a:cubicBezTo>
                  <a:pt x="221441" y="227044"/>
                  <a:pt x="225457" y="223028"/>
                  <a:pt x="225457" y="218281"/>
                </a:cubicBezTo>
                <a:cubicBezTo>
                  <a:pt x="225457" y="213169"/>
                  <a:pt x="221441" y="209153"/>
                  <a:pt x="216329" y="209153"/>
                </a:cubicBezTo>
                <a:close/>
                <a:moveTo>
                  <a:pt x="113141" y="209153"/>
                </a:moveTo>
                <a:cubicBezTo>
                  <a:pt x="108395" y="209153"/>
                  <a:pt x="104013" y="213169"/>
                  <a:pt x="104013" y="218281"/>
                </a:cubicBezTo>
                <a:cubicBezTo>
                  <a:pt x="104013" y="223028"/>
                  <a:pt x="108395" y="227044"/>
                  <a:pt x="113141" y="227044"/>
                </a:cubicBezTo>
                <a:cubicBezTo>
                  <a:pt x="118253" y="227044"/>
                  <a:pt x="122269" y="223028"/>
                  <a:pt x="122269" y="218281"/>
                </a:cubicBezTo>
                <a:cubicBezTo>
                  <a:pt x="122269" y="213169"/>
                  <a:pt x="118253" y="209153"/>
                  <a:pt x="113141" y="209153"/>
                </a:cubicBezTo>
                <a:close/>
                <a:moveTo>
                  <a:pt x="216329" y="200025"/>
                </a:moveTo>
                <a:cubicBezTo>
                  <a:pt x="226552" y="200025"/>
                  <a:pt x="234585" y="208423"/>
                  <a:pt x="234585" y="218281"/>
                </a:cubicBezTo>
                <a:cubicBezTo>
                  <a:pt x="234585" y="228139"/>
                  <a:pt x="226552" y="236172"/>
                  <a:pt x="216329" y="236172"/>
                </a:cubicBezTo>
                <a:cubicBezTo>
                  <a:pt x="206836" y="236172"/>
                  <a:pt x="198438" y="228139"/>
                  <a:pt x="198438" y="218281"/>
                </a:cubicBezTo>
                <a:cubicBezTo>
                  <a:pt x="198438" y="208423"/>
                  <a:pt x="206836" y="200025"/>
                  <a:pt x="216329" y="200025"/>
                </a:cubicBezTo>
                <a:close/>
                <a:moveTo>
                  <a:pt x="113141" y="200025"/>
                </a:moveTo>
                <a:cubicBezTo>
                  <a:pt x="123000" y="200025"/>
                  <a:pt x="131398" y="208423"/>
                  <a:pt x="131398" y="218281"/>
                </a:cubicBezTo>
                <a:cubicBezTo>
                  <a:pt x="131398" y="228139"/>
                  <a:pt x="123000" y="236172"/>
                  <a:pt x="113141" y="236172"/>
                </a:cubicBezTo>
                <a:cubicBezTo>
                  <a:pt x="103283" y="236172"/>
                  <a:pt x="95250" y="228139"/>
                  <a:pt x="95250" y="218281"/>
                </a:cubicBezTo>
                <a:cubicBezTo>
                  <a:pt x="95250" y="208423"/>
                  <a:pt x="103283" y="200025"/>
                  <a:pt x="113141" y="200025"/>
                </a:cubicBezTo>
                <a:close/>
                <a:moveTo>
                  <a:pt x="164919" y="180975"/>
                </a:moveTo>
                <a:cubicBezTo>
                  <a:pt x="167096" y="180975"/>
                  <a:pt x="169273" y="182777"/>
                  <a:pt x="169273" y="185300"/>
                </a:cubicBezTo>
                <a:lnTo>
                  <a:pt x="169273" y="188544"/>
                </a:lnTo>
                <a:cubicBezTo>
                  <a:pt x="175079" y="189986"/>
                  <a:pt x="180159" y="193591"/>
                  <a:pt x="182336" y="198997"/>
                </a:cubicBezTo>
                <a:cubicBezTo>
                  <a:pt x="183062" y="201160"/>
                  <a:pt x="182336" y="203683"/>
                  <a:pt x="179796" y="204764"/>
                </a:cubicBezTo>
                <a:cubicBezTo>
                  <a:pt x="177256" y="205846"/>
                  <a:pt x="175079" y="204764"/>
                  <a:pt x="173990" y="202241"/>
                </a:cubicBezTo>
                <a:cubicBezTo>
                  <a:pt x="172539" y="198997"/>
                  <a:pt x="168910" y="196835"/>
                  <a:pt x="164919" y="196835"/>
                </a:cubicBezTo>
                <a:cubicBezTo>
                  <a:pt x="159476" y="196835"/>
                  <a:pt x="155122" y="200800"/>
                  <a:pt x="155122" y="205125"/>
                </a:cubicBezTo>
                <a:cubicBezTo>
                  <a:pt x="155122" y="210892"/>
                  <a:pt x="158387" y="213415"/>
                  <a:pt x="164919" y="213415"/>
                </a:cubicBezTo>
                <a:cubicBezTo>
                  <a:pt x="176167" y="213415"/>
                  <a:pt x="183787" y="220264"/>
                  <a:pt x="183787" y="230716"/>
                </a:cubicBezTo>
                <a:cubicBezTo>
                  <a:pt x="183787" y="239007"/>
                  <a:pt x="177256" y="245495"/>
                  <a:pt x="169273" y="247657"/>
                </a:cubicBezTo>
                <a:lnTo>
                  <a:pt x="169273" y="250901"/>
                </a:lnTo>
                <a:cubicBezTo>
                  <a:pt x="169273" y="253064"/>
                  <a:pt x="167096" y="255227"/>
                  <a:pt x="164919" y="255227"/>
                </a:cubicBezTo>
                <a:cubicBezTo>
                  <a:pt x="162379" y="255227"/>
                  <a:pt x="160564" y="253064"/>
                  <a:pt x="160564" y="250901"/>
                </a:cubicBezTo>
                <a:lnTo>
                  <a:pt x="160564" y="247657"/>
                </a:lnTo>
                <a:cubicBezTo>
                  <a:pt x="154759" y="246216"/>
                  <a:pt x="149679" y="242611"/>
                  <a:pt x="147502" y="237204"/>
                </a:cubicBezTo>
                <a:cubicBezTo>
                  <a:pt x="146413" y="235042"/>
                  <a:pt x="147502" y="232519"/>
                  <a:pt x="150042" y="231437"/>
                </a:cubicBezTo>
                <a:cubicBezTo>
                  <a:pt x="152219" y="230356"/>
                  <a:pt x="154759" y="231437"/>
                  <a:pt x="155847" y="233600"/>
                </a:cubicBezTo>
                <a:cubicBezTo>
                  <a:pt x="157299" y="237204"/>
                  <a:pt x="160927" y="239007"/>
                  <a:pt x="164919" y="239007"/>
                </a:cubicBezTo>
                <a:cubicBezTo>
                  <a:pt x="170362" y="239007"/>
                  <a:pt x="174716" y="235402"/>
                  <a:pt x="174716" y="230716"/>
                </a:cubicBezTo>
                <a:cubicBezTo>
                  <a:pt x="174716" y="225310"/>
                  <a:pt x="171450" y="222426"/>
                  <a:pt x="164919" y="222426"/>
                </a:cubicBezTo>
                <a:cubicBezTo>
                  <a:pt x="151130" y="222426"/>
                  <a:pt x="146050" y="213415"/>
                  <a:pt x="146050" y="205125"/>
                </a:cubicBezTo>
                <a:cubicBezTo>
                  <a:pt x="146050" y="197195"/>
                  <a:pt x="152219" y="190347"/>
                  <a:pt x="160564" y="188544"/>
                </a:cubicBezTo>
                <a:lnTo>
                  <a:pt x="160564" y="185300"/>
                </a:lnTo>
                <a:cubicBezTo>
                  <a:pt x="160564" y="182777"/>
                  <a:pt x="162379" y="180975"/>
                  <a:pt x="164919" y="180975"/>
                </a:cubicBezTo>
                <a:close/>
                <a:moveTo>
                  <a:pt x="87826" y="177288"/>
                </a:moveTo>
                <a:cubicBezTo>
                  <a:pt x="86387" y="185941"/>
                  <a:pt x="79548" y="192791"/>
                  <a:pt x="70551" y="194594"/>
                </a:cubicBezTo>
                <a:lnTo>
                  <a:pt x="70551" y="240021"/>
                </a:lnTo>
                <a:cubicBezTo>
                  <a:pt x="79548" y="241823"/>
                  <a:pt x="86387" y="248674"/>
                  <a:pt x="87826" y="257326"/>
                </a:cubicBezTo>
                <a:lnTo>
                  <a:pt x="240067" y="257326"/>
                </a:lnTo>
                <a:cubicBezTo>
                  <a:pt x="241867" y="248674"/>
                  <a:pt x="248705" y="241823"/>
                  <a:pt x="257702" y="240021"/>
                </a:cubicBezTo>
                <a:lnTo>
                  <a:pt x="257702" y="194594"/>
                </a:lnTo>
                <a:cubicBezTo>
                  <a:pt x="248705" y="192791"/>
                  <a:pt x="241867" y="185941"/>
                  <a:pt x="240067" y="177288"/>
                </a:cubicBezTo>
                <a:lnTo>
                  <a:pt x="87826" y="177288"/>
                </a:lnTo>
                <a:close/>
                <a:moveTo>
                  <a:pt x="83867" y="168275"/>
                </a:moveTo>
                <a:lnTo>
                  <a:pt x="244386" y="168275"/>
                </a:lnTo>
                <a:cubicBezTo>
                  <a:pt x="246545" y="168275"/>
                  <a:pt x="248705" y="170078"/>
                  <a:pt x="248705" y="172601"/>
                </a:cubicBezTo>
                <a:cubicBezTo>
                  <a:pt x="248705" y="180172"/>
                  <a:pt x="254463" y="185941"/>
                  <a:pt x="262021" y="185941"/>
                </a:cubicBezTo>
                <a:cubicBezTo>
                  <a:pt x="264541" y="185941"/>
                  <a:pt x="266340" y="188104"/>
                  <a:pt x="266340" y="190628"/>
                </a:cubicBezTo>
                <a:lnTo>
                  <a:pt x="266340" y="243987"/>
                </a:lnTo>
                <a:cubicBezTo>
                  <a:pt x="266340" y="246510"/>
                  <a:pt x="264541" y="248313"/>
                  <a:pt x="262021" y="248313"/>
                </a:cubicBezTo>
                <a:cubicBezTo>
                  <a:pt x="254463" y="248313"/>
                  <a:pt x="248705" y="254442"/>
                  <a:pt x="248705" y="262013"/>
                </a:cubicBezTo>
                <a:cubicBezTo>
                  <a:pt x="248705" y="264176"/>
                  <a:pt x="246545" y="266340"/>
                  <a:pt x="244386" y="266340"/>
                </a:cubicBezTo>
                <a:lnTo>
                  <a:pt x="83867" y="266340"/>
                </a:lnTo>
                <a:cubicBezTo>
                  <a:pt x="81348" y="266340"/>
                  <a:pt x="79548" y="264176"/>
                  <a:pt x="79548" y="262013"/>
                </a:cubicBezTo>
                <a:cubicBezTo>
                  <a:pt x="79548" y="254442"/>
                  <a:pt x="73790" y="248313"/>
                  <a:pt x="66232" y="248313"/>
                </a:cubicBezTo>
                <a:cubicBezTo>
                  <a:pt x="63712" y="248313"/>
                  <a:pt x="61913" y="246510"/>
                  <a:pt x="61913" y="243987"/>
                </a:cubicBezTo>
                <a:lnTo>
                  <a:pt x="61913" y="190628"/>
                </a:lnTo>
                <a:cubicBezTo>
                  <a:pt x="61913" y="188104"/>
                  <a:pt x="63712" y="185941"/>
                  <a:pt x="66232" y="185941"/>
                </a:cubicBezTo>
                <a:cubicBezTo>
                  <a:pt x="73790" y="185941"/>
                  <a:pt x="79548" y="180172"/>
                  <a:pt x="79548" y="172601"/>
                </a:cubicBezTo>
                <a:cubicBezTo>
                  <a:pt x="79548" y="170078"/>
                  <a:pt x="81348" y="168275"/>
                  <a:pt x="83867" y="168275"/>
                </a:cubicBezTo>
                <a:close/>
                <a:moveTo>
                  <a:pt x="43935" y="150677"/>
                </a:moveTo>
                <a:lnTo>
                  <a:pt x="43935" y="284297"/>
                </a:lnTo>
                <a:lnTo>
                  <a:pt x="284678" y="284297"/>
                </a:lnTo>
                <a:lnTo>
                  <a:pt x="284678" y="150677"/>
                </a:lnTo>
                <a:lnTo>
                  <a:pt x="43935" y="150677"/>
                </a:lnTo>
                <a:close/>
                <a:moveTo>
                  <a:pt x="39610" y="141287"/>
                </a:moveTo>
                <a:lnTo>
                  <a:pt x="289003" y="141287"/>
                </a:lnTo>
                <a:cubicBezTo>
                  <a:pt x="291526" y="141287"/>
                  <a:pt x="293328" y="143454"/>
                  <a:pt x="293328" y="145982"/>
                </a:cubicBezTo>
                <a:lnTo>
                  <a:pt x="293328" y="288992"/>
                </a:lnTo>
                <a:cubicBezTo>
                  <a:pt x="293328" y="291520"/>
                  <a:pt x="291526" y="293326"/>
                  <a:pt x="289003" y="293326"/>
                </a:cubicBezTo>
                <a:lnTo>
                  <a:pt x="39610" y="293326"/>
                </a:lnTo>
                <a:cubicBezTo>
                  <a:pt x="37087" y="293326"/>
                  <a:pt x="34925" y="291520"/>
                  <a:pt x="34925" y="288992"/>
                </a:cubicBezTo>
                <a:lnTo>
                  <a:pt x="34925" y="145982"/>
                </a:lnTo>
                <a:cubicBezTo>
                  <a:pt x="34925" y="143454"/>
                  <a:pt x="37087" y="141287"/>
                  <a:pt x="39610" y="141287"/>
                </a:cubicBezTo>
                <a:close/>
                <a:moveTo>
                  <a:pt x="107481" y="115887"/>
                </a:moveTo>
                <a:lnTo>
                  <a:pt x="174380" y="115887"/>
                </a:lnTo>
                <a:cubicBezTo>
                  <a:pt x="177242" y="115887"/>
                  <a:pt x="179030" y="118085"/>
                  <a:pt x="179030" y="120283"/>
                </a:cubicBezTo>
                <a:cubicBezTo>
                  <a:pt x="179030" y="122848"/>
                  <a:pt x="177242" y="125046"/>
                  <a:pt x="174380" y="125046"/>
                </a:cubicBezTo>
                <a:lnTo>
                  <a:pt x="107481" y="125046"/>
                </a:lnTo>
                <a:cubicBezTo>
                  <a:pt x="104977" y="125046"/>
                  <a:pt x="103188" y="122848"/>
                  <a:pt x="103188" y="120283"/>
                </a:cubicBezTo>
                <a:cubicBezTo>
                  <a:pt x="103188" y="118085"/>
                  <a:pt x="104977" y="115887"/>
                  <a:pt x="107481" y="115887"/>
                </a:cubicBezTo>
                <a:close/>
                <a:moveTo>
                  <a:pt x="32888" y="115887"/>
                </a:moveTo>
                <a:lnTo>
                  <a:pt x="81052" y="115887"/>
                </a:lnTo>
                <a:cubicBezTo>
                  <a:pt x="83568" y="115887"/>
                  <a:pt x="85365" y="118085"/>
                  <a:pt x="85365" y="120283"/>
                </a:cubicBezTo>
                <a:cubicBezTo>
                  <a:pt x="85365" y="122848"/>
                  <a:pt x="83568" y="125046"/>
                  <a:pt x="81052" y="125046"/>
                </a:cubicBezTo>
                <a:lnTo>
                  <a:pt x="32888" y="125046"/>
                </a:lnTo>
                <a:cubicBezTo>
                  <a:pt x="30372" y="125046"/>
                  <a:pt x="28575" y="122848"/>
                  <a:pt x="28575" y="120283"/>
                </a:cubicBezTo>
                <a:cubicBezTo>
                  <a:pt x="28575" y="118085"/>
                  <a:pt x="30372" y="115887"/>
                  <a:pt x="32888" y="115887"/>
                </a:cubicBezTo>
                <a:close/>
                <a:moveTo>
                  <a:pt x="174544" y="90487"/>
                </a:moveTo>
                <a:lnTo>
                  <a:pt x="200107" y="90487"/>
                </a:lnTo>
                <a:cubicBezTo>
                  <a:pt x="202628" y="90487"/>
                  <a:pt x="204428" y="92685"/>
                  <a:pt x="204428" y="94883"/>
                </a:cubicBezTo>
                <a:cubicBezTo>
                  <a:pt x="204428" y="97448"/>
                  <a:pt x="202628" y="99646"/>
                  <a:pt x="200107" y="99646"/>
                </a:cubicBezTo>
                <a:lnTo>
                  <a:pt x="174544" y="99646"/>
                </a:lnTo>
                <a:cubicBezTo>
                  <a:pt x="172023" y="99646"/>
                  <a:pt x="169863" y="97448"/>
                  <a:pt x="169863" y="94883"/>
                </a:cubicBezTo>
                <a:cubicBezTo>
                  <a:pt x="169863" y="92685"/>
                  <a:pt x="172023" y="90487"/>
                  <a:pt x="174544" y="90487"/>
                </a:cubicBezTo>
                <a:close/>
                <a:moveTo>
                  <a:pt x="126919" y="90487"/>
                </a:moveTo>
                <a:lnTo>
                  <a:pt x="152482" y="90487"/>
                </a:lnTo>
                <a:cubicBezTo>
                  <a:pt x="154643" y="90487"/>
                  <a:pt x="156803" y="92685"/>
                  <a:pt x="156803" y="94883"/>
                </a:cubicBezTo>
                <a:cubicBezTo>
                  <a:pt x="156803" y="97448"/>
                  <a:pt x="154643" y="99646"/>
                  <a:pt x="152482" y="99646"/>
                </a:cubicBezTo>
                <a:lnTo>
                  <a:pt x="126919" y="99646"/>
                </a:lnTo>
                <a:cubicBezTo>
                  <a:pt x="124398" y="99646"/>
                  <a:pt x="122238" y="97448"/>
                  <a:pt x="122238" y="94883"/>
                </a:cubicBezTo>
                <a:cubicBezTo>
                  <a:pt x="122238" y="92685"/>
                  <a:pt x="124398" y="90487"/>
                  <a:pt x="126919" y="90487"/>
                </a:cubicBezTo>
                <a:close/>
                <a:moveTo>
                  <a:pt x="80520" y="90487"/>
                </a:moveTo>
                <a:lnTo>
                  <a:pt x="106084" y="90487"/>
                </a:lnTo>
                <a:cubicBezTo>
                  <a:pt x="108965" y="90487"/>
                  <a:pt x="110765" y="92685"/>
                  <a:pt x="110765" y="94883"/>
                </a:cubicBezTo>
                <a:cubicBezTo>
                  <a:pt x="110765" y="97448"/>
                  <a:pt x="108965" y="99646"/>
                  <a:pt x="106084" y="99646"/>
                </a:cubicBezTo>
                <a:lnTo>
                  <a:pt x="80520" y="99646"/>
                </a:lnTo>
                <a:cubicBezTo>
                  <a:pt x="78000" y="99646"/>
                  <a:pt x="76200" y="97448"/>
                  <a:pt x="76200" y="94883"/>
                </a:cubicBezTo>
                <a:cubicBezTo>
                  <a:pt x="76200" y="92685"/>
                  <a:pt x="78000" y="90487"/>
                  <a:pt x="80520" y="90487"/>
                </a:cubicBezTo>
                <a:close/>
                <a:moveTo>
                  <a:pt x="32940" y="90487"/>
                </a:moveTo>
                <a:lnTo>
                  <a:pt x="58770" y="90487"/>
                </a:lnTo>
                <a:cubicBezTo>
                  <a:pt x="61317" y="90487"/>
                  <a:pt x="63136" y="92685"/>
                  <a:pt x="63136" y="94883"/>
                </a:cubicBezTo>
                <a:cubicBezTo>
                  <a:pt x="63136" y="97448"/>
                  <a:pt x="61317" y="99646"/>
                  <a:pt x="58770" y="99646"/>
                </a:cubicBezTo>
                <a:lnTo>
                  <a:pt x="32940" y="99646"/>
                </a:lnTo>
                <a:cubicBezTo>
                  <a:pt x="30394" y="99646"/>
                  <a:pt x="28575" y="97448"/>
                  <a:pt x="28575" y="94883"/>
                </a:cubicBezTo>
                <a:cubicBezTo>
                  <a:pt x="28575" y="92685"/>
                  <a:pt x="30394" y="90487"/>
                  <a:pt x="32940" y="90487"/>
                </a:cubicBezTo>
                <a:close/>
                <a:moveTo>
                  <a:pt x="185415" y="37677"/>
                </a:moveTo>
                <a:cubicBezTo>
                  <a:pt x="182545" y="37677"/>
                  <a:pt x="180034" y="38770"/>
                  <a:pt x="178240" y="40590"/>
                </a:cubicBezTo>
                <a:cubicBezTo>
                  <a:pt x="179316" y="42775"/>
                  <a:pt x="179675" y="45688"/>
                  <a:pt x="179675" y="48236"/>
                </a:cubicBezTo>
                <a:cubicBezTo>
                  <a:pt x="179675" y="50785"/>
                  <a:pt x="179316" y="53698"/>
                  <a:pt x="178240" y="56247"/>
                </a:cubicBezTo>
                <a:cubicBezTo>
                  <a:pt x="180034" y="57703"/>
                  <a:pt x="182545" y="58795"/>
                  <a:pt x="185415" y="58795"/>
                </a:cubicBezTo>
                <a:cubicBezTo>
                  <a:pt x="190797" y="58795"/>
                  <a:pt x="195460" y="54062"/>
                  <a:pt x="195460" y="48236"/>
                </a:cubicBezTo>
                <a:cubicBezTo>
                  <a:pt x="195460" y="42411"/>
                  <a:pt x="190797" y="37677"/>
                  <a:pt x="185415" y="37677"/>
                </a:cubicBezTo>
                <a:close/>
                <a:moveTo>
                  <a:pt x="160661" y="37677"/>
                </a:moveTo>
                <a:cubicBezTo>
                  <a:pt x="154921" y="37677"/>
                  <a:pt x="150257" y="42411"/>
                  <a:pt x="150257" y="48236"/>
                </a:cubicBezTo>
                <a:cubicBezTo>
                  <a:pt x="150257" y="54062"/>
                  <a:pt x="154921" y="58795"/>
                  <a:pt x="160661" y="58795"/>
                </a:cubicBezTo>
                <a:cubicBezTo>
                  <a:pt x="166401" y="58795"/>
                  <a:pt x="171065" y="54062"/>
                  <a:pt x="171065" y="48236"/>
                </a:cubicBezTo>
                <a:cubicBezTo>
                  <a:pt x="171065" y="42411"/>
                  <a:pt x="166401" y="37677"/>
                  <a:pt x="160661" y="37677"/>
                </a:cubicBezTo>
                <a:close/>
                <a:moveTo>
                  <a:pt x="39023" y="37677"/>
                </a:moveTo>
                <a:cubicBezTo>
                  <a:pt x="38303" y="37677"/>
                  <a:pt x="37582" y="38406"/>
                  <a:pt x="37582" y="39134"/>
                </a:cubicBezTo>
                <a:lnTo>
                  <a:pt x="37582" y="57339"/>
                </a:lnTo>
                <a:cubicBezTo>
                  <a:pt x="37582" y="58067"/>
                  <a:pt x="38303" y="58795"/>
                  <a:pt x="39023" y="58795"/>
                </a:cubicBezTo>
                <a:lnTo>
                  <a:pt x="68566" y="58795"/>
                </a:lnTo>
                <a:cubicBezTo>
                  <a:pt x="69647" y="58795"/>
                  <a:pt x="70007" y="58067"/>
                  <a:pt x="70007" y="57339"/>
                </a:cubicBezTo>
                <a:lnTo>
                  <a:pt x="70007" y="39134"/>
                </a:lnTo>
                <a:cubicBezTo>
                  <a:pt x="70007" y="38406"/>
                  <a:pt x="69647" y="37677"/>
                  <a:pt x="68566" y="37677"/>
                </a:cubicBezTo>
                <a:lnTo>
                  <a:pt x="39023" y="37677"/>
                </a:lnTo>
                <a:close/>
                <a:moveTo>
                  <a:pt x="160661" y="28575"/>
                </a:moveTo>
                <a:cubicBezTo>
                  <a:pt x="165325" y="28575"/>
                  <a:pt x="169630" y="30760"/>
                  <a:pt x="172859" y="33308"/>
                </a:cubicBezTo>
                <a:cubicBezTo>
                  <a:pt x="176446" y="30395"/>
                  <a:pt x="180393" y="28575"/>
                  <a:pt x="185415" y="28575"/>
                </a:cubicBezTo>
                <a:cubicBezTo>
                  <a:pt x="195819" y="28575"/>
                  <a:pt x="204429" y="37313"/>
                  <a:pt x="204429" y="48236"/>
                </a:cubicBezTo>
                <a:cubicBezTo>
                  <a:pt x="204429" y="59159"/>
                  <a:pt x="195819" y="67898"/>
                  <a:pt x="185415" y="67898"/>
                </a:cubicBezTo>
                <a:cubicBezTo>
                  <a:pt x="180393" y="67898"/>
                  <a:pt x="176446" y="66077"/>
                  <a:pt x="172859" y="63165"/>
                </a:cubicBezTo>
                <a:cubicBezTo>
                  <a:pt x="169630" y="66077"/>
                  <a:pt x="165325" y="67898"/>
                  <a:pt x="160661" y="67898"/>
                </a:cubicBezTo>
                <a:cubicBezTo>
                  <a:pt x="149898" y="67898"/>
                  <a:pt x="141288" y="59159"/>
                  <a:pt x="141288" y="48236"/>
                </a:cubicBezTo>
                <a:cubicBezTo>
                  <a:pt x="141288" y="37313"/>
                  <a:pt x="149898" y="28575"/>
                  <a:pt x="160661" y="28575"/>
                </a:cubicBezTo>
                <a:close/>
                <a:moveTo>
                  <a:pt x="39023" y="28575"/>
                </a:moveTo>
                <a:lnTo>
                  <a:pt x="68566" y="28575"/>
                </a:lnTo>
                <a:cubicBezTo>
                  <a:pt x="74331" y="28575"/>
                  <a:pt x="79015" y="33308"/>
                  <a:pt x="79015" y="39134"/>
                </a:cubicBezTo>
                <a:lnTo>
                  <a:pt x="79015" y="57339"/>
                </a:lnTo>
                <a:cubicBezTo>
                  <a:pt x="79015" y="63165"/>
                  <a:pt x="74331" y="67898"/>
                  <a:pt x="68566" y="67898"/>
                </a:cubicBezTo>
                <a:lnTo>
                  <a:pt x="39023" y="67898"/>
                </a:lnTo>
                <a:cubicBezTo>
                  <a:pt x="32898" y="67898"/>
                  <a:pt x="28575" y="63165"/>
                  <a:pt x="28575" y="57339"/>
                </a:cubicBezTo>
                <a:lnTo>
                  <a:pt x="28575" y="39134"/>
                </a:lnTo>
                <a:cubicBezTo>
                  <a:pt x="28575" y="33308"/>
                  <a:pt x="32898" y="28575"/>
                  <a:pt x="39023" y="28575"/>
                </a:cubicBezTo>
                <a:close/>
                <a:moveTo>
                  <a:pt x="16216" y="0"/>
                </a:moveTo>
                <a:lnTo>
                  <a:pt x="218014" y="0"/>
                </a:lnTo>
                <a:cubicBezTo>
                  <a:pt x="227022" y="0"/>
                  <a:pt x="234590" y="7169"/>
                  <a:pt x="234590" y="16131"/>
                </a:cubicBezTo>
                <a:lnTo>
                  <a:pt x="234590" y="128331"/>
                </a:lnTo>
                <a:cubicBezTo>
                  <a:pt x="234590" y="130841"/>
                  <a:pt x="232428" y="132991"/>
                  <a:pt x="229905" y="132991"/>
                </a:cubicBezTo>
                <a:cubicBezTo>
                  <a:pt x="227383" y="132991"/>
                  <a:pt x="225581" y="130841"/>
                  <a:pt x="225581" y="128331"/>
                </a:cubicBezTo>
                <a:lnTo>
                  <a:pt x="225581" y="16131"/>
                </a:lnTo>
                <a:cubicBezTo>
                  <a:pt x="225581" y="12188"/>
                  <a:pt x="222338" y="8962"/>
                  <a:pt x="218014" y="8962"/>
                </a:cubicBezTo>
                <a:lnTo>
                  <a:pt x="16216" y="8962"/>
                </a:lnTo>
                <a:cubicBezTo>
                  <a:pt x="11892" y="8962"/>
                  <a:pt x="8648" y="12188"/>
                  <a:pt x="8648" y="16131"/>
                </a:cubicBezTo>
                <a:lnTo>
                  <a:pt x="8648" y="160952"/>
                </a:lnTo>
                <a:cubicBezTo>
                  <a:pt x="8648" y="165254"/>
                  <a:pt x="11892" y="168480"/>
                  <a:pt x="16216" y="168480"/>
                </a:cubicBezTo>
                <a:lnTo>
                  <a:pt x="21981" y="168480"/>
                </a:lnTo>
                <a:cubicBezTo>
                  <a:pt x="24504" y="168480"/>
                  <a:pt x="26306" y="170272"/>
                  <a:pt x="26306" y="172781"/>
                </a:cubicBezTo>
                <a:cubicBezTo>
                  <a:pt x="26306" y="175291"/>
                  <a:pt x="24504" y="177441"/>
                  <a:pt x="21981" y="177441"/>
                </a:cubicBezTo>
                <a:lnTo>
                  <a:pt x="16216" y="177441"/>
                </a:lnTo>
                <a:cubicBezTo>
                  <a:pt x="7207" y="177441"/>
                  <a:pt x="0" y="169914"/>
                  <a:pt x="0" y="160952"/>
                </a:cubicBezTo>
                <a:lnTo>
                  <a:pt x="0" y="16131"/>
                </a:lnTo>
                <a:cubicBezTo>
                  <a:pt x="0" y="7169"/>
                  <a:pt x="7207" y="0"/>
                  <a:pt x="16216" y="0"/>
                </a:cubicBezTo>
                <a:close/>
              </a:path>
            </a:pathLst>
          </a:custGeom>
          <a:solidFill>
            <a:schemeClr val="bg1"/>
          </a:solidFill>
          <a:ln>
            <a:noFill/>
          </a:ln>
        </p:spPr>
        <p:txBody>
          <a:bodyPr anchor="ctr"/>
          <a:lstStyle/>
          <a:p>
            <a:endParaRPr lang="en-US" sz="900"/>
          </a:p>
        </p:txBody>
      </p:sp>
      <p:sp>
        <p:nvSpPr>
          <p:cNvPr id="37" name="Freeform 932">
            <a:extLst>
              <a:ext uri="{FF2B5EF4-FFF2-40B4-BE49-F238E27FC236}">
                <a16:creationId xmlns:a16="http://schemas.microsoft.com/office/drawing/2014/main" id="{A33928C6-8B28-4646-81B9-E841CD1C5104}"/>
              </a:ext>
            </a:extLst>
          </p:cNvPr>
          <p:cNvSpPr>
            <a:spLocks noChangeAspect="1"/>
          </p:cNvSpPr>
          <p:nvPr/>
        </p:nvSpPr>
        <p:spPr bwMode="auto">
          <a:xfrm>
            <a:off x="6648778" y="2139646"/>
            <a:ext cx="438390" cy="437087"/>
          </a:xfrm>
          <a:custGeom>
            <a:avLst/>
            <a:gdLst>
              <a:gd name="T0" fmla="*/ 6095595 w 293327"/>
              <a:gd name="T1" fmla="*/ 8948186 h 293328"/>
              <a:gd name="T2" fmla="*/ 7367182 w 293327"/>
              <a:gd name="T3" fmla="*/ 9215487 h 293328"/>
              <a:gd name="T4" fmla="*/ 7655617 w 293327"/>
              <a:gd name="T5" fmla="*/ 8362698 h 293328"/>
              <a:gd name="T6" fmla="*/ 3265833 w 293327"/>
              <a:gd name="T7" fmla="*/ 8273602 h 293328"/>
              <a:gd name="T8" fmla="*/ 3083357 w 293327"/>
              <a:gd name="T9" fmla="*/ 8999110 h 293328"/>
              <a:gd name="T10" fmla="*/ 4543306 w 293327"/>
              <a:gd name="T11" fmla="*/ 9139131 h 293328"/>
              <a:gd name="T12" fmla="*/ 4321683 w 293327"/>
              <a:gd name="T13" fmla="*/ 8273602 h 293328"/>
              <a:gd name="T14" fmla="*/ 7445859 w 293327"/>
              <a:gd name="T15" fmla="*/ 7955366 h 293328"/>
              <a:gd name="T16" fmla="*/ 7957115 w 293327"/>
              <a:gd name="T17" fmla="*/ 9050024 h 293328"/>
              <a:gd name="T18" fmla="*/ 5925230 w 293327"/>
              <a:gd name="T19" fmla="*/ 9355518 h 293328"/>
              <a:gd name="T20" fmla="*/ 6384047 w 293327"/>
              <a:gd name="T21" fmla="*/ 7955366 h 293328"/>
              <a:gd name="T22" fmla="*/ 4921303 w 293327"/>
              <a:gd name="T23" fmla="*/ 8502717 h 293328"/>
              <a:gd name="T24" fmla="*/ 4347750 w 293327"/>
              <a:gd name="T25" fmla="*/ 9533672 h 293328"/>
              <a:gd name="T26" fmla="*/ 2679307 w 293327"/>
              <a:gd name="T27" fmla="*/ 8629981 h 293328"/>
              <a:gd name="T28" fmla="*/ 6493252 w 293327"/>
              <a:gd name="T29" fmla="*/ 5946382 h 293328"/>
              <a:gd name="T30" fmla="*/ 6285609 w 293327"/>
              <a:gd name="T31" fmla="*/ 6806040 h 293328"/>
              <a:gd name="T32" fmla="*/ 8037609 w 293327"/>
              <a:gd name="T33" fmla="*/ 6677724 h 293328"/>
              <a:gd name="T34" fmla="*/ 7855873 w 293327"/>
              <a:gd name="T35" fmla="*/ 5946382 h 293328"/>
              <a:gd name="T36" fmla="*/ 2651821 w 293327"/>
              <a:gd name="T37" fmla="*/ 6036181 h 293328"/>
              <a:gd name="T38" fmla="*/ 2937267 w 293327"/>
              <a:gd name="T39" fmla="*/ 6895839 h 293328"/>
              <a:gd name="T40" fmla="*/ 4507579 w 293327"/>
              <a:gd name="T41" fmla="*/ 6613578 h 293328"/>
              <a:gd name="T42" fmla="*/ 2859450 w 293327"/>
              <a:gd name="T43" fmla="*/ 5946382 h 293328"/>
              <a:gd name="T44" fmla="*/ 8297143 w 293327"/>
              <a:gd name="T45" fmla="*/ 5830910 h 293328"/>
              <a:gd name="T46" fmla="*/ 7778005 w 293327"/>
              <a:gd name="T47" fmla="*/ 7203826 h 293328"/>
              <a:gd name="T48" fmla="*/ 5883279 w 293327"/>
              <a:gd name="T49" fmla="*/ 6600738 h 293328"/>
              <a:gd name="T50" fmla="*/ 2859450 w 293327"/>
              <a:gd name="T51" fmla="*/ 5625582 h 293328"/>
              <a:gd name="T52" fmla="*/ 4819115 w 293327"/>
              <a:gd name="T53" fmla="*/ 6600738 h 293328"/>
              <a:gd name="T54" fmla="*/ 2937267 w 293327"/>
              <a:gd name="T55" fmla="*/ 7203826 h 293328"/>
              <a:gd name="T56" fmla="*/ 2405182 w 293327"/>
              <a:gd name="T57" fmla="*/ 5830910 h 293328"/>
              <a:gd name="T58" fmla="*/ 2026899 w 293327"/>
              <a:gd name="T59" fmla="*/ 9817636 h 293328"/>
              <a:gd name="T60" fmla="*/ 8617547 w 293327"/>
              <a:gd name="T61" fmla="*/ 9817636 h 293328"/>
              <a:gd name="T62" fmla="*/ 5322244 w 293327"/>
              <a:gd name="T63" fmla="*/ 5417053 h 293328"/>
              <a:gd name="T64" fmla="*/ 5344545 w 293327"/>
              <a:gd name="T65" fmla="*/ 2613882 h 293328"/>
              <a:gd name="T66" fmla="*/ 6103762 w 293327"/>
              <a:gd name="T67" fmla="*/ 3361876 h 293328"/>
              <a:gd name="T68" fmla="*/ 5514725 w 293327"/>
              <a:gd name="T69" fmla="*/ 3671393 h 293328"/>
              <a:gd name="T70" fmla="*/ 5187411 w 293327"/>
              <a:gd name="T71" fmla="*/ 4264628 h 293328"/>
              <a:gd name="T72" fmla="*/ 4441236 w 293327"/>
              <a:gd name="T73" fmla="*/ 3516634 h 293328"/>
              <a:gd name="T74" fmla="*/ 5187411 w 293327"/>
              <a:gd name="T75" fmla="*/ 2781553 h 293328"/>
              <a:gd name="T76" fmla="*/ 3766079 w 293327"/>
              <a:gd name="T77" fmla="*/ 3551307 h 293328"/>
              <a:gd name="T78" fmla="*/ 5322244 w 293327"/>
              <a:gd name="T79" fmla="*/ 2020163 h 293328"/>
              <a:gd name="T80" fmla="*/ 7806817 w 293327"/>
              <a:gd name="T81" fmla="*/ 1273880 h 293328"/>
              <a:gd name="T82" fmla="*/ 2850703 w 293327"/>
              <a:gd name="T83" fmla="*/ 321688 h 293328"/>
              <a:gd name="T84" fmla="*/ 3334594 w 293327"/>
              <a:gd name="T85" fmla="*/ 797696 h 293328"/>
              <a:gd name="T86" fmla="*/ 3661517 w 293327"/>
              <a:gd name="T87" fmla="*/ 797696 h 293328"/>
              <a:gd name="T88" fmla="*/ 863003 w 293327"/>
              <a:gd name="T89" fmla="*/ 4670801 h 293328"/>
              <a:gd name="T90" fmla="*/ 5322244 w 293327"/>
              <a:gd name="T91" fmla="*/ 1698446 h 293328"/>
              <a:gd name="T92" fmla="*/ 9794485 w 293327"/>
              <a:gd name="T93" fmla="*/ 4670801 h 293328"/>
              <a:gd name="T94" fmla="*/ 7009129 w 293327"/>
              <a:gd name="T95" fmla="*/ 797696 h 293328"/>
              <a:gd name="T96" fmla="*/ 8329890 w 293327"/>
              <a:gd name="T97" fmla="*/ 1402480 h 293328"/>
              <a:gd name="T98" fmla="*/ 10657531 w 293327"/>
              <a:gd name="T99" fmla="*/ 4825134 h 293328"/>
              <a:gd name="T100" fmla="*/ 8931422 w 293327"/>
              <a:gd name="T101" fmla="*/ 9907690 h 293328"/>
              <a:gd name="T102" fmla="*/ 1726097 w 293327"/>
              <a:gd name="T103" fmla="*/ 9907690 h 293328"/>
              <a:gd name="T104" fmla="*/ 0 w 293327"/>
              <a:gd name="T105" fmla="*/ 4825134 h 293328"/>
              <a:gd name="T106" fmla="*/ 2327665 w 293327"/>
              <a:gd name="T107" fmla="*/ 1402480 h 2933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3327" h="293328">
                <a:moveTo>
                  <a:pt x="175708" y="231140"/>
                </a:moveTo>
                <a:cubicBezTo>
                  <a:pt x="171739" y="231140"/>
                  <a:pt x="168492" y="233985"/>
                  <a:pt x="168492" y="238252"/>
                </a:cubicBezTo>
                <a:lnTo>
                  <a:pt x="167770" y="249987"/>
                </a:lnTo>
                <a:cubicBezTo>
                  <a:pt x="167770" y="251765"/>
                  <a:pt x="168492" y="253898"/>
                  <a:pt x="169935" y="255321"/>
                </a:cubicBezTo>
                <a:cubicBezTo>
                  <a:pt x="171017" y="256743"/>
                  <a:pt x="173182" y="257454"/>
                  <a:pt x="174986" y="257454"/>
                </a:cubicBezTo>
                <a:lnTo>
                  <a:pt x="202767" y="257454"/>
                </a:lnTo>
                <a:cubicBezTo>
                  <a:pt x="206375" y="257454"/>
                  <a:pt x="209622" y="254965"/>
                  <a:pt x="210344" y="251409"/>
                </a:cubicBezTo>
                <a:lnTo>
                  <a:pt x="212509" y="239674"/>
                </a:lnTo>
                <a:cubicBezTo>
                  <a:pt x="212509" y="237541"/>
                  <a:pt x="212148" y="235407"/>
                  <a:pt x="210705" y="233629"/>
                </a:cubicBezTo>
                <a:cubicBezTo>
                  <a:pt x="209262" y="232207"/>
                  <a:pt x="207097" y="231140"/>
                  <a:pt x="204932" y="231140"/>
                </a:cubicBezTo>
                <a:lnTo>
                  <a:pt x="175708" y="231140"/>
                </a:lnTo>
                <a:close/>
                <a:moveTo>
                  <a:pt x="89886" y="231140"/>
                </a:moveTo>
                <a:cubicBezTo>
                  <a:pt x="87734" y="231140"/>
                  <a:pt x="85581" y="232207"/>
                  <a:pt x="84505" y="233629"/>
                </a:cubicBezTo>
                <a:cubicBezTo>
                  <a:pt x="82711" y="235407"/>
                  <a:pt x="82352" y="237541"/>
                  <a:pt x="82711" y="239674"/>
                </a:cubicBezTo>
                <a:lnTo>
                  <a:pt x="84864" y="251409"/>
                </a:lnTo>
                <a:cubicBezTo>
                  <a:pt x="85222" y="254965"/>
                  <a:pt x="88451" y="257454"/>
                  <a:pt x="92039" y="257454"/>
                </a:cubicBezTo>
                <a:lnTo>
                  <a:pt x="119663" y="257454"/>
                </a:lnTo>
                <a:cubicBezTo>
                  <a:pt x="121457" y="257454"/>
                  <a:pt x="123610" y="256743"/>
                  <a:pt x="125045" y="255321"/>
                </a:cubicBezTo>
                <a:cubicBezTo>
                  <a:pt x="126480" y="253898"/>
                  <a:pt x="127198" y="251765"/>
                  <a:pt x="127198" y="249987"/>
                </a:cubicBezTo>
                <a:lnTo>
                  <a:pt x="126480" y="238252"/>
                </a:lnTo>
                <a:cubicBezTo>
                  <a:pt x="126121" y="233985"/>
                  <a:pt x="122892" y="231140"/>
                  <a:pt x="118946" y="231140"/>
                </a:cubicBezTo>
                <a:lnTo>
                  <a:pt x="89886" y="231140"/>
                </a:lnTo>
                <a:close/>
                <a:moveTo>
                  <a:pt x="175708" y="222250"/>
                </a:moveTo>
                <a:lnTo>
                  <a:pt x="204932" y="222250"/>
                </a:lnTo>
                <a:cubicBezTo>
                  <a:pt x="209983" y="222250"/>
                  <a:pt x="214313" y="224384"/>
                  <a:pt x="217560" y="227940"/>
                </a:cubicBezTo>
                <a:cubicBezTo>
                  <a:pt x="220807" y="231496"/>
                  <a:pt x="221889" y="236474"/>
                  <a:pt x="221168" y="241097"/>
                </a:cubicBezTo>
                <a:lnTo>
                  <a:pt x="219003" y="252832"/>
                </a:lnTo>
                <a:cubicBezTo>
                  <a:pt x="217560" y="260655"/>
                  <a:pt x="211066" y="266344"/>
                  <a:pt x="202767" y="266344"/>
                </a:cubicBezTo>
                <a:lnTo>
                  <a:pt x="174986" y="266344"/>
                </a:lnTo>
                <a:cubicBezTo>
                  <a:pt x="170656" y="266344"/>
                  <a:pt x="166327" y="264566"/>
                  <a:pt x="163080" y="261366"/>
                </a:cubicBezTo>
                <a:cubicBezTo>
                  <a:pt x="160193" y="258166"/>
                  <a:pt x="158750" y="253898"/>
                  <a:pt x="158750" y="249276"/>
                </a:cubicBezTo>
                <a:lnTo>
                  <a:pt x="159472" y="237541"/>
                </a:lnTo>
                <a:cubicBezTo>
                  <a:pt x="159472" y="229362"/>
                  <a:pt x="166688" y="222250"/>
                  <a:pt x="175708" y="222250"/>
                </a:cubicBezTo>
                <a:close/>
                <a:moveTo>
                  <a:pt x="89886" y="222250"/>
                </a:moveTo>
                <a:lnTo>
                  <a:pt x="118946" y="222250"/>
                </a:lnTo>
                <a:cubicBezTo>
                  <a:pt x="127556" y="222250"/>
                  <a:pt x="134731" y="229362"/>
                  <a:pt x="135449" y="237541"/>
                </a:cubicBezTo>
                <a:lnTo>
                  <a:pt x="135808" y="249276"/>
                </a:lnTo>
                <a:cubicBezTo>
                  <a:pt x="136166" y="253898"/>
                  <a:pt x="134373" y="258166"/>
                  <a:pt x="131144" y="261366"/>
                </a:cubicBezTo>
                <a:cubicBezTo>
                  <a:pt x="128274" y="264566"/>
                  <a:pt x="124328" y="266344"/>
                  <a:pt x="119663" y="266344"/>
                </a:cubicBezTo>
                <a:lnTo>
                  <a:pt x="92039" y="266344"/>
                </a:lnTo>
                <a:cubicBezTo>
                  <a:pt x="84146" y="266344"/>
                  <a:pt x="77330" y="260655"/>
                  <a:pt x="75895" y="252832"/>
                </a:cubicBezTo>
                <a:lnTo>
                  <a:pt x="73742" y="241097"/>
                </a:lnTo>
                <a:cubicBezTo>
                  <a:pt x="73025" y="236474"/>
                  <a:pt x="74460" y="231496"/>
                  <a:pt x="77330" y="227940"/>
                </a:cubicBezTo>
                <a:cubicBezTo>
                  <a:pt x="80559" y="224384"/>
                  <a:pt x="85222" y="222250"/>
                  <a:pt x="89886" y="222250"/>
                </a:cubicBezTo>
                <a:close/>
                <a:moveTo>
                  <a:pt x="178713" y="166124"/>
                </a:moveTo>
                <a:cubicBezTo>
                  <a:pt x="174784" y="166124"/>
                  <a:pt x="171569" y="168991"/>
                  <a:pt x="171569" y="172935"/>
                </a:cubicBezTo>
                <a:lnTo>
                  <a:pt x="170855" y="184764"/>
                </a:lnTo>
                <a:cubicBezTo>
                  <a:pt x="170855" y="186915"/>
                  <a:pt x="171569" y="188707"/>
                  <a:pt x="172998" y="190141"/>
                </a:cubicBezTo>
                <a:cubicBezTo>
                  <a:pt x="174427" y="191575"/>
                  <a:pt x="176213" y="192650"/>
                  <a:pt x="178356" y="192650"/>
                </a:cubicBezTo>
                <a:lnTo>
                  <a:pt x="214074" y="192650"/>
                </a:lnTo>
                <a:cubicBezTo>
                  <a:pt x="217646" y="192650"/>
                  <a:pt x="220861" y="190141"/>
                  <a:pt x="221218" y="186556"/>
                </a:cubicBezTo>
                <a:lnTo>
                  <a:pt x="223718" y="174727"/>
                </a:lnTo>
                <a:cubicBezTo>
                  <a:pt x="224075" y="172576"/>
                  <a:pt x="223361" y="170425"/>
                  <a:pt x="221932" y="168633"/>
                </a:cubicBezTo>
                <a:cubicBezTo>
                  <a:pt x="220504" y="166841"/>
                  <a:pt x="218360" y="166124"/>
                  <a:pt x="216217" y="166124"/>
                </a:cubicBezTo>
                <a:lnTo>
                  <a:pt x="178713" y="166124"/>
                </a:lnTo>
                <a:close/>
                <a:moveTo>
                  <a:pt x="78700" y="166124"/>
                </a:moveTo>
                <a:cubicBezTo>
                  <a:pt x="76557" y="166124"/>
                  <a:pt x="74413" y="166841"/>
                  <a:pt x="72985" y="168633"/>
                </a:cubicBezTo>
                <a:cubicBezTo>
                  <a:pt x="71913" y="170425"/>
                  <a:pt x="71199" y="172576"/>
                  <a:pt x="71556" y="174727"/>
                </a:cubicBezTo>
                <a:lnTo>
                  <a:pt x="73699" y="186556"/>
                </a:lnTo>
                <a:cubicBezTo>
                  <a:pt x="74056" y="190141"/>
                  <a:pt x="77271" y="192650"/>
                  <a:pt x="80843" y="192650"/>
                </a:cubicBezTo>
                <a:lnTo>
                  <a:pt x="116562" y="192650"/>
                </a:lnTo>
                <a:cubicBezTo>
                  <a:pt x="118705" y="192650"/>
                  <a:pt x="120848" y="191575"/>
                  <a:pt x="121920" y="190141"/>
                </a:cubicBezTo>
                <a:cubicBezTo>
                  <a:pt x="123349" y="188707"/>
                  <a:pt x="124063" y="186915"/>
                  <a:pt x="124063" y="184764"/>
                </a:cubicBezTo>
                <a:lnTo>
                  <a:pt x="123349" y="172935"/>
                </a:lnTo>
                <a:cubicBezTo>
                  <a:pt x="123349" y="168991"/>
                  <a:pt x="120134" y="166124"/>
                  <a:pt x="115847" y="166124"/>
                </a:cubicBezTo>
                <a:lnTo>
                  <a:pt x="78700" y="166124"/>
                </a:lnTo>
                <a:close/>
                <a:moveTo>
                  <a:pt x="178713" y="157162"/>
                </a:moveTo>
                <a:lnTo>
                  <a:pt x="216217" y="157162"/>
                </a:lnTo>
                <a:cubicBezTo>
                  <a:pt x="220861" y="157162"/>
                  <a:pt x="225504" y="159313"/>
                  <a:pt x="228362" y="162898"/>
                </a:cubicBezTo>
                <a:cubicBezTo>
                  <a:pt x="231576" y="166841"/>
                  <a:pt x="233005" y="171501"/>
                  <a:pt x="231934" y="176161"/>
                </a:cubicBezTo>
                <a:lnTo>
                  <a:pt x="230148" y="187990"/>
                </a:lnTo>
                <a:cubicBezTo>
                  <a:pt x="228719" y="195877"/>
                  <a:pt x="221932" y="201254"/>
                  <a:pt x="214074" y="201254"/>
                </a:cubicBezTo>
                <a:lnTo>
                  <a:pt x="178356" y="201254"/>
                </a:lnTo>
                <a:cubicBezTo>
                  <a:pt x="173712" y="201254"/>
                  <a:pt x="169783" y="199820"/>
                  <a:pt x="166569" y="196235"/>
                </a:cubicBezTo>
                <a:cubicBezTo>
                  <a:pt x="163354" y="193367"/>
                  <a:pt x="161925" y="189066"/>
                  <a:pt x="161925" y="184406"/>
                </a:cubicBezTo>
                <a:lnTo>
                  <a:pt x="162640" y="172576"/>
                </a:lnTo>
                <a:cubicBezTo>
                  <a:pt x="162997" y="163973"/>
                  <a:pt x="170141" y="157162"/>
                  <a:pt x="178713" y="157162"/>
                </a:cubicBezTo>
                <a:close/>
                <a:moveTo>
                  <a:pt x="78700" y="157162"/>
                </a:moveTo>
                <a:lnTo>
                  <a:pt x="115847" y="157162"/>
                </a:lnTo>
                <a:cubicBezTo>
                  <a:pt x="124778" y="157162"/>
                  <a:pt x="131921" y="163973"/>
                  <a:pt x="132279" y="172576"/>
                </a:cubicBezTo>
                <a:lnTo>
                  <a:pt x="132636" y="184406"/>
                </a:lnTo>
                <a:cubicBezTo>
                  <a:pt x="132993" y="189066"/>
                  <a:pt x="131564" y="193367"/>
                  <a:pt x="128350" y="196235"/>
                </a:cubicBezTo>
                <a:cubicBezTo>
                  <a:pt x="125135" y="199820"/>
                  <a:pt x="121205" y="201254"/>
                  <a:pt x="116562" y="201254"/>
                </a:cubicBezTo>
                <a:lnTo>
                  <a:pt x="80843" y="201254"/>
                </a:lnTo>
                <a:cubicBezTo>
                  <a:pt x="72985" y="201254"/>
                  <a:pt x="66198" y="195877"/>
                  <a:pt x="64769" y="187990"/>
                </a:cubicBezTo>
                <a:lnTo>
                  <a:pt x="62626" y="176161"/>
                </a:lnTo>
                <a:cubicBezTo>
                  <a:pt x="61912" y="171501"/>
                  <a:pt x="63341" y="166841"/>
                  <a:pt x="66198" y="162898"/>
                </a:cubicBezTo>
                <a:cubicBezTo>
                  <a:pt x="69413" y="159313"/>
                  <a:pt x="74056" y="157162"/>
                  <a:pt x="78700" y="157162"/>
                </a:cubicBezTo>
                <a:close/>
                <a:moveTo>
                  <a:pt x="21954" y="139115"/>
                </a:moveTo>
                <a:lnTo>
                  <a:pt x="55786" y="274276"/>
                </a:lnTo>
                <a:cubicBezTo>
                  <a:pt x="57585" y="280387"/>
                  <a:pt x="62984" y="284341"/>
                  <a:pt x="69103" y="284341"/>
                </a:cubicBezTo>
                <a:lnTo>
                  <a:pt x="224225" y="284341"/>
                </a:lnTo>
                <a:cubicBezTo>
                  <a:pt x="230703" y="284341"/>
                  <a:pt x="235742" y="280387"/>
                  <a:pt x="237181" y="274276"/>
                </a:cubicBezTo>
                <a:lnTo>
                  <a:pt x="271373" y="139115"/>
                </a:lnTo>
                <a:lnTo>
                  <a:pt x="179596" y="139115"/>
                </a:lnTo>
                <a:cubicBezTo>
                  <a:pt x="170598" y="146664"/>
                  <a:pt x="159441" y="151337"/>
                  <a:pt x="146484" y="151337"/>
                </a:cubicBezTo>
                <a:cubicBezTo>
                  <a:pt x="134247" y="151337"/>
                  <a:pt x="122730" y="146664"/>
                  <a:pt x="113731" y="139115"/>
                </a:cubicBezTo>
                <a:lnTo>
                  <a:pt x="21954" y="139115"/>
                </a:lnTo>
                <a:close/>
                <a:moveTo>
                  <a:pt x="147097" y="73025"/>
                </a:moveTo>
                <a:cubicBezTo>
                  <a:pt x="149979" y="73025"/>
                  <a:pt x="151781" y="75187"/>
                  <a:pt x="151781" y="77709"/>
                </a:cubicBezTo>
                <a:lnTo>
                  <a:pt x="151781" y="93921"/>
                </a:lnTo>
                <a:lnTo>
                  <a:pt x="167993" y="93921"/>
                </a:lnTo>
                <a:cubicBezTo>
                  <a:pt x="170515" y="93921"/>
                  <a:pt x="172677" y="95723"/>
                  <a:pt x="172677" y="98245"/>
                </a:cubicBezTo>
                <a:cubicBezTo>
                  <a:pt x="172677" y="100767"/>
                  <a:pt x="170515" y="102568"/>
                  <a:pt x="167993" y="102568"/>
                </a:cubicBezTo>
                <a:lnTo>
                  <a:pt x="151781" y="102568"/>
                </a:lnTo>
                <a:lnTo>
                  <a:pt x="151781" y="119141"/>
                </a:lnTo>
                <a:cubicBezTo>
                  <a:pt x="151781" y="121663"/>
                  <a:pt x="149979" y="123465"/>
                  <a:pt x="147097" y="123465"/>
                </a:cubicBezTo>
                <a:cubicBezTo>
                  <a:pt x="144935" y="123465"/>
                  <a:pt x="142773" y="121663"/>
                  <a:pt x="142773" y="119141"/>
                </a:cubicBezTo>
                <a:lnTo>
                  <a:pt x="142773" y="102568"/>
                </a:lnTo>
                <a:lnTo>
                  <a:pt x="126561" y="102568"/>
                </a:lnTo>
                <a:cubicBezTo>
                  <a:pt x="124039" y="102568"/>
                  <a:pt x="122237" y="100767"/>
                  <a:pt x="122237" y="98245"/>
                </a:cubicBezTo>
                <a:cubicBezTo>
                  <a:pt x="122237" y="95723"/>
                  <a:pt x="124039" y="93921"/>
                  <a:pt x="126561" y="93921"/>
                </a:cubicBezTo>
                <a:lnTo>
                  <a:pt x="142773" y="93921"/>
                </a:lnTo>
                <a:lnTo>
                  <a:pt x="142773" y="77709"/>
                </a:lnTo>
                <a:cubicBezTo>
                  <a:pt x="142773" y="75187"/>
                  <a:pt x="144935" y="73025"/>
                  <a:pt x="147097" y="73025"/>
                </a:cubicBezTo>
                <a:close/>
                <a:moveTo>
                  <a:pt x="146484" y="56437"/>
                </a:moveTo>
                <a:cubicBezTo>
                  <a:pt x="123090" y="56437"/>
                  <a:pt x="103654" y="75848"/>
                  <a:pt x="103654" y="99214"/>
                </a:cubicBezTo>
                <a:cubicBezTo>
                  <a:pt x="103654" y="122939"/>
                  <a:pt x="123090" y="141991"/>
                  <a:pt x="146484" y="141991"/>
                </a:cubicBezTo>
                <a:cubicBezTo>
                  <a:pt x="170238" y="141991"/>
                  <a:pt x="189673" y="122939"/>
                  <a:pt x="189673" y="99214"/>
                </a:cubicBezTo>
                <a:cubicBezTo>
                  <a:pt x="189673" y="75848"/>
                  <a:pt x="170238" y="56437"/>
                  <a:pt x="146484" y="56437"/>
                </a:cubicBezTo>
                <a:close/>
                <a:moveTo>
                  <a:pt x="214867" y="8987"/>
                </a:moveTo>
                <a:cubicBezTo>
                  <a:pt x="207669" y="8987"/>
                  <a:pt x="201550" y="14738"/>
                  <a:pt x="201550" y="22287"/>
                </a:cubicBezTo>
                <a:cubicBezTo>
                  <a:pt x="201550" y="29477"/>
                  <a:pt x="207669" y="35587"/>
                  <a:pt x="214867" y="35587"/>
                </a:cubicBezTo>
                <a:cubicBezTo>
                  <a:pt x="222425" y="35587"/>
                  <a:pt x="228184" y="29477"/>
                  <a:pt x="228184" y="22287"/>
                </a:cubicBezTo>
                <a:cubicBezTo>
                  <a:pt x="228184" y="14738"/>
                  <a:pt x="222425" y="8987"/>
                  <a:pt x="214867" y="8987"/>
                </a:cubicBezTo>
                <a:close/>
                <a:moveTo>
                  <a:pt x="78460" y="8987"/>
                </a:moveTo>
                <a:cubicBezTo>
                  <a:pt x="71262" y="8987"/>
                  <a:pt x="65144" y="14738"/>
                  <a:pt x="65144" y="22287"/>
                </a:cubicBezTo>
                <a:cubicBezTo>
                  <a:pt x="65144" y="29477"/>
                  <a:pt x="71262" y="35587"/>
                  <a:pt x="78460" y="35587"/>
                </a:cubicBezTo>
                <a:cubicBezTo>
                  <a:pt x="86018" y="35587"/>
                  <a:pt x="91777" y="29477"/>
                  <a:pt x="91777" y="22287"/>
                </a:cubicBezTo>
                <a:cubicBezTo>
                  <a:pt x="91777" y="14738"/>
                  <a:pt x="86018" y="8987"/>
                  <a:pt x="78460" y="8987"/>
                </a:cubicBezTo>
                <a:close/>
                <a:moveTo>
                  <a:pt x="78460" y="0"/>
                </a:moveTo>
                <a:cubicBezTo>
                  <a:pt x="90697" y="0"/>
                  <a:pt x="100775" y="10065"/>
                  <a:pt x="100775" y="22287"/>
                </a:cubicBezTo>
                <a:cubicBezTo>
                  <a:pt x="100775" y="34509"/>
                  <a:pt x="90697" y="44215"/>
                  <a:pt x="78460" y="44215"/>
                </a:cubicBezTo>
                <a:cubicBezTo>
                  <a:pt x="76301" y="44215"/>
                  <a:pt x="73781" y="43855"/>
                  <a:pt x="71982" y="43496"/>
                </a:cubicBezTo>
                <a:lnTo>
                  <a:pt x="23754" y="130488"/>
                </a:lnTo>
                <a:lnTo>
                  <a:pt x="105094" y="130488"/>
                </a:lnTo>
                <a:cubicBezTo>
                  <a:pt x="98615" y="121501"/>
                  <a:pt x="95016" y="110717"/>
                  <a:pt x="95016" y="99214"/>
                </a:cubicBezTo>
                <a:cubicBezTo>
                  <a:pt x="95016" y="70816"/>
                  <a:pt x="118050" y="47450"/>
                  <a:pt x="146484" y="47450"/>
                </a:cubicBezTo>
                <a:cubicBezTo>
                  <a:pt x="175277" y="47450"/>
                  <a:pt x="198671" y="70816"/>
                  <a:pt x="198671" y="99214"/>
                </a:cubicBezTo>
                <a:cubicBezTo>
                  <a:pt x="198671" y="110717"/>
                  <a:pt x="194712" y="121501"/>
                  <a:pt x="187874" y="130488"/>
                </a:cubicBezTo>
                <a:lnTo>
                  <a:pt x="269573" y="130488"/>
                </a:lnTo>
                <a:lnTo>
                  <a:pt x="221345" y="43496"/>
                </a:lnTo>
                <a:cubicBezTo>
                  <a:pt x="219546" y="43855"/>
                  <a:pt x="217386" y="44215"/>
                  <a:pt x="214867" y="44215"/>
                </a:cubicBezTo>
                <a:cubicBezTo>
                  <a:pt x="202630" y="44215"/>
                  <a:pt x="192912" y="34509"/>
                  <a:pt x="192912" y="22287"/>
                </a:cubicBezTo>
                <a:cubicBezTo>
                  <a:pt x="192912" y="10065"/>
                  <a:pt x="202630" y="0"/>
                  <a:pt x="214867" y="0"/>
                </a:cubicBezTo>
                <a:cubicBezTo>
                  <a:pt x="227104" y="0"/>
                  <a:pt x="237181" y="10065"/>
                  <a:pt x="237181" y="22287"/>
                </a:cubicBezTo>
                <a:cubicBezTo>
                  <a:pt x="237181" y="29117"/>
                  <a:pt x="233942" y="34869"/>
                  <a:pt x="229263" y="39182"/>
                </a:cubicBezTo>
                <a:lnTo>
                  <a:pt x="279651" y="130488"/>
                </a:lnTo>
                <a:lnTo>
                  <a:pt x="289008" y="130488"/>
                </a:lnTo>
                <a:cubicBezTo>
                  <a:pt x="291528" y="130488"/>
                  <a:pt x="293327" y="132285"/>
                  <a:pt x="293327" y="134801"/>
                </a:cubicBezTo>
                <a:cubicBezTo>
                  <a:pt x="293327" y="137318"/>
                  <a:pt x="291528" y="139115"/>
                  <a:pt x="289008" y="139115"/>
                </a:cubicBezTo>
                <a:lnTo>
                  <a:pt x="280730" y="139115"/>
                </a:lnTo>
                <a:lnTo>
                  <a:pt x="245819" y="276792"/>
                </a:lnTo>
                <a:cubicBezTo>
                  <a:pt x="243300" y="286498"/>
                  <a:pt x="234662" y="293328"/>
                  <a:pt x="224225" y="293328"/>
                </a:cubicBezTo>
                <a:lnTo>
                  <a:pt x="69103" y="293328"/>
                </a:lnTo>
                <a:cubicBezTo>
                  <a:pt x="58665" y="293328"/>
                  <a:pt x="49667" y="286498"/>
                  <a:pt x="47508" y="276792"/>
                </a:cubicBezTo>
                <a:lnTo>
                  <a:pt x="12597" y="139115"/>
                </a:lnTo>
                <a:lnTo>
                  <a:pt x="4319" y="139115"/>
                </a:lnTo>
                <a:cubicBezTo>
                  <a:pt x="1799" y="139115"/>
                  <a:pt x="0" y="137318"/>
                  <a:pt x="0" y="134801"/>
                </a:cubicBezTo>
                <a:cubicBezTo>
                  <a:pt x="0" y="132285"/>
                  <a:pt x="1799" y="130488"/>
                  <a:pt x="4319" y="130488"/>
                </a:cubicBezTo>
                <a:lnTo>
                  <a:pt x="13316" y="130488"/>
                </a:lnTo>
                <a:lnTo>
                  <a:pt x="64064" y="39182"/>
                </a:lnTo>
                <a:cubicBezTo>
                  <a:pt x="59385" y="34869"/>
                  <a:pt x="56506" y="29117"/>
                  <a:pt x="56506" y="22287"/>
                </a:cubicBezTo>
                <a:cubicBezTo>
                  <a:pt x="56506" y="10065"/>
                  <a:pt x="66223" y="0"/>
                  <a:pt x="78460" y="0"/>
                </a:cubicBezTo>
                <a:close/>
              </a:path>
            </a:pathLst>
          </a:custGeom>
          <a:solidFill>
            <a:schemeClr val="bg1"/>
          </a:solidFill>
          <a:ln>
            <a:noFill/>
          </a:ln>
        </p:spPr>
        <p:txBody>
          <a:bodyPr anchor="ctr"/>
          <a:lstStyle/>
          <a:p>
            <a:endParaRPr lang="en-US" sz="900"/>
          </a:p>
        </p:txBody>
      </p:sp>
      <p:sp>
        <p:nvSpPr>
          <p:cNvPr id="38" name="Freeform 940">
            <a:extLst>
              <a:ext uri="{FF2B5EF4-FFF2-40B4-BE49-F238E27FC236}">
                <a16:creationId xmlns:a16="http://schemas.microsoft.com/office/drawing/2014/main" id="{9E72CD5A-7033-CB48-84D8-6E306677E2A1}"/>
              </a:ext>
            </a:extLst>
          </p:cNvPr>
          <p:cNvSpPr>
            <a:spLocks noChangeAspect="1"/>
          </p:cNvSpPr>
          <p:nvPr/>
        </p:nvSpPr>
        <p:spPr bwMode="auto">
          <a:xfrm>
            <a:off x="5104831" y="5146887"/>
            <a:ext cx="438391" cy="438391"/>
          </a:xfrm>
          <a:custGeom>
            <a:avLst/>
            <a:gdLst>
              <a:gd name="T0" fmla="*/ 10094907 w 293328"/>
              <a:gd name="T1" fmla="*/ 5511422 h 293328"/>
              <a:gd name="T2" fmla="*/ 4550546 w 293328"/>
              <a:gd name="T3" fmla="*/ 4401261 h 293328"/>
              <a:gd name="T4" fmla="*/ 4184428 w 293328"/>
              <a:gd name="T5" fmla="*/ 5798781 h 293328"/>
              <a:gd name="T6" fmla="*/ 5400559 w 293328"/>
              <a:gd name="T7" fmla="*/ 6582348 h 293328"/>
              <a:gd name="T8" fmla="*/ 6472759 w 293328"/>
              <a:gd name="T9" fmla="*/ 5798781 h 293328"/>
              <a:gd name="T10" fmla="*/ 6119705 w 293328"/>
              <a:gd name="T11" fmla="*/ 4401261 h 293328"/>
              <a:gd name="T12" fmla="*/ 5321798 w 293328"/>
              <a:gd name="T13" fmla="*/ 1095835 h 293328"/>
              <a:gd name="T14" fmla="*/ 6224538 w 293328"/>
              <a:gd name="T15" fmla="*/ 1515135 h 293328"/>
              <a:gd name="T16" fmla="*/ 7258088 w 293328"/>
              <a:gd name="T17" fmla="*/ 1764202 h 293328"/>
              <a:gd name="T18" fmla="*/ 7859976 w 293328"/>
              <a:gd name="T19" fmla="*/ 2157309 h 293328"/>
              <a:gd name="T20" fmla="*/ 8461775 w 293328"/>
              <a:gd name="T21" fmla="*/ 3022167 h 293328"/>
              <a:gd name="T22" fmla="*/ 9207529 w 293328"/>
              <a:gd name="T23" fmla="*/ 3703596 h 293328"/>
              <a:gd name="T24" fmla="*/ 9168242 w 293328"/>
              <a:gd name="T25" fmla="*/ 4712642 h 293328"/>
              <a:gd name="T26" fmla="*/ 8815000 w 293328"/>
              <a:gd name="T27" fmla="*/ 4267100 h 293328"/>
              <a:gd name="T28" fmla="*/ 8762695 w 293328"/>
              <a:gd name="T29" fmla="*/ 3677397 h 293328"/>
              <a:gd name="T30" fmla="*/ 8147770 w 293328"/>
              <a:gd name="T31" fmla="*/ 2773181 h 293328"/>
              <a:gd name="T32" fmla="*/ 7624468 w 293328"/>
              <a:gd name="T33" fmla="*/ 2484890 h 293328"/>
              <a:gd name="T34" fmla="*/ 6800175 w 293328"/>
              <a:gd name="T35" fmla="*/ 1711767 h 293328"/>
              <a:gd name="T36" fmla="*/ 5688134 w 293328"/>
              <a:gd name="T37" fmla="*/ 1685538 h 293328"/>
              <a:gd name="T38" fmla="*/ 5112459 w 293328"/>
              <a:gd name="T39" fmla="*/ 1502117 h 293328"/>
              <a:gd name="T40" fmla="*/ 4039633 w 293328"/>
              <a:gd name="T41" fmla="*/ 1724841 h 293328"/>
              <a:gd name="T42" fmla="*/ 3581696 w 293328"/>
              <a:gd name="T43" fmla="*/ 2104830 h 293328"/>
              <a:gd name="T44" fmla="*/ 2561279 w 293328"/>
              <a:gd name="T45" fmla="*/ 2563511 h 293328"/>
              <a:gd name="T46" fmla="*/ 2103257 w 293328"/>
              <a:gd name="T47" fmla="*/ 3585664 h 293328"/>
              <a:gd name="T48" fmla="*/ 1723820 w 293328"/>
              <a:gd name="T49" fmla="*/ 4044268 h 293328"/>
              <a:gd name="T50" fmla="*/ 1501500 w 293328"/>
              <a:gd name="T51" fmla="*/ 5118887 h 293328"/>
              <a:gd name="T52" fmla="*/ 1684654 w 293328"/>
              <a:gd name="T53" fmla="*/ 5695410 h 293328"/>
              <a:gd name="T54" fmla="*/ 1710818 w 293328"/>
              <a:gd name="T55" fmla="*/ 6822380 h 293328"/>
              <a:gd name="T56" fmla="*/ 2495735 w 293328"/>
              <a:gd name="T57" fmla="*/ 7634848 h 293328"/>
              <a:gd name="T58" fmla="*/ 2770578 w 293328"/>
              <a:gd name="T59" fmla="*/ 8159066 h 293328"/>
              <a:gd name="T60" fmla="*/ 3673264 w 293328"/>
              <a:gd name="T61" fmla="*/ 8774958 h 293328"/>
              <a:gd name="T62" fmla="*/ 4261997 w 293328"/>
              <a:gd name="T63" fmla="*/ 8827318 h 293328"/>
              <a:gd name="T64" fmla="*/ 4706832 w 293328"/>
              <a:gd name="T65" fmla="*/ 9181164 h 293328"/>
              <a:gd name="T66" fmla="*/ 3921927 w 293328"/>
              <a:gd name="T67" fmla="*/ 9272849 h 293328"/>
              <a:gd name="T68" fmla="*/ 3280772 w 293328"/>
              <a:gd name="T69" fmla="*/ 8656988 h 293328"/>
              <a:gd name="T70" fmla="*/ 2338782 w 293328"/>
              <a:gd name="T71" fmla="*/ 8316252 h 293328"/>
              <a:gd name="T72" fmla="*/ 1985501 w 293328"/>
              <a:gd name="T73" fmla="*/ 7359697 h 293328"/>
              <a:gd name="T74" fmla="*/ 1422960 w 293328"/>
              <a:gd name="T75" fmla="*/ 6468575 h 293328"/>
              <a:gd name="T76" fmla="*/ 1279018 w 293328"/>
              <a:gd name="T77" fmla="*/ 5760948 h 293328"/>
              <a:gd name="T78" fmla="*/ 1462171 w 293328"/>
              <a:gd name="T79" fmla="*/ 4712642 h 293328"/>
              <a:gd name="T80" fmla="*/ 1409958 w 293328"/>
              <a:gd name="T81" fmla="*/ 3703596 h 293328"/>
              <a:gd name="T82" fmla="*/ 2168654 w 293328"/>
              <a:gd name="T83" fmla="*/ 3022167 h 293328"/>
              <a:gd name="T84" fmla="*/ 2770578 w 293328"/>
              <a:gd name="T85" fmla="*/ 2157309 h 293328"/>
              <a:gd name="T86" fmla="*/ 3372357 w 293328"/>
              <a:gd name="T87" fmla="*/ 1764202 h 293328"/>
              <a:gd name="T88" fmla="*/ 4405936 w 293328"/>
              <a:gd name="T89" fmla="*/ 1515135 h 293328"/>
              <a:gd name="T90" fmla="*/ 5321798 w 293328"/>
              <a:gd name="T91" fmla="*/ 1095835 h 293328"/>
              <a:gd name="T92" fmla="*/ 5165152 w 293328"/>
              <a:gd name="T93" fmla="*/ 10330664 h 293328"/>
              <a:gd name="T94" fmla="*/ 3792097 w 293328"/>
              <a:gd name="T95" fmla="*/ 7705561 h 293328"/>
              <a:gd name="T96" fmla="*/ 3556700 w 293328"/>
              <a:gd name="T97" fmla="*/ 7535724 h 293328"/>
              <a:gd name="T98" fmla="*/ 2563005 w 293328"/>
              <a:gd name="T99" fmla="*/ 4466614 h 293328"/>
              <a:gd name="T100" fmla="*/ 5178176 w 293328"/>
              <a:gd name="T101" fmla="*/ 2546746 h 293328"/>
              <a:gd name="T102" fmla="*/ 7950382 w 293328"/>
              <a:gd name="T103" fmla="*/ 4349099 h 293328"/>
              <a:gd name="T104" fmla="*/ 6799670 w 293328"/>
              <a:gd name="T105" fmla="*/ 5837939 h 293328"/>
              <a:gd name="T106" fmla="*/ 5335118 w 293328"/>
              <a:gd name="T107" fmla="*/ 326516 h 293328"/>
              <a:gd name="T108" fmla="*/ 10617946 w 293328"/>
              <a:gd name="T109" fmla="*/ 5446145 h 293328"/>
              <a:gd name="T110" fmla="*/ 0 w 293328"/>
              <a:gd name="T111" fmla="*/ 5328636 h 2933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293328" h="293328">
                <a:moveTo>
                  <a:pt x="277852" y="151696"/>
                </a:moveTo>
                <a:cubicBezTo>
                  <a:pt x="210908" y="157088"/>
                  <a:pt x="156922" y="211009"/>
                  <a:pt x="151523" y="277870"/>
                </a:cubicBezTo>
                <a:lnTo>
                  <a:pt x="277852" y="151696"/>
                </a:lnTo>
                <a:close/>
                <a:moveTo>
                  <a:pt x="146844" y="81959"/>
                </a:moveTo>
                <a:lnTo>
                  <a:pt x="128489" y="118625"/>
                </a:lnTo>
                <a:cubicBezTo>
                  <a:pt x="127769" y="120423"/>
                  <a:pt x="126689" y="121141"/>
                  <a:pt x="125249" y="121141"/>
                </a:cubicBezTo>
                <a:lnTo>
                  <a:pt x="84579" y="127252"/>
                </a:lnTo>
                <a:lnTo>
                  <a:pt x="114092" y="155651"/>
                </a:lnTo>
                <a:cubicBezTo>
                  <a:pt x="114812" y="156729"/>
                  <a:pt x="115532" y="158167"/>
                  <a:pt x="115172" y="159605"/>
                </a:cubicBezTo>
                <a:lnTo>
                  <a:pt x="108334" y="200225"/>
                </a:lnTo>
                <a:lnTo>
                  <a:pt x="144685" y="181173"/>
                </a:lnTo>
                <a:cubicBezTo>
                  <a:pt x="145764" y="180454"/>
                  <a:pt x="147204" y="180454"/>
                  <a:pt x="148644" y="181173"/>
                </a:cubicBezTo>
                <a:lnTo>
                  <a:pt x="175997" y="195552"/>
                </a:lnTo>
                <a:cubicBezTo>
                  <a:pt x="178156" y="193035"/>
                  <a:pt x="180316" y="190160"/>
                  <a:pt x="182835" y="188003"/>
                </a:cubicBezTo>
                <a:lnTo>
                  <a:pt x="178156" y="159605"/>
                </a:lnTo>
                <a:cubicBezTo>
                  <a:pt x="177797" y="158167"/>
                  <a:pt x="178516" y="156729"/>
                  <a:pt x="179596" y="155651"/>
                </a:cubicBezTo>
                <a:lnTo>
                  <a:pt x="208749" y="127252"/>
                </a:lnTo>
                <a:lnTo>
                  <a:pt x="168439" y="121141"/>
                </a:lnTo>
                <a:cubicBezTo>
                  <a:pt x="166639" y="121141"/>
                  <a:pt x="165560" y="120423"/>
                  <a:pt x="164840" y="118625"/>
                </a:cubicBezTo>
                <a:lnTo>
                  <a:pt x="146844" y="81959"/>
                </a:lnTo>
                <a:close/>
                <a:moveTo>
                  <a:pt x="146477" y="30162"/>
                </a:moveTo>
                <a:cubicBezTo>
                  <a:pt x="150798" y="30162"/>
                  <a:pt x="155119" y="31965"/>
                  <a:pt x="158360" y="35212"/>
                </a:cubicBezTo>
                <a:lnTo>
                  <a:pt x="162681" y="40261"/>
                </a:lnTo>
                <a:cubicBezTo>
                  <a:pt x="165202" y="42425"/>
                  <a:pt x="168443" y="43147"/>
                  <a:pt x="171324" y="41704"/>
                </a:cubicBezTo>
                <a:lnTo>
                  <a:pt x="177806" y="39179"/>
                </a:lnTo>
                <a:cubicBezTo>
                  <a:pt x="181767" y="37376"/>
                  <a:pt x="186448" y="37015"/>
                  <a:pt x="190769" y="38818"/>
                </a:cubicBezTo>
                <a:cubicBezTo>
                  <a:pt x="195091" y="40622"/>
                  <a:pt x="197972" y="44229"/>
                  <a:pt x="199772" y="48557"/>
                </a:cubicBezTo>
                <a:lnTo>
                  <a:pt x="202293" y="54688"/>
                </a:lnTo>
                <a:cubicBezTo>
                  <a:pt x="203373" y="57574"/>
                  <a:pt x="206254" y="59377"/>
                  <a:pt x="209495" y="59738"/>
                </a:cubicBezTo>
                <a:lnTo>
                  <a:pt x="216337" y="59377"/>
                </a:lnTo>
                <a:cubicBezTo>
                  <a:pt x="220658" y="59377"/>
                  <a:pt x="225339" y="60820"/>
                  <a:pt x="228580" y="64427"/>
                </a:cubicBezTo>
                <a:cubicBezTo>
                  <a:pt x="231461" y="67673"/>
                  <a:pt x="233622" y="72001"/>
                  <a:pt x="233262" y="76329"/>
                </a:cubicBezTo>
                <a:lnTo>
                  <a:pt x="232902" y="83182"/>
                </a:lnTo>
                <a:cubicBezTo>
                  <a:pt x="232902" y="86428"/>
                  <a:pt x="235062" y="89314"/>
                  <a:pt x="237943" y="90396"/>
                </a:cubicBezTo>
                <a:lnTo>
                  <a:pt x="244425" y="92920"/>
                </a:lnTo>
                <a:cubicBezTo>
                  <a:pt x="248386" y="94363"/>
                  <a:pt x="251987" y="97609"/>
                  <a:pt x="253428" y="101937"/>
                </a:cubicBezTo>
                <a:cubicBezTo>
                  <a:pt x="255228" y="105905"/>
                  <a:pt x="255228" y="110954"/>
                  <a:pt x="253428" y="114922"/>
                </a:cubicBezTo>
                <a:lnTo>
                  <a:pt x="250547" y="121414"/>
                </a:lnTo>
                <a:cubicBezTo>
                  <a:pt x="249106" y="123939"/>
                  <a:pt x="249826" y="127546"/>
                  <a:pt x="252347" y="129710"/>
                </a:cubicBezTo>
                <a:cubicBezTo>
                  <a:pt x="254148" y="131513"/>
                  <a:pt x="254148" y="134399"/>
                  <a:pt x="252347" y="136202"/>
                </a:cubicBezTo>
                <a:cubicBezTo>
                  <a:pt x="250907" y="137645"/>
                  <a:pt x="248026" y="138005"/>
                  <a:pt x="246225" y="136202"/>
                </a:cubicBezTo>
                <a:cubicBezTo>
                  <a:pt x="241184" y="131513"/>
                  <a:pt x="239744" y="123939"/>
                  <a:pt x="242624" y="117447"/>
                </a:cubicBezTo>
                <a:lnTo>
                  <a:pt x="245145" y="111315"/>
                </a:lnTo>
                <a:cubicBezTo>
                  <a:pt x="246225" y="109512"/>
                  <a:pt x="246225" y="107348"/>
                  <a:pt x="245145" y="105544"/>
                </a:cubicBezTo>
                <a:cubicBezTo>
                  <a:pt x="244785" y="103380"/>
                  <a:pt x="242984" y="101937"/>
                  <a:pt x="241184" y="101216"/>
                </a:cubicBezTo>
                <a:lnTo>
                  <a:pt x="234702" y="98691"/>
                </a:lnTo>
                <a:cubicBezTo>
                  <a:pt x="228220" y="96167"/>
                  <a:pt x="223899" y="90035"/>
                  <a:pt x="224259" y="82821"/>
                </a:cubicBezTo>
                <a:lnTo>
                  <a:pt x="224259" y="76329"/>
                </a:lnTo>
                <a:cubicBezTo>
                  <a:pt x="224259" y="74165"/>
                  <a:pt x="223539" y="72001"/>
                  <a:pt x="222098" y="70558"/>
                </a:cubicBezTo>
                <a:cubicBezTo>
                  <a:pt x="220658" y="69116"/>
                  <a:pt x="218497" y="68394"/>
                  <a:pt x="216337" y="68394"/>
                </a:cubicBezTo>
                <a:lnTo>
                  <a:pt x="209855" y="68394"/>
                </a:lnTo>
                <a:cubicBezTo>
                  <a:pt x="202653" y="68755"/>
                  <a:pt x="196531" y="64427"/>
                  <a:pt x="194010" y="57934"/>
                </a:cubicBezTo>
                <a:lnTo>
                  <a:pt x="191490" y="51442"/>
                </a:lnTo>
                <a:cubicBezTo>
                  <a:pt x="190769" y="49639"/>
                  <a:pt x="189329" y="47835"/>
                  <a:pt x="187168" y="47114"/>
                </a:cubicBezTo>
                <a:cubicBezTo>
                  <a:pt x="185368" y="46393"/>
                  <a:pt x="183207" y="46393"/>
                  <a:pt x="181407" y="47475"/>
                </a:cubicBezTo>
                <a:lnTo>
                  <a:pt x="174925" y="49999"/>
                </a:lnTo>
                <a:cubicBezTo>
                  <a:pt x="168803" y="52885"/>
                  <a:pt x="161241" y="51442"/>
                  <a:pt x="156560" y="46393"/>
                </a:cubicBezTo>
                <a:lnTo>
                  <a:pt x="151878" y="41343"/>
                </a:lnTo>
                <a:cubicBezTo>
                  <a:pt x="150438" y="39900"/>
                  <a:pt x="148637" y="39179"/>
                  <a:pt x="146477" y="39179"/>
                </a:cubicBezTo>
                <a:cubicBezTo>
                  <a:pt x="144316" y="39179"/>
                  <a:pt x="142155" y="39900"/>
                  <a:pt x="140715" y="41343"/>
                </a:cubicBezTo>
                <a:lnTo>
                  <a:pt x="136034" y="46393"/>
                </a:lnTo>
                <a:cubicBezTo>
                  <a:pt x="131352" y="51442"/>
                  <a:pt x="123790" y="52885"/>
                  <a:pt x="117308" y="49999"/>
                </a:cubicBezTo>
                <a:lnTo>
                  <a:pt x="111186" y="47475"/>
                </a:lnTo>
                <a:cubicBezTo>
                  <a:pt x="109386" y="46393"/>
                  <a:pt x="107225" y="46393"/>
                  <a:pt x="105425" y="47114"/>
                </a:cubicBezTo>
                <a:cubicBezTo>
                  <a:pt x="103264" y="47835"/>
                  <a:pt x="101824" y="49639"/>
                  <a:pt x="101104" y="51442"/>
                </a:cubicBezTo>
                <a:lnTo>
                  <a:pt x="98583" y="57934"/>
                </a:lnTo>
                <a:cubicBezTo>
                  <a:pt x="96062" y="64427"/>
                  <a:pt x="89940" y="68755"/>
                  <a:pt x="82738" y="68394"/>
                </a:cubicBezTo>
                <a:lnTo>
                  <a:pt x="76256" y="68394"/>
                </a:lnTo>
                <a:cubicBezTo>
                  <a:pt x="74096" y="68394"/>
                  <a:pt x="71935" y="69116"/>
                  <a:pt x="70495" y="70558"/>
                </a:cubicBezTo>
                <a:cubicBezTo>
                  <a:pt x="69054" y="72001"/>
                  <a:pt x="68334" y="74165"/>
                  <a:pt x="68334" y="76329"/>
                </a:cubicBezTo>
                <a:lnTo>
                  <a:pt x="68694" y="82821"/>
                </a:lnTo>
                <a:cubicBezTo>
                  <a:pt x="68694" y="90035"/>
                  <a:pt x="64373" y="96167"/>
                  <a:pt x="57891" y="98691"/>
                </a:cubicBezTo>
                <a:lnTo>
                  <a:pt x="51409" y="101216"/>
                </a:lnTo>
                <a:cubicBezTo>
                  <a:pt x="49609" y="101937"/>
                  <a:pt x="47808" y="103380"/>
                  <a:pt x="47088" y="105544"/>
                </a:cubicBezTo>
                <a:cubicBezTo>
                  <a:pt x="46368" y="107348"/>
                  <a:pt x="46368" y="109512"/>
                  <a:pt x="47448" y="111315"/>
                </a:cubicBezTo>
                <a:lnTo>
                  <a:pt x="49969" y="117447"/>
                </a:lnTo>
                <a:cubicBezTo>
                  <a:pt x="52850" y="123939"/>
                  <a:pt x="51409" y="131513"/>
                  <a:pt x="46368" y="136202"/>
                </a:cubicBezTo>
                <a:lnTo>
                  <a:pt x="41326" y="140891"/>
                </a:lnTo>
                <a:cubicBezTo>
                  <a:pt x="39886" y="142334"/>
                  <a:pt x="39166" y="144498"/>
                  <a:pt x="39166" y="146301"/>
                </a:cubicBezTo>
                <a:cubicBezTo>
                  <a:pt x="39166" y="148465"/>
                  <a:pt x="39886" y="150629"/>
                  <a:pt x="41326" y="152072"/>
                </a:cubicBezTo>
                <a:lnTo>
                  <a:pt x="46368" y="156761"/>
                </a:lnTo>
                <a:cubicBezTo>
                  <a:pt x="51409" y="161450"/>
                  <a:pt x="52850" y="169024"/>
                  <a:pt x="49969" y="175155"/>
                </a:cubicBezTo>
                <a:lnTo>
                  <a:pt x="47448" y="181648"/>
                </a:lnTo>
                <a:cubicBezTo>
                  <a:pt x="46368" y="183451"/>
                  <a:pt x="46368" y="185615"/>
                  <a:pt x="47088" y="187779"/>
                </a:cubicBezTo>
                <a:cubicBezTo>
                  <a:pt x="47808" y="189583"/>
                  <a:pt x="49609" y="191025"/>
                  <a:pt x="51409" y="191747"/>
                </a:cubicBezTo>
                <a:lnTo>
                  <a:pt x="57891" y="194271"/>
                </a:lnTo>
                <a:cubicBezTo>
                  <a:pt x="64373" y="196796"/>
                  <a:pt x="68694" y="202928"/>
                  <a:pt x="68694" y="210141"/>
                </a:cubicBezTo>
                <a:lnTo>
                  <a:pt x="68334" y="216994"/>
                </a:lnTo>
                <a:cubicBezTo>
                  <a:pt x="68334" y="218798"/>
                  <a:pt x="69054" y="220962"/>
                  <a:pt x="70495" y="222405"/>
                </a:cubicBezTo>
                <a:cubicBezTo>
                  <a:pt x="71935" y="223847"/>
                  <a:pt x="74096" y="224929"/>
                  <a:pt x="76256" y="224569"/>
                </a:cubicBezTo>
                <a:lnTo>
                  <a:pt x="82738" y="224569"/>
                </a:lnTo>
                <a:cubicBezTo>
                  <a:pt x="89940" y="224569"/>
                  <a:pt x="96062" y="228536"/>
                  <a:pt x="98583" y="235028"/>
                </a:cubicBezTo>
                <a:lnTo>
                  <a:pt x="101104" y="241521"/>
                </a:lnTo>
                <a:cubicBezTo>
                  <a:pt x="101824" y="243324"/>
                  <a:pt x="103264" y="245127"/>
                  <a:pt x="105425" y="245488"/>
                </a:cubicBezTo>
                <a:cubicBezTo>
                  <a:pt x="107225" y="246570"/>
                  <a:pt x="109386" y="246570"/>
                  <a:pt x="111186" y="245488"/>
                </a:cubicBezTo>
                <a:lnTo>
                  <a:pt x="117308" y="242963"/>
                </a:lnTo>
                <a:cubicBezTo>
                  <a:pt x="123790" y="240078"/>
                  <a:pt x="131352" y="241521"/>
                  <a:pt x="136034" y="246570"/>
                </a:cubicBezTo>
                <a:cubicBezTo>
                  <a:pt x="137834" y="248373"/>
                  <a:pt x="137834" y="251259"/>
                  <a:pt x="136034" y="252702"/>
                </a:cubicBezTo>
                <a:cubicBezTo>
                  <a:pt x="134233" y="254505"/>
                  <a:pt x="131352" y="254505"/>
                  <a:pt x="129552" y="252702"/>
                </a:cubicBezTo>
                <a:cubicBezTo>
                  <a:pt x="127391" y="250177"/>
                  <a:pt x="123790" y="249816"/>
                  <a:pt x="121269" y="250898"/>
                </a:cubicBezTo>
                <a:lnTo>
                  <a:pt x="114788" y="253784"/>
                </a:lnTo>
                <a:cubicBezTo>
                  <a:pt x="112627" y="254866"/>
                  <a:pt x="110466" y="255226"/>
                  <a:pt x="107946" y="255226"/>
                </a:cubicBezTo>
                <a:cubicBezTo>
                  <a:pt x="105785" y="255226"/>
                  <a:pt x="103624" y="254866"/>
                  <a:pt x="101824" y="253784"/>
                </a:cubicBezTo>
                <a:cubicBezTo>
                  <a:pt x="97863" y="251980"/>
                  <a:pt x="94262" y="248734"/>
                  <a:pt x="92821" y="244406"/>
                </a:cubicBezTo>
                <a:lnTo>
                  <a:pt x="90300" y="238274"/>
                </a:lnTo>
                <a:cubicBezTo>
                  <a:pt x="89220" y="235389"/>
                  <a:pt x="85979" y="233225"/>
                  <a:pt x="83098" y="233225"/>
                </a:cubicBezTo>
                <a:lnTo>
                  <a:pt x="76256" y="233586"/>
                </a:lnTo>
                <a:cubicBezTo>
                  <a:pt x="71935" y="233586"/>
                  <a:pt x="67254" y="231782"/>
                  <a:pt x="64373" y="228897"/>
                </a:cubicBezTo>
                <a:cubicBezTo>
                  <a:pt x="60772" y="225651"/>
                  <a:pt x="59332" y="220962"/>
                  <a:pt x="59332" y="216634"/>
                </a:cubicBezTo>
                <a:lnTo>
                  <a:pt x="59692" y="209781"/>
                </a:lnTo>
                <a:cubicBezTo>
                  <a:pt x="59692" y="206535"/>
                  <a:pt x="57891" y="203649"/>
                  <a:pt x="54650" y="202567"/>
                </a:cubicBezTo>
                <a:lnTo>
                  <a:pt x="48528" y="200042"/>
                </a:lnTo>
                <a:cubicBezTo>
                  <a:pt x="44207" y="198239"/>
                  <a:pt x="40606" y="195354"/>
                  <a:pt x="38806" y="191025"/>
                </a:cubicBezTo>
                <a:cubicBezTo>
                  <a:pt x="37005" y="186697"/>
                  <a:pt x="37365" y="182008"/>
                  <a:pt x="39166" y="178041"/>
                </a:cubicBezTo>
                <a:lnTo>
                  <a:pt x="41686" y="171549"/>
                </a:lnTo>
                <a:cubicBezTo>
                  <a:pt x="43487" y="168663"/>
                  <a:pt x="42407" y="165417"/>
                  <a:pt x="40246" y="162892"/>
                </a:cubicBezTo>
                <a:lnTo>
                  <a:pt x="35205" y="158564"/>
                </a:lnTo>
                <a:cubicBezTo>
                  <a:pt x="32324" y="155318"/>
                  <a:pt x="30163" y="150990"/>
                  <a:pt x="30163" y="146301"/>
                </a:cubicBezTo>
                <a:cubicBezTo>
                  <a:pt x="30163" y="141973"/>
                  <a:pt x="32324" y="137645"/>
                  <a:pt x="35205" y="134399"/>
                </a:cubicBezTo>
                <a:lnTo>
                  <a:pt x="40246" y="129710"/>
                </a:lnTo>
                <a:cubicBezTo>
                  <a:pt x="42407" y="127546"/>
                  <a:pt x="43487" y="123939"/>
                  <a:pt x="41686" y="121414"/>
                </a:cubicBezTo>
                <a:lnTo>
                  <a:pt x="39166" y="114922"/>
                </a:lnTo>
                <a:cubicBezTo>
                  <a:pt x="37365" y="110954"/>
                  <a:pt x="37005" y="105905"/>
                  <a:pt x="38806" y="101937"/>
                </a:cubicBezTo>
                <a:cubicBezTo>
                  <a:pt x="40606" y="97609"/>
                  <a:pt x="44207" y="94363"/>
                  <a:pt x="48528" y="92920"/>
                </a:cubicBezTo>
                <a:lnTo>
                  <a:pt x="54650" y="90396"/>
                </a:lnTo>
                <a:cubicBezTo>
                  <a:pt x="57891" y="89314"/>
                  <a:pt x="59692" y="86428"/>
                  <a:pt x="59692" y="83182"/>
                </a:cubicBezTo>
                <a:lnTo>
                  <a:pt x="59332" y="76329"/>
                </a:lnTo>
                <a:cubicBezTo>
                  <a:pt x="59332" y="71640"/>
                  <a:pt x="60772" y="67673"/>
                  <a:pt x="64373" y="64427"/>
                </a:cubicBezTo>
                <a:cubicBezTo>
                  <a:pt x="67254" y="60820"/>
                  <a:pt x="71575" y="59377"/>
                  <a:pt x="76256" y="59377"/>
                </a:cubicBezTo>
                <a:lnTo>
                  <a:pt x="83098" y="59738"/>
                </a:lnTo>
                <a:cubicBezTo>
                  <a:pt x="86339" y="59377"/>
                  <a:pt x="89220" y="57574"/>
                  <a:pt x="90300" y="54688"/>
                </a:cubicBezTo>
                <a:lnTo>
                  <a:pt x="92821" y="48557"/>
                </a:lnTo>
                <a:cubicBezTo>
                  <a:pt x="94262" y="44229"/>
                  <a:pt x="97863" y="40622"/>
                  <a:pt x="101824" y="38818"/>
                </a:cubicBezTo>
                <a:cubicBezTo>
                  <a:pt x="105785" y="37015"/>
                  <a:pt x="110826" y="37376"/>
                  <a:pt x="114788" y="39179"/>
                </a:cubicBezTo>
                <a:lnTo>
                  <a:pt x="121269" y="41704"/>
                </a:lnTo>
                <a:cubicBezTo>
                  <a:pt x="124150" y="43147"/>
                  <a:pt x="127391" y="42425"/>
                  <a:pt x="129552" y="40261"/>
                </a:cubicBezTo>
                <a:lnTo>
                  <a:pt x="134233" y="35212"/>
                </a:lnTo>
                <a:cubicBezTo>
                  <a:pt x="137474" y="31965"/>
                  <a:pt x="141795" y="30162"/>
                  <a:pt x="146477" y="30162"/>
                </a:cubicBezTo>
                <a:close/>
                <a:moveTo>
                  <a:pt x="146844" y="8987"/>
                </a:moveTo>
                <a:cubicBezTo>
                  <a:pt x="70543" y="8987"/>
                  <a:pt x="8638" y="70816"/>
                  <a:pt x="8638" y="146664"/>
                </a:cubicBezTo>
                <a:cubicBezTo>
                  <a:pt x="8638" y="221434"/>
                  <a:pt x="68383" y="282184"/>
                  <a:pt x="142165" y="284341"/>
                </a:cubicBezTo>
                <a:cubicBezTo>
                  <a:pt x="143245" y="253786"/>
                  <a:pt x="153682" y="225747"/>
                  <a:pt x="170598" y="202741"/>
                </a:cubicBezTo>
                <a:lnTo>
                  <a:pt x="146844" y="189800"/>
                </a:lnTo>
                <a:lnTo>
                  <a:pt x="104375" y="212087"/>
                </a:lnTo>
                <a:cubicBezTo>
                  <a:pt x="103655" y="212447"/>
                  <a:pt x="102935" y="212806"/>
                  <a:pt x="102215" y="212806"/>
                </a:cubicBezTo>
                <a:cubicBezTo>
                  <a:pt x="101495" y="212806"/>
                  <a:pt x="100416" y="212447"/>
                  <a:pt x="99696" y="211728"/>
                </a:cubicBezTo>
                <a:cubicBezTo>
                  <a:pt x="98256" y="211009"/>
                  <a:pt x="97536" y="209212"/>
                  <a:pt x="97896" y="207414"/>
                </a:cubicBezTo>
                <a:lnTo>
                  <a:pt x="105814" y="160683"/>
                </a:lnTo>
                <a:lnTo>
                  <a:pt x="71982" y="127252"/>
                </a:lnTo>
                <a:cubicBezTo>
                  <a:pt x="70543" y="126174"/>
                  <a:pt x="70183" y="124377"/>
                  <a:pt x="70543" y="122939"/>
                </a:cubicBezTo>
                <a:cubicBezTo>
                  <a:pt x="71263" y="121141"/>
                  <a:pt x="72702" y="119704"/>
                  <a:pt x="74142" y="119704"/>
                </a:cubicBezTo>
                <a:lnTo>
                  <a:pt x="121650" y="112874"/>
                </a:lnTo>
                <a:lnTo>
                  <a:pt x="142525" y="70097"/>
                </a:lnTo>
                <a:cubicBezTo>
                  <a:pt x="143965" y="66861"/>
                  <a:pt x="149004" y="66861"/>
                  <a:pt x="150803" y="70097"/>
                </a:cubicBezTo>
                <a:lnTo>
                  <a:pt x="171678" y="112874"/>
                </a:lnTo>
                <a:lnTo>
                  <a:pt x="218826" y="119704"/>
                </a:lnTo>
                <a:cubicBezTo>
                  <a:pt x="220626" y="119704"/>
                  <a:pt x="222066" y="121141"/>
                  <a:pt x="222426" y="122939"/>
                </a:cubicBezTo>
                <a:cubicBezTo>
                  <a:pt x="223145" y="124377"/>
                  <a:pt x="222426" y="126174"/>
                  <a:pt x="221706" y="127252"/>
                </a:cubicBezTo>
                <a:lnTo>
                  <a:pt x="187154" y="160683"/>
                </a:lnTo>
                <a:lnTo>
                  <a:pt x="190753" y="180095"/>
                </a:lnTo>
                <a:cubicBezTo>
                  <a:pt x="215587" y="157448"/>
                  <a:pt x="248339" y="143429"/>
                  <a:pt x="284690" y="142350"/>
                </a:cubicBezTo>
                <a:cubicBezTo>
                  <a:pt x="282171" y="68659"/>
                  <a:pt x="221346" y="8987"/>
                  <a:pt x="146844" y="8987"/>
                </a:cubicBezTo>
                <a:close/>
                <a:moveTo>
                  <a:pt x="146844" y="0"/>
                </a:moveTo>
                <a:cubicBezTo>
                  <a:pt x="227464" y="0"/>
                  <a:pt x="293328" y="66143"/>
                  <a:pt x="293328" y="146664"/>
                </a:cubicBezTo>
                <a:cubicBezTo>
                  <a:pt x="293328" y="148102"/>
                  <a:pt x="292968" y="149180"/>
                  <a:pt x="292248" y="149899"/>
                </a:cubicBezTo>
                <a:lnTo>
                  <a:pt x="149723" y="292249"/>
                </a:lnTo>
                <a:cubicBezTo>
                  <a:pt x="149004" y="292968"/>
                  <a:pt x="147564" y="293328"/>
                  <a:pt x="146844" y="293328"/>
                </a:cubicBezTo>
                <a:cubicBezTo>
                  <a:pt x="65864" y="293328"/>
                  <a:pt x="0" y="227545"/>
                  <a:pt x="0" y="146664"/>
                </a:cubicBezTo>
                <a:cubicBezTo>
                  <a:pt x="0" y="66143"/>
                  <a:pt x="65864" y="0"/>
                  <a:pt x="146844" y="0"/>
                </a:cubicBezTo>
                <a:close/>
              </a:path>
            </a:pathLst>
          </a:custGeom>
          <a:solidFill>
            <a:schemeClr val="bg1"/>
          </a:solidFill>
          <a:ln>
            <a:noFill/>
          </a:ln>
        </p:spPr>
        <p:txBody>
          <a:bodyPr anchor="ctr"/>
          <a:lstStyle/>
          <a:p>
            <a:endParaRPr lang="en-US" sz="900"/>
          </a:p>
        </p:txBody>
      </p:sp>
      <p:sp>
        <p:nvSpPr>
          <p:cNvPr id="39" name="Freeform 941">
            <a:extLst>
              <a:ext uri="{FF2B5EF4-FFF2-40B4-BE49-F238E27FC236}">
                <a16:creationId xmlns:a16="http://schemas.microsoft.com/office/drawing/2014/main" id="{36C465AF-2610-0B43-B56D-C196BC032A61}"/>
              </a:ext>
            </a:extLst>
          </p:cNvPr>
          <p:cNvSpPr>
            <a:spLocks noChangeAspect="1"/>
          </p:cNvSpPr>
          <p:nvPr/>
        </p:nvSpPr>
        <p:spPr bwMode="auto">
          <a:xfrm>
            <a:off x="6648778" y="5146887"/>
            <a:ext cx="438391" cy="438391"/>
          </a:xfrm>
          <a:custGeom>
            <a:avLst/>
            <a:gdLst>
              <a:gd name="T0" fmla="*/ 8791151 w 293297"/>
              <a:gd name="T1" fmla="*/ 9873534 h 293328"/>
              <a:gd name="T2" fmla="*/ 9563036 w 293297"/>
              <a:gd name="T3" fmla="*/ 10265362 h 293328"/>
              <a:gd name="T4" fmla="*/ 10347942 w 293297"/>
              <a:gd name="T5" fmla="*/ 9364179 h 293328"/>
              <a:gd name="T6" fmla="*/ 9876978 w 293297"/>
              <a:gd name="T7" fmla="*/ 8776513 h 293328"/>
              <a:gd name="T8" fmla="*/ 7260594 w 293297"/>
              <a:gd name="T9" fmla="*/ 8358578 h 293328"/>
              <a:gd name="T10" fmla="*/ 9654586 w 293297"/>
              <a:gd name="T11" fmla="*/ 8554467 h 293328"/>
              <a:gd name="T12" fmla="*/ 7208277 w 293297"/>
              <a:gd name="T13" fmla="*/ 6660746 h 293328"/>
              <a:gd name="T14" fmla="*/ 6671911 w 293297"/>
              <a:gd name="T15" fmla="*/ 7209250 h 293328"/>
              <a:gd name="T16" fmla="*/ 7862355 w 293297"/>
              <a:gd name="T17" fmla="*/ 7313723 h 293328"/>
              <a:gd name="T18" fmla="*/ 4099798 w 293297"/>
              <a:gd name="T19" fmla="*/ 2969551 h 293328"/>
              <a:gd name="T20" fmla="*/ 4099798 w 293297"/>
              <a:gd name="T21" fmla="*/ 4156033 h 293328"/>
              <a:gd name="T22" fmla="*/ 4099798 w 293297"/>
              <a:gd name="T23" fmla="*/ 2969551 h 293328"/>
              <a:gd name="T24" fmla="*/ 5010500 w 293297"/>
              <a:gd name="T25" fmla="*/ 3562779 h 293328"/>
              <a:gd name="T26" fmla="*/ 3175872 w 293297"/>
              <a:gd name="T27" fmla="*/ 3562779 h 293328"/>
              <a:gd name="T28" fmla="*/ 4122180 w 293297"/>
              <a:gd name="T29" fmla="*/ 1872354 h 293328"/>
              <a:gd name="T30" fmla="*/ 2417047 w 293297"/>
              <a:gd name="T31" fmla="*/ 3579292 h 293328"/>
              <a:gd name="T32" fmla="*/ 4122180 w 293297"/>
              <a:gd name="T33" fmla="*/ 5995078 h 293328"/>
              <a:gd name="T34" fmla="*/ 5328810 w 293297"/>
              <a:gd name="T35" fmla="*/ 2371298 h 293328"/>
              <a:gd name="T36" fmla="*/ 4122180 w 293297"/>
              <a:gd name="T37" fmla="*/ 1557292 h 293328"/>
              <a:gd name="T38" fmla="*/ 5551781 w 293297"/>
              <a:gd name="T39" fmla="*/ 5010397 h 293328"/>
              <a:gd name="T40" fmla="*/ 6181360 w 293297"/>
              <a:gd name="T41" fmla="*/ 6060737 h 293328"/>
              <a:gd name="T42" fmla="*/ 6181360 w 293297"/>
              <a:gd name="T43" fmla="*/ 6389016 h 293328"/>
              <a:gd name="T44" fmla="*/ 1905551 w 293297"/>
              <a:gd name="T45" fmla="*/ 6231438 h 293328"/>
              <a:gd name="T46" fmla="*/ 3728613 w 293297"/>
              <a:gd name="T47" fmla="*/ 6060737 h 293328"/>
              <a:gd name="T48" fmla="*/ 2692503 w 293297"/>
              <a:gd name="T49" fmla="*/ 2148102 h 293328"/>
              <a:gd name="T50" fmla="*/ 4068543 w 293297"/>
              <a:gd name="T51" fmla="*/ 326516 h 293328"/>
              <a:gd name="T52" fmla="*/ 313994 w 293297"/>
              <a:gd name="T53" fmla="*/ 4074791 h 293328"/>
              <a:gd name="T54" fmla="*/ 4068543 w 293297"/>
              <a:gd name="T55" fmla="*/ 7810025 h 293328"/>
              <a:gd name="T56" fmla="*/ 7823107 w 293297"/>
              <a:gd name="T57" fmla="*/ 4074791 h 293328"/>
              <a:gd name="T58" fmla="*/ 4068543 w 293297"/>
              <a:gd name="T59" fmla="*/ 326516 h 293328"/>
              <a:gd name="T60" fmla="*/ 6946623 w 293297"/>
              <a:gd name="T61" fmla="*/ 1188447 h 293328"/>
              <a:gd name="T62" fmla="*/ 7404468 w 293297"/>
              <a:gd name="T63" fmla="*/ 6399509 h 293328"/>
              <a:gd name="T64" fmla="*/ 8241734 w 293297"/>
              <a:gd name="T65" fmla="*/ 6921938 h 293328"/>
              <a:gd name="T66" fmla="*/ 10491898 w 293297"/>
              <a:gd name="T67" fmla="*/ 8946261 h 293328"/>
              <a:gd name="T68" fmla="*/ 9785448 w 293297"/>
              <a:gd name="T69" fmla="*/ 10487389 h 293328"/>
              <a:gd name="T70" fmla="*/ 8948185 w 293297"/>
              <a:gd name="T71" fmla="*/ 10487389 h 293328"/>
              <a:gd name="T72" fmla="*/ 6933476 w 293297"/>
              <a:gd name="T73" fmla="*/ 8241038 h 293328"/>
              <a:gd name="T74" fmla="*/ 6410235 w 293297"/>
              <a:gd name="T75" fmla="*/ 7405158 h 293328"/>
              <a:gd name="T76" fmla="*/ 1190544 w 293297"/>
              <a:gd name="T77" fmla="*/ 6948058 h 293328"/>
              <a:gd name="T78" fmla="*/ 1190544 w 293297"/>
              <a:gd name="T79" fmla="*/ 1188447 h 29332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93297" h="293328">
                <a:moveTo>
                  <a:pt x="271538" y="241564"/>
                </a:moveTo>
                <a:lnTo>
                  <a:pt x="241687" y="271759"/>
                </a:lnTo>
                <a:lnTo>
                  <a:pt x="252117" y="282544"/>
                </a:lnTo>
                <a:cubicBezTo>
                  <a:pt x="254994" y="285419"/>
                  <a:pt x="259670" y="285419"/>
                  <a:pt x="262906" y="282544"/>
                </a:cubicBezTo>
                <a:lnTo>
                  <a:pt x="282328" y="262773"/>
                </a:lnTo>
                <a:cubicBezTo>
                  <a:pt x="283766" y="261694"/>
                  <a:pt x="284486" y="259537"/>
                  <a:pt x="284486" y="257740"/>
                </a:cubicBezTo>
                <a:cubicBezTo>
                  <a:pt x="284486" y="255583"/>
                  <a:pt x="283766" y="253786"/>
                  <a:pt x="282328" y="252348"/>
                </a:cubicBezTo>
                <a:lnTo>
                  <a:pt x="271538" y="241564"/>
                </a:lnTo>
                <a:close/>
                <a:moveTo>
                  <a:pt x="229818" y="200225"/>
                </a:moveTo>
                <a:lnTo>
                  <a:pt x="199608" y="230061"/>
                </a:lnTo>
                <a:lnTo>
                  <a:pt x="235213" y="265289"/>
                </a:lnTo>
                <a:lnTo>
                  <a:pt x="265424" y="235453"/>
                </a:lnTo>
                <a:lnTo>
                  <a:pt x="229818" y="200225"/>
                </a:lnTo>
                <a:close/>
                <a:moveTo>
                  <a:pt x="198169" y="183330"/>
                </a:moveTo>
                <a:cubicBezTo>
                  <a:pt x="196011" y="186206"/>
                  <a:pt x="193493" y="188722"/>
                  <a:pt x="190976" y="191238"/>
                </a:cubicBezTo>
                <a:cubicBezTo>
                  <a:pt x="188458" y="193754"/>
                  <a:pt x="185941" y="195911"/>
                  <a:pt x="183423" y="198428"/>
                </a:cubicBezTo>
                <a:lnTo>
                  <a:pt x="201046" y="216042"/>
                </a:lnTo>
                <a:lnTo>
                  <a:pt x="216152" y="201303"/>
                </a:lnTo>
                <a:lnTo>
                  <a:pt x="198169" y="183330"/>
                </a:lnTo>
                <a:close/>
                <a:moveTo>
                  <a:pt x="112712" y="81734"/>
                </a:moveTo>
                <a:cubicBezTo>
                  <a:pt x="103641" y="81734"/>
                  <a:pt x="96384" y="88991"/>
                  <a:pt x="96384" y="98062"/>
                </a:cubicBezTo>
                <a:cubicBezTo>
                  <a:pt x="96384" y="107134"/>
                  <a:pt x="103641" y="114391"/>
                  <a:pt x="112712" y="114391"/>
                </a:cubicBezTo>
                <a:cubicBezTo>
                  <a:pt x="121784" y="114391"/>
                  <a:pt x="129041" y="107134"/>
                  <a:pt x="129041" y="98062"/>
                </a:cubicBezTo>
                <a:cubicBezTo>
                  <a:pt x="129041" y="88991"/>
                  <a:pt x="121784" y="81734"/>
                  <a:pt x="112712" y="81734"/>
                </a:cubicBezTo>
                <a:close/>
                <a:moveTo>
                  <a:pt x="112712" y="73025"/>
                </a:moveTo>
                <a:cubicBezTo>
                  <a:pt x="126501" y="73025"/>
                  <a:pt x="137749" y="84274"/>
                  <a:pt x="137749" y="98062"/>
                </a:cubicBezTo>
                <a:cubicBezTo>
                  <a:pt x="137749" y="112214"/>
                  <a:pt x="126501" y="123462"/>
                  <a:pt x="112712" y="123462"/>
                </a:cubicBezTo>
                <a:cubicBezTo>
                  <a:pt x="98924" y="123462"/>
                  <a:pt x="87312" y="112214"/>
                  <a:pt x="87312" y="98062"/>
                </a:cubicBezTo>
                <a:cubicBezTo>
                  <a:pt x="87312" y="84274"/>
                  <a:pt x="98924" y="73025"/>
                  <a:pt x="112712" y="73025"/>
                </a:cubicBezTo>
                <a:close/>
                <a:moveTo>
                  <a:pt x="113326" y="51535"/>
                </a:moveTo>
                <a:cubicBezTo>
                  <a:pt x="100706" y="51535"/>
                  <a:pt x="89167" y="56595"/>
                  <a:pt x="80152" y="65268"/>
                </a:cubicBezTo>
                <a:cubicBezTo>
                  <a:pt x="71498" y="74302"/>
                  <a:pt x="66450" y="85867"/>
                  <a:pt x="66450" y="98515"/>
                </a:cubicBezTo>
                <a:cubicBezTo>
                  <a:pt x="66450" y="111163"/>
                  <a:pt x="71498" y="123089"/>
                  <a:pt x="80152" y="131762"/>
                </a:cubicBezTo>
                <a:lnTo>
                  <a:pt x="113326" y="165009"/>
                </a:lnTo>
                <a:lnTo>
                  <a:pt x="146500" y="131762"/>
                </a:lnTo>
                <a:cubicBezTo>
                  <a:pt x="164529" y="113332"/>
                  <a:pt x="164529" y="83698"/>
                  <a:pt x="146500" y="65268"/>
                </a:cubicBezTo>
                <a:cubicBezTo>
                  <a:pt x="137485" y="56595"/>
                  <a:pt x="125946" y="51535"/>
                  <a:pt x="113326" y="51535"/>
                </a:cubicBezTo>
                <a:close/>
                <a:moveTo>
                  <a:pt x="113326" y="42862"/>
                </a:moveTo>
                <a:cubicBezTo>
                  <a:pt x="128110" y="42862"/>
                  <a:pt x="142173" y="48644"/>
                  <a:pt x="152630" y="59124"/>
                </a:cubicBezTo>
                <a:cubicBezTo>
                  <a:pt x="174265" y="80807"/>
                  <a:pt x="174265" y="116223"/>
                  <a:pt x="152630" y="137906"/>
                </a:cubicBezTo>
                <a:lnTo>
                  <a:pt x="124143" y="166816"/>
                </a:lnTo>
                <a:lnTo>
                  <a:pt x="169938" y="166816"/>
                </a:lnTo>
                <a:cubicBezTo>
                  <a:pt x="172101" y="166816"/>
                  <a:pt x="174265" y="168623"/>
                  <a:pt x="174265" y="171514"/>
                </a:cubicBezTo>
                <a:cubicBezTo>
                  <a:pt x="174265" y="173682"/>
                  <a:pt x="172101" y="175851"/>
                  <a:pt x="169938" y="175851"/>
                </a:cubicBezTo>
                <a:lnTo>
                  <a:pt x="56714" y="175851"/>
                </a:lnTo>
                <a:cubicBezTo>
                  <a:pt x="54551" y="175851"/>
                  <a:pt x="52387" y="173682"/>
                  <a:pt x="52387" y="171514"/>
                </a:cubicBezTo>
                <a:cubicBezTo>
                  <a:pt x="52387" y="168623"/>
                  <a:pt x="54551" y="166816"/>
                  <a:pt x="56714" y="166816"/>
                </a:cubicBezTo>
                <a:lnTo>
                  <a:pt x="102508" y="166816"/>
                </a:lnTo>
                <a:lnTo>
                  <a:pt x="74022" y="137906"/>
                </a:lnTo>
                <a:cubicBezTo>
                  <a:pt x="52387" y="116223"/>
                  <a:pt x="52387" y="80807"/>
                  <a:pt x="74022" y="59124"/>
                </a:cubicBezTo>
                <a:cubicBezTo>
                  <a:pt x="84479" y="48644"/>
                  <a:pt x="98542" y="42862"/>
                  <a:pt x="113326" y="42862"/>
                </a:cubicBezTo>
                <a:close/>
                <a:moveTo>
                  <a:pt x="111852" y="8987"/>
                </a:moveTo>
                <a:cubicBezTo>
                  <a:pt x="84159" y="8987"/>
                  <a:pt x="58624" y="19771"/>
                  <a:pt x="38843" y="39182"/>
                </a:cubicBezTo>
                <a:cubicBezTo>
                  <a:pt x="19422" y="58594"/>
                  <a:pt x="8632" y="84476"/>
                  <a:pt x="8632" y="112155"/>
                </a:cubicBezTo>
                <a:cubicBezTo>
                  <a:pt x="8632" y="139474"/>
                  <a:pt x="19422" y="165356"/>
                  <a:pt x="38843" y="185127"/>
                </a:cubicBezTo>
                <a:cubicBezTo>
                  <a:pt x="58624" y="204539"/>
                  <a:pt x="84159" y="214963"/>
                  <a:pt x="111852" y="214963"/>
                </a:cubicBezTo>
                <a:cubicBezTo>
                  <a:pt x="139186" y="214963"/>
                  <a:pt x="165441" y="204539"/>
                  <a:pt x="184862" y="185127"/>
                </a:cubicBezTo>
                <a:cubicBezTo>
                  <a:pt x="204283" y="165356"/>
                  <a:pt x="215073" y="139474"/>
                  <a:pt x="215073" y="112155"/>
                </a:cubicBezTo>
                <a:cubicBezTo>
                  <a:pt x="215073" y="84476"/>
                  <a:pt x="204283" y="58594"/>
                  <a:pt x="184862" y="39182"/>
                </a:cubicBezTo>
                <a:cubicBezTo>
                  <a:pt x="165441" y="19771"/>
                  <a:pt x="139186" y="8987"/>
                  <a:pt x="111852" y="8987"/>
                </a:cubicBezTo>
                <a:close/>
                <a:moveTo>
                  <a:pt x="111852" y="0"/>
                </a:moveTo>
                <a:cubicBezTo>
                  <a:pt x="142063" y="0"/>
                  <a:pt x="170116" y="11863"/>
                  <a:pt x="190976" y="32712"/>
                </a:cubicBezTo>
                <a:cubicBezTo>
                  <a:pt x="212195" y="54280"/>
                  <a:pt x="223704" y="82319"/>
                  <a:pt x="223704" y="112155"/>
                </a:cubicBezTo>
                <a:cubicBezTo>
                  <a:pt x="223704" y="135520"/>
                  <a:pt x="216511" y="157448"/>
                  <a:pt x="203564" y="176140"/>
                </a:cubicBezTo>
                <a:lnTo>
                  <a:pt x="222266" y="194833"/>
                </a:lnTo>
                <a:lnTo>
                  <a:pt x="226582" y="190519"/>
                </a:lnTo>
                <a:cubicBezTo>
                  <a:pt x="228380" y="188722"/>
                  <a:pt x="231257" y="188722"/>
                  <a:pt x="233055" y="190519"/>
                </a:cubicBezTo>
                <a:lnTo>
                  <a:pt x="288442" y="246237"/>
                </a:lnTo>
                <a:cubicBezTo>
                  <a:pt x="294916" y="252348"/>
                  <a:pt x="294916" y="262773"/>
                  <a:pt x="288442" y="269243"/>
                </a:cubicBezTo>
                <a:lnTo>
                  <a:pt x="269021" y="288654"/>
                </a:lnTo>
                <a:cubicBezTo>
                  <a:pt x="265784" y="291890"/>
                  <a:pt x="261828" y="293328"/>
                  <a:pt x="257512" y="293328"/>
                </a:cubicBezTo>
                <a:cubicBezTo>
                  <a:pt x="253196" y="293328"/>
                  <a:pt x="249240" y="291890"/>
                  <a:pt x="246003" y="288654"/>
                </a:cubicBezTo>
                <a:lnTo>
                  <a:pt x="190616" y="233296"/>
                </a:lnTo>
                <a:cubicBezTo>
                  <a:pt x="188458" y="231139"/>
                  <a:pt x="188458" y="228623"/>
                  <a:pt x="190616" y="226826"/>
                </a:cubicBezTo>
                <a:lnTo>
                  <a:pt x="194572" y="222512"/>
                </a:lnTo>
                <a:lnTo>
                  <a:pt x="176230" y="203820"/>
                </a:lnTo>
                <a:cubicBezTo>
                  <a:pt x="157169" y="217120"/>
                  <a:pt x="135230" y="224309"/>
                  <a:pt x="111852" y="224309"/>
                </a:cubicBezTo>
                <a:cubicBezTo>
                  <a:pt x="82001" y="224309"/>
                  <a:pt x="53948" y="212087"/>
                  <a:pt x="32729" y="191238"/>
                </a:cubicBezTo>
                <a:cubicBezTo>
                  <a:pt x="11509" y="170029"/>
                  <a:pt x="0" y="141991"/>
                  <a:pt x="0" y="112155"/>
                </a:cubicBezTo>
                <a:cubicBezTo>
                  <a:pt x="0" y="82319"/>
                  <a:pt x="11509" y="54280"/>
                  <a:pt x="32729" y="32712"/>
                </a:cubicBezTo>
                <a:cubicBezTo>
                  <a:pt x="53948" y="11863"/>
                  <a:pt x="82001" y="0"/>
                  <a:pt x="111852" y="0"/>
                </a:cubicBezTo>
                <a:close/>
              </a:path>
            </a:pathLst>
          </a:custGeom>
          <a:solidFill>
            <a:schemeClr val="bg1"/>
          </a:solidFill>
          <a:ln>
            <a:noFill/>
          </a:ln>
        </p:spPr>
        <p:txBody>
          <a:bodyPr anchor="ctr"/>
          <a:lstStyle/>
          <a:p>
            <a:endParaRPr lang="en-US" sz="900"/>
          </a:p>
        </p:txBody>
      </p:sp>
      <p:sp>
        <p:nvSpPr>
          <p:cNvPr id="40" name="Freeform 949">
            <a:extLst>
              <a:ext uri="{FF2B5EF4-FFF2-40B4-BE49-F238E27FC236}">
                <a16:creationId xmlns:a16="http://schemas.microsoft.com/office/drawing/2014/main" id="{5FFF0BFE-9678-CA47-89F9-F332466AB53E}"/>
              </a:ext>
            </a:extLst>
          </p:cNvPr>
          <p:cNvSpPr>
            <a:spLocks noChangeAspect="1"/>
          </p:cNvSpPr>
          <p:nvPr/>
        </p:nvSpPr>
        <p:spPr bwMode="auto">
          <a:xfrm>
            <a:off x="7759538" y="3642940"/>
            <a:ext cx="438391" cy="438391"/>
          </a:xfrm>
          <a:custGeom>
            <a:avLst/>
            <a:gdLst>
              <a:gd name="T0" fmla="*/ 1024419 w 293327"/>
              <a:gd name="T1" fmla="*/ 7648542 h 293759"/>
              <a:gd name="T2" fmla="*/ 692140 w 293327"/>
              <a:gd name="T3" fmla="*/ 7648542 h 293759"/>
              <a:gd name="T4" fmla="*/ 9611389 w 293327"/>
              <a:gd name="T5" fmla="*/ 7458004 h 293759"/>
              <a:gd name="T6" fmla="*/ 7519169 w 293327"/>
              <a:gd name="T7" fmla="*/ 8183367 h 293759"/>
              <a:gd name="T8" fmla="*/ 7506098 w 293327"/>
              <a:gd name="T9" fmla="*/ 8597812 h 293759"/>
              <a:gd name="T10" fmla="*/ 9519895 w 293327"/>
              <a:gd name="T11" fmla="*/ 7885464 h 293759"/>
              <a:gd name="T12" fmla="*/ 9611389 w 293327"/>
              <a:gd name="T13" fmla="*/ 7458004 h 293759"/>
              <a:gd name="T14" fmla="*/ 1673882 w 293327"/>
              <a:gd name="T15" fmla="*/ 9737626 h 293759"/>
              <a:gd name="T16" fmla="*/ 10343687 w 293327"/>
              <a:gd name="T17" fmla="*/ 8170401 h 293759"/>
              <a:gd name="T18" fmla="*/ 9546037 w 293327"/>
              <a:gd name="T19" fmla="*/ 8222154 h 293759"/>
              <a:gd name="T20" fmla="*/ 5871499 w 293327"/>
              <a:gd name="T21" fmla="*/ 9180669 h 293759"/>
              <a:gd name="T22" fmla="*/ 4289181 w 293327"/>
              <a:gd name="T23" fmla="*/ 8895723 h 293759"/>
              <a:gd name="T24" fmla="*/ 6904559 w 293327"/>
              <a:gd name="T25" fmla="*/ 8727317 h 293759"/>
              <a:gd name="T26" fmla="*/ 7087604 w 293327"/>
              <a:gd name="T27" fmla="*/ 7989047 h 293759"/>
              <a:gd name="T28" fmla="*/ 4576905 w 293327"/>
              <a:gd name="T29" fmla="*/ 7548643 h 293759"/>
              <a:gd name="T30" fmla="*/ 313910 w 293327"/>
              <a:gd name="T31" fmla="*/ 7134186 h 293759"/>
              <a:gd name="T32" fmla="*/ 1359972 w 293327"/>
              <a:gd name="T33" fmla="*/ 9685880 h 293759"/>
              <a:gd name="T34" fmla="*/ 313910 w 293327"/>
              <a:gd name="T35" fmla="*/ 7134186 h 293759"/>
              <a:gd name="T36" fmla="*/ 1516917 w 293327"/>
              <a:gd name="T37" fmla="*/ 6810337 h 293759"/>
              <a:gd name="T38" fmla="*/ 6773760 w 293327"/>
              <a:gd name="T39" fmla="*/ 7561594 h 293759"/>
              <a:gd name="T40" fmla="*/ 7414530 w 293327"/>
              <a:gd name="T41" fmla="*/ 7885464 h 293759"/>
              <a:gd name="T42" fmla="*/ 9820647 w 293327"/>
              <a:gd name="T43" fmla="*/ 7198905 h 293759"/>
              <a:gd name="T44" fmla="*/ 10016805 w 293327"/>
              <a:gd name="T45" fmla="*/ 7717049 h 293759"/>
              <a:gd name="T46" fmla="*/ 10657531 w 293327"/>
              <a:gd name="T47" fmla="*/ 8183367 h 293759"/>
              <a:gd name="T48" fmla="*/ 4864577 w 293327"/>
              <a:gd name="T49" fmla="*/ 10501849 h 293759"/>
              <a:gd name="T50" fmla="*/ 156867 w 293327"/>
              <a:gd name="T51" fmla="*/ 10009573 h 293759"/>
              <a:gd name="T52" fmla="*/ 0 w 293327"/>
              <a:gd name="T53" fmla="*/ 6965769 h 293759"/>
              <a:gd name="T54" fmla="*/ 6962182 w 293327"/>
              <a:gd name="T55" fmla="*/ 322741 h 293759"/>
              <a:gd name="T56" fmla="*/ 9881876 w 293327"/>
              <a:gd name="T57" fmla="*/ 1703812 h 293759"/>
              <a:gd name="T58" fmla="*/ 6962182 w 293327"/>
              <a:gd name="T59" fmla="*/ 322741 h 293759"/>
              <a:gd name="T60" fmla="*/ 5233922 w 293327"/>
              <a:gd name="T61" fmla="*/ 3523891 h 293759"/>
              <a:gd name="T62" fmla="*/ 5940931 w 293327"/>
              <a:gd name="T63" fmla="*/ 3188267 h 293759"/>
              <a:gd name="T64" fmla="*/ 6634871 w 293327"/>
              <a:gd name="T65" fmla="*/ 3523891 h 293759"/>
              <a:gd name="T66" fmla="*/ 5233922 w 293327"/>
              <a:gd name="T67" fmla="*/ 322741 h 293759"/>
              <a:gd name="T68" fmla="*/ 2000044 w 293327"/>
              <a:gd name="T69" fmla="*/ 1703812 h 293759"/>
              <a:gd name="T70" fmla="*/ 4906608 w 293327"/>
              <a:gd name="T71" fmla="*/ 322741 h 293759"/>
              <a:gd name="T72" fmla="*/ 1829770 w 293327"/>
              <a:gd name="T73" fmla="*/ 0 h 293759"/>
              <a:gd name="T74" fmla="*/ 10196100 w 293327"/>
              <a:gd name="T75" fmla="*/ 154906 h 293759"/>
              <a:gd name="T76" fmla="*/ 10039022 w 293327"/>
              <a:gd name="T77" fmla="*/ 2013599 h 293759"/>
              <a:gd name="T78" fmla="*/ 9724751 w 293327"/>
              <a:gd name="T79" fmla="*/ 6699326 h 293759"/>
              <a:gd name="T80" fmla="*/ 9397399 w 293327"/>
              <a:gd name="T81" fmla="*/ 6699326 h 293759"/>
              <a:gd name="T82" fmla="*/ 6962182 w 293327"/>
              <a:gd name="T83" fmla="*/ 2013599 h 293759"/>
              <a:gd name="T84" fmla="*/ 6883642 w 293327"/>
              <a:gd name="T85" fmla="*/ 3911178 h 293759"/>
              <a:gd name="T86" fmla="*/ 6726497 w 293327"/>
              <a:gd name="T87" fmla="*/ 3923993 h 293759"/>
              <a:gd name="T88" fmla="*/ 5142310 w 293327"/>
              <a:gd name="T89" fmla="*/ 3923993 h 293759"/>
              <a:gd name="T90" fmla="*/ 4906608 w 293327"/>
              <a:gd name="T91" fmla="*/ 3782032 h 293759"/>
              <a:gd name="T92" fmla="*/ 2484433 w 293327"/>
              <a:gd name="T93" fmla="*/ 2013599 h 293759"/>
              <a:gd name="T94" fmla="*/ 2314248 w 293327"/>
              <a:gd name="T95" fmla="*/ 6531494 h 293759"/>
              <a:gd name="T96" fmla="*/ 2157085 w 293327"/>
              <a:gd name="T97" fmla="*/ 2013599 h 293759"/>
              <a:gd name="T98" fmla="*/ 1672725 w 293327"/>
              <a:gd name="T99" fmla="*/ 1858717 h 293759"/>
              <a:gd name="T100" fmla="*/ 1829770 w 293327"/>
              <a:gd name="T101" fmla="*/ 0 h 2937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3327" h="293759">
                <a:moveTo>
                  <a:pt x="23622" y="209550"/>
                </a:moveTo>
                <a:cubicBezTo>
                  <a:pt x="26289" y="209550"/>
                  <a:pt x="28194" y="211382"/>
                  <a:pt x="28194" y="213946"/>
                </a:cubicBezTo>
                <a:cubicBezTo>
                  <a:pt x="28194" y="216511"/>
                  <a:pt x="26289" y="218709"/>
                  <a:pt x="23622" y="218709"/>
                </a:cubicBezTo>
                <a:cubicBezTo>
                  <a:pt x="20955" y="218709"/>
                  <a:pt x="19050" y="216511"/>
                  <a:pt x="19050" y="213946"/>
                </a:cubicBezTo>
                <a:cubicBezTo>
                  <a:pt x="19050" y="211382"/>
                  <a:pt x="20955" y="209550"/>
                  <a:pt x="23622" y="209550"/>
                </a:cubicBezTo>
                <a:close/>
                <a:moveTo>
                  <a:pt x="264534" y="208615"/>
                </a:moveTo>
                <a:cubicBezTo>
                  <a:pt x="262375" y="207529"/>
                  <a:pt x="251218" y="212239"/>
                  <a:pt x="243300" y="215862"/>
                </a:cubicBezTo>
                <a:cubicBezTo>
                  <a:pt x="233222" y="219847"/>
                  <a:pt x="220985" y="224920"/>
                  <a:pt x="206949" y="228905"/>
                </a:cubicBezTo>
                <a:cubicBezTo>
                  <a:pt x="207309" y="231079"/>
                  <a:pt x="207309" y="233615"/>
                  <a:pt x="207309" y="236151"/>
                </a:cubicBezTo>
                <a:cubicBezTo>
                  <a:pt x="206949" y="237238"/>
                  <a:pt x="206949" y="238688"/>
                  <a:pt x="206589" y="240499"/>
                </a:cubicBezTo>
                <a:cubicBezTo>
                  <a:pt x="229983" y="234340"/>
                  <a:pt x="247259" y="227094"/>
                  <a:pt x="259136" y="222021"/>
                </a:cubicBezTo>
                <a:cubicBezTo>
                  <a:pt x="260216" y="221297"/>
                  <a:pt x="261295" y="220934"/>
                  <a:pt x="262015" y="220572"/>
                </a:cubicBezTo>
                <a:cubicBezTo>
                  <a:pt x="265254" y="217674"/>
                  <a:pt x="267054" y="214775"/>
                  <a:pt x="267054" y="212601"/>
                </a:cubicBezTo>
                <a:cubicBezTo>
                  <a:pt x="267054" y="211877"/>
                  <a:pt x="267054" y="210427"/>
                  <a:pt x="264534" y="208615"/>
                </a:cubicBezTo>
                <a:close/>
                <a:moveTo>
                  <a:pt x="46069" y="199558"/>
                </a:moveTo>
                <a:lnTo>
                  <a:pt x="46069" y="272383"/>
                </a:lnTo>
                <a:cubicBezTo>
                  <a:pt x="66584" y="278542"/>
                  <a:pt x="186434" y="310788"/>
                  <a:pt x="277131" y="237963"/>
                </a:cubicBezTo>
                <a:cubicBezTo>
                  <a:pt x="279291" y="236514"/>
                  <a:pt x="284330" y="232166"/>
                  <a:pt x="284689" y="228543"/>
                </a:cubicBezTo>
                <a:cubicBezTo>
                  <a:pt x="284689" y="227456"/>
                  <a:pt x="284330" y="226007"/>
                  <a:pt x="282170" y="224195"/>
                </a:cubicBezTo>
                <a:cubicBezTo>
                  <a:pt x="280371" y="222746"/>
                  <a:pt x="271733" y="226369"/>
                  <a:pt x="262735" y="229992"/>
                </a:cubicBezTo>
                <a:cubicBezTo>
                  <a:pt x="247979" y="236514"/>
                  <a:pt x="225664" y="245934"/>
                  <a:pt x="192912" y="252818"/>
                </a:cubicBezTo>
                <a:cubicBezTo>
                  <a:pt x="185354" y="255354"/>
                  <a:pt x="174917" y="256803"/>
                  <a:pt x="161600" y="256803"/>
                </a:cubicBezTo>
                <a:cubicBezTo>
                  <a:pt x="150443" y="256803"/>
                  <a:pt x="137126" y="256079"/>
                  <a:pt x="122010" y="253542"/>
                </a:cubicBezTo>
                <a:cubicBezTo>
                  <a:pt x="119491" y="253542"/>
                  <a:pt x="118051" y="251369"/>
                  <a:pt x="118051" y="248832"/>
                </a:cubicBezTo>
                <a:cubicBezTo>
                  <a:pt x="118411" y="246296"/>
                  <a:pt x="120570" y="244485"/>
                  <a:pt x="123090" y="244847"/>
                </a:cubicBezTo>
                <a:cubicBezTo>
                  <a:pt x="163400" y="249919"/>
                  <a:pt x="181395" y="247383"/>
                  <a:pt x="190033" y="244122"/>
                </a:cubicBezTo>
                <a:cubicBezTo>
                  <a:pt x="197951" y="240862"/>
                  <a:pt x="198311" y="236876"/>
                  <a:pt x="198311" y="235427"/>
                </a:cubicBezTo>
                <a:cubicBezTo>
                  <a:pt x="198671" y="229992"/>
                  <a:pt x="197591" y="226007"/>
                  <a:pt x="195072" y="223471"/>
                </a:cubicBezTo>
                <a:cubicBezTo>
                  <a:pt x="191833" y="220210"/>
                  <a:pt x="186794" y="220210"/>
                  <a:pt x="186434" y="220210"/>
                </a:cubicBezTo>
                <a:cubicBezTo>
                  <a:pt x="142885" y="220934"/>
                  <a:pt x="135327" y="216224"/>
                  <a:pt x="125969" y="211152"/>
                </a:cubicBezTo>
                <a:cubicBezTo>
                  <a:pt x="116971" y="205717"/>
                  <a:pt x="106894" y="199558"/>
                  <a:pt x="46069" y="199558"/>
                </a:cubicBezTo>
                <a:close/>
                <a:moveTo>
                  <a:pt x="8638" y="199558"/>
                </a:moveTo>
                <a:lnTo>
                  <a:pt x="8638" y="270933"/>
                </a:lnTo>
                <a:lnTo>
                  <a:pt x="37431" y="270933"/>
                </a:lnTo>
                <a:lnTo>
                  <a:pt x="37431" y="199558"/>
                </a:lnTo>
                <a:lnTo>
                  <a:pt x="8638" y="199558"/>
                </a:lnTo>
                <a:close/>
                <a:moveTo>
                  <a:pt x="4319" y="190500"/>
                </a:moveTo>
                <a:lnTo>
                  <a:pt x="41750" y="190500"/>
                </a:lnTo>
                <a:cubicBezTo>
                  <a:pt x="108693" y="190500"/>
                  <a:pt x="120570" y="197021"/>
                  <a:pt x="130648" y="203181"/>
                </a:cubicBezTo>
                <a:cubicBezTo>
                  <a:pt x="138566" y="207891"/>
                  <a:pt x="145404" y="212239"/>
                  <a:pt x="186434" y="211514"/>
                </a:cubicBezTo>
                <a:cubicBezTo>
                  <a:pt x="186434" y="211514"/>
                  <a:pt x="195072" y="211152"/>
                  <a:pt x="201550" y="216949"/>
                </a:cubicBezTo>
                <a:cubicBezTo>
                  <a:pt x="202270" y="218398"/>
                  <a:pt x="203350" y="219123"/>
                  <a:pt x="204070" y="220572"/>
                </a:cubicBezTo>
                <a:cubicBezTo>
                  <a:pt x="217746" y="216587"/>
                  <a:pt x="229983" y="211514"/>
                  <a:pt x="239701" y="207529"/>
                </a:cubicBezTo>
                <a:cubicBezTo>
                  <a:pt x="254817" y="200645"/>
                  <a:pt x="263815" y="196659"/>
                  <a:pt x="270293" y="201369"/>
                </a:cubicBezTo>
                <a:cubicBezTo>
                  <a:pt x="274612" y="204992"/>
                  <a:pt x="275692" y="209340"/>
                  <a:pt x="276052" y="212239"/>
                </a:cubicBezTo>
                <a:cubicBezTo>
                  <a:pt x="276052" y="213326"/>
                  <a:pt x="275692" y="214775"/>
                  <a:pt x="275692" y="215862"/>
                </a:cubicBezTo>
                <a:cubicBezTo>
                  <a:pt x="280730" y="214413"/>
                  <a:pt x="284689" y="214775"/>
                  <a:pt x="287929" y="217311"/>
                </a:cubicBezTo>
                <a:cubicBezTo>
                  <a:pt x="292608" y="221297"/>
                  <a:pt x="293327" y="226007"/>
                  <a:pt x="293327" y="228905"/>
                </a:cubicBezTo>
                <a:cubicBezTo>
                  <a:pt x="292967" y="237963"/>
                  <a:pt x="283970" y="244485"/>
                  <a:pt x="282890" y="245209"/>
                </a:cubicBezTo>
                <a:cubicBezTo>
                  <a:pt x="234662" y="283252"/>
                  <a:pt x="179236" y="293759"/>
                  <a:pt x="133887" y="293759"/>
                </a:cubicBezTo>
                <a:cubicBezTo>
                  <a:pt x="84579" y="293759"/>
                  <a:pt x="46789" y="281803"/>
                  <a:pt x="41030" y="279991"/>
                </a:cubicBezTo>
                <a:lnTo>
                  <a:pt x="4319" y="279991"/>
                </a:lnTo>
                <a:cubicBezTo>
                  <a:pt x="1799" y="279991"/>
                  <a:pt x="0" y="278180"/>
                  <a:pt x="0" y="275281"/>
                </a:cubicBezTo>
                <a:lnTo>
                  <a:pt x="0" y="194848"/>
                </a:lnTo>
                <a:cubicBezTo>
                  <a:pt x="0" y="192311"/>
                  <a:pt x="1799" y="190500"/>
                  <a:pt x="4319" y="190500"/>
                </a:cubicBezTo>
                <a:close/>
                <a:moveTo>
                  <a:pt x="191620" y="9027"/>
                </a:moveTo>
                <a:lnTo>
                  <a:pt x="191620" y="47661"/>
                </a:lnTo>
                <a:lnTo>
                  <a:pt x="271978" y="47661"/>
                </a:lnTo>
                <a:lnTo>
                  <a:pt x="271978" y="9027"/>
                </a:lnTo>
                <a:lnTo>
                  <a:pt x="191620" y="9027"/>
                </a:lnTo>
                <a:close/>
                <a:moveTo>
                  <a:pt x="144053" y="9027"/>
                </a:moveTo>
                <a:lnTo>
                  <a:pt x="144053" y="98571"/>
                </a:lnTo>
                <a:lnTo>
                  <a:pt x="161350" y="89906"/>
                </a:lnTo>
                <a:cubicBezTo>
                  <a:pt x="162071" y="89184"/>
                  <a:pt x="162792" y="89184"/>
                  <a:pt x="163512" y="89184"/>
                </a:cubicBezTo>
                <a:cubicBezTo>
                  <a:pt x="164233" y="89184"/>
                  <a:pt x="164593" y="89184"/>
                  <a:pt x="165314" y="89906"/>
                </a:cubicBezTo>
                <a:lnTo>
                  <a:pt x="182611" y="98571"/>
                </a:lnTo>
                <a:lnTo>
                  <a:pt x="182611" y="9027"/>
                </a:lnTo>
                <a:lnTo>
                  <a:pt x="144053" y="9027"/>
                </a:lnTo>
                <a:close/>
                <a:moveTo>
                  <a:pt x="55046" y="9027"/>
                </a:moveTo>
                <a:lnTo>
                  <a:pt x="55046" y="47661"/>
                </a:lnTo>
                <a:lnTo>
                  <a:pt x="135044" y="47661"/>
                </a:lnTo>
                <a:lnTo>
                  <a:pt x="135044" y="9027"/>
                </a:lnTo>
                <a:lnTo>
                  <a:pt x="55046" y="9027"/>
                </a:lnTo>
                <a:close/>
                <a:moveTo>
                  <a:pt x="50361" y="0"/>
                </a:moveTo>
                <a:lnTo>
                  <a:pt x="276303" y="0"/>
                </a:lnTo>
                <a:cubicBezTo>
                  <a:pt x="278465" y="0"/>
                  <a:pt x="280627" y="1805"/>
                  <a:pt x="280627" y="4333"/>
                </a:cubicBezTo>
                <a:lnTo>
                  <a:pt x="280627" y="51994"/>
                </a:lnTo>
                <a:cubicBezTo>
                  <a:pt x="280627" y="54521"/>
                  <a:pt x="278465" y="56326"/>
                  <a:pt x="276303" y="56326"/>
                </a:cubicBezTo>
                <a:lnTo>
                  <a:pt x="267654" y="56326"/>
                </a:lnTo>
                <a:lnTo>
                  <a:pt x="267654" y="187394"/>
                </a:lnTo>
                <a:cubicBezTo>
                  <a:pt x="267654" y="189560"/>
                  <a:pt x="265492" y="191727"/>
                  <a:pt x="263330" y="191727"/>
                </a:cubicBezTo>
                <a:cubicBezTo>
                  <a:pt x="260807" y="191727"/>
                  <a:pt x="258645" y="189560"/>
                  <a:pt x="258645" y="187394"/>
                </a:cubicBezTo>
                <a:lnTo>
                  <a:pt x="258645" y="56326"/>
                </a:lnTo>
                <a:lnTo>
                  <a:pt x="191620" y="56326"/>
                </a:lnTo>
                <a:lnTo>
                  <a:pt x="191620" y="105793"/>
                </a:lnTo>
                <a:cubicBezTo>
                  <a:pt x="191620" y="107237"/>
                  <a:pt x="190899" y="108681"/>
                  <a:pt x="189458" y="109403"/>
                </a:cubicBezTo>
                <a:cubicBezTo>
                  <a:pt x="188737" y="110126"/>
                  <a:pt x="188016" y="110126"/>
                  <a:pt x="187296" y="110126"/>
                </a:cubicBezTo>
                <a:cubicBezTo>
                  <a:pt x="186575" y="110126"/>
                  <a:pt x="185494" y="110126"/>
                  <a:pt x="185133" y="109764"/>
                </a:cubicBezTo>
                <a:lnTo>
                  <a:pt x="163512" y="98571"/>
                </a:lnTo>
                <a:lnTo>
                  <a:pt x="141531" y="109764"/>
                </a:lnTo>
                <a:cubicBezTo>
                  <a:pt x="140089" y="110487"/>
                  <a:pt x="138648" y="110487"/>
                  <a:pt x="137206" y="109403"/>
                </a:cubicBezTo>
                <a:cubicBezTo>
                  <a:pt x="136125" y="108681"/>
                  <a:pt x="135044" y="107237"/>
                  <a:pt x="135044" y="105793"/>
                </a:cubicBezTo>
                <a:lnTo>
                  <a:pt x="135044" y="56326"/>
                </a:lnTo>
                <a:lnTo>
                  <a:pt x="68379" y="56326"/>
                </a:lnTo>
                <a:lnTo>
                  <a:pt x="68379" y="178006"/>
                </a:lnTo>
                <a:cubicBezTo>
                  <a:pt x="68379" y="180895"/>
                  <a:pt x="66217" y="182700"/>
                  <a:pt x="63695" y="182700"/>
                </a:cubicBezTo>
                <a:cubicBezTo>
                  <a:pt x="61172" y="182700"/>
                  <a:pt x="59370" y="180895"/>
                  <a:pt x="59370" y="178006"/>
                </a:cubicBezTo>
                <a:lnTo>
                  <a:pt x="59370" y="56326"/>
                </a:lnTo>
                <a:lnTo>
                  <a:pt x="50361" y="56326"/>
                </a:lnTo>
                <a:cubicBezTo>
                  <a:pt x="48199" y="56326"/>
                  <a:pt x="46037" y="54521"/>
                  <a:pt x="46037" y="51994"/>
                </a:cubicBezTo>
                <a:lnTo>
                  <a:pt x="46037" y="4333"/>
                </a:lnTo>
                <a:cubicBezTo>
                  <a:pt x="46037" y="1805"/>
                  <a:pt x="48199" y="0"/>
                  <a:pt x="50361" y="0"/>
                </a:cubicBezTo>
                <a:close/>
              </a:path>
            </a:pathLst>
          </a:custGeom>
          <a:solidFill>
            <a:schemeClr val="bg1"/>
          </a:solidFill>
          <a:ln>
            <a:noFill/>
          </a:ln>
        </p:spPr>
        <p:txBody>
          <a:bodyPr anchor="ctr"/>
          <a:lstStyle/>
          <a:p>
            <a:endParaRPr lang="en-US" sz="900"/>
          </a:p>
        </p:txBody>
      </p:sp>
    </p:spTree>
    <p:extLst>
      <p:ext uri="{BB962C8B-B14F-4D97-AF65-F5344CB8AC3E}">
        <p14:creationId xmlns:p14="http://schemas.microsoft.com/office/powerpoint/2010/main" val="161173016"/>
      </p:ext>
    </p:extLst>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C23E792-F26A-FD46-842A-41532103B483}"/>
              </a:ext>
            </a:extLst>
          </p:cNvPr>
          <p:cNvSpPr txBox="1"/>
          <p:nvPr/>
        </p:nvSpPr>
        <p:spPr>
          <a:xfrm>
            <a:off x="3826812" y="306186"/>
            <a:ext cx="453842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MARKETING STRATEGY</a:t>
            </a:r>
          </a:p>
        </p:txBody>
      </p:sp>
      <p:sp>
        <p:nvSpPr>
          <p:cNvPr id="3" name="TextBox 2">
            <a:extLst>
              <a:ext uri="{FF2B5EF4-FFF2-40B4-BE49-F238E27FC236}">
                <a16:creationId xmlns:a16="http://schemas.microsoft.com/office/drawing/2014/main" id="{D8C83C97-9F9D-FE42-AF3D-784D468183B1}"/>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Triangle 3">
            <a:extLst>
              <a:ext uri="{FF2B5EF4-FFF2-40B4-BE49-F238E27FC236}">
                <a16:creationId xmlns:a16="http://schemas.microsoft.com/office/drawing/2014/main" id="{B89CDC88-4556-9246-9741-43891F554F5C}"/>
              </a:ext>
            </a:extLst>
          </p:cNvPr>
          <p:cNvSpPr/>
          <p:nvPr/>
        </p:nvSpPr>
        <p:spPr>
          <a:xfrm>
            <a:off x="1951539" y="1286796"/>
            <a:ext cx="8288922" cy="106479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 name="Rectangle 4">
            <a:extLst>
              <a:ext uri="{FF2B5EF4-FFF2-40B4-BE49-F238E27FC236}">
                <a16:creationId xmlns:a16="http://schemas.microsoft.com/office/drawing/2014/main" id="{037DA098-6C0B-684F-A7C2-C103563837C8}"/>
              </a:ext>
            </a:extLst>
          </p:cNvPr>
          <p:cNvSpPr/>
          <p:nvPr/>
        </p:nvSpPr>
        <p:spPr>
          <a:xfrm>
            <a:off x="4741632" y="2430379"/>
            <a:ext cx="2708736" cy="259882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 name="Rectangle 5">
            <a:extLst>
              <a:ext uri="{FF2B5EF4-FFF2-40B4-BE49-F238E27FC236}">
                <a16:creationId xmlns:a16="http://schemas.microsoft.com/office/drawing/2014/main" id="{A6F01865-8039-1743-BA9D-5B786148727C}"/>
              </a:ext>
            </a:extLst>
          </p:cNvPr>
          <p:cNvSpPr/>
          <p:nvPr/>
        </p:nvSpPr>
        <p:spPr>
          <a:xfrm>
            <a:off x="7531725" y="2430379"/>
            <a:ext cx="2708736" cy="259882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Rectangle 6">
            <a:extLst>
              <a:ext uri="{FF2B5EF4-FFF2-40B4-BE49-F238E27FC236}">
                <a16:creationId xmlns:a16="http://schemas.microsoft.com/office/drawing/2014/main" id="{303BF4D9-27E4-1B43-98DA-4EF52154E6D6}"/>
              </a:ext>
            </a:extLst>
          </p:cNvPr>
          <p:cNvSpPr/>
          <p:nvPr/>
        </p:nvSpPr>
        <p:spPr>
          <a:xfrm>
            <a:off x="1951539" y="2430379"/>
            <a:ext cx="2708736" cy="259882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Trapezoid 7">
            <a:extLst>
              <a:ext uri="{FF2B5EF4-FFF2-40B4-BE49-F238E27FC236}">
                <a16:creationId xmlns:a16="http://schemas.microsoft.com/office/drawing/2014/main" id="{D8809CE9-BE07-3D44-83A1-E470DE14FC32}"/>
              </a:ext>
            </a:extLst>
          </p:cNvPr>
          <p:cNvSpPr/>
          <p:nvPr/>
        </p:nvSpPr>
        <p:spPr>
          <a:xfrm>
            <a:off x="1325897" y="5107989"/>
            <a:ext cx="9540207" cy="1339516"/>
          </a:xfrm>
          <a:prstGeom prst="trapezoid">
            <a:avLst>
              <a:gd name="adj" fmla="val 46643"/>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TextBox 8">
            <a:extLst>
              <a:ext uri="{FF2B5EF4-FFF2-40B4-BE49-F238E27FC236}">
                <a16:creationId xmlns:a16="http://schemas.microsoft.com/office/drawing/2014/main" id="{085B29FB-E1C5-474E-8814-4814B557FE2A}"/>
              </a:ext>
            </a:extLst>
          </p:cNvPr>
          <p:cNvSpPr txBox="1"/>
          <p:nvPr/>
        </p:nvSpPr>
        <p:spPr>
          <a:xfrm>
            <a:off x="5274302" y="1606415"/>
            <a:ext cx="1643399"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SOCIAL MEDIA</a:t>
            </a:r>
          </a:p>
        </p:txBody>
      </p:sp>
      <p:sp>
        <p:nvSpPr>
          <p:cNvPr id="10" name="Subtitle 2">
            <a:extLst>
              <a:ext uri="{FF2B5EF4-FFF2-40B4-BE49-F238E27FC236}">
                <a16:creationId xmlns:a16="http://schemas.microsoft.com/office/drawing/2014/main" id="{01380AF8-F765-B54D-8091-A7831A838C75}"/>
              </a:ext>
            </a:extLst>
          </p:cNvPr>
          <p:cNvSpPr txBox="1">
            <a:spLocks/>
          </p:cNvSpPr>
          <p:nvPr/>
        </p:nvSpPr>
        <p:spPr>
          <a:xfrm>
            <a:off x="3539706" y="1947076"/>
            <a:ext cx="5112587" cy="25205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12" name="Freeform 925">
            <a:extLst>
              <a:ext uri="{FF2B5EF4-FFF2-40B4-BE49-F238E27FC236}">
                <a16:creationId xmlns:a16="http://schemas.microsoft.com/office/drawing/2014/main" id="{F2FA383A-DAC7-1E46-8B39-974923171AB3}"/>
              </a:ext>
            </a:extLst>
          </p:cNvPr>
          <p:cNvSpPr>
            <a:spLocks noChangeAspect="1"/>
          </p:cNvSpPr>
          <p:nvPr/>
        </p:nvSpPr>
        <p:spPr bwMode="auto">
          <a:xfrm>
            <a:off x="3015618" y="2832255"/>
            <a:ext cx="580578" cy="580575"/>
          </a:xfrm>
          <a:custGeom>
            <a:avLst/>
            <a:gdLst>
              <a:gd name="T0" fmla="*/ 9911126 w 296468"/>
              <a:gd name="T1" fmla="*/ 8799771 h 296502"/>
              <a:gd name="T2" fmla="*/ 8805587 w 296468"/>
              <a:gd name="T3" fmla="*/ 9891580 h 296502"/>
              <a:gd name="T4" fmla="*/ 9208763 w 296468"/>
              <a:gd name="T5" fmla="*/ 10294568 h 296502"/>
              <a:gd name="T6" fmla="*/ 9585966 w 296468"/>
              <a:gd name="T7" fmla="*/ 10294568 h 296502"/>
              <a:gd name="T8" fmla="*/ 10301316 w 296468"/>
              <a:gd name="T9" fmla="*/ 9579655 h 296502"/>
              <a:gd name="T10" fmla="*/ 10366374 w 296468"/>
              <a:gd name="T11" fmla="*/ 9384651 h 296502"/>
              <a:gd name="T12" fmla="*/ 10301316 w 296468"/>
              <a:gd name="T13" fmla="*/ 9189690 h 296502"/>
              <a:gd name="T14" fmla="*/ 8389355 w 296468"/>
              <a:gd name="T15" fmla="*/ 7291975 h 296502"/>
              <a:gd name="T16" fmla="*/ 7283774 w 296468"/>
              <a:gd name="T17" fmla="*/ 8383838 h 296502"/>
              <a:gd name="T18" fmla="*/ 8571449 w 296468"/>
              <a:gd name="T19" fmla="*/ 9670668 h 296502"/>
              <a:gd name="T20" fmla="*/ 9677050 w 296468"/>
              <a:gd name="T21" fmla="*/ 8578831 h 296502"/>
              <a:gd name="T22" fmla="*/ 4055332 w 296468"/>
              <a:gd name="T23" fmla="*/ 2402611 h 296502"/>
              <a:gd name="T24" fmla="*/ 4225952 w 296468"/>
              <a:gd name="T25" fmla="*/ 2559977 h 296502"/>
              <a:gd name="T26" fmla="*/ 4055332 w 296468"/>
              <a:gd name="T27" fmla="*/ 2730371 h 296502"/>
              <a:gd name="T28" fmla="*/ 2663770 w 296468"/>
              <a:gd name="T29" fmla="*/ 4120039 h 296502"/>
              <a:gd name="T30" fmla="*/ 2506286 w 296468"/>
              <a:gd name="T31" fmla="*/ 4277348 h 296502"/>
              <a:gd name="T32" fmla="*/ 2348710 w 296468"/>
              <a:gd name="T33" fmla="*/ 4120039 h 296502"/>
              <a:gd name="T34" fmla="*/ 4055332 w 296468"/>
              <a:gd name="T35" fmla="*/ 2402611 h 296502"/>
              <a:gd name="T36" fmla="*/ 4054181 w 296468"/>
              <a:gd name="T37" fmla="*/ 1641724 h 296502"/>
              <a:gd name="T38" fmla="*/ 1586712 w 296468"/>
              <a:gd name="T39" fmla="*/ 4118866 h 296502"/>
              <a:gd name="T40" fmla="*/ 4054181 w 296468"/>
              <a:gd name="T41" fmla="*/ 6582944 h 296502"/>
              <a:gd name="T42" fmla="*/ 6534768 w 296468"/>
              <a:gd name="T43" fmla="*/ 4118866 h 296502"/>
              <a:gd name="T44" fmla="*/ 4054181 w 296468"/>
              <a:gd name="T45" fmla="*/ 1641724 h 296502"/>
              <a:gd name="T46" fmla="*/ 4054181 w 296468"/>
              <a:gd name="T47" fmla="*/ 1315805 h 296502"/>
              <a:gd name="T48" fmla="*/ 6861141 w 296468"/>
              <a:gd name="T49" fmla="*/ 4118866 h 296502"/>
              <a:gd name="T50" fmla="*/ 4054181 w 296468"/>
              <a:gd name="T51" fmla="*/ 6908881 h 296502"/>
              <a:gd name="T52" fmla="*/ 1260340 w 296468"/>
              <a:gd name="T53" fmla="*/ 4118866 h 296502"/>
              <a:gd name="T54" fmla="*/ 4054181 w 296468"/>
              <a:gd name="T55" fmla="*/ 1315805 h 296502"/>
              <a:gd name="T56" fmla="*/ 4071122 w 296468"/>
              <a:gd name="T57" fmla="*/ 324968 h 296502"/>
              <a:gd name="T58" fmla="*/ 312263 w 296468"/>
              <a:gd name="T59" fmla="*/ 4081413 h 296502"/>
              <a:gd name="T60" fmla="*/ 4071122 w 296468"/>
              <a:gd name="T61" fmla="*/ 7837867 h 296502"/>
              <a:gd name="T62" fmla="*/ 6256271 w 296468"/>
              <a:gd name="T63" fmla="*/ 7135995 h 296502"/>
              <a:gd name="T64" fmla="*/ 6347298 w 296468"/>
              <a:gd name="T65" fmla="*/ 7110036 h 296502"/>
              <a:gd name="T66" fmla="*/ 6464346 w 296468"/>
              <a:gd name="T67" fmla="*/ 7161955 h 296502"/>
              <a:gd name="T68" fmla="*/ 7257778 w 296468"/>
              <a:gd name="T69" fmla="*/ 7954874 h 296502"/>
              <a:gd name="T70" fmla="*/ 7947115 w 296468"/>
              <a:gd name="T71" fmla="*/ 7252986 h 296502"/>
              <a:gd name="T72" fmla="*/ 7153722 w 296468"/>
              <a:gd name="T73" fmla="*/ 6473127 h 296502"/>
              <a:gd name="T74" fmla="*/ 7140722 w 296468"/>
              <a:gd name="T75" fmla="*/ 6252124 h 296502"/>
              <a:gd name="T76" fmla="*/ 7843116 w 296468"/>
              <a:gd name="T77" fmla="*/ 4081413 h 296502"/>
              <a:gd name="T78" fmla="*/ 4071122 w 296468"/>
              <a:gd name="T79" fmla="*/ 324968 h 296502"/>
              <a:gd name="T80" fmla="*/ 4071122 w 296468"/>
              <a:gd name="T81" fmla="*/ 0 h 296502"/>
              <a:gd name="T82" fmla="*/ 8168268 w 296468"/>
              <a:gd name="T83" fmla="*/ 4081413 h 296502"/>
              <a:gd name="T84" fmla="*/ 7478901 w 296468"/>
              <a:gd name="T85" fmla="*/ 6330102 h 296502"/>
              <a:gd name="T86" fmla="*/ 8181218 w 296468"/>
              <a:gd name="T87" fmla="*/ 7032002 h 296502"/>
              <a:gd name="T88" fmla="*/ 8272262 w 296468"/>
              <a:gd name="T89" fmla="*/ 6941045 h 296502"/>
              <a:gd name="T90" fmla="*/ 8493428 w 296468"/>
              <a:gd name="T91" fmla="*/ 6941045 h 296502"/>
              <a:gd name="T92" fmla="*/ 10522520 w 296468"/>
              <a:gd name="T93" fmla="*/ 8968762 h 296502"/>
              <a:gd name="T94" fmla="*/ 10522520 w 296468"/>
              <a:gd name="T95" fmla="*/ 9800617 h 296502"/>
              <a:gd name="T96" fmla="*/ 9807132 w 296468"/>
              <a:gd name="T97" fmla="*/ 10515498 h 296502"/>
              <a:gd name="T98" fmla="*/ 9390905 w 296468"/>
              <a:gd name="T99" fmla="*/ 10684460 h 296502"/>
              <a:gd name="T100" fmla="*/ 8974691 w 296468"/>
              <a:gd name="T101" fmla="*/ 10515498 h 296502"/>
              <a:gd name="T102" fmla="*/ 6945582 w 296468"/>
              <a:gd name="T103" fmla="*/ 8487832 h 296502"/>
              <a:gd name="T104" fmla="*/ 6893612 w 296468"/>
              <a:gd name="T105" fmla="*/ 8383838 h 296502"/>
              <a:gd name="T106" fmla="*/ 6945582 w 296468"/>
              <a:gd name="T107" fmla="*/ 8266859 h 296502"/>
              <a:gd name="T108" fmla="*/ 7036692 w 296468"/>
              <a:gd name="T109" fmla="*/ 8175889 h 296502"/>
              <a:gd name="T110" fmla="*/ 6334299 w 296468"/>
              <a:gd name="T111" fmla="*/ 7486963 h 296502"/>
              <a:gd name="T112" fmla="*/ 4071122 w 296468"/>
              <a:gd name="T113" fmla="*/ 8162822 h 296502"/>
              <a:gd name="T114" fmla="*/ 0 w 296468"/>
              <a:gd name="T115" fmla="*/ 4081413 h 296502"/>
              <a:gd name="T116" fmla="*/ 4071122 w 296468"/>
              <a:gd name="T117" fmla="*/ 0 h 2965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6468" h="296502">
                <a:moveTo>
                  <a:pt x="274661" y="244200"/>
                </a:moveTo>
                <a:lnTo>
                  <a:pt x="244023" y="274499"/>
                </a:lnTo>
                <a:lnTo>
                  <a:pt x="255197" y="285681"/>
                </a:lnTo>
                <a:cubicBezTo>
                  <a:pt x="257720" y="288206"/>
                  <a:pt x="262766" y="288206"/>
                  <a:pt x="265650" y="285681"/>
                </a:cubicBezTo>
                <a:lnTo>
                  <a:pt x="285474" y="265842"/>
                </a:lnTo>
                <a:cubicBezTo>
                  <a:pt x="286555" y="264399"/>
                  <a:pt x="287276" y="262596"/>
                  <a:pt x="287276" y="260431"/>
                </a:cubicBezTo>
                <a:cubicBezTo>
                  <a:pt x="287276" y="258628"/>
                  <a:pt x="286555" y="256464"/>
                  <a:pt x="285474" y="255021"/>
                </a:cubicBezTo>
                <a:lnTo>
                  <a:pt x="274661" y="244200"/>
                </a:lnTo>
                <a:close/>
                <a:moveTo>
                  <a:pt x="232488" y="202357"/>
                </a:moveTo>
                <a:lnTo>
                  <a:pt x="201850" y="232657"/>
                </a:lnTo>
                <a:lnTo>
                  <a:pt x="237535" y="268367"/>
                </a:lnTo>
                <a:lnTo>
                  <a:pt x="268173" y="238068"/>
                </a:lnTo>
                <a:lnTo>
                  <a:pt x="232488" y="202357"/>
                </a:lnTo>
                <a:close/>
                <a:moveTo>
                  <a:pt x="112382" y="66675"/>
                </a:moveTo>
                <a:cubicBezTo>
                  <a:pt x="114929" y="66675"/>
                  <a:pt x="117111" y="68494"/>
                  <a:pt x="117111" y="71041"/>
                </a:cubicBezTo>
                <a:cubicBezTo>
                  <a:pt x="117111" y="73587"/>
                  <a:pt x="114929" y="75770"/>
                  <a:pt x="112382" y="75770"/>
                </a:cubicBezTo>
                <a:cubicBezTo>
                  <a:pt x="91282" y="75770"/>
                  <a:pt x="73819" y="92869"/>
                  <a:pt x="73819" y="114334"/>
                </a:cubicBezTo>
                <a:cubicBezTo>
                  <a:pt x="73819" y="116880"/>
                  <a:pt x="72000" y="118699"/>
                  <a:pt x="69454" y="118699"/>
                </a:cubicBezTo>
                <a:cubicBezTo>
                  <a:pt x="66907" y="118699"/>
                  <a:pt x="65088" y="116880"/>
                  <a:pt x="65088" y="114334"/>
                </a:cubicBezTo>
                <a:cubicBezTo>
                  <a:pt x="65088" y="88140"/>
                  <a:pt x="86189" y="66675"/>
                  <a:pt x="112382" y="66675"/>
                </a:cubicBezTo>
                <a:close/>
                <a:moveTo>
                  <a:pt x="112351" y="45558"/>
                </a:moveTo>
                <a:cubicBezTo>
                  <a:pt x="74724" y="45558"/>
                  <a:pt x="43970" y="76311"/>
                  <a:pt x="43970" y="114301"/>
                </a:cubicBezTo>
                <a:cubicBezTo>
                  <a:pt x="43970" y="151928"/>
                  <a:pt x="74724" y="182681"/>
                  <a:pt x="112351" y="182681"/>
                </a:cubicBezTo>
                <a:cubicBezTo>
                  <a:pt x="150340" y="182681"/>
                  <a:pt x="181093" y="151928"/>
                  <a:pt x="181093" y="114301"/>
                </a:cubicBezTo>
                <a:cubicBezTo>
                  <a:pt x="181093" y="76311"/>
                  <a:pt x="150340" y="45558"/>
                  <a:pt x="112351" y="45558"/>
                </a:cubicBezTo>
                <a:close/>
                <a:moveTo>
                  <a:pt x="112351" y="36513"/>
                </a:moveTo>
                <a:cubicBezTo>
                  <a:pt x="155405" y="36513"/>
                  <a:pt x="190138" y="71608"/>
                  <a:pt x="190138" y="114301"/>
                </a:cubicBezTo>
                <a:cubicBezTo>
                  <a:pt x="190138" y="156993"/>
                  <a:pt x="155405" y="191726"/>
                  <a:pt x="112351" y="191726"/>
                </a:cubicBezTo>
                <a:cubicBezTo>
                  <a:pt x="69658" y="191726"/>
                  <a:pt x="34925" y="156993"/>
                  <a:pt x="34925" y="114301"/>
                </a:cubicBezTo>
                <a:cubicBezTo>
                  <a:pt x="34925" y="71608"/>
                  <a:pt x="69658" y="36513"/>
                  <a:pt x="112351" y="36513"/>
                </a:cubicBezTo>
                <a:close/>
                <a:moveTo>
                  <a:pt x="112820" y="9018"/>
                </a:moveTo>
                <a:cubicBezTo>
                  <a:pt x="55509" y="9018"/>
                  <a:pt x="8651" y="55910"/>
                  <a:pt x="8651" y="113262"/>
                </a:cubicBezTo>
                <a:cubicBezTo>
                  <a:pt x="8651" y="170615"/>
                  <a:pt x="55509" y="217507"/>
                  <a:pt x="112820" y="217507"/>
                </a:cubicBezTo>
                <a:cubicBezTo>
                  <a:pt x="134807" y="217507"/>
                  <a:pt x="155713" y="211014"/>
                  <a:pt x="173375" y="198029"/>
                </a:cubicBezTo>
                <a:cubicBezTo>
                  <a:pt x="174096" y="197308"/>
                  <a:pt x="175177" y="197308"/>
                  <a:pt x="175898" y="197308"/>
                </a:cubicBezTo>
                <a:cubicBezTo>
                  <a:pt x="176980" y="197308"/>
                  <a:pt x="178421" y="197668"/>
                  <a:pt x="179142" y="198750"/>
                </a:cubicBezTo>
                <a:lnTo>
                  <a:pt x="201130" y="220754"/>
                </a:lnTo>
                <a:lnTo>
                  <a:pt x="220233" y="201275"/>
                </a:lnTo>
                <a:lnTo>
                  <a:pt x="198246" y="179633"/>
                </a:lnTo>
                <a:cubicBezTo>
                  <a:pt x="196804" y="177829"/>
                  <a:pt x="196444" y="175304"/>
                  <a:pt x="197886" y="173501"/>
                </a:cubicBezTo>
                <a:cubicBezTo>
                  <a:pt x="210501" y="155826"/>
                  <a:pt x="217350" y="134905"/>
                  <a:pt x="217350" y="113262"/>
                </a:cubicBezTo>
                <a:cubicBezTo>
                  <a:pt x="217350" y="55910"/>
                  <a:pt x="170492" y="9018"/>
                  <a:pt x="112820" y="9018"/>
                </a:cubicBezTo>
                <a:close/>
                <a:moveTo>
                  <a:pt x="112820" y="0"/>
                </a:moveTo>
                <a:cubicBezTo>
                  <a:pt x="175538" y="0"/>
                  <a:pt x="226361" y="50860"/>
                  <a:pt x="226361" y="113262"/>
                </a:cubicBezTo>
                <a:cubicBezTo>
                  <a:pt x="226361" y="135626"/>
                  <a:pt x="219512" y="156908"/>
                  <a:pt x="207257" y="175665"/>
                </a:cubicBezTo>
                <a:lnTo>
                  <a:pt x="226721" y="195143"/>
                </a:lnTo>
                <a:lnTo>
                  <a:pt x="229244" y="192618"/>
                </a:lnTo>
                <a:cubicBezTo>
                  <a:pt x="231047" y="190815"/>
                  <a:pt x="233570" y="190815"/>
                  <a:pt x="235372" y="192618"/>
                </a:cubicBezTo>
                <a:lnTo>
                  <a:pt x="291602" y="248889"/>
                </a:lnTo>
                <a:cubicBezTo>
                  <a:pt x="298090" y="255021"/>
                  <a:pt x="298090" y="265842"/>
                  <a:pt x="291602" y="271974"/>
                </a:cubicBezTo>
                <a:lnTo>
                  <a:pt x="271777" y="291813"/>
                </a:lnTo>
                <a:cubicBezTo>
                  <a:pt x="268533" y="295060"/>
                  <a:pt x="264568" y="296502"/>
                  <a:pt x="260243" y="296502"/>
                </a:cubicBezTo>
                <a:cubicBezTo>
                  <a:pt x="255918" y="296502"/>
                  <a:pt x="251953" y="295060"/>
                  <a:pt x="248709" y="291813"/>
                </a:cubicBezTo>
                <a:lnTo>
                  <a:pt x="192479" y="235543"/>
                </a:lnTo>
                <a:cubicBezTo>
                  <a:pt x="191398" y="234821"/>
                  <a:pt x="191037" y="233739"/>
                  <a:pt x="191037" y="232657"/>
                </a:cubicBezTo>
                <a:cubicBezTo>
                  <a:pt x="191037" y="231575"/>
                  <a:pt x="191398" y="230132"/>
                  <a:pt x="192479" y="229411"/>
                </a:cubicBezTo>
                <a:lnTo>
                  <a:pt x="195002" y="226886"/>
                </a:lnTo>
                <a:lnTo>
                  <a:pt x="175538" y="207768"/>
                </a:lnTo>
                <a:cubicBezTo>
                  <a:pt x="157155" y="220032"/>
                  <a:pt x="135528" y="226525"/>
                  <a:pt x="112820" y="226525"/>
                </a:cubicBezTo>
                <a:cubicBezTo>
                  <a:pt x="50823" y="226525"/>
                  <a:pt x="0" y="175665"/>
                  <a:pt x="0" y="113262"/>
                </a:cubicBezTo>
                <a:cubicBezTo>
                  <a:pt x="0" y="50860"/>
                  <a:pt x="50823" y="0"/>
                  <a:pt x="112820" y="0"/>
                </a:cubicBezTo>
                <a:close/>
              </a:path>
            </a:pathLst>
          </a:custGeom>
          <a:solidFill>
            <a:schemeClr val="bg1"/>
          </a:solidFill>
          <a:ln>
            <a:noFill/>
          </a:ln>
        </p:spPr>
        <p:txBody>
          <a:bodyPr anchor="ctr"/>
          <a:lstStyle/>
          <a:p>
            <a:endParaRPr lang="en-US" sz="900"/>
          </a:p>
        </p:txBody>
      </p:sp>
      <p:sp>
        <p:nvSpPr>
          <p:cNvPr id="15" name="TextBox 14">
            <a:extLst>
              <a:ext uri="{FF2B5EF4-FFF2-40B4-BE49-F238E27FC236}">
                <a16:creationId xmlns:a16="http://schemas.microsoft.com/office/drawing/2014/main" id="{C2A37304-FBFF-464B-8ADD-73837E90E0E2}"/>
              </a:ext>
            </a:extLst>
          </p:cNvPr>
          <p:cNvSpPr txBox="1"/>
          <p:nvPr/>
        </p:nvSpPr>
        <p:spPr>
          <a:xfrm>
            <a:off x="5699097" y="3609950"/>
            <a:ext cx="793808"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EMAIL</a:t>
            </a:r>
          </a:p>
        </p:txBody>
      </p:sp>
      <p:sp>
        <p:nvSpPr>
          <p:cNvPr id="16" name="Subtitle 2">
            <a:extLst>
              <a:ext uri="{FF2B5EF4-FFF2-40B4-BE49-F238E27FC236}">
                <a16:creationId xmlns:a16="http://schemas.microsoft.com/office/drawing/2014/main" id="{42B7C7F6-A02B-4A4A-9667-8D53CF46F4D7}"/>
              </a:ext>
            </a:extLst>
          </p:cNvPr>
          <p:cNvSpPr txBox="1">
            <a:spLocks/>
          </p:cNvSpPr>
          <p:nvPr/>
        </p:nvSpPr>
        <p:spPr>
          <a:xfrm>
            <a:off x="4999250" y="3998030"/>
            <a:ext cx="2193500"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19" name="TextBox 18">
            <a:extLst>
              <a:ext uri="{FF2B5EF4-FFF2-40B4-BE49-F238E27FC236}">
                <a16:creationId xmlns:a16="http://schemas.microsoft.com/office/drawing/2014/main" id="{2E9991E0-8EBE-2A47-BC12-A7FCC9631266}"/>
              </a:ext>
            </a:extLst>
          </p:cNvPr>
          <p:cNvSpPr txBox="1"/>
          <p:nvPr/>
        </p:nvSpPr>
        <p:spPr>
          <a:xfrm>
            <a:off x="2799199" y="3609950"/>
            <a:ext cx="1013419"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SEARCH</a:t>
            </a:r>
          </a:p>
        </p:txBody>
      </p:sp>
      <p:sp>
        <p:nvSpPr>
          <p:cNvPr id="20" name="Subtitle 2">
            <a:extLst>
              <a:ext uri="{FF2B5EF4-FFF2-40B4-BE49-F238E27FC236}">
                <a16:creationId xmlns:a16="http://schemas.microsoft.com/office/drawing/2014/main" id="{106CA7E7-55A3-F643-830D-C31823467DC4}"/>
              </a:ext>
            </a:extLst>
          </p:cNvPr>
          <p:cNvSpPr txBox="1">
            <a:spLocks/>
          </p:cNvSpPr>
          <p:nvPr/>
        </p:nvSpPr>
        <p:spPr>
          <a:xfrm>
            <a:off x="2209157" y="3998030"/>
            <a:ext cx="2193500"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22" name="TextBox 21">
            <a:extLst>
              <a:ext uri="{FF2B5EF4-FFF2-40B4-BE49-F238E27FC236}">
                <a16:creationId xmlns:a16="http://schemas.microsoft.com/office/drawing/2014/main" id="{E62CF40A-6509-7B4B-9265-C97376439924}"/>
              </a:ext>
            </a:extLst>
          </p:cNvPr>
          <p:cNvSpPr txBox="1"/>
          <p:nvPr/>
        </p:nvSpPr>
        <p:spPr>
          <a:xfrm>
            <a:off x="8291220" y="3609950"/>
            <a:ext cx="1189749"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ANALYSIS</a:t>
            </a:r>
          </a:p>
        </p:txBody>
      </p:sp>
      <p:sp>
        <p:nvSpPr>
          <p:cNvPr id="23" name="Subtitle 2">
            <a:extLst>
              <a:ext uri="{FF2B5EF4-FFF2-40B4-BE49-F238E27FC236}">
                <a16:creationId xmlns:a16="http://schemas.microsoft.com/office/drawing/2014/main" id="{78FAFA38-A63F-4840-9B46-2FA879D5330B}"/>
              </a:ext>
            </a:extLst>
          </p:cNvPr>
          <p:cNvSpPr txBox="1">
            <a:spLocks/>
          </p:cNvSpPr>
          <p:nvPr/>
        </p:nvSpPr>
        <p:spPr>
          <a:xfrm>
            <a:off x="7789343" y="3998030"/>
            <a:ext cx="2193500"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24" name="Freeform 942">
            <a:extLst>
              <a:ext uri="{FF2B5EF4-FFF2-40B4-BE49-F238E27FC236}">
                <a16:creationId xmlns:a16="http://schemas.microsoft.com/office/drawing/2014/main" id="{AB6C3A14-5976-C648-BD8F-1FF7FCB9E79B}"/>
              </a:ext>
            </a:extLst>
          </p:cNvPr>
          <p:cNvSpPr>
            <a:spLocks noChangeAspect="1"/>
          </p:cNvSpPr>
          <p:nvPr/>
        </p:nvSpPr>
        <p:spPr bwMode="auto">
          <a:xfrm>
            <a:off x="8595806" y="2832255"/>
            <a:ext cx="580575" cy="580575"/>
          </a:xfrm>
          <a:custGeom>
            <a:avLst/>
            <a:gdLst>
              <a:gd name="T0" fmla="*/ 8249046 w 296502"/>
              <a:gd name="T1" fmla="*/ 6098585 h 296502"/>
              <a:gd name="T2" fmla="*/ 4754576 w 296502"/>
              <a:gd name="T3" fmla="*/ 9437156 h 296502"/>
              <a:gd name="T4" fmla="*/ 2390287 w 296502"/>
              <a:gd name="T5" fmla="*/ 8527812 h 296502"/>
              <a:gd name="T6" fmla="*/ 1740753 w 296502"/>
              <a:gd name="T7" fmla="*/ 9164363 h 296502"/>
              <a:gd name="T8" fmla="*/ 4754576 w 296502"/>
              <a:gd name="T9" fmla="*/ 10346468 h 296502"/>
              <a:gd name="T10" fmla="*/ 9158392 w 296502"/>
              <a:gd name="T11" fmla="*/ 6098585 h 296502"/>
              <a:gd name="T12" fmla="*/ 7066916 w 296502"/>
              <a:gd name="T13" fmla="*/ 6098585 h 296502"/>
              <a:gd name="T14" fmla="*/ 4754576 w 296502"/>
              <a:gd name="T15" fmla="*/ 8268031 h 296502"/>
              <a:gd name="T16" fmla="*/ 3221685 w 296502"/>
              <a:gd name="T17" fmla="*/ 7696443 h 296502"/>
              <a:gd name="T18" fmla="*/ 2611141 w 296502"/>
              <a:gd name="T19" fmla="*/ 8293975 h 296502"/>
              <a:gd name="T20" fmla="*/ 4754576 w 296502"/>
              <a:gd name="T21" fmla="*/ 9125378 h 296502"/>
              <a:gd name="T22" fmla="*/ 7924298 w 296502"/>
              <a:gd name="T23" fmla="*/ 6098585 h 296502"/>
              <a:gd name="T24" fmla="*/ 1519912 w 296502"/>
              <a:gd name="T25" fmla="*/ 2928965 h 296502"/>
              <a:gd name="T26" fmla="*/ 324781 w 296502"/>
              <a:gd name="T27" fmla="*/ 5929768 h 296502"/>
              <a:gd name="T28" fmla="*/ 1519912 w 296502"/>
              <a:gd name="T29" fmla="*/ 8943510 h 296502"/>
              <a:gd name="T30" fmla="*/ 2987832 w 296502"/>
              <a:gd name="T31" fmla="*/ 7462607 h 296502"/>
              <a:gd name="T32" fmla="*/ 2416280 w 296502"/>
              <a:gd name="T33" fmla="*/ 5929768 h 296502"/>
              <a:gd name="T34" fmla="*/ 2987832 w 296502"/>
              <a:gd name="T35" fmla="*/ 4409860 h 296502"/>
              <a:gd name="T36" fmla="*/ 4585750 w 296502"/>
              <a:gd name="T37" fmla="*/ 1526063 h 296502"/>
              <a:gd name="T38" fmla="*/ 1740753 w 296502"/>
              <a:gd name="T39" fmla="*/ 2695128 h 296502"/>
              <a:gd name="T40" fmla="*/ 4585750 w 296502"/>
              <a:gd name="T41" fmla="*/ 5540069 h 296502"/>
              <a:gd name="T42" fmla="*/ 4754576 w 296502"/>
              <a:gd name="T43" fmla="*/ 1201316 h 296502"/>
              <a:gd name="T44" fmla="*/ 4910487 w 296502"/>
              <a:gd name="T45" fmla="*/ 1357186 h 296502"/>
              <a:gd name="T46" fmla="*/ 4910487 w 296502"/>
              <a:gd name="T47" fmla="*/ 5929768 h 296502"/>
              <a:gd name="T48" fmla="*/ 4806518 w 296502"/>
              <a:gd name="T49" fmla="*/ 6085651 h 296502"/>
              <a:gd name="T50" fmla="*/ 4754576 w 296502"/>
              <a:gd name="T51" fmla="*/ 6098585 h 296502"/>
              <a:gd name="T52" fmla="*/ 4637693 w 296502"/>
              <a:gd name="T53" fmla="*/ 6046642 h 296502"/>
              <a:gd name="T54" fmla="*/ 3221685 w 296502"/>
              <a:gd name="T55" fmla="*/ 4643684 h 296502"/>
              <a:gd name="T56" fmla="*/ 2741067 w 296502"/>
              <a:gd name="T57" fmla="*/ 5929768 h 296502"/>
              <a:gd name="T58" fmla="*/ 4754576 w 296502"/>
              <a:gd name="T59" fmla="*/ 7943248 h 296502"/>
              <a:gd name="T60" fmla="*/ 6755151 w 296502"/>
              <a:gd name="T61" fmla="*/ 5929768 h 296502"/>
              <a:gd name="T62" fmla="*/ 6911059 w 296502"/>
              <a:gd name="T63" fmla="*/ 5773880 h 296502"/>
              <a:gd name="T64" fmla="*/ 9327303 w 296502"/>
              <a:gd name="T65" fmla="*/ 5773880 h 296502"/>
              <a:gd name="T66" fmla="*/ 9483173 w 296502"/>
              <a:gd name="T67" fmla="*/ 5929768 h 296502"/>
              <a:gd name="T68" fmla="*/ 4754576 w 296502"/>
              <a:gd name="T69" fmla="*/ 10684219 h 296502"/>
              <a:gd name="T70" fmla="*/ 0 w 296502"/>
              <a:gd name="T71" fmla="*/ 5929768 h 296502"/>
              <a:gd name="T72" fmla="*/ 4754576 w 296502"/>
              <a:gd name="T73" fmla="*/ 1201316 h 296502"/>
              <a:gd name="T74" fmla="*/ 6103153 w 296502"/>
              <a:gd name="T75" fmla="*/ 337412 h 296502"/>
              <a:gd name="T76" fmla="*/ 6103153 w 296502"/>
              <a:gd name="T77" fmla="*/ 2414389 h 296502"/>
              <a:gd name="T78" fmla="*/ 8263697 w 296502"/>
              <a:gd name="T79" fmla="*/ 4582084 h 296502"/>
              <a:gd name="T80" fmla="*/ 10359102 w 296502"/>
              <a:gd name="T81" fmla="*/ 4582084 h 296502"/>
              <a:gd name="T82" fmla="*/ 6103153 w 296502"/>
              <a:gd name="T83" fmla="*/ 337412 h 296502"/>
              <a:gd name="T84" fmla="*/ 5933950 w 296502"/>
              <a:gd name="T85" fmla="*/ 0 h 296502"/>
              <a:gd name="T86" fmla="*/ 10684460 w 296502"/>
              <a:gd name="T87" fmla="*/ 4737854 h 296502"/>
              <a:gd name="T88" fmla="*/ 10528307 w 296502"/>
              <a:gd name="T89" fmla="*/ 4906614 h 296502"/>
              <a:gd name="T90" fmla="*/ 8107515 w 296502"/>
              <a:gd name="T91" fmla="*/ 4906614 h 296502"/>
              <a:gd name="T92" fmla="*/ 7951322 w 296502"/>
              <a:gd name="T93" fmla="*/ 4737854 h 296502"/>
              <a:gd name="T94" fmla="*/ 5933950 w 296502"/>
              <a:gd name="T95" fmla="*/ 2738879 h 296502"/>
              <a:gd name="T96" fmla="*/ 5777766 w 296502"/>
              <a:gd name="T97" fmla="*/ 2583086 h 296502"/>
              <a:gd name="T98" fmla="*/ 5777766 w 296502"/>
              <a:gd name="T99" fmla="*/ 168817 h 296502"/>
              <a:gd name="T100" fmla="*/ 5933950 w 296502"/>
              <a:gd name="T101" fmla="*/ 0 h 2965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296502" h="296502">
                <a:moveTo>
                  <a:pt x="228917" y="169245"/>
                </a:moveTo>
                <a:cubicBezTo>
                  <a:pt x="226394" y="220797"/>
                  <a:pt x="183855" y="261894"/>
                  <a:pt x="131943" y="261894"/>
                </a:cubicBezTo>
                <a:cubicBezTo>
                  <a:pt x="107069" y="261894"/>
                  <a:pt x="84357" y="252881"/>
                  <a:pt x="66332" y="236659"/>
                </a:cubicBezTo>
                <a:lnTo>
                  <a:pt x="48307" y="254323"/>
                </a:lnTo>
                <a:cubicBezTo>
                  <a:pt x="70298" y="274872"/>
                  <a:pt x="99498" y="287129"/>
                  <a:pt x="131943" y="287129"/>
                </a:cubicBezTo>
                <a:cubicBezTo>
                  <a:pt x="197914" y="287129"/>
                  <a:pt x="251989" y="234856"/>
                  <a:pt x="254152" y="169245"/>
                </a:cubicBezTo>
                <a:lnTo>
                  <a:pt x="228917" y="169245"/>
                </a:lnTo>
                <a:close/>
                <a:moveTo>
                  <a:pt x="196112" y="169245"/>
                </a:moveTo>
                <a:cubicBezTo>
                  <a:pt x="193949" y="202772"/>
                  <a:pt x="165830" y="229449"/>
                  <a:pt x="131943" y="229449"/>
                </a:cubicBezTo>
                <a:cubicBezTo>
                  <a:pt x="115360" y="229449"/>
                  <a:pt x="100580" y="223320"/>
                  <a:pt x="89404" y="213587"/>
                </a:cubicBezTo>
                <a:lnTo>
                  <a:pt x="72461" y="230170"/>
                </a:lnTo>
                <a:cubicBezTo>
                  <a:pt x="88683" y="244950"/>
                  <a:pt x="109592" y="253242"/>
                  <a:pt x="131943" y="253242"/>
                </a:cubicBezTo>
                <a:cubicBezTo>
                  <a:pt x="179168" y="253242"/>
                  <a:pt x="217381" y="215750"/>
                  <a:pt x="219905" y="169245"/>
                </a:cubicBezTo>
                <a:lnTo>
                  <a:pt x="196112" y="169245"/>
                </a:lnTo>
                <a:close/>
                <a:moveTo>
                  <a:pt x="42179" y="81283"/>
                </a:moveTo>
                <a:cubicBezTo>
                  <a:pt x="21630" y="103274"/>
                  <a:pt x="9013" y="132474"/>
                  <a:pt x="9013" y="164559"/>
                </a:cubicBezTo>
                <a:cubicBezTo>
                  <a:pt x="9013" y="196643"/>
                  <a:pt x="21630" y="226204"/>
                  <a:pt x="42179" y="248195"/>
                </a:cubicBezTo>
                <a:lnTo>
                  <a:pt x="82915" y="207098"/>
                </a:lnTo>
                <a:cubicBezTo>
                  <a:pt x="72821" y="195922"/>
                  <a:pt x="67053" y="181142"/>
                  <a:pt x="67053" y="164559"/>
                </a:cubicBezTo>
                <a:cubicBezTo>
                  <a:pt x="67053" y="149057"/>
                  <a:pt x="72821" y="133916"/>
                  <a:pt x="82915" y="122380"/>
                </a:cubicBezTo>
                <a:lnTo>
                  <a:pt x="42179" y="81283"/>
                </a:lnTo>
                <a:close/>
                <a:moveTo>
                  <a:pt x="127257" y="42350"/>
                </a:moveTo>
                <a:cubicBezTo>
                  <a:pt x="96975" y="43431"/>
                  <a:pt x="69577" y="55688"/>
                  <a:pt x="48307" y="74794"/>
                </a:cubicBezTo>
                <a:lnTo>
                  <a:pt x="127257" y="153744"/>
                </a:lnTo>
                <a:lnTo>
                  <a:pt x="127257" y="42350"/>
                </a:lnTo>
                <a:close/>
                <a:moveTo>
                  <a:pt x="131943" y="33337"/>
                </a:moveTo>
                <a:cubicBezTo>
                  <a:pt x="134106" y="33337"/>
                  <a:pt x="136269" y="35140"/>
                  <a:pt x="136269" y="37663"/>
                </a:cubicBezTo>
                <a:lnTo>
                  <a:pt x="136269" y="164559"/>
                </a:lnTo>
                <a:cubicBezTo>
                  <a:pt x="136269" y="166722"/>
                  <a:pt x="135187" y="168164"/>
                  <a:pt x="133385" y="168885"/>
                </a:cubicBezTo>
                <a:cubicBezTo>
                  <a:pt x="133024" y="169245"/>
                  <a:pt x="132303" y="169245"/>
                  <a:pt x="131943" y="169245"/>
                </a:cubicBezTo>
                <a:cubicBezTo>
                  <a:pt x="130501" y="169245"/>
                  <a:pt x="129420" y="168885"/>
                  <a:pt x="128699" y="167803"/>
                </a:cubicBezTo>
                <a:lnTo>
                  <a:pt x="89404" y="128869"/>
                </a:lnTo>
                <a:cubicBezTo>
                  <a:pt x="80752" y="138603"/>
                  <a:pt x="76066" y="151220"/>
                  <a:pt x="76066" y="164559"/>
                </a:cubicBezTo>
                <a:cubicBezTo>
                  <a:pt x="76066" y="195562"/>
                  <a:pt x="100940" y="220436"/>
                  <a:pt x="131943" y="220436"/>
                </a:cubicBezTo>
                <a:cubicBezTo>
                  <a:pt x="162585" y="220436"/>
                  <a:pt x="187460" y="195562"/>
                  <a:pt x="187460" y="164559"/>
                </a:cubicBezTo>
                <a:cubicBezTo>
                  <a:pt x="187460" y="162035"/>
                  <a:pt x="189262" y="160233"/>
                  <a:pt x="191786" y="160233"/>
                </a:cubicBezTo>
                <a:lnTo>
                  <a:pt x="258839" y="160233"/>
                </a:lnTo>
                <a:cubicBezTo>
                  <a:pt x="261362" y="160233"/>
                  <a:pt x="263165" y="162035"/>
                  <a:pt x="263165" y="164559"/>
                </a:cubicBezTo>
                <a:cubicBezTo>
                  <a:pt x="263165" y="237380"/>
                  <a:pt x="204403" y="296502"/>
                  <a:pt x="131943" y="296502"/>
                </a:cubicBezTo>
                <a:cubicBezTo>
                  <a:pt x="59122" y="296502"/>
                  <a:pt x="0" y="237380"/>
                  <a:pt x="0" y="164559"/>
                </a:cubicBezTo>
                <a:cubicBezTo>
                  <a:pt x="0" y="92098"/>
                  <a:pt x="59122" y="33337"/>
                  <a:pt x="131943" y="33337"/>
                </a:cubicBezTo>
                <a:close/>
                <a:moveTo>
                  <a:pt x="169368" y="9366"/>
                </a:moveTo>
                <a:lnTo>
                  <a:pt x="169368" y="67002"/>
                </a:lnTo>
                <a:cubicBezTo>
                  <a:pt x="201151" y="69523"/>
                  <a:pt x="227156" y="95099"/>
                  <a:pt x="229323" y="127159"/>
                </a:cubicBezTo>
                <a:lnTo>
                  <a:pt x="287473" y="127159"/>
                </a:lnTo>
                <a:cubicBezTo>
                  <a:pt x="285306" y="63039"/>
                  <a:pt x="233296" y="11527"/>
                  <a:pt x="169368" y="9366"/>
                </a:cubicBezTo>
                <a:close/>
                <a:moveTo>
                  <a:pt x="164672" y="0"/>
                </a:moveTo>
                <a:cubicBezTo>
                  <a:pt x="237269" y="0"/>
                  <a:pt x="296502" y="59077"/>
                  <a:pt x="296502" y="131482"/>
                </a:cubicBezTo>
                <a:cubicBezTo>
                  <a:pt x="296502" y="134364"/>
                  <a:pt x="294696" y="136165"/>
                  <a:pt x="292168" y="136165"/>
                </a:cubicBezTo>
                <a:lnTo>
                  <a:pt x="224989" y="136165"/>
                </a:lnTo>
                <a:cubicBezTo>
                  <a:pt x="222461" y="136165"/>
                  <a:pt x="220655" y="134364"/>
                  <a:pt x="220655" y="131482"/>
                </a:cubicBezTo>
                <a:cubicBezTo>
                  <a:pt x="220655" y="100863"/>
                  <a:pt x="195734" y="76007"/>
                  <a:pt x="164672" y="76007"/>
                </a:cubicBezTo>
                <a:cubicBezTo>
                  <a:pt x="162144" y="76007"/>
                  <a:pt x="160338" y="73846"/>
                  <a:pt x="160338" y="71685"/>
                </a:cubicBezTo>
                <a:lnTo>
                  <a:pt x="160338" y="4683"/>
                </a:lnTo>
                <a:cubicBezTo>
                  <a:pt x="160338" y="2161"/>
                  <a:pt x="162144" y="0"/>
                  <a:pt x="164672" y="0"/>
                </a:cubicBezTo>
                <a:close/>
              </a:path>
            </a:pathLst>
          </a:custGeom>
          <a:solidFill>
            <a:schemeClr val="bg1"/>
          </a:solidFill>
          <a:ln>
            <a:noFill/>
          </a:ln>
        </p:spPr>
        <p:txBody>
          <a:bodyPr anchor="ctr"/>
          <a:lstStyle/>
          <a:p>
            <a:endParaRPr lang="en-US" sz="900"/>
          </a:p>
        </p:txBody>
      </p:sp>
      <p:sp>
        <p:nvSpPr>
          <p:cNvPr id="25" name="Freeform 961">
            <a:extLst>
              <a:ext uri="{FF2B5EF4-FFF2-40B4-BE49-F238E27FC236}">
                <a16:creationId xmlns:a16="http://schemas.microsoft.com/office/drawing/2014/main" id="{00BAB9D4-E7DC-AE43-90BE-1CBED917FFE0}"/>
              </a:ext>
            </a:extLst>
          </p:cNvPr>
          <p:cNvSpPr>
            <a:spLocks noChangeAspect="1"/>
          </p:cNvSpPr>
          <p:nvPr/>
        </p:nvSpPr>
        <p:spPr bwMode="auto">
          <a:xfrm>
            <a:off x="5805711" y="2832255"/>
            <a:ext cx="580578" cy="580575"/>
          </a:xfrm>
          <a:custGeom>
            <a:avLst/>
            <a:gdLst>
              <a:gd name="T0" fmla="*/ 609458 w 296503"/>
              <a:gd name="T1" fmla="*/ 10473452 h 296143"/>
              <a:gd name="T2" fmla="*/ 5329112 w 296503"/>
              <a:gd name="T3" fmla="*/ 6654266 h 296143"/>
              <a:gd name="T4" fmla="*/ 7487980 w 296503"/>
              <a:gd name="T5" fmla="*/ 4792803 h 296143"/>
              <a:gd name="T6" fmla="*/ 7487980 w 296503"/>
              <a:gd name="T7" fmla="*/ 5126335 h 296143"/>
              <a:gd name="T8" fmla="*/ 5199268 w 296503"/>
              <a:gd name="T9" fmla="*/ 4959569 h 296143"/>
              <a:gd name="T10" fmla="*/ 3195425 w 296503"/>
              <a:gd name="T11" fmla="*/ 4792803 h 296143"/>
              <a:gd name="T12" fmla="*/ 4443628 w 296503"/>
              <a:gd name="T13" fmla="*/ 4959569 h 296143"/>
              <a:gd name="T14" fmla="*/ 3195425 w 296503"/>
              <a:gd name="T15" fmla="*/ 5126335 h 296143"/>
              <a:gd name="T16" fmla="*/ 3195425 w 296503"/>
              <a:gd name="T17" fmla="*/ 4792803 h 296143"/>
              <a:gd name="T18" fmla="*/ 6885088 w 296503"/>
              <a:gd name="T19" fmla="*/ 7494162 h 296143"/>
              <a:gd name="T20" fmla="*/ 10334101 w 296503"/>
              <a:gd name="T21" fmla="*/ 4685467 h 296143"/>
              <a:gd name="T22" fmla="*/ 311237 w 296503"/>
              <a:gd name="T23" fmla="*/ 10289757 h 296143"/>
              <a:gd name="T24" fmla="*/ 311237 w 296503"/>
              <a:gd name="T25" fmla="*/ 4685467 h 296143"/>
              <a:gd name="T26" fmla="*/ 7487928 w 296503"/>
              <a:gd name="T27" fmla="*/ 3287334 h 296143"/>
              <a:gd name="T28" fmla="*/ 7487928 w 296503"/>
              <a:gd name="T29" fmla="*/ 3621406 h 296143"/>
              <a:gd name="T30" fmla="*/ 6284802 w 296503"/>
              <a:gd name="T31" fmla="*/ 3461022 h 296143"/>
              <a:gd name="T32" fmla="*/ 3195739 w 296503"/>
              <a:gd name="T33" fmla="*/ 3287334 h 296143"/>
              <a:gd name="T34" fmla="*/ 5529190 w 296503"/>
              <a:gd name="T35" fmla="*/ 3461022 h 296143"/>
              <a:gd name="T36" fmla="*/ 3195739 w 296503"/>
              <a:gd name="T37" fmla="*/ 3621406 h 296143"/>
              <a:gd name="T38" fmla="*/ 3195739 w 296503"/>
              <a:gd name="T39" fmla="*/ 3287334 h 296143"/>
              <a:gd name="T40" fmla="*/ 8726267 w 296503"/>
              <a:gd name="T41" fmla="*/ 5591107 h 296143"/>
              <a:gd name="T42" fmla="*/ 8726267 w 296503"/>
              <a:gd name="T43" fmla="*/ 3110481 h 296143"/>
              <a:gd name="T44" fmla="*/ 414877 w 296503"/>
              <a:gd name="T45" fmla="*/ 4344265 h 296143"/>
              <a:gd name="T46" fmla="*/ 1931904 w 296503"/>
              <a:gd name="T47" fmla="*/ 3110481 h 296143"/>
              <a:gd name="T48" fmla="*/ 2256074 w 296503"/>
              <a:gd name="T49" fmla="*/ 5853578 h 296143"/>
              <a:gd name="T50" fmla="*/ 5225363 w 296503"/>
              <a:gd name="T51" fmla="*/ 6312974 h 296143"/>
              <a:gd name="T52" fmla="*/ 6625801 w 296503"/>
              <a:gd name="T53" fmla="*/ 7284189 h 296143"/>
              <a:gd name="T54" fmla="*/ 8402130 w 296503"/>
              <a:gd name="T55" fmla="*/ 2073687 h 296143"/>
              <a:gd name="T56" fmla="*/ 5329112 w 296503"/>
              <a:gd name="T57" fmla="*/ 367505 h 296143"/>
              <a:gd name="T58" fmla="*/ 7027695 w 296503"/>
              <a:gd name="T59" fmla="*/ 1745563 h 296143"/>
              <a:gd name="T60" fmla="*/ 5225363 w 296503"/>
              <a:gd name="T61" fmla="*/ 39410 h 296143"/>
              <a:gd name="T62" fmla="*/ 7546410 w 296503"/>
              <a:gd name="T63" fmla="*/ 1745563 h 296143"/>
              <a:gd name="T64" fmla="*/ 8726267 w 296503"/>
              <a:gd name="T65" fmla="*/ 1903056 h 296143"/>
              <a:gd name="T66" fmla="*/ 10606427 w 296503"/>
              <a:gd name="T67" fmla="*/ 4213033 h 296143"/>
              <a:gd name="T68" fmla="*/ 10671214 w 296503"/>
              <a:gd name="T69" fmla="*/ 10630958 h 296143"/>
              <a:gd name="T70" fmla="*/ 155539 w 296503"/>
              <a:gd name="T71" fmla="*/ 10801578 h 296143"/>
              <a:gd name="T72" fmla="*/ 0 w 296503"/>
              <a:gd name="T73" fmla="*/ 4344265 h 296143"/>
              <a:gd name="T74" fmla="*/ 1931904 w 296503"/>
              <a:gd name="T75" fmla="*/ 2703663 h 296143"/>
              <a:gd name="T76" fmla="*/ 2100522 w 296503"/>
              <a:gd name="T77" fmla="*/ 1745563 h 296143"/>
              <a:gd name="T78" fmla="*/ 5225363 w 296503"/>
              <a:gd name="T79" fmla="*/ 39410 h 29614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296503" h="296143">
                <a:moveTo>
                  <a:pt x="148071" y="182436"/>
                </a:moveTo>
                <a:lnTo>
                  <a:pt x="16932" y="287147"/>
                </a:lnTo>
                <a:lnTo>
                  <a:pt x="278850" y="287147"/>
                </a:lnTo>
                <a:lnTo>
                  <a:pt x="148071" y="182436"/>
                </a:lnTo>
                <a:close/>
                <a:moveTo>
                  <a:pt x="149134" y="131403"/>
                </a:moveTo>
                <a:lnTo>
                  <a:pt x="208055" y="131403"/>
                </a:lnTo>
                <a:cubicBezTo>
                  <a:pt x="210570" y="131403"/>
                  <a:pt x="212366" y="133308"/>
                  <a:pt x="212366" y="135975"/>
                </a:cubicBezTo>
                <a:cubicBezTo>
                  <a:pt x="212366" y="138642"/>
                  <a:pt x="210570" y="140547"/>
                  <a:pt x="208055" y="140547"/>
                </a:cubicBezTo>
                <a:lnTo>
                  <a:pt x="149134" y="140547"/>
                </a:lnTo>
                <a:cubicBezTo>
                  <a:pt x="146619" y="140547"/>
                  <a:pt x="144463" y="138642"/>
                  <a:pt x="144463" y="135975"/>
                </a:cubicBezTo>
                <a:cubicBezTo>
                  <a:pt x="144463" y="133308"/>
                  <a:pt x="146619" y="131403"/>
                  <a:pt x="149134" y="131403"/>
                </a:cubicBezTo>
                <a:close/>
                <a:moveTo>
                  <a:pt x="88786" y="131403"/>
                </a:moveTo>
                <a:lnTo>
                  <a:pt x="119177" y="131403"/>
                </a:lnTo>
                <a:cubicBezTo>
                  <a:pt x="121680" y="131403"/>
                  <a:pt x="123468" y="133308"/>
                  <a:pt x="123468" y="135975"/>
                </a:cubicBezTo>
                <a:cubicBezTo>
                  <a:pt x="123468" y="138642"/>
                  <a:pt x="121680" y="140547"/>
                  <a:pt x="119177" y="140547"/>
                </a:cubicBezTo>
                <a:lnTo>
                  <a:pt x="88786" y="140547"/>
                </a:lnTo>
                <a:cubicBezTo>
                  <a:pt x="86283" y="140547"/>
                  <a:pt x="84138" y="138642"/>
                  <a:pt x="84138" y="135975"/>
                </a:cubicBezTo>
                <a:cubicBezTo>
                  <a:pt x="84138" y="133308"/>
                  <a:pt x="86283" y="131403"/>
                  <a:pt x="88786" y="131403"/>
                </a:cubicBezTo>
                <a:close/>
                <a:moveTo>
                  <a:pt x="287136" y="128460"/>
                </a:moveTo>
                <a:lnTo>
                  <a:pt x="191304" y="205465"/>
                </a:lnTo>
                <a:lnTo>
                  <a:pt x="287136" y="282110"/>
                </a:lnTo>
                <a:lnTo>
                  <a:pt x="287136" y="128460"/>
                </a:lnTo>
                <a:close/>
                <a:moveTo>
                  <a:pt x="8646" y="128460"/>
                </a:moveTo>
                <a:lnTo>
                  <a:pt x="8646" y="282110"/>
                </a:lnTo>
                <a:lnTo>
                  <a:pt x="104839" y="205465"/>
                </a:lnTo>
                <a:lnTo>
                  <a:pt x="8646" y="128460"/>
                </a:lnTo>
                <a:close/>
                <a:moveTo>
                  <a:pt x="178938" y="90128"/>
                </a:moveTo>
                <a:lnTo>
                  <a:pt x="208053" y="90128"/>
                </a:lnTo>
                <a:cubicBezTo>
                  <a:pt x="210569" y="90128"/>
                  <a:pt x="212366" y="92326"/>
                  <a:pt x="212366" y="94890"/>
                </a:cubicBezTo>
                <a:cubicBezTo>
                  <a:pt x="212366" y="97455"/>
                  <a:pt x="210569" y="99287"/>
                  <a:pt x="208053" y="99287"/>
                </a:cubicBezTo>
                <a:lnTo>
                  <a:pt x="178938" y="99287"/>
                </a:lnTo>
                <a:cubicBezTo>
                  <a:pt x="176782" y="99287"/>
                  <a:pt x="174625" y="97455"/>
                  <a:pt x="174625" y="94890"/>
                </a:cubicBezTo>
                <a:cubicBezTo>
                  <a:pt x="174625" y="92326"/>
                  <a:pt x="176782" y="90128"/>
                  <a:pt x="178938" y="90128"/>
                </a:cubicBezTo>
                <a:close/>
                <a:moveTo>
                  <a:pt x="88795" y="90128"/>
                </a:moveTo>
                <a:lnTo>
                  <a:pt x="148973" y="90128"/>
                </a:lnTo>
                <a:cubicBezTo>
                  <a:pt x="151481" y="90128"/>
                  <a:pt x="153630" y="92326"/>
                  <a:pt x="153630" y="94890"/>
                </a:cubicBezTo>
                <a:cubicBezTo>
                  <a:pt x="153630" y="97455"/>
                  <a:pt x="151481" y="99287"/>
                  <a:pt x="148973" y="99287"/>
                </a:cubicBezTo>
                <a:lnTo>
                  <a:pt x="88795" y="99287"/>
                </a:lnTo>
                <a:cubicBezTo>
                  <a:pt x="86287" y="99287"/>
                  <a:pt x="84138" y="97455"/>
                  <a:pt x="84138" y="94890"/>
                </a:cubicBezTo>
                <a:cubicBezTo>
                  <a:pt x="84138" y="92326"/>
                  <a:pt x="86287" y="90128"/>
                  <a:pt x="88795" y="90128"/>
                </a:cubicBezTo>
                <a:close/>
                <a:moveTo>
                  <a:pt x="242462" y="85280"/>
                </a:moveTo>
                <a:lnTo>
                  <a:pt x="242462" y="153289"/>
                </a:lnTo>
                <a:lnTo>
                  <a:pt x="284614" y="119105"/>
                </a:lnTo>
                <a:lnTo>
                  <a:pt x="242462" y="85280"/>
                </a:lnTo>
                <a:close/>
                <a:moveTo>
                  <a:pt x="53680" y="85280"/>
                </a:moveTo>
                <a:lnTo>
                  <a:pt x="11528" y="119105"/>
                </a:lnTo>
                <a:lnTo>
                  <a:pt x="53680" y="153289"/>
                </a:lnTo>
                <a:lnTo>
                  <a:pt x="53680" y="85280"/>
                </a:lnTo>
                <a:close/>
                <a:moveTo>
                  <a:pt x="62687" y="56853"/>
                </a:moveTo>
                <a:lnTo>
                  <a:pt x="62687" y="160486"/>
                </a:lnTo>
                <a:lnTo>
                  <a:pt x="112044" y="199708"/>
                </a:lnTo>
                <a:lnTo>
                  <a:pt x="145189" y="173080"/>
                </a:lnTo>
                <a:cubicBezTo>
                  <a:pt x="146991" y="172001"/>
                  <a:pt x="149152" y="172001"/>
                  <a:pt x="150954" y="173080"/>
                </a:cubicBezTo>
                <a:lnTo>
                  <a:pt x="184099" y="199708"/>
                </a:lnTo>
                <a:lnTo>
                  <a:pt x="233456" y="160126"/>
                </a:lnTo>
                <a:lnTo>
                  <a:pt x="233456" y="56853"/>
                </a:lnTo>
                <a:lnTo>
                  <a:pt x="62687" y="56853"/>
                </a:lnTo>
                <a:close/>
                <a:moveTo>
                  <a:pt x="148071" y="10075"/>
                </a:moveTo>
                <a:lnTo>
                  <a:pt x="100876" y="47858"/>
                </a:lnTo>
                <a:lnTo>
                  <a:pt x="195267" y="47858"/>
                </a:lnTo>
                <a:lnTo>
                  <a:pt x="148071" y="10075"/>
                </a:lnTo>
                <a:close/>
                <a:moveTo>
                  <a:pt x="145189" y="1079"/>
                </a:moveTo>
                <a:cubicBezTo>
                  <a:pt x="146991" y="-360"/>
                  <a:pt x="149152" y="-360"/>
                  <a:pt x="150954" y="1079"/>
                </a:cubicBezTo>
                <a:lnTo>
                  <a:pt x="209678" y="47858"/>
                </a:lnTo>
                <a:lnTo>
                  <a:pt x="238139" y="47858"/>
                </a:lnTo>
                <a:cubicBezTo>
                  <a:pt x="240301" y="47858"/>
                  <a:pt x="242462" y="49657"/>
                  <a:pt x="242462" y="52176"/>
                </a:cubicBezTo>
                <a:lnTo>
                  <a:pt x="242462" y="74125"/>
                </a:lnTo>
                <a:lnTo>
                  <a:pt x="294702" y="115506"/>
                </a:lnTo>
                <a:cubicBezTo>
                  <a:pt x="295782" y="116586"/>
                  <a:pt x="296503" y="117665"/>
                  <a:pt x="296503" y="119105"/>
                </a:cubicBezTo>
                <a:lnTo>
                  <a:pt x="296503" y="291465"/>
                </a:lnTo>
                <a:cubicBezTo>
                  <a:pt x="296503" y="293984"/>
                  <a:pt x="294341" y="296143"/>
                  <a:pt x="291819" y="296143"/>
                </a:cubicBezTo>
                <a:lnTo>
                  <a:pt x="4323" y="296143"/>
                </a:lnTo>
                <a:cubicBezTo>
                  <a:pt x="1801" y="296143"/>
                  <a:pt x="0" y="293984"/>
                  <a:pt x="0" y="291465"/>
                </a:cubicBezTo>
                <a:lnTo>
                  <a:pt x="0" y="119105"/>
                </a:lnTo>
                <a:cubicBezTo>
                  <a:pt x="0" y="117665"/>
                  <a:pt x="720" y="116586"/>
                  <a:pt x="1441" y="115506"/>
                </a:cubicBezTo>
                <a:lnTo>
                  <a:pt x="53680" y="74125"/>
                </a:lnTo>
                <a:lnTo>
                  <a:pt x="53680" y="52176"/>
                </a:lnTo>
                <a:cubicBezTo>
                  <a:pt x="53680" y="49657"/>
                  <a:pt x="55842" y="47858"/>
                  <a:pt x="58364" y="47858"/>
                </a:cubicBezTo>
                <a:lnTo>
                  <a:pt x="86825" y="47858"/>
                </a:lnTo>
                <a:lnTo>
                  <a:pt x="145189" y="1079"/>
                </a:lnTo>
                <a:close/>
              </a:path>
            </a:pathLst>
          </a:custGeom>
          <a:solidFill>
            <a:schemeClr val="bg1"/>
          </a:solidFill>
          <a:ln>
            <a:noFill/>
          </a:ln>
        </p:spPr>
        <p:txBody>
          <a:bodyPr anchor="ctr"/>
          <a:lstStyle/>
          <a:p>
            <a:endParaRPr lang="en-US" sz="900"/>
          </a:p>
        </p:txBody>
      </p:sp>
      <p:sp>
        <p:nvSpPr>
          <p:cNvPr id="26" name="Freeform 336">
            <a:extLst>
              <a:ext uri="{FF2B5EF4-FFF2-40B4-BE49-F238E27FC236}">
                <a16:creationId xmlns:a16="http://schemas.microsoft.com/office/drawing/2014/main" id="{9D9AA296-2791-3F4A-BCA0-7D528636B2DE}"/>
              </a:ext>
            </a:extLst>
          </p:cNvPr>
          <p:cNvSpPr>
            <a:spLocks noChangeAspect="1"/>
          </p:cNvSpPr>
          <p:nvPr/>
        </p:nvSpPr>
        <p:spPr bwMode="auto">
          <a:xfrm>
            <a:off x="5856617" y="5252348"/>
            <a:ext cx="478768" cy="440466"/>
          </a:xfrm>
          <a:custGeom>
            <a:avLst/>
            <a:gdLst>
              <a:gd name="T0" fmla="*/ 2147483646 w 791"/>
              <a:gd name="T1" fmla="*/ 2147483646 h 727"/>
              <a:gd name="T2" fmla="*/ 2147483646 w 791"/>
              <a:gd name="T3" fmla="*/ 2147483646 h 727"/>
              <a:gd name="T4" fmla="*/ 2147483646 w 791"/>
              <a:gd name="T5" fmla="*/ 2147483646 h 727"/>
              <a:gd name="T6" fmla="*/ 2147483646 w 791"/>
              <a:gd name="T7" fmla="*/ 2147483646 h 727"/>
              <a:gd name="T8" fmla="*/ 2147483646 w 791"/>
              <a:gd name="T9" fmla="*/ 2147483646 h 727"/>
              <a:gd name="T10" fmla="*/ 2147483646 w 791"/>
              <a:gd name="T11" fmla="*/ 2147483646 h 727"/>
              <a:gd name="T12" fmla="*/ 2147483646 w 791"/>
              <a:gd name="T13" fmla="*/ 2147483646 h 727"/>
              <a:gd name="T14" fmla="*/ 2147483646 w 791"/>
              <a:gd name="T15" fmla="*/ 2147483646 h 727"/>
              <a:gd name="T16" fmla="*/ 2147483646 w 791"/>
              <a:gd name="T17" fmla="*/ 2147483646 h 727"/>
              <a:gd name="T18" fmla="*/ 2147483646 w 791"/>
              <a:gd name="T19" fmla="*/ 2147483646 h 727"/>
              <a:gd name="T20" fmla="*/ 2147483646 w 791"/>
              <a:gd name="T21" fmla="*/ 2147483646 h 727"/>
              <a:gd name="T22" fmla="*/ 2147483646 w 791"/>
              <a:gd name="T23" fmla="*/ 2147483646 h 727"/>
              <a:gd name="T24" fmla="*/ 2147483646 w 791"/>
              <a:gd name="T25" fmla="*/ 2147483646 h 727"/>
              <a:gd name="T26" fmla="*/ 2147483646 w 791"/>
              <a:gd name="T27" fmla="*/ 2147483646 h 727"/>
              <a:gd name="T28" fmla="*/ 2147483646 w 791"/>
              <a:gd name="T29" fmla="*/ 2147483646 h 727"/>
              <a:gd name="T30" fmla="*/ 2147483646 w 791"/>
              <a:gd name="T31" fmla="*/ 2147483646 h 727"/>
              <a:gd name="T32" fmla="*/ 2147483646 w 791"/>
              <a:gd name="T33" fmla="*/ 2147483646 h 727"/>
              <a:gd name="T34" fmla="*/ 2147483646 w 791"/>
              <a:gd name="T35" fmla="*/ 2147483646 h 727"/>
              <a:gd name="T36" fmla="*/ 2147483646 w 791"/>
              <a:gd name="T37" fmla="*/ 2147483646 h 727"/>
              <a:gd name="T38" fmla="*/ 2147483646 w 791"/>
              <a:gd name="T39" fmla="*/ 2147483646 h 727"/>
              <a:gd name="T40" fmla="*/ 2147483646 w 791"/>
              <a:gd name="T41" fmla="*/ 2147483646 h 727"/>
              <a:gd name="T42" fmla="*/ 2147483646 w 791"/>
              <a:gd name="T43" fmla="*/ 2147483646 h 727"/>
              <a:gd name="T44" fmla="*/ 2147483646 w 791"/>
              <a:gd name="T45" fmla="*/ 2147483646 h 727"/>
              <a:gd name="T46" fmla="*/ 2147483646 w 791"/>
              <a:gd name="T47" fmla="*/ 2147483646 h 727"/>
              <a:gd name="T48" fmla="*/ 2147483646 w 791"/>
              <a:gd name="T49" fmla="*/ 2147483646 h 727"/>
              <a:gd name="T50" fmla="*/ 2147483646 w 791"/>
              <a:gd name="T51" fmla="*/ 2147483646 h 727"/>
              <a:gd name="T52" fmla="*/ 2147483646 w 791"/>
              <a:gd name="T53" fmla="*/ 0 h 727"/>
              <a:gd name="T54" fmla="*/ 2147483646 w 791"/>
              <a:gd name="T55" fmla="*/ 2147483646 h 727"/>
              <a:gd name="T56" fmla="*/ 2147483646 w 791"/>
              <a:gd name="T57" fmla="*/ 2147483646 h 727"/>
              <a:gd name="T58" fmla="*/ 2147483646 w 791"/>
              <a:gd name="T59" fmla="*/ 2147483646 h 727"/>
              <a:gd name="T60" fmla="*/ 2147483646 w 791"/>
              <a:gd name="T61" fmla="*/ 2147483646 h 727"/>
              <a:gd name="T62" fmla="*/ 2147483646 w 791"/>
              <a:gd name="T63" fmla="*/ 2147483646 h 727"/>
              <a:gd name="T64" fmla="*/ 2147483646 w 791"/>
              <a:gd name="T65" fmla="*/ 2147483646 h 727"/>
              <a:gd name="T66" fmla="*/ 2147483646 w 791"/>
              <a:gd name="T67" fmla="*/ 2147483646 h 727"/>
              <a:gd name="T68" fmla="*/ 2147483646 w 791"/>
              <a:gd name="T69" fmla="*/ 2147483646 h 727"/>
              <a:gd name="T70" fmla="*/ 2147483646 w 791"/>
              <a:gd name="T71" fmla="*/ 2147483646 h 727"/>
              <a:gd name="T72" fmla="*/ 2147483646 w 791"/>
              <a:gd name="T73" fmla="*/ 2147483646 h 727"/>
              <a:gd name="T74" fmla="*/ 2147483646 w 791"/>
              <a:gd name="T75" fmla="*/ 2147483646 h 727"/>
              <a:gd name="T76" fmla="*/ 2147483646 w 791"/>
              <a:gd name="T77" fmla="*/ 2147483646 h 727"/>
              <a:gd name="T78" fmla="*/ 2147483646 w 791"/>
              <a:gd name="T79" fmla="*/ 2147483646 h 727"/>
              <a:gd name="T80" fmla="*/ 2147483646 w 791"/>
              <a:gd name="T81" fmla="*/ 2147483646 h 727"/>
              <a:gd name="T82" fmla="*/ 0 w 791"/>
              <a:gd name="T83" fmla="*/ 2147483646 h 727"/>
              <a:gd name="T84" fmla="*/ 2147483646 w 791"/>
              <a:gd name="T85" fmla="*/ 2147483646 h 727"/>
              <a:gd name="T86" fmla="*/ 2147483646 w 791"/>
              <a:gd name="T87" fmla="*/ 2147483646 h 727"/>
              <a:gd name="T88" fmla="*/ 2147483646 w 791"/>
              <a:gd name="T89" fmla="*/ 2147483646 h 72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791" h="727">
                <a:moveTo>
                  <a:pt x="766" y="204"/>
                </a:moveTo>
                <a:lnTo>
                  <a:pt x="465" y="204"/>
                </a:lnTo>
                <a:cubicBezTo>
                  <a:pt x="463" y="204"/>
                  <a:pt x="460" y="205"/>
                  <a:pt x="458" y="206"/>
                </a:cubicBezTo>
                <a:lnTo>
                  <a:pt x="375" y="278"/>
                </a:lnTo>
                <a:lnTo>
                  <a:pt x="375" y="24"/>
                </a:lnTo>
                <a:lnTo>
                  <a:pt x="766" y="24"/>
                </a:lnTo>
                <a:lnTo>
                  <a:pt x="766" y="204"/>
                </a:lnTo>
                <a:close/>
                <a:moveTo>
                  <a:pt x="702" y="351"/>
                </a:moveTo>
                <a:lnTo>
                  <a:pt x="563" y="351"/>
                </a:lnTo>
                <a:cubicBezTo>
                  <a:pt x="561" y="307"/>
                  <a:pt x="550" y="266"/>
                  <a:pt x="535" y="227"/>
                </a:cubicBezTo>
                <a:lnTo>
                  <a:pt x="673" y="227"/>
                </a:lnTo>
                <a:cubicBezTo>
                  <a:pt x="690" y="266"/>
                  <a:pt x="700" y="307"/>
                  <a:pt x="702" y="351"/>
                </a:cubicBezTo>
                <a:close/>
                <a:moveTo>
                  <a:pt x="625" y="578"/>
                </a:moveTo>
                <a:lnTo>
                  <a:pt x="625" y="578"/>
                </a:lnTo>
                <a:cubicBezTo>
                  <a:pt x="595" y="555"/>
                  <a:pt x="561" y="537"/>
                  <a:pt x="525" y="522"/>
                </a:cubicBezTo>
                <a:cubicBezTo>
                  <a:pt x="546" y="478"/>
                  <a:pt x="561" y="428"/>
                  <a:pt x="563" y="375"/>
                </a:cubicBezTo>
                <a:lnTo>
                  <a:pt x="702" y="375"/>
                </a:lnTo>
                <a:cubicBezTo>
                  <a:pt x="699" y="452"/>
                  <a:pt x="671" y="522"/>
                  <a:pt x="625" y="578"/>
                </a:cubicBezTo>
                <a:close/>
                <a:moveTo>
                  <a:pt x="396" y="700"/>
                </a:moveTo>
                <a:lnTo>
                  <a:pt x="396" y="700"/>
                </a:lnTo>
                <a:cubicBezTo>
                  <a:pt x="425" y="671"/>
                  <a:pt x="477" y="616"/>
                  <a:pt x="514" y="544"/>
                </a:cubicBezTo>
                <a:cubicBezTo>
                  <a:pt x="548" y="557"/>
                  <a:pt x="581" y="574"/>
                  <a:pt x="609" y="595"/>
                </a:cubicBezTo>
                <a:cubicBezTo>
                  <a:pt x="555" y="653"/>
                  <a:pt x="480" y="693"/>
                  <a:pt x="396" y="700"/>
                </a:cubicBezTo>
                <a:close/>
                <a:moveTo>
                  <a:pt x="375" y="687"/>
                </a:moveTo>
                <a:lnTo>
                  <a:pt x="375" y="516"/>
                </a:lnTo>
                <a:cubicBezTo>
                  <a:pt x="414" y="517"/>
                  <a:pt x="453" y="523"/>
                  <a:pt x="491" y="536"/>
                </a:cubicBezTo>
                <a:cubicBezTo>
                  <a:pt x="453" y="606"/>
                  <a:pt x="403" y="660"/>
                  <a:pt x="375" y="687"/>
                </a:cubicBezTo>
                <a:close/>
                <a:moveTo>
                  <a:pt x="375" y="375"/>
                </a:moveTo>
                <a:lnTo>
                  <a:pt x="538" y="375"/>
                </a:lnTo>
                <a:cubicBezTo>
                  <a:pt x="537" y="425"/>
                  <a:pt x="522" y="472"/>
                  <a:pt x="502" y="514"/>
                </a:cubicBezTo>
                <a:cubicBezTo>
                  <a:pt x="461" y="501"/>
                  <a:pt x="418" y="493"/>
                  <a:pt x="375" y="492"/>
                </a:cubicBezTo>
                <a:lnTo>
                  <a:pt x="375" y="375"/>
                </a:lnTo>
                <a:close/>
                <a:moveTo>
                  <a:pt x="351" y="492"/>
                </a:moveTo>
                <a:lnTo>
                  <a:pt x="351" y="492"/>
                </a:lnTo>
                <a:cubicBezTo>
                  <a:pt x="308" y="493"/>
                  <a:pt x="265" y="501"/>
                  <a:pt x="224" y="514"/>
                </a:cubicBezTo>
                <a:cubicBezTo>
                  <a:pt x="204" y="472"/>
                  <a:pt x="190" y="425"/>
                  <a:pt x="188" y="375"/>
                </a:cubicBezTo>
                <a:lnTo>
                  <a:pt x="351" y="375"/>
                </a:lnTo>
                <a:lnTo>
                  <a:pt x="351" y="492"/>
                </a:lnTo>
                <a:close/>
                <a:moveTo>
                  <a:pt x="351" y="687"/>
                </a:moveTo>
                <a:lnTo>
                  <a:pt x="351" y="687"/>
                </a:lnTo>
                <a:cubicBezTo>
                  <a:pt x="323" y="660"/>
                  <a:pt x="273" y="606"/>
                  <a:pt x="235" y="536"/>
                </a:cubicBezTo>
                <a:cubicBezTo>
                  <a:pt x="272" y="523"/>
                  <a:pt x="312" y="517"/>
                  <a:pt x="351" y="516"/>
                </a:cubicBezTo>
                <a:lnTo>
                  <a:pt x="351" y="687"/>
                </a:lnTo>
                <a:close/>
                <a:moveTo>
                  <a:pt x="117" y="595"/>
                </a:moveTo>
                <a:lnTo>
                  <a:pt x="117" y="595"/>
                </a:lnTo>
                <a:cubicBezTo>
                  <a:pt x="145" y="574"/>
                  <a:pt x="178" y="557"/>
                  <a:pt x="212" y="544"/>
                </a:cubicBezTo>
                <a:cubicBezTo>
                  <a:pt x="250" y="616"/>
                  <a:pt x="301" y="671"/>
                  <a:pt x="331" y="700"/>
                </a:cubicBezTo>
                <a:cubicBezTo>
                  <a:pt x="246" y="693"/>
                  <a:pt x="171" y="653"/>
                  <a:pt x="117" y="595"/>
                </a:cubicBezTo>
                <a:close/>
                <a:moveTo>
                  <a:pt x="101" y="578"/>
                </a:moveTo>
                <a:lnTo>
                  <a:pt x="101" y="578"/>
                </a:lnTo>
                <a:cubicBezTo>
                  <a:pt x="55" y="522"/>
                  <a:pt x="27" y="452"/>
                  <a:pt x="24" y="375"/>
                </a:cubicBezTo>
                <a:lnTo>
                  <a:pt x="163" y="375"/>
                </a:lnTo>
                <a:cubicBezTo>
                  <a:pt x="165" y="428"/>
                  <a:pt x="180" y="478"/>
                  <a:pt x="201" y="522"/>
                </a:cubicBezTo>
                <a:cubicBezTo>
                  <a:pt x="165" y="537"/>
                  <a:pt x="131" y="555"/>
                  <a:pt x="101" y="578"/>
                </a:cubicBezTo>
                <a:close/>
                <a:moveTo>
                  <a:pt x="100" y="149"/>
                </a:moveTo>
                <a:lnTo>
                  <a:pt x="100" y="149"/>
                </a:lnTo>
                <a:cubicBezTo>
                  <a:pt x="131" y="171"/>
                  <a:pt x="165" y="190"/>
                  <a:pt x="201" y="204"/>
                </a:cubicBezTo>
                <a:cubicBezTo>
                  <a:pt x="181" y="249"/>
                  <a:pt x="165" y="298"/>
                  <a:pt x="163" y="351"/>
                </a:cubicBezTo>
                <a:lnTo>
                  <a:pt x="24" y="351"/>
                </a:lnTo>
                <a:cubicBezTo>
                  <a:pt x="27" y="275"/>
                  <a:pt x="55" y="205"/>
                  <a:pt x="100" y="149"/>
                </a:cubicBezTo>
                <a:close/>
                <a:moveTo>
                  <a:pt x="778" y="0"/>
                </a:moveTo>
                <a:lnTo>
                  <a:pt x="363" y="0"/>
                </a:lnTo>
                <a:cubicBezTo>
                  <a:pt x="356" y="0"/>
                  <a:pt x="351" y="5"/>
                  <a:pt x="351" y="12"/>
                </a:cubicBezTo>
                <a:lnTo>
                  <a:pt x="351" y="305"/>
                </a:lnTo>
                <a:cubicBezTo>
                  <a:pt x="351" y="309"/>
                  <a:pt x="354" y="313"/>
                  <a:pt x="358" y="316"/>
                </a:cubicBezTo>
                <a:cubicBezTo>
                  <a:pt x="360" y="316"/>
                  <a:pt x="362" y="317"/>
                  <a:pt x="363" y="317"/>
                </a:cubicBezTo>
                <a:cubicBezTo>
                  <a:pt x="366" y="317"/>
                  <a:pt x="369" y="316"/>
                  <a:pt x="371" y="314"/>
                </a:cubicBezTo>
                <a:lnTo>
                  <a:pt x="470" y="227"/>
                </a:lnTo>
                <a:lnTo>
                  <a:pt x="508" y="227"/>
                </a:lnTo>
                <a:cubicBezTo>
                  <a:pt x="525" y="266"/>
                  <a:pt x="537" y="307"/>
                  <a:pt x="539" y="351"/>
                </a:cubicBezTo>
                <a:lnTo>
                  <a:pt x="188" y="351"/>
                </a:lnTo>
                <a:cubicBezTo>
                  <a:pt x="190" y="302"/>
                  <a:pt x="204" y="255"/>
                  <a:pt x="224" y="212"/>
                </a:cubicBezTo>
                <a:cubicBezTo>
                  <a:pt x="253" y="222"/>
                  <a:pt x="284" y="229"/>
                  <a:pt x="315" y="232"/>
                </a:cubicBezTo>
                <a:lnTo>
                  <a:pt x="316" y="232"/>
                </a:lnTo>
                <a:cubicBezTo>
                  <a:pt x="322" y="232"/>
                  <a:pt x="327" y="227"/>
                  <a:pt x="328" y="222"/>
                </a:cubicBezTo>
                <a:cubicBezTo>
                  <a:pt x="329" y="215"/>
                  <a:pt x="324" y="209"/>
                  <a:pt x="317" y="209"/>
                </a:cubicBezTo>
                <a:cubicBezTo>
                  <a:pt x="289" y="205"/>
                  <a:pt x="262" y="199"/>
                  <a:pt x="235" y="191"/>
                </a:cubicBezTo>
                <a:cubicBezTo>
                  <a:pt x="263" y="138"/>
                  <a:pt x="299" y="94"/>
                  <a:pt x="326" y="65"/>
                </a:cubicBezTo>
                <a:cubicBezTo>
                  <a:pt x="331" y="60"/>
                  <a:pt x="331" y="52"/>
                  <a:pt x="326" y="48"/>
                </a:cubicBezTo>
                <a:cubicBezTo>
                  <a:pt x="321" y="43"/>
                  <a:pt x="313" y="44"/>
                  <a:pt x="309" y="48"/>
                </a:cubicBezTo>
                <a:cubicBezTo>
                  <a:pt x="281" y="79"/>
                  <a:pt x="242" y="125"/>
                  <a:pt x="212" y="183"/>
                </a:cubicBezTo>
                <a:cubicBezTo>
                  <a:pt x="178" y="169"/>
                  <a:pt x="145" y="152"/>
                  <a:pt x="116" y="131"/>
                </a:cubicBezTo>
                <a:cubicBezTo>
                  <a:pt x="160" y="84"/>
                  <a:pt x="216" y="50"/>
                  <a:pt x="281" y="34"/>
                </a:cubicBezTo>
                <a:cubicBezTo>
                  <a:pt x="288" y="33"/>
                  <a:pt x="292" y="26"/>
                  <a:pt x="290" y="20"/>
                </a:cubicBezTo>
                <a:cubicBezTo>
                  <a:pt x="288" y="13"/>
                  <a:pt x="282" y="9"/>
                  <a:pt x="275" y="11"/>
                </a:cubicBezTo>
                <a:cubicBezTo>
                  <a:pt x="113" y="51"/>
                  <a:pt x="0" y="196"/>
                  <a:pt x="0" y="363"/>
                </a:cubicBezTo>
                <a:cubicBezTo>
                  <a:pt x="0" y="563"/>
                  <a:pt x="163" y="726"/>
                  <a:pt x="363" y="726"/>
                </a:cubicBezTo>
                <a:cubicBezTo>
                  <a:pt x="563" y="726"/>
                  <a:pt x="726" y="563"/>
                  <a:pt x="726" y="363"/>
                </a:cubicBezTo>
                <a:cubicBezTo>
                  <a:pt x="726" y="315"/>
                  <a:pt x="716" y="269"/>
                  <a:pt x="699" y="227"/>
                </a:cubicBezTo>
                <a:lnTo>
                  <a:pt x="778" y="227"/>
                </a:lnTo>
                <a:cubicBezTo>
                  <a:pt x="784" y="227"/>
                  <a:pt x="790" y="222"/>
                  <a:pt x="790" y="216"/>
                </a:cubicBezTo>
                <a:lnTo>
                  <a:pt x="790" y="12"/>
                </a:lnTo>
                <a:cubicBezTo>
                  <a:pt x="790" y="5"/>
                  <a:pt x="784" y="0"/>
                  <a:pt x="778" y="0"/>
                </a:cubicBezTo>
                <a:close/>
              </a:path>
            </a:pathLst>
          </a:custGeom>
          <a:solidFill>
            <a:schemeClr val="bg1"/>
          </a:solidFill>
          <a:ln>
            <a:noFill/>
          </a:ln>
        </p:spPr>
        <p:txBody>
          <a:bodyPr wrap="none" anchor="ctr"/>
          <a:lstStyle/>
          <a:p>
            <a:endParaRPr lang="en-US" sz="900"/>
          </a:p>
        </p:txBody>
      </p:sp>
      <p:sp>
        <p:nvSpPr>
          <p:cNvPr id="27" name="TextBox 26">
            <a:extLst>
              <a:ext uri="{FF2B5EF4-FFF2-40B4-BE49-F238E27FC236}">
                <a16:creationId xmlns:a16="http://schemas.microsoft.com/office/drawing/2014/main" id="{98032E16-ED14-E343-BFF8-651170317C2B}"/>
              </a:ext>
            </a:extLst>
          </p:cNvPr>
          <p:cNvSpPr txBox="1"/>
          <p:nvPr/>
        </p:nvSpPr>
        <p:spPr>
          <a:xfrm>
            <a:off x="5274302" y="5750008"/>
            <a:ext cx="1643399" cy="338554"/>
          </a:xfrm>
          <a:prstGeom prst="rect">
            <a:avLst/>
          </a:prstGeom>
          <a:noFill/>
        </p:spPr>
        <p:txBody>
          <a:bodyPr wrap="none" rtlCol="0" anchor="b" anchorCtr="0">
            <a:spAutoFit/>
          </a:bodyPr>
          <a:lstStyle/>
          <a:p>
            <a:pPr algn="ctr"/>
            <a:r>
              <a:rPr lang="en-US" sz="1600" b="1" dirty="0">
                <a:solidFill>
                  <a:schemeClr val="bg1"/>
                </a:solidFill>
                <a:latin typeface="Poppins" pitchFamily="2" charset="77"/>
                <a:ea typeface="League Spartan" charset="0"/>
                <a:cs typeface="Poppins" pitchFamily="2" charset="77"/>
              </a:rPr>
              <a:t>SOCIAL MEDIA</a:t>
            </a:r>
          </a:p>
        </p:txBody>
      </p:sp>
      <p:sp>
        <p:nvSpPr>
          <p:cNvPr id="28" name="Subtitle 2">
            <a:extLst>
              <a:ext uri="{FF2B5EF4-FFF2-40B4-BE49-F238E27FC236}">
                <a16:creationId xmlns:a16="http://schemas.microsoft.com/office/drawing/2014/main" id="{E59E4BE7-5AC9-1742-8E10-FD647A82018E}"/>
              </a:ext>
            </a:extLst>
          </p:cNvPr>
          <p:cNvSpPr txBox="1">
            <a:spLocks/>
          </p:cNvSpPr>
          <p:nvPr/>
        </p:nvSpPr>
        <p:spPr>
          <a:xfrm>
            <a:off x="1740126" y="6090669"/>
            <a:ext cx="8711747" cy="25205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a:t>
            </a:r>
          </a:p>
        </p:txBody>
      </p:sp>
    </p:spTree>
    <p:extLst>
      <p:ext uri="{BB962C8B-B14F-4D97-AF65-F5344CB8AC3E}">
        <p14:creationId xmlns:p14="http://schemas.microsoft.com/office/powerpoint/2010/main" val="958451516"/>
      </p:ext>
    </p:extLst>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834D66AE-A67A-0D4E-8654-8AF10DD300DE}"/>
              </a:ext>
            </a:extLst>
          </p:cNvPr>
          <p:cNvSpPr txBox="1"/>
          <p:nvPr/>
        </p:nvSpPr>
        <p:spPr>
          <a:xfrm>
            <a:off x="4063257" y="306186"/>
            <a:ext cx="406553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STRATEGY MAPPING</a:t>
            </a:r>
          </a:p>
        </p:txBody>
      </p:sp>
      <p:sp>
        <p:nvSpPr>
          <p:cNvPr id="3" name="TextBox 2">
            <a:extLst>
              <a:ext uri="{FF2B5EF4-FFF2-40B4-BE49-F238E27FC236}">
                <a16:creationId xmlns:a16="http://schemas.microsoft.com/office/drawing/2014/main" id="{5F6B2846-6681-0B49-B6FD-D0727E54D18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12092A82-1292-C744-AD86-DAEF3E718032}"/>
              </a:ext>
            </a:extLst>
          </p:cNvPr>
          <p:cNvSpPr/>
          <p:nvPr/>
        </p:nvSpPr>
        <p:spPr>
          <a:xfrm>
            <a:off x="762001" y="1395663"/>
            <a:ext cx="10668000" cy="1143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5" name="Rectangle 4">
            <a:extLst>
              <a:ext uri="{FF2B5EF4-FFF2-40B4-BE49-F238E27FC236}">
                <a16:creationId xmlns:a16="http://schemas.microsoft.com/office/drawing/2014/main" id="{FDCBF241-5A6B-7942-8505-772F616EF808}"/>
              </a:ext>
            </a:extLst>
          </p:cNvPr>
          <p:cNvSpPr/>
          <p:nvPr/>
        </p:nvSpPr>
        <p:spPr>
          <a:xfrm>
            <a:off x="762001" y="2708442"/>
            <a:ext cx="10668000" cy="1143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6" name="Rectangle 5">
            <a:extLst>
              <a:ext uri="{FF2B5EF4-FFF2-40B4-BE49-F238E27FC236}">
                <a16:creationId xmlns:a16="http://schemas.microsoft.com/office/drawing/2014/main" id="{327063F8-DCBC-BB4A-B99D-72997D62A897}"/>
              </a:ext>
            </a:extLst>
          </p:cNvPr>
          <p:cNvSpPr/>
          <p:nvPr/>
        </p:nvSpPr>
        <p:spPr>
          <a:xfrm>
            <a:off x="762001" y="4021221"/>
            <a:ext cx="10668000" cy="1143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Rectangle 7">
            <a:extLst>
              <a:ext uri="{FF2B5EF4-FFF2-40B4-BE49-F238E27FC236}">
                <a16:creationId xmlns:a16="http://schemas.microsoft.com/office/drawing/2014/main" id="{4C0379A5-3937-6546-AEBE-E661F98A2F7A}"/>
              </a:ext>
            </a:extLst>
          </p:cNvPr>
          <p:cNvSpPr/>
          <p:nvPr/>
        </p:nvSpPr>
        <p:spPr>
          <a:xfrm>
            <a:off x="762001" y="5334000"/>
            <a:ext cx="10668000" cy="114300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 name="TextBox 9">
            <a:extLst>
              <a:ext uri="{FF2B5EF4-FFF2-40B4-BE49-F238E27FC236}">
                <a16:creationId xmlns:a16="http://schemas.microsoft.com/office/drawing/2014/main" id="{20BD189C-942B-A743-9B09-4E80147180FA}"/>
              </a:ext>
            </a:extLst>
          </p:cNvPr>
          <p:cNvSpPr txBox="1"/>
          <p:nvPr/>
        </p:nvSpPr>
        <p:spPr>
          <a:xfrm>
            <a:off x="9045787" y="1797886"/>
            <a:ext cx="1935677" cy="338554"/>
          </a:xfrm>
          <a:prstGeom prst="rect">
            <a:avLst/>
          </a:prstGeom>
          <a:noFill/>
        </p:spPr>
        <p:txBody>
          <a:bodyPr wrap="squar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FINANCIAL</a:t>
            </a:r>
          </a:p>
        </p:txBody>
      </p:sp>
      <p:sp>
        <p:nvSpPr>
          <p:cNvPr id="11" name="TextBox 10">
            <a:extLst>
              <a:ext uri="{FF2B5EF4-FFF2-40B4-BE49-F238E27FC236}">
                <a16:creationId xmlns:a16="http://schemas.microsoft.com/office/drawing/2014/main" id="{BEE76650-EB7A-1F4E-B754-3DC51BFBCB89}"/>
              </a:ext>
            </a:extLst>
          </p:cNvPr>
          <p:cNvSpPr txBox="1"/>
          <p:nvPr/>
        </p:nvSpPr>
        <p:spPr>
          <a:xfrm>
            <a:off x="9045787" y="3110666"/>
            <a:ext cx="1935677" cy="338554"/>
          </a:xfrm>
          <a:prstGeom prst="rect">
            <a:avLst/>
          </a:prstGeom>
          <a:noFill/>
        </p:spPr>
        <p:txBody>
          <a:bodyPr wrap="squar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CUSTOMER</a:t>
            </a:r>
          </a:p>
        </p:txBody>
      </p:sp>
      <p:sp>
        <p:nvSpPr>
          <p:cNvPr id="12" name="TextBox 11">
            <a:extLst>
              <a:ext uri="{FF2B5EF4-FFF2-40B4-BE49-F238E27FC236}">
                <a16:creationId xmlns:a16="http://schemas.microsoft.com/office/drawing/2014/main" id="{63320747-FEEA-9046-B8BF-54F947E7A99B}"/>
              </a:ext>
            </a:extLst>
          </p:cNvPr>
          <p:cNvSpPr txBox="1"/>
          <p:nvPr/>
        </p:nvSpPr>
        <p:spPr>
          <a:xfrm>
            <a:off x="9045787" y="4300334"/>
            <a:ext cx="1935677" cy="584775"/>
          </a:xfrm>
          <a:prstGeom prst="rect">
            <a:avLst/>
          </a:prstGeom>
          <a:noFill/>
        </p:spPr>
        <p:txBody>
          <a:bodyPr wrap="squar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INTERNAL PROCESS</a:t>
            </a:r>
          </a:p>
        </p:txBody>
      </p:sp>
      <p:sp>
        <p:nvSpPr>
          <p:cNvPr id="13" name="TextBox 12">
            <a:extLst>
              <a:ext uri="{FF2B5EF4-FFF2-40B4-BE49-F238E27FC236}">
                <a16:creationId xmlns:a16="http://schemas.microsoft.com/office/drawing/2014/main" id="{0DC5F2A6-DA6A-A64A-B112-ECEC316478D5}"/>
              </a:ext>
            </a:extLst>
          </p:cNvPr>
          <p:cNvSpPr txBox="1"/>
          <p:nvPr/>
        </p:nvSpPr>
        <p:spPr>
          <a:xfrm>
            <a:off x="9045787" y="5613113"/>
            <a:ext cx="1935677" cy="584775"/>
          </a:xfrm>
          <a:prstGeom prst="rect">
            <a:avLst/>
          </a:prstGeom>
          <a:noFill/>
        </p:spPr>
        <p:txBody>
          <a:bodyPr wrap="squar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ORGANIZATIONAL CAPACITY</a:t>
            </a:r>
          </a:p>
        </p:txBody>
      </p:sp>
      <p:sp>
        <p:nvSpPr>
          <p:cNvPr id="20" name="Folded Corner 19">
            <a:extLst>
              <a:ext uri="{FF2B5EF4-FFF2-40B4-BE49-F238E27FC236}">
                <a16:creationId xmlns:a16="http://schemas.microsoft.com/office/drawing/2014/main" id="{EDF4CEA5-ED14-9842-A0C9-F146E0151C7D}"/>
              </a:ext>
            </a:extLst>
          </p:cNvPr>
          <p:cNvSpPr/>
          <p:nvPr/>
        </p:nvSpPr>
        <p:spPr>
          <a:xfrm>
            <a:off x="1287641" y="4132526"/>
            <a:ext cx="1645169" cy="920391"/>
          </a:xfrm>
          <a:prstGeom prst="foldedCorne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3" name="Folded Corner 22">
            <a:extLst>
              <a:ext uri="{FF2B5EF4-FFF2-40B4-BE49-F238E27FC236}">
                <a16:creationId xmlns:a16="http://schemas.microsoft.com/office/drawing/2014/main" id="{2164E193-B15E-304D-B686-AED407E3AB91}"/>
              </a:ext>
            </a:extLst>
          </p:cNvPr>
          <p:cNvSpPr/>
          <p:nvPr/>
        </p:nvSpPr>
        <p:spPr>
          <a:xfrm>
            <a:off x="1287641" y="5445305"/>
            <a:ext cx="1645169" cy="920391"/>
          </a:xfrm>
          <a:prstGeom prst="foldedCorner">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7" name="Right Arrow 26">
            <a:extLst>
              <a:ext uri="{FF2B5EF4-FFF2-40B4-BE49-F238E27FC236}">
                <a16:creationId xmlns:a16="http://schemas.microsoft.com/office/drawing/2014/main" id="{A35044F4-FC6D-6A41-B934-1D8D1B62AFA1}"/>
              </a:ext>
            </a:extLst>
          </p:cNvPr>
          <p:cNvSpPr/>
          <p:nvPr/>
        </p:nvSpPr>
        <p:spPr>
          <a:xfrm>
            <a:off x="3056209" y="1820969"/>
            <a:ext cx="965191" cy="292388"/>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8" name="Left Arrow 27">
            <a:extLst>
              <a:ext uri="{FF2B5EF4-FFF2-40B4-BE49-F238E27FC236}">
                <a16:creationId xmlns:a16="http://schemas.microsoft.com/office/drawing/2014/main" id="{2EAF50B8-6F2F-7544-83E1-1DA2933BC056}"/>
              </a:ext>
            </a:extLst>
          </p:cNvPr>
          <p:cNvSpPr/>
          <p:nvPr/>
        </p:nvSpPr>
        <p:spPr>
          <a:xfrm>
            <a:off x="5913368" y="1820969"/>
            <a:ext cx="965191" cy="292388"/>
          </a:xfrm>
          <a:prstGeom prst="lef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9" name="Left Arrow 28">
            <a:extLst>
              <a:ext uri="{FF2B5EF4-FFF2-40B4-BE49-F238E27FC236}">
                <a16:creationId xmlns:a16="http://schemas.microsoft.com/office/drawing/2014/main" id="{8F3C3735-25BD-9544-A692-7A567CBAB42E}"/>
              </a:ext>
            </a:extLst>
          </p:cNvPr>
          <p:cNvSpPr/>
          <p:nvPr/>
        </p:nvSpPr>
        <p:spPr>
          <a:xfrm rot="5400000">
            <a:off x="7658423" y="2477359"/>
            <a:ext cx="332237" cy="292388"/>
          </a:xfrm>
          <a:prstGeom prst="lef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0" name="Left Arrow 29">
            <a:extLst>
              <a:ext uri="{FF2B5EF4-FFF2-40B4-BE49-F238E27FC236}">
                <a16:creationId xmlns:a16="http://schemas.microsoft.com/office/drawing/2014/main" id="{489B7A63-FCC5-F341-9B8F-13A68FEAD3FA}"/>
              </a:ext>
            </a:extLst>
          </p:cNvPr>
          <p:cNvSpPr/>
          <p:nvPr/>
        </p:nvSpPr>
        <p:spPr>
          <a:xfrm rot="5400000">
            <a:off x="4801265" y="3790138"/>
            <a:ext cx="332237" cy="292388"/>
          </a:xfrm>
          <a:prstGeom prst="lef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1" name="Left Arrow 30">
            <a:extLst>
              <a:ext uri="{FF2B5EF4-FFF2-40B4-BE49-F238E27FC236}">
                <a16:creationId xmlns:a16="http://schemas.microsoft.com/office/drawing/2014/main" id="{A231CB8C-A978-FB46-9980-4E2B9D9E051A}"/>
              </a:ext>
            </a:extLst>
          </p:cNvPr>
          <p:cNvSpPr/>
          <p:nvPr/>
        </p:nvSpPr>
        <p:spPr>
          <a:xfrm rot="5400000">
            <a:off x="1944107" y="5102917"/>
            <a:ext cx="332237" cy="292388"/>
          </a:xfrm>
          <a:prstGeom prst="lef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2" name="Right Arrow 31">
            <a:extLst>
              <a:ext uri="{FF2B5EF4-FFF2-40B4-BE49-F238E27FC236}">
                <a16:creationId xmlns:a16="http://schemas.microsoft.com/office/drawing/2014/main" id="{F2AF0C9F-86DD-E749-81B9-22307CC163B1}"/>
              </a:ext>
            </a:extLst>
          </p:cNvPr>
          <p:cNvSpPr/>
          <p:nvPr/>
        </p:nvSpPr>
        <p:spPr>
          <a:xfrm>
            <a:off x="3056209" y="4446527"/>
            <a:ext cx="965191" cy="292388"/>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3" name="Right Arrow 32">
            <a:extLst>
              <a:ext uri="{FF2B5EF4-FFF2-40B4-BE49-F238E27FC236}">
                <a16:creationId xmlns:a16="http://schemas.microsoft.com/office/drawing/2014/main" id="{8716B388-EE3F-AD45-8BC2-1C132FDC4B74}"/>
              </a:ext>
            </a:extLst>
          </p:cNvPr>
          <p:cNvSpPr/>
          <p:nvPr/>
        </p:nvSpPr>
        <p:spPr>
          <a:xfrm>
            <a:off x="5913368" y="3136613"/>
            <a:ext cx="965191" cy="292388"/>
          </a:xfrm>
          <a:prstGeom prst="righ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4" name="Left Arrow 33">
            <a:extLst>
              <a:ext uri="{FF2B5EF4-FFF2-40B4-BE49-F238E27FC236}">
                <a16:creationId xmlns:a16="http://schemas.microsoft.com/office/drawing/2014/main" id="{136CE418-B94E-CE48-A79D-F5B4DD2E5852}"/>
              </a:ext>
            </a:extLst>
          </p:cNvPr>
          <p:cNvSpPr/>
          <p:nvPr/>
        </p:nvSpPr>
        <p:spPr>
          <a:xfrm rot="5400000">
            <a:off x="1287717" y="3133749"/>
            <a:ext cx="1645015" cy="292388"/>
          </a:xfrm>
          <a:prstGeom prst="lef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5" name="Left Arrow 34">
            <a:extLst>
              <a:ext uri="{FF2B5EF4-FFF2-40B4-BE49-F238E27FC236}">
                <a16:creationId xmlns:a16="http://schemas.microsoft.com/office/drawing/2014/main" id="{424604A2-EE09-6646-B839-053ADB99F7BD}"/>
              </a:ext>
            </a:extLst>
          </p:cNvPr>
          <p:cNvSpPr/>
          <p:nvPr/>
        </p:nvSpPr>
        <p:spPr>
          <a:xfrm rot="1139616">
            <a:off x="2861116" y="5099756"/>
            <a:ext cx="1233504" cy="292388"/>
          </a:xfrm>
          <a:prstGeom prst="leftArrow">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6" name="Subtitle 2">
            <a:extLst>
              <a:ext uri="{FF2B5EF4-FFF2-40B4-BE49-F238E27FC236}">
                <a16:creationId xmlns:a16="http://schemas.microsoft.com/office/drawing/2014/main" id="{5CBDE481-4DFE-5444-9F14-589EB5B25304}"/>
              </a:ext>
            </a:extLst>
          </p:cNvPr>
          <p:cNvSpPr txBox="1">
            <a:spLocks/>
          </p:cNvSpPr>
          <p:nvPr/>
        </p:nvSpPr>
        <p:spPr>
          <a:xfrm>
            <a:off x="1411039" y="4351277"/>
            <a:ext cx="1398372"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Improve process efficiency</a:t>
            </a:r>
          </a:p>
        </p:txBody>
      </p:sp>
      <p:sp>
        <p:nvSpPr>
          <p:cNvPr id="22" name="Folded Corner 21">
            <a:extLst>
              <a:ext uri="{FF2B5EF4-FFF2-40B4-BE49-F238E27FC236}">
                <a16:creationId xmlns:a16="http://schemas.microsoft.com/office/drawing/2014/main" id="{22C2142E-BD4B-E643-831A-DCA23E5E7E8C}"/>
              </a:ext>
            </a:extLst>
          </p:cNvPr>
          <p:cNvSpPr/>
          <p:nvPr/>
        </p:nvSpPr>
        <p:spPr>
          <a:xfrm>
            <a:off x="4144799" y="4132526"/>
            <a:ext cx="1645169" cy="920391"/>
          </a:xfrm>
          <a:prstGeom prst="foldedCorne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7" name="Subtitle 2">
            <a:extLst>
              <a:ext uri="{FF2B5EF4-FFF2-40B4-BE49-F238E27FC236}">
                <a16:creationId xmlns:a16="http://schemas.microsoft.com/office/drawing/2014/main" id="{03E7DB53-1662-864E-9DBF-FFCD14453063}"/>
              </a:ext>
            </a:extLst>
          </p:cNvPr>
          <p:cNvSpPr txBox="1">
            <a:spLocks/>
          </p:cNvSpPr>
          <p:nvPr/>
        </p:nvSpPr>
        <p:spPr>
          <a:xfrm>
            <a:off x="4268197" y="4466693"/>
            <a:ext cx="139837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Lower cycle time</a:t>
            </a:r>
          </a:p>
        </p:txBody>
      </p:sp>
      <p:sp>
        <p:nvSpPr>
          <p:cNvPr id="25" name="Folded Corner 24">
            <a:extLst>
              <a:ext uri="{FF2B5EF4-FFF2-40B4-BE49-F238E27FC236}">
                <a16:creationId xmlns:a16="http://schemas.microsoft.com/office/drawing/2014/main" id="{156C163A-BEB9-3045-83E1-875263068ECF}"/>
              </a:ext>
            </a:extLst>
          </p:cNvPr>
          <p:cNvSpPr/>
          <p:nvPr/>
        </p:nvSpPr>
        <p:spPr>
          <a:xfrm>
            <a:off x="4144799" y="5445305"/>
            <a:ext cx="1645169" cy="920391"/>
          </a:xfrm>
          <a:prstGeom prst="foldedCorner">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8" name="Subtitle 2">
            <a:extLst>
              <a:ext uri="{FF2B5EF4-FFF2-40B4-BE49-F238E27FC236}">
                <a16:creationId xmlns:a16="http://schemas.microsoft.com/office/drawing/2014/main" id="{89FD890C-C11E-F24C-BFA9-47CBEBFE006F}"/>
              </a:ext>
            </a:extLst>
          </p:cNvPr>
          <p:cNvSpPr txBox="1">
            <a:spLocks/>
          </p:cNvSpPr>
          <p:nvPr/>
        </p:nvSpPr>
        <p:spPr>
          <a:xfrm>
            <a:off x="4268197" y="5664057"/>
            <a:ext cx="1398372"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Improve tools and technology</a:t>
            </a:r>
          </a:p>
        </p:txBody>
      </p:sp>
      <p:sp>
        <p:nvSpPr>
          <p:cNvPr id="39" name="Subtitle 2">
            <a:extLst>
              <a:ext uri="{FF2B5EF4-FFF2-40B4-BE49-F238E27FC236}">
                <a16:creationId xmlns:a16="http://schemas.microsoft.com/office/drawing/2014/main" id="{24480112-1499-0E43-9DDA-63B8297E1533}"/>
              </a:ext>
            </a:extLst>
          </p:cNvPr>
          <p:cNvSpPr txBox="1">
            <a:spLocks/>
          </p:cNvSpPr>
          <p:nvPr/>
        </p:nvSpPr>
        <p:spPr>
          <a:xfrm>
            <a:off x="1411039" y="5664057"/>
            <a:ext cx="1398372"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Improve knowledge and skills</a:t>
            </a:r>
          </a:p>
        </p:txBody>
      </p:sp>
      <p:sp>
        <p:nvSpPr>
          <p:cNvPr id="19" name="Folded Corner 18">
            <a:extLst>
              <a:ext uri="{FF2B5EF4-FFF2-40B4-BE49-F238E27FC236}">
                <a16:creationId xmlns:a16="http://schemas.microsoft.com/office/drawing/2014/main" id="{8B530071-59EC-C547-878D-410F85526CEC}"/>
              </a:ext>
            </a:extLst>
          </p:cNvPr>
          <p:cNvSpPr/>
          <p:nvPr/>
        </p:nvSpPr>
        <p:spPr>
          <a:xfrm>
            <a:off x="4144799" y="2819747"/>
            <a:ext cx="1645169" cy="920391"/>
          </a:xfrm>
          <a:prstGeom prst="foldedCorne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40" name="Subtitle 2">
            <a:extLst>
              <a:ext uri="{FF2B5EF4-FFF2-40B4-BE49-F238E27FC236}">
                <a16:creationId xmlns:a16="http://schemas.microsoft.com/office/drawing/2014/main" id="{81D6C43E-F017-7642-9517-BD2D3B889AC4}"/>
              </a:ext>
            </a:extLst>
          </p:cNvPr>
          <p:cNvSpPr txBox="1">
            <a:spLocks/>
          </p:cNvSpPr>
          <p:nvPr/>
        </p:nvSpPr>
        <p:spPr>
          <a:xfrm>
            <a:off x="4268197" y="3153914"/>
            <a:ext cx="139837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Lower wait time</a:t>
            </a:r>
          </a:p>
        </p:txBody>
      </p:sp>
      <p:sp>
        <p:nvSpPr>
          <p:cNvPr id="16" name="Folded Corner 15">
            <a:extLst>
              <a:ext uri="{FF2B5EF4-FFF2-40B4-BE49-F238E27FC236}">
                <a16:creationId xmlns:a16="http://schemas.microsoft.com/office/drawing/2014/main" id="{484C1A66-F1DB-B442-B6C7-5DD8458B28C2}"/>
              </a:ext>
            </a:extLst>
          </p:cNvPr>
          <p:cNvSpPr/>
          <p:nvPr/>
        </p:nvSpPr>
        <p:spPr>
          <a:xfrm>
            <a:off x="4144799" y="1506968"/>
            <a:ext cx="1645169" cy="920391"/>
          </a:xfrm>
          <a:prstGeom prst="foldedCorner">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41" name="Subtitle 2">
            <a:extLst>
              <a:ext uri="{FF2B5EF4-FFF2-40B4-BE49-F238E27FC236}">
                <a16:creationId xmlns:a16="http://schemas.microsoft.com/office/drawing/2014/main" id="{DE61C870-43D0-6D4E-9F62-98601C620D8F}"/>
              </a:ext>
            </a:extLst>
          </p:cNvPr>
          <p:cNvSpPr txBox="1">
            <a:spLocks/>
          </p:cNvSpPr>
          <p:nvPr/>
        </p:nvSpPr>
        <p:spPr>
          <a:xfrm>
            <a:off x="4268197" y="1725719"/>
            <a:ext cx="1398372"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Increase profitability</a:t>
            </a:r>
          </a:p>
        </p:txBody>
      </p:sp>
      <p:sp>
        <p:nvSpPr>
          <p:cNvPr id="15" name="Folded Corner 14">
            <a:extLst>
              <a:ext uri="{FF2B5EF4-FFF2-40B4-BE49-F238E27FC236}">
                <a16:creationId xmlns:a16="http://schemas.microsoft.com/office/drawing/2014/main" id="{2969528E-4CE6-6B41-A163-2E9C8A40170C}"/>
              </a:ext>
            </a:extLst>
          </p:cNvPr>
          <p:cNvSpPr/>
          <p:nvPr/>
        </p:nvSpPr>
        <p:spPr>
          <a:xfrm>
            <a:off x="7001958" y="1506968"/>
            <a:ext cx="1645169" cy="920391"/>
          </a:xfrm>
          <a:prstGeom prst="foldedCorner">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42" name="Subtitle 2">
            <a:extLst>
              <a:ext uri="{FF2B5EF4-FFF2-40B4-BE49-F238E27FC236}">
                <a16:creationId xmlns:a16="http://schemas.microsoft.com/office/drawing/2014/main" id="{47E3A3D6-FEC8-DE41-BB67-27A72ABE6939}"/>
              </a:ext>
            </a:extLst>
          </p:cNvPr>
          <p:cNvSpPr txBox="1">
            <a:spLocks/>
          </p:cNvSpPr>
          <p:nvPr/>
        </p:nvSpPr>
        <p:spPr>
          <a:xfrm>
            <a:off x="7125356" y="1841135"/>
            <a:ext cx="139837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Increase revenue</a:t>
            </a:r>
          </a:p>
        </p:txBody>
      </p:sp>
      <p:sp>
        <p:nvSpPr>
          <p:cNvPr id="18" name="Folded Corner 17">
            <a:extLst>
              <a:ext uri="{FF2B5EF4-FFF2-40B4-BE49-F238E27FC236}">
                <a16:creationId xmlns:a16="http://schemas.microsoft.com/office/drawing/2014/main" id="{A32F304F-A449-E243-9D5F-360399540EA3}"/>
              </a:ext>
            </a:extLst>
          </p:cNvPr>
          <p:cNvSpPr/>
          <p:nvPr/>
        </p:nvSpPr>
        <p:spPr>
          <a:xfrm>
            <a:off x="7001957" y="2819747"/>
            <a:ext cx="1645169" cy="920391"/>
          </a:xfrm>
          <a:prstGeom prst="foldedCorne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43" name="Subtitle 2">
            <a:extLst>
              <a:ext uri="{FF2B5EF4-FFF2-40B4-BE49-F238E27FC236}">
                <a16:creationId xmlns:a16="http://schemas.microsoft.com/office/drawing/2014/main" id="{F66B59CF-43B2-EB42-A87C-CA0E5C5AFCA4}"/>
              </a:ext>
            </a:extLst>
          </p:cNvPr>
          <p:cNvSpPr txBox="1">
            <a:spLocks/>
          </p:cNvSpPr>
          <p:nvPr/>
        </p:nvSpPr>
        <p:spPr>
          <a:xfrm>
            <a:off x="7125355" y="3038499"/>
            <a:ext cx="1398372"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Increase customer retention</a:t>
            </a:r>
          </a:p>
        </p:txBody>
      </p:sp>
      <p:sp>
        <p:nvSpPr>
          <p:cNvPr id="14" name="Folded Corner 13">
            <a:extLst>
              <a:ext uri="{FF2B5EF4-FFF2-40B4-BE49-F238E27FC236}">
                <a16:creationId xmlns:a16="http://schemas.microsoft.com/office/drawing/2014/main" id="{3B18A605-4DFE-5C4A-B1D4-D80570933BFF}"/>
              </a:ext>
            </a:extLst>
          </p:cNvPr>
          <p:cNvSpPr/>
          <p:nvPr/>
        </p:nvSpPr>
        <p:spPr>
          <a:xfrm>
            <a:off x="1287641" y="1506968"/>
            <a:ext cx="1645169" cy="920391"/>
          </a:xfrm>
          <a:prstGeom prst="foldedCorner">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44" name="Subtitle 2">
            <a:extLst>
              <a:ext uri="{FF2B5EF4-FFF2-40B4-BE49-F238E27FC236}">
                <a16:creationId xmlns:a16="http://schemas.microsoft.com/office/drawing/2014/main" id="{F3205272-8E0A-2641-8D8B-37B2AD393023}"/>
              </a:ext>
            </a:extLst>
          </p:cNvPr>
          <p:cNvSpPr txBox="1">
            <a:spLocks/>
          </p:cNvSpPr>
          <p:nvPr/>
        </p:nvSpPr>
        <p:spPr>
          <a:xfrm>
            <a:off x="1411039" y="1841135"/>
            <a:ext cx="1398372" cy="252057"/>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Lower cost</a:t>
            </a:r>
          </a:p>
        </p:txBody>
      </p:sp>
    </p:spTree>
    <p:extLst>
      <p:ext uri="{BB962C8B-B14F-4D97-AF65-F5344CB8AC3E}">
        <p14:creationId xmlns:p14="http://schemas.microsoft.com/office/powerpoint/2010/main" val="1001118393"/>
      </p:ext>
    </p:extLst>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0206201-2CB7-A449-8174-D0B216E96F82}"/>
              </a:ext>
            </a:extLst>
          </p:cNvPr>
          <p:cNvSpPr txBox="1"/>
          <p:nvPr/>
        </p:nvSpPr>
        <p:spPr>
          <a:xfrm>
            <a:off x="4046426" y="306186"/>
            <a:ext cx="40992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STRATEGY</a:t>
            </a:r>
          </a:p>
        </p:txBody>
      </p:sp>
      <p:sp>
        <p:nvSpPr>
          <p:cNvPr id="3" name="TextBox 2">
            <a:extLst>
              <a:ext uri="{FF2B5EF4-FFF2-40B4-BE49-F238E27FC236}">
                <a16:creationId xmlns:a16="http://schemas.microsoft.com/office/drawing/2014/main" id="{8FB70C2F-6AF1-2A42-B256-5E564F2A248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 name="Freeform 5">
            <a:extLst>
              <a:ext uri="{FF2B5EF4-FFF2-40B4-BE49-F238E27FC236}">
                <a16:creationId xmlns:a16="http://schemas.microsoft.com/office/drawing/2014/main" id="{FCDFFC14-86FB-8B4C-890E-9E6C14052CDC}"/>
              </a:ext>
            </a:extLst>
          </p:cNvPr>
          <p:cNvSpPr/>
          <p:nvPr/>
        </p:nvSpPr>
        <p:spPr>
          <a:xfrm>
            <a:off x="2998287" y="2652509"/>
            <a:ext cx="6195428" cy="2670442"/>
          </a:xfrm>
          <a:custGeom>
            <a:avLst/>
            <a:gdLst>
              <a:gd name="connsiteX0" fmla="*/ 1876926 w 8708936"/>
              <a:gd name="connsiteY0" fmla="*/ 0 h 3753850"/>
              <a:gd name="connsiteX1" fmla="*/ 6832011 w 8708936"/>
              <a:gd name="connsiteY1" fmla="*/ 0 h 3753850"/>
              <a:gd name="connsiteX2" fmla="*/ 8708936 w 8708936"/>
              <a:gd name="connsiteY2" fmla="*/ 3753850 h 3753850"/>
              <a:gd name="connsiteX3" fmla="*/ 0 w 8708936"/>
              <a:gd name="connsiteY3" fmla="*/ 3753850 h 3753850"/>
            </a:gdLst>
            <a:ahLst/>
            <a:cxnLst>
              <a:cxn ang="0">
                <a:pos x="connsiteX0" y="connsiteY0"/>
              </a:cxn>
              <a:cxn ang="0">
                <a:pos x="connsiteX1" y="connsiteY1"/>
              </a:cxn>
              <a:cxn ang="0">
                <a:pos x="connsiteX2" y="connsiteY2"/>
              </a:cxn>
              <a:cxn ang="0">
                <a:pos x="connsiteX3" y="connsiteY3"/>
              </a:cxn>
            </a:cxnLst>
            <a:rect l="l" t="t" r="r" b="b"/>
            <a:pathLst>
              <a:path w="8708936" h="3753850">
                <a:moveTo>
                  <a:pt x="1876926" y="0"/>
                </a:moveTo>
                <a:lnTo>
                  <a:pt x="6832011" y="0"/>
                </a:lnTo>
                <a:lnTo>
                  <a:pt x="8708936" y="3753850"/>
                </a:lnTo>
                <a:lnTo>
                  <a:pt x="0" y="3753850"/>
                </a:lnTo>
                <a:close/>
              </a:path>
            </a:pathLst>
          </a:cu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7" name="Hexagon 6">
            <a:extLst>
              <a:ext uri="{FF2B5EF4-FFF2-40B4-BE49-F238E27FC236}">
                <a16:creationId xmlns:a16="http://schemas.microsoft.com/office/drawing/2014/main" id="{25D87ED2-6769-3743-8B4E-CF5CA3A9E89C}"/>
              </a:ext>
            </a:extLst>
          </p:cNvPr>
          <p:cNvSpPr/>
          <p:nvPr/>
        </p:nvSpPr>
        <p:spPr>
          <a:xfrm>
            <a:off x="4963551" y="4346701"/>
            <a:ext cx="2264900" cy="1952500"/>
          </a:xfrm>
          <a:prstGeom prst="hexagon">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8" name="Hexagon 7">
            <a:extLst>
              <a:ext uri="{FF2B5EF4-FFF2-40B4-BE49-F238E27FC236}">
                <a16:creationId xmlns:a16="http://schemas.microsoft.com/office/drawing/2014/main" id="{BB935162-B3CF-AD45-A0FC-577D8C4EDED9}"/>
              </a:ext>
            </a:extLst>
          </p:cNvPr>
          <p:cNvSpPr/>
          <p:nvPr/>
        </p:nvSpPr>
        <p:spPr>
          <a:xfrm>
            <a:off x="4963551" y="1676259"/>
            <a:ext cx="2264900" cy="195250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9" name="Hexagon 8">
            <a:extLst>
              <a:ext uri="{FF2B5EF4-FFF2-40B4-BE49-F238E27FC236}">
                <a16:creationId xmlns:a16="http://schemas.microsoft.com/office/drawing/2014/main" id="{2C6F83B5-B653-EF47-8809-5A777002E252}"/>
              </a:ext>
            </a:extLst>
          </p:cNvPr>
          <p:cNvSpPr/>
          <p:nvPr/>
        </p:nvSpPr>
        <p:spPr>
          <a:xfrm>
            <a:off x="7391231" y="3011480"/>
            <a:ext cx="2264900" cy="195250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 name="Hexagon 9">
            <a:extLst>
              <a:ext uri="{FF2B5EF4-FFF2-40B4-BE49-F238E27FC236}">
                <a16:creationId xmlns:a16="http://schemas.microsoft.com/office/drawing/2014/main" id="{368DC9A6-482F-D34C-96E2-EF92908B8CF3}"/>
              </a:ext>
            </a:extLst>
          </p:cNvPr>
          <p:cNvSpPr/>
          <p:nvPr/>
        </p:nvSpPr>
        <p:spPr>
          <a:xfrm>
            <a:off x="2535870" y="3011480"/>
            <a:ext cx="2264900" cy="1952500"/>
          </a:xfrm>
          <a:prstGeom prst="hexagon">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2" name="Subtitle 2">
            <a:extLst>
              <a:ext uri="{FF2B5EF4-FFF2-40B4-BE49-F238E27FC236}">
                <a16:creationId xmlns:a16="http://schemas.microsoft.com/office/drawing/2014/main" id="{FE86E3CB-9CEB-BC41-9DCA-7B763600B3F7}"/>
              </a:ext>
            </a:extLst>
          </p:cNvPr>
          <p:cNvSpPr txBox="1">
            <a:spLocks/>
          </p:cNvSpPr>
          <p:nvPr/>
        </p:nvSpPr>
        <p:spPr>
          <a:xfrm>
            <a:off x="2940332" y="3515453"/>
            <a:ext cx="1455974"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13" name="Subtitle 2">
            <a:extLst>
              <a:ext uri="{FF2B5EF4-FFF2-40B4-BE49-F238E27FC236}">
                <a16:creationId xmlns:a16="http://schemas.microsoft.com/office/drawing/2014/main" id="{35EDB8AC-02AD-BD4E-A431-C9E1506F7EC2}"/>
              </a:ext>
            </a:extLst>
          </p:cNvPr>
          <p:cNvSpPr txBox="1">
            <a:spLocks/>
          </p:cNvSpPr>
          <p:nvPr/>
        </p:nvSpPr>
        <p:spPr>
          <a:xfrm>
            <a:off x="5368013" y="2180232"/>
            <a:ext cx="1455974"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14" name="Subtitle 2">
            <a:extLst>
              <a:ext uri="{FF2B5EF4-FFF2-40B4-BE49-F238E27FC236}">
                <a16:creationId xmlns:a16="http://schemas.microsoft.com/office/drawing/2014/main" id="{C92320E8-4844-734E-AEB2-D92B79EFA237}"/>
              </a:ext>
            </a:extLst>
          </p:cNvPr>
          <p:cNvSpPr txBox="1">
            <a:spLocks/>
          </p:cNvSpPr>
          <p:nvPr/>
        </p:nvSpPr>
        <p:spPr>
          <a:xfrm>
            <a:off x="7795694" y="3515453"/>
            <a:ext cx="1455974"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16" name="TextBox 15">
            <a:extLst>
              <a:ext uri="{FF2B5EF4-FFF2-40B4-BE49-F238E27FC236}">
                <a16:creationId xmlns:a16="http://schemas.microsoft.com/office/drawing/2014/main" id="{A0AC21A5-20FD-4E45-BF7A-ED4AE44EAB9F}"/>
              </a:ext>
            </a:extLst>
          </p:cNvPr>
          <p:cNvSpPr txBox="1"/>
          <p:nvPr/>
        </p:nvSpPr>
        <p:spPr>
          <a:xfrm>
            <a:off x="5511544" y="5030563"/>
            <a:ext cx="1168911" cy="584775"/>
          </a:xfrm>
          <a:prstGeom prst="rect">
            <a:avLst/>
          </a:prstGeom>
          <a:noFill/>
        </p:spPr>
        <p:txBody>
          <a:bodyPr wrap="none" rtlCol="0" anchor="ctr">
            <a:spAutoFit/>
          </a:bodyPr>
          <a:lstStyle/>
          <a:p>
            <a:pPr algn="ctr"/>
            <a:r>
              <a:rPr lang="en-US" sz="1600" b="1" dirty="0">
                <a:solidFill>
                  <a:schemeClr val="bg1"/>
                </a:solidFill>
                <a:latin typeface="Poppins" pitchFamily="2" charset="77"/>
                <a:cs typeface="Poppins" pitchFamily="2" charset="77"/>
              </a:rPr>
              <a:t>BUSINESS</a:t>
            </a:r>
          </a:p>
          <a:p>
            <a:pPr algn="ctr"/>
            <a:r>
              <a:rPr lang="en-US" sz="1600" b="1" dirty="0">
                <a:solidFill>
                  <a:schemeClr val="bg1"/>
                </a:solidFill>
                <a:latin typeface="Poppins" pitchFamily="2" charset="77"/>
                <a:cs typeface="Poppins" pitchFamily="2" charset="77"/>
              </a:rPr>
              <a:t>MAPPING</a:t>
            </a:r>
          </a:p>
        </p:txBody>
      </p:sp>
      <p:sp>
        <p:nvSpPr>
          <p:cNvPr id="17" name="Down Arrow 16">
            <a:extLst>
              <a:ext uri="{FF2B5EF4-FFF2-40B4-BE49-F238E27FC236}">
                <a16:creationId xmlns:a16="http://schemas.microsoft.com/office/drawing/2014/main" id="{455FD14C-959F-AC48-B079-9D8CF592A795}"/>
              </a:ext>
            </a:extLst>
          </p:cNvPr>
          <p:cNvSpPr/>
          <p:nvPr/>
        </p:nvSpPr>
        <p:spPr>
          <a:xfrm>
            <a:off x="5909733" y="3725263"/>
            <a:ext cx="372534" cy="524934"/>
          </a:xfrm>
          <a:prstGeom prst="downArrow">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a:p>
        </p:txBody>
      </p:sp>
      <p:sp>
        <p:nvSpPr>
          <p:cNvPr id="18" name="Down Arrow 17">
            <a:extLst>
              <a:ext uri="{FF2B5EF4-FFF2-40B4-BE49-F238E27FC236}">
                <a16:creationId xmlns:a16="http://schemas.microsoft.com/office/drawing/2014/main" id="{448FA5CD-8810-994B-AC04-640AD87158AA}"/>
              </a:ext>
            </a:extLst>
          </p:cNvPr>
          <p:cNvSpPr/>
          <p:nvPr/>
        </p:nvSpPr>
        <p:spPr>
          <a:xfrm rot="17904722">
            <a:off x="4695893" y="4372948"/>
            <a:ext cx="372534" cy="524934"/>
          </a:xfrm>
          <a:prstGeom prst="downArrow">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a:p>
        </p:txBody>
      </p:sp>
      <p:sp>
        <p:nvSpPr>
          <p:cNvPr id="20" name="Down Arrow 19">
            <a:extLst>
              <a:ext uri="{FF2B5EF4-FFF2-40B4-BE49-F238E27FC236}">
                <a16:creationId xmlns:a16="http://schemas.microsoft.com/office/drawing/2014/main" id="{514CA384-52ED-044A-9AF7-D074329033F9}"/>
              </a:ext>
            </a:extLst>
          </p:cNvPr>
          <p:cNvSpPr/>
          <p:nvPr/>
        </p:nvSpPr>
        <p:spPr>
          <a:xfrm rot="3722294">
            <a:off x="7104112" y="4372948"/>
            <a:ext cx="372534" cy="524934"/>
          </a:xfrm>
          <a:prstGeom prst="downArrow">
            <a:avLst/>
          </a:prstGeom>
          <a:solidFill>
            <a:schemeClr val="accent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45720" tIns="22860" rIns="45720" bIns="22860" numCol="1" spcCol="0" rtlCol="0" fromWordArt="0" anchor="ctr" anchorCtr="0" forceAA="0" compatLnSpc="1">
            <a:prstTxWarp prst="textNoShape">
              <a:avLst/>
            </a:prstTxWarp>
            <a:noAutofit/>
          </a:bodyPr>
          <a:lstStyle/>
          <a:p>
            <a:pPr algn="ctr"/>
            <a:endParaRPr lang="en-US" sz="900"/>
          </a:p>
        </p:txBody>
      </p:sp>
    </p:spTree>
    <p:extLst>
      <p:ext uri="{BB962C8B-B14F-4D97-AF65-F5344CB8AC3E}">
        <p14:creationId xmlns:p14="http://schemas.microsoft.com/office/powerpoint/2010/main" val="125912456"/>
      </p:ext>
    </p:extLst>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1DC3AED-7A55-E448-9C3E-BDA28C015B72}"/>
              </a:ext>
            </a:extLst>
          </p:cNvPr>
          <p:cNvSpPr txBox="1"/>
          <p:nvPr/>
        </p:nvSpPr>
        <p:spPr>
          <a:xfrm>
            <a:off x="4278060" y="306186"/>
            <a:ext cx="3635932"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PEOPLE STRATEGY</a:t>
            </a:r>
          </a:p>
        </p:txBody>
      </p:sp>
      <p:sp>
        <p:nvSpPr>
          <p:cNvPr id="3" name="TextBox 2">
            <a:extLst>
              <a:ext uri="{FF2B5EF4-FFF2-40B4-BE49-F238E27FC236}">
                <a16:creationId xmlns:a16="http://schemas.microsoft.com/office/drawing/2014/main" id="{253E2D50-8C58-1444-A17E-0AC0649CABF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9" name="Freeform 8">
            <a:extLst>
              <a:ext uri="{FF2B5EF4-FFF2-40B4-BE49-F238E27FC236}">
                <a16:creationId xmlns:a16="http://schemas.microsoft.com/office/drawing/2014/main" id="{E43EEE0F-8575-2A4A-A218-94284A907FA3}"/>
              </a:ext>
            </a:extLst>
          </p:cNvPr>
          <p:cNvSpPr/>
          <p:nvPr/>
        </p:nvSpPr>
        <p:spPr>
          <a:xfrm>
            <a:off x="762000" y="1648325"/>
            <a:ext cx="2427956" cy="4572000"/>
          </a:xfrm>
          <a:custGeom>
            <a:avLst/>
            <a:gdLst>
              <a:gd name="connsiteX0" fmla="*/ 0 w 4855912"/>
              <a:gd name="connsiteY0" fmla="*/ 9143998 h 9144000"/>
              <a:gd name="connsiteX1" fmla="*/ 4855912 w 4855912"/>
              <a:gd name="connsiteY1" fmla="*/ 9143998 h 9144000"/>
              <a:gd name="connsiteX2" fmla="*/ 4855912 w 4855912"/>
              <a:gd name="connsiteY2" fmla="*/ 9144000 h 9144000"/>
              <a:gd name="connsiteX3" fmla="*/ 0 w 4855912"/>
              <a:gd name="connsiteY3" fmla="*/ 9144000 h 9144000"/>
              <a:gd name="connsiteX4" fmla="*/ 0 w 4855912"/>
              <a:gd name="connsiteY4" fmla="*/ 0 h 9144000"/>
              <a:gd name="connsiteX5" fmla="*/ 4855912 w 4855912"/>
              <a:gd name="connsiteY5" fmla="*/ 0 h 9144000"/>
              <a:gd name="connsiteX6" fmla="*/ 4855912 w 4855912"/>
              <a:gd name="connsiteY6" fmla="*/ 4215866 h 9144000"/>
              <a:gd name="connsiteX7" fmla="*/ 2427956 w 4855912"/>
              <a:gd name="connsiteY7" fmla="*/ 2983833 h 9144000"/>
              <a:gd name="connsiteX8" fmla="*/ 0 w 4855912"/>
              <a:gd name="connsiteY8" fmla="*/ 4215866 h 91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55912" h="9144000">
                <a:moveTo>
                  <a:pt x="0" y="9143998"/>
                </a:moveTo>
                <a:lnTo>
                  <a:pt x="4855912" y="9143998"/>
                </a:lnTo>
                <a:lnTo>
                  <a:pt x="4855912" y="9144000"/>
                </a:lnTo>
                <a:lnTo>
                  <a:pt x="0" y="9144000"/>
                </a:lnTo>
                <a:close/>
                <a:moveTo>
                  <a:pt x="0" y="0"/>
                </a:moveTo>
                <a:lnTo>
                  <a:pt x="4855912" y="0"/>
                </a:lnTo>
                <a:lnTo>
                  <a:pt x="4855912" y="4215866"/>
                </a:lnTo>
                <a:lnTo>
                  <a:pt x="2427956" y="2983833"/>
                </a:lnTo>
                <a:lnTo>
                  <a:pt x="0" y="421586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0" name="Off-page Connector 9">
            <a:extLst>
              <a:ext uri="{FF2B5EF4-FFF2-40B4-BE49-F238E27FC236}">
                <a16:creationId xmlns:a16="http://schemas.microsoft.com/office/drawing/2014/main" id="{A7828B26-E45D-714C-9E47-5BF0E37381A7}"/>
              </a:ext>
            </a:extLst>
          </p:cNvPr>
          <p:cNvSpPr/>
          <p:nvPr/>
        </p:nvSpPr>
        <p:spPr>
          <a:xfrm rot="10800000">
            <a:off x="762000" y="3140242"/>
            <a:ext cx="2427956" cy="3080083"/>
          </a:xfrm>
          <a:prstGeom prst="flowChartOffpageConnector">
            <a:avLst/>
          </a:prstGeom>
          <a:solidFill>
            <a:schemeClr val="accent1">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1" name="TextBox 10">
            <a:extLst>
              <a:ext uri="{FF2B5EF4-FFF2-40B4-BE49-F238E27FC236}">
                <a16:creationId xmlns:a16="http://schemas.microsoft.com/office/drawing/2014/main" id="{1DE67E62-F7FB-ED49-845E-F7EE7CC8B97F}"/>
              </a:ext>
            </a:extLst>
          </p:cNvPr>
          <p:cNvSpPr txBox="1"/>
          <p:nvPr/>
        </p:nvSpPr>
        <p:spPr>
          <a:xfrm>
            <a:off x="1425988" y="1874037"/>
            <a:ext cx="109998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1. PEOPLE</a:t>
            </a:r>
          </a:p>
        </p:txBody>
      </p:sp>
      <p:sp>
        <p:nvSpPr>
          <p:cNvPr id="12" name="Freeform 1015">
            <a:extLst>
              <a:ext uri="{FF2B5EF4-FFF2-40B4-BE49-F238E27FC236}">
                <a16:creationId xmlns:a16="http://schemas.microsoft.com/office/drawing/2014/main" id="{6EAF5E7C-30EA-B244-A957-95F708EF9472}"/>
              </a:ext>
            </a:extLst>
          </p:cNvPr>
          <p:cNvSpPr>
            <a:spLocks noChangeAspect="1"/>
          </p:cNvSpPr>
          <p:nvPr/>
        </p:nvSpPr>
        <p:spPr bwMode="auto">
          <a:xfrm>
            <a:off x="1728029" y="2386215"/>
            <a:ext cx="495898" cy="495898"/>
          </a:xfrm>
          <a:custGeom>
            <a:avLst/>
            <a:gdLst>
              <a:gd name="T0" fmla="*/ 7726423 w 293329"/>
              <a:gd name="T1" fmla="*/ 9850932 h 293332"/>
              <a:gd name="T2" fmla="*/ 2935958 w 293329"/>
              <a:gd name="T3" fmla="*/ 9676341 h 293332"/>
              <a:gd name="T4" fmla="*/ 8633732 w 293329"/>
              <a:gd name="T5" fmla="*/ 8887648 h 293332"/>
              <a:gd name="T6" fmla="*/ 8503163 w 293329"/>
              <a:gd name="T7" fmla="*/ 10333017 h 293332"/>
              <a:gd name="T8" fmla="*/ 10187033 w 293329"/>
              <a:gd name="T9" fmla="*/ 9107071 h 293332"/>
              <a:gd name="T10" fmla="*/ 10656909 w 293329"/>
              <a:gd name="T11" fmla="*/ 9507104 h 293332"/>
              <a:gd name="T12" fmla="*/ 8346597 w 293329"/>
              <a:gd name="T13" fmla="*/ 10655613 h 293332"/>
              <a:gd name="T14" fmla="*/ 8398777 w 293329"/>
              <a:gd name="T15" fmla="*/ 8900613 h 293332"/>
              <a:gd name="T16" fmla="*/ 456778 w 293329"/>
              <a:gd name="T17" fmla="*/ 9107071 h 293332"/>
              <a:gd name="T18" fmla="*/ 2153785 w 293329"/>
              <a:gd name="T19" fmla="*/ 10333017 h 293332"/>
              <a:gd name="T20" fmla="*/ 2023134 w 293329"/>
              <a:gd name="T21" fmla="*/ 8887648 h 293332"/>
              <a:gd name="T22" fmla="*/ 2466970 w 293329"/>
              <a:gd name="T23" fmla="*/ 10500789 h 293332"/>
              <a:gd name="T24" fmla="*/ 0 w 293329"/>
              <a:gd name="T25" fmla="*/ 10500789 h 293332"/>
              <a:gd name="T26" fmla="*/ 443780 w 293329"/>
              <a:gd name="T27" fmla="*/ 8887648 h 293332"/>
              <a:gd name="T28" fmla="*/ 9388267 w 293329"/>
              <a:gd name="T29" fmla="*/ 8605304 h 293332"/>
              <a:gd name="T30" fmla="*/ 1198367 w 293329"/>
              <a:gd name="T31" fmla="*/ 7874844 h 293332"/>
              <a:gd name="T32" fmla="*/ 1570072 w 293329"/>
              <a:gd name="T33" fmla="*/ 8233637 h 293332"/>
              <a:gd name="T34" fmla="*/ 10080391 w 293329"/>
              <a:gd name="T35" fmla="*/ 8233637 h 293332"/>
              <a:gd name="T36" fmla="*/ 9388267 w 293329"/>
              <a:gd name="T37" fmla="*/ 7554479 h 293332"/>
              <a:gd name="T38" fmla="*/ 1198367 w 293329"/>
              <a:gd name="T39" fmla="*/ 8925645 h 293332"/>
              <a:gd name="T40" fmla="*/ 5130248 w 293329"/>
              <a:gd name="T41" fmla="*/ 6689459 h 293332"/>
              <a:gd name="T42" fmla="*/ 6635580 w 293329"/>
              <a:gd name="T43" fmla="*/ 7022186 h 293332"/>
              <a:gd name="T44" fmla="*/ 5130248 w 293329"/>
              <a:gd name="T45" fmla="*/ 6689459 h 293332"/>
              <a:gd name="T46" fmla="*/ 6792622 w 293329"/>
              <a:gd name="T47" fmla="*/ 5753460 h 293332"/>
              <a:gd name="T48" fmla="*/ 4960060 w 293329"/>
              <a:gd name="T49" fmla="*/ 5753460 h 293332"/>
              <a:gd name="T50" fmla="*/ 4394049 w 293329"/>
              <a:gd name="T51" fmla="*/ 8425350 h 293332"/>
              <a:gd name="T52" fmla="*/ 4394049 w 293329"/>
              <a:gd name="T53" fmla="*/ 4434924 h 293332"/>
              <a:gd name="T54" fmla="*/ 3801866 w 293329"/>
              <a:gd name="T55" fmla="*/ 8425350 h 293332"/>
              <a:gd name="T56" fmla="*/ 3801866 w 293329"/>
              <a:gd name="T57" fmla="*/ 4434924 h 293332"/>
              <a:gd name="T58" fmla="*/ 10173087 w 293329"/>
              <a:gd name="T59" fmla="*/ 3648251 h 293332"/>
              <a:gd name="T60" fmla="*/ 9880272 w 293329"/>
              <a:gd name="T61" fmla="*/ 7355373 h 293332"/>
              <a:gd name="T62" fmla="*/ 9960128 w 293329"/>
              <a:gd name="T63" fmla="*/ 3543768 h 293332"/>
              <a:gd name="T64" fmla="*/ 882485 w 293329"/>
              <a:gd name="T65" fmla="*/ 7043025 h 293332"/>
              <a:gd name="T66" fmla="*/ 572838 w 293329"/>
              <a:gd name="T67" fmla="*/ 7161164 h 293332"/>
              <a:gd name="T68" fmla="*/ 3801866 w 293329"/>
              <a:gd name="T69" fmla="*/ 3139719 h 293332"/>
              <a:gd name="T70" fmla="*/ 6999706 w 293329"/>
              <a:gd name="T71" fmla="*/ 4120936 h 293332"/>
              <a:gd name="T72" fmla="*/ 3801866 w 293329"/>
              <a:gd name="T73" fmla="*/ 2825664 h 293332"/>
              <a:gd name="T74" fmla="*/ 7486601 w 293329"/>
              <a:gd name="T75" fmla="*/ 3139719 h 293332"/>
              <a:gd name="T76" fmla="*/ 7486601 w 293329"/>
              <a:gd name="T77" fmla="*/ 4120936 h 293332"/>
              <a:gd name="T78" fmla="*/ 7486601 w 293329"/>
              <a:gd name="T79" fmla="*/ 8752426 h 293332"/>
              <a:gd name="T80" fmla="*/ 2999112 w 293329"/>
              <a:gd name="T81" fmla="*/ 3623786 h 293332"/>
              <a:gd name="T82" fmla="*/ 8646767 w 293329"/>
              <a:gd name="T83" fmla="*/ 1554601 h 293332"/>
              <a:gd name="T84" fmla="*/ 10330586 w 293329"/>
              <a:gd name="T85" fmla="*/ 2789136 h 293332"/>
              <a:gd name="T86" fmla="*/ 10213098 w 293329"/>
              <a:gd name="T87" fmla="*/ 1333651 h 293332"/>
              <a:gd name="T88" fmla="*/ 10656909 w 293329"/>
              <a:gd name="T89" fmla="*/ 2945074 h 293332"/>
              <a:gd name="T90" fmla="*/ 8189923 w 293329"/>
              <a:gd name="T91" fmla="*/ 2945074 h 293332"/>
              <a:gd name="T92" fmla="*/ 8633732 w 293329"/>
              <a:gd name="T93" fmla="*/ 1333651 h 293332"/>
              <a:gd name="T94" fmla="*/ 313320 w 293329"/>
              <a:gd name="T95" fmla="*/ 1957394 h 293332"/>
              <a:gd name="T96" fmla="*/ 2153785 w 293329"/>
              <a:gd name="T97" fmla="*/ 1957394 h 293332"/>
              <a:gd name="T98" fmla="*/ 2245154 w 293329"/>
              <a:gd name="T99" fmla="*/ 1346649 h 293332"/>
              <a:gd name="T100" fmla="*/ 2310348 w 293329"/>
              <a:gd name="T101" fmla="*/ 3101058 h 293332"/>
              <a:gd name="T102" fmla="*/ 0 w 293329"/>
              <a:gd name="T103" fmla="*/ 1957394 h 293332"/>
              <a:gd name="T104" fmla="*/ 9388267 w 293329"/>
              <a:gd name="T105" fmla="*/ 307485 h 293332"/>
              <a:gd name="T106" fmla="*/ 9759991 w 293329"/>
              <a:gd name="T107" fmla="*/ 679246 h 293332"/>
              <a:gd name="T108" fmla="*/ 826690 w 293329"/>
              <a:gd name="T109" fmla="*/ 679246 h 293332"/>
              <a:gd name="T110" fmla="*/ 1198367 w 293329"/>
              <a:gd name="T111" fmla="*/ 307485 h 293332"/>
              <a:gd name="T112" fmla="*/ 8022361 w 293329"/>
              <a:gd name="T113" fmla="*/ 1208071 h 293332"/>
              <a:gd name="T114" fmla="*/ 2720558 w 293329"/>
              <a:gd name="T115" fmla="*/ 1286932 h 293332"/>
              <a:gd name="T116" fmla="*/ 5293109 w 293329"/>
              <a:gd name="T117" fmla="*/ 246183 h 293332"/>
              <a:gd name="T118" fmla="*/ 9388267 w 293329"/>
              <a:gd name="T119" fmla="*/ 1371250 h 293332"/>
              <a:gd name="T120" fmla="*/ 1198367 w 293329"/>
              <a:gd name="T121" fmla="*/ 0 h 293332"/>
              <a:gd name="T122" fmla="*/ 519153 w 293329"/>
              <a:gd name="T123" fmla="*/ 679246 h 29333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3329" h="293332">
                <a:moveTo>
                  <a:pt x="208355" y="263416"/>
                </a:moveTo>
                <a:cubicBezTo>
                  <a:pt x="210511" y="261937"/>
                  <a:pt x="213385" y="262677"/>
                  <a:pt x="214822" y="264895"/>
                </a:cubicBezTo>
                <a:cubicBezTo>
                  <a:pt x="215541" y="267483"/>
                  <a:pt x="214822" y="270071"/>
                  <a:pt x="212667" y="271180"/>
                </a:cubicBezTo>
                <a:cubicBezTo>
                  <a:pt x="192188" y="282640"/>
                  <a:pt x="169194" y="288556"/>
                  <a:pt x="146201" y="288556"/>
                </a:cubicBezTo>
                <a:cubicBezTo>
                  <a:pt x="124284" y="288556"/>
                  <a:pt x="102728" y="283010"/>
                  <a:pt x="82608" y="272659"/>
                </a:cubicBezTo>
                <a:cubicBezTo>
                  <a:pt x="80093" y="271549"/>
                  <a:pt x="79375" y="268592"/>
                  <a:pt x="80812" y="266374"/>
                </a:cubicBezTo>
                <a:cubicBezTo>
                  <a:pt x="81530" y="264155"/>
                  <a:pt x="84405" y="263416"/>
                  <a:pt x="86560" y="264525"/>
                </a:cubicBezTo>
                <a:cubicBezTo>
                  <a:pt x="125003" y="284859"/>
                  <a:pt x="170631" y="284119"/>
                  <a:pt x="208355" y="263416"/>
                </a:cubicBezTo>
                <a:close/>
                <a:moveTo>
                  <a:pt x="237641" y="244663"/>
                </a:moveTo>
                <a:cubicBezTo>
                  <a:pt x="239437" y="246084"/>
                  <a:pt x="239796" y="248926"/>
                  <a:pt x="238000" y="250703"/>
                </a:cubicBezTo>
                <a:cubicBezTo>
                  <a:pt x="235485" y="253900"/>
                  <a:pt x="234048" y="257808"/>
                  <a:pt x="234048" y="261715"/>
                </a:cubicBezTo>
                <a:lnTo>
                  <a:pt x="234048" y="284451"/>
                </a:lnTo>
                <a:lnTo>
                  <a:pt x="284347" y="284451"/>
                </a:lnTo>
                <a:lnTo>
                  <a:pt x="284347" y="261715"/>
                </a:lnTo>
                <a:cubicBezTo>
                  <a:pt x="284347" y="257808"/>
                  <a:pt x="283269" y="253900"/>
                  <a:pt x="280395" y="250703"/>
                </a:cubicBezTo>
                <a:cubicBezTo>
                  <a:pt x="278958" y="248926"/>
                  <a:pt x="278958" y="246084"/>
                  <a:pt x="281113" y="244663"/>
                </a:cubicBezTo>
                <a:cubicBezTo>
                  <a:pt x="282910" y="242887"/>
                  <a:pt x="285784" y="243242"/>
                  <a:pt x="287221" y="245019"/>
                </a:cubicBezTo>
                <a:cubicBezTo>
                  <a:pt x="291173" y="249992"/>
                  <a:pt x="293329" y="255676"/>
                  <a:pt x="293329" y="261715"/>
                </a:cubicBezTo>
                <a:lnTo>
                  <a:pt x="293329" y="289069"/>
                </a:lnTo>
                <a:cubicBezTo>
                  <a:pt x="293329" y="291201"/>
                  <a:pt x="291533" y="293332"/>
                  <a:pt x="288658" y="293332"/>
                </a:cubicBezTo>
                <a:lnTo>
                  <a:pt x="229737" y="293332"/>
                </a:lnTo>
                <a:cubicBezTo>
                  <a:pt x="227222" y="293332"/>
                  <a:pt x="225425" y="291201"/>
                  <a:pt x="225425" y="289069"/>
                </a:cubicBezTo>
                <a:lnTo>
                  <a:pt x="225425" y="261715"/>
                </a:lnTo>
                <a:cubicBezTo>
                  <a:pt x="225425" y="255676"/>
                  <a:pt x="227222" y="249992"/>
                  <a:pt x="231174" y="245019"/>
                </a:cubicBezTo>
                <a:cubicBezTo>
                  <a:pt x="232611" y="243242"/>
                  <a:pt x="235844" y="242887"/>
                  <a:pt x="237641" y="244663"/>
                </a:cubicBezTo>
                <a:close/>
                <a:moveTo>
                  <a:pt x="12215" y="244663"/>
                </a:moveTo>
                <a:cubicBezTo>
                  <a:pt x="14012" y="246084"/>
                  <a:pt x="14371" y="248926"/>
                  <a:pt x="12575" y="250703"/>
                </a:cubicBezTo>
                <a:cubicBezTo>
                  <a:pt x="10419" y="253900"/>
                  <a:pt x="8622" y="257808"/>
                  <a:pt x="8622" y="261715"/>
                </a:cubicBezTo>
                <a:lnTo>
                  <a:pt x="8622" y="284451"/>
                </a:lnTo>
                <a:lnTo>
                  <a:pt x="59281" y="284451"/>
                </a:lnTo>
                <a:lnTo>
                  <a:pt x="59281" y="261715"/>
                </a:lnTo>
                <a:cubicBezTo>
                  <a:pt x="59281" y="257808"/>
                  <a:pt x="57844" y="253900"/>
                  <a:pt x="54969" y="250703"/>
                </a:cubicBezTo>
                <a:cubicBezTo>
                  <a:pt x="53532" y="248926"/>
                  <a:pt x="53892" y="246084"/>
                  <a:pt x="55688" y="244663"/>
                </a:cubicBezTo>
                <a:cubicBezTo>
                  <a:pt x="57844" y="242887"/>
                  <a:pt x="60359" y="243242"/>
                  <a:pt x="61796" y="245019"/>
                </a:cubicBezTo>
                <a:cubicBezTo>
                  <a:pt x="65748" y="249992"/>
                  <a:pt x="67903" y="255676"/>
                  <a:pt x="67903" y="261715"/>
                </a:cubicBezTo>
                <a:lnTo>
                  <a:pt x="67903" y="289069"/>
                </a:lnTo>
                <a:cubicBezTo>
                  <a:pt x="67903" y="291201"/>
                  <a:pt x="65748" y="293332"/>
                  <a:pt x="63592" y="293332"/>
                </a:cubicBezTo>
                <a:lnTo>
                  <a:pt x="4311" y="293332"/>
                </a:lnTo>
                <a:cubicBezTo>
                  <a:pt x="1796" y="293332"/>
                  <a:pt x="0" y="291201"/>
                  <a:pt x="0" y="289069"/>
                </a:cubicBezTo>
                <a:lnTo>
                  <a:pt x="0" y="261715"/>
                </a:lnTo>
                <a:cubicBezTo>
                  <a:pt x="0" y="255676"/>
                  <a:pt x="1796" y="249992"/>
                  <a:pt x="6107" y="245019"/>
                </a:cubicBezTo>
                <a:cubicBezTo>
                  <a:pt x="7545" y="243242"/>
                  <a:pt x="10419" y="242887"/>
                  <a:pt x="12215" y="244663"/>
                </a:cubicBezTo>
                <a:close/>
                <a:moveTo>
                  <a:pt x="258410" y="216782"/>
                </a:moveTo>
                <a:cubicBezTo>
                  <a:pt x="252766" y="216782"/>
                  <a:pt x="248180" y="221368"/>
                  <a:pt x="248180" y="226659"/>
                </a:cubicBezTo>
                <a:cubicBezTo>
                  <a:pt x="248180" y="232304"/>
                  <a:pt x="252766" y="236890"/>
                  <a:pt x="258410" y="236890"/>
                </a:cubicBezTo>
                <a:cubicBezTo>
                  <a:pt x="264055" y="236890"/>
                  <a:pt x="268641" y="232304"/>
                  <a:pt x="268641" y="226659"/>
                </a:cubicBezTo>
                <a:cubicBezTo>
                  <a:pt x="268641" y="221368"/>
                  <a:pt x="264055" y="216782"/>
                  <a:pt x="258410" y="216782"/>
                </a:cubicBezTo>
                <a:close/>
                <a:moveTo>
                  <a:pt x="32985" y="216782"/>
                </a:moveTo>
                <a:cubicBezTo>
                  <a:pt x="27341" y="216782"/>
                  <a:pt x="22754" y="221368"/>
                  <a:pt x="22754" y="226659"/>
                </a:cubicBezTo>
                <a:cubicBezTo>
                  <a:pt x="22754" y="232304"/>
                  <a:pt x="27341" y="236890"/>
                  <a:pt x="32985" y="236890"/>
                </a:cubicBezTo>
                <a:cubicBezTo>
                  <a:pt x="38629" y="236890"/>
                  <a:pt x="43216" y="232304"/>
                  <a:pt x="43216" y="226659"/>
                </a:cubicBezTo>
                <a:cubicBezTo>
                  <a:pt x="43216" y="221368"/>
                  <a:pt x="38629" y="216782"/>
                  <a:pt x="32985" y="216782"/>
                </a:cubicBezTo>
                <a:close/>
                <a:moveTo>
                  <a:pt x="258410" y="207962"/>
                </a:moveTo>
                <a:cubicBezTo>
                  <a:pt x="268994" y="207962"/>
                  <a:pt x="277460" y="216429"/>
                  <a:pt x="277460" y="226659"/>
                </a:cubicBezTo>
                <a:cubicBezTo>
                  <a:pt x="277460" y="237243"/>
                  <a:pt x="268994" y="245709"/>
                  <a:pt x="258410" y="245709"/>
                </a:cubicBezTo>
                <a:cubicBezTo>
                  <a:pt x="248180" y="245709"/>
                  <a:pt x="239713" y="237243"/>
                  <a:pt x="239713" y="226659"/>
                </a:cubicBezTo>
                <a:cubicBezTo>
                  <a:pt x="239713" y="216429"/>
                  <a:pt x="248180" y="207962"/>
                  <a:pt x="258410" y="207962"/>
                </a:cubicBezTo>
                <a:close/>
                <a:moveTo>
                  <a:pt x="32985" y="207962"/>
                </a:moveTo>
                <a:cubicBezTo>
                  <a:pt x="43568" y="207962"/>
                  <a:pt x="52035" y="216429"/>
                  <a:pt x="52035" y="226659"/>
                </a:cubicBezTo>
                <a:cubicBezTo>
                  <a:pt x="52035" y="237243"/>
                  <a:pt x="43568" y="245709"/>
                  <a:pt x="32985" y="245709"/>
                </a:cubicBezTo>
                <a:cubicBezTo>
                  <a:pt x="22754" y="245709"/>
                  <a:pt x="14288" y="237243"/>
                  <a:pt x="14288" y="226659"/>
                </a:cubicBezTo>
                <a:cubicBezTo>
                  <a:pt x="14288" y="216429"/>
                  <a:pt x="22754" y="207962"/>
                  <a:pt x="32985" y="207962"/>
                </a:cubicBezTo>
                <a:close/>
                <a:moveTo>
                  <a:pt x="141209" y="184150"/>
                </a:moveTo>
                <a:lnTo>
                  <a:pt x="182642" y="184150"/>
                </a:lnTo>
                <a:cubicBezTo>
                  <a:pt x="185164" y="184150"/>
                  <a:pt x="186965" y="186348"/>
                  <a:pt x="186965" y="188913"/>
                </a:cubicBezTo>
                <a:cubicBezTo>
                  <a:pt x="186965" y="191477"/>
                  <a:pt x="185164" y="193309"/>
                  <a:pt x="182642" y="193309"/>
                </a:cubicBezTo>
                <a:lnTo>
                  <a:pt x="141209" y="193309"/>
                </a:lnTo>
                <a:cubicBezTo>
                  <a:pt x="138687" y="193309"/>
                  <a:pt x="136525" y="191477"/>
                  <a:pt x="136525" y="188913"/>
                </a:cubicBezTo>
                <a:cubicBezTo>
                  <a:pt x="136525" y="186348"/>
                  <a:pt x="138687" y="184150"/>
                  <a:pt x="141209" y="184150"/>
                </a:cubicBezTo>
                <a:close/>
                <a:moveTo>
                  <a:pt x="141209" y="153987"/>
                </a:moveTo>
                <a:lnTo>
                  <a:pt x="182642" y="153987"/>
                </a:lnTo>
                <a:cubicBezTo>
                  <a:pt x="185164" y="153987"/>
                  <a:pt x="186965" y="155818"/>
                  <a:pt x="186965" y="158383"/>
                </a:cubicBezTo>
                <a:cubicBezTo>
                  <a:pt x="186965" y="160947"/>
                  <a:pt x="185164" y="163145"/>
                  <a:pt x="182642" y="163145"/>
                </a:cubicBezTo>
                <a:lnTo>
                  <a:pt x="141209" y="163145"/>
                </a:lnTo>
                <a:cubicBezTo>
                  <a:pt x="138687" y="163145"/>
                  <a:pt x="136525" y="160947"/>
                  <a:pt x="136525" y="158383"/>
                </a:cubicBezTo>
                <a:cubicBezTo>
                  <a:pt x="136525" y="155818"/>
                  <a:pt x="138687" y="153987"/>
                  <a:pt x="141209" y="153987"/>
                </a:cubicBezTo>
                <a:close/>
                <a:moveTo>
                  <a:pt x="120945" y="122087"/>
                </a:moveTo>
                <a:lnTo>
                  <a:pt x="120945" y="231936"/>
                </a:lnTo>
                <a:lnTo>
                  <a:pt x="201721" y="231936"/>
                </a:lnTo>
                <a:lnTo>
                  <a:pt x="201721" y="122087"/>
                </a:lnTo>
                <a:lnTo>
                  <a:pt x="120945" y="122087"/>
                </a:lnTo>
                <a:close/>
                <a:moveTo>
                  <a:pt x="91243" y="117765"/>
                </a:moveTo>
                <a:lnTo>
                  <a:pt x="91243" y="218610"/>
                </a:lnTo>
                <a:cubicBezTo>
                  <a:pt x="91243" y="225813"/>
                  <a:pt x="97401" y="231936"/>
                  <a:pt x="104645" y="231936"/>
                </a:cubicBezTo>
                <a:lnTo>
                  <a:pt x="112252" y="231936"/>
                </a:lnTo>
                <a:lnTo>
                  <a:pt x="112252" y="122087"/>
                </a:lnTo>
                <a:lnTo>
                  <a:pt x="104645" y="122087"/>
                </a:lnTo>
                <a:cubicBezTo>
                  <a:pt x="99574" y="122087"/>
                  <a:pt x="94865" y="120286"/>
                  <a:pt x="91243" y="117765"/>
                </a:cubicBezTo>
                <a:close/>
                <a:moveTo>
                  <a:pt x="274150" y="97555"/>
                </a:moveTo>
                <a:cubicBezTo>
                  <a:pt x="276714" y="96837"/>
                  <a:pt x="279278" y="98274"/>
                  <a:pt x="280011" y="100430"/>
                </a:cubicBezTo>
                <a:cubicBezTo>
                  <a:pt x="291734" y="132770"/>
                  <a:pt x="291001" y="168344"/>
                  <a:pt x="277813" y="199966"/>
                </a:cubicBezTo>
                <a:cubicBezTo>
                  <a:pt x="277080" y="201763"/>
                  <a:pt x="275249" y="202841"/>
                  <a:pt x="273783" y="202841"/>
                </a:cubicBezTo>
                <a:cubicBezTo>
                  <a:pt x="273051" y="202841"/>
                  <a:pt x="272684" y="202841"/>
                  <a:pt x="271952" y="202482"/>
                </a:cubicBezTo>
                <a:cubicBezTo>
                  <a:pt x="269387" y="201404"/>
                  <a:pt x="268288" y="198888"/>
                  <a:pt x="269387" y="196732"/>
                </a:cubicBezTo>
                <a:cubicBezTo>
                  <a:pt x="281843" y="166907"/>
                  <a:pt x="282209" y="133848"/>
                  <a:pt x="271585" y="103305"/>
                </a:cubicBezTo>
                <a:cubicBezTo>
                  <a:pt x="270853" y="101149"/>
                  <a:pt x="271952" y="98633"/>
                  <a:pt x="274150" y="97555"/>
                </a:cubicBezTo>
                <a:close/>
                <a:moveTo>
                  <a:pt x="20584" y="95972"/>
                </a:moveTo>
                <a:cubicBezTo>
                  <a:pt x="22807" y="96695"/>
                  <a:pt x="24289" y="99224"/>
                  <a:pt x="23177" y="101753"/>
                </a:cubicBezTo>
                <a:cubicBezTo>
                  <a:pt x="12435" y="131379"/>
                  <a:pt x="12806" y="164257"/>
                  <a:pt x="24289" y="193883"/>
                </a:cubicBezTo>
                <a:cubicBezTo>
                  <a:pt x="25029" y="196051"/>
                  <a:pt x="23918" y="198580"/>
                  <a:pt x="21696" y="199664"/>
                </a:cubicBezTo>
                <a:cubicBezTo>
                  <a:pt x="20955" y="199664"/>
                  <a:pt x="20584" y="199664"/>
                  <a:pt x="19844" y="199664"/>
                </a:cubicBezTo>
                <a:cubicBezTo>
                  <a:pt x="17991" y="199664"/>
                  <a:pt x="16510" y="198580"/>
                  <a:pt x="15769" y="197135"/>
                </a:cubicBezTo>
                <a:cubicBezTo>
                  <a:pt x="3545" y="165341"/>
                  <a:pt x="3175" y="130656"/>
                  <a:pt x="14658" y="98863"/>
                </a:cubicBezTo>
                <a:cubicBezTo>
                  <a:pt x="15399" y="96334"/>
                  <a:pt x="17991" y="95250"/>
                  <a:pt x="20584" y="95972"/>
                </a:cubicBezTo>
                <a:close/>
                <a:moveTo>
                  <a:pt x="104645" y="86431"/>
                </a:moveTo>
                <a:cubicBezTo>
                  <a:pt x="97401" y="86431"/>
                  <a:pt x="91243" y="92553"/>
                  <a:pt x="91243" y="99757"/>
                </a:cubicBezTo>
                <a:cubicBezTo>
                  <a:pt x="91243" y="107320"/>
                  <a:pt x="97401" y="113443"/>
                  <a:pt x="104645" y="113443"/>
                </a:cubicBezTo>
                <a:lnTo>
                  <a:pt x="192665" y="113443"/>
                </a:lnTo>
                <a:cubicBezTo>
                  <a:pt x="189405" y="104799"/>
                  <a:pt x="189405" y="95435"/>
                  <a:pt x="192665" y="86431"/>
                </a:cubicBezTo>
                <a:lnTo>
                  <a:pt x="104645" y="86431"/>
                </a:lnTo>
                <a:close/>
                <a:moveTo>
                  <a:pt x="104645" y="77787"/>
                </a:moveTo>
                <a:lnTo>
                  <a:pt x="206067" y="77787"/>
                </a:lnTo>
                <a:cubicBezTo>
                  <a:pt x="208603" y="77787"/>
                  <a:pt x="210776" y="79948"/>
                  <a:pt x="210776" y="82109"/>
                </a:cubicBezTo>
                <a:cubicBezTo>
                  <a:pt x="210776" y="84630"/>
                  <a:pt x="208603" y="86431"/>
                  <a:pt x="206067" y="86431"/>
                </a:cubicBezTo>
                <a:lnTo>
                  <a:pt x="202807" y="86431"/>
                </a:lnTo>
                <a:cubicBezTo>
                  <a:pt x="198098" y="95074"/>
                  <a:pt x="198098" y="104799"/>
                  <a:pt x="202807" y="113443"/>
                </a:cubicBezTo>
                <a:lnTo>
                  <a:pt x="206067" y="113443"/>
                </a:lnTo>
                <a:cubicBezTo>
                  <a:pt x="208603" y="113443"/>
                  <a:pt x="210776" y="115243"/>
                  <a:pt x="210776" y="117765"/>
                </a:cubicBezTo>
                <a:lnTo>
                  <a:pt x="210776" y="236258"/>
                </a:lnTo>
                <a:cubicBezTo>
                  <a:pt x="210776" y="238779"/>
                  <a:pt x="208603" y="240940"/>
                  <a:pt x="206067" y="240940"/>
                </a:cubicBezTo>
                <a:lnTo>
                  <a:pt x="104645" y="240940"/>
                </a:lnTo>
                <a:cubicBezTo>
                  <a:pt x="92330" y="240940"/>
                  <a:pt x="82550" y="230856"/>
                  <a:pt x="82550" y="218610"/>
                </a:cubicBezTo>
                <a:lnTo>
                  <a:pt x="82550" y="99757"/>
                </a:lnTo>
                <a:cubicBezTo>
                  <a:pt x="82550" y="87511"/>
                  <a:pt x="92330" y="77787"/>
                  <a:pt x="104645" y="77787"/>
                </a:cubicBezTo>
                <a:close/>
                <a:moveTo>
                  <a:pt x="237641" y="36713"/>
                </a:moveTo>
                <a:cubicBezTo>
                  <a:pt x="239437" y="37787"/>
                  <a:pt x="239796" y="40649"/>
                  <a:pt x="238000" y="42795"/>
                </a:cubicBezTo>
                <a:cubicBezTo>
                  <a:pt x="235485" y="45657"/>
                  <a:pt x="234048" y="49950"/>
                  <a:pt x="234048" y="53885"/>
                </a:cubicBezTo>
                <a:lnTo>
                  <a:pt x="234048" y="76781"/>
                </a:lnTo>
                <a:lnTo>
                  <a:pt x="284347" y="76781"/>
                </a:lnTo>
                <a:lnTo>
                  <a:pt x="284347" y="53885"/>
                </a:lnTo>
                <a:cubicBezTo>
                  <a:pt x="284347" y="49950"/>
                  <a:pt x="282910" y="45657"/>
                  <a:pt x="280395" y="42795"/>
                </a:cubicBezTo>
                <a:cubicBezTo>
                  <a:pt x="278958" y="40649"/>
                  <a:pt x="278958" y="37787"/>
                  <a:pt x="281113" y="36713"/>
                </a:cubicBezTo>
                <a:cubicBezTo>
                  <a:pt x="282910" y="34925"/>
                  <a:pt x="285784" y="35282"/>
                  <a:pt x="287221" y="37071"/>
                </a:cubicBezTo>
                <a:cubicBezTo>
                  <a:pt x="291173" y="41722"/>
                  <a:pt x="293329" y="47804"/>
                  <a:pt x="293329" y="53885"/>
                </a:cubicBezTo>
                <a:lnTo>
                  <a:pt x="293329" y="81074"/>
                </a:lnTo>
                <a:cubicBezTo>
                  <a:pt x="293329" y="83578"/>
                  <a:pt x="291533" y="85367"/>
                  <a:pt x="288658" y="85367"/>
                </a:cubicBezTo>
                <a:lnTo>
                  <a:pt x="229737" y="85367"/>
                </a:lnTo>
                <a:cubicBezTo>
                  <a:pt x="227222" y="85367"/>
                  <a:pt x="225425" y="83578"/>
                  <a:pt x="225425" y="81074"/>
                </a:cubicBezTo>
                <a:lnTo>
                  <a:pt x="225425" y="53885"/>
                </a:lnTo>
                <a:cubicBezTo>
                  <a:pt x="225425" y="47804"/>
                  <a:pt x="227222" y="41722"/>
                  <a:pt x="231174" y="37071"/>
                </a:cubicBezTo>
                <a:cubicBezTo>
                  <a:pt x="232970" y="35282"/>
                  <a:pt x="235844" y="34925"/>
                  <a:pt x="237641" y="36713"/>
                </a:cubicBezTo>
                <a:close/>
                <a:moveTo>
                  <a:pt x="12215" y="36713"/>
                </a:moveTo>
                <a:cubicBezTo>
                  <a:pt x="14012" y="37787"/>
                  <a:pt x="14371" y="40649"/>
                  <a:pt x="12575" y="42795"/>
                </a:cubicBezTo>
                <a:cubicBezTo>
                  <a:pt x="10419" y="45657"/>
                  <a:pt x="8622" y="49950"/>
                  <a:pt x="8622" y="53885"/>
                </a:cubicBezTo>
                <a:lnTo>
                  <a:pt x="8622" y="76781"/>
                </a:lnTo>
                <a:lnTo>
                  <a:pt x="59281" y="76781"/>
                </a:lnTo>
                <a:lnTo>
                  <a:pt x="59281" y="53885"/>
                </a:lnTo>
                <a:cubicBezTo>
                  <a:pt x="59281" y="49950"/>
                  <a:pt x="57844" y="45657"/>
                  <a:pt x="54969" y="42795"/>
                </a:cubicBezTo>
                <a:cubicBezTo>
                  <a:pt x="53532" y="40649"/>
                  <a:pt x="53892" y="37787"/>
                  <a:pt x="55688" y="36713"/>
                </a:cubicBezTo>
                <a:cubicBezTo>
                  <a:pt x="57844" y="34925"/>
                  <a:pt x="60359" y="35282"/>
                  <a:pt x="61796" y="37071"/>
                </a:cubicBezTo>
                <a:cubicBezTo>
                  <a:pt x="65748" y="41722"/>
                  <a:pt x="67903" y="47804"/>
                  <a:pt x="67903" y="53885"/>
                </a:cubicBezTo>
                <a:lnTo>
                  <a:pt x="67903" y="81074"/>
                </a:lnTo>
                <a:cubicBezTo>
                  <a:pt x="67903" y="83578"/>
                  <a:pt x="65748" y="85367"/>
                  <a:pt x="63592" y="85367"/>
                </a:cubicBezTo>
                <a:lnTo>
                  <a:pt x="4311" y="85367"/>
                </a:lnTo>
                <a:cubicBezTo>
                  <a:pt x="1796" y="85367"/>
                  <a:pt x="0" y="83578"/>
                  <a:pt x="0" y="81074"/>
                </a:cubicBezTo>
                <a:lnTo>
                  <a:pt x="0" y="53885"/>
                </a:lnTo>
                <a:cubicBezTo>
                  <a:pt x="0" y="47804"/>
                  <a:pt x="1796" y="41722"/>
                  <a:pt x="6107" y="37071"/>
                </a:cubicBezTo>
                <a:cubicBezTo>
                  <a:pt x="7545" y="35282"/>
                  <a:pt x="10419" y="34925"/>
                  <a:pt x="12215" y="36713"/>
                </a:cubicBezTo>
                <a:close/>
                <a:moveTo>
                  <a:pt x="258410" y="8466"/>
                </a:moveTo>
                <a:cubicBezTo>
                  <a:pt x="252766" y="8466"/>
                  <a:pt x="248180" y="13405"/>
                  <a:pt x="248180" y="18697"/>
                </a:cubicBezTo>
                <a:cubicBezTo>
                  <a:pt x="248180" y="24341"/>
                  <a:pt x="252766" y="28928"/>
                  <a:pt x="258410" y="28928"/>
                </a:cubicBezTo>
                <a:cubicBezTo>
                  <a:pt x="264055" y="28928"/>
                  <a:pt x="268641" y="24341"/>
                  <a:pt x="268641" y="18697"/>
                </a:cubicBezTo>
                <a:cubicBezTo>
                  <a:pt x="268641" y="13405"/>
                  <a:pt x="264055" y="8466"/>
                  <a:pt x="258410" y="8466"/>
                </a:cubicBezTo>
                <a:close/>
                <a:moveTo>
                  <a:pt x="32985" y="8466"/>
                </a:moveTo>
                <a:cubicBezTo>
                  <a:pt x="27341" y="8466"/>
                  <a:pt x="22754" y="13405"/>
                  <a:pt x="22754" y="18697"/>
                </a:cubicBezTo>
                <a:cubicBezTo>
                  <a:pt x="22754" y="24341"/>
                  <a:pt x="27341" y="28928"/>
                  <a:pt x="32985" y="28928"/>
                </a:cubicBezTo>
                <a:cubicBezTo>
                  <a:pt x="38629" y="28928"/>
                  <a:pt x="43216" y="24341"/>
                  <a:pt x="43216" y="18697"/>
                </a:cubicBezTo>
                <a:cubicBezTo>
                  <a:pt x="43216" y="13405"/>
                  <a:pt x="38629" y="8466"/>
                  <a:pt x="32985" y="8466"/>
                </a:cubicBezTo>
                <a:close/>
                <a:moveTo>
                  <a:pt x="145691" y="6778"/>
                </a:moveTo>
                <a:cubicBezTo>
                  <a:pt x="171211" y="6778"/>
                  <a:pt x="196731" y="13556"/>
                  <a:pt x="219015" y="27113"/>
                </a:cubicBezTo>
                <a:cubicBezTo>
                  <a:pt x="221531" y="28559"/>
                  <a:pt x="221891" y="31089"/>
                  <a:pt x="220813" y="33258"/>
                </a:cubicBezTo>
                <a:cubicBezTo>
                  <a:pt x="219015" y="35427"/>
                  <a:pt x="216499" y="36150"/>
                  <a:pt x="214702" y="34704"/>
                </a:cubicBezTo>
                <a:cubicBezTo>
                  <a:pt x="172648" y="9037"/>
                  <a:pt x="118733" y="9037"/>
                  <a:pt x="77038" y="34704"/>
                </a:cubicBezTo>
                <a:cubicBezTo>
                  <a:pt x="76320" y="35427"/>
                  <a:pt x="75601" y="35427"/>
                  <a:pt x="74882" y="35427"/>
                </a:cubicBezTo>
                <a:cubicBezTo>
                  <a:pt x="73444" y="35427"/>
                  <a:pt x="72006" y="34704"/>
                  <a:pt x="70928" y="33258"/>
                </a:cubicBezTo>
                <a:cubicBezTo>
                  <a:pt x="69850" y="31089"/>
                  <a:pt x="70209" y="28559"/>
                  <a:pt x="72366" y="27113"/>
                </a:cubicBezTo>
                <a:cubicBezTo>
                  <a:pt x="94651" y="13556"/>
                  <a:pt x="120171" y="6778"/>
                  <a:pt x="145691" y="6778"/>
                </a:cubicBezTo>
                <a:close/>
                <a:moveTo>
                  <a:pt x="258410" y="0"/>
                </a:moveTo>
                <a:cubicBezTo>
                  <a:pt x="268994" y="0"/>
                  <a:pt x="277460" y="8466"/>
                  <a:pt x="277460" y="18697"/>
                </a:cubicBezTo>
                <a:cubicBezTo>
                  <a:pt x="277460" y="29280"/>
                  <a:pt x="268994" y="37747"/>
                  <a:pt x="258410" y="37747"/>
                </a:cubicBezTo>
                <a:cubicBezTo>
                  <a:pt x="248180" y="37747"/>
                  <a:pt x="239713" y="29280"/>
                  <a:pt x="239713" y="18697"/>
                </a:cubicBezTo>
                <a:cubicBezTo>
                  <a:pt x="239713" y="8466"/>
                  <a:pt x="248180" y="0"/>
                  <a:pt x="258410" y="0"/>
                </a:cubicBezTo>
                <a:close/>
                <a:moveTo>
                  <a:pt x="32985" y="0"/>
                </a:moveTo>
                <a:cubicBezTo>
                  <a:pt x="43568" y="0"/>
                  <a:pt x="52035" y="8466"/>
                  <a:pt x="52035" y="18697"/>
                </a:cubicBezTo>
                <a:cubicBezTo>
                  <a:pt x="52035" y="29280"/>
                  <a:pt x="43568" y="37747"/>
                  <a:pt x="32985" y="37747"/>
                </a:cubicBezTo>
                <a:cubicBezTo>
                  <a:pt x="22754" y="37747"/>
                  <a:pt x="14288" y="29280"/>
                  <a:pt x="14288" y="18697"/>
                </a:cubicBezTo>
                <a:cubicBezTo>
                  <a:pt x="14288" y="8466"/>
                  <a:pt x="22754" y="0"/>
                  <a:pt x="32985" y="0"/>
                </a:cubicBezTo>
                <a:close/>
              </a:path>
            </a:pathLst>
          </a:custGeom>
          <a:solidFill>
            <a:schemeClr val="bg1"/>
          </a:solidFill>
          <a:ln>
            <a:noFill/>
          </a:ln>
        </p:spPr>
        <p:txBody>
          <a:bodyPr anchor="ctr"/>
          <a:lstStyle/>
          <a:p>
            <a:endParaRPr lang="en-US" sz="900"/>
          </a:p>
        </p:txBody>
      </p:sp>
      <p:sp>
        <p:nvSpPr>
          <p:cNvPr id="13" name="TextBox 12">
            <a:extLst>
              <a:ext uri="{FF2B5EF4-FFF2-40B4-BE49-F238E27FC236}">
                <a16:creationId xmlns:a16="http://schemas.microsoft.com/office/drawing/2014/main" id="{6483ABF8-7D20-FE4E-94DD-738C9825E50B}"/>
              </a:ext>
            </a:extLst>
          </p:cNvPr>
          <p:cNvSpPr txBox="1"/>
          <p:nvPr/>
        </p:nvSpPr>
        <p:spPr>
          <a:xfrm>
            <a:off x="928394" y="3846315"/>
            <a:ext cx="2095174" cy="584775"/>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GET ALIGNED AND ORGANIZED</a:t>
            </a:r>
          </a:p>
        </p:txBody>
      </p:sp>
      <p:sp>
        <p:nvSpPr>
          <p:cNvPr id="14" name="Subtitle 2">
            <a:extLst>
              <a:ext uri="{FF2B5EF4-FFF2-40B4-BE49-F238E27FC236}">
                <a16:creationId xmlns:a16="http://schemas.microsoft.com/office/drawing/2014/main" id="{B537C882-0AD0-2E43-BFA6-C4BA8501D0C2}"/>
              </a:ext>
            </a:extLst>
          </p:cNvPr>
          <p:cNvSpPr txBox="1">
            <a:spLocks/>
          </p:cNvSpPr>
          <p:nvPr/>
        </p:nvSpPr>
        <p:spPr>
          <a:xfrm>
            <a:off x="928387" y="4480616"/>
            <a:ext cx="2095181"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a:t>
            </a:r>
          </a:p>
        </p:txBody>
      </p:sp>
      <p:sp>
        <p:nvSpPr>
          <p:cNvPr id="18" name="Freeform 17">
            <a:extLst>
              <a:ext uri="{FF2B5EF4-FFF2-40B4-BE49-F238E27FC236}">
                <a16:creationId xmlns:a16="http://schemas.microsoft.com/office/drawing/2014/main" id="{8D47B52A-E97C-C34B-9CCA-2183D31E8791}"/>
              </a:ext>
            </a:extLst>
          </p:cNvPr>
          <p:cNvSpPr/>
          <p:nvPr/>
        </p:nvSpPr>
        <p:spPr>
          <a:xfrm>
            <a:off x="3508682" y="1648325"/>
            <a:ext cx="2427956" cy="4572000"/>
          </a:xfrm>
          <a:custGeom>
            <a:avLst/>
            <a:gdLst>
              <a:gd name="connsiteX0" fmla="*/ 0 w 4855912"/>
              <a:gd name="connsiteY0" fmla="*/ 9143998 h 9144000"/>
              <a:gd name="connsiteX1" fmla="*/ 4855912 w 4855912"/>
              <a:gd name="connsiteY1" fmla="*/ 9143998 h 9144000"/>
              <a:gd name="connsiteX2" fmla="*/ 4855912 w 4855912"/>
              <a:gd name="connsiteY2" fmla="*/ 9144000 h 9144000"/>
              <a:gd name="connsiteX3" fmla="*/ 0 w 4855912"/>
              <a:gd name="connsiteY3" fmla="*/ 9144000 h 9144000"/>
              <a:gd name="connsiteX4" fmla="*/ 0 w 4855912"/>
              <a:gd name="connsiteY4" fmla="*/ 0 h 9144000"/>
              <a:gd name="connsiteX5" fmla="*/ 4855912 w 4855912"/>
              <a:gd name="connsiteY5" fmla="*/ 0 h 9144000"/>
              <a:gd name="connsiteX6" fmla="*/ 4855912 w 4855912"/>
              <a:gd name="connsiteY6" fmla="*/ 4215866 h 9144000"/>
              <a:gd name="connsiteX7" fmla="*/ 2427956 w 4855912"/>
              <a:gd name="connsiteY7" fmla="*/ 2983833 h 9144000"/>
              <a:gd name="connsiteX8" fmla="*/ 0 w 4855912"/>
              <a:gd name="connsiteY8" fmla="*/ 4215866 h 91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55912" h="9144000">
                <a:moveTo>
                  <a:pt x="0" y="9143998"/>
                </a:moveTo>
                <a:lnTo>
                  <a:pt x="4855912" y="9143998"/>
                </a:lnTo>
                <a:lnTo>
                  <a:pt x="4855912" y="9144000"/>
                </a:lnTo>
                <a:lnTo>
                  <a:pt x="0" y="9144000"/>
                </a:lnTo>
                <a:close/>
                <a:moveTo>
                  <a:pt x="0" y="0"/>
                </a:moveTo>
                <a:lnTo>
                  <a:pt x="4855912" y="0"/>
                </a:lnTo>
                <a:lnTo>
                  <a:pt x="4855912" y="4215866"/>
                </a:lnTo>
                <a:lnTo>
                  <a:pt x="2427956" y="2983833"/>
                </a:lnTo>
                <a:lnTo>
                  <a:pt x="0" y="421586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9" name="Off-page Connector 18">
            <a:extLst>
              <a:ext uri="{FF2B5EF4-FFF2-40B4-BE49-F238E27FC236}">
                <a16:creationId xmlns:a16="http://schemas.microsoft.com/office/drawing/2014/main" id="{3C1A8FDE-2BFA-264F-B4F3-8DC1A5EEA923}"/>
              </a:ext>
            </a:extLst>
          </p:cNvPr>
          <p:cNvSpPr/>
          <p:nvPr/>
        </p:nvSpPr>
        <p:spPr>
          <a:xfrm rot="10800000">
            <a:off x="3508682" y="3140242"/>
            <a:ext cx="2427956" cy="3080083"/>
          </a:xfrm>
          <a:prstGeom prst="flowChartOffpageConnector">
            <a:avLst/>
          </a:prstGeom>
          <a:solidFill>
            <a:schemeClr val="accent2">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0" name="TextBox 19">
            <a:extLst>
              <a:ext uri="{FF2B5EF4-FFF2-40B4-BE49-F238E27FC236}">
                <a16:creationId xmlns:a16="http://schemas.microsoft.com/office/drawing/2014/main" id="{78FAA3E8-277E-E745-A5C4-937DC7555897}"/>
              </a:ext>
            </a:extLst>
          </p:cNvPr>
          <p:cNvSpPr txBox="1"/>
          <p:nvPr/>
        </p:nvSpPr>
        <p:spPr>
          <a:xfrm>
            <a:off x="4149426" y="1874037"/>
            <a:ext cx="1146469"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 POLICY</a:t>
            </a:r>
          </a:p>
        </p:txBody>
      </p:sp>
      <p:sp>
        <p:nvSpPr>
          <p:cNvPr id="21" name="Freeform 1015">
            <a:extLst>
              <a:ext uri="{FF2B5EF4-FFF2-40B4-BE49-F238E27FC236}">
                <a16:creationId xmlns:a16="http://schemas.microsoft.com/office/drawing/2014/main" id="{2351AA4F-C666-6E46-85CF-07142A455FFF}"/>
              </a:ext>
            </a:extLst>
          </p:cNvPr>
          <p:cNvSpPr>
            <a:spLocks noChangeAspect="1"/>
          </p:cNvSpPr>
          <p:nvPr/>
        </p:nvSpPr>
        <p:spPr bwMode="auto">
          <a:xfrm>
            <a:off x="4474710" y="2386215"/>
            <a:ext cx="495898" cy="495898"/>
          </a:xfrm>
          <a:custGeom>
            <a:avLst/>
            <a:gdLst>
              <a:gd name="T0" fmla="*/ 7726423 w 293329"/>
              <a:gd name="T1" fmla="*/ 9850932 h 293332"/>
              <a:gd name="T2" fmla="*/ 2935958 w 293329"/>
              <a:gd name="T3" fmla="*/ 9676341 h 293332"/>
              <a:gd name="T4" fmla="*/ 8633732 w 293329"/>
              <a:gd name="T5" fmla="*/ 8887648 h 293332"/>
              <a:gd name="T6" fmla="*/ 8503163 w 293329"/>
              <a:gd name="T7" fmla="*/ 10333017 h 293332"/>
              <a:gd name="T8" fmla="*/ 10187033 w 293329"/>
              <a:gd name="T9" fmla="*/ 9107071 h 293332"/>
              <a:gd name="T10" fmla="*/ 10656909 w 293329"/>
              <a:gd name="T11" fmla="*/ 9507104 h 293332"/>
              <a:gd name="T12" fmla="*/ 8346597 w 293329"/>
              <a:gd name="T13" fmla="*/ 10655613 h 293332"/>
              <a:gd name="T14" fmla="*/ 8398777 w 293329"/>
              <a:gd name="T15" fmla="*/ 8900613 h 293332"/>
              <a:gd name="T16" fmla="*/ 456778 w 293329"/>
              <a:gd name="T17" fmla="*/ 9107071 h 293332"/>
              <a:gd name="T18" fmla="*/ 2153785 w 293329"/>
              <a:gd name="T19" fmla="*/ 10333017 h 293332"/>
              <a:gd name="T20" fmla="*/ 2023134 w 293329"/>
              <a:gd name="T21" fmla="*/ 8887648 h 293332"/>
              <a:gd name="T22" fmla="*/ 2466970 w 293329"/>
              <a:gd name="T23" fmla="*/ 10500789 h 293332"/>
              <a:gd name="T24" fmla="*/ 0 w 293329"/>
              <a:gd name="T25" fmla="*/ 10500789 h 293332"/>
              <a:gd name="T26" fmla="*/ 443780 w 293329"/>
              <a:gd name="T27" fmla="*/ 8887648 h 293332"/>
              <a:gd name="T28" fmla="*/ 9388267 w 293329"/>
              <a:gd name="T29" fmla="*/ 8605304 h 293332"/>
              <a:gd name="T30" fmla="*/ 1198367 w 293329"/>
              <a:gd name="T31" fmla="*/ 7874844 h 293332"/>
              <a:gd name="T32" fmla="*/ 1570072 w 293329"/>
              <a:gd name="T33" fmla="*/ 8233637 h 293332"/>
              <a:gd name="T34" fmla="*/ 10080391 w 293329"/>
              <a:gd name="T35" fmla="*/ 8233637 h 293332"/>
              <a:gd name="T36" fmla="*/ 9388267 w 293329"/>
              <a:gd name="T37" fmla="*/ 7554479 h 293332"/>
              <a:gd name="T38" fmla="*/ 1198367 w 293329"/>
              <a:gd name="T39" fmla="*/ 8925645 h 293332"/>
              <a:gd name="T40" fmla="*/ 5130248 w 293329"/>
              <a:gd name="T41" fmla="*/ 6689459 h 293332"/>
              <a:gd name="T42" fmla="*/ 6635580 w 293329"/>
              <a:gd name="T43" fmla="*/ 7022186 h 293332"/>
              <a:gd name="T44" fmla="*/ 5130248 w 293329"/>
              <a:gd name="T45" fmla="*/ 6689459 h 293332"/>
              <a:gd name="T46" fmla="*/ 6792622 w 293329"/>
              <a:gd name="T47" fmla="*/ 5753460 h 293332"/>
              <a:gd name="T48" fmla="*/ 4960060 w 293329"/>
              <a:gd name="T49" fmla="*/ 5753460 h 293332"/>
              <a:gd name="T50" fmla="*/ 4394049 w 293329"/>
              <a:gd name="T51" fmla="*/ 8425350 h 293332"/>
              <a:gd name="T52" fmla="*/ 4394049 w 293329"/>
              <a:gd name="T53" fmla="*/ 4434924 h 293332"/>
              <a:gd name="T54" fmla="*/ 3801866 w 293329"/>
              <a:gd name="T55" fmla="*/ 8425350 h 293332"/>
              <a:gd name="T56" fmla="*/ 3801866 w 293329"/>
              <a:gd name="T57" fmla="*/ 4434924 h 293332"/>
              <a:gd name="T58" fmla="*/ 10173087 w 293329"/>
              <a:gd name="T59" fmla="*/ 3648251 h 293332"/>
              <a:gd name="T60" fmla="*/ 9880272 w 293329"/>
              <a:gd name="T61" fmla="*/ 7355373 h 293332"/>
              <a:gd name="T62" fmla="*/ 9960128 w 293329"/>
              <a:gd name="T63" fmla="*/ 3543768 h 293332"/>
              <a:gd name="T64" fmla="*/ 882485 w 293329"/>
              <a:gd name="T65" fmla="*/ 7043025 h 293332"/>
              <a:gd name="T66" fmla="*/ 572838 w 293329"/>
              <a:gd name="T67" fmla="*/ 7161164 h 293332"/>
              <a:gd name="T68" fmla="*/ 3801866 w 293329"/>
              <a:gd name="T69" fmla="*/ 3139719 h 293332"/>
              <a:gd name="T70" fmla="*/ 6999706 w 293329"/>
              <a:gd name="T71" fmla="*/ 4120936 h 293332"/>
              <a:gd name="T72" fmla="*/ 3801866 w 293329"/>
              <a:gd name="T73" fmla="*/ 2825664 h 293332"/>
              <a:gd name="T74" fmla="*/ 7486601 w 293329"/>
              <a:gd name="T75" fmla="*/ 3139719 h 293332"/>
              <a:gd name="T76" fmla="*/ 7486601 w 293329"/>
              <a:gd name="T77" fmla="*/ 4120936 h 293332"/>
              <a:gd name="T78" fmla="*/ 7486601 w 293329"/>
              <a:gd name="T79" fmla="*/ 8752426 h 293332"/>
              <a:gd name="T80" fmla="*/ 2999112 w 293329"/>
              <a:gd name="T81" fmla="*/ 3623786 h 293332"/>
              <a:gd name="T82" fmla="*/ 8646767 w 293329"/>
              <a:gd name="T83" fmla="*/ 1554601 h 293332"/>
              <a:gd name="T84" fmla="*/ 10330586 w 293329"/>
              <a:gd name="T85" fmla="*/ 2789136 h 293332"/>
              <a:gd name="T86" fmla="*/ 10213098 w 293329"/>
              <a:gd name="T87" fmla="*/ 1333651 h 293332"/>
              <a:gd name="T88" fmla="*/ 10656909 w 293329"/>
              <a:gd name="T89" fmla="*/ 2945074 h 293332"/>
              <a:gd name="T90" fmla="*/ 8189923 w 293329"/>
              <a:gd name="T91" fmla="*/ 2945074 h 293332"/>
              <a:gd name="T92" fmla="*/ 8633732 w 293329"/>
              <a:gd name="T93" fmla="*/ 1333651 h 293332"/>
              <a:gd name="T94" fmla="*/ 313320 w 293329"/>
              <a:gd name="T95" fmla="*/ 1957394 h 293332"/>
              <a:gd name="T96" fmla="*/ 2153785 w 293329"/>
              <a:gd name="T97" fmla="*/ 1957394 h 293332"/>
              <a:gd name="T98" fmla="*/ 2245154 w 293329"/>
              <a:gd name="T99" fmla="*/ 1346649 h 293332"/>
              <a:gd name="T100" fmla="*/ 2310348 w 293329"/>
              <a:gd name="T101" fmla="*/ 3101058 h 293332"/>
              <a:gd name="T102" fmla="*/ 0 w 293329"/>
              <a:gd name="T103" fmla="*/ 1957394 h 293332"/>
              <a:gd name="T104" fmla="*/ 9388267 w 293329"/>
              <a:gd name="T105" fmla="*/ 307485 h 293332"/>
              <a:gd name="T106" fmla="*/ 9759991 w 293329"/>
              <a:gd name="T107" fmla="*/ 679246 h 293332"/>
              <a:gd name="T108" fmla="*/ 826690 w 293329"/>
              <a:gd name="T109" fmla="*/ 679246 h 293332"/>
              <a:gd name="T110" fmla="*/ 1198367 w 293329"/>
              <a:gd name="T111" fmla="*/ 307485 h 293332"/>
              <a:gd name="T112" fmla="*/ 8022361 w 293329"/>
              <a:gd name="T113" fmla="*/ 1208071 h 293332"/>
              <a:gd name="T114" fmla="*/ 2720558 w 293329"/>
              <a:gd name="T115" fmla="*/ 1286932 h 293332"/>
              <a:gd name="T116" fmla="*/ 5293109 w 293329"/>
              <a:gd name="T117" fmla="*/ 246183 h 293332"/>
              <a:gd name="T118" fmla="*/ 9388267 w 293329"/>
              <a:gd name="T119" fmla="*/ 1371250 h 293332"/>
              <a:gd name="T120" fmla="*/ 1198367 w 293329"/>
              <a:gd name="T121" fmla="*/ 0 h 293332"/>
              <a:gd name="T122" fmla="*/ 519153 w 293329"/>
              <a:gd name="T123" fmla="*/ 679246 h 29333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3329" h="293332">
                <a:moveTo>
                  <a:pt x="208355" y="263416"/>
                </a:moveTo>
                <a:cubicBezTo>
                  <a:pt x="210511" y="261937"/>
                  <a:pt x="213385" y="262677"/>
                  <a:pt x="214822" y="264895"/>
                </a:cubicBezTo>
                <a:cubicBezTo>
                  <a:pt x="215541" y="267483"/>
                  <a:pt x="214822" y="270071"/>
                  <a:pt x="212667" y="271180"/>
                </a:cubicBezTo>
                <a:cubicBezTo>
                  <a:pt x="192188" y="282640"/>
                  <a:pt x="169194" y="288556"/>
                  <a:pt x="146201" y="288556"/>
                </a:cubicBezTo>
                <a:cubicBezTo>
                  <a:pt x="124284" y="288556"/>
                  <a:pt x="102728" y="283010"/>
                  <a:pt x="82608" y="272659"/>
                </a:cubicBezTo>
                <a:cubicBezTo>
                  <a:pt x="80093" y="271549"/>
                  <a:pt x="79375" y="268592"/>
                  <a:pt x="80812" y="266374"/>
                </a:cubicBezTo>
                <a:cubicBezTo>
                  <a:pt x="81530" y="264155"/>
                  <a:pt x="84405" y="263416"/>
                  <a:pt x="86560" y="264525"/>
                </a:cubicBezTo>
                <a:cubicBezTo>
                  <a:pt x="125003" y="284859"/>
                  <a:pt x="170631" y="284119"/>
                  <a:pt x="208355" y="263416"/>
                </a:cubicBezTo>
                <a:close/>
                <a:moveTo>
                  <a:pt x="237641" y="244663"/>
                </a:moveTo>
                <a:cubicBezTo>
                  <a:pt x="239437" y="246084"/>
                  <a:pt x="239796" y="248926"/>
                  <a:pt x="238000" y="250703"/>
                </a:cubicBezTo>
                <a:cubicBezTo>
                  <a:pt x="235485" y="253900"/>
                  <a:pt x="234048" y="257808"/>
                  <a:pt x="234048" y="261715"/>
                </a:cubicBezTo>
                <a:lnTo>
                  <a:pt x="234048" y="284451"/>
                </a:lnTo>
                <a:lnTo>
                  <a:pt x="284347" y="284451"/>
                </a:lnTo>
                <a:lnTo>
                  <a:pt x="284347" y="261715"/>
                </a:lnTo>
                <a:cubicBezTo>
                  <a:pt x="284347" y="257808"/>
                  <a:pt x="283269" y="253900"/>
                  <a:pt x="280395" y="250703"/>
                </a:cubicBezTo>
                <a:cubicBezTo>
                  <a:pt x="278958" y="248926"/>
                  <a:pt x="278958" y="246084"/>
                  <a:pt x="281113" y="244663"/>
                </a:cubicBezTo>
                <a:cubicBezTo>
                  <a:pt x="282910" y="242887"/>
                  <a:pt x="285784" y="243242"/>
                  <a:pt x="287221" y="245019"/>
                </a:cubicBezTo>
                <a:cubicBezTo>
                  <a:pt x="291173" y="249992"/>
                  <a:pt x="293329" y="255676"/>
                  <a:pt x="293329" y="261715"/>
                </a:cubicBezTo>
                <a:lnTo>
                  <a:pt x="293329" y="289069"/>
                </a:lnTo>
                <a:cubicBezTo>
                  <a:pt x="293329" y="291201"/>
                  <a:pt x="291533" y="293332"/>
                  <a:pt x="288658" y="293332"/>
                </a:cubicBezTo>
                <a:lnTo>
                  <a:pt x="229737" y="293332"/>
                </a:lnTo>
                <a:cubicBezTo>
                  <a:pt x="227222" y="293332"/>
                  <a:pt x="225425" y="291201"/>
                  <a:pt x="225425" y="289069"/>
                </a:cubicBezTo>
                <a:lnTo>
                  <a:pt x="225425" y="261715"/>
                </a:lnTo>
                <a:cubicBezTo>
                  <a:pt x="225425" y="255676"/>
                  <a:pt x="227222" y="249992"/>
                  <a:pt x="231174" y="245019"/>
                </a:cubicBezTo>
                <a:cubicBezTo>
                  <a:pt x="232611" y="243242"/>
                  <a:pt x="235844" y="242887"/>
                  <a:pt x="237641" y="244663"/>
                </a:cubicBezTo>
                <a:close/>
                <a:moveTo>
                  <a:pt x="12215" y="244663"/>
                </a:moveTo>
                <a:cubicBezTo>
                  <a:pt x="14012" y="246084"/>
                  <a:pt x="14371" y="248926"/>
                  <a:pt x="12575" y="250703"/>
                </a:cubicBezTo>
                <a:cubicBezTo>
                  <a:pt x="10419" y="253900"/>
                  <a:pt x="8622" y="257808"/>
                  <a:pt x="8622" y="261715"/>
                </a:cubicBezTo>
                <a:lnTo>
                  <a:pt x="8622" y="284451"/>
                </a:lnTo>
                <a:lnTo>
                  <a:pt x="59281" y="284451"/>
                </a:lnTo>
                <a:lnTo>
                  <a:pt x="59281" y="261715"/>
                </a:lnTo>
                <a:cubicBezTo>
                  <a:pt x="59281" y="257808"/>
                  <a:pt x="57844" y="253900"/>
                  <a:pt x="54969" y="250703"/>
                </a:cubicBezTo>
                <a:cubicBezTo>
                  <a:pt x="53532" y="248926"/>
                  <a:pt x="53892" y="246084"/>
                  <a:pt x="55688" y="244663"/>
                </a:cubicBezTo>
                <a:cubicBezTo>
                  <a:pt x="57844" y="242887"/>
                  <a:pt x="60359" y="243242"/>
                  <a:pt x="61796" y="245019"/>
                </a:cubicBezTo>
                <a:cubicBezTo>
                  <a:pt x="65748" y="249992"/>
                  <a:pt x="67903" y="255676"/>
                  <a:pt x="67903" y="261715"/>
                </a:cubicBezTo>
                <a:lnTo>
                  <a:pt x="67903" y="289069"/>
                </a:lnTo>
                <a:cubicBezTo>
                  <a:pt x="67903" y="291201"/>
                  <a:pt x="65748" y="293332"/>
                  <a:pt x="63592" y="293332"/>
                </a:cubicBezTo>
                <a:lnTo>
                  <a:pt x="4311" y="293332"/>
                </a:lnTo>
                <a:cubicBezTo>
                  <a:pt x="1796" y="293332"/>
                  <a:pt x="0" y="291201"/>
                  <a:pt x="0" y="289069"/>
                </a:cubicBezTo>
                <a:lnTo>
                  <a:pt x="0" y="261715"/>
                </a:lnTo>
                <a:cubicBezTo>
                  <a:pt x="0" y="255676"/>
                  <a:pt x="1796" y="249992"/>
                  <a:pt x="6107" y="245019"/>
                </a:cubicBezTo>
                <a:cubicBezTo>
                  <a:pt x="7545" y="243242"/>
                  <a:pt x="10419" y="242887"/>
                  <a:pt x="12215" y="244663"/>
                </a:cubicBezTo>
                <a:close/>
                <a:moveTo>
                  <a:pt x="258410" y="216782"/>
                </a:moveTo>
                <a:cubicBezTo>
                  <a:pt x="252766" y="216782"/>
                  <a:pt x="248180" y="221368"/>
                  <a:pt x="248180" y="226659"/>
                </a:cubicBezTo>
                <a:cubicBezTo>
                  <a:pt x="248180" y="232304"/>
                  <a:pt x="252766" y="236890"/>
                  <a:pt x="258410" y="236890"/>
                </a:cubicBezTo>
                <a:cubicBezTo>
                  <a:pt x="264055" y="236890"/>
                  <a:pt x="268641" y="232304"/>
                  <a:pt x="268641" y="226659"/>
                </a:cubicBezTo>
                <a:cubicBezTo>
                  <a:pt x="268641" y="221368"/>
                  <a:pt x="264055" y="216782"/>
                  <a:pt x="258410" y="216782"/>
                </a:cubicBezTo>
                <a:close/>
                <a:moveTo>
                  <a:pt x="32985" y="216782"/>
                </a:moveTo>
                <a:cubicBezTo>
                  <a:pt x="27341" y="216782"/>
                  <a:pt x="22754" y="221368"/>
                  <a:pt x="22754" y="226659"/>
                </a:cubicBezTo>
                <a:cubicBezTo>
                  <a:pt x="22754" y="232304"/>
                  <a:pt x="27341" y="236890"/>
                  <a:pt x="32985" y="236890"/>
                </a:cubicBezTo>
                <a:cubicBezTo>
                  <a:pt x="38629" y="236890"/>
                  <a:pt x="43216" y="232304"/>
                  <a:pt x="43216" y="226659"/>
                </a:cubicBezTo>
                <a:cubicBezTo>
                  <a:pt x="43216" y="221368"/>
                  <a:pt x="38629" y="216782"/>
                  <a:pt x="32985" y="216782"/>
                </a:cubicBezTo>
                <a:close/>
                <a:moveTo>
                  <a:pt x="258410" y="207962"/>
                </a:moveTo>
                <a:cubicBezTo>
                  <a:pt x="268994" y="207962"/>
                  <a:pt x="277460" y="216429"/>
                  <a:pt x="277460" y="226659"/>
                </a:cubicBezTo>
                <a:cubicBezTo>
                  <a:pt x="277460" y="237243"/>
                  <a:pt x="268994" y="245709"/>
                  <a:pt x="258410" y="245709"/>
                </a:cubicBezTo>
                <a:cubicBezTo>
                  <a:pt x="248180" y="245709"/>
                  <a:pt x="239713" y="237243"/>
                  <a:pt x="239713" y="226659"/>
                </a:cubicBezTo>
                <a:cubicBezTo>
                  <a:pt x="239713" y="216429"/>
                  <a:pt x="248180" y="207962"/>
                  <a:pt x="258410" y="207962"/>
                </a:cubicBezTo>
                <a:close/>
                <a:moveTo>
                  <a:pt x="32985" y="207962"/>
                </a:moveTo>
                <a:cubicBezTo>
                  <a:pt x="43568" y="207962"/>
                  <a:pt x="52035" y="216429"/>
                  <a:pt x="52035" y="226659"/>
                </a:cubicBezTo>
                <a:cubicBezTo>
                  <a:pt x="52035" y="237243"/>
                  <a:pt x="43568" y="245709"/>
                  <a:pt x="32985" y="245709"/>
                </a:cubicBezTo>
                <a:cubicBezTo>
                  <a:pt x="22754" y="245709"/>
                  <a:pt x="14288" y="237243"/>
                  <a:pt x="14288" y="226659"/>
                </a:cubicBezTo>
                <a:cubicBezTo>
                  <a:pt x="14288" y="216429"/>
                  <a:pt x="22754" y="207962"/>
                  <a:pt x="32985" y="207962"/>
                </a:cubicBezTo>
                <a:close/>
                <a:moveTo>
                  <a:pt x="141209" y="184150"/>
                </a:moveTo>
                <a:lnTo>
                  <a:pt x="182642" y="184150"/>
                </a:lnTo>
                <a:cubicBezTo>
                  <a:pt x="185164" y="184150"/>
                  <a:pt x="186965" y="186348"/>
                  <a:pt x="186965" y="188913"/>
                </a:cubicBezTo>
                <a:cubicBezTo>
                  <a:pt x="186965" y="191477"/>
                  <a:pt x="185164" y="193309"/>
                  <a:pt x="182642" y="193309"/>
                </a:cubicBezTo>
                <a:lnTo>
                  <a:pt x="141209" y="193309"/>
                </a:lnTo>
                <a:cubicBezTo>
                  <a:pt x="138687" y="193309"/>
                  <a:pt x="136525" y="191477"/>
                  <a:pt x="136525" y="188913"/>
                </a:cubicBezTo>
                <a:cubicBezTo>
                  <a:pt x="136525" y="186348"/>
                  <a:pt x="138687" y="184150"/>
                  <a:pt x="141209" y="184150"/>
                </a:cubicBezTo>
                <a:close/>
                <a:moveTo>
                  <a:pt x="141209" y="153987"/>
                </a:moveTo>
                <a:lnTo>
                  <a:pt x="182642" y="153987"/>
                </a:lnTo>
                <a:cubicBezTo>
                  <a:pt x="185164" y="153987"/>
                  <a:pt x="186965" y="155818"/>
                  <a:pt x="186965" y="158383"/>
                </a:cubicBezTo>
                <a:cubicBezTo>
                  <a:pt x="186965" y="160947"/>
                  <a:pt x="185164" y="163145"/>
                  <a:pt x="182642" y="163145"/>
                </a:cubicBezTo>
                <a:lnTo>
                  <a:pt x="141209" y="163145"/>
                </a:lnTo>
                <a:cubicBezTo>
                  <a:pt x="138687" y="163145"/>
                  <a:pt x="136525" y="160947"/>
                  <a:pt x="136525" y="158383"/>
                </a:cubicBezTo>
                <a:cubicBezTo>
                  <a:pt x="136525" y="155818"/>
                  <a:pt x="138687" y="153987"/>
                  <a:pt x="141209" y="153987"/>
                </a:cubicBezTo>
                <a:close/>
                <a:moveTo>
                  <a:pt x="120945" y="122087"/>
                </a:moveTo>
                <a:lnTo>
                  <a:pt x="120945" y="231936"/>
                </a:lnTo>
                <a:lnTo>
                  <a:pt x="201721" y="231936"/>
                </a:lnTo>
                <a:lnTo>
                  <a:pt x="201721" y="122087"/>
                </a:lnTo>
                <a:lnTo>
                  <a:pt x="120945" y="122087"/>
                </a:lnTo>
                <a:close/>
                <a:moveTo>
                  <a:pt x="91243" y="117765"/>
                </a:moveTo>
                <a:lnTo>
                  <a:pt x="91243" y="218610"/>
                </a:lnTo>
                <a:cubicBezTo>
                  <a:pt x="91243" y="225813"/>
                  <a:pt x="97401" y="231936"/>
                  <a:pt x="104645" y="231936"/>
                </a:cubicBezTo>
                <a:lnTo>
                  <a:pt x="112252" y="231936"/>
                </a:lnTo>
                <a:lnTo>
                  <a:pt x="112252" y="122087"/>
                </a:lnTo>
                <a:lnTo>
                  <a:pt x="104645" y="122087"/>
                </a:lnTo>
                <a:cubicBezTo>
                  <a:pt x="99574" y="122087"/>
                  <a:pt x="94865" y="120286"/>
                  <a:pt x="91243" y="117765"/>
                </a:cubicBezTo>
                <a:close/>
                <a:moveTo>
                  <a:pt x="274150" y="97555"/>
                </a:moveTo>
                <a:cubicBezTo>
                  <a:pt x="276714" y="96837"/>
                  <a:pt x="279278" y="98274"/>
                  <a:pt x="280011" y="100430"/>
                </a:cubicBezTo>
                <a:cubicBezTo>
                  <a:pt x="291734" y="132770"/>
                  <a:pt x="291001" y="168344"/>
                  <a:pt x="277813" y="199966"/>
                </a:cubicBezTo>
                <a:cubicBezTo>
                  <a:pt x="277080" y="201763"/>
                  <a:pt x="275249" y="202841"/>
                  <a:pt x="273783" y="202841"/>
                </a:cubicBezTo>
                <a:cubicBezTo>
                  <a:pt x="273051" y="202841"/>
                  <a:pt x="272684" y="202841"/>
                  <a:pt x="271952" y="202482"/>
                </a:cubicBezTo>
                <a:cubicBezTo>
                  <a:pt x="269387" y="201404"/>
                  <a:pt x="268288" y="198888"/>
                  <a:pt x="269387" y="196732"/>
                </a:cubicBezTo>
                <a:cubicBezTo>
                  <a:pt x="281843" y="166907"/>
                  <a:pt x="282209" y="133848"/>
                  <a:pt x="271585" y="103305"/>
                </a:cubicBezTo>
                <a:cubicBezTo>
                  <a:pt x="270853" y="101149"/>
                  <a:pt x="271952" y="98633"/>
                  <a:pt x="274150" y="97555"/>
                </a:cubicBezTo>
                <a:close/>
                <a:moveTo>
                  <a:pt x="20584" y="95972"/>
                </a:moveTo>
                <a:cubicBezTo>
                  <a:pt x="22807" y="96695"/>
                  <a:pt x="24289" y="99224"/>
                  <a:pt x="23177" y="101753"/>
                </a:cubicBezTo>
                <a:cubicBezTo>
                  <a:pt x="12435" y="131379"/>
                  <a:pt x="12806" y="164257"/>
                  <a:pt x="24289" y="193883"/>
                </a:cubicBezTo>
                <a:cubicBezTo>
                  <a:pt x="25029" y="196051"/>
                  <a:pt x="23918" y="198580"/>
                  <a:pt x="21696" y="199664"/>
                </a:cubicBezTo>
                <a:cubicBezTo>
                  <a:pt x="20955" y="199664"/>
                  <a:pt x="20584" y="199664"/>
                  <a:pt x="19844" y="199664"/>
                </a:cubicBezTo>
                <a:cubicBezTo>
                  <a:pt x="17991" y="199664"/>
                  <a:pt x="16510" y="198580"/>
                  <a:pt x="15769" y="197135"/>
                </a:cubicBezTo>
                <a:cubicBezTo>
                  <a:pt x="3545" y="165341"/>
                  <a:pt x="3175" y="130656"/>
                  <a:pt x="14658" y="98863"/>
                </a:cubicBezTo>
                <a:cubicBezTo>
                  <a:pt x="15399" y="96334"/>
                  <a:pt x="17991" y="95250"/>
                  <a:pt x="20584" y="95972"/>
                </a:cubicBezTo>
                <a:close/>
                <a:moveTo>
                  <a:pt x="104645" y="86431"/>
                </a:moveTo>
                <a:cubicBezTo>
                  <a:pt x="97401" y="86431"/>
                  <a:pt x="91243" y="92553"/>
                  <a:pt x="91243" y="99757"/>
                </a:cubicBezTo>
                <a:cubicBezTo>
                  <a:pt x="91243" y="107320"/>
                  <a:pt x="97401" y="113443"/>
                  <a:pt x="104645" y="113443"/>
                </a:cubicBezTo>
                <a:lnTo>
                  <a:pt x="192665" y="113443"/>
                </a:lnTo>
                <a:cubicBezTo>
                  <a:pt x="189405" y="104799"/>
                  <a:pt x="189405" y="95435"/>
                  <a:pt x="192665" y="86431"/>
                </a:cubicBezTo>
                <a:lnTo>
                  <a:pt x="104645" y="86431"/>
                </a:lnTo>
                <a:close/>
                <a:moveTo>
                  <a:pt x="104645" y="77787"/>
                </a:moveTo>
                <a:lnTo>
                  <a:pt x="206067" y="77787"/>
                </a:lnTo>
                <a:cubicBezTo>
                  <a:pt x="208603" y="77787"/>
                  <a:pt x="210776" y="79948"/>
                  <a:pt x="210776" y="82109"/>
                </a:cubicBezTo>
                <a:cubicBezTo>
                  <a:pt x="210776" y="84630"/>
                  <a:pt x="208603" y="86431"/>
                  <a:pt x="206067" y="86431"/>
                </a:cubicBezTo>
                <a:lnTo>
                  <a:pt x="202807" y="86431"/>
                </a:lnTo>
                <a:cubicBezTo>
                  <a:pt x="198098" y="95074"/>
                  <a:pt x="198098" y="104799"/>
                  <a:pt x="202807" y="113443"/>
                </a:cubicBezTo>
                <a:lnTo>
                  <a:pt x="206067" y="113443"/>
                </a:lnTo>
                <a:cubicBezTo>
                  <a:pt x="208603" y="113443"/>
                  <a:pt x="210776" y="115243"/>
                  <a:pt x="210776" y="117765"/>
                </a:cubicBezTo>
                <a:lnTo>
                  <a:pt x="210776" y="236258"/>
                </a:lnTo>
                <a:cubicBezTo>
                  <a:pt x="210776" y="238779"/>
                  <a:pt x="208603" y="240940"/>
                  <a:pt x="206067" y="240940"/>
                </a:cubicBezTo>
                <a:lnTo>
                  <a:pt x="104645" y="240940"/>
                </a:lnTo>
                <a:cubicBezTo>
                  <a:pt x="92330" y="240940"/>
                  <a:pt x="82550" y="230856"/>
                  <a:pt x="82550" y="218610"/>
                </a:cubicBezTo>
                <a:lnTo>
                  <a:pt x="82550" y="99757"/>
                </a:lnTo>
                <a:cubicBezTo>
                  <a:pt x="82550" y="87511"/>
                  <a:pt x="92330" y="77787"/>
                  <a:pt x="104645" y="77787"/>
                </a:cubicBezTo>
                <a:close/>
                <a:moveTo>
                  <a:pt x="237641" y="36713"/>
                </a:moveTo>
                <a:cubicBezTo>
                  <a:pt x="239437" y="37787"/>
                  <a:pt x="239796" y="40649"/>
                  <a:pt x="238000" y="42795"/>
                </a:cubicBezTo>
                <a:cubicBezTo>
                  <a:pt x="235485" y="45657"/>
                  <a:pt x="234048" y="49950"/>
                  <a:pt x="234048" y="53885"/>
                </a:cubicBezTo>
                <a:lnTo>
                  <a:pt x="234048" y="76781"/>
                </a:lnTo>
                <a:lnTo>
                  <a:pt x="284347" y="76781"/>
                </a:lnTo>
                <a:lnTo>
                  <a:pt x="284347" y="53885"/>
                </a:lnTo>
                <a:cubicBezTo>
                  <a:pt x="284347" y="49950"/>
                  <a:pt x="282910" y="45657"/>
                  <a:pt x="280395" y="42795"/>
                </a:cubicBezTo>
                <a:cubicBezTo>
                  <a:pt x="278958" y="40649"/>
                  <a:pt x="278958" y="37787"/>
                  <a:pt x="281113" y="36713"/>
                </a:cubicBezTo>
                <a:cubicBezTo>
                  <a:pt x="282910" y="34925"/>
                  <a:pt x="285784" y="35282"/>
                  <a:pt x="287221" y="37071"/>
                </a:cubicBezTo>
                <a:cubicBezTo>
                  <a:pt x="291173" y="41722"/>
                  <a:pt x="293329" y="47804"/>
                  <a:pt x="293329" y="53885"/>
                </a:cubicBezTo>
                <a:lnTo>
                  <a:pt x="293329" y="81074"/>
                </a:lnTo>
                <a:cubicBezTo>
                  <a:pt x="293329" y="83578"/>
                  <a:pt x="291533" y="85367"/>
                  <a:pt x="288658" y="85367"/>
                </a:cubicBezTo>
                <a:lnTo>
                  <a:pt x="229737" y="85367"/>
                </a:lnTo>
                <a:cubicBezTo>
                  <a:pt x="227222" y="85367"/>
                  <a:pt x="225425" y="83578"/>
                  <a:pt x="225425" y="81074"/>
                </a:cubicBezTo>
                <a:lnTo>
                  <a:pt x="225425" y="53885"/>
                </a:lnTo>
                <a:cubicBezTo>
                  <a:pt x="225425" y="47804"/>
                  <a:pt x="227222" y="41722"/>
                  <a:pt x="231174" y="37071"/>
                </a:cubicBezTo>
                <a:cubicBezTo>
                  <a:pt x="232970" y="35282"/>
                  <a:pt x="235844" y="34925"/>
                  <a:pt x="237641" y="36713"/>
                </a:cubicBezTo>
                <a:close/>
                <a:moveTo>
                  <a:pt x="12215" y="36713"/>
                </a:moveTo>
                <a:cubicBezTo>
                  <a:pt x="14012" y="37787"/>
                  <a:pt x="14371" y="40649"/>
                  <a:pt x="12575" y="42795"/>
                </a:cubicBezTo>
                <a:cubicBezTo>
                  <a:pt x="10419" y="45657"/>
                  <a:pt x="8622" y="49950"/>
                  <a:pt x="8622" y="53885"/>
                </a:cubicBezTo>
                <a:lnTo>
                  <a:pt x="8622" y="76781"/>
                </a:lnTo>
                <a:lnTo>
                  <a:pt x="59281" y="76781"/>
                </a:lnTo>
                <a:lnTo>
                  <a:pt x="59281" y="53885"/>
                </a:lnTo>
                <a:cubicBezTo>
                  <a:pt x="59281" y="49950"/>
                  <a:pt x="57844" y="45657"/>
                  <a:pt x="54969" y="42795"/>
                </a:cubicBezTo>
                <a:cubicBezTo>
                  <a:pt x="53532" y="40649"/>
                  <a:pt x="53892" y="37787"/>
                  <a:pt x="55688" y="36713"/>
                </a:cubicBezTo>
                <a:cubicBezTo>
                  <a:pt x="57844" y="34925"/>
                  <a:pt x="60359" y="35282"/>
                  <a:pt x="61796" y="37071"/>
                </a:cubicBezTo>
                <a:cubicBezTo>
                  <a:pt x="65748" y="41722"/>
                  <a:pt x="67903" y="47804"/>
                  <a:pt x="67903" y="53885"/>
                </a:cubicBezTo>
                <a:lnTo>
                  <a:pt x="67903" y="81074"/>
                </a:lnTo>
                <a:cubicBezTo>
                  <a:pt x="67903" y="83578"/>
                  <a:pt x="65748" y="85367"/>
                  <a:pt x="63592" y="85367"/>
                </a:cubicBezTo>
                <a:lnTo>
                  <a:pt x="4311" y="85367"/>
                </a:lnTo>
                <a:cubicBezTo>
                  <a:pt x="1796" y="85367"/>
                  <a:pt x="0" y="83578"/>
                  <a:pt x="0" y="81074"/>
                </a:cubicBezTo>
                <a:lnTo>
                  <a:pt x="0" y="53885"/>
                </a:lnTo>
                <a:cubicBezTo>
                  <a:pt x="0" y="47804"/>
                  <a:pt x="1796" y="41722"/>
                  <a:pt x="6107" y="37071"/>
                </a:cubicBezTo>
                <a:cubicBezTo>
                  <a:pt x="7545" y="35282"/>
                  <a:pt x="10419" y="34925"/>
                  <a:pt x="12215" y="36713"/>
                </a:cubicBezTo>
                <a:close/>
                <a:moveTo>
                  <a:pt x="258410" y="8466"/>
                </a:moveTo>
                <a:cubicBezTo>
                  <a:pt x="252766" y="8466"/>
                  <a:pt x="248180" y="13405"/>
                  <a:pt x="248180" y="18697"/>
                </a:cubicBezTo>
                <a:cubicBezTo>
                  <a:pt x="248180" y="24341"/>
                  <a:pt x="252766" y="28928"/>
                  <a:pt x="258410" y="28928"/>
                </a:cubicBezTo>
                <a:cubicBezTo>
                  <a:pt x="264055" y="28928"/>
                  <a:pt x="268641" y="24341"/>
                  <a:pt x="268641" y="18697"/>
                </a:cubicBezTo>
                <a:cubicBezTo>
                  <a:pt x="268641" y="13405"/>
                  <a:pt x="264055" y="8466"/>
                  <a:pt x="258410" y="8466"/>
                </a:cubicBezTo>
                <a:close/>
                <a:moveTo>
                  <a:pt x="32985" y="8466"/>
                </a:moveTo>
                <a:cubicBezTo>
                  <a:pt x="27341" y="8466"/>
                  <a:pt x="22754" y="13405"/>
                  <a:pt x="22754" y="18697"/>
                </a:cubicBezTo>
                <a:cubicBezTo>
                  <a:pt x="22754" y="24341"/>
                  <a:pt x="27341" y="28928"/>
                  <a:pt x="32985" y="28928"/>
                </a:cubicBezTo>
                <a:cubicBezTo>
                  <a:pt x="38629" y="28928"/>
                  <a:pt x="43216" y="24341"/>
                  <a:pt x="43216" y="18697"/>
                </a:cubicBezTo>
                <a:cubicBezTo>
                  <a:pt x="43216" y="13405"/>
                  <a:pt x="38629" y="8466"/>
                  <a:pt x="32985" y="8466"/>
                </a:cubicBezTo>
                <a:close/>
                <a:moveTo>
                  <a:pt x="145691" y="6778"/>
                </a:moveTo>
                <a:cubicBezTo>
                  <a:pt x="171211" y="6778"/>
                  <a:pt x="196731" y="13556"/>
                  <a:pt x="219015" y="27113"/>
                </a:cubicBezTo>
                <a:cubicBezTo>
                  <a:pt x="221531" y="28559"/>
                  <a:pt x="221891" y="31089"/>
                  <a:pt x="220813" y="33258"/>
                </a:cubicBezTo>
                <a:cubicBezTo>
                  <a:pt x="219015" y="35427"/>
                  <a:pt x="216499" y="36150"/>
                  <a:pt x="214702" y="34704"/>
                </a:cubicBezTo>
                <a:cubicBezTo>
                  <a:pt x="172648" y="9037"/>
                  <a:pt x="118733" y="9037"/>
                  <a:pt x="77038" y="34704"/>
                </a:cubicBezTo>
                <a:cubicBezTo>
                  <a:pt x="76320" y="35427"/>
                  <a:pt x="75601" y="35427"/>
                  <a:pt x="74882" y="35427"/>
                </a:cubicBezTo>
                <a:cubicBezTo>
                  <a:pt x="73444" y="35427"/>
                  <a:pt x="72006" y="34704"/>
                  <a:pt x="70928" y="33258"/>
                </a:cubicBezTo>
                <a:cubicBezTo>
                  <a:pt x="69850" y="31089"/>
                  <a:pt x="70209" y="28559"/>
                  <a:pt x="72366" y="27113"/>
                </a:cubicBezTo>
                <a:cubicBezTo>
                  <a:pt x="94651" y="13556"/>
                  <a:pt x="120171" y="6778"/>
                  <a:pt x="145691" y="6778"/>
                </a:cubicBezTo>
                <a:close/>
                <a:moveTo>
                  <a:pt x="258410" y="0"/>
                </a:moveTo>
                <a:cubicBezTo>
                  <a:pt x="268994" y="0"/>
                  <a:pt x="277460" y="8466"/>
                  <a:pt x="277460" y="18697"/>
                </a:cubicBezTo>
                <a:cubicBezTo>
                  <a:pt x="277460" y="29280"/>
                  <a:pt x="268994" y="37747"/>
                  <a:pt x="258410" y="37747"/>
                </a:cubicBezTo>
                <a:cubicBezTo>
                  <a:pt x="248180" y="37747"/>
                  <a:pt x="239713" y="29280"/>
                  <a:pt x="239713" y="18697"/>
                </a:cubicBezTo>
                <a:cubicBezTo>
                  <a:pt x="239713" y="8466"/>
                  <a:pt x="248180" y="0"/>
                  <a:pt x="258410" y="0"/>
                </a:cubicBezTo>
                <a:close/>
                <a:moveTo>
                  <a:pt x="32985" y="0"/>
                </a:moveTo>
                <a:cubicBezTo>
                  <a:pt x="43568" y="0"/>
                  <a:pt x="52035" y="8466"/>
                  <a:pt x="52035" y="18697"/>
                </a:cubicBezTo>
                <a:cubicBezTo>
                  <a:pt x="52035" y="29280"/>
                  <a:pt x="43568" y="37747"/>
                  <a:pt x="32985" y="37747"/>
                </a:cubicBezTo>
                <a:cubicBezTo>
                  <a:pt x="22754" y="37747"/>
                  <a:pt x="14288" y="29280"/>
                  <a:pt x="14288" y="18697"/>
                </a:cubicBezTo>
                <a:cubicBezTo>
                  <a:pt x="14288" y="8466"/>
                  <a:pt x="22754" y="0"/>
                  <a:pt x="32985" y="0"/>
                </a:cubicBezTo>
                <a:close/>
              </a:path>
            </a:pathLst>
          </a:custGeom>
          <a:solidFill>
            <a:schemeClr val="bg1"/>
          </a:solidFill>
          <a:ln>
            <a:noFill/>
          </a:ln>
        </p:spPr>
        <p:txBody>
          <a:bodyPr anchor="ctr"/>
          <a:lstStyle/>
          <a:p>
            <a:endParaRPr lang="en-US" sz="900"/>
          </a:p>
        </p:txBody>
      </p:sp>
      <p:sp>
        <p:nvSpPr>
          <p:cNvPr id="23" name="TextBox 22">
            <a:extLst>
              <a:ext uri="{FF2B5EF4-FFF2-40B4-BE49-F238E27FC236}">
                <a16:creationId xmlns:a16="http://schemas.microsoft.com/office/drawing/2014/main" id="{31D58296-EDC3-8843-90C5-9CA8F3427728}"/>
              </a:ext>
            </a:extLst>
          </p:cNvPr>
          <p:cNvSpPr txBox="1"/>
          <p:nvPr/>
        </p:nvSpPr>
        <p:spPr>
          <a:xfrm>
            <a:off x="3675076" y="3846315"/>
            <a:ext cx="2095174" cy="584775"/>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CODIFY AGREEMENTS</a:t>
            </a:r>
          </a:p>
        </p:txBody>
      </p:sp>
      <p:sp>
        <p:nvSpPr>
          <p:cNvPr id="24" name="Subtitle 2">
            <a:extLst>
              <a:ext uri="{FF2B5EF4-FFF2-40B4-BE49-F238E27FC236}">
                <a16:creationId xmlns:a16="http://schemas.microsoft.com/office/drawing/2014/main" id="{E13AE542-FEB9-4042-ACD8-039D397EC165}"/>
              </a:ext>
            </a:extLst>
          </p:cNvPr>
          <p:cNvSpPr txBox="1">
            <a:spLocks/>
          </p:cNvSpPr>
          <p:nvPr/>
        </p:nvSpPr>
        <p:spPr>
          <a:xfrm>
            <a:off x="3675069" y="4480616"/>
            <a:ext cx="2095181"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a:t>
            </a:r>
          </a:p>
        </p:txBody>
      </p:sp>
      <p:sp>
        <p:nvSpPr>
          <p:cNvPr id="26" name="Freeform 25">
            <a:extLst>
              <a:ext uri="{FF2B5EF4-FFF2-40B4-BE49-F238E27FC236}">
                <a16:creationId xmlns:a16="http://schemas.microsoft.com/office/drawing/2014/main" id="{CD8ABAF9-5E4B-6A41-91A7-4437EF2C1D0E}"/>
              </a:ext>
            </a:extLst>
          </p:cNvPr>
          <p:cNvSpPr/>
          <p:nvPr/>
        </p:nvSpPr>
        <p:spPr>
          <a:xfrm>
            <a:off x="6255363" y="1648325"/>
            <a:ext cx="2427956" cy="4572000"/>
          </a:xfrm>
          <a:custGeom>
            <a:avLst/>
            <a:gdLst>
              <a:gd name="connsiteX0" fmla="*/ 0 w 4855912"/>
              <a:gd name="connsiteY0" fmla="*/ 9143998 h 9144000"/>
              <a:gd name="connsiteX1" fmla="*/ 4855912 w 4855912"/>
              <a:gd name="connsiteY1" fmla="*/ 9143998 h 9144000"/>
              <a:gd name="connsiteX2" fmla="*/ 4855912 w 4855912"/>
              <a:gd name="connsiteY2" fmla="*/ 9144000 h 9144000"/>
              <a:gd name="connsiteX3" fmla="*/ 0 w 4855912"/>
              <a:gd name="connsiteY3" fmla="*/ 9144000 h 9144000"/>
              <a:gd name="connsiteX4" fmla="*/ 0 w 4855912"/>
              <a:gd name="connsiteY4" fmla="*/ 0 h 9144000"/>
              <a:gd name="connsiteX5" fmla="*/ 4855912 w 4855912"/>
              <a:gd name="connsiteY5" fmla="*/ 0 h 9144000"/>
              <a:gd name="connsiteX6" fmla="*/ 4855912 w 4855912"/>
              <a:gd name="connsiteY6" fmla="*/ 4215866 h 9144000"/>
              <a:gd name="connsiteX7" fmla="*/ 2427956 w 4855912"/>
              <a:gd name="connsiteY7" fmla="*/ 2983833 h 9144000"/>
              <a:gd name="connsiteX8" fmla="*/ 0 w 4855912"/>
              <a:gd name="connsiteY8" fmla="*/ 4215866 h 91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55912" h="9144000">
                <a:moveTo>
                  <a:pt x="0" y="9143998"/>
                </a:moveTo>
                <a:lnTo>
                  <a:pt x="4855912" y="9143998"/>
                </a:lnTo>
                <a:lnTo>
                  <a:pt x="4855912" y="9144000"/>
                </a:lnTo>
                <a:lnTo>
                  <a:pt x="0" y="9144000"/>
                </a:lnTo>
                <a:close/>
                <a:moveTo>
                  <a:pt x="0" y="0"/>
                </a:moveTo>
                <a:lnTo>
                  <a:pt x="4855912" y="0"/>
                </a:lnTo>
                <a:lnTo>
                  <a:pt x="4855912" y="4215866"/>
                </a:lnTo>
                <a:lnTo>
                  <a:pt x="2427956" y="2983833"/>
                </a:lnTo>
                <a:lnTo>
                  <a:pt x="0" y="4215866"/>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7" name="Off-page Connector 26">
            <a:extLst>
              <a:ext uri="{FF2B5EF4-FFF2-40B4-BE49-F238E27FC236}">
                <a16:creationId xmlns:a16="http://schemas.microsoft.com/office/drawing/2014/main" id="{76095381-D339-CE48-9017-0316BA514B4F}"/>
              </a:ext>
            </a:extLst>
          </p:cNvPr>
          <p:cNvSpPr/>
          <p:nvPr/>
        </p:nvSpPr>
        <p:spPr>
          <a:xfrm rot="10800000">
            <a:off x="6255363" y="3140242"/>
            <a:ext cx="2427956" cy="3080083"/>
          </a:xfrm>
          <a:prstGeom prst="flowChartOffpageConnector">
            <a:avLst/>
          </a:prstGeom>
          <a:solidFill>
            <a:schemeClr val="accent3">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8" name="TextBox 27">
            <a:extLst>
              <a:ext uri="{FF2B5EF4-FFF2-40B4-BE49-F238E27FC236}">
                <a16:creationId xmlns:a16="http://schemas.microsoft.com/office/drawing/2014/main" id="{BED3DCB3-02CA-A443-8B24-D955157204CE}"/>
              </a:ext>
            </a:extLst>
          </p:cNvPr>
          <p:cNvSpPr txBox="1"/>
          <p:nvPr/>
        </p:nvSpPr>
        <p:spPr>
          <a:xfrm>
            <a:off x="6792715" y="1874037"/>
            <a:ext cx="135325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3. PROCESS</a:t>
            </a:r>
          </a:p>
        </p:txBody>
      </p:sp>
      <p:sp>
        <p:nvSpPr>
          <p:cNvPr id="29" name="Freeform 1015">
            <a:extLst>
              <a:ext uri="{FF2B5EF4-FFF2-40B4-BE49-F238E27FC236}">
                <a16:creationId xmlns:a16="http://schemas.microsoft.com/office/drawing/2014/main" id="{22CA27A4-E508-A540-B01D-FE9DD9FCC6B2}"/>
              </a:ext>
            </a:extLst>
          </p:cNvPr>
          <p:cNvSpPr>
            <a:spLocks noChangeAspect="1"/>
          </p:cNvSpPr>
          <p:nvPr/>
        </p:nvSpPr>
        <p:spPr bwMode="auto">
          <a:xfrm>
            <a:off x="7221392" y="2386215"/>
            <a:ext cx="495898" cy="495898"/>
          </a:xfrm>
          <a:custGeom>
            <a:avLst/>
            <a:gdLst>
              <a:gd name="T0" fmla="*/ 7726423 w 293329"/>
              <a:gd name="T1" fmla="*/ 9850932 h 293332"/>
              <a:gd name="T2" fmla="*/ 2935958 w 293329"/>
              <a:gd name="T3" fmla="*/ 9676341 h 293332"/>
              <a:gd name="T4" fmla="*/ 8633732 w 293329"/>
              <a:gd name="T5" fmla="*/ 8887648 h 293332"/>
              <a:gd name="T6" fmla="*/ 8503163 w 293329"/>
              <a:gd name="T7" fmla="*/ 10333017 h 293332"/>
              <a:gd name="T8" fmla="*/ 10187033 w 293329"/>
              <a:gd name="T9" fmla="*/ 9107071 h 293332"/>
              <a:gd name="T10" fmla="*/ 10656909 w 293329"/>
              <a:gd name="T11" fmla="*/ 9507104 h 293332"/>
              <a:gd name="T12" fmla="*/ 8346597 w 293329"/>
              <a:gd name="T13" fmla="*/ 10655613 h 293332"/>
              <a:gd name="T14" fmla="*/ 8398777 w 293329"/>
              <a:gd name="T15" fmla="*/ 8900613 h 293332"/>
              <a:gd name="T16" fmla="*/ 456778 w 293329"/>
              <a:gd name="T17" fmla="*/ 9107071 h 293332"/>
              <a:gd name="T18" fmla="*/ 2153785 w 293329"/>
              <a:gd name="T19" fmla="*/ 10333017 h 293332"/>
              <a:gd name="T20" fmla="*/ 2023134 w 293329"/>
              <a:gd name="T21" fmla="*/ 8887648 h 293332"/>
              <a:gd name="T22" fmla="*/ 2466970 w 293329"/>
              <a:gd name="T23" fmla="*/ 10500789 h 293332"/>
              <a:gd name="T24" fmla="*/ 0 w 293329"/>
              <a:gd name="T25" fmla="*/ 10500789 h 293332"/>
              <a:gd name="T26" fmla="*/ 443780 w 293329"/>
              <a:gd name="T27" fmla="*/ 8887648 h 293332"/>
              <a:gd name="T28" fmla="*/ 9388267 w 293329"/>
              <a:gd name="T29" fmla="*/ 8605304 h 293332"/>
              <a:gd name="T30" fmla="*/ 1198367 w 293329"/>
              <a:gd name="T31" fmla="*/ 7874844 h 293332"/>
              <a:gd name="T32" fmla="*/ 1570072 w 293329"/>
              <a:gd name="T33" fmla="*/ 8233637 h 293332"/>
              <a:gd name="T34" fmla="*/ 10080391 w 293329"/>
              <a:gd name="T35" fmla="*/ 8233637 h 293332"/>
              <a:gd name="T36" fmla="*/ 9388267 w 293329"/>
              <a:gd name="T37" fmla="*/ 7554479 h 293332"/>
              <a:gd name="T38" fmla="*/ 1198367 w 293329"/>
              <a:gd name="T39" fmla="*/ 8925645 h 293332"/>
              <a:gd name="T40" fmla="*/ 5130248 w 293329"/>
              <a:gd name="T41" fmla="*/ 6689459 h 293332"/>
              <a:gd name="T42" fmla="*/ 6635580 w 293329"/>
              <a:gd name="T43" fmla="*/ 7022186 h 293332"/>
              <a:gd name="T44" fmla="*/ 5130248 w 293329"/>
              <a:gd name="T45" fmla="*/ 6689459 h 293332"/>
              <a:gd name="T46" fmla="*/ 6792622 w 293329"/>
              <a:gd name="T47" fmla="*/ 5753460 h 293332"/>
              <a:gd name="T48" fmla="*/ 4960060 w 293329"/>
              <a:gd name="T49" fmla="*/ 5753460 h 293332"/>
              <a:gd name="T50" fmla="*/ 4394049 w 293329"/>
              <a:gd name="T51" fmla="*/ 8425350 h 293332"/>
              <a:gd name="T52" fmla="*/ 4394049 w 293329"/>
              <a:gd name="T53" fmla="*/ 4434924 h 293332"/>
              <a:gd name="T54" fmla="*/ 3801866 w 293329"/>
              <a:gd name="T55" fmla="*/ 8425350 h 293332"/>
              <a:gd name="T56" fmla="*/ 3801866 w 293329"/>
              <a:gd name="T57" fmla="*/ 4434924 h 293332"/>
              <a:gd name="T58" fmla="*/ 10173087 w 293329"/>
              <a:gd name="T59" fmla="*/ 3648251 h 293332"/>
              <a:gd name="T60" fmla="*/ 9880272 w 293329"/>
              <a:gd name="T61" fmla="*/ 7355373 h 293332"/>
              <a:gd name="T62" fmla="*/ 9960128 w 293329"/>
              <a:gd name="T63" fmla="*/ 3543768 h 293332"/>
              <a:gd name="T64" fmla="*/ 882485 w 293329"/>
              <a:gd name="T65" fmla="*/ 7043025 h 293332"/>
              <a:gd name="T66" fmla="*/ 572838 w 293329"/>
              <a:gd name="T67" fmla="*/ 7161164 h 293332"/>
              <a:gd name="T68" fmla="*/ 3801866 w 293329"/>
              <a:gd name="T69" fmla="*/ 3139719 h 293332"/>
              <a:gd name="T70" fmla="*/ 6999706 w 293329"/>
              <a:gd name="T71" fmla="*/ 4120936 h 293332"/>
              <a:gd name="T72" fmla="*/ 3801866 w 293329"/>
              <a:gd name="T73" fmla="*/ 2825664 h 293332"/>
              <a:gd name="T74" fmla="*/ 7486601 w 293329"/>
              <a:gd name="T75" fmla="*/ 3139719 h 293332"/>
              <a:gd name="T76" fmla="*/ 7486601 w 293329"/>
              <a:gd name="T77" fmla="*/ 4120936 h 293332"/>
              <a:gd name="T78" fmla="*/ 7486601 w 293329"/>
              <a:gd name="T79" fmla="*/ 8752426 h 293332"/>
              <a:gd name="T80" fmla="*/ 2999112 w 293329"/>
              <a:gd name="T81" fmla="*/ 3623786 h 293332"/>
              <a:gd name="T82" fmla="*/ 8646767 w 293329"/>
              <a:gd name="T83" fmla="*/ 1554601 h 293332"/>
              <a:gd name="T84" fmla="*/ 10330586 w 293329"/>
              <a:gd name="T85" fmla="*/ 2789136 h 293332"/>
              <a:gd name="T86" fmla="*/ 10213098 w 293329"/>
              <a:gd name="T87" fmla="*/ 1333651 h 293332"/>
              <a:gd name="T88" fmla="*/ 10656909 w 293329"/>
              <a:gd name="T89" fmla="*/ 2945074 h 293332"/>
              <a:gd name="T90" fmla="*/ 8189923 w 293329"/>
              <a:gd name="T91" fmla="*/ 2945074 h 293332"/>
              <a:gd name="T92" fmla="*/ 8633732 w 293329"/>
              <a:gd name="T93" fmla="*/ 1333651 h 293332"/>
              <a:gd name="T94" fmla="*/ 313320 w 293329"/>
              <a:gd name="T95" fmla="*/ 1957394 h 293332"/>
              <a:gd name="T96" fmla="*/ 2153785 w 293329"/>
              <a:gd name="T97" fmla="*/ 1957394 h 293332"/>
              <a:gd name="T98" fmla="*/ 2245154 w 293329"/>
              <a:gd name="T99" fmla="*/ 1346649 h 293332"/>
              <a:gd name="T100" fmla="*/ 2310348 w 293329"/>
              <a:gd name="T101" fmla="*/ 3101058 h 293332"/>
              <a:gd name="T102" fmla="*/ 0 w 293329"/>
              <a:gd name="T103" fmla="*/ 1957394 h 293332"/>
              <a:gd name="T104" fmla="*/ 9388267 w 293329"/>
              <a:gd name="T105" fmla="*/ 307485 h 293332"/>
              <a:gd name="T106" fmla="*/ 9759991 w 293329"/>
              <a:gd name="T107" fmla="*/ 679246 h 293332"/>
              <a:gd name="T108" fmla="*/ 826690 w 293329"/>
              <a:gd name="T109" fmla="*/ 679246 h 293332"/>
              <a:gd name="T110" fmla="*/ 1198367 w 293329"/>
              <a:gd name="T111" fmla="*/ 307485 h 293332"/>
              <a:gd name="T112" fmla="*/ 8022361 w 293329"/>
              <a:gd name="T113" fmla="*/ 1208071 h 293332"/>
              <a:gd name="T114" fmla="*/ 2720558 w 293329"/>
              <a:gd name="T115" fmla="*/ 1286932 h 293332"/>
              <a:gd name="T116" fmla="*/ 5293109 w 293329"/>
              <a:gd name="T117" fmla="*/ 246183 h 293332"/>
              <a:gd name="T118" fmla="*/ 9388267 w 293329"/>
              <a:gd name="T119" fmla="*/ 1371250 h 293332"/>
              <a:gd name="T120" fmla="*/ 1198367 w 293329"/>
              <a:gd name="T121" fmla="*/ 0 h 293332"/>
              <a:gd name="T122" fmla="*/ 519153 w 293329"/>
              <a:gd name="T123" fmla="*/ 679246 h 29333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3329" h="293332">
                <a:moveTo>
                  <a:pt x="208355" y="263416"/>
                </a:moveTo>
                <a:cubicBezTo>
                  <a:pt x="210511" y="261937"/>
                  <a:pt x="213385" y="262677"/>
                  <a:pt x="214822" y="264895"/>
                </a:cubicBezTo>
                <a:cubicBezTo>
                  <a:pt x="215541" y="267483"/>
                  <a:pt x="214822" y="270071"/>
                  <a:pt x="212667" y="271180"/>
                </a:cubicBezTo>
                <a:cubicBezTo>
                  <a:pt x="192188" y="282640"/>
                  <a:pt x="169194" y="288556"/>
                  <a:pt x="146201" y="288556"/>
                </a:cubicBezTo>
                <a:cubicBezTo>
                  <a:pt x="124284" y="288556"/>
                  <a:pt x="102728" y="283010"/>
                  <a:pt x="82608" y="272659"/>
                </a:cubicBezTo>
                <a:cubicBezTo>
                  <a:pt x="80093" y="271549"/>
                  <a:pt x="79375" y="268592"/>
                  <a:pt x="80812" y="266374"/>
                </a:cubicBezTo>
                <a:cubicBezTo>
                  <a:pt x="81530" y="264155"/>
                  <a:pt x="84405" y="263416"/>
                  <a:pt x="86560" y="264525"/>
                </a:cubicBezTo>
                <a:cubicBezTo>
                  <a:pt x="125003" y="284859"/>
                  <a:pt x="170631" y="284119"/>
                  <a:pt x="208355" y="263416"/>
                </a:cubicBezTo>
                <a:close/>
                <a:moveTo>
                  <a:pt x="237641" y="244663"/>
                </a:moveTo>
                <a:cubicBezTo>
                  <a:pt x="239437" y="246084"/>
                  <a:pt x="239796" y="248926"/>
                  <a:pt x="238000" y="250703"/>
                </a:cubicBezTo>
                <a:cubicBezTo>
                  <a:pt x="235485" y="253900"/>
                  <a:pt x="234048" y="257808"/>
                  <a:pt x="234048" y="261715"/>
                </a:cubicBezTo>
                <a:lnTo>
                  <a:pt x="234048" y="284451"/>
                </a:lnTo>
                <a:lnTo>
                  <a:pt x="284347" y="284451"/>
                </a:lnTo>
                <a:lnTo>
                  <a:pt x="284347" y="261715"/>
                </a:lnTo>
                <a:cubicBezTo>
                  <a:pt x="284347" y="257808"/>
                  <a:pt x="283269" y="253900"/>
                  <a:pt x="280395" y="250703"/>
                </a:cubicBezTo>
                <a:cubicBezTo>
                  <a:pt x="278958" y="248926"/>
                  <a:pt x="278958" y="246084"/>
                  <a:pt x="281113" y="244663"/>
                </a:cubicBezTo>
                <a:cubicBezTo>
                  <a:pt x="282910" y="242887"/>
                  <a:pt x="285784" y="243242"/>
                  <a:pt x="287221" y="245019"/>
                </a:cubicBezTo>
                <a:cubicBezTo>
                  <a:pt x="291173" y="249992"/>
                  <a:pt x="293329" y="255676"/>
                  <a:pt x="293329" y="261715"/>
                </a:cubicBezTo>
                <a:lnTo>
                  <a:pt x="293329" y="289069"/>
                </a:lnTo>
                <a:cubicBezTo>
                  <a:pt x="293329" y="291201"/>
                  <a:pt x="291533" y="293332"/>
                  <a:pt x="288658" y="293332"/>
                </a:cubicBezTo>
                <a:lnTo>
                  <a:pt x="229737" y="293332"/>
                </a:lnTo>
                <a:cubicBezTo>
                  <a:pt x="227222" y="293332"/>
                  <a:pt x="225425" y="291201"/>
                  <a:pt x="225425" y="289069"/>
                </a:cubicBezTo>
                <a:lnTo>
                  <a:pt x="225425" y="261715"/>
                </a:lnTo>
                <a:cubicBezTo>
                  <a:pt x="225425" y="255676"/>
                  <a:pt x="227222" y="249992"/>
                  <a:pt x="231174" y="245019"/>
                </a:cubicBezTo>
                <a:cubicBezTo>
                  <a:pt x="232611" y="243242"/>
                  <a:pt x="235844" y="242887"/>
                  <a:pt x="237641" y="244663"/>
                </a:cubicBezTo>
                <a:close/>
                <a:moveTo>
                  <a:pt x="12215" y="244663"/>
                </a:moveTo>
                <a:cubicBezTo>
                  <a:pt x="14012" y="246084"/>
                  <a:pt x="14371" y="248926"/>
                  <a:pt x="12575" y="250703"/>
                </a:cubicBezTo>
                <a:cubicBezTo>
                  <a:pt x="10419" y="253900"/>
                  <a:pt x="8622" y="257808"/>
                  <a:pt x="8622" y="261715"/>
                </a:cubicBezTo>
                <a:lnTo>
                  <a:pt x="8622" y="284451"/>
                </a:lnTo>
                <a:lnTo>
                  <a:pt x="59281" y="284451"/>
                </a:lnTo>
                <a:lnTo>
                  <a:pt x="59281" y="261715"/>
                </a:lnTo>
                <a:cubicBezTo>
                  <a:pt x="59281" y="257808"/>
                  <a:pt x="57844" y="253900"/>
                  <a:pt x="54969" y="250703"/>
                </a:cubicBezTo>
                <a:cubicBezTo>
                  <a:pt x="53532" y="248926"/>
                  <a:pt x="53892" y="246084"/>
                  <a:pt x="55688" y="244663"/>
                </a:cubicBezTo>
                <a:cubicBezTo>
                  <a:pt x="57844" y="242887"/>
                  <a:pt x="60359" y="243242"/>
                  <a:pt x="61796" y="245019"/>
                </a:cubicBezTo>
                <a:cubicBezTo>
                  <a:pt x="65748" y="249992"/>
                  <a:pt x="67903" y="255676"/>
                  <a:pt x="67903" y="261715"/>
                </a:cubicBezTo>
                <a:lnTo>
                  <a:pt x="67903" y="289069"/>
                </a:lnTo>
                <a:cubicBezTo>
                  <a:pt x="67903" y="291201"/>
                  <a:pt x="65748" y="293332"/>
                  <a:pt x="63592" y="293332"/>
                </a:cubicBezTo>
                <a:lnTo>
                  <a:pt x="4311" y="293332"/>
                </a:lnTo>
                <a:cubicBezTo>
                  <a:pt x="1796" y="293332"/>
                  <a:pt x="0" y="291201"/>
                  <a:pt x="0" y="289069"/>
                </a:cubicBezTo>
                <a:lnTo>
                  <a:pt x="0" y="261715"/>
                </a:lnTo>
                <a:cubicBezTo>
                  <a:pt x="0" y="255676"/>
                  <a:pt x="1796" y="249992"/>
                  <a:pt x="6107" y="245019"/>
                </a:cubicBezTo>
                <a:cubicBezTo>
                  <a:pt x="7545" y="243242"/>
                  <a:pt x="10419" y="242887"/>
                  <a:pt x="12215" y="244663"/>
                </a:cubicBezTo>
                <a:close/>
                <a:moveTo>
                  <a:pt x="258410" y="216782"/>
                </a:moveTo>
                <a:cubicBezTo>
                  <a:pt x="252766" y="216782"/>
                  <a:pt x="248180" y="221368"/>
                  <a:pt x="248180" y="226659"/>
                </a:cubicBezTo>
                <a:cubicBezTo>
                  <a:pt x="248180" y="232304"/>
                  <a:pt x="252766" y="236890"/>
                  <a:pt x="258410" y="236890"/>
                </a:cubicBezTo>
                <a:cubicBezTo>
                  <a:pt x="264055" y="236890"/>
                  <a:pt x="268641" y="232304"/>
                  <a:pt x="268641" y="226659"/>
                </a:cubicBezTo>
                <a:cubicBezTo>
                  <a:pt x="268641" y="221368"/>
                  <a:pt x="264055" y="216782"/>
                  <a:pt x="258410" y="216782"/>
                </a:cubicBezTo>
                <a:close/>
                <a:moveTo>
                  <a:pt x="32985" y="216782"/>
                </a:moveTo>
                <a:cubicBezTo>
                  <a:pt x="27341" y="216782"/>
                  <a:pt x="22754" y="221368"/>
                  <a:pt x="22754" y="226659"/>
                </a:cubicBezTo>
                <a:cubicBezTo>
                  <a:pt x="22754" y="232304"/>
                  <a:pt x="27341" y="236890"/>
                  <a:pt x="32985" y="236890"/>
                </a:cubicBezTo>
                <a:cubicBezTo>
                  <a:pt x="38629" y="236890"/>
                  <a:pt x="43216" y="232304"/>
                  <a:pt x="43216" y="226659"/>
                </a:cubicBezTo>
                <a:cubicBezTo>
                  <a:pt x="43216" y="221368"/>
                  <a:pt x="38629" y="216782"/>
                  <a:pt x="32985" y="216782"/>
                </a:cubicBezTo>
                <a:close/>
                <a:moveTo>
                  <a:pt x="258410" y="207962"/>
                </a:moveTo>
                <a:cubicBezTo>
                  <a:pt x="268994" y="207962"/>
                  <a:pt x="277460" y="216429"/>
                  <a:pt x="277460" y="226659"/>
                </a:cubicBezTo>
                <a:cubicBezTo>
                  <a:pt x="277460" y="237243"/>
                  <a:pt x="268994" y="245709"/>
                  <a:pt x="258410" y="245709"/>
                </a:cubicBezTo>
                <a:cubicBezTo>
                  <a:pt x="248180" y="245709"/>
                  <a:pt x="239713" y="237243"/>
                  <a:pt x="239713" y="226659"/>
                </a:cubicBezTo>
                <a:cubicBezTo>
                  <a:pt x="239713" y="216429"/>
                  <a:pt x="248180" y="207962"/>
                  <a:pt x="258410" y="207962"/>
                </a:cubicBezTo>
                <a:close/>
                <a:moveTo>
                  <a:pt x="32985" y="207962"/>
                </a:moveTo>
                <a:cubicBezTo>
                  <a:pt x="43568" y="207962"/>
                  <a:pt x="52035" y="216429"/>
                  <a:pt x="52035" y="226659"/>
                </a:cubicBezTo>
                <a:cubicBezTo>
                  <a:pt x="52035" y="237243"/>
                  <a:pt x="43568" y="245709"/>
                  <a:pt x="32985" y="245709"/>
                </a:cubicBezTo>
                <a:cubicBezTo>
                  <a:pt x="22754" y="245709"/>
                  <a:pt x="14288" y="237243"/>
                  <a:pt x="14288" y="226659"/>
                </a:cubicBezTo>
                <a:cubicBezTo>
                  <a:pt x="14288" y="216429"/>
                  <a:pt x="22754" y="207962"/>
                  <a:pt x="32985" y="207962"/>
                </a:cubicBezTo>
                <a:close/>
                <a:moveTo>
                  <a:pt x="141209" y="184150"/>
                </a:moveTo>
                <a:lnTo>
                  <a:pt x="182642" y="184150"/>
                </a:lnTo>
                <a:cubicBezTo>
                  <a:pt x="185164" y="184150"/>
                  <a:pt x="186965" y="186348"/>
                  <a:pt x="186965" y="188913"/>
                </a:cubicBezTo>
                <a:cubicBezTo>
                  <a:pt x="186965" y="191477"/>
                  <a:pt x="185164" y="193309"/>
                  <a:pt x="182642" y="193309"/>
                </a:cubicBezTo>
                <a:lnTo>
                  <a:pt x="141209" y="193309"/>
                </a:lnTo>
                <a:cubicBezTo>
                  <a:pt x="138687" y="193309"/>
                  <a:pt x="136525" y="191477"/>
                  <a:pt x="136525" y="188913"/>
                </a:cubicBezTo>
                <a:cubicBezTo>
                  <a:pt x="136525" y="186348"/>
                  <a:pt x="138687" y="184150"/>
                  <a:pt x="141209" y="184150"/>
                </a:cubicBezTo>
                <a:close/>
                <a:moveTo>
                  <a:pt x="141209" y="153987"/>
                </a:moveTo>
                <a:lnTo>
                  <a:pt x="182642" y="153987"/>
                </a:lnTo>
                <a:cubicBezTo>
                  <a:pt x="185164" y="153987"/>
                  <a:pt x="186965" y="155818"/>
                  <a:pt x="186965" y="158383"/>
                </a:cubicBezTo>
                <a:cubicBezTo>
                  <a:pt x="186965" y="160947"/>
                  <a:pt x="185164" y="163145"/>
                  <a:pt x="182642" y="163145"/>
                </a:cubicBezTo>
                <a:lnTo>
                  <a:pt x="141209" y="163145"/>
                </a:lnTo>
                <a:cubicBezTo>
                  <a:pt x="138687" y="163145"/>
                  <a:pt x="136525" y="160947"/>
                  <a:pt x="136525" y="158383"/>
                </a:cubicBezTo>
                <a:cubicBezTo>
                  <a:pt x="136525" y="155818"/>
                  <a:pt x="138687" y="153987"/>
                  <a:pt x="141209" y="153987"/>
                </a:cubicBezTo>
                <a:close/>
                <a:moveTo>
                  <a:pt x="120945" y="122087"/>
                </a:moveTo>
                <a:lnTo>
                  <a:pt x="120945" y="231936"/>
                </a:lnTo>
                <a:lnTo>
                  <a:pt x="201721" y="231936"/>
                </a:lnTo>
                <a:lnTo>
                  <a:pt x="201721" y="122087"/>
                </a:lnTo>
                <a:lnTo>
                  <a:pt x="120945" y="122087"/>
                </a:lnTo>
                <a:close/>
                <a:moveTo>
                  <a:pt x="91243" y="117765"/>
                </a:moveTo>
                <a:lnTo>
                  <a:pt x="91243" y="218610"/>
                </a:lnTo>
                <a:cubicBezTo>
                  <a:pt x="91243" y="225813"/>
                  <a:pt x="97401" y="231936"/>
                  <a:pt x="104645" y="231936"/>
                </a:cubicBezTo>
                <a:lnTo>
                  <a:pt x="112252" y="231936"/>
                </a:lnTo>
                <a:lnTo>
                  <a:pt x="112252" y="122087"/>
                </a:lnTo>
                <a:lnTo>
                  <a:pt x="104645" y="122087"/>
                </a:lnTo>
                <a:cubicBezTo>
                  <a:pt x="99574" y="122087"/>
                  <a:pt x="94865" y="120286"/>
                  <a:pt x="91243" y="117765"/>
                </a:cubicBezTo>
                <a:close/>
                <a:moveTo>
                  <a:pt x="274150" y="97555"/>
                </a:moveTo>
                <a:cubicBezTo>
                  <a:pt x="276714" y="96837"/>
                  <a:pt x="279278" y="98274"/>
                  <a:pt x="280011" y="100430"/>
                </a:cubicBezTo>
                <a:cubicBezTo>
                  <a:pt x="291734" y="132770"/>
                  <a:pt x="291001" y="168344"/>
                  <a:pt x="277813" y="199966"/>
                </a:cubicBezTo>
                <a:cubicBezTo>
                  <a:pt x="277080" y="201763"/>
                  <a:pt x="275249" y="202841"/>
                  <a:pt x="273783" y="202841"/>
                </a:cubicBezTo>
                <a:cubicBezTo>
                  <a:pt x="273051" y="202841"/>
                  <a:pt x="272684" y="202841"/>
                  <a:pt x="271952" y="202482"/>
                </a:cubicBezTo>
                <a:cubicBezTo>
                  <a:pt x="269387" y="201404"/>
                  <a:pt x="268288" y="198888"/>
                  <a:pt x="269387" y="196732"/>
                </a:cubicBezTo>
                <a:cubicBezTo>
                  <a:pt x="281843" y="166907"/>
                  <a:pt x="282209" y="133848"/>
                  <a:pt x="271585" y="103305"/>
                </a:cubicBezTo>
                <a:cubicBezTo>
                  <a:pt x="270853" y="101149"/>
                  <a:pt x="271952" y="98633"/>
                  <a:pt x="274150" y="97555"/>
                </a:cubicBezTo>
                <a:close/>
                <a:moveTo>
                  <a:pt x="20584" y="95972"/>
                </a:moveTo>
                <a:cubicBezTo>
                  <a:pt x="22807" y="96695"/>
                  <a:pt x="24289" y="99224"/>
                  <a:pt x="23177" y="101753"/>
                </a:cubicBezTo>
                <a:cubicBezTo>
                  <a:pt x="12435" y="131379"/>
                  <a:pt x="12806" y="164257"/>
                  <a:pt x="24289" y="193883"/>
                </a:cubicBezTo>
                <a:cubicBezTo>
                  <a:pt x="25029" y="196051"/>
                  <a:pt x="23918" y="198580"/>
                  <a:pt x="21696" y="199664"/>
                </a:cubicBezTo>
                <a:cubicBezTo>
                  <a:pt x="20955" y="199664"/>
                  <a:pt x="20584" y="199664"/>
                  <a:pt x="19844" y="199664"/>
                </a:cubicBezTo>
                <a:cubicBezTo>
                  <a:pt x="17991" y="199664"/>
                  <a:pt x="16510" y="198580"/>
                  <a:pt x="15769" y="197135"/>
                </a:cubicBezTo>
                <a:cubicBezTo>
                  <a:pt x="3545" y="165341"/>
                  <a:pt x="3175" y="130656"/>
                  <a:pt x="14658" y="98863"/>
                </a:cubicBezTo>
                <a:cubicBezTo>
                  <a:pt x="15399" y="96334"/>
                  <a:pt x="17991" y="95250"/>
                  <a:pt x="20584" y="95972"/>
                </a:cubicBezTo>
                <a:close/>
                <a:moveTo>
                  <a:pt x="104645" y="86431"/>
                </a:moveTo>
                <a:cubicBezTo>
                  <a:pt x="97401" y="86431"/>
                  <a:pt x="91243" y="92553"/>
                  <a:pt x="91243" y="99757"/>
                </a:cubicBezTo>
                <a:cubicBezTo>
                  <a:pt x="91243" y="107320"/>
                  <a:pt x="97401" y="113443"/>
                  <a:pt x="104645" y="113443"/>
                </a:cubicBezTo>
                <a:lnTo>
                  <a:pt x="192665" y="113443"/>
                </a:lnTo>
                <a:cubicBezTo>
                  <a:pt x="189405" y="104799"/>
                  <a:pt x="189405" y="95435"/>
                  <a:pt x="192665" y="86431"/>
                </a:cubicBezTo>
                <a:lnTo>
                  <a:pt x="104645" y="86431"/>
                </a:lnTo>
                <a:close/>
                <a:moveTo>
                  <a:pt x="104645" y="77787"/>
                </a:moveTo>
                <a:lnTo>
                  <a:pt x="206067" y="77787"/>
                </a:lnTo>
                <a:cubicBezTo>
                  <a:pt x="208603" y="77787"/>
                  <a:pt x="210776" y="79948"/>
                  <a:pt x="210776" y="82109"/>
                </a:cubicBezTo>
                <a:cubicBezTo>
                  <a:pt x="210776" y="84630"/>
                  <a:pt x="208603" y="86431"/>
                  <a:pt x="206067" y="86431"/>
                </a:cubicBezTo>
                <a:lnTo>
                  <a:pt x="202807" y="86431"/>
                </a:lnTo>
                <a:cubicBezTo>
                  <a:pt x="198098" y="95074"/>
                  <a:pt x="198098" y="104799"/>
                  <a:pt x="202807" y="113443"/>
                </a:cubicBezTo>
                <a:lnTo>
                  <a:pt x="206067" y="113443"/>
                </a:lnTo>
                <a:cubicBezTo>
                  <a:pt x="208603" y="113443"/>
                  <a:pt x="210776" y="115243"/>
                  <a:pt x="210776" y="117765"/>
                </a:cubicBezTo>
                <a:lnTo>
                  <a:pt x="210776" y="236258"/>
                </a:lnTo>
                <a:cubicBezTo>
                  <a:pt x="210776" y="238779"/>
                  <a:pt x="208603" y="240940"/>
                  <a:pt x="206067" y="240940"/>
                </a:cubicBezTo>
                <a:lnTo>
                  <a:pt x="104645" y="240940"/>
                </a:lnTo>
                <a:cubicBezTo>
                  <a:pt x="92330" y="240940"/>
                  <a:pt x="82550" y="230856"/>
                  <a:pt x="82550" y="218610"/>
                </a:cubicBezTo>
                <a:lnTo>
                  <a:pt x="82550" y="99757"/>
                </a:lnTo>
                <a:cubicBezTo>
                  <a:pt x="82550" y="87511"/>
                  <a:pt x="92330" y="77787"/>
                  <a:pt x="104645" y="77787"/>
                </a:cubicBezTo>
                <a:close/>
                <a:moveTo>
                  <a:pt x="237641" y="36713"/>
                </a:moveTo>
                <a:cubicBezTo>
                  <a:pt x="239437" y="37787"/>
                  <a:pt x="239796" y="40649"/>
                  <a:pt x="238000" y="42795"/>
                </a:cubicBezTo>
                <a:cubicBezTo>
                  <a:pt x="235485" y="45657"/>
                  <a:pt x="234048" y="49950"/>
                  <a:pt x="234048" y="53885"/>
                </a:cubicBezTo>
                <a:lnTo>
                  <a:pt x="234048" y="76781"/>
                </a:lnTo>
                <a:lnTo>
                  <a:pt x="284347" y="76781"/>
                </a:lnTo>
                <a:lnTo>
                  <a:pt x="284347" y="53885"/>
                </a:lnTo>
                <a:cubicBezTo>
                  <a:pt x="284347" y="49950"/>
                  <a:pt x="282910" y="45657"/>
                  <a:pt x="280395" y="42795"/>
                </a:cubicBezTo>
                <a:cubicBezTo>
                  <a:pt x="278958" y="40649"/>
                  <a:pt x="278958" y="37787"/>
                  <a:pt x="281113" y="36713"/>
                </a:cubicBezTo>
                <a:cubicBezTo>
                  <a:pt x="282910" y="34925"/>
                  <a:pt x="285784" y="35282"/>
                  <a:pt x="287221" y="37071"/>
                </a:cubicBezTo>
                <a:cubicBezTo>
                  <a:pt x="291173" y="41722"/>
                  <a:pt x="293329" y="47804"/>
                  <a:pt x="293329" y="53885"/>
                </a:cubicBezTo>
                <a:lnTo>
                  <a:pt x="293329" y="81074"/>
                </a:lnTo>
                <a:cubicBezTo>
                  <a:pt x="293329" y="83578"/>
                  <a:pt x="291533" y="85367"/>
                  <a:pt x="288658" y="85367"/>
                </a:cubicBezTo>
                <a:lnTo>
                  <a:pt x="229737" y="85367"/>
                </a:lnTo>
                <a:cubicBezTo>
                  <a:pt x="227222" y="85367"/>
                  <a:pt x="225425" y="83578"/>
                  <a:pt x="225425" y="81074"/>
                </a:cubicBezTo>
                <a:lnTo>
                  <a:pt x="225425" y="53885"/>
                </a:lnTo>
                <a:cubicBezTo>
                  <a:pt x="225425" y="47804"/>
                  <a:pt x="227222" y="41722"/>
                  <a:pt x="231174" y="37071"/>
                </a:cubicBezTo>
                <a:cubicBezTo>
                  <a:pt x="232970" y="35282"/>
                  <a:pt x="235844" y="34925"/>
                  <a:pt x="237641" y="36713"/>
                </a:cubicBezTo>
                <a:close/>
                <a:moveTo>
                  <a:pt x="12215" y="36713"/>
                </a:moveTo>
                <a:cubicBezTo>
                  <a:pt x="14012" y="37787"/>
                  <a:pt x="14371" y="40649"/>
                  <a:pt x="12575" y="42795"/>
                </a:cubicBezTo>
                <a:cubicBezTo>
                  <a:pt x="10419" y="45657"/>
                  <a:pt x="8622" y="49950"/>
                  <a:pt x="8622" y="53885"/>
                </a:cubicBezTo>
                <a:lnTo>
                  <a:pt x="8622" y="76781"/>
                </a:lnTo>
                <a:lnTo>
                  <a:pt x="59281" y="76781"/>
                </a:lnTo>
                <a:lnTo>
                  <a:pt x="59281" y="53885"/>
                </a:lnTo>
                <a:cubicBezTo>
                  <a:pt x="59281" y="49950"/>
                  <a:pt x="57844" y="45657"/>
                  <a:pt x="54969" y="42795"/>
                </a:cubicBezTo>
                <a:cubicBezTo>
                  <a:pt x="53532" y="40649"/>
                  <a:pt x="53892" y="37787"/>
                  <a:pt x="55688" y="36713"/>
                </a:cubicBezTo>
                <a:cubicBezTo>
                  <a:pt x="57844" y="34925"/>
                  <a:pt x="60359" y="35282"/>
                  <a:pt x="61796" y="37071"/>
                </a:cubicBezTo>
                <a:cubicBezTo>
                  <a:pt x="65748" y="41722"/>
                  <a:pt x="67903" y="47804"/>
                  <a:pt x="67903" y="53885"/>
                </a:cubicBezTo>
                <a:lnTo>
                  <a:pt x="67903" y="81074"/>
                </a:lnTo>
                <a:cubicBezTo>
                  <a:pt x="67903" y="83578"/>
                  <a:pt x="65748" y="85367"/>
                  <a:pt x="63592" y="85367"/>
                </a:cubicBezTo>
                <a:lnTo>
                  <a:pt x="4311" y="85367"/>
                </a:lnTo>
                <a:cubicBezTo>
                  <a:pt x="1796" y="85367"/>
                  <a:pt x="0" y="83578"/>
                  <a:pt x="0" y="81074"/>
                </a:cubicBezTo>
                <a:lnTo>
                  <a:pt x="0" y="53885"/>
                </a:lnTo>
                <a:cubicBezTo>
                  <a:pt x="0" y="47804"/>
                  <a:pt x="1796" y="41722"/>
                  <a:pt x="6107" y="37071"/>
                </a:cubicBezTo>
                <a:cubicBezTo>
                  <a:pt x="7545" y="35282"/>
                  <a:pt x="10419" y="34925"/>
                  <a:pt x="12215" y="36713"/>
                </a:cubicBezTo>
                <a:close/>
                <a:moveTo>
                  <a:pt x="258410" y="8466"/>
                </a:moveTo>
                <a:cubicBezTo>
                  <a:pt x="252766" y="8466"/>
                  <a:pt x="248180" y="13405"/>
                  <a:pt x="248180" y="18697"/>
                </a:cubicBezTo>
                <a:cubicBezTo>
                  <a:pt x="248180" y="24341"/>
                  <a:pt x="252766" y="28928"/>
                  <a:pt x="258410" y="28928"/>
                </a:cubicBezTo>
                <a:cubicBezTo>
                  <a:pt x="264055" y="28928"/>
                  <a:pt x="268641" y="24341"/>
                  <a:pt x="268641" y="18697"/>
                </a:cubicBezTo>
                <a:cubicBezTo>
                  <a:pt x="268641" y="13405"/>
                  <a:pt x="264055" y="8466"/>
                  <a:pt x="258410" y="8466"/>
                </a:cubicBezTo>
                <a:close/>
                <a:moveTo>
                  <a:pt x="32985" y="8466"/>
                </a:moveTo>
                <a:cubicBezTo>
                  <a:pt x="27341" y="8466"/>
                  <a:pt x="22754" y="13405"/>
                  <a:pt x="22754" y="18697"/>
                </a:cubicBezTo>
                <a:cubicBezTo>
                  <a:pt x="22754" y="24341"/>
                  <a:pt x="27341" y="28928"/>
                  <a:pt x="32985" y="28928"/>
                </a:cubicBezTo>
                <a:cubicBezTo>
                  <a:pt x="38629" y="28928"/>
                  <a:pt x="43216" y="24341"/>
                  <a:pt x="43216" y="18697"/>
                </a:cubicBezTo>
                <a:cubicBezTo>
                  <a:pt x="43216" y="13405"/>
                  <a:pt x="38629" y="8466"/>
                  <a:pt x="32985" y="8466"/>
                </a:cubicBezTo>
                <a:close/>
                <a:moveTo>
                  <a:pt x="145691" y="6778"/>
                </a:moveTo>
                <a:cubicBezTo>
                  <a:pt x="171211" y="6778"/>
                  <a:pt x="196731" y="13556"/>
                  <a:pt x="219015" y="27113"/>
                </a:cubicBezTo>
                <a:cubicBezTo>
                  <a:pt x="221531" y="28559"/>
                  <a:pt x="221891" y="31089"/>
                  <a:pt x="220813" y="33258"/>
                </a:cubicBezTo>
                <a:cubicBezTo>
                  <a:pt x="219015" y="35427"/>
                  <a:pt x="216499" y="36150"/>
                  <a:pt x="214702" y="34704"/>
                </a:cubicBezTo>
                <a:cubicBezTo>
                  <a:pt x="172648" y="9037"/>
                  <a:pt x="118733" y="9037"/>
                  <a:pt x="77038" y="34704"/>
                </a:cubicBezTo>
                <a:cubicBezTo>
                  <a:pt x="76320" y="35427"/>
                  <a:pt x="75601" y="35427"/>
                  <a:pt x="74882" y="35427"/>
                </a:cubicBezTo>
                <a:cubicBezTo>
                  <a:pt x="73444" y="35427"/>
                  <a:pt x="72006" y="34704"/>
                  <a:pt x="70928" y="33258"/>
                </a:cubicBezTo>
                <a:cubicBezTo>
                  <a:pt x="69850" y="31089"/>
                  <a:pt x="70209" y="28559"/>
                  <a:pt x="72366" y="27113"/>
                </a:cubicBezTo>
                <a:cubicBezTo>
                  <a:pt x="94651" y="13556"/>
                  <a:pt x="120171" y="6778"/>
                  <a:pt x="145691" y="6778"/>
                </a:cubicBezTo>
                <a:close/>
                <a:moveTo>
                  <a:pt x="258410" y="0"/>
                </a:moveTo>
                <a:cubicBezTo>
                  <a:pt x="268994" y="0"/>
                  <a:pt x="277460" y="8466"/>
                  <a:pt x="277460" y="18697"/>
                </a:cubicBezTo>
                <a:cubicBezTo>
                  <a:pt x="277460" y="29280"/>
                  <a:pt x="268994" y="37747"/>
                  <a:pt x="258410" y="37747"/>
                </a:cubicBezTo>
                <a:cubicBezTo>
                  <a:pt x="248180" y="37747"/>
                  <a:pt x="239713" y="29280"/>
                  <a:pt x="239713" y="18697"/>
                </a:cubicBezTo>
                <a:cubicBezTo>
                  <a:pt x="239713" y="8466"/>
                  <a:pt x="248180" y="0"/>
                  <a:pt x="258410" y="0"/>
                </a:cubicBezTo>
                <a:close/>
                <a:moveTo>
                  <a:pt x="32985" y="0"/>
                </a:moveTo>
                <a:cubicBezTo>
                  <a:pt x="43568" y="0"/>
                  <a:pt x="52035" y="8466"/>
                  <a:pt x="52035" y="18697"/>
                </a:cubicBezTo>
                <a:cubicBezTo>
                  <a:pt x="52035" y="29280"/>
                  <a:pt x="43568" y="37747"/>
                  <a:pt x="32985" y="37747"/>
                </a:cubicBezTo>
                <a:cubicBezTo>
                  <a:pt x="22754" y="37747"/>
                  <a:pt x="14288" y="29280"/>
                  <a:pt x="14288" y="18697"/>
                </a:cubicBezTo>
                <a:cubicBezTo>
                  <a:pt x="14288" y="8466"/>
                  <a:pt x="22754" y="0"/>
                  <a:pt x="32985" y="0"/>
                </a:cubicBezTo>
                <a:close/>
              </a:path>
            </a:pathLst>
          </a:custGeom>
          <a:solidFill>
            <a:schemeClr val="bg1"/>
          </a:solidFill>
          <a:ln>
            <a:noFill/>
          </a:ln>
        </p:spPr>
        <p:txBody>
          <a:bodyPr anchor="ctr"/>
          <a:lstStyle/>
          <a:p>
            <a:endParaRPr lang="en-US" sz="900"/>
          </a:p>
        </p:txBody>
      </p:sp>
      <p:sp>
        <p:nvSpPr>
          <p:cNvPr id="31" name="TextBox 30">
            <a:extLst>
              <a:ext uri="{FF2B5EF4-FFF2-40B4-BE49-F238E27FC236}">
                <a16:creationId xmlns:a16="http://schemas.microsoft.com/office/drawing/2014/main" id="{ED45D52F-1B29-3C48-8A46-3A5079675184}"/>
              </a:ext>
            </a:extLst>
          </p:cNvPr>
          <p:cNvSpPr txBox="1"/>
          <p:nvPr/>
        </p:nvSpPr>
        <p:spPr>
          <a:xfrm>
            <a:off x="6421757" y="3846315"/>
            <a:ext cx="2095174" cy="584775"/>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MAKE IT ACTIONABLE</a:t>
            </a:r>
          </a:p>
        </p:txBody>
      </p:sp>
      <p:sp>
        <p:nvSpPr>
          <p:cNvPr id="32" name="Subtitle 2">
            <a:extLst>
              <a:ext uri="{FF2B5EF4-FFF2-40B4-BE49-F238E27FC236}">
                <a16:creationId xmlns:a16="http://schemas.microsoft.com/office/drawing/2014/main" id="{A09B39EE-A05C-EA4F-A386-EB682500A155}"/>
              </a:ext>
            </a:extLst>
          </p:cNvPr>
          <p:cNvSpPr txBox="1">
            <a:spLocks/>
          </p:cNvSpPr>
          <p:nvPr/>
        </p:nvSpPr>
        <p:spPr>
          <a:xfrm>
            <a:off x="6421750" y="4480616"/>
            <a:ext cx="2095181"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a:t>
            </a:r>
          </a:p>
        </p:txBody>
      </p:sp>
      <p:sp>
        <p:nvSpPr>
          <p:cNvPr id="34" name="Freeform 33">
            <a:extLst>
              <a:ext uri="{FF2B5EF4-FFF2-40B4-BE49-F238E27FC236}">
                <a16:creationId xmlns:a16="http://schemas.microsoft.com/office/drawing/2014/main" id="{53A45E5D-E2CE-7749-9681-5EBD039EE506}"/>
              </a:ext>
            </a:extLst>
          </p:cNvPr>
          <p:cNvSpPr/>
          <p:nvPr/>
        </p:nvSpPr>
        <p:spPr>
          <a:xfrm>
            <a:off x="9002044" y="1648325"/>
            <a:ext cx="2427956" cy="4572000"/>
          </a:xfrm>
          <a:custGeom>
            <a:avLst/>
            <a:gdLst>
              <a:gd name="connsiteX0" fmla="*/ 0 w 4855912"/>
              <a:gd name="connsiteY0" fmla="*/ 9143998 h 9144000"/>
              <a:gd name="connsiteX1" fmla="*/ 4855912 w 4855912"/>
              <a:gd name="connsiteY1" fmla="*/ 9143998 h 9144000"/>
              <a:gd name="connsiteX2" fmla="*/ 4855912 w 4855912"/>
              <a:gd name="connsiteY2" fmla="*/ 9144000 h 9144000"/>
              <a:gd name="connsiteX3" fmla="*/ 0 w 4855912"/>
              <a:gd name="connsiteY3" fmla="*/ 9144000 h 9144000"/>
              <a:gd name="connsiteX4" fmla="*/ 0 w 4855912"/>
              <a:gd name="connsiteY4" fmla="*/ 0 h 9144000"/>
              <a:gd name="connsiteX5" fmla="*/ 4855912 w 4855912"/>
              <a:gd name="connsiteY5" fmla="*/ 0 h 9144000"/>
              <a:gd name="connsiteX6" fmla="*/ 4855912 w 4855912"/>
              <a:gd name="connsiteY6" fmla="*/ 4215866 h 9144000"/>
              <a:gd name="connsiteX7" fmla="*/ 2427956 w 4855912"/>
              <a:gd name="connsiteY7" fmla="*/ 2983833 h 9144000"/>
              <a:gd name="connsiteX8" fmla="*/ 0 w 4855912"/>
              <a:gd name="connsiteY8" fmla="*/ 4215866 h 9144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55912" h="9144000">
                <a:moveTo>
                  <a:pt x="0" y="9143998"/>
                </a:moveTo>
                <a:lnTo>
                  <a:pt x="4855912" y="9143998"/>
                </a:lnTo>
                <a:lnTo>
                  <a:pt x="4855912" y="9144000"/>
                </a:lnTo>
                <a:lnTo>
                  <a:pt x="0" y="9144000"/>
                </a:lnTo>
                <a:close/>
                <a:moveTo>
                  <a:pt x="0" y="0"/>
                </a:moveTo>
                <a:lnTo>
                  <a:pt x="4855912" y="0"/>
                </a:lnTo>
                <a:lnTo>
                  <a:pt x="4855912" y="4215866"/>
                </a:lnTo>
                <a:lnTo>
                  <a:pt x="2427956" y="2983833"/>
                </a:lnTo>
                <a:lnTo>
                  <a:pt x="0" y="4215866"/>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5" name="Off-page Connector 34">
            <a:extLst>
              <a:ext uri="{FF2B5EF4-FFF2-40B4-BE49-F238E27FC236}">
                <a16:creationId xmlns:a16="http://schemas.microsoft.com/office/drawing/2014/main" id="{3B1AE6AB-3640-CB4F-B73D-4BB9C6281544}"/>
              </a:ext>
            </a:extLst>
          </p:cNvPr>
          <p:cNvSpPr/>
          <p:nvPr/>
        </p:nvSpPr>
        <p:spPr>
          <a:xfrm rot="10800000">
            <a:off x="9002044" y="3140242"/>
            <a:ext cx="2427956" cy="3080083"/>
          </a:xfrm>
          <a:prstGeom prst="flowChartOffpageConnector">
            <a:avLst/>
          </a:prstGeom>
          <a:solidFill>
            <a:schemeClr val="accent4">
              <a:alpha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36" name="TextBox 35">
            <a:extLst>
              <a:ext uri="{FF2B5EF4-FFF2-40B4-BE49-F238E27FC236}">
                <a16:creationId xmlns:a16="http://schemas.microsoft.com/office/drawing/2014/main" id="{B71CEDC4-680E-934C-977D-6199F89C51C1}"/>
              </a:ext>
            </a:extLst>
          </p:cNvPr>
          <p:cNvSpPr txBox="1"/>
          <p:nvPr/>
        </p:nvSpPr>
        <p:spPr>
          <a:xfrm>
            <a:off x="9493710" y="1874037"/>
            <a:ext cx="144462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4. PRACTICE</a:t>
            </a:r>
          </a:p>
        </p:txBody>
      </p:sp>
      <p:sp>
        <p:nvSpPr>
          <p:cNvPr id="37" name="Freeform 1015">
            <a:extLst>
              <a:ext uri="{FF2B5EF4-FFF2-40B4-BE49-F238E27FC236}">
                <a16:creationId xmlns:a16="http://schemas.microsoft.com/office/drawing/2014/main" id="{96D1FAAD-0B81-B143-AAD7-483A0A642735}"/>
              </a:ext>
            </a:extLst>
          </p:cNvPr>
          <p:cNvSpPr>
            <a:spLocks noChangeAspect="1"/>
          </p:cNvSpPr>
          <p:nvPr/>
        </p:nvSpPr>
        <p:spPr bwMode="auto">
          <a:xfrm>
            <a:off x="9968073" y="2386215"/>
            <a:ext cx="495898" cy="495898"/>
          </a:xfrm>
          <a:custGeom>
            <a:avLst/>
            <a:gdLst>
              <a:gd name="T0" fmla="*/ 7726423 w 293329"/>
              <a:gd name="T1" fmla="*/ 9850932 h 293332"/>
              <a:gd name="T2" fmla="*/ 2935958 w 293329"/>
              <a:gd name="T3" fmla="*/ 9676341 h 293332"/>
              <a:gd name="T4" fmla="*/ 8633732 w 293329"/>
              <a:gd name="T5" fmla="*/ 8887648 h 293332"/>
              <a:gd name="T6" fmla="*/ 8503163 w 293329"/>
              <a:gd name="T7" fmla="*/ 10333017 h 293332"/>
              <a:gd name="T8" fmla="*/ 10187033 w 293329"/>
              <a:gd name="T9" fmla="*/ 9107071 h 293332"/>
              <a:gd name="T10" fmla="*/ 10656909 w 293329"/>
              <a:gd name="T11" fmla="*/ 9507104 h 293332"/>
              <a:gd name="T12" fmla="*/ 8346597 w 293329"/>
              <a:gd name="T13" fmla="*/ 10655613 h 293332"/>
              <a:gd name="T14" fmla="*/ 8398777 w 293329"/>
              <a:gd name="T15" fmla="*/ 8900613 h 293332"/>
              <a:gd name="T16" fmla="*/ 456778 w 293329"/>
              <a:gd name="T17" fmla="*/ 9107071 h 293332"/>
              <a:gd name="T18" fmla="*/ 2153785 w 293329"/>
              <a:gd name="T19" fmla="*/ 10333017 h 293332"/>
              <a:gd name="T20" fmla="*/ 2023134 w 293329"/>
              <a:gd name="T21" fmla="*/ 8887648 h 293332"/>
              <a:gd name="T22" fmla="*/ 2466970 w 293329"/>
              <a:gd name="T23" fmla="*/ 10500789 h 293332"/>
              <a:gd name="T24" fmla="*/ 0 w 293329"/>
              <a:gd name="T25" fmla="*/ 10500789 h 293332"/>
              <a:gd name="T26" fmla="*/ 443780 w 293329"/>
              <a:gd name="T27" fmla="*/ 8887648 h 293332"/>
              <a:gd name="T28" fmla="*/ 9388267 w 293329"/>
              <a:gd name="T29" fmla="*/ 8605304 h 293332"/>
              <a:gd name="T30" fmla="*/ 1198367 w 293329"/>
              <a:gd name="T31" fmla="*/ 7874844 h 293332"/>
              <a:gd name="T32" fmla="*/ 1570072 w 293329"/>
              <a:gd name="T33" fmla="*/ 8233637 h 293332"/>
              <a:gd name="T34" fmla="*/ 10080391 w 293329"/>
              <a:gd name="T35" fmla="*/ 8233637 h 293332"/>
              <a:gd name="T36" fmla="*/ 9388267 w 293329"/>
              <a:gd name="T37" fmla="*/ 7554479 h 293332"/>
              <a:gd name="T38" fmla="*/ 1198367 w 293329"/>
              <a:gd name="T39" fmla="*/ 8925645 h 293332"/>
              <a:gd name="T40" fmla="*/ 5130248 w 293329"/>
              <a:gd name="T41" fmla="*/ 6689459 h 293332"/>
              <a:gd name="T42" fmla="*/ 6635580 w 293329"/>
              <a:gd name="T43" fmla="*/ 7022186 h 293332"/>
              <a:gd name="T44" fmla="*/ 5130248 w 293329"/>
              <a:gd name="T45" fmla="*/ 6689459 h 293332"/>
              <a:gd name="T46" fmla="*/ 6792622 w 293329"/>
              <a:gd name="T47" fmla="*/ 5753460 h 293332"/>
              <a:gd name="T48" fmla="*/ 4960060 w 293329"/>
              <a:gd name="T49" fmla="*/ 5753460 h 293332"/>
              <a:gd name="T50" fmla="*/ 4394049 w 293329"/>
              <a:gd name="T51" fmla="*/ 8425350 h 293332"/>
              <a:gd name="T52" fmla="*/ 4394049 w 293329"/>
              <a:gd name="T53" fmla="*/ 4434924 h 293332"/>
              <a:gd name="T54" fmla="*/ 3801866 w 293329"/>
              <a:gd name="T55" fmla="*/ 8425350 h 293332"/>
              <a:gd name="T56" fmla="*/ 3801866 w 293329"/>
              <a:gd name="T57" fmla="*/ 4434924 h 293332"/>
              <a:gd name="T58" fmla="*/ 10173087 w 293329"/>
              <a:gd name="T59" fmla="*/ 3648251 h 293332"/>
              <a:gd name="T60" fmla="*/ 9880272 w 293329"/>
              <a:gd name="T61" fmla="*/ 7355373 h 293332"/>
              <a:gd name="T62" fmla="*/ 9960128 w 293329"/>
              <a:gd name="T63" fmla="*/ 3543768 h 293332"/>
              <a:gd name="T64" fmla="*/ 882485 w 293329"/>
              <a:gd name="T65" fmla="*/ 7043025 h 293332"/>
              <a:gd name="T66" fmla="*/ 572838 w 293329"/>
              <a:gd name="T67" fmla="*/ 7161164 h 293332"/>
              <a:gd name="T68" fmla="*/ 3801866 w 293329"/>
              <a:gd name="T69" fmla="*/ 3139719 h 293332"/>
              <a:gd name="T70" fmla="*/ 6999706 w 293329"/>
              <a:gd name="T71" fmla="*/ 4120936 h 293332"/>
              <a:gd name="T72" fmla="*/ 3801866 w 293329"/>
              <a:gd name="T73" fmla="*/ 2825664 h 293332"/>
              <a:gd name="T74" fmla="*/ 7486601 w 293329"/>
              <a:gd name="T75" fmla="*/ 3139719 h 293332"/>
              <a:gd name="T76" fmla="*/ 7486601 w 293329"/>
              <a:gd name="T77" fmla="*/ 4120936 h 293332"/>
              <a:gd name="T78" fmla="*/ 7486601 w 293329"/>
              <a:gd name="T79" fmla="*/ 8752426 h 293332"/>
              <a:gd name="T80" fmla="*/ 2999112 w 293329"/>
              <a:gd name="T81" fmla="*/ 3623786 h 293332"/>
              <a:gd name="T82" fmla="*/ 8646767 w 293329"/>
              <a:gd name="T83" fmla="*/ 1554601 h 293332"/>
              <a:gd name="T84" fmla="*/ 10330586 w 293329"/>
              <a:gd name="T85" fmla="*/ 2789136 h 293332"/>
              <a:gd name="T86" fmla="*/ 10213098 w 293329"/>
              <a:gd name="T87" fmla="*/ 1333651 h 293332"/>
              <a:gd name="T88" fmla="*/ 10656909 w 293329"/>
              <a:gd name="T89" fmla="*/ 2945074 h 293332"/>
              <a:gd name="T90" fmla="*/ 8189923 w 293329"/>
              <a:gd name="T91" fmla="*/ 2945074 h 293332"/>
              <a:gd name="T92" fmla="*/ 8633732 w 293329"/>
              <a:gd name="T93" fmla="*/ 1333651 h 293332"/>
              <a:gd name="T94" fmla="*/ 313320 w 293329"/>
              <a:gd name="T95" fmla="*/ 1957394 h 293332"/>
              <a:gd name="T96" fmla="*/ 2153785 w 293329"/>
              <a:gd name="T97" fmla="*/ 1957394 h 293332"/>
              <a:gd name="T98" fmla="*/ 2245154 w 293329"/>
              <a:gd name="T99" fmla="*/ 1346649 h 293332"/>
              <a:gd name="T100" fmla="*/ 2310348 w 293329"/>
              <a:gd name="T101" fmla="*/ 3101058 h 293332"/>
              <a:gd name="T102" fmla="*/ 0 w 293329"/>
              <a:gd name="T103" fmla="*/ 1957394 h 293332"/>
              <a:gd name="T104" fmla="*/ 9388267 w 293329"/>
              <a:gd name="T105" fmla="*/ 307485 h 293332"/>
              <a:gd name="T106" fmla="*/ 9759991 w 293329"/>
              <a:gd name="T107" fmla="*/ 679246 h 293332"/>
              <a:gd name="T108" fmla="*/ 826690 w 293329"/>
              <a:gd name="T109" fmla="*/ 679246 h 293332"/>
              <a:gd name="T110" fmla="*/ 1198367 w 293329"/>
              <a:gd name="T111" fmla="*/ 307485 h 293332"/>
              <a:gd name="T112" fmla="*/ 8022361 w 293329"/>
              <a:gd name="T113" fmla="*/ 1208071 h 293332"/>
              <a:gd name="T114" fmla="*/ 2720558 w 293329"/>
              <a:gd name="T115" fmla="*/ 1286932 h 293332"/>
              <a:gd name="T116" fmla="*/ 5293109 w 293329"/>
              <a:gd name="T117" fmla="*/ 246183 h 293332"/>
              <a:gd name="T118" fmla="*/ 9388267 w 293329"/>
              <a:gd name="T119" fmla="*/ 1371250 h 293332"/>
              <a:gd name="T120" fmla="*/ 1198367 w 293329"/>
              <a:gd name="T121" fmla="*/ 0 h 293332"/>
              <a:gd name="T122" fmla="*/ 519153 w 293329"/>
              <a:gd name="T123" fmla="*/ 679246 h 29333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3329" h="293332">
                <a:moveTo>
                  <a:pt x="208355" y="263416"/>
                </a:moveTo>
                <a:cubicBezTo>
                  <a:pt x="210511" y="261937"/>
                  <a:pt x="213385" y="262677"/>
                  <a:pt x="214822" y="264895"/>
                </a:cubicBezTo>
                <a:cubicBezTo>
                  <a:pt x="215541" y="267483"/>
                  <a:pt x="214822" y="270071"/>
                  <a:pt x="212667" y="271180"/>
                </a:cubicBezTo>
                <a:cubicBezTo>
                  <a:pt x="192188" y="282640"/>
                  <a:pt x="169194" y="288556"/>
                  <a:pt x="146201" y="288556"/>
                </a:cubicBezTo>
                <a:cubicBezTo>
                  <a:pt x="124284" y="288556"/>
                  <a:pt x="102728" y="283010"/>
                  <a:pt x="82608" y="272659"/>
                </a:cubicBezTo>
                <a:cubicBezTo>
                  <a:pt x="80093" y="271549"/>
                  <a:pt x="79375" y="268592"/>
                  <a:pt x="80812" y="266374"/>
                </a:cubicBezTo>
                <a:cubicBezTo>
                  <a:pt x="81530" y="264155"/>
                  <a:pt x="84405" y="263416"/>
                  <a:pt x="86560" y="264525"/>
                </a:cubicBezTo>
                <a:cubicBezTo>
                  <a:pt x="125003" y="284859"/>
                  <a:pt x="170631" y="284119"/>
                  <a:pt x="208355" y="263416"/>
                </a:cubicBezTo>
                <a:close/>
                <a:moveTo>
                  <a:pt x="237641" y="244663"/>
                </a:moveTo>
                <a:cubicBezTo>
                  <a:pt x="239437" y="246084"/>
                  <a:pt x="239796" y="248926"/>
                  <a:pt x="238000" y="250703"/>
                </a:cubicBezTo>
                <a:cubicBezTo>
                  <a:pt x="235485" y="253900"/>
                  <a:pt x="234048" y="257808"/>
                  <a:pt x="234048" y="261715"/>
                </a:cubicBezTo>
                <a:lnTo>
                  <a:pt x="234048" y="284451"/>
                </a:lnTo>
                <a:lnTo>
                  <a:pt x="284347" y="284451"/>
                </a:lnTo>
                <a:lnTo>
                  <a:pt x="284347" y="261715"/>
                </a:lnTo>
                <a:cubicBezTo>
                  <a:pt x="284347" y="257808"/>
                  <a:pt x="283269" y="253900"/>
                  <a:pt x="280395" y="250703"/>
                </a:cubicBezTo>
                <a:cubicBezTo>
                  <a:pt x="278958" y="248926"/>
                  <a:pt x="278958" y="246084"/>
                  <a:pt x="281113" y="244663"/>
                </a:cubicBezTo>
                <a:cubicBezTo>
                  <a:pt x="282910" y="242887"/>
                  <a:pt x="285784" y="243242"/>
                  <a:pt x="287221" y="245019"/>
                </a:cubicBezTo>
                <a:cubicBezTo>
                  <a:pt x="291173" y="249992"/>
                  <a:pt x="293329" y="255676"/>
                  <a:pt x="293329" y="261715"/>
                </a:cubicBezTo>
                <a:lnTo>
                  <a:pt x="293329" y="289069"/>
                </a:lnTo>
                <a:cubicBezTo>
                  <a:pt x="293329" y="291201"/>
                  <a:pt x="291533" y="293332"/>
                  <a:pt x="288658" y="293332"/>
                </a:cubicBezTo>
                <a:lnTo>
                  <a:pt x="229737" y="293332"/>
                </a:lnTo>
                <a:cubicBezTo>
                  <a:pt x="227222" y="293332"/>
                  <a:pt x="225425" y="291201"/>
                  <a:pt x="225425" y="289069"/>
                </a:cubicBezTo>
                <a:lnTo>
                  <a:pt x="225425" y="261715"/>
                </a:lnTo>
                <a:cubicBezTo>
                  <a:pt x="225425" y="255676"/>
                  <a:pt x="227222" y="249992"/>
                  <a:pt x="231174" y="245019"/>
                </a:cubicBezTo>
                <a:cubicBezTo>
                  <a:pt x="232611" y="243242"/>
                  <a:pt x="235844" y="242887"/>
                  <a:pt x="237641" y="244663"/>
                </a:cubicBezTo>
                <a:close/>
                <a:moveTo>
                  <a:pt x="12215" y="244663"/>
                </a:moveTo>
                <a:cubicBezTo>
                  <a:pt x="14012" y="246084"/>
                  <a:pt x="14371" y="248926"/>
                  <a:pt x="12575" y="250703"/>
                </a:cubicBezTo>
                <a:cubicBezTo>
                  <a:pt x="10419" y="253900"/>
                  <a:pt x="8622" y="257808"/>
                  <a:pt x="8622" y="261715"/>
                </a:cubicBezTo>
                <a:lnTo>
                  <a:pt x="8622" y="284451"/>
                </a:lnTo>
                <a:lnTo>
                  <a:pt x="59281" y="284451"/>
                </a:lnTo>
                <a:lnTo>
                  <a:pt x="59281" y="261715"/>
                </a:lnTo>
                <a:cubicBezTo>
                  <a:pt x="59281" y="257808"/>
                  <a:pt x="57844" y="253900"/>
                  <a:pt x="54969" y="250703"/>
                </a:cubicBezTo>
                <a:cubicBezTo>
                  <a:pt x="53532" y="248926"/>
                  <a:pt x="53892" y="246084"/>
                  <a:pt x="55688" y="244663"/>
                </a:cubicBezTo>
                <a:cubicBezTo>
                  <a:pt x="57844" y="242887"/>
                  <a:pt x="60359" y="243242"/>
                  <a:pt x="61796" y="245019"/>
                </a:cubicBezTo>
                <a:cubicBezTo>
                  <a:pt x="65748" y="249992"/>
                  <a:pt x="67903" y="255676"/>
                  <a:pt x="67903" y="261715"/>
                </a:cubicBezTo>
                <a:lnTo>
                  <a:pt x="67903" y="289069"/>
                </a:lnTo>
                <a:cubicBezTo>
                  <a:pt x="67903" y="291201"/>
                  <a:pt x="65748" y="293332"/>
                  <a:pt x="63592" y="293332"/>
                </a:cubicBezTo>
                <a:lnTo>
                  <a:pt x="4311" y="293332"/>
                </a:lnTo>
                <a:cubicBezTo>
                  <a:pt x="1796" y="293332"/>
                  <a:pt x="0" y="291201"/>
                  <a:pt x="0" y="289069"/>
                </a:cubicBezTo>
                <a:lnTo>
                  <a:pt x="0" y="261715"/>
                </a:lnTo>
                <a:cubicBezTo>
                  <a:pt x="0" y="255676"/>
                  <a:pt x="1796" y="249992"/>
                  <a:pt x="6107" y="245019"/>
                </a:cubicBezTo>
                <a:cubicBezTo>
                  <a:pt x="7545" y="243242"/>
                  <a:pt x="10419" y="242887"/>
                  <a:pt x="12215" y="244663"/>
                </a:cubicBezTo>
                <a:close/>
                <a:moveTo>
                  <a:pt x="258410" y="216782"/>
                </a:moveTo>
                <a:cubicBezTo>
                  <a:pt x="252766" y="216782"/>
                  <a:pt x="248180" y="221368"/>
                  <a:pt x="248180" y="226659"/>
                </a:cubicBezTo>
                <a:cubicBezTo>
                  <a:pt x="248180" y="232304"/>
                  <a:pt x="252766" y="236890"/>
                  <a:pt x="258410" y="236890"/>
                </a:cubicBezTo>
                <a:cubicBezTo>
                  <a:pt x="264055" y="236890"/>
                  <a:pt x="268641" y="232304"/>
                  <a:pt x="268641" y="226659"/>
                </a:cubicBezTo>
                <a:cubicBezTo>
                  <a:pt x="268641" y="221368"/>
                  <a:pt x="264055" y="216782"/>
                  <a:pt x="258410" y="216782"/>
                </a:cubicBezTo>
                <a:close/>
                <a:moveTo>
                  <a:pt x="32985" y="216782"/>
                </a:moveTo>
                <a:cubicBezTo>
                  <a:pt x="27341" y="216782"/>
                  <a:pt x="22754" y="221368"/>
                  <a:pt x="22754" y="226659"/>
                </a:cubicBezTo>
                <a:cubicBezTo>
                  <a:pt x="22754" y="232304"/>
                  <a:pt x="27341" y="236890"/>
                  <a:pt x="32985" y="236890"/>
                </a:cubicBezTo>
                <a:cubicBezTo>
                  <a:pt x="38629" y="236890"/>
                  <a:pt x="43216" y="232304"/>
                  <a:pt x="43216" y="226659"/>
                </a:cubicBezTo>
                <a:cubicBezTo>
                  <a:pt x="43216" y="221368"/>
                  <a:pt x="38629" y="216782"/>
                  <a:pt x="32985" y="216782"/>
                </a:cubicBezTo>
                <a:close/>
                <a:moveTo>
                  <a:pt x="258410" y="207962"/>
                </a:moveTo>
                <a:cubicBezTo>
                  <a:pt x="268994" y="207962"/>
                  <a:pt x="277460" y="216429"/>
                  <a:pt x="277460" y="226659"/>
                </a:cubicBezTo>
                <a:cubicBezTo>
                  <a:pt x="277460" y="237243"/>
                  <a:pt x="268994" y="245709"/>
                  <a:pt x="258410" y="245709"/>
                </a:cubicBezTo>
                <a:cubicBezTo>
                  <a:pt x="248180" y="245709"/>
                  <a:pt x="239713" y="237243"/>
                  <a:pt x="239713" y="226659"/>
                </a:cubicBezTo>
                <a:cubicBezTo>
                  <a:pt x="239713" y="216429"/>
                  <a:pt x="248180" y="207962"/>
                  <a:pt x="258410" y="207962"/>
                </a:cubicBezTo>
                <a:close/>
                <a:moveTo>
                  <a:pt x="32985" y="207962"/>
                </a:moveTo>
                <a:cubicBezTo>
                  <a:pt x="43568" y="207962"/>
                  <a:pt x="52035" y="216429"/>
                  <a:pt x="52035" y="226659"/>
                </a:cubicBezTo>
                <a:cubicBezTo>
                  <a:pt x="52035" y="237243"/>
                  <a:pt x="43568" y="245709"/>
                  <a:pt x="32985" y="245709"/>
                </a:cubicBezTo>
                <a:cubicBezTo>
                  <a:pt x="22754" y="245709"/>
                  <a:pt x="14288" y="237243"/>
                  <a:pt x="14288" y="226659"/>
                </a:cubicBezTo>
                <a:cubicBezTo>
                  <a:pt x="14288" y="216429"/>
                  <a:pt x="22754" y="207962"/>
                  <a:pt x="32985" y="207962"/>
                </a:cubicBezTo>
                <a:close/>
                <a:moveTo>
                  <a:pt x="141209" y="184150"/>
                </a:moveTo>
                <a:lnTo>
                  <a:pt x="182642" y="184150"/>
                </a:lnTo>
                <a:cubicBezTo>
                  <a:pt x="185164" y="184150"/>
                  <a:pt x="186965" y="186348"/>
                  <a:pt x="186965" y="188913"/>
                </a:cubicBezTo>
                <a:cubicBezTo>
                  <a:pt x="186965" y="191477"/>
                  <a:pt x="185164" y="193309"/>
                  <a:pt x="182642" y="193309"/>
                </a:cubicBezTo>
                <a:lnTo>
                  <a:pt x="141209" y="193309"/>
                </a:lnTo>
                <a:cubicBezTo>
                  <a:pt x="138687" y="193309"/>
                  <a:pt x="136525" y="191477"/>
                  <a:pt x="136525" y="188913"/>
                </a:cubicBezTo>
                <a:cubicBezTo>
                  <a:pt x="136525" y="186348"/>
                  <a:pt x="138687" y="184150"/>
                  <a:pt x="141209" y="184150"/>
                </a:cubicBezTo>
                <a:close/>
                <a:moveTo>
                  <a:pt x="141209" y="153987"/>
                </a:moveTo>
                <a:lnTo>
                  <a:pt x="182642" y="153987"/>
                </a:lnTo>
                <a:cubicBezTo>
                  <a:pt x="185164" y="153987"/>
                  <a:pt x="186965" y="155818"/>
                  <a:pt x="186965" y="158383"/>
                </a:cubicBezTo>
                <a:cubicBezTo>
                  <a:pt x="186965" y="160947"/>
                  <a:pt x="185164" y="163145"/>
                  <a:pt x="182642" y="163145"/>
                </a:cubicBezTo>
                <a:lnTo>
                  <a:pt x="141209" y="163145"/>
                </a:lnTo>
                <a:cubicBezTo>
                  <a:pt x="138687" y="163145"/>
                  <a:pt x="136525" y="160947"/>
                  <a:pt x="136525" y="158383"/>
                </a:cubicBezTo>
                <a:cubicBezTo>
                  <a:pt x="136525" y="155818"/>
                  <a:pt x="138687" y="153987"/>
                  <a:pt x="141209" y="153987"/>
                </a:cubicBezTo>
                <a:close/>
                <a:moveTo>
                  <a:pt x="120945" y="122087"/>
                </a:moveTo>
                <a:lnTo>
                  <a:pt x="120945" y="231936"/>
                </a:lnTo>
                <a:lnTo>
                  <a:pt x="201721" y="231936"/>
                </a:lnTo>
                <a:lnTo>
                  <a:pt x="201721" y="122087"/>
                </a:lnTo>
                <a:lnTo>
                  <a:pt x="120945" y="122087"/>
                </a:lnTo>
                <a:close/>
                <a:moveTo>
                  <a:pt x="91243" y="117765"/>
                </a:moveTo>
                <a:lnTo>
                  <a:pt x="91243" y="218610"/>
                </a:lnTo>
                <a:cubicBezTo>
                  <a:pt x="91243" y="225813"/>
                  <a:pt x="97401" y="231936"/>
                  <a:pt x="104645" y="231936"/>
                </a:cubicBezTo>
                <a:lnTo>
                  <a:pt x="112252" y="231936"/>
                </a:lnTo>
                <a:lnTo>
                  <a:pt x="112252" y="122087"/>
                </a:lnTo>
                <a:lnTo>
                  <a:pt x="104645" y="122087"/>
                </a:lnTo>
                <a:cubicBezTo>
                  <a:pt x="99574" y="122087"/>
                  <a:pt x="94865" y="120286"/>
                  <a:pt x="91243" y="117765"/>
                </a:cubicBezTo>
                <a:close/>
                <a:moveTo>
                  <a:pt x="274150" y="97555"/>
                </a:moveTo>
                <a:cubicBezTo>
                  <a:pt x="276714" y="96837"/>
                  <a:pt x="279278" y="98274"/>
                  <a:pt x="280011" y="100430"/>
                </a:cubicBezTo>
                <a:cubicBezTo>
                  <a:pt x="291734" y="132770"/>
                  <a:pt x="291001" y="168344"/>
                  <a:pt x="277813" y="199966"/>
                </a:cubicBezTo>
                <a:cubicBezTo>
                  <a:pt x="277080" y="201763"/>
                  <a:pt x="275249" y="202841"/>
                  <a:pt x="273783" y="202841"/>
                </a:cubicBezTo>
                <a:cubicBezTo>
                  <a:pt x="273051" y="202841"/>
                  <a:pt x="272684" y="202841"/>
                  <a:pt x="271952" y="202482"/>
                </a:cubicBezTo>
                <a:cubicBezTo>
                  <a:pt x="269387" y="201404"/>
                  <a:pt x="268288" y="198888"/>
                  <a:pt x="269387" y="196732"/>
                </a:cubicBezTo>
                <a:cubicBezTo>
                  <a:pt x="281843" y="166907"/>
                  <a:pt x="282209" y="133848"/>
                  <a:pt x="271585" y="103305"/>
                </a:cubicBezTo>
                <a:cubicBezTo>
                  <a:pt x="270853" y="101149"/>
                  <a:pt x="271952" y="98633"/>
                  <a:pt x="274150" y="97555"/>
                </a:cubicBezTo>
                <a:close/>
                <a:moveTo>
                  <a:pt x="20584" y="95972"/>
                </a:moveTo>
                <a:cubicBezTo>
                  <a:pt x="22807" y="96695"/>
                  <a:pt x="24289" y="99224"/>
                  <a:pt x="23177" y="101753"/>
                </a:cubicBezTo>
                <a:cubicBezTo>
                  <a:pt x="12435" y="131379"/>
                  <a:pt x="12806" y="164257"/>
                  <a:pt x="24289" y="193883"/>
                </a:cubicBezTo>
                <a:cubicBezTo>
                  <a:pt x="25029" y="196051"/>
                  <a:pt x="23918" y="198580"/>
                  <a:pt x="21696" y="199664"/>
                </a:cubicBezTo>
                <a:cubicBezTo>
                  <a:pt x="20955" y="199664"/>
                  <a:pt x="20584" y="199664"/>
                  <a:pt x="19844" y="199664"/>
                </a:cubicBezTo>
                <a:cubicBezTo>
                  <a:pt x="17991" y="199664"/>
                  <a:pt x="16510" y="198580"/>
                  <a:pt x="15769" y="197135"/>
                </a:cubicBezTo>
                <a:cubicBezTo>
                  <a:pt x="3545" y="165341"/>
                  <a:pt x="3175" y="130656"/>
                  <a:pt x="14658" y="98863"/>
                </a:cubicBezTo>
                <a:cubicBezTo>
                  <a:pt x="15399" y="96334"/>
                  <a:pt x="17991" y="95250"/>
                  <a:pt x="20584" y="95972"/>
                </a:cubicBezTo>
                <a:close/>
                <a:moveTo>
                  <a:pt x="104645" y="86431"/>
                </a:moveTo>
                <a:cubicBezTo>
                  <a:pt x="97401" y="86431"/>
                  <a:pt x="91243" y="92553"/>
                  <a:pt x="91243" y="99757"/>
                </a:cubicBezTo>
                <a:cubicBezTo>
                  <a:pt x="91243" y="107320"/>
                  <a:pt x="97401" y="113443"/>
                  <a:pt x="104645" y="113443"/>
                </a:cubicBezTo>
                <a:lnTo>
                  <a:pt x="192665" y="113443"/>
                </a:lnTo>
                <a:cubicBezTo>
                  <a:pt x="189405" y="104799"/>
                  <a:pt x="189405" y="95435"/>
                  <a:pt x="192665" y="86431"/>
                </a:cubicBezTo>
                <a:lnTo>
                  <a:pt x="104645" y="86431"/>
                </a:lnTo>
                <a:close/>
                <a:moveTo>
                  <a:pt x="104645" y="77787"/>
                </a:moveTo>
                <a:lnTo>
                  <a:pt x="206067" y="77787"/>
                </a:lnTo>
                <a:cubicBezTo>
                  <a:pt x="208603" y="77787"/>
                  <a:pt x="210776" y="79948"/>
                  <a:pt x="210776" y="82109"/>
                </a:cubicBezTo>
                <a:cubicBezTo>
                  <a:pt x="210776" y="84630"/>
                  <a:pt x="208603" y="86431"/>
                  <a:pt x="206067" y="86431"/>
                </a:cubicBezTo>
                <a:lnTo>
                  <a:pt x="202807" y="86431"/>
                </a:lnTo>
                <a:cubicBezTo>
                  <a:pt x="198098" y="95074"/>
                  <a:pt x="198098" y="104799"/>
                  <a:pt x="202807" y="113443"/>
                </a:cubicBezTo>
                <a:lnTo>
                  <a:pt x="206067" y="113443"/>
                </a:lnTo>
                <a:cubicBezTo>
                  <a:pt x="208603" y="113443"/>
                  <a:pt x="210776" y="115243"/>
                  <a:pt x="210776" y="117765"/>
                </a:cubicBezTo>
                <a:lnTo>
                  <a:pt x="210776" y="236258"/>
                </a:lnTo>
                <a:cubicBezTo>
                  <a:pt x="210776" y="238779"/>
                  <a:pt x="208603" y="240940"/>
                  <a:pt x="206067" y="240940"/>
                </a:cubicBezTo>
                <a:lnTo>
                  <a:pt x="104645" y="240940"/>
                </a:lnTo>
                <a:cubicBezTo>
                  <a:pt x="92330" y="240940"/>
                  <a:pt x="82550" y="230856"/>
                  <a:pt x="82550" y="218610"/>
                </a:cubicBezTo>
                <a:lnTo>
                  <a:pt x="82550" y="99757"/>
                </a:lnTo>
                <a:cubicBezTo>
                  <a:pt x="82550" y="87511"/>
                  <a:pt x="92330" y="77787"/>
                  <a:pt x="104645" y="77787"/>
                </a:cubicBezTo>
                <a:close/>
                <a:moveTo>
                  <a:pt x="237641" y="36713"/>
                </a:moveTo>
                <a:cubicBezTo>
                  <a:pt x="239437" y="37787"/>
                  <a:pt x="239796" y="40649"/>
                  <a:pt x="238000" y="42795"/>
                </a:cubicBezTo>
                <a:cubicBezTo>
                  <a:pt x="235485" y="45657"/>
                  <a:pt x="234048" y="49950"/>
                  <a:pt x="234048" y="53885"/>
                </a:cubicBezTo>
                <a:lnTo>
                  <a:pt x="234048" y="76781"/>
                </a:lnTo>
                <a:lnTo>
                  <a:pt x="284347" y="76781"/>
                </a:lnTo>
                <a:lnTo>
                  <a:pt x="284347" y="53885"/>
                </a:lnTo>
                <a:cubicBezTo>
                  <a:pt x="284347" y="49950"/>
                  <a:pt x="282910" y="45657"/>
                  <a:pt x="280395" y="42795"/>
                </a:cubicBezTo>
                <a:cubicBezTo>
                  <a:pt x="278958" y="40649"/>
                  <a:pt x="278958" y="37787"/>
                  <a:pt x="281113" y="36713"/>
                </a:cubicBezTo>
                <a:cubicBezTo>
                  <a:pt x="282910" y="34925"/>
                  <a:pt x="285784" y="35282"/>
                  <a:pt x="287221" y="37071"/>
                </a:cubicBezTo>
                <a:cubicBezTo>
                  <a:pt x="291173" y="41722"/>
                  <a:pt x="293329" y="47804"/>
                  <a:pt x="293329" y="53885"/>
                </a:cubicBezTo>
                <a:lnTo>
                  <a:pt x="293329" y="81074"/>
                </a:lnTo>
                <a:cubicBezTo>
                  <a:pt x="293329" y="83578"/>
                  <a:pt x="291533" y="85367"/>
                  <a:pt x="288658" y="85367"/>
                </a:cubicBezTo>
                <a:lnTo>
                  <a:pt x="229737" y="85367"/>
                </a:lnTo>
                <a:cubicBezTo>
                  <a:pt x="227222" y="85367"/>
                  <a:pt x="225425" y="83578"/>
                  <a:pt x="225425" y="81074"/>
                </a:cubicBezTo>
                <a:lnTo>
                  <a:pt x="225425" y="53885"/>
                </a:lnTo>
                <a:cubicBezTo>
                  <a:pt x="225425" y="47804"/>
                  <a:pt x="227222" y="41722"/>
                  <a:pt x="231174" y="37071"/>
                </a:cubicBezTo>
                <a:cubicBezTo>
                  <a:pt x="232970" y="35282"/>
                  <a:pt x="235844" y="34925"/>
                  <a:pt x="237641" y="36713"/>
                </a:cubicBezTo>
                <a:close/>
                <a:moveTo>
                  <a:pt x="12215" y="36713"/>
                </a:moveTo>
                <a:cubicBezTo>
                  <a:pt x="14012" y="37787"/>
                  <a:pt x="14371" y="40649"/>
                  <a:pt x="12575" y="42795"/>
                </a:cubicBezTo>
                <a:cubicBezTo>
                  <a:pt x="10419" y="45657"/>
                  <a:pt x="8622" y="49950"/>
                  <a:pt x="8622" y="53885"/>
                </a:cubicBezTo>
                <a:lnTo>
                  <a:pt x="8622" y="76781"/>
                </a:lnTo>
                <a:lnTo>
                  <a:pt x="59281" y="76781"/>
                </a:lnTo>
                <a:lnTo>
                  <a:pt x="59281" y="53885"/>
                </a:lnTo>
                <a:cubicBezTo>
                  <a:pt x="59281" y="49950"/>
                  <a:pt x="57844" y="45657"/>
                  <a:pt x="54969" y="42795"/>
                </a:cubicBezTo>
                <a:cubicBezTo>
                  <a:pt x="53532" y="40649"/>
                  <a:pt x="53892" y="37787"/>
                  <a:pt x="55688" y="36713"/>
                </a:cubicBezTo>
                <a:cubicBezTo>
                  <a:pt x="57844" y="34925"/>
                  <a:pt x="60359" y="35282"/>
                  <a:pt x="61796" y="37071"/>
                </a:cubicBezTo>
                <a:cubicBezTo>
                  <a:pt x="65748" y="41722"/>
                  <a:pt x="67903" y="47804"/>
                  <a:pt x="67903" y="53885"/>
                </a:cubicBezTo>
                <a:lnTo>
                  <a:pt x="67903" y="81074"/>
                </a:lnTo>
                <a:cubicBezTo>
                  <a:pt x="67903" y="83578"/>
                  <a:pt x="65748" y="85367"/>
                  <a:pt x="63592" y="85367"/>
                </a:cubicBezTo>
                <a:lnTo>
                  <a:pt x="4311" y="85367"/>
                </a:lnTo>
                <a:cubicBezTo>
                  <a:pt x="1796" y="85367"/>
                  <a:pt x="0" y="83578"/>
                  <a:pt x="0" y="81074"/>
                </a:cubicBezTo>
                <a:lnTo>
                  <a:pt x="0" y="53885"/>
                </a:lnTo>
                <a:cubicBezTo>
                  <a:pt x="0" y="47804"/>
                  <a:pt x="1796" y="41722"/>
                  <a:pt x="6107" y="37071"/>
                </a:cubicBezTo>
                <a:cubicBezTo>
                  <a:pt x="7545" y="35282"/>
                  <a:pt x="10419" y="34925"/>
                  <a:pt x="12215" y="36713"/>
                </a:cubicBezTo>
                <a:close/>
                <a:moveTo>
                  <a:pt x="258410" y="8466"/>
                </a:moveTo>
                <a:cubicBezTo>
                  <a:pt x="252766" y="8466"/>
                  <a:pt x="248180" y="13405"/>
                  <a:pt x="248180" y="18697"/>
                </a:cubicBezTo>
                <a:cubicBezTo>
                  <a:pt x="248180" y="24341"/>
                  <a:pt x="252766" y="28928"/>
                  <a:pt x="258410" y="28928"/>
                </a:cubicBezTo>
                <a:cubicBezTo>
                  <a:pt x="264055" y="28928"/>
                  <a:pt x="268641" y="24341"/>
                  <a:pt x="268641" y="18697"/>
                </a:cubicBezTo>
                <a:cubicBezTo>
                  <a:pt x="268641" y="13405"/>
                  <a:pt x="264055" y="8466"/>
                  <a:pt x="258410" y="8466"/>
                </a:cubicBezTo>
                <a:close/>
                <a:moveTo>
                  <a:pt x="32985" y="8466"/>
                </a:moveTo>
                <a:cubicBezTo>
                  <a:pt x="27341" y="8466"/>
                  <a:pt x="22754" y="13405"/>
                  <a:pt x="22754" y="18697"/>
                </a:cubicBezTo>
                <a:cubicBezTo>
                  <a:pt x="22754" y="24341"/>
                  <a:pt x="27341" y="28928"/>
                  <a:pt x="32985" y="28928"/>
                </a:cubicBezTo>
                <a:cubicBezTo>
                  <a:pt x="38629" y="28928"/>
                  <a:pt x="43216" y="24341"/>
                  <a:pt x="43216" y="18697"/>
                </a:cubicBezTo>
                <a:cubicBezTo>
                  <a:pt x="43216" y="13405"/>
                  <a:pt x="38629" y="8466"/>
                  <a:pt x="32985" y="8466"/>
                </a:cubicBezTo>
                <a:close/>
                <a:moveTo>
                  <a:pt x="145691" y="6778"/>
                </a:moveTo>
                <a:cubicBezTo>
                  <a:pt x="171211" y="6778"/>
                  <a:pt x="196731" y="13556"/>
                  <a:pt x="219015" y="27113"/>
                </a:cubicBezTo>
                <a:cubicBezTo>
                  <a:pt x="221531" y="28559"/>
                  <a:pt x="221891" y="31089"/>
                  <a:pt x="220813" y="33258"/>
                </a:cubicBezTo>
                <a:cubicBezTo>
                  <a:pt x="219015" y="35427"/>
                  <a:pt x="216499" y="36150"/>
                  <a:pt x="214702" y="34704"/>
                </a:cubicBezTo>
                <a:cubicBezTo>
                  <a:pt x="172648" y="9037"/>
                  <a:pt x="118733" y="9037"/>
                  <a:pt x="77038" y="34704"/>
                </a:cubicBezTo>
                <a:cubicBezTo>
                  <a:pt x="76320" y="35427"/>
                  <a:pt x="75601" y="35427"/>
                  <a:pt x="74882" y="35427"/>
                </a:cubicBezTo>
                <a:cubicBezTo>
                  <a:pt x="73444" y="35427"/>
                  <a:pt x="72006" y="34704"/>
                  <a:pt x="70928" y="33258"/>
                </a:cubicBezTo>
                <a:cubicBezTo>
                  <a:pt x="69850" y="31089"/>
                  <a:pt x="70209" y="28559"/>
                  <a:pt x="72366" y="27113"/>
                </a:cubicBezTo>
                <a:cubicBezTo>
                  <a:pt x="94651" y="13556"/>
                  <a:pt x="120171" y="6778"/>
                  <a:pt x="145691" y="6778"/>
                </a:cubicBezTo>
                <a:close/>
                <a:moveTo>
                  <a:pt x="258410" y="0"/>
                </a:moveTo>
                <a:cubicBezTo>
                  <a:pt x="268994" y="0"/>
                  <a:pt x="277460" y="8466"/>
                  <a:pt x="277460" y="18697"/>
                </a:cubicBezTo>
                <a:cubicBezTo>
                  <a:pt x="277460" y="29280"/>
                  <a:pt x="268994" y="37747"/>
                  <a:pt x="258410" y="37747"/>
                </a:cubicBezTo>
                <a:cubicBezTo>
                  <a:pt x="248180" y="37747"/>
                  <a:pt x="239713" y="29280"/>
                  <a:pt x="239713" y="18697"/>
                </a:cubicBezTo>
                <a:cubicBezTo>
                  <a:pt x="239713" y="8466"/>
                  <a:pt x="248180" y="0"/>
                  <a:pt x="258410" y="0"/>
                </a:cubicBezTo>
                <a:close/>
                <a:moveTo>
                  <a:pt x="32985" y="0"/>
                </a:moveTo>
                <a:cubicBezTo>
                  <a:pt x="43568" y="0"/>
                  <a:pt x="52035" y="8466"/>
                  <a:pt x="52035" y="18697"/>
                </a:cubicBezTo>
                <a:cubicBezTo>
                  <a:pt x="52035" y="29280"/>
                  <a:pt x="43568" y="37747"/>
                  <a:pt x="32985" y="37747"/>
                </a:cubicBezTo>
                <a:cubicBezTo>
                  <a:pt x="22754" y="37747"/>
                  <a:pt x="14288" y="29280"/>
                  <a:pt x="14288" y="18697"/>
                </a:cubicBezTo>
                <a:cubicBezTo>
                  <a:pt x="14288" y="8466"/>
                  <a:pt x="22754" y="0"/>
                  <a:pt x="32985" y="0"/>
                </a:cubicBezTo>
                <a:close/>
              </a:path>
            </a:pathLst>
          </a:custGeom>
          <a:solidFill>
            <a:schemeClr val="bg1"/>
          </a:solidFill>
          <a:ln>
            <a:noFill/>
          </a:ln>
        </p:spPr>
        <p:txBody>
          <a:bodyPr anchor="ctr"/>
          <a:lstStyle/>
          <a:p>
            <a:endParaRPr lang="en-US" sz="900"/>
          </a:p>
        </p:txBody>
      </p:sp>
      <p:sp>
        <p:nvSpPr>
          <p:cNvPr id="39" name="TextBox 38">
            <a:extLst>
              <a:ext uri="{FF2B5EF4-FFF2-40B4-BE49-F238E27FC236}">
                <a16:creationId xmlns:a16="http://schemas.microsoft.com/office/drawing/2014/main" id="{79AFC090-8BB1-6B48-A642-220428152746}"/>
              </a:ext>
            </a:extLst>
          </p:cNvPr>
          <p:cNvSpPr txBox="1"/>
          <p:nvPr/>
        </p:nvSpPr>
        <p:spPr>
          <a:xfrm>
            <a:off x="9168438" y="3846315"/>
            <a:ext cx="2095174" cy="584775"/>
          </a:xfrm>
          <a:prstGeom prst="rect">
            <a:avLst/>
          </a:prstGeom>
          <a:noFill/>
        </p:spPr>
        <p:txBody>
          <a:bodyPr wrap="squar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EXECUTE &amp; AUTOMATE</a:t>
            </a:r>
          </a:p>
        </p:txBody>
      </p:sp>
      <p:sp>
        <p:nvSpPr>
          <p:cNvPr id="40" name="Subtitle 2">
            <a:extLst>
              <a:ext uri="{FF2B5EF4-FFF2-40B4-BE49-F238E27FC236}">
                <a16:creationId xmlns:a16="http://schemas.microsoft.com/office/drawing/2014/main" id="{5824F525-8B32-8F4E-BADB-07FC6C3DCCDE}"/>
              </a:ext>
            </a:extLst>
          </p:cNvPr>
          <p:cNvSpPr txBox="1">
            <a:spLocks/>
          </p:cNvSpPr>
          <p:nvPr/>
        </p:nvSpPr>
        <p:spPr>
          <a:xfrm>
            <a:off x="9168431" y="4480616"/>
            <a:ext cx="2095181" cy="140621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a:t>
            </a:r>
          </a:p>
        </p:txBody>
      </p:sp>
    </p:spTree>
    <p:extLst>
      <p:ext uri="{BB962C8B-B14F-4D97-AF65-F5344CB8AC3E}">
        <p14:creationId xmlns:p14="http://schemas.microsoft.com/office/powerpoint/2010/main" val="209429212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 name="Freeform 69">
            <a:extLst>
              <a:ext uri="{FF2B5EF4-FFF2-40B4-BE49-F238E27FC236}">
                <a16:creationId xmlns:a16="http://schemas.microsoft.com/office/drawing/2014/main" id="{C3826C74-CFF4-4E17-95CF-FE0E99CC748B}"/>
              </a:ext>
            </a:extLst>
          </p:cNvPr>
          <p:cNvSpPr>
            <a:spLocks noChangeArrowheads="1"/>
          </p:cNvSpPr>
          <p:nvPr/>
        </p:nvSpPr>
        <p:spPr bwMode="auto">
          <a:xfrm>
            <a:off x="5302255" y="1896441"/>
            <a:ext cx="1837423" cy="2955259"/>
          </a:xfrm>
          <a:custGeom>
            <a:avLst/>
            <a:gdLst>
              <a:gd name="T0" fmla="*/ 0 w 2951"/>
              <a:gd name="T1" fmla="*/ 0 h 4747"/>
              <a:gd name="T2" fmla="*/ 2950 w 2951"/>
              <a:gd name="T3" fmla="*/ 0 h 4747"/>
              <a:gd name="T4" fmla="*/ 2950 w 2951"/>
              <a:gd name="T5" fmla="*/ 4746 h 4747"/>
              <a:gd name="T6" fmla="*/ 0 w 2951"/>
              <a:gd name="T7" fmla="*/ 4746 h 4747"/>
              <a:gd name="T8" fmla="*/ 0 w 2951"/>
              <a:gd name="T9" fmla="*/ 0 h 4747"/>
            </a:gdLst>
            <a:ahLst/>
            <a:cxnLst>
              <a:cxn ang="0">
                <a:pos x="T0" y="T1"/>
              </a:cxn>
              <a:cxn ang="0">
                <a:pos x="T2" y="T3"/>
              </a:cxn>
              <a:cxn ang="0">
                <a:pos x="T4" y="T5"/>
              </a:cxn>
              <a:cxn ang="0">
                <a:pos x="T6" y="T7"/>
              </a:cxn>
              <a:cxn ang="0">
                <a:pos x="T8" y="T9"/>
              </a:cxn>
            </a:cxnLst>
            <a:rect l="0" t="0" r="r" b="b"/>
            <a:pathLst>
              <a:path w="2951" h="4747">
                <a:moveTo>
                  <a:pt x="0" y="0"/>
                </a:moveTo>
                <a:lnTo>
                  <a:pt x="2950" y="0"/>
                </a:lnTo>
                <a:lnTo>
                  <a:pt x="2950" y="4746"/>
                </a:lnTo>
                <a:lnTo>
                  <a:pt x="0" y="4746"/>
                </a:lnTo>
                <a:lnTo>
                  <a:pt x="0" y="0"/>
                </a:lnTo>
              </a:path>
            </a:pathLst>
          </a:custGeom>
          <a:solidFill>
            <a:srgbClr val="CDEA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3" name="Freeform 70">
            <a:extLst>
              <a:ext uri="{FF2B5EF4-FFF2-40B4-BE49-F238E27FC236}">
                <a16:creationId xmlns:a16="http://schemas.microsoft.com/office/drawing/2014/main" id="{ABFC9355-6999-4C96-A10A-AAC4C83CB08D}"/>
              </a:ext>
            </a:extLst>
          </p:cNvPr>
          <p:cNvSpPr>
            <a:spLocks noChangeArrowheads="1"/>
          </p:cNvSpPr>
          <p:nvPr/>
        </p:nvSpPr>
        <p:spPr bwMode="auto">
          <a:xfrm>
            <a:off x="1006693" y="1896441"/>
            <a:ext cx="1837423" cy="2955259"/>
          </a:xfrm>
          <a:custGeom>
            <a:avLst/>
            <a:gdLst>
              <a:gd name="T0" fmla="*/ 0 w 2952"/>
              <a:gd name="T1" fmla="*/ 0 h 4747"/>
              <a:gd name="T2" fmla="*/ 2951 w 2952"/>
              <a:gd name="T3" fmla="*/ 0 h 4747"/>
              <a:gd name="T4" fmla="*/ 2951 w 2952"/>
              <a:gd name="T5" fmla="*/ 4746 h 4747"/>
              <a:gd name="T6" fmla="*/ 0 w 2952"/>
              <a:gd name="T7" fmla="*/ 4746 h 4747"/>
              <a:gd name="T8" fmla="*/ 0 w 2952"/>
              <a:gd name="T9" fmla="*/ 0 h 4747"/>
            </a:gdLst>
            <a:ahLst/>
            <a:cxnLst>
              <a:cxn ang="0">
                <a:pos x="T0" y="T1"/>
              </a:cxn>
              <a:cxn ang="0">
                <a:pos x="T2" y="T3"/>
              </a:cxn>
              <a:cxn ang="0">
                <a:pos x="T4" y="T5"/>
              </a:cxn>
              <a:cxn ang="0">
                <a:pos x="T6" y="T7"/>
              </a:cxn>
              <a:cxn ang="0">
                <a:pos x="T8" y="T9"/>
              </a:cxn>
            </a:cxnLst>
            <a:rect l="0" t="0" r="r" b="b"/>
            <a:pathLst>
              <a:path w="2952" h="4747">
                <a:moveTo>
                  <a:pt x="0" y="0"/>
                </a:moveTo>
                <a:lnTo>
                  <a:pt x="2951" y="0"/>
                </a:lnTo>
                <a:lnTo>
                  <a:pt x="2951" y="4746"/>
                </a:lnTo>
                <a:lnTo>
                  <a:pt x="0" y="4746"/>
                </a:lnTo>
                <a:lnTo>
                  <a:pt x="0" y="0"/>
                </a:lnTo>
              </a:path>
            </a:pathLst>
          </a:custGeom>
          <a:solidFill>
            <a:srgbClr val="CDEA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4" name="Freeform 71">
            <a:extLst>
              <a:ext uri="{FF2B5EF4-FFF2-40B4-BE49-F238E27FC236}">
                <a16:creationId xmlns:a16="http://schemas.microsoft.com/office/drawing/2014/main" id="{F9A33DDB-148B-47B2-A8F8-3136DA554A36}"/>
              </a:ext>
            </a:extLst>
          </p:cNvPr>
          <p:cNvSpPr>
            <a:spLocks noChangeArrowheads="1"/>
          </p:cNvSpPr>
          <p:nvPr/>
        </p:nvSpPr>
        <p:spPr bwMode="auto">
          <a:xfrm>
            <a:off x="3154474" y="1896441"/>
            <a:ext cx="1837423" cy="1329317"/>
          </a:xfrm>
          <a:custGeom>
            <a:avLst/>
            <a:gdLst>
              <a:gd name="T0" fmla="*/ 0 w 2952"/>
              <a:gd name="T1" fmla="*/ 0 h 2135"/>
              <a:gd name="T2" fmla="*/ 2951 w 2952"/>
              <a:gd name="T3" fmla="*/ 0 h 2135"/>
              <a:gd name="T4" fmla="*/ 2951 w 2952"/>
              <a:gd name="T5" fmla="*/ 2134 h 2135"/>
              <a:gd name="T6" fmla="*/ 0 w 2952"/>
              <a:gd name="T7" fmla="*/ 2134 h 2135"/>
              <a:gd name="T8" fmla="*/ 0 w 2952"/>
              <a:gd name="T9" fmla="*/ 0 h 2135"/>
            </a:gdLst>
            <a:ahLst/>
            <a:cxnLst>
              <a:cxn ang="0">
                <a:pos x="T0" y="T1"/>
              </a:cxn>
              <a:cxn ang="0">
                <a:pos x="T2" y="T3"/>
              </a:cxn>
              <a:cxn ang="0">
                <a:pos x="T4" y="T5"/>
              </a:cxn>
              <a:cxn ang="0">
                <a:pos x="T6" y="T7"/>
              </a:cxn>
              <a:cxn ang="0">
                <a:pos x="T8" y="T9"/>
              </a:cxn>
            </a:cxnLst>
            <a:rect l="0" t="0" r="r" b="b"/>
            <a:pathLst>
              <a:path w="2952" h="2135">
                <a:moveTo>
                  <a:pt x="0" y="0"/>
                </a:moveTo>
                <a:lnTo>
                  <a:pt x="2951" y="0"/>
                </a:lnTo>
                <a:lnTo>
                  <a:pt x="2951" y="2134"/>
                </a:lnTo>
                <a:lnTo>
                  <a:pt x="0" y="2134"/>
                </a:lnTo>
                <a:lnTo>
                  <a:pt x="0" y="0"/>
                </a:lnTo>
              </a:path>
            </a:pathLst>
          </a:custGeom>
          <a:solidFill>
            <a:srgbClr val="CDEA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5" name="Freeform 72">
            <a:extLst>
              <a:ext uri="{FF2B5EF4-FFF2-40B4-BE49-F238E27FC236}">
                <a16:creationId xmlns:a16="http://schemas.microsoft.com/office/drawing/2014/main" id="{06FD0A0C-AF8C-468F-B3FF-1063BC4D862D}"/>
              </a:ext>
            </a:extLst>
          </p:cNvPr>
          <p:cNvSpPr>
            <a:spLocks noChangeArrowheads="1"/>
          </p:cNvSpPr>
          <p:nvPr/>
        </p:nvSpPr>
        <p:spPr bwMode="auto">
          <a:xfrm>
            <a:off x="3154474" y="3525131"/>
            <a:ext cx="1837423" cy="1329317"/>
          </a:xfrm>
          <a:custGeom>
            <a:avLst/>
            <a:gdLst>
              <a:gd name="T0" fmla="*/ 0 w 2952"/>
              <a:gd name="T1" fmla="*/ 0 h 2135"/>
              <a:gd name="T2" fmla="*/ 2951 w 2952"/>
              <a:gd name="T3" fmla="*/ 0 h 2135"/>
              <a:gd name="T4" fmla="*/ 2951 w 2952"/>
              <a:gd name="T5" fmla="*/ 2134 h 2135"/>
              <a:gd name="T6" fmla="*/ 0 w 2952"/>
              <a:gd name="T7" fmla="*/ 2134 h 2135"/>
              <a:gd name="T8" fmla="*/ 0 w 2952"/>
              <a:gd name="T9" fmla="*/ 0 h 2135"/>
            </a:gdLst>
            <a:ahLst/>
            <a:cxnLst>
              <a:cxn ang="0">
                <a:pos x="T0" y="T1"/>
              </a:cxn>
              <a:cxn ang="0">
                <a:pos x="T2" y="T3"/>
              </a:cxn>
              <a:cxn ang="0">
                <a:pos x="T4" y="T5"/>
              </a:cxn>
              <a:cxn ang="0">
                <a:pos x="T6" y="T7"/>
              </a:cxn>
              <a:cxn ang="0">
                <a:pos x="T8" y="T9"/>
              </a:cxn>
            </a:cxnLst>
            <a:rect l="0" t="0" r="r" b="b"/>
            <a:pathLst>
              <a:path w="2952" h="2135">
                <a:moveTo>
                  <a:pt x="0" y="0"/>
                </a:moveTo>
                <a:lnTo>
                  <a:pt x="2951" y="0"/>
                </a:lnTo>
                <a:lnTo>
                  <a:pt x="2951" y="2134"/>
                </a:lnTo>
                <a:lnTo>
                  <a:pt x="0" y="2134"/>
                </a:lnTo>
                <a:lnTo>
                  <a:pt x="0" y="0"/>
                </a:lnTo>
              </a:path>
            </a:pathLst>
          </a:custGeom>
          <a:solidFill>
            <a:srgbClr val="CDEA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6" name="Freeform 73">
            <a:extLst>
              <a:ext uri="{FF2B5EF4-FFF2-40B4-BE49-F238E27FC236}">
                <a16:creationId xmlns:a16="http://schemas.microsoft.com/office/drawing/2014/main" id="{968E646A-3289-4A98-B9A8-4DAD430226D0}"/>
              </a:ext>
            </a:extLst>
          </p:cNvPr>
          <p:cNvSpPr>
            <a:spLocks noChangeArrowheads="1"/>
          </p:cNvSpPr>
          <p:nvPr/>
        </p:nvSpPr>
        <p:spPr bwMode="auto">
          <a:xfrm>
            <a:off x="1006692" y="5151072"/>
            <a:ext cx="5061841" cy="1329317"/>
          </a:xfrm>
          <a:custGeom>
            <a:avLst/>
            <a:gdLst>
              <a:gd name="T0" fmla="*/ 0 w 8125"/>
              <a:gd name="T1" fmla="*/ 0 h 2134"/>
              <a:gd name="T2" fmla="*/ 8124 w 8125"/>
              <a:gd name="T3" fmla="*/ 0 h 2134"/>
              <a:gd name="T4" fmla="*/ 8124 w 8125"/>
              <a:gd name="T5" fmla="*/ 2133 h 2134"/>
              <a:gd name="T6" fmla="*/ 0 w 8125"/>
              <a:gd name="T7" fmla="*/ 2133 h 2134"/>
              <a:gd name="T8" fmla="*/ 0 w 8125"/>
              <a:gd name="T9" fmla="*/ 0 h 2134"/>
            </a:gdLst>
            <a:ahLst/>
            <a:cxnLst>
              <a:cxn ang="0">
                <a:pos x="T0" y="T1"/>
              </a:cxn>
              <a:cxn ang="0">
                <a:pos x="T2" y="T3"/>
              </a:cxn>
              <a:cxn ang="0">
                <a:pos x="T4" y="T5"/>
              </a:cxn>
              <a:cxn ang="0">
                <a:pos x="T6" y="T7"/>
              </a:cxn>
              <a:cxn ang="0">
                <a:pos x="T8" y="T9"/>
              </a:cxn>
            </a:cxnLst>
            <a:rect l="0" t="0" r="r" b="b"/>
            <a:pathLst>
              <a:path w="8125" h="2134">
                <a:moveTo>
                  <a:pt x="0" y="0"/>
                </a:moveTo>
                <a:lnTo>
                  <a:pt x="8124" y="0"/>
                </a:lnTo>
                <a:lnTo>
                  <a:pt x="8124" y="2133"/>
                </a:lnTo>
                <a:lnTo>
                  <a:pt x="0" y="2133"/>
                </a:lnTo>
                <a:lnTo>
                  <a:pt x="0" y="0"/>
                </a:lnTo>
              </a:path>
            </a:pathLst>
          </a:custGeom>
          <a:solidFill>
            <a:srgbClr val="CDEA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7" name="Freeform 74">
            <a:extLst>
              <a:ext uri="{FF2B5EF4-FFF2-40B4-BE49-F238E27FC236}">
                <a16:creationId xmlns:a16="http://schemas.microsoft.com/office/drawing/2014/main" id="{5929AFCC-E109-46B0-B63C-77BE5FFE5E3D}"/>
              </a:ext>
            </a:extLst>
          </p:cNvPr>
          <p:cNvSpPr>
            <a:spLocks noChangeArrowheads="1"/>
          </p:cNvSpPr>
          <p:nvPr/>
        </p:nvSpPr>
        <p:spPr bwMode="auto">
          <a:xfrm>
            <a:off x="6376145" y="5151072"/>
            <a:ext cx="5061843" cy="1329317"/>
          </a:xfrm>
          <a:custGeom>
            <a:avLst/>
            <a:gdLst>
              <a:gd name="T0" fmla="*/ 0 w 8125"/>
              <a:gd name="T1" fmla="*/ 0 h 2134"/>
              <a:gd name="T2" fmla="*/ 8124 w 8125"/>
              <a:gd name="T3" fmla="*/ 0 h 2134"/>
              <a:gd name="T4" fmla="*/ 8124 w 8125"/>
              <a:gd name="T5" fmla="*/ 2133 h 2134"/>
              <a:gd name="T6" fmla="*/ 0 w 8125"/>
              <a:gd name="T7" fmla="*/ 2133 h 2134"/>
              <a:gd name="T8" fmla="*/ 0 w 8125"/>
              <a:gd name="T9" fmla="*/ 0 h 2134"/>
            </a:gdLst>
            <a:ahLst/>
            <a:cxnLst>
              <a:cxn ang="0">
                <a:pos x="T0" y="T1"/>
              </a:cxn>
              <a:cxn ang="0">
                <a:pos x="T2" y="T3"/>
              </a:cxn>
              <a:cxn ang="0">
                <a:pos x="T4" y="T5"/>
              </a:cxn>
              <a:cxn ang="0">
                <a:pos x="T6" y="T7"/>
              </a:cxn>
              <a:cxn ang="0">
                <a:pos x="T8" y="T9"/>
              </a:cxn>
            </a:cxnLst>
            <a:rect l="0" t="0" r="r" b="b"/>
            <a:pathLst>
              <a:path w="8125" h="2134">
                <a:moveTo>
                  <a:pt x="0" y="0"/>
                </a:moveTo>
                <a:lnTo>
                  <a:pt x="8124" y="0"/>
                </a:lnTo>
                <a:lnTo>
                  <a:pt x="8124" y="2133"/>
                </a:lnTo>
                <a:lnTo>
                  <a:pt x="0" y="2133"/>
                </a:lnTo>
                <a:lnTo>
                  <a:pt x="0" y="0"/>
                </a:lnTo>
              </a:path>
            </a:pathLst>
          </a:custGeom>
          <a:solidFill>
            <a:srgbClr val="CDEA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8" name="Freeform 75">
            <a:extLst>
              <a:ext uri="{FF2B5EF4-FFF2-40B4-BE49-F238E27FC236}">
                <a16:creationId xmlns:a16="http://schemas.microsoft.com/office/drawing/2014/main" id="{0E94BABF-464D-4FA0-8D40-7A9283974143}"/>
              </a:ext>
            </a:extLst>
          </p:cNvPr>
          <p:cNvSpPr>
            <a:spLocks noChangeArrowheads="1"/>
          </p:cNvSpPr>
          <p:nvPr/>
        </p:nvSpPr>
        <p:spPr bwMode="auto">
          <a:xfrm>
            <a:off x="7450037" y="1896441"/>
            <a:ext cx="1837423" cy="1329317"/>
          </a:xfrm>
          <a:custGeom>
            <a:avLst/>
            <a:gdLst>
              <a:gd name="T0" fmla="*/ 0 w 2951"/>
              <a:gd name="T1" fmla="*/ 0 h 2135"/>
              <a:gd name="T2" fmla="*/ 2950 w 2951"/>
              <a:gd name="T3" fmla="*/ 0 h 2135"/>
              <a:gd name="T4" fmla="*/ 2950 w 2951"/>
              <a:gd name="T5" fmla="*/ 2134 h 2135"/>
              <a:gd name="T6" fmla="*/ 0 w 2951"/>
              <a:gd name="T7" fmla="*/ 2134 h 2135"/>
              <a:gd name="T8" fmla="*/ 0 w 2951"/>
              <a:gd name="T9" fmla="*/ 0 h 2135"/>
            </a:gdLst>
            <a:ahLst/>
            <a:cxnLst>
              <a:cxn ang="0">
                <a:pos x="T0" y="T1"/>
              </a:cxn>
              <a:cxn ang="0">
                <a:pos x="T2" y="T3"/>
              </a:cxn>
              <a:cxn ang="0">
                <a:pos x="T4" y="T5"/>
              </a:cxn>
              <a:cxn ang="0">
                <a:pos x="T6" y="T7"/>
              </a:cxn>
              <a:cxn ang="0">
                <a:pos x="T8" y="T9"/>
              </a:cxn>
            </a:cxnLst>
            <a:rect l="0" t="0" r="r" b="b"/>
            <a:pathLst>
              <a:path w="2951" h="2135">
                <a:moveTo>
                  <a:pt x="0" y="0"/>
                </a:moveTo>
                <a:lnTo>
                  <a:pt x="2950" y="0"/>
                </a:lnTo>
                <a:lnTo>
                  <a:pt x="2950" y="2134"/>
                </a:lnTo>
                <a:lnTo>
                  <a:pt x="0" y="2134"/>
                </a:lnTo>
                <a:lnTo>
                  <a:pt x="0" y="0"/>
                </a:lnTo>
              </a:path>
            </a:pathLst>
          </a:custGeom>
          <a:solidFill>
            <a:srgbClr val="CDEA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9" name="Freeform 76">
            <a:extLst>
              <a:ext uri="{FF2B5EF4-FFF2-40B4-BE49-F238E27FC236}">
                <a16:creationId xmlns:a16="http://schemas.microsoft.com/office/drawing/2014/main" id="{EACEF28D-0762-4AF9-88C7-EEF17D3B83E7}"/>
              </a:ext>
            </a:extLst>
          </p:cNvPr>
          <p:cNvSpPr>
            <a:spLocks noChangeArrowheads="1"/>
          </p:cNvSpPr>
          <p:nvPr/>
        </p:nvSpPr>
        <p:spPr bwMode="auto">
          <a:xfrm>
            <a:off x="7450037" y="3525131"/>
            <a:ext cx="1837423" cy="1329317"/>
          </a:xfrm>
          <a:custGeom>
            <a:avLst/>
            <a:gdLst>
              <a:gd name="T0" fmla="*/ 0 w 2951"/>
              <a:gd name="T1" fmla="*/ 0 h 2135"/>
              <a:gd name="T2" fmla="*/ 2950 w 2951"/>
              <a:gd name="T3" fmla="*/ 0 h 2135"/>
              <a:gd name="T4" fmla="*/ 2950 w 2951"/>
              <a:gd name="T5" fmla="*/ 2134 h 2135"/>
              <a:gd name="T6" fmla="*/ 0 w 2951"/>
              <a:gd name="T7" fmla="*/ 2134 h 2135"/>
              <a:gd name="T8" fmla="*/ 0 w 2951"/>
              <a:gd name="T9" fmla="*/ 0 h 2135"/>
            </a:gdLst>
            <a:ahLst/>
            <a:cxnLst>
              <a:cxn ang="0">
                <a:pos x="T0" y="T1"/>
              </a:cxn>
              <a:cxn ang="0">
                <a:pos x="T2" y="T3"/>
              </a:cxn>
              <a:cxn ang="0">
                <a:pos x="T4" y="T5"/>
              </a:cxn>
              <a:cxn ang="0">
                <a:pos x="T6" y="T7"/>
              </a:cxn>
              <a:cxn ang="0">
                <a:pos x="T8" y="T9"/>
              </a:cxn>
            </a:cxnLst>
            <a:rect l="0" t="0" r="r" b="b"/>
            <a:pathLst>
              <a:path w="2951" h="2135">
                <a:moveTo>
                  <a:pt x="0" y="0"/>
                </a:moveTo>
                <a:lnTo>
                  <a:pt x="2950" y="0"/>
                </a:lnTo>
                <a:lnTo>
                  <a:pt x="2950" y="2134"/>
                </a:lnTo>
                <a:lnTo>
                  <a:pt x="0" y="2134"/>
                </a:lnTo>
                <a:lnTo>
                  <a:pt x="0" y="0"/>
                </a:lnTo>
              </a:path>
            </a:pathLst>
          </a:custGeom>
          <a:solidFill>
            <a:srgbClr val="CDEA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00" name="Freeform 77">
            <a:extLst>
              <a:ext uri="{FF2B5EF4-FFF2-40B4-BE49-F238E27FC236}">
                <a16:creationId xmlns:a16="http://schemas.microsoft.com/office/drawing/2014/main" id="{114ED1AB-9DC1-4912-BBED-C8D7054423FB}"/>
              </a:ext>
            </a:extLst>
          </p:cNvPr>
          <p:cNvSpPr>
            <a:spLocks noChangeArrowheads="1"/>
          </p:cNvSpPr>
          <p:nvPr/>
        </p:nvSpPr>
        <p:spPr bwMode="auto">
          <a:xfrm>
            <a:off x="9597818" y="1896441"/>
            <a:ext cx="1837423" cy="2955259"/>
          </a:xfrm>
          <a:custGeom>
            <a:avLst/>
            <a:gdLst>
              <a:gd name="T0" fmla="*/ 0 w 2952"/>
              <a:gd name="T1" fmla="*/ 0 h 4747"/>
              <a:gd name="T2" fmla="*/ 2951 w 2952"/>
              <a:gd name="T3" fmla="*/ 0 h 4747"/>
              <a:gd name="T4" fmla="*/ 2951 w 2952"/>
              <a:gd name="T5" fmla="*/ 4746 h 4747"/>
              <a:gd name="T6" fmla="*/ 0 w 2952"/>
              <a:gd name="T7" fmla="*/ 4746 h 4747"/>
              <a:gd name="T8" fmla="*/ 0 w 2952"/>
              <a:gd name="T9" fmla="*/ 0 h 4747"/>
            </a:gdLst>
            <a:ahLst/>
            <a:cxnLst>
              <a:cxn ang="0">
                <a:pos x="T0" y="T1"/>
              </a:cxn>
              <a:cxn ang="0">
                <a:pos x="T2" y="T3"/>
              </a:cxn>
              <a:cxn ang="0">
                <a:pos x="T4" y="T5"/>
              </a:cxn>
              <a:cxn ang="0">
                <a:pos x="T6" y="T7"/>
              </a:cxn>
              <a:cxn ang="0">
                <a:pos x="T8" y="T9"/>
              </a:cxn>
            </a:cxnLst>
            <a:rect l="0" t="0" r="r" b="b"/>
            <a:pathLst>
              <a:path w="2952" h="4747">
                <a:moveTo>
                  <a:pt x="0" y="0"/>
                </a:moveTo>
                <a:lnTo>
                  <a:pt x="2951" y="0"/>
                </a:lnTo>
                <a:lnTo>
                  <a:pt x="2951" y="4746"/>
                </a:lnTo>
                <a:lnTo>
                  <a:pt x="0" y="4746"/>
                </a:lnTo>
                <a:lnTo>
                  <a:pt x="0" y="0"/>
                </a:lnTo>
              </a:path>
            </a:pathLst>
          </a:custGeom>
          <a:solidFill>
            <a:srgbClr val="CDEA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83" name="TextBox 782">
            <a:extLst>
              <a:ext uri="{FF2B5EF4-FFF2-40B4-BE49-F238E27FC236}">
                <a16:creationId xmlns:a16="http://schemas.microsoft.com/office/drawing/2014/main" id="{4BAF5362-B3C5-4021-9A34-9F9F26ADF5E1}"/>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rgbClr val="111340"/>
                </a:solidFill>
                <a:latin typeface="Poppins" pitchFamily="2" charset="77"/>
                <a:cs typeface="Poppins" pitchFamily="2" charset="77"/>
              </a:rPr>
              <a:t>BUSINESS MODEL CANVAS</a:t>
            </a:r>
          </a:p>
        </p:txBody>
      </p:sp>
      <p:sp>
        <p:nvSpPr>
          <p:cNvPr id="784" name="TextBox 783">
            <a:extLst>
              <a:ext uri="{FF2B5EF4-FFF2-40B4-BE49-F238E27FC236}">
                <a16:creationId xmlns:a16="http://schemas.microsoft.com/office/drawing/2014/main" id="{8B0F94CD-7B06-442E-8132-970E0C30566F}"/>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solidFill>
                  <a:srgbClr val="747993"/>
                </a:solidFill>
                <a:latin typeface="Poppins" pitchFamily="2" charset="77"/>
                <a:cs typeface="Poppins" pitchFamily="2" charset="77"/>
              </a:rPr>
              <a:t>Make a big impact with our professional slides and charts</a:t>
            </a:r>
          </a:p>
        </p:txBody>
      </p:sp>
      <p:sp>
        <p:nvSpPr>
          <p:cNvPr id="786" name="TextBox 785">
            <a:extLst>
              <a:ext uri="{FF2B5EF4-FFF2-40B4-BE49-F238E27FC236}">
                <a16:creationId xmlns:a16="http://schemas.microsoft.com/office/drawing/2014/main" id="{DCDFE077-B573-42EA-9B48-4966085704A5}"/>
              </a:ext>
            </a:extLst>
          </p:cNvPr>
          <p:cNvSpPr txBox="1"/>
          <p:nvPr/>
        </p:nvSpPr>
        <p:spPr>
          <a:xfrm>
            <a:off x="1108005" y="3027432"/>
            <a:ext cx="1639232" cy="1043747"/>
          </a:xfrm>
          <a:prstGeom prst="rect">
            <a:avLst/>
          </a:prstGeom>
          <a:noFill/>
        </p:spPr>
        <p:txBody>
          <a:bodyPr wrap="square" rtlCol="0" anchor="ctr">
            <a:spAutoFit/>
          </a:bodyPr>
          <a:lstStyle/>
          <a:p>
            <a:pPr algn="ctr">
              <a:lnSpc>
                <a:spcPts val="1450"/>
              </a:lnSpc>
            </a:pPr>
            <a:r>
              <a:rPr lang="en-US" sz="1050" spc="-10" dirty="0">
                <a:latin typeface="Poppins" pitchFamily="2" charset="77"/>
                <a:cs typeface="Poppins" pitchFamily="2" charset="77"/>
              </a:rPr>
              <a:t>Make a big impact with professional slides, charts, infographics and more.</a:t>
            </a:r>
          </a:p>
        </p:txBody>
      </p:sp>
      <p:sp>
        <p:nvSpPr>
          <p:cNvPr id="788" name="TextBox 787">
            <a:extLst>
              <a:ext uri="{FF2B5EF4-FFF2-40B4-BE49-F238E27FC236}">
                <a16:creationId xmlns:a16="http://schemas.microsoft.com/office/drawing/2014/main" id="{9A6102F2-A03F-41A2-AFB7-B2BB0C45C7D8}"/>
              </a:ext>
            </a:extLst>
          </p:cNvPr>
          <p:cNvSpPr txBox="1"/>
          <p:nvPr/>
        </p:nvSpPr>
        <p:spPr>
          <a:xfrm>
            <a:off x="3241799" y="2381438"/>
            <a:ext cx="1668339" cy="659027"/>
          </a:xfrm>
          <a:prstGeom prst="rect">
            <a:avLst/>
          </a:prstGeom>
          <a:noFill/>
        </p:spPr>
        <p:txBody>
          <a:bodyPr wrap="square" rtlCol="0" anchor="ctr">
            <a:spAutoFit/>
          </a:bodyPr>
          <a:lstStyle/>
          <a:p>
            <a:pPr algn="ctr">
              <a:lnSpc>
                <a:spcPts val="1450"/>
              </a:lnSpc>
            </a:pPr>
            <a:r>
              <a:rPr lang="en-US" sz="1050" spc="-10" dirty="0">
                <a:latin typeface="Poppins" pitchFamily="2" charset="77"/>
                <a:cs typeface="Poppins" pitchFamily="2" charset="77"/>
              </a:rPr>
              <a:t>Make a big impact with professional slides and charts.</a:t>
            </a:r>
          </a:p>
        </p:txBody>
      </p:sp>
      <p:sp>
        <p:nvSpPr>
          <p:cNvPr id="790" name="TextBox 789">
            <a:extLst>
              <a:ext uri="{FF2B5EF4-FFF2-40B4-BE49-F238E27FC236}">
                <a16:creationId xmlns:a16="http://schemas.microsoft.com/office/drawing/2014/main" id="{2FF9B86B-88A8-405C-86F6-132FB433B8CA}"/>
              </a:ext>
            </a:extLst>
          </p:cNvPr>
          <p:cNvSpPr txBox="1"/>
          <p:nvPr/>
        </p:nvSpPr>
        <p:spPr>
          <a:xfrm>
            <a:off x="3241799" y="4011386"/>
            <a:ext cx="1668339" cy="659027"/>
          </a:xfrm>
          <a:prstGeom prst="rect">
            <a:avLst/>
          </a:prstGeom>
          <a:noFill/>
        </p:spPr>
        <p:txBody>
          <a:bodyPr wrap="square" rtlCol="0" anchor="ctr">
            <a:spAutoFit/>
          </a:bodyPr>
          <a:lstStyle/>
          <a:p>
            <a:pPr algn="ctr">
              <a:lnSpc>
                <a:spcPts val="1450"/>
              </a:lnSpc>
            </a:pPr>
            <a:r>
              <a:rPr lang="en-US" sz="1050" spc="-10" dirty="0">
                <a:latin typeface="Poppins" pitchFamily="2" charset="77"/>
                <a:cs typeface="Poppins" pitchFamily="2" charset="77"/>
              </a:rPr>
              <a:t>Make a big impact with professional slides and charts.</a:t>
            </a:r>
          </a:p>
        </p:txBody>
      </p:sp>
      <p:sp>
        <p:nvSpPr>
          <p:cNvPr id="792" name="TextBox 791">
            <a:extLst>
              <a:ext uri="{FF2B5EF4-FFF2-40B4-BE49-F238E27FC236}">
                <a16:creationId xmlns:a16="http://schemas.microsoft.com/office/drawing/2014/main" id="{22857924-46AD-4295-B4C1-7979E7A84AFA}"/>
              </a:ext>
            </a:extLst>
          </p:cNvPr>
          <p:cNvSpPr txBox="1"/>
          <p:nvPr/>
        </p:nvSpPr>
        <p:spPr>
          <a:xfrm>
            <a:off x="7535533" y="2484248"/>
            <a:ext cx="1668339" cy="659027"/>
          </a:xfrm>
          <a:prstGeom prst="rect">
            <a:avLst/>
          </a:prstGeom>
          <a:noFill/>
        </p:spPr>
        <p:txBody>
          <a:bodyPr wrap="square" rtlCol="0" anchor="ctr">
            <a:spAutoFit/>
          </a:bodyPr>
          <a:lstStyle/>
          <a:p>
            <a:pPr algn="ctr">
              <a:lnSpc>
                <a:spcPts val="1450"/>
              </a:lnSpc>
            </a:pPr>
            <a:r>
              <a:rPr lang="en-US" sz="1050" spc="-10" dirty="0">
                <a:latin typeface="Poppins" pitchFamily="2" charset="77"/>
                <a:cs typeface="Poppins" pitchFamily="2" charset="77"/>
              </a:rPr>
              <a:t>Make a big impact with professional slides and charts.</a:t>
            </a:r>
          </a:p>
        </p:txBody>
      </p:sp>
      <p:sp>
        <p:nvSpPr>
          <p:cNvPr id="794" name="TextBox 793">
            <a:extLst>
              <a:ext uri="{FF2B5EF4-FFF2-40B4-BE49-F238E27FC236}">
                <a16:creationId xmlns:a16="http://schemas.microsoft.com/office/drawing/2014/main" id="{4420444F-EE9D-4E95-A808-FC3C472205E9}"/>
              </a:ext>
            </a:extLst>
          </p:cNvPr>
          <p:cNvSpPr txBox="1"/>
          <p:nvPr/>
        </p:nvSpPr>
        <p:spPr>
          <a:xfrm>
            <a:off x="7535533" y="4010434"/>
            <a:ext cx="1668339" cy="659027"/>
          </a:xfrm>
          <a:prstGeom prst="rect">
            <a:avLst/>
          </a:prstGeom>
          <a:noFill/>
        </p:spPr>
        <p:txBody>
          <a:bodyPr wrap="square" rtlCol="0" anchor="ctr">
            <a:spAutoFit/>
          </a:bodyPr>
          <a:lstStyle/>
          <a:p>
            <a:pPr algn="ctr">
              <a:lnSpc>
                <a:spcPts val="1450"/>
              </a:lnSpc>
            </a:pPr>
            <a:r>
              <a:rPr lang="en-US" sz="1050" spc="-10" dirty="0">
                <a:latin typeface="Poppins" pitchFamily="2" charset="77"/>
                <a:cs typeface="Poppins" pitchFamily="2" charset="77"/>
              </a:rPr>
              <a:t>Make a big impact with professional slides and charts.</a:t>
            </a:r>
          </a:p>
        </p:txBody>
      </p:sp>
      <p:sp>
        <p:nvSpPr>
          <p:cNvPr id="796" name="TextBox 795">
            <a:extLst>
              <a:ext uri="{FF2B5EF4-FFF2-40B4-BE49-F238E27FC236}">
                <a16:creationId xmlns:a16="http://schemas.microsoft.com/office/drawing/2014/main" id="{5BE520F3-9C74-476F-BBAA-DB35CD0B91C9}"/>
              </a:ext>
            </a:extLst>
          </p:cNvPr>
          <p:cNvSpPr txBox="1"/>
          <p:nvPr/>
        </p:nvSpPr>
        <p:spPr>
          <a:xfrm>
            <a:off x="5401314" y="3027432"/>
            <a:ext cx="1639232" cy="1043747"/>
          </a:xfrm>
          <a:prstGeom prst="rect">
            <a:avLst/>
          </a:prstGeom>
          <a:noFill/>
        </p:spPr>
        <p:txBody>
          <a:bodyPr wrap="square" rtlCol="0" anchor="ctr">
            <a:spAutoFit/>
          </a:bodyPr>
          <a:lstStyle/>
          <a:p>
            <a:pPr algn="ctr">
              <a:lnSpc>
                <a:spcPts val="1450"/>
              </a:lnSpc>
            </a:pPr>
            <a:r>
              <a:rPr lang="en-US" sz="1050" spc="-10" dirty="0">
                <a:latin typeface="Poppins" pitchFamily="2" charset="77"/>
                <a:cs typeface="Poppins" pitchFamily="2" charset="77"/>
              </a:rPr>
              <a:t>Make a big impact with professional slides, charts, infographics and more.</a:t>
            </a:r>
          </a:p>
        </p:txBody>
      </p:sp>
      <p:sp>
        <p:nvSpPr>
          <p:cNvPr id="798" name="TextBox 797">
            <a:extLst>
              <a:ext uri="{FF2B5EF4-FFF2-40B4-BE49-F238E27FC236}">
                <a16:creationId xmlns:a16="http://schemas.microsoft.com/office/drawing/2014/main" id="{775D31CB-82EB-4142-856A-C0FD6FE0C94C}"/>
              </a:ext>
            </a:extLst>
          </p:cNvPr>
          <p:cNvSpPr txBox="1"/>
          <p:nvPr/>
        </p:nvSpPr>
        <p:spPr>
          <a:xfrm>
            <a:off x="9696421" y="3027432"/>
            <a:ext cx="1639232" cy="1043747"/>
          </a:xfrm>
          <a:prstGeom prst="rect">
            <a:avLst/>
          </a:prstGeom>
          <a:noFill/>
        </p:spPr>
        <p:txBody>
          <a:bodyPr wrap="square" rtlCol="0" anchor="ctr">
            <a:spAutoFit/>
          </a:bodyPr>
          <a:lstStyle/>
          <a:p>
            <a:pPr algn="ctr">
              <a:lnSpc>
                <a:spcPts val="1450"/>
              </a:lnSpc>
            </a:pPr>
            <a:r>
              <a:rPr lang="en-US" sz="1050" spc="-10" dirty="0">
                <a:latin typeface="Poppins" pitchFamily="2" charset="77"/>
                <a:cs typeface="Poppins" pitchFamily="2" charset="77"/>
              </a:rPr>
              <a:t>Make a big impact with professional slides, charts, infographics and more.</a:t>
            </a:r>
          </a:p>
        </p:txBody>
      </p:sp>
      <p:sp>
        <p:nvSpPr>
          <p:cNvPr id="800" name="TextBox 799">
            <a:extLst>
              <a:ext uri="{FF2B5EF4-FFF2-40B4-BE49-F238E27FC236}">
                <a16:creationId xmlns:a16="http://schemas.microsoft.com/office/drawing/2014/main" id="{04DDA9B2-0DE3-423D-967C-6A74E4CBB11E}"/>
              </a:ext>
            </a:extLst>
          </p:cNvPr>
          <p:cNvSpPr txBox="1"/>
          <p:nvPr/>
        </p:nvSpPr>
        <p:spPr>
          <a:xfrm>
            <a:off x="1701912" y="5736443"/>
            <a:ext cx="3668922" cy="466666"/>
          </a:xfrm>
          <a:prstGeom prst="rect">
            <a:avLst/>
          </a:prstGeom>
          <a:noFill/>
        </p:spPr>
        <p:txBody>
          <a:bodyPr wrap="square" rtlCol="0" anchor="ctr">
            <a:spAutoFit/>
          </a:bodyPr>
          <a:lstStyle/>
          <a:p>
            <a:pPr algn="ctr">
              <a:lnSpc>
                <a:spcPts val="1450"/>
              </a:lnSpc>
            </a:pPr>
            <a:r>
              <a:rPr lang="en-US" sz="1050" spc="-10" dirty="0">
                <a:latin typeface="Poppins" pitchFamily="2" charset="77"/>
                <a:cs typeface="Poppins" pitchFamily="2" charset="77"/>
              </a:rPr>
              <a:t>Make a big impact with professional slides, charts, infographics and more.</a:t>
            </a:r>
          </a:p>
        </p:txBody>
      </p:sp>
      <p:sp>
        <p:nvSpPr>
          <p:cNvPr id="802" name="TextBox 801">
            <a:extLst>
              <a:ext uri="{FF2B5EF4-FFF2-40B4-BE49-F238E27FC236}">
                <a16:creationId xmlns:a16="http://schemas.microsoft.com/office/drawing/2014/main" id="{7FBF8F2D-7CBE-4E4F-99A0-CDB626F91D49}"/>
              </a:ext>
            </a:extLst>
          </p:cNvPr>
          <p:cNvSpPr txBox="1"/>
          <p:nvPr/>
        </p:nvSpPr>
        <p:spPr>
          <a:xfrm>
            <a:off x="7072602" y="5736443"/>
            <a:ext cx="3668922" cy="466666"/>
          </a:xfrm>
          <a:prstGeom prst="rect">
            <a:avLst/>
          </a:prstGeom>
          <a:noFill/>
        </p:spPr>
        <p:txBody>
          <a:bodyPr wrap="square" rtlCol="0" anchor="ctr">
            <a:spAutoFit/>
          </a:bodyPr>
          <a:lstStyle/>
          <a:p>
            <a:pPr algn="ctr">
              <a:lnSpc>
                <a:spcPts val="1450"/>
              </a:lnSpc>
            </a:pPr>
            <a:r>
              <a:rPr lang="en-US" sz="1050" spc="-10" dirty="0">
                <a:latin typeface="Poppins" pitchFamily="2" charset="77"/>
                <a:cs typeface="Poppins" pitchFamily="2" charset="77"/>
              </a:rPr>
              <a:t>Make a big impact with professional slides, charts, infographics and more.</a:t>
            </a:r>
          </a:p>
        </p:txBody>
      </p:sp>
      <p:sp>
        <p:nvSpPr>
          <p:cNvPr id="803" name="Freeform 78">
            <a:extLst>
              <a:ext uri="{FF2B5EF4-FFF2-40B4-BE49-F238E27FC236}">
                <a16:creationId xmlns:a16="http://schemas.microsoft.com/office/drawing/2014/main" id="{E75E2620-A6EA-4081-B8CB-95D533863A16}"/>
              </a:ext>
            </a:extLst>
          </p:cNvPr>
          <p:cNvSpPr>
            <a:spLocks noChangeArrowheads="1"/>
          </p:cNvSpPr>
          <p:nvPr/>
        </p:nvSpPr>
        <p:spPr bwMode="auto">
          <a:xfrm>
            <a:off x="754012" y="1643761"/>
            <a:ext cx="508106" cy="508108"/>
          </a:xfrm>
          <a:prstGeom prst="roundRect">
            <a:avLst>
              <a:gd name="adj" fmla="val 18417"/>
            </a:avLst>
          </a:prstGeom>
          <a:solidFill>
            <a:srgbClr val="0496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04" name="Freeform 78">
            <a:extLst>
              <a:ext uri="{FF2B5EF4-FFF2-40B4-BE49-F238E27FC236}">
                <a16:creationId xmlns:a16="http://schemas.microsoft.com/office/drawing/2014/main" id="{7FFC77B4-F62A-4222-978A-45CB2E2780F2}"/>
              </a:ext>
            </a:extLst>
          </p:cNvPr>
          <p:cNvSpPr>
            <a:spLocks noChangeArrowheads="1"/>
          </p:cNvSpPr>
          <p:nvPr/>
        </p:nvSpPr>
        <p:spPr bwMode="auto">
          <a:xfrm>
            <a:off x="2901794" y="1643761"/>
            <a:ext cx="508106" cy="508108"/>
          </a:xfrm>
          <a:prstGeom prst="roundRect">
            <a:avLst>
              <a:gd name="adj" fmla="val 18417"/>
            </a:avLst>
          </a:prstGeom>
          <a:solidFill>
            <a:srgbClr val="0496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05" name="Freeform 78">
            <a:extLst>
              <a:ext uri="{FF2B5EF4-FFF2-40B4-BE49-F238E27FC236}">
                <a16:creationId xmlns:a16="http://schemas.microsoft.com/office/drawing/2014/main" id="{D70A9ECB-3151-4C27-80FC-D558B9E57FB4}"/>
              </a:ext>
            </a:extLst>
          </p:cNvPr>
          <p:cNvSpPr>
            <a:spLocks noChangeArrowheads="1"/>
          </p:cNvSpPr>
          <p:nvPr/>
        </p:nvSpPr>
        <p:spPr bwMode="auto">
          <a:xfrm>
            <a:off x="2901794" y="3272448"/>
            <a:ext cx="508106" cy="508108"/>
          </a:xfrm>
          <a:prstGeom prst="roundRect">
            <a:avLst>
              <a:gd name="adj" fmla="val 18417"/>
            </a:avLst>
          </a:prstGeom>
          <a:solidFill>
            <a:srgbClr val="0496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06" name="Freeform 78">
            <a:extLst>
              <a:ext uri="{FF2B5EF4-FFF2-40B4-BE49-F238E27FC236}">
                <a16:creationId xmlns:a16="http://schemas.microsoft.com/office/drawing/2014/main" id="{A1D8AD89-A591-4EA2-AA9B-ADAB06B5515F}"/>
              </a:ext>
            </a:extLst>
          </p:cNvPr>
          <p:cNvSpPr>
            <a:spLocks noChangeArrowheads="1"/>
          </p:cNvSpPr>
          <p:nvPr/>
        </p:nvSpPr>
        <p:spPr bwMode="auto">
          <a:xfrm>
            <a:off x="7197355" y="1643761"/>
            <a:ext cx="508106" cy="508108"/>
          </a:xfrm>
          <a:prstGeom prst="roundRect">
            <a:avLst>
              <a:gd name="adj" fmla="val 18417"/>
            </a:avLst>
          </a:prstGeom>
          <a:solidFill>
            <a:srgbClr val="0496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07" name="Freeform 78">
            <a:extLst>
              <a:ext uri="{FF2B5EF4-FFF2-40B4-BE49-F238E27FC236}">
                <a16:creationId xmlns:a16="http://schemas.microsoft.com/office/drawing/2014/main" id="{E05707D9-F8DE-4AF8-95E4-321AE5A2E43B}"/>
              </a:ext>
            </a:extLst>
          </p:cNvPr>
          <p:cNvSpPr>
            <a:spLocks noChangeArrowheads="1"/>
          </p:cNvSpPr>
          <p:nvPr/>
        </p:nvSpPr>
        <p:spPr bwMode="auto">
          <a:xfrm>
            <a:off x="7197355" y="3272448"/>
            <a:ext cx="508106" cy="508108"/>
          </a:xfrm>
          <a:prstGeom prst="roundRect">
            <a:avLst>
              <a:gd name="adj" fmla="val 18417"/>
            </a:avLst>
          </a:prstGeom>
          <a:solidFill>
            <a:srgbClr val="0496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08" name="Freeform 78">
            <a:extLst>
              <a:ext uri="{FF2B5EF4-FFF2-40B4-BE49-F238E27FC236}">
                <a16:creationId xmlns:a16="http://schemas.microsoft.com/office/drawing/2014/main" id="{DB419279-7E5C-4678-93AA-560086658C94}"/>
              </a:ext>
            </a:extLst>
          </p:cNvPr>
          <p:cNvSpPr>
            <a:spLocks noChangeArrowheads="1"/>
          </p:cNvSpPr>
          <p:nvPr/>
        </p:nvSpPr>
        <p:spPr bwMode="auto">
          <a:xfrm>
            <a:off x="5049575" y="1643761"/>
            <a:ext cx="508106" cy="508108"/>
          </a:xfrm>
          <a:prstGeom prst="roundRect">
            <a:avLst>
              <a:gd name="adj" fmla="val 18417"/>
            </a:avLst>
          </a:prstGeom>
          <a:solidFill>
            <a:srgbClr val="0496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09" name="Freeform 78">
            <a:extLst>
              <a:ext uri="{FF2B5EF4-FFF2-40B4-BE49-F238E27FC236}">
                <a16:creationId xmlns:a16="http://schemas.microsoft.com/office/drawing/2014/main" id="{EC38784E-3881-4DB4-9289-40469FC0752A}"/>
              </a:ext>
            </a:extLst>
          </p:cNvPr>
          <p:cNvSpPr>
            <a:spLocks noChangeArrowheads="1"/>
          </p:cNvSpPr>
          <p:nvPr/>
        </p:nvSpPr>
        <p:spPr bwMode="auto">
          <a:xfrm>
            <a:off x="9345137" y="1643761"/>
            <a:ext cx="508106" cy="508108"/>
          </a:xfrm>
          <a:prstGeom prst="roundRect">
            <a:avLst>
              <a:gd name="adj" fmla="val 18417"/>
            </a:avLst>
          </a:prstGeom>
          <a:solidFill>
            <a:srgbClr val="0496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10" name="Freeform 78">
            <a:extLst>
              <a:ext uri="{FF2B5EF4-FFF2-40B4-BE49-F238E27FC236}">
                <a16:creationId xmlns:a16="http://schemas.microsoft.com/office/drawing/2014/main" id="{7807286A-D943-4178-9571-CB0AA1F34176}"/>
              </a:ext>
            </a:extLst>
          </p:cNvPr>
          <p:cNvSpPr>
            <a:spLocks noChangeArrowheads="1"/>
          </p:cNvSpPr>
          <p:nvPr/>
        </p:nvSpPr>
        <p:spPr bwMode="auto">
          <a:xfrm>
            <a:off x="754012" y="4898391"/>
            <a:ext cx="508106" cy="508108"/>
          </a:xfrm>
          <a:prstGeom prst="roundRect">
            <a:avLst>
              <a:gd name="adj" fmla="val 18417"/>
            </a:avLst>
          </a:prstGeom>
          <a:solidFill>
            <a:srgbClr val="0496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11" name="Freeform 78">
            <a:extLst>
              <a:ext uri="{FF2B5EF4-FFF2-40B4-BE49-F238E27FC236}">
                <a16:creationId xmlns:a16="http://schemas.microsoft.com/office/drawing/2014/main" id="{FB9E0AA6-7172-4F6D-85F9-9BC3BA4CBE76}"/>
              </a:ext>
            </a:extLst>
          </p:cNvPr>
          <p:cNvSpPr>
            <a:spLocks noChangeArrowheads="1"/>
          </p:cNvSpPr>
          <p:nvPr/>
        </p:nvSpPr>
        <p:spPr bwMode="auto">
          <a:xfrm>
            <a:off x="6123465" y="4898391"/>
            <a:ext cx="508106" cy="508108"/>
          </a:xfrm>
          <a:prstGeom prst="roundRect">
            <a:avLst>
              <a:gd name="adj" fmla="val 18417"/>
            </a:avLst>
          </a:prstGeom>
          <a:solidFill>
            <a:srgbClr val="0496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75" name="Freeform: Shape 774">
            <a:extLst>
              <a:ext uri="{FF2B5EF4-FFF2-40B4-BE49-F238E27FC236}">
                <a16:creationId xmlns:a16="http://schemas.microsoft.com/office/drawing/2014/main" id="{7EAC2CD9-12EF-496F-9233-A0BAED548913}"/>
              </a:ext>
            </a:extLst>
          </p:cNvPr>
          <p:cNvSpPr>
            <a:spLocks noChangeArrowheads="1"/>
          </p:cNvSpPr>
          <p:nvPr/>
        </p:nvSpPr>
        <p:spPr bwMode="auto">
          <a:xfrm>
            <a:off x="825421" y="1743416"/>
            <a:ext cx="361414" cy="308955"/>
          </a:xfrm>
          <a:custGeom>
            <a:avLst/>
            <a:gdLst>
              <a:gd name="connsiteX0" fmla="*/ 311461 w 722828"/>
              <a:gd name="connsiteY0" fmla="*/ 569397 h 617910"/>
              <a:gd name="connsiteX1" fmla="*/ 308970 w 722828"/>
              <a:gd name="connsiteY1" fmla="*/ 571885 h 617910"/>
              <a:gd name="connsiteX2" fmla="*/ 307724 w 722828"/>
              <a:gd name="connsiteY2" fmla="*/ 585568 h 617910"/>
              <a:gd name="connsiteX3" fmla="*/ 310215 w 722828"/>
              <a:gd name="connsiteY3" fmla="*/ 589300 h 617910"/>
              <a:gd name="connsiteX4" fmla="*/ 323920 w 722828"/>
              <a:gd name="connsiteY4" fmla="*/ 591788 h 617910"/>
              <a:gd name="connsiteX5" fmla="*/ 328903 w 722828"/>
              <a:gd name="connsiteY5" fmla="*/ 588056 h 617910"/>
              <a:gd name="connsiteX6" fmla="*/ 313953 w 722828"/>
              <a:gd name="connsiteY6" fmla="*/ 571885 h 617910"/>
              <a:gd name="connsiteX7" fmla="*/ 282807 w 722828"/>
              <a:gd name="connsiteY7" fmla="*/ 540787 h 617910"/>
              <a:gd name="connsiteX8" fmla="*/ 275332 w 722828"/>
              <a:gd name="connsiteY8" fmla="*/ 547007 h 617910"/>
              <a:gd name="connsiteX9" fmla="*/ 271594 w 722828"/>
              <a:gd name="connsiteY9" fmla="*/ 551982 h 617910"/>
              <a:gd name="connsiteX10" fmla="*/ 275332 w 722828"/>
              <a:gd name="connsiteY10" fmla="*/ 560690 h 617910"/>
              <a:gd name="connsiteX11" fmla="*/ 276578 w 722828"/>
              <a:gd name="connsiteY11" fmla="*/ 561934 h 617910"/>
              <a:gd name="connsiteX12" fmla="*/ 282807 w 722828"/>
              <a:gd name="connsiteY12" fmla="*/ 566910 h 617910"/>
              <a:gd name="connsiteX13" fmla="*/ 289036 w 722828"/>
              <a:gd name="connsiteY13" fmla="*/ 565666 h 617910"/>
              <a:gd name="connsiteX14" fmla="*/ 297757 w 722828"/>
              <a:gd name="connsiteY14" fmla="*/ 559446 h 617910"/>
              <a:gd name="connsiteX15" fmla="*/ 299003 w 722828"/>
              <a:gd name="connsiteY15" fmla="*/ 558202 h 617910"/>
              <a:gd name="connsiteX16" fmla="*/ 252907 w 722828"/>
              <a:gd name="connsiteY16" fmla="*/ 510933 h 617910"/>
              <a:gd name="connsiteX17" fmla="*/ 242940 w 722828"/>
              <a:gd name="connsiteY17" fmla="*/ 517153 h 617910"/>
              <a:gd name="connsiteX18" fmla="*/ 239202 w 722828"/>
              <a:gd name="connsiteY18" fmla="*/ 524616 h 617910"/>
              <a:gd name="connsiteX19" fmla="*/ 241694 w 722828"/>
              <a:gd name="connsiteY19" fmla="*/ 533324 h 617910"/>
              <a:gd name="connsiteX20" fmla="*/ 242940 w 722828"/>
              <a:gd name="connsiteY20" fmla="*/ 534568 h 617910"/>
              <a:gd name="connsiteX21" fmla="*/ 250415 w 722828"/>
              <a:gd name="connsiteY21" fmla="*/ 539543 h 617910"/>
              <a:gd name="connsiteX22" fmla="*/ 257890 w 722828"/>
              <a:gd name="connsiteY22" fmla="*/ 537055 h 617910"/>
              <a:gd name="connsiteX23" fmla="*/ 269103 w 722828"/>
              <a:gd name="connsiteY23" fmla="*/ 528348 h 617910"/>
              <a:gd name="connsiteX24" fmla="*/ 229235 w 722828"/>
              <a:gd name="connsiteY24" fmla="*/ 488543 h 617910"/>
              <a:gd name="connsiteX25" fmla="*/ 229235 w 722828"/>
              <a:gd name="connsiteY25" fmla="*/ 489786 h 617910"/>
              <a:gd name="connsiteX26" fmla="*/ 231727 w 722828"/>
              <a:gd name="connsiteY26" fmla="*/ 491030 h 617910"/>
              <a:gd name="connsiteX27" fmla="*/ 235465 w 722828"/>
              <a:gd name="connsiteY27" fmla="*/ 494762 h 617910"/>
              <a:gd name="connsiteX28" fmla="*/ 231727 w 722828"/>
              <a:gd name="connsiteY28" fmla="*/ 491030 h 617910"/>
              <a:gd name="connsiteX29" fmla="*/ 231727 w 722828"/>
              <a:gd name="connsiteY29" fmla="*/ 491030 h 617910"/>
              <a:gd name="connsiteX30" fmla="*/ 272840 w 722828"/>
              <a:gd name="connsiteY30" fmla="*/ 296202 h 617910"/>
              <a:gd name="connsiteX31" fmla="*/ 256644 w 722828"/>
              <a:gd name="connsiteY31" fmla="*/ 300711 h 617910"/>
              <a:gd name="connsiteX32" fmla="*/ 184385 w 722828"/>
              <a:gd name="connsiteY32" fmla="*/ 372858 h 617910"/>
              <a:gd name="connsiteX33" fmla="*/ 188123 w 722828"/>
              <a:gd name="connsiteY33" fmla="*/ 422615 h 617910"/>
              <a:gd name="connsiteX34" fmla="*/ 291528 w 722828"/>
              <a:gd name="connsiteY34" fmla="*/ 524616 h 617910"/>
              <a:gd name="connsiteX35" fmla="*/ 326411 w 722828"/>
              <a:gd name="connsiteY35" fmla="*/ 559446 h 617910"/>
              <a:gd name="connsiteX36" fmla="*/ 362541 w 722828"/>
              <a:gd name="connsiteY36" fmla="*/ 595520 h 617910"/>
              <a:gd name="connsiteX37" fmla="*/ 379983 w 722828"/>
              <a:gd name="connsiteY37" fmla="*/ 595520 h 617910"/>
              <a:gd name="connsiteX38" fmla="*/ 383720 w 722828"/>
              <a:gd name="connsiteY38" fmla="*/ 591788 h 617910"/>
              <a:gd name="connsiteX39" fmla="*/ 387458 w 722828"/>
              <a:gd name="connsiteY39" fmla="*/ 583080 h 617910"/>
              <a:gd name="connsiteX40" fmla="*/ 383720 w 722828"/>
              <a:gd name="connsiteY40" fmla="*/ 574373 h 617910"/>
              <a:gd name="connsiteX41" fmla="*/ 313953 w 722828"/>
              <a:gd name="connsiteY41" fmla="*/ 503470 h 617910"/>
              <a:gd name="connsiteX42" fmla="*/ 313953 w 722828"/>
              <a:gd name="connsiteY42" fmla="*/ 491030 h 617910"/>
              <a:gd name="connsiteX43" fmla="*/ 326411 w 722828"/>
              <a:gd name="connsiteY43" fmla="*/ 491030 h 617910"/>
              <a:gd name="connsiteX44" fmla="*/ 412375 w 722828"/>
              <a:gd name="connsiteY44" fmla="*/ 578105 h 617910"/>
              <a:gd name="connsiteX45" fmla="*/ 432308 w 722828"/>
              <a:gd name="connsiteY45" fmla="*/ 578105 h 617910"/>
              <a:gd name="connsiteX46" fmla="*/ 434800 w 722828"/>
              <a:gd name="connsiteY46" fmla="*/ 575617 h 617910"/>
              <a:gd name="connsiteX47" fmla="*/ 438537 w 722828"/>
              <a:gd name="connsiteY47" fmla="*/ 566910 h 617910"/>
              <a:gd name="connsiteX48" fmla="*/ 434800 w 722828"/>
              <a:gd name="connsiteY48" fmla="*/ 555714 h 617910"/>
              <a:gd name="connsiteX49" fmla="*/ 347591 w 722828"/>
              <a:gd name="connsiteY49" fmla="*/ 469884 h 617910"/>
              <a:gd name="connsiteX50" fmla="*/ 347591 w 722828"/>
              <a:gd name="connsiteY50" fmla="*/ 457445 h 617910"/>
              <a:gd name="connsiteX51" fmla="*/ 361295 w 722828"/>
              <a:gd name="connsiteY51" fmla="*/ 457445 h 617910"/>
              <a:gd name="connsiteX52" fmla="*/ 447258 w 722828"/>
              <a:gd name="connsiteY52" fmla="*/ 543275 h 617910"/>
              <a:gd name="connsiteX53" fmla="*/ 460963 w 722828"/>
              <a:gd name="connsiteY53" fmla="*/ 558202 h 617910"/>
              <a:gd name="connsiteX54" fmla="*/ 484634 w 722828"/>
              <a:gd name="connsiteY54" fmla="*/ 560690 h 617910"/>
              <a:gd name="connsiteX55" fmla="*/ 485880 w 722828"/>
              <a:gd name="connsiteY55" fmla="*/ 559446 h 617910"/>
              <a:gd name="connsiteX56" fmla="*/ 483388 w 722828"/>
              <a:gd name="connsiteY56" fmla="*/ 537055 h 617910"/>
              <a:gd name="connsiteX57" fmla="*/ 382474 w 722828"/>
              <a:gd name="connsiteY57" fmla="*/ 435054 h 617910"/>
              <a:gd name="connsiteX58" fmla="*/ 382474 w 722828"/>
              <a:gd name="connsiteY58" fmla="*/ 423859 h 617910"/>
              <a:gd name="connsiteX59" fmla="*/ 394933 w 722828"/>
              <a:gd name="connsiteY59" fmla="*/ 423859 h 617910"/>
              <a:gd name="connsiteX60" fmla="*/ 480896 w 722828"/>
              <a:gd name="connsiteY60" fmla="*/ 509689 h 617910"/>
              <a:gd name="connsiteX61" fmla="*/ 500830 w 722828"/>
              <a:gd name="connsiteY61" fmla="*/ 509689 h 617910"/>
              <a:gd name="connsiteX62" fmla="*/ 503321 w 722828"/>
              <a:gd name="connsiteY62" fmla="*/ 507201 h 617910"/>
              <a:gd name="connsiteX63" fmla="*/ 507059 w 722828"/>
              <a:gd name="connsiteY63" fmla="*/ 497250 h 617910"/>
              <a:gd name="connsiteX64" fmla="*/ 503321 w 722828"/>
              <a:gd name="connsiteY64" fmla="*/ 488543 h 617910"/>
              <a:gd name="connsiteX65" fmla="*/ 450996 w 722828"/>
              <a:gd name="connsiteY65" fmla="*/ 435054 h 617910"/>
              <a:gd name="connsiteX66" fmla="*/ 441029 w 722828"/>
              <a:gd name="connsiteY66" fmla="*/ 426347 h 617910"/>
              <a:gd name="connsiteX67" fmla="*/ 434800 w 722828"/>
              <a:gd name="connsiteY67" fmla="*/ 420127 h 617910"/>
              <a:gd name="connsiteX68" fmla="*/ 353820 w 722828"/>
              <a:gd name="connsiteY68" fmla="*/ 386541 h 617910"/>
              <a:gd name="connsiteX69" fmla="*/ 350082 w 722828"/>
              <a:gd name="connsiteY69" fmla="*/ 385297 h 617910"/>
              <a:gd name="connsiteX70" fmla="*/ 326411 w 722828"/>
              <a:gd name="connsiteY70" fmla="*/ 413907 h 617910"/>
              <a:gd name="connsiteX71" fmla="*/ 290282 w 722828"/>
              <a:gd name="connsiteY71" fmla="*/ 438786 h 617910"/>
              <a:gd name="connsiteX72" fmla="*/ 277823 w 722828"/>
              <a:gd name="connsiteY72" fmla="*/ 437542 h 617910"/>
              <a:gd name="connsiteX73" fmla="*/ 259136 w 722828"/>
              <a:gd name="connsiteY73" fmla="*/ 423859 h 617910"/>
              <a:gd name="connsiteX74" fmla="*/ 254152 w 722828"/>
              <a:gd name="connsiteY74" fmla="*/ 387785 h 617910"/>
              <a:gd name="connsiteX75" fmla="*/ 307724 w 722828"/>
              <a:gd name="connsiteY75" fmla="*/ 314394 h 617910"/>
              <a:gd name="connsiteX76" fmla="*/ 289036 w 722828"/>
              <a:gd name="connsiteY76" fmla="*/ 301955 h 617910"/>
              <a:gd name="connsiteX77" fmla="*/ 272840 w 722828"/>
              <a:gd name="connsiteY77" fmla="*/ 296202 h 617910"/>
              <a:gd name="connsiteX78" fmla="*/ 526600 w 722828"/>
              <a:gd name="connsiteY78" fmla="*/ 285280 h 617910"/>
              <a:gd name="connsiteX79" fmla="*/ 533008 w 722828"/>
              <a:gd name="connsiteY79" fmla="*/ 286481 h 617910"/>
              <a:gd name="connsiteX80" fmla="*/ 552233 w 722828"/>
              <a:gd name="connsiteY80" fmla="*/ 308111 h 617910"/>
              <a:gd name="connsiteX81" fmla="*/ 550951 w 722828"/>
              <a:gd name="connsiteY81" fmla="*/ 314120 h 617910"/>
              <a:gd name="connsiteX82" fmla="*/ 543261 w 722828"/>
              <a:gd name="connsiteY82" fmla="*/ 320128 h 617910"/>
              <a:gd name="connsiteX83" fmla="*/ 536853 w 722828"/>
              <a:gd name="connsiteY83" fmla="*/ 318926 h 617910"/>
              <a:gd name="connsiteX84" fmla="*/ 518910 w 722828"/>
              <a:gd name="connsiteY84" fmla="*/ 298498 h 617910"/>
              <a:gd name="connsiteX85" fmla="*/ 518910 w 722828"/>
              <a:gd name="connsiteY85" fmla="*/ 292490 h 617910"/>
              <a:gd name="connsiteX86" fmla="*/ 414866 w 722828"/>
              <a:gd name="connsiteY86" fmla="*/ 283296 h 617910"/>
              <a:gd name="connsiteX87" fmla="*/ 348837 w 722828"/>
              <a:gd name="connsiteY87" fmla="*/ 300711 h 617910"/>
              <a:gd name="connsiteX88" fmla="*/ 348837 w 722828"/>
              <a:gd name="connsiteY88" fmla="*/ 301955 h 617910"/>
              <a:gd name="connsiteX89" fmla="*/ 347591 w 722828"/>
              <a:gd name="connsiteY89" fmla="*/ 301955 h 617910"/>
              <a:gd name="connsiteX90" fmla="*/ 270348 w 722828"/>
              <a:gd name="connsiteY90" fmla="*/ 394005 h 617910"/>
              <a:gd name="connsiteX91" fmla="*/ 274086 w 722828"/>
              <a:gd name="connsiteY91" fmla="*/ 412663 h 617910"/>
              <a:gd name="connsiteX92" fmla="*/ 284053 w 722828"/>
              <a:gd name="connsiteY92" fmla="*/ 420127 h 617910"/>
              <a:gd name="connsiteX93" fmla="*/ 310215 w 722828"/>
              <a:gd name="connsiteY93" fmla="*/ 407688 h 617910"/>
              <a:gd name="connsiteX94" fmla="*/ 340116 w 722828"/>
              <a:gd name="connsiteY94" fmla="*/ 370370 h 617910"/>
              <a:gd name="connsiteX95" fmla="*/ 366278 w 722828"/>
              <a:gd name="connsiteY95" fmla="*/ 374102 h 617910"/>
              <a:gd name="connsiteX96" fmla="*/ 484634 w 722828"/>
              <a:gd name="connsiteY96" fmla="*/ 384053 h 617910"/>
              <a:gd name="connsiteX97" fmla="*/ 498338 w 722828"/>
              <a:gd name="connsiteY97" fmla="*/ 386541 h 617910"/>
              <a:gd name="connsiteX98" fmla="*/ 497092 w 722828"/>
              <a:gd name="connsiteY98" fmla="*/ 397736 h 617910"/>
              <a:gd name="connsiteX99" fmla="*/ 457225 w 722828"/>
              <a:gd name="connsiteY99" fmla="*/ 417639 h 617910"/>
              <a:gd name="connsiteX100" fmla="*/ 498338 w 722828"/>
              <a:gd name="connsiteY100" fmla="*/ 458688 h 617910"/>
              <a:gd name="connsiteX101" fmla="*/ 539451 w 722828"/>
              <a:gd name="connsiteY101" fmla="*/ 426347 h 617910"/>
              <a:gd name="connsiteX102" fmla="*/ 544435 w 722828"/>
              <a:gd name="connsiteY102" fmla="*/ 417639 h 617910"/>
              <a:gd name="connsiteX103" fmla="*/ 540697 w 722828"/>
              <a:gd name="connsiteY103" fmla="*/ 405200 h 617910"/>
              <a:gd name="connsiteX104" fmla="*/ 478404 w 722828"/>
              <a:gd name="connsiteY104" fmla="*/ 324345 h 617910"/>
              <a:gd name="connsiteX105" fmla="*/ 477159 w 722828"/>
              <a:gd name="connsiteY105" fmla="*/ 321857 h 617910"/>
              <a:gd name="connsiteX106" fmla="*/ 474667 w 722828"/>
              <a:gd name="connsiteY106" fmla="*/ 318126 h 617910"/>
              <a:gd name="connsiteX107" fmla="*/ 473421 w 722828"/>
              <a:gd name="connsiteY107" fmla="*/ 318126 h 617910"/>
              <a:gd name="connsiteX108" fmla="*/ 414866 w 722828"/>
              <a:gd name="connsiteY108" fmla="*/ 283296 h 617910"/>
              <a:gd name="connsiteX109" fmla="*/ 225569 w 722828"/>
              <a:gd name="connsiteY109" fmla="*/ 259092 h 617910"/>
              <a:gd name="connsiteX110" fmla="*/ 230531 w 722828"/>
              <a:gd name="connsiteY110" fmla="*/ 259092 h 617910"/>
              <a:gd name="connsiteX111" fmla="*/ 237974 w 722828"/>
              <a:gd name="connsiteY111" fmla="*/ 265294 h 617910"/>
              <a:gd name="connsiteX112" fmla="*/ 237974 w 722828"/>
              <a:gd name="connsiteY112" fmla="*/ 271495 h 617910"/>
              <a:gd name="connsiteX113" fmla="*/ 218127 w 722828"/>
              <a:gd name="connsiteY113" fmla="*/ 292581 h 617910"/>
              <a:gd name="connsiteX114" fmla="*/ 211925 w 722828"/>
              <a:gd name="connsiteY114" fmla="*/ 292581 h 617910"/>
              <a:gd name="connsiteX115" fmla="*/ 204482 w 722828"/>
              <a:gd name="connsiteY115" fmla="*/ 285139 h 617910"/>
              <a:gd name="connsiteX116" fmla="*/ 204482 w 722828"/>
              <a:gd name="connsiteY116" fmla="*/ 278937 h 617910"/>
              <a:gd name="connsiteX117" fmla="*/ 506145 w 722828"/>
              <a:gd name="connsiteY117" fmla="*/ 252426 h 617910"/>
              <a:gd name="connsiteX118" fmla="*/ 511376 w 722828"/>
              <a:gd name="connsiteY118" fmla="*/ 252426 h 617910"/>
              <a:gd name="connsiteX119" fmla="*/ 519224 w 722828"/>
              <a:gd name="connsiteY119" fmla="*/ 262889 h 617910"/>
              <a:gd name="connsiteX120" fmla="*/ 519224 w 722828"/>
              <a:gd name="connsiteY120" fmla="*/ 268121 h 617910"/>
              <a:gd name="connsiteX121" fmla="*/ 508761 w 722828"/>
              <a:gd name="connsiteY121" fmla="*/ 277276 h 617910"/>
              <a:gd name="connsiteX122" fmla="*/ 503530 w 722828"/>
              <a:gd name="connsiteY122" fmla="*/ 275968 h 617910"/>
              <a:gd name="connsiteX123" fmla="*/ 495683 w 722828"/>
              <a:gd name="connsiteY123" fmla="*/ 265505 h 617910"/>
              <a:gd name="connsiteX124" fmla="*/ 495683 w 722828"/>
              <a:gd name="connsiteY124" fmla="*/ 261581 h 617910"/>
              <a:gd name="connsiteX125" fmla="*/ 226744 w 722828"/>
              <a:gd name="connsiteY125" fmla="*/ 223587 h 617910"/>
              <a:gd name="connsiteX126" fmla="*/ 90947 w 722828"/>
              <a:gd name="connsiteY126" fmla="*/ 359175 h 617910"/>
              <a:gd name="connsiteX127" fmla="*/ 117109 w 722828"/>
              <a:gd name="connsiteY127" fmla="*/ 384053 h 617910"/>
              <a:gd name="connsiteX128" fmla="*/ 147010 w 722828"/>
              <a:gd name="connsiteY128" fmla="*/ 384053 h 617910"/>
              <a:gd name="connsiteX129" fmla="*/ 170681 w 722828"/>
              <a:gd name="connsiteY129" fmla="*/ 360419 h 617910"/>
              <a:gd name="connsiteX130" fmla="*/ 176910 w 722828"/>
              <a:gd name="connsiteY130" fmla="*/ 355443 h 617910"/>
              <a:gd name="connsiteX131" fmla="*/ 239202 w 722828"/>
              <a:gd name="connsiteY131" fmla="*/ 292003 h 617910"/>
              <a:gd name="connsiteX132" fmla="*/ 245431 w 722828"/>
              <a:gd name="connsiteY132" fmla="*/ 287028 h 617910"/>
              <a:gd name="connsiteX133" fmla="*/ 264119 w 722828"/>
              <a:gd name="connsiteY133" fmla="*/ 268368 h 617910"/>
              <a:gd name="connsiteX134" fmla="*/ 264119 w 722828"/>
              <a:gd name="connsiteY134" fmla="*/ 260905 h 617910"/>
              <a:gd name="connsiteX135" fmla="*/ 507059 w 722828"/>
              <a:gd name="connsiteY135" fmla="*/ 221100 h 617910"/>
              <a:gd name="connsiteX136" fmla="*/ 467192 w 722828"/>
              <a:gd name="connsiteY136" fmla="*/ 254685 h 617910"/>
              <a:gd name="connsiteX137" fmla="*/ 464700 w 722828"/>
              <a:gd name="connsiteY137" fmla="*/ 259661 h 617910"/>
              <a:gd name="connsiteX138" fmla="*/ 465946 w 722828"/>
              <a:gd name="connsiteY138" fmla="*/ 262149 h 617910"/>
              <a:gd name="connsiteX139" fmla="*/ 570597 w 722828"/>
              <a:gd name="connsiteY139" fmla="*/ 390273 h 617910"/>
              <a:gd name="connsiteX140" fmla="*/ 585547 w 722828"/>
              <a:gd name="connsiteY140" fmla="*/ 397736 h 617910"/>
              <a:gd name="connsiteX141" fmla="*/ 601743 w 722828"/>
              <a:gd name="connsiteY141" fmla="*/ 391517 h 617910"/>
              <a:gd name="connsiteX142" fmla="*/ 629152 w 722828"/>
              <a:gd name="connsiteY142" fmla="*/ 369126 h 617910"/>
              <a:gd name="connsiteX143" fmla="*/ 705149 w 722828"/>
              <a:gd name="connsiteY143" fmla="*/ 19585 h 617910"/>
              <a:gd name="connsiteX144" fmla="*/ 513288 w 722828"/>
              <a:gd name="connsiteY144" fmla="*/ 192489 h 617910"/>
              <a:gd name="connsiteX145" fmla="*/ 512042 w 722828"/>
              <a:gd name="connsiteY145" fmla="*/ 198709 h 617910"/>
              <a:gd name="connsiteX146" fmla="*/ 583056 w 722828"/>
              <a:gd name="connsiteY146" fmla="*/ 283296 h 617910"/>
              <a:gd name="connsiteX147" fmla="*/ 652823 w 722828"/>
              <a:gd name="connsiteY147" fmla="*/ 367882 h 617910"/>
              <a:gd name="connsiteX148" fmla="*/ 655315 w 722828"/>
              <a:gd name="connsiteY148" fmla="*/ 370370 h 617910"/>
              <a:gd name="connsiteX149" fmla="*/ 659052 w 722828"/>
              <a:gd name="connsiteY149" fmla="*/ 369126 h 617910"/>
              <a:gd name="connsiteX150" fmla="*/ 690198 w 722828"/>
              <a:gd name="connsiteY150" fmla="*/ 333053 h 617910"/>
              <a:gd name="connsiteX151" fmla="*/ 705149 w 722828"/>
              <a:gd name="connsiteY151" fmla="*/ 301955 h 617910"/>
              <a:gd name="connsiteX152" fmla="*/ 17442 w 722828"/>
              <a:gd name="connsiteY152" fmla="*/ 18341 h 617910"/>
              <a:gd name="connsiteX153" fmla="*/ 17442 w 722828"/>
              <a:gd name="connsiteY153" fmla="*/ 283296 h 617910"/>
              <a:gd name="connsiteX154" fmla="*/ 28654 w 722828"/>
              <a:gd name="connsiteY154" fmla="*/ 315638 h 617910"/>
              <a:gd name="connsiteX155" fmla="*/ 62292 w 722828"/>
              <a:gd name="connsiteY155" fmla="*/ 356687 h 617910"/>
              <a:gd name="connsiteX156" fmla="*/ 68521 w 722828"/>
              <a:gd name="connsiteY156" fmla="*/ 355443 h 617910"/>
              <a:gd name="connsiteX157" fmla="*/ 224252 w 722828"/>
              <a:gd name="connsiteY157" fmla="*/ 199953 h 617910"/>
              <a:gd name="connsiteX158" fmla="*/ 225498 w 722828"/>
              <a:gd name="connsiteY158" fmla="*/ 197465 h 617910"/>
              <a:gd name="connsiteX159" fmla="*/ 224252 w 722828"/>
              <a:gd name="connsiteY159" fmla="*/ 193733 h 617910"/>
              <a:gd name="connsiteX160" fmla="*/ 9967 w 722828"/>
              <a:gd name="connsiteY160" fmla="*/ 2170 h 617910"/>
              <a:gd name="connsiteX161" fmla="*/ 28654 w 722828"/>
              <a:gd name="connsiteY161" fmla="*/ 4657 h 617910"/>
              <a:gd name="connsiteX162" fmla="*/ 236711 w 722828"/>
              <a:gd name="connsiteY162" fmla="*/ 181294 h 617910"/>
              <a:gd name="connsiteX163" fmla="*/ 242940 w 722828"/>
              <a:gd name="connsiteY163" fmla="*/ 197465 h 617910"/>
              <a:gd name="connsiteX164" fmla="*/ 239202 w 722828"/>
              <a:gd name="connsiteY164" fmla="*/ 209904 h 617910"/>
              <a:gd name="connsiteX165" fmla="*/ 276578 w 722828"/>
              <a:gd name="connsiteY165" fmla="*/ 248466 h 617910"/>
              <a:gd name="connsiteX166" fmla="*/ 277823 w 722828"/>
              <a:gd name="connsiteY166" fmla="*/ 278320 h 617910"/>
              <a:gd name="connsiteX167" fmla="*/ 300249 w 722828"/>
              <a:gd name="connsiteY167" fmla="*/ 287028 h 617910"/>
              <a:gd name="connsiteX168" fmla="*/ 320182 w 722828"/>
              <a:gd name="connsiteY168" fmla="*/ 301955 h 617910"/>
              <a:gd name="connsiteX169" fmla="*/ 336378 w 722828"/>
              <a:gd name="connsiteY169" fmla="*/ 288271 h 617910"/>
              <a:gd name="connsiteX170" fmla="*/ 337624 w 722828"/>
              <a:gd name="connsiteY170" fmla="*/ 287028 h 617910"/>
              <a:gd name="connsiteX171" fmla="*/ 338870 w 722828"/>
              <a:gd name="connsiteY171" fmla="*/ 287028 h 617910"/>
              <a:gd name="connsiteX172" fmla="*/ 455979 w 722828"/>
              <a:gd name="connsiteY172" fmla="*/ 278320 h 617910"/>
              <a:gd name="connsiteX173" fmla="*/ 452242 w 722828"/>
              <a:gd name="connsiteY173" fmla="*/ 273344 h 617910"/>
              <a:gd name="connsiteX174" fmla="*/ 447258 w 722828"/>
              <a:gd name="connsiteY174" fmla="*/ 257173 h 617910"/>
              <a:gd name="connsiteX175" fmla="*/ 454733 w 722828"/>
              <a:gd name="connsiteY175" fmla="*/ 241002 h 617910"/>
              <a:gd name="connsiteX176" fmla="*/ 497092 w 722828"/>
              <a:gd name="connsiteY176" fmla="*/ 207416 h 617910"/>
              <a:gd name="connsiteX177" fmla="*/ 502076 w 722828"/>
              <a:gd name="connsiteY177" fmla="*/ 178806 h 617910"/>
              <a:gd name="connsiteX178" fmla="*/ 695182 w 722828"/>
              <a:gd name="connsiteY178" fmla="*/ 4657 h 617910"/>
              <a:gd name="connsiteX179" fmla="*/ 713870 w 722828"/>
              <a:gd name="connsiteY179" fmla="*/ 4657 h 617910"/>
              <a:gd name="connsiteX180" fmla="*/ 722590 w 722828"/>
              <a:gd name="connsiteY180" fmla="*/ 20828 h 617910"/>
              <a:gd name="connsiteX181" fmla="*/ 722590 w 722828"/>
              <a:gd name="connsiteY181" fmla="*/ 301955 h 617910"/>
              <a:gd name="connsiteX182" fmla="*/ 722590 w 722828"/>
              <a:gd name="connsiteY182" fmla="*/ 303199 h 617910"/>
              <a:gd name="connsiteX183" fmla="*/ 703903 w 722828"/>
              <a:gd name="connsiteY183" fmla="*/ 345492 h 617910"/>
              <a:gd name="connsiteX184" fmla="*/ 670265 w 722828"/>
              <a:gd name="connsiteY184" fmla="*/ 382809 h 617910"/>
              <a:gd name="connsiteX185" fmla="*/ 656561 w 722828"/>
              <a:gd name="connsiteY185" fmla="*/ 387785 h 617910"/>
              <a:gd name="connsiteX186" fmla="*/ 654069 w 722828"/>
              <a:gd name="connsiteY186" fmla="*/ 387785 h 617910"/>
              <a:gd name="connsiteX187" fmla="*/ 641611 w 722828"/>
              <a:gd name="connsiteY187" fmla="*/ 382809 h 617910"/>
              <a:gd name="connsiteX188" fmla="*/ 612956 w 722828"/>
              <a:gd name="connsiteY188" fmla="*/ 406444 h 617910"/>
              <a:gd name="connsiteX189" fmla="*/ 588039 w 722828"/>
              <a:gd name="connsiteY189" fmla="*/ 415151 h 617910"/>
              <a:gd name="connsiteX190" fmla="*/ 584302 w 722828"/>
              <a:gd name="connsiteY190" fmla="*/ 415151 h 617910"/>
              <a:gd name="connsiteX191" fmla="*/ 561876 w 722828"/>
              <a:gd name="connsiteY191" fmla="*/ 405200 h 617910"/>
              <a:gd name="connsiteX192" fmla="*/ 563122 w 722828"/>
              <a:gd name="connsiteY192" fmla="*/ 418883 h 617910"/>
              <a:gd name="connsiteX193" fmla="*/ 549418 w 722828"/>
              <a:gd name="connsiteY193" fmla="*/ 441274 h 617910"/>
              <a:gd name="connsiteX194" fmla="*/ 510796 w 722828"/>
              <a:gd name="connsiteY194" fmla="*/ 469884 h 617910"/>
              <a:gd name="connsiteX195" fmla="*/ 515780 w 722828"/>
              <a:gd name="connsiteY195" fmla="*/ 474859 h 617910"/>
              <a:gd name="connsiteX196" fmla="*/ 515780 w 722828"/>
              <a:gd name="connsiteY196" fmla="*/ 519641 h 617910"/>
              <a:gd name="connsiteX197" fmla="*/ 513288 w 722828"/>
              <a:gd name="connsiteY197" fmla="*/ 522128 h 617910"/>
              <a:gd name="connsiteX198" fmla="*/ 500830 w 722828"/>
              <a:gd name="connsiteY198" fmla="*/ 529592 h 617910"/>
              <a:gd name="connsiteX199" fmla="*/ 507059 w 722828"/>
              <a:gd name="connsiteY199" fmla="*/ 547007 h 617910"/>
              <a:gd name="connsiteX200" fmla="*/ 498338 w 722828"/>
              <a:gd name="connsiteY200" fmla="*/ 571885 h 617910"/>
              <a:gd name="connsiteX201" fmla="*/ 497092 w 722828"/>
              <a:gd name="connsiteY201" fmla="*/ 573129 h 617910"/>
              <a:gd name="connsiteX202" fmla="*/ 474667 w 722828"/>
              <a:gd name="connsiteY202" fmla="*/ 581837 h 617910"/>
              <a:gd name="connsiteX203" fmla="*/ 472175 w 722828"/>
              <a:gd name="connsiteY203" fmla="*/ 581837 h 617910"/>
              <a:gd name="connsiteX204" fmla="*/ 454733 w 722828"/>
              <a:gd name="connsiteY204" fmla="*/ 575617 h 617910"/>
              <a:gd name="connsiteX205" fmla="*/ 447258 w 722828"/>
              <a:gd name="connsiteY205" fmla="*/ 588056 h 617910"/>
              <a:gd name="connsiteX206" fmla="*/ 444767 w 722828"/>
              <a:gd name="connsiteY206" fmla="*/ 590544 h 617910"/>
              <a:gd name="connsiteX207" fmla="*/ 422341 w 722828"/>
              <a:gd name="connsiteY207" fmla="*/ 599251 h 617910"/>
              <a:gd name="connsiteX208" fmla="*/ 403654 w 722828"/>
              <a:gd name="connsiteY208" fmla="*/ 593032 h 617910"/>
              <a:gd name="connsiteX209" fmla="*/ 396179 w 722828"/>
              <a:gd name="connsiteY209" fmla="*/ 605471 h 617910"/>
              <a:gd name="connsiteX210" fmla="*/ 393687 w 722828"/>
              <a:gd name="connsiteY210" fmla="*/ 607959 h 617910"/>
              <a:gd name="connsiteX211" fmla="*/ 371262 w 722828"/>
              <a:gd name="connsiteY211" fmla="*/ 617910 h 617910"/>
              <a:gd name="connsiteX212" fmla="*/ 348837 w 722828"/>
              <a:gd name="connsiteY212" fmla="*/ 607959 h 617910"/>
              <a:gd name="connsiteX213" fmla="*/ 341362 w 722828"/>
              <a:gd name="connsiteY213" fmla="*/ 600495 h 617910"/>
              <a:gd name="connsiteX214" fmla="*/ 333886 w 722828"/>
              <a:gd name="connsiteY214" fmla="*/ 605471 h 617910"/>
              <a:gd name="connsiteX215" fmla="*/ 318936 w 722828"/>
              <a:gd name="connsiteY215" fmla="*/ 611691 h 617910"/>
              <a:gd name="connsiteX216" fmla="*/ 296511 w 722828"/>
              <a:gd name="connsiteY216" fmla="*/ 599251 h 617910"/>
              <a:gd name="connsiteX217" fmla="*/ 294019 w 722828"/>
              <a:gd name="connsiteY217" fmla="*/ 596764 h 617910"/>
              <a:gd name="connsiteX218" fmla="*/ 289036 w 722828"/>
              <a:gd name="connsiteY218" fmla="*/ 583080 h 617910"/>
              <a:gd name="connsiteX219" fmla="*/ 284053 w 722828"/>
              <a:gd name="connsiteY219" fmla="*/ 584324 h 617910"/>
              <a:gd name="connsiteX220" fmla="*/ 279069 w 722828"/>
              <a:gd name="connsiteY220" fmla="*/ 583080 h 617910"/>
              <a:gd name="connsiteX221" fmla="*/ 261627 w 722828"/>
              <a:gd name="connsiteY221" fmla="*/ 571885 h 617910"/>
              <a:gd name="connsiteX222" fmla="*/ 260382 w 722828"/>
              <a:gd name="connsiteY222" fmla="*/ 570641 h 617910"/>
              <a:gd name="connsiteX223" fmla="*/ 254152 w 722828"/>
              <a:gd name="connsiteY223" fmla="*/ 555714 h 617910"/>
              <a:gd name="connsiteX224" fmla="*/ 251661 w 722828"/>
              <a:gd name="connsiteY224" fmla="*/ 555714 h 617910"/>
              <a:gd name="connsiteX225" fmla="*/ 246677 w 722828"/>
              <a:gd name="connsiteY225" fmla="*/ 555714 h 617910"/>
              <a:gd name="connsiteX226" fmla="*/ 229235 w 722828"/>
              <a:gd name="connsiteY226" fmla="*/ 544519 h 617910"/>
              <a:gd name="connsiteX227" fmla="*/ 226744 w 722828"/>
              <a:gd name="connsiteY227" fmla="*/ 543275 h 617910"/>
              <a:gd name="connsiteX228" fmla="*/ 221760 w 722828"/>
              <a:gd name="connsiteY228" fmla="*/ 523372 h 617910"/>
              <a:gd name="connsiteX229" fmla="*/ 226744 w 722828"/>
              <a:gd name="connsiteY229" fmla="*/ 509689 h 617910"/>
              <a:gd name="connsiteX230" fmla="*/ 218023 w 722828"/>
              <a:gd name="connsiteY230" fmla="*/ 502226 h 617910"/>
              <a:gd name="connsiteX231" fmla="*/ 215531 w 722828"/>
              <a:gd name="connsiteY231" fmla="*/ 499738 h 617910"/>
              <a:gd name="connsiteX232" fmla="*/ 209302 w 722828"/>
              <a:gd name="connsiteY232" fmla="*/ 481079 h 617910"/>
              <a:gd name="connsiteX233" fmla="*/ 211794 w 722828"/>
              <a:gd name="connsiteY233" fmla="*/ 469884 h 617910"/>
              <a:gd name="connsiteX234" fmla="*/ 176910 w 722828"/>
              <a:gd name="connsiteY234" fmla="*/ 435054 h 617910"/>
              <a:gd name="connsiteX235" fmla="*/ 159468 w 722828"/>
              <a:gd name="connsiteY235" fmla="*/ 397736 h 617910"/>
              <a:gd name="connsiteX236" fmla="*/ 132060 w 722828"/>
              <a:gd name="connsiteY236" fmla="*/ 408932 h 617910"/>
              <a:gd name="connsiteX237" fmla="*/ 104651 w 722828"/>
              <a:gd name="connsiteY237" fmla="*/ 397736 h 617910"/>
              <a:gd name="connsiteX238" fmla="*/ 78488 w 722828"/>
              <a:gd name="connsiteY238" fmla="*/ 370370 h 617910"/>
              <a:gd name="connsiteX239" fmla="*/ 64784 w 722828"/>
              <a:gd name="connsiteY239" fmla="*/ 375346 h 617910"/>
              <a:gd name="connsiteX240" fmla="*/ 48588 w 722828"/>
              <a:gd name="connsiteY240" fmla="*/ 367882 h 617910"/>
              <a:gd name="connsiteX241" fmla="*/ 14950 w 722828"/>
              <a:gd name="connsiteY241" fmla="*/ 326833 h 617910"/>
              <a:gd name="connsiteX242" fmla="*/ 0 w 722828"/>
              <a:gd name="connsiteY242" fmla="*/ 283296 h 617910"/>
              <a:gd name="connsiteX243" fmla="*/ 0 w 722828"/>
              <a:gd name="connsiteY243" fmla="*/ 18341 h 617910"/>
              <a:gd name="connsiteX244" fmla="*/ 9967 w 722828"/>
              <a:gd name="connsiteY244" fmla="*/ 2170 h 617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Lst>
            <a:rect l="l" t="t" r="r" b="b"/>
            <a:pathLst>
              <a:path w="722828" h="617910">
                <a:moveTo>
                  <a:pt x="311461" y="569397"/>
                </a:moveTo>
                <a:lnTo>
                  <a:pt x="308970" y="571885"/>
                </a:lnTo>
                <a:cubicBezTo>
                  <a:pt x="305232" y="575617"/>
                  <a:pt x="305232" y="581837"/>
                  <a:pt x="307724" y="585568"/>
                </a:cubicBezTo>
                <a:lnTo>
                  <a:pt x="310215" y="589300"/>
                </a:lnTo>
                <a:cubicBezTo>
                  <a:pt x="313953" y="593032"/>
                  <a:pt x="320182" y="594276"/>
                  <a:pt x="323920" y="591788"/>
                </a:cubicBezTo>
                <a:lnTo>
                  <a:pt x="328903" y="588056"/>
                </a:lnTo>
                <a:lnTo>
                  <a:pt x="313953" y="571885"/>
                </a:lnTo>
                <a:close/>
                <a:moveTo>
                  <a:pt x="282807" y="540787"/>
                </a:moveTo>
                <a:lnTo>
                  <a:pt x="275332" y="547007"/>
                </a:lnTo>
                <a:cubicBezTo>
                  <a:pt x="272840" y="548251"/>
                  <a:pt x="272840" y="550739"/>
                  <a:pt x="271594" y="551982"/>
                </a:cubicBezTo>
                <a:cubicBezTo>
                  <a:pt x="271594" y="554470"/>
                  <a:pt x="272840" y="556958"/>
                  <a:pt x="275332" y="560690"/>
                </a:cubicBezTo>
                <a:lnTo>
                  <a:pt x="276578" y="561934"/>
                </a:lnTo>
                <a:cubicBezTo>
                  <a:pt x="277823" y="564422"/>
                  <a:pt x="280315" y="565666"/>
                  <a:pt x="282807" y="566910"/>
                </a:cubicBezTo>
                <a:cubicBezTo>
                  <a:pt x="284053" y="566910"/>
                  <a:pt x="286544" y="566910"/>
                  <a:pt x="289036" y="565666"/>
                </a:cubicBezTo>
                <a:lnTo>
                  <a:pt x="297757" y="559446"/>
                </a:lnTo>
                <a:lnTo>
                  <a:pt x="299003" y="558202"/>
                </a:lnTo>
                <a:close/>
                <a:moveTo>
                  <a:pt x="252907" y="510933"/>
                </a:moveTo>
                <a:lnTo>
                  <a:pt x="242940" y="517153"/>
                </a:lnTo>
                <a:cubicBezTo>
                  <a:pt x="241694" y="519641"/>
                  <a:pt x="239202" y="522128"/>
                  <a:pt x="239202" y="524616"/>
                </a:cubicBezTo>
                <a:cubicBezTo>
                  <a:pt x="239202" y="527104"/>
                  <a:pt x="239202" y="530836"/>
                  <a:pt x="241694" y="533324"/>
                </a:cubicBezTo>
                <a:lnTo>
                  <a:pt x="242940" y="534568"/>
                </a:lnTo>
                <a:cubicBezTo>
                  <a:pt x="245431" y="537055"/>
                  <a:pt x="246677" y="538299"/>
                  <a:pt x="250415" y="539543"/>
                </a:cubicBezTo>
                <a:cubicBezTo>
                  <a:pt x="252907" y="539543"/>
                  <a:pt x="255398" y="538299"/>
                  <a:pt x="257890" y="537055"/>
                </a:cubicBezTo>
                <a:lnTo>
                  <a:pt x="269103" y="528348"/>
                </a:lnTo>
                <a:close/>
                <a:moveTo>
                  <a:pt x="229235" y="488543"/>
                </a:moveTo>
                <a:cubicBezTo>
                  <a:pt x="229235" y="488543"/>
                  <a:pt x="229235" y="488543"/>
                  <a:pt x="229235" y="489786"/>
                </a:cubicBezTo>
                <a:lnTo>
                  <a:pt x="231727" y="491030"/>
                </a:lnTo>
                <a:lnTo>
                  <a:pt x="235465" y="494762"/>
                </a:lnTo>
                <a:cubicBezTo>
                  <a:pt x="234219" y="493518"/>
                  <a:pt x="232973" y="492274"/>
                  <a:pt x="231727" y="491030"/>
                </a:cubicBezTo>
                <a:lnTo>
                  <a:pt x="231727" y="491030"/>
                </a:lnTo>
                <a:close/>
                <a:moveTo>
                  <a:pt x="272840" y="296202"/>
                </a:moveTo>
                <a:cubicBezTo>
                  <a:pt x="267234" y="296046"/>
                  <a:pt x="261627" y="297601"/>
                  <a:pt x="256644" y="300711"/>
                </a:cubicBezTo>
                <a:lnTo>
                  <a:pt x="184385" y="372858"/>
                </a:lnTo>
                <a:cubicBezTo>
                  <a:pt x="174418" y="387785"/>
                  <a:pt x="175664" y="408932"/>
                  <a:pt x="188123" y="422615"/>
                </a:cubicBezTo>
                <a:lnTo>
                  <a:pt x="291528" y="524616"/>
                </a:lnTo>
                <a:lnTo>
                  <a:pt x="326411" y="559446"/>
                </a:lnTo>
                <a:lnTo>
                  <a:pt x="362541" y="595520"/>
                </a:lnTo>
                <a:cubicBezTo>
                  <a:pt x="367524" y="600495"/>
                  <a:pt x="374999" y="600495"/>
                  <a:pt x="379983" y="595520"/>
                </a:cubicBezTo>
                <a:lnTo>
                  <a:pt x="383720" y="591788"/>
                </a:lnTo>
                <a:cubicBezTo>
                  <a:pt x="386212" y="589300"/>
                  <a:pt x="387458" y="586812"/>
                  <a:pt x="387458" y="583080"/>
                </a:cubicBezTo>
                <a:cubicBezTo>
                  <a:pt x="387458" y="580593"/>
                  <a:pt x="386212" y="575617"/>
                  <a:pt x="383720" y="574373"/>
                </a:cubicBezTo>
                <a:lnTo>
                  <a:pt x="313953" y="503470"/>
                </a:lnTo>
                <a:cubicBezTo>
                  <a:pt x="310215" y="500982"/>
                  <a:pt x="310215" y="494762"/>
                  <a:pt x="313953" y="491030"/>
                </a:cubicBezTo>
                <a:cubicBezTo>
                  <a:pt x="317690" y="488543"/>
                  <a:pt x="322674" y="488543"/>
                  <a:pt x="326411" y="491030"/>
                </a:cubicBezTo>
                <a:lnTo>
                  <a:pt x="412375" y="578105"/>
                </a:lnTo>
                <a:cubicBezTo>
                  <a:pt x="418604" y="583080"/>
                  <a:pt x="427325" y="583080"/>
                  <a:pt x="432308" y="578105"/>
                </a:cubicBezTo>
                <a:lnTo>
                  <a:pt x="434800" y="575617"/>
                </a:lnTo>
                <a:cubicBezTo>
                  <a:pt x="437292" y="573129"/>
                  <a:pt x="438537" y="569397"/>
                  <a:pt x="438537" y="566910"/>
                </a:cubicBezTo>
                <a:cubicBezTo>
                  <a:pt x="438537" y="561934"/>
                  <a:pt x="437292" y="559446"/>
                  <a:pt x="434800" y="555714"/>
                </a:cubicBezTo>
                <a:lnTo>
                  <a:pt x="347591" y="469884"/>
                </a:lnTo>
                <a:cubicBezTo>
                  <a:pt x="345099" y="466152"/>
                  <a:pt x="345099" y="461176"/>
                  <a:pt x="347591" y="457445"/>
                </a:cubicBezTo>
                <a:cubicBezTo>
                  <a:pt x="351328" y="453713"/>
                  <a:pt x="356312" y="453713"/>
                  <a:pt x="361295" y="457445"/>
                </a:cubicBezTo>
                <a:lnTo>
                  <a:pt x="447258" y="543275"/>
                </a:lnTo>
                <a:lnTo>
                  <a:pt x="460963" y="558202"/>
                </a:lnTo>
                <a:cubicBezTo>
                  <a:pt x="468438" y="564422"/>
                  <a:pt x="478404" y="566910"/>
                  <a:pt x="484634" y="560690"/>
                </a:cubicBezTo>
                <a:lnTo>
                  <a:pt x="485880" y="559446"/>
                </a:lnTo>
                <a:cubicBezTo>
                  <a:pt x="490863" y="553226"/>
                  <a:pt x="490863" y="543275"/>
                  <a:pt x="483388" y="537055"/>
                </a:cubicBezTo>
                <a:lnTo>
                  <a:pt x="382474" y="435054"/>
                </a:lnTo>
                <a:cubicBezTo>
                  <a:pt x="378737" y="432566"/>
                  <a:pt x="378737" y="426347"/>
                  <a:pt x="382474" y="423859"/>
                </a:cubicBezTo>
                <a:cubicBezTo>
                  <a:pt x="386212" y="418883"/>
                  <a:pt x="391195" y="418883"/>
                  <a:pt x="394933" y="423859"/>
                </a:cubicBezTo>
                <a:lnTo>
                  <a:pt x="480896" y="509689"/>
                </a:lnTo>
                <a:cubicBezTo>
                  <a:pt x="485880" y="514665"/>
                  <a:pt x="495846" y="514665"/>
                  <a:pt x="500830" y="509689"/>
                </a:cubicBezTo>
                <a:lnTo>
                  <a:pt x="503321" y="507201"/>
                </a:lnTo>
                <a:cubicBezTo>
                  <a:pt x="505813" y="504714"/>
                  <a:pt x="507059" y="502226"/>
                  <a:pt x="507059" y="497250"/>
                </a:cubicBezTo>
                <a:cubicBezTo>
                  <a:pt x="507059" y="493518"/>
                  <a:pt x="505813" y="489786"/>
                  <a:pt x="503321" y="488543"/>
                </a:cubicBezTo>
                <a:lnTo>
                  <a:pt x="450996" y="435054"/>
                </a:lnTo>
                <a:lnTo>
                  <a:pt x="441029" y="426347"/>
                </a:lnTo>
                <a:lnTo>
                  <a:pt x="434800" y="420127"/>
                </a:lnTo>
                <a:cubicBezTo>
                  <a:pt x="404900" y="421371"/>
                  <a:pt x="374999" y="410176"/>
                  <a:pt x="353820" y="386541"/>
                </a:cubicBezTo>
                <a:cubicBezTo>
                  <a:pt x="352574" y="385297"/>
                  <a:pt x="351328" y="385297"/>
                  <a:pt x="350082" y="385297"/>
                </a:cubicBezTo>
                <a:cubicBezTo>
                  <a:pt x="343853" y="390273"/>
                  <a:pt x="331395" y="400224"/>
                  <a:pt x="326411" y="413907"/>
                </a:cubicBezTo>
                <a:cubicBezTo>
                  <a:pt x="321428" y="428834"/>
                  <a:pt x="305232" y="438786"/>
                  <a:pt x="290282" y="438786"/>
                </a:cubicBezTo>
                <a:cubicBezTo>
                  <a:pt x="285299" y="438786"/>
                  <a:pt x="281561" y="438786"/>
                  <a:pt x="277823" y="437542"/>
                </a:cubicBezTo>
                <a:cubicBezTo>
                  <a:pt x="270348" y="435054"/>
                  <a:pt x="264119" y="430078"/>
                  <a:pt x="259136" y="423859"/>
                </a:cubicBezTo>
                <a:cubicBezTo>
                  <a:pt x="251661" y="413907"/>
                  <a:pt x="249169" y="400224"/>
                  <a:pt x="254152" y="387785"/>
                </a:cubicBezTo>
                <a:cubicBezTo>
                  <a:pt x="262873" y="361663"/>
                  <a:pt x="286544" y="334296"/>
                  <a:pt x="307724" y="314394"/>
                </a:cubicBezTo>
                <a:lnTo>
                  <a:pt x="289036" y="301955"/>
                </a:lnTo>
                <a:cubicBezTo>
                  <a:pt x="284053" y="298223"/>
                  <a:pt x="278446" y="296357"/>
                  <a:pt x="272840" y="296202"/>
                </a:cubicBezTo>
                <a:close/>
                <a:moveTo>
                  <a:pt x="526600" y="285280"/>
                </a:moveTo>
                <a:cubicBezTo>
                  <a:pt x="527882" y="284078"/>
                  <a:pt x="531727" y="285280"/>
                  <a:pt x="533008" y="286481"/>
                </a:cubicBezTo>
                <a:lnTo>
                  <a:pt x="552233" y="308111"/>
                </a:lnTo>
                <a:cubicBezTo>
                  <a:pt x="553514" y="309313"/>
                  <a:pt x="553514" y="312918"/>
                  <a:pt x="550951" y="314120"/>
                </a:cubicBezTo>
                <a:lnTo>
                  <a:pt x="543261" y="320128"/>
                </a:lnTo>
                <a:cubicBezTo>
                  <a:pt x="541980" y="321329"/>
                  <a:pt x="538135" y="321329"/>
                  <a:pt x="536853" y="318926"/>
                </a:cubicBezTo>
                <a:lnTo>
                  <a:pt x="518910" y="298498"/>
                </a:lnTo>
                <a:cubicBezTo>
                  <a:pt x="516347" y="296095"/>
                  <a:pt x="516347" y="293691"/>
                  <a:pt x="518910" y="292490"/>
                </a:cubicBezTo>
                <a:close/>
                <a:moveTo>
                  <a:pt x="414866" y="283296"/>
                </a:moveTo>
                <a:cubicBezTo>
                  <a:pt x="392441" y="280186"/>
                  <a:pt x="368770" y="285784"/>
                  <a:pt x="348837" y="300711"/>
                </a:cubicBezTo>
                <a:cubicBezTo>
                  <a:pt x="348837" y="300711"/>
                  <a:pt x="348837" y="300711"/>
                  <a:pt x="348837" y="301955"/>
                </a:cubicBezTo>
                <a:cubicBezTo>
                  <a:pt x="347591" y="301955"/>
                  <a:pt x="347591" y="301955"/>
                  <a:pt x="347591" y="301955"/>
                </a:cubicBezTo>
                <a:cubicBezTo>
                  <a:pt x="337624" y="310662"/>
                  <a:pt x="284053" y="355443"/>
                  <a:pt x="270348" y="394005"/>
                </a:cubicBezTo>
                <a:cubicBezTo>
                  <a:pt x="269103" y="400224"/>
                  <a:pt x="269103" y="407688"/>
                  <a:pt x="274086" y="412663"/>
                </a:cubicBezTo>
                <a:cubicBezTo>
                  <a:pt x="276578" y="416395"/>
                  <a:pt x="279069" y="418883"/>
                  <a:pt x="284053" y="420127"/>
                </a:cubicBezTo>
                <a:cubicBezTo>
                  <a:pt x="294019" y="423859"/>
                  <a:pt x="305232" y="418883"/>
                  <a:pt x="310215" y="407688"/>
                </a:cubicBezTo>
                <a:cubicBezTo>
                  <a:pt x="316445" y="390273"/>
                  <a:pt x="330149" y="377834"/>
                  <a:pt x="340116" y="370370"/>
                </a:cubicBezTo>
                <a:cubicBezTo>
                  <a:pt x="348837" y="365394"/>
                  <a:pt x="358803" y="366638"/>
                  <a:pt x="366278" y="374102"/>
                </a:cubicBezTo>
                <a:cubicBezTo>
                  <a:pt x="396179" y="407688"/>
                  <a:pt x="448504" y="411420"/>
                  <a:pt x="484634" y="384053"/>
                </a:cubicBezTo>
                <a:cubicBezTo>
                  <a:pt x="489617" y="381565"/>
                  <a:pt x="494600" y="381565"/>
                  <a:pt x="498338" y="386541"/>
                </a:cubicBezTo>
                <a:cubicBezTo>
                  <a:pt x="500830" y="390273"/>
                  <a:pt x="499584" y="395249"/>
                  <a:pt x="497092" y="397736"/>
                </a:cubicBezTo>
                <a:cubicBezTo>
                  <a:pt x="484634" y="407688"/>
                  <a:pt x="470929" y="412663"/>
                  <a:pt x="457225" y="417639"/>
                </a:cubicBezTo>
                <a:lnTo>
                  <a:pt x="498338" y="458688"/>
                </a:lnTo>
                <a:lnTo>
                  <a:pt x="539451" y="426347"/>
                </a:lnTo>
                <a:cubicBezTo>
                  <a:pt x="541943" y="425103"/>
                  <a:pt x="544435" y="421371"/>
                  <a:pt x="544435" y="417639"/>
                </a:cubicBezTo>
                <a:cubicBezTo>
                  <a:pt x="545680" y="412663"/>
                  <a:pt x="544435" y="408932"/>
                  <a:pt x="540697" y="405200"/>
                </a:cubicBezTo>
                <a:lnTo>
                  <a:pt x="478404" y="324345"/>
                </a:lnTo>
                <a:cubicBezTo>
                  <a:pt x="478404" y="324345"/>
                  <a:pt x="477159" y="323101"/>
                  <a:pt x="477159" y="321857"/>
                </a:cubicBezTo>
                <a:cubicBezTo>
                  <a:pt x="475913" y="320613"/>
                  <a:pt x="474667" y="319369"/>
                  <a:pt x="474667" y="318126"/>
                </a:cubicBezTo>
                <a:cubicBezTo>
                  <a:pt x="474667" y="318126"/>
                  <a:pt x="474667" y="318126"/>
                  <a:pt x="473421" y="318126"/>
                </a:cubicBezTo>
                <a:cubicBezTo>
                  <a:pt x="458471" y="298223"/>
                  <a:pt x="437292" y="286406"/>
                  <a:pt x="414866" y="283296"/>
                </a:cubicBezTo>
                <a:close/>
                <a:moveTo>
                  <a:pt x="225569" y="259092"/>
                </a:moveTo>
                <a:cubicBezTo>
                  <a:pt x="226810" y="256612"/>
                  <a:pt x="229291" y="256612"/>
                  <a:pt x="230531" y="259092"/>
                </a:cubicBezTo>
                <a:lnTo>
                  <a:pt x="237974" y="265294"/>
                </a:lnTo>
                <a:cubicBezTo>
                  <a:pt x="240455" y="266534"/>
                  <a:pt x="240455" y="270255"/>
                  <a:pt x="237974" y="271495"/>
                </a:cubicBezTo>
                <a:lnTo>
                  <a:pt x="218127" y="292581"/>
                </a:lnTo>
                <a:cubicBezTo>
                  <a:pt x="215646" y="293821"/>
                  <a:pt x="213165" y="293821"/>
                  <a:pt x="211925" y="292581"/>
                </a:cubicBezTo>
                <a:lnTo>
                  <a:pt x="204482" y="285139"/>
                </a:lnTo>
                <a:cubicBezTo>
                  <a:pt x="203242" y="283898"/>
                  <a:pt x="203242" y="280177"/>
                  <a:pt x="204482" y="278937"/>
                </a:cubicBezTo>
                <a:close/>
                <a:moveTo>
                  <a:pt x="506145" y="252426"/>
                </a:moveTo>
                <a:cubicBezTo>
                  <a:pt x="508761" y="251118"/>
                  <a:pt x="510069" y="251118"/>
                  <a:pt x="511376" y="252426"/>
                </a:cubicBezTo>
                <a:lnTo>
                  <a:pt x="519224" y="262889"/>
                </a:lnTo>
                <a:cubicBezTo>
                  <a:pt x="520531" y="264197"/>
                  <a:pt x="520531" y="266813"/>
                  <a:pt x="519224" y="268121"/>
                </a:cubicBezTo>
                <a:lnTo>
                  <a:pt x="508761" y="277276"/>
                </a:lnTo>
                <a:cubicBezTo>
                  <a:pt x="507453" y="277276"/>
                  <a:pt x="506145" y="277276"/>
                  <a:pt x="503530" y="275968"/>
                </a:cubicBezTo>
                <a:lnTo>
                  <a:pt x="495683" y="265505"/>
                </a:lnTo>
                <a:cubicBezTo>
                  <a:pt x="494375" y="264197"/>
                  <a:pt x="494375" y="262889"/>
                  <a:pt x="495683" y="261581"/>
                </a:cubicBezTo>
                <a:close/>
                <a:moveTo>
                  <a:pt x="226744" y="223587"/>
                </a:moveTo>
                <a:lnTo>
                  <a:pt x="90947" y="359175"/>
                </a:lnTo>
                <a:lnTo>
                  <a:pt x="117109" y="384053"/>
                </a:lnTo>
                <a:cubicBezTo>
                  <a:pt x="125830" y="392761"/>
                  <a:pt x="139535" y="392761"/>
                  <a:pt x="147010" y="384053"/>
                </a:cubicBezTo>
                <a:lnTo>
                  <a:pt x="170681" y="360419"/>
                </a:lnTo>
                <a:cubicBezTo>
                  <a:pt x="171927" y="359175"/>
                  <a:pt x="174418" y="356687"/>
                  <a:pt x="176910" y="355443"/>
                </a:cubicBezTo>
                <a:lnTo>
                  <a:pt x="239202" y="292003"/>
                </a:lnTo>
                <a:cubicBezTo>
                  <a:pt x="241694" y="289515"/>
                  <a:pt x="242940" y="288271"/>
                  <a:pt x="245431" y="287028"/>
                </a:cubicBezTo>
                <a:lnTo>
                  <a:pt x="264119" y="268368"/>
                </a:lnTo>
                <a:cubicBezTo>
                  <a:pt x="266611" y="265881"/>
                  <a:pt x="266611" y="262149"/>
                  <a:pt x="264119" y="260905"/>
                </a:cubicBezTo>
                <a:close/>
                <a:moveTo>
                  <a:pt x="507059" y="221100"/>
                </a:moveTo>
                <a:lnTo>
                  <a:pt x="467192" y="254685"/>
                </a:lnTo>
                <a:cubicBezTo>
                  <a:pt x="464700" y="257173"/>
                  <a:pt x="464700" y="257173"/>
                  <a:pt x="464700" y="259661"/>
                </a:cubicBezTo>
                <a:cubicBezTo>
                  <a:pt x="464700" y="259661"/>
                  <a:pt x="464700" y="260905"/>
                  <a:pt x="465946" y="262149"/>
                </a:cubicBezTo>
                <a:lnTo>
                  <a:pt x="570597" y="390273"/>
                </a:lnTo>
                <a:cubicBezTo>
                  <a:pt x="575581" y="394005"/>
                  <a:pt x="579318" y="396492"/>
                  <a:pt x="585547" y="397736"/>
                </a:cubicBezTo>
                <a:cubicBezTo>
                  <a:pt x="590531" y="397736"/>
                  <a:pt x="596760" y="396492"/>
                  <a:pt x="601743" y="391517"/>
                </a:cubicBezTo>
                <a:lnTo>
                  <a:pt x="629152" y="369126"/>
                </a:lnTo>
                <a:close/>
                <a:moveTo>
                  <a:pt x="705149" y="19585"/>
                </a:moveTo>
                <a:lnTo>
                  <a:pt x="513288" y="192489"/>
                </a:lnTo>
                <a:cubicBezTo>
                  <a:pt x="510796" y="194977"/>
                  <a:pt x="510796" y="197465"/>
                  <a:pt x="512042" y="198709"/>
                </a:cubicBezTo>
                <a:lnTo>
                  <a:pt x="583056" y="283296"/>
                </a:lnTo>
                <a:lnTo>
                  <a:pt x="652823" y="367882"/>
                </a:lnTo>
                <a:cubicBezTo>
                  <a:pt x="652823" y="370370"/>
                  <a:pt x="654069" y="370370"/>
                  <a:pt x="655315" y="370370"/>
                </a:cubicBezTo>
                <a:cubicBezTo>
                  <a:pt x="656561" y="370370"/>
                  <a:pt x="657807" y="370370"/>
                  <a:pt x="659052" y="369126"/>
                </a:cubicBezTo>
                <a:lnTo>
                  <a:pt x="690198" y="333053"/>
                </a:lnTo>
                <a:cubicBezTo>
                  <a:pt x="698919" y="324345"/>
                  <a:pt x="703903" y="313150"/>
                  <a:pt x="705149" y="301955"/>
                </a:cubicBezTo>
                <a:close/>
                <a:moveTo>
                  <a:pt x="17442" y="18341"/>
                </a:moveTo>
                <a:lnTo>
                  <a:pt x="17442" y="283296"/>
                </a:lnTo>
                <a:cubicBezTo>
                  <a:pt x="17442" y="295735"/>
                  <a:pt x="22425" y="306930"/>
                  <a:pt x="28654" y="315638"/>
                </a:cubicBezTo>
                <a:lnTo>
                  <a:pt x="62292" y="356687"/>
                </a:lnTo>
                <a:cubicBezTo>
                  <a:pt x="63538" y="357931"/>
                  <a:pt x="67276" y="357931"/>
                  <a:pt x="68521" y="355443"/>
                </a:cubicBezTo>
                <a:lnTo>
                  <a:pt x="224252" y="199953"/>
                </a:lnTo>
                <a:cubicBezTo>
                  <a:pt x="225498" y="199953"/>
                  <a:pt x="225498" y="197465"/>
                  <a:pt x="225498" y="197465"/>
                </a:cubicBezTo>
                <a:cubicBezTo>
                  <a:pt x="225498" y="196221"/>
                  <a:pt x="225498" y="194977"/>
                  <a:pt x="224252" y="193733"/>
                </a:cubicBezTo>
                <a:close/>
                <a:moveTo>
                  <a:pt x="9967" y="2170"/>
                </a:moveTo>
                <a:cubicBezTo>
                  <a:pt x="17442" y="-1562"/>
                  <a:pt x="23671" y="-318"/>
                  <a:pt x="28654" y="4657"/>
                </a:cubicBezTo>
                <a:lnTo>
                  <a:pt x="236711" y="181294"/>
                </a:lnTo>
                <a:cubicBezTo>
                  <a:pt x="241694" y="185026"/>
                  <a:pt x="242940" y="191245"/>
                  <a:pt x="242940" y="197465"/>
                </a:cubicBezTo>
                <a:cubicBezTo>
                  <a:pt x="242940" y="202441"/>
                  <a:pt x="241694" y="206172"/>
                  <a:pt x="239202" y="209904"/>
                </a:cubicBezTo>
                <a:lnTo>
                  <a:pt x="276578" y="248466"/>
                </a:lnTo>
                <a:cubicBezTo>
                  <a:pt x="285299" y="257173"/>
                  <a:pt x="285299" y="269612"/>
                  <a:pt x="277823" y="278320"/>
                </a:cubicBezTo>
                <a:cubicBezTo>
                  <a:pt x="285299" y="279564"/>
                  <a:pt x="292774" y="282052"/>
                  <a:pt x="300249" y="287028"/>
                </a:cubicBezTo>
                <a:lnTo>
                  <a:pt x="320182" y="301955"/>
                </a:lnTo>
                <a:cubicBezTo>
                  <a:pt x="327657" y="295735"/>
                  <a:pt x="333886" y="290759"/>
                  <a:pt x="336378" y="288271"/>
                </a:cubicBezTo>
                <a:cubicBezTo>
                  <a:pt x="336378" y="288271"/>
                  <a:pt x="337624" y="288271"/>
                  <a:pt x="337624" y="287028"/>
                </a:cubicBezTo>
                <a:cubicBezTo>
                  <a:pt x="337624" y="287028"/>
                  <a:pt x="337624" y="287028"/>
                  <a:pt x="338870" y="287028"/>
                </a:cubicBezTo>
                <a:cubicBezTo>
                  <a:pt x="373754" y="259661"/>
                  <a:pt x="419850" y="258417"/>
                  <a:pt x="455979" y="278320"/>
                </a:cubicBezTo>
                <a:lnTo>
                  <a:pt x="452242" y="273344"/>
                </a:lnTo>
                <a:cubicBezTo>
                  <a:pt x="448504" y="268368"/>
                  <a:pt x="446013" y="262149"/>
                  <a:pt x="447258" y="257173"/>
                </a:cubicBezTo>
                <a:cubicBezTo>
                  <a:pt x="447258" y="250954"/>
                  <a:pt x="449750" y="245978"/>
                  <a:pt x="454733" y="241002"/>
                </a:cubicBezTo>
                <a:lnTo>
                  <a:pt x="497092" y="207416"/>
                </a:lnTo>
                <a:cubicBezTo>
                  <a:pt x="490863" y="197465"/>
                  <a:pt x="492109" y="186270"/>
                  <a:pt x="502076" y="178806"/>
                </a:cubicBezTo>
                <a:lnTo>
                  <a:pt x="695182" y="4657"/>
                </a:lnTo>
                <a:cubicBezTo>
                  <a:pt x="700165" y="926"/>
                  <a:pt x="707640" y="926"/>
                  <a:pt x="713870" y="4657"/>
                </a:cubicBezTo>
                <a:cubicBezTo>
                  <a:pt x="720099" y="8389"/>
                  <a:pt x="723836" y="13365"/>
                  <a:pt x="722590" y="20828"/>
                </a:cubicBezTo>
                <a:lnTo>
                  <a:pt x="722590" y="301955"/>
                </a:lnTo>
                <a:lnTo>
                  <a:pt x="722590" y="303199"/>
                </a:lnTo>
                <a:cubicBezTo>
                  <a:pt x="721345" y="319369"/>
                  <a:pt x="713870" y="333053"/>
                  <a:pt x="703903" y="345492"/>
                </a:cubicBezTo>
                <a:lnTo>
                  <a:pt x="670265" y="382809"/>
                </a:lnTo>
                <a:cubicBezTo>
                  <a:pt x="666527" y="386541"/>
                  <a:pt x="661544" y="387785"/>
                  <a:pt x="656561" y="387785"/>
                </a:cubicBezTo>
                <a:cubicBezTo>
                  <a:pt x="655315" y="387785"/>
                  <a:pt x="655315" y="387785"/>
                  <a:pt x="654069" y="387785"/>
                </a:cubicBezTo>
                <a:cubicBezTo>
                  <a:pt x="649086" y="387785"/>
                  <a:pt x="645348" y="386541"/>
                  <a:pt x="641611" y="382809"/>
                </a:cubicBezTo>
                <a:lnTo>
                  <a:pt x="612956" y="406444"/>
                </a:lnTo>
                <a:cubicBezTo>
                  <a:pt x="605481" y="411420"/>
                  <a:pt x="596760" y="415151"/>
                  <a:pt x="588039" y="415151"/>
                </a:cubicBezTo>
                <a:cubicBezTo>
                  <a:pt x="585547" y="415151"/>
                  <a:pt x="584302" y="415151"/>
                  <a:pt x="584302" y="415151"/>
                </a:cubicBezTo>
                <a:cubicBezTo>
                  <a:pt x="575581" y="413907"/>
                  <a:pt x="566860" y="410176"/>
                  <a:pt x="561876" y="405200"/>
                </a:cubicBezTo>
                <a:cubicBezTo>
                  <a:pt x="563122" y="410176"/>
                  <a:pt x="563122" y="413907"/>
                  <a:pt x="563122" y="418883"/>
                </a:cubicBezTo>
                <a:cubicBezTo>
                  <a:pt x="561876" y="427590"/>
                  <a:pt x="556893" y="435054"/>
                  <a:pt x="549418" y="441274"/>
                </a:cubicBezTo>
                <a:lnTo>
                  <a:pt x="510796" y="469884"/>
                </a:lnTo>
                <a:lnTo>
                  <a:pt x="515780" y="474859"/>
                </a:lnTo>
                <a:cubicBezTo>
                  <a:pt x="526993" y="488543"/>
                  <a:pt x="526993" y="507201"/>
                  <a:pt x="515780" y="519641"/>
                </a:cubicBezTo>
                <a:lnTo>
                  <a:pt x="513288" y="522128"/>
                </a:lnTo>
                <a:cubicBezTo>
                  <a:pt x="509551" y="525860"/>
                  <a:pt x="505813" y="528348"/>
                  <a:pt x="500830" y="529592"/>
                </a:cubicBezTo>
                <a:cubicBezTo>
                  <a:pt x="504567" y="534568"/>
                  <a:pt x="505813" y="540787"/>
                  <a:pt x="507059" y="547007"/>
                </a:cubicBezTo>
                <a:cubicBezTo>
                  <a:pt x="507059" y="555714"/>
                  <a:pt x="504567" y="565666"/>
                  <a:pt x="498338" y="571885"/>
                </a:cubicBezTo>
                <a:lnTo>
                  <a:pt x="497092" y="573129"/>
                </a:lnTo>
                <a:cubicBezTo>
                  <a:pt x="490863" y="579349"/>
                  <a:pt x="483388" y="581837"/>
                  <a:pt x="474667" y="581837"/>
                </a:cubicBezTo>
                <a:cubicBezTo>
                  <a:pt x="474667" y="581837"/>
                  <a:pt x="473421" y="581837"/>
                  <a:pt x="472175" y="581837"/>
                </a:cubicBezTo>
                <a:cubicBezTo>
                  <a:pt x="467192" y="581837"/>
                  <a:pt x="460963" y="579349"/>
                  <a:pt x="454733" y="575617"/>
                </a:cubicBezTo>
                <a:cubicBezTo>
                  <a:pt x="453488" y="580593"/>
                  <a:pt x="450996" y="584324"/>
                  <a:pt x="447258" y="588056"/>
                </a:cubicBezTo>
                <a:lnTo>
                  <a:pt x="444767" y="590544"/>
                </a:lnTo>
                <a:cubicBezTo>
                  <a:pt x="439783" y="596764"/>
                  <a:pt x="431062" y="599251"/>
                  <a:pt x="422341" y="599251"/>
                </a:cubicBezTo>
                <a:cubicBezTo>
                  <a:pt x="416112" y="599251"/>
                  <a:pt x="409883" y="598008"/>
                  <a:pt x="403654" y="593032"/>
                </a:cubicBezTo>
                <a:cubicBezTo>
                  <a:pt x="402408" y="598008"/>
                  <a:pt x="399916" y="601739"/>
                  <a:pt x="396179" y="605471"/>
                </a:cubicBezTo>
                <a:lnTo>
                  <a:pt x="393687" y="607959"/>
                </a:lnTo>
                <a:cubicBezTo>
                  <a:pt x="387458" y="614178"/>
                  <a:pt x="378737" y="617910"/>
                  <a:pt x="371262" y="617910"/>
                </a:cubicBezTo>
                <a:cubicBezTo>
                  <a:pt x="363787" y="617910"/>
                  <a:pt x="355066" y="614178"/>
                  <a:pt x="348837" y="607959"/>
                </a:cubicBezTo>
                <a:lnTo>
                  <a:pt x="341362" y="600495"/>
                </a:lnTo>
                <a:lnTo>
                  <a:pt x="333886" y="605471"/>
                </a:lnTo>
                <a:cubicBezTo>
                  <a:pt x="328903" y="609203"/>
                  <a:pt x="323920" y="611691"/>
                  <a:pt x="318936" y="611691"/>
                </a:cubicBezTo>
                <a:cubicBezTo>
                  <a:pt x="310215" y="611691"/>
                  <a:pt x="301494" y="606715"/>
                  <a:pt x="296511" y="599251"/>
                </a:cubicBezTo>
                <a:lnTo>
                  <a:pt x="294019" y="596764"/>
                </a:lnTo>
                <a:cubicBezTo>
                  <a:pt x="291528" y="593032"/>
                  <a:pt x="289036" y="588056"/>
                  <a:pt x="289036" y="583080"/>
                </a:cubicBezTo>
                <a:cubicBezTo>
                  <a:pt x="287790" y="584324"/>
                  <a:pt x="285299" y="584324"/>
                  <a:pt x="284053" y="584324"/>
                </a:cubicBezTo>
                <a:cubicBezTo>
                  <a:pt x="282807" y="584324"/>
                  <a:pt x="281561" y="584324"/>
                  <a:pt x="279069" y="583080"/>
                </a:cubicBezTo>
                <a:cubicBezTo>
                  <a:pt x="272840" y="581837"/>
                  <a:pt x="266611" y="578105"/>
                  <a:pt x="261627" y="571885"/>
                </a:cubicBezTo>
                <a:lnTo>
                  <a:pt x="260382" y="570641"/>
                </a:lnTo>
                <a:cubicBezTo>
                  <a:pt x="256644" y="566910"/>
                  <a:pt x="255398" y="561934"/>
                  <a:pt x="254152" y="555714"/>
                </a:cubicBezTo>
                <a:cubicBezTo>
                  <a:pt x="252907" y="555714"/>
                  <a:pt x="252907" y="555714"/>
                  <a:pt x="251661" y="555714"/>
                </a:cubicBezTo>
                <a:cubicBezTo>
                  <a:pt x="250415" y="555714"/>
                  <a:pt x="249169" y="555714"/>
                  <a:pt x="246677" y="555714"/>
                </a:cubicBezTo>
                <a:cubicBezTo>
                  <a:pt x="240448" y="554470"/>
                  <a:pt x="232973" y="550739"/>
                  <a:pt x="229235" y="544519"/>
                </a:cubicBezTo>
                <a:lnTo>
                  <a:pt x="226744" y="543275"/>
                </a:lnTo>
                <a:cubicBezTo>
                  <a:pt x="223006" y="537055"/>
                  <a:pt x="220515" y="529592"/>
                  <a:pt x="221760" y="523372"/>
                </a:cubicBezTo>
                <a:cubicBezTo>
                  <a:pt x="221760" y="517153"/>
                  <a:pt x="224252" y="513421"/>
                  <a:pt x="226744" y="509689"/>
                </a:cubicBezTo>
                <a:cubicBezTo>
                  <a:pt x="223006" y="507201"/>
                  <a:pt x="219269" y="504714"/>
                  <a:pt x="218023" y="502226"/>
                </a:cubicBezTo>
                <a:lnTo>
                  <a:pt x="215531" y="499738"/>
                </a:lnTo>
                <a:cubicBezTo>
                  <a:pt x="211794" y="493518"/>
                  <a:pt x="209302" y="487299"/>
                  <a:pt x="209302" y="481079"/>
                </a:cubicBezTo>
                <a:cubicBezTo>
                  <a:pt x="209302" y="476103"/>
                  <a:pt x="210548" y="473616"/>
                  <a:pt x="211794" y="469884"/>
                </a:cubicBezTo>
                <a:lnTo>
                  <a:pt x="176910" y="435054"/>
                </a:lnTo>
                <a:cubicBezTo>
                  <a:pt x="165697" y="425103"/>
                  <a:pt x="160714" y="411420"/>
                  <a:pt x="159468" y="397736"/>
                </a:cubicBezTo>
                <a:cubicBezTo>
                  <a:pt x="153239" y="405200"/>
                  <a:pt x="142026" y="408932"/>
                  <a:pt x="132060" y="408932"/>
                </a:cubicBezTo>
                <a:cubicBezTo>
                  <a:pt x="122093" y="408932"/>
                  <a:pt x="112126" y="403956"/>
                  <a:pt x="104651" y="397736"/>
                </a:cubicBezTo>
                <a:lnTo>
                  <a:pt x="78488" y="370370"/>
                </a:lnTo>
                <a:cubicBezTo>
                  <a:pt x="74751" y="374102"/>
                  <a:pt x="69767" y="375346"/>
                  <a:pt x="64784" y="375346"/>
                </a:cubicBezTo>
                <a:cubicBezTo>
                  <a:pt x="58555" y="375346"/>
                  <a:pt x="53571" y="372858"/>
                  <a:pt x="48588" y="367882"/>
                </a:cubicBezTo>
                <a:lnTo>
                  <a:pt x="14950" y="326833"/>
                </a:lnTo>
                <a:cubicBezTo>
                  <a:pt x="6229" y="314394"/>
                  <a:pt x="0" y="299467"/>
                  <a:pt x="0" y="283296"/>
                </a:cubicBezTo>
                <a:lnTo>
                  <a:pt x="0" y="18341"/>
                </a:lnTo>
                <a:cubicBezTo>
                  <a:pt x="0" y="10877"/>
                  <a:pt x="3737" y="4657"/>
                  <a:pt x="9967" y="217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76" name="Freeform: Shape 775">
            <a:extLst>
              <a:ext uri="{FF2B5EF4-FFF2-40B4-BE49-F238E27FC236}">
                <a16:creationId xmlns:a16="http://schemas.microsoft.com/office/drawing/2014/main" id="{AA00B226-5D00-46B9-81F7-0670E1AD38C2}"/>
              </a:ext>
            </a:extLst>
          </p:cNvPr>
          <p:cNvSpPr>
            <a:spLocks noChangeArrowheads="1"/>
          </p:cNvSpPr>
          <p:nvPr/>
        </p:nvSpPr>
        <p:spPr bwMode="auto">
          <a:xfrm>
            <a:off x="3014399" y="1734997"/>
            <a:ext cx="306597" cy="306386"/>
          </a:xfrm>
          <a:custGeom>
            <a:avLst/>
            <a:gdLst>
              <a:gd name="connsiteX0" fmla="*/ 285638 w 613193"/>
              <a:gd name="connsiteY0" fmla="*/ 526134 h 612771"/>
              <a:gd name="connsiteX1" fmla="*/ 295251 w 613193"/>
              <a:gd name="connsiteY1" fmla="*/ 535687 h 612771"/>
              <a:gd name="connsiteX2" fmla="*/ 295251 w 613193"/>
              <a:gd name="connsiteY2" fmla="*/ 571511 h 612771"/>
              <a:gd name="connsiteX3" fmla="*/ 285638 w 613193"/>
              <a:gd name="connsiteY3" fmla="*/ 579870 h 612771"/>
              <a:gd name="connsiteX4" fmla="*/ 274652 w 613193"/>
              <a:gd name="connsiteY4" fmla="*/ 571511 h 612771"/>
              <a:gd name="connsiteX5" fmla="*/ 274652 w 613193"/>
              <a:gd name="connsiteY5" fmla="*/ 535687 h 612771"/>
              <a:gd name="connsiteX6" fmla="*/ 285638 w 613193"/>
              <a:gd name="connsiteY6" fmla="*/ 526134 h 612771"/>
              <a:gd name="connsiteX7" fmla="*/ 529115 w 613193"/>
              <a:gd name="connsiteY7" fmla="*/ 363931 h 612771"/>
              <a:gd name="connsiteX8" fmla="*/ 514140 w 613193"/>
              <a:gd name="connsiteY8" fmla="*/ 373935 h 612771"/>
              <a:gd name="connsiteX9" fmla="*/ 512892 w 613193"/>
              <a:gd name="connsiteY9" fmla="*/ 373935 h 612771"/>
              <a:gd name="connsiteX10" fmla="*/ 512892 w 613193"/>
              <a:gd name="connsiteY10" fmla="*/ 375185 h 612771"/>
              <a:gd name="connsiteX11" fmla="*/ 512892 w 613193"/>
              <a:gd name="connsiteY11" fmla="*/ 378936 h 612771"/>
              <a:gd name="connsiteX12" fmla="*/ 512892 w 613193"/>
              <a:gd name="connsiteY12" fmla="*/ 381437 h 612771"/>
              <a:gd name="connsiteX13" fmla="*/ 525371 w 613193"/>
              <a:gd name="connsiteY13" fmla="*/ 396443 h 612771"/>
              <a:gd name="connsiteX14" fmla="*/ 575288 w 613193"/>
              <a:gd name="connsiteY14" fmla="*/ 406446 h 612771"/>
              <a:gd name="connsiteX15" fmla="*/ 570296 w 613193"/>
              <a:gd name="connsiteY15" fmla="*/ 400194 h 612771"/>
              <a:gd name="connsiteX16" fmla="*/ 575288 w 613193"/>
              <a:gd name="connsiteY16" fmla="*/ 378936 h 612771"/>
              <a:gd name="connsiteX17" fmla="*/ 581528 w 613193"/>
              <a:gd name="connsiteY17" fmla="*/ 373935 h 612771"/>
              <a:gd name="connsiteX18" fmla="*/ 531611 w 613193"/>
              <a:gd name="connsiteY18" fmla="*/ 363931 h 612771"/>
              <a:gd name="connsiteX19" fmla="*/ 529115 w 613193"/>
              <a:gd name="connsiteY19" fmla="*/ 363931 h 612771"/>
              <a:gd name="connsiteX20" fmla="*/ 344424 w 613193"/>
              <a:gd name="connsiteY20" fmla="*/ 280151 h 612771"/>
              <a:gd name="connsiteX21" fmla="*/ 306987 w 613193"/>
              <a:gd name="connsiteY21" fmla="*/ 317664 h 612771"/>
              <a:gd name="connsiteX22" fmla="*/ 308235 w 613193"/>
              <a:gd name="connsiteY22" fmla="*/ 323917 h 612771"/>
              <a:gd name="connsiteX23" fmla="*/ 360647 w 613193"/>
              <a:gd name="connsiteY23" fmla="*/ 335171 h 612771"/>
              <a:gd name="connsiteX24" fmla="*/ 360647 w 613193"/>
              <a:gd name="connsiteY24" fmla="*/ 327668 h 612771"/>
              <a:gd name="connsiteX25" fmla="*/ 344424 w 613193"/>
              <a:gd name="connsiteY25" fmla="*/ 280151 h 612771"/>
              <a:gd name="connsiteX26" fmla="*/ 284524 w 613193"/>
              <a:gd name="connsiteY26" fmla="*/ 251391 h 612771"/>
              <a:gd name="connsiteX27" fmla="*/ 207153 w 613193"/>
              <a:gd name="connsiteY27" fmla="*/ 327668 h 612771"/>
              <a:gd name="connsiteX28" fmla="*/ 284524 w 613193"/>
              <a:gd name="connsiteY28" fmla="*/ 405196 h 612771"/>
              <a:gd name="connsiteX29" fmla="*/ 356903 w 613193"/>
              <a:gd name="connsiteY29" fmla="*/ 352677 h 612771"/>
              <a:gd name="connsiteX30" fmla="*/ 304491 w 613193"/>
              <a:gd name="connsiteY30" fmla="*/ 341423 h 612771"/>
              <a:gd name="connsiteX31" fmla="*/ 284524 w 613193"/>
              <a:gd name="connsiteY31" fmla="*/ 352677 h 612771"/>
              <a:gd name="connsiteX32" fmla="*/ 259566 w 613193"/>
              <a:gd name="connsiteY32" fmla="*/ 327668 h 612771"/>
              <a:gd name="connsiteX33" fmla="*/ 284524 w 613193"/>
              <a:gd name="connsiteY33" fmla="*/ 302659 h 612771"/>
              <a:gd name="connsiteX34" fmla="*/ 294508 w 613193"/>
              <a:gd name="connsiteY34" fmla="*/ 305160 h 612771"/>
              <a:gd name="connsiteX35" fmla="*/ 331945 w 613193"/>
              <a:gd name="connsiteY35" fmla="*/ 267646 h 612771"/>
              <a:gd name="connsiteX36" fmla="*/ 319466 w 613193"/>
              <a:gd name="connsiteY36" fmla="*/ 258893 h 612771"/>
              <a:gd name="connsiteX37" fmla="*/ 284524 w 613193"/>
              <a:gd name="connsiteY37" fmla="*/ 251391 h 612771"/>
              <a:gd name="connsiteX38" fmla="*/ 411811 w 613193"/>
              <a:gd name="connsiteY38" fmla="*/ 211376 h 612771"/>
              <a:gd name="connsiteX39" fmla="*/ 356903 w 613193"/>
              <a:gd name="connsiteY39" fmla="*/ 267646 h 612771"/>
              <a:gd name="connsiteX40" fmla="*/ 379366 w 613193"/>
              <a:gd name="connsiteY40" fmla="*/ 327668 h 612771"/>
              <a:gd name="connsiteX41" fmla="*/ 378118 w 613193"/>
              <a:gd name="connsiteY41" fmla="*/ 338922 h 612771"/>
              <a:gd name="connsiteX42" fmla="*/ 454240 w 613193"/>
              <a:gd name="connsiteY42" fmla="*/ 355178 h 612771"/>
              <a:gd name="connsiteX43" fmla="*/ 456736 w 613193"/>
              <a:gd name="connsiteY43" fmla="*/ 327668 h 612771"/>
              <a:gd name="connsiteX44" fmla="*/ 411811 w 613193"/>
              <a:gd name="connsiteY44" fmla="*/ 211376 h 612771"/>
              <a:gd name="connsiteX45" fmla="*/ 284524 w 613193"/>
              <a:gd name="connsiteY45" fmla="*/ 155106 h 612771"/>
              <a:gd name="connsiteX46" fmla="*/ 112312 w 613193"/>
              <a:gd name="connsiteY46" fmla="*/ 327668 h 612771"/>
              <a:gd name="connsiteX47" fmla="*/ 284524 w 613193"/>
              <a:gd name="connsiteY47" fmla="*/ 500230 h 612771"/>
              <a:gd name="connsiteX48" fmla="*/ 450497 w 613193"/>
              <a:gd name="connsiteY48" fmla="*/ 372684 h 612771"/>
              <a:gd name="connsiteX49" fmla="*/ 374374 w 613193"/>
              <a:gd name="connsiteY49" fmla="*/ 356428 h 612771"/>
              <a:gd name="connsiteX50" fmla="*/ 284524 w 613193"/>
              <a:gd name="connsiteY50" fmla="*/ 422702 h 612771"/>
              <a:gd name="connsiteX51" fmla="*/ 189683 w 613193"/>
              <a:gd name="connsiteY51" fmla="*/ 327668 h 612771"/>
              <a:gd name="connsiteX52" fmla="*/ 284524 w 613193"/>
              <a:gd name="connsiteY52" fmla="*/ 232634 h 612771"/>
              <a:gd name="connsiteX53" fmla="*/ 328201 w 613193"/>
              <a:gd name="connsiteY53" fmla="*/ 242637 h 612771"/>
              <a:gd name="connsiteX54" fmla="*/ 344424 w 613193"/>
              <a:gd name="connsiteY54" fmla="*/ 255142 h 612771"/>
              <a:gd name="connsiteX55" fmla="*/ 399332 w 613193"/>
              <a:gd name="connsiteY55" fmla="*/ 200122 h 612771"/>
              <a:gd name="connsiteX56" fmla="*/ 284524 w 613193"/>
              <a:gd name="connsiteY56" fmla="*/ 155106 h 612771"/>
              <a:gd name="connsiteX57" fmla="*/ 479199 w 613193"/>
              <a:gd name="connsiteY57" fmla="*/ 145102 h 612771"/>
              <a:gd name="connsiteX58" fmla="*/ 424291 w 613193"/>
              <a:gd name="connsiteY58" fmla="*/ 200122 h 612771"/>
              <a:gd name="connsiteX59" fmla="*/ 474207 w 613193"/>
              <a:gd name="connsiteY59" fmla="*/ 327668 h 612771"/>
              <a:gd name="connsiteX60" fmla="*/ 471711 w 613193"/>
              <a:gd name="connsiteY60" fmla="*/ 358929 h 612771"/>
              <a:gd name="connsiteX61" fmla="*/ 497917 w 613193"/>
              <a:gd name="connsiteY61" fmla="*/ 365181 h 612771"/>
              <a:gd name="connsiteX62" fmla="*/ 534107 w 613193"/>
              <a:gd name="connsiteY62" fmla="*/ 346425 h 612771"/>
              <a:gd name="connsiteX63" fmla="*/ 550330 w 613193"/>
              <a:gd name="connsiteY63" fmla="*/ 348926 h 612771"/>
              <a:gd name="connsiteX64" fmla="*/ 550330 w 613193"/>
              <a:gd name="connsiteY64" fmla="*/ 327668 h 612771"/>
              <a:gd name="connsiteX65" fmla="*/ 479199 w 613193"/>
              <a:gd name="connsiteY65" fmla="*/ 145102 h 612771"/>
              <a:gd name="connsiteX66" fmla="*/ 285638 w 613193"/>
              <a:gd name="connsiteY66" fmla="*/ 70210 h 612771"/>
              <a:gd name="connsiteX67" fmla="*/ 295251 w 613193"/>
              <a:gd name="connsiteY67" fmla="*/ 79763 h 612771"/>
              <a:gd name="connsiteX68" fmla="*/ 295251 w 613193"/>
              <a:gd name="connsiteY68" fmla="*/ 115587 h 612771"/>
              <a:gd name="connsiteX69" fmla="*/ 285638 w 613193"/>
              <a:gd name="connsiteY69" fmla="*/ 123946 h 612771"/>
              <a:gd name="connsiteX70" fmla="*/ 274652 w 613193"/>
              <a:gd name="connsiteY70" fmla="*/ 115587 h 612771"/>
              <a:gd name="connsiteX71" fmla="*/ 274652 w 613193"/>
              <a:gd name="connsiteY71" fmla="*/ 79763 h 612771"/>
              <a:gd name="connsiteX72" fmla="*/ 285638 w 613193"/>
              <a:gd name="connsiteY72" fmla="*/ 70210 h 612771"/>
              <a:gd name="connsiteX73" fmla="*/ 284524 w 613193"/>
              <a:gd name="connsiteY73" fmla="*/ 60072 h 612771"/>
              <a:gd name="connsiteX74" fmla="*/ 17471 w 613193"/>
              <a:gd name="connsiteY74" fmla="*/ 327668 h 612771"/>
              <a:gd name="connsiteX75" fmla="*/ 284524 w 613193"/>
              <a:gd name="connsiteY75" fmla="*/ 595264 h 612771"/>
              <a:gd name="connsiteX76" fmla="*/ 535355 w 613193"/>
              <a:gd name="connsiteY76" fmla="*/ 416450 h 612771"/>
              <a:gd name="connsiteX77" fmla="*/ 521628 w 613193"/>
              <a:gd name="connsiteY77" fmla="*/ 413949 h 612771"/>
              <a:gd name="connsiteX78" fmla="*/ 494174 w 613193"/>
              <a:gd name="connsiteY78" fmla="*/ 382688 h 612771"/>
              <a:gd name="connsiteX79" fmla="*/ 467968 w 613193"/>
              <a:gd name="connsiteY79" fmla="*/ 376436 h 612771"/>
              <a:gd name="connsiteX80" fmla="*/ 284524 w 613193"/>
              <a:gd name="connsiteY80" fmla="*/ 518987 h 612771"/>
              <a:gd name="connsiteX81" fmla="*/ 93593 w 613193"/>
              <a:gd name="connsiteY81" fmla="*/ 327668 h 612771"/>
              <a:gd name="connsiteX82" fmla="*/ 284524 w 613193"/>
              <a:gd name="connsiteY82" fmla="*/ 137600 h 612771"/>
              <a:gd name="connsiteX83" fmla="*/ 411811 w 613193"/>
              <a:gd name="connsiteY83" fmla="*/ 186367 h 612771"/>
              <a:gd name="connsiteX84" fmla="*/ 465472 w 613193"/>
              <a:gd name="connsiteY84" fmla="*/ 132598 h 612771"/>
              <a:gd name="connsiteX85" fmla="*/ 284524 w 613193"/>
              <a:gd name="connsiteY85" fmla="*/ 60072 h 612771"/>
              <a:gd name="connsiteX86" fmla="*/ 564057 w 613193"/>
              <a:gd name="connsiteY86" fmla="*/ 26310 h 612771"/>
              <a:gd name="connsiteX87" fmla="*/ 529115 w 613193"/>
              <a:gd name="connsiteY87" fmla="*/ 61322 h 612771"/>
              <a:gd name="connsiteX88" fmla="*/ 526619 w 613193"/>
              <a:gd name="connsiteY88" fmla="*/ 81330 h 612771"/>
              <a:gd name="connsiteX89" fmla="*/ 526619 w 613193"/>
              <a:gd name="connsiteY89" fmla="*/ 82580 h 612771"/>
              <a:gd name="connsiteX90" fmla="*/ 526619 w 613193"/>
              <a:gd name="connsiteY90" fmla="*/ 83830 h 612771"/>
              <a:gd name="connsiteX91" fmla="*/ 530363 w 613193"/>
              <a:gd name="connsiteY91" fmla="*/ 86331 h 612771"/>
              <a:gd name="connsiteX92" fmla="*/ 531611 w 613193"/>
              <a:gd name="connsiteY92" fmla="*/ 87582 h 612771"/>
              <a:gd name="connsiteX93" fmla="*/ 551578 w 613193"/>
              <a:gd name="connsiteY93" fmla="*/ 85081 h 612771"/>
              <a:gd name="connsiteX94" fmla="*/ 587767 w 613193"/>
              <a:gd name="connsiteY94" fmla="*/ 48818 h 612771"/>
              <a:gd name="connsiteX95" fmla="*/ 580280 w 613193"/>
              <a:gd name="connsiteY95" fmla="*/ 48818 h 612771"/>
              <a:gd name="connsiteX96" fmla="*/ 564057 w 613193"/>
              <a:gd name="connsiteY96" fmla="*/ 33812 h 612771"/>
              <a:gd name="connsiteX97" fmla="*/ 575288 w 613193"/>
              <a:gd name="connsiteY97" fmla="*/ 1301 h 612771"/>
              <a:gd name="connsiteX98" fmla="*/ 582775 w 613193"/>
              <a:gd name="connsiteY98" fmla="*/ 12555 h 612771"/>
              <a:gd name="connsiteX99" fmla="*/ 582775 w 613193"/>
              <a:gd name="connsiteY99" fmla="*/ 30061 h 612771"/>
              <a:gd name="connsiteX100" fmla="*/ 601494 w 613193"/>
              <a:gd name="connsiteY100" fmla="*/ 30061 h 612771"/>
              <a:gd name="connsiteX101" fmla="*/ 612725 w 613193"/>
              <a:gd name="connsiteY101" fmla="*/ 38814 h 612771"/>
              <a:gd name="connsiteX102" fmla="*/ 608982 w 613193"/>
              <a:gd name="connsiteY102" fmla="*/ 52569 h 612771"/>
              <a:gd name="connsiteX103" fmla="*/ 564057 w 613193"/>
              <a:gd name="connsiteY103" fmla="*/ 97585 h 612771"/>
              <a:gd name="connsiteX104" fmla="*/ 540346 w 613193"/>
              <a:gd name="connsiteY104" fmla="*/ 107589 h 612771"/>
              <a:gd name="connsiteX105" fmla="*/ 522876 w 613193"/>
              <a:gd name="connsiteY105" fmla="*/ 103838 h 612771"/>
              <a:gd name="connsiteX106" fmla="*/ 521628 w 613193"/>
              <a:gd name="connsiteY106" fmla="*/ 101337 h 612771"/>
              <a:gd name="connsiteX107" fmla="*/ 490430 w 613193"/>
              <a:gd name="connsiteY107" fmla="*/ 132598 h 612771"/>
              <a:gd name="connsiteX108" fmla="*/ 567801 w 613193"/>
              <a:gd name="connsiteY108" fmla="*/ 327668 h 612771"/>
              <a:gd name="connsiteX109" fmla="*/ 567801 w 613193"/>
              <a:gd name="connsiteY109" fmla="*/ 353927 h 612771"/>
              <a:gd name="connsiteX110" fmla="*/ 597750 w 613193"/>
              <a:gd name="connsiteY110" fmla="*/ 360180 h 612771"/>
              <a:gd name="connsiteX111" fmla="*/ 607734 w 613193"/>
              <a:gd name="connsiteY111" fmla="*/ 368933 h 612771"/>
              <a:gd name="connsiteX112" fmla="*/ 602742 w 613193"/>
              <a:gd name="connsiteY112" fmla="*/ 381437 h 612771"/>
              <a:gd name="connsiteX113" fmla="*/ 587767 w 613193"/>
              <a:gd name="connsiteY113" fmla="*/ 391441 h 612771"/>
              <a:gd name="connsiteX114" fmla="*/ 596503 w 613193"/>
              <a:gd name="connsiteY114" fmla="*/ 406446 h 612771"/>
              <a:gd name="connsiteX115" fmla="*/ 596503 w 613193"/>
              <a:gd name="connsiteY115" fmla="*/ 420201 h 612771"/>
              <a:gd name="connsiteX116" fmla="*/ 587767 w 613193"/>
              <a:gd name="connsiteY116" fmla="*/ 426453 h 612771"/>
              <a:gd name="connsiteX117" fmla="*/ 584023 w 613193"/>
              <a:gd name="connsiteY117" fmla="*/ 426453 h 612771"/>
              <a:gd name="connsiteX118" fmla="*/ 552826 w 613193"/>
              <a:gd name="connsiteY118" fmla="*/ 420201 h 612771"/>
              <a:gd name="connsiteX119" fmla="*/ 284524 w 613193"/>
              <a:gd name="connsiteY119" fmla="*/ 612771 h 612771"/>
              <a:gd name="connsiteX120" fmla="*/ 0 w 613193"/>
              <a:gd name="connsiteY120" fmla="*/ 327668 h 612771"/>
              <a:gd name="connsiteX121" fmla="*/ 284524 w 613193"/>
              <a:gd name="connsiteY121" fmla="*/ 42566 h 612771"/>
              <a:gd name="connsiteX122" fmla="*/ 479199 w 613193"/>
              <a:gd name="connsiteY122" fmla="*/ 120093 h 612771"/>
              <a:gd name="connsiteX123" fmla="*/ 510397 w 613193"/>
              <a:gd name="connsiteY123" fmla="*/ 88832 h 612771"/>
              <a:gd name="connsiteX124" fmla="*/ 516636 w 613193"/>
              <a:gd name="connsiteY124" fmla="*/ 48818 h 612771"/>
              <a:gd name="connsiteX125" fmla="*/ 561561 w 613193"/>
              <a:gd name="connsiteY125" fmla="*/ 3802 h 612771"/>
              <a:gd name="connsiteX126" fmla="*/ 575288 w 613193"/>
              <a:gd name="connsiteY126" fmla="*/ 1301 h 612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613193" h="612771">
                <a:moveTo>
                  <a:pt x="285638" y="526134"/>
                </a:moveTo>
                <a:cubicBezTo>
                  <a:pt x="289758" y="526134"/>
                  <a:pt x="295251" y="529717"/>
                  <a:pt x="295251" y="535687"/>
                </a:cubicBezTo>
                <a:lnTo>
                  <a:pt x="295251" y="571511"/>
                </a:lnTo>
                <a:cubicBezTo>
                  <a:pt x="295251" y="576288"/>
                  <a:pt x="289758" y="579870"/>
                  <a:pt x="285638" y="579870"/>
                </a:cubicBezTo>
                <a:cubicBezTo>
                  <a:pt x="280145" y="579870"/>
                  <a:pt x="274652" y="576288"/>
                  <a:pt x="274652" y="571511"/>
                </a:cubicBezTo>
                <a:lnTo>
                  <a:pt x="274652" y="535687"/>
                </a:lnTo>
                <a:cubicBezTo>
                  <a:pt x="274652" y="529717"/>
                  <a:pt x="280145" y="526134"/>
                  <a:pt x="285638" y="526134"/>
                </a:cubicBezTo>
                <a:close/>
                <a:moveTo>
                  <a:pt x="529115" y="363931"/>
                </a:moveTo>
                <a:cubicBezTo>
                  <a:pt x="522876" y="363931"/>
                  <a:pt x="516636" y="367682"/>
                  <a:pt x="514140" y="373935"/>
                </a:cubicBezTo>
                <a:lnTo>
                  <a:pt x="512892" y="373935"/>
                </a:lnTo>
                <a:cubicBezTo>
                  <a:pt x="512892" y="375185"/>
                  <a:pt x="512892" y="375185"/>
                  <a:pt x="512892" y="375185"/>
                </a:cubicBezTo>
                <a:lnTo>
                  <a:pt x="512892" y="378936"/>
                </a:lnTo>
                <a:lnTo>
                  <a:pt x="512892" y="381437"/>
                </a:lnTo>
                <a:cubicBezTo>
                  <a:pt x="512892" y="388940"/>
                  <a:pt x="517884" y="395192"/>
                  <a:pt x="525371" y="396443"/>
                </a:cubicBezTo>
                <a:lnTo>
                  <a:pt x="575288" y="406446"/>
                </a:lnTo>
                <a:lnTo>
                  <a:pt x="570296" y="400194"/>
                </a:lnTo>
                <a:cubicBezTo>
                  <a:pt x="566553" y="392691"/>
                  <a:pt x="567801" y="382688"/>
                  <a:pt x="575288" y="378936"/>
                </a:cubicBezTo>
                <a:lnTo>
                  <a:pt x="581528" y="373935"/>
                </a:lnTo>
                <a:lnTo>
                  <a:pt x="531611" y="363931"/>
                </a:lnTo>
                <a:cubicBezTo>
                  <a:pt x="530363" y="363931"/>
                  <a:pt x="529115" y="363931"/>
                  <a:pt x="529115" y="363931"/>
                </a:cubicBezTo>
                <a:close/>
                <a:moveTo>
                  <a:pt x="344424" y="280151"/>
                </a:moveTo>
                <a:lnTo>
                  <a:pt x="306987" y="317664"/>
                </a:lnTo>
                <a:cubicBezTo>
                  <a:pt x="306987" y="320165"/>
                  <a:pt x="308235" y="321416"/>
                  <a:pt x="308235" y="323917"/>
                </a:cubicBezTo>
                <a:lnTo>
                  <a:pt x="360647" y="335171"/>
                </a:lnTo>
                <a:cubicBezTo>
                  <a:pt x="360647" y="332670"/>
                  <a:pt x="360647" y="330169"/>
                  <a:pt x="360647" y="327668"/>
                </a:cubicBezTo>
                <a:cubicBezTo>
                  <a:pt x="360647" y="310162"/>
                  <a:pt x="355655" y="292655"/>
                  <a:pt x="344424" y="280151"/>
                </a:cubicBezTo>
                <a:close/>
                <a:moveTo>
                  <a:pt x="284524" y="251391"/>
                </a:moveTo>
                <a:cubicBezTo>
                  <a:pt x="242095" y="251391"/>
                  <a:pt x="207153" y="285153"/>
                  <a:pt x="207153" y="327668"/>
                </a:cubicBezTo>
                <a:cubicBezTo>
                  <a:pt x="207153" y="370183"/>
                  <a:pt x="242095" y="405196"/>
                  <a:pt x="284524" y="405196"/>
                </a:cubicBezTo>
                <a:cubicBezTo>
                  <a:pt x="318218" y="405196"/>
                  <a:pt x="346920" y="382688"/>
                  <a:pt x="356903" y="352677"/>
                </a:cubicBezTo>
                <a:lnTo>
                  <a:pt x="304491" y="341423"/>
                </a:lnTo>
                <a:cubicBezTo>
                  <a:pt x="300747" y="347675"/>
                  <a:pt x="293260" y="352677"/>
                  <a:pt x="284524" y="352677"/>
                </a:cubicBezTo>
                <a:cubicBezTo>
                  <a:pt x="270797" y="352677"/>
                  <a:pt x="259566" y="341423"/>
                  <a:pt x="259566" y="327668"/>
                </a:cubicBezTo>
                <a:cubicBezTo>
                  <a:pt x="259566" y="313913"/>
                  <a:pt x="270797" y="302659"/>
                  <a:pt x="284524" y="302659"/>
                </a:cubicBezTo>
                <a:cubicBezTo>
                  <a:pt x="287020" y="302659"/>
                  <a:pt x="290764" y="303909"/>
                  <a:pt x="294508" y="305160"/>
                </a:cubicBezTo>
                <a:lnTo>
                  <a:pt x="331945" y="267646"/>
                </a:lnTo>
                <a:cubicBezTo>
                  <a:pt x="328201" y="263895"/>
                  <a:pt x="324458" y="261394"/>
                  <a:pt x="319466" y="258893"/>
                </a:cubicBezTo>
                <a:cubicBezTo>
                  <a:pt x="308235" y="252641"/>
                  <a:pt x="295756" y="251391"/>
                  <a:pt x="284524" y="251391"/>
                </a:cubicBezTo>
                <a:close/>
                <a:moveTo>
                  <a:pt x="411811" y="211376"/>
                </a:moveTo>
                <a:lnTo>
                  <a:pt x="356903" y="267646"/>
                </a:lnTo>
                <a:cubicBezTo>
                  <a:pt x="371878" y="283902"/>
                  <a:pt x="379366" y="305160"/>
                  <a:pt x="379366" y="327668"/>
                </a:cubicBezTo>
                <a:cubicBezTo>
                  <a:pt x="379366" y="331419"/>
                  <a:pt x="379366" y="335171"/>
                  <a:pt x="378118" y="338922"/>
                </a:cubicBezTo>
                <a:lnTo>
                  <a:pt x="454240" y="355178"/>
                </a:lnTo>
                <a:cubicBezTo>
                  <a:pt x="455488" y="346425"/>
                  <a:pt x="456736" y="337672"/>
                  <a:pt x="456736" y="327668"/>
                </a:cubicBezTo>
                <a:cubicBezTo>
                  <a:pt x="456736" y="282652"/>
                  <a:pt x="439266" y="242637"/>
                  <a:pt x="411811" y="211376"/>
                </a:cubicBezTo>
                <a:close/>
                <a:moveTo>
                  <a:pt x="284524" y="155106"/>
                </a:moveTo>
                <a:cubicBezTo>
                  <a:pt x="188435" y="155106"/>
                  <a:pt x="112312" y="232634"/>
                  <a:pt x="112312" y="327668"/>
                </a:cubicBezTo>
                <a:cubicBezTo>
                  <a:pt x="112312" y="422702"/>
                  <a:pt x="188435" y="500230"/>
                  <a:pt x="284524" y="500230"/>
                </a:cubicBezTo>
                <a:cubicBezTo>
                  <a:pt x="363143" y="500230"/>
                  <a:pt x="430530" y="446461"/>
                  <a:pt x="450497" y="372684"/>
                </a:cubicBezTo>
                <a:lnTo>
                  <a:pt x="374374" y="356428"/>
                </a:lnTo>
                <a:cubicBezTo>
                  <a:pt x="361895" y="395192"/>
                  <a:pt x="325705" y="422702"/>
                  <a:pt x="284524" y="422702"/>
                </a:cubicBezTo>
                <a:cubicBezTo>
                  <a:pt x="230864" y="422702"/>
                  <a:pt x="189683" y="380187"/>
                  <a:pt x="189683" y="327668"/>
                </a:cubicBezTo>
                <a:cubicBezTo>
                  <a:pt x="189683" y="275149"/>
                  <a:pt x="230864" y="232634"/>
                  <a:pt x="284524" y="232634"/>
                </a:cubicBezTo>
                <a:cubicBezTo>
                  <a:pt x="299499" y="232634"/>
                  <a:pt x="314474" y="236385"/>
                  <a:pt x="328201" y="242637"/>
                </a:cubicBezTo>
                <a:cubicBezTo>
                  <a:pt x="334441" y="246389"/>
                  <a:pt x="339433" y="250140"/>
                  <a:pt x="344424" y="255142"/>
                </a:cubicBezTo>
                <a:lnTo>
                  <a:pt x="399332" y="200122"/>
                </a:lnTo>
                <a:cubicBezTo>
                  <a:pt x="369382" y="172612"/>
                  <a:pt x="328201" y="155106"/>
                  <a:pt x="284524" y="155106"/>
                </a:cubicBezTo>
                <a:close/>
                <a:moveTo>
                  <a:pt x="479199" y="145102"/>
                </a:moveTo>
                <a:lnTo>
                  <a:pt x="424291" y="200122"/>
                </a:lnTo>
                <a:cubicBezTo>
                  <a:pt x="455488" y="232634"/>
                  <a:pt x="474207" y="278900"/>
                  <a:pt x="474207" y="327668"/>
                </a:cubicBezTo>
                <a:cubicBezTo>
                  <a:pt x="474207" y="337672"/>
                  <a:pt x="472959" y="348926"/>
                  <a:pt x="471711" y="358929"/>
                </a:cubicBezTo>
                <a:lnTo>
                  <a:pt x="497917" y="365181"/>
                </a:lnTo>
                <a:cubicBezTo>
                  <a:pt x="504157" y="351427"/>
                  <a:pt x="520380" y="343924"/>
                  <a:pt x="534107" y="346425"/>
                </a:cubicBezTo>
                <a:lnTo>
                  <a:pt x="550330" y="348926"/>
                </a:lnTo>
                <a:cubicBezTo>
                  <a:pt x="550330" y="342673"/>
                  <a:pt x="550330" y="335171"/>
                  <a:pt x="550330" y="327668"/>
                </a:cubicBezTo>
                <a:cubicBezTo>
                  <a:pt x="550330" y="256392"/>
                  <a:pt x="522876" y="193870"/>
                  <a:pt x="479199" y="145102"/>
                </a:cubicBezTo>
                <a:close/>
                <a:moveTo>
                  <a:pt x="285638" y="70210"/>
                </a:moveTo>
                <a:cubicBezTo>
                  <a:pt x="289758" y="70210"/>
                  <a:pt x="295251" y="73792"/>
                  <a:pt x="295251" y="79763"/>
                </a:cubicBezTo>
                <a:lnTo>
                  <a:pt x="295251" y="115587"/>
                </a:lnTo>
                <a:cubicBezTo>
                  <a:pt x="295251" y="120363"/>
                  <a:pt x="289758" y="123946"/>
                  <a:pt x="285638" y="123946"/>
                </a:cubicBezTo>
                <a:cubicBezTo>
                  <a:pt x="280145" y="123946"/>
                  <a:pt x="274652" y="120363"/>
                  <a:pt x="274652" y="115587"/>
                </a:cubicBezTo>
                <a:lnTo>
                  <a:pt x="274652" y="79763"/>
                </a:lnTo>
                <a:cubicBezTo>
                  <a:pt x="274652" y="73792"/>
                  <a:pt x="280145" y="70210"/>
                  <a:pt x="285638" y="70210"/>
                </a:cubicBezTo>
                <a:close/>
                <a:moveTo>
                  <a:pt x="284524" y="60072"/>
                </a:moveTo>
                <a:cubicBezTo>
                  <a:pt x="137270" y="60072"/>
                  <a:pt x="17471" y="180115"/>
                  <a:pt x="17471" y="327668"/>
                </a:cubicBezTo>
                <a:cubicBezTo>
                  <a:pt x="17471" y="475221"/>
                  <a:pt x="137270" y="595264"/>
                  <a:pt x="284524" y="595264"/>
                </a:cubicBezTo>
                <a:cubicBezTo>
                  <a:pt x="398084" y="595264"/>
                  <a:pt x="497917" y="522738"/>
                  <a:pt x="535355" y="416450"/>
                </a:cubicBezTo>
                <a:lnTo>
                  <a:pt x="521628" y="413949"/>
                </a:lnTo>
                <a:cubicBezTo>
                  <a:pt x="506653" y="410198"/>
                  <a:pt x="495422" y="397693"/>
                  <a:pt x="494174" y="382688"/>
                </a:cubicBezTo>
                <a:lnTo>
                  <a:pt x="467968" y="376436"/>
                </a:lnTo>
                <a:cubicBezTo>
                  <a:pt x="445505" y="457715"/>
                  <a:pt x="371878" y="518987"/>
                  <a:pt x="284524" y="518987"/>
                </a:cubicBezTo>
                <a:cubicBezTo>
                  <a:pt x="178451" y="518987"/>
                  <a:pt x="93593" y="432706"/>
                  <a:pt x="93593" y="327668"/>
                </a:cubicBezTo>
                <a:cubicBezTo>
                  <a:pt x="93593" y="222630"/>
                  <a:pt x="178451" y="137600"/>
                  <a:pt x="284524" y="137600"/>
                </a:cubicBezTo>
                <a:cubicBezTo>
                  <a:pt x="333193" y="137600"/>
                  <a:pt x="378118" y="156356"/>
                  <a:pt x="411811" y="186367"/>
                </a:cubicBezTo>
                <a:lnTo>
                  <a:pt x="465472" y="132598"/>
                </a:lnTo>
                <a:cubicBezTo>
                  <a:pt x="418051" y="87582"/>
                  <a:pt x="354407" y="60072"/>
                  <a:pt x="284524" y="60072"/>
                </a:cubicBezTo>
                <a:close/>
                <a:moveTo>
                  <a:pt x="564057" y="26310"/>
                </a:moveTo>
                <a:lnTo>
                  <a:pt x="529115" y="61322"/>
                </a:lnTo>
                <a:cubicBezTo>
                  <a:pt x="522876" y="67575"/>
                  <a:pt x="522876" y="75077"/>
                  <a:pt x="526619" y="81330"/>
                </a:cubicBezTo>
                <a:lnTo>
                  <a:pt x="526619" y="82580"/>
                </a:lnTo>
                <a:lnTo>
                  <a:pt x="526619" y="83830"/>
                </a:lnTo>
                <a:lnTo>
                  <a:pt x="530363" y="86331"/>
                </a:lnTo>
                <a:lnTo>
                  <a:pt x="531611" y="87582"/>
                </a:lnTo>
                <a:cubicBezTo>
                  <a:pt x="537851" y="91333"/>
                  <a:pt x="546586" y="88832"/>
                  <a:pt x="551578" y="85081"/>
                </a:cubicBezTo>
                <a:lnTo>
                  <a:pt x="587767" y="48818"/>
                </a:lnTo>
                <a:lnTo>
                  <a:pt x="580280" y="48818"/>
                </a:lnTo>
                <a:cubicBezTo>
                  <a:pt x="571544" y="48818"/>
                  <a:pt x="564057" y="42566"/>
                  <a:pt x="564057" y="33812"/>
                </a:cubicBezTo>
                <a:close/>
                <a:moveTo>
                  <a:pt x="575288" y="1301"/>
                </a:moveTo>
                <a:cubicBezTo>
                  <a:pt x="580280" y="2551"/>
                  <a:pt x="582775" y="7553"/>
                  <a:pt x="582775" y="12555"/>
                </a:cubicBezTo>
                <a:lnTo>
                  <a:pt x="582775" y="30061"/>
                </a:lnTo>
                <a:lnTo>
                  <a:pt x="601494" y="30061"/>
                </a:lnTo>
                <a:cubicBezTo>
                  <a:pt x="605238" y="30061"/>
                  <a:pt x="610230" y="33812"/>
                  <a:pt x="612725" y="38814"/>
                </a:cubicBezTo>
                <a:cubicBezTo>
                  <a:pt x="613973" y="42566"/>
                  <a:pt x="612725" y="47567"/>
                  <a:pt x="608982" y="52569"/>
                </a:cubicBezTo>
                <a:lnTo>
                  <a:pt x="564057" y="97585"/>
                </a:lnTo>
                <a:cubicBezTo>
                  <a:pt x="557817" y="103838"/>
                  <a:pt x="549082" y="107589"/>
                  <a:pt x="540346" y="107589"/>
                </a:cubicBezTo>
                <a:cubicBezTo>
                  <a:pt x="534107" y="107589"/>
                  <a:pt x="529115" y="105088"/>
                  <a:pt x="522876" y="103838"/>
                </a:cubicBezTo>
                <a:cubicBezTo>
                  <a:pt x="522876" y="102587"/>
                  <a:pt x="522876" y="102587"/>
                  <a:pt x="521628" y="101337"/>
                </a:cubicBezTo>
                <a:lnTo>
                  <a:pt x="490430" y="132598"/>
                </a:lnTo>
                <a:cubicBezTo>
                  <a:pt x="539099" y="183866"/>
                  <a:pt x="567801" y="252641"/>
                  <a:pt x="567801" y="327668"/>
                </a:cubicBezTo>
                <a:cubicBezTo>
                  <a:pt x="567801" y="336421"/>
                  <a:pt x="567801" y="345174"/>
                  <a:pt x="567801" y="353927"/>
                </a:cubicBezTo>
                <a:lnTo>
                  <a:pt x="597750" y="360180"/>
                </a:lnTo>
                <a:cubicBezTo>
                  <a:pt x="602742" y="360180"/>
                  <a:pt x="606486" y="363931"/>
                  <a:pt x="607734" y="368933"/>
                </a:cubicBezTo>
                <a:cubicBezTo>
                  <a:pt x="608982" y="373935"/>
                  <a:pt x="606486" y="378936"/>
                  <a:pt x="602742" y="381437"/>
                </a:cubicBezTo>
                <a:lnTo>
                  <a:pt x="587767" y="391441"/>
                </a:lnTo>
                <a:lnTo>
                  <a:pt x="596503" y="406446"/>
                </a:lnTo>
                <a:cubicBezTo>
                  <a:pt x="600246" y="411448"/>
                  <a:pt x="600246" y="416450"/>
                  <a:pt x="596503" y="420201"/>
                </a:cubicBezTo>
                <a:cubicBezTo>
                  <a:pt x="595255" y="425203"/>
                  <a:pt x="591511" y="426453"/>
                  <a:pt x="587767" y="426453"/>
                </a:cubicBezTo>
                <a:cubicBezTo>
                  <a:pt x="586519" y="426453"/>
                  <a:pt x="585271" y="426453"/>
                  <a:pt x="584023" y="426453"/>
                </a:cubicBezTo>
                <a:lnTo>
                  <a:pt x="552826" y="420201"/>
                </a:lnTo>
                <a:cubicBezTo>
                  <a:pt x="514140" y="535243"/>
                  <a:pt x="406820" y="612771"/>
                  <a:pt x="284524" y="612771"/>
                </a:cubicBezTo>
                <a:cubicBezTo>
                  <a:pt x="127287" y="612771"/>
                  <a:pt x="0" y="485225"/>
                  <a:pt x="0" y="327668"/>
                </a:cubicBezTo>
                <a:cubicBezTo>
                  <a:pt x="0" y="170111"/>
                  <a:pt x="127287" y="42566"/>
                  <a:pt x="284524" y="42566"/>
                </a:cubicBezTo>
                <a:cubicBezTo>
                  <a:pt x="359399" y="42566"/>
                  <a:pt x="428034" y="72576"/>
                  <a:pt x="479199" y="120093"/>
                </a:cubicBezTo>
                <a:lnTo>
                  <a:pt x="510397" y="88832"/>
                </a:lnTo>
                <a:cubicBezTo>
                  <a:pt x="502909" y="75077"/>
                  <a:pt x="505405" y="60072"/>
                  <a:pt x="516636" y="48818"/>
                </a:cubicBezTo>
                <a:lnTo>
                  <a:pt x="561561" y="3802"/>
                </a:lnTo>
                <a:cubicBezTo>
                  <a:pt x="565305" y="50"/>
                  <a:pt x="570296" y="-1200"/>
                  <a:pt x="575288" y="1301"/>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77" name="Freeform: Shape 776">
            <a:extLst>
              <a:ext uri="{FF2B5EF4-FFF2-40B4-BE49-F238E27FC236}">
                <a16:creationId xmlns:a16="http://schemas.microsoft.com/office/drawing/2014/main" id="{B7409116-FF61-4AA1-8276-69F7D84C762D}"/>
              </a:ext>
            </a:extLst>
          </p:cNvPr>
          <p:cNvSpPr>
            <a:spLocks noChangeArrowheads="1"/>
          </p:cNvSpPr>
          <p:nvPr/>
        </p:nvSpPr>
        <p:spPr bwMode="auto">
          <a:xfrm>
            <a:off x="2978696" y="3341113"/>
            <a:ext cx="339413" cy="337201"/>
          </a:xfrm>
          <a:custGeom>
            <a:avLst/>
            <a:gdLst>
              <a:gd name="connsiteX0" fmla="*/ 494373 w 678826"/>
              <a:gd name="connsiteY0" fmla="*/ 421812 h 674402"/>
              <a:gd name="connsiteX1" fmla="*/ 424462 w 678826"/>
              <a:gd name="connsiteY1" fmla="*/ 491492 h 674402"/>
              <a:gd name="connsiteX2" fmla="*/ 575520 w 678826"/>
              <a:gd name="connsiteY2" fmla="*/ 643295 h 674402"/>
              <a:gd name="connsiteX3" fmla="*/ 646680 w 678826"/>
              <a:gd name="connsiteY3" fmla="*/ 643295 h 674402"/>
              <a:gd name="connsiteX4" fmla="*/ 646680 w 678826"/>
              <a:gd name="connsiteY4" fmla="*/ 572371 h 674402"/>
              <a:gd name="connsiteX5" fmla="*/ 444436 w 678826"/>
              <a:gd name="connsiteY5" fmla="*/ 372041 h 674402"/>
              <a:gd name="connsiteX6" fmla="*/ 374525 w 678826"/>
              <a:gd name="connsiteY6" fmla="*/ 441721 h 674402"/>
              <a:gd name="connsiteX7" fmla="*/ 411978 w 678826"/>
              <a:gd name="connsiteY7" fmla="*/ 479049 h 674402"/>
              <a:gd name="connsiteX8" fmla="*/ 483137 w 678826"/>
              <a:gd name="connsiteY8" fmla="*/ 408125 h 674402"/>
              <a:gd name="connsiteX9" fmla="*/ 408232 w 678826"/>
              <a:gd name="connsiteY9" fmla="*/ 334713 h 674402"/>
              <a:gd name="connsiteX10" fmla="*/ 377022 w 678826"/>
              <a:gd name="connsiteY10" fmla="*/ 373285 h 674402"/>
              <a:gd name="connsiteX11" fmla="*/ 337073 w 678826"/>
              <a:gd name="connsiteY11" fmla="*/ 404392 h 674402"/>
              <a:gd name="connsiteX12" fmla="*/ 362041 w 678826"/>
              <a:gd name="connsiteY12" fmla="*/ 429278 h 674402"/>
              <a:gd name="connsiteX13" fmla="*/ 431952 w 678826"/>
              <a:gd name="connsiteY13" fmla="*/ 358354 h 674402"/>
              <a:gd name="connsiteX14" fmla="*/ 222217 w 678826"/>
              <a:gd name="connsiteY14" fmla="*/ 187888 h 674402"/>
              <a:gd name="connsiteX15" fmla="*/ 198497 w 678826"/>
              <a:gd name="connsiteY15" fmla="*/ 196690 h 674402"/>
              <a:gd name="connsiteX16" fmla="*/ 198497 w 678826"/>
              <a:gd name="connsiteY16" fmla="*/ 245730 h 674402"/>
              <a:gd name="connsiteX17" fmla="*/ 222217 w 678826"/>
              <a:gd name="connsiteY17" fmla="*/ 255789 h 674402"/>
              <a:gd name="connsiteX18" fmla="*/ 245937 w 678826"/>
              <a:gd name="connsiteY18" fmla="*/ 245730 h 674402"/>
              <a:gd name="connsiteX19" fmla="*/ 255924 w 678826"/>
              <a:gd name="connsiteY19" fmla="*/ 220581 h 674402"/>
              <a:gd name="connsiteX20" fmla="*/ 245937 w 678826"/>
              <a:gd name="connsiteY20" fmla="*/ 196690 h 674402"/>
              <a:gd name="connsiteX21" fmla="*/ 222217 w 678826"/>
              <a:gd name="connsiteY21" fmla="*/ 187888 h 674402"/>
              <a:gd name="connsiteX22" fmla="*/ 222217 w 678826"/>
              <a:gd name="connsiteY22" fmla="*/ 170284 h 674402"/>
              <a:gd name="connsiteX23" fmla="*/ 258421 w 678826"/>
              <a:gd name="connsiteY23" fmla="*/ 184116 h 674402"/>
              <a:gd name="connsiteX24" fmla="*/ 273402 w 678826"/>
              <a:gd name="connsiteY24" fmla="*/ 220581 h 674402"/>
              <a:gd name="connsiteX25" fmla="*/ 258421 w 678826"/>
              <a:gd name="connsiteY25" fmla="*/ 258304 h 674402"/>
              <a:gd name="connsiteX26" fmla="*/ 222217 w 678826"/>
              <a:gd name="connsiteY26" fmla="*/ 273393 h 674402"/>
              <a:gd name="connsiteX27" fmla="*/ 186012 w 678826"/>
              <a:gd name="connsiteY27" fmla="*/ 258304 h 674402"/>
              <a:gd name="connsiteX28" fmla="*/ 186012 w 678826"/>
              <a:gd name="connsiteY28" fmla="*/ 184116 h 674402"/>
              <a:gd name="connsiteX29" fmla="*/ 222217 w 678826"/>
              <a:gd name="connsiteY29" fmla="*/ 170284 h 674402"/>
              <a:gd name="connsiteX30" fmla="*/ 211615 w 678826"/>
              <a:gd name="connsiteY30" fmla="*/ 121601 h 674402"/>
              <a:gd name="connsiteX31" fmla="*/ 210368 w 678826"/>
              <a:gd name="connsiteY31" fmla="*/ 122831 h 674402"/>
              <a:gd name="connsiteX32" fmla="*/ 205379 w 678826"/>
              <a:gd name="connsiteY32" fmla="*/ 135138 h 674402"/>
              <a:gd name="connsiteX33" fmla="*/ 192909 w 678826"/>
              <a:gd name="connsiteY33" fmla="*/ 146214 h 674402"/>
              <a:gd name="connsiteX34" fmla="*/ 186673 w 678826"/>
              <a:gd name="connsiteY34" fmla="*/ 148675 h 674402"/>
              <a:gd name="connsiteX35" fmla="*/ 169214 w 678826"/>
              <a:gd name="connsiteY35" fmla="*/ 148675 h 674402"/>
              <a:gd name="connsiteX36" fmla="*/ 157991 w 678826"/>
              <a:gd name="connsiteY36" fmla="*/ 143753 h 674402"/>
              <a:gd name="connsiteX37" fmla="*/ 155496 w 678826"/>
              <a:gd name="connsiteY37" fmla="*/ 143753 h 674402"/>
              <a:gd name="connsiteX38" fmla="*/ 145520 w 678826"/>
              <a:gd name="connsiteY38" fmla="*/ 154829 h 674402"/>
              <a:gd name="connsiteX39" fmla="*/ 145520 w 678826"/>
              <a:gd name="connsiteY39" fmla="*/ 157290 h 674402"/>
              <a:gd name="connsiteX40" fmla="*/ 150508 w 678826"/>
              <a:gd name="connsiteY40" fmla="*/ 168366 h 674402"/>
              <a:gd name="connsiteX41" fmla="*/ 150508 w 678826"/>
              <a:gd name="connsiteY41" fmla="*/ 184365 h 674402"/>
              <a:gd name="connsiteX42" fmla="*/ 146767 w 678826"/>
              <a:gd name="connsiteY42" fmla="*/ 190518 h 674402"/>
              <a:gd name="connsiteX43" fmla="*/ 134296 w 678826"/>
              <a:gd name="connsiteY43" fmla="*/ 201594 h 674402"/>
              <a:gd name="connsiteX44" fmla="*/ 123072 w 678826"/>
              <a:gd name="connsiteY44" fmla="*/ 206517 h 674402"/>
              <a:gd name="connsiteX45" fmla="*/ 121825 w 678826"/>
              <a:gd name="connsiteY45" fmla="*/ 208978 h 674402"/>
              <a:gd name="connsiteX46" fmla="*/ 121825 w 678826"/>
              <a:gd name="connsiteY46" fmla="*/ 222515 h 674402"/>
              <a:gd name="connsiteX47" fmla="*/ 123072 w 678826"/>
              <a:gd name="connsiteY47" fmla="*/ 224977 h 674402"/>
              <a:gd name="connsiteX48" fmla="*/ 134296 w 678826"/>
              <a:gd name="connsiteY48" fmla="*/ 228669 h 674402"/>
              <a:gd name="connsiteX49" fmla="*/ 146767 w 678826"/>
              <a:gd name="connsiteY49" fmla="*/ 240975 h 674402"/>
              <a:gd name="connsiteX50" fmla="*/ 150508 w 678826"/>
              <a:gd name="connsiteY50" fmla="*/ 247129 h 674402"/>
              <a:gd name="connsiteX51" fmla="*/ 150508 w 678826"/>
              <a:gd name="connsiteY51" fmla="*/ 264358 h 674402"/>
              <a:gd name="connsiteX52" fmla="*/ 145520 w 678826"/>
              <a:gd name="connsiteY52" fmla="*/ 275434 h 674402"/>
              <a:gd name="connsiteX53" fmla="*/ 145520 w 678826"/>
              <a:gd name="connsiteY53" fmla="*/ 277895 h 674402"/>
              <a:gd name="connsiteX54" fmla="*/ 155496 w 678826"/>
              <a:gd name="connsiteY54" fmla="*/ 288971 h 674402"/>
              <a:gd name="connsiteX55" fmla="*/ 157991 w 678826"/>
              <a:gd name="connsiteY55" fmla="*/ 288971 h 674402"/>
              <a:gd name="connsiteX56" fmla="*/ 169214 w 678826"/>
              <a:gd name="connsiteY56" fmla="*/ 282818 h 674402"/>
              <a:gd name="connsiteX57" fmla="*/ 177944 w 678826"/>
              <a:gd name="connsiteY57" fmla="*/ 281587 h 674402"/>
              <a:gd name="connsiteX58" fmla="*/ 186673 w 678826"/>
              <a:gd name="connsiteY58" fmla="*/ 282818 h 674402"/>
              <a:gd name="connsiteX59" fmla="*/ 192909 w 678826"/>
              <a:gd name="connsiteY59" fmla="*/ 286510 h 674402"/>
              <a:gd name="connsiteX60" fmla="*/ 205379 w 678826"/>
              <a:gd name="connsiteY60" fmla="*/ 298817 h 674402"/>
              <a:gd name="connsiteX61" fmla="*/ 210368 w 678826"/>
              <a:gd name="connsiteY61" fmla="*/ 309893 h 674402"/>
              <a:gd name="connsiteX62" fmla="*/ 211615 w 678826"/>
              <a:gd name="connsiteY62" fmla="*/ 311123 h 674402"/>
              <a:gd name="connsiteX63" fmla="*/ 226580 w 678826"/>
              <a:gd name="connsiteY63" fmla="*/ 311123 h 674402"/>
              <a:gd name="connsiteX64" fmla="*/ 227827 w 678826"/>
              <a:gd name="connsiteY64" fmla="*/ 309893 h 674402"/>
              <a:gd name="connsiteX65" fmla="*/ 232815 w 678826"/>
              <a:gd name="connsiteY65" fmla="*/ 298817 h 674402"/>
              <a:gd name="connsiteX66" fmla="*/ 245286 w 678826"/>
              <a:gd name="connsiteY66" fmla="*/ 286510 h 674402"/>
              <a:gd name="connsiteX67" fmla="*/ 250274 w 678826"/>
              <a:gd name="connsiteY67" fmla="*/ 282818 h 674402"/>
              <a:gd name="connsiteX68" fmla="*/ 268980 w 678826"/>
              <a:gd name="connsiteY68" fmla="*/ 282818 h 674402"/>
              <a:gd name="connsiteX69" fmla="*/ 280204 w 678826"/>
              <a:gd name="connsiteY69" fmla="*/ 288971 h 674402"/>
              <a:gd name="connsiteX70" fmla="*/ 282698 w 678826"/>
              <a:gd name="connsiteY70" fmla="*/ 288971 h 674402"/>
              <a:gd name="connsiteX71" fmla="*/ 291428 w 678826"/>
              <a:gd name="connsiteY71" fmla="*/ 277895 h 674402"/>
              <a:gd name="connsiteX72" fmla="*/ 292675 w 678826"/>
              <a:gd name="connsiteY72" fmla="*/ 275434 h 674402"/>
              <a:gd name="connsiteX73" fmla="*/ 287686 w 678826"/>
              <a:gd name="connsiteY73" fmla="*/ 264358 h 674402"/>
              <a:gd name="connsiteX74" fmla="*/ 287686 w 678826"/>
              <a:gd name="connsiteY74" fmla="*/ 247129 h 674402"/>
              <a:gd name="connsiteX75" fmla="*/ 290181 w 678826"/>
              <a:gd name="connsiteY75" fmla="*/ 240975 h 674402"/>
              <a:gd name="connsiteX76" fmla="*/ 302651 w 678826"/>
              <a:gd name="connsiteY76" fmla="*/ 228669 h 674402"/>
              <a:gd name="connsiteX77" fmla="*/ 313875 w 678826"/>
              <a:gd name="connsiteY77" fmla="*/ 224977 h 674402"/>
              <a:gd name="connsiteX78" fmla="*/ 315122 w 678826"/>
              <a:gd name="connsiteY78" fmla="*/ 222515 h 674402"/>
              <a:gd name="connsiteX79" fmla="*/ 315122 w 678826"/>
              <a:gd name="connsiteY79" fmla="*/ 208978 h 674402"/>
              <a:gd name="connsiteX80" fmla="*/ 313875 w 678826"/>
              <a:gd name="connsiteY80" fmla="*/ 206517 h 674402"/>
              <a:gd name="connsiteX81" fmla="*/ 302651 w 678826"/>
              <a:gd name="connsiteY81" fmla="*/ 201594 h 674402"/>
              <a:gd name="connsiteX82" fmla="*/ 290181 w 678826"/>
              <a:gd name="connsiteY82" fmla="*/ 190518 h 674402"/>
              <a:gd name="connsiteX83" fmla="*/ 287686 w 678826"/>
              <a:gd name="connsiteY83" fmla="*/ 184365 h 674402"/>
              <a:gd name="connsiteX84" fmla="*/ 287686 w 678826"/>
              <a:gd name="connsiteY84" fmla="*/ 168366 h 674402"/>
              <a:gd name="connsiteX85" fmla="*/ 292675 w 678826"/>
              <a:gd name="connsiteY85" fmla="*/ 157290 h 674402"/>
              <a:gd name="connsiteX86" fmla="*/ 291428 w 678826"/>
              <a:gd name="connsiteY86" fmla="*/ 154829 h 674402"/>
              <a:gd name="connsiteX87" fmla="*/ 282698 w 678826"/>
              <a:gd name="connsiteY87" fmla="*/ 143753 h 674402"/>
              <a:gd name="connsiteX88" fmla="*/ 280204 w 678826"/>
              <a:gd name="connsiteY88" fmla="*/ 143753 h 674402"/>
              <a:gd name="connsiteX89" fmla="*/ 268980 w 678826"/>
              <a:gd name="connsiteY89" fmla="*/ 148675 h 674402"/>
              <a:gd name="connsiteX90" fmla="*/ 250274 w 678826"/>
              <a:gd name="connsiteY90" fmla="*/ 148675 h 674402"/>
              <a:gd name="connsiteX91" fmla="*/ 245286 w 678826"/>
              <a:gd name="connsiteY91" fmla="*/ 146214 h 674402"/>
              <a:gd name="connsiteX92" fmla="*/ 232815 w 678826"/>
              <a:gd name="connsiteY92" fmla="*/ 135138 h 674402"/>
              <a:gd name="connsiteX93" fmla="*/ 227827 w 678826"/>
              <a:gd name="connsiteY93" fmla="*/ 122831 h 674402"/>
              <a:gd name="connsiteX94" fmla="*/ 226580 w 678826"/>
              <a:gd name="connsiteY94" fmla="*/ 121601 h 674402"/>
              <a:gd name="connsiteX95" fmla="*/ 211615 w 678826"/>
              <a:gd name="connsiteY95" fmla="*/ 104371 h 674402"/>
              <a:gd name="connsiteX96" fmla="*/ 226580 w 678826"/>
              <a:gd name="connsiteY96" fmla="*/ 104371 h 674402"/>
              <a:gd name="connsiteX97" fmla="*/ 245286 w 678826"/>
              <a:gd name="connsiteY97" fmla="*/ 116678 h 674402"/>
              <a:gd name="connsiteX98" fmla="*/ 249027 w 678826"/>
              <a:gd name="connsiteY98" fmla="*/ 128985 h 674402"/>
              <a:gd name="connsiteX99" fmla="*/ 250274 w 678826"/>
              <a:gd name="connsiteY99" fmla="*/ 130215 h 674402"/>
              <a:gd name="connsiteX100" fmla="*/ 259004 w 678826"/>
              <a:gd name="connsiteY100" fmla="*/ 132677 h 674402"/>
              <a:gd name="connsiteX101" fmla="*/ 261498 w 678826"/>
              <a:gd name="connsiteY101" fmla="*/ 132677 h 674402"/>
              <a:gd name="connsiteX102" fmla="*/ 271474 w 678826"/>
              <a:gd name="connsiteY102" fmla="*/ 127754 h 674402"/>
              <a:gd name="connsiteX103" fmla="*/ 293922 w 678826"/>
              <a:gd name="connsiteY103" fmla="*/ 131446 h 674402"/>
              <a:gd name="connsiteX104" fmla="*/ 305145 w 678826"/>
              <a:gd name="connsiteY104" fmla="*/ 142522 h 674402"/>
              <a:gd name="connsiteX105" fmla="*/ 308887 w 678826"/>
              <a:gd name="connsiteY105" fmla="*/ 164674 h 674402"/>
              <a:gd name="connsiteX106" fmla="*/ 303898 w 678826"/>
              <a:gd name="connsiteY106" fmla="*/ 174519 h 674402"/>
              <a:gd name="connsiteX107" fmla="*/ 303898 w 678826"/>
              <a:gd name="connsiteY107" fmla="*/ 176981 h 674402"/>
              <a:gd name="connsiteX108" fmla="*/ 307640 w 678826"/>
              <a:gd name="connsiteY108" fmla="*/ 184365 h 674402"/>
              <a:gd name="connsiteX109" fmla="*/ 308887 w 678826"/>
              <a:gd name="connsiteY109" fmla="*/ 185595 h 674402"/>
              <a:gd name="connsiteX110" fmla="*/ 320110 w 678826"/>
              <a:gd name="connsiteY110" fmla="*/ 190518 h 674402"/>
              <a:gd name="connsiteX111" fmla="*/ 333828 w 678826"/>
              <a:gd name="connsiteY111" fmla="*/ 208978 h 674402"/>
              <a:gd name="connsiteX112" fmla="*/ 333828 w 678826"/>
              <a:gd name="connsiteY112" fmla="*/ 222515 h 674402"/>
              <a:gd name="connsiteX113" fmla="*/ 320110 w 678826"/>
              <a:gd name="connsiteY113" fmla="*/ 242206 h 674402"/>
              <a:gd name="connsiteX114" fmla="*/ 308887 w 678826"/>
              <a:gd name="connsiteY114" fmla="*/ 245898 h 674402"/>
              <a:gd name="connsiteX115" fmla="*/ 307640 w 678826"/>
              <a:gd name="connsiteY115" fmla="*/ 247129 h 674402"/>
              <a:gd name="connsiteX116" fmla="*/ 303898 w 678826"/>
              <a:gd name="connsiteY116" fmla="*/ 254513 h 674402"/>
              <a:gd name="connsiteX117" fmla="*/ 303898 w 678826"/>
              <a:gd name="connsiteY117" fmla="*/ 256974 h 674402"/>
              <a:gd name="connsiteX118" fmla="*/ 308887 w 678826"/>
              <a:gd name="connsiteY118" fmla="*/ 268050 h 674402"/>
              <a:gd name="connsiteX119" fmla="*/ 305145 w 678826"/>
              <a:gd name="connsiteY119" fmla="*/ 290202 h 674402"/>
              <a:gd name="connsiteX120" fmla="*/ 293922 w 678826"/>
              <a:gd name="connsiteY120" fmla="*/ 300047 h 674402"/>
              <a:gd name="connsiteX121" fmla="*/ 271474 w 678826"/>
              <a:gd name="connsiteY121" fmla="*/ 303739 h 674402"/>
              <a:gd name="connsiteX122" fmla="*/ 261498 w 678826"/>
              <a:gd name="connsiteY122" fmla="*/ 298817 h 674402"/>
              <a:gd name="connsiteX123" fmla="*/ 259004 w 678826"/>
              <a:gd name="connsiteY123" fmla="*/ 300047 h 674402"/>
              <a:gd name="connsiteX124" fmla="*/ 250274 w 678826"/>
              <a:gd name="connsiteY124" fmla="*/ 302509 h 674402"/>
              <a:gd name="connsiteX125" fmla="*/ 249027 w 678826"/>
              <a:gd name="connsiteY125" fmla="*/ 303739 h 674402"/>
              <a:gd name="connsiteX126" fmla="*/ 245286 w 678826"/>
              <a:gd name="connsiteY126" fmla="*/ 316046 h 674402"/>
              <a:gd name="connsiteX127" fmla="*/ 226580 w 678826"/>
              <a:gd name="connsiteY127" fmla="*/ 328353 h 674402"/>
              <a:gd name="connsiteX128" fmla="*/ 211615 w 678826"/>
              <a:gd name="connsiteY128" fmla="*/ 328353 h 674402"/>
              <a:gd name="connsiteX129" fmla="*/ 192909 w 678826"/>
              <a:gd name="connsiteY129" fmla="*/ 316046 h 674402"/>
              <a:gd name="connsiteX130" fmla="*/ 187920 w 678826"/>
              <a:gd name="connsiteY130" fmla="*/ 303739 h 674402"/>
              <a:gd name="connsiteX131" fmla="*/ 186673 w 678826"/>
              <a:gd name="connsiteY131" fmla="*/ 302509 h 674402"/>
              <a:gd name="connsiteX132" fmla="*/ 179191 w 678826"/>
              <a:gd name="connsiteY132" fmla="*/ 300047 h 674402"/>
              <a:gd name="connsiteX133" fmla="*/ 176697 w 678826"/>
              <a:gd name="connsiteY133" fmla="*/ 298817 h 674402"/>
              <a:gd name="connsiteX134" fmla="*/ 166720 w 678826"/>
              <a:gd name="connsiteY134" fmla="*/ 303739 h 674402"/>
              <a:gd name="connsiteX135" fmla="*/ 143026 w 678826"/>
              <a:gd name="connsiteY135" fmla="*/ 300047 h 674402"/>
              <a:gd name="connsiteX136" fmla="*/ 133049 w 678826"/>
              <a:gd name="connsiteY136" fmla="*/ 290202 h 674402"/>
              <a:gd name="connsiteX137" fmla="*/ 128061 w 678826"/>
              <a:gd name="connsiteY137" fmla="*/ 268050 h 674402"/>
              <a:gd name="connsiteX138" fmla="*/ 134296 w 678826"/>
              <a:gd name="connsiteY138" fmla="*/ 256974 h 674402"/>
              <a:gd name="connsiteX139" fmla="*/ 134296 w 678826"/>
              <a:gd name="connsiteY139" fmla="*/ 254513 h 674402"/>
              <a:gd name="connsiteX140" fmla="*/ 130555 w 678826"/>
              <a:gd name="connsiteY140" fmla="*/ 247129 h 674402"/>
              <a:gd name="connsiteX141" fmla="*/ 128061 w 678826"/>
              <a:gd name="connsiteY141" fmla="*/ 245898 h 674402"/>
              <a:gd name="connsiteX142" fmla="*/ 118084 w 678826"/>
              <a:gd name="connsiteY142" fmla="*/ 242206 h 674402"/>
              <a:gd name="connsiteX143" fmla="*/ 104366 w 678826"/>
              <a:gd name="connsiteY143" fmla="*/ 222515 h 674402"/>
              <a:gd name="connsiteX144" fmla="*/ 104366 w 678826"/>
              <a:gd name="connsiteY144" fmla="*/ 208978 h 674402"/>
              <a:gd name="connsiteX145" fmla="*/ 118084 w 678826"/>
              <a:gd name="connsiteY145" fmla="*/ 190518 h 674402"/>
              <a:gd name="connsiteX146" fmla="*/ 128061 w 678826"/>
              <a:gd name="connsiteY146" fmla="*/ 185595 h 674402"/>
              <a:gd name="connsiteX147" fmla="*/ 130555 w 678826"/>
              <a:gd name="connsiteY147" fmla="*/ 184365 h 674402"/>
              <a:gd name="connsiteX148" fmla="*/ 134296 w 678826"/>
              <a:gd name="connsiteY148" fmla="*/ 176981 h 674402"/>
              <a:gd name="connsiteX149" fmla="*/ 134296 w 678826"/>
              <a:gd name="connsiteY149" fmla="*/ 174519 h 674402"/>
              <a:gd name="connsiteX150" fmla="*/ 128061 w 678826"/>
              <a:gd name="connsiteY150" fmla="*/ 164674 h 674402"/>
              <a:gd name="connsiteX151" fmla="*/ 133049 w 678826"/>
              <a:gd name="connsiteY151" fmla="*/ 142522 h 674402"/>
              <a:gd name="connsiteX152" fmla="*/ 143026 w 678826"/>
              <a:gd name="connsiteY152" fmla="*/ 131446 h 674402"/>
              <a:gd name="connsiteX153" fmla="*/ 166720 w 678826"/>
              <a:gd name="connsiteY153" fmla="*/ 127754 h 674402"/>
              <a:gd name="connsiteX154" fmla="*/ 176697 w 678826"/>
              <a:gd name="connsiteY154" fmla="*/ 132677 h 674402"/>
              <a:gd name="connsiteX155" fmla="*/ 179191 w 678826"/>
              <a:gd name="connsiteY155" fmla="*/ 132677 h 674402"/>
              <a:gd name="connsiteX156" fmla="*/ 186673 w 678826"/>
              <a:gd name="connsiteY156" fmla="*/ 130215 h 674402"/>
              <a:gd name="connsiteX157" fmla="*/ 187920 w 678826"/>
              <a:gd name="connsiteY157" fmla="*/ 128985 h 674402"/>
              <a:gd name="connsiteX158" fmla="*/ 192909 w 678826"/>
              <a:gd name="connsiteY158" fmla="*/ 116678 h 674402"/>
              <a:gd name="connsiteX159" fmla="*/ 211615 w 678826"/>
              <a:gd name="connsiteY159" fmla="*/ 104371 h 674402"/>
              <a:gd name="connsiteX160" fmla="*/ 221647 w 678826"/>
              <a:gd name="connsiteY160" fmla="*/ 57049 h 674402"/>
              <a:gd name="connsiteX161" fmla="*/ 109094 w 678826"/>
              <a:gd name="connsiteY161" fmla="*/ 104160 h 674402"/>
              <a:gd name="connsiteX162" fmla="*/ 109094 w 678826"/>
              <a:gd name="connsiteY162" fmla="*/ 329794 h 674402"/>
              <a:gd name="connsiteX163" fmla="*/ 221647 w 678826"/>
              <a:gd name="connsiteY163" fmla="*/ 375664 h 674402"/>
              <a:gd name="connsiteX164" fmla="*/ 334200 w 678826"/>
              <a:gd name="connsiteY164" fmla="*/ 329794 h 674402"/>
              <a:gd name="connsiteX165" fmla="*/ 381201 w 678826"/>
              <a:gd name="connsiteY165" fmla="*/ 215737 h 674402"/>
              <a:gd name="connsiteX166" fmla="*/ 334200 w 678826"/>
              <a:gd name="connsiteY166" fmla="*/ 104160 h 674402"/>
              <a:gd name="connsiteX167" fmla="*/ 221647 w 678826"/>
              <a:gd name="connsiteY167" fmla="*/ 57049 h 674402"/>
              <a:gd name="connsiteX168" fmla="*/ 221647 w 678826"/>
              <a:gd name="connsiteY168" fmla="*/ 38453 h 674402"/>
              <a:gd name="connsiteX169" fmla="*/ 346569 w 678826"/>
              <a:gd name="connsiteY169" fmla="*/ 91762 h 674402"/>
              <a:gd name="connsiteX170" fmla="*/ 399753 w 678826"/>
              <a:gd name="connsiteY170" fmla="*/ 215737 h 674402"/>
              <a:gd name="connsiteX171" fmla="*/ 346569 w 678826"/>
              <a:gd name="connsiteY171" fmla="*/ 342191 h 674402"/>
              <a:gd name="connsiteX172" fmla="*/ 221647 w 678826"/>
              <a:gd name="connsiteY172" fmla="*/ 394260 h 674402"/>
              <a:gd name="connsiteX173" fmla="*/ 95489 w 678826"/>
              <a:gd name="connsiteY173" fmla="*/ 342191 h 674402"/>
              <a:gd name="connsiteX174" fmla="*/ 95489 w 678826"/>
              <a:gd name="connsiteY174" fmla="*/ 91762 h 674402"/>
              <a:gd name="connsiteX175" fmla="*/ 221647 w 678826"/>
              <a:gd name="connsiteY175" fmla="*/ 38453 h 674402"/>
              <a:gd name="connsiteX176" fmla="*/ 220970 w 678826"/>
              <a:gd name="connsiteY176" fmla="*/ 17420 h 674402"/>
              <a:gd name="connsiteX177" fmla="*/ 77402 w 678826"/>
              <a:gd name="connsiteY177" fmla="*/ 77146 h 674402"/>
              <a:gd name="connsiteX178" fmla="*/ 18726 w 678826"/>
              <a:gd name="connsiteY178" fmla="*/ 217750 h 674402"/>
              <a:gd name="connsiteX179" fmla="*/ 77402 w 678826"/>
              <a:gd name="connsiteY179" fmla="*/ 360842 h 674402"/>
              <a:gd name="connsiteX180" fmla="*/ 220970 w 678826"/>
              <a:gd name="connsiteY180" fmla="*/ 419324 h 674402"/>
              <a:gd name="connsiteX181" fmla="*/ 364538 w 678826"/>
              <a:gd name="connsiteY181" fmla="*/ 360842 h 674402"/>
              <a:gd name="connsiteX182" fmla="*/ 423213 w 678826"/>
              <a:gd name="connsiteY182" fmla="*/ 217750 h 674402"/>
              <a:gd name="connsiteX183" fmla="*/ 364538 w 678826"/>
              <a:gd name="connsiteY183" fmla="*/ 77146 h 674402"/>
              <a:gd name="connsiteX184" fmla="*/ 220970 w 678826"/>
              <a:gd name="connsiteY184" fmla="*/ 17420 h 674402"/>
              <a:gd name="connsiteX185" fmla="*/ 220970 w 678826"/>
              <a:gd name="connsiteY185" fmla="*/ 0 h 674402"/>
              <a:gd name="connsiteX186" fmla="*/ 377022 w 678826"/>
              <a:gd name="connsiteY186" fmla="*/ 64703 h 674402"/>
              <a:gd name="connsiteX187" fmla="*/ 441940 w 678826"/>
              <a:gd name="connsiteY187" fmla="*/ 217750 h 674402"/>
              <a:gd name="connsiteX188" fmla="*/ 416971 w 678826"/>
              <a:gd name="connsiteY188" fmla="*/ 318537 h 674402"/>
              <a:gd name="connsiteX189" fmla="*/ 659164 w 678826"/>
              <a:gd name="connsiteY189" fmla="*/ 559928 h 674402"/>
              <a:gd name="connsiteX190" fmla="*/ 659164 w 678826"/>
              <a:gd name="connsiteY190" fmla="*/ 654493 h 674402"/>
              <a:gd name="connsiteX191" fmla="*/ 610476 w 678826"/>
              <a:gd name="connsiteY191" fmla="*/ 674402 h 674402"/>
              <a:gd name="connsiteX192" fmla="*/ 563036 w 678826"/>
              <a:gd name="connsiteY192" fmla="*/ 654493 h 674402"/>
              <a:gd name="connsiteX193" fmla="*/ 322092 w 678826"/>
              <a:gd name="connsiteY193" fmla="*/ 414347 h 674402"/>
              <a:gd name="connsiteX194" fmla="*/ 220970 w 678826"/>
              <a:gd name="connsiteY194" fmla="*/ 437988 h 674402"/>
              <a:gd name="connsiteX195" fmla="*/ 64918 w 678826"/>
              <a:gd name="connsiteY195" fmla="*/ 373285 h 674402"/>
              <a:gd name="connsiteX196" fmla="*/ 0 w 678826"/>
              <a:gd name="connsiteY196" fmla="*/ 217750 h 674402"/>
              <a:gd name="connsiteX197" fmla="*/ 64918 w 678826"/>
              <a:gd name="connsiteY197" fmla="*/ 64703 h 674402"/>
              <a:gd name="connsiteX198" fmla="*/ 220970 w 678826"/>
              <a:gd name="connsiteY198" fmla="*/ 0 h 674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678826" h="674402">
                <a:moveTo>
                  <a:pt x="494373" y="421812"/>
                </a:moveTo>
                <a:lnTo>
                  <a:pt x="424462" y="491492"/>
                </a:lnTo>
                <a:lnTo>
                  <a:pt x="575520" y="643295"/>
                </a:lnTo>
                <a:cubicBezTo>
                  <a:pt x="595495" y="661959"/>
                  <a:pt x="626705" y="661959"/>
                  <a:pt x="646680" y="643295"/>
                </a:cubicBezTo>
                <a:cubicBezTo>
                  <a:pt x="665406" y="623386"/>
                  <a:pt x="665406" y="592279"/>
                  <a:pt x="646680" y="572371"/>
                </a:cubicBezTo>
                <a:close/>
                <a:moveTo>
                  <a:pt x="444436" y="372041"/>
                </a:moveTo>
                <a:lnTo>
                  <a:pt x="374525" y="441721"/>
                </a:lnTo>
                <a:lnTo>
                  <a:pt x="411978" y="479049"/>
                </a:lnTo>
                <a:lnTo>
                  <a:pt x="483137" y="408125"/>
                </a:lnTo>
                <a:close/>
                <a:moveTo>
                  <a:pt x="408232" y="334713"/>
                </a:moveTo>
                <a:cubicBezTo>
                  <a:pt x="399493" y="348400"/>
                  <a:pt x="388258" y="362087"/>
                  <a:pt x="377022" y="373285"/>
                </a:cubicBezTo>
                <a:cubicBezTo>
                  <a:pt x="364538" y="385728"/>
                  <a:pt x="350805" y="395682"/>
                  <a:pt x="337073" y="404392"/>
                </a:cubicBezTo>
                <a:lnTo>
                  <a:pt x="362041" y="429278"/>
                </a:lnTo>
                <a:lnTo>
                  <a:pt x="431952" y="358354"/>
                </a:lnTo>
                <a:close/>
                <a:moveTo>
                  <a:pt x="222217" y="187888"/>
                </a:moveTo>
                <a:cubicBezTo>
                  <a:pt x="213478" y="187888"/>
                  <a:pt x="204739" y="190403"/>
                  <a:pt x="198497" y="196690"/>
                </a:cubicBezTo>
                <a:cubicBezTo>
                  <a:pt x="184764" y="210522"/>
                  <a:pt x="184764" y="231898"/>
                  <a:pt x="198497" y="245730"/>
                </a:cubicBezTo>
                <a:cubicBezTo>
                  <a:pt x="204739" y="252017"/>
                  <a:pt x="213478" y="255789"/>
                  <a:pt x="222217" y="255789"/>
                </a:cubicBezTo>
                <a:cubicBezTo>
                  <a:pt x="230956" y="255789"/>
                  <a:pt x="239694" y="252017"/>
                  <a:pt x="245937" y="245730"/>
                </a:cubicBezTo>
                <a:cubicBezTo>
                  <a:pt x="252179" y="238185"/>
                  <a:pt x="255924" y="230640"/>
                  <a:pt x="255924" y="220581"/>
                </a:cubicBezTo>
                <a:cubicBezTo>
                  <a:pt x="255924" y="211779"/>
                  <a:pt x="252179" y="202977"/>
                  <a:pt x="245937" y="196690"/>
                </a:cubicBezTo>
                <a:cubicBezTo>
                  <a:pt x="239694" y="190403"/>
                  <a:pt x="230956" y="187888"/>
                  <a:pt x="222217" y="187888"/>
                </a:cubicBezTo>
                <a:close/>
                <a:moveTo>
                  <a:pt x="222217" y="170284"/>
                </a:moveTo>
                <a:cubicBezTo>
                  <a:pt x="235949" y="170284"/>
                  <a:pt x="248433" y="175314"/>
                  <a:pt x="258421" y="184116"/>
                </a:cubicBezTo>
                <a:cubicBezTo>
                  <a:pt x="268408" y="194175"/>
                  <a:pt x="273402" y="206749"/>
                  <a:pt x="273402" y="220581"/>
                </a:cubicBezTo>
                <a:cubicBezTo>
                  <a:pt x="273402" y="234413"/>
                  <a:pt x="268408" y="248244"/>
                  <a:pt x="258421" y="258304"/>
                </a:cubicBezTo>
                <a:cubicBezTo>
                  <a:pt x="248433" y="268363"/>
                  <a:pt x="235949" y="273393"/>
                  <a:pt x="222217" y="273393"/>
                </a:cubicBezTo>
                <a:cubicBezTo>
                  <a:pt x="208484" y="273393"/>
                  <a:pt x="194751" y="268363"/>
                  <a:pt x="186012" y="258304"/>
                </a:cubicBezTo>
                <a:cubicBezTo>
                  <a:pt x="164789" y="238185"/>
                  <a:pt x="164789" y="204235"/>
                  <a:pt x="186012" y="184116"/>
                </a:cubicBezTo>
                <a:cubicBezTo>
                  <a:pt x="194751" y="175314"/>
                  <a:pt x="208484" y="170284"/>
                  <a:pt x="222217" y="170284"/>
                </a:cubicBezTo>
                <a:close/>
                <a:moveTo>
                  <a:pt x="211615" y="121601"/>
                </a:moveTo>
                <a:cubicBezTo>
                  <a:pt x="210368" y="121601"/>
                  <a:pt x="210368" y="121601"/>
                  <a:pt x="210368" y="122831"/>
                </a:cubicBezTo>
                <a:lnTo>
                  <a:pt x="205379" y="135138"/>
                </a:lnTo>
                <a:cubicBezTo>
                  <a:pt x="204132" y="140061"/>
                  <a:pt x="199144" y="143753"/>
                  <a:pt x="192909" y="146214"/>
                </a:cubicBezTo>
                <a:cubicBezTo>
                  <a:pt x="190414" y="147445"/>
                  <a:pt x="189167" y="148675"/>
                  <a:pt x="186673" y="148675"/>
                </a:cubicBezTo>
                <a:cubicBezTo>
                  <a:pt x="181685" y="151137"/>
                  <a:pt x="174202" y="151137"/>
                  <a:pt x="169214" y="148675"/>
                </a:cubicBezTo>
                <a:lnTo>
                  <a:pt x="157991" y="143753"/>
                </a:lnTo>
                <a:cubicBezTo>
                  <a:pt x="156743" y="143753"/>
                  <a:pt x="156743" y="143753"/>
                  <a:pt x="155496" y="143753"/>
                </a:cubicBezTo>
                <a:lnTo>
                  <a:pt x="145520" y="154829"/>
                </a:lnTo>
                <a:cubicBezTo>
                  <a:pt x="145520" y="154829"/>
                  <a:pt x="144273" y="156059"/>
                  <a:pt x="145520" y="157290"/>
                </a:cubicBezTo>
                <a:lnTo>
                  <a:pt x="150508" y="168366"/>
                </a:lnTo>
                <a:cubicBezTo>
                  <a:pt x="153002" y="173289"/>
                  <a:pt x="153002" y="178211"/>
                  <a:pt x="150508" y="184365"/>
                </a:cubicBezTo>
                <a:cubicBezTo>
                  <a:pt x="149261" y="185595"/>
                  <a:pt x="148014" y="188057"/>
                  <a:pt x="146767" y="190518"/>
                </a:cubicBezTo>
                <a:cubicBezTo>
                  <a:pt x="145520" y="195441"/>
                  <a:pt x="140531" y="200363"/>
                  <a:pt x="134296" y="201594"/>
                </a:cubicBezTo>
                <a:lnTo>
                  <a:pt x="123072" y="206517"/>
                </a:lnTo>
                <a:cubicBezTo>
                  <a:pt x="123072" y="206517"/>
                  <a:pt x="121825" y="206517"/>
                  <a:pt x="121825" y="208978"/>
                </a:cubicBezTo>
                <a:lnTo>
                  <a:pt x="121825" y="222515"/>
                </a:lnTo>
                <a:cubicBezTo>
                  <a:pt x="121825" y="223746"/>
                  <a:pt x="123072" y="224977"/>
                  <a:pt x="123072" y="224977"/>
                </a:cubicBezTo>
                <a:lnTo>
                  <a:pt x="134296" y="228669"/>
                </a:lnTo>
                <a:cubicBezTo>
                  <a:pt x="140531" y="231130"/>
                  <a:pt x="145520" y="236053"/>
                  <a:pt x="146767" y="240975"/>
                </a:cubicBezTo>
                <a:cubicBezTo>
                  <a:pt x="148014" y="243437"/>
                  <a:pt x="149261" y="245898"/>
                  <a:pt x="150508" y="247129"/>
                </a:cubicBezTo>
                <a:cubicBezTo>
                  <a:pt x="153002" y="253282"/>
                  <a:pt x="153002" y="259435"/>
                  <a:pt x="150508" y="264358"/>
                </a:cubicBezTo>
                <a:lnTo>
                  <a:pt x="145520" y="275434"/>
                </a:lnTo>
                <a:cubicBezTo>
                  <a:pt x="144273" y="276665"/>
                  <a:pt x="145520" y="276665"/>
                  <a:pt x="145520" y="277895"/>
                </a:cubicBezTo>
                <a:lnTo>
                  <a:pt x="155496" y="288971"/>
                </a:lnTo>
                <a:cubicBezTo>
                  <a:pt x="156743" y="288971"/>
                  <a:pt x="156743" y="288971"/>
                  <a:pt x="157991" y="288971"/>
                </a:cubicBezTo>
                <a:lnTo>
                  <a:pt x="169214" y="282818"/>
                </a:lnTo>
                <a:cubicBezTo>
                  <a:pt x="171708" y="282818"/>
                  <a:pt x="174202" y="281587"/>
                  <a:pt x="177944" y="281587"/>
                </a:cubicBezTo>
                <a:cubicBezTo>
                  <a:pt x="180438" y="281587"/>
                  <a:pt x="184179" y="282818"/>
                  <a:pt x="186673" y="282818"/>
                </a:cubicBezTo>
                <a:cubicBezTo>
                  <a:pt x="189167" y="284049"/>
                  <a:pt x="190414" y="285279"/>
                  <a:pt x="192909" y="286510"/>
                </a:cubicBezTo>
                <a:cubicBezTo>
                  <a:pt x="199144" y="288971"/>
                  <a:pt x="204132" y="292663"/>
                  <a:pt x="205379" y="298817"/>
                </a:cubicBezTo>
                <a:lnTo>
                  <a:pt x="210368" y="309893"/>
                </a:lnTo>
                <a:cubicBezTo>
                  <a:pt x="210368" y="309893"/>
                  <a:pt x="210368" y="311123"/>
                  <a:pt x="211615" y="311123"/>
                </a:cubicBezTo>
                <a:lnTo>
                  <a:pt x="226580" y="311123"/>
                </a:lnTo>
                <a:lnTo>
                  <a:pt x="227827" y="309893"/>
                </a:lnTo>
                <a:lnTo>
                  <a:pt x="232815" y="298817"/>
                </a:lnTo>
                <a:cubicBezTo>
                  <a:pt x="234062" y="292663"/>
                  <a:pt x="239050" y="288971"/>
                  <a:pt x="245286" y="286510"/>
                </a:cubicBezTo>
                <a:cubicBezTo>
                  <a:pt x="246533" y="285279"/>
                  <a:pt x="249027" y="284049"/>
                  <a:pt x="250274" y="282818"/>
                </a:cubicBezTo>
                <a:cubicBezTo>
                  <a:pt x="256509" y="281587"/>
                  <a:pt x="262745" y="281587"/>
                  <a:pt x="268980" y="282818"/>
                </a:cubicBezTo>
                <a:lnTo>
                  <a:pt x="280204" y="288971"/>
                </a:lnTo>
                <a:cubicBezTo>
                  <a:pt x="280204" y="288971"/>
                  <a:pt x="281451" y="288971"/>
                  <a:pt x="282698" y="288971"/>
                </a:cubicBezTo>
                <a:lnTo>
                  <a:pt x="291428" y="277895"/>
                </a:lnTo>
                <a:cubicBezTo>
                  <a:pt x="292675" y="276665"/>
                  <a:pt x="293922" y="276665"/>
                  <a:pt x="292675" y="275434"/>
                </a:cubicBezTo>
                <a:lnTo>
                  <a:pt x="287686" y="264358"/>
                </a:lnTo>
                <a:cubicBezTo>
                  <a:pt x="285192" y="259435"/>
                  <a:pt x="285192" y="253282"/>
                  <a:pt x="287686" y="247129"/>
                </a:cubicBezTo>
                <a:cubicBezTo>
                  <a:pt x="288933" y="245898"/>
                  <a:pt x="290181" y="243437"/>
                  <a:pt x="290181" y="240975"/>
                </a:cubicBezTo>
                <a:cubicBezTo>
                  <a:pt x="291428" y="236053"/>
                  <a:pt x="296416" y="231130"/>
                  <a:pt x="302651" y="228669"/>
                </a:cubicBezTo>
                <a:lnTo>
                  <a:pt x="313875" y="224977"/>
                </a:lnTo>
                <a:cubicBezTo>
                  <a:pt x="315122" y="224977"/>
                  <a:pt x="315122" y="223746"/>
                  <a:pt x="315122" y="222515"/>
                </a:cubicBezTo>
                <a:lnTo>
                  <a:pt x="315122" y="208978"/>
                </a:lnTo>
                <a:cubicBezTo>
                  <a:pt x="315122" y="206517"/>
                  <a:pt x="315122" y="206517"/>
                  <a:pt x="313875" y="206517"/>
                </a:cubicBezTo>
                <a:lnTo>
                  <a:pt x="302651" y="201594"/>
                </a:lnTo>
                <a:cubicBezTo>
                  <a:pt x="296416" y="200363"/>
                  <a:pt x="291428" y="195441"/>
                  <a:pt x="290181" y="190518"/>
                </a:cubicBezTo>
                <a:cubicBezTo>
                  <a:pt x="290181" y="188057"/>
                  <a:pt x="288933" y="185595"/>
                  <a:pt x="287686" y="184365"/>
                </a:cubicBezTo>
                <a:cubicBezTo>
                  <a:pt x="285192" y="178211"/>
                  <a:pt x="285192" y="173289"/>
                  <a:pt x="287686" y="168366"/>
                </a:cubicBezTo>
                <a:lnTo>
                  <a:pt x="292675" y="157290"/>
                </a:lnTo>
                <a:cubicBezTo>
                  <a:pt x="293922" y="156059"/>
                  <a:pt x="292675" y="154829"/>
                  <a:pt x="291428" y="154829"/>
                </a:cubicBezTo>
                <a:lnTo>
                  <a:pt x="282698" y="143753"/>
                </a:lnTo>
                <a:cubicBezTo>
                  <a:pt x="281451" y="143753"/>
                  <a:pt x="280204" y="143753"/>
                  <a:pt x="280204" y="143753"/>
                </a:cubicBezTo>
                <a:lnTo>
                  <a:pt x="268980" y="148675"/>
                </a:lnTo>
                <a:cubicBezTo>
                  <a:pt x="262745" y="151137"/>
                  <a:pt x="256509" y="151137"/>
                  <a:pt x="250274" y="148675"/>
                </a:cubicBezTo>
                <a:cubicBezTo>
                  <a:pt x="249027" y="148675"/>
                  <a:pt x="246533" y="147445"/>
                  <a:pt x="245286" y="146214"/>
                </a:cubicBezTo>
                <a:cubicBezTo>
                  <a:pt x="239050" y="143753"/>
                  <a:pt x="234062" y="140061"/>
                  <a:pt x="232815" y="135138"/>
                </a:cubicBezTo>
                <a:lnTo>
                  <a:pt x="227827" y="122831"/>
                </a:lnTo>
                <a:cubicBezTo>
                  <a:pt x="227827" y="121601"/>
                  <a:pt x="226580" y="121601"/>
                  <a:pt x="226580" y="121601"/>
                </a:cubicBezTo>
                <a:close/>
                <a:moveTo>
                  <a:pt x="211615" y="104371"/>
                </a:moveTo>
                <a:lnTo>
                  <a:pt x="226580" y="104371"/>
                </a:lnTo>
                <a:cubicBezTo>
                  <a:pt x="235309" y="104371"/>
                  <a:pt x="242792" y="109294"/>
                  <a:pt x="245286" y="116678"/>
                </a:cubicBezTo>
                <a:lnTo>
                  <a:pt x="249027" y="128985"/>
                </a:lnTo>
                <a:cubicBezTo>
                  <a:pt x="249027" y="128985"/>
                  <a:pt x="250274" y="128985"/>
                  <a:pt x="250274" y="130215"/>
                </a:cubicBezTo>
                <a:cubicBezTo>
                  <a:pt x="252768" y="130215"/>
                  <a:pt x="256509" y="131446"/>
                  <a:pt x="259004" y="132677"/>
                </a:cubicBezTo>
                <a:cubicBezTo>
                  <a:pt x="259004" y="132677"/>
                  <a:pt x="260251" y="132677"/>
                  <a:pt x="261498" y="132677"/>
                </a:cubicBezTo>
                <a:lnTo>
                  <a:pt x="271474" y="127754"/>
                </a:lnTo>
                <a:cubicBezTo>
                  <a:pt x="280204" y="124062"/>
                  <a:pt x="288933" y="125293"/>
                  <a:pt x="293922" y="131446"/>
                </a:cubicBezTo>
                <a:lnTo>
                  <a:pt x="305145" y="142522"/>
                </a:lnTo>
                <a:cubicBezTo>
                  <a:pt x="311381" y="148675"/>
                  <a:pt x="312628" y="157290"/>
                  <a:pt x="308887" y="164674"/>
                </a:cubicBezTo>
                <a:lnTo>
                  <a:pt x="303898" y="174519"/>
                </a:lnTo>
                <a:lnTo>
                  <a:pt x="303898" y="176981"/>
                </a:lnTo>
                <a:cubicBezTo>
                  <a:pt x="305145" y="178211"/>
                  <a:pt x="305145" y="181903"/>
                  <a:pt x="307640" y="184365"/>
                </a:cubicBezTo>
                <a:cubicBezTo>
                  <a:pt x="307640" y="184365"/>
                  <a:pt x="307640" y="185595"/>
                  <a:pt x="308887" y="185595"/>
                </a:cubicBezTo>
                <a:lnTo>
                  <a:pt x="320110" y="190518"/>
                </a:lnTo>
                <a:cubicBezTo>
                  <a:pt x="327593" y="191749"/>
                  <a:pt x="333828" y="199133"/>
                  <a:pt x="333828" y="208978"/>
                </a:cubicBezTo>
                <a:lnTo>
                  <a:pt x="333828" y="222515"/>
                </a:lnTo>
                <a:cubicBezTo>
                  <a:pt x="333828" y="231130"/>
                  <a:pt x="327593" y="238514"/>
                  <a:pt x="320110" y="242206"/>
                </a:cubicBezTo>
                <a:lnTo>
                  <a:pt x="308887" y="245898"/>
                </a:lnTo>
                <a:cubicBezTo>
                  <a:pt x="307640" y="245898"/>
                  <a:pt x="307640" y="247129"/>
                  <a:pt x="307640" y="247129"/>
                </a:cubicBezTo>
                <a:cubicBezTo>
                  <a:pt x="305145" y="249590"/>
                  <a:pt x="305145" y="252051"/>
                  <a:pt x="303898" y="254513"/>
                </a:cubicBezTo>
                <a:cubicBezTo>
                  <a:pt x="303898" y="255743"/>
                  <a:pt x="303898" y="255743"/>
                  <a:pt x="303898" y="256974"/>
                </a:cubicBezTo>
                <a:lnTo>
                  <a:pt x="308887" y="268050"/>
                </a:lnTo>
                <a:cubicBezTo>
                  <a:pt x="312628" y="275434"/>
                  <a:pt x="311381" y="284049"/>
                  <a:pt x="305145" y="290202"/>
                </a:cubicBezTo>
                <a:lnTo>
                  <a:pt x="293922" y="300047"/>
                </a:lnTo>
                <a:cubicBezTo>
                  <a:pt x="288933" y="306201"/>
                  <a:pt x="280204" y="308662"/>
                  <a:pt x="271474" y="303739"/>
                </a:cubicBezTo>
                <a:lnTo>
                  <a:pt x="261498" y="298817"/>
                </a:lnTo>
                <a:cubicBezTo>
                  <a:pt x="260251" y="298817"/>
                  <a:pt x="259004" y="298817"/>
                  <a:pt x="259004" y="300047"/>
                </a:cubicBezTo>
                <a:cubicBezTo>
                  <a:pt x="256509" y="300047"/>
                  <a:pt x="252768" y="302509"/>
                  <a:pt x="250274" y="302509"/>
                </a:cubicBezTo>
                <a:lnTo>
                  <a:pt x="249027" y="303739"/>
                </a:lnTo>
                <a:lnTo>
                  <a:pt x="245286" y="316046"/>
                </a:lnTo>
                <a:cubicBezTo>
                  <a:pt x="242792" y="323430"/>
                  <a:pt x="235309" y="328353"/>
                  <a:pt x="226580" y="328353"/>
                </a:cubicBezTo>
                <a:lnTo>
                  <a:pt x="211615" y="328353"/>
                </a:lnTo>
                <a:cubicBezTo>
                  <a:pt x="202885" y="328353"/>
                  <a:pt x="195403" y="323430"/>
                  <a:pt x="192909" y="316046"/>
                </a:cubicBezTo>
                <a:lnTo>
                  <a:pt x="187920" y="303739"/>
                </a:lnTo>
                <a:lnTo>
                  <a:pt x="186673" y="302509"/>
                </a:lnTo>
                <a:cubicBezTo>
                  <a:pt x="184179" y="302509"/>
                  <a:pt x="181685" y="300047"/>
                  <a:pt x="179191" y="300047"/>
                </a:cubicBezTo>
                <a:cubicBezTo>
                  <a:pt x="179191" y="298817"/>
                  <a:pt x="177944" y="298817"/>
                  <a:pt x="176697" y="298817"/>
                </a:cubicBezTo>
                <a:lnTo>
                  <a:pt x="166720" y="303739"/>
                </a:lnTo>
                <a:cubicBezTo>
                  <a:pt x="157991" y="308662"/>
                  <a:pt x="148014" y="306201"/>
                  <a:pt x="143026" y="300047"/>
                </a:cubicBezTo>
                <a:lnTo>
                  <a:pt x="133049" y="290202"/>
                </a:lnTo>
                <a:cubicBezTo>
                  <a:pt x="126814" y="284049"/>
                  <a:pt x="125567" y="275434"/>
                  <a:pt x="128061" y="268050"/>
                </a:cubicBezTo>
                <a:lnTo>
                  <a:pt x="134296" y="256974"/>
                </a:lnTo>
                <a:cubicBezTo>
                  <a:pt x="134296" y="255743"/>
                  <a:pt x="134296" y="255743"/>
                  <a:pt x="134296" y="254513"/>
                </a:cubicBezTo>
                <a:cubicBezTo>
                  <a:pt x="133049" y="252051"/>
                  <a:pt x="131802" y="249590"/>
                  <a:pt x="130555" y="247129"/>
                </a:cubicBezTo>
                <a:cubicBezTo>
                  <a:pt x="130555" y="247129"/>
                  <a:pt x="130555" y="245898"/>
                  <a:pt x="128061" y="245898"/>
                </a:cubicBezTo>
                <a:lnTo>
                  <a:pt x="118084" y="242206"/>
                </a:lnTo>
                <a:cubicBezTo>
                  <a:pt x="109355" y="238514"/>
                  <a:pt x="104366" y="231130"/>
                  <a:pt x="104366" y="222515"/>
                </a:cubicBezTo>
                <a:lnTo>
                  <a:pt x="104366" y="208978"/>
                </a:lnTo>
                <a:cubicBezTo>
                  <a:pt x="104366" y="199133"/>
                  <a:pt x="109355" y="191749"/>
                  <a:pt x="118084" y="190518"/>
                </a:cubicBezTo>
                <a:lnTo>
                  <a:pt x="128061" y="185595"/>
                </a:lnTo>
                <a:cubicBezTo>
                  <a:pt x="130555" y="185595"/>
                  <a:pt x="130555" y="184365"/>
                  <a:pt x="130555" y="184365"/>
                </a:cubicBezTo>
                <a:cubicBezTo>
                  <a:pt x="131802" y="181903"/>
                  <a:pt x="133049" y="178211"/>
                  <a:pt x="134296" y="176981"/>
                </a:cubicBezTo>
                <a:lnTo>
                  <a:pt x="134296" y="174519"/>
                </a:lnTo>
                <a:lnTo>
                  <a:pt x="128061" y="164674"/>
                </a:lnTo>
                <a:cubicBezTo>
                  <a:pt x="125567" y="157290"/>
                  <a:pt x="126814" y="148675"/>
                  <a:pt x="133049" y="142522"/>
                </a:cubicBezTo>
                <a:lnTo>
                  <a:pt x="143026" y="131446"/>
                </a:lnTo>
                <a:cubicBezTo>
                  <a:pt x="148014" y="125293"/>
                  <a:pt x="157991" y="124062"/>
                  <a:pt x="166720" y="127754"/>
                </a:cubicBezTo>
                <a:lnTo>
                  <a:pt x="176697" y="132677"/>
                </a:lnTo>
                <a:cubicBezTo>
                  <a:pt x="177944" y="132677"/>
                  <a:pt x="179191" y="132677"/>
                  <a:pt x="179191" y="132677"/>
                </a:cubicBezTo>
                <a:cubicBezTo>
                  <a:pt x="181685" y="131446"/>
                  <a:pt x="184179" y="130215"/>
                  <a:pt x="186673" y="130215"/>
                </a:cubicBezTo>
                <a:cubicBezTo>
                  <a:pt x="186673" y="128985"/>
                  <a:pt x="187920" y="128985"/>
                  <a:pt x="187920" y="128985"/>
                </a:cubicBezTo>
                <a:lnTo>
                  <a:pt x="192909" y="116678"/>
                </a:lnTo>
                <a:cubicBezTo>
                  <a:pt x="195403" y="109294"/>
                  <a:pt x="202885" y="104371"/>
                  <a:pt x="211615" y="104371"/>
                </a:cubicBezTo>
                <a:close/>
                <a:moveTo>
                  <a:pt x="221647" y="57049"/>
                </a:moveTo>
                <a:cubicBezTo>
                  <a:pt x="179595" y="57049"/>
                  <a:pt x="138779" y="74406"/>
                  <a:pt x="109094" y="104160"/>
                </a:cubicBezTo>
                <a:cubicBezTo>
                  <a:pt x="46015" y="166147"/>
                  <a:pt x="46015" y="266567"/>
                  <a:pt x="109094" y="329794"/>
                </a:cubicBezTo>
                <a:cubicBezTo>
                  <a:pt x="138779" y="359548"/>
                  <a:pt x="179595" y="375664"/>
                  <a:pt x="221647" y="375664"/>
                </a:cubicBezTo>
                <a:cubicBezTo>
                  <a:pt x="263700" y="375664"/>
                  <a:pt x="304516" y="359548"/>
                  <a:pt x="334200" y="329794"/>
                </a:cubicBezTo>
                <a:cubicBezTo>
                  <a:pt x="363885" y="300040"/>
                  <a:pt x="381201" y="259128"/>
                  <a:pt x="381201" y="215737"/>
                </a:cubicBezTo>
                <a:cubicBezTo>
                  <a:pt x="381201" y="174825"/>
                  <a:pt x="363885" y="135153"/>
                  <a:pt x="334200" y="104160"/>
                </a:cubicBezTo>
                <a:cubicBezTo>
                  <a:pt x="304516" y="74406"/>
                  <a:pt x="263700" y="57049"/>
                  <a:pt x="221647" y="57049"/>
                </a:cubicBezTo>
                <a:close/>
                <a:moveTo>
                  <a:pt x="221647" y="38453"/>
                </a:moveTo>
                <a:cubicBezTo>
                  <a:pt x="268648" y="38453"/>
                  <a:pt x="313174" y="58289"/>
                  <a:pt x="346569" y="91762"/>
                </a:cubicBezTo>
                <a:cubicBezTo>
                  <a:pt x="379964" y="125236"/>
                  <a:pt x="399753" y="169866"/>
                  <a:pt x="399753" y="215737"/>
                </a:cubicBezTo>
                <a:cubicBezTo>
                  <a:pt x="399753" y="264087"/>
                  <a:pt x="379964" y="308718"/>
                  <a:pt x="346569" y="342191"/>
                </a:cubicBezTo>
                <a:cubicBezTo>
                  <a:pt x="313174" y="375664"/>
                  <a:pt x="268648" y="394260"/>
                  <a:pt x="221647" y="394260"/>
                </a:cubicBezTo>
                <a:cubicBezTo>
                  <a:pt x="173410" y="394260"/>
                  <a:pt x="128884" y="375664"/>
                  <a:pt x="95489" y="342191"/>
                </a:cubicBezTo>
                <a:cubicBezTo>
                  <a:pt x="27462" y="272765"/>
                  <a:pt x="27462" y="161188"/>
                  <a:pt x="95489" y="91762"/>
                </a:cubicBezTo>
                <a:cubicBezTo>
                  <a:pt x="128884" y="58289"/>
                  <a:pt x="173410" y="38453"/>
                  <a:pt x="221647" y="38453"/>
                </a:cubicBezTo>
                <a:close/>
                <a:moveTo>
                  <a:pt x="220970" y="17420"/>
                </a:moveTo>
                <a:cubicBezTo>
                  <a:pt x="166040" y="17420"/>
                  <a:pt x="116103" y="38573"/>
                  <a:pt x="77402" y="77146"/>
                </a:cubicBezTo>
                <a:cubicBezTo>
                  <a:pt x="38701" y="115719"/>
                  <a:pt x="18726" y="165490"/>
                  <a:pt x="18726" y="217750"/>
                </a:cubicBezTo>
                <a:cubicBezTo>
                  <a:pt x="18726" y="272498"/>
                  <a:pt x="38701" y="323514"/>
                  <a:pt x="77402" y="360842"/>
                </a:cubicBezTo>
                <a:cubicBezTo>
                  <a:pt x="116103" y="399415"/>
                  <a:pt x="166040" y="419324"/>
                  <a:pt x="220970" y="419324"/>
                </a:cubicBezTo>
                <a:cubicBezTo>
                  <a:pt x="274652" y="419324"/>
                  <a:pt x="325837" y="399415"/>
                  <a:pt x="364538" y="360842"/>
                </a:cubicBezTo>
                <a:cubicBezTo>
                  <a:pt x="401990" y="323514"/>
                  <a:pt x="423213" y="272498"/>
                  <a:pt x="423213" y="217750"/>
                </a:cubicBezTo>
                <a:cubicBezTo>
                  <a:pt x="423213" y="165490"/>
                  <a:pt x="401990" y="115719"/>
                  <a:pt x="364538" y="77146"/>
                </a:cubicBezTo>
                <a:cubicBezTo>
                  <a:pt x="325837" y="38573"/>
                  <a:pt x="274652" y="17420"/>
                  <a:pt x="220970" y="17420"/>
                </a:cubicBezTo>
                <a:close/>
                <a:moveTo>
                  <a:pt x="220970" y="0"/>
                </a:moveTo>
                <a:cubicBezTo>
                  <a:pt x="279645" y="0"/>
                  <a:pt x="335824" y="22397"/>
                  <a:pt x="377022" y="64703"/>
                </a:cubicBezTo>
                <a:cubicBezTo>
                  <a:pt x="418220" y="105764"/>
                  <a:pt x="441940" y="160513"/>
                  <a:pt x="441940" y="217750"/>
                </a:cubicBezTo>
                <a:cubicBezTo>
                  <a:pt x="441940" y="253834"/>
                  <a:pt x="433201" y="287430"/>
                  <a:pt x="416971" y="318537"/>
                </a:cubicBezTo>
                <a:lnTo>
                  <a:pt x="659164" y="559928"/>
                </a:lnTo>
                <a:cubicBezTo>
                  <a:pt x="685381" y="586058"/>
                  <a:pt x="685381" y="629608"/>
                  <a:pt x="659164" y="654493"/>
                </a:cubicBezTo>
                <a:cubicBezTo>
                  <a:pt x="645431" y="668181"/>
                  <a:pt x="627954" y="674402"/>
                  <a:pt x="610476" y="674402"/>
                </a:cubicBezTo>
                <a:cubicBezTo>
                  <a:pt x="594246" y="674402"/>
                  <a:pt x="576769" y="668181"/>
                  <a:pt x="563036" y="654493"/>
                </a:cubicBezTo>
                <a:lnTo>
                  <a:pt x="322092" y="414347"/>
                </a:lnTo>
                <a:cubicBezTo>
                  <a:pt x="289633" y="429278"/>
                  <a:pt x="257174" y="437988"/>
                  <a:pt x="220970" y="437988"/>
                </a:cubicBezTo>
                <a:cubicBezTo>
                  <a:pt x="162294" y="437988"/>
                  <a:pt x="106116" y="415591"/>
                  <a:pt x="64918" y="373285"/>
                </a:cubicBezTo>
                <a:cubicBezTo>
                  <a:pt x="22472" y="332224"/>
                  <a:pt x="0" y="276231"/>
                  <a:pt x="0" y="217750"/>
                </a:cubicBezTo>
                <a:cubicBezTo>
                  <a:pt x="0" y="160513"/>
                  <a:pt x="22472" y="105764"/>
                  <a:pt x="64918" y="64703"/>
                </a:cubicBezTo>
                <a:cubicBezTo>
                  <a:pt x="106116" y="22397"/>
                  <a:pt x="162294" y="0"/>
                  <a:pt x="220970"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245" name="Freeform 222">
            <a:extLst>
              <a:ext uri="{FF2B5EF4-FFF2-40B4-BE49-F238E27FC236}">
                <a16:creationId xmlns:a16="http://schemas.microsoft.com/office/drawing/2014/main" id="{1E0CA722-5E0E-4D05-99C2-545E60F70D20}"/>
              </a:ext>
            </a:extLst>
          </p:cNvPr>
          <p:cNvSpPr>
            <a:spLocks noChangeArrowheads="1"/>
          </p:cNvSpPr>
          <p:nvPr/>
        </p:nvSpPr>
        <p:spPr bwMode="auto">
          <a:xfrm>
            <a:off x="869367" y="5010999"/>
            <a:ext cx="280146" cy="291132"/>
          </a:xfrm>
          <a:custGeom>
            <a:avLst/>
            <a:gdLst>
              <a:gd name="T0" fmla="*/ 352 w 448"/>
              <a:gd name="T1" fmla="*/ 421 h 469"/>
              <a:gd name="T2" fmla="*/ 257 w 448"/>
              <a:gd name="T3" fmla="*/ 358 h 469"/>
              <a:gd name="T4" fmla="*/ 191 w 448"/>
              <a:gd name="T5" fmla="*/ 360 h 469"/>
              <a:gd name="T6" fmla="*/ 189 w 448"/>
              <a:gd name="T7" fmla="*/ 329 h 469"/>
              <a:gd name="T8" fmla="*/ 256 w 448"/>
              <a:gd name="T9" fmla="*/ 328 h 469"/>
              <a:gd name="T10" fmla="*/ 257 w 448"/>
              <a:gd name="T11" fmla="*/ 358 h 469"/>
              <a:gd name="T12" fmla="*/ 51 w 448"/>
              <a:gd name="T13" fmla="*/ 251 h 469"/>
              <a:gd name="T14" fmla="*/ 51 w 448"/>
              <a:gd name="T15" fmla="*/ 251 h 469"/>
              <a:gd name="T16" fmla="*/ 80 w 448"/>
              <a:gd name="T17" fmla="*/ 98 h 469"/>
              <a:gd name="T18" fmla="*/ 413 w 448"/>
              <a:gd name="T19" fmla="*/ 92 h 469"/>
              <a:gd name="T20" fmla="*/ 429 w 448"/>
              <a:gd name="T21" fmla="*/ 94 h 469"/>
              <a:gd name="T22" fmla="*/ 399 w 448"/>
              <a:gd name="T23" fmla="*/ 247 h 469"/>
              <a:gd name="T24" fmla="*/ 392 w 448"/>
              <a:gd name="T25" fmla="*/ 253 h 469"/>
              <a:gd name="T26" fmla="*/ 389 w 448"/>
              <a:gd name="T27" fmla="*/ 253 h 469"/>
              <a:gd name="T28" fmla="*/ 51 w 448"/>
              <a:gd name="T29" fmla="*/ 251 h 469"/>
              <a:gd name="T30" fmla="*/ 58 w 448"/>
              <a:gd name="T31" fmla="*/ 15 h 469"/>
              <a:gd name="T32" fmla="*/ 146 w 448"/>
              <a:gd name="T33" fmla="*/ 19 h 469"/>
              <a:gd name="T34" fmla="*/ 390 w 448"/>
              <a:gd name="T35" fmla="*/ 49 h 469"/>
              <a:gd name="T36" fmla="*/ 91 w 448"/>
              <a:gd name="T37" fmla="*/ 77 h 469"/>
              <a:gd name="T38" fmla="*/ 48 w 448"/>
              <a:gd name="T39" fmla="*/ 187 h 469"/>
              <a:gd name="T40" fmla="*/ 15 w 448"/>
              <a:gd name="T41" fmla="*/ 454 h 469"/>
              <a:gd name="T42" fmla="*/ 94 w 448"/>
              <a:gd name="T43" fmla="*/ 454 h 469"/>
              <a:gd name="T44" fmla="*/ 401 w 448"/>
              <a:gd name="T45" fmla="*/ 361 h 469"/>
              <a:gd name="T46" fmla="*/ 271 w 448"/>
              <a:gd name="T47" fmla="*/ 337 h 469"/>
              <a:gd name="T48" fmla="*/ 256 w 448"/>
              <a:gd name="T49" fmla="*/ 313 h 469"/>
              <a:gd name="T50" fmla="*/ 389 w 448"/>
              <a:gd name="T51" fmla="*/ 268 h 469"/>
              <a:gd name="T52" fmla="*/ 394 w 448"/>
              <a:gd name="T53" fmla="*/ 267 h 469"/>
              <a:gd name="T54" fmla="*/ 395 w 448"/>
              <a:gd name="T55" fmla="*/ 267 h 469"/>
              <a:gd name="T56" fmla="*/ 413 w 448"/>
              <a:gd name="T57" fmla="*/ 250 h 469"/>
              <a:gd name="T58" fmla="*/ 440 w 448"/>
              <a:gd name="T59" fmla="*/ 84 h 469"/>
              <a:gd name="T60" fmla="*/ 413 w 448"/>
              <a:gd name="T61" fmla="*/ 77 h 469"/>
              <a:gd name="T62" fmla="*/ 390 w 448"/>
              <a:gd name="T63" fmla="*/ 35 h 469"/>
              <a:gd name="T64" fmla="*/ 158 w 448"/>
              <a:gd name="T65" fmla="*/ 10 h 469"/>
              <a:gd name="T66" fmla="*/ 58 w 448"/>
              <a:gd name="T67" fmla="*/ 0 h 469"/>
              <a:gd name="T68" fmla="*/ 34 w 448"/>
              <a:gd name="T69" fmla="*/ 245 h 469"/>
              <a:gd name="T70" fmla="*/ 40 w 448"/>
              <a:gd name="T71" fmla="*/ 261 h 469"/>
              <a:gd name="T72" fmla="*/ 216 w 448"/>
              <a:gd name="T73" fmla="*/ 268 h 469"/>
              <a:gd name="T74" fmla="*/ 191 w 448"/>
              <a:gd name="T75" fmla="*/ 313 h 469"/>
              <a:gd name="T76" fmla="*/ 71 w 448"/>
              <a:gd name="T77" fmla="*/ 337 h 469"/>
              <a:gd name="T78" fmla="*/ 46 w 448"/>
              <a:gd name="T79" fmla="*/ 407 h 469"/>
              <a:gd name="T80" fmla="*/ 0 w 448"/>
              <a:gd name="T81" fmla="*/ 419 h 469"/>
              <a:gd name="T82" fmla="*/ 12 w 448"/>
              <a:gd name="T83" fmla="*/ 468 h 469"/>
              <a:gd name="T84" fmla="*/ 108 w 448"/>
              <a:gd name="T85" fmla="*/ 456 h 469"/>
              <a:gd name="T86" fmla="*/ 97 w 448"/>
              <a:gd name="T87" fmla="*/ 407 h 469"/>
              <a:gd name="T88" fmla="*/ 60 w 448"/>
              <a:gd name="T89" fmla="*/ 361 h 469"/>
              <a:gd name="T90" fmla="*/ 175 w 448"/>
              <a:gd name="T91" fmla="*/ 358 h 469"/>
              <a:gd name="T92" fmla="*/ 256 w 448"/>
              <a:gd name="T93" fmla="*/ 374 h 469"/>
              <a:gd name="T94" fmla="*/ 271 w 448"/>
              <a:gd name="T95" fmla="*/ 350 h 469"/>
              <a:gd name="T96" fmla="*/ 386 w 448"/>
              <a:gd name="T97" fmla="*/ 361 h 469"/>
              <a:gd name="T98" fmla="*/ 350 w 448"/>
              <a:gd name="T99" fmla="*/ 407 h 469"/>
              <a:gd name="T100" fmla="*/ 338 w 448"/>
              <a:gd name="T101" fmla="*/ 456 h 469"/>
              <a:gd name="T102" fmla="*/ 434 w 448"/>
              <a:gd name="T103" fmla="*/ 468 h 469"/>
              <a:gd name="T104" fmla="*/ 447 w 448"/>
              <a:gd name="T105" fmla="*/ 419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8" h="469">
                <a:moveTo>
                  <a:pt x="432" y="454"/>
                </a:moveTo>
                <a:lnTo>
                  <a:pt x="352" y="454"/>
                </a:lnTo>
                <a:lnTo>
                  <a:pt x="352" y="421"/>
                </a:lnTo>
                <a:lnTo>
                  <a:pt x="432" y="421"/>
                </a:lnTo>
                <a:lnTo>
                  <a:pt x="432" y="454"/>
                </a:lnTo>
                <a:close/>
                <a:moveTo>
                  <a:pt x="257" y="358"/>
                </a:moveTo>
                <a:lnTo>
                  <a:pt x="257" y="358"/>
                </a:lnTo>
                <a:cubicBezTo>
                  <a:pt x="257" y="359"/>
                  <a:pt x="256" y="360"/>
                  <a:pt x="256" y="360"/>
                </a:cubicBezTo>
                <a:lnTo>
                  <a:pt x="191" y="360"/>
                </a:lnTo>
                <a:lnTo>
                  <a:pt x="191" y="360"/>
                </a:lnTo>
                <a:cubicBezTo>
                  <a:pt x="190" y="360"/>
                  <a:pt x="189" y="359"/>
                  <a:pt x="189" y="358"/>
                </a:cubicBezTo>
                <a:lnTo>
                  <a:pt x="189" y="329"/>
                </a:lnTo>
                <a:lnTo>
                  <a:pt x="189" y="329"/>
                </a:lnTo>
                <a:cubicBezTo>
                  <a:pt x="189" y="328"/>
                  <a:pt x="190" y="328"/>
                  <a:pt x="191" y="328"/>
                </a:cubicBezTo>
                <a:lnTo>
                  <a:pt x="256" y="328"/>
                </a:lnTo>
                <a:lnTo>
                  <a:pt x="256" y="328"/>
                </a:lnTo>
                <a:cubicBezTo>
                  <a:pt x="256" y="328"/>
                  <a:pt x="257" y="328"/>
                  <a:pt x="257" y="329"/>
                </a:cubicBezTo>
                <a:lnTo>
                  <a:pt x="257" y="358"/>
                </a:lnTo>
                <a:close/>
                <a:moveTo>
                  <a:pt x="51" y="251"/>
                </a:moveTo>
                <a:lnTo>
                  <a:pt x="51" y="251"/>
                </a:lnTo>
                <a:lnTo>
                  <a:pt x="51" y="251"/>
                </a:lnTo>
                <a:lnTo>
                  <a:pt x="51" y="251"/>
                </a:lnTo>
                <a:lnTo>
                  <a:pt x="51" y="251"/>
                </a:lnTo>
                <a:lnTo>
                  <a:pt x="51" y="251"/>
                </a:lnTo>
                <a:lnTo>
                  <a:pt x="51" y="251"/>
                </a:lnTo>
                <a:cubicBezTo>
                  <a:pt x="51" y="250"/>
                  <a:pt x="51" y="250"/>
                  <a:pt x="51" y="250"/>
                </a:cubicBezTo>
                <a:lnTo>
                  <a:pt x="80" y="98"/>
                </a:lnTo>
                <a:lnTo>
                  <a:pt x="80" y="98"/>
                </a:lnTo>
                <a:cubicBezTo>
                  <a:pt x="80" y="95"/>
                  <a:pt x="85" y="92"/>
                  <a:pt x="91" y="92"/>
                </a:cubicBezTo>
                <a:lnTo>
                  <a:pt x="413" y="92"/>
                </a:lnTo>
                <a:lnTo>
                  <a:pt x="423" y="92"/>
                </a:lnTo>
                <a:lnTo>
                  <a:pt x="423" y="92"/>
                </a:lnTo>
                <a:cubicBezTo>
                  <a:pt x="426" y="92"/>
                  <a:pt x="427" y="92"/>
                  <a:pt x="429" y="94"/>
                </a:cubicBezTo>
                <a:lnTo>
                  <a:pt x="429" y="94"/>
                </a:lnTo>
                <a:cubicBezTo>
                  <a:pt x="429" y="94"/>
                  <a:pt x="429" y="94"/>
                  <a:pt x="429" y="95"/>
                </a:cubicBezTo>
                <a:lnTo>
                  <a:pt x="399" y="247"/>
                </a:lnTo>
                <a:lnTo>
                  <a:pt x="399" y="247"/>
                </a:lnTo>
                <a:cubicBezTo>
                  <a:pt x="399" y="250"/>
                  <a:pt x="396" y="252"/>
                  <a:pt x="392" y="253"/>
                </a:cubicBezTo>
                <a:lnTo>
                  <a:pt x="392" y="253"/>
                </a:lnTo>
                <a:lnTo>
                  <a:pt x="391" y="253"/>
                </a:lnTo>
                <a:lnTo>
                  <a:pt x="391" y="253"/>
                </a:lnTo>
                <a:cubicBezTo>
                  <a:pt x="391" y="253"/>
                  <a:pt x="390" y="253"/>
                  <a:pt x="389" y="253"/>
                </a:cubicBezTo>
                <a:lnTo>
                  <a:pt x="56" y="253"/>
                </a:lnTo>
                <a:lnTo>
                  <a:pt x="56" y="253"/>
                </a:lnTo>
                <a:cubicBezTo>
                  <a:pt x="54" y="253"/>
                  <a:pt x="52" y="253"/>
                  <a:pt x="51" y="251"/>
                </a:cubicBezTo>
                <a:lnTo>
                  <a:pt x="48" y="24"/>
                </a:lnTo>
                <a:lnTo>
                  <a:pt x="48" y="24"/>
                </a:lnTo>
                <a:cubicBezTo>
                  <a:pt x="48" y="19"/>
                  <a:pt x="52" y="15"/>
                  <a:pt x="58" y="15"/>
                </a:cubicBezTo>
                <a:lnTo>
                  <a:pt x="138" y="15"/>
                </a:lnTo>
                <a:lnTo>
                  <a:pt x="138" y="15"/>
                </a:lnTo>
                <a:cubicBezTo>
                  <a:pt x="141" y="15"/>
                  <a:pt x="144" y="17"/>
                  <a:pt x="146" y="19"/>
                </a:cubicBezTo>
                <a:lnTo>
                  <a:pt x="169" y="49"/>
                </a:lnTo>
                <a:lnTo>
                  <a:pt x="390" y="49"/>
                </a:lnTo>
                <a:lnTo>
                  <a:pt x="390" y="49"/>
                </a:lnTo>
                <a:cubicBezTo>
                  <a:pt x="395" y="49"/>
                  <a:pt x="398" y="53"/>
                  <a:pt x="398" y="58"/>
                </a:cubicBezTo>
                <a:lnTo>
                  <a:pt x="398" y="77"/>
                </a:lnTo>
                <a:lnTo>
                  <a:pt x="91" y="77"/>
                </a:lnTo>
                <a:lnTo>
                  <a:pt x="91" y="77"/>
                </a:lnTo>
                <a:cubicBezTo>
                  <a:pt x="78" y="77"/>
                  <a:pt x="68" y="85"/>
                  <a:pt x="66" y="95"/>
                </a:cubicBezTo>
                <a:lnTo>
                  <a:pt x="48" y="187"/>
                </a:lnTo>
                <a:lnTo>
                  <a:pt x="51" y="251"/>
                </a:lnTo>
                <a:close/>
                <a:moveTo>
                  <a:pt x="94" y="454"/>
                </a:moveTo>
                <a:lnTo>
                  <a:pt x="15" y="454"/>
                </a:lnTo>
                <a:lnTo>
                  <a:pt x="15" y="421"/>
                </a:lnTo>
                <a:lnTo>
                  <a:pt x="94" y="421"/>
                </a:lnTo>
                <a:lnTo>
                  <a:pt x="94" y="454"/>
                </a:lnTo>
                <a:close/>
                <a:moveTo>
                  <a:pt x="434" y="407"/>
                </a:moveTo>
                <a:lnTo>
                  <a:pt x="401" y="407"/>
                </a:lnTo>
                <a:lnTo>
                  <a:pt x="401" y="361"/>
                </a:lnTo>
                <a:lnTo>
                  <a:pt x="401" y="361"/>
                </a:lnTo>
                <a:cubicBezTo>
                  <a:pt x="401" y="347"/>
                  <a:pt x="390" y="337"/>
                  <a:pt x="375" y="337"/>
                </a:cubicBezTo>
                <a:lnTo>
                  <a:pt x="271" y="337"/>
                </a:lnTo>
                <a:lnTo>
                  <a:pt x="271" y="329"/>
                </a:lnTo>
                <a:lnTo>
                  <a:pt x="271" y="329"/>
                </a:lnTo>
                <a:cubicBezTo>
                  <a:pt x="271" y="321"/>
                  <a:pt x="264" y="313"/>
                  <a:pt x="256" y="313"/>
                </a:cubicBezTo>
                <a:lnTo>
                  <a:pt x="230" y="313"/>
                </a:lnTo>
                <a:lnTo>
                  <a:pt x="230" y="268"/>
                </a:lnTo>
                <a:lnTo>
                  <a:pt x="389" y="268"/>
                </a:lnTo>
                <a:lnTo>
                  <a:pt x="389" y="268"/>
                </a:lnTo>
                <a:cubicBezTo>
                  <a:pt x="391" y="268"/>
                  <a:pt x="392" y="268"/>
                  <a:pt x="394" y="267"/>
                </a:cubicBezTo>
                <a:lnTo>
                  <a:pt x="394" y="267"/>
                </a:lnTo>
                <a:cubicBezTo>
                  <a:pt x="394" y="267"/>
                  <a:pt x="394" y="267"/>
                  <a:pt x="395" y="267"/>
                </a:cubicBezTo>
                <a:lnTo>
                  <a:pt x="395" y="267"/>
                </a:lnTo>
                <a:lnTo>
                  <a:pt x="395" y="267"/>
                </a:lnTo>
                <a:lnTo>
                  <a:pt x="395" y="267"/>
                </a:lnTo>
                <a:lnTo>
                  <a:pt x="395" y="267"/>
                </a:lnTo>
                <a:cubicBezTo>
                  <a:pt x="404" y="265"/>
                  <a:pt x="412" y="258"/>
                  <a:pt x="413" y="250"/>
                </a:cubicBezTo>
                <a:lnTo>
                  <a:pt x="443" y="98"/>
                </a:lnTo>
                <a:lnTo>
                  <a:pt x="443" y="98"/>
                </a:lnTo>
                <a:cubicBezTo>
                  <a:pt x="444" y="93"/>
                  <a:pt x="443" y="88"/>
                  <a:pt x="440" y="84"/>
                </a:cubicBezTo>
                <a:lnTo>
                  <a:pt x="440" y="84"/>
                </a:lnTo>
                <a:cubicBezTo>
                  <a:pt x="436" y="80"/>
                  <a:pt x="430" y="77"/>
                  <a:pt x="423" y="77"/>
                </a:cubicBezTo>
                <a:lnTo>
                  <a:pt x="413" y="77"/>
                </a:lnTo>
                <a:lnTo>
                  <a:pt x="413" y="58"/>
                </a:lnTo>
                <a:lnTo>
                  <a:pt x="413" y="58"/>
                </a:lnTo>
                <a:cubicBezTo>
                  <a:pt x="413" y="45"/>
                  <a:pt x="402" y="35"/>
                  <a:pt x="390" y="35"/>
                </a:cubicBezTo>
                <a:lnTo>
                  <a:pt x="177" y="35"/>
                </a:lnTo>
                <a:lnTo>
                  <a:pt x="158" y="10"/>
                </a:lnTo>
                <a:lnTo>
                  <a:pt x="158" y="10"/>
                </a:lnTo>
                <a:cubicBezTo>
                  <a:pt x="153" y="4"/>
                  <a:pt x="145" y="0"/>
                  <a:pt x="138" y="0"/>
                </a:cubicBezTo>
                <a:lnTo>
                  <a:pt x="58" y="0"/>
                </a:lnTo>
                <a:lnTo>
                  <a:pt x="58" y="0"/>
                </a:lnTo>
                <a:cubicBezTo>
                  <a:pt x="45" y="0"/>
                  <a:pt x="34" y="12"/>
                  <a:pt x="34" y="24"/>
                </a:cubicBezTo>
                <a:lnTo>
                  <a:pt x="34" y="245"/>
                </a:lnTo>
                <a:lnTo>
                  <a:pt x="34" y="245"/>
                </a:lnTo>
                <a:cubicBezTo>
                  <a:pt x="34" y="250"/>
                  <a:pt x="35" y="254"/>
                  <a:pt x="38" y="258"/>
                </a:cubicBezTo>
                <a:lnTo>
                  <a:pt x="38" y="258"/>
                </a:lnTo>
                <a:cubicBezTo>
                  <a:pt x="39" y="259"/>
                  <a:pt x="39" y="260"/>
                  <a:pt x="40" y="261"/>
                </a:cubicBezTo>
                <a:lnTo>
                  <a:pt x="40" y="261"/>
                </a:lnTo>
                <a:cubicBezTo>
                  <a:pt x="43" y="265"/>
                  <a:pt x="50" y="268"/>
                  <a:pt x="56" y="268"/>
                </a:cubicBezTo>
                <a:lnTo>
                  <a:pt x="216" y="268"/>
                </a:lnTo>
                <a:lnTo>
                  <a:pt x="216" y="313"/>
                </a:lnTo>
                <a:lnTo>
                  <a:pt x="191" y="313"/>
                </a:lnTo>
                <a:lnTo>
                  <a:pt x="191" y="313"/>
                </a:lnTo>
                <a:cubicBezTo>
                  <a:pt x="182" y="313"/>
                  <a:pt x="175" y="321"/>
                  <a:pt x="175" y="329"/>
                </a:cubicBezTo>
                <a:lnTo>
                  <a:pt x="175" y="337"/>
                </a:lnTo>
                <a:lnTo>
                  <a:pt x="71" y="337"/>
                </a:lnTo>
                <a:lnTo>
                  <a:pt x="71" y="337"/>
                </a:lnTo>
                <a:cubicBezTo>
                  <a:pt x="57" y="337"/>
                  <a:pt x="46" y="347"/>
                  <a:pt x="46" y="361"/>
                </a:cubicBezTo>
                <a:lnTo>
                  <a:pt x="46" y="407"/>
                </a:lnTo>
                <a:lnTo>
                  <a:pt x="12" y="407"/>
                </a:lnTo>
                <a:lnTo>
                  <a:pt x="12" y="407"/>
                </a:lnTo>
                <a:cubicBezTo>
                  <a:pt x="5" y="407"/>
                  <a:pt x="0" y="413"/>
                  <a:pt x="0" y="419"/>
                </a:cubicBezTo>
                <a:lnTo>
                  <a:pt x="0" y="456"/>
                </a:lnTo>
                <a:lnTo>
                  <a:pt x="0" y="456"/>
                </a:lnTo>
                <a:cubicBezTo>
                  <a:pt x="0" y="462"/>
                  <a:pt x="5" y="468"/>
                  <a:pt x="12" y="468"/>
                </a:cubicBezTo>
                <a:lnTo>
                  <a:pt x="97" y="468"/>
                </a:lnTo>
                <a:lnTo>
                  <a:pt x="97" y="468"/>
                </a:lnTo>
                <a:cubicBezTo>
                  <a:pt x="103" y="468"/>
                  <a:pt x="108" y="462"/>
                  <a:pt x="108" y="456"/>
                </a:cubicBezTo>
                <a:lnTo>
                  <a:pt x="108" y="419"/>
                </a:lnTo>
                <a:lnTo>
                  <a:pt x="108" y="419"/>
                </a:lnTo>
                <a:cubicBezTo>
                  <a:pt x="108" y="413"/>
                  <a:pt x="103" y="407"/>
                  <a:pt x="97" y="407"/>
                </a:cubicBezTo>
                <a:lnTo>
                  <a:pt x="60" y="407"/>
                </a:lnTo>
                <a:lnTo>
                  <a:pt x="60" y="361"/>
                </a:lnTo>
                <a:lnTo>
                  <a:pt x="60" y="361"/>
                </a:lnTo>
                <a:cubicBezTo>
                  <a:pt x="60" y="355"/>
                  <a:pt x="65" y="350"/>
                  <a:pt x="71" y="350"/>
                </a:cubicBezTo>
                <a:lnTo>
                  <a:pt x="175" y="350"/>
                </a:lnTo>
                <a:lnTo>
                  <a:pt x="175" y="358"/>
                </a:lnTo>
                <a:lnTo>
                  <a:pt x="175" y="358"/>
                </a:lnTo>
                <a:cubicBezTo>
                  <a:pt x="175" y="366"/>
                  <a:pt x="182" y="374"/>
                  <a:pt x="191" y="374"/>
                </a:cubicBezTo>
                <a:lnTo>
                  <a:pt x="256" y="374"/>
                </a:lnTo>
                <a:lnTo>
                  <a:pt x="256" y="374"/>
                </a:lnTo>
                <a:cubicBezTo>
                  <a:pt x="264" y="374"/>
                  <a:pt x="271" y="366"/>
                  <a:pt x="271" y="358"/>
                </a:cubicBezTo>
                <a:lnTo>
                  <a:pt x="271" y="350"/>
                </a:lnTo>
                <a:lnTo>
                  <a:pt x="375" y="350"/>
                </a:lnTo>
                <a:lnTo>
                  <a:pt x="375" y="350"/>
                </a:lnTo>
                <a:cubicBezTo>
                  <a:pt x="382" y="350"/>
                  <a:pt x="386" y="355"/>
                  <a:pt x="386" y="361"/>
                </a:cubicBezTo>
                <a:lnTo>
                  <a:pt x="386" y="407"/>
                </a:lnTo>
                <a:lnTo>
                  <a:pt x="350" y="407"/>
                </a:lnTo>
                <a:lnTo>
                  <a:pt x="350" y="407"/>
                </a:lnTo>
                <a:cubicBezTo>
                  <a:pt x="344" y="407"/>
                  <a:pt x="338" y="413"/>
                  <a:pt x="338" y="419"/>
                </a:cubicBezTo>
                <a:lnTo>
                  <a:pt x="338" y="456"/>
                </a:lnTo>
                <a:lnTo>
                  <a:pt x="338" y="456"/>
                </a:lnTo>
                <a:cubicBezTo>
                  <a:pt x="338" y="462"/>
                  <a:pt x="344" y="468"/>
                  <a:pt x="350" y="468"/>
                </a:cubicBezTo>
                <a:lnTo>
                  <a:pt x="434" y="468"/>
                </a:lnTo>
                <a:lnTo>
                  <a:pt x="434" y="468"/>
                </a:lnTo>
                <a:cubicBezTo>
                  <a:pt x="441" y="468"/>
                  <a:pt x="447" y="462"/>
                  <a:pt x="447" y="456"/>
                </a:cubicBezTo>
                <a:lnTo>
                  <a:pt x="447" y="419"/>
                </a:lnTo>
                <a:lnTo>
                  <a:pt x="447" y="419"/>
                </a:lnTo>
                <a:cubicBezTo>
                  <a:pt x="447" y="413"/>
                  <a:pt x="441" y="407"/>
                  <a:pt x="434" y="407"/>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78" name="Freeform: Shape 777">
            <a:extLst>
              <a:ext uri="{FF2B5EF4-FFF2-40B4-BE49-F238E27FC236}">
                <a16:creationId xmlns:a16="http://schemas.microsoft.com/office/drawing/2014/main" id="{28116A7F-C700-4964-8E8F-EE9A19D0A7C5}"/>
              </a:ext>
            </a:extLst>
          </p:cNvPr>
          <p:cNvSpPr>
            <a:spLocks noChangeArrowheads="1"/>
          </p:cNvSpPr>
          <p:nvPr/>
        </p:nvSpPr>
        <p:spPr bwMode="auto">
          <a:xfrm>
            <a:off x="5121602" y="1745383"/>
            <a:ext cx="360688" cy="303463"/>
          </a:xfrm>
          <a:custGeom>
            <a:avLst/>
            <a:gdLst>
              <a:gd name="connsiteX0" fmla="*/ 366172 w 721375"/>
              <a:gd name="connsiteY0" fmla="*/ 368817 h 606926"/>
              <a:gd name="connsiteX1" fmla="*/ 364918 w 721375"/>
              <a:gd name="connsiteY1" fmla="*/ 370058 h 606926"/>
              <a:gd name="connsiteX2" fmla="*/ 333565 w 721375"/>
              <a:gd name="connsiteY2" fmla="*/ 429665 h 606926"/>
              <a:gd name="connsiteX3" fmla="*/ 318515 w 721375"/>
              <a:gd name="connsiteY3" fmla="*/ 439600 h 606926"/>
              <a:gd name="connsiteX4" fmla="*/ 250793 w 721375"/>
              <a:gd name="connsiteY4" fmla="*/ 452018 h 606926"/>
              <a:gd name="connsiteX5" fmla="*/ 249539 w 721375"/>
              <a:gd name="connsiteY5" fmla="*/ 452018 h 606926"/>
              <a:gd name="connsiteX6" fmla="*/ 249539 w 721375"/>
              <a:gd name="connsiteY6" fmla="*/ 453260 h 606926"/>
              <a:gd name="connsiteX7" fmla="*/ 298450 w 721375"/>
              <a:gd name="connsiteY7" fmla="*/ 502932 h 606926"/>
              <a:gd name="connsiteX8" fmla="*/ 303466 w 721375"/>
              <a:gd name="connsiteY8" fmla="*/ 519075 h 606926"/>
              <a:gd name="connsiteX9" fmla="*/ 293433 w 721375"/>
              <a:gd name="connsiteY9" fmla="*/ 586133 h 606926"/>
              <a:gd name="connsiteX10" fmla="*/ 293433 w 721375"/>
              <a:gd name="connsiteY10" fmla="*/ 588616 h 606926"/>
              <a:gd name="connsiteX11" fmla="*/ 295941 w 721375"/>
              <a:gd name="connsiteY11" fmla="*/ 588616 h 606926"/>
              <a:gd name="connsiteX12" fmla="*/ 357393 w 721375"/>
              <a:gd name="connsiteY12" fmla="*/ 558813 h 606926"/>
              <a:gd name="connsiteX13" fmla="*/ 374951 w 721375"/>
              <a:gd name="connsiteY13" fmla="*/ 558813 h 606926"/>
              <a:gd name="connsiteX14" fmla="*/ 436403 w 721375"/>
              <a:gd name="connsiteY14" fmla="*/ 588616 h 606926"/>
              <a:gd name="connsiteX15" fmla="*/ 437657 w 721375"/>
              <a:gd name="connsiteY15" fmla="*/ 588616 h 606926"/>
              <a:gd name="connsiteX16" fmla="*/ 438911 w 721375"/>
              <a:gd name="connsiteY16" fmla="*/ 586133 h 606926"/>
              <a:gd name="connsiteX17" fmla="*/ 430132 w 721375"/>
              <a:gd name="connsiteY17" fmla="*/ 519075 h 606926"/>
              <a:gd name="connsiteX18" fmla="*/ 435148 w 721375"/>
              <a:gd name="connsiteY18" fmla="*/ 502932 h 606926"/>
              <a:gd name="connsiteX19" fmla="*/ 482805 w 721375"/>
              <a:gd name="connsiteY19" fmla="*/ 453260 h 606926"/>
              <a:gd name="connsiteX20" fmla="*/ 482805 w 721375"/>
              <a:gd name="connsiteY20" fmla="*/ 452018 h 606926"/>
              <a:gd name="connsiteX21" fmla="*/ 481551 w 721375"/>
              <a:gd name="connsiteY21" fmla="*/ 452018 h 606926"/>
              <a:gd name="connsiteX22" fmla="*/ 413828 w 721375"/>
              <a:gd name="connsiteY22" fmla="*/ 439600 h 606926"/>
              <a:gd name="connsiteX23" fmla="*/ 400033 w 721375"/>
              <a:gd name="connsiteY23" fmla="*/ 429665 h 606926"/>
              <a:gd name="connsiteX24" fmla="*/ 367426 w 721375"/>
              <a:gd name="connsiteY24" fmla="*/ 370058 h 606926"/>
              <a:gd name="connsiteX25" fmla="*/ 366172 w 721375"/>
              <a:gd name="connsiteY25" fmla="*/ 368817 h 606926"/>
              <a:gd name="connsiteX26" fmla="*/ 344852 w 721375"/>
              <a:gd name="connsiteY26" fmla="*/ 226009 h 606926"/>
              <a:gd name="connsiteX27" fmla="*/ 333565 w 721375"/>
              <a:gd name="connsiteY27" fmla="*/ 237185 h 606926"/>
              <a:gd name="connsiteX28" fmla="*/ 333565 w 721375"/>
              <a:gd name="connsiteY28" fmla="*/ 340255 h 606926"/>
              <a:gd name="connsiteX29" fmla="*/ 344852 w 721375"/>
              <a:gd name="connsiteY29" fmla="*/ 350190 h 606926"/>
              <a:gd name="connsiteX30" fmla="*/ 387492 w 721375"/>
              <a:gd name="connsiteY30" fmla="*/ 350190 h 606926"/>
              <a:gd name="connsiteX31" fmla="*/ 400033 w 721375"/>
              <a:gd name="connsiteY31" fmla="*/ 340255 h 606926"/>
              <a:gd name="connsiteX32" fmla="*/ 400033 w 721375"/>
              <a:gd name="connsiteY32" fmla="*/ 237185 h 606926"/>
              <a:gd name="connsiteX33" fmla="*/ 387492 w 721375"/>
              <a:gd name="connsiteY33" fmla="*/ 226009 h 606926"/>
              <a:gd name="connsiteX34" fmla="*/ 588029 w 721375"/>
              <a:gd name="connsiteY34" fmla="*/ 189465 h 606926"/>
              <a:gd name="connsiteX35" fmla="*/ 555927 w 721375"/>
              <a:gd name="connsiteY35" fmla="*/ 248904 h 606926"/>
              <a:gd name="connsiteX36" fmla="*/ 541111 w 721375"/>
              <a:gd name="connsiteY36" fmla="*/ 260049 h 606926"/>
              <a:gd name="connsiteX37" fmla="*/ 474438 w 721375"/>
              <a:gd name="connsiteY37" fmla="*/ 271194 h 606926"/>
              <a:gd name="connsiteX38" fmla="*/ 473203 w 721375"/>
              <a:gd name="connsiteY38" fmla="*/ 272432 h 606926"/>
              <a:gd name="connsiteX39" fmla="*/ 474438 w 721375"/>
              <a:gd name="connsiteY39" fmla="*/ 273670 h 606926"/>
              <a:gd name="connsiteX40" fmla="*/ 521356 w 721375"/>
              <a:gd name="connsiteY40" fmla="*/ 323203 h 606926"/>
              <a:gd name="connsiteX41" fmla="*/ 526295 w 721375"/>
              <a:gd name="connsiteY41" fmla="*/ 338063 h 606926"/>
              <a:gd name="connsiteX42" fmla="*/ 517652 w 721375"/>
              <a:gd name="connsiteY42" fmla="*/ 406170 h 606926"/>
              <a:gd name="connsiteX43" fmla="*/ 517652 w 721375"/>
              <a:gd name="connsiteY43" fmla="*/ 407409 h 606926"/>
              <a:gd name="connsiteX44" fmla="*/ 520121 w 721375"/>
              <a:gd name="connsiteY44" fmla="*/ 408647 h 606926"/>
              <a:gd name="connsiteX45" fmla="*/ 580621 w 721375"/>
              <a:gd name="connsiteY45" fmla="*/ 377689 h 606926"/>
              <a:gd name="connsiteX46" fmla="*/ 588029 w 721375"/>
              <a:gd name="connsiteY46" fmla="*/ 375212 h 606926"/>
              <a:gd name="connsiteX47" fmla="*/ 597907 w 721375"/>
              <a:gd name="connsiteY47" fmla="*/ 377689 h 606926"/>
              <a:gd name="connsiteX48" fmla="*/ 658407 w 721375"/>
              <a:gd name="connsiteY48" fmla="*/ 408647 h 606926"/>
              <a:gd name="connsiteX49" fmla="*/ 659641 w 721375"/>
              <a:gd name="connsiteY49" fmla="*/ 407409 h 606926"/>
              <a:gd name="connsiteX50" fmla="*/ 659641 w 721375"/>
              <a:gd name="connsiteY50" fmla="*/ 406170 h 606926"/>
              <a:gd name="connsiteX51" fmla="*/ 650998 w 721375"/>
              <a:gd name="connsiteY51" fmla="*/ 338063 h 606926"/>
              <a:gd name="connsiteX52" fmla="*/ 655937 w 721375"/>
              <a:gd name="connsiteY52" fmla="*/ 323203 h 606926"/>
              <a:gd name="connsiteX53" fmla="*/ 702855 w 721375"/>
              <a:gd name="connsiteY53" fmla="*/ 273670 h 606926"/>
              <a:gd name="connsiteX54" fmla="*/ 704090 w 721375"/>
              <a:gd name="connsiteY54" fmla="*/ 272432 h 606926"/>
              <a:gd name="connsiteX55" fmla="*/ 702855 w 721375"/>
              <a:gd name="connsiteY55" fmla="*/ 271194 h 606926"/>
              <a:gd name="connsiteX56" fmla="*/ 634947 w 721375"/>
              <a:gd name="connsiteY56" fmla="*/ 260049 h 606926"/>
              <a:gd name="connsiteX57" fmla="*/ 621366 w 721375"/>
              <a:gd name="connsiteY57" fmla="*/ 248904 h 606926"/>
              <a:gd name="connsiteX58" fmla="*/ 589264 w 721375"/>
              <a:gd name="connsiteY58" fmla="*/ 189465 h 606926"/>
              <a:gd name="connsiteX59" fmla="*/ 588029 w 721375"/>
              <a:gd name="connsiteY59" fmla="*/ 189465 h 606926"/>
              <a:gd name="connsiteX60" fmla="*/ 132109 w 721375"/>
              <a:gd name="connsiteY60" fmla="*/ 188226 h 606926"/>
              <a:gd name="connsiteX61" fmla="*/ 132109 w 721375"/>
              <a:gd name="connsiteY61" fmla="*/ 189465 h 606926"/>
              <a:gd name="connsiteX62" fmla="*/ 100008 w 721375"/>
              <a:gd name="connsiteY62" fmla="*/ 248904 h 606926"/>
              <a:gd name="connsiteX63" fmla="*/ 85192 w 721375"/>
              <a:gd name="connsiteY63" fmla="*/ 260049 h 606926"/>
              <a:gd name="connsiteX64" fmla="*/ 18520 w 721375"/>
              <a:gd name="connsiteY64" fmla="*/ 271194 h 606926"/>
              <a:gd name="connsiteX65" fmla="*/ 17285 w 721375"/>
              <a:gd name="connsiteY65" fmla="*/ 272432 h 606926"/>
              <a:gd name="connsiteX66" fmla="*/ 18520 w 721375"/>
              <a:gd name="connsiteY66" fmla="*/ 273670 h 606926"/>
              <a:gd name="connsiteX67" fmla="*/ 65437 w 721375"/>
              <a:gd name="connsiteY67" fmla="*/ 323203 h 606926"/>
              <a:gd name="connsiteX68" fmla="*/ 70376 w 721375"/>
              <a:gd name="connsiteY68" fmla="*/ 338063 h 606926"/>
              <a:gd name="connsiteX69" fmla="*/ 60498 w 721375"/>
              <a:gd name="connsiteY69" fmla="*/ 406170 h 606926"/>
              <a:gd name="connsiteX70" fmla="*/ 61733 w 721375"/>
              <a:gd name="connsiteY70" fmla="*/ 407409 h 606926"/>
              <a:gd name="connsiteX71" fmla="*/ 62968 w 721375"/>
              <a:gd name="connsiteY71" fmla="*/ 408647 h 606926"/>
              <a:gd name="connsiteX72" fmla="*/ 124701 w 721375"/>
              <a:gd name="connsiteY72" fmla="*/ 377689 h 606926"/>
              <a:gd name="connsiteX73" fmla="*/ 141987 w 721375"/>
              <a:gd name="connsiteY73" fmla="*/ 377689 h 606926"/>
              <a:gd name="connsiteX74" fmla="*/ 202485 w 721375"/>
              <a:gd name="connsiteY74" fmla="*/ 408647 h 606926"/>
              <a:gd name="connsiteX75" fmla="*/ 203720 w 721375"/>
              <a:gd name="connsiteY75" fmla="*/ 407409 h 606926"/>
              <a:gd name="connsiteX76" fmla="*/ 203720 w 721375"/>
              <a:gd name="connsiteY76" fmla="*/ 406170 h 606926"/>
              <a:gd name="connsiteX77" fmla="*/ 195077 w 721375"/>
              <a:gd name="connsiteY77" fmla="*/ 338063 h 606926"/>
              <a:gd name="connsiteX78" fmla="*/ 200016 w 721375"/>
              <a:gd name="connsiteY78" fmla="*/ 323203 h 606926"/>
              <a:gd name="connsiteX79" fmla="*/ 246934 w 721375"/>
              <a:gd name="connsiteY79" fmla="*/ 273670 h 606926"/>
              <a:gd name="connsiteX80" fmla="*/ 248168 w 721375"/>
              <a:gd name="connsiteY80" fmla="*/ 272432 h 606926"/>
              <a:gd name="connsiteX81" fmla="*/ 246934 w 721375"/>
              <a:gd name="connsiteY81" fmla="*/ 271194 h 606926"/>
              <a:gd name="connsiteX82" fmla="*/ 179027 w 721375"/>
              <a:gd name="connsiteY82" fmla="*/ 260049 h 606926"/>
              <a:gd name="connsiteX83" fmla="*/ 165445 w 721375"/>
              <a:gd name="connsiteY83" fmla="*/ 248904 h 606926"/>
              <a:gd name="connsiteX84" fmla="*/ 134579 w 721375"/>
              <a:gd name="connsiteY84" fmla="*/ 189465 h 606926"/>
              <a:gd name="connsiteX85" fmla="*/ 132109 w 721375"/>
              <a:gd name="connsiteY85" fmla="*/ 188226 h 606926"/>
              <a:gd name="connsiteX86" fmla="*/ 567040 w 721375"/>
              <a:gd name="connsiteY86" fmla="*/ 45820 h 606926"/>
              <a:gd name="connsiteX87" fmla="*/ 555927 w 721375"/>
              <a:gd name="connsiteY87" fmla="*/ 58203 h 606926"/>
              <a:gd name="connsiteX88" fmla="*/ 555927 w 721375"/>
              <a:gd name="connsiteY88" fmla="*/ 159745 h 606926"/>
              <a:gd name="connsiteX89" fmla="*/ 567040 w 721375"/>
              <a:gd name="connsiteY89" fmla="*/ 170890 h 606926"/>
              <a:gd name="connsiteX90" fmla="*/ 610254 w 721375"/>
              <a:gd name="connsiteY90" fmla="*/ 170890 h 606926"/>
              <a:gd name="connsiteX91" fmla="*/ 621366 w 721375"/>
              <a:gd name="connsiteY91" fmla="*/ 159745 h 606926"/>
              <a:gd name="connsiteX92" fmla="*/ 621366 w 721375"/>
              <a:gd name="connsiteY92" fmla="*/ 58203 h 606926"/>
              <a:gd name="connsiteX93" fmla="*/ 610254 w 721375"/>
              <a:gd name="connsiteY93" fmla="*/ 45820 h 606926"/>
              <a:gd name="connsiteX94" fmla="*/ 111120 w 721375"/>
              <a:gd name="connsiteY94" fmla="*/ 45820 h 606926"/>
              <a:gd name="connsiteX95" fmla="*/ 100008 w 721375"/>
              <a:gd name="connsiteY95" fmla="*/ 58203 h 606926"/>
              <a:gd name="connsiteX96" fmla="*/ 100008 w 721375"/>
              <a:gd name="connsiteY96" fmla="*/ 159745 h 606926"/>
              <a:gd name="connsiteX97" fmla="*/ 111120 w 721375"/>
              <a:gd name="connsiteY97" fmla="*/ 170890 h 606926"/>
              <a:gd name="connsiteX98" fmla="*/ 132109 w 721375"/>
              <a:gd name="connsiteY98" fmla="*/ 170890 h 606926"/>
              <a:gd name="connsiteX99" fmla="*/ 154333 w 721375"/>
              <a:gd name="connsiteY99" fmla="*/ 170890 h 606926"/>
              <a:gd name="connsiteX100" fmla="*/ 165445 w 721375"/>
              <a:gd name="connsiteY100" fmla="*/ 159745 h 606926"/>
              <a:gd name="connsiteX101" fmla="*/ 165445 w 721375"/>
              <a:gd name="connsiteY101" fmla="*/ 58203 h 606926"/>
              <a:gd name="connsiteX102" fmla="*/ 154333 w 721375"/>
              <a:gd name="connsiteY102" fmla="*/ 45820 h 606926"/>
              <a:gd name="connsiteX103" fmla="*/ 403795 w 721375"/>
              <a:gd name="connsiteY103" fmla="*/ 17385 h 606926"/>
              <a:gd name="connsiteX104" fmla="*/ 403795 w 721375"/>
              <a:gd name="connsiteY104" fmla="*/ 213591 h 606926"/>
              <a:gd name="connsiteX105" fmla="*/ 417591 w 721375"/>
              <a:gd name="connsiteY105" fmla="*/ 237185 h 606926"/>
              <a:gd name="connsiteX106" fmla="*/ 417591 w 721375"/>
              <a:gd name="connsiteY106" fmla="*/ 279407 h 606926"/>
              <a:gd name="connsiteX107" fmla="*/ 428878 w 721375"/>
              <a:gd name="connsiteY107" fmla="*/ 259538 h 606926"/>
              <a:gd name="connsiteX108" fmla="*/ 458977 w 721375"/>
              <a:gd name="connsiteY108" fmla="*/ 29803 h 606926"/>
              <a:gd name="connsiteX109" fmla="*/ 457723 w 721375"/>
              <a:gd name="connsiteY109" fmla="*/ 21111 h 606926"/>
              <a:gd name="connsiteX110" fmla="*/ 448944 w 721375"/>
              <a:gd name="connsiteY110" fmla="*/ 17385 h 606926"/>
              <a:gd name="connsiteX111" fmla="*/ 347360 w 721375"/>
              <a:gd name="connsiteY111" fmla="*/ 17385 h 606926"/>
              <a:gd name="connsiteX112" fmla="*/ 347360 w 721375"/>
              <a:gd name="connsiteY112" fmla="*/ 208624 h 606926"/>
              <a:gd name="connsiteX113" fmla="*/ 386238 w 721375"/>
              <a:gd name="connsiteY113" fmla="*/ 208624 h 606926"/>
              <a:gd name="connsiteX114" fmla="*/ 386238 w 721375"/>
              <a:gd name="connsiteY114" fmla="*/ 17385 h 606926"/>
              <a:gd name="connsiteX115" fmla="*/ 283400 w 721375"/>
              <a:gd name="connsiteY115" fmla="*/ 17385 h 606926"/>
              <a:gd name="connsiteX116" fmla="*/ 275875 w 721375"/>
              <a:gd name="connsiteY116" fmla="*/ 21111 h 606926"/>
              <a:gd name="connsiteX117" fmla="*/ 272113 w 721375"/>
              <a:gd name="connsiteY117" fmla="*/ 29803 h 606926"/>
              <a:gd name="connsiteX118" fmla="*/ 303466 w 721375"/>
              <a:gd name="connsiteY118" fmla="*/ 259538 h 606926"/>
              <a:gd name="connsiteX119" fmla="*/ 314753 w 721375"/>
              <a:gd name="connsiteY119" fmla="*/ 279407 h 606926"/>
              <a:gd name="connsiteX120" fmla="*/ 314753 w 721375"/>
              <a:gd name="connsiteY120" fmla="*/ 237185 h 606926"/>
              <a:gd name="connsiteX121" fmla="*/ 328548 w 721375"/>
              <a:gd name="connsiteY121" fmla="*/ 213591 h 606926"/>
              <a:gd name="connsiteX122" fmla="*/ 328548 w 721375"/>
              <a:gd name="connsiteY122" fmla="*/ 17385 h 606926"/>
              <a:gd name="connsiteX123" fmla="*/ 507775 w 721375"/>
              <a:gd name="connsiteY123" fmla="*/ 1240 h 606926"/>
              <a:gd name="connsiteX124" fmla="*/ 517652 w 721375"/>
              <a:gd name="connsiteY124" fmla="*/ 8670 h 606926"/>
              <a:gd name="connsiteX125" fmla="*/ 527530 w 721375"/>
              <a:gd name="connsiteY125" fmla="*/ 80493 h 606926"/>
              <a:gd name="connsiteX126" fmla="*/ 538642 w 721375"/>
              <a:gd name="connsiteY126" fmla="*/ 99068 h 606926"/>
              <a:gd name="connsiteX127" fmla="*/ 538642 w 721375"/>
              <a:gd name="connsiteY127" fmla="*/ 58203 h 606926"/>
              <a:gd name="connsiteX128" fmla="*/ 550989 w 721375"/>
              <a:gd name="connsiteY128" fmla="*/ 33437 h 606926"/>
              <a:gd name="connsiteX129" fmla="*/ 550989 w 721375"/>
              <a:gd name="connsiteY129" fmla="*/ 9909 h 606926"/>
              <a:gd name="connsiteX130" fmla="*/ 560866 w 721375"/>
              <a:gd name="connsiteY130" fmla="*/ 1240 h 606926"/>
              <a:gd name="connsiteX131" fmla="*/ 569509 w 721375"/>
              <a:gd name="connsiteY131" fmla="*/ 9909 h 606926"/>
              <a:gd name="connsiteX132" fmla="*/ 569509 w 721375"/>
              <a:gd name="connsiteY132" fmla="*/ 28483 h 606926"/>
              <a:gd name="connsiteX133" fmla="*/ 607784 w 721375"/>
              <a:gd name="connsiteY133" fmla="*/ 28483 h 606926"/>
              <a:gd name="connsiteX134" fmla="*/ 607784 w 721375"/>
              <a:gd name="connsiteY134" fmla="*/ 9909 h 606926"/>
              <a:gd name="connsiteX135" fmla="*/ 616427 w 721375"/>
              <a:gd name="connsiteY135" fmla="*/ 1240 h 606926"/>
              <a:gd name="connsiteX136" fmla="*/ 626305 w 721375"/>
              <a:gd name="connsiteY136" fmla="*/ 9909 h 606926"/>
              <a:gd name="connsiteX137" fmla="*/ 626305 w 721375"/>
              <a:gd name="connsiteY137" fmla="*/ 33437 h 606926"/>
              <a:gd name="connsiteX138" fmla="*/ 638652 w 721375"/>
              <a:gd name="connsiteY138" fmla="*/ 58203 h 606926"/>
              <a:gd name="connsiteX139" fmla="*/ 638652 w 721375"/>
              <a:gd name="connsiteY139" fmla="*/ 99068 h 606926"/>
              <a:gd name="connsiteX140" fmla="*/ 650998 w 721375"/>
              <a:gd name="connsiteY140" fmla="*/ 80493 h 606926"/>
              <a:gd name="connsiteX141" fmla="*/ 659641 w 721375"/>
              <a:gd name="connsiteY141" fmla="*/ 8670 h 606926"/>
              <a:gd name="connsiteX142" fmla="*/ 669519 w 721375"/>
              <a:gd name="connsiteY142" fmla="*/ 1240 h 606926"/>
              <a:gd name="connsiteX143" fmla="*/ 678162 w 721375"/>
              <a:gd name="connsiteY143" fmla="*/ 11147 h 606926"/>
              <a:gd name="connsiteX144" fmla="*/ 667049 w 721375"/>
              <a:gd name="connsiteY144" fmla="*/ 82969 h 606926"/>
              <a:gd name="connsiteX145" fmla="*/ 638652 w 721375"/>
              <a:gd name="connsiteY145" fmla="*/ 118881 h 606926"/>
              <a:gd name="connsiteX146" fmla="*/ 638652 w 721375"/>
              <a:gd name="connsiteY146" fmla="*/ 159745 h 606926"/>
              <a:gd name="connsiteX147" fmla="*/ 610254 w 721375"/>
              <a:gd name="connsiteY147" fmla="*/ 188226 h 606926"/>
              <a:gd name="connsiteX148" fmla="*/ 609019 w 721375"/>
              <a:gd name="connsiteY148" fmla="*/ 188226 h 606926"/>
              <a:gd name="connsiteX149" fmla="*/ 637417 w 721375"/>
              <a:gd name="connsiteY149" fmla="*/ 241474 h 606926"/>
              <a:gd name="connsiteX150" fmla="*/ 638652 w 721375"/>
              <a:gd name="connsiteY150" fmla="*/ 242712 h 606926"/>
              <a:gd name="connsiteX151" fmla="*/ 705325 w 721375"/>
              <a:gd name="connsiteY151" fmla="*/ 253857 h 606926"/>
              <a:gd name="connsiteX152" fmla="*/ 720141 w 721375"/>
              <a:gd name="connsiteY152" fmla="*/ 266240 h 606926"/>
              <a:gd name="connsiteX153" fmla="*/ 716437 w 721375"/>
              <a:gd name="connsiteY153" fmla="*/ 286054 h 606926"/>
              <a:gd name="connsiteX154" fmla="*/ 668284 w 721375"/>
              <a:gd name="connsiteY154" fmla="*/ 335586 h 606926"/>
              <a:gd name="connsiteX155" fmla="*/ 668284 w 721375"/>
              <a:gd name="connsiteY155" fmla="*/ 336825 h 606926"/>
              <a:gd name="connsiteX156" fmla="*/ 678162 w 721375"/>
              <a:gd name="connsiteY156" fmla="*/ 403694 h 606926"/>
              <a:gd name="connsiteX157" fmla="*/ 669519 w 721375"/>
              <a:gd name="connsiteY157" fmla="*/ 422269 h 606926"/>
              <a:gd name="connsiteX158" fmla="*/ 658407 w 721375"/>
              <a:gd name="connsiteY158" fmla="*/ 425984 h 606926"/>
              <a:gd name="connsiteX159" fmla="*/ 650998 w 721375"/>
              <a:gd name="connsiteY159" fmla="*/ 423507 h 606926"/>
              <a:gd name="connsiteX160" fmla="*/ 589264 w 721375"/>
              <a:gd name="connsiteY160" fmla="*/ 393787 h 606926"/>
              <a:gd name="connsiteX161" fmla="*/ 588029 w 721375"/>
              <a:gd name="connsiteY161" fmla="*/ 393787 h 606926"/>
              <a:gd name="connsiteX162" fmla="*/ 527530 w 721375"/>
              <a:gd name="connsiteY162" fmla="*/ 423507 h 606926"/>
              <a:gd name="connsiteX163" fmla="*/ 507775 w 721375"/>
              <a:gd name="connsiteY163" fmla="*/ 422269 h 606926"/>
              <a:gd name="connsiteX164" fmla="*/ 499132 w 721375"/>
              <a:gd name="connsiteY164" fmla="*/ 403694 h 606926"/>
              <a:gd name="connsiteX165" fmla="*/ 509009 w 721375"/>
              <a:gd name="connsiteY165" fmla="*/ 336825 h 606926"/>
              <a:gd name="connsiteX166" fmla="*/ 509009 w 721375"/>
              <a:gd name="connsiteY166" fmla="*/ 335586 h 606926"/>
              <a:gd name="connsiteX167" fmla="*/ 460856 w 721375"/>
              <a:gd name="connsiteY167" fmla="*/ 286054 h 606926"/>
              <a:gd name="connsiteX168" fmla="*/ 457152 w 721375"/>
              <a:gd name="connsiteY168" fmla="*/ 266240 h 606926"/>
              <a:gd name="connsiteX169" fmla="*/ 471969 w 721375"/>
              <a:gd name="connsiteY169" fmla="*/ 253857 h 606926"/>
              <a:gd name="connsiteX170" fmla="*/ 538642 w 721375"/>
              <a:gd name="connsiteY170" fmla="*/ 242712 h 606926"/>
              <a:gd name="connsiteX171" fmla="*/ 539876 w 721375"/>
              <a:gd name="connsiteY171" fmla="*/ 241474 h 606926"/>
              <a:gd name="connsiteX172" fmla="*/ 568274 w 721375"/>
              <a:gd name="connsiteY172" fmla="*/ 188226 h 606926"/>
              <a:gd name="connsiteX173" fmla="*/ 567040 w 721375"/>
              <a:gd name="connsiteY173" fmla="*/ 188226 h 606926"/>
              <a:gd name="connsiteX174" fmla="*/ 538642 w 721375"/>
              <a:gd name="connsiteY174" fmla="*/ 159745 h 606926"/>
              <a:gd name="connsiteX175" fmla="*/ 538642 w 721375"/>
              <a:gd name="connsiteY175" fmla="*/ 118881 h 606926"/>
              <a:gd name="connsiteX176" fmla="*/ 510244 w 721375"/>
              <a:gd name="connsiteY176" fmla="*/ 82969 h 606926"/>
              <a:gd name="connsiteX177" fmla="*/ 500366 w 721375"/>
              <a:gd name="connsiteY177" fmla="*/ 11147 h 606926"/>
              <a:gd name="connsiteX178" fmla="*/ 507775 w 721375"/>
              <a:gd name="connsiteY178" fmla="*/ 1240 h 606926"/>
              <a:gd name="connsiteX179" fmla="*/ 51856 w 721375"/>
              <a:gd name="connsiteY179" fmla="*/ 1240 h 606926"/>
              <a:gd name="connsiteX180" fmla="*/ 61733 w 721375"/>
              <a:gd name="connsiteY180" fmla="*/ 8670 h 606926"/>
              <a:gd name="connsiteX181" fmla="*/ 71611 w 721375"/>
              <a:gd name="connsiteY181" fmla="*/ 80493 h 606926"/>
              <a:gd name="connsiteX182" fmla="*/ 82723 w 721375"/>
              <a:gd name="connsiteY182" fmla="*/ 99068 h 606926"/>
              <a:gd name="connsiteX183" fmla="*/ 82723 w 721375"/>
              <a:gd name="connsiteY183" fmla="*/ 58203 h 606926"/>
              <a:gd name="connsiteX184" fmla="*/ 95069 w 721375"/>
              <a:gd name="connsiteY184" fmla="*/ 33437 h 606926"/>
              <a:gd name="connsiteX185" fmla="*/ 95069 w 721375"/>
              <a:gd name="connsiteY185" fmla="*/ 9909 h 606926"/>
              <a:gd name="connsiteX186" fmla="*/ 104947 w 721375"/>
              <a:gd name="connsiteY186" fmla="*/ 1240 h 606926"/>
              <a:gd name="connsiteX187" fmla="*/ 113589 w 721375"/>
              <a:gd name="connsiteY187" fmla="*/ 9909 h 606926"/>
              <a:gd name="connsiteX188" fmla="*/ 113589 w 721375"/>
              <a:gd name="connsiteY188" fmla="*/ 28483 h 606926"/>
              <a:gd name="connsiteX189" fmla="*/ 151864 w 721375"/>
              <a:gd name="connsiteY189" fmla="*/ 28483 h 606926"/>
              <a:gd name="connsiteX190" fmla="*/ 151864 w 721375"/>
              <a:gd name="connsiteY190" fmla="*/ 9909 h 606926"/>
              <a:gd name="connsiteX191" fmla="*/ 160507 w 721375"/>
              <a:gd name="connsiteY191" fmla="*/ 1240 h 606926"/>
              <a:gd name="connsiteX192" fmla="*/ 170384 w 721375"/>
              <a:gd name="connsiteY192" fmla="*/ 9909 h 606926"/>
              <a:gd name="connsiteX193" fmla="*/ 170384 w 721375"/>
              <a:gd name="connsiteY193" fmla="*/ 33437 h 606926"/>
              <a:gd name="connsiteX194" fmla="*/ 182731 w 721375"/>
              <a:gd name="connsiteY194" fmla="*/ 58203 h 606926"/>
              <a:gd name="connsiteX195" fmla="*/ 182731 w 721375"/>
              <a:gd name="connsiteY195" fmla="*/ 99068 h 606926"/>
              <a:gd name="connsiteX196" fmla="*/ 195077 w 721375"/>
              <a:gd name="connsiteY196" fmla="*/ 80493 h 606926"/>
              <a:gd name="connsiteX197" fmla="*/ 203720 w 721375"/>
              <a:gd name="connsiteY197" fmla="*/ 8670 h 606926"/>
              <a:gd name="connsiteX198" fmla="*/ 214832 w 721375"/>
              <a:gd name="connsiteY198" fmla="*/ 1240 h 606926"/>
              <a:gd name="connsiteX199" fmla="*/ 222240 w 721375"/>
              <a:gd name="connsiteY199" fmla="*/ 11147 h 606926"/>
              <a:gd name="connsiteX200" fmla="*/ 211128 w 721375"/>
              <a:gd name="connsiteY200" fmla="*/ 82969 h 606926"/>
              <a:gd name="connsiteX201" fmla="*/ 182731 w 721375"/>
              <a:gd name="connsiteY201" fmla="*/ 118881 h 606926"/>
              <a:gd name="connsiteX202" fmla="*/ 182731 w 721375"/>
              <a:gd name="connsiteY202" fmla="*/ 159745 h 606926"/>
              <a:gd name="connsiteX203" fmla="*/ 154333 w 721375"/>
              <a:gd name="connsiteY203" fmla="*/ 188226 h 606926"/>
              <a:gd name="connsiteX204" fmla="*/ 153099 w 721375"/>
              <a:gd name="connsiteY204" fmla="*/ 188226 h 606926"/>
              <a:gd name="connsiteX205" fmla="*/ 181496 w 721375"/>
              <a:gd name="connsiteY205" fmla="*/ 241474 h 606926"/>
              <a:gd name="connsiteX206" fmla="*/ 182731 w 721375"/>
              <a:gd name="connsiteY206" fmla="*/ 242712 h 606926"/>
              <a:gd name="connsiteX207" fmla="*/ 249403 w 721375"/>
              <a:gd name="connsiteY207" fmla="*/ 253857 h 606926"/>
              <a:gd name="connsiteX208" fmla="*/ 264219 w 721375"/>
              <a:gd name="connsiteY208" fmla="*/ 266240 h 606926"/>
              <a:gd name="connsiteX209" fmla="*/ 260515 w 721375"/>
              <a:gd name="connsiteY209" fmla="*/ 286054 h 606926"/>
              <a:gd name="connsiteX210" fmla="*/ 212363 w 721375"/>
              <a:gd name="connsiteY210" fmla="*/ 335586 h 606926"/>
              <a:gd name="connsiteX211" fmla="*/ 212363 w 721375"/>
              <a:gd name="connsiteY211" fmla="*/ 336825 h 606926"/>
              <a:gd name="connsiteX212" fmla="*/ 222240 w 721375"/>
              <a:gd name="connsiteY212" fmla="*/ 403694 h 606926"/>
              <a:gd name="connsiteX213" fmla="*/ 214832 w 721375"/>
              <a:gd name="connsiteY213" fmla="*/ 422269 h 606926"/>
              <a:gd name="connsiteX214" fmla="*/ 202485 w 721375"/>
              <a:gd name="connsiteY214" fmla="*/ 425984 h 606926"/>
              <a:gd name="connsiteX215" fmla="*/ 195077 w 721375"/>
              <a:gd name="connsiteY215" fmla="*/ 423507 h 606926"/>
              <a:gd name="connsiteX216" fmla="*/ 133344 w 721375"/>
              <a:gd name="connsiteY216" fmla="*/ 393787 h 606926"/>
              <a:gd name="connsiteX217" fmla="*/ 132109 w 721375"/>
              <a:gd name="connsiteY217" fmla="*/ 393787 h 606926"/>
              <a:gd name="connsiteX218" fmla="*/ 71611 w 721375"/>
              <a:gd name="connsiteY218" fmla="*/ 423507 h 606926"/>
              <a:gd name="connsiteX219" fmla="*/ 51856 w 721375"/>
              <a:gd name="connsiteY219" fmla="*/ 422269 h 606926"/>
              <a:gd name="connsiteX220" fmla="*/ 43213 w 721375"/>
              <a:gd name="connsiteY220" fmla="*/ 403694 h 606926"/>
              <a:gd name="connsiteX221" fmla="*/ 53090 w 721375"/>
              <a:gd name="connsiteY221" fmla="*/ 336825 h 606926"/>
              <a:gd name="connsiteX222" fmla="*/ 53090 w 721375"/>
              <a:gd name="connsiteY222" fmla="*/ 335586 h 606926"/>
              <a:gd name="connsiteX223" fmla="*/ 4938 w 721375"/>
              <a:gd name="connsiteY223" fmla="*/ 286054 h 606926"/>
              <a:gd name="connsiteX224" fmla="*/ 1234 w 721375"/>
              <a:gd name="connsiteY224" fmla="*/ 266240 h 606926"/>
              <a:gd name="connsiteX225" fmla="*/ 16050 w 721375"/>
              <a:gd name="connsiteY225" fmla="*/ 253857 h 606926"/>
              <a:gd name="connsiteX226" fmla="*/ 82723 w 721375"/>
              <a:gd name="connsiteY226" fmla="*/ 242712 h 606926"/>
              <a:gd name="connsiteX227" fmla="*/ 83957 w 721375"/>
              <a:gd name="connsiteY227" fmla="*/ 241474 h 606926"/>
              <a:gd name="connsiteX228" fmla="*/ 112355 w 721375"/>
              <a:gd name="connsiteY228" fmla="*/ 188226 h 606926"/>
              <a:gd name="connsiteX229" fmla="*/ 111120 w 721375"/>
              <a:gd name="connsiteY229" fmla="*/ 188226 h 606926"/>
              <a:gd name="connsiteX230" fmla="*/ 82723 w 721375"/>
              <a:gd name="connsiteY230" fmla="*/ 159745 h 606926"/>
              <a:gd name="connsiteX231" fmla="*/ 82723 w 721375"/>
              <a:gd name="connsiteY231" fmla="*/ 118881 h 606926"/>
              <a:gd name="connsiteX232" fmla="*/ 54325 w 721375"/>
              <a:gd name="connsiteY232" fmla="*/ 82969 h 606926"/>
              <a:gd name="connsiteX233" fmla="*/ 44448 w 721375"/>
              <a:gd name="connsiteY233" fmla="*/ 11147 h 606926"/>
              <a:gd name="connsiteX234" fmla="*/ 51856 w 721375"/>
              <a:gd name="connsiteY234" fmla="*/ 1240 h 606926"/>
              <a:gd name="connsiteX235" fmla="*/ 283400 w 721375"/>
              <a:gd name="connsiteY235" fmla="*/ 0 h 606926"/>
              <a:gd name="connsiteX236" fmla="*/ 448944 w 721375"/>
              <a:gd name="connsiteY236" fmla="*/ 0 h 606926"/>
              <a:gd name="connsiteX237" fmla="*/ 471518 w 721375"/>
              <a:gd name="connsiteY237" fmla="*/ 9935 h 606926"/>
              <a:gd name="connsiteX238" fmla="*/ 477789 w 721375"/>
              <a:gd name="connsiteY238" fmla="*/ 32287 h 606926"/>
              <a:gd name="connsiteX239" fmla="*/ 446436 w 721375"/>
              <a:gd name="connsiteY239" fmla="*/ 262021 h 606926"/>
              <a:gd name="connsiteX240" fmla="*/ 417591 w 721375"/>
              <a:gd name="connsiteY240" fmla="*/ 299276 h 606926"/>
              <a:gd name="connsiteX241" fmla="*/ 417591 w 721375"/>
              <a:gd name="connsiteY241" fmla="*/ 340255 h 606926"/>
              <a:gd name="connsiteX242" fmla="*/ 387492 w 721375"/>
              <a:gd name="connsiteY242" fmla="*/ 368817 h 606926"/>
              <a:gd name="connsiteX243" fmla="*/ 416337 w 721375"/>
              <a:gd name="connsiteY243" fmla="*/ 420973 h 606926"/>
              <a:gd name="connsiteX244" fmla="*/ 416337 w 721375"/>
              <a:gd name="connsiteY244" fmla="*/ 422214 h 606926"/>
              <a:gd name="connsiteX245" fmla="*/ 485313 w 721375"/>
              <a:gd name="connsiteY245" fmla="*/ 434632 h 606926"/>
              <a:gd name="connsiteX246" fmla="*/ 500363 w 721375"/>
              <a:gd name="connsiteY246" fmla="*/ 447050 h 606926"/>
              <a:gd name="connsiteX247" fmla="*/ 495346 w 721375"/>
              <a:gd name="connsiteY247" fmla="*/ 466919 h 606926"/>
              <a:gd name="connsiteX248" fmla="*/ 447690 w 721375"/>
              <a:gd name="connsiteY248" fmla="*/ 515350 h 606926"/>
              <a:gd name="connsiteX249" fmla="*/ 447690 w 721375"/>
              <a:gd name="connsiteY249" fmla="*/ 516592 h 606926"/>
              <a:gd name="connsiteX250" fmla="*/ 457723 w 721375"/>
              <a:gd name="connsiteY250" fmla="*/ 584891 h 606926"/>
              <a:gd name="connsiteX251" fmla="*/ 448944 w 721375"/>
              <a:gd name="connsiteY251" fmla="*/ 602276 h 606926"/>
              <a:gd name="connsiteX252" fmla="*/ 428878 w 721375"/>
              <a:gd name="connsiteY252" fmla="*/ 604760 h 606926"/>
              <a:gd name="connsiteX253" fmla="*/ 366172 w 721375"/>
              <a:gd name="connsiteY253" fmla="*/ 574957 h 606926"/>
              <a:gd name="connsiteX254" fmla="*/ 364918 w 721375"/>
              <a:gd name="connsiteY254" fmla="*/ 574957 h 606926"/>
              <a:gd name="connsiteX255" fmla="*/ 303466 w 721375"/>
              <a:gd name="connsiteY255" fmla="*/ 604760 h 606926"/>
              <a:gd name="connsiteX256" fmla="*/ 294687 w 721375"/>
              <a:gd name="connsiteY256" fmla="*/ 606002 h 606926"/>
              <a:gd name="connsiteX257" fmla="*/ 283400 w 721375"/>
              <a:gd name="connsiteY257" fmla="*/ 602276 h 606926"/>
              <a:gd name="connsiteX258" fmla="*/ 275875 w 721375"/>
              <a:gd name="connsiteY258" fmla="*/ 584891 h 606926"/>
              <a:gd name="connsiteX259" fmla="*/ 285908 w 721375"/>
              <a:gd name="connsiteY259" fmla="*/ 516592 h 606926"/>
              <a:gd name="connsiteX260" fmla="*/ 284654 w 721375"/>
              <a:gd name="connsiteY260" fmla="*/ 515350 h 606926"/>
              <a:gd name="connsiteX261" fmla="*/ 236998 w 721375"/>
              <a:gd name="connsiteY261" fmla="*/ 466919 h 606926"/>
              <a:gd name="connsiteX262" fmla="*/ 231981 w 721375"/>
              <a:gd name="connsiteY262" fmla="*/ 447050 h 606926"/>
              <a:gd name="connsiteX263" fmla="*/ 248285 w 721375"/>
              <a:gd name="connsiteY263" fmla="*/ 434632 h 606926"/>
              <a:gd name="connsiteX264" fmla="*/ 314753 w 721375"/>
              <a:gd name="connsiteY264" fmla="*/ 422214 h 606926"/>
              <a:gd name="connsiteX265" fmla="*/ 317261 w 721375"/>
              <a:gd name="connsiteY265" fmla="*/ 420973 h 606926"/>
              <a:gd name="connsiteX266" fmla="*/ 344852 w 721375"/>
              <a:gd name="connsiteY266" fmla="*/ 368817 h 606926"/>
              <a:gd name="connsiteX267" fmla="*/ 314753 w 721375"/>
              <a:gd name="connsiteY267" fmla="*/ 340255 h 606926"/>
              <a:gd name="connsiteX268" fmla="*/ 314753 w 721375"/>
              <a:gd name="connsiteY268" fmla="*/ 299276 h 606926"/>
              <a:gd name="connsiteX269" fmla="*/ 285908 w 721375"/>
              <a:gd name="connsiteY269" fmla="*/ 262021 h 606926"/>
              <a:gd name="connsiteX270" fmla="*/ 254555 w 721375"/>
              <a:gd name="connsiteY270" fmla="*/ 32287 h 606926"/>
              <a:gd name="connsiteX271" fmla="*/ 262080 w 721375"/>
              <a:gd name="connsiteY271" fmla="*/ 9935 h 606926"/>
              <a:gd name="connsiteX272" fmla="*/ 283400 w 721375"/>
              <a:gd name="connsiteY272" fmla="*/ 0 h 606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721375" h="606926">
                <a:moveTo>
                  <a:pt x="366172" y="368817"/>
                </a:moveTo>
                <a:cubicBezTo>
                  <a:pt x="366172" y="368817"/>
                  <a:pt x="364918" y="368817"/>
                  <a:pt x="364918" y="370058"/>
                </a:cubicBezTo>
                <a:lnTo>
                  <a:pt x="333565" y="429665"/>
                </a:lnTo>
                <a:cubicBezTo>
                  <a:pt x="329803" y="434632"/>
                  <a:pt x="324786" y="438358"/>
                  <a:pt x="318515" y="439600"/>
                </a:cubicBezTo>
                <a:lnTo>
                  <a:pt x="250793" y="452018"/>
                </a:lnTo>
                <a:cubicBezTo>
                  <a:pt x="249539" y="452018"/>
                  <a:pt x="249539" y="452018"/>
                  <a:pt x="249539" y="452018"/>
                </a:cubicBezTo>
                <a:cubicBezTo>
                  <a:pt x="249539" y="453260"/>
                  <a:pt x="249539" y="453260"/>
                  <a:pt x="249539" y="453260"/>
                </a:cubicBezTo>
                <a:lnTo>
                  <a:pt x="298450" y="502932"/>
                </a:lnTo>
                <a:cubicBezTo>
                  <a:pt x="302212" y="507899"/>
                  <a:pt x="303466" y="514108"/>
                  <a:pt x="303466" y="519075"/>
                </a:cubicBezTo>
                <a:lnTo>
                  <a:pt x="293433" y="586133"/>
                </a:lnTo>
                <a:cubicBezTo>
                  <a:pt x="293433" y="587375"/>
                  <a:pt x="293433" y="588616"/>
                  <a:pt x="293433" y="588616"/>
                </a:cubicBezTo>
                <a:cubicBezTo>
                  <a:pt x="294687" y="588616"/>
                  <a:pt x="294687" y="588616"/>
                  <a:pt x="295941" y="588616"/>
                </a:cubicBezTo>
                <a:lnTo>
                  <a:pt x="357393" y="558813"/>
                </a:lnTo>
                <a:cubicBezTo>
                  <a:pt x="363664" y="556329"/>
                  <a:pt x="369934" y="556329"/>
                  <a:pt x="374951" y="558813"/>
                </a:cubicBezTo>
                <a:lnTo>
                  <a:pt x="436403" y="588616"/>
                </a:lnTo>
                <a:cubicBezTo>
                  <a:pt x="437657" y="588616"/>
                  <a:pt x="437657" y="588616"/>
                  <a:pt x="437657" y="588616"/>
                </a:cubicBezTo>
                <a:cubicBezTo>
                  <a:pt x="438911" y="588616"/>
                  <a:pt x="438911" y="587375"/>
                  <a:pt x="438911" y="586133"/>
                </a:cubicBezTo>
                <a:lnTo>
                  <a:pt x="430132" y="519075"/>
                </a:lnTo>
                <a:cubicBezTo>
                  <a:pt x="427624" y="514108"/>
                  <a:pt x="430132" y="507899"/>
                  <a:pt x="435148" y="502932"/>
                </a:cubicBezTo>
                <a:lnTo>
                  <a:pt x="482805" y="453260"/>
                </a:lnTo>
                <a:cubicBezTo>
                  <a:pt x="482805" y="453260"/>
                  <a:pt x="482805" y="453260"/>
                  <a:pt x="482805" y="452018"/>
                </a:cubicBezTo>
                <a:cubicBezTo>
                  <a:pt x="482805" y="452018"/>
                  <a:pt x="482805" y="452018"/>
                  <a:pt x="481551" y="452018"/>
                </a:cubicBezTo>
                <a:lnTo>
                  <a:pt x="413828" y="439600"/>
                </a:lnTo>
                <a:cubicBezTo>
                  <a:pt x="407558" y="438358"/>
                  <a:pt x="402541" y="434632"/>
                  <a:pt x="400033" y="429665"/>
                </a:cubicBezTo>
                <a:lnTo>
                  <a:pt x="367426" y="370058"/>
                </a:lnTo>
                <a:cubicBezTo>
                  <a:pt x="367426" y="368817"/>
                  <a:pt x="366172" y="368817"/>
                  <a:pt x="366172" y="368817"/>
                </a:cubicBezTo>
                <a:close/>
                <a:moveTo>
                  <a:pt x="344852" y="226009"/>
                </a:moveTo>
                <a:cubicBezTo>
                  <a:pt x="338581" y="226009"/>
                  <a:pt x="333565" y="230976"/>
                  <a:pt x="333565" y="237185"/>
                </a:cubicBezTo>
                <a:lnTo>
                  <a:pt x="333565" y="340255"/>
                </a:lnTo>
                <a:cubicBezTo>
                  <a:pt x="333565" y="345222"/>
                  <a:pt x="338581" y="350190"/>
                  <a:pt x="344852" y="350190"/>
                </a:cubicBezTo>
                <a:lnTo>
                  <a:pt x="387492" y="350190"/>
                </a:lnTo>
                <a:cubicBezTo>
                  <a:pt x="393763" y="350190"/>
                  <a:pt x="400033" y="345222"/>
                  <a:pt x="400033" y="340255"/>
                </a:cubicBezTo>
                <a:lnTo>
                  <a:pt x="400033" y="237185"/>
                </a:lnTo>
                <a:cubicBezTo>
                  <a:pt x="400033" y="230976"/>
                  <a:pt x="393763" y="226009"/>
                  <a:pt x="387492" y="226009"/>
                </a:cubicBezTo>
                <a:close/>
                <a:moveTo>
                  <a:pt x="588029" y="189465"/>
                </a:moveTo>
                <a:lnTo>
                  <a:pt x="555927" y="248904"/>
                </a:lnTo>
                <a:cubicBezTo>
                  <a:pt x="552223" y="255096"/>
                  <a:pt x="547285" y="258811"/>
                  <a:pt x="541111" y="260049"/>
                </a:cubicBezTo>
                <a:lnTo>
                  <a:pt x="474438" y="271194"/>
                </a:lnTo>
                <a:lnTo>
                  <a:pt x="473203" y="272432"/>
                </a:lnTo>
                <a:cubicBezTo>
                  <a:pt x="473203" y="272432"/>
                  <a:pt x="473203" y="273670"/>
                  <a:pt x="474438" y="273670"/>
                </a:cubicBezTo>
                <a:lnTo>
                  <a:pt x="521356" y="323203"/>
                </a:lnTo>
                <a:cubicBezTo>
                  <a:pt x="525060" y="326918"/>
                  <a:pt x="527530" y="333110"/>
                  <a:pt x="526295" y="338063"/>
                </a:cubicBezTo>
                <a:lnTo>
                  <a:pt x="517652" y="406170"/>
                </a:lnTo>
                <a:cubicBezTo>
                  <a:pt x="516417" y="407409"/>
                  <a:pt x="517652" y="407409"/>
                  <a:pt x="517652" y="407409"/>
                </a:cubicBezTo>
                <a:cubicBezTo>
                  <a:pt x="517652" y="408647"/>
                  <a:pt x="518887" y="408647"/>
                  <a:pt x="520121" y="408647"/>
                </a:cubicBezTo>
                <a:lnTo>
                  <a:pt x="580621" y="377689"/>
                </a:lnTo>
                <a:cubicBezTo>
                  <a:pt x="583091" y="376451"/>
                  <a:pt x="586795" y="375212"/>
                  <a:pt x="588029" y="375212"/>
                </a:cubicBezTo>
                <a:cubicBezTo>
                  <a:pt x="591733" y="375212"/>
                  <a:pt x="594203" y="376451"/>
                  <a:pt x="597907" y="377689"/>
                </a:cubicBezTo>
                <a:lnTo>
                  <a:pt x="658407" y="408647"/>
                </a:lnTo>
                <a:cubicBezTo>
                  <a:pt x="658407" y="408647"/>
                  <a:pt x="659641" y="408647"/>
                  <a:pt x="659641" y="407409"/>
                </a:cubicBezTo>
                <a:cubicBezTo>
                  <a:pt x="659641" y="407409"/>
                  <a:pt x="659641" y="407409"/>
                  <a:pt x="659641" y="406170"/>
                </a:cubicBezTo>
                <a:lnTo>
                  <a:pt x="650998" y="338063"/>
                </a:lnTo>
                <a:cubicBezTo>
                  <a:pt x="649764" y="333110"/>
                  <a:pt x="652233" y="326918"/>
                  <a:pt x="655937" y="323203"/>
                </a:cubicBezTo>
                <a:lnTo>
                  <a:pt x="702855" y="273670"/>
                </a:lnTo>
                <a:cubicBezTo>
                  <a:pt x="704090" y="273670"/>
                  <a:pt x="704090" y="272432"/>
                  <a:pt x="704090" y="272432"/>
                </a:cubicBezTo>
                <a:cubicBezTo>
                  <a:pt x="702855" y="272432"/>
                  <a:pt x="702855" y="271194"/>
                  <a:pt x="702855" y="271194"/>
                </a:cubicBezTo>
                <a:lnTo>
                  <a:pt x="634947" y="260049"/>
                </a:lnTo>
                <a:cubicBezTo>
                  <a:pt x="630009" y="258811"/>
                  <a:pt x="625070" y="255096"/>
                  <a:pt x="621366" y="248904"/>
                </a:cubicBezTo>
                <a:lnTo>
                  <a:pt x="589264" y="189465"/>
                </a:lnTo>
                <a:cubicBezTo>
                  <a:pt x="589264" y="188226"/>
                  <a:pt x="588029" y="188226"/>
                  <a:pt x="588029" y="189465"/>
                </a:cubicBezTo>
                <a:close/>
                <a:moveTo>
                  <a:pt x="132109" y="188226"/>
                </a:moveTo>
                <a:cubicBezTo>
                  <a:pt x="132109" y="188226"/>
                  <a:pt x="132109" y="188226"/>
                  <a:pt x="132109" y="189465"/>
                </a:cubicBezTo>
                <a:lnTo>
                  <a:pt x="100008" y="248904"/>
                </a:lnTo>
                <a:cubicBezTo>
                  <a:pt x="97539" y="255096"/>
                  <a:pt x="91365" y="258811"/>
                  <a:pt x="85192" y="260049"/>
                </a:cubicBezTo>
                <a:lnTo>
                  <a:pt x="18520" y="271194"/>
                </a:lnTo>
                <a:lnTo>
                  <a:pt x="17285" y="272432"/>
                </a:lnTo>
                <a:cubicBezTo>
                  <a:pt x="17285" y="272432"/>
                  <a:pt x="17285" y="273670"/>
                  <a:pt x="18520" y="273670"/>
                </a:cubicBezTo>
                <a:lnTo>
                  <a:pt x="65437" y="323203"/>
                </a:lnTo>
                <a:cubicBezTo>
                  <a:pt x="69141" y="326918"/>
                  <a:pt x="71611" y="333110"/>
                  <a:pt x="70376" y="338063"/>
                </a:cubicBezTo>
                <a:lnTo>
                  <a:pt x="60498" y="406170"/>
                </a:lnTo>
                <a:cubicBezTo>
                  <a:pt x="60498" y="407409"/>
                  <a:pt x="61733" y="407409"/>
                  <a:pt x="61733" y="407409"/>
                </a:cubicBezTo>
                <a:cubicBezTo>
                  <a:pt x="61733" y="408647"/>
                  <a:pt x="62968" y="408647"/>
                  <a:pt x="62968" y="408647"/>
                </a:cubicBezTo>
                <a:lnTo>
                  <a:pt x="124701" y="377689"/>
                </a:lnTo>
                <a:cubicBezTo>
                  <a:pt x="129640" y="375212"/>
                  <a:pt x="137048" y="375212"/>
                  <a:pt x="141987" y="377689"/>
                </a:cubicBezTo>
                <a:lnTo>
                  <a:pt x="202485" y="408647"/>
                </a:lnTo>
                <a:cubicBezTo>
                  <a:pt x="202485" y="408647"/>
                  <a:pt x="203720" y="408647"/>
                  <a:pt x="203720" y="407409"/>
                </a:cubicBezTo>
                <a:cubicBezTo>
                  <a:pt x="203720" y="407409"/>
                  <a:pt x="203720" y="407409"/>
                  <a:pt x="203720" y="406170"/>
                </a:cubicBezTo>
                <a:lnTo>
                  <a:pt x="195077" y="338063"/>
                </a:lnTo>
                <a:cubicBezTo>
                  <a:pt x="193843" y="333110"/>
                  <a:pt x="196312" y="326918"/>
                  <a:pt x="200016" y="323203"/>
                </a:cubicBezTo>
                <a:lnTo>
                  <a:pt x="246934" y="273670"/>
                </a:lnTo>
                <a:cubicBezTo>
                  <a:pt x="248168" y="273670"/>
                  <a:pt x="248168" y="272432"/>
                  <a:pt x="248168" y="272432"/>
                </a:cubicBezTo>
                <a:cubicBezTo>
                  <a:pt x="246934" y="272432"/>
                  <a:pt x="246934" y="271194"/>
                  <a:pt x="246934" y="271194"/>
                </a:cubicBezTo>
                <a:lnTo>
                  <a:pt x="179027" y="260049"/>
                </a:lnTo>
                <a:cubicBezTo>
                  <a:pt x="174088" y="258811"/>
                  <a:pt x="169149" y="255096"/>
                  <a:pt x="165445" y="248904"/>
                </a:cubicBezTo>
                <a:lnTo>
                  <a:pt x="134579" y="189465"/>
                </a:lnTo>
                <a:cubicBezTo>
                  <a:pt x="134579" y="188226"/>
                  <a:pt x="133344" y="188226"/>
                  <a:pt x="132109" y="188226"/>
                </a:cubicBezTo>
                <a:close/>
                <a:moveTo>
                  <a:pt x="567040" y="45820"/>
                </a:moveTo>
                <a:cubicBezTo>
                  <a:pt x="560866" y="45820"/>
                  <a:pt x="555927" y="52011"/>
                  <a:pt x="555927" y="58203"/>
                </a:cubicBezTo>
                <a:lnTo>
                  <a:pt x="555927" y="159745"/>
                </a:lnTo>
                <a:cubicBezTo>
                  <a:pt x="555927" y="165937"/>
                  <a:pt x="560866" y="170890"/>
                  <a:pt x="567040" y="170890"/>
                </a:cubicBezTo>
                <a:lnTo>
                  <a:pt x="610254" y="170890"/>
                </a:lnTo>
                <a:cubicBezTo>
                  <a:pt x="616427" y="170890"/>
                  <a:pt x="621366" y="165937"/>
                  <a:pt x="621366" y="159745"/>
                </a:cubicBezTo>
                <a:lnTo>
                  <a:pt x="621366" y="58203"/>
                </a:lnTo>
                <a:cubicBezTo>
                  <a:pt x="621366" y="52011"/>
                  <a:pt x="616427" y="45820"/>
                  <a:pt x="610254" y="45820"/>
                </a:cubicBezTo>
                <a:close/>
                <a:moveTo>
                  <a:pt x="111120" y="45820"/>
                </a:moveTo>
                <a:cubicBezTo>
                  <a:pt x="104947" y="45820"/>
                  <a:pt x="100008" y="52011"/>
                  <a:pt x="100008" y="58203"/>
                </a:cubicBezTo>
                <a:lnTo>
                  <a:pt x="100008" y="159745"/>
                </a:lnTo>
                <a:cubicBezTo>
                  <a:pt x="100008" y="165937"/>
                  <a:pt x="104947" y="170890"/>
                  <a:pt x="111120" y="170890"/>
                </a:cubicBezTo>
                <a:lnTo>
                  <a:pt x="132109" y="170890"/>
                </a:lnTo>
                <a:lnTo>
                  <a:pt x="154333" y="170890"/>
                </a:lnTo>
                <a:cubicBezTo>
                  <a:pt x="160507" y="170890"/>
                  <a:pt x="165445" y="165937"/>
                  <a:pt x="165445" y="159745"/>
                </a:cubicBezTo>
                <a:lnTo>
                  <a:pt x="165445" y="58203"/>
                </a:lnTo>
                <a:cubicBezTo>
                  <a:pt x="165445" y="52011"/>
                  <a:pt x="160507" y="45820"/>
                  <a:pt x="154333" y="45820"/>
                </a:cubicBezTo>
                <a:close/>
                <a:moveTo>
                  <a:pt x="403795" y="17385"/>
                </a:moveTo>
                <a:lnTo>
                  <a:pt x="403795" y="213591"/>
                </a:lnTo>
                <a:cubicBezTo>
                  <a:pt x="412574" y="218558"/>
                  <a:pt x="417591" y="227251"/>
                  <a:pt x="417591" y="237185"/>
                </a:cubicBezTo>
                <a:lnTo>
                  <a:pt x="417591" y="279407"/>
                </a:lnTo>
                <a:cubicBezTo>
                  <a:pt x="423861" y="274439"/>
                  <a:pt x="427624" y="266989"/>
                  <a:pt x="428878" y="259538"/>
                </a:cubicBezTo>
                <a:lnTo>
                  <a:pt x="458977" y="29803"/>
                </a:lnTo>
                <a:cubicBezTo>
                  <a:pt x="460231" y="26078"/>
                  <a:pt x="458977" y="23594"/>
                  <a:pt x="457723" y="21111"/>
                </a:cubicBezTo>
                <a:cubicBezTo>
                  <a:pt x="455214" y="18627"/>
                  <a:pt x="451452" y="17385"/>
                  <a:pt x="448944" y="17385"/>
                </a:cubicBezTo>
                <a:close/>
                <a:moveTo>
                  <a:pt x="347360" y="17385"/>
                </a:moveTo>
                <a:lnTo>
                  <a:pt x="347360" y="208624"/>
                </a:lnTo>
                <a:lnTo>
                  <a:pt x="386238" y="208624"/>
                </a:lnTo>
                <a:lnTo>
                  <a:pt x="386238" y="17385"/>
                </a:lnTo>
                <a:close/>
                <a:moveTo>
                  <a:pt x="283400" y="17385"/>
                </a:moveTo>
                <a:cubicBezTo>
                  <a:pt x="279638" y="17385"/>
                  <a:pt x="278384" y="18627"/>
                  <a:pt x="275875" y="21111"/>
                </a:cubicBezTo>
                <a:cubicBezTo>
                  <a:pt x="273367" y="23594"/>
                  <a:pt x="272113" y="26078"/>
                  <a:pt x="272113" y="29803"/>
                </a:cubicBezTo>
                <a:lnTo>
                  <a:pt x="303466" y="259538"/>
                </a:lnTo>
                <a:cubicBezTo>
                  <a:pt x="304720" y="266989"/>
                  <a:pt x="308482" y="274439"/>
                  <a:pt x="314753" y="279407"/>
                </a:cubicBezTo>
                <a:lnTo>
                  <a:pt x="314753" y="237185"/>
                </a:lnTo>
                <a:cubicBezTo>
                  <a:pt x="314753" y="227251"/>
                  <a:pt x="321024" y="218558"/>
                  <a:pt x="328548" y="213591"/>
                </a:cubicBezTo>
                <a:lnTo>
                  <a:pt x="328548" y="17385"/>
                </a:lnTo>
                <a:close/>
                <a:moveTo>
                  <a:pt x="507775" y="1240"/>
                </a:moveTo>
                <a:cubicBezTo>
                  <a:pt x="511479" y="2"/>
                  <a:pt x="516417" y="3717"/>
                  <a:pt x="517652" y="8670"/>
                </a:cubicBezTo>
                <a:lnTo>
                  <a:pt x="527530" y="80493"/>
                </a:lnTo>
                <a:cubicBezTo>
                  <a:pt x="527530" y="87923"/>
                  <a:pt x="532468" y="95353"/>
                  <a:pt x="538642" y="99068"/>
                </a:cubicBezTo>
                <a:lnTo>
                  <a:pt x="538642" y="58203"/>
                </a:lnTo>
                <a:cubicBezTo>
                  <a:pt x="538642" y="47058"/>
                  <a:pt x="543581" y="38390"/>
                  <a:pt x="550989" y="33437"/>
                </a:cubicBezTo>
                <a:lnTo>
                  <a:pt x="550989" y="9909"/>
                </a:lnTo>
                <a:cubicBezTo>
                  <a:pt x="550989" y="4955"/>
                  <a:pt x="554693" y="1240"/>
                  <a:pt x="560866" y="1240"/>
                </a:cubicBezTo>
                <a:cubicBezTo>
                  <a:pt x="564570" y="1240"/>
                  <a:pt x="569509" y="4955"/>
                  <a:pt x="569509" y="9909"/>
                </a:cubicBezTo>
                <a:lnTo>
                  <a:pt x="569509" y="28483"/>
                </a:lnTo>
                <a:lnTo>
                  <a:pt x="607784" y="28483"/>
                </a:lnTo>
                <a:lnTo>
                  <a:pt x="607784" y="9909"/>
                </a:lnTo>
                <a:cubicBezTo>
                  <a:pt x="607784" y="4955"/>
                  <a:pt x="611488" y="1240"/>
                  <a:pt x="616427" y="1240"/>
                </a:cubicBezTo>
                <a:cubicBezTo>
                  <a:pt x="621366" y="1240"/>
                  <a:pt x="626305" y="4955"/>
                  <a:pt x="626305" y="9909"/>
                </a:cubicBezTo>
                <a:lnTo>
                  <a:pt x="626305" y="33437"/>
                </a:lnTo>
                <a:cubicBezTo>
                  <a:pt x="633713" y="38390"/>
                  <a:pt x="638652" y="47058"/>
                  <a:pt x="638652" y="58203"/>
                </a:cubicBezTo>
                <a:lnTo>
                  <a:pt x="638652" y="99068"/>
                </a:lnTo>
                <a:cubicBezTo>
                  <a:pt x="644825" y="95353"/>
                  <a:pt x="649764" y="87923"/>
                  <a:pt x="650998" y="80493"/>
                </a:cubicBezTo>
                <a:lnTo>
                  <a:pt x="659641" y="8670"/>
                </a:lnTo>
                <a:cubicBezTo>
                  <a:pt x="659641" y="3717"/>
                  <a:pt x="664580" y="2"/>
                  <a:pt x="669519" y="1240"/>
                </a:cubicBezTo>
                <a:cubicBezTo>
                  <a:pt x="674457" y="1240"/>
                  <a:pt x="678162" y="6194"/>
                  <a:pt x="678162" y="11147"/>
                </a:cubicBezTo>
                <a:lnTo>
                  <a:pt x="667049" y="82969"/>
                </a:lnTo>
                <a:cubicBezTo>
                  <a:pt x="665815" y="99068"/>
                  <a:pt x="654702" y="112689"/>
                  <a:pt x="638652" y="118881"/>
                </a:cubicBezTo>
                <a:lnTo>
                  <a:pt x="638652" y="159745"/>
                </a:lnTo>
                <a:cubicBezTo>
                  <a:pt x="638652" y="175843"/>
                  <a:pt x="626305" y="188226"/>
                  <a:pt x="610254" y="188226"/>
                </a:cubicBezTo>
                <a:lnTo>
                  <a:pt x="609019" y="188226"/>
                </a:lnTo>
                <a:lnTo>
                  <a:pt x="637417" y="241474"/>
                </a:lnTo>
                <a:cubicBezTo>
                  <a:pt x="637417" y="241474"/>
                  <a:pt x="638652" y="241474"/>
                  <a:pt x="638652" y="242712"/>
                </a:cubicBezTo>
                <a:lnTo>
                  <a:pt x="705325" y="253857"/>
                </a:lnTo>
                <a:cubicBezTo>
                  <a:pt x="712733" y="255096"/>
                  <a:pt x="717672" y="260049"/>
                  <a:pt x="720141" y="266240"/>
                </a:cubicBezTo>
                <a:cubicBezTo>
                  <a:pt x="722610" y="273670"/>
                  <a:pt x="721376" y="281100"/>
                  <a:pt x="716437" y="286054"/>
                </a:cubicBezTo>
                <a:lnTo>
                  <a:pt x="668284" y="335586"/>
                </a:lnTo>
                <a:cubicBezTo>
                  <a:pt x="668284" y="335586"/>
                  <a:pt x="668284" y="335586"/>
                  <a:pt x="668284" y="336825"/>
                </a:cubicBezTo>
                <a:lnTo>
                  <a:pt x="678162" y="403694"/>
                </a:lnTo>
                <a:cubicBezTo>
                  <a:pt x="679396" y="409885"/>
                  <a:pt x="675692" y="418554"/>
                  <a:pt x="669519" y="422269"/>
                </a:cubicBezTo>
                <a:cubicBezTo>
                  <a:pt x="667049" y="424745"/>
                  <a:pt x="663345" y="425984"/>
                  <a:pt x="658407" y="425984"/>
                </a:cubicBezTo>
                <a:cubicBezTo>
                  <a:pt x="655937" y="425984"/>
                  <a:pt x="653468" y="424745"/>
                  <a:pt x="650998" y="423507"/>
                </a:cubicBezTo>
                <a:lnTo>
                  <a:pt x="589264" y="393787"/>
                </a:lnTo>
                <a:lnTo>
                  <a:pt x="588029" y="393787"/>
                </a:lnTo>
                <a:lnTo>
                  <a:pt x="527530" y="423507"/>
                </a:lnTo>
                <a:cubicBezTo>
                  <a:pt x="520121" y="427222"/>
                  <a:pt x="512713" y="425984"/>
                  <a:pt x="507775" y="422269"/>
                </a:cubicBezTo>
                <a:cubicBezTo>
                  <a:pt x="501601" y="418554"/>
                  <a:pt x="497897" y="409885"/>
                  <a:pt x="499132" y="403694"/>
                </a:cubicBezTo>
                <a:lnTo>
                  <a:pt x="509009" y="336825"/>
                </a:lnTo>
                <a:cubicBezTo>
                  <a:pt x="509009" y="335586"/>
                  <a:pt x="509009" y="335586"/>
                  <a:pt x="509009" y="335586"/>
                </a:cubicBezTo>
                <a:lnTo>
                  <a:pt x="460856" y="286054"/>
                </a:lnTo>
                <a:cubicBezTo>
                  <a:pt x="455918" y="281100"/>
                  <a:pt x="454683" y="273670"/>
                  <a:pt x="457152" y="266240"/>
                </a:cubicBezTo>
                <a:cubicBezTo>
                  <a:pt x="459622" y="260049"/>
                  <a:pt x="464561" y="255096"/>
                  <a:pt x="471969" y="253857"/>
                </a:cubicBezTo>
                <a:lnTo>
                  <a:pt x="538642" y="242712"/>
                </a:lnTo>
                <a:cubicBezTo>
                  <a:pt x="538642" y="241474"/>
                  <a:pt x="539876" y="241474"/>
                  <a:pt x="539876" y="241474"/>
                </a:cubicBezTo>
                <a:lnTo>
                  <a:pt x="568274" y="188226"/>
                </a:lnTo>
                <a:lnTo>
                  <a:pt x="567040" y="188226"/>
                </a:lnTo>
                <a:cubicBezTo>
                  <a:pt x="550989" y="188226"/>
                  <a:pt x="538642" y="175843"/>
                  <a:pt x="538642" y="159745"/>
                </a:cubicBezTo>
                <a:lnTo>
                  <a:pt x="538642" y="118881"/>
                </a:lnTo>
                <a:cubicBezTo>
                  <a:pt x="522591" y="112689"/>
                  <a:pt x="511479" y="99068"/>
                  <a:pt x="510244" y="82969"/>
                </a:cubicBezTo>
                <a:lnTo>
                  <a:pt x="500366" y="11147"/>
                </a:lnTo>
                <a:cubicBezTo>
                  <a:pt x="499132" y="6194"/>
                  <a:pt x="502836" y="1240"/>
                  <a:pt x="507775" y="1240"/>
                </a:cubicBezTo>
                <a:close/>
                <a:moveTo>
                  <a:pt x="51856" y="1240"/>
                </a:moveTo>
                <a:cubicBezTo>
                  <a:pt x="56794" y="2"/>
                  <a:pt x="60498" y="3717"/>
                  <a:pt x="61733" y="8670"/>
                </a:cubicBezTo>
                <a:lnTo>
                  <a:pt x="71611" y="80493"/>
                </a:lnTo>
                <a:cubicBezTo>
                  <a:pt x="72845" y="87923"/>
                  <a:pt x="76549" y="95353"/>
                  <a:pt x="82723" y="99068"/>
                </a:cubicBezTo>
                <a:lnTo>
                  <a:pt x="82723" y="58203"/>
                </a:lnTo>
                <a:cubicBezTo>
                  <a:pt x="82723" y="47058"/>
                  <a:pt x="87661" y="38390"/>
                  <a:pt x="95069" y="33437"/>
                </a:cubicBezTo>
                <a:lnTo>
                  <a:pt x="95069" y="9909"/>
                </a:lnTo>
                <a:cubicBezTo>
                  <a:pt x="95069" y="4955"/>
                  <a:pt x="98773" y="1240"/>
                  <a:pt x="104947" y="1240"/>
                </a:cubicBezTo>
                <a:cubicBezTo>
                  <a:pt x="108651" y="1240"/>
                  <a:pt x="113589" y="4955"/>
                  <a:pt x="113589" y="9909"/>
                </a:cubicBezTo>
                <a:lnTo>
                  <a:pt x="113589" y="28483"/>
                </a:lnTo>
                <a:lnTo>
                  <a:pt x="151864" y="28483"/>
                </a:lnTo>
                <a:lnTo>
                  <a:pt x="151864" y="9909"/>
                </a:lnTo>
                <a:cubicBezTo>
                  <a:pt x="151864" y="4955"/>
                  <a:pt x="155568" y="1240"/>
                  <a:pt x="160507" y="1240"/>
                </a:cubicBezTo>
                <a:cubicBezTo>
                  <a:pt x="165445" y="1240"/>
                  <a:pt x="170384" y="4955"/>
                  <a:pt x="170384" y="9909"/>
                </a:cubicBezTo>
                <a:lnTo>
                  <a:pt x="170384" y="33437"/>
                </a:lnTo>
                <a:cubicBezTo>
                  <a:pt x="177792" y="38390"/>
                  <a:pt x="182731" y="47058"/>
                  <a:pt x="182731" y="58203"/>
                </a:cubicBezTo>
                <a:lnTo>
                  <a:pt x="182731" y="99068"/>
                </a:lnTo>
                <a:cubicBezTo>
                  <a:pt x="188904" y="95353"/>
                  <a:pt x="193843" y="87923"/>
                  <a:pt x="195077" y="80493"/>
                </a:cubicBezTo>
                <a:lnTo>
                  <a:pt x="203720" y="8670"/>
                </a:lnTo>
                <a:cubicBezTo>
                  <a:pt x="203720" y="3717"/>
                  <a:pt x="208659" y="2"/>
                  <a:pt x="214832" y="1240"/>
                </a:cubicBezTo>
                <a:cubicBezTo>
                  <a:pt x="218536" y="1240"/>
                  <a:pt x="222240" y="6194"/>
                  <a:pt x="222240" y="11147"/>
                </a:cubicBezTo>
                <a:lnTo>
                  <a:pt x="211128" y="82969"/>
                </a:lnTo>
                <a:cubicBezTo>
                  <a:pt x="209894" y="99068"/>
                  <a:pt x="198781" y="112689"/>
                  <a:pt x="182731" y="118881"/>
                </a:cubicBezTo>
                <a:lnTo>
                  <a:pt x="182731" y="159745"/>
                </a:lnTo>
                <a:cubicBezTo>
                  <a:pt x="182731" y="175843"/>
                  <a:pt x="170384" y="188226"/>
                  <a:pt x="154333" y="188226"/>
                </a:cubicBezTo>
                <a:lnTo>
                  <a:pt x="153099" y="188226"/>
                </a:lnTo>
                <a:lnTo>
                  <a:pt x="181496" y="241474"/>
                </a:lnTo>
                <a:cubicBezTo>
                  <a:pt x="181496" y="241474"/>
                  <a:pt x="182731" y="241474"/>
                  <a:pt x="182731" y="242712"/>
                </a:cubicBezTo>
                <a:lnTo>
                  <a:pt x="249403" y="253857"/>
                </a:lnTo>
                <a:cubicBezTo>
                  <a:pt x="256811" y="255096"/>
                  <a:pt x="262984" y="260049"/>
                  <a:pt x="264219" y="266240"/>
                </a:cubicBezTo>
                <a:cubicBezTo>
                  <a:pt x="266688" y="273670"/>
                  <a:pt x="264219" y="281100"/>
                  <a:pt x="260515" y="286054"/>
                </a:cubicBezTo>
                <a:lnTo>
                  <a:pt x="212363" y="335586"/>
                </a:lnTo>
                <a:cubicBezTo>
                  <a:pt x="212363" y="335586"/>
                  <a:pt x="212363" y="335586"/>
                  <a:pt x="212363" y="336825"/>
                </a:cubicBezTo>
                <a:lnTo>
                  <a:pt x="222240" y="403694"/>
                </a:lnTo>
                <a:cubicBezTo>
                  <a:pt x="223475" y="409885"/>
                  <a:pt x="219771" y="418554"/>
                  <a:pt x="214832" y="422269"/>
                </a:cubicBezTo>
                <a:cubicBezTo>
                  <a:pt x="211128" y="424745"/>
                  <a:pt x="206190" y="425984"/>
                  <a:pt x="202485" y="425984"/>
                </a:cubicBezTo>
                <a:cubicBezTo>
                  <a:pt x="200016" y="425984"/>
                  <a:pt x="197547" y="424745"/>
                  <a:pt x="195077" y="423507"/>
                </a:cubicBezTo>
                <a:lnTo>
                  <a:pt x="133344" y="393787"/>
                </a:lnTo>
                <a:lnTo>
                  <a:pt x="132109" y="393787"/>
                </a:lnTo>
                <a:lnTo>
                  <a:pt x="71611" y="423507"/>
                </a:lnTo>
                <a:cubicBezTo>
                  <a:pt x="64202" y="427222"/>
                  <a:pt x="56794" y="425984"/>
                  <a:pt x="51856" y="422269"/>
                </a:cubicBezTo>
                <a:cubicBezTo>
                  <a:pt x="45682" y="418554"/>
                  <a:pt x="43213" y="409885"/>
                  <a:pt x="43213" y="403694"/>
                </a:cubicBezTo>
                <a:lnTo>
                  <a:pt x="53090" y="336825"/>
                </a:lnTo>
                <a:cubicBezTo>
                  <a:pt x="53090" y="335586"/>
                  <a:pt x="53090" y="335586"/>
                  <a:pt x="53090" y="335586"/>
                </a:cubicBezTo>
                <a:lnTo>
                  <a:pt x="4938" y="286054"/>
                </a:lnTo>
                <a:cubicBezTo>
                  <a:pt x="0" y="281100"/>
                  <a:pt x="-1235" y="273670"/>
                  <a:pt x="1234" y="266240"/>
                </a:cubicBezTo>
                <a:cubicBezTo>
                  <a:pt x="3704" y="260049"/>
                  <a:pt x="8642" y="255096"/>
                  <a:pt x="16050" y="253857"/>
                </a:cubicBezTo>
                <a:lnTo>
                  <a:pt x="82723" y="242712"/>
                </a:lnTo>
                <a:cubicBezTo>
                  <a:pt x="82723" y="241474"/>
                  <a:pt x="83957" y="241474"/>
                  <a:pt x="83957" y="241474"/>
                </a:cubicBezTo>
                <a:lnTo>
                  <a:pt x="112355" y="188226"/>
                </a:lnTo>
                <a:lnTo>
                  <a:pt x="111120" y="188226"/>
                </a:lnTo>
                <a:cubicBezTo>
                  <a:pt x="95069" y="188226"/>
                  <a:pt x="82723" y="175843"/>
                  <a:pt x="82723" y="159745"/>
                </a:cubicBezTo>
                <a:lnTo>
                  <a:pt x="82723" y="118881"/>
                </a:lnTo>
                <a:cubicBezTo>
                  <a:pt x="66672" y="112689"/>
                  <a:pt x="56794" y="99068"/>
                  <a:pt x="54325" y="82969"/>
                </a:cubicBezTo>
                <a:lnTo>
                  <a:pt x="44448" y="11147"/>
                </a:lnTo>
                <a:cubicBezTo>
                  <a:pt x="43213" y="6194"/>
                  <a:pt x="46917" y="1240"/>
                  <a:pt x="51856" y="1240"/>
                </a:cubicBezTo>
                <a:close/>
                <a:moveTo>
                  <a:pt x="283400" y="0"/>
                </a:moveTo>
                <a:lnTo>
                  <a:pt x="448944" y="0"/>
                </a:lnTo>
                <a:cubicBezTo>
                  <a:pt x="457723" y="0"/>
                  <a:pt x="465247" y="3726"/>
                  <a:pt x="471518" y="9935"/>
                </a:cubicBezTo>
                <a:cubicBezTo>
                  <a:pt x="476534" y="16144"/>
                  <a:pt x="479043" y="23594"/>
                  <a:pt x="477789" y="32287"/>
                </a:cubicBezTo>
                <a:lnTo>
                  <a:pt x="446436" y="262021"/>
                </a:lnTo>
                <a:cubicBezTo>
                  <a:pt x="443927" y="279407"/>
                  <a:pt x="432640" y="293066"/>
                  <a:pt x="417591" y="299276"/>
                </a:cubicBezTo>
                <a:lnTo>
                  <a:pt x="417591" y="340255"/>
                </a:lnTo>
                <a:cubicBezTo>
                  <a:pt x="417591" y="356399"/>
                  <a:pt x="403795" y="368817"/>
                  <a:pt x="387492" y="368817"/>
                </a:cubicBezTo>
                <a:lnTo>
                  <a:pt x="416337" y="420973"/>
                </a:lnTo>
                <a:cubicBezTo>
                  <a:pt x="416337" y="422214"/>
                  <a:pt x="416337" y="422214"/>
                  <a:pt x="416337" y="422214"/>
                </a:cubicBezTo>
                <a:lnTo>
                  <a:pt x="485313" y="434632"/>
                </a:lnTo>
                <a:cubicBezTo>
                  <a:pt x="491584" y="434632"/>
                  <a:pt x="497854" y="439600"/>
                  <a:pt x="500363" y="447050"/>
                </a:cubicBezTo>
                <a:cubicBezTo>
                  <a:pt x="502871" y="453260"/>
                  <a:pt x="500363" y="461952"/>
                  <a:pt x="495346" y="466919"/>
                </a:cubicBezTo>
                <a:lnTo>
                  <a:pt x="447690" y="515350"/>
                </a:lnTo>
                <a:cubicBezTo>
                  <a:pt x="447690" y="516592"/>
                  <a:pt x="447690" y="516592"/>
                  <a:pt x="447690" y="516592"/>
                </a:cubicBezTo>
                <a:lnTo>
                  <a:pt x="457723" y="584891"/>
                </a:lnTo>
                <a:cubicBezTo>
                  <a:pt x="457723" y="591100"/>
                  <a:pt x="455214" y="598551"/>
                  <a:pt x="448944" y="602276"/>
                </a:cubicBezTo>
                <a:cubicBezTo>
                  <a:pt x="443927" y="607244"/>
                  <a:pt x="436403" y="608485"/>
                  <a:pt x="428878" y="604760"/>
                </a:cubicBezTo>
                <a:lnTo>
                  <a:pt x="366172" y="574957"/>
                </a:lnTo>
                <a:cubicBezTo>
                  <a:pt x="366172" y="574957"/>
                  <a:pt x="366172" y="574957"/>
                  <a:pt x="364918" y="574957"/>
                </a:cubicBezTo>
                <a:lnTo>
                  <a:pt x="303466" y="604760"/>
                </a:lnTo>
                <a:cubicBezTo>
                  <a:pt x="300958" y="606002"/>
                  <a:pt x="298450" y="606002"/>
                  <a:pt x="294687" y="606002"/>
                </a:cubicBezTo>
                <a:cubicBezTo>
                  <a:pt x="290925" y="606002"/>
                  <a:pt x="287162" y="604760"/>
                  <a:pt x="283400" y="602276"/>
                </a:cubicBezTo>
                <a:cubicBezTo>
                  <a:pt x="278384" y="598551"/>
                  <a:pt x="274621" y="591100"/>
                  <a:pt x="275875" y="584891"/>
                </a:cubicBezTo>
                <a:lnTo>
                  <a:pt x="285908" y="516592"/>
                </a:lnTo>
                <a:cubicBezTo>
                  <a:pt x="285908" y="516592"/>
                  <a:pt x="285908" y="516592"/>
                  <a:pt x="284654" y="515350"/>
                </a:cubicBezTo>
                <a:lnTo>
                  <a:pt x="236998" y="466919"/>
                </a:lnTo>
                <a:cubicBezTo>
                  <a:pt x="231981" y="461952"/>
                  <a:pt x="229473" y="453260"/>
                  <a:pt x="231981" y="447050"/>
                </a:cubicBezTo>
                <a:cubicBezTo>
                  <a:pt x="234489" y="439600"/>
                  <a:pt x="240760" y="434632"/>
                  <a:pt x="248285" y="434632"/>
                </a:cubicBezTo>
                <a:lnTo>
                  <a:pt x="314753" y="422214"/>
                </a:lnTo>
                <a:cubicBezTo>
                  <a:pt x="316007" y="422214"/>
                  <a:pt x="317261" y="422214"/>
                  <a:pt x="317261" y="420973"/>
                </a:cubicBezTo>
                <a:lnTo>
                  <a:pt x="344852" y="368817"/>
                </a:lnTo>
                <a:cubicBezTo>
                  <a:pt x="328548" y="368817"/>
                  <a:pt x="314753" y="356399"/>
                  <a:pt x="314753" y="340255"/>
                </a:cubicBezTo>
                <a:lnTo>
                  <a:pt x="314753" y="299276"/>
                </a:lnTo>
                <a:cubicBezTo>
                  <a:pt x="299704" y="293066"/>
                  <a:pt x="288417" y="279407"/>
                  <a:pt x="285908" y="262021"/>
                </a:cubicBezTo>
                <a:lnTo>
                  <a:pt x="254555" y="32287"/>
                </a:lnTo>
                <a:cubicBezTo>
                  <a:pt x="254555" y="23594"/>
                  <a:pt x="255809" y="16144"/>
                  <a:pt x="262080" y="9935"/>
                </a:cubicBezTo>
                <a:cubicBezTo>
                  <a:pt x="267097" y="3726"/>
                  <a:pt x="275875" y="0"/>
                  <a:pt x="283400"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79" name="Freeform: Shape 778">
            <a:extLst>
              <a:ext uri="{FF2B5EF4-FFF2-40B4-BE49-F238E27FC236}">
                <a16:creationId xmlns:a16="http://schemas.microsoft.com/office/drawing/2014/main" id="{EEFF9A13-DAE6-41FE-B6EF-93E9AF274E6B}"/>
              </a:ext>
            </a:extLst>
          </p:cNvPr>
          <p:cNvSpPr>
            <a:spLocks noChangeArrowheads="1"/>
          </p:cNvSpPr>
          <p:nvPr/>
        </p:nvSpPr>
        <p:spPr bwMode="auto">
          <a:xfrm>
            <a:off x="7279752" y="1726156"/>
            <a:ext cx="342691" cy="342694"/>
          </a:xfrm>
          <a:custGeom>
            <a:avLst/>
            <a:gdLst>
              <a:gd name="connsiteX0" fmla="*/ 491876 w 685381"/>
              <a:gd name="connsiteY0" fmla="*/ 548310 h 685387"/>
              <a:gd name="connsiteX1" fmla="*/ 448181 w 685381"/>
              <a:gd name="connsiteY1" fmla="*/ 591925 h 685387"/>
              <a:gd name="connsiteX2" fmla="*/ 448181 w 685381"/>
              <a:gd name="connsiteY2" fmla="*/ 643018 h 685387"/>
              <a:gd name="connsiteX3" fmla="*/ 465659 w 685381"/>
              <a:gd name="connsiteY3" fmla="*/ 654233 h 685387"/>
              <a:gd name="connsiteX4" fmla="*/ 465659 w 685381"/>
              <a:gd name="connsiteY4" fmla="*/ 613110 h 685387"/>
              <a:gd name="connsiteX5" fmla="*/ 474398 w 685381"/>
              <a:gd name="connsiteY5" fmla="*/ 604387 h 685387"/>
              <a:gd name="connsiteX6" fmla="*/ 484386 w 685381"/>
              <a:gd name="connsiteY6" fmla="*/ 613110 h 685387"/>
              <a:gd name="connsiteX7" fmla="*/ 484386 w 685381"/>
              <a:gd name="connsiteY7" fmla="*/ 657972 h 685387"/>
              <a:gd name="connsiteX8" fmla="*/ 484386 w 685381"/>
              <a:gd name="connsiteY8" fmla="*/ 661710 h 685387"/>
              <a:gd name="connsiteX9" fmla="*/ 525583 w 685381"/>
              <a:gd name="connsiteY9" fmla="*/ 666695 h 685387"/>
              <a:gd name="connsiteX10" fmla="*/ 568029 w 685381"/>
              <a:gd name="connsiteY10" fmla="*/ 661710 h 685387"/>
              <a:gd name="connsiteX11" fmla="*/ 568029 w 685381"/>
              <a:gd name="connsiteY11" fmla="*/ 657972 h 685387"/>
              <a:gd name="connsiteX12" fmla="*/ 568029 w 685381"/>
              <a:gd name="connsiteY12" fmla="*/ 613110 h 685387"/>
              <a:gd name="connsiteX13" fmla="*/ 576768 w 685381"/>
              <a:gd name="connsiteY13" fmla="*/ 604387 h 685387"/>
              <a:gd name="connsiteX14" fmla="*/ 586756 w 685381"/>
              <a:gd name="connsiteY14" fmla="*/ 613110 h 685387"/>
              <a:gd name="connsiteX15" fmla="*/ 586756 w 685381"/>
              <a:gd name="connsiteY15" fmla="*/ 654233 h 685387"/>
              <a:gd name="connsiteX16" fmla="*/ 602985 w 685381"/>
              <a:gd name="connsiteY16" fmla="*/ 644264 h 685387"/>
              <a:gd name="connsiteX17" fmla="*/ 602985 w 685381"/>
              <a:gd name="connsiteY17" fmla="*/ 643018 h 685387"/>
              <a:gd name="connsiteX18" fmla="*/ 602985 w 685381"/>
              <a:gd name="connsiteY18" fmla="*/ 591925 h 685387"/>
              <a:gd name="connsiteX19" fmla="*/ 560539 w 685381"/>
              <a:gd name="connsiteY19" fmla="*/ 548310 h 685387"/>
              <a:gd name="connsiteX20" fmla="*/ 124842 w 685381"/>
              <a:gd name="connsiteY20" fmla="*/ 548310 h 685387"/>
              <a:gd name="connsiteX21" fmla="*/ 81147 w 685381"/>
              <a:gd name="connsiteY21" fmla="*/ 591925 h 685387"/>
              <a:gd name="connsiteX22" fmla="*/ 81147 w 685381"/>
              <a:gd name="connsiteY22" fmla="*/ 643018 h 685387"/>
              <a:gd name="connsiteX23" fmla="*/ 98625 w 685381"/>
              <a:gd name="connsiteY23" fmla="*/ 654233 h 685387"/>
              <a:gd name="connsiteX24" fmla="*/ 98625 w 685381"/>
              <a:gd name="connsiteY24" fmla="*/ 613110 h 685387"/>
              <a:gd name="connsiteX25" fmla="*/ 108612 w 685381"/>
              <a:gd name="connsiteY25" fmla="*/ 604387 h 685387"/>
              <a:gd name="connsiteX26" fmla="*/ 116103 w 685381"/>
              <a:gd name="connsiteY26" fmla="*/ 613110 h 685387"/>
              <a:gd name="connsiteX27" fmla="*/ 116103 w 685381"/>
              <a:gd name="connsiteY27" fmla="*/ 657972 h 685387"/>
              <a:gd name="connsiteX28" fmla="*/ 116103 w 685381"/>
              <a:gd name="connsiteY28" fmla="*/ 661710 h 685387"/>
              <a:gd name="connsiteX29" fmla="*/ 159797 w 685381"/>
              <a:gd name="connsiteY29" fmla="*/ 666695 h 685387"/>
              <a:gd name="connsiteX30" fmla="*/ 200995 w 685381"/>
              <a:gd name="connsiteY30" fmla="*/ 661710 h 685387"/>
              <a:gd name="connsiteX31" fmla="*/ 200995 w 685381"/>
              <a:gd name="connsiteY31" fmla="*/ 657972 h 685387"/>
              <a:gd name="connsiteX32" fmla="*/ 200995 w 685381"/>
              <a:gd name="connsiteY32" fmla="*/ 613110 h 685387"/>
              <a:gd name="connsiteX33" fmla="*/ 209734 w 685381"/>
              <a:gd name="connsiteY33" fmla="*/ 604387 h 685387"/>
              <a:gd name="connsiteX34" fmla="*/ 218473 w 685381"/>
              <a:gd name="connsiteY34" fmla="*/ 613110 h 685387"/>
              <a:gd name="connsiteX35" fmla="*/ 218473 w 685381"/>
              <a:gd name="connsiteY35" fmla="*/ 654233 h 685387"/>
              <a:gd name="connsiteX36" fmla="*/ 237199 w 685381"/>
              <a:gd name="connsiteY36" fmla="*/ 644264 h 685387"/>
              <a:gd name="connsiteX37" fmla="*/ 237199 w 685381"/>
              <a:gd name="connsiteY37" fmla="*/ 643018 h 685387"/>
              <a:gd name="connsiteX38" fmla="*/ 237199 w 685381"/>
              <a:gd name="connsiteY38" fmla="*/ 591925 h 685387"/>
              <a:gd name="connsiteX39" fmla="*/ 193505 w 685381"/>
              <a:gd name="connsiteY39" fmla="*/ 548310 h 685387"/>
              <a:gd name="connsiteX40" fmla="*/ 523310 w 685381"/>
              <a:gd name="connsiteY40" fmla="*/ 440059 h 685387"/>
              <a:gd name="connsiteX41" fmla="*/ 491491 w 685381"/>
              <a:gd name="connsiteY41" fmla="*/ 471797 h 685387"/>
              <a:gd name="connsiteX42" fmla="*/ 523310 w 685381"/>
              <a:gd name="connsiteY42" fmla="*/ 503534 h 685387"/>
              <a:gd name="connsiteX43" fmla="*/ 556402 w 685381"/>
              <a:gd name="connsiteY43" fmla="*/ 471797 h 685387"/>
              <a:gd name="connsiteX44" fmla="*/ 539856 w 685381"/>
              <a:gd name="connsiteY44" fmla="*/ 444942 h 685387"/>
              <a:gd name="connsiteX45" fmla="*/ 523310 w 685381"/>
              <a:gd name="connsiteY45" fmla="*/ 440059 h 685387"/>
              <a:gd name="connsiteX46" fmla="*/ 159908 w 685381"/>
              <a:gd name="connsiteY46" fmla="*/ 440059 h 685387"/>
              <a:gd name="connsiteX47" fmla="*/ 128171 w 685381"/>
              <a:gd name="connsiteY47" fmla="*/ 471797 h 685387"/>
              <a:gd name="connsiteX48" fmla="*/ 159908 w 685381"/>
              <a:gd name="connsiteY48" fmla="*/ 503534 h 685387"/>
              <a:gd name="connsiteX49" fmla="*/ 190425 w 685381"/>
              <a:gd name="connsiteY49" fmla="*/ 471797 h 685387"/>
              <a:gd name="connsiteX50" fmla="*/ 173336 w 685381"/>
              <a:gd name="connsiteY50" fmla="*/ 444942 h 685387"/>
              <a:gd name="connsiteX51" fmla="*/ 159908 w 685381"/>
              <a:gd name="connsiteY51" fmla="*/ 440059 h 685387"/>
              <a:gd name="connsiteX52" fmla="*/ 523310 w 685381"/>
              <a:gd name="connsiteY52" fmla="*/ 422970 h 685387"/>
              <a:gd name="connsiteX53" fmla="*/ 547493 w 685381"/>
              <a:gd name="connsiteY53" fmla="*/ 429073 h 685387"/>
              <a:gd name="connsiteX54" fmla="*/ 575493 w 685381"/>
              <a:gd name="connsiteY54" fmla="*/ 471797 h 685387"/>
              <a:gd name="connsiteX55" fmla="*/ 523310 w 685381"/>
              <a:gd name="connsiteY55" fmla="*/ 520623 h 685387"/>
              <a:gd name="connsiteX56" fmla="*/ 472400 w 685381"/>
              <a:gd name="connsiteY56" fmla="*/ 471797 h 685387"/>
              <a:gd name="connsiteX57" fmla="*/ 523310 w 685381"/>
              <a:gd name="connsiteY57" fmla="*/ 422970 h 685387"/>
              <a:gd name="connsiteX58" fmla="*/ 159908 w 685381"/>
              <a:gd name="connsiteY58" fmla="*/ 422970 h 685387"/>
              <a:gd name="connsiteX59" fmla="*/ 181880 w 685381"/>
              <a:gd name="connsiteY59" fmla="*/ 429073 h 685387"/>
              <a:gd name="connsiteX60" fmla="*/ 207514 w 685381"/>
              <a:gd name="connsiteY60" fmla="*/ 471797 h 685387"/>
              <a:gd name="connsiteX61" fmla="*/ 159908 w 685381"/>
              <a:gd name="connsiteY61" fmla="*/ 520623 h 685387"/>
              <a:gd name="connsiteX62" fmla="*/ 109861 w 685381"/>
              <a:gd name="connsiteY62" fmla="*/ 471797 h 685387"/>
              <a:gd name="connsiteX63" fmla="*/ 159908 w 685381"/>
              <a:gd name="connsiteY63" fmla="*/ 422970 h 685387"/>
              <a:gd name="connsiteX64" fmla="*/ 525583 w 685381"/>
              <a:gd name="connsiteY64" fmla="*/ 383817 h 685387"/>
              <a:gd name="connsiteX65" fmla="*/ 384512 w 685381"/>
              <a:gd name="connsiteY65" fmla="*/ 525879 h 685387"/>
              <a:gd name="connsiteX66" fmla="*/ 430704 w 685381"/>
              <a:gd name="connsiteY66" fmla="*/ 629310 h 685387"/>
              <a:gd name="connsiteX67" fmla="*/ 430704 w 685381"/>
              <a:gd name="connsiteY67" fmla="*/ 591925 h 685387"/>
              <a:gd name="connsiteX68" fmla="*/ 491876 w 685381"/>
              <a:gd name="connsiteY68" fmla="*/ 530863 h 685387"/>
              <a:gd name="connsiteX69" fmla="*/ 560539 w 685381"/>
              <a:gd name="connsiteY69" fmla="*/ 530863 h 685387"/>
              <a:gd name="connsiteX70" fmla="*/ 621711 w 685381"/>
              <a:gd name="connsiteY70" fmla="*/ 591925 h 685387"/>
              <a:gd name="connsiteX71" fmla="*/ 621711 w 685381"/>
              <a:gd name="connsiteY71" fmla="*/ 629310 h 685387"/>
              <a:gd name="connsiteX72" fmla="*/ 667903 w 685381"/>
              <a:gd name="connsiteY72" fmla="*/ 525879 h 685387"/>
              <a:gd name="connsiteX73" fmla="*/ 590501 w 685381"/>
              <a:gd name="connsiteY73" fmla="*/ 400017 h 685387"/>
              <a:gd name="connsiteX74" fmla="*/ 525583 w 685381"/>
              <a:gd name="connsiteY74" fmla="*/ 383817 h 685387"/>
              <a:gd name="connsiteX75" fmla="*/ 159797 w 685381"/>
              <a:gd name="connsiteY75" fmla="*/ 383817 h 685387"/>
              <a:gd name="connsiteX76" fmla="*/ 17478 w 685381"/>
              <a:gd name="connsiteY76" fmla="*/ 525879 h 685387"/>
              <a:gd name="connsiteX77" fmla="*/ 63669 w 685381"/>
              <a:gd name="connsiteY77" fmla="*/ 629310 h 685387"/>
              <a:gd name="connsiteX78" fmla="*/ 63669 w 685381"/>
              <a:gd name="connsiteY78" fmla="*/ 591925 h 685387"/>
              <a:gd name="connsiteX79" fmla="*/ 124842 w 685381"/>
              <a:gd name="connsiteY79" fmla="*/ 530863 h 685387"/>
              <a:gd name="connsiteX80" fmla="*/ 193505 w 685381"/>
              <a:gd name="connsiteY80" fmla="*/ 530863 h 685387"/>
              <a:gd name="connsiteX81" fmla="*/ 254677 w 685381"/>
              <a:gd name="connsiteY81" fmla="*/ 591925 h 685387"/>
              <a:gd name="connsiteX82" fmla="*/ 254677 w 685381"/>
              <a:gd name="connsiteY82" fmla="*/ 629310 h 685387"/>
              <a:gd name="connsiteX83" fmla="*/ 300868 w 685381"/>
              <a:gd name="connsiteY83" fmla="*/ 525879 h 685387"/>
              <a:gd name="connsiteX84" fmla="*/ 224715 w 685381"/>
              <a:gd name="connsiteY84" fmla="*/ 400017 h 685387"/>
              <a:gd name="connsiteX85" fmla="*/ 159797 w 685381"/>
              <a:gd name="connsiteY85" fmla="*/ 383817 h 685387"/>
              <a:gd name="connsiteX86" fmla="*/ 308359 w 685381"/>
              <a:gd name="connsiteY86" fmla="*/ 181939 h 685387"/>
              <a:gd name="connsiteX87" fmla="*/ 264664 w 685381"/>
              <a:gd name="connsiteY87" fmla="*/ 225555 h 685387"/>
              <a:gd name="connsiteX88" fmla="*/ 264664 w 685381"/>
              <a:gd name="connsiteY88" fmla="*/ 276647 h 685387"/>
              <a:gd name="connsiteX89" fmla="*/ 264664 w 685381"/>
              <a:gd name="connsiteY89" fmla="*/ 277893 h 685387"/>
              <a:gd name="connsiteX90" fmla="*/ 282142 w 685381"/>
              <a:gd name="connsiteY90" fmla="*/ 287863 h 685387"/>
              <a:gd name="connsiteX91" fmla="*/ 282142 w 685381"/>
              <a:gd name="connsiteY91" fmla="*/ 246739 h 685387"/>
              <a:gd name="connsiteX92" fmla="*/ 292129 w 685381"/>
              <a:gd name="connsiteY92" fmla="*/ 236770 h 685387"/>
              <a:gd name="connsiteX93" fmla="*/ 300868 w 685381"/>
              <a:gd name="connsiteY93" fmla="*/ 246739 h 685387"/>
              <a:gd name="connsiteX94" fmla="*/ 300868 w 685381"/>
              <a:gd name="connsiteY94" fmla="*/ 292847 h 685387"/>
              <a:gd name="connsiteX95" fmla="*/ 300868 w 685381"/>
              <a:gd name="connsiteY95" fmla="*/ 294093 h 685387"/>
              <a:gd name="connsiteX96" fmla="*/ 343315 w 685381"/>
              <a:gd name="connsiteY96" fmla="*/ 301570 h 685387"/>
              <a:gd name="connsiteX97" fmla="*/ 384512 w 685381"/>
              <a:gd name="connsiteY97" fmla="*/ 294093 h 685387"/>
              <a:gd name="connsiteX98" fmla="*/ 384512 w 685381"/>
              <a:gd name="connsiteY98" fmla="*/ 292847 h 685387"/>
              <a:gd name="connsiteX99" fmla="*/ 384512 w 685381"/>
              <a:gd name="connsiteY99" fmla="*/ 246739 h 685387"/>
              <a:gd name="connsiteX100" fmla="*/ 393251 w 685381"/>
              <a:gd name="connsiteY100" fmla="*/ 236770 h 685387"/>
              <a:gd name="connsiteX101" fmla="*/ 403239 w 685381"/>
              <a:gd name="connsiteY101" fmla="*/ 246739 h 685387"/>
              <a:gd name="connsiteX102" fmla="*/ 403239 w 685381"/>
              <a:gd name="connsiteY102" fmla="*/ 287863 h 685387"/>
              <a:gd name="connsiteX103" fmla="*/ 420716 w 685381"/>
              <a:gd name="connsiteY103" fmla="*/ 277893 h 685387"/>
              <a:gd name="connsiteX104" fmla="*/ 420716 w 685381"/>
              <a:gd name="connsiteY104" fmla="*/ 225555 h 685387"/>
              <a:gd name="connsiteX105" fmla="*/ 377022 w 685381"/>
              <a:gd name="connsiteY105" fmla="*/ 181939 h 685387"/>
              <a:gd name="connsiteX106" fmla="*/ 340566 w 685381"/>
              <a:gd name="connsiteY106" fmla="*/ 78739 h 685387"/>
              <a:gd name="connsiteX107" fmla="*/ 308432 w 685381"/>
              <a:gd name="connsiteY107" fmla="*/ 110476 h 685387"/>
              <a:gd name="connsiteX108" fmla="*/ 340566 w 685381"/>
              <a:gd name="connsiteY108" fmla="*/ 140993 h 685387"/>
              <a:gd name="connsiteX109" fmla="*/ 371464 w 685381"/>
              <a:gd name="connsiteY109" fmla="*/ 110476 h 685387"/>
              <a:gd name="connsiteX110" fmla="*/ 354161 w 685381"/>
              <a:gd name="connsiteY110" fmla="*/ 81180 h 685387"/>
              <a:gd name="connsiteX111" fmla="*/ 340566 w 685381"/>
              <a:gd name="connsiteY111" fmla="*/ 78739 h 685387"/>
              <a:gd name="connsiteX112" fmla="*/ 340566 w 685381"/>
              <a:gd name="connsiteY112" fmla="*/ 60429 h 685387"/>
              <a:gd name="connsiteX113" fmla="*/ 362813 w 685381"/>
              <a:gd name="connsiteY113" fmla="*/ 66532 h 685387"/>
              <a:gd name="connsiteX114" fmla="*/ 388767 w 685381"/>
              <a:gd name="connsiteY114" fmla="*/ 110476 h 685387"/>
              <a:gd name="connsiteX115" fmla="*/ 340566 w 685381"/>
              <a:gd name="connsiteY115" fmla="*/ 158082 h 685387"/>
              <a:gd name="connsiteX116" fmla="*/ 291129 w 685381"/>
              <a:gd name="connsiteY116" fmla="*/ 110476 h 685387"/>
              <a:gd name="connsiteX117" fmla="*/ 340566 w 685381"/>
              <a:gd name="connsiteY117" fmla="*/ 60429 h 685387"/>
              <a:gd name="connsiteX118" fmla="*/ 343315 w 685381"/>
              <a:gd name="connsiteY118" fmla="*/ 18692 h 685387"/>
              <a:gd name="connsiteX119" fmla="*/ 200995 w 685381"/>
              <a:gd name="connsiteY119" fmla="*/ 159508 h 685387"/>
              <a:gd name="connsiteX120" fmla="*/ 247186 w 685381"/>
              <a:gd name="connsiteY120" fmla="*/ 262939 h 685387"/>
              <a:gd name="connsiteX121" fmla="*/ 247186 w 685381"/>
              <a:gd name="connsiteY121" fmla="*/ 225555 h 685387"/>
              <a:gd name="connsiteX122" fmla="*/ 308359 w 685381"/>
              <a:gd name="connsiteY122" fmla="*/ 164493 h 685387"/>
              <a:gd name="connsiteX123" fmla="*/ 377022 w 685381"/>
              <a:gd name="connsiteY123" fmla="*/ 164493 h 685387"/>
              <a:gd name="connsiteX124" fmla="*/ 438194 w 685381"/>
              <a:gd name="connsiteY124" fmla="*/ 225555 h 685387"/>
              <a:gd name="connsiteX125" fmla="*/ 438194 w 685381"/>
              <a:gd name="connsiteY125" fmla="*/ 264186 h 685387"/>
              <a:gd name="connsiteX126" fmla="*/ 484386 w 685381"/>
              <a:gd name="connsiteY126" fmla="*/ 159508 h 685387"/>
              <a:gd name="connsiteX127" fmla="*/ 406984 w 685381"/>
              <a:gd name="connsiteY127" fmla="*/ 33646 h 685387"/>
              <a:gd name="connsiteX128" fmla="*/ 343315 w 685381"/>
              <a:gd name="connsiteY128" fmla="*/ 18692 h 685387"/>
              <a:gd name="connsiteX129" fmla="*/ 343315 w 685381"/>
              <a:gd name="connsiteY129" fmla="*/ 0 h 685387"/>
              <a:gd name="connsiteX130" fmla="*/ 415723 w 685381"/>
              <a:gd name="connsiteY130" fmla="*/ 17446 h 685387"/>
              <a:gd name="connsiteX131" fmla="*/ 501863 w 685381"/>
              <a:gd name="connsiteY131" fmla="*/ 159508 h 685387"/>
              <a:gd name="connsiteX132" fmla="*/ 352053 w 685381"/>
              <a:gd name="connsiteY132" fmla="*/ 319017 h 685387"/>
              <a:gd name="connsiteX133" fmla="*/ 352053 w 685381"/>
              <a:gd name="connsiteY133" fmla="*/ 338955 h 685387"/>
              <a:gd name="connsiteX134" fmla="*/ 368283 w 685381"/>
              <a:gd name="connsiteY134" fmla="*/ 362632 h 685387"/>
              <a:gd name="connsiteX135" fmla="*/ 365786 w 685381"/>
              <a:gd name="connsiteY135" fmla="*/ 372601 h 685387"/>
              <a:gd name="connsiteX136" fmla="*/ 410729 w 685381"/>
              <a:gd name="connsiteY136" fmla="*/ 416217 h 685387"/>
              <a:gd name="connsiteX137" fmla="*/ 525583 w 685381"/>
              <a:gd name="connsiteY137" fmla="*/ 366371 h 685387"/>
              <a:gd name="connsiteX138" fmla="*/ 599240 w 685381"/>
              <a:gd name="connsiteY138" fmla="*/ 383817 h 685387"/>
              <a:gd name="connsiteX139" fmla="*/ 685381 w 685381"/>
              <a:gd name="connsiteY139" fmla="*/ 525879 h 685387"/>
              <a:gd name="connsiteX140" fmla="*/ 525583 w 685381"/>
              <a:gd name="connsiteY140" fmla="*/ 685387 h 685387"/>
              <a:gd name="connsiteX141" fmla="*/ 367034 w 685381"/>
              <a:gd name="connsiteY141" fmla="*/ 525879 h 685387"/>
              <a:gd name="connsiteX142" fmla="*/ 399493 w 685381"/>
              <a:gd name="connsiteY142" fmla="*/ 429925 h 685387"/>
              <a:gd name="connsiteX143" fmla="*/ 353302 w 685381"/>
              <a:gd name="connsiteY143" fmla="*/ 385063 h 685387"/>
              <a:gd name="connsiteX144" fmla="*/ 343315 w 685381"/>
              <a:gd name="connsiteY144" fmla="*/ 387555 h 685387"/>
              <a:gd name="connsiteX145" fmla="*/ 332079 w 685381"/>
              <a:gd name="connsiteY145" fmla="*/ 385063 h 685387"/>
              <a:gd name="connsiteX146" fmla="*/ 287136 w 685381"/>
              <a:gd name="connsiteY146" fmla="*/ 429925 h 685387"/>
              <a:gd name="connsiteX147" fmla="*/ 319595 w 685381"/>
              <a:gd name="connsiteY147" fmla="*/ 525879 h 685387"/>
              <a:gd name="connsiteX148" fmla="*/ 159797 w 685381"/>
              <a:gd name="connsiteY148" fmla="*/ 685387 h 685387"/>
              <a:gd name="connsiteX149" fmla="*/ 0 w 685381"/>
              <a:gd name="connsiteY149" fmla="*/ 525879 h 685387"/>
              <a:gd name="connsiteX150" fmla="*/ 159797 w 685381"/>
              <a:gd name="connsiteY150" fmla="*/ 366371 h 685387"/>
              <a:gd name="connsiteX151" fmla="*/ 232205 w 685381"/>
              <a:gd name="connsiteY151" fmla="*/ 383817 h 685387"/>
              <a:gd name="connsiteX152" fmla="*/ 275900 w 685381"/>
              <a:gd name="connsiteY152" fmla="*/ 416217 h 685387"/>
              <a:gd name="connsiteX153" fmla="*/ 319595 w 685381"/>
              <a:gd name="connsiteY153" fmla="*/ 372601 h 685387"/>
              <a:gd name="connsiteX154" fmla="*/ 317098 w 685381"/>
              <a:gd name="connsiteY154" fmla="*/ 362632 h 685387"/>
              <a:gd name="connsiteX155" fmla="*/ 334576 w 685381"/>
              <a:gd name="connsiteY155" fmla="*/ 338955 h 685387"/>
              <a:gd name="connsiteX156" fmla="*/ 334576 w 685381"/>
              <a:gd name="connsiteY156" fmla="*/ 319017 h 685387"/>
              <a:gd name="connsiteX157" fmla="*/ 183517 w 685381"/>
              <a:gd name="connsiteY157" fmla="*/ 159508 h 685387"/>
              <a:gd name="connsiteX158" fmla="*/ 343315 w 685381"/>
              <a:gd name="connsiteY158" fmla="*/ 0 h 68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685381" h="685387">
                <a:moveTo>
                  <a:pt x="491876" y="548310"/>
                </a:moveTo>
                <a:cubicBezTo>
                  <a:pt x="468156" y="548310"/>
                  <a:pt x="448181" y="568248"/>
                  <a:pt x="448181" y="591925"/>
                </a:cubicBezTo>
                <a:lnTo>
                  <a:pt x="448181" y="643018"/>
                </a:lnTo>
                <a:cubicBezTo>
                  <a:pt x="454424" y="646756"/>
                  <a:pt x="459417" y="650495"/>
                  <a:pt x="465659" y="654233"/>
                </a:cubicBezTo>
                <a:lnTo>
                  <a:pt x="465659" y="613110"/>
                </a:lnTo>
                <a:cubicBezTo>
                  <a:pt x="465659" y="606879"/>
                  <a:pt x="470653" y="604387"/>
                  <a:pt x="474398" y="604387"/>
                </a:cubicBezTo>
                <a:cubicBezTo>
                  <a:pt x="480640" y="604387"/>
                  <a:pt x="484386" y="606879"/>
                  <a:pt x="484386" y="613110"/>
                </a:cubicBezTo>
                <a:lnTo>
                  <a:pt x="484386" y="657972"/>
                </a:lnTo>
                <a:cubicBezTo>
                  <a:pt x="484386" y="659218"/>
                  <a:pt x="484386" y="660464"/>
                  <a:pt x="484386" y="661710"/>
                </a:cubicBezTo>
                <a:cubicBezTo>
                  <a:pt x="496870" y="664202"/>
                  <a:pt x="511851" y="666695"/>
                  <a:pt x="525583" y="666695"/>
                </a:cubicBezTo>
                <a:cubicBezTo>
                  <a:pt x="541813" y="666695"/>
                  <a:pt x="554297" y="664202"/>
                  <a:pt x="568029" y="661710"/>
                </a:cubicBezTo>
                <a:cubicBezTo>
                  <a:pt x="568029" y="660464"/>
                  <a:pt x="568029" y="659218"/>
                  <a:pt x="568029" y="657972"/>
                </a:cubicBezTo>
                <a:lnTo>
                  <a:pt x="568029" y="613110"/>
                </a:lnTo>
                <a:cubicBezTo>
                  <a:pt x="568029" y="606879"/>
                  <a:pt x="573023" y="604387"/>
                  <a:pt x="576768" y="604387"/>
                </a:cubicBezTo>
                <a:cubicBezTo>
                  <a:pt x="581762" y="604387"/>
                  <a:pt x="586756" y="606879"/>
                  <a:pt x="586756" y="613110"/>
                </a:cubicBezTo>
                <a:lnTo>
                  <a:pt x="586756" y="654233"/>
                </a:lnTo>
                <a:cubicBezTo>
                  <a:pt x="592998" y="650495"/>
                  <a:pt x="597991" y="648002"/>
                  <a:pt x="602985" y="644264"/>
                </a:cubicBezTo>
                <a:lnTo>
                  <a:pt x="602985" y="643018"/>
                </a:lnTo>
                <a:lnTo>
                  <a:pt x="602985" y="591925"/>
                </a:lnTo>
                <a:cubicBezTo>
                  <a:pt x="602985" y="568248"/>
                  <a:pt x="584259" y="548310"/>
                  <a:pt x="560539" y="548310"/>
                </a:cubicBezTo>
                <a:close/>
                <a:moveTo>
                  <a:pt x="124842" y="548310"/>
                </a:moveTo>
                <a:cubicBezTo>
                  <a:pt x="101122" y="548310"/>
                  <a:pt x="81147" y="568248"/>
                  <a:pt x="81147" y="591925"/>
                </a:cubicBezTo>
                <a:lnTo>
                  <a:pt x="81147" y="643018"/>
                </a:lnTo>
                <a:cubicBezTo>
                  <a:pt x="86141" y="646756"/>
                  <a:pt x="92383" y="650495"/>
                  <a:pt x="98625" y="654233"/>
                </a:cubicBezTo>
                <a:lnTo>
                  <a:pt x="98625" y="613110"/>
                </a:lnTo>
                <a:cubicBezTo>
                  <a:pt x="98625" y="606879"/>
                  <a:pt x="102370" y="604387"/>
                  <a:pt x="108612" y="604387"/>
                </a:cubicBezTo>
                <a:cubicBezTo>
                  <a:pt x="112357" y="604387"/>
                  <a:pt x="116103" y="606879"/>
                  <a:pt x="116103" y="613110"/>
                </a:cubicBezTo>
                <a:lnTo>
                  <a:pt x="116103" y="657972"/>
                </a:lnTo>
                <a:cubicBezTo>
                  <a:pt x="116103" y="659218"/>
                  <a:pt x="116103" y="660464"/>
                  <a:pt x="116103" y="661710"/>
                </a:cubicBezTo>
                <a:cubicBezTo>
                  <a:pt x="129835" y="664202"/>
                  <a:pt x="143568" y="666695"/>
                  <a:pt x="159797" y="666695"/>
                </a:cubicBezTo>
                <a:cubicBezTo>
                  <a:pt x="173530" y="666695"/>
                  <a:pt x="188511" y="664202"/>
                  <a:pt x="200995" y="661710"/>
                </a:cubicBezTo>
                <a:cubicBezTo>
                  <a:pt x="200995" y="660464"/>
                  <a:pt x="200995" y="659218"/>
                  <a:pt x="200995" y="657972"/>
                </a:cubicBezTo>
                <a:lnTo>
                  <a:pt x="200995" y="613110"/>
                </a:lnTo>
                <a:cubicBezTo>
                  <a:pt x="200995" y="606879"/>
                  <a:pt x="205989" y="604387"/>
                  <a:pt x="209734" y="604387"/>
                </a:cubicBezTo>
                <a:cubicBezTo>
                  <a:pt x="214728" y="604387"/>
                  <a:pt x="218473" y="606879"/>
                  <a:pt x="218473" y="613110"/>
                </a:cubicBezTo>
                <a:lnTo>
                  <a:pt x="218473" y="654233"/>
                </a:lnTo>
                <a:cubicBezTo>
                  <a:pt x="224715" y="650495"/>
                  <a:pt x="230957" y="648002"/>
                  <a:pt x="237199" y="644264"/>
                </a:cubicBezTo>
                <a:lnTo>
                  <a:pt x="237199" y="643018"/>
                </a:lnTo>
                <a:lnTo>
                  <a:pt x="237199" y="591925"/>
                </a:lnTo>
                <a:cubicBezTo>
                  <a:pt x="237199" y="568248"/>
                  <a:pt x="217224" y="548310"/>
                  <a:pt x="193505" y="548310"/>
                </a:cubicBezTo>
                <a:close/>
                <a:moveTo>
                  <a:pt x="523310" y="440059"/>
                </a:moveTo>
                <a:cubicBezTo>
                  <a:pt x="505492" y="440059"/>
                  <a:pt x="491491" y="454707"/>
                  <a:pt x="491491" y="471797"/>
                </a:cubicBezTo>
                <a:cubicBezTo>
                  <a:pt x="491491" y="488886"/>
                  <a:pt x="505492" y="503534"/>
                  <a:pt x="523310" y="503534"/>
                </a:cubicBezTo>
                <a:cubicBezTo>
                  <a:pt x="541129" y="503534"/>
                  <a:pt x="556402" y="488886"/>
                  <a:pt x="556402" y="471797"/>
                </a:cubicBezTo>
                <a:cubicBezTo>
                  <a:pt x="556402" y="460811"/>
                  <a:pt x="548765" y="449825"/>
                  <a:pt x="539856" y="444942"/>
                </a:cubicBezTo>
                <a:cubicBezTo>
                  <a:pt x="534765" y="442501"/>
                  <a:pt x="528401" y="440059"/>
                  <a:pt x="523310" y="440059"/>
                </a:cubicBezTo>
                <a:close/>
                <a:moveTo>
                  <a:pt x="159908" y="440059"/>
                </a:moveTo>
                <a:cubicBezTo>
                  <a:pt x="142819" y="440059"/>
                  <a:pt x="128171" y="454707"/>
                  <a:pt x="128171" y="471797"/>
                </a:cubicBezTo>
                <a:cubicBezTo>
                  <a:pt x="128171" y="488886"/>
                  <a:pt x="142819" y="503534"/>
                  <a:pt x="159908" y="503534"/>
                </a:cubicBezTo>
                <a:cubicBezTo>
                  <a:pt x="176998" y="503534"/>
                  <a:pt x="190425" y="488886"/>
                  <a:pt x="190425" y="471797"/>
                </a:cubicBezTo>
                <a:cubicBezTo>
                  <a:pt x="190425" y="460811"/>
                  <a:pt x="184322" y="449825"/>
                  <a:pt x="173336" y="444942"/>
                </a:cubicBezTo>
                <a:cubicBezTo>
                  <a:pt x="169674" y="442501"/>
                  <a:pt x="163570" y="440059"/>
                  <a:pt x="159908" y="440059"/>
                </a:cubicBezTo>
                <a:close/>
                <a:moveTo>
                  <a:pt x="523310" y="422970"/>
                </a:moveTo>
                <a:cubicBezTo>
                  <a:pt x="532220" y="422970"/>
                  <a:pt x="539856" y="425411"/>
                  <a:pt x="547493" y="429073"/>
                </a:cubicBezTo>
                <a:cubicBezTo>
                  <a:pt x="564038" y="437618"/>
                  <a:pt x="575493" y="453487"/>
                  <a:pt x="575493" y="471797"/>
                </a:cubicBezTo>
                <a:cubicBezTo>
                  <a:pt x="575493" y="498651"/>
                  <a:pt x="551311" y="520623"/>
                  <a:pt x="523310" y="520623"/>
                </a:cubicBezTo>
                <a:cubicBezTo>
                  <a:pt x="495310" y="520623"/>
                  <a:pt x="472400" y="498651"/>
                  <a:pt x="472400" y="471797"/>
                </a:cubicBezTo>
                <a:cubicBezTo>
                  <a:pt x="472400" y="444942"/>
                  <a:pt x="495310" y="422970"/>
                  <a:pt x="523310" y="422970"/>
                </a:cubicBezTo>
                <a:close/>
                <a:moveTo>
                  <a:pt x="159908" y="422970"/>
                </a:moveTo>
                <a:cubicBezTo>
                  <a:pt x="167232" y="422970"/>
                  <a:pt x="174556" y="425411"/>
                  <a:pt x="181880" y="429073"/>
                </a:cubicBezTo>
                <a:cubicBezTo>
                  <a:pt x="197749" y="437618"/>
                  <a:pt x="207514" y="453487"/>
                  <a:pt x="207514" y="471797"/>
                </a:cubicBezTo>
                <a:cubicBezTo>
                  <a:pt x="207514" y="498651"/>
                  <a:pt x="186763" y="520623"/>
                  <a:pt x="159908" y="520623"/>
                </a:cubicBezTo>
                <a:cubicBezTo>
                  <a:pt x="133054" y="520623"/>
                  <a:pt x="109861" y="498651"/>
                  <a:pt x="109861" y="471797"/>
                </a:cubicBezTo>
                <a:cubicBezTo>
                  <a:pt x="109861" y="444942"/>
                  <a:pt x="133054" y="422970"/>
                  <a:pt x="159908" y="422970"/>
                </a:cubicBezTo>
                <a:close/>
                <a:moveTo>
                  <a:pt x="525583" y="383817"/>
                </a:moveTo>
                <a:cubicBezTo>
                  <a:pt x="448181" y="383817"/>
                  <a:pt x="384512" y="448617"/>
                  <a:pt x="384512" y="525879"/>
                </a:cubicBezTo>
                <a:cubicBezTo>
                  <a:pt x="384512" y="567002"/>
                  <a:pt x="401990" y="604387"/>
                  <a:pt x="430704" y="629310"/>
                </a:cubicBezTo>
                <a:lnTo>
                  <a:pt x="430704" y="591925"/>
                </a:lnTo>
                <a:cubicBezTo>
                  <a:pt x="430704" y="558279"/>
                  <a:pt x="458169" y="530863"/>
                  <a:pt x="491876" y="530863"/>
                </a:cubicBezTo>
                <a:lnTo>
                  <a:pt x="560539" y="530863"/>
                </a:lnTo>
                <a:cubicBezTo>
                  <a:pt x="594246" y="530863"/>
                  <a:pt x="621711" y="558279"/>
                  <a:pt x="621711" y="591925"/>
                </a:cubicBezTo>
                <a:lnTo>
                  <a:pt x="621711" y="629310"/>
                </a:lnTo>
                <a:cubicBezTo>
                  <a:pt x="650425" y="604387"/>
                  <a:pt x="667903" y="567002"/>
                  <a:pt x="667903" y="525879"/>
                </a:cubicBezTo>
                <a:cubicBezTo>
                  <a:pt x="667903" y="472294"/>
                  <a:pt x="637941" y="424940"/>
                  <a:pt x="590501" y="400017"/>
                </a:cubicBezTo>
                <a:cubicBezTo>
                  <a:pt x="570526" y="390048"/>
                  <a:pt x="549303" y="383817"/>
                  <a:pt x="525583" y="383817"/>
                </a:cubicBezTo>
                <a:close/>
                <a:moveTo>
                  <a:pt x="159797" y="383817"/>
                </a:moveTo>
                <a:cubicBezTo>
                  <a:pt x="81147" y="383817"/>
                  <a:pt x="17478" y="448617"/>
                  <a:pt x="17478" y="525879"/>
                </a:cubicBezTo>
                <a:cubicBezTo>
                  <a:pt x="17478" y="567002"/>
                  <a:pt x="34956" y="604387"/>
                  <a:pt x="63669" y="629310"/>
                </a:cubicBezTo>
                <a:lnTo>
                  <a:pt x="63669" y="591925"/>
                </a:lnTo>
                <a:cubicBezTo>
                  <a:pt x="63669" y="558279"/>
                  <a:pt x="91134" y="530863"/>
                  <a:pt x="124842" y="530863"/>
                </a:cubicBezTo>
                <a:lnTo>
                  <a:pt x="193505" y="530863"/>
                </a:lnTo>
                <a:cubicBezTo>
                  <a:pt x="227212" y="530863"/>
                  <a:pt x="254677" y="558279"/>
                  <a:pt x="254677" y="591925"/>
                </a:cubicBezTo>
                <a:lnTo>
                  <a:pt x="254677" y="629310"/>
                </a:lnTo>
                <a:cubicBezTo>
                  <a:pt x="283391" y="604387"/>
                  <a:pt x="300868" y="567002"/>
                  <a:pt x="300868" y="525879"/>
                </a:cubicBezTo>
                <a:cubicBezTo>
                  <a:pt x="300868" y="472294"/>
                  <a:pt x="272155" y="424940"/>
                  <a:pt x="224715" y="400017"/>
                </a:cubicBezTo>
                <a:cubicBezTo>
                  <a:pt x="203492" y="390048"/>
                  <a:pt x="182269" y="383817"/>
                  <a:pt x="159797" y="383817"/>
                </a:cubicBezTo>
                <a:close/>
                <a:moveTo>
                  <a:pt x="308359" y="181939"/>
                </a:moveTo>
                <a:cubicBezTo>
                  <a:pt x="284639" y="181939"/>
                  <a:pt x="264664" y="201878"/>
                  <a:pt x="264664" y="225555"/>
                </a:cubicBezTo>
                <a:lnTo>
                  <a:pt x="264664" y="276647"/>
                </a:lnTo>
                <a:cubicBezTo>
                  <a:pt x="264664" y="276647"/>
                  <a:pt x="264664" y="276647"/>
                  <a:pt x="264664" y="277893"/>
                </a:cubicBezTo>
                <a:cubicBezTo>
                  <a:pt x="269658" y="281632"/>
                  <a:pt x="275900" y="284124"/>
                  <a:pt x="282142" y="287863"/>
                </a:cubicBezTo>
                <a:lnTo>
                  <a:pt x="282142" y="246739"/>
                </a:lnTo>
                <a:cubicBezTo>
                  <a:pt x="282142" y="241755"/>
                  <a:pt x="287136" y="236770"/>
                  <a:pt x="292129" y="236770"/>
                </a:cubicBezTo>
                <a:cubicBezTo>
                  <a:pt x="297123" y="236770"/>
                  <a:pt x="300868" y="241755"/>
                  <a:pt x="300868" y="246739"/>
                </a:cubicBezTo>
                <a:lnTo>
                  <a:pt x="300868" y="292847"/>
                </a:lnTo>
                <a:lnTo>
                  <a:pt x="300868" y="294093"/>
                </a:lnTo>
                <a:cubicBezTo>
                  <a:pt x="313353" y="299078"/>
                  <a:pt x="328333" y="301570"/>
                  <a:pt x="343315" y="301570"/>
                </a:cubicBezTo>
                <a:cubicBezTo>
                  <a:pt x="357047" y="301570"/>
                  <a:pt x="372028" y="299078"/>
                  <a:pt x="384512" y="294093"/>
                </a:cubicBezTo>
                <a:lnTo>
                  <a:pt x="384512" y="292847"/>
                </a:lnTo>
                <a:lnTo>
                  <a:pt x="384512" y="246739"/>
                </a:lnTo>
                <a:cubicBezTo>
                  <a:pt x="384512" y="241755"/>
                  <a:pt x="388257" y="236770"/>
                  <a:pt x="393251" y="236770"/>
                </a:cubicBezTo>
                <a:cubicBezTo>
                  <a:pt x="398245" y="236770"/>
                  <a:pt x="403239" y="241755"/>
                  <a:pt x="403239" y="246739"/>
                </a:cubicBezTo>
                <a:lnTo>
                  <a:pt x="403239" y="287863"/>
                </a:lnTo>
                <a:cubicBezTo>
                  <a:pt x="409481" y="284124"/>
                  <a:pt x="415723" y="281632"/>
                  <a:pt x="420716" y="277893"/>
                </a:cubicBezTo>
                <a:lnTo>
                  <a:pt x="420716" y="225555"/>
                </a:lnTo>
                <a:cubicBezTo>
                  <a:pt x="420716" y="201878"/>
                  <a:pt x="401990" y="181939"/>
                  <a:pt x="377022" y="181939"/>
                </a:cubicBezTo>
                <a:close/>
                <a:moveTo>
                  <a:pt x="340566" y="78739"/>
                </a:moveTo>
                <a:cubicBezTo>
                  <a:pt x="322027" y="78739"/>
                  <a:pt x="308432" y="92166"/>
                  <a:pt x="308432" y="110476"/>
                </a:cubicBezTo>
                <a:cubicBezTo>
                  <a:pt x="308432" y="127566"/>
                  <a:pt x="322027" y="140993"/>
                  <a:pt x="340566" y="140993"/>
                </a:cubicBezTo>
                <a:cubicBezTo>
                  <a:pt x="356633" y="140993"/>
                  <a:pt x="371464" y="127566"/>
                  <a:pt x="371464" y="110476"/>
                </a:cubicBezTo>
                <a:cubicBezTo>
                  <a:pt x="371464" y="98270"/>
                  <a:pt x="365285" y="87284"/>
                  <a:pt x="354161" y="81180"/>
                </a:cubicBezTo>
                <a:cubicBezTo>
                  <a:pt x="349217" y="78739"/>
                  <a:pt x="345510" y="78739"/>
                  <a:pt x="340566" y="78739"/>
                </a:cubicBezTo>
                <a:close/>
                <a:moveTo>
                  <a:pt x="340566" y="60429"/>
                </a:moveTo>
                <a:cubicBezTo>
                  <a:pt x="347982" y="60429"/>
                  <a:pt x="355397" y="62870"/>
                  <a:pt x="362813" y="66532"/>
                </a:cubicBezTo>
                <a:cubicBezTo>
                  <a:pt x="378880" y="75077"/>
                  <a:pt x="388767" y="90946"/>
                  <a:pt x="388767" y="110476"/>
                </a:cubicBezTo>
                <a:cubicBezTo>
                  <a:pt x="388767" y="136110"/>
                  <a:pt x="367756" y="158082"/>
                  <a:pt x="340566" y="158082"/>
                </a:cubicBezTo>
                <a:cubicBezTo>
                  <a:pt x="312140" y="158082"/>
                  <a:pt x="291129" y="136110"/>
                  <a:pt x="291129" y="110476"/>
                </a:cubicBezTo>
                <a:cubicBezTo>
                  <a:pt x="291129" y="83622"/>
                  <a:pt x="312140" y="60429"/>
                  <a:pt x="340566" y="60429"/>
                </a:cubicBezTo>
                <a:close/>
                <a:moveTo>
                  <a:pt x="343315" y="18692"/>
                </a:moveTo>
                <a:cubicBezTo>
                  <a:pt x="264664" y="18692"/>
                  <a:pt x="200995" y="82247"/>
                  <a:pt x="200995" y="159508"/>
                </a:cubicBezTo>
                <a:cubicBezTo>
                  <a:pt x="200995" y="200632"/>
                  <a:pt x="218473" y="238016"/>
                  <a:pt x="247186" y="262939"/>
                </a:cubicBezTo>
                <a:lnTo>
                  <a:pt x="247186" y="225555"/>
                </a:lnTo>
                <a:cubicBezTo>
                  <a:pt x="247186" y="191908"/>
                  <a:pt x="274652" y="164493"/>
                  <a:pt x="308359" y="164493"/>
                </a:cubicBezTo>
                <a:lnTo>
                  <a:pt x="377022" y="164493"/>
                </a:lnTo>
                <a:cubicBezTo>
                  <a:pt x="410729" y="164493"/>
                  <a:pt x="438194" y="191908"/>
                  <a:pt x="438194" y="225555"/>
                </a:cubicBezTo>
                <a:lnTo>
                  <a:pt x="438194" y="264186"/>
                </a:lnTo>
                <a:cubicBezTo>
                  <a:pt x="466908" y="238016"/>
                  <a:pt x="484386" y="200632"/>
                  <a:pt x="484386" y="159508"/>
                </a:cubicBezTo>
                <a:cubicBezTo>
                  <a:pt x="484386" y="105924"/>
                  <a:pt x="454424" y="58570"/>
                  <a:pt x="406984" y="33646"/>
                </a:cubicBezTo>
                <a:cubicBezTo>
                  <a:pt x="387009" y="23677"/>
                  <a:pt x="365786" y="18692"/>
                  <a:pt x="343315" y="18692"/>
                </a:cubicBezTo>
                <a:close/>
                <a:moveTo>
                  <a:pt x="343315" y="0"/>
                </a:moveTo>
                <a:cubicBezTo>
                  <a:pt x="368283" y="0"/>
                  <a:pt x="393251" y="6231"/>
                  <a:pt x="415723" y="17446"/>
                </a:cubicBezTo>
                <a:cubicBezTo>
                  <a:pt x="469405" y="44862"/>
                  <a:pt x="501863" y="99693"/>
                  <a:pt x="501863" y="159508"/>
                </a:cubicBezTo>
                <a:cubicBezTo>
                  <a:pt x="501863" y="244247"/>
                  <a:pt x="435697" y="314032"/>
                  <a:pt x="352053" y="319017"/>
                </a:cubicBezTo>
                <a:lnTo>
                  <a:pt x="352053" y="338955"/>
                </a:lnTo>
                <a:cubicBezTo>
                  <a:pt x="360792" y="342694"/>
                  <a:pt x="368283" y="351417"/>
                  <a:pt x="368283" y="362632"/>
                </a:cubicBezTo>
                <a:cubicBezTo>
                  <a:pt x="368283" y="366371"/>
                  <a:pt x="367034" y="368863"/>
                  <a:pt x="365786" y="372601"/>
                </a:cubicBezTo>
                <a:lnTo>
                  <a:pt x="410729" y="416217"/>
                </a:lnTo>
                <a:cubicBezTo>
                  <a:pt x="439443" y="385063"/>
                  <a:pt x="480640" y="366371"/>
                  <a:pt x="525583" y="366371"/>
                </a:cubicBezTo>
                <a:cubicBezTo>
                  <a:pt x="551800" y="366371"/>
                  <a:pt x="576768" y="372601"/>
                  <a:pt x="599240" y="383817"/>
                </a:cubicBezTo>
                <a:cubicBezTo>
                  <a:pt x="652922" y="411232"/>
                  <a:pt x="685381" y="466063"/>
                  <a:pt x="685381" y="525879"/>
                </a:cubicBezTo>
                <a:cubicBezTo>
                  <a:pt x="685381" y="613110"/>
                  <a:pt x="614221" y="685387"/>
                  <a:pt x="525583" y="685387"/>
                </a:cubicBezTo>
                <a:cubicBezTo>
                  <a:pt x="438194" y="685387"/>
                  <a:pt x="367034" y="613110"/>
                  <a:pt x="367034" y="525879"/>
                </a:cubicBezTo>
                <a:cubicBezTo>
                  <a:pt x="367034" y="489740"/>
                  <a:pt x="378270" y="456094"/>
                  <a:pt x="399493" y="429925"/>
                </a:cubicBezTo>
                <a:lnTo>
                  <a:pt x="353302" y="385063"/>
                </a:lnTo>
                <a:cubicBezTo>
                  <a:pt x="350805" y="386309"/>
                  <a:pt x="345811" y="387555"/>
                  <a:pt x="343315" y="387555"/>
                </a:cubicBezTo>
                <a:cubicBezTo>
                  <a:pt x="338321" y="387555"/>
                  <a:pt x="335824" y="386309"/>
                  <a:pt x="332079" y="385063"/>
                </a:cubicBezTo>
                <a:lnTo>
                  <a:pt x="287136" y="429925"/>
                </a:lnTo>
                <a:cubicBezTo>
                  <a:pt x="307110" y="457340"/>
                  <a:pt x="319595" y="490986"/>
                  <a:pt x="319595" y="525879"/>
                </a:cubicBezTo>
                <a:cubicBezTo>
                  <a:pt x="319595" y="613110"/>
                  <a:pt x="247186" y="685387"/>
                  <a:pt x="159797" y="685387"/>
                </a:cubicBezTo>
                <a:cubicBezTo>
                  <a:pt x="71160" y="685387"/>
                  <a:pt x="0" y="613110"/>
                  <a:pt x="0" y="525879"/>
                </a:cubicBezTo>
                <a:cubicBezTo>
                  <a:pt x="0" y="438648"/>
                  <a:pt x="71160" y="366371"/>
                  <a:pt x="159797" y="366371"/>
                </a:cubicBezTo>
                <a:cubicBezTo>
                  <a:pt x="184766" y="366371"/>
                  <a:pt x="209734" y="372601"/>
                  <a:pt x="232205" y="383817"/>
                </a:cubicBezTo>
                <a:cubicBezTo>
                  <a:pt x="248435" y="392540"/>
                  <a:pt x="263416" y="403755"/>
                  <a:pt x="275900" y="416217"/>
                </a:cubicBezTo>
                <a:lnTo>
                  <a:pt x="319595" y="372601"/>
                </a:lnTo>
                <a:cubicBezTo>
                  <a:pt x="318346" y="368863"/>
                  <a:pt x="317098" y="366371"/>
                  <a:pt x="317098" y="362632"/>
                </a:cubicBezTo>
                <a:cubicBezTo>
                  <a:pt x="317098" y="351417"/>
                  <a:pt x="324588" y="342694"/>
                  <a:pt x="334576" y="338955"/>
                </a:cubicBezTo>
                <a:lnTo>
                  <a:pt x="334576" y="319017"/>
                </a:lnTo>
                <a:cubicBezTo>
                  <a:pt x="249683" y="314032"/>
                  <a:pt x="183517" y="244247"/>
                  <a:pt x="183517" y="159508"/>
                </a:cubicBezTo>
                <a:cubicBezTo>
                  <a:pt x="183517" y="72277"/>
                  <a:pt x="254677" y="0"/>
                  <a:pt x="343315"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80" name="Freeform: Shape 779">
            <a:extLst>
              <a:ext uri="{FF2B5EF4-FFF2-40B4-BE49-F238E27FC236}">
                <a16:creationId xmlns:a16="http://schemas.microsoft.com/office/drawing/2014/main" id="{13E4C541-B01B-4993-A570-339FE019D5F4}"/>
              </a:ext>
            </a:extLst>
          </p:cNvPr>
          <p:cNvSpPr>
            <a:spLocks noChangeArrowheads="1"/>
          </p:cNvSpPr>
          <p:nvPr/>
        </p:nvSpPr>
        <p:spPr bwMode="auto">
          <a:xfrm>
            <a:off x="7274945" y="3354846"/>
            <a:ext cx="349651" cy="331707"/>
          </a:xfrm>
          <a:custGeom>
            <a:avLst/>
            <a:gdLst>
              <a:gd name="connsiteX0" fmla="*/ 368815 w 699302"/>
              <a:gd name="connsiteY0" fmla="*/ 577530 h 663413"/>
              <a:gd name="connsiteX1" fmla="*/ 367573 w 699302"/>
              <a:gd name="connsiteY1" fmla="*/ 580019 h 663413"/>
              <a:gd name="connsiteX2" fmla="*/ 348939 w 699302"/>
              <a:gd name="connsiteY2" fmla="*/ 597445 h 663413"/>
              <a:gd name="connsiteX3" fmla="*/ 330306 w 699302"/>
              <a:gd name="connsiteY3" fmla="*/ 584998 h 663413"/>
              <a:gd name="connsiteX4" fmla="*/ 320368 w 699302"/>
              <a:gd name="connsiteY4" fmla="*/ 618604 h 663413"/>
              <a:gd name="connsiteX5" fmla="*/ 335275 w 699302"/>
              <a:gd name="connsiteY5" fmla="*/ 639764 h 663413"/>
              <a:gd name="connsiteX6" fmla="*/ 361362 w 699302"/>
              <a:gd name="connsiteY6" fmla="*/ 639764 h 663413"/>
              <a:gd name="connsiteX7" fmla="*/ 378753 w 699302"/>
              <a:gd name="connsiteY7" fmla="*/ 614870 h 663413"/>
              <a:gd name="connsiteX8" fmla="*/ 368815 w 699302"/>
              <a:gd name="connsiteY8" fmla="*/ 577530 h 663413"/>
              <a:gd name="connsiteX9" fmla="*/ 488071 w 699302"/>
              <a:gd name="connsiteY9" fmla="*/ 546413 h 663413"/>
              <a:gd name="connsiteX10" fmla="*/ 461984 w 699302"/>
              <a:gd name="connsiteY10" fmla="*/ 555126 h 663413"/>
              <a:gd name="connsiteX11" fmla="*/ 461984 w 699302"/>
              <a:gd name="connsiteY11" fmla="*/ 577530 h 663413"/>
              <a:gd name="connsiteX12" fmla="*/ 488071 w 699302"/>
              <a:gd name="connsiteY12" fmla="*/ 546413 h 663413"/>
              <a:gd name="connsiteX13" fmla="*/ 209808 w 699302"/>
              <a:gd name="connsiteY13" fmla="*/ 546413 h 663413"/>
              <a:gd name="connsiteX14" fmla="*/ 235895 w 699302"/>
              <a:gd name="connsiteY14" fmla="*/ 577530 h 663413"/>
              <a:gd name="connsiteX15" fmla="*/ 235895 w 699302"/>
              <a:gd name="connsiteY15" fmla="*/ 555126 h 663413"/>
              <a:gd name="connsiteX16" fmla="*/ 209808 w 699302"/>
              <a:gd name="connsiteY16" fmla="*/ 546413 h 663413"/>
              <a:gd name="connsiteX17" fmla="*/ 439623 w 699302"/>
              <a:gd name="connsiteY17" fmla="*/ 494137 h 663413"/>
              <a:gd name="connsiteX18" fmla="*/ 406083 w 699302"/>
              <a:gd name="connsiteY18" fmla="*/ 501605 h 663413"/>
              <a:gd name="connsiteX19" fmla="*/ 398629 w 699302"/>
              <a:gd name="connsiteY19" fmla="*/ 520275 h 663413"/>
              <a:gd name="connsiteX20" fmla="*/ 381238 w 699302"/>
              <a:gd name="connsiteY20" fmla="*/ 540190 h 663413"/>
              <a:gd name="connsiteX21" fmla="*/ 392418 w 699302"/>
              <a:gd name="connsiteY21" fmla="*/ 597445 h 663413"/>
              <a:gd name="connsiteX22" fmla="*/ 412294 w 699302"/>
              <a:gd name="connsiteY22" fmla="*/ 571307 h 663413"/>
              <a:gd name="connsiteX23" fmla="*/ 412294 w 699302"/>
              <a:gd name="connsiteY23" fmla="*/ 570062 h 663413"/>
              <a:gd name="connsiteX24" fmla="*/ 444592 w 699302"/>
              <a:gd name="connsiteY24" fmla="*/ 545168 h 663413"/>
              <a:gd name="connsiteX25" fmla="*/ 444592 w 699302"/>
              <a:gd name="connsiteY25" fmla="*/ 496626 h 663413"/>
              <a:gd name="connsiteX26" fmla="*/ 443350 w 699302"/>
              <a:gd name="connsiteY26" fmla="*/ 494137 h 663413"/>
              <a:gd name="connsiteX27" fmla="*/ 439623 w 699302"/>
              <a:gd name="connsiteY27" fmla="*/ 494137 h 663413"/>
              <a:gd name="connsiteX28" fmla="*/ 254529 w 699302"/>
              <a:gd name="connsiteY28" fmla="*/ 494137 h 663413"/>
              <a:gd name="connsiteX29" fmla="*/ 253286 w 699302"/>
              <a:gd name="connsiteY29" fmla="*/ 496626 h 663413"/>
              <a:gd name="connsiteX30" fmla="*/ 253286 w 699302"/>
              <a:gd name="connsiteY30" fmla="*/ 545168 h 663413"/>
              <a:gd name="connsiteX31" fmla="*/ 284342 w 699302"/>
              <a:gd name="connsiteY31" fmla="*/ 570062 h 663413"/>
              <a:gd name="connsiteX32" fmla="*/ 285585 w 699302"/>
              <a:gd name="connsiteY32" fmla="*/ 571307 h 663413"/>
              <a:gd name="connsiteX33" fmla="*/ 307945 w 699302"/>
              <a:gd name="connsiteY33" fmla="*/ 601179 h 663413"/>
              <a:gd name="connsiteX34" fmla="*/ 315399 w 699302"/>
              <a:gd name="connsiteY34" fmla="*/ 540190 h 663413"/>
              <a:gd name="connsiteX35" fmla="*/ 299249 w 699302"/>
              <a:gd name="connsiteY35" fmla="*/ 520275 h 663413"/>
              <a:gd name="connsiteX36" fmla="*/ 290554 w 699302"/>
              <a:gd name="connsiteY36" fmla="*/ 501605 h 663413"/>
              <a:gd name="connsiteX37" fmla="*/ 257013 w 699302"/>
              <a:gd name="connsiteY37" fmla="*/ 494137 h 663413"/>
              <a:gd name="connsiteX38" fmla="*/ 254529 w 699302"/>
              <a:gd name="connsiteY38" fmla="*/ 494137 h 663413"/>
              <a:gd name="connsiteX39" fmla="*/ 430927 w 699302"/>
              <a:gd name="connsiteY39" fmla="*/ 426924 h 663413"/>
              <a:gd name="connsiteX40" fmla="*/ 414778 w 699302"/>
              <a:gd name="connsiteY40" fmla="*/ 480445 h 663413"/>
              <a:gd name="connsiteX41" fmla="*/ 434654 w 699302"/>
              <a:gd name="connsiteY41" fmla="*/ 475466 h 663413"/>
              <a:gd name="connsiteX42" fmla="*/ 439623 w 699302"/>
              <a:gd name="connsiteY42" fmla="*/ 475466 h 663413"/>
              <a:gd name="connsiteX43" fmla="*/ 453288 w 699302"/>
              <a:gd name="connsiteY43" fmla="*/ 480445 h 663413"/>
              <a:gd name="connsiteX44" fmla="*/ 461984 w 699302"/>
              <a:gd name="connsiteY44" fmla="*/ 496626 h 663413"/>
              <a:gd name="connsiteX45" fmla="*/ 461984 w 699302"/>
              <a:gd name="connsiteY45" fmla="*/ 536456 h 663413"/>
              <a:gd name="connsiteX46" fmla="*/ 495524 w 699302"/>
              <a:gd name="connsiteY46" fmla="*/ 526498 h 663413"/>
              <a:gd name="connsiteX47" fmla="*/ 501735 w 699302"/>
              <a:gd name="connsiteY47" fmla="*/ 494137 h 663413"/>
              <a:gd name="connsiteX48" fmla="*/ 433412 w 699302"/>
              <a:gd name="connsiteY48" fmla="*/ 426924 h 663413"/>
              <a:gd name="connsiteX49" fmla="*/ 383722 w 699302"/>
              <a:gd name="connsiteY49" fmla="*/ 426924 h 663413"/>
              <a:gd name="connsiteX50" fmla="*/ 379990 w 699302"/>
              <a:gd name="connsiteY50" fmla="*/ 462914 h 663413"/>
              <a:gd name="connsiteX51" fmla="*/ 373784 w 699302"/>
              <a:gd name="connsiteY51" fmla="*/ 522764 h 663413"/>
              <a:gd name="connsiteX52" fmla="*/ 375026 w 699302"/>
              <a:gd name="connsiteY52" fmla="*/ 522764 h 663413"/>
              <a:gd name="connsiteX53" fmla="*/ 382480 w 699302"/>
              <a:gd name="connsiteY53" fmla="*/ 512807 h 663413"/>
              <a:gd name="connsiteX54" fmla="*/ 392418 w 699302"/>
              <a:gd name="connsiteY54" fmla="*/ 489158 h 663413"/>
              <a:gd name="connsiteX55" fmla="*/ 398629 w 699302"/>
              <a:gd name="connsiteY55" fmla="*/ 472977 h 663413"/>
              <a:gd name="connsiteX56" fmla="*/ 399871 w 699302"/>
              <a:gd name="connsiteY56" fmla="*/ 471732 h 663413"/>
              <a:gd name="connsiteX57" fmla="*/ 404840 w 699302"/>
              <a:gd name="connsiteY57" fmla="*/ 454307 h 663413"/>
              <a:gd name="connsiteX58" fmla="*/ 406083 w 699302"/>
              <a:gd name="connsiteY58" fmla="*/ 453062 h 663413"/>
              <a:gd name="connsiteX59" fmla="*/ 413536 w 699302"/>
              <a:gd name="connsiteY59" fmla="*/ 426924 h 663413"/>
              <a:gd name="connsiteX60" fmla="*/ 284342 w 699302"/>
              <a:gd name="connsiteY60" fmla="*/ 426924 h 663413"/>
              <a:gd name="connsiteX61" fmla="*/ 291796 w 699302"/>
              <a:gd name="connsiteY61" fmla="*/ 453062 h 663413"/>
              <a:gd name="connsiteX62" fmla="*/ 291796 w 699302"/>
              <a:gd name="connsiteY62" fmla="*/ 454307 h 663413"/>
              <a:gd name="connsiteX63" fmla="*/ 298007 w 699302"/>
              <a:gd name="connsiteY63" fmla="*/ 471732 h 663413"/>
              <a:gd name="connsiteX64" fmla="*/ 299249 w 699302"/>
              <a:gd name="connsiteY64" fmla="*/ 472977 h 663413"/>
              <a:gd name="connsiteX65" fmla="*/ 304218 w 699302"/>
              <a:gd name="connsiteY65" fmla="*/ 489158 h 663413"/>
              <a:gd name="connsiteX66" fmla="*/ 315399 w 699302"/>
              <a:gd name="connsiteY66" fmla="*/ 512807 h 663413"/>
              <a:gd name="connsiteX67" fmla="*/ 322852 w 699302"/>
              <a:gd name="connsiteY67" fmla="*/ 524009 h 663413"/>
              <a:gd name="connsiteX68" fmla="*/ 318769 w 699302"/>
              <a:gd name="connsiteY68" fmla="*/ 484118 h 663413"/>
              <a:gd name="connsiteX69" fmla="*/ 312914 w 699302"/>
              <a:gd name="connsiteY69" fmla="*/ 426924 h 663413"/>
              <a:gd name="connsiteX70" fmla="*/ 263224 w 699302"/>
              <a:gd name="connsiteY70" fmla="*/ 426924 h 663413"/>
              <a:gd name="connsiteX71" fmla="*/ 196143 w 699302"/>
              <a:gd name="connsiteY71" fmla="*/ 494137 h 663413"/>
              <a:gd name="connsiteX72" fmla="*/ 201112 w 699302"/>
              <a:gd name="connsiteY72" fmla="*/ 526498 h 663413"/>
              <a:gd name="connsiteX73" fmla="*/ 235895 w 699302"/>
              <a:gd name="connsiteY73" fmla="*/ 536456 h 663413"/>
              <a:gd name="connsiteX74" fmla="*/ 235895 w 699302"/>
              <a:gd name="connsiteY74" fmla="*/ 496626 h 663413"/>
              <a:gd name="connsiteX75" fmla="*/ 243348 w 699302"/>
              <a:gd name="connsiteY75" fmla="*/ 480445 h 663413"/>
              <a:gd name="connsiteX76" fmla="*/ 261982 w 699302"/>
              <a:gd name="connsiteY76" fmla="*/ 475466 h 663413"/>
              <a:gd name="connsiteX77" fmla="*/ 283100 w 699302"/>
              <a:gd name="connsiteY77" fmla="*/ 480445 h 663413"/>
              <a:gd name="connsiteX78" fmla="*/ 265709 w 699302"/>
              <a:gd name="connsiteY78" fmla="*/ 426924 h 663413"/>
              <a:gd name="connsiteX79" fmla="*/ 348939 w 699302"/>
              <a:gd name="connsiteY79" fmla="*/ 388339 h 663413"/>
              <a:gd name="connsiteX80" fmla="*/ 329063 w 699302"/>
              <a:gd name="connsiteY80" fmla="*/ 407009 h 663413"/>
              <a:gd name="connsiteX81" fmla="*/ 336807 w 699302"/>
              <a:gd name="connsiteY81" fmla="*/ 477871 h 663413"/>
              <a:gd name="connsiteX82" fmla="*/ 347697 w 699302"/>
              <a:gd name="connsiteY82" fmla="*/ 577530 h 663413"/>
              <a:gd name="connsiteX83" fmla="*/ 350182 w 699302"/>
              <a:gd name="connsiteY83" fmla="*/ 577530 h 663413"/>
              <a:gd name="connsiteX84" fmla="*/ 362026 w 699302"/>
              <a:gd name="connsiteY84" fmla="*/ 469136 h 663413"/>
              <a:gd name="connsiteX85" fmla="*/ 368815 w 699302"/>
              <a:gd name="connsiteY85" fmla="*/ 407009 h 663413"/>
              <a:gd name="connsiteX86" fmla="*/ 348939 w 699302"/>
              <a:gd name="connsiteY86" fmla="*/ 388339 h 663413"/>
              <a:gd name="connsiteX87" fmla="*/ 350180 w 699302"/>
              <a:gd name="connsiteY87" fmla="*/ 182471 h 663413"/>
              <a:gd name="connsiteX88" fmla="*/ 313976 w 699302"/>
              <a:gd name="connsiteY88" fmla="*/ 219091 h 663413"/>
              <a:gd name="connsiteX89" fmla="*/ 350180 w 699302"/>
              <a:gd name="connsiteY89" fmla="*/ 255712 h 663413"/>
              <a:gd name="connsiteX90" fmla="*/ 386385 w 699302"/>
              <a:gd name="connsiteY90" fmla="*/ 219091 h 663413"/>
              <a:gd name="connsiteX91" fmla="*/ 350180 w 699302"/>
              <a:gd name="connsiteY91" fmla="*/ 182471 h 663413"/>
              <a:gd name="connsiteX92" fmla="*/ 350180 w 699302"/>
              <a:gd name="connsiteY92" fmla="*/ 164792 h 663413"/>
              <a:gd name="connsiteX93" fmla="*/ 403863 w 699302"/>
              <a:gd name="connsiteY93" fmla="*/ 219091 h 663413"/>
              <a:gd name="connsiteX94" fmla="*/ 350180 w 699302"/>
              <a:gd name="connsiteY94" fmla="*/ 273390 h 663413"/>
              <a:gd name="connsiteX95" fmla="*/ 295250 w 699302"/>
              <a:gd name="connsiteY95" fmla="*/ 219091 h 663413"/>
              <a:gd name="connsiteX96" fmla="*/ 350180 w 699302"/>
              <a:gd name="connsiteY96" fmla="*/ 164792 h 663413"/>
              <a:gd name="connsiteX97" fmla="*/ 299249 w 699302"/>
              <a:gd name="connsiteY97" fmla="*/ 113266 h 663413"/>
              <a:gd name="connsiteX98" fmla="*/ 266951 w 699302"/>
              <a:gd name="connsiteY98" fmla="*/ 293744 h 663413"/>
              <a:gd name="connsiteX99" fmla="*/ 279374 w 699302"/>
              <a:gd name="connsiteY99" fmla="*/ 408254 h 663413"/>
              <a:gd name="connsiteX100" fmla="*/ 311672 w 699302"/>
              <a:gd name="connsiteY100" fmla="*/ 408254 h 663413"/>
              <a:gd name="connsiteX101" fmla="*/ 312914 w 699302"/>
              <a:gd name="connsiteY101" fmla="*/ 397052 h 663413"/>
              <a:gd name="connsiteX102" fmla="*/ 348939 w 699302"/>
              <a:gd name="connsiteY102" fmla="*/ 369669 h 663413"/>
              <a:gd name="connsiteX103" fmla="*/ 382480 w 699302"/>
              <a:gd name="connsiteY103" fmla="*/ 393318 h 663413"/>
              <a:gd name="connsiteX104" fmla="*/ 386207 w 699302"/>
              <a:gd name="connsiteY104" fmla="*/ 408254 h 663413"/>
              <a:gd name="connsiteX105" fmla="*/ 417263 w 699302"/>
              <a:gd name="connsiteY105" fmla="*/ 408254 h 663413"/>
              <a:gd name="connsiteX106" fmla="*/ 429685 w 699302"/>
              <a:gd name="connsiteY106" fmla="*/ 293744 h 663413"/>
              <a:gd name="connsiteX107" fmla="*/ 398629 w 699302"/>
              <a:gd name="connsiteY107" fmla="*/ 113266 h 663413"/>
              <a:gd name="connsiteX108" fmla="*/ 346455 w 699302"/>
              <a:gd name="connsiteY108" fmla="*/ 18670 h 663413"/>
              <a:gd name="connsiteX109" fmla="*/ 305461 w 699302"/>
              <a:gd name="connsiteY109" fmla="*/ 95840 h 663413"/>
              <a:gd name="connsiteX110" fmla="*/ 307945 w 699302"/>
              <a:gd name="connsiteY110" fmla="*/ 95840 h 663413"/>
              <a:gd name="connsiteX111" fmla="*/ 392418 w 699302"/>
              <a:gd name="connsiteY111" fmla="*/ 95840 h 663413"/>
              <a:gd name="connsiteX112" fmla="*/ 351424 w 699302"/>
              <a:gd name="connsiteY112" fmla="*/ 18670 h 663413"/>
              <a:gd name="connsiteX113" fmla="*/ 348939 w 699302"/>
              <a:gd name="connsiteY113" fmla="*/ 18670 h 663413"/>
              <a:gd name="connsiteX114" fmla="*/ 346455 w 699302"/>
              <a:gd name="connsiteY114" fmla="*/ 18670 h 663413"/>
              <a:gd name="connsiteX115" fmla="*/ 348939 w 699302"/>
              <a:gd name="connsiteY115" fmla="*/ 0 h 663413"/>
              <a:gd name="connsiteX116" fmla="*/ 365088 w 699302"/>
              <a:gd name="connsiteY116" fmla="*/ 8713 h 663413"/>
              <a:gd name="connsiteX117" fmla="*/ 447077 w 699302"/>
              <a:gd name="connsiteY117" fmla="*/ 293744 h 663413"/>
              <a:gd name="connsiteX118" fmla="*/ 435896 w 699302"/>
              <a:gd name="connsiteY118" fmla="*/ 409499 h 663413"/>
              <a:gd name="connsiteX119" fmla="*/ 519127 w 699302"/>
              <a:gd name="connsiteY119" fmla="*/ 494137 h 663413"/>
              <a:gd name="connsiteX120" fmla="*/ 514158 w 699302"/>
              <a:gd name="connsiteY120" fmla="*/ 525254 h 663413"/>
              <a:gd name="connsiteX121" fmla="*/ 525338 w 699302"/>
              <a:gd name="connsiteY121" fmla="*/ 525254 h 663413"/>
              <a:gd name="connsiteX122" fmla="*/ 623476 w 699302"/>
              <a:gd name="connsiteY122" fmla="*/ 573796 h 663413"/>
              <a:gd name="connsiteX123" fmla="*/ 684346 w 699302"/>
              <a:gd name="connsiteY123" fmla="*/ 505339 h 663413"/>
              <a:gd name="connsiteX124" fmla="*/ 698010 w 699302"/>
              <a:gd name="connsiteY124" fmla="*/ 506583 h 663413"/>
              <a:gd name="connsiteX125" fmla="*/ 695526 w 699302"/>
              <a:gd name="connsiteY125" fmla="*/ 519030 h 663413"/>
              <a:gd name="connsiteX126" fmla="*/ 630929 w 699302"/>
              <a:gd name="connsiteY126" fmla="*/ 593711 h 663413"/>
              <a:gd name="connsiteX127" fmla="*/ 623476 w 699302"/>
              <a:gd name="connsiteY127" fmla="*/ 597445 h 663413"/>
              <a:gd name="connsiteX128" fmla="*/ 617264 w 699302"/>
              <a:gd name="connsiteY128" fmla="*/ 593711 h 663413"/>
              <a:gd name="connsiteX129" fmla="*/ 524096 w 699302"/>
              <a:gd name="connsiteY129" fmla="*/ 542679 h 663413"/>
              <a:gd name="connsiteX130" fmla="*/ 507947 w 699302"/>
              <a:gd name="connsiteY130" fmla="*/ 542679 h 663413"/>
              <a:gd name="connsiteX131" fmla="*/ 466953 w 699302"/>
              <a:gd name="connsiteY131" fmla="*/ 594955 h 663413"/>
              <a:gd name="connsiteX132" fmla="*/ 458257 w 699302"/>
              <a:gd name="connsiteY132" fmla="*/ 597445 h 663413"/>
              <a:gd name="connsiteX133" fmla="*/ 452046 w 699302"/>
              <a:gd name="connsiteY133" fmla="*/ 596200 h 663413"/>
              <a:gd name="connsiteX134" fmla="*/ 444592 w 699302"/>
              <a:gd name="connsiteY134" fmla="*/ 582509 h 663413"/>
              <a:gd name="connsiteX135" fmla="*/ 444592 w 699302"/>
              <a:gd name="connsiteY135" fmla="*/ 566328 h 663413"/>
              <a:gd name="connsiteX136" fmla="*/ 425958 w 699302"/>
              <a:gd name="connsiteY136" fmla="*/ 581264 h 663413"/>
              <a:gd name="connsiteX137" fmla="*/ 375026 w 699302"/>
              <a:gd name="connsiteY137" fmla="*/ 650966 h 663413"/>
              <a:gd name="connsiteX138" fmla="*/ 375026 w 699302"/>
              <a:gd name="connsiteY138" fmla="*/ 652210 h 663413"/>
              <a:gd name="connsiteX139" fmla="*/ 348939 w 699302"/>
              <a:gd name="connsiteY139" fmla="*/ 663413 h 663413"/>
              <a:gd name="connsiteX140" fmla="*/ 321610 w 699302"/>
              <a:gd name="connsiteY140" fmla="*/ 652210 h 663413"/>
              <a:gd name="connsiteX141" fmla="*/ 321610 w 699302"/>
              <a:gd name="connsiteY141" fmla="*/ 650966 h 663413"/>
              <a:gd name="connsiteX142" fmla="*/ 271920 w 699302"/>
              <a:gd name="connsiteY142" fmla="*/ 581264 h 663413"/>
              <a:gd name="connsiteX143" fmla="*/ 253286 w 699302"/>
              <a:gd name="connsiteY143" fmla="*/ 566328 h 663413"/>
              <a:gd name="connsiteX144" fmla="*/ 253286 w 699302"/>
              <a:gd name="connsiteY144" fmla="*/ 582509 h 663413"/>
              <a:gd name="connsiteX145" fmla="*/ 244591 w 699302"/>
              <a:gd name="connsiteY145" fmla="*/ 596200 h 663413"/>
              <a:gd name="connsiteX146" fmla="*/ 237137 w 699302"/>
              <a:gd name="connsiteY146" fmla="*/ 597445 h 663413"/>
              <a:gd name="connsiteX147" fmla="*/ 229684 w 699302"/>
              <a:gd name="connsiteY147" fmla="*/ 596200 h 663413"/>
              <a:gd name="connsiteX148" fmla="*/ 188690 w 699302"/>
              <a:gd name="connsiteY148" fmla="*/ 542679 h 663413"/>
              <a:gd name="connsiteX149" fmla="*/ 172540 w 699302"/>
              <a:gd name="connsiteY149" fmla="*/ 542679 h 663413"/>
              <a:gd name="connsiteX150" fmla="*/ 80614 w 699302"/>
              <a:gd name="connsiteY150" fmla="*/ 593711 h 663413"/>
              <a:gd name="connsiteX151" fmla="*/ 73161 w 699302"/>
              <a:gd name="connsiteY151" fmla="*/ 597445 h 663413"/>
              <a:gd name="connsiteX152" fmla="*/ 65707 w 699302"/>
              <a:gd name="connsiteY152" fmla="*/ 593711 h 663413"/>
              <a:gd name="connsiteX153" fmla="*/ 2353 w 699302"/>
              <a:gd name="connsiteY153" fmla="*/ 514051 h 663413"/>
              <a:gd name="connsiteX154" fmla="*/ 2353 w 699302"/>
              <a:gd name="connsiteY154" fmla="*/ 501605 h 663413"/>
              <a:gd name="connsiteX155" fmla="*/ 14775 w 699302"/>
              <a:gd name="connsiteY155" fmla="*/ 500360 h 663413"/>
              <a:gd name="connsiteX156" fmla="*/ 73161 w 699302"/>
              <a:gd name="connsiteY156" fmla="*/ 573796 h 663413"/>
              <a:gd name="connsiteX157" fmla="*/ 172540 w 699302"/>
              <a:gd name="connsiteY157" fmla="*/ 525254 h 663413"/>
              <a:gd name="connsiteX158" fmla="*/ 182478 w 699302"/>
              <a:gd name="connsiteY158" fmla="*/ 525254 h 663413"/>
              <a:gd name="connsiteX159" fmla="*/ 178752 w 699302"/>
              <a:gd name="connsiteY159" fmla="*/ 494137 h 663413"/>
              <a:gd name="connsiteX160" fmla="*/ 261982 w 699302"/>
              <a:gd name="connsiteY160" fmla="*/ 409499 h 663413"/>
              <a:gd name="connsiteX161" fmla="*/ 249560 w 699302"/>
              <a:gd name="connsiteY161" fmla="*/ 293744 h 663413"/>
              <a:gd name="connsiteX162" fmla="*/ 331548 w 699302"/>
              <a:gd name="connsiteY162" fmla="*/ 8713 h 663413"/>
              <a:gd name="connsiteX163" fmla="*/ 348939 w 699302"/>
              <a:gd name="connsiteY163" fmla="*/ 0 h 663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699302" h="663413">
                <a:moveTo>
                  <a:pt x="368815" y="577530"/>
                </a:moveTo>
                <a:lnTo>
                  <a:pt x="367573" y="580019"/>
                </a:lnTo>
                <a:cubicBezTo>
                  <a:pt x="366331" y="589977"/>
                  <a:pt x="358877" y="597445"/>
                  <a:pt x="348939" y="597445"/>
                </a:cubicBezTo>
                <a:cubicBezTo>
                  <a:pt x="340244" y="597445"/>
                  <a:pt x="334032" y="592466"/>
                  <a:pt x="330306" y="584998"/>
                </a:cubicBezTo>
                <a:cubicBezTo>
                  <a:pt x="327821" y="597445"/>
                  <a:pt x="324094" y="609891"/>
                  <a:pt x="320368" y="618604"/>
                </a:cubicBezTo>
                <a:lnTo>
                  <a:pt x="335275" y="639764"/>
                </a:lnTo>
                <a:cubicBezTo>
                  <a:pt x="342728" y="647232"/>
                  <a:pt x="355150" y="647232"/>
                  <a:pt x="361362" y="639764"/>
                </a:cubicBezTo>
                <a:lnTo>
                  <a:pt x="378753" y="614870"/>
                </a:lnTo>
                <a:cubicBezTo>
                  <a:pt x="375026" y="603668"/>
                  <a:pt x="371300" y="589977"/>
                  <a:pt x="368815" y="577530"/>
                </a:cubicBezTo>
                <a:close/>
                <a:moveTo>
                  <a:pt x="488071" y="546413"/>
                </a:moveTo>
                <a:cubicBezTo>
                  <a:pt x="478133" y="547658"/>
                  <a:pt x="470679" y="551392"/>
                  <a:pt x="461984" y="555126"/>
                </a:cubicBezTo>
                <a:lnTo>
                  <a:pt x="461984" y="577530"/>
                </a:lnTo>
                <a:cubicBezTo>
                  <a:pt x="471922" y="570062"/>
                  <a:pt x="480617" y="558860"/>
                  <a:pt x="488071" y="546413"/>
                </a:cubicBezTo>
                <a:close/>
                <a:moveTo>
                  <a:pt x="209808" y="546413"/>
                </a:moveTo>
                <a:cubicBezTo>
                  <a:pt x="216019" y="558860"/>
                  <a:pt x="224715" y="570062"/>
                  <a:pt x="235895" y="577530"/>
                </a:cubicBezTo>
                <a:lnTo>
                  <a:pt x="235895" y="555126"/>
                </a:lnTo>
                <a:cubicBezTo>
                  <a:pt x="227199" y="551392"/>
                  <a:pt x="218503" y="547658"/>
                  <a:pt x="209808" y="546413"/>
                </a:cubicBezTo>
                <a:close/>
                <a:moveTo>
                  <a:pt x="439623" y="494137"/>
                </a:moveTo>
                <a:lnTo>
                  <a:pt x="406083" y="501605"/>
                </a:lnTo>
                <a:cubicBezTo>
                  <a:pt x="403598" y="507828"/>
                  <a:pt x="401114" y="514051"/>
                  <a:pt x="398629" y="520275"/>
                </a:cubicBezTo>
                <a:cubicBezTo>
                  <a:pt x="393660" y="528988"/>
                  <a:pt x="388691" y="535211"/>
                  <a:pt x="381238" y="540190"/>
                </a:cubicBezTo>
                <a:cubicBezTo>
                  <a:pt x="379995" y="547658"/>
                  <a:pt x="383722" y="571307"/>
                  <a:pt x="392418" y="597445"/>
                </a:cubicBezTo>
                <a:lnTo>
                  <a:pt x="412294" y="571307"/>
                </a:lnTo>
                <a:cubicBezTo>
                  <a:pt x="412294" y="570062"/>
                  <a:pt x="412294" y="570062"/>
                  <a:pt x="412294" y="570062"/>
                </a:cubicBezTo>
                <a:cubicBezTo>
                  <a:pt x="422232" y="560104"/>
                  <a:pt x="432170" y="551392"/>
                  <a:pt x="444592" y="545168"/>
                </a:cubicBezTo>
                <a:lnTo>
                  <a:pt x="444592" y="496626"/>
                </a:lnTo>
                <a:cubicBezTo>
                  <a:pt x="444592" y="495381"/>
                  <a:pt x="443350" y="494137"/>
                  <a:pt x="443350" y="494137"/>
                </a:cubicBezTo>
                <a:cubicBezTo>
                  <a:pt x="442108" y="494137"/>
                  <a:pt x="440865" y="492892"/>
                  <a:pt x="439623" y="494137"/>
                </a:cubicBezTo>
                <a:close/>
                <a:moveTo>
                  <a:pt x="254529" y="494137"/>
                </a:moveTo>
                <a:cubicBezTo>
                  <a:pt x="253286" y="494137"/>
                  <a:pt x="253286" y="495381"/>
                  <a:pt x="253286" y="496626"/>
                </a:cubicBezTo>
                <a:lnTo>
                  <a:pt x="253286" y="545168"/>
                </a:lnTo>
                <a:cubicBezTo>
                  <a:pt x="264467" y="551392"/>
                  <a:pt x="274405" y="560104"/>
                  <a:pt x="284342" y="570062"/>
                </a:cubicBezTo>
                <a:cubicBezTo>
                  <a:pt x="285585" y="570062"/>
                  <a:pt x="285585" y="570062"/>
                  <a:pt x="285585" y="571307"/>
                </a:cubicBezTo>
                <a:lnTo>
                  <a:pt x="307945" y="601179"/>
                </a:lnTo>
                <a:cubicBezTo>
                  <a:pt x="317883" y="572551"/>
                  <a:pt x="319125" y="547658"/>
                  <a:pt x="315399" y="540190"/>
                </a:cubicBezTo>
                <a:cubicBezTo>
                  <a:pt x="309187" y="536456"/>
                  <a:pt x="302976" y="528988"/>
                  <a:pt x="299249" y="520275"/>
                </a:cubicBezTo>
                <a:cubicBezTo>
                  <a:pt x="296765" y="514051"/>
                  <a:pt x="293038" y="507828"/>
                  <a:pt x="290554" y="501605"/>
                </a:cubicBezTo>
                <a:lnTo>
                  <a:pt x="257013" y="494137"/>
                </a:lnTo>
                <a:cubicBezTo>
                  <a:pt x="255771" y="492892"/>
                  <a:pt x="255771" y="494137"/>
                  <a:pt x="254529" y="494137"/>
                </a:cubicBezTo>
                <a:close/>
                <a:moveTo>
                  <a:pt x="430927" y="426924"/>
                </a:moveTo>
                <a:cubicBezTo>
                  <a:pt x="427201" y="444350"/>
                  <a:pt x="422232" y="463020"/>
                  <a:pt x="414778" y="480445"/>
                </a:cubicBezTo>
                <a:lnTo>
                  <a:pt x="434654" y="475466"/>
                </a:lnTo>
                <a:cubicBezTo>
                  <a:pt x="437139" y="475466"/>
                  <a:pt x="438381" y="475466"/>
                  <a:pt x="439623" y="475466"/>
                </a:cubicBezTo>
                <a:cubicBezTo>
                  <a:pt x="444592" y="475466"/>
                  <a:pt x="449561" y="476711"/>
                  <a:pt x="453288" y="480445"/>
                </a:cubicBezTo>
                <a:cubicBezTo>
                  <a:pt x="458257" y="482935"/>
                  <a:pt x="461984" y="490403"/>
                  <a:pt x="461984" y="496626"/>
                </a:cubicBezTo>
                <a:lnTo>
                  <a:pt x="461984" y="536456"/>
                </a:lnTo>
                <a:cubicBezTo>
                  <a:pt x="471922" y="531477"/>
                  <a:pt x="484344" y="528988"/>
                  <a:pt x="495524" y="526498"/>
                </a:cubicBezTo>
                <a:cubicBezTo>
                  <a:pt x="499251" y="516541"/>
                  <a:pt x="501735" y="505339"/>
                  <a:pt x="501735" y="494137"/>
                </a:cubicBezTo>
                <a:cubicBezTo>
                  <a:pt x="501735" y="455552"/>
                  <a:pt x="470679" y="426924"/>
                  <a:pt x="433412" y="426924"/>
                </a:cubicBezTo>
                <a:close/>
                <a:moveTo>
                  <a:pt x="383722" y="426924"/>
                </a:moveTo>
                <a:lnTo>
                  <a:pt x="379990" y="462914"/>
                </a:lnTo>
                <a:lnTo>
                  <a:pt x="373784" y="522764"/>
                </a:lnTo>
                <a:lnTo>
                  <a:pt x="375026" y="522764"/>
                </a:lnTo>
                <a:cubicBezTo>
                  <a:pt x="377511" y="520275"/>
                  <a:pt x="379995" y="517785"/>
                  <a:pt x="382480" y="512807"/>
                </a:cubicBezTo>
                <a:cubicBezTo>
                  <a:pt x="384964" y="505339"/>
                  <a:pt x="388691" y="496626"/>
                  <a:pt x="392418" y="489158"/>
                </a:cubicBezTo>
                <a:cubicBezTo>
                  <a:pt x="393660" y="484179"/>
                  <a:pt x="396145" y="477956"/>
                  <a:pt x="398629" y="472977"/>
                </a:cubicBezTo>
                <a:cubicBezTo>
                  <a:pt x="398629" y="471732"/>
                  <a:pt x="398629" y="471732"/>
                  <a:pt x="399871" y="471732"/>
                </a:cubicBezTo>
                <a:cubicBezTo>
                  <a:pt x="401114" y="466754"/>
                  <a:pt x="403598" y="460530"/>
                  <a:pt x="404840" y="454307"/>
                </a:cubicBezTo>
                <a:cubicBezTo>
                  <a:pt x="404840" y="454307"/>
                  <a:pt x="404840" y="454307"/>
                  <a:pt x="406083" y="453062"/>
                </a:cubicBezTo>
                <a:cubicBezTo>
                  <a:pt x="408567" y="444350"/>
                  <a:pt x="411052" y="435637"/>
                  <a:pt x="413536" y="426924"/>
                </a:cubicBezTo>
                <a:close/>
                <a:moveTo>
                  <a:pt x="284342" y="426924"/>
                </a:moveTo>
                <a:cubicBezTo>
                  <a:pt x="286827" y="435637"/>
                  <a:pt x="288069" y="444350"/>
                  <a:pt x="291796" y="453062"/>
                </a:cubicBezTo>
                <a:cubicBezTo>
                  <a:pt x="291796" y="454307"/>
                  <a:pt x="291796" y="454307"/>
                  <a:pt x="291796" y="454307"/>
                </a:cubicBezTo>
                <a:cubicBezTo>
                  <a:pt x="294280" y="460530"/>
                  <a:pt x="295523" y="466754"/>
                  <a:pt x="298007" y="471732"/>
                </a:cubicBezTo>
                <a:cubicBezTo>
                  <a:pt x="298007" y="471732"/>
                  <a:pt x="298007" y="471732"/>
                  <a:pt x="299249" y="472977"/>
                </a:cubicBezTo>
                <a:cubicBezTo>
                  <a:pt x="300492" y="477956"/>
                  <a:pt x="301734" y="484179"/>
                  <a:pt x="304218" y="489158"/>
                </a:cubicBezTo>
                <a:cubicBezTo>
                  <a:pt x="307945" y="497871"/>
                  <a:pt x="311672" y="505339"/>
                  <a:pt x="315399" y="512807"/>
                </a:cubicBezTo>
                <a:cubicBezTo>
                  <a:pt x="317883" y="517785"/>
                  <a:pt x="320368" y="520275"/>
                  <a:pt x="322852" y="524009"/>
                </a:cubicBezTo>
                <a:lnTo>
                  <a:pt x="318769" y="484118"/>
                </a:lnTo>
                <a:lnTo>
                  <a:pt x="312914" y="426924"/>
                </a:lnTo>
                <a:close/>
                <a:moveTo>
                  <a:pt x="263224" y="426924"/>
                </a:moveTo>
                <a:cubicBezTo>
                  <a:pt x="225957" y="426924"/>
                  <a:pt x="196143" y="455552"/>
                  <a:pt x="196143" y="494137"/>
                </a:cubicBezTo>
                <a:cubicBezTo>
                  <a:pt x="196143" y="505339"/>
                  <a:pt x="197385" y="516541"/>
                  <a:pt x="201112" y="526498"/>
                </a:cubicBezTo>
                <a:cubicBezTo>
                  <a:pt x="213534" y="528988"/>
                  <a:pt x="223472" y="531477"/>
                  <a:pt x="235895" y="536456"/>
                </a:cubicBezTo>
                <a:lnTo>
                  <a:pt x="235895" y="496626"/>
                </a:lnTo>
                <a:cubicBezTo>
                  <a:pt x="235895" y="490403"/>
                  <a:pt x="238379" y="482935"/>
                  <a:pt x="243348" y="480445"/>
                </a:cubicBezTo>
                <a:cubicBezTo>
                  <a:pt x="249560" y="475466"/>
                  <a:pt x="255771" y="474222"/>
                  <a:pt x="261982" y="475466"/>
                </a:cubicBezTo>
                <a:lnTo>
                  <a:pt x="283100" y="480445"/>
                </a:lnTo>
                <a:cubicBezTo>
                  <a:pt x="275647" y="463020"/>
                  <a:pt x="270678" y="444350"/>
                  <a:pt x="265709" y="426924"/>
                </a:cubicBezTo>
                <a:close/>
                <a:moveTo>
                  <a:pt x="348939" y="388339"/>
                </a:moveTo>
                <a:cubicBezTo>
                  <a:pt x="337759" y="388339"/>
                  <a:pt x="329063" y="397052"/>
                  <a:pt x="329063" y="407009"/>
                </a:cubicBezTo>
                <a:lnTo>
                  <a:pt x="336807" y="477871"/>
                </a:lnTo>
                <a:lnTo>
                  <a:pt x="347697" y="577530"/>
                </a:lnTo>
                <a:cubicBezTo>
                  <a:pt x="347697" y="580019"/>
                  <a:pt x="350182" y="580019"/>
                  <a:pt x="350182" y="577530"/>
                </a:cubicBezTo>
                <a:lnTo>
                  <a:pt x="362026" y="469136"/>
                </a:lnTo>
                <a:lnTo>
                  <a:pt x="368815" y="407009"/>
                </a:lnTo>
                <a:cubicBezTo>
                  <a:pt x="367573" y="397052"/>
                  <a:pt x="358877" y="388339"/>
                  <a:pt x="348939" y="388339"/>
                </a:cubicBezTo>
                <a:close/>
                <a:moveTo>
                  <a:pt x="350180" y="182471"/>
                </a:moveTo>
                <a:cubicBezTo>
                  <a:pt x="330206" y="182471"/>
                  <a:pt x="313976" y="198887"/>
                  <a:pt x="313976" y="219091"/>
                </a:cubicBezTo>
                <a:cubicBezTo>
                  <a:pt x="313976" y="239296"/>
                  <a:pt x="330206" y="255712"/>
                  <a:pt x="350180" y="255712"/>
                </a:cubicBezTo>
                <a:cubicBezTo>
                  <a:pt x="370155" y="255712"/>
                  <a:pt x="386385" y="239296"/>
                  <a:pt x="386385" y="219091"/>
                </a:cubicBezTo>
                <a:cubicBezTo>
                  <a:pt x="386385" y="198887"/>
                  <a:pt x="370155" y="182471"/>
                  <a:pt x="350180" y="182471"/>
                </a:cubicBezTo>
                <a:close/>
                <a:moveTo>
                  <a:pt x="350180" y="164792"/>
                </a:moveTo>
                <a:cubicBezTo>
                  <a:pt x="380143" y="164792"/>
                  <a:pt x="403863" y="188785"/>
                  <a:pt x="403863" y="219091"/>
                </a:cubicBezTo>
                <a:cubicBezTo>
                  <a:pt x="403863" y="249398"/>
                  <a:pt x="380143" y="273390"/>
                  <a:pt x="350180" y="273390"/>
                </a:cubicBezTo>
                <a:cubicBezTo>
                  <a:pt x="320218" y="273390"/>
                  <a:pt x="295250" y="249398"/>
                  <a:pt x="295250" y="219091"/>
                </a:cubicBezTo>
                <a:cubicBezTo>
                  <a:pt x="295250" y="188785"/>
                  <a:pt x="320218" y="164792"/>
                  <a:pt x="350180" y="164792"/>
                </a:cubicBezTo>
                <a:close/>
                <a:moveTo>
                  <a:pt x="299249" y="113266"/>
                </a:moveTo>
                <a:cubicBezTo>
                  <a:pt x="278131" y="168032"/>
                  <a:pt x="266951" y="230265"/>
                  <a:pt x="266951" y="293744"/>
                </a:cubicBezTo>
                <a:cubicBezTo>
                  <a:pt x="266951" y="332329"/>
                  <a:pt x="271920" y="372158"/>
                  <a:pt x="279374" y="408254"/>
                </a:cubicBezTo>
                <a:lnTo>
                  <a:pt x="311672" y="408254"/>
                </a:lnTo>
                <a:cubicBezTo>
                  <a:pt x="311672" y="404520"/>
                  <a:pt x="311672" y="400786"/>
                  <a:pt x="312914" y="397052"/>
                </a:cubicBezTo>
                <a:cubicBezTo>
                  <a:pt x="317883" y="382116"/>
                  <a:pt x="331548" y="369669"/>
                  <a:pt x="348939" y="369669"/>
                </a:cubicBezTo>
                <a:cubicBezTo>
                  <a:pt x="363846" y="369669"/>
                  <a:pt x="377511" y="379626"/>
                  <a:pt x="382480" y="393318"/>
                </a:cubicBezTo>
                <a:cubicBezTo>
                  <a:pt x="384964" y="397052"/>
                  <a:pt x="386207" y="403275"/>
                  <a:pt x="386207" y="408254"/>
                </a:cubicBezTo>
                <a:lnTo>
                  <a:pt x="417263" y="408254"/>
                </a:lnTo>
                <a:cubicBezTo>
                  <a:pt x="425958" y="372158"/>
                  <a:pt x="429685" y="332329"/>
                  <a:pt x="429685" y="293744"/>
                </a:cubicBezTo>
                <a:cubicBezTo>
                  <a:pt x="429685" y="230265"/>
                  <a:pt x="419747" y="168032"/>
                  <a:pt x="398629" y="113266"/>
                </a:cubicBezTo>
                <a:close/>
                <a:moveTo>
                  <a:pt x="346455" y="18670"/>
                </a:moveTo>
                <a:cubicBezTo>
                  <a:pt x="330306" y="42319"/>
                  <a:pt x="316641" y="68457"/>
                  <a:pt x="305461" y="95840"/>
                </a:cubicBezTo>
                <a:lnTo>
                  <a:pt x="307945" y="95840"/>
                </a:lnTo>
                <a:lnTo>
                  <a:pt x="392418" y="95840"/>
                </a:lnTo>
                <a:cubicBezTo>
                  <a:pt x="379995" y="68457"/>
                  <a:pt x="366331" y="42319"/>
                  <a:pt x="351424" y="18670"/>
                </a:cubicBezTo>
                <a:cubicBezTo>
                  <a:pt x="350182" y="18670"/>
                  <a:pt x="348939" y="18670"/>
                  <a:pt x="348939" y="18670"/>
                </a:cubicBezTo>
                <a:cubicBezTo>
                  <a:pt x="347697" y="18670"/>
                  <a:pt x="347697" y="18670"/>
                  <a:pt x="346455" y="18670"/>
                </a:cubicBezTo>
                <a:close/>
                <a:moveTo>
                  <a:pt x="348939" y="0"/>
                </a:moveTo>
                <a:cubicBezTo>
                  <a:pt x="355150" y="0"/>
                  <a:pt x="361362" y="3734"/>
                  <a:pt x="365088" y="8713"/>
                </a:cubicBezTo>
                <a:cubicBezTo>
                  <a:pt x="418505" y="87128"/>
                  <a:pt x="447077" y="187946"/>
                  <a:pt x="447077" y="293744"/>
                </a:cubicBezTo>
                <a:cubicBezTo>
                  <a:pt x="447077" y="332329"/>
                  <a:pt x="443350" y="372158"/>
                  <a:pt x="435896" y="409499"/>
                </a:cubicBezTo>
                <a:cubicBezTo>
                  <a:pt x="481860" y="409499"/>
                  <a:pt x="519127" y="446839"/>
                  <a:pt x="519127" y="494137"/>
                </a:cubicBezTo>
                <a:cubicBezTo>
                  <a:pt x="519127" y="504094"/>
                  <a:pt x="517885" y="515296"/>
                  <a:pt x="514158" y="525254"/>
                </a:cubicBezTo>
                <a:cubicBezTo>
                  <a:pt x="517885" y="525254"/>
                  <a:pt x="521611" y="525254"/>
                  <a:pt x="525338" y="525254"/>
                </a:cubicBezTo>
                <a:cubicBezTo>
                  <a:pt x="563848" y="527743"/>
                  <a:pt x="598631" y="545168"/>
                  <a:pt x="623476" y="573796"/>
                </a:cubicBezTo>
                <a:cubicBezTo>
                  <a:pt x="637140" y="556370"/>
                  <a:pt x="666954" y="519030"/>
                  <a:pt x="684346" y="505339"/>
                </a:cubicBezTo>
                <a:cubicBezTo>
                  <a:pt x="688072" y="501605"/>
                  <a:pt x="694284" y="502849"/>
                  <a:pt x="698010" y="506583"/>
                </a:cubicBezTo>
                <a:cubicBezTo>
                  <a:pt x="700495" y="510317"/>
                  <a:pt x="699252" y="515296"/>
                  <a:pt x="695526" y="519030"/>
                </a:cubicBezTo>
                <a:cubicBezTo>
                  <a:pt x="674408" y="536456"/>
                  <a:pt x="630929" y="593711"/>
                  <a:pt x="630929" y="593711"/>
                </a:cubicBezTo>
                <a:cubicBezTo>
                  <a:pt x="628444" y="596200"/>
                  <a:pt x="627202" y="597445"/>
                  <a:pt x="623476" y="597445"/>
                </a:cubicBezTo>
                <a:cubicBezTo>
                  <a:pt x="620991" y="597445"/>
                  <a:pt x="618507" y="596200"/>
                  <a:pt x="617264" y="593711"/>
                </a:cubicBezTo>
                <a:cubicBezTo>
                  <a:pt x="594904" y="563838"/>
                  <a:pt x="560121" y="545168"/>
                  <a:pt x="524096" y="542679"/>
                </a:cubicBezTo>
                <a:cubicBezTo>
                  <a:pt x="519127" y="542679"/>
                  <a:pt x="514158" y="542679"/>
                  <a:pt x="507947" y="542679"/>
                </a:cubicBezTo>
                <a:cubicBezTo>
                  <a:pt x="500493" y="563838"/>
                  <a:pt x="485586" y="583753"/>
                  <a:pt x="466953" y="594955"/>
                </a:cubicBezTo>
                <a:cubicBezTo>
                  <a:pt x="464468" y="597445"/>
                  <a:pt x="461984" y="597445"/>
                  <a:pt x="458257" y="597445"/>
                </a:cubicBezTo>
                <a:cubicBezTo>
                  <a:pt x="457015" y="597445"/>
                  <a:pt x="454530" y="597445"/>
                  <a:pt x="452046" y="596200"/>
                </a:cubicBezTo>
                <a:cubicBezTo>
                  <a:pt x="447077" y="593711"/>
                  <a:pt x="444592" y="587487"/>
                  <a:pt x="444592" y="582509"/>
                </a:cubicBezTo>
                <a:lnTo>
                  <a:pt x="444592" y="566328"/>
                </a:lnTo>
                <a:cubicBezTo>
                  <a:pt x="437139" y="571307"/>
                  <a:pt x="430927" y="575041"/>
                  <a:pt x="425958" y="581264"/>
                </a:cubicBezTo>
                <a:lnTo>
                  <a:pt x="375026" y="650966"/>
                </a:lnTo>
                <a:lnTo>
                  <a:pt x="375026" y="652210"/>
                </a:lnTo>
                <a:cubicBezTo>
                  <a:pt x="367573" y="659679"/>
                  <a:pt x="358877" y="663413"/>
                  <a:pt x="348939" y="663413"/>
                </a:cubicBezTo>
                <a:cubicBezTo>
                  <a:pt x="339001" y="663413"/>
                  <a:pt x="329063" y="659679"/>
                  <a:pt x="321610" y="652210"/>
                </a:cubicBezTo>
                <a:lnTo>
                  <a:pt x="321610" y="650966"/>
                </a:lnTo>
                <a:lnTo>
                  <a:pt x="271920" y="581264"/>
                </a:lnTo>
                <a:cubicBezTo>
                  <a:pt x="265709" y="575041"/>
                  <a:pt x="259498" y="571307"/>
                  <a:pt x="253286" y="566328"/>
                </a:cubicBezTo>
                <a:lnTo>
                  <a:pt x="253286" y="582509"/>
                </a:lnTo>
                <a:cubicBezTo>
                  <a:pt x="253286" y="587487"/>
                  <a:pt x="249560" y="593711"/>
                  <a:pt x="244591" y="596200"/>
                </a:cubicBezTo>
                <a:cubicBezTo>
                  <a:pt x="243348" y="597445"/>
                  <a:pt x="239622" y="597445"/>
                  <a:pt x="237137" y="597445"/>
                </a:cubicBezTo>
                <a:cubicBezTo>
                  <a:pt x="234653" y="597445"/>
                  <a:pt x="232168" y="597445"/>
                  <a:pt x="229684" y="596200"/>
                </a:cubicBezTo>
                <a:cubicBezTo>
                  <a:pt x="212292" y="583753"/>
                  <a:pt x="197385" y="563838"/>
                  <a:pt x="188690" y="542679"/>
                </a:cubicBezTo>
                <a:cubicBezTo>
                  <a:pt x="183721" y="542679"/>
                  <a:pt x="178752" y="542679"/>
                  <a:pt x="172540" y="542679"/>
                </a:cubicBezTo>
                <a:cubicBezTo>
                  <a:pt x="136515" y="545168"/>
                  <a:pt x="102975" y="563838"/>
                  <a:pt x="80614" y="593711"/>
                </a:cubicBezTo>
                <a:cubicBezTo>
                  <a:pt x="78130" y="596200"/>
                  <a:pt x="75645" y="597445"/>
                  <a:pt x="73161" y="597445"/>
                </a:cubicBezTo>
                <a:cubicBezTo>
                  <a:pt x="70676" y="597445"/>
                  <a:pt x="66950" y="596200"/>
                  <a:pt x="65707" y="593711"/>
                </a:cubicBezTo>
                <a:cubicBezTo>
                  <a:pt x="65707" y="593711"/>
                  <a:pt x="23471" y="532722"/>
                  <a:pt x="2353" y="514051"/>
                </a:cubicBezTo>
                <a:cubicBezTo>
                  <a:pt x="-132" y="510317"/>
                  <a:pt x="-1374" y="505339"/>
                  <a:pt x="2353" y="501605"/>
                </a:cubicBezTo>
                <a:cubicBezTo>
                  <a:pt x="4837" y="496626"/>
                  <a:pt x="11048" y="496626"/>
                  <a:pt x="14775" y="500360"/>
                </a:cubicBezTo>
                <a:cubicBezTo>
                  <a:pt x="32167" y="515296"/>
                  <a:pt x="60738" y="555126"/>
                  <a:pt x="73161" y="573796"/>
                </a:cubicBezTo>
                <a:cubicBezTo>
                  <a:pt x="99248" y="545168"/>
                  <a:pt x="134031" y="527743"/>
                  <a:pt x="172540" y="525254"/>
                </a:cubicBezTo>
                <a:cubicBezTo>
                  <a:pt x="175025" y="525254"/>
                  <a:pt x="178752" y="525254"/>
                  <a:pt x="182478" y="525254"/>
                </a:cubicBezTo>
                <a:cubicBezTo>
                  <a:pt x="178752" y="515296"/>
                  <a:pt x="178752" y="504094"/>
                  <a:pt x="178752" y="494137"/>
                </a:cubicBezTo>
                <a:cubicBezTo>
                  <a:pt x="178752" y="446839"/>
                  <a:pt x="214777" y="409499"/>
                  <a:pt x="261982" y="409499"/>
                </a:cubicBezTo>
                <a:cubicBezTo>
                  <a:pt x="253286" y="372158"/>
                  <a:pt x="249560" y="332329"/>
                  <a:pt x="249560" y="293744"/>
                </a:cubicBezTo>
                <a:cubicBezTo>
                  <a:pt x="249560" y="187946"/>
                  <a:pt x="279374" y="87128"/>
                  <a:pt x="331548" y="8713"/>
                </a:cubicBezTo>
                <a:cubicBezTo>
                  <a:pt x="335275" y="3734"/>
                  <a:pt x="341486" y="0"/>
                  <a:pt x="348939"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81" name="Freeform: Shape 780">
            <a:extLst>
              <a:ext uri="{FF2B5EF4-FFF2-40B4-BE49-F238E27FC236}">
                <a16:creationId xmlns:a16="http://schemas.microsoft.com/office/drawing/2014/main" id="{5E14D568-3278-40C9-975C-FCEAC8561296}"/>
              </a:ext>
            </a:extLst>
          </p:cNvPr>
          <p:cNvSpPr>
            <a:spLocks noChangeArrowheads="1"/>
          </p:cNvSpPr>
          <p:nvPr/>
        </p:nvSpPr>
        <p:spPr bwMode="auto">
          <a:xfrm>
            <a:off x="9416547" y="1734397"/>
            <a:ext cx="361914" cy="326202"/>
          </a:xfrm>
          <a:custGeom>
            <a:avLst/>
            <a:gdLst>
              <a:gd name="connsiteX0" fmla="*/ 480466 w 723828"/>
              <a:gd name="connsiteY0" fmla="*/ 554797 h 652404"/>
              <a:gd name="connsiteX1" fmla="*/ 545474 w 723828"/>
              <a:gd name="connsiteY1" fmla="*/ 554797 h 652404"/>
              <a:gd name="connsiteX2" fmla="*/ 602980 w 723828"/>
              <a:gd name="connsiteY2" fmla="*/ 614375 h 652404"/>
              <a:gd name="connsiteX3" fmla="*/ 602980 w 723828"/>
              <a:gd name="connsiteY3" fmla="*/ 642263 h 652404"/>
              <a:gd name="connsiteX4" fmla="*/ 594230 w 723828"/>
              <a:gd name="connsiteY4" fmla="*/ 652404 h 652404"/>
              <a:gd name="connsiteX5" fmla="*/ 584228 w 723828"/>
              <a:gd name="connsiteY5" fmla="*/ 642263 h 652404"/>
              <a:gd name="connsiteX6" fmla="*/ 584228 w 723828"/>
              <a:gd name="connsiteY6" fmla="*/ 614375 h 652404"/>
              <a:gd name="connsiteX7" fmla="*/ 545474 w 723828"/>
              <a:gd name="connsiteY7" fmla="*/ 572544 h 652404"/>
              <a:gd name="connsiteX8" fmla="*/ 480466 w 723828"/>
              <a:gd name="connsiteY8" fmla="*/ 572544 h 652404"/>
              <a:gd name="connsiteX9" fmla="*/ 440462 w 723828"/>
              <a:gd name="connsiteY9" fmla="*/ 614375 h 652404"/>
              <a:gd name="connsiteX10" fmla="*/ 440462 w 723828"/>
              <a:gd name="connsiteY10" fmla="*/ 642263 h 652404"/>
              <a:gd name="connsiteX11" fmla="*/ 430460 w 723828"/>
              <a:gd name="connsiteY11" fmla="*/ 651136 h 652404"/>
              <a:gd name="connsiteX12" fmla="*/ 422960 w 723828"/>
              <a:gd name="connsiteY12" fmla="*/ 642263 h 652404"/>
              <a:gd name="connsiteX13" fmla="*/ 422960 w 723828"/>
              <a:gd name="connsiteY13" fmla="*/ 614375 h 652404"/>
              <a:gd name="connsiteX14" fmla="*/ 480466 w 723828"/>
              <a:gd name="connsiteY14" fmla="*/ 554797 h 652404"/>
              <a:gd name="connsiteX15" fmla="*/ 184690 w 723828"/>
              <a:gd name="connsiteY15" fmla="*/ 554797 h 652404"/>
              <a:gd name="connsiteX16" fmla="*/ 248010 w 723828"/>
              <a:gd name="connsiteY16" fmla="*/ 554797 h 652404"/>
              <a:gd name="connsiteX17" fmla="*/ 306366 w 723828"/>
              <a:gd name="connsiteY17" fmla="*/ 614375 h 652404"/>
              <a:gd name="connsiteX18" fmla="*/ 306366 w 723828"/>
              <a:gd name="connsiteY18" fmla="*/ 642263 h 652404"/>
              <a:gd name="connsiteX19" fmla="*/ 297674 w 723828"/>
              <a:gd name="connsiteY19" fmla="*/ 652404 h 652404"/>
              <a:gd name="connsiteX20" fmla="*/ 288984 w 723828"/>
              <a:gd name="connsiteY20" fmla="*/ 642263 h 652404"/>
              <a:gd name="connsiteX21" fmla="*/ 288984 w 723828"/>
              <a:gd name="connsiteY21" fmla="*/ 614375 h 652404"/>
              <a:gd name="connsiteX22" fmla="*/ 248010 w 723828"/>
              <a:gd name="connsiteY22" fmla="*/ 572544 h 652404"/>
              <a:gd name="connsiteX23" fmla="*/ 184690 w 723828"/>
              <a:gd name="connsiteY23" fmla="*/ 572544 h 652404"/>
              <a:gd name="connsiteX24" fmla="*/ 144958 w 723828"/>
              <a:gd name="connsiteY24" fmla="*/ 614375 h 652404"/>
              <a:gd name="connsiteX25" fmla="*/ 144958 w 723828"/>
              <a:gd name="connsiteY25" fmla="*/ 642263 h 652404"/>
              <a:gd name="connsiteX26" fmla="*/ 136268 w 723828"/>
              <a:gd name="connsiteY26" fmla="*/ 651136 h 652404"/>
              <a:gd name="connsiteX27" fmla="*/ 126336 w 723828"/>
              <a:gd name="connsiteY27" fmla="*/ 642263 h 652404"/>
              <a:gd name="connsiteX28" fmla="*/ 126336 w 723828"/>
              <a:gd name="connsiteY28" fmla="*/ 614375 h 652404"/>
              <a:gd name="connsiteX29" fmla="*/ 184690 w 723828"/>
              <a:gd name="connsiteY29" fmla="*/ 554797 h 652404"/>
              <a:gd name="connsiteX30" fmla="*/ 508104 w 723828"/>
              <a:gd name="connsiteY30" fmla="*/ 472898 h 652404"/>
              <a:gd name="connsiteX31" fmla="*/ 478616 w 723828"/>
              <a:gd name="connsiteY31" fmla="*/ 502004 h 652404"/>
              <a:gd name="connsiteX32" fmla="*/ 508104 w 723828"/>
              <a:gd name="connsiteY32" fmla="*/ 529898 h 652404"/>
              <a:gd name="connsiteX33" fmla="*/ 536364 w 723828"/>
              <a:gd name="connsiteY33" fmla="*/ 502004 h 652404"/>
              <a:gd name="connsiteX34" fmla="*/ 520390 w 723828"/>
              <a:gd name="connsiteY34" fmla="*/ 476536 h 652404"/>
              <a:gd name="connsiteX35" fmla="*/ 508104 w 723828"/>
              <a:gd name="connsiteY35" fmla="*/ 472898 h 652404"/>
              <a:gd name="connsiteX36" fmla="*/ 210874 w 723828"/>
              <a:gd name="connsiteY36" fmla="*/ 472898 h 652404"/>
              <a:gd name="connsiteX37" fmla="*/ 182980 w 723828"/>
              <a:gd name="connsiteY37" fmla="*/ 502004 h 652404"/>
              <a:gd name="connsiteX38" fmla="*/ 210874 w 723828"/>
              <a:gd name="connsiteY38" fmla="*/ 529898 h 652404"/>
              <a:gd name="connsiteX39" fmla="*/ 239980 w 723828"/>
              <a:gd name="connsiteY39" fmla="*/ 502004 h 652404"/>
              <a:gd name="connsiteX40" fmla="*/ 225426 w 723828"/>
              <a:gd name="connsiteY40" fmla="*/ 476536 h 652404"/>
              <a:gd name="connsiteX41" fmla="*/ 210874 w 723828"/>
              <a:gd name="connsiteY41" fmla="*/ 472898 h 652404"/>
              <a:gd name="connsiteX42" fmla="*/ 508104 w 723828"/>
              <a:gd name="connsiteY42" fmla="*/ 455919 h 652404"/>
              <a:gd name="connsiteX43" fmla="*/ 528992 w 723828"/>
              <a:gd name="connsiteY43" fmla="*/ 460770 h 652404"/>
              <a:gd name="connsiteX44" fmla="*/ 553566 w 723828"/>
              <a:gd name="connsiteY44" fmla="*/ 502004 h 652404"/>
              <a:gd name="connsiteX45" fmla="*/ 508104 w 723828"/>
              <a:gd name="connsiteY45" fmla="*/ 548089 h 652404"/>
              <a:gd name="connsiteX46" fmla="*/ 461414 w 723828"/>
              <a:gd name="connsiteY46" fmla="*/ 502004 h 652404"/>
              <a:gd name="connsiteX47" fmla="*/ 508104 w 723828"/>
              <a:gd name="connsiteY47" fmla="*/ 455919 h 652404"/>
              <a:gd name="connsiteX48" fmla="*/ 210874 w 723828"/>
              <a:gd name="connsiteY48" fmla="*/ 455919 h 652404"/>
              <a:gd name="connsiteX49" fmla="*/ 232702 w 723828"/>
              <a:gd name="connsiteY49" fmla="*/ 460770 h 652404"/>
              <a:gd name="connsiteX50" fmla="*/ 256958 w 723828"/>
              <a:gd name="connsiteY50" fmla="*/ 502004 h 652404"/>
              <a:gd name="connsiteX51" fmla="*/ 210874 w 723828"/>
              <a:gd name="connsiteY51" fmla="*/ 548089 h 652404"/>
              <a:gd name="connsiteX52" fmla="*/ 164790 w 723828"/>
              <a:gd name="connsiteY52" fmla="*/ 502004 h 652404"/>
              <a:gd name="connsiteX53" fmla="*/ 210874 w 723828"/>
              <a:gd name="connsiteY53" fmla="*/ 455919 h 652404"/>
              <a:gd name="connsiteX54" fmla="*/ 332356 w 723828"/>
              <a:gd name="connsiteY54" fmla="*/ 346818 h 652404"/>
              <a:gd name="connsiteX55" fmla="*/ 292590 w 723828"/>
              <a:gd name="connsiteY55" fmla="*/ 387826 h 652404"/>
              <a:gd name="connsiteX56" fmla="*/ 292590 w 723828"/>
              <a:gd name="connsiteY56" fmla="*/ 431320 h 652404"/>
              <a:gd name="connsiteX57" fmla="*/ 308744 w 723828"/>
              <a:gd name="connsiteY57" fmla="*/ 438776 h 652404"/>
              <a:gd name="connsiteX58" fmla="*/ 308744 w 723828"/>
              <a:gd name="connsiteY58" fmla="*/ 406467 h 652404"/>
              <a:gd name="connsiteX59" fmla="*/ 317444 w 723828"/>
              <a:gd name="connsiteY59" fmla="*/ 397768 h 652404"/>
              <a:gd name="connsiteX60" fmla="*/ 326142 w 723828"/>
              <a:gd name="connsiteY60" fmla="*/ 406467 h 652404"/>
              <a:gd name="connsiteX61" fmla="*/ 326142 w 723828"/>
              <a:gd name="connsiteY61" fmla="*/ 446233 h 652404"/>
              <a:gd name="connsiteX62" fmla="*/ 355966 w 723828"/>
              <a:gd name="connsiteY62" fmla="*/ 452446 h 652404"/>
              <a:gd name="connsiteX63" fmla="*/ 355966 w 723828"/>
              <a:gd name="connsiteY63" fmla="*/ 425107 h 652404"/>
              <a:gd name="connsiteX64" fmla="*/ 364666 w 723828"/>
              <a:gd name="connsiteY64" fmla="*/ 416408 h 652404"/>
              <a:gd name="connsiteX65" fmla="*/ 373364 w 723828"/>
              <a:gd name="connsiteY65" fmla="*/ 425107 h 652404"/>
              <a:gd name="connsiteX66" fmla="*/ 373364 w 723828"/>
              <a:gd name="connsiteY66" fmla="*/ 452446 h 652404"/>
              <a:gd name="connsiteX67" fmla="*/ 403188 w 723828"/>
              <a:gd name="connsiteY67" fmla="*/ 446233 h 652404"/>
              <a:gd name="connsiteX68" fmla="*/ 403188 w 723828"/>
              <a:gd name="connsiteY68" fmla="*/ 406467 h 652404"/>
              <a:gd name="connsiteX69" fmla="*/ 411888 w 723828"/>
              <a:gd name="connsiteY69" fmla="*/ 397768 h 652404"/>
              <a:gd name="connsiteX70" fmla="*/ 420586 w 723828"/>
              <a:gd name="connsiteY70" fmla="*/ 406467 h 652404"/>
              <a:gd name="connsiteX71" fmla="*/ 420586 w 723828"/>
              <a:gd name="connsiteY71" fmla="*/ 438776 h 652404"/>
              <a:gd name="connsiteX72" fmla="*/ 436740 w 723828"/>
              <a:gd name="connsiteY72" fmla="*/ 431320 h 652404"/>
              <a:gd name="connsiteX73" fmla="*/ 436740 w 723828"/>
              <a:gd name="connsiteY73" fmla="*/ 387826 h 652404"/>
              <a:gd name="connsiteX74" fmla="*/ 396974 w 723828"/>
              <a:gd name="connsiteY74" fmla="*/ 346818 h 652404"/>
              <a:gd name="connsiteX75" fmla="*/ 601314 w 723828"/>
              <a:gd name="connsiteY75" fmla="*/ 329581 h 652404"/>
              <a:gd name="connsiteX76" fmla="*/ 666322 w 723828"/>
              <a:gd name="connsiteY76" fmla="*/ 329581 h 652404"/>
              <a:gd name="connsiteX77" fmla="*/ 723828 w 723828"/>
              <a:gd name="connsiteY77" fmla="*/ 389621 h 652404"/>
              <a:gd name="connsiteX78" fmla="*/ 723828 w 723828"/>
              <a:gd name="connsiteY78" fmla="*/ 429223 h 652404"/>
              <a:gd name="connsiteX79" fmla="*/ 715078 w 723828"/>
              <a:gd name="connsiteY79" fmla="*/ 438165 h 652404"/>
              <a:gd name="connsiteX80" fmla="*/ 706326 w 723828"/>
              <a:gd name="connsiteY80" fmla="*/ 429223 h 652404"/>
              <a:gd name="connsiteX81" fmla="*/ 706326 w 723828"/>
              <a:gd name="connsiteY81" fmla="*/ 389621 h 652404"/>
              <a:gd name="connsiteX82" fmla="*/ 666322 w 723828"/>
              <a:gd name="connsiteY82" fmla="*/ 347465 h 652404"/>
              <a:gd name="connsiteX83" fmla="*/ 601314 w 723828"/>
              <a:gd name="connsiteY83" fmla="*/ 347465 h 652404"/>
              <a:gd name="connsiteX84" fmla="*/ 561310 w 723828"/>
              <a:gd name="connsiteY84" fmla="*/ 389621 h 652404"/>
              <a:gd name="connsiteX85" fmla="*/ 552558 w 723828"/>
              <a:gd name="connsiteY85" fmla="*/ 398564 h 652404"/>
              <a:gd name="connsiteX86" fmla="*/ 543808 w 723828"/>
              <a:gd name="connsiteY86" fmla="*/ 389621 h 652404"/>
              <a:gd name="connsiteX87" fmla="*/ 601314 w 723828"/>
              <a:gd name="connsiteY87" fmla="*/ 329581 h 652404"/>
              <a:gd name="connsiteX88" fmla="*/ 58756 w 723828"/>
              <a:gd name="connsiteY88" fmla="*/ 329581 h 652404"/>
              <a:gd name="connsiteX89" fmla="*/ 122512 w 723828"/>
              <a:gd name="connsiteY89" fmla="*/ 329581 h 652404"/>
              <a:gd name="connsiteX90" fmla="*/ 180018 w 723828"/>
              <a:gd name="connsiteY90" fmla="*/ 389621 h 652404"/>
              <a:gd name="connsiteX91" fmla="*/ 171266 w 723828"/>
              <a:gd name="connsiteY91" fmla="*/ 398564 h 652404"/>
              <a:gd name="connsiteX92" fmla="*/ 162516 w 723828"/>
              <a:gd name="connsiteY92" fmla="*/ 389621 h 652404"/>
              <a:gd name="connsiteX93" fmla="*/ 122512 w 723828"/>
              <a:gd name="connsiteY93" fmla="*/ 347465 h 652404"/>
              <a:gd name="connsiteX94" fmla="*/ 58756 w 723828"/>
              <a:gd name="connsiteY94" fmla="*/ 347465 h 652404"/>
              <a:gd name="connsiteX95" fmla="*/ 17500 w 723828"/>
              <a:gd name="connsiteY95" fmla="*/ 389621 h 652404"/>
              <a:gd name="connsiteX96" fmla="*/ 17500 w 723828"/>
              <a:gd name="connsiteY96" fmla="*/ 427945 h 652404"/>
              <a:gd name="connsiteX97" fmla="*/ 8750 w 723828"/>
              <a:gd name="connsiteY97" fmla="*/ 438165 h 652404"/>
              <a:gd name="connsiteX98" fmla="*/ 0 w 723828"/>
              <a:gd name="connsiteY98" fmla="*/ 427945 h 652404"/>
              <a:gd name="connsiteX99" fmla="*/ 0 w 723828"/>
              <a:gd name="connsiteY99" fmla="*/ 389621 h 652404"/>
              <a:gd name="connsiteX100" fmla="*/ 58756 w 723828"/>
              <a:gd name="connsiteY100" fmla="*/ 329581 h 652404"/>
              <a:gd name="connsiteX101" fmla="*/ 633836 w 723828"/>
              <a:gd name="connsiteY101" fmla="*/ 248900 h 652404"/>
              <a:gd name="connsiteX102" fmla="*/ 605942 w 723828"/>
              <a:gd name="connsiteY102" fmla="*/ 276793 h 652404"/>
              <a:gd name="connsiteX103" fmla="*/ 633836 w 723828"/>
              <a:gd name="connsiteY103" fmla="*/ 305898 h 652404"/>
              <a:gd name="connsiteX104" fmla="*/ 661728 w 723828"/>
              <a:gd name="connsiteY104" fmla="*/ 276793 h 652404"/>
              <a:gd name="connsiteX105" fmla="*/ 645962 w 723828"/>
              <a:gd name="connsiteY105" fmla="*/ 251325 h 652404"/>
              <a:gd name="connsiteX106" fmla="*/ 633836 w 723828"/>
              <a:gd name="connsiteY106" fmla="*/ 248900 h 652404"/>
              <a:gd name="connsiteX107" fmla="*/ 359184 w 723828"/>
              <a:gd name="connsiteY107" fmla="*/ 248900 h 652404"/>
              <a:gd name="connsiteX108" fmla="*/ 331290 w 723828"/>
              <a:gd name="connsiteY108" fmla="*/ 276793 h 652404"/>
              <a:gd name="connsiteX109" fmla="*/ 359184 w 723828"/>
              <a:gd name="connsiteY109" fmla="*/ 305898 h 652404"/>
              <a:gd name="connsiteX110" fmla="*/ 387076 w 723828"/>
              <a:gd name="connsiteY110" fmla="*/ 276793 h 652404"/>
              <a:gd name="connsiteX111" fmla="*/ 372524 w 723828"/>
              <a:gd name="connsiteY111" fmla="*/ 251325 h 652404"/>
              <a:gd name="connsiteX112" fmla="*/ 359184 w 723828"/>
              <a:gd name="connsiteY112" fmla="*/ 248900 h 652404"/>
              <a:gd name="connsiteX113" fmla="*/ 90026 w 723828"/>
              <a:gd name="connsiteY113" fmla="*/ 248900 h 652404"/>
              <a:gd name="connsiteX114" fmla="*/ 62132 w 723828"/>
              <a:gd name="connsiteY114" fmla="*/ 276793 h 652404"/>
              <a:gd name="connsiteX115" fmla="*/ 90026 w 723828"/>
              <a:gd name="connsiteY115" fmla="*/ 305898 h 652404"/>
              <a:gd name="connsiteX116" fmla="*/ 119132 w 723828"/>
              <a:gd name="connsiteY116" fmla="*/ 276793 h 652404"/>
              <a:gd name="connsiteX117" fmla="*/ 103366 w 723828"/>
              <a:gd name="connsiteY117" fmla="*/ 251325 h 652404"/>
              <a:gd name="connsiteX118" fmla="*/ 90026 w 723828"/>
              <a:gd name="connsiteY118" fmla="*/ 248900 h 652404"/>
              <a:gd name="connsiteX119" fmla="*/ 633836 w 723828"/>
              <a:gd name="connsiteY119" fmla="*/ 230709 h 652404"/>
              <a:gd name="connsiteX120" fmla="*/ 654452 w 723828"/>
              <a:gd name="connsiteY120" fmla="*/ 235560 h 652404"/>
              <a:gd name="connsiteX121" fmla="*/ 679920 w 723828"/>
              <a:gd name="connsiteY121" fmla="*/ 276793 h 652404"/>
              <a:gd name="connsiteX122" fmla="*/ 633836 w 723828"/>
              <a:gd name="connsiteY122" fmla="*/ 322876 h 652404"/>
              <a:gd name="connsiteX123" fmla="*/ 587750 w 723828"/>
              <a:gd name="connsiteY123" fmla="*/ 276793 h 652404"/>
              <a:gd name="connsiteX124" fmla="*/ 633836 w 723828"/>
              <a:gd name="connsiteY124" fmla="*/ 230709 h 652404"/>
              <a:gd name="connsiteX125" fmla="*/ 359184 w 723828"/>
              <a:gd name="connsiteY125" fmla="*/ 230709 h 652404"/>
              <a:gd name="connsiteX126" fmla="*/ 379800 w 723828"/>
              <a:gd name="connsiteY126" fmla="*/ 235560 h 652404"/>
              <a:gd name="connsiteX127" fmla="*/ 405268 w 723828"/>
              <a:gd name="connsiteY127" fmla="*/ 276793 h 652404"/>
              <a:gd name="connsiteX128" fmla="*/ 359184 w 723828"/>
              <a:gd name="connsiteY128" fmla="*/ 322876 h 652404"/>
              <a:gd name="connsiteX129" fmla="*/ 313098 w 723828"/>
              <a:gd name="connsiteY129" fmla="*/ 276793 h 652404"/>
              <a:gd name="connsiteX130" fmla="*/ 359184 w 723828"/>
              <a:gd name="connsiteY130" fmla="*/ 230709 h 652404"/>
              <a:gd name="connsiteX131" fmla="*/ 90026 w 723828"/>
              <a:gd name="connsiteY131" fmla="*/ 230709 h 652404"/>
              <a:gd name="connsiteX132" fmla="*/ 111854 w 723828"/>
              <a:gd name="connsiteY132" fmla="*/ 235560 h 652404"/>
              <a:gd name="connsiteX133" fmla="*/ 136110 w 723828"/>
              <a:gd name="connsiteY133" fmla="*/ 276793 h 652404"/>
              <a:gd name="connsiteX134" fmla="*/ 90026 w 723828"/>
              <a:gd name="connsiteY134" fmla="*/ 322876 h 652404"/>
              <a:gd name="connsiteX135" fmla="*/ 43942 w 723828"/>
              <a:gd name="connsiteY135" fmla="*/ 276793 h 652404"/>
              <a:gd name="connsiteX136" fmla="*/ 90026 w 723828"/>
              <a:gd name="connsiteY136" fmla="*/ 230709 h 652404"/>
              <a:gd name="connsiteX137" fmla="*/ 355966 w 723828"/>
              <a:gd name="connsiteY137" fmla="*/ 190239 h 652404"/>
              <a:gd name="connsiteX138" fmla="*/ 232940 w 723828"/>
              <a:gd name="connsiteY138" fmla="*/ 319479 h 652404"/>
              <a:gd name="connsiteX139" fmla="*/ 260280 w 723828"/>
              <a:gd name="connsiteY139" fmla="*/ 319479 h 652404"/>
              <a:gd name="connsiteX140" fmla="*/ 268978 w 723828"/>
              <a:gd name="connsiteY140" fmla="*/ 328177 h 652404"/>
              <a:gd name="connsiteX141" fmla="*/ 260280 w 723828"/>
              <a:gd name="connsiteY141" fmla="*/ 336876 h 652404"/>
              <a:gd name="connsiteX142" fmla="*/ 234184 w 723828"/>
              <a:gd name="connsiteY142" fmla="*/ 336876 h 652404"/>
              <a:gd name="connsiteX143" fmla="*/ 275192 w 723828"/>
              <a:gd name="connsiteY143" fmla="*/ 416408 h 652404"/>
              <a:gd name="connsiteX144" fmla="*/ 275192 w 723828"/>
              <a:gd name="connsiteY144" fmla="*/ 387826 h 652404"/>
              <a:gd name="connsiteX145" fmla="*/ 332356 w 723828"/>
              <a:gd name="connsiteY145" fmla="*/ 329420 h 652404"/>
              <a:gd name="connsiteX146" fmla="*/ 396974 w 723828"/>
              <a:gd name="connsiteY146" fmla="*/ 329420 h 652404"/>
              <a:gd name="connsiteX147" fmla="*/ 454138 w 723828"/>
              <a:gd name="connsiteY147" fmla="*/ 387826 h 652404"/>
              <a:gd name="connsiteX148" fmla="*/ 454138 w 723828"/>
              <a:gd name="connsiteY148" fmla="*/ 416408 h 652404"/>
              <a:gd name="connsiteX149" fmla="*/ 495148 w 723828"/>
              <a:gd name="connsiteY149" fmla="*/ 336876 h 652404"/>
              <a:gd name="connsiteX150" fmla="*/ 469050 w 723828"/>
              <a:gd name="connsiteY150" fmla="*/ 336876 h 652404"/>
              <a:gd name="connsiteX151" fmla="*/ 460352 w 723828"/>
              <a:gd name="connsiteY151" fmla="*/ 328177 h 652404"/>
              <a:gd name="connsiteX152" fmla="*/ 469050 w 723828"/>
              <a:gd name="connsiteY152" fmla="*/ 319479 h 652404"/>
              <a:gd name="connsiteX153" fmla="*/ 496390 w 723828"/>
              <a:gd name="connsiteY153" fmla="*/ 319479 h 652404"/>
              <a:gd name="connsiteX154" fmla="*/ 424314 w 723828"/>
              <a:gd name="connsiteY154" fmla="*/ 203909 h 652404"/>
              <a:gd name="connsiteX155" fmla="*/ 373364 w 723828"/>
              <a:gd name="connsiteY155" fmla="*/ 190239 h 652404"/>
              <a:gd name="connsiteX156" fmla="*/ 373364 w 723828"/>
              <a:gd name="connsiteY156" fmla="*/ 216336 h 652404"/>
              <a:gd name="connsiteX157" fmla="*/ 364666 w 723828"/>
              <a:gd name="connsiteY157" fmla="*/ 225035 h 652404"/>
              <a:gd name="connsiteX158" fmla="*/ 355966 w 723828"/>
              <a:gd name="connsiteY158" fmla="*/ 216336 h 652404"/>
              <a:gd name="connsiteX159" fmla="*/ 364666 w 723828"/>
              <a:gd name="connsiteY159" fmla="*/ 131833 h 652404"/>
              <a:gd name="connsiteX160" fmla="*/ 373364 w 723828"/>
              <a:gd name="connsiteY160" fmla="*/ 141775 h 652404"/>
              <a:gd name="connsiteX161" fmla="*/ 373364 w 723828"/>
              <a:gd name="connsiteY161" fmla="*/ 172842 h 652404"/>
              <a:gd name="connsiteX162" fmla="*/ 433012 w 723828"/>
              <a:gd name="connsiteY162" fmla="*/ 188997 h 652404"/>
              <a:gd name="connsiteX163" fmla="*/ 513788 w 723828"/>
              <a:gd name="connsiteY163" fmla="*/ 319479 h 652404"/>
              <a:gd name="connsiteX164" fmla="*/ 544854 w 723828"/>
              <a:gd name="connsiteY164" fmla="*/ 319479 h 652404"/>
              <a:gd name="connsiteX165" fmla="*/ 553554 w 723828"/>
              <a:gd name="connsiteY165" fmla="*/ 328177 h 652404"/>
              <a:gd name="connsiteX166" fmla="*/ 544854 w 723828"/>
              <a:gd name="connsiteY166" fmla="*/ 336876 h 652404"/>
              <a:gd name="connsiteX167" fmla="*/ 512544 w 723828"/>
              <a:gd name="connsiteY167" fmla="*/ 336876 h 652404"/>
              <a:gd name="connsiteX168" fmla="*/ 451654 w 723828"/>
              <a:gd name="connsiteY168" fmla="*/ 442504 h 652404"/>
              <a:gd name="connsiteX169" fmla="*/ 450410 w 723828"/>
              <a:gd name="connsiteY169" fmla="*/ 443747 h 652404"/>
              <a:gd name="connsiteX170" fmla="*/ 373364 w 723828"/>
              <a:gd name="connsiteY170" fmla="*/ 469844 h 652404"/>
              <a:gd name="connsiteX171" fmla="*/ 373364 w 723828"/>
              <a:gd name="connsiteY171" fmla="*/ 500911 h 652404"/>
              <a:gd name="connsiteX172" fmla="*/ 364666 w 723828"/>
              <a:gd name="connsiteY172" fmla="*/ 509609 h 652404"/>
              <a:gd name="connsiteX173" fmla="*/ 355966 w 723828"/>
              <a:gd name="connsiteY173" fmla="*/ 500911 h 652404"/>
              <a:gd name="connsiteX174" fmla="*/ 355966 w 723828"/>
              <a:gd name="connsiteY174" fmla="*/ 469844 h 652404"/>
              <a:gd name="connsiteX175" fmla="*/ 216786 w 723828"/>
              <a:gd name="connsiteY175" fmla="*/ 336876 h 652404"/>
              <a:gd name="connsiteX176" fmla="*/ 185718 w 723828"/>
              <a:gd name="connsiteY176" fmla="*/ 336876 h 652404"/>
              <a:gd name="connsiteX177" fmla="*/ 175776 w 723828"/>
              <a:gd name="connsiteY177" fmla="*/ 328177 h 652404"/>
              <a:gd name="connsiteX178" fmla="*/ 185718 w 723828"/>
              <a:gd name="connsiteY178" fmla="*/ 319479 h 652404"/>
              <a:gd name="connsiteX179" fmla="*/ 215542 w 723828"/>
              <a:gd name="connsiteY179" fmla="*/ 319479 h 652404"/>
              <a:gd name="connsiteX180" fmla="*/ 355966 w 723828"/>
              <a:gd name="connsiteY180" fmla="*/ 172842 h 652404"/>
              <a:gd name="connsiteX181" fmla="*/ 355966 w 723828"/>
              <a:gd name="connsiteY181" fmla="*/ 141775 h 652404"/>
              <a:gd name="connsiteX182" fmla="*/ 364666 w 723828"/>
              <a:gd name="connsiteY182" fmla="*/ 131833 h 652404"/>
              <a:gd name="connsiteX183" fmla="*/ 480466 w 723828"/>
              <a:gd name="connsiteY183" fmla="*/ 98874 h 652404"/>
              <a:gd name="connsiteX184" fmla="*/ 545474 w 723828"/>
              <a:gd name="connsiteY184" fmla="*/ 98874 h 652404"/>
              <a:gd name="connsiteX185" fmla="*/ 602980 w 723828"/>
              <a:gd name="connsiteY185" fmla="*/ 158914 h 652404"/>
              <a:gd name="connsiteX186" fmla="*/ 602980 w 723828"/>
              <a:gd name="connsiteY186" fmla="*/ 198516 h 652404"/>
              <a:gd name="connsiteX187" fmla="*/ 594230 w 723828"/>
              <a:gd name="connsiteY187" fmla="*/ 207458 h 652404"/>
              <a:gd name="connsiteX188" fmla="*/ 584228 w 723828"/>
              <a:gd name="connsiteY188" fmla="*/ 198516 h 652404"/>
              <a:gd name="connsiteX189" fmla="*/ 584228 w 723828"/>
              <a:gd name="connsiteY189" fmla="*/ 158914 h 652404"/>
              <a:gd name="connsiteX190" fmla="*/ 545474 w 723828"/>
              <a:gd name="connsiteY190" fmla="*/ 118036 h 652404"/>
              <a:gd name="connsiteX191" fmla="*/ 480466 w 723828"/>
              <a:gd name="connsiteY191" fmla="*/ 118036 h 652404"/>
              <a:gd name="connsiteX192" fmla="*/ 440462 w 723828"/>
              <a:gd name="connsiteY192" fmla="*/ 158914 h 652404"/>
              <a:gd name="connsiteX193" fmla="*/ 430460 w 723828"/>
              <a:gd name="connsiteY193" fmla="*/ 167857 h 652404"/>
              <a:gd name="connsiteX194" fmla="*/ 422960 w 723828"/>
              <a:gd name="connsiteY194" fmla="*/ 158914 h 652404"/>
              <a:gd name="connsiteX195" fmla="*/ 480466 w 723828"/>
              <a:gd name="connsiteY195" fmla="*/ 98874 h 652404"/>
              <a:gd name="connsiteX196" fmla="*/ 184690 w 723828"/>
              <a:gd name="connsiteY196" fmla="*/ 98874 h 652404"/>
              <a:gd name="connsiteX197" fmla="*/ 248010 w 723828"/>
              <a:gd name="connsiteY197" fmla="*/ 98874 h 652404"/>
              <a:gd name="connsiteX198" fmla="*/ 306366 w 723828"/>
              <a:gd name="connsiteY198" fmla="*/ 158914 h 652404"/>
              <a:gd name="connsiteX199" fmla="*/ 297674 w 723828"/>
              <a:gd name="connsiteY199" fmla="*/ 167857 h 652404"/>
              <a:gd name="connsiteX200" fmla="*/ 288984 w 723828"/>
              <a:gd name="connsiteY200" fmla="*/ 158914 h 652404"/>
              <a:gd name="connsiteX201" fmla="*/ 248010 w 723828"/>
              <a:gd name="connsiteY201" fmla="*/ 118036 h 652404"/>
              <a:gd name="connsiteX202" fmla="*/ 184690 w 723828"/>
              <a:gd name="connsiteY202" fmla="*/ 118036 h 652404"/>
              <a:gd name="connsiteX203" fmla="*/ 144958 w 723828"/>
              <a:gd name="connsiteY203" fmla="*/ 158914 h 652404"/>
              <a:gd name="connsiteX204" fmla="*/ 144958 w 723828"/>
              <a:gd name="connsiteY204" fmla="*/ 197238 h 652404"/>
              <a:gd name="connsiteX205" fmla="*/ 136268 w 723828"/>
              <a:gd name="connsiteY205" fmla="*/ 207458 h 652404"/>
              <a:gd name="connsiteX206" fmla="*/ 126336 w 723828"/>
              <a:gd name="connsiteY206" fmla="*/ 197238 h 652404"/>
              <a:gd name="connsiteX207" fmla="*/ 126336 w 723828"/>
              <a:gd name="connsiteY207" fmla="*/ 158914 h 652404"/>
              <a:gd name="connsiteX208" fmla="*/ 184690 w 723828"/>
              <a:gd name="connsiteY208" fmla="*/ 98874 h 652404"/>
              <a:gd name="connsiteX209" fmla="*/ 508104 w 723828"/>
              <a:gd name="connsiteY209" fmla="*/ 18191 h 652404"/>
              <a:gd name="connsiteX210" fmla="*/ 478616 w 723828"/>
              <a:gd name="connsiteY210" fmla="*/ 46084 h 652404"/>
              <a:gd name="connsiteX211" fmla="*/ 508104 w 723828"/>
              <a:gd name="connsiteY211" fmla="*/ 75189 h 652404"/>
              <a:gd name="connsiteX212" fmla="*/ 536364 w 723828"/>
              <a:gd name="connsiteY212" fmla="*/ 46084 h 652404"/>
              <a:gd name="connsiteX213" fmla="*/ 520390 w 723828"/>
              <a:gd name="connsiteY213" fmla="*/ 21829 h 652404"/>
              <a:gd name="connsiteX214" fmla="*/ 508104 w 723828"/>
              <a:gd name="connsiteY214" fmla="*/ 18191 h 652404"/>
              <a:gd name="connsiteX215" fmla="*/ 210874 w 723828"/>
              <a:gd name="connsiteY215" fmla="*/ 18191 h 652404"/>
              <a:gd name="connsiteX216" fmla="*/ 182980 w 723828"/>
              <a:gd name="connsiteY216" fmla="*/ 46084 h 652404"/>
              <a:gd name="connsiteX217" fmla="*/ 210874 w 723828"/>
              <a:gd name="connsiteY217" fmla="*/ 75189 h 652404"/>
              <a:gd name="connsiteX218" fmla="*/ 239980 w 723828"/>
              <a:gd name="connsiteY218" fmla="*/ 46084 h 652404"/>
              <a:gd name="connsiteX219" fmla="*/ 225426 w 723828"/>
              <a:gd name="connsiteY219" fmla="*/ 21829 h 652404"/>
              <a:gd name="connsiteX220" fmla="*/ 210874 w 723828"/>
              <a:gd name="connsiteY220" fmla="*/ 18191 h 652404"/>
              <a:gd name="connsiteX221" fmla="*/ 508104 w 723828"/>
              <a:gd name="connsiteY221" fmla="*/ 0 h 652404"/>
              <a:gd name="connsiteX222" fmla="*/ 528992 w 723828"/>
              <a:gd name="connsiteY222" fmla="*/ 6064 h 652404"/>
              <a:gd name="connsiteX223" fmla="*/ 553566 w 723828"/>
              <a:gd name="connsiteY223" fmla="*/ 46084 h 652404"/>
              <a:gd name="connsiteX224" fmla="*/ 508104 w 723828"/>
              <a:gd name="connsiteY224" fmla="*/ 92167 h 652404"/>
              <a:gd name="connsiteX225" fmla="*/ 461414 w 723828"/>
              <a:gd name="connsiteY225" fmla="*/ 46084 h 652404"/>
              <a:gd name="connsiteX226" fmla="*/ 508104 w 723828"/>
              <a:gd name="connsiteY226" fmla="*/ 0 h 652404"/>
              <a:gd name="connsiteX227" fmla="*/ 210874 w 723828"/>
              <a:gd name="connsiteY227" fmla="*/ 0 h 652404"/>
              <a:gd name="connsiteX228" fmla="*/ 232702 w 723828"/>
              <a:gd name="connsiteY228" fmla="*/ 6064 h 652404"/>
              <a:gd name="connsiteX229" fmla="*/ 256958 w 723828"/>
              <a:gd name="connsiteY229" fmla="*/ 46084 h 652404"/>
              <a:gd name="connsiteX230" fmla="*/ 210874 w 723828"/>
              <a:gd name="connsiteY230" fmla="*/ 92167 h 652404"/>
              <a:gd name="connsiteX231" fmla="*/ 164790 w 723828"/>
              <a:gd name="connsiteY231" fmla="*/ 46084 h 652404"/>
              <a:gd name="connsiteX232" fmla="*/ 210874 w 723828"/>
              <a:gd name="connsiteY232" fmla="*/ 0 h 6524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723828" h="652404">
                <a:moveTo>
                  <a:pt x="480466" y="554797"/>
                </a:moveTo>
                <a:lnTo>
                  <a:pt x="545474" y="554797"/>
                </a:lnTo>
                <a:cubicBezTo>
                  <a:pt x="576728" y="554797"/>
                  <a:pt x="602980" y="581417"/>
                  <a:pt x="602980" y="614375"/>
                </a:cubicBezTo>
                <a:lnTo>
                  <a:pt x="602980" y="642263"/>
                </a:lnTo>
                <a:cubicBezTo>
                  <a:pt x="602980" y="648601"/>
                  <a:pt x="599230" y="652404"/>
                  <a:pt x="594230" y="652404"/>
                </a:cubicBezTo>
                <a:cubicBezTo>
                  <a:pt x="589230" y="652404"/>
                  <a:pt x="584228" y="648601"/>
                  <a:pt x="584228" y="642263"/>
                </a:cubicBezTo>
                <a:lnTo>
                  <a:pt x="584228" y="614375"/>
                </a:lnTo>
                <a:cubicBezTo>
                  <a:pt x="584228" y="591558"/>
                  <a:pt x="566726" y="572544"/>
                  <a:pt x="545474" y="572544"/>
                </a:cubicBezTo>
                <a:lnTo>
                  <a:pt x="480466" y="572544"/>
                </a:lnTo>
                <a:cubicBezTo>
                  <a:pt x="457964" y="572544"/>
                  <a:pt x="440462" y="591558"/>
                  <a:pt x="440462" y="614375"/>
                </a:cubicBezTo>
                <a:lnTo>
                  <a:pt x="440462" y="642263"/>
                </a:lnTo>
                <a:cubicBezTo>
                  <a:pt x="440462" y="647333"/>
                  <a:pt x="436710" y="651136"/>
                  <a:pt x="430460" y="651136"/>
                </a:cubicBezTo>
                <a:cubicBezTo>
                  <a:pt x="426710" y="651136"/>
                  <a:pt x="422960" y="647333"/>
                  <a:pt x="422960" y="642263"/>
                </a:cubicBezTo>
                <a:lnTo>
                  <a:pt x="422960" y="614375"/>
                </a:lnTo>
                <a:cubicBezTo>
                  <a:pt x="422960" y="581417"/>
                  <a:pt x="447962" y="554797"/>
                  <a:pt x="480466" y="554797"/>
                </a:cubicBezTo>
                <a:close/>
                <a:moveTo>
                  <a:pt x="184690" y="554797"/>
                </a:moveTo>
                <a:lnTo>
                  <a:pt x="248010" y="554797"/>
                </a:lnTo>
                <a:cubicBezTo>
                  <a:pt x="280292" y="554797"/>
                  <a:pt x="306366" y="581417"/>
                  <a:pt x="306366" y="614375"/>
                </a:cubicBezTo>
                <a:lnTo>
                  <a:pt x="306366" y="642263"/>
                </a:lnTo>
                <a:cubicBezTo>
                  <a:pt x="306366" y="648601"/>
                  <a:pt x="302640" y="652404"/>
                  <a:pt x="297674" y="652404"/>
                </a:cubicBezTo>
                <a:cubicBezTo>
                  <a:pt x="292708" y="652404"/>
                  <a:pt x="288984" y="648601"/>
                  <a:pt x="288984" y="642263"/>
                </a:cubicBezTo>
                <a:lnTo>
                  <a:pt x="288984" y="614375"/>
                </a:lnTo>
                <a:cubicBezTo>
                  <a:pt x="288984" y="591558"/>
                  <a:pt x="270360" y="572544"/>
                  <a:pt x="248010" y="572544"/>
                </a:cubicBezTo>
                <a:lnTo>
                  <a:pt x="184690" y="572544"/>
                </a:lnTo>
                <a:cubicBezTo>
                  <a:pt x="162342" y="572544"/>
                  <a:pt x="144958" y="591558"/>
                  <a:pt x="144958" y="614375"/>
                </a:cubicBezTo>
                <a:lnTo>
                  <a:pt x="144958" y="642263"/>
                </a:lnTo>
                <a:cubicBezTo>
                  <a:pt x="144958" y="647333"/>
                  <a:pt x="139992" y="651136"/>
                  <a:pt x="136268" y="651136"/>
                </a:cubicBezTo>
                <a:cubicBezTo>
                  <a:pt x="130060" y="651136"/>
                  <a:pt x="126336" y="647333"/>
                  <a:pt x="126336" y="642263"/>
                </a:cubicBezTo>
                <a:lnTo>
                  <a:pt x="126336" y="614375"/>
                </a:lnTo>
                <a:cubicBezTo>
                  <a:pt x="126336" y="581417"/>
                  <a:pt x="152408" y="554797"/>
                  <a:pt x="184690" y="554797"/>
                </a:cubicBezTo>
                <a:close/>
                <a:moveTo>
                  <a:pt x="508104" y="472898"/>
                </a:moveTo>
                <a:cubicBezTo>
                  <a:pt x="492132" y="472898"/>
                  <a:pt x="478616" y="486238"/>
                  <a:pt x="478616" y="502004"/>
                </a:cubicBezTo>
                <a:cubicBezTo>
                  <a:pt x="478616" y="516557"/>
                  <a:pt x="492132" y="529898"/>
                  <a:pt x="508104" y="529898"/>
                </a:cubicBezTo>
                <a:cubicBezTo>
                  <a:pt x="524076" y="529898"/>
                  <a:pt x="536364" y="516557"/>
                  <a:pt x="536364" y="502004"/>
                </a:cubicBezTo>
                <a:cubicBezTo>
                  <a:pt x="536364" y="491089"/>
                  <a:pt x="530220" y="481387"/>
                  <a:pt x="520390" y="476536"/>
                </a:cubicBezTo>
                <a:cubicBezTo>
                  <a:pt x="516704" y="474111"/>
                  <a:pt x="511790" y="472898"/>
                  <a:pt x="508104" y="472898"/>
                </a:cubicBezTo>
                <a:close/>
                <a:moveTo>
                  <a:pt x="210874" y="472898"/>
                </a:moveTo>
                <a:cubicBezTo>
                  <a:pt x="196320" y="472898"/>
                  <a:pt x="182980" y="486238"/>
                  <a:pt x="182980" y="502004"/>
                </a:cubicBezTo>
                <a:cubicBezTo>
                  <a:pt x="182980" y="516557"/>
                  <a:pt x="196320" y="529898"/>
                  <a:pt x="210874" y="529898"/>
                </a:cubicBezTo>
                <a:cubicBezTo>
                  <a:pt x="226640" y="529898"/>
                  <a:pt x="239980" y="516557"/>
                  <a:pt x="239980" y="502004"/>
                </a:cubicBezTo>
                <a:cubicBezTo>
                  <a:pt x="239980" y="491089"/>
                  <a:pt x="233916" y="481387"/>
                  <a:pt x="225426" y="476536"/>
                </a:cubicBezTo>
                <a:cubicBezTo>
                  <a:pt x="220576" y="474111"/>
                  <a:pt x="215724" y="472898"/>
                  <a:pt x="210874" y="472898"/>
                </a:cubicBezTo>
                <a:close/>
                <a:moveTo>
                  <a:pt x="508104" y="455919"/>
                </a:moveTo>
                <a:cubicBezTo>
                  <a:pt x="515476" y="455919"/>
                  <a:pt x="521620" y="458345"/>
                  <a:pt x="528992" y="460770"/>
                </a:cubicBezTo>
                <a:cubicBezTo>
                  <a:pt x="544964" y="469260"/>
                  <a:pt x="553566" y="485026"/>
                  <a:pt x="553566" y="502004"/>
                </a:cubicBezTo>
                <a:cubicBezTo>
                  <a:pt x="553566" y="526260"/>
                  <a:pt x="533906" y="548089"/>
                  <a:pt x="508104" y="548089"/>
                </a:cubicBezTo>
                <a:cubicBezTo>
                  <a:pt x="482302" y="548089"/>
                  <a:pt x="461414" y="526260"/>
                  <a:pt x="461414" y="502004"/>
                </a:cubicBezTo>
                <a:cubicBezTo>
                  <a:pt x="461414" y="476536"/>
                  <a:pt x="482302" y="455919"/>
                  <a:pt x="508104" y="455919"/>
                </a:cubicBezTo>
                <a:close/>
                <a:moveTo>
                  <a:pt x="210874" y="455919"/>
                </a:moveTo>
                <a:cubicBezTo>
                  <a:pt x="219362" y="455919"/>
                  <a:pt x="226640" y="458345"/>
                  <a:pt x="232702" y="460770"/>
                </a:cubicBezTo>
                <a:cubicBezTo>
                  <a:pt x="247256" y="469260"/>
                  <a:pt x="256958" y="485026"/>
                  <a:pt x="256958" y="502004"/>
                </a:cubicBezTo>
                <a:cubicBezTo>
                  <a:pt x="256958" y="526260"/>
                  <a:pt x="236340" y="548089"/>
                  <a:pt x="210874" y="548089"/>
                </a:cubicBezTo>
                <a:cubicBezTo>
                  <a:pt x="186620" y="548089"/>
                  <a:pt x="164790" y="526260"/>
                  <a:pt x="164790" y="502004"/>
                </a:cubicBezTo>
                <a:cubicBezTo>
                  <a:pt x="164790" y="476536"/>
                  <a:pt x="186620" y="455919"/>
                  <a:pt x="210874" y="455919"/>
                </a:cubicBezTo>
                <a:close/>
                <a:moveTo>
                  <a:pt x="332356" y="346818"/>
                </a:moveTo>
                <a:cubicBezTo>
                  <a:pt x="311230" y="346818"/>
                  <a:pt x="292590" y="365458"/>
                  <a:pt x="292590" y="387826"/>
                </a:cubicBezTo>
                <a:lnTo>
                  <a:pt x="292590" y="431320"/>
                </a:lnTo>
                <a:cubicBezTo>
                  <a:pt x="297560" y="433806"/>
                  <a:pt x="303774" y="437534"/>
                  <a:pt x="308744" y="438776"/>
                </a:cubicBezTo>
                <a:lnTo>
                  <a:pt x="308744" y="406467"/>
                </a:lnTo>
                <a:cubicBezTo>
                  <a:pt x="308744" y="402739"/>
                  <a:pt x="312472" y="397768"/>
                  <a:pt x="317444" y="397768"/>
                </a:cubicBezTo>
                <a:cubicBezTo>
                  <a:pt x="322414" y="397768"/>
                  <a:pt x="326142" y="402739"/>
                  <a:pt x="326142" y="406467"/>
                </a:cubicBezTo>
                <a:lnTo>
                  <a:pt x="326142" y="446233"/>
                </a:lnTo>
                <a:cubicBezTo>
                  <a:pt x="336084" y="448718"/>
                  <a:pt x="346024" y="451203"/>
                  <a:pt x="355966" y="452446"/>
                </a:cubicBezTo>
                <a:lnTo>
                  <a:pt x="355966" y="425107"/>
                </a:lnTo>
                <a:cubicBezTo>
                  <a:pt x="355966" y="421379"/>
                  <a:pt x="359694" y="416408"/>
                  <a:pt x="364666" y="416408"/>
                </a:cubicBezTo>
                <a:cubicBezTo>
                  <a:pt x="369636" y="416408"/>
                  <a:pt x="373364" y="421379"/>
                  <a:pt x="373364" y="425107"/>
                </a:cubicBezTo>
                <a:lnTo>
                  <a:pt x="373364" y="452446"/>
                </a:lnTo>
                <a:cubicBezTo>
                  <a:pt x="383306" y="451203"/>
                  <a:pt x="393246" y="448718"/>
                  <a:pt x="403188" y="446233"/>
                </a:cubicBezTo>
                <a:lnTo>
                  <a:pt x="403188" y="406467"/>
                </a:lnTo>
                <a:cubicBezTo>
                  <a:pt x="403188" y="402739"/>
                  <a:pt x="406916" y="397768"/>
                  <a:pt x="411888" y="397768"/>
                </a:cubicBezTo>
                <a:cubicBezTo>
                  <a:pt x="416858" y="397768"/>
                  <a:pt x="420586" y="402739"/>
                  <a:pt x="420586" y="406467"/>
                </a:cubicBezTo>
                <a:lnTo>
                  <a:pt x="420586" y="438776"/>
                </a:lnTo>
                <a:cubicBezTo>
                  <a:pt x="426800" y="437534"/>
                  <a:pt x="431770" y="433806"/>
                  <a:pt x="436740" y="431320"/>
                </a:cubicBezTo>
                <a:lnTo>
                  <a:pt x="436740" y="387826"/>
                </a:lnTo>
                <a:cubicBezTo>
                  <a:pt x="436740" y="365458"/>
                  <a:pt x="418100" y="346818"/>
                  <a:pt x="396974" y="346818"/>
                </a:cubicBezTo>
                <a:close/>
                <a:moveTo>
                  <a:pt x="601314" y="329581"/>
                </a:moveTo>
                <a:lnTo>
                  <a:pt x="666322" y="329581"/>
                </a:lnTo>
                <a:cubicBezTo>
                  <a:pt x="697576" y="329581"/>
                  <a:pt x="723828" y="356408"/>
                  <a:pt x="723828" y="389621"/>
                </a:cubicBezTo>
                <a:lnTo>
                  <a:pt x="723828" y="429223"/>
                </a:lnTo>
                <a:cubicBezTo>
                  <a:pt x="723828" y="434332"/>
                  <a:pt x="720078" y="438165"/>
                  <a:pt x="715078" y="438165"/>
                </a:cubicBezTo>
                <a:cubicBezTo>
                  <a:pt x="710078" y="438165"/>
                  <a:pt x="706326" y="434332"/>
                  <a:pt x="706326" y="429223"/>
                </a:cubicBezTo>
                <a:lnTo>
                  <a:pt x="706326" y="389621"/>
                </a:lnTo>
                <a:cubicBezTo>
                  <a:pt x="706326" y="366627"/>
                  <a:pt x="687574" y="347465"/>
                  <a:pt x="666322" y="347465"/>
                </a:cubicBezTo>
                <a:lnTo>
                  <a:pt x="601314" y="347465"/>
                </a:lnTo>
                <a:cubicBezTo>
                  <a:pt x="578812" y="347465"/>
                  <a:pt x="561310" y="366627"/>
                  <a:pt x="561310" y="389621"/>
                </a:cubicBezTo>
                <a:cubicBezTo>
                  <a:pt x="561310" y="394731"/>
                  <a:pt x="557558" y="398564"/>
                  <a:pt x="552558" y="398564"/>
                </a:cubicBezTo>
                <a:cubicBezTo>
                  <a:pt x="547558" y="398564"/>
                  <a:pt x="543808" y="394731"/>
                  <a:pt x="543808" y="389621"/>
                </a:cubicBezTo>
                <a:cubicBezTo>
                  <a:pt x="543808" y="356408"/>
                  <a:pt x="568810" y="329581"/>
                  <a:pt x="601314" y="329581"/>
                </a:cubicBezTo>
                <a:close/>
                <a:moveTo>
                  <a:pt x="58756" y="329581"/>
                </a:moveTo>
                <a:lnTo>
                  <a:pt x="122512" y="329581"/>
                </a:lnTo>
                <a:cubicBezTo>
                  <a:pt x="155016" y="329581"/>
                  <a:pt x="180018" y="356408"/>
                  <a:pt x="180018" y="389621"/>
                </a:cubicBezTo>
                <a:cubicBezTo>
                  <a:pt x="180018" y="394731"/>
                  <a:pt x="177518" y="398564"/>
                  <a:pt x="171266" y="398564"/>
                </a:cubicBezTo>
                <a:cubicBezTo>
                  <a:pt x="166266" y="398564"/>
                  <a:pt x="162516" y="394731"/>
                  <a:pt x="162516" y="389621"/>
                </a:cubicBezTo>
                <a:cubicBezTo>
                  <a:pt x="162516" y="366627"/>
                  <a:pt x="145014" y="347465"/>
                  <a:pt x="122512" y="347465"/>
                </a:cubicBezTo>
                <a:lnTo>
                  <a:pt x="58756" y="347465"/>
                </a:lnTo>
                <a:cubicBezTo>
                  <a:pt x="36252" y="347465"/>
                  <a:pt x="17500" y="366627"/>
                  <a:pt x="17500" y="389621"/>
                </a:cubicBezTo>
                <a:lnTo>
                  <a:pt x="17500" y="427945"/>
                </a:lnTo>
                <a:cubicBezTo>
                  <a:pt x="17500" y="433055"/>
                  <a:pt x="13750" y="438165"/>
                  <a:pt x="8750" y="438165"/>
                </a:cubicBezTo>
                <a:cubicBezTo>
                  <a:pt x="3750" y="438165"/>
                  <a:pt x="0" y="433055"/>
                  <a:pt x="0" y="427945"/>
                </a:cubicBezTo>
                <a:lnTo>
                  <a:pt x="0" y="389621"/>
                </a:lnTo>
                <a:cubicBezTo>
                  <a:pt x="0" y="356408"/>
                  <a:pt x="26252" y="329581"/>
                  <a:pt x="58756" y="329581"/>
                </a:cubicBezTo>
                <a:close/>
                <a:moveTo>
                  <a:pt x="633836" y="248900"/>
                </a:moveTo>
                <a:cubicBezTo>
                  <a:pt x="618070" y="248900"/>
                  <a:pt x="605942" y="261027"/>
                  <a:pt x="605942" y="276793"/>
                </a:cubicBezTo>
                <a:cubicBezTo>
                  <a:pt x="605942" y="292558"/>
                  <a:pt x="618070" y="305898"/>
                  <a:pt x="633836" y="305898"/>
                </a:cubicBezTo>
                <a:cubicBezTo>
                  <a:pt x="649602" y="305898"/>
                  <a:pt x="661728" y="292558"/>
                  <a:pt x="661728" y="276793"/>
                </a:cubicBezTo>
                <a:cubicBezTo>
                  <a:pt x="661728" y="265878"/>
                  <a:pt x="655664" y="256176"/>
                  <a:pt x="645962" y="251325"/>
                </a:cubicBezTo>
                <a:cubicBezTo>
                  <a:pt x="642324" y="248900"/>
                  <a:pt x="637474" y="248900"/>
                  <a:pt x="633836" y="248900"/>
                </a:cubicBezTo>
                <a:close/>
                <a:moveTo>
                  <a:pt x="359184" y="248900"/>
                </a:moveTo>
                <a:cubicBezTo>
                  <a:pt x="343418" y="248900"/>
                  <a:pt x="331290" y="261027"/>
                  <a:pt x="331290" y="276793"/>
                </a:cubicBezTo>
                <a:cubicBezTo>
                  <a:pt x="331290" y="292558"/>
                  <a:pt x="343418" y="305898"/>
                  <a:pt x="359184" y="305898"/>
                </a:cubicBezTo>
                <a:cubicBezTo>
                  <a:pt x="374950" y="305898"/>
                  <a:pt x="387076" y="292558"/>
                  <a:pt x="387076" y="276793"/>
                </a:cubicBezTo>
                <a:cubicBezTo>
                  <a:pt x="387076" y="265878"/>
                  <a:pt x="382226" y="256176"/>
                  <a:pt x="372524" y="251325"/>
                </a:cubicBezTo>
                <a:cubicBezTo>
                  <a:pt x="367672" y="248900"/>
                  <a:pt x="364034" y="248900"/>
                  <a:pt x="359184" y="248900"/>
                </a:cubicBezTo>
                <a:close/>
                <a:moveTo>
                  <a:pt x="90026" y="248900"/>
                </a:moveTo>
                <a:cubicBezTo>
                  <a:pt x="74260" y="248900"/>
                  <a:pt x="62132" y="261027"/>
                  <a:pt x="62132" y="276793"/>
                </a:cubicBezTo>
                <a:cubicBezTo>
                  <a:pt x="62132" y="292558"/>
                  <a:pt x="74260" y="305898"/>
                  <a:pt x="90026" y="305898"/>
                </a:cubicBezTo>
                <a:cubicBezTo>
                  <a:pt x="105792" y="305898"/>
                  <a:pt x="119132" y="292558"/>
                  <a:pt x="119132" y="276793"/>
                </a:cubicBezTo>
                <a:cubicBezTo>
                  <a:pt x="119132" y="265878"/>
                  <a:pt x="113068" y="256176"/>
                  <a:pt x="103366" y="251325"/>
                </a:cubicBezTo>
                <a:cubicBezTo>
                  <a:pt x="99728" y="248900"/>
                  <a:pt x="94876" y="248900"/>
                  <a:pt x="90026" y="248900"/>
                </a:cubicBezTo>
                <a:close/>
                <a:moveTo>
                  <a:pt x="633836" y="230709"/>
                </a:moveTo>
                <a:cubicBezTo>
                  <a:pt x="641112" y="230709"/>
                  <a:pt x="648388" y="233135"/>
                  <a:pt x="654452" y="235560"/>
                </a:cubicBezTo>
                <a:cubicBezTo>
                  <a:pt x="670218" y="244049"/>
                  <a:pt x="679920" y="259815"/>
                  <a:pt x="679920" y="276793"/>
                </a:cubicBezTo>
                <a:cubicBezTo>
                  <a:pt x="679920" y="301047"/>
                  <a:pt x="659304" y="322876"/>
                  <a:pt x="633836" y="322876"/>
                </a:cubicBezTo>
                <a:cubicBezTo>
                  <a:pt x="608368" y="322876"/>
                  <a:pt x="587750" y="301047"/>
                  <a:pt x="587750" y="276793"/>
                </a:cubicBezTo>
                <a:cubicBezTo>
                  <a:pt x="587750" y="251325"/>
                  <a:pt x="608368" y="230709"/>
                  <a:pt x="633836" y="230709"/>
                </a:cubicBezTo>
                <a:close/>
                <a:moveTo>
                  <a:pt x="359184" y="230709"/>
                </a:moveTo>
                <a:cubicBezTo>
                  <a:pt x="366460" y="230709"/>
                  <a:pt x="373736" y="233135"/>
                  <a:pt x="379800" y="235560"/>
                </a:cubicBezTo>
                <a:cubicBezTo>
                  <a:pt x="395566" y="244049"/>
                  <a:pt x="405268" y="259815"/>
                  <a:pt x="405268" y="276793"/>
                </a:cubicBezTo>
                <a:cubicBezTo>
                  <a:pt x="405268" y="301047"/>
                  <a:pt x="384652" y="322876"/>
                  <a:pt x="359184" y="322876"/>
                </a:cubicBezTo>
                <a:cubicBezTo>
                  <a:pt x="333716" y="322876"/>
                  <a:pt x="313098" y="301047"/>
                  <a:pt x="313098" y="276793"/>
                </a:cubicBezTo>
                <a:cubicBezTo>
                  <a:pt x="313098" y="251325"/>
                  <a:pt x="333716" y="230709"/>
                  <a:pt x="359184" y="230709"/>
                </a:cubicBezTo>
                <a:close/>
                <a:moveTo>
                  <a:pt x="90026" y="230709"/>
                </a:moveTo>
                <a:cubicBezTo>
                  <a:pt x="97302" y="230709"/>
                  <a:pt x="104578" y="233135"/>
                  <a:pt x="111854" y="235560"/>
                </a:cubicBezTo>
                <a:cubicBezTo>
                  <a:pt x="126408" y="244049"/>
                  <a:pt x="136110" y="259815"/>
                  <a:pt x="136110" y="276793"/>
                </a:cubicBezTo>
                <a:cubicBezTo>
                  <a:pt x="136110" y="301047"/>
                  <a:pt x="115492" y="322876"/>
                  <a:pt x="90026" y="322876"/>
                </a:cubicBezTo>
                <a:cubicBezTo>
                  <a:pt x="65772" y="322876"/>
                  <a:pt x="43942" y="301047"/>
                  <a:pt x="43942" y="276793"/>
                </a:cubicBezTo>
                <a:cubicBezTo>
                  <a:pt x="43942" y="251325"/>
                  <a:pt x="65772" y="230709"/>
                  <a:pt x="90026" y="230709"/>
                </a:cubicBezTo>
                <a:close/>
                <a:moveTo>
                  <a:pt x="355966" y="190239"/>
                </a:moveTo>
                <a:cubicBezTo>
                  <a:pt x="287618" y="195210"/>
                  <a:pt x="234184" y="251131"/>
                  <a:pt x="232940" y="319479"/>
                </a:cubicBezTo>
                <a:lnTo>
                  <a:pt x="260280" y="319479"/>
                </a:lnTo>
                <a:cubicBezTo>
                  <a:pt x="265250" y="319479"/>
                  <a:pt x="268978" y="323207"/>
                  <a:pt x="268978" y="328177"/>
                </a:cubicBezTo>
                <a:cubicBezTo>
                  <a:pt x="268978" y="333148"/>
                  <a:pt x="265250" y="336876"/>
                  <a:pt x="260280" y="336876"/>
                </a:cubicBezTo>
                <a:lnTo>
                  <a:pt x="234184" y="336876"/>
                </a:lnTo>
                <a:cubicBezTo>
                  <a:pt x="239154" y="367943"/>
                  <a:pt x="252824" y="396525"/>
                  <a:pt x="275192" y="416408"/>
                </a:cubicBezTo>
                <a:lnTo>
                  <a:pt x="275192" y="387826"/>
                </a:lnTo>
                <a:cubicBezTo>
                  <a:pt x="275192" y="355516"/>
                  <a:pt x="301288" y="329420"/>
                  <a:pt x="332356" y="329420"/>
                </a:cubicBezTo>
                <a:lnTo>
                  <a:pt x="396974" y="329420"/>
                </a:lnTo>
                <a:cubicBezTo>
                  <a:pt x="428042" y="329420"/>
                  <a:pt x="454138" y="355516"/>
                  <a:pt x="454138" y="387826"/>
                </a:cubicBezTo>
                <a:lnTo>
                  <a:pt x="454138" y="416408"/>
                </a:lnTo>
                <a:cubicBezTo>
                  <a:pt x="476506" y="396525"/>
                  <a:pt x="490176" y="367943"/>
                  <a:pt x="495148" y="336876"/>
                </a:cubicBezTo>
                <a:lnTo>
                  <a:pt x="469050" y="336876"/>
                </a:lnTo>
                <a:cubicBezTo>
                  <a:pt x="464080" y="336876"/>
                  <a:pt x="460352" y="333148"/>
                  <a:pt x="460352" y="328177"/>
                </a:cubicBezTo>
                <a:cubicBezTo>
                  <a:pt x="460352" y="323207"/>
                  <a:pt x="464080" y="319479"/>
                  <a:pt x="469050" y="319479"/>
                </a:cubicBezTo>
                <a:lnTo>
                  <a:pt x="496390" y="319479"/>
                </a:lnTo>
                <a:cubicBezTo>
                  <a:pt x="495148" y="271014"/>
                  <a:pt x="467808" y="226277"/>
                  <a:pt x="424314" y="203909"/>
                </a:cubicBezTo>
                <a:cubicBezTo>
                  <a:pt x="409402" y="196453"/>
                  <a:pt x="390762" y="191482"/>
                  <a:pt x="373364" y="190239"/>
                </a:cubicBezTo>
                <a:lnTo>
                  <a:pt x="373364" y="216336"/>
                </a:lnTo>
                <a:cubicBezTo>
                  <a:pt x="373364" y="222549"/>
                  <a:pt x="369636" y="225035"/>
                  <a:pt x="364666" y="225035"/>
                </a:cubicBezTo>
                <a:cubicBezTo>
                  <a:pt x="359694" y="225035"/>
                  <a:pt x="355966" y="222549"/>
                  <a:pt x="355966" y="216336"/>
                </a:cubicBezTo>
                <a:close/>
                <a:moveTo>
                  <a:pt x="364666" y="131833"/>
                </a:moveTo>
                <a:cubicBezTo>
                  <a:pt x="369636" y="131833"/>
                  <a:pt x="373364" y="136804"/>
                  <a:pt x="373364" y="141775"/>
                </a:cubicBezTo>
                <a:lnTo>
                  <a:pt x="373364" y="172842"/>
                </a:lnTo>
                <a:cubicBezTo>
                  <a:pt x="394490" y="172842"/>
                  <a:pt x="415616" y="179055"/>
                  <a:pt x="433012" y="188997"/>
                </a:cubicBezTo>
                <a:cubicBezTo>
                  <a:pt x="482720" y="215093"/>
                  <a:pt x="512544" y="263558"/>
                  <a:pt x="513788" y="319479"/>
                </a:cubicBezTo>
                <a:lnTo>
                  <a:pt x="544854" y="319479"/>
                </a:lnTo>
                <a:cubicBezTo>
                  <a:pt x="549826" y="319479"/>
                  <a:pt x="553554" y="323207"/>
                  <a:pt x="553554" y="328177"/>
                </a:cubicBezTo>
                <a:cubicBezTo>
                  <a:pt x="553554" y="333148"/>
                  <a:pt x="549826" y="336876"/>
                  <a:pt x="544854" y="336876"/>
                </a:cubicBezTo>
                <a:lnTo>
                  <a:pt x="512544" y="336876"/>
                </a:lnTo>
                <a:cubicBezTo>
                  <a:pt x="508816" y="380370"/>
                  <a:pt x="485206" y="417651"/>
                  <a:pt x="451654" y="442504"/>
                </a:cubicBezTo>
                <a:cubicBezTo>
                  <a:pt x="450410" y="442504"/>
                  <a:pt x="450410" y="443747"/>
                  <a:pt x="450410" y="443747"/>
                </a:cubicBezTo>
                <a:cubicBezTo>
                  <a:pt x="428042" y="458659"/>
                  <a:pt x="401946" y="468601"/>
                  <a:pt x="373364" y="469844"/>
                </a:cubicBezTo>
                <a:lnTo>
                  <a:pt x="373364" y="500911"/>
                </a:lnTo>
                <a:cubicBezTo>
                  <a:pt x="373364" y="505881"/>
                  <a:pt x="369636" y="509609"/>
                  <a:pt x="364666" y="509609"/>
                </a:cubicBezTo>
                <a:cubicBezTo>
                  <a:pt x="359694" y="509609"/>
                  <a:pt x="355966" y="505881"/>
                  <a:pt x="355966" y="500911"/>
                </a:cubicBezTo>
                <a:lnTo>
                  <a:pt x="355966" y="469844"/>
                </a:lnTo>
                <a:cubicBezTo>
                  <a:pt x="282648" y="464873"/>
                  <a:pt x="224242" y="408952"/>
                  <a:pt x="216786" y="336876"/>
                </a:cubicBezTo>
                <a:lnTo>
                  <a:pt x="185718" y="336876"/>
                </a:lnTo>
                <a:cubicBezTo>
                  <a:pt x="180748" y="336876"/>
                  <a:pt x="175776" y="333148"/>
                  <a:pt x="175776" y="328177"/>
                </a:cubicBezTo>
                <a:cubicBezTo>
                  <a:pt x="175776" y="323207"/>
                  <a:pt x="180748" y="319479"/>
                  <a:pt x="185718" y="319479"/>
                </a:cubicBezTo>
                <a:lnTo>
                  <a:pt x="215542" y="319479"/>
                </a:lnTo>
                <a:cubicBezTo>
                  <a:pt x="216786" y="241189"/>
                  <a:pt x="278920" y="176570"/>
                  <a:pt x="355966" y="172842"/>
                </a:cubicBezTo>
                <a:lnTo>
                  <a:pt x="355966" y="141775"/>
                </a:lnTo>
                <a:cubicBezTo>
                  <a:pt x="355966" y="136804"/>
                  <a:pt x="359694" y="131833"/>
                  <a:pt x="364666" y="131833"/>
                </a:cubicBezTo>
                <a:close/>
                <a:moveTo>
                  <a:pt x="480466" y="98874"/>
                </a:moveTo>
                <a:lnTo>
                  <a:pt x="545474" y="98874"/>
                </a:lnTo>
                <a:cubicBezTo>
                  <a:pt x="576728" y="98874"/>
                  <a:pt x="602980" y="126978"/>
                  <a:pt x="602980" y="158914"/>
                </a:cubicBezTo>
                <a:lnTo>
                  <a:pt x="602980" y="198516"/>
                </a:lnTo>
                <a:cubicBezTo>
                  <a:pt x="602980" y="203625"/>
                  <a:pt x="599230" y="207458"/>
                  <a:pt x="594230" y="207458"/>
                </a:cubicBezTo>
                <a:cubicBezTo>
                  <a:pt x="589230" y="207458"/>
                  <a:pt x="584228" y="203625"/>
                  <a:pt x="584228" y="198516"/>
                </a:cubicBezTo>
                <a:lnTo>
                  <a:pt x="584228" y="158914"/>
                </a:lnTo>
                <a:cubicBezTo>
                  <a:pt x="584228" y="135920"/>
                  <a:pt x="566726" y="118036"/>
                  <a:pt x="545474" y="118036"/>
                </a:cubicBezTo>
                <a:lnTo>
                  <a:pt x="480466" y="118036"/>
                </a:lnTo>
                <a:cubicBezTo>
                  <a:pt x="457964" y="118036"/>
                  <a:pt x="440462" y="135920"/>
                  <a:pt x="440462" y="158914"/>
                </a:cubicBezTo>
                <a:cubicBezTo>
                  <a:pt x="440462" y="164024"/>
                  <a:pt x="436710" y="167857"/>
                  <a:pt x="430460" y="167857"/>
                </a:cubicBezTo>
                <a:cubicBezTo>
                  <a:pt x="426710" y="167857"/>
                  <a:pt x="422960" y="164024"/>
                  <a:pt x="422960" y="158914"/>
                </a:cubicBezTo>
                <a:cubicBezTo>
                  <a:pt x="422960" y="126978"/>
                  <a:pt x="447962" y="98874"/>
                  <a:pt x="480466" y="98874"/>
                </a:cubicBezTo>
                <a:close/>
                <a:moveTo>
                  <a:pt x="184690" y="98874"/>
                </a:moveTo>
                <a:lnTo>
                  <a:pt x="248010" y="98874"/>
                </a:lnTo>
                <a:cubicBezTo>
                  <a:pt x="280292" y="98874"/>
                  <a:pt x="306366" y="126978"/>
                  <a:pt x="306366" y="158914"/>
                </a:cubicBezTo>
                <a:cubicBezTo>
                  <a:pt x="306366" y="164024"/>
                  <a:pt x="302640" y="167857"/>
                  <a:pt x="297674" y="167857"/>
                </a:cubicBezTo>
                <a:cubicBezTo>
                  <a:pt x="292708" y="167857"/>
                  <a:pt x="288984" y="164024"/>
                  <a:pt x="288984" y="158914"/>
                </a:cubicBezTo>
                <a:cubicBezTo>
                  <a:pt x="288984" y="135920"/>
                  <a:pt x="270360" y="118036"/>
                  <a:pt x="248010" y="118036"/>
                </a:cubicBezTo>
                <a:lnTo>
                  <a:pt x="184690" y="118036"/>
                </a:lnTo>
                <a:cubicBezTo>
                  <a:pt x="162342" y="118036"/>
                  <a:pt x="144958" y="135920"/>
                  <a:pt x="144958" y="158914"/>
                </a:cubicBezTo>
                <a:lnTo>
                  <a:pt x="144958" y="197238"/>
                </a:lnTo>
                <a:cubicBezTo>
                  <a:pt x="144958" y="203625"/>
                  <a:pt x="139992" y="207458"/>
                  <a:pt x="136268" y="207458"/>
                </a:cubicBezTo>
                <a:cubicBezTo>
                  <a:pt x="130060" y="207458"/>
                  <a:pt x="126336" y="203625"/>
                  <a:pt x="126336" y="197238"/>
                </a:cubicBezTo>
                <a:lnTo>
                  <a:pt x="126336" y="158914"/>
                </a:lnTo>
                <a:cubicBezTo>
                  <a:pt x="126336" y="126978"/>
                  <a:pt x="152408" y="98874"/>
                  <a:pt x="184690" y="98874"/>
                </a:cubicBezTo>
                <a:close/>
                <a:moveTo>
                  <a:pt x="508104" y="18191"/>
                </a:moveTo>
                <a:cubicBezTo>
                  <a:pt x="492132" y="18191"/>
                  <a:pt x="478616" y="30318"/>
                  <a:pt x="478616" y="46084"/>
                </a:cubicBezTo>
                <a:cubicBezTo>
                  <a:pt x="478616" y="61849"/>
                  <a:pt x="492132" y="75189"/>
                  <a:pt x="508104" y="75189"/>
                </a:cubicBezTo>
                <a:cubicBezTo>
                  <a:pt x="524076" y="75189"/>
                  <a:pt x="536364" y="61849"/>
                  <a:pt x="536364" y="46084"/>
                </a:cubicBezTo>
                <a:cubicBezTo>
                  <a:pt x="536364" y="36382"/>
                  <a:pt x="530220" y="25467"/>
                  <a:pt x="520390" y="21829"/>
                </a:cubicBezTo>
                <a:cubicBezTo>
                  <a:pt x="516704" y="19404"/>
                  <a:pt x="511790" y="18191"/>
                  <a:pt x="508104" y="18191"/>
                </a:cubicBezTo>
                <a:close/>
                <a:moveTo>
                  <a:pt x="210874" y="18191"/>
                </a:moveTo>
                <a:cubicBezTo>
                  <a:pt x="196320" y="18191"/>
                  <a:pt x="182980" y="30318"/>
                  <a:pt x="182980" y="46084"/>
                </a:cubicBezTo>
                <a:cubicBezTo>
                  <a:pt x="182980" y="61849"/>
                  <a:pt x="196320" y="75189"/>
                  <a:pt x="210874" y="75189"/>
                </a:cubicBezTo>
                <a:cubicBezTo>
                  <a:pt x="226640" y="75189"/>
                  <a:pt x="239980" y="61849"/>
                  <a:pt x="239980" y="46084"/>
                </a:cubicBezTo>
                <a:cubicBezTo>
                  <a:pt x="239980" y="36382"/>
                  <a:pt x="233916" y="25467"/>
                  <a:pt x="225426" y="21829"/>
                </a:cubicBezTo>
                <a:cubicBezTo>
                  <a:pt x="220576" y="19404"/>
                  <a:pt x="215724" y="18191"/>
                  <a:pt x="210874" y="18191"/>
                </a:cubicBezTo>
                <a:close/>
                <a:moveTo>
                  <a:pt x="508104" y="0"/>
                </a:moveTo>
                <a:cubicBezTo>
                  <a:pt x="515476" y="0"/>
                  <a:pt x="521620" y="2425"/>
                  <a:pt x="528992" y="6064"/>
                </a:cubicBezTo>
                <a:cubicBezTo>
                  <a:pt x="544964" y="13340"/>
                  <a:pt x="553566" y="29105"/>
                  <a:pt x="553566" y="46084"/>
                </a:cubicBezTo>
                <a:cubicBezTo>
                  <a:pt x="553566" y="71551"/>
                  <a:pt x="533906" y="92167"/>
                  <a:pt x="508104" y="92167"/>
                </a:cubicBezTo>
                <a:cubicBezTo>
                  <a:pt x="482302" y="92167"/>
                  <a:pt x="461414" y="71551"/>
                  <a:pt x="461414" y="46084"/>
                </a:cubicBezTo>
                <a:cubicBezTo>
                  <a:pt x="461414" y="21829"/>
                  <a:pt x="482302" y="0"/>
                  <a:pt x="508104" y="0"/>
                </a:cubicBezTo>
                <a:close/>
                <a:moveTo>
                  <a:pt x="210874" y="0"/>
                </a:moveTo>
                <a:cubicBezTo>
                  <a:pt x="219362" y="0"/>
                  <a:pt x="226640" y="2425"/>
                  <a:pt x="232702" y="6064"/>
                </a:cubicBezTo>
                <a:cubicBezTo>
                  <a:pt x="247256" y="13340"/>
                  <a:pt x="256958" y="29105"/>
                  <a:pt x="256958" y="46084"/>
                </a:cubicBezTo>
                <a:cubicBezTo>
                  <a:pt x="256958" y="71551"/>
                  <a:pt x="236340" y="92167"/>
                  <a:pt x="210874" y="92167"/>
                </a:cubicBezTo>
                <a:cubicBezTo>
                  <a:pt x="186620" y="92167"/>
                  <a:pt x="164790" y="71551"/>
                  <a:pt x="164790" y="46084"/>
                </a:cubicBezTo>
                <a:cubicBezTo>
                  <a:pt x="164790" y="21829"/>
                  <a:pt x="186620" y="0"/>
                  <a:pt x="210874"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82" name="Freeform: Shape 781">
            <a:extLst>
              <a:ext uri="{FF2B5EF4-FFF2-40B4-BE49-F238E27FC236}">
                <a16:creationId xmlns:a16="http://schemas.microsoft.com/office/drawing/2014/main" id="{ADC2587B-31E1-4CC7-AFCB-8A99C4DE8232}"/>
              </a:ext>
            </a:extLst>
          </p:cNvPr>
          <p:cNvSpPr>
            <a:spLocks noChangeArrowheads="1"/>
          </p:cNvSpPr>
          <p:nvPr/>
        </p:nvSpPr>
        <p:spPr bwMode="auto">
          <a:xfrm>
            <a:off x="6244311" y="4991774"/>
            <a:ext cx="265791" cy="323468"/>
          </a:xfrm>
          <a:custGeom>
            <a:avLst/>
            <a:gdLst>
              <a:gd name="connsiteX0" fmla="*/ 100826 w 531582"/>
              <a:gd name="connsiteY0" fmla="*/ 244138 h 646936"/>
              <a:gd name="connsiteX1" fmla="*/ 93345 w 531582"/>
              <a:gd name="connsiteY1" fmla="*/ 252807 h 646936"/>
              <a:gd name="connsiteX2" fmla="*/ 100826 w 531582"/>
              <a:gd name="connsiteY2" fmla="*/ 260237 h 646936"/>
              <a:gd name="connsiteX3" fmla="*/ 109553 w 531582"/>
              <a:gd name="connsiteY3" fmla="*/ 252807 h 646936"/>
              <a:gd name="connsiteX4" fmla="*/ 100826 w 531582"/>
              <a:gd name="connsiteY4" fmla="*/ 244138 h 646936"/>
              <a:gd name="connsiteX5" fmla="*/ 310285 w 531582"/>
              <a:gd name="connsiteY5" fmla="*/ 224325 h 646936"/>
              <a:gd name="connsiteX6" fmla="*/ 301558 w 531582"/>
              <a:gd name="connsiteY6" fmla="*/ 232993 h 646936"/>
              <a:gd name="connsiteX7" fmla="*/ 310285 w 531582"/>
              <a:gd name="connsiteY7" fmla="*/ 240423 h 646936"/>
              <a:gd name="connsiteX8" fmla="*/ 317766 w 531582"/>
              <a:gd name="connsiteY8" fmla="*/ 232993 h 646936"/>
              <a:gd name="connsiteX9" fmla="*/ 310285 w 531582"/>
              <a:gd name="connsiteY9" fmla="*/ 224325 h 646936"/>
              <a:gd name="connsiteX10" fmla="*/ 392573 w 531582"/>
              <a:gd name="connsiteY10" fmla="*/ 164885 h 646936"/>
              <a:gd name="connsiteX11" fmla="*/ 333974 w 531582"/>
              <a:gd name="connsiteY11" fmla="*/ 221848 h 646936"/>
              <a:gd name="connsiteX12" fmla="*/ 336468 w 531582"/>
              <a:gd name="connsiteY12" fmla="*/ 232993 h 646936"/>
              <a:gd name="connsiteX13" fmla="*/ 310285 w 531582"/>
              <a:gd name="connsiteY13" fmla="*/ 257760 h 646936"/>
              <a:gd name="connsiteX14" fmla="*/ 284103 w 531582"/>
              <a:gd name="connsiteY14" fmla="*/ 232993 h 646936"/>
              <a:gd name="connsiteX15" fmla="*/ 285350 w 531582"/>
              <a:gd name="connsiteY15" fmla="*/ 224325 h 646936"/>
              <a:gd name="connsiteX16" fmla="*/ 219270 w 531582"/>
              <a:gd name="connsiteY16" fmla="*/ 173553 h 646936"/>
              <a:gd name="connsiteX17" fmla="*/ 205556 w 531582"/>
              <a:gd name="connsiteY17" fmla="*/ 178507 h 646936"/>
              <a:gd name="connsiteX18" fmla="*/ 193088 w 531582"/>
              <a:gd name="connsiteY18" fmla="*/ 174792 h 646936"/>
              <a:gd name="connsiteX19" fmla="*/ 125762 w 531582"/>
              <a:gd name="connsiteY19" fmla="*/ 244138 h 646936"/>
              <a:gd name="connsiteX20" fmla="*/ 127008 w 531582"/>
              <a:gd name="connsiteY20" fmla="*/ 252807 h 646936"/>
              <a:gd name="connsiteX21" fmla="*/ 110800 w 531582"/>
              <a:gd name="connsiteY21" fmla="*/ 277573 h 646936"/>
              <a:gd name="connsiteX22" fmla="*/ 110800 w 531582"/>
              <a:gd name="connsiteY22" fmla="*/ 311008 h 646936"/>
              <a:gd name="connsiteX23" fmla="*/ 396313 w 531582"/>
              <a:gd name="connsiteY23" fmla="*/ 311008 h 646936"/>
              <a:gd name="connsiteX24" fmla="*/ 396313 w 531582"/>
              <a:gd name="connsiteY24" fmla="*/ 164885 h 646936"/>
              <a:gd name="connsiteX25" fmla="*/ 392573 w 531582"/>
              <a:gd name="connsiteY25" fmla="*/ 164885 h 646936"/>
              <a:gd name="connsiteX26" fmla="*/ 205556 w 531582"/>
              <a:gd name="connsiteY26" fmla="*/ 145072 h 646936"/>
              <a:gd name="connsiteX27" fmla="*/ 196828 w 531582"/>
              <a:gd name="connsiteY27" fmla="*/ 152502 h 646936"/>
              <a:gd name="connsiteX28" fmla="*/ 205556 w 531582"/>
              <a:gd name="connsiteY28" fmla="*/ 159932 h 646936"/>
              <a:gd name="connsiteX29" fmla="*/ 213036 w 531582"/>
              <a:gd name="connsiteY29" fmla="*/ 152502 h 646936"/>
              <a:gd name="connsiteX30" fmla="*/ 205556 w 531582"/>
              <a:gd name="connsiteY30" fmla="*/ 145072 h 646936"/>
              <a:gd name="connsiteX31" fmla="*/ 405041 w 531582"/>
              <a:gd name="connsiteY31" fmla="*/ 132689 h 646936"/>
              <a:gd name="connsiteX32" fmla="*/ 396313 w 531582"/>
              <a:gd name="connsiteY32" fmla="*/ 141357 h 646936"/>
              <a:gd name="connsiteX33" fmla="*/ 405041 w 531582"/>
              <a:gd name="connsiteY33" fmla="*/ 148787 h 646936"/>
              <a:gd name="connsiteX34" fmla="*/ 412522 w 531582"/>
              <a:gd name="connsiteY34" fmla="*/ 141357 h 646936"/>
              <a:gd name="connsiteX35" fmla="*/ 405041 w 531582"/>
              <a:gd name="connsiteY35" fmla="*/ 132689 h 646936"/>
              <a:gd name="connsiteX36" fmla="*/ 405041 w 531582"/>
              <a:gd name="connsiteY36" fmla="*/ 115352 h 646936"/>
              <a:gd name="connsiteX37" fmla="*/ 431223 w 531582"/>
              <a:gd name="connsiteY37" fmla="*/ 141357 h 646936"/>
              <a:gd name="connsiteX38" fmla="*/ 413768 w 531582"/>
              <a:gd name="connsiteY38" fmla="*/ 164885 h 646936"/>
              <a:gd name="connsiteX39" fmla="*/ 413768 w 531582"/>
              <a:gd name="connsiteY39" fmla="*/ 311008 h 646936"/>
              <a:gd name="connsiteX40" fmla="*/ 434964 w 531582"/>
              <a:gd name="connsiteY40" fmla="*/ 311008 h 646936"/>
              <a:gd name="connsiteX41" fmla="*/ 443691 w 531582"/>
              <a:gd name="connsiteY41" fmla="*/ 319676 h 646936"/>
              <a:gd name="connsiteX42" fmla="*/ 434964 w 531582"/>
              <a:gd name="connsiteY42" fmla="*/ 328345 h 646936"/>
              <a:gd name="connsiteX43" fmla="*/ 413768 w 531582"/>
              <a:gd name="connsiteY43" fmla="*/ 328345 h 646936"/>
              <a:gd name="connsiteX44" fmla="*/ 92098 w 531582"/>
              <a:gd name="connsiteY44" fmla="*/ 328345 h 646936"/>
              <a:gd name="connsiteX45" fmla="*/ 73397 w 531582"/>
              <a:gd name="connsiteY45" fmla="*/ 328345 h 646936"/>
              <a:gd name="connsiteX46" fmla="*/ 65916 w 531582"/>
              <a:gd name="connsiteY46" fmla="*/ 319676 h 646936"/>
              <a:gd name="connsiteX47" fmla="*/ 73397 w 531582"/>
              <a:gd name="connsiteY47" fmla="*/ 311008 h 646936"/>
              <a:gd name="connsiteX48" fmla="*/ 92098 w 531582"/>
              <a:gd name="connsiteY48" fmla="*/ 311008 h 646936"/>
              <a:gd name="connsiteX49" fmla="*/ 92098 w 531582"/>
              <a:gd name="connsiteY49" fmla="*/ 277573 h 646936"/>
              <a:gd name="connsiteX50" fmla="*/ 75890 w 531582"/>
              <a:gd name="connsiteY50" fmla="*/ 252807 h 646936"/>
              <a:gd name="connsiteX51" fmla="*/ 100826 w 531582"/>
              <a:gd name="connsiteY51" fmla="*/ 226802 h 646936"/>
              <a:gd name="connsiteX52" fmla="*/ 114541 w 531582"/>
              <a:gd name="connsiteY52" fmla="*/ 230517 h 646936"/>
              <a:gd name="connsiteX53" fmla="*/ 181867 w 531582"/>
              <a:gd name="connsiteY53" fmla="*/ 161170 h 646936"/>
              <a:gd name="connsiteX54" fmla="*/ 179373 w 531582"/>
              <a:gd name="connsiteY54" fmla="*/ 152502 h 646936"/>
              <a:gd name="connsiteX55" fmla="*/ 205556 w 531582"/>
              <a:gd name="connsiteY55" fmla="*/ 126497 h 646936"/>
              <a:gd name="connsiteX56" fmla="*/ 231738 w 531582"/>
              <a:gd name="connsiteY56" fmla="*/ 152502 h 646936"/>
              <a:gd name="connsiteX57" fmla="*/ 230491 w 531582"/>
              <a:gd name="connsiteY57" fmla="*/ 159932 h 646936"/>
              <a:gd name="connsiteX58" fmla="*/ 295324 w 531582"/>
              <a:gd name="connsiteY58" fmla="*/ 210703 h 646936"/>
              <a:gd name="connsiteX59" fmla="*/ 310285 w 531582"/>
              <a:gd name="connsiteY59" fmla="*/ 206988 h 646936"/>
              <a:gd name="connsiteX60" fmla="*/ 320260 w 531582"/>
              <a:gd name="connsiteY60" fmla="*/ 209465 h 646936"/>
              <a:gd name="connsiteX61" fmla="*/ 381352 w 531582"/>
              <a:gd name="connsiteY61" fmla="*/ 151264 h 646936"/>
              <a:gd name="connsiteX62" fmla="*/ 378858 w 531582"/>
              <a:gd name="connsiteY62" fmla="*/ 141357 h 646936"/>
              <a:gd name="connsiteX63" fmla="*/ 405041 w 531582"/>
              <a:gd name="connsiteY63" fmla="*/ 115352 h 646936"/>
              <a:gd name="connsiteX64" fmla="*/ 46062 w 531582"/>
              <a:gd name="connsiteY64" fmla="*/ 77135 h 646936"/>
              <a:gd name="connsiteX65" fmla="*/ 46062 w 531582"/>
              <a:gd name="connsiteY65" fmla="*/ 363279 h 646936"/>
              <a:gd name="connsiteX66" fmla="*/ 468091 w 531582"/>
              <a:gd name="connsiteY66" fmla="*/ 363279 h 646936"/>
              <a:gd name="connsiteX67" fmla="*/ 468091 w 531582"/>
              <a:gd name="connsiteY67" fmla="*/ 77135 h 646936"/>
              <a:gd name="connsiteX68" fmla="*/ 257699 w 531582"/>
              <a:gd name="connsiteY68" fmla="*/ 0 h 646936"/>
              <a:gd name="connsiteX69" fmla="*/ 275128 w 531582"/>
              <a:gd name="connsiteY69" fmla="*/ 17418 h 646936"/>
              <a:gd name="connsiteX70" fmla="*/ 266414 w 531582"/>
              <a:gd name="connsiteY70" fmla="*/ 33591 h 646936"/>
              <a:gd name="connsiteX71" fmla="*/ 266414 w 531582"/>
              <a:gd name="connsiteY71" fmla="*/ 59717 h 646936"/>
              <a:gd name="connsiteX72" fmla="*/ 484275 w 531582"/>
              <a:gd name="connsiteY72" fmla="*/ 59717 h 646936"/>
              <a:gd name="connsiteX73" fmla="*/ 522868 w 531582"/>
              <a:gd name="connsiteY73" fmla="*/ 59717 h 646936"/>
              <a:gd name="connsiteX74" fmla="*/ 531582 w 531582"/>
              <a:gd name="connsiteY74" fmla="*/ 68426 h 646936"/>
              <a:gd name="connsiteX75" fmla="*/ 522868 w 531582"/>
              <a:gd name="connsiteY75" fmla="*/ 77135 h 646936"/>
              <a:gd name="connsiteX76" fmla="*/ 484275 w 531582"/>
              <a:gd name="connsiteY76" fmla="*/ 77135 h 646936"/>
              <a:gd name="connsiteX77" fmla="*/ 484275 w 531582"/>
              <a:gd name="connsiteY77" fmla="*/ 380697 h 646936"/>
              <a:gd name="connsiteX78" fmla="*/ 266414 w 531582"/>
              <a:gd name="connsiteY78" fmla="*/ 380697 h 646936"/>
              <a:gd name="connsiteX79" fmla="*/ 266414 w 531582"/>
              <a:gd name="connsiteY79" fmla="*/ 501375 h 646936"/>
              <a:gd name="connsiteX80" fmla="*/ 395885 w 531582"/>
              <a:gd name="connsiteY80" fmla="*/ 613345 h 646936"/>
              <a:gd name="connsiteX81" fmla="*/ 395885 w 531582"/>
              <a:gd name="connsiteY81" fmla="*/ 627030 h 646936"/>
              <a:gd name="connsiteX82" fmla="*/ 389661 w 531582"/>
              <a:gd name="connsiteY82" fmla="*/ 629518 h 646936"/>
              <a:gd name="connsiteX83" fmla="*/ 383436 w 531582"/>
              <a:gd name="connsiteY83" fmla="*/ 627030 h 646936"/>
              <a:gd name="connsiteX84" fmla="*/ 266414 w 531582"/>
              <a:gd name="connsiteY84" fmla="*/ 525013 h 646936"/>
              <a:gd name="connsiteX85" fmla="*/ 266414 w 531582"/>
              <a:gd name="connsiteY85" fmla="*/ 636983 h 646936"/>
              <a:gd name="connsiteX86" fmla="*/ 257699 w 531582"/>
              <a:gd name="connsiteY86" fmla="*/ 646936 h 646936"/>
              <a:gd name="connsiteX87" fmla="*/ 247740 w 531582"/>
              <a:gd name="connsiteY87" fmla="*/ 636983 h 646936"/>
              <a:gd name="connsiteX88" fmla="*/ 247740 w 531582"/>
              <a:gd name="connsiteY88" fmla="*/ 525013 h 646936"/>
              <a:gd name="connsiteX89" fmla="*/ 128227 w 531582"/>
              <a:gd name="connsiteY89" fmla="*/ 627030 h 646936"/>
              <a:gd name="connsiteX90" fmla="*/ 123247 w 531582"/>
              <a:gd name="connsiteY90" fmla="*/ 629518 h 646936"/>
              <a:gd name="connsiteX91" fmla="*/ 115778 w 531582"/>
              <a:gd name="connsiteY91" fmla="*/ 627030 h 646936"/>
              <a:gd name="connsiteX92" fmla="*/ 117023 w 531582"/>
              <a:gd name="connsiteY92" fmla="*/ 613345 h 646936"/>
              <a:gd name="connsiteX93" fmla="*/ 247740 w 531582"/>
              <a:gd name="connsiteY93" fmla="*/ 501375 h 646936"/>
              <a:gd name="connsiteX94" fmla="*/ 247740 w 531582"/>
              <a:gd name="connsiteY94" fmla="*/ 380697 h 646936"/>
              <a:gd name="connsiteX95" fmla="*/ 28633 w 531582"/>
              <a:gd name="connsiteY95" fmla="*/ 380697 h 646936"/>
              <a:gd name="connsiteX96" fmla="*/ 28633 w 531582"/>
              <a:gd name="connsiteY96" fmla="*/ 77135 h 646936"/>
              <a:gd name="connsiteX97" fmla="*/ 8714 w 531582"/>
              <a:gd name="connsiteY97" fmla="*/ 77135 h 646936"/>
              <a:gd name="connsiteX98" fmla="*/ 0 w 531582"/>
              <a:gd name="connsiteY98" fmla="*/ 68426 h 646936"/>
              <a:gd name="connsiteX99" fmla="*/ 8714 w 531582"/>
              <a:gd name="connsiteY99" fmla="*/ 59717 h 646936"/>
              <a:gd name="connsiteX100" fmla="*/ 28633 w 531582"/>
              <a:gd name="connsiteY100" fmla="*/ 59717 h 646936"/>
              <a:gd name="connsiteX101" fmla="*/ 247740 w 531582"/>
              <a:gd name="connsiteY101" fmla="*/ 59717 h 646936"/>
              <a:gd name="connsiteX102" fmla="*/ 247740 w 531582"/>
              <a:gd name="connsiteY102" fmla="*/ 33591 h 646936"/>
              <a:gd name="connsiteX103" fmla="*/ 239025 w 531582"/>
              <a:gd name="connsiteY103" fmla="*/ 17418 h 646936"/>
              <a:gd name="connsiteX104" fmla="*/ 257699 w 531582"/>
              <a:gd name="connsiteY104" fmla="*/ 0 h 646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31582" h="646936">
                <a:moveTo>
                  <a:pt x="100826" y="244138"/>
                </a:moveTo>
                <a:cubicBezTo>
                  <a:pt x="97086" y="244138"/>
                  <a:pt x="93345" y="249092"/>
                  <a:pt x="93345" y="252807"/>
                </a:cubicBezTo>
                <a:cubicBezTo>
                  <a:pt x="93345" y="257760"/>
                  <a:pt x="97086" y="260237"/>
                  <a:pt x="100826" y="260237"/>
                </a:cubicBezTo>
                <a:cubicBezTo>
                  <a:pt x="105813" y="260237"/>
                  <a:pt x="109553" y="257760"/>
                  <a:pt x="109553" y="252807"/>
                </a:cubicBezTo>
                <a:cubicBezTo>
                  <a:pt x="109553" y="249092"/>
                  <a:pt x="105813" y="244138"/>
                  <a:pt x="100826" y="244138"/>
                </a:cubicBezTo>
                <a:close/>
                <a:moveTo>
                  <a:pt x="310285" y="224325"/>
                </a:moveTo>
                <a:cubicBezTo>
                  <a:pt x="305298" y="224325"/>
                  <a:pt x="301558" y="228040"/>
                  <a:pt x="301558" y="232993"/>
                </a:cubicBezTo>
                <a:cubicBezTo>
                  <a:pt x="301558" y="236708"/>
                  <a:pt x="305298" y="240423"/>
                  <a:pt x="310285" y="240423"/>
                </a:cubicBezTo>
                <a:cubicBezTo>
                  <a:pt x="315273" y="240423"/>
                  <a:pt x="317766" y="236708"/>
                  <a:pt x="317766" y="232993"/>
                </a:cubicBezTo>
                <a:cubicBezTo>
                  <a:pt x="317766" y="228040"/>
                  <a:pt x="315273" y="224325"/>
                  <a:pt x="310285" y="224325"/>
                </a:cubicBezTo>
                <a:close/>
                <a:moveTo>
                  <a:pt x="392573" y="164885"/>
                </a:moveTo>
                <a:lnTo>
                  <a:pt x="333974" y="221848"/>
                </a:lnTo>
                <a:cubicBezTo>
                  <a:pt x="335221" y="225563"/>
                  <a:pt x="336468" y="229278"/>
                  <a:pt x="336468" y="232993"/>
                </a:cubicBezTo>
                <a:cubicBezTo>
                  <a:pt x="336468" y="246615"/>
                  <a:pt x="325247" y="257760"/>
                  <a:pt x="310285" y="257760"/>
                </a:cubicBezTo>
                <a:cubicBezTo>
                  <a:pt x="295324" y="257760"/>
                  <a:pt x="284103" y="246615"/>
                  <a:pt x="284103" y="232993"/>
                </a:cubicBezTo>
                <a:cubicBezTo>
                  <a:pt x="284103" y="230517"/>
                  <a:pt x="284103" y="228040"/>
                  <a:pt x="285350" y="224325"/>
                </a:cubicBezTo>
                <a:lnTo>
                  <a:pt x="219270" y="173553"/>
                </a:lnTo>
                <a:cubicBezTo>
                  <a:pt x="214283" y="176030"/>
                  <a:pt x="210543" y="178507"/>
                  <a:pt x="205556" y="178507"/>
                </a:cubicBezTo>
                <a:cubicBezTo>
                  <a:pt x="200569" y="178507"/>
                  <a:pt x="196828" y="177268"/>
                  <a:pt x="193088" y="174792"/>
                </a:cubicBezTo>
                <a:lnTo>
                  <a:pt x="125762" y="244138"/>
                </a:lnTo>
                <a:cubicBezTo>
                  <a:pt x="125762" y="246615"/>
                  <a:pt x="127008" y="250330"/>
                  <a:pt x="127008" y="252807"/>
                </a:cubicBezTo>
                <a:cubicBezTo>
                  <a:pt x="127008" y="263952"/>
                  <a:pt x="120774" y="273858"/>
                  <a:pt x="110800" y="277573"/>
                </a:cubicBezTo>
                <a:lnTo>
                  <a:pt x="110800" y="311008"/>
                </a:lnTo>
                <a:lnTo>
                  <a:pt x="396313" y="311008"/>
                </a:lnTo>
                <a:lnTo>
                  <a:pt x="396313" y="164885"/>
                </a:lnTo>
                <a:cubicBezTo>
                  <a:pt x="395067" y="164885"/>
                  <a:pt x="393820" y="164885"/>
                  <a:pt x="392573" y="164885"/>
                </a:cubicBezTo>
                <a:close/>
                <a:moveTo>
                  <a:pt x="205556" y="145072"/>
                </a:moveTo>
                <a:cubicBezTo>
                  <a:pt x="200569" y="145072"/>
                  <a:pt x="196828" y="147549"/>
                  <a:pt x="196828" y="152502"/>
                </a:cubicBezTo>
                <a:cubicBezTo>
                  <a:pt x="196828" y="157455"/>
                  <a:pt x="200569" y="159932"/>
                  <a:pt x="205556" y="159932"/>
                </a:cubicBezTo>
                <a:cubicBezTo>
                  <a:pt x="210543" y="159932"/>
                  <a:pt x="213036" y="157455"/>
                  <a:pt x="213036" y="152502"/>
                </a:cubicBezTo>
                <a:cubicBezTo>
                  <a:pt x="213036" y="147549"/>
                  <a:pt x="210543" y="145072"/>
                  <a:pt x="205556" y="145072"/>
                </a:cubicBezTo>
                <a:close/>
                <a:moveTo>
                  <a:pt x="405041" y="132689"/>
                </a:moveTo>
                <a:cubicBezTo>
                  <a:pt x="400054" y="132689"/>
                  <a:pt x="396313" y="136404"/>
                  <a:pt x="396313" y="141357"/>
                </a:cubicBezTo>
                <a:cubicBezTo>
                  <a:pt x="396313" y="145072"/>
                  <a:pt x="400054" y="148787"/>
                  <a:pt x="405041" y="148787"/>
                </a:cubicBezTo>
                <a:cubicBezTo>
                  <a:pt x="408781" y="148787"/>
                  <a:pt x="412522" y="145072"/>
                  <a:pt x="412522" y="141357"/>
                </a:cubicBezTo>
                <a:cubicBezTo>
                  <a:pt x="412522" y="136404"/>
                  <a:pt x="408781" y="132689"/>
                  <a:pt x="405041" y="132689"/>
                </a:cubicBezTo>
                <a:close/>
                <a:moveTo>
                  <a:pt x="405041" y="115352"/>
                </a:moveTo>
                <a:cubicBezTo>
                  <a:pt x="418756" y="115352"/>
                  <a:pt x="431223" y="126497"/>
                  <a:pt x="431223" y="141357"/>
                </a:cubicBezTo>
                <a:cubicBezTo>
                  <a:pt x="431223" y="152502"/>
                  <a:pt x="423743" y="161170"/>
                  <a:pt x="413768" y="164885"/>
                </a:cubicBezTo>
                <a:lnTo>
                  <a:pt x="413768" y="311008"/>
                </a:lnTo>
                <a:lnTo>
                  <a:pt x="434964" y="311008"/>
                </a:lnTo>
                <a:cubicBezTo>
                  <a:pt x="439951" y="311008"/>
                  <a:pt x="443691" y="314723"/>
                  <a:pt x="443691" y="319676"/>
                </a:cubicBezTo>
                <a:cubicBezTo>
                  <a:pt x="443691" y="324630"/>
                  <a:pt x="439951" y="328345"/>
                  <a:pt x="434964" y="328345"/>
                </a:cubicBezTo>
                <a:lnTo>
                  <a:pt x="413768" y="328345"/>
                </a:lnTo>
                <a:lnTo>
                  <a:pt x="92098" y="328345"/>
                </a:lnTo>
                <a:lnTo>
                  <a:pt x="73397" y="328345"/>
                </a:lnTo>
                <a:cubicBezTo>
                  <a:pt x="69656" y="328345"/>
                  <a:pt x="65916" y="324630"/>
                  <a:pt x="65916" y="319676"/>
                </a:cubicBezTo>
                <a:cubicBezTo>
                  <a:pt x="65916" y="314723"/>
                  <a:pt x="69656" y="311008"/>
                  <a:pt x="73397" y="311008"/>
                </a:cubicBezTo>
                <a:lnTo>
                  <a:pt x="92098" y="311008"/>
                </a:lnTo>
                <a:lnTo>
                  <a:pt x="92098" y="277573"/>
                </a:lnTo>
                <a:cubicBezTo>
                  <a:pt x="82124" y="273858"/>
                  <a:pt x="75890" y="263952"/>
                  <a:pt x="75890" y="252807"/>
                </a:cubicBezTo>
                <a:cubicBezTo>
                  <a:pt x="75890" y="237947"/>
                  <a:pt x="87111" y="226802"/>
                  <a:pt x="100826" y="226802"/>
                </a:cubicBezTo>
                <a:cubicBezTo>
                  <a:pt x="105813" y="226802"/>
                  <a:pt x="110800" y="228040"/>
                  <a:pt x="114541" y="230517"/>
                </a:cubicBezTo>
                <a:lnTo>
                  <a:pt x="181867" y="161170"/>
                </a:lnTo>
                <a:cubicBezTo>
                  <a:pt x="179373" y="158694"/>
                  <a:pt x="179373" y="154979"/>
                  <a:pt x="179373" y="152502"/>
                </a:cubicBezTo>
                <a:cubicBezTo>
                  <a:pt x="179373" y="138880"/>
                  <a:pt x="190594" y="126497"/>
                  <a:pt x="205556" y="126497"/>
                </a:cubicBezTo>
                <a:cubicBezTo>
                  <a:pt x="220517" y="126497"/>
                  <a:pt x="231738" y="138880"/>
                  <a:pt x="231738" y="152502"/>
                </a:cubicBezTo>
                <a:cubicBezTo>
                  <a:pt x="231738" y="154979"/>
                  <a:pt x="230491" y="157455"/>
                  <a:pt x="230491" y="159932"/>
                </a:cubicBezTo>
                <a:lnTo>
                  <a:pt x="295324" y="210703"/>
                </a:lnTo>
                <a:cubicBezTo>
                  <a:pt x="300311" y="208227"/>
                  <a:pt x="305298" y="206988"/>
                  <a:pt x="310285" y="206988"/>
                </a:cubicBezTo>
                <a:cubicBezTo>
                  <a:pt x="314026" y="206988"/>
                  <a:pt x="317766" y="206988"/>
                  <a:pt x="320260" y="209465"/>
                </a:cubicBezTo>
                <a:lnTo>
                  <a:pt x="381352" y="151264"/>
                </a:lnTo>
                <a:cubicBezTo>
                  <a:pt x="380105" y="148787"/>
                  <a:pt x="378858" y="145072"/>
                  <a:pt x="378858" y="141357"/>
                </a:cubicBezTo>
                <a:cubicBezTo>
                  <a:pt x="378858" y="126497"/>
                  <a:pt x="390080" y="115352"/>
                  <a:pt x="405041" y="115352"/>
                </a:cubicBezTo>
                <a:close/>
                <a:moveTo>
                  <a:pt x="46062" y="77135"/>
                </a:moveTo>
                <a:lnTo>
                  <a:pt x="46062" y="363279"/>
                </a:lnTo>
                <a:lnTo>
                  <a:pt x="468091" y="363279"/>
                </a:lnTo>
                <a:lnTo>
                  <a:pt x="468091" y="77135"/>
                </a:lnTo>
                <a:close/>
                <a:moveTo>
                  <a:pt x="257699" y="0"/>
                </a:moveTo>
                <a:cubicBezTo>
                  <a:pt x="267658" y="0"/>
                  <a:pt x="275128" y="8709"/>
                  <a:pt x="275128" y="17418"/>
                </a:cubicBezTo>
                <a:cubicBezTo>
                  <a:pt x="275128" y="24882"/>
                  <a:pt x="271393" y="29859"/>
                  <a:pt x="266414" y="33591"/>
                </a:cubicBezTo>
                <a:lnTo>
                  <a:pt x="266414" y="59717"/>
                </a:lnTo>
                <a:lnTo>
                  <a:pt x="484275" y="59717"/>
                </a:lnTo>
                <a:lnTo>
                  <a:pt x="522868" y="59717"/>
                </a:lnTo>
                <a:cubicBezTo>
                  <a:pt x="527847" y="59717"/>
                  <a:pt x="531582" y="63449"/>
                  <a:pt x="531582" y="68426"/>
                </a:cubicBezTo>
                <a:cubicBezTo>
                  <a:pt x="531582" y="73402"/>
                  <a:pt x="527847" y="77135"/>
                  <a:pt x="522868" y="77135"/>
                </a:cubicBezTo>
                <a:lnTo>
                  <a:pt x="484275" y="77135"/>
                </a:lnTo>
                <a:lnTo>
                  <a:pt x="484275" y="380697"/>
                </a:lnTo>
                <a:lnTo>
                  <a:pt x="266414" y="380697"/>
                </a:lnTo>
                <a:lnTo>
                  <a:pt x="266414" y="501375"/>
                </a:lnTo>
                <a:lnTo>
                  <a:pt x="395885" y="613345"/>
                </a:lnTo>
                <a:cubicBezTo>
                  <a:pt x="398375" y="617077"/>
                  <a:pt x="398375" y="623298"/>
                  <a:pt x="395885" y="627030"/>
                </a:cubicBezTo>
                <a:cubicBezTo>
                  <a:pt x="394641" y="629518"/>
                  <a:pt x="392151" y="629518"/>
                  <a:pt x="389661" y="629518"/>
                </a:cubicBezTo>
                <a:cubicBezTo>
                  <a:pt x="387171" y="629518"/>
                  <a:pt x="384681" y="629518"/>
                  <a:pt x="383436" y="627030"/>
                </a:cubicBezTo>
                <a:lnTo>
                  <a:pt x="266414" y="525013"/>
                </a:lnTo>
                <a:lnTo>
                  <a:pt x="266414" y="636983"/>
                </a:lnTo>
                <a:cubicBezTo>
                  <a:pt x="266414" y="641959"/>
                  <a:pt x="261434" y="646936"/>
                  <a:pt x="257699" y="646936"/>
                </a:cubicBezTo>
                <a:cubicBezTo>
                  <a:pt x="252719" y="646936"/>
                  <a:pt x="247740" y="641959"/>
                  <a:pt x="247740" y="636983"/>
                </a:cubicBezTo>
                <a:lnTo>
                  <a:pt x="247740" y="525013"/>
                </a:lnTo>
                <a:lnTo>
                  <a:pt x="128227" y="627030"/>
                </a:lnTo>
                <a:cubicBezTo>
                  <a:pt x="126982" y="629518"/>
                  <a:pt x="124492" y="629518"/>
                  <a:pt x="123247" y="629518"/>
                </a:cubicBezTo>
                <a:cubicBezTo>
                  <a:pt x="120758" y="629518"/>
                  <a:pt x="118268" y="629518"/>
                  <a:pt x="115778" y="627030"/>
                </a:cubicBezTo>
                <a:cubicBezTo>
                  <a:pt x="112043" y="623298"/>
                  <a:pt x="113288" y="617077"/>
                  <a:pt x="117023" y="613345"/>
                </a:cubicBezTo>
                <a:lnTo>
                  <a:pt x="247740" y="501375"/>
                </a:lnTo>
                <a:lnTo>
                  <a:pt x="247740" y="380697"/>
                </a:lnTo>
                <a:lnTo>
                  <a:pt x="28633" y="380697"/>
                </a:lnTo>
                <a:lnTo>
                  <a:pt x="28633" y="77135"/>
                </a:lnTo>
                <a:lnTo>
                  <a:pt x="8714" y="77135"/>
                </a:lnTo>
                <a:cubicBezTo>
                  <a:pt x="3735" y="77135"/>
                  <a:pt x="0" y="73402"/>
                  <a:pt x="0" y="68426"/>
                </a:cubicBezTo>
                <a:cubicBezTo>
                  <a:pt x="0" y="63449"/>
                  <a:pt x="3735" y="59717"/>
                  <a:pt x="8714" y="59717"/>
                </a:cubicBezTo>
                <a:lnTo>
                  <a:pt x="28633" y="59717"/>
                </a:lnTo>
                <a:lnTo>
                  <a:pt x="247740" y="59717"/>
                </a:lnTo>
                <a:lnTo>
                  <a:pt x="247740" y="33591"/>
                </a:lnTo>
                <a:cubicBezTo>
                  <a:pt x="242760" y="29859"/>
                  <a:pt x="239025" y="24882"/>
                  <a:pt x="239025" y="17418"/>
                </a:cubicBezTo>
                <a:cubicBezTo>
                  <a:pt x="239025" y="8709"/>
                  <a:pt x="247740" y="0"/>
                  <a:pt x="257699"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85" name="TextBox 784">
            <a:extLst>
              <a:ext uri="{FF2B5EF4-FFF2-40B4-BE49-F238E27FC236}">
                <a16:creationId xmlns:a16="http://schemas.microsoft.com/office/drawing/2014/main" id="{8A3114F2-CC95-4A18-9F37-58F3876076B4}"/>
              </a:ext>
            </a:extLst>
          </p:cNvPr>
          <p:cNvSpPr txBox="1"/>
          <p:nvPr/>
        </p:nvSpPr>
        <p:spPr>
          <a:xfrm>
            <a:off x="1108005" y="2035799"/>
            <a:ext cx="1639232"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PARTNERS</a:t>
            </a:r>
          </a:p>
        </p:txBody>
      </p:sp>
      <p:sp>
        <p:nvSpPr>
          <p:cNvPr id="787" name="TextBox 786">
            <a:extLst>
              <a:ext uri="{FF2B5EF4-FFF2-40B4-BE49-F238E27FC236}">
                <a16:creationId xmlns:a16="http://schemas.microsoft.com/office/drawing/2014/main" id="{079260FA-1DAA-4DAF-9C8F-C27EF271D176}"/>
              </a:ext>
            </a:extLst>
          </p:cNvPr>
          <p:cNvSpPr txBox="1"/>
          <p:nvPr/>
        </p:nvSpPr>
        <p:spPr>
          <a:xfrm>
            <a:off x="3240529" y="2037550"/>
            <a:ext cx="1668339"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ACTIVITIES</a:t>
            </a:r>
          </a:p>
        </p:txBody>
      </p:sp>
      <p:sp>
        <p:nvSpPr>
          <p:cNvPr id="789" name="TextBox 788">
            <a:extLst>
              <a:ext uri="{FF2B5EF4-FFF2-40B4-BE49-F238E27FC236}">
                <a16:creationId xmlns:a16="http://schemas.microsoft.com/office/drawing/2014/main" id="{FF6B0C35-CBA6-4A79-8E1A-66BDC5486858}"/>
              </a:ext>
            </a:extLst>
          </p:cNvPr>
          <p:cNvSpPr txBox="1"/>
          <p:nvPr/>
        </p:nvSpPr>
        <p:spPr>
          <a:xfrm>
            <a:off x="3240529" y="3663688"/>
            <a:ext cx="1668339"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RESOURCES</a:t>
            </a:r>
          </a:p>
        </p:txBody>
      </p:sp>
      <p:sp>
        <p:nvSpPr>
          <p:cNvPr id="791" name="TextBox 790">
            <a:extLst>
              <a:ext uri="{FF2B5EF4-FFF2-40B4-BE49-F238E27FC236}">
                <a16:creationId xmlns:a16="http://schemas.microsoft.com/office/drawing/2014/main" id="{26B0049A-A3BB-4EB6-AFED-A533A8D6367F}"/>
              </a:ext>
            </a:extLst>
          </p:cNvPr>
          <p:cNvSpPr txBox="1"/>
          <p:nvPr/>
        </p:nvSpPr>
        <p:spPr>
          <a:xfrm>
            <a:off x="7534263" y="2036598"/>
            <a:ext cx="1668339"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 RELATIONSHIP</a:t>
            </a:r>
          </a:p>
        </p:txBody>
      </p:sp>
      <p:sp>
        <p:nvSpPr>
          <p:cNvPr id="793" name="TextBox 792">
            <a:extLst>
              <a:ext uri="{FF2B5EF4-FFF2-40B4-BE49-F238E27FC236}">
                <a16:creationId xmlns:a16="http://schemas.microsoft.com/office/drawing/2014/main" id="{ED026FBB-2292-4851-9BCF-75753356AC72}"/>
              </a:ext>
            </a:extLst>
          </p:cNvPr>
          <p:cNvSpPr txBox="1"/>
          <p:nvPr/>
        </p:nvSpPr>
        <p:spPr>
          <a:xfrm>
            <a:off x="7534263" y="3662736"/>
            <a:ext cx="1668339"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CHANNELS</a:t>
            </a:r>
          </a:p>
        </p:txBody>
      </p:sp>
      <p:sp>
        <p:nvSpPr>
          <p:cNvPr id="795" name="TextBox 794">
            <a:extLst>
              <a:ext uri="{FF2B5EF4-FFF2-40B4-BE49-F238E27FC236}">
                <a16:creationId xmlns:a16="http://schemas.microsoft.com/office/drawing/2014/main" id="{C13D4818-C176-4B6D-BC55-64FA723F780C}"/>
              </a:ext>
            </a:extLst>
          </p:cNvPr>
          <p:cNvSpPr txBox="1"/>
          <p:nvPr/>
        </p:nvSpPr>
        <p:spPr>
          <a:xfrm>
            <a:off x="5401314" y="2035799"/>
            <a:ext cx="1639232"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VALUE PROPOSITIONS</a:t>
            </a:r>
          </a:p>
        </p:txBody>
      </p:sp>
      <p:sp>
        <p:nvSpPr>
          <p:cNvPr id="797" name="TextBox 796">
            <a:extLst>
              <a:ext uri="{FF2B5EF4-FFF2-40B4-BE49-F238E27FC236}">
                <a16:creationId xmlns:a16="http://schemas.microsoft.com/office/drawing/2014/main" id="{37D54678-A1DB-420A-B98B-8BA16AEBF21F}"/>
              </a:ext>
            </a:extLst>
          </p:cNvPr>
          <p:cNvSpPr txBox="1"/>
          <p:nvPr/>
        </p:nvSpPr>
        <p:spPr>
          <a:xfrm>
            <a:off x="9696421" y="2035799"/>
            <a:ext cx="1639232"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 SEGMENTS</a:t>
            </a:r>
          </a:p>
        </p:txBody>
      </p:sp>
      <p:sp>
        <p:nvSpPr>
          <p:cNvPr id="799" name="TextBox 798">
            <a:extLst>
              <a:ext uri="{FF2B5EF4-FFF2-40B4-BE49-F238E27FC236}">
                <a16:creationId xmlns:a16="http://schemas.microsoft.com/office/drawing/2014/main" id="{5AB97824-42CA-4D0E-8BC7-6069ED8E7010}"/>
              </a:ext>
            </a:extLst>
          </p:cNvPr>
          <p:cNvSpPr txBox="1"/>
          <p:nvPr/>
        </p:nvSpPr>
        <p:spPr>
          <a:xfrm>
            <a:off x="1704452" y="5289283"/>
            <a:ext cx="3668922"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COST STRUCTURE</a:t>
            </a:r>
          </a:p>
        </p:txBody>
      </p:sp>
      <p:sp>
        <p:nvSpPr>
          <p:cNvPr id="801" name="TextBox 800">
            <a:extLst>
              <a:ext uri="{FF2B5EF4-FFF2-40B4-BE49-F238E27FC236}">
                <a16:creationId xmlns:a16="http://schemas.microsoft.com/office/drawing/2014/main" id="{4CA156C5-2C0E-4824-9645-7DE85D84427C}"/>
              </a:ext>
            </a:extLst>
          </p:cNvPr>
          <p:cNvSpPr txBox="1"/>
          <p:nvPr/>
        </p:nvSpPr>
        <p:spPr>
          <a:xfrm>
            <a:off x="7075142" y="5289283"/>
            <a:ext cx="3668922"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REVENUE SOURCES</a:t>
            </a:r>
          </a:p>
        </p:txBody>
      </p:sp>
    </p:spTree>
    <p:extLst>
      <p:ext uri="{BB962C8B-B14F-4D97-AF65-F5344CB8AC3E}">
        <p14:creationId xmlns:p14="http://schemas.microsoft.com/office/powerpoint/2010/main" val="4196159109"/>
      </p:ext>
    </p:extLst>
  </p:cSld>
  <p:clrMapOvr>
    <a:masterClrMapping/>
  </p:clrMapOvr>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Donut 11">
            <a:extLst>
              <a:ext uri="{FF2B5EF4-FFF2-40B4-BE49-F238E27FC236}">
                <a16:creationId xmlns:a16="http://schemas.microsoft.com/office/drawing/2014/main" id="{528441D3-F963-3A42-A1C9-18716E6512A3}"/>
              </a:ext>
            </a:extLst>
          </p:cNvPr>
          <p:cNvSpPr/>
          <p:nvPr/>
        </p:nvSpPr>
        <p:spPr>
          <a:xfrm>
            <a:off x="5154691" y="2037431"/>
            <a:ext cx="1882618" cy="1882618"/>
          </a:xfrm>
          <a:prstGeom prst="donut">
            <a:avLst>
              <a:gd name="adj" fmla="val 2049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9" name="Donut 18">
            <a:extLst>
              <a:ext uri="{FF2B5EF4-FFF2-40B4-BE49-F238E27FC236}">
                <a16:creationId xmlns:a16="http://schemas.microsoft.com/office/drawing/2014/main" id="{F8B9BBF1-C2E2-AC4E-9EEC-8462AB1846FC}"/>
              </a:ext>
            </a:extLst>
          </p:cNvPr>
          <p:cNvSpPr/>
          <p:nvPr/>
        </p:nvSpPr>
        <p:spPr>
          <a:xfrm>
            <a:off x="8613731" y="2037431"/>
            <a:ext cx="1882618" cy="1882618"/>
          </a:xfrm>
          <a:prstGeom prst="donut">
            <a:avLst>
              <a:gd name="adj" fmla="val 2049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0" name="Donut 19">
            <a:extLst>
              <a:ext uri="{FF2B5EF4-FFF2-40B4-BE49-F238E27FC236}">
                <a16:creationId xmlns:a16="http://schemas.microsoft.com/office/drawing/2014/main" id="{59349111-AD02-2A40-9FD1-20C0199C59F3}"/>
              </a:ext>
            </a:extLst>
          </p:cNvPr>
          <p:cNvSpPr/>
          <p:nvPr/>
        </p:nvSpPr>
        <p:spPr>
          <a:xfrm>
            <a:off x="1695653" y="2037431"/>
            <a:ext cx="1882618" cy="1882618"/>
          </a:xfrm>
          <a:prstGeom prst="donut">
            <a:avLst>
              <a:gd name="adj" fmla="val 2049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6" name="Right Arrow 15">
            <a:extLst>
              <a:ext uri="{FF2B5EF4-FFF2-40B4-BE49-F238E27FC236}">
                <a16:creationId xmlns:a16="http://schemas.microsoft.com/office/drawing/2014/main" id="{7FEF13A2-9D5A-3543-87A0-A86CD03B5646}"/>
              </a:ext>
            </a:extLst>
          </p:cNvPr>
          <p:cNvSpPr/>
          <p:nvPr/>
        </p:nvSpPr>
        <p:spPr>
          <a:xfrm>
            <a:off x="7680078" y="3342492"/>
            <a:ext cx="3749923" cy="770801"/>
          </a:xfrm>
          <a:prstGeom prst="rightArrow">
            <a:avLst>
              <a:gd name="adj1" fmla="val 50000"/>
              <a:gd name="adj2" fmla="val 7207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13" name="Right Arrow 12">
            <a:extLst>
              <a:ext uri="{FF2B5EF4-FFF2-40B4-BE49-F238E27FC236}">
                <a16:creationId xmlns:a16="http://schemas.microsoft.com/office/drawing/2014/main" id="{134833D5-953B-404E-BEC8-B475062176D0}"/>
              </a:ext>
            </a:extLst>
          </p:cNvPr>
          <p:cNvSpPr/>
          <p:nvPr/>
        </p:nvSpPr>
        <p:spPr>
          <a:xfrm>
            <a:off x="4221038" y="3342492"/>
            <a:ext cx="3749923" cy="770801"/>
          </a:xfrm>
          <a:prstGeom prst="rightArrow">
            <a:avLst>
              <a:gd name="adj1" fmla="val 50000"/>
              <a:gd name="adj2" fmla="val 7207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 name="TextBox 1">
            <a:extLst>
              <a:ext uri="{FF2B5EF4-FFF2-40B4-BE49-F238E27FC236}">
                <a16:creationId xmlns:a16="http://schemas.microsoft.com/office/drawing/2014/main" id="{9CA7DBCD-2C84-8F49-92F1-A41CE4BC4B8A}"/>
              </a:ext>
            </a:extLst>
          </p:cNvPr>
          <p:cNvSpPr txBox="1"/>
          <p:nvPr/>
        </p:nvSpPr>
        <p:spPr>
          <a:xfrm>
            <a:off x="2906694" y="306186"/>
            <a:ext cx="637867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MARKETING GROWTH STRATEGY</a:t>
            </a:r>
          </a:p>
        </p:txBody>
      </p:sp>
      <p:sp>
        <p:nvSpPr>
          <p:cNvPr id="3" name="TextBox 2">
            <a:extLst>
              <a:ext uri="{FF2B5EF4-FFF2-40B4-BE49-F238E27FC236}">
                <a16:creationId xmlns:a16="http://schemas.microsoft.com/office/drawing/2014/main" id="{F511E233-CADF-3147-9DE1-662AE7A0A25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Right Arrow 4">
            <a:extLst>
              <a:ext uri="{FF2B5EF4-FFF2-40B4-BE49-F238E27FC236}">
                <a16:creationId xmlns:a16="http://schemas.microsoft.com/office/drawing/2014/main" id="{63F204CB-1FBD-A54D-B1B6-BCA0DB072A33}"/>
              </a:ext>
            </a:extLst>
          </p:cNvPr>
          <p:cNvSpPr/>
          <p:nvPr/>
        </p:nvSpPr>
        <p:spPr>
          <a:xfrm>
            <a:off x="762000" y="3342492"/>
            <a:ext cx="3749923" cy="770801"/>
          </a:xfrm>
          <a:prstGeom prst="rightArrow">
            <a:avLst>
              <a:gd name="adj1" fmla="val 50000"/>
              <a:gd name="adj2" fmla="val 7207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p>
        </p:txBody>
      </p:sp>
      <p:sp>
        <p:nvSpPr>
          <p:cNvPr id="22" name="TextBox 21">
            <a:extLst>
              <a:ext uri="{FF2B5EF4-FFF2-40B4-BE49-F238E27FC236}">
                <a16:creationId xmlns:a16="http://schemas.microsoft.com/office/drawing/2014/main" id="{16A19CAE-802D-0D4E-A8D4-A4767F459F9A}"/>
              </a:ext>
            </a:extLst>
          </p:cNvPr>
          <p:cNvSpPr txBox="1"/>
          <p:nvPr/>
        </p:nvSpPr>
        <p:spPr>
          <a:xfrm>
            <a:off x="1503479" y="3558616"/>
            <a:ext cx="226696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MARKETING &amp; SALES</a:t>
            </a:r>
          </a:p>
        </p:txBody>
      </p:sp>
      <p:sp>
        <p:nvSpPr>
          <p:cNvPr id="23" name="TextBox 22">
            <a:extLst>
              <a:ext uri="{FF2B5EF4-FFF2-40B4-BE49-F238E27FC236}">
                <a16:creationId xmlns:a16="http://schemas.microsoft.com/office/drawing/2014/main" id="{B6B97C39-1432-4C49-B41B-0BF5C1DC4249}"/>
              </a:ext>
            </a:extLst>
          </p:cNvPr>
          <p:cNvSpPr txBox="1"/>
          <p:nvPr/>
        </p:nvSpPr>
        <p:spPr>
          <a:xfrm>
            <a:off x="4985763" y="3558616"/>
            <a:ext cx="222048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CUSTOMER SERVICE</a:t>
            </a:r>
          </a:p>
        </p:txBody>
      </p:sp>
      <p:sp>
        <p:nvSpPr>
          <p:cNvPr id="24" name="TextBox 23">
            <a:extLst>
              <a:ext uri="{FF2B5EF4-FFF2-40B4-BE49-F238E27FC236}">
                <a16:creationId xmlns:a16="http://schemas.microsoft.com/office/drawing/2014/main" id="{81A08BFB-5D73-5242-8E96-44A82354F344}"/>
              </a:ext>
            </a:extLst>
          </p:cNvPr>
          <p:cNvSpPr txBox="1"/>
          <p:nvPr/>
        </p:nvSpPr>
        <p:spPr>
          <a:xfrm>
            <a:off x="8201946" y="3558616"/>
            <a:ext cx="27061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PRODUCT DEVELOPMENT</a:t>
            </a:r>
          </a:p>
        </p:txBody>
      </p:sp>
      <p:sp>
        <p:nvSpPr>
          <p:cNvPr id="25" name="Subtitle 2">
            <a:extLst>
              <a:ext uri="{FF2B5EF4-FFF2-40B4-BE49-F238E27FC236}">
                <a16:creationId xmlns:a16="http://schemas.microsoft.com/office/drawing/2014/main" id="{03AA2E2F-DCEF-3E44-A675-2644337D48DA}"/>
              </a:ext>
            </a:extLst>
          </p:cNvPr>
          <p:cNvSpPr txBox="1">
            <a:spLocks/>
          </p:cNvSpPr>
          <p:nvPr/>
        </p:nvSpPr>
        <p:spPr>
          <a:xfrm>
            <a:off x="1314699" y="4352500"/>
            <a:ext cx="2644525"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a:t>
            </a:r>
          </a:p>
        </p:txBody>
      </p:sp>
      <p:sp>
        <p:nvSpPr>
          <p:cNvPr id="26" name="Subtitle 2">
            <a:extLst>
              <a:ext uri="{FF2B5EF4-FFF2-40B4-BE49-F238E27FC236}">
                <a16:creationId xmlns:a16="http://schemas.microsoft.com/office/drawing/2014/main" id="{8C8DDC71-7DD1-A84D-AEBA-D2DC82F0F75A}"/>
              </a:ext>
            </a:extLst>
          </p:cNvPr>
          <p:cNvSpPr txBox="1">
            <a:spLocks/>
          </p:cNvSpPr>
          <p:nvPr/>
        </p:nvSpPr>
        <p:spPr>
          <a:xfrm>
            <a:off x="4773738" y="4352500"/>
            <a:ext cx="2644525"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a:t>
            </a:r>
          </a:p>
        </p:txBody>
      </p:sp>
      <p:sp>
        <p:nvSpPr>
          <p:cNvPr id="27" name="Subtitle 2">
            <a:extLst>
              <a:ext uri="{FF2B5EF4-FFF2-40B4-BE49-F238E27FC236}">
                <a16:creationId xmlns:a16="http://schemas.microsoft.com/office/drawing/2014/main" id="{C1A71C64-9748-EB41-A86A-EB21EC2F97BF}"/>
              </a:ext>
            </a:extLst>
          </p:cNvPr>
          <p:cNvSpPr txBox="1">
            <a:spLocks/>
          </p:cNvSpPr>
          <p:nvPr/>
        </p:nvSpPr>
        <p:spPr>
          <a:xfrm>
            <a:off x="8232777" y="4352500"/>
            <a:ext cx="2644525" cy="117538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 by promoting environmental core values in the hope that.</a:t>
            </a:r>
          </a:p>
        </p:txBody>
      </p:sp>
    </p:spTree>
    <p:extLst>
      <p:ext uri="{BB962C8B-B14F-4D97-AF65-F5344CB8AC3E}">
        <p14:creationId xmlns:p14="http://schemas.microsoft.com/office/powerpoint/2010/main" val="157173419"/>
      </p:ext>
    </p:extLst>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E9C50DE-BDD7-5D49-B261-BCDFFC58363D}"/>
              </a:ext>
            </a:extLst>
          </p:cNvPr>
          <p:cNvSpPr txBox="1"/>
          <p:nvPr/>
        </p:nvSpPr>
        <p:spPr>
          <a:xfrm>
            <a:off x="4602671" y="306186"/>
            <a:ext cx="2986716"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KEY STRATEGY</a:t>
            </a:r>
          </a:p>
        </p:txBody>
      </p:sp>
      <p:sp>
        <p:nvSpPr>
          <p:cNvPr id="3" name="TextBox 2">
            <a:extLst>
              <a:ext uri="{FF2B5EF4-FFF2-40B4-BE49-F238E27FC236}">
                <a16:creationId xmlns:a16="http://schemas.microsoft.com/office/drawing/2014/main" id="{234E0E90-1A5C-2C46-8998-8DD2C55C25C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1">
            <a:extLst>
              <a:ext uri="{FF2B5EF4-FFF2-40B4-BE49-F238E27FC236}">
                <a16:creationId xmlns:a16="http://schemas.microsoft.com/office/drawing/2014/main" id="{C6D0D16F-6823-B64E-B7ED-2AF949DB1BC1}"/>
              </a:ext>
            </a:extLst>
          </p:cNvPr>
          <p:cNvSpPr>
            <a:spLocks noChangeArrowheads="1"/>
          </p:cNvSpPr>
          <p:nvPr/>
        </p:nvSpPr>
        <p:spPr bwMode="auto">
          <a:xfrm>
            <a:off x="7572998" y="1403379"/>
            <a:ext cx="1464216" cy="3407630"/>
          </a:xfrm>
          <a:custGeom>
            <a:avLst/>
            <a:gdLst>
              <a:gd name="T0" fmla="*/ 1687 w 1942"/>
              <a:gd name="T1" fmla="*/ 3975 h 4516"/>
              <a:gd name="T2" fmla="*/ 1815 w 1942"/>
              <a:gd name="T3" fmla="*/ 3804 h 4516"/>
              <a:gd name="T4" fmla="*/ 1638 w 1942"/>
              <a:gd name="T5" fmla="*/ 3626 h 4516"/>
              <a:gd name="T6" fmla="*/ 1511 w 1942"/>
              <a:gd name="T7" fmla="*/ 3276 h 4516"/>
              <a:gd name="T8" fmla="*/ 1367 w 1942"/>
              <a:gd name="T9" fmla="*/ 1735 h 4516"/>
              <a:gd name="T10" fmla="*/ 1403 w 1942"/>
              <a:gd name="T11" fmla="*/ 1505 h 4516"/>
              <a:gd name="T12" fmla="*/ 1296 w 1942"/>
              <a:gd name="T13" fmla="*/ 1380 h 4516"/>
              <a:gd name="T14" fmla="*/ 1511 w 1942"/>
              <a:gd name="T15" fmla="*/ 844 h 4516"/>
              <a:gd name="T16" fmla="*/ 1508 w 1942"/>
              <a:gd name="T17" fmla="*/ 842 h 4516"/>
              <a:gd name="T18" fmla="*/ 1508 w 1942"/>
              <a:gd name="T19" fmla="*/ 645 h 4516"/>
              <a:gd name="T20" fmla="*/ 1150 w 1942"/>
              <a:gd name="T21" fmla="*/ 577 h 4516"/>
              <a:gd name="T22" fmla="*/ 1151 w 1942"/>
              <a:gd name="T23" fmla="*/ 570 h 4516"/>
              <a:gd name="T24" fmla="*/ 1078 w 1942"/>
              <a:gd name="T25" fmla="*/ 521 h 4516"/>
              <a:gd name="T26" fmla="*/ 1187 w 1942"/>
              <a:gd name="T27" fmla="*/ 337 h 4516"/>
              <a:gd name="T28" fmla="*/ 1262 w 1942"/>
              <a:gd name="T29" fmla="*/ 261 h 4516"/>
              <a:gd name="T30" fmla="*/ 1187 w 1942"/>
              <a:gd name="T31" fmla="*/ 185 h 4516"/>
              <a:gd name="T32" fmla="*/ 1078 w 1942"/>
              <a:gd name="T33" fmla="*/ 76 h 4516"/>
              <a:gd name="T34" fmla="*/ 1002 w 1942"/>
              <a:gd name="T35" fmla="*/ 0 h 4516"/>
              <a:gd name="T36" fmla="*/ 926 w 1942"/>
              <a:gd name="T37" fmla="*/ 76 h 4516"/>
              <a:gd name="T38" fmla="*/ 817 w 1942"/>
              <a:gd name="T39" fmla="*/ 185 h 4516"/>
              <a:gd name="T40" fmla="*/ 741 w 1942"/>
              <a:gd name="T41" fmla="*/ 261 h 4516"/>
              <a:gd name="T42" fmla="*/ 817 w 1942"/>
              <a:gd name="T43" fmla="*/ 337 h 4516"/>
              <a:gd name="T44" fmla="*/ 926 w 1942"/>
              <a:gd name="T45" fmla="*/ 521 h 4516"/>
              <a:gd name="T46" fmla="*/ 902 w 1942"/>
              <a:gd name="T47" fmla="*/ 521 h 4516"/>
              <a:gd name="T48" fmla="*/ 853 w 1942"/>
              <a:gd name="T49" fmla="*/ 570 h 4516"/>
              <a:gd name="T50" fmla="*/ 853 w 1942"/>
              <a:gd name="T51" fmla="*/ 576 h 4516"/>
              <a:gd name="T52" fmla="*/ 496 w 1942"/>
              <a:gd name="T53" fmla="*/ 844 h 4516"/>
              <a:gd name="T54" fmla="*/ 710 w 1942"/>
              <a:gd name="T55" fmla="*/ 1380 h 4516"/>
              <a:gd name="T56" fmla="*/ 603 w 1942"/>
              <a:gd name="T57" fmla="*/ 1505 h 4516"/>
              <a:gd name="T58" fmla="*/ 639 w 1942"/>
              <a:gd name="T59" fmla="*/ 1735 h 4516"/>
              <a:gd name="T60" fmla="*/ 496 w 1942"/>
              <a:gd name="T61" fmla="*/ 3276 h 4516"/>
              <a:gd name="T62" fmla="*/ 337 w 1942"/>
              <a:gd name="T63" fmla="*/ 3626 h 4516"/>
              <a:gd name="T64" fmla="*/ 159 w 1942"/>
              <a:gd name="T65" fmla="*/ 3804 h 4516"/>
              <a:gd name="T66" fmla="*/ 274 w 1942"/>
              <a:gd name="T67" fmla="*/ 3970 h 4516"/>
              <a:gd name="T68" fmla="*/ 257 w 1942"/>
              <a:gd name="T69" fmla="*/ 4000 h 4516"/>
              <a:gd name="T70" fmla="*/ 0 w 1942"/>
              <a:gd name="T71" fmla="*/ 4258 h 4516"/>
              <a:gd name="T72" fmla="*/ 257 w 1942"/>
              <a:gd name="T73" fmla="*/ 4515 h 4516"/>
              <a:gd name="T74" fmla="*/ 1683 w 1942"/>
              <a:gd name="T75" fmla="*/ 4515 h 4516"/>
              <a:gd name="T76" fmla="*/ 1941 w 1942"/>
              <a:gd name="T77" fmla="*/ 4258 h 4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42" h="4516">
                <a:moveTo>
                  <a:pt x="1687" y="4001"/>
                </a:moveTo>
                <a:lnTo>
                  <a:pt x="1687" y="3975"/>
                </a:lnTo>
                <a:lnTo>
                  <a:pt x="1687" y="3975"/>
                </a:lnTo>
                <a:cubicBezTo>
                  <a:pt x="1761" y="3953"/>
                  <a:pt x="1815" y="3885"/>
                  <a:pt x="1815" y="3804"/>
                </a:cubicBezTo>
                <a:lnTo>
                  <a:pt x="1815" y="3804"/>
                </a:lnTo>
                <a:cubicBezTo>
                  <a:pt x="1815" y="3707"/>
                  <a:pt x="1735" y="3626"/>
                  <a:pt x="1638" y="3626"/>
                </a:cubicBezTo>
                <a:lnTo>
                  <a:pt x="1588" y="3626"/>
                </a:lnTo>
                <a:lnTo>
                  <a:pt x="1511" y="3276"/>
                </a:lnTo>
                <a:lnTo>
                  <a:pt x="1511" y="3276"/>
                </a:lnTo>
                <a:cubicBezTo>
                  <a:pt x="1511" y="3276"/>
                  <a:pt x="1147" y="2481"/>
                  <a:pt x="1367" y="1735"/>
                </a:cubicBezTo>
                <a:lnTo>
                  <a:pt x="1367" y="1735"/>
                </a:lnTo>
                <a:cubicBezTo>
                  <a:pt x="1367" y="1735"/>
                  <a:pt x="1627" y="1649"/>
                  <a:pt x="1403" y="1505"/>
                </a:cubicBezTo>
                <a:lnTo>
                  <a:pt x="1403" y="1505"/>
                </a:lnTo>
                <a:cubicBezTo>
                  <a:pt x="1403" y="1505"/>
                  <a:pt x="1479" y="1371"/>
                  <a:pt x="1296" y="1380"/>
                </a:cubicBezTo>
                <a:lnTo>
                  <a:pt x="1296" y="1380"/>
                </a:lnTo>
                <a:cubicBezTo>
                  <a:pt x="1296" y="1380"/>
                  <a:pt x="1235" y="1122"/>
                  <a:pt x="1511" y="844"/>
                </a:cubicBezTo>
                <a:lnTo>
                  <a:pt x="1511" y="844"/>
                </a:lnTo>
                <a:cubicBezTo>
                  <a:pt x="1511" y="844"/>
                  <a:pt x="1510" y="843"/>
                  <a:pt x="1508" y="842"/>
                </a:cubicBezTo>
                <a:lnTo>
                  <a:pt x="1508" y="645"/>
                </a:lnTo>
                <a:lnTo>
                  <a:pt x="1508" y="645"/>
                </a:lnTo>
                <a:cubicBezTo>
                  <a:pt x="1382" y="607"/>
                  <a:pt x="1262" y="586"/>
                  <a:pt x="1150" y="577"/>
                </a:cubicBezTo>
                <a:lnTo>
                  <a:pt x="1150" y="577"/>
                </a:lnTo>
                <a:cubicBezTo>
                  <a:pt x="1150" y="575"/>
                  <a:pt x="1151" y="573"/>
                  <a:pt x="1151" y="570"/>
                </a:cubicBezTo>
                <a:lnTo>
                  <a:pt x="1151" y="570"/>
                </a:lnTo>
                <a:cubicBezTo>
                  <a:pt x="1151" y="543"/>
                  <a:pt x="1128" y="521"/>
                  <a:pt x="1101" y="521"/>
                </a:cubicBezTo>
                <a:lnTo>
                  <a:pt x="1078" y="521"/>
                </a:lnTo>
                <a:lnTo>
                  <a:pt x="1078" y="337"/>
                </a:lnTo>
                <a:lnTo>
                  <a:pt x="1187" y="337"/>
                </a:lnTo>
                <a:lnTo>
                  <a:pt x="1187" y="337"/>
                </a:lnTo>
                <a:cubicBezTo>
                  <a:pt x="1228" y="337"/>
                  <a:pt x="1262" y="303"/>
                  <a:pt x="1262" y="261"/>
                </a:cubicBezTo>
                <a:lnTo>
                  <a:pt x="1262" y="261"/>
                </a:lnTo>
                <a:cubicBezTo>
                  <a:pt x="1262" y="219"/>
                  <a:pt x="1228" y="185"/>
                  <a:pt x="1187" y="185"/>
                </a:cubicBezTo>
                <a:lnTo>
                  <a:pt x="1078" y="185"/>
                </a:lnTo>
                <a:lnTo>
                  <a:pt x="1078" y="76"/>
                </a:lnTo>
                <a:lnTo>
                  <a:pt x="1078" y="76"/>
                </a:lnTo>
                <a:cubicBezTo>
                  <a:pt x="1078" y="35"/>
                  <a:pt x="1043" y="0"/>
                  <a:pt x="1002" y="0"/>
                </a:cubicBezTo>
                <a:lnTo>
                  <a:pt x="1002" y="0"/>
                </a:lnTo>
                <a:cubicBezTo>
                  <a:pt x="960" y="0"/>
                  <a:pt x="926" y="35"/>
                  <a:pt x="926" y="76"/>
                </a:cubicBezTo>
                <a:lnTo>
                  <a:pt x="926" y="185"/>
                </a:lnTo>
                <a:lnTo>
                  <a:pt x="817" y="185"/>
                </a:lnTo>
                <a:lnTo>
                  <a:pt x="817" y="185"/>
                </a:lnTo>
                <a:cubicBezTo>
                  <a:pt x="775" y="185"/>
                  <a:pt x="741" y="219"/>
                  <a:pt x="741" y="261"/>
                </a:cubicBezTo>
                <a:lnTo>
                  <a:pt x="741" y="261"/>
                </a:lnTo>
                <a:cubicBezTo>
                  <a:pt x="741" y="303"/>
                  <a:pt x="775" y="337"/>
                  <a:pt x="817" y="337"/>
                </a:cubicBezTo>
                <a:lnTo>
                  <a:pt x="926" y="337"/>
                </a:lnTo>
                <a:lnTo>
                  <a:pt x="926" y="521"/>
                </a:lnTo>
                <a:lnTo>
                  <a:pt x="902" y="521"/>
                </a:lnTo>
                <a:lnTo>
                  <a:pt x="902" y="521"/>
                </a:lnTo>
                <a:cubicBezTo>
                  <a:pt x="875" y="521"/>
                  <a:pt x="853" y="543"/>
                  <a:pt x="853" y="570"/>
                </a:cubicBezTo>
                <a:lnTo>
                  <a:pt x="853" y="570"/>
                </a:lnTo>
                <a:cubicBezTo>
                  <a:pt x="853" y="573"/>
                  <a:pt x="853" y="574"/>
                  <a:pt x="853" y="576"/>
                </a:cubicBezTo>
                <a:lnTo>
                  <a:pt x="853" y="576"/>
                </a:lnTo>
                <a:cubicBezTo>
                  <a:pt x="635" y="594"/>
                  <a:pt x="496" y="645"/>
                  <a:pt x="496" y="645"/>
                </a:cubicBezTo>
                <a:lnTo>
                  <a:pt x="496" y="844"/>
                </a:lnTo>
                <a:lnTo>
                  <a:pt x="496" y="844"/>
                </a:lnTo>
                <a:cubicBezTo>
                  <a:pt x="772" y="1122"/>
                  <a:pt x="710" y="1380"/>
                  <a:pt x="710" y="1380"/>
                </a:cubicBezTo>
                <a:lnTo>
                  <a:pt x="710" y="1380"/>
                </a:lnTo>
                <a:cubicBezTo>
                  <a:pt x="528" y="1371"/>
                  <a:pt x="603" y="1505"/>
                  <a:pt x="603" y="1505"/>
                </a:cubicBezTo>
                <a:lnTo>
                  <a:pt x="603" y="1505"/>
                </a:lnTo>
                <a:cubicBezTo>
                  <a:pt x="379" y="1649"/>
                  <a:pt x="639" y="1735"/>
                  <a:pt x="639" y="1735"/>
                </a:cubicBezTo>
                <a:lnTo>
                  <a:pt x="639" y="1735"/>
                </a:lnTo>
                <a:cubicBezTo>
                  <a:pt x="860" y="2481"/>
                  <a:pt x="496" y="3276"/>
                  <a:pt x="496" y="3276"/>
                </a:cubicBezTo>
                <a:lnTo>
                  <a:pt x="418" y="3626"/>
                </a:lnTo>
                <a:lnTo>
                  <a:pt x="337" y="3626"/>
                </a:lnTo>
                <a:lnTo>
                  <a:pt x="337" y="3626"/>
                </a:lnTo>
                <a:cubicBezTo>
                  <a:pt x="239" y="3626"/>
                  <a:pt x="159" y="3707"/>
                  <a:pt x="159" y="3804"/>
                </a:cubicBezTo>
                <a:lnTo>
                  <a:pt x="159" y="3804"/>
                </a:lnTo>
                <a:cubicBezTo>
                  <a:pt x="159" y="3880"/>
                  <a:pt x="207" y="3945"/>
                  <a:pt x="274" y="3970"/>
                </a:cubicBezTo>
                <a:lnTo>
                  <a:pt x="274" y="4000"/>
                </a:lnTo>
                <a:lnTo>
                  <a:pt x="257" y="4000"/>
                </a:lnTo>
                <a:lnTo>
                  <a:pt x="257" y="4000"/>
                </a:lnTo>
                <a:cubicBezTo>
                  <a:pt x="115" y="4000"/>
                  <a:pt x="0" y="4116"/>
                  <a:pt x="0" y="4258"/>
                </a:cubicBezTo>
                <a:lnTo>
                  <a:pt x="0" y="4258"/>
                </a:lnTo>
                <a:cubicBezTo>
                  <a:pt x="0" y="4399"/>
                  <a:pt x="115" y="4515"/>
                  <a:pt x="257" y="4515"/>
                </a:cubicBezTo>
                <a:lnTo>
                  <a:pt x="1683" y="4515"/>
                </a:lnTo>
                <a:lnTo>
                  <a:pt x="1683" y="4515"/>
                </a:lnTo>
                <a:cubicBezTo>
                  <a:pt x="1825" y="4515"/>
                  <a:pt x="1941" y="4399"/>
                  <a:pt x="1941" y="4258"/>
                </a:cubicBezTo>
                <a:lnTo>
                  <a:pt x="1941" y="4258"/>
                </a:lnTo>
                <a:cubicBezTo>
                  <a:pt x="1941" y="4117"/>
                  <a:pt x="1827" y="4003"/>
                  <a:pt x="1687" y="4001"/>
                </a:cubicBezTo>
              </a:path>
            </a:pathLst>
          </a:custGeom>
          <a:solidFill>
            <a:schemeClr val="accent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a:p>
        </p:txBody>
      </p:sp>
      <p:sp>
        <p:nvSpPr>
          <p:cNvPr id="5" name="Freeform 2">
            <a:extLst>
              <a:ext uri="{FF2B5EF4-FFF2-40B4-BE49-F238E27FC236}">
                <a16:creationId xmlns:a16="http://schemas.microsoft.com/office/drawing/2014/main" id="{97939A51-0568-9F40-BEDE-AE052667E51B}"/>
              </a:ext>
            </a:extLst>
          </p:cNvPr>
          <p:cNvSpPr>
            <a:spLocks noChangeArrowheads="1"/>
          </p:cNvSpPr>
          <p:nvPr/>
        </p:nvSpPr>
        <p:spPr bwMode="auto">
          <a:xfrm>
            <a:off x="9798742" y="1636323"/>
            <a:ext cx="1430938" cy="3174686"/>
          </a:xfrm>
          <a:custGeom>
            <a:avLst/>
            <a:gdLst>
              <a:gd name="T0" fmla="*/ 1632 w 1897"/>
              <a:gd name="T1" fmla="*/ 3667 h 4208"/>
              <a:gd name="T2" fmla="*/ 1759 w 1897"/>
              <a:gd name="T3" fmla="*/ 3479 h 4208"/>
              <a:gd name="T4" fmla="*/ 1575 w 1897"/>
              <a:gd name="T5" fmla="*/ 3318 h 4208"/>
              <a:gd name="T6" fmla="*/ 1524 w 1897"/>
              <a:gd name="T7" fmla="*/ 3278 h 4208"/>
              <a:gd name="T8" fmla="*/ 1488 w 1897"/>
              <a:gd name="T9" fmla="*/ 3116 h 4208"/>
              <a:gd name="T10" fmla="*/ 1416 w 1897"/>
              <a:gd name="T11" fmla="*/ 2870 h 4208"/>
              <a:gd name="T12" fmla="*/ 1294 w 1897"/>
              <a:gd name="T13" fmla="*/ 1494 h 4208"/>
              <a:gd name="T14" fmla="*/ 1362 w 1897"/>
              <a:gd name="T15" fmla="*/ 1405 h 4208"/>
              <a:gd name="T16" fmla="*/ 1411 w 1897"/>
              <a:gd name="T17" fmla="*/ 1247 h 4208"/>
              <a:gd name="T18" fmla="*/ 1364 w 1897"/>
              <a:gd name="T19" fmla="*/ 1134 h 4208"/>
              <a:gd name="T20" fmla="*/ 1327 w 1897"/>
              <a:gd name="T21" fmla="*/ 1083 h 4208"/>
              <a:gd name="T22" fmla="*/ 1243 w 1897"/>
              <a:gd name="T23" fmla="*/ 917 h 4208"/>
              <a:gd name="T24" fmla="*/ 1456 w 1897"/>
              <a:gd name="T25" fmla="*/ 536 h 4208"/>
              <a:gd name="T26" fmla="*/ 1452 w 1897"/>
              <a:gd name="T27" fmla="*/ 373 h 4208"/>
              <a:gd name="T28" fmla="*/ 1453 w 1897"/>
              <a:gd name="T29" fmla="*/ 137 h 4208"/>
              <a:gd name="T30" fmla="*/ 1234 w 1897"/>
              <a:gd name="T31" fmla="*/ 286 h 4208"/>
              <a:gd name="T32" fmla="*/ 1212 w 1897"/>
              <a:gd name="T33" fmla="*/ 295 h 4208"/>
              <a:gd name="T34" fmla="*/ 1223 w 1897"/>
              <a:gd name="T35" fmla="*/ 134 h 4208"/>
              <a:gd name="T36" fmla="*/ 1018 w 1897"/>
              <a:gd name="T37" fmla="*/ 134 h 4208"/>
              <a:gd name="T38" fmla="*/ 1033 w 1897"/>
              <a:gd name="T39" fmla="*/ 85 h 4208"/>
              <a:gd name="T40" fmla="*/ 948 w 1897"/>
              <a:gd name="T41" fmla="*/ 0 h 4208"/>
              <a:gd name="T42" fmla="*/ 863 w 1897"/>
              <a:gd name="T43" fmla="*/ 85 h 4208"/>
              <a:gd name="T44" fmla="*/ 673 w 1897"/>
              <a:gd name="T45" fmla="*/ 134 h 4208"/>
              <a:gd name="T46" fmla="*/ 685 w 1897"/>
              <a:gd name="T47" fmla="*/ 295 h 4208"/>
              <a:gd name="T48" fmla="*/ 663 w 1897"/>
              <a:gd name="T49" fmla="*/ 286 h 4208"/>
              <a:gd name="T50" fmla="*/ 444 w 1897"/>
              <a:gd name="T51" fmla="*/ 137 h 4208"/>
              <a:gd name="T52" fmla="*/ 444 w 1897"/>
              <a:gd name="T53" fmla="*/ 373 h 4208"/>
              <a:gd name="T54" fmla="*/ 444 w 1897"/>
              <a:gd name="T55" fmla="*/ 534 h 4208"/>
              <a:gd name="T56" fmla="*/ 441 w 1897"/>
              <a:gd name="T57" fmla="*/ 536 h 4208"/>
              <a:gd name="T58" fmla="*/ 653 w 1897"/>
              <a:gd name="T59" fmla="*/ 917 h 4208"/>
              <a:gd name="T60" fmla="*/ 570 w 1897"/>
              <a:gd name="T61" fmla="*/ 1083 h 4208"/>
              <a:gd name="T62" fmla="*/ 533 w 1897"/>
              <a:gd name="T63" fmla="*/ 1134 h 4208"/>
              <a:gd name="T64" fmla="*/ 486 w 1897"/>
              <a:gd name="T65" fmla="*/ 1247 h 4208"/>
              <a:gd name="T66" fmla="*/ 534 w 1897"/>
              <a:gd name="T67" fmla="*/ 1405 h 4208"/>
              <a:gd name="T68" fmla="*/ 603 w 1897"/>
              <a:gd name="T69" fmla="*/ 1494 h 4208"/>
              <a:gd name="T70" fmla="*/ 481 w 1897"/>
              <a:gd name="T71" fmla="*/ 2870 h 4208"/>
              <a:gd name="T72" fmla="*/ 372 w 1897"/>
              <a:gd name="T73" fmla="*/ 3278 h 4208"/>
              <a:gd name="T74" fmla="*/ 322 w 1897"/>
              <a:gd name="T75" fmla="*/ 3318 h 4208"/>
              <a:gd name="T76" fmla="*/ 137 w 1897"/>
              <a:gd name="T77" fmla="*/ 3479 h 4208"/>
              <a:gd name="T78" fmla="*/ 265 w 1897"/>
              <a:gd name="T79" fmla="*/ 3667 h 4208"/>
              <a:gd name="T80" fmla="*/ 265 w 1897"/>
              <a:gd name="T81" fmla="*/ 3693 h 4208"/>
              <a:gd name="T82" fmla="*/ 12 w 1897"/>
              <a:gd name="T83" fmla="*/ 3969 h 4208"/>
              <a:gd name="T84" fmla="*/ 948 w 1897"/>
              <a:gd name="T85" fmla="*/ 4207 h 4208"/>
              <a:gd name="T86" fmla="*/ 1619 w 1897"/>
              <a:gd name="T87" fmla="*/ 4207 h 4208"/>
              <a:gd name="T88" fmla="*/ 1885 w 1897"/>
              <a:gd name="T89" fmla="*/ 3969 h 4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97" h="4208">
                <a:moveTo>
                  <a:pt x="1632" y="3693"/>
                </a:moveTo>
                <a:lnTo>
                  <a:pt x="1632" y="3667"/>
                </a:lnTo>
                <a:lnTo>
                  <a:pt x="1632" y="3667"/>
                </a:lnTo>
                <a:cubicBezTo>
                  <a:pt x="1711" y="3643"/>
                  <a:pt x="1768" y="3567"/>
                  <a:pt x="1759" y="3479"/>
                </a:cubicBezTo>
                <a:lnTo>
                  <a:pt x="1759" y="3479"/>
                </a:lnTo>
                <a:cubicBezTo>
                  <a:pt x="1751" y="3386"/>
                  <a:pt x="1668" y="3318"/>
                  <a:pt x="1575" y="3318"/>
                </a:cubicBezTo>
                <a:lnTo>
                  <a:pt x="1575" y="3318"/>
                </a:lnTo>
                <a:cubicBezTo>
                  <a:pt x="1550" y="3318"/>
                  <a:pt x="1529" y="3301"/>
                  <a:pt x="1524" y="3278"/>
                </a:cubicBezTo>
                <a:lnTo>
                  <a:pt x="1488" y="3116"/>
                </a:lnTo>
                <a:lnTo>
                  <a:pt x="1488" y="3116"/>
                </a:lnTo>
                <a:cubicBezTo>
                  <a:pt x="1470" y="3032"/>
                  <a:pt x="1446" y="2950"/>
                  <a:pt x="1416" y="2870"/>
                </a:cubicBezTo>
                <a:lnTo>
                  <a:pt x="1416" y="2870"/>
                </a:lnTo>
                <a:cubicBezTo>
                  <a:pt x="1331" y="2644"/>
                  <a:pt x="1152" y="2062"/>
                  <a:pt x="1294" y="1494"/>
                </a:cubicBezTo>
                <a:lnTo>
                  <a:pt x="1294" y="1494"/>
                </a:lnTo>
                <a:cubicBezTo>
                  <a:pt x="1303" y="1456"/>
                  <a:pt x="1328" y="1423"/>
                  <a:pt x="1362" y="1405"/>
                </a:cubicBezTo>
                <a:lnTo>
                  <a:pt x="1362" y="1405"/>
                </a:lnTo>
                <a:cubicBezTo>
                  <a:pt x="1414" y="1376"/>
                  <a:pt x="1478" y="1322"/>
                  <a:pt x="1411" y="1247"/>
                </a:cubicBezTo>
                <a:lnTo>
                  <a:pt x="1411" y="1247"/>
                </a:lnTo>
                <a:cubicBezTo>
                  <a:pt x="1383" y="1216"/>
                  <a:pt x="1367" y="1176"/>
                  <a:pt x="1364" y="1134"/>
                </a:cubicBezTo>
                <a:lnTo>
                  <a:pt x="1364" y="1134"/>
                </a:lnTo>
                <a:cubicBezTo>
                  <a:pt x="1362" y="1115"/>
                  <a:pt x="1353" y="1095"/>
                  <a:pt x="1327" y="1083"/>
                </a:cubicBezTo>
                <a:lnTo>
                  <a:pt x="1327" y="1083"/>
                </a:lnTo>
                <a:cubicBezTo>
                  <a:pt x="1264" y="1055"/>
                  <a:pt x="1232" y="984"/>
                  <a:pt x="1243" y="917"/>
                </a:cubicBezTo>
                <a:lnTo>
                  <a:pt x="1243" y="917"/>
                </a:lnTo>
                <a:cubicBezTo>
                  <a:pt x="1261" y="817"/>
                  <a:pt x="1314" y="679"/>
                  <a:pt x="1456" y="536"/>
                </a:cubicBezTo>
                <a:lnTo>
                  <a:pt x="1456" y="536"/>
                </a:lnTo>
                <a:cubicBezTo>
                  <a:pt x="1456" y="536"/>
                  <a:pt x="1455" y="535"/>
                  <a:pt x="1452" y="534"/>
                </a:cubicBezTo>
                <a:lnTo>
                  <a:pt x="1452" y="373"/>
                </a:lnTo>
                <a:lnTo>
                  <a:pt x="1453" y="373"/>
                </a:lnTo>
                <a:lnTo>
                  <a:pt x="1453" y="137"/>
                </a:lnTo>
                <a:lnTo>
                  <a:pt x="1453" y="137"/>
                </a:lnTo>
                <a:cubicBezTo>
                  <a:pt x="1393" y="203"/>
                  <a:pt x="1314" y="250"/>
                  <a:pt x="1234" y="286"/>
                </a:cubicBezTo>
                <a:lnTo>
                  <a:pt x="1234" y="286"/>
                </a:lnTo>
                <a:cubicBezTo>
                  <a:pt x="1226" y="289"/>
                  <a:pt x="1219" y="292"/>
                  <a:pt x="1212" y="295"/>
                </a:cubicBezTo>
                <a:lnTo>
                  <a:pt x="1283" y="229"/>
                </a:lnTo>
                <a:lnTo>
                  <a:pt x="1223" y="134"/>
                </a:lnTo>
                <a:lnTo>
                  <a:pt x="1018" y="134"/>
                </a:lnTo>
                <a:lnTo>
                  <a:pt x="1018" y="134"/>
                </a:lnTo>
                <a:cubicBezTo>
                  <a:pt x="1027" y="120"/>
                  <a:pt x="1033" y="104"/>
                  <a:pt x="1033" y="85"/>
                </a:cubicBezTo>
                <a:lnTo>
                  <a:pt x="1033" y="85"/>
                </a:lnTo>
                <a:cubicBezTo>
                  <a:pt x="1033" y="38"/>
                  <a:pt x="995" y="0"/>
                  <a:pt x="948" y="0"/>
                </a:cubicBezTo>
                <a:lnTo>
                  <a:pt x="948" y="0"/>
                </a:lnTo>
                <a:cubicBezTo>
                  <a:pt x="901" y="0"/>
                  <a:pt x="863" y="38"/>
                  <a:pt x="863" y="85"/>
                </a:cubicBezTo>
                <a:lnTo>
                  <a:pt x="863" y="85"/>
                </a:lnTo>
                <a:cubicBezTo>
                  <a:pt x="863" y="104"/>
                  <a:pt x="869" y="120"/>
                  <a:pt x="879" y="134"/>
                </a:cubicBezTo>
                <a:lnTo>
                  <a:pt x="673" y="134"/>
                </a:lnTo>
                <a:lnTo>
                  <a:pt x="613" y="229"/>
                </a:lnTo>
                <a:lnTo>
                  <a:pt x="685" y="295"/>
                </a:lnTo>
                <a:lnTo>
                  <a:pt x="685" y="295"/>
                </a:lnTo>
                <a:cubicBezTo>
                  <a:pt x="678" y="292"/>
                  <a:pt x="670" y="289"/>
                  <a:pt x="663" y="286"/>
                </a:cubicBezTo>
                <a:lnTo>
                  <a:pt x="663" y="286"/>
                </a:lnTo>
                <a:cubicBezTo>
                  <a:pt x="582" y="250"/>
                  <a:pt x="504" y="203"/>
                  <a:pt x="444" y="137"/>
                </a:cubicBezTo>
                <a:lnTo>
                  <a:pt x="444" y="373"/>
                </a:lnTo>
                <a:lnTo>
                  <a:pt x="444" y="373"/>
                </a:lnTo>
                <a:lnTo>
                  <a:pt x="444" y="534"/>
                </a:lnTo>
                <a:lnTo>
                  <a:pt x="444" y="534"/>
                </a:lnTo>
                <a:cubicBezTo>
                  <a:pt x="442" y="535"/>
                  <a:pt x="441" y="536"/>
                  <a:pt x="441" y="536"/>
                </a:cubicBezTo>
                <a:lnTo>
                  <a:pt x="441" y="536"/>
                </a:lnTo>
                <a:cubicBezTo>
                  <a:pt x="583" y="679"/>
                  <a:pt x="635" y="817"/>
                  <a:pt x="653" y="917"/>
                </a:cubicBezTo>
                <a:lnTo>
                  <a:pt x="653" y="917"/>
                </a:lnTo>
                <a:cubicBezTo>
                  <a:pt x="665" y="984"/>
                  <a:pt x="633" y="1055"/>
                  <a:pt x="570" y="1083"/>
                </a:cubicBezTo>
                <a:lnTo>
                  <a:pt x="570" y="1083"/>
                </a:lnTo>
                <a:cubicBezTo>
                  <a:pt x="544" y="1095"/>
                  <a:pt x="534" y="1115"/>
                  <a:pt x="533" y="1134"/>
                </a:cubicBezTo>
                <a:lnTo>
                  <a:pt x="533" y="1134"/>
                </a:lnTo>
                <a:cubicBezTo>
                  <a:pt x="530" y="1176"/>
                  <a:pt x="514" y="1216"/>
                  <a:pt x="486" y="1247"/>
                </a:cubicBezTo>
                <a:lnTo>
                  <a:pt x="486" y="1247"/>
                </a:lnTo>
                <a:cubicBezTo>
                  <a:pt x="419" y="1322"/>
                  <a:pt x="483" y="1376"/>
                  <a:pt x="534" y="1405"/>
                </a:cubicBezTo>
                <a:lnTo>
                  <a:pt x="534" y="1405"/>
                </a:lnTo>
                <a:cubicBezTo>
                  <a:pt x="569" y="1423"/>
                  <a:pt x="593" y="1456"/>
                  <a:pt x="603" y="1494"/>
                </a:cubicBezTo>
                <a:lnTo>
                  <a:pt x="603" y="1494"/>
                </a:lnTo>
                <a:cubicBezTo>
                  <a:pt x="744" y="2062"/>
                  <a:pt x="565" y="2644"/>
                  <a:pt x="481" y="2870"/>
                </a:cubicBezTo>
                <a:lnTo>
                  <a:pt x="481" y="2870"/>
                </a:lnTo>
                <a:cubicBezTo>
                  <a:pt x="451" y="2950"/>
                  <a:pt x="427" y="3032"/>
                  <a:pt x="408" y="3116"/>
                </a:cubicBezTo>
                <a:lnTo>
                  <a:pt x="372" y="3278"/>
                </a:lnTo>
                <a:lnTo>
                  <a:pt x="372" y="3278"/>
                </a:lnTo>
                <a:cubicBezTo>
                  <a:pt x="367" y="3301"/>
                  <a:pt x="346" y="3318"/>
                  <a:pt x="322" y="3318"/>
                </a:cubicBezTo>
                <a:lnTo>
                  <a:pt x="322" y="3318"/>
                </a:lnTo>
                <a:cubicBezTo>
                  <a:pt x="228" y="3318"/>
                  <a:pt x="146" y="3386"/>
                  <a:pt x="137" y="3479"/>
                </a:cubicBezTo>
                <a:lnTo>
                  <a:pt x="137" y="3479"/>
                </a:lnTo>
                <a:cubicBezTo>
                  <a:pt x="129" y="3567"/>
                  <a:pt x="186" y="3643"/>
                  <a:pt x="265" y="3667"/>
                </a:cubicBezTo>
                <a:lnTo>
                  <a:pt x="265" y="3693"/>
                </a:lnTo>
                <a:lnTo>
                  <a:pt x="265" y="3693"/>
                </a:lnTo>
                <a:cubicBezTo>
                  <a:pt x="118" y="3695"/>
                  <a:pt x="0" y="3820"/>
                  <a:pt x="12" y="3969"/>
                </a:cubicBezTo>
                <a:lnTo>
                  <a:pt x="12" y="3969"/>
                </a:lnTo>
                <a:cubicBezTo>
                  <a:pt x="22" y="4105"/>
                  <a:pt x="141" y="4207"/>
                  <a:pt x="277" y="4207"/>
                </a:cubicBezTo>
                <a:lnTo>
                  <a:pt x="948" y="4207"/>
                </a:lnTo>
                <a:lnTo>
                  <a:pt x="1619" y="4207"/>
                </a:lnTo>
                <a:lnTo>
                  <a:pt x="1619" y="4207"/>
                </a:lnTo>
                <a:cubicBezTo>
                  <a:pt x="1755" y="4207"/>
                  <a:pt x="1875" y="4105"/>
                  <a:pt x="1885" y="3969"/>
                </a:cubicBezTo>
                <a:lnTo>
                  <a:pt x="1885" y="3969"/>
                </a:lnTo>
                <a:cubicBezTo>
                  <a:pt x="1896" y="3820"/>
                  <a:pt x="1778" y="3695"/>
                  <a:pt x="1632" y="3693"/>
                </a:cubicBezTo>
              </a:path>
            </a:pathLst>
          </a:custGeom>
          <a:solidFill>
            <a:schemeClr val="accent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a:p>
        </p:txBody>
      </p:sp>
      <p:sp>
        <p:nvSpPr>
          <p:cNvPr id="7" name="Freeform 4">
            <a:extLst>
              <a:ext uri="{FF2B5EF4-FFF2-40B4-BE49-F238E27FC236}">
                <a16:creationId xmlns:a16="http://schemas.microsoft.com/office/drawing/2014/main" id="{CD72CC52-FC10-BA42-B267-A3A68D04642A}"/>
              </a:ext>
            </a:extLst>
          </p:cNvPr>
          <p:cNvSpPr>
            <a:spLocks noChangeArrowheads="1"/>
          </p:cNvSpPr>
          <p:nvPr/>
        </p:nvSpPr>
        <p:spPr bwMode="auto">
          <a:xfrm>
            <a:off x="5380531" y="1639649"/>
            <a:ext cx="1430938" cy="3171360"/>
          </a:xfrm>
          <a:custGeom>
            <a:avLst/>
            <a:gdLst>
              <a:gd name="T0" fmla="*/ 1631 w 1897"/>
              <a:gd name="T1" fmla="*/ 3660 h 4201"/>
              <a:gd name="T2" fmla="*/ 1759 w 1897"/>
              <a:gd name="T3" fmla="*/ 3472 h 4201"/>
              <a:gd name="T4" fmla="*/ 1574 w 1897"/>
              <a:gd name="T5" fmla="*/ 3311 h 4201"/>
              <a:gd name="T6" fmla="*/ 1524 w 1897"/>
              <a:gd name="T7" fmla="*/ 3271 h 4201"/>
              <a:gd name="T8" fmla="*/ 1488 w 1897"/>
              <a:gd name="T9" fmla="*/ 3109 h 4201"/>
              <a:gd name="T10" fmla="*/ 1415 w 1897"/>
              <a:gd name="T11" fmla="*/ 2863 h 4201"/>
              <a:gd name="T12" fmla="*/ 1294 w 1897"/>
              <a:gd name="T13" fmla="*/ 2083 h 4201"/>
              <a:gd name="T14" fmla="*/ 1362 w 1897"/>
              <a:gd name="T15" fmla="*/ 1993 h 4201"/>
              <a:gd name="T16" fmla="*/ 1411 w 1897"/>
              <a:gd name="T17" fmla="*/ 1836 h 4201"/>
              <a:gd name="T18" fmla="*/ 1363 w 1897"/>
              <a:gd name="T19" fmla="*/ 1723 h 4201"/>
              <a:gd name="T20" fmla="*/ 1326 w 1897"/>
              <a:gd name="T21" fmla="*/ 1672 h 4201"/>
              <a:gd name="T22" fmla="*/ 1243 w 1897"/>
              <a:gd name="T23" fmla="*/ 1506 h 4201"/>
              <a:gd name="T24" fmla="*/ 1455 w 1897"/>
              <a:gd name="T25" fmla="*/ 1125 h 4201"/>
              <a:gd name="T26" fmla="*/ 1452 w 1897"/>
              <a:gd name="T27" fmla="*/ 962 h 4201"/>
              <a:gd name="T28" fmla="*/ 1452 w 1897"/>
              <a:gd name="T29" fmla="*/ 726 h 4201"/>
              <a:gd name="T30" fmla="*/ 1371 w 1897"/>
              <a:gd name="T31" fmla="*/ 797 h 4201"/>
              <a:gd name="T32" fmla="*/ 1066 w 1897"/>
              <a:gd name="T33" fmla="*/ 213 h 4201"/>
              <a:gd name="T34" fmla="*/ 1079 w 1897"/>
              <a:gd name="T35" fmla="*/ 150 h 4201"/>
              <a:gd name="T36" fmla="*/ 948 w 1897"/>
              <a:gd name="T37" fmla="*/ 0 h 4201"/>
              <a:gd name="T38" fmla="*/ 817 w 1897"/>
              <a:gd name="T39" fmla="*/ 150 h 4201"/>
              <a:gd name="T40" fmla="*/ 830 w 1897"/>
              <a:gd name="T41" fmla="*/ 213 h 4201"/>
              <a:gd name="T42" fmla="*/ 525 w 1897"/>
              <a:gd name="T43" fmla="*/ 797 h 4201"/>
              <a:gd name="T44" fmla="*/ 443 w 1897"/>
              <a:gd name="T45" fmla="*/ 726 h 4201"/>
              <a:gd name="T46" fmla="*/ 444 w 1897"/>
              <a:gd name="T47" fmla="*/ 962 h 4201"/>
              <a:gd name="T48" fmla="*/ 444 w 1897"/>
              <a:gd name="T49" fmla="*/ 1123 h 4201"/>
              <a:gd name="T50" fmla="*/ 441 w 1897"/>
              <a:gd name="T51" fmla="*/ 1125 h 4201"/>
              <a:gd name="T52" fmla="*/ 653 w 1897"/>
              <a:gd name="T53" fmla="*/ 1506 h 4201"/>
              <a:gd name="T54" fmla="*/ 570 w 1897"/>
              <a:gd name="T55" fmla="*/ 1672 h 4201"/>
              <a:gd name="T56" fmla="*/ 532 w 1897"/>
              <a:gd name="T57" fmla="*/ 1723 h 4201"/>
              <a:gd name="T58" fmla="*/ 486 w 1897"/>
              <a:gd name="T59" fmla="*/ 1836 h 4201"/>
              <a:gd name="T60" fmla="*/ 534 w 1897"/>
              <a:gd name="T61" fmla="*/ 1993 h 4201"/>
              <a:gd name="T62" fmla="*/ 602 w 1897"/>
              <a:gd name="T63" fmla="*/ 2083 h 4201"/>
              <a:gd name="T64" fmla="*/ 480 w 1897"/>
              <a:gd name="T65" fmla="*/ 2863 h 4201"/>
              <a:gd name="T66" fmla="*/ 372 w 1897"/>
              <a:gd name="T67" fmla="*/ 3271 h 4201"/>
              <a:gd name="T68" fmla="*/ 322 w 1897"/>
              <a:gd name="T69" fmla="*/ 3311 h 4201"/>
              <a:gd name="T70" fmla="*/ 137 w 1897"/>
              <a:gd name="T71" fmla="*/ 3472 h 4201"/>
              <a:gd name="T72" fmla="*/ 264 w 1897"/>
              <a:gd name="T73" fmla="*/ 3660 h 4201"/>
              <a:gd name="T74" fmla="*/ 264 w 1897"/>
              <a:gd name="T75" fmla="*/ 3686 h 4201"/>
              <a:gd name="T76" fmla="*/ 11 w 1897"/>
              <a:gd name="T77" fmla="*/ 3962 h 4201"/>
              <a:gd name="T78" fmla="*/ 948 w 1897"/>
              <a:gd name="T79" fmla="*/ 4200 h 4201"/>
              <a:gd name="T80" fmla="*/ 1619 w 1897"/>
              <a:gd name="T81" fmla="*/ 4200 h 4201"/>
              <a:gd name="T82" fmla="*/ 1885 w 1897"/>
              <a:gd name="T83" fmla="*/ 3962 h 4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97" h="4201">
                <a:moveTo>
                  <a:pt x="1631" y="3686"/>
                </a:moveTo>
                <a:lnTo>
                  <a:pt x="1631" y="3660"/>
                </a:lnTo>
                <a:lnTo>
                  <a:pt x="1631" y="3660"/>
                </a:lnTo>
                <a:cubicBezTo>
                  <a:pt x="1711" y="3636"/>
                  <a:pt x="1767" y="3560"/>
                  <a:pt x="1759" y="3472"/>
                </a:cubicBezTo>
                <a:lnTo>
                  <a:pt x="1759" y="3472"/>
                </a:lnTo>
                <a:cubicBezTo>
                  <a:pt x="1751" y="3379"/>
                  <a:pt x="1668" y="3311"/>
                  <a:pt x="1574" y="3311"/>
                </a:cubicBezTo>
                <a:lnTo>
                  <a:pt x="1574" y="3311"/>
                </a:lnTo>
                <a:cubicBezTo>
                  <a:pt x="1550" y="3311"/>
                  <a:pt x="1529" y="3294"/>
                  <a:pt x="1524" y="3271"/>
                </a:cubicBezTo>
                <a:lnTo>
                  <a:pt x="1488" y="3109"/>
                </a:lnTo>
                <a:lnTo>
                  <a:pt x="1488" y="3109"/>
                </a:lnTo>
                <a:cubicBezTo>
                  <a:pt x="1469" y="3025"/>
                  <a:pt x="1446" y="2943"/>
                  <a:pt x="1415" y="2863"/>
                </a:cubicBezTo>
                <a:lnTo>
                  <a:pt x="1415" y="2863"/>
                </a:lnTo>
                <a:cubicBezTo>
                  <a:pt x="1331" y="2637"/>
                  <a:pt x="1152" y="2651"/>
                  <a:pt x="1294" y="2083"/>
                </a:cubicBezTo>
                <a:lnTo>
                  <a:pt x="1294" y="2083"/>
                </a:lnTo>
                <a:cubicBezTo>
                  <a:pt x="1303" y="2045"/>
                  <a:pt x="1328" y="2012"/>
                  <a:pt x="1362" y="1993"/>
                </a:cubicBezTo>
                <a:lnTo>
                  <a:pt x="1362" y="1993"/>
                </a:lnTo>
                <a:cubicBezTo>
                  <a:pt x="1413" y="1965"/>
                  <a:pt x="1477" y="1911"/>
                  <a:pt x="1411" y="1836"/>
                </a:cubicBezTo>
                <a:lnTo>
                  <a:pt x="1411" y="1836"/>
                </a:lnTo>
                <a:cubicBezTo>
                  <a:pt x="1382" y="1805"/>
                  <a:pt x="1367" y="1765"/>
                  <a:pt x="1363" y="1723"/>
                </a:cubicBezTo>
                <a:lnTo>
                  <a:pt x="1363" y="1723"/>
                </a:lnTo>
                <a:cubicBezTo>
                  <a:pt x="1362" y="1704"/>
                  <a:pt x="1352" y="1684"/>
                  <a:pt x="1326" y="1672"/>
                </a:cubicBezTo>
                <a:lnTo>
                  <a:pt x="1326" y="1672"/>
                </a:lnTo>
                <a:cubicBezTo>
                  <a:pt x="1264" y="1644"/>
                  <a:pt x="1231" y="1573"/>
                  <a:pt x="1243" y="1506"/>
                </a:cubicBezTo>
                <a:lnTo>
                  <a:pt x="1243" y="1506"/>
                </a:lnTo>
                <a:cubicBezTo>
                  <a:pt x="1261" y="1406"/>
                  <a:pt x="1314" y="1268"/>
                  <a:pt x="1455" y="1125"/>
                </a:cubicBezTo>
                <a:lnTo>
                  <a:pt x="1455" y="1125"/>
                </a:lnTo>
                <a:cubicBezTo>
                  <a:pt x="1455" y="1125"/>
                  <a:pt x="1454" y="1124"/>
                  <a:pt x="1452" y="1123"/>
                </a:cubicBezTo>
                <a:lnTo>
                  <a:pt x="1452" y="962"/>
                </a:lnTo>
                <a:lnTo>
                  <a:pt x="1452" y="962"/>
                </a:lnTo>
                <a:lnTo>
                  <a:pt x="1452" y="726"/>
                </a:lnTo>
                <a:lnTo>
                  <a:pt x="1452" y="726"/>
                </a:lnTo>
                <a:cubicBezTo>
                  <a:pt x="1428" y="753"/>
                  <a:pt x="1400" y="776"/>
                  <a:pt x="1371" y="797"/>
                </a:cubicBezTo>
                <a:lnTo>
                  <a:pt x="1371" y="797"/>
                </a:lnTo>
                <a:cubicBezTo>
                  <a:pt x="1350" y="645"/>
                  <a:pt x="1273" y="445"/>
                  <a:pt x="1066" y="213"/>
                </a:cubicBezTo>
                <a:lnTo>
                  <a:pt x="1066" y="213"/>
                </a:lnTo>
                <a:cubicBezTo>
                  <a:pt x="1074" y="194"/>
                  <a:pt x="1079" y="172"/>
                  <a:pt x="1079" y="150"/>
                </a:cubicBezTo>
                <a:lnTo>
                  <a:pt x="1079" y="150"/>
                </a:lnTo>
                <a:cubicBezTo>
                  <a:pt x="1079" y="67"/>
                  <a:pt x="1020" y="0"/>
                  <a:pt x="948" y="0"/>
                </a:cubicBezTo>
                <a:lnTo>
                  <a:pt x="948" y="0"/>
                </a:lnTo>
                <a:cubicBezTo>
                  <a:pt x="875" y="0"/>
                  <a:pt x="817" y="67"/>
                  <a:pt x="817" y="150"/>
                </a:cubicBezTo>
                <a:lnTo>
                  <a:pt x="817" y="150"/>
                </a:lnTo>
                <a:cubicBezTo>
                  <a:pt x="817" y="172"/>
                  <a:pt x="822" y="194"/>
                  <a:pt x="830" y="213"/>
                </a:cubicBezTo>
                <a:lnTo>
                  <a:pt x="830" y="213"/>
                </a:lnTo>
                <a:cubicBezTo>
                  <a:pt x="623" y="445"/>
                  <a:pt x="546" y="645"/>
                  <a:pt x="525" y="797"/>
                </a:cubicBezTo>
                <a:lnTo>
                  <a:pt x="525" y="797"/>
                </a:lnTo>
                <a:cubicBezTo>
                  <a:pt x="496" y="776"/>
                  <a:pt x="468" y="753"/>
                  <a:pt x="443" y="726"/>
                </a:cubicBezTo>
                <a:lnTo>
                  <a:pt x="443" y="962"/>
                </a:lnTo>
                <a:lnTo>
                  <a:pt x="444" y="962"/>
                </a:lnTo>
                <a:lnTo>
                  <a:pt x="444" y="1123"/>
                </a:lnTo>
                <a:lnTo>
                  <a:pt x="444" y="1123"/>
                </a:lnTo>
                <a:cubicBezTo>
                  <a:pt x="442" y="1124"/>
                  <a:pt x="441" y="1125"/>
                  <a:pt x="441" y="1125"/>
                </a:cubicBezTo>
                <a:lnTo>
                  <a:pt x="441" y="1125"/>
                </a:lnTo>
                <a:cubicBezTo>
                  <a:pt x="582" y="1268"/>
                  <a:pt x="635" y="1406"/>
                  <a:pt x="653" y="1506"/>
                </a:cubicBezTo>
                <a:lnTo>
                  <a:pt x="653" y="1506"/>
                </a:lnTo>
                <a:cubicBezTo>
                  <a:pt x="664" y="1573"/>
                  <a:pt x="632" y="1644"/>
                  <a:pt x="570" y="1672"/>
                </a:cubicBezTo>
                <a:lnTo>
                  <a:pt x="570" y="1672"/>
                </a:lnTo>
                <a:cubicBezTo>
                  <a:pt x="544" y="1684"/>
                  <a:pt x="534" y="1704"/>
                  <a:pt x="532" y="1723"/>
                </a:cubicBezTo>
                <a:lnTo>
                  <a:pt x="532" y="1723"/>
                </a:lnTo>
                <a:cubicBezTo>
                  <a:pt x="529" y="1765"/>
                  <a:pt x="514" y="1805"/>
                  <a:pt x="486" y="1836"/>
                </a:cubicBezTo>
                <a:lnTo>
                  <a:pt x="486" y="1836"/>
                </a:lnTo>
                <a:cubicBezTo>
                  <a:pt x="419" y="1911"/>
                  <a:pt x="482" y="1965"/>
                  <a:pt x="534" y="1993"/>
                </a:cubicBezTo>
                <a:lnTo>
                  <a:pt x="534" y="1993"/>
                </a:lnTo>
                <a:cubicBezTo>
                  <a:pt x="568" y="2012"/>
                  <a:pt x="593" y="2045"/>
                  <a:pt x="602" y="2083"/>
                </a:cubicBezTo>
                <a:lnTo>
                  <a:pt x="602" y="2083"/>
                </a:lnTo>
                <a:cubicBezTo>
                  <a:pt x="744" y="2651"/>
                  <a:pt x="565" y="2637"/>
                  <a:pt x="480" y="2863"/>
                </a:cubicBezTo>
                <a:lnTo>
                  <a:pt x="480" y="2863"/>
                </a:lnTo>
                <a:cubicBezTo>
                  <a:pt x="450" y="2943"/>
                  <a:pt x="426" y="3025"/>
                  <a:pt x="408" y="3109"/>
                </a:cubicBezTo>
                <a:lnTo>
                  <a:pt x="372" y="3271"/>
                </a:lnTo>
                <a:lnTo>
                  <a:pt x="372" y="3271"/>
                </a:lnTo>
                <a:cubicBezTo>
                  <a:pt x="367" y="3294"/>
                  <a:pt x="346" y="3311"/>
                  <a:pt x="322" y="3311"/>
                </a:cubicBezTo>
                <a:lnTo>
                  <a:pt x="322" y="3311"/>
                </a:lnTo>
                <a:cubicBezTo>
                  <a:pt x="228" y="3311"/>
                  <a:pt x="145" y="3379"/>
                  <a:pt x="137" y="3472"/>
                </a:cubicBezTo>
                <a:lnTo>
                  <a:pt x="137" y="3472"/>
                </a:lnTo>
                <a:cubicBezTo>
                  <a:pt x="128" y="3560"/>
                  <a:pt x="185" y="3636"/>
                  <a:pt x="264" y="3660"/>
                </a:cubicBezTo>
                <a:lnTo>
                  <a:pt x="264" y="3686"/>
                </a:lnTo>
                <a:lnTo>
                  <a:pt x="264" y="3686"/>
                </a:lnTo>
                <a:cubicBezTo>
                  <a:pt x="118" y="3688"/>
                  <a:pt x="0" y="3813"/>
                  <a:pt x="11" y="3962"/>
                </a:cubicBezTo>
                <a:lnTo>
                  <a:pt x="11" y="3962"/>
                </a:lnTo>
                <a:cubicBezTo>
                  <a:pt x="22" y="4098"/>
                  <a:pt x="141" y="4200"/>
                  <a:pt x="277" y="4200"/>
                </a:cubicBezTo>
                <a:lnTo>
                  <a:pt x="948" y="4200"/>
                </a:lnTo>
                <a:lnTo>
                  <a:pt x="1619" y="4200"/>
                </a:lnTo>
                <a:lnTo>
                  <a:pt x="1619" y="4200"/>
                </a:lnTo>
                <a:cubicBezTo>
                  <a:pt x="1755" y="4200"/>
                  <a:pt x="1875" y="4098"/>
                  <a:pt x="1885" y="3962"/>
                </a:cubicBezTo>
                <a:lnTo>
                  <a:pt x="1885" y="3962"/>
                </a:lnTo>
                <a:cubicBezTo>
                  <a:pt x="1896" y="3813"/>
                  <a:pt x="1778" y="3688"/>
                  <a:pt x="1631" y="3686"/>
                </a:cubicBezTo>
              </a:path>
            </a:pathLst>
          </a:custGeom>
          <a:solidFill>
            <a:schemeClr val="accent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a:p>
        </p:txBody>
      </p:sp>
      <p:sp>
        <p:nvSpPr>
          <p:cNvPr id="8" name="Freeform 5">
            <a:extLst>
              <a:ext uri="{FF2B5EF4-FFF2-40B4-BE49-F238E27FC236}">
                <a16:creationId xmlns:a16="http://schemas.microsoft.com/office/drawing/2014/main" id="{B8F45BA2-F1DE-1D4B-B93A-C06564110A5E}"/>
              </a:ext>
            </a:extLst>
          </p:cNvPr>
          <p:cNvSpPr>
            <a:spLocks noChangeArrowheads="1"/>
          </p:cNvSpPr>
          <p:nvPr/>
        </p:nvSpPr>
        <p:spPr bwMode="auto">
          <a:xfrm>
            <a:off x="2926834" y="1932495"/>
            <a:ext cx="1920121" cy="2878514"/>
          </a:xfrm>
          <a:custGeom>
            <a:avLst/>
            <a:gdLst>
              <a:gd name="T0" fmla="*/ 395 w 2545"/>
              <a:gd name="T1" fmla="*/ 3298 h 3814"/>
              <a:gd name="T2" fmla="*/ 395 w 2545"/>
              <a:gd name="T3" fmla="*/ 3268 h 3814"/>
              <a:gd name="T4" fmla="*/ 313 w 2545"/>
              <a:gd name="T5" fmla="*/ 3062 h 3814"/>
              <a:gd name="T6" fmla="*/ 451 w 2545"/>
              <a:gd name="T7" fmla="*/ 2924 h 3814"/>
              <a:gd name="T8" fmla="*/ 499 w 2545"/>
              <a:gd name="T9" fmla="*/ 2924 h 3814"/>
              <a:gd name="T10" fmla="*/ 439 w 2545"/>
              <a:gd name="T11" fmla="*/ 1475 h 3814"/>
              <a:gd name="T12" fmla="*/ 471 w 2545"/>
              <a:gd name="T13" fmla="*/ 1181 h 3814"/>
              <a:gd name="T14" fmla="*/ 958 w 2545"/>
              <a:gd name="T15" fmla="*/ 602 h 3814"/>
              <a:gd name="T16" fmla="*/ 1125 w 2545"/>
              <a:gd name="T17" fmla="*/ 267 h 3814"/>
              <a:gd name="T18" fmla="*/ 1198 w 2545"/>
              <a:gd name="T19" fmla="*/ 230 h 3814"/>
              <a:gd name="T20" fmla="*/ 1340 w 2545"/>
              <a:gd name="T21" fmla="*/ 341 h 3814"/>
              <a:gd name="T22" fmla="*/ 1366 w 2545"/>
              <a:gd name="T23" fmla="*/ 114 h 3814"/>
              <a:gd name="T24" fmla="*/ 1477 w 2545"/>
              <a:gd name="T25" fmla="*/ 366 h 3814"/>
              <a:gd name="T26" fmla="*/ 1719 w 2545"/>
              <a:gd name="T27" fmla="*/ 514 h 3814"/>
              <a:gd name="T28" fmla="*/ 1853 w 2545"/>
              <a:gd name="T29" fmla="*/ 636 h 3814"/>
              <a:gd name="T30" fmla="*/ 2352 w 2545"/>
              <a:gd name="T31" fmla="*/ 848 h 3814"/>
              <a:gd name="T32" fmla="*/ 2436 w 2545"/>
              <a:gd name="T33" fmla="*/ 864 h 3814"/>
              <a:gd name="T34" fmla="*/ 2463 w 2545"/>
              <a:gd name="T35" fmla="*/ 897 h 3814"/>
              <a:gd name="T36" fmla="*/ 2495 w 2545"/>
              <a:gd name="T37" fmla="*/ 1042 h 3814"/>
              <a:gd name="T38" fmla="*/ 2476 w 2545"/>
              <a:gd name="T39" fmla="*/ 1216 h 3814"/>
              <a:gd name="T40" fmla="*/ 2328 w 2545"/>
              <a:gd name="T41" fmla="*/ 1330 h 3814"/>
              <a:gd name="T42" fmla="*/ 2328 w 2545"/>
              <a:gd name="T43" fmla="*/ 1330 h 3814"/>
              <a:gd name="T44" fmla="*/ 2212 w 2545"/>
              <a:gd name="T45" fmla="*/ 1254 h 3814"/>
              <a:gd name="T46" fmla="*/ 2070 w 2545"/>
              <a:gd name="T47" fmla="*/ 1263 h 3814"/>
              <a:gd name="T48" fmla="*/ 1969 w 2545"/>
              <a:gd name="T49" fmla="*/ 1270 h 3814"/>
              <a:gd name="T50" fmla="*/ 1892 w 2545"/>
              <a:gd name="T51" fmla="*/ 1283 h 3814"/>
              <a:gd name="T52" fmla="*/ 1793 w 2545"/>
              <a:gd name="T53" fmla="*/ 1263 h 3814"/>
              <a:gd name="T54" fmla="*/ 1531 w 2545"/>
              <a:gd name="T55" fmla="*/ 1308 h 3814"/>
              <a:gd name="T56" fmla="*/ 1765 w 2545"/>
              <a:gd name="T57" fmla="*/ 2238 h 3814"/>
              <a:gd name="T58" fmla="*/ 1703 w 2545"/>
              <a:gd name="T59" fmla="*/ 2861 h 3814"/>
              <a:gd name="T60" fmla="*/ 1831 w 2545"/>
              <a:gd name="T61" fmla="*/ 2924 h 3814"/>
              <a:gd name="T62" fmla="*/ 1969 w 2545"/>
              <a:gd name="T63" fmla="*/ 3062 h 3814"/>
              <a:gd name="T64" fmla="*/ 1969 w 2545"/>
              <a:gd name="T65" fmla="*/ 3142 h 3814"/>
              <a:gd name="T66" fmla="*/ 1920 w 2545"/>
              <a:gd name="T67" fmla="*/ 3247 h 3814"/>
              <a:gd name="T68" fmla="*/ 1991 w 2545"/>
              <a:gd name="T69" fmla="*/ 3298 h 3814"/>
              <a:gd name="T70" fmla="*/ 2129 w 2545"/>
              <a:gd name="T71" fmla="*/ 3437 h 3814"/>
              <a:gd name="T72" fmla="*/ 2129 w 2545"/>
              <a:gd name="T73" fmla="*/ 3675 h 3814"/>
              <a:gd name="T74" fmla="*/ 325 w 2545"/>
              <a:gd name="T75" fmla="*/ 3813 h 3814"/>
              <a:gd name="T76" fmla="*/ 188 w 2545"/>
              <a:gd name="T77" fmla="*/ 3675 h 3814"/>
              <a:gd name="T78" fmla="*/ 188 w 2545"/>
              <a:gd name="T79" fmla="*/ 3437 h 3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45" h="3814">
                <a:moveTo>
                  <a:pt x="325" y="3298"/>
                </a:moveTo>
                <a:lnTo>
                  <a:pt x="395" y="3298"/>
                </a:lnTo>
                <a:lnTo>
                  <a:pt x="395" y="3268"/>
                </a:lnTo>
                <a:lnTo>
                  <a:pt x="395" y="3268"/>
                </a:lnTo>
                <a:cubicBezTo>
                  <a:pt x="347" y="3247"/>
                  <a:pt x="313" y="3199"/>
                  <a:pt x="313" y="3142"/>
                </a:cubicBezTo>
                <a:lnTo>
                  <a:pt x="313" y="3062"/>
                </a:lnTo>
                <a:lnTo>
                  <a:pt x="313" y="3062"/>
                </a:lnTo>
                <a:cubicBezTo>
                  <a:pt x="313" y="2987"/>
                  <a:pt x="375" y="2924"/>
                  <a:pt x="451" y="2924"/>
                </a:cubicBezTo>
                <a:lnTo>
                  <a:pt x="499" y="2924"/>
                </a:lnTo>
                <a:lnTo>
                  <a:pt x="499" y="2924"/>
                </a:lnTo>
                <a:cubicBezTo>
                  <a:pt x="0" y="2189"/>
                  <a:pt x="439" y="1475"/>
                  <a:pt x="439" y="1475"/>
                </a:cubicBezTo>
                <a:lnTo>
                  <a:pt x="439" y="1475"/>
                </a:lnTo>
                <a:cubicBezTo>
                  <a:pt x="487" y="1371"/>
                  <a:pt x="412" y="1272"/>
                  <a:pt x="471" y="1181"/>
                </a:cubicBezTo>
                <a:lnTo>
                  <a:pt x="471" y="1181"/>
                </a:lnTo>
                <a:cubicBezTo>
                  <a:pt x="695" y="838"/>
                  <a:pt x="958" y="602"/>
                  <a:pt x="958" y="602"/>
                </a:cubicBezTo>
                <a:lnTo>
                  <a:pt x="958" y="602"/>
                </a:lnTo>
                <a:cubicBezTo>
                  <a:pt x="1212" y="426"/>
                  <a:pt x="1125" y="267"/>
                  <a:pt x="1125" y="267"/>
                </a:cubicBezTo>
                <a:lnTo>
                  <a:pt x="1125" y="267"/>
                </a:lnTo>
                <a:cubicBezTo>
                  <a:pt x="1112" y="164"/>
                  <a:pt x="1194" y="161"/>
                  <a:pt x="1194" y="161"/>
                </a:cubicBezTo>
                <a:lnTo>
                  <a:pt x="1198" y="230"/>
                </a:lnTo>
                <a:lnTo>
                  <a:pt x="1270" y="366"/>
                </a:lnTo>
                <a:lnTo>
                  <a:pt x="1340" y="341"/>
                </a:lnTo>
                <a:lnTo>
                  <a:pt x="1340" y="341"/>
                </a:lnTo>
                <a:cubicBezTo>
                  <a:pt x="1437" y="287"/>
                  <a:pt x="1237" y="0"/>
                  <a:pt x="1366" y="114"/>
                </a:cubicBezTo>
                <a:lnTo>
                  <a:pt x="1366" y="114"/>
                </a:lnTo>
                <a:cubicBezTo>
                  <a:pt x="1496" y="227"/>
                  <a:pt x="1477" y="366"/>
                  <a:pt x="1477" y="366"/>
                </a:cubicBezTo>
                <a:lnTo>
                  <a:pt x="1477" y="366"/>
                </a:lnTo>
                <a:cubicBezTo>
                  <a:pt x="1500" y="401"/>
                  <a:pt x="1719" y="514"/>
                  <a:pt x="1719" y="514"/>
                </a:cubicBezTo>
                <a:lnTo>
                  <a:pt x="1799" y="539"/>
                </a:lnTo>
                <a:lnTo>
                  <a:pt x="1853" y="636"/>
                </a:lnTo>
                <a:lnTo>
                  <a:pt x="1853" y="636"/>
                </a:lnTo>
                <a:cubicBezTo>
                  <a:pt x="1879" y="666"/>
                  <a:pt x="2352" y="848"/>
                  <a:pt x="2352" y="848"/>
                </a:cubicBezTo>
                <a:lnTo>
                  <a:pt x="2436" y="864"/>
                </a:lnTo>
                <a:lnTo>
                  <a:pt x="2436" y="864"/>
                </a:lnTo>
                <a:cubicBezTo>
                  <a:pt x="2436" y="864"/>
                  <a:pt x="2394" y="860"/>
                  <a:pt x="2463" y="897"/>
                </a:cubicBezTo>
                <a:lnTo>
                  <a:pt x="2463" y="897"/>
                </a:lnTo>
                <a:cubicBezTo>
                  <a:pt x="2531" y="934"/>
                  <a:pt x="2495" y="1042"/>
                  <a:pt x="2495" y="1042"/>
                </a:cubicBezTo>
                <a:lnTo>
                  <a:pt x="2495" y="1042"/>
                </a:lnTo>
                <a:cubicBezTo>
                  <a:pt x="2544" y="1139"/>
                  <a:pt x="2511" y="1190"/>
                  <a:pt x="2476" y="1216"/>
                </a:cubicBezTo>
                <a:lnTo>
                  <a:pt x="2476" y="1216"/>
                </a:lnTo>
                <a:lnTo>
                  <a:pt x="2476" y="1216"/>
                </a:lnTo>
                <a:cubicBezTo>
                  <a:pt x="2476" y="1216"/>
                  <a:pt x="2453" y="1336"/>
                  <a:pt x="2328" y="1330"/>
                </a:cubicBezTo>
                <a:lnTo>
                  <a:pt x="2328" y="1330"/>
                </a:lnTo>
                <a:lnTo>
                  <a:pt x="2328" y="1330"/>
                </a:lnTo>
                <a:cubicBezTo>
                  <a:pt x="2263" y="1326"/>
                  <a:pt x="2212" y="1254"/>
                  <a:pt x="2212" y="1254"/>
                </a:cubicBezTo>
                <a:lnTo>
                  <a:pt x="2212" y="1254"/>
                </a:lnTo>
                <a:cubicBezTo>
                  <a:pt x="2199" y="1287"/>
                  <a:pt x="2070" y="1263"/>
                  <a:pt x="2070" y="1263"/>
                </a:cubicBezTo>
                <a:lnTo>
                  <a:pt x="2070" y="1263"/>
                </a:lnTo>
                <a:cubicBezTo>
                  <a:pt x="2070" y="1263"/>
                  <a:pt x="1993" y="1289"/>
                  <a:pt x="1969" y="1270"/>
                </a:cubicBezTo>
                <a:lnTo>
                  <a:pt x="1969" y="1270"/>
                </a:lnTo>
                <a:cubicBezTo>
                  <a:pt x="1946" y="1252"/>
                  <a:pt x="1906" y="1301"/>
                  <a:pt x="1892" y="1283"/>
                </a:cubicBezTo>
                <a:lnTo>
                  <a:pt x="1892" y="1283"/>
                </a:lnTo>
                <a:cubicBezTo>
                  <a:pt x="1878" y="1264"/>
                  <a:pt x="1793" y="1263"/>
                  <a:pt x="1793" y="1263"/>
                </a:cubicBezTo>
                <a:lnTo>
                  <a:pt x="1793" y="1263"/>
                </a:lnTo>
                <a:cubicBezTo>
                  <a:pt x="1661" y="1367"/>
                  <a:pt x="1531" y="1308"/>
                  <a:pt x="1531" y="1308"/>
                </a:cubicBezTo>
                <a:lnTo>
                  <a:pt x="1531" y="1308"/>
                </a:lnTo>
                <a:cubicBezTo>
                  <a:pt x="1213" y="1348"/>
                  <a:pt x="1728" y="2162"/>
                  <a:pt x="1728" y="2162"/>
                </a:cubicBezTo>
                <a:lnTo>
                  <a:pt x="1765" y="2238"/>
                </a:lnTo>
                <a:lnTo>
                  <a:pt x="1765" y="2238"/>
                </a:lnTo>
                <a:cubicBezTo>
                  <a:pt x="1850" y="2569"/>
                  <a:pt x="1809" y="2765"/>
                  <a:pt x="1703" y="2861"/>
                </a:cubicBezTo>
                <a:lnTo>
                  <a:pt x="1731" y="2924"/>
                </a:lnTo>
                <a:lnTo>
                  <a:pt x="1831" y="2924"/>
                </a:lnTo>
                <a:lnTo>
                  <a:pt x="1831" y="2924"/>
                </a:lnTo>
                <a:cubicBezTo>
                  <a:pt x="1907" y="2924"/>
                  <a:pt x="1969" y="2987"/>
                  <a:pt x="1969" y="3062"/>
                </a:cubicBezTo>
                <a:lnTo>
                  <a:pt x="1969" y="3142"/>
                </a:lnTo>
                <a:lnTo>
                  <a:pt x="1969" y="3142"/>
                </a:lnTo>
                <a:cubicBezTo>
                  <a:pt x="1969" y="3185"/>
                  <a:pt x="1950" y="3222"/>
                  <a:pt x="1920" y="3247"/>
                </a:cubicBezTo>
                <a:lnTo>
                  <a:pt x="1920" y="3247"/>
                </a:lnTo>
                <a:lnTo>
                  <a:pt x="1920" y="3298"/>
                </a:lnTo>
                <a:lnTo>
                  <a:pt x="1991" y="3298"/>
                </a:lnTo>
                <a:lnTo>
                  <a:pt x="1991" y="3298"/>
                </a:lnTo>
                <a:cubicBezTo>
                  <a:pt x="2067" y="3298"/>
                  <a:pt x="2129" y="3361"/>
                  <a:pt x="2129" y="3437"/>
                </a:cubicBezTo>
                <a:lnTo>
                  <a:pt x="2129" y="3675"/>
                </a:lnTo>
                <a:lnTo>
                  <a:pt x="2129" y="3675"/>
                </a:lnTo>
                <a:cubicBezTo>
                  <a:pt x="2129" y="3751"/>
                  <a:pt x="2067" y="3813"/>
                  <a:pt x="1991" y="3813"/>
                </a:cubicBezTo>
                <a:lnTo>
                  <a:pt x="325" y="3813"/>
                </a:lnTo>
                <a:lnTo>
                  <a:pt x="325" y="3813"/>
                </a:lnTo>
                <a:cubicBezTo>
                  <a:pt x="250" y="3813"/>
                  <a:pt x="188" y="3751"/>
                  <a:pt x="188" y="3675"/>
                </a:cubicBezTo>
                <a:lnTo>
                  <a:pt x="188" y="3437"/>
                </a:lnTo>
                <a:lnTo>
                  <a:pt x="188" y="3437"/>
                </a:lnTo>
                <a:cubicBezTo>
                  <a:pt x="188" y="3361"/>
                  <a:pt x="250" y="3298"/>
                  <a:pt x="325" y="3298"/>
                </a:cubicBezTo>
              </a:path>
            </a:pathLst>
          </a:custGeom>
          <a:solidFill>
            <a:schemeClr val="accent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a:p>
        </p:txBody>
      </p:sp>
      <p:sp>
        <p:nvSpPr>
          <p:cNvPr id="11" name="Freeform 8">
            <a:extLst>
              <a:ext uri="{FF2B5EF4-FFF2-40B4-BE49-F238E27FC236}">
                <a16:creationId xmlns:a16="http://schemas.microsoft.com/office/drawing/2014/main" id="{5AEE0BE9-347E-1F4B-A840-342A6C53FCD0}"/>
              </a:ext>
            </a:extLst>
          </p:cNvPr>
          <p:cNvSpPr>
            <a:spLocks noChangeArrowheads="1"/>
          </p:cNvSpPr>
          <p:nvPr/>
        </p:nvSpPr>
        <p:spPr bwMode="auto">
          <a:xfrm>
            <a:off x="962320" y="1716189"/>
            <a:ext cx="1430938" cy="3094820"/>
          </a:xfrm>
          <a:custGeom>
            <a:avLst/>
            <a:gdLst>
              <a:gd name="T0" fmla="*/ 1631 w 1896"/>
              <a:gd name="T1" fmla="*/ 3601 h 4099"/>
              <a:gd name="T2" fmla="*/ 1758 w 1896"/>
              <a:gd name="T3" fmla="*/ 3429 h 4099"/>
              <a:gd name="T4" fmla="*/ 1573 w 1896"/>
              <a:gd name="T5" fmla="*/ 3281 h 4099"/>
              <a:gd name="T6" fmla="*/ 1523 w 1896"/>
              <a:gd name="T7" fmla="*/ 3244 h 4099"/>
              <a:gd name="T8" fmla="*/ 1487 w 1896"/>
              <a:gd name="T9" fmla="*/ 3094 h 4099"/>
              <a:gd name="T10" fmla="*/ 1415 w 1896"/>
              <a:gd name="T11" fmla="*/ 2868 h 4099"/>
              <a:gd name="T12" fmla="*/ 1293 w 1896"/>
              <a:gd name="T13" fmla="*/ 2152 h 4099"/>
              <a:gd name="T14" fmla="*/ 1352 w 1896"/>
              <a:gd name="T15" fmla="*/ 2074 h 4099"/>
              <a:gd name="T16" fmla="*/ 1365 w 1896"/>
              <a:gd name="T17" fmla="*/ 2067 h 4099"/>
              <a:gd name="T18" fmla="*/ 1437 w 1896"/>
              <a:gd name="T19" fmla="*/ 1975 h 4099"/>
              <a:gd name="T20" fmla="*/ 1450 w 1896"/>
              <a:gd name="T21" fmla="*/ 1274 h 4099"/>
              <a:gd name="T22" fmla="*/ 1454 w 1896"/>
              <a:gd name="T23" fmla="*/ 1270 h 4099"/>
              <a:gd name="T24" fmla="*/ 1451 w 1896"/>
              <a:gd name="T25" fmla="*/ 1269 h 4099"/>
              <a:gd name="T26" fmla="*/ 1451 w 1896"/>
              <a:gd name="T27" fmla="*/ 1120 h 4099"/>
              <a:gd name="T28" fmla="*/ 1451 w 1896"/>
              <a:gd name="T29" fmla="*/ 903 h 4099"/>
              <a:gd name="T30" fmla="*/ 1450 w 1896"/>
              <a:gd name="T31" fmla="*/ 705 h 4099"/>
              <a:gd name="T32" fmla="*/ 1616 w 1896"/>
              <a:gd name="T33" fmla="*/ 446 h 4099"/>
              <a:gd name="T34" fmla="*/ 1616 w 1896"/>
              <a:gd name="T35" fmla="*/ 414 h 4099"/>
              <a:gd name="T36" fmla="*/ 1616 w 1896"/>
              <a:gd name="T37" fmla="*/ 197 h 4099"/>
              <a:gd name="T38" fmla="*/ 1528 w 1896"/>
              <a:gd name="T39" fmla="*/ 142 h 4099"/>
              <a:gd name="T40" fmla="*/ 1334 w 1896"/>
              <a:gd name="T41" fmla="*/ 0 h 4099"/>
              <a:gd name="T42" fmla="*/ 1334 w 1896"/>
              <a:gd name="T43" fmla="*/ 75 h 4099"/>
              <a:gd name="T44" fmla="*/ 1242 w 1896"/>
              <a:gd name="T45" fmla="*/ 134 h 4099"/>
              <a:gd name="T46" fmla="*/ 1183 w 1896"/>
              <a:gd name="T47" fmla="*/ 75 h 4099"/>
              <a:gd name="T48" fmla="*/ 1006 w 1896"/>
              <a:gd name="T49" fmla="*/ 0 h 4099"/>
              <a:gd name="T50" fmla="*/ 1006 w 1896"/>
              <a:gd name="T51" fmla="*/ 75 h 4099"/>
              <a:gd name="T52" fmla="*/ 947 w 1896"/>
              <a:gd name="T53" fmla="*/ 134 h 4099"/>
              <a:gd name="T54" fmla="*/ 922 w 1896"/>
              <a:gd name="T55" fmla="*/ 134 h 4099"/>
              <a:gd name="T56" fmla="*/ 863 w 1896"/>
              <a:gd name="T57" fmla="*/ 0 h 4099"/>
              <a:gd name="T58" fmla="*/ 661 w 1896"/>
              <a:gd name="T59" fmla="*/ 67 h 4099"/>
              <a:gd name="T60" fmla="*/ 603 w 1896"/>
              <a:gd name="T61" fmla="*/ 125 h 4099"/>
              <a:gd name="T62" fmla="*/ 585 w 1896"/>
              <a:gd name="T63" fmla="*/ 125 h 4099"/>
              <a:gd name="T64" fmla="*/ 526 w 1896"/>
              <a:gd name="T65" fmla="*/ 0 h 4099"/>
              <a:gd name="T66" fmla="*/ 343 w 1896"/>
              <a:gd name="T67" fmla="*/ 136 h 4099"/>
              <a:gd name="T68" fmla="*/ 278 w 1896"/>
              <a:gd name="T69" fmla="*/ 200 h 4099"/>
              <a:gd name="T70" fmla="*/ 278 w 1896"/>
              <a:gd name="T71" fmla="*/ 415 h 4099"/>
              <a:gd name="T72" fmla="*/ 296 w 1896"/>
              <a:gd name="T73" fmla="*/ 446 h 4099"/>
              <a:gd name="T74" fmla="*/ 442 w 1896"/>
              <a:gd name="T75" fmla="*/ 874 h 4099"/>
              <a:gd name="T76" fmla="*/ 442 w 1896"/>
              <a:gd name="T77" fmla="*/ 1269 h 4099"/>
              <a:gd name="T78" fmla="*/ 440 w 1896"/>
              <a:gd name="T79" fmla="*/ 1270 h 4099"/>
              <a:gd name="T80" fmla="*/ 442 w 1896"/>
              <a:gd name="T81" fmla="*/ 1273 h 4099"/>
              <a:gd name="T82" fmla="*/ 442 w 1896"/>
              <a:gd name="T83" fmla="*/ 1908 h 4099"/>
              <a:gd name="T84" fmla="*/ 457 w 1896"/>
              <a:gd name="T85" fmla="*/ 1980 h 4099"/>
              <a:gd name="T86" fmla="*/ 521 w 1896"/>
              <a:gd name="T87" fmla="*/ 2062 h 4099"/>
              <a:gd name="T88" fmla="*/ 550 w 1896"/>
              <a:gd name="T89" fmla="*/ 2080 h 4099"/>
              <a:gd name="T90" fmla="*/ 601 w 1896"/>
              <a:gd name="T91" fmla="*/ 2152 h 4099"/>
              <a:gd name="T92" fmla="*/ 479 w 1896"/>
              <a:gd name="T93" fmla="*/ 2868 h 4099"/>
              <a:gd name="T94" fmla="*/ 371 w 1896"/>
              <a:gd name="T95" fmla="*/ 3244 h 4099"/>
              <a:gd name="T96" fmla="*/ 321 w 1896"/>
              <a:gd name="T97" fmla="*/ 3281 h 4099"/>
              <a:gd name="T98" fmla="*/ 136 w 1896"/>
              <a:gd name="T99" fmla="*/ 3429 h 4099"/>
              <a:gd name="T100" fmla="*/ 263 w 1896"/>
              <a:gd name="T101" fmla="*/ 3601 h 4099"/>
              <a:gd name="T102" fmla="*/ 263 w 1896"/>
              <a:gd name="T103" fmla="*/ 3625 h 4099"/>
              <a:gd name="T104" fmla="*/ 10 w 1896"/>
              <a:gd name="T105" fmla="*/ 3879 h 4099"/>
              <a:gd name="T106" fmla="*/ 947 w 1896"/>
              <a:gd name="T107" fmla="*/ 4098 h 4099"/>
              <a:gd name="T108" fmla="*/ 1618 w 1896"/>
              <a:gd name="T109" fmla="*/ 4098 h 4099"/>
              <a:gd name="T110" fmla="*/ 1884 w 1896"/>
              <a:gd name="T111" fmla="*/ 3879 h 4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96" h="4099">
                <a:moveTo>
                  <a:pt x="1631" y="3625"/>
                </a:moveTo>
                <a:lnTo>
                  <a:pt x="1631" y="3601"/>
                </a:lnTo>
                <a:lnTo>
                  <a:pt x="1631" y="3601"/>
                </a:lnTo>
                <a:cubicBezTo>
                  <a:pt x="1710" y="3579"/>
                  <a:pt x="1767" y="3510"/>
                  <a:pt x="1758" y="3429"/>
                </a:cubicBezTo>
                <a:lnTo>
                  <a:pt x="1758" y="3429"/>
                </a:lnTo>
                <a:cubicBezTo>
                  <a:pt x="1750" y="3344"/>
                  <a:pt x="1667" y="3281"/>
                  <a:pt x="1573" y="3281"/>
                </a:cubicBezTo>
                <a:lnTo>
                  <a:pt x="1573" y="3281"/>
                </a:lnTo>
                <a:cubicBezTo>
                  <a:pt x="1550" y="3281"/>
                  <a:pt x="1528" y="3265"/>
                  <a:pt x="1523" y="3244"/>
                </a:cubicBezTo>
                <a:lnTo>
                  <a:pt x="1487" y="3094"/>
                </a:lnTo>
                <a:lnTo>
                  <a:pt x="1487" y="3094"/>
                </a:lnTo>
                <a:cubicBezTo>
                  <a:pt x="1469" y="3017"/>
                  <a:pt x="1445" y="2942"/>
                  <a:pt x="1415" y="2868"/>
                </a:cubicBezTo>
                <a:lnTo>
                  <a:pt x="1415" y="2868"/>
                </a:lnTo>
                <a:cubicBezTo>
                  <a:pt x="1330" y="2661"/>
                  <a:pt x="1151" y="2673"/>
                  <a:pt x="1293" y="2152"/>
                </a:cubicBezTo>
                <a:lnTo>
                  <a:pt x="1293" y="2152"/>
                </a:lnTo>
                <a:cubicBezTo>
                  <a:pt x="1301" y="2120"/>
                  <a:pt x="1323" y="2093"/>
                  <a:pt x="1352" y="2074"/>
                </a:cubicBezTo>
                <a:lnTo>
                  <a:pt x="1352" y="2074"/>
                </a:lnTo>
                <a:cubicBezTo>
                  <a:pt x="1356" y="2072"/>
                  <a:pt x="1361" y="2070"/>
                  <a:pt x="1365" y="2067"/>
                </a:cubicBezTo>
                <a:lnTo>
                  <a:pt x="1365" y="2067"/>
                </a:lnTo>
                <a:cubicBezTo>
                  <a:pt x="1401" y="2047"/>
                  <a:pt x="1442" y="2016"/>
                  <a:pt x="1437" y="1975"/>
                </a:cubicBezTo>
                <a:lnTo>
                  <a:pt x="1437" y="1975"/>
                </a:lnTo>
                <a:cubicBezTo>
                  <a:pt x="1445" y="1955"/>
                  <a:pt x="1450" y="1932"/>
                  <a:pt x="1450" y="1908"/>
                </a:cubicBezTo>
                <a:lnTo>
                  <a:pt x="1450" y="1274"/>
                </a:lnTo>
                <a:lnTo>
                  <a:pt x="1450" y="1274"/>
                </a:lnTo>
                <a:cubicBezTo>
                  <a:pt x="1451" y="1273"/>
                  <a:pt x="1453" y="1272"/>
                  <a:pt x="1454" y="1270"/>
                </a:cubicBezTo>
                <a:lnTo>
                  <a:pt x="1454" y="1270"/>
                </a:lnTo>
                <a:cubicBezTo>
                  <a:pt x="1454" y="1270"/>
                  <a:pt x="1453" y="1270"/>
                  <a:pt x="1451" y="1269"/>
                </a:cubicBezTo>
                <a:lnTo>
                  <a:pt x="1451" y="1120"/>
                </a:lnTo>
                <a:lnTo>
                  <a:pt x="1451" y="1120"/>
                </a:lnTo>
                <a:lnTo>
                  <a:pt x="1451" y="903"/>
                </a:lnTo>
                <a:lnTo>
                  <a:pt x="1451" y="903"/>
                </a:lnTo>
                <a:cubicBezTo>
                  <a:pt x="1451" y="904"/>
                  <a:pt x="1451" y="905"/>
                  <a:pt x="1450" y="905"/>
                </a:cubicBezTo>
                <a:lnTo>
                  <a:pt x="1450" y="705"/>
                </a:lnTo>
                <a:lnTo>
                  <a:pt x="1598" y="446"/>
                </a:lnTo>
                <a:lnTo>
                  <a:pt x="1616" y="446"/>
                </a:lnTo>
                <a:lnTo>
                  <a:pt x="1616" y="414"/>
                </a:lnTo>
                <a:lnTo>
                  <a:pt x="1616" y="414"/>
                </a:lnTo>
                <a:lnTo>
                  <a:pt x="1616" y="414"/>
                </a:lnTo>
                <a:lnTo>
                  <a:pt x="1616" y="197"/>
                </a:lnTo>
                <a:lnTo>
                  <a:pt x="1616" y="196"/>
                </a:lnTo>
                <a:lnTo>
                  <a:pt x="1528" y="142"/>
                </a:lnTo>
                <a:lnTo>
                  <a:pt x="1528" y="0"/>
                </a:lnTo>
                <a:lnTo>
                  <a:pt x="1334" y="0"/>
                </a:lnTo>
                <a:lnTo>
                  <a:pt x="1334" y="75"/>
                </a:lnTo>
                <a:lnTo>
                  <a:pt x="1334" y="75"/>
                </a:lnTo>
                <a:cubicBezTo>
                  <a:pt x="1334" y="107"/>
                  <a:pt x="1308" y="134"/>
                  <a:pt x="1276" y="134"/>
                </a:cubicBezTo>
                <a:lnTo>
                  <a:pt x="1242" y="134"/>
                </a:lnTo>
                <a:lnTo>
                  <a:pt x="1242" y="134"/>
                </a:lnTo>
                <a:cubicBezTo>
                  <a:pt x="1209" y="134"/>
                  <a:pt x="1183" y="107"/>
                  <a:pt x="1183" y="75"/>
                </a:cubicBezTo>
                <a:lnTo>
                  <a:pt x="1183" y="0"/>
                </a:lnTo>
                <a:lnTo>
                  <a:pt x="1006" y="0"/>
                </a:lnTo>
                <a:lnTo>
                  <a:pt x="1006" y="75"/>
                </a:lnTo>
                <a:lnTo>
                  <a:pt x="1006" y="75"/>
                </a:lnTo>
                <a:cubicBezTo>
                  <a:pt x="1006" y="107"/>
                  <a:pt x="980" y="134"/>
                  <a:pt x="948" y="134"/>
                </a:cubicBezTo>
                <a:lnTo>
                  <a:pt x="947" y="134"/>
                </a:lnTo>
                <a:lnTo>
                  <a:pt x="922" y="134"/>
                </a:lnTo>
                <a:lnTo>
                  <a:pt x="922" y="134"/>
                </a:lnTo>
                <a:cubicBezTo>
                  <a:pt x="889" y="134"/>
                  <a:pt x="863" y="107"/>
                  <a:pt x="863" y="75"/>
                </a:cubicBezTo>
                <a:lnTo>
                  <a:pt x="863" y="0"/>
                </a:lnTo>
                <a:lnTo>
                  <a:pt x="661" y="0"/>
                </a:lnTo>
                <a:lnTo>
                  <a:pt x="661" y="67"/>
                </a:lnTo>
                <a:lnTo>
                  <a:pt x="661" y="67"/>
                </a:lnTo>
                <a:cubicBezTo>
                  <a:pt x="661" y="99"/>
                  <a:pt x="635" y="125"/>
                  <a:pt x="603" y="125"/>
                </a:cubicBezTo>
                <a:lnTo>
                  <a:pt x="585" y="125"/>
                </a:lnTo>
                <a:lnTo>
                  <a:pt x="585" y="125"/>
                </a:lnTo>
                <a:cubicBezTo>
                  <a:pt x="553" y="125"/>
                  <a:pt x="526" y="99"/>
                  <a:pt x="526" y="66"/>
                </a:cubicBezTo>
                <a:lnTo>
                  <a:pt x="526" y="0"/>
                </a:lnTo>
                <a:lnTo>
                  <a:pt x="343" y="0"/>
                </a:lnTo>
                <a:lnTo>
                  <a:pt x="343" y="136"/>
                </a:lnTo>
                <a:lnTo>
                  <a:pt x="281" y="197"/>
                </a:lnTo>
                <a:lnTo>
                  <a:pt x="278" y="200"/>
                </a:lnTo>
                <a:lnTo>
                  <a:pt x="278" y="414"/>
                </a:lnTo>
                <a:lnTo>
                  <a:pt x="278" y="415"/>
                </a:lnTo>
                <a:lnTo>
                  <a:pt x="278" y="446"/>
                </a:lnTo>
                <a:lnTo>
                  <a:pt x="296" y="446"/>
                </a:lnTo>
                <a:lnTo>
                  <a:pt x="442" y="701"/>
                </a:lnTo>
                <a:lnTo>
                  <a:pt x="442" y="874"/>
                </a:lnTo>
                <a:lnTo>
                  <a:pt x="442" y="1108"/>
                </a:lnTo>
                <a:lnTo>
                  <a:pt x="442" y="1269"/>
                </a:lnTo>
                <a:lnTo>
                  <a:pt x="442" y="1269"/>
                </a:lnTo>
                <a:cubicBezTo>
                  <a:pt x="441" y="1270"/>
                  <a:pt x="440" y="1270"/>
                  <a:pt x="440" y="1270"/>
                </a:cubicBezTo>
                <a:lnTo>
                  <a:pt x="440" y="1270"/>
                </a:lnTo>
                <a:cubicBezTo>
                  <a:pt x="440" y="1271"/>
                  <a:pt x="441" y="1272"/>
                  <a:pt x="442" y="1273"/>
                </a:cubicBezTo>
                <a:lnTo>
                  <a:pt x="442" y="1908"/>
                </a:lnTo>
                <a:lnTo>
                  <a:pt x="442" y="1908"/>
                </a:lnTo>
                <a:cubicBezTo>
                  <a:pt x="442" y="1933"/>
                  <a:pt x="447" y="1958"/>
                  <a:pt x="457" y="1980"/>
                </a:cubicBezTo>
                <a:lnTo>
                  <a:pt x="457" y="1980"/>
                </a:lnTo>
                <a:cubicBezTo>
                  <a:pt x="455" y="2016"/>
                  <a:pt x="488" y="2043"/>
                  <a:pt x="521" y="2062"/>
                </a:cubicBezTo>
                <a:lnTo>
                  <a:pt x="521" y="2062"/>
                </a:lnTo>
                <a:cubicBezTo>
                  <a:pt x="530" y="2069"/>
                  <a:pt x="540" y="2074"/>
                  <a:pt x="550" y="2080"/>
                </a:cubicBezTo>
                <a:lnTo>
                  <a:pt x="550" y="2080"/>
                </a:lnTo>
                <a:cubicBezTo>
                  <a:pt x="575" y="2097"/>
                  <a:pt x="594" y="2122"/>
                  <a:pt x="601" y="2152"/>
                </a:cubicBezTo>
                <a:lnTo>
                  <a:pt x="601" y="2152"/>
                </a:lnTo>
                <a:cubicBezTo>
                  <a:pt x="743" y="2673"/>
                  <a:pt x="564" y="2661"/>
                  <a:pt x="479" y="2868"/>
                </a:cubicBezTo>
                <a:lnTo>
                  <a:pt x="479" y="2868"/>
                </a:lnTo>
                <a:cubicBezTo>
                  <a:pt x="449" y="2942"/>
                  <a:pt x="426" y="3017"/>
                  <a:pt x="407" y="3094"/>
                </a:cubicBezTo>
                <a:lnTo>
                  <a:pt x="371" y="3244"/>
                </a:lnTo>
                <a:lnTo>
                  <a:pt x="371" y="3244"/>
                </a:lnTo>
                <a:cubicBezTo>
                  <a:pt x="366" y="3265"/>
                  <a:pt x="345" y="3281"/>
                  <a:pt x="321" y="3281"/>
                </a:cubicBezTo>
                <a:lnTo>
                  <a:pt x="321" y="3281"/>
                </a:lnTo>
                <a:cubicBezTo>
                  <a:pt x="227" y="3281"/>
                  <a:pt x="145" y="3344"/>
                  <a:pt x="136" y="3429"/>
                </a:cubicBezTo>
                <a:lnTo>
                  <a:pt x="136" y="3429"/>
                </a:lnTo>
                <a:cubicBezTo>
                  <a:pt x="127" y="3510"/>
                  <a:pt x="185" y="3579"/>
                  <a:pt x="263" y="3601"/>
                </a:cubicBezTo>
                <a:lnTo>
                  <a:pt x="263" y="3625"/>
                </a:lnTo>
                <a:lnTo>
                  <a:pt x="263" y="3625"/>
                </a:lnTo>
                <a:cubicBezTo>
                  <a:pt x="117" y="3627"/>
                  <a:pt x="0" y="3742"/>
                  <a:pt x="10" y="3879"/>
                </a:cubicBezTo>
                <a:lnTo>
                  <a:pt x="10" y="3879"/>
                </a:lnTo>
                <a:cubicBezTo>
                  <a:pt x="21" y="4004"/>
                  <a:pt x="140" y="4098"/>
                  <a:pt x="276" y="4098"/>
                </a:cubicBezTo>
                <a:lnTo>
                  <a:pt x="947" y="4098"/>
                </a:lnTo>
                <a:lnTo>
                  <a:pt x="1618" y="4098"/>
                </a:lnTo>
                <a:lnTo>
                  <a:pt x="1618" y="4098"/>
                </a:lnTo>
                <a:cubicBezTo>
                  <a:pt x="1754" y="4098"/>
                  <a:pt x="1874" y="4004"/>
                  <a:pt x="1884" y="3879"/>
                </a:cubicBezTo>
                <a:lnTo>
                  <a:pt x="1884" y="3879"/>
                </a:lnTo>
                <a:cubicBezTo>
                  <a:pt x="1895" y="3742"/>
                  <a:pt x="1777" y="3627"/>
                  <a:pt x="1631" y="3625"/>
                </a:cubicBezTo>
              </a:path>
            </a:pathLst>
          </a:custGeom>
          <a:solidFill>
            <a:schemeClr val="accent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sz="900"/>
          </a:p>
        </p:txBody>
      </p:sp>
      <p:sp>
        <p:nvSpPr>
          <p:cNvPr id="15" name="TextBox 14">
            <a:extLst>
              <a:ext uri="{FF2B5EF4-FFF2-40B4-BE49-F238E27FC236}">
                <a16:creationId xmlns:a16="http://schemas.microsoft.com/office/drawing/2014/main" id="{BED91E8F-531B-0547-B39C-E4065CCBBACA}"/>
              </a:ext>
            </a:extLst>
          </p:cNvPr>
          <p:cNvSpPr txBox="1"/>
          <p:nvPr/>
        </p:nvSpPr>
        <p:spPr>
          <a:xfrm>
            <a:off x="892158" y="5083425"/>
            <a:ext cx="1571264"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01</a:t>
            </a:r>
          </a:p>
        </p:txBody>
      </p:sp>
      <p:sp>
        <p:nvSpPr>
          <p:cNvPr id="16" name="Subtitle 2">
            <a:extLst>
              <a:ext uri="{FF2B5EF4-FFF2-40B4-BE49-F238E27FC236}">
                <a16:creationId xmlns:a16="http://schemas.microsoft.com/office/drawing/2014/main" id="{ACC925B6-B944-094B-AB84-57279AA709FE}"/>
              </a:ext>
            </a:extLst>
          </p:cNvPr>
          <p:cNvSpPr txBox="1">
            <a:spLocks/>
          </p:cNvSpPr>
          <p:nvPr/>
        </p:nvSpPr>
        <p:spPr>
          <a:xfrm>
            <a:off x="767543" y="5471504"/>
            <a:ext cx="1820492"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28" name="TextBox 27">
            <a:extLst>
              <a:ext uri="{FF2B5EF4-FFF2-40B4-BE49-F238E27FC236}">
                <a16:creationId xmlns:a16="http://schemas.microsoft.com/office/drawing/2014/main" id="{9D37B2BA-505C-AD46-9B0B-2FBF52212FA5}"/>
              </a:ext>
            </a:extLst>
          </p:cNvPr>
          <p:cNvSpPr txBox="1"/>
          <p:nvPr/>
        </p:nvSpPr>
        <p:spPr>
          <a:xfrm>
            <a:off x="3081225" y="5083425"/>
            <a:ext cx="161134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02</a:t>
            </a:r>
          </a:p>
        </p:txBody>
      </p:sp>
      <p:sp>
        <p:nvSpPr>
          <p:cNvPr id="29" name="Subtitle 2">
            <a:extLst>
              <a:ext uri="{FF2B5EF4-FFF2-40B4-BE49-F238E27FC236}">
                <a16:creationId xmlns:a16="http://schemas.microsoft.com/office/drawing/2014/main" id="{C0E2D2F5-1BA6-1E4A-B338-BFA43743618E}"/>
              </a:ext>
            </a:extLst>
          </p:cNvPr>
          <p:cNvSpPr txBox="1">
            <a:spLocks/>
          </p:cNvSpPr>
          <p:nvPr/>
        </p:nvSpPr>
        <p:spPr>
          <a:xfrm>
            <a:off x="2976649" y="5471504"/>
            <a:ext cx="1820492"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1" name="TextBox 30">
            <a:extLst>
              <a:ext uri="{FF2B5EF4-FFF2-40B4-BE49-F238E27FC236}">
                <a16:creationId xmlns:a16="http://schemas.microsoft.com/office/drawing/2014/main" id="{EAD34DF3-BA4D-614C-B0D3-735B515C8D66}"/>
              </a:ext>
            </a:extLst>
          </p:cNvPr>
          <p:cNvSpPr txBox="1"/>
          <p:nvPr/>
        </p:nvSpPr>
        <p:spPr>
          <a:xfrm>
            <a:off x="5287126" y="5083425"/>
            <a:ext cx="161775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03</a:t>
            </a:r>
          </a:p>
        </p:txBody>
      </p:sp>
      <p:sp>
        <p:nvSpPr>
          <p:cNvPr id="32" name="Subtitle 2">
            <a:extLst>
              <a:ext uri="{FF2B5EF4-FFF2-40B4-BE49-F238E27FC236}">
                <a16:creationId xmlns:a16="http://schemas.microsoft.com/office/drawing/2014/main" id="{C4038211-7E73-6D49-9148-6D0AC19787F0}"/>
              </a:ext>
            </a:extLst>
          </p:cNvPr>
          <p:cNvSpPr txBox="1">
            <a:spLocks/>
          </p:cNvSpPr>
          <p:nvPr/>
        </p:nvSpPr>
        <p:spPr>
          <a:xfrm>
            <a:off x="5185754" y="5471504"/>
            <a:ext cx="1820492"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4" name="TextBox 33">
            <a:extLst>
              <a:ext uri="{FF2B5EF4-FFF2-40B4-BE49-F238E27FC236}">
                <a16:creationId xmlns:a16="http://schemas.microsoft.com/office/drawing/2014/main" id="{4E214679-AD84-DC4C-BEAB-35091F5668C2}"/>
              </a:ext>
            </a:extLst>
          </p:cNvPr>
          <p:cNvSpPr txBox="1"/>
          <p:nvPr/>
        </p:nvSpPr>
        <p:spPr>
          <a:xfrm>
            <a:off x="7488216" y="5083425"/>
            <a:ext cx="1633781"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04</a:t>
            </a:r>
          </a:p>
        </p:txBody>
      </p:sp>
      <p:sp>
        <p:nvSpPr>
          <p:cNvPr id="35" name="Subtitle 2">
            <a:extLst>
              <a:ext uri="{FF2B5EF4-FFF2-40B4-BE49-F238E27FC236}">
                <a16:creationId xmlns:a16="http://schemas.microsoft.com/office/drawing/2014/main" id="{DFFFC777-E852-A249-B2CC-DAE402FA5036}"/>
              </a:ext>
            </a:extLst>
          </p:cNvPr>
          <p:cNvSpPr txBox="1">
            <a:spLocks/>
          </p:cNvSpPr>
          <p:nvPr/>
        </p:nvSpPr>
        <p:spPr>
          <a:xfrm>
            <a:off x="7394860" y="5471504"/>
            <a:ext cx="1820492"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37" name="TextBox 36">
            <a:extLst>
              <a:ext uri="{FF2B5EF4-FFF2-40B4-BE49-F238E27FC236}">
                <a16:creationId xmlns:a16="http://schemas.microsoft.com/office/drawing/2014/main" id="{7DE93B05-D631-9A42-A1EB-019C1B8CB56D}"/>
              </a:ext>
            </a:extLst>
          </p:cNvPr>
          <p:cNvSpPr txBox="1"/>
          <p:nvPr/>
        </p:nvSpPr>
        <p:spPr>
          <a:xfrm>
            <a:off x="9700527" y="5083425"/>
            <a:ext cx="1627370"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YOUR TITLE 05</a:t>
            </a:r>
          </a:p>
        </p:txBody>
      </p:sp>
      <p:sp>
        <p:nvSpPr>
          <p:cNvPr id="38" name="Subtitle 2">
            <a:extLst>
              <a:ext uri="{FF2B5EF4-FFF2-40B4-BE49-F238E27FC236}">
                <a16:creationId xmlns:a16="http://schemas.microsoft.com/office/drawing/2014/main" id="{EFDE2003-CFCA-7D42-BDC4-B23F0D0A2F5B}"/>
              </a:ext>
            </a:extLst>
          </p:cNvPr>
          <p:cNvSpPr txBox="1">
            <a:spLocks/>
          </p:cNvSpPr>
          <p:nvPr/>
        </p:nvSpPr>
        <p:spPr>
          <a:xfrm>
            <a:off x="9603965" y="5471504"/>
            <a:ext cx="1820492" cy="944554"/>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Tree>
    <p:extLst>
      <p:ext uri="{BB962C8B-B14F-4D97-AF65-F5344CB8AC3E}">
        <p14:creationId xmlns:p14="http://schemas.microsoft.com/office/powerpoint/2010/main" val="2866700174"/>
      </p:ext>
    </p:extLst>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1">
            <a:extLst>
              <a:ext uri="{FF2B5EF4-FFF2-40B4-BE49-F238E27FC236}">
                <a16:creationId xmlns:a16="http://schemas.microsoft.com/office/drawing/2014/main" id="{B660C4D5-9B85-4B41-81F3-8E6550E8D7A5}"/>
              </a:ext>
            </a:extLst>
          </p:cNvPr>
          <p:cNvSpPr>
            <a:spLocks noChangeArrowheads="1"/>
          </p:cNvSpPr>
          <p:nvPr/>
        </p:nvSpPr>
        <p:spPr bwMode="auto">
          <a:xfrm>
            <a:off x="6096000" y="3857544"/>
            <a:ext cx="2398879" cy="2398878"/>
          </a:xfrm>
          <a:custGeom>
            <a:avLst/>
            <a:gdLst>
              <a:gd name="T0" fmla="*/ 938 w 7007"/>
              <a:gd name="T1" fmla="*/ 3444 h 7008"/>
              <a:gd name="T2" fmla="*/ 938 w 7007"/>
              <a:gd name="T3" fmla="*/ 3444 h 7008"/>
              <a:gd name="T4" fmla="*/ 319 w 7007"/>
              <a:gd name="T5" fmla="*/ 3258 h 7008"/>
              <a:gd name="T6" fmla="*/ 319 w 7007"/>
              <a:gd name="T7" fmla="*/ 3258 h 7008"/>
              <a:gd name="T8" fmla="*/ 0 w 7007"/>
              <a:gd name="T9" fmla="*/ 3457 h 7008"/>
              <a:gd name="T10" fmla="*/ 0 w 7007"/>
              <a:gd name="T11" fmla="*/ 5429 h 7008"/>
              <a:gd name="T12" fmla="*/ 1956 w 7007"/>
              <a:gd name="T13" fmla="*/ 5429 h 7008"/>
              <a:gd name="T14" fmla="*/ 1956 w 7007"/>
              <a:gd name="T15" fmla="*/ 5429 h 7008"/>
              <a:gd name="T16" fmla="*/ 2153 w 7007"/>
              <a:gd name="T17" fmla="*/ 5749 h 7008"/>
              <a:gd name="T18" fmla="*/ 2153 w 7007"/>
              <a:gd name="T19" fmla="*/ 5749 h 7008"/>
              <a:gd name="T20" fmla="*/ 1977 w 7007"/>
              <a:gd name="T21" fmla="*/ 6368 h 7008"/>
              <a:gd name="T22" fmla="*/ 1977 w 7007"/>
              <a:gd name="T23" fmla="*/ 6368 h 7008"/>
              <a:gd name="T24" fmla="*/ 2710 w 7007"/>
              <a:gd name="T25" fmla="*/ 7007 h 7008"/>
              <a:gd name="T26" fmla="*/ 2710 w 7007"/>
              <a:gd name="T27" fmla="*/ 7007 h 7008"/>
              <a:gd name="T28" fmla="*/ 3443 w 7007"/>
              <a:gd name="T29" fmla="*/ 6368 h 7008"/>
              <a:gd name="T30" fmla="*/ 3443 w 7007"/>
              <a:gd name="T31" fmla="*/ 6368 h 7008"/>
              <a:gd name="T32" fmla="*/ 3257 w 7007"/>
              <a:gd name="T33" fmla="*/ 5749 h 7008"/>
              <a:gd name="T34" fmla="*/ 3257 w 7007"/>
              <a:gd name="T35" fmla="*/ 5749 h 7008"/>
              <a:gd name="T36" fmla="*/ 3456 w 7007"/>
              <a:gd name="T37" fmla="*/ 5429 h 7008"/>
              <a:gd name="T38" fmla="*/ 5427 w 7007"/>
              <a:gd name="T39" fmla="*/ 5429 h 7008"/>
              <a:gd name="T40" fmla="*/ 5427 w 7007"/>
              <a:gd name="T41" fmla="*/ 5429 h 7008"/>
              <a:gd name="T42" fmla="*/ 5427 w 7007"/>
              <a:gd name="T43" fmla="*/ 3457 h 7008"/>
              <a:gd name="T44" fmla="*/ 5427 w 7007"/>
              <a:gd name="T45" fmla="*/ 3457 h 7008"/>
              <a:gd name="T46" fmla="*/ 5748 w 7007"/>
              <a:gd name="T47" fmla="*/ 3258 h 7008"/>
              <a:gd name="T48" fmla="*/ 5748 w 7007"/>
              <a:gd name="T49" fmla="*/ 3258 h 7008"/>
              <a:gd name="T50" fmla="*/ 6367 w 7007"/>
              <a:gd name="T51" fmla="*/ 3444 h 7008"/>
              <a:gd name="T52" fmla="*/ 6367 w 7007"/>
              <a:gd name="T53" fmla="*/ 3444 h 7008"/>
              <a:gd name="T54" fmla="*/ 7006 w 7007"/>
              <a:gd name="T55" fmla="*/ 2711 h 7008"/>
              <a:gd name="T56" fmla="*/ 7006 w 7007"/>
              <a:gd name="T57" fmla="*/ 2711 h 7008"/>
              <a:gd name="T58" fmla="*/ 6367 w 7007"/>
              <a:gd name="T59" fmla="*/ 1979 h 7008"/>
              <a:gd name="T60" fmla="*/ 6367 w 7007"/>
              <a:gd name="T61" fmla="*/ 1979 h 7008"/>
              <a:gd name="T62" fmla="*/ 5748 w 7007"/>
              <a:gd name="T63" fmla="*/ 2154 h 7008"/>
              <a:gd name="T64" fmla="*/ 5748 w 7007"/>
              <a:gd name="T65" fmla="*/ 2154 h 7008"/>
              <a:gd name="T66" fmla="*/ 5427 w 7007"/>
              <a:gd name="T67" fmla="*/ 1957 h 7008"/>
              <a:gd name="T68" fmla="*/ 5427 w 7007"/>
              <a:gd name="T69" fmla="*/ 0 h 7008"/>
              <a:gd name="T70" fmla="*/ 5427 w 7007"/>
              <a:gd name="T71" fmla="*/ 375 h 7008"/>
              <a:gd name="T72" fmla="*/ 5427 w 7007"/>
              <a:gd name="T73" fmla="*/ 0 h 7008"/>
              <a:gd name="T74" fmla="*/ 3456 w 7007"/>
              <a:gd name="T75" fmla="*/ 0 h 7008"/>
              <a:gd name="T76" fmla="*/ 3456 w 7007"/>
              <a:gd name="T77" fmla="*/ 0 h 7008"/>
              <a:gd name="T78" fmla="*/ 3257 w 7007"/>
              <a:gd name="T79" fmla="*/ 320 h 7008"/>
              <a:gd name="T80" fmla="*/ 3257 w 7007"/>
              <a:gd name="T81" fmla="*/ 320 h 7008"/>
              <a:gd name="T82" fmla="*/ 3443 w 7007"/>
              <a:gd name="T83" fmla="*/ 939 h 7008"/>
              <a:gd name="T84" fmla="*/ 3443 w 7007"/>
              <a:gd name="T85" fmla="*/ 939 h 7008"/>
              <a:gd name="T86" fmla="*/ 2710 w 7007"/>
              <a:gd name="T87" fmla="*/ 1577 h 7008"/>
              <a:gd name="T88" fmla="*/ 2710 w 7007"/>
              <a:gd name="T89" fmla="*/ 1577 h 7008"/>
              <a:gd name="T90" fmla="*/ 1977 w 7007"/>
              <a:gd name="T91" fmla="*/ 939 h 7008"/>
              <a:gd name="T92" fmla="*/ 1977 w 7007"/>
              <a:gd name="T93" fmla="*/ 939 h 7008"/>
              <a:gd name="T94" fmla="*/ 2153 w 7007"/>
              <a:gd name="T95" fmla="*/ 320 h 7008"/>
              <a:gd name="T96" fmla="*/ 2153 w 7007"/>
              <a:gd name="T97" fmla="*/ 320 h 7008"/>
              <a:gd name="T98" fmla="*/ 1956 w 7007"/>
              <a:gd name="T99" fmla="*/ 0 h 7008"/>
              <a:gd name="T100" fmla="*/ 0 w 7007"/>
              <a:gd name="T101" fmla="*/ 0 h 7008"/>
              <a:gd name="T102" fmla="*/ 0 w 7007"/>
              <a:gd name="T103" fmla="*/ 1957 h 7008"/>
              <a:gd name="T104" fmla="*/ 0 w 7007"/>
              <a:gd name="T105" fmla="*/ 1957 h 7008"/>
              <a:gd name="T106" fmla="*/ 319 w 7007"/>
              <a:gd name="T107" fmla="*/ 2154 h 7008"/>
              <a:gd name="T108" fmla="*/ 319 w 7007"/>
              <a:gd name="T109" fmla="*/ 2154 h 7008"/>
              <a:gd name="T110" fmla="*/ 938 w 7007"/>
              <a:gd name="T111" fmla="*/ 1979 h 7008"/>
              <a:gd name="T112" fmla="*/ 938 w 7007"/>
              <a:gd name="T113" fmla="*/ 1979 h 7008"/>
              <a:gd name="T114" fmla="*/ 1576 w 7007"/>
              <a:gd name="T115" fmla="*/ 2711 h 7008"/>
              <a:gd name="T116" fmla="*/ 1576 w 7007"/>
              <a:gd name="T117" fmla="*/ 2711 h 7008"/>
              <a:gd name="T118" fmla="*/ 938 w 7007"/>
              <a:gd name="T119" fmla="*/ 3444 h 7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07" h="7008">
                <a:moveTo>
                  <a:pt x="938" y="3444"/>
                </a:moveTo>
                <a:lnTo>
                  <a:pt x="938" y="3444"/>
                </a:lnTo>
                <a:cubicBezTo>
                  <a:pt x="768" y="3444"/>
                  <a:pt x="534" y="3367"/>
                  <a:pt x="319" y="3258"/>
                </a:cubicBezTo>
                <a:lnTo>
                  <a:pt x="319" y="3258"/>
                </a:lnTo>
                <a:cubicBezTo>
                  <a:pt x="172" y="3183"/>
                  <a:pt x="0" y="3293"/>
                  <a:pt x="0" y="3457"/>
                </a:cubicBezTo>
                <a:lnTo>
                  <a:pt x="0" y="5429"/>
                </a:lnTo>
                <a:lnTo>
                  <a:pt x="1956" y="5429"/>
                </a:lnTo>
                <a:lnTo>
                  <a:pt x="1956" y="5429"/>
                </a:lnTo>
                <a:cubicBezTo>
                  <a:pt x="2120" y="5429"/>
                  <a:pt x="2225" y="5601"/>
                  <a:pt x="2153" y="5749"/>
                </a:cubicBezTo>
                <a:lnTo>
                  <a:pt x="2153" y="5749"/>
                </a:lnTo>
                <a:cubicBezTo>
                  <a:pt x="2048" y="5965"/>
                  <a:pt x="1977" y="6197"/>
                  <a:pt x="1977" y="6368"/>
                </a:cubicBezTo>
                <a:lnTo>
                  <a:pt x="1977" y="6368"/>
                </a:lnTo>
                <a:cubicBezTo>
                  <a:pt x="1977" y="6783"/>
                  <a:pt x="2305" y="7007"/>
                  <a:pt x="2710" y="7007"/>
                </a:cubicBezTo>
                <a:lnTo>
                  <a:pt x="2710" y="7007"/>
                </a:lnTo>
                <a:cubicBezTo>
                  <a:pt x="3114" y="7007"/>
                  <a:pt x="3443" y="6783"/>
                  <a:pt x="3443" y="6368"/>
                </a:cubicBezTo>
                <a:lnTo>
                  <a:pt x="3443" y="6368"/>
                </a:lnTo>
                <a:cubicBezTo>
                  <a:pt x="3443" y="6197"/>
                  <a:pt x="3366" y="5965"/>
                  <a:pt x="3257" y="5749"/>
                </a:cubicBezTo>
                <a:lnTo>
                  <a:pt x="3257" y="5749"/>
                </a:lnTo>
                <a:cubicBezTo>
                  <a:pt x="3182" y="5602"/>
                  <a:pt x="3291" y="5429"/>
                  <a:pt x="3456" y="5429"/>
                </a:cubicBezTo>
                <a:lnTo>
                  <a:pt x="5427" y="5429"/>
                </a:lnTo>
                <a:lnTo>
                  <a:pt x="5427" y="5429"/>
                </a:lnTo>
                <a:lnTo>
                  <a:pt x="5427" y="3457"/>
                </a:lnTo>
                <a:lnTo>
                  <a:pt x="5427" y="3457"/>
                </a:lnTo>
                <a:cubicBezTo>
                  <a:pt x="5427" y="3293"/>
                  <a:pt x="5601" y="3183"/>
                  <a:pt x="5748" y="3258"/>
                </a:cubicBezTo>
                <a:lnTo>
                  <a:pt x="5748" y="3258"/>
                </a:lnTo>
                <a:cubicBezTo>
                  <a:pt x="5964" y="3367"/>
                  <a:pt x="6197" y="3444"/>
                  <a:pt x="6367" y="3444"/>
                </a:cubicBezTo>
                <a:lnTo>
                  <a:pt x="6367" y="3444"/>
                </a:lnTo>
                <a:cubicBezTo>
                  <a:pt x="6782" y="3444"/>
                  <a:pt x="7006" y="3116"/>
                  <a:pt x="7006" y="2711"/>
                </a:cubicBezTo>
                <a:lnTo>
                  <a:pt x="7006" y="2711"/>
                </a:lnTo>
                <a:cubicBezTo>
                  <a:pt x="7006" y="2306"/>
                  <a:pt x="6782" y="1979"/>
                  <a:pt x="6367" y="1979"/>
                </a:cubicBezTo>
                <a:lnTo>
                  <a:pt x="6367" y="1979"/>
                </a:lnTo>
                <a:cubicBezTo>
                  <a:pt x="6196" y="1979"/>
                  <a:pt x="5964" y="2049"/>
                  <a:pt x="5748" y="2154"/>
                </a:cubicBezTo>
                <a:lnTo>
                  <a:pt x="5748" y="2154"/>
                </a:lnTo>
                <a:cubicBezTo>
                  <a:pt x="5600" y="2226"/>
                  <a:pt x="5427" y="2121"/>
                  <a:pt x="5427" y="1957"/>
                </a:cubicBezTo>
                <a:lnTo>
                  <a:pt x="5427" y="0"/>
                </a:lnTo>
                <a:lnTo>
                  <a:pt x="5427" y="375"/>
                </a:lnTo>
                <a:lnTo>
                  <a:pt x="5427" y="0"/>
                </a:lnTo>
                <a:lnTo>
                  <a:pt x="3456" y="0"/>
                </a:lnTo>
                <a:lnTo>
                  <a:pt x="3456" y="0"/>
                </a:lnTo>
                <a:cubicBezTo>
                  <a:pt x="3291" y="0"/>
                  <a:pt x="3182" y="173"/>
                  <a:pt x="3257" y="320"/>
                </a:cubicBezTo>
                <a:lnTo>
                  <a:pt x="3257" y="320"/>
                </a:lnTo>
                <a:cubicBezTo>
                  <a:pt x="3366" y="536"/>
                  <a:pt x="3443" y="769"/>
                  <a:pt x="3443" y="939"/>
                </a:cubicBezTo>
                <a:lnTo>
                  <a:pt x="3443" y="939"/>
                </a:lnTo>
                <a:cubicBezTo>
                  <a:pt x="3443" y="1354"/>
                  <a:pt x="3114" y="1577"/>
                  <a:pt x="2710" y="1577"/>
                </a:cubicBezTo>
                <a:lnTo>
                  <a:pt x="2710" y="1577"/>
                </a:lnTo>
                <a:cubicBezTo>
                  <a:pt x="2305" y="1577"/>
                  <a:pt x="1977" y="1354"/>
                  <a:pt x="1977" y="939"/>
                </a:cubicBezTo>
                <a:lnTo>
                  <a:pt x="1977" y="939"/>
                </a:lnTo>
                <a:cubicBezTo>
                  <a:pt x="1977" y="769"/>
                  <a:pt x="2048" y="536"/>
                  <a:pt x="2153" y="320"/>
                </a:cubicBezTo>
                <a:lnTo>
                  <a:pt x="2153" y="320"/>
                </a:lnTo>
                <a:cubicBezTo>
                  <a:pt x="2225" y="172"/>
                  <a:pt x="2120" y="0"/>
                  <a:pt x="1956" y="0"/>
                </a:cubicBezTo>
                <a:lnTo>
                  <a:pt x="0" y="0"/>
                </a:lnTo>
                <a:lnTo>
                  <a:pt x="0" y="1957"/>
                </a:lnTo>
                <a:lnTo>
                  <a:pt x="0" y="1957"/>
                </a:lnTo>
                <a:cubicBezTo>
                  <a:pt x="0" y="2121"/>
                  <a:pt x="171" y="2226"/>
                  <a:pt x="319" y="2154"/>
                </a:cubicBezTo>
                <a:lnTo>
                  <a:pt x="319" y="2154"/>
                </a:lnTo>
                <a:cubicBezTo>
                  <a:pt x="534" y="2049"/>
                  <a:pt x="768" y="1979"/>
                  <a:pt x="938" y="1979"/>
                </a:cubicBezTo>
                <a:lnTo>
                  <a:pt x="938" y="1979"/>
                </a:lnTo>
                <a:cubicBezTo>
                  <a:pt x="1353" y="1979"/>
                  <a:pt x="1576" y="2306"/>
                  <a:pt x="1576" y="2711"/>
                </a:cubicBezTo>
                <a:lnTo>
                  <a:pt x="1576" y="2711"/>
                </a:lnTo>
                <a:cubicBezTo>
                  <a:pt x="1576" y="3116"/>
                  <a:pt x="1353" y="3444"/>
                  <a:pt x="938" y="3444"/>
                </a:cubicBezTo>
              </a:path>
            </a:pathLst>
          </a:custGeom>
          <a:solidFill>
            <a:schemeClr val="accent3"/>
          </a:solidFill>
          <a:ln>
            <a:noFill/>
          </a:ln>
          <a:effectLst/>
        </p:spPr>
        <p:txBody>
          <a:bodyPr wrap="none" anchor="ctr"/>
          <a:lstStyle/>
          <a:p>
            <a:endParaRPr lang="en-US" sz="3266"/>
          </a:p>
        </p:txBody>
      </p:sp>
      <p:sp>
        <p:nvSpPr>
          <p:cNvPr id="3" name="Freeform 3">
            <a:extLst>
              <a:ext uri="{FF2B5EF4-FFF2-40B4-BE49-F238E27FC236}">
                <a16:creationId xmlns:a16="http://schemas.microsoft.com/office/drawing/2014/main" id="{C41CD4C1-E407-1940-BD7C-9DA42924BE86}"/>
              </a:ext>
            </a:extLst>
          </p:cNvPr>
          <p:cNvSpPr>
            <a:spLocks noChangeArrowheads="1"/>
          </p:cNvSpPr>
          <p:nvPr/>
        </p:nvSpPr>
        <p:spPr bwMode="auto">
          <a:xfrm>
            <a:off x="3697122" y="1458665"/>
            <a:ext cx="2398878" cy="2398879"/>
          </a:xfrm>
          <a:custGeom>
            <a:avLst/>
            <a:gdLst>
              <a:gd name="T0" fmla="*/ 6069 w 7009"/>
              <a:gd name="T1" fmla="*/ 3563 h 7008"/>
              <a:gd name="T2" fmla="*/ 6069 w 7009"/>
              <a:gd name="T3" fmla="*/ 3563 h 7008"/>
              <a:gd name="T4" fmla="*/ 6687 w 7009"/>
              <a:gd name="T5" fmla="*/ 3749 h 7008"/>
              <a:gd name="T6" fmla="*/ 6687 w 7009"/>
              <a:gd name="T7" fmla="*/ 3749 h 7008"/>
              <a:gd name="T8" fmla="*/ 7008 w 7009"/>
              <a:gd name="T9" fmla="*/ 3550 h 7008"/>
              <a:gd name="T10" fmla="*/ 7008 w 7009"/>
              <a:gd name="T11" fmla="*/ 1579 h 7008"/>
              <a:gd name="T12" fmla="*/ 5051 w 7009"/>
              <a:gd name="T13" fmla="*/ 1579 h 7008"/>
              <a:gd name="T14" fmla="*/ 5051 w 7009"/>
              <a:gd name="T15" fmla="*/ 1579 h 7008"/>
              <a:gd name="T16" fmla="*/ 4853 w 7009"/>
              <a:gd name="T17" fmla="*/ 1258 h 7008"/>
              <a:gd name="T18" fmla="*/ 4853 w 7009"/>
              <a:gd name="T19" fmla="*/ 1258 h 7008"/>
              <a:gd name="T20" fmla="*/ 5029 w 7009"/>
              <a:gd name="T21" fmla="*/ 639 h 7008"/>
              <a:gd name="T22" fmla="*/ 5029 w 7009"/>
              <a:gd name="T23" fmla="*/ 639 h 7008"/>
              <a:gd name="T24" fmla="*/ 4296 w 7009"/>
              <a:gd name="T25" fmla="*/ 0 h 7008"/>
              <a:gd name="T26" fmla="*/ 4296 w 7009"/>
              <a:gd name="T27" fmla="*/ 0 h 7008"/>
              <a:gd name="T28" fmla="*/ 3564 w 7009"/>
              <a:gd name="T29" fmla="*/ 639 h 7008"/>
              <a:gd name="T30" fmla="*/ 3564 w 7009"/>
              <a:gd name="T31" fmla="*/ 639 h 7008"/>
              <a:gd name="T32" fmla="*/ 3750 w 7009"/>
              <a:gd name="T33" fmla="*/ 1258 h 7008"/>
              <a:gd name="T34" fmla="*/ 3750 w 7009"/>
              <a:gd name="T35" fmla="*/ 1258 h 7008"/>
              <a:gd name="T36" fmla="*/ 3550 w 7009"/>
              <a:gd name="T37" fmla="*/ 1579 h 7008"/>
              <a:gd name="T38" fmla="*/ 1579 w 7009"/>
              <a:gd name="T39" fmla="*/ 1579 h 7008"/>
              <a:gd name="T40" fmla="*/ 1579 w 7009"/>
              <a:gd name="T41" fmla="*/ 1579 h 7008"/>
              <a:gd name="T42" fmla="*/ 1579 w 7009"/>
              <a:gd name="T43" fmla="*/ 3550 h 7008"/>
              <a:gd name="T44" fmla="*/ 1579 w 7009"/>
              <a:gd name="T45" fmla="*/ 3550 h 7008"/>
              <a:gd name="T46" fmla="*/ 1259 w 7009"/>
              <a:gd name="T47" fmla="*/ 3749 h 7008"/>
              <a:gd name="T48" fmla="*/ 1259 w 7009"/>
              <a:gd name="T49" fmla="*/ 3749 h 7008"/>
              <a:gd name="T50" fmla="*/ 640 w 7009"/>
              <a:gd name="T51" fmla="*/ 3563 h 7008"/>
              <a:gd name="T52" fmla="*/ 640 w 7009"/>
              <a:gd name="T53" fmla="*/ 3563 h 7008"/>
              <a:gd name="T54" fmla="*/ 0 w 7009"/>
              <a:gd name="T55" fmla="*/ 4296 h 7008"/>
              <a:gd name="T56" fmla="*/ 0 w 7009"/>
              <a:gd name="T57" fmla="*/ 4296 h 7008"/>
              <a:gd name="T58" fmla="*/ 640 w 7009"/>
              <a:gd name="T59" fmla="*/ 5028 h 7008"/>
              <a:gd name="T60" fmla="*/ 640 w 7009"/>
              <a:gd name="T61" fmla="*/ 5028 h 7008"/>
              <a:gd name="T62" fmla="*/ 1259 w 7009"/>
              <a:gd name="T63" fmla="*/ 4853 h 7008"/>
              <a:gd name="T64" fmla="*/ 1259 w 7009"/>
              <a:gd name="T65" fmla="*/ 4853 h 7008"/>
              <a:gd name="T66" fmla="*/ 1579 w 7009"/>
              <a:gd name="T67" fmla="*/ 5050 h 7008"/>
              <a:gd name="T68" fmla="*/ 1579 w 7009"/>
              <a:gd name="T69" fmla="*/ 7007 h 7008"/>
              <a:gd name="T70" fmla="*/ 1579 w 7009"/>
              <a:gd name="T71" fmla="*/ 6631 h 7008"/>
              <a:gd name="T72" fmla="*/ 1579 w 7009"/>
              <a:gd name="T73" fmla="*/ 7007 h 7008"/>
              <a:gd name="T74" fmla="*/ 3550 w 7009"/>
              <a:gd name="T75" fmla="*/ 7007 h 7008"/>
              <a:gd name="T76" fmla="*/ 3550 w 7009"/>
              <a:gd name="T77" fmla="*/ 7007 h 7008"/>
              <a:gd name="T78" fmla="*/ 3750 w 7009"/>
              <a:gd name="T79" fmla="*/ 6686 h 7008"/>
              <a:gd name="T80" fmla="*/ 3750 w 7009"/>
              <a:gd name="T81" fmla="*/ 6686 h 7008"/>
              <a:gd name="T82" fmla="*/ 3564 w 7009"/>
              <a:gd name="T83" fmla="*/ 6067 h 7008"/>
              <a:gd name="T84" fmla="*/ 3564 w 7009"/>
              <a:gd name="T85" fmla="*/ 6067 h 7008"/>
              <a:gd name="T86" fmla="*/ 4296 w 7009"/>
              <a:gd name="T87" fmla="*/ 5429 h 7008"/>
              <a:gd name="T88" fmla="*/ 4296 w 7009"/>
              <a:gd name="T89" fmla="*/ 5429 h 7008"/>
              <a:gd name="T90" fmla="*/ 5029 w 7009"/>
              <a:gd name="T91" fmla="*/ 6067 h 7008"/>
              <a:gd name="T92" fmla="*/ 5029 w 7009"/>
              <a:gd name="T93" fmla="*/ 6067 h 7008"/>
              <a:gd name="T94" fmla="*/ 4853 w 7009"/>
              <a:gd name="T95" fmla="*/ 6686 h 7008"/>
              <a:gd name="T96" fmla="*/ 4853 w 7009"/>
              <a:gd name="T97" fmla="*/ 6686 h 7008"/>
              <a:gd name="T98" fmla="*/ 5051 w 7009"/>
              <a:gd name="T99" fmla="*/ 7007 h 7008"/>
              <a:gd name="T100" fmla="*/ 7008 w 7009"/>
              <a:gd name="T101" fmla="*/ 7007 h 7008"/>
              <a:gd name="T102" fmla="*/ 7008 w 7009"/>
              <a:gd name="T103" fmla="*/ 5051 h 7008"/>
              <a:gd name="T104" fmla="*/ 7008 w 7009"/>
              <a:gd name="T105" fmla="*/ 5051 h 7008"/>
              <a:gd name="T106" fmla="*/ 6687 w 7009"/>
              <a:gd name="T107" fmla="*/ 4853 h 7008"/>
              <a:gd name="T108" fmla="*/ 6687 w 7009"/>
              <a:gd name="T109" fmla="*/ 4853 h 7008"/>
              <a:gd name="T110" fmla="*/ 6069 w 7009"/>
              <a:gd name="T111" fmla="*/ 5028 h 7008"/>
              <a:gd name="T112" fmla="*/ 6069 w 7009"/>
              <a:gd name="T113" fmla="*/ 5028 h 7008"/>
              <a:gd name="T114" fmla="*/ 5430 w 7009"/>
              <a:gd name="T115" fmla="*/ 4296 h 7008"/>
              <a:gd name="T116" fmla="*/ 5430 w 7009"/>
              <a:gd name="T117" fmla="*/ 4296 h 7008"/>
              <a:gd name="T118" fmla="*/ 6069 w 7009"/>
              <a:gd name="T119" fmla="*/ 3563 h 7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09" h="7008">
                <a:moveTo>
                  <a:pt x="6069" y="3563"/>
                </a:moveTo>
                <a:lnTo>
                  <a:pt x="6069" y="3563"/>
                </a:lnTo>
                <a:cubicBezTo>
                  <a:pt x="6238" y="3563"/>
                  <a:pt x="6472" y="3640"/>
                  <a:pt x="6687" y="3749"/>
                </a:cubicBezTo>
                <a:lnTo>
                  <a:pt x="6687" y="3749"/>
                </a:lnTo>
                <a:cubicBezTo>
                  <a:pt x="6834" y="3824"/>
                  <a:pt x="7008" y="3715"/>
                  <a:pt x="7008" y="3550"/>
                </a:cubicBezTo>
                <a:lnTo>
                  <a:pt x="7008" y="1579"/>
                </a:lnTo>
                <a:lnTo>
                  <a:pt x="5051" y="1579"/>
                </a:lnTo>
                <a:lnTo>
                  <a:pt x="5051" y="1579"/>
                </a:lnTo>
                <a:cubicBezTo>
                  <a:pt x="4886" y="1579"/>
                  <a:pt x="4781" y="1407"/>
                  <a:pt x="4853" y="1258"/>
                </a:cubicBezTo>
                <a:lnTo>
                  <a:pt x="4853" y="1258"/>
                </a:lnTo>
                <a:cubicBezTo>
                  <a:pt x="4958" y="1043"/>
                  <a:pt x="5029" y="810"/>
                  <a:pt x="5029" y="639"/>
                </a:cubicBezTo>
                <a:lnTo>
                  <a:pt x="5029" y="639"/>
                </a:lnTo>
                <a:cubicBezTo>
                  <a:pt x="5029" y="224"/>
                  <a:pt x="4701" y="0"/>
                  <a:pt x="4296" y="0"/>
                </a:cubicBezTo>
                <a:lnTo>
                  <a:pt x="4296" y="0"/>
                </a:lnTo>
                <a:cubicBezTo>
                  <a:pt x="3892" y="0"/>
                  <a:pt x="3564" y="224"/>
                  <a:pt x="3564" y="639"/>
                </a:cubicBezTo>
                <a:lnTo>
                  <a:pt x="3564" y="639"/>
                </a:lnTo>
                <a:cubicBezTo>
                  <a:pt x="3564" y="810"/>
                  <a:pt x="3640" y="1042"/>
                  <a:pt x="3750" y="1258"/>
                </a:cubicBezTo>
                <a:lnTo>
                  <a:pt x="3750" y="1258"/>
                </a:lnTo>
                <a:cubicBezTo>
                  <a:pt x="3824" y="1405"/>
                  <a:pt x="3715" y="1579"/>
                  <a:pt x="3550" y="1579"/>
                </a:cubicBezTo>
                <a:lnTo>
                  <a:pt x="1579" y="1579"/>
                </a:lnTo>
                <a:lnTo>
                  <a:pt x="1579" y="1579"/>
                </a:lnTo>
                <a:lnTo>
                  <a:pt x="1579" y="3550"/>
                </a:lnTo>
                <a:lnTo>
                  <a:pt x="1579" y="3550"/>
                </a:lnTo>
                <a:cubicBezTo>
                  <a:pt x="1579" y="3715"/>
                  <a:pt x="1405" y="3824"/>
                  <a:pt x="1259" y="3749"/>
                </a:cubicBezTo>
                <a:lnTo>
                  <a:pt x="1259" y="3749"/>
                </a:lnTo>
                <a:cubicBezTo>
                  <a:pt x="1043" y="3640"/>
                  <a:pt x="810" y="3563"/>
                  <a:pt x="640" y="3563"/>
                </a:cubicBezTo>
                <a:lnTo>
                  <a:pt x="640" y="3563"/>
                </a:lnTo>
                <a:cubicBezTo>
                  <a:pt x="224" y="3563"/>
                  <a:pt x="0" y="3891"/>
                  <a:pt x="0" y="4296"/>
                </a:cubicBezTo>
                <a:lnTo>
                  <a:pt x="0" y="4296"/>
                </a:lnTo>
                <a:cubicBezTo>
                  <a:pt x="0" y="4701"/>
                  <a:pt x="224" y="5028"/>
                  <a:pt x="640" y="5028"/>
                </a:cubicBezTo>
                <a:lnTo>
                  <a:pt x="640" y="5028"/>
                </a:lnTo>
                <a:cubicBezTo>
                  <a:pt x="810" y="5028"/>
                  <a:pt x="1043" y="4958"/>
                  <a:pt x="1259" y="4853"/>
                </a:cubicBezTo>
                <a:lnTo>
                  <a:pt x="1259" y="4853"/>
                </a:lnTo>
                <a:cubicBezTo>
                  <a:pt x="1406" y="4781"/>
                  <a:pt x="1579" y="4886"/>
                  <a:pt x="1579" y="5050"/>
                </a:cubicBezTo>
                <a:lnTo>
                  <a:pt x="1579" y="7007"/>
                </a:lnTo>
                <a:lnTo>
                  <a:pt x="1579" y="6631"/>
                </a:lnTo>
                <a:lnTo>
                  <a:pt x="1579" y="7007"/>
                </a:lnTo>
                <a:lnTo>
                  <a:pt x="3550" y="7007"/>
                </a:lnTo>
                <a:lnTo>
                  <a:pt x="3550" y="7007"/>
                </a:lnTo>
                <a:cubicBezTo>
                  <a:pt x="3715" y="7007"/>
                  <a:pt x="3824" y="6833"/>
                  <a:pt x="3750" y="6686"/>
                </a:cubicBezTo>
                <a:lnTo>
                  <a:pt x="3750" y="6686"/>
                </a:lnTo>
                <a:cubicBezTo>
                  <a:pt x="3640" y="6471"/>
                  <a:pt x="3564" y="6238"/>
                  <a:pt x="3564" y="6067"/>
                </a:cubicBezTo>
                <a:lnTo>
                  <a:pt x="3564" y="6067"/>
                </a:lnTo>
                <a:cubicBezTo>
                  <a:pt x="3564" y="5652"/>
                  <a:pt x="3892" y="5429"/>
                  <a:pt x="4296" y="5429"/>
                </a:cubicBezTo>
                <a:lnTo>
                  <a:pt x="4296" y="5429"/>
                </a:lnTo>
                <a:cubicBezTo>
                  <a:pt x="4701" y="5429"/>
                  <a:pt x="5029" y="5652"/>
                  <a:pt x="5029" y="6067"/>
                </a:cubicBezTo>
                <a:lnTo>
                  <a:pt x="5029" y="6067"/>
                </a:lnTo>
                <a:cubicBezTo>
                  <a:pt x="5029" y="6238"/>
                  <a:pt x="4958" y="6471"/>
                  <a:pt x="4853" y="6686"/>
                </a:cubicBezTo>
                <a:lnTo>
                  <a:pt x="4853" y="6686"/>
                </a:lnTo>
                <a:cubicBezTo>
                  <a:pt x="4781" y="6834"/>
                  <a:pt x="4886" y="7007"/>
                  <a:pt x="5051" y="7007"/>
                </a:cubicBezTo>
                <a:lnTo>
                  <a:pt x="7008" y="7007"/>
                </a:lnTo>
                <a:lnTo>
                  <a:pt x="7008" y="5051"/>
                </a:lnTo>
                <a:lnTo>
                  <a:pt x="7008" y="5051"/>
                </a:lnTo>
                <a:cubicBezTo>
                  <a:pt x="7008" y="4886"/>
                  <a:pt x="6835" y="4781"/>
                  <a:pt x="6687" y="4853"/>
                </a:cubicBezTo>
                <a:lnTo>
                  <a:pt x="6687" y="4853"/>
                </a:lnTo>
                <a:cubicBezTo>
                  <a:pt x="6472" y="4958"/>
                  <a:pt x="6239" y="5028"/>
                  <a:pt x="6069" y="5028"/>
                </a:cubicBezTo>
                <a:lnTo>
                  <a:pt x="6069" y="5028"/>
                </a:lnTo>
                <a:cubicBezTo>
                  <a:pt x="5654" y="5028"/>
                  <a:pt x="5430" y="4701"/>
                  <a:pt x="5430" y="4296"/>
                </a:cubicBezTo>
                <a:lnTo>
                  <a:pt x="5430" y="4296"/>
                </a:lnTo>
                <a:cubicBezTo>
                  <a:pt x="5430" y="3891"/>
                  <a:pt x="5654" y="3563"/>
                  <a:pt x="6069" y="3563"/>
                </a:cubicBezTo>
              </a:path>
            </a:pathLst>
          </a:custGeom>
          <a:solidFill>
            <a:schemeClr val="accent1"/>
          </a:solidFill>
          <a:ln>
            <a:noFill/>
          </a:ln>
          <a:effectLst/>
        </p:spPr>
        <p:txBody>
          <a:bodyPr wrap="none" anchor="ctr"/>
          <a:lstStyle/>
          <a:p>
            <a:endParaRPr lang="en-US" sz="3266"/>
          </a:p>
        </p:txBody>
      </p:sp>
      <p:sp>
        <p:nvSpPr>
          <p:cNvPr id="4" name="Freeform 5">
            <a:extLst>
              <a:ext uri="{FF2B5EF4-FFF2-40B4-BE49-F238E27FC236}">
                <a16:creationId xmlns:a16="http://schemas.microsoft.com/office/drawing/2014/main" id="{B99BFBF0-1389-F142-8E78-85423FF81114}"/>
              </a:ext>
            </a:extLst>
          </p:cNvPr>
          <p:cNvSpPr>
            <a:spLocks noChangeArrowheads="1"/>
          </p:cNvSpPr>
          <p:nvPr/>
        </p:nvSpPr>
        <p:spPr bwMode="auto">
          <a:xfrm>
            <a:off x="5554026" y="1997621"/>
            <a:ext cx="2398878" cy="2398878"/>
          </a:xfrm>
          <a:custGeom>
            <a:avLst/>
            <a:gdLst>
              <a:gd name="T0" fmla="*/ 6067 w 7007"/>
              <a:gd name="T1" fmla="*/ 3444 h 7007"/>
              <a:gd name="T2" fmla="*/ 6067 w 7007"/>
              <a:gd name="T3" fmla="*/ 3444 h 7007"/>
              <a:gd name="T4" fmla="*/ 6686 w 7007"/>
              <a:gd name="T5" fmla="*/ 3258 h 7007"/>
              <a:gd name="T6" fmla="*/ 6686 w 7007"/>
              <a:gd name="T7" fmla="*/ 3258 h 7007"/>
              <a:gd name="T8" fmla="*/ 7006 w 7007"/>
              <a:gd name="T9" fmla="*/ 3458 h 7007"/>
              <a:gd name="T10" fmla="*/ 7006 w 7007"/>
              <a:gd name="T11" fmla="*/ 5428 h 7007"/>
              <a:gd name="T12" fmla="*/ 5049 w 7007"/>
              <a:gd name="T13" fmla="*/ 5428 h 7007"/>
              <a:gd name="T14" fmla="*/ 5049 w 7007"/>
              <a:gd name="T15" fmla="*/ 5428 h 7007"/>
              <a:gd name="T16" fmla="*/ 4851 w 7007"/>
              <a:gd name="T17" fmla="*/ 5748 h 7007"/>
              <a:gd name="T18" fmla="*/ 4851 w 7007"/>
              <a:gd name="T19" fmla="*/ 5748 h 7007"/>
              <a:gd name="T20" fmla="*/ 5027 w 7007"/>
              <a:gd name="T21" fmla="*/ 6367 h 7007"/>
              <a:gd name="T22" fmla="*/ 5027 w 7007"/>
              <a:gd name="T23" fmla="*/ 6367 h 7007"/>
              <a:gd name="T24" fmla="*/ 4295 w 7007"/>
              <a:gd name="T25" fmla="*/ 7006 h 7007"/>
              <a:gd name="T26" fmla="*/ 4295 w 7007"/>
              <a:gd name="T27" fmla="*/ 7006 h 7007"/>
              <a:gd name="T28" fmla="*/ 3562 w 7007"/>
              <a:gd name="T29" fmla="*/ 6367 h 7007"/>
              <a:gd name="T30" fmla="*/ 3562 w 7007"/>
              <a:gd name="T31" fmla="*/ 6367 h 7007"/>
              <a:gd name="T32" fmla="*/ 3748 w 7007"/>
              <a:gd name="T33" fmla="*/ 5748 h 7007"/>
              <a:gd name="T34" fmla="*/ 3748 w 7007"/>
              <a:gd name="T35" fmla="*/ 5748 h 7007"/>
              <a:gd name="T36" fmla="*/ 3548 w 7007"/>
              <a:gd name="T37" fmla="*/ 5428 h 7007"/>
              <a:gd name="T38" fmla="*/ 1578 w 7007"/>
              <a:gd name="T39" fmla="*/ 5428 h 7007"/>
              <a:gd name="T40" fmla="*/ 1578 w 7007"/>
              <a:gd name="T41" fmla="*/ 3458 h 7007"/>
              <a:gd name="T42" fmla="*/ 1578 w 7007"/>
              <a:gd name="T43" fmla="*/ 3458 h 7007"/>
              <a:gd name="T44" fmla="*/ 1257 w 7007"/>
              <a:gd name="T45" fmla="*/ 3258 h 7007"/>
              <a:gd name="T46" fmla="*/ 1257 w 7007"/>
              <a:gd name="T47" fmla="*/ 3258 h 7007"/>
              <a:gd name="T48" fmla="*/ 639 w 7007"/>
              <a:gd name="T49" fmla="*/ 3444 h 7007"/>
              <a:gd name="T50" fmla="*/ 639 w 7007"/>
              <a:gd name="T51" fmla="*/ 3444 h 7007"/>
              <a:gd name="T52" fmla="*/ 0 w 7007"/>
              <a:gd name="T53" fmla="*/ 2712 h 7007"/>
              <a:gd name="T54" fmla="*/ 0 w 7007"/>
              <a:gd name="T55" fmla="*/ 2712 h 7007"/>
              <a:gd name="T56" fmla="*/ 639 w 7007"/>
              <a:gd name="T57" fmla="*/ 1979 h 7007"/>
              <a:gd name="T58" fmla="*/ 639 w 7007"/>
              <a:gd name="T59" fmla="*/ 1979 h 7007"/>
              <a:gd name="T60" fmla="*/ 1257 w 7007"/>
              <a:gd name="T61" fmla="*/ 2155 h 7007"/>
              <a:gd name="T62" fmla="*/ 1257 w 7007"/>
              <a:gd name="T63" fmla="*/ 2155 h 7007"/>
              <a:gd name="T64" fmla="*/ 1578 w 7007"/>
              <a:gd name="T65" fmla="*/ 1957 h 7007"/>
              <a:gd name="T66" fmla="*/ 1578 w 7007"/>
              <a:gd name="T67" fmla="*/ 0 h 7007"/>
              <a:gd name="T68" fmla="*/ 1578 w 7007"/>
              <a:gd name="T69" fmla="*/ 376 h 7007"/>
              <a:gd name="T70" fmla="*/ 1578 w 7007"/>
              <a:gd name="T71" fmla="*/ 0 h 7007"/>
              <a:gd name="T72" fmla="*/ 3548 w 7007"/>
              <a:gd name="T73" fmla="*/ 0 h 7007"/>
              <a:gd name="T74" fmla="*/ 3548 w 7007"/>
              <a:gd name="T75" fmla="*/ 0 h 7007"/>
              <a:gd name="T76" fmla="*/ 3748 w 7007"/>
              <a:gd name="T77" fmla="*/ 321 h 7007"/>
              <a:gd name="T78" fmla="*/ 3748 w 7007"/>
              <a:gd name="T79" fmla="*/ 321 h 7007"/>
              <a:gd name="T80" fmla="*/ 3562 w 7007"/>
              <a:gd name="T81" fmla="*/ 939 h 7007"/>
              <a:gd name="T82" fmla="*/ 3562 w 7007"/>
              <a:gd name="T83" fmla="*/ 939 h 7007"/>
              <a:gd name="T84" fmla="*/ 4295 w 7007"/>
              <a:gd name="T85" fmla="*/ 1578 h 7007"/>
              <a:gd name="T86" fmla="*/ 4295 w 7007"/>
              <a:gd name="T87" fmla="*/ 1578 h 7007"/>
              <a:gd name="T88" fmla="*/ 5027 w 7007"/>
              <a:gd name="T89" fmla="*/ 939 h 7007"/>
              <a:gd name="T90" fmla="*/ 5027 w 7007"/>
              <a:gd name="T91" fmla="*/ 939 h 7007"/>
              <a:gd name="T92" fmla="*/ 4851 w 7007"/>
              <a:gd name="T93" fmla="*/ 320 h 7007"/>
              <a:gd name="T94" fmla="*/ 4851 w 7007"/>
              <a:gd name="T95" fmla="*/ 320 h 7007"/>
              <a:gd name="T96" fmla="*/ 5049 w 7007"/>
              <a:gd name="T97" fmla="*/ 0 h 7007"/>
              <a:gd name="T98" fmla="*/ 7006 w 7007"/>
              <a:gd name="T99" fmla="*/ 0 h 7007"/>
              <a:gd name="T100" fmla="*/ 7006 w 7007"/>
              <a:gd name="T101" fmla="*/ 1957 h 7007"/>
              <a:gd name="T102" fmla="*/ 7006 w 7007"/>
              <a:gd name="T103" fmla="*/ 1957 h 7007"/>
              <a:gd name="T104" fmla="*/ 6686 w 7007"/>
              <a:gd name="T105" fmla="*/ 2155 h 7007"/>
              <a:gd name="T106" fmla="*/ 6686 w 7007"/>
              <a:gd name="T107" fmla="*/ 2155 h 7007"/>
              <a:gd name="T108" fmla="*/ 6067 w 7007"/>
              <a:gd name="T109" fmla="*/ 1979 h 7007"/>
              <a:gd name="T110" fmla="*/ 6067 w 7007"/>
              <a:gd name="T111" fmla="*/ 1979 h 7007"/>
              <a:gd name="T112" fmla="*/ 5428 w 7007"/>
              <a:gd name="T113" fmla="*/ 2712 h 7007"/>
              <a:gd name="T114" fmla="*/ 5428 w 7007"/>
              <a:gd name="T115" fmla="*/ 2712 h 7007"/>
              <a:gd name="T116" fmla="*/ 6067 w 7007"/>
              <a:gd name="T117" fmla="*/ 3444 h 70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07" h="7007">
                <a:moveTo>
                  <a:pt x="6067" y="3444"/>
                </a:moveTo>
                <a:lnTo>
                  <a:pt x="6067" y="3444"/>
                </a:lnTo>
                <a:cubicBezTo>
                  <a:pt x="6237" y="3444"/>
                  <a:pt x="6470" y="3368"/>
                  <a:pt x="6686" y="3258"/>
                </a:cubicBezTo>
                <a:lnTo>
                  <a:pt x="6686" y="3258"/>
                </a:lnTo>
                <a:cubicBezTo>
                  <a:pt x="6832" y="3184"/>
                  <a:pt x="7006" y="3293"/>
                  <a:pt x="7006" y="3458"/>
                </a:cubicBezTo>
                <a:lnTo>
                  <a:pt x="7006" y="5428"/>
                </a:lnTo>
                <a:lnTo>
                  <a:pt x="5049" y="5428"/>
                </a:lnTo>
                <a:lnTo>
                  <a:pt x="5049" y="5428"/>
                </a:lnTo>
                <a:cubicBezTo>
                  <a:pt x="4884" y="5428"/>
                  <a:pt x="4779" y="5600"/>
                  <a:pt x="4851" y="5748"/>
                </a:cubicBezTo>
                <a:lnTo>
                  <a:pt x="4851" y="5748"/>
                </a:lnTo>
                <a:cubicBezTo>
                  <a:pt x="4957" y="5964"/>
                  <a:pt x="5027" y="6197"/>
                  <a:pt x="5027" y="6367"/>
                </a:cubicBezTo>
                <a:lnTo>
                  <a:pt x="5027" y="6367"/>
                </a:lnTo>
                <a:cubicBezTo>
                  <a:pt x="5027" y="6782"/>
                  <a:pt x="4699" y="7006"/>
                  <a:pt x="4295" y="7006"/>
                </a:cubicBezTo>
                <a:lnTo>
                  <a:pt x="4295" y="7006"/>
                </a:lnTo>
                <a:cubicBezTo>
                  <a:pt x="3890" y="7006"/>
                  <a:pt x="3562" y="6782"/>
                  <a:pt x="3562" y="6367"/>
                </a:cubicBezTo>
                <a:lnTo>
                  <a:pt x="3562" y="6367"/>
                </a:lnTo>
                <a:cubicBezTo>
                  <a:pt x="3562" y="6197"/>
                  <a:pt x="3638" y="5964"/>
                  <a:pt x="3748" y="5748"/>
                </a:cubicBezTo>
                <a:lnTo>
                  <a:pt x="3748" y="5748"/>
                </a:lnTo>
                <a:cubicBezTo>
                  <a:pt x="3822" y="5601"/>
                  <a:pt x="3713" y="5428"/>
                  <a:pt x="3548" y="5428"/>
                </a:cubicBezTo>
                <a:lnTo>
                  <a:pt x="1578" y="5428"/>
                </a:lnTo>
                <a:lnTo>
                  <a:pt x="1578" y="3458"/>
                </a:lnTo>
                <a:lnTo>
                  <a:pt x="1578" y="3458"/>
                </a:lnTo>
                <a:cubicBezTo>
                  <a:pt x="1578" y="3293"/>
                  <a:pt x="1404" y="3184"/>
                  <a:pt x="1257" y="3258"/>
                </a:cubicBezTo>
                <a:lnTo>
                  <a:pt x="1257" y="3258"/>
                </a:lnTo>
                <a:cubicBezTo>
                  <a:pt x="1042" y="3368"/>
                  <a:pt x="809" y="3444"/>
                  <a:pt x="639" y="3444"/>
                </a:cubicBezTo>
                <a:lnTo>
                  <a:pt x="639" y="3444"/>
                </a:lnTo>
                <a:cubicBezTo>
                  <a:pt x="224" y="3444"/>
                  <a:pt x="0" y="3116"/>
                  <a:pt x="0" y="2712"/>
                </a:cubicBezTo>
                <a:lnTo>
                  <a:pt x="0" y="2712"/>
                </a:lnTo>
                <a:cubicBezTo>
                  <a:pt x="0" y="2307"/>
                  <a:pt x="224" y="1979"/>
                  <a:pt x="639" y="1979"/>
                </a:cubicBezTo>
                <a:lnTo>
                  <a:pt x="639" y="1979"/>
                </a:lnTo>
                <a:cubicBezTo>
                  <a:pt x="809" y="1979"/>
                  <a:pt x="1042" y="2050"/>
                  <a:pt x="1257" y="2155"/>
                </a:cubicBezTo>
                <a:lnTo>
                  <a:pt x="1257" y="2155"/>
                </a:lnTo>
                <a:cubicBezTo>
                  <a:pt x="1405" y="2226"/>
                  <a:pt x="1578" y="2121"/>
                  <a:pt x="1578" y="1957"/>
                </a:cubicBezTo>
                <a:lnTo>
                  <a:pt x="1578" y="0"/>
                </a:lnTo>
                <a:lnTo>
                  <a:pt x="1578" y="376"/>
                </a:lnTo>
                <a:lnTo>
                  <a:pt x="1578" y="0"/>
                </a:lnTo>
                <a:lnTo>
                  <a:pt x="3548" y="0"/>
                </a:lnTo>
                <a:lnTo>
                  <a:pt x="3548" y="0"/>
                </a:lnTo>
                <a:cubicBezTo>
                  <a:pt x="3713" y="0"/>
                  <a:pt x="3822" y="174"/>
                  <a:pt x="3748" y="321"/>
                </a:cubicBezTo>
                <a:lnTo>
                  <a:pt x="3748" y="321"/>
                </a:lnTo>
                <a:cubicBezTo>
                  <a:pt x="3638" y="536"/>
                  <a:pt x="3562" y="769"/>
                  <a:pt x="3562" y="939"/>
                </a:cubicBezTo>
                <a:lnTo>
                  <a:pt x="3562" y="939"/>
                </a:lnTo>
                <a:cubicBezTo>
                  <a:pt x="3562" y="1354"/>
                  <a:pt x="3890" y="1578"/>
                  <a:pt x="4295" y="1578"/>
                </a:cubicBezTo>
                <a:lnTo>
                  <a:pt x="4295" y="1578"/>
                </a:lnTo>
                <a:cubicBezTo>
                  <a:pt x="4699" y="1578"/>
                  <a:pt x="5027" y="1354"/>
                  <a:pt x="5027" y="939"/>
                </a:cubicBezTo>
                <a:lnTo>
                  <a:pt x="5027" y="939"/>
                </a:lnTo>
                <a:cubicBezTo>
                  <a:pt x="5027" y="769"/>
                  <a:pt x="4957" y="535"/>
                  <a:pt x="4851" y="320"/>
                </a:cubicBezTo>
                <a:lnTo>
                  <a:pt x="4851" y="320"/>
                </a:lnTo>
                <a:cubicBezTo>
                  <a:pt x="4779" y="172"/>
                  <a:pt x="4884" y="0"/>
                  <a:pt x="5049" y="0"/>
                </a:cubicBezTo>
                <a:lnTo>
                  <a:pt x="7006" y="0"/>
                </a:lnTo>
                <a:lnTo>
                  <a:pt x="7006" y="1957"/>
                </a:lnTo>
                <a:lnTo>
                  <a:pt x="7006" y="1957"/>
                </a:lnTo>
                <a:cubicBezTo>
                  <a:pt x="7006" y="2121"/>
                  <a:pt x="6833" y="2226"/>
                  <a:pt x="6686" y="2155"/>
                </a:cubicBezTo>
                <a:lnTo>
                  <a:pt x="6686" y="2155"/>
                </a:lnTo>
                <a:cubicBezTo>
                  <a:pt x="6470" y="2050"/>
                  <a:pt x="6237" y="1979"/>
                  <a:pt x="6067" y="1979"/>
                </a:cubicBezTo>
                <a:lnTo>
                  <a:pt x="6067" y="1979"/>
                </a:lnTo>
                <a:cubicBezTo>
                  <a:pt x="5651" y="1979"/>
                  <a:pt x="5428" y="2307"/>
                  <a:pt x="5428" y="2712"/>
                </a:cubicBezTo>
                <a:lnTo>
                  <a:pt x="5428" y="2712"/>
                </a:lnTo>
                <a:cubicBezTo>
                  <a:pt x="5428" y="3116"/>
                  <a:pt x="5651" y="3444"/>
                  <a:pt x="6067" y="3444"/>
                </a:cubicBezTo>
              </a:path>
            </a:pathLst>
          </a:custGeom>
          <a:solidFill>
            <a:schemeClr val="accent2"/>
          </a:solidFill>
          <a:ln>
            <a:noFill/>
          </a:ln>
          <a:effectLst/>
        </p:spPr>
        <p:txBody>
          <a:bodyPr wrap="none" anchor="ctr"/>
          <a:lstStyle/>
          <a:p>
            <a:endParaRPr lang="en-US" sz="3266"/>
          </a:p>
        </p:txBody>
      </p:sp>
      <p:sp>
        <p:nvSpPr>
          <p:cNvPr id="5" name="Freeform 7">
            <a:extLst>
              <a:ext uri="{FF2B5EF4-FFF2-40B4-BE49-F238E27FC236}">
                <a16:creationId xmlns:a16="http://schemas.microsoft.com/office/drawing/2014/main" id="{9282E73A-C0EC-4E4D-97DC-738A9F0A8715}"/>
              </a:ext>
            </a:extLst>
          </p:cNvPr>
          <p:cNvSpPr>
            <a:spLocks noChangeArrowheads="1"/>
          </p:cNvSpPr>
          <p:nvPr/>
        </p:nvSpPr>
        <p:spPr bwMode="auto">
          <a:xfrm>
            <a:off x="4237587" y="3320099"/>
            <a:ext cx="2398878" cy="2398878"/>
          </a:xfrm>
          <a:custGeom>
            <a:avLst/>
            <a:gdLst>
              <a:gd name="T0" fmla="*/ 939 w 7006"/>
              <a:gd name="T1" fmla="*/ 3562 h 7008"/>
              <a:gd name="T2" fmla="*/ 939 w 7006"/>
              <a:gd name="T3" fmla="*/ 3562 h 7008"/>
              <a:gd name="T4" fmla="*/ 320 w 7006"/>
              <a:gd name="T5" fmla="*/ 3748 h 7008"/>
              <a:gd name="T6" fmla="*/ 320 w 7006"/>
              <a:gd name="T7" fmla="*/ 3748 h 7008"/>
              <a:gd name="T8" fmla="*/ 0 w 7006"/>
              <a:gd name="T9" fmla="*/ 3549 h 7008"/>
              <a:gd name="T10" fmla="*/ 0 w 7006"/>
              <a:gd name="T11" fmla="*/ 1578 h 7008"/>
              <a:gd name="T12" fmla="*/ 1957 w 7006"/>
              <a:gd name="T13" fmla="*/ 1578 h 7008"/>
              <a:gd name="T14" fmla="*/ 1957 w 7006"/>
              <a:gd name="T15" fmla="*/ 1578 h 7008"/>
              <a:gd name="T16" fmla="*/ 2154 w 7006"/>
              <a:gd name="T17" fmla="*/ 1258 h 7008"/>
              <a:gd name="T18" fmla="*/ 2154 w 7006"/>
              <a:gd name="T19" fmla="*/ 1258 h 7008"/>
              <a:gd name="T20" fmla="*/ 1978 w 7006"/>
              <a:gd name="T21" fmla="*/ 639 h 7008"/>
              <a:gd name="T22" fmla="*/ 1978 w 7006"/>
              <a:gd name="T23" fmla="*/ 639 h 7008"/>
              <a:gd name="T24" fmla="*/ 2711 w 7006"/>
              <a:gd name="T25" fmla="*/ 0 h 7008"/>
              <a:gd name="T26" fmla="*/ 2711 w 7006"/>
              <a:gd name="T27" fmla="*/ 0 h 7008"/>
              <a:gd name="T28" fmla="*/ 3444 w 7006"/>
              <a:gd name="T29" fmla="*/ 639 h 7008"/>
              <a:gd name="T30" fmla="*/ 3444 w 7006"/>
              <a:gd name="T31" fmla="*/ 639 h 7008"/>
              <a:gd name="T32" fmla="*/ 3258 w 7006"/>
              <a:gd name="T33" fmla="*/ 1257 h 7008"/>
              <a:gd name="T34" fmla="*/ 3258 w 7006"/>
              <a:gd name="T35" fmla="*/ 1257 h 7008"/>
              <a:gd name="T36" fmla="*/ 3457 w 7006"/>
              <a:gd name="T37" fmla="*/ 1578 h 7008"/>
              <a:gd name="T38" fmla="*/ 5429 w 7006"/>
              <a:gd name="T39" fmla="*/ 1578 h 7008"/>
              <a:gd name="T40" fmla="*/ 5429 w 7006"/>
              <a:gd name="T41" fmla="*/ 1578 h 7008"/>
              <a:gd name="T42" fmla="*/ 5429 w 7006"/>
              <a:gd name="T43" fmla="*/ 3549 h 7008"/>
              <a:gd name="T44" fmla="*/ 5429 w 7006"/>
              <a:gd name="T45" fmla="*/ 3549 h 7008"/>
              <a:gd name="T46" fmla="*/ 5748 w 7006"/>
              <a:gd name="T47" fmla="*/ 3748 h 7008"/>
              <a:gd name="T48" fmla="*/ 5748 w 7006"/>
              <a:gd name="T49" fmla="*/ 3748 h 7008"/>
              <a:gd name="T50" fmla="*/ 6367 w 7006"/>
              <a:gd name="T51" fmla="*/ 3562 h 7008"/>
              <a:gd name="T52" fmla="*/ 6367 w 7006"/>
              <a:gd name="T53" fmla="*/ 3562 h 7008"/>
              <a:gd name="T54" fmla="*/ 7005 w 7006"/>
              <a:gd name="T55" fmla="*/ 4295 h 7008"/>
              <a:gd name="T56" fmla="*/ 7005 w 7006"/>
              <a:gd name="T57" fmla="*/ 4295 h 7008"/>
              <a:gd name="T58" fmla="*/ 6367 w 7006"/>
              <a:gd name="T59" fmla="*/ 5028 h 7008"/>
              <a:gd name="T60" fmla="*/ 6367 w 7006"/>
              <a:gd name="T61" fmla="*/ 5028 h 7008"/>
              <a:gd name="T62" fmla="*/ 5748 w 7006"/>
              <a:gd name="T63" fmla="*/ 4852 h 7008"/>
              <a:gd name="T64" fmla="*/ 5748 w 7006"/>
              <a:gd name="T65" fmla="*/ 4852 h 7008"/>
              <a:gd name="T66" fmla="*/ 5429 w 7006"/>
              <a:gd name="T67" fmla="*/ 5049 h 7008"/>
              <a:gd name="T68" fmla="*/ 5429 w 7006"/>
              <a:gd name="T69" fmla="*/ 7007 h 7008"/>
              <a:gd name="T70" fmla="*/ 5429 w 7006"/>
              <a:gd name="T71" fmla="*/ 6631 h 7008"/>
              <a:gd name="T72" fmla="*/ 5429 w 7006"/>
              <a:gd name="T73" fmla="*/ 7007 h 7008"/>
              <a:gd name="T74" fmla="*/ 3457 w 7006"/>
              <a:gd name="T75" fmla="*/ 7007 h 7008"/>
              <a:gd name="T76" fmla="*/ 3457 w 7006"/>
              <a:gd name="T77" fmla="*/ 7007 h 7008"/>
              <a:gd name="T78" fmla="*/ 3258 w 7006"/>
              <a:gd name="T79" fmla="*/ 6686 h 7008"/>
              <a:gd name="T80" fmla="*/ 3258 w 7006"/>
              <a:gd name="T81" fmla="*/ 6686 h 7008"/>
              <a:gd name="T82" fmla="*/ 3444 w 7006"/>
              <a:gd name="T83" fmla="*/ 6067 h 7008"/>
              <a:gd name="T84" fmla="*/ 3444 w 7006"/>
              <a:gd name="T85" fmla="*/ 6067 h 7008"/>
              <a:gd name="T86" fmla="*/ 2711 w 7006"/>
              <a:gd name="T87" fmla="*/ 5429 h 7008"/>
              <a:gd name="T88" fmla="*/ 2711 w 7006"/>
              <a:gd name="T89" fmla="*/ 5429 h 7008"/>
              <a:gd name="T90" fmla="*/ 1978 w 7006"/>
              <a:gd name="T91" fmla="*/ 6067 h 7008"/>
              <a:gd name="T92" fmla="*/ 1978 w 7006"/>
              <a:gd name="T93" fmla="*/ 6067 h 7008"/>
              <a:gd name="T94" fmla="*/ 2154 w 7006"/>
              <a:gd name="T95" fmla="*/ 6686 h 7008"/>
              <a:gd name="T96" fmla="*/ 2154 w 7006"/>
              <a:gd name="T97" fmla="*/ 6686 h 7008"/>
              <a:gd name="T98" fmla="*/ 1957 w 7006"/>
              <a:gd name="T99" fmla="*/ 7007 h 7008"/>
              <a:gd name="T100" fmla="*/ 0 w 7006"/>
              <a:gd name="T101" fmla="*/ 7007 h 7008"/>
              <a:gd name="T102" fmla="*/ 0 w 7006"/>
              <a:gd name="T103" fmla="*/ 5050 h 7008"/>
              <a:gd name="T104" fmla="*/ 0 w 7006"/>
              <a:gd name="T105" fmla="*/ 5050 h 7008"/>
              <a:gd name="T106" fmla="*/ 320 w 7006"/>
              <a:gd name="T107" fmla="*/ 4852 h 7008"/>
              <a:gd name="T108" fmla="*/ 320 w 7006"/>
              <a:gd name="T109" fmla="*/ 4852 h 7008"/>
              <a:gd name="T110" fmla="*/ 939 w 7006"/>
              <a:gd name="T111" fmla="*/ 5028 h 7008"/>
              <a:gd name="T112" fmla="*/ 939 w 7006"/>
              <a:gd name="T113" fmla="*/ 5028 h 7008"/>
              <a:gd name="T114" fmla="*/ 1578 w 7006"/>
              <a:gd name="T115" fmla="*/ 4295 h 7008"/>
              <a:gd name="T116" fmla="*/ 1578 w 7006"/>
              <a:gd name="T117" fmla="*/ 4295 h 7008"/>
              <a:gd name="T118" fmla="*/ 939 w 7006"/>
              <a:gd name="T119" fmla="*/ 3562 h 7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06" h="7008">
                <a:moveTo>
                  <a:pt x="939" y="3562"/>
                </a:moveTo>
                <a:lnTo>
                  <a:pt x="939" y="3562"/>
                </a:lnTo>
                <a:cubicBezTo>
                  <a:pt x="768" y="3562"/>
                  <a:pt x="536" y="3639"/>
                  <a:pt x="320" y="3748"/>
                </a:cubicBezTo>
                <a:lnTo>
                  <a:pt x="320" y="3748"/>
                </a:lnTo>
                <a:cubicBezTo>
                  <a:pt x="173" y="3823"/>
                  <a:pt x="0" y="3714"/>
                  <a:pt x="0" y="3549"/>
                </a:cubicBezTo>
                <a:lnTo>
                  <a:pt x="0" y="1578"/>
                </a:lnTo>
                <a:lnTo>
                  <a:pt x="1957" y="1578"/>
                </a:lnTo>
                <a:lnTo>
                  <a:pt x="1957" y="1578"/>
                </a:lnTo>
                <a:cubicBezTo>
                  <a:pt x="2121" y="1578"/>
                  <a:pt x="2226" y="1406"/>
                  <a:pt x="2154" y="1258"/>
                </a:cubicBezTo>
                <a:lnTo>
                  <a:pt x="2154" y="1258"/>
                </a:lnTo>
                <a:cubicBezTo>
                  <a:pt x="2050" y="1042"/>
                  <a:pt x="1978" y="809"/>
                  <a:pt x="1978" y="639"/>
                </a:cubicBezTo>
                <a:lnTo>
                  <a:pt x="1978" y="639"/>
                </a:lnTo>
                <a:cubicBezTo>
                  <a:pt x="1978" y="223"/>
                  <a:pt x="2307" y="0"/>
                  <a:pt x="2711" y="0"/>
                </a:cubicBezTo>
                <a:lnTo>
                  <a:pt x="2711" y="0"/>
                </a:lnTo>
                <a:cubicBezTo>
                  <a:pt x="3116" y="0"/>
                  <a:pt x="3444" y="223"/>
                  <a:pt x="3444" y="639"/>
                </a:cubicBezTo>
                <a:lnTo>
                  <a:pt x="3444" y="639"/>
                </a:lnTo>
                <a:cubicBezTo>
                  <a:pt x="3444" y="809"/>
                  <a:pt x="3367" y="1042"/>
                  <a:pt x="3258" y="1257"/>
                </a:cubicBezTo>
                <a:lnTo>
                  <a:pt x="3258" y="1257"/>
                </a:lnTo>
                <a:cubicBezTo>
                  <a:pt x="3184" y="1404"/>
                  <a:pt x="3293" y="1578"/>
                  <a:pt x="3457" y="1578"/>
                </a:cubicBezTo>
                <a:lnTo>
                  <a:pt x="5429" y="1578"/>
                </a:lnTo>
                <a:lnTo>
                  <a:pt x="5429" y="1578"/>
                </a:lnTo>
                <a:lnTo>
                  <a:pt x="5429" y="3549"/>
                </a:lnTo>
                <a:lnTo>
                  <a:pt x="5429" y="3549"/>
                </a:lnTo>
                <a:cubicBezTo>
                  <a:pt x="5429" y="3714"/>
                  <a:pt x="5601" y="3823"/>
                  <a:pt x="5748" y="3748"/>
                </a:cubicBezTo>
                <a:lnTo>
                  <a:pt x="5748" y="3748"/>
                </a:lnTo>
                <a:cubicBezTo>
                  <a:pt x="5963" y="3639"/>
                  <a:pt x="6197" y="3562"/>
                  <a:pt x="6367" y="3562"/>
                </a:cubicBezTo>
                <a:lnTo>
                  <a:pt x="6367" y="3562"/>
                </a:lnTo>
                <a:cubicBezTo>
                  <a:pt x="6782" y="3562"/>
                  <a:pt x="7005" y="3891"/>
                  <a:pt x="7005" y="4295"/>
                </a:cubicBezTo>
                <a:lnTo>
                  <a:pt x="7005" y="4295"/>
                </a:lnTo>
                <a:cubicBezTo>
                  <a:pt x="7005" y="4700"/>
                  <a:pt x="6782" y="5028"/>
                  <a:pt x="6367" y="5028"/>
                </a:cubicBezTo>
                <a:lnTo>
                  <a:pt x="6367" y="5028"/>
                </a:lnTo>
                <a:cubicBezTo>
                  <a:pt x="6197" y="5028"/>
                  <a:pt x="5963" y="4957"/>
                  <a:pt x="5748" y="4852"/>
                </a:cubicBezTo>
                <a:lnTo>
                  <a:pt x="5748" y="4852"/>
                </a:lnTo>
                <a:cubicBezTo>
                  <a:pt x="5600" y="4780"/>
                  <a:pt x="5429" y="4885"/>
                  <a:pt x="5429" y="5049"/>
                </a:cubicBezTo>
                <a:lnTo>
                  <a:pt x="5429" y="7007"/>
                </a:lnTo>
                <a:lnTo>
                  <a:pt x="5429" y="6631"/>
                </a:lnTo>
                <a:lnTo>
                  <a:pt x="5429" y="7007"/>
                </a:lnTo>
                <a:lnTo>
                  <a:pt x="3457" y="7007"/>
                </a:lnTo>
                <a:lnTo>
                  <a:pt x="3457" y="7007"/>
                </a:lnTo>
                <a:cubicBezTo>
                  <a:pt x="3293" y="7007"/>
                  <a:pt x="3184" y="6833"/>
                  <a:pt x="3258" y="6686"/>
                </a:cubicBezTo>
                <a:lnTo>
                  <a:pt x="3258" y="6686"/>
                </a:lnTo>
                <a:cubicBezTo>
                  <a:pt x="3367" y="6471"/>
                  <a:pt x="3444" y="6238"/>
                  <a:pt x="3444" y="6067"/>
                </a:cubicBezTo>
                <a:lnTo>
                  <a:pt x="3444" y="6067"/>
                </a:lnTo>
                <a:cubicBezTo>
                  <a:pt x="3444" y="5653"/>
                  <a:pt x="3116" y="5429"/>
                  <a:pt x="2711" y="5429"/>
                </a:cubicBezTo>
                <a:lnTo>
                  <a:pt x="2711" y="5429"/>
                </a:lnTo>
                <a:cubicBezTo>
                  <a:pt x="2307" y="5429"/>
                  <a:pt x="1978" y="5653"/>
                  <a:pt x="1978" y="6067"/>
                </a:cubicBezTo>
                <a:lnTo>
                  <a:pt x="1978" y="6067"/>
                </a:lnTo>
                <a:cubicBezTo>
                  <a:pt x="1978" y="6238"/>
                  <a:pt x="2050" y="6471"/>
                  <a:pt x="2154" y="6686"/>
                </a:cubicBezTo>
                <a:lnTo>
                  <a:pt x="2154" y="6686"/>
                </a:lnTo>
                <a:cubicBezTo>
                  <a:pt x="2226" y="6834"/>
                  <a:pt x="2121" y="7007"/>
                  <a:pt x="1957" y="7007"/>
                </a:cubicBezTo>
                <a:lnTo>
                  <a:pt x="0" y="7007"/>
                </a:lnTo>
                <a:lnTo>
                  <a:pt x="0" y="5050"/>
                </a:lnTo>
                <a:lnTo>
                  <a:pt x="0" y="5050"/>
                </a:lnTo>
                <a:cubicBezTo>
                  <a:pt x="0" y="4885"/>
                  <a:pt x="172" y="4780"/>
                  <a:pt x="320" y="4852"/>
                </a:cubicBezTo>
                <a:lnTo>
                  <a:pt x="320" y="4852"/>
                </a:lnTo>
                <a:cubicBezTo>
                  <a:pt x="536" y="4957"/>
                  <a:pt x="768" y="5028"/>
                  <a:pt x="939" y="5028"/>
                </a:cubicBezTo>
                <a:lnTo>
                  <a:pt x="939" y="5028"/>
                </a:lnTo>
                <a:cubicBezTo>
                  <a:pt x="1354" y="5028"/>
                  <a:pt x="1578" y="4700"/>
                  <a:pt x="1578" y="4295"/>
                </a:cubicBezTo>
                <a:lnTo>
                  <a:pt x="1578" y="4295"/>
                </a:lnTo>
                <a:cubicBezTo>
                  <a:pt x="1578" y="3891"/>
                  <a:pt x="1354" y="3562"/>
                  <a:pt x="939" y="3562"/>
                </a:cubicBezTo>
              </a:path>
            </a:pathLst>
          </a:custGeom>
          <a:solidFill>
            <a:schemeClr val="accent4"/>
          </a:solidFill>
          <a:ln>
            <a:noFill/>
          </a:ln>
          <a:effectLst/>
        </p:spPr>
        <p:txBody>
          <a:bodyPr wrap="none" anchor="ctr"/>
          <a:lstStyle/>
          <a:p>
            <a:endParaRPr lang="en-US" sz="3266"/>
          </a:p>
        </p:txBody>
      </p:sp>
      <p:sp>
        <p:nvSpPr>
          <p:cNvPr id="7" name="TextBox 6">
            <a:extLst>
              <a:ext uri="{FF2B5EF4-FFF2-40B4-BE49-F238E27FC236}">
                <a16:creationId xmlns:a16="http://schemas.microsoft.com/office/drawing/2014/main" id="{A1395280-2131-634F-8C2F-A9A52F0024C2}"/>
              </a:ext>
            </a:extLst>
          </p:cNvPr>
          <p:cNvSpPr txBox="1"/>
          <p:nvPr/>
        </p:nvSpPr>
        <p:spPr>
          <a:xfrm>
            <a:off x="3054172" y="306186"/>
            <a:ext cx="608371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PLANNING PROCESS STRATEGY</a:t>
            </a:r>
          </a:p>
        </p:txBody>
      </p:sp>
      <p:sp>
        <p:nvSpPr>
          <p:cNvPr id="8" name="TextBox 7">
            <a:extLst>
              <a:ext uri="{FF2B5EF4-FFF2-40B4-BE49-F238E27FC236}">
                <a16:creationId xmlns:a16="http://schemas.microsoft.com/office/drawing/2014/main" id="{89D62F0C-914C-B640-B516-6ACA5382A37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9" name="Freeform 199">
            <a:extLst>
              <a:ext uri="{FF2B5EF4-FFF2-40B4-BE49-F238E27FC236}">
                <a16:creationId xmlns:a16="http://schemas.microsoft.com/office/drawing/2014/main" id="{ECC1FC47-078E-E747-8D27-66A4C1266AD9}"/>
              </a:ext>
            </a:extLst>
          </p:cNvPr>
          <p:cNvSpPr>
            <a:spLocks noChangeAspect="1"/>
          </p:cNvSpPr>
          <p:nvPr/>
        </p:nvSpPr>
        <p:spPr bwMode="auto">
          <a:xfrm>
            <a:off x="6710564" y="4484072"/>
            <a:ext cx="627777" cy="625962"/>
          </a:xfrm>
          <a:custGeom>
            <a:avLst/>
            <a:gdLst>
              <a:gd name="T0" fmla="*/ 2147483646 w 844"/>
              <a:gd name="T1" fmla="*/ 2147483646 h 836"/>
              <a:gd name="T2" fmla="*/ 2147483646 w 844"/>
              <a:gd name="T3" fmla="*/ 2147483646 h 836"/>
              <a:gd name="T4" fmla="*/ 2147483646 w 844"/>
              <a:gd name="T5" fmla="*/ 2147483646 h 836"/>
              <a:gd name="T6" fmla="*/ 2147483646 w 844"/>
              <a:gd name="T7" fmla="*/ 2147483646 h 836"/>
              <a:gd name="T8" fmla="*/ 2147483646 w 844"/>
              <a:gd name="T9" fmla="*/ 2147483646 h 836"/>
              <a:gd name="T10" fmla="*/ 2147483646 w 844"/>
              <a:gd name="T11" fmla="*/ 2147483646 h 836"/>
              <a:gd name="T12" fmla="*/ 2147483646 w 844"/>
              <a:gd name="T13" fmla="*/ 2147483646 h 836"/>
              <a:gd name="T14" fmla="*/ 2147483646 w 844"/>
              <a:gd name="T15" fmla="*/ 2147483646 h 836"/>
              <a:gd name="T16" fmla="*/ 2147483646 w 844"/>
              <a:gd name="T17" fmla="*/ 2147483646 h 836"/>
              <a:gd name="T18" fmla="*/ 2147483646 w 844"/>
              <a:gd name="T19" fmla="*/ 2147483646 h 836"/>
              <a:gd name="T20" fmla="*/ 2147483646 w 844"/>
              <a:gd name="T21" fmla="*/ 2147483646 h 836"/>
              <a:gd name="T22" fmla="*/ 2147483646 w 844"/>
              <a:gd name="T23" fmla="*/ 2147483646 h 836"/>
              <a:gd name="T24" fmla="*/ 2147483646 w 844"/>
              <a:gd name="T25" fmla="*/ 2147483646 h 836"/>
              <a:gd name="T26" fmla="*/ 2147483646 w 844"/>
              <a:gd name="T27" fmla="*/ 2147483646 h 836"/>
              <a:gd name="T28" fmla="*/ 2147483646 w 844"/>
              <a:gd name="T29" fmla="*/ 2147483646 h 836"/>
              <a:gd name="T30" fmla="*/ 2147483646 w 844"/>
              <a:gd name="T31" fmla="*/ 2147483646 h 836"/>
              <a:gd name="T32" fmla="*/ 2147483646 w 844"/>
              <a:gd name="T33" fmla="*/ 2147483646 h 836"/>
              <a:gd name="T34" fmla="*/ 2147483646 w 844"/>
              <a:gd name="T35" fmla="*/ 2147483646 h 836"/>
              <a:gd name="T36" fmla="*/ 2147483646 w 844"/>
              <a:gd name="T37" fmla="*/ 2147483646 h 836"/>
              <a:gd name="T38" fmla="*/ 2147483646 w 844"/>
              <a:gd name="T39" fmla="*/ 2147483646 h 836"/>
              <a:gd name="T40" fmla="*/ 2147483646 w 844"/>
              <a:gd name="T41" fmla="*/ 2147483646 h 836"/>
              <a:gd name="T42" fmla="*/ 2147483646 w 844"/>
              <a:gd name="T43" fmla="*/ 2147483646 h 836"/>
              <a:gd name="T44" fmla="*/ 2147483646 w 844"/>
              <a:gd name="T45" fmla="*/ 2147483646 h 836"/>
              <a:gd name="T46" fmla="*/ 2147483646 w 844"/>
              <a:gd name="T47" fmla="*/ 2147483646 h 836"/>
              <a:gd name="T48" fmla="*/ 2147483646 w 844"/>
              <a:gd name="T49" fmla="*/ 2147483646 h 836"/>
              <a:gd name="T50" fmla="*/ 2147483646 w 844"/>
              <a:gd name="T51" fmla="*/ 2147483646 h 836"/>
              <a:gd name="T52" fmla="*/ 2147483646 w 844"/>
              <a:gd name="T53" fmla="*/ 2147483646 h 836"/>
              <a:gd name="T54" fmla="*/ 2147483646 w 844"/>
              <a:gd name="T55" fmla="*/ 2147483646 h 836"/>
              <a:gd name="T56" fmla="*/ 2147483646 w 844"/>
              <a:gd name="T57" fmla="*/ 2147483646 h 836"/>
              <a:gd name="T58" fmla="*/ 2147483646 w 844"/>
              <a:gd name="T59" fmla="*/ 2147483646 h 836"/>
              <a:gd name="T60" fmla="*/ 2147483646 w 844"/>
              <a:gd name="T61" fmla="*/ 2147483646 h 836"/>
              <a:gd name="T62" fmla="*/ 2147483646 w 844"/>
              <a:gd name="T63" fmla="*/ 2147483646 h 836"/>
              <a:gd name="T64" fmla="*/ 2147483646 w 844"/>
              <a:gd name="T65" fmla="*/ 2147483646 h 836"/>
              <a:gd name="T66" fmla="*/ 2147483646 w 844"/>
              <a:gd name="T67" fmla="*/ 2147483646 h 836"/>
              <a:gd name="T68" fmla="*/ 2147483646 w 844"/>
              <a:gd name="T69" fmla="*/ 2147483646 h 836"/>
              <a:gd name="T70" fmla="*/ 2147483646 w 844"/>
              <a:gd name="T71" fmla="*/ 2147483646 h 836"/>
              <a:gd name="T72" fmla="*/ 2147483646 w 844"/>
              <a:gd name="T73" fmla="*/ 2147483646 h 836"/>
              <a:gd name="T74" fmla="*/ 2147483646 w 844"/>
              <a:gd name="T75" fmla="*/ 2147483646 h 836"/>
              <a:gd name="T76" fmla="*/ 2147483646 w 844"/>
              <a:gd name="T77" fmla="*/ 2147483646 h 836"/>
              <a:gd name="T78" fmla="*/ 2147483646 w 844"/>
              <a:gd name="T79" fmla="*/ 2147483646 h 836"/>
              <a:gd name="T80" fmla="*/ 2147483646 w 844"/>
              <a:gd name="T81" fmla="*/ 2147483646 h 836"/>
              <a:gd name="T82" fmla="*/ 2147483646 w 844"/>
              <a:gd name="T83" fmla="*/ 2147483646 h 836"/>
              <a:gd name="T84" fmla="*/ 2147483646 w 844"/>
              <a:gd name="T85" fmla="*/ 2147483646 h 836"/>
              <a:gd name="T86" fmla="*/ 2147483646 w 844"/>
              <a:gd name="T87" fmla="*/ 2147483646 h 836"/>
              <a:gd name="T88" fmla="*/ 2147483646 w 844"/>
              <a:gd name="T89" fmla="*/ 2147483646 h 836"/>
              <a:gd name="T90" fmla="*/ 2147483646 w 844"/>
              <a:gd name="T91" fmla="*/ 2147483646 h 836"/>
              <a:gd name="T92" fmla="*/ 2147483646 w 844"/>
              <a:gd name="T93" fmla="*/ 2147483646 h 836"/>
              <a:gd name="T94" fmla="*/ 2147483646 w 844"/>
              <a:gd name="T95" fmla="*/ 2147483646 h 8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844" h="836">
                <a:moveTo>
                  <a:pt x="791" y="791"/>
                </a:moveTo>
                <a:lnTo>
                  <a:pt x="791" y="791"/>
                </a:lnTo>
                <a:cubicBezTo>
                  <a:pt x="779" y="803"/>
                  <a:pt x="763" y="809"/>
                  <a:pt x="747" y="809"/>
                </a:cubicBezTo>
                <a:cubicBezTo>
                  <a:pt x="730" y="809"/>
                  <a:pt x="714" y="803"/>
                  <a:pt x="702" y="791"/>
                </a:cubicBezTo>
                <a:lnTo>
                  <a:pt x="458" y="546"/>
                </a:lnTo>
                <a:lnTo>
                  <a:pt x="547" y="456"/>
                </a:lnTo>
                <a:lnTo>
                  <a:pt x="791" y="701"/>
                </a:lnTo>
                <a:cubicBezTo>
                  <a:pt x="816" y="726"/>
                  <a:pt x="816" y="767"/>
                  <a:pt x="791" y="791"/>
                </a:cubicBezTo>
                <a:close/>
                <a:moveTo>
                  <a:pt x="239" y="729"/>
                </a:moveTo>
                <a:lnTo>
                  <a:pt x="186" y="677"/>
                </a:lnTo>
                <a:lnTo>
                  <a:pt x="697" y="166"/>
                </a:lnTo>
                <a:lnTo>
                  <a:pt x="750" y="219"/>
                </a:lnTo>
                <a:lnTo>
                  <a:pt x="239" y="729"/>
                </a:lnTo>
                <a:close/>
                <a:moveTo>
                  <a:pt x="168" y="800"/>
                </a:moveTo>
                <a:lnTo>
                  <a:pt x="168" y="800"/>
                </a:lnTo>
                <a:cubicBezTo>
                  <a:pt x="155" y="812"/>
                  <a:pt x="135" y="812"/>
                  <a:pt x="123" y="800"/>
                </a:cubicBezTo>
                <a:lnTo>
                  <a:pt x="46" y="723"/>
                </a:lnTo>
                <a:cubicBezTo>
                  <a:pt x="40" y="717"/>
                  <a:pt x="37" y="709"/>
                  <a:pt x="37" y="701"/>
                </a:cubicBezTo>
                <a:cubicBezTo>
                  <a:pt x="37" y="693"/>
                  <a:pt x="40" y="684"/>
                  <a:pt x="46" y="678"/>
                </a:cubicBezTo>
                <a:lnTo>
                  <a:pt x="99" y="625"/>
                </a:lnTo>
                <a:lnTo>
                  <a:pt x="221" y="747"/>
                </a:lnTo>
                <a:lnTo>
                  <a:pt x="168" y="800"/>
                </a:lnTo>
                <a:close/>
                <a:moveTo>
                  <a:pt x="628" y="96"/>
                </a:moveTo>
                <a:lnTo>
                  <a:pt x="680" y="149"/>
                </a:lnTo>
                <a:lnTo>
                  <a:pt x="169" y="659"/>
                </a:lnTo>
                <a:lnTo>
                  <a:pt x="117" y="607"/>
                </a:lnTo>
                <a:lnTo>
                  <a:pt x="628" y="96"/>
                </a:lnTo>
                <a:close/>
                <a:moveTo>
                  <a:pt x="223" y="310"/>
                </a:moveTo>
                <a:lnTo>
                  <a:pt x="223" y="310"/>
                </a:lnTo>
                <a:cubicBezTo>
                  <a:pt x="221" y="307"/>
                  <a:pt x="217" y="305"/>
                  <a:pt x="214" y="305"/>
                </a:cubicBezTo>
                <a:cubicBezTo>
                  <a:pt x="211" y="305"/>
                  <a:pt x="208" y="307"/>
                  <a:pt x="205" y="310"/>
                </a:cubicBezTo>
                <a:lnTo>
                  <a:pt x="178" y="336"/>
                </a:lnTo>
                <a:cubicBezTo>
                  <a:pt x="161" y="354"/>
                  <a:pt x="138" y="363"/>
                  <a:pt x="114" y="363"/>
                </a:cubicBezTo>
                <a:cubicBezTo>
                  <a:pt x="93" y="363"/>
                  <a:pt x="74" y="356"/>
                  <a:pt x="58" y="344"/>
                </a:cubicBezTo>
                <a:lnTo>
                  <a:pt x="246" y="155"/>
                </a:lnTo>
                <a:cubicBezTo>
                  <a:pt x="251" y="150"/>
                  <a:pt x="251" y="143"/>
                  <a:pt x="246" y="138"/>
                </a:cubicBezTo>
                <a:lnTo>
                  <a:pt x="148" y="39"/>
                </a:lnTo>
                <a:cubicBezTo>
                  <a:pt x="192" y="30"/>
                  <a:pt x="239" y="44"/>
                  <a:pt x="272" y="77"/>
                </a:cubicBezTo>
                <a:cubicBezTo>
                  <a:pt x="306" y="111"/>
                  <a:pt x="320" y="159"/>
                  <a:pt x="309" y="206"/>
                </a:cubicBezTo>
                <a:cubicBezTo>
                  <a:pt x="308" y="208"/>
                  <a:pt x="308" y="209"/>
                  <a:pt x="308" y="211"/>
                </a:cubicBezTo>
                <a:cubicBezTo>
                  <a:pt x="308" y="214"/>
                  <a:pt x="309" y="217"/>
                  <a:pt x="312" y="220"/>
                </a:cubicBezTo>
                <a:lnTo>
                  <a:pt x="390" y="299"/>
                </a:lnTo>
                <a:lnTo>
                  <a:pt x="301" y="388"/>
                </a:lnTo>
                <a:lnTo>
                  <a:pt x="223" y="310"/>
                </a:lnTo>
                <a:close/>
                <a:moveTo>
                  <a:pt x="39" y="148"/>
                </a:moveTo>
                <a:lnTo>
                  <a:pt x="128" y="238"/>
                </a:lnTo>
                <a:lnTo>
                  <a:pt x="85" y="281"/>
                </a:lnTo>
                <a:cubicBezTo>
                  <a:pt x="82" y="279"/>
                  <a:pt x="80" y="276"/>
                  <a:pt x="77" y="273"/>
                </a:cubicBezTo>
                <a:cubicBezTo>
                  <a:pt x="44" y="240"/>
                  <a:pt x="30" y="193"/>
                  <a:pt x="39" y="148"/>
                </a:cubicBezTo>
                <a:close/>
                <a:moveTo>
                  <a:pt x="761" y="194"/>
                </a:moveTo>
                <a:lnTo>
                  <a:pt x="652" y="85"/>
                </a:lnTo>
                <a:lnTo>
                  <a:pt x="804" y="42"/>
                </a:lnTo>
                <a:lnTo>
                  <a:pt x="761" y="194"/>
                </a:lnTo>
                <a:close/>
                <a:moveTo>
                  <a:pt x="809" y="684"/>
                </a:moveTo>
                <a:lnTo>
                  <a:pt x="565" y="439"/>
                </a:lnTo>
                <a:lnTo>
                  <a:pt x="776" y="227"/>
                </a:lnTo>
                <a:cubicBezTo>
                  <a:pt x="777" y="226"/>
                  <a:pt x="779" y="224"/>
                  <a:pt x="779" y="221"/>
                </a:cubicBezTo>
                <a:lnTo>
                  <a:pt x="834" y="27"/>
                </a:lnTo>
                <a:cubicBezTo>
                  <a:pt x="835" y="23"/>
                  <a:pt x="834" y="18"/>
                  <a:pt x="831" y="15"/>
                </a:cubicBezTo>
                <a:cubicBezTo>
                  <a:pt x="828" y="12"/>
                  <a:pt x="823" y="11"/>
                  <a:pt x="819" y="12"/>
                </a:cubicBezTo>
                <a:lnTo>
                  <a:pt x="624" y="67"/>
                </a:lnTo>
                <a:cubicBezTo>
                  <a:pt x="622" y="68"/>
                  <a:pt x="620" y="69"/>
                  <a:pt x="619" y="70"/>
                </a:cubicBezTo>
                <a:lnTo>
                  <a:pt x="408" y="281"/>
                </a:lnTo>
                <a:lnTo>
                  <a:pt x="334" y="207"/>
                </a:lnTo>
                <a:cubicBezTo>
                  <a:pt x="345" y="153"/>
                  <a:pt x="329" y="98"/>
                  <a:pt x="290" y="59"/>
                </a:cubicBezTo>
                <a:cubicBezTo>
                  <a:pt x="246" y="15"/>
                  <a:pt x="179" y="0"/>
                  <a:pt x="120" y="21"/>
                </a:cubicBezTo>
                <a:cubicBezTo>
                  <a:pt x="115" y="22"/>
                  <a:pt x="112" y="26"/>
                  <a:pt x="112" y="30"/>
                </a:cubicBezTo>
                <a:cubicBezTo>
                  <a:pt x="111" y="34"/>
                  <a:pt x="112" y="39"/>
                  <a:pt x="115" y="42"/>
                </a:cubicBezTo>
                <a:lnTo>
                  <a:pt x="219" y="146"/>
                </a:lnTo>
                <a:lnTo>
                  <a:pt x="146" y="220"/>
                </a:lnTo>
                <a:lnTo>
                  <a:pt x="41" y="115"/>
                </a:lnTo>
                <a:cubicBezTo>
                  <a:pt x="39" y="112"/>
                  <a:pt x="34" y="111"/>
                  <a:pt x="30" y="112"/>
                </a:cubicBezTo>
                <a:cubicBezTo>
                  <a:pt x="26" y="113"/>
                  <a:pt x="23" y="116"/>
                  <a:pt x="21" y="120"/>
                </a:cubicBezTo>
                <a:cubicBezTo>
                  <a:pt x="0" y="179"/>
                  <a:pt x="15" y="247"/>
                  <a:pt x="59" y="291"/>
                </a:cubicBezTo>
                <a:cubicBezTo>
                  <a:pt x="62" y="294"/>
                  <a:pt x="65" y="296"/>
                  <a:pt x="68" y="298"/>
                </a:cubicBezTo>
                <a:lnTo>
                  <a:pt x="31" y="336"/>
                </a:lnTo>
                <a:cubicBezTo>
                  <a:pt x="26" y="341"/>
                  <a:pt x="26" y="349"/>
                  <a:pt x="31" y="354"/>
                </a:cubicBezTo>
                <a:cubicBezTo>
                  <a:pt x="52" y="376"/>
                  <a:pt x="82" y="388"/>
                  <a:pt x="114" y="388"/>
                </a:cubicBezTo>
                <a:cubicBezTo>
                  <a:pt x="145" y="388"/>
                  <a:pt x="174" y="376"/>
                  <a:pt x="196" y="354"/>
                </a:cubicBezTo>
                <a:lnTo>
                  <a:pt x="214" y="336"/>
                </a:lnTo>
                <a:lnTo>
                  <a:pt x="283" y="405"/>
                </a:lnTo>
                <a:lnTo>
                  <a:pt x="99" y="590"/>
                </a:lnTo>
                <a:lnTo>
                  <a:pt x="92" y="583"/>
                </a:lnTo>
                <a:cubicBezTo>
                  <a:pt x="87" y="577"/>
                  <a:pt x="79" y="577"/>
                  <a:pt x="74" y="583"/>
                </a:cubicBezTo>
                <a:cubicBezTo>
                  <a:pt x="69" y="587"/>
                  <a:pt x="69" y="595"/>
                  <a:pt x="74" y="600"/>
                </a:cubicBezTo>
                <a:lnTo>
                  <a:pt x="81" y="607"/>
                </a:lnTo>
                <a:lnTo>
                  <a:pt x="28" y="661"/>
                </a:lnTo>
                <a:cubicBezTo>
                  <a:pt x="17" y="671"/>
                  <a:pt x="11" y="686"/>
                  <a:pt x="11" y="701"/>
                </a:cubicBezTo>
                <a:cubicBezTo>
                  <a:pt x="11" y="716"/>
                  <a:pt x="17" y="730"/>
                  <a:pt x="28" y="741"/>
                </a:cubicBezTo>
                <a:lnTo>
                  <a:pt x="105" y="818"/>
                </a:lnTo>
                <a:cubicBezTo>
                  <a:pt x="117" y="829"/>
                  <a:pt x="131" y="835"/>
                  <a:pt x="145" y="835"/>
                </a:cubicBezTo>
                <a:cubicBezTo>
                  <a:pt x="160" y="835"/>
                  <a:pt x="174" y="829"/>
                  <a:pt x="185" y="818"/>
                </a:cubicBezTo>
                <a:lnTo>
                  <a:pt x="239" y="765"/>
                </a:lnTo>
                <a:lnTo>
                  <a:pt x="245" y="771"/>
                </a:lnTo>
                <a:cubicBezTo>
                  <a:pt x="248" y="774"/>
                  <a:pt x="251" y="775"/>
                  <a:pt x="254" y="775"/>
                </a:cubicBezTo>
                <a:cubicBezTo>
                  <a:pt x="258" y="775"/>
                  <a:pt x="261" y="774"/>
                  <a:pt x="263" y="771"/>
                </a:cubicBezTo>
                <a:cubicBezTo>
                  <a:pt x="267" y="766"/>
                  <a:pt x="267" y="758"/>
                  <a:pt x="263" y="754"/>
                </a:cubicBezTo>
                <a:lnTo>
                  <a:pt x="256" y="747"/>
                </a:lnTo>
                <a:lnTo>
                  <a:pt x="440" y="563"/>
                </a:lnTo>
                <a:lnTo>
                  <a:pt x="685" y="809"/>
                </a:lnTo>
                <a:cubicBezTo>
                  <a:pt x="701" y="825"/>
                  <a:pt x="723" y="835"/>
                  <a:pt x="747" y="835"/>
                </a:cubicBezTo>
                <a:cubicBezTo>
                  <a:pt x="770" y="835"/>
                  <a:pt x="792" y="825"/>
                  <a:pt x="809" y="809"/>
                </a:cubicBezTo>
                <a:cubicBezTo>
                  <a:pt x="843" y="774"/>
                  <a:pt x="843" y="718"/>
                  <a:pt x="809" y="684"/>
                </a:cubicBezTo>
                <a:close/>
              </a:path>
            </a:pathLst>
          </a:custGeom>
          <a:solidFill>
            <a:schemeClr val="bg1"/>
          </a:solidFill>
          <a:ln>
            <a:noFill/>
          </a:ln>
        </p:spPr>
        <p:txBody>
          <a:bodyPr wrap="none" anchor="ctr"/>
          <a:lstStyle/>
          <a:p>
            <a:endParaRPr lang="en-US" sz="900"/>
          </a:p>
        </p:txBody>
      </p:sp>
      <p:sp>
        <p:nvSpPr>
          <p:cNvPr id="10" name="Freeform 200">
            <a:extLst>
              <a:ext uri="{FF2B5EF4-FFF2-40B4-BE49-F238E27FC236}">
                <a16:creationId xmlns:a16="http://schemas.microsoft.com/office/drawing/2014/main" id="{46C343AA-1ABF-4641-A00F-53EA0E700DA8}"/>
              </a:ext>
            </a:extLst>
          </p:cNvPr>
          <p:cNvSpPr>
            <a:spLocks noChangeAspect="1"/>
          </p:cNvSpPr>
          <p:nvPr/>
        </p:nvSpPr>
        <p:spPr bwMode="auto">
          <a:xfrm>
            <a:off x="4857871" y="2620045"/>
            <a:ext cx="618705" cy="615075"/>
          </a:xfrm>
          <a:custGeom>
            <a:avLst/>
            <a:gdLst>
              <a:gd name="T0" fmla="*/ 2147483646 w 830"/>
              <a:gd name="T1" fmla="*/ 2147483646 h 826"/>
              <a:gd name="T2" fmla="*/ 2147483646 w 830"/>
              <a:gd name="T3" fmla="*/ 2147483646 h 826"/>
              <a:gd name="T4" fmla="*/ 2147483646 w 830"/>
              <a:gd name="T5" fmla="*/ 2147483646 h 826"/>
              <a:gd name="T6" fmla="*/ 2147483646 w 830"/>
              <a:gd name="T7" fmla="*/ 2147483646 h 826"/>
              <a:gd name="T8" fmla="*/ 2147483646 w 830"/>
              <a:gd name="T9" fmla="*/ 2147483646 h 826"/>
              <a:gd name="T10" fmla="*/ 2147483646 w 830"/>
              <a:gd name="T11" fmla="*/ 2147483646 h 826"/>
              <a:gd name="T12" fmla="*/ 2147483646 w 830"/>
              <a:gd name="T13" fmla="*/ 2147483646 h 826"/>
              <a:gd name="T14" fmla="*/ 2147483646 w 830"/>
              <a:gd name="T15" fmla="*/ 2147483646 h 826"/>
              <a:gd name="T16" fmla="*/ 2147483646 w 830"/>
              <a:gd name="T17" fmla="*/ 2147483646 h 826"/>
              <a:gd name="T18" fmla="*/ 2147483646 w 830"/>
              <a:gd name="T19" fmla="*/ 2147483646 h 826"/>
              <a:gd name="T20" fmla="*/ 2147483646 w 830"/>
              <a:gd name="T21" fmla="*/ 2147483646 h 826"/>
              <a:gd name="T22" fmla="*/ 2147483646 w 830"/>
              <a:gd name="T23" fmla="*/ 2147483646 h 826"/>
              <a:gd name="T24" fmla="*/ 2147483646 w 830"/>
              <a:gd name="T25" fmla="*/ 2147483646 h 826"/>
              <a:gd name="T26" fmla="*/ 2147483646 w 830"/>
              <a:gd name="T27" fmla="*/ 2147483646 h 826"/>
              <a:gd name="T28" fmla="*/ 2147483646 w 830"/>
              <a:gd name="T29" fmla="*/ 2147483646 h 826"/>
              <a:gd name="T30" fmla="*/ 2147483646 w 830"/>
              <a:gd name="T31" fmla="*/ 2147483646 h 826"/>
              <a:gd name="T32" fmla="*/ 2147483646 w 830"/>
              <a:gd name="T33" fmla="*/ 2147483646 h 826"/>
              <a:gd name="T34" fmla="*/ 2147483646 w 830"/>
              <a:gd name="T35" fmla="*/ 2147483646 h 826"/>
              <a:gd name="T36" fmla="*/ 2147483646 w 830"/>
              <a:gd name="T37" fmla="*/ 2147483646 h 826"/>
              <a:gd name="T38" fmla="*/ 2147483646 w 830"/>
              <a:gd name="T39" fmla="*/ 2147483646 h 826"/>
              <a:gd name="T40" fmla="*/ 2147483646 w 830"/>
              <a:gd name="T41" fmla="*/ 2147483646 h 826"/>
              <a:gd name="T42" fmla="*/ 2147483646 w 830"/>
              <a:gd name="T43" fmla="*/ 2147483646 h 826"/>
              <a:gd name="T44" fmla="*/ 2147483646 w 830"/>
              <a:gd name="T45" fmla="*/ 2147483646 h 826"/>
              <a:gd name="T46" fmla="*/ 2147483646 w 830"/>
              <a:gd name="T47" fmla="*/ 2147483646 h 826"/>
              <a:gd name="T48" fmla="*/ 2147483646 w 830"/>
              <a:gd name="T49" fmla="*/ 2147483646 h 826"/>
              <a:gd name="T50" fmla="*/ 2147483646 w 830"/>
              <a:gd name="T51" fmla="*/ 2147483646 h 826"/>
              <a:gd name="T52" fmla="*/ 2147483646 w 830"/>
              <a:gd name="T53" fmla="*/ 2147483646 h 826"/>
              <a:gd name="T54" fmla="*/ 2147483646 w 830"/>
              <a:gd name="T55" fmla="*/ 2147483646 h 826"/>
              <a:gd name="T56" fmla="*/ 2147483646 w 830"/>
              <a:gd name="T57" fmla="*/ 2147483646 h 826"/>
              <a:gd name="T58" fmla="*/ 2147483646 w 830"/>
              <a:gd name="T59" fmla="*/ 2147483646 h 826"/>
              <a:gd name="T60" fmla="*/ 2147483646 w 830"/>
              <a:gd name="T61" fmla="*/ 2147483646 h 826"/>
              <a:gd name="T62" fmla="*/ 2147483646 w 830"/>
              <a:gd name="T63" fmla="*/ 2147483646 h 826"/>
              <a:gd name="T64" fmla="*/ 2147483646 w 830"/>
              <a:gd name="T65" fmla="*/ 2147483646 h 826"/>
              <a:gd name="T66" fmla="*/ 2147483646 w 830"/>
              <a:gd name="T67" fmla="*/ 2147483646 h 826"/>
              <a:gd name="T68" fmla="*/ 2147483646 w 830"/>
              <a:gd name="T69" fmla="*/ 2147483646 h 826"/>
              <a:gd name="T70" fmla="*/ 2147483646 w 830"/>
              <a:gd name="T71" fmla="*/ 2147483646 h 826"/>
              <a:gd name="T72" fmla="*/ 2147483646 w 830"/>
              <a:gd name="T73" fmla="*/ 2147483646 h 826"/>
              <a:gd name="T74" fmla="*/ 2147483646 w 830"/>
              <a:gd name="T75" fmla="*/ 2147483646 h 826"/>
              <a:gd name="T76" fmla="*/ 2147483646 w 830"/>
              <a:gd name="T77" fmla="*/ 2147483646 h 826"/>
              <a:gd name="T78" fmla="*/ 2147483646 w 830"/>
              <a:gd name="T79" fmla="*/ 2147483646 h 826"/>
              <a:gd name="T80" fmla="*/ 2147483646 w 830"/>
              <a:gd name="T81" fmla="*/ 2147483646 h 826"/>
              <a:gd name="T82" fmla="*/ 2147483646 w 830"/>
              <a:gd name="T83" fmla="*/ 2147483646 h 826"/>
              <a:gd name="T84" fmla="*/ 2147483646 w 830"/>
              <a:gd name="T85" fmla="*/ 2147483646 h 826"/>
              <a:gd name="T86" fmla="*/ 2147483646 w 830"/>
              <a:gd name="T87" fmla="*/ 2147483646 h 826"/>
              <a:gd name="T88" fmla="*/ 2147483646 w 830"/>
              <a:gd name="T89" fmla="*/ 2147483646 h 8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830" h="826">
                <a:moveTo>
                  <a:pt x="585" y="447"/>
                </a:moveTo>
                <a:lnTo>
                  <a:pt x="436" y="126"/>
                </a:lnTo>
                <a:lnTo>
                  <a:pt x="643" y="30"/>
                </a:lnTo>
                <a:lnTo>
                  <a:pt x="681" y="115"/>
                </a:lnTo>
                <a:lnTo>
                  <a:pt x="543" y="179"/>
                </a:lnTo>
                <a:cubicBezTo>
                  <a:pt x="537" y="181"/>
                  <a:pt x="534" y="189"/>
                  <a:pt x="537" y="195"/>
                </a:cubicBezTo>
                <a:cubicBezTo>
                  <a:pt x="539" y="200"/>
                  <a:pt x="543" y="203"/>
                  <a:pt x="548" y="203"/>
                </a:cubicBezTo>
                <a:cubicBezTo>
                  <a:pt x="550" y="203"/>
                  <a:pt x="552" y="202"/>
                  <a:pt x="553" y="201"/>
                </a:cubicBezTo>
                <a:lnTo>
                  <a:pt x="692" y="137"/>
                </a:lnTo>
                <a:lnTo>
                  <a:pt x="792" y="352"/>
                </a:lnTo>
                <a:lnTo>
                  <a:pt x="585" y="447"/>
                </a:lnTo>
                <a:close/>
                <a:moveTo>
                  <a:pt x="336" y="511"/>
                </a:moveTo>
                <a:lnTo>
                  <a:pt x="227" y="275"/>
                </a:lnTo>
                <a:lnTo>
                  <a:pt x="433" y="180"/>
                </a:lnTo>
                <a:lnTo>
                  <a:pt x="472" y="264"/>
                </a:lnTo>
                <a:lnTo>
                  <a:pt x="329" y="330"/>
                </a:lnTo>
                <a:cubicBezTo>
                  <a:pt x="323" y="333"/>
                  <a:pt x="321" y="340"/>
                  <a:pt x="323" y="346"/>
                </a:cubicBezTo>
                <a:cubicBezTo>
                  <a:pt x="325" y="351"/>
                  <a:pt x="330" y="354"/>
                  <a:pt x="335" y="354"/>
                </a:cubicBezTo>
                <a:cubicBezTo>
                  <a:pt x="337" y="354"/>
                  <a:pt x="338" y="353"/>
                  <a:pt x="340" y="352"/>
                </a:cubicBezTo>
                <a:lnTo>
                  <a:pt x="483" y="286"/>
                </a:lnTo>
                <a:lnTo>
                  <a:pt x="543" y="415"/>
                </a:lnTo>
                <a:lnTo>
                  <a:pt x="336" y="511"/>
                </a:lnTo>
                <a:close/>
                <a:moveTo>
                  <a:pt x="443" y="543"/>
                </a:moveTo>
                <a:lnTo>
                  <a:pt x="443" y="543"/>
                </a:lnTo>
                <a:cubicBezTo>
                  <a:pt x="422" y="543"/>
                  <a:pt x="405" y="528"/>
                  <a:pt x="399" y="509"/>
                </a:cubicBezTo>
                <a:lnTo>
                  <a:pt x="480" y="472"/>
                </a:lnTo>
                <a:cubicBezTo>
                  <a:pt x="486" y="479"/>
                  <a:pt x="489" y="487"/>
                  <a:pt x="489" y="497"/>
                </a:cubicBezTo>
                <a:cubicBezTo>
                  <a:pt x="489" y="522"/>
                  <a:pt x="468" y="543"/>
                  <a:pt x="443" y="543"/>
                </a:cubicBezTo>
                <a:close/>
                <a:moveTo>
                  <a:pt x="61" y="519"/>
                </a:moveTo>
                <a:lnTo>
                  <a:pt x="43" y="480"/>
                </a:lnTo>
                <a:lnTo>
                  <a:pt x="226" y="332"/>
                </a:lnTo>
                <a:lnTo>
                  <a:pt x="258" y="404"/>
                </a:lnTo>
                <a:lnTo>
                  <a:pt x="292" y="475"/>
                </a:lnTo>
                <a:lnTo>
                  <a:pt x="61" y="519"/>
                </a:lnTo>
                <a:close/>
                <a:moveTo>
                  <a:pt x="789" y="158"/>
                </a:moveTo>
                <a:lnTo>
                  <a:pt x="789" y="158"/>
                </a:lnTo>
                <a:cubicBezTo>
                  <a:pt x="802" y="186"/>
                  <a:pt x="803" y="217"/>
                  <a:pt x="792" y="245"/>
                </a:cubicBezTo>
                <a:cubicBezTo>
                  <a:pt x="789" y="253"/>
                  <a:pt x="785" y="261"/>
                  <a:pt x="781" y="269"/>
                </a:cubicBezTo>
                <a:lnTo>
                  <a:pt x="699" y="93"/>
                </a:lnTo>
                <a:cubicBezTo>
                  <a:pt x="737" y="98"/>
                  <a:pt x="772" y="121"/>
                  <a:pt x="789" y="158"/>
                </a:cubicBezTo>
                <a:close/>
                <a:moveTo>
                  <a:pt x="792" y="294"/>
                </a:moveTo>
                <a:lnTo>
                  <a:pt x="792" y="294"/>
                </a:lnTo>
                <a:cubicBezTo>
                  <a:pt x="802" y="283"/>
                  <a:pt x="811" y="269"/>
                  <a:pt x="816" y="254"/>
                </a:cubicBezTo>
                <a:cubicBezTo>
                  <a:pt x="829" y="219"/>
                  <a:pt x="827" y="181"/>
                  <a:pt x="812" y="148"/>
                </a:cubicBezTo>
                <a:cubicBezTo>
                  <a:pt x="788" y="98"/>
                  <a:pt x="739" y="68"/>
                  <a:pt x="687" y="68"/>
                </a:cubicBezTo>
                <a:lnTo>
                  <a:pt x="660" y="9"/>
                </a:lnTo>
                <a:cubicBezTo>
                  <a:pt x="657" y="2"/>
                  <a:pt x="650" y="0"/>
                  <a:pt x="644" y="2"/>
                </a:cubicBezTo>
                <a:lnTo>
                  <a:pt x="414" y="109"/>
                </a:lnTo>
                <a:cubicBezTo>
                  <a:pt x="411" y="110"/>
                  <a:pt x="409" y="113"/>
                  <a:pt x="408" y="116"/>
                </a:cubicBezTo>
                <a:cubicBezTo>
                  <a:pt x="406" y="119"/>
                  <a:pt x="407" y="123"/>
                  <a:pt x="408" y="126"/>
                </a:cubicBezTo>
                <a:lnTo>
                  <a:pt x="423" y="158"/>
                </a:lnTo>
                <a:lnTo>
                  <a:pt x="205" y="259"/>
                </a:lnTo>
                <a:cubicBezTo>
                  <a:pt x="198" y="261"/>
                  <a:pt x="196" y="269"/>
                  <a:pt x="198" y="275"/>
                </a:cubicBezTo>
                <a:lnTo>
                  <a:pt x="214" y="309"/>
                </a:lnTo>
                <a:lnTo>
                  <a:pt x="32" y="456"/>
                </a:lnTo>
                <a:lnTo>
                  <a:pt x="25" y="442"/>
                </a:lnTo>
                <a:cubicBezTo>
                  <a:pt x="22" y="436"/>
                  <a:pt x="15" y="434"/>
                  <a:pt x="9" y="436"/>
                </a:cubicBezTo>
                <a:cubicBezTo>
                  <a:pt x="2" y="439"/>
                  <a:pt x="0" y="446"/>
                  <a:pt x="3" y="453"/>
                </a:cubicBezTo>
                <a:lnTo>
                  <a:pt x="56" y="567"/>
                </a:lnTo>
                <a:cubicBezTo>
                  <a:pt x="58" y="572"/>
                  <a:pt x="62" y="575"/>
                  <a:pt x="67" y="575"/>
                </a:cubicBezTo>
                <a:cubicBezTo>
                  <a:pt x="69" y="575"/>
                  <a:pt x="70" y="575"/>
                  <a:pt x="72" y="573"/>
                </a:cubicBezTo>
                <a:cubicBezTo>
                  <a:pt x="79" y="570"/>
                  <a:pt x="81" y="563"/>
                  <a:pt x="79" y="557"/>
                </a:cubicBezTo>
                <a:lnTo>
                  <a:pt x="72" y="543"/>
                </a:lnTo>
                <a:lnTo>
                  <a:pt x="302" y="499"/>
                </a:lnTo>
                <a:lnTo>
                  <a:pt x="318" y="533"/>
                </a:lnTo>
                <a:cubicBezTo>
                  <a:pt x="319" y="536"/>
                  <a:pt x="322" y="538"/>
                  <a:pt x="325" y="539"/>
                </a:cubicBezTo>
                <a:cubicBezTo>
                  <a:pt x="327" y="540"/>
                  <a:pt x="328" y="540"/>
                  <a:pt x="329" y="540"/>
                </a:cubicBezTo>
                <a:cubicBezTo>
                  <a:pt x="331" y="540"/>
                  <a:pt x="333" y="540"/>
                  <a:pt x="335" y="539"/>
                </a:cubicBezTo>
                <a:lnTo>
                  <a:pt x="376" y="520"/>
                </a:lnTo>
                <a:cubicBezTo>
                  <a:pt x="385" y="543"/>
                  <a:pt x="405" y="562"/>
                  <a:pt x="430" y="566"/>
                </a:cubicBezTo>
                <a:lnTo>
                  <a:pt x="430" y="616"/>
                </a:lnTo>
                <a:lnTo>
                  <a:pt x="234" y="803"/>
                </a:lnTo>
                <a:cubicBezTo>
                  <a:pt x="230" y="808"/>
                  <a:pt x="230" y="815"/>
                  <a:pt x="234" y="820"/>
                </a:cubicBezTo>
                <a:cubicBezTo>
                  <a:pt x="237" y="823"/>
                  <a:pt x="240" y="825"/>
                  <a:pt x="243" y="825"/>
                </a:cubicBezTo>
                <a:cubicBezTo>
                  <a:pt x="246" y="825"/>
                  <a:pt x="250" y="823"/>
                  <a:pt x="252" y="821"/>
                </a:cubicBezTo>
                <a:lnTo>
                  <a:pt x="430" y="651"/>
                </a:lnTo>
                <a:lnTo>
                  <a:pt x="430" y="812"/>
                </a:lnTo>
                <a:cubicBezTo>
                  <a:pt x="430" y="819"/>
                  <a:pt x="436" y="825"/>
                  <a:pt x="443" y="825"/>
                </a:cubicBezTo>
                <a:cubicBezTo>
                  <a:pt x="449" y="825"/>
                  <a:pt x="455" y="819"/>
                  <a:pt x="455" y="812"/>
                </a:cubicBezTo>
                <a:lnTo>
                  <a:pt x="455" y="651"/>
                </a:lnTo>
                <a:lnTo>
                  <a:pt x="634" y="821"/>
                </a:lnTo>
                <a:cubicBezTo>
                  <a:pt x="636" y="823"/>
                  <a:pt x="639" y="825"/>
                  <a:pt x="642" y="825"/>
                </a:cubicBezTo>
                <a:cubicBezTo>
                  <a:pt x="645" y="825"/>
                  <a:pt x="649" y="823"/>
                  <a:pt x="651" y="820"/>
                </a:cubicBezTo>
                <a:cubicBezTo>
                  <a:pt x="656" y="815"/>
                  <a:pt x="656" y="808"/>
                  <a:pt x="651" y="803"/>
                </a:cubicBezTo>
                <a:lnTo>
                  <a:pt x="455" y="616"/>
                </a:lnTo>
                <a:lnTo>
                  <a:pt x="455" y="566"/>
                </a:lnTo>
                <a:cubicBezTo>
                  <a:pt x="488" y="560"/>
                  <a:pt x="513" y="532"/>
                  <a:pt x="513" y="497"/>
                </a:cubicBezTo>
                <a:cubicBezTo>
                  <a:pt x="513" y="483"/>
                  <a:pt x="509" y="472"/>
                  <a:pt x="503" y="461"/>
                </a:cubicBezTo>
                <a:lnTo>
                  <a:pt x="553" y="437"/>
                </a:lnTo>
                <a:lnTo>
                  <a:pt x="567" y="469"/>
                </a:lnTo>
                <a:cubicBezTo>
                  <a:pt x="569" y="472"/>
                  <a:pt x="571" y="475"/>
                  <a:pt x="574" y="476"/>
                </a:cubicBezTo>
                <a:cubicBezTo>
                  <a:pt x="576" y="476"/>
                  <a:pt x="577" y="477"/>
                  <a:pt x="579" y="477"/>
                </a:cubicBezTo>
                <a:cubicBezTo>
                  <a:pt x="581" y="477"/>
                  <a:pt x="583" y="476"/>
                  <a:pt x="584" y="476"/>
                </a:cubicBezTo>
                <a:lnTo>
                  <a:pt x="814" y="370"/>
                </a:lnTo>
                <a:cubicBezTo>
                  <a:pt x="820" y="366"/>
                  <a:pt x="822" y="359"/>
                  <a:pt x="819" y="352"/>
                </a:cubicBezTo>
                <a:lnTo>
                  <a:pt x="792" y="294"/>
                </a:lnTo>
                <a:close/>
              </a:path>
            </a:pathLst>
          </a:custGeom>
          <a:solidFill>
            <a:schemeClr val="bg1"/>
          </a:solidFill>
          <a:ln>
            <a:noFill/>
          </a:ln>
        </p:spPr>
        <p:txBody>
          <a:bodyPr wrap="none" anchor="ctr"/>
          <a:lstStyle/>
          <a:p>
            <a:endParaRPr lang="en-US" sz="900"/>
          </a:p>
        </p:txBody>
      </p:sp>
      <p:sp>
        <p:nvSpPr>
          <p:cNvPr id="11" name="Freeform 950">
            <a:extLst>
              <a:ext uri="{FF2B5EF4-FFF2-40B4-BE49-F238E27FC236}">
                <a16:creationId xmlns:a16="http://schemas.microsoft.com/office/drawing/2014/main" id="{01F36324-9EA7-6D42-ACCA-5B17D43D51FD}"/>
              </a:ext>
            </a:extLst>
          </p:cNvPr>
          <p:cNvSpPr>
            <a:spLocks noChangeAspect="1"/>
          </p:cNvSpPr>
          <p:nvPr/>
        </p:nvSpPr>
        <p:spPr bwMode="auto">
          <a:xfrm>
            <a:off x="4897357" y="4489515"/>
            <a:ext cx="538872" cy="615077"/>
          </a:xfrm>
          <a:custGeom>
            <a:avLst/>
            <a:gdLst>
              <a:gd name="T0" fmla="*/ 5698587 w 259991"/>
              <a:gd name="T1" fmla="*/ 7770411 h 296502"/>
              <a:gd name="T2" fmla="*/ 5698587 w 259991"/>
              <a:gd name="T3" fmla="*/ 8099553 h 296502"/>
              <a:gd name="T4" fmla="*/ 2334805 w 259991"/>
              <a:gd name="T5" fmla="*/ 7934996 h 296502"/>
              <a:gd name="T6" fmla="*/ 4665864 w 259991"/>
              <a:gd name="T7" fmla="*/ 6456306 h 296502"/>
              <a:gd name="T8" fmla="*/ 6991556 w 259991"/>
              <a:gd name="T9" fmla="*/ 6620830 h 296502"/>
              <a:gd name="T10" fmla="*/ 4665864 w 259991"/>
              <a:gd name="T11" fmla="*/ 6785391 h 296502"/>
              <a:gd name="T12" fmla="*/ 4665864 w 259991"/>
              <a:gd name="T13" fmla="*/ 6456306 h 296502"/>
              <a:gd name="T14" fmla="*/ 3749336 w 259991"/>
              <a:gd name="T15" fmla="*/ 6456306 h 296502"/>
              <a:gd name="T16" fmla="*/ 3749336 w 259991"/>
              <a:gd name="T17" fmla="*/ 6785391 h 296502"/>
              <a:gd name="T18" fmla="*/ 2334805 w 259991"/>
              <a:gd name="T19" fmla="*/ 6620830 h 296502"/>
              <a:gd name="T20" fmla="*/ 5906611 w 259991"/>
              <a:gd name="T21" fmla="*/ 5199320 h 296502"/>
              <a:gd name="T22" fmla="*/ 6991500 w 259991"/>
              <a:gd name="T23" fmla="*/ 5357532 h 296502"/>
              <a:gd name="T24" fmla="*/ 5906611 w 259991"/>
              <a:gd name="T25" fmla="*/ 5528968 h 296502"/>
              <a:gd name="T26" fmla="*/ 5906611 w 259991"/>
              <a:gd name="T27" fmla="*/ 5199320 h 296502"/>
              <a:gd name="T28" fmla="*/ 5014659 w 259991"/>
              <a:gd name="T29" fmla="*/ 5199320 h 296502"/>
              <a:gd name="T30" fmla="*/ 5014659 w 259991"/>
              <a:gd name="T31" fmla="*/ 5528968 h 296502"/>
              <a:gd name="T32" fmla="*/ 2334805 w 259991"/>
              <a:gd name="T33" fmla="*/ 5357532 h 296502"/>
              <a:gd name="T34" fmla="*/ 4665864 w 259991"/>
              <a:gd name="T35" fmla="*/ 3885209 h 296502"/>
              <a:gd name="T36" fmla="*/ 6991556 w 259991"/>
              <a:gd name="T37" fmla="*/ 4037587 h 296502"/>
              <a:gd name="T38" fmla="*/ 4665864 w 259991"/>
              <a:gd name="T39" fmla="*/ 4215345 h 296502"/>
              <a:gd name="T40" fmla="*/ 4665864 w 259991"/>
              <a:gd name="T41" fmla="*/ 3885209 h 296502"/>
              <a:gd name="T42" fmla="*/ 3749336 w 259991"/>
              <a:gd name="T43" fmla="*/ 3885209 h 296502"/>
              <a:gd name="T44" fmla="*/ 3749336 w 259991"/>
              <a:gd name="T45" fmla="*/ 4215345 h 296502"/>
              <a:gd name="T46" fmla="*/ 2334805 w 259991"/>
              <a:gd name="T47" fmla="*/ 4037587 h 296502"/>
              <a:gd name="T48" fmla="*/ 5906611 w 259991"/>
              <a:gd name="T49" fmla="*/ 2571088 h 296502"/>
              <a:gd name="T50" fmla="*/ 6991500 w 259991"/>
              <a:gd name="T51" fmla="*/ 2736149 h 296502"/>
              <a:gd name="T52" fmla="*/ 5906611 w 259991"/>
              <a:gd name="T53" fmla="*/ 2901158 h 296502"/>
              <a:gd name="T54" fmla="*/ 5906611 w 259991"/>
              <a:gd name="T55" fmla="*/ 2571088 h 296502"/>
              <a:gd name="T56" fmla="*/ 5014659 w 259991"/>
              <a:gd name="T57" fmla="*/ 2571088 h 296502"/>
              <a:gd name="T58" fmla="*/ 5014659 w 259991"/>
              <a:gd name="T59" fmla="*/ 2901158 h 296502"/>
              <a:gd name="T60" fmla="*/ 2334805 w 259991"/>
              <a:gd name="T61" fmla="*/ 2736149 h 296502"/>
              <a:gd name="T62" fmla="*/ 1464687 w 259991"/>
              <a:gd name="T63" fmla="*/ 1085610 h 296502"/>
              <a:gd name="T64" fmla="*/ 1632475 w 259991"/>
              <a:gd name="T65" fmla="*/ 9047098 h 296502"/>
              <a:gd name="T66" fmla="*/ 7750802 w 259991"/>
              <a:gd name="T67" fmla="*/ 1253481 h 296502"/>
              <a:gd name="T68" fmla="*/ 8073463 w 259991"/>
              <a:gd name="T69" fmla="*/ 1253481 h 296502"/>
              <a:gd name="T70" fmla="*/ 7905716 w 259991"/>
              <a:gd name="T71" fmla="*/ 9357294 h 296502"/>
              <a:gd name="T72" fmla="*/ 1309796 w 259991"/>
              <a:gd name="T73" fmla="*/ 9202228 h 296502"/>
              <a:gd name="T74" fmla="*/ 1464687 w 259991"/>
              <a:gd name="T75" fmla="*/ 1085610 h 296502"/>
              <a:gd name="T76" fmla="*/ 2476693 w 259991"/>
              <a:gd name="T77" fmla="*/ 816948 h 296502"/>
              <a:gd name="T78" fmla="*/ 6385218 w 259991"/>
              <a:gd name="T79" fmla="*/ 1296670 h 296502"/>
              <a:gd name="T80" fmla="*/ 6875429 w 259991"/>
              <a:gd name="T81" fmla="*/ 324173 h 296502"/>
              <a:gd name="T82" fmla="*/ 812612 w 259991"/>
              <a:gd name="T83" fmla="*/ 324173 h 296502"/>
              <a:gd name="T84" fmla="*/ 335377 w 259991"/>
              <a:gd name="T85" fmla="*/ 9867427 h 296502"/>
              <a:gd name="T86" fmla="*/ 8526532 w 259991"/>
              <a:gd name="T87" fmla="*/ 10347173 h 296502"/>
              <a:gd name="T88" fmla="*/ 9016747 w 259991"/>
              <a:gd name="T89" fmla="*/ 816948 h 296502"/>
              <a:gd name="T90" fmla="*/ 7185000 w 259991"/>
              <a:gd name="T91" fmla="*/ 324173 h 296502"/>
              <a:gd name="T92" fmla="*/ 6385218 w 259991"/>
              <a:gd name="T93" fmla="*/ 1620847 h 296502"/>
              <a:gd name="T94" fmla="*/ 2154186 w 259991"/>
              <a:gd name="T95" fmla="*/ 816948 h 296502"/>
              <a:gd name="T96" fmla="*/ 812612 w 259991"/>
              <a:gd name="T97" fmla="*/ 324173 h 296502"/>
              <a:gd name="T98" fmla="*/ 8526532 w 259991"/>
              <a:gd name="T99" fmla="*/ 0 h 296502"/>
              <a:gd name="T100" fmla="*/ 9326305 w 259991"/>
              <a:gd name="T101" fmla="*/ 9867427 h 296502"/>
              <a:gd name="T102" fmla="*/ 812612 w 259991"/>
              <a:gd name="T103" fmla="*/ 10671352 h 296502"/>
              <a:gd name="T104" fmla="*/ 0 w 259991"/>
              <a:gd name="T105" fmla="*/ 816948 h 29650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59991" h="296502">
                <a:moveTo>
                  <a:pt x="69741" y="215900"/>
                </a:moveTo>
                <a:lnTo>
                  <a:pt x="158860" y="215900"/>
                </a:lnTo>
                <a:cubicBezTo>
                  <a:pt x="161366" y="215900"/>
                  <a:pt x="163155" y="217805"/>
                  <a:pt x="163155" y="220472"/>
                </a:cubicBezTo>
                <a:cubicBezTo>
                  <a:pt x="163155" y="223139"/>
                  <a:pt x="161366" y="225044"/>
                  <a:pt x="158860" y="225044"/>
                </a:cubicBezTo>
                <a:lnTo>
                  <a:pt x="69741" y="225044"/>
                </a:lnTo>
                <a:cubicBezTo>
                  <a:pt x="67236" y="225044"/>
                  <a:pt x="65088" y="223139"/>
                  <a:pt x="65088" y="220472"/>
                </a:cubicBezTo>
                <a:cubicBezTo>
                  <a:pt x="65088" y="217805"/>
                  <a:pt x="67236" y="215900"/>
                  <a:pt x="69741" y="215900"/>
                </a:cubicBezTo>
                <a:close/>
                <a:moveTo>
                  <a:pt x="130070" y="179387"/>
                </a:moveTo>
                <a:lnTo>
                  <a:pt x="190248" y="179387"/>
                </a:lnTo>
                <a:cubicBezTo>
                  <a:pt x="192756" y="179387"/>
                  <a:pt x="194905" y="181292"/>
                  <a:pt x="194905" y="183959"/>
                </a:cubicBezTo>
                <a:cubicBezTo>
                  <a:pt x="194905" y="186626"/>
                  <a:pt x="192756" y="188531"/>
                  <a:pt x="190248" y="188531"/>
                </a:cubicBezTo>
                <a:lnTo>
                  <a:pt x="130070" y="188531"/>
                </a:lnTo>
                <a:cubicBezTo>
                  <a:pt x="127562" y="188531"/>
                  <a:pt x="125413" y="186626"/>
                  <a:pt x="125413" y="183959"/>
                </a:cubicBezTo>
                <a:cubicBezTo>
                  <a:pt x="125413" y="181292"/>
                  <a:pt x="127562" y="179387"/>
                  <a:pt x="130070" y="179387"/>
                </a:cubicBezTo>
                <a:close/>
                <a:moveTo>
                  <a:pt x="69748" y="179387"/>
                </a:moveTo>
                <a:lnTo>
                  <a:pt x="104520" y="179387"/>
                </a:lnTo>
                <a:cubicBezTo>
                  <a:pt x="107387" y="179387"/>
                  <a:pt x="109180" y="181292"/>
                  <a:pt x="109180" y="183959"/>
                </a:cubicBezTo>
                <a:cubicBezTo>
                  <a:pt x="109180" y="186626"/>
                  <a:pt x="107387" y="188531"/>
                  <a:pt x="104520" y="188531"/>
                </a:cubicBezTo>
                <a:lnTo>
                  <a:pt x="69748" y="188531"/>
                </a:lnTo>
                <a:cubicBezTo>
                  <a:pt x="67239" y="188531"/>
                  <a:pt x="65088" y="186626"/>
                  <a:pt x="65088" y="183959"/>
                </a:cubicBezTo>
                <a:cubicBezTo>
                  <a:pt x="65088" y="181292"/>
                  <a:pt x="67239" y="179387"/>
                  <a:pt x="69748" y="179387"/>
                </a:cubicBezTo>
                <a:close/>
                <a:moveTo>
                  <a:pt x="164659" y="144462"/>
                </a:moveTo>
                <a:lnTo>
                  <a:pt x="190223" y="144462"/>
                </a:lnTo>
                <a:cubicBezTo>
                  <a:pt x="192743" y="144462"/>
                  <a:pt x="194903" y="146660"/>
                  <a:pt x="194903" y="148858"/>
                </a:cubicBezTo>
                <a:cubicBezTo>
                  <a:pt x="194903" y="151423"/>
                  <a:pt x="192743" y="153621"/>
                  <a:pt x="190223" y="153621"/>
                </a:cubicBezTo>
                <a:lnTo>
                  <a:pt x="164659" y="153621"/>
                </a:lnTo>
                <a:cubicBezTo>
                  <a:pt x="162499" y="153621"/>
                  <a:pt x="160338" y="151423"/>
                  <a:pt x="160338" y="148858"/>
                </a:cubicBezTo>
                <a:cubicBezTo>
                  <a:pt x="160338" y="146660"/>
                  <a:pt x="162499" y="144462"/>
                  <a:pt x="164659" y="144462"/>
                </a:cubicBezTo>
                <a:close/>
                <a:moveTo>
                  <a:pt x="69757" y="144462"/>
                </a:moveTo>
                <a:lnTo>
                  <a:pt x="139794" y="144462"/>
                </a:lnTo>
                <a:cubicBezTo>
                  <a:pt x="142308" y="144462"/>
                  <a:pt x="144104" y="146660"/>
                  <a:pt x="144104" y="148858"/>
                </a:cubicBezTo>
                <a:cubicBezTo>
                  <a:pt x="144104" y="151423"/>
                  <a:pt x="142308" y="153621"/>
                  <a:pt x="139794" y="153621"/>
                </a:cubicBezTo>
                <a:lnTo>
                  <a:pt x="69757" y="153621"/>
                </a:lnTo>
                <a:cubicBezTo>
                  <a:pt x="67243" y="153621"/>
                  <a:pt x="65088" y="151423"/>
                  <a:pt x="65088" y="148858"/>
                </a:cubicBezTo>
                <a:cubicBezTo>
                  <a:pt x="65088" y="146660"/>
                  <a:pt x="67243" y="144462"/>
                  <a:pt x="69757" y="144462"/>
                </a:cubicBezTo>
                <a:close/>
                <a:moveTo>
                  <a:pt x="130070" y="107950"/>
                </a:moveTo>
                <a:lnTo>
                  <a:pt x="190248" y="107950"/>
                </a:lnTo>
                <a:cubicBezTo>
                  <a:pt x="192756" y="107950"/>
                  <a:pt x="194905" y="110067"/>
                  <a:pt x="194905" y="112183"/>
                </a:cubicBezTo>
                <a:cubicBezTo>
                  <a:pt x="194905" y="115006"/>
                  <a:pt x="192756" y="117122"/>
                  <a:pt x="190248" y="117122"/>
                </a:cubicBezTo>
                <a:lnTo>
                  <a:pt x="130070" y="117122"/>
                </a:lnTo>
                <a:cubicBezTo>
                  <a:pt x="127562" y="117122"/>
                  <a:pt x="125413" y="115006"/>
                  <a:pt x="125413" y="112183"/>
                </a:cubicBezTo>
                <a:cubicBezTo>
                  <a:pt x="125413" y="110067"/>
                  <a:pt x="127562" y="107950"/>
                  <a:pt x="130070" y="107950"/>
                </a:cubicBezTo>
                <a:close/>
                <a:moveTo>
                  <a:pt x="69748" y="107950"/>
                </a:moveTo>
                <a:lnTo>
                  <a:pt x="104520" y="107950"/>
                </a:lnTo>
                <a:cubicBezTo>
                  <a:pt x="107387" y="107950"/>
                  <a:pt x="109180" y="110067"/>
                  <a:pt x="109180" y="112183"/>
                </a:cubicBezTo>
                <a:cubicBezTo>
                  <a:pt x="109180" y="115006"/>
                  <a:pt x="107387" y="117122"/>
                  <a:pt x="104520" y="117122"/>
                </a:cubicBezTo>
                <a:lnTo>
                  <a:pt x="69748" y="117122"/>
                </a:lnTo>
                <a:cubicBezTo>
                  <a:pt x="67239" y="117122"/>
                  <a:pt x="65088" y="115006"/>
                  <a:pt x="65088" y="112183"/>
                </a:cubicBezTo>
                <a:cubicBezTo>
                  <a:pt x="65088" y="110067"/>
                  <a:pt x="67239" y="107950"/>
                  <a:pt x="69748" y="107950"/>
                </a:cubicBezTo>
                <a:close/>
                <a:moveTo>
                  <a:pt x="164659" y="71437"/>
                </a:moveTo>
                <a:lnTo>
                  <a:pt x="190223" y="71437"/>
                </a:lnTo>
                <a:cubicBezTo>
                  <a:pt x="192743" y="71437"/>
                  <a:pt x="194903" y="73554"/>
                  <a:pt x="194903" y="76023"/>
                </a:cubicBezTo>
                <a:cubicBezTo>
                  <a:pt x="194903" y="78493"/>
                  <a:pt x="192743" y="80609"/>
                  <a:pt x="190223" y="80609"/>
                </a:cubicBezTo>
                <a:lnTo>
                  <a:pt x="164659" y="80609"/>
                </a:lnTo>
                <a:cubicBezTo>
                  <a:pt x="162499" y="80609"/>
                  <a:pt x="160338" y="78493"/>
                  <a:pt x="160338" y="76023"/>
                </a:cubicBezTo>
                <a:cubicBezTo>
                  <a:pt x="160338" y="73554"/>
                  <a:pt x="162499" y="71437"/>
                  <a:pt x="164659" y="71437"/>
                </a:cubicBezTo>
                <a:close/>
                <a:moveTo>
                  <a:pt x="69757" y="71437"/>
                </a:moveTo>
                <a:lnTo>
                  <a:pt x="139794" y="71437"/>
                </a:lnTo>
                <a:cubicBezTo>
                  <a:pt x="142308" y="71437"/>
                  <a:pt x="144104" y="73554"/>
                  <a:pt x="144104" y="76023"/>
                </a:cubicBezTo>
                <a:cubicBezTo>
                  <a:pt x="144104" y="78493"/>
                  <a:pt x="142308" y="80609"/>
                  <a:pt x="139794" y="80609"/>
                </a:cubicBezTo>
                <a:lnTo>
                  <a:pt x="69757" y="80609"/>
                </a:lnTo>
                <a:cubicBezTo>
                  <a:pt x="67243" y="80609"/>
                  <a:pt x="65088" y="78493"/>
                  <a:pt x="65088" y="76023"/>
                </a:cubicBezTo>
                <a:cubicBezTo>
                  <a:pt x="65088" y="73554"/>
                  <a:pt x="67243" y="71437"/>
                  <a:pt x="69757" y="71437"/>
                </a:cubicBezTo>
                <a:close/>
                <a:moveTo>
                  <a:pt x="40831" y="30162"/>
                </a:moveTo>
                <a:cubicBezTo>
                  <a:pt x="43709" y="30162"/>
                  <a:pt x="45509" y="32317"/>
                  <a:pt x="45509" y="34830"/>
                </a:cubicBezTo>
                <a:lnTo>
                  <a:pt x="45509" y="251372"/>
                </a:lnTo>
                <a:lnTo>
                  <a:pt x="216070" y="251372"/>
                </a:lnTo>
                <a:lnTo>
                  <a:pt x="216070" y="34830"/>
                </a:lnTo>
                <a:cubicBezTo>
                  <a:pt x="216070" y="32317"/>
                  <a:pt x="218229" y="30162"/>
                  <a:pt x="220388" y="30162"/>
                </a:cubicBezTo>
                <a:cubicBezTo>
                  <a:pt x="222906" y="30162"/>
                  <a:pt x="225065" y="32317"/>
                  <a:pt x="225065" y="34830"/>
                </a:cubicBezTo>
                <a:lnTo>
                  <a:pt x="225065" y="255682"/>
                </a:lnTo>
                <a:cubicBezTo>
                  <a:pt x="225065" y="258195"/>
                  <a:pt x="222906" y="259991"/>
                  <a:pt x="220388" y="259991"/>
                </a:cubicBezTo>
                <a:lnTo>
                  <a:pt x="40831" y="259991"/>
                </a:lnTo>
                <a:cubicBezTo>
                  <a:pt x="38312" y="259991"/>
                  <a:pt x="36513" y="258195"/>
                  <a:pt x="36513" y="255682"/>
                </a:cubicBezTo>
                <a:lnTo>
                  <a:pt x="36513" y="34830"/>
                </a:lnTo>
                <a:cubicBezTo>
                  <a:pt x="36513" y="32317"/>
                  <a:pt x="38312" y="30162"/>
                  <a:pt x="40831" y="30162"/>
                </a:cubicBezTo>
                <a:close/>
                <a:moveTo>
                  <a:pt x="69043" y="9007"/>
                </a:moveTo>
                <a:lnTo>
                  <a:pt x="69043" y="22697"/>
                </a:lnTo>
                <a:cubicBezTo>
                  <a:pt x="69043" y="29902"/>
                  <a:pt x="74797" y="36027"/>
                  <a:pt x="82349" y="36027"/>
                </a:cubicBezTo>
                <a:lnTo>
                  <a:pt x="178002" y="36027"/>
                </a:lnTo>
                <a:cubicBezTo>
                  <a:pt x="185194" y="36027"/>
                  <a:pt x="191667" y="29902"/>
                  <a:pt x="191667" y="22697"/>
                </a:cubicBezTo>
                <a:lnTo>
                  <a:pt x="191667" y="9007"/>
                </a:lnTo>
                <a:lnTo>
                  <a:pt x="69043" y="9007"/>
                </a:lnTo>
                <a:close/>
                <a:moveTo>
                  <a:pt x="22655" y="9007"/>
                </a:moveTo>
                <a:cubicBezTo>
                  <a:pt x="15103" y="9007"/>
                  <a:pt x="9349" y="15131"/>
                  <a:pt x="9349" y="22697"/>
                </a:cubicBezTo>
                <a:lnTo>
                  <a:pt x="9349" y="274165"/>
                </a:lnTo>
                <a:cubicBezTo>
                  <a:pt x="9349" y="281371"/>
                  <a:pt x="15103" y="287495"/>
                  <a:pt x="22655" y="287495"/>
                </a:cubicBezTo>
                <a:lnTo>
                  <a:pt x="237695" y="287495"/>
                </a:lnTo>
                <a:cubicBezTo>
                  <a:pt x="245247" y="287495"/>
                  <a:pt x="251360" y="281371"/>
                  <a:pt x="251360" y="274165"/>
                </a:cubicBezTo>
                <a:lnTo>
                  <a:pt x="251360" y="22697"/>
                </a:lnTo>
                <a:cubicBezTo>
                  <a:pt x="251360" y="15131"/>
                  <a:pt x="245247" y="9007"/>
                  <a:pt x="237695" y="9007"/>
                </a:cubicBezTo>
                <a:lnTo>
                  <a:pt x="200297" y="9007"/>
                </a:lnTo>
                <a:lnTo>
                  <a:pt x="200297" y="22697"/>
                </a:lnTo>
                <a:cubicBezTo>
                  <a:pt x="200297" y="34586"/>
                  <a:pt x="190228" y="45034"/>
                  <a:pt x="178002" y="45034"/>
                </a:cubicBezTo>
                <a:lnTo>
                  <a:pt x="82349" y="45034"/>
                </a:lnTo>
                <a:cubicBezTo>
                  <a:pt x="70122" y="45034"/>
                  <a:pt x="60053" y="34586"/>
                  <a:pt x="60053" y="22697"/>
                </a:cubicBezTo>
                <a:lnTo>
                  <a:pt x="60053" y="9007"/>
                </a:lnTo>
                <a:lnTo>
                  <a:pt x="22655" y="9007"/>
                </a:lnTo>
                <a:close/>
                <a:moveTo>
                  <a:pt x="22655" y="0"/>
                </a:moveTo>
                <a:lnTo>
                  <a:pt x="237695" y="0"/>
                </a:lnTo>
                <a:cubicBezTo>
                  <a:pt x="250281" y="0"/>
                  <a:pt x="259991" y="10087"/>
                  <a:pt x="259991" y="22697"/>
                </a:cubicBezTo>
                <a:lnTo>
                  <a:pt x="259991" y="274165"/>
                </a:lnTo>
                <a:cubicBezTo>
                  <a:pt x="259991" y="286414"/>
                  <a:pt x="250281" y="296502"/>
                  <a:pt x="237695" y="296502"/>
                </a:cubicBezTo>
                <a:lnTo>
                  <a:pt x="22655" y="296502"/>
                </a:lnTo>
                <a:cubicBezTo>
                  <a:pt x="10428" y="296502"/>
                  <a:pt x="0" y="286414"/>
                  <a:pt x="0" y="274165"/>
                </a:cubicBezTo>
                <a:lnTo>
                  <a:pt x="0" y="22697"/>
                </a:lnTo>
                <a:cubicBezTo>
                  <a:pt x="0" y="10087"/>
                  <a:pt x="10428" y="0"/>
                  <a:pt x="22655" y="0"/>
                </a:cubicBezTo>
                <a:close/>
              </a:path>
            </a:pathLst>
          </a:custGeom>
          <a:solidFill>
            <a:schemeClr val="bg1"/>
          </a:solidFill>
          <a:ln>
            <a:noFill/>
          </a:ln>
        </p:spPr>
        <p:txBody>
          <a:bodyPr anchor="ctr"/>
          <a:lstStyle/>
          <a:p>
            <a:endParaRPr lang="en-US" sz="900"/>
          </a:p>
        </p:txBody>
      </p:sp>
      <p:sp>
        <p:nvSpPr>
          <p:cNvPr id="12" name="Freeform 951">
            <a:extLst>
              <a:ext uri="{FF2B5EF4-FFF2-40B4-BE49-F238E27FC236}">
                <a16:creationId xmlns:a16="http://schemas.microsoft.com/office/drawing/2014/main" id="{AA17B6DA-CE52-F443-91EB-D7A964725ED7}"/>
              </a:ext>
            </a:extLst>
          </p:cNvPr>
          <p:cNvSpPr>
            <a:spLocks noChangeAspect="1"/>
          </p:cNvSpPr>
          <p:nvPr/>
        </p:nvSpPr>
        <p:spPr bwMode="auto">
          <a:xfrm>
            <a:off x="6716914" y="2620044"/>
            <a:ext cx="615077" cy="615077"/>
          </a:xfrm>
          <a:custGeom>
            <a:avLst/>
            <a:gdLst>
              <a:gd name="T0" fmla="*/ 1874701 w 296503"/>
              <a:gd name="T1" fmla="*/ 8951676 h 296019"/>
              <a:gd name="T2" fmla="*/ 2250952 w 296503"/>
              <a:gd name="T3" fmla="*/ 7143508 h 296019"/>
              <a:gd name="T4" fmla="*/ 3288867 w 296503"/>
              <a:gd name="T5" fmla="*/ 7737351 h 296019"/>
              <a:gd name="T6" fmla="*/ 9516506 w 296503"/>
              <a:gd name="T7" fmla="*/ 2774927 h 296019"/>
              <a:gd name="T8" fmla="*/ 2154972 w 296503"/>
              <a:gd name="T9" fmla="*/ 1422412 h 296019"/>
              <a:gd name="T10" fmla="*/ 2154972 w 296503"/>
              <a:gd name="T11" fmla="*/ 3059122 h 296019"/>
              <a:gd name="T12" fmla="*/ 7933669 w 296503"/>
              <a:gd name="T13" fmla="*/ 1177958 h 296019"/>
              <a:gd name="T14" fmla="*/ 3055366 w 296503"/>
              <a:gd name="T15" fmla="*/ 7513066 h 296019"/>
              <a:gd name="T16" fmla="*/ 7933669 w 296503"/>
              <a:gd name="T17" fmla="*/ 1177958 h 296019"/>
              <a:gd name="T18" fmla="*/ 6841357 w 296503"/>
              <a:gd name="T19" fmla="*/ 854815 h 296019"/>
              <a:gd name="T20" fmla="*/ 6841357 w 296503"/>
              <a:gd name="T21" fmla="*/ 1184826 h 296019"/>
              <a:gd name="T22" fmla="*/ 2479538 w 296503"/>
              <a:gd name="T23" fmla="*/ 3217501 h 296019"/>
              <a:gd name="T24" fmla="*/ 311649 w 296503"/>
              <a:gd name="T25" fmla="*/ 3389093 h 296019"/>
              <a:gd name="T26" fmla="*/ 9489647 w 296503"/>
              <a:gd name="T27" fmla="*/ 10516770 h 296019"/>
              <a:gd name="T28" fmla="*/ 9645397 w 296503"/>
              <a:gd name="T29" fmla="*/ 3719133 h 296019"/>
              <a:gd name="T30" fmla="*/ 9814162 w 296503"/>
              <a:gd name="T31" fmla="*/ 10688353 h 296019"/>
              <a:gd name="T32" fmla="*/ 155750 w 296503"/>
              <a:gd name="T33" fmla="*/ 10846781 h 296019"/>
              <a:gd name="T34" fmla="*/ 0 w 296503"/>
              <a:gd name="T35" fmla="*/ 3217501 h 296019"/>
              <a:gd name="T36" fmla="*/ 2193891 w 296503"/>
              <a:gd name="T37" fmla="*/ 907641 h 296019"/>
              <a:gd name="T38" fmla="*/ 8634289 w 296503"/>
              <a:gd name="T39" fmla="*/ 451990 h 296019"/>
              <a:gd name="T40" fmla="*/ 9750072 w 296503"/>
              <a:gd name="T41" fmla="*/ 2550509 h 296019"/>
              <a:gd name="T42" fmla="*/ 10333883 w 296503"/>
              <a:gd name="T43" fmla="*/ 1771853 h 296019"/>
              <a:gd name="T44" fmla="*/ 9218100 w 296503"/>
              <a:gd name="T45" fmla="*/ 451990 h 296019"/>
              <a:gd name="T46" fmla="*/ 8927832 w 296503"/>
              <a:gd name="T47" fmla="*/ 0 h 296019"/>
              <a:gd name="T48" fmla="*/ 10450637 w 296503"/>
              <a:gd name="T49" fmla="*/ 1243968 h 296019"/>
              <a:gd name="T50" fmla="*/ 10450637 w 296503"/>
              <a:gd name="T51" fmla="*/ 2299781 h 296019"/>
              <a:gd name="T52" fmla="*/ 10061434 w 296503"/>
              <a:gd name="T53" fmla="*/ 2867276 h 296019"/>
              <a:gd name="T54" fmla="*/ 9957652 w 296503"/>
              <a:gd name="T55" fmla="*/ 3157649 h 296019"/>
              <a:gd name="T56" fmla="*/ 9750072 w 296503"/>
              <a:gd name="T57" fmla="*/ 3012447 h 296019"/>
              <a:gd name="T58" fmla="*/ 4002487 w 296503"/>
              <a:gd name="T59" fmla="*/ 8819580 h 296019"/>
              <a:gd name="T60" fmla="*/ 1654207 w 296503"/>
              <a:gd name="T61" fmla="*/ 9334400 h 296019"/>
              <a:gd name="T62" fmla="*/ 1498556 w 296503"/>
              <a:gd name="T63" fmla="*/ 9136367 h 296019"/>
              <a:gd name="T64" fmla="*/ 2043360 w 296503"/>
              <a:gd name="T65" fmla="*/ 6707906 h 296019"/>
              <a:gd name="T66" fmla="*/ 7622251 w 296503"/>
              <a:gd name="T67" fmla="*/ 847963 h 296019"/>
              <a:gd name="T68" fmla="*/ 7842885 w 296503"/>
              <a:gd name="T69" fmla="*/ 623635 h 296019"/>
              <a:gd name="T70" fmla="*/ 8413722 w 296503"/>
              <a:gd name="T71" fmla="*/ 227690 h 29601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296503" h="296019">
                <a:moveTo>
                  <a:pt x="62544" y="194953"/>
                </a:moveTo>
                <a:lnTo>
                  <a:pt x="52090" y="244298"/>
                </a:lnTo>
                <a:lnTo>
                  <a:pt x="101117" y="233853"/>
                </a:lnTo>
                <a:lnTo>
                  <a:pt x="62544" y="194953"/>
                </a:lnTo>
                <a:close/>
                <a:moveTo>
                  <a:pt x="245674" y="57000"/>
                </a:moveTo>
                <a:lnTo>
                  <a:pt x="91383" y="211161"/>
                </a:lnTo>
                <a:lnTo>
                  <a:pt x="110129" y="229891"/>
                </a:lnTo>
                <a:lnTo>
                  <a:pt x="264419" y="75730"/>
                </a:lnTo>
                <a:lnTo>
                  <a:pt x="245674" y="57000"/>
                </a:lnTo>
                <a:close/>
                <a:moveTo>
                  <a:pt x="59876" y="38819"/>
                </a:moveTo>
                <a:lnTo>
                  <a:pt x="15150" y="83487"/>
                </a:lnTo>
                <a:lnTo>
                  <a:pt x="59876" y="83487"/>
                </a:lnTo>
                <a:lnTo>
                  <a:pt x="59876" y="38819"/>
                </a:lnTo>
                <a:close/>
                <a:moveTo>
                  <a:pt x="220439" y="32147"/>
                </a:moveTo>
                <a:lnTo>
                  <a:pt x="66149" y="186308"/>
                </a:lnTo>
                <a:lnTo>
                  <a:pt x="84895" y="205038"/>
                </a:lnTo>
                <a:lnTo>
                  <a:pt x="239185" y="50877"/>
                </a:lnTo>
                <a:lnTo>
                  <a:pt x="220439" y="32147"/>
                </a:lnTo>
                <a:close/>
                <a:moveTo>
                  <a:pt x="64205" y="23329"/>
                </a:moveTo>
                <a:lnTo>
                  <a:pt x="190089" y="23329"/>
                </a:lnTo>
                <a:cubicBezTo>
                  <a:pt x="192614" y="23329"/>
                  <a:pt x="194778" y="25851"/>
                  <a:pt x="194778" y="28012"/>
                </a:cubicBezTo>
                <a:cubicBezTo>
                  <a:pt x="194778" y="30534"/>
                  <a:pt x="192614" y="32335"/>
                  <a:pt x="190089" y="32335"/>
                </a:cubicBezTo>
                <a:lnTo>
                  <a:pt x="68894" y="32335"/>
                </a:lnTo>
                <a:lnTo>
                  <a:pt x="68894" y="87809"/>
                </a:lnTo>
                <a:cubicBezTo>
                  <a:pt x="68894" y="90331"/>
                  <a:pt x="66730" y="92492"/>
                  <a:pt x="64205" y="92492"/>
                </a:cubicBezTo>
                <a:lnTo>
                  <a:pt x="8657" y="92492"/>
                </a:lnTo>
                <a:lnTo>
                  <a:pt x="8657" y="287013"/>
                </a:lnTo>
                <a:lnTo>
                  <a:pt x="263672" y="287013"/>
                </a:lnTo>
                <a:lnTo>
                  <a:pt x="263672" y="105820"/>
                </a:lnTo>
                <a:cubicBezTo>
                  <a:pt x="263672" y="103659"/>
                  <a:pt x="265836" y="101498"/>
                  <a:pt x="268000" y="101498"/>
                </a:cubicBezTo>
                <a:cubicBezTo>
                  <a:pt x="270525" y="101498"/>
                  <a:pt x="272690" y="103659"/>
                  <a:pt x="272690" y="105820"/>
                </a:cubicBezTo>
                <a:lnTo>
                  <a:pt x="272690" y="291696"/>
                </a:lnTo>
                <a:cubicBezTo>
                  <a:pt x="272690" y="293858"/>
                  <a:pt x="270525" y="296019"/>
                  <a:pt x="268000" y="296019"/>
                </a:cubicBezTo>
                <a:lnTo>
                  <a:pt x="4329" y="296019"/>
                </a:lnTo>
                <a:cubicBezTo>
                  <a:pt x="1804" y="296019"/>
                  <a:pt x="0" y="293858"/>
                  <a:pt x="0" y="291696"/>
                </a:cubicBezTo>
                <a:lnTo>
                  <a:pt x="0" y="87809"/>
                </a:lnTo>
                <a:cubicBezTo>
                  <a:pt x="0" y="86729"/>
                  <a:pt x="361" y="85648"/>
                  <a:pt x="1082" y="84567"/>
                </a:cubicBezTo>
                <a:lnTo>
                  <a:pt x="60959" y="24770"/>
                </a:lnTo>
                <a:cubicBezTo>
                  <a:pt x="62041" y="24050"/>
                  <a:pt x="63123" y="23329"/>
                  <a:pt x="64205" y="23329"/>
                </a:cubicBezTo>
                <a:close/>
                <a:moveTo>
                  <a:pt x="239906" y="12336"/>
                </a:moveTo>
                <a:lnTo>
                  <a:pt x="226568" y="25664"/>
                </a:lnTo>
                <a:lnTo>
                  <a:pt x="270908" y="69607"/>
                </a:lnTo>
                <a:lnTo>
                  <a:pt x="284246" y="56280"/>
                </a:lnTo>
                <a:cubicBezTo>
                  <a:pt x="286049" y="54119"/>
                  <a:pt x="287130" y="51237"/>
                  <a:pt x="287130" y="48356"/>
                </a:cubicBezTo>
                <a:cubicBezTo>
                  <a:pt x="287130" y="45114"/>
                  <a:pt x="286049" y="42232"/>
                  <a:pt x="284246" y="40071"/>
                </a:cubicBezTo>
                <a:lnTo>
                  <a:pt x="256128" y="12336"/>
                </a:lnTo>
                <a:cubicBezTo>
                  <a:pt x="251802" y="8014"/>
                  <a:pt x="244592" y="8014"/>
                  <a:pt x="239906" y="12336"/>
                </a:cubicBezTo>
                <a:close/>
                <a:moveTo>
                  <a:pt x="248062" y="0"/>
                </a:moveTo>
                <a:cubicBezTo>
                  <a:pt x="253244" y="0"/>
                  <a:pt x="258471" y="2071"/>
                  <a:pt x="262617" y="6213"/>
                </a:cubicBezTo>
                <a:lnTo>
                  <a:pt x="290374" y="33948"/>
                </a:lnTo>
                <a:cubicBezTo>
                  <a:pt x="294340" y="37550"/>
                  <a:pt x="296503" y="42953"/>
                  <a:pt x="296503" y="48356"/>
                </a:cubicBezTo>
                <a:cubicBezTo>
                  <a:pt x="296503" y="53758"/>
                  <a:pt x="294340" y="58801"/>
                  <a:pt x="290374" y="62763"/>
                </a:cubicBezTo>
                <a:lnTo>
                  <a:pt x="277036" y="75730"/>
                </a:lnTo>
                <a:lnTo>
                  <a:pt x="279560" y="78251"/>
                </a:lnTo>
                <a:cubicBezTo>
                  <a:pt x="281723" y="80412"/>
                  <a:pt x="281723" y="82934"/>
                  <a:pt x="279920" y="84735"/>
                </a:cubicBezTo>
                <a:cubicBezTo>
                  <a:pt x="278839" y="85815"/>
                  <a:pt x="277757" y="86175"/>
                  <a:pt x="276676" y="86175"/>
                </a:cubicBezTo>
                <a:cubicBezTo>
                  <a:pt x="275234" y="86175"/>
                  <a:pt x="274513" y="85815"/>
                  <a:pt x="273431" y="84735"/>
                </a:cubicBezTo>
                <a:lnTo>
                  <a:pt x="270908" y="82213"/>
                </a:lnTo>
                <a:lnTo>
                  <a:pt x="113373" y="239256"/>
                </a:lnTo>
                <a:cubicBezTo>
                  <a:pt x="112652" y="239976"/>
                  <a:pt x="111931" y="240336"/>
                  <a:pt x="111210" y="240697"/>
                </a:cubicBezTo>
                <a:lnTo>
                  <a:pt x="47043" y="254384"/>
                </a:lnTo>
                <a:cubicBezTo>
                  <a:pt x="46683" y="254744"/>
                  <a:pt x="46322" y="254744"/>
                  <a:pt x="45962" y="254744"/>
                </a:cubicBezTo>
                <a:cubicBezTo>
                  <a:pt x="44880" y="254744"/>
                  <a:pt x="43799" y="254024"/>
                  <a:pt x="43078" y="253303"/>
                </a:cubicBezTo>
                <a:cubicBezTo>
                  <a:pt x="41996" y="252223"/>
                  <a:pt x="41275" y="250782"/>
                  <a:pt x="41636" y="249341"/>
                </a:cubicBezTo>
                <a:lnTo>
                  <a:pt x="55334" y="185227"/>
                </a:lnTo>
                <a:cubicBezTo>
                  <a:pt x="55695" y="184507"/>
                  <a:pt x="56055" y="183427"/>
                  <a:pt x="56776" y="183066"/>
                </a:cubicBezTo>
                <a:lnTo>
                  <a:pt x="213950" y="25664"/>
                </a:lnTo>
                <a:lnTo>
                  <a:pt x="211787" y="23142"/>
                </a:lnTo>
                <a:cubicBezTo>
                  <a:pt x="209985" y="21701"/>
                  <a:pt x="209985" y="18820"/>
                  <a:pt x="211787" y="17019"/>
                </a:cubicBezTo>
                <a:cubicBezTo>
                  <a:pt x="213229" y="15218"/>
                  <a:pt x="216474" y="15218"/>
                  <a:pt x="217916" y="17019"/>
                </a:cubicBezTo>
                <a:lnTo>
                  <a:pt x="220439" y="19180"/>
                </a:lnTo>
                <a:lnTo>
                  <a:pt x="233777" y="6213"/>
                </a:lnTo>
                <a:cubicBezTo>
                  <a:pt x="237743" y="2071"/>
                  <a:pt x="242880" y="0"/>
                  <a:pt x="248062" y="0"/>
                </a:cubicBezTo>
                <a:close/>
              </a:path>
            </a:pathLst>
          </a:custGeom>
          <a:solidFill>
            <a:schemeClr val="bg1"/>
          </a:solidFill>
          <a:ln>
            <a:noFill/>
          </a:ln>
        </p:spPr>
        <p:txBody>
          <a:bodyPr anchor="ctr"/>
          <a:lstStyle/>
          <a:p>
            <a:endParaRPr lang="en-US" sz="900"/>
          </a:p>
        </p:txBody>
      </p:sp>
      <p:sp>
        <p:nvSpPr>
          <p:cNvPr id="13" name="TextBox 12">
            <a:extLst>
              <a:ext uri="{FF2B5EF4-FFF2-40B4-BE49-F238E27FC236}">
                <a16:creationId xmlns:a16="http://schemas.microsoft.com/office/drawing/2014/main" id="{C0115733-BD1A-2040-83A2-DF65EBC7DD32}"/>
              </a:ext>
            </a:extLst>
          </p:cNvPr>
          <p:cNvSpPr txBox="1"/>
          <p:nvPr/>
        </p:nvSpPr>
        <p:spPr>
          <a:xfrm>
            <a:off x="8790216" y="4231886"/>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14" name="Subtitle 2">
            <a:extLst>
              <a:ext uri="{FF2B5EF4-FFF2-40B4-BE49-F238E27FC236}">
                <a16:creationId xmlns:a16="http://schemas.microsoft.com/office/drawing/2014/main" id="{A38F54EF-DE3C-C945-98AB-9F290693F4D0}"/>
              </a:ext>
            </a:extLst>
          </p:cNvPr>
          <p:cNvSpPr txBox="1">
            <a:spLocks/>
          </p:cNvSpPr>
          <p:nvPr/>
        </p:nvSpPr>
        <p:spPr>
          <a:xfrm>
            <a:off x="8790216" y="4619966"/>
            <a:ext cx="263978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17" name="TextBox 16">
            <a:extLst>
              <a:ext uri="{FF2B5EF4-FFF2-40B4-BE49-F238E27FC236}">
                <a16:creationId xmlns:a16="http://schemas.microsoft.com/office/drawing/2014/main" id="{D66B0292-CE7E-F24E-998B-878B8B14C825}"/>
              </a:ext>
            </a:extLst>
          </p:cNvPr>
          <p:cNvSpPr txBox="1"/>
          <p:nvPr/>
        </p:nvSpPr>
        <p:spPr>
          <a:xfrm>
            <a:off x="8790216" y="2362415"/>
            <a:ext cx="163378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04</a:t>
            </a:r>
          </a:p>
        </p:txBody>
      </p:sp>
      <p:sp>
        <p:nvSpPr>
          <p:cNvPr id="18" name="Subtitle 2">
            <a:extLst>
              <a:ext uri="{FF2B5EF4-FFF2-40B4-BE49-F238E27FC236}">
                <a16:creationId xmlns:a16="http://schemas.microsoft.com/office/drawing/2014/main" id="{C1AB7159-57C3-5D41-BF5B-8AA35AE645D2}"/>
              </a:ext>
            </a:extLst>
          </p:cNvPr>
          <p:cNvSpPr txBox="1">
            <a:spLocks/>
          </p:cNvSpPr>
          <p:nvPr/>
        </p:nvSpPr>
        <p:spPr>
          <a:xfrm>
            <a:off x="8790216" y="2750495"/>
            <a:ext cx="263978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20" name="TextBox 19">
            <a:extLst>
              <a:ext uri="{FF2B5EF4-FFF2-40B4-BE49-F238E27FC236}">
                <a16:creationId xmlns:a16="http://schemas.microsoft.com/office/drawing/2014/main" id="{977AB29F-C21D-A84E-AD46-01CBA61DC944}"/>
              </a:ext>
            </a:extLst>
          </p:cNvPr>
          <p:cNvSpPr txBox="1"/>
          <p:nvPr/>
        </p:nvSpPr>
        <p:spPr>
          <a:xfrm>
            <a:off x="1768003" y="4231886"/>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21" name="Subtitle 2">
            <a:extLst>
              <a:ext uri="{FF2B5EF4-FFF2-40B4-BE49-F238E27FC236}">
                <a16:creationId xmlns:a16="http://schemas.microsoft.com/office/drawing/2014/main" id="{46F8BE0A-254C-5A49-BF81-C44216C2612B}"/>
              </a:ext>
            </a:extLst>
          </p:cNvPr>
          <p:cNvSpPr txBox="1">
            <a:spLocks/>
          </p:cNvSpPr>
          <p:nvPr/>
        </p:nvSpPr>
        <p:spPr>
          <a:xfrm>
            <a:off x="762001" y="4619966"/>
            <a:ext cx="263978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23" name="TextBox 22">
            <a:extLst>
              <a:ext uri="{FF2B5EF4-FFF2-40B4-BE49-F238E27FC236}">
                <a16:creationId xmlns:a16="http://schemas.microsoft.com/office/drawing/2014/main" id="{E15A8E60-0A43-E347-BDF7-E466530A35B9}"/>
              </a:ext>
            </a:extLst>
          </p:cNvPr>
          <p:cNvSpPr txBox="1"/>
          <p:nvPr/>
        </p:nvSpPr>
        <p:spPr>
          <a:xfrm>
            <a:off x="1768003" y="2362415"/>
            <a:ext cx="1633782"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04</a:t>
            </a:r>
          </a:p>
        </p:txBody>
      </p:sp>
      <p:sp>
        <p:nvSpPr>
          <p:cNvPr id="24" name="Subtitle 2">
            <a:extLst>
              <a:ext uri="{FF2B5EF4-FFF2-40B4-BE49-F238E27FC236}">
                <a16:creationId xmlns:a16="http://schemas.microsoft.com/office/drawing/2014/main" id="{4B23E9E2-CAA8-934D-A23F-54DA6350FE59}"/>
              </a:ext>
            </a:extLst>
          </p:cNvPr>
          <p:cNvSpPr txBox="1">
            <a:spLocks/>
          </p:cNvSpPr>
          <p:nvPr/>
        </p:nvSpPr>
        <p:spPr>
          <a:xfrm>
            <a:off x="762001" y="2750495"/>
            <a:ext cx="263978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Tree>
    <p:extLst>
      <p:ext uri="{BB962C8B-B14F-4D97-AF65-F5344CB8AC3E}">
        <p14:creationId xmlns:p14="http://schemas.microsoft.com/office/powerpoint/2010/main" val="1821431364"/>
      </p:ext>
    </p:extLst>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2A5C0E4-5D26-2449-A10F-453E7395F8DE}"/>
              </a:ext>
            </a:extLst>
          </p:cNvPr>
          <p:cNvSpPr txBox="1"/>
          <p:nvPr/>
        </p:nvSpPr>
        <p:spPr>
          <a:xfrm>
            <a:off x="3054172" y="306186"/>
            <a:ext cx="608371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PLANNING PROCESS STRATEGY</a:t>
            </a:r>
          </a:p>
        </p:txBody>
      </p:sp>
      <p:sp>
        <p:nvSpPr>
          <p:cNvPr id="3" name="TextBox 2">
            <a:extLst>
              <a:ext uri="{FF2B5EF4-FFF2-40B4-BE49-F238E27FC236}">
                <a16:creationId xmlns:a16="http://schemas.microsoft.com/office/drawing/2014/main" id="{AD2F26C7-6B22-8048-B1EC-0C6D2E193F5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Freeform 1">
            <a:extLst>
              <a:ext uri="{FF2B5EF4-FFF2-40B4-BE49-F238E27FC236}">
                <a16:creationId xmlns:a16="http://schemas.microsoft.com/office/drawing/2014/main" id="{F94E3785-0B80-1842-87C9-C61643A20C8C}"/>
              </a:ext>
            </a:extLst>
          </p:cNvPr>
          <p:cNvSpPr>
            <a:spLocks noChangeArrowheads="1"/>
          </p:cNvSpPr>
          <p:nvPr/>
        </p:nvSpPr>
        <p:spPr bwMode="auto">
          <a:xfrm>
            <a:off x="3667312" y="1523896"/>
            <a:ext cx="4857378" cy="4780652"/>
          </a:xfrm>
          <a:custGeom>
            <a:avLst/>
            <a:gdLst>
              <a:gd name="T0" fmla="*/ 7050 w 10886"/>
              <a:gd name="T1" fmla="*/ 7186 h 10717"/>
              <a:gd name="T2" fmla="*/ 3610 w 10886"/>
              <a:gd name="T3" fmla="*/ 6964 h 10717"/>
              <a:gd name="T4" fmla="*/ 3835 w 10886"/>
              <a:gd name="T5" fmla="*/ 3526 h 10717"/>
              <a:gd name="T6" fmla="*/ 7271 w 10886"/>
              <a:gd name="T7" fmla="*/ 3745 h 10717"/>
              <a:gd name="T8" fmla="*/ 10877 w 10886"/>
              <a:gd name="T9" fmla="*/ 5184 h 10717"/>
              <a:gd name="T10" fmla="*/ 10821 w 10886"/>
              <a:gd name="T11" fmla="*/ 4566 h 10717"/>
              <a:gd name="T12" fmla="*/ 9380 w 10886"/>
              <a:gd name="T13" fmla="*/ 3369 h 10717"/>
              <a:gd name="T14" fmla="*/ 10097 w 10886"/>
              <a:gd name="T15" fmla="*/ 2547 h 10717"/>
              <a:gd name="T16" fmla="*/ 8352 w 10886"/>
              <a:gd name="T17" fmla="*/ 2042 h 10717"/>
              <a:gd name="T18" fmla="*/ 7554 w 10886"/>
              <a:gd name="T19" fmla="*/ 345 h 10717"/>
              <a:gd name="T20" fmla="*/ 6383 w 10886"/>
              <a:gd name="T21" fmla="*/ 0 h 10717"/>
              <a:gd name="T22" fmla="*/ 4794 w 10886"/>
              <a:gd name="T23" fmla="*/ 994 h 10717"/>
              <a:gd name="T24" fmla="*/ 4238 w 10886"/>
              <a:gd name="T25" fmla="*/ 53 h 10717"/>
              <a:gd name="T26" fmla="*/ 3211 w 10886"/>
              <a:gd name="T27" fmla="*/ 1553 h 10717"/>
              <a:gd name="T28" fmla="*/ 1349 w 10886"/>
              <a:gd name="T29" fmla="*/ 1778 h 10717"/>
              <a:gd name="T30" fmla="*/ 637 w 10886"/>
              <a:gd name="T31" fmla="*/ 2814 h 10717"/>
              <a:gd name="T32" fmla="*/ 1092 w 10886"/>
              <a:gd name="T33" fmla="*/ 4631 h 10717"/>
              <a:gd name="T34" fmla="*/ 27 w 10886"/>
              <a:gd name="T35" fmla="*/ 4871 h 10717"/>
              <a:gd name="T36" fmla="*/ 7 w 10886"/>
              <a:gd name="T37" fmla="*/ 5527 h 10717"/>
              <a:gd name="T38" fmla="*/ 1137 w 10886"/>
              <a:gd name="T39" fmla="*/ 6308 h 10717"/>
              <a:gd name="T40" fmla="*/ 776 w 10886"/>
              <a:gd name="T41" fmla="*/ 8148 h 10717"/>
              <a:gd name="T42" fmla="*/ 1545 w 10886"/>
              <a:gd name="T43" fmla="*/ 9148 h 10717"/>
              <a:gd name="T44" fmla="*/ 3416 w 10886"/>
              <a:gd name="T45" fmla="*/ 9272 h 10717"/>
              <a:gd name="T46" fmla="*/ 3315 w 10886"/>
              <a:gd name="T47" fmla="*/ 10361 h 10717"/>
              <a:gd name="T48" fmla="*/ 5026 w 10886"/>
              <a:gd name="T49" fmla="*/ 9745 h 10717"/>
              <a:gd name="T50" fmla="*/ 6664 w 10886"/>
              <a:gd name="T51" fmla="*/ 10656 h 10717"/>
              <a:gd name="T52" fmla="*/ 7850 w 10886"/>
              <a:gd name="T53" fmla="*/ 10232 h 10717"/>
              <a:gd name="T54" fmla="*/ 8545 w 10886"/>
              <a:gd name="T55" fmla="*/ 8490 h 10717"/>
              <a:gd name="T56" fmla="*/ 9548 w 10886"/>
              <a:gd name="T57" fmla="*/ 8920 h 10717"/>
              <a:gd name="T58" fmla="*/ 9491 w 10886"/>
              <a:gd name="T59" fmla="*/ 7105 h 10717"/>
              <a:gd name="T60" fmla="*/ 10860 w 10886"/>
              <a:gd name="T61" fmla="*/ 5823 h 10717"/>
              <a:gd name="T62" fmla="*/ 10877 w 10886"/>
              <a:gd name="T63" fmla="*/ 5184 h 10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886" h="10717">
                <a:moveTo>
                  <a:pt x="7050" y="7186"/>
                </a:moveTo>
                <a:lnTo>
                  <a:pt x="7050" y="7186"/>
                </a:lnTo>
                <a:cubicBezTo>
                  <a:pt x="6040" y="8073"/>
                  <a:pt x="4501" y="7979"/>
                  <a:pt x="3610" y="6964"/>
                </a:cubicBezTo>
                <a:lnTo>
                  <a:pt x="3610" y="6964"/>
                </a:lnTo>
                <a:cubicBezTo>
                  <a:pt x="2724" y="5949"/>
                  <a:pt x="2822" y="4412"/>
                  <a:pt x="3835" y="3526"/>
                </a:cubicBezTo>
                <a:lnTo>
                  <a:pt x="3835" y="3526"/>
                </a:lnTo>
                <a:cubicBezTo>
                  <a:pt x="4844" y="2634"/>
                  <a:pt x="6384" y="2734"/>
                  <a:pt x="7271" y="3745"/>
                </a:cubicBezTo>
                <a:lnTo>
                  <a:pt x="7271" y="3745"/>
                </a:lnTo>
                <a:cubicBezTo>
                  <a:pt x="8164" y="4758"/>
                  <a:pt x="8062" y="6299"/>
                  <a:pt x="7050" y="7186"/>
                </a:cubicBezTo>
                <a:close/>
                <a:moveTo>
                  <a:pt x="10877" y="5184"/>
                </a:moveTo>
                <a:lnTo>
                  <a:pt x="10877" y="5184"/>
                </a:lnTo>
                <a:cubicBezTo>
                  <a:pt x="10872" y="4975"/>
                  <a:pt x="10852" y="4769"/>
                  <a:pt x="10821" y="4566"/>
                </a:cubicBezTo>
                <a:lnTo>
                  <a:pt x="9744" y="4388"/>
                </a:lnTo>
                <a:lnTo>
                  <a:pt x="9380" y="3369"/>
                </a:lnTo>
                <a:lnTo>
                  <a:pt x="10097" y="2547"/>
                </a:lnTo>
                <a:lnTo>
                  <a:pt x="10097" y="2547"/>
                </a:lnTo>
                <a:cubicBezTo>
                  <a:pt x="9880" y="2185"/>
                  <a:pt x="9620" y="1852"/>
                  <a:pt x="9328" y="1552"/>
                </a:cubicBezTo>
                <a:lnTo>
                  <a:pt x="8352" y="2042"/>
                </a:lnTo>
                <a:lnTo>
                  <a:pt x="7457" y="1433"/>
                </a:lnTo>
                <a:lnTo>
                  <a:pt x="7554" y="345"/>
                </a:lnTo>
                <a:lnTo>
                  <a:pt x="7554" y="345"/>
                </a:lnTo>
                <a:cubicBezTo>
                  <a:pt x="7183" y="189"/>
                  <a:pt x="6790" y="71"/>
                  <a:pt x="6383" y="0"/>
                </a:cubicBezTo>
                <a:lnTo>
                  <a:pt x="5876" y="969"/>
                </a:lnTo>
                <a:lnTo>
                  <a:pt x="4794" y="994"/>
                </a:lnTo>
                <a:lnTo>
                  <a:pt x="4238" y="53"/>
                </a:lnTo>
                <a:lnTo>
                  <a:pt x="4238" y="53"/>
                </a:lnTo>
                <a:cubicBezTo>
                  <a:pt x="3822" y="147"/>
                  <a:pt x="3425" y="288"/>
                  <a:pt x="3052" y="472"/>
                </a:cubicBezTo>
                <a:lnTo>
                  <a:pt x="3211" y="1553"/>
                </a:lnTo>
                <a:lnTo>
                  <a:pt x="2351" y="2211"/>
                </a:lnTo>
                <a:lnTo>
                  <a:pt x="1349" y="1778"/>
                </a:lnTo>
                <a:lnTo>
                  <a:pt x="1349" y="1778"/>
                </a:lnTo>
                <a:cubicBezTo>
                  <a:pt x="1074" y="2093"/>
                  <a:pt x="833" y="2440"/>
                  <a:pt x="637" y="2814"/>
                </a:cubicBezTo>
                <a:lnTo>
                  <a:pt x="1399" y="3594"/>
                </a:lnTo>
                <a:lnTo>
                  <a:pt x="1092" y="4631"/>
                </a:lnTo>
                <a:lnTo>
                  <a:pt x="27" y="4871"/>
                </a:lnTo>
                <a:lnTo>
                  <a:pt x="27" y="4871"/>
                </a:lnTo>
                <a:cubicBezTo>
                  <a:pt x="8" y="5086"/>
                  <a:pt x="0" y="5305"/>
                  <a:pt x="7" y="5527"/>
                </a:cubicBezTo>
                <a:lnTo>
                  <a:pt x="7" y="5527"/>
                </a:lnTo>
                <a:cubicBezTo>
                  <a:pt x="14" y="5731"/>
                  <a:pt x="32" y="5930"/>
                  <a:pt x="60" y="6126"/>
                </a:cubicBezTo>
                <a:lnTo>
                  <a:pt x="1137" y="6308"/>
                </a:lnTo>
                <a:lnTo>
                  <a:pt x="1498" y="7327"/>
                </a:lnTo>
                <a:lnTo>
                  <a:pt x="776" y="8148"/>
                </a:lnTo>
                <a:lnTo>
                  <a:pt x="776" y="8148"/>
                </a:lnTo>
                <a:cubicBezTo>
                  <a:pt x="994" y="8510"/>
                  <a:pt x="1252" y="8847"/>
                  <a:pt x="1545" y="9148"/>
                </a:cubicBezTo>
                <a:lnTo>
                  <a:pt x="2523" y="8661"/>
                </a:lnTo>
                <a:lnTo>
                  <a:pt x="3416" y="9272"/>
                </a:lnTo>
                <a:lnTo>
                  <a:pt x="3315" y="10361"/>
                </a:lnTo>
                <a:lnTo>
                  <a:pt x="3315" y="10361"/>
                </a:lnTo>
                <a:cubicBezTo>
                  <a:pt x="3698" y="10523"/>
                  <a:pt x="4101" y="10645"/>
                  <a:pt x="4521" y="10716"/>
                </a:cubicBezTo>
                <a:lnTo>
                  <a:pt x="5026" y="9745"/>
                </a:lnTo>
                <a:lnTo>
                  <a:pt x="6107" y="9715"/>
                </a:lnTo>
                <a:lnTo>
                  <a:pt x="6664" y="10656"/>
                </a:lnTo>
                <a:lnTo>
                  <a:pt x="6664" y="10656"/>
                </a:lnTo>
                <a:cubicBezTo>
                  <a:pt x="7080" y="10560"/>
                  <a:pt x="7477" y="10416"/>
                  <a:pt x="7850" y="10232"/>
                </a:cubicBezTo>
                <a:lnTo>
                  <a:pt x="7688" y="9152"/>
                </a:lnTo>
                <a:lnTo>
                  <a:pt x="8545" y="8490"/>
                </a:lnTo>
                <a:lnTo>
                  <a:pt x="9548" y="8920"/>
                </a:lnTo>
                <a:lnTo>
                  <a:pt x="9548" y="8920"/>
                </a:lnTo>
                <a:cubicBezTo>
                  <a:pt x="9823" y="8603"/>
                  <a:pt x="10063" y="8255"/>
                  <a:pt x="10258" y="7881"/>
                </a:cubicBezTo>
                <a:lnTo>
                  <a:pt x="9491" y="7105"/>
                </a:lnTo>
                <a:lnTo>
                  <a:pt x="9794" y="6065"/>
                </a:lnTo>
                <a:lnTo>
                  <a:pt x="10860" y="5823"/>
                </a:lnTo>
                <a:lnTo>
                  <a:pt x="10860" y="5823"/>
                </a:lnTo>
                <a:cubicBezTo>
                  <a:pt x="10877" y="5612"/>
                  <a:pt x="10885" y="5398"/>
                  <a:pt x="10877" y="5184"/>
                </a:cubicBezTo>
                <a:close/>
              </a:path>
            </a:pathLst>
          </a:custGeom>
          <a:solidFill>
            <a:schemeClr val="accent4"/>
          </a:solidFill>
          <a:ln w="9525" cap="flat">
            <a:noFill/>
            <a:bevel/>
            <a:headEnd/>
            <a:tailEnd/>
          </a:ln>
          <a:effectLst/>
        </p:spPr>
        <p:txBody>
          <a:bodyPr wrap="none" anchor="ctr"/>
          <a:lstStyle/>
          <a:p>
            <a:endParaRPr lang="en-US" sz="900"/>
          </a:p>
        </p:txBody>
      </p:sp>
      <p:graphicFrame>
        <p:nvGraphicFramePr>
          <p:cNvPr id="5" name="Chart 4">
            <a:extLst>
              <a:ext uri="{FF2B5EF4-FFF2-40B4-BE49-F238E27FC236}">
                <a16:creationId xmlns:a16="http://schemas.microsoft.com/office/drawing/2014/main" id="{29C82826-A0EB-254A-9375-0FE2958050A0}"/>
              </a:ext>
            </a:extLst>
          </p:cNvPr>
          <p:cNvGraphicFramePr/>
          <p:nvPr/>
        </p:nvGraphicFramePr>
        <p:xfrm>
          <a:off x="4236928" y="2055342"/>
          <a:ext cx="3718146" cy="3717758"/>
        </p:xfrm>
        <a:graphic>
          <a:graphicData uri="http://schemas.openxmlformats.org/drawingml/2006/chart">
            <c:chart xmlns:c="http://schemas.openxmlformats.org/drawingml/2006/chart" xmlns:r="http://schemas.openxmlformats.org/officeDocument/2006/relationships" r:id="rId2"/>
          </a:graphicData>
        </a:graphic>
      </p:graphicFrame>
      <p:sp>
        <p:nvSpPr>
          <p:cNvPr id="6" name="Freeform 929">
            <a:extLst>
              <a:ext uri="{FF2B5EF4-FFF2-40B4-BE49-F238E27FC236}">
                <a16:creationId xmlns:a16="http://schemas.microsoft.com/office/drawing/2014/main" id="{3DCF3CDE-7C11-724D-9C9D-F593DE35189D}"/>
              </a:ext>
            </a:extLst>
          </p:cNvPr>
          <p:cNvSpPr>
            <a:spLocks noChangeAspect="1"/>
          </p:cNvSpPr>
          <p:nvPr/>
        </p:nvSpPr>
        <p:spPr bwMode="auto">
          <a:xfrm>
            <a:off x="6577265" y="3036673"/>
            <a:ext cx="714592" cy="712467"/>
          </a:xfrm>
          <a:custGeom>
            <a:avLst/>
            <a:gdLst>
              <a:gd name="T0" fmla="*/ 7657895 w 293328"/>
              <a:gd name="T1" fmla="*/ 9005345 h 293238"/>
              <a:gd name="T2" fmla="*/ 4498868 w 293328"/>
              <a:gd name="T3" fmla="*/ 9005345 h 293238"/>
              <a:gd name="T4" fmla="*/ 3522037 w 293328"/>
              <a:gd name="T5" fmla="*/ 8834279 h 293238"/>
              <a:gd name="T6" fmla="*/ 1438230 w 293328"/>
              <a:gd name="T7" fmla="*/ 9163206 h 293238"/>
              <a:gd name="T8" fmla="*/ 8017115 w 293328"/>
              <a:gd name="T9" fmla="*/ 7579894 h 293238"/>
              <a:gd name="T10" fmla="*/ 9228325 w 293328"/>
              <a:gd name="T11" fmla="*/ 7908834 h 293238"/>
              <a:gd name="T12" fmla="*/ 8017115 w 293328"/>
              <a:gd name="T13" fmla="*/ 7579894 h 293238"/>
              <a:gd name="T14" fmla="*/ 7196298 w 293328"/>
              <a:gd name="T15" fmla="*/ 7750944 h 293238"/>
              <a:gd name="T16" fmla="*/ 5652355 w 293328"/>
              <a:gd name="T17" fmla="*/ 7750944 h 293238"/>
              <a:gd name="T18" fmla="*/ 4792152 w 293328"/>
              <a:gd name="T19" fmla="*/ 7579894 h 293238"/>
              <a:gd name="T20" fmla="*/ 3615792 w 293328"/>
              <a:gd name="T21" fmla="*/ 7908834 h 293238"/>
              <a:gd name="T22" fmla="*/ 1441954 w 293328"/>
              <a:gd name="T23" fmla="*/ 7579894 h 293238"/>
              <a:gd name="T24" fmla="*/ 2653087 w 293328"/>
              <a:gd name="T25" fmla="*/ 7908834 h 293238"/>
              <a:gd name="T26" fmla="*/ 1441954 w 293328"/>
              <a:gd name="T27" fmla="*/ 7579894 h 293238"/>
              <a:gd name="T28" fmla="*/ 7960461 w 293328"/>
              <a:gd name="T29" fmla="*/ 5049788 h 293238"/>
              <a:gd name="T30" fmla="*/ 8417216 w 293328"/>
              <a:gd name="T31" fmla="*/ 6059062 h 293238"/>
              <a:gd name="T32" fmla="*/ 8417216 w 293328"/>
              <a:gd name="T33" fmla="*/ 4558084 h 293238"/>
              <a:gd name="T34" fmla="*/ 7803923 w 293328"/>
              <a:gd name="T35" fmla="*/ 6136728 h 293238"/>
              <a:gd name="T36" fmla="*/ 6512036 w 293328"/>
              <a:gd name="T37" fmla="*/ 6110840 h 293238"/>
              <a:gd name="T38" fmla="*/ 7582022 w 293328"/>
              <a:gd name="T39" fmla="*/ 5877936 h 293238"/>
              <a:gd name="T40" fmla="*/ 7790812 w 293328"/>
              <a:gd name="T41" fmla="*/ 4803898 h 293238"/>
              <a:gd name="T42" fmla="*/ 1645443 w 293328"/>
              <a:gd name="T43" fmla="*/ 4558084 h 293238"/>
              <a:gd name="T44" fmla="*/ 2827025 w 293328"/>
              <a:gd name="T45" fmla="*/ 4881567 h 293238"/>
              <a:gd name="T46" fmla="*/ 1593537 w 293328"/>
              <a:gd name="T47" fmla="*/ 6007352 h 293238"/>
              <a:gd name="T48" fmla="*/ 3411399 w 293328"/>
              <a:gd name="T49" fmla="*/ 6007352 h 293238"/>
              <a:gd name="T50" fmla="*/ 3735991 w 293328"/>
              <a:gd name="T51" fmla="*/ 5670900 h 293238"/>
              <a:gd name="T52" fmla="*/ 1645443 w 293328"/>
              <a:gd name="T53" fmla="*/ 6369652 h 293238"/>
              <a:gd name="T54" fmla="*/ 1645443 w 293328"/>
              <a:gd name="T55" fmla="*/ 4558084 h 293238"/>
              <a:gd name="T56" fmla="*/ 326516 w 293328"/>
              <a:gd name="T57" fmla="*/ 9731379 h 293238"/>
              <a:gd name="T58" fmla="*/ 10330664 w 293328"/>
              <a:gd name="T59" fmla="*/ 9731379 h 293238"/>
              <a:gd name="T60" fmla="*/ 8019003 w 293328"/>
              <a:gd name="T61" fmla="*/ 3715021 h 293238"/>
              <a:gd name="T62" fmla="*/ 5224068 w 293328"/>
              <a:gd name="T63" fmla="*/ 6671540 h 293238"/>
              <a:gd name="T64" fmla="*/ 5328636 w 293328"/>
              <a:gd name="T65" fmla="*/ 2017972 h 293238"/>
              <a:gd name="T66" fmla="*/ 5119204 w 293328"/>
              <a:gd name="T67" fmla="*/ 2950064 h 293238"/>
              <a:gd name="T68" fmla="*/ 5538018 w 293328"/>
              <a:gd name="T69" fmla="*/ 2950064 h 293238"/>
              <a:gd name="T70" fmla="*/ 5328636 w 293328"/>
              <a:gd name="T71" fmla="*/ 2017972 h 293238"/>
              <a:gd name="T72" fmla="*/ 5878196 w 293328"/>
              <a:gd name="T73" fmla="*/ 2975948 h 293238"/>
              <a:gd name="T74" fmla="*/ 5930522 w 293328"/>
              <a:gd name="T75" fmla="*/ 4374065 h 293238"/>
              <a:gd name="T76" fmla="*/ 4569543 w 293328"/>
              <a:gd name="T77" fmla="*/ 4179851 h 293238"/>
              <a:gd name="T78" fmla="*/ 5328636 w 293328"/>
              <a:gd name="T79" fmla="*/ 1707229 h 293238"/>
              <a:gd name="T80" fmla="*/ 2912433 w 293328"/>
              <a:gd name="T81" fmla="*/ 3353513 h 293238"/>
              <a:gd name="T82" fmla="*/ 7757771 w 293328"/>
              <a:gd name="T83" fmla="*/ 1120021 h 293238"/>
              <a:gd name="T84" fmla="*/ 5380810 w 293328"/>
              <a:gd name="T85" fmla="*/ 9598 h 293238"/>
              <a:gd name="T86" fmla="*/ 8071270 w 293328"/>
              <a:gd name="T87" fmla="*/ 3353513 h 293238"/>
              <a:gd name="T88" fmla="*/ 10657173 w 293328"/>
              <a:gd name="T89" fmla="*/ 4205648 h 293238"/>
              <a:gd name="T90" fmla="*/ 809663 w 293328"/>
              <a:gd name="T91" fmla="*/ 10531857 h 293238"/>
              <a:gd name="T92" fmla="*/ 809663 w 293328"/>
              <a:gd name="T93" fmla="*/ 3405144 h 293238"/>
              <a:gd name="T94" fmla="*/ 2585917 w 293328"/>
              <a:gd name="T95" fmla="*/ 1003808 h 29323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0" t="0" r="r" b="b"/>
            <a:pathLst>
              <a:path w="293328" h="293238">
                <a:moveTo>
                  <a:pt x="128173" y="245972"/>
                </a:moveTo>
                <a:lnTo>
                  <a:pt x="206065" y="245972"/>
                </a:lnTo>
                <a:cubicBezTo>
                  <a:pt x="208601" y="245972"/>
                  <a:pt x="210775" y="248170"/>
                  <a:pt x="210775" y="250735"/>
                </a:cubicBezTo>
                <a:cubicBezTo>
                  <a:pt x="210775" y="253299"/>
                  <a:pt x="208601" y="255131"/>
                  <a:pt x="206065" y="255131"/>
                </a:cubicBezTo>
                <a:lnTo>
                  <a:pt x="128173" y="255131"/>
                </a:lnTo>
                <a:cubicBezTo>
                  <a:pt x="125999" y="255131"/>
                  <a:pt x="123825" y="253299"/>
                  <a:pt x="123825" y="250735"/>
                </a:cubicBezTo>
                <a:cubicBezTo>
                  <a:pt x="123825" y="248170"/>
                  <a:pt x="125999" y="245972"/>
                  <a:pt x="128173" y="245972"/>
                </a:cubicBezTo>
                <a:close/>
                <a:moveTo>
                  <a:pt x="39585" y="245972"/>
                </a:moveTo>
                <a:lnTo>
                  <a:pt x="96940" y="245972"/>
                </a:lnTo>
                <a:cubicBezTo>
                  <a:pt x="99449" y="245972"/>
                  <a:pt x="101241" y="248170"/>
                  <a:pt x="101241" y="250735"/>
                </a:cubicBezTo>
                <a:cubicBezTo>
                  <a:pt x="101241" y="253299"/>
                  <a:pt x="99449" y="255131"/>
                  <a:pt x="96940" y="255131"/>
                </a:cubicBezTo>
                <a:lnTo>
                  <a:pt x="39585" y="255131"/>
                </a:lnTo>
                <a:cubicBezTo>
                  <a:pt x="36717" y="255131"/>
                  <a:pt x="34925" y="253299"/>
                  <a:pt x="34925" y="250735"/>
                </a:cubicBezTo>
                <a:cubicBezTo>
                  <a:pt x="34925" y="248170"/>
                  <a:pt x="36717" y="245972"/>
                  <a:pt x="39585" y="245972"/>
                </a:cubicBezTo>
                <a:close/>
                <a:moveTo>
                  <a:pt x="220663" y="211047"/>
                </a:moveTo>
                <a:lnTo>
                  <a:pt x="254000" y="211047"/>
                </a:lnTo>
                <a:cubicBezTo>
                  <a:pt x="256564" y="211047"/>
                  <a:pt x="258396" y="213245"/>
                  <a:pt x="258396" y="215810"/>
                </a:cubicBezTo>
                <a:cubicBezTo>
                  <a:pt x="258396" y="218374"/>
                  <a:pt x="256564" y="220206"/>
                  <a:pt x="254000" y="220206"/>
                </a:cubicBezTo>
                <a:lnTo>
                  <a:pt x="220663" y="220206"/>
                </a:lnTo>
                <a:cubicBezTo>
                  <a:pt x="218098" y="220206"/>
                  <a:pt x="215900" y="218374"/>
                  <a:pt x="215900" y="215810"/>
                </a:cubicBezTo>
                <a:cubicBezTo>
                  <a:pt x="215900" y="213245"/>
                  <a:pt x="218098" y="211047"/>
                  <a:pt x="220663" y="211047"/>
                </a:cubicBezTo>
                <a:close/>
                <a:moveTo>
                  <a:pt x="159971" y="211047"/>
                </a:moveTo>
                <a:lnTo>
                  <a:pt x="193308" y="211047"/>
                </a:lnTo>
                <a:cubicBezTo>
                  <a:pt x="195873" y="211047"/>
                  <a:pt x="198071" y="213245"/>
                  <a:pt x="198071" y="215810"/>
                </a:cubicBezTo>
                <a:cubicBezTo>
                  <a:pt x="198071" y="218374"/>
                  <a:pt x="195873" y="220206"/>
                  <a:pt x="193308" y="220206"/>
                </a:cubicBezTo>
                <a:lnTo>
                  <a:pt x="159971" y="220206"/>
                </a:lnTo>
                <a:cubicBezTo>
                  <a:pt x="157407" y="220206"/>
                  <a:pt x="155575" y="218374"/>
                  <a:pt x="155575" y="215810"/>
                </a:cubicBezTo>
                <a:cubicBezTo>
                  <a:pt x="155575" y="213245"/>
                  <a:pt x="157407" y="211047"/>
                  <a:pt x="159971" y="211047"/>
                </a:cubicBezTo>
                <a:close/>
                <a:moveTo>
                  <a:pt x="99520" y="211047"/>
                </a:moveTo>
                <a:lnTo>
                  <a:pt x="131899" y="211047"/>
                </a:lnTo>
                <a:cubicBezTo>
                  <a:pt x="134390" y="211047"/>
                  <a:pt x="136169" y="213245"/>
                  <a:pt x="136169" y="215810"/>
                </a:cubicBezTo>
                <a:cubicBezTo>
                  <a:pt x="136169" y="218374"/>
                  <a:pt x="134390" y="220206"/>
                  <a:pt x="131899" y="220206"/>
                </a:cubicBezTo>
                <a:lnTo>
                  <a:pt x="99520" y="220206"/>
                </a:lnTo>
                <a:cubicBezTo>
                  <a:pt x="97029" y="220206"/>
                  <a:pt x="95250" y="218374"/>
                  <a:pt x="95250" y="215810"/>
                </a:cubicBezTo>
                <a:cubicBezTo>
                  <a:pt x="95250" y="213245"/>
                  <a:pt x="97029" y="211047"/>
                  <a:pt x="99520" y="211047"/>
                </a:cubicBezTo>
                <a:close/>
                <a:moveTo>
                  <a:pt x="39687" y="211047"/>
                </a:moveTo>
                <a:lnTo>
                  <a:pt x="73024" y="211047"/>
                </a:lnTo>
                <a:cubicBezTo>
                  <a:pt x="75589" y="211047"/>
                  <a:pt x="77421" y="213245"/>
                  <a:pt x="77421" y="215810"/>
                </a:cubicBezTo>
                <a:cubicBezTo>
                  <a:pt x="77421" y="218374"/>
                  <a:pt x="75589" y="220206"/>
                  <a:pt x="73024" y="220206"/>
                </a:cubicBezTo>
                <a:lnTo>
                  <a:pt x="39687" y="220206"/>
                </a:lnTo>
                <a:cubicBezTo>
                  <a:pt x="36757" y="220206"/>
                  <a:pt x="34925" y="218374"/>
                  <a:pt x="34925" y="215810"/>
                </a:cubicBezTo>
                <a:cubicBezTo>
                  <a:pt x="34925" y="213245"/>
                  <a:pt x="36757" y="211047"/>
                  <a:pt x="39687" y="211047"/>
                </a:cubicBezTo>
                <a:close/>
                <a:moveTo>
                  <a:pt x="231675" y="135917"/>
                </a:moveTo>
                <a:cubicBezTo>
                  <a:pt x="227365" y="135917"/>
                  <a:pt x="222336" y="137358"/>
                  <a:pt x="219463" y="140241"/>
                </a:cubicBezTo>
                <a:cubicBezTo>
                  <a:pt x="219463" y="140241"/>
                  <a:pt x="219463" y="140601"/>
                  <a:pt x="219104" y="140601"/>
                </a:cubicBezTo>
                <a:cubicBezTo>
                  <a:pt x="223414" y="147807"/>
                  <a:pt x="223414" y="156453"/>
                  <a:pt x="219104" y="164019"/>
                </a:cubicBezTo>
                <a:cubicBezTo>
                  <a:pt x="219463" y="164019"/>
                  <a:pt x="219463" y="164019"/>
                  <a:pt x="219463" y="164019"/>
                </a:cubicBezTo>
                <a:cubicBezTo>
                  <a:pt x="222336" y="166902"/>
                  <a:pt x="227365" y="168703"/>
                  <a:pt x="231675" y="168703"/>
                </a:cubicBezTo>
                <a:cubicBezTo>
                  <a:pt x="240654" y="168703"/>
                  <a:pt x="247837" y="161137"/>
                  <a:pt x="247837" y="152490"/>
                </a:cubicBezTo>
                <a:cubicBezTo>
                  <a:pt x="247837" y="143123"/>
                  <a:pt x="240654" y="135917"/>
                  <a:pt x="231675" y="135917"/>
                </a:cubicBezTo>
                <a:close/>
                <a:moveTo>
                  <a:pt x="231675" y="126910"/>
                </a:moveTo>
                <a:cubicBezTo>
                  <a:pt x="245682" y="126910"/>
                  <a:pt x="256816" y="138439"/>
                  <a:pt x="256816" y="152490"/>
                </a:cubicBezTo>
                <a:cubicBezTo>
                  <a:pt x="256816" y="166181"/>
                  <a:pt x="245682" y="177350"/>
                  <a:pt x="231675" y="177350"/>
                </a:cubicBezTo>
                <a:cubicBezTo>
                  <a:pt x="225569" y="177350"/>
                  <a:pt x="219104" y="174828"/>
                  <a:pt x="214794" y="170865"/>
                </a:cubicBezTo>
                <a:cubicBezTo>
                  <a:pt x="214435" y="170504"/>
                  <a:pt x="214435" y="170504"/>
                  <a:pt x="214435" y="170504"/>
                </a:cubicBezTo>
                <a:cubicBezTo>
                  <a:pt x="209766" y="175188"/>
                  <a:pt x="203301" y="177350"/>
                  <a:pt x="197195" y="177350"/>
                </a:cubicBezTo>
                <a:cubicBezTo>
                  <a:pt x="190730" y="177350"/>
                  <a:pt x="184265" y="174828"/>
                  <a:pt x="179237" y="170144"/>
                </a:cubicBezTo>
                <a:cubicBezTo>
                  <a:pt x="177800" y="168343"/>
                  <a:pt x="177800" y="165460"/>
                  <a:pt x="179237" y="163659"/>
                </a:cubicBezTo>
                <a:cubicBezTo>
                  <a:pt x="181033" y="162218"/>
                  <a:pt x="183906" y="162218"/>
                  <a:pt x="185702" y="163659"/>
                </a:cubicBezTo>
                <a:cubicBezTo>
                  <a:pt x="192167" y="170144"/>
                  <a:pt x="202582" y="170144"/>
                  <a:pt x="208688" y="163659"/>
                </a:cubicBezTo>
                <a:cubicBezTo>
                  <a:pt x="215153" y="157534"/>
                  <a:pt x="215153" y="147086"/>
                  <a:pt x="208688" y="140601"/>
                </a:cubicBezTo>
                <a:cubicBezTo>
                  <a:pt x="206892" y="138799"/>
                  <a:pt x="206892" y="135917"/>
                  <a:pt x="208688" y="134476"/>
                </a:cubicBezTo>
                <a:cubicBezTo>
                  <a:pt x="210125" y="133035"/>
                  <a:pt x="212639" y="132675"/>
                  <a:pt x="214435" y="133755"/>
                </a:cubicBezTo>
                <a:cubicBezTo>
                  <a:pt x="214435" y="133755"/>
                  <a:pt x="214435" y="133755"/>
                  <a:pt x="214794" y="133755"/>
                </a:cubicBezTo>
                <a:cubicBezTo>
                  <a:pt x="219104" y="129432"/>
                  <a:pt x="225569" y="126910"/>
                  <a:pt x="231675" y="126910"/>
                </a:cubicBezTo>
                <a:close/>
                <a:moveTo>
                  <a:pt x="45289" y="126910"/>
                </a:moveTo>
                <a:lnTo>
                  <a:pt x="77812" y="126910"/>
                </a:lnTo>
                <a:cubicBezTo>
                  <a:pt x="80314" y="126910"/>
                  <a:pt x="82458" y="129072"/>
                  <a:pt x="82458" y="131233"/>
                </a:cubicBezTo>
                <a:cubicBezTo>
                  <a:pt x="82458" y="133755"/>
                  <a:pt x="80314" y="135917"/>
                  <a:pt x="77812" y="135917"/>
                </a:cubicBezTo>
                <a:lnTo>
                  <a:pt x="45289" y="135917"/>
                </a:lnTo>
                <a:cubicBezTo>
                  <a:pt x="44217" y="135917"/>
                  <a:pt x="43860" y="136638"/>
                  <a:pt x="43860" y="137358"/>
                </a:cubicBezTo>
                <a:lnTo>
                  <a:pt x="43860" y="167262"/>
                </a:lnTo>
                <a:cubicBezTo>
                  <a:pt x="43860" y="167622"/>
                  <a:pt x="44217" y="168703"/>
                  <a:pt x="45289" y="168703"/>
                </a:cubicBezTo>
                <a:lnTo>
                  <a:pt x="92465" y="168703"/>
                </a:lnTo>
                <a:cubicBezTo>
                  <a:pt x="93180" y="168703"/>
                  <a:pt x="93895" y="167622"/>
                  <a:pt x="93895" y="167262"/>
                </a:cubicBezTo>
                <a:lnTo>
                  <a:pt x="93895" y="157894"/>
                </a:lnTo>
                <a:cubicBezTo>
                  <a:pt x="93895" y="155372"/>
                  <a:pt x="95682" y="153211"/>
                  <a:pt x="98183" y="153211"/>
                </a:cubicBezTo>
                <a:cubicBezTo>
                  <a:pt x="100685" y="153211"/>
                  <a:pt x="102829" y="155372"/>
                  <a:pt x="102829" y="157894"/>
                </a:cubicBezTo>
                <a:lnTo>
                  <a:pt x="102829" y="167262"/>
                </a:lnTo>
                <a:cubicBezTo>
                  <a:pt x="102829" y="173026"/>
                  <a:pt x="98183" y="177350"/>
                  <a:pt x="92465" y="177350"/>
                </a:cubicBezTo>
                <a:lnTo>
                  <a:pt x="45289" y="177350"/>
                </a:lnTo>
                <a:cubicBezTo>
                  <a:pt x="39571" y="177350"/>
                  <a:pt x="34925" y="173026"/>
                  <a:pt x="34925" y="167262"/>
                </a:cubicBezTo>
                <a:lnTo>
                  <a:pt x="34925" y="137358"/>
                </a:lnTo>
                <a:cubicBezTo>
                  <a:pt x="34925" y="131594"/>
                  <a:pt x="39571" y="126910"/>
                  <a:pt x="45289" y="126910"/>
                </a:cubicBezTo>
                <a:close/>
                <a:moveTo>
                  <a:pt x="22287" y="103437"/>
                </a:moveTo>
                <a:cubicBezTo>
                  <a:pt x="15098" y="103437"/>
                  <a:pt x="8987" y="109548"/>
                  <a:pt x="8987" y="117097"/>
                </a:cubicBezTo>
                <a:lnTo>
                  <a:pt x="8987" y="270950"/>
                </a:lnTo>
                <a:cubicBezTo>
                  <a:pt x="8987" y="278499"/>
                  <a:pt x="15098" y="284251"/>
                  <a:pt x="22287" y="284251"/>
                </a:cubicBezTo>
                <a:lnTo>
                  <a:pt x="271041" y="284251"/>
                </a:lnTo>
                <a:cubicBezTo>
                  <a:pt x="278230" y="284251"/>
                  <a:pt x="284341" y="278499"/>
                  <a:pt x="284341" y="270950"/>
                </a:cubicBezTo>
                <a:lnTo>
                  <a:pt x="284341" y="117097"/>
                </a:lnTo>
                <a:cubicBezTo>
                  <a:pt x="284341" y="109548"/>
                  <a:pt x="278230" y="103437"/>
                  <a:pt x="271041" y="103437"/>
                </a:cubicBezTo>
                <a:lnTo>
                  <a:pt x="220715" y="103437"/>
                </a:lnTo>
                <a:cubicBezTo>
                  <a:pt x="210290" y="139744"/>
                  <a:pt x="152056" y="183599"/>
                  <a:pt x="149180" y="185756"/>
                </a:cubicBezTo>
                <a:cubicBezTo>
                  <a:pt x="148461" y="186475"/>
                  <a:pt x="147383" y="186475"/>
                  <a:pt x="146664" y="186475"/>
                </a:cubicBezTo>
                <a:cubicBezTo>
                  <a:pt x="145585" y="186475"/>
                  <a:pt x="144867" y="186475"/>
                  <a:pt x="143788" y="185756"/>
                </a:cubicBezTo>
                <a:cubicBezTo>
                  <a:pt x="141272" y="183599"/>
                  <a:pt x="83037" y="139744"/>
                  <a:pt x="72972" y="103437"/>
                </a:cubicBezTo>
                <a:lnTo>
                  <a:pt x="22287" y="103437"/>
                </a:lnTo>
                <a:close/>
                <a:moveTo>
                  <a:pt x="146664" y="56186"/>
                </a:moveTo>
                <a:cubicBezTo>
                  <a:pt x="139820" y="56186"/>
                  <a:pt x="134417" y="61953"/>
                  <a:pt x="134417" y="68441"/>
                </a:cubicBezTo>
                <a:cubicBezTo>
                  <a:pt x="134417" y="72045"/>
                  <a:pt x="136218" y="75650"/>
                  <a:pt x="139460" y="77812"/>
                </a:cubicBezTo>
                <a:cubicBezTo>
                  <a:pt x="140540" y="78894"/>
                  <a:pt x="141261" y="80335"/>
                  <a:pt x="140900" y="82138"/>
                </a:cubicBezTo>
                <a:lnTo>
                  <a:pt x="135498" y="112776"/>
                </a:lnTo>
                <a:lnTo>
                  <a:pt x="157830" y="112776"/>
                </a:lnTo>
                <a:lnTo>
                  <a:pt x="152427" y="82138"/>
                </a:lnTo>
                <a:cubicBezTo>
                  <a:pt x="152066" y="80335"/>
                  <a:pt x="152787" y="78894"/>
                  <a:pt x="154228" y="77812"/>
                </a:cubicBezTo>
                <a:cubicBezTo>
                  <a:pt x="157109" y="75650"/>
                  <a:pt x="158550" y="72045"/>
                  <a:pt x="158550" y="68441"/>
                </a:cubicBezTo>
                <a:cubicBezTo>
                  <a:pt x="158550" y="61953"/>
                  <a:pt x="153507" y="56186"/>
                  <a:pt x="146664" y="56186"/>
                </a:cubicBezTo>
                <a:close/>
                <a:moveTo>
                  <a:pt x="146664" y="47535"/>
                </a:moveTo>
                <a:cubicBezTo>
                  <a:pt x="158190" y="47535"/>
                  <a:pt x="167915" y="56907"/>
                  <a:pt x="167915" y="68441"/>
                </a:cubicBezTo>
                <a:cubicBezTo>
                  <a:pt x="167915" y="73847"/>
                  <a:pt x="165394" y="79254"/>
                  <a:pt x="161792" y="82859"/>
                </a:cubicBezTo>
                <a:lnTo>
                  <a:pt x="167555" y="116380"/>
                </a:lnTo>
                <a:cubicBezTo>
                  <a:pt x="167915" y="117822"/>
                  <a:pt x="167555" y="119264"/>
                  <a:pt x="166834" y="120345"/>
                </a:cubicBezTo>
                <a:cubicBezTo>
                  <a:pt x="165754" y="121066"/>
                  <a:pt x="164673" y="121787"/>
                  <a:pt x="163232" y="121787"/>
                </a:cubicBezTo>
                <a:lnTo>
                  <a:pt x="130095" y="121787"/>
                </a:lnTo>
                <a:cubicBezTo>
                  <a:pt x="128654" y="121787"/>
                  <a:pt x="127573" y="121066"/>
                  <a:pt x="126493" y="120345"/>
                </a:cubicBezTo>
                <a:cubicBezTo>
                  <a:pt x="125772" y="119264"/>
                  <a:pt x="125412" y="117822"/>
                  <a:pt x="125772" y="116380"/>
                </a:cubicBezTo>
                <a:lnTo>
                  <a:pt x="131535" y="82859"/>
                </a:lnTo>
                <a:cubicBezTo>
                  <a:pt x="127933" y="79254"/>
                  <a:pt x="125412" y="73847"/>
                  <a:pt x="125412" y="68441"/>
                </a:cubicBezTo>
                <a:cubicBezTo>
                  <a:pt x="125412" y="56907"/>
                  <a:pt x="135137" y="47535"/>
                  <a:pt x="146664" y="47535"/>
                </a:cubicBezTo>
                <a:close/>
                <a:moveTo>
                  <a:pt x="146664" y="8897"/>
                </a:moveTo>
                <a:lnTo>
                  <a:pt x="80162" y="31184"/>
                </a:lnTo>
                <a:lnTo>
                  <a:pt x="80162" y="93372"/>
                </a:lnTo>
                <a:cubicBezTo>
                  <a:pt x="80162" y="122849"/>
                  <a:pt x="134082" y="166704"/>
                  <a:pt x="146664" y="176410"/>
                </a:cubicBezTo>
                <a:cubicBezTo>
                  <a:pt x="159245" y="166704"/>
                  <a:pt x="213525" y="122849"/>
                  <a:pt x="213525" y="93372"/>
                </a:cubicBezTo>
                <a:lnTo>
                  <a:pt x="213525" y="31184"/>
                </a:lnTo>
                <a:lnTo>
                  <a:pt x="146664" y="8897"/>
                </a:lnTo>
                <a:close/>
                <a:moveTo>
                  <a:pt x="145226" y="269"/>
                </a:moveTo>
                <a:cubicBezTo>
                  <a:pt x="146304" y="-90"/>
                  <a:pt x="147023" y="-90"/>
                  <a:pt x="148102" y="269"/>
                </a:cubicBezTo>
                <a:lnTo>
                  <a:pt x="219277" y="23635"/>
                </a:lnTo>
                <a:cubicBezTo>
                  <a:pt x="221074" y="24354"/>
                  <a:pt x="222153" y="26151"/>
                  <a:pt x="222153" y="27949"/>
                </a:cubicBezTo>
                <a:lnTo>
                  <a:pt x="222153" y="93372"/>
                </a:lnTo>
                <a:cubicBezTo>
                  <a:pt x="222153" y="93732"/>
                  <a:pt x="222153" y="94451"/>
                  <a:pt x="222153" y="94810"/>
                </a:cubicBezTo>
                <a:lnTo>
                  <a:pt x="271041" y="94810"/>
                </a:lnTo>
                <a:cubicBezTo>
                  <a:pt x="283263" y="94810"/>
                  <a:pt x="293328" y="104875"/>
                  <a:pt x="293328" y="117097"/>
                </a:cubicBezTo>
                <a:lnTo>
                  <a:pt x="293328" y="270950"/>
                </a:lnTo>
                <a:cubicBezTo>
                  <a:pt x="293328" y="283172"/>
                  <a:pt x="283263" y="293238"/>
                  <a:pt x="271041" y="293238"/>
                </a:cubicBezTo>
                <a:lnTo>
                  <a:pt x="22287" y="293238"/>
                </a:lnTo>
                <a:cubicBezTo>
                  <a:pt x="10065" y="293238"/>
                  <a:pt x="0" y="283172"/>
                  <a:pt x="0" y="270950"/>
                </a:cubicBezTo>
                <a:lnTo>
                  <a:pt x="0" y="117097"/>
                </a:lnTo>
                <a:cubicBezTo>
                  <a:pt x="0" y="104875"/>
                  <a:pt x="10065" y="94810"/>
                  <a:pt x="22287" y="94810"/>
                </a:cubicBezTo>
                <a:lnTo>
                  <a:pt x="71175" y="94810"/>
                </a:lnTo>
                <a:cubicBezTo>
                  <a:pt x="71175" y="94451"/>
                  <a:pt x="71175" y="93732"/>
                  <a:pt x="71175" y="93372"/>
                </a:cubicBezTo>
                <a:lnTo>
                  <a:pt x="71175" y="27949"/>
                </a:lnTo>
                <a:cubicBezTo>
                  <a:pt x="71175" y="26151"/>
                  <a:pt x="72253" y="24354"/>
                  <a:pt x="74051" y="23635"/>
                </a:cubicBezTo>
                <a:lnTo>
                  <a:pt x="145226" y="269"/>
                </a:lnTo>
                <a:close/>
              </a:path>
            </a:pathLst>
          </a:custGeom>
          <a:solidFill>
            <a:schemeClr val="bg1"/>
          </a:solidFill>
          <a:ln>
            <a:noFill/>
          </a:ln>
        </p:spPr>
        <p:txBody>
          <a:bodyPr anchor="ctr"/>
          <a:lstStyle/>
          <a:p>
            <a:endParaRPr lang="en-US" sz="900"/>
          </a:p>
        </p:txBody>
      </p:sp>
      <p:sp>
        <p:nvSpPr>
          <p:cNvPr id="7" name="Freeform 938">
            <a:extLst>
              <a:ext uri="{FF2B5EF4-FFF2-40B4-BE49-F238E27FC236}">
                <a16:creationId xmlns:a16="http://schemas.microsoft.com/office/drawing/2014/main" id="{4C0F6293-DB02-F147-843E-D9F88DA85377}"/>
              </a:ext>
            </a:extLst>
          </p:cNvPr>
          <p:cNvSpPr>
            <a:spLocks noChangeAspect="1"/>
          </p:cNvSpPr>
          <p:nvPr/>
        </p:nvSpPr>
        <p:spPr bwMode="auto">
          <a:xfrm>
            <a:off x="5738704" y="4507930"/>
            <a:ext cx="714592" cy="714592"/>
          </a:xfrm>
          <a:custGeom>
            <a:avLst/>
            <a:gdLst>
              <a:gd name="T0" fmla="*/ 3908867 w 293327"/>
              <a:gd name="T1" fmla="*/ 9106418 h 293328"/>
              <a:gd name="T2" fmla="*/ 4627651 w 293327"/>
              <a:gd name="T3" fmla="*/ 9106418 h 293328"/>
              <a:gd name="T4" fmla="*/ 4268257 w 293327"/>
              <a:gd name="T5" fmla="*/ 8420867 h 293328"/>
              <a:gd name="T6" fmla="*/ 4268257 w 293327"/>
              <a:gd name="T7" fmla="*/ 9791887 h 293328"/>
              <a:gd name="T8" fmla="*/ 4268257 w 293327"/>
              <a:gd name="T9" fmla="*/ 8420867 h 293328"/>
              <a:gd name="T10" fmla="*/ 2117656 w 293327"/>
              <a:gd name="T11" fmla="*/ 7311654 h 293328"/>
              <a:gd name="T12" fmla="*/ 2829577 w 293327"/>
              <a:gd name="T13" fmla="*/ 7311654 h 293328"/>
              <a:gd name="T14" fmla="*/ 4545752 w 293327"/>
              <a:gd name="T15" fmla="*/ 6800492 h 293328"/>
              <a:gd name="T16" fmla="*/ 4780006 w 293327"/>
              <a:gd name="T17" fmla="*/ 7035809 h 293328"/>
              <a:gd name="T18" fmla="*/ 2085617 w 293327"/>
              <a:gd name="T19" fmla="*/ 9676631 h 293328"/>
              <a:gd name="T20" fmla="*/ 1968489 w 293327"/>
              <a:gd name="T21" fmla="*/ 9402106 h 293328"/>
              <a:gd name="T22" fmla="*/ 2473597 w 293327"/>
              <a:gd name="T23" fmla="*/ 6632828 h 293328"/>
              <a:gd name="T24" fmla="*/ 2473597 w 293327"/>
              <a:gd name="T25" fmla="*/ 8003799 h 293328"/>
              <a:gd name="T26" fmla="*/ 2473597 w 293327"/>
              <a:gd name="T27" fmla="*/ 6632828 h 293328"/>
              <a:gd name="T28" fmla="*/ 339617 w 293327"/>
              <a:gd name="T29" fmla="*/ 10331239 h 293328"/>
              <a:gd name="T30" fmla="*/ 5826363 w 293327"/>
              <a:gd name="T31" fmla="*/ 5507530 h 293328"/>
              <a:gd name="T32" fmla="*/ 5277686 w 293327"/>
              <a:gd name="T33" fmla="*/ 5989807 h 293328"/>
              <a:gd name="T34" fmla="*/ 4951088 w 293327"/>
              <a:gd name="T35" fmla="*/ 5989807 h 293328"/>
              <a:gd name="T36" fmla="*/ 1828917 w 293327"/>
              <a:gd name="T37" fmla="*/ 5507530 h 293328"/>
              <a:gd name="T38" fmla="*/ 1672147 w 293327"/>
              <a:gd name="T39" fmla="*/ 6146314 h 293328"/>
              <a:gd name="T40" fmla="*/ 1515406 w 293327"/>
              <a:gd name="T41" fmla="*/ 5507530 h 293328"/>
              <a:gd name="T42" fmla="*/ 3383445 w 293327"/>
              <a:gd name="T43" fmla="*/ 3786598 h 293328"/>
              <a:gd name="T44" fmla="*/ 4951088 w 293327"/>
              <a:gd name="T45" fmla="*/ 5181596 h 293328"/>
              <a:gd name="T46" fmla="*/ 3383445 w 293327"/>
              <a:gd name="T47" fmla="*/ 3460617 h 293328"/>
              <a:gd name="T48" fmla="*/ 5970084 w 293327"/>
              <a:gd name="T49" fmla="*/ 5181596 h 293328"/>
              <a:gd name="T50" fmla="*/ 6780043 w 293327"/>
              <a:gd name="T51" fmla="*/ 10487700 h 293328"/>
              <a:gd name="T52" fmla="*/ 6623220 w 293327"/>
              <a:gd name="T53" fmla="*/ 10657173 h 293328"/>
              <a:gd name="T54" fmla="*/ 39158 w 293327"/>
              <a:gd name="T55" fmla="*/ 10605053 h 293328"/>
              <a:gd name="T56" fmla="*/ 653138 w 293327"/>
              <a:gd name="T57" fmla="*/ 5325002 h 293328"/>
              <a:gd name="T58" fmla="*/ 1515406 w 293327"/>
              <a:gd name="T59" fmla="*/ 5181596 h 293328"/>
              <a:gd name="T60" fmla="*/ 6823927 w 293327"/>
              <a:gd name="T61" fmla="*/ 326867 h 293328"/>
              <a:gd name="T62" fmla="*/ 5266850 w 293327"/>
              <a:gd name="T63" fmla="*/ 2157483 h 293328"/>
              <a:gd name="T64" fmla="*/ 8393994 w 293327"/>
              <a:gd name="T65" fmla="*/ 1895931 h 293328"/>
              <a:gd name="T66" fmla="*/ 6823927 w 293327"/>
              <a:gd name="T67" fmla="*/ 0 h 293328"/>
              <a:gd name="T68" fmla="*/ 8721089 w 293327"/>
              <a:gd name="T69" fmla="*/ 2157483 h 293328"/>
              <a:gd name="T70" fmla="*/ 9794012 w 293327"/>
              <a:gd name="T71" fmla="*/ 2301333 h 293328"/>
              <a:gd name="T72" fmla="*/ 10618320 w 293327"/>
              <a:gd name="T73" fmla="*/ 9322855 h 293328"/>
              <a:gd name="T74" fmla="*/ 7098646 w 293327"/>
              <a:gd name="T75" fmla="*/ 9388255 h 293328"/>
              <a:gd name="T76" fmla="*/ 7098646 w 293327"/>
              <a:gd name="T77" fmla="*/ 9061388 h 293328"/>
              <a:gd name="T78" fmla="*/ 10160357 w 293327"/>
              <a:gd name="T79" fmla="*/ 7871491 h 293328"/>
              <a:gd name="T80" fmla="*/ 6745385 w 293327"/>
              <a:gd name="T81" fmla="*/ 7701477 h 293328"/>
              <a:gd name="T82" fmla="*/ 10121102 w 293327"/>
              <a:gd name="T83" fmla="*/ 7544584 h 293328"/>
              <a:gd name="T84" fmla="*/ 8721089 w 293327"/>
              <a:gd name="T85" fmla="*/ 2484348 h 293328"/>
              <a:gd name="T86" fmla="*/ 8551042 w 293327"/>
              <a:gd name="T87" fmla="*/ 3347336 h 293328"/>
              <a:gd name="T88" fmla="*/ 8393994 w 293327"/>
              <a:gd name="T89" fmla="*/ 2484348 h 293328"/>
              <a:gd name="T90" fmla="*/ 5266850 w 293327"/>
              <a:gd name="T91" fmla="*/ 3177369 h 293328"/>
              <a:gd name="T92" fmla="*/ 4939746 w 293327"/>
              <a:gd name="T93" fmla="*/ 3177369 h 293328"/>
              <a:gd name="T94" fmla="*/ 4167856 w 293327"/>
              <a:gd name="T95" fmla="*/ 2484348 h 293328"/>
              <a:gd name="T96" fmla="*/ 3893078 w 293327"/>
              <a:gd name="T97" fmla="*/ 3347336 h 293328"/>
              <a:gd name="T98" fmla="*/ 3866909 w 293327"/>
              <a:gd name="T99" fmla="*/ 2301333 h 293328"/>
              <a:gd name="T100" fmla="*/ 4939746 w 293327"/>
              <a:gd name="T101" fmla="*/ 2157483 h 293328"/>
              <a:gd name="T102" fmla="*/ 6823927 w 293327"/>
              <a:gd name="T103" fmla="*/ 0 h 29332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293327" h="293328">
                <a:moveTo>
                  <a:pt x="117475" y="240846"/>
                </a:moveTo>
                <a:cubicBezTo>
                  <a:pt x="111980" y="240846"/>
                  <a:pt x="107584" y="245201"/>
                  <a:pt x="107584" y="250644"/>
                </a:cubicBezTo>
                <a:cubicBezTo>
                  <a:pt x="107584" y="256086"/>
                  <a:pt x="111980" y="260441"/>
                  <a:pt x="117475" y="260441"/>
                </a:cubicBezTo>
                <a:cubicBezTo>
                  <a:pt x="122604" y="260441"/>
                  <a:pt x="127366" y="256086"/>
                  <a:pt x="127366" y="250644"/>
                </a:cubicBezTo>
                <a:cubicBezTo>
                  <a:pt x="127366" y="245201"/>
                  <a:pt x="122604" y="240846"/>
                  <a:pt x="117475" y="240846"/>
                </a:cubicBezTo>
                <a:close/>
                <a:moveTo>
                  <a:pt x="117475" y="231775"/>
                </a:moveTo>
                <a:cubicBezTo>
                  <a:pt x="127733" y="231775"/>
                  <a:pt x="136159" y="240121"/>
                  <a:pt x="136159" y="250644"/>
                </a:cubicBezTo>
                <a:cubicBezTo>
                  <a:pt x="136159" y="260804"/>
                  <a:pt x="127733" y="269512"/>
                  <a:pt x="117475" y="269512"/>
                </a:cubicBezTo>
                <a:cubicBezTo>
                  <a:pt x="106851" y="269512"/>
                  <a:pt x="98425" y="260804"/>
                  <a:pt x="98425" y="250644"/>
                </a:cubicBezTo>
                <a:cubicBezTo>
                  <a:pt x="98425" y="240121"/>
                  <a:pt x="106851" y="231775"/>
                  <a:pt x="117475" y="231775"/>
                </a:cubicBezTo>
                <a:close/>
                <a:moveTo>
                  <a:pt x="68080" y="191354"/>
                </a:moveTo>
                <a:cubicBezTo>
                  <a:pt x="62638" y="191354"/>
                  <a:pt x="58283" y="195751"/>
                  <a:pt x="58283" y="201246"/>
                </a:cubicBezTo>
                <a:cubicBezTo>
                  <a:pt x="58283" y="206741"/>
                  <a:pt x="62638" y="211503"/>
                  <a:pt x="68080" y="211503"/>
                </a:cubicBezTo>
                <a:cubicBezTo>
                  <a:pt x="73523" y="211503"/>
                  <a:pt x="77878" y="206741"/>
                  <a:pt x="77878" y="201246"/>
                </a:cubicBezTo>
                <a:cubicBezTo>
                  <a:pt x="77878" y="195751"/>
                  <a:pt x="73523" y="191354"/>
                  <a:pt x="68080" y="191354"/>
                </a:cubicBezTo>
                <a:close/>
                <a:moveTo>
                  <a:pt x="125111" y="187176"/>
                </a:moveTo>
                <a:cubicBezTo>
                  <a:pt x="126902" y="185737"/>
                  <a:pt x="129409" y="185737"/>
                  <a:pt x="131559" y="187176"/>
                </a:cubicBezTo>
                <a:cubicBezTo>
                  <a:pt x="132992" y="188976"/>
                  <a:pt x="132992" y="191854"/>
                  <a:pt x="131559" y="193653"/>
                </a:cubicBezTo>
                <a:lnTo>
                  <a:pt x="60626" y="264901"/>
                </a:lnTo>
                <a:cubicBezTo>
                  <a:pt x="59552" y="265980"/>
                  <a:pt x="58477" y="266340"/>
                  <a:pt x="57402" y="266340"/>
                </a:cubicBezTo>
                <a:cubicBezTo>
                  <a:pt x="56328" y="266340"/>
                  <a:pt x="54895" y="265980"/>
                  <a:pt x="54178" y="264901"/>
                </a:cubicBezTo>
                <a:cubicBezTo>
                  <a:pt x="52387" y="263102"/>
                  <a:pt x="52387" y="260223"/>
                  <a:pt x="54178" y="258784"/>
                </a:cubicBezTo>
                <a:lnTo>
                  <a:pt x="125111" y="187176"/>
                </a:lnTo>
                <a:close/>
                <a:moveTo>
                  <a:pt x="68080" y="182562"/>
                </a:moveTo>
                <a:cubicBezTo>
                  <a:pt x="78240" y="182562"/>
                  <a:pt x="86949" y="190988"/>
                  <a:pt x="86949" y="201246"/>
                </a:cubicBezTo>
                <a:cubicBezTo>
                  <a:pt x="86949" y="211870"/>
                  <a:pt x="78240" y="220296"/>
                  <a:pt x="68080" y="220296"/>
                </a:cubicBezTo>
                <a:cubicBezTo>
                  <a:pt x="57558" y="220296"/>
                  <a:pt x="49212" y="211870"/>
                  <a:pt x="49212" y="201246"/>
                </a:cubicBezTo>
                <a:cubicBezTo>
                  <a:pt x="49212" y="190988"/>
                  <a:pt x="57558" y="182562"/>
                  <a:pt x="68080" y="182562"/>
                </a:cubicBezTo>
                <a:close/>
                <a:moveTo>
                  <a:pt x="26247" y="151588"/>
                </a:moveTo>
                <a:lnTo>
                  <a:pt x="9348" y="284357"/>
                </a:lnTo>
                <a:lnTo>
                  <a:pt x="177258" y="284357"/>
                </a:lnTo>
                <a:lnTo>
                  <a:pt x="160359" y="151588"/>
                </a:lnTo>
                <a:lnTo>
                  <a:pt x="145258" y="151588"/>
                </a:lnTo>
                <a:lnTo>
                  <a:pt x="145258" y="164864"/>
                </a:lnTo>
                <a:cubicBezTo>
                  <a:pt x="145258" y="167376"/>
                  <a:pt x="143101" y="169171"/>
                  <a:pt x="140943" y="169171"/>
                </a:cubicBezTo>
                <a:cubicBezTo>
                  <a:pt x="138426" y="169171"/>
                  <a:pt x="136269" y="167376"/>
                  <a:pt x="136269" y="164864"/>
                </a:cubicBezTo>
                <a:lnTo>
                  <a:pt x="136269" y="151588"/>
                </a:lnTo>
                <a:lnTo>
                  <a:pt x="50337" y="151588"/>
                </a:lnTo>
                <a:lnTo>
                  <a:pt x="50337" y="164864"/>
                </a:lnTo>
                <a:cubicBezTo>
                  <a:pt x="50337" y="167376"/>
                  <a:pt x="48179" y="169171"/>
                  <a:pt x="46022" y="169171"/>
                </a:cubicBezTo>
                <a:cubicBezTo>
                  <a:pt x="43505" y="169171"/>
                  <a:pt x="41708" y="167376"/>
                  <a:pt x="41708" y="164864"/>
                </a:cubicBezTo>
                <a:lnTo>
                  <a:pt x="41708" y="151588"/>
                </a:lnTo>
                <a:lnTo>
                  <a:pt x="26247" y="151588"/>
                </a:lnTo>
                <a:close/>
                <a:moveTo>
                  <a:pt x="93123" y="104221"/>
                </a:moveTo>
                <a:cubicBezTo>
                  <a:pt x="71191" y="104221"/>
                  <a:pt x="52854" y="121086"/>
                  <a:pt x="50696" y="142617"/>
                </a:cubicBezTo>
                <a:lnTo>
                  <a:pt x="136269" y="142617"/>
                </a:lnTo>
                <a:cubicBezTo>
                  <a:pt x="133752" y="121086"/>
                  <a:pt x="115415" y="104221"/>
                  <a:pt x="93123" y="104221"/>
                </a:cubicBezTo>
                <a:close/>
                <a:moveTo>
                  <a:pt x="93123" y="95250"/>
                </a:moveTo>
                <a:cubicBezTo>
                  <a:pt x="120449" y="95250"/>
                  <a:pt x="142741" y="116063"/>
                  <a:pt x="144898" y="142617"/>
                </a:cubicBezTo>
                <a:lnTo>
                  <a:pt x="164314" y="142617"/>
                </a:lnTo>
                <a:cubicBezTo>
                  <a:pt x="166831" y="142617"/>
                  <a:pt x="168629" y="144411"/>
                  <a:pt x="168988" y="146564"/>
                </a:cubicBezTo>
                <a:lnTo>
                  <a:pt x="186606" y="288663"/>
                </a:lnTo>
                <a:cubicBezTo>
                  <a:pt x="186966" y="289740"/>
                  <a:pt x="186606" y="291175"/>
                  <a:pt x="185527" y="291893"/>
                </a:cubicBezTo>
                <a:cubicBezTo>
                  <a:pt x="184808" y="292969"/>
                  <a:pt x="183370" y="293328"/>
                  <a:pt x="182291" y="293328"/>
                </a:cubicBezTo>
                <a:lnTo>
                  <a:pt x="4314" y="293328"/>
                </a:lnTo>
                <a:cubicBezTo>
                  <a:pt x="3236" y="293328"/>
                  <a:pt x="2157" y="292969"/>
                  <a:pt x="1079" y="291893"/>
                </a:cubicBezTo>
                <a:cubicBezTo>
                  <a:pt x="359" y="291175"/>
                  <a:pt x="0" y="289740"/>
                  <a:pt x="0" y="288663"/>
                </a:cubicBezTo>
                <a:lnTo>
                  <a:pt x="17977" y="146564"/>
                </a:lnTo>
                <a:cubicBezTo>
                  <a:pt x="18337" y="144411"/>
                  <a:pt x="20135" y="142617"/>
                  <a:pt x="22292" y="142617"/>
                </a:cubicBezTo>
                <a:lnTo>
                  <a:pt x="41708" y="142617"/>
                </a:lnTo>
                <a:cubicBezTo>
                  <a:pt x="44224" y="116063"/>
                  <a:pt x="66157" y="95250"/>
                  <a:pt x="93123" y="95250"/>
                </a:cubicBezTo>
                <a:close/>
                <a:moveTo>
                  <a:pt x="187814" y="8997"/>
                </a:moveTo>
                <a:cubicBezTo>
                  <a:pt x="164046" y="8997"/>
                  <a:pt x="144960" y="28431"/>
                  <a:pt x="144960" y="52184"/>
                </a:cubicBezTo>
                <a:lnTo>
                  <a:pt x="144960" y="59382"/>
                </a:lnTo>
                <a:lnTo>
                  <a:pt x="231027" y="59382"/>
                </a:lnTo>
                <a:lnTo>
                  <a:pt x="231027" y="52184"/>
                </a:lnTo>
                <a:cubicBezTo>
                  <a:pt x="231027" y="28431"/>
                  <a:pt x="211941" y="8997"/>
                  <a:pt x="187814" y="8997"/>
                </a:cubicBezTo>
                <a:close/>
                <a:moveTo>
                  <a:pt x="187814" y="0"/>
                </a:moveTo>
                <a:cubicBezTo>
                  <a:pt x="216623" y="0"/>
                  <a:pt x="240030" y="23393"/>
                  <a:pt x="240030" y="52184"/>
                </a:cubicBezTo>
                <a:lnTo>
                  <a:pt x="240030" y="59382"/>
                </a:lnTo>
                <a:lnTo>
                  <a:pt x="265238" y="59382"/>
                </a:lnTo>
                <a:cubicBezTo>
                  <a:pt x="267399" y="59382"/>
                  <a:pt x="269199" y="61182"/>
                  <a:pt x="269560" y="63341"/>
                </a:cubicBezTo>
                <a:lnTo>
                  <a:pt x="293327" y="253004"/>
                </a:lnTo>
                <a:cubicBezTo>
                  <a:pt x="293327" y="254443"/>
                  <a:pt x="292967" y="255523"/>
                  <a:pt x="292247" y="256603"/>
                </a:cubicBezTo>
                <a:cubicBezTo>
                  <a:pt x="291526" y="257682"/>
                  <a:pt x="290086" y="258402"/>
                  <a:pt x="288646" y="258402"/>
                </a:cubicBezTo>
                <a:lnTo>
                  <a:pt x="195376" y="258402"/>
                </a:lnTo>
                <a:cubicBezTo>
                  <a:pt x="192855" y="258402"/>
                  <a:pt x="190695" y="255883"/>
                  <a:pt x="190695" y="253724"/>
                </a:cubicBezTo>
                <a:cubicBezTo>
                  <a:pt x="190695" y="251204"/>
                  <a:pt x="192855" y="249405"/>
                  <a:pt x="195376" y="249405"/>
                </a:cubicBezTo>
                <a:lnTo>
                  <a:pt x="283964" y="249405"/>
                </a:lnTo>
                <a:lnTo>
                  <a:pt x="279643" y="216655"/>
                </a:lnTo>
                <a:lnTo>
                  <a:pt x="190335" y="216655"/>
                </a:lnTo>
                <a:cubicBezTo>
                  <a:pt x="187814" y="216655"/>
                  <a:pt x="185653" y="214855"/>
                  <a:pt x="185653" y="211976"/>
                </a:cubicBezTo>
                <a:cubicBezTo>
                  <a:pt x="185653" y="209817"/>
                  <a:pt x="187814" y="207657"/>
                  <a:pt x="190335" y="207657"/>
                </a:cubicBezTo>
                <a:lnTo>
                  <a:pt x="278562" y="207657"/>
                </a:lnTo>
                <a:lnTo>
                  <a:pt x="261277" y="68379"/>
                </a:lnTo>
                <a:lnTo>
                  <a:pt x="240030" y="68379"/>
                </a:lnTo>
                <a:lnTo>
                  <a:pt x="240030" y="87454"/>
                </a:lnTo>
                <a:cubicBezTo>
                  <a:pt x="240030" y="90333"/>
                  <a:pt x="237870" y="92132"/>
                  <a:pt x="235349" y="92132"/>
                </a:cubicBezTo>
                <a:cubicBezTo>
                  <a:pt x="232828" y="92132"/>
                  <a:pt x="231027" y="90333"/>
                  <a:pt x="231027" y="87454"/>
                </a:cubicBezTo>
                <a:lnTo>
                  <a:pt x="231027" y="68379"/>
                </a:lnTo>
                <a:lnTo>
                  <a:pt x="144960" y="68379"/>
                </a:lnTo>
                <a:lnTo>
                  <a:pt x="144960" y="87454"/>
                </a:lnTo>
                <a:cubicBezTo>
                  <a:pt x="144960" y="90333"/>
                  <a:pt x="142800" y="92132"/>
                  <a:pt x="140639" y="92132"/>
                </a:cubicBezTo>
                <a:cubicBezTo>
                  <a:pt x="138118" y="92132"/>
                  <a:pt x="135957" y="90333"/>
                  <a:pt x="135957" y="87454"/>
                </a:cubicBezTo>
                <a:lnTo>
                  <a:pt x="135957" y="68379"/>
                </a:lnTo>
                <a:lnTo>
                  <a:pt x="114711" y="68379"/>
                </a:lnTo>
                <a:lnTo>
                  <a:pt x="112190" y="88173"/>
                </a:lnTo>
                <a:cubicBezTo>
                  <a:pt x="111830" y="90693"/>
                  <a:pt x="109669" y="92132"/>
                  <a:pt x="107148" y="92132"/>
                </a:cubicBezTo>
                <a:cubicBezTo>
                  <a:pt x="104628" y="91772"/>
                  <a:pt x="103187" y="89613"/>
                  <a:pt x="103547" y="87094"/>
                </a:cubicBezTo>
                <a:lnTo>
                  <a:pt x="106428" y="63341"/>
                </a:lnTo>
                <a:cubicBezTo>
                  <a:pt x="106788" y="61182"/>
                  <a:pt x="108589" y="59382"/>
                  <a:pt x="110750" y="59382"/>
                </a:cubicBezTo>
                <a:lnTo>
                  <a:pt x="135957" y="59382"/>
                </a:lnTo>
                <a:lnTo>
                  <a:pt x="135957" y="52184"/>
                </a:lnTo>
                <a:cubicBezTo>
                  <a:pt x="135957" y="23393"/>
                  <a:pt x="159365" y="0"/>
                  <a:pt x="187814" y="0"/>
                </a:cubicBezTo>
                <a:close/>
              </a:path>
            </a:pathLst>
          </a:custGeom>
          <a:solidFill>
            <a:schemeClr val="bg1"/>
          </a:solidFill>
          <a:ln>
            <a:noFill/>
          </a:ln>
        </p:spPr>
        <p:txBody>
          <a:bodyPr anchor="ctr"/>
          <a:lstStyle/>
          <a:p>
            <a:endParaRPr lang="en-US" sz="900"/>
          </a:p>
        </p:txBody>
      </p:sp>
      <p:sp>
        <p:nvSpPr>
          <p:cNvPr id="8" name="Freeform 946">
            <a:extLst>
              <a:ext uri="{FF2B5EF4-FFF2-40B4-BE49-F238E27FC236}">
                <a16:creationId xmlns:a16="http://schemas.microsoft.com/office/drawing/2014/main" id="{C1068F1E-762F-BF49-8440-601A9EECBB5F}"/>
              </a:ext>
            </a:extLst>
          </p:cNvPr>
          <p:cNvSpPr>
            <a:spLocks noChangeAspect="1"/>
          </p:cNvSpPr>
          <p:nvPr/>
        </p:nvSpPr>
        <p:spPr bwMode="auto">
          <a:xfrm>
            <a:off x="4900144" y="3035610"/>
            <a:ext cx="714592" cy="714592"/>
          </a:xfrm>
          <a:custGeom>
            <a:avLst/>
            <a:gdLst>
              <a:gd name="T0" fmla="*/ 4969062 w 293328"/>
              <a:gd name="T1" fmla="*/ 7282885 h 293329"/>
              <a:gd name="T2" fmla="*/ 5659663 w 293328"/>
              <a:gd name="T3" fmla="*/ 7282885 h 293329"/>
              <a:gd name="T4" fmla="*/ 2740911 w 293328"/>
              <a:gd name="T5" fmla="*/ 6944731 h 293329"/>
              <a:gd name="T6" fmla="*/ 2740911 w 293328"/>
              <a:gd name="T7" fmla="*/ 7633985 h 293329"/>
              <a:gd name="T8" fmla="*/ 2740911 w 293328"/>
              <a:gd name="T9" fmla="*/ 6944731 h 293329"/>
              <a:gd name="T10" fmla="*/ 7966750 w 293328"/>
              <a:gd name="T11" fmla="*/ 10056064 h 293329"/>
              <a:gd name="T12" fmla="*/ 8658978 w 293328"/>
              <a:gd name="T13" fmla="*/ 8580288 h 293329"/>
              <a:gd name="T14" fmla="*/ 6882751 w 293328"/>
              <a:gd name="T15" fmla="*/ 6882469 h 293329"/>
              <a:gd name="T16" fmla="*/ 3392400 w 293328"/>
              <a:gd name="T17" fmla="*/ 7126814 h 293329"/>
              <a:gd name="T18" fmla="*/ 5320836 w 293328"/>
              <a:gd name="T19" fmla="*/ 6632627 h 293329"/>
              <a:gd name="T20" fmla="*/ 5320836 w 293328"/>
              <a:gd name="T21" fmla="*/ 7946105 h 293329"/>
              <a:gd name="T22" fmla="*/ 3392400 w 293328"/>
              <a:gd name="T23" fmla="*/ 7451954 h 293329"/>
              <a:gd name="T24" fmla="*/ 2076337 w 293328"/>
              <a:gd name="T25" fmla="*/ 7282885 h 293329"/>
              <a:gd name="T26" fmla="*/ 5331523 w 293328"/>
              <a:gd name="T27" fmla="*/ 4284453 h 293329"/>
              <a:gd name="T28" fmla="*/ 5699345 w 293328"/>
              <a:gd name="T29" fmla="*/ 5900416 h 293329"/>
              <a:gd name="T30" fmla="*/ 6513962 w 293328"/>
              <a:gd name="T31" fmla="*/ 4428957 h 293329"/>
              <a:gd name="T32" fmla="*/ 3741779 w 293328"/>
              <a:gd name="T33" fmla="*/ 4087408 h 293329"/>
              <a:gd name="T34" fmla="*/ 4687717 w 293328"/>
              <a:gd name="T35" fmla="*/ 5900416 h 293329"/>
              <a:gd name="T36" fmla="*/ 3741779 w 293328"/>
              <a:gd name="T37" fmla="*/ 4087408 h 293329"/>
              <a:gd name="T38" fmla="*/ 2191466 w 293328"/>
              <a:gd name="T39" fmla="*/ 5545670 h 293329"/>
              <a:gd name="T40" fmla="*/ 3229408 w 293328"/>
              <a:gd name="T41" fmla="*/ 5900416 h 293329"/>
              <a:gd name="T42" fmla="*/ 2191466 w 293328"/>
              <a:gd name="T43" fmla="*/ 3890238 h 293329"/>
              <a:gd name="T44" fmla="*/ 2178323 w 293328"/>
              <a:gd name="T45" fmla="*/ 3561792 h 293329"/>
              <a:gd name="T46" fmla="*/ 6881809 w 293328"/>
              <a:gd name="T47" fmla="*/ 4205615 h 293329"/>
              <a:gd name="T48" fmla="*/ 6330021 w 293328"/>
              <a:gd name="T49" fmla="*/ 5795290 h 293329"/>
              <a:gd name="T50" fmla="*/ 2533066 w 293328"/>
              <a:gd name="T51" fmla="*/ 6215738 h 293329"/>
              <a:gd name="T52" fmla="*/ 1876147 w 293328"/>
              <a:gd name="T53" fmla="*/ 3706342 h 293329"/>
              <a:gd name="T54" fmla="*/ 1153534 w 293328"/>
              <a:gd name="T55" fmla="*/ 2996857 h 293329"/>
              <a:gd name="T56" fmla="*/ 4665432 w 293328"/>
              <a:gd name="T57" fmla="*/ 1384261 h 293329"/>
              <a:gd name="T58" fmla="*/ 7633915 w 293328"/>
              <a:gd name="T59" fmla="*/ 6066344 h 293329"/>
              <a:gd name="T60" fmla="*/ 7425638 w 293328"/>
              <a:gd name="T61" fmla="*/ 6144970 h 293329"/>
              <a:gd name="T62" fmla="*/ 7620913 w 293328"/>
              <a:gd name="T63" fmla="*/ 4676154 h 293329"/>
              <a:gd name="T64" fmla="*/ 2491166 w 293328"/>
              <a:gd name="T65" fmla="*/ 2669484 h 293329"/>
              <a:gd name="T66" fmla="*/ 2256867 w 293328"/>
              <a:gd name="T67" fmla="*/ 2446542 h 293329"/>
              <a:gd name="T68" fmla="*/ 4688611 w 293328"/>
              <a:gd name="T69" fmla="*/ 326507 h 293329"/>
              <a:gd name="T70" fmla="*/ 4688611 w 293328"/>
              <a:gd name="T71" fmla="*/ 9037376 h 293329"/>
              <a:gd name="T72" fmla="*/ 6464809 w 293328"/>
              <a:gd name="T73" fmla="*/ 6673534 h 293329"/>
              <a:gd name="T74" fmla="*/ 6673772 w 293328"/>
              <a:gd name="T75" fmla="*/ 6464583 h 293329"/>
              <a:gd name="T76" fmla="*/ 9050770 w 293328"/>
              <a:gd name="T77" fmla="*/ 4675475 h 293329"/>
              <a:gd name="T78" fmla="*/ 4688611 w 293328"/>
              <a:gd name="T79" fmla="*/ 0 h 293329"/>
              <a:gd name="T80" fmla="*/ 8658978 w 293328"/>
              <a:gd name="T81" fmla="*/ 7156755 h 293329"/>
              <a:gd name="T82" fmla="*/ 10657173 w 293328"/>
              <a:gd name="T83" fmla="*/ 7940368 h 293329"/>
              <a:gd name="T84" fmla="*/ 8854870 w 293328"/>
              <a:gd name="T85" fmla="*/ 8854585 h 293329"/>
              <a:gd name="T86" fmla="*/ 7940637 w 293328"/>
              <a:gd name="T87" fmla="*/ 10656789 h 293329"/>
              <a:gd name="T88" fmla="*/ 7143972 w 293328"/>
              <a:gd name="T89" fmla="*/ 8658652 h 293329"/>
              <a:gd name="T90" fmla="*/ 0 w 293328"/>
              <a:gd name="T91" fmla="*/ 4675475 h 2933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93328" h="293329">
                <a:moveTo>
                  <a:pt x="146451" y="191154"/>
                </a:moveTo>
                <a:cubicBezTo>
                  <a:pt x="141071" y="191154"/>
                  <a:pt x="136768" y="195450"/>
                  <a:pt x="136768" y="200461"/>
                </a:cubicBezTo>
                <a:cubicBezTo>
                  <a:pt x="136768" y="205831"/>
                  <a:pt x="141071" y="210126"/>
                  <a:pt x="146451" y="210126"/>
                </a:cubicBezTo>
                <a:cubicBezTo>
                  <a:pt x="151472" y="210126"/>
                  <a:pt x="155776" y="205831"/>
                  <a:pt x="155776" y="200461"/>
                </a:cubicBezTo>
                <a:cubicBezTo>
                  <a:pt x="155776" y="195450"/>
                  <a:pt x="151472" y="191154"/>
                  <a:pt x="146451" y="191154"/>
                </a:cubicBezTo>
                <a:close/>
                <a:moveTo>
                  <a:pt x="75441" y="191154"/>
                </a:moveTo>
                <a:cubicBezTo>
                  <a:pt x="70420" y="191154"/>
                  <a:pt x="66116" y="195450"/>
                  <a:pt x="66116" y="200461"/>
                </a:cubicBezTo>
                <a:cubicBezTo>
                  <a:pt x="66116" y="205831"/>
                  <a:pt x="70420" y="210126"/>
                  <a:pt x="75441" y="210126"/>
                </a:cubicBezTo>
                <a:cubicBezTo>
                  <a:pt x="80462" y="210126"/>
                  <a:pt x="84765" y="205831"/>
                  <a:pt x="84765" y="200461"/>
                </a:cubicBezTo>
                <a:cubicBezTo>
                  <a:pt x="84765" y="195450"/>
                  <a:pt x="80462" y="191154"/>
                  <a:pt x="75441" y="191154"/>
                </a:cubicBezTo>
                <a:close/>
                <a:moveTo>
                  <a:pt x="189441" y="189441"/>
                </a:moveTo>
                <a:lnTo>
                  <a:pt x="219277" y="276793"/>
                </a:lnTo>
                <a:lnTo>
                  <a:pt x="236172" y="238330"/>
                </a:lnTo>
                <a:cubicBezTo>
                  <a:pt x="236531" y="237611"/>
                  <a:pt x="237610" y="236892"/>
                  <a:pt x="238329" y="236173"/>
                </a:cubicBezTo>
                <a:lnTo>
                  <a:pt x="276792" y="219278"/>
                </a:lnTo>
                <a:lnTo>
                  <a:pt x="189441" y="189441"/>
                </a:lnTo>
                <a:close/>
                <a:moveTo>
                  <a:pt x="75441" y="182563"/>
                </a:moveTo>
                <a:cubicBezTo>
                  <a:pt x="84048" y="182563"/>
                  <a:pt x="91221" y="188290"/>
                  <a:pt x="93373" y="196166"/>
                </a:cubicBezTo>
                <a:lnTo>
                  <a:pt x="128519" y="196166"/>
                </a:lnTo>
                <a:cubicBezTo>
                  <a:pt x="130671" y="188290"/>
                  <a:pt x="137844" y="182563"/>
                  <a:pt x="146451" y="182563"/>
                </a:cubicBezTo>
                <a:cubicBezTo>
                  <a:pt x="156493" y="182563"/>
                  <a:pt x="164741" y="190796"/>
                  <a:pt x="164741" y="200461"/>
                </a:cubicBezTo>
                <a:cubicBezTo>
                  <a:pt x="164741" y="210842"/>
                  <a:pt x="156493" y="218717"/>
                  <a:pt x="146451" y="218717"/>
                </a:cubicBezTo>
                <a:cubicBezTo>
                  <a:pt x="137844" y="218717"/>
                  <a:pt x="130671" y="212990"/>
                  <a:pt x="128519" y="205115"/>
                </a:cubicBezTo>
                <a:lnTo>
                  <a:pt x="93373" y="205115"/>
                </a:lnTo>
                <a:cubicBezTo>
                  <a:pt x="91221" y="212990"/>
                  <a:pt x="84048" y="218717"/>
                  <a:pt x="75441" y="218717"/>
                </a:cubicBezTo>
                <a:cubicBezTo>
                  <a:pt x="65399" y="218717"/>
                  <a:pt x="57150" y="210842"/>
                  <a:pt x="57150" y="200461"/>
                </a:cubicBezTo>
                <a:cubicBezTo>
                  <a:pt x="57150" y="190796"/>
                  <a:pt x="65399" y="182563"/>
                  <a:pt x="75441" y="182563"/>
                </a:cubicBezTo>
                <a:close/>
                <a:moveTo>
                  <a:pt x="146744" y="117929"/>
                </a:moveTo>
                <a:lnTo>
                  <a:pt x="138427" y="162409"/>
                </a:lnTo>
                <a:lnTo>
                  <a:pt x="156870" y="162409"/>
                </a:lnTo>
                <a:cubicBezTo>
                  <a:pt x="160848" y="162409"/>
                  <a:pt x="164102" y="159878"/>
                  <a:pt x="165549" y="156262"/>
                </a:cubicBezTo>
                <a:lnTo>
                  <a:pt x="179290" y="121907"/>
                </a:lnTo>
                <a:lnTo>
                  <a:pt x="146744" y="117929"/>
                </a:lnTo>
                <a:close/>
                <a:moveTo>
                  <a:pt x="102989" y="112505"/>
                </a:moveTo>
                <a:lnTo>
                  <a:pt x="97926" y="162409"/>
                </a:lnTo>
                <a:lnTo>
                  <a:pt x="129025" y="162409"/>
                </a:lnTo>
                <a:lnTo>
                  <a:pt x="137704" y="116482"/>
                </a:lnTo>
                <a:lnTo>
                  <a:pt x="102989" y="112505"/>
                </a:lnTo>
                <a:close/>
                <a:moveTo>
                  <a:pt x="60318" y="107080"/>
                </a:moveTo>
                <a:lnTo>
                  <a:pt x="60318" y="152645"/>
                </a:lnTo>
                <a:cubicBezTo>
                  <a:pt x="60318" y="158070"/>
                  <a:pt x="64657" y="162409"/>
                  <a:pt x="69720" y="162409"/>
                </a:cubicBezTo>
                <a:lnTo>
                  <a:pt x="88886" y="162409"/>
                </a:lnTo>
                <a:lnTo>
                  <a:pt x="94310" y="111420"/>
                </a:lnTo>
                <a:lnTo>
                  <a:pt x="60318" y="107080"/>
                </a:lnTo>
                <a:close/>
                <a:moveTo>
                  <a:pt x="36451" y="77788"/>
                </a:moveTo>
                <a:cubicBezTo>
                  <a:pt x="48385" y="77788"/>
                  <a:pt x="58148" y="86829"/>
                  <a:pt x="59956" y="98039"/>
                </a:cubicBezTo>
                <a:lnTo>
                  <a:pt x="186161" y="113589"/>
                </a:lnTo>
                <a:cubicBezTo>
                  <a:pt x="187246" y="113951"/>
                  <a:pt x="188692" y="114674"/>
                  <a:pt x="189415" y="115759"/>
                </a:cubicBezTo>
                <a:cubicBezTo>
                  <a:pt x="190139" y="116844"/>
                  <a:pt x="190139" y="118652"/>
                  <a:pt x="189777" y="119737"/>
                </a:cubicBezTo>
                <a:lnTo>
                  <a:pt x="174227" y="159516"/>
                </a:lnTo>
                <a:cubicBezTo>
                  <a:pt x="171334" y="166387"/>
                  <a:pt x="164464" y="171088"/>
                  <a:pt x="156870" y="171088"/>
                </a:cubicBezTo>
                <a:lnTo>
                  <a:pt x="69720" y="171088"/>
                </a:lnTo>
                <a:cubicBezTo>
                  <a:pt x="59595" y="171088"/>
                  <a:pt x="51639" y="162771"/>
                  <a:pt x="51639" y="152645"/>
                </a:cubicBezTo>
                <a:lnTo>
                  <a:pt x="51639" y="102017"/>
                </a:lnTo>
                <a:cubicBezTo>
                  <a:pt x="51639" y="93700"/>
                  <a:pt x="44768" y="86829"/>
                  <a:pt x="36451" y="86829"/>
                </a:cubicBezTo>
                <a:cubicBezTo>
                  <a:pt x="33920" y="86829"/>
                  <a:pt x="31750" y="84659"/>
                  <a:pt x="31750" y="82489"/>
                </a:cubicBezTo>
                <a:cubicBezTo>
                  <a:pt x="31750" y="79958"/>
                  <a:pt x="33920" y="77788"/>
                  <a:pt x="36451" y="77788"/>
                </a:cubicBezTo>
                <a:close/>
                <a:moveTo>
                  <a:pt x="128412" y="38100"/>
                </a:moveTo>
                <a:cubicBezTo>
                  <a:pt x="178223" y="38100"/>
                  <a:pt x="218717" y="78893"/>
                  <a:pt x="218717" y="128710"/>
                </a:cubicBezTo>
                <a:cubicBezTo>
                  <a:pt x="218717" y="142428"/>
                  <a:pt x="215492" y="155062"/>
                  <a:pt x="210116" y="166975"/>
                </a:cubicBezTo>
                <a:cubicBezTo>
                  <a:pt x="209400" y="168780"/>
                  <a:pt x="207966" y="169502"/>
                  <a:pt x="206174" y="169502"/>
                </a:cubicBezTo>
                <a:cubicBezTo>
                  <a:pt x="205458" y="169502"/>
                  <a:pt x="204741" y="169502"/>
                  <a:pt x="204383" y="169141"/>
                </a:cubicBezTo>
                <a:cubicBezTo>
                  <a:pt x="201874" y="168419"/>
                  <a:pt x="201158" y="165531"/>
                  <a:pt x="202233" y="163365"/>
                </a:cubicBezTo>
                <a:cubicBezTo>
                  <a:pt x="207250" y="152535"/>
                  <a:pt x="209758" y="140984"/>
                  <a:pt x="209758" y="128710"/>
                </a:cubicBezTo>
                <a:cubicBezTo>
                  <a:pt x="209758" y="83585"/>
                  <a:pt x="173206" y="47125"/>
                  <a:pt x="128412" y="47125"/>
                </a:cubicBezTo>
                <a:cubicBezTo>
                  <a:pt x="105836" y="47125"/>
                  <a:pt x="83976" y="56511"/>
                  <a:pt x="68567" y="73478"/>
                </a:cubicBezTo>
                <a:cubicBezTo>
                  <a:pt x="66775" y="75283"/>
                  <a:pt x="64267" y="75283"/>
                  <a:pt x="62117" y="73839"/>
                </a:cubicBezTo>
                <a:cubicBezTo>
                  <a:pt x="60683" y="72034"/>
                  <a:pt x="60325" y="69146"/>
                  <a:pt x="62117" y="67341"/>
                </a:cubicBezTo>
                <a:cubicBezTo>
                  <a:pt x="78959" y="48569"/>
                  <a:pt x="103327" y="38100"/>
                  <a:pt x="128412" y="38100"/>
                </a:cubicBezTo>
                <a:close/>
                <a:moveTo>
                  <a:pt x="129050" y="8987"/>
                </a:moveTo>
                <a:cubicBezTo>
                  <a:pt x="62907" y="8987"/>
                  <a:pt x="8987" y="62548"/>
                  <a:pt x="8987" y="128691"/>
                </a:cubicBezTo>
                <a:cubicBezTo>
                  <a:pt x="8987" y="194834"/>
                  <a:pt x="62907" y="248754"/>
                  <a:pt x="129050" y="248754"/>
                </a:cubicBezTo>
                <a:cubicBezTo>
                  <a:pt x="152775" y="248754"/>
                  <a:pt x="175062" y="241924"/>
                  <a:pt x="193754" y="229702"/>
                </a:cubicBezTo>
                <a:lnTo>
                  <a:pt x="177938" y="183690"/>
                </a:lnTo>
                <a:cubicBezTo>
                  <a:pt x="177219" y="182252"/>
                  <a:pt x="177578" y="180095"/>
                  <a:pt x="179016" y="179017"/>
                </a:cubicBezTo>
                <a:cubicBezTo>
                  <a:pt x="180095" y="177938"/>
                  <a:pt x="181892" y="177219"/>
                  <a:pt x="183689" y="177938"/>
                </a:cubicBezTo>
                <a:lnTo>
                  <a:pt x="230061" y="193755"/>
                </a:lnTo>
                <a:cubicBezTo>
                  <a:pt x="241923" y="175063"/>
                  <a:pt x="249113" y="152775"/>
                  <a:pt x="249113" y="128691"/>
                </a:cubicBezTo>
                <a:cubicBezTo>
                  <a:pt x="249113" y="62548"/>
                  <a:pt x="195192" y="8987"/>
                  <a:pt x="129050" y="8987"/>
                </a:cubicBezTo>
                <a:close/>
                <a:moveTo>
                  <a:pt x="129050" y="0"/>
                </a:moveTo>
                <a:cubicBezTo>
                  <a:pt x="200225" y="0"/>
                  <a:pt x="258100" y="57875"/>
                  <a:pt x="258100" y="128691"/>
                </a:cubicBezTo>
                <a:cubicBezTo>
                  <a:pt x="258100" y="153854"/>
                  <a:pt x="250910" y="176860"/>
                  <a:pt x="238329" y="196990"/>
                </a:cubicBezTo>
                <a:lnTo>
                  <a:pt x="290092" y="214604"/>
                </a:lnTo>
                <a:cubicBezTo>
                  <a:pt x="292249" y="215323"/>
                  <a:pt x="293328" y="216761"/>
                  <a:pt x="293328" y="218559"/>
                </a:cubicBezTo>
                <a:cubicBezTo>
                  <a:pt x="293328" y="220356"/>
                  <a:pt x="292249" y="222153"/>
                  <a:pt x="290811" y="222872"/>
                </a:cubicBezTo>
                <a:lnTo>
                  <a:pt x="243721" y="243722"/>
                </a:lnTo>
                <a:lnTo>
                  <a:pt x="222872" y="290453"/>
                </a:lnTo>
                <a:cubicBezTo>
                  <a:pt x="222153" y="292250"/>
                  <a:pt x="220715" y="293329"/>
                  <a:pt x="218558" y="293329"/>
                </a:cubicBezTo>
                <a:cubicBezTo>
                  <a:pt x="216761" y="292969"/>
                  <a:pt x="214963" y="292250"/>
                  <a:pt x="214604" y="290093"/>
                </a:cubicBezTo>
                <a:lnTo>
                  <a:pt x="196630" y="238330"/>
                </a:lnTo>
                <a:cubicBezTo>
                  <a:pt x="177219" y="250552"/>
                  <a:pt x="153853" y="257741"/>
                  <a:pt x="129050" y="257741"/>
                </a:cubicBezTo>
                <a:cubicBezTo>
                  <a:pt x="57875" y="257741"/>
                  <a:pt x="0" y="199866"/>
                  <a:pt x="0" y="128691"/>
                </a:cubicBezTo>
                <a:cubicBezTo>
                  <a:pt x="0" y="57875"/>
                  <a:pt x="57875" y="0"/>
                  <a:pt x="129050" y="0"/>
                </a:cubicBezTo>
                <a:close/>
              </a:path>
            </a:pathLst>
          </a:custGeom>
          <a:solidFill>
            <a:schemeClr val="bg1"/>
          </a:solidFill>
          <a:ln>
            <a:noFill/>
          </a:ln>
        </p:spPr>
        <p:txBody>
          <a:bodyPr anchor="ctr"/>
          <a:lstStyle/>
          <a:p>
            <a:endParaRPr lang="en-US" sz="900"/>
          </a:p>
        </p:txBody>
      </p:sp>
      <p:sp>
        <p:nvSpPr>
          <p:cNvPr id="13" name="TextBox 12">
            <a:extLst>
              <a:ext uri="{FF2B5EF4-FFF2-40B4-BE49-F238E27FC236}">
                <a16:creationId xmlns:a16="http://schemas.microsoft.com/office/drawing/2014/main" id="{F9272A55-EB71-7E44-9DB6-9A227BA96BD1}"/>
              </a:ext>
            </a:extLst>
          </p:cNvPr>
          <p:cNvSpPr txBox="1"/>
          <p:nvPr/>
        </p:nvSpPr>
        <p:spPr>
          <a:xfrm>
            <a:off x="8790216" y="3630363"/>
            <a:ext cx="16177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YOUR TITLE 03</a:t>
            </a:r>
          </a:p>
        </p:txBody>
      </p:sp>
      <p:sp>
        <p:nvSpPr>
          <p:cNvPr id="14" name="Subtitle 2">
            <a:extLst>
              <a:ext uri="{FF2B5EF4-FFF2-40B4-BE49-F238E27FC236}">
                <a16:creationId xmlns:a16="http://schemas.microsoft.com/office/drawing/2014/main" id="{3079815A-0AF1-7145-893C-9853260AEBBD}"/>
              </a:ext>
            </a:extLst>
          </p:cNvPr>
          <p:cNvSpPr txBox="1">
            <a:spLocks/>
          </p:cNvSpPr>
          <p:nvPr/>
        </p:nvSpPr>
        <p:spPr>
          <a:xfrm>
            <a:off x="8790216" y="4018442"/>
            <a:ext cx="263978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16" name="TextBox 15">
            <a:extLst>
              <a:ext uri="{FF2B5EF4-FFF2-40B4-BE49-F238E27FC236}">
                <a16:creationId xmlns:a16="http://schemas.microsoft.com/office/drawing/2014/main" id="{875F53AB-F983-F94A-933E-0B289C55F8C5}"/>
              </a:ext>
            </a:extLst>
          </p:cNvPr>
          <p:cNvSpPr txBox="1"/>
          <p:nvPr/>
        </p:nvSpPr>
        <p:spPr>
          <a:xfrm>
            <a:off x="1830520" y="2470443"/>
            <a:ext cx="1571264"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01</a:t>
            </a:r>
          </a:p>
        </p:txBody>
      </p:sp>
      <p:sp>
        <p:nvSpPr>
          <p:cNvPr id="17" name="Subtitle 2">
            <a:extLst>
              <a:ext uri="{FF2B5EF4-FFF2-40B4-BE49-F238E27FC236}">
                <a16:creationId xmlns:a16="http://schemas.microsoft.com/office/drawing/2014/main" id="{8AC89069-1031-5D49-9C2A-967DE1C638D4}"/>
              </a:ext>
            </a:extLst>
          </p:cNvPr>
          <p:cNvSpPr txBox="1">
            <a:spLocks/>
          </p:cNvSpPr>
          <p:nvPr/>
        </p:nvSpPr>
        <p:spPr>
          <a:xfrm>
            <a:off x="762000" y="2858522"/>
            <a:ext cx="263978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
        <p:nvSpPr>
          <p:cNvPr id="19" name="TextBox 18">
            <a:extLst>
              <a:ext uri="{FF2B5EF4-FFF2-40B4-BE49-F238E27FC236}">
                <a16:creationId xmlns:a16="http://schemas.microsoft.com/office/drawing/2014/main" id="{8477C79C-E4D0-DF46-8A24-AC0F69EB3A19}"/>
              </a:ext>
            </a:extLst>
          </p:cNvPr>
          <p:cNvSpPr txBox="1"/>
          <p:nvPr/>
        </p:nvSpPr>
        <p:spPr>
          <a:xfrm>
            <a:off x="1790446" y="4790283"/>
            <a:ext cx="1611339" cy="338554"/>
          </a:xfrm>
          <a:prstGeom prst="rect">
            <a:avLst/>
          </a:prstGeom>
          <a:noFill/>
        </p:spPr>
        <p:txBody>
          <a:bodyPr wrap="none" rtlCol="0" anchor="b" anchorCtr="0">
            <a:spAutoFit/>
          </a:bodyPr>
          <a:lstStyle/>
          <a:p>
            <a:pPr algn="r"/>
            <a:r>
              <a:rPr lang="en-US" sz="1600" b="1" dirty="0">
                <a:solidFill>
                  <a:schemeClr val="tx2"/>
                </a:solidFill>
                <a:latin typeface="Poppins" pitchFamily="2" charset="77"/>
                <a:ea typeface="League Spartan" charset="0"/>
                <a:cs typeface="Poppins" pitchFamily="2" charset="77"/>
              </a:rPr>
              <a:t>YOUR TITLE 02</a:t>
            </a:r>
          </a:p>
        </p:txBody>
      </p:sp>
      <p:sp>
        <p:nvSpPr>
          <p:cNvPr id="20" name="Subtitle 2">
            <a:extLst>
              <a:ext uri="{FF2B5EF4-FFF2-40B4-BE49-F238E27FC236}">
                <a16:creationId xmlns:a16="http://schemas.microsoft.com/office/drawing/2014/main" id="{D53507EF-0C19-3640-BA3B-5DF7320269DB}"/>
              </a:ext>
            </a:extLst>
          </p:cNvPr>
          <p:cNvSpPr txBox="1">
            <a:spLocks/>
          </p:cNvSpPr>
          <p:nvPr/>
        </p:nvSpPr>
        <p:spPr>
          <a:xfrm>
            <a:off x="762000" y="5178363"/>
            <a:ext cx="263978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 traditional marketing.</a:t>
            </a:r>
          </a:p>
        </p:txBody>
      </p:sp>
    </p:spTree>
    <p:extLst>
      <p:ext uri="{BB962C8B-B14F-4D97-AF65-F5344CB8AC3E}">
        <p14:creationId xmlns:p14="http://schemas.microsoft.com/office/powerpoint/2010/main" val="2256834976"/>
      </p:ext>
    </p:extLst>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8">
            <a:extLst>
              <a:ext uri="{FF2B5EF4-FFF2-40B4-BE49-F238E27FC236}">
                <a16:creationId xmlns:a16="http://schemas.microsoft.com/office/drawing/2014/main" id="{4278A4C1-C3F1-834F-8087-5B159FFE1F1B}"/>
              </a:ext>
            </a:extLst>
          </p:cNvPr>
          <p:cNvSpPr>
            <a:spLocks noChangeArrowheads="1"/>
          </p:cNvSpPr>
          <p:nvPr/>
        </p:nvSpPr>
        <p:spPr bwMode="auto">
          <a:xfrm>
            <a:off x="1242689" y="1654664"/>
            <a:ext cx="2426656" cy="2426656"/>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fontAlgn="base">
              <a:spcBef>
                <a:spcPct val="0"/>
              </a:spcBef>
              <a:spcAft>
                <a:spcPct val="0"/>
              </a:spcAft>
              <a:defRPr>
                <a:solidFill>
                  <a:schemeClr val="tx1"/>
                </a:solidFill>
                <a:latin typeface="Open Sans" panose="020B0606030504020204" pitchFamily="34" charset="0"/>
              </a:defRPr>
            </a:lvl6pPr>
            <a:lvl7pPr marL="2971800" indent="-228600" fontAlgn="base">
              <a:spcBef>
                <a:spcPct val="0"/>
              </a:spcBef>
              <a:spcAft>
                <a:spcPct val="0"/>
              </a:spcAft>
              <a:defRPr>
                <a:solidFill>
                  <a:schemeClr val="tx1"/>
                </a:solidFill>
                <a:latin typeface="Open Sans" panose="020B0606030504020204" pitchFamily="34" charset="0"/>
              </a:defRPr>
            </a:lvl7pPr>
            <a:lvl8pPr marL="3429000" indent="-228600" fontAlgn="base">
              <a:spcBef>
                <a:spcPct val="0"/>
              </a:spcBef>
              <a:spcAft>
                <a:spcPct val="0"/>
              </a:spcAft>
              <a:defRPr>
                <a:solidFill>
                  <a:schemeClr val="tx1"/>
                </a:solidFill>
                <a:latin typeface="Open Sans" panose="020B0606030504020204" pitchFamily="34" charset="0"/>
              </a:defRPr>
            </a:lvl8pPr>
            <a:lvl9pPr marL="3886200" indent="-228600" fontAlgn="base">
              <a:spcBef>
                <a:spcPct val="0"/>
              </a:spcBef>
              <a:spcAft>
                <a:spcPct val="0"/>
              </a:spcAft>
              <a:defRPr>
                <a:solidFill>
                  <a:schemeClr val="tx1"/>
                </a:solidFill>
                <a:latin typeface="Open Sans" panose="020B0606030504020204" pitchFamily="34" charset="0"/>
              </a:defRPr>
            </a:lvl9pPr>
          </a:lstStyle>
          <a:p>
            <a:pPr eaLnBrk="1" hangingPunct="1"/>
            <a:endParaRPr lang="id-ID" altLang="en-US" sz="3599" dirty="0">
              <a:latin typeface="Roboto Light" panose="02000000000000000000" pitchFamily="2" charset="0"/>
            </a:endParaRPr>
          </a:p>
        </p:txBody>
      </p:sp>
      <p:sp>
        <p:nvSpPr>
          <p:cNvPr id="5" name="Freeform 9">
            <a:extLst>
              <a:ext uri="{FF2B5EF4-FFF2-40B4-BE49-F238E27FC236}">
                <a16:creationId xmlns:a16="http://schemas.microsoft.com/office/drawing/2014/main" id="{CCA0B1E9-55A3-C84F-8B0F-360F7C678D33}"/>
              </a:ext>
            </a:extLst>
          </p:cNvPr>
          <p:cNvSpPr>
            <a:spLocks/>
          </p:cNvSpPr>
          <p:nvPr/>
        </p:nvSpPr>
        <p:spPr bwMode="auto">
          <a:xfrm>
            <a:off x="2053543" y="2343495"/>
            <a:ext cx="1615802" cy="1737825"/>
          </a:xfrm>
          <a:custGeom>
            <a:avLst/>
            <a:gdLst>
              <a:gd name="T0" fmla="*/ 872552 w 502"/>
              <a:gd name="T1" fmla="*/ 0 h 540"/>
              <a:gd name="T2" fmla="*/ 917628 w 502"/>
              <a:gd name="T3" fmla="*/ 186714 h 540"/>
              <a:gd name="T4" fmla="*/ 589214 w 502"/>
              <a:gd name="T5" fmla="*/ 186714 h 540"/>
              <a:gd name="T6" fmla="*/ 524819 w 502"/>
              <a:gd name="T7" fmla="*/ 51507 h 540"/>
              <a:gd name="T8" fmla="*/ 379930 w 502"/>
              <a:gd name="T9" fmla="*/ 3219 h 540"/>
              <a:gd name="T10" fmla="*/ 231822 w 502"/>
              <a:gd name="T11" fmla="*/ 48288 h 540"/>
              <a:gd name="T12" fmla="*/ 177086 w 502"/>
              <a:gd name="T13" fmla="*/ 177057 h 540"/>
              <a:gd name="T14" fmla="*/ 218943 w 502"/>
              <a:gd name="T15" fmla="*/ 302606 h 540"/>
              <a:gd name="T16" fmla="*/ 328414 w 502"/>
              <a:gd name="T17" fmla="*/ 373429 h 540"/>
              <a:gd name="T18" fmla="*/ 476523 w 502"/>
              <a:gd name="T19" fmla="*/ 415278 h 540"/>
              <a:gd name="T20" fmla="*/ 640730 w 502"/>
              <a:gd name="T21" fmla="*/ 463567 h 540"/>
              <a:gd name="T22" fmla="*/ 788839 w 502"/>
              <a:gd name="T23" fmla="*/ 531170 h 540"/>
              <a:gd name="T24" fmla="*/ 898310 w 502"/>
              <a:gd name="T25" fmla="*/ 650281 h 540"/>
              <a:gd name="T26" fmla="*/ 940167 w 502"/>
              <a:gd name="T27" fmla="*/ 840215 h 540"/>
              <a:gd name="T28" fmla="*/ 795278 w 502"/>
              <a:gd name="T29" fmla="*/ 1155697 h 540"/>
              <a:gd name="T30" fmla="*/ 405688 w 502"/>
              <a:gd name="T31" fmla="*/ 1287685 h 540"/>
              <a:gd name="T32" fmla="*/ 12879 w 502"/>
              <a:gd name="T33" fmla="*/ 1175013 h 540"/>
              <a:gd name="T34" fmla="*/ 0 w 502"/>
              <a:gd name="T35" fmla="*/ 1162136 h 540"/>
              <a:gd name="T36" fmla="*/ 576335 w 502"/>
              <a:gd name="T37" fmla="*/ 1738375 h 540"/>
              <a:gd name="T38" fmla="*/ 1616314 w 502"/>
              <a:gd name="T39" fmla="*/ 1738375 h 540"/>
              <a:gd name="T40" fmla="*/ 1616314 w 502"/>
              <a:gd name="T41" fmla="*/ 743638 h 540"/>
              <a:gd name="T42" fmla="*/ 872552 w 502"/>
              <a:gd name="T43" fmla="*/ 0 h 54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502" h="540">
                <a:moveTo>
                  <a:pt x="271" y="0"/>
                </a:moveTo>
                <a:cubicBezTo>
                  <a:pt x="279" y="17"/>
                  <a:pt x="284" y="36"/>
                  <a:pt x="285" y="58"/>
                </a:cubicBezTo>
                <a:cubicBezTo>
                  <a:pt x="183" y="58"/>
                  <a:pt x="183" y="58"/>
                  <a:pt x="183" y="58"/>
                </a:cubicBezTo>
                <a:cubicBezTo>
                  <a:pt x="181" y="41"/>
                  <a:pt x="175" y="27"/>
                  <a:pt x="163" y="16"/>
                </a:cubicBezTo>
                <a:cubicBezTo>
                  <a:pt x="152" y="6"/>
                  <a:pt x="136" y="1"/>
                  <a:pt x="118" y="1"/>
                </a:cubicBezTo>
                <a:cubicBezTo>
                  <a:pt x="99" y="1"/>
                  <a:pt x="84" y="6"/>
                  <a:pt x="72" y="15"/>
                </a:cubicBezTo>
                <a:cubicBezTo>
                  <a:pt x="61" y="25"/>
                  <a:pt x="55" y="38"/>
                  <a:pt x="55" y="55"/>
                </a:cubicBezTo>
                <a:cubicBezTo>
                  <a:pt x="55" y="71"/>
                  <a:pt x="59" y="84"/>
                  <a:pt x="68" y="94"/>
                </a:cubicBezTo>
                <a:cubicBezTo>
                  <a:pt x="76" y="103"/>
                  <a:pt x="88" y="111"/>
                  <a:pt x="102" y="116"/>
                </a:cubicBezTo>
                <a:cubicBezTo>
                  <a:pt x="116" y="121"/>
                  <a:pt x="132" y="125"/>
                  <a:pt x="148" y="129"/>
                </a:cubicBezTo>
                <a:cubicBezTo>
                  <a:pt x="165" y="133"/>
                  <a:pt x="182" y="138"/>
                  <a:pt x="199" y="144"/>
                </a:cubicBezTo>
                <a:cubicBezTo>
                  <a:pt x="216" y="150"/>
                  <a:pt x="231" y="157"/>
                  <a:pt x="245" y="165"/>
                </a:cubicBezTo>
                <a:cubicBezTo>
                  <a:pt x="259" y="174"/>
                  <a:pt x="271" y="186"/>
                  <a:pt x="279" y="202"/>
                </a:cubicBezTo>
                <a:cubicBezTo>
                  <a:pt x="288" y="218"/>
                  <a:pt x="292" y="238"/>
                  <a:pt x="292" y="261"/>
                </a:cubicBezTo>
                <a:cubicBezTo>
                  <a:pt x="292" y="299"/>
                  <a:pt x="277" y="332"/>
                  <a:pt x="247" y="359"/>
                </a:cubicBezTo>
                <a:cubicBezTo>
                  <a:pt x="217" y="386"/>
                  <a:pt x="176" y="400"/>
                  <a:pt x="126" y="400"/>
                </a:cubicBezTo>
                <a:cubicBezTo>
                  <a:pt x="76" y="400"/>
                  <a:pt x="35" y="388"/>
                  <a:pt x="4" y="365"/>
                </a:cubicBezTo>
                <a:cubicBezTo>
                  <a:pt x="3" y="364"/>
                  <a:pt x="2" y="362"/>
                  <a:pt x="0" y="361"/>
                </a:cubicBezTo>
                <a:cubicBezTo>
                  <a:pt x="179" y="540"/>
                  <a:pt x="179" y="540"/>
                  <a:pt x="179" y="540"/>
                </a:cubicBezTo>
                <a:cubicBezTo>
                  <a:pt x="502" y="540"/>
                  <a:pt x="502" y="540"/>
                  <a:pt x="502" y="540"/>
                </a:cubicBezTo>
                <a:cubicBezTo>
                  <a:pt x="502" y="231"/>
                  <a:pt x="502" y="231"/>
                  <a:pt x="502" y="231"/>
                </a:cubicBezTo>
                <a:lnTo>
                  <a:pt x="271" y="0"/>
                </a:lnTo>
                <a:close/>
              </a:path>
            </a:pathLst>
          </a:custGeom>
          <a:solidFill>
            <a:schemeClr val="tx1">
              <a:alpha val="25098"/>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ID" sz="3599" dirty="0">
              <a:latin typeface="Roboto Light" panose="02000000000000000000" pitchFamily="2" charset="0"/>
            </a:endParaRPr>
          </a:p>
        </p:txBody>
      </p:sp>
      <p:sp>
        <p:nvSpPr>
          <p:cNvPr id="6" name="Freeform 14">
            <a:extLst>
              <a:ext uri="{FF2B5EF4-FFF2-40B4-BE49-F238E27FC236}">
                <a16:creationId xmlns:a16="http://schemas.microsoft.com/office/drawing/2014/main" id="{93C35244-7299-904E-A14C-C1BAA5044B49}"/>
              </a:ext>
            </a:extLst>
          </p:cNvPr>
          <p:cNvSpPr>
            <a:spLocks/>
          </p:cNvSpPr>
          <p:nvPr/>
        </p:nvSpPr>
        <p:spPr bwMode="auto">
          <a:xfrm>
            <a:off x="1919713" y="2105356"/>
            <a:ext cx="1074578" cy="1525271"/>
          </a:xfrm>
          <a:custGeom>
            <a:avLst/>
            <a:gdLst>
              <a:gd name="T0" fmla="*/ 514931 w 334"/>
              <a:gd name="T1" fmla="*/ 241417 h 474"/>
              <a:gd name="T2" fmla="*/ 366888 w 334"/>
              <a:gd name="T3" fmla="*/ 286481 h 474"/>
              <a:gd name="T4" fmla="*/ 312177 w 334"/>
              <a:gd name="T5" fmla="*/ 415237 h 474"/>
              <a:gd name="T6" fmla="*/ 354015 w 334"/>
              <a:gd name="T7" fmla="*/ 540774 h 474"/>
              <a:gd name="T8" fmla="*/ 463438 w 334"/>
              <a:gd name="T9" fmla="*/ 611589 h 474"/>
              <a:gd name="T10" fmla="*/ 611480 w 334"/>
              <a:gd name="T11" fmla="*/ 653435 h 474"/>
              <a:gd name="T12" fmla="*/ 775614 w 334"/>
              <a:gd name="T13" fmla="*/ 701718 h 474"/>
              <a:gd name="T14" fmla="*/ 923657 w 334"/>
              <a:gd name="T15" fmla="*/ 769315 h 474"/>
              <a:gd name="T16" fmla="*/ 1033080 w 334"/>
              <a:gd name="T17" fmla="*/ 888414 h 474"/>
              <a:gd name="T18" fmla="*/ 1074918 w 334"/>
              <a:gd name="T19" fmla="*/ 1078328 h 474"/>
              <a:gd name="T20" fmla="*/ 930094 w 334"/>
              <a:gd name="T21" fmla="*/ 1393779 h 474"/>
              <a:gd name="T22" fmla="*/ 540677 w 334"/>
              <a:gd name="T23" fmla="*/ 1525754 h 474"/>
              <a:gd name="T24" fmla="*/ 148043 w 334"/>
              <a:gd name="T25" fmla="*/ 1413093 h 474"/>
              <a:gd name="T26" fmla="*/ 0 w 334"/>
              <a:gd name="T27" fmla="*/ 1091204 h 474"/>
              <a:gd name="T28" fmla="*/ 321832 w 334"/>
              <a:gd name="T29" fmla="*/ 1091204 h 474"/>
              <a:gd name="T30" fmla="*/ 543896 w 334"/>
              <a:gd name="T31" fmla="*/ 1287556 h 474"/>
              <a:gd name="T32" fmla="*/ 708030 w 334"/>
              <a:gd name="T33" fmla="*/ 1232835 h 474"/>
              <a:gd name="T34" fmla="*/ 765960 w 334"/>
              <a:gd name="T35" fmla="*/ 1091204 h 474"/>
              <a:gd name="T36" fmla="*/ 688720 w 334"/>
              <a:gd name="T37" fmla="*/ 952792 h 474"/>
              <a:gd name="T38" fmla="*/ 495621 w 334"/>
              <a:gd name="T39" fmla="*/ 875538 h 474"/>
              <a:gd name="T40" fmla="*/ 270339 w 334"/>
              <a:gd name="T41" fmla="*/ 814379 h 474"/>
              <a:gd name="T42" fmla="*/ 80458 w 334"/>
              <a:gd name="T43" fmla="*/ 685624 h 474"/>
              <a:gd name="T44" fmla="*/ 0 w 334"/>
              <a:gd name="T45" fmla="*/ 444207 h 474"/>
              <a:gd name="T46" fmla="*/ 148043 w 334"/>
              <a:gd name="T47" fmla="*/ 122318 h 474"/>
              <a:gd name="T48" fmla="*/ 527804 w 334"/>
              <a:gd name="T49" fmla="*/ 0 h 474"/>
              <a:gd name="T50" fmla="*/ 897911 w 334"/>
              <a:gd name="T51" fmla="*/ 106223 h 474"/>
              <a:gd name="T52" fmla="*/ 1052390 w 334"/>
              <a:gd name="T53" fmla="*/ 424894 h 474"/>
              <a:gd name="T54" fmla="*/ 724121 w 334"/>
              <a:gd name="T55" fmla="*/ 424894 h 474"/>
              <a:gd name="T56" fmla="*/ 659755 w 334"/>
              <a:gd name="T57" fmla="*/ 289700 h 474"/>
              <a:gd name="T58" fmla="*/ 514931 w 334"/>
              <a:gd name="T59" fmla="*/ 241417 h 47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334" h="474">
                <a:moveTo>
                  <a:pt x="160" y="75"/>
                </a:moveTo>
                <a:cubicBezTo>
                  <a:pt x="141" y="75"/>
                  <a:pt x="126" y="80"/>
                  <a:pt x="114" y="89"/>
                </a:cubicBezTo>
                <a:cubicBezTo>
                  <a:pt x="103" y="99"/>
                  <a:pt x="97" y="112"/>
                  <a:pt x="97" y="129"/>
                </a:cubicBezTo>
                <a:cubicBezTo>
                  <a:pt x="97" y="145"/>
                  <a:pt x="101" y="158"/>
                  <a:pt x="110" y="168"/>
                </a:cubicBezTo>
                <a:cubicBezTo>
                  <a:pt x="118" y="177"/>
                  <a:pt x="130" y="185"/>
                  <a:pt x="144" y="190"/>
                </a:cubicBezTo>
                <a:cubicBezTo>
                  <a:pt x="158" y="195"/>
                  <a:pt x="174" y="199"/>
                  <a:pt x="190" y="203"/>
                </a:cubicBezTo>
                <a:cubicBezTo>
                  <a:pt x="207" y="207"/>
                  <a:pt x="224" y="212"/>
                  <a:pt x="241" y="218"/>
                </a:cubicBezTo>
                <a:cubicBezTo>
                  <a:pt x="258" y="224"/>
                  <a:pt x="273" y="231"/>
                  <a:pt x="287" y="239"/>
                </a:cubicBezTo>
                <a:cubicBezTo>
                  <a:pt x="301" y="248"/>
                  <a:pt x="313" y="260"/>
                  <a:pt x="321" y="276"/>
                </a:cubicBezTo>
                <a:cubicBezTo>
                  <a:pt x="330" y="292"/>
                  <a:pt x="334" y="312"/>
                  <a:pt x="334" y="335"/>
                </a:cubicBezTo>
                <a:cubicBezTo>
                  <a:pt x="334" y="373"/>
                  <a:pt x="319" y="406"/>
                  <a:pt x="289" y="433"/>
                </a:cubicBezTo>
                <a:cubicBezTo>
                  <a:pt x="259" y="460"/>
                  <a:pt x="218" y="474"/>
                  <a:pt x="168" y="474"/>
                </a:cubicBezTo>
                <a:cubicBezTo>
                  <a:pt x="118" y="474"/>
                  <a:pt x="77" y="462"/>
                  <a:pt x="46" y="439"/>
                </a:cubicBezTo>
                <a:cubicBezTo>
                  <a:pt x="15" y="415"/>
                  <a:pt x="0" y="382"/>
                  <a:pt x="0" y="339"/>
                </a:cubicBezTo>
                <a:cubicBezTo>
                  <a:pt x="100" y="339"/>
                  <a:pt x="100" y="339"/>
                  <a:pt x="100" y="339"/>
                </a:cubicBezTo>
                <a:cubicBezTo>
                  <a:pt x="103" y="380"/>
                  <a:pt x="126" y="400"/>
                  <a:pt x="169" y="400"/>
                </a:cubicBezTo>
                <a:cubicBezTo>
                  <a:pt x="190" y="400"/>
                  <a:pt x="207" y="394"/>
                  <a:pt x="220" y="383"/>
                </a:cubicBezTo>
                <a:cubicBezTo>
                  <a:pt x="232" y="372"/>
                  <a:pt x="238" y="357"/>
                  <a:pt x="238" y="339"/>
                </a:cubicBezTo>
                <a:cubicBezTo>
                  <a:pt x="238" y="321"/>
                  <a:pt x="230" y="306"/>
                  <a:pt x="214" y="296"/>
                </a:cubicBezTo>
                <a:cubicBezTo>
                  <a:pt x="197" y="285"/>
                  <a:pt x="177" y="277"/>
                  <a:pt x="154" y="272"/>
                </a:cubicBezTo>
                <a:cubicBezTo>
                  <a:pt x="131" y="266"/>
                  <a:pt x="108" y="260"/>
                  <a:pt x="84" y="253"/>
                </a:cubicBezTo>
                <a:cubicBezTo>
                  <a:pt x="61" y="245"/>
                  <a:pt x="41" y="232"/>
                  <a:pt x="25" y="213"/>
                </a:cubicBezTo>
                <a:cubicBezTo>
                  <a:pt x="8" y="194"/>
                  <a:pt x="0" y="169"/>
                  <a:pt x="0" y="138"/>
                </a:cubicBezTo>
                <a:cubicBezTo>
                  <a:pt x="0" y="96"/>
                  <a:pt x="15" y="63"/>
                  <a:pt x="46" y="38"/>
                </a:cubicBezTo>
                <a:cubicBezTo>
                  <a:pt x="76" y="12"/>
                  <a:pt x="116" y="0"/>
                  <a:pt x="164" y="0"/>
                </a:cubicBezTo>
                <a:cubicBezTo>
                  <a:pt x="212" y="0"/>
                  <a:pt x="250" y="11"/>
                  <a:pt x="279" y="33"/>
                </a:cubicBezTo>
                <a:cubicBezTo>
                  <a:pt x="309" y="55"/>
                  <a:pt x="324" y="88"/>
                  <a:pt x="327" y="132"/>
                </a:cubicBezTo>
                <a:cubicBezTo>
                  <a:pt x="225" y="132"/>
                  <a:pt x="225" y="132"/>
                  <a:pt x="225" y="132"/>
                </a:cubicBezTo>
                <a:cubicBezTo>
                  <a:pt x="223" y="115"/>
                  <a:pt x="217" y="101"/>
                  <a:pt x="205" y="90"/>
                </a:cubicBezTo>
                <a:cubicBezTo>
                  <a:pt x="194" y="80"/>
                  <a:pt x="178" y="75"/>
                  <a:pt x="160" y="75"/>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ID" sz="3599" dirty="0">
              <a:latin typeface="Roboto Light" panose="02000000000000000000" pitchFamily="2" charset="0"/>
            </a:endParaRPr>
          </a:p>
        </p:txBody>
      </p:sp>
      <p:sp>
        <p:nvSpPr>
          <p:cNvPr id="8" name="Rectangle 7">
            <a:extLst>
              <a:ext uri="{FF2B5EF4-FFF2-40B4-BE49-F238E27FC236}">
                <a16:creationId xmlns:a16="http://schemas.microsoft.com/office/drawing/2014/main" id="{6D923AF5-8397-D74E-A0F3-04649294F36E}"/>
              </a:ext>
            </a:extLst>
          </p:cNvPr>
          <p:cNvSpPr>
            <a:spLocks noChangeArrowheads="1"/>
          </p:cNvSpPr>
          <p:nvPr/>
        </p:nvSpPr>
        <p:spPr bwMode="auto">
          <a:xfrm>
            <a:off x="3664584" y="4054339"/>
            <a:ext cx="2428243" cy="2425069"/>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fontAlgn="base">
              <a:spcBef>
                <a:spcPct val="0"/>
              </a:spcBef>
              <a:spcAft>
                <a:spcPct val="0"/>
              </a:spcAft>
              <a:defRPr>
                <a:solidFill>
                  <a:schemeClr val="tx1"/>
                </a:solidFill>
                <a:latin typeface="Open Sans" panose="020B0606030504020204" pitchFamily="34" charset="0"/>
              </a:defRPr>
            </a:lvl6pPr>
            <a:lvl7pPr marL="2971800" indent="-228600" fontAlgn="base">
              <a:spcBef>
                <a:spcPct val="0"/>
              </a:spcBef>
              <a:spcAft>
                <a:spcPct val="0"/>
              </a:spcAft>
              <a:defRPr>
                <a:solidFill>
                  <a:schemeClr val="tx1"/>
                </a:solidFill>
                <a:latin typeface="Open Sans" panose="020B0606030504020204" pitchFamily="34" charset="0"/>
              </a:defRPr>
            </a:lvl7pPr>
            <a:lvl8pPr marL="3429000" indent="-228600" fontAlgn="base">
              <a:spcBef>
                <a:spcPct val="0"/>
              </a:spcBef>
              <a:spcAft>
                <a:spcPct val="0"/>
              </a:spcAft>
              <a:defRPr>
                <a:solidFill>
                  <a:schemeClr val="tx1"/>
                </a:solidFill>
                <a:latin typeface="Open Sans" panose="020B0606030504020204" pitchFamily="34" charset="0"/>
              </a:defRPr>
            </a:lvl8pPr>
            <a:lvl9pPr marL="3886200" indent="-228600" fontAlgn="base">
              <a:spcBef>
                <a:spcPct val="0"/>
              </a:spcBef>
              <a:spcAft>
                <a:spcPct val="0"/>
              </a:spcAft>
              <a:defRPr>
                <a:solidFill>
                  <a:schemeClr val="tx1"/>
                </a:solidFill>
                <a:latin typeface="Open Sans" panose="020B0606030504020204" pitchFamily="34" charset="0"/>
              </a:defRPr>
            </a:lvl9pPr>
          </a:lstStyle>
          <a:p>
            <a:pPr eaLnBrk="1" hangingPunct="1"/>
            <a:endParaRPr lang="id-ID" altLang="en-US" sz="3599" dirty="0">
              <a:latin typeface="Roboto Light" panose="02000000000000000000" pitchFamily="2" charset="0"/>
            </a:endParaRPr>
          </a:p>
        </p:txBody>
      </p:sp>
      <p:sp>
        <p:nvSpPr>
          <p:cNvPr id="9" name="Freeform 16">
            <a:extLst>
              <a:ext uri="{FF2B5EF4-FFF2-40B4-BE49-F238E27FC236}">
                <a16:creationId xmlns:a16="http://schemas.microsoft.com/office/drawing/2014/main" id="{5A67FDA2-AEAA-EF4B-ADC2-9BDC9322BF55}"/>
              </a:ext>
            </a:extLst>
          </p:cNvPr>
          <p:cNvSpPr>
            <a:spLocks/>
          </p:cNvSpPr>
          <p:nvPr/>
        </p:nvSpPr>
        <p:spPr bwMode="auto">
          <a:xfrm>
            <a:off x="3816102" y="4520850"/>
            <a:ext cx="2121268" cy="1490078"/>
          </a:xfrm>
          <a:custGeom>
            <a:avLst/>
            <a:gdLst>
              <a:gd name="T0" fmla="*/ 1801374 w 1078"/>
              <a:gd name="T1" fmla="*/ 0 h 757"/>
              <a:gd name="T2" fmla="*/ 2122274 w 1078"/>
              <a:gd name="T3" fmla="*/ 0 h 757"/>
              <a:gd name="T4" fmla="*/ 1691126 w 1078"/>
              <a:gd name="T5" fmla="*/ 1490316 h 757"/>
              <a:gd name="T6" fmla="*/ 1350538 w 1078"/>
              <a:gd name="T7" fmla="*/ 1490316 h 757"/>
              <a:gd name="T8" fmla="*/ 1063106 w 1078"/>
              <a:gd name="T9" fmla="*/ 450835 h 757"/>
              <a:gd name="T10" fmla="*/ 763861 w 1078"/>
              <a:gd name="T11" fmla="*/ 1490316 h 757"/>
              <a:gd name="T12" fmla="*/ 423274 w 1078"/>
              <a:gd name="T13" fmla="*/ 1490316 h 757"/>
              <a:gd name="T14" fmla="*/ 0 w 1078"/>
              <a:gd name="T15" fmla="*/ 0 h 757"/>
              <a:gd name="T16" fmla="*/ 318932 w 1078"/>
              <a:gd name="T17" fmla="*/ 0 h 757"/>
              <a:gd name="T18" fmla="*/ 606364 w 1078"/>
              <a:gd name="T19" fmla="*/ 1151697 h 757"/>
              <a:gd name="T20" fmla="*/ 909546 w 1078"/>
              <a:gd name="T21" fmla="*/ 0 h 757"/>
              <a:gd name="T22" fmla="*/ 1246196 w 1078"/>
              <a:gd name="T23" fmla="*/ 0 h 757"/>
              <a:gd name="T24" fmla="*/ 1529691 w 1078"/>
              <a:gd name="T25" fmla="*/ 1141854 h 757"/>
              <a:gd name="T26" fmla="*/ 1801374 w 1078"/>
              <a:gd name="T27" fmla="*/ 0 h 75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78" h="757">
                <a:moveTo>
                  <a:pt x="915" y="0"/>
                </a:moveTo>
                <a:lnTo>
                  <a:pt x="1078" y="0"/>
                </a:lnTo>
                <a:lnTo>
                  <a:pt x="859" y="757"/>
                </a:lnTo>
                <a:lnTo>
                  <a:pt x="686" y="757"/>
                </a:lnTo>
                <a:lnTo>
                  <a:pt x="540" y="229"/>
                </a:lnTo>
                <a:lnTo>
                  <a:pt x="388" y="757"/>
                </a:lnTo>
                <a:lnTo>
                  <a:pt x="215" y="757"/>
                </a:lnTo>
                <a:lnTo>
                  <a:pt x="0" y="0"/>
                </a:lnTo>
                <a:lnTo>
                  <a:pt x="162" y="0"/>
                </a:lnTo>
                <a:lnTo>
                  <a:pt x="308" y="585"/>
                </a:lnTo>
                <a:lnTo>
                  <a:pt x="462" y="0"/>
                </a:lnTo>
                <a:lnTo>
                  <a:pt x="633" y="0"/>
                </a:lnTo>
                <a:lnTo>
                  <a:pt x="777" y="580"/>
                </a:lnTo>
                <a:lnTo>
                  <a:pt x="915"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ID" sz="3599" dirty="0">
              <a:latin typeface="Roboto Light" panose="02000000000000000000" pitchFamily="2" charset="0"/>
            </a:endParaRPr>
          </a:p>
        </p:txBody>
      </p:sp>
      <p:sp>
        <p:nvSpPr>
          <p:cNvPr id="34" name="Freeform 33">
            <a:extLst>
              <a:ext uri="{FF2B5EF4-FFF2-40B4-BE49-F238E27FC236}">
                <a16:creationId xmlns:a16="http://schemas.microsoft.com/office/drawing/2014/main" id="{C800439A-7712-664C-A9AF-46413812E287}"/>
              </a:ext>
            </a:extLst>
          </p:cNvPr>
          <p:cNvSpPr>
            <a:spLocks/>
          </p:cNvSpPr>
          <p:nvPr/>
        </p:nvSpPr>
        <p:spPr bwMode="auto">
          <a:xfrm>
            <a:off x="4138819" y="4520850"/>
            <a:ext cx="1954007" cy="1958557"/>
          </a:xfrm>
          <a:custGeom>
            <a:avLst/>
            <a:gdLst>
              <a:gd name="connsiteX0" fmla="*/ 3597103 w 3908013"/>
              <a:gd name="connsiteY0" fmla="*/ 11808 h 3917114"/>
              <a:gd name="connsiteX1" fmla="*/ 3908013 w 3908013"/>
              <a:gd name="connsiteY1" fmla="*/ 322815 h 3917114"/>
              <a:gd name="connsiteX2" fmla="*/ 3908013 w 3908013"/>
              <a:gd name="connsiteY2" fmla="*/ 3917114 h 3917114"/>
              <a:gd name="connsiteX3" fmla="*/ 1145248 w 3908013"/>
              <a:gd name="connsiteY3" fmla="*/ 3917114 h 3917114"/>
              <a:gd name="connsiteX4" fmla="*/ 204649 w 3908013"/>
              <a:gd name="connsiteY4" fmla="*/ 2980156 h 3917114"/>
              <a:gd name="connsiteX5" fmla="*/ 881566 w 3908013"/>
              <a:gd name="connsiteY5" fmla="*/ 2980156 h 3917114"/>
              <a:gd name="connsiteX6" fmla="*/ 1479771 w 3908013"/>
              <a:gd name="connsiteY6" fmla="*/ 901525 h 3917114"/>
              <a:gd name="connsiteX7" fmla="*/ 2054363 w 3908013"/>
              <a:gd name="connsiteY7" fmla="*/ 2980156 h 3917114"/>
              <a:gd name="connsiteX8" fmla="*/ 2735215 w 3908013"/>
              <a:gd name="connsiteY8" fmla="*/ 2980156 h 3917114"/>
              <a:gd name="connsiteX9" fmla="*/ 11807 w 3908013"/>
              <a:gd name="connsiteY9" fmla="*/ 7873 h 3917114"/>
              <a:gd name="connsiteX10" fmla="*/ 924855 w 3908013"/>
              <a:gd name="connsiteY10" fmla="*/ 925147 h 3917114"/>
              <a:gd name="connsiteX11" fmla="*/ 566720 w 3908013"/>
              <a:gd name="connsiteY11" fmla="*/ 2303026 h 3917114"/>
              <a:gd name="connsiteX12" fmla="*/ 0 w 3908013"/>
              <a:gd name="connsiteY12" fmla="*/ 23620 h 3917114"/>
              <a:gd name="connsiteX13" fmla="*/ 1845779 w 3908013"/>
              <a:gd name="connsiteY13" fmla="*/ 0 h 3917114"/>
              <a:gd name="connsiteX14" fmla="*/ 2747022 w 3908013"/>
              <a:gd name="connsiteY14" fmla="*/ 889716 h 3917114"/>
              <a:gd name="connsiteX15" fmla="*/ 2412499 w 3908013"/>
              <a:gd name="connsiteY15" fmla="*/ 2283343 h 3917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8013" h="3917114">
                <a:moveTo>
                  <a:pt x="3597103" y="11808"/>
                </a:moveTo>
                <a:lnTo>
                  <a:pt x="3908013" y="322815"/>
                </a:lnTo>
                <a:lnTo>
                  <a:pt x="3908013" y="3917114"/>
                </a:lnTo>
                <a:lnTo>
                  <a:pt x="1145248" y="3917114"/>
                </a:lnTo>
                <a:lnTo>
                  <a:pt x="204649" y="2980156"/>
                </a:lnTo>
                <a:lnTo>
                  <a:pt x="881566" y="2980156"/>
                </a:lnTo>
                <a:lnTo>
                  <a:pt x="1479771" y="901525"/>
                </a:lnTo>
                <a:lnTo>
                  <a:pt x="2054363" y="2980156"/>
                </a:lnTo>
                <a:lnTo>
                  <a:pt x="2735215" y="2980156"/>
                </a:lnTo>
                <a:close/>
                <a:moveTo>
                  <a:pt x="11807" y="7873"/>
                </a:moveTo>
                <a:lnTo>
                  <a:pt x="924855" y="925147"/>
                </a:lnTo>
                <a:lnTo>
                  <a:pt x="566720" y="2303026"/>
                </a:lnTo>
                <a:lnTo>
                  <a:pt x="0" y="23620"/>
                </a:lnTo>
                <a:close/>
                <a:moveTo>
                  <a:pt x="1845779" y="0"/>
                </a:moveTo>
                <a:lnTo>
                  <a:pt x="2747022" y="889716"/>
                </a:lnTo>
                <a:lnTo>
                  <a:pt x="2412499" y="2283343"/>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square">
            <a:noAutofit/>
          </a:bodyPr>
          <a:lstStyle/>
          <a:p>
            <a:pPr>
              <a:defRPr/>
            </a:pPr>
            <a:endParaRPr lang="id-ID" sz="3599" dirty="0">
              <a:latin typeface="Roboto Light" panose="02000000000000000000" pitchFamily="2" charset="0"/>
            </a:endParaRPr>
          </a:p>
        </p:txBody>
      </p:sp>
      <p:sp>
        <p:nvSpPr>
          <p:cNvPr id="15" name="Rectangle 5">
            <a:extLst>
              <a:ext uri="{FF2B5EF4-FFF2-40B4-BE49-F238E27FC236}">
                <a16:creationId xmlns:a16="http://schemas.microsoft.com/office/drawing/2014/main" id="{B531113B-F8A9-B245-81BA-017FF7DBC6B5}"/>
              </a:ext>
            </a:extLst>
          </p:cNvPr>
          <p:cNvSpPr>
            <a:spLocks noChangeArrowheads="1"/>
          </p:cNvSpPr>
          <p:nvPr/>
        </p:nvSpPr>
        <p:spPr bwMode="auto">
          <a:xfrm>
            <a:off x="6099174" y="1653078"/>
            <a:ext cx="2426656" cy="2428243"/>
          </a:xfrm>
          <a:prstGeom prst="rect">
            <a:avLst/>
          </a:prstGeom>
          <a:solidFill>
            <a:schemeClr val="accent3"/>
          </a:solidFill>
          <a:ln>
            <a:noFill/>
          </a:ln>
        </p:spPr>
        <p:txBody>
          <a:bodyPr/>
          <a:lstStyle/>
          <a:p>
            <a:pPr>
              <a:defRPr/>
            </a:pPr>
            <a:endParaRPr lang="id-ID" sz="3599" dirty="0">
              <a:latin typeface="Roboto Light" panose="02000000000000000000" pitchFamily="2" charset="0"/>
            </a:endParaRPr>
          </a:p>
        </p:txBody>
      </p:sp>
      <p:sp>
        <p:nvSpPr>
          <p:cNvPr id="16" name="Freeform 10">
            <a:extLst>
              <a:ext uri="{FF2B5EF4-FFF2-40B4-BE49-F238E27FC236}">
                <a16:creationId xmlns:a16="http://schemas.microsoft.com/office/drawing/2014/main" id="{ECE2A7FB-8CAF-DB4D-A8D7-EFFF02583104}"/>
              </a:ext>
            </a:extLst>
          </p:cNvPr>
          <p:cNvSpPr>
            <a:spLocks noEditPoints="1"/>
          </p:cNvSpPr>
          <p:nvPr/>
        </p:nvSpPr>
        <p:spPr bwMode="auto">
          <a:xfrm>
            <a:off x="6549866" y="2103700"/>
            <a:ext cx="1525271" cy="1526999"/>
          </a:xfrm>
          <a:custGeom>
            <a:avLst/>
            <a:gdLst>
              <a:gd name="T0" fmla="*/ 762877 w 474"/>
              <a:gd name="T1" fmla="*/ 1527723 h 475"/>
              <a:gd name="T2" fmla="*/ 222103 w 474"/>
              <a:gd name="T3" fmla="*/ 1312234 h 475"/>
              <a:gd name="T4" fmla="*/ 0 w 474"/>
              <a:gd name="T5" fmla="*/ 762253 h 475"/>
              <a:gd name="T6" fmla="*/ 222103 w 474"/>
              <a:gd name="T7" fmla="*/ 215489 h 475"/>
              <a:gd name="T8" fmla="*/ 762877 w 474"/>
              <a:gd name="T9" fmla="*/ 0 h 475"/>
              <a:gd name="T10" fmla="*/ 1306869 w 474"/>
              <a:gd name="T11" fmla="*/ 215489 h 475"/>
              <a:gd name="T12" fmla="*/ 1525754 w 474"/>
              <a:gd name="T13" fmla="*/ 762253 h 475"/>
              <a:gd name="T14" fmla="*/ 1306869 w 474"/>
              <a:gd name="T15" fmla="*/ 1312234 h 475"/>
              <a:gd name="T16" fmla="*/ 762877 w 474"/>
              <a:gd name="T17" fmla="*/ 1527723 h 475"/>
              <a:gd name="T18" fmla="*/ 1091204 w 474"/>
              <a:gd name="T19" fmla="*/ 1119258 h 475"/>
              <a:gd name="T20" fmla="*/ 1216741 w 474"/>
              <a:gd name="T21" fmla="*/ 762253 h 475"/>
              <a:gd name="T22" fmla="*/ 1091204 w 474"/>
              <a:gd name="T23" fmla="*/ 408465 h 475"/>
              <a:gd name="T24" fmla="*/ 762877 w 474"/>
              <a:gd name="T25" fmla="*/ 276598 h 475"/>
              <a:gd name="T26" fmla="*/ 434550 w 474"/>
              <a:gd name="T27" fmla="*/ 408465 h 475"/>
              <a:gd name="T28" fmla="*/ 305795 w 474"/>
              <a:gd name="T29" fmla="*/ 762253 h 475"/>
              <a:gd name="T30" fmla="*/ 434550 w 474"/>
              <a:gd name="T31" fmla="*/ 1119258 h 475"/>
              <a:gd name="T32" fmla="*/ 762877 w 474"/>
              <a:gd name="T33" fmla="*/ 1251125 h 475"/>
              <a:gd name="T34" fmla="*/ 1091204 w 474"/>
              <a:gd name="T35" fmla="*/ 1119258 h 47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74" h="475">
                <a:moveTo>
                  <a:pt x="237" y="475"/>
                </a:moveTo>
                <a:cubicBezTo>
                  <a:pt x="170" y="475"/>
                  <a:pt x="114" y="452"/>
                  <a:pt x="69" y="408"/>
                </a:cubicBezTo>
                <a:cubicBezTo>
                  <a:pt x="23" y="363"/>
                  <a:pt x="0" y="306"/>
                  <a:pt x="0" y="237"/>
                </a:cubicBezTo>
                <a:cubicBezTo>
                  <a:pt x="0" y="169"/>
                  <a:pt x="23" y="112"/>
                  <a:pt x="69" y="67"/>
                </a:cubicBezTo>
                <a:cubicBezTo>
                  <a:pt x="115" y="23"/>
                  <a:pt x="171" y="0"/>
                  <a:pt x="237" y="0"/>
                </a:cubicBezTo>
                <a:cubicBezTo>
                  <a:pt x="304" y="0"/>
                  <a:pt x="360" y="23"/>
                  <a:pt x="406" y="67"/>
                </a:cubicBezTo>
                <a:cubicBezTo>
                  <a:pt x="451" y="112"/>
                  <a:pt x="474" y="169"/>
                  <a:pt x="474" y="237"/>
                </a:cubicBezTo>
                <a:cubicBezTo>
                  <a:pt x="474" y="306"/>
                  <a:pt x="451" y="363"/>
                  <a:pt x="406" y="408"/>
                </a:cubicBezTo>
                <a:cubicBezTo>
                  <a:pt x="360" y="452"/>
                  <a:pt x="304" y="475"/>
                  <a:pt x="237" y="475"/>
                </a:cubicBezTo>
                <a:close/>
                <a:moveTo>
                  <a:pt x="339" y="348"/>
                </a:moveTo>
                <a:cubicBezTo>
                  <a:pt x="365" y="320"/>
                  <a:pt x="378" y="283"/>
                  <a:pt x="378" y="237"/>
                </a:cubicBezTo>
                <a:cubicBezTo>
                  <a:pt x="378" y="191"/>
                  <a:pt x="365" y="154"/>
                  <a:pt x="339" y="127"/>
                </a:cubicBezTo>
                <a:cubicBezTo>
                  <a:pt x="313" y="100"/>
                  <a:pt x="279" y="86"/>
                  <a:pt x="237" y="86"/>
                </a:cubicBezTo>
                <a:cubicBezTo>
                  <a:pt x="195" y="86"/>
                  <a:pt x="161" y="100"/>
                  <a:pt x="135" y="127"/>
                </a:cubicBezTo>
                <a:cubicBezTo>
                  <a:pt x="108" y="155"/>
                  <a:pt x="95" y="192"/>
                  <a:pt x="95" y="237"/>
                </a:cubicBezTo>
                <a:cubicBezTo>
                  <a:pt x="95" y="283"/>
                  <a:pt x="108" y="320"/>
                  <a:pt x="135" y="348"/>
                </a:cubicBezTo>
                <a:cubicBezTo>
                  <a:pt x="161" y="375"/>
                  <a:pt x="195" y="389"/>
                  <a:pt x="237" y="389"/>
                </a:cubicBezTo>
                <a:cubicBezTo>
                  <a:pt x="279" y="389"/>
                  <a:pt x="313" y="375"/>
                  <a:pt x="339" y="348"/>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ID" sz="3599" dirty="0">
              <a:latin typeface="Roboto Light" panose="02000000000000000000" pitchFamily="2" charset="0"/>
            </a:endParaRPr>
          </a:p>
        </p:txBody>
      </p:sp>
      <p:sp>
        <p:nvSpPr>
          <p:cNvPr id="35" name="Freeform 34">
            <a:extLst>
              <a:ext uri="{FF2B5EF4-FFF2-40B4-BE49-F238E27FC236}">
                <a16:creationId xmlns:a16="http://schemas.microsoft.com/office/drawing/2014/main" id="{643F6E52-2ADD-A846-B0D2-584A6BF3EE6A}"/>
              </a:ext>
            </a:extLst>
          </p:cNvPr>
          <p:cNvSpPr>
            <a:spLocks/>
          </p:cNvSpPr>
          <p:nvPr/>
        </p:nvSpPr>
        <p:spPr bwMode="auto">
          <a:xfrm>
            <a:off x="6850985" y="2317902"/>
            <a:ext cx="1674845" cy="1763419"/>
          </a:xfrm>
          <a:custGeom>
            <a:avLst/>
            <a:gdLst>
              <a:gd name="connsiteX0" fmla="*/ 922319 w 3349689"/>
              <a:gd name="connsiteY0" fmla="*/ 122576 h 3526837"/>
              <a:gd name="connsiteX1" fmla="*/ 1579174 w 3349689"/>
              <a:gd name="connsiteY1" fmla="*/ 386714 h 3526837"/>
              <a:gd name="connsiteX2" fmla="*/ 1830324 w 3349689"/>
              <a:gd name="connsiteY2" fmla="*/ 1095375 h 3526837"/>
              <a:gd name="connsiteX3" fmla="*/ 1579174 w 3349689"/>
              <a:gd name="connsiteY3" fmla="*/ 1810479 h 3526837"/>
              <a:gd name="connsiteX4" fmla="*/ 922319 w 3349689"/>
              <a:gd name="connsiteY4" fmla="*/ 2074616 h 3526837"/>
              <a:gd name="connsiteX5" fmla="*/ 265464 w 3349689"/>
              <a:gd name="connsiteY5" fmla="*/ 1810479 h 3526837"/>
              <a:gd name="connsiteX6" fmla="*/ 7874 w 3349689"/>
              <a:gd name="connsiteY6" fmla="*/ 1095375 h 3526837"/>
              <a:gd name="connsiteX7" fmla="*/ 265464 w 3349689"/>
              <a:gd name="connsiteY7" fmla="*/ 386714 h 3526837"/>
              <a:gd name="connsiteX8" fmla="*/ 922319 w 3349689"/>
              <a:gd name="connsiteY8" fmla="*/ 122576 h 3526837"/>
              <a:gd name="connsiteX9" fmla="*/ 2020082 w 3349689"/>
              <a:gd name="connsiteY9" fmla="*/ 11493 h 3526837"/>
              <a:gd name="connsiteX10" fmla="*/ 2020615 w 3349689"/>
              <a:gd name="connsiteY10" fmla="*/ 12055 h 3526837"/>
              <a:gd name="connsiteX11" fmla="*/ 3349689 w 3349689"/>
              <a:gd name="connsiteY11" fmla="*/ 1338780 h 3526837"/>
              <a:gd name="connsiteX12" fmla="*/ 3349689 w 3349689"/>
              <a:gd name="connsiteY12" fmla="*/ 3526837 h 3526837"/>
              <a:gd name="connsiteX13" fmla="*/ 1191717 w 3349689"/>
              <a:gd name="connsiteY13" fmla="*/ 3526837 h 3526837"/>
              <a:gd name="connsiteX14" fmla="*/ 0 w 3349689"/>
              <a:gd name="connsiteY14" fmla="*/ 2329841 h 3526837"/>
              <a:gd name="connsiteX15" fmla="*/ 921165 w 3349689"/>
              <a:gd name="connsiteY15" fmla="*/ 2625872 h 3526837"/>
              <a:gd name="connsiteX16" fmla="*/ 2009814 w 3349689"/>
              <a:gd name="connsiteY16" fmla="*/ 2194696 h 3526837"/>
              <a:gd name="connsiteX17" fmla="*/ 2447851 w 3349689"/>
              <a:gd name="connsiteY17" fmla="*/ 1094232 h 3526837"/>
              <a:gd name="connsiteX18" fmla="*/ 2111862 w 3349689"/>
              <a:gd name="connsiteY18" fmla="*/ 112409 h 3526837"/>
              <a:gd name="connsiteX19" fmla="*/ 2009814 w 3349689"/>
              <a:gd name="connsiteY19" fmla="*/ 203 h 3526837"/>
              <a:gd name="connsiteX20" fmla="*/ 2020082 w 3349689"/>
              <a:gd name="connsiteY20" fmla="*/ 11493 h 3526837"/>
              <a:gd name="connsiteX21" fmla="*/ 2011391 w 3349689"/>
              <a:gd name="connsiteY21" fmla="*/ 2345 h 3526837"/>
              <a:gd name="connsiteX22" fmla="*/ 2009814 w 3349689"/>
              <a:gd name="connsiteY22" fmla="*/ 203 h 3526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349689" h="3526837">
                <a:moveTo>
                  <a:pt x="922319" y="122576"/>
                </a:moveTo>
                <a:cubicBezTo>
                  <a:pt x="1192789" y="122576"/>
                  <a:pt x="1411740" y="212770"/>
                  <a:pt x="1579174" y="386714"/>
                </a:cubicBezTo>
                <a:cubicBezTo>
                  <a:pt x="1746607" y="560658"/>
                  <a:pt x="1830324" y="799026"/>
                  <a:pt x="1830324" y="1095375"/>
                </a:cubicBezTo>
                <a:cubicBezTo>
                  <a:pt x="1830324" y="1391724"/>
                  <a:pt x="1746607" y="1630092"/>
                  <a:pt x="1579174" y="1810479"/>
                </a:cubicBezTo>
                <a:cubicBezTo>
                  <a:pt x="1411740" y="1984423"/>
                  <a:pt x="1192789" y="2074616"/>
                  <a:pt x="922319" y="2074616"/>
                </a:cubicBezTo>
                <a:cubicBezTo>
                  <a:pt x="651849" y="2074616"/>
                  <a:pt x="432898" y="1984423"/>
                  <a:pt x="265464" y="1810479"/>
                </a:cubicBezTo>
                <a:cubicBezTo>
                  <a:pt x="91591" y="1630092"/>
                  <a:pt x="7874" y="1391724"/>
                  <a:pt x="7874" y="1095375"/>
                </a:cubicBezTo>
                <a:cubicBezTo>
                  <a:pt x="7874" y="805468"/>
                  <a:pt x="91591" y="567100"/>
                  <a:pt x="265464" y="386714"/>
                </a:cubicBezTo>
                <a:cubicBezTo>
                  <a:pt x="432898" y="212770"/>
                  <a:pt x="651849" y="122576"/>
                  <a:pt x="922319" y="122576"/>
                </a:cubicBezTo>
                <a:close/>
                <a:moveTo>
                  <a:pt x="2020082" y="11493"/>
                </a:moveTo>
                <a:lnTo>
                  <a:pt x="2020615" y="12055"/>
                </a:lnTo>
                <a:cubicBezTo>
                  <a:pt x="2149418" y="145328"/>
                  <a:pt x="3349689" y="1338780"/>
                  <a:pt x="3349689" y="1338780"/>
                </a:cubicBezTo>
                <a:cubicBezTo>
                  <a:pt x="3349689" y="1338780"/>
                  <a:pt x="3349689" y="1338780"/>
                  <a:pt x="3349689" y="3526837"/>
                </a:cubicBezTo>
                <a:cubicBezTo>
                  <a:pt x="3349689" y="3526837"/>
                  <a:pt x="3349689" y="3526837"/>
                  <a:pt x="1191717" y="3526837"/>
                </a:cubicBezTo>
                <a:cubicBezTo>
                  <a:pt x="1191717" y="3526837"/>
                  <a:pt x="1191717" y="3526837"/>
                  <a:pt x="0" y="2329841"/>
                </a:cubicBezTo>
                <a:cubicBezTo>
                  <a:pt x="257668" y="2522905"/>
                  <a:pt x="566871" y="2625872"/>
                  <a:pt x="921165" y="2625872"/>
                </a:cubicBezTo>
                <a:cubicBezTo>
                  <a:pt x="1352759" y="2625872"/>
                  <a:pt x="1713495" y="2477857"/>
                  <a:pt x="2009814" y="2194696"/>
                </a:cubicBezTo>
                <a:cubicBezTo>
                  <a:pt x="2299691" y="1905101"/>
                  <a:pt x="2447851" y="1538279"/>
                  <a:pt x="2447851" y="1094232"/>
                </a:cubicBezTo>
                <a:cubicBezTo>
                  <a:pt x="2447851" y="711322"/>
                  <a:pt x="2334416" y="382611"/>
                  <a:pt x="2111862" y="112409"/>
                </a:cubicBezTo>
                <a:close/>
                <a:moveTo>
                  <a:pt x="2009814" y="203"/>
                </a:moveTo>
                <a:lnTo>
                  <a:pt x="2020082" y="11493"/>
                </a:lnTo>
                <a:lnTo>
                  <a:pt x="2011391" y="2345"/>
                </a:lnTo>
                <a:cubicBezTo>
                  <a:pt x="2009562" y="342"/>
                  <a:pt x="2009009" y="-400"/>
                  <a:pt x="2009814" y="203"/>
                </a:cubicBez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square">
            <a:noAutofit/>
          </a:bodyPr>
          <a:lstStyle/>
          <a:p>
            <a:pPr>
              <a:defRPr/>
            </a:pPr>
            <a:endParaRPr lang="id-ID" sz="3599" dirty="0">
              <a:latin typeface="Roboto Light" panose="02000000000000000000" pitchFamily="2" charset="0"/>
            </a:endParaRPr>
          </a:p>
        </p:txBody>
      </p:sp>
      <p:sp>
        <p:nvSpPr>
          <p:cNvPr id="21" name="Rectangle 6">
            <a:extLst>
              <a:ext uri="{FF2B5EF4-FFF2-40B4-BE49-F238E27FC236}">
                <a16:creationId xmlns:a16="http://schemas.microsoft.com/office/drawing/2014/main" id="{490BEE96-67EA-7D4B-AC5E-88846876CBDE}"/>
              </a:ext>
            </a:extLst>
          </p:cNvPr>
          <p:cNvSpPr>
            <a:spLocks noChangeArrowheads="1"/>
          </p:cNvSpPr>
          <p:nvPr/>
        </p:nvSpPr>
        <p:spPr bwMode="auto">
          <a:xfrm>
            <a:off x="8517894" y="4052753"/>
            <a:ext cx="2431417" cy="2428243"/>
          </a:xfrm>
          <a:prstGeom prst="rect">
            <a:avLst/>
          </a:prstGeom>
          <a:solidFill>
            <a:schemeClr val="accent4"/>
          </a:solidFill>
          <a:ln>
            <a:noFill/>
          </a:ln>
        </p:spPr>
        <p:txBody>
          <a:bodyPr/>
          <a:lstStyle/>
          <a:p>
            <a:pPr>
              <a:defRPr/>
            </a:pPr>
            <a:endParaRPr lang="id-ID" sz="3599" dirty="0">
              <a:latin typeface="Roboto Light" panose="02000000000000000000" pitchFamily="2" charset="0"/>
            </a:endParaRPr>
          </a:p>
        </p:txBody>
      </p:sp>
      <p:sp>
        <p:nvSpPr>
          <p:cNvPr id="22" name="Freeform 12">
            <a:extLst>
              <a:ext uri="{FF2B5EF4-FFF2-40B4-BE49-F238E27FC236}">
                <a16:creationId xmlns:a16="http://schemas.microsoft.com/office/drawing/2014/main" id="{74E3B91D-EFD7-AA41-BD1C-BD89BF4E7F89}"/>
              </a:ext>
            </a:extLst>
          </p:cNvPr>
          <p:cNvSpPr>
            <a:spLocks/>
          </p:cNvSpPr>
          <p:nvPr/>
        </p:nvSpPr>
        <p:spPr bwMode="auto">
          <a:xfrm>
            <a:off x="9181365" y="4523053"/>
            <a:ext cx="1104473" cy="1489610"/>
          </a:xfrm>
          <a:custGeom>
            <a:avLst/>
            <a:gdLst>
              <a:gd name="T0" fmla="*/ 0 w 561"/>
              <a:gd name="T1" fmla="*/ 232308 h 757"/>
              <a:gd name="T2" fmla="*/ 0 w 561"/>
              <a:gd name="T3" fmla="*/ 0 h 757"/>
              <a:gd name="T4" fmla="*/ 1104448 w 561"/>
              <a:gd name="T5" fmla="*/ 0 h 757"/>
              <a:gd name="T6" fmla="*/ 1104448 w 561"/>
              <a:gd name="T7" fmla="*/ 232308 h 757"/>
              <a:gd name="T8" fmla="*/ 702831 w 561"/>
              <a:gd name="T9" fmla="*/ 232308 h 757"/>
              <a:gd name="T10" fmla="*/ 702831 w 561"/>
              <a:gd name="T11" fmla="*/ 1490316 h 757"/>
              <a:gd name="T12" fmla="*/ 403586 w 561"/>
              <a:gd name="T13" fmla="*/ 1490316 h 757"/>
              <a:gd name="T14" fmla="*/ 403586 w 561"/>
              <a:gd name="T15" fmla="*/ 232308 h 757"/>
              <a:gd name="T16" fmla="*/ 0 w 561"/>
              <a:gd name="T17" fmla="*/ 232308 h 7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61" h="757">
                <a:moveTo>
                  <a:pt x="0" y="118"/>
                </a:moveTo>
                <a:lnTo>
                  <a:pt x="0" y="0"/>
                </a:lnTo>
                <a:lnTo>
                  <a:pt x="561" y="0"/>
                </a:lnTo>
                <a:lnTo>
                  <a:pt x="561" y="118"/>
                </a:lnTo>
                <a:lnTo>
                  <a:pt x="357" y="118"/>
                </a:lnTo>
                <a:lnTo>
                  <a:pt x="357" y="757"/>
                </a:lnTo>
                <a:lnTo>
                  <a:pt x="205" y="757"/>
                </a:lnTo>
                <a:lnTo>
                  <a:pt x="205" y="118"/>
                </a:lnTo>
                <a:lnTo>
                  <a:pt x="0" y="118"/>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ID" sz="3599" dirty="0">
              <a:latin typeface="Roboto Light" panose="02000000000000000000" pitchFamily="2" charset="0"/>
            </a:endParaRPr>
          </a:p>
        </p:txBody>
      </p:sp>
      <p:sp>
        <p:nvSpPr>
          <p:cNvPr id="36" name="Freeform 35">
            <a:extLst>
              <a:ext uri="{FF2B5EF4-FFF2-40B4-BE49-F238E27FC236}">
                <a16:creationId xmlns:a16="http://schemas.microsoft.com/office/drawing/2014/main" id="{1B9074CF-3398-8641-A08A-80D99644F2D3}"/>
              </a:ext>
            </a:extLst>
          </p:cNvPr>
          <p:cNvSpPr>
            <a:spLocks/>
          </p:cNvSpPr>
          <p:nvPr/>
        </p:nvSpPr>
        <p:spPr bwMode="auto">
          <a:xfrm>
            <a:off x="9191210" y="4525021"/>
            <a:ext cx="1758101" cy="1955975"/>
          </a:xfrm>
          <a:custGeom>
            <a:avLst/>
            <a:gdLst>
              <a:gd name="connsiteX0" fmla="*/ 0 w 3516202"/>
              <a:gd name="connsiteY0" fmla="*/ 460462 h 3911949"/>
              <a:gd name="connsiteX1" fmla="*/ 7874 w 3516202"/>
              <a:gd name="connsiteY1" fmla="*/ 460462 h 3911949"/>
              <a:gd name="connsiteX2" fmla="*/ 787504 w 3516202"/>
              <a:gd name="connsiteY2" fmla="*/ 460462 h 3911949"/>
              <a:gd name="connsiteX3" fmla="*/ 787504 w 3516202"/>
              <a:gd name="connsiteY3" fmla="*/ 1243639 h 3911949"/>
              <a:gd name="connsiteX4" fmla="*/ 2189258 w 3516202"/>
              <a:gd name="connsiteY4" fmla="*/ 0 h 3911949"/>
              <a:gd name="connsiteX5" fmla="*/ 3516202 w 3516202"/>
              <a:gd name="connsiteY5" fmla="*/ 1326285 h 3911949"/>
              <a:gd name="connsiteX6" fmla="*/ 3516202 w 3516202"/>
              <a:gd name="connsiteY6" fmla="*/ 3911949 h 3911949"/>
              <a:gd name="connsiteX7" fmla="*/ 1740382 w 3516202"/>
              <a:gd name="connsiteY7" fmla="*/ 3911949 h 3911949"/>
              <a:gd name="connsiteX8" fmla="*/ 799316 w 3516202"/>
              <a:gd name="connsiteY8" fmla="*/ 2975285 h 3911949"/>
              <a:gd name="connsiteX9" fmla="*/ 1386006 w 3516202"/>
              <a:gd name="connsiteY9" fmla="*/ 2975285 h 3911949"/>
              <a:gd name="connsiteX10" fmla="*/ 1386006 w 3516202"/>
              <a:gd name="connsiteY10" fmla="*/ 460461 h 3911949"/>
              <a:gd name="connsiteX11" fmla="*/ 2189258 w 3516202"/>
              <a:gd name="connsiteY11" fmla="*/ 460461 h 391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516202" h="3911949">
                <a:moveTo>
                  <a:pt x="0" y="460462"/>
                </a:moveTo>
                <a:lnTo>
                  <a:pt x="7874" y="460462"/>
                </a:lnTo>
                <a:lnTo>
                  <a:pt x="787504" y="460462"/>
                </a:lnTo>
                <a:lnTo>
                  <a:pt x="787504" y="1243639"/>
                </a:lnTo>
                <a:close/>
                <a:moveTo>
                  <a:pt x="2189258" y="0"/>
                </a:moveTo>
                <a:lnTo>
                  <a:pt x="3516202" y="1326285"/>
                </a:lnTo>
                <a:lnTo>
                  <a:pt x="3516202" y="3911949"/>
                </a:lnTo>
                <a:lnTo>
                  <a:pt x="1740382" y="3911949"/>
                </a:lnTo>
                <a:lnTo>
                  <a:pt x="799316" y="2975285"/>
                </a:lnTo>
                <a:lnTo>
                  <a:pt x="1386006" y="2975285"/>
                </a:lnTo>
                <a:lnTo>
                  <a:pt x="1386006" y="460461"/>
                </a:lnTo>
                <a:lnTo>
                  <a:pt x="2189258" y="460461"/>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wrap="square">
            <a:noAutofit/>
          </a:bodyPr>
          <a:lstStyle/>
          <a:p>
            <a:pPr>
              <a:defRPr/>
            </a:pPr>
            <a:endParaRPr lang="id-ID" sz="3599" dirty="0">
              <a:latin typeface="Roboto Light" panose="02000000000000000000" pitchFamily="2" charset="0"/>
            </a:endParaRPr>
          </a:p>
        </p:txBody>
      </p:sp>
      <p:sp>
        <p:nvSpPr>
          <p:cNvPr id="37" name="TextBox 36">
            <a:extLst>
              <a:ext uri="{FF2B5EF4-FFF2-40B4-BE49-F238E27FC236}">
                <a16:creationId xmlns:a16="http://schemas.microsoft.com/office/drawing/2014/main" id="{C0E85984-0E83-324C-BC7F-DDB17E0E189B}"/>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38" name="Rectangle 37">
            <a:extLst>
              <a:ext uri="{FF2B5EF4-FFF2-40B4-BE49-F238E27FC236}">
                <a16:creationId xmlns:a16="http://schemas.microsoft.com/office/drawing/2014/main" id="{457341D9-9973-8545-BC54-3BD1A67C40DC}"/>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39" name="TextBox 38">
            <a:extLst>
              <a:ext uri="{FF2B5EF4-FFF2-40B4-BE49-F238E27FC236}">
                <a16:creationId xmlns:a16="http://schemas.microsoft.com/office/drawing/2014/main" id="{70C601B9-E797-DD4A-B2E6-1FA1FBE5A551}"/>
              </a:ext>
            </a:extLst>
          </p:cNvPr>
          <p:cNvSpPr txBox="1"/>
          <p:nvPr/>
        </p:nvSpPr>
        <p:spPr>
          <a:xfrm>
            <a:off x="4319875" y="2027549"/>
            <a:ext cx="1122423" cy="353943"/>
          </a:xfrm>
          <a:prstGeom prst="rect">
            <a:avLst/>
          </a:prstGeom>
          <a:noFill/>
        </p:spPr>
        <p:txBody>
          <a:bodyPr wrap="none" rtlCol="0" anchor="ctr" anchorCtr="0">
            <a:spAutoFit/>
          </a:bodyPr>
          <a:lstStyle/>
          <a:p>
            <a:pPr algn="ctr"/>
            <a:r>
              <a:rPr lang="en-US" sz="1700" b="1" dirty="0">
                <a:solidFill>
                  <a:schemeClr val="accent2"/>
                </a:solidFill>
                <a:latin typeface="Oswald" panose="02000503000000000000" pitchFamily="2" charset="77"/>
                <a:ea typeface="League Spartan" charset="0"/>
                <a:cs typeface="Poppins" pitchFamily="2" charset="77"/>
              </a:rPr>
              <a:t>WEAKNESS</a:t>
            </a:r>
          </a:p>
        </p:txBody>
      </p:sp>
      <p:sp>
        <p:nvSpPr>
          <p:cNvPr id="40" name="Subtitle 2">
            <a:extLst>
              <a:ext uri="{FF2B5EF4-FFF2-40B4-BE49-F238E27FC236}">
                <a16:creationId xmlns:a16="http://schemas.microsoft.com/office/drawing/2014/main" id="{BB3ABC46-AD02-F84C-BBF0-0ED35820B9DC}"/>
              </a:ext>
            </a:extLst>
          </p:cNvPr>
          <p:cNvSpPr txBox="1">
            <a:spLocks/>
          </p:cNvSpPr>
          <p:nvPr/>
        </p:nvSpPr>
        <p:spPr>
          <a:xfrm>
            <a:off x="3964896" y="2370866"/>
            <a:ext cx="1832379" cy="130885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41" name="TextBox 40">
            <a:extLst>
              <a:ext uri="{FF2B5EF4-FFF2-40B4-BE49-F238E27FC236}">
                <a16:creationId xmlns:a16="http://schemas.microsoft.com/office/drawing/2014/main" id="{7B1E0774-8617-1C41-95F6-C8D77E6D158E}"/>
              </a:ext>
            </a:extLst>
          </p:cNvPr>
          <p:cNvSpPr txBox="1"/>
          <p:nvPr/>
        </p:nvSpPr>
        <p:spPr>
          <a:xfrm>
            <a:off x="1837582" y="4458254"/>
            <a:ext cx="1103187" cy="353943"/>
          </a:xfrm>
          <a:prstGeom prst="rect">
            <a:avLst/>
          </a:prstGeom>
          <a:noFill/>
        </p:spPr>
        <p:txBody>
          <a:bodyPr wrap="none" rtlCol="0" anchor="ctr" anchorCtr="0">
            <a:spAutoFit/>
          </a:bodyPr>
          <a:lstStyle/>
          <a:p>
            <a:pPr algn="ctr"/>
            <a:r>
              <a:rPr lang="en-US" sz="1700" b="1" dirty="0">
                <a:solidFill>
                  <a:schemeClr val="accent1"/>
                </a:solidFill>
                <a:latin typeface="Oswald" panose="02000503000000000000" pitchFamily="2" charset="77"/>
                <a:ea typeface="League Spartan" charset="0"/>
                <a:cs typeface="Poppins" pitchFamily="2" charset="77"/>
              </a:rPr>
              <a:t>STRENGTH</a:t>
            </a:r>
          </a:p>
        </p:txBody>
      </p:sp>
      <p:sp>
        <p:nvSpPr>
          <p:cNvPr id="42" name="Subtitle 2">
            <a:extLst>
              <a:ext uri="{FF2B5EF4-FFF2-40B4-BE49-F238E27FC236}">
                <a16:creationId xmlns:a16="http://schemas.microsoft.com/office/drawing/2014/main" id="{513A9DD7-CAE0-254E-A259-723DF08C9D6F}"/>
              </a:ext>
            </a:extLst>
          </p:cNvPr>
          <p:cNvSpPr txBox="1">
            <a:spLocks/>
          </p:cNvSpPr>
          <p:nvPr/>
        </p:nvSpPr>
        <p:spPr>
          <a:xfrm>
            <a:off x="1472986" y="4801571"/>
            <a:ext cx="1832379" cy="130885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43" name="TextBox 42">
            <a:extLst>
              <a:ext uri="{FF2B5EF4-FFF2-40B4-BE49-F238E27FC236}">
                <a16:creationId xmlns:a16="http://schemas.microsoft.com/office/drawing/2014/main" id="{79D2B2CB-6115-C944-9726-6DF0D3A23A68}"/>
              </a:ext>
            </a:extLst>
          </p:cNvPr>
          <p:cNvSpPr txBox="1"/>
          <p:nvPr/>
        </p:nvSpPr>
        <p:spPr>
          <a:xfrm>
            <a:off x="6584651" y="4458254"/>
            <a:ext cx="1441421" cy="353943"/>
          </a:xfrm>
          <a:prstGeom prst="rect">
            <a:avLst/>
          </a:prstGeom>
          <a:noFill/>
        </p:spPr>
        <p:txBody>
          <a:bodyPr wrap="none" rtlCol="0" anchor="ctr" anchorCtr="0">
            <a:spAutoFit/>
          </a:bodyPr>
          <a:lstStyle/>
          <a:p>
            <a:pPr algn="ctr"/>
            <a:r>
              <a:rPr lang="en-US" sz="1700" b="1" dirty="0">
                <a:solidFill>
                  <a:schemeClr val="accent3"/>
                </a:solidFill>
                <a:latin typeface="Oswald" panose="02000503000000000000" pitchFamily="2" charset="77"/>
                <a:ea typeface="League Spartan" charset="0"/>
                <a:cs typeface="Poppins" pitchFamily="2" charset="77"/>
              </a:rPr>
              <a:t>OPPORTUNITY</a:t>
            </a:r>
          </a:p>
        </p:txBody>
      </p:sp>
      <p:sp>
        <p:nvSpPr>
          <p:cNvPr id="44" name="Subtitle 2">
            <a:extLst>
              <a:ext uri="{FF2B5EF4-FFF2-40B4-BE49-F238E27FC236}">
                <a16:creationId xmlns:a16="http://schemas.microsoft.com/office/drawing/2014/main" id="{A30CEE8F-09FC-5841-8AD0-DE12F16889F2}"/>
              </a:ext>
            </a:extLst>
          </p:cNvPr>
          <p:cNvSpPr txBox="1">
            <a:spLocks/>
          </p:cNvSpPr>
          <p:nvPr/>
        </p:nvSpPr>
        <p:spPr>
          <a:xfrm>
            <a:off x="6389171" y="4801571"/>
            <a:ext cx="1832379" cy="130885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45" name="TextBox 44">
            <a:extLst>
              <a:ext uri="{FF2B5EF4-FFF2-40B4-BE49-F238E27FC236}">
                <a16:creationId xmlns:a16="http://schemas.microsoft.com/office/drawing/2014/main" id="{FF257081-1338-8849-B659-108C3FBC6BF0}"/>
              </a:ext>
            </a:extLst>
          </p:cNvPr>
          <p:cNvSpPr txBox="1"/>
          <p:nvPr/>
        </p:nvSpPr>
        <p:spPr>
          <a:xfrm>
            <a:off x="9307911" y="2027549"/>
            <a:ext cx="862737" cy="353943"/>
          </a:xfrm>
          <a:prstGeom prst="rect">
            <a:avLst/>
          </a:prstGeom>
          <a:noFill/>
        </p:spPr>
        <p:txBody>
          <a:bodyPr wrap="none" rtlCol="0" anchor="ctr" anchorCtr="0">
            <a:spAutoFit/>
          </a:bodyPr>
          <a:lstStyle/>
          <a:p>
            <a:pPr algn="ctr"/>
            <a:r>
              <a:rPr lang="en-US" sz="1700" b="1" dirty="0">
                <a:solidFill>
                  <a:schemeClr val="accent4"/>
                </a:solidFill>
                <a:latin typeface="Oswald" panose="02000503000000000000" pitchFamily="2" charset="77"/>
                <a:ea typeface="League Spartan" charset="0"/>
                <a:cs typeface="Poppins" pitchFamily="2" charset="77"/>
              </a:rPr>
              <a:t>THREAT</a:t>
            </a:r>
          </a:p>
        </p:txBody>
      </p:sp>
      <p:sp>
        <p:nvSpPr>
          <p:cNvPr id="46" name="Subtitle 2">
            <a:extLst>
              <a:ext uri="{FF2B5EF4-FFF2-40B4-BE49-F238E27FC236}">
                <a16:creationId xmlns:a16="http://schemas.microsoft.com/office/drawing/2014/main" id="{5A4F1DE2-699B-3B4A-80D1-CEF1A74F925B}"/>
              </a:ext>
            </a:extLst>
          </p:cNvPr>
          <p:cNvSpPr txBox="1">
            <a:spLocks/>
          </p:cNvSpPr>
          <p:nvPr/>
        </p:nvSpPr>
        <p:spPr>
          <a:xfrm>
            <a:off x="8823088" y="2370866"/>
            <a:ext cx="1832379" cy="130885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Tree>
    <p:extLst>
      <p:ext uri="{BB962C8B-B14F-4D97-AF65-F5344CB8AC3E}">
        <p14:creationId xmlns:p14="http://schemas.microsoft.com/office/powerpoint/2010/main" val="69107644"/>
      </p:ext>
    </p:extLst>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6">
            <a:extLst>
              <a:ext uri="{FF2B5EF4-FFF2-40B4-BE49-F238E27FC236}">
                <a16:creationId xmlns:a16="http://schemas.microsoft.com/office/drawing/2014/main" id="{A597AAD6-91B8-1644-A5DF-D909B565D749}"/>
              </a:ext>
            </a:extLst>
          </p:cNvPr>
          <p:cNvSpPr>
            <a:spLocks/>
          </p:cNvSpPr>
          <p:nvPr/>
        </p:nvSpPr>
        <p:spPr bwMode="auto">
          <a:xfrm rot="10800000">
            <a:off x="9214427" y="1440382"/>
            <a:ext cx="2215573" cy="1087879"/>
          </a:xfrm>
          <a:custGeom>
            <a:avLst/>
            <a:gdLst>
              <a:gd name="T0" fmla="*/ 2215516 w 702"/>
              <a:gd name="T1" fmla="*/ 545358 h 343"/>
              <a:gd name="T2" fmla="*/ 1934631 w 702"/>
              <a:gd name="T3" fmla="*/ 383653 h 343"/>
              <a:gd name="T4" fmla="*/ 1934631 w 702"/>
              <a:gd name="T5" fmla="*/ 152193 h 343"/>
              <a:gd name="T6" fmla="*/ 1783143 w 702"/>
              <a:gd name="T7" fmla="*/ 0 h 343"/>
              <a:gd name="T8" fmla="*/ 151488 w 702"/>
              <a:gd name="T9" fmla="*/ 0 h 343"/>
              <a:gd name="T10" fmla="*/ 0 w 702"/>
              <a:gd name="T11" fmla="*/ 152193 h 343"/>
              <a:gd name="T12" fmla="*/ 0 w 702"/>
              <a:gd name="T13" fmla="*/ 935353 h 343"/>
              <a:gd name="T14" fmla="*/ 151488 w 702"/>
              <a:gd name="T15" fmla="*/ 1087546 h 343"/>
              <a:gd name="T16" fmla="*/ 1783143 w 702"/>
              <a:gd name="T17" fmla="*/ 1087546 h 343"/>
              <a:gd name="T18" fmla="*/ 1934631 w 702"/>
              <a:gd name="T19" fmla="*/ 935353 h 343"/>
              <a:gd name="T20" fmla="*/ 1934631 w 702"/>
              <a:gd name="T21" fmla="*/ 703893 h 343"/>
              <a:gd name="T22" fmla="*/ 2215516 w 702"/>
              <a:gd name="T23" fmla="*/ 545358 h 3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02" h="343">
                <a:moveTo>
                  <a:pt x="702" y="172"/>
                </a:moveTo>
                <a:cubicBezTo>
                  <a:pt x="613" y="121"/>
                  <a:pt x="613" y="121"/>
                  <a:pt x="613" y="121"/>
                </a:cubicBezTo>
                <a:cubicBezTo>
                  <a:pt x="613" y="48"/>
                  <a:pt x="613" y="48"/>
                  <a:pt x="613" y="48"/>
                </a:cubicBezTo>
                <a:cubicBezTo>
                  <a:pt x="613" y="22"/>
                  <a:pt x="592" y="0"/>
                  <a:pt x="565" y="0"/>
                </a:cubicBezTo>
                <a:cubicBezTo>
                  <a:pt x="48" y="0"/>
                  <a:pt x="48" y="0"/>
                  <a:pt x="48" y="0"/>
                </a:cubicBezTo>
                <a:cubicBezTo>
                  <a:pt x="22" y="0"/>
                  <a:pt x="0" y="22"/>
                  <a:pt x="0" y="48"/>
                </a:cubicBezTo>
                <a:cubicBezTo>
                  <a:pt x="0" y="295"/>
                  <a:pt x="0" y="295"/>
                  <a:pt x="0" y="295"/>
                </a:cubicBezTo>
                <a:cubicBezTo>
                  <a:pt x="0" y="322"/>
                  <a:pt x="22" y="343"/>
                  <a:pt x="48" y="343"/>
                </a:cubicBezTo>
                <a:cubicBezTo>
                  <a:pt x="565" y="343"/>
                  <a:pt x="565" y="343"/>
                  <a:pt x="565" y="343"/>
                </a:cubicBezTo>
                <a:cubicBezTo>
                  <a:pt x="592" y="343"/>
                  <a:pt x="613" y="322"/>
                  <a:pt x="613" y="295"/>
                </a:cubicBezTo>
                <a:cubicBezTo>
                  <a:pt x="613" y="222"/>
                  <a:pt x="613" y="222"/>
                  <a:pt x="613" y="222"/>
                </a:cubicBezTo>
                <a:lnTo>
                  <a:pt x="702" y="17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ID" sz="3599" dirty="0">
              <a:latin typeface="Roboto Light" panose="02000000000000000000" pitchFamily="2" charset="0"/>
            </a:endParaRPr>
          </a:p>
        </p:txBody>
      </p:sp>
      <p:sp>
        <p:nvSpPr>
          <p:cNvPr id="7" name="Freeform 6">
            <a:extLst>
              <a:ext uri="{FF2B5EF4-FFF2-40B4-BE49-F238E27FC236}">
                <a16:creationId xmlns:a16="http://schemas.microsoft.com/office/drawing/2014/main" id="{64D6513D-9823-294F-864E-E9A79A2F7512}"/>
              </a:ext>
            </a:extLst>
          </p:cNvPr>
          <p:cNvSpPr>
            <a:spLocks/>
          </p:cNvSpPr>
          <p:nvPr/>
        </p:nvSpPr>
        <p:spPr bwMode="auto">
          <a:xfrm rot="10800000">
            <a:off x="9214427" y="2722748"/>
            <a:ext cx="2215573" cy="1087879"/>
          </a:xfrm>
          <a:custGeom>
            <a:avLst/>
            <a:gdLst>
              <a:gd name="T0" fmla="*/ 2215516 w 702"/>
              <a:gd name="T1" fmla="*/ 545358 h 343"/>
              <a:gd name="T2" fmla="*/ 1934631 w 702"/>
              <a:gd name="T3" fmla="*/ 383653 h 343"/>
              <a:gd name="T4" fmla="*/ 1934631 w 702"/>
              <a:gd name="T5" fmla="*/ 152193 h 343"/>
              <a:gd name="T6" fmla="*/ 1783143 w 702"/>
              <a:gd name="T7" fmla="*/ 0 h 343"/>
              <a:gd name="T8" fmla="*/ 151488 w 702"/>
              <a:gd name="T9" fmla="*/ 0 h 343"/>
              <a:gd name="T10" fmla="*/ 0 w 702"/>
              <a:gd name="T11" fmla="*/ 152193 h 343"/>
              <a:gd name="T12" fmla="*/ 0 w 702"/>
              <a:gd name="T13" fmla="*/ 935353 h 343"/>
              <a:gd name="T14" fmla="*/ 151488 w 702"/>
              <a:gd name="T15" fmla="*/ 1087546 h 343"/>
              <a:gd name="T16" fmla="*/ 1783143 w 702"/>
              <a:gd name="T17" fmla="*/ 1087546 h 343"/>
              <a:gd name="T18" fmla="*/ 1934631 w 702"/>
              <a:gd name="T19" fmla="*/ 935353 h 343"/>
              <a:gd name="T20" fmla="*/ 1934631 w 702"/>
              <a:gd name="T21" fmla="*/ 703893 h 343"/>
              <a:gd name="T22" fmla="*/ 2215516 w 702"/>
              <a:gd name="T23" fmla="*/ 545358 h 34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02" h="343">
                <a:moveTo>
                  <a:pt x="702" y="172"/>
                </a:moveTo>
                <a:cubicBezTo>
                  <a:pt x="613" y="121"/>
                  <a:pt x="613" y="121"/>
                  <a:pt x="613" y="121"/>
                </a:cubicBezTo>
                <a:cubicBezTo>
                  <a:pt x="613" y="48"/>
                  <a:pt x="613" y="48"/>
                  <a:pt x="613" y="48"/>
                </a:cubicBezTo>
                <a:cubicBezTo>
                  <a:pt x="613" y="22"/>
                  <a:pt x="592" y="0"/>
                  <a:pt x="565" y="0"/>
                </a:cubicBezTo>
                <a:cubicBezTo>
                  <a:pt x="48" y="0"/>
                  <a:pt x="48" y="0"/>
                  <a:pt x="48" y="0"/>
                </a:cubicBezTo>
                <a:cubicBezTo>
                  <a:pt x="22" y="0"/>
                  <a:pt x="0" y="22"/>
                  <a:pt x="0" y="48"/>
                </a:cubicBezTo>
                <a:cubicBezTo>
                  <a:pt x="0" y="295"/>
                  <a:pt x="0" y="295"/>
                  <a:pt x="0" y="295"/>
                </a:cubicBezTo>
                <a:cubicBezTo>
                  <a:pt x="0" y="322"/>
                  <a:pt x="22" y="343"/>
                  <a:pt x="48" y="343"/>
                </a:cubicBezTo>
                <a:cubicBezTo>
                  <a:pt x="565" y="343"/>
                  <a:pt x="565" y="343"/>
                  <a:pt x="565" y="343"/>
                </a:cubicBezTo>
                <a:cubicBezTo>
                  <a:pt x="592" y="343"/>
                  <a:pt x="613" y="322"/>
                  <a:pt x="613" y="295"/>
                </a:cubicBezTo>
                <a:cubicBezTo>
                  <a:pt x="613" y="222"/>
                  <a:pt x="613" y="222"/>
                  <a:pt x="613" y="222"/>
                </a:cubicBezTo>
                <a:lnTo>
                  <a:pt x="702" y="17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ID" sz="3599" dirty="0">
              <a:latin typeface="Roboto Light" panose="02000000000000000000" pitchFamily="2" charset="0"/>
            </a:endParaRPr>
          </a:p>
        </p:txBody>
      </p:sp>
      <p:sp>
        <p:nvSpPr>
          <p:cNvPr id="10" name="Freeform 6">
            <a:extLst>
              <a:ext uri="{FF2B5EF4-FFF2-40B4-BE49-F238E27FC236}">
                <a16:creationId xmlns:a16="http://schemas.microsoft.com/office/drawing/2014/main" id="{43A20E7D-4713-1F40-8119-3A21A1E19D0A}"/>
              </a:ext>
            </a:extLst>
          </p:cNvPr>
          <p:cNvSpPr>
            <a:spLocks/>
          </p:cNvSpPr>
          <p:nvPr/>
        </p:nvSpPr>
        <p:spPr bwMode="auto">
          <a:xfrm rot="10800000">
            <a:off x="9214427" y="4044790"/>
            <a:ext cx="2215573" cy="1087155"/>
          </a:xfrm>
          <a:custGeom>
            <a:avLst/>
            <a:gdLst>
              <a:gd name="T0" fmla="*/ 702 w 702"/>
              <a:gd name="T1" fmla="*/ 172 h 343"/>
              <a:gd name="T2" fmla="*/ 613 w 702"/>
              <a:gd name="T3" fmla="*/ 121 h 343"/>
              <a:gd name="T4" fmla="*/ 613 w 702"/>
              <a:gd name="T5" fmla="*/ 48 h 343"/>
              <a:gd name="T6" fmla="*/ 565 w 702"/>
              <a:gd name="T7" fmla="*/ 0 h 343"/>
              <a:gd name="T8" fmla="*/ 48 w 702"/>
              <a:gd name="T9" fmla="*/ 0 h 343"/>
              <a:gd name="T10" fmla="*/ 0 w 702"/>
              <a:gd name="T11" fmla="*/ 48 h 343"/>
              <a:gd name="T12" fmla="*/ 0 w 702"/>
              <a:gd name="T13" fmla="*/ 295 h 343"/>
              <a:gd name="T14" fmla="*/ 48 w 702"/>
              <a:gd name="T15" fmla="*/ 343 h 343"/>
              <a:gd name="T16" fmla="*/ 565 w 702"/>
              <a:gd name="T17" fmla="*/ 343 h 343"/>
              <a:gd name="T18" fmla="*/ 613 w 702"/>
              <a:gd name="T19" fmla="*/ 295 h 343"/>
              <a:gd name="T20" fmla="*/ 613 w 702"/>
              <a:gd name="T21" fmla="*/ 222 h 343"/>
              <a:gd name="T22" fmla="*/ 702 w 702"/>
              <a:gd name="T23" fmla="*/ 172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2" h="343">
                <a:moveTo>
                  <a:pt x="702" y="172"/>
                </a:moveTo>
                <a:cubicBezTo>
                  <a:pt x="613" y="121"/>
                  <a:pt x="613" y="121"/>
                  <a:pt x="613" y="121"/>
                </a:cubicBezTo>
                <a:cubicBezTo>
                  <a:pt x="613" y="48"/>
                  <a:pt x="613" y="48"/>
                  <a:pt x="613" y="48"/>
                </a:cubicBezTo>
                <a:cubicBezTo>
                  <a:pt x="613" y="22"/>
                  <a:pt x="592" y="0"/>
                  <a:pt x="565" y="0"/>
                </a:cubicBezTo>
                <a:cubicBezTo>
                  <a:pt x="48" y="0"/>
                  <a:pt x="48" y="0"/>
                  <a:pt x="48" y="0"/>
                </a:cubicBezTo>
                <a:cubicBezTo>
                  <a:pt x="22" y="0"/>
                  <a:pt x="0" y="22"/>
                  <a:pt x="0" y="48"/>
                </a:cubicBezTo>
                <a:cubicBezTo>
                  <a:pt x="0" y="295"/>
                  <a:pt x="0" y="295"/>
                  <a:pt x="0" y="295"/>
                </a:cubicBezTo>
                <a:cubicBezTo>
                  <a:pt x="0" y="322"/>
                  <a:pt x="22" y="343"/>
                  <a:pt x="48" y="343"/>
                </a:cubicBezTo>
                <a:cubicBezTo>
                  <a:pt x="565" y="343"/>
                  <a:pt x="565" y="343"/>
                  <a:pt x="565" y="343"/>
                </a:cubicBezTo>
                <a:cubicBezTo>
                  <a:pt x="592" y="343"/>
                  <a:pt x="613" y="322"/>
                  <a:pt x="613" y="295"/>
                </a:cubicBezTo>
                <a:cubicBezTo>
                  <a:pt x="613" y="222"/>
                  <a:pt x="613" y="222"/>
                  <a:pt x="613" y="222"/>
                </a:cubicBezTo>
                <a:lnTo>
                  <a:pt x="702" y="172"/>
                </a:lnTo>
                <a:close/>
              </a:path>
            </a:pathLst>
          </a:custGeom>
          <a:solidFill>
            <a:schemeClr val="accent3"/>
          </a:solidFill>
          <a:ln>
            <a:noFill/>
          </a:ln>
        </p:spPr>
        <p:txBody>
          <a:bodyPr/>
          <a:lstStyle/>
          <a:p>
            <a:pPr>
              <a:defRPr/>
            </a:pPr>
            <a:endParaRPr lang="id-ID" sz="3599" dirty="0">
              <a:latin typeface="Roboto Light" panose="02000000000000000000" pitchFamily="2" charset="0"/>
            </a:endParaRPr>
          </a:p>
        </p:txBody>
      </p:sp>
      <p:sp>
        <p:nvSpPr>
          <p:cNvPr id="13" name="Freeform 6">
            <a:extLst>
              <a:ext uri="{FF2B5EF4-FFF2-40B4-BE49-F238E27FC236}">
                <a16:creationId xmlns:a16="http://schemas.microsoft.com/office/drawing/2014/main" id="{2005ECEA-5EA4-974D-968E-146A1B73AB84}"/>
              </a:ext>
            </a:extLst>
          </p:cNvPr>
          <p:cNvSpPr>
            <a:spLocks/>
          </p:cNvSpPr>
          <p:nvPr/>
        </p:nvSpPr>
        <p:spPr bwMode="auto">
          <a:xfrm rot="10800000">
            <a:off x="9214427" y="5327156"/>
            <a:ext cx="2215573" cy="1087155"/>
          </a:xfrm>
          <a:custGeom>
            <a:avLst/>
            <a:gdLst>
              <a:gd name="T0" fmla="*/ 702 w 702"/>
              <a:gd name="T1" fmla="*/ 172 h 343"/>
              <a:gd name="T2" fmla="*/ 613 w 702"/>
              <a:gd name="T3" fmla="*/ 121 h 343"/>
              <a:gd name="T4" fmla="*/ 613 w 702"/>
              <a:gd name="T5" fmla="*/ 48 h 343"/>
              <a:gd name="T6" fmla="*/ 565 w 702"/>
              <a:gd name="T7" fmla="*/ 0 h 343"/>
              <a:gd name="T8" fmla="*/ 48 w 702"/>
              <a:gd name="T9" fmla="*/ 0 h 343"/>
              <a:gd name="T10" fmla="*/ 0 w 702"/>
              <a:gd name="T11" fmla="*/ 48 h 343"/>
              <a:gd name="T12" fmla="*/ 0 w 702"/>
              <a:gd name="T13" fmla="*/ 295 h 343"/>
              <a:gd name="T14" fmla="*/ 48 w 702"/>
              <a:gd name="T15" fmla="*/ 343 h 343"/>
              <a:gd name="T16" fmla="*/ 565 w 702"/>
              <a:gd name="T17" fmla="*/ 343 h 343"/>
              <a:gd name="T18" fmla="*/ 613 w 702"/>
              <a:gd name="T19" fmla="*/ 295 h 343"/>
              <a:gd name="T20" fmla="*/ 613 w 702"/>
              <a:gd name="T21" fmla="*/ 222 h 343"/>
              <a:gd name="T22" fmla="*/ 702 w 702"/>
              <a:gd name="T23" fmla="*/ 172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02" h="343">
                <a:moveTo>
                  <a:pt x="702" y="172"/>
                </a:moveTo>
                <a:cubicBezTo>
                  <a:pt x="613" y="121"/>
                  <a:pt x="613" y="121"/>
                  <a:pt x="613" y="121"/>
                </a:cubicBezTo>
                <a:cubicBezTo>
                  <a:pt x="613" y="48"/>
                  <a:pt x="613" y="48"/>
                  <a:pt x="613" y="48"/>
                </a:cubicBezTo>
                <a:cubicBezTo>
                  <a:pt x="613" y="22"/>
                  <a:pt x="592" y="0"/>
                  <a:pt x="565" y="0"/>
                </a:cubicBezTo>
                <a:cubicBezTo>
                  <a:pt x="48" y="0"/>
                  <a:pt x="48" y="0"/>
                  <a:pt x="48" y="0"/>
                </a:cubicBezTo>
                <a:cubicBezTo>
                  <a:pt x="22" y="0"/>
                  <a:pt x="0" y="22"/>
                  <a:pt x="0" y="48"/>
                </a:cubicBezTo>
                <a:cubicBezTo>
                  <a:pt x="0" y="295"/>
                  <a:pt x="0" y="295"/>
                  <a:pt x="0" y="295"/>
                </a:cubicBezTo>
                <a:cubicBezTo>
                  <a:pt x="0" y="322"/>
                  <a:pt x="22" y="343"/>
                  <a:pt x="48" y="343"/>
                </a:cubicBezTo>
                <a:cubicBezTo>
                  <a:pt x="565" y="343"/>
                  <a:pt x="565" y="343"/>
                  <a:pt x="565" y="343"/>
                </a:cubicBezTo>
                <a:cubicBezTo>
                  <a:pt x="592" y="343"/>
                  <a:pt x="613" y="322"/>
                  <a:pt x="613" y="295"/>
                </a:cubicBezTo>
                <a:cubicBezTo>
                  <a:pt x="613" y="222"/>
                  <a:pt x="613" y="222"/>
                  <a:pt x="613" y="222"/>
                </a:cubicBezTo>
                <a:lnTo>
                  <a:pt x="702" y="172"/>
                </a:lnTo>
                <a:close/>
              </a:path>
            </a:pathLst>
          </a:custGeom>
          <a:solidFill>
            <a:schemeClr val="accent4"/>
          </a:solidFill>
          <a:ln>
            <a:noFill/>
          </a:ln>
        </p:spPr>
        <p:txBody>
          <a:bodyPr/>
          <a:lstStyle/>
          <a:p>
            <a:pPr>
              <a:defRPr/>
            </a:pPr>
            <a:endParaRPr lang="id-ID" sz="3599" dirty="0">
              <a:latin typeface="Roboto Light" panose="02000000000000000000" pitchFamily="2" charset="0"/>
            </a:endParaRPr>
          </a:p>
        </p:txBody>
      </p:sp>
      <p:cxnSp>
        <p:nvCxnSpPr>
          <p:cNvPr id="18" name="Straight Connector 17">
            <a:extLst>
              <a:ext uri="{FF2B5EF4-FFF2-40B4-BE49-F238E27FC236}">
                <a16:creationId xmlns:a16="http://schemas.microsoft.com/office/drawing/2014/main" id="{3FECB444-2A18-F147-B4A1-7FCCF2A2A1FE}"/>
              </a:ext>
            </a:extLst>
          </p:cNvPr>
          <p:cNvCxnSpPr/>
          <p:nvPr/>
        </p:nvCxnSpPr>
        <p:spPr>
          <a:xfrm>
            <a:off x="10475717" y="1600677"/>
            <a:ext cx="0" cy="720538"/>
          </a:xfrm>
          <a:prstGeom prst="line">
            <a:avLst/>
          </a:prstGeom>
          <a:ln w="38100" cap="rnd">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A6C90B62-E79A-7A4E-B435-1202885D853F}"/>
              </a:ext>
            </a:extLst>
          </p:cNvPr>
          <p:cNvCxnSpPr/>
          <p:nvPr/>
        </p:nvCxnSpPr>
        <p:spPr>
          <a:xfrm>
            <a:off x="10475717" y="2906850"/>
            <a:ext cx="0" cy="718950"/>
          </a:xfrm>
          <a:prstGeom prst="line">
            <a:avLst/>
          </a:prstGeom>
          <a:ln w="38100" cap="rnd">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8EAF4D37-7CFA-3240-8CD7-2EB4EB80BC1B}"/>
              </a:ext>
            </a:extLst>
          </p:cNvPr>
          <p:cNvCxnSpPr/>
          <p:nvPr/>
        </p:nvCxnSpPr>
        <p:spPr>
          <a:xfrm>
            <a:off x="10475717" y="4228892"/>
            <a:ext cx="0" cy="718951"/>
          </a:xfrm>
          <a:prstGeom prst="line">
            <a:avLst/>
          </a:prstGeom>
          <a:ln w="38100" cap="rnd">
            <a:solidFill>
              <a:schemeClr val="bg2"/>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925292E7-2197-734A-8036-21CB8D40E5F6}"/>
              </a:ext>
            </a:extLst>
          </p:cNvPr>
          <p:cNvCxnSpPr/>
          <p:nvPr/>
        </p:nvCxnSpPr>
        <p:spPr>
          <a:xfrm>
            <a:off x="10475717" y="5533477"/>
            <a:ext cx="0" cy="720538"/>
          </a:xfrm>
          <a:prstGeom prst="line">
            <a:avLst/>
          </a:prstGeom>
          <a:ln w="38100" cap="rnd">
            <a:solidFill>
              <a:schemeClr val="bg2"/>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438746D5-330C-4645-A29B-4BCBA7874AEC}"/>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27" name="Rectangle 26">
            <a:extLst>
              <a:ext uri="{FF2B5EF4-FFF2-40B4-BE49-F238E27FC236}">
                <a16:creationId xmlns:a16="http://schemas.microsoft.com/office/drawing/2014/main" id="{CAD8BD52-E773-864C-BB70-8734F9A4E8E8}"/>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8" name="TextBox 27">
            <a:extLst>
              <a:ext uri="{FF2B5EF4-FFF2-40B4-BE49-F238E27FC236}">
                <a16:creationId xmlns:a16="http://schemas.microsoft.com/office/drawing/2014/main" id="{74DBF54C-DEF4-4548-AC24-8FD245F4B41F}"/>
              </a:ext>
            </a:extLst>
          </p:cNvPr>
          <p:cNvSpPr txBox="1"/>
          <p:nvPr/>
        </p:nvSpPr>
        <p:spPr>
          <a:xfrm>
            <a:off x="10745859" y="1641510"/>
            <a:ext cx="466794" cy="707886"/>
          </a:xfrm>
          <a:prstGeom prst="rect">
            <a:avLst/>
          </a:prstGeom>
          <a:noFill/>
        </p:spPr>
        <p:txBody>
          <a:bodyPr wrap="none" rtlCol="0" anchor="ctr">
            <a:spAutoFit/>
          </a:bodyPr>
          <a:lstStyle/>
          <a:p>
            <a:pPr algn="ctr"/>
            <a:r>
              <a:rPr lang="en-US" sz="4000" b="1" spc="150" dirty="0">
                <a:solidFill>
                  <a:schemeClr val="bg1"/>
                </a:solidFill>
                <a:latin typeface="Oswald" panose="02000503000000000000" pitchFamily="2" charset="77"/>
              </a:rPr>
              <a:t>S</a:t>
            </a:r>
          </a:p>
        </p:txBody>
      </p:sp>
      <p:sp>
        <p:nvSpPr>
          <p:cNvPr id="29" name="TextBox 28">
            <a:extLst>
              <a:ext uri="{FF2B5EF4-FFF2-40B4-BE49-F238E27FC236}">
                <a16:creationId xmlns:a16="http://schemas.microsoft.com/office/drawing/2014/main" id="{8D8D1397-A85F-FD45-9BF2-4BC56FEF8260}"/>
              </a:ext>
            </a:extLst>
          </p:cNvPr>
          <p:cNvSpPr txBox="1"/>
          <p:nvPr/>
        </p:nvSpPr>
        <p:spPr>
          <a:xfrm>
            <a:off x="10698570" y="2912381"/>
            <a:ext cx="561372" cy="707886"/>
          </a:xfrm>
          <a:prstGeom prst="rect">
            <a:avLst/>
          </a:prstGeom>
          <a:noFill/>
        </p:spPr>
        <p:txBody>
          <a:bodyPr wrap="none" rtlCol="0" anchor="ctr">
            <a:spAutoFit/>
          </a:bodyPr>
          <a:lstStyle/>
          <a:p>
            <a:pPr algn="ctr"/>
            <a:r>
              <a:rPr lang="en-US" sz="4000" b="1" spc="150" dirty="0">
                <a:solidFill>
                  <a:schemeClr val="bg1"/>
                </a:solidFill>
                <a:latin typeface="Oswald" panose="02000503000000000000" pitchFamily="2" charset="77"/>
              </a:rPr>
              <a:t>W</a:t>
            </a:r>
          </a:p>
        </p:txBody>
      </p:sp>
      <p:sp>
        <p:nvSpPr>
          <p:cNvPr id="30" name="TextBox 29">
            <a:extLst>
              <a:ext uri="{FF2B5EF4-FFF2-40B4-BE49-F238E27FC236}">
                <a16:creationId xmlns:a16="http://schemas.microsoft.com/office/drawing/2014/main" id="{2BB9CE22-DD50-0248-8FC5-DB2051529B23}"/>
              </a:ext>
            </a:extLst>
          </p:cNvPr>
          <p:cNvSpPr txBox="1"/>
          <p:nvPr/>
        </p:nvSpPr>
        <p:spPr>
          <a:xfrm>
            <a:off x="10726623" y="4234424"/>
            <a:ext cx="505267" cy="707886"/>
          </a:xfrm>
          <a:prstGeom prst="rect">
            <a:avLst/>
          </a:prstGeom>
          <a:noFill/>
        </p:spPr>
        <p:txBody>
          <a:bodyPr wrap="none" rtlCol="0" anchor="ctr">
            <a:spAutoFit/>
          </a:bodyPr>
          <a:lstStyle/>
          <a:p>
            <a:pPr algn="ctr"/>
            <a:r>
              <a:rPr lang="en-US" sz="4000" b="1" spc="150" dirty="0">
                <a:solidFill>
                  <a:schemeClr val="bg1"/>
                </a:solidFill>
                <a:latin typeface="Oswald" panose="02000503000000000000" pitchFamily="2" charset="77"/>
              </a:rPr>
              <a:t>O</a:t>
            </a:r>
          </a:p>
        </p:txBody>
      </p:sp>
      <p:sp>
        <p:nvSpPr>
          <p:cNvPr id="31" name="TextBox 30">
            <a:extLst>
              <a:ext uri="{FF2B5EF4-FFF2-40B4-BE49-F238E27FC236}">
                <a16:creationId xmlns:a16="http://schemas.microsoft.com/office/drawing/2014/main" id="{327F9AE9-960F-D140-85AA-498D945F15D5}"/>
              </a:ext>
            </a:extLst>
          </p:cNvPr>
          <p:cNvSpPr txBox="1"/>
          <p:nvPr/>
        </p:nvSpPr>
        <p:spPr>
          <a:xfrm>
            <a:off x="10763491" y="5539803"/>
            <a:ext cx="431529" cy="707886"/>
          </a:xfrm>
          <a:prstGeom prst="rect">
            <a:avLst/>
          </a:prstGeom>
          <a:noFill/>
        </p:spPr>
        <p:txBody>
          <a:bodyPr wrap="none" rtlCol="0" anchor="ctr">
            <a:spAutoFit/>
          </a:bodyPr>
          <a:lstStyle/>
          <a:p>
            <a:pPr algn="ctr"/>
            <a:r>
              <a:rPr lang="en-US" sz="4000" b="1" spc="150" dirty="0">
                <a:solidFill>
                  <a:schemeClr val="bg1"/>
                </a:solidFill>
                <a:latin typeface="Oswald" panose="02000503000000000000" pitchFamily="2" charset="77"/>
              </a:rPr>
              <a:t>T</a:t>
            </a:r>
          </a:p>
        </p:txBody>
      </p:sp>
      <p:sp>
        <p:nvSpPr>
          <p:cNvPr id="32" name="Freeform 31">
            <a:extLst>
              <a:ext uri="{FF2B5EF4-FFF2-40B4-BE49-F238E27FC236}">
                <a16:creationId xmlns:a16="http://schemas.microsoft.com/office/drawing/2014/main" id="{67FA1402-DF0F-804E-B708-6584A3655348}"/>
              </a:ext>
            </a:extLst>
          </p:cNvPr>
          <p:cNvSpPr>
            <a:spLocks noChangeArrowheads="1"/>
          </p:cNvSpPr>
          <p:nvPr/>
        </p:nvSpPr>
        <p:spPr bwMode="auto">
          <a:xfrm>
            <a:off x="9727101" y="5591895"/>
            <a:ext cx="557677" cy="557675"/>
          </a:xfrm>
          <a:custGeom>
            <a:avLst/>
            <a:gdLst>
              <a:gd name="connsiteX0" fmla="*/ 157776 w 315553"/>
              <a:gd name="connsiteY0" fmla="*/ 101432 h 315552"/>
              <a:gd name="connsiteX1" fmla="*/ 140463 w 315553"/>
              <a:gd name="connsiteY1" fmla="*/ 113307 h 315552"/>
              <a:gd name="connsiteX2" fmla="*/ 124954 w 315553"/>
              <a:gd name="connsiteY2" fmla="*/ 154692 h 315552"/>
              <a:gd name="connsiteX3" fmla="*/ 170761 w 315553"/>
              <a:gd name="connsiteY3" fmla="*/ 143896 h 315552"/>
              <a:gd name="connsiteX4" fmla="*/ 176532 w 315553"/>
              <a:gd name="connsiteY4" fmla="*/ 147135 h 315552"/>
              <a:gd name="connsiteX5" fmla="*/ 173286 w 315553"/>
              <a:gd name="connsiteY5" fmla="*/ 153252 h 315552"/>
              <a:gd name="connsiteX6" fmla="*/ 120986 w 315553"/>
              <a:gd name="connsiteY6" fmla="*/ 165488 h 315552"/>
              <a:gd name="connsiteX7" fmla="*/ 102591 w 315553"/>
              <a:gd name="connsiteY7" fmla="*/ 215509 h 315552"/>
              <a:gd name="connsiteX8" fmla="*/ 186992 w 315553"/>
              <a:gd name="connsiteY8" fmla="*/ 194997 h 315552"/>
              <a:gd name="connsiteX9" fmla="*/ 192763 w 315553"/>
              <a:gd name="connsiteY9" fmla="*/ 198596 h 315552"/>
              <a:gd name="connsiteX10" fmla="*/ 189156 w 315553"/>
              <a:gd name="connsiteY10" fmla="*/ 204353 h 315552"/>
              <a:gd name="connsiteX11" fmla="*/ 98623 w 315553"/>
              <a:gd name="connsiteY11" fmla="*/ 226305 h 315552"/>
              <a:gd name="connsiteX12" fmla="*/ 80228 w 315553"/>
              <a:gd name="connsiteY12" fmla="*/ 275967 h 315552"/>
              <a:gd name="connsiteX13" fmla="*/ 205388 w 315553"/>
              <a:gd name="connsiteY13" fmla="*/ 245738 h 315552"/>
              <a:gd name="connsiteX14" fmla="*/ 211159 w 315553"/>
              <a:gd name="connsiteY14" fmla="*/ 249337 h 315552"/>
              <a:gd name="connsiteX15" fmla="*/ 207912 w 315553"/>
              <a:gd name="connsiteY15" fmla="*/ 255095 h 315552"/>
              <a:gd name="connsiteX16" fmla="*/ 76260 w 315553"/>
              <a:gd name="connsiteY16" fmla="*/ 286763 h 315552"/>
              <a:gd name="connsiteX17" fmla="*/ 69047 w 315553"/>
              <a:gd name="connsiteY17" fmla="*/ 306196 h 315552"/>
              <a:gd name="connsiteX18" fmla="*/ 246867 w 315553"/>
              <a:gd name="connsiteY18" fmla="*/ 306196 h 315552"/>
              <a:gd name="connsiteX19" fmla="*/ 175090 w 315553"/>
              <a:gd name="connsiteY19" fmla="*/ 113307 h 315552"/>
              <a:gd name="connsiteX20" fmla="*/ 157776 w 315553"/>
              <a:gd name="connsiteY20" fmla="*/ 101432 h 315552"/>
              <a:gd name="connsiteX21" fmla="*/ 157776 w 315553"/>
              <a:gd name="connsiteY21" fmla="*/ 92075 h 315552"/>
              <a:gd name="connsiteX22" fmla="*/ 184107 w 315553"/>
              <a:gd name="connsiteY22" fmla="*/ 110068 h 315552"/>
              <a:gd name="connsiteX23" fmla="*/ 256966 w 315553"/>
              <a:gd name="connsiteY23" fmla="*/ 306196 h 315552"/>
              <a:gd name="connsiteX24" fmla="*/ 277526 w 315553"/>
              <a:gd name="connsiteY24" fmla="*/ 306196 h 315552"/>
              <a:gd name="connsiteX25" fmla="*/ 282215 w 315553"/>
              <a:gd name="connsiteY25" fmla="*/ 311234 h 315552"/>
              <a:gd name="connsiteX26" fmla="*/ 277526 w 315553"/>
              <a:gd name="connsiteY26" fmla="*/ 315552 h 315552"/>
              <a:gd name="connsiteX27" fmla="*/ 253359 w 315553"/>
              <a:gd name="connsiteY27" fmla="*/ 315552 h 315552"/>
              <a:gd name="connsiteX28" fmla="*/ 61833 w 315553"/>
              <a:gd name="connsiteY28" fmla="*/ 315552 h 315552"/>
              <a:gd name="connsiteX29" fmla="*/ 38027 w 315553"/>
              <a:gd name="connsiteY29" fmla="*/ 315552 h 315552"/>
              <a:gd name="connsiteX30" fmla="*/ 33338 w 315553"/>
              <a:gd name="connsiteY30" fmla="*/ 311234 h 315552"/>
              <a:gd name="connsiteX31" fmla="*/ 38027 w 315553"/>
              <a:gd name="connsiteY31" fmla="*/ 306196 h 315552"/>
              <a:gd name="connsiteX32" fmla="*/ 58947 w 315553"/>
              <a:gd name="connsiteY32" fmla="*/ 306196 h 315552"/>
              <a:gd name="connsiteX33" fmla="*/ 131807 w 315553"/>
              <a:gd name="connsiteY33" fmla="*/ 110068 h 315552"/>
              <a:gd name="connsiteX34" fmla="*/ 157776 w 315553"/>
              <a:gd name="connsiteY34" fmla="*/ 92075 h 315552"/>
              <a:gd name="connsiteX35" fmla="*/ 282399 w 315553"/>
              <a:gd name="connsiteY35" fmla="*/ 25728 h 315552"/>
              <a:gd name="connsiteX36" fmla="*/ 289102 w 315553"/>
              <a:gd name="connsiteY36" fmla="*/ 25728 h 315552"/>
              <a:gd name="connsiteX37" fmla="*/ 290160 w 315553"/>
              <a:gd name="connsiteY37" fmla="*/ 29560 h 315552"/>
              <a:gd name="connsiteX38" fmla="*/ 289102 w 315553"/>
              <a:gd name="connsiteY38" fmla="*/ 33009 h 315552"/>
              <a:gd name="connsiteX39" fmla="*/ 285574 w 315553"/>
              <a:gd name="connsiteY39" fmla="*/ 34542 h 315552"/>
              <a:gd name="connsiteX40" fmla="*/ 282399 w 315553"/>
              <a:gd name="connsiteY40" fmla="*/ 33009 h 315552"/>
              <a:gd name="connsiteX41" fmla="*/ 280988 w 315553"/>
              <a:gd name="connsiteY41" fmla="*/ 29560 h 315552"/>
              <a:gd name="connsiteX42" fmla="*/ 282399 w 315553"/>
              <a:gd name="connsiteY42" fmla="*/ 25728 h 315552"/>
              <a:gd name="connsiteX43" fmla="*/ 220436 w 315553"/>
              <a:gd name="connsiteY43" fmla="*/ 25728 h 315552"/>
              <a:gd name="connsiteX44" fmla="*/ 226899 w 315553"/>
              <a:gd name="connsiteY44" fmla="*/ 25728 h 315552"/>
              <a:gd name="connsiteX45" fmla="*/ 228260 w 315553"/>
              <a:gd name="connsiteY45" fmla="*/ 29560 h 315552"/>
              <a:gd name="connsiteX46" fmla="*/ 226899 w 315553"/>
              <a:gd name="connsiteY46" fmla="*/ 33009 h 315552"/>
              <a:gd name="connsiteX47" fmla="*/ 223498 w 315553"/>
              <a:gd name="connsiteY47" fmla="*/ 34542 h 315552"/>
              <a:gd name="connsiteX48" fmla="*/ 220436 w 315553"/>
              <a:gd name="connsiteY48" fmla="*/ 33009 h 315552"/>
              <a:gd name="connsiteX49" fmla="*/ 219075 w 315553"/>
              <a:gd name="connsiteY49" fmla="*/ 29560 h 315552"/>
              <a:gd name="connsiteX50" fmla="*/ 220436 w 315553"/>
              <a:gd name="connsiteY50" fmla="*/ 25728 h 315552"/>
              <a:gd name="connsiteX51" fmla="*/ 254001 w 315553"/>
              <a:gd name="connsiteY51" fmla="*/ 23812 h 315552"/>
              <a:gd name="connsiteX52" fmla="*/ 258423 w 315553"/>
              <a:gd name="connsiteY52" fmla="*/ 28574 h 315552"/>
              <a:gd name="connsiteX53" fmla="*/ 254001 w 315553"/>
              <a:gd name="connsiteY53" fmla="*/ 32997 h 315552"/>
              <a:gd name="connsiteX54" fmla="*/ 249238 w 315553"/>
              <a:gd name="connsiteY54" fmla="*/ 28574 h 315552"/>
              <a:gd name="connsiteX55" fmla="*/ 254001 w 315553"/>
              <a:gd name="connsiteY55" fmla="*/ 23812 h 315552"/>
              <a:gd name="connsiteX56" fmla="*/ 9726 w 315553"/>
              <a:gd name="connsiteY56" fmla="*/ 9376 h 315552"/>
              <a:gd name="connsiteX57" fmla="*/ 9726 w 315553"/>
              <a:gd name="connsiteY57" fmla="*/ 47603 h 315552"/>
              <a:gd name="connsiteX58" fmla="*/ 306187 w 315553"/>
              <a:gd name="connsiteY58" fmla="*/ 47603 h 315552"/>
              <a:gd name="connsiteX59" fmla="*/ 306187 w 315553"/>
              <a:gd name="connsiteY59" fmla="*/ 9376 h 315552"/>
              <a:gd name="connsiteX60" fmla="*/ 4683 w 315553"/>
              <a:gd name="connsiteY60" fmla="*/ 0 h 315552"/>
              <a:gd name="connsiteX61" fmla="*/ 310510 w 315553"/>
              <a:gd name="connsiteY61" fmla="*/ 0 h 315552"/>
              <a:gd name="connsiteX62" fmla="*/ 315553 w 315553"/>
              <a:gd name="connsiteY62" fmla="*/ 4688 h 315552"/>
              <a:gd name="connsiteX63" fmla="*/ 315553 w 315553"/>
              <a:gd name="connsiteY63" fmla="*/ 52652 h 315552"/>
              <a:gd name="connsiteX64" fmla="*/ 315553 w 315553"/>
              <a:gd name="connsiteY64" fmla="*/ 311224 h 315552"/>
              <a:gd name="connsiteX65" fmla="*/ 310510 w 315553"/>
              <a:gd name="connsiteY65" fmla="*/ 315552 h 315552"/>
              <a:gd name="connsiteX66" fmla="*/ 306187 w 315553"/>
              <a:gd name="connsiteY66" fmla="*/ 311224 h 315552"/>
              <a:gd name="connsiteX67" fmla="*/ 306187 w 315553"/>
              <a:gd name="connsiteY67" fmla="*/ 57340 h 315552"/>
              <a:gd name="connsiteX68" fmla="*/ 9726 w 315553"/>
              <a:gd name="connsiteY68" fmla="*/ 57340 h 315552"/>
              <a:gd name="connsiteX69" fmla="*/ 9726 w 315553"/>
              <a:gd name="connsiteY69" fmla="*/ 311224 h 315552"/>
              <a:gd name="connsiteX70" fmla="*/ 4683 w 315553"/>
              <a:gd name="connsiteY70" fmla="*/ 315552 h 315552"/>
              <a:gd name="connsiteX71" fmla="*/ 0 w 315553"/>
              <a:gd name="connsiteY71" fmla="*/ 311224 h 315552"/>
              <a:gd name="connsiteX72" fmla="*/ 0 w 315553"/>
              <a:gd name="connsiteY72" fmla="*/ 52652 h 315552"/>
              <a:gd name="connsiteX73" fmla="*/ 0 w 315553"/>
              <a:gd name="connsiteY73" fmla="*/ 4688 h 315552"/>
              <a:gd name="connsiteX74" fmla="*/ 4683 w 315553"/>
              <a:gd name="connsiteY74" fmla="*/ 0 h 31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15553" h="315552">
                <a:moveTo>
                  <a:pt x="157776" y="101432"/>
                </a:moveTo>
                <a:cubicBezTo>
                  <a:pt x="151645" y="101432"/>
                  <a:pt x="143709" y="104670"/>
                  <a:pt x="140463" y="113307"/>
                </a:cubicBezTo>
                <a:lnTo>
                  <a:pt x="124954" y="154692"/>
                </a:lnTo>
                <a:lnTo>
                  <a:pt x="170761" y="143896"/>
                </a:lnTo>
                <a:cubicBezTo>
                  <a:pt x="173286" y="143176"/>
                  <a:pt x="176172" y="144616"/>
                  <a:pt x="176532" y="147135"/>
                </a:cubicBezTo>
                <a:cubicBezTo>
                  <a:pt x="177254" y="150014"/>
                  <a:pt x="175811" y="152533"/>
                  <a:pt x="173286" y="153252"/>
                </a:cubicBezTo>
                <a:lnTo>
                  <a:pt x="120986" y="165488"/>
                </a:lnTo>
                <a:lnTo>
                  <a:pt x="102591" y="215509"/>
                </a:lnTo>
                <a:lnTo>
                  <a:pt x="186992" y="194997"/>
                </a:lnTo>
                <a:cubicBezTo>
                  <a:pt x="189517" y="194637"/>
                  <a:pt x="192042" y="196077"/>
                  <a:pt x="192763" y="198596"/>
                </a:cubicBezTo>
                <a:cubicBezTo>
                  <a:pt x="193485" y="201115"/>
                  <a:pt x="191681" y="203994"/>
                  <a:pt x="189156" y="204353"/>
                </a:cubicBezTo>
                <a:lnTo>
                  <a:pt x="98623" y="226305"/>
                </a:lnTo>
                <a:lnTo>
                  <a:pt x="80228" y="275967"/>
                </a:lnTo>
                <a:lnTo>
                  <a:pt x="205388" y="245738"/>
                </a:lnTo>
                <a:cubicBezTo>
                  <a:pt x="207912" y="245018"/>
                  <a:pt x="210798" y="246818"/>
                  <a:pt x="211159" y="249337"/>
                </a:cubicBezTo>
                <a:cubicBezTo>
                  <a:pt x="211880" y="251856"/>
                  <a:pt x="210437" y="254375"/>
                  <a:pt x="207912" y="255095"/>
                </a:cubicBezTo>
                <a:lnTo>
                  <a:pt x="76260" y="286763"/>
                </a:lnTo>
                <a:lnTo>
                  <a:pt x="69047" y="306196"/>
                </a:lnTo>
                <a:lnTo>
                  <a:pt x="246867" y="306196"/>
                </a:lnTo>
                <a:lnTo>
                  <a:pt x="175090" y="113307"/>
                </a:lnTo>
                <a:cubicBezTo>
                  <a:pt x="171843" y="104670"/>
                  <a:pt x="163908" y="101432"/>
                  <a:pt x="157776" y="101432"/>
                </a:cubicBezTo>
                <a:close/>
                <a:moveTo>
                  <a:pt x="157776" y="92075"/>
                </a:moveTo>
                <a:cubicBezTo>
                  <a:pt x="169679" y="92075"/>
                  <a:pt x="180139" y="98913"/>
                  <a:pt x="184107" y="110068"/>
                </a:cubicBezTo>
                <a:lnTo>
                  <a:pt x="256966" y="306196"/>
                </a:lnTo>
                <a:lnTo>
                  <a:pt x="277526" y="306196"/>
                </a:lnTo>
                <a:cubicBezTo>
                  <a:pt x="280050" y="306196"/>
                  <a:pt x="282215" y="308355"/>
                  <a:pt x="282215" y="311234"/>
                </a:cubicBezTo>
                <a:cubicBezTo>
                  <a:pt x="282215" y="313753"/>
                  <a:pt x="280050" y="315552"/>
                  <a:pt x="277526" y="315552"/>
                </a:cubicBezTo>
                <a:lnTo>
                  <a:pt x="253359" y="315552"/>
                </a:lnTo>
                <a:lnTo>
                  <a:pt x="61833" y="315552"/>
                </a:lnTo>
                <a:lnTo>
                  <a:pt x="38027" y="315552"/>
                </a:lnTo>
                <a:cubicBezTo>
                  <a:pt x="35502" y="315552"/>
                  <a:pt x="33338" y="313753"/>
                  <a:pt x="33338" y="311234"/>
                </a:cubicBezTo>
                <a:cubicBezTo>
                  <a:pt x="33338" y="308355"/>
                  <a:pt x="35502" y="306196"/>
                  <a:pt x="38027" y="306196"/>
                </a:cubicBezTo>
                <a:lnTo>
                  <a:pt x="58947" y="306196"/>
                </a:lnTo>
                <a:lnTo>
                  <a:pt x="131807" y="110068"/>
                </a:lnTo>
                <a:cubicBezTo>
                  <a:pt x="135774" y="98913"/>
                  <a:pt x="145874" y="92075"/>
                  <a:pt x="157776" y="92075"/>
                </a:cubicBezTo>
                <a:close/>
                <a:moveTo>
                  <a:pt x="282399" y="25728"/>
                </a:moveTo>
                <a:cubicBezTo>
                  <a:pt x="284163" y="23812"/>
                  <a:pt x="286985" y="23812"/>
                  <a:pt x="289102" y="25728"/>
                </a:cubicBezTo>
                <a:cubicBezTo>
                  <a:pt x="289808" y="26878"/>
                  <a:pt x="290160" y="28027"/>
                  <a:pt x="290160" y="29560"/>
                </a:cubicBezTo>
                <a:cubicBezTo>
                  <a:pt x="290160" y="30710"/>
                  <a:pt x="289808" y="31859"/>
                  <a:pt x="289102" y="33009"/>
                </a:cubicBezTo>
                <a:cubicBezTo>
                  <a:pt x="288044" y="33775"/>
                  <a:pt x="286985" y="34542"/>
                  <a:pt x="285574" y="34542"/>
                </a:cubicBezTo>
                <a:cubicBezTo>
                  <a:pt x="284516" y="34542"/>
                  <a:pt x="283105" y="33775"/>
                  <a:pt x="282399" y="33009"/>
                </a:cubicBezTo>
                <a:cubicBezTo>
                  <a:pt x="281341" y="31859"/>
                  <a:pt x="280988" y="30710"/>
                  <a:pt x="280988" y="29560"/>
                </a:cubicBezTo>
                <a:cubicBezTo>
                  <a:pt x="280988" y="28027"/>
                  <a:pt x="281341" y="26878"/>
                  <a:pt x="282399" y="25728"/>
                </a:cubicBezTo>
                <a:close/>
                <a:moveTo>
                  <a:pt x="220436" y="25728"/>
                </a:moveTo>
                <a:cubicBezTo>
                  <a:pt x="222137" y="23812"/>
                  <a:pt x="225198" y="23812"/>
                  <a:pt x="226899" y="25728"/>
                </a:cubicBezTo>
                <a:cubicBezTo>
                  <a:pt x="227580" y="26878"/>
                  <a:pt x="228260" y="28027"/>
                  <a:pt x="228260" y="29560"/>
                </a:cubicBezTo>
                <a:cubicBezTo>
                  <a:pt x="228260" y="30710"/>
                  <a:pt x="227580" y="31859"/>
                  <a:pt x="226899" y="33009"/>
                </a:cubicBezTo>
                <a:cubicBezTo>
                  <a:pt x="226219" y="33775"/>
                  <a:pt x="224858" y="34542"/>
                  <a:pt x="223498" y="34542"/>
                </a:cubicBezTo>
                <a:cubicBezTo>
                  <a:pt x="222477" y="34542"/>
                  <a:pt x="221456" y="33775"/>
                  <a:pt x="220436" y="33009"/>
                </a:cubicBezTo>
                <a:cubicBezTo>
                  <a:pt x="219756" y="31859"/>
                  <a:pt x="219075" y="30710"/>
                  <a:pt x="219075" y="29560"/>
                </a:cubicBezTo>
                <a:cubicBezTo>
                  <a:pt x="219075" y="28027"/>
                  <a:pt x="219756" y="26878"/>
                  <a:pt x="220436" y="25728"/>
                </a:cubicBezTo>
                <a:close/>
                <a:moveTo>
                  <a:pt x="254001" y="23812"/>
                </a:moveTo>
                <a:cubicBezTo>
                  <a:pt x="256382" y="23812"/>
                  <a:pt x="258423" y="25853"/>
                  <a:pt x="258423" y="28574"/>
                </a:cubicBezTo>
                <a:cubicBezTo>
                  <a:pt x="258423" y="30956"/>
                  <a:pt x="256382" y="32997"/>
                  <a:pt x="254001" y="32997"/>
                </a:cubicBezTo>
                <a:cubicBezTo>
                  <a:pt x="251279" y="32997"/>
                  <a:pt x="249238" y="30956"/>
                  <a:pt x="249238" y="28574"/>
                </a:cubicBezTo>
                <a:cubicBezTo>
                  <a:pt x="249238" y="25853"/>
                  <a:pt x="251279" y="23812"/>
                  <a:pt x="254001" y="23812"/>
                </a:cubicBezTo>
                <a:close/>
                <a:moveTo>
                  <a:pt x="9726" y="9376"/>
                </a:moveTo>
                <a:lnTo>
                  <a:pt x="9726" y="47603"/>
                </a:lnTo>
                <a:lnTo>
                  <a:pt x="306187" y="47603"/>
                </a:lnTo>
                <a:lnTo>
                  <a:pt x="306187" y="9376"/>
                </a:lnTo>
                <a:close/>
                <a:moveTo>
                  <a:pt x="4683" y="0"/>
                </a:moveTo>
                <a:lnTo>
                  <a:pt x="310510" y="0"/>
                </a:lnTo>
                <a:cubicBezTo>
                  <a:pt x="313392" y="0"/>
                  <a:pt x="315553" y="2164"/>
                  <a:pt x="315553" y="4688"/>
                </a:cubicBezTo>
                <a:lnTo>
                  <a:pt x="315553" y="52652"/>
                </a:lnTo>
                <a:lnTo>
                  <a:pt x="315553" y="311224"/>
                </a:lnTo>
                <a:cubicBezTo>
                  <a:pt x="315553" y="313748"/>
                  <a:pt x="313392" y="315552"/>
                  <a:pt x="310510" y="315552"/>
                </a:cubicBezTo>
                <a:cubicBezTo>
                  <a:pt x="308349" y="315552"/>
                  <a:pt x="306187" y="313748"/>
                  <a:pt x="306187" y="311224"/>
                </a:cubicBezTo>
                <a:lnTo>
                  <a:pt x="306187" y="57340"/>
                </a:lnTo>
                <a:lnTo>
                  <a:pt x="9726" y="57340"/>
                </a:lnTo>
                <a:lnTo>
                  <a:pt x="9726" y="311224"/>
                </a:lnTo>
                <a:cubicBezTo>
                  <a:pt x="9726" y="313748"/>
                  <a:pt x="7564" y="315552"/>
                  <a:pt x="4683" y="315552"/>
                </a:cubicBezTo>
                <a:cubicBezTo>
                  <a:pt x="2161" y="315552"/>
                  <a:pt x="0" y="313748"/>
                  <a:pt x="0" y="311224"/>
                </a:cubicBezTo>
                <a:lnTo>
                  <a:pt x="0" y="52652"/>
                </a:lnTo>
                <a:lnTo>
                  <a:pt x="0" y="4688"/>
                </a:lnTo>
                <a:cubicBezTo>
                  <a:pt x="0" y="2164"/>
                  <a:pt x="2161" y="0"/>
                  <a:pt x="4683"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33" name="Freeform 32">
            <a:extLst>
              <a:ext uri="{FF2B5EF4-FFF2-40B4-BE49-F238E27FC236}">
                <a16:creationId xmlns:a16="http://schemas.microsoft.com/office/drawing/2014/main" id="{A3C26632-7343-1247-9716-44CDE7C7B768}"/>
              </a:ext>
            </a:extLst>
          </p:cNvPr>
          <p:cNvSpPr>
            <a:spLocks noChangeArrowheads="1"/>
          </p:cNvSpPr>
          <p:nvPr/>
        </p:nvSpPr>
        <p:spPr bwMode="auto">
          <a:xfrm>
            <a:off x="9727106" y="2889839"/>
            <a:ext cx="557672" cy="752969"/>
          </a:xfrm>
          <a:custGeom>
            <a:avLst/>
            <a:gdLst>
              <a:gd name="connsiteX0" fmla="*/ 171273 w 226653"/>
              <a:gd name="connsiteY0" fmla="*/ 260350 h 306027"/>
              <a:gd name="connsiteX1" fmla="*/ 175859 w 226653"/>
              <a:gd name="connsiteY1" fmla="*/ 264936 h 306027"/>
              <a:gd name="connsiteX2" fmla="*/ 171273 w 226653"/>
              <a:gd name="connsiteY2" fmla="*/ 269522 h 306027"/>
              <a:gd name="connsiteX3" fmla="*/ 166687 w 226653"/>
              <a:gd name="connsiteY3" fmla="*/ 264936 h 306027"/>
              <a:gd name="connsiteX4" fmla="*/ 171273 w 226653"/>
              <a:gd name="connsiteY4" fmla="*/ 260350 h 306027"/>
              <a:gd name="connsiteX5" fmla="*/ 185371 w 226653"/>
              <a:gd name="connsiteY5" fmla="*/ 228600 h 306027"/>
              <a:gd name="connsiteX6" fmla="*/ 190134 w 226653"/>
              <a:gd name="connsiteY6" fmla="*/ 233186 h 306027"/>
              <a:gd name="connsiteX7" fmla="*/ 185371 w 226653"/>
              <a:gd name="connsiteY7" fmla="*/ 237772 h 306027"/>
              <a:gd name="connsiteX8" fmla="*/ 180975 w 226653"/>
              <a:gd name="connsiteY8" fmla="*/ 233186 h 306027"/>
              <a:gd name="connsiteX9" fmla="*/ 185371 w 226653"/>
              <a:gd name="connsiteY9" fmla="*/ 228600 h 306027"/>
              <a:gd name="connsiteX10" fmla="*/ 166511 w 226653"/>
              <a:gd name="connsiteY10" fmla="*/ 195263 h 306027"/>
              <a:gd name="connsiteX11" fmla="*/ 171097 w 226653"/>
              <a:gd name="connsiteY11" fmla="*/ 199849 h 306027"/>
              <a:gd name="connsiteX12" fmla="*/ 166511 w 226653"/>
              <a:gd name="connsiteY12" fmla="*/ 204435 h 306027"/>
              <a:gd name="connsiteX13" fmla="*/ 161925 w 226653"/>
              <a:gd name="connsiteY13" fmla="*/ 199849 h 306027"/>
              <a:gd name="connsiteX14" fmla="*/ 166511 w 226653"/>
              <a:gd name="connsiteY14" fmla="*/ 195263 h 306027"/>
              <a:gd name="connsiteX15" fmla="*/ 195086 w 226653"/>
              <a:gd name="connsiteY15" fmla="*/ 168275 h 306027"/>
              <a:gd name="connsiteX16" fmla="*/ 199672 w 226653"/>
              <a:gd name="connsiteY16" fmla="*/ 172861 h 306027"/>
              <a:gd name="connsiteX17" fmla="*/ 195086 w 226653"/>
              <a:gd name="connsiteY17" fmla="*/ 177447 h 306027"/>
              <a:gd name="connsiteX18" fmla="*/ 190500 w 226653"/>
              <a:gd name="connsiteY18" fmla="*/ 172861 h 306027"/>
              <a:gd name="connsiteX19" fmla="*/ 195086 w 226653"/>
              <a:gd name="connsiteY19" fmla="*/ 168275 h 306027"/>
              <a:gd name="connsiteX20" fmla="*/ 166511 w 226653"/>
              <a:gd name="connsiteY20" fmla="*/ 146050 h 306027"/>
              <a:gd name="connsiteX21" fmla="*/ 171097 w 226653"/>
              <a:gd name="connsiteY21" fmla="*/ 150446 h 306027"/>
              <a:gd name="connsiteX22" fmla="*/ 166511 w 226653"/>
              <a:gd name="connsiteY22" fmla="*/ 155209 h 306027"/>
              <a:gd name="connsiteX23" fmla="*/ 161925 w 226653"/>
              <a:gd name="connsiteY23" fmla="*/ 150446 h 306027"/>
              <a:gd name="connsiteX24" fmla="*/ 166511 w 226653"/>
              <a:gd name="connsiteY24" fmla="*/ 146050 h 306027"/>
              <a:gd name="connsiteX25" fmla="*/ 96063 w 226653"/>
              <a:gd name="connsiteY25" fmla="*/ 142378 h 306027"/>
              <a:gd name="connsiteX26" fmla="*/ 102085 w 226653"/>
              <a:gd name="connsiteY26" fmla="*/ 143831 h 306027"/>
              <a:gd name="connsiteX27" fmla="*/ 112358 w 226653"/>
              <a:gd name="connsiteY27" fmla="*/ 175076 h 306027"/>
              <a:gd name="connsiteX28" fmla="*/ 74455 w 226653"/>
              <a:gd name="connsiteY28" fmla="*/ 213950 h 306027"/>
              <a:gd name="connsiteX29" fmla="*/ 69850 w 226653"/>
              <a:gd name="connsiteY29" fmla="*/ 209227 h 306027"/>
              <a:gd name="connsiteX30" fmla="*/ 74455 w 226653"/>
              <a:gd name="connsiteY30" fmla="*/ 204504 h 306027"/>
              <a:gd name="connsiteX31" fmla="*/ 103148 w 226653"/>
              <a:gd name="connsiteY31" fmla="*/ 175076 h 306027"/>
              <a:gd name="connsiteX32" fmla="*/ 94646 w 226653"/>
              <a:gd name="connsiteY32" fmla="*/ 148918 h 306027"/>
              <a:gd name="connsiteX33" fmla="*/ 96063 w 226653"/>
              <a:gd name="connsiteY33" fmla="*/ 142378 h 306027"/>
              <a:gd name="connsiteX34" fmla="*/ 180975 w 226653"/>
              <a:gd name="connsiteY34" fmla="*/ 117475 h 306027"/>
              <a:gd name="connsiteX35" fmla="*/ 185371 w 226653"/>
              <a:gd name="connsiteY35" fmla="*/ 122237 h 306027"/>
              <a:gd name="connsiteX36" fmla="*/ 180975 w 226653"/>
              <a:gd name="connsiteY36" fmla="*/ 126634 h 306027"/>
              <a:gd name="connsiteX37" fmla="*/ 176212 w 226653"/>
              <a:gd name="connsiteY37" fmla="*/ 122237 h 306027"/>
              <a:gd name="connsiteX38" fmla="*/ 180975 w 226653"/>
              <a:gd name="connsiteY38" fmla="*/ 117475 h 306027"/>
              <a:gd name="connsiteX39" fmla="*/ 156986 w 226653"/>
              <a:gd name="connsiteY39" fmla="*/ 93663 h 306027"/>
              <a:gd name="connsiteX40" fmla="*/ 161572 w 226653"/>
              <a:gd name="connsiteY40" fmla="*/ 98602 h 306027"/>
              <a:gd name="connsiteX41" fmla="*/ 156986 w 226653"/>
              <a:gd name="connsiteY41" fmla="*/ 102835 h 306027"/>
              <a:gd name="connsiteX42" fmla="*/ 152400 w 226653"/>
              <a:gd name="connsiteY42" fmla="*/ 98602 h 306027"/>
              <a:gd name="connsiteX43" fmla="*/ 156986 w 226653"/>
              <a:gd name="connsiteY43" fmla="*/ 93663 h 306027"/>
              <a:gd name="connsiteX44" fmla="*/ 73460 w 226653"/>
              <a:gd name="connsiteY44" fmla="*/ 61115 h 306027"/>
              <a:gd name="connsiteX45" fmla="*/ 9317 w 226653"/>
              <a:gd name="connsiteY45" fmla="*/ 176167 h 306027"/>
              <a:gd name="connsiteX46" fmla="*/ 73460 w 226653"/>
              <a:gd name="connsiteY46" fmla="*/ 241087 h 306027"/>
              <a:gd name="connsiteX47" fmla="*/ 137962 w 226653"/>
              <a:gd name="connsiteY47" fmla="*/ 176167 h 306027"/>
              <a:gd name="connsiteX48" fmla="*/ 73460 w 226653"/>
              <a:gd name="connsiteY48" fmla="*/ 61115 h 306027"/>
              <a:gd name="connsiteX49" fmla="*/ 70594 w 226653"/>
              <a:gd name="connsiteY49" fmla="*/ 51016 h 306027"/>
              <a:gd name="connsiteX50" fmla="*/ 76685 w 226653"/>
              <a:gd name="connsiteY50" fmla="*/ 51016 h 306027"/>
              <a:gd name="connsiteX51" fmla="*/ 147279 w 226653"/>
              <a:gd name="connsiteY51" fmla="*/ 176167 h 306027"/>
              <a:gd name="connsiteX52" fmla="*/ 73460 w 226653"/>
              <a:gd name="connsiteY52" fmla="*/ 250464 h 306027"/>
              <a:gd name="connsiteX53" fmla="*/ 0 w 226653"/>
              <a:gd name="connsiteY53" fmla="*/ 176167 h 306027"/>
              <a:gd name="connsiteX54" fmla="*/ 70594 w 226653"/>
              <a:gd name="connsiteY54" fmla="*/ 51016 h 306027"/>
              <a:gd name="connsiteX55" fmla="*/ 134228 w 226653"/>
              <a:gd name="connsiteY55" fmla="*/ 9383 h 306027"/>
              <a:gd name="connsiteX56" fmla="*/ 134228 w 226653"/>
              <a:gd name="connsiteY56" fmla="*/ 59545 h 306027"/>
              <a:gd name="connsiteX57" fmla="*/ 169112 w 226653"/>
              <a:gd name="connsiteY57" fmla="*/ 58463 h 306027"/>
              <a:gd name="connsiteX58" fmla="*/ 208312 w 226653"/>
              <a:gd name="connsiteY58" fmla="*/ 55576 h 306027"/>
              <a:gd name="connsiteX59" fmla="*/ 208312 w 226653"/>
              <a:gd name="connsiteY59" fmla="*/ 9383 h 306027"/>
              <a:gd name="connsiteX60" fmla="*/ 120562 w 226653"/>
              <a:gd name="connsiteY60" fmla="*/ 0 h 306027"/>
              <a:gd name="connsiteX61" fmla="*/ 129913 w 226653"/>
              <a:gd name="connsiteY61" fmla="*/ 0 h 306027"/>
              <a:gd name="connsiteX62" fmla="*/ 212987 w 226653"/>
              <a:gd name="connsiteY62" fmla="*/ 0 h 306027"/>
              <a:gd name="connsiteX63" fmla="*/ 221977 w 226653"/>
              <a:gd name="connsiteY63" fmla="*/ 0 h 306027"/>
              <a:gd name="connsiteX64" fmla="*/ 226653 w 226653"/>
              <a:gd name="connsiteY64" fmla="*/ 4691 h 306027"/>
              <a:gd name="connsiteX65" fmla="*/ 221977 w 226653"/>
              <a:gd name="connsiteY65" fmla="*/ 9383 h 306027"/>
              <a:gd name="connsiteX66" fmla="*/ 217302 w 226653"/>
              <a:gd name="connsiteY66" fmla="*/ 9383 h 306027"/>
              <a:gd name="connsiteX67" fmla="*/ 217302 w 226653"/>
              <a:gd name="connsiteY67" fmla="*/ 259474 h 306027"/>
              <a:gd name="connsiteX68" fmla="*/ 171270 w 226653"/>
              <a:gd name="connsiteY68" fmla="*/ 306027 h 306027"/>
              <a:gd name="connsiteX69" fmla="*/ 125237 w 226653"/>
              <a:gd name="connsiteY69" fmla="*/ 259474 h 306027"/>
              <a:gd name="connsiteX70" fmla="*/ 125237 w 226653"/>
              <a:gd name="connsiteY70" fmla="*/ 245399 h 306027"/>
              <a:gd name="connsiteX71" fmla="*/ 129913 w 226653"/>
              <a:gd name="connsiteY71" fmla="*/ 240708 h 306027"/>
              <a:gd name="connsiteX72" fmla="*/ 134228 w 226653"/>
              <a:gd name="connsiteY72" fmla="*/ 245399 h 306027"/>
              <a:gd name="connsiteX73" fmla="*/ 134228 w 226653"/>
              <a:gd name="connsiteY73" fmla="*/ 259474 h 306027"/>
              <a:gd name="connsiteX74" fmla="*/ 171270 w 226653"/>
              <a:gd name="connsiteY74" fmla="*/ 296644 h 306027"/>
              <a:gd name="connsiteX75" fmla="*/ 208312 w 226653"/>
              <a:gd name="connsiteY75" fmla="*/ 259474 h 306027"/>
              <a:gd name="connsiteX76" fmla="*/ 208312 w 226653"/>
              <a:gd name="connsiteY76" fmla="*/ 65319 h 306027"/>
              <a:gd name="connsiteX77" fmla="*/ 173428 w 226653"/>
              <a:gd name="connsiteY77" fmla="*/ 66402 h 306027"/>
              <a:gd name="connsiteX78" fmla="*/ 150411 w 226653"/>
              <a:gd name="connsiteY78" fmla="*/ 71815 h 306027"/>
              <a:gd name="connsiteX79" fmla="*/ 134228 w 226653"/>
              <a:gd name="connsiteY79" fmla="*/ 69289 h 306027"/>
              <a:gd name="connsiteX80" fmla="*/ 134228 w 226653"/>
              <a:gd name="connsiteY80" fmla="*/ 92746 h 306027"/>
              <a:gd name="connsiteX81" fmla="*/ 129913 w 226653"/>
              <a:gd name="connsiteY81" fmla="*/ 97438 h 306027"/>
              <a:gd name="connsiteX82" fmla="*/ 125237 w 226653"/>
              <a:gd name="connsiteY82" fmla="*/ 92746 h 306027"/>
              <a:gd name="connsiteX83" fmla="*/ 125237 w 226653"/>
              <a:gd name="connsiteY83" fmla="*/ 9383 h 306027"/>
              <a:gd name="connsiteX84" fmla="*/ 120562 w 226653"/>
              <a:gd name="connsiteY84" fmla="*/ 9383 h 306027"/>
              <a:gd name="connsiteX85" fmla="*/ 115887 w 226653"/>
              <a:gd name="connsiteY85" fmla="*/ 4691 h 306027"/>
              <a:gd name="connsiteX86" fmla="*/ 120562 w 226653"/>
              <a:gd name="connsiteY86" fmla="*/ 0 h 30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26653" h="306027">
                <a:moveTo>
                  <a:pt x="171273" y="260350"/>
                </a:moveTo>
                <a:cubicBezTo>
                  <a:pt x="173743" y="260350"/>
                  <a:pt x="175859" y="262467"/>
                  <a:pt x="175859" y="264936"/>
                </a:cubicBezTo>
                <a:cubicBezTo>
                  <a:pt x="175859" y="267406"/>
                  <a:pt x="173743" y="269522"/>
                  <a:pt x="171273" y="269522"/>
                </a:cubicBezTo>
                <a:cubicBezTo>
                  <a:pt x="168804" y="269522"/>
                  <a:pt x="166687" y="267406"/>
                  <a:pt x="166687" y="264936"/>
                </a:cubicBezTo>
                <a:cubicBezTo>
                  <a:pt x="166687" y="262467"/>
                  <a:pt x="168804" y="260350"/>
                  <a:pt x="171273" y="260350"/>
                </a:cubicBezTo>
                <a:close/>
                <a:moveTo>
                  <a:pt x="185371" y="228600"/>
                </a:moveTo>
                <a:cubicBezTo>
                  <a:pt x="188302" y="228600"/>
                  <a:pt x="190134" y="230717"/>
                  <a:pt x="190134" y="233186"/>
                </a:cubicBezTo>
                <a:cubicBezTo>
                  <a:pt x="190134" y="235656"/>
                  <a:pt x="188302" y="237772"/>
                  <a:pt x="185371" y="237772"/>
                </a:cubicBezTo>
                <a:cubicBezTo>
                  <a:pt x="182807" y="237772"/>
                  <a:pt x="180975" y="235656"/>
                  <a:pt x="180975" y="233186"/>
                </a:cubicBezTo>
                <a:cubicBezTo>
                  <a:pt x="180975" y="230717"/>
                  <a:pt x="182807" y="228600"/>
                  <a:pt x="185371" y="228600"/>
                </a:cubicBezTo>
                <a:close/>
                <a:moveTo>
                  <a:pt x="166511" y="195263"/>
                </a:moveTo>
                <a:cubicBezTo>
                  <a:pt x="168981" y="195263"/>
                  <a:pt x="171097" y="197380"/>
                  <a:pt x="171097" y="199849"/>
                </a:cubicBezTo>
                <a:cubicBezTo>
                  <a:pt x="171097" y="202319"/>
                  <a:pt x="168981" y="204435"/>
                  <a:pt x="166511" y="204435"/>
                </a:cubicBezTo>
                <a:cubicBezTo>
                  <a:pt x="164042" y="204435"/>
                  <a:pt x="161925" y="202319"/>
                  <a:pt x="161925" y="199849"/>
                </a:cubicBezTo>
                <a:cubicBezTo>
                  <a:pt x="161925" y="197380"/>
                  <a:pt x="164042" y="195263"/>
                  <a:pt x="166511" y="195263"/>
                </a:cubicBezTo>
                <a:close/>
                <a:moveTo>
                  <a:pt x="195086" y="168275"/>
                </a:moveTo>
                <a:cubicBezTo>
                  <a:pt x="197556" y="168275"/>
                  <a:pt x="199672" y="170392"/>
                  <a:pt x="199672" y="172861"/>
                </a:cubicBezTo>
                <a:cubicBezTo>
                  <a:pt x="199672" y="175331"/>
                  <a:pt x="197556" y="177447"/>
                  <a:pt x="195086" y="177447"/>
                </a:cubicBezTo>
                <a:cubicBezTo>
                  <a:pt x="192617" y="177447"/>
                  <a:pt x="190500" y="175331"/>
                  <a:pt x="190500" y="172861"/>
                </a:cubicBezTo>
                <a:cubicBezTo>
                  <a:pt x="190500" y="170392"/>
                  <a:pt x="192617" y="168275"/>
                  <a:pt x="195086" y="168275"/>
                </a:cubicBezTo>
                <a:close/>
                <a:moveTo>
                  <a:pt x="166511" y="146050"/>
                </a:moveTo>
                <a:cubicBezTo>
                  <a:pt x="168981" y="146050"/>
                  <a:pt x="171097" y="147882"/>
                  <a:pt x="171097" y="150446"/>
                </a:cubicBezTo>
                <a:cubicBezTo>
                  <a:pt x="171097" y="153011"/>
                  <a:pt x="168981" y="155209"/>
                  <a:pt x="166511" y="155209"/>
                </a:cubicBezTo>
                <a:cubicBezTo>
                  <a:pt x="164042" y="155209"/>
                  <a:pt x="161925" y="153011"/>
                  <a:pt x="161925" y="150446"/>
                </a:cubicBezTo>
                <a:cubicBezTo>
                  <a:pt x="161925" y="147882"/>
                  <a:pt x="164042" y="146050"/>
                  <a:pt x="166511" y="146050"/>
                </a:cubicBezTo>
                <a:close/>
                <a:moveTo>
                  <a:pt x="96063" y="142378"/>
                </a:moveTo>
                <a:cubicBezTo>
                  <a:pt x="98189" y="141288"/>
                  <a:pt x="101022" y="141651"/>
                  <a:pt x="102085" y="143831"/>
                </a:cubicBezTo>
                <a:cubicBezTo>
                  <a:pt x="108816" y="155457"/>
                  <a:pt x="112358" y="166356"/>
                  <a:pt x="112358" y="175076"/>
                </a:cubicBezTo>
                <a:cubicBezTo>
                  <a:pt x="112358" y="196511"/>
                  <a:pt x="95355" y="213950"/>
                  <a:pt x="74455" y="213950"/>
                </a:cubicBezTo>
                <a:cubicBezTo>
                  <a:pt x="71976" y="213950"/>
                  <a:pt x="69850" y="211770"/>
                  <a:pt x="69850" y="209227"/>
                </a:cubicBezTo>
                <a:cubicBezTo>
                  <a:pt x="69850" y="206684"/>
                  <a:pt x="71976" y="204504"/>
                  <a:pt x="74455" y="204504"/>
                </a:cubicBezTo>
                <a:cubicBezTo>
                  <a:pt x="90396" y="204504"/>
                  <a:pt x="103148" y="191425"/>
                  <a:pt x="103148" y="175076"/>
                </a:cubicBezTo>
                <a:cubicBezTo>
                  <a:pt x="103148" y="167446"/>
                  <a:pt x="100314" y="159090"/>
                  <a:pt x="94646" y="148918"/>
                </a:cubicBezTo>
                <a:cubicBezTo>
                  <a:pt x="93229" y="146374"/>
                  <a:pt x="93938" y="143831"/>
                  <a:pt x="96063" y="142378"/>
                </a:cubicBezTo>
                <a:close/>
                <a:moveTo>
                  <a:pt x="180975" y="117475"/>
                </a:moveTo>
                <a:cubicBezTo>
                  <a:pt x="183539" y="117475"/>
                  <a:pt x="185371" y="119307"/>
                  <a:pt x="185371" y="122237"/>
                </a:cubicBezTo>
                <a:cubicBezTo>
                  <a:pt x="185371" y="124802"/>
                  <a:pt x="183539" y="126634"/>
                  <a:pt x="180975" y="126634"/>
                </a:cubicBezTo>
                <a:cubicBezTo>
                  <a:pt x="178044" y="126634"/>
                  <a:pt x="176212" y="124802"/>
                  <a:pt x="176212" y="122237"/>
                </a:cubicBezTo>
                <a:cubicBezTo>
                  <a:pt x="176212" y="119307"/>
                  <a:pt x="178044" y="117475"/>
                  <a:pt x="180975" y="117475"/>
                </a:cubicBezTo>
                <a:close/>
                <a:moveTo>
                  <a:pt x="156986" y="93663"/>
                </a:moveTo>
                <a:cubicBezTo>
                  <a:pt x="159456" y="93663"/>
                  <a:pt x="161572" y="95780"/>
                  <a:pt x="161572" y="98602"/>
                </a:cubicBezTo>
                <a:cubicBezTo>
                  <a:pt x="161572" y="100718"/>
                  <a:pt x="159456" y="102835"/>
                  <a:pt x="156986" y="102835"/>
                </a:cubicBezTo>
                <a:cubicBezTo>
                  <a:pt x="154517" y="102835"/>
                  <a:pt x="152400" y="100718"/>
                  <a:pt x="152400" y="98602"/>
                </a:cubicBezTo>
                <a:cubicBezTo>
                  <a:pt x="152400" y="95780"/>
                  <a:pt x="154517" y="93663"/>
                  <a:pt x="156986" y="93663"/>
                </a:cubicBezTo>
                <a:close/>
                <a:moveTo>
                  <a:pt x="73460" y="61115"/>
                </a:moveTo>
                <a:cubicBezTo>
                  <a:pt x="60201" y="74820"/>
                  <a:pt x="9317" y="130363"/>
                  <a:pt x="9317" y="176167"/>
                </a:cubicBezTo>
                <a:cubicBezTo>
                  <a:pt x="9317" y="212234"/>
                  <a:pt x="37984" y="241087"/>
                  <a:pt x="73460" y="241087"/>
                </a:cubicBezTo>
                <a:cubicBezTo>
                  <a:pt x="108936" y="241087"/>
                  <a:pt x="137962" y="212234"/>
                  <a:pt x="137962" y="176167"/>
                </a:cubicBezTo>
                <a:cubicBezTo>
                  <a:pt x="137962" y="130363"/>
                  <a:pt x="87077" y="74820"/>
                  <a:pt x="73460" y="61115"/>
                </a:cubicBezTo>
                <a:close/>
                <a:moveTo>
                  <a:pt x="70594" y="51016"/>
                </a:moveTo>
                <a:cubicBezTo>
                  <a:pt x="72027" y="49213"/>
                  <a:pt x="74894" y="49213"/>
                  <a:pt x="76685" y="51016"/>
                </a:cubicBezTo>
                <a:cubicBezTo>
                  <a:pt x="79552" y="53902"/>
                  <a:pt x="147279" y="119543"/>
                  <a:pt x="147279" y="176167"/>
                </a:cubicBezTo>
                <a:cubicBezTo>
                  <a:pt x="147279" y="217283"/>
                  <a:pt x="114311" y="250464"/>
                  <a:pt x="73460" y="250464"/>
                </a:cubicBezTo>
                <a:cubicBezTo>
                  <a:pt x="32967" y="250464"/>
                  <a:pt x="0" y="217283"/>
                  <a:pt x="0" y="176167"/>
                </a:cubicBezTo>
                <a:cubicBezTo>
                  <a:pt x="0" y="119543"/>
                  <a:pt x="67368" y="53902"/>
                  <a:pt x="70594" y="51016"/>
                </a:cubicBezTo>
                <a:close/>
                <a:moveTo>
                  <a:pt x="134228" y="9383"/>
                </a:moveTo>
                <a:lnTo>
                  <a:pt x="134228" y="59545"/>
                </a:lnTo>
                <a:cubicBezTo>
                  <a:pt x="144657" y="63876"/>
                  <a:pt x="159762" y="63515"/>
                  <a:pt x="169112" y="58463"/>
                </a:cubicBezTo>
                <a:cubicBezTo>
                  <a:pt x="179901" y="52689"/>
                  <a:pt x="195725" y="51606"/>
                  <a:pt x="208312" y="55576"/>
                </a:cubicBezTo>
                <a:lnTo>
                  <a:pt x="208312" y="9383"/>
                </a:lnTo>
                <a:close/>
                <a:moveTo>
                  <a:pt x="120562" y="0"/>
                </a:moveTo>
                <a:lnTo>
                  <a:pt x="129913" y="0"/>
                </a:lnTo>
                <a:lnTo>
                  <a:pt x="212987" y="0"/>
                </a:lnTo>
                <a:lnTo>
                  <a:pt x="221977" y="0"/>
                </a:lnTo>
                <a:cubicBezTo>
                  <a:pt x="224495" y="0"/>
                  <a:pt x="226653" y="2165"/>
                  <a:pt x="226653" y="4691"/>
                </a:cubicBezTo>
                <a:cubicBezTo>
                  <a:pt x="226653" y="7217"/>
                  <a:pt x="224495" y="9383"/>
                  <a:pt x="221977" y="9383"/>
                </a:cubicBezTo>
                <a:lnTo>
                  <a:pt x="217302" y="9383"/>
                </a:lnTo>
                <a:lnTo>
                  <a:pt x="217302" y="259474"/>
                </a:lnTo>
                <a:cubicBezTo>
                  <a:pt x="217302" y="285096"/>
                  <a:pt x="196804" y="306027"/>
                  <a:pt x="171270" y="306027"/>
                </a:cubicBezTo>
                <a:cubicBezTo>
                  <a:pt x="145736" y="306027"/>
                  <a:pt x="125237" y="285096"/>
                  <a:pt x="125237" y="259474"/>
                </a:cubicBezTo>
                <a:lnTo>
                  <a:pt x="125237" y="245399"/>
                </a:lnTo>
                <a:cubicBezTo>
                  <a:pt x="125237" y="242873"/>
                  <a:pt x="127036" y="240708"/>
                  <a:pt x="129913" y="240708"/>
                </a:cubicBezTo>
                <a:cubicBezTo>
                  <a:pt x="132430" y="240708"/>
                  <a:pt x="134228" y="242873"/>
                  <a:pt x="134228" y="245399"/>
                </a:cubicBezTo>
                <a:lnTo>
                  <a:pt x="134228" y="259474"/>
                </a:lnTo>
                <a:cubicBezTo>
                  <a:pt x="134228" y="280044"/>
                  <a:pt x="150771" y="296644"/>
                  <a:pt x="171270" y="296644"/>
                </a:cubicBezTo>
                <a:cubicBezTo>
                  <a:pt x="191769" y="296644"/>
                  <a:pt x="208312" y="280044"/>
                  <a:pt x="208312" y="259474"/>
                </a:cubicBezTo>
                <a:lnTo>
                  <a:pt x="208312" y="65319"/>
                </a:lnTo>
                <a:cubicBezTo>
                  <a:pt x="197882" y="61350"/>
                  <a:pt x="182778" y="61711"/>
                  <a:pt x="173428" y="66402"/>
                </a:cubicBezTo>
                <a:cubicBezTo>
                  <a:pt x="166954" y="70011"/>
                  <a:pt x="159042" y="71815"/>
                  <a:pt x="150411" y="71815"/>
                </a:cubicBezTo>
                <a:cubicBezTo>
                  <a:pt x="145017" y="71815"/>
                  <a:pt x="139623" y="71093"/>
                  <a:pt x="134228" y="69289"/>
                </a:cubicBezTo>
                <a:lnTo>
                  <a:pt x="134228" y="92746"/>
                </a:lnTo>
                <a:cubicBezTo>
                  <a:pt x="134228" y="95272"/>
                  <a:pt x="132430" y="97438"/>
                  <a:pt x="129913" y="97438"/>
                </a:cubicBezTo>
                <a:cubicBezTo>
                  <a:pt x="127036" y="97438"/>
                  <a:pt x="125237" y="95272"/>
                  <a:pt x="125237" y="92746"/>
                </a:cubicBezTo>
                <a:lnTo>
                  <a:pt x="125237" y="9383"/>
                </a:lnTo>
                <a:lnTo>
                  <a:pt x="120562" y="9383"/>
                </a:lnTo>
                <a:cubicBezTo>
                  <a:pt x="118045" y="9383"/>
                  <a:pt x="115887" y="7217"/>
                  <a:pt x="115887" y="4691"/>
                </a:cubicBezTo>
                <a:cubicBezTo>
                  <a:pt x="115887" y="2165"/>
                  <a:pt x="118045" y="0"/>
                  <a:pt x="120562"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34" name="Freeform 33">
            <a:extLst>
              <a:ext uri="{FF2B5EF4-FFF2-40B4-BE49-F238E27FC236}">
                <a16:creationId xmlns:a16="http://schemas.microsoft.com/office/drawing/2014/main" id="{4AD68FA8-269B-6C4B-B40F-28D3D5B237D5}"/>
              </a:ext>
            </a:extLst>
          </p:cNvPr>
          <p:cNvSpPr>
            <a:spLocks noChangeArrowheads="1"/>
          </p:cNvSpPr>
          <p:nvPr/>
        </p:nvSpPr>
        <p:spPr bwMode="auto">
          <a:xfrm>
            <a:off x="9727101" y="4312605"/>
            <a:ext cx="559083" cy="555610"/>
          </a:xfrm>
          <a:custGeom>
            <a:avLst/>
            <a:gdLst>
              <a:gd name="connsiteX0" fmla="*/ 28448 w 306028"/>
              <a:gd name="connsiteY0" fmla="*/ 224238 h 304127"/>
              <a:gd name="connsiteX1" fmla="*/ 28448 w 306028"/>
              <a:gd name="connsiteY1" fmla="*/ 260583 h 304127"/>
              <a:gd name="connsiteX2" fmla="*/ 130354 w 306028"/>
              <a:gd name="connsiteY2" fmla="*/ 260583 h 304127"/>
              <a:gd name="connsiteX3" fmla="*/ 130354 w 306028"/>
              <a:gd name="connsiteY3" fmla="*/ 224238 h 304127"/>
              <a:gd name="connsiteX4" fmla="*/ 235090 w 306028"/>
              <a:gd name="connsiteY4" fmla="*/ 63546 h 304127"/>
              <a:gd name="connsiteX5" fmla="*/ 250214 w 306028"/>
              <a:gd name="connsiteY5" fmla="*/ 73974 h 304127"/>
              <a:gd name="connsiteX6" fmla="*/ 262097 w 306028"/>
              <a:gd name="connsiteY6" fmla="*/ 70378 h 304127"/>
              <a:gd name="connsiteX7" fmla="*/ 279381 w 306028"/>
              <a:gd name="connsiteY7" fmla="*/ 89438 h 304127"/>
              <a:gd name="connsiteX8" fmla="*/ 279381 w 306028"/>
              <a:gd name="connsiteY8" fmla="*/ 93034 h 304127"/>
              <a:gd name="connsiteX9" fmla="*/ 289104 w 306028"/>
              <a:gd name="connsiteY9" fmla="*/ 90876 h 304127"/>
              <a:gd name="connsiteX10" fmla="*/ 306028 w 306028"/>
              <a:gd name="connsiteY10" fmla="*/ 109576 h 304127"/>
              <a:gd name="connsiteX11" fmla="*/ 306028 w 306028"/>
              <a:gd name="connsiteY11" fmla="*/ 153449 h 304127"/>
              <a:gd name="connsiteX12" fmla="*/ 296306 w 306028"/>
              <a:gd name="connsiteY12" fmla="*/ 219618 h 304127"/>
              <a:gd name="connsiteX13" fmla="*/ 287663 w 306028"/>
              <a:gd name="connsiteY13" fmla="*/ 280032 h 304127"/>
              <a:gd name="connsiteX14" fmla="*/ 287663 w 306028"/>
              <a:gd name="connsiteY14" fmla="*/ 299452 h 304127"/>
              <a:gd name="connsiteX15" fmla="*/ 282982 w 306028"/>
              <a:gd name="connsiteY15" fmla="*/ 304127 h 304127"/>
              <a:gd name="connsiteX16" fmla="*/ 278301 w 306028"/>
              <a:gd name="connsiteY16" fmla="*/ 299452 h 304127"/>
              <a:gd name="connsiteX17" fmla="*/ 278301 w 306028"/>
              <a:gd name="connsiteY17" fmla="*/ 280032 h 304127"/>
              <a:gd name="connsiteX18" fmla="*/ 287663 w 306028"/>
              <a:gd name="connsiteY18" fmla="*/ 217100 h 304127"/>
              <a:gd name="connsiteX19" fmla="*/ 297026 w 306028"/>
              <a:gd name="connsiteY19" fmla="*/ 153449 h 304127"/>
              <a:gd name="connsiteX20" fmla="*/ 297026 w 306028"/>
              <a:gd name="connsiteY20" fmla="*/ 109576 h 304127"/>
              <a:gd name="connsiteX21" fmla="*/ 288744 w 306028"/>
              <a:gd name="connsiteY21" fmla="*/ 100226 h 304127"/>
              <a:gd name="connsiteX22" fmla="*/ 281902 w 306028"/>
              <a:gd name="connsiteY22" fmla="*/ 102384 h 304127"/>
              <a:gd name="connsiteX23" fmla="*/ 279381 w 306028"/>
              <a:gd name="connsiteY23" fmla="*/ 108857 h 304127"/>
              <a:gd name="connsiteX24" fmla="*/ 279381 w 306028"/>
              <a:gd name="connsiteY24" fmla="*/ 159203 h 304127"/>
              <a:gd name="connsiteX25" fmla="*/ 274700 w 306028"/>
              <a:gd name="connsiteY25" fmla="*/ 163518 h 304127"/>
              <a:gd name="connsiteX26" fmla="*/ 270019 w 306028"/>
              <a:gd name="connsiteY26" fmla="*/ 159203 h 304127"/>
              <a:gd name="connsiteX27" fmla="*/ 270019 w 306028"/>
              <a:gd name="connsiteY27" fmla="*/ 108857 h 304127"/>
              <a:gd name="connsiteX28" fmla="*/ 270019 w 306028"/>
              <a:gd name="connsiteY28" fmla="*/ 89438 h 304127"/>
              <a:gd name="connsiteX29" fmla="*/ 261377 w 306028"/>
              <a:gd name="connsiteY29" fmla="*/ 79728 h 304127"/>
              <a:gd name="connsiteX30" fmla="*/ 254895 w 306028"/>
              <a:gd name="connsiteY30" fmla="*/ 82246 h 304127"/>
              <a:gd name="connsiteX31" fmla="*/ 252374 w 306028"/>
              <a:gd name="connsiteY31" fmla="*/ 88719 h 304127"/>
              <a:gd name="connsiteX32" fmla="*/ 252374 w 306028"/>
              <a:gd name="connsiteY32" fmla="*/ 154887 h 304127"/>
              <a:gd name="connsiteX33" fmla="*/ 247693 w 306028"/>
              <a:gd name="connsiteY33" fmla="*/ 159562 h 304127"/>
              <a:gd name="connsiteX34" fmla="*/ 243012 w 306028"/>
              <a:gd name="connsiteY34" fmla="*/ 154887 h 304127"/>
              <a:gd name="connsiteX35" fmla="*/ 243012 w 306028"/>
              <a:gd name="connsiteY35" fmla="*/ 88719 h 304127"/>
              <a:gd name="connsiteX36" fmla="*/ 243012 w 306028"/>
              <a:gd name="connsiteY36" fmla="*/ 82246 h 304127"/>
              <a:gd name="connsiteX37" fmla="*/ 234370 w 306028"/>
              <a:gd name="connsiteY37" fmla="*/ 72536 h 304127"/>
              <a:gd name="connsiteX38" fmla="*/ 227888 w 306028"/>
              <a:gd name="connsiteY38" fmla="*/ 75053 h 304127"/>
              <a:gd name="connsiteX39" fmla="*/ 225007 w 306028"/>
              <a:gd name="connsiteY39" fmla="*/ 81526 h 304127"/>
              <a:gd name="connsiteX40" fmla="*/ 225007 w 306028"/>
              <a:gd name="connsiteY40" fmla="*/ 101665 h 304127"/>
              <a:gd name="connsiteX41" fmla="*/ 225007 w 306028"/>
              <a:gd name="connsiteY41" fmla="*/ 150572 h 304127"/>
              <a:gd name="connsiteX42" fmla="*/ 220326 w 306028"/>
              <a:gd name="connsiteY42" fmla="*/ 155247 h 304127"/>
              <a:gd name="connsiteX43" fmla="*/ 216005 w 306028"/>
              <a:gd name="connsiteY43" fmla="*/ 150572 h 304127"/>
              <a:gd name="connsiteX44" fmla="*/ 216005 w 306028"/>
              <a:gd name="connsiteY44" fmla="*/ 101665 h 304127"/>
              <a:gd name="connsiteX45" fmla="*/ 216005 w 306028"/>
              <a:gd name="connsiteY45" fmla="*/ 101305 h 304127"/>
              <a:gd name="connsiteX46" fmla="*/ 212764 w 306028"/>
              <a:gd name="connsiteY46" fmla="*/ 94832 h 304127"/>
              <a:gd name="connsiteX47" fmla="*/ 205202 w 306028"/>
              <a:gd name="connsiteY47" fmla="*/ 93034 h 304127"/>
              <a:gd name="connsiteX48" fmla="*/ 198000 w 306028"/>
              <a:gd name="connsiteY48" fmla="*/ 102024 h 304127"/>
              <a:gd name="connsiteX49" fmla="*/ 198000 w 306028"/>
              <a:gd name="connsiteY49" fmla="*/ 166035 h 304127"/>
              <a:gd name="connsiteX50" fmla="*/ 198000 w 306028"/>
              <a:gd name="connsiteY50" fmla="*/ 193366 h 304127"/>
              <a:gd name="connsiteX51" fmla="*/ 200521 w 306028"/>
              <a:gd name="connsiteY51" fmla="*/ 199839 h 304127"/>
              <a:gd name="connsiteX52" fmla="*/ 206643 w 306028"/>
              <a:gd name="connsiteY52" fmla="*/ 206312 h 304127"/>
              <a:gd name="connsiteX53" fmla="*/ 206643 w 306028"/>
              <a:gd name="connsiteY53" fmla="*/ 212785 h 304127"/>
              <a:gd name="connsiteX54" fmla="*/ 203402 w 306028"/>
              <a:gd name="connsiteY54" fmla="*/ 214223 h 304127"/>
              <a:gd name="connsiteX55" fmla="*/ 200161 w 306028"/>
              <a:gd name="connsiteY55" fmla="*/ 212785 h 304127"/>
              <a:gd name="connsiteX56" fmla="*/ 193679 w 306028"/>
              <a:gd name="connsiteY56" fmla="*/ 206312 h 304127"/>
              <a:gd name="connsiteX57" fmla="*/ 188998 w 306028"/>
              <a:gd name="connsiteY57" fmla="*/ 193366 h 304127"/>
              <a:gd name="connsiteX58" fmla="*/ 188998 w 306028"/>
              <a:gd name="connsiteY58" fmla="*/ 166035 h 304127"/>
              <a:gd name="connsiteX59" fmla="*/ 184677 w 306028"/>
              <a:gd name="connsiteY59" fmla="*/ 156326 h 304127"/>
              <a:gd name="connsiteX60" fmla="*/ 176395 w 306028"/>
              <a:gd name="connsiteY60" fmla="*/ 154528 h 304127"/>
              <a:gd name="connsiteX61" fmla="*/ 168113 w 306028"/>
              <a:gd name="connsiteY61" fmla="*/ 166755 h 304127"/>
              <a:gd name="connsiteX62" fmla="*/ 168113 w 306028"/>
              <a:gd name="connsiteY62" fmla="*/ 216021 h 304127"/>
              <a:gd name="connsiteX63" fmla="*/ 174594 w 306028"/>
              <a:gd name="connsiteY63" fmla="*/ 232923 h 304127"/>
              <a:gd name="connsiteX64" fmla="*/ 190078 w 306028"/>
              <a:gd name="connsiteY64" fmla="*/ 248746 h 304127"/>
              <a:gd name="connsiteX65" fmla="*/ 198000 w 306028"/>
              <a:gd name="connsiteY65" fmla="*/ 268525 h 304127"/>
              <a:gd name="connsiteX66" fmla="*/ 198000 w 306028"/>
              <a:gd name="connsiteY66" fmla="*/ 299452 h 304127"/>
              <a:gd name="connsiteX67" fmla="*/ 193679 w 306028"/>
              <a:gd name="connsiteY67" fmla="*/ 304127 h 304127"/>
              <a:gd name="connsiteX68" fmla="*/ 188998 w 306028"/>
              <a:gd name="connsiteY68" fmla="*/ 299452 h 304127"/>
              <a:gd name="connsiteX69" fmla="*/ 188998 w 306028"/>
              <a:gd name="connsiteY69" fmla="*/ 268525 h 304127"/>
              <a:gd name="connsiteX70" fmla="*/ 183237 w 306028"/>
              <a:gd name="connsiteY70" fmla="*/ 255219 h 304127"/>
              <a:gd name="connsiteX71" fmla="*/ 167753 w 306028"/>
              <a:gd name="connsiteY71" fmla="*/ 239396 h 304127"/>
              <a:gd name="connsiteX72" fmla="*/ 158750 w 306028"/>
              <a:gd name="connsiteY72" fmla="*/ 216021 h 304127"/>
              <a:gd name="connsiteX73" fmla="*/ 158750 w 306028"/>
              <a:gd name="connsiteY73" fmla="*/ 166755 h 304127"/>
              <a:gd name="connsiteX74" fmla="*/ 174234 w 306028"/>
              <a:gd name="connsiteY74" fmla="*/ 145537 h 304127"/>
              <a:gd name="connsiteX75" fmla="*/ 188998 w 306028"/>
              <a:gd name="connsiteY75" fmla="*/ 148414 h 304127"/>
              <a:gd name="connsiteX76" fmla="*/ 188998 w 306028"/>
              <a:gd name="connsiteY76" fmla="*/ 102024 h 304127"/>
              <a:gd name="connsiteX77" fmla="*/ 203762 w 306028"/>
              <a:gd name="connsiteY77" fmla="*/ 83684 h 304127"/>
              <a:gd name="connsiteX78" fmla="*/ 216005 w 306028"/>
              <a:gd name="connsiteY78" fmla="*/ 85842 h 304127"/>
              <a:gd name="connsiteX79" fmla="*/ 216005 w 306028"/>
              <a:gd name="connsiteY79" fmla="*/ 81526 h 304127"/>
              <a:gd name="connsiteX80" fmla="*/ 221406 w 306028"/>
              <a:gd name="connsiteY80" fmla="*/ 68580 h 304127"/>
              <a:gd name="connsiteX81" fmla="*/ 235090 w 306028"/>
              <a:gd name="connsiteY81" fmla="*/ 63546 h 304127"/>
              <a:gd name="connsiteX82" fmla="*/ 75620 w 306028"/>
              <a:gd name="connsiteY82" fmla="*/ 9402 h 304127"/>
              <a:gd name="connsiteX83" fmla="*/ 69138 w 306028"/>
              <a:gd name="connsiteY83" fmla="*/ 11561 h 304127"/>
              <a:gd name="connsiteX84" fmla="*/ 66257 w 306028"/>
              <a:gd name="connsiteY84" fmla="*/ 18039 h 304127"/>
              <a:gd name="connsiteX85" fmla="*/ 66257 w 306028"/>
              <a:gd name="connsiteY85" fmla="*/ 38191 h 304127"/>
              <a:gd name="connsiteX86" fmla="*/ 66257 w 306028"/>
              <a:gd name="connsiteY86" fmla="*/ 87132 h 304127"/>
              <a:gd name="connsiteX87" fmla="*/ 61576 w 306028"/>
              <a:gd name="connsiteY87" fmla="*/ 91810 h 304127"/>
              <a:gd name="connsiteX88" fmla="*/ 56895 w 306028"/>
              <a:gd name="connsiteY88" fmla="*/ 87132 h 304127"/>
              <a:gd name="connsiteX89" fmla="*/ 56895 w 306028"/>
              <a:gd name="connsiteY89" fmla="*/ 38191 h 304127"/>
              <a:gd name="connsiteX90" fmla="*/ 54014 w 306028"/>
              <a:gd name="connsiteY90" fmla="*/ 31354 h 304127"/>
              <a:gd name="connsiteX91" fmla="*/ 46452 w 306028"/>
              <a:gd name="connsiteY91" fmla="*/ 29554 h 304127"/>
              <a:gd name="connsiteX92" fmla="*/ 39250 w 306028"/>
              <a:gd name="connsiteY92" fmla="*/ 38911 h 304127"/>
              <a:gd name="connsiteX93" fmla="*/ 39250 w 306028"/>
              <a:gd name="connsiteY93" fmla="*/ 102606 h 304127"/>
              <a:gd name="connsiteX94" fmla="*/ 39250 w 306028"/>
              <a:gd name="connsiteY94" fmla="*/ 129955 h 304127"/>
              <a:gd name="connsiteX95" fmla="*/ 41771 w 306028"/>
              <a:gd name="connsiteY95" fmla="*/ 136432 h 304127"/>
              <a:gd name="connsiteX96" fmla="*/ 47893 w 306028"/>
              <a:gd name="connsiteY96" fmla="*/ 143270 h 304127"/>
              <a:gd name="connsiteX97" fmla="*/ 47532 w 306028"/>
              <a:gd name="connsiteY97" fmla="*/ 149747 h 304127"/>
              <a:gd name="connsiteX98" fmla="*/ 44292 w 306028"/>
              <a:gd name="connsiteY98" fmla="*/ 150827 h 304127"/>
              <a:gd name="connsiteX99" fmla="*/ 41051 w 306028"/>
              <a:gd name="connsiteY99" fmla="*/ 149387 h 304127"/>
              <a:gd name="connsiteX100" fmla="*/ 34929 w 306028"/>
              <a:gd name="connsiteY100" fmla="*/ 142910 h 304127"/>
              <a:gd name="connsiteX101" fmla="*/ 29888 w 306028"/>
              <a:gd name="connsiteY101" fmla="*/ 129955 h 304127"/>
              <a:gd name="connsiteX102" fmla="*/ 29888 w 306028"/>
              <a:gd name="connsiteY102" fmla="*/ 102606 h 304127"/>
              <a:gd name="connsiteX103" fmla="*/ 25567 w 306028"/>
              <a:gd name="connsiteY103" fmla="*/ 93249 h 304127"/>
              <a:gd name="connsiteX104" fmla="*/ 17645 w 306028"/>
              <a:gd name="connsiteY104" fmla="*/ 91090 h 304127"/>
              <a:gd name="connsiteX105" fmla="*/ 9363 w 306028"/>
              <a:gd name="connsiteY105" fmla="*/ 103325 h 304127"/>
              <a:gd name="connsiteX106" fmla="*/ 9363 w 306028"/>
              <a:gd name="connsiteY106" fmla="*/ 152626 h 304127"/>
              <a:gd name="connsiteX107" fmla="*/ 15844 w 306028"/>
              <a:gd name="connsiteY107" fmla="*/ 169899 h 304127"/>
              <a:gd name="connsiteX108" fmla="*/ 30968 w 306028"/>
              <a:gd name="connsiteY108" fmla="*/ 185373 h 304127"/>
              <a:gd name="connsiteX109" fmla="*/ 39250 w 306028"/>
              <a:gd name="connsiteY109" fmla="*/ 205525 h 304127"/>
              <a:gd name="connsiteX110" fmla="*/ 39250 w 306028"/>
              <a:gd name="connsiteY110" fmla="*/ 214881 h 304127"/>
              <a:gd name="connsiteX111" fmla="*/ 119551 w 306028"/>
              <a:gd name="connsiteY111" fmla="*/ 214881 h 304127"/>
              <a:gd name="connsiteX112" fmla="*/ 128553 w 306028"/>
              <a:gd name="connsiteY112" fmla="*/ 153705 h 304127"/>
              <a:gd name="connsiteX113" fmla="*/ 137916 w 306028"/>
              <a:gd name="connsiteY113" fmla="*/ 90370 h 304127"/>
              <a:gd name="connsiteX114" fmla="*/ 137916 w 306028"/>
              <a:gd name="connsiteY114" fmla="*/ 46468 h 304127"/>
              <a:gd name="connsiteX115" fmla="*/ 129634 w 306028"/>
              <a:gd name="connsiteY115" fmla="*/ 36751 h 304127"/>
              <a:gd name="connsiteX116" fmla="*/ 123152 w 306028"/>
              <a:gd name="connsiteY116" fmla="*/ 39270 h 304127"/>
              <a:gd name="connsiteX117" fmla="*/ 120271 w 306028"/>
              <a:gd name="connsiteY117" fmla="*/ 45748 h 304127"/>
              <a:gd name="connsiteX118" fmla="*/ 120271 w 306028"/>
              <a:gd name="connsiteY118" fmla="*/ 95768 h 304127"/>
              <a:gd name="connsiteX119" fmla="*/ 115950 w 306028"/>
              <a:gd name="connsiteY119" fmla="*/ 100446 h 304127"/>
              <a:gd name="connsiteX120" fmla="*/ 111269 w 306028"/>
              <a:gd name="connsiteY120" fmla="*/ 95768 h 304127"/>
              <a:gd name="connsiteX121" fmla="*/ 111269 w 306028"/>
              <a:gd name="connsiteY121" fmla="*/ 45748 h 304127"/>
              <a:gd name="connsiteX122" fmla="*/ 111269 w 306028"/>
              <a:gd name="connsiteY122" fmla="*/ 25956 h 304127"/>
              <a:gd name="connsiteX123" fmla="*/ 102627 w 306028"/>
              <a:gd name="connsiteY123" fmla="*/ 16599 h 304127"/>
              <a:gd name="connsiteX124" fmla="*/ 96145 w 306028"/>
              <a:gd name="connsiteY124" fmla="*/ 18759 h 304127"/>
              <a:gd name="connsiteX125" fmla="*/ 93264 w 306028"/>
              <a:gd name="connsiteY125" fmla="*/ 25236 h 304127"/>
              <a:gd name="connsiteX126" fmla="*/ 93264 w 306028"/>
              <a:gd name="connsiteY126" fmla="*/ 91450 h 304127"/>
              <a:gd name="connsiteX127" fmla="*/ 88583 w 306028"/>
              <a:gd name="connsiteY127" fmla="*/ 96128 h 304127"/>
              <a:gd name="connsiteX128" fmla="*/ 83902 w 306028"/>
              <a:gd name="connsiteY128" fmla="*/ 91450 h 304127"/>
              <a:gd name="connsiteX129" fmla="*/ 83902 w 306028"/>
              <a:gd name="connsiteY129" fmla="*/ 25236 h 304127"/>
              <a:gd name="connsiteX130" fmla="*/ 83902 w 306028"/>
              <a:gd name="connsiteY130" fmla="*/ 18759 h 304127"/>
              <a:gd name="connsiteX131" fmla="*/ 75620 w 306028"/>
              <a:gd name="connsiteY131" fmla="*/ 9402 h 304127"/>
              <a:gd name="connsiteX132" fmla="*/ 75980 w 306028"/>
              <a:gd name="connsiteY132" fmla="*/ 46 h 304127"/>
              <a:gd name="connsiteX133" fmla="*/ 91464 w 306028"/>
              <a:gd name="connsiteY133" fmla="*/ 10482 h 304127"/>
              <a:gd name="connsiteX134" fmla="*/ 102987 w 306028"/>
              <a:gd name="connsiteY134" fmla="*/ 7243 h 304127"/>
              <a:gd name="connsiteX135" fmla="*/ 120271 w 306028"/>
              <a:gd name="connsiteY135" fmla="*/ 25956 h 304127"/>
              <a:gd name="connsiteX136" fmla="*/ 120271 w 306028"/>
              <a:gd name="connsiteY136" fmla="*/ 29914 h 304127"/>
              <a:gd name="connsiteX137" fmla="*/ 130354 w 306028"/>
              <a:gd name="connsiteY137" fmla="*/ 27395 h 304127"/>
              <a:gd name="connsiteX138" fmla="*/ 147278 w 306028"/>
              <a:gd name="connsiteY138" fmla="*/ 46468 h 304127"/>
              <a:gd name="connsiteX139" fmla="*/ 147278 w 306028"/>
              <a:gd name="connsiteY139" fmla="*/ 90370 h 304127"/>
              <a:gd name="connsiteX140" fmla="*/ 137556 w 306028"/>
              <a:gd name="connsiteY140" fmla="*/ 156225 h 304127"/>
              <a:gd name="connsiteX141" fmla="*/ 128553 w 306028"/>
              <a:gd name="connsiteY141" fmla="*/ 214881 h 304127"/>
              <a:gd name="connsiteX142" fmla="*/ 130354 w 306028"/>
              <a:gd name="connsiteY142" fmla="*/ 214881 h 304127"/>
              <a:gd name="connsiteX143" fmla="*/ 139356 w 306028"/>
              <a:gd name="connsiteY143" fmla="*/ 224238 h 304127"/>
              <a:gd name="connsiteX144" fmla="*/ 139356 w 306028"/>
              <a:gd name="connsiteY144" fmla="*/ 299448 h 304127"/>
              <a:gd name="connsiteX145" fmla="*/ 134675 w 306028"/>
              <a:gd name="connsiteY145" fmla="*/ 304126 h 304127"/>
              <a:gd name="connsiteX146" fmla="*/ 130354 w 306028"/>
              <a:gd name="connsiteY146" fmla="*/ 299448 h 304127"/>
              <a:gd name="connsiteX147" fmla="*/ 130354 w 306028"/>
              <a:gd name="connsiteY147" fmla="*/ 269580 h 304127"/>
              <a:gd name="connsiteX148" fmla="*/ 28448 w 306028"/>
              <a:gd name="connsiteY148" fmla="*/ 269580 h 304127"/>
              <a:gd name="connsiteX149" fmla="*/ 28448 w 306028"/>
              <a:gd name="connsiteY149" fmla="*/ 299448 h 304127"/>
              <a:gd name="connsiteX150" fmla="*/ 23766 w 306028"/>
              <a:gd name="connsiteY150" fmla="*/ 304126 h 304127"/>
              <a:gd name="connsiteX151" fmla="*/ 19085 w 306028"/>
              <a:gd name="connsiteY151" fmla="*/ 299448 h 304127"/>
              <a:gd name="connsiteX152" fmla="*/ 19085 w 306028"/>
              <a:gd name="connsiteY152" fmla="*/ 224238 h 304127"/>
              <a:gd name="connsiteX153" fmla="*/ 28448 w 306028"/>
              <a:gd name="connsiteY153" fmla="*/ 214881 h 304127"/>
              <a:gd name="connsiteX154" fmla="*/ 29888 w 306028"/>
              <a:gd name="connsiteY154" fmla="*/ 214881 h 304127"/>
              <a:gd name="connsiteX155" fmla="*/ 29888 w 306028"/>
              <a:gd name="connsiteY155" fmla="*/ 205525 h 304127"/>
              <a:gd name="connsiteX156" fmla="*/ 24487 w 306028"/>
              <a:gd name="connsiteY156" fmla="*/ 191850 h 304127"/>
              <a:gd name="connsiteX157" fmla="*/ 9003 w 306028"/>
              <a:gd name="connsiteY157" fmla="*/ 176377 h 304127"/>
              <a:gd name="connsiteX158" fmla="*/ 0 w 306028"/>
              <a:gd name="connsiteY158" fmla="*/ 152626 h 304127"/>
              <a:gd name="connsiteX159" fmla="*/ 0 w 306028"/>
              <a:gd name="connsiteY159" fmla="*/ 103325 h 304127"/>
              <a:gd name="connsiteX160" fmla="*/ 15484 w 306028"/>
              <a:gd name="connsiteY160" fmla="*/ 82094 h 304127"/>
              <a:gd name="connsiteX161" fmla="*/ 29888 w 306028"/>
              <a:gd name="connsiteY161" fmla="*/ 85332 h 304127"/>
              <a:gd name="connsiteX162" fmla="*/ 29888 w 306028"/>
              <a:gd name="connsiteY162" fmla="*/ 38911 h 304127"/>
              <a:gd name="connsiteX163" fmla="*/ 44652 w 306028"/>
              <a:gd name="connsiteY163" fmla="*/ 20558 h 304127"/>
              <a:gd name="connsiteX164" fmla="*/ 56895 w 306028"/>
              <a:gd name="connsiteY164" fmla="*/ 22717 h 304127"/>
              <a:gd name="connsiteX165" fmla="*/ 56895 w 306028"/>
              <a:gd name="connsiteY165" fmla="*/ 18039 h 304127"/>
              <a:gd name="connsiteX166" fmla="*/ 62656 w 306028"/>
              <a:gd name="connsiteY166" fmla="*/ 5084 h 304127"/>
              <a:gd name="connsiteX167" fmla="*/ 75980 w 306028"/>
              <a:gd name="connsiteY167" fmla="*/ 46 h 304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6028" h="304127">
                <a:moveTo>
                  <a:pt x="28448" y="224238"/>
                </a:moveTo>
                <a:lnTo>
                  <a:pt x="28448" y="260583"/>
                </a:lnTo>
                <a:lnTo>
                  <a:pt x="130354" y="260583"/>
                </a:lnTo>
                <a:lnTo>
                  <a:pt x="130354" y="224238"/>
                </a:lnTo>
                <a:close/>
                <a:moveTo>
                  <a:pt x="235090" y="63546"/>
                </a:moveTo>
                <a:cubicBezTo>
                  <a:pt x="241932" y="63905"/>
                  <a:pt x="247693" y="68221"/>
                  <a:pt x="250214" y="73974"/>
                </a:cubicBezTo>
                <a:cubicBezTo>
                  <a:pt x="253815" y="71817"/>
                  <a:pt x="257776" y="70378"/>
                  <a:pt x="262097" y="70378"/>
                </a:cubicBezTo>
                <a:cubicBezTo>
                  <a:pt x="271459" y="71098"/>
                  <a:pt x="279381" y="79369"/>
                  <a:pt x="279381" y="89438"/>
                </a:cubicBezTo>
                <a:lnTo>
                  <a:pt x="279381" y="93034"/>
                </a:lnTo>
                <a:cubicBezTo>
                  <a:pt x="282262" y="91236"/>
                  <a:pt x="285503" y="90517"/>
                  <a:pt x="289104" y="90876"/>
                </a:cubicBezTo>
                <a:cubicBezTo>
                  <a:pt x="298826" y="91236"/>
                  <a:pt x="306028" y="99867"/>
                  <a:pt x="306028" y="109576"/>
                </a:cubicBezTo>
                <a:lnTo>
                  <a:pt x="306028" y="153449"/>
                </a:lnTo>
                <a:cubicBezTo>
                  <a:pt x="306028" y="176104"/>
                  <a:pt x="303147" y="198041"/>
                  <a:pt x="296306" y="219618"/>
                </a:cubicBezTo>
                <a:cubicBezTo>
                  <a:pt x="290544" y="239396"/>
                  <a:pt x="287663" y="259535"/>
                  <a:pt x="287663" y="280032"/>
                </a:cubicBezTo>
                <a:lnTo>
                  <a:pt x="287663" y="299452"/>
                </a:lnTo>
                <a:cubicBezTo>
                  <a:pt x="287663" y="302328"/>
                  <a:pt x="285503" y="304127"/>
                  <a:pt x="282982" y="304127"/>
                </a:cubicBezTo>
                <a:cubicBezTo>
                  <a:pt x="280462" y="304127"/>
                  <a:pt x="278301" y="302328"/>
                  <a:pt x="278301" y="299452"/>
                </a:cubicBezTo>
                <a:lnTo>
                  <a:pt x="278301" y="280032"/>
                </a:lnTo>
                <a:cubicBezTo>
                  <a:pt x="278301" y="258815"/>
                  <a:pt x="281542" y="237239"/>
                  <a:pt x="287663" y="217100"/>
                </a:cubicBezTo>
                <a:cubicBezTo>
                  <a:pt x="293785" y="196243"/>
                  <a:pt x="297026" y="175026"/>
                  <a:pt x="297026" y="153449"/>
                </a:cubicBezTo>
                <a:lnTo>
                  <a:pt x="297026" y="109576"/>
                </a:lnTo>
                <a:cubicBezTo>
                  <a:pt x="297026" y="104542"/>
                  <a:pt x="293065" y="100226"/>
                  <a:pt x="288744" y="100226"/>
                </a:cubicBezTo>
                <a:cubicBezTo>
                  <a:pt x="285863" y="99867"/>
                  <a:pt x="283702" y="100945"/>
                  <a:pt x="281902" y="102384"/>
                </a:cubicBezTo>
                <a:cubicBezTo>
                  <a:pt x="280101" y="104182"/>
                  <a:pt x="279381" y="106340"/>
                  <a:pt x="279381" y="108857"/>
                </a:cubicBezTo>
                <a:lnTo>
                  <a:pt x="279381" y="159203"/>
                </a:lnTo>
                <a:cubicBezTo>
                  <a:pt x="279381" y="161720"/>
                  <a:pt x="277221" y="163518"/>
                  <a:pt x="274700" y="163518"/>
                </a:cubicBezTo>
                <a:cubicBezTo>
                  <a:pt x="272179" y="163518"/>
                  <a:pt x="270019" y="161720"/>
                  <a:pt x="270019" y="159203"/>
                </a:cubicBezTo>
                <a:lnTo>
                  <a:pt x="270019" y="108857"/>
                </a:lnTo>
                <a:lnTo>
                  <a:pt x="270019" y="89438"/>
                </a:lnTo>
                <a:cubicBezTo>
                  <a:pt x="270019" y="84403"/>
                  <a:pt x="266058" y="80088"/>
                  <a:pt x="261377" y="79728"/>
                </a:cubicBezTo>
                <a:cubicBezTo>
                  <a:pt x="258856" y="79728"/>
                  <a:pt x="256695" y="80447"/>
                  <a:pt x="254895" y="82246"/>
                </a:cubicBezTo>
                <a:cubicBezTo>
                  <a:pt x="253095" y="83684"/>
                  <a:pt x="252374" y="86201"/>
                  <a:pt x="252374" y="88719"/>
                </a:cubicBezTo>
                <a:lnTo>
                  <a:pt x="252374" y="154887"/>
                </a:lnTo>
                <a:cubicBezTo>
                  <a:pt x="252374" y="157405"/>
                  <a:pt x="250214" y="159562"/>
                  <a:pt x="247693" y="159562"/>
                </a:cubicBezTo>
                <a:cubicBezTo>
                  <a:pt x="245172" y="159562"/>
                  <a:pt x="243012" y="157405"/>
                  <a:pt x="243012" y="154887"/>
                </a:cubicBezTo>
                <a:lnTo>
                  <a:pt x="243012" y="88719"/>
                </a:lnTo>
                <a:lnTo>
                  <a:pt x="243012" y="82246"/>
                </a:lnTo>
                <a:cubicBezTo>
                  <a:pt x="243012" y="77211"/>
                  <a:pt x="239051" y="72896"/>
                  <a:pt x="234370" y="72536"/>
                </a:cubicBezTo>
                <a:cubicBezTo>
                  <a:pt x="232209" y="72536"/>
                  <a:pt x="229689" y="73255"/>
                  <a:pt x="227888" y="75053"/>
                </a:cubicBezTo>
                <a:cubicBezTo>
                  <a:pt x="226088" y="76492"/>
                  <a:pt x="225007" y="79009"/>
                  <a:pt x="225007" y="81526"/>
                </a:cubicBezTo>
                <a:lnTo>
                  <a:pt x="225007" y="101665"/>
                </a:lnTo>
                <a:lnTo>
                  <a:pt x="225007" y="150572"/>
                </a:lnTo>
                <a:cubicBezTo>
                  <a:pt x="225007" y="153089"/>
                  <a:pt x="222847" y="155247"/>
                  <a:pt x="220326" y="155247"/>
                </a:cubicBezTo>
                <a:cubicBezTo>
                  <a:pt x="217805" y="155247"/>
                  <a:pt x="216005" y="153089"/>
                  <a:pt x="216005" y="150572"/>
                </a:cubicBezTo>
                <a:lnTo>
                  <a:pt x="216005" y="101665"/>
                </a:lnTo>
                <a:lnTo>
                  <a:pt x="216005" y="101305"/>
                </a:lnTo>
                <a:cubicBezTo>
                  <a:pt x="216005" y="98788"/>
                  <a:pt x="214565" y="96630"/>
                  <a:pt x="212764" y="94832"/>
                </a:cubicBezTo>
                <a:cubicBezTo>
                  <a:pt x="210604" y="93034"/>
                  <a:pt x="208083" y="92674"/>
                  <a:pt x="205202" y="93034"/>
                </a:cubicBezTo>
                <a:cubicBezTo>
                  <a:pt x="201241" y="93753"/>
                  <a:pt x="198000" y="97709"/>
                  <a:pt x="198000" y="102024"/>
                </a:cubicBezTo>
                <a:lnTo>
                  <a:pt x="198000" y="166035"/>
                </a:lnTo>
                <a:lnTo>
                  <a:pt x="198000" y="193366"/>
                </a:lnTo>
                <a:cubicBezTo>
                  <a:pt x="198000" y="195883"/>
                  <a:pt x="199081" y="198041"/>
                  <a:pt x="200521" y="199839"/>
                </a:cubicBezTo>
                <a:lnTo>
                  <a:pt x="206643" y="206312"/>
                </a:lnTo>
                <a:cubicBezTo>
                  <a:pt x="208443" y="208110"/>
                  <a:pt x="208083" y="211346"/>
                  <a:pt x="206643" y="212785"/>
                </a:cubicBezTo>
                <a:cubicBezTo>
                  <a:pt x="205562" y="213864"/>
                  <a:pt x="204482" y="214223"/>
                  <a:pt x="203402" y="214223"/>
                </a:cubicBezTo>
                <a:cubicBezTo>
                  <a:pt x="201961" y="214223"/>
                  <a:pt x="200881" y="213504"/>
                  <a:pt x="200161" y="212785"/>
                </a:cubicBezTo>
                <a:lnTo>
                  <a:pt x="193679" y="206312"/>
                </a:lnTo>
                <a:cubicBezTo>
                  <a:pt x="190798" y="202716"/>
                  <a:pt x="188998" y="198041"/>
                  <a:pt x="188998" y="193366"/>
                </a:cubicBezTo>
                <a:lnTo>
                  <a:pt x="188998" y="166035"/>
                </a:lnTo>
                <a:cubicBezTo>
                  <a:pt x="188998" y="162439"/>
                  <a:pt x="187198" y="158843"/>
                  <a:pt x="184677" y="156326"/>
                </a:cubicBezTo>
                <a:cubicBezTo>
                  <a:pt x="182156" y="154528"/>
                  <a:pt x="179276" y="153808"/>
                  <a:pt x="176395" y="154528"/>
                </a:cubicBezTo>
                <a:cubicBezTo>
                  <a:pt x="171714" y="155607"/>
                  <a:pt x="168113" y="160641"/>
                  <a:pt x="168113" y="166755"/>
                </a:cubicBezTo>
                <a:lnTo>
                  <a:pt x="168113" y="216021"/>
                </a:lnTo>
                <a:cubicBezTo>
                  <a:pt x="168113" y="222135"/>
                  <a:pt x="170273" y="228608"/>
                  <a:pt x="174594" y="232923"/>
                </a:cubicBezTo>
                <a:lnTo>
                  <a:pt x="190078" y="248746"/>
                </a:lnTo>
                <a:cubicBezTo>
                  <a:pt x="195120" y="253781"/>
                  <a:pt x="198000" y="260973"/>
                  <a:pt x="198000" y="268525"/>
                </a:cubicBezTo>
                <a:lnTo>
                  <a:pt x="198000" y="299452"/>
                </a:lnTo>
                <a:cubicBezTo>
                  <a:pt x="198000" y="302328"/>
                  <a:pt x="196200" y="304127"/>
                  <a:pt x="193679" y="304127"/>
                </a:cubicBezTo>
                <a:cubicBezTo>
                  <a:pt x="190798" y="304127"/>
                  <a:pt x="188998" y="302328"/>
                  <a:pt x="188998" y="299452"/>
                </a:cubicBezTo>
                <a:lnTo>
                  <a:pt x="188998" y="268525"/>
                </a:lnTo>
                <a:cubicBezTo>
                  <a:pt x="188998" y="263490"/>
                  <a:pt x="186837" y="258815"/>
                  <a:pt x="183237" y="255219"/>
                </a:cubicBezTo>
                <a:lnTo>
                  <a:pt x="167753" y="239396"/>
                </a:lnTo>
                <a:cubicBezTo>
                  <a:pt x="161991" y="232923"/>
                  <a:pt x="158750" y="224652"/>
                  <a:pt x="158750" y="216021"/>
                </a:cubicBezTo>
                <a:lnTo>
                  <a:pt x="158750" y="166755"/>
                </a:lnTo>
                <a:cubicBezTo>
                  <a:pt x="158750" y="156326"/>
                  <a:pt x="165232" y="147695"/>
                  <a:pt x="174234" y="145537"/>
                </a:cubicBezTo>
                <a:cubicBezTo>
                  <a:pt x="179276" y="144458"/>
                  <a:pt x="184677" y="145537"/>
                  <a:pt x="188998" y="148414"/>
                </a:cubicBezTo>
                <a:lnTo>
                  <a:pt x="188998" y="102024"/>
                </a:lnTo>
                <a:cubicBezTo>
                  <a:pt x="188998" y="93034"/>
                  <a:pt x="195120" y="85482"/>
                  <a:pt x="203762" y="83684"/>
                </a:cubicBezTo>
                <a:cubicBezTo>
                  <a:pt x="207723" y="82965"/>
                  <a:pt x="212404" y="83684"/>
                  <a:pt x="216005" y="85842"/>
                </a:cubicBezTo>
                <a:lnTo>
                  <a:pt x="216005" y="81526"/>
                </a:lnTo>
                <a:cubicBezTo>
                  <a:pt x="216005" y="76492"/>
                  <a:pt x="217805" y="71817"/>
                  <a:pt x="221406" y="68580"/>
                </a:cubicBezTo>
                <a:cubicBezTo>
                  <a:pt x="225007" y="64984"/>
                  <a:pt x="230049" y="63186"/>
                  <a:pt x="235090" y="63546"/>
                </a:cubicBezTo>
                <a:close/>
                <a:moveTo>
                  <a:pt x="75620" y="9402"/>
                </a:moveTo>
                <a:cubicBezTo>
                  <a:pt x="73459" y="9042"/>
                  <a:pt x="70939" y="10122"/>
                  <a:pt x="69138" y="11561"/>
                </a:cubicBezTo>
                <a:cubicBezTo>
                  <a:pt x="67338" y="13361"/>
                  <a:pt x="66257" y="15520"/>
                  <a:pt x="66257" y="18039"/>
                </a:cubicBezTo>
                <a:lnTo>
                  <a:pt x="66257" y="38191"/>
                </a:lnTo>
                <a:lnTo>
                  <a:pt x="66257" y="87132"/>
                </a:lnTo>
                <a:cubicBezTo>
                  <a:pt x="66257" y="90011"/>
                  <a:pt x="64097" y="91810"/>
                  <a:pt x="61576" y="91810"/>
                </a:cubicBezTo>
                <a:cubicBezTo>
                  <a:pt x="59055" y="91810"/>
                  <a:pt x="56895" y="90011"/>
                  <a:pt x="56895" y="87132"/>
                </a:cubicBezTo>
                <a:lnTo>
                  <a:pt x="56895" y="38191"/>
                </a:lnTo>
                <a:cubicBezTo>
                  <a:pt x="56895" y="35672"/>
                  <a:pt x="55815" y="33153"/>
                  <a:pt x="54014" y="31354"/>
                </a:cubicBezTo>
                <a:cubicBezTo>
                  <a:pt x="51854" y="29914"/>
                  <a:pt x="49333" y="29194"/>
                  <a:pt x="46452" y="29554"/>
                </a:cubicBezTo>
                <a:cubicBezTo>
                  <a:pt x="42491" y="30634"/>
                  <a:pt x="39250" y="34592"/>
                  <a:pt x="39250" y="38911"/>
                </a:cubicBezTo>
                <a:lnTo>
                  <a:pt x="39250" y="102606"/>
                </a:lnTo>
                <a:lnTo>
                  <a:pt x="39250" y="129955"/>
                </a:lnTo>
                <a:cubicBezTo>
                  <a:pt x="39250" y="132474"/>
                  <a:pt x="39971" y="134993"/>
                  <a:pt x="41771" y="136432"/>
                </a:cubicBezTo>
                <a:lnTo>
                  <a:pt x="47893" y="143270"/>
                </a:lnTo>
                <a:cubicBezTo>
                  <a:pt x="49693" y="145069"/>
                  <a:pt x="49333" y="147948"/>
                  <a:pt x="47532" y="149747"/>
                </a:cubicBezTo>
                <a:cubicBezTo>
                  <a:pt x="46812" y="150467"/>
                  <a:pt x="45732" y="150827"/>
                  <a:pt x="44292" y="150827"/>
                </a:cubicBezTo>
                <a:cubicBezTo>
                  <a:pt x="43211" y="150827"/>
                  <a:pt x="42131" y="150107"/>
                  <a:pt x="41051" y="149387"/>
                </a:cubicBezTo>
                <a:lnTo>
                  <a:pt x="34929" y="142910"/>
                </a:lnTo>
                <a:cubicBezTo>
                  <a:pt x="32048" y="139311"/>
                  <a:pt x="29888" y="134993"/>
                  <a:pt x="29888" y="129955"/>
                </a:cubicBezTo>
                <a:lnTo>
                  <a:pt x="29888" y="102606"/>
                </a:lnTo>
                <a:cubicBezTo>
                  <a:pt x="29888" y="99007"/>
                  <a:pt x="28448" y="95408"/>
                  <a:pt x="25567" y="93249"/>
                </a:cubicBezTo>
                <a:cubicBezTo>
                  <a:pt x="23406" y="91090"/>
                  <a:pt x="20526" y="90730"/>
                  <a:pt x="17645" y="91090"/>
                </a:cubicBezTo>
                <a:cubicBezTo>
                  <a:pt x="12964" y="92530"/>
                  <a:pt x="9363" y="97568"/>
                  <a:pt x="9363" y="103325"/>
                </a:cubicBezTo>
                <a:lnTo>
                  <a:pt x="9363" y="152626"/>
                </a:lnTo>
                <a:cubicBezTo>
                  <a:pt x="9363" y="159103"/>
                  <a:pt x="11523" y="165221"/>
                  <a:pt x="15844" y="169899"/>
                </a:cubicBezTo>
                <a:lnTo>
                  <a:pt x="30968" y="185373"/>
                </a:lnTo>
                <a:cubicBezTo>
                  <a:pt x="36370" y="190771"/>
                  <a:pt x="39250" y="197968"/>
                  <a:pt x="39250" y="205525"/>
                </a:cubicBezTo>
                <a:lnTo>
                  <a:pt x="39250" y="214881"/>
                </a:lnTo>
                <a:lnTo>
                  <a:pt x="119551" y="214881"/>
                </a:lnTo>
                <a:cubicBezTo>
                  <a:pt x="119551" y="194369"/>
                  <a:pt x="122792" y="173498"/>
                  <a:pt x="128553" y="153705"/>
                </a:cubicBezTo>
                <a:cubicBezTo>
                  <a:pt x="135035" y="133194"/>
                  <a:pt x="137916" y="111962"/>
                  <a:pt x="137916" y="90370"/>
                </a:cubicBezTo>
                <a:lnTo>
                  <a:pt x="137916" y="46468"/>
                </a:lnTo>
                <a:cubicBezTo>
                  <a:pt x="137916" y="41070"/>
                  <a:pt x="134315" y="37111"/>
                  <a:pt x="129634" y="36751"/>
                </a:cubicBezTo>
                <a:cubicBezTo>
                  <a:pt x="127113" y="36392"/>
                  <a:pt x="124952" y="37471"/>
                  <a:pt x="123152" y="39270"/>
                </a:cubicBezTo>
                <a:cubicBezTo>
                  <a:pt x="121351" y="40710"/>
                  <a:pt x="120271" y="43229"/>
                  <a:pt x="120271" y="45748"/>
                </a:cubicBezTo>
                <a:lnTo>
                  <a:pt x="120271" y="95768"/>
                </a:lnTo>
                <a:cubicBezTo>
                  <a:pt x="120271" y="98287"/>
                  <a:pt x="118471" y="100446"/>
                  <a:pt x="115950" y="100446"/>
                </a:cubicBezTo>
                <a:cubicBezTo>
                  <a:pt x="113069" y="100446"/>
                  <a:pt x="111269" y="98287"/>
                  <a:pt x="111269" y="95768"/>
                </a:cubicBezTo>
                <a:lnTo>
                  <a:pt x="111269" y="45748"/>
                </a:lnTo>
                <a:lnTo>
                  <a:pt x="111269" y="25956"/>
                </a:lnTo>
                <a:cubicBezTo>
                  <a:pt x="111269" y="20918"/>
                  <a:pt x="107308" y="16599"/>
                  <a:pt x="102627" y="16599"/>
                </a:cubicBezTo>
                <a:cubicBezTo>
                  <a:pt x="100106" y="16240"/>
                  <a:pt x="97945" y="17319"/>
                  <a:pt x="96145" y="18759"/>
                </a:cubicBezTo>
                <a:cubicBezTo>
                  <a:pt x="94345" y="20558"/>
                  <a:pt x="93264" y="22717"/>
                  <a:pt x="93264" y="25236"/>
                </a:cubicBezTo>
                <a:lnTo>
                  <a:pt x="93264" y="91450"/>
                </a:lnTo>
                <a:cubicBezTo>
                  <a:pt x="93264" y="93969"/>
                  <a:pt x="91104" y="96128"/>
                  <a:pt x="88583" y="96128"/>
                </a:cubicBezTo>
                <a:cubicBezTo>
                  <a:pt x="86422" y="96128"/>
                  <a:pt x="83902" y="93969"/>
                  <a:pt x="83902" y="91450"/>
                </a:cubicBezTo>
                <a:lnTo>
                  <a:pt x="83902" y="25236"/>
                </a:lnTo>
                <a:lnTo>
                  <a:pt x="83902" y="18759"/>
                </a:lnTo>
                <a:cubicBezTo>
                  <a:pt x="83902" y="13721"/>
                  <a:pt x="80301" y="9402"/>
                  <a:pt x="75620" y="9402"/>
                </a:cubicBezTo>
                <a:close/>
                <a:moveTo>
                  <a:pt x="75980" y="46"/>
                </a:moveTo>
                <a:cubicBezTo>
                  <a:pt x="83182" y="406"/>
                  <a:pt x="88583" y="4724"/>
                  <a:pt x="91464" y="10482"/>
                </a:cubicBezTo>
                <a:cubicBezTo>
                  <a:pt x="94705" y="8323"/>
                  <a:pt x="99026" y="6883"/>
                  <a:pt x="102987" y="7243"/>
                </a:cubicBezTo>
                <a:cubicBezTo>
                  <a:pt x="112709" y="7603"/>
                  <a:pt x="120271" y="15880"/>
                  <a:pt x="120271" y="25956"/>
                </a:cubicBezTo>
                <a:lnTo>
                  <a:pt x="120271" y="29914"/>
                </a:lnTo>
                <a:cubicBezTo>
                  <a:pt x="123152" y="28115"/>
                  <a:pt x="126753" y="27395"/>
                  <a:pt x="130354" y="27395"/>
                </a:cubicBezTo>
                <a:cubicBezTo>
                  <a:pt x="140076" y="27755"/>
                  <a:pt x="147278" y="36032"/>
                  <a:pt x="147278" y="46468"/>
                </a:cubicBezTo>
                <a:lnTo>
                  <a:pt x="147278" y="90370"/>
                </a:lnTo>
                <a:cubicBezTo>
                  <a:pt x="147278" y="112682"/>
                  <a:pt x="144037" y="134993"/>
                  <a:pt x="137556" y="156225"/>
                </a:cubicBezTo>
                <a:cubicBezTo>
                  <a:pt x="131794" y="175297"/>
                  <a:pt x="128553" y="195089"/>
                  <a:pt x="128553" y="214881"/>
                </a:cubicBezTo>
                <a:lnTo>
                  <a:pt x="130354" y="214881"/>
                </a:lnTo>
                <a:cubicBezTo>
                  <a:pt x="135395" y="214881"/>
                  <a:pt x="139356" y="219200"/>
                  <a:pt x="139356" y="224238"/>
                </a:cubicBezTo>
                <a:lnTo>
                  <a:pt x="139356" y="299448"/>
                </a:lnTo>
                <a:cubicBezTo>
                  <a:pt x="139356" y="302327"/>
                  <a:pt x="137556" y="304126"/>
                  <a:pt x="134675" y="304126"/>
                </a:cubicBezTo>
                <a:cubicBezTo>
                  <a:pt x="132154" y="304126"/>
                  <a:pt x="130354" y="302327"/>
                  <a:pt x="130354" y="299448"/>
                </a:cubicBezTo>
                <a:lnTo>
                  <a:pt x="130354" y="269580"/>
                </a:lnTo>
                <a:lnTo>
                  <a:pt x="28448" y="269580"/>
                </a:lnTo>
                <a:lnTo>
                  <a:pt x="28448" y="299448"/>
                </a:lnTo>
                <a:cubicBezTo>
                  <a:pt x="28448" y="302327"/>
                  <a:pt x="26287" y="304126"/>
                  <a:pt x="23766" y="304126"/>
                </a:cubicBezTo>
                <a:cubicBezTo>
                  <a:pt x="21246" y="304126"/>
                  <a:pt x="19085" y="302327"/>
                  <a:pt x="19085" y="299448"/>
                </a:cubicBezTo>
                <a:lnTo>
                  <a:pt x="19085" y="224238"/>
                </a:lnTo>
                <a:cubicBezTo>
                  <a:pt x="19085" y="219200"/>
                  <a:pt x="23406" y="214881"/>
                  <a:pt x="28448" y="214881"/>
                </a:cubicBezTo>
                <a:lnTo>
                  <a:pt x="29888" y="214881"/>
                </a:lnTo>
                <a:lnTo>
                  <a:pt x="29888" y="205525"/>
                </a:lnTo>
                <a:cubicBezTo>
                  <a:pt x="29888" y="200487"/>
                  <a:pt x="28087" y="195449"/>
                  <a:pt x="24487" y="191850"/>
                </a:cubicBezTo>
                <a:lnTo>
                  <a:pt x="9003" y="176377"/>
                </a:lnTo>
                <a:cubicBezTo>
                  <a:pt x="3241" y="169899"/>
                  <a:pt x="0" y="161622"/>
                  <a:pt x="0" y="152626"/>
                </a:cubicBezTo>
                <a:lnTo>
                  <a:pt x="0" y="103325"/>
                </a:lnTo>
                <a:cubicBezTo>
                  <a:pt x="0" y="93249"/>
                  <a:pt x="6482" y="84253"/>
                  <a:pt x="15484" y="82094"/>
                </a:cubicBezTo>
                <a:cubicBezTo>
                  <a:pt x="20526" y="81014"/>
                  <a:pt x="25567" y="82094"/>
                  <a:pt x="29888" y="85332"/>
                </a:cubicBezTo>
                <a:lnTo>
                  <a:pt x="29888" y="38911"/>
                </a:lnTo>
                <a:cubicBezTo>
                  <a:pt x="29888" y="29914"/>
                  <a:pt x="36010" y="21997"/>
                  <a:pt x="44652" y="20558"/>
                </a:cubicBezTo>
                <a:cubicBezTo>
                  <a:pt x="48973" y="19838"/>
                  <a:pt x="53654" y="20558"/>
                  <a:pt x="56895" y="22717"/>
                </a:cubicBezTo>
                <a:lnTo>
                  <a:pt x="56895" y="18039"/>
                </a:lnTo>
                <a:cubicBezTo>
                  <a:pt x="56895" y="13001"/>
                  <a:pt x="59055" y="8323"/>
                  <a:pt x="62656" y="5084"/>
                </a:cubicBezTo>
                <a:cubicBezTo>
                  <a:pt x="66257" y="1485"/>
                  <a:pt x="71299" y="-314"/>
                  <a:pt x="75980" y="46"/>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35" name="Freeform 34">
            <a:extLst>
              <a:ext uri="{FF2B5EF4-FFF2-40B4-BE49-F238E27FC236}">
                <a16:creationId xmlns:a16="http://schemas.microsoft.com/office/drawing/2014/main" id="{B124D752-371D-C841-8774-FD34BCD49302}"/>
              </a:ext>
            </a:extLst>
          </p:cNvPr>
          <p:cNvSpPr>
            <a:spLocks noChangeArrowheads="1"/>
          </p:cNvSpPr>
          <p:nvPr/>
        </p:nvSpPr>
        <p:spPr bwMode="auto">
          <a:xfrm>
            <a:off x="9727100" y="1737907"/>
            <a:ext cx="557674" cy="496922"/>
          </a:xfrm>
          <a:custGeom>
            <a:avLst/>
            <a:gdLst>
              <a:gd name="connsiteX0" fmla="*/ 155336 w 306028"/>
              <a:gd name="connsiteY0" fmla="*/ 130175 h 272690"/>
              <a:gd name="connsiteX1" fmla="*/ 163100 w 306028"/>
              <a:gd name="connsiteY1" fmla="*/ 130175 h 272690"/>
              <a:gd name="connsiteX2" fmla="*/ 167905 w 306028"/>
              <a:gd name="connsiteY2" fmla="*/ 134479 h 272690"/>
              <a:gd name="connsiteX3" fmla="*/ 163100 w 306028"/>
              <a:gd name="connsiteY3" fmla="*/ 139142 h 272690"/>
              <a:gd name="connsiteX4" fmla="*/ 155336 w 306028"/>
              <a:gd name="connsiteY4" fmla="*/ 139142 h 272690"/>
              <a:gd name="connsiteX5" fmla="*/ 150530 w 306028"/>
              <a:gd name="connsiteY5" fmla="*/ 143805 h 272690"/>
              <a:gd name="connsiteX6" fmla="*/ 150530 w 306028"/>
              <a:gd name="connsiteY6" fmla="*/ 201912 h 272690"/>
              <a:gd name="connsiteX7" fmla="*/ 155336 w 306028"/>
              <a:gd name="connsiteY7" fmla="*/ 206574 h 272690"/>
              <a:gd name="connsiteX8" fmla="*/ 163100 w 306028"/>
              <a:gd name="connsiteY8" fmla="*/ 206574 h 272690"/>
              <a:gd name="connsiteX9" fmla="*/ 167905 w 306028"/>
              <a:gd name="connsiteY9" fmla="*/ 211237 h 272690"/>
              <a:gd name="connsiteX10" fmla="*/ 163100 w 306028"/>
              <a:gd name="connsiteY10" fmla="*/ 215541 h 272690"/>
              <a:gd name="connsiteX11" fmla="*/ 155336 w 306028"/>
              <a:gd name="connsiteY11" fmla="*/ 215541 h 272690"/>
              <a:gd name="connsiteX12" fmla="*/ 141288 w 306028"/>
              <a:gd name="connsiteY12" fmla="*/ 201912 h 272690"/>
              <a:gd name="connsiteX13" fmla="*/ 141288 w 306028"/>
              <a:gd name="connsiteY13" fmla="*/ 143805 h 272690"/>
              <a:gd name="connsiteX14" fmla="*/ 155336 w 306028"/>
              <a:gd name="connsiteY14" fmla="*/ 130175 h 272690"/>
              <a:gd name="connsiteX15" fmla="*/ 224172 w 306028"/>
              <a:gd name="connsiteY15" fmla="*/ 58891 h 272690"/>
              <a:gd name="connsiteX16" fmla="*/ 216600 w 306028"/>
              <a:gd name="connsiteY16" fmla="*/ 59250 h 272690"/>
              <a:gd name="connsiteX17" fmla="*/ 218764 w 306028"/>
              <a:gd name="connsiteY17" fmla="*/ 87569 h 272690"/>
              <a:gd name="connsiteX18" fmla="*/ 196767 w 306028"/>
              <a:gd name="connsiteY18" fmla="*/ 121982 h 272690"/>
              <a:gd name="connsiteX19" fmla="*/ 185228 w 306028"/>
              <a:gd name="connsiteY19" fmla="*/ 138113 h 272690"/>
              <a:gd name="connsiteX20" fmla="*/ 185228 w 306028"/>
              <a:gd name="connsiteY20" fmla="*/ 200486 h 272690"/>
              <a:gd name="connsiteX21" fmla="*/ 191358 w 306028"/>
              <a:gd name="connsiteY21" fmla="*/ 206580 h 272690"/>
              <a:gd name="connsiteX22" fmla="*/ 274295 w 306028"/>
              <a:gd name="connsiteY22" fmla="*/ 206580 h 272690"/>
              <a:gd name="connsiteX23" fmla="*/ 275016 w 306028"/>
              <a:gd name="connsiteY23" fmla="*/ 206222 h 272690"/>
              <a:gd name="connsiteX24" fmla="*/ 284392 w 306028"/>
              <a:gd name="connsiteY24" fmla="*/ 195826 h 272690"/>
              <a:gd name="connsiteX25" fmla="*/ 283310 w 306028"/>
              <a:gd name="connsiteY25" fmla="*/ 190807 h 272690"/>
              <a:gd name="connsiteX26" fmla="*/ 282950 w 306028"/>
              <a:gd name="connsiteY26" fmla="*/ 186506 h 272690"/>
              <a:gd name="connsiteX27" fmla="*/ 286195 w 306028"/>
              <a:gd name="connsiteY27" fmla="*/ 183997 h 272690"/>
              <a:gd name="connsiteX28" fmla="*/ 294849 w 306028"/>
              <a:gd name="connsiteY28" fmla="*/ 173601 h 272690"/>
              <a:gd name="connsiteX29" fmla="*/ 291604 w 306028"/>
              <a:gd name="connsiteY29" fmla="*/ 166432 h 272690"/>
              <a:gd name="connsiteX30" fmla="*/ 290883 w 306028"/>
              <a:gd name="connsiteY30" fmla="*/ 162847 h 272690"/>
              <a:gd name="connsiteX31" fmla="*/ 292325 w 306028"/>
              <a:gd name="connsiteY31" fmla="*/ 159621 h 272690"/>
              <a:gd name="connsiteX32" fmla="*/ 296652 w 306028"/>
              <a:gd name="connsiteY32" fmla="*/ 151376 h 272690"/>
              <a:gd name="connsiteX33" fmla="*/ 293046 w 306028"/>
              <a:gd name="connsiteY33" fmla="*/ 144207 h 272690"/>
              <a:gd name="connsiteX34" fmla="*/ 289801 w 306028"/>
              <a:gd name="connsiteY34" fmla="*/ 139188 h 272690"/>
              <a:gd name="connsiteX35" fmla="*/ 291964 w 306028"/>
              <a:gd name="connsiteY35" fmla="*/ 133811 h 272690"/>
              <a:gd name="connsiteX36" fmla="*/ 295570 w 306028"/>
              <a:gd name="connsiteY36" fmla="*/ 125566 h 272690"/>
              <a:gd name="connsiteX37" fmla="*/ 287998 w 306028"/>
              <a:gd name="connsiteY37" fmla="*/ 116246 h 272690"/>
              <a:gd name="connsiteX38" fmla="*/ 241120 w 306028"/>
              <a:gd name="connsiteY38" fmla="*/ 116246 h 272690"/>
              <a:gd name="connsiteX39" fmla="*/ 237154 w 306028"/>
              <a:gd name="connsiteY39" fmla="*/ 114454 h 272690"/>
              <a:gd name="connsiteX40" fmla="*/ 236793 w 306028"/>
              <a:gd name="connsiteY40" fmla="*/ 110511 h 272690"/>
              <a:gd name="connsiteX41" fmla="*/ 238957 w 306028"/>
              <a:gd name="connsiteY41" fmla="*/ 83626 h 272690"/>
              <a:gd name="connsiteX42" fmla="*/ 224172 w 306028"/>
              <a:gd name="connsiteY42" fmla="*/ 58891 h 272690"/>
              <a:gd name="connsiteX43" fmla="*/ 224533 w 306028"/>
              <a:gd name="connsiteY43" fmla="*/ 49571 h 272690"/>
              <a:gd name="connsiteX44" fmla="*/ 248332 w 306028"/>
              <a:gd name="connsiteY44" fmla="*/ 82909 h 272690"/>
              <a:gd name="connsiteX45" fmla="*/ 247251 w 306028"/>
              <a:gd name="connsiteY45" fmla="*/ 107284 h 272690"/>
              <a:gd name="connsiteX46" fmla="*/ 287998 w 306028"/>
              <a:gd name="connsiteY46" fmla="*/ 107284 h 272690"/>
              <a:gd name="connsiteX47" fmla="*/ 304946 w 306028"/>
              <a:gd name="connsiteY47" fmla="*/ 125566 h 272690"/>
              <a:gd name="connsiteX48" fmla="*/ 300979 w 306028"/>
              <a:gd name="connsiteY48" fmla="*/ 138471 h 272690"/>
              <a:gd name="connsiteX49" fmla="*/ 306028 w 306028"/>
              <a:gd name="connsiteY49" fmla="*/ 151376 h 272690"/>
              <a:gd name="connsiteX50" fmla="*/ 301340 w 306028"/>
              <a:gd name="connsiteY50" fmla="*/ 163922 h 272690"/>
              <a:gd name="connsiteX51" fmla="*/ 303864 w 306028"/>
              <a:gd name="connsiteY51" fmla="*/ 173601 h 272690"/>
              <a:gd name="connsiteX52" fmla="*/ 293046 w 306028"/>
              <a:gd name="connsiteY52" fmla="*/ 191166 h 272690"/>
              <a:gd name="connsiteX53" fmla="*/ 293767 w 306028"/>
              <a:gd name="connsiteY53" fmla="*/ 195826 h 272690"/>
              <a:gd name="connsiteX54" fmla="*/ 275738 w 306028"/>
              <a:gd name="connsiteY54" fmla="*/ 215542 h 272690"/>
              <a:gd name="connsiteX55" fmla="*/ 274295 w 306028"/>
              <a:gd name="connsiteY55" fmla="*/ 215542 h 272690"/>
              <a:gd name="connsiteX56" fmla="*/ 191358 w 306028"/>
              <a:gd name="connsiteY56" fmla="*/ 215542 h 272690"/>
              <a:gd name="connsiteX57" fmla="*/ 176213 w 306028"/>
              <a:gd name="connsiteY57" fmla="*/ 200486 h 272690"/>
              <a:gd name="connsiteX58" fmla="*/ 176213 w 306028"/>
              <a:gd name="connsiteY58" fmla="*/ 138113 h 272690"/>
              <a:gd name="connsiteX59" fmla="*/ 189916 w 306028"/>
              <a:gd name="connsiteY59" fmla="*/ 115888 h 272690"/>
              <a:gd name="connsiteX60" fmla="*/ 209749 w 306028"/>
              <a:gd name="connsiteY60" fmla="*/ 85418 h 272690"/>
              <a:gd name="connsiteX61" fmla="*/ 206503 w 306028"/>
              <a:gd name="connsiteY61" fmla="*/ 56741 h 272690"/>
              <a:gd name="connsiteX62" fmla="*/ 208667 w 306028"/>
              <a:gd name="connsiteY62" fmla="*/ 52081 h 272690"/>
              <a:gd name="connsiteX63" fmla="*/ 224533 w 306028"/>
              <a:gd name="connsiteY63" fmla="*/ 49571 h 272690"/>
              <a:gd name="connsiteX64" fmla="*/ 84446 w 306028"/>
              <a:gd name="connsiteY64" fmla="*/ 0 h 272690"/>
              <a:gd name="connsiteX65" fmla="*/ 153014 w 306028"/>
              <a:gd name="connsiteY65" fmla="*/ 35255 h 272690"/>
              <a:gd name="connsiteX66" fmla="*/ 221581 w 306028"/>
              <a:gd name="connsiteY66" fmla="*/ 0 h 272690"/>
              <a:gd name="connsiteX67" fmla="*/ 306027 w 306028"/>
              <a:gd name="connsiteY67" fmla="*/ 84181 h 272690"/>
              <a:gd name="connsiteX68" fmla="*/ 305666 w 306028"/>
              <a:gd name="connsiteY68" fmla="*/ 90657 h 272690"/>
              <a:gd name="connsiteX69" fmla="*/ 300975 w 306028"/>
              <a:gd name="connsiteY69" fmla="*/ 94974 h 272690"/>
              <a:gd name="connsiteX70" fmla="*/ 296644 w 306028"/>
              <a:gd name="connsiteY70" fmla="*/ 90297 h 272690"/>
              <a:gd name="connsiteX71" fmla="*/ 296644 w 306028"/>
              <a:gd name="connsiteY71" fmla="*/ 84181 h 272690"/>
              <a:gd name="connsiteX72" fmla="*/ 221581 w 306028"/>
              <a:gd name="connsiteY72" fmla="*/ 9353 h 272690"/>
              <a:gd name="connsiteX73" fmla="*/ 156983 w 306028"/>
              <a:gd name="connsiteY73" fmla="*/ 46048 h 272690"/>
              <a:gd name="connsiteX74" fmla="*/ 153014 w 306028"/>
              <a:gd name="connsiteY74" fmla="*/ 48566 h 272690"/>
              <a:gd name="connsiteX75" fmla="*/ 149044 w 306028"/>
              <a:gd name="connsiteY75" fmla="*/ 46048 h 272690"/>
              <a:gd name="connsiteX76" fmla="*/ 84446 w 306028"/>
              <a:gd name="connsiteY76" fmla="*/ 9353 h 272690"/>
              <a:gd name="connsiteX77" fmla="*/ 9383 w 306028"/>
              <a:gd name="connsiteY77" fmla="*/ 84181 h 272690"/>
              <a:gd name="connsiteX78" fmla="*/ 153014 w 306028"/>
              <a:gd name="connsiteY78" fmla="*/ 262617 h 272690"/>
              <a:gd name="connsiteX79" fmla="*/ 198485 w 306028"/>
              <a:gd name="connsiteY79" fmla="*/ 229880 h 272690"/>
              <a:gd name="connsiteX80" fmla="*/ 204981 w 306028"/>
              <a:gd name="connsiteY80" fmla="*/ 230600 h 272690"/>
              <a:gd name="connsiteX81" fmla="*/ 204259 w 306028"/>
              <a:gd name="connsiteY81" fmla="*/ 237075 h 272690"/>
              <a:gd name="connsiteX82" fmla="*/ 155540 w 306028"/>
              <a:gd name="connsiteY82" fmla="*/ 271971 h 272690"/>
              <a:gd name="connsiteX83" fmla="*/ 153014 w 306028"/>
              <a:gd name="connsiteY83" fmla="*/ 272690 h 272690"/>
              <a:gd name="connsiteX84" fmla="*/ 150488 w 306028"/>
              <a:gd name="connsiteY84" fmla="*/ 271971 h 272690"/>
              <a:gd name="connsiteX85" fmla="*/ 0 w 306028"/>
              <a:gd name="connsiteY85" fmla="*/ 84181 h 272690"/>
              <a:gd name="connsiteX86" fmla="*/ 84446 w 306028"/>
              <a:gd name="connsiteY86" fmla="*/ 0 h 27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6028" h="272690">
                <a:moveTo>
                  <a:pt x="155336" y="130175"/>
                </a:moveTo>
                <a:lnTo>
                  <a:pt x="163100" y="130175"/>
                </a:lnTo>
                <a:cubicBezTo>
                  <a:pt x="165687" y="130175"/>
                  <a:pt x="167905" y="131969"/>
                  <a:pt x="167905" y="134479"/>
                </a:cubicBezTo>
                <a:cubicBezTo>
                  <a:pt x="167905" y="136990"/>
                  <a:pt x="165687" y="139142"/>
                  <a:pt x="163100" y="139142"/>
                </a:cubicBezTo>
                <a:lnTo>
                  <a:pt x="155336" y="139142"/>
                </a:lnTo>
                <a:cubicBezTo>
                  <a:pt x="152748" y="139142"/>
                  <a:pt x="150530" y="141294"/>
                  <a:pt x="150530" y="143805"/>
                </a:cubicBezTo>
                <a:lnTo>
                  <a:pt x="150530" y="201912"/>
                </a:lnTo>
                <a:cubicBezTo>
                  <a:pt x="150530" y="204422"/>
                  <a:pt x="152748" y="206574"/>
                  <a:pt x="155336" y="206574"/>
                </a:cubicBezTo>
                <a:lnTo>
                  <a:pt x="163100" y="206574"/>
                </a:lnTo>
                <a:cubicBezTo>
                  <a:pt x="165687" y="206574"/>
                  <a:pt x="167905" y="208368"/>
                  <a:pt x="167905" y="211237"/>
                </a:cubicBezTo>
                <a:cubicBezTo>
                  <a:pt x="167905" y="213748"/>
                  <a:pt x="165687" y="215541"/>
                  <a:pt x="163100" y="215541"/>
                </a:cubicBezTo>
                <a:lnTo>
                  <a:pt x="155336" y="215541"/>
                </a:lnTo>
                <a:cubicBezTo>
                  <a:pt x="147573" y="215541"/>
                  <a:pt x="141288" y="209444"/>
                  <a:pt x="141288" y="201912"/>
                </a:cubicBezTo>
                <a:lnTo>
                  <a:pt x="141288" y="143805"/>
                </a:lnTo>
                <a:cubicBezTo>
                  <a:pt x="141288" y="136273"/>
                  <a:pt x="147573" y="130175"/>
                  <a:pt x="155336" y="130175"/>
                </a:cubicBezTo>
                <a:close/>
                <a:moveTo>
                  <a:pt x="224172" y="58891"/>
                </a:moveTo>
                <a:cubicBezTo>
                  <a:pt x="220927" y="58891"/>
                  <a:pt x="218403" y="58891"/>
                  <a:pt x="216600" y="59250"/>
                </a:cubicBezTo>
                <a:cubicBezTo>
                  <a:pt x="218042" y="66419"/>
                  <a:pt x="220206" y="80399"/>
                  <a:pt x="218764" y="87569"/>
                </a:cubicBezTo>
                <a:cubicBezTo>
                  <a:pt x="215518" y="100832"/>
                  <a:pt x="205421" y="112303"/>
                  <a:pt x="196767" y="121982"/>
                </a:cubicBezTo>
                <a:cubicBezTo>
                  <a:pt x="191358" y="128076"/>
                  <a:pt x="185228" y="134887"/>
                  <a:pt x="185228" y="138113"/>
                </a:cubicBezTo>
                <a:lnTo>
                  <a:pt x="185228" y="200486"/>
                </a:lnTo>
                <a:cubicBezTo>
                  <a:pt x="185228" y="203712"/>
                  <a:pt x="188113" y="206580"/>
                  <a:pt x="191358" y="206580"/>
                </a:cubicBezTo>
                <a:lnTo>
                  <a:pt x="274295" y="206580"/>
                </a:lnTo>
                <a:cubicBezTo>
                  <a:pt x="274656" y="206580"/>
                  <a:pt x="274656" y="206222"/>
                  <a:pt x="275016" y="206222"/>
                </a:cubicBezTo>
                <a:cubicBezTo>
                  <a:pt x="280425" y="205863"/>
                  <a:pt x="284392" y="201561"/>
                  <a:pt x="284392" y="195826"/>
                </a:cubicBezTo>
                <a:cubicBezTo>
                  <a:pt x="284392" y="194034"/>
                  <a:pt x="284031" y="192600"/>
                  <a:pt x="283310" y="190807"/>
                </a:cubicBezTo>
                <a:cubicBezTo>
                  <a:pt x="282589" y="189374"/>
                  <a:pt x="282589" y="187940"/>
                  <a:pt x="282950" y="186506"/>
                </a:cubicBezTo>
                <a:cubicBezTo>
                  <a:pt x="283671" y="185430"/>
                  <a:pt x="284753" y="184355"/>
                  <a:pt x="286195" y="183997"/>
                </a:cubicBezTo>
                <a:cubicBezTo>
                  <a:pt x="291243" y="182921"/>
                  <a:pt x="294849" y="178978"/>
                  <a:pt x="294849" y="173601"/>
                </a:cubicBezTo>
                <a:cubicBezTo>
                  <a:pt x="294849" y="171092"/>
                  <a:pt x="293767" y="168583"/>
                  <a:pt x="291604" y="166432"/>
                </a:cubicBezTo>
                <a:cubicBezTo>
                  <a:pt x="290883" y="165356"/>
                  <a:pt x="290522" y="164281"/>
                  <a:pt x="290883" y="162847"/>
                </a:cubicBezTo>
                <a:cubicBezTo>
                  <a:pt x="290883" y="161772"/>
                  <a:pt x="291243" y="160338"/>
                  <a:pt x="292325" y="159621"/>
                </a:cubicBezTo>
                <a:cubicBezTo>
                  <a:pt x="295210" y="157829"/>
                  <a:pt x="296652" y="154602"/>
                  <a:pt x="296652" y="151376"/>
                </a:cubicBezTo>
                <a:cubicBezTo>
                  <a:pt x="296652" y="147075"/>
                  <a:pt x="294849" y="144924"/>
                  <a:pt x="293046" y="144207"/>
                </a:cubicBezTo>
                <a:cubicBezTo>
                  <a:pt x="291243" y="143131"/>
                  <a:pt x="290161" y="141339"/>
                  <a:pt x="289801" y="139188"/>
                </a:cubicBezTo>
                <a:cubicBezTo>
                  <a:pt x="289801" y="137396"/>
                  <a:pt x="290522" y="135245"/>
                  <a:pt x="291964" y="133811"/>
                </a:cubicBezTo>
                <a:cubicBezTo>
                  <a:pt x="293046" y="133453"/>
                  <a:pt x="295570" y="130944"/>
                  <a:pt x="295570" y="125566"/>
                </a:cubicBezTo>
                <a:cubicBezTo>
                  <a:pt x="295570" y="120189"/>
                  <a:pt x="291604" y="116246"/>
                  <a:pt x="287998" y="116246"/>
                </a:cubicBezTo>
                <a:lnTo>
                  <a:pt x="241120" y="116246"/>
                </a:lnTo>
                <a:cubicBezTo>
                  <a:pt x="239678" y="116246"/>
                  <a:pt x="238236" y="115529"/>
                  <a:pt x="237154" y="114454"/>
                </a:cubicBezTo>
                <a:cubicBezTo>
                  <a:pt x="236433" y="113378"/>
                  <a:pt x="236433" y="111945"/>
                  <a:pt x="236793" y="110511"/>
                </a:cubicBezTo>
                <a:cubicBezTo>
                  <a:pt x="237514" y="106568"/>
                  <a:pt x="240399" y="96172"/>
                  <a:pt x="238957" y="83626"/>
                </a:cubicBezTo>
                <a:cubicBezTo>
                  <a:pt x="237514" y="69645"/>
                  <a:pt x="231745" y="58891"/>
                  <a:pt x="224172" y="58891"/>
                </a:cubicBezTo>
                <a:close/>
                <a:moveTo>
                  <a:pt x="224533" y="49571"/>
                </a:moveTo>
                <a:cubicBezTo>
                  <a:pt x="236793" y="50288"/>
                  <a:pt x="246529" y="63552"/>
                  <a:pt x="248332" y="82909"/>
                </a:cubicBezTo>
                <a:cubicBezTo>
                  <a:pt x="249054" y="92587"/>
                  <a:pt x="247972" y="101191"/>
                  <a:pt x="247251" y="107284"/>
                </a:cubicBezTo>
                <a:lnTo>
                  <a:pt x="287998" y="107284"/>
                </a:lnTo>
                <a:cubicBezTo>
                  <a:pt x="297013" y="107284"/>
                  <a:pt x="304946" y="115529"/>
                  <a:pt x="304946" y="125566"/>
                </a:cubicBezTo>
                <a:cubicBezTo>
                  <a:pt x="304946" y="131660"/>
                  <a:pt x="302782" y="135962"/>
                  <a:pt x="300979" y="138471"/>
                </a:cubicBezTo>
                <a:cubicBezTo>
                  <a:pt x="303864" y="141339"/>
                  <a:pt x="306028" y="145999"/>
                  <a:pt x="306028" y="151376"/>
                </a:cubicBezTo>
                <a:cubicBezTo>
                  <a:pt x="306028" y="155678"/>
                  <a:pt x="304225" y="160338"/>
                  <a:pt x="301340" y="163922"/>
                </a:cubicBezTo>
                <a:cubicBezTo>
                  <a:pt x="302782" y="166790"/>
                  <a:pt x="303864" y="170375"/>
                  <a:pt x="303864" y="173601"/>
                </a:cubicBezTo>
                <a:cubicBezTo>
                  <a:pt x="303864" y="181129"/>
                  <a:pt x="299537" y="187940"/>
                  <a:pt x="293046" y="191166"/>
                </a:cubicBezTo>
                <a:cubicBezTo>
                  <a:pt x="293767" y="192958"/>
                  <a:pt x="293767" y="194392"/>
                  <a:pt x="293767" y="195826"/>
                </a:cubicBezTo>
                <a:cubicBezTo>
                  <a:pt x="293767" y="206222"/>
                  <a:pt x="286195" y="214466"/>
                  <a:pt x="275738" y="215542"/>
                </a:cubicBezTo>
                <a:cubicBezTo>
                  <a:pt x="275377" y="215542"/>
                  <a:pt x="275016" y="215542"/>
                  <a:pt x="274295" y="215542"/>
                </a:cubicBezTo>
                <a:lnTo>
                  <a:pt x="191358" y="215542"/>
                </a:lnTo>
                <a:cubicBezTo>
                  <a:pt x="182704" y="215542"/>
                  <a:pt x="176213" y="209089"/>
                  <a:pt x="176213" y="200486"/>
                </a:cubicBezTo>
                <a:lnTo>
                  <a:pt x="176213" y="138113"/>
                </a:lnTo>
                <a:cubicBezTo>
                  <a:pt x="176213" y="131302"/>
                  <a:pt x="181983" y="124491"/>
                  <a:pt x="189916" y="115888"/>
                </a:cubicBezTo>
                <a:cubicBezTo>
                  <a:pt x="197849" y="106926"/>
                  <a:pt x="207224" y="96530"/>
                  <a:pt x="209749" y="85418"/>
                </a:cubicBezTo>
                <a:cubicBezTo>
                  <a:pt x="211191" y="79683"/>
                  <a:pt x="208306" y="64985"/>
                  <a:pt x="206503" y="56741"/>
                </a:cubicBezTo>
                <a:cubicBezTo>
                  <a:pt x="206143" y="54948"/>
                  <a:pt x="207224" y="53156"/>
                  <a:pt x="208667" y="52081"/>
                </a:cubicBezTo>
                <a:cubicBezTo>
                  <a:pt x="209749" y="51722"/>
                  <a:pt x="213715" y="49213"/>
                  <a:pt x="224533" y="49571"/>
                </a:cubicBezTo>
                <a:close/>
                <a:moveTo>
                  <a:pt x="84446" y="0"/>
                </a:moveTo>
                <a:cubicBezTo>
                  <a:pt x="111512" y="0"/>
                  <a:pt x="137135" y="13311"/>
                  <a:pt x="153014" y="35255"/>
                </a:cubicBezTo>
                <a:cubicBezTo>
                  <a:pt x="168892" y="13311"/>
                  <a:pt x="194515" y="0"/>
                  <a:pt x="221581" y="0"/>
                </a:cubicBezTo>
                <a:cubicBezTo>
                  <a:pt x="268135" y="0"/>
                  <a:pt x="306027" y="37774"/>
                  <a:pt x="306027" y="84181"/>
                </a:cubicBezTo>
                <a:cubicBezTo>
                  <a:pt x="306027" y="86340"/>
                  <a:pt x="306027" y="88498"/>
                  <a:pt x="305666" y="90657"/>
                </a:cubicBezTo>
                <a:cubicBezTo>
                  <a:pt x="305666" y="93175"/>
                  <a:pt x="303501" y="95334"/>
                  <a:pt x="300975" y="94974"/>
                </a:cubicBezTo>
                <a:cubicBezTo>
                  <a:pt x="298449" y="94614"/>
                  <a:pt x="296284" y="92815"/>
                  <a:pt x="296644" y="90297"/>
                </a:cubicBezTo>
                <a:cubicBezTo>
                  <a:pt x="296644" y="88139"/>
                  <a:pt x="296644" y="85980"/>
                  <a:pt x="296644" y="84181"/>
                </a:cubicBezTo>
                <a:cubicBezTo>
                  <a:pt x="296644" y="42810"/>
                  <a:pt x="263083" y="9353"/>
                  <a:pt x="221581" y="9353"/>
                </a:cubicBezTo>
                <a:cubicBezTo>
                  <a:pt x="195237" y="9353"/>
                  <a:pt x="170336" y="23384"/>
                  <a:pt x="156983" y="46048"/>
                </a:cubicBezTo>
                <a:cubicBezTo>
                  <a:pt x="156262" y="47847"/>
                  <a:pt x="154457" y="48566"/>
                  <a:pt x="153014" y="48566"/>
                </a:cubicBezTo>
                <a:cubicBezTo>
                  <a:pt x="151570" y="48566"/>
                  <a:pt x="149766" y="47847"/>
                  <a:pt x="149044" y="46048"/>
                </a:cubicBezTo>
                <a:cubicBezTo>
                  <a:pt x="135330" y="23384"/>
                  <a:pt x="110790" y="9353"/>
                  <a:pt x="84446" y="9353"/>
                </a:cubicBezTo>
                <a:cubicBezTo>
                  <a:pt x="42945" y="9353"/>
                  <a:pt x="9383" y="42810"/>
                  <a:pt x="9383" y="84181"/>
                </a:cubicBezTo>
                <a:cubicBezTo>
                  <a:pt x="9383" y="167643"/>
                  <a:pt x="133887" y="250386"/>
                  <a:pt x="153014" y="262617"/>
                </a:cubicBezTo>
                <a:cubicBezTo>
                  <a:pt x="159510" y="258660"/>
                  <a:pt x="177554" y="246788"/>
                  <a:pt x="198485" y="229880"/>
                </a:cubicBezTo>
                <a:cubicBezTo>
                  <a:pt x="200650" y="228441"/>
                  <a:pt x="203537" y="228441"/>
                  <a:pt x="204981" y="230600"/>
                </a:cubicBezTo>
                <a:cubicBezTo>
                  <a:pt x="206424" y="232398"/>
                  <a:pt x="206424" y="235636"/>
                  <a:pt x="204259" y="237075"/>
                </a:cubicBezTo>
                <a:cubicBezTo>
                  <a:pt x="177554" y="258660"/>
                  <a:pt x="155540" y="271971"/>
                  <a:pt x="155540" y="271971"/>
                </a:cubicBezTo>
                <a:cubicBezTo>
                  <a:pt x="154818" y="272331"/>
                  <a:pt x="154096" y="272690"/>
                  <a:pt x="153014" y="272690"/>
                </a:cubicBezTo>
                <a:cubicBezTo>
                  <a:pt x="152292" y="272690"/>
                  <a:pt x="151570" y="272331"/>
                  <a:pt x="150488" y="271971"/>
                </a:cubicBezTo>
                <a:cubicBezTo>
                  <a:pt x="144353" y="268373"/>
                  <a:pt x="0" y="179515"/>
                  <a:pt x="0" y="84181"/>
                </a:cubicBezTo>
                <a:cubicBezTo>
                  <a:pt x="0" y="37774"/>
                  <a:pt x="37892" y="0"/>
                  <a:pt x="84446"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cxnSp>
        <p:nvCxnSpPr>
          <p:cNvPr id="36" name="Straight Connector 35">
            <a:extLst>
              <a:ext uri="{FF2B5EF4-FFF2-40B4-BE49-F238E27FC236}">
                <a16:creationId xmlns:a16="http://schemas.microsoft.com/office/drawing/2014/main" id="{7A8F9375-54DF-3D42-852C-BF6B5CA78F7C}"/>
              </a:ext>
            </a:extLst>
          </p:cNvPr>
          <p:cNvCxnSpPr/>
          <p:nvPr/>
        </p:nvCxnSpPr>
        <p:spPr>
          <a:xfrm>
            <a:off x="759372" y="2630535"/>
            <a:ext cx="8308399" cy="0"/>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48140546-1BB6-214F-804C-577143F55919}"/>
              </a:ext>
            </a:extLst>
          </p:cNvPr>
          <p:cNvCxnSpPr/>
          <p:nvPr/>
        </p:nvCxnSpPr>
        <p:spPr>
          <a:xfrm>
            <a:off x="759372" y="3924538"/>
            <a:ext cx="8308399" cy="0"/>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5AF86385-DF29-C746-8656-51F5C5BB4959}"/>
              </a:ext>
            </a:extLst>
          </p:cNvPr>
          <p:cNvCxnSpPr/>
          <p:nvPr/>
        </p:nvCxnSpPr>
        <p:spPr>
          <a:xfrm>
            <a:off x="759372" y="5236081"/>
            <a:ext cx="8308399" cy="0"/>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39" name="Subtitle 2">
            <a:extLst>
              <a:ext uri="{FF2B5EF4-FFF2-40B4-BE49-F238E27FC236}">
                <a16:creationId xmlns:a16="http://schemas.microsoft.com/office/drawing/2014/main" id="{876902A8-2020-0943-AF2E-C8A0548ADDD3}"/>
              </a:ext>
            </a:extLst>
          </p:cNvPr>
          <p:cNvSpPr txBox="1">
            <a:spLocks/>
          </p:cNvSpPr>
          <p:nvPr/>
        </p:nvSpPr>
        <p:spPr>
          <a:xfrm>
            <a:off x="662444" y="1573551"/>
            <a:ext cx="7996643" cy="821541"/>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40" name="Subtitle 2">
            <a:extLst>
              <a:ext uri="{FF2B5EF4-FFF2-40B4-BE49-F238E27FC236}">
                <a16:creationId xmlns:a16="http://schemas.microsoft.com/office/drawing/2014/main" id="{3D30BBB5-7417-EC4E-B6D7-C3756B53F8FF}"/>
              </a:ext>
            </a:extLst>
          </p:cNvPr>
          <p:cNvSpPr txBox="1">
            <a:spLocks/>
          </p:cNvSpPr>
          <p:nvPr/>
        </p:nvSpPr>
        <p:spPr>
          <a:xfrm>
            <a:off x="662444" y="2855917"/>
            <a:ext cx="7996643" cy="821541"/>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41" name="Subtitle 2">
            <a:extLst>
              <a:ext uri="{FF2B5EF4-FFF2-40B4-BE49-F238E27FC236}">
                <a16:creationId xmlns:a16="http://schemas.microsoft.com/office/drawing/2014/main" id="{EC33AE77-A5F3-3047-9E41-F2643A145507}"/>
              </a:ext>
            </a:extLst>
          </p:cNvPr>
          <p:cNvSpPr txBox="1">
            <a:spLocks/>
          </p:cNvSpPr>
          <p:nvPr/>
        </p:nvSpPr>
        <p:spPr>
          <a:xfrm>
            <a:off x="662444" y="4177597"/>
            <a:ext cx="7996643" cy="821541"/>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42" name="Subtitle 2">
            <a:extLst>
              <a:ext uri="{FF2B5EF4-FFF2-40B4-BE49-F238E27FC236}">
                <a16:creationId xmlns:a16="http://schemas.microsoft.com/office/drawing/2014/main" id="{8229165B-A1AD-0C4A-9221-9726FAD21540}"/>
              </a:ext>
            </a:extLst>
          </p:cNvPr>
          <p:cNvSpPr txBox="1">
            <a:spLocks/>
          </p:cNvSpPr>
          <p:nvPr/>
        </p:nvSpPr>
        <p:spPr>
          <a:xfrm>
            <a:off x="662444" y="5459963"/>
            <a:ext cx="7996643" cy="821541"/>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Tree>
    <p:extLst>
      <p:ext uri="{BB962C8B-B14F-4D97-AF65-F5344CB8AC3E}">
        <p14:creationId xmlns:p14="http://schemas.microsoft.com/office/powerpoint/2010/main" val="3137982970"/>
      </p:ext>
    </p:extLst>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219E960-8647-B94D-8FEE-E0C693C79EAE}"/>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3" name="Rectangle 2">
            <a:extLst>
              <a:ext uri="{FF2B5EF4-FFF2-40B4-BE49-F238E27FC236}">
                <a16:creationId xmlns:a16="http://schemas.microsoft.com/office/drawing/2014/main" id="{4B082A54-3CD4-4340-9168-3E1F2CE48573}"/>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4" name="Freeform 5">
            <a:extLst>
              <a:ext uri="{FF2B5EF4-FFF2-40B4-BE49-F238E27FC236}">
                <a16:creationId xmlns:a16="http://schemas.microsoft.com/office/drawing/2014/main" id="{9A7E9B38-2C09-A64D-A947-C6AB2E9E0F9A}"/>
              </a:ext>
            </a:extLst>
          </p:cNvPr>
          <p:cNvSpPr>
            <a:spLocks/>
          </p:cNvSpPr>
          <p:nvPr/>
        </p:nvSpPr>
        <p:spPr bwMode="auto">
          <a:xfrm>
            <a:off x="3861382" y="1802724"/>
            <a:ext cx="4469236" cy="4472410"/>
          </a:xfrm>
          <a:custGeom>
            <a:avLst/>
            <a:gdLst>
              <a:gd name="T0" fmla="*/ 4438298 w 2605"/>
              <a:gd name="T1" fmla="*/ 2181991 h 2606"/>
              <a:gd name="T2" fmla="*/ 3775814 w 2605"/>
              <a:gd name="T3" fmla="*/ 1570827 h 2606"/>
              <a:gd name="T4" fmla="*/ 3715744 w 2605"/>
              <a:gd name="T5" fmla="*/ 1598296 h 2606"/>
              <a:gd name="T6" fmla="*/ 3715744 w 2605"/>
              <a:gd name="T7" fmla="*/ 1757953 h 2606"/>
              <a:gd name="T8" fmla="*/ 3633363 w 2605"/>
              <a:gd name="T9" fmla="*/ 1840357 h 2606"/>
              <a:gd name="T10" fmla="*/ 3518372 w 2605"/>
              <a:gd name="T11" fmla="*/ 1840357 h 2606"/>
              <a:gd name="T12" fmla="*/ 3518372 w 2605"/>
              <a:gd name="T13" fmla="*/ 1088420 h 2606"/>
              <a:gd name="T14" fmla="*/ 3394800 w 2605"/>
              <a:gd name="T15" fmla="*/ 964814 h 2606"/>
              <a:gd name="T16" fmla="*/ 2641354 w 2605"/>
              <a:gd name="T17" fmla="*/ 964814 h 2606"/>
              <a:gd name="T18" fmla="*/ 2643070 w 2605"/>
              <a:gd name="T19" fmla="*/ 957947 h 2606"/>
              <a:gd name="T20" fmla="*/ 2643070 w 2605"/>
              <a:gd name="T21" fmla="*/ 839491 h 2606"/>
              <a:gd name="T22" fmla="*/ 2725451 w 2605"/>
              <a:gd name="T23" fmla="*/ 757087 h 2606"/>
              <a:gd name="T24" fmla="*/ 2885065 w 2605"/>
              <a:gd name="T25" fmla="*/ 757087 h 2606"/>
              <a:gd name="T26" fmla="*/ 2912526 w 2605"/>
              <a:gd name="T27" fmla="*/ 697001 h 2606"/>
              <a:gd name="T28" fmla="*/ 2301530 w 2605"/>
              <a:gd name="T29" fmla="*/ 34335 h 2606"/>
              <a:gd name="T30" fmla="*/ 2189972 w 2605"/>
              <a:gd name="T31" fmla="*/ 34335 h 2606"/>
              <a:gd name="T32" fmla="*/ 1578977 w 2605"/>
              <a:gd name="T33" fmla="*/ 697001 h 2606"/>
              <a:gd name="T34" fmla="*/ 1606437 w 2605"/>
              <a:gd name="T35" fmla="*/ 757087 h 2606"/>
              <a:gd name="T36" fmla="*/ 1767767 w 2605"/>
              <a:gd name="T37" fmla="*/ 757087 h 2606"/>
              <a:gd name="T38" fmla="*/ 1850149 w 2605"/>
              <a:gd name="T39" fmla="*/ 839491 h 2606"/>
              <a:gd name="T40" fmla="*/ 1850149 w 2605"/>
              <a:gd name="T41" fmla="*/ 957947 h 2606"/>
              <a:gd name="T42" fmla="*/ 1850149 w 2605"/>
              <a:gd name="T43" fmla="*/ 964814 h 2606"/>
              <a:gd name="T44" fmla="*/ 1098419 w 2605"/>
              <a:gd name="T45" fmla="*/ 964814 h 2606"/>
              <a:gd name="T46" fmla="*/ 974847 w 2605"/>
              <a:gd name="T47" fmla="*/ 1088420 h 2606"/>
              <a:gd name="T48" fmla="*/ 974847 w 2605"/>
              <a:gd name="T49" fmla="*/ 1843791 h 2606"/>
              <a:gd name="T50" fmla="*/ 955967 w 2605"/>
              <a:gd name="T51" fmla="*/ 1840357 h 2606"/>
              <a:gd name="T52" fmla="*/ 837544 w 2605"/>
              <a:gd name="T53" fmla="*/ 1840357 h 2606"/>
              <a:gd name="T54" fmla="*/ 755163 w 2605"/>
              <a:gd name="T55" fmla="*/ 1757953 h 2606"/>
              <a:gd name="T56" fmla="*/ 755163 w 2605"/>
              <a:gd name="T57" fmla="*/ 1598296 h 2606"/>
              <a:gd name="T58" fmla="*/ 695093 w 2605"/>
              <a:gd name="T59" fmla="*/ 1570827 h 2606"/>
              <a:gd name="T60" fmla="*/ 32609 w 2605"/>
              <a:gd name="T61" fmla="*/ 2181991 h 2606"/>
              <a:gd name="T62" fmla="*/ 32609 w 2605"/>
              <a:gd name="T63" fmla="*/ 2293580 h 2606"/>
              <a:gd name="T64" fmla="*/ 695093 w 2605"/>
              <a:gd name="T65" fmla="*/ 2904743 h 2606"/>
              <a:gd name="T66" fmla="*/ 755163 w 2605"/>
              <a:gd name="T67" fmla="*/ 2877275 h 2606"/>
              <a:gd name="T68" fmla="*/ 755163 w 2605"/>
              <a:gd name="T69" fmla="*/ 2715901 h 2606"/>
              <a:gd name="T70" fmla="*/ 837544 w 2605"/>
              <a:gd name="T71" fmla="*/ 2633497 h 2606"/>
              <a:gd name="T72" fmla="*/ 955967 w 2605"/>
              <a:gd name="T73" fmla="*/ 2633497 h 2606"/>
              <a:gd name="T74" fmla="*/ 974847 w 2605"/>
              <a:gd name="T75" fmla="*/ 2631780 h 2606"/>
              <a:gd name="T76" fmla="*/ 974847 w 2605"/>
              <a:gd name="T77" fmla="*/ 3385434 h 2606"/>
              <a:gd name="T78" fmla="*/ 1098419 w 2605"/>
              <a:gd name="T79" fmla="*/ 3509040 h 2606"/>
              <a:gd name="T80" fmla="*/ 1850149 w 2605"/>
              <a:gd name="T81" fmla="*/ 3509040 h 2606"/>
              <a:gd name="T82" fmla="*/ 1850149 w 2605"/>
              <a:gd name="T83" fmla="*/ 3515907 h 2606"/>
              <a:gd name="T84" fmla="*/ 1850149 w 2605"/>
              <a:gd name="T85" fmla="*/ 3634363 h 2606"/>
              <a:gd name="T86" fmla="*/ 1767767 w 2605"/>
              <a:gd name="T87" fmla="*/ 3716767 h 2606"/>
              <a:gd name="T88" fmla="*/ 1606437 w 2605"/>
              <a:gd name="T89" fmla="*/ 3716767 h 2606"/>
              <a:gd name="T90" fmla="*/ 1578977 w 2605"/>
              <a:gd name="T91" fmla="*/ 3778570 h 2606"/>
              <a:gd name="T92" fmla="*/ 2189972 w 2605"/>
              <a:gd name="T93" fmla="*/ 4441236 h 2606"/>
              <a:gd name="T94" fmla="*/ 2301530 w 2605"/>
              <a:gd name="T95" fmla="*/ 4441236 h 2606"/>
              <a:gd name="T96" fmla="*/ 2912526 w 2605"/>
              <a:gd name="T97" fmla="*/ 3778570 h 2606"/>
              <a:gd name="T98" fmla="*/ 2885065 w 2605"/>
              <a:gd name="T99" fmla="*/ 3716767 h 2606"/>
              <a:gd name="T100" fmla="*/ 2725451 w 2605"/>
              <a:gd name="T101" fmla="*/ 3716767 h 2606"/>
              <a:gd name="T102" fmla="*/ 2643070 w 2605"/>
              <a:gd name="T103" fmla="*/ 3634363 h 2606"/>
              <a:gd name="T104" fmla="*/ 2643070 w 2605"/>
              <a:gd name="T105" fmla="*/ 3515907 h 2606"/>
              <a:gd name="T106" fmla="*/ 2641354 w 2605"/>
              <a:gd name="T107" fmla="*/ 3509040 h 2606"/>
              <a:gd name="T108" fmla="*/ 3394800 w 2605"/>
              <a:gd name="T109" fmla="*/ 3509040 h 2606"/>
              <a:gd name="T110" fmla="*/ 3518372 w 2605"/>
              <a:gd name="T111" fmla="*/ 3385434 h 2606"/>
              <a:gd name="T112" fmla="*/ 3518372 w 2605"/>
              <a:gd name="T113" fmla="*/ 2633497 h 2606"/>
              <a:gd name="T114" fmla="*/ 3633363 w 2605"/>
              <a:gd name="T115" fmla="*/ 2633497 h 2606"/>
              <a:gd name="T116" fmla="*/ 3715744 w 2605"/>
              <a:gd name="T117" fmla="*/ 2715901 h 2606"/>
              <a:gd name="T118" fmla="*/ 3715744 w 2605"/>
              <a:gd name="T119" fmla="*/ 2877275 h 2606"/>
              <a:gd name="T120" fmla="*/ 3775814 w 2605"/>
              <a:gd name="T121" fmla="*/ 2904743 h 2606"/>
              <a:gd name="T122" fmla="*/ 4438298 w 2605"/>
              <a:gd name="T123" fmla="*/ 2293580 h 2606"/>
              <a:gd name="T124" fmla="*/ 4438298 w 2605"/>
              <a:gd name="T125" fmla="*/ 2181991 h 26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605" h="2606">
                <a:moveTo>
                  <a:pt x="2586" y="1271"/>
                </a:moveTo>
                <a:cubicBezTo>
                  <a:pt x="2200" y="915"/>
                  <a:pt x="2200" y="915"/>
                  <a:pt x="2200" y="915"/>
                </a:cubicBezTo>
                <a:cubicBezTo>
                  <a:pt x="2181" y="897"/>
                  <a:pt x="2165" y="904"/>
                  <a:pt x="2165" y="931"/>
                </a:cubicBezTo>
                <a:cubicBezTo>
                  <a:pt x="2165" y="1024"/>
                  <a:pt x="2165" y="1024"/>
                  <a:pt x="2165" y="1024"/>
                </a:cubicBezTo>
                <a:cubicBezTo>
                  <a:pt x="2165" y="1051"/>
                  <a:pt x="2143" y="1072"/>
                  <a:pt x="2117" y="1072"/>
                </a:cubicBezTo>
                <a:cubicBezTo>
                  <a:pt x="2050" y="1072"/>
                  <a:pt x="2050" y="1072"/>
                  <a:pt x="2050" y="1072"/>
                </a:cubicBezTo>
                <a:cubicBezTo>
                  <a:pt x="2050" y="634"/>
                  <a:pt x="2050" y="634"/>
                  <a:pt x="2050" y="634"/>
                </a:cubicBezTo>
                <a:cubicBezTo>
                  <a:pt x="2050" y="595"/>
                  <a:pt x="2017" y="562"/>
                  <a:pt x="1978" y="562"/>
                </a:cubicBezTo>
                <a:cubicBezTo>
                  <a:pt x="1539" y="562"/>
                  <a:pt x="1539" y="562"/>
                  <a:pt x="1539" y="562"/>
                </a:cubicBezTo>
                <a:cubicBezTo>
                  <a:pt x="1539" y="561"/>
                  <a:pt x="1540" y="559"/>
                  <a:pt x="1540" y="558"/>
                </a:cubicBezTo>
                <a:cubicBezTo>
                  <a:pt x="1540" y="489"/>
                  <a:pt x="1540" y="489"/>
                  <a:pt x="1540" y="489"/>
                </a:cubicBezTo>
                <a:cubicBezTo>
                  <a:pt x="1540" y="462"/>
                  <a:pt x="1561" y="441"/>
                  <a:pt x="1588" y="441"/>
                </a:cubicBezTo>
                <a:cubicBezTo>
                  <a:pt x="1681" y="441"/>
                  <a:pt x="1681" y="441"/>
                  <a:pt x="1681" y="441"/>
                </a:cubicBezTo>
                <a:cubicBezTo>
                  <a:pt x="1708" y="441"/>
                  <a:pt x="1715" y="425"/>
                  <a:pt x="1697" y="406"/>
                </a:cubicBezTo>
                <a:cubicBezTo>
                  <a:pt x="1341" y="20"/>
                  <a:pt x="1341" y="20"/>
                  <a:pt x="1341" y="20"/>
                </a:cubicBezTo>
                <a:cubicBezTo>
                  <a:pt x="1323" y="0"/>
                  <a:pt x="1294" y="0"/>
                  <a:pt x="1276" y="20"/>
                </a:cubicBezTo>
                <a:cubicBezTo>
                  <a:pt x="920" y="406"/>
                  <a:pt x="920" y="406"/>
                  <a:pt x="920" y="406"/>
                </a:cubicBezTo>
                <a:cubicBezTo>
                  <a:pt x="903" y="425"/>
                  <a:pt x="910" y="441"/>
                  <a:pt x="936" y="441"/>
                </a:cubicBezTo>
                <a:cubicBezTo>
                  <a:pt x="1030" y="441"/>
                  <a:pt x="1030" y="441"/>
                  <a:pt x="1030" y="441"/>
                </a:cubicBezTo>
                <a:cubicBezTo>
                  <a:pt x="1056" y="441"/>
                  <a:pt x="1078" y="462"/>
                  <a:pt x="1078" y="489"/>
                </a:cubicBezTo>
                <a:cubicBezTo>
                  <a:pt x="1078" y="558"/>
                  <a:pt x="1078" y="558"/>
                  <a:pt x="1078" y="558"/>
                </a:cubicBezTo>
                <a:cubicBezTo>
                  <a:pt x="1078" y="559"/>
                  <a:pt x="1078" y="561"/>
                  <a:pt x="1078" y="562"/>
                </a:cubicBezTo>
                <a:cubicBezTo>
                  <a:pt x="640" y="562"/>
                  <a:pt x="640" y="562"/>
                  <a:pt x="640" y="562"/>
                </a:cubicBezTo>
                <a:cubicBezTo>
                  <a:pt x="600" y="562"/>
                  <a:pt x="568" y="595"/>
                  <a:pt x="568" y="634"/>
                </a:cubicBezTo>
                <a:cubicBezTo>
                  <a:pt x="568" y="1074"/>
                  <a:pt x="568" y="1074"/>
                  <a:pt x="568" y="1074"/>
                </a:cubicBezTo>
                <a:cubicBezTo>
                  <a:pt x="564" y="1073"/>
                  <a:pt x="561" y="1072"/>
                  <a:pt x="557" y="1072"/>
                </a:cubicBezTo>
                <a:cubicBezTo>
                  <a:pt x="488" y="1072"/>
                  <a:pt x="488" y="1072"/>
                  <a:pt x="488" y="1072"/>
                </a:cubicBezTo>
                <a:cubicBezTo>
                  <a:pt x="462" y="1072"/>
                  <a:pt x="440" y="1051"/>
                  <a:pt x="440" y="1024"/>
                </a:cubicBezTo>
                <a:cubicBezTo>
                  <a:pt x="440" y="931"/>
                  <a:pt x="440" y="931"/>
                  <a:pt x="440" y="931"/>
                </a:cubicBezTo>
                <a:cubicBezTo>
                  <a:pt x="440" y="904"/>
                  <a:pt x="424" y="897"/>
                  <a:pt x="405" y="915"/>
                </a:cubicBezTo>
                <a:cubicBezTo>
                  <a:pt x="19" y="1271"/>
                  <a:pt x="19" y="1271"/>
                  <a:pt x="19" y="1271"/>
                </a:cubicBezTo>
                <a:cubicBezTo>
                  <a:pt x="0" y="1289"/>
                  <a:pt x="0" y="1318"/>
                  <a:pt x="19" y="1336"/>
                </a:cubicBezTo>
                <a:cubicBezTo>
                  <a:pt x="405" y="1692"/>
                  <a:pt x="405" y="1692"/>
                  <a:pt x="405" y="1692"/>
                </a:cubicBezTo>
                <a:cubicBezTo>
                  <a:pt x="424" y="1709"/>
                  <a:pt x="440" y="1702"/>
                  <a:pt x="440" y="1676"/>
                </a:cubicBezTo>
                <a:cubicBezTo>
                  <a:pt x="440" y="1582"/>
                  <a:pt x="440" y="1582"/>
                  <a:pt x="440" y="1582"/>
                </a:cubicBezTo>
                <a:cubicBezTo>
                  <a:pt x="440" y="1556"/>
                  <a:pt x="462" y="1534"/>
                  <a:pt x="488" y="1534"/>
                </a:cubicBezTo>
                <a:cubicBezTo>
                  <a:pt x="557" y="1534"/>
                  <a:pt x="557" y="1534"/>
                  <a:pt x="557" y="1534"/>
                </a:cubicBezTo>
                <a:cubicBezTo>
                  <a:pt x="561" y="1534"/>
                  <a:pt x="564" y="1534"/>
                  <a:pt x="568" y="1533"/>
                </a:cubicBezTo>
                <a:cubicBezTo>
                  <a:pt x="568" y="1972"/>
                  <a:pt x="568" y="1972"/>
                  <a:pt x="568" y="1972"/>
                </a:cubicBezTo>
                <a:cubicBezTo>
                  <a:pt x="568" y="2012"/>
                  <a:pt x="600" y="2044"/>
                  <a:pt x="640" y="2044"/>
                </a:cubicBezTo>
                <a:cubicBezTo>
                  <a:pt x="1078" y="2044"/>
                  <a:pt x="1078" y="2044"/>
                  <a:pt x="1078" y="2044"/>
                </a:cubicBezTo>
                <a:cubicBezTo>
                  <a:pt x="1078" y="2046"/>
                  <a:pt x="1078" y="2047"/>
                  <a:pt x="1078" y="2048"/>
                </a:cubicBezTo>
                <a:cubicBezTo>
                  <a:pt x="1078" y="2117"/>
                  <a:pt x="1078" y="2117"/>
                  <a:pt x="1078" y="2117"/>
                </a:cubicBezTo>
                <a:cubicBezTo>
                  <a:pt x="1078" y="2144"/>
                  <a:pt x="1056" y="2165"/>
                  <a:pt x="1030" y="2165"/>
                </a:cubicBezTo>
                <a:cubicBezTo>
                  <a:pt x="936" y="2165"/>
                  <a:pt x="936" y="2165"/>
                  <a:pt x="936" y="2165"/>
                </a:cubicBezTo>
                <a:cubicBezTo>
                  <a:pt x="910" y="2165"/>
                  <a:pt x="903" y="2181"/>
                  <a:pt x="920" y="2201"/>
                </a:cubicBezTo>
                <a:cubicBezTo>
                  <a:pt x="1276" y="2587"/>
                  <a:pt x="1276" y="2587"/>
                  <a:pt x="1276" y="2587"/>
                </a:cubicBezTo>
                <a:cubicBezTo>
                  <a:pt x="1294" y="2606"/>
                  <a:pt x="1323" y="2606"/>
                  <a:pt x="1341" y="2587"/>
                </a:cubicBezTo>
                <a:cubicBezTo>
                  <a:pt x="1697" y="2201"/>
                  <a:pt x="1697" y="2201"/>
                  <a:pt x="1697" y="2201"/>
                </a:cubicBezTo>
                <a:cubicBezTo>
                  <a:pt x="1715" y="2181"/>
                  <a:pt x="1708" y="2165"/>
                  <a:pt x="1681" y="2165"/>
                </a:cubicBezTo>
                <a:cubicBezTo>
                  <a:pt x="1588" y="2165"/>
                  <a:pt x="1588" y="2165"/>
                  <a:pt x="1588" y="2165"/>
                </a:cubicBezTo>
                <a:cubicBezTo>
                  <a:pt x="1561" y="2165"/>
                  <a:pt x="1540" y="2144"/>
                  <a:pt x="1540" y="2117"/>
                </a:cubicBezTo>
                <a:cubicBezTo>
                  <a:pt x="1540" y="2048"/>
                  <a:pt x="1540" y="2048"/>
                  <a:pt x="1540" y="2048"/>
                </a:cubicBezTo>
                <a:cubicBezTo>
                  <a:pt x="1540" y="2047"/>
                  <a:pt x="1539" y="2046"/>
                  <a:pt x="1539" y="2044"/>
                </a:cubicBezTo>
                <a:cubicBezTo>
                  <a:pt x="1978" y="2044"/>
                  <a:pt x="1978" y="2044"/>
                  <a:pt x="1978" y="2044"/>
                </a:cubicBezTo>
                <a:cubicBezTo>
                  <a:pt x="2017" y="2044"/>
                  <a:pt x="2050" y="2012"/>
                  <a:pt x="2050" y="1972"/>
                </a:cubicBezTo>
                <a:cubicBezTo>
                  <a:pt x="2050" y="1534"/>
                  <a:pt x="2050" y="1534"/>
                  <a:pt x="2050" y="1534"/>
                </a:cubicBezTo>
                <a:cubicBezTo>
                  <a:pt x="2117" y="1534"/>
                  <a:pt x="2117" y="1534"/>
                  <a:pt x="2117" y="1534"/>
                </a:cubicBezTo>
                <a:cubicBezTo>
                  <a:pt x="2143" y="1534"/>
                  <a:pt x="2165" y="1556"/>
                  <a:pt x="2165" y="1582"/>
                </a:cubicBezTo>
                <a:cubicBezTo>
                  <a:pt x="2165" y="1676"/>
                  <a:pt x="2165" y="1676"/>
                  <a:pt x="2165" y="1676"/>
                </a:cubicBezTo>
                <a:cubicBezTo>
                  <a:pt x="2165" y="1702"/>
                  <a:pt x="2181" y="1709"/>
                  <a:pt x="2200" y="1692"/>
                </a:cubicBezTo>
                <a:cubicBezTo>
                  <a:pt x="2586" y="1336"/>
                  <a:pt x="2586" y="1336"/>
                  <a:pt x="2586" y="1336"/>
                </a:cubicBezTo>
                <a:cubicBezTo>
                  <a:pt x="2605" y="1318"/>
                  <a:pt x="2605" y="1289"/>
                  <a:pt x="2586" y="1271"/>
                </a:cubicBezTo>
                <a:close/>
              </a:path>
            </a:pathLst>
          </a:custGeom>
          <a:solidFill>
            <a:schemeClr val="accent6"/>
          </a:solidFill>
          <a:ln>
            <a:noFill/>
          </a:ln>
        </p:spPr>
        <p:txBody>
          <a:bodyPr/>
          <a:lstStyle/>
          <a:p>
            <a:endParaRPr lang="en-ID" sz="3599" dirty="0">
              <a:latin typeface="Roboto Light" panose="02000000000000000000" pitchFamily="2" charset="0"/>
            </a:endParaRPr>
          </a:p>
        </p:txBody>
      </p:sp>
      <p:sp>
        <p:nvSpPr>
          <p:cNvPr id="5" name="Freeform 6">
            <a:extLst>
              <a:ext uri="{FF2B5EF4-FFF2-40B4-BE49-F238E27FC236}">
                <a16:creationId xmlns:a16="http://schemas.microsoft.com/office/drawing/2014/main" id="{7AAF72FF-C9C5-C346-9888-84D94934DCDA}"/>
              </a:ext>
            </a:extLst>
          </p:cNvPr>
          <p:cNvSpPr>
            <a:spLocks/>
          </p:cNvSpPr>
          <p:nvPr/>
        </p:nvSpPr>
        <p:spPr bwMode="auto">
          <a:xfrm>
            <a:off x="1198251" y="1593229"/>
            <a:ext cx="4873944" cy="2421894"/>
          </a:xfrm>
          <a:custGeom>
            <a:avLst/>
            <a:gdLst>
              <a:gd name="T0" fmla="*/ 2626806 w 2842"/>
              <a:gd name="T1" fmla="*/ 2422601 h 1411"/>
              <a:gd name="T2" fmla="*/ 2664552 w 2842"/>
              <a:gd name="T3" fmla="*/ 2355640 h 1411"/>
              <a:gd name="T4" fmla="*/ 3326830 w 2842"/>
              <a:gd name="T5" fmla="*/ 1746127 h 1411"/>
              <a:gd name="T6" fmla="*/ 3393744 w 2842"/>
              <a:gd name="T7" fmla="*/ 1715222 h 1411"/>
              <a:gd name="T8" fmla="*/ 3467521 w 2842"/>
              <a:gd name="T9" fmla="*/ 1807937 h 1411"/>
              <a:gd name="T10" fmla="*/ 3467521 w 2842"/>
              <a:gd name="T11" fmla="*/ 1967612 h 1411"/>
              <a:gd name="T12" fmla="*/ 3501836 w 2842"/>
              <a:gd name="T13" fmla="*/ 2001951 h 1411"/>
              <a:gd name="T14" fmla="*/ 3591055 w 2842"/>
              <a:gd name="T15" fmla="*/ 2001951 h 1411"/>
              <a:gd name="T16" fmla="*/ 3591055 w 2842"/>
              <a:gd name="T17" fmla="*/ 1298006 h 1411"/>
              <a:gd name="T18" fmla="*/ 3762629 w 2842"/>
              <a:gd name="T19" fmla="*/ 1126312 h 1411"/>
              <a:gd name="T20" fmla="*/ 4466085 w 2842"/>
              <a:gd name="T21" fmla="*/ 1126312 h 1411"/>
              <a:gd name="T22" fmla="*/ 4466085 w 2842"/>
              <a:gd name="T23" fmla="*/ 1049050 h 1411"/>
              <a:gd name="T24" fmla="*/ 4431770 w 2842"/>
              <a:gd name="T25" fmla="*/ 1014711 h 1411"/>
              <a:gd name="T26" fmla="*/ 4270490 w 2842"/>
              <a:gd name="T27" fmla="*/ 1014711 h 1411"/>
              <a:gd name="T28" fmla="*/ 4184703 w 2842"/>
              <a:gd name="T29" fmla="*/ 968354 h 1411"/>
              <a:gd name="T30" fmla="*/ 4208723 w 2842"/>
              <a:gd name="T31" fmla="*/ 873922 h 1411"/>
              <a:gd name="T32" fmla="*/ 4817813 w 2842"/>
              <a:gd name="T33" fmla="*/ 211184 h 1411"/>
              <a:gd name="T34" fmla="*/ 4876148 w 2842"/>
              <a:gd name="T35" fmla="*/ 175128 h 1411"/>
              <a:gd name="T36" fmla="*/ 4876148 w 2842"/>
              <a:gd name="T37" fmla="*/ 0 h 1411"/>
              <a:gd name="T38" fmla="*/ 123534 w 2842"/>
              <a:gd name="T39" fmla="*/ 0 h 1411"/>
              <a:gd name="T40" fmla="*/ 0 w 2842"/>
              <a:gd name="T41" fmla="*/ 123620 h 1411"/>
              <a:gd name="T42" fmla="*/ 0 w 2842"/>
              <a:gd name="T43" fmla="*/ 2422601 h 1411"/>
              <a:gd name="T44" fmla="*/ 2626806 w 2842"/>
              <a:gd name="T45" fmla="*/ 2422601 h 14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2842" h="1411">
                <a:moveTo>
                  <a:pt x="1531" y="1411"/>
                </a:moveTo>
                <a:cubicBezTo>
                  <a:pt x="1534" y="1396"/>
                  <a:pt x="1542" y="1383"/>
                  <a:pt x="1553" y="1372"/>
                </a:cubicBezTo>
                <a:cubicBezTo>
                  <a:pt x="1939" y="1017"/>
                  <a:pt x="1939" y="1017"/>
                  <a:pt x="1939" y="1017"/>
                </a:cubicBezTo>
                <a:cubicBezTo>
                  <a:pt x="1952" y="1005"/>
                  <a:pt x="1965" y="999"/>
                  <a:pt x="1978" y="999"/>
                </a:cubicBezTo>
                <a:cubicBezTo>
                  <a:pt x="1999" y="999"/>
                  <a:pt x="2021" y="1016"/>
                  <a:pt x="2021" y="1053"/>
                </a:cubicBezTo>
                <a:cubicBezTo>
                  <a:pt x="2021" y="1146"/>
                  <a:pt x="2021" y="1146"/>
                  <a:pt x="2021" y="1146"/>
                </a:cubicBezTo>
                <a:cubicBezTo>
                  <a:pt x="2021" y="1157"/>
                  <a:pt x="2030" y="1166"/>
                  <a:pt x="2041" y="1166"/>
                </a:cubicBezTo>
                <a:cubicBezTo>
                  <a:pt x="2093" y="1166"/>
                  <a:pt x="2093" y="1166"/>
                  <a:pt x="2093" y="1166"/>
                </a:cubicBezTo>
                <a:cubicBezTo>
                  <a:pt x="2093" y="756"/>
                  <a:pt x="2093" y="756"/>
                  <a:pt x="2093" y="756"/>
                </a:cubicBezTo>
                <a:cubicBezTo>
                  <a:pt x="2093" y="701"/>
                  <a:pt x="2137" y="656"/>
                  <a:pt x="2193" y="656"/>
                </a:cubicBezTo>
                <a:cubicBezTo>
                  <a:pt x="2603" y="656"/>
                  <a:pt x="2603" y="656"/>
                  <a:pt x="2603" y="656"/>
                </a:cubicBezTo>
                <a:cubicBezTo>
                  <a:pt x="2603" y="611"/>
                  <a:pt x="2603" y="611"/>
                  <a:pt x="2603" y="611"/>
                </a:cubicBezTo>
                <a:cubicBezTo>
                  <a:pt x="2603" y="600"/>
                  <a:pt x="2594" y="591"/>
                  <a:pt x="2583" y="591"/>
                </a:cubicBezTo>
                <a:cubicBezTo>
                  <a:pt x="2489" y="591"/>
                  <a:pt x="2489" y="591"/>
                  <a:pt x="2489" y="591"/>
                </a:cubicBezTo>
                <a:cubicBezTo>
                  <a:pt x="2455" y="591"/>
                  <a:pt x="2443" y="572"/>
                  <a:pt x="2439" y="564"/>
                </a:cubicBezTo>
                <a:cubicBezTo>
                  <a:pt x="2435" y="556"/>
                  <a:pt x="2430" y="534"/>
                  <a:pt x="2453" y="509"/>
                </a:cubicBezTo>
                <a:cubicBezTo>
                  <a:pt x="2808" y="123"/>
                  <a:pt x="2808" y="123"/>
                  <a:pt x="2808" y="123"/>
                </a:cubicBezTo>
                <a:cubicBezTo>
                  <a:pt x="2818" y="113"/>
                  <a:pt x="2829" y="106"/>
                  <a:pt x="2842" y="102"/>
                </a:cubicBezTo>
                <a:cubicBezTo>
                  <a:pt x="2842" y="0"/>
                  <a:pt x="2842" y="0"/>
                  <a:pt x="2842" y="0"/>
                </a:cubicBezTo>
                <a:cubicBezTo>
                  <a:pt x="72" y="0"/>
                  <a:pt x="72" y="0"/>
                  <a:pt x="72" y="0"/>
                </a:cubicBezTo>
                <a:cubicBezTo>
                  <a:pt x="32" y="0"/>
                  <a:pt x="0" y="33"/>
                  <a:pt x="0" y="72"/>
                </a:cubicBezTo>
                <a:cubicBezTo>
                  <a:pt x="0" y="1411"/>
                  <a:pt x="0" y="1411"/>
                  <a:pt x="0" y="1411"/>
                </a:cubicBezTo>
                <a:lnTo>
                  <a:pt x="1531" y="141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ID" sz="3599" dirty="0">
              <a:latin typeface="Roboto Light" panose="02000000000000000000" pitchFamily="2" charset="0"/>
            </a:endParaRPr>
          </a:p>
        </p:txBody>
      </p:sp>
      <p:sp>
        <p:nvSpPr>
          <p:cNvPr id="6" name="Freeform 7">
            <a:extLst>
              <a:ext uri="{FF2B5EF4-FFF2-40B4-BE49-F238E27FC236}">
                <a16:creationId xmlns:a16="http://schemas.microsoft.com/office/drawing/2014/main" id="{D6C7C54A-2DB0-FB46-9BA7-F4B771AC75F7}"/>
              </a:ext>
            </a:extLst>
          </p:cNvPr>
          <p:cNvSpPr>
            <a:spLocks/>
          </p:cNvSpPr>
          <p:nvPr/>
        </p:nvSpPr>
        <p:spPr bwMode="auto">
          <a:xfrm>
            <a:off x="6121394" y="1593229"/>
            <a:ext cx="4872356" cy="2421894"/>
          </a:xfrm>
          <a:custGeom>
            <a:avLst/>
            <a:gdLst>
              <a:gd name="T0" fmla="*/ 0 w 2841"/>
              <a:gd name="T1" fmla="*/ 100 h 1411"/>
              <a:gd name="T2" fmla="*/ 45 w 2841"/>
              <a:gd name="T3" fmla="*/ 123 h 1411"/>
              <a:gd name="T4" fmla="*/ 400 w 2841"/>
              <a:gd name="T5" fmla="*/ 509 h 1411"/>
              <a:gd name="T6" fmla="*/ 414 w 2841"/>
              <a:gd name="T7" fmla="*/ 564 h 1411"/>
              <a:gd name="T8" fmla="*/ 364 w 2841"/>
              <a:gd name="T9" fmla="*/ 591 h 1411"/>
              <a:gd name="T10" fmla="*/ 271 w 2841"/>
              <a:gd name="T11" fmla="*/ 591 h 1411"/>
              <a:gd name="T12" fmla="*/ 251 w 2841"/>
              <a:gd name="T13" fmla="*/ 611 h 1411"/>
              <a:gd name="T14" fmla="*/ 251 w 2841"/>
              <a:gd name="T15" fmla="*/ 656 h 1411"/>
              <a:gd name="T16" fmla="*/ 661 w 2841"/>
              <a:gd name="T17" fmla="*/ 656 h 1411"/>
              <a:gd name="T18" fmla="*/ 761 w 2841"/>
              <a:gd name="T19" fmla="*/ 756 h 1411"/>
              <a:gd name="T20" fmla="*/ 761 w 2841"/>
              <a:gd name="T21" fmla="*/ 1166 h 1411"/>
              <a:gd name="T22" fmla="*/ 800 w 2841"/>
              <a:gd name="T23" fmla="*/ 1166 h 1411"/>
              <a:gd name="T24" fmla="*/ 820 w 2841"/>
              <a:gd name="T25" fmla="*/ 1146 h 1411"/>
              <a:gd name="T26" fmla="*/ 820 w 2841"/>
              <a:gd name="T27" fmla="*/ 1053 h 1411"/>
              <a:gd name="T28" fmla="*/ 863 w 2841"/>
              <a:gd name="T29" fmla="*/ 999 h 1411"/>
              <a:gd name="T30" fmla="*/ 902 w 2841"/>
              <a:gd name="T31" fmla="*/ 1017 h 1411"/>
              <a:gd name="T32" fmla="*/ 1288 w 2841"/>
              <a:gd name="T33" fmla="*/ 1372 h 1411"/>
              <a:gd name="T34" fmla="*/ 1310 w 2841"/>
              <a:gd name="T35" fmla="*/ 1411 h 1411"/>
              <a:gd name="T36" fmla="*/ 2841 w 2841"/>
              <a:gd name="T37" fmla="*/ 1411 h 1411"/>
              <a:gd name="T38" fmla="*/ 2841 w 2841"/>
              <a:gd name="T39" fmla="*/ 72 h 1411"/>
              <a:gd name="T40" fmla="*/ 2769 w 2841"/>
              <a:gd name="T41" fmla="*/ 0 h 1411"/>
              <a:gd name="T42" fmla="*/ 0 w 2841"/>
              <a:gd name="T43" fmla="*/ 0 h 1411"/>
              <a:gd name="T44" fmla="*/ 0 w 2841"/>
              <a:gd name="T45" fmla="*/ 100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1" h="1411">
                <a:moveTo>
                  <a:pt x="0" y="100"/>
                </a:moveTo>
                <a:cubicBezTo>
                  <a:pt x="17" y="102"/>
                  <a:pt x="33" y="110"/>
                  <a:pt x="45" y="123"/>
                </a:cubicBezTo>
                <a:cubicBezTo>
                  <a:pt x="400" y="509"/>
                  <a:pt x="400" y="509"/>
                  <a:pt x="400" y="509"/>
                </a:cubicBezTo>
                <a:cubicBezTo>
                  <a:pt x="424" y="534"/>
                  <a:pt x="418" y="556"/>
                  <a:pt x="414" y="564"/>
                </a:cubicBezTo>
                <a:cubicBezTo>
                  <a:pt x="411" y="572"/>
                  <a:pt x="399" y="591"/>
                  <a:pt x="364" y="591"/>
                </a:cubicBezTo>
                <a:cubicBezTo>
                  <a:pt x="271" y="591"/>
                  <a:pt x="271" y="591"/>
                  <a:pt x="271" y="591"/>
                </a:cubicBezTo>
                <a:cubicBezTo>
                  <a:pt x="260" y="591"/>
                  <a:pt x="251" y="600"/>
                  <a:pt x="251" y="611"/>
                </a:cubicBezTo>
                <a:cubicBezTo>
                  <a:pt x="251" y="656"/>
                  <a:pt x="251" y="656"/>
                  <a:pt x="251" y="656"/>
                </a:cubicBezTo>
                <a:cubicBezTo>
                  <a:pt x="661" y="656"/>
                  <a:pt x="661" y="656"/>
                  <a:pt x="661" y="656"/>
                </a:cubicBezTo>
                <a:cubicBezTo>
                  <a:pt x="716" y="656"/>
                  <a:pt x="761" y="701"/>
                  <a:pt x="761" y="756"/>
                </a:cubicBezTo>
                <a:cubicBezTo>
                  <a:pt x="761" y="1166"/>
                  <a:pt x="761" y="1166"/>
                  <a:pt x="761" y="1166"/>
                </a:cubicBezTo>
                <a:cubicBezTo>
                  <a:pt x="800" y="1166"/>
                  <a:pt x="800" y="1166"/>
                  <a:pt x="800" y="1166"/>
                </a:cubicBezTo>
                <a:cubicBezTo>
                  <a:pt x="811" y="1166"/>
                  <a:pt x="820" y="1157"/>
                  <a:pt x="820" y="1146"/>
                </a:cubicBezTo>
                <a:cubicBezTo>
                  <a:pt x="820" y="1053"/>
                  <a:pt x="820" y="1053"/>
                  <a:pt x="820" y="1053"/>
                </a:cubicBezTo>
                <a:cubicBezTo>
                  <a:pt x="820" y="1016"/>
                  <a:pt x="842" y="999"/>
                  <a:pt x="863" y="999"/>
                </a:cubicBezTo>
                <a:cubicBezTo>
                  <a:pt x="877" y="999"/>
                  <a:pt x="890" y="1005"/>
                  <a:pt x="902" y="1017"/>
                </a:cubicBezTo>
                <a:cubicBezTo>
                  <a:pt x="1288" y="1372"/>
                  <a:pt x="1288" y="1372"/>
                  <a:pt x="1288" y="1372"/>
                </a:cubicBezTo>
                <a:cubicBezTo>
                  <a:pt x="1300" y="1383"/>
                  <a:pt x="1307" y="1396"/>
                  <a:pt x="1310" y="1411"/>
                </a:cubicBezTo>
                <a:cubicBezTo>
                  <a:pt x="2841" y="1411"/>
                  <a:pt x="2841" y="1411"/>
                  <a:pt x="2841" y="1411"/>
                </a:cubicBezTo>
                <a:cubicBezTo>
                  <a:pt x="2841" y="72"/>
                  <a:pt x="2841" y="72"/>
                  <a:pt x="2841" y="72"/>
                </a:cubicBezTo>
                <a:cubicBezTo>
                  <a:pt x="2841" y="33"/>
                  <a:pt x="2809" y="0"/>
                  <a:pt x="2769" y="0"/>
                </a:cubicBezTo>
                <a:cubicBezTo>
                  <a:pt x="0" y="0"/>
                  <a:pt x="0" y="0"/>
                  <a:pt x="0" y="0"/>
                </a:cubicBezTo>
                <a:lnTo>
                  <a:pt x="0" y="100"/>
                </a:lnTo>
                <a:close/>
              </a:path>
            </a:pathLst>
          </a:custGeom>
          <a:solidFill>
            <a:schemeClr val="accent3"/>
          </a:solidFill>
          <a:ln>
            <a:noFill/>
          </a:ln>
        </p:spPr>
        <p:txBody>
          <a:bodyPr/>
          <a:lstStyle/>
          <a:p>
            <a:pPr>
              <a:defRPr/>
            </a:pPr>
            <a:endParaRPr lang="id-ID" sz="3599" dirty="0">
              <a:latin typeface="Roboto Light" panose="02000000000000000000" pitchFamily="2" charset="0"/>
            </a:endParaRPr>
          </a:p>
        </p:txBody>
      </p:sp>
      <p:sp>
        <p:nvSpPr>
          <p:cNvPr id="7" name="Freeform 8">
            <a:extLst>
              <a:ext uri="{FF2B5EF4-FFF2-40B4-BE49-F238E27FC236}">
                <a16:creationId xmlns:a16="http://schemas.microsoft.com/office/drawing/2014/main" id="{D9CD1C95-D812-1149-B22E-C0E124840707}"/>
              </a:ext>
            </a:extLst>
          </p:cNvPr>
          <p:cNvSpPr>
            <a:spLocks/>
          </p:cNvSpPr>
          <p:nvPr/>
        </p:nvSpPr>
        <p:spPr bwMode="auto">
          <a:xfrm>
            <a:off x="6121394" y="4062736"/>
            <a:ext cx="4872356" cy="2421894"/>
          </a:xfrm>
          <a:custGeom>
            <a:avLst/>
            <a:gdLst>
              <a:gd name="T0" fmla="*/ 1310 w 2841"/>
              <a:gd name="T1" fmla="*/ 0 h 1411"/>
              <a:gd name="T2" fmla="*/ 1288 w 2841"/>
              <a:gd name="T3" fmla="*/ 39 h 1411"/>
              <a:gd name="T4" fmla="*/ 902 w 2841"/>
              <a:gd name="T5" fmla="*/ 395 h 1411"/>
              <a:gd name="T6" fmla="*/ 863 w 2841"/>
              <a:gd name="T7" fmla="*/ 412 h 1411"/>
              <a:gd name="T8" fmla="*/ 863 w 2841"/>
              <a:gd name="T9" fmla="*/ 412 h 1411"/>
              <a:gd name="T10" fmla="*/ 820 w 2841"/>
              <a:gd name="T11" fmla="*/ 359 h 1411"/>
              <a:gd name="T12" fmla="*/ 820 w 2841"/>
              <a:gd name="T13" fmla="*/ 265 h 1411"/>
              <a:gd name="T14" fmla="*/ 800 w 2841"/>
              <a:gd name="T15" fmla="*/ 245 h 1411"/>
              <a:gd name="T16" fmla="*/ 761 w 2841"/>
              <a:gd name="T17" fmla="*/ 245 h 1411"/>
              <a:gd name="T18" fmla="*/ 761 w 2841"/>
              <a:gd name="T19" fmla="*/ 655 h 1411"/>
              <a:gd name="T20" fmla="*/ 661 w 2841"/>
              <a:gd name="T21" fmla="*/ 755 h 1411"/>
              <a:gd name="T22" fmla="*/ 251 w 2841"/>
              <a:gd name="T23" fmla="*/ 755 h 1411"/>
              <a:gd name="T24" fmla="*/ 251 w 2841"/>
              <a:gd name="T25" fmla="*/ 800 h 1411"/>
              <a:gd name="T26" fmla="*/ 271 w 2841"/>
              <a:gd name="T27" fmla="*/ 820 h 1411"/>
              <a:gd name="T28" fmla="*/ 364 w 2841"/>
              <a:gd name="T29" fmla="*/ 820 h 1411"/>
              <a:gd name="T30" fmla="*/ 414 w 2841"/>
              <a:gd name="T31" fmla="*/ 847 h 1411"/>
              <a:gd name="T32" fmla="*/ 400 w 2841"/>
              <a:gd name="T33" fmla="*/ 903 h 1411"/>
              <a:gd name="T34" fmla="*/ 45 w 2841"/>
              <a:gd name="T35" fmla="*/ 1288 h 1411"/>
              <a:gd name="T36" fmla="*/ 0 w 2841"/>
              <a:gd name="T37" fmla="*/ 1312 h 1411"/>
              <a:gd name="T38" fmla="*/ 0 w 2841"/>
              <a:gd name="T39" fmla="*/ 1411 h 1411"/>
              <a:gd name="T40" fmla="*/ 2769 w 2841"/>
              <a:gd name="T41" fmla="*/ 1411 h 1411"/>
              <a:gd name="T42" fmla="*/ 2841 w 2841"/>
              <a:gd name="T43" fmla="*/ 1339 h 1411"/>
              <a:gd name="T44" fmla="*/ 2841 w 2841"/>
              <a:gd name="T45" fmla="*/ 0 h 1411"/>
              <a:gd name="T46" fmla="*/ 1310 w 2841"/>
              <a:gd name="T47" fmla="*/ 0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841" h="1411">
                <a:moveTo>
                  <a:pt x="1310" y="0"/>
                </a:moveTo>
                <a:cubicBezTo>
                  <a:pt x="1307" y="15"/>
                  <a:pt x="1300" y="29"/>
                  <a:pt x="1288" y="39"/>
                </a:cubicBezTo>
                <a:cubicBezTo>
                  <a:pt x="902" y="395"/>
                  <a:pt x="902" y="395"/>
                  <a:pt x="902" y="395"/>
                </a:cubicBezTo>
                <a:cubicBezTo>
                  <a:pt x="890" y="407"/>
                  <a:pt x="877" y="412"/>
                  <a:pt x="863" y="412"/>
                </a:cubicBezTo>
                <a:cubicBezTo>
                  <a:pt x="863" y="412"/>
                  <a:pt x="863" y="412"/>
                  <a:pt x="863" y="412"/>
                </a:cubicBezTo>
                <a:cubicBezTo>
                  <a:pt x="842" y="412"/>
                  <a:pt x="820" y="396"/>
                  <a:pt x="820" y="359"/>
                </a:cubicBezTo>
                <a:cubicBezTo>
                  <a:pt x="820" y="265"/>
                  <a:pt x="820" y="265"/>
                  <a:pt x="820" y="265"/>
                </a:cubicBezTo>
                <a:cubicBezTo>
                  <a:pt x="820" y="254"/>
                  <a:pt x="811" y="245"/>
                  <a:pt x="800" y="245"/>
                </a:cubicBezTo>
                <a:cubicBezTo>
                  <a:pt x="761" y="245"/>
                  <a:pt x="761" y="245"/>
                  <a:pt x="761" y="245"/>
                </a:cubicBezTo>
                <a:cubicBezTo>
                  <a:pt x="761" y="655"/>
                  <a:pt x="761" y="655"/>
                  <a:pt x="761" y="655"/>
                </a:cubicBezTo>
                <a:cubicBezTo>
                  <a:pt x="761" y="710"/>
                  <a:pt x="716" y="755"/>
                  <a:pt x="661" y="755"/>
                </a:cubicBezTo>
                <a:cubicBezTo>
                  <a:pt x="251" y="755"/>
                  <a:pt x="251" y="755"/>
                  <a:pt x="251" y="755"/>
                </a:cubicBezTo>
                <a:cubicBezTo>
                  <a:pt x="251" y="800"/>
                  <a:pt x="251" y="800"/>
                  <a:pt x="251" y="800"/>
                </a:cubicBezTo>
                <a:cubicBezTo>
                  <a:pt x="251" y="811"/>
                  <a:pt x="260" y="820"/>
                  <a:pt x="271" y="820"/>
                </a:cubicBezTo>
                <a:cubicBezTo>
                  <a:pt x="364" y="820"/>
                  <a:pt x="364" y="820"/>
                  <a:pt x="364" y="820"/>
                </a:cubicBezTo>
                <a:cubicBezTo>
                  <a:pt x="399" y="820"/>
                  <a:pt x="411" y="839"/>
                  <a:pt x="414" y="847"/>
                </a:cubicBezTo>
                <a:cubicBezTo>
                  <a:pt x="418" y="856"/>
                  <a:pt x="424" y="877"/>
                  <a:pt x="400" y="903"/>
                </a:cubicBezTo>
                <a:cubicBezTo>
                  <a:pt x="45" y="1288"/>
                  <a:pt x="45" y="1288"/>
                  <a:pt x="45" y="1288"/>
                </a:cubicBezTo>
                <a:cubicBezTo>
                  <a:pt x="33" y="1302"/>
                  <a:pt x="17" y="1310"/>
                  <a:pt x="0" y="1312"/>
                </a:cubicBezTo>
                <a:cubicBezTo>
                  <a:pt x="0" y="1411"/>
                  <a:pt x="0" y="1411"/>
                  <a:pt x="0" y="1411"/>
                </a:cubicBezTo>
                <a:cubicBezTo>
                  <a:pt x="2769" y="1411"/>
                  <a:pt x="2769" y="1411"/>
                  <a:pt x="2769" y="1411"/>
                </a:cubicBezTo>
                <a:cubicBezTo>
                  <a:pt x="2809" y="1411"/>
                  <a:pt x="2841" y="1378"/>
                  <a:pt x="2841" y="1339"/>
                </a:cubicBezTo>
                <a:cubicBezTo>
                  <a:pt x="2841" y="0"/>
                  <a:pt x="2841" y="0"/>
                  <a:pt x="2841" y="0"/>
                </a:cubicBezTo>
                <a:lnTo>
                  <a:pt x="1310" y="0"/>
                </a:lnTo>
                <a:close/>
              </a:path>
            </a:pathLst>
          </a:custGeom>
          <a:solidFill>
            <a:schemeClr val="accent4"/>
          </a:solidFill>
          <a:ln>
            <a:noFill/>
          </a:ln>
        </p:spPr>
        <p:txBody>
          <a:bodyPr/>
          <a:lstStyle/>
          <a:p>
            <a:pPr>
              <a:defRPr/>
            </a:pPr>
            <a:endParaRPr lang="id-ID" sz="3599" dirty="0">
              <a:latin typeface="Roboto Light" panose="02000000000000000000" pitchFamily="2" charset="0"/>
            </a:endParaRPr>
          </a:p>
        </p:txBody>
      </p:sp>
      <p:sp>
        <p:nvSpPr>
          <p:cNvPr id="8" name="Freeform 9">
            <a:extLst>
              <a:ext uri="{FF2B5EF4-FFF2-40B4-BE49-F238E27FC236}">
                <a16:creationId xmlns:a16="http://schemas.microsoft.com/office/drawing/2014/main" id="{18061BC9-930B-6F46-A295-C36019C2C5FE}"/>
              </a:ext>
            </a:extLst>
          </p:cNvPr>
          <p:cNvSpPr>
            <a:spLocks/>
          </p:cNvSpPr>
          <p:nvPr/>
        </p:nvSpPr>
        <p:spPr bwMode="auto">
          <a:xfrm>
            <a:off x="1198251" y="4062736"/>
            <a:ext cx="4873944" cy="2421894"/>
          </a:xfrm>
          <a:custGeom>
            <a:avLst/>
            <a:gdLst>
              <a:gd name="T0" fmla="*/ 2842 w 2842"/>
              <a:gd name="T1" fmla="*/ 1309 h 1411"/>
              <a:gd name="T2" fmla="*/ 2808 w 2842"/>
              <a:gd name="T3" fmla="*/ 1288 h 1411"/>
              <a:gd name="T4" fmla="*/ 2453 w 2842"/>
              <a:gd name="T5" fmla="*/ 903 h 1411"/>
              <a:gd name="T6" fmla="*/ 2439 w 2842"/>
              <a:gd name="T7" fmla="*/ 847 h 1411"/>
              <a:gd name="T8" fmla="*/ 2489 w 2842"/>
              <a:gd name="T9" fmla="*/ 820 h 1411"/>
              <a:gd name="T10" fmla="*/ 2583 w 2842"/>
              <a:gd name="T11" fmla="*/ 820 h 1411"/>
              <a:gd name="T12" fmla="*/ 2603 w 2842"/>
              <a:gd name="T13" fmla="*/ 800 h 1411"/>
              <a:gd name="T14" fmla="*/ 2603 w 2842"/>
              <a:gd name="T15" fmla="*/ 755 h 1411"/>
              <a:gd name="T16" fmla="*/ 2193 w 2842"/>
              <a:gd name="T17" fmla="*/ 755 h 1411"/>
              <a:gd name="T18" fmla="*/ 2093 w 2842"/>
              <a:gd name="T19" fmla="*/ 655 h 1411"/>
              <a:gd name="T20" fmla="*/ 2093 w 2842"/>
              <a:gd name="T21" fmla="*/ 245 h 1411"/>
              <a:gd name="T22" fmla="*/ 2041 w 2842"/>
              <a:gd name="T23" fmla="*/ 245 h 1411"/>
              <a:gd name="T24" fmla="*/ 2021 w 2842"/>
              <a:gd name="T25" fmla="*/ 265 h 1411"/>
              <a:gd name="T26" fmla="*/ 2021 w 2842"/>
              <a:gd name="T27" fmla="*/ 359 h 1411"/>
              <a:gd name="T28" fmla="*/ 1978 w 2842"/>
              <a:gd name="T29" fmla="*/ 412 h 1411"/>
              <a:gd name="T30" fmla="*/ 1939 w 2842"/>
              <a:gd name="T31" fmla="*/ 395 h 1411"/>
              <a:gd name="T32" fmla="*/ 1553 w 2842"/>
              <a:gd name="T33" fmla="*/ 39 h 1411"/>
              <a:gd name="T34" fmla="*/ 1531 w 2842"/>
              <a:gd name="T35" fmla="*/ 0 h 1411"/>
              <a:gd name="T36" fmla="*/ 0 w 2842"/>
              <a:gd name="T37" fmla="*/ 0 h 1411"/>
              <a:gd name="T38" fmla="*/ 0 w 2842"/>
              <a:gd name="T39" fmla="*/ 1339 h 1411"/>
              <a:gd name="T40" fmla="*/ 72 w 2842"/>
              <a:gd name="T41" fmla="*/ 1411 h 1411"/>
              <a:gd name="T42" fmla="*/ 2842 w 2842"/>
              <a:gd name="T43" fmla="*/ 1411 h 1411"/>
              <a:gd name="T44" fmla="*/ 2842 w 2842"/>
              <a:gd name="T45" fmla="*/ 1309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42" h="1411">
                <a:moveTo>
                  <a:pt x="2842" y="1309"/>
                </a:moveTo>
                <a:cubicBezTo>
                  <a:pt x="2829" y="1306"/>
                  <a:pt x="2818" y="1299"/>
                  <a:pt x="2808" y="1288"/>
                </a:cubicBezTo>
                <a:cubicBezTo>
                  <a:pt x="2453" y="903"/>
                  <a:pt x="2453" y="903"/>
                  <a:pt x="2453" y="903"/>
                </a:cubicBezTo>
                <a:cubicBezTo>
                  <a:pt x="2430" y="877"/>
                  <a:pt x="2435" y="856"/>
                  <a:pt x="2439" y="847"/>
                </a:cubicBezTo>
                <a:cubicBezTo>
                  <a:pt x="2443" y="839"/>
                  <a:pt x="2455" y="820"/>
                  <a:pt x="2489" y="820"/>
                </a:cubicBezTo>
                <a:cubicBezTo>
                  <a:pt x="2583" y="820"/>
                  <a:pt x="2583" y="820"/>
                  <a:pt x="2583" y="820"/>
                </a:cubicBezTo>
                <a:cubicBezTo>
                  <a:pt x="2594" y="820"/>
                  <a:pt x="2603" y="811"/>
                  <a:pt x="2603" y="800"/>
                </a:cubicBezTo>
                <a:cubicBezTo>
                  <a:pt x="2603" y="755"/>
                  <a:pt x="2603" y="755"/>
                  <a:pt x="2603" y="755"/>
                </a:cubicBezTo>
                <a:cubicBezTo>
                  <a:pt x="2193" y="755"/>
                  <a:pt x="2193" y="755"/>
                  <a:pt x="2193" y="755"/>
                </a:cubicBezTo>
                <a:cubicBezTo>
                  <a:pt x="2137" y="755"/>
                  <a:pt x="2093" y="710"/>
                  <a:pt x="2093" y="655"/>
                </a:cubicBezTo>
                <a:cubicBezTo>
                  <a:pt x="2093" y="245"/>
                  <a:pt x="2093" y="245"/>
                  <a:pt x="2093" y="245"/>
                </a:cubicBezTo>
                <a:cubicBezTo>
                  <a:pt x="2041" y="245"/>
                  <a:pt x="2041" y="245"/>
                  <a:pt x="2041" y="245"/>
                </a:cubicBezTo>
                <a:cubicBezTo>
                  <a:pt x="2030" y="245"/>
                  <a:pt x="2021" y="254"/>
                  <a:pt x="2021" y="265"/>
                </a:cubicBezTo>
                <a:cubicBezTo>
                  <a:pt x="2021" y="359"/>
                  <a:pt x="2021" y="359"/>
                  <a:pt x="2021" y="359"/>
                </a:cubicBezTo>
                <a:cubicBezTo>
                  <a:pt x="2021" y="396"/>
                  <a:pt x="1999" y="412"/>
                  <a:pt x="1978" y="412"/>
                </a:cubicBezTo>
                <a:cubicBezTo>
                  <a:pt x="1965" y="412"/>
                  <a:pt x="1952" y="407"/>
                  <a:pt x="1939" y="395"/>
                </a:cubicBezTo>
                <a:cubicBezTo>
                  <a:pt x="1553" y="39"/>
                  <a:pt x="1553" y="39"/>
                  <a:pt x="1553" y="39"/>
                </a:cubicBezTo>
                <a:cubicBezTo>
                  <a:pt x="1542" y="29"/>
                  <a:pt x="1534" y="15"/>
                  <a:pt x="1531" y="0"/>
                </a:cubicBezTo>
                <a:cubicBezTo>
                  <a:pt x="0" y="0"/>
                  <a:pt x="0" y="0"/>
                  <a:pt x="0" y="0"/>
                </a:cubicBezTo>
                <a:cubicBezTo>
                  <a:pt x="0" y="1339"/>
                  <a:pt x="0" y="1339"/>
                  <a:pt x="0" y="1339"/>
                </a:cubicBezTo>
                <a:cubicBezTo>
                  <a:pt x="0" y="1378"/>
                  <a:pt x="32" y="1411"/>
                  <a:pt x="72" y="1411"/>
                </a:cubicBezTo>
                <a:cubicBezTo>
                  <a:pt x="2842" y="1411"/>
                  <a:pt x="2842" y="1411"/>
                  <a:pt x="2842" y="1411"/>
                </a:cubicBezTo>
                <a:lnTo>
                  <a:pt x="2842" y="1309"/>
                </a:lnTo>
                <a:close/>
              </a:path>
            </a:pathLst>
          </a:custGeom>
          <a:solidFill>
            <a:schemeClr val="accent1"/>
          </a:solidFill>
          <a:ln>
            <a:noFill/>
          </a:ln>
        </p:spPr>
        <p:txBody>
          <a:bodyPr/>
          <a:lstStyle/>
          <a:p>
            <a:pPr>
              <a:defRPr/>
            </a:pPr>
            <a:endParaRPr lang="id-ID" sz="3599" dirty="0">
              <a:latin typeface="Roboto Light" panose="02000000000000000000" pitchFamily="2" charset="0"/>
            </a:endParaRPr>
          </a:p>
        </p:txBody>
      </p:sp>
      <p:sp>
        <p:nvSpPr>
          <p:cNvPr id="19" name="TextBox 18">
            <a:extLst>
              <a:ext uri="{FF2B5EF4-FFF2-40B4-BE49-F238E27FC236}">
                <a16:creationId xmlns:a16="http://schemas.microsoft.com/office/drawing/2014/main" id="{3C84DCE8-BDCF-BD4D-BC65-42361E3070A8}"/>
              </a:ext>
            </a:extLst>
          </p:cNvPr>
          <p:cNvSpPr txBox="1"/>
          <p:nvPr/>
        </p:nvSpPr>
        <p:spPr>
          <a:xfrm>
            <a:off x="7864773" y="1779642"/>
            <a:ext cx="1122423"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WEAKNESS</a:t>
            </a:r>
          </a:p>
        </p:txBody>
      </p:sp>
      <p:sp>
        <p:nvSpPr>
          <p:cNvPr id="20" name="Subtitle 2">
            <a:extLst>
              <a:ext uri="{FF2B5EF4-FFF2-40B4-BE49-F238E27FC236}">
                <a16:creationId xmlns:a16="http://schemas.microsoft.com/office/drawing/2014/main" id="{78401B88-15CA-064D-B9E8-FAD35D910083}"/>
              </a:ext>
            </a:extLst>
          </p:cNvPr>
          <p:cNvSpPr txBox="1">
            <a:spLocks/>
          </p:cNvSpPr>
          <p:nvPr/>
        </p:nvSpPr>
        <p:spPr>
          <a:xfrm>
            <a:off x="7819136" y="2122958"/>
            <a:ext cx="3010873" cy="1065198"/>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21" name="TextBox 20">
            <a:extLst>
              <a:ext uri="{FF2B5EF4-FFF2-40B4-BE49-F238E27FC236}">
                <a16:creationId xmlns:a16="http://schemas.microsoft.com/office/drawing/2014/main" id="{06E97AAF-21C3-834F-9682-7147CC9F03E7}"/>
              </a:ext>
            </a:extLst>
          </p:cNvPr>
          <p:cNvSpPr txBox="1"/>
          <p:nvPr/>
        </p:nvSpPr>
        <p:spPr>
          <a:xfrm>
            <a:off x="7864773" y="4888841"/>
            <a:ext cx="1441420"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OPPORTUNITY</a:t>
            </a:r>
          </a:p>
        </p:txBody>
      </p:sp>
      <p:sp>
        <p:nvSpPr>
          <p:cNvPr id="22" name="Subtitle 2">
            <a:extLst>
              <a:ext uri="{FF2B5EF4-FFF2-40B4-BE49-F238E27FC236}">
                <a16:creationId xmlns:a16="http://schemas.microsoft.com/office/drawing/2014/main" id="{816B1A04-38CE-1944-A0FD-DEDEE4C9EC92}"/>
              </a:ext>
            </a:extLst>
          </p:cNvPr>
          <p:cNvSpPr txBox="1">
            <a:spLocks/>
          </p:cNvSpPr>
          <p:nvPr/>
        </p:nvSpPr>
        <p:spPr>
          <a:xfrm>
            <a:off x="7819136" y="5232158"/>
            <a:ext cx="3010873" cy="1065198"/>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23" name="TextBox 22">
            <a:extLst>
              <a:ext uri="{FF2B5EF4-FFF2-40B4-BE49-F238E27FC236}">
                <a16:creationId xmlns:a16="http://schemas.microsoft.com/office/drawing/2014/main" id="{432AD863-B5E5-C34E-B12E-879555E7D741}"/>
              </a:ext>
            </a:extLst>
          </p:cNvPr>
          <p:cNvSpPr txBox="1"/>
          <p:nvPr/>
        </p:nvSpPr>
        <p:spPr>
          <a:xfrm>
            <a:off x="3215076" y="1779642"/>
            <a:ext cx="1103187" cy="353943"/>
          </a:xfrm>
          <a:prstGeom prst="rect">
            <a:avLst/>
          </a:prstGeom>
          <a:noFill/>
        </p:spPr>
        <p:txBody>
          <a:bodyPr wrap="none" rtlCol="0" anchor="ctr" anchorCtr="0">
            <a:spAutoFit/>
          </a:bodyPr>
          <a:lstStyle/>
          <a:p>
            <a:pPr algn="r"/>
            <a:r>
              <a:rPr lang="en-US" sz="1700" b="1" dirty="0">
                <a:solidFill>
                  <a:schemeClr val="bg1"/>
                </a:solidFill>
                <a:latin typeface="Oswald" panose="02000503000000000000" pitchFamily="2" charset="77"/>
                <a:ea typeface="League Spartan" charset="0"/>
                <a:cs typeface="Poppins" pitchFamily="2" charset="77"/>
              </a:rPr>
              <a:t>STRENGTH</a:t>
            </a:r>
          </a:p>
        </p:txBody>
      </p:sp>
      <p:sp>
        <p:nvSpPr>
          <p:cNvPr id="24" name="Subtitle 2">
            <a:extLst>
              <a:ext uri="{FF2B5EF4-FFF2-40B4-BE49-F238E27FC236}">
                <a16:creationId xmlns:a16="http://schemas.microsoft.com/office/drawing/2014/main" id="{ADDDB383-3F95-764B-A13F-79EB74D0DF97}"/>
              </a:ext>
            </a:extLst>
          </p:cNvPr>
          <p:cNvSpPr txBox="1">
            <a:spLocks/>
          </p:cNvSpPr>
          <p:nvPr/>
        </p:nvSpPr>
        <p:spPr>
          <a:xfrm>
            <a:off x="1361992" y="2122958"/>
            <a:ext cx="3010873" cy="1065198"/>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25" name="TextBox 24">
            <a:extLst>
              <a:ext uri="{FF2B5EF4-FFF2-40B4-BE49-F238E27FC236}">
                <a16:creationId xmlns:a16="http://schemas.microsoft.com/office/drawing/2014/main" id="{EBD1DCA4-4BE3-AE4F-9694-0ECBCA47F8CA}"/>
              </a:ext>
            </a:extLst>
          </p:cNvPr>
          <p:cNvSpPr txBox="1"/>
          <p:nvPr/>
        </p:nvSpPr>
        <p:spPr>
          <a:xfrm>
            <a:off x="3455526" y="4888841"/>
            <a:ext cx="862737" cy="353943"/>
          </a:xfrm>
          <a:prstGeom prst="rect">
            <a:avLst/>
          </a:prstGeom>
          <a:noFill/>
        </p:spPr>
        <p:txBody>
          <a:bodyPr wrap="none" rtlCol="0" anchor="ctr" anchorCtr="0">
            <a:spAutoFit/>
          </a:bodyPr>
          <a:lstStyle/>
          <a:p>
            <a:pPr algn="r"/>
            <a:r>
              <a:rPr lang="en-US" sz="1700" b="1" dirty="0">
                <a:solidFill>
                  <a:schemeClr val="bg1"/>
                </a:solidFill>
                <a:latin typeface="Oswald" panose="02000503000000000000" pitchFamily="2" charset="77"/>
                <a:ea typeface="League Spartan" charset="0"/>
                <a:cs typeface="Poppins" pitchFamily="2" charset="77"/>
              </a:rPr>
              <a:t>THREAT</a:t>
            </a:r>
          </a:p>
        </p:txBody>
      </p:sp>
      <p:sp>
        <p:nvSpPr>
          <p:cNvPr id="26" name="Subtitle 2">
            <a:extLst>
              <a:ext uri="{FF2B5EF4-FFF2-40B4-BE49-F238E27FC236}">
                <a16:creationId xmlns:a16="http://schemas.microsoft.com/office/drawing/2014/main" id="{018B35AA-8EFF-E646-B8A5-D4A2FEDE61EF}"/>
              </a:ext>
            </a:extLst>
          </p:cNvPr>
          <p:cNvSpPr txBox="1">
            <a:spLocks/>
          </p:cNvSpPr>
          <p:nvPr/>
        </p:nvSpPr>
        <p:spPr>
          <a:xfrm>
            <a:off x="1361992" y="5232158"/>
            <a:ext cx="3010873" cy="1065198"/>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27" name="TextBox 26">
            <a:extLst>
              <a:ext uri="{FF2B5EF4-FFF2-40B4-BE49-F238E27FC236}">
                <a16:creationId xmlns:a16="http://schemas.microsoft.com/office/drawing/2014/main" id="{7A9E1FEA-DCFB-6742-A3C5-8C5443BBE3EB}"/>
              </a:ext>
            </a:extLst>
          </p:cNvPr>
          <p:cNvSpPr txBox="1"/>
          <p:nvPr/>
        </p:nvSpPr>
        <p:spPr>
          <a:xfrm>
            <a:off x="5315075" y="3214268"/>
            <a:ext cx="1587294"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SWOT ANALISYS</a:t>
            </a:r>
          </a:p>
        </p:txBody>
      </p:sp>
      <p:sp>
        <p:nvSpPr>
          <p:cNvPr id="28" name="Subtitle 2">
            <a:extLst>
              <a:ext uri="{FF2B5EF4-FFF2-40B4-BE49-F238E27FC236}">
                <a16:creationId xmlns:a16="http://schemas.microsoft.com/office/drawing/2014/main" id="{B1CA4AA1-7B28-9E42-9441-F5660F636CEB}"/>
              </a:ext>
            </a:extLst>
          </p:cNvPr>
          <p:cNvSpPr txBox="1">
            <a:spLocks/>
          </p:cNvSpPr>
          <p:nvPr/>
        </p:nvSpPr>
        <p:spPr>
          <a:xfrm>
            <a:off x="4960235" y="3545127"/>
            <a:ext cx="2278550" cy="130885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Tree>
    <p:extLst>
      <p:ext uri="{BB962C8B-B14F-4D97-AF65-F5344CB8AC3E}">
        <p14:creationId xmlns:p14="http://schemas.microsoft.com/office/powerpoint/2010/main" val="1550742913"/>
      </p:ext>
    </p:extLst>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7075334E-60E0-2143-B2AB-24763CA2A96F}"/>
              </a:ext>
            </a:extLst>
          </p:cNvPr>
          <p:cNvSpPr>
            <a:spLocks/>
          </p:cNvSpPr>
          <p:nvPr/>
        </p:nvSpPr>
        <p:spPr bwMode="auto">
          <a:xfrm>
            <a:off x="5035255" y="2854327"/>
            <a:ext cx="2121491" cy="2237591"/>
          </a:xfrm>
          <a:custGeom>
            <a:avLst/>
            <a:gdLst>
              <a:gd name="T0" fmla="*/ 974 w 1135"/>
              <a:gd name="T1" fmla="*/ 1028 h 1198"/>
              <a:gd name="T2" fmla="*/ 566 w 1135"/>
              <a:gd name="T3" fmla="*/ 1198 h 1198"/>
              <a:gd name="T4" fmla="*/ 161 w 1135"/>
              <a:gd name="T5" fmla="*/ 1028 h 1198"/>
              <a:gd name="T6" fmla="*/ 0 w 1135"/>
              <a:gd name="T7" fmla="*/ 599 h 1198"/>
              <a:gd name="T8" fmla="*/ 161 w 1135"/>
              <a:gd name="T9" fmla="*/ 170 h 1198"/>
              <a:gd name="T10" fmla="*/ 566 w 1135"/>
              <a:gd name="T11" fmla="*/ 0 h 1198"/>
              <a:gd name="T12" fmla="*/ 974 w 1135"/>
              <a:gd name="T13" fmla="*/ 170 h 1198"/>
              <a:gd name="T14" fmla="*/ 1135 w 1135"/>
              <a:gd name="T15" fmla="*/ 599 h 1198"/>
              <a:gd name="T16" fmla="*/ 974 w 1135"/>
              <a:gd name="T17" fmla="*/ 1028 h 1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35" h="1198">
                <a:moveTo>
                  <a:pt x="974" y="1028"/>
                </a:moveTo>
                <a:cubicBezTo>
                  <a:pt x="866" y="1142"/>
                  <a:pt x="730" y="1198"/>
                  <a:pt x="566" y="1198"/>
                </a:cubicBezTo>
                <a:cubicBezTo>
                  <a:pt x="403" y="1198"/>
                  <a:pt x="268" y="1142"/>
                  <a:pt x="161" y="1028"/>
                </a:cubicBezTo>
                <a:cubicBezTo>
                  <a:pt x="54" y="914"/>
                  <a:pt x="0" y="771"/>
                  <a:pt x="0" y="599"/>
                </a:cubicBezTo>
                <a:cubicBezTo>
                  <a:pt x="0" y="427"/>
                  <a:pt x="54" y="284"/>
                  <a:pt x="161" y="170"/>
                </a:cubicBezTo>
                <a:cubicBezTo>
                  <a:pt x="268" y="57"/>
                  <a:pt x="403" y="0"/>
                  <a:pt x="566" y="0"/>
                </a:cubicBezTo>
                <a:cubicBezTo>
                  <a:pt x="730" y="0"/>
                  <a:pt x="866" y="57"/>
                  <a:pt x="974" y="170"/>
                </a:cubicBezTo>
                <a:cubicBezTo>
                  <a:pt x="1081" y="284"/>
                  <a:pt x="1135" y="427"/>
                  <a:pt x="1135" y="599"/>
                </a:cubicBezTo>
                <a:cubicBezTo>
                  <a:pt x="1135" y="771"/>
                  <a:pt x="1081" y="914"/>
                  <a:pt x="974" y="1028"/>
                </a:cubicBezTo>
                <a:close/>
              </a:path>
            </a:pathLst>
          </a:custGeom>
          <a:solidFill>
            <a:schemeClr val="accent6"/>
          </a:solidFill>
          <a:ln>
            <a:noFill/>
          </a:ln>
        </p:spPr>
        <p:txBody>
          <a:bodyPr/>
          <a:lstStyle/>
          <a:p>
            <a:pPr>
              <a:defRPr/>
            </a:pPr>
            <a:endParaRPr lang="id-ID" sz="3599" dirty="0">
              <a:latin typeface="Roboto Light" panose="02000000000000000000" pitchFamily="2" charset="0"/>
            </a:endParaRPr>
          </a:p>
        </p:txBody>
      </p:sp>
      <p:sp>
        <p:nvSpPr>
          <p:cNvPr id="3" name="Freeform 6">
            <a:extLst>
              <a:ext uri="{FF2B5EF4-FFF2-40B4-BE49-F238E27FC236}">
                <a16:creationId xmlns:a16="http://schemas.microsoft.com/office/drawing/2014/main" id="{0E0DC4C5-4A26-1443-8310-16FCFD117AA4}"/>
              </a:ext>
            </a:extLst>
          </p:cNvPr>
          <p:cNvSpPr>
            <a:spLocks/>
          </p:cNvSpPr>
          <p:nvPr/>
        </p:nvSpPr>
        <p:spPr bwMode="auto">
          <a:xfrm>
            <a:off x="3731751" y="4010065"/>
            <a:ext cx="2325548" cy="2341378"/>
          </a:xfrm>
          <a:custGeom>
            <a:avLst/>
            <a:gdLst>
              <a:gd name="T0" fmla="*/ 795 w 1245"/>
              <a:gd name="T1" fmla="*/ 700 h 1254"/>
              <a:gd name="T2" fmla="*/ 861 w 1245"/>
              <a:gd name="T3" fmla="*/ 634 h 1254"/>
              <a:gd name="T4" fmla="*/ 976 w 1245"/>
              <a:gd name="T5" fmla="*/ 749 h 1254"/>
              <a:gd name="T6" fmla="*/ 1021 w 1245"/>
              <a:gd name="T7" fmla="*/ 259 h 1254"/>
              <a:gd name="T8" fmla="*/ 532 w 1245"/>
              <a:gd name="T9" fmla="*/ 305 h 1254"/>
              <a:gd name="T10" fmla="*/ 647 w 1245"/>
              <a:gd name="T11" fmla="*/ 420 h 1254"/>
              <a:gd name="T12" fmla="*/ 586 w 1245"/>
              <a:gd name="T13" fmla="*/ 481 h 1254"/>
              <a:gd name="T14" fmla="*/ 448 w 1245"/>
              <a:gd name="T15" fmla="*/ 0 h 1254"/>
              <a:gd name="T16" fmla="*/ 0 w 1245"/>
              <a:gd name="T17" fmla="*/ 0 h 1254"/>
              <a:gd name="T18" fmla="*/ 368 w 1245"/>
              <a:gd name="T19" fmla="*/ 883 h 1254"/>
              <a:gd name="T20" fmla="*/ 1245 w 1245"/>
              <a:gd name="T21" fmla="*/ 1254 h 1254"/>
              <a:gd name="T22" fmla="*/ 1245 w 1245"/>
              <a:gd name="T23" fmla="*/ 844 h 1254"/>
              <a:gd name="T24" fmla="*/ 795 w 1245"/>
              <a:gd name="T25" fmla="*/ 700 h 1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5" h="1254">
                <a:moveTo>
                  <a:pt x="795" y="700"/>
                </a:moveTo>
                <a:cubicBezTo>
                  <a:pt x="861" y="634"/>
                  <a:pt x="861" y="634"/>
                  <a:pt x="861" y="634"/>
                </a:cubicBezTo>
                <a:cubicBezTo>
                  <a:pt x="976" y="749"/>
                  <a:pt x="976" y="749"/>
                  <a:pt x="976" y="749"/>
                </a:cubicBezTo>
                <a:cubicBezTo>
                  <a:pt x="1021" y="259"/>
                  <a:pt x="1021" y="259"/>
                  <a:pt x="1021" y="259"/>
                </a:cubicBezTo>
                <a:cubicBezTo>
                  <a:pt x="532" y="305"/>
                  <a:pt x="532" y="305"/>
                  <a:pt x="532" y="305"/>
                </a:cubicBezTo>
                <a:cubicBezTo>
                  <a:pt x="647" y="420"/>
                  <a:pt x="647" y="420"/>
                  <a:pt x="647" y="420"/>
                </a:cubicBezTo>
                <a:cubicBezTo>
                  <a:pt x="586" y="481"/>
                  <a:pt x="586" y="481"/>
                  <a:pt x="586" y="481"/>
                </a:cubicBezTo>
                <a:cubicBezTo>
                  <a:pt x="497" y="344"/>
                  <a:pt x="451" y="184"/>
                  <a:pt x="448" y="0"/>
                </a:cubicBezTo>
                <a:cubicBezTo>
                  <a:pt x="0" y="0"/>
                  <a:pt x="0" y="0"/>
                  <a:pt x="0" y="0"/>
                </a:cubicBezTo>
                <a:cubicBezTo>
                  <a:pt x="5" y="346"/>
                  <a:pt x="128" y="641"/>
                  <a:pt x="368" y="883"/>
                </a:cubicBezTo>
                <a:cubicBezTo>
                  <a:pt x="609" y="1126"/>
                  <a:pt x="901" y="1249"/>
                  <a:pt x="1245" y="1254"/>
                </a:cubicBezTo>
                <a:cubicBezTo>
                  <a:pt x="1245" y="844"/>
                  <a:pt x="1245" y="844"/>
                  <a:pt x="1245" y="844"/>
                </a:cubicBezTo>
                <a:cubicBezTo>
                  <a:pt x="1073" y="841"/>
                  <a:pt x="923" y="793"/>
                  <a:pt x="795" y="700"/>
                </a:cubicBezTo>
                <a:close/>
              </a:path>
            </a:pathLst>
          </a:custGeom>
          <a:solidFill>
            <a:schemeClr val="accent3"/>
          </a:solidFill>
          <a:ln>
            <a:noFill/>
          </a:ln>
        </p:spPr>
        <p:txBody>
          <a:bodyPr/>
          <a:lstStyle/>
          <a:p>
            <a:pPr>
              <a:defRPr/>
            </a:pPr>
            <a:endParaRPr lang="id-ID" sz="3599" dirty="0">
              <a:latin typeface="Roboto Light" panose="02000000000000000000" pitchFamily="2" charset="0"/>
            </a:endParaRPr>
          </a:p>
        </p:txBody>
      </p:sp>
      <p:sp>
        <p:nvSpPr>
          <p:cNvPr id="4" name="Freeform 7">
            <a:extLst>
              <a:ext uri="{FF2B5EF4-FFF2-40B4-BE49-F238E27FC236}">
                <a16:creationId xmlns:a16="http://schemas.microsoft.com/office/drawing/2014/main" id="{38AD38B2-862B-DC46-9FD6-795C38E60BF6}"/>
              </a:ext>
            </a:extLst>
          </p:cNvPr>
          <p:cNvSpPr>
            <a:spLocks/>
          </p:cNvSpPr>
          <p:nvPr/>
        </p:nvSpPr>
        <p:spPr bwMode="auto">
          <a:xfrm>
            <a:off x="6134701" y="4010065"/>
            <a:ext cx="2325548" cy="2341378"/>
          </a:xfrm>
          <a:custGeom>
            <a:avLst/>
            <a:gdLst>
              <a:gd name="T0" fmla="*/ 797 w 1245"/>
              <a:gd name="T1" fmla="*/ 0 h 1254"/>
              <a:gd name="T2" fmla="*/ 660 w 1245"/>
              <a:gd name="T3" fmla="*/ 478 h 1254"/>
              <a:gd name="T4" fmla="*/ 602 w 1245"/>
              <a:gd name="T5" fmla="*/ 420 h 1254"/>
              <a:gd name="T6" fmla="*/ 718 w 1245"/>
              <a:gd name="T7" fmla="*/ 305 h 1254"/>
              <a:gd name="T8" fmla="*/ 228 w 1245"/>
              <a:gd name="T9" fmla="*/ 259 h 1254"/>
              <a:gd name="T10" fmla="*/ 273 w 1245"/>
              <a:gd name="T11" fmla="*/ 749 h 1254"/>
              <a:gd name="T12" fmla="*/ 388 w 1245"/>
              <a:gd name="T13" fmla="*/ 634 h 1254"/>
              <a:gd name="T14" fmla="*/ 453 w 1245"/>
              <a:gd name="T15" fmla="*/ 698 h 1254"/>
              <a:gd name="T16" fmla="*/ 0 w 1245"/>
              <a:gd name="T17" fmla="*/ 844 h 1254"/>
              <a:gd name="T18" fmla="*/ 0 w 1245"/>
              <a:gd name="T19" fmla="*/ 1254 h 1254"/>
              <a:gd name="T20" fmla="*/ 877 w 1245"/>
              <a:gd name="T21" fmla="*/ 883 h 1254"/>
              <a:gd name="T22" fmla="*/ 1245 w 1245"/>
              <a:gd name="T23" fmla="*/ 0 h 1254"/>
              <a:gd name="T24" fmla="*/ 797 w 1245"/>
              <a:gd name="T25" fmla="*/ 0 h 1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45" h="1254">
                <a:moveTo>
                  <a:pt x="797" y="0"/>
                </a:moveTo>
                <a:cubicBezTo>
                  <a:pt x="794" y="183"/>
                  <a:pt x="748" y="342"/>
                  <a:pt x="660" y="478"/>
                </a:cubicBezTo>
                <a:cubicBezTo>
                  <a:pt x="602" y="420"/>
                  <a:pt x="602" y="420"/>
                  <a:pt x="602" y="420"/>
                </a:cubicBezTo>
                <a:cubicBezTo>
                  <a:pt x="718" y="305"/>
                  <a:pt x="718" y="305"/>
                  <a:pt x="718" y="305"/>
                </a:cubicBezTo>
                <a:cubicBezTo>
                  <a:pt x="228" y="259"/>
                  <a:pt x="228" y="259"/>
                  <a:pt x="228" y="259"/>
                </a:cubicBezTo>
                <a:cubicBezTo>
                  <a:pt x="273" y="749"/>
                  <a:pt x="273" y="749"/>
                  <a:pt x="273" y="749"/>
                </a:cubicBezTo>
                <a:cubicBezTo>
                  <a:pt x="388" y="634"/>
                  <a:pt x="388" y="634"/>
                  <a:pt x="388" y="634"/>
                </a:cubicBezTo>
                <a:cubicBezTo>
                  <a:pt x="453" y="698"/>
                  <a:pt x="453" y="698"/>
                  <a:pt x="453" y="698"/>
                </a:cubicBezTo>
                <a:cubicBezTo>
                  <a:pt x="324" y="791"/>
                  <a:pt x="173" y="840"/>
                  <a:pt x="0" y="844"/>
                </a:cubicBezTo>
                <a:cubicBezTo>
                  <a:pt x="0" y="1254"/>
                  <a:pt x="0" y="1254"/>
                  <a:pt x="0" y="1254"/>
                </a:cubicBezTo>
                <a:cubicBezTo>
                  <a:pt x="344" y="1249"/>
                  <a:pt x="637" y="1125"/>
                  <a:pt x="877" y="883"/>
                </a:cubicBezTo>
                <a:cubicBezTo>
                  <a:pt x="1117" y="641"/>
                  <a:pt x="1240" y="346"/>
                  <a:pt x="1245" y="0"/>
                </a:cubicBezTo>
                <a:lnTo>
                  <a:pt x="797" y="0"/>
                </a:lnTo>
                <a:close/>
              </a:path>
            </a:pathLst>
          </a:custGeom>
          <a:solidFill>
            <a:schemeClr val="accent4"/>
          </a:solidFill>
          <a:ln>
            <a:noFill/>
          </a:ln>
        </p:spPr>
        <p:txBody>
          <a:bodyPr/>
          <a:lstStyle/>
          <a:p>
            <a:pPr>
              <a:defRPr/>
            </a:pPr>
            <a:endParaRPr lang="id-ID" sz="3599" dirty="0">
              <a:latin typeface="Roboto Light" panose="02000000000000000000" pitchFamily="2" charset="0"/>
            </a:endParaRPr>
          </a:p>
        </p:txBody>
      </p:sp>
      <p:sp>
        <p:nvSpPr>
          <p:cNvPr id="5" name="Freeform 8">
            <a:extLst>
              <a:ext uri="{FF2B5EF4-FFF2-40B4-BE49-F238E27FC236}">
                <a16:creationId xmlns:a16="http://schemas.microsoft.com/office/drawing/2014/main" id="{4E037D27-5136-4948-9A2D-EB7AAFA3BC24}"/>
              </a:ext>
            </a:extLst>
          </p:cNvPr>
          <p:cNvSpPr>
            <a:spLocks/>
          </p:cNvSpPr>
          <p:nvPr/>
        </p:nvSpPr>
        <p:spPr bwMode="auto">
          <a:xfrm>
            <a:off x="6134701" y="1596563"/>
            <a:ext cx="2325548" cy="2339620"/>
          </a:xfrm>
          <a:custGeom>
            <a:avLst/>
            <a:gdLst>
              <a:gd name="T0" fmla="*/ 1343489 w 1245"/>
              <a:gd name="T1" fmla="*/ 2111375 h 1253"/>
              <a:gd name="T2" fmla="*/ 2098675 w 1245"/>
              <a:gd name="T3" fmla="*/ 2111375 h 1253"/>
              <a:gd name="T4" fmla="*/ 1478344 w 1245"/>
              <a:gd name="T5" fmla="*/ 621786 h 1253"/>
              <a:gd name="T6" fmla="*/ 0 w 1245"/>
              <a:gd name="T7" fmla="*/ 0 h 1253"/>
              <a:gd name="T8" fmla="*/ 0 w 1245"/>
              <a:gd name="T9" fmla="*/ 690873 h 1253"/>
              <a:gd name="T10" fmla="*/ 787214 w 1245"/>
              <a:gd name="T11" fmla="*/ 953742 h 1253"/>
              <a:gd name="T12" fmla="*/ 654045 w 1245"/>
              <a:gd name="T13" fmla="*/ 1086861 h 1253"/>
              <a:gd name="T14" fmla="*/ 460191 w 1245"/>
              <a:gd name="T15" fmla="*/ 893080 h 1253"/>
              <a:gd name="T16" fmla="*/ 384336 w 1245"/>
              <a:gd name="T17" fmla="*/ 1717072 h 1253"/>
              <a:gd name="T18" fmla="*/ 1210320 w 1245"/>
              <a:gd name="T19" fmla="*/ 1641244 h 1253"/>
              <a:gd name="T20" fmla="*/ 1014781 w 1245"/>
              <a:gd name="T21" fmla="*/ 1447463 h 1253"/>
              <a:gd name="T22" fmla="*/ 1129407 w 1245"/>
              <a:gd name="T23" fmla="*/ 1332879 h 1253"/>
              <a:gd name="T24" fmla="*/ 1343489 w 1245"/>
              <a:gd name="T25" fmla="*/ 2111375 h 12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5" h="1253">
                <a:moveTo>
                  <a:pt x="797" y="1253"/>
                </a:moveTo>
                <a:cubicBezTo>
                  <a:pt x="1245" y="1253"/>
                  <a:pt x="1245" y="1253"/>
                  <a:pt x="1245" y="1253"/>
                </a:cubicBezTo>
                <a:cubicBezTo>
                  <a:pt x="1241" y="906"/>
                  <a:pt x="1118" y="611"/>
                  <a:pt x="877" y="369"/>
                </a:cubicBezTo>
                <a:cubicBezTo>
                  <a:pt x="637" y="128"/>
                  <a:pt x="344" y="4"/>
                  <a:pt x="0" y="0"/>
                </a:cubicBezTo>
                <a:cubicBezTo>
                  <a:pt x="0" y="410"/>
                  <a:pt x="0" y="410"/>
                  <a:pt x="0" y="410"/>
                </a:cubicBezTo>
                <a:cubicBezTo>
                  <a:pt x="180" y="414"/>
                  <a:pt x="336" y="466"/>
                  <a:pt x="467" y="566"/>
                </a:cubicBezTo>
                <a:cubicBezTo>
                  <a:pt x="388" y="645"/>
                  <a:pt x="388" y="645"/>
                  <a:pt x="388" y="645"/>
                </a:cubicBezTo>
                <a:cubicBezTo>
                  <a:pt x="273" y="530"/>
                  <a:pt x="273" y="530"/>
                  <a:pt x="273" y="530"/>
                </a:cubicBezTo>
                <a:cubicBezTo>
                  <a:pt x="228" y="1019"/>
                  <a:pt x="228" y="1019"/>
                  <a:pt x="228" y="1019"/>
                </a:cubicBezTo>
                <a:cubicBezTo>
                  <a:pt x="718" y="974"/>
                  <a:pt x="718" y="974"/>
                  <a:pt x="718" y="974"/>
                </a:cubicBezTo>
                <a:cubicBezTo>
                  <a:pt x="602" y="859"/>
                  <a:pt x="602" y="859"/>
                  <a:pt x="602" y="859"/>
                </a:cubicBezTo>
                <a:cubicBezTo>
                  <a:pt x="670" y="791"/>
                  <a:pt x="670" y="791"/>
                  <a:pt x="670" y="791"/>
                </a:cubicBezTo>
                <a:cubicBezTo>
                  <a:pt x="752" y="924"/>
                  <a:pt x="794" y="1078"/>
                  <a:pt x="797" y="125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ID" sz="3599" dirty="0">
              <a:latin typeface="Roboto Light" panose="02000000000000000000" pitchFamily="2" charset="0"/>
            </a:endParaRPr>
          </a:p>
        </p:txBody>
      </p:sp>
      <p:sp>
        <p:nvSpPr>
          <p:cNvPr id="6" name="Freeform 9">
            <a:extLst>
              <a:ext uri="{FF2B5EF4-FFF2-40B4-BE49-F238E27FC236}">
                <a16:creationId xmlns:a16="http://schemas.microsoft.com/office/drawing/2014/main" id="{70E35C1F-809E-A04D-9FD9-535F2771464D}"/>
              </a:ext>
            </a:extLst>
          </p:cNvPr>
          <p:cNvSpPr>
            <a:spLocks/>
          </p:cNvSpPr>
          <p:nvPr/>
        </p:nvSpPr>
        <p:spPr bwMode="auto">
          <a:xfrm>
            <a:off x="3731751" y="1596563"/>
            <a:ext cx="2325548" cy="2339620"/>
          </a:xfrm>
          <a:custGeom>
            <a:avLst/>
            <a:gdLst>
              <a:gd name="T0" fmla="*/ 2098675 w 1245"/>
              <a:gd name="T1" fmla="*/ 0 h 1253"/>
              <a:gd name="T2" fmla="*/ 620331 w 1245"/>
              <a:gd name="T3" fmla="*/ 621786 h 1253"/>
              <a:gd name="T4" fmla="*/ 0 w 1245"/>
              <a:gd name="T5" fmla="*/ 2111375 h 1253"/>
              <a:gd name="T6" fmla="*/ 755186 w 1245"/>
              <a:gd name="T7" fmla="*/ 2111375 h 1253"/>
              <a:gd name="T8" fmla="*/ 970953 w 1245"/>
              <a:gd name="T9" fmla="*/ 1327824 h 1253"/>
              <a:gd name="T10" fmla="*/ 1090637 w 1245"/>
              <a:gd name="T11" fmla="*/ 1447463 h 1253"/>
              <a:gd name="T12" fmla="*/ 896783 w 1245"/>
              <a:gd name="T13" fmla="*/ 1641244 h 1253"/>
              <a:gd name="T14" fmla="*/ 1721082 w 1245"/>
              <a:gd name="T15" fmla="*/ 1717072 h 1253"/>
              <a:gd name="T16" fmla="*/ 1645226 w 1245"/>
              <a:gd name="T17" fmla="*/ 893080 h 1253"/>
              <a:gd name="T18" fmla="*/ 1451373 w 1245"/>
              <a:gd name="T19" fmla="*/ 1086861 h 1253"/>
              <a:gd name="T20" fmla="*/ 1314833 w 1245"/>
              <a:gd name="T21" fmla="*/ 950372 h 1253"/>
              <a:gd name="T22" fmla="*/ 2098675 w 1245"/>
              <a:gd name="T23" fmla="*/ 690873 h 1253"/>
              <a:gd name="T24" fmla="*/ 2098675 w 1245"/>
              <a:gd name="T25" fmla="*/ 0 h 12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45" h="1253">
                <a:moveTo>
                  <a:pt x="1245" y="0"/>
                </a:moveTo>
                <a:cubicBezTo>
                  <a:pt x="901" y="4"/>
                  <a:pt x="609" y="127"/>
                  <a:pt x="368" y="369"/>
                </a:cubicBezTo>
                <a:cubicBezTo>
                  <a:pt x="126" y="611"/>
                  <a:pt x="4" y="906"/>
                  <a:pt x="0" y="1253"/>
                </a:cubicBezTo>
                <a:cubicBezTo>
                  <a:pt x="448" y="1253"/>
                  <a:pt x="448" y="1253"/>
                  <a:pt x="448" y="1253"/>
                </a:cubicBezTo>
                <a:cubicBezTo>
                  <a:pt x="451" y="1076"/>
                  <a:pt x="494" y="922"/>
                  <a:pt x="576" y="788"/>
                </a:cubicBezTo>
                <a:cubicBezTo>
                  <a:pt x="647" y="859"/>
                  <a:pt x="647" y="859"/>
                  <a:pt x="647" y="859"/>
                </a:cubicBezTo>
                <a:cubicBezTo>
                  <a:pt x="532" y="974"/>
                  <a:pt x="532" y="974"/>
                  <a:pt x="532" y="974"/>
                </a:cubicBezTo>
                <a:cubicBezTo>
                  <a:pt x="1021" y="1019"/>
                  <a:pt x="1021" y="1019"/>
                  <a:pt x="1021" y="1019"/>
                </a:cubicBezTo>
                <a:cubicBezTo>
                  <a:pt x="976" y="530"/>
                  <a:pt x="976" y="530"/>
                  <a:pt x="976" y="530"/>
                </a:cubicBezTo>
                <a:cubicBezTo>
                  <a:pt x="861" y="645"/>
                  <a:pt x="861" y="645"/>
                  <a:pt x="861" y="645"/>
                </a:cubicBezTo>
                <a:cubicBezTo>
                  <a:pt x="780" y="564"/>
                  <a:pt x="780" y="564"/>
                  <a:pt x="780" y="564"/>
                </a:cubicBezTo>
                <a:cubicBezTo>
                  <a:pt x="912" y="464"/>
                  <a:pt x="1067" y="413"/>
                  <a:pt x="1245" y="410"/>
                </a:cubicBezTo>
                <a:lnTo>
                  <a:pt x="124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ID" sz="3599" dirty="0">
              <a:latin typeface="Roboto Light" panose="02000000000000000000" pitchFamily="2" charset="0"/>
            </a:endParaRPr>
          </a:p>
        </p:txBody>
      </p:sp>
      <p:sp>
        <p:nvSpPr>
          <p:cNvPr id="12" name="TextBox 11">
            <a:extLst>
              <a:ext uri="{FF2B5EF4-FFF2-40B4-BE49-F238E27FC236}">
                <a16:creationId xmlns:a16="http://schemas.microsoft.com/office/drawing/2014/main" id="{EA41E799-4FEB-8D46-9B80-ED04C1EFA416}"/>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13" name="Rectangle 12">
            <a:extLst>
              <a:ext uri="{FF2B5EF4-FFF2-40B4-BE49-F238E27FC236}">
                <a16:creationId xmlns:a16="http://schemas.microsoft.com/office/drawing/2014/main" id="{77801CAC-CBDF-F749-981A-A995599309C1}"/>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15" name="TextBox 14">
            <a:extLst>
              <a:ext uri="{FF2B5EF4-FFF2-40B4-BE49-F238E27FC236}">
                <a16:creationId xmlns:a16="http://schemas.microsoft.com/office/drawing/2014/main" id="{DD29C960-65AE-4E4B-8FBB-CD2C421D7890}"/>
              </a:ext>
            </a:extLst>
          </p:cNvPr>
          <p:cNvSpPr txBox="1"/>
          <p:nvPr/>
        </p:nvSpPr>
        <p:spPr>
          <a:xfrm rot="18898649">
            <a:off x="4087722" y="2375551"/>
            <a:ext cx="1215397" cy="353943"/>
          </a:xfrm>
          <a:prstGeom prst="rect">
            <a:avLst/>
          </a:prstGeom>
          <a:noFill/>
        </p:spPr>
        <p:txBody>
          <a:bodyPr wrap="none" rtlCol="0">
            <a:spAutoFit/>
          </a:bodyPr>
          <a:lstStyle/>
          <a:p>
            <a:pPr algn="ctr"/>
            <a:r>
              <a:rPr lang="en-US" sz="1700" b="1" dirty="0">
                <a:solidFill>
                  <a:schemeClr val="bg1"/>
                </a:solidFill>
                <a:latin typeface="Oswald" panose="02000503000000000000" pitchFamily="2" charset="77"/>
                <a:cs typeface="Poppins" pitchFamily="2" charset="77"/>
              </a:rPr>
              <a:t>STRENGTHS</a:t>
            </a:r>
          </a:p>
        </p:txBody>
      </p:sp>
      <p:sp>
        <p:nvSpPr>
          <p:cNvPr id="16" name="TextBox 15">
            <a:extLst>
              <a:ext uri="{FF2B5EF4-FFF2-40B4-BE49-F238E27FC236}">
                <a16:creationId xmlns:a16="http://schemas.microsoft.com/office/drawing/2014/main" id="{6A45D1A8-DE4C-4C42-8484-D5A2FEFD1BE0}"/>
              </a:ext>
            </a:extLst>
          </p:cNvPr>
          <p:cNvSpPr txBox="1"/>
          <p:nvPr/>
        </p:nvSpPr>
        <p:spPr>
          <a:xfrm rot="18898649">
            <a:off x="6692748" y="5133500"/>
            <a:ext cx="1609736" cy="353943"/>
          </a:xfrm>
          <a:prstGeom prst="rect">
            <a:avLst/>
          </a:prstGeom>
          <a:noFill/>
        </p:spPr>
        <p:txBody>
          <a:bodyPr wrap="none" rtlCol="0">
            <a:spAutoFit/>
          </a:bodyPr>
          <a:lstStyle/>
          <a:p>
            <a:pPr algn="ctr"/>
            <a:r>
              <a:rPr lang="en-US" sz="1700" b="1" dirty="0">
                <a:solidFill>
                  <a:schemeClr val="bg1"/>
                </a:solidFill>
                <a:latin typeface="Oswald" panose="02000503000000000000" pitchFamily="2" charset="77"/>
                <a:cs typeface="Poppins" pitchFamily="2" charset="77"/>
              </a:rPr>
              <a:t>OPPORTUNITIES</a:t>
            </a:r>
          </a:p>
        </p:txBody>
      </p:sp>
      <p:sp>
        <p:nvSpPr>
          <p:cNvPr id="18" name="TextBox 17">
            <a:extLst>
              <a:ext uri="{FF2B5EF4-FFF2-40B4-BE49-F238E27FC236}">
                <a16:creationId xmlns:a16="http://schemas.microsoft.com/office/drawing/2014/main" id="{72503856-3AF9-0A40-A77D-0289F6B5A306}"/>
              </a:ext>
            </a:extLst>
          </p:cNvPr>
          <p:cNvSpPr txBox="1"/>
          <p:nvPr/>
        </p:nvSpPr>
        <p:spPr>
          <a:xfrm rot="2699277">
            <a:off x="4226236" y="5197508"/>
            <a:ext cx="974947" cy="353943"/>
          </a:xfrm>
          <a:prstGeom prst="rect">
            <a:avLst/>
          </a:prstGeom>
          <a:noFill/>
        </p:spPr>
        <p:txBody>
          <a:bodyPr wrap="none" rtlCol="0">
            <a:spAutoFit/>
          </a:bodyPr>
          <a:lstStyle/>
          <a:p>
            <a:pPr algn="ctr"/>
            <a:r>
              <a:rPr lang="en-US" sz="1700" b="1" dirty="0">
                <a:solidFill>
                  <a:schemeClr val="bg1"/>
                </a:solidFill>
                <a:latin typeface="Oswald" panose="02000503000000000000" pitchFamily="2" charset="77"/>
                <a:cs typeface="Poppins" pitchFamily="2" charset="77"/>
              </a:rPr>
              <a:t>THREATS</a:t>
            </a:r>
          </a:p>
        </p:txBody>
      </p:sp>
      <p:sp>
        <p:nvSpPr>
          <p:cNvPr id="19" name="TextBox 18">
            <a:extLst>
              <a:ext uri="{FF2B5EF4-FFF2-40B4-BE49-F238E27FC236}">
                <a16:creationId xmlns:a16="http://schemas.microsoft.com/office/drawing/2014/main" id="{1F098E61-7102-554F-B151-DD1A50222C4E}"/>
              </a:ext>
            </a:extLst>
          </p:cNvPr>
          <p:cNvSpPr txBox="1"/>
          <p:nvPr/>
        </p:nvSpPr>
        <p:spPr>
          <a:xfrm rot="2699277">
            <a:off x="6831407" y="2375551"/>
            <a:ext cx="1332416" cy="353943"/>
          </a:xfrm>
          <a:prstGeom prst="rect">
            <a:avLst/>
          </a:prstGeom>
          <a:noFill/>
        </p:spPr>
        <p:txBody>
          <a:bodyPr wrap="none" rtlCol="0">
            <a:spAutoFit/>
          </a:bodyPr>
          <a:lstStyle/>
          <a:p>
            <a:pPr algn="ctr"/>
            <a:r>
              <a:rPr lang="en-US" sz="1700" b="1" dirty="0">
                <a:solidFill>
                  <a:schemeClr val="bg1"/>
                </a:solidFill>
                <a:latin typeface="Oswald" panose="02000503000000000000" pitchFamily="2" charset="77"/>
                <a:cs typeface="Poppins" pitchFamily="2" charset="77"/>
              </a:rPr>
              <a:t>WEAKNESSES</a:t>
            </a:r>
          </a:p>
        </p:txBody>
      </p:sp>
      <p:sp>
        <p:nvSpPr>
          <p:cNvPr id="20" name="Subtitle 2">
            <a:extLst>
              <a:ext uri="{FF2B5EF4-FFF2-40B4-BE49-F238E27FC236}">
                <a16:creationId xmlns:a16="http://schemas.microsoft.com/office/drawing/2014/main" id="{12DD3A7F-68DB-504C-BA1E-EFCA62D07263}"/>
              </a:ext>
            </a:extLst>
          </p:cNvPr>
          <p:cNvSpPr txBox="1">
            <a:spLocks/>
          </p:cNvSpPr>
          <p:nvPr/>
        </p:nvSpPr>
        <p:spPr>
          <a:xfrm>
            <a:off x="8460249" y="2019922"/>
            <a:ext cx="3010873" cy="1065198"/>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21" name="Subtitle 2">
            <a:extLst>
              <a:ext uri="{FF2B5EF4-FFF2-40B4-BE49-F238E27FC236}">
                <a16:creationId xmlns:a16="http://schemas.microsoft.com/office/drawing/2014/main" id="{40259D82-EB0C-EE4E-A04D-902F57FBF9BF}"/>
              </a:ext>
            </a:extLst>
          </p:cNvPr>
          <p:cNvSpPr txBox="1">
            <a:spLocks/>
          </p:cNvSpPr>
          <p:nvPr/>
        </p:nvSpPr>
        <p:spPr>
          <a:xfrm>
            <a:off x="8460249" y="4777871"/>
            <a:ext cx="3010873" cy="1065198"/>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22" name="Subtitle 2">
            <a:extLst>
              <a:ext uri="{FF2B5EF4-FFF2-40B4-BE49-F238E27FC236}">
                <a16:creationId xmlns:a16="http://schemas.microsoft.com/office/drawing/2014/main" id="{CE1F9949-0726-064A-93A0-35EC5C14FBE1}"/>
              </a:ext>
            </a:extLst>
          </p:cNvPr>
          <p:cNvSpPr txBox="1">
            <a:spLocks/>
          </p:cNvSpPr>
          <p:nvPr/>
        </p:nvSpPr>
        <p:spPr>
          <a:xfrm>
            <a:off x="720879" y="2019922"/>
            <a:ext cx="3010873" cy="1065198"/>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23" name="Subtitle 2">
            <a:extLst>
              <a:ext uri="{FF2B5EF4-FFF2-40B4-BE49-F238E27FC236}">
                <a16:creationId xmlns:a16="http://schemas.microsoft.com/office/drawing/2014/main" id="{1B7DD5FC-2019-F944-BD34-0BEB98141AE1}"/>
              </a:ext>
            </a:extLst>
          </p:cNvPr>
          <p:cNvSpPr txBox="1">
            <a:spLocks/>
          </p:cNvSpPr>
          <p:nvPr/>
        </p:nvSpPr>
        <p:spPr>
          <a:xfrm>
            <a:off x="720879" y="4777871"/>
            <a:ext cx="3010873" cy="1065198"/>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24" name="TextBox 23">
            <a:extLst>
              <a:ext uri="{FF2B5EF4-FFF2-40B4-BE49-F238E27FC236}">
                <a16:creationId xmlns:a16="http://schemas.microsoft.com/office/drawing/2014/main" id="{B101A38C-9C83-E046-854B-F3ED54E23DE6}"/>
              </a:ext>
            </a:extLst>
          </p:cNvPr>
          <p:cNvSpPr txBox="1"/>
          <p:nvPr/>
        </p:nvSpPr>
        <p:spPr>
          <a:xfrm>
            <a:off x="5315075" y="3796152"/>
            <a:ext cx="1587294"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SWOT ANALISYS</a:t>
            </a:r>
          </a:p>
        </p:txBody>
      </p:sp>
    </p:spTree>
    <p:extLst>
      <p:ext uri="{BB962C8B-B14F-4D97-AF65-F5344CB8AC3E}">
        <p14:creationId xmlns:p14="http://schemas.microsoft.com/office/powerpoint/2010/main" val="1123779632"/>
      </p:ext>
    </p:extLst>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483DBE43-8FF4-954E-8366-9584B1AA0241}"/>
              </a:ext>
            </a:extLst>
          </p:cNvPr>
          <p:cNvSpPr/>
          <p:nvPr/>
        </p:nvSpPr>
        <p:spPr>
          <a:xfrm>
            <a:off x="1588" y="0"/>
            <a:ext cx="12188952" cy="21717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5" name="Rectangle 4">
            <a:extLst>
              <a:ext uri="{FF2B5EF4-FFF2-40B4-BE49-F238E27FC236}">
                <a16:creationId xmlns:a16="http://schemas.microsoft.com/office/drawing/2014/main" id="{79D9552B-200E-2941-9DAC-9E0608927C5B}"/>
              </a:ext>
            </a:extLst>
          </p:cNvPr>
          <p:cNvSpPr/>
          <p:nvPr/>
        </p:nvSpPr>
        <p:spPr>
          <a:xfrm>
            <a:off x="1588" y="2171700"/>
            <a:ext cx="12188952" cy="14859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6" name="Rectangle 5">
            <a:extLst>
              <a:ext uri="{FF2B5EF4-FFF2-40B4-BE49-F238E27FC236}">
                <a16:creationId xmlns:a16="http://schemas.microsoft.com/office/drawing/2014/main" id="{22DDFA15-B902-6244-9B57-DA544D97E0D9}"/>
              </a:ext>
            </a:extLst>
          </p:cNvPr>
          <p:cNvSpPr/>
          <p:nvPr/>
        </p:nvSpPr>
        <p:spPr>
          <a:xfrm>
            <a:off x="1588" y="3657600"/>
            <a:ext cx="12188952" cy="14859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7" name="Rectangle 6">
            <a:extLst>
              <a:ext uri="{FF2B5EF4-FFF2-40B4-BE49-F238E27FC236}">
                <a16:creationId xmlns:a16="http://schemas.microsoft.com/office/drawing/2014/main" id="{C5211EAA-F7FE-054E-BBE8-2B7CED88B567}"/>
              </a:ext>
            </a:extLst>
          </p:cNvPr>
          <p:cNvSpPr/>
          <p:nvPr/>
        </p:nvSpPr>
        <p:spPr>
          <a:xfrm>
            <a:off x="1588" y="5143500"/>
            <a:ext cx="12188952" cy="17145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 name="TextBox 1">
            <a:extLst>
              <a:ext uri="{FF2B5EF4-FFF2-40B4-BE49-F238E27FC236}">
                <a16:creationId xmlns:a16="http://schemas.microsoft.com/office/drawing/2014/main" id="{AF959EC1-950F-1B4D-9AE9-8CDBABECF03E}"/>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bg1"/>
                </a:solidFill>
                <a:latin typeface="Oswald" panose="02000503000000000000" pitchFamily="2" charset="77"/>
              </a:rPr>
              <a:t>SWOT ANALYSIS SLIDE</a:t>
            </a:r>
          </a:p>
        </p:txBody>
      </p:sp>
      <p:sp>
        <p:nvSpPr>
          <p:cNvPr id="3" name="Rectangle 2">
            <a:extLst>
              <a:ext uri="{FF2B5EF4-FFF2-40B4-BE49-F238E27FC236}">
                <a16:creationId xmlns:a16="http://schemas.microsoft.com/office/drawing/2014/main" id="{035EFEF1-A02C-0946-A72E-9959B85A7969}"/>
              </a:ext>
            </a:extLst>
          </p:cNvPr>
          <p:cNvSpPr/>
          <p:nvPr/>
        </p:nvSpPr>
        <p:spPr>
          <a:xfrm>
            <a:off x="5524501" y="935240"/>
            <a:ext cx="1143000" cy="457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0" name="TextBox 19">
            <a:extLst>
              <a:ext uri="{FF2B5EF4-FFF2-40B4-BE49-F238E27FC236}">
                <a16:creationId xmlns:a16="http://schemas.microsoft.com/office/drawing/2014/main" id="{FA53BF4C-3703-374A-A822-BB6D49F37C77}"/>
              </a:ext>
            </a:extLst>
          </p:cNvPr>
          <p:cNvSpPr txBox="1"/>
          <p:nvPr/>
        </p:nvSpPr>
        <p:spPr>
          <a:xfrm>
            <a:off x="1853870" y="1208048"/>
            <a:ext cx="1215397"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STRENGTHS</a:t>
            </a:r>
          </a:p>
        </p:txBody>
      </p:sp>
      <p:sp>
        <p:nvSpPr>
          <p:cNvPr id="21" name="Subtitle 2">
            <a:extLst>
              <a:ext uri="{FF2B5EF4-FFF2-40B4-BE49-F238E27FC236}">
                <a16:creationId xmlns:a16="http://schemas.microsoft.com/office/drawing/2014/main" id="{F4CCCB58-C5C7-7C4C-AAF6-C0D0113958FF}"/>
              </a:ext>
            </a:extLst>
          </p:cNvPr>
          <p:cNvSpPr txBox="1">
            <a:spLocks/>
          </p:cNvSpPr>
          <p:nvPr/>
        </p:nvSpPr>
        <p:spPr>
          <a:xfrm>
            <a:off x="1779050" y="1551365"/>
            <a:ext cx="9650950" cy="577885"/>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22" name="TextBox 21">
            <a:extLst>
              <a:ext uri="{FF2B5EF4-FFF2-40B4-BE49-F238E27FC236}">
                <a16:creationId xmlns:a16="http://schemas.microsoft.com/office/drawing/2014/main" id="{EF3860A8-7AB1-B342-AFD6-E7E236EF3FAD}"/>
              </a:ext>
            </a:extLst>
          </p:cNvPr>
          <p:cNvSpPr txBox="1"/>
          <p:nvPr/>
        </p:nvSpPr>
        <p:spPr>
          <a:xfrm>
            <a:off x="1853870" y="3947324"/>
            <a:ext cx="1609736"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OPPORTUNITIES</a:t>
            </a:r>
          </a:p>
        </p:txBody>
      </p:sp>
      <p:sp>
        <p:nvSpPr>
          <p:cNvPr id="23" name="Subtitle 2">
            <a:extLst>
              <a:ext uri="{FF2B5EF4-FFF2-40B4-BE49-F238E27FC236}">
                <a16:creationId xmlns:a16="http://schemas.microsoft.com/office/drawing/2014/main" id="{C38FC1F5-4385-C641-83C6-B2778EE36C81}"/>
              </a:ext>
            </a:extLst>
          </p:cNvPr>
          <p:cNvSpPr txBox="1">
            <a:spLocks/>
          </p:cNvSpPr>
          <p:nvPr/>
        </p:nvSpPr>
        <p:spPr>
          <a:xfrm>
            <a:off x="1779050" y="4290640"/>
            <a:ext cx="9650950" cy="577885"/>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24" name="Freeform 23">
            <a:extLst>
              <a:ext uri="{FF2B5EF4-FFF2-40B4-BE49-F238E27FC236}">
                <a16:creationId xmlns:a16="http://schemas.microsoft.com/office/drawing/2014/main" id="{8EC7692A-9FD3-9543-AB8D-766C9EA387C8}"/>
              </a:ext>
            </a:extLst>
          </p:cNvPr>
          <p:cNvSpPr>
            <a:spLocks noChangeArrowheads="1"/>
          </p:cNvSpPr>
          <p:nvPr/>
        </p:nvSpPr>
        <p:spPr bwMode="auto">
          <a:xfrm>
            <a:off x="1018511" y="1411009"/>
            <a:ext cx="557674" cy="496922"/>
          </a:xfrm>
          <a:custGeom>
            <a:avLst/>
            <a:gdLst>
              <a:gd name="connsiteX0" fmla="*/ 155336 w 306028"/>
              <a:gd name="connsiteY0" fmla="*/ 130175 h 272690"/>
              <a:gd name="connsiteX1" fmla="*/ 163100 w 306028"/>
              <a:gd name="connsiteY1" fmla="*/ 130175 h 272690"/>
              <a:gd name="connsiteX2" fmla="*/ 167905 w 306028"/>
              <a:gd name="connsiteY2" fmla="*/ 134479 h 272690"/>
              <a:gd name="connsiteX3" fmla="*/ 163100 w 306028"/>
              <a:gd name="connsiteY3" fmla="*/ 139142 h 272690"/>
              <a:gd name="connsiteX4" fmla="*/ 155336 w 306028"/>
              <a:gd name="connsiteY4" fmla="*/ 139142 h 272690"/>
              <a:gd name="connsiteX5" fmla="*/ 150530 w 306028"/>
              <a:gd name="connsiteY5" fmla="*/ 143805 h 272690"/>
              <a:gd name="connsiteX6" fmla="*/ 150530 w 306028"/>
              <a:gd name="connsiteY6" fmla="*/ 201912 h 272690"/>
              <a:gd name="connsiteX7" fmla="*/ 155336 w 306028"/>
              <a:gd name="connsiteY7" fmla="*/ 206574 h 272690"/>
              <a:gd name="connsiteX8" fmla="*/ 163100 w 306028"/>
              <a:gd name="connsiteY8" fmla="*/ 206574 h 272690"/>
              <a:gd name="connsiteX9" fmla="*/ 167905 w 306028"/>
              <a:gd name="connsiteY9" fmla="*/ 211237 h 272690"/>
              <a:gd name="connsiteX10" fmla="*/ 163100 w 306028"/>
              <a:gd name="connsiteY10" fmla="*/ 215541 h 272690"/>
              <a:gd name="connsiteX11" fmla="*/ 155336 w 306028"/>
              <a:gd name="connsiteY11" fmla="*/ 215541 h 272690"/>
              <a:gd name="connsiteX12" fmla="*/ 141288 w 306028"/>
              <a:gd name="connsiteY12" fmla="*/ 201912 h 272690"/>
              <a:gd name="connsiteX13" fmla="*/ 141288 w 306028"/>
              <a:gd name="connsiteY13" fmla="*/ 143805 h 272690"/>
              <a:gd name="connsiteX14" fmla="*/ 155336 w 306028"/>
              <a:gd name="connsiteY14" fmla="*/ 130175 h 272690"/>
              <a:gd name="connsiteX15" fmla="*/ 224172 w 306028"/>
              <a:gd name="connsiteY15" fmla="*/ 58891 h 272690"/>
              <a:gd name="connsiteX16" fmla="*/ 216600 w 306028"/>
              <a:gd name="connsiteY16" fmla="*/ 59250 h 272690"/>
              <a:gd name="connsiteX17" fmla="*/ 218764 w 306028"/>
              <a:gd name="connsiteY17" fmla="*/ 87569 h 272690"/>
              <a:gd name="connsiteX18" fmla="*/ 196767 w 306028"/>
              <a:gd name="connsiteY18" fmla="*/ 121982 h 272690"/>
              <a:gd name="connsiteX19" fmla="*/ 185228 w 306028"/>
              <a:gd name="connsiteY19" fmla="*/ 138113 h 272690"/>
              <a:gd name="connsiteX20" fmla="*/ 185228 w 306028"/>
              <a:gd name="connsiteY20" fmla="*/ 200486 h 272690"/>
              <a:gd name="connsiteX21" fmla="*/ 191358 w 306028"/>
              <a:gd name="connsiteY21" fmla="*/ 206580 h 272690"/>
              <a:gd name="connsiteX22" fmla="*/ 274295 w 306028"/>
              <a:gd name="connsiteY22" fmla="*/ 206580 h 272690"/>
              <a:gd name="connsiteX23" fmla="*/ 275016 w 306028"/>
              <a:gd name="connsiteY23" fmla="*/ 206222 h 272690"/>
              <a:gd name="connsiteX24" fmla="*/ 284392 w 306028"/>
              <a:gd name="connsiteY24" fmla="*/ 195826 h 272690"/>
              <a:gd name="connsiteX25" fmla="*/ 283310 w 306028"/>
              <a:gd name="connsiteY25" fmla="*/ 190807 h 272690"/>
              <a:gd name="connsiteX26" fmla="*/ 282950 w 306028"/>
              <a:gd name="connsiteY26" fmla="*/ 186506 h 272690"/>
              <a:gd name="connsiteX27" fmla="*/ 286195 w 306028"/>
              <a:gd name="connsiteY27" fmla="*/ 183997 h 272690"/>
              <a:gd name="connsiteX28" fmla="*/ 294849 w 306028"/>
              <a:gd name="connsiteY28" fmla="*/ 173601 h 272690"/>
              <a:gd name="connsiteX29" fmla="*/ 291604 w 306028"/>
              <a:gd name="connsiteY29" fmla="*/ 166432 h 272690"/>
              <a:gd name="connsiteX30" fmla="*/ 290883 w 306028"/>
              <a:gd name="connsiteY30" fmla="*/ 162847 h 272690"/>
              <a:gd name="connsiteX31" fmla="*/ 292325 w 306028"/>
              <a:gd name="connsiteY31" fmla="*/ 159621 h 272690"/>
              <a:gd name="connsiteX32" fmla="*/ 296652 w 306028"/>
              <a:gd name="connsiteY32" fmla="*/ 151376 h 272690"/>
              <a:gd name="connsiteX33" fmla="*/ 293046 w 306028"/>
              <a:gd name="connsiteY33" fmla="*/ 144207 h 272690"/>
              <a:gd name="connsiteX34" fmla="*/ 289801 w 306028"/>
              <a:gd name="connsiteY34" fmla="*/ 139188 h 272690"/>
              <a:gd name="connsiteX35" fmla="*/ 291964 w 306028"/>
              <a:gd name="connsiteY35" fmla="*/ 133811 h 272690"/>
              <a:gd name="connsiteX36" fmla="*/ 295570 w 306028"/>
              <a:gd name="connsiteY36" fmla="*/ 125566 h 272690"/>
              <a:gd name="connsiteX37" fmla="*/ 287998 w 306028"/>
              <a:gd name="connsiteY37" fmla="*/ 116246 h 272690"/>
              <a:gd name="connsiteX38" fmla="*/ 241120 w 306028"/>
              <a:gd name="connsiteY38" fmla="*/ 116246 h 272690"/>
              <a:gd name="connsiteX39" fmla="*/ 237154 w 306028"/>
              <a:gd name="connsiteY39" fmla="*/ 114454 h 272690"/>
              <a:gd name="connsiteX40" fmla="*/ 236793 w 306028"/>
              <a:gd name="connsiteY40" fmla="*/ 110511 h 272690"/>
              <a:gd name="connsiteX41" fmla="*/ 238957 w 306028"/>
              <a:gd name="connsiteY41" fmla="*/ 83626 h 272690"/>
              <a:gd name="connsiteX42" fmla="*/ 224172 w 306028"/>
              <a:gd name="connsiteY42" fmla="*/ 58891 h 272690"/>
              <a:gd name="connsiteX43" fmla="*/ 224533 w 306028"/>
              <a:gd name="connsiteY43" fmla="*/ 49571 h 272690"/>
              <a:gd name="connsiteX44" fmla="*/ 248332 w 306028"/>
              <a:gd name="connsiteY44" fmla="*/ 82909 h 272690"/>
              <a:gd name="connsiteX45" fmla="*/ 247251 w 306028"/>
              <a:gd name="connsiteY45" fmla="*/ 107284 h 272690"/>
              <a:gd name="connsiteX46" fmla="*/ 287998 w 306028"/>
              <a:gd name="connsiteY46" fmla="*/ 107284 h 272690"/>
              <a:gd name="connsiteX47" fmla="*/ 304946 w 306028"/>
              <a:gd name="connsiteY47" fmla="*/ 125566 h 272690"/>
              <a:gd name="connsiteX48" fmla="*/ 300979 w 306028"/>
              <a:gd name="connsiteY48" fmla="*/ 138471 h 272690"/>
              <a:gd name="connsiteX49" fmla="*/ 306028 w 306028"/>
              <a:gd name="connsiteY49" fmla="*/ 151376 h 272690"/>
              <a:gd name="connsiteX50" fmla="*/ 301340 w 306028"/>
              <a:gd name="connsiteY50" fmla="*/ 163922 h 272690"/>
              <a:gd name="connsiteX51" fmla="*/ 303864 w 306028"/>
              <a:gd name="connsiteY51" fmla="*/ 173601 h 272690"/>
              <a:gd name="connsiteX52" fmla="*/ 293046 w 306028"/>
              <a:gd name="connsiteY52" fmla="*/ 191166 h 272690"/>
              <a:gd name="connsiteX53" fmla="*/ 293767 w 306028"/>
              <a:gd name="connsiteY53" fmla="*/ 195826 h 272690"/>
              <a:gd name="connsiteX54" fmla="*/ 275738 w 306028"/>
              <a:gd name="connsiteY54" fmla="*/ 215542 h 272690"/>
              <a:gd name="connsiteX55" fmla="*/ 274295 w 306028"/>
              <a:gd name="connsiteY55" fmla="*/ 215542 h 272690"/>
              <a:gd name="connsiteX56" fmla="*/ 191358 w 306028"/>
              <a:gd name="connsiteY56" fmla="*/ 215542 h 272690"/>
              <a:gd name="connsiteX57" fmla="*/ 176213 w 306028"/>
              <a:gd name="connsiteY57" fmla="*/ 200486 h 272690"/>
              <a:gd name="connsiteX58" fmla="*/ 176213 w 306028"/>
              <a:gd name="connsiteY58" fmla="*/ 138113 h 272690"/>
              <a:gd name="connsiteX59" fmla="*/ 189916 w 306028"/>
              <a:gd name="connsiteY59" fmla="*/ 115888 h 272690"/>
              <a:gd name="connsiteX60" fmla="*/ 209749 w 306028"/>
              <a:gd name="connsiteY60" fmla="*/ 85418 h 272690"/>
              <a:gd name="connsiteX61" fmla="*/ 206503 w 306028"/>
              <a:gd name="connsiteY61" fmla="*/ 56741 h 272690"/>
              <a:gd name="connsiteX62" fmla="*/ 208667 w 306028"/>
              <a:gd name="connsiteY62" fmla="*/ 52081 h 272690"/>
              <a:gd name="connsiteX63" fmla="*/ 224533 w 306028"/>
              <a:gd name="connsiteY63" fmla="*/ 49571 h 272690"/>
              <a:gd name="connsiteX64" fmla="*/ 84446 w 306028"/>
              <a:gd name="connsiteY64" fmla="*/ 0 h 272690"/>
              <a:gd name="connsiteX65" fmla="*/ 153014 w 306028"/>
              <a:gd name="connsiteY65" fmla="*/ 35255 h 272690"/>
              <a:gd name="connsiteX66" fmla="*/ 221581 w 306028"/>
              <a:gd name="connsiteY66" fmla="*/ 0 h 272690"/>
              <a:gd name="connsiteX67" fmla="*/ 306027 w 306028"/>
              <a:gd name="connsiteY67" fmla="*/ 84181 h 272690"/>
              <a:gd name="connsiteX68" fmla="*/ 305666 w 306028"/>
              <a:gd name="connsiteY68" fmla="*/ 90657 h 272690"/>
              <a:gd name="connsiteX69" fmla="*/ 300975 w 306028"/>
              <a:gd name="connsiteY69" fmla="*/ 94974 h 272690"/>
              <a:gd name="connsiteX70" fmla="*/ 296644 w 306028"/>
              <a:gd name="connsiteY70" fmla="*/ 90297 h 272690"/>
              <a:gd name="connsiteX71" fmla="*/ 296644 w 306028"/>
              <a:gd name="connsiteY71" fmla="*/ 84181 h 272690"/>
              <a:gd name="connsiteX72" fmla="*/ 221581 w 306028"/>
              <a:gd name="connsiteY72" fmla="*/ 9353 h 272690"/>
              <a:gd name="connsiteX73" fmla="*/ 156983 w 306028"/>
              <a:gd name="connsiteY73" fmla="*/ 46048 h 272690"/>
              <a:gd name="connsiteX74" fmla="*/ 153014 w 306028"/>
              <a:gd name="connsiteY74" fmla="*/ 48566 h 272690"/>
              <a:gd name="connsiteX75" fmla="*/ 149044 w 306028"/>
              <a:gd name="connsiteY75" fmla="*/ 46048 h 272690"/>
              <a:gd name="connsiteX76" fmla="*/ 84446 w 306028"/>
              <a:gd name="connsiteY76" fmla="*/ 9353 h 272690"/>
              <a:gd name="connsiteX77" fmla="*/ 9383 w 306028"/>
              <a:gd name="connsiteY77" fmla="*/ 84181 h 272690"/>
              <a:gd name="connsiteX78" fmla="*/ 153014 w 306028"/>
              <a:gd name="connsiteY78" fmla="*/ 262617 h 272690"/>
              <a:gd name="connsiteX79" fmla="*/ 198485 w 306028"/>
              <a:gd name="connsiteY79" fmla="*/ 229880 h 272690"/>
              <a:gd name="connsiteX80" fmla="*/ 204981 w 306028"/>
              <a:gd name="connsiteY80" fmla="*/ 230600 h 272690"/>
              <a:gd name="connsiteX81" fmla="*/ 204259 w 306028"/>
              <a:gd name="connsiteY81" fmla="*/ 237075 h 272690"/>
              <a:gd name="connsiteX82" fmla="*/ 155540 w 306028"/>
              <a:gd name="connsiteY82" fmla="*/ 271971 h 272690"/>
              <a:gd name="connsiteX83" fmla="*/ 153014 w 306028"/>
              <a:gd name="connsiteY83" fmla="*/ 272690 h 272690"/>
              <a:gd name="connsiteX84" fmla="*/ 150488 w 306028"/>
              <a:gd name="connsiteY84" fmla="*/ 271971 h 272690"/>
              <a:gd name="connsiteX85" fmla="*/ 0 w 306028"/>
              <a:gd name="connsiteY85" fmla="*/ 84181 h 272690"/>
              <a:gd name="connsiteX86" fmla="*/ 84446 w 306028"/>
              <a:gd name="connsiteY86" fmla="*/ 0 h 27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6028" h="272690">
                <a:moveTo>
                  <a:pt x="155336" y="130175"/>
                </a:moveTo>
                <a:lnTo>
                  <a:pt x="163100" y="130175"/>
                </a:lnTo>
                <a:cubicBezTo>
                  <a:pt x="165687" y="130175"/>
                  <a:pt x="167905" y="131969"/>
                  <a:pt x="167905" y="134479"/>
                </a:cubicBezTo>
                <a:cubicBezTo>
                  <a:pt x="167905" y="136990"/>
                  <a:pt x="165687" y="139142"/>
                  <a:pt x="163100" y="139142"/>
                </a:cubicBezTo>
                <a:lnTo>
                  <a:pt x="155336" y="139142"/>
                </a:lnTo>
                <a:cubicBezTo>
                  <a:pt x="152748" y="139142"/>
                  <a:pt x="150530" y="141294"/>
                  <a:pt x="150530" y="143805"/>
                </a:cubicBezTo>
                <a:lnTo>
                  <a:pt x="150530" y="201912"/>
                </a:lnTo>
                <a:cubicBezTo>
                  <a:pt x="150530" y="204422"/>
                  <a:pt x="152748" y="206574"/>
                  <a:pt x="155336" y="206574"/>
                </a:cubicBezTo>
                <a:lnTo>
                  <a:pt x="163100" y="206574"/>
                </a:lnTo>
                <a:cubicBezTo>
                  <a:pt x="165687" y="206574"/>
                  <a:pt x="167905" y="208368"/>
                  <a:pt x="167905" y="211237"/>
                </a:cubicBezTo>
                <a:cubicBezTo>
                  <a:pt x="167905" y="213748"/>
                  <a:pt x="165687" y="215541"/>
                  <a:pt x="163100" y="215541"/>
                </a:cubicBezTo>
                <a:lnTo>
                  <a:pt x="155336" y="215541"/>
                </a:lnTo>
                <a:cubicBezTo>
                  <a:pt x="147573" y="215541"/>
                  <a:pt x="141288" y="209444"/>
                  <a:pt x="141288" y="201912"/>
                </a:cubicBezTo>
                <a:lnTo>
                  <a:pt x="141288" y="143805"/>
                </a:lnTo>
                <a:cubicBezTo>
                  <a:pt x="141288" y="136273"/>
                  <a:pt x="147573" y="130175"/>
                  <a:pt x="155336" y="130175"/>
                </a:cubicBezTo>
                <a:close/>
                <a:moveTo>
                  <a:pt x="224172" y="58891"/>
                </a:moveTo>
                <a:cubicBezTo>
                  <a:pt x="220927" y="58891"/>
                  <a:pt x="218403" y="58891"/>
                  <a:pt x="216600" y="59250"/>
                </a:cubicBezTo>
                <a:cubicBezTo>
                  <a:pt x="218042" y="66419"/>
                  <a:pt x="220206" y="80399"/>
                  <a:pt x="218764" y="87569"/>
                </a:cubicBezTo>
                <a:cubicBezTo>
                  <a:pt x="215518" y="100832"/>
                  <a:pt x="205421" y="112303"/>
                  <a:pt x="196767" y="121982"/>
                </a:cubicBezTo>
                <a:cubicBezTo>
                  <a:pt x="191358" y="128076"/>
                  <a:pt x="185228" y="134887"/>
                  <a:pt x="185228" y="138113"/>
                </a:cubicBezTo>
                <a:lnTo>
                  <a:pt x="185228" y="200486"/>
                </a:lnTo>
                <a:cubicBezTo>
                  <a:pt x="185228" y="203712"/>
                  <a:pt x="188113" y="206580"/>
                  <a:pt x="191358" y="206580"/>
                </a:cubicBezTo>
                <a:lnTo>
                  <a:pt x="274295" y="206580"/>
                </a:lnTo>
                <a:cubicBezTo>
                  <a:pt x="274656" y="206580"/>
                  <a:pt x="274656" y="206222"/>
                  <a:pt x="275016" y="206222"/>
                </a:cubicBezTo>
                <a:cubicBezTo>
                  <a:pt x="280425" y="205863"/>
                  <a:pt x="284392" y="201561"/>
                  <a:pt x="284392" y="195826"/>
                </a:cubicBezTo>
                <a:cubicBezTo>
                  <a:pt x="284392" y="194034"/>
                  <a:pt x="284031" y="192600"/>
                  <a:pt x="283310" y="190807"/>
                </a:cubicBezTo>
                <a:cubicBezTo>
                  <a:pt x="282589" y="189374"/>
                  <a:pt x="282589" y="187940"/>
                  <a:pt x="282950" y="186506"/>
                </a:cubicBezTo>
                <a:cubicBezTo>
                  <a:pt x="283671" y="185430"/>
                  <a:pt x="284753" y="184355"/>
                  <a:pt x="286195" y="183997"/>
                </a:cubicBezTo>
                <a:cubicBezTo>
                  <a:pt x="291243" y="182921"/>
                  <a:pt x="294849" y="178978"/>
                  <a:pt x="294849" y="173601"/>
                </a:cubicBezTo>
                <a:cubicBezTo>
                  <a:pt x="294849" y="171092"/>
                  <a:pt x="293767" y="168583"/>
                  <a:pt x="291604" y="166432"/>
                </a:cubicBezTo>
                <a:cubicBezTo>
                  <a:pt x="290883" y="165356"/>
                  <a:pt x="290522" y="164281"/>
                  <a:pt x="290883" y="162847"/>
                </a:cubicBezTo>
                <a:cubicBezTo>
                  <a:pt x="290883" y="161772"/>
                  <a:pt x="291243" y="160338"/>
                  <a:pt x="292325" y="159621"/>
                </a:cubicBezTo>
                <a:cubicBezTo>
                  <a:pt x="295210" y="157829"/>
                  <a:pt x="296652" y="154602"/>
                  <a:pt x="296652" y="151376"/>
                </a:cubicBezTo>
                <a:cubicBezTo>
                  <a:pt x="296652" y="147075"/>
                  <a:pt x="294849" y="144924"/>
                  <a:pt x="293046" y="144207"/>
                </a:cubicBezTo>
                <a:cubicBezTo>
                  <a:pt x="291243" y="143131"/>
                  <a:pt x="290161" y="141339"/>
                  <a:pt x="289801" y="139188"/>
                </a:cubicBezTo>
                <a:cubicBezTo>
                  <a:pt x="289801" y="137396"/>
                  <a:pt x="290522" y="135245"/>
                  <a:pt x="291964" y="133811"/>
                </a:cubicBezTo>
                <a:cubicBezTo>
                  <a:pt x="293046" y="133453"/>
                  <a:pt x="295570" y="130944"/>
                  <a:pt x="295570" y="125566"/>
                </a:cubicBezTo>
                <a:cubicBezTo>
                  <a:pt x="295570" y="120189"/>
                  <a:pt x="291604" y="116246"/>
                  <a:pt x="287998" y="116246"/>
                </a:cubicBezTo>
                <a:lnTo>
                  <a:pt x="241120" y="116246"/>
                </a:lnTo>
                <a:cubicBezTo>
                  <a:pt x="239678" y="116246"/>
                  <a:pt x="238236" y="115529"/>
                  <a:pt x="237154" y="114454"/>
                </a:cubicBezTo>
                <a:cubicBezTo>
                  <a:pt x="236433" y="113378"/>
                  <a:pt x="236433" y="111945"/>
                  <a:pt x="236793" y="110511"/>
                </a:cubicBezTo>
                <a:cubicBezTo>
                  <a:pt x="237514" y="106568"/>
                  <a:pt x="240399" y="96172"/>
                  <a:pt x="238957" y="83626"/>
                </a:cubicBezTo>
                <a:cubicBezTo>
                  <a:pt x="237514" y="69645"/>
                  <a:pt x="231745" y="58891"/>
                  <a:pt x="224172" y="58891"/>
                </a:cubicBezTo>
                <a:close/>
                <a:moveTo>
                  <a:pt x="224533" y="49571"/>
                </a:moveTo>
                <a:cubicBezTo>
                  <a:pt x="236793" y="50288"/>
                  <a:pt x="246529" y="63552"/>
                  <a:pt x="248332" y="82909"/>
                </a:cubicBezTo>
                <a:cubicBezTo>
                  <a:pt x="249054" y="92587"/>
                  <a:pt x="247972" y="101191"/>
                  <a:pt x="247251" y="107284"/>
                </a:cubicBezTo>
                <a:lnTo>
                  <a:pt x="287998" y="107284"/>
                </a:lnTo>
                <a:cubicBezTo>
                  <a:pt x="297013" y="107284"/>
                  <a:pt x="304946" y="115529"/>
                  <a:pt x="304946" y="125566"/>
                </a:cubicBezTo>
                <a:cubicBezTo>
                  <a:pt x="304946" y="131660"/>
                  <a:pt x="302782" y="135962"/>
                  <a:pt x="300979" y="138471"/>
                </a:cubicBezTo>
                <a:cubicBezTo>
                  <a:pt x="303864" y="141339"/>
                  <a:pt x="306028" y="145999"/>
                  <a:pt x="306028" y="151376"/>
                </a:cubicBezTo>
                <a:cubicBezTo>
                  <a:pt x="306028" y="155678"/>
                  <a:pt x="304225" y="160338"/>
                  <a:pt x="301340" y="163922"/>
                </a:cubicBezTo>
                <a:cubicBezTo>
                  <a:pt x="302782" y="166790"/>
                  <a:pt x="303864" y="170375"/>
                  <a:pt x="303864" y="173601"/>
                </a:cubicBezTo>
                <a:cubicBezTo>
                  <a:pt x="303864" y="181129"/>
                  <a:pt x="299537" y="187940"/>
                  <a:pt x="293046" y="191166"/>
                </a:cubicBezTo>
                <a:cubicBezTo>
                  <a:pt x="293767" y="192958"/>
                  <a:pt x="293767" y="194392"/>
                  <a:pt x="293767" y="195826"/>
                </a:cubicBezTo>
                <a:cubicBezTo>
                  <a:pt x="293767" y="206222"/>
                  <a:pt x="286195" y="214466"/>
                  <a:pt x="275738" y="215542"/>
                </a:cubicBezTo>
                <a:cubicBezTo>
                  <a:pt x="275377" y="215542"/>
                  <a:pt x="275016" y="215542"/>
                  <a:pt x="274295" y="215542"/>
                </a:cubicBezTo>
                <a:lnTo>
                  <a:pt x="191358" y="215542"/>
                </a:lnTo>
                <a:cubicBezTo>
                  <a:pt x="182704" y="215542"/>
                  <a:pt x="176213" y="209089"/>
                  <a:pt x="176213" y="200486"/>
                </a:cubicBezTo>
                <a:lnTo>
                  <a:pt x="176213" y="138113"/>
                </a:lnTo>
                <a:cubicBezTo>
                  <a:pt x="176213" y="131302"/>
                  <a:pt x="181983" y="124491"/>
                  <a:pt x="189916" y="115888"/>
                </a:cubicBezTo>
                <a:cubicBezTo>
                  <a:pt x="197849" y="106926"/>
                  <a:pt x="207224" y="96530"/>
                  <a:pt x="209749" y="85418"/>
                </a:cubicBezTo>
                <a:cubicBezTo>
                  <a:pt x="211191" y="79683"/>
                  <a:pt x="208306" y="64985"/>
                  <a:pt x="206503" y="56741"/>
                </a:cubicBezTo>
                <a:cubicBezTo>
                  <a:pt x="206143" y="54948"/>
                  <a:pt x="207224" y="53156"/>
                  <a:pt x="208667" y="52081"/>
                </a:cubicBezTo>
                <a:cubicBezTo>
                  <a:pt x="209749" y="51722"/>
                  <a:pt x="213715" y="49213"/>
                  <a:pt x="224533" y="49571"/>
                </a:cubicBezTo>
                <a:close/>
                <a:moveTo>
                  <a:pt x="84446" y="0"/>
                </a:moveTo>
                <a:cubicBezTo>
                  <a:pt x="111512" y="0"/>
                  <a:pt x="137135" y="13311"/>
                  <a:pt x="153014" y="35255"/>
                </a:cubicBezTo>
                <a:cubicBezTo>
                  <a:pt x="168892" y="13311"/>
                  <a:pt x="194515" y="0"/>
                  <a:pt x="221581" y="0"/>
                </a:cubicBezTo>
                <a:cubicBezTo>
                  <a:pt x="268135" y="0"/>
                  <a:pt x="306027" y="37774"/>
                  <a:pt x="306027" y="84181"/>
                </a:cubicBezTo>
                <a:cubicBezTo>
                  <a:pt x="306027" y="86340"/>
                  <a:pt x="306027" y="88498"/>
                  <a:pt x="305666" y="90657"/>
                </a:cubicBezTo>
                <a:cubicBezTo>
                  <a:pt x="305666" y="93175"/>
                  <a:pt x="303501" y="95334"/>
                  <a:pt x="300975" y="94974"/>
                </a:cubicBezTo>
                <a:cubicBezTo>
                  <a:pt x="298449" y="94614"/>
                  <a:pt x="296284" y="92815"/>
                  <a:pt x="296644" y="90297"/>
                </a:cubicBezTo>
                <a:cubicBezTo>
                  <a:pt x="296644" y="88139"/>
                  <a:pt x="296644" y="85980"/>
                  <a:pt x="296644" y="84181"/>
                </a:cubicBezTo>
                <a:cubicBezTo>
                  <a:pt x="296644" y="42810"/>
                  <a:pt x="263083" y="9353"/>
                  <a:pt x="221581" y="9353"/>
                </a:cubicBezTo>
                <a:cubicBezTo>
                  <a:pt x="195237" y="9353"/>
                  <a:pt x="170336" y="23384"/>
                  <a:pt x="156983" y="46048"/>
                </a:cubicBezTo>
                <a:cubicBezTo>
                  <a:pt x="156262" y="47847"/>
                  <a:pt x="154457" y="48566"/>
                  <a:pt x="153014" y="48566"/>
                </a:cubicBezTo>
                <a:cubicBezTo>
                  <a:pt x="151570" y="48566"/>
                  <a:pt x="149766" y="47847"/>
                  <a:pt x="149044" y="46048"/>
                </a:cubicBezTo>
                <a:cubicBezTo>
                  <a:pt x="135330" y="23384"/>
                  <a:pt x="110790" y="9353"/>
                  <a:pt x="84446" y="9353"/>
                </a:cubicBezTo>
                <a:cubicBezTo>
                  <a:pt x="42945" y="9353"/>
                  <a:pt x="9383" y="42810"/>
                  <a:pt x="9383" y="84181"/>
                </a:cubicBezTo>
                <a:cubicBezTo>
                  <a:pt x="9383" y="167643"/>
                  <a:pt x="133887" y="250386"/>
                  <a:pt x="153014" y="262617"/>
                </a:cubicBezTo>
                <a:cubicBezTo>
                  <a:pt x="159510" y="258660"/>
                  <a:pt x="177554" y="246788"/>
                  <a:pt x="198485" y="229880"/>
                </a:cubicBezTo>
                <a:cubicBezTo>
                  <a:pt x="200650" y="228441"/>
                  <a:pt x="203537" y="228441"/>
                  <a:pt x="204981" y="230600"/>
                </a:cubicBezTo>
                <a:cubicBezTo>
                  <a:pt x="206424" y="232398"/>
                  <a:pt x="206424" y="235636"/>
                  <a:pt x="204259" y="237075"/>
                </a:cubicBezTo>
                <a:cubicBezTo>
                  <a:pt x="177554" y="258660"/>
                  <a:pt x="155540" y="271971"/>
                  <a:pt x="155540" y="271971"/>
                </a:cubicBezTo>
                <a:cubicBezTo>
                  <a:pt x="154818" y="272331"/>
                  <a:pt x="154096" y="272690"/>
                  <a:pt x="153014" y="272690"/>
                </a:cubicBezTo>
                <a:cubicBezTo>
                  <a:pt x="152292" y="272690"/>
                  <a:pt x="151570" y="272331"/>
                  <a:pt x="150488" y="271971"/>
                </a:cubicBezTo>
                <a:cubicBezTo>
                  <a:pt x="144353" y="268373"/>
                  <a:pt x="0" y="179515"/>
                  <a:pt x="0" y="84181"/>
                </a:cubicBezTo>
                <a:cubicBezTo>
                  <a:pt x="0" y="37774"/>
                  <a:pt x="37892" y="0"/>
                  <a:pt x="84446"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5" name="Freeform 24">
            <a:extLst>
              <a:ext uri="{FF2B5EF4-FFF2-40B4-BE49-F238E27FC236}">
                <a16:creationId xmlns:a16="http://schemas.microsoft.com/office/drawing/2014/main" id="{C285F3AF-9DDF-4B48-82DB-2B3D57101671}"/>
              </a:ext>
            </a:extLst>
          </p:cNvPr>
          <p:cNvSpPr>
            <a:spLocks noChangeArrowheads="1"/>
          </p:cNvSpPr>
          <p:nvPr/>
        </p:nvSpPr>
        <p:spPr bwMode="auto">
          <a:xfrm>
            <a:off x="1018511" y="4097345"/>
            <a:ext cx="559083" cy="555610"/>
          </a:xfrm>
          <a:custGeom>
            <a:avLst/>
            <a:gdLst>
              <a:gd name="connsiteX0" fmla="*/ 28448 w 306028"/>
              <a:gd name="connsiteY0" fmla="*/ 224238 h 304127"/>
              <a:gd name="connsiteX1" fmla="*/ 28448 w 306028"/>
              <a:gd name="connsiteY1" fmla="*/ 260583 h 304127"/>
              <a:gd name="connsiteX2" fmla="*/ 130354 w 306028"/>
              <a:gd name="connsiteY2" fmla="*/ 260583 h 304127"/>
              <a:gd name="connsiteX3" fmla="*/ 130354 w 306028"/>
              <a:gd name="connsiteY3" fmla="*/ 224238 h 304127"/>
              <a:gd name="connsiteX4" fmla="*/ 235090 w 306028"/>
              <a:gd name="connsiteY4" fmla="*/ 63546 h 304127"/>
              <a:gd name="connsiteX5" fmla="*/ 250214 w 306028"/>
              <a:gd name="connsiteY5" fmla="*/ 73974 h 304127"/>
              <a:gd name="connsiteX6" fmla="*/ 262097 w 306028"/>
              <a:gd name="connsiteY6" fmla="*/ 70378 h 304127"/>
              <a:gd name="connsiteX7" fmla="*/ 279381 w 306028"/>
              <a:gd name="connsiteY7" fmla="*/ 89438 h 304127"/>
              <a:gd name="connsiteX8" fmla="*/ 279381 w 306028"/>
              <a:gd name="connsiteY8" fmla="*/ 93034 h 304127"/>
              <a:gd name="connsiteX9" fmla="*/ 289104 w 306028"/>
              <a:gd name="connsiteY9" fmla="*/ 90876 h 304127"/>
              <a:gd name="connsiteX10" fmla="*/ 306028 w 306028"/>
              <a:gd name="connsiteY10" fmla="*/ 109576 h 304127"/>
              <a:gd name="connsiteX11" fmla="*/ 306028 w 306028"/>
              <a:gd name="connsiteY11" fmla="*/ 153449 h 304127"/>
              <a:gd name="connsiteX12" fmla="*/ 296306 w 306028"/>
              <a:gd name="connsiteY12" fmla="*/ 219618 h 304127"/>
              <a:gd name="connsiteX13" fmla="*/ 287663 w 306028"/>
              <a:gd name="connsiteY13" fmla="*/ 280032 h 304127"/>
              <a:gd name="connsiteX14" fmla="*/ 287663 w 306028"/>
              <a:gd name="connsiteY14" fmla="*/ 299452 h 304127"/>
              <a:gd name="connsiteX15" fmla="*/ 282982 w 306028"/>
              <a:gd name="connsiteY15" fmla="*/ 304127 h 304127"/>
              <a:gd name="connsiteX16" fmla="*/ 278301 w 306028"/>
              <a:gd name="connsiteY16" fmla="*/ 299452 h 304127"/>
              <a:gd name="connsiteX17" fmla="*/ 278301 w 306028"/>
              <a:gd name="connsiteY17" fmla="*/ 280032 h 304127"/>
              <a:gd name="connsiteX18" fmla="*/ 287663 w 306028"/>
              <a:gd name="connsiteY18" fmla="*/ 217100 h 304127"/>
              <a:gd name="connsiteX19" fmla="*/ 297026 w 306028"/>
              <a:gd name="connsiteY19" fmla="*/ 153449 h 304127"/>
              <a:gd name="connsiteX20" fmla="*/ 297026 w 306028"/>
              <a:gd name="connsiteY20" fmla="*/ 109576 h 304127"/>
              <a:gd name="connsiteX21" fmla="*/ 288744 w 306028"/>
              <a:gd name="connsiteY21" fmla="*/ 100226 h 304127"/>
              <a:gd name="connsiteX22" fmla="*/ 281902 w 306028"/>
              <a:gd name="connsiteY22" fmla="*/ 102384 h 304127"/>
              <a:gd name="connsiteX23" fmla="*/ 279381 w 306028"/>
              <a:gd name="connsiteY23" fmla="*/ 108857 h 304127"/>
              <a:gd name="connsiteX24" fmla="*/ 279381 w 306028"/>
              <a:gd name="connsiteY24" fmla="*/ 159203 h 304127"/>
              <a:gd name="connsiteX25" fmla="*/ 274700 w 306028"/>
              <a:gd name="connsiteY25" fmla="*/ 163518 h 304127"/>
              <a:gd name="connsiteX26" fmla="*/ 270019 w 306028"/>
              <a:gd name="connsiteY26" fmla="*/ 159203 h 304127"/>
              <a:gd name="connsiteX27" fmla="*/ 270019 w 306028"/>
              <a:gd name="connsiteY27" fmla="*/ 108857 h 304127"/>
              <a:gd name="connsiteX28" fmla="*/ 270019 w 306028"/>
              <a:gd name="connsiteY28" fmla="*/ 89438 h 304127"/>
              <a:gd name="connsiteX29" fmla="*/ 261377 w 306028"/>
              <a:gd name="connsiteY29" fmla="*/ 79728 h 304127"/>
              <a:gd name="connsiteX30" fmla="*/ 254895 w 306028"/>
              <a:gd name="connsiteY30" fmla="*/ 82246 h 304127"/>
              <a:gd name="connsiteX31" fmla="*/ 252374 w 306028"/>
              <a:gd name="connsiteY31" fmla="*/ 88719 h 304127"/>
              <a:gd name="connsiteX32" fmla="*/ 252374 w 306028"/>
              <a:gd name="connsiteY32" fmla="*/ 154887 h 304127"/>
              <a:gd name="connsiteX33" fmla="*/ 247693 w 306028"/>
              <a:gd name="connsiteY33" fmla="*/ 159562 h 304127"/>
              <a:gd name="connsiteX34" fmla="*/ 243012 w 306028"/>
              <a:gd name="connsiteY34" fmla="*/ 154887 h 304127"/>
              <a:gd name="connsiteX35" fmla="*/ 243012 w 306028"/>
              <a:gd name="connsiteY35" fmla="*/ 88719 h 304127"/>
              <a:gd name="connsiteX36" fmla="*/ 243012 w 306028"/>
              <a:gd name="connsiteY36" fmla="*/ 82246 h 304127"/>
              <a:gd name="connsiteX37" fmla="*/ 234370 w 306028"/>
              <a:gd name="connsiteY37" fmla="*/ 72536 h 304127"/>
              <a:gd name="connsiteX38" fmla="*/ 227888 w 306028"/>
              <a:gd name="connsiteY38" fmla="*/ 75053 h 304127"/>
              <a:gd name="connsiteX39" fmla="*/ 225007 w 306028"/>
              <a:gd name="connsiteY39" fmla="*/ 81526 h 304127"/>
              <a:gd name="connsiteX40" fmla="*/ 225007 w 306028"/>
              <a:gd name="connsiteY40" fmla="*/ 101665 h 304127"/>
              <a:gd name="connsiteX41" fmla="*/ 225007 w 306028"/>
              <a:gd name="connsiteY41" fmla="*/ 150572 h 304127"/>
              <a:gd name="connsiteX42" fmla="*/ 220326 w 306028"/>
              <a:gd name="connsiteY42" fmla="*/ 155247 h 304127"/>
              <a:gd name="connsiteX43" fmla="*/ 216005 w 306028"/>
              <a:gd name="connsiteY43" fmla="*/ 150572 h 304127"/>
              <a:gd name="connsiteX44" fmla="*/ 216005 w 306028"/>
              <a:gd name="connsiteY44" fmla="*/ 101665 h 304127"/>
              <a:gd name="connsiteX45" fmla="*/ 216005 w 306028"/>
              <a:gd name="connsiteY45" fmla="*/ 101305 h 304127"/>
              <a:gd name="connsiteX46" fmla="*/ 212764 w 306028"/>
              <a:gd name="connsiteY46" fmla="*/ 94832 h 304127"/>
              <a:gd name="connsiteX47" fmla="*/ 205202 w 306028"/>
              <a:gd name="connsiteY47" fmla="*/ 93034 h 304127"/>
              <a:gd name="connsiteX48" fmla="*/ 198000 w 306028"/>
              <a:gd name="connsiteY48" fmla="*/ 102024 h 304127"/>
              <a:gd name="connsiteX49" fmla="*/ 198000 w 306028"/>
              <a:gd name="connsiteY49" fmla="*/ 166035 h 304127"/>
              <a:gd name="connsiteX50" fmla="*/ 198000 w 306028"/>
              <a:gd name="connsiteY50" fmla="*/ 193366 h 304127"/>
              <a:gd name="connsiteX51" fmla="*/ 200521 w 306028"/>
              <a:gd name="connsiteY51" fmla="*/ 199839 h 304127"/>
              <a:gd name="connsiteX52" fmla="*/ 206643 w 306028"/>
              <a:gd name="connsiteY52" fmla="*/ 206312 h 304127"/>
              <a:gd name="connsiteX53" fmla="*/ 206643 w 306028"/>
              <a:gd name="connsiteY53" fmla="*/ 212785 h 304127"/>
              <a:gd name="connsiteX54" fmla="*/ 203402 w 306028"/>
              <a:gd name="connsiteY54" fmla="*/ 214223 h 304127"/>
              <a:gd name="connsiteX55" fmla="*/ 200161 w 306028"/>
              <a:gd name="connsiteY55" fmla="*/ 212785 h 304127"/>
              <a:gd name="connsiteX56" fmla="*/ 193679 w 306028"/>
              <a:gd name="connsiteY56" fmla="*/ 206312 h 304127"/>
              <a:gd name="connsiteX57" fmla="*/ 188998 w 306028"/>
              <a:gd name="connsiteY57" fmla="*/ 193366 h 304127"/>
              <a:gd name="connsiteX58" fmla="*/ 188998 w 306028"/>
              <a:gd name="connsiteY58" fmla="*/ 166035 h 304127"/>
              <a:gd name="connsiteX59" fmla="*/ 184677 w 306028"/>
              <a:gd name="connsiteY59" fmla="*/ 156326 h 304127"/>
              <a:gd name="connsiteX60" fmla="*/ 176395 w 306028"/>
              <a:gd name="connsiteY60" fmla="*/ 154528 h 304127"/>
              <a:gd name="connsiteX61" fmla="*/ 168113 w 306028"/>
              <a:gd name="connsiteY61" fmla="*/ 166755 h 304127"/>
              <a:gd name="connsiteX62" fmla="*/ 168113 w 306028"/>
              <a:gd name="connsiteY62" fmla="*/ 216021 h 304127"/>
              <a:gd name="connsiteX63" fmla="*/ 174594 w 306028"/>
              <a:gd name="connsiteY63" fmla="*/ 232923 h 304127"/>
              <a:gd name="connsiteX64" fmla="*/ 190078 w 306028"/>
              <a:gd name="connsiteY64" fmla="*/ 248746 h 304127"/>
              <a:gd name="connsiteX65" fmla="*/ 198000 w 306028"/>
              <a:gd name="connsiteY65" fmla="*/ 268525 h 304127"/>
              <a:gd name="connsiteX66" fmla="*/ 198000 w 306028"/>
              <a:gd name="connsiteY66" fmla="*/ 299452 h 304127"/>
              <a:gd name="connsiteX67" fmla="*/ 193679 w 306028"/>
              <a:gd name="connsiteY67" fmla="*/ 304127 h 304127"/>
              <a:gd name="connsiteX68" fmla="*/ 188998 w 306028"/>
              <a:gd name="connsiteY68" fmla="*/ 299452 h 304127"/>
              <a:gd name="connsiteX69" fmla="*/ 188998 w 306028"/>
              <a:gd name="connsiteY69" fmla="*/ 268525 h 304127"/>
              <a:gd name="connsiteX70" fmla="*/ 183237 w 306028"/>
              <a:gd name="connsiteY70" fmla="*/ 255219 h 304127"/>
              <a:gd name="connsiteX71" fmla="*/ 167753 w 306028"/>
              <a:gd name="connsiteY71" fmla="*/ 239396 h 304127"/>
              <a:gd name="connsiteX72" fmla="*/ 158750 w 306028"/>
              <a:gd name="connsiteY72" fmla="*/ 216021 h 304127"/>
              <a:gd name="connsiteX73" fmla="*/ 158750 w 306028"/>
              <a:gd name="connsiteY73" fmla="*/ 166755 h 304127"/>
              <a:gd name="connsiteX74" fmla="*/ 174234 w 306028"/>
              <a:gd name="connsiteY74" fmla="*/ 145537 h 304127"/>
              <a:gd name="connsiteX75" fmla="*/ 188998 w 306028"/>
              <a:gd name="connsiteY75" fmla="*/ 148414 h 304127"/>
              <a:gd name="connsiteX76" fmla="*/ 188998 w 306028"/>
              <a:gd name="connsiteY76" fmla="*/ 102024 h 304127"/>
              <a:gd name="connsiteX77" fmla="*/ 203762 w 306028"/>
              <a:gd name="connsiteY77" fmla="*/ 83684 h 304127"/>
              <a:gd name="connsiteX78" fmla="*/ 216005 w 306028"/>
              <a:gd name="connsiteY78" fmla="*/ 85842 h 304127"/>
              <a:gd name="connsiteX79" fmla="*/ 216005 w 306028"/>
              <a:gd name="connsiteY79" fmla="*/ 81526 h 304127"/>
              <a:gd name="connsiteX80" fmla="*/ 221406 w 306028"/>
              <a:gd name="connsiteY80" fmla="*/ 68580 h 304127"/>
              <a:gd name="connsiteX81" fmla="*/ 235090 w 306028"/>
              <a:gd name="connsiteY81" fmla="*/ 63546 h 304127"/>
              <a:gd name="connsiteX82" fmla="*/ 75620 w 306028"/>
              <a:gd name="connsiteY82" fmla="*/ 9402 h 304127"/>
              <a:gd name="connsiteX83" fmla="*/ 69138 w 306028"/>
              <a:gd name="connsiteY83" fmla="*/ 11561 h 304127"/>
              <a:gd name="connsiteX84" fmla="*/ 66257 w 306028"/>
              <a:gd name="connsiteY84" fmla="*/ 18039 h 304127"/>
              <a:gd name="connsiteX85" fmla="*/ 66257 w 306028"/>
              <a:gd name="connsiteY85" fmla="*/ 38191 h 304127"/>
              <a:gd name="connsiteX86" fmla="*/ 66257 w 306028"/>
              <a:gd name="connsiteY86" fmla="*/ 87132 h 304127"/>
              <a:gd name="connsiteX87" fmla="*/ 61576 w 306028"/>
              <a:gd name="connsiteY87" fmla="*/ 91810 h 304127"/>
              <a:gd name="connsiteX88" fmla="*/ 56895 w 306028"/>
              <a:gd name="connsiteY88" fmla="*/ 87132 h 304127"/>
              <a:gd name="connsiteX89" fmla="*/ 56895 w 306028"/>
              <a:gd name="connsiteY89" fmla="*/ 38191 h 304127"/>
              <a:gd name="connsiteX90" fmla="*/ 54014 w 306028"/>
              <a:gd name="connsiteY90" fmla="*/ 31354 h 304127"/>
              <a:gd name="connsiteX91" fmla="*/ 46452 w 306028"/>
              <a:gd name="connsiteY91" fmla="*/ 29554 h 304127"/>
              <a:gd name="connsiteX92" fmla="*/ 39250 w 306028"/>
              <a:gd name="connsiteY92" fmla="*/ 38911 h 304127"/>
              <a:gd name="connsiteX93" fmla="*/ 39250 w 306028"/>
              <a:gd name="connsiteY93" fmla="*/ 102606 h 304127"/>
              <a:gd name="connsiteX94" fmla="*/ 39250 w 306028"/>
              <a:gd name="connsiteY94" fmla="*/ 129955 h 304127"/>
              <a:gd name="connsiteX95" fmla="*/ 41771 w 306028"/>
              <a:gd name="connsiteY95" fmla="*/ 136432 h 304127"/>
              <a:gd name="connsiteX96" fmla="*/ 47893 w 306028"/>
              <a:gd name="connsiteY96" fmla="*/ 143270 h 304127"/>
              <a:gd name="connsiteX97" fmla="*/ 47532 w 306028"/>
              <a:gd name="connsiteY97" fmla="*/ 149747 h 304127"/>
              <a:gd name="connsiteX98" fmla="*/ 44292 w 306028"/>
              <a:gd name="connsiteY98" fmla="*/ 150827 h 304127"/>
              <a:gd name="connsiteX99" fmla="*/ 41051 w 306028"/>
              <a:gd name="connsiteY99" fmla="*/ 149387 h 304127"/>
              <a:gd name="connsiteX100" fmla="*/ 34929 w 306028"/>
              <a:gd name="connsiteY100" fmla="*/ 142910 h 304127"/>
              <a:gd name="connsiteX101" fmla="*/ 29888 w 306028"/>
              <a:gd name="connsiteY101" fmla="*/ 129955 h 304127"/>
              <a:gd name="connsiteX102" fmla="*/ 29888 w 306028"/>
              <a:gd name="connsiteY102" fmla="*/ 102606 h 304127"/>
              <a:gd name="connsiteX103" fmla="*/ 25567 w 306028"/>
              <a:gd name="connsiteY103" fmla="*/ 93249 h 304127"/>
              <a:gd name="connsiteX104" fmla="*/ 17645 w 306028"/>
              <a:gd name="connsiteY104" fmla="*/ 91090 h 304127"/>
              <a:gd name="connsiteX105" fmla="*/ 9363 w 306028"/>
              <a:gd name="connsiteY105" fmla="*/ 103325 h 304127"/>
              <a:gd name="connsiteX106" fmla="*/ 9363 w 306028"/>
              <a:gd name="connsiteY106" fmla="*/ 152626 h 304127"/>
              <a:gd name="connsiteX107" fmla="*/ 15844 w 306028"/>
              <a:gd name="connsiteY107" fmla="*/ 169899 h 304127"/>
              <a:gd name="connsiteX108" fmla="*/ 30968 w 306028"/>
              <a:gd name="connsiteY108" fmla="*/ 185373 h 304127"/>
              <a:gd name="connsiteX109" fmla="*/ 39250 w 306028"/>
              <a:gd name="connsiteY109" fmla="*/ 205525 h 304127"/>
              <a:gd name="connsiteX110" fmla="*/ 39250 w 306028"/>
              <a:gd name="connsiteY110" fmla="*/ 214881 h 304127"/>
              <a:gd name="connsiteX111" fmla="*/ 119551 w 306028"/>
              <a:gd name="connsiteY111" fmla="*/ 214881 h 304127"/>
              <a:gd name="connsiteX112" fmla="*/ 128553 w 306028"/>
              <a:gd name="connsiteY112" fmla="*/ 153705 h 304127"/>
              <a:gd name="connsiteX113" fmla="*/ 137916 w 306028"/>
              <a:gd name="connsiteY113" fmla="*/ 90370 h 304127"/>
              <a:gd name="connsiteX114" fmla="*/ 137916 w 306028"/>
              <a:gd name="connsiteY114" fmla="*/ 46468 h 304127"/>
              <a:gd name="connsiteX115" fmla="*/ 129634 w 306028"/>
              <a:gd name="connsiteY115" fmla="*/ 36751 h 304127"/>
              <a:gd name="connsiteX116" fmla="*/ 123152 w 306028"/>
              <a:gd name="connsiteY116" fmla="*/ 39270 h 304127"/>
              <a:gd name="connsiteX117" fmla="*/ 120271 w 306028"/>
              <a:gd name="connsiteY117" fmla="*/ 45748 h 304127"/>
              <a:gd name="connsiteX118" fmla="*/ 120271 w 306028"/>
              <a:gd name="connsiteY118" fmla="*/ 95768 h 304127"/>
              <a:gd name="connsiteX119" fmla="*/ 115950 w 306028"/>
              <a:gd name="connsiteY119" fmla="*/ 100446 h 304127"/>
              <a:gd name="connsiteX120" fmla="*/ 111269 w 306028"/>
              <a:gd name="connsiteY120" fmla="*/ 95768 h 304127"/>
              <a:gd name="connsiteX121" fmla="*/ 111269 w 306028"/>
              <a:gd name="connsiteY121" fmla="*/ 45748 h 304127"/>
              <a:gd name="connsiteX122" fmla="*/ 111269 w 306028"/>
              <a:gd name="connsiteY122" fmla="*/ 25956 h 304127"/>
              <a:gd name="connsiteX123" fmla="*/ 102627 w 306028"/>
              <a:gd name="connsiteY123" fmla="*/ 16599 h 304127"/>
              <a:gd name="connsiteX124" fmla="*/ 96145 w 306028"/>
              <a:gd name="connsiteY124" fmla="*/ 18759 h 304127"/>
              <a:gd name="connsiteX125" fmla="*/ 93264 w 306028"/>
              <a:gd name="connsiteY125" fmla="*/ 25236 h 304127"/>
              <a:gd name="connsiteX126" fmla="*/ 93264 w 306028"/>
              <a:gd name="connsiteY126" fmla="*/ 91450 h 304127"/>
              <a:gd name="connsiteX127" fmla="*/ 88583 w 306028"/>
              <a:gd name="connsiteY127" fmla="*/ 96128 h 304127"/>
              <a:gd name="connsiteX128" fmla="*/ 83902 w 306028"/>
              <a:gd name="connsiteY128" fmla="*/ 91450 h 304127"/>
              <a:gd name="connsiteX129" fmla="*/ 83902 w 306028"/>
              <a:gd name="connsiteY129" fmla="*/ 25236 h 304127"/>
              <a:gd name="connsiteX130" fmla="*/ 83902 w 306028"/>
              <a:gd name="connsiteY130" fmla="*/ 18759 h 304127"/>
              <a:gd name="connsiteX131" fmla="*/ 75620 w 306028"/>
              <a:gd name="connsiteY131" fmla="*/ 9402 h 304127"/>
              <a:gd name="connsiteX132" fmla="*/ 75980 w 306028"/>
              <a:gd name="connsiteY132" fmla="*/ 46 h 304127"/>
              <a:gd name="connsiteX133" fmla="*/ 91464 w 306028"/>
              <a:gd name="connsiteY133" fmla="*/ 10482 h 304127"/>
              <a:gd name="connsiteX134" fmla="*/ 102987 w 306028"/>
              <a:gd name="connsiteY134" fmla="*/ 7243 h 304127"/>
              <a:gd name="connsiteX135" fmla="*/ 120271 w 306028"/>
              <a:gd name="connsiteY135" fmla="*/ 25956 h 304127"/>
              <a:gd name="connsiteX136" fmla="*/ 120271 w 306028"/>
              <a:gd name="connsiteY136" fmla="*/ 29914 h 304127"/>
              <a:gd name="connsiteX137" fmla="*/ 130354 w 306028"/>
              <a:gd name="connsiteY137" fmla="*/ 27395 h 304127"/>
              <a:gd name="connsiteX138" fmla="*/ 147278 w 306028"/>
              <a:gd name="connsiteY138" fmla="*/ 46468 h 304127"/>
              <a:gd name="connsiteX139" fmla="*/ 147278 w 306028"/>
              <a:gd name="connsiteY139" fmla="*/ 90370 h 304127"/>
              <a:gd name="connsiteX140" fmla="*/ 137556 w 306028"/>
              <a:gd name="connsiteY140" fmla="*/ 156225 h 304127"/>
              <a:gd name="connsiteX141" fmla="*/ 128553 w 306028"/>
              <a:gd name="connsiteY141" fmla="*/ 214881 h 304127"/>
              <a:gd name="connsiteX142" fmla="*/ 130354 w 306028"/>
              <a:gd name="connsiteY142" fmla="*/ 214881 h 304127"/>
              <a:gd name="connsiteX143" fmla="*/ 139356 w 306028"/>
              <a:gd name="connsiteY143" fmla="*/ 224238 h 304127"/>
              <a:gd name="connsiteX144" fmla="*/ 139356 w 306028"/>
              <a:gd name="connsiteY144" fmla="*/ 299448 h 304127"/>
              <a:gd name="connsiteX145" fmla="*/ 134675 w 306028"/>
              <a:gd name="connsiteY145" fmla="*/ 304126 h 304127"/>
              <a:gd name="connsiteX146" fmla="*/ 130354 w 306028"/>
              <a:gd name="connsiteY146" fmla="*/ 299448 h 304127"/>
              <a:gd name="connsiteX147" fmla="*/ 130354 w 306028"/>
              <a:gd name="connsiteY147" fmla="*/ 269580 h 304127"/>
              <a:gd name="connsiteX148" fmla="*/ 28448 w 306028"/>
              <a:gd name="connsiteY148" fmla="*/ 269580 h 304127"/>
              <a:gd name="connsiteX149" fmla="*/ 28448 w 306028"/>
              <a:gd name="connsiteY149" fmla="*/ 299448 h 304127"/>
              <a:gd name="connsiteX150" fmla="*/ 23766 w 306028"/>
              <a:gd name="connsiteY150" fmla="*/ 304126 h 304127"/>
              <a:gd name="connsiteX151" fmla="*/ 19085 w 306028"/>
              <a:gd name="connsiteY151" fmla="*/ 299448 h 304127"/>
              <a:gd name="connsiteX152" fmla="*/ 19085 w 306028"/>
              <a:gd name="connsiteY152" fmla="*/ 224238 h 304127"/>
              <a:gd name="connsiteX153" fmla="*/ 28448 w 306028"/>
              <a:gd name="connsiteY153" fmla="*/ 214881 h 304127"/>
              <a:gd name="connsiteX154" fmla="*/ 29888 w 306028"/>
              <a:gd name="connsiteY154" fmla="*/ 214881 h 304127"/>
              <a:gd name="connsiteX155" fmla="*/ 29888 w 306028"/>
              <a:gd name="connsiteY155" fmla="*/ 205525 h 304127"/>
              <a:gd name="connsiteX156" fmla="*/ 24487 w 306028"/>
              <a:gd name="connsiteY156" fmla="*/ 191850 h 304127"/>
              <a:gd name="connsiteX157" fmla="*/ 9003 w 306028"/>
              <a:gd name="connsiteY157" fmla="*/ 176377 h 304127"/>
              <a:gd name="connsiteX158" fmla="*/ 0 w 306028"/>
              <a:gd name="connsiteY158" fmla="*/ 152626 h 304127"/>
              <a:gd name="connsiteX159" fmla="*/ 0 w 306028"/>
              <a:gd name="connsiteY159" fmla="*/ 103325 h 304127"/>
              <a:gd name="connsiteX160" fmla="*/ 15484 w 306028"/>
              <a:gd name="connsiteY160" fmla="*/ 82094 h 304127"/>
              <a:gd name="connsiteX161" fmla="*/ 29888 w 306028"/>
              <a:gd name="connsiteY161" fmla="*/ 85332 h 304127"/>
              <a:gd name="connsiteX162" fmla="*/ 29888 w 306028"/>
              <a:gd name="connsiteY162" fmla="*/ 38911 h 304127"/>
              <a:gd name="connsiteX163" fmla="*/ 44652 w 306028"/>
              <a:gd name="connsiteY163" fmla="*/ 20558 h 304127"/>
              <a:gd name="connsiteX164" fmla="*/ 56895 w 306028"/>
              <a:gd name="connsiteY164" fmla="*/ 22717 h 304127"/>
              <a:gd name="connsiteX165" fmla="*/ 56895 w 306028"/>
              <a:gd name="connsiteY165" fmla="*/ 18039 h 304127"/>
              <a:gd name="connsiteX166" fmla="*/ 62656 w 306028"/>
              <a:gd name="connsiteY166" fmla="*/ 5084 h 304127"/>
              <a:gd name="connsiteX167" fmla="*/ 75980 w 306028"/>
              <a:gd name="connsiteY167" fmla="*/ 46 h 304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6028" h="304127">
                <a:moveTo>
                  <a:pt x="28448" y="224238"/>
                </a:moveTo>
                <a:lnTo>
                  <a:pt x="28448" y="260583"/>
                </a:lnTo>
                <a:lnTo>
                  <a:pt x="130354" y="260583"/>
                </a:lnTo>
                <a:lnTo>
                  <a:pt x="130354" y="224238"/>
                </a:lnTo>
                <a:close/>
                <a:moveTo>
                  <a:pt x="235090" y="63546"/>
                </a:moveTo>
                <a:cubicBezTo>
                  <a:pt x="241932" y="63905"/>
                  <a:pt x="247693" y="68221"/>
                  <a:pt x="250214" y="73974"/>
                </a:cubicBezTo>
                <a:cubicBezTo>
                  <a:pt x="253815" y="71817"/>
                  <a:pt x="257776" y="70378"/>
                  <a:pt x="262097" y="70378"/>
                </a:cubicBezTo>
                <a:cubicBezTo>
                  <a:pt x="271459" y="71098"/>
                  <a:pt x="279381" y="79369"/>
                  <a:pt x="279381" y="89438"/>
                </a:cubicBezTo>
                <a:lnTo>
                  <a:pt x="279381" y="93034"/>
                </a:lnTo>
                <a:cubicBezTo>
                  <a:pt x="282262" y="91236"/>
                  <a:pt x="285503" y="90517"/>
                  <a:pt x="289104" y="90876"/>
                </a:cubicBezTo>
                <a:cubicBezTo>
                  <a:pt x="298826" y="91236"/>
                  <a:pt x="306028" y="99867"/>
                  <a:pt x="306028" y="109576"/>
                </a:cubicBezTo>
                <a:lnTo>
                  <a:pt x="306028" y="153449"/>
                </a:lnTo>
                <a:cubicBezTo>
                  <a:pt x="306028" y="176104"/>
                  <a:pt x="303147" y="198041"/>
                  <a:pt x="296306" y="219618"/>
                </a:cubicBezTo>
                <a:cubicBezTo>
                  <a:pt x="290544" y="239396"/>
                  <a:pt x="287663" y="259535"/>
                  <a:pt x="287663" y="280032"/>
                </a:cubicBezTo>
                <a:lnTo>
                  <a:pt x="287663" y="299452"/>
                </a:lnTo>
                <a:cubicBezTo>
                  <a:pt x="287663" y="302328"/>
                  <a:pt x="285503" y="304127"/>
                  <a:pt x="282982" y="304127"/>
                </a:cubicBezTo>
                <a:cubicBezTo>
                  <a:pt x="280462" y="304127"/>
                  <a:pt x="278301" y="302328"/>
                  <a:pt x="278301" y="299452"/>
                </a:cubicBezTo>
                <a:lnTo>
                  <a:pt x="278301" y="280032"/>
                </a:lnTo>
                <a:cubicBezTo>
                  <a:pt x="278301" y="258815"/>
                  <a:pt x="281542" y="237239"/>
                  <a:pt x="287663" y="217100"/>
                </a:cubicBezTo>
                <a:cubicBezTo>
                  <a:pt x="293785" y="196243"/>
                  <a:pt x="297026" y="175026"/>
                  <a:pt x="297026" y="153449"/>
                </a:cubicBezTo>
                <a:lnTo>
                  <a:pt x="297026" y="109576"/>
                </a:lnTo>
                <a:cubicBezTo>
                  <a:pt x="297026" y="104542"/>
                  <a:pt x="293065" y="100226"/>
                  <a:pt x="288744" y="100226"/>
                </a:cubicBezTo>
                <a:cubicBezTo>
                  <a:pt x="285863" y="99867"/>
                  <a:pt x="283702" y="100945"/>
                  <a:pt x="281902" y="102384"/>
                </a:cubicBezTo>
                <a:cubicBezTo>
                  <a:pt x="280101" y="104182"/>
                  <a:pt x="279381" y="106340"/>
                  <a:pt x="279381" y="108857"/>
                </a:cubicBezTo>
                <a:lnTo>
                  <a:pt x="279381" y="159203"/>
                </a:lnTo>
                <a:cubicBezTo>
                  <a:pt x="279381" y="161720"/>
                  <a:pt x="277221" y="163518"/>
                  <a:pt x="274700" y="163518"/>
                </a:cubicBezTo>
                <a:cubicBezTo>
                  <a:pt x="272179" y="163518"/>
                  <a:pt x="270019" y="161720"/>
                  <a:pt x="270019" y="159203"/>
                </a:cubicBezTo>
                <a:lnTo>
                  <a:pt x="270019" y="108857"/>
                </a:lnTo>
                <a:lnTo>
                  <a:pt x="270019" y="89438"/>
                </a:lnTo>
                <a:cubicBezTo>
                  <a:pt x="270019" y="84403"/>
                  <a:pt x="266058" y="80088"/>
                  <a:pt x="261377" y="79728"/>
                </a:cubicBezTo>
                <a:cubicBezTo>
                  <a:pt x="258856" y="79728"/>
                  <a:pt x="256695" y="80447"/>
                  <a:pt x="254895" y="82246"/>
                </a:cubicBezTo>
                <a:cubicBezTo>
                  <a:pt x="253095" y="83684"/>
                  <a:pt x="252374" y="86201"/>
                  <a:pt x="252374" y="88719"/>
                </a:cubicBezTo>
                <a:lnTo>
                  <a:pt x="252374" y="154887"/>
                </a:lnTo>
                <a:cubicBezTo>
                  <a:pt x="252374" y="157405"/>
                  <a:pt x="250214" y="159562"/>
                  <a:pt x="247693" y="159562"/>
                </a:cubicBezTo>
                <a:cubicBezTo>
                  <a:pt x="245172" y="159562"/>
                  <a:pt x="243012" y="157405"/>
                  <a:pt x="243012" y="154887"/>
                </a:cubicBezTo>
                <a:lnTo>
                  <a:pt x="243012" y="88719"/>
                </a:lnTo>
                <a:lnTo>
                  <a:pt x="243012" y="82246"/>
                </a:lnTo>
                <a:cubicBezTo>
                  <a:pt x="243012" y="77211"/>
                  <a:pt x="239051" y="72896"/>
                  <a:pt x="234370" y="72536"/>
                </a:cubicBezTo>
                <a:cubicBezTo>
                  <a:pt x="232209" y="72536"/>
                  <a:pt x="229689" y="73255"/>
                  <a:pt x="227888" y="75053"/>
                </a:cubicBezTo>
                <a:cubicBezTo>
                  <a:pt x="226088" y="76492"/>
                  <a:pt x="225007" y="79009"/>
                  <a:pt x="225007" y="81526"/>
                </a:cubicBezTo>
                <a:lnTo>
                  <a:pt x="225007" y="101665"/>
                </a:lnTo>
                <a:lnTo>
                  <a:pt x="225007" y="150572"/>
                </a:lnTo>
                <a:cubicBezTo>
                  <a:pt x="225007" y="153089"/>
                  <a:pt x="222847" y="155247"/>
                  <a:pt x="220326" y="155247"/>
                </a:cubicBezTo>
                <a:cubicBezTo>
                  <a:pt x="217805" y="155247"/>
                  <a:pt x="216005" y="153089"/>
                  <a:pt x="216005" y="150572"/>
                </a:cubicBezTo>
                <a:lnTo>
                  <a:pt x="216005" y="101665"/>
                </a:lnTo>
                <a:lnTo>
                  <a:pt x="216005" y="101305"/>
                </a:lnTo>
                <a:cubicBezTo>
                  <a:pt x="216005" y="98788"/>
                  <a:pt x="214565" y="96630"/>
                  <a:pt x="212764" y="94832"/>
                </a:cubicBezTo>
                <a:cubicBezTo>
                  <a:pt x="210604" y="93034"/>
                  <a:pt x="208083" y="92674"/>
                  <a:pt x="205202" y="93034"/>
                </a:cubicBezTo>
                <a:cubicBezTo>
                  <a:pt x="201241" y="93753"/>
                  <a:pt x="198000" y="97709"/>
                  <a:pt x="198000" y="102024"/>
                </a:cubicBezTo>
                <a:lnTo>
                  <a:pt x="198000" y="166035"/>
                </a:lnTo>
                <a:lnTo>
                  <a:pt x="198000" y="193366"/>
                </a:lnTo>
                <a:cubicBezTo>
                  <a:pt x="198000" y="195883"/>
                  <a:pt x="199081" y="198041"/>
                  <a:pt x="200521" y="199839"/>
                </a:cubicBezTo>
                <a:lnTo>
                  <a:pt x="206643" y="206312"/>
                </a:lnTo>
                <a:cubicBezTo>
                  <a:pt x="208443" y="208110"/>
                  <a:pt x="208083" y="211346"/>
                  <a:pt x="206643" y="212785"/>
                </a:cubicBezTo>
                <a:cubicBezTo>
                  <a:pt x="205562" y="213864"/>
                  <a:pt x="204482" y="214223"/>
                  <a:pt x="203402" y="214223"/>
                </a:cubicBezTo>
                <a:cubicBezTo>
                  <a:pt x="201961" y="214223"/>
                  <a:pt x="200881" y="213504"/>
                  <a:pt x="200161" y="212785"/>
                </a:cubicBezTo>
                <a:lnTo>
                  <a:pt x="193679" y="206312"/>
                </a:lnTo>
                <a:cubicBezTo>
                  <a:pt x="190798" y="202716"/>
                  <a:pt x="188998" y="198041"/>
                  <a:pt x="188998" y="193366"/>
                </a:cubicBezTo>
                <a:lnTo>
                  <a:pt x="188998" y="166035"/>
                </a:lnTo>
                <a:cubicBezTo>
                  <a:pt x="188998" y="162439"/>
                  <a:pt x="187198" y="158843"/>
                  <a:pt x="184677" y="156326"/>
                </a:cubicBezTo>
                <a:cubicBezTo>
                  <a:pt x="182156" y="154528"/>
                  <a:pt x="179276" y="153808"/>
                  <a:pt x="176395" y="154528"/>
                </a:cubicBezTo>
                <a:cubicBezTo>
                  <a:pt x="171714" y="155607"/>
                  <a:pt x="168113" y="160641"/>
                  <a:pt x="168113" y="166755"/>
                </a:cubicBezTo>
                <a:lnTo>
                  <a:pt x="168113" y="216021"/>
                </a:lnTo>
                <a:cubicBezTo>
                  <a:pt x="168113" y="222135"/>
                  <a:pt x="170273" y="228608"/>
                  <a:pt x="174594" y="232923"/>
                </a:cubicBezTo>
                <a:lnTo>
                  <a:pt x="190078" y="248746"/>
                </a:lnTo>
                <a:cubicBezTo>
                  <a:pt x="195120" y="253781"/>
                  <a:pt x="198000" y="260973"/>
                  <a:pt x="198000" y="268525"/>
                </a:cubicBezTo>
                <a:lnTo>
                  <a:pt x="198000" y="299452"/>
                </a:lnTo>
                <a:cubicBezTo>
                  <a:pt x="198000" y="302328"/>
                  <a:pt x="196200" y="304127"/>
                  <a:pt x="193679" y="304127"/>
                </a:cubicBezTo>
                <a:cubicBezTo>
                  <a:pt x="190798" y="304127"/>
                  <a:pt x="188998" y="302328"/>
                  <a:pt x="188998" y="299452"/>
                </a:cubicBezTo>
                <a:lnTo>
                  <a:pt x="188998" y="268525"/>
                </a:lnTo>
                <a:cubicBezTo>
                  <a:pt x="188998" y="263490"/>
                  <a:pt x="186837" y="258815"/>
                  <a:pt x="183237" y="255219"/>
                </a:cubicBezTo>
                <a:lnTo>
                  <a:pt x="167753" y="239396"/>
                </a:lnTo>
                <a:cubicBezTo>
                  <a:pt x="161991" y="232923"/>
                  <a:pt x="158750" y="224652"/>
                  <a:pt x="158750" y="216021"/>
                </a:cubicBezTo>
                <a:lnTo>
                  <a:pt x="158750" y="166755"/>
                </a:lnTo>
                <a:cubicBezTo>
                  <a:pt x="158750" y="156326"/>
                  <a:pt x="165232" y="147695"/>
                  <a:pt x="174234" y="145537"/>
                </a:cubicBezTo>
                <a:cubicBezTo>
                  <a:pt x="179276" y="144458"/>
                  <a:pt x="184677" y="145537"/>
                  <a:pt x="188998" y="148414"/>
                </a:cubicBezTo>
                <a:lnTo>
                  <a:pt x="188998" y="102024"/>
                </a:lnTo>
                <a:cubicBezTo>
                  <a:pt x="188998" y="93034"/>
                  <a:pt x="195120" y="85482"/>
                  <a:pt x="203762" y="83684"/>
                </a:cubicBezTo>
                <a:cubicBezTo>
                  <a:pt x="207723" y="82965"/>
                  <a:pt x="212404" y="83684"/>
                  <a:pt x="216005" y="85842"/>
                </a:cubicBezTo>
                <a:lnTo>
                  <a:pt x="216005" y="81526"/>
                </a:lnTo>
                <a:cubicBezTo>
                  <a:pt x="216005" y="76492"/>
                  <a:pt x="217805" y="71817"/>
                  <a:pt x="221406" y="68580"/>
                </a:cubicBezTo>
                <a:cubicBezTo>
                  <a:pt x="225007" y="64984"/>
                  <a:pt x="230049" y="63186"/>
                  <a:pt x="235090" y="63546"/>
                </a:cubicBezTo>
                <a:close/>
                <a:moveTo>
                  <a:pt x="75620" y="9402"/>
                </a:moveTo>
                <a:cubicBezTo>
                  <a:pt x="73459" y="9042"/>
                  <a:pt x="70939" y="10122"/>
                  <a:pt x="69138" y="11561"/>
                </a:cubicBezTo>
                <a:cubicBezTo>
                  <a:pt x="67338" y="13361"/>
                  <a:pt x="66257" y="15520"/>
                  <a:pt x="66257" y="18039"/>
                </a:cubicBezTo>
                <a:lnTo>
                  <a:pt x="66257" y="38191"/>
                </a:lnTo>
                <a:lnTo>
                  <a:pt x="66257" y="87132"/>
                </a:lnTo>
                <a:cubicBezTo>
                  <a:pt x="66257" y="90011"/>
                  <a:pt x="64097" y="91810"/>
                  <a:pt x="61576" y="91810"/>
                </a:cubicBezTo>
                <a:cubicBezTo>
                  <a:pt x="59055" y="91810"/>
                  <a:pt x="56895" y="90011"/>
                  <a:pt x="56895" y="87132"/>
                </a:cubicBezTo>
                <a:lnTo>
                  <a:pt x="56895" y="38191"/>
                </a:lnTo>
                <a:cubicBezTo>
                  <a:pt x="56895" y="35672"/>
                  <a:pt x="55815" y="33153"/>
                  <a:pt x="54014" y="31354"/>
                </a:cubicBezTo>
                <a:cubicBezTo>
                  <a:pt x="51854" y="29914"/>
                  <a:pt x="49333" y="29194"/>
                  <a:pt x="46452" y="29554"/>
                </a:cubicBezTo>
                <a:cubicBezTo>
                  <a:pt x="42491" y="30634"/>
                  <a:pt x="39250" y="34592"/>
                  <a:pt x="39250" y="38911"/>
                </a:cubicBezTo>
                <a:lnTo>
                  <a:pt x="39250" y="102606"/>
                </a:lnTo>
                <a:lnTo>
                  <a:pt x="39250" y="129955"/>
                </a:lnTo>
                <a:cubicBezTo>
                  <a:pt x="39250" y="132474"/>
                  <a:pt x="39971" y="134993"/>
                  <a:pt x="41771" y="136432"/>
                </a:cubicBezTo>
                <a:lnTo>
                  <a:pt x="47893" y="143270"/>
                </a:lnTo>
                <a:cubicBezTo>
                  <a:pt x="49693" y="145069"/>
                  <a:pt x="49333" y="147948"/>
                  <a:pt x="47532" y="149747"/>
                </a:cubicBezTo>
                <a:cubicBezTo>
                  <a:pt x="46812" y="150467"/>
                  <a:pt x="45732" y="150827"/>
                  <a:pt x="44292" y="150827"/>
                </a:cubicBezTo>
                <a:cubicBezTo>
                  <a:pt x="43211" y="150827"/>
                  <a:pt x="42131" y="150107"/>
                  <a:pt x="41051" y="149387"/>
                </a:cubicBezTo>
                <a:lnTo>
                  <a:pt x="34929" y="142910"/>
                </a:lnTo>
                <a:cubicBezTo>
                  <a:pt x="32048" y="139311"/>
                  <a:pt x="29888" y="134993"/>
                  <a:pt x="29888" y="129955"/>
                </a:cubicBezTo>
                <a:lnTo>
                  <a:pt x="29888" y="102606"/>
                </a:lnTo>
                <a:cubicBezTo>
                  <a:pt x="29888" y="99007"/>
                  <a:pt x="28448" y="95408"/>
                  <a:pt x="25567" y="93249"/>
                </a:cubicBezTo>
                <a:cubicBezTo>
                  <a:pt x="23406" y="91090"/>
                  <a:pt x="20526" y="90730"/>
                  <a:pt x="17645" y="91090"/>
                </a:cubicBezTo>
                <a:cubicBezTo>
                  <a:pt x="12964" y="92530"/>
                  <a:pt x="9363" y="97568"/>
                  <a:pt x="9363" y="103325"/>
                </a:cubicBezTo>
                <a:lnTo>
                  <a:pt x="9363" y="152626"/>
                </a:lnTo>
                <a:cubicBezTo>
                  <a:pt x="9363" y="159103"/>
                  <a:pt x="11523" y="165221"/>
                  <a:pt x="15844" y="169899"/>
                </a:cubicBezTo>
                <a:lnTo>
                  <a:pt x="30968" y="185373"/>
                </a:lnTo>
                <a:cubicBezTo>
                  <a:pt x="36370" y="190771"/>
                  <a:pt x="39250" y="197968"/>
                  <a:pt x="39250" y="205525"/>
                </a:cubicBezTo>
                <a:lnTo>
                  <a:pt x="39250" y="214881"/>
                </a:lnTo>
                <a:lnTo>
                  <a:pt x="119551" y="214881"/>
                </a:lnTo>
                <a:cubicBezTo>
                  <a:pt x="119551" y="194369"/>
                  <a:pt x="122792" y="173498"/>
                  <a:pt x="128553" y="153705"/>
                </a:cubicBezTo>
                <a:cubicBezTo>
                  <a:pt x="135035" y="133194"/>
                  <a:pt x="137916" y="111962"/>
                  <a:pt x="137916" y="90370"/>
                </a:cubicBezTo>
                <a:lnTo>
                  <a:pt x="137916" y="46468"/>
                </a:lnTo>
                <a:cubicBezTo>
                  <a:pt x="137916" y="41070"/>
                  <a:pt x="134315" y="37111"/>
                  <a:pt x="129634" y="36751"/>
                </a:cubicBezTo>
                <a:cubicBezTo>
                  <a:pt x="127113" y="36392"/>
                  <a:pt x="124952" y="37471"/>
                  <a:pt x="123152" y="39270"/>
                </a:cubicBezTo>
                <a:cubicBezTo>
                  <a:pt x="121351" y="40710"/>
                  <a:pt x="120271" y="43229"/>
                  <a:pt x="120271" y="45748"/>
                </a:cubicBezTo>
                <a:lnTo>
                  <a:pt x="120271" y="95768"/>
                </a:lnTo>
                <a:cubicBezTo>
                  <a:pt x="120271" y="98287"/>
                  <a:pt x="118471" y="100446"/>
                  <a:pt x="115950" y="100446"/>
                </a:cubicBezTo>
                <a:cubicBezTo>
                  <a:pt x="113069" y="100446"/>
                  <a:pt x="111269" y="98287"/>
                  <a:pt x="111269" y="95768"/>
                </a:cubicBezTo>
                <a:lnTo>
                  <a:pt x="111269" y="45748"/>
                </a:lnTo>
                <a:lnTo>
                  <a:pt x="111269" y="25956"/>
                </a:lnTo>
                <a:cubicBezTo>
                  <a:pt x="111269" y="20918"/>
                  <a:pt x="107308" y="16599"/>
                  <a:pt x="102627" y="16599"/>
                </a:cubicBezTo>
                <a:cubicBezTo>
                  <a:pt x="100106" y="16240"/>
                  <a:pt x="97945" y="17319"/>
                  <a:pt x="96145" y="18759"/>
                </a:cubicBezTo>
                <a:cubicBezTo>
                  <a:pt x="94345" y="20558"/>
                  <a:pt x="93264" y="22717"/>
                  <a:pt x="93264" y="25236"/>
                </a:cubicBezTo>
                <a:lnTo>
                  <a:pt x="93264" y="91450"/>
                </a:lnTo>
                <a:cubicBezTo>
                  <a:pt x="93264" y="93969"/>
                  <a:pt x="91104" y="96128"/>
                  <a:pt x="88583" y="96128"/>
                </a:cubicBezTo>
                <a:cubicBezTo>
                  <a:pt x="86422" y="96128"/>
                  <a:pt x="83902" y="93969"/>
                  <a:pt x="83902" y="91450"/>
                </a:cubicBezTo>
                <a:lnTo>
                  <a:pt x="83902" y="25236"/>
                </a:lnTo>
                <a:lnTo>
                  <a:pt x="83902" y="18759"/>
                </a:lnTo>
                <a:cubicBezTo>
                  <a:pt x="83902" y="13721"/>
                  <a:pt x="80301" y="9402"/>
                  <a:pt x="75620" y="9402"/>
                </a:cubicBezTo>
                <a:close/>
                <a:moveTo>
                  <a:pt x="75980" y="46"/>
                </a:moveTo>
                <a:cubicBezTo>
                  <a:pt x="83182" y="406"/>
                  <a:pt x="88583" y="4724"/>
                  <a:pt x="91464" y="10482"/>
                </a:cubicBezTo>
                <a:cubicBezTo>
                  <a:pt x="94705" y="8323"/>
                  <a:pt x="99026" y="6883"/>
                  <a:pt x="102987" y="7243"/>
                </a:cubicBezTo>
                <a:cubicBezTo>
                  <a:pt x="112709" y="7603"/>
                  <a:pt x="120271" y="15880"/>
                  <a:pt x="120271" y="25956"/>
                </a:cubicBezTo>
                <a:lnTo>
                  <a:pt x="120271" y="29914"/>
                </a:lnTo>
                <a:cubicBezTo>
                  <a:pt x="123152" y="28115"/>
                  <a:pt x="126753" y="27395"/>
                  <a:pt x="130354" y="27395"/>
                </a:cubicBezTo>
                <a:cubicBezTo>
                  <a:pt x="140076" y="27755"/>
                  <a:pt x="147278" y="36032"/>
                  <a:pt x="147278" y="46468"/>
                </a:cubicBezTo>
                <a:lnTo>
                  <a:pt x="147278" y="90370"/>
                </a:lnTo>
                <a:cubicBezTo>
                  <a:pt x="147278" y="112682"/>
                  <a:pt x="144037" y="134993"/>
                  <a:pt x="137556" y="156225"/>
                </a:cubicBezTo>
                <a:cubicBezTo>
                  <a:pt x="131794" y="175297"/>
                  <a:pt x="128553" y="195089"/>
                  <a:pt x="128553" y="214881"/>
                </a:cubicBezTo>
                <a:lnTo>
                  <a:pt x="130354" y="214881"/>
                </a:lnTo>
                <a:cubicBezTo>
                  <a:pt x="135395" y="214881"/>
                  <a:pt x="139356" y="219200"/>
                  <a:pt x="139356" y="224238"/>
                </a:cubicBezTo>
                <a:lnTo>
                  <a:pt x="139356" y="299448"/>
                </a:lnTo>
                <a:cubicBezTo>
                  <a:pt x="139356" y="302327"/>
                  <a:pt x="137556" y="304126"/>
                  <a:pt x="134675" y="304126"/>
                </a:cubicBezTo>
                <a:cubicBezTo>
                  <a:pt x="132154" y="304126"/>
                  <a:pt x="130354" y="302327"/>
                  <a:pt x="130354" y="299448"/>
                </a:cubicBezTo>
                <a:lnTo>
                  <a:pt x="130354" y="269580"/>
                </a:lnTo>
                <a:lnTo>
                  <a:pt x="28448" y="269580"/>
                </a:lnTo>
                <a:lnTo>
                  <a:pt x="28448" y="299448"/>
                </a:lnTo>
                <a:cubicBezTo>
                  <a:pt x="28448" y="302327"/>
                  <a:pt x="26287" y="304126"/>
                  <a:pt x="23766" y="304126"/>
                </a:cubicBezTo>
                <a:cubicBezTo>
                  <a:pt x="21246" y="304126"/>
                  <a:pt x="19085" y="302327"/>
                  <a:pt x="19085" y="299448"/>
                </a:cubicBezTo>
                <a:lnTo>
                  <a:pt x="19085" y="224238"/>
                </a:lnTo>
                <a:cubicBezTo>
                  <a:pt x="19085" y="219200"/>
                  <a:pt x="23406" y="214881"/>
                  <a:pt x="28448" y="214881"/>
                </a:cubicBezTo>
                <a:lnTo>
                  <a:pt x="29888" y="214881"/>
                </a:lnTo>
                <a:lnTo>
                  <a:pt x="29888" y="205525"/>
                </a:lnTo>
                <a:cubicBezTo>
                  <a:pt x="29888" y="200487"/>
                  <a:pt x="28087" y="195449"/>
                  <a:pt x="24487" y="191850"/>
                </a:cubicBezTo>
                <a:lnTo>
                  <a:pt x="9003" y="176377"/>
                </a:lnTo>
                <a:cubicBezTo>
                  <a:pt x="3241" y="169899"/>
                  <a:pt x="0" y="161622"/>
                  <a:pt x="0" y="152626"/>
                </a:cubicBezTo>
                <a:lnTo>
                  <a:pt x="0" y="103325"/>
                </a:lnTo>
                <a:cubicBezTo>
                  <a:pt x="0" y="93249"/>
                  <a:pt x="6482" y="84253"/>
                  <a:pt x="15484" y="82094"/>
                </a:cubicBezTo>
                <a:cubicBezTo>
                  <a:pt x="20526" y="81014"/>
                  <a:pt x="25567" y="82094"/>
                  <a:pt x="29888" y="85332"/>
                </a:cubicBezTo>
                <a:lnTo>
                  <a:pt x="29888" y="38911"/>
                </a:lnTo>
                <a:cubicBezTo>
                  <a:pt x="29888" y="29914"/>
                  <a:pt x="36010" y="21997"/>
                  <a:pt x="44652" y="20558"/>
                </a:cubicBezTo>
                <a:cubicBezTo>
                  <a:pt x="48973" y="19838"/>
                  <a:pt x="53654" y="20558"/>
                  <a:pt x="56895" y="22717"/>
                </a:cubicBezTo>
                <a:lnTo>
                  <a:pt x="56895" y="18039"/>
                </a:lnTo>
                <a:cubicBezTo>
                  <a:pt x="56895" y="13001"/>
                  <a:pt x="59055" y="8323"/>
                  <a:pt x="62656" y="5084"/>
                </a:cubicBezTo>
                <a:cubicBezTo>
                  <a:pt x="66257" y="1485"/>
                  <a:pt x="71299" y="-314"/>
                  <a:pt x="75980" y="46"/>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6" name="TextBox 25">
            <a:extLst>
              <a:ext uri="{FF2B5EF4-FFF2-40B4-BE49-F238E27FC236}">
                <a16:creationId xmlns:a16="http://schemas.microsoft.com/office/drawing/2014/main" id="{B0BA3B75-F4D4-8D42-B8D5-27DACA03535F}"/>
              </a:ext>
            </a:extLst>
          </p:cNvPr>
          <p:cNvSpPr txBox="1"/>
          <p:nvPr/>
        </p:nvSpPr>
        <p:spPr>
          <a:xfrm>
            <a:off x="1853870" y="2440980"/>
            <a:ext cx="1122423"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WEAKNESS</a:t>
            </a:r>
          </a:p>
        </p:txBody>
      </p:sp>
      <p:sp>
        <p:nvSpPr>
          <p:cNvPr id="27" name="Subtitle 2">
            <a:extLst>
              <a:ext uri="{FF2B5EF4-FFF2-40B4-BE49-F238E27FC236}">
                <a16:creationId xmlns:a16="http://schemas.microsoft.com/office/drawing/2014/main" id="{0A1C86E2-9D30-E744-BD2A-A49F5B25AA3B}"/>
              </a:ext>
            </a:extLst>
          </p:cNvPr>
          <p:cNvSpPr txBox="1">
            <a:spLocks/>
          </p:cNvSpPr>
          <p:nvPr/>
        </p:nvSpPr>
        <p:spPr>
          <a:xfrm>
            <a:off x="1779050" y="2784297"/>
            <a:ext cx="9650950" cy="577885"/>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29" name="TextBox 28">
            <a:extLst>
              <a:ext uri="{FF2B5EF4-FFF2-40B4-BE49-F238E27FC236}">
                <a16:creationId xmlns:a16="http://schemas.microsoft.com/office/drawing/2014/main" id="{41ED6FAF-92F0-8D4B-9E01-7AB2199562CC}"/>
              </a:ext>
            </a:extLst>
          </p:cNvPr>
          <p:cNvSpPr txBox="1"/>
          <p:nvPr/>
        </p:nvSpPr>
        <p:spPr>
          <a:xfrm>
            <a:off x="1853870" y="5425238"/>
            <a:ext cx="974947"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THREATS</a:t>
            </a:r>
          </a:p>
        </p:txBody>
      </p:sp>
      <p:sp>
        <p:nvSpPr>
          <p:cNvPr id="30" name="Subtitle 2">
            <a:extLst>
              <a:ext uri="{FF2B5EF4-FFF2-40B4-BE49-F238E27FC236}">
                <a16:creationId xmlns:a16="http://schemas.microsoft.com/office/drawing/2014/main" id="{AD1D8F29-CF61-9E4F-AFD6-9E4AA38528DE}"/>
              </a:ext>
            </a:extLst>
          </p:cNvPr>
          <p:cNvSpPr txBox="1">
            <a:spLocks/>
          </p:cNvSpPr>
          <p:nvPr/>
        </p:nvSpPr>
        <p:spPr>
          <a:xfrm>
            <a:off x="1779050" y="5768554"/>
            <a:ext cx="9650950" cy="577885"/>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31" name="Freeform 30">
            <a:extLst>
              <a:ext uri="{FF2B5EF4-FFF2-40B4-BE49-F238E27FC236}">
                <a16:creationId xmlns:a16="http://schemas.microsoft.com/office/drawing/2014/main" id="{DF91A400-97C0-E640-A9DC-7626DA069F75}"/>
              </a:ext>
            </a:extLst>
          </p:cNvPr>
          <p:cNvSpPr>
            <a:spLocks noChangeArrowheads="1"/>
          </p:cNvSpPr>
          <p:nvPr/>
        </p:nvSpPr>
        <p:spPr bwMode="auto">
          <a:xfrm>
            <a:off x="1018507" y="5577458"/>
            <a:ext cx="557677" cy="557675"/>
          </a:xfrm>
          <a:custGeom>
            <a:avLst/>
            <a:gdLst>
              <a:gd name="connsiteX0" fmla="*/ 157776 w 315553"/>
              <a:gd name="connsiteY0" fmla="*/ 101432 h 315552"/>
              <a:gd name="connsiteX1" fmla="*/ 140463 w 315553"/>
              <a:gd name="connsiteY1" fmla="*/ 113307 h 315552"/>
              <a:gd name="connsiteX2" fmla="*/ 124954 w 315553"/>
              <a:gd name="connsiteY2" fmla="*/ 154692 h 315552"/>
              <a:gd name="connsiteX3" fmla="*/ 170761 w 315553"/>
              <a:gd name="connsiteY3" fmla="*/ 143896 h 315552"/>
              <a:gd name="connsiteX4" fmla="*/ 176532 w 315553"/>
              <a:gd name="connsiteY4" fmla="*/ 147135 h 315552"/>
              <a:gd name="connsiteX5" fmla="*/ 173286 w 315553"/>
              <a:gd name="connsiteY5" fmla="*/ 153252 h 315552"/>
              <a:gd name="connsiteX6" fmla="*/ 120986 w 315553"/>
              <a:gd name="connsiteY6" fmla="*/ 165488 h 315552"/>
              <a:gd name="connsiteX7" fmla="*/ 102591 w 315553"/>
              <a:gd name="connsiteY7" fmla="*/ 215509 h 315552"/>
              <a:gd name="connsiteX8" fmla="*/ 186992 w 315553"/>
              <a:gd name="connsiteY8" fmla="*/ 194997 h 315552"/>
              <a:gd name="connsiteX9" fmla="*/ 192763 w 315553"/>
              <a:gd name="connsiteY9" fmla="*/ 198596 h 315552"/>
              <a:gd name="connsiteX10" fmla="*/ 189156 w 315553"/>
              <a:gd name="connsiteY10" fmla="*/ 204353 h 315552"/>
              <a:gd name="connsiteX11" fmla="*/ 98623 w 315553"/>
              <a:gd name="connsiteY11" fmla="*/ 226305 h 315552"/>
              <a:gd name="connsiteX12" fmla="*/ 80228 w 315553"/>
              <a:gd name="connsiteY12" fmla="*/ 275967 h 315552"/>
              <a:gd name="connsiteX13" fmla="*/ 205388 w 315553"/>
              <a:gd name="connsiteY13" fmla="*/ 245738 h 315552"/>
              <a:gd name="connsiteX14" fmla="*/ 211159 w 315553"/>
              <a:gd name="connsiteY14" fmla="*/ 249337 h 315552"/>
              <a:gd name="connsiteX15" fmla="*/ 207912 w 315553"/>
              <a:gd name="connsiteY15" fmla="*/ 255095 h 315552"/>
              <a:gd name="connsiteX16" fmla="*/ 76260 w 315553"/>
              <a:gd name="connsiteY16" fmla="*/ 286763 h 315552"/>
              <a:gd name="connsiteX17" fmla="*/ 69047 w 315553"/>
              <a:gd name="connsiteY17" fmla="*/ 306196 h 315552"/>
              <a:gd name="connsiteX18" fmla="*/ 246867 w 315553"/>
              <a:gd name="connsiteY18" fmla="*/ 306196 h 315552"/>
              <a:gd name="connsiteX19" fmla="*/ 175090 w 315553"/>
              <a:gd name="connsiteY19" fmla="*/ 113307 h 315552"/>
              <a:gd name="connsiteX20" fmla="*/ 157776 w 315553"/>
              <a:gd name="connsiteY20" fmla="*/ 101432 h 315552"/>
              <a:gd name="connsiteX21" fmla="*/ 157776 w 315553"/>
              <a:gd name="connsiteY21" fmla="*/ 92075 h 315552"/>
              <a:gd name="connsiteX22" fmla="*/ 184107 w 315553"/>
              <a:gd name="connsiteY22" fmla="*/ 110068 h 315552"/>
              <a:gd name="connsiteX23" fmla="*/ 256966 w 315553"/>
              <a:gd name="connsiteY23" fmla="*/ 306196 h 315552"/>
              <a:gd name="connsiteX24" fmla="*/ 277526 w 315553"/>
              <a:gd name="connsiteY24" fmla="*/ 306196 h 315552"/>
              <a:gd name="connsiteX25" fmla="*/ 282215 w 315553"/>
              <a:gd name="connsiteY25" fmla="*/ 311234 h 315552"/>
              <a:gd name="connsiteX26" fmla="*/ 277526 w 315553"/>
              <a:gd name="connsiteY26" fmla="*/ 315552 h 315552"/>
              <a:gd name="connsiteX27" fmla="*/ 253359 w 315553"/>
              <a:gd name="connsiteY27" fmla="*/ 315552 h 315552"/>
              <a:gd name="connsiteX28" fmla="*/ 61833 w 315553"/>
              <a:gd name="connsiteY28" fmla="*/ 315552 h 315552"/>
              <a:gd name="connsiteX29" fmla="*/ 38027 w 315553"/>
              <a:gd name="connsiteY29" fmla="*/ 315552 h 315552"/>
              <a:gd name="connsiteX30" fmla="*/ 33338 w 315553"/>
              <a:gd name="connsiteY30" fmla="*/ 311234 h 315552"/>
              <a:gd name="connsiteX31" fmla="*/ 38027 w 315553"/>
              <a:gd name="connsiteY31" fmla="*/ 306196 h 315552"/>
              <a:gd name="connsiteX32" fmla="*/ 58947 w 315553"/>
              <a:gd name="connsiteY32" fmla="*/ 306196 h 315552"/>
              <a:gd name="connsiteX33" fmla="*/ 131807 w 315553"/>
              <a:gd name="connsiteY33" fmla="*/ 110068 h 315552"/>
              <a:gd name="connsiteX34" fmla="*/ 157776 w 315553"/>
              <a:gd name="connsiteY34" fmla="*/ 92075 h 315552"/>
              <a:gd name="connsiteX35" fmla="*/ 282399 w 315553"/>
              <a:gd name="connsiteY35" fmla="*/ 25728 h 315552"/>
              <a:gd name="connsiteX36" fmla="*/ 289102 w 315553"/>
              <a:gd name="connsiteY36" fmla="*/ 25728 h 315552"/>
              <a:gd name="connsiteX37" fmla="*/ 290160 w 315553"/>
              <a:gd name="connsiteY37" fmla="*/ 29560 h 315552"/>
              <a:gd name="connsiteX38" fmla="*/ 289102 w 315553"/>
              <a:gd name="connsiteY38" fmla="*/ 33009 h 315552"/>
              <a:gd name="connsiteX39" fmla="*/ 285574 w 315553"/>
              <a:gd name="connsiteY39" fmla="*/ 34542 h 315552"/>
              <a:gd name="connsiteX40" fmla="*/ 282399 w 315553"/>
              <a:gd name="connsiteY40" fmla="*/ 33009 h 315552"/>
              <a:gd name="connsiteX41" fmla="*/ 280988 w 315553"/>
              <a:gd name="connsiteY41" fmla="*/ 29560 h 315552"/>
              <a:gd name="connsiteX42" fmla="*/ 282399 w 315553"/>
              <a:gd name="connsiteY42" fmla="*/ 25728 h 315552"/>
              <a:gd name="connsiteX43" fmla="*/ 220436 w 315553"/>
              <a:gd name="connsiteY43" fmla="*/ 25728 h 315552"/>
              <a:gd name="connsiteX44" fmla="*/ 226899 w 315553"/>
              <a:gd name="connsiteY44" fmla="*/ 25728 h 315552"/>
              <a:gd name="connsiteX45" fmla="*/ 228260 w 315553"/>
              <a:gd name="connsiteY45" fmla="*/ 29560 h 315552"/>
              <a:gd name="connsiteX46" fmla="*/ 226899 w 315553"/>
              <a:gd name="connsiteY46" fmla="*/ 33009 h 315552"/>
              <a:gd name="connsiteX47" fmla="*/ 223498 w 315553"/>
              <a:gd name="connsiteY47" fmla="*/ 34542 h 315552"/>
              <a:gd name="connsiteX48" fmla="*/ 220436 w 315553"/>
              <a:gd name="connsiteY48" fmla="*/ 33009 h 315552"/>
              <a:gd name="connsiteX49" fmla="*/ 219075 w 315553"/>
              <a:gd name="connsiteY49" fmla="*/ 29560 h 315552"/>
              <a:gd name="connsiteX50" fmla="*/ 220436 w 315553"/>
              <a:gd name="connsiteY50" fmla="*/ 25728 h 315552"/>
              <a:gd name="connsiteX51" fmla="*/ 254001 w 315553"/>
              <a:gd name="connsiteY51" fmla="*/ 23812 h 315552"/>
              <a:gd name="connsiteX52" fmla="*/ 258423 w 315553"/>
              <a:gd name="connsiteY52" fmla="*/ 28574 h 315552"/>
              <a:gd name="connsiteX53" fmla="*/ 254001 w 315553"/>
              <a:gd name="connsiteY53" fmla="*/ 32997 h 315552"/>
              <a:gd name="connsiteX54" fmla="*/ 249238 w 315553"/>
              <a:gd name="connsiteY54" fmla="*/ 28574 h 315552"/>
              <a:gd name="connsiteX55" fmla="*/ 254001 w 315553"/>
              <a:gd name="connsiteY55" fmla="*/ 23812 h 315552"/>
              <a:gd name="connsiteX56" fmla="*/ 9726 w 315553"/>
              <a:gd name="connsiteY56" fmla="*/ 9376 h 315552"/>
              <a:gd name="connsiteX57" fmla="*/ 9726 w 315553"/>
              <a:gd name="connsiteY57" fmla="*/ 47603 h 315552"/>
              <a:gd name="connsiteX58" fmla="*/ 306187 w 315553"/>
              <a:gd name="connsiteY58" fmla="*/ 47603 h 315552"/>
              <a:gd name="connsiteX59" fmla="*/ 306187 w 315553"/>
              <a:gd name="connsiteY59" fmla="*/ 9376 h 315552"/>
              <a:gd name="connsiteX60" fmla="*/ 4683 w 315553"/>
              <a:gd name="connsiteY60" fmla="*/ 0 h 315552"/>
              <a:gd name="connsiteX61" fmla="*/ 310510 w 315553"/>
              <a:gd name="connsiteY61" fmla="*/ 0 h 315552"/>
              <a:gd name="connsiteX62" fmla="*/ 315553 w 315553"/>
              <a:gd name="connsiteY62" fmla="*/ 4688 h 315552"/>
              <a:gd name="connsiteX63" fmla="*/ 315553 w 315553"/>
              <a:gd name="connsiteY63" fmla="*/ 52652 h 315552"/>
              <a:gd name="connsiteX64" fmla="*/ 315553 w 315553"/>
              <a:gd name="connsiteY64" fmla="*/ 311224 h 315552"/>
              <a:gd name="connsiteX65" fmla="*/ 310510 w 315553"/>
              <a:gd name="connsiteY65" fmla="*/ 315552 h 315552"/>
              <a:gd name="connsiteX66" fmla="*/ 306187 w 315553"/>
              <a:gd name="connsiteY66" fmla="*/ 311224 h 315552"/>
              <a:gd name="connsiteX67" fmla="*/ 306187 w 315553"/>
              <a:gd name="connsiteY67" fmla="*/ 57340 h 315552"/>
              <a:gd name="connsiteX68" fmla="*/ 9726 w 315553"/>
              <a:gd name="connsiteY68" fmla="*/ 57340 h 315552"/>
              <a:gd name="connsiteX69" fmla="*/ 9726 w 315553"/>
              <a:gd name="connsiteY69" fmla="*/ 311224 h 315552"/>
              <a:gd name="connsiteX70" fmla="*/ 4683 w 315553"/>
              <a:gd name="connsiteY70" fmla="*/ 315552 h 315552"/>
              <a:gd name="connsiteX71" fmla="*/ 0 w 315553"/>
              <a:gd name="connsiteY71" fmla="*/ 311224 h 315552"/>
              <a:gd name="connsiteX72" fmla="*/ 0 w 315553"/>
              <a:gd name="connsiteY72" fmla="*/ 52652 h 315552"/>
              <a:gd name="connsiteX73" fmla="*/ 0 w 315553"/>
              <a:gd name="connsiteY73" fmla="*/ 4688 h 315552"/>
              <a:gd name="connsiteX74" fmla="*/ 4683 w 315553"/>
              <a:gd name="connsiteY74" fmla="*/ 0 h 31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15553" h="315552">
                <a:moveTo>
                  <a:pt x="157776" y="101432"/>
                </a:moveTo>
                <a:cubicBezTo>
                  <a:pt x="151645" y="101432"/>
                  <a:pt x="143709" y="104670"/>
                  <a:pt x="140463" y="113307"/>
                </a:cubicBezTo>
                <a:lnTo>
                  <a:pt x="124954" y="154692"/>
                </a:lnTo>
                <a:lnTo>
                  <a:pt x="170761" y="143896"/>
                </a:lnTo>
                <a:cubicBezTo>
                  <a:pt x="173286" y="143176"/>
                  <a:pt x="176172" y="144616"/>
                  <a:pt x="176532" y="147135"/>
                </a:cubicBezTo>
                <a:cubicBezTo>
                  <a:pt x="177254" y="150014"/>
                  <a:pt x="175811" y="152533"/>
                  <a:pt x="173286" y="153252"/>
                </a:cubicBezTo>
                <a:lnTo>
                  <a:pt x="120986" y="165488"/>
                </a:lnTo>
                <a:lnTo>
                  <a:pt x="102591" y="215509"/>
                </a:lnTo>
                <a:lnTo>
                  <a:pt x="186992" y="194997"/>
                </a:lnTo>
                <a:cubicBezTo>
                  <a:pt x="189517" y="194637"/>
                  <a:pt x="192042" y="196077"/>
                  <a:pt x="192763" y="198596"/>
                </a:cubicBezTo>
                <a:cubicBezTo>
                  <a:pt x="193485" y="201115"/>
                  <a:pt x="191681" y="203994"/>
                  <a:pt x="189156" y="204353"/>
                </a:cubicBezTo>
                <a:lnTo>
                  <a:pt x="98623" y="226305"/>
                </a:lnTo>
                <a:lnTo>
                  <a:pt x="80228" y="275967"/>
                </a:lnTo>
                <a:lnTo>
                  <a:pt x="205388" y="245738"/>
                </a:lnTo>
                <a:cubicBezTo>
                  <a:pt x="207912" y="245018"/>
                  <a:pt x="210798" y="246818"/>
                  <a:pt x="211159" y="249337"/>
                </a:cubicBezTo>
                <a:cubicBezTo>
                  <a:pt x="211880" y="251856"/>
                  <a:pt x="210437" y="254375"/>
                  <a:pt x="207912" y="255095"/>
                </a:cubicBezTo>
                <a:lnTo>
                  <a:pt x="76260" y="286763"/>
                </a:lnTo>
                <a:lnTo>
                  <a:pt x="69047" y="306196"/>
                </a:lnTo>
                <a:lnTo>
                  <a:pt x="246867" y="306196"/>
                </a:lnTo>
                <a:lnTo>
                  <a:pt x="175090" y="113307"/>
                </a:lnTo>
                <a:cubicBezTo>
                  <a:pt x="171843" y="104670"/>
                  <a:pt x="163908" y="101432"/>
                  <a:pt x="157776" y="101432"/>
                </a:cubicBezTo>
                <a:close/>
                <a:moveTo>
                  <a:pt x="157776" y="92075"/>
                </a:moveTo>
                <a:cubicBezTo>
                  <a:pt x="169679" y="92075"/>
                  <a:pt x="180139" y="98913"/>
                  <a:pt x="184107" y="110068"/>
                </a:cubicBezTo>
                <a:lnTo>
                  <a:pt x="256966" y="306196"/>
                </a:lnTo>
                <a:lnTo>
                  <a:pt x="277526" y="306196"/>
                </a:lnTo>
                <a:cubicBezTo>
                  <a:pt x="280050" y="306196"/>
                  <a:pt x="282215" y="308355"/>
                  <a:pt x="282215" y="311234"/>
                </a:cubicBezTo>
                <a:cubicBezTo>
                  <a:pt x="282215" y="313753"/>
                  <a:pt x="280050" y="315552"/>
                  <a:pt x="277526" y="315552"/>
                </a:cubicBezTo>
                <a:lnTo>
                  <a:pt x="253359" y="315552"/>
                </a:lnTo>
                <a:lnTo>
                  <a:pt x="61833" y="315552"/>
                </a:lnTo>
                <a:lnTo>
                  <a:pt x="38027" y="315552"/>
                </a:lnTo>
                <a:cubicBezTo>
                  <a:pt x="35502" y="315552"/>
                  <a:pt x="33338" y="313753"/>
                  <a:pt x="33338" y="311234"/>
                </a:cubicBezTo>
                <a:cubicBezTo>
                  <a:pt x="33338" y="308355"/>
                  <a:pt x="35502" y="306196"/>
                  <a:pt x="38027" y="306196"/>
                </a:cubicBezTo>
                <a:lnTo>
                  <a:pt x="58947" y="306196"/>
                </a:lnTo>
                <a:lnTo>
                  <a:pt x="131807" y="110068"/>
                </a:lnTo>
                <a:cubicBezTo>
                  <a:pt x="135774" y="98913"/>
                  <a:pt x="145874" y="92075"/>
                  <a:pt x="157776" y="92075"/>
                </a:cubicBezTo>
                <a:close/>
                <a:moveTo>
                  <a:pt x="282399" y="25728"/>
                </a:moveTo>
                <a:cubicBezTo>
                  <a:pt x="284163" y="23812"/>
                  <a:pt x="286985" y="23812"/>
                  <a:pt x="289102" y="25728"/>
                </a:cubicBezTo>
                <a:cubicBezTo>
                  <a:pt x="289808" y="26878"/>
                  <a:pt x="290160" y="28027"/>
                  <a:pt x="290160" y="29560"/>
                </a:cubicBezTo>
                <a:cubicBezTo>
                  <a:pt x="290160" y="30710"/>
                  <a:pt x="289808" y="31859"/>
                  <a:pt x="289102" y="33009"/>
                </a:cubicBezTo>
                <a:cubicBezTo>
                  <a:pt x="288044" y="33775"/>
                  <a:pt x="286985" y="34542"/>
                  <a:pt x="285574" y="34542"/>
                </a:cubicBezTo>
                <a:cubicBezTo>
                  <a:pt x="284516" y="34542"/>
                  <a:pt x="283105" y="33775"/>
                  <a:pt x="282399" y="33009"/>
                </a:cubicBezTo>
                <a:cubicBezTo>
                  <a:pt x="281341" y="31859"/>
                  <a:pt x="280988" y="30710"/>
                  <a:pt x="280988" y="29560"/>
                </a:cubicBezTo>
                <a:cubicBezTo>
                  <a:pt x="280988" y="28027"/>
                  <a:pt x="281341" y="26878"/>
                  <a:pt x="282399" y="25728"/>
                </a:cubicBezTo>
                <a:close/>
                <a:moveTo>
                  <a:pt x="220436" y="25728"/>
                </a:moveTo>
                <a:cubicBezTo>
                  <a:pt x="222137" y="23812"/>
                  <a:pt x="225198" y="23812"/>
                  <a:pt x="226899" y="25728"/>
                </a:cubicBezTo>
                <a:cubicBezTo>
                  <a:pt x="227580" y="26878"/>
                  <a:pt x="228260" y="28027"/>
                  <a:pt x="228260" y="29560"/>
                </a:cubicBezTo>
                <a:cubicBezTo>
                  <a:pt x="228260" y="30710"/>
                  <a:pt x="227580" y="31859"/>
                  <a:pt x="226899" y="33009"/>
                </a:cubicBezTo>
                <a:cubicBezTo>
                  <a:pt x="226219" y="33775"/>
                  <a:pt x="224858" y="34542"/>
                  <a:pt x="223498" y="34542"/>
                </a:cubicBezTo>
                <a:cubicBezTo>
                  <a:pt x="222477" y="34542"/>
                  <a:pt x="221456" y="33775"/>
                  <a:pt x="220436" y="33009"/>
                </a:cubicBezTo>
                <a:cubicBezTo>
                  <a:pt x="219756" y="31859"/>
                  <a:pt x="219075" y="30710"/>
                  <a:pt x="219075" y="29560"/>
                </a:cubicBezTo>
                <a:cubicBezTo>
                  <a:pt x="219075" y="28027"/>
                  <a:pt x="219756" y="26878"/>
                  <a:pt x="220436" y="25728"/>
                </a:cubicBezTo>
                <a:close/>
                <a:moveTo>
                  <a:pt x="254001" y="23812"/>
                </a:moveTo>
                <a:cubicBezTo>
                  <a:pt x="256382" y="23812"/>
                  <a:pt x="258423" y="25853"/>
                  <a:pt x="258423" y="28574"/>
                </a:cubicBezTo>
                <a:cubicBezTo>
                  <a:pt x="258423" y="30956"/>
                  <a:pt x="256382" y="32997"/>
                  <a:pt x="254001" y="32997"/>
                </a:cubicBezTo>
                <a:cubicBezTo>
                  <a:pt x="251279" y="32997"/>
                  <a:pt x="249238" y="30956"/>
                  <a:pt x="249238" y="28574"/>
                </a:cubicBezTo>
                <a:cubicBezTo>
                  <a:pt x="249238" y="25853"/>
                  <a:pt x="251279" y="23812"/>
                  <a:pt x="254001" y="23812"/>
                </a:cubicBezTo>
                <a:close/>
                <a:moveTo>
                  <a:pt x="9726" y="9376"/>
                </a:moveTo>
                <a:lnTo>
                  <a:pt x="9726" y="47603"/>
                </a:lnTo>
                <a:lnTo>
                  <a:pt x="306187" y="47603"/>
                </a:lnTo>
                <a:lnTo>
                  <a:pt x="306187" y="9376"/>
                </a:lnTo>
                <a:close/>
                <a:moveTo>
                  <a:pt x="4683" y="0"/>
                </a:moveTo>
                <a:lnTo>
                  <a:pt x="310510" y="0"/>
                </a:lnTo>
                <a:cubicBezTo>
                  <a:pt x="313392" y="0"/>
                  <a:pt x="315553" y="2164"/>
                  <a:pt x="315553" y="4688"/>
                </a:cubicBezTo>
                <a:lnTo>
                  <a:pt x="315553" y="52652"/>
                </a:lnTo>
                <a:lnTo>
                  <a:pt x="315553" y="311224"/>
                </a:lnTo>
                <a:cubicBezTo>
                  <a:pt x="315553" y="313748"/>
                  <a:pt x="313392" y="315552"/>
                  <a:pt x="310510" y="315552"/>
                </a:cubicBezTo>
                <a:cubicBezTo>
                  <a:pt x="308349" y="315552"/>
                  <a:pt x="306187" y="313748"/>
                  <a:pt x="306187" y="311224"/>
                </a:cubicBezTo>
                <a:lnTo>
                  <a:pt x="306187" y="57340"/>
                </a:lnTo>
                <a:lnTo>
                  <a:pt x="9726" y="57340"/>
                </a:lnTo>
                <a:lnTo>
                  <a:pt x="9726" y="311224"/>
                </a:lnTo>
                <a:cubicBezTo>
                  <a:pt x="9726" y="313748"/>
                  <a:pt x="7564" y="315552"/>
                  <a:pt x="4683" y="315552"/>
                </a:cubicBezTo>
                <a:cubicBezTo>
                  <a:pt x="2161" y="315552"/>
                  <a:pt x="0" y="313748"/>
                  <a:pt x="0" y="311224"/>
                </a:cubicBezTo>
                <a:lnTo>
                  <a:pt x="0" y="52652"/>
                </a:lnTo>
                <a:lnTo>
                  <a:pt x="0" y="4688"/>
                </a:lnTo>
                <a:cubicBezTo>
                  <a:pt x="0" y="2164"/>
                  <a:pt x="2161" y="0"/>
                  <a:pt x="4683"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32" name="Freeform 31">
            <a:extLst>
              <a:ext uri="{FF2B5EF4-FFF2-40B4-BE49-F238E27FC236}">
                <a16:creationId xmlns:a16="http://schemas.microsoft.com/office/drawing/2014/main" id="{FB8C9985-4E30-524B-ACCC-F63EC9767697}"/>
              </a:ext>
            </a:extLst>
          </p:cNvPr>
          <p:cNvSpPr>
            <a:spLocks noChangeArrowheads="1"/>
          </p:cNvSpPr>
          <p:nvPr/>
        </p:nvSpPr>
        <p:spPr bwMode="auto">
          <a:xfrm>
            <a:off x="1018513" y="2549031"/>
            <a:ext cx="557672" cy="752969"/>
          </a:xfrm>
          <a:custGeom>
            <a:avLst/>
            <a:gdLst>
              <a:gd name="connsiteX0" fmla="*/ 171273 w 226653"/>
              <a:gd name="connsiteY0" fmla="*/ 260350 h 306027"/>
              <a:gd name="connsiteX1" fmla="*/ 175859 w 226653"/>
              <a:gd name="connsiteY1" fmla="*/ 264936 h 306027"/>
              <a:gd name="connsiteX2" fmla="*/ 171273 w 226653"/>
              <a:gd name="connsiteY2" fmla="*/ 269522 h 306027"/>
              <a:gd name="connsiteX3" fmla="*/ 166687 w 226653"/>
              <a:gd name="connsiteY3" fmla="*/ 264936 h 306027"/>
              <a:gd name="connsiteX4" fmla="*/ 171273 w 226653"/>
              <a:gd name="connsiteY4" fmla="*/ 260350 h 306027"/>
              <a:gd name="connsiteX5" fmla="*/ 185371 w 226653"/>
              <a:gd name="connsiteY5" fmla="*/ 228600 h 306027"/>
              <a:gd name="connsiteX6" fmla="*/ 190134 w 226653"/>
              <a:gd name="connsiteY6" fmla="*/ 233186 h 306027"/>
              <a:gd name="connsiteX7" fmla="*/ 185371 w 226653"/>
              <a:gd name="connsiteY7" fmla="*/ 237772 h 306027"/>
              <a:gd name="connsiteX8" fmla="*/ 180975 w 226653"/>
              <a:gd name="connsiteY8" fmla="*/ 233186 h 306027"/>
              <a:gd name="connsiteX9" fmla="*/ 185371 w 226653"/>
              <a:gd name="connsiteY9" fmla="*/ 228600 h 306027"/>
              <a:gd name="connsiteX10" fmla="*/ 166511 w 226653"/>
              <a:gd name="connsiteY10" fmla="*/ 195263 h 306027"/>
              <a:gd name="connsiteX11" fmla="*/ 171097 w 226653"/>
              <a:gd name="connsiteY11" fmla="*/ 199849 h 306027"/>
              <a:gd name="connsiteX12" fmla="*/ 166511 w 226653"/>
              <a:gd name="connsiteY12" fmla="*/ 204435 h 306027"/>
              <a:gd name="connsiteX13" fmla="*/ 161925 w 226653"/>
              <a:gd name="connsiteY13" fmla="*/ 199849 h 306027"/>
              <a:gd name="connsiteX14" fmla="*/ 166511 w 226653"/>
              <a:gd name="connsiteY14" fmla="*/ 195263 h 306027"/>
              <a:gd name="connsiteX15" fmla="*/ 195086 w 226653"/>
              <a:gd name="connsiteY15" fmla="*/ 168275 h 306027"/>
              <a:gd name="connsiteX16" fmla="*/ 199672 w 226653"/>
              <a:gd name="connsiteY16" fmla="*/ 172861 h 306027"/>
              <a:gd name="connsiteX17" fmla="*/ 195086 w 226653"/>
              <a:gd name="connsiteY17" fmla="*/ 177447 h 306027"/>
              <a:gd name="connsiteX18" fmla="*/ 190500 w 226653"/>
              <a:gd name="connsiteY18" fmla="*/ 172861 h 306027"/>
              <a:gd name="connsiteX19" fmla="*/ 195086 w 226653"/>
              <a:gd name="connsiteY19" fmla="*/ 168275 h 306027"/>
              <a:gd name="connsiteX20" fmla="*/ 166511 w 226653"/>
              <a:gd name="connsiteY20" fmla="*/ 146050 h 306027"/>
              <a:gd name="connsiteX21" fmla="*/ 171097 w 226653"/>
              <a:gd name="connsiteY21" fmla="*/ 150446 h 306027"/>
              <a:gd name="connsiteX22" fmla="*/ 166511 w 226653"/>
              <a:gd name="connsiteY22" fmla="*/ 155209 h 306027"/>
              <a:gd name="connsiteX23" fmla="*/ 161925 w 226653"/>
              <a:gd name="connsiteY23" fmla="*/ 150446 h 306027"/>
              <a:gd name="connsiteX24" fmla="*/ 166511 w 226653"/>
              <a:gd name="connsiteY24" fmla="*/ 146050 h 306027"/>
              <a:gd name="connsiteX25" fmla="*/ 96063 w 226653"/>
              <a:gd name="connsiteY25" fmla="*/ 142378 h 306027"/>
              <a:gd name="connsiteX26" fmla="*/ 102085 w 226653"/>
              <a:gd name="connsiteY26" fmla="*/ 143831 h 306027"/>
              <a:gd name="connsiteX27" fmla="*/ 112358 w 226653"/>
              <a:gd name="connsiteY27" fmla="*/ 175076 h 306027"/>
              <a:gd name="connsiteX28" fmla="*/ 74455 w 226653"/>
              <a:gd name="connsiteY28" fmla="*/ 213950 h 306027"/>
              <a:gd name="connsiteX29" fmla="*/ 69850 w 226653"/>
              <a:gd name="connsiteY29" fmla="*/ 209227 h 306027"/>
              <a:gd name="connsiteX30" fmla="*/ 74455 w 226653"/>
              <a:gd name="connsiteY30" fmla="*/ 204504 h 306027"/>
              <a:gd name="connsiteX31" fmla="*/ 103148 w 226653"/>
              <a:gd name="connsiteY31" fmla="*/ 175076 h 306027"/>
              <a:gd name="connsiteX32" fmla="*/ 94646 w 226653"/>
              <a:gd name="connsiteY32" fmla="*/ 148918 h 306027"/>
              <a:gd name="connsiteX33" fmla="*/ 96063 w 226653"/>
              <a:gd name="connsiteY33" fmla="*/ 142378 h 306027"/>
              <a:gd name="connsiteX34" fmla="*/ 180975 w 226653"/>
              <a:gd name="connsiteY34" fmla="*/ 117475 h 306027"/>
              <a:gd name="connsiteX35" fmla="*/ 185371 w 226653"/>
              <a:gd name="connsiteY35" fmla="*/ 122237 h 306027"/>
              <a:gd name="connsiteX36" fmla="*/ 180975 w 226653"/>
              <a:gd name="connsiteY36" fmla="*/ 126634 h 306027"/>
              <a:gd name="connsiteX37" fmla="*/ 176212 w 226653"/>
              <a:gd name="connsiteY37" fmla="*/ 122237 h 306027"/>
              <a:gd name="connsiteX38" fmla="*/ 180975 w 226653"/>
              <a:gd name="connsiteY38" fmla="*/ 117475 h 306027"/>
              <a:gd name="connsiteX39" fmla="*/ 156986 w 226653"/>
              <a:gd name="connsiteY39" fmla="*/ 93663 h 306027"/>
              <a:gd name="connsiteX40" fmla="*/ 161572 w 226653"/>
              <a:gd name="connsiteY40" fmla="*/ 98602 h 306027"/>
              <a:gd name="connsiteX41" fmla="*/ 156986 w 226653"/>
              <a:gd name="connsiteY41" fmla="*/ 102835 h 306027"/>
              <a:gd name="connsiteX42" fmla="*/ 152400 w 226653"/>
              <a:gd name="connsiteY42" fmla="*/ 98602 h 306027"/>
              <a:gd name="connsiteX43" fmla="*/ 156986 w 226653"/>
              <a:gd name="connsiteY43" fmla="*/ 93663 h 306027"/>
              <a:gd name="connsiteX44" fmla="*/ 73460 w 226653"/>
              <a:gd name="connsiteY44" fmla="*/ 61115 h 306027"/>
              <a:gd name="connsiteX45" fmla="*/ 9317 w 226653"/>
              <a:gd name="connsiteY45" fmla="*/ 176167 h 306027"/>
              <a:gd name="connsiteX46" fmla="*/ 73460 w 226653"/>
              <a:gd name="connsiteY46" fmla="*/ 241087 h 306027"/>
              <a:gd name="connsiteX47" fmla="*/ 137962 w 226653"/>
              <a:gd name="connsiteY47" fmla="*/ 176167 h 306027"/>
              <a:gd name="connsiteX48" fmla="*/ 73460 w 226653"/>
              <a:gd name="connsiteY48" fmla="*/ 61115 h 306027"/>
              <a:gd name="connsiteX49" fmla="*/ 70594 w 226653"/>
              <a:gd name="connsiteY49" fmla="*/ 51016 h 306027"/>
              <a:gd name="connsiteX50" fmla="*/ 76685 w 226653"/>
              <a:gd name="connsiteY50" fmla="*/ 51016 h 306027"/>
              <a:gd name="connsiteX51" fmla="*/ 147279 w 226653"/>
              <a:gd name="connsiteY51" fmla="*/ 176167 h 306027"/>
              <a:gd name="connsiteX52" fmla="*/ 73460 w 226653"/>
              <a:gd name="connsiteY52" fmla="*/ 250464 h 306027"/>
              <a:gd name="connsiteX53" fmla="*/ 0 w 226653"/>
              <a:gd name="connsiteY53" fmla="*/ 176167 h 306027"/>
              <a:gd name="connsiteX54" fmla="*/ 70594 w 226653"/>
              <a:gd name="connsiteY54" fmla="*/ 51016 h 306027"/>
              <a:gd name="connsiteX55" fmla="*/ 134228 w 226653"/>
              <a:gd name="connsiteY55" fmla="*/ 9383 h 306027"/>
              <a:gd name="connsiteX56" fmla="*/ 134228 w 226653"/>
              <a:gd name="connsiteY56" fmla="*/ 59545 h 306027"/>
              <a:gd name="connsiteX57" fmla="*/ 169112 w 226653"/>
              <a:gd name="connsiteY57" fmla="*/ 58463 h 306027"/>
              <a:gd name="connsiteX58" fmla="*/ 208312 w 226653"/>
              <a:gd name="connsiteY58" fmla="*/ 55576 h 306027"/>
              <a:gd name="connsiteX59" fmla="*/ 208312 w 226653"/>
              <a:gd name="connsiteY59" fmla="*/ 9383 h 306027"/>
              <a:gd name="connsiteX60" fmla="*/ 120562 w 226653"/>
              <a:gd name="connsiteY60" fmla="*/ 0 h 306027"/>
              <a:gd name="connsiteX61" fmla="*/ 129913 w 226653"/>
              <a:gd name="connsiteY61" fmla="*/ 0 h 306027"/>
              <a:gd name="connsiteX62" fmla="*/ 212987 w 226653"/>
              <a:gd name="connsiteY62" fmla="*/ 0 h 306027"/>
              <a:gd name="connsiteX63" fmla="*/ 221977 w 226653"/>
              <a:gd name="connsiteY63" fmla="*/ 0 h 306027"/>
              <a:gd name="connsiteX64" fmla="*/ 226653 w 226653"/>
              <a:gd name="connsiteY64" fmla="*/ 4691 h 306027"/>
              <a:gd name="connsiteX65" fmla="*/ 221977 w 226653"/>
              <a:gd name="connsiteY65" fmla="*/ 9383 h 306027"/>
              <a:gd name="connsiteX66" fmla="*/ 217302 w 226653"/>
              <a:gd name="connsiteY66" fmla="*/ 9383 h 306027"/>
              <a:gd name="connsiteX67" fmla="*/ 217302 w 226653"/>
              <a:gd name="connsiteY67" fmla="*/ 259474 h 306027"/>
              <a:gd name="connsiteX68" fmla="*/ 171270 w 226653"/>
              <a:gd name="connsiteY68" fmla="*/ 306027 h 306027"/>
              <a:gd name="connsiteX69" fmla="*/ 125237 w 226653"/>
              <a:gd name="connsiteY69" fmla="*/ 259474 h 306027"/>
              <a:gd name="connsiteX70" fmla="*/ 125237 w 226653"/>
              <a:gd name="connsiteY70" fmla="*/ 245399 h 306027"/>
              <a:gd name="connsiteX71" fmla="*/ 129913 w 226653"/>
              <a:gd name="connsiteY71" fmla="*/ 240708 h 306027"/>
              <a:gd name="connsiteX72" fmla="*/ 134228 w 226653"/>
              <a:gd name="connsiteY72" fmla="*/ 245399 h 306027"/>
              <a:gd name="connsiteX73" fmla="*/ 134228 w 226653"/>
              <a:gd name="connsiteY73" fmla="*/ 259474 h 306027"/>
              <a:gd name="connsiteX74" fmla="*/ 171270 w 226653"/>
              <a:gd name="connsiteY74" fmla="*/ 296644 h 306027"/>
              <a:gd name="connsiteX75" fmla="*/ 208312 w 226653"/>
              <a:gd name="connsiteY75" fmla="*/ 259474 h 306027"/>
              <a:gd name="connsiteX76" fmla="*/ 208312 w 226653"/>
              <a:gd name="connsiteY76" fmla="*/ 65319 h 306027"/>
              <a:gd name="connsiteX77" fmla="*/ 173428 w 226653"/>
              <a:gd name="connsiteY77" fmla="*/ 66402 h 306027"/>
              <a:gd name="connsiteX78" fmla="*/ 150411 w 226653"/>
              <a:gd name="connsiteY78" fmla="*/ 71815 h 306027"/>
              <a:gd name="connsiteX79" fmla="*/ 134228 w 226653"/>
              <a:gd name="connsiteY79" fmla="*/ 69289 h 306027"/>
              <a:gd name="connsiteX80" fmla="*/ 134228 w 226653"/>
              <a:gd name="connsiteY80" fmla="*/ 92746 h 306027"/>
              <a:gd name="connsiteX81" fmla="*/ 129913 w 226653"/>
              <a:gd name="connsiteY81" fmla="*/ 97438 h 306027"/>
              <a:gd name="connsiteX82" fmla="*/ 125237 w 226653"/>
              <a:gd name="connsiteY82" fmla="*/ 92746 h 306027"/>
              <a:gd name="connsiteX83" fmla="*/ 125237 w 226653"/>
              <a:gd name="connsiteY83" fmla="*/ 9383 h 306027"/>
              <a:gd name="connsiteX84" fmla="*/ 120562 w 226653"/>
              <a:gd name="connsiteY84" fmla="*/ 9383 h 306027"/>
              <a:gd name="connsiteX85" fmla="*/ 115887 w 226653"/>
              <a:gd name="connsiteY85" fmla="*/ 4691 h 306027"/>
              <a:gd name="connsiteX86" fmla="*/ 120562 w 226653"/>
              <a:gd name="connsiteY86" fmla="*/ 0 h 30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26653" h="306027">
                <a:moveTo>
                  <a:pt x="171273" y="260350"/>
                </a:moveTo>
                <a:cubicBezTo>
                  <a:pt x="173743" y="260350"/>
                  <a:pt x="175859" y="262467"/>
                  <a:pt x="175859" y="264936"/>
                </a:cubicBezTo>
                <a:cubicBezTo>
                  <a:pt x="175859" y="267406"/>
                  <a:pt x="173743" y="269522"/>
                  <a:pt x="171273" y="269522"/>
                </a:cubicBezTo>
                <a:cubicBezTo>
                  <a:pt x="168804" y="269522"/>
                  <a:pt x="166687" y="267406"/>
                  <a:pt x="166687" y="264936"/>
                </a:cubicBezTo>
                <a:cubicBezTo>
                  <a:pt x="166687" y="262467"/>
                  <a:pt x="168804" y="260350"/>
                  <a:pt x="171273" y="260350"/>
                </a:cubicBezTo>
                <a:close/>
                <a:moveTo>
                  <a:pt x="185371" y="228600"/>
                </a:moveTo>
                <a:cubicBezTo>
                  <a:pt x="188302" y="228600"/>
                  <a:pt x="190134" y="230717"/>
                  <a:pt x="190134" y="233186"/>
                </a:cubicBezTo>
                <a:cubicBezTo>
                  <a:pt x="190134" y="235656"/>
                  <a:pt x="188302" y="237772"/>
                  <a:pt x="185371" y="237772"/>
                </a:cubicBezTo>
                <a:cubicBezTo>
                  <a:pt x="182807" y="237772"/>
                  <a:pt x="180975" y="235656"/>
                  <a:pt x="180975" y="233186"/>
                </a:cubicBezTo>
                <a:cubicBezTo>
                  <a:pt x="180975" y="230717"/>
                  <a:pt x="182807" y="228600"/>
                  <a:pt x="185371" y="228600"/>
                </a:cubicBezTo>
                <a:close/>
                <a:moveTo>
                  <a:pt x="166511" y="195263"/>
                </a:moveTo>
                <a:cubicBezTo>
                  <a:pt x="168981" y="195263"/>
                  <a:pt x="171097" y="197380"/>
                  <a:pt x="171097" y="199849"/>
                </a:cubicBezTo>
                <a:cubicBezTo>
                  <a:pt x="171097" y="202319"/>
                  <a:pt x="168981" y="204435"/>
                  <a:pt x="166511" y="204435"/>
                </a:cubicBezTo>
                <a:cubicBezTo>
                  <a:pt x="164042" y="204435"/>
                  <a:pt x="161925" y="202319"/>
                  <a:pt x="161925" y="199849"/>
                </a:cubicBezTo>
                <a:cubicBezTo>
                  <a:pt x="161925" y="197380"/>
                  <a:pt x="164042" y="195263"/>
                  <a:pt x="166511" y="195263"/>
                </a:cubicBezTo>
                <a:close/>
                <a:moveTo>
                  <a:pt x="195086" y="168275"/>
                </a:moveTo>
                <a:cubicBezTo>
                  <a:pt x="197556" y="168275"/>
                  <a:pt x="199672" y="170392"/>
                  <a:pt x="199672" y="172861"/>
                </a:cubicBezTo>
                <a:cubicBezTo>
                  <a:pt x="199672" y="175331"/>
                  <a:pt x="197556" y="177447"/>
                  <a:pt x="195086" y="177447"/>
                </a:cubicBezTo>
                <a:cubicBezTo>
                  <a:pt x="192617" y="177447"/>
                  <a:pt x="190500" y="175331"/>
                  <a:pt x="190500" y="172861"/>
                </a:cubicBezTo>
                <a:cubicBezTo>
                  <a:pt x="190500" y="170392"/>
                  <a:pt x="192617" y="168275"/>
                  <a:pt x="195086" y="168275"/>
                </a:cubicBezTo>
                <a:close/>
                <a:moveTo>
                  <a:pt x="166511" y="146050"/>
                </a:moveTo>
                <a:cubicBezTo>
                  <a:pt x="168981" y="146050"/>
                  <a:pt x="171097" y="147882"/>
                  <a:pt x="171097" y="150446"/>
                </a:cubicBezTo>
                <a:cubicBezTo>
                  <a:pt x="171097" y="153011"/>
                  <a:pt x="168981" y="155209"/>
                  <a:pt x="166511" y="155209"/>
                </a:cubicBezTo>
                <a:cubicBezTo>
                  <a:pt x="164042" y="155209"/>
                  <a:pt x="161925" y="153011"/>
                  <a:pt x="161925" y="150446"/>
                </a:cubicBezTo>
                <a:cubicBezTo>
                  <a:pt x="161925" y="147882"/>
                  <a:pt x="164042" y="146050"/>
                  <a:pt x="166511" y="146050"/>
                </a:cubicBezTo>
                <a:close/>
                <a:moveTo>
                  <a:pt x="96063" y="142378"/>
                </a:moveTo>
                <a:cubicBezTo>
                  <a:pt x="98189" y="141288"/>
                  <a:pt x="101022" y="141651"/>
                  <a:pt x="102085" y="143831"/>
                </a:cubicBezTo>
                <a:cubicBezTo>
                  <a:pt x="108816" y="155457"/>
                  <a:pt x="112358" y="166356"/>
                  <a:pt x="112358" y="175076"/>
                </a:cubicBezTo>
                <a:cubicBezTo>
                  <a:pt x="112358" y="196511"/>
                  <a:pt x="95355" y="213950"/>
                  <a:pt x="74455" y="213950"/>
                </a:cubicBezTo>
                <a:cubicBezTo>
                  <a:pt x="71976" y="213950"/>
                  <a:pt x="69850" y="211770"/>
                  <a:pt x="69850" y="209227"/>
                </a:cubicBezTo>
                <a:cubicBezTo>
                  <a:pt x="69850" y="206684"/>
                  <a:pt x="71976" y="204504"/>
                  <a:pt x="74455" y="204504"/>
                </a:cubicBezTo>
                <a:cubicBezTo>
                  <a:pt x="90396" y="204504"/>
                  <a:pt x="103148" y="191425"/>
                  <a:pt x="103148" y="175076"/>
                </a:cubicBezTo>
                <a:cubicBezTo>
                  <a:pt x="103148" y="167446"/>
                  <a:pt x="100314" y="159090"/>
                  <a:pt x="94646" y="148918"/>
                </a:cubicBezTo>
                <a:cubicBezTo>
                  <a:pt x="93229" y="146374"/>
                  <a:pt x="93938" y="143831"/>
                  <a:pt x="96063" y="142378"/>
                </a:cubicBezTo>
                <a:close/>
                <a:moveTo>
                  <a:pt x="180975" y="117475"/>
                </a:moveTo>
                <a:cubicBezTo>
                  <a:pt x="183539" y="117475"/>
                  <a:pt x="185371" y="119307"/>
                  <a:pt x="185371" y="122237"/>
                </a:cubicBezTo>
                <a:cubicBezTo>
                  <a:pt x="185371" y="124802"/>
                  <a:pt x="183539" y="126634"/>
                  <a:pt x="180975" y="126634"/>
                </a:cubicBezTo>
                <a:cubicBezTo>
                  <a:pt x="178044" y="126634"/>
                  <a:pt x="176212" y="124802"/>
                  <a:pt x="176212" y="122237"/>
                </a:cubicBezTo>
                <a:cubicBezTo>
                  <a:pt x="176212" y="119307"/>
                  <a:pt x="178044" y="117475"/>
                  <a:pt x="180975" y="117475"/>
                </a:cubicBezTo>
                <a:close/>
                <a:moveTo>
                  <a:pt x="156986" y="93663"/>
                </a:moveTo>
                <a:cubicBezTo>
                  <a:pt x="159456" y="93663"/>
                  <a:pt x="161572" y="95780"/>
                  <a:pt x="161572" y="98602"/>
                </a:cubicBezTo>
                <a:cubicBezTo>
                  <a:pt x="161572" y="100718"/>
                  <a:pt x="159456" y="102835"/>
                  <a:pt x="156986" y="102835"/>
                </a:cubicBezTo>
                <a:cubicBezTo>
                  <a:pt x="154517" y="102835"/>
                  <a:pt x="152400" y="100718"/>
                  <a:pt x="152400" y="98602"/>
                </a:cubicBezTo>
                <a:cubicBezTo>
                  <a:pt x="152400" y="95780"/>
                  <a:pt x="154517" y="93663"/>
                  <a:pt x="156986" y="93663"/>
                </a:cubicBezTo>
                <a:close/>
                <a:moveTo>
                  <a:pt x="73460" y="61115"/>
                </a:moveTo>
                <a:cubicBezTo>
                  <a:pt x="60201" y="74820"/>
                  <a:pt x="9317" y="130363"/>
                  <a:pt x="9317" y="176167"/>
                </a:cubicBezTo>
                <a:cubicBezTo>
                  <a:pt x="9317" y="212234"/>
                  <a:pt x="37984" y="241087"/>
                  <a:pt x="73460" y="241087"/>
                </a:cubicBezTo>
                <a:cubicBezTo>
                  <a:pt x="108936" y="241087"/>
                  <a:pt x="137962" y="212234"/>
                  <a:pt x="137962" y="176167"/>
                </a:cubicBezTo>
                <a:cubicBezTo>
                  <a:pt x="137962" y="130363"/>
                  <a:pt x="87077" y="74820"/>
                  <a:pt x="73460" y="61115"/>
                </a:cubicBezTo>
                <a:close/>
                <a:moveTo>
                  <a:pt x="70594" y="51016"/>
                </a:moveTo>
                <a:cubicBezTo>
                  <a:pt x="72027" y="49213"/>
                  <a:pt x="74894" y="49213"/>
                  <a:pt x="76685" y="51016"/>
                </a:cubicBezTo>
                <a:cubicBezTo>
                  <a:pt x="79552" y="53902"/>
                  <a:pt x="147279" y="119543"/>
                  <a:pt x="147279" y="176167"/>
                </a:cubicBezTo>
                <a:cubicBezTo>
                  <a:pt x="147279" y="217283"/>
                  <a:pt x="114311" y="250464"/>
                  <a:pt x="73460" y="250464"/>
                </a:cubicBezTo>
                <a:cubicBezTo>
                  <a:pt x="32967" y="250464"/>
                  <a:pt x="0" y="217283"/>
                  <a:pt x="0" y="176167"/>
                </a:cubicBezTo>
                <a:cubicBezTo>
                  <a:pt x="0" y="119543"/>
                  <a:pt x="67368" y="53902"/>
                  <a:pt x="70594" y="51016"/>
                </a:cubicBezTo>
                <a:close/>
                <a:moveTo>
                  <a:pt x="134228" y="9383"/>
                </a:moveTo>
                <a:lnTo>
                  <a:pt x="134228" y="59545"/>
                </a:lnTo>
                <a:cubicBezTo>
                  <a:pt x="144657" y="63876"/>
                  <a:pt x="159762" y="63515"/>
                  <a:pt x="169112" y="58463"/>
                </a:cubicBezTo>
                <a:cubicBezTo>
                  <a:pt x="179901" y="52689"/>
                  <a:pt x="195725" y="51606"/>
                  <a:pt x="208312" y="55576"/>
                </a:cubicBezTo>
                <a:lnTo>
                  <a:pt x="208312" y="9383"/>
                </a:lnTo>
                <a:close/>
                <a:moveTo>
                  <a:pt x="120562" y="0"/>
                </a:moveTo>
                <a:lnTo>
                  <a:pt x="129913" y="0"/>
                </a:lnTo>
                <a:lnTo>
                  <a:pt x="212987" y="0"/>
                </a:lnTo>
                <a:lnTo>
                  <a:pt x="221977" y="0"/>
                </a:lnTo>
                <a:cubicBezTo>
                  <a:pt x="224495" y="0"/>
                  <a:pt x="226653" y="2165"/>
                  <a:pt x="226653" y="4691"/>
                </a:cubicBezTo>
                <a:cubicBezTo>
                  <a:pt x="226653" y="7217"/>
                  <a:pt x="224495" y="9383"/>
                  <a:pt x="221977" y="9383"/>
                </a:cubicBezTo>
                <a:lnTo>
                  <a:pt x="217302" y="9383"/>
                </a:lnTo>
                <a:lnTo>
                  <a:pt x="217302" y="259474"/>
                </a:lnTo>
                <a:cubicBezTo>
                  <a:pt x="217302" y="285096"/>
                  <a:pt x="196804" y="306027"/>
                  <a:pt x="171270" y="306027"/>
                </a:cubicBezTo>
                <a:cubicBezTo>
                  <a:pt x="145736" y="306027"/>
                  <a:pt x="125237" y="285096"/>
                  <a:pt x="125237" y="259474"/>
                </a:cubicBezTo>
                <a:lnTo>
                  <a:pt x="125237" y="245399"/>
                </a:lnTo>
                <a:cubicBezTo>
                  <a:pt x="125237" y="242873"/>
                  <a:pt x="127036" y="240708"/>
                  <a:pt x="129913" y="240708"/>
                </a:cubicBezTo>
                <a:cubicBezTo>
                  <a:pt x="132430" y="240708"/>
                  <a:pt x="134228" y="242873"/>
                  <a:pt x="134228" y="245399"/>
                </a:cubicBezTo>
                <a:lnTo>
                  <a:pt x="134228" y="259474"/>
                </a:lnTo>
                <a:cubicBezTo>
                  <a:pt x="134228" y="280044"/>
                  <a:pt x="150771" y="296644"/>
                  <a:pt x="171270" y="296644"/>
                </a:cubicBezTo>
                <a:cubicBezTo>
                  <a:pt x="191769" y="296644"/>
                  <a:pt x="208312" y="280044"/>
                  <a:pt x="208312" y="259474"/>
                </a:cubicBezTo>
                <a:lnTo>
                  <a:pt x="208312" y="65319"/>
                </a:lnTo>
                <a:cubicBezTo>
                  <a:pt x="197882" y="61350"/>
                  <a:pt x="182778" y="61711"/>
                  <a:pt x="173428" y="66402"/>
                </a:cubicBezTo>
                <a:cubicBezTo>
                  <a:pt x="166954" y="70011"/>
                  <a:pt x="159042" y="71815"/>
                  <a:pt x="150411" y="71815"/>
                </a:cubicBezTo>
                <a:cubicBezTo>
                  <a:pt x="145017" y="71815"/>
                  <a:pt x="139623" y="71093"/>
                  <a:pt x="134228" y="69289"/>
                </a:cubicBezTo>
                <a:lnTo>
                  <a:pt x="134228" y="92746"/>
                </a:lnTo>
                <a:cubicBezTo>
                  <a:pt x="134228" y="95272"/>
                  <a:pt x="132430" y="97438"/>
                  <a:pt x="129913" y="97438"/>
                </a:cubicBezTo>
                <a:cubicBezTo>
                  <a:pt x="127036" y="97438"/>
                  <a:pt x="125237" y="95272"/>
                  <a:pt x="125237" y="92746"/>
                </a:cubicBezTo>
                <a:lnTo>
                  <a:pt x="125237" y="9383"/>
                </a:lnTo>
                <a:lnTo>
                  <a:pt x="120562" y="9383"/>
                </a:lnTo>
                <a:cubicBezTo>
                  <a:pt x="118045" y="9383"/>
                  <a:pt x="115887" y="7217"/>
                  <a:pt x="115887" y="4691"/>
                </a:cubicBezTo>
                <a:cubicBezTo>
                  <a:pt x="115887" y="2165"/>
                  <a:pt x="118045" y="0"/>
                  <a:pt x="120562"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Tree>
    <p:extLst>
      <p:ext uri="{BB962C8B-B14F-4D97-AF65-F5344CB8AC3E}">
        <p14:creationId xmlns:p14="http://schemas.microsoft.com/office/powerpoint/2010/main" val="1264397717"/>
      </p:ext>
    </p:extLst>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Number Placeholder 2">
            <a:extLst>
              <a:ext uri="{FF2B5EF4-FFF2-40B4-BE49-F238E27FC236}">
                <a16:creationId xmlns:a16="http://schemas.microsoft.com/office/drawing/2014/main" id="{41136873-42C4-F447-B970-5E36EE0EB0DA}"/>
              </a:ext>
            </a:extLst>
          </p:cNvPr>
          <p:cNvSpPr txBox="1">
            <a:spLocks/>
          </p:cNvSpPr>
          <p:nvPr/>
        </p:nvSpPr>
        <p:spPr>
          <a:xfrm>
            <a:off x="11658544" y="447825"/>
            <a:ext cx="512502" cy="364714"/>
          </a:xfrm>
          <a:prstGeom prst="rect">
            <a:avLst/>
          </a:prstGeom>
        </p:spPr>
        <p:txBody>
          <a:bodyPr/>
          <a:lstStyle>
            <a:defPPr>
              <a:defRPr lang="en-US"/>
            </a:defPPr>
            <a:lvl1pPr algn="l" rtl="0" eaLnBrk="0" fontAlgn="base" hangingPunct="0">
              <a:spcBef>
                <a:spcPct val="0"/>
              </a:spcBef>
              <a:spcAft>
                <a:spcPct val="0"/>
              </a:spcAft>
              <a:defRPr kern="1200">
                <a:solidFill>
                  <a:schemeClr val="tx1"/>
                </a:solidFill>
                <a:latin typeface="Open Sans" panose="020B0606030504020204" pitchFamily="34" charset="0"/>
                <a:ea typeface="+mn-ea"/>
                <a:cs typeface="+mn-cs"/>
              </a:defRPr>
            </a:lvl1pPr>
            <a:lvl2pPr marL="457200" algn="l" rtl="0" eaLnBrk="0" fontAlgn="base" hangingPunct="0">
              <a:spcBef>
                <a:spcPct val="0"/>
              </a:spcBef>
              <a:spcAft>
                <a:spcPct val="0"/>
              </a:spcAft>
              <a:defRPr kern="1200">
                <a:solidFill>
                  <a:schemeClr val="tx1"/>
                </a:solidFill>
                <a:latin typeface="Open Sans" panose="020B0606030504020204" pitchFamily="34" charset="0"/>
                <a:ea typeface="+mn-ea"/>
                <a:cs typeface="+mn-cs"/>
              </a:defRPr>
            </a:lvl2pPr>
            <a:lvl3pPr marL="914400" algn="l" rtl="0" eaLnBrk="0" fontAlgn="base" hangingPunct="0">
              <a:spcBef>
                <a:spcPct val="0"/>
              </a:spcBef>
              <a:spcAft>
                <a:spcPct val="0"/>
              </a:spcAft>
              <a:defRPr kern="1200">
                <a:solidFill>
                  <a:schemeClr val="tx1"/>
                </a:solidFill>
                <a:latin typeface="Open Sans" panose="020B0606030504020204" pitchFamily="34" charset="0"/>
                <a:ea typeface="+mn-ea"/>
                <a:cs typeface="+mn-cs"/>
              </a:defRPr>
            </a:lvl3pPr>
            <a:lvl4pPr marL="1371600" algn="l" rtl="0" eaLnBrk="0" fontAlgn="base" hangingPunct="0">
              <a:spcBef>
                <a:spcPct val="0"/>
              </a:spcBef>
              <a:spcAft>
                <a:spcPct val="0"/>
              </a:spcAft>
              <a:defRPr kern="1200">
                <a:solidFill>
                  <a:schemeClr val="tx1"/>
                </a:solidFill>
                <a:latin typeface="Open Sans" panose="020B0606030504020204" pitchFamily="34" charset="0"/>
                <a:ea typeface="+mn-ea"/>
                <a:cs typeface="+mn-cs"/>
              </a:defRPr>
            </a:lvl4pPr>
            <a:lvl5pPr marL="1828800" algn="l" rtl="0" eaLnBrk="0" fontAlgn="base" hangingPunct="0">
              <a:spcBef>
                <a:spcPct val="0"/>
              </a:spcBef>
              <a:spcAft>
                <a:spcPct val="0"/>
              </a:spcAft>
              <a:defRPr kern="1200">
                <a:solidFill>
                  <a:schemeClr val="tx1"/>
                </a:solidFill>
                <a:latin typeface="Open Sans" panose="020B0606030504020204" pitchFamily="34" charset="0"/>
                <a:ea typeface="+mn-ea"/>
                <a:cs typeface="+mn-cs"/>
              </a:defRPr>
            </a:lvl5pPr>
            <a:lvl6pPr marL="2286000" algn="l" defTabSz="914400" rtl="0" eaLnBrk="1" latinLnBrk="0" hangingPunct="1">
              <a:defRPr kern="1200">
                <a:solidFill>
                  <a:schemeClr val="tx1"/>
                </a:solidFill>
                <a:latin typeface="Open Sans" panose="020B0606030504020204" pitchFamily="34" charset="0"/>
                <a:ea typeface="+mn-ea"/>
                <a:cs typeface="+mn-cs"/>
              </a:defRPr>
            </a:lvl6pPr>
            <a:lvl7pPr marL="2743200" algn="l" defTabSz="914400" rtl="0" eaLnBrk="1" latinLnBrk="0" hangingPunct="1">
              <a:defRPr kern="1200">
                <a:solidFill>
                  <a:schemeClr val="tx1"/>
                </a:solidFill>
                <a:latin typeface="Open Sans" panose="020B0606030504020204" pitchFamily="34" charset="0"/>
                <a:ea typeface="+mn-ea"/>
                <a:cs typeface="+mn-cs"/>
              </a:defRPr>
            </a:lvl7pPr>
            <a:lvl8pPr marL="3200400" algn="l" defTabSz="914400" rtl="0" eaLnBrk="1" latinLnBrk="0" hangingPunct="1">
              <a:defRPr kern="1200">
                <a:solidFill>
                  <a:schemeClr val="tx1"/>
                </a:solidFill>
                <a:latin typeface="Open Sans" panose="020B0606030504020204" pitchFamily="34" charset="0"/>
                <a:ea typeface="+mn-ea"/>
                <a:cs typeface="+mn-cs"/>
              </a:defRPr>
            </a:lvl8pPr>
            <a:lvl9pPr marL="3657600" algn="l" defTabSz="914400" rtl="0" eaLnBrk="1" latinLnBrk="0" hangingPunct="1">
              <a:defRPr kern="1200">
                <a:solidFill>
                  <a:schemeClr val="tx1"/>
                </a:solidFill>
                <a:latin typeface="Open Sans" panose="020B0606030504020204" pitchFamily="34" charset="0"/>
                <a:ea typeface="+mn-ea"/>
                <a:cs typeface="+mn-cs"/>
              </a:defRPr>
            </a:lvl9pPr>
          </a:lstStyle>
          <a:p>
            <a:fld id="{A010D1D2-A5C5-4520-877C-7F28899EB247}" type="slidenum">
              <a:rPr lang="en-US" sz="3599">
                <a:latin typeface="Roboto Light" panose="02000000000000000000" pitchFamily="2" charset="0"/>
              </a:rPr>
              <a:pPr/>
              <a:t>499</a:t>
            </a:fld>
            <a:endParaRPr lang="en-US" sz="3599" dirty="0">
              <a:latin typeface="Roboto Light" panose="02000000000000000000" pitchFamily="2" charset="0"/>
            </a:endParaRPr>
          </a:p>
        </p:txBody>
      </p:sp>
      <p:sp>
        <p:nvSpPr>
          <p:cNvPr id="3" name="Freeform 16">
            <a:extLst>
              <a:ext uri="{FF2B5EF4-FFF2-40B4-BE49-F238E27FC236}">
                <a16:creationId xmlns:a16="http://schemas.microsoft.com/office/drawing/2014/main" id="{27A624E7-3FB3-8E4A-BFE6-0BFDE82DCE7A}"/>
              </a:ext>
            </a:extLst>
          </p:cNvPr>
          <p:cNvSpPr>
            <a:spLocks/>
          </p:cNvSpPr>
          <p:nvPr/>
        </p:nvSpPr>
        <p:spPr bwMode="auto">
          <a:xfrm>
            <a:off x="5160" y="2613746"/>
            <a:ext cx="6143042" cy="4243362"/>
          </a:xfrm>
          <a:custGeom>
            <a:avLst/>
            <a:gdLst>
              <a:gd name="T0" fmla="*/ 3143 w 3874"/>
              <a:gd name="T1" fmla="*/ 0 h 2676"/>
              <a:gd name="T2" fmla="*/ 0 w 3874"/>
              <a:gd name="T3" fmla="*/ 840 h 2676"/>
              <a:gd name="T4" fmla="*/ 0 w 3874"/>
              <a:gd name="T5" fmla="*/ 2673 h 2676"/>
              <a:gd name="T6" fmla="*/ 3874 w 3874"/>
              <a:gd name="T7" fmla="*/ 2676 h 2676"/>
              <a:gd name="T8" fmla="*/ 3143 w 3874"/>
              <a:gd name="T9" fmla="*/ 0 h 2676"/>
            </a:gdLst>
            <a:ahLst/>
            <a:cxnLst>
              <a:cxn ang="0">
                <a:pos x="T0" y="T1"/>
              </a:cxn>
              <a:cxn ang="0">
                <a:pos x="T2" y="T3"/>
              </a:cxn>
              <a:cxn ang="0">
                <a:pos x="T4" y="T5"/>
              </a:cxn>
              <a:cxn ang="0">
                <a:pos x="T6" y="T7"/>
              </a:cxn>
              <a:cxn ang="0">
                <a:pos x="T8" y="T9"/>
              </a:cxn>
            </a:cxnLst>
            <a:rect l="0" t="0" r="r" b="b"/>
            <a:pathLst>
              <a:path w="3874" h="2676">
                <a:moveTo>
                  <a:pt x="3143" y="0"/>
                </a:moveTo>
                <a:lnTo>
                  <a:pt x="0" y="840"/>
                </a:lnTo>
                <a:lnTo>
                  <a:pt x="0" y="2673"/>
                </a:lnTo>
                <a:lnTo>
                  <a:pt x="3874" y="2676"/>
                </a:lnTo>
                <a:lnTo>
                  <a:pt x="3143" y="0"/>
                </a:lnTo>
                <a:close/>
              </a:path>
            </a:pathLst>
          </a:custGeom>
          <a:solidFill>
            <a:schemeClr val="accent2"/>
          </a:solidFill>
          <a:ln>
            <a:noFill/>
          </a:ln>
        </p:spPr>
        <p:txBody>
          <a:bodyPr vert="horz" wrap="square" lIns="68562" tIns="34281" rIns="68562" bIns="34281" numCol="1" anchor="t" anchorCtr="0" compatLnSpc="1">
            <a:prstTxWarp prst="textNoShape">
              <a:avLst/>
            </a:prstTxWarp>
          </a:bodyPr>
          <a:lstStyle/>
          <a:p>
            <a:endParaRPr lang="en-US" sz="1013" dirty="0">
              <a:latin typeface="Roboto Light" panose="02000000000000000000" pitchFamily="2" charset="0"/>
            </a:endParaRPr>
          </a:p>
        </p:txBody>
      </p:sp>
      <p:sp>
        <p:nvSpPr>
          <p:cNvPr id="4" name="Freeform 17">
            <a:extLst>
              <a:ext uri="{FF2B5EF4-FFF2-40B4-BE49-F238E27FC236}">
                <a16:creationId xmlns:a16="http://schemas.microsoft.com/office/drawing/2014/main" id="{A522CCB7-BC7E-A84D-A8E0-EE826AAC2AC3}"/>
              </a:ext>
            </a:extLst>
          </p:cNvPr>
          <p:cNvSpPr>
            <a:spLocks/>
          </p:cNvSpPr>
          <p:nvPr/>
        </p:nvSpPr>
        <p:spPr bwMode="auto">
          <a:xfrm>
            <a:off x="6628673" y="-2678"/>
            <a:ext cx="5557915" cy="4222748"/>
          </a:xfrm>
          <a:custGeom>
            <a:avLst/>
            <a:gdLst>
              <a:gd name="T0" fmla="*/ 3505 w 3505"/>
              <a:gd name="T1" fmla="*/ 1911 h 2663"/>
              <a:gd name="T2" fmla="*/ 3505 w 3505"/>
              <a:gd name="T3" fmla="*/ 0 h 2663"/>
              <a:gd name="T4" fmla="*/ 0 w 3505"/>
              <a:gd name="T5" fmla="*/ 0 h 2663"/>
              <a:gd name="T6" fmla="*/ 727 w 3505"/>
              <a:gd name="T7" fmla="*/ 2663 h 2663"/>
              <a:gd name="T8" fmla="*/ 3505 w 3505"/>
              <a:gd name="T9" fmla="*/ 1911 h 2663"/>
            </a:gdLst>
            <a:ahLst/>
            <a:cxnLst>
              <a:cxn ang="0">
                <a:pos x="T0" y="T1"/>
              </a:cxn>
              <a:cxn ang="0">
                <a:pos x="T2" y="T3"/>
              </a:cxn>
              <a:cxn ang="0">
                <a:pos x="T4" y="T5"/>
              </a:cxn>
              <a:cxn ang="0">
                <a:pos x="T6" y="T7"/>
              </a:cxn>
              <a:cxn ang="0">
                <a:pos x="T8" y="T9"/>
              </a:cxn>
            </a:cxnLst>
            <a:rect l="0" t="0" r="r" b="b"/>
            <a:pathLst>
              <a:path w="3505" h="2663">
                <a:moveTo>
                  <a:pt x="3505" y="1911"/>
                </a:moveTo>
                <a:lnTo>
                  <a:pt x="3505" y="0"/>
                </a:lnTo>
                <a:lnTo>
                  <a:pt x="0" y="0"/>
                </a:lnTo>
                <a:lnTo>
                  <a:pt x="727" y="2663"/>
                </a:lnTo>
                <a:lnTo>
                  <a:pt x="3505" y="1911"/>
                </a:lnTo>
                <a:close/>
              </a:path>
            </a:pathLst>
          </a:custGeom>
          <a:solidFill>
            <a:schemeClr val="accent3"/>
          </a:solidFill>
          <a:ln>
            <a:noFill/>
          </a:ln>
        </p:spPr>
        <p:txBody>
          <a:bodyPr vert="horz" wrap="square" lIns="68562" tIns="34281" rIns="68562" bIns="34281" numCol="1" anchor="t" anchorCtr="0" compatLnSpc="1">
            <a:prstTxWarp prst="textNoShape">
              <a:avLst/>
            </a:prstTxWarp>
          </a:bodyPr>
          <a:lstStyle/>
          <a:p>
            <a:endParaRPr lang="en-US" sz="1013" dirty="0">
              <a:latin typeface="Roboto Light" panose="02000000000000000000" pitchFamily="2" charset="0"/>
            </a:endParaRPr>
          </a:p>
        </p:txBody>
      </p:sp>
      <p:sp>
        <p:nvSpPr>
          <p:cNvPr id="5" name="Freeform 18">
            <a:extLst>
              <a:ext uri="{FF2B5EF4-FFF2-40B4-BE49-F238E27FC236}">
                <a16:creationId xmlns:a16="http://schemas.microsoft.com/office/drawing/2014/main" id="{7BD49716-0A17-DF4D-92E6-7331EAFFF917}"/>
              </a:ext>
            </a:extLst>
          </p:cNvPr>
          <p:cNvSpPr>
            <a:spLocks/>
          </p:cNvSpPr>
          <p:nvPr/>
        </p:nvSpPr>
        <p:spPr bwMode="auto">
          <a:xfrm>
            <a:off x="1588" y="-2678"/>
            <a:ext cx="7190889" cy="3948419"/>
          </a:xfrm>
          <a:custGeom>
            <a:avLst/>
            <a:gdLst>
              <a:gd name="T0" fmla="*/ 4177 w 4526"/>
              <a:gd name="T1" fmla="*/ 0 h 2490"/>
              <a:gd name="T2" fmla="*/ 0 w 4526"/>
              <a:gd name="T3" fmla="*/ 0 h 2490"/>
              <a:gd name="T4" fmla="*/ 0 w 4526"/>
              <a:gd name="T5" fmla="*/ 2490 h 2490"/>
              <a:gd name="T6" fmla="*/ 4526 w 4526"/>
              <a:gd name="T7" fmla="*/ 1282 h 2490"/>
              <a:gd name="T8" fmla="*/ 4177 w 4526"/>
              <a:gd name="T9" fmla="*/ 0 h 2490"/>
            </a:gdLst>
            <a:ahLst/>
            <a:cxnLst>
              <a:cxn ang="0">
                <a:pos x="T0" y="T1"/>
              </a:cxn>
              <a:cxn ang="0">
                <a:pos x="T2" y="T3"/>
              </a:cxn>
              <a:cxn ang="0">
                <a:pos x="T4" y="T5"/>
              </a:cxn>
              <a:cxn ang="0">
                <a:pos x="T6" y="T7"/>
              </a:cxn>
              <a:cxn ang="0">
                <a:pos x="T8" y="T9"/>
              </a:cxn>
            </a:cxnLst>
            <a:rect l="0" t="0" r="r" b="b"/>
            <a:pathLst>
              <a:path w="4526" h="2490">
                <a:moveTo>
                  <a:pt x="4177" y="0"/>
                </a:moveTo>
                <a:lnTo>
                  <a:pt x="0" y="0"/>
                </a:lnTo>
                <a:lnTo>
                  <a:pt x="0" y="2490"/>
                </a:lnTo>
                <a:lnTo>
                  <a:pt x="4526" y="1282"/>
                </a:lnTo>
                <a:lnTo>
                  <a:pt x="4177" y="0"/>
                </a:lnTo>
                <a:close/>
              </a:path>
            </a:pathLst>
          </a:custGeom>
          <a:solidFill>
            <a:schemeClr val="accent1"/>
          </a:solidFill>
          <a:ln>
            <a:noFill/>
          </a:ln>
        </p:spPr>
        <p:txBody>
          <a:bodyPr vert="horz" wrap="square" lIns="68562" tIns="34281" rIns="68562" bIns="34281" numCol="1" anchor="t" anchorCtr="0" compatLnSpc="1">
            <a:prstTxWarp prst="textNoShape">
              <a:avLst/>
            </a:prstTxWarp>
          </a:bodyPr>
          <a:lstStyle/>
          <a:p>
            <a:endParaRPr lang="en-US" sz="1013" dirty="0">
              <a:latin typeface="Roboto Light" panose="02000000000000000000" pitchFamily="2" charset="0"/>
            </a:endParaRPr>
          </a:p>
        </p:txBody>
      </p:sp>
      <p:sp>
        <p:nvSpPr>
          <p:cNvPr id="6" name="Freeform 19">
            <a:extLst>
              <a:ext uri="{FF2B5EF4-FFF2-40B4-BE49-F238E27FC236}">
                <a16:creationId xmlns:a16="http://schemas.microsoft.com/office/drawing/2014/main" id="{6A5985A4-4465-8049-9250-AC6EE2CD7D0D}"/>
              </a:ext>
            </a:extLst>
          </p:cNvPr>
          <p:cNvSpPr>
            <a:spLocks/>
          </p:cNvSpPr>
          <p:nvPr/>
        </p:nvSpPr>
        <p:spPr bwMode="auto">
          <a:xfrm>
            <a:off x="5159" y="2613746"/>
            <a:ext cx="5018775" cy="1331997"/>
          </a:xfrm>
          <a:custGeom>
            <a:avLst/>
            <a:gdLst>
              <a:gd name="T0" fmla="*/ 0 w 3165"/>
              <a:gd name="T1" fmla="*/ 840 h 840"/>
              <a:gd name="T2" fmla="*/ 3165 w 3165"/>
              <a:gd name="T3" fmla="*/ 81 h 840"/>
              <a:gd name="T4" fmla="*/ 3143 w 3165"/>
              <a:gd name="T5" fmla="*/ 0 h 840"/>
              <a:gd name="T6" fmla="*/ 0 w 3165"/>
              <a:gd name="T7" fmla="*/ 840 h 840"/>
            </a:gdLst>
            <a:ahLst/>
            <a:cxnLst>
              <a:cxn ang="0">
                <a:pos x="T0" y="T1"/>
              </a:cxn>
              <a:cxn ang="0">
                <a:pos x="T2" y="T3"/>
              </a:cxn>
              <a:cxn ang="0">
                <a:pos x="T4" y="T5"/>
              </a:cxn>
              <a:cxn ang="0">
                <a:pos x="T6" y="T7"/>
              </a:cxn>
            </a:cxnLst>
            <a:rect l="0" t="0" r="r" b="b"/>
            <a:pathLst>
              <a:path w="3165" h="840">
                <a:moveTo>
                  <a:pt x="0" y="840"/>
                </a:moveTo>
                <a:lnTo>
                  <a:pt x="3165" y="81"/>
                </a:lnTo>
                <a:lnTo>
                  <a:pt x="3143" y="0"/>
                </a:lnTo>
                <a:lnTo>
                  <a:pt x="0" y="840"/>
                </a:lnTo>
                <a:close/>
              </a:path>
            </a:pathLst>
          </a:custGeom>
          <a:solidFill>
            <a:schemeClr val="accent2">
              <a:lumMod val="75000"/>
            </a:schemeClr>
          </a:solidFill>
          <a:ln>
            <a:noFill/>
          </a:ln>
        </p:spPr>
        <p:txBody>
          <a:bodyPr vert="horz" wrap="square" lIns="68562" tIns="34281" rIns="68562" bIns="34281" numCol="1" anchor="t" anchorCtr="0" compatLnSpc="1">
            <a:prstTxWarp prst="textNoShape">
              <a:avLst/>
            </a:prstTxWarp>
          </a:bodyPr>
          <a:lstStyle/>
          <a:p>
            <a:endParaRPr lang="en-US" sz="1013" dirty="0">
              <a:latin typeface="Roboto Light" panose="02000000000000000000" pitchFamily="2" charset="0"/>
            </a:endParaRPr>
          </a:p>
        </p:txBody>
      </p:sp>
      <p:sp>
        <p:nvSpPr>
          <p:cNvPr id="7" name="Freeform 20">
            <a:extLst>
              <a:ext uri="{FF2B5EF4-FFF2-40B4-BE49-F238E27FC236}">
                <a16:creationId xmlns:a16="http://schemas.microsoft.com/office/drawing/2014/main" id="{3635153D-9B49-D849-BB49-5D02CF981D13}"/>
              </a:ext>
            </a:extLst>
          </p:cNvPr>
          <p:cNvSpPr>
            <a:spLocks/>
          </p:cNvSpPr>
          <p:nvPr/>
        </p:nvSpPr>
        <p:spPr bwMode="auto">
          <a:xfrm>
            <a:off x="6639061" y="-2678"/>
            <a:ext cx="553414" cy="2067767"/>
          </a:xfrm>
          <a:custGeom>
            <a:avLst/>
            <a:gdLst>
              <a:gd name="T0" fmla="*/ 0 w 349"/>
              <a:gd name="T1" fmla="*/ 0 h 1304"/>
              <a:gd name="T2" fmla="*/ 278 w 349"/>
              <a:gd name="T3" fmla="*/ 1304 h 1304"/>
              <a:gd name="T4" fmla="*/ 349 w 349"/>
              <a:gd name="T5" fmla="*/ 1282 h 1304"/>
              <a:gd name="T6" fmla="*/ 0 w 349"/>
              <a:gd name="T7" fmla="*/ 0 h 1304"/>
            </a:gdLst>
            <a:ahLst/>
            <a:cxnLst>
              <a:cxn ang="0">
                <a:pos x="T0" y="T1"/>
              </a:cxn>
              <a:cxn ang="0">
                <a:pos x="T2" y="T3"/>
              </a:cxn>
              <a:cxn ang="0">
                <a:pos x="T4" y="T5"/>
              </a:cxn>
              <a:cxn ang="0">
                <a:pos x="T6" y="T7"/>
              </a:cxn>
            </a:cxnLst>
            <a:rect l="0" t="0" r="r" b="b"/>
            <a:pathLst>
              <a:path w="349" h="1304">
                <a:moveTo>
                  <a:pt x="0" y="0"/>
                </a:moveTo>
                <a:lnTo>
                  <a:pt x="278" y="1304"/>
                </a:lnTo>
                <a:lnTo>
                  <a:pt x="349" y="1282"/>
                </a:lnTo>
                <a:lnTo>
                  <a:pt x="0" y="0"/>
                </a:lnTo>
                <a:close/>
              </a:path>
            </a:pathLst>
          </a:custGeom>
          <a:solidFill>
            <a:schemeClr val="accent1">
              <a:lumMod val="75000"/>
            </a:schemeClr>
          </a:solidFill>
          <a:ln>
            <a:noFill/>
          </a:ln>
        </p:spPr>
        <p:txBody>
          <a:bodyPr vert="horz" wrap="square" lIns="68562" tIns="34281" rIns="68562" bIns="34281" numCol="1" anchor="t" anchorCtr="0" compatLnSpc="1">
            <a:prstTxWarp prst="textNoShape">
              <a:avLst/>
            </a:prstTxWarp>
          </a:bodyPr>
          <a:lstStyle/>
          <a:p>
            <a:endParaRPr lang="en-US" sz="1013" dirty="0">
              <a:latin typeface="Roboto Light" panose="02000000000000000000" pitchFamily="2" charset="0"/>
            </a:endParaRPr>
          </a:p>
        </p:txBody>
      </p:sp>
      <p:sp>
        <p:nvSpPr>
          <p:cNvPr id="8" name="Freeform 21">
            <a:extLst>
              <a:ext uri="{FF2B5EF4-FFF2-40B4-BE49-F238E27FC236}">
                <a16:creationId xmlns:a16="http://schemas.microsoft.com/office/drawing/2014/main" id="{65D19EBB-FEE4-0640-B397-7D0453E5EC30}"/>
              </a:ext>
            </a:extLst>
          </p:cNvPr>
          <p:cNvSpPr>
            <a:spLocks/>
          </p:cNvSpPr>
          <p:nvPr/>
        </p:nvSpPr>
        <p:spPr bwMode="auto">
          <a:xfrm>
            <a:off x="5593203" y="3021755"/>
            <a:ext cx="6593385" cy="3829492"/>
          </a:xfrm>
          <a:custGeom>
            <a:avLst/>
            <a:gdLst>
              <a:gd name="T0" fmla="*/ 0 w 4158"/>
              <a:gd name="T1" fmla="*/ 1130 h 2415"/>
              <a:gd name="T2" fmla="*/ 350 w 4158"/>
              <a:gd name="T3" fmla="*/ 2415 h 2415"/>
              <a:gd name="T4" fmla="*/ 4158 w 4158"/>
              <a:gd name="T5" fmla="*/ 2415 h 2415"/>
              <a:gd name="T6" fmla="*/ 4158 w 4158"/>
              <a:gd name="T7" fmla="*/ 0 h 2415"/>
              <a:gd name="T8" fmla="*/ 0 w 4158"/>
              <a:gd name="T9" fmla="*/ 1130 h 2415"/>
            </a:gdLst>
            <a:ahLst/>
            <a:cxnLst>
              <a:cxn ang="0">
                <a:pos x="T0" y="T1"/>
              </a:cxn>
              <a:cxn ang="0">
                <a:pos x="T2" y="T3"/>
              </a:cxn>
              <a:cxn ang="0">
                <a:pos x="T4" y="T5"/>
              </a:cxn>
              <a:cxn ang="0">
                <a:pos x="T6" y="T7"/>
              </a:cxn>
              <a:cxn ang="0">
                <a:pos x="T8" y="T9"/>
              </a:cxn>
            </a:cxnLst>
            <a:rect l="0" t="0" r="r" b="b"/>
            <a:pathLst>
              <a:path w="4158" h="2415">
                <a:moveTo>
                  <a:pt x="0" y="1130"/>
                </a:moveTo>
                <a:lnTo>
                  <a:pt x="350" y="2415"/>
                </a:lnTo>
                <a:lnTo>
                  <a:pt x="4158" y="2415"/>
                </a:lnTo>
                <a:lnTo>
                  <a:pt x="4158" y="0"/>
                </a:lnTo>
                <a:lnTo>
                  <a:pt x="0" y="1130"/>
                </a:lnTo>
                <a:close/>
              </a:path>
            </a:pathLst>
          </a:custGeom>
          <a:solidFill>
            <a:schemeClr val="accent4"/>
          </a:solidFill>
          <a:ln>
            <a:noFill/>
          </a:ln>
        </p:spPr>
        <p:txBody>
          <a:bodyPr vert="horz" wrap="square" lIns="68562" tIns="34281" rIns="68562" bIns="34281" numCol="1" anchor="t" anchorCtr="0" compatLnSpc="1">
            <a:prstTxWarp prst="textNoShape">
              <a:avLst/>
            </a:prstTxWarp>
          </a:bodyPr>
          <a:lstStyle/>
          <a:p>
            <a:endParaRPr lang="en-US" sz="1013" dirty="0">
              <a:latin typeface="Roboto Light" panose="02000000000000000000" pitchFamily="2" charset="0"/>
            </a:endParaRPr>
          </a:p>
        </p:txBody>
      </p:sp>
      <p:sp>
        <p:nvSpPr>
          <p:cNvPr id="9" name="Freeform 22">
            <a:extLst>
              <a:ext uri="{FF2B5EF4-FFF2-40B4-BE49-F238E27FC236}">
                <a16:creationId xmlns:a16="http://schemas.microsoft.com/office/drawing/2014/main" id="{DD003CB1-8250-074A-AE54-EEEB6000AB5E}"/>
              </a:ext>
            </a:extLst>
          </p:cNvPr>
          <p:cNvSpPr>
            <a:spLocks/>
          </p:cNvSpPr>
          <p:nvPr/>
        </p:nvSpPr>
        <p:spPr bwMode="auto">
          <a:xfrm>
            <a:off x="7757216" y="3027616"/>
            <a:ext cx="4435234" cy="1192455"/>
          </a:xfrm>
          <a:custGeom>
            <a:avLst/>
            <a:gdLst>
              <a:gd name="T0" fmla="*/ 2797 w 2797"/>
              <a:gd name="T1" fmla="*/ 0 h 752"/>
              <a:gd name="T2" fmla="*/ 0 w 2797"/>
              <a:gd name="T3" fmla="*/ 684 h 752"/>
              <a:gd name="T4" fmla="*/ 19 w 2797"/>
              <a:gd name="T5" fmla="*/ 752 h 752"/>
              <a:gd name="T6" fmla="*/ 2797 w 2797"/>
              <a:gd name="T7" fmla="*/ 0 h 752"/>
            </a:gdLst>
            <a:ahLst/>
            <a:cxnLst>
              <a:cxn ang="0">
                <a:pos x="T0" y="T1"/>
              </a:cxn>
              <a:cxn ang="0">
                <a:pos x="T2" y="T3"/>
              </a:cxn>
              <a:cxn ang="0">
                <a:pos x="T4" y="T5"/>
              </a:cxn>
              <a:cxn ang="0">
                <a:pos x="T6" y="T7"/>
              </a:cxn>
            </a:cxnLst>
            <a:rect l="0" t="0" r="r" b="b"/>
            <a:pathLst>
              <a:path w="2797" h="752">
                <a:moveTo>
                  <a:pt x="2797" y="0"/>
                </a:moveTo>
                <a:lnTo>
                  <a:pt x="0" y="684"/>
                </a:lnTo>
                <a:lnTo>
                  <a:pt x="19" y="752"/>
                </a:lnTo>
                <a:lnTo>
                  <a:pt x="2797" y="0"/>
                </a:lnTo>
                <a:close/>
              </a:path>
            </a:pathLst>
          </a:custGeom>
          <a:solidFill>
            <a:schemeClr val="accent3">
              <a:lumMod val="75000"/>
            </a:schemeClr>
          </a:solidFill>
          <a:ln>
            <a:noFill/>
          </a:ln>
        </p:spPr>
        <p:txBody>
          <a:bodyPr vert="horz" wrap="square" lIns="68562" tIns="34281" rIns="68562" bIns="34281" numCol="1" anchor="t" anchorCtr="0" compatLnSpc="1">
            <a:prstTxWarp prst="textNoShape">
              <a:avLst/>
            </a:prstTxWarp>
          </a:bodyPr>
          <a:lstStyle/>
          <a:p>
            <a:endParaRPr lang="en-US" sz="1013" dirty="0">
              <a:latin typeface="Roboto Light" panose="02000000000000000000" pitchFamily="2" charset="0"/>
            </a:endParaRPr>
          </a:p>
        </p:txBody>
      </p:sp>
      <p:sp>
        <p:nvSpPr>
          <p:cNvPr id="10" name="Freeform 23">
            <a:extLst>
              <a:ext uri="{FF2B5EF4-FFF2-40B4-BE49-F238E27FC236}">
                <a16:creationId xmlns:a16="http://schemas.microsoft.com/office/drawing/2014/main" id="{A22CB58A-543B-FF4C-B880-9DD0FA1BE0EB}"/>
              </a:ext>
            </a:extLst>
          </p:cNvPr>
          <p:cNvSpPr>
            <a:spLocks/>
          </p:cNvSpPr>
          <p:nvPr/>
        </p:nvSpPr>
        <p:spPr bwMode="auto">
          <a:xfrm>
            <a:off x="5593203" y="4789340"/>
            <a:ext cx="555000" cy="2067767"/>
          </a:xfrm>
          <a:custGeom>
            <a:avLst/>
            <a:gdLst>
              <a:gd name="T0" fmla="*/ 350 w 350"/>
              <a:gd name="T1" fmla="*/ 1304 h 1304"/>
              <a:gd name="T2" fmla="*/ 71 w 350"/>
              <a:gd name="T3" fmla="*/ 0 h 1304"/>
              <a:gd name="T4" fmla="*/ 0 w 350"/>
              <a:gd name="T5" fmla="*/ 19 h 1304"/>
              <a:gd name="T6" fmla="*/ 350 w 350"/>
              <a:gd name="T7" fmla="*/ 1304 h 1304"/>
            </a:gdLst>
            <a:ahLst/>
            <a:cxnLst>
              <a:cxn ang="0">
                <a:pos x="T0" y="T1"/>
              </a:cxn>
              <a:cxn ang="0">
                <a:pos x="T2" y="T3"/>
              </a:cxn>
              <a:cxn ang="0">
                <a:pos x="T4" y="T5"/>
              </a:cxn>
              <a:cxn ang="0">
                <a:pos x="T6" y="T7"/>
              </a:cxn>
            </a:cxnLst>
            <a:rect l="0" t="0" r="r" b="b"/>
            <a:pathLst>
              <a:path w="350" h="1304">
                <a:moveTo>
                  <a:pt x="350" y="1304"/>
                </a:moveTo>
                <a:lnTo>
                  <a:pt x="71" y="0"/>
                </a:lnTo>
                <a:lnTo>
                  <a:pt x="0" y="19"/>
                </a:lnTo>
                <a:lnTo>
                  <a:pt x="350" y="1304"/>
                </a:lnTo>
                <a:close/>
              </a:path>
            </a:pathLst>
          </a:custGeom>
          <a:solidFill>
            <a:schemeClr val="accent4">
              <a:lumMod val="75000"/>
            </a:schemeClr>
          </a:solidFill>
          <a:ln>
            <a:noFill/>
          </a:ln>
        </p:spPr>
        <p:txBody>
          <a:bodyPr vert="horz" wrap="square" lIns="68562" tIns="34281" rIns="68562" bIns="34281" numCol="1" anchor="t" anchorCtr="0" compatLnSpc="1">
            <a:prstTxWarp prst="textNoShape">
              <a:avLst/>
            </a:prstTxWarp>
          </a:bodyPr>
          <a:lstStyle/>
          <a:p>
            <a:endParaRPr lang="en-US" sz="1013" dirty="0">
              <a:latin typeface="Roboto Light" panose="02000000000000000000" pitchFamily="2" charset="0"/>
            </a:endParaRPr>
          </a:p>
        </p:txBody>
      </p:sp>
      <p:sp>
        <p:nvSpPr>
          <p:cNvPr id="24" name="TextBox 23">
            <a:extLst>
              <a:ext uri="{FF2B5EF4-FFF2-40B4-BE49-F238E27FC236}">
                <a16:creationId xmlns:a16="http://schemas.microsoft.com/office/drawing/2014/main" id="{D0D7FD7C-7361-7842-818D-55E16AEB5737}"/>
              </a:ext>
            </a:extLst>
          </p:cNvPr>
          <p:cNvSpPr txBox="1"/>
          <p:nvPr/>
        </p:nvSpPr>
        <p:spPr>
          <a:xfrm>
            <a:off x="2770812" y="597454"/>
            <a:ext cx="1215397"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STRENGTHS</a:t>
            </a:r>
          </a:p>
        </p:txBody>
      </p:sp>
      <p:sp>
        <p:nvSpPr>
          <p:cNvPr id="25" name="Subtitle 2">
            <a:extLst>
              <a:ext uri="{FF2B5EF4-FFF2-40B4-BE49-F238E27FC236}">
                <a16:creationId xmlns:a16="http://schemas.microsoft.com/office/drawing/2014/main" id="{87955BE9-B4AA-E945-BD07-8C527A780313}"/>
              </a:ext>
            </a:extLst>
          </p:cNvPr>
          <p:cNvSpPr txBox="1">
            <a:spLocks/>
          </p:cNvSpPr>
          <p:nvPr/>
        </p:nvSpPr>
        <p:spPr>
          <a:xfrm>
            <a:off x="2695993" y="940771"/>
            <a:ext cx="3049861" cy="130885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a:t>
            </a:r>
          </a:p>
        </p:txBody>
      </p:sp>
      <p:sp>
        <p:nvSpPr>
          <p:cNvPr id="26" name="Freeform 10">
            <a:extLst>
              <a:ext uri="{FF2B5EF4-FFF2-40B4-BE49-F238E27FC236}">
                <a16:creationId xmlns:a16="http://schemas.microsoft.com/office/drawing/2014/main" id="{FC09D5BE-B530-5449-976A-AD85C1D7554F}"/>
              </a:ext>
            </a:extLst>
          </p:cNvPr>
          <p:cNvSpPr>
            <a:spLocks noChangeAspect="1" noChangeArrowheads="1"/>
          </p:cNvSpPr>
          <p:nvPr/>
        </p:nvSpPr>
        <p:spPr bwMode="auto">
          <a:xfrm>
            <a:off x="765967" y="385856"/>
            <a:ext cx="1640370" cy="2279024"/>
          </a:xfrm>
          <a:custGeom>
            <a:avLst/>
            <a:gdLst>
              <a:gd name="T0" fmla="*/ 4239 w 6036"/>
              <a:gd name="T1" fmla="*/ 2818 h 8387"/>
              <a:gd name="T2" fmla="*/ 4967 w 6036"/>
              <a:gd name="T3" fmla="*/ 1131 h 8387"/>
              <a:gd name="T4" fmla="*/ 4818 w 6036"/>
              <a:gd name="T5" fmla="*/ 684 h 8387"/>
              <a:gd name="T6" fmla="*/ 4701 w 6036"/>
              <a:gd name="T7" fmla="*/ 662 h 8387"/>
              <a:gd name="T8" fmla="*/ 4557 w 6036"/>
              <a:gd name="T9" fmla="*/ 696 h 8387"/>
              <a:gd name="T10" fmla="*/ 4456 w 6036"/>
              <a:gd name="T11" fmla="*/ 860 h 8387"/>
              <a:gd name="T12" fmla="*/ 4785 w 6036"/>
              <a:gd name="T13" fmla="*/ 2085 h 8387"/>
              <a:gd name="T14" fmla="*/ 4834 w 6036"/>
              <a:gd name="T15" fmla="*/ 2261 h 8387"/>
              <a:gd name="T16" fmla="*/ 3779 w 6036"/>
              <a:gd name="T17" fmla="*/ 2203 h 8387"/>
              <a:gd name="T18" fmla="*/ 3195 w 6036"/>
              <a:gd name="T19" fmla="*/ 1990 h 8387"/>
              <a:gd name="T20" fmla="*/ 3885 w 6036"/>
              <a:gd name="T21" fmla="*/ 1346 h 8387"/>
              <a:gd name="T22" fmla="*/ 3872 w 6036"/>
              <a:gd name="T23" fmla="*/ 1141 h 8387"/>
              <a:gd name="T24" fmla="*/ 3908 w 6036"/>
              <a:gd name="T25" fmla="*/ 1048 h 8387"/>
              <a:gd name="T26" fmla="*/ 3930 w 6036"/>
              <a:gd name="T27" fmla="*/ 969 h 8387"/>
              <a:gd name="T28" fmla="*/ 3941 w 6036"/>
              <a:gd name="T29" fmla="*/ 902 h 8387"/>
              <a:gd name="T30" fmla="*/ 3944 w 6036"/>
              <a:gd name="T31" fmla="*/ 839 h 8387"/>
              <a:gd name="T32" fmla="*/ 3941 w 6036"/>
              <a:gd name="T33" fmla="*/ 802 h 8387"/>
              <a:gd name="T34" fmla="*/ 3815 w 6036"/>
              <a:gd name="T35" fmla="*/ 559 h 8387"/>
              <a:gd name="T36" fmla="*/ 3763 w 6036"/>
              <a:gd name="T37" fmla="*/ 529 h 8387"/>
              <a:gd name="T38" fmla="*/ 3712 w 6036"/>
              <a:gd name="T39" fmla="*/ 512 h 8387"/>
              <a:gd name="T40" fmla="*/ 3669 w 6036"/>
              <a:gd name="T41" fmla="*/ 505 h 8387"/>
              <a:gd name="T42" fmla="*/ 3639 w 6036"/>
              <a:gd name="T43" fmla="*/ 504 h 8387"/>
              <a:gd name="T44" fmla="*/ 3628 w 6036"/>
              <a:gd name="T45" fmla="*/ 505 h 8387"/>
              <a:gd name="T46" fmla="*/ 2790 w 6036"/>
              <a:gd name="T47" fmla="*/ 179 h 8387"/>
              <a:gd name="T48" fmla="*/ 2364 w 6036"/>
              <a:gd name="T49" fmla="*/ 145 h 8387"/>
              <a:gd name="T50" fmla="*/ 2308 w 6036"/>
              <a:gd name="T51" fmla="*/ 615 h 8387"/>
              <a:gd name="T52" fmla="*/ 2072 w 6036"/>
              <a:gd name="T53" fmla="*/ 1256 h 8387"/>
              <a:gd name="T54" fmla="*/ 2082 w 6036"/>
              <a:gd name="T55" fmla="*/ 1325 h 8387"/>
              <a:gd name="T56" fmla="*/ 2102 w 6036"/>
              <a:gd name="T57" fmla="*/ 1388 h 8387"/>
              <a:gd name="T58" fmla="*/ 2132 w 6036"/>
              <a:gd name="T59" fmla="*/ 1438 h 8387"/>
              <a:gd name="T60" fmla="*/ 2170 w 6036"/>
              <a:gd name="T61" fmla="*/ 1470 h 8387"/>
              <a:gd name="T62" fmla="*/ 2276 w 6036"/>
              <a:gd name="T63" fmla="*/ 1740 h 8387"/>
              <a:gd name="T64" fmla="*/ 2320 w 6036"/>
              <a:gd name="T65" fmla="*/ 1805 h 8387"/>
              <a:gd name="T66" fmla="*/ 2391 w 6036"/>
              <a:gd name="T67" fmla="*/ 1877 h 8387"/>
              <a:gd name="T68" fmla="*/ 2491 w 6036"/>
              <a:gd name="T69" fmla="*/ 1940 h 8387"/>
              <a:gd name="T70" fmla="*/ 2616 w 6036"/>
              <a:gd name="T71" fmla="*/ 1988 h 8387"/>
              <a:gd name="T72" fmla="*/ 2798 w 6036"/>
              <a:gd name="T73" fmla="*/ 2096 h 8387"/>
              <a:gd name="T74" fmla="*/ 1261 w 6036"/>
              <a:gd name="T75" fmla="*/ 2283 h 8387"/>
              <a:gd name="T76" fmla="*/ 1413 w 6036"/>
              <a:gd name="T77" fmla="*/ 1172 h 8387"/>
              <a:gd name="T78" fmla="*/ 1611 w 6036"/>
              <a:gd name="T79" fmla="*/ 850 h 8387"/>
              <a:gd name="T80" fmla="*/ 1530 w 6036"/>
              <a:gd name="T81" fmla="*/ 686 h 8387"/>
              <a:gd name="T82" fmla="*/ 1374 w 6036"/>
              <a:gd name="T83" fmla="*/ 659 h 8387"/>
              <a:gd name="T84" fmla="*/ 1150 w 6036"/>
              <a:gd name="T85" fmla="*/ 857 h 8387"/>
              <a:gd name="T86" fmla="*/ 848 w 6036"/>
              <a:gd name="T87" fmla="*/ 2470 h 8387"/>
              <a:gd name="T88" fmla="*/ 2587 w 6036"/>
              <a:gd name="T89" fmla="*/ 7218 h 8387"/>
              <a:gd name="T90" fmla="*/ 2612 w 6036"/>
              <a:gd name="T91" fmla="*/ 7761 h 8387"/>
              <a:gd name="T92" fmla="*/ 2624 w 6036"/>
              <a:gd name="T93" fmla="*/ 8027 h 8387"/>
              <a:gd name="T94" fmla="*/ 2072 w 6036"/>
              <a:gd name="T95" fmla="*/ 8158 h 8387"/>
              <a:gd name="T96" fmla="*/ 2026 w 6036"/>
              <a:gd name="T97" fmla="*/ 8286 h 8387"/>
              <a:gd name="T98" fmla="*/ 2057 w 6036"/>
              <a:gd name="T99" fmla="*/ 8314 h 8387"/>
              <a:gd name="T100" fmla="*/ 2998 w 6036"/>
              <a:gd name="T101" fmla="*/ 8018 h 8387"/>
              <a:gd name="T102" fmla="*/ 2999 w 6036"/>
              <a:gd name="T103" fmla="*/ 7973 h 8387"/>
              <a:gd name="T104" fmla="*/ 2999 w 6036"/>
              <a:gd name="T105" fmla="*/ 7916 h 8387"/>
              <a:gd name="T106" fmla="*/ 2997 w 6036"/>
              <a:gd name="T107" fmla="*/ 7849 h 8387"/>
              <a:gd name="T108" fmla="*/ 2973 w 6036"/>
              <a:gd name="T109" fmla="*/ 7393 h 8387"/>
              <a:gd name="T110" fmla="*/ 3669 w 6036"/>
              <a:gd name="T111" fmla="*/ 8045 h 8387"/>
              <a:gd name="T112" fmla="*/ 4513 w 6036"/>
              <a:gd name="T113" fmla="*/ 8303 h 8387"/>
              <a:gd name="T114" fmla="*/ 4544 w 6036"/>
              <a:gd name="T115" fmla="*/ 8275 h 8387"/>
              <a:gd name="T116" fmla="*/ 4490 w 6036"/>
              <a:gd name="T117" fmla="*/ 8138 h 8387"/>
              <a:gd name="T118" fmla="*/ 4570 w 6036"/>
              <a:gd name="T119" fmla="*/ 7248 h 8387"/>
              <a:gd name="T120" fmla="*/ 4823 w 6036"/>
              <a:gd name="T121" fmla="*/ 7122 h 83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36" h="8387">
                <a:moveTo>
                  <a:pt x="4884" y="7093"/>
                </a:moveTo>
                <a:lnTo>
                  <a:pt x="4884" y="7093"/>
                </a:lnTo>
                <a:cubicBezTo>
                  <a:pt x="4897" y="7087"/>
                  <a:pt x="4909" y="7081"/>
                  <a:pt x="4922" y="7075"/>
                </a:cubicBezTo>
                <a:lnTo>
                  <a:pt x="4922" y="7075"/>
                </a:lnTo>
                <a:cubicBezTo>
                  <a:pt x="4926" y="7073"/>
                  <a:pt x="4930" y="7071"/>
                  <a:pt x="4935" y="7069"/>
                </a:cubicBezTo>
                <a:lnTo>
                  <a:pt x="4935" y="7069"/>
                </a:lnTo>
                <a:cubicBezTo>
                  <a:pt x="5035" y="7021"/>
                  <a:pt x="5132" y="6976"/>
                  <a:pt x="5223" y="6933"/>
                </a:cubicBezTo>
                <a:lnTo>
                  <a:pt x="5223" y="6933"/>
                </a:lnTo>
                <a:lnTo>
                  <a:pt x="5223" y="6933"/>
                </a:lnTo>
                <a:cubicBezTo>
                  <a:pt x="5700" y="6709"/>
                  <a:pt x="6035" y="6560"/>
                  <a:pt x="6035" y="6560"/>
                </a:cubicBezTo>
                <a:lnTo>
                  <a:pt x="6035" y="6560"/>
                </a:lnTo>
                <a:cubicBezTo>
                  <a:pt x="6035" y="6560"/>
                  <a:pt x="5078" y="4089"/>
                  <a:pt x="4266" y="2860"/>
                </a:cubicBezTo>
                <a:lnTo>
                  <a:pt x="4266" y="2860"/>
                </a:lnTo>
                <a:cubicBezTo>
                  <a:pt x="4266" y="2859"/>
                  <a:pt x="4265" y="2858"/>
                  <a:pt x="4265" y="2858"/>
                </a:cubicBezTo>
                <a:lnTo>
                  <a:pt x="4265" y="2858"/>
                </a:lnTo>
                <a:cubicBezTo>
                  <a:pt x="4256" y="2844"/>
                  <a:pt x="4248" y="2831"/>
                  <a:pt x="4239" y="2818"/>
                </a:cubicBezTo>
                <a:lnTo>
                  <a:pt x="4239" y="2818"/>
                </a:lnTo>
                <a:cubicBezTo>
                  <a:pt x="4238" y="2817"/>
                  <a:pt x="4237" y="2815"/>
                  <a:pt x="4236" y="2814"/>
                </a:cubicBezTo>
                <a:lnTo>
                  <a:pt x="4236" y="2814"/>
                </a:lnTo>
                <a:cubicBezTo>
                  <a:pt x="4230" y="2805"/>
                  <a:pt x="4224" y="2797"/>
                  <a:pt x="4218" y="2788"/>
                </a:cubicBezTo>
                <a:lnTo>
                  <a:pt x="4218" y="2788"/>
                </a:lnTo>
                <a:cubicBezTo>
                  <a:pt x="4558" y="2784"/>
                  <a:pt x="4957" y="2727"/>
                  <a:pt x="5127" y="2633"/>
                </a:cubicBezTo>
                <a:lnTo>
                  <a:pt x="5127" y="2633"/>
                </a:lnTo>
                <a:cubicBezTo>
                  <a:pt x="5143" y="2624"/>
                  <a:pt x="5157" y="2612"/>
                  <a:pt x="5169" y="2599"/>
                </a:cubicBezTo>
                <a:lnTo>
                  <a:pt x="5169" y="2599"/>
                </a:lnTo>
                <a:cubicBezTo>
                  <a:pt x="5172" y="2596"/>
                  <a:pt x="5174" y="2593"/>
                  <a:pt x="5176" y="2589"/>
                </a:cubicBezTo>
                <a:lnTo>
                  <a:pt x="5176" y="2589"/>
                </a:lnTo>
                <a:cubicBezTo>
                  <a:pt x="5177" y="2589"/>
                  <a:pt x="5178" y="2587"/>
                  <a:pt x="5179" y="2586"/>
                </a:cubicBezTo>
                <a:lnTo>
                  <a:pt x="5179" y="2586"/>
                </a:lnTo>
                <a:cubicBezTo>
                  <a:pt x="5401" y="2296"/>
                  <a:pt x="5004" y="1131"/>
                  <a:pt x="5004" y="1131"/>
                </a:cubicBezTo>
                <a:lnTo>
                  <a:pt x="5004" y="1131"/>
                </a:lnTo>
                <a:cubicBezTo>
                  <a:pt x="5004" y="1131"/>
                  <a:pt x="4990" y="1130"/>
                  <a:pt x="4967" y="1131"/>
                </a:cubicBezTo>
                <a:lnTo>
                  <a:pt x="4967" y="1131"/>
                </a:lnTo>
                <a:cubicBezTo>
                  <a:pt x="4955" y="1097"/>
                  <a:pt x="4939" y="1052"/>
                  <a:pt x="4930" y="1044"/>
                </a:cubicBezTo>
                <a:lnTo>
                  <a:pt x="4930" y="1044"/>
                </a:lnTo>
                <a:cubicBezTo>
                  <a:pt x="4930" y="1044"/>
                  <a:pt x="4930" y="1044"/>
                  <a:pt x="4928" y="1045"/>
                </a:cubicBezTo>
                <a:lnTo>
                  <a:pt x="4928" y="1045"/>
                </a:lnTo>
                <a:cubicBezTo>
                  <a:pt x="4943" y="1010"/>
                  <a:pt x="4947" y="968"/>
                  <a:pt x="4946" y="928"/>
                </a:cubicBezTo>
                <a:lnTo>
                  <a:pt x="4946" y="928"/>
                </a:lnTo>
                <a:cubicBezTo>
                  <a:pt x="4945" y="923"/>
                  <a:pt x="4945" y="918"/>
                  <a:pt x="4945" y="913"/>
                </a:cubicBezTo>
                <a:lnTo>
                  <a:pt x="4945" y="913"/>
                </a:lnTo>
                <a:cubicBezTo>
                  <a:pt x="4944" y="893"/>
                  <a:pt x="4943" y="874"/>
                  <a:pt x="4941" y="857"/>
                </a:cubicBezTo>
                <a:lnTo>
                  <a:pt x="4941" y="857"/>
                </a:lnTo>
                <a:cubicBezTo>
                  <a:pt x="4933" y="796"/>
                  <a:pt x="4912" y="699"/>
                  <a:pt x="4837" y="684"/>
                </a:cubicBezTo>
                <a:lnTo>
                  <a:pt x="4837" y="684"/>
                </a:lnTo>
                <a:lnTo>
                  <a:pt x="4837" y="684"/>
                </a:lnTo>
                <a:lnTo>
                  <a:pt x="4837" y="684"/>
                </a:lnTo>
                <a:cubicBezTo>
                  <a:pt x="4832" y="683"/>
                  <a:pt x="4822" y="688"/>
                  <a:pt x="4818" y="684"/>
                </a:cubicBezTo>
                <a:lnTo>
                  <a:pt x="4818" y="684"/>
                </a:lnTo>
                <a:lnTo>
                  <a:pt x="4818" y="683"/>
                </a:lnTo>
                <a:lnTo>
                  <a:pt x="4818" y="683"/>
                </a:lnTo>
                <a:cubicBezTo>
                  <a:pt x="4801" y="668"/>
                  <a:pt x="4776" y="660"/>
                  <a:pt x="4753" y="665"/>
                </a:cubicBezTo>
                <a:lnTo>
                  <a:pt x="4753" y="665"/>
                </a:lnTo>
                <a:cubicBezTo>
                  <a:pt x="4746" y="666"/>
                  <a:pt x="4738" y="669"/>
                  <a:pt x="4731" y="669"/>
                </a:cubicBezTo>
                <a:lnTo>
                  <a:pt x="4731" y="669"/>
                </a:lnTo>
                <a:cubicBezTo>
                  <a:pt x="4725" y="669"/>
                  <a:pt x="4719" y="666"/>
                  <a:pt x="4713" y="665"/>
                </a:cubicBezTo>
                <a:lnTo>
                  <a:pt x="4713" y="665"/>
                </a:lnTo>
                <a:cubicBezTo>
                  <a:pt x="4713" y="664"/>
                  <a:pt x="4712" y="664"/>
                  <a:pt x="4712" y="664"/>
                </a:cubicBezTo>
                <a:lnTo>
                  <a:pt x="4712" y="664"/>
                </a:lnTo>
                <a:cubicBezTo>
                  <a:pt x="4712" y="664"/>
                  <a:pt x="4713" y="664"/>
                  <a:pt x="4713" y="665"/>
                </a:cubicBezTo>
                <a:lnTo>
                  <a:pt x="4713" y="665"/>
                </a:lnTo>
                <a:cubicBezTo>
                  <a:pt x="4713" y="665"/>
                  <a:pt x="4712" y="665"/>
                  <a:pt x="4712" y="664"/>
                </a:cubicBezTo>
                <a:lnTo>
                  <a:pt x="4712" y="664"/>
                </a:lnTo>
                <a:cubicBezTo>
                  <a:pt x="4708" y="663"/>
                  <a:pt x="4705" y="662"/>
                  <a:pt x="4701" y="662"/>
                </a:cubicBezTo>
                <a:lnTo>
                  <a:pt x="4701" y="662"/>
                </a:lnTo>
                <a:cubicBezTo>
                  <a:pt x="4700" y="661"/>
                  <a:pt x="4699" y="661"/>
                  <a:pt x="4698" y="661"/>
                </a:cubicBezTo>
                <a:lnTo>
                  <a:pt x="4698" y="661"/>
                </a:lnTo>
                <a:cubicBezTo>
                  <a:pt x="4695" y="660"/>
                  <a:pt x="4692" y="660"/>
                  <a:pt x="4689" y="659"/>
                </a:cubicBezTo>
                <a:lnTo>
                  <a:pt x="4689" y="659"/>
                </a:lnTo>
                <a:cubicBezTo>
                  <a:pt x="4688" y="659"/>
                  <a:pt x="4688" y="659"/>
                  <a:pt x="4688" y="659"/>
                </a:cubicBezTo>
                <a:lnTo>
                  <a:pt x="4688" y="659"/>
                </a:lnTo>
                <a:cubicBezTo>
                  <a:pt x="4649" y="656"/>
                  <a:pt x="4608" y="673"/>
                  <a:pt x="4584" y="703"/>
                </a:cubicBezTo>
                <a:lnTo>
                  <a:pt x="4584" y="703"/>
                </a:lnTo>
                <a:cubicBezTo>
                  <a:pt x="4574" y="697"/>
                  <a:pt x="4564" y="695"/>
                  <a:pt x="4557" y="693"/>
                </a:cubicBezTo>
                <a:lnTo>
                  <a:pt x="4557" y="693"/>
                </a:lnTo>
                <a:cubicBezTo>
                  <a:pt x="4546" y="691"/>
                  <a:pt x="4540" y="691"/>
                  <a:pt x="4540" y="691"/>
                </a:cubicBezTo>
                <a:lnTo>
                  <a:pt x="4540" y="691"/>
                </a:lnTo>
                <a:cubicBezTo>
                  <a:pt x="4540" y="691"/>
                  <a:pt x="4546" y="692"/>
                  <a:pt x="4556" y="696"/>
                </a:cubicBezTo>
                <a:lnTo>
                  <a:pt x="4556" y="696"/>
                </a:lnTo>
                <a:cubicBezTo>
                  <a:pt x="4557" y="696"/>
                  <a:pt x="4557" y="696"/>
                  <a:pt x="4557" y="696"/>
                </a:cubicBezTo>
                <a:lnTo>
                  <a:pt x="4557" y="696"/>
                </a:lnTo>
                <a:cubicBezTo>
                  <a:pt x="4503" y="689"/>
                  <a:pt x="4480" y="790"/>
                  <a:pt x="4479" y="847"/>
                </a:cubicBezTo>
                <a:lnTo>
                  <a:pt x="4479" y="847"/>
                </a:lnTo>
                <a:cubicBezTo>
                  <a:pt x="4479" y="848"/>
                  <a:pt x="4479" y="849"/>
                  <a:pt x="4479" y="850"/>
                </a:cubicBezTo>
                <a:lnTo>
                  <a:pt x="4479" y="850"/>
                </a:lnTo>
                <a:cubicBezTo>
                  <a:pt x="4479" y="851"/>
                  <a:pt x="4479" y="851"/>
                  <a:pt x="4479" y="852"/>
                </a:cubicBezTo>
                <a:lnTo>
                  <a:pt x="4479" y="852"/>
                </a:lnTo>
                <a:cubicBezTo>
                  <a:pt x="4479" y="854"/>
                  <a:pt x="4479" y="855"/>
                  <a:pt x="4479" y="856"/>
                </a:cubicBezTo>
                <a:lnTo>
                  <a:pt x="4479" y="856"/>
                </a:lnTo>
                <a:cubicBezTo>
                  <a:pt x="4479" y="857"/>
                  <a:pt x="4479" y="858"/>
                  <a:pt x="4479" y="858"/>
                </a:cubicBezTo>
                <a:lnTo>
                  <a:pt x="4479" y="858"/>
                </a:lnTo>
                <a:cubicBezTo>
                  <a:pt x="4479" y="860"/>
                  <a:pt x="4480" y="860"/>
                  <a:pt x="4480" y="861"/>
                </a:cubicBezTo>
                <a:lnTo>
                  <a:pt x="4480" y="861"/>
                </a:lnTo>
                <a:cubicBezTo>
                  <a:pt x="4462" y="854"/>
                  <a:pt x="4449" y="853"/>
                  <a:pt x="4446" y="852"/>
                </a:cubicBezTo>
                <a:lnTo>
                  <a:pt x="4446" y="852"/>
                </a:lnTo>
                <a:cubicBezTo>
                  <a:pt x="4447" y="853"/>
                  <a:pt x="4450" y="856"/>
                  <a:pt x="4456" y="860"/>
                </a:cubicBezTo>
                <a:lnTo>
                  <a:pt x="4456" y="860"/>
                </a:lnTo>
                <a:cubicBezTo>
                  <a:pt x="4432" y="852"/>
                  <a:pt x="4405" y="854"/>
                  <a:pt x="4395" y="877"/>
                </a:cubicBezTo>
                <a:lnTo>
                  <a:pt x="4395" y="877"/>
                </a:lnTo>
                <a:cubicBezTo>
                  <a:pt x="4387" y="898"/>
                  <a:pt x="4405" y="918"/>
                  <a:pt x="4415" y="938"/>
                </a:cubicBezTo>
                <a:lnTo>
                  <a:pt x="4415" y="938"/>
                </a:lnTo>
                <a:cubicBezTo>
                  <a:pt x="4432" y="973"/>
                  <a:pt x="4439" y="1013"/>
                  <a:pt x="4452" y="1049"/>
                </a:cubicBezTo>
                <a:lnTo>
                  <a:pt x="4452" y="1049"/>
                </a:lnTo>
                <a:cubicBezTo>
                  <a:pt x="4495" y="1163"/>
                  <a:pt x="4681" y="1171"/>
                  <a:pt x="4681" y="1171"/>
                </a:cubicBezTo>
                <a:lnTo>
                  <a:pt x="4682" y="1177"/>
                </a:lnTo>
                <a:lnTo>
                  <a:pt x="4682" y="1177"/>
                </a:lnTo>
                <a:cubicBezTo>
                  <a:pt x="4672" y="1185"/>
                  <a:pt x="4662" y="1194"/>
                  <a:pt x="4652" y="1204"/>
                </a:cubicBezTo>
                <a:lnTo>
                  <a:pt x="4661" y="1224"/>
                </a:lnTo>
                <a:lnTo>
                  <a:pt x="4661" y="1224"/>
                </a:lnTo>
                <a:cubicBezTo>
                  <a:pt x="4623" y="1254"/>
                  <a:pt x="4591" y="1293"/>
                  <a:pt x="4571" y="1344"/>
                </a:cubicBezTo>
                <a:lnTo>
                  <a:pt x="4785" y="2085"/>
                </a:lnTo>
                <a:lnTo>
                  <a:pt x="4785" y="2085"/>
                </a:lnTo>
                <a:cubicBezTo>
                  <a:pt x="4783" y="2079"/>
                  <a:pt x="4781" y="2074"/>
                  <a:pt x="4779" y="2068"/>
                </a:cubicBezTo>
                <a:lnTo>
                  <a:pt x="4779" y="2068"/>
                </a:lnTo>
                <a:cubicBezTo>
                  <a:pt x="4782" y="2081"/>
                  <a:pt x="4786" y="2093"/>
                  <a:pt x="4789" y="2104"/>
                </a:cubicBezTo>
                <a:lnTo>
                  <a:pt x="4789" y="2104"/>
                </a:lnTo>
                <a:cubicBezTo>
                  <a:pt x="4790" y="2110"/>
                  <a:pt x="4792" y="2116"/>
                  <a:pt x="4794" y="2122"/>
                </a:cubicBezTo>
                <a:lnTo>
                  <a:pt x="4794" y="2122"/>
                </a:lnTo>
                <a:cubicBezTo>
                  <a:pt x="4797" y="2133"/>
                  <a:pt x="4803" y="2152"/>
                  <a:pt x="4805" y="2160"/>
                </a:cubicBezTo>
                <a:lnTo>
                  <a:pt x="4805" y="2160"/>
                </a:lnTo>
                <a:cubicBezTo>
                  <a:pt x="4810" y="2177"/>
                  <a:pt x="4814" y="2193"/>
                  <a:pt x="4819" y="2209"/>
                </a:cubicBezTo>
                <a:lnTo>
                  <a:pt x="4819" y="2209"/>
                </a:lnTo>
                <a:cubicBezTo>
                  <a:pt x="4820" y="2210"/>
                  <a:pt x="4823" y="2221"/>
                  <a:pt x="4823" y="2223"/>
                </a:cubicBezTo>
                <a:lnTo>
                  <a:pt x="4823" y="2223"/>
                </a:lnTo>
                <a:cubicBezTo>
                  <a:pt x="4826" y="2233"/>
                  <a:pt x="4829" y="2243"/>
                  <a:pt x="4831" y="2251"/>
                </a:cubicBezTo>
                <a:lnTo>
                  <a:pt x="4831" y="2251"/>
                </a:lnTo>
                <a:cubicBezTo>
                  <a:pt x="4832" y="2251"/>
                  <a:pt x="4834" y="2260"/>
                  <a:pt x="4834" y="2261"/>
                </a:cubicBezTo>
                <a:lnTo>
                  <a:pt x="4834" y="2261"/>
                </a:lnTo>
                <a:cubicBezTo>
                  <a:pt x="4837" y="2272"/>
                  <a:pt x="4839" y="2279"/>
                  <a:pt x="4839" y="2279"/>
                </a:cubicBezTo>
                <a:lnTo>
                  <a:pt x="4839" y="2279"/>
                </a:lnTo>
                <a:cubicBezTo>
                  <a:pt x="4837" y="2284"/>
                  <a:pt x="4834" y="2288"/>
                  <a:pt x="4830" y="2291"/>
                </a:cubicBezTo>
                <a:lnTo>
                  <a:pt x="4830" y="2291"/>
                </a:lnTo>
                <a:cubicBezTo>
                  <a:pt x="4827" y="2295"/>
                  <a:pt x="4823" y="2298"/>
                  <a:pt x="4819" y="2301"/>
                </a:cubicBezTo>
                <a:lnTo>
                  <a:pt x="4819" y="2301"/>
                </a:lnTo>
                <a:cubicBezTo>
                  <a:pt x="4818" y="2301"/>
                  <a:pt x="4816" y="2302"/>
                  <a:pt x="4815" y="2303"/>
                </a:cubicBezTo>
                <a:lnTo>
                  <a:pt x="4815" y="2303"/>
                </a:lnTo>
                <a:cubicBezTo>
                  <a:pt x="4814" y="2303"/>
                  <a:pt x="4814" y="2304"/>
                  <a:pt x="4814" y="2304"/>
                </a:cubicBezTo>
                <a:lnTo>
                  <a:pt x="4814" y="2304"/>
                </a:lnTo>
                <a:cubicBezTo>
                  <a:pt x="4766" y="2329"/>
                  <a:pt x="4678" y="2319"/>
                  <a:pt x="4640" y="2318"/>
                </a:cubicBezTo>
                <a:lnTo>
                  <a:pt x="4640" y="2318"/>
                </a:lnTo>
                <a:cubicBezTo>
                  <a:pt x="4513" y="2313"/>
                  <a:pt x="4385" y="2294"/>
                  <a:pt x="4258" y="2277"/>
                </a:cubicBezTo>
                <a:lnTo>
                  <a:pt x="4258" y="2277"/>
                </a:lnTo>
                <a:cubicBezTo>
                  <a:pt x="4099" y="2257"/>
                  <a:pt x="3959" y="2223"/>
                  <a:pt x="3779" y="2203"/>
                </a:cubicBezTo>
                <a:lnTo>
                  <a:pt x="3779" y="2203"/>
                </a:lnTo>
                <a:cubicBezTo>
                  <a:pt x="3718" y="2183"/>
                  <a:pt x="3638" y="2164"/>
                  <a:pt x="3561" y="2151"/>
                </a:cubicBezTo>
                <a:lnTo>
                  <a:pt x="3561" y="2151"/>
                </a:lnTo>
                <a:cubicBezTo>
                  <a:pt x="3515" y="2126"/>
                  <a:pt x="3344" y="2039"/>
                  <a:pt x="3279" y="2068"/>
                </a:cubicBezTo>
                <a:lnTo>
                  <a:pt x="3279" y="2068"/>
                </a:lnTo>
                <a:cubicBezTo>
                  <a:pt x="3279" y="2069"/>
                  <a:pt x="3278" y="2069"/>
                  <a:pt x="3278" y="2069"/>
                </a:cubicBezTo>
                <a:lnTo>
                  <a:pt x="3278" y="2069"/>
                </a:lnTo>
                <a:cubicBezTo>
                  <a:pt x="3277" y="2072"/>
                  <a:pt x="3281" y="2076"/>
                  <a:pt x="3285" y="2083"/>
                </a:cubicBezTo>
                <a:lnTo>
                  <a:pt x="3285" y="2083"/>
                </a:lnTo>
                <a:cubicBezTo>
                  <a:pt x="3257" y="2063"/>
                  <a:pt x="3236" y="2056"/>
                  <a:pt x="3236" y="2056"/>
                </a:cubicBezTo>
                <a:lnTo>
                  <a:pt x="3236" y="2056"/>
                </a:lnTo>
                <a:cubicBezTo>
                  <a:pt x="3212" y="2037"/>
                  <a:pt x="3200" y="2053"/>
                  <a:pt x="3198" y="2055"/>
                </a:cubicBezTo>
                <a:lnTo>
                  <a:pt x="3198" y="2055"/>
                </a:lnTo>
                <a:cubicBezTo>
                  <a:pt x="3196" y="2054"/>
                  <a:pt x="3195" y="2053"/>
                  <a:pt x="3193" y="2053"/>
                </a:cubicBezTo>
                <a:lnTo>
                  <a:pt x="3193" y="2053"/>
                </a:lnTo>
                <a:cubicBezTo>
                  <a:pt x="3198" y="2054"/>
                  <a:pt x="3195" y="2069"/>
                  <a:pt x="3189" y="2086"/>
                </a:cubicBezTo>
                <a:lnTo>
                  <a:pt x="3195" y="1990"/>
                </a:lnTo>
                <a:lnTo>
                  <a:pt x="3195" y="1990"/>
                </a:lnTo>
                <a:cubicBezTo>
                  <a:pt x="3434" y="1926"/>
                  <a:pt x="3605" y="1782"/>
                  <a:pt x="3660" y="1598"/>
                </a:cubicBezTo>
                <a:lnTo>
                  <a:pt x="3660" y="1598"/>
                </a:lnTo>
                <a:cubicBezTo>
                  <a:pt x="3660" y="1598"/>
                  <a:pt x="3830" y="1597"/>
                  <a:pt x="3877" y="1412"/>
                </a:cubicBezTo>
                <a:lnTo>
                  <a:pt x="3877" y="1412"/>
                </a:lnTo>
                <a:cubicBezTo>
                  <a:pt x="3878" y="1407"/>
                  <a:pt x="3880" y="1402"/>
                  <a:pt x="3881" y="1397"/>
                </a:cubicBezTo>
                <a:lnTo>
                  <a:pt x="3881" y="1397"/>
                </a:lnTo>
                <a:cubicBezTo>
                  <a:pt x="3881" y="1396"/>
                  <a:pt x="3881" y="1394"/>
                  <a:pt x="3881" y="1393"/>
                </a:cubicBezTo>
                <a:lnTo>
                  <a:pt x="3881" y="1393"/>
                </a:lnTo>
                <a:cubicBezTo>
                  <a:pt x="3882" y="1389"/>
                  <a:pt x="3882" y="1386"/>
                  <a:pt x="3883" y="1382"/>
                </a:cubicBezTo>
                <a:lnTo>
                  <a:pt x="3883" y="1382"/>
                </a:lnTo>
                <a:cubicBezTo>
                  <a:pt x="3883" y="1380"/>
                  <a:pt x="3883" y="1379"/>
                  <a:pt x="3884" y="1378"/>
                </a:cubicBezTo>
                <a:lnTo>
                  <a:pt x="3884" y="1378"/>
                </a:lnTo>
                <a:cubicBezTo>
                  <a:pt x="3885" y="1368"/>
                  <a:pt x="3885" y="1358"/>
                  <a:pt x="3885" y="1349"/>
                </a:cubicBezTo>
                <a:lnTo>
                  <a:pt x="3885" y="1349"/>
                </a:lnTo>
                <a:cubicBezTo>
                  <a:pt x="3885" y="1348"/>
                  <a:pt x="3885" y="1347"/>
                  <a:pt x="3885" y="1346"/>
                </a:cubicBezTo>
                <a:lnTo>
                  <a:pt x="3885" y="1346"/>
                </a:lnTo>
                <a:cubicBezTo>
                  <a:pt x="3885" y="1342"/>
                  <a:pt x="3885" y="1338"/>
                  <a:pt x="3885" y="1333"/>
                </a:cubicBezTo>
                <a:lnTo>
                  <a:pt x="3885" y="1333"/>
                </a:lnTo>
                <a:cubicBezTo>
                  <a:pt x="3885" y="1332"/>
                  <a:pt x="3885" y="1332"/>
                  <a:pt x="3885" y="1331"/>
                </a:cubicBezTo>
                <a:lnTo>
                  <a:pt x="3885" y="1331"/>
                </a:lnTo>
                <a:cubicBezTo>
                  <a:pt x="3882" y="1271"/>
                  <a:pt x="3859" y="1217"/>
                  <a:pt x="3826" y="1180"/>
                </a:cubicBezTo>
                <a:lnTo>
                  <a:pt x="3826" y="1180"/>
                </a:lnTo>
                <a:cubicBezTo>
                  <a:pt x="3838" y="1189"/>
                  <a:pt x="3845" y="1197"/>
                  <a:pt x="3845" y="1197"/>
                </a:cubicBezTo>
                <a:lnTo>
                  <a:pt x="3845" y="1197"/>
                </a:lnTo>
                <a:cubicBezTo>
                  <a:pt x="3850" y="1189"/>
                  <a:pt x="3854" y="1181"/>
                  <a:pt x="3857" y="1173"/>
                </a:cubicBezTo>
                <a:lnTo>
                  <a:pt x="3857" y="1173"/>
                </a:lnTo>
                <a:cubicBezTo>
                  <a:pt x="3858" y="1170"/>
                  <a:pt x="3860" y="1168"/>
                  <a:pt x="3861" y="1165"/>
                </a:cubicBezTo>
                <a:lnTo>
                  <a:pt x="3861" y="1165"/>
                </a:lnTo>
                <a:cubicBezTo>
                  <a:pt x="3863" y="1160"/>
                  <a:pt x="3866" y="1154"/>
                  <a:pt x="3868" y="1149"/>
                </a:cubicBezTo>
                <a:lnTo>
                  <a:pt x="3868" y="1149"/>
                </a:lnTo>
                <a:cubicBezTo>
                  <a:pt x="3870" y="1147"/>
                  <a:pt x="3871" y="1144"/>
                  <a:pt x="3872" y="1141"/>
                </a:cubicBezTo>
                <a:lnTo>
                  <a:pt x="3872" y="1141"/>
                </a:lnTo>
                <a:cubicBezTo>
                  <a:pt x="3874" y="1136"/>
                  <a:pt x="3877" y="1131"/>
                  <a:pt x="3878" y="1126"/>
                </a:cubicBezTo>
                <a:lnTo>
                  <a:pt x="3878" y="1126"/>
                </a:lnTo>
                <a:cubicBezTo>
                  <a:pt x="3880" y="1123"/>
                  <a:pt x="3881" y="1121"/>
                  <a:pt x="3882" y="1118"/>
                </a:cubicBezTo>
                <a:lnTo>
                  <a:pt x="3882" y="1118"/>
                </a:lnTo>
                <a:cubicBezTo>
                  <a:pt x="3884" y="1112"/>
                  <a:pt x="3887" y="1106"/>
                  <a:pt x="3890" y="1099"/>
                </a:cubicBezTo>
                <a:lnTo>
                  <a:pt x="3890" y="1099"/>
                </a:lnTo>
                <a:cubicBezTo>
                  <a:pt x="3890" y="1099"/>
                  <a:pt x="3890" y="1097"/>
                  <a:pt x="3891" y="1096"/>
                </a:cubicBezTo>
                <a:lnTo>
                  <a:pt x="3891" y="1096"/>
                </a:lnTo>
                <a:cubicBezTo>
                  <a:pt x="3893" y="1089"/>
                  <a:pt x="3896" y="1082"/>
                  <a:pt x="3898" y="1075"/>
                </a:cubicBezTo>
                <a:lnTo>
                  <a:pt x="3898" y="1075"/>
                </a:lnTo>
                <a:cubicBezTo>
                  <a:pt x="3899" y="1073"/>
                  <a:pt x="3900" y="1072"/>
                  <a:pt x="3900" y="1070"/>
                </a:cubicBezTo>
                <a:lnTo>
                  <a:pt x="3900" y="1070"/>
                </a:lnTo>
                <a:cubicBezTo>
                  <a:pt x="3902" y="1064"/>
                  <a:pt x="3904" y="1059"/>
                  <a:pt x="3905" y="1054"/>
                </a:cubicBezTo>
                <a:lnTo>
                  <a:pt x="3905" y="1054"/>
                </a:lnTo>
                <a:cubicBezTo>
                  <a:pt x="3907" y="1052"/>
                  <a:pt x="3907" y="1051"/>
                  <a:pt x="3908" y="1048"/>
                </a:cubicBezTo>
                <a:lnTo>
                  <a:pt x="3908" y="1048"/>
                </a:lnTo>
                <a:cubicBezTo>
                  <a:pt x="3910" y="1043"/>
                  <a:pt x="3911" y="1039"/>
                  <a:pt x="3912" y="1034"/>
                </a:cubicBezTo>
                <a:lnTo>
                  <a:pt x="3912" y="1034"/>
                </a:lnTo>
                <a:cubicBezTo>
                  <a:pt x="3913" y="1032"/>
                  <a:pt x="3913" y="1030"/>
                  <a:pt x="3914" y="1028"/>
                </a:cubicBezTo>
                <a:lnTo>
                  <a:pt x="3914" y="1028"/>
                </a:lnTo>
                <a:cubicBezTo>
                  <a:pt x="3916" y="1023"/>
                  <a:pt x="3917" y="1018"/>
                  <a:pt x="3919" y="1013"/>
                </a:cubicBezTo>
                <a:lnTo>
                  <a:pt x="3919" y="1013"/>
                </a:lnTo>
                <a:cubicBezTo>
                  <a:pt x="3919" y="1012"/>
                  <a:pt x="3920" y="1011"/>
                  <a:pt x="3920" y="1009"/>
                </a:cubicBezTo>
                <a:lnTo>
                  <a:pt x="3920" y="1009"/>
                </a:lnTo>
                <a:cubicBezTo>
                  <a:pt x="3921" y="1003"/>
                  <a:pt x="3923" y="997"/>
                  <a:pt x="3925" y="991"/>
                </a:cubicBezTo>
                <a:lnTo>
                  <a:pt x="3925" y="991"/>
                </a:lnTo>
                <a:cubicBezTo>
                  <a:pt x="3925" y="990"/>
                  <a:pt x="3925" y="989"/>
                  <a:pt x="3925" y="988"/>
                </a:cubicBezTo>
                <a:lnTo>
                  <a:pt x="3925" y="988"/>
                </a:lnTo>
                <a:cubicBezTo>
                  <a:pt x="3927" y="983"/>
                  <a:pt x="3928" y="978"/>
                  <a:pt x="3929" y="973"/>
                </a:cubicBezTo>
                <a:lnTo>
                  <a:pt x="3929" y="973"/>
                </a:lnTo>
                <a:cubicBezTo>
                  <a:pt x="3930" y="972"/>
                  <a:pt x="3930" y="970"/>
                  <a:pt x="3930" y="969"/>
                </a:cubicBezTo>
                <a:lnTo>
                  <a:pt x="3930" y="969"/>
                </a:lnTo>
                <a:cubicBezTo>
                  <a:pt x="3931" y="965"/>
                  <a:pt x="3932" y="961"/>
                  <a:pt x="3932" y="956"/>
                </a:cubicBezTo>
                <a:lnTo>
                  <a:pt x="3932" y="956"/>
                </a:lnTo>
                <a:cubicBezTo>
                  <a:pt x="3933" y="955"/>
                  <a:pt x="3933" y="953"/>
                  <a:pt x="3933" y="952"/>
                </a:cubicBezTo>
                <a:lnTo>
                  <a:pt x="3933" y="952"/>
                </a:lnTo>
                <a:cubicBezTo>
                  <a:pt x="3934" y="948"/>
                  <a:pt x="3935" y="943"/>
                  <a:pt x="3936" y="940"/>
                </a:cubicBezTo>
                <a:lnTo>
                  <a:pt x="3936" y="940"/>
                </a:lnTo>
                <a:cubicBezTo>
                  <a:pt x="3936" y="938"/>
                  <a:pt x="3936" y="937"/>
                  <a:pt x="3937" y="936"/>
                </a:cubicBezTo>
                <a:lnTo>
                  <a:pt x="3937" y="936"/>
                </a:lnTo>
                <a:cubicBezTo>
                  <a:pt x="3937" y="931"/>
                  <a:pt x="3938" y="925"/>
                  <a:pt x="3939" y="921"/>
                </a:cubicBezTo>
                <a:lnTo>
                  <a:pt x="3939" y="921"/>
                </a:lnTo>
                <a:cubicBezTo>
                  <a:pt x="3939" y="920"/>
                  <a:pt x="3939" y="920"/>
                  <a:pt x="3939" y="920"/>
                </a:cubicBezTo>
                <a:lnTo>
                  <a:pt x="3939" y="920"/>
                </a:lnTo>
                <a:cubicBezTo>
                  <a:pt x="3940" y="915"/>
                  <a:pt x="3940" y="911"/>
                  <a:pt x="3941" y="907"/>
                </a:cubicBezTo>
                <a:lnTo>
                  <a:pt x="3941" y="907"/>
                </a:lnTo>
                <a:cubicBezTo>
                  <a:pt x="3941" y="905"/>
                  <a:pt x="3941" y="903"/>
                  <a:pt x="3941" y="902"/>
                </a:cubicBezTo>
                <a:lnTo>
                  <a:pt x="3941" y="902"/>
                </a:lnTo>
                <a:cubicBezTo>
                  <a:pt x="3941" y="899"/>
                  <a:pt x="3942" y="896"/>
                  <a:pt x="3942" y="892"/>
                </a:cubicBezTo>
                <a:lnTo>
                  <a:pt x="3942" y="892"/>
                </a:lnTo>
                <a:cubicBezTo>
                  <a:pt x="3942" y="891"/>
                  <a:pt x="3942" y="890"/>
                  <a:pt x="3942" y="888"/>
                </a:cubicBezTo>
                <a:lnTo>
                  <a:pt x="3942" y="888"/>
                </a:lnTo>
                <a:cubicBezTo>
                  <a:pt x="3943" y="885"/>
                  <a:pt x="3943" y="882"/>
                  <a:pt x="3943" y="880"/>
                </a:cubicBezTo>
                <a:lnTo>
                  <a:pt x="3943" y="880"/>
                </a:lnTo>
                <a:cubicBezTo>
                  <a:pt x="3943" y="878"/>
                  <a:pt x="3943" y="877"/>
                  <a:pt x="3943" y="876"/>
                </a:cubicBezTo>
                <a:lnTo>
                  <a:pt x="3943" y="876"/>
                </a:lnTo>
                <a:cubicBezTo>
                  <a:pt x="3944" y="868"/>
                  <a:pt x="3944" y="860"/>
                  <a:pt x="3944" y="853"/>
                </a:cubicBezTo>
                <a:lnTo>
                  <a:pt x="3944" y="853"/>
                </a:lnTo>
                <a:cubicBezTo>
                  <a:pt x="3944" y="852"/>
                  <a:pt x="3944" y="851"/>
                  <a:pt x="3944" y="850"/>
                </a:cubicBezTo>
                <a:lnTo>
                  <a:pt x="3944" y="850"/>
                </a:lnTo>
                <a:cubicBezTo>
                  <a:pt x="3944" y="847"/>
                  <a:pt x="3944" y="845"/>
                  <a:pt x="3944" y="842"/>
                </a:cubicBezTo>
                <a:lnTo>
                  <a:pt x="3944" y="842"/>
                </a:lnTo>
                <a:cubicBezTo>
                  <a:pt x="3944" y="841"/>
                  <a:pt x="3944" y="840"/>
                  <a:pt x="3944" y="839"/>
                </a:cubicBezTo>
                <a:lnTo>
                  <a:pt x="3944" y="839"/>
                </a:lnTo>
                <a:cubicBezTo>
                  <a:pt x="3944" y="837"/>
                  <a:pt x="3944" y="835"/>
                  <a:pt x="3944" y="833"/>
                </a:cubicBezTo>
                <a:lnTo>
                  <a:pt x="3944" y="833"/>
                </a:lnTo>
                <a:cubicBezTo>
                  <a:pt x="3943" y="831"/>
                  <a:pt x="3943" y="830"/>
                  <a:pt x="3943" y="829"/>
                </a:cubicBezTo>
                <a:lnTo>
                  <a:pt x="3943" y="829"/>
                </a:lnTo>
                <a:cubicBezTo>
                  <a:pt x="3943" y="827"/>
                  <a:pt x="3943" y="826"/>
                  <a:pt x="3943" y="824"/>
                </a:cubicBezTo>
                <a:lnTo>
                  <a:pt x="3943" y="824"/>
                </a:lnTo>
                <a:cubicBezTo>
                  <a:pt x="3943" y="822"/>
                  <a:pt x="3943" y="821"/>
                  <a:pt x="3943" y="820"/>
                </a:cubicBezTo>
                <a:lnTo>
                  <a:pt x="3943" y="820"/>
                </a:lnTo>
                <a:cubicBezTo>
                  <a:pt x="3943" y="818"/>
                  <a:pt x="3943" y="816"/>
                  <a:pt x="3942" y="813"/>
                </a:cubicBezTo>
                <a:lnTo>
                  <a:pt x="3942" y="813"/>
                </a:lnTo>
                <a:cubicBezTo>
                  <a:pt x="3942" y="812"/>
                  <a:pt x="3942" y="810"/>
                  <a:pt x="3942" y="809"/>
                </a:cubicBezTo>
                <a:lnTo>
                  <a:pt x="3942" y="809"/>
                </a:lnTo>
                <a:cubicBezTo>
                  <a:pt x="3942" y="808"/>
                  <a:pt x="3942" y="807"/>
                  <a:pt x="3942" y="806"/>
                </a:cubicBezTo>
                <a:lnTo>
                  <a:pt x="3942" y="806"/>
                </a:lnTo>
                <a:cubicBezTo>
                  <a:pt x="3942" y="805"/>
                  <a:pt x="3941" y="803"/>
                  <a:pt x="3941" y="802"/>
                </a:cubicBezTo>
                <a:lnTo>
                  <a:pt x="3941" y="802"/>
                </a:lnTo>
                <a:cubicBezTo>
                  <a:pt x="3941" y="801"/>
                  <a:pt x="3941" y="801"/>
                  <a:pt x="3941" y="800"/>
                </a:cubicBezTo>
                <a:lnTo>
                  <a:pt x="3941" y="800"/>
                </a:lnTo>
                <a:cubicBezTo>
                  <a:pt x="3941" y="799"/>
                  <a:pt x="3941" y="797"/>
                  <a:pt x="3940" y="796"/>
                </a:cubicBezTo>
                <a:lnTo>
                  <a:pt x="3940" y="796"/>
                </a:lnTo>
                <a:lnTo>
                  <a:pt x="3940" y="795"/>
                </a:lnTo>
                <a:lnTo>
                  <a:pt x="3940" y="795"/>
                </a:lnTo>
                <a:cubicBezTo>
                  <a:pt x="3937" y="779"/>
                  <a:pt x="3934" y="771"/>
                  <a:pt x="3934" y="771"/>
                </a:cubicBezTo>
                <a:lnTo>
                  <a:pt x="3934" y="771"/>
                </a:lnTo>
                <a:cubicBezTo>
                  <a:pt x="3917" y="679"/>
                  <a:pt x="3880" y="618"/>
                  <a:pt x="3838" y="579"/>
                </a:cubicBezTo>
                <a:lnTo>
                  <a:pt x="3838" y="579"/>
                </a:lnTo>
                <a:cubicBezTo>
                  <a:pt x="3834" y="575"/>
                  <a:pt x="3831" y="572"/>
                  <a:pt x="3827" y="569"/>
                </a:cubicBezTo>
                <a:lnTo>
                  <a:pt x="3827" y="569"/>
                </a:lnTo>
                <a:cubicBezTo>
                  <a:pt x="3826" y="568"/>
                  <a:pt x="3825" y="567"/>
                  <a:pt x="3824" y="566"/>
                </a:cubicBezTo>
                <a:lnTo>
                  <a:pt x="3824" y="566"/>
                </a:lnTo>
                <a:cubicBezTo>
                  <a:pt x="3821" y="564"/>
                  <a:pt x="3818" y="562"/>
                  <a:pt x="3815" y="559"/>
                </a:cubicBezTo>
                <a:lnTo>
                  <a:pt x="3815" y="559"/>
                </a:lnTo>
                <a:cubicBezTo>
                  <a:pt x="3814" y="559"/>
                  <a:pt x="3813" y="558"/>
                  <a:pt x="3812" y="557"/>
                </a:cubicBezTo>
                <a:lnTo>
                  <a:pt x="3812" y="557"/>
                </a:lnTo>
                <a:cubicBezTo>
                  <a:pt x="3809" y="555"/>
                  <a:pt x="3805" y="552"/>
                  <a:pt x="3801" y="549"/>
                </a:cubicBezTo>
                <a:lnTo>
                  <a:pt x="3801" y="549"/>
                </a:lnTo>
                <a:cubicBezTo>
                  <a:pt x="3800" y="549"/>
                  <a:pt x="3799" y="548"/>
                  <a:pt x="3797" y="547"/>
                </a:cubicBezTo>
                <a:lnTo>
                  <a:pt x="3797" y="547"/>
                </a:lnTo>
                <a:cubicBezTo>
                  <a:pt x="3794" y="545"/>
                  <a:pt x="3791" y="544"/>
                  <a:pt x="3789" y="542"/>
                </a:cubicBezTo>
                <a:lnTo>
                  <a:pt x="3789" y="542"/>
                </a:lnTo>
                <a:cubicBezTo>
                  <a:pt x="3788" y="541"/>
                  <a:pt x="3787" y="541"/>
                  <a:pt x="3786" y="540"/>
                </a:cubicBezTo>
                <a:lnTo>
                  <a:pt x="3786" y="540"/>
                </a:lnTo>
                <a:cubicBezTo>
                  <a:pt x="3781" y="538"/>
                  <a:pt x="3778" y="536"/>
                  <a:pt x="3774" y="534"/>
                </a:cubicBezTo>
                <a:lnTo>
                  <a:pt x="3774" y="534"/>
                </a:lnTo>
                <a:cubicBezTo>
                  <a:pt x="3773" y="534"/>
                  <a:pt x="3772" y="533"/>
                  <a:pt x="3771" y="532"/>
                </a:cubicBezTo>
                <a:lnTo>
                  <a:pt x="3771" y="532"/>
                </a:lnTo>
                <a:cubicBezTo>
                  <a:pt x="3768" y="531"/>
                  <a:pt x="3765" y="530"/>
                  <a:pt x="3763" y="529"/>
                </a:cubicBezTo>
                <a:lnTo>
                  <a:pt x="3763" y="529"/>
                </a:lnTo>
                <a:cubicBezTo>
                  <a:pt x="3761" y="528"/>
                  <a:pt x="3760" y="528"/>
                  <a:pt x="3759" y="527"/>
                </a:cubicBezTo>
                <a:lnTo>
                  <a:pt x="3759" y="527"/>
                </a:lnTo>
                <a:cubicBezTo>
                  <a:pt x="3755" y="525"/>
                  <a:pt x="3751" y="524"/>
                  <a:pt x="3748" y="523"/>
                </a:cubicBezTo>
                <a:lnTo>
                  <a:pt x="3748" y="523"/>
                </a:lnTo>
                <a:cubicBezTo>
                  <a:pt x="3747" y="522"/>
                  <a:pt x="3746" y="522"/>
                  <a:pt x="3744" y="522"/>
                </a:cubicBezTo>
                <a:lnTo>
                  <a:pt x="3744" y="522"/>
                </a:lnTo>
                <a:cubicBezTo>
                  <a:pt x="3742" y="521"/>
                  <a:pt x="3739" y="520"/>
                  <a:pt x="3737" y="519"/>
                </a:cubicBezTo>
                <a:lnTo>
                  <a:pt x="3737" y="519"/>
                </a:lnTo>
                <a:cubicBezTo>
                  <a:pt x="3736" y="518"/>
                  <a:pt x="3734" y="518"/>
                  <a:pt x="3733" y="518"/>
                </a:cubicBezTo>
                <a:lnTo>
                  <a:pt x="3733" y="518"/>
                </a:lnTo>
                <a:cubicBezTo>
                  <a:pt x="3729" y="517"/>
                  <a:pt x="3726" y="515"/>
                  <a:pt x="3723" y="515"/>
                </a:cubicBezTo>
                <a:lnTo>
                  <a:pt x="3723" y="515"/>
                </a:lnTo>
                <a:cubicBezTo>
                  <a:pt x="3721" y="514"/>
                  <a:pt x="3721" y="514"/>
                  <a:pt x="3720" y="514"/>
                </a:cubicBezTo>
                <a:lnTo>
                  <a:pt x="3720" y="514"/>
                </a:lnTo>
                <a:cubicBezTo>
                  <a:pt x="3717" y="513"/>
                  <a:pt x="3715" y="513"/>
                  <a:pt x="3712" y="512"/>
                </a:cubicBezTo>
                <a:lnTo>
                  <a:pt x="3712" y="512"/>
                </a:lnTo>
                <a:cubicBezTo>
                  <a:pt x="3711" y="512"/>
                  <a:pt x="3710" y="511"/>
                  <a:pt x="3709" y="511"/>
                </a:cubicBezTo>
                <a:lnTo>
                  <a:pt x="3709" y="511"/>
                </a:lnTo>
                <a:cubicBezTo>
                  <a:pt x="3706" y="511"/>
                  <a:pt x="3703" y="510"/>
                  <a:pt x="3700" y="509"/>
                </a:cubicBezTo>
                <a:lnTo>
                  <a:pt x="3700" y="509"/>
                </a:lnTo>
                <a:cubicBezTo>
                  <a:pt x="3699" y="509"/>
                  <a:pt x="3699" y="509"/>
                  <a:pt x="3697" y="509"/>
                </a:cubicBezTo>
                <a:lnTo>
                  <a:pt x="3697" y="509"/>
                </a:lnTo>
                <a:cubicBezTo>
                  <a:pt x="3695" y="508"/>
                  <a:pt x="3692" y="508"/>
                  <a:pt x="3689" y="508"/>
                </a:cubicBezTo>
                <a:lnTo>
                  <a:pt x="3689" y="508"/>
                </a:lnTo>
                <a:cubicBezTo>
                  <a:pt x="3688" y="507"/>
                  <a:pt x="3687" y="507"/>
                  <a:pt x="3686" y="507"/>
                </a:cubicBezTo>
                <a:lnTo>
                  <a:pt x="3686" y="507"/>
                </a:lnTo>
                <a:cubicBezTo>
                  <a:pt x="3684" y="507"/>
                  <a:pt x="3682" y="507"/>
                  <a:pt x="3679" y="506"/>
                </a:cubicBezTo>
                <a:lnTo>
                  <a:pt x="3679" y="506"/>
                </a:lnTo>
                <a:cubicBezTo>
                  <a:pt x="3679" y="506"/>
                  <a:pt x="3678" y="506"/>
                  <a:pt x="3677" y="506"/>
                </a:cubicBezTo>
                <a:lnTo>
                  <a:pt x="3677" y="506"/>
                </a:lnTo>
                <a:cubicBezTo>
                  <a:pt x="3675" y="505"/>
                  <a:pt x="3672" y="505"/>
                  <a:pt x="3669" y="505"/>
                </a:cubicBezTo>
                <a:lnTo>
                  <a:pt x="3669" y="505"/>
                </a:lnTo>
                <a:cubicBezTo>
                  <a:pt x="3668" y="505"/>
                  <a:pt x="3668" y="505"/>
                  <a:pt x="3666" y="505"/>
                </a:cubicBezTo>
                <a:lnTo>
                  <a:pt x="3666" y="505"/>
                </a:lnTo>
                <a:cubicBezTo>
                  <a:pt x="3665" y="505"/>
                  <a:pt x="3663" y="505"/>
                  <a:pt x="3661" y="505"/>
                </a:cubicBezTo>
                <a:lnTo>
                  <a:pt x="3661" y="505"/>
                </a:lnTo>
                <a:cubicBezTo>
                  <a:pt x="3660" y="505"/>
                  <a:pt x="3660" y="504"/>
                  <a:pt x="3659" y="504"/>
                </a:cubicBezTo>
                <a:lnTo>
                  <a:pt x="3659" y="504"/>
                </a:lnTo>
                <a:cubicBezTo>
                  <a:pt x="3656" y="504"/>
                  <a:pt x="3655" y="504"/>
                  <a:pt x="3652" y="504"/>
                </a:cubicBezTo>
                <a:lnTo>
                  <a:pt x="3652" y="504"/>
                </a:lnTo>
                <a:cubicBezTo>
                  <a:pt x="3652" y="504"/>
                  <a:pt x="3651" y="504"/>
                  <a:pt x="3650" y="504"/>
                </a:cubicBezTo>
                <a:lnTo>
                  <a:pt x="3650" y="504"/>
                </a:lnTo>
                <a:cubicBezTo>
                  <a:pt x="3649" y="504"/>
                  <a:pt x="3648" y="504"/>
                  <a:pt x="3646" y="504"/>
                </a:cubicBezTo>
                <a:lnTo>
                  <a:pt x="3646" y="504"/>
                </a:lnTo>
                <a:cubicBezTo>
                  <a:pt x="3645" y="504"/>
                  <a:pt x="3645" y="504"/>
                  <a:pt x="3644" y="504"/>
                </a:cubicBezTo>
                <a:lnTo>
                  <a:pt x="3644" y="504"/>
                </a:lnTo>
                <a:cubicBezTo>
                  <a:pt x="3643" y="504"/>
                  <a:pt x="3641" y="504"/>
                  <a:pt x="3639" y="504"/>
                </a:cubicBezTo>
                <a:lnTo>
                  <a:pt x="3639" y="504"/>
                </a:lnTo>
                <a:cubicBezTo>
                  <a:pt x="3639" y="504"/>
                  <a:pt x="3639" y="504"/>
                  <a:pt x="3638" y="504"/>
                </a:cubicBezTo>
                <a:lnTo>
                  <a:pt x="3638" y="504"/>
                </a:lnTo>
                <a:cubicBezTo>
                  <a:pt x="3637" y="504"/>
                  <a:pt x="3636" y="504"/>
                  <a:pt x="3635" y="504"/>
                </a:cubicBezTo>
                <a:lnTo>
                  <a:pt x="3635" y="504"/>
                </a:lnTo>
                <a:cubicBezTo>
                  <a:pt x="3635" y="504"/>
                  <a:pt x="3635" y="504"/>
                  <a:pt x="3634" y="504"/>
                </a:cubicBezTo>
                <a:lnTo>
                  <a:pt x="3634" y="504"/>
                </a:lnTo>
                <a:cubicBezTo>
                  <a:pt x="3633" y="504"/>
                  <a:pt x="3632" y="504"/>
                  <a:pt x="3631" y="504"/>
                </a:cubicBezTo>
                <a:lnTo>
                  <a:pt x="3631" y="504"/>
                </a:lnTo>
                <a:cubicBezTo>
                  <a:pt x="3631" y="505"/>
                  <a:pt x="3631" y="505"/>
                  <a:pt x="3630" y="505"/>
                </a:cubicBezTo>
                <a:lnTo>
                  <a:pt x="3630" y="505"/>
                </a:lnTo>
                <a:lnTo>
                  <a:pt x="3629" y="505"/>
                </a:lnTo>
                <a:lnTo>
                  <a:pt x="3629" y="505"/>
                </a:lnTo>
                <a:lnTo>
                  <a:pt x="3629" y="505"/>
                </a:lnTo>
                <a:lnTo>
                  <a:pt x="3629" y="505"/>
                </a:lnTo>
                <a:lnTo>
                  <a:pt x="3628" y="505"/>
                </a:lnTo>
                <a:lnTo>
                  <a:pt x="3628" y="505"/>
                </a:lnTo>
                <a:cubicBezTo>
                  <a:pt x="3628" y="497"/>
                  <a:pt x="3626" y="489"/>
                  <a:pt x="3625" y="481"/>
                </a:cubicBezTo>
                <a:lnTo>
                  <a:pt x="3625" y="481"/>
                </a:lnTo>
                <a:cubicBezTo>
                  <a:pt x="3625" y="479"/>
                  <a:pt x="3624" y="477"/>
                  <a:pt x="3624" y="474"/>
                </a:cubicBezTo>
                <a:lnTo>
                  <a:pt x="3624" y="474"/>
                </a:lnTo>
                <a:cubicBezTo>
                  <a:pt x="3623" y="469"/>
                  <a:pt x="3622" y="464"/>
                  <a:pt x="3620" y="459"/>
                </a:cubicBezTo>
                <a:lnTo>
                  <a:pt x="3620" y="459"/>
                </a:lnTo>
                <a:cubicBezTo>
                  <a:pt x="3620" y="457"/>
                  <a:pt x="3620" y="456"/>
                  <a:pt x="3620" y="455"/>
                </a:cubicBezTo>
                <a:lnTo>
                  <a:pt x="3620" y="455"/>
                </a:lnTo>
                <a:cubicBezTo>
                  <a:pt x="3618" y="449"/>
                  <a:pt x="3617" y="443"/>
                  <a:pt x="3616" y="437"/>
                </a:cubicBezTo>
                <a:lnTo>
                  <a:pt x="3616" y="437"/>
                </a:lnTo>
                <a:cubicBezTo>
                  <a:pt x="3616" y="437"/>
                  <a:pt x="3615" y="437"/>
                  <a:pt x="3615" y="436"/>
                </a:cubicBezTo>
                <a:lnTo>
                  <a:pt x="3615" y="436"/>
                </a:lnTo>
                <a:cubicBezTo>
                  <a:pt x="3505" y="11"/>
                  <a:pt x="2940" y="176"/>
                  <a:pt x="2851" y="188"/>
                </a:cubicBezTo>
                <a:lnTo>
                  <a:pt x="2851" y="188"/>
                </a:lnTo>
                <a:cubicBezTo>
                  <a:pt x="2833" y="191"/>
                  <a:pt x="2812" y="187"/>
                  <a:pt x="2790" y="179"/>
                </a:cubicBezTo>
                <a:lnTo>
                  <a:pt x="2790" y="179"/>
                </a:lnTo>
                <a:lnTo>
                  <a:pt x="2790" y="179"/>
                </a:lnTo>
                <a:lnTo>
                  <a:pt x="2790" y="179"/>
                </a:lnTo>
                <a:cubicBezTo>
                  <a:pt x="2708" y="150"/>
                  <a:pt x="2617" y="65"/>
                  <a:pt x="2606" y="54"/>
                </a:cubicBezTo>
                <a:lnTo>
                  <a:pt x="2606" y="54"/>
                </a:lnTo>
                <a:lnTo>
                  <a:pt x="2606" y="54"/>
                </a:lnTo>
                <a:lnTo>
                  <a:pt x="2606" y="54"/>
                </a:lnTo>
                <a:cubicBezTo>
                  <a:pt x="2606" y="53"/>
                  <a:pt x="2605" y="52"/>
                  <a:pt x="2605" y="52"/>
                </a:cubicBezTo>
                <a:lnTo>
                  <a:pt x="2591" y="166"/>
                </a:lnTo>
                <a:lnTo>
                  <a:pt x="2591" y="166"/>
                </a:lnTo>
                <a:cubicBezTo>
                  <a:pt x="2558" y="126"/>
                  <a:pt x="2546" y="0"/>
                  <a:pt x="2546" y="0"/>
                </a:cubicBezTo>
                <a:lnTo>
                  <a:pt x="2546" y="0"/>
                </a:lnTo>
                <a:cubicBezTo>
                  <a:pt x="2445" y="39"/>
                  <a:pt x="2410" y="265"/>
                  <a:pt x="2410" y="265"/>
                </a:cubicBezTo>
                <a:lnTo>
                  <a:pt x="2410" y="265"/>
                </a:lnTo>
                <a:cubicBezTo>
                  <a:pt x="2364" y="218"/>
                  <a:pt x="2364" y="145"/>
                  <a:pt x="2364" y="145"/>
                </a:cubicBezTo>
                <a:lnTo>
                  <a:pt x="2364" y="145"/>
                </a:lnTo>
                <a:cubicBezTo>
                  <a:pt x="2364" y="145"/>
                  <a:pt x="2209" y="317"/>
                  <a:pt x="2315" y="491"/>
                </a:cubicBezTo>
                <a:lnTo>
                  <a:pt x="2315" y="491"/>
                </a:lnTo>
                <a:cubicBezTo>
                  <a:pt x="2330" y="517"/>
                  <a:pt x="2347" y="540"/>
                  <a:pt x="2364" y="561"/>
                </a:cubicBezTo>
                <a:lnTo>
                  <a:pt x="2364" y="561"/>
                </a:lnTo>
                <a:cubicBezTo>
                  <a:pt x="2357" y="566"/>
                  <a:pt x="2351" y="572"/>
                  <a:pt x="2344" y="578"/>
                </a:cubicBezTo>
                <a:lnTo>
                  <a:pt x="2344" y="578"/>
                </a:lnTo>
                <a:lnTo>
                  <a:pt x="2344" y="578"/>
                </a:lnTo>
                <a:lnTo>
                  <a:pt x="2344" y="578"/>
                </a:lnTo>
                <a:cubicBezTo>
                  <a:pt x="2337" y="584"/>
                  <a:pt x="2331" y="589"/>
                  <a:pt x="2326" y="595"/>
                </a:cubicBezTo>
                <a:lnTo>
                  <a:pt x="2326" y="595"/>
                </a:lnTo>
                <a:cubicBezTo>
                  <a:pt x="2325" y="595"/>
                  <a:pt x="2325" y="596"/>
                  <a:pt x="2325" y="596"/>
                </a:cubicBezTo>
                <a:lnTo>
                  <a:pt x="2325" y="596"/>
                </a:lnTo>
                <a:cubicBezTo>
                  <a:pt x="2319" y="602"/>
                  <a:pt x="2314" y="608"/>
                  <a:pt x="2309" y="614"/>
                </a:cubicBezTo>
                <a:lnTo>
                  <a:pt x="2309" y="614"/>
                </a:lnTo>
                <a:lnTo>
                  <a:pt x="2308" y="615"/>
                </a:lnTo>
                <a:lnTo>
                  <a:pt x="2308" y="615"/>
                </a:lnTo>
                <a:cubicBezTo>
                  <a:pt x="2226" y="712"/>
                  <a:pt x="2196" y="856"/>
                  <a:pt x="2239" y="976"/>
                </a:cubicBezTo>
                <a:lnTo>
                  <a:pt x="2239" y="976"/>
                </a:lnTo>
                <a:cubicBezTo>
                  <a:pt x="2242" y="986"/>
                  <a:pt x="2246" y="995"/>
                  <a:pt x="2247" y="1005"/>
                </a:cubicBezTo>
                <a:lnTo>
                  <a:pt x="2247" y="1005"/>
                </a:lnTo>
                <a:cubicBezTo>
                  <a:pt x="2247" y="1009"/>
                  <a:pt x="2247" y="1013"/>
                  <a:pt x="2247" y="1016"/>
                </a:cubicBezTo>
                <a:lnTo>
                  <a:pt x="2247" y="1016"/>
                </a:lnTo>
                <a:cubicBezTo>
                  <a:pt x="2246" y="1018"/>
                  <a:pt x="2246" y="1019"/>
                  <a:pt x="2246" y="1020"/>
                </a:cubicBezTo>
                <a:lnTo>
                  <a:pt x="2246" y="1020"/>
                </a:lnTo>
                <a:cubicBezTo>
                  <a:pt x="2245" y="1028"/>
                  <a:pt x="2243" y="1035"/>
                  <a:pt x="2240" y="1042"/>
                </a:cubicBezTo>
                <a:lnTo>
                  <a:pt x="2240" y="1042"/>
                </a:lnTo>
                <a:cubicBezTo>
                  <a:pt x="2239" y="1046"/>
                  <a:pt x="2237" y="1061"/>
                  <a:pt x="2233" y="1080"/>
                </a:cubicBezTo>
                <a:lnTo>
                  <a:pt x="2233" y="1080"/>
                </a:lnTo>
                <a:cubicBezTo>
                  <a:pt x="2208" y="1062"/>
                  <a:pt x="2169" y="1051"/>
                  <a:pt x="2124" y="1080"/>
                </a:cubicBezTo>
                <a:lnTo>
                  <a:pt x="2124" y="1080"/>
                </a:lnTo>
                <a:cubicBezTo>
                  <a:pt x="2084" y="1106"/>
                  <a:pt x="2068" y="1180"/>
                  <a:pt x="2072" y="1256"/>
                </a:cubicBezTo>
                <a:lnTo>
                  <a:pt x="2072" y="1256"/>
                </a:lnTo>
                <a:lnTo>
                  <a:pt x="2072" y="1256"/>
                </a:lnTo>
                <a:cubicBezTo>
                  <a:pt x="2072" y="1257"/>
                  <a:pt x="2072" y="1257"/>
                  <a:pt x="2072" y="1257"/>
                </a:cubicBezTo>
                <a:lnTo>
                  <a:pt x="2072" y="1257"/>
                </a:lnTo>
                <a:cubicBezTo>
                  <a:pt x="2073" y="1263"/>
                  <a:pt x="2074" y="1269"/>
                  <a:pt x="2074" y="1275"/>
                </a:cubicBezTo>
                <a:lnTo>
                  <a:pt x="2074" y="1275"/>
                </a:lnTo>
                <a:cubicBezTo>
                  <a:pt x="2074" y="1276"/>
                  <a:pt x="2074" y="1278"/>
                  <a:pt x="2075" y="1279"/>
                </a:cubicBezTo>
                <a:lnTo>
                  <a:pt x="2075" y="1279"/>
                </a:lnTo>
                <a:cubicBezTo>
                  <a:pt x="2075" y="1284"/>
                  <a:pt x="2076" y="1289"/>
                  <a:pt x="2077" y="1294"/>
                </a:cubicBezTo>
                <a:lnTo>
                  <a:pt x="2077" y="1294"/>
                </a:lnTo>
                <a:cubicBezTo>
                  <a:pt x="2077" y="1295"/>
                  <a:pt x="2077" y="1297"/>
                  <a:pt x="2077" y="1298"/>
                </a:cubicBezTo>
                <a:lnTo>
                  <a:pt x="2077" y="1298"/>
                </a:lnTo>
                <a:cubicBezTo>
                  <a:pt x="2078" y="1302"/>
                  <a:pt x="2078" y="1306"/>
                  <a:pt x="2079" y="1311"/>
                </a:cubicBezTo>
                <a:lnTo>
                  <a:pt x="2079" y="1311"/>
                </a:lnTo>
                <a:cubicBezTo>
                  <a:pt x="2079" y="1312"/>
                  <a:pt x="2080" y="1315"/>
                  <a:pt x="2080" y="1317"/>
                </a:cubicBezTo>
                <a:lnTo>
                  <a:pt x="2080" y="1317"/>
                </a:lnTo>
                <a:cubicBezTo>
                  <a:pt x="2081" y="1319"/>
                  <a:pt x="2082" y="1322"/>
                  <a:pt x="2082" y="1325"/>
                </a:cubicBezTo>
                <a:lnTo>
                  <a:pt x="2082" y="1325"/>
                </a:lnTo>
                <a:cubicBezTo>
                  <a:pt x="2083" y="1327"/>
                  <a:pt x="2084" y="1329"/>
                  <a:pt x="2084" y="1332"/>
                </a:cubicBezTo>
                <a:lnTo>
                  <a:pt x="2084" y="1332"/>
                </a:lnTo>
                <a:cubicBezTo>
                  <a:pt x="2085" y="1335"/>
                  <a:pt x="2086" y="1339"/>
                  <a:pt x="2087" y="1342"/>
                </a:cubicBezTo>
                <a:lnTo>
                  <a:pt x="2087" y="1342"/>
                </a:lnTo>
                <a:cubicBezTo>
                  <a:pt x="2087" y="1345"/>
                  <a:pt x="2088" y="1347"/>
                  <a:pt x="2089" y="1349"/>
                </a:cubicBezTo>
                <a:lnTo>
                  <a:pt x="2089" y="1349"/>
                </a:lnTo>
                <a:cubicBezTo>
                  <a:pt x="2089" y="1352"/>
                  <a:pt x="2090" y="1354"/>
                  <a:pt x="2090" y="1356"/>
                </a:cubicBezTo>
                <a:lnTo>
                  <a:pt x="2090" y="1356"/>
                </a:lnTo>
                <a:cubicBezTo>
                  <a:pt x="2092" y="1360"/>
                  <a:pt x="2093" y="1364"/>
                  <a:pt x="2094" y="1366"/>
                </a:cubicBezTo>
                <a:lnTo>
                  <a:pt x="2094" y="1366"/>
                </a:lnTo>
                <a:cubicBezTo>
                  <a:pt x="2095" y="1368"/>
                  <a:pt x="2095" y="1370"/>
                  <a:pt x="2097" y="1372"/>
                </a:cubicBezTo>
                <a:lnTo>
                  <a:pt x="2097" y="1372"/>
                </a:lnTo>
                <a:cubicBezTo>
                  <a:pt x="2098" y="1376"/>
                  <a:pt x="2099" y="1379"/>
                  <a:pt x="2100" y="1383"/>
                </a:cubicBezTo>
                <a:lnTo>
                  <a:pt x="2100" y="1383"/>
                </a:lnTo>
                <a:cubicBezTo>
                  <a:pt x="2101" y="1385"/>
                  <a:pt x="2102" y="1386"/>
                  <a:pt x="2102" y="1388"/>
                </a:cubicBezTo>
                <a:lnTo>
                  <a:pt x="2102" y="1388"/>
                </a:lnTo>
                <a:cubicBezTo>
                  <a:pt x="2103" y="1390"/>
                  <a:pt x="2105" y="1394"/>
                  <a:pt x="2107" y="1396"/>
                </a:cubicBezTo>
                <a:lnTo>
                  <a:pt x="2107" y="1396"/>
                </a:lnTo>
                <a:cubicBezTo>
                  <a:pt x="2107" y="1398"/>
                  <a:pt x="2108" y="1399"/>
                  <a:pt x="2108" y="1400"/>
                </a:cubicBezTo>
                <a:lnTo>
                  <a:pt x="2108" y="1400"/>
                </a:lnTo>
                <a:cubicBezTo>
                  <a:pt x="2110" y="1404"/>
                  <a:pt x="2112" y="1408"/>
                  <a:pt x="2113" y="1410"/>
                </a:cubicBezTo>
                <a:lnTo>
                  <a:pt x="2113" y="1410"/>
                </a:lnTo>
                <a:cubicBezTo>
                  <a:pt x="2114" y="1412"/>
                  <a:pt x="2115" y="1413"/>
                  <a:pt x="2116" y="1414"/>
                </a:cubicBezTo>
                <a:lnTo>
                  <a:pt x="2116" y="1414"/>
                </a:lnTo>
                <a:cubicBezTo>
                  <a:pt x="2118" y="1418"/>
                  <a:pt x="2119" y="1421"/>
                  <a:pt x="2122" y="1424"/>
                </a:cubicBezTo>
                <a:lnTo>
                  <a:pt x="2122" y="1424"/>
                </a:lnTo>
                <a:cubicBezTo>
                  <a:pt x="2122" y="1425"/>
                  <a:pt x="2123" y="1426"/>
                  <a:pt x="2123" y="1427"/>
                </a:cubicBezTo>
                <a:lnTo>
                  <a:pt x="2123" y="1427"/>
                </a:lnTo>
                <a:cubicBezTo>
                  <a:pt x="2126" y="1430"/>
                  <a:pt x="2128" y="1433"/>
                  <a:pt x="2130" y="1436"/>
                </a:cubicBezTo>
                <a:lnTo>
                  <a:pt x="2130" y="1436"/>
                </a:lnTo>
                <a:cubicBezTo>
                  <a:pt x="2131" y="1437"/>
                  <a:pt x="2131" y="1438"/>
                  <a:pt x="2132" y="1438"/>
                </a:cubicBezTo>
                <a:lnTo>
                  <a:pt x="2132" y="1438"/>
                </a:lnTo>
                <a:cubicBezTo>
                  <a:pt x="2134" y="1440"/>
                  <a:pt x="2137" y="1443"/>
                  <a:pt x="2139" y="1446"/>
                </a:cubicBezTo>
                <a:lnTo>
                  <a:pt x="2139" y="1446"/>
                </a:lnTo>
                <a:lnTo>
                  <a:pt x="2140" y="1447"/>
                </a:lnTo>
                <a:lnTo>
                  <a:pt x="2140" y="1447"/>
                </a:lnTo>
                <a:cubicBezTo>
                  <a:pt x="2143" y="1450"/>
                  <a:pt x="2146" y="1453"/>
                  <a:pt x="2148" y="1455"/>
                </a:cubicBezTo>
                <a:lnTo>
                  <a:pt x="2148" y="1455"/>
                </a:lnTo>
                <a:cubicBezTo>
                  <a:pt x="2149" y="1456"/>
                  <a:pt x="2149" y="1456"/>
                  <a:pt x="2150" y="1457"/>
                </a:cubicBezTo>
                <a:lnTo>
                  <a:pt x="2150" y="1457"/>
                </a:lnTo>
                <a:cubicBezTo>
                  <a:pt x="2153" y="1459"/>
                  <a:pt x="2156" y="1461"/>
                  <a:pt x="2159" y="1463"/>
                </a:cubicBezTo>
                <a:lnTo>
                  <a:pt x="2159" y="1463"/>
                </a:lnTo>
                <a:lnTo>
                  <a:pt x="2160" y="1464"/>
                </a:lnTo>
                <a:lnTo>
                  <a:pt x="2160" y="1464"/>
                </a:lnTo>
                <a:cubicBezTo>
                  <a:pt x="2163" y="1466"/>
                  <a:pt x="2166" y="1467"/>
                  <a:pt x="2169" y="1469"/>
                </a:cubicBezTo>
                <a:lnTo>
                  <a:pt x="2169" y="1469"/>
                </a:lnTo>
                <a:cubicBezTo>
                  <a:pt x="2169" y="1469"/>
                  <a:pt x="2170" y="1469"/>
                  <a:pt x="2170" y="1470"/>
                </a:cubicBezTo>
                <a:lnTo>
                  <a:pt x="2170" y="1470"/>
                </a:lnTo>
                <a:cubicBezTo>
                  <a:pt x="2173" y="1471"/>
                  <a:pt x="2176" y="1472"/>
                  <a:pt x="2180" y="1473"/>
                </a:cubicBezTo>
                <a:lnTo>
                  <a:pt x="2180" y="1473"/>
                </a:lnTo>
                <a:cubicBezTo>
                  <a:pt x="2180" y="1474"/>
                  <a:pt x="2181" y="1474"/>
                  <a:pt x="2182" y="1474"/>
                </a:cubicBezTo>
                <a:lnTo>
                  <a:pt x="2182" y="1474"/>
                </a:lnTo>
                <a:cubicBezTo>
                  <a:pt x="2185" y="1475"/>
                  <a:pt x="2189" y="1476"/>
                  <a:pt x="2192" y="1476"/>
                </a:cubicBezTo>
                <a:lnTo>
                  <a:pt x="2192" y="1476"/>
                </a:lnTo>
                <a:cubicBezTo>
                  <a:pt x="2193" y="1476"/>
                  <a:pt x="2193" y="1476"/>
                  <a:pt x="2194" y="1476"/>
                </a:cubicBezTo>
                <a:lnTo>
                  <a:pt x="2194" y="1476"/>
                </a:lnTo>
                <a:cubicBezTo>
                  <a:pt x="2198" y="1477"/>
                  <a:pt x="2201" y="1477"/>
                  <a:pt x="2204" y="1477"/>
                </a:cubicBezTo>
                <a:lnTo>
                  <a:pt x="2204" y="1477"/>
                </a:lnTo>
                <a:lnTo>
                  <a:pt x="2205" y="1477"/>
                </a:lnTo>
                <a:lnTo>
                  <a:pt x="2205" y="1477"/>
                </a:lnTo>
                <a:cubicBezTo>
                  <a:pt x="2208" y="1557"/>
                  <a:pt x="2225" y="1652"/>
                  <a:pt x="2276" y="1740"/>
                </a:cubicBezTo>
                <a:lnTo>
                  <a:pt x="2276" y="1740"/>
                </a:lnTo>
                <a:lnTo>
                  <a:pt x="2276" y="1740"/>
                </a:lnTo>
                <a:cubicBezTo>
                  <a:pt x="2276" y="1740"/>
                  <a:pt x="2276" y="1740"/>
                  <a:pt x="2276" y="1741"/>
                </a:cubicBezTo>
                <a:lnTo>
                  <a:pt x="2276" y="1741"/>
                </a:lnTo>
                <a:cubicBezTo>
                  <a:pt x="2277" y="1742"/>
                  <a:pt x="2277" y="1743"/>
                  <a:pt x="2279" y="1745"/>
                </a:cubicBezTo>
                <a:lnTo>
                  <a:pt x="2279" y="1745"/>
                </a:lnTo>
                <a:cubicBezTo>
                  <a:pt x="2281" y="1750"/>
                  <a:pt x="2284" y="1754"/>
                  <a:pt x="2287" y="1758"/>
                </a:cubicBezTo>
                <a:lnTo>
                  <a:pt x="2287" y="1758"/>
                </a:lnTo>
                <a:cubicBezTo>
                  <a:pt x="2288" y="1761"/>
                  <a:pt x="2289" y="1762"/>
                  <a:pt x="2290" y="1764"/>
                </a:cubicBezTo>
                <a:lnTo>
                  <a:pt x="2290" y="1764"/>
                </a:lnTo>
                <a:cubicBezTo>
                  <a:pt x="2293" y="1769"/>
                  <a:pt x="2297" y="1774"/>
                  <a:pt x="2300" y="1779"/>
                </a:cubicBezTo>
                <a:lnTo>
                  <a:pt x="2300" y="1779"/>
                </a:lnTo>
                <a:cubicBezTo>
                  <a:pt x="2302" y="1781"/>
                  <a:pt x="2303" y="1783"/>
                  <a:pt x="2304" y="1785"/>
                </a:cubicBezTo>
                <a:lnTo>
                  <a:pt x="2304" y="1785"/>
                </a:lnTo>
                <a:cubicBezTo>
                  <a:pt x="2309" y="1791"/>
                  <a:pt x="2312" y="1795"/>
                  <a:pt x="2316" y="1801"/>
                </a:cubicBezTo>
                <a:lnTo>
                  <a:pt x="2316" y="1801"/>
                </a:lnTo>
                <a:cubicBezTo>
                  <a:pt x="2317" y="1802"/>
                  <a:pt x="2319" y="1803"/>
                  <a:pt x="2320" y="1805"/>
                </a:cubicBezTo>
                <a:lnTo>
                  <a:pt x="2320" y="1805"/>
                </a:lnTo>
                <a:cubicBezTo>
                  <a:pt x="2323" y="1809"/>
                  <a:pt x="2327" y="1814"/>
                  <a:pt x="2331" y="1818"/>
                </a:cubicBezTo>
                <a:lnTo>
                  <a:pt x="2331" y="1818"/>
                </a:lnTo>
                <a:cubicBezTo>
                  <a:pt x="2332" y="1820"/>
                  <a:pt x="2333" y="1821"/>
                  <a:pt x="2334" y="1822"/>
                </a:cubicBezTo>
                <a:lnTo>
                  <a:pt x="2334" y="1822"/>
                </a:lnTo>
                <a:cubicBezTo>
                  <a:pt x="2339" y="1827"/>
                  <a:pt x="2344" y="1833"/>
                  <a:pt x="2349" y="1837"/>
                </a:cubicBezTo>
                <a:lnTo>
                  <a:pt x="2349" y="1837"/>
                </a:lnTo>
                <a:cubicBezTo>
                  <a:pt x="2350" y="1839"/>
                  <a:pt x="2352" y="1841"/>
                  <a:pt x="2353" y="1842"/>
                </a:cubicBezTo>
                <a:lnTo>
                  <a:pt x="2353" y="1842"/>
                </a:lnTo>
                <a:cubicBezTo>
                  <a:pt x="2358" y="1847"/>
                  <a:pt x="2364" y="1852"/>
                  <a:pt x="2369" y="1857"/>
                </a:cubicBezTo>
                <a:lnTo>
                  <a:pt x="2369" y="1857"/>
                </a:lnTo>
                <a:cubicBezTo>
                  <a:pt x="2370" y="1859"/>
                  <a:pt x="2371" y="1860"/>
                  <a:pt x="2373" y="1861"/>
                </a:cubicBezTo>
                <a:lnTo>
                  <a:pt x="2373" y="1861"/>
                </a:lnTo>
                <a:cubicBezTo>
                  <a:pt x="2378" y="1865"/>
                  <a:pt x="2382" y="1870"/>
                  <a:pt x="2388" y="1874"/>
                </a:cubicBezTo>
                <a:lnTo>
                  <a:pt x="2388" y="1874"/>
                </a:lnTo>
                <a:cubicBezTo>
                  <a:pt x="2389" y="1874"/>
                  <a:pt x="2390" y="1876"/>
                  <a:pt x="2391" y="1877"/>
                </a:cubicBezTo>
                <a:lnTo>
                  <a:pt x="2391" y="1877"/>
                </a:lnTo>
                <a:cubicBezTo>
                  <a:pt x="2397" y="1882"/>
                  <a:pt x="2404" y="1886"/>
                  <a:pt x="2410" y="1891"/>
                </a:cubicBezTo>
                <a:lnTo>
                  <a:pt x="2410" y="1891"/>
                </a:lnTo>
                <a:cubicBezTo>
                  <a:pt x="2411" y="1892"/>
                  <a:pt x="2413" y="1893"/>
                  <a:pt x="2415" y="1894"/>
                </a:cubicBezTo>
                <a:lnTo>
                  <a:pt x="2415" y="1894"/>
                </a:lnTo>
                <a:cubicBezTo>
                  <a:pt x="2421" y="1899"/>
                  <a:pt x="2428" y="1904"/>
                  <a:pt x="2434" y="1908"/>
                </a:cubicBezTo>
                <a:lnTo>
                  <a:pt x="2434" y="1908"/>
                </a:lnTo>
                <a:cubicBezTo>
                  <a:pt x="2436" y="1909"/>
                  <a:pt x="2438" y="1910"/>
                  <a:pt x="2439" y="1911"/>
                </a:cubicBezTo>
                <a:lnTo>
                  <a:pt x="2439" y="1911"/>
                </a:lnTo>
                <a:cubicBezTo>
                  <a:pt x="2445" y="1915"/>
                  <a:pt x="2452" y="1919"/>
                  <a:pt x="2459" y="1923"/>
                </a:cubicBezTo>
                <a:lnTo>
                  <a:pt x="2459" y="1923"/>
                </a:lnTo>
                <a:cubicBezTo>
                  <a:pt x="2460" y="1924"/>
                  <a:pt x="2461" y="1924"/>
                  <a:pt x="2462" y="1925"/>
                </a:cubicBezTo>
                <a:lnTo>
                  <a:pt x="2462" y="1925"/>
                </a:lnTo>
                <a:cubicBezTo>
                  <a:pt x="2469" y="1929"/>
                  <a:pt x="2477" y="1933"/>
                  <a:pt x="2485" y="1937"/>
                </a:cubicBezTo>
                <a:lnTo>
                  <a:pt x="2485" y="1937"/>
                </a:lnTo>
                <a:cubicBezTo>
                  <a:pt x="2486" y="1938"/>
                  <a:pt x="2488" y="1940"/>
                  <a:pt x="2491" y="1940"/>
                </a:cubicBezTo>
                <a:lnTo>
                  <a:pt x="2491" y="1940"/>
                </a:lnTo>
                <a:cubicBezTo>
                  <a:pt x="2498" y="1944"/>
                  <a:pt x="2506" y="1948"/>
                  <a:pt x="2515" y="1952"/>
                </a:cubicBezTo>
                <a:lnTo>
                  <a:pt x="2515" y="1952"/>
                </a:lnTo>
                <a:cubicBezTo>
                  <a:pt x="2516" y="1953"/>
                  <a:pt x="2517" y="1953"/>
                  <a:pt x="2519" y="1954"/>
                </a:cubicBezTo>
                <a:lnTo>
                  <a:pt x="2519" y="1954"/>
                </a:lnTo>
                <a:cubicBezTo>
                  <a:pt x="2527" y="1958"/>
                  <a:pt x="2536" y="1962"/>
                  <a:pt x="2545" y="1965"/>
                </a:cubicBezTo>
                <a:lnTo>
                  <a:pt x="2545" y="1965"/>
                </a:lnTo>
                <a:cubicBezTo>
                  <a:pt x="2546" y="1965"/>
                  <a:pt x="2546" y="1965"/>
                  <a:pt x="2547" y="1965"/>
                </a:cubicBezTo>
                <a:lnTo>
                  <a:pt x="2547" y="1965"/>
                </a:lnTo>
                <a:cubicBezTo>
                  <a:pt x="2556" y="1969"/>
                  <a:pt x="2566" y="1973"/>
                  <a:pt x="2575" y="1975"/>
                </a:cubicBezTo>
                <a:lnTo>
                  <a:pt x="2575" y="1975"/>
                </a:lnTo>
                <a:cubicBezTo>
                  <a:pt x="2577" y="1977"/>
                  <a:pt x="2579" y="1977"/>
                  <a:pt x="2581" y="1978"/>
                </a:cubicBezTo>
                <a:lnTo>
                  <a:pt x="2581" y="1978"/>
                </a:lnTo>
                <a:cubicBezTo>
                  <a:pt x="2590" y="1981"/>
                  <a:pt x="2600" y="1984"/>
                  <a:pt x="2610" y="1987"/>
                </a:cubicBezTo>
                <a:lnTo>
                  <a:pt x="2610" y="1987"/>
                </a:lnTo>
                <a:cubicBezTo>
                  <a:pt x="2612" y="1987"/>
                  <a:pt x="2614" y="1988"/>
                  <a:pt x="2616" y="1988"/>
                </a:cubicBezTo>
                <a:lnTo>
                  <a:pt x="2616" y="1988"/>
                </a:lnTo>
                <a:cubicBezTo>
                  <a:pt x="2626" y="1991"/>
                  <a:pt x="2636" y="1994"/>
                  <a:pt x="2647" y="1997"/>
                </a:cubicBezTo>
                <a:lnTo>
                  <a:pt x="2647" y="1997"/>
                </a:lnTo>
                <a:lnTo>
                  <a:pt x="2648" y="1997"/>
                </a:lnTo>
                <a:lnTo>
                  <a:pt x="2648" y="1997"/>
                </a:lnTo>
                <a:cubicBezTo>
                  <a:pt x="2659" y="2000"/>
                  <a:pt x="2671" y="2002"/>
                  <a:pt x="2682" y="2004"/>
                </a:cubicBezTo>
                <a:lnTo>
                  <a:pt x="2682" y="2004"/>
                </a:lnTo>
                <a:cubicBezTo>
                  <a:pt x="2684" y="2004"/>
                  <a:pt x="2686" y="2005"/>
                  <a:pt x="2688" y="2005"/>
                </a:cubicBezTo>
                <a:lnTo>
                  <a:pt x="2688" y="2005"/>
                </a:lnTo>
                <a:cubicBezTo>
                  <a:pt x="2700" y="2007"/>
                  <a:pt x="2711" y="2010"/>
                  <a:pt x="2723" y="2011"/>
                </a:cubicBezTo>
                <a:lnTo>
                  <a:pt x="2723" y="2011"/>
                </a:lnTo>
                <a:cubicBezTo>
                  <a:pt x="2725" y="2011"/>
                  <a:pt x="2727" y="2012"/>
                  <a:pt x="2729" y="2012"/>
                </a:cubicBezTo>
                <a:lnTo>
                  <a:pt x="2729" y="2012"/>
                </a:lnTo>
                <a:cubicBezTo>
                  <a:pt x="2742" y="2014"/>
                  <a:pt x="2754" y="2015"/>
                  <a:pt x="2767" y="2017"/>
                </a:cubicBezTo>
                <a:lnTo>
                  <a:pt x="2767" y="2017"/>
                </a:lnTo>
                <a:cubicBezTo>
                  <a:pt x="2779" y="2018"/>
                  <a:pt x="2791" y="2019"/>
                  <a:pt x="2802" y="2020"/>
                </a:cubicBezTo>
                <a:lnTo>
                  <a:pt x="2798" y="2096"/>
                </a:lnTo>
                <a:lnTo>
                  <a:pt x="2798" y="2096"/>
                </a:lnTo>
                <a:cubicBezTo>
                  <a:pt x="2797" y="2079"/>
                  <a:pt x="2798" y="2061"/>
                  <a:pt x="2799" y="2043"/>
                </a:cubicBezTo>
                <a:lnTo>
                  <a:pt x="2799" y="2043"/>
                </a:lnTo>
                <a:cubicBezTo>
                  <a:pt x="2778" y="2068"/>
                  <a:pt x="2757" y="2094"/>
                  <a:pt x="2737" y="2122"/>
                </a:cubicBezTo>
                <a:lnTo>
                  <a:pt x="2737" y="2122"/>
                </a:lnTo>
                <a:cubicBezTo>
                  <a:pt x="2762" y="2082"/>
                  <a:pt x="2779" y="2058"/>
                  <a:pt x="2783" y="2052"/>
                </a:cubicBezTo>
                <a:lnTo>
                  <a:pt x="2783" y="2052"/>
                </a:lnTo>
                <a:cubicBezTo>
                  <a:pt x="2775" y="2059"/>
                  <a:pt x="2726" y="2061"/>
                  <a:pt x="2665" y="2093"/>
                </a:cubicBezTo>
                <a:lnTo>
                  <a:pt x="2665" y="2093"/>
                </a:lnTo>
                <a:cubicBezTo>
                  <a:pt x="2666" y="2092"/>
                  <a:pt x="2667" y="2090"/>
                  <a:pt x="2667" y="2089"/>
                </a:cubicBezTo>
                <a:lnTo>
                  <a:pt x="2667" y="2089"/>
                </a:lnTo>
                <a:cubicBezTo>
                  <a:pt x="2719" y="2024"/>
                  <a:pt x="2452" y="2086"/>
                  <a:pt x="2404" y="2152"/>
                </a:cubicBezTo>
                <a:lnTo>
                  <a:pt x="2404" y="2152"/>
                </a:lnTo>
                <a:cubicBezTo>
                  <a:pt x="2313" y="2164"/>
                  <a:pt x="2221" y="2183"/>
                  <a:pt x="2169" y="2215"/>
                </a:cubicBezTo>
                <a:lnTo>
                  <a:pt x="2169" y="2215"/>
                </a:lnTo>
                <a:cubicBezTo>
                  <a:pt x="1832" y="2251"/>
                  <a:pt x="1348" y="2359"/>
                  <a:pt x="1261" y="2283"/>
                </a:cubicBezTo>
                <a:lnTo>
                  <a:pt x="1261" y="2283"/>
                </a:lnTo>
                <a:cubicBezTo>
                  <a:pt x="1261" y="2282"/>
                  <a:pt x="1259" y="2281"/>
                  <a:pt x="1258" y="2280"/>
                </a:cubicBezTo>
                <a:lnTo>
                  <a:pt x="1258" y="2280"/>
                </a:lnTo>
                <a:cubicBezTo>
                  <a:pt x="1258" y="2279"/>
                  <a:pt x="1257" y="2278"/>
                  <a:pt x="1256" y="2277"/>
                </a:cubicBezTo>
                <a:lnTo>
                  <a:pt x="1256" y="2277"/>
                </a:lnTo>
                <a:cubicBezTo>
                  <a:pt x="1254" y="2275"/>
                  <a:pt x="1253" y="2273"/>
                  <a:pt x="1252" y="2270"/>
                </a:cubicBezTo>
                <a:lnTo>
                  <a:pt x="1309" y="2059"/>
                </a:lnTo>
                <a:lnTo>
                  <a:pt x="1309" y="2059"/>
                </a:lnTo>
                <a:lnTo>
                  <a:pt x="1309" y="2059"/>
                </a:lnTo>
                <a:lnTo>
                  <a:pt x="1506" y="1332"/>
                </a:lnTo>
                <a:lnTo>
                  <a:pt x="1506" y="1332"/>
                </a:lnTo>
                <a:cubicBezTo>
                  <a:pt x="1488" y="1289"/>
                  <a:pt x="1462" y="1255"/>
                  <a:pt x="1431" y="1228"/>
                </a:cubicBezTo>
                <a:lnTo>
                  <a:pt x="1436" y="1217"/>
                </a:lnTo>
                <a:lnTo>
                  <a:pt x="1443" y="1198"/>
                </a:lnTo>
                <a:lnTo>
                  <a:pt x="1443" y="1198"/>
                </a:lnTo>
                <a:cubicBezTo>
                  <a:pt x="1433" y="1189"/>
                  <a:pt x="1424" y="1180"/>
                  <a:pt x="1413" y="1172"/>
                </a:cubicBezTo>
                <a:lnTo>
                  <a:pt x="1415" y="1165"/>
                </a:lnTo>
                <a:lnTo>
                  <a:pt x="1415" y="1165"/>
                </a:lnTo>
                <a:cubicBezTo>
                  <a:pt x="1415" y="1165"/>
                  <a:pt x="1601" y="1154"/>
                  <a:pt x="1641" y="1040"/>
                </a:cubicBezTo>
                <a:lnTo>
                  <a:pt x="1641" y="1040"/>
                </a:lnTo>
                <a:cubicBezTo>
                  <a:pt x="1654" y="1004"/>
                  <a:pt x="1660" y="963"/>
                  <a:pt x="1676" y="929"/>
                </a:cubicBezTo>
                <a:lnTo>
                  <a:pt x="1676" y="929"/>
                </a:lnTo>
                <a:cubicBezTo>
                  <a:pt x="1686" y="909"/>
                  <a:pt x="1704" y="888"/>
                  <a:pt x="1695" y="868"/>
                </a:cubicBezTo>
                <a:lnTo>
                  <a:pt x="1695" y="868"/>
                </a:lnTo>
                <a:cubicBezTo>
                  <a:pt x="1685" y="844"/>
                  <a:pt x="1658" y="843"/>
                  <a:pt x="1634" y="851"/>
                </a:cubicBezTo>
                <a:lnTo>
                  <a:pt x="1634" y="851"/>
                </a:lnTo>
                <a:cubicBezTo>
                  <a:pt x="1640" y="847"/>
                  <a:pt x="1643" y="844"/>
                  <a:pt x="1644" y="844"/>
                </a:cubicBezTo>
                <a:lnTo>
                  <a:pt x="1644" y="844"/>
                </a:lnTo>
                <a:cubicBezTo>
                  <a:pt x="1642" y="844"/>
                  <a:pt x="1628" y="845"/>
                  <a:pt x="1611" y="852"/>
                </a:cubicBezTo>
                <a:lnTo>
                  <a:pt x="1611" y="852"/>
                </a:lnTo>
                <a:cubicBezTo>
                  <a:pt x="1611" y="852"/>
                  <a:pt x="1611" y="851"/>
                  <a:pt x="1611" y="850"/>
                </a:cubicBezTo>
                <a:lnTo>
                  <a:pt x="1611" y="850"/>
                </a:lnTo>
                <a:cubicBezTo>
                  <a:pt x="1611" y="849"/>
                  <a:pt x="1611" y="848"/>
                  <a:pt x="1611" y="848"/>
                </a:cubicBezTo>
                <a:lnTo>
                  <a:pt x="1611" y="848"/>
                </a:lnTo>
                <a:cubicBezTo>
                  <a:pt x="1611" y="847"/>
                  <a:pt x="1611" y="845"/>
                  <a:pt x="1611" y="844"/>
                </a:cubicBezTo>
                <a:lnTo>
                  <a:pt x="1611" y="844"/>
                </a:lnTo>
                <a:cubicBezTo>
                  <a:pt x="1611" y="843"/>
                  <a:pt x="1611" y="842"/>
                  <a:pt x="1611" y="841"/>
                </a:cubicBezTo>
                <a:lnTo>
                  <a:pt x="1611" y="841"/>
                </a:lnTo>
                <a:cubicBezTo>
                  <a:pt x="1611" y="840"/>
                  <a:pt x="1611" y="839"/>
                  <a:pt x="1611" y="838"/>
                </a:cubicBezTo>
                <a:lnTo>
                  <a:pt x="1611" y="838"/>
                </a:lnTo>
                <a:cubicBezTo>
                  <a:pt x="1610" y="781"/>
                  <a:pt x="1585" y="680"/>
                  <a:pt x="1531" y="689"/>
                </a:cubicBezTo>
                <a:lnTo>
                  <a:pt x="1531" y="689"/>
                </a:lnTo>
                <a:lnTo>
                  <a:pt x="1531" y="689"/>
                </a:lnTo>
                <a:lnTo>
                  <a:pt x="1531" y="689"/>
                </a:lnTo>
                <a:cubicBezTo>
                  <a:pt x="1541" y="685"/>
                  <a:pt x="1547" y="683"/>
                  <a:pt x="1547" y="683"/>
                </a:cubicBezTo>
                <a:lnTo>
                  <a:pt x="1547" y="683"/>
                </a:lnTo>
                <a:cubicBezTo>
                  <a:pt x="1547" y="683"/>
                  <a:pt x="1541" y="683"/>
                  <a:pt x="1530" y="686"/>
                </a:cubicBezTo>
                <a:lnTo>
                  <a:pt x="1530" y="686"/>
                </a:lnTo>
                <a:cubicBezTo>
                  <a:pt x="1523" y="688"/>
                  <a:pt x="1513" y="690"/>
                  <a:pt x="1503" y="696"/>
                </a:cubicBezTo>
                <a:lnTo>
                  <a:pt x="1503" y="696"/>
                </a:lnTo>
                <a:cubicBezTo>
                  <a:pt x="1479" y="666"/>
                  <a:pt x="1438" y="650"/>
                  <a:pt x="1399" y="655"/>
                </a:cubicBezTo>
                <a:lnTo>
                  <a:pt x="1399" y="655"/>
                </a:lnTo>
                <a:lnTo>
                  <a:pt x="1398" y="655"/>
                </a:lnTo>
                <a:lnTo>
                  <a:pt x="1398" y="655"/>
                </a:lnTo>
                <a:cubicBezTo>
                  <a:pt x="1395" y="655"/>
                  <a:pt x="1392" y="655"/>
                  <a:pt x="1389" y="656"/>
                </a:cubicBezTo>
                <a:lnTo>
                  <a:pt x="1389" y="656"/>
                </a:lnTo>
                <a:cubicBezTo>
                  <a:pt x="1388" y="656"/>
                  <a:pt x="1386" y="656"/>
                  <a:pt x="1386" y="656"/>
                </a:cubicBezTo>
                <a:lnTo>
                  <a:pt x="1386" y="656"/>
                </a:lnTo>
                <a:cubicBezTo>
                  <a:pt x="1382" y="658"/>
                  <a:pt x="1379" y="658"/>
                  <a:pt x="1375" y="659"/>
                </a:cubicBezTo>
                <a:lnTo>
                  <a:pt x="1375" y="659"/>
                </a:lnTo>
                <a:cubicBezTo>
                  <a:pt x="1375" y="660"/>
                  <a:pt x="1374" y="660"/>
                  <a:pt x="1374" y="660"/>
                </a:cubicBezTo>
                <a:lnTo>
                  <a:pt x="1374" y="660"/>
                </a:lnTo>
                <a:cubicBezTo>
                  <a:pt x="1374" y="659"/>
                  <a:pt x="1374" y="659"/>
                  <a:pt x="1374" y="659"/>
                </a:cubicBezTo>
                <a:lnTo>
                  <a:pt x="1374" y="659"/>
                </a:lnTo>
                <a:cubicBezTo>
                  <a:pt x="1374" y="659"/>
                  <a:pt x="1374" y="659"/>
                  <a:pt x="1373" y="660"/>
                </a:cubicBezTo>
                <a:lnTo>
                  <a:pt x="1373" y="660"/>
                </a:lnTo>
                <a:cubicBezTo>
                  <a:pt x="1368" y="662"/>
                  <a:pt x="1362" y="664"/>
                  <a:pt x="1357" y="665"/>
                </a:cubicBezTo>
                <a:lnTo>
                  <a:pt x="1357" y="665"/>
                </a:lnTo>
                <a:cubicBezTo>
                  <a:pt x="1349" y="665"/>
                  <a:pt x="1341" y="662"/>
                  <a:pt x="1333" y="661"/>
                </a:cubicBezTo>
                <a:lnTo>
                  <a:pt x="1333" y="661"/>
                </a:lnTo>
                <a:cubicBezTo>
                  <a:pt x="1311" y="657"/>
                  <a:pt x="1286" y="665"/>
                  <a:pt x="1269" y="680"/>
                </a:cubicBezTo>
                <a:lnTo>
                  <a:pt x="1269" y="680"/>
                </a:lnTo>
                <a:cubicBezTo>
                  <a:pt x="1269" y="681"/>
                  <a:pt x="1269" y="681"/>
                  <a:pt x="1269" y="681"/>
                </a:cubicBezTo>
                <a:lnTo>
                  <a:pt x="1269" y="681"/>
                </a:lnTo>
                <a:cubicBezTo>
                  <a:pt x="1265" y="685"/>
                  <a:pt x="1256" y="680"/>
                  <a:pt x="1251" y="681"/>
                </a:cubicBezTo>
                <a:lnTo>
                  <a:pt x="1251" y="681"/>
                </a:lnTo>
                <a:cubicBezTo>
                  <a:pt x="1251" y="681"/>
                  <a:pt x="1251" y="681"/>
                  <a:pt x="1250" y="681"/>
                </a:cubicBezTo>
                <a:lnTo>
                  <a:pt x="1250" y="681"/>
                </a:lnTo>
                <a:cubicBezTo>
                  <a:pt x="1176" y="697"/>
                  <a:pt x="1156" y="795"/>
                  <a:pt x="1150" y="857"/>
                </a:cubicBezTo>
                <a:lnTo>
                  <a:pt x="1150" y="857"/>
                </a:lnTo>
                <a:cubicBezTo>
                  <a:pt x="1147" y="874"/>
                  <a:pt x="1146" y="892"/>
                  <a:pt x="1146" y="912"/>
                </a:cubicBezTo>
                <a:lnTo>
                  <a:pt x="1146" y="912"/>
                </a:lnTo>
                <a:cubicBezTo>
                  <a:pt x="1146" y="917"/>
                  <a:pt x="1146" y="922"/>
                  <a:pt x="1146" y="927"/>
                </a:cubicBezTo>
                <a:lnTo>
                  <a:pt x="1146" y="927"/>
                </a:lnTo>
                <a:cubicBezTo>
                  <a:pt x="1146" y="967"/>
                  <a:pt x="1150" y="1009"/>
                  <a:pt x="1166" y="1044"/>
                </a:cubicBezTo>
                <a:lnTo>
                  <a:pt x="1166" y="1044"/>
                </a:lnTo>
                <a:cubicBezTo>
                  <a:pt x="1164" y="1043"/>
                  <a:pt x="1163" y="1043"/>
                  <a:pt x="1163" y="1043"/>
                </a:cubicBezTo>
                <a:lnTo>
                  <a:pt x="1163" y="1043"/>
                </a:lnTo>
                <a:cubicBezTo>
                  <a:pt x="1155" y="1051"/>
                  <a:pt x="1140" y="1093"/>
                  <a:pt x="1129" y="1127"/>
                </a:cubicBezTo>
                <a:lnTo>
                  <a:pt x="1129" y="1127"/>
                </a:lnTo>
                <a:cubicBezTo>
                  <a:pt x="1093" y="1126"/>
                  <a:pt x="1069" y="1127"/>
                  <a:pt x="1069" y="1127"/>
                </a:cubicBezTo>
                <a:lnTo>
                  <a:pt x="1069" y="1127"/>
                </a:lnTo>
                <a:cubicBezTo>
                  <a:pt x="1069" y="1127"/>
                  <a:pt x="767" y="2005"/>
                  <a:pt x="839" y="2428"/>
                </a:cubicBezTo>
                <a:lnTo>
                  <a:pt x="839" y="2428"/>
                </a:lnTo>
                <a:cubicBezTo>
                  <a:pt x="841" y="2442"/>
                  <a:pt x="844" y="2456"/>
                  <a:pt x="848" y="2470"/>
                </a:cubicBezTo>
                <a:lnTo>
                  <a:pt x="848" y="2470"/>
                </a:lnTo>
                <a:lnTo>
                  <a:pt x="848" y="2471"/>
                </a:lnTo>
                <a:lnTo>
                  <a:pt x="848" y="2471"/>
                </a:lnTo>
                <a:cubicBezTo>
                  <a:pt x="859" y="2513"/>
                  <a:pt x="874" y="2550"/>
                  <a:pt x="895" y="2579"/>
                </a:cubicBezTo>
                <a:lnTo>
                  <a:pt x="895" y="2579"/>
                </a:lnTo>
                <a:cubicBezTo>
                  <a:pt x="899" y="2583"/>
                  <a:pt x="903" y="2588"/>
                  <a:pt x="906" y="2592"/>
                </a:cubicBezTo>
                <a:lnTo>
                  <a:pt x="906" y="2592"/>
                </a:lnTo>
                <a:cubicBezTo>
                  <a:pt x="1083" y="2793"/>
                  <a:pt x="1657" y="2876"/>
                  <a:pt x="2038" y="2803"/>
                </a:cubicBezTo>
                <a:lnTo>
                  <a:pt x="2038" y="2803"/>
                </a:lnTo>
                <a:cubicBezTo>
                  <a:pt x="1973" y="3025"/>
                  <a:pt x="1883" y="3319"/>
                  <a:pt x="1773" y="3648"/>
                </a:cubicBezTo>
                <a:lnTo>
                  <a:pt x="1773" y="3648"/>
                </a:lnTo>
                <a:lnTo>
                  <a:pt x="1773" y="3648"/>
                </a:lnTo>
                <a:cubicBezTo>
                  <a:pt x="1378" y="4826"/>
                  <a:pt x="719" y="6439"/>
                  <a:pt x="0" y="6679"/>
                </a:cubicBezTo>
                <a:lnTo>
                  <a:pt x="0" y="6679"/>
                </a:lnTo>
                <a:cubicBezTo>
                  <a:pt x="0" y="6679"/>
                  <a:pt x="237" y="7270"/>
                  <a:pt x="1272" y="7241"/>
                </a:cubicBezTo>
                <a:lnTo>
                  <a:pt x="1272" y="7241"/>
                </a:lnTo>
                <a:cubicBezTo>
                  <a:pt x="2156" y="7216"/>
                  <a:pt x="2092" y="7018"/>
                  <a:pt x="2587" y="7218"/>
                </a:cubicBezTo>
                <a:lnTo>
                  <a:pt x="2587" y="7218"/>
                </a:lnTo>
                <a:cubicBezTo>
                  <a:pt x="2590" y="7295"/>
                  <a:pt x="2594" y="7368"/>
                  <a:pt x="2597" y="7438"/>
                </a:cubicBezTo>
                <a:lnTo>
                  <a:pt x="2597" y="7438"/>
                </a:lnTo>
                <a:cubicBezTo>
                  <a:pt x="2597" y="7445"/>
                  <a:pt x="2598" y="7452"/>
                  <a:pt x="2598" y="7460"/>
                </a:cubicBezTo>
                <a:lnTo>
                  <a:pt x="2598" y="7460"/>
                </a:lnTo>
                <a:cubicBezTo>
                  <a:pt x="2599" y="7474"/>
                  <a:pt x="2599" y="7487"/>
                  <a:pt x="2600" y="7501"/>
                </a:cubicBezTo>
                <a:lnTo>
                  <a:pt x="2600" y="7501"/>
                </a:lnTo>
                <a:cubicBezTo>
                  <a:pt x="2600" y="7504"/>
                  <a:pt x="2600" y="7507"/>
                  <a:pt x="2600" y="7511"/>
                </a:cubicBezTo>
                <a:lnTo>
                  <a:pt x="2600" y="7511"/>
                </a:lnTo>
                <a:cubicBezTo>
                  <a:pt x="2603" y="7562"/>
                  <a:pt x="2605" y="7610"/>
                  <a:pt x="2607" y="7655"/>
                </a:cubicBezTo>
                <a:lnTo>
                  <a:pt x="2607" y="7655"/>
                </a:lnTo>
                <a:cubicBezTo>
                  <a:pt x="2607" y="7661"/>
                  <a:pt x="2607" y="7667"/>
                  <a:pt x="2608" y="7674"/>
                </a:cubicBezTo>
                <a:lnTo>
                  <a:pt x="2608" y="7674"/>
                </a:lnTo>
                <a:cubicBezTo>
                  <a:pt x="2608" y="7689"/>
                  <a:pt x="2609" y="7704"/>
                  <a:pt x="2610" y="7718"/>
                </a:cubicBezTo>
                <a:lnTo>
                  <a:pt x="2610" y="7718"/>
                </a:lnTo>
                <a:cubicBezTo>
                  <a:pt x="2610" y="7734"/>
                  <a:pt x="2612" y="7748"/>
                  <a:pt x="2612" y="7761"/>
                </a:cubicBezTo>
                <a:lnTo>
                  <a:pt x="2612" y="7761"/>
                </a:lnTo>
                <a:cubicBezTo>
                  <a:pt x="2613" y="7788"/>
                  <a:pt x="2614" y="7813"/>
                  <a:pt x="2615" y="7836"/>
                </a:cubicBezTo>
                <a:lnTo>
                  <a:pt x="2615" y="7836"/>
                </a:lnTo>
                <a:cubicBezTo>
                  <a:pt x="2616" y="7852"/>
                  <a:pt x="2617" y="7868"/>
                  <a:pt x="2617" y="7882"/>
                </a:cubicBezTo>
                <a:lnTo>
                  <a:pt x="2617" y="7882"/>
                </a:lnTo>
                <a:cubicBezTo>
                  <a:pt x="2618" y="7900"/>
                  <a:pt x="2619" y="7916"/>
                  <a:pt x="2620" y="7932"/>
                </a:cubicBezTo>
                <a:lnTo>
                  <a:pt x="2620" y="7932"/>
                </a:lnTo>
                <a:cubicBezTo>
                  <a:pt x="2620" y="7950"/>
                  <a:pt x="2622" y="7967"/>
                  <a:pt x="2622" y="7981"/>
                </a:cubicBezTo>
                <a:lnTo>
                  <a:pt x="2622" y="7981"/>
                </a:lnTo>
                <a:cubicBezTo>
                  <a:pt x="2622" y="7986"/>
                  <a:pt x="2622" y="7991"/>
                  <a:pt x="2623" y="7995"/>
                </a:cubicBezTo>
                <a:lnTo>
                  <a:pt x="2623" y="7995"/>
                </a:lnTo>
                <a:cubicBezTo>
                  <a:pt x="2623" y="8000"/>
                  <a:pt x="2623" y="8006"/>
                  <a:pt x="2623" y="8010"/>
                </a:cubicBezTo>
                <a:lnTo>
                  <a:pt x="2623" y="8010"/>
                </a:lnTo>
                <a:cubicBezTo>
                  <a:pt x="2623" y="8014"/>
                  <a:pt x="2623" y="8019"/>
                  <a:pt x="2624" y="8022"/>
                </a:cubicBezTo>
                <a:lnTo>
                  <a:pt x="2624" y="8022"/>
                </a:lnTo>
                <a:cubicBezTo>
                  <a:pt x="2624" y="8024"/>
                  <a:pt x="2624" y="8026"/>
                  <a:pt x="2624" y="8027"/>
                </a:cubicBezTo>
                <a:lnTo>
                  <a:pt x="2624" y="8027"/>
                </a:lnTo>
                <a:cubicBezTo>
                  <a:pt x="2624" y="8029"/>
                  <a:pt x="2624" y="8031"/>
                  <a:pt x="2624" y="8032"/>
                </a:cubicBezTo>
                <a:lnTo>
                  <a:pt x="2624" y="8032"/>
                </a:lnTo>
                <a:cubicBezTo>
                  <a:pt x="2624" y="8034"/>
                  <a:pt x="2624" y="8035"/>
                  <a:pt x="2624" y="8036"/>
                </a:cubicBezTo>
                <a:lnTo>
                  <a:pt x="2624" y="8036"/>
                </a:lnTo>
                <a:cubicBezTo>
                  <a:pt x="2624" y="8037"/>
                  <a:pt x="2624" y="8037"/>
                  <a:pt x="2624" y="8037"/>
                </a:cubicBezTo>
                <a:lnTo>
                  <a:pt x="2624" y="8037"/>
                </a:lnTo>
                <a:cubicBezTo>
                  <a:pt x="2647" y="8050"/>
                  <a:pt x="2670" y="8060"/>
                  <a:pt x="2692" y="8067"/>
                </a:cubicBezTo>
                <a:lnTo>
                  <a:pt x="2623" y="8093"/>
                </a:lnTo>
                <a:lnTo>
                  <a:pt x="2623" y="8093"/>
                </a:lnTo>
                <a:cubicBezTo>
                  <a:pt x="2623" y="8093"/>
                  <a:pt x="2243" y="8036"/>
                  <a:pt x="2085" y="8148"/>
                </a:cubicBezTo>
                <a:lnTo>
                  <a:pt x="2085" y="8148"/>
                </a:lnTo>
                <a:cubicBezTo>
                  <a:pt x="2084" y="8148"/>
                  <a:pt x="2083" y="8149"/>
                  <a:pt x="2082" y="8150"/>
                </a:cubicBezTo>
                <a:lnTo>
                  <a:pt x="2082" y="8150"/>
                </a:lnTo>
                <a:cubicBezTo>
                  <a:pt x="2079" y="8152"/>
                  <a:pt x="2075" y="8155"/>
                  <a:pt x="2072" y="8158"/>
                </a:cubicBezTo>
                <a:lnTo>
                  <a:pt x="2072" y="8158"/>
                </a:lnTo>
                <a:cubicBezTo>
                  <a:pt x="2072" y="8158"/>
                  <a:pt x="2072" y="8158"/>
                  <a:pt x="2071" y="8158"/>
                </a:cubicBezTo>
                <a:lnTo>
                  <a:pt x="2071" y="8158"/>
                </a:lnTo>
                <a:cubicBezTo>
                  <a:pt x="2047" y="8179"/>
                  <a:pt x="2028" y="8205"/>
                  <a:pt x="2021" y="8238"/>
                </a:cubicBezTo>
                <a:lnTo>
                  <a:pt x="2021" y="8238"/>
                </a:lnTo>
                <a:cubicBezTo>
                  <a:pt x="2020" y="8242"/>
                  <a:pt x="2019" y="8245"/>
                  <a:pt x="2019" y="8249"/>
                </a:cubicBezTo>
                <a:lnTo>
                  <a:pt x="2019" y="8249"/>
                </a:lnTo>
                <a:cubicBezTo>
                  <a:pt x="2018" y="8251"/>
                  <a:pt x="2018" y="8254"/>
                  <a:pt x="2018" y="8256"/>
                </a:cubicBezTo>
                <a:lnTo>
                  <a:pt x="2018" y="8256"/>
                </a:lnTo>
                <a:lnTo>
                  <a:pt x="2018" y="8256"/>
                </a:lnTo>
                <a:lnTo>
                  <a:pt x="2018" y="8256"/>
                </a:lnTo>
                <a:cubicBezTo>
                  <a:pt x="2018" y="8256"/>
                  <a:pt x="2018" y="8257"/>
                  <a:pt x="2018" y="8258"/>
                </a:cubicBezTo>
                <a:lnTo>
                  <a:pt x="2018" y="8258"/>
                </a:lnTo>
                <a:cubicBezTo>
                  <a:pt x="2018" y="8268"/>
                  <a:pt x="2021" y="8277"/>
                  <a:pt x="2025" y="8285"/>
                </a:cubicBezTo>
                <a:lnTo>
                  <a:pt x="2025" y="8285"/>
                </a:lnTo>
                <a:cubicBezTo>
                  <a:pt x="2025" y="8285"/>
                  <a:pt x="2026" y="8285"/>
                  <a:pt x="2026" y="8286"/>
                </a:cubicBezTo>
                <a:lnTo>
                  <a:pt x="2026" y="8286"/>
                </a:lnTo>
                <a:cubicBezTo>
                  <a:pt x="2027" y="8288"/>
                  <a:pt x="2029" y="8291"/>
                  <a:pt x="2031" y="8293"/>
                </a:cubicBezTo>
                <a:lnTo>
                  <a:pt x="2031" y="8293"/>
                </a:lnTo>
                <a:cubicBezTo>
                  <a:pt x="2031" y="8294"/>
                  <a:pt x="2031" y="8294"/>
                  <a:pt x="2032" y="8295"/>
                </a:cubicBezTo>
                <a:lnTo>
                  <a:pt x="2032" y="8295"/>
                </a:lnTo>
                <a:cubicBezTo>
                  <a:pt x="2034" y="8296"/>
                  <a:pt x="2035" y="8298"/>
                  <a:pt x="2037" y="8300"/>
                </a:cubicBezTo>
                <a:lnTo>
                  <a:pt x="2037" y="8300"/>
                </a:lnTo>
                <a:cubicBezTo>
                  <a:pt x="2038" y="8301"/>
                  <a:pt x="2038" y="8301"/>
                  <a:pt x="2039" y="8302"/>
                </a:cubicBezTo>
                <a:lnTo>
                  <a:pt x="2039" y="8302"/>
                </a:lnTo>
                <a:cubicBezTo>
                  <a:pt x="2041" y="8304"/>
                  <a:pt x="2043" y="8305"/>
                  <a:pt x="2045" y="8306"/>
                </a:cubicBezTo>
                <a:lnTo>
                  <a:pt x="2045" y="8306"/>
                </a:lnTo>
                <a:cubicBezTo>
                  <a:pt x="2046" y="8307"/>
                  <a:pt x="2047" y="8307"/>
                  <a:pt x="2047" y="8308"/>
                </a:cubicBezTo>
                <a:lnTo>
                  <a:pt x="2047" y="8308"/>
                </a:lnTo>
                <a:cubicBezTo>
                  <a:pt x="2050" y="8310"/>
                  <a:pt x="2052" y="8312"/>
                  <a:pt x="2055" y="8313"/>
                </a:cubicBezTo>
                <a:lnTo>
                  <a:pt x="2055" y="8313"/>
                </a:lnTo>
                <a:cubicBezTo>
                  <a:pt x="2056" y="8314"/>
                  <a:pt x="2056" y="8314"/>
                  <a:pt x="2057" y="8314"/>
                </a:cubicBezTo>
                <a:lnTo>
                  <a:pt x="2057" y="8314"/>
                </a:lnTo>
                <a:cubicBezTo>
                  <a:pt x="2193" y="8386"/>
                  <a:pt x="2656" y="8285"/>
                  <a:pt x="2806" y="8249"/>
                </a:cubicBezTo>
                <a:lnTo>
                  <a:pt x="2806" y="8249"/>
                </a:lnTo>
                <a:cubicBezTo>
                  <a:pt x="2809" y="8248"/>
                  <a:pt x="2812" y="8248"/>
                  <a:pt x="2815" y="8246"/>
                </a:cubicBezTo>
                <a:lnTo>
                  <a:pt x="2815" y="8246"/>
                </a:lnTo>
                <a:cubicBezTo>
                  <a:pt x="2821" y="8245"/>
                  <a:pt x="2827" y="8244"/>
                  <a:pt x="2831" y="8243"/>
                </a:cubicBezTo>
                <a:lnTo>
                  <a:pt x="2831" y="8243"/>
                </a:lnTo>
                <a:cubicBezTo>
                  <a:pt x="2845" y="8239"/>
                  <a:pt x="2853" y="8237"/>
                  <a:pt x="2853" y="8237"/>
                </a:cubicBezTo>
                <a:lnTo>
                  <a:pt x="2854" y="8087"/>
                </a:lnTo>
                <a:lnTo>
                  <a:pt x="2854" y="8087"/>
                </a:lnTo>
                <a:cubicBezTo>
                  <a:pt x="2941" y="8077"/>
                  <a:pt x="2997" y="8036"/>
                  <a:pt x="2997" y="8036"/>
                </a:cubicBezTo>
                <a:lnTo>
                  <a:pt x="2997" y="8036"/>
                </a:lnTo>
                <a:cubicBezTo>
                  <a:pt x="2997" y="8033"/>
                  <a:pt x="2997" y="8030"/>
                  <a:pt x="2997" y="8027"/>
                </a:cubicBezTo>
                <a:lnTo>
                  <a:pt x="2997" y="8027"/>
                </a:lnTo>
                <a:cubicBezTo>
                  <a:pt x="2997" y="8026"/>
                  <a:pt x="2997" y="8025"/>
                  <a:pt x="2997" y="8024"/>
                </a:cubicBezTo>
                <a:lnTo>
                  <a:pt x="2997" y="8024"/>
                </a:lnTo>
                <a:cubicBezTo>
                  <a:pt x="2998" y="8022"/>
                  <a:pt x="2998" y="8020"/>
                  <a:pt x="2998" y="8018"/>
                </a:cubicBezTo>
                <a:lnTo>
                  <a:pt x="2998" y="8018"/>
                </a:lnTo>
                <a:cubicBezTo>
                  <a:pt x="2998" y="8016"/>
                  <a:pt x="2998" y="8015"/>
                  <a:pt x="2998" y="8014"/>
                </a:cubicBezTo>
                <a:lnTo>
                  <a:pt x="2998" y="8014"/>
                </a:lnTo>
                <a:cubicBezTo>
                  <a:pt x="2999" y="8012"/>
                  <a:pt x="2999" y="8010"/>
                  <a:pt x="2999" y="8007"/>
                </a:cubicBezTo>
                <a:lnTo>
                  <a:pt x="2999" y="8007"/>
                </a:lnTo>
                <a:cubicBezTo>
                  <a:pt x="2999" y="8006"/>
                  <a:pt x="2999" y="8004"/>
                  <a:pt x="2999" y="8003"/>
                </a:cubicBezTo>
                <a:lnTo>
                  <a:pt x="2999" y="8003"/>
                </a:lnTo>
                <a:cubicBezTo>
                  <a:pt x="2999" y="8001"/>
                  <a:pt x="2999" y="7999"/>
                  <a:pt x="2999" y="7997"/>
                </a:cubicBezTo>
                <a:lnTo>
                  <a:pt x="2999" y="7997"/>
                </a:lnTo>
                <a:cubicBezTo>
                  <a:pt x="2999" y="7995"/>
                  <a:pt x="2999" y="7993"/>
                  <a:pt x="2999" y="7992"/>
                </a:cubicBezTo>
                <a:lnTo>
                  <a:pt x="2999" y="7992"/>
                </a:lnTo>
                <a:cubicBezTo>
                  <a:pt x="2999" y="7990"/>
                  <a:pt x="2999" y="7988"/>
                  <a:pt x="2999" y="7985"/>
                </a:cubicBezTo>
                <a:lnTo>
                  <a:pt x="2999" y="7985"/>
                </a:lnTo>
                <a:cubicBezTo>
                  <a:pt x="2999" y="7983"/>
                  <a:pt x="2999" y="7982"/>
                  <a:pt x="2999" y="7980"/>
                </a:cubicBezTo>
                <a:lnTo>
                  <a:pt x="2999" y="7980"/>
                </a:lnTo>
                <a:cubicBezTo>
                  <a:pt x="2999" y="7978"/>
                  <a:pt x="2999" y="7975"/>
                  <a:pt x="2999" y="7973"/>
                </a:cubicBezTo>
                <a:lnTo>
                  <a:pt x="2999" y="7973"/>
                </a:lnTo>
                <a:cubicBezTo>
                  <a:pt x="2999" y="7971"/>
                  <a:pt x="2999" y="7969"/>
                  <a:pt x="2999" y="7968"/>
                </a:cubicBezTo>
                <a:lnTo>
                  <a:pt x="2999" y="7968"/>
                </a:lnTo>
                <a:cubicBezTo>
                  <a:pt x="2999" y="7965"/>
                  <a:pt x="2999" y="7962"/>
                  <a:pt x="2999" y="7960"/>
                </a:cubicBezTo>
                <a:lnTo>
                  <a:pt x="2999" y="7960"/>
                </a:lnTo>
                <a:cubicBezTo>
                  <a:pt x="2999" y="7958"/>
                  <a:pt x="2999" y="7956"/>
                  <a:pt x="2999" y="7954"/>
                </a:cubicBezTo>
                <a:lnTo>
                  <a:pt x="2999" y="7954"/>
                </a:lnTo>
                <a:cubicBezTo>
                  <a:pt x="2999" y="7952"/>
                  <a:pt x="2999" y="7949"/>
                  <a:pt x="2999" y="7946"/>
                </a:cubicBezTo>
                <a:lnTo>
                  <a:pt x="2999" y="7946"/>
                </a:lnTo>
                <a:cubicBezTo>
                  <a:pt x="2999" y="7944"/>
                  <a:pt x="2999" y="7942"/>
                  <a:pt x="2999" y="7940"/>
                </a:cubicBezTo>
                <a:lnTo>
                  <a:pt x="2999" y="7940"/>
                </a:lnTo>
                <a:cubicBezTo>
                  <a:pt x="2999" y="7938"/>
                  <a:pt x="2999" y="7935"/>
                  <a:pt x="2999" y="7932"/>
                </a:cubicBezTo>
                <a:lnTo>
                  <a:pt x="2999" y="7932"/>
                </a:lnTo>
                <a:cubicBezTo>
                  <a:pt x="2999" y="7930"/>
                  <a:pt x="2999" y="7928"/>
                  <a:pt x="2999" y="7926"/>
                </a:cubicBezTo>
                <a:lnTo>
                  <a:pt x="2999" y="7926"/>
                </a:lnTo>
                <a:cubicBezTo>
                  <a:pt x="2999" y="7923"/>
                  <a:pt x="2999" y="7920"/>
                  <a:pt x="2999" y="7916"/>
                </a:cubicBezTo>
                <a:lnTo>
                  <a:pt x="2999" y="7916"/>
                </a:lnTo>
                <a:cubicBezTo>
                  <a:pt x="2999" y="7915"/>
                  <a:pt x="2999" y="7913"/>
                  <a:pt x="2999" y="7911"/>
                </a:cubicBezTo>
                <a:lnTo>
                  <a:pt x="2999" y="7911"/>
                </a:lnTo>
                <a:cubicBezTo>
                  <a:pt x="2999" y="7908"/>
                  <a:pt x="2999" y="7904"/>
                  <a:pt x="2999" y="7900"/>
                </a:cubicBezTo>
                <a:lnTo>
                  <a:pt x="2999" y="7900"/>
                </a:lnTo>
                <a:cubicBezTo>
                  <a:pt x="2999" y="7899"/>
                  <a:pt x="2999" y="7897"/>
                  <a:pt x="2999" y="7895"/>
                </a:cubicBezTo>
                <a:lnTo>
                  <a:pt x="2999" y="7895"/>
                </a:lnTo>
                <a:cubicBezTo>
                  <a:pt x="2999" y="7892"/>
                  <a:pt x="2999" y="7888"/>
                  <a:pt x="2998" y="7884"/>
                </a:cubicBezTo>
                <a:lnTo>
                  <a:pt x="2998" y="7884"/>
                </a:lnTo>
                <a:cubicBezTo>
                  <a:pt x="2998" y="7882"/>
                  <a:pt x="2998" y="7881"/>
                  <a:pt x="2998" y="7879"/>
                </a:cubicBezTo>
                <a:lnTo>
                  <a:pt x="2998" y="7879"/>
                </a:lnTo>
                <a:cubicBezTo>
                  <a:pt x="2998" y="7875"/>
                  <a:pt x="2998" y="7871"/>
                  <a:pt x="2998" y="7867"/>
                </a:cubicBezTo>
                <a:lnTo>
                  <a:pt x="2998" y="7867"/>
                </a:lnTo>
                <a:cubicBezTo>
                  <a:pt x="2998" y="7865"/>
                  <a:pt x="2998" y="7863"/>
                  <a:pt x="2997" y="7862"/>
                </a:cubicBezTo>
                <a:lnTo>
                  <a:pt x="2997" y="7862"/>
                </a:lnTo>
                <a:cubicBezTo>
                  <a:pt x="2997" y="7858"/>
                  <a:pt x="2997" y="7853"/>
                  <a:pt x="2997" y="7849"/>
                </a:cubicBezTo>
                <a:lnTo>
                  <a:pt x="2997" y="7849"/>
                </a:lnTo>
                <a:cubicBezTo>
                  <a:pt x="2997" y="7848"/>
                  <a:pt x="2997" y="7847"/>
                  <a:pt x="2997" y="7845"/>
                </a:cubicBezTo>
                <a:lnTo>
                  <a:pt x="2997" y="7845"/>
                </a:lnTo>
                <a:cubicBezTo>
                  <a:pt x="2997" y="7840"/>
                  <a:pt x="2997" y="7835"/>
                  <a:pt x="2997" y="7830"/>
                </a:cubicBezTo>
                <a:lnTo>
                  <a:pt x="2997" y="7830"/>
                </a:lnTo>
                <a:cubicBezTo>
                  <a:pt x="2997" y="7829"/>
                  <a:pt x="2996" y="7828"/>
                  <a:pt x="2996" y="7827"/>
                </a:cubicBezTo>
                <a:lnTo>
                  <a:pt x="2996" y="7827"/>
                </a:lnTo>
                <a:cubicBezTo>
                  <a:pt x="2996" y="7821"/>
                  <a:pt x="2996" y="7816"/>
                  <a:pt x="2996" y="7811"/>
                </a:cubicBezTo>
                <a:lnTo>
                  <a:pt x="2996" y="7811"/>
                </a:lnTo>
                <a:cubicBezTo>
                  <a:pt x="2996" y="7809"/>
                  <a:pt x="2996" y="7809"/>
                  <a:pt x="2996" y="7808"/>
                </a:cubicBezTo>
                <a:lnTo>
                  <a:pt x="2996" y="7808"/>
                </a:lnTo>
                <a:cubicBezTo>
                  <a:pt x="2996" y="7802"/>
                  <a:pt x="2995" y="7796"/>
                  <a:pt x="2995" y="7789"/>
                </a:cubicBezTo>
                <a:lnTo>
                  <a:pt x="2995" y="7789"/>
                </a:lnTo>
                <a:lnTo>
                  <a:pt x="2995" y="7789"/>
                </a:lnTo>
                <a:lnTo>
                  <a:pt x="2995" y="7789"/>
                </a:lnTo>
                <a:cubicBezTo>
                  <a:pt x="2990" y="7680"/>
                  <a:pt x="2982" y="7544"/>
                  <a:pt x="2973" y="7393"/>
                </a:cubicBezTo>
                <a:lnTo>
                  <a:pt x="2973" y="7393"/>
                </a:lnTo>
                <a:cubicBezTo>
                  <a:pt x="3198" y="7494"/>
                  <a:pt x="3389" y="7542"/>
                  <a:pt x="3564" y="7552"/>
                </a:cubicBezTo>
                <a:lnTo>
                  <a:pt x="3564" y="7552"/>
                </a:lnTo>
                <a:cubicBezTo>
                  <a:pt x="3608" y="7756"/>
                  <a:pt x="3641" y="7915"/>
                  <a:pt x="3658" y="7994"/>
                </a:cubicBezTo>
                <a:lnTo>
                  <a:pt x="3658" y="7994"/>
                </a:lnTo>
                <a:cubicBezTo>
                  <a:pt x="3658" y="7995"/>
                  <a:pt x="3658" y="7996"/>
                  <a:pt x="3658" y="7997"/>
                </a:cubicBezTo>
                <a:lnTo>
                  <a:pt x="3658" y="7997"/>
                </a:lnTo>
                <a:cubicBezTo>
                  <a:pt x="3661" y="8009"/>
                  <a:pt x="3663" y="8019"/>
                  <a:pt x="3665" y="8026"/>
                </a:cubicBezTo>
                <a:lnTo>
                  <a:pt x="3665" y="8026"/>
                </a:lnTo>
                <a:cubicBezTo>
                  <a:pt x="3665" y="8027"/>
                  <a:pt x="3665" y="8027"/>
                  <a:pt x="3665" y="8028"/>
                </a:cubicBezTo>
                <a:lnTo>
                  <a:pt x="3665" y="8028"/>
                </a:lnTo>
                <a:cubicBezTo>
                  <a:pt x="3666" y="8033"/>
                  <a:pt x="3667" y="8038"/>
                  <a:pt x="3668" y="8041"/>
                </a:cubicBezTo>
                <a:lnTo>
                  <a:pt x="3668" y="8041"/>
                </a:lnTo>
                <a:cubicBezTo>
                  <a:pt x="3668" y="8043"/>
                  <a:pt x="3668" y="8043"/>
                  <a:pt x="3668" y="8044"/>
                </a:cubicBezTo>
                <a:lnTo>
                  <a:pt x="3668" y="8044"/>
                </a:lnTo>
                <a:lnTo>
                  <a:pt x="3669" y="8045"/>
                </a:lnTo>
                <a:lnTo>
                  <a:pt x="3669" y="8045"/>
                </a:lnTo>
                <a:cubicBezTo>
                  <a:pt x="3669" y="8048"/>
                  <a:pt x="3669" y="8049"/>
                  <a:pt x="3669" y="8049"/>
                </a:cubicBezTo>
                <a:lnTo>
                  <a:pt x="3669" y="8049"/>
                </a:lnTo>
                <a:cubicBezTo>
                  <a:pt x="3669" y="8049"/>
                  <a:pt x="3692" y="8050"/>
                  <a:pt x="3720" y="8051"/>
                </a:cubicBezTo>
                <a:lnTo>
                  <a:pt x="3719" y="8158"/>
                </a:lnTo>
                <a:lnTo>
                  <a:pt x="3719" y="8158"/>
                </a:lnTo>
                <a:lnTo>
                  <a:pt x="3718" y="8215"/>
                </a:lnTo>
                <a:lnTo>
                  <a:pt x="3718" y="8215"/>
                </a:lnTo>
                <a:cubicBezTo>
                  <a:pt x="3718" y="8215"/>
                  <a:pt x="3726" y="8216"/>
                  <a:pt x="3740" y="8221"/>
                </a:cubicBezTo>
                <a:lnTo>
                  <a:pt x="3740" y="8221"/>
                </a:lnTo>
                <a:cubicBezTo>
                  <a:pt x="3744" y="8222"/>
                  <a:pt x="3750" y="8223"/>
                  <a:pt x="3756" y="8225"/>
                </a:cubicBezTo>
                <a:lnTo>
                  <a:pt x="3756" y="8225"/>
                </a:lnTo>
                <a:cubicBezTo>
                  <a:pt x="3759" y="8225"/>
                  <a:pt x="3762" y="8226"/>
                  <a:pt x="3765" y="8227"/>
                </a:cubicBezTo>
                <a:lnTo>
                  <a:pt x="3765" y="8227"/>
                </a:lnTo>
                <a:cubicBezTo>
                  <a:pt x="3915" y="8265"/>
                  <a:pt x="4376" y="8373"/>
                  <a:pt x="4513" y="8303"/>
                </a:cubicBezTo>
                <a:lnTo>
                  <a:pt x="4513" y="8303"/>
                </a:lnTo>
                <a:cubicBezTo>
                  <a:pt x="4514" y="8302"/>
                  <a:pt x="4514" y="8302"/>
                  <a:pt x="4514" y="8302"/>
                </a:cubicBezTo>
                <a:lnTo>
                  <a:pt x="4514" y="8302"/>
                </a:lnTo>
                <a:cubicBezTo>
                  <a:pt x="4517" y="8301"/>
                  <a:pt x="4520" y="8299"/>
                  <a:pt x="4523" y="8297"/>
                </a:cubicBezTo>
                <a:lnTo>
                  <a:pt x="4523" y="8297"/>
                </a:lnTo>
                <a:lnTo>
                  <a:pt x="4524" y="8296"/>
                </a:lnTo>
                <a:lnTo>
                  <a:pt x="4524" y="8296"/>
                </a:lnTo>
                <a:cubicBezTo>
                  <a:pt x="4527" y="8294"/>
                  <a:pt x="4529" y="8293"/>
                  <a:pt x="4531" y="8291"/>
                </a:cubicBezTo>
                <a:lnTo>
                  <a:pt x="4531" y="8291"/>
                </a:lnTo>
                <a:cubicBezTo>
                  <a:pt x="4531" y="8291"/>
                  <a:pt x="4532" y="8290"/>
                  <a:pt x="4533" y="8289"/>
                </a:cubicBezTo>
                <a:lnTo>
                  <a:pt x="4533" y="8289"/>
                </a:lnTo>
                <a:cubicBezTo>
                  <a:pt x="4535" y="8287"/>
                  <a:pt x="4537" y="8286"/>
                  <a:pt x="4538" y="8284"/>
                </a:cubicBezTo>
                <a:lnTo>
                  <a:pt x="4538" y="8284"/>
                </a:lnTo>
                <a:cubicBezTo>
                  <a:pt x="4538" y="8284"/>
                  <a:pt x="4539" y="8283"/>
                  <a:pt x="4540" y="8282"/>
                </a:cubicBezTo>
                <a:lnTo>
                  <a:pt x="4540" y="8282"/>
                </a:lnTo>
                <a:cubicBezTo>
                  <a:pt x="4541" y="8280"/>
                  <a:pt x="4543" y="8277"/>
                  <a:pt x="4544" y="8275"/>
                </a:cubicBezTo>
                <a:lnTo>
                  <a:pt x="4544" y="8275"/>
                </a:lnTo>
                <a:cubicBezTo>
                  <a:pt x="4544" y="8275"/>
                  <a:pt x="4544" y="8275"/>
                  <a:pt x="4545" y="8275"/>
                </a:cubicBezTo>
                <a:lnTo>
                  <a:pt x="4545" y="8275"/>
                </a:lnTo>
                <a:cubicBezTo>
                  <a:pt x="4549" y="8267"/>
                  <a:pt x="4552" y="8257"/>
                  <a:pt x="4552" y="8248"/>
                </a:cubicBezTo>
                <a:lnTo>
                  <a:pt x="4552" y="8248"/>
                </a:lnTo>
                <a:cubicBezTo>
                  <a:pt x="4552" y="8247"/>
                  <a:pt x="4552" y="8246"/>
                  <a:pt x="4552" y="8245"/>
                </a:cubicBezTo>
                <a:lnTo>
                  <a:pt x="4552" y="8245"/>
                </a:lnTo>
                <a:lnTo>
                  <a:pt x="4552" y="8245"/>
                </a:lnTo>
                <a:cubicBezTo>
                  <a:pt x="4552" y="8243"/>
                  <a:pt x="4552" y="8241"/>
                  <a:pt x="4552" y="8238"/>
                </a:cubicBezTo>
                <a:lnTo>
                  <a:pt x="4552" y="8238"/>
                </a:lnTo>
                <a:cubicBezTo>
                  <a:pt x="4551" y="8235"/>
                  <a:pt x="4551" y="8231"/>
                  <a:pt x="4550" y="8228"/>
                </a:cubicBezTo>
                <a:lnTo>
                  <a:pt x="4550" y="8228"/>
                </a:lnTo>
                <a:cubicBezTo>
                  <a:pt x="4543" y="8195"/>
                  <a:pt x="4526" y="8168"/>
                  <a:pt x="4501" y="8147"/>
                </a:cubicBezTo>
                <a:lnTo>
                  <a:pt x="4501" y="8147"/>
                </a:lnTo>
                <a:cubicBezTo>
                  <a:pt x="4500" y="8147"/>
                  <a:pt x="4500" y="8147"/>
                  <a:pt x="4500" y="8147"/>
                </a:cubicBezTo>
                <a:lnTo>
                  <a:pt x="4500" y="8147"/>
                </a:lnTo>
                <a:cubicBezTo>
                  <a:pt x="4497" y="8144"/>
                  <a:pt x="4494" y="8141"/>
                  <a:pt x="4490" y="8138"/>
                </a:cubicBezTo>
                <a:lnTo>
                  <a:pt x="4490" y="8138"/>
                </a:lnTo>
                <a:cubicBezTo>
                  <a:pt x="4489" y="8138"/>
                  <a:pt x="4489" y="8137"/>
                  <a:pt x="4488" y="8137"/>
                </a:cubicBezTo>
                <a:lnTo>
                  <a:pt x="4488" y="8137"/>
                </a:lnTo>
                <a:cubicBezTo>
                  <a:pt x="4331" y="8022"/>
                  <a:pt x="3950" y="8073"/>
                  <a:pt x="3950" y="8073"/>
                </a:cubicBezTo>
                <a:lnTo>
                  <a:pt x="3916" y="8060"/>
                </a:lnTo>
                <a:lnTo>
                  <a:pt x="3916" y="8060"/>
                </a:lnTo>
                <a:lnTo>
                  <a:pt x="3865" y="8041"/>
                </a:lnTo>
                <a:lnTo>
                  <a:pt x="3865" y="8041"/>
                </a:lnTo>
                <a:cubicBezTo>
                  <a:pt x="3912" y="8032"/>
                  <a:pt x="3966" y="8019"/>
                  <a:pt x="3966" y="8019"/>
                </a:cubicBezTo>
                <a:lnTo>
                  <a:pt x="3966" y="8019"/>
                </a:lnTo>
                <a:cubicBezTo>
                  <a:pt x="3965" y="8007"/>
                  <a:pt x="3963" y="7996"/>
                  <a:pt x="3962" y="7985"/>
                </a:cubicBezTo>
                <a:lnTo>
                  <a:pt x="3962" y="7985"/>
                </a:lnTo>
                <a:cubicBezTo>
                  <a:pt x="3941" y="7838"/>
                  <a:pt x="3918" y="7685"/>
                  <a:pt x="3893" y="7526"/>
                </a:cubicBezTo>
                <a:lnTo>
                  <a:pt x="3893" y="7526"/>
                </a:lnTo>
                <a:cubicBezTo>
                  <a:pt x="4120" y="7477"/>
                  <a:pt x="4330" y="7370"/>
                  <a:pt x="4570" y="7248"/>
                </a:cubicBezTo>
                <a:lnTo>
                  <a:pt x="4570" y="7248"/>
                </a:lnTo>
                <a:cubicBezTo>
                  <a:pt x="4584" y="7241"/>
                  <a:pt x="4599" y="7233"/>
                  <a:pt x="4613" y="7226"/>
                </a:cubicBezTo>
                <a:lnTo>
                  <a:pt x="4613" y="7226"/>
                </a:lnTo>
                <a:cubicBezTo>
                  <a:pt x="4618" y="7224"/>
                  <a:pt x="4623" y="7222"/>
                  <a:pt x="4628" y="7219"/>
                </a:cubicBezTo>
                <a:lnTo>
                  <a:pt x="4628" y="7219"/>
                </a:lnTo>
                <a:cubicBezTo>
                  <a:pt x="4645" y="7210"/>
                  <a:pt x="4663" y="7201"/>
                  <a:pt x="4681" y="7192"/>
                </a:cubicBezTo>
                <a:lnTo>
                  <a:pt x="4681" y="7192"/>
                </a:lnTo>
                <a:cubicBezTo>
                  <a:pt x="4685" y="7190"/>
                  <a:pt x="4688" y="7189"/>
                  <a:pt x="4691" y="7187"/>
                </a:cubicBezTo>
                <a:lnTo>
                  <a:pt x="4691" y="7187"/>
                </a:lnTo>
                <a:cubicBezTo>
                  <a:pt x="4710" y="7178"/>
                  <a:pt x="4729" y="7168"/>
                  <a:pt x="4749" y="7158"/>
                </a:cubicBezTo>
                <a:lnTo>
                  <a:pt x="4749" y="7158"/>
                </a:lnTo>
                <a:cubicBezTo>
                  <a:pt x="4752" y="7157"/>
                  <a:pt x="4754" y="7156"/>
                  <a:pt x="4756" y="7155"/>
                </a:cubicBezTo>
                <a:lnTo>
                  <a:pt x="4756" y="7155"/>
                </a:lnTo>
                <a:cubicBezTo>
                  <a:pt x="4778" y="7144"/>
                  <a:pt x="4799" y="7134"/>
                  <a:pt x="4820" y="7123"/>
                </a:cubicBezTo>
                <a:lnTo>
                  <a:pt x="4820" y="7123"/>
                </a:lnTo>
                <a:cubicBezTo>
                  <a:pt x="4822" y="7123"/>
                  <a:pt x="4822" y="7123"/>
                  <a:pt x="4823" y="7122"/>
                </a:cubicBezTo>
                <a:lnTo>
                  <a:pt x="4823" y="7122"/>
                </a:lnTo>
                <a:cubicBezTo>
                  <a:pt x="4830" y="7119"/>
                  <a:pt x="4838" y="7115"/>
                  <a:pt x="4846" y="7112"/>
                </a:cubicBezTo>
                <a:lnTo>
                  <a:pt x="4846" y="7112"/>
                </a:lnTo>
                <a:cubicBezTo>
                  <a:pt x="4850" y="7109"/>
                  <a:pt x="4856" y="7107"/>
                  <a:pt x="4860" y="7105"/>
                </a:cubicBezTo>
                <a:lnTo>
                  <a:pt x="4860" y="7105"/>
                </a:lnTo>
                <a:cubicBezTo>
                  <a:pt x="4869" y="7101"/>
                  <a:pt x="4876" y="7097"/>
                  <a:pt x="4884" y="7093"/>
                </a:cubicBezTo>
              </a:path>
            </a:pathLst>
          </a:custGeom>
          <a:solidFill>
            <a:schemeClr val="accent1">
              <a:lumMod val="75000"/>
            </a:schemeClr>
          </a:solidFill>
          <a:ln>
            <a:noFill/>
          </a:ln>
          <a:effectLst/>
        </p:spPr>
        <p:txBody>
          <a:bodyPr wrap="none" anchor="ctr"/>
          <a:lstStyle/>
          <a:p>
            <a:endParaRPr lang="en-US" sz="900" dirty="0">
              <a:latin typeface="Roboto Light" panose="02000000000000000000" pitchFamily="2" charset="0"/>
            </a:endParaRPr>
          </a:p>
        </p:txBody>
      </p:sp>
      <p:sp>
        <p:nvSpPr>
          <p:cNvPr id="27" name="TextBox 26">
            <a:extLst>
              <a:ext uri="{FF2B5EF4-FFF2-40B4-BE49-F238E27FC236}">
                <a16:creationId xmlns:a16="http://schemas.microsoft.com/office/drawing/2014/main" id="{87FE27F3-F54B-ED45-8196-F52D1E68F94C}"/>
              </a:ext>
            </a:extLst>
          </p:cNvPr>
          <p:cNvSpPr txBox="1"/>
          <p:nvPr/>
        </p:nvSpPr>
        <p:spPr>
          <a:xfrm>
            <a:off x="2770812" y="4090463"/>
            <a:ext cx="974947"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THREATS</a:t>
            </a:r>
          </a:p>
        </p:txBody>
      </p:sp>
      <p:sp>
        <p:nvSpPr>
          <p:cNvPr id="28" name="Subtitle 2">
            <a:extLst>
              <a:ext uri="{FF2B5EF4-FFF2-40B4-BE49-F238E27FC236}">
                <a16:creationId xmlns:a16="http://schemas.microsoft.com/office/drawing/2014/main" id="{06A23993-1C09-E94D-BC95-5DD968041E5C}"/>
              </a:ext>
            </a:extLst>
          </p:cNvPr>
          <p:cNvSpPr txBox="1">
            <a:spLocks/>
          </p:cNvSpPr>
          <p:nvPr/>
        </p:nvSpPr>
        <p:spPr>
          <a:xfrm>
            <a:off x="2695993" y="4433779"/>
            <a:ext cx="2416739" cy="179616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a:t>
            </a:r>
          </a:p>
        </p:txBody>
      </p:sp>
      <p:sp>
        <p:nvSpPr>
          <p:cNvPr id="29" name="Freeform 9">
            <a:extLst>
              <a:ext uri="{FF2B5EF4-FFF2-40B4-BE49-F238E27FC236}">
                <a16:creationId xmlns:a16="http://schemas.microsoft.com/office/drawing/2014/main" id="{E3BED62D-278F-DD48-BD60-CFFC9B789334}"/>
              </a:ext>
            </a:extLst>
          </p:cNvPr>
          <p:cNvSpPr>
            <a:spLocks noChangeAspect="1" noChangeArrowheads="1"/>
          </p:cNvSpPr>
          <p:nvPr/>
        </p:nvSpPr>
        <p:spPr bwMode="auto">
          <a:xfrm>
            <a:off x="9896370" y="4152265"/>
            <a:ext cx="1339802" cy="2121568"/>
          </a:xfrm>
          <a:custGeom>
            <a:avLst/>
            <a:gdLst>
              <a:gd name="T0" fmla="*/ 1846 w 4596"/>
              <a:gd name="T1" fmla="*/ 4900 h 7275"/>
              <a:gd name="T2" fmla="*/ 1967 w 4596"/>
              <a:gd name="T3" fmla="*/ 4914 h 7275"/>
              <a:gd name="T4" fmla="*/ 2102 w 4596"/>
              <a:gd name="T5" fmla="*/ 5021 h 7275"/>
              <a:gd name="T6" fmla="*/ 2056 w 4596"/>
              <a:gd name="T7" fmla="*/ 6089 h 7275"/>
              <a:gd name="T8" fmla="*/ 2098 w 4596"/>
              <a:gd name="T9" fmla="*/ 6195 h 7275"/>
              <a:gd name="T10" fmla="*/ 2166 w 4596"/>
              <a:gd name="T11" fmla="*/ 6308 h 7275"/>
              <a:gd name="T12" fmla="*/ 4280 w 4596"/>
              <a:gd name="T13" fmla="*/ 1320 h 7275"/>
              <a:gd name="T14" fmla="*/ 4126 w 4596"/>
              <a:gd name="T15" fmla="*/ 919 h 7275"/>
              <a:gd name="T16" fmla="*/ 3975 w 4596"/>
              <a:gd name="T17" fmla="*/ 935 h 7275"/>
              <a:gd name="T18" fmla="*/ 3851 w 4596"/>
              <a:gd name="T19" fmla="*/ 1078 h 7275"/>
              <a:gd name="T20" fmla="*/ 3982 w 4596"/>
              <a:gd name="T21" fmla="*/ 1451 h 7275"/>
              <a:gd name="T22" fmla="*/ 4029 w 4596"/>
              <a:gd name="T23" fmla="*/ 2518 h 7275"/>
              <a:gd name="T24" fmla="*/ 2952 w 4596"/>
              <a:gd name="T25" fmla="*/ 2332 h 7275"/>
              <a:gd name="T26" fmla="*/ 3201 w 4596"/>
              <a:gd name="T27" fmla="*/ 1574 h 7275"/>
              <a:gd name="T28" fmla="*/ 3177 w 4596"/>
              <a:gd name="T29" fmla="*/ 1335 h 7275"/>
              <a:gd name="T30" fmla="*/ 3252 w 4596"/>
              <a:gd name="T31" fmla="*/ 1259 h 7275"/>
              <a:gd name="T32" fmla="*/ 3298 w 4596"/>
              <a:gd name="T33" fmla="*/ 1157 h 7275"/>
              <a:gd name="T34" fmla="*/ 3321 w 4596"/>
              <a:gd name="T35" fmla="*/ 1087 h 7275"/>
              <a:gd name="T36" fmla="*/ 3335 w 4596"/>
              <a:gd name="T37" fmla="*/ 1010 h 7275"/>
              <a:gd name="T38" fmla="*/ 3337 w 4596"/>
              <a:gd name="T39" fmla="*/ 970 h 7275"/>
              <a:gd name="T40" fmla="*/ 3236 w 4596"/>
              <a:gd name="T41" fmla="*/ 708 h 7275"/>
              <a:gd name="T42" fmla="*/ 3176 w 4596"/>
              <a:gd name="T43" fmla="*/ 667 h 7275"/>
              <a:gd name="T44" fmla="*/ 3127 w 4596"/>
              <a:gd name="T45" fmla="*/ 647 h 7275"/>
              <a:gd name="T46" fmla="*/ 3082 w 4596"/>
              <a:gd name="T47" fmla="*/ 637 h 7275"/>
              <a:gd name="T48" fmla="*/ 3060 w 4596"/>
              <a:gd name="T49" fmla="*/ 635 h 7275"/>
              <a:gd name="T50" fmla="*/ 2084 w 4596"/>
              <a:gd name="T51" fmla="*/ 61 h 7275"/>
              <a:gd name="T52" fmla="*/ 1738 w 4596"/>
              <a:gd name="T53" fmla="*/ 573 h 7275"/>
              <a:gd name="T54" fmla="*/ 1480 w 4596"/>
              <a:gd name="T55" fmla="*/ 1035 h 7275"/>
              <a:gd name="T56" fmla="*/ 1410 w 4596"/>
              <a:gd name="T57" fmla="*/ 1277 h 7275"/>
              <a:gd name="T58" fmla="*/ 1426 w 4596"/>
              <a:gd name="T59" fmla="*/ 1352 h 7275"/>
              <a:gd name="T60" fmla="*/ 1453 w 4596"/>
              <a:gd name="T61" fmla="*/ 1407 h 7275"/>
              <a:gd name="T62" fmla="*/ 1502 w 4596"/>
              <a:gd name="T63" fmla="*/ 1441 h 7275"/>
              <a:gd name="T64" fmla="*/ 1623 w 4596"/>
              <a:gd name="T65" fmla="*/ 1830 h 7275"/>
              <a:gd name="T66" fmla="*/ 1692 w 4596"/>
              <a:gd name="T67" fmla="*/ 1901 h 7275"/>
              <a:gd name="T68" fmla="*/ 1769 w 4596"/>
              <a:gd name="T69" fmla="*/ 1956 h 7275"/>
              <a:gd name="T70" fmla="*/ 1854 w 4596"/>
              <a:gd name="T71" fmla="*/ 1999 h 7275"/>
              <a:gd name="T72" fmla="*/ 1948 w 4596"/>
              <a:gd name="T73" fmla="*/ 2034 h 7275"/>
              <a:gd name="T74" fmla="*/ 1974 w 4596"/>
              <a:gd name="T75" fmla="*/ 2153 h 7275"/>
              <a:gd name="T76" fmla="*/ 763 w 4596"/>
              <a:gd name="T77" fmla="*/ 1038 h 7275"/>
              <a:gd name="T78" fmla="*/ 975 w 4596"/>
              <a:gd name="T79" fmla="*/ 707 h 7275"/>
              <a:gd name="T80" fmla="*/ 787 w 4596"/>
              <a:gd name="T81" fmla="*/ 487 h 7275"/>
              <a:gd name="T82" fmla="*/ 721 w 4596"/>
              <a:gd name="T83" fmla="*/ 485 h 7275"/>
              <a:gd name="T84" fmla="*/ 502 w 4596"/>
              <a:gd name="T85" fmla="*/ 847 h 7275"/>
              <a:gd name="T86" fmla="*/ 50 w 4596"/>
              <a:gd name="T87" fmla="*/ 2369 h 7275"/>
              <a:gd name="T88" fmla="*/ 1330 w 4596"/>
              <a:gd name="T89" fmla="*/ 4214 h 7275"/>
              <a:gd name="T90" fmla="*/ 1310 w 4596"/>
              <a:gd name="T91" fmla="*/ 6393 h 7275"/>
              <a:gd name="T92" fmla="*/ 1462 w 4596"/>
              <a:gd name="T93" fmla="*/ 6510 h 7275"/>
              <a:gd name="T94" fmla="*/ 1561 w 4596"/>
              <a:gd name="T95" fmla="*/ 6569 h 7275"/>
              <a:gd name="T96" fmla="*/ 1678 w 4596"/>
              <a:gd name="T97" fmla="*/ 6624 h 7275"/>
              <a:gd name="T98" fmla="*/ 1793 w 4596"/>
              <a:gd name="T99" fmla="*/ 6662 h 7275"/>
              <a:gd name="T100" fmla="*/ 2367 w 4596"/>
              <a:gd name="T101" fmla="*/ 7192 h 7275"/>
              <a:gd name="T102" fmla="*/ 2506 w 4596"/>
              <a:gd name="T103" fmla="*/ 7256 h 7275"/>
              <a:gd name="T104" fmla="*/ 3762 w 4596"/>
              <a:gd name="T105" fmla="*/ 6609 h 7275"/>
              <a:gd name="T106" fmla="*/ 3903 w 4596"/>
              <a:gd name="T107" fmla="*/ 6566 h 7275"/>
              <a:gd name="T108" fmla="*/ 3428 w 4596"/>
              <a:gd name="T109" fmla="*/ 5889 h 7275"/>
              <a:gd name="T110" fmla="*/ 2714 w 4596"/>
              <a:gd name="T111" fmla="*/ 4313 h 7275"/>
              <a:gd name="T112" fmla="*/ 2705 w 4596"/>
              <a:gd name="T113" fmla="*/ 4071 h 7275"/>
              <a:gd name="T114" fmla="*/ 2703 w 4596"/>
              <a:gd name="T115" fmla="*/ 3859 h 7275"/>
              <a:gd name="T116" fmla="*/ 2707 w 4596"/>
              <a:gd name="T117" fmla="*/ 3711 h 7275"/>
              <a:gd name="T118" fmla="*/ 2856 w 4596"/>
              <a:gd name="T119" fmla="*/ 3142 h 7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596" h="7275">
                <a:moveTo>
                  <a:pt x="1527" y="6013"/>
                </a:moveTo>
                <a:lnTo>
                  <a:pt x="1527" y="6013"/>
                </a:lnTo>
                <a:cubicBezTo>
                  <a:pt x="1430" y="5889"/>
                  <a:pt x="1394" y="5761"/>
                  <a:pt x="1395" y="5637"/>
                </a:cubicBezTo>
                <a:lnTo>
                  <a:pt x="1395" y="5637"/>
                </a:lnTo>
                <a:cubicBezTo>
                  <a:pt x="1396" y="5492"/>
                  <a:pt x="1451" y="5353"/>
                  <a:pt x="1519" y="5237"/>
                </a:cubicBezTo>
                <a:lnTo>
                  <a:pt x="1519" y="5237"/>
                </a:lnTo>
                <a:cubicBezTo>
                  <a:pt x="1526" y="5225"/>
                  <a:pt x="1534" y="5213"/>
                  <a:pt x="1541" y="5201"/>
                </a:cubicBezTo>
                <a:lnTo>
                  <a:pt x="1541" y="5201"/>
                </a:lnTo>
                <a:cubicBezTo>
                  <a:pt x="1563" y="5166"/>
                  <a:pt x="1587" y="5134"/>
                  <a:pt x="1610" y="5104"/>
                </a:cubicBezTo>
                <a:lnTo>
                  <a:pt x="1610" y="5104"/>
                </a:lnTo>
                <a:cubicBezTo>
                  <a:pt x="1621" y="5089"/>
                  <a:pt x="1632" y="5074"/>
                  <a:pt x="1644" y="5061"/>
                </a:cubicBezTo>
                <a:lnTo>
                  <a:pt x="1644" y="5061"/>
                </a:lnTo>
                <a:cubicBezTo>
                  <a:pt x="1651" y="5052"/>
                  <a:pt x="1658" y="5044"/>
                  <a:pt x="1666" y="5035"/>
                </a:cubicBezTo>
                <a:lnTo>
                  <a:pt x="1666" y="5035"/>
                </a:lnTo>
                <a:cubicBezTo>
                  <a:pt x="1723" y="4970"/>
                  <a:pt x="1772" y="4927"/>
                  <a:pt x="1789" y="4917"/>
                </a:cubicBezTo>
                <a:lnTo>
                  <a:pt x="1789" y="4917"/>
                </a:lnTo>
                <a:cubicBezTo>
                  <a:pt x="1803" y="4909"/>
                  <a:pt x="1823" y="4903"/>
                  <a:pt x="1846" y="4900"/>
                </a:cubicBezTo>
                <a:lnTo>
                  <a:pt x="1846" y="4900"/>
                </a:lnTo>
                <a:cubicBezTo>
                  <a:pt x="1857" y="4899"/>
                  <a:pt x="1870" y="4899"/>
                  <a:pt x="1883" y="4899"/>
                </a:cubicBezTo>
                <a:lnTo>
                  <a:pt x="1883" y="4899"/>
                </a:lnTo>
                <a:cubicBezTo>
                  <a:pt x="1890" y="4899"/>
                  <a:pt x="1898" y="4899"/>
                  <a:pt x="1907" y="4899"/>
                </a:cubicBezTo>
                <a:lnTo>
                  <a:pt x="1907" y="4899"/>
                </a:lnTo>
                <a:cubicBezTo>
                  <a:pt x="1907" y="4901"/>
                  <a:pt x="1907" y="4902"/>
                  <a:pt x="1908" y="4904"/>
                </a:cubicBezTo>
                <a:lnTo>
                  <a:pt x="1908" y="4904"/>
                </a:lnTo>
                <a:cubicBezTo>
                  <a:pt x="1910" y="4904"/>
                  <a:pt x="1911" y="4904"/>
                  <a:pt x="1913" y="4904"/>
                </a:cubicBezTo>
                <a:lnTo>
                  <a:pt x="1913" y="4904"/>
                </a:lnTo>
                <a:cubicBezTo>
                  <a:pt x="1913" y="4903"/>
                  <a:pt x="1913" y="4901"/>
                  <a:pt x="1913" y="4900"/>
                </a:cubicBezTo>
                <a:lnTo>
                  <a:pt x="1913" y="4900"/>
                </a:lnTo>
                <a:cubicBezTo>
                  <a:pt x="1916" y="4900"/>
                  <a:pt x="1918" y="4900"/>
                  <a:pt x="1922" y="4900"/>
                </a:cubicBezTo>
                <a:lnTo>
                  <a:pt x="1922" y="4900"/>
                </a:lnTo>
                <a:cubicBezTo>
                  <a:pt x="1934" y="4904"/>
                  <a:pt x="1949" y="4909"/>
                  <a:pt x="1966" y="4914"/>
                </a:cubicBezTo>
                <a:lnTo>
                  <a:pt x="1966" y="4914"/>
                </a:lnTo>
                <a:cubicBezTo>
                  <a:pt x="1966" y="4915"/>
                  <a:pt x="1967" y="4915"/>
                  <a:pt x="1967" y="4915"/>
                </a:cubicBezTo>
                <a:lnTo>
                  <a:pt x="1967" y="4915"/>
                </a:lnTo>
                <a:cubicBezTo>
                  <a:pt x="1967" y="4915"/>
                  <a:pt x="1967" y="4915"/>
                  <a:pt x="1967" y="4914"/>
                </a:cubicBezTo>
                <a:lnTo>
                  <a:pt x="1967" y="4914"/>
                </a:lnTo>
                <a:cubicBezTo>
                  <a:pt x="2008" y="4929"/>
                  <a:pt x="2056" y="4949"/>
                  <a:pt x="2084" y="4971"/>
                </a:cubicBezTo>
                <a:lnTo>
                  <a:pt x="2084" y="4971"/>
                </a:lnTo>
                <a:cubicBezTo>
                  <a:pt x="2092" y="4978"/>
                  <a:pt x="2099" y="4986"/>
                  <a:pt x="2103" y="4994"/>
                </a:cubicBezTo>
                <a:lnTo>
                  <a:pt x="2103" y="4994"/>
                </a:lnTo>
                <a:cubicBezTo>
                  <a:pt x="2104" y="4994"/>
                  <a:pt x="2104" y="4995"/>
                  <a:pt x="2104" y="4997"/>
                </a:cubicBezTo>
                <a:lnTo>
                  <a:pt x="2104" y="4997"/>
                </a:lnTo>
                <a:cubicBezTo>
                  <a:pt x="2104" y="4998"/>
                  <a:pt x="2104" y="4998"/>
                  <a:pt x="2104" y="4999"/>
                </a:cubicBezTo>
                <a:lnTo>
                  <a:pt x="2104" y="4999"/>
                </a:lnTo>
                <a:cubicBezTo>
                  <a:pt x="2104" y="5000"/>
                  <a:pt x="2104" y="5001"/>
                  <a:pt x="2104" y="5003"/>
                </a:cubicBezTo>
                <a:lnTo>
                  <a:pt x="2104" y="5003"/>
                </a:lnTo>
                <a:cubicBezTo>
                  <a:pt x="2104" y="5004"/>
                  <a:pt x="2104" y="5004"/>
                  <a:pt x="2104" y="5005"/>
                </a:cubicBezTo>
                <a:lnTo>
                  <a:pt x="2104" y="5005"/>
                </a:lnTo>
                <a:cubicBezTo>
                  <a:pt x="2104" y="5006"/>
                  <a:pt x="2104" y="5008"/>
                  <a:pt x="2104" y="5011"/>
                </a:cubicBezTo>
                <a:lnTo>
                  <a:pt x="2104" y="5011"/>
                </a:lnTo>
                <a:lnTo>
                  <a:pt x="2104" y="5012"/>
                </a:lnTo>
                <a:lnTo>
                  <a:pt x="2104" y="5012"/>
                </a:lnTo>
                <a:cubicBezTo>
                  <a:pt x="2103" y="5015"/>
                  <a:pt x="2102" y="5018"/>
                  <a:pt x="2102" y="5021"/>
                </a:cubicBezTo>
                <a:lnTo>
                  <a:pt x="2102" y="5021"/>
                </a:lnTo>
                <a:cubicBezTo>
                  <a:pt x="2102" y="5022"/>
                  <a:pt x="2102" y="5024"/>
                  <a:pt x="2102" y="5025"/>
                </a:cubicBezTo>
                <a:lnTo>
                  <a:pt x="2102" y="5025"/>
                </a:lnTo>
                <a:cubicBezTo>
                  <a:pt x="2101" y="5026"/>
                  <a:pt x="2100" y="5029"/>
                  <a:pt x="2100" y="5031"/>
                </a:cubicBezTo>
                <a:lnTo>
                  <a:pt x="2100" y="5031"/>
                </a:lnTo>
                <a:cubicBezTo>
                  <a:pt x="2100" y="5032"/>
                  <a:pt x="2100" y="5035"/>
                  <a:pt x="2099" y="5036"/>
                </a:cubicBezTo>
                <a:lnTo>
                  <a:pt x="2099" y="5036"/>
                </a:lnTo>
                <a:cubicBezTo>
                  <a:pt x="2099" y="5038"/>
                  <a:pt x="2099" y="5040"/>
                  <a:pt x="2099" y="5041"/>
                </a:cubicBezTo>
                <a:lnTo>
                  <a:pt x="2099" y="5041"/>
                </a:lnTo>
                <a:cubicBezTo>
                  <a:pt x="2069" y="5190"/>
                  <a:pt x="1936" y="5654"/>
                  <a:pt x="2042" y="6045"/>
                </a:cubicBezTo>
                <a:lnTo>
                  <a:pt x="2042" y="6045"/>
                </a:lnTo>
                <a:cubicBezTo>
                  <a:pt x="2043" y="6046"/>
                  <a:pt x="2043" y="6047"/>
                  <a:pt x="2044" y="6048"/>
                </a:cubicBezTo>
                <a:lnTo>
                  <a:pt x="2044" y="6048"/>
                </a:lnTo>
                <a:cubicBezTo>
                  <a:pt x="2045" y="6054"/>
                  <a:pt x="2047" y="6060"/>
                  <a:pt x="2048" y="6066"/>
                </a:cubicBezTo>
                <a:lnTo>
                  <a:pt x="2048" y="6066"/>
                </a:lnTo>
                <a:cubicBezTo>
                  <a:pt x="2049" y="6068"/>
                  <a:pt x="2050" y="6070"/>
                  <a:pt x="2051" y="6073"/>
                </a:cubicBezTo>
                <a:lnTo>
                  <a:pt x="2051" y="6073"/>
                </a:lnTo>
                <a:cubicBezTo>
                  <a:pt x="2052" y="6078"/>
                  <a:pt x="2054" y="6084"/>
                  <a:pt x="2056" y="6089"/>
                </a:cubicBezTo>
                <a:lnTo>
                  <a:pt x="2056" y="6089"/>
                </a:lnTo>
                <a:cubicBezTo>
                  <a:pt x="2057" y="6092"/>
                  <a:pt x="2058" y="6095"/>
                  <a:pt x="2059" y="6098"/>
                </a:cubicBezTo>
                <a:lnTo>
                  <a:pt x="2059" y="6098"/>
                </a:lnTo>
                <a:cubicBezTo>
                  <a:pt x="2061" y="6103"/>
                  <a:pt x="2062" y="6108"/>
                  <a:pt x="2064" y="6113"/>
                </a:cubicBezTo>
                <a:lnTo>
                  <a:pt x="2064" y="6113"/>
                </a:lnTo>
                <a:cubicBezTo>
                  <a:pt x="2065" y="6116"/>
                  <a:pt x="2067" y="6119"/>
                  <a:pt x="2068" y="6123"/>
                </a:cubicBezTo>
                <a:lnTo>
                  <a:pt x="2068" y="6123"/>
                </a:lnTo>
                <a:cubicBezTo>
                  <a:pt x="2069" y="6127"/>
                  <a:pt x="2071" y="6133"/>
                  <a:pt x="2073" y="6137"/>
                </a:cubicBezTo>
                <a:lnTo>
                  <a:pt x="2073" y="6137"/>
                </a:lnTo>
                <a:cubicBezTo>
                  <a:pt x="2075" y="6141"/>
                  <a:pt x="2076" y="6144"/>
                  <a:pt x="2077" y="6147"/>
                </a:cubicBezTo>
                <a:lnTo>
                  <a:pt x="2077" y="6147"/>
                </a:lnTo>
                <a:cubicBezTo>
                  <a:pt x="2079" y="6152"/>
                  <a:pt x="2081" y="6157"/>
                  <a:pt x="2083" y="6161"/>
                </a:cubicBezTo>
                <a:lnTo>
                  <a:pt x="2083" y="6161"/>
                </a:lnTo>
                <a:cubicBezTo>
                  <a:pt x="2084" y="6165"/>
                  <a:pt x="2086" y="6168"/>
                  <a:pt x="2087" y="6171"/>
                </a:cubicBezTo>
                <a:lnTo>
                  <a:pt x="2087" y="6171"/>
                </a:lnTo>
                <a:cubicBezTo>
                  <a:pt x="2089" y="6176"/>
                  <a:pt x="2091" y="6181"/>
                  <a:pt x="2094" y="6185"/>
                </a:cubicBezTo>
                <a:lnTo>
                  <a:pt x="2094" y="6185"/>
                </a:lnTo>
                <a:cubicBezTo>
                  <a:pt x="2095" y="6188"/>
                  <a:pt x="2097" y="6192"/>
                  <a:pt x="2098" y="6195"/>
                </a:cubicBezTo>
                <a:lnTo>
                  <a:pt x="2098" y="6195"/>
                </a:lnTo>
                <a:cubicBezTo>
                  <a:pt x="2102" y="6203"/>
                  <a:pt x="2106" y="6211"/>
                  <a:pt x="2110" y="6218"/>
                </a:cubicBezTo>
                <a:lnTo>
                  <a:pt x="2110" y="6218"/>
                </a:lnTo>
                <a:cubicBezTo>
                  <a:pt x="2112" y="6222"/>
                  <a:pt x="2115" y="6227"/>
                  <a:pt x="2116" y="6231"/>
                </a:cubicBezTo>
                <a:lnTo>
                  <a:pt x="2116" y="6231"/>
                </a:lnTo>
                <a:cubicBezTo>
                  <a:pt x="2119" y="6234"/>
                  <a:pt x="2121" y="6238"/>
                  <a:pt x="2123" y="6241"/>
                </a:cubicBezTo>
                <a:lnTo>
                  <a:pt x="2123" y="6241"/>
                </a:lnTo>
                <a:cubicBezTo>
                  <a:pt x="2125" y="6245"/>
                  <a:pt x="2128" y="6249"/>
                  <a:pt x="2130" y="6253"/>
                </a:cubicBezTo>
                <a:lnTo>
                  <a:pt x="2130" y="6253"/>
                </a:lnTo>
                <a:cubicBezTo>
                  <a:pt x="2132" y="6257"/>
                  <a:pt x="2134" y="6260"/>
                  <a:pt x="2136" y="6264"/>
                </a:cubicBezTo>
                <a:lnTo>
                  <a:pt x="2136" y="6264"/>
                </a:lnTo>
                <a:cubicBezTo>
                  <a:pt x="2139" y="6268"/>
                  <a:pt x="2142" y="6272"/>
                  <a:pt x="2144" y="6277"/>
                </a:cubicBezTo>
                <a:lnTo>
                  <a:pt x="2144" y="6277"/>
                </a:lnTo>
                <a:cubicBezTo>
                  <a:pt x="2146" y="6280"/>
                  <a:pt x="2149" y="6283"/>
                  <a:pt x="2151" y="6287"/>
                </a:cubicBezTo>
                <a:lnTo>
                  <a:pt x="2151" y="6287"/>
                </a:lnTo>
                <a:cubicBezTo>
                  <a:pt x="2153" y="6290"/>
                  <a:pt x="2156" y="6295"/>
                  <a:pt x="2159" y="6299"/>
                </a:cubicBezTo>
                <a:lnTo>
                  <a:pt x="2159" y="6299"/>
                </a:lnTo>
                <a:cubicBezTo>
                  <a:pt x="2162" y="6302"/>
                  <a:pt x="2164" y="6305"/>
                  <a:pt x="2166" y="6308"/>
                </a:cubicBezTo>
                <a:lnTo>
                  <a:pt x="2166" y="6308"/>
                </a:lnTo>
                <a:cubicBezTo>
                  <a:pt x="2169" y="6312"/>
                  <a:pt x="2172" y="6317"/>
                  <a:pt x="2176" y="6321"/>
                </a:cubicBezTo>
                <a:lnTo>
                  <a:pt x="2176" y="6321"/>
                </a:lnTo>
                <a:cubicBezTo>
                  <a:pt x="2178" y="6324"/>
                  <a:pt x="2180" y="6327"/>
                  <a:pt x="2182" y="6330"/>
                </a:cubicBezTo>
                <a:lnTo>
                  <a:pt x="2182" y="6330"/>
                </a:lnTo>
                <a:cubicBezTo>
                  <a:pt x="2186" y="6334"/>
                  <a:pt x="2190" y="6339"/>
                  <a:pt x="2193" y="6343"/>
                </a:cubicBezTo>
                <a:lnTo>
                  <a:pt x="2193" y="6343"/>
                </a:lnTo>
                <a:cubicBezTo>
                  <a:pt x="2196" y="6346"/>
                  <a:pt x="2198" y="6348"/>
                  <a:pt x="2200" y="6350"/>
                </a:cubicBezTo>
                <a:lnTo>
                  <a:pt x="2200" y="6350"/>
                </a:lnTo>
                <a:cubicBezTo>
                  <a:pt x="2205" y="6357"/>
                  <a:pt x="2211" y="6363"/>
                  <a:pt x="2217" y="6370"/>
                </a:cubicBezTo>
                <a:lnTo>
                  <a:pt x="2217" y="6370"/>
                </a:lnTo>
                <a:cubicBezTo>
                  <a:pt x="2217" y="6370"/>
                  <a:pt x="2217" y="6370"/>
                  <a:pt x="2217" y="6371"/>
                </a:cubicBezTo>
                <a:lnTo>
                  <a:pt x="2217" y="6371"/>
                </a:lnTo>
                <a:cubicBezTo>
                  <a:pt x="2018" y="6363"/>
                  <a:pt x="1744" y="6292"/>
                  <a:pt x="1527" y="6013"/>
                </a:cubicBezTo>
                <a:close/>
                <a:moveTo>
                  <a:pt x="4343" y="1417"/>
                </a:moveTo>
                <a:lnTo>
                  <a:pt x="4343" y="1417"/>
                </a:lnTo>
                <a:cubicBezTo>
                  <a:pt x="4343" y="1417"/>
                  <a:pt x="4329" y="1415"/>
                  <a:pt x="4305" y="1412"/>
                </a:cubicBezTo>
                <a:lnTo>
                  <a:pt x="4305" y="1412"/>
                </a:lnTo>
                <a:cubicBezTo>
                  <a:pt x="4298" y="1376"/>
                  <a:pt x="4288" y="1329"/>
                  <a:pt x="4280" y="1320"/>
                </a:cubicBezTo>
                <a:lnTo>
                  <a:pt x="4280" y="1320"/>
                </a:lnTo>
                <a:cubicBezTo>
                  <a:pt x="4280" y="1320"/>
                  <a:pt x="4279" y="1321"/>
                  <a:pt x="4277" y="1321"/>
                </a:cubicBezTo>
                <a:lnTo>
                  <a:pt x="4277" y="1321"/>
                </a:lnTo>
                <a:cubicBezTo>
                  <a:pt x="4301" y="1279"/>
                  <a:pt x="4309" y="1225"/>
                  <a:pt x="4312" y="1176"/>
                </a:cubicBezTo>
                <a:lnTo>
                  <a:pt x="4312" y="1176"/>
                </a:lnTo>
                <a:cubicBezTo>
                  <a:pt x="4313" y="1161"/>
                  <a:pt x="4314" y="1147"/>
                  <a:pt x="4314" y="1134"/>
                </a:cubicBezTo>
                <a:lnTo>
                  <a:pt x="4314" y="1134"/>
                </a:lnTo>
                <a:cubicBezTo>
                  <a:pt x="4314" y="1072"/>
                  <a:pt x="4304" y="972"/>
                  <a:pt x="4231" y="948"/>
                </a:cubicBezTo>
                <a:lnTo>
                  <a:pt x="4231" y="948"/>
                </a:lnTo>
                <a:lnTo>
                  <a:pt x="4230" y="947"/>
                </a:lnTo>
                <a:lnTo>
                  <a:pt x="4230" y="947"/>
                </a:lnTo>
                <a:cubicBezTo>
                  <a:pt x="4226" y="947"/>
                  <a:pt x="4220" y="948"/>
                  <a:pt x="4216" y="947"/>
                </a:cubicBezTo>
                <a:lnTo>
                  <a:pt x="4216" y="947"/>
                </a:lnTo>
                <a:cubicBezTo>
                  <a:pt x="4214" y="946"/>
                  <a:pt x="4213" y="946"/>
                  <a:pt x="4213" y="945"/>
                </a:cubicBezTo>
                <a:lnTo>
                  <a:pt x="4213" y="945"/>
                </a:lnTo>
                <a:cubicBezTo>
                  <a:pt x="4197" y="927"/>
                  <a:pt x="4173" y="916"/>
                  <a:pt x="4150" y="918"/>
                </a:cubicBezTo>
                <a:lnTo>
                  <a:pt x="4150" y="918"/>
                </a:lnTo>
                <a:cubicBezTo>
                  <a:pt x="4141" y="919"/>
                  <a:pt x="4134" y="921"/>
                  <a:pt x="4126" y="919"/>
                </a:cubicBezTo>
                <a:lnTo>
                  <a:pt x="4126" y="919"/>
                </a:lnTo>
                <a:cubicBezTo>
                  <a:pt x="4120" y="918"/>
                  <a:pt x="4115" y="915"/>
                  <a:pt x="4110" y="913"/>
                </a:cubicBezTo>
                <a:lnTo>
                  <a:pt x="4110" y="913"/>
                </a:lnTo>
                <a:cubicBezTo>
                  <a:pt x="4109" y="912"/>
                  <a:pt x="4109" y="912"/>
                  <a:pt x="4109" y="912"/>
                </a:cubicBezTo>
                <a:lnTo>
                  <a:pt x="4109" y="912"/>
                </a:lnTo>
                <a:lnTo>
                  <a:pt x="4109" y="912"/>
                </a:lnTo>
                <a:lnTo>
                  <a:pt x="4109" y="912"/>
                </a:lnTo>
                <a:cubicBezTo>
                  <a:pt x="4109" y="912"/>
                  <a:pt x="4109" y="912"/>
                  <a:pt x="4108" y="912"/>
                </a:cubicBezTo>
                <a:lnTo>
                  <a:pt x="4108" y="912"/>
                </a:lnTo>
                <a:cubicBezTo>
                  <a:pt x="4105" y="911"/>
                  <a:pt x="4102" y="909"/>
                  <a:pt x="4098" y="908"/>
                </a:cubicBezTo>
                <a:lnTo>
                  <a:pt x="4098" y="908"/>
                </a:lnTo>
                <a:cubicBezTo>
                  <a:pt x="4097" y="908"/>
                  <a:pt x="4096" y="908"/>
                  <a:pt x="4095" y="907"/>
                </a:cubicBezTo>
                <a:lnTo>
                  <a:pt x="4095" y="907"/>
                </a:lnTo>
                <a:cubicBezTo>
                  <a:pt x="4092" y="906"/>
                  <a:pt x="4089" y="905"/>
                  <a:pt x="4086" y="905"/>
                </a:cubicBezTo>
                <a:lnTo>
                  <a:pt x="4086" y="905"/>
                </a:lnTo>
                <a:cubicBezTo>
                  <a:pt x="4085" y="905"/>
                  <a:pt x="4084" y="904"/>
                  <a:pt x="4084" y="904"/>
                </a:cubicBezTo>
                <a:lnTo>
                  <a:pt x="4084" y="904"/>
                </a:lnTo>
                <a:cubicBezTo>
                  <a:pt x="4046" y="896"/>
                  <a:pt x="4003" y="908"/>
                  <a:pt x="3975" y="935"/>
                </a:cubicBezTo>
                <a:lnTo>
                  <a:pt x="3975" y="935"/>
                </a:lnTo>
                <a:cubicBezTo>
                  <a:pt x="3966" y="928"/>
                  <a:pt x="3957" y="924"/>
                  <a:pt x="3949" y="922"/>
                </a:cubicBezTo>
                <a:lnTo>
                  <a:pt x="3949" y="922"/>
                </a:lnTo>
                <a:cubicBezTo>
                  <a:pt x="3939" y="918"/>
                  <a:pt x="3932" y="918"/>
                  <a:pt x="3932" y="918"/>
                </a:cubicBezTo>
                <a:lnTo>
                  <a:pt x="3932" y="918"/>
                </a:lnTo>
                <a:cubicBezTo>
                  <a:pt x="3932" y="918"/>
                  <a:pt x="3939" y="919"/>
                  <a:pt x="3948" y="925"/>
                </a:cubicBezTo>
                <a:lnTo>
                  <a:pt x="3948" y="925"/>
                </a:lnTo>
                <a:cubicBezTo>
                  <a:pt x="3948" y="925"/>
                  <a:pt x="3948" y="925"/>
                  <a:pt x="3949" y="925"/>
                </a:cubicBezTo>
                <a:lnTo>
                  <a:pt x="3949" y="925"/>
                </a:lnTo>
                <a:cubicBezTo>
                  <a:pt x="3895" y="911"/>
                  <a:pt x="3859" y="1009"/>
                  <a:pt x="3852" y="1067"/>
                </a:cubicBezTo>
                <a:lnTo>
                  <a:pt x="3852" y="1067"/>
                </a:lnTo>
                <a:cubicBezTo>
                  <a:pt x="3852" y="1067"/>
                  <a:pt x="3851" y="1068"/>
                  <a:pt x="3851" y="1069"/>
                </a:cubicBezTo>
                <a:lnTo>
                  <a:pt x="3851" y="1069"/>
                </a:lnTo>
                <a:cubicBezTo>
                  <a:pt x="3851" y="1070"/>
                  <a:pt x="3851" y="1071"/>
                  <a:pt x="3851" y="1072"/>
                </a:cubicBezTo>
                <a:lnTo>
                  <a:pt x="3851" y="1072"/>
                </a:lnTo>
                <a:cubicBezTo>
                  <a:pt x="3851" y="1073"/>
                  <a:pt x="3851" y="1074"/>
                  <a:pt x="3851" y="1075"/>
                </a:cubicBezTo>
                <a:lnTo>
                  <a:pt x="3851" y="1075"/>
                </a:lnTo>
                <a:cubicBezTo>
                  <a:pt x="3851" y="1076"/>
                  <a:pt x="3851" y="1077"/>
                  <a:pt x="3851" y="1078"/>
                </a:cubicBezTo>
                <a:lnTo>
                  <a:pt x="3851" y="1078"/>
                </a:lnTo>
                <a:cubicBezTo>
                  <a:pt x="3851" y="1079"/>
                  <a:pt x="3851" y="1080"/>
                  <a:pt x="3851" y="1080"/>
                </a:cubicBezTo>
                <a:lnTo>
                  <a:pt x="3851" y="1080"/>
                </a:lnTo>
                <a:cubicBezTo>
                  <a:pt x="3834" y="1072"/>
                  <a:pt x="3820" y="1069"/>
                  <a:pt x="3818" y="1067"/>
                </a:cubicBezTo>
                <a:lnTo>
                  <a:pt x="3818" y="1067"/>
                </a:lnTo>
                <a:cubicBezTo>
                  <a:pt x="3819" y="1069"/>
                  <a:pt x="3822" y="1072"/>
                  <a:pt x="3827" y="1076"/>
                </a:cubicBezTo>
                <a:lnTo>
                  <a:pt x="3827" y="1076"/>
                </a:lnTo>
                <a:cubicBezTo>
                  <a:pt x="3804" y="1065"/>
                  <a:pt x="3776" y="1063"/>
                  <a:pt x="3764" y="1086"/>
                </a:cubicBezTo>
                <a:lnTo>
                  <a:pt x="3764" y="1086"/>
                </a:lnTo>
                <a:cubicBezTo>
                  <a:pt x="3753" y="1106"/>
                  <a:pt x="3769" y="1128"/>
                  <a:pt x="3776" y="1150"/>
                </a:cubicBezTo>
                <a:lnTo>
                  <a:pt x="3776" y="1150"/>
                </a:lnTo>
                <a:cubicBezTo>
                  <a:pt x="3788" y="1186"/>
                  <a:pt x="3790" y="1228"/>
                  <a:pt x="3799" y="1265"/>
                </a:cubicBezTo>
                <a:lnTo>
                  <a:pt x="3799" y="1265"/>
                </a:lnTo>
                <a:cubicBezTo>
                  <a:pt x="3828" y="1385"/>
                  <a:pt x="4013" y="1416"/>
                  <a:pt x="4013" y="1416"/>
                </a:cubicBezTo>
                <a:lnTo>
                  <a:pt x="4013" y="1422"/>
                </a:lnTo>
                <a:lnTo>
                  <a:pt x="4013" y="1422"/>
                </a:lnTo>
                <a:cubicBezTo>
                  <a:pt x="4003" y="1430"/>
                  <a:pt x="3992" y="1437"/>
                  <a:pt x="3981" y="1446"/>
                </a:cubicBezTo>
                <a:lnTo>
                  <a:pt x="3982" y="1451"/>
                </a:lnTo>
                <a:lnTo>
                  <a:pt x="3987" y="1467"/>
                </a:lnTo>
                <a:lnTo>
                  <a:pt x="3987" y="1467"/>
                </a:lnTo>
                <a:cubicBezTo>
                  <a:pt x="3945" y="1492"/>
                  <a:pt x="3908" y="1527"/>
                  <a:pt x="3882" y="1576"/>
                </a:cubicBezTo>
                <a:lnTo>
                  <a:pt x="4004" y="2347"/>
                </a:lnTo>
                <a:lnTo>
                  <a:pt x="4004" y="2347"/>
                </a:lnTo>
                <a:cubicBezTo>
                  <a:pt x="4002" y="2340"/>
                  <a:pt x="4001" y="2334"/>
                  <a:pt x="3999" y="2328"/>
                </a:cubicBezTo>
                <a:lnTo>
                  <a:pt x="3999" y="2328"/>
                </a:lnTo>
                <a:cubicBezTo>
                  <a:pt x="4001" y="2341"/>
                  <a:pt x="4003" y="2354"/>
                  <a:pt x="4005" y="2365"/>
                </a:cubicBezTo>
                <a:lnTo>
                  <a:pt x="4005" y="2365"/>
                </a:lnTo>
                <a:cubicBezTo>
                  <a:pt x="4006" y="2372"/>
                  <a:pt x="4007" y="2378"/>
                  <a:pt x="4008" y="2385"/>
                </a:cubicBezTo>
                <a:lnTo>
                  <a:pt x="4008" y="2385"/>
                </a:lnTo>
                <a:cubicBezTo>
                  <a:pt x="4009" y="2395"/>
                  <a:pt x="4013" y="2415"/>
                  <a:pt x="4014" y="2423"/>
                </a:cubicBezTo>
                <a:lnTo>
                  <a:pt x="4014" y="2423"/>
                </a:lnTo>
                <a:cubicBezTo>
                  <a:pt x="4017" y="2441"/>
                  <a:pt x="4019" y="2459"/>
                  <a:pt x="4022" y="2475"/>
                </a:cubicBezTo>
                <a:lnTo>
                  <a:pt x="4022" y="2475"/>
                </a:lnTo>
                <a:cubicBezTo>
                  <a:pt x="4022" y="2476"/>
                  <a:pt x="4024" y="2488"/>
                  <a:pt x="4025" y="2489"/>
                </a:cubicBezTo>
                <a:lnTo>
                  <a:pt x="4025" y="2489"/>
                </a:lnTo>
                <a:cubicBezTo>
                  <a:pt x="4026" y="2500"/>
                  <a:pt x="4028" y="2510"/>
                  <a:pt x="4029" y="2518"/>
                </a:cubicBezTo>
                <a:lnTo>
                  <a:pt x="4029" y="2518"/>
                </a:lnTo>
                <a:cubicBezTo>
                  <a:pt x="4029" y="2519"/>
                  <a:pt x="4030" y="2528"/>
                  <a:pt x="4030" y="2529"/>
                </a:cubicBezTo>
                <a:lnTo>
                  <a:pt x="4030" y="2529"/>
                </a:lnTo>
                <a:cubicBezTo>
                  <a:pt x="4032" y="2540"/>
                  <a:pt x="4033" y="2547"/>
                  <a:pt x="4033" y="2547"/>
                </a:cubicBezTo>
                <a:lnTo>
                  <a:pt x="4033" y="2547"/>
                </a:lnTo>
                <a:cubicBezTo>
                  <a:pt x="4032" y="2550"/>
                  <a:pt x="4029" y="2553"/>
                  <a:pt x="4027" y="2556"/>
                </a:cubicBezTo>
                <a:lnTo>
                  <a:pt x="4027" y="2556"/>
                </a:lnTo>
                <a:cubicBezTo>
                  <a:pt x="4022" y="2560"/>
                  <a:pt x="4016" y="2564"/>
                  <a:pt x="4009" y="2567"/>
                </a:cubicBezTo>
                <a:lnTo>
                  <a:pt x="4009" y="2567"/>
                </a:lnTo>
                <a:cubicBezTo>
                  <a:pt x="4008" y="2567"/>
                  <a:pt x="4007" y="2568"/>
                  <a:pt x="4006" y="2569"/>
                </a:cubicBezTo>
                <a:lnTo>
                  <a:pt x="4006" y="2569"/>
                </a:lnTo>
                <a:lnTo>
                  <a:pt x="4006" y="2569"/>
                </a:lnTo>
                <a:lnTo>
                  <a:pt x="4006" y="2569"/>
                </a:lnTo>
                <a:cubicBezTo>
                  <a:pt x="3955" y="2589"/>
                  <a:pt x="3867" y="2567"/>
                  <a:pt x="3829" y="2562"/>
                </a:cubicBezTo>
                <a:lnTo>
                  <a:pt x="3829" y="2562"/>
                </a:lnTo>
                <a:cubicBezTo>
                  <a:pt x="3702" y="2540"/>
                  <a:pt x="3576" y="2506"/>
                  <a:pt x="3451" y="2473"/>
                </a:cubicBezTo>
                <a:lnTo>
                  <a:pt x="3451" y="2473"/>
                </a:lnTo>
                <a:cubicBezTo>
                  <a:pt x="3286" y="2430"/>
                  <a:pt x="3144" y="2377"/>
                  <a:pt x="2952" y="2332"/>
                </a:cubicBezTo>
                <a:lnTo>
                  <a:pt x="2952" y="2332"/>
                </a:lnTo>
                <a:cubicBezTo>
                  <a:pt x="2828" y="2282"/>
                  <a:pt x="2662" y="2237"/>
                  <a:pt x="2579" y="2238"/>
                </a:cubicBezTo>
                <a:lnTo>
                  <a:pt x="2579" y="2238"/>
                </a:lnTo>
                <a:cubicBezTo>
                  <a:pt x="2534" y="2170"/>
                  <a:pt x="2482" y="2146"/>
                  <a:pt x="2482" y="2146"/>
                </a:cubicBezTo>
                <a:lnTo>
                  <a:pt x="2482" y="2146"/>
                </a:lnTo>
                <a:cubicBezTo>
                  <a:pt x="2461" y="2123"/>
                  <a:pt x="2447" y="2138"/>
                  <a:pt x="2445" y="2140"/>
                </a:cubicBezTo>
                <a:lnTo>
                  <a:pt x="2445" y="2140"/>
                </a:lnTo>
                <a:cubicBezTo>
                  <a:pt x="2443" y="2139"/>
                  <a:pt x="2442" y="2138"/>
                  <a:pt x="2440" y="2137"/>
                </a:cubicBezTo>
                <a:lnTo>
                  <a:pt x="2440" y="2137"/>
                </a:lnTo>
                <a:cubicBezTo>
                  <a:pt x="2444" y="2139"/>
                  <a:pt x="2440" y="2154"/>
                  <a:pt x="2431" y="2170"/>
                </a:cubicBezTo>
                <a:lnTo>
                  <a:pt x="2448" y="2075"/>
                </a:lnTo>
                <a:lnTo>
                  <a:pt x="2448" y="2075"/>
                </a:lnTo>
                <a:cubicBezTo>
                  <a:pt x="2697" y="2039"/>
                  <a:pt x="2885" y="1914"/>
                  <a:pt x="2962" y="1736"/>
                </a:cubicBezTo>
                <a:lnTo>
                  <a:pt x="2962" y="1736"/>
                </a:lnTo>
                <a:cubicBezTo>
                  <a:pt x="2962" y="1736"/>
                  <a:pt x="3092" y="1750"/>
                  <a:pt x="3171" y="1633"/>
                </a:cubicBezTo>
                <a:lnTo>
                  <a:pt x="3171" y="1633"/>
                </a:lnTo>
                <a:cubicBezTo>
                  <a:pt x="3182" y="1616"/>
                  <a:pt x="3193" y="1597"/>
                  <a:pt x="3201" y="1574"/>
                </a:cubicBezTo>
                <a:lnTo>
                  <a:pt x="3201" y="1574"/>
                </a:lnTo>
                <a:cubicBezTo>
                  <a:pt x="3203" y="1569"/>
                  <a:pt x="3205" y="1564"/>
                  <a:pt x="3207" y="1560"/>
                </a:cubicBezTo>
                <a:lnTo>
                  <a:pt x="3207" y="1560"/>
                </a:lnTo>
                <a:cubicBezTo>
                  <a:pt x="3207" y="1558"/>
                  <a:pt x="3207" y="1557"/>
                  <a:pt x="3208" y="1555"/>
                </a:cubicBezTo>
                <a:lnTo>
                  <a:pt x="3208" y="1555"/>
                </a:lnTo>
                <a:cubicBezTo>
                  <a:pt x="3209" y="1552"/>
                  <a:pt x="3209" y="1548"/>
                  <a:pt x="3211" y="1545"/>
                </a:cubicBezTo>
                <a:lnTo>
                  <a:pt x="3211" y="1545"/>
                </a:lnTo>
                <a:cubicBezTo>
                  <a:pt x="3211" y="1544"/>
                  <a:pt x="3211" y="1542"/>
                  <a:pt x="3212" y="1541"/>
                </a:cubicBezTo>
                <a:lnTo>
                  <a:pt x="3212" y="1541"/>
                </a:lnTo>
                <a:cubicBezTo>
                  <a:pt x="3214" y="1531"/>
                  <a:pt x="3216" y="1521"/>
                  <a:pt x="3217" y="1511"/>
                </a:cubicBezTo>
                <a:lnTo>
                  <a:pt x="3217" y="1511"/>
                </a:lnTo>
                <a:cubicBezTo>
                  <a:pt x="3217" y="1511"/>
                  <a:pt x="3217" y="1510"/>
                  <a:pt x="3217" y="1509"/>
                </a:cubicBezTo>
                <a:lnTo>
                  <a:pt x="3217" y="1509"/>
                </a:lnTo>
                <a:cubicBezTo>
                  <a:pt x="3218" y="1505"/>
                  <a:pt x="3218" y="1500"/>
                  <a:pt x="3218" y="1496"/>
                </a:cubicBezTo>
                <a:lnTo>
                  <a:pt x="3218" y="1496"/>
                </a:lnTo>
                <a:cubicBezTo>
                  <a:pt x="3219" y="1496"/>
                  <a:pt x="3219" y="1495"/>
                  <a:pt x="3219" y="1494"/>
                </a:cubicBezTo>
                <a:lnTo>
                  <a:pt x="3219" y="1494"/>
                </a:lnTo>
                <a:cubicBezTo>
                  <a:pt x="3222" y="1434"/>
                  <a:pt x="3206" y="1376"/>
                  <a:pt x="3177" y="1335"/>
                </a:cubicBezTo>
                <a:lnTo>
                  <a:pt x="3177" y="1335"/>
                </a:lnTo>
                <a:cubicBezTo>
                  <a:pt x="3188" y="1346"/>
                  <a:pt x="3195" y="1355"/>
                  <a:pt x="3195" y="1355"/>
                </a:cubicBezTo>
                <a:lnTo>
                  <a:pt x="3195" y="1355"/>
                </a:lnTo>
                <a:cubicBezTo>
                  <a:pt x="3200" y="1347"/>
                  <a:pt x="3205" y="1340"/>
                  <a:pt x="3209" y="1332"/>
                </a:cubicBezTo>
                <a:lnTo>
                  <a:pt x="3209" y="1332"/>
                </a:lnTo>
                <a:cubicBezTo>
                  <a:pt x="3211" y="1330"/>
                  <a:pt x="3212" y="1327"/>
                  <a:pt x="3213" y="1325"/>
                </a:cubicBezTo>
                <a:lnTo>
                  <a:pt x="3213" y="1325"/>
                </a:lnTo>
                <a:cubicBezTo>
                  <a:pt x="3217" y="1320"/>
                  <a:pt x="3220" y="1315"/>
                  <a:pt x="3223" y="1309"/>
                </a:cubicBezTo>
                <a:lnTo>
                  <a:pt x="3223" y="1309"/>
                </a:lnTo>
                <a:cubicBezTo>
                  <a:pt x="3225" y="1307"/>
                  <a:pt x="3226" y="1304"/>
                  <a:pt x="3228" y="1302"/>
                </a:cubicBezTo>
                <a:lnTo>
                  <a:pt x="3228" y="1302"/>
                </a:lnTo>
                <a:cubicBezTo>
                  <a:pt x="3231" y="1296"/>
                  <a:pt x="3233" y="1292"/>
                  <a:pt x="3236" y="1287"/>
                </a:cubicBezTo>
                <a:lnTo>
                  <a:pt x="3236" y="1287"/>
                </a:lnTo>
                <a:cubicBezTo>
                  <a:pt x="3238" y="1285"/>
                  <a:pt x="3239" y="1282"/>
                  <a:pt x="3240" y="1280"/>
                </a:cubicBezTo>
                <a:lnTo>
                  <a:pt x="3240" y="1280"/>
                </a:lnTo>
                <a:cubicBezTo>
                  <a:pt x="3243" y="1274"/>
                  <a:pt x="3247" y="1268"/>
                  <a:pt x="3250" y="1262"/>
                </a:cubicBezTo>
                <a:lnTo>
                  <a:pt x="3250" y="1262"/>
                </a:lnTo>
                <a:cubicBezTo>
                  <a:pt x="3251" y="1261"/>
                  <a:pt x="3251" y="1260"/>
                  <a:pt x="3252" y="1259"/>
                </a:cubicBezTo>
                <a:lnTo>
                  <a:pt x="3252" y="1259"/>
                </a:lnTo>
                <a:cubicBezTo>
                  <a:pt x="3255" y="1252"/>
                  <a:pt x="3259" y="1245"/>
                  <a:pt x="3262" y="1238"/>
                </a:cubicBezTo>
                <a:lnTo>
                  <a:pt x="3262" y="1238"/>
                </a:lnTo>
                <a:cubicBezTo>
                  <a:pt x="3263" y="1236"/>
                  <a:pt x="3264" y="1235"/>
                  <a:pt x="3265" y="1234"/>
                </a:cubicBezTo>
                <a:lnTo>
                  <a:pt x="3265" y="1234"/>
                </a:lnTo>
                <a:cubicBezTo>
                  <a:pt x="3267" y="1228"/>
                  <a:pt x="3269" y="1224"/>
                  <a:pt x="3272" y="1219"/>
                </a:cubicBezTo>
                <a:lnTo>
                  <a:pt x="3272" y="1219"/>
                </a:lnTo>
                <a:cubicBezTo>
                  <a:pt x="3273" y="1216"/>
                  <a:pt x="3273" y="1214"/>
                  <a:pt x="3275" y="1213"/>
                </a:cubicBezTo>
                <a:lnTo>
                  <a:pt x="3275" y="1213"/>
                </a:lnTo>
                <a:cubicBezTo>
                  <a:pt x="3277" y="1208"/>
                  <a:pt x="3279" y="1204"/>
                  <a:pt x="3281" y="1199"/>
                </a:cubicBezTo>
                <a:lnTo>
                  <a:pt x="3281" y="1199"/>
                </a:lnTo>
                <a:cubicBezTo>
                  <a:pt x="3282" y="1197"/>
                  <a:pt x="3282" y="1195"/>
                  <a:pt x="3283" y="1193"/>
                </a:cubicBezTo>
                <a:lnTo>
                  <a:pt x="3283" y="1193"/>
                </a:lnTo>
                <a:cubicBezTo>
                  <a:pt x="3286" y="1188"/>
                  <a:pt x="3288" y="1183"/>
                  <a:pt x="3290" y="1178"/>
                </a:cubicBezTo>
                <a:lnTo>
                  <a:pt x="3290" y="1178"/>
                </a:lnTo>
                <a:cubicBezTo>
                  <a:pt x="3290" y="1177"/>
                  <a:pt x="3291" y="1176"/>
                  <a:pt x="3291" y="1175"/>
                </a:cubicBezTo>
                <a:lnTo>
                  <a:pt x="3291" y="1175"/>
                </a:lnTo>
                <a:cubicBezTo>
                  <a:pt x="3293" y="1169"/>
                  <a:pt x="3296" y="1163"/>
                  <a:pt x="3298" y="1157"/>
                </a:cubicBezTo>
                <a:lnTo>
                  <a:pt x="3298" y="1157"/>
                </a:lnTo>
                <a:cubicBezTo>
                  <a:pt x="3299" y="1156"/>
                  <a:pt x="3299" y="1155"/>
                  <a:pt x="3299" y="1154"/>
                </a:cubicBezTo>
                <a:lnTo>
                  <a:pt x="3299" y="1154"/>
                </a:lnTo>
                <a:cubicBezTo>
                  <a:pt x="3301" y="1150"/>
                  <a:pt x="3303" y="1145"/>
                  <a:pt x="3304" y="1140"/>
                </a:cubicBezTo>
                <a:lnTo>
                  <a:pt x="3304" y="1140"/>
                </a:lnTo>
                <a:cubicBezTo>
                  <a:pt x="3305" y="1138"/>
                  <a:pt x="3306" y="1137"/>
                  <a:pt x="3306" y="1135"/>
                </a:cubicBezTo>
                <a:lnTo>
                  <a:pt x="3306" y="1135"/>
                </a:lnTo>
                <a:cubicBezTo>
                  <a:pt x="3308" y="1131"/>
                  <a:pt x="3309" y="1127"/>
                  <a:pt x="3310" y="1124"/>
                </a:cubicBezTo>
                <a:lnTo>
                  <a:pt x="3310" y="1124"/>
                </a:lnTo>
                <a:cubicBezTo>
                  <a:pt x="3310" y="1122"/>
                  <a:pt x="3311" y="1120"/>
                  <a:pt x="3312" y="1118"/>
                </a:cubicBezTo>
                <a:lnTo>
                  <a:pt x="3312" y="1118"/>
                </a:lnTo>
                <a:cubicBezTo>
                  <a:pt x="3313" y="1114"/>
                  <a:pt x="3314" y="1110"/>
                  <a:pt x="3316" y="1107"/>
                </a:cubicBezTo>
                <a:lnTo>
                  <a:pt x="3316" y="1107"/>
                </a:lnTo>
                <a:cubicBezTo>
                  <a:pt x="3316" y="1105"/>
                  <a:pt x="3316" y="1104"/>
                  <a:pt x="3316" y="1103"/>
                </a:cubicBezTo>
                <a:lnTo>
                  <a:pt x="3316" y="1103"/>
                </a:lnTo>
                <a:cubicBezTo>
                  <a:pt x="3318" y="1098"/>
                  <a:pt x="3319" y="1093"/>
                  <a:pt x="3320" y="1088"/>
                </a:cubicBezTo>
                <a:lnTo>
                  <a:pt x="3320" y="1088"/>
                </a:lnTo>
                <a:cubicBezTo>
                  <a:pt x="3321" y="1088"/>
                  <a:pt x="3321" y="1088"/>
                  <a:pt x="3321" y="1087"/>
                </a:cubicBezTo>
                <a:lnTo>
                  <a:pt x="3321" y="1087"/>
                </a:lnTo>
                <a:cubicBezTo>
                  <a:pt x="3322" y="1083"/>
                  <a:pt x="3323" y="1079"/>
                  <a:pt x="3324" y="1074"/>
                </a:cubicBezTo>
                <a:lnTo>
                  <a:pt x="3324" y="1074"/>
                </a:lnTo>
                <a:cubicBezTo>
                  <a:pt x="3324" y="1073"/>
                  <a:pt x="3324" y="1072"/>
                  <a:pt x="3325" y="1070"/>
                </a:cubicBezTo>
                <a:lnTo>
                  <a:pt x="3325" y="1070"/>
                </a:lnTo>
                <a:cubicBezTo>
                  <a:pt x="3326" y="1067"/>
                  <a:pt x="3326" y="1064"/>
                  <a:pt x="3328" y="1060"/>
                </a:cubicBezTo>
                <a:lnTo>
                  <a:pt x="3328" y="1060"/>
                </a:lnTo>
                <a:cubicBezTo>
                  <a:pt x="3328" y="1059"/>
                  <a:pt x="3328" y="1058"/>
                  <a:pt x="3328" y="1056"/>
                </a:cubicBezTo>
                <a:lnTo>
                  <a:pt x="3328" y="1056"/>
                </a:lnTo>
                <a:cubicBezTo>
                  <a:pt x="3329" y="1053"/>
                  <a:pt x="3329" y="1050"/>
                  <a:pt x="3330" y="1047"/>
                </a:cubicBezTo>
                <a:lnTo>
                  <a:pt x="3330" y="1047"/>
                </a:lnTo>
                <a:cubicBezTo>
                  <a:pt x="3330" y="1046"/>
                  <a:pt x="3330" y="1045"/>
                  <a:pt x="3330" y="1044"/>
                </a:cubicBezTo>
                <a:lnTo>
                  <a:pt x="3330" y="1044"/>
                </a:lnTo>
                <a:cubicBezTo>
                  <a:pt x="3332" y="1035"/>
                  <a:pt x="3333" y="1028"/>
                  <a:pt x="3334" y="1021"/>
                </a:cubicBezTo>
                <a:lnTo>
                  <a:pt x="3334" y="1021"/>
                </a:lnTo>
                <a:cubicBezTo>
                  <a:pt x="3334" y="1020"/>
                  <a:pt x="3334" y="1019"/>
                  <a:pt x="3334" y="1017"/>
                </a:cubicBezTo>
                <a:lnTo>
                  <a:pt x="3334" y="1017"/>
                </a:lnTo>
                <a:cubicBezTo>
                  <a:pt x="3334" y="1015"/>
                  <a:pt x="3335" y="1013"/>
                  <a:pt x="3335" y="1010"/>
                </a:cubicBezTo>
                <a:lnTo>
                  <a:pt x="3335" y="1010"/>
                </a:lnTo>
                <a:cubicBezTo>
                  <a:pt x="3335" y="1009"/>
                  <a:pt x="3336" y="1008"/>
                  <a:pt x="3336" y="1007"/>
                </a:cubicBezTo>
                <a:lnTo>
                  <a:pt x="3336" y="1007"/>
                </a:lnTo>
                <a:cubicBezTo>
                  <a:pt x="3336" y="1004"/>
                  <a:pt x="3336" y="1003"/>
                  <a:pt x="3336" y="1000"/>
                </a:cubicBezTo>
                <a:lnTo>
                  <a:pt x="3336" y="1000"/>
                </a:lnTo>
                <a:cubicBezTo>
                  <a:pt x="3336" y="999"/>
                  <a:pt x="3336" y="998"/>
                  <a:pt x="3336" y="997"/>
                </a:cubicBezTo>
                <a:lnTo>
                  <a:pt x="3336" y="997"/>
                </a:lnTo>
                <a:cubicBezTo>
                  <a:pt x="3336" y="995"/>
                  <a:pt x="3336" y="993"/>
                  <a:pt x="3337" y="991"/>
                </a:cubicBezTo>
                <a:lnTo>
                  <a:pt x="3337" y="991"/>
                </a:lnTo>
                <a:cubicBezTo>
                  <a:pt x="3337" y="990"/>
                  <a:pt x="3337" y="989"/>
                  <a:pt x="3337" y="988"/>
                </a:cubicBezTo>
                <a:lnTo>
                  <a:pt x="3337" y="988"/>
                </a:lnTo>
                <a:cubicBezTo>
                  <a:pt x="3337" y="986"/>
                  <a:pt x="3337" y="983"/>
                  <a:pt x="3337" y="980"/>
                </a:cubicBezTo>
                <a:lnTo>
                  <a:pt x="3337" y="980"/>
                </a:lnTo>
                <a:cubicBezTo>
                  <a:pt x="3337" y="979"/>
                  <a:pt x="3337" y="978"/>
                  <a:pt x="3337" y="977"/>
                </a:cubicBezTo>
                <a:lnTo>
                  <a:pt x="3337" y="977"/>
                </a:lnTo>
                <a:cubicBezTo>
                  <a:pt x="3337" y="976"/>
                  <a:pt x="3337" y="974"/>
                  <a:pt x="3337" y="973"/>
                </a:cubicBezTo>
                <a:lnTo>
                  <a:pt x="3337" y="973"/>
                </a:lnTo>
                <a:cubicBezTo>
                  <a:pt x="3337" y="972"/>
                  <a:pt x="3337" y="971"/>
                  <a:pt x="3337" y="970"/>
                </a:cubicBezTo>
                <a:lnTo>
                  <a:pt x="3337" y="970"/>
                </a:lnTo>
                <a:cubicBezTo>
                  <a:pt x="3337" y="969"/>
                  <a:pt x="3337" y="968"/>
                  <a:pt x="3337" y="967"/>
                </a:cubicBezTo>
                <a:lnTo>
                  <a:pt x="3337" y="967"/>
                </a:lnTo>
                <a:cubicBezTo>
                  <a:pt x="3337" y="966"/>
                  <a:pt x="3337" y="964"/>
                  <a:pt x="3337" y="963"/>
                </a:cubicBezTo>
                <a:lnTo>
                  <a:pt x="3337" y="963"/>
                </a:lnTo>
                <a:lnTo>
                  <a:pt x="3337" y="962"/>
                </a:lnTo>
                <a:lnTo>
                  <a:pt x="3337" y="962"/>
                </a:lnTo>
                <a:cubicBezTo>
                  <a:pt x="3336" y="946"/>
                  <a:pt x="3334" y="938"/>
                  <a:pt x="3334" y="938"/>
                </a:cubicBezTo>
                <a:lnTo>
                  <a:pt x="3334" y="938"/>
                </a:lnTo>
                <a:cubicBezTo>
                  <a:pt x="3327" y="843"/>
                  <a:pt x="3297" y="778"/>
                  <a:pt x="3259" y="733"/>
                </a:cubicBezTo>
                <a:lnTo>
                  <a:pt x="3259" y="733"/>
                </a:lnTo>
                <a:cubicBezTo>
                  <a:pt x="3256" y="730"/>
                  <a:pt x="3253" y="726"/>
                  <a:pt x="3250" y="723"/>
                </a:cubicBezTo>
                <a:lnTo>
                  <a:pt x="3250" y="723"/>
                </a:lnTo>
                <a:cubicBezTo>
                  <a:pt x="3249" y="721"/>
                  <a:pt x="3248" y="720"/>
                  <a:pt x="3246" y="719"/>
                </a:cubicBezTo>
                <a:lnTo>
                  <a:pt x="3246" y="719"/>
                </a:lnTo>
                <a:cubicBezTo>
                  <a:pt x="3244" y="716"/>
                  <a:pt x="3241" y="714"/>
                  <a:pt x="3239" y="711"/>
                </a:cubicBezTo>
                <a:lnTo>
                  <a:pt x="3239" y="711"/>
                </a:lnTo>
                <a:cubicBezTo>
                  <a:pt x="3238" y="710"/>
                  <a:pt x="3237" y="709"/>
                  <a:pt x="3236" y="708"/>
                </a:cubicBezTo>
                <a:lnTo>
                  <a:pt x="3236" y="708"/>
                </a:lnTo>
                <a:cubicBezTo>
                  <a:pt x="3232" y="706"/>
                  <a:pt x="3229" y="703"/>
                  <a:pt x="3226" y="700"/>
                </a:cubicBezTo>
                <a:lnTo>
                  <a:pt x="3226" y="700"/>
                </a:lnTo>
                <a:cubicBezTo>
                  <a:pt x="3225" y="698"/>
                  <a:pt x="3223" y="698"/>
                  <a:pt x="3222" y="697"/>
                </a:cubicBezTo>
                <a:lnTo>
                  <a:pt x="3222" y="697"/>
                </a:lnTo>
                <a:cubicBezTo>
                  <a:pt x="3219" y="694"/>
                  <a:pt x="3217" y="693"/>
                  <a:pt x="3215" y="691"/>
                </a:cubicBezTo>
                <a:lnTo>
                  <a:pt x="3215" y="691"/>
                </a:lnTo>
                <a:cubicBezTo>
                  <a:pt x="3213" y="690"/>
                  <a:pt x="3212" y="689"/>
                  <a:pt x="3211" y="689"/>
                </a:cubicBezTo>
                <a:lnTo>
                  <a:pt x="3211" y="689"/>
                </a:lnTo>
                <a:cubicBezTo>
                  <a:pt x="3208" y="686"/>
                  <a:pt x="3204" y="683"/>
                  <a:pt x="3201" y="681"/>
                </a:cubicBezTo>
                <a:lnTo>
                  <a:pt x="3201" y="681"/>
                </a:lnTo>
                <a:cubicBezTo>
                  <a:pt x="3199" y="680"/>
                  <a:pt x="3198" y="680"/>
                  <a:pt x="3197" y="679"/>
                </a:cubicBezTo>
                <a:lnTo>
                  <a:pt x="3197" y="679"/>
                </a:lnTo>
                <a:cubicBezTo>
                  <a:pt x="3195" y="677"/>
                  <a:pt x="3192" y="676"/>
                  <a:pt x="3189" y="674"/>
                </a:cubicBezTo>
                <a:lnTo>
                  <a:pt x="3189" y="674"/>
                </a:lnTo>
                <a:cubicBezTo>
                  <a:pt x="3188" y="673"/>
                  <a:pt x="3187" y="673"/>
                  <a:pt x="3186" y="672"/>
                </a:cubicBezTo>
                <a:lnTo>
                  <a:pt x="3186" y="672"/>
                </a:lnTo>
                <a:cubicBezTo>
                  <a:pt x="3182" y="670"/>
                  <a:pt x="3179" y="669"/>
                  <a:pt x="3176" y="667"/>
                </a:cubicBezTo>
                <a:lnTo>
                  <a:pt x="3176" y="667"/>
                </a:lnTo>
                <a:cubicBezTo>
                  <a:pt x="3175" y="666"/>
                  <a:pt x="3174" y="666"/>
                  <a:pt x="3172" y="665"/>
                </a:cubicBezTo>
                <a:lnTo>
                  <a:pt x="3172" y="665"/>
                </a:lnTo>
                <a:cubicBezTo>
                  <a:pt x="3170" y="664"/>
                  <a:pt x="3167" y="663"/>
                  <a:pt x="3165" y="661"/>
                </a:cubicBezTo>
                <a:lnTo>
                  <a:pt x="3165" y="661"/>
                </a:lnTo>
                <a:cubicBezTo>
                  <a:pt x="3164" y="661"/>
                  <a:pt x="3162" y="660"/>
                  <a:pt x="3161" y="660"/>
                </a:cubicBezTo>
                <a:lnTo>
                  <a:pt x="3161" y="660"/>
                </a:lnTo>
                <a:cubicBezTo>
                  <a:pt x="3158" y="658"/>
                  <a:pt x="3155" y="657"/>
                  <a:pt x="3151" y="656"/>
                </a:cubicBezTo>
                <a:lnTo>
                  <a:pt x="3151" y="656"/>
                </a:lnTo>
                <a:cubicBezTo>
                  <a:pt x="3151" y="655"/>
                  <a:pt x="3150" y="655"/>
                  <a:pt x="3149" y="655"/>
                </a:cubicBezTo>
                <a:lnTo>
                  <a:pt x="3149" y="655"/>
                </a:lnTo>
                <a:cubicBezTo>
                  <a:pt x="3146" y="653"/>
                  <a:pt x="3144" y="652"/>
                  <a:pt x="3141" y="651"/>
                </a:cubicBezTo>
                <a:lnTo>
                  <a:pt x="3141" y="651"/>
                </a:lnTo>
                <a:cubicBezTo>
                  <a:pt x="3140" y="651"/>
                  <a:pt x="3138" y="650"/>
                  <a:pt x="3137" y="650"/>
                </a:cubicBezTo>
                <a:lnTo>
                  <a:pt x="3137" y="650"/>
                </a:lnTo>
                <a:cubicBezTo>
                  <a:pt x="3135" y="649"/>
                  <a:pt x="3132" y="649"/>
                  <a:pt x="3130" y="647"/>
                </a:cubicBezTo>
                <a:lnTo>
                  <a:pt x="3130" y="647"/>
                </a:lnTo>
                <a:cubicBezTo>
                  <a:pt x="3128" y="647"/>
                  <a:pt x="3128" y="647"/>
                  <a:pt x="3127" y="647"/>
                </a:cubicBezTo>
                <a:lnTo>
                  <a:pt x="3127" y="647"/>
                </a:lnTo>
                <a:cubicBezTo>
                  <a:pt x="3124" y="646"/>
                  <a:pt x="3121" y="645"/>
                  <a:pt x="3118" y="645"/>
                </a:cubicBezTo>
                <a:lnTo>
                  <a:pt x="3118" y="645"/>
                </a:lnTo>
                <a:cubicBezTo>
                  <a:pt x="3118" y="644"/>
                  <a:pt x="3117" y="644"/>
                  <a:pt x="3116" y="643"/>
                </a:cubicBezTo>
                <a:lnTo>
                  <a:pt x="3116" y="643"/>
                </a:lnTo>
                <a:cubicBezTo>
                  <a:pt x="3113" y="643"/>
                  <a:pt x="3111" y="642"/>
                  <a:pt x="3109" y="641"/>
                </a:cubicBezTo>
                <a:lnTo>
                  <a:pt x="3109" y="641"/>
                </a:lnTo>
                <a:cubicBezTo>
                  <a:pt x="3108" y="641"/>
                  <a:pt x="3107" y="641"/>
                  <a:pt x="3107" y="641"/>
                </a:cubicBezTo>
                <a:lnTo>
                  <a:pt x="3107" y="641"/>
                </a:lnTo>
                <a:cubicBezTo>
                  <a:pt x="3104" y="640"/>
                  <a:pt x="3101" y="640"/>
                  <a:pt x="3099" y="640"/>
                </a:cubicBezTo>
                <a:lnTo>
                  <a:pt x="3099" y="640"/>
                </a:lnTo>
                <a:cubicBezTo>
                  <a:pt x="3098" y="639"/>
                  <a:pt x="3097" y="639"/>
                  <a:pt x="3096" y="639"/>
                </a:cubicBezTo>
                <a:lnTo>
                  <a:pt x="3096" y="639"/>
                </a:lnTo>
                <a:cubicBezTo>
                  <a:pt x="3094" y="639"/>
                  <a:pt x="3092" y="639"/>
                  <a:pt x="3091" y="638"/>
                </a:cubicBezTo>
                <a:lnTo>
                  <a:pt x="3091" y="638"/>
                </a:lnTo>
                <a:cubicBezTo>
                  <a:pt x="3090" y="638"/>
                  <a:pt x="3089" y="638"/>
                  <a:pt x="3088" y="637"/>
                </a:cubicBezTo>
                <a:lnTo>
                  <a:pt x="3088" y="637"/>
                </a:lnTo>
                <a:cubicBezTo>
                  <a:pt x="3086" y="637"/>
                  <a:pt x="3084" y="637"/>
                  <a:pt x="3082" y="637"/>
                </a:cubicBezTo>
                <a:lnTo>
                  <a:pt x="3082" y="637"/>
                </a:lnTo>
                <a:cubicBezTo>
                  <a:pt x="3081" y="636"/>
                  <a:pt x="3081" y="636"/>
                  <a:pt x="3080" y="636"/>
                </a:cubicBezTo>
                <a:lnTo>
                  <a:pt x="3080" y="636"/>
                </a:lnTo>
                <a:cubicBezTo>
                  <a:pt x="3078" y="636"/>
                  <a:pt x="3077" y="636"/>
                  <a:pt x="3076" y="636"/>
                </a:cubicBezTo>
                <a:lnTo>
                  <a:pt x="3076" y="636"/>
                </a:lnTo>
                <a:cubicBezTo>
                  <a:pt x="3075" y="636"/>
                  <a:pt x="3074" y="636"/>
                  <a:pt x="3074" y="636"/>
                </a:cubicBezTo>
                <a:lnTo>
                  <a:pt x="3074" y="636"/>
                </a:lnTo>
                <a:cubicBezTo>
                  <a:pt x="3072" y="635"/>
                  <a:pt x="3070" y="635"/>
                  <a:pt x="3069" y="635"/>
                </a:cubicBezTo>
                <a:lnTo>
                  <a:pt x="3069" y="635"/>
                </a:lnTo>
                <a:cubicBezTo>
                  <a:pt x="3068" y="635"/>
                  <a:pt x="3068" y="635"/>
                  <a:pt x="3068" y="635"/>
                </a:cubicBezTo>
                <a:lnTo>
                  <a:pt x="3068" y="635"/>
                </a:lnTo>
                <a:cubicBezTo>
                  <a:pt x="3067" y="635"/>
                  <a:pt x="3066" y="635"/>
                  <a:pt x="3064" y="635"/>
                </a:cubicBezTo>
                <a:lnTo>
                  <a:pt x="3064" y="635"/>
                </a:lnTo>
                <a:lnTo>
                  <a:pt x="3064" y="635"/>
                </a:lnTo>
                <a:lnTo>
                  <a:pt x="3064" y="635"/>
                </a:lnTo>
                <a:cubicBezTo>
                  <a:pt x="3063" y="635"/>
                  <a:pt x="3061" y="635"/>
                  <a:pt x="3061" y="635"/>
                </a:cubicBezTo>
                <a:lnTo>
                  <a:pt x="3061" y="635"/>
                </a:lnTo>
                <a:cubicBezTo>
                  <a:pt x="3060" y="635"/>
                  <a:pt x="3060" y="635"/>
                  <a:pt x="3060" y="635"/>
                </a:cubicBezTo>
                <a:lnTo>
                  <a:pt x="3060" y="635"/>
                </a:lnTo>
                <a:cubicBezTo>
                  <a:pt x="3060" y="635"/>
                  <a:pt x="3059" y="635"/>
                  <a:pt x="3058" y="635"/>
                </a:cubicBezTo>
                <a:lnTo>
                  <a:pt x="3058" y="635"/>
                </a:lnTo>
                <a:lnTo>
                  <a:pt x="3058" y="635"/>
                </a:lnTo>
                <a:lnTo>
                  <a:pt x="3058" y="635"/>
                </a:lnTo>
                <a:lnTo>
                  <a:pt x="3058" y="635"/>
                </a:lnTo>
                <a:lnTo>
                  <a:pt x="3058" y="635"/>
                </a:lnTo>
                <a:cubicBezTo>
                  <a:pt x="3053" y="113"/>
                  <a:pt x="2410" y="224"/>
                  <a:pt x="2315" y="226"/>
                </a:cubicBezTo>
                <a:lnTo>
                  <a:pt x="2315" y="226"/>
                </a:lnTo>
                <a:cubicBezTo>
                  <a:pt x="2296" y="226"/>
                  <a:pt x="2275" y="220"/>
                  <a:pt x="2254" y="209"/>
                </a:cubicBezTo>
                <a:lnTo>
                  <a:pt x="2254" y="209"/>
                </a:lnTo>
                <a:lnTo>
                  <a:pt x="2254" y="209"/>
                </a:lnTo>
                <a:lnTo>
                  <a:pt x="2254" y="209"/>
                </a:lnTo>
                <a:cubicBezTo>
                  <a:pt x="2176" y="171"/>
                  <a:pt x="2095" y="74"/>
                  <a:pt x="2085" y="62"/>
                </a:cubicBezTo>
                <a:lnTo>
                  <a:pt x="2085" y="62"/>
                </a:lnTo>
                <a:cubicBezTo>
                  <a:pt x="2085" y="62"/>
                  <a:pt x="2085" y="62"/>
                  <a:pt x="2084" y="62"/>
                </a:cubicBezTo>
                <a:lnTo>
                  <a:pt x="2084" y="62"/>
                </a:lnTo>
                <a:lnTo>
                  <a:pt x="2084" y="61"/>
                </a:lnTo>
                <a:lnTo>
                  <a:pt x="2084" y="61"/>
                </a:lnTo>
                <a:lnTo>
                  <a:pt x="2084" y="61"/>
                </a:lnTo>
                <a:lnTo>
                  <a:pt x="2056" y="173"/>
                </a:lnTo>
                <a:lnTo>
                  <a:pt x="2056" y="173"/>
                </a:lnTo>
                <a:cubicBezTo>
                  <a:pt x="2028" y="129"/>
                  <a:pt x="2030" y="0"/>
                  <a:pt x="2030" y="0"/>
                </a:cubicBezTo>
                <a:lnTo>
                  <a:pt x="2030" y="0"/>
                </a:lnTo>
                <a:cubicBezTo>
                  <a:pt x="1924" y="28"/>
                  <a:pt x="1863" y="251"/>
                  <a:pt x="1863" y="251"/>
                </a:cubicBezTo>
                <a:lnTo>
                  <a:pt x="1863" y="251"/>
                </a:lnTo>
                <a:cubicBezTo>
                  <a:pt x="1822" y="199"/>
                  <a:pt x="1831" y="125"/>
                  <a:pt x="1831" y="125"/>
                </a:cubicBezTo>
                <a:lnTo>
                  <a:pt x="1831" y="125"/>
                </a:lnTo>
                <a:cubicBezTo>
                  <a:pt x="1831" y="125"/>
                  <a:pt x="1655" y="280"/>
                  <a:pt x="1741" y="467"/>
                </a:cubicBezTo>
                <a:lnTo>
                  <a:pt x="1741" y="467"/>
                </a:lnTo>
                <a:cubicBezTo>
                  <a:pt x="1753" y="495"/>
                  <a:pt x="1767" y="520"/>
                  <a:pt x="1782" y="544"/>
                </a:cubicBezTo>
                <a:lnTo>
                  <a:pt x="1782" y="544"/>
                </a:lnTo>
                <a:cubicBezTo>
                  <a:pt x="1775" y="547"/>
                  <a:pt x="1767" y="552"/>
                  <a:pt x="1760" y="557"/>
                </a:cubicBezTo>
                <a:lnTo>
                  <a:pt x="1759" y="557"/>
                </a:lnTo>
                <a:lnTo>
                  <a:pt x="1759" y="557"/>
                </a:lnTo>
                <a:cubicBezTo>
                  <a:pt x="1753" y="562"/>
                  <a:pt x="1746" y="567"/>
                  <a:pt x="1740" y="572"/>
                </a:cubicBezTo>
                <a:lnTo>
                  <a:pt x="1738" y="573"/>
                </a:lnTo>
                <a:lnTo>
                  <a:pt x="1738" y="573"/>
                </a:lnTo>
                <a:cubicBezTo>
                  <a:pt x="1732" y="579"/>
                  <a:pt x="1726" y="584"/>
                  <a:pt x="1720" y="590"/>
                </a:cubicBezTo>
                <a:lnTo>
                  <a:pt x="1720" y="590"/>
                </a:lnTo>
                <a:lnTo>
                  <a:pt x="1720" y="590"/>
                </a:lnTo>
                <a:lnTo>
                  <a:pt x="1720" y="590"/>
                </a:lnTo>
                <a:cubicBezTo>
                  <a:pt x="1625" y="679"/>
                  <a:pt x="1579" y="820"/>
                  <a:pt x="1608" y="945"/>
                </a:cubicBezTo>
                <a:lnTo>
                  <a:pt x="1608" y="945"/>
                </a:lnTo>
                <a:cubicBezTo>
                  <a:pt x="1610" y="955"/>
                  <a:pt x="1613" y="965"/>
                  <a:pt x="1612" y="975"/>
                </a:cubicBezTo>
                <a:lnTo>
                  <a:pt x="1612" y="975"/>
                </a:lnTo>
                <a:cubicBezTo>
                  <a:pt x="1612" y="979"/>
                  <a:pt x="1612" y="983"/>
                  <a:pt x="1611" y="986"/>
                </a:cubicBezTo>
                <a:lnTo>
                  <a:pt x="1611" y="986"/>
                </a:lnTo>
                <a:cubicBezTo>
                  <a:pt x="1610" y="989"/>
                  <a:pt x="1610" y="991"/>
                  <a:pt x="1609" y="993"/>
                </a:cubicBezTo>
                <a:lnTo>
                  <a:pt x="1609" y="993"/>
                </a:lnTo>
                <a:cubicBezTo>
                  <a:pt x="1607" y="1000"/>
                  <a:pt x="1604" y="1006"/>
                  <a:pt x="1601" y="1012"/>
                </a:cubicBezTo>
                <a:lnTo>
                  <a:pt x="1601" y="1012"/>
                </a:lnTo>
                <a:cubicBezTo>
                  <a:pt x="1600" y="1015"/>
                  <a:pt x="1595" y="1029"/>
                  <a:pt x="1590" y="1048"/>
                </a:cubicBezTo>
                <a:lnTo>
                  <a:pt x="1590" y="1048"/>
                </a:lnTo>
                <a:cubicBezTo>
                  <a:pt x="1566" y="1028"/>
                  <a:pt x="1529" y="1012"/>
                  <a:pt x="1480" y="1035"/>
                </a:cubicBezTo>
                <a:lnTo>
                  <a:pt x="1480" y="1035"/>
                </a:lnTo>
                <a:cubicBezTo>
                  <a:pt x="1436" y="1057"/>
                  <a:pt x="1412" y="1129"/>
                  <a:pt x="1408" y="1206"/>
                </a:cubicBezTo>
                <a:lnTo>
                  <a:pt x="1408" y="1206"/>
                </a:lnTo>
                <a:lnTo>
                  <a:pt x="1408" y="1206"/>
                </a:lnTo>
                <a:cubicBezTo>
                  <a:pt x="1408" y="1213"/>
                  <a:pt x="1408" y="1219"/>
                  <a:pt x="1408" y="1225"/>
                </a:cubicBezTo>
                <a:lnTo>
                  <a:pt x="1408" y="1225"/>
                </a:lnTo>
                <a:cubicBezTo>
                  <a:pt x="1407" y="1227"/>
                  <a:pt x="1407" y="1228"/>
                  <a:pt x="1407" y="1229"/>
                </a:cubicBezTo>
                <a:lnTo>
                  <a:pt x="1407" y="1229"/>
                </a:lnTo>
                <a:cubicBezTo>
                  <a:pt x="1407" y="1235"/>
                  <a:pt x="1408" y="1239"/>
                  <a:pt x="1408" y="1245"/>
                </a:cubicBezTo>
                <a:lnTo>
                  <a:pt x="1408" y="1245"/>
                </a:lnTo>
                <a:cubicBezTo>
                  <a:pt x="1408" y="1246"/>
                  <a:pt x="1408" y="1248"/>
                  <a:pt x="1408" y="1249"/>
                </a:cubicBezTo>
                <a:lnTo>
                  <a:pt x="1408" y="1249"/>
                </a:lnTo>
                <a:cubicBezTo>
                  <a:pt x="1408" y="1254"/>
                  <a:pt x="1408" y="1259"/>
                  <a:pt x="1409" y="1264"/>
                </a:cubicBezTo>
                <a:lnTo>
                  <a:pt x="1409" y="1264"/>
                </a:lnTo>
                <a:cubicBezTo>
                  <a:pt x="1409" y="1265"/>
                  <a:pt x="1409" y="1267"/>
                  <a:pt x="1409" y="1269"/>
                </a:cubicBezTo>
                <a:lnTo>
                  <a:pt x="1409" y="1269"/>
                </a:lnTo>
                <a:cubicBezTo>
                  <a:pt x="1409" y="1271"/>
                  <a:pt x="1409" y="1274"/>
                  <a:pt x="1410" y="1277"/>
                </a:cubicBezTo>
                <a:lnTo>
                  <a:pt x="1410" y="1277"/>
                </a:lnTo>
                <a:cubicBezTo>
                  <a:pt x="1410" y="1279"/>
                  <a:pt x="1410" y="1281"/>
                  <a:pt x="1410" y="1284"/>
                </a:cubicBezTo>
                <a:lnTo>
                  <a:pt x="1410" y="1284"/>
                </a:lnTo>
                <a:cubicBezTo>
                  <a:pt x="1411" y="1287"/>
                  <a:pt x="1412" y="1291"/>
                  <a:pt x="1412" y="1295"/>
                </a:cubicBezTo>
                <a:lnTo>
                  <a:pt x="1412" y="1295"/>
                </a:lnTo>
                <a:cubicBezTo>
                  <a:pt x="1412" y="1297"/>
                  <a:pt x="1413" y="1299"/>
                  <a:pt x="1413" y="1302"/>
                </a:cubicBezTo>
                <a:lnTo>
                  <a:pt x="1413" y="1302"/>
                </a:lnTo>
                <a:cubicBezTo>
                  <a:pt x="1413" y="1305"/>
                  <a:pt x="1414" y="1307"/>
                  <a:pt x="1415" y="1310"/>
                </a:cubicBezTo>
                <a:lnTo>
                  <a:pt x="1415" y="1310"/>
                </a:lnTo>
                <a:cubicBezTo>
                  <a:pt x="1415" y="1313"/>
                  <a:pt x="1416" y="1316"/>
                  <a:pt x="1417" y="1320"/>
                </a:cubicBezTo>
                <a:lnTo>
                  <a:pt x="1417" y="1320"/>
                </a:lnTo>
                <a:cubicBezTo>
                  <a:pt x="1417" y="1322"/>
                  <a:pt x="1418" y="1324"/>
                  <a:pt x="1418" y="1326"/>
                </a:cubicBezTo>
                <a:lnTo>
                  <a:pt x="1418" y="1326"/>
                </a:lnTo>
                <a:cubicBezTo>
                  <a:pt x="1419" y="1330"/>
                  <a:pt x="1420" y="1334"/>
                  <a:pt x="1421" y="1337"/>
                </a:cubicBezTo>
                <a:lnTo>
                  <a:pt x="1421" y="1337"/>
                </a:lnTo>
                <a:cubicBezTo>
                  <a:pt x="1422" y="1339"/>
                  <a:pt x="1422" y="1340"/>
                  <a:pt x="1423" y="1342"/>
                </a:cubicBezTo>
                <a:lnTo>
                  <a:pt x="1423" y="1342"/>
                </a:lnTo>
                <a:cubicBezTo>
                  <a:pt x="1423" y="1345"/>
                  <a:pt x="1425" y="1348"/>
                  <a:pt x="1426" y="1352"/>
                </a:cubicBezTo>
                <a:lnTo>
                  <a:pt x="1426" y="1352"/>
                </a:lnTo>
                <a:cubicBezTo>
                  <a:pt x="1426" y="1353"/>
                  <a:pt x="1426" y="1355"/>
                  <a:pt x="1427" y="1356"/>
                </a:cubicBezTo>
                <a:lnTo>
                  <a:pt x="1427" y="1356"/>
                </a:lnTo>
                <a:cubicBezTo>
                  <a:pt x="1428" y="1359"/>
                  <a:pt x="1430" y="1363"/>
                  <a:pt x="1431" y="1366"/>
                </a:cubicBezTo>
                <a:lnTo>
                  <a:pt x="1431" y="1366"/>
                </a:lnTo>
                <a:cubicBezTo>
                  <a:pt x="1431" y="1367"/>
                  <a:pt x="1432" y="1369"/>
                  <a:pt x="1433" y="1370"/>
                </a:cubicBezTo>
                <a:lnTo>
                  <a:pt x="1433" y="1370"/>
                </a:lnTo>
                <a:cubicBezTo>
                  <a:pt x="1435" y="1374"/>
                  <a:pt x="1436" y="1377"/>
                  <a:pt x="1438" y="1381"/>
                </a:cubicBezTo>
                <a:lnTo>
                  <a:pt x="1438" y="1381"/>
                </a:lnTo>
                <a:cubicBezTo>
                  <a:pt x="1438" y="1382"/>
                  <a:pt x="1439" y="1383"/>
                  <a:pt x="1439" y="1384"/>
                </a:cubicBezTo>
                <a:lnTo>
                  <a:pt x="1439" y="1384"/>
                </a:lnTo>
                <a:cubicBezTo>
                  <a:pt x="1441" y="1387"/>
                  <a:pt x="1443" y="1391"/>
                  <a:pt x="1445" y="1395"/>
                </a:cubicBezTo>
                <a:lnTo>
                  <a:pt x="1445" y="1395"/>
                </a:lnTo>
                <a:cubicBezTo>
                  <a:pt x="1446" y="1395"/>
                  <a:pt x="1446" y="1395"/>
                  <a:pt x="1446" y="1396"/>
                </a:cubicBezTo>
                <a:lnTo>
                  <a:pt x="1446" y="1396"/>
                </a:lnTo>
                <a:cubicBezTo>
                  <a:pt x="1448" y="1399"/>
                  <a:pt x="1450" y="1402"/>
                  <a:pt x="1452" y="1405"/>
                </a:cubicBezTo>
                <a:lnTo>
                  <a:pt x="1452" y="1405"/>
                </a:lnTo>
                <a:cubicBezTo>
                  <a:pt x="1453" y="1406"/>
                  <a:pt x="1453" y="1406"/>
                  <a:pt x="1453" y="1407"/>
                </a:cubicBezTo>
                <a:lnTo>
                  <a:pt x="1453" y="1407"/>
                </a:lnTo>
                <a:cubicBezTo>
                  <a:pt x="1456" y="1410"/>
                  <a:pt x="1458" y="1413"/>
                  <a:pt x="1461" y="1415"/>
                </a:cubicBezTo>
                <a:lnTo>
                  <a:pt x="1461" y="1415"/>
                </a:lnTo>
                <a:cubicBezTo>
                  <a:pt x="1461" y="1416"/>
                  <a:pt x="1462" y="1416"/>
                  <a:pt x="1463" y="1417"/>
                </a:cubicBezTo>
                <a:lnTo>
                  <a:pt x="1463" y="1417"/>
                </a:lnTo>
                <a:cubicBezTo>
                  <a:pt x="1465" y="1420"/>
                  <a:pt x="1468" y="1422"/>
                  <a:pt x="1470" y="1425"/>
                </a:cubicBezTo>
                <a:lnTo>
                  <a:pt x="1470" y="1425"/>
                </a:lnTo>
                <a:cubicBezTo>
                  <a:pt x="1471" y="1425"/>
                  <a:pt x="1471" y="1425"/>
                  <a:pt x="1471" y="1426"/>
                </a:cubicBezTo>
                <a:lnTo>
                  <a:pt x="1471" y="1426"/>
                </a:lnTo>
                <a:cubicBezTo>
                  <a:pt x="1474" y="1428"/>
                  <a:pt x="1478" y="1430"/>
                  <a:pt x="1480" y="1431"/>
                </a:cubicBezTo>
                <a:lnTo>
                  <a:pt x="1480" y="1431"/>
                </a:lnTo>
                <a:cubicBezTo>
                  <a:pt x="1480" y="1432"/>
                  <a:pt x="1481" y="1432"/>
                  <a:pt x="1481" y="1432"/>
                </a:cubicBezTo>
                <a:lnTo>
                  <a:pt x="1481" y="1432"/>
                </a:lnTo>
                <a:cubicBezTo>
                  <a:pt x="1484" y="1435"/>
                  <a:pt x="1488" y="1436"/>
                  <a:pt x="1490" y="1437"/>
                </a:cubicBezTo>
                <a:lnTo>
                  <a:pt x="1490" y="1437"/>
                </a:lnTo>
                <a:cubicBezTo>
                  <a:pt x="1491" y="1437"/>
                  <a:pt x="1491" y="1438"/>
                  <a:pt x="1492" y="1438"/>
                </a:cubicBezTo>
                <a:lnTo>
                  <a:pt x="1492" y="1438"/>
                </a:lnTo>
                <a:cubicBezTo>
                  <a:pt x="1496" y="1439"/>
                  <a:pt x="1499" y="1440"/>
                  <a:pt x="1502" y="1441"/>
                </a:cubicBezTo>
                <a:lnTo>
                  <a:pt x="1502" y="1441"/>
                </a:lnTo>
                <a:cubicBezTo>
                  <a:pt x="1503" y="1441"/>
                  <a:pt x="1503" y="1441"/>
                  <a:pt x="1504" y="1442"/>
                </a:cubicBezTo>
                <a:lnTo>
                  <a:pt x="1504" y="1442"/>
                </a:lnTo>
                <a:cubicBezTo>
                  <a:pt x="1508" y="1443"/>
                  <a:pt x="1511" y="1443"/>
                  <a:pt x="1515" y="1444"/>
                </a:cubicBezTo>
                <a:lnTo>
                  <a:pt x="1515" y="1444"/>
                </a:lnTo>
                <a:cubicBezTo>
                  <a:pt x="1508" y="1535"/>
                  <a:pt x="1517" y="1649"/>
                  <a:pt x="1574" y="1755"/>
                </a:cubicBezTo>
                <a:lnTo>
                  <a:pt x="1574" y="1755"/>
                </a:lnTo>
                <a:cubicBezTo>
                  <a:pt x="1574" y="1755"/>
                  <a:pt x="1574" y="1755"/>
                  <a:pt x="1574" y="1756"/>
                </a:cubicBezTo>
                <a:lnTo>
                  <a:pt x="1574" y="1756"/>
                </a:lnTo>
                <a:cubicBezTo>
                  <a:pt x="1576" y="1760"/>
                  <a:pt x="1579" y="1764"/>
                  <a:pt x="1581" y="1768"/>
                </a:cubicBezTo>
                <a:lnTo>
                  <a:pt x="1581" y="1768"/>
                </a:lnTo>
                <a:cubicBezTo>
                  <a:pt x="1581" y="1768"/>
                  <a:pt x="1581" y="1768"/>
                  <a:pt x="1581" y="1769"/>
                </a:cubicBezTo>
                <a:lnTo>
                  <a:pt x="1581" y="1769"/>
                </a:lnTo>
                <a:cubicBezTo>
                  <a:pt x="1591" y="1785"/>
                  <a:pt x="1602" y="1802"/>
                  <a:pt x="1614" y="1819"/>
                </a:cubicBezTo>
                <a:lnTo>
                  <a:pt x="1614" y="1819"/>
                </a:lnTo>
                <a:cubicBezTo>
                  <a:pt x="1614" y="1819"/>
                  <a:pt x="1615" y="1819"/>
                  <a:pt x="1615" y="1820"/>
                </a:cubicBezTo>
                <a:lnTo>
                  <a:pt x="1615" y="1820"/>
                </a:lnTo>
                <a:cubicBezTo>
                  <a:pt x="1618" y="1823"/>
                  <a:pt x="1620" y="1827"/>
                  <a:pt x="1623" y="1830"/>
                </a:cubicBezTo>
                <a:lnTo>
                  <a:pt x="1623" y="1830"/>
                </a:lnTo>
                <a:cubicBezTo>
                  <a:pt x="1624" y="1831"/>
                  <a:pt x="1624" y="1832"/>
                  <a:pt x="1624" y="1832"/>
                </a:cubicBezTo>
                <a:lnTo>
                  <a:pt x="1624" y="1832"/>
                </a:lnTo>
                <a:cubicBezTo>
                  <a:pt x="1628" y="1835"/>
                  <a:pt x="1631" y="1839"/>
                  <a:pt x="1634" y="1843"/>
                </a:cubicBezTo>
                <a:lnTo>
                  <a:pt x="1634" y="1843"/>
                </a:lnTo>
                <a:cubicBezTo>
                  <a:pt x="1634" y="1843"/>
                  <a:pt x="1634" y="1843"/>
                  <a:pt x="1634" y="1844"/>
                </a:cubicBezTo>
                <a:lnTo>
                  <a:pt x="1634" y="1844"/>
                </a:lnTo>
                <a:cubicBezTo>
                  <a:pt x="1641" y="1852"/>
                  <a:pt x="1648" y="1860"/>
                  <a:pt x="1656" y="1867"/>
                </a:cubicBezTo>
                <a:lnTo>
                  <a:pt x="1656" y="1867"/>
                </a:lnTo>
                <a:cubicBezTo>
                  <a:pt x="1656" y="1867"/>
                  <a:pt x="1656" y="1867"/>
                  <a:pt x="1657" y="1868"/>
                </a:cubicBezTo>
                <a:lnTo>
                  <a:pt x="1657" y="1868"/>
                </a:lnTo>
                <a:cubicBezTo>
                  <a:pt x="1660" y="1872"/>
                  <a:pt x="1664" y="1875"/>
                  <a:pt x="1667" y="1878"/>
                </a:cubicBezTo>
                <a:lnTo>
                  <a:pt x="1667" y="1878"/>
                </a:lnTo>
                <a:cubicBezTo>
                  <a:pt x="1668" y="1879"/>
                  <a:pt x="1668" y="1880"/>
                  <a:pt x="1670" y="1880"/>
                </a:cubicBezTo>
                <a:lnTo>
                  <a:pt x="1670" y="1880"/>
                </a:lnTo>
                <a:cubicBezTo>
                  <a:pt x="1672" y="1884"/>
                  <a:pt x="1675" y="1887"/>
                  <a:pt x="1679" y="1890"/>
                </a:cubicBezTo>
                <a:lnTo>
                  <a:pt x="1682" y="1892"/>
                </a:lnTo>
                <a:lnTo>
                  <a:pt x="1682" y="1892"/>
                </a:lnTo>
                <a:cubicBezTo>
                  <a:pt x="1685" y="1895"/>
                  <a:pt x="1688" y="1898"/>
                  <a:pt x="1692" y="1901"/>
                </a:cubicBezTo>
                <a:lnTo>
                  <a:pt x="1692" y="1901"/>
                </a:lnTo>
                <a:cubicBezTo>
                  <a:pt x="1692" y="1901"/>
                  <a:pt x="1693" y="1902"/>
                  <a:pt x="1694" y="1903"/>
                </a:cubicBezTo>
                <a:lnTo>
                  <a:pt x="1694" y="1903"/>
                </a:lnTo>
                <a:cubicBezTo>
                  <a:pt x="1702" y="1910"/>
                  <a:pt x="1712" y="1917"/>
                  <a:pt x="1721" y="1924"/>
                </a:cubicBezTo>
                <a:lnTo>
                  <a:pt x="1721" y="1924"/>
                </a:lnTo>
                <a:cubicBezTo>
                  <a:pt x="1721" y="1924"/>
                  <a:pt x="1722" y="1924"/>
                  <a:pt x="1722" y="1925"/>
                </a:cubicBezTo>
                <a:lnTo>
                  <a:pt x="1722" y="1925"/>
                </a:lnTo>
                <a:cubicBezTo>
                  <a:pt x="1726" y="1928"/>
                  <a:pt x="1731" y="1931"/>
                  <a:pt x="1735" y="1934"/>
                </a:cubicBezTo>
                <a:lnTo>
                  <a:pt x="1735" y="1934"/>
                </a:lnTo>
                <a:cubicBezTo>
                  <a:pt x="1736" y="1935"/>
                  <a:pt x="1737" y="1935"/>
                  <a:pt x="1738" y="1936"/>
                </a:cubicBezTo>
                <a:lnTo>
                  <a:pt x="1738" y="1936"/>
                </a:lnTo>
                <a:cubicBezTo>
                  <a:pt x="1742" y="1939"/>
                  <a:pt x="1746" y="1941"/>
                  <a:pt x="1749" y="1944"/>
                </a:cubicBezTo>
                <a:lnTo>
                  <a:pt x="1749" y="1944"/>
                </a:lnTo>
                <a:cubicBezTo>
                  <a:pt x="1751" y="1945"/>
                  <a:pt x="1752" y="1945"/>
                  <a:pt x="1753" y="1946"/>
                </a:cubicBezTo>
                <a:lnTo>
                  <a:pt x="1753" y="1946"/>
                </a:lnTo>
                <a:cubicBezTo>
                  <a:pt x="1758" y="1949"/>
                  <a:pt x="1761" y="1951"/>
                  <a:pt x="1765" y="1954"/>
                </a:cubicBezTo>
                <a:lnTo>
                  <a:pt x="1765" y="1954"/>
                </a:lnTo>
                <a:cubicBezTo>
                  <a:pt x="1766" y="1954"/>
                  <a:pt x="1768" y="1955"/>
                  <a:pt x="1769" y="1956"/>
                </a:cubicBezTo>
                <a:lnTo>
                  <a:pt x="1769" y="1956"/>
                </a:lnTo>
                <a:cubicBezTo>
                  <a:pt x="1773" y="1959"/>
                  <a:pt x="1778" y="1961"/>
                  <a:pt x="1782" y="1964"/>
                </a:cubicBezTo>
                <a:lnTo>
                  <a:pt x="1782" y="1964"/>
                </a:lnTo>
                <a:cubicBezTo>
                  <a:pt x="1783" y="1964"/>
                  <a:pt x="1784" y="1965"/>
                  <a:pt x="1785" y="1965"/>
                </a:cubicBezTo>
                <a:lnTo>
                  <a:pt x="1785" y="1965"/>
                </a:lnTo>
                <a:cubicBezTo>
                  <a:pt x="1791" y="1968"/>
                  <a:pt x="1796" y="1971"/>
                  <a:pt x="1802" y="1974"/>
                </a:cubicBezTo>
                <a:lnTo>
                  <a:pt x="1802" y="1974"/>
                </a:lnTo>
                <a:cubicBezTo>
                  <a:pt x="1802" y="1975"/>
                  <a:pt x="1803" y="1975"/>
                  <a:pt x="1803" y="1975"/>
                </a:cubicBezTo>
                <a:lnTo>
                  <a:pt x="1803" y="1975"/>
                </a:lnTo>
                <a:cubicBezTo>
                  <a:pt x="1809" y="1978"/>
                  <a:pt x="1813" y="1981"/>
                  <a:pt x="1819" y="1983"/>
                </a:cubicBezTo>
                <a:lnTo>
                  <a:pt x="1819" y="1983"/>
                </a:lnTo>
                <a:cubicBezTo>
                  <a:pt x="1821" y="1984"/>
                  <a:pt x="1822" y="1985"/>
                  <a:pt x="1824" y="1985"/>
                </a:cubicBezTo>
                <a:lnTo>
                  <a:pt x="1824" y="1985"/>
                </a:lnTo>
                <a:cubicBezTo>
                  <a:pt x="1828" y="1988"/>
                  <a:pt x="1832" y="1989"/>
                  <a:pt x="1836" y="1991"/>
                </a:cubicBezTo>
                <a:lnTo>
                  <a:pt x="1836" y="1991"/>
                </a:lnTo>
                <a:cubicBezTo>
                  <a:pt x="1838" y="1993"/>
                  <a:pt x="1840" y="1994"/>
                  <a:pt x="1842" y="1994"/>
                </a:cubicBezTo>
                <a:lnTo>
                  <a:pt x="1842" y="1994"/>
                </a:lnTo>
                <a:cubicBezTo>
                  <a:pt x="1846" y="1996"/>
                  <a:pt x="1850" y="1998"/>
                  <a:pt x="1854" y="1999"/>
                </a:cubicBezTo>
                <a:lnTo>
                  <a:pt x="1854" y="1999"/>
                </a:lnTo>
                <a:cubicBezTo>
                  <a:pt x="1857" y="2001"/>
                  <a:pt x="1859" y="2001"/>
                  <a:pt x="1861" y="2003"/>
                </a:cubicBezTo>
                <a:lnTo>
                  <a:pt x="1861" y="2003"/>
                </a:lnTo>
                <a:cubicBezTo>
                  <a:pt x="1866" y="2004"/>
                  <a:pt x="1870" y="2006"/>
                  <a:pt x="1874" y="2008"/>
                </a:cubicBezTo>
                <a:lnTo>
                  <a:pt x="1874" y="2008"/>
                </a:lnTo>
                <a:cubicBezTo>
                  <a:pt x="1876" y="2009"/>
                  <a:pt x="1878" y="2009"/>
                  <a:pt x="1880" y="2010"/>
                </a:cubicBezTo>
                <a:lnTo>
                  <a:pt x="1880" y="2010"/>
                </a:lnTo>
                <a:cubicBezTo>
                  <a:pt x="1886" y="2013"/>
                  <a:pt x="1893" y="2015"/>
                  <a:pt x="1900" y="2018"/>
                </a:cubicBezTo>
                <a:lnTo>
                  <a:pt x="1900" y="2018"/>
                </a:lnTo>
                <a:cubicBezTo>
                  <a:pt x="1900" y="2018"/>
                  <a:pt x="1901" y="2018"/>
                  <a:pt x="1902" y="2018"/>
                </a:cubicBezTo>
                <a:lnTo>
                  <a:pt x="1902" y="2018"/>
                </a:lnTo>
                <a:cubicBezTo>
                  <a:pt x="1907" y="2021"/>
                  <a:pt x="1914" y="2022"/>
                  <a:pt x="1920" y="2025"/>
                </a:cubicBezTo>
                <a:lnTo>
                  <a:pt x="1920" y="2025"/>
                </a:lnTo>
                <a:cubicBezTo>
                  <a:pt x="1922" y="2025"/>
                  <a:pt x="1924" y="2026"/>
                  <a:pt x="1927" y="2026"/>
                </a:cubicBezTo>
                <a:lnTo>
                  <a:pt x="1927" y="2026"/>
                </a:lnTo>
                <a:cubicBezTo>
                  <a:pt x="1932" y="2028"/>
                  <a:pt x="1936" y="2030"/>
                  <a:pt x="1941" y="2031"/>
                </a:cubicBezTo>
                <a:lnTo>
                  <a:pt x="1941" y="2031"/>
                </a:lnTo>
                <a:cubicBezTo>
                  <a:pt x="1943" y="2032"/>
                  <a:pt x="1946" y="2033"/>
                  <a:pt x="1948" y="2034"/>
                </a:cubicBezTo>
                <a:lnTo>
                  <a:pt x="1948" y="2034"/>
                </a:lnTo>
                <a:cubicBezTo>
                  <a:pt x="1953" y="2035"/>
                  <a:pt x="1958" y="2036"/>
                  <a:pt x="1963" y="2038"/>
                </a:cubicBezTo>
                <a:lnTo>
                  <a:pt x="1963" y="2038"/>
                </a:lnTo>
                <a:cubicBezTo>
                  <a:pt x="1965" y="2039"/>
                  <a:pt x="1968" y="2039"/>
                  <a:pt x="1971" y="2040"/>
                </a:cubicBezTo>
                <a:lnTo>
                  <a:pt x="1971" y="2040"/>
                </a:lnTo>
                <a:cubicBezTo>
                  <a:pt x="1975" y="2042"/>
                  <a:pt x="1981" y="2043"/>
                  <a:pt x="1986" y="2044"/>
                </a:cubicBezTo>
                <a:lnTo>
                  <a:pt x="1986" y="2044"/>
                </a:lnTo>
                <a:cubicBezTo>
                  <a:pt x="1988" y="2045"/>
                  <a:pt x="1991" y="2045"/>
                  <a:pt x="1993" y="2046"/>
                </a:cubicBezTo>
                <a:lnTo>
                  <a:pt x="1993" y="2046"/>
                </a:lnTo>
                <a:cubicBezTo>
                  <a:pt x="2001" y="2048"/>
                  <a:pt x="2008" y="2050"/>
                  <a:pt x="2017" y="2052"/>
                </a:cubicBezTo>
                <a:lnTo>
                  <a:pt x="2017" y="2052"/>
                </a:lnTo>
                <a:cubicBezTo>
                  <a:pt x="2028" y="2054"/>
                  <a:pt x="2039" y="2056"/>
                  <a:pt x="2051" y="2059"/>
                </a:cubicBezTo>
                <a:lnTo>
                  <a:pt x="2038" y="2135"/>
                </a:lnTo>
                <a:lnTo>
                  <a:pt x="2038" y="2135"/>
                </a:lnTo>
                <a:cubicBezTo>
                  <a:pt x="2039" y="2117"/>
                  <a:pt x="2042" y="2099"/>
                  <a:pt x="2045" y="2082"/>
                </a:cubicBezTo>
                <a:lnTo>
                  <a:pt x="2045" y="2082"/>
                </a:lnTo>
                <a:cubicBezTo>
                  <a:pt x="2021" y="2104"/>
                  <a:pt x="1997" y="2127"/>
                  <a:pt x="1974" y="2153"/>
                </a:cubicBezTo>
                <a:lnTo>
                  <a:pt x="1974" y="2153"/>
                </a:lnTo>
                <a:cubicBezTo>
                  <a:pt x="2003" y="2116"/>
                  <a:pt x="2024" y="2094"/>
                  <a:pt x="2028" y="2089"/>
                </a:cubicBezTo>
                <a:lnTo>
                  <a:pt x="2028" y="2089"/>
                </a:lnTo>
                <a:cubicBezTo>
                  <a:pt x="2016" y="2097"/>
                  <a:pt x="1933" y="2086"/>
                  <a:pt x="1836" y="2152"/>
                </a:cubicBezTo>
                <a:lnTo>
                  <a:pt x="1836" y="2152"/>
                </a:lnTo>
                <a:cubicBezTo>
                  <a:pt x="1743" y="2145"/>
                  <a:pt x="1600" y="2138"/>
                  <a:pt x="1491" y="2155"/>
                </a:cubicBezTo>
                <a:lnTo>
                  <a:pt x="1491" y="2155"/>
                </a:lnTo>
                <a:cubicBezTo>
                  <a:pt x="1154" y="2127"/>
                  <a:pt x="503" y="2205"/>
                  <a:pt x="440" y="2096"/>
                </a:cubicBezTo>
                <a:lnTo>
                  <a:pt x="440" y="2096"/>
                </a:lnTo>
                <a:lnTo>
                  <a:pt x="440" y="2095"/>
                </a:lnTo>
                <a:lnTo>
                  <a:pt x="440" y="2095"/>
                </a:lnTo>
                <a:cubicBezTo>
                  <a:pt x="438" y="2093"/>
                  <a:pt x="437" y="2091"/>
                  <a:pt x="437" y="2089"/>
                </a:cubicBezTo>
                <a:lnTo>
                  <a:pt x="521" y="1884"/>
                </a:lnTo>
                <a:lnTo>
                  <a:pt x="521" y="1884"/>
                </a:lnTo>
                <a:lnTo>
                  <a:pt x="809" y="1180"/>
                </a:lnTo>
                <a:lnTo>
                  <a:pt x="809" y="1180"/>
                </a:lnTo>
                <a:cubicBezTo>
                  <a:pt x="797" y="1135"/>
                  <a:pt x="775" y="1098"/>
                  <a:pt x="748" y="1067"/>
                </a:cubicBezTo>
                <a:lnTo>
                  <a:pt x="763" y="1038"/>
                </a:lnTo>
                <a:lnTo>
                  <a:pt x="763" y="1038"/>
                </a:lnTo>
                <a:cubicBezTo>
                  <a:pt x="755" y="1027"/>
                  <a:pt x="746" y="1017"/>
                  <a:pt x="737" y="1007"/>
                </a:cubicBezTo>
                <a:lnTo>
                  <a:pt x="739" y="1002"/>
                </a:lnTo>
                <a:lnTo>
                  <a:pt x="739" y="1002"/>
                </a:lnTo>
                <a:cubicBezTo>
                  <a:pt x="739" y="1002"/>
                  <a:pt x="926" y="1014"/>
                  <a:pt x="982" y="904"/>
                </a:cubicBezTo>
                <a:lnTo>
                  <a:pt x="982" y="904"/>
                </a:lnTo>
                <a:cubicBezTo>
                  <a:pt x="999" y="869"/>
                  <a:pt x="1011" y="830"/>
                  <a:pt x="1031" y="797"/>
                </a:cubicBezTo>
                <a:lnTo>
                  <a:pt x="1031" y="797"/>
                </a:lnTo>
                <a:cubicBezTo>
                  <a:pt x="1043" y="778"/>
                  <a:pt x="1064" y="760"/>
                  <a:pt x="1057" y="738"/>
                </a:cubicBezTo>
                <a:lnTo>
                  <a:pt x="1057" y="738"/>
                </a:lnTo>
                <a:cubicBezTo>
                  <a:pt x="1051" y="713"/>
                  <a:pt x="1023" y="708"/>
                  <a:pt x="999" y="714"/>
                </a:cubicBezTo>
                <a:lnTo>
                  <a:pt x="999" y="714"/>
                </a:lnTo>
                <a:cubicBezTo>
                  <a:pt x="1004" y="710"/>
                  <a:pt x="1008" y="708"/>
                  <a:pt x="1009" y="707"/>
                </a:cubicBezTo>
                <a:lnTo>
                  <a:pt x="1009" y="707"/>
                </a:lnTo>
                <a:cubicBezTo>
                  <a:pt x="1006" y="708"/>
                  <a:pt x="993" y="707"/>
                  <a:pt x="975" y="712"/>
                </a:cubicBezTo>
                <a:lnTo>
                  <a:pt x="975" y="712"/>
                </a:lnTo>
                <a:cubicBezTo>
                  <a:pt x="975" y="711"/>
                  <a:pt x="975" y="710"/>
                  <a:pt x="975" y="710"/>
                </a:cubicBezTo>
                <a:lnTo>
                  <a:pt x="975" y="710"/>
                </a:lnTo>
                <a:cubicBezTo>
                  <a:pt x="975" y="709"/>
                  <a:pt x="975" y="708"/>
                  <a:pt x="975" y="707"/>
                </a:cubicBezTo>
                <a:lnTo>
                  <a:pt x="975" y="707"/>
                </a:lnTo>
                <a:cubicBezTo>
                  <a:pt x="975" y="706"/>
                  <a:pt x="976" y="705"/>
                  <a:pt x="976" y="704"/>
                </a:cubicBezTo>
                <a:lnTo>
                  <a:pt x="976" y="704"/>
                </a:lnTo>
                <a:cubicBezTo>
                  <a:pt x="976" y="703"/>
                  <a:pt x="976" y="702"/>
                  <a:pt x="976" y="701"/>
                </a:cubicBezTo>
                <a:lnTo>
                  <a:pt x="976" y="701"/>
                </a:lnTo>
                <a:cubicBezTo>
                  <a:pt x="976" y="700"/>
                  <a:pt x="976" y="699"/>
                  <a:pt x="976" y="698"/>
                </a:cubicBezTo>
                <a:lnTo>
                  <a:pt x="976" y="698"/>
                </a:lnTo>
                <a:cubicBezTo>
                  <a:pt x="982" y="640"/>
                  <a:pt x="970" y="536"/>
                  <a:pt x="915" y="538"/>
                </a:cubicBezTo>
                <a:lnTo>
                  <a:pt x="915" y="538"/>
                </a:lnTo>
                <a:lnTo>
                  <a:pt x="915" y="538"/>
                </a:lnTo>
                <a:lnTo>
                  <a:pt x="915" y="538"/>
                </a:lnTo>
                <a:cubicBezTo>
                  <a:pt x="926" y="535"/>
                  <a:pt x="932" y="535"/>
                  <a:pt x="932" y="535"/>
                </a:cubicBezTo>
                <a:lnTo>
                  <a:pt x="932" y="535"/>
                </a:lnTo>
                <a:cubicBezTo>
                  <a:pt x="932" y="535"/>
                  <a:pt x="926" y="534"/>
                  <a:pt x="915" y="535"/>
                </a:cubicBezTo>
                <a:lnTo>
                  <a:pt x="915" y="535"/>
                </a:lnTo>
                <a:cubicBezTo>
                  <a:pt x="907" y="535"/>
                  <a:pt x="897" y="538"/>
                  <a:pt x="887" y="542"/>
                </a:cubicBezTo>
                <a:lnTo>
                  <a:pt x="887" y="542"/>
                </a:lnTo>
                <a:cubicBezTo>
                  <a:pt x="865" y="509"/>
                  <a:pt x="827" y="488"/>
                  <a:pt x="787" y="487"/>
                </a:cubicBezTo>
                <a:lnTo>
                  <a:pt x="787" y="487"/>
                </a:lnTo>
                <a:cubicBezTo>
                  <a:pt x="787" y="487"/>
                  <a:pt x="787" y="487"/>
                  <a:pt x="786" y="487"/>
                </a:cubicBezTo>
                <a:lnTo>
                  <a:pt x="786" y="487"/>
                </a:lnTo>
                <a:cubicBezTo>
                  <a:pt x="783" y="487"/>
                  <a:pt x="780" y="487"/>
                  <a:pt x="776" y="487"/>
                </a:cubicBezTo>
                <a:lnTo>
                  <a:pt x="776" y="487"/>
                </a:lnTo>
                <a:lnTo>
                  <a:pt x="774" y="488"/>
                </a:lnTo>
                <a:lnTo>
                  <a:pt x="774" y="488"/>
                </a:lnTo>
                <a:cubicBezTo>
                  <a:pt x="770" y="488"/>
                  <a:pt x="766" y="488"/>
                  <a:pt x="763" y="489"/>
                </a:cubicBezTo>
                <a:lnTo>
                  <a:pt x="763" y="489"/>
                </a:lnTo>
                <a:cubicBezTo>
                  <a:pt x="762" y="489"/>
                  <a:pt x="761" y="489"/>
                  <a:pt x="761" y="489"/>
                </a:cubicBezTo>
                <a:lnTo>
                  <a:pt x="761" y="489"/>
                </a:lnTo>
                <a:lnTo>
                  <a:pt x="761" y="489"/>
                </a:lnTo>
                <a:lnTo>
                  <a:pt x="761" y="489"/>
                </a:lnTo>
                <a:lnTo>
                  <a:pt x="761" y="489"/>
                </a:lnTo>
                <a:lnTo>
                  <a:pt x="761" y="489"/>
                </a:lnTo>
                <a:cubicBezTo>
                  <a:pt x="755" y="491"/>
                  <a:pt x="749" y="492"/>
                  <a:pt x="743" y="492"/>
                </a:cubicBezTo>
                <a:lnTo>
                  <a:pt x="743" y="492"/>
                </a:lnTo>
                <a:cubicBezTo>
                  <a:pt x="736" y="491"/>
                  <a:pt x="729" y="488"/>
                  <a:pt x="721" y="485"/>
                </a:cubicBezTo>
                <a:lnTo>
                  <a:pt x="721" y="485"/>
                </a:lnTo>
                <a:cubicBezTo>
                  <a:pt x="698" y="478"/>
                  <a:pt x="672" y="483"/>
                  <a:pt x="653" y="497"/>
                </a:cubicBezTo>
                <a:lnTo>
                  <a:pt x="653" y="497"/>
                </a:lnTo>
                <a:cubicBezTo>
                  <a:pt x="653" y="498"/>
                  <a:pt x="652" y="498"/>
                  <a:pt x="651" y="498"/>
                </a:cubicBezTo>
                <a:lnTo>
                  <a:pt x="651" y="498"/>
                </a:lnTo>
                <a:cubicBezTo>
                  <a:pt x="647" y="499"/>
                  <a:pt x="639" y="495"/>
                  <a:pt x="635" y="495"/>
                </a:cubicBezTo>
                <a:lnTo>
                  <a:pt x="635" y="495"/>
                </a:lnTo>
                <a:cubicBezTo>
                  <a:pt x="635" y="495"/>
                  <a:pt x="635" y="495"/>
                  <a:pt x="634" y="495"/>
                </a:cubicBezTo>
                <a:lnTo>
                  <a:pt x="634" y="495"/>
                </a:lnTo>
                <a:cubicBezTo>
                  <a:pt x="558" y="502"/>
                  <a:pt x="526" y="597"/>
                  <a:pt x="511" y="659"/>
                </a:cubicBezTo>
                <a:lnTo>
                  <a:pt x="511" y="659"/>
                </a:lnTo>
                <a:cubicBezTo>
                  <a:pt x="508" y="675"/>
                  <a:pt x="504" y="694"/>
                  <a:pt x="501" y="714"/>
                </a:cubicBezTo>
                <a:lnTo>
                  <a:pt x="501" y="714"/>
                </a:lnTo>
                <a:cubicBezTo>
                  <a:pt x="498" y="733"/>
                  <a:pt x="496" y="754"/>
                  <a:pt x="496" y="775"/>
                </a:cubicBezTo>
                <a:lnTo>
                  <a:pt x="496" y="775"/>
                </a:lnTo>
                <a:cubicBezTo>
                  <a:pt x="495" y="800"/>
                  <a:pt x="497" y="825"/>
                  <a:pt x="504" y="848"/>
                </a:cubicBezTo>
                <a:lnTo>
                  <a:pt x="504" y="848"/>
                </a:lnTo>
                <a:cubicBezTo>
                  <a:pt x="502" y="848"/>
                  <a:pt x="502" y="847"/>
                  <a:pt x="502" y="847"/>
                </a:cubicBezTo>
                <a:lnTo>
                  <a:pt x="502" y="847"/>
                </a:lnTo>
                <a:cubicBezTo>
                  <a:pt x="493" y="853"/>
                  <a:pt x="473" y="895"/>
                  <a:pt x="457" y="927"/>
                </a:cubicBezTo>
                <a:lnTo>
                  <a:pt x="457" y="927"/>
                </a:lnTo>
                <a:cubicBezTo>
                  <a:pt x="423" y="921"/>
                  <a:pt x="400" y="920"/>
                  <a:pt x="397" y="920"/>
                </a:cubicBezTo>
                <a:lnTo>
                  <a:pt x="397" y="920"/>
                </a:lnTo>
                <a:lnTo>
                  <a:pt x="397" y="920"/>
                </a:lnTo>
                <a:lnTo>
                  <a:pt x="397" y="920"/>
                </a:lnTo>
                <a:lnTo>
                  <a:pt x="397" y="920"/>
                </a:lnTo>
                <a:cubicBezTo>
                  <a:pt x="397" y="920"/>
                  <a:pt x="0" y="1730"/>
                  <a:pt x="3" y="2170"/>
                </a:cubicBezTo>
                <a:lnTo>
                  <a:pt x="3" y="2170"/>
                </a:lnTo>
                <a:cubicBezTo>
                  <a:pt x="3" y="2188"/>
                  <a:pt x="4" y="2205"/>
                  <a:pt x="5" y="2222"/>
                </a:cubicBezTo>
                <a:lnTo>
                  <a:pt x="5" y="2222"/>
                </a:lnTo>
                <a:cubicBezTo>
                  <a:pt x="8" y="2256"/>
                  <a:pt x="14" y="2286"/>
                  <a:pt x="24" y="2314"/>
                </a:cubicBezTo>
                <a:lnTo>
                  <a:pt x="24" y="2314"/>
                </a:lnTo>
                <a:cubicBezTo>
                  <a:pt x="29" y="2328"/>
                  <a:pt x="34" y="2341"/>
                  <a:pt x="41" y="2354"/>
                </a:cubicBezTo>
                <a:lnTo>
                  <a:pt x="41" y="2354"/>
                </a:lnTo>
                <a:cubicBezTo>
                  <a:pt x="44" y="2359"/>
                  <a:pt x="47" y="2364"/>
                  <a:pt x="50" y="2369"/>
                </a:cubicBezTo>
                <a:lnTo>
                  <a:pt x="50" y="2369"/>
                </a:lnTo>
                <a:cubicBezTo>
                  <a:pt x="223" y="2623"/>
                  <a:pt x="927" y="2788"/>
                  <a:pt x="1306" y="2701"/>
                </a:cubicBezTo>
                <a:lnTo>
                  <a:pt x="1306" y="2701"/>
                </a:lnTo>
                <a:cubicBezTo>
                  <a:pt x="1308" y="2714"/>
                  <a:pt x="1309" y="2721"/>
                  <a:pt x="1309" y="2721"/>
                </a:cubicBezTo>
                <a:lnTo>
                  <a:pt x="1309" y="2721"/>
                </a:lnTo>
                <a:cubicBezTo>
                  <a:pt x="1309" y="2721"/>
                  <a:pt x="1309" y="2713"/>
                  <a:pt x="1309" y="2700"/>
                </a:cubicBezTo>
                <a:lnTo>
                  <a:pt x="1309" y="2700"/>
                </a:lnTo>
                <a:cubicBezTo>
                  <a:pt x="1311" y="2700"/>
                  <a:pt x="1312" y="2699"/>
                  <a:pt x="1314" y="2699"/>
                </a:cubicBezTo>
                <a:lnTo>
                  <a:pt x="1314" y="2699"/>
                </a:lnTo>
                <a:cubicBezTo>
                  <a:pt x="1315" y="2713"/>
                  <a:pt x="1316" y="2728"/>
                  <a:pt x="1317" y="2743"/>
                </a:cubicBezTo>
                <a:lnTo>
                  <a:pt x="1317" y="2743"/>
                </a:lnTo>
                <a:cubicBezTo>
                  <a:pt x="1336" y="3061"/>
                  <a:pt x="1348" y="3345"/>
                  <a:pt x="1345" y="3665"/>
                </a:cubicBezTo>
                <a:lnTo>
                  <a:pt x="1345" y="3665"/>
                </a:lnTo>
                <a:cubicBezTo>
                  <a:pt x="1345" y="3790"/>
                  <a:pt x="1345" y="3931"/>
                  <a:pt x="1339" y="4066"/>
                </a:cubicBezTo>
                <a:lnTo>
                  <a:pt x="1339" y="4065"/>
                </a:lnTo>
                <a:lnTo>
                  <a:pt x="1339" y="4065"/>
                </a:lnTo>
                <a:cubicBezTo>
                  <a:pt x="1337" y="4114"/>
                  <a:pt x="1335" y="4161"/>
                  <a:pt x="1331" y="4207"/>
                </a:cubicBezTo>
                <a:lnTo>
                  <a:pt x="1331" y="4207"/>
                </a:lnTo>
                <a:cubicBezTo>
                  <a:pt x="1330" y="4210"/>
                  <a:pt x="1330" y="4212"/>
                  <a:pt x="1330" y="4214"/>
                </a:cubicBezTo>
                <a:lnTo>
                  <a:pt x="1330" y="4214"/>
                </a:lnTo>
                <a:cubicBezTo>
                  <a:pt x="1329" y="4229"/>
                  <a:pt x="1328" y="4244"/>
                  <a:pt x="1327" y="4258"/>
                </a:cubicBezTo>
                <a:lnTo>
                  <a:pt x="1327" y="4258"/>
                </a:lnTo>
                <a:cubicBezTo>
                  <a:pt x="1318" y="4336"/>
                  <a:pt x="1310" y="4415"/>
                  <a:pt x="1300" y="4493"/>
                </a:cubicBezTo>
                <a:lnTo>
                  <a:pt x="1300" y="4493"/>
                </a:lnTo>
                <a:cubicBezTo>
                  <a:pt x="1299" y="4496"/>
                  <a:pt x="1299" y="4500"/>
                  <a:pt x="1298" y="4504"/>
                </a:cubicBezTo>
                <a:lnTo>
                  <a:pt x="1298" y="4504"/>
                </a:lnTo>
                <a:cubicBezTo>
                  <a:pt x="1291" y="4546"/>
                  <a:pt x="1271" y="4610"/>
                  <a:pt x="1270" y="4661"/>
                </a:cubicBezTo>
                <a:lnTo>
                  <a:pt x="1270" y="4661"/>
                </a:lnTo>
                <a:cubicBezTo>
                  <a:pt x="1269" y="4679"/>
                  <a:pt x="1272" y="4697"/>
                  <a:pt x="1278" y="4709"/>
                </a:cubicBezTo>
                <a:lnTo>
                  <a:pt x="1278" y="4709"/>
                </a:lnTo>
                <a:cubicBezTo>
                  <a:pt x="1283" y="4721"/>
                  <a:pt x="1291" y="4731"/>
                  <a:pt x="1301" y="4740"/>
                </a:cubicBezTo>
                <a:lnTo>
                  <a:pt x="1301" y="4740"/>
                </a:lnTo>
                <a:cubicBezTo>
                  <a:pt x="1156" y="4927"/>
                  <a:pt x="1009" y="5160"/>
                  <a:pt x="948" y="5401"/>
                </a:cubicBezTo>
                <a:lnTo>
                  <a:pt x="948" y="5401"/>
                </a:lnTo>
                <a:cubicBezTo>
                  <a:pt x="857" y="5760"/>
                  <a:pt x="1024" y="6137"/>
                  <a:pt x="1309" y="6393"/>
                </a:cubicBezTo>
                <a:lnTo>
                  <a:pt x="1309" y="6393"/>
                </a:lnTo>
                <a:cubicBezTo>
                  <a:pt x="1309" y="6393"/>
                  <a:pt x="1309" y="6393"/>
                  <a:pt x="1310" y="6393"/>
                </a:cubicBezTo>
                <a:lnTo>
                  <a:pt x="1310" y="6393"/>
                </a:lnTo>
                <a:cubicBezTo>
                  <a:pt x="1316" y="6399"/>
                  <a:pt x="1322" y="6404"/>
                  <a:pt x="1328" y="6409"/>
                </a:cubicBezTo>
                <a:lnTo>
                  <a:pt x="1328" y="6409"/>
                </a:lnTo>
                <a:lnTo>
                  <a:pt x="1329" y="6410"/>
                </a:lnTo>
                <a:lnTo>
                  <a:pt x="1329" y="6410"/>
                </a:lnTo>
                <a:cubicBezTo>
                  <a:pt x="1335" y="6415"/>
                  <a:pt x="1340" y="6420"/>
                  <a:pt x="1347" y="6425"/>
                </a:cubicBezTo>
                <a:lnTo>
                  <a:pt x="1347" y="6425"/>
                </a:lnTo>
                <a:cubicBezTo>
                  <a:pt x="1347" y="6426"/>
                  <a:pt x="1348" y="6426"/>
                  <a:pt x="1348" y="6426"/>
                </a:cubicBezTo>
                <a:lnTo>
                  <a:pt x="1348" y="6426"/>
                </a:lnTo>
                <a:cubicBezTo>
                  <a:pt x="1354" y="6431"/>
                  <a:pt x="1360" y="6436"/>
                  <a:pt x="1367" y="6441"/>
                </a:cubicBezTo>
                <a:lnTo>
                  <a:pt x="1367" y="6441"/>
                </a:lnTo>
                <a:lnTo>
                  <a:pt x="1367" y="6441"/>
                </a:lnTo>
                <a:lnTo>
                  <a:pt x="1367" y="6441"/>
                </a:lnTo>
                <a:cubicBezTo>
                  <a:pt x="1392" y="6461"/>
                  <a:pt x="1417" y="6480"/>
                  <a:pt x="1443" y="6498"/>
                </a:cubicBezTo>
                <a:lnTo>
                  <a:pt x="1443" y="6498"/>
                </a:lnTo>
                <a:cubicBezTo>
                  <a:pt x="1445" y="6499"/>
                  <a:pt x="1446" y="6500"/>
                  <a:pt x="1448" y="6500"/>
                </a:cubicBezTo>
                <a:lnTo>
                  <a:pt x="1448" y="6500"/>
                </a:lnTo>
                <a:cubicBezTo>
                  <a:pt x="1452" y="6504"/>
                  <a:pt x="1458" y="6507"/>
                  <a:pt x="1462" y="6510"/>
                </a:cubicBezTo>
                <a:lnTo>
                  <a:pt x="1462" y="6510"/>
                </a:lnTo>
                <a:cubicBezTo>
                  <a:pt x="1465" y="6512"/>
                  <a:pt x="1467" y="6514"/>
                  <a:pt x="1470" y="6515"/>
                </a:cubicBezTo>
                <a:lnTo>
                  <a:pt x="1470" y="6515"/>
                </a:lnTo>
                <a:cubicBezTo>
                  <a:pt x="1474" y="6518"/>
                  <a:pt x="1479" y="6521"/>
                  <a:pt x="1483" y="6524"/>
                </a:cubicBezTo>
                <a:lnTo>
                  <a:pt x="1483" y="6524"/>
                </a:lnTo>
                <a:cubicBezTo>
                  <a:pt x="1486" y="6525"/>
                  <a:pt x="1489" y="6527"/>
                  <a:pt x="1492" y="6529"/>
                </a:cubicBezTo>
                <a:lnTo>
                  <a:pt x="1492" y="6529"/>
                </a:lnTo>
                <a:cubicBezTo>
                  <a:pt x="1496" y="6532"/>
                  <a:pt x="1501" y="6534"/>
                  <a:pt x="1505" y="6537"/>
                </a:cubicBezTo>
                <a:lnTo>
                  <a:pt x="1505" y="6537"/>
                </a:lnTo>
                <a:cubicBezTo>
                  <a:pt x="1509" y="6539"/>
                  <a:pt x="1511" y="6541"/>
                  <a:pt x="1514" y="6543"/>
                </a:cubicBezTo>
                <a:lnTo>
                  <a:pt x="1514" y="6543"/>
                </a:lnTo>
                <a:cubicBezTo>
                  <a:pt x="1519" y="6545"/>
                  <a:pt x="1523" y="6548"/>
                  <a:pt x="1527" y="6550"/>
                </a:cubicBezTo>
                <a:lnTo>
                  <a:pt x="1527" y="6550"/>
                </a:lnTo>
                <a:cubicBezTo>
                  <a:pt x="1531" y="6552"/>
                  <a:pt x="1534" y="6554"/>
                  <a:pt x="1538" y="6556"/>
                </a:cubicBezTo>
                <a:lnTo>
                  <a:pt x="1538" y="6556"/>
                </a:lnTo>
                <a:cubicBezTo>
                  <a:pt x="1542" y="6558"/>
                  <a:pt x="1546" y="6561"/>
                  <a:pt x="1550" y="6563"/>
                </a:cubicBezTo>
                <a:lnTo>
                  <a:pt x="1550" y="6563"/>
                </a:lnTo>
                <a:cubicBezTo>
                  <a:pt x="1554" y="6565"/>
                  <a:pt x="1557" y="6566"/>
                  <a:pt x="1561" y="6569"/>
                </a:cubicBezTo>
                <a:lnTo>
                  <a:pt x="1561" y="6569"/>
                </a:lnTo>
                <a:cubicBezTo>
                  <a:pt x="1565" y="6571"/>
                  <a:pt x="1569" y="6573"/>
                  <a:pt x="1573" y="6575"/>
                </a:cubicBezTo>
                <a:lnTo>
                  <a:pt x="1573" y="6575"/>
                </a:lnTo>
                <a:cubicBezTo>
                  <a:pt x="1577" y="6577"/>
                  <a:pt x="1581" y="6580"/>
                  <a:pt x="1585" y="6581"/>
                </a:cubicBezTo>
                <a:lnTo>
                  <a:pt x="1585" y="6581"/>
                </a:lnTo>
                <a:cubicBezTo>
                  <a:pt x="1589" y="6583"/>
                  <a:pt x="1592" y="6585"/>
                  <a:pt x="1597" y="6587"/>
                </a:cubicBezTo>
                <a:lnTo>
                  <a:pt x="1597" y="6587"/>
                </a:lnTo>
                <a:cubicBezTo>
                  <a:pt x="1602" y="6590"/>
                  <a:pt x="1607" y="6592"/>
                  <a:pt x="1612" y="6594"/>
                </a:cubicBezTo>
                <a:lnTo>
                  <a:pt x="1612" y="6594"/>
                </a:lnTo>
                <a:cubicBezTo>
                  <a:pt x="1617" y="6596"/>
                  <a:pt x="1621" y="6598"/>
                  <a:pt x="1625" y="6601"/>
                </a:cubicBezTo>
                <a:lnTo>
                  <a:pt x="1625" y="6601"/>
                </a:lnTo>
                <a:cubicBezTo>
                  <a:pt x="1631" y="6603"/>
                  <a:pt x="1637" y="6606"/>
                  <a:pt x="1644" y="6609"/>
                </a:cubicBezTo>
                <a:lnTo>
                  <a:pt x="1644" y="6609"/>
                </a:lnTo>
                <a:cubicBezTo>
                  <a:pt x="1647" y="6610"/>
                  <a:pt x="1650" y="6612"/>
                  <a:pt x="1653" y="6613"/>
                </a:cubicBezTo>
                <a:lnTo>
                  <a:pt x="1653" y="6613"/>
                </a:lnTo>
                <a:cubicBezTo>
                  <a:pt x="1658" y="6615"/>
                  <a:pt x="1663" y="6617"/>
                  <a:pt x="1668" y="6619"/>
                </a:cubicBezTo>
                <a:lnTo>
                  <a:pt x="1668" y="6619"/>
                </a:lnTo>
                <a:cubicBezTo>
                  <a:pt x="1671" y="6621"/>
                  <a:pt x="1675" y="6622"/>
                  <a:pt x="1678" y="6624"/>
                </a:cubicBezTo>
                <a:lnTo>
                  <a:pt x="1678" y="6624"/>
                </a:lnTo>
                <a:cubicBezTo>
                  <a:pt x="1683" y="6625"/>
                  <a:pt x="1688" y="6627"/>
                  <a:pt x="1692" y="6629"/>
                </a:cubicBezTo>
                <a:lnTo>
                  <a:pt x="1692" y="6629"/>
                </a:lnTo>
                <a:cubicBezTo>
                  <a:pt x="1696" y="6630"/>
                  <a:pt x="1700" y="6632"/>
                  <a:pt x="1703" y="6633"/>
                </a:cubicBezTo>
                <a:lnTo>
                  <a:pt x="1703" y="6633"/>
                </a:lnTo>
                <a:cubicBezTo>
                  <a:pt x="1708" y="6635"/>
                  <a:pt x="1712" y="6636"/>
                  <a:pt x="1717" y="6638"/>
                </a:cubicBezTo>
                <a:lnTo>
                  <a:pt x="1717" y="6638"/>
                </a:lnTo>
                <a:cubicBezTo>
                  <a:pt x="1721" y="6639"/>
                  <a:pt x="1725" y="6641"/>
                  <a:pt x="1728" y="6642"/>
                </a:cubicBezTo>
                <a:lnTo>
                  <a:pt x="1728" y="6642"/>
                </a:lnTo>
                <a:cubicBezTo>
                  <a:pt x="1733" y="6644"/>
                  <a:pt x="1738" y="6645"/>
                  <a:pt x="1742" y="6647"/>
                </a:cubicBezTo>
                <a:lnTo>
                  <a:pt x="1742" y="6647"/>
                </a:lnTo>
                <a:cubicBezTo>
                  <a:pt x="1746" y="6648"/>
                  <a:pt x="1749" y="6649"/>
                  <a:pt x="1753" y="6651"/>
                </a:cubicBezTo>
                <a:lnTo>
                  <a:pt x="1753" y="6651"/>
                </a:lnTo>
                <a:cubicBezTo>
                  <a:pt x="1758" y="6652"/>
                  <a:pt x="1763" y="6654"/>
                  <a:pt x="1768" y="6655"/>
                </a:cubicBezTo>
                <a:lnTo>
                  <a:pt x="1768" y="6655"/>
                </a:lnTo>
                <a:cubicBezTo>
                  <a:pt x="1771" y="6656"/>
                  <a:pt x="1775" y="6657"/>
                  <a:pt x="1778" y="6658"/>
                </a:cubicBezTo>
                <a:lnTo>
                  <a:pt x="1778" y="6658"/>
                </a:lnTo>
                <a:cubicBezTo>
                  <a:pt x="1783" y="6660"/>
                  <a:pt x="1788" y="6661"/>
                  <a:pt x="1793" y="6662"/>
                </a:cubicBezTo>
                <a:lnTo>
                  <a:pt x="1793" y="6662"/>
                </a:lnTo>
                <a:cubicBezTo>
                  <a:pt x="1797" y="6664"/>
                  <a:pt x="1800" y="6665"/>
                  <a:pt x="1803" y="6665"/>
                </a:cubicBezTo>
                <a:lnTo>
                  <a:pt x="1803" y="6665"/>
                </a:lnTo>
                <a:cubicBezTo>
                  <a:pt x="1809" y="6667"/>
                  <a:pt x="1814" y="6668"/>
                  <a:pt x="1821" y="6670"/>
                </a:cubicBezTo>
                <a:lnTo>
                  <a:pt x="1821" y="6670"/>
                </a:lnTo>
                <a:cubicBezTo>
                  <a:pt x="1823" y="6671"/>
                  <a:pt x="1826" y="6671"/>
                  <a:pt x="1829" y="6672"/>
                </a:cubicBezTo>
                <a:lnTo>
                  <a:pt x="1829" y="6672"/>
                </a:lnTo>
                <a:cubicBezTo>
                  <a:pt x="1837" y="6674"/>
                  <a:pt x="1846" y="6676"/>
                  <a:pt x="1854" y="6678"/>
                </a:cubicBezTo>
                <a:lnTo>
                  <a:pt x="1854" y="6678"/>
                </a:lnTo>
                <a:cubicBezTo>
                  <a:pt x="2150" y="6743"/>
                  <a:pt x="2326" y="6729"/>
                  <a:pt x="2427" y="6699"/>
                </a:cubicBezTo>
                <a:lnTo>
                  <a:pt x="2427" y="6699"/>
                </a:lnTo>
                <a:cubicBezTo>
                  <a:pt x="2385" y="6810"/>
                  <a:pt x="2311" y="7040"/>
                  <a:pt x="2360" y="7176"/>
                </a:cubicBezTo>
                <a:lnTo>
                  <a:pt x="2360" y="7176"/>
                </a:lnTo>
                <a:cubicBezTo>
                  <a:pt x="2360" y="7177"/>
                  <a:pt x="2361" y="7178"/>
                  <a:pt x="2361" y="7179"/>
                </a:cubicBezTo>
                <a:lnTo>
                  <a:pt x="2361" y="7179"/>
                </a:lnTo>
                <a:cubicBezTo>
                  <a:pt x="2362" y="7183"/>
                  <a:pt x="2364" y="7187"/>
                  <a:pt x="2366" y="7191"/>
                </a:cubicBezTo>
                <a:lnTo>
                  <a:pt x="2367" y="7192"/>
                </a:lnTo>
                <a:lnTo>
                  <a:pt x="2367" y="7192"/>
                </a:lnTo>
                <a:cubicBezTo>
                  <a:pt x="2380" y="7222"/>
                  <a:pt x="2401" y="7247"/>
                  <a:pt x="2431" y="7263"/>
                </a:cubicBezTo>
                <a:lnTo>
                  <a:pt x="2431" y="7263"/>
                </a:lnTo>
                <a:cubicBezTo>
                  <a:pt x="2448" y="7272"/>
                  <a:pt x="2463" y="7274"/>
                  <a:pt x="2478" y="7271"/>
                </a:cubicBezTo>
                <a:lnTo>
                  <a:pt x="2478" y="7271"/>
                </a:lnTo>
                <a:lnTo>
                  <a:pt x="2478" y="7271"/>
                </a:lnTo>
                <a:lnTo>
                  <a:pt x="2478" y="7271"/>
                </a:lnTo>
                <a:cubicBezTo>
                  <a:pt x="2481" y="7270"/>
                  <a:pt x="2484" y="7269"/>
                  <a:pt x="2487" y="7268"/>
                </a:cubicBezTo>
                <a:lnTo>
                  <a:pt x="2487" y="7268"/>
                </a:lnTo>
                <a:cubicBezTo>
                  <a:pt x="2488" y="7268"/>
                  <a:pt x="2488" y="7267"/>
                  <a:pt x="2488" y="7267"/>
                </a:cubicBezTo>
                <a:lnTo>
                  <a:pt x="2488" y="7267"/>
                </a:lnTo>
                <a:cubicBezTo>
                  <a:pt x="2491" y="7266"/>
                  <a:pt x="2493" y="7265"/>
                  <a:pt x="2496" y="7264"/>
                </a:cubicBezTo>
                <a:lnTo>
                  <a:pt x="2496" y="7264"/>
                </a:lnTo>
                <a:cubicBezTo>
                  <a:pt x="2496" y="7263"/>
                  <a:pt x="2497" y="7263"/>
                  <a:pt x="2498" y="7262"/>
                </a:cubicBezTo>
                <a:lnTo>
                  <a:pt x="2498" y="7262"/>
                </a:lnTo>
                <a:cubicBezTo>
                  <a:pt x="2500" y="7261"/>
                  <a:pt x="2502" y="7259"/>
                  <a:pt x="2504" y="7257"/>
                </a:cubicBezTo>
                <a:lnTo>
                  <a:pt x="2504" y="7257"/>
                </a:lnTo>
                <a:cubicBezTo>
                  <a:pt x="2505" y="7257"/>
                  <a:pt x="2505" y="7257"/>
                  <a:pt x="2506" y="7256"/>
                </a:cubicBezTo>
                <a:lnTo>
                  <a:pt x="2506" y="7256"/>
                </a:lnTo>
                <a:cubicBezTo>
                  <a:pt x="2508" y="7254"/>
                  <a:pt x="2511" y="7252"/>
                  <a:pt x="2513" y="7250"/>
                </a:cubicBezTo>
                <a:lnTo>
                  <a:pt x="2513" y="7250"/>
                </a:lnTo>
                <a:cubicBezTo>
                  <a:pt x="2513" y="7249"/>
                  <a:pt x="2513" y="7249"/>
                  <a:pt x="2514" y="7249"/>
                </a:cubicBezTo>
                <a:lnTo>
                  <a:pt x="2514" y="7249"/>
                </a:lnTo>
                <a:cubicBezTo>
                  <a:pt x="2604" y="7153"/>
                  <a:pt x="2637" y="6799"/>
                  <a:pt x="2649" y="6596"/>
                </a:cubicBezTo>
                <a:lnTo>
                  <a:pt x="2649" y="6596"/>
                </a:lnTo>
                <a:cubicBezTo>
                  <a:pt x="3074" y="6646"/>
                  <a:pt x="3409" y="6235"/>
                  <a:pt x="3409" y="6235"/>
                </a:cubicBezTo>
                <a:lnTo>
                  <a:pt x="3409" y="6235"/>
                </a:lnTo>
                <a:cubicBezTo>
                  <a:pt x="3409" y="6235"/>
                  <a:pt x="3409" y="6192"/>
                  <a:pt x="3393" y="6141"/>
                </a:cubicBezTo>
                <a:lnTo>
                  <a:pt x="3421" y="6164"/>
                </a:lnTo>
                <a:lnTo>
                  <a:pt x="3421" y="6164"/>
                </a:lnTo>
                <a:cubicBezTo>
                  <a:pt x="3421" y="6164"/>
                  <a:pt x="3567" y="6524"/>
                  <a:pt x="3746" y="6604"/>
                </a:cubicBezTo>
                <a:lnTo>
                  <a:pt x="3746" y="6604"/>
                </a:lnTo>
                <a:cubicBezTo>
                  <a:pt x="3747" y="6604"/>
                  <a:pt x="3748" y="6604"/>
                  <a:pt x="3749" y="6605"/>
                </a:cubicBezTo>
                <a:lnTo>
                  <a:pt x="3749" y="6605"/>
                </a:lnTo>
                <a:cubicBezTo>
                  <a:pt x="3753" y="6606"/>
                  <a:pt x="3757" y="6608"/>
                  <a:pt x="3761" y="6609"/>
                </a:cubicBezTo>
                <a:lnTo>
                  <a:pt x="3761" y="6609"/>
                </a:lnTo>
                <a:cubicBezTo>
                  <a:pt x="3761" y="6609"/>
                  <a:pt x="3761" y="6609"/>
                  <a:pt x="3762" y="6609"/>
                </a:cubicBezTo>
                <a:lnTo>
                  <a:pt x="3762" y="6609"/>
                </a:lnTo>
                <a:cubicBezTo>
                  <a:pt x="3793" y="6621"/>
                  <a:pt x="3826" y="6622"/>
                  <a:pt x="3858" y="6612"/>
                </a:cubicBezTo>
                <a:lnTo>
                  <a:pt x="3858" y="6612"/>
                </a:lnTo>
                <a:cubicBezTo>
                  <a:pt x="3861" y="6611"/>
                  <a:pt x="3864" y="6610"/>
                  <a:pt x="3868" y="6609"/>
                </a:cubicBezTo>
                <a:lnTo>
                  <a:pt x="3868" y="6609"/>
                </a:lnTo>
                <a:cubicBezTo>
                  <a:pt x="3870" y="6608"/>
                  <a:pt x="3872" y="6606"/>
                  <a:pt x="3874" y="6605"/>
                </a:cubicBezTo>
                <a:lnTo>
                  <a:pt x="3874" y="6605"/>
                </a:lnTo>
                <a:lnTo>
                  <a:pt x="3874" y="6605"/>
                </a:lnTo>
                <a:lnTo>
                  <a:pt x="3874" y="6605"/>
                </a:lnTo>
                <a:cubicBezTo>
                  <a:pt x="3884" y="6600"/>
                  <a:pt x="3891" y="6592"/>
                  <a:pt x="3896" y="6584"/>
                </a:cubicBezTo>
                <a:lnTo>
                  <a:pt x="3896" y="6584"/>
                </a:lnTo>
                <a:cubicBezTo>
                  <a:pt x="3896" y="6584"/>
                  <a:pt x="3896" y="6584"/>
                  <a:pt x="3897" y="6584"/>
                </a:cubicBezTo>
                <a:lnTo>
                  <a:pt x="3897" y="6584"/>
                </a:lnTo>
                <a:cubicBezTo>
                  <a:pt x="3898" y="6581"/>
                  <a:pt x="3899" y="6578"/>
                  <a:pt x="3900" y="6575"/>
                </a:cubicBezTo>
                <a:lnTo>
                  <a:pt x="3900" y="6575"/>
                </a:lnTo>
                <a:lnTo>
                  <a:pt x="3901" y="6574"/>
                </a:lnTo>
                <a:lnTo>
                  <a:pt x="3901" y="6574"/>
                </a:lnTo>
                <a:cubicBezTo>
                  <a:pt x="3902" y="6571"/>
                  <a:pt x="3902" y="6569"/>
                  <a:pt x="3903" y="6566"/>
                </a:cubicBezTo>
                <a:lnTo>
                  <a:pt x="3903" y="6566"/>
                </a:lnTo>
                <a:cubicBezTo>
                  <a:pt x="3903" y="6565"/>
                  <a:pt x="3903" y="6564"/>
                  <a:pt x="3904" y="6564"/>
                </a:cubicBezTo>
                <a:lnTo>
                  <a:pt x="3904" y="6564"/>
                </a:lnTo>
                <a:cubicBezTo>
                  <a:pt x="3904" y="6561"/>
                  <a:pt x="3904" y="6558"/>
                  <a:pt x="3905" y="6555"/>
                </a:cubicBezTo>
                <a:lnTo>
                  <a:pt x="3905" y="6555"/>
                </a:lnTo>
                <a:cubicBezTo>
                  <a:pt x="3905" y="6555"/>
                  <a:pt x="3905" y="6554"/>
                  <a:pt x="3905" y="6553"/>
                </a:cubicBezTo>
                <a:lnTo>
                  <a:pt x="3905" y="6553"/>
                </a:lnTo>
                <a:cubicBezTo>
                  <a:pt x="3905" y="6550"/>
                  <a:pt x="3905" y="6547"/>
                  <a:pt x="3905" y="6544"/>
                </a:cubicBezTo>
                <a:lnTo>
                  <a:pt x="3905" y="6544"/>
                </a:lnTo>
                <a:cubicBezTo>
                  <a:pt x="3905" y="6543"/>
                  <a:pt x="3905" y="6542"/>
                  <a:pt x="3905" y="6542"/>
                </a:cubicBezTo>
                <a:lnTo>
                  <a:pt x="3905" y="6542"/>
                </a:lnTo>
                <a:cubicBezTo>
                  <a:pt x="3897" y="6383"/>
                  <a:pt x="3556" y="6021"/>
                  <a:pt x="3455" y="5917"/>
                </a:cubicBezTo>
                <a:lnTo>
                  <a:pt x="3455" y="5917"/>
                </a:lnTo>
                <a:cubicBezTo>
                  <a:pt x="3449" y="5911"/>
                  <a:pt x="3444" y="5905"/>
                  <a:pt x="3439" y="5901"/>
                </a:cubicBezTo>
                <a:lnTo>
                  <a:pt x="3439" y="5901"/>
                </a:lnTo>
                <a:cubicBezTo>
                  <a:pt x="3436" y="5897"/>
                  <a:pt x="3434" y="5895"/>
                  <a:pt x="3432" y="5894"/>
                </a:cubicBezTo>
                <a:lnTo>
                  <a:pt x="3432" y="5894"/>
                </a:lnTo>
                <a:cubicBezTo>
                  <a:pt x="3429" y="5891"/>
                  <a:pt x="3428" y="5889"/>
                  <a:pt x="3428" y="5889"/>
                </a:cubicBezTo>
                <a:lnTo>
                  <a:pt x="3260" y="5988"/>
                </a:lnTo>
                <a:lnTo>
                  <a:pt x="3260" y="5988"/>
                </a:lnTo>
                <a:cubicBezTo>
                  <a:pt x="3253" y="5986"/>
                  <a:pt x="3247" y="5984"/>
                  <a:pt x="3240" y="5982"/>
                </a:cubicBezTo>
                <a:lnTo>
                  <a:pt x="3240" y="5982"/>
                </a:lnTo>
                <a:cubicBezTo>
                  <a:pt x="3240" y="5982"/>
                  <a:pt x="3206" y="6008"/>
                  <a:pt x="3154" y="6043"/>
                </a:cubicBezTo>
                <a:lnTo>
                  <a:pt x="3154" y="6043"/>
                </a:lnTo>
                <a:cubicBezTo>
                  <a:pt x="3056" y="6108"/>
                  <a:pt x="2892" y="6205"/>
                  <a:pt x="2776" y="6208"/>
                </a:cubicBezTo>
                <a:lnTo>
                  <a:pt x="2776" y="6208"/>
                </a:lnTo>
                <a:cubicBezTo>
                  <a:pt x="2616" y="6212"/>
                  <a:pt x="2445" y="6118"/>
                  <a:pt x="2408" y="5788"/>
                </a:cubicBezTo>
                <a:lnTo>
                  <a:pt x="2408" y="5788"/>
                </a:lnTo>
                <a:cubicBezTo>
                  <a:pt x="2405" y="5754"/>
                  <a:pt x="2402" y="5718"/>
                  <a:pt x="2402" y="5679"/>
                </a:cubicBezTo>
                <a:lnTo>
                  <a:pt x="2402" y="5679"/>
                </a:lnTo>
                <a:cubicBezTo>
                  <a:pt x="2398" y="5455"/>
                  <a:pt x="2473" y="5149"/>
                  <a:pt x="2541" y="4887"/>
                </a:cubicBezTo>
                <a:lnTo>
                  <a:pt x="2541" y="4887"/>
                </a:lnTo>
                <a:cubicBezTo>
                  <a:pt x="2629" y="4864"/>
                  <a:pt x="2711" y="4829"/>
                  <a:pt x="2723" y="4799"/>
                </a:cubicBezTo>
                <a:lnTo>
                  <a:pt x="2723" y="4799"/>
                </a:lnTo>
                <a:cubicBezTo>
                  <a:pt x="2734" y="4770"/>
                  <a:pt x="2723" y="4554"/>
                  <a:pt x="2714" y="4313"/>
                </a:cubicBezTo>
                <a:lnTo>
                  <a:pt x="2714" y="4313"/>
                </a:lnTo>
                <a:cubicBezTo>
                  <a:pt x="2713" y="4302"/>
                  <a:pt x="2713" y="4290"/>
                  <a:pt x="2713" y="4278"/>
                </a:cubicBezTo>
                <a:lnTo>
                  <a:pt x="2713" y="4278"/>
                </a:lnTo>
                <a:cubicBezTo>
                  <a:pt x="2713" y="4276"/>
                  <a:pt x="2713" y="4274"/>
                  <a:pt x="2712" y="4271"/>
                </a:cubicBezTo>
                <a:lnTo>
                  <a:pt x="2712" y="4271"/>
                </a:lnTo>
                <a:cubicBezTo>
                  <a:pt x="2712" y="4260"/>
                  <a:pt x="2711" y="4248"/>
                  <a:pt x="2711" y="4237"/>
                </a:cubicBezTo>
                <a:lnTo>
                  <a:pt x="2711" y="4237"/>
                </a:lnTo>
                <a:cubicBezTo>
                  <a:pt x="2711" y="4233"/>
                  <a:pt x="2711" y="4228"/>
                  <a:pt x="2710" y="4224"/>
                </a:cubicBezTo>
                <a:lnTo>
                  <a:pt x="2710" y="4224"/>
                </a:lnTo>
                <a:cubicBezTo>
                  <a:pt x="2710" y="4223"/>
                  <a:pt x="2710" y="4223"/>
                  <a:pt x="2710" y="4222"/>
                </a:cubicBezTo>
                <a:lnTo>
                  <a:pt x="2710" y="4222"/>
                </a:lnTo>
                <a:cubicBezTo>
                  <a:pt x="2709" y="4192"/>
                  <a:pt x="2708" y="4161"/>
                  <a:pt x="2707" y="4131"/>
                </a:cubicBezTo>
                <a:lnTo>
                  <a:pt x="2707" y="4131"/>
                </a:lnTo>
                <a:cubicBezTo>
                  <a:pt x="2707" y="4127"/>
                  <a:pt x="2707" y="4123"/>
                  <a:pt x="2707" y="4119"/>
                </a:cubicBezTo>
                <a:lnTo>
                  <a:pt x="2707" y="4119"/>
                </a:lnTo>
                <a:cubicBezTo>
                  <a:pt x="2707" y="4108"/>
                  <a:pt x="2706" y="4097"/>
                  <a:pt x="2706" y="4086"/>
                </a:cubicBezTo>
                <a:lnTo>
                  <a:pt x="2706" y="4086"/>
                </a:lnTo>
                <a:cubicBezTo>
                  <a:pt x="2705" y="4081"/>
                  <a:pt x="2705" y="4076"/>
                  <a:pt x="2705" y="4071"/>
                </a:cubicBezTo>
                <a:lnTo>
                  <a:pt x="2705" y="4071"/>
                </a:lnTo>
                <a:cubicBezTo>
                  <a:pt x="2705" y="4061"/>
                  <a:pt x="2705" y="4051"/>
                  <a:pt x="2705" y="4042"/>
                </a:cubicBezTo>
                <a:lnTo>
                  <a:pt x="2705" y="4042"/>
                </a:lnTo>
                <a:cubicBezTo>
                  <a:pt x="2704" y="4036"/>
                  <a:pt x="2704" y="4030"/>
                  <a:pt x="2704" y="4025"/>
                </a:cubicBezTo>
                <a:lnTo>
                  <a:pt x="2704" y="4025"/>
                </a:lnTo>
                <a:cubicBezTo>
                  <a:pt x="2704" y="4016"/>
                  <a:pt x="2704" y="4007"/>
                  <a:pt x="2704" y="3998"/>
                </a:cubicBezTo>
                <a:lnTo>
                  <a:pt x="2704" y="3998"/>
                </a:lnTo>
                <a:cubicBezTo>
                  <a:pt x="2704" y="3992"/>
                  <a:pt x="2703" y="3986"/>
                  <a:pt x="2703" y="3981"/>
                </a:cubicBezTo>
                <a:lnTo>
                  <a:pt x="2703" y="3981"/>
                </a:lnTo>
                <a:cubicBezTo>
                  <a:pt x="2703" y="3972"/>
                  <a:pt x="2703" y="3963"/>
                  <a:pt x="2703" y="3953"/>
                </a:cubicBezTo>
                <a:lnTo>
                  <a:pt x="2703" y="3953"/>
                </a:lnTo>
                <a:cubicBezTo>
                  <a:pt x="2703" y="3949"/>
                  <a:pt x="2703" y="3943"/>
                  <a:pt x="2703" y="3938"/>
                </a:cubicBezTo>
                <a:lnTo>
                  <a:pt x="2703" y="3938"/>
                </a:lnTo>
                <a:cubicBezTo>
                  <a:pt x="2703" y="3929"/>
                  <a:pt x="2703" y="3919"/>
                  <a:pt x="2703" y="3909"/>
                </a:cubicBezTo>
                <a:lnTo>
                  <a:pt x="2703" y="3909"/>
                </a:lnTo>
                <a:cubicBezTo>
                  <a:pt x="2703" y="3906"/>
                  <a:pt x="2703" y="3901"/>
                  <a:pt x="2703" y="3898"/>
                </a:cubicBezTo>
                <a:lnTo>
                  <a:pt x="2703" y="3898"/>
                </a:lnTo>
                <a:cubicBezTo>
                  <a:pt x="2702" y="3884"/>
                  <a:pt x="2702" y="3872"/>
                  <a:pt x="2703" y="3859"/>
                </a:cubicBezTo>
                <a:lnTo>
                  <a:pt x="2703" y="3859"/>
                </a:lnTo>
                <a:lnTo>
                  <a:pt x="2703" y="3859"/>
                </a:lnTo>
                <a:cubicBezTo>
                  <a:pt x="2703" y="3858"/>
                  <a:pt x="2703" y="3858"/>
                  <a:pt x="2703" y="3857"/>
                </a:cubicBezTo>
                <a:lnTo>
                  <a:pt x="2703" y="3857"/>
                </a:lnTo>
                <a:cubicBezTo>
                  <a:pt x="2703" y="3845"/>
                  <a:pt x="2703" y="3832"/>
                  <a:pt x="2703" y="3821"/>
                </a:cubicBezTo>
                <a:lnTo>
                  <a:pt x="2703" y="3821"/>
                </a:lnTo>
                <a:cubicBezTo>
                  <a:pt x="2703" y="3817"/>
                  <a:pt x="2703" y="3814"/>
                  <a:pt x="2703" y="3810"/>
                </a:cubicBezTo>
                <a:lnTo>
                  <a:pt x="2703" y="3810"/>
                </a:lnTo>
                <a:cubicBezTo>
                  <a:pt x="2703" y="3802"/>
                  <a:pt x="2703" y="3794"/>
                  <a:pt x="2703" y="3786"/>
                </a:cubicBezTo>
                <a:lnTo>
                  <a:pt x="2703" y="3786"/>
                </a:lnTo>
                <a:cubicBezTo>
                  <a:pt x="2704" y="3781"/>
                  <a:pt x="2704" y="3777"/>
                  <a:pt x="2704" y="3774"/>
                </a:cubicBezTo>
                <a:lnTo>
                  <a:pt x="2704" y="3774"/>
                </a:lnTo>
                <a:cubicBezTo>
                  <a:pt x="2704" y="3767"/>
                  <a:pt x="2704" y="3760"/>
                  <a:pt x="2704" y="3753"/>
                </a:cubicBezTo>
                <a:lnTo>
                  <a:pt x="2704" y="3753"/>
                </a:lnTo>
                <a:cubicBezTo>
                  <a:pt x="2705" y="3748"/>
                  <a:pt x="2705" y="3745"/>
                  <a:pt x="2705" y="3740"/>
                </a:cubicBezTo>
                <a:lnTo>
                  <a:pt x="2705" y="3740"/>
                </a:lnTo>
                <a:cubicBezTo>
                  <a:pt x="2705" y="3735"/>
                  <a:pt x="2705" y="3728"/>
                  <a:pt x="2706" y="3723"/>
                </a:cubicBezTo>
                <a:lnTo>
                  <a:pt x="2706" y="3723"/>
                </a:lnTo>
                <a:cubicBezTo>
                  <a:pt x="2707" y="3718"/>
                  <a:pt x="2707" y="3715"/>
                  <a:pt x="2707" y="3711"/>
                </a:cubicBezTo>
                <a:lnTo>
                  <a:pt x="2707" y="3711"/>
                </a:lnTo>
                <a:cubicBezTo>
                  <a:pt x="2707" y="3705"/>
                  <a:pt x="2708" y="3700"/>
                  <a:pt x="2708" y="3695"/>
                </a:cubicBezTo>
                <a:lnTo>
                  <a:pt x="2708" y="3695"/>
                </a:lnTo>
                <a:cubicBezTo>
                  <a:pt x="2708" y="3691"/>
                  <a:pt x="2709" y="3687"/>
                  <a:pt x="2709" y="3685"/>
                </a:cubicBezTo>
                <a:lnTo>
                  <a:pt x="2709" y="3685"/>
                </a:lnTo>
                <a:cubicBezTo>
                  <a:pt x="2710" y="3679"/>
                  <a:pt x="2710" y="3673"/>
                  <a:pt x="2711" y="3669"/>
                </a:cubicBezTo>
                <a:lnTo>
                  <a:pt x="2711" y="3669"/>
                </a:lnTo>
                <a:cubicBezTo>
                  <a:pt x="2711" y="3666"/>
                  <a:pt x="2711" y="3664"/>
                  <a:pt x="2712" y="3661"/>
                </a:cubicBezTo>
                <a:lnTo>
                  <a:pt x="2712" y="3661"/>
                </a:lnTo>
                <a:cubicBezTo>
                  <a:pt x="2713" y="3654"/>
                  <a:pt x="2714" y="3647"/>
                  <a:pt x="2715" y="3641"/>
                </a:cubicBezTo>
                <a:lnTo>
                  <a:pt x="2715" y="3641"/>
                </a:lnTo>
                <a:cubicBezTo>
                  <a:pt x="2718" y="3626"/>
                  <a:pt x="2723" y="3607"/>
                  <a:pt x="2728" y="3585"/>
                </a:cubicBezTo>
                <a:lnTo>
                  <a:pt x="2728" y="3585"/>
                </a:lnTo>
                <a:cubicBezTo>
                  <a:pt x="2729" y="3584"/>
                  <a:pt x="2729" y="3582"/>
                  <a:pt x="2730" y="3581"/>
                </a:cubicBezTo>
                <a:lnTo>
                  <a:pt x="2730" y="3581"/>
                </a:lnTo>
                <a:cubicBezTo>
                  <a:pt x="2755" y="3480"/>
                  <a:pt x="2803" y="3316"/>
                  <a:pt x="2856" y="3142"/>
                </a:cubicBezTo>
                <a:lnTo>
                  <a:pt x="2856" y="3142"/>
                </a:lnTo>
                <a:lnTo>
                  <a:pt x="2856" y="3142"/>
                </a:lnTo>
                <a:lnTo>
                  <a:pt x="2856" y="3142"/>
                </a:lnTo>
                <a:cubicBezTo>
                  <a:pt x="2881" y="3060"/>
                  <a:pt x="2907" y="2977"/>
                  <a:pt x="2933" y="2897"/>
                </a:cubicBezTo>
                <a:lnTo>
                  <a:pt x="2933" y="2897"/>
                </a:lnTo>
                <a:cubicBezTo>
                  <a:pt x="3245" y="3009"/>
                  <a:pt x="4008" y="3047"/>
                  <a:pt x="4278" y="2938"/>
                </a:cubicBezTo>
                <a:lnTo>
                  <a:pt x="4278" y="2938"/>
                </a:lnTo>
                <a:cubicBezTo>
                  <a:pt x="4295" y="2932"/>
                  <a:pt x="4310" y="2922"/>
                  <a:pt x="4324" y="2909"/>
                </a:cubicBezTo>
                <a:lnTo>
                  <a:pt x="4324" y="2909"/>
                </a:lnTo>
                <a:cubicBezTo>
                  <a:pt x="4327" y="2906"/>
                  <a:pt x="4330" y="2903"/>
                  <a:pt x="4333" y="2901"/>
                </a:cubicBezTo>
                <a:lnTo>
                  <a:pt x="4333" y="2901"/>
                </a:lnTo>
                <a:cubicBezTo>
                  <a:pt x="4334" y="2900"/>
                  <a:pt x="4335" y="2899"/>
                  <a:pt x="4336" y="2898"/>
                </a:cubicBezTo>
                <a:lnTo>
                  <a:pt x="4336" y="2898"/>
                </a:lnTo>
                <a:cubicBezTo>
                  <a:pt x="4595" y="2635"/>
                  <a:pt x="4343" y="1417"/>
                  <a:pt x="4343" y="1417"/>
                </a:cubicBezTo>
                <a:close/>
              </a:path>
            </a:pathLst>
          </a:custGeom>
          <a:solidFill>
            <a:schemeClr val="accent4">
              <a:lumMod val="75000"/>
            </a:schemeClr>
          </a:solidFill>
          <a:ln>
            <a:noFill/>
          </a:ln>
          <a:effectLst/>
        </p:spPr>
        <p:txBody>
          <a:bodyPr wrap="none" anchor="ctr"/>
          <a:lstStyle/>
          <a:p>
            <a:endParaRPr lang="en-US" sz="900" dirty="0">
              <a:latin typeface="Roboto Light" panose="02000000000000000000" pitchFamily="2" charset="0"/>
            </a:endParaRPr>
          </a:p>
        </p:txBody>
      </p:sp>
      <p:sp>
        <p:nvSpPr>
          <p:cNvPr id="30" name="TextBox 29">
            <a:extLst>
              <a:ext uri="{FF2B5EF4-FFF2-40B4-BE49-F238E27FC236}">
                <a16:creationId xmlns:a16="http://schemas.microsoft.com/office/drawing/2014/main" id="{FE9F8059-43C5-B442-A347-779B3D079F6D}"/>
              </a:ext>
            </a:extLst>
          </p:cNvPr>
          <p:cNvSpPr txBox="1"/>
          <p:nvPr/>
        </p:nvSpPr>
        <p:spPr>
          <a:xfrm>
            <a:off x="8375885" y="609912"/>
            <a:ext cx="1332416" cy="353943"/>
          </a:xfrm>
          <a:prstGeom prst="rect">
            <a:avLst/>
          </a:prstGeom>
          <a:noFill/>
        </p:spPr>
        <p:txBody>
          <a:bodyPr wrap="none" rtlCol="0" anchor="ctr" anchorCtr="0">
            <a:spAutoFit/>
          </a:bodyPr>
          <a:lstStyle/>
          <a:p>
            <a:pPr algn="r"/>
            <a:r>
              <a:rPr lang="en-US" sz="1700" b="1" dirty="0">
                <a:solidFill>
                  <a:schemeClr val="bg1"/>
                </a:solidFill>
                <a:latin typeface="Oswald" panose="02000503000000000000" pitchFamily="2" charset="77"/>
                <a:ea typeface="League Spartan" charset="0"/>
                <a:cs typeface="Poppins" pitchFamily="2" charset="77"/>
              </a:rPr>
              <a:t>WEAKNESSES</a:t>
            </a:r>
          </a:p>
        </p:txBody>
      </p:sp>
      <p:sp>
        <p:nvSpPr>
          <p:cNvPr id="31" name="Subtitle 2">
            <a:extLst>
              <a:ext uri="{FF2B5EF4-FFF2-40B4-BE49-F238E27FC236}">
                <a16:creationId xmlns:a16="http://schemas.microsoft.com/office/drawing/2014/main" id="{BF9E18AA-AF3E-4541-900B-817B1F37199C}"/>
              </a:ext>
            </a:extLst>
          </p:cNvPr>
          <p:cNvSpPr txBox="1">
            <a:spLocks/>
          </p:cNvSpPr>
          <p:nvPr/>
        </p:nvSpPr>
        <p:spPr>
          <a:xfrm>
            <a:off x="7364163" y="953228"/>
            <a:ext cx="2416739" cy="1796167"/>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a:t>
            </a:r>
          </a:p>
        </p:txBody>
      </p:sp>
      <p:sp>
        <p:nvSpPr>
          <p:cNvPr id="32" name="Freeform 5">
            <a:extLst>
              <a:ext uri="{FF2B5EF4-FFF2-40B4-BE49-F238E27FC236}">
                <a16:creationId xmlns:a16="http://schemas.microsoft.com/office/drawing/2014/main" id="{FA510B0B-C157-F046-8FAB-92DE94ACE659}"/>
              </a:ext>
            </a:extLst>
          </p:cNvPr>
          <p:cNvSpPr>
            <a:spLocks noChangeAspect="1" noChangeArrowheads="1"/>
          </p:cNvSpPr>
          <p:nvPr/>
        </p:nvSpPr>
        <p:spPr bwMode="auto">
          <a:xfrm>
            <a:off x="10188772" y="511821"/>
            <a:ext cx="752064" cy="2308860"/>
          </a:xfrm>
          <a:custGeom>
            <a:avLst/>
            <a:gdLst>
              <a:gd name="T0" fmla="*/ 1802 w 2708"/>
              <a:gd name="T1" fmla="*/ 1992 h 8311"/>
              <a:gd name="T2" fmla="*/ 1906 w 2708"/>
              <a:gd name="T3" fmla="*/ 1971 h 8311"/>
              <a:gd name="T4" fmla="*/ 2691 w 2708"/>
              <a:gd name="T5" fmla="*/ 3520 h 8311"/>
              <a:gd name="T6" fmla="*/ 2201 w 2708"/>
              <a:gd name="T7" fmla="*/ 2141 h 8311"/>
              <a:gd name="T8" fmla="*/ 2358 w 2708"/>
              <a:gd name="T9" fmla="*/ 2014 h 8311"/>
              <a:gd name="T10" fmla="*/ 2323 w 2708"/>
              <a:gd name="T11" fmla="*/ 1966 h 8311"/>
              <a:gd name="T12" fmla="*/ 2249 w 2708"/>
              <a:gd name="T13" fmla="*/ 1751 h 8311"/>
              <a:gd name="T14" fmla="*/ 2251 w 2708"/>
              <a:gd name="T15" fmla="*/ 1722 h 8311"/>
              <a:gd name="T16" fmla="*/ 2343 w 2708"/>
              <a:gd name="T17" fmla="*/ 1459 h 8311"/>
              <a:gd name="T18" fmla="*/ 2374 w 2708"/>
              <a:gd name="T19" fmla="*/ 1442 h 8311"/>
              <a:gd name="T20" fmla="*/ 2400 w 2708"/>
              <a:gd name="T21" fmla="*/ 1413 h 8311"/>
              <a:gd name="T22" fmla="*/ 2422 w 2708"/>
              <a:gd name="T23" fmla="*/ 1374 h 8311"/>
              <a:gd name="T24" fmla="*/ 2437 w 2708"/>
              <a:gd name="T25" fmla="*/ 1329 h 8311"/>
              <a:gd name="T26" fmla="*/ 2447 w 2708"/>
              <a:gd name="T27" fmla="*/ 1281 h 8311"/>
              <a:gd name="T28" fmla="*/ 2280 w 2708"/>
              <a:gd name="T29" fmla="*/ 1013 h 8311"/>
              <a:gd name="T30" fmla="*/ 2202 w 2708"/>
              <a:gd name="T31" fmla="*/ 591 h 8311"/>
              <a:gd name="T32" fmla="*/ 2163 w 2708"/>
              <a:gd name="T33" fmla="*/ 144 h 8311"/>
              <a:gd name="T34" fmla="*/ 1925 w 2708"/>
              <a:gd name="T35" fmla="*/ 55 h 8311"/>
              <a:gd name="T36" fmla="*/ 921 w 2708"/>
              <a:gd name="T37" fmla="*/ 455 h 8311"/>
              <a:gd name="T38" fmla="*/ 911 w 2708"/>
              <a:gd name="T39" fmla="*/ 500 h 8311"/>
              <a:gd name="T40" fmla="*/ 897 w 2708"/>
              <a:gd name="T41" fmla="*/ 500 h 8311"/>
              <a:gd name="T42" fmla="*/ 875 w 2708"/>
              <a:gd name="T43" fmla="*/ 501 h 8311"/>
              <a:gd name="T44" fmla="*/ 845 w 2708"/>
              <a:gd name="T45" fmla="*/ 505 h 8311"/>
              <a:gd name="T46" fmla="*/ 810 w 2708"/>
              <a:gd name="T47" fmla="*/ 513 h 8311"/>
              <a:gd name="T48" fmla="*/ 773 w 2708"/>
              <a:gd name="T49" fmla="*/ 528 h 8311"/>
              <a:gd name="T50" fmla="*/ 732 w 2708"/>
              <a:gd name="T51" fmla="*/ 553 h 8311"/>
              <a:gd name="T52" fmla="*/ 605 w 2708"/>
              <a:gd name="T53" fmla="*/ 787 h 8311"/>
              <a:gd name="T54" fmla="*/ 602 w 2708"/>
              <a:gd name="T55" fmla="*/ 806 h 8311"/>
              <a:gd name="T56" fmla="*/ 601 w 2708"/>
              <a:gd name="T57" fmla="*/ 835 h 8311"/>
              <a:gd name="T58" fmla="*/ 603 w 2708"/>
              <a:gd name="T59" fmla="*/ 884 h 8311"/>
              <a:gd name="T60" fmla="*/ 610 w 2708"/>
              <a:gd name="T61" fmla="*/ 930 h 8311"/>
              <a:gd name="T62" fmla="*/ 620 w 2708"/>
              <a:gd name="T63" fmla="*/ 981 h 8311"/>
              <a:gd name="T64" fmla="*/ 639 w 2708"/>
              <a:gd name="T65" fmla="*/ 1044 h 8311"/>
              <a:gd name="T66" fmla="*/ 666 w 2708"/>
              <a:gd name="T67" fmla="*/ 1115 h 8311"/>
              <a:gd name="T68" fmla="*/ 719 w 2708"/>
              <a:gd name="T69" fmla="*/ 1168 h 8311"/>
              <a:gd name="T70" fmla="*/ 662 w 2708"/>
              <a:gd name="T71" fmla="*/ 1368 h 8311"/>
              <a:gd name="T72" fmla="*/ 712 w 2708"/>
              <a:gd name="T73" fmla="*/ 1494 h 8311"/>
              <a:gd name="T74" fmla="*/ 1339 w 2708"/>
              <a:gd name="T75" fmla="*/ 2034 h 8311"/>
              <a:gd name="T76" fmla="*/ 791 w 2708"/>
              <a:gd name="T77" fmla="*/ 3909 h 8311"/>
              <a:gd name="T78" fmla="*/ 802 w 2708"/>
              <a:gd name="T79" fmla="*/ 3929 h 8311"/>
              <a:gd name="T80" fmla="*/ 837 w 2708"/>
              <a:gd name="T81" fmla="*/ 4072 h 8311"/>
              <a:gd name="T82" fmla="*/ 767 w 2708"/>
              <a:gd name="T83" fmla="*/ 4587 h 8311"/>
              <a:gd name="T84" fmla="*/ 778 w 2708"/>
              <a:gd name="T85" fmla="*/ 4605 h 8311"/>
              <a:gd name="T86" fmla="*/ 801 w 2708"/>
              <a:gd name="T87" fmla="*/ 4625 h 8311"/>
              <a:gd name="T88" fmla="*/ 832 w 2708"/>
              <a:gd name="T89" fmla="*/ 4645 h 8311"/>
              <a:gd name="T90" fmla="*/ 63 w 2708"/>
              <a:gd name="T91" fmla="*/ 8048 h 8311"/>
              <a:gd name="T92" fmla="*/ 0 w 2708"/>
              <a:gd name="T93" fmla="*/ 8156 h 8311"/>
              <a:gd name="T94" fmla="*/ 21 w 2708"/>
              <a:gd name="T95" fmla="*/ 8201 h 8311"/>
              <a:gd name="T96" fmla="*/ 873 w 2708"/>
              <a:gd name="T97" fmla="*/ 7962 h 8311"/>
              <a:gd name="T98" fmla="*/ 1571 w 2708"/>
              <a:gd name="T99" fmla="*/ 5211 h 8311"/>
              <a:gd name="T100" fmla="*/ 1604 w 2708"/>
              <a:gd name="T101" fmla="*/ 5203 h 8311"/>
              <a:gd name="T102" fmla="*/ 1539 w 2708"/>
              <a:gd name="T103" fmla="*/ 7723 h 8311"/>
              <a:gd name="T104" fmla="*/ 1537 w 2708"/>
              <a:gd name="T105" fmla="*/ 7776 h 8311"/>
              <a:gd name="T106" fmla="*/ 1536 w 2708"/>
              <a:gd name="T107" fmla="*/ 7825 h 8311"/>
              <a:gd name="T108" fmla="*/ 1536 w 2708"/>
              <a:gd name="T109" fmla="*/ 7868 h 8311"/>
              <a:gd name="T110" fmla="*/ 1536 w 2708"/>
              <a:gd name="T111" fmla="*/ 7906 h 8311"/>
              <a:gd name="T112" fmla="*/ 1537 w 2708"/>
              <a:gd name="T113" fmla="*/ 7937 h 8311"/>
              <a:gd name="T114" fmla="*/ 2467 w 2708"/>
              <a:gd name="T115" fmla="*/ 8224 h 8311"/>
              <a:gd name="T116" fmla="*/ 2492 w 2708"/>
              <a:gd name="T117" fmla="*/ 8204 h 8311"/>
              <a:gd name="T118" fmla="*/ 2502 w 2708"/>
              <a:gd name="T119" fmla="*/ 8149 h 8311"/>
              <a:gd name="T120" fmla="*/ 1906 w 2708"/>
              <a:gd name="T121" fmla="*/ 7950 h 8311"/>
              <a:gd name="T122" fmla="*/ 2185 w 2708"/>
              <a:gd name="T123" fmla="*/ 4450 h 8311"/>
              <a:gd name="T124" fmla="*/ 2228 w 2708"/>
              <a:gd name="T125" fmla="*/ 3700 h 8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08" h="8311">
                <a:moveTo>
                  <a:pt x="1749" y="2031"/>
                </a:moveTo>
                <a:lnTo>
                  <a:pt x="1749" y="2031"/>
                </a:lnTo>
                <a:cubicBezTo>
                  <a:pt x="1753" y="2036"/>
                  <a:pt x="1771" y="2060"/>
                  <a:pt x="1794" y="2100"/>
                </a:cubicBezTo>
                <a:lnTo>
                  <a:pt x="1794" y="2100"/>
                </a:lnTo>
                <a:cubicBezTo>
                  <a:pt x="1775" y="2072"/>
                  <a:pt x="1754" y="2046"/>
                  <a:pt x="1733" y="2022"/>
                </a:cubicBezTo>
                <a:lnTo>
                  <a:pt x="1733" y="2022"/>
                </a:lnTo>
                <a:cubicBezTo>
                  <a:pt x="1735" y="2040"/>
                  <a:pt x="1735" y="2057"/>
                  <a:pt x="1734" y="2074"/>
                </a:cubicBezTo>
                <a:lnTo>
                  <a:pt x="1731" y="2000"/>
                </a:lnTo>
                <a:lnTo>
                  <a:pt x="1731" y="2000"/>
                </a:lnTo>
                <a:cubicBezTo>
                  <a:pt x="1742" y="1999"/>
                  <a:pt x="1754" y="1997"/>
                  <a:pt x="1765" y="1996"/>
                </a:cubicBezTo>
                <a:lnTo>
                  <a:pt x="1765" y="1996"/>
                </a:lnTo>
                <a:cubicBezTo>
                  <a:pt x="1778" y="1995"/>
                  <a:pt x="1790" y="1993"/>
                  <a:pt x="1802" y="1992"/>
                </a:cubicBezTo>
                <a:lnTo>
                  <a:pt x="1802" y="1992"/>
                </a:lnTo>
                <a:cubicBezTo>
                  <a:pt x="1804" y="1991"/>
                  <a:pt x="1806" y="1991"/>
                  <a:pt x="1809" y="1990"/>
                </a:cubicBezTo>
                <a:lnTo>
                  <a:pt x="1809" y="1990"/>
                </a:lnTo>
                <a:cubicBezTo>
                  <a:pt x="1821" y="1989"/>
                  <a:pt x="1832" y="1987"/>
                  <a:pt x="1843" y="1984"/>
                </a:cubicBezTo>
                <a:lnTo>
                  <a:pt x="1843" y="1984"/>
                </a:lnTo>
                <a:cubicBezTo>
                  <a:pt x="1845" y="1984"/>
                  <a:pt x="1847" y="1984"/>
                  <a:pt x="1849" y="1983"/>
                </a:cubicBezTo>
                <a:lnTo>
                  <a:pt x="1849" y="1983"/>
                </a:lnTo>
                <a:cubicBezTo>
                  <a:pt x="1860" y="1981"/>
                  <a:pt x="1872" y="1979"/>
                  <a:pt x="1882" y="1976"/>
                </a:cubicBezTo>
                <a:lnTo>
                  <a:pt x="1882" y="1976"/>
                </a:lnTo>
                <a:cubicBezTo>
                  <a:pt x="1883" y="1976"/>
                  <a:pt x="1884" y="1976"/>
                  <a:pt x="1884" y="1976"/>
                </a:cubicBezTo>
                <a:lnTo>
                  <a:pt x="1884" y="1976"/>
                </a:lnTo>
                <a:cubicBezTo>
                  <a:pt x="1892" y="1974"/>
                  <a:pt x="1899" y="1972"/>
                  <a:pt x="1906" y="1971"/>
                </a:cubicBezTo>
                <a:lnTo>
                  <a:pt x="1906" y="1971"/>
                </a:lnTo>
                <a:cubicBezTo>
                  <a:pt x="1903" y="1974"/>
                  <a:pt x="1900" y="1978"/>
                  <a:pt x="1897" y="1982"/>
                </a:cubicBezTo>
                <a:lnTo>
                  <a:pt x="1897" y="1982"/>
                </a:lnTo>
                <a:cubicBezTo>
                  <a:pt x="1909" y="1985"/>
                  <a:pt x="1921" y="1989"/>
                  <a:pt x="1933" y="1992"/>
                </a:cubicBezTo>
                <a:lnTo>
                  <a:pt x="1933" y="1992"/>
                </a:lnTo>
                <a:cubicBezTo>
                  <a:pt x="1913" y="2019"/>
                  <a:pt x="1896" y="2052"/>
                  <a:pt x="1896" y="2089"/>
                </a:cubicBezTo>
                <a:lnTo>
                  <a:pt x="1896" y="2089"/>
                </a:lnTo>
                <a:cubicBezTo>
                  <a:pt x="1822" y="2040"/>
                  <a:pt x="1758" y="2040"/>
                  <a:pt x="1749" y="2031"/>
                </a:cubicBezTo>
                <a:close/>
                <a:moveTo>
                  <a:pt x="2687" y="3559"/>
                </a:moveTo>
                <a:lnTo>
                  <a:pt x="2687" y="3559"/>
                </a:lnTo>
                <a:cubicBezTo>
                  <a:pt x="2689" y="3545"/>
                  <a:pt x="2690" y="3533"/>
                  <a:pt x="2691" y="3520"/>
                </a:cubicBezTo>
                <a:lnTo>
                  <a:pt x="2691" y="3520"/>
                </a:lnTo>
                <a:cubicBezTo>
                  <a:pt x="2697" y="3479"/>
                  <a:pt x="2692" y="3423"/>
                  <a:pt x="2679" y="3359"/>
                </a:cubicBezTo>
                <a:lnTo>
                  <a:pt x="2679" y="3359"/>
                </a:lnTo>
                <a:cubicBezTo>
                  <a:pt x="2685" y="3338"/>
                  <a:pt x="2684" y="3306"/>
                  <a:pt x="2661" y="3261"/>
                </a:cubicBezTo>
                <a:lnTo>
                  <a:pt x="2661" y="3261"/>
                </a:lnTo>
                <a:cubicBezTo>
                  <a:pt x="2658" y="3256"/>
                  <a:pt x="2655" y="3251"/>
                  <a:pt x="2652" y="3247"/>
                </a:cubicBezTo>
                <a:lnTo>
                  <a:pt x="2652" y="3247"/>
                </a:lnTo>
                <a:cubicBezTo>
                  <a:pt x="2616" y="3113"/>
                  <a:pt x="2568" y="2964"/>
                  <a:pt x="2543" y="2840"/>
                </a:cubicBezTo>
                <a:lnTo>
                  <a:pt x="2543" y="2840"/>
                </a:lnTo>
                <a:cubicBezTo>
                  <a:pt x="2495" y="2602"/>
                  <a:pt x="2437" y="2195"/>
                  <a:pt x="2390" y="2222"/>
                </a:cubicBezTo>
                <a:lnTo>
                  <a:pt x="2390" y="2222"/>
                </a:lnTo>
                <a:cubicBezTo>
                  <a:pt x="2362" y="2183"/>
                  <a:pt x="2286" y="2158"/>
                  <a:pt x="2201" y="2141"/>
                </a:cubicBezTo>
                <a:lnTo>
                  <a:pt x="2201" y="2141"/>
                </a:lnTo>
                <a:cubicBezTo>
                  <a:pt x="2213" y="2130"/>
                  <a:pt x="2228" y="2115"/>
                  <a:pt x="2242" y="2098"/>
                </a:cubicBezTo>
                <a:lnTo>
                  <a:pt x="2242" y="2098"/>
                </a:lnTo>
                <a:cubicBezTo>
                  <a:pt x="2271" y="2098"/>
                  <a:pt x="2311" y="2102"/>
                  <a:pt x="2339" y="2115"/>
                </a:cubicBezTo>
                <a:lnTo>
                  <a:pt x="2339" y="2115"/>
                </a:lnTo>
                <a:cubicBezTo>
                  <a:pt x="2382" y="2134"/>
                  <a:pt x="2389" y="2069"/>
                  <a:pt x="2365" y="2025"/>
                </a:cubicBezTo>
                <a:lnTo>
                  <a:pt x="2365" y="2025"/>
                </a:lnTo>
                <a:cubicBezTo>
                  <a:pt x="2364" y="2025"/>
                  <a:pt x="2364" y="2025"/>
                  <a:pt x="2364" y="2025"/>
                </a:cubicBezTo>
                <a:lnTo>
                  <a:pt x="2364" y="2025"/>
                </a:lnTo>
                <a:cubicBezTo>
                  <a:pt x="2363" y="2022"/>
                  <a:pt x="2361" y="2019"/>
                  <a:pt x="2358" y="2015"/>
                </a:cubicBezTo>
                <a:lnTo>
                  <a:pt x="2358" y="2015"/>
                </a:lnTo>
                <a:lnTo>
                  <a:pt x="2358" y="2014"/>
                </a:lnTo>
                <a:lnTo>
                  <a:pt x="2358" y="2014"/>
                </a:lnTo>
                <a:cubicBezTo>
                  <a:pt x="2355" y="2012"/>
                  <a:pt x="2353" y="2009"/>
                  <a:pt x="2350" y="2006"/>
                </a:cubicBezTo>
                <a:lnTo>
                  <a:pt x="2350" y="2006"/>
                </a:lnTo>
                <a:cubicBezTo>
                  <a:pt x="2350" y="2006"/>
                  <a:pt x="2350" y="2006"/>
                  <a:pt x="2349" y="2006"/>
                </a:cubicBezTo>
                <a:lnTo>
                  <a:pt x="2349" y="2006"/>
                </a:lnTo>
                <a:cubicBezTo>
                  <a:pt x="2346" y="2003"/>
                  <a:pt x="2343" y="2000"/>
                  <a:pt x="2340" y="1998"/>
                </a:cubicBezTo>
                <a:lnTo>
                  <a:pt x="2340" y="1998"/>
                </a:lnTo>
                <a:cubicBezTo>
                  <a:pt x="2334" y="1994"/>
                  <a:pt x="2328" y="1992"/>
                  <a:pt x="2320" y="1991"/>
                </a:cubicBezTo>
                <a:lnTo>
                  <a:pt x="2320" y="1991"/>
                </a:lnTo>
                <a:cubicBezTo>
                  <a:pt x="2322" y="1985"/>
                  <a:pt x="2324" y="1979"/>
                  <a:pt x="2324" y="1973"/>
                </a:cubicBezTo>
                <a:lnTo>
                  <a:pt x="2324" y="1973"/>
                </a:lnTo>
                <a:cubicBezTo>
                  <a:pt x="2324" y="1971"/>
                  <a:pt x="2323" y="1967"/>
                  <a:pt x="2323" y="1966"/>
                </a:cubicBezTo>
                <a:lnTo>
                  <a:pt x="2323" y="1966"/>
                </a:lnTo>
                <a:cubicBezTo>
                  <a:pt x="2332" y="1934"/>
                  <a:pt x="2333" y="1903"/>
                  <a:pt x="2321" y="1874"/>
                </a:cubicBezTo>
                <a:lnTo>
                  <a:pt x="2321" y="1874"/>
                </a:lnTo>
                <a:cubicBezTo>
                  <a:pt x="2299" y="1828"/>
                  <a:pt x="2278" y="1791"/>
                  <a:pt x="2257" y="1762"/>
                </a:cubicBezTo>
                <a:lnTo>
                  <a:pt x="2257" y="1762"/>
                </a:lnTo>
                <a:lnTo>
                  <a:pt x="2257" y="1762"/>
                </a:lnTo>
                <a:lnTo>
                  <a:pt x="2257" y="1762"/>
                </a:lnTo>
                <a:lnTo>
                  <a:pt x="2257" y="1762"/>
                </a:lnTo>
                <a:lnTo>
                  <a:pt x="2257" y="1762"/>
                </a:lnTo>
                <a:cubicBezTo>
                  <a:pt x="2255" y="1761"/>
                  <a:pt x="2254" y="1759"/>
                  <a:pt x="2253" y="1758"/>
                </a:cubicBezTo>
                <a:lnTo>
                  <a:pt x="2253" y="1758"/>
                </a:lnTo>
                <a:cubicBezTo>
                  <a:pt x="2252" y="1755"/>
                  <a:pt x="2250" y="1753"/>
                  <a:pt x="2249" y="1751"/>
                </a:cubicBezTo>
                <a:lnTo>
                  <a:pt x="2249" y="1751"/>
                </a:lnTo>
                <a:cubicBezTo>
                  <a:pt x="2248" y="1750"/>
                  <a:pt x="2246" y="1748"/>
                  <a:pt x="2245" y="1746"/>
                </a:cubicBezTo>
                <a:lnTo>
                  <a:pt x="2245" y="1746"/>
                </a:lnTo>
                <a:cubicBezTo>
                  <a:pt x="2243" y="1744"/>
                  <a:pt x="2242" y="1742"/>
                  <a:pt x="2240" y="1741"/>
                </a:cubicBezTo>
                <a:lnTo>
                  <a:pt x="2240" y="1741"/>
                </a:lnTo>
                <a:cubicBezTo>
                  <a:pt x="2240" y="1741"/>
                  <a:pt x="2240" y="1741"/>
                  <a:pt x="2240" y="1740"/>
                </a:cubicBezTo>
                <a:lnTo>
                  <a:pt x="2240" y="1740"/>
                </a:lnTo>
                <a:cubicBezTo>
                  <a:pt x="2243" y="1736"/>
                  <a:pt x="2246" y="1732"/>
                  <a:pt x="2248" y="1728"/>
                </a:cubicBezTo>
                <a:lnTo>
                  <a:pt x="2248" y="1728"/>
                </a:lnTo>
                <a:cubicBezTo>
                  <a:pt x="2249" y="1726"/>
                  <a:pt x="2250" y="1724"/>
                  <a:pt x="2251" y="1722"/>
                </a:cubicBezTo>
                <a:lnTo>
                  <a:pt x="2251" y="1722"/>
                </a:lnTo>
                <a:lnTo>
                  <a:pt x="2251" y="1722"/>
                </a:lnTo>
                <a:lnTo>
                  <a:pt x="2251" y="1722"/>
                </a:lnTo>
                <a:lnTo>
                  <a:pt x="2251" y="1722"/>
                </a:lnTo>
                <a:lnTo>
                  <a:pt x="2251" y="1722"/>
                </a:lnTo>
                <a:cubicBezTo>
                  <a:pt x="2300" y="1635"/>
                  <a:pt x="2318" y="1541"/>
                  <a:pt x="2320" y="1462"/>
                </a:cubicBezTo>
                <a:lnTo>
                  <a:pt x="2320" y="1462"/>
                </a:lnTo>
                <a:cubicBezTo>
                  <a:pt x="2320" y="1462"/>
                  <a:pt x="2320" y="1462"/>
                  <a:pt x="2321" y="1462"/>
                </a:cubicBezTo>
                <a:lnTo>
                  <a:pt x="2321" y="1462"/>
                </a:lnTo>
                <a:cubicBezTo>
                  <a:pt x="2324" y="1462"/>
                  <a:pt x="2328" y="1462"/>
                  <a:pt x="2331" y="1462"/>
                </a:cubicBezTo>
                <a:lnTo>
                  <a:pt x="2331" y="1462"/>
                </a:lnTo>
                <a:cubicBezTo>
                  <a:pt x="2332" y="1462"/>
                  <a:pt x="2332" y="1462"/>
                  <a:pt x="2333" y="1461"/>
                </a:cubicBezTo>
                <a:lnTo>
                  <a:pt x="2333" y="1461"/>
                </a:lnTo>
                <a:cubicBezTo>
                  <a:pt x="2336" y="1461"/>
                  <a:pt x="2339" y="1460"/>
                  <a:pt x="2343" y="1459"/>
                </a:cubicBezTo>
                <a:lnTo>
                  <a:pt x="2343" y="1459"/>
                </a:lnTo>
                <a:cubicBezTo>
                  <a:pt x="2343" y="1459"/>
                  <a:pt x="2344" y="1459"/>
                  <a:pt x="2345" y="1459"/>
                </a:cubicBezTo>
                <a:lnTo>
                  <a:pt x="2345" y="1459"/>
                </a:lnTo>
                <a:cubicBezTo>
                  <a:pt x="2348" y="1458"/>
                  <a:pt x="2351" y="1456"/>
                  <a:pt x="2354" y="1455"/>
                </a:cubicBezTo>
                <a:lnTo>
                  <a:pt x="2354" y="1455"/>
                </a:lnTo>
                <a:cubicBezTo>
                  <a:pt x="2354" y="1455"/>
                  <a:pt x="2355" y="1455"/>
                  <a:pt x="2356" y="1454"/>
                </a:cubicBezTo>
                <a:lnTo>
                  <a:pt x="2356" y="1454"/>
                </a:lnTo>
                <a:cubicBezTo>
                  <a:pt x="2359" y="1453"/>
                  <a:pt x="2362" y="1451"/>
                  <a:pt x="2364" y="1449"/>
                </a:cubicBezTo>
                <a:lnTo>
                  <a:pt x="2364" y="1449"/>
                </a:lnTo>
                <a:cubicBezTo>
                  <a:pt x="2364" y="1449"/>
                  <a:pt x="2365" y="1449"/>
                  <a:pt x="2366" y="1449"/>
                </a:cubicBezTo>
                <a:lnTo>
                  <a:pt x="2366" y="1449"/>
                </a:lnTo>
                <a:cubicBezTo>
                  <a:pt x="2369" y="1446"/>
                  <a:pt x="2372" y="1445"/>
                  <a:pt x="2374" y="1442"/>
                </a:cubicBezTo>
                <a:lnTo>
                  <a:pt x="2374" y="1442"/>
                </a:lnTo>
                <a:cubicBezTo>
                  <a:pt x="2374" y="1442"/>
                  <a:pt x="2375" y="1441"/>
                  <a:pt x="2376" y="1441"/>
                </a:cubicBezTo>
                <a:lnTo>
                  <a:pt x="2376" y="1441"/>
                </a:lnTo>
                <a:cubicBezTo>
                  <a:pt x="2379" y="1438"/>
                  <a:pt x="2382" y="1436"/>
                  <a:pt x="2384" y="1433"/>
                </a:cubicBezTo>
                <a:lnTo>
                  <a:pt x="2384" y="1433"/>
                </a:lnTo>
                <a:cubicBezTo>
                  <a:pt x="2384" y="1432"/>
                  <a:pt x="2385" y="1432"/>
                  <a:pt x="2386" y="1431"/>
                </a:cubicBezTo>
                <a:lnTo>
                  <a:pt x="2386" y="1431"/>
                </a:lnTo>
                <a:cubicBezTo>
                  <a:pt x="2388" y="1429"/>
                  <a:pt x="2390" y="1426"/>
                  <a:pt x="2393" y="1424"/>
                </a:cubicBezTo>
                <a:lnTo>
                  <a:pt x="2393" y="1424"/>
                </a:lnTo>
                <a:cubicBezTo>
                  <a:pt x="2393" y="1423"/>
                  <a:pt x="2393" y="1422"/>
                  <a:pt x="2393" y="1422"/>
                </a:cubicBezTo>
                <a:lnTo>
                  <a:pt x="2393" y="1422"/>
                </a:lnTo>
                <a:cubicBezTo>
                  <a:pt x="2396" y="1419"/>
                  <a:pt x="2398" y="1416"/>
                  <a:pt x="2400" y="1413"/>
                </a:cubicBezTo>
                <a:lnTo>
                  <a:pt x="2400" y="1413"/>
                </a:lnTo>
                <a:cubicBezTo>
                  <a:pt x="2401" y="1412"/>
                  <a:pt x="2402" y="1411"/>
                  <a:pt x="2402" y="1410"/>
                </a:cubicBezTo>
                <a:lnTo>
                  <a:pt x="2402" y="1410"/>
                </a:lnTo>
                <a:cubicBezTo>
                  <a:pt x="2404" y="1407"/>
                  <a:pt x="2406" y="1404"/>
                  <a:pt x="2409" y="1400"/>
                </a:cubicBezTo>
                <a:lnTo>
                  <a:pt x="2409" y="1400"/>
                </a:lnTo>
                <a:cubicBezTo>
                  <a:pt x="2409" y="1399"/>
                  <a:pt x="2410" y="1398"/>
                  <a:pt x="2410" y="1397"/>
                </a:cubicBezTo>
                <a:lnTo>
                  <a:pt x="2410" y="1397"/>
                </a:lnTo>
                <a:cubicBezTo>
                  <a:pt x="2412" y="1394"/>
                  <a:pt x="2414" y="1390"/>
                  <a:pt x="2416" y="1387"/>
                </a:cubicBezTo>
                <a:lnTo>
                  <a:pt x="2416" y="1387"/>
                </a:lnTo>
                <a:cubicBezTo>
                  <a:pt x="2416" y="1385"/>
                  <a:pt x="2417" y="1384"/>
                  <a:pt x="2417" y="1383"/>
                </a:cubicBezTo>
                <a:lnTo>
                  <a:pt x="2417" y="1383"/>
                </a:lnTo>
                <a:cubicBezTo>
                  <a:pt x="2419" y="1379"/>
                  <a:pt x="2420" y="1377"/>
                  <a:pt x="2422" y="1374"/>
                </a:cubicBezTo>
                <a:lnTo>
                  <a:pt x="2422" y="1374"/>
                </a:lnTo>
                <a:cubicBezTo>
                  <a:pt x="2422" y="1373"/>
                  <a:pt x="2423" y="1371"/>
                  <a:pt x="2423" y="1369"/>
                </a:cubicBezTo>
                <a:lnTo>
                  <a:pt x="2423" y="1369"/>
                </a:lnTo>
                <a:cubicBezTo>
                  <a:pt x="2425" y="1366"/>
                  <a:pt x="2426" y="1363"/>
                  <a:pt x="2427" y="1359"/>
                </a:cubicBezTo>
                <a:lnTo>
                  <a:pt x="2427" y="1359"/>
                </a:lnTo>
                <a:cubicBezTo>
                  <a:pt x="2428" y="1357"/>
                  <a:pt x="2429" y="1355"/>
                  <a:pt x="2430" y="1353"/>
                </a:cubicBezTo>
                <a:lnTo>
                  <a:pt x="2430" y="1353"/>
                </a:lnTo>
                <a:cubicBezTo>
                  <a:pt x="2431" y="1350"/>
                  <a:pt x="2432" y="1347"/>
                  <a:pt x="2433" y="1344"/>
                </a:cubicBezTo>
                <a:lnTo>
                  <a:pt x="2433" y="1344"/>
                </a:lnTo>
                <a:cubicBezTo>
                  <a:pt x="2434" y="1341"/>
                  <a:pt x="2434" y="1338"/>
                  <a:pt x="2435" y="1335"/>
                </a:cubicBezTo>
                <a:lnTo>
                  <a:pt x="2435" y="1335"/>
                </a:lnTo>
                <a:cubicBezTo>
                  <a:pt x="2436" y="1334"/>
                  <a:pt x="2436" y="1331"/>
                  <a:pt x="2437" y="1329"/>
                </a:cubicBezTo>
                <a:lnTo>
                  <a:pt x="2437" y="1329"/>
                </a:lnTo>
                <a:cubicBezTo>
                  <a:pt x="2438" y="1325"/>
                  <a:pt x="2439" y="1322"/>
                  <a:pt x="2440" y="1318"/>
                </a:cubicBezTo>
                <a:lnTo>
                  <a:pt x="2440" y="1318"/>
                </a:lnTo>
                <a:cubicBezTo>
                  <a:pt x="2440" y="1316"/>
                  <a:pt x="2441" y="1314"/>
                  <a:pt x="2442" y="1312"/>
                </a:cubicBezTo>
                <a:lnTo>
                  <a:pt x="2442" y="1312"/>
                </a:lnTo>
                <a:cubicBezTo>
                  <a:pt x="2442" y="1309"/>
                  <a:pt x="2443" y="1307"/>
                  <a:pt x="2443" y="1304"/>
                </a:cubicBezTo>
                <a:lnTo>
                  <a:pt x="2443" y="1304"/>
                </a:lnTo>
                <a:cubicBezTo>
                  <a:pt x="2443" y="1303"/>
                  <a:pt x="2444" y="1301"/>
                  <a:pt x="2444" y="1300"/>
                </a:cubicBezTo>
                <a:lnTo>
                  <a:pt x="2444" y="1300"/>
                </a:lnTo>
                <a:cubicBezTo>
                  <a:pt x="2445" y="1295"/>
                  <a:pt x="2446" y="1290"/>
                  <a:pt x="2447" y="1285"/>
                </a:cubicBezTo>
                <a:lnTo>
                  <a:pt x="2447" y="1285"/>
                </a:lnTo>
                <a:cubicBezTo>
                  <a:pt x="2447" y="1284"/>
                  <a:pt x="2447" y="1283"/>
                  <a:pt x="2447" y="1281"/>
                </a:cubicBezTo>
                <a:lnTo>
                  <a:pt x="2447" y="1281"/>
                </a:lnTo>
                <a:cubicBezTo>
                  <a:pt x="2448" y="1276"/>
                  <a:pt x="2449" y="1271"/>
                  <a:pt x="2449" y="1266"/>
                </a:cubicBezTo>
                <a:lnTo>
                  <a:pt x="2449" y="1266"/>
                </a:lnTo>
                <a:cubicBezTo>
                  <a:pt x="2449" y="1265"/>
                  <a:pt x="2449" y="1264"/>
                  <a:pt x="2450" y="1263"/>
                </a:cubicBezTo>
                <a:lnTo>
                  <a:pt x="2450" y="1263"/>
                </a:lnTo>
                <a:cubicBezTo>
                  <a:pt x="2459" y="1181"/>
                  <a:pt x="2444" y="1098"/>
                  <a:pt x="2400" y="1070"/>
                </a:cubicBezTo>
                <a:lnTo>
                  <a:pt x="2400" y="1070"/>
                </a:lnTo>
                <a:cubicBezTo>
                  <a:pt x="2355" y="1040"/>
                  <a:pt x="2318" y="1052"/>
                  <a:pt x="2292" y="1070"/>
                </a:cubicBezTo>
                <a:lnTo>
                  <a:pt x="2292" y="1070"/>
                </a:lnTo>
                <a:cubicBezTo>
                  <a:pt x="2289" y="1050"/>
                  <a:pt x="2286" y="1036"/>
                  <a:pt x="2285" y="1032"/>
                </a:cubicBezTo>
                <a:lnTo>
                  <a:pt x="2285" y="1032"/>
                </a:lnTo>
                <a:cubicBezTo>
                  <a:pt x="2283" y="1027"/>
                  <a:pt x="2281" y="1020"/>
                  <a:pt x="2280" y="1013"/>
                </a:cubicBezTo>
                <a:lnTo>
                  <a:pt x="2280" y="1013"/>
                </a:lnTo>
                <a:lnTo>
                  <a:pt x="2280" y="1013"/>
                </a:lnTo>
                <a:cubicBezTo>
                  <a:pt x="2279" y="1012"/>
                  <a:pt x="2279" y="1010"/>
                  <a:pt x="2279" y="1007"/>
                </a:cubicBezTo>
                <a:lnTo>
                  <a:pt x="2279" y="1007"/>
                </a:lnTo>
                <a:cubicBezTo>
                  <a:pt x="2278" y="1003"/>
                  <a:pt x="2278" y="1000"/>
                  <a:pt x="2278" y="995"/>
                </a:cubicBezTo>
                <a:lnTo>
                  <a:pt x="2278" y="995"/>
                </a:lnTo>
                <a:cubicBezTo>
                  <a:pt x="2279" y="986"/>
                  <a:pt x="2283" y="977"/>
                  <a:pt x="2287" y="967"/>
                </a:cubicBezTo>
                <a:lnTo>
                  <a:pt x="2287" y="967"/>
                </a:lnTo>
                <a:cubicBezTo>
                  <a:pt x="2329" y="848"/>
                  <a:pt x="2299" y="706"/>
                  <a:pt x="2219" y="609"/>
                </a:cubicBezTo>
                <a:lnTo>
                  <a:pt x="2219" y="609"/>
                </a:lnTo>
                <a:lnTo>
                  <a:pt x="2219" y="609"/>
                </a:lnTo>
                <a:lnTo>
                  <a:pt x="2219" y="609"/>
                </a:lnTo>
                <a:cubicBezTo>
                  <a:pt x="2213" y="603"/>
                  <a:pt x="2208" y="597"/>
                  <a:pt x="2202" y="591"/>
                </a:cubicBezTo>
                <a:lnTo>
                  <a:pt x="2202" y="591"/>
                </a:lnTo>
                <a:cubicBezTo>
                  <a:pt x="2202" y="591"/>
                  <a:pt x="2202" y="590"/>
                  <a:pt x="2201" y="590"/>
                </a:cubicBezTo>
                <a:lnTo>
                  <a:pt x="2201" y="590"/>
                </a:lnTo>
                <a:cubicBezTo>
                  <a:pt x="2196" y="584"/>
                  <a:pt x="2190" y="578"/>
                  <a:pt x="2184" y="573"/>
                </a:cubicBezTo>
                <a:lnTo>
                  <a:pt x="2184" y="573"/>
                </a:lnTo>
                <a:cubicBezTo>
                  <a:pt x="2183" y="573"/>
                  <a:pt x="2183" y="573"/>
                  <a:pt x="2183" y="573"/>
                </a:cubicBezTo>
                <a:lnTo>
                  <a:pt x="2183" y="573"/>
                </a:lnTo>
                <a:cubicBezTo>
                  <a:pt x="2177" y="567"/>
                  <a:pt x="2171" y="562"/>
                  <a:pt x="2163" y="557"/>
                </a:cubicBezTo>
                <a:lnTo>
                  <a:pt x="2163" y="557"/>
                </a:lnTo>
                <a:cubicBezTo>
                  <a:pt x="2181" y="535"/>
                  <a:pt x="2197" y="513"/>
                  <a:pt x="2212" y="487"/>
                </a:cubicBezTo>
                <a:lnTo>
                  <a:pt x="2212" y="487"/>
                </a:lnTo>
                <a:cubicBezTo>
                  <a:pt x="2316" y="315"/>
                  <a:pt x="2163" y="144"/>
                  <a:pt x="2163" y="144"/>
                </a:cubicBezTo>
                <a:lnTo>
                  <a:pt x="2163" y="144"/>
                </a:lnTo>
                <a:cubicBezTo>
                  <a:pt x="2163" y="144"/>
                  <a:pt x="2164" y="217"/>
                  <a:pt x="2118" y="263"/>
                </a:cubicBezTo>
                <a:lnTo>
                  <a:pt x="2118" y="263"/>
                </a:lnTo>
                <a:cubicBezTo>
                  <a:pt x="2118" y="263"/>
                  <a:pt x="2084" y="39"/>
                  <a:pt x="1985" y="0"/>
                </a:cubicBezTo>
                <a:lnTo>
                  <a:pt x="1985" y="0"/>
                </a:lnTo>
                <a:cubicBezTo>
                  <a:pt x="1985" y="0"/>
                  <a:pt x="1972" y="126"/>
                  <a:pt x="1939" y="166"/>
                </a:cubicBezTo>
                <a:lnTo>
                  <a:pt x="1925" y="54"/>
                </a:lnTo>
                <a:lnTo>
                  <a:pt x="1925" y="54"/>
                </a:lnTo>
                <a:lnTo>
                  <a:pt x="1925" y="54"/>
                </a:lnTo>
                <a:lnTo>
                  <a:pt x="1925" y="54"/>
                </a:lnTo>
                <a:lnTo>
                  <a:pt x="1925" y="55"/>
                </a:lnTo>
                <a:lnTo>
                  <a:pt x="1925" y="55"/>
                </a:lnTo>
                <a:lnTo>
                  <a:pt x="1924" y="55"/>
                </a:lnTo>
                <a:lnTo>
                  <a:pt x="1924" y="55"/>
                </a:lnTo>
                <a:cubicBezTo>
                  <a:pt x="1913" y="66"/>
                  <a:pt x="1823" y="150"/>
                  <a:pt x="1743" y="179"/>
                </a:cubicBezTo>
                <a:lnTo>
                  <a:pt x="1743" y="179"/>
                </a:lnTo>
                <a:lnTo>
                  <a:pt x="1743" y="179"/>
                </a:lnTo>
                <a:lnTo>
                  <a:pt x="1743" y="179"/>
                </a:lnTo>
                <a:cubicBezTo>
                  <a:pt x="1721" y="186"/>
                  <a:pt x="1700" y="190"/>
                  <a:pt x="1682" y="188"/>
                </a:cubicBezTo>
                <a:lnTo>
                  <a:pt x="1682" y="188"/>
                </a:lnTo>
                <a:cubicBezTo>
                  <a:pt x="1592" y="176"/>
                  <a:pt x="1018" y="7"/>
                  <a:pt x="921" y="453"/>
                </a:cubicBezTo>
                <a:lnTo>
                  <a:pt x="921" y="453"/>
                </a:lnTo>
                <a:cubicBezTo>
                  <a:pt x="921" y="453"/>
                  <a:pt x="921" y="454"/>
                  <a:pt x="921" y="455"/>
                </a:cubicBezTo>
                <a:lnTo>
                  <a:pt x="921" y="455"/>
                </a:lnTo>
                <a:cubicBezTo>
                  <a:pt x="920" y="461"/>
                  <a:pt x="919" y="466"/>
                  <a:pt x="918" y="472"/>
                </a:cubicBezTo>
                <a:lnTo>
                  <a:pt x="918" y="472"/>
                </a:lnTo>
                <a:cubicBezTo>
                  <a:pt x="917" y="474"/>
                  <a:pt x="917" y="476"/>
                  <a:pt x="917" y="477"/>
                </a:cubicBezTo>
                <a:lnTo>
                  <a:pt x="917" y="477"/>
                </a:lnTo>
                <a:cubicBezTo>
                  <a:pt x="915" y="485"/>
                  <a:pt x="914" y="493"/>
                  <a:pt x="913" y="501"/>
                </a:cubicBezTo>
                <a:lnTo>
                  <a:pt x="913" y="501"/>
                </a:lnTo>
                <a:lnTo>
                  <a:pt x="913" y="501"/>
                </a:lnTo>
                <a:lnTo>
                  <a:pt x="913" y="501"/>
                </a:lnTo>
                <a:lnTo>
                  <a:pt x="913" y="501"/>
                </a:lnTo>
                <a:lnTo>
                  <a:pt x="913" y="501"/>
                </a:lnTo>
                <a:cubicBezTo>
                  <a:pt x="912" y="500"/>
                  <a:pt x="912" y="500"/>
                  <a:pt x="911" y="500"/>
                </a:cubicBezTo>
                <a:lnTo>
                  <a:pt x="911" y="500"/>
                </a:lnTo>
                <a:cubicBezTo>
                  <a:pt x="911" y="500"/>
                  <a:pt x="911" y="500"/>
                  <a:pt x="910" y="500"/>
                </a:cubicBezTo>
                <a:lnTo>
                  <a:pt x="910" y="500"/>
                </a:lnTo>
                <a:lnTo>
                  <a:pt x="908" y="500"/>
                </a:lnTo>
                <a:lnTo>
                  <a:pt x="908" y="500"/>
                </a:lnTo>
                <a:cubicBezTo>
                  <a:pt x="907" y="500"/>
                  <a:pt x="907" y="500"/>
                  <a:pt x="907" y="500"/>
                </a:cubicBezTo>
                <a:lnTo>
                  <a:pt x="907" y="500"/>
                </a:lnTo>
                <a:cubicBezTo>
                  <a:pt x="905" y="500"/>
                  <a:pt x="904" y="500"/>
                  <a:pt x="904" y="500"/>
                </a:cubicBezTo>
                <a:lnTo>
                  <a:pt x="904" y="500"/>
                </a:lnTo>
                <a:cubicBezTo>
                  <a:pt x="903" y="500"/>
                  <a:pt x="903" y="500"/>
                  <a:pt x="903" y="500"/>
                </a:cubicBezTo>
                <a:lnTo>
                  <a:pt x="903" y="500"/>
                </a:lnTo>
                <a:cubicBezTo>
                  <a:pt x="901" y="500"/>
                  <a:pt x="899" y="500"/>
                  <a:pt x="897" y="500"/>
                </a:cubicBezTo>
                <a:lnTo>
                  <a:pt x="897" y="500"/>
                </a:lnTo>
                <a:cubicBezTo>
                  <a:pt x="897" y="500"/>
                  <a:pt x="897" y="500"/>
                  <a:pt x="896" y="500"/>
                </a:cubicBezTo>
                <a:lnTo>
                  <a:pt x="896" y="500"/>
                </a:lnTo>
                <a:cubicBezTo>
                  <a:pt x="894" y="500"/>
                  <a:pt x="893" y="500"/>
                  <a:pt x="892" y="500"/>
                </a:cubicBezTo>
                <a:lnTo>
                  <a:pt x="892" y="500"/>
                </a:lnTo>
                <a:cubicBezTo>
                  <a:pt x="891" y="500"/>
                  <a:pt x="890" y="500"/>
                  <a:pt x="890" y="500"/>
                </a:cubicBezTo>
                <a:lnTo>
                  <a:pt x="890" y="500"/>
                </a:lnTo>
                <a:cubicBezTo>
                  <a:pt x="887" y="500"/>
                  <a:pt x="885" y="500"/>
                  <a:pt x="883" y="500"/>
                </a:cubicBezTo>
                <a:lnTo>
                  <a:pt x="883" y="500"/>
                </a:lnTo>
                <a:cubicBezTo>
                  <a:pt x="883" y="500"/>
                  <a:pt x="882" y="500"/>
                  <a:pt x="881" y="500"/>
                </a:cubicBezTo>
                <a:lnTo>
                  <a:pt x="881" y="500"/>
                </a:lnTo>
                <a:cubicBezTo>
                  <a:pt x="879" y="501"/>
                  <a:pt x="877" y="501"/>
                  <a:pt x="875" y="501"/>
                </a:cubicBezTo>
                <a:lnTo>
                  <a:pt x="875" y="501"/>
                </a:lnTo>
                <a:cubicBezTo>
                  <a:pt x="874" y="501"/>
                  <a:pt x="874" y="501"/>
                  <a:pt x="873" y="501"/>
                </a:cubicBezTo>
                <a:lnTo>
                  <a:pt x="873" y="501"/>
                </a:lnTo>
                <a:cubicBezTo>
                  <a:pt x="870" y="502"/>
                  <a:pt x="868" y="502"/>
                  <a:pt x="865" y="502"/>
                </a:cubicBezTo>
                <a:lnTo>
                  <a:pt x="865" y="502"/>
                </a:lnTo>
                <a:cubicBezTo>
                  <a:pt x="864" y="502"/>
                  <a:pt x="864" y="502"/>
                  <a:pt x="863" y="502"/>
                </a:cubicBezTo>
                <a:lnTo>
                  <a:pt x="863" y="502"/>
                </a:lnTo>
                <a:cubicBezTo>
                  <a:pt x="861" y="503"/>
                  <a:pt x="859" y="503"/>
                  <a:pt x="856" y="503"/>
                </a:cubicBezTo>
                <a:lnTo>
                  <a:pt x="856" y="503"/>
                </a:lnTo>
                <a:cubicBezTo>
                  <a:pt x="855" y="503"/>
                  <a:pt x="854" y="503"/>
                  <a:pt x="853" y="503"/>
                </a:cubicBezTo>
                <a:lnTo>
                  <a:pt x="853" y="503"/>
                </a:lnTo>
                <a:cubicBezTo>
                  <a:pt x="850" y="504"/>
                  <a:pt x="847" y="504"/>
                  <a:pt x="845" y="505"/>
                </a:cubicBezTo>
                <a:lnTo>
                  <a:pt x="845" y="505"/>
                </a:lnTo>
                <a:cubicBezTo>
                  <a:pt x="844" y="505"/>
                  <a:pt x="843" y="505"/>
                  <a:pt x="842" y="506"/>
                </a:cubicBezTo>
                <a:lnTo>
                  <a:pt x="842" y="506"/>
                </a:lnTo>
                <a:cubicBezTo>
                  <a:pt x="840" y="506"/>
                  <a:pt x="837" y="506"/>
                  <a:pt x="834" y="507"/>
                </a:cubicBezTo>
                <a:lnTo>
                  <a:pt x="834" y="507"/>
                </a:lnTo>
                <a:cubicBezTo>
                  <a:pt x="833" y="507"/>
                  <a:pt x="832" y="507"/>
                  <a:pt x="830" y="508"/>
                </a:cubicBezTo>
                <a:lnTo>
                  <a:pt x="830" y="508"/>
                </a:lnTo>
                <a:cubicBezTo>
                  <a:pt x="828" y="508"/>
                  <a:pt x="825" y="509"/>
                  <a:pt x="823" y="510"/>
                </a:cubicBezTo>
                <a:lnTo>
                  <a:pt x="823" y="510"/>
                </a:lnTo>
                <a:cubicBezTo>
                  <a:pt x="822" y="510"/>
                  <a:pt x="821" y="510"/>
                  <a:pt x="820" y="510"/>
                </a:cubicBezTo>
                <a:lnTo>
                  <a:pt x="820" y="510"/>
                </a:lnTo>
                <a:cubicBezTo>
                  <a:pt x="817" y="512"/>
                  <a:pt x="813" y="513"/>
                  <a:pt x="810" y="513"/>
                </a:cubicBezTo>
                <a:lnTo>
                  <a:pt x="810" y="513"/>
                </a:lnTo>
                <a:cubicBezTo>
                  <a:pt x="809" y="514"/>
                  <a:pt x="807" y="514"/>
                  <a:pt x="806" y="515"/>
                </a:cubicBezTo>
                <a:lnTo>
                  <a:pt x="806" y="515"/>
                </a:lnTo>
                <a:cubicBezTo>
                  <a:pt x="803" y="515"/>
                  <a:pt x="801" y="517"/>
                  <a:pt x="798" y="517"/>
                </a:cubicBezTo>
                <a:lnTo>
                  <a:pt x="798" y="517"/>
                </a:lnTo>
                <a:cubicBezTo>
                  <a:pt x="797" y="518"/>
                  <a:pt x="796" y="518"/>
                  <a:pt x="795" y="518"/>
                </a:cubicBezTo>
                <a:lnTo>
                  <a:pt x="795" y="518"/>
                </a:lnTo>
                <a:cubicBezTo>
                  <a:pt x="792" y="520"/>
                  <a:pt x="788" y="522"/>
                  <a:pt x="784" y="523"/>
                </a:cubicBezTo>
                <a:lnTo>
                  <a:pt x="784" y="523"/>
                </a:lnTo>
                <a:cubicBezTo>
                  <a:pt x="783" y="523"/>
                  <a:pt x="782" y="524"/>
                  <a:pt x="781" y="524"/>
                </a:cubicBezTo>
                <a:lnTo>
                  <a:pt x="781" y="524"/>
                </a:lnTo>
                <a:cubicBezTo>
                  <a:pt x="778" y="525"/>
                  <a:pt x="775" y="527"/>
                  <a:pt x="773" y="528"/>
                </a:cubicBezTo>
                <a:lnTo>
                  <a:pt x="773" y="528"/>
                </a:lnTo>
                <a:cubicBezTo>
                  <a:pt x="772" y="529"/>
                  <a:pt x="770" y="529"/>
                  <a:pt x="769" y="530"/>
                </a:cubicBezTo>
                <a:lnTo>
                  <a:pt x="769" y="530"/>
                </a:lnTo>
                <a:cubicBezTo>
                  <a:pt x="765" y="532"/>
                  <a:pt x="762" y="534"/>
                  <a:pt x="758" y="535"/>
                </a:cubicBezTo>
                <a:lnTo>
                  <a:pt x="758" y="535"/>
                </a:lnTo>
                <a:cubicBezTo>
                  <a:pt x="757" y="536"/>
                  <a:pt x="756" y="537"/>
                  <a:pt x="754" y="538"/>
                </a:cubicBezTo>
                <a:lnTo>
                  <a:pt x="754" y="538"/>
                </a:lnTo>
                <a:cubicBezTo>
                  <a:pt x="752" y="539"/>
                  <a:pt x="749" y="541"/>
                  <a:pt x="746" y="543"/>
                </a:cubicBezTo>
                <a:lnTo>
                  <a:pt x="746" y="543"/>
                </a:lnTo>
                <a:cubicBezTo>
                  <a:pt x="745" y="544"/>
                  <a:pt x="744" y="544"/>
                  <a:pt x="743" y="545"/>
                </a:cubicBezTo>
                <a:lnTo>
                  <a:pt x="743" y="545"/>
                </a:lnTo>
                <a:cubicBezTo>
                  <a:pt x="739" y="547"/>
                  <a:pt x="735" y="550"/>
                  <a:pt x="732" y="553"/>
                </a:cubicBezTo>
                <a:lnTo>
                  <a:pt x="732" y="553"/>
                </a:lnTo>
                <a:cubicBezTo>
                  <a:pt x="731" y="553"/>
                  <a:pt x="730" y="554"/>
                  <a:pt x="729" y="555"/>
                </a:cubicBezTo>
                <a:lnTo>
                  <a:pt x="729" y="555"/>
                </a:lnTo>
                <a:cubicBezTo>
                  <a:pt x="726" y="557"/>
                  <a:pt x="723" y="559"/>
                  <a:pt x="721" y="561"/>
                </a:cubicBezTo>
                <a:lnTo>
                  <a:pt x="721" y="561"/>
                </a:lnTo>
                <a:cubicBezTo>
                  <a:pt x="719" y="563"/>
                  <a:pt x="718" y="563"/>
                  <a:pt x="716" y="564"/>
                </a:cubicBezTo>
                <a:lnTo>
                  <a:pt x="716" y="564"/>
                </a:lnTo>
                <a:cubicBezTo>
                  <a:pt x="713" y="567"/>
                  <a:pt x="709" y="571"/>
                  <a:pt x="706" y="574"/>
                </a:cubicBezTo>
                <a:lnTo>
                  <a:pt x="706" y="574"/>
                </a:lnTo>
                <a:lnTo>
                  <a:pt x="706" y="574"/>
                </a:lnTo>
                <a:cubicBezTo>
                  <a:pt x="665" y="613"/>
                  <a:pt x="628" y="673"/>
                  <a:pt x="611" y="764"/>
                </a:cubicBezTo>
                <a:lnTo>
                  <a:pt x="611" y="764"/>
                </a:lnTo>
                <a:cubicBezTo>
                  <a:pt x="611" y="764"/>
                  <a:pt x="608" y="772"/>
                  <a:pt x="605" y="787"/>
                </a:cubicBezTo>
                <a:lnTo>
                  <a:pt x="605" y="787"/>
                </a:lnTo>
                <a:cubicBezTo>
                  <a:pt x="605" y="788"/>
                  <a:pt x="605" y="788"/>
                  <a:pt x="605" y="789"/>
                </a:cubicBezTo>
                <a:lnTo>
                  <a:pt x="605" y="789"/>
                </a:lnTo>
                <a:cubicBezTo>
                  <a:pt x="605" y="790"/>
                  <a:pt x="604" y="791"/>
                  <a:pt x="604" y="792"/>
                </a:cubicBezTo>
                <a:lnTo>
                  <a:pt x="604" y="792"/>
                </a:lnTo>
                <a:cubicBezTo>
                  <a:pt x="604" y="793"/>
                  <a:pt x="604" y="794"/>
                  <a:pt x="603" y="795"/>
                </a:cubicBezTo>
                <a:lnTo>
                  <a:pt x="603" y="795"/>
                </a:lnTo>
                <a:cubicBezTo>
                  <a:pt x="603" y="796"/>
                  <a:pt x="603" y="798"/>
                  <a:pt x="603" y="799"/>
                </a:cubicBezTo>
                <a:lnTo>
                  <a:pt x="603" y="799"/>
                </a:lnTo>
                <a:cubicBezTo>
                  <a:pt x="603" y="800"/>
                  <a:pt x="603" y="801"/>
                  <a:pt x="603" y="802"/>
                </a:cubicBezTo>
                <a:lnTo>
                  <a:pt x="603" y="802"/>
                </a:lnTo>
                <a:cubicBezTo>
                  <a:pt x="603" y="803"/>
                  <a:pt x="602" y="805"/>
                  <a:pt x="602" y="806"/>
                </a:cubicBezTo>
                <a:lnTo>
                  <a:pt x="602" y="806"/>
                </a:lnTo>
                <a:cubicBezTo>
                  <a:pt x="602" y="808"/>
                  <a:pt x="602" y="810"/>
                  <a:pt x="602" y="813"/>
                </a:cubicBezTo>
                <a:lnTo>
                  <a:pt x="602" y="813"/>
                </a:lnTo>
                <a:cubicBezTo>
                  <a:pt x="602" y="814"/>
                  <a:pt x="602" y="815"/>
                  <a:pt x="602" y="815"/>
                </a:cubicBezTo>
                <a:lnTo>
                  <a:pt x="602" y="815"/>
                </a:lnTo>
                <a:cubicBezTo>
                  <a:pt x="602" y="817"/>
                  <a:pt x="601" y="819"/>
                  <a:pt x="601" y="821"/>
                </a:cubicBezTo>
                <a:lnTo>
                  <a:pt x="601" y="821"/>
                </a:lnTo>
                <a:cubicBezTo>
                  <a:pt x="601" y="823"/>
                  <a:pt x="601" y="824"/>
                  <a:pt x="601" y="825"/>
                </a:cubicBezTo>
                <a:lnTo>
                  <a:pt x="601" y="825"/>
                </a:lnTo>
                <a:cubicBezTo>
                  <a:pt x="601" y="827"/>
                  <a:pt x="601" y="829"/>
                  <a:pt x="601" y="831"/>
                </a:cubicBezTo>
                <a:lnTo>
                  <a:pt x="601" y="831"/>
                </a:lnTo>
                <a:cubicBezTo>
                  <a:pt x="601" y="832"/>
                  <a:pt x="601" y="833"/>
                  <a:pt x="601" y="835"/>
                </a:cubicBezTo>
                <a:lnTo>
                  <a:pt x="601" y="835"/>
                </a:lnTo>
                <a:cubicBezTo>
                  <a:pt x="601" y="837"/>
                  <a:pt x="601" y="839"/>
                  <a:pt x="601" y="842"/>
                </a:cubicBezTo>
                <a:lnTo>
                  <a:pt x="601" y="842"/>
                </a:lnTo>
                <a:cubicBezTo>
                  <a:pt x="601" y="843"/>
                  <a:pt x="601" y="844"/>
                  <a:pt x="601" y="845"/>
                </a:cubicBezTo>
                <a:lnTo>
                  <a:pt x="601" y="845"/>
                </a:lnTo>
                <a:cubicBezTo>
                  <a:pt x="601" y="852"/>
                  <a:pt x="601" y="860"/>
                  <a:pt x="602" y="868"/>
                </a:cubicBezTo>
                <a:lnTo>
                  <a:pt x="602" y="868"/>
                </a:lnTo>
                <a:cubicBezTo>
                  <a:pt x="602" y="869"/>
                  <a:pt x="602" y="870"/>
                  <a:pt x="602" y="871"/>
                </a:cubicBezTo>
                <a:lnTo>
                  <a:pt x="602" y="871"/>
                </a:lnTo>
                <a:cubicBezTo>
                  <a:pt x="602" y="874"/>
                  <a:pt x="602" y="877"/>
                  <a:pt x="602" y="880"/>
                </a:cubicBezTo>
                <a:lnTo>
                  <a:pt x="602" y="880"/>
                </a:lnTo>
                <a:cubicBezTo>
                  <a:pt x="603" y="881"/>
                  <a:pt x="603" y="883"/>
                  <a:pt x="603" y="884"/>
                </a:cubicBezTo>
                <a:lnTo>
                  <a:pt x="603" y="884"/>
                </a:lnTo>
                <a:cubicBezTo>
                  <a:pt x="603" y="887"/>
                  <a:pt x="603" y="891"/>
                  <a:pt x="604" y="894"/>
                </a:cubicBezTo>
                <a:lnTo>
                  <a:pt x="604" y="894"/>
                </a:lnTo>
                <a:cubicBezTo>
                  <a:pt x="604" y="896"/>
                  <a:pt x="604" y="897"/>
                  <a:pt x="604" y="898"/>
                </a:cubicBezTo>
                <a:lnTo>
                  <a:pt x="604" y="898"/>
                </a:lnTo>
                <a:cubicBezTo>
                  <a:pt x="605" y="902"/>
                  <a:pt x="605" y="907"/>
                  <a:pt x="606" y="911"/>
                </a:cubicBezTo>
                <a:lnTo>
                  <a:pt x="606" y="911"/>
                </a:lnTo>
                <a:cubicBezTo>
                  <a:pt x="607" y="911"/>
                  <a:pt x="607" y="912"/>
                  <a:pt x="607" y="912"/>
                </a:cubicBezTo>
                <a:lnTo>
                  <a:pt x="607" y="912"/>
                </a:lnTo>
                <a:cubicBezTo>
                  <a:pt x="607" y="917"/>
                  <a:pt x="608" y="922"/>
                  <a:pt x="609" y="927"/>
                </a:cubicBezTo>
                <a:lnTo>
                  <a:pt x="609" y="927"/>
                </a:lnTo>
                <a:cubicBezTo>
                  <a:pt x="609" y="928"/>
                  <a:pt x="609" y="929"/>
                  <a:pt x="610" y="930"/>
                </a:cubicBezTo>
                <a:lnTo>
                  <a:pt x="610" y="930"/>
                </a:lnTo>
                <a:cubicBezTo>
                  <a:pt x="610" y="934"/>
                  <a:pt x="611" y="939"/>
                  <a:pt x="612" y="942"/>
                </a:cubicBezTo>
                <a:lnTo>
                  <a:pt x="612" y="942"/>
                </a:lnTo>
                <a:cubicBezTo>
                  <a:pt x="612" y="944"/>
                  <a:pt x="612" y="946"/>
                  <a:pt x="612" y="947"/>
                </a:cubicBezTo>
                <a:lnTo>
                  <a:pt x="612" y="947"/>
                </a:lnTo>
                <a:cubicBezTo>
                  <a:pt x="613" y="951"/>
                  <a:pt x="614" y="955"/>
                  <a:pt x="615" y="960"/>
                </a:cubicBezTo>
                <a:lnTo>
                  <a:pt x="615" y="960"/>
                </a:lnTo>
                <a:cubicBezTo>
                  <a:pt x="615" y="961"/>
                  <a:pt x="616" y="962"/>
                  <a:pt x="616" y="964"/>
                </a:cubicBezTo>
                <a:lnTo>
                  <a:pt x="616" y="964"/>
                </a:lnTo>
                <a:cubicBezTo>
                  <a:pt x="617" y="969"/>
                  <a:pt x="618" y="974"/>
                  <a:pt x="620" y="978"/>
                </a:cubicBezTo>
                <a:lnTo>
                  <a:pt x="620" y="978"/>
                </a:lnTo>
                <a:cubicBezTo>
                  <a:pt x="620" y="980"/>
                  <a:pt x="620" y="981"/>
                  <a:pt x="620" y="981"/>
                </a:cubicBezTo>
                <a:lnTo>
                  <a:pt x="620" y="981"/>
                </a:lnTo>
                <a:cubicBezTo>
                  <a:pt x="622" y="987"/>
                  <a:pt x="623" y="994"/>
                  <a:pt x="625" y="1000"/>
                </a:cubicBezTo>
                <a:lnTo>
                  <a:pt x="625" y="1000"/>
                </a:lnTo>
                <a:cubicBezTo>
                  <a:pt x="625" y="1001"/>
                  <a:pt x="626" y="1002"/>
                  <a:pt x="626" y="1003"/>
                </a:cubicBezTo>
                <a:lnTo>
                  <a:pt x="626" y="1003"/>
                </a:lnTo>
                <a:cubicBezTo>
                  <a:pt x="628" y="1008"/>
                  <a:pt x="629" y="1013"/>
                  <a:pt x="631" y="1018"/>
                </a:cubicBezTo>
                <a:lnTo>
                  <a:pt x="631" y="1018"/>
                </a:lnTo>
                <a:cubicBezTo>
                  <a:pt x="631" y="1020"/>
                  <a:pt x="632" y="1022"/>
                  <a:pt x="632" y="1024"/>
                </a:cubicBezTo>
                <a:lnTo>
                  <a:pt x="632" y="1024"/>
                </a:lnTo>
                <a:cubicBezTo>
                  <a:pt x="634" y="1029"/>
                  <a:pt x="635" y="1033"/>
                  <a:pt x="637" y="1038"/>
                </a:cubicBezTo>
                <a:lnTo>
                  <a:pt x="637" y="1038"/>
                </a:lnTo>
                <a:cubicBezTo>
                  <a:pt x="638" y="1040"/>
                  <a:pt x="638" y="1042"/>
                  <a:pt x="639" y="1044"/>
                </a:cubicBezTo>
                <a:lnTo>
                  <a:pt x="639" y="1044"/>
                </a:lnTo>
                <a:cubicBezTo>
                  <a:pt x="641" y="1050"/>
                  <a:pt x="642" y="1054"/>
                  <a:pt x="644" y="1060"/>
                </a:cubicBezTo>
                <a:lnTo>
                  <a:pt x="644" y="1060"/>
                </a:lnTo>
                <a:cubicBezTo>
                  <a:pt x="645" y="1061"/>
                  <a:pt x="645" y="1063"/>
                  <a:pt x="647" y="1065"/>
                </a:cubicBezTo>
                <a:lnTo>
                  <a:pt x="647" y="1065"/>
                </a:lnTo>
                <a:cubicBezTo>
                  <a:pt x="649" y="1072"/>
                  <a:pt x="651" y="1079"/>
                  <a:pt x="654" y="1086"/>
                </a:cubicBezTo>
                <a:lnTo>
                  <a:pt x="654" y="1086"/>
                </a:lnTo>
                <a:cubicBezTo>
                  <a:pt x="655" y="1087"/>
                  <a:pt x="655" y="1088"/>
                  <a:pt x="655" y="1089"/>
                </a:cubicBezTo>
                <a:lnTo>
                  <a:pt x="655" y="1089"/>
                </a:lnTo>
                <a:cubicBezTo>
                  <a:pt x="658" y="1095"/>
                  <a:pt x="660" y="1101"/>
                  <a:pt x="663" y="1108"/>
                </a:cubicBezTo>
                <a:lnTo>
                  <a:pt x="663" y="1108"/>
                </a:lnTo>
                <a:cubicBezTo>
                  <a:pt x="664" y="1110"/>
                  <a:pt x="665" y="1112"/>
                  <a:pt x="666" y="1115"/>
                </a:cubicBezTo>
                <a:lnTo>
                  <a:pt x="666" y="1115"/>
                </a:lnTo>
                <a:cubicBezTo>
                  <a:pt x="668" y="1120"/>
                  <a:pt x="670" y="1124"/>
                  <a:pt x="672" y="1130"/>
                </a:cubicBezTo>
                <a:lnTo>
                  <a:pt x="672" y="1130"/>
                </a:lnTo>
                <a:cubicBezTo>
                  <a:pt x="673" y="1133"/>
                  <a:pt x="675" y="1135"/>
                  <a:pt x="676" y="1138"/>
                </a:cubicBezTo>
                <a:lnTo>
                  <a:pt x="676" y="1138"/>
                </a:lnTo>
                <a:cubicBezTo>
                  <a:pt x="678" y="1143"/>
                  <a:pt x="681" y="1149"/>
                  <a:pt x="683" y="1154"/>
                </a:cubicBezTo>
                <a:lnTo>
                  <a:pt x="683" y="1154"/>
                </a:lnTo>
                <a:cubicBezTo>
                  <a:pt x="685" y="1157"/>
                  <a:pt x="686" y="1159"/>
                  <a:pt x="687" y="1162"/>
                </a:cubicBezTo>
                <a:lnTo>
                  <a:pt x="687" y="1162"/>
                </a:lnTo>
                <a:cubicBezTo>
                  <a:pt x="691" y="1169"/>
                  <a:pt x="695" y="1177"/>
                  <a:pt x="699" y="1186"/>
                </a:cubicBezTo>
                <a:lnTo>
                  <a:pt x="699" y="1186"/>
                </a:lnTo>
                <a:cubicBezTo>
                  <a:pt x="699" y="1186"/>
                  <a:pt x="706" y="1177"/>
                  <a:pt x="719" y="1168"/>
                </a:cubicBezTo>
                <a:lnTo>
                  <a:pt x="719" y="1168"/>
                </a:lnTo>
                <a:cubicBezTo>
                  <a:pt x="685" y="1204"/>
                  <a:pt x="662" y="1259"/>
                  <a:pt x="660" y="1318"/>
                </a:cubicBezTo>
                <a:lnTo>
                  <a:pt x="660" y="1318"/>
                </a:lnTo>
                <a:cubicBezTo>
                  <a:pt x="660" y="1319"/>
                  <a:pt x="660" y="1320"/>
                  <a:pt x="660" y="1320"/>
                </a:cubicBezTo>
                <a:lnTo>
                  <a:pt x="660" y="1320"/>
                </a:lnTo>
                <a:cubicBezTo>
                  <a:pt x="660" y="1324"/>
                  <a:pt x="659" y="1328"/>
                  <a:pt x="659" y="1333"/>
                </a:cubicBezTo>
                <a:lnTo>
                  <a:pt x="659" y="1333"/>
                </a:lnTo>
                <a:cubicBezTo>
                  <a:pt x="659" y="1334"/>
                  <a:pt x="659" y="1334"/>
                  <a:pt x="659" y="1335"/>
                </a:cubicBezTo>
                <a:lnTo>
                  <a:pt x="659" y="1335"/>
                </a:lnTo>
                <a:cubicBezTo>
                  <a:pt x="660" y="1345"/>
                  <a:pt x="660" y="1354"/>
                  <a:pt x="661" y="1364"/>
                </a:cubicBezTo>
                <a:lnTo>
                  <a:pt x="661" y="1364"/>
                </a:lnTo>
                <a:cubicBezTo>
                  <a:pt x="661" y="1365"/>
                  <a:pt x="661" y="1367"/>
                  <a:pt x="662" y="1368"/>
                </a:cubicBezTo>
                <a:lnTo>
                  <a:pt x="662" y="1368"/>
                </a:lnTo>
                <a:cubicBezTo>
                  <a:pt x="662" y="1372"/>
                  <a:pt x="662" y="1375"/>
                  <a:pt x="663" y="1379"/>
                </a:cubicBezTo>
                <a:lnTo>
                  <a:pt x="663" y="1379"/>
                </a:lnTo>
                <a:cubicBezTo>
                  <a:pt x="663" y="1380"/>
                  <a:pt x="663" y="1382"/>
                  <a:pt x="664" y="1383"/>
                </a:cubicBezTo>
                <a:lnTo>
                  <a:pt x="664" y="1383"/>
                </a:lnTo>
                <a:cubicBezTo>
                  <a:pt x="665" y="1388"/>
                  <a:pt x="666" y="1393"/>
                  <a:pt x="667" y="1398"/>
                </a:cubicBezTo>
                <a:lnTo>
                  <a:pt x="667" y="1398"/>
                </a:lnTo>
                <a:cubicBezTo>
                  <a:pt x="672" y="1415"/>
                  <a:pt x="677" y="1430"/>
                  <a:pt x="683" y="1445"/>
                </a:cubicBezTo>
                <a:lnTo>
                  <a:pt x="683" y="1445"/>
                </a:lnTo>
                <a:cubicBezTo>
                  <a:pt x="688" y="1454"/>
                  <a:pt x="692" y="1463"/>
                  <a:pt x="697" y="1471"/>
                </a:cubicBezTo>
                <a:lnTo>
                  <a:pt x="697" y="1471"/>
                </a:lnTo>
                <a:cubicBezTo>
                  <a:pt x="702" y="1479"/>
                  <a:pt x="707" y="1486"/>
                  <a:pt x="712" y="1494"/>
                </a:cubicBezTo>
                <a:lnTo>
                  <a:pt x="712" y="1494"/>
                </a:lnTo>
                <a:cubicBezTo>
                  <a:pt x="779" y="1581"/>
                  <a:pt x="882" y="1582"/>
                  <a:pt x="882" y="1582"/>
                </a:cubicBezTo>
                <a:lnTo>
                  <a:pt x="882" y="1582"/>
                </a:lnTo>
                <a:cubicBezTo>
                  <a:pt x="936" y="1764"/>
                  <a:pt x="1105" y="1906"/>
                  <a:pt x="1342" y="1969"/>
                </a:cubicBezTo>
                <a:lnTo>
                  <a:pt x="1348" y="2064"/>
                </a:lnTo>
                <a:lnTo>
                  <a:pt x="1348" y="2064"/>
                </a:lnTo>
                <a:cubicBezTo>
                  <a:pt x="1342" y="2047"/>
                  <a:pt x="1339" y="2033"/>
                  <a:pt x="1343" y="2032"/>
                </a:cubicBezTo>
                <a:lnTo>
                  <a:pt x="1343" y="2032"/>
                </a:lnTo>
                <a:lnTo>
                  <a:pt x="1343" y="2032"/>
                </a:lnTo>
                <a:lnTo>
                  <a:pt x="1343" y="2032"/>
                </a:lnTo>
                <a:cubicBezTo>
                  <a:pt x="1342" y="2032"/>
                  <a:pt x="1340" y="2033"/>
                  <a:pt x="1339" y="2034"/>
                </a:cubicBezTo>
                <a:lnTo>
                  <a:pt x="1339" y="2034"/>
                </a:lnTo>
                <a:cubicBezTo>
                  <a:pt x="1337" y="2032"/>
                  <a:pt x="1325" y="2016"/>
                  <a:pt x="1301" y="2035"/>
                </a:cubicBezTo>
                <a:lnTo>
                  <a:pt x="1301" y="2035"/>
                </a:lnTo>
                <a:cubicBezTo>
                  <a:pt x="1301" y="2035"/>
                  <a:pt x="1248" y="2053"/>
                  <a:pt x="1197" y="2114"/>
                </a:cubicBezTo>
                <a:lnTo>
                  <a:pt x="1197" y="2114"/>
                </a:lnTo>
                <a:cubicBezTo>
                  <a:pt x="1064" y="2097"/>
                  <a:pt x="701" y="2176"/>
                  <a:pt x="663" y="2233"/>
                </a:cubicBezTo>
                <a:lnTo>
                  <a:pt x="663" y="2233"/>
                </a:lnTo>
                <a:cubicBezTo>
                  <a:pt x="572" y="2275"/>
                  <a:pt x="599" y="2445"/>
                  <a:pt x="599" y="2675"/>
                </a:cubicBezTo>
                <a:lnTo>
                  <a:pt x="599" y="2675"/>
                </a:lnTo>
                <a:cubicBezTo>
                  <a:pt x="599" y="2898"/>
                  <a:pt x="728" y="3752"/>
                  <a:pt x="791" y="3909"/>
                </a:cubicBezTo>
                <a:lnTo>
                  <a:pt x="791" y="3909"/>
                </a:lnTo>
                <a:lnTo>
                  <a:pt x="791" y="3909"/>
                </a:lnTo>
                <a:lnTo>
                  <a:pt x="791" y="3909"/>
                </a:lnTo>
                <a:cubicBezTo>
                  <a:pt x="792" y="3912"/>
                  <a:pt x="793" y="3915"/>
                  <a:pt x="794" y="3916"/>
                </a:cubicBezTo>
                <a:lnTo>
                  <a:pt x="794" y="3916"/>
                </a:lnTo>
                <a:cubicBezTo>
                  <a:pt x="794" y="3917"/>
                  <a:pt x="794" y="3918"/>
                  <a:pt x="795" y="3919"/>
                </a:cubicBezTo>
                <a:lnTo>
                  <a:pt x="795" y="3919"/>
                </a:lnTo>
                <a:cubicBezTo>
                  <a:pt x="796" y="3920"/>
                  <a:pt x="796" y="3921"/>
                  <a:pt x="797" y="3923"/>
                </a:cubicBezTo>
                <a:lnTo>
                  <a:pt x="797" y="3923"/>
                </a:lnTo>
                <a:cubicBezTo>
                  <a:pt x="797" y="3924"/>
                  <a:pt x="798" y="3925"/>
                  <a:pt x="799" y="3925"/>
                </a:cubicBezTo>
                <a:lnTo>
                  <a:pt x="799" y="3925"/>
                </a:lnTo>
                <a:cubicBezTo>
                  <a:pt x="799" y="3926"/>
                  <a:pt x="800" y="3927"/>
                  <a:pt x="801" y="3928"/>
                </a:cubicBezTo>
                <a:lnTo>
                  <a:pt x="801" y="3928"/>
                </a:lnTo>
                <a:cubicBezTo>
                  <a:pt x="801" y="3929"/>
                  <a:pt x="801" y="3929"/>
                  <a:pt x="802" y="3929"/>
                </a:cubicBezTo>
                <a:lnTo>
                  <a:pt x="802" y="3929"/>
                </a:lnTo>
                <a:cubicBezTo>
                  <a:pt x="803" y="3930"/>
                  <a:pt x="803" y="3931"/>
                  <a:pt x="804" y="3932"/>
                </a:cubicBezTo>
                <a:lnTo>
                  <a:pt x="804" y="3932"/>
                </a:lnTo>
                <a:cubicBezTo>
                  <a:pt x="810" y="3936"/>
                  <a:pt x="829" y="3936"/>
                  <a:pt x="859" y="3935"/>
                </a:cubicBezTo>
                <a:lnTo>
                  <a:pt x="859" y="3935"/>
                </a:lnTo>
                <a:cubicBezTo>
                  <a:pt x="858" y="3936"/>
                  <a:pt x="858" y="3938"/>
                  <a:pt x="858" y="3940"/>
                </a:cubicBezTo>
                <a:lnTo>
                  <a:pt x="858" y="3940"/>
                </a:lnTo>
                <a:cubicBezTo>
                  <a:pt x="853" y="3968"/>
                  <a:pt x="849" y="3998"/>
                  <a:pt x="844" y="4028"/>
                </a:cubicBezTo>
                <a:lnTo>
                  <a:pt x="844" y="4028"/>
                </a:lnTo>
                <a:cubicBezTo>
                  <a:pt x="843" y="4033"/>
                  <a:pt x="843" y="4038"/>
                  <a:pt x="842" y="4044"/>
                </a:cubicBezTo>
                <a:lnTo>
                  <a:pt x="842" y="4044"/>
                </a:lnTo>
                <a:cubicBezTo>
                  <a:pt x="840" y="4053"/>
                  <a:pt x="839" y="4063"/>
                  <a:pt x="837" y="4072"/>
                </a:cubicBezTo>
                <a:lnTo>
                  <a:pt x="837" y="4072"/>
                </a:lnTo>
                <a:cubicBezTo>
                  <a:pt x="837" y="4078"/>
                  <a:pt x="836" y="4083"/>
                  <a:pt x="835" y="4088"/>
                </a:cubicBezTo>
                <a:lnTo>
                  <a:pt x="835" y="4088"/>
                </a:lnTo>
                <a:cubicBezTo>
                  <a:pt x="833" y="4098"/>
                  <a:pt x="832" y="4108"/>
                  <a:pt x="830" y="4118"/>
                </a:cubicBezTo>
                <a:lnTo>
                  <a:pt x="830" y="4118"/>
                </a:lnTo>
                <a:cubicBezTo>
                  <a:pt x="830" y="4123"/>
                  <a:pt x="829" y="4128"/>
                  <a:pt x="828" y="4133"/>
                </a:cubicBezTo>
                <a:lnTo>
                  <a:pt x="828" y="4133"/>
                </a:lnTo>
                <a:cubicBezTo>
                  <a:pt x="827" y="4135"/>
                  <a:pt x="827" y="4137"/>
                  <a:pt x="827" y="4138"/>
                </a:cubicBezTo>
                <a:lnTo>
                  <a:pt x="827" y="4138"/>
                </a:lnTo>
                <a:cubicBezTo>
                  <a:pt x="826" y="4146"/>
                  <a:pt x="824" y="4153"/>
                  <a:pt x="823" y="4161"/>
                </a:cubicBezTo>
                <a:lnTo>
                  <a:pt x="823" y="4161"/>
                </a:lnTo>
                <a:cubicBezTo>
                  <a:pt x="790" y="4375"/>
                  <a:pt x="760" y="4559"/>
                  <a:pt x="767" y="4587"/>
                </a:cubicBezTo>
                <a:lnTo>
                  <a:pt x="767" y="4587"/>
                </a:lnTo>
                <a:lnTo>
                  <a:pt x="767" y="4587"/>
                </a:lnTo>
                <a:lnTo>
                  <a:pt x="767" y="4587"/>
                </a:lnTo>
                <a:cubicBezTo>
                  <a:pt x="767" y="4589"/>
                  <a:pt x="769" y="4590"/>
                  <a:pt x="769" y="4593"/>
                </a:cubicBezTo>
                <a:lnTo>
                  <a:pt x="769" y="4593"/>
                </a:lnTo>
                <a:cubicBezTo>
                  <a:pt x="770" y="4594"/>
                  <a:pt x="771" y="4594"/>
                  <a:pt x="771" y="4595"/>
                </a:cubicBezTo>
                <a:lnTo>
                  <a:pt x="771" y="4595"/>
                </a:lnTo>
                <a:cubicBezTo>
                  <a:pt x="772" y="4596"/>
                  <a:pt x="772" y="4597"/>
                  <a:pt x="773" y="4599"/>
                </a:cubicBezTo>
                <a:lnTo>
                  <a:pt x="773" y="4599"/>
                </a:lnTo>
                <a:cubicBezTo>
                  <a:pt x="774" y="4599"/>
                  <a:pt x="774" y="4600"/>
                  <a:pt x="775" y="4601"/>
                </a:cubicBezTo>
                <a:lnTo>
                  <a:pt x="775" y="4601"/>
                </a:lnTo>
                <a:cubicBezTo>
                  <a:pt x="776" y="4602"/>
                  <a:pt x="777" y="4604"/>
                  <a:pt x="778" y="4605"/>
                </a:cubicBezTo>
                <a:lnTo>
                  <a:pt x="778" y="4605"/>
                </a:lnTo>
                <a:cubicBezTo>
                  <a:pt x="779" y="4606"/>
                  <a:pt x="780" y="4607"/>
                  <a:pt x="781" y="4607"/>
                </a:cubicBezTo>
                <a:lnTo>
                  <a:pt x="781" y="4607"/>
                </a:lnTo>
                <a:cubicBezTo>
                  <a:pt x="782" y="4609"/>
                  <a:pt x="783" y="4610"/>
                  <a:pt x="784" y="4612"/>
                </a:cubicBezTo>
                <a:lnTo>
                  <a:pt x="784" y="4612"/>
                </a:lnTo>
                <a:cubicBezTo>
                  <a:pt x="786" y="4612"/>
                  <a:pt x="787" y="4613"/>
                  <a:pt x="788" y="4615"/>
                </a:cubicBezTo>
                <a:lnTo>
                  <a:pt x="788" y="4615"/>
                </a:lnTo>
                <a:cubicBezTo>
                  <a:pt x="789" y="4616"/>
                  <a:pt x="791" y="4617"/>
                  <a:pt x="792" y="4618"/>
                </a:cubicBezTo>
                <a:lnTo>
                  <a:pt x="792" y="4618"/>
                </a:lnTo>
                <a:cubicBezTo>
                  <a:pt x="793" y="4619"/>
                  <a:pt x="794" y="4620"/>
                  <a:pt x="796" y="4621"/>
                </a:cubicBezTo>
                <a:lnTo>
                  <a:pt x="796" y="4621"/>
                </a:lnTo>
                <a:cubicBezTo>
                  <a:pt x="797" y="4622"/>
                  <a:pt x="799" y="4624"/>
                  <a:pt x="801" y="4625"/>
                </a:cubicBezTo>
                <a:lnTo>
                  <a:pt x="801" y="4625"/>
                </a:lnTo>
                <a:cubicBezTo>
                  <a:pt x="803" y="4626"/>
                  <a:pt x="804" y="4627"/>
                  <a:pt x="806" y="4628"/>
                </a:cubicBezTo>
                <a:lnTo>
                  <a:pt x="806" y="4628"/>
                </a:lnTo>
                <a:cubicBezTo>
                  <a:pt x="807" y="4629"/>
                  <a:pt x="809" y="4630"/>
                  <a:pt x="811" y="4632"/>
                </a:cubicBezTo>
                <a:lnTo>
                  <a:pt x="811" y="4632"/>
                </a:lnTo>
                <a:cubicBezTo>
                  <a:pt x="812" y="4633"/>
                  <a:pt x="814" y="4634"/>
                  <a:pt x="816" y="4635"/>
                </a:cubicBezTo>
                <a:lnTo>
                  <a:pt x="816" y="4635"/>
                </a:lnTo>
                <a:cubicBezTo>
                  <a:pt x="817" y="4636"/>
                  <a:pt x="819" y="4637"/>
                  <a:pt x="821" y="4639"/>
                </a:cubicBezTo>
                <a:lnTo>
                  <a:pt x="821" y="4639"/>
                </a:lnTo>
                <a:cubicBezTo>
                  <a:pt x="823" y="4640"/>
                  <a:pt x="825" y="4641"/>
                  <a:pt x="827" y="4642"/>
                </a:cubicBezTo>
                <a:lnTo>
                  <a:pt x="827" y="4642"/>
                </a:lnTo>
                <a:cubicBezTo>
                  <a:pt x="829" y="4643"/>
                  <a:pt x="830" y="4644"/>
                  <a:pt x="832" y="4645"/>
                </a:cubicBezTo>
                <a:lnTo>
                  <a:pt x="832" y="4645"/>
                </a:lnTo>
                <a:cubicBezTo>
                  <a:pt x="834" y="4646"/>
                  <a:pt x="837" y="4648"/>
                  <a:pt x="839" y="4649"/>
                </a:cubicBezTo>
                <a:lnTo>
                  <a:pt x="839" y="4649"/>
                </a:lnTo>
                <a:cubicBezTo>
                  <a:pt x="840" y="4649"/>
                  <a:pt x="840" y="4650"/>
                  <a:pt x="840" y="4650"/>
                </a:cubicBezTo>
                <a:lnTo>
                  <a:pt x="840" y="4650"/>
                </a:lnTo>
                <a:cubicBezTo>
                  <a:pt x="910" y="4689"/>
                  <a:pt x="1014" y="4726"/>
                  <a:pt x="1085" y="4733"/>
                </a:cubicBezTo>
                <a:lnTo>
                  <a:pt x="1085" y="4733"/>
                </a:lnTo>
                <a:cubicBezTo>
                  <a:pt x="974" y="5405"/>
                  <a:pt x="732" y="6874"/>
                  <a:pt x="579" y="7932"/>
                </a:cubicBezTo>
                <a:lnTo>
                  <a:pt x="579" y="7932"/>
                </a:lnTo>
                <a:cubicBezTo>
                  <a:pt x="579" y="7932"/>
                  <a:pt x="632" y="7945"/>
                  <a:pt x="679" y="7954"/>
                </a:cubicBezTo>
                <a:lnTo>
                  <a:pt x="595" y="7985"/>
                </a:lnTo>
                <a:lnTo>
                  <a:pt x="595" y="7985"/>
                </a:lnTo>
                <a:cubicBezTo>
                  <a:pt x="595" y="7985"/>
                  <a:pt x="218" y="7935"/>
                  <a:pt x="63" y="8048"/>
                </a:cubicBezTo>
                <a:lnTo>
                  <a:pt x="63" y="8048"/>
                </a:lnTo>
                <a:cubicBezTo>
                  <a:pt x="63" y="8049"/>
                  <a:pt x="62" y="8049"/>
                  <a:pt x="61" y="8050"/>
                </a:cubicBezTo>
                <a:lnTo>
                  <a:pt x="61" y="8050"/>
                </a:lnTo>
                <a:cubicBezTo>
                  <a:pt x="57" y="8052"/>
                  <a:pt x="54" y="8055"/>
                  <a:pt x="51" y="8058"/>
                </a:cubicBezTo>
                <a:lnTo>
                  <a:pt x="51" y="8058"/>
                </a:lnTo>
                <a:cubicBezTo>
                  <a:pt x="51" y="8058"/>
                  <a:pt x="51" y="8058"/>
                  <a:pt x="50" y="8058"/>
                </a:cubicBezTo>
                <a:lnTo>
                  <a:pt x="50" y="8058"/>
                </a:lnTo>
                <a:cubicBezTo>
                  <a:pt x="26" y="8080"/>
                  <a:pt x="9" y="8106"/>
                  <a:pt x="2" y="8139"/>
                </a:cubicBezTo>
                <a:lnTo>
                  <a:pt x="2" y="8139"/>
                </a:lnTo>
                <a:cubicBezTo>
                  <a:pt x="1" y="8144"/>
                  <a:pt x="0" y="8150"/>
                  <a:pt x="0" y="8156"/>
                </a:cubicBezTo>
                <a:lnTo>
                  <a:pt x="0" y="8156"/>
                </a:lnTo>
                <a:lnTo>
                  <a:pt x="0" y="8156"/>
                </a:lnTo>
                <a:cubicBezTo>
                  <a:pt x="0" y="8167"/>
                  <a:pt x="2" y="8176"/>
                  <a:pt x="7" y="8185"/>
                </a:cubicBezTo>
                <a:lnTo>
                  <a:pt x="7" y="8185"/>
                </a:lnTo>
                <a:lnTo>
                  <a:pt x="7" y="8185"/>
                </a:lnTo>
                <a:lnTo>
                  <a:pt x="7" y="8185"/>
                </a:lnTo>
                <a:cubicBezTo>
                  <a:pt x="9" y="8188"/>
                  <a:pt x="11" y="8190"/>
                  <a:pt x="12" y="8193"/>
                </a:cubicBezTo>
                <a:lnTo>
                  <a:pt x="12" y="8193"/>
                </a:lnTo>
                <a:cubicBezTo>
                  <a:pt x="13" y="8193"/>
                  <a:pt x="13" y="8193"/>
                  <a:pt x="13" y="8194"/>
                </a:cubicBezTo>
                <a:lnTo>
                  <a:pt x="13" y="8194"/>
                </a:lnTo>
                <a:cubicBezTo>
                  <a:pt x="15" y="8195"/>
                  <a:pt x="17" y="8197"/>
                  <a:pt x="19" y="8200"/>
                </a:cubicBezTo>
                <a:lnTo>
                  <a:pt x="19" y="8200"/>
                </a:lnTo>
                <a:cubicBezTo>
                  <a:pt x="19" y="8200"/>
                  <a:pt x="20" y="8200"/>
                  <a:pt x="21" y="8201"/>
                </a:cubicBezTo>
                <a:lnTo>
                  <a:pt x="21" y="8201"/>
                </a:lnTo>
                <a:cubicBezTo>
                  <a:pt x="23" y="8203"/>
                  <a:pt x="25" y="8204"/>
                  <a:pt x="27" y="8205"/>
                </a:cubicBezTo>
                <a:lnTo>
                  <a:pt x="27" y="8205"/>
                </a:lnTo>
                <a:cubicBezTo>
                  <a:pt x="27" y="8206"/>
                  <a:pt x="28" y="8207"/>
                  <a:pt x="29" y="8207"/>
                </a:cubicBezTo>
                <a:lnTo>
                  <a:pt x="29" y="8207"/>
                </a:lnTo>
                <a:cubicBezTo>
                  <a:pt x="32" y="8209"/>
                  <a:pt x="34" y="8210"/>
                  <a:pt x="37" y="8212"/>
                </a:cubicBezTo>
                <a:lnTo>
                  <a:pt x="37" y="8212"/>
                </a:lnTo>
                <a:lnTo>
                  <a:pt x="38" y="8213"/>
                </a:lnTo>
                <a:lnTo>
                  <a:pt x="38" y="8213"/>
                </a:lnTo>
                <a:cubicBezTo>
                  <a:pt x="201" y="8296"/>
                  <a:pt x="824" y="8126"/>
                  <a:pt x="824" y="8126"/>
                </a:cubicBezTo>
                <a:lnTo>
                  <a:pt x="823" y="7963"/>
                </a:lnTo>
                <a:lnTo>
                  <a:pt x="823" y="7963"/>
                </a:lnTo>
                <a:cubicBezTo>
                  <a:pt x="850" y="7963"/>
                  <a:pt x="873" y="7962"/>
                  <a:pt x="873" y="7962"/>
                </a:cubicBezTo>
                <a:lnTo>
                  <a:pt x="873" y="7962"/>
                </a:lnTo>
                <a:lnTo>
                  <a:pt x="873" y="7961"/>
                </a:lnTo>
                <a:lnTo>
                  <a:pt x="873" y="7961"/>
                </a:lnTo>
                <a:cubicBezTo>
                  <a:pt x="873" y="7959"/>
                  <a:pt x="874" y="7956"/>
                  <a:pt x="875" y="7952"/>
                </a:cubicBezTo>
                <a:lnTo>
                  <a:pt x="875" y="7952"/>
                </a:lnTo>
                <a:cubicBezTo>
                  <a:pt x="875" y="7951"/>
                  <a:pt x="875" y="7949"/>
                  <a:pt x="875" y="7948"/>
                </a:cubicBezTo>
                <a:lnTo>
                  <a:pt x="875" y="7948"/>
                </a:lnTo>
                <a:cubicBezTo>
                  <a:pt x="877" y="7944"/>
                  <a:pt x="877" y="7939"/>
                  <a:pt x="878" y="7934"/>
                </a:cubicBezTo>
                <a:lnTo>
                  <a:pt x="878" y="7934"/>
                </a:lnTo>
                <a:cubicBezTo>
                  <a:pt x="878" y="7934"/>
                  <a:pt x="878" y="7934"/>
                  <a:pt x="879" y="7933"/>
                </a:cubicBezTo>
                <a:lnTo>
                  <a:pt x="879" y="7933"/>
                </a:lnTo>
                <a:cubicBezTo>
                  <a:pt x="938" y="7651"/>
                  <a:pt x="1415" y="5390"/>
                  <a:pt x="1571" y="5211"/>
                </a:cubicBezTo>
                <a:lnTo>
                  <a:pt x="1571" y="5211"/>
                </a:lnTo>
                <a:cubicBezTo>
                  <a:pt x="1570" y="5211"/>
                  <a:pt x="1570" y="5211"/>
                  <a:pt x="1570" y="5211"/>
                </a:cubicBezTo>
                <a:lnTo>
                  <a:pt x="1570" y="5211"/>
                </a:lnTo>
                <a:cubicBezTo>
                  <a:pt x="1573" y="5208"/>
                  <a:pt x="1575" y="5205"/>
                  <a:pt x="1577" y="5204"/>
                </a:cubicBezTo>
                <a:lnTo>
                  <a:pt x="1577" y="5204"/>
                </a:lnTo>
                <a:cubicBezTo>
                  <a:pt x="1580" y="5202"/>
                  <a:pt x="1584" y="5200"/>
                  <a:pt x="1587" y="5199"/>
                </a:cubicBezTo>
                <a:lnTo>
                  <a:pt x="1587" y="5199"/>
                </a:lnTo>
                <a:cubicBezTo>
                  <a:pt x="1592" y="5198"/>
                  <a:pt x="1595" y="5198"/>
                  <a:pt x="1595" y="5198"/>
                </a:cubicBezTo>
                <a:lnTo>
                  <a:pt x="1595" y="5198"/>
                </a:lnTo>
                <a:lnTo>
                  <a:pt x="1595" y="5198"/>
                </a:lnTo>
                <a:lnTo>
                  <a:pt x="1595" y="5198"/>
                </a:lnTo>
                <a:cubicBezTo>
                  <a:pt x="1599" y="5199"/>
                  <a:pt x="1602" y="5200"/>
                  <a:pt x="1604" y="5203"/>
                </a:cubicBezTo>
                <a:lnTo>
                  <a:pt x="1604" y="5203"/>
                </a:lnTo>
                <a:lnTo>
                  <a:pt x="1604" y="5203"/>
                </a:lnTo>
                <a:lnTo>
                  <a:pt x="1604" y="5203"/>
                </a:lnTo>
                <a:cubicBezTo>
                  <a:pt x="1731" y="5295"/>
                  <a:pt x="1572" y="6979"/>
                  <a:pt x="1540" y="7685"/>
                </a:cubicBezTo>
                <a:lnTo>
                  <a:pt x="1540" y="7685"/>
                </a:lnTo>
                <a:cubicBezTo>
                  <a:pt x="1540" y="7685"/>
                  <a:pt x="1540" y="7686"/>
                  <a:pt x="1540" y="7687"/>
                </a:cubicBezTo>
                <a:lnTo>
                  <a:pt x="1540" y="7687"/>
                </a:lnTo>
                <a:cubicBezTo>
                  <a:pt x="1540" y="7693"/>
                  <a:pt x="1540" y="7698"/>
                  <a:pt x="1540" y="7704"/>
                </a:cubicBezTo>
                <a:lnTo>
                  <a:pt x="1540" y="7704"/>
                </a:lnTo>
                <a:cubicBezTo>
                  <a:pt x="1540" y="7705"/>
                  <a:pt x="1540" y="7706"/>
                  <a:pt x="1540" y="7708"/>
                </a:cubicBezTo>
                <a:lnTo>
                  <a:pt x="1540" y="7708"/>
                </a:lnTo>
                <a:cubicBezTo>
                  <a:pt x="1539" y="7713"/>
                  <a:pt x="1539" y="7718"/>
                  <a:pt x="1539" y="7723"/>
                </a:cubicBezTo>
                <a:lnTo>
                  <a:pt x="1539" y="7723"/>
                </a:lnTo>
                <a:cubicBezTo>
                  <a:pt x="1539" y="7725"/>
                  <a:pt x="1539" y="7726"/>
                  <a:pt x="1539" y="7728"/>
                </a:cubicBezTo>
                <a:lnTo>
                  <a:pt x="1539" y="7728"/>
                </a:lnTo>
                <a:cubicBezTo>
                  <a:pt x="1539" y="7732"/>
                  <a:pt x="1539" y="7737"/>
                  <a:pt x="1538" y="7742"/>
                </a:cubicBezTo>
                <a:lnTo>
                  <a:pt x="1538" y="7742"/>
                </a:lnTo>
                <a:cubicBezTo>
                  <a:pt x="1538" y="7743"/>
                  <a:pt x="1538" y="7745"/>
                  <a:pt x="1538" y="7746"/>
                </a:cubicBezTo>
                <a:lnTo>
                  <a:pt x="1538" y="7746"/>
                </a:lnTo>
                <a:cubicBezTo>
                  <a:pt x="1538" y="7751"/>
                  <a:pt x="1538" y="7755"/>
                  <a:pt x="1537" y="7759"/>
                </a:cubicBezTo>
                <a:lnTo>
                  <a:pt x="1537" y="7759"/>
                </a:lnTo>
                <a:cubicBezTo>
                  <a:pt x="1537" y="7761"/>
                  <a:pt x="1537" y="7763"/>
                  <a:pt x="1537" y="7765"/>
                </a:cubicBezTo>
                <a:lnTo>
                  <a:pt x="1537" y="7765"/>
                </a:lnTo>
                <a:cubicBezTo>
                  <a:pt x="1537" y="7768"/>
                  <a:pt x="1537" y="7773"/>
                  <a:pt x="1537" y="7776"/>
                </a:cubicBezTo>
                <a:lnTo>
                  <a:pt x="1537" y="7776"/>
                </a:lnTo>
                <a:cubicBezTo>
                  <a:pt x="1537" y="7778"/>
                  <a:pt x="1537" y="7780"/>
                  <a:pt x="1537" y="7783"/>
                </a:cubicBezTo>
                <a:lnTo>
                  <a:pt x="1537" y="7783"/>
                </a:lnTo>
                <a:cubicBezTo>
                  <a:pt x="1537" y="7786"/>
                  <a:pt x="1537" y="7790"/>
                  <a:pt x="1537" y="7793"/>
                </a:cubicBezTo>
                <a:lnTo>
                  <a:pt x="1537" y="7793"/>
                </a:lnTo>
                <a:cubicBezTo>
                  <a:pt x="1536" y="7795"/>
                  <a:pt x="1536" y="7797"/>
                  <a:pt x="1536" y="7799"/>
                </a:cubicBezTo>
                <a:lnTo>
                  <a:pt x="1536" y="7799"/>
                </a:lnTo>
                <a:cubicBezTo>
                  <a:pt x="1536" y="7803"/>
                  <a:pt x="1536" y="7806"/>
                  <a:pt x="1536" y="7809"/>
                </a:cubicBezTo>
                <a:lnTo>
                  <a:pt x="1536" y="7809"/>
                </a:lnTo>
                <a:cubicBezTo>
                  <a:pt x="1536" y="7811"/>
                  <a:pt x="1536" y="7813"/>
                  <a:pt x="1536" y="7816"/>
                </a:cubicBezTo>
                <a:lnTo>
                  <a:pt x="1536" y="7816"/>
                </a:lnTo>
                <a:cubicBezTo>
                  <a:pt x="1536" y="7818"/>
                  <a:pt x="1536" y="7821"/>
                  <a:pt x="1536" y="7825"/>
                </a:cubicBezTo>
                <a:lnTo>
                  <a:pt x="1536" y="7825"/>
                </a:lnTo>
                <a:cubicBezTo>
                  <a:pt x="1536" y="7827"/>
                  <a:pt x="1536" y="7829"/>
                  <a:pt x="1536" y="7831"/>
                </a:cubicBezTo>
                <a:lnTo>
                  <a:pt x="1536" y="7831"/>
                </a:lnTo>
                <a:cubicBezTo>
                  <a:pt x="1536" y="7834"/>
                  <a:pt x="1536" y="7837"/>
                  <a:pt x="1536" y="7840"/>
                </a:cubicBezTo>
                <a:lnTo>
                  <a:pt x="1536" y="7840"/>
                </a:lnTo>
                <a:cubicBezTo>
                  <a:pt x="1536" y="7841"/>
                  <a:pt x="1536" y="7844"/>
                  <a:pt x="1536" y="7846"/>
                </a:cubicBezTo>
                <a:lnTo>
                  <a:pt x="1536" y="7846"/>
                </a:lnTo>
                <a:cubicBezTo>
                  <a:pt x="1536" y="7848"/>
                  <a:pt x="1536" y="7851"/>
                  <a:pt x="1536" y="7854"/>
                </a:cubicBezTo>
                <a:lnTo>
                  <a:pt x="1536" y="7854"/>
                </a:lnTo>
                <a:cubicBezTo>
                  <a:pt x="1536" y="7856"/>
                  <a:pt x="1536" y="7858"/>
                  <a:pt x="1536" y="7860"/>
                </a:cubicBezTo>
                <a:lnTo>
                  <a:pt x="1536" y="7860"/>
                </a:lnTo>
                <a:cubicBezTo>
                  <a:pt x="1536" y="7862"/>
                  <a:pt x="1536" y="7865"/>
                  <a:pt x="1536" y="7868"/>
                </a:cubicBezTo>
                <a:lnTo>
                  <a:pt x="1536" y="7868"/>
                </a:lnTo>
                <a:cubicBezTo>
                  <a:pt x="1536" y="7869"/>
                  <a:pt x="1536" y="7871"/>
                  <a:pt x="1536" y="7874"/>
                </a:cubicBezTo>
                <a:lnTo>
                  <a:pt x="1536" y="7874"/>
                </a:lnTo>
                <a:cubicBezTo>
                  <a:pt x="1536" y="7876"/>
                  <a:pt x="1536" y="7878"/>
                  <a:pt x="1536" y="7881"/>
                </a:cubicBezTo>
                <a:lnTo>
                  <a:pt x="1536" y="7881"/>
                </a:lnTo>
                <a:cubicBezTo>
                  <a:pt x="1536" y="7882"/>
                  <a:pt x="1536" y="7884"/>
                  <a:pt x="1536" y="7886"/>
                </a:cubicBezTo>
                <a:lnTo>
                  <a:pt x="1536" y="7886"/>
                </a:lnTo>
                <a:cubicBezTo>
                  <a:pt x="1536" y="7889"/>
                  <a:pt x="1536" y="7891"/>
                  <a:pt x="1536" y="7893"/>
                </a:cubicBezTo>
                <a:lnTo>
                  <a:pt x="1536" y="7893"/>
                </a:lnTo>
                <a:cubicBezTo>
                  <a:pt x="1536" y="7895"/>
                  <a:pt x="1536" y="7897"/>
                  <a:pt x="1536" y="7898"/>
                </a:cubicBezTo>
                <a:lnTo>
                  <a:pt x="1536" y="7898"/>
                </a:lnTo>
                <a:cubicBezTo>
                  <a:pt x="1536" y="7901"/>
                  <a:pt x="1536" y="7903"/>
                  <a:pt x="1536" y="7906"/>
                </a:cubicBezTo>
                <a:lnTo>
                  <a:pt x="1536" y="7906"/>
                </a:lnTo>
                <a:cubicBezTo>
                  <a:pt x="1536" y="7907"/>
                  <a:pt x="1536" y="7908"/>
                  <a:pt x="1536" y="7910"/>
                </a:cubicBezTo>
                <a:lnTo>
                  <a:pt x="1536" y="7910"/>
                </a:lnTo>
                <a:cubicBezTo>
                  <a:pt x="1536" y="7912"/>
                  <a:pt x="1536" y="7914"/>
                  <a:pt x="1536" y="7916"/>
                </a:cubicBezTo>
                <a:lnTo>
                  <a:pt x="1536" y="7916"/>
                </a:lnTo>
                <a:cubicBezTo>
                  <a:pt x="1536" y="7918"/>
                  <a:pt x="1536" y="7919"/>
                  <a:pt x="1536" y="7921"/>
                </a:cubicBezTo>
                <a:lnTo>
                  <a:pt x="1536" y="7921"/>
                </a:lnTo>
                <a:cubicBezTo>
                  <a:pt x="1536" y="7923"/>
                  <a:pt x="1536" y="7925"/>
                  <a:pt x="1536" y="7927"/>
                </a:cubicBezTo>
                <a:lnTo>
                  <a:pt x="1536" y="7927"/>
                </a:lnTo>
                <a:cubicBezTo>
                  <a:pt x="1536" y="7928"/>
                  <a:pt x="1537" y="7929"/>
                  <a:pt x="1537" y="7931"/>
                </a:cubicBezTo>
                <a:lnTo>
                  <a:pt x="1537" y="7931"/>
                </a:lnTo>
                <a:cubicBezTo>
                  <a:pt x="1537" y="7933"/>
                  <a:pt x="1537" y="7935"/>
                  <a:pt x="1537" y="7937"/>
                </a:cubicBezTo>
                <a:lnTo>
                  <a:pt x="1537" y="7937"/>
                </a:lnTo>
                <a:cubicBezTo>
                  <a:pt x="1537" y="7938"/>
                  <a:pt x="1537" y="7939"/>
                  <a:pt x="1537" y="7940"/>
                </a:cubicBezTo>
                <a:lnTo>
                  <a:pt x="1537" y="7940"/>
                </a:lnTo>
                <a:cubicBezTo>
                  <a:pt x="1537" y="7943"/>
                  <a:pt x="1537" y="7946"/>
                  <a:pt x="1538" y="7949"/>
                </a:cubicBezTo>
                <a:lnTo>
                  <a:pt x="1538" y="7949"/>
                </a:lnTo>
                <a:cubicBezTo>
                  <a:pt x="1538" y="7949"/>
                  <a:pt x="1550" y="7958"/>
                  <a:pt x="1573" y="7969"/>
                </a:cubicBezTo>
                <a:lnTo>
                  <a:pt x="1573" y="7969"/>
                </a:lnTo>
                <a:cubicBezTo>
                  <a:pt x="1598" y="7981"/>
                  <a:pt x="1634" y="7994"/>
                  <a:pt x="1680" y="7999"/>
                </a:cubicBezTo>
                <a:lnTo>
                  <a:pt x="1680" y="8092"/>
                </a:lnTo>
                <a:lnTo>
                  <a:pt x="1680" y="8148"/>
                </a:lnTo>
                <a:lnTo>
                  <a:pt x="1680" y="8148"/>
                </a:lnTo>
                <a:cubicBezTo>
                  <a:pt x="1680" y="8148"/>
                  <a:pt x="2305" y="8310"/>
                  <a:pt x="2467" y="8224"/>
                </a:cubicBezTo>
                <a:lnTo>
                  <a:pt x="2467" y="8224"/>
                </a:lnTo>
                <a:cubicBezTo>
                  <a:pt x="2467" y="8223"/>
                  <a:pt x="2467" y="8223"/>
                  <a:pt x="2468" y="8223"/>
                </a:cubicBezTo>
                <a:lnTo>
                  <a:pt x="2468" y="8223"/>
                </a:lnTo>
                <a:cubicBezTo>
                  <a:pt x="2471" y="8221"/>
                  <a:pt x="2473" y="8220"/>
                  <a:pt x="2476" y="8218"/>
                </a:cubicBezTo>
                <a:lnTo>
                  <a:pt x="2476" y="8218"/>
                </a:lnTo>
                <a:cubicBezTo>
                  <a:pt x="2477" y="8217"/>
                  <a:pt x="2477" y="8217"/>
                  <a:pt x="2478" y="8217"/>
                </a:cubicBezTo>
                <a:lnTo>
                  <a:pt x="2478" y="8217"/>
                </a:lnTo>
                <a:cubicBezTo>
                  <a:pt x="2480" y="8215"/>
                  <a:pt x="2482" y="8213"/>
                  <a:pt x="2484" y="8211"/>
                </a:cubicBezTo>
                <a:lnTo>
                  <a:pt x="2484" y="8211"/>
                </a:lnTo>
                <a:cubicBezTo>
                  <a:pt x="2485" y="8211"/>
                  <a:pt x="2485" y="8210"/>
                  <a:pt x="2485" y="8210"/>
                </a:cubicBezTo>
                <a:lnTo>
                  <a:pt x="2485" y="8210"/>
                </a:lnTo>
                <a:cubicBezTo>
                  <a:pt x="2488" y="8208"/>
                  <a:pt x="2490" y="8206"/>
                  <a:pt x="2492" y="8204"/>
                </a:cubicBezTo>
                <a:lnTo>
                  <a:pt x="2492" y="8204"/>
                </a:lnTo>
                <a:cubicBezTo>
                  <a:pt x="2492" y="8204"/>
                  <a:pt x="2492" y="8203"/>
                  <a:pt x="2493" y="8203"/>
                </a:cubicBezTo>
                <a:lnTo>
                  <a:pt x="2493" y="8203"/>
                </a:lnTo>
                <a:cubicBezTo>
                  <a:pt x="2494" y="8201"/>
                  <a:pt x="2495" y="8199"/>
                  <a:pt x="2497" y="8195"/>
                </a:cubicBezTo>
                <a:lnTo>
                  <a:pt x="2497" y="8195"/>
                </a:lnTo>
                <a:lnTo>
                  <a:pt x="2497" y="8195"/>
                </a:lnTo>
                <a:lnTo>
                  <a:pt x="2497" y="8195"/>
                </a:lnTo>
                <a:cubicBezTo>
                  <a:pt x="2502" y="8187"/>
                  <a:pt x="2504" y="8177"/>
                  <a:pt x="2504" y="8166"/>
                </a:cubicBezTo>
                <a:lnTo>
                  <a:pt x="2504" y="8166"/>
                </a:lnTo>
                <a:lnTo>
                  <a:pt x="2504" y="8166"/>
                </a:lnTo>
                <a:cubicBezTo>
                  <a:pt x="2504" y="8161"/>
                  <a:pt x="2504" y="8155"/>
                  <a:pt x="2502" y="8149"/>
                </a:cubicBezTo>
                <a:lnTo>
                  <a:pt x="2502" y="8149"/>
                </a:lnTo>
                <a:cubicBezTo>
                  <a:pt x="2494" y="8116"/>
                  <a:pt x="2477" y="8090"/>
                  <a:pt x="2452" y="8069"/>
                </a:cubicBezTo>
                <a:lnTo>
                  <a:pt x="2452" y="8069"/>
                </a:lnTo>
                <a:lnTo>
                  <a:pt x="2452" y="8069"/>
                </a:lnTo>
                <a:cubicBezTo>
                  <a:pt x="2449" y="8066"/>
                  <a:pt x="2445" y="8063"/>
                  <a:pt x="2442" y="8061"/>
                </a:cubicBezTo>
                <a:lnTo>
                  <a:pt x="2442" y="8061"/>
                </a:lnTo>
                <a:cubicBezTo>
                  <a:pt x="2441" y="8060"/>
                  <a:pt x="2440" y="8060"/>
                  <a:pt x="2439" y="8059"/>
                </a:cubicBezTo>
                <a:lnTo>
                  <a:pt x="2439" y="8059"/>
                </a:lnTo>
                <a:cubicBezTo>
                  <a:pt x="2282" y="7948"/>
                  <a:pt x="1907" y="8005"/>
                  <a:pt x="1907" y="8005"/>
                </a:cubicBezTo>
                <a:lnTo>
                  <a:pt x="1874" y="7992"/>
                </a:lnTo>
                <a:lnTo>
                  <a:pt x="1839" y="7980"/>
                </a:lnTo>
                <a:lnTo>
                  <a:pt x="1839" y="7980"/>
                </a:lnTo>
                <a:cubicBezTo>
                  <a:pt x="1861" y="7972"/>
                  <a:pt x="1884" y="7962"/>
                  <a:pt x="1906" y="7950"/>
                </a:cubicBezTo>
                <a:lnTo>
                  <a:pt x="1906" y="7950"/>
                </a:lnTo>
                <a:cubicBezTo>
                  <a:pt x="1906" y="7950"/>
                  <a:pt x="1940" y="7217"/>
                  <a:pt x="1977" y="6408"/>
                </a:cubicBezTo>
                <a:lnTo>
                  <a:pt x="1977" y="6408"/>
                </a:lnTo>
                <a:lnTo>
                  <a:pt x="1977" y="6408"/>
                </a:lnTo>
                <a:cubicBezTo>
                  <a:pt x="2004" y="5800"/>
                  <a:pt x="2034" y="5148"/>
                  <a:pt x="2054" y="4734"/>
                </a:cubicBezTo>
                <a:lnTo>
                  <a:pt x="2054" y="4734"/>
                </a:lnTo>
                <a:cubicBezTo>
                  <a:pt x="2080" y="4728"/>
                  <a:pt x="2104" y="4720"/>
                  <a:pt x="2122" y="4707"/>
                </a:cubicBezTo>
                <a:lnTo>
                  <a:pt x="2122" y="4707"/>
                </a:lnTo>
                <a:cubicBezTo>
                  <a:pt x="2148" y="4697"/>
                  <a:pt x="2169" y="4683"/>
                  <a:pt x="2181" y="4663"/>
                </a:cubicBezTo>
                <a:lnTo>
                  <a:pt x="2181" y="4663"/>
                </a:lnTo>
                <a:cubicBezTo>
                  <a:pt x="2211" y="4615"/>
                  <a:pt x="2185" y="4505"/>
                  <a:pt x="2185" y="4450"/>
                </a:cubicBezTo>
                <a:lnTo>
                  <a:pt x="2185" y="4450"/>
                </a:lnTo>
                <a:cubicBezTo>
                  <a:pt x="2184" y="4373"/>
                  <a:pt x="2185" y="4296"/>
                  <a:pt x="2186" y="4219"/>
                </a:cubicBezTo>
                <a:lnTo>
                  <a:pt x="2186" y="4219"/>
                </a:lnTo>
                <a:cubicBezTo>
                  <a:pt x="2186" y="4204"/>
                  <a:pt x="2186" y="4191"/>
                  <a:pt x="2187" y="4176"/>
                </a:cubicBezTo>
                <a:lnTo>
                  <a:pt x="2187" y="4176"/>
                </a:lnTo>
                <a:cubicBezTo>
                  <a:pt x="2187" y="4173"/>
                  <a:pt x="2187" y="4172"/>
                  <a:pt x="2187" y="4169"/>
                </a:cubicBezTo>
                <a:lnTo>
                  <a:pt x="2187" y="4169"/>
                </a:lnTo>
                <a:cubicBezTo>
                  <a:pt x="2188" y="4124"/>
                  <a:pt x="2191" y="4078"/>
                  <a:pt x="2195" y="4030"/>
                </a:cubicBezTo>
                <a:lnTo>
                  <a:pt x="2195" y="4030"/>
                </a:lnTo>
                <a:cubicBezTo>
                  <a:pt x="2195" y="4031"/>
                  <a:pt x="2195" y="4031"/>
                  <a:pt x="2195" y="4031"/>
                </a:cubicBezTo>
                <a:lnTo>
                  <a:pt x="2195" y="4031"/>
                </a:lnTo>
                <a:cubicBezTo>
                  <a:pt x="2203" y="3920"/>
                  <a:pt x="2216" y="3806"/>
                  <a:pt x="2228" y="3700"/>
                </a:cubicBezTo>
                <a:lnTo>
                  <a:pt x="2228" y="3700"/>
                </a:lnTo>
                <a:cubicBezTo>
                  <a:pt x="2236" y="3698"/>
                  <a:pt x="2245" y="3696"/>
                  <a:pt x="2252" y="3694"/>
                </a:cubicBezTo>
                <a:lnTo>
                  <a:pt x="2252" y="3694"/>
                </a:lnTo>
                <a:cubicBezTo>
                  <a:pt x="2283" y="3686"/>
                  <a:pt x="2301" y="3681"/>
                  <a:pt x="2302" y="3678"/>
                </a:cubicBezTo>
                <a:lnTo>
                  <a:pt x="2302" y="3678"/>
                </a:lnTo>
                <a:cubicBezTo>
                  <a:pt x="2305" y="3674"/>
                  <a:pt x="2306" y="3670"/>
                  <a:pt x="2309" y="3665"/>
                </a:cubicBezTo>
                <a:lnTo>
                  <a:pt x="2309" y="3665"/>
                </a:lnTo>
                <a:cubicBezTo>
                  <a:pt x="2381" y="3787"/>
                  <a:pt x="2451" y="3865"/>
                  <a:pt x="2512" y="3871"/>
                </a:cubicBezTo>
                <a:lnTo>
                  <a:pt x="2512" y="3871"/>
                </a:lnTo>
                <a:cubicBezTo>
                  <a:pt x="2641" y="3884"/>
                  <a:pt x="2707" y="3665"/>
                  <a:pt x="2687" y="3560"/>
                </a:cubicBezTo>
                <a:lnTo>
                  <a:pt x="2687" y="3560"/>
                </a:lnTo>
                <a:lnTo>
                  <a:pt x="2687" y="3559"/>
                </a:lnTo>
                <a:close/>
              </a:path>
            </a:pathLst>
          </a:custGeom>
          <a:solidFill>
            <a:schemeClr val="accent3">
              <a:lumMod val="75000"/>
            </a:schemeClr>
          </a:solidFill>
          <a:ln>
            <a:noFill/>
          </a:ln>
          <a:effectLst/>
        </p:spPr>
        <p:txBody>
          <a:bodyPr wrap="none" anchor="ctr"/>
          <a:lstStyle/>
          <a:p>
            <a:endParaRPr lang="en-US" sz="900" dirty="0">
              <a:latin typeface="Roboto Light" panose="02000000000000000000" pitchFamily="2" charset="0"/>
            </a:endParaRPr>
          </a:p>
        </p:txBody>
      </p:sp>
      <p:sp>
        <p:nvSpPr>
          <p:cNvPr id="33" name="TextBox 32">
            <a:extLst>
              <a:ext uri="{FF2B5EF4-FFF2-40B4-BE49-F238E27FC236}">
                <a16:creationId xmlns:a16="http://schemas.microsoft.com/office/drawing/2014/main" id="{26157BBF-E608-E048-BCE0-6E2C02EFB6CA}"/>
              </a:ext>
            </a:extLst>
          </p:cNvPr>
          <p:cNvSpPr txBox="1"/>
          <p:nvPr/>
        </p:nvSpPr>
        <p:spPr>
          <a:xfrm>
            <a:off x="8098565" y="4564952"/>
            <a:ext cx="1609736" cy="353943"/>
          </a:xfrm>
          <a:prstGeom prst="rect">
            <a:avLst/>
          </a:prstGeom>
          <a:noFill/>
        </p:spPr>
        <p:txBody>
          <a:bodyPr wrap="none" rtlCol="0" anchor="ctr" anchorCtr="0">
            <a:spAutoFit/>
          </a:bodyPr>
          <a:lstStyle/>
          <a:p>
            <a:pPr algn="r"/>
            <a:r>
              <a:rPr lang="en-US" sz="1700" b="1" dirty="0">
                <a:solidFill>
                  <a:schemeClr val="bg1"/>
                </a:solidFill>
                <a:latin typeface="Oswald" panose="02000503000000000000" pitchFamily="2" charset="77"/>
                <a:ea typeface="League Spartan" charset="0"/>
                <a:cs typeface="Poppins" pitchFamily="2" charset="77"/>
              </a:rPr>
              <a:t>OPPORTUNITIES</a:t>
            </a:r>
          </a:p>
        </p:txBody>
      </p:sp>
      <p:sp>
        <p:nvSpPr>
          <p:cNvPr id="34" name="Subtitle 2">
            <a:extLst>
              <a:ext uri="{FF2B5EF4-FFF2-40B4-BE49-F238E27FC236}">
                <a16:creationId xmlns:a16="http://schemas.microsoft.com/office/drawing/2014/main" id="{43BCB45D-83F9-7945-8236-31B3D522C926}"/>
              </a:ext>
            </a:extLst>
          </p:cNvPr>
          <p:cNvSpPr txBox="1">
            <a:spLocks/>
          </p:cNvSpPr>
          <p:nvPr/>
        </p:nvSpPr>
        <p:spPr>
          <a:xfrm>
            <a:off x="6731041" y="4908268"/>
            <a:ext cx="3049861" cy="130885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a:t>
            </a:r>
          </a:p>
        </p:txBody>
      </p:sp>
      <p:sp>
        <p:nvSpPr>
          <p:cNvPr id="35" name="Freeform 2">
            <a:extLst>
              <a:ext uri="{FF2B5EF4-FFF2-40B4-BE49-F238E27FC236}">
                <a16:creationId xmlns:a16="http://schemas.microsoft.com/office/drawing/2014/main" id="{2CAA1A3A-99DA-7D4A-B72A-F74083972BC5}"/>
              </a:ext>
            </a:extLst>
          </p:cNvPr>
          <p:cNvSpPr>
            <a:spLocks noChangeAspect="1" noChangeArrowheads="1"/>
          </p:cNvSpPr>
          <p:nvPr/>
        </p:nvSpPr>
        <p:spPr bwMode="auto">
          <a:xfrm>
            <a:off x="778615" y="3939769"/>
            <a:ext cx="1637821" cy="2515511"/>
          </a:xfrm>
          <a:custGeom>
            <a:avLst/>
            <a:gdLst>
              <a:gd name="T0" fmla="*/ 5404 w 5406"/>
              <a:gd name="T1" fmla="*/ 6550 h 8305"/>
              <a:gd name="T2" fmla="*/ 4561 w 5406"/>
              <a:gd name="T3" fmla="*/ 6035 h 8305"/>
              <a:gd name="T4" fmla="*/ 3205 w 5406"/>
              <a:gd name="T5" fmla="*/ 6224 h 8305"/>
              <a:gd name="T6" fmla="*/ 3599 w 5406"/>
              <a:gd name="T7" fmla="*/ 4777 h 8305"/>
              <a:gd name="T8" fmla="*/ 3827 w 5406"/>
              <a:gd name="T9" fmla="*/ 4259 h 8305"/>
              <a:gd name="T10" fmla="*/ 3405 w 5406"/>
              <a:gd name="T11" fmla="*/ 3666 h 8305"/>
              <a:gd name="T12" fmla="*/ 3474 w 5406"/>
              <a:gd name="T13" fmla="*/ 3019 h 8305"/>
              <a:gd name="T14" fmla="*/ 4377 w 5406"/>
              <a:gd name="T15" fmla="*/ 3600 h 8305"/>
              <a:gd name="T16" fmla="*/ 4014 w 5406"/>
              <a:gd name="T17" fmla="*/ 4586 h 8305"/>
              <a:gd name="T18" fmla="*/ 3716 w 5406"/>
              <a:gd name="T19" fmla="*/ 4870 h 8305"/>
              <a:gd name="T20" fmla="*/ 3723 w 5406"/>
              <a:gd name="T21" fmla="*/ 4882 h 8305"/>
              <a:gd name="T22" fmla="*/ 3815 w 5406"/>
              <a:gd name="T23" fmla="*/ 5128 h 8305"/>
              <a:gd name="T24" fmla="*/ 3898 w 5406"/>
              <a:gd name="T25" fmla="*/ 5157 h 8305"/>
              <a:gd name="T26" fmla="*/ 4256 w 5406"/>
              <a:gd name="T27" fmla="*/ 4811 h 8305"/>
              <a:gd name="T28" fmla="*/ 4377 w 5406"/>
              <a:gd name="T29" fmla="*/ 4714 h 8305"/>
              <a:gd name="T30" fmla="*/ 4464 w 5406"/>
              <a:gd name="T31" fmla="*/ 4595 h 8305"/>
              <a:gd name="T32" fmla="*/ 4553 w 5406"/>
              <a:gd name="T33" fmla="*/ 4447 h 8305"/>
              <a:gd name="T34" fmla="*/ 4655 w 5406"/>
              <a:gd name="T35" fmla="*/ 4242 h 8305"/>
              <a:gd name="T36" fmla="*/ 4728 w 5406"/>
              <a:gd name="T37" fmla="*/ 4062 h 8305"/>
              <a:gd name="T38" fmla="*/ 4786 w 5406"/>
              <a:gd name="T39" fmla="*/ 3880 h 8305"/>
              <a:gd name="T40" fmla="*/ 4824 w 5406"/>
              <a:gd name="T41" fmla="*/ 3684 h 8305"/>
              <a:gd name="T42" fmla="*/ 4795 w 5406"/>
              <a:gd name="T43" fmla="*/ 3376 h 8305"/>
              <a:gd name="T44" fmla="*/ 3561 w 5406"/>
              <a:gd name="T45" fmla="*/ 1433 h 8305"/>
              <a:gd name="T46" fmla="*/ 3527 w 5406"/>
              <a:gd name="T47" fmla="*/ 1203 h 8305"/>
              <a:gd name="T48" fmla="*/ 3572 w 5406"/>
              <a:gd name="T49" fmla="*/ 1079 h 8305"/>
              <a:gd name="T50" fmla="*/ 3595 w 5406"/>
              <a:gd name="T51" fmla="*/ 977 h 8305"/>
              <a:gd name="T52" fmla="*/ 3602 w 5406"/>
              <a:gd name="T53" fmla="*/ 896 h 8305"/>
              <a:gd name="T54" fmla="*/ 3599 w 5406"/>
              <a:gd name="T55" fmla="*/ 828 h 8305"/>
              <a:gd name="T56" fmla="*/ 3465 w 5406"/>
              <a:gd name="T57" fmla="*/ 579 h 8305"/>
              <a:gd name="T58" fmla="*/ 3396 w 5406"/>
              <a:gd name="T59" fmla="*/ 542 h 8305"/>
              <a:gd name="T60" fmla="*/ 3332 w 5406"/>
              <a:gd name="T61" fmla="*/ 526 h 8305"/>
              <a:gd name="T62" fmla="*/ 3283 w 5406"/>
              <a:gd name="T63" fmla="*/ 523 h 8305"/>
              <a:gd name="T64" fmla="*/ 3262 w 5406"/>
              <a:gd name="T65" fmla="*/ 524 h 8305"/>
              <a:gd name="T66" fmla="*/ 1941 w 5406"/>
              <a:gd name="T67" fmla="*/ 210 h 8305"/>
              <a:gd name="T68" fmla="*/ 1860 w 5406"/>
              <a:gd name="T69" fmla="*/ 1103 h 8305"/>
              <a:gd name="T70" fmla="*/ 1696 w 5406"/>
              <a:gd name="T71" fmla="*/ 1408 h 8305"/>
              <a:gd name="T72" fmla="*/ 1721 w 5406"/>
              <a:gd name="T73" fmla="*/ 1488 h 8305"/>
              <a:gd name="T74" fmla="*/ 1760 w 5406"/>
              <a:gd name="T75" fmla="*/ 1553 h 8305"/>
              <a:gd name="T76" fmla="*/ 1813 w 5406"/>
              <a:gd name="T77" fmla="*/ 1589 h 8305"/>
              <a:gd name="T78" fmla="*/ 1971 w 5406"/>
              <a:gd name="T79" fmla="*/ 1924 h 8305"/>
              <a:gd name="T80" fmla="*/ 2072 w 5406"/>
              <a:gd name="T81" fmla="*/ 2012 h 8305"/>
              <a:gd name="T82" fmla="*/ 2212 w 5406"/>
              <a:gd name="T83" fmla="*/ 2079 h 8305"/>
              <a:gd name="T84" fmla="*/ 2402 w 5406"/>
              <a:gd name="T85" fmla="*/ 2119 h 8305"/>
              <a:gd name="T86" fmla="*/ 1766 w 5406"/>
              <a:gd name="T87" fmla="*/ 2498 h 8305"/>
              <a:gd name="T88" fmla="*/ 1751 w 5406"/>
              <a:gd name="T89" fmla="*/ 2545 h 8305"/>
              <a:gd name="T90" fmla="*/ 1733 w 5406"/>
              <a:gd name="T91" fmla="*/ 2611 h 8305"/>
              <a:gd name="T92" fmla="*/ 1713 w 5406"/>
              <a:gd name="T93" fmla="*/ 2693 h 8305"/>
              <a:gd name="T94" fmla="*/ 1692 w 5406"/>
              <a:gd name="T95" fmla="*/ 2790 h 8305"/>
              <a:gd name="T96" fmla="*/ 765 w 5406"/>
              <a:gd name="T97" fmla="*/ 3326 h 8305"/>
              <a:gd name="T98" fmla="*/ 457 w 5406"/>
              <a:gd name="T99" fmla="*/ 2929 h 8305"/>
              <a:gd name="T100" fmla="*/ 247 w 5406"/>
              <a:gd name="T101" fmla="*/ 2918 h 8305"/>
              <a:gd name="T102" fmla="*/ 17 w 5406"/>
              <a:gd name="T103" fmla="*/ 3119 h 8305"/>
              <a:gd name="T104" fmla="*/ 13 w 5406"/>
              <a:gd name="T105" fmla="*/ 3260 h 8305"/>
              <a:gd name="T106" fmla="*/ 1777 w 5406"/>
              <a:gd name="T107" fmla="*/ 4062 h 8305"/>
              <a:gd name="T108" fmla="*/ 2110 w 5406"/>
              <a:gd name="T109" fmla="*/ 4579 h 8305"/>
              <a:gd name="T110" fmla="*/ 1116 w 5406"/>
              <a:gd name="T111" fmla="*/ 7385 h 8305"/>
              <a:gd name="T112" fmla="*/ 1066 w 5406"/>
              <a:gd name="T113" fmla="*/ 7683 h 8305"/>
              <a:gd name="T114" fmla="*/ 1060 w 5406"/>
              <a:gd name="T115" fmla="*/ 7998 h 8305"/>
              <a:gd name="T116" fmla="*/ 466 w 5406"/>
              <a:gd name="T117" fmla="*/ 7962 h 8305"/>
              <a:gd name="T118" fmla="*/ 1249 w 5406"/>
              <a:gd name="T119" fmla="*/ 8304 h 8305"/>
              <a:gd name="T120" fmla="*/ 5253 w 5406"/>
              <a:gd name="T121" fmla="*/ 6608 h 8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406" h="8305">
                <a:moveTo>
                  <a:pt x="1968" y="3514"/>
                </a:moveTo>
                <a:lnTo>
                  <a:pt x="1968" y="3514"/>
                </a:lnTo>
                <a:cubicBezTo>
                  <a:pt x="1968" y="3513"/>
                  <a:pt x="1968" y="3513"/>
                  <a:pt x="1968" y="3512"/>
                </a:cubicBezTo>
                <a:lnTo>
                  <a:pt x="1968" y="3512"/>
                </a:lnTo>
                <a:cubicBezTo>
                  <a:pt x="1974" y="3542"/>
                  <a:pt x="1979" y="3572"/>
                  <a:pt x="1985" y="3603"/>
                </a:cubicBezTo>
                <a:lnTo>
                  <a:pt x="1985" y="3603"/>
                </a:lnTo>
                <a:cubicBezTo>
                  <a:pt x="1979" y="3575"/>
                  <a:pt x="1974" y="3545"/>
                  <a:pt x="1968" y="3514"/>
                </a:cubicBezTo>
                <a:close/>
                <a:moveTo>
                  <a:pt x="5397" y="6582"/>
                </a:moveTo>
                <a:lnTo>
                  <a:pt x="5397" y="6582"/>
                </a:lnTo>
                <a:cubicBezTo>
                  <a:pt x="5397" y="6582"/>
                  <a:pt x="5397" y="6581"/>
                  <a:pt x="5398" y="6580"/>
                </a:cubicBezTo>
                <a:lnTo>
                  <a:pt x="5398" y="6580"/>
                </a:lnTo>
                <a:cubicBezTo>
                  <a:pt x="5398" y="6577"/>
                  <a:pt x="5399" y="6575"/>
                  <a:pt x="5400" y="6572"/>
                </a:cubicBezTo>
                <a:lnTo>
                  <a:pt x="5400" y="6572"/>
                </a:lnTo>
                <a:cubicBezTo>
                  <a:pt x="5400" y="6572"/>
                  <a:pt x="5401" y="6571"/>
                  <a:pt x="5401" y="6570"/>
                </a:cubicBezTo>
                <a:lnTo>
                  <a:pt x="5401" y="6570"/>
                </a:lnTo>
                <a:cubicBezTo>
                  <a:pt x="5401" y="6567"/>
                  <a:pt x="5402" y="6565"/>
                  <a:pt x="5402" y="6562"/>
                </a:cubicBezTo>
                <a:lnTo>
                  <a:pt x="5402" y="6562"/>
                </a:lnTo>
                <a:cubicBezTo>
                  <a:pt x="5402" y="6561"/>
                  <a:pt x="5402" y="6560"/>
                  <a:pt x="5403" y="6559"/>
                </a:cubicBezTo>
                <a:lnTo>
                  <a:pt x="5403" y="6559"/>
                </a:lnTo>
                <a:cubicBezTo>
                  <a:pt x="5403" y="6556"/>
                  <a:pt x="5403" y="6553"/>
                  <a:pt x="5404" y="6550"/>
                </a:cubicBezTo>
                <a:lnTo>
                  <a:pt x="5404" y="6550"/>
                </a:lnTo>
                <a:cubicBezTo>
                  <a:pt x="5404" y="6549"/>
                  <a:pt x="5404" y="6549"/>
                  <a:pt x="5404" y="6548"/>
                </a:cubicBezTo>
                <a:lnTo>
                  <a:pt x="5404" y="6548"/>
                </a:lnTo>
                <a:cubicBezTo>
                  <a:pt x="5405" y="6357"/>
                  <a:pt x="4955" y="5855"/>
                  <a:pt x="4955" y="5855"/>
                </a:cubicBezTo>
                <a:lnTo>
                  <a:pt x="4881" y="5893"/>
                </a:lnTo>
                <a:lnTo>
                  <a:pt x="4818" y="5926"/>
                </a:lnTo>
                <a:lnTo>
                  <a:pt x="4818" y="5926"/>
                </a:lnTo>
                <a:cubicBezTo>
                  <a:pt x="4813" y="5923"/>
                  <a:pt x="4809" y="5920"/>
                  <a:pt x="4804" y="5917"/>
                </a:cubicBezTo>
                <a:lnTo>
                  <a:pt x="4804" y="5917"/>
                </a:lnTo>
                <a:cubicBezTo>
                  <a:pt x="4789" y="5909"/>
                  <a:pt x="4772" y="5902"/>
                  <a:pt x="4755" y="5897"/>
                </a:cubicBezTo>
                <a:lnTo>
                  <a:pt x="4755" y="5897"/>
                </a:lnTo>
                <a:cubicBezTo>
                  <a:pt x="4755" y="5897"/>
                  <a:pt x="4718" y="5927"/>
                  <a:pt x="4656" y="5971"/>
                </a:cubicBezTo>
                <a:lnTo>
                  <a:pt x="4656" y="5971"/>
                </a:lnTo>
                <a:cubicBezTo>
                  <a:pt x="4649" y="5975"/>
                  <a:pt x="4644" y="5979"/>
                  <a:pt x="4637" y="5984"/>
                </a:cubicBezTo>
                <a:lnTo>
                  <a:pt x="4637" y="5984"/>
                </a:lnTo>
                <a:cubicBezTo>
                  <a:pt x="4634" y="5986"/>
                  <a:pt x="4631" y="5988"/>
                  <a:pt x="4627" y="5991"/>
                </a:cubicBezTo>
                <a:lnTo>
                  <a:pt x="4627" y="5991"/>
                </a:lnTo>
                <a:cubicBezTo>
                  <a:pt x="4621" y="5995"/>
                  <a:pt x="4614" y="6000"/>
                  <a:pt x="4607" y="6005"/>
                </a:cubicBezTo>
                <a:lnTo>
                  <a:pt x="4607" y="6005"/>
                </a:lnTo>
                <a:cubicBezTo>
                  <a:pt x="4593" y="6014"/>
                  <a:pt x="4577" y="6025"/>
                  <a:pt x="4561" y="6035"/>
                </a:cubicBezTo>
                <a:lnTo>
                  <a:pt x="4561" y="6035"/>
                </a:lnTo>
                <a:cubicBezTo>
                  <a:pt x="4554" y="6040"/>
                  <a:pt x="4546" y="6045"/>
                  <a:pt x="4537" y="6050"/>
                </a:cubicBezTo>
                <a:lnTo>
                  <a:pt x="4537" y="6050"/>
                </a:lnTo>
                <a:cubicBezTo>
                  <a:pt x="4528" y="6056"/>
                  <a:pt x="4520" y="6061"/>
                  <a:pt x="4511" y="6067"/>
                </a:cubicBezTo>
                <a:lnTo>
                  <a:pt x="4511" y="6067"/>
                </a:lnTo>
                <a:cubicBezTo>
                  <a:pt x="4495" y="6078"/>
                  <a:pt x="4476" y="6089"/>
                  <a:pt x="4457" y="6100"/>
                </a:cubicBezTo>
                <a:lnTo>
                  <a:pt x="4457" y="6100"/>
                </a:lnTo>
                <a:cubicBezTo>
                  <a:pt x="4443" y="6108"/>
                  <a:pt x="4429" y="6117"/>
                  <a:pt x="4414" y="6125"/>
                </a:cubicBezTo>
                <a:lnTo>
                  <a:pt x="4414" y="6125"/>
                </a:lnTo>
                <a:cubicBezTo>
                  <a:pt x="4389" y="6139"/>
                  <a:pt x="4364" y="6154"/>
                  <a:pt x="4338" y="6168"/>
                </a:cubicBezTo>
                <a:lnTo>
                  <a:pt x="4338" y="6168"/>
                </a:lnTo>
                <a:cubicBezTo>
                  <a:pt x="4332" y="6171"/>
                  <a:pt x="4327" y="6173"/>
                  <a:pt x="4322" y="6176"/>
                </a:cubicBezTo>
                <a:lnTo>
                  <a:pt x="4322" y="6176"/>
                </a:lnTo>
                <a:cubicBezTo>
                  <a:pt x="3988" y="6352"/>
                  <a:pt x="3533" y="6503"/>
                  <a:pt x="3228" y="6245"/>
                </a:cubicBezTo>
                <a:lnTo>
                  <a:pt x="3228" y="6245"/>
                </a:lnTo>
                <a:cubicBezTo>
                  <a:pt x="3227" y="6244"/>
                  <a:pt x="3226" y="6244"/>
                  <a:pt x="3226" y="6243"/>
                </a:cubicBezTo>
                <a:lnTo>
                  <a:pt x="3226" y="6243"/>
                </a:lnTo>
                <a:cubicBezTo>
                  <a:pt x="3206" y="6218"/>
                  <a:pt x="3194" y="6201"/>
                  <a:pt x="3194" y="6201"/>
                </a:cubicBezTo>
                <a:lnTo>
                  <a:pt x="3194" y="6201"/>
                </a:lnTo>
                <a:cubicBezTo>
                  <a:pt x="3194" y="6201"/>
                  <a:pt x="3198" y="6210"/>
                  <a:pt x="3205" y="6224"/>
                </a:cubicBezTo>
                <a:lnTo>
                  <a:pt x="3205" y="6224"/>
                </a:lnTo>
                <a:cubicBezTo>
                  <a:pt x="3125" y="6150"/>
                  <a:pt x="3057" y="6045"/>
                  <a:pt x="3006" y="5904"/>
                </a:cubicBezTo>
                <a:lnTo>
                  <a:pt x="3006" y="5904"/>
                </a:lnTo>
                <a:cubicBezTo>
                  <a:pt x="3006" y="5904"/>
                  <a:pt x="3369" y="5633"/>
                  <a:pt x="3409" y="5258"/>
                </a:cubicBezTo>
                <a:lnTo>
                  <a:pt x="3409" y="5258"/>
                </a:lnTo>
                <a:cubicBezTo>
                  <a:pt x="3409" y="5257"/>
                  <a:pt x="3409" y="5256"/>
                  <a:pt x="3409" y="5255"/>
                </a:cubicBezTo>
                <a:lnTo>
                  <a:pt x="3409" y="5255"/>
                </a:lnTo>
                <a:cubicBezTo>
                  <a:pt x="3410" y="5246"/>
                  <a:pt x="3411" y="5237"/>
                  <a:pt x="3412" y="5228"/>
                </a:cubicBezTo>
                <a:lnTo>
                  <a:pt x="3412" y="5228"/>
                </a:lnTo>
                <a:lnTo>
                  <a:pt x="3412" y="5227"/>
                </a:lnTo>
                <a:lnTo>
                  <a:pt x="3412" y="5227"/>
                </a:lnTo>
                <a:cubicBezTo>
                  <a:pt x="3412" y="5218"/>
                  <a:pt x="3413" y="5209"/>
                  <a:pt x="3413" y="5199"/>
                </a:cubicBezTo>
                <a:lnTo>
                  <a:pt x="3413" y="5199"/>
                </a:lnTo>
                <a:cubicBezTo>
                  <a:pt x="3413" y="5198"/>
                  <a:pt x="3413" y="5196"/>
                  <a:pt x="3413" y="5194"/>
                </a:cubicBezTo>
                <a:lnTo>
                  <a:pt x="3413" y="5194"/>
                </a:lnTo>
                <a:cubicBezTo>
                  <a:pt x="3413" y="5185"/>
                  <a:pt x="3413" y="5176"/>
                  <a:pt x="3412" y="5167"/>
                </a:cubicBezTo>
                <a:lnTo>
                  <a:pt x="3412" y="5167"/>
                </a:lnTo>
                <a:cubicBezTo>
                  <a:pt x="3408" y="5073"/>
                  <a:pt x="3399" y="4989"/>
                  <a:pt x="3388" y="4914"/>
                </a:cubicBezTo>
                <a:lnTo>
                  <a:pt x="3388" y="4914"/>
                </a:lnTo>
                <a:cubicBezTo>
                  <a:pt x="3488" y="4875"/>
                  <a:pt x="3592" y="4815"/>
                  <a:pt x="3599" y="4777"/>
                </a:cubicBezTo>
                <a:lnTo>
                  <a:pt x="3599" y="4777"/>
                </a:lnTo>
                <a:cubicBezTo>
                  <a:pt x="3602" y="4767"/>
                  <a:pt x="3598" y="4737"/>
                  <a:pt x="3591" y="4694"/>
                </a:cubicBezTo>
                <a:lnTo>
                  <a:pt x="3591" y="4694"/>
                </a:lnTo>
                <a:lnTo>
                  <a:pt x="3591" y="4693"/>
                </a:lnTo>
                <a:lnTo>
                  <a:pt x="3591" y="4693"/>
                </a:lnTo>
                <a:lnTo>
                  <a:pt x="3591" y="4693"/>
                </a:lnTo>
                <a:lnTo>
                  <a:pt x="3591" y="4693"/>
                </a:lnTo>
                <a:cubicBezTo>
                  <a:pt x="3576" y="4606"/>
                  <a:pt x="3547" y="4463"/>
                  <a:pt x="3515" y="4307"/>
                </a:cubicBezTo>
                <a:lnTo>
                  <a:pt x="3515" y="4307"/>
                </a:lnTo>
                <a:cubicBezTo>
                  <a:pt x="3611" y="4323"/>
                  <a:pt x="3711" y="4321"/>
                  <a:pt x="3793" y="4302"/>
                </a:cubicBezTo>
                <a:lnTo>
                  <a:pt x="3793" y="4302"/>
                </a:lnTo>
                <a:cubicBezTo>
                  <a:pt x="3798" y="4301"/>
                  <a:pt x="3806" y="4298"/>
                  <a:pt x="3808" y="4294"/>
                </a:cubicBezTo>
                <a:lnTo>
                  <a:pt x="3808" y="4294"/>
                </a:lnTo>
                <a:cubicBezTo>
                  <a:pt x="3808" y="4292"/>
                  <a:pt x="3808" y="4289"/>
                  <a:pt x="3808" y="4286"/>
                </a:cubicBezTo>
                <a:lnTo>
                  <a:pt x="3808" y="4286"/>
                </a:lnTo>
                <a:cubicBezTo>
                  <a:pt x="3811" y="4286"/>
                  <a:pt x="3814" y="4285"/>
                  <a:pt x="3816" y="4285"/>
                </a:cubicBezTo>
                <a:lnTo>
                  <a:pt x="3816" y="4285"/>
                </a:lnTo>
                <a:cubicBezTo>
                  <a:pt x="3823" y="4283"/>
                  <a:pt x="3829" y="4281"/>
                  <a:pt x="3831" y="4276"/>
                </a:cubicBezTo>
                <a:lnTo>
                  <a:pt x="3831" y="4276"/>
                </a:lnTo>
                <a:cubicBezTo>
                  <a:pt x="3834" y="4270"/>
                  <a:pt x="3830" y="4264"/>
                  <a:pt x="3827" y="4259"/>
                </a:cubicBezTo>
                <a:lnTo>
                  <a:pt x="3827" y="4259"/>
                </a:lnTo>
                <a:cubicBezTo>
                  <a:pt x="3813" y="4236"/>
                  <a:pt x="3799" y="4215"/>
                  <a:pt x="3787" y="4192"/>
                </a:cubicBezTo>
                <a:lnTo>
                  <a:pt x="3787" y="4192"/>
                </a:lnTo>
                <a:cubicBezTo>
                  <a:pt x="3683" y="4005"/>
                  <a:pt x="3557" y="3899"/>
                  <a:pt x="3419" y="3787"/>
                </a:cubicBezTo>
                <a:lnTo>
                  <a:pt x="3419" y="3787"/>
                </a:lnTo>
                <a:cubicBezTo>
                  <a:pt x="3419" y="3785"/>
                  <a:pt x="3419" y="3785"/>
                  <a:pt x="3419" y="3783"/>
                </a:cubicBezTo>
                <a:lnTo>
                  <a:pt x="3419" y="3783"/>
                </a:lnTo>
                <a:cubicBezTo>
                  <a:pt x="3418" y="3775"/>
                  <a:pt x="3417" y="3767"/>
                  <a:pt x="3415" y="3759"/>
                </a:cubicBezTo>
                <a:lnTo>
                  <a:pt x="3415" y="3759"/>
                </a:lnTo>
                <a:cubicBezTo>
                  <a:pt x="3415" y="3755"/>
                  <a:pt x="3414" y="3751"/>
                  <a:pt x="3414" y="3746"/>
                </a:cubicBezTo>
                <a:lnTo>
                  <a:pt x="3414" y="3746"/>
                </a:lnTo>
                <a:cubicBezTo>
                  <a:pt x="3413" y="3739"/>
                  <a:pt x="3412" y="3732"/>
                  <a:pt x="3412" y="3725"/>
                </a:cubicBezTo>
                <a:lnTo>
                  <a:pt x="3412" y="3725"/>
                </a:lnTo>
                <a:cubicBezTo>
                  <a:pt x="3411" y="3721"/>
                  <a:pt x="3410" y="3717"/>
                  <a:pt x="3410" y="3713"/>
                </a:cubicBezTo>
                <a:lnTo>
                  <a:pt x="3410" y="3713"/>
                </a:lnTo>
                <a:cubicBezTo>
                  <a:pt x="3409" y="3707"/>
                  <a:pt x="3409" y="3701"/>
                  <a:pt x="3408" y="3694"/>
                </a:cubicBezTo>
                <a:lnTo>
                  <a:pt x="3408" y="3694"/>
                </a:lnTo>
                <a:cubicBezTo>
                  <a:pt x="3408" y="3691"/>
                  <a:pt x="3407" y="3687"/>
                  <a:pt x="3407" y="3683"/>
                </a:cubicBezTo>
                <a:lnTo>
                  <a:pt x="3407" y="3683"/>
                </a:lnTo>
                <a:cubicBezTo>
                  <a:pt x="3406" y="3677"/>
                  <a:pt x="3406" y="3671"/>
                  <a:pt x="3405" y="3666"/>
                </a:cubicBezTo>
                <a:lnTo>
                  <a:pt x="3405" y="3666"/>
                </a:lnTo>
                <a:cubicBezTo>
                  <a:pt x="3405" y="3663"/>
                  <a:pt x="3405" y="3659"/>
                  <a:pt x="3405" y="3656"/>
                </a:cubicBezTo>
                <a:lnTo>
                  <a:pt x="3405" y="3656"/>
                </a:lnTo>
                <a:cubicBezTo>
                  <a:pt x="3404" y="3650"/>
                  <a:pt x="3404" y="3645"/>
                  <a:pt x="3404" y="3639"/>
                </a:cubicBezTo>
                <a:lnTo>
                  <a:pt x="3404" y="3639"/>
                </a:lnTo>
                <a:cubicBezTo>
                  <a:pt x="3404" y="3637"/>
                  <a:pt x="3404" y="3634"/>
                  <a:pt x="3404" y="3632"/>
                </a:cubicBezTo>
                <a:lnTo>
                  <a:pt x="3404" y="3632"/>
                </a:lnTo>
                <a:cubicBezTo>
                  <a:pt x="3404" y="3624"/>
                  <a:pt x="3404" y="3617"/>
                  <a:pt x="3404" y="3611"/>
                </a:cubicBezTo>
                <a:lnTo>
                  <a:pt x="3404" y="3611"/>
                </a:lnTo>
                <a:cubicBezTo>
                  <a:pt x="3404" y="3598"/>
                  <a:pt x="3405" y="3581"/>
                  <a:pt x="3407" y="3562"/>
                </a:cubicBezTo>
                <a:lnTo>
                  <a:pt x="3407" y="3562"/>
                </a:lnTo>
                <a:lnTo>
                  <a:pt x="3407" y="3562"/>
                </a:lnTo>
                <a:cubicBezTo>
                  <a:pt x="3413" y="3492"/>
                  <a:pt x="3425" y="3385"/>
                  <a:pt x="3441" y="3264"/>
                </a:cubicBezTo>
                <a:lnTo>
                  <a:pt x="3441" y="3264"/>
                </a:lnTo>
                <a:lnTo>
                  <a:pt x="3441" y="3264"/>
                </a:lnTo>
                <a:lnTo>
                  <a:pt x="3441" y="3264"/>
                </a:lnTo>
                <a:lnTo>
                  <a:pt x="3441" y="3264"/>
                </a:lnTo>
                <a:cubicBezTo>
                  <a:pt x="3451" y="3186"/>
                  <a:pt x="3462" y="3103"/>
                  <a:pt x="3474" y="3019"/>
                </a:cubicBezTo>
                <a:lnTo>
                  <a:pt x="3474" y="3019"/>
                </a:lnTo>
                <a:lnTo>
                  <a:pt x="3474" y="3019"/>
                </a:lnTo>
                <a:lnTo>
                  <a:pt x="3474" y="3019"/>
                </a:lnTo>
                <a:cubicBezTo>
                  <a:pt x="3481" y="2970"/>
                  <a:pt x="3488" y="2921"/>
                  <a:pt x="3496" y="2873"/>
                </a:cubicBezTo>
                <a:lnTo>
                  <a:pt x="3496" y="2873"/>
                </a:lnTo>
                <a:cubicBezTo>
                  <a:pt x="3631" y="2954"/>
                  <a:pt x="4019" y="3190"/>
                  <a:pt x="4231" y="3358"/>
                </a:cubicBezTo>
                <a:lnTo>
                  <a:pt x="4231" y="3358"/>
                </a:lnTo>
                <a:cubicBezTo>
                  <a:pt x="4233" y="3359"/>
                  <a:pt x="4234" y="3361"/>
                  <a:pt x="4235" y="3362"/>
                </a:cubicBezTo>
                <a:lnTo>
                  <a:pt x="4235" y="3362"/>
                </a:lnTo>
                <a:cubicBezTo>
                  <a:pt x="4297" y="3411"/>
                  <a:pt x="4344" y="3454"/>
                  <a:pt x="4364" y="3486"/>
                </a:cubicBezTo>
                <a:lnTo>
                  <a:pt x="4364" y="3486"/>
                </a:lnTo>
                <a:cubicBezTo>
                  <a:pt x="4365" y="3487"/>
                  <a:pt x="4366" y="3489"/>
                  <a:pt x="4367" y="3492"/>
                </a:cubicBezTo>
                <a:lnTo>
                  <a:pt x="4367" y="3492"/>
                </a:lnTo>
                <a:cubicBezTo>
                  <a:pt x="4370" y="3497"/>
                  <a:pt x="4372" y="3504"/>
                  <a:pt x="4374" y="3511"/>
                </a:cubicBezTo>
                <a:lnTo>
                  <a:pt x="4374" y="3511"/>
                </a:lnTo>
                <a:cubicBezTo>
                  <a:pt x="4374" y="3513"/>
                  <a:pt x="4375" y="3515"/>
                  <a:pt x="4375" y="3517"/>
                </a:cubicBezTo>
                <a:lnTo>
                  <a:pt x="4375" y="3517"/>
                </a:lnTo>
                <a:cubicBezTo>
                  <a:pt x="4377" y="3527"/>
                  <a:pt x="4379" y="3538"/>
                  <a:pt x="4379" y="3552"/>
                </a:cubicBezTo>
                <a:lnTo>
                  <a:pt x="4379" y="3552"/>
                </a:lnTo>
                <a:cubicBezTo>
                  <a:pt x="4379" y="3564"/>
                  <a:pt x="4379" y="3578"/>
                  <a:pt x="4377" y="3592"/>
                </a:cubicBezTo>
                <a:lnTo>
                  <a:pt x="4377" y="3592"/>
                </a:lnTo>
                <a:cubicBezTo>
                  <a:pt x="4377" y="3595"/>
                  <a:pt x="4377" y="3597"/>
                  <a:pt x="4377" y="3600"/>
                </a:cubicBezTo>
                <a:lnTo>
                  <a:pt x="4377" y="3600"/>
                </a:lnTo>
                <a:cubicBezTo>
                  <a:pt x="4375" y="3615"/>
                  <a:pt x="4373" y="3631"/>
                  <a:pt x="4370" y="3648"/>
                </a:cubicBezTo>
                <a:lnTo>
                  <a:pt x="4370" y="3648"/>
                </a:lnTo>
                <a:lnTo>
                  <a:pt x="4370" y="3648"/>
                </a:lnTo>
                <a:lnTo>
                  <a:pt x="4370" y="3648"/>
                </a:lnTo>
                <a:cubicBezTo>
                  <a:pt x="4327" y="3883"/>
                  <a:pt x="4147" y="4278"/>
                  <a:pt x="4062" y="4457"/>
                </a:cubicBezTo>
                <a:lnTo>
                  <a:pt x="4062" y="4457"/>
                </a:lnTo>
                <a:lnTo>
                  <a:pt x="4062" y="4457"/>
                </a:lnTo>
                <a:cubicBezTo>
                  <a:pt x="4042" y="4501"/>
                  <a:pt x="4026" y="4532"/>
                  <a:pt x="4020" y="4544"/>
                </a:cubicBezTo>
                <a:lnTo>
                  <a:pt x="4020" y="4544"/>
                </a:lnTo>
                <a:cubicBezTo>
                  <a:pt x="4020" y="4545"/>
                  <a:pt x="4019" y="4545"/>
                  <a:pt x="4019" y="4546"/>
                </a:cubicBezTo>
                <a:lnTo>
                  <a:pt x="4019" y="4546"/>
                </a:lnTo>
                <a:cubicBezTo>
                  <a:pt x="4019" y="4547"/>
                  <a:pt x="4018" y="4548"/>
                  <a:pt x="4018" y="4549"/>
                </a:cubicBezTo>
                <a:lnTo>
                  <a:pt x="4018" y="4549"/>
                </a:lnTo>
                <a:cubicBezTo>
                  <a:pt x="4017" y="4550"/>
                  <a:pt x="4017" y="4551"/>
                  <a:pt x="4017" y="4551"/>
                </a:cubicBezTo>
                <a:lnTo>
                  <a:pt x="4017" y="4551"/>
                </a:lnTo>
                <a:cubicBezTo>
                  <a:pt x="4020" y="4556"/>
                  <a:pt x="4025" y="4560"/>
                  <a:pt x="4029" y="4565"/>
                </a:cubicBezTo>
                <a:lnTo>
                  <a:pt x="4017" y="4582"/>
                </a:lnTo>
                <a:lnTo>
                  <a:pt x="4014" y="4586"/>
                </a:lnTo>
                <a:lnTo>
                  <a:pt x="4014" y="4586"/>
                </a:lnTo>
                <a:cubicBezTo>
                  <a:pt x="4025" y="4603"/>
                  <a:pt x="4036" y="4620"/>
                  <a:pt x="4048" y="4635"/>
                </a:cubicBezTo>
                <a:lnTo>
                  <a:pt x="4039" y="4649"/>
                </a:lnTo>
                <a:lnTo>
                  <a:pt x="4023" y="4674"/>
                </a:lnTo>
                <a:lnTo>
                  <a:pt x="4023" y="4674"/>
                </a:lnTo>
                <a:cubicBezTo>
                  <a:pt x="4023" y="4674"/>
                  <a:pt x="3852" y="4611"/>
                  <a:pt x="3770" y="4698"/>
                </a:cubicBezTo>
                <a:lnTo>
                  <a:pt x="3770" y="4698"/>
                </a:lnTo>
                <a:cubicBezTo>
                  <a:pt x="3745" y="4725"/>
                  <a:pt x="3724" y="4759"/>
                  <a:pt x="3696" y="4784"/>
                </a:cubicBezTo>
                <a:lnTo>
                  <a:pt x="3696" y="4784"/>
                </a:lnTo>
                <a:cubicBezTo>
                  <a:pt x="3680" y="4798"/>
                  <a:pt x="3655" y="4810"/>
                  <a:pt x="3655" y="4831"/>
                </a:cubicBezTo>
                <a:lnTo>
                  <a:pt x="3655" y="4831"/>
                </a:lnTo>
                <a:cubicBezTo>
                  <a:pt x="3655" y="4857"/>
                  <a:pt x="3680" y="4868"/>
                  <a:pt x="3705" y="4870"/>
                </a:cubicBezTo>
                <a:lnTo>
                  <a:pt x="3705" y="4870"/>
                </a:lnTo>
                <a:cubicBezTo>
                  <a:pt x="3705" y="4870"/>
                  <a:pt x="3705" y="4870"/>
                  <a:pt x="3706" y="4870"/>
                </a:cubicBezTo>
                <a:lnTo>
                  <a:pt x="3706" y="4870"/>
                </a:lnTo>
                <a:cubicBezTo>
                  <a:pt x="3707" y="4870"/>
                  <a:pt x="3709" y="4870"/>
                  <a:pt x="3710" y="4870"/>
                </a:cubicBezTo>
                <a:lnTo>
                  <a:pt x="3710" y="4870"/>
                </a:lnTo>
                <a:cubicBezTo>
                  <a:pt x="3711" y="4870"/>
                  <a:pt x="3712" y="4870"/>
                  <a:pt x="3712" y="4870"/>
                </a:cubicBezTo>
                <a:lnTo>
                  <a:pt x="3712" y="4870"/>
                </a:lnTo>
                <a:cubicBezTo>
                  <a:pt x="3713" y="4870"/>
                  <a:pt x="3715" y="4870"/>
                  <a:pt x="3716" y="4870"/>
                </a:cubicBezTo>
                <a:lnTo>
                  <a:pt x="3716" y="4870"/>
                </a:lnTo>
                <a:cubicBezTo>
                  <a:pt x="3716" y="4870"/>
                  <a:pt x="3717" y="4870"/>
                  <a:pt x="3718" y="4870"/>
                </a:cubicBezTo>
                <a:lnTo>
                  <a:pt x="3718" y="4870"/>
                </a:lnTo>
                <a:cubicBezTo>
                  <a:pt x="3719" y="4870"/>
                  <a:pt x="3720" y="4870"/>
                  <a:pt x="3721" y="4870"/>
                </a:cubicBezTo>
                <a:lnTo>
                  <a:pt x="3721" y="4870"/>
                </a:lnTo>
                <a:cubicBezTo>
                  <a:pt x="3722" y="4870"/>
                  <a:pt x="3723" y="4869"/>
                  <a:pt x="3724" y="4869"/>
                </a:cubicBezTo>
                <a:lnTo>
                  <a:pt x="3724" y="4869"/>
                </a:lnTo>
                <a:lnTo>
                  <a:pt x="3724" y="4869"/>
                </a:lnTo>
                <a:lnTo>
                  <a:pt x="3724" y="4869"/>
                </a:lnTo>
                <a:cubicBezTo>
                  <a:pt x="3724" y="4870"/>
                  <a:pt x="3723" y="4870"/>
                  <a:pt x="3723" y="4870"/>
                </a:cubicBezTo>
                <a:lnTo>
                  <a:pt x="3723" y="4870"/>
                </a:lnTo>
                <a:cubicBezTo>
                  <a:pt x="3723" y="4870"/>
                  <a:pt x="3726" y="4871"/>
                  <a:pt x="3728" y="4872"/>
                </a:cubicBezTo>
                <a:lnTo>
                  <a:pt x="3728" y="4872"/>
                </a:lnTo>
                <a:cubicBezTo>
                  <a:pt x="3728" y="4872"/>
                  <a:pt x="3728" y="4872"/>
                  <a:pt x="3727" y="4873"/>
                </a:cubicBezTo>
                <a:lnTo>
                  <a:pt x="3727" y="4873"/>
                </a:lnTo>
                <a:cubicBezTo>
                  <a:pt x="3727" y="4874"/>
                  <a:pt x="3726" y="4875"/>
                  <a:pt x="3726" y="4876"/>
                </a:cubicBezTo>
                <a:lnTo>
                  <a:pt x="3726" y="4876"/>
                </a:lnTo>
                <a:cubicBezTo>
                  <a:pt x="3726" y="4877"/>
                  <a:pt x="3725" y="4878"/>
                  <a:pt x="3725" y="4878"/>
                </a:cubicBezTo>
                <a:lnTo>
                  <a:pt x="3725" y="4878"/>
                </a:lnTo>
                <a:cubicBezTo>
                  <a:pt x="3725" y="4880"/>
                  <a:pt x="3724" y="4881"/>
                  <a:pt x="3723" y="4882"/>
                </a:cubicBezTo>
                <a:lnTo>
                  <a:pt x="3723" y="4882"/>
                </a:lnTo>
                <a:cubicBezTo>
                  <a:pt x="3723" y="4882"/>
                  <a:pt x="3723" y="4883"/>
                  <a:pt x="3722" y="4884"/>
                </a:cubicBezTo>
                <a:lnTo>
                  <a:pt x="3722" y="4884"/>
                </a:lnTo>
                <a:cubicBezTo>
                  <a:pt x="3721" y="4885"/>
                  <a:pt x="3721" y="4887"/>
                  <a:pt x="3720" y="4889"/>
                </a:cubicBezTo>
                <a:lnTo>
                  <a:pt x="3720" y="4889"/>
                </a:lnTo>
                <a:lnTo>
                  <a:pt x="3720" y="4890"/>
                </a:lnTo>
                <a:lnTo>
                  <a:pt x="3720" y="4890"/>
                </a:lnTo>
                <a:cubicBezTo>
                  <a:pt x="3719" y="4892"/>
                  <a:pt x="3718" y="4894"/>
                  <a:pt x="3717" y="4896"/>
                </a:cubicBezTo>
                <a:lnTo>
                  <a:pt x="3717" y="4896"/>
                </a:lnTo>
                <a:lnTo>
                  <a:pt x="3717" y="4896"/>
                </a:lnTo>
                <a:lnTo>
                  <a:pt x="3717" y="4896"/>
                </a:lnTo>
                <a:cubicBezTo>
                  <a:pt x="3700" y="4942"/>
                  <a:pt x="3687" y="5017"/>
                  <a:pt x="3716" y="5046"/>
                </a:cubicBezTo>
                <a:lnTo>
                  <a:pt x="3716" y="5046"/>
                </a:lnTo>
                <a:cubicBezTo>
                  <a:pt x="3712" y="5045"/>
                  <a:pt x="3709" y="5043"/>
                  <a:pt x="3709" y="5043"/>
                </a:cubicBezTo>
                <a:lnTo>
                  <a:pt x="3709" y="5043"/>
                </a:lnTo>
                <a:cubicBezTo>
                  <a:pt x="3709" y="5043"/>
                  <a:pt x="3713" y="5050"/>
                  <a:pt x="3725" y="5057"/>
                </a:cubicBezTo>
                <a:lnTo>
                  <a:pt x="3725" y="5057"/>
                </a:lnTo>
                <a:cubicBezTo>
                  <a:pt x="3733" y="5063"/>
                  <a:pt x="3747" y="5067"/>
                  <a:pt x="3762" y="5066"/>
                </a:cubicBezTo>
                <a:lnTo>
                  <a:pt x="3762" y="5066"/>
                </a:lnTo>
                <a:cubicBezTo>
                  <a:pt x="3771" y="5092"/>
                  <a:pt x="3791" y="5114"/>
                  <a:pt x="3815" y="5128"/>
                </a:cubicBezTo>
                <a:lnTo>
                  <a:pt x="3815" y="5128"/>
                </a:lnTo>
                <a:lnTo>
                  <a:pt x="3815" y="5128"/>
                </a:lnTo>
                <a:cubicBezTo>
                  <a:pt x="3817" y="5129"/>
                  <a:pt x="3819" y="5130"/>
                  <a:pt x="3821" y="5131"/>
                </a:cubicBezTo>
                <a:lnTo>
                  <a:pt x="3821" y="5131"/>
                </a:lnTo>
                <a:cubicBezTo>
                  <a:pt x="3822" y="5131"/>
                  <a:pt x="3823" y="5132"/>
                  <a:pt x="3823" y="5132"/>
                </a:cubicBezTo>
                <a:lnTo>
                  <a:pt x="3823" y="5132"/>
                </a:lnTo>
                <a:lnTo>
                  <a:pt x="3824" y="5133"/>
                </a:lnTo>
                <a:lnTo>
                  <a:pt x="3824" y="5133"/>
                </a:lnTo>
                <a:cubicBezTo>
                  <a:pt x="3821" y="5133"/>
                  <a:pt x="3820" y="5133"/>
                  <a:pt x="3820" y="5133"/>
                </a:cubicBezTo>
                <a:lnTo>
                  <a:pt x="3820" y="5133"/>
                </a:lnTo>
                <a:cubicBezTo>
                  <a:pt x="3820" y="5133"/>
                  <a:pt x="3828" y="5137"/>
                  <a:pt x="3842" y="5141"/>
                </a:cubicBezTo>
                <a:lnTo>
                  <a:pt x="3842" y="5141"/>
                </a:lnTo>
                <a:cubicBezTo>
                  <a:pt x="3851" y="5144"/>
                  <a:pt x="3864" y="5147"/>
                  <a:pt x="3878" y="5145"/>
                </a:cubicBezTo>
                <a:lnTo>
                  <a:pt x="3878" y="5145"/>
                </a:lnTo>
                <a:cubicBezTo>
                  <a:pt x="3879" y="5145"/>
                  <a:pt x="3879" y="5145"/>
                  <a:pt x="3879" y="5145"/>
                </a:cubicBezTo>
                <a:lnTo>
                  <a:pt x="3879" y="5145"/>
                </a:lnTo>
                <a:cubicBezTo>
                  <a:pt x="3882" y="5146"/>
                  <a:pt x="3885" y="5148"/>
                  <a:pt x="3888" y="5150"/>
                </a:cubicBezTo>
                <a:lnTo>
                  <a:pt x="3888" y="5150"/>
                </a:lnTo>
                <a:cubicBezTo>
                  <a:pt x="3890" y="5151"/>
                  <a:pt x="3892" y="5153"/>
                  <a:pt x="3894" y="5154"/>
                </a:cubicBezTo>
                <a:lnTo>
                  <a:pt x="3894" y="5154"/>
                </a:lnTo>
                <a:cubicBezTo>
                  <a:pt x="3895" y="5155"/>
                  <a:pt x="3897" y="5156"/>
                  <a:pt x="3898" y="5157"/>
                </a:cubicBezTo>
                <a:lnTo>
                  <a:pt x="3898" y="5157"/>
                </a:lnTo>
                <a:cubicBezTo>
                  <a:pt x="3912" y="5167"/>
                  <a:pt x="3931" y="5171"/>
                  <a:pt x="3948" y="5169"/>
                </a:cubicBezTo>
                <a:lnTo>
                  <a:pt x="3948" y="5169"/>
                </a:lnTo>
                <a:cubicBezTo>
                  <a:pt x="3953" y="5168"/>
                  <a:pt x="3958" y="5167"/>
                  <a:pt x="3963" y="5165"/>
                </a:cubicBezTo>
                <a:lnTo>
                  <a:pt x="3963" y="5165"/>
                </a:lnTo>
                <a:cubicBezTo>
                  <a:pt x="3962" y="5166"/>
                  <a:pt x="3961" y="5166"/>
                  <a:pt x="3961" y="5166"/>
                </a:cubicBezTo>
                <a:lnTo>
                  <a:pt x="3961" y="5166"/>
                </a:lnTo>
                <a:cubicBezTo>
                  <a:pt x="3961" y="5166"/>
                  <a:pt x="3966" y="5168"/>
                  <a:pt x="3974" y="5168"/>
                </a:cubicBezTo>
                <a:lnTo>
                  <a:pt x="3974" y="5168"/>
                </a:lnTo>
                <a:cubicBezTo>
                  <a:pt x="3977" y="5169"/>
                  <a:pt x="3979" y="5171"/>
                  <a:pt x="3981" y="5172"/>
                </a:cubicBezTo>
                <a:lnTo>
                  <a:pt x="3981" y="5172"/>
                </a:lnTo>
                <a:cubicBezTo>
                  <a:pt x="4054" y="5187"/>
                  <a:pt x="4110" y="5107"/>
                  <a:pt x="4140" y="5054"/>
                </a:cubicBezTo>
                <a:lnTo>
                  <a:pt x="4140" y="5054"/>
                </a:lnTo>
                <a:cubicBezTo>
                  <a:pt x="4167" y="5007"/>
                  <a:pt x="4199" y="4940"/>
                  <a:pt x="4198" y="4880"/>
                </a:cubicBezTo>
                <a:lnTo>
                  <a:pt x="4198" y="4880"/>
                </a:lnTo>
                <a:cubicBezTo>
                  <a:pt x="4198" y="4865"/>
                  <a:pt x="4197" y="4852"/>
                  <a:pt x="4193" y="4840"/>
                </a:cubicBezTo>
                <a:lnTo>
                  <a:pt x="4235" y="4798"/>
                </a:lnTo>
                <a:lnTo>
                  <a:pt x="4235" y="4798"/>
                </a:lnTo>
                <a:cubicBezTo>
                  <a:pt x="4248" y="4807"/>
                  <a:pt x="4256" y="4811"/>
                  <a:pt x="4256" y="4811"/>
                </a:cubicBezTo>
                <a:lnTo>
                  <a:pt x="4256" y="4811"/>
                </a:lnTo>
                <a:cubicBezTo>
                  <a:pt x="4265" y="4806"/>
                  <a:pt x="4283" y="4780"/>
                  <a:pt x="4300" y="4753"/>
                </a:cubicBezTo>
                <a:lnTo>
                  <a:pt x="4300" y="4753"/>
                </a:lnTo>
                <a:cubicBezTo>
                  <a:pt x="4303" y="4754"/>
                  <a:pt x="4306" y="4756"/>
                  <a:pt x="4308" y="4757"/>
                </a:cubicBezTo>
                <a:lnTo>
                  <a:pt x="4308" y="4757"/>
                </a:lnTo>
                <a:cubicBezTo>
                  <a:pt x="4313" y="4760"/>
                  <a:pt x="4317" y="4761"/>
                  <a:pt x="4320" y="4763"/>
                </a:cubicBezTo>
                <a:lnTo>
                  <a:pt x="4320" y="4763"/>
                </a:lnTo>
                <a:cubicBezTo>
                  <a:pt x="4324" y="4765"/>
                  <a:pt x="4326" y="4766"/>
                  <a:pt x="4328" y="4767"/>
                </a:cubicBezTo>
                <a:lnTo>
                  <a:pt x="4328" y="4767"/>
                </a:lnTo>
                <a:cubicBezTo>
                  <a:pt x="4329" y="4768"/>
                  <a:pt x="4330" y="4768"/>
                  <a:pt x="4330" y="4768"/>
                </a:cubicBezTo>
                <a:lnTo>
                  <a:pt x="4330" y="4768"/>
                </a:lnTo>
                <a:cubicBezTo>
                  <a:pt x="4335" y="4763"/>
                  <a:pt x="4339" y="4759"/>
                  <a:pt x="4345" y="4753"/>
                </a:cubicBezTo>
                <a:lnTo>
                  <a:pt x="4345" y="4753"/>
                </a:lnTo>
                <a:cubicBezTo>
                  <a:pt x="4346" y="4751"/>
                  <a:pt x="4347" y="4750"/>
                  <a:pt x="4348" y="4749"/>
                </a:cubicBezTo>
                <a:lnTo>
                  <a:pt x="4348" y="4749"/>
                </a:lnTo>
                <a:cubicBezTo>
                  <a:pt x="4352" y="4744"/>
                  <a:pt x="4356" y="4740"/>
                  <a:pt x="4361" y="4735"/>
                </a:cubicBezTo>
                <a:lnTo>
                  <a:pt x="4361" y="4735"/>
                </a:lnTo>
                <a:cubicBezTo>
                  <a:pt x="4361" y="4734"/>
                  <a:pt x="4362" y="4733"/>
                  <a:pt x="4363" y="4732"/>
                </a:cubicBezTo>
                <a:lnTo>
                  <a:pt x="4363" y="4732"/>
                </a:lnTo>
                <a:cubicBezTo>
                  <a:pt x="4367" y="4726"/>
                  <a:pt x="4373" y="4720"/>
                  <a:pt x="4377" y="4714"/>
                </a:cubicBezTo>
                <a:lnTo>
                  <a:pt x="4377" y="4714"/>
                </a:lnTo>
                <a:cubicBezTo>
                  <a:pt x="4379" y="4713"/>
                  <a:pt x="4380" y="4711"/>
                  <a:pt x="4381" y="4710"/>
                </a:cubicBezTo>
                <a:lnTo>
                  <a:pt x="4381" y="4710"/>
                </a:lnTo>
                <a:cubicBezTo>
                  <a:pt x="4385" y="4704"/>
                  <a:pt x="4389" y="4699"/>
                  <a:pt x="4394" y="4694"/>
                </a:cubicBezTo>
                <a:lnTo>
                  <a:pt x="4394" y="4694"/>
                </a:lnTo>
                <a:cubicBezTo>
                  <a:pt x="4395" y="4693"/>
                  <a:pt x="4396" y="4691"/>
                  <a:pt x="4397" y="4690"/>
                </a:cubicBezTo>
                <a:lnTo>
                  <a:pt x="4397" y="4690"/>
                </a:lnTo>
                <a:cubicBezTo>
                  <a:pt x="4402" y="4683"/>
                  <a:pt x="4407" y="4676"/>
                  <a:pt x="4412" y="4669"/>
                </a:cubicBezTo>
                <a:lnTo>
                  <a:pt x="4412" y="4669"/>
                </a:lnTo>
                <a:cubicBezTo>
                  <a:pt x="4414" y="4668"/>
                  <a:pt x="4415" y="4666"/>
                  <a:pt x="4415" y="4665"/>
                </a:cubicBezTo>
                <a:lnTo>
                  <a:pt x="4415" y="4665"/>
                </a:lnTo>
                <a:cubicBezTo>
                  <a:pt x="4420" y="4659"/>
                  <a:pt x="4424" y="4653"/>
                  <a:pt x="4428" y="4648"/>
                </a:cubicBezTo>
                <a:lnTo>
                  <a:pt x="4428" y="4648"/>
                </a:lnTo>
                <a:cubicBezTo>
                  <a:pt x="4429" y="4645"/>
                  <a:pt x="4431" y="4643"/>
                  <a:pt x="4432" y="4642"/>
                </a:cubicBezTo>
                <a:lnTo>
                  <a:pt x="4432" y="4642"/>
                </a:lnTo>
                <a:cubicBezTo>
                  <a:pt x="4437" y="4634"/>
                  <a:pt x="4443" y="4627"/>
                  <a:pt x="4448" y="4619"/>
                </a:cubicBezTo>
                <a:lnTo>
                  <a:pt x="4448" y="4619"/>
                </a:lnTo>
                <a:cubicBezTo>
                  <a:pt x="4448" y="4618"/>
                  <a:pt x="4449" y="4618"/>
                  <a:pt x="4449" y="4617"/>
                </a:cubicBezTo>
                <a:lnTo>
                  <a:pt x="4449" y="4617"/>
                </a:lnTo>
                <a:cubicBezTo>
                  <a:pt x="4454" y="4610"/>
                  <a:pt x="4458" y="4602"/>
                  <a:pt x="4464" y="4595"/>
                </a:cubicBezTo>
                <a:lnTo>
                  <a:pt x="4464" y="4595"/>
                </a:lnTo>
                <a:cubicBezTo>
                  <a:pt x="4465" y="4593"/>
                  <a:pt x="4466" y="4590"/>
                  <a:pt x="4468" y="4589"/>
                </a:cubicBezTo>
                <a:lnTo>
                  <a:pt x="4468" y="4589"/>
                </a:lnTo>
                <a:cubicBezTo>
                  <a:pt x="4473" y="4581"/>
                  <a:pt x="4477" y="4573"/>
                  <a:pt x="4483" y="4566"/>
                </a:cubicBezTo>
                <a:lnTo>
                  <a:pt x="4483" y="4566"/>
                </a:lnTo>
                <a:cubicBezTo>
                  <a:pt x="4483" y="4565"/>
                  <a:pt x="4483" y="4565"/>
                  <a:pt x="4484" y="4563"/>
                </a:cubicBezTo>
                <a:lnTo>
                  <a:pt x="4484" y="4563"/>
                </a:lnTo>
                <a:cubicBezTo>
                  <a:pt x="4489" y="4555"/>
                  <a:pt x="4495" y="4547"/>
                  <a:pt x="4500" y="4538"/>
                </a:cubicBezTo>
                <a:lnTo>
                  <a:pt x="4500" y="4538"/>
                </a:lnTo>
                <a:cubicBezTo>
                  <a:pt x="4501" y="4536"/>
                  <a:pt x="4503" y="4534"/>
                  <a:pt x="4504" y="4531"/>
                </a:cubicBezTo>
                <a:lnTo>
                  <a:pt x="4504" y="4531"/>
                </a:lnTo>
                <a:cubicBezTo>
                  <a:pt x="4508" y="4524"/>
                  <a:pt x="4513" y="4517"/>
                  <a:pt x="4517" y="4509"/>
                </a:cubicBezTo>
                <a:lnTo>
                  <a:pt x="4517" y="4509"/>
                </a:lnTo>
                <a:cubicBezTo>
                  <a:pt x="4518" y="4507"/>
                  <a:pt x="4519" y="4506"/>
                  <a:pt x="4520" y="4504"/>
                </a:cubicBezTo>
                <a:lnTo>
                  <a:pt x="4520" y="4504"/>
                </a:lnTo>
                <a:cubicBezTo>
                  <a:pt x="4526" y="4495"/>
                  <a:pt x="4531" y="4486"/>
                  <a:pt x="4536" y="4477"/>
                </a:cubicBezTo>
                <a:lnTo>
                  <a:pt x="4536" y="4477"/>
                </a:lnTo>
                <a:cubicBezTo>
                  <a:pt x="4537" y="4475"/>
                  <a:pt x="4538" y="4472"/>
                  <a:pt x="4539" y="4471"/>
                </a:cubicBezTo>
                <a:lnTo>
                  <a:pt x="4539" y="4471"/>
                </a:lnTo>
                <a:cubicBezTo>
                  <a:pt x="4544" y="4463"/>
                  <a:pt x="4548" y="4456"/>
                  <a:pt x="4553" y="4447"/>
                </a:cubicBezTo>
                <a:lnTo>
                  <a:pt x="4553" y="4447"/>
                </a:lnTo>
                <a:cubicBezTo>
                  <a:pt x="4554" y="4445"/>
                  <a:pt x="4555" y="4443"/>
                  <a:pt x="4556" y="4441"/>
                </a:cubicBezTo>
                <a:lnTo>
                  <a:pt x="4556" y="4441"/>
                </a:lnTo>
                <a:cubicBezTo>
                  <a:pt x="4561" y="4431"/>
                  <a:pt x="4567" y="4421"/>
                  <a:pt x="4571" y="4412"/>
                </a:cubicBezTo>
                <a:lnTo>
                  <a:pt x="4571" y="4412"/>
                </a:lnTo>
                <a:cubicBezTo>
                  <a:pt x="4573" y="4410"/>
                  <a:pt x="4573" y="4409"/>
                  <a:pt x="4574" y="4407"/>
                </a:cubicBezTo>
                <a:lnTo>
                  <a:pt x="4574" y="4407"/>
                </a:lnTo>
                <a:cubicBezTo>
                  <a:pt x="4578" y="4399"/>
                  <a:pt x="4583" y="4390"/>
                  <a:pt x="4587" y="4381"/>
                </a:cubicBezTo>
                <a:lnTo>
                  <a:pt x="4587" y="4381"/>
                </a:lnTo>
                <a:cubicBezTo>
                  <a:pt x="4588" y="4379"/>
                  <a:pt x="4590" y="4377"/>
                  <a:pt x="4591" y="4374"/>
                </a:cubicBezTo>
                <a:lnTo>
                  <a:pt x="4591" y="4374"/>
                </a:lnTo>
                <a:cubicBezTo>
                  <a:pt x="4601" y="4354"/>
                  <a:pt x="4612" y="4334"/>
                  <a:pt x="4622" y="4313"/>
                </a:cubicBezTo>
                <a:lnTo>
                  <a:pt x="4622" y="4313"/>
                </a:lnTo>
                <a:cubicBezTo>
                  <a:pt x="4623" y="4310"/>
                  <a:pt x="4624" y="4308"/>
                  <a:pt x="4626" y="4305"/>
                </a:cubicBezTo>
                <a:lnTo>
                  <a:pt x="4626" y="4305"/>
                </a:lnTo>
                <a:cubicBezTo>
                  <a:pt x="4629" y="4296"/>
                  <a:pt x="4634" y="4287"/>
                  <a:pt x="4638" y="4278"/>
                </a:cubicBezTo>
                <a:lnTo>
                  <a:pt x="4638" y="4278"/>
                </a:lnTo>
                <a:cubicBezTo>
                  <a:pt x="4639" y="4276"/>
                  <a:pt x="4639" y="4275"/>
                  <a:pt x="4641" y="4273"/>
                </a:cubicBezTo>
                <a:lnTo>
                  <a:pt x="4641" y="4273"/>
                </a:lnTo>
                <a:cubicBezTo>
                  <a:pt x="4646" y="4263"/>
                  <a:pt x="4650" y="4253"/>
                  <a:pt x="4655" y="4242"/>
                </a:cubicBezTo>
                <a:lnTo>
                  <a:pt x="4655" y="4242"/>
                </a:lnTo>
                <a:cubicBezTo>
                  <a:pt x="4656" y="4239"/>
                  <a:pt x="4657" y="4237"/>
                  <a:pt x="4658" y="4235"/>
                </a:cubicBezTo>
                <a:lnTo>
                  <a:pt x="4658" y="4235"/>
                </a:lnTo>
                <a:cubicBezTo>
                  <a:pt x="4662" y="4226"/>
                  <a:pt x="4666" y="4217"/>
                  <a:pt x="4670" y="4208"/>
                </a:cubicBezTo>
                <a:lnTo>
                  <a:pt x="4670" y="4208"/>
                </a:lnTo>
                <a:cubicBezTo>
                  <a:pt x="4671" y="4206"/>
                  <a:pt x="4672" y="4203"/>
                  <a:pt x="4673" y="4201"/>
                </a:cubicBezTo>
                <a:lnTo>
                  <a:pt x="4673" y="4201"/>
                </a:lnTo>
                <a:cubicBezTo>
                  <a:pt x="4677" y="4191"/>
                  <a:pt x="4682" y="4180"/>
                  <a:pt x="4687" y="4169"/>
                </a:cubicBezTo>
                <a:lnTo>
                  <a:pt x="4687" y="4169"/>
                </a:lnTo>
                <a:cubicBezTo>
                  <a:pt x="4687" y="4167"/>
                  <a:pt x="4688" y="4165"/>
                  <a:pt x="4689" y="4164"/>
                </a:cubicBezTo>
                <a:lnTo>
                  <a:pt x="4689" y="4164"/>
                </a:lnTo>
                <a:cubicBezTo>
                  <a:pt x="4692" y="4154"/>
                  <a:pt x="4697" y="4145"/>
                  <a:pt x="4700" y="4136"/>
                </a:cubicBezTo>
                <a:lnTo>
                  <a:pt x="4700" y="4136"/>
                </a:lnTo>
                <a:cubicBezTo>
                  <a:pt x="4701" y="4133"/>
                  <a:pt x="4702" y="4131"/>
                  <a:pt x="4703" y="4128"/>
                </a:cubicBezTo>
                <a:lnTo>
                  <a:pt x="4703" y="4128"/>
                </a:lnTo>
                <a:cubicBezTo>
                  <a:pt x="4708" y="4117"/>
                  <a:pt x="4712" y="4106"/>
                  <a:pt x="4716" y="4095"/>
                </a:cubicBezTo>
                <a:lnTo>
                  <a:pt x="4716" y="4095"/>
                </a:lnTo>
                <a:cubicBezTo>
                  <a:pt x="4716" y="4094"/>
                  <a:pt x="4717" y="4094"/>
                  <a:pt x="4717" y="4093"/>
                </a:cubicBezTo>
                <a:lnTo>
                  <a:pt x="4717" y="4093"/>
                </a:lnTo>
                <a:cubicBezTo>
                  <a:pt x="4720" y="4082"/>
                  <a:pt x="4724" y="4072"/>
                  <a:pt x="4728" y="4062"/>
                </a:cubicBezTo>
                <a:lnTo>
                  <a:pt x="4728" y="4062"/>
                </a:lnTo>
                <a:cubicBezTo>
                  <a:pt x="4729" y="4060"/>
                  <a:pt x="4730" y="4057"/>
                  <a:pt x="4731" y="4054"/>
                </a:cubicBezTo>
                <a:lnTo>
                  <a:pt x="4731" y="4054"/>
                </a:lnTo>
                <a:cubicBezTo>
                  <a:pt x="4735" y="4044"/>
                  <a:pt x="4738" y="4034"/>
                  <a:pt x="4742" y="4023"/>
                </a:cubicBezTo>
                <a:lnTo>
                  <a:pt x="4742" y="4023"/>
                </a:lnTo>
                <a:cubicBezTo>
                  <a:pt x="4742" y="4023"/>
                  <a:pt x="4742" y="4021"/>
                  <a:pt x="4743" y="4021"/>
                </a:cubicBezTo>
                <a:lnTo>
                  <a:pt x="4743" y="4021"/>
                </a:lnTo>
                <a:cubicBezTo>
                  <a:pt x="4747" y="4010"/>
                  <a:pt x="4750" y="3999"/>
                  <a:pt x="4753" y="3988"/>
                </a:cubicBezTo>
                <a:lnTo>
                  <a:pt x="4753" y="3988"/>
                </a:lnTo>
                <a:cubicBezTo>
                  <a:pt x="4755" y="3985"/>
                  <a:pt x="4755" y="3983"/>
                  <a:pt x="4756" y="3980"/>
                </a:cubicBezTo>
                <a:lnTo>
                  <a:pt x="4756" y="3980"/>
                </a:lnTo>
                <a:cubicBezTo>
                  <a:pt x="4759" y="3971"/>
                  <a:pt x="4762" y="3961"/>
                  <a:pt x="4765" y="3953"/>
                </a:cubicBezTo>
                <a:lnTo>
                  <a:pt x="4765" y="3953"/>
                </a:lnTo>
                <a:cubicBezTo>
                  <a:pt x="4766" y="3950"/>
                  <a:pt x="4766" y="3949"/>
                  <a:pt x="4767" y="3946"/>
                </a:cubicBezTo>
                <a:lnTo>
                  <a:pt x="4767" y="3946"/>
                </a:lnTo>
                <a:cubicBezTo>
                  <a:pt x="4770" y="3936"/>
                  <a:pt x="4773" y="3924"/>
                  <a:pt x="4776" y="3914"/>
                </a:cubicBezTo>
                <a:lnTo>
                  <a:pt x="4776" y="3914"/>
                </a:lnTo>
                <a:cubicBezTo>
                  <a:pt x="4777" y="3911"/>
                  <a:pt x="4778" y="3909"/>
                  <a:pt x="4778" y="3907"/>
                </a:cubicBezTo>
                <a:lnTo>
                  <a:pt x="4778" y="3907"/>
                </a:lnTo>
                <a:cubicBezTo>
                  <a:pt x="4781" y="3898"/>
                  <a:pt x="4783" y="3889"/>
                  <a:pt x="4786" y="3880"/>
                </a:cubicBezTo>
                <a:lnTo>
                  <a:pt x="4786" y="3880"/>
                </a:lnTo>
                <a:cubicBezTo>
                  <a:pt x="4786" y="3878"/>
                  <a:pt x="4787" y="3875"/>
                  <a:pt x="4788" y="3873"/>
                </a:cubicBezTo>
                <a:lnTo>
                  <a:pt x="4788" y="3873"/>
                </a:lnTo>
                <a:cubicBezTo>
                  <a:pt x="4790" y="3862"/>
                  <a:pt x="4793" y="3851"/>
                  <a:pt x="4796" y="3840"/>
                </a:cubicBezTo>
                <a:lnTo>
                  <a:pt x="4796" y="3840"/>
                </a:lnTo>
                <a:cubicBezTo>
                  <a:pt x="4796" y="3839"/>
                  <a:pt x="4796" y="3838"/>
                  <a:pt x="4797" y="3836"/>
                </a:cubicBezTo>
                <a:lnTo>
                  <a:pt x="4797" y="3836"/>
                </a:lnTo>
                <a:cubicBezTo>
                  <a:pt x="4799" y="3826"/>
                  <a:pt x="4801" y="3818"/>
                  <a:pt x="4803" y="3808"/>
                </a:cubicBezTo>
                <a:lnTo>
                  <a:pt x="4803" y="3808"/>
                </a:lnTo>
                <a:cubicBezTo>
                  <a:pt x="4803" y="3805"/>
                  <a:pt x="4804" y="3803"/>
                  <a:pt x="4804" y="3800"/>
                </a:cubicBezTo>
                <a:lnTo>
                  <a:pt x="4804" y="3800"/>
                </a:lnTo>
                <a:cubicBezTo>
                  <a:pt x="4809" y="3780"/>
                  <a:pt x="4813" y="3760"/>
                  <a:pt x="4816" y="3741"/>
                </a:cubicBezTo>
                <a:lnTo>
                  <a:pt x="4816" y="3741"/>
                </a:lnTo>
                <a:cubicBezTo>
                  <a:pt x="4817" y="3738"/>
                  <a:pt x="4817" y="3735"/>
                  <a:pt x="4818" y="3733"/>
                </a:cubicBezTo>
                <a:lnTo>
                  <a:pt x="4818" y="3733"/>
                </a:lnTo>
                <a:cubicBezTo>
                  <a:pt x="4819" y="3726"/>
                  <a:pt x="4820" y="3719"/>
                  <a:pt x="4820" y="3713"/>
                </a:cubicBezTo>
                <a:lnTo>
                  <a:pt x="4820" y="3713"/>
                </a:lnTo>
                <a:cubicBezTo>
                  <a:pt x="4821" y="3710"/>
                  <a:pt x="4822" y="3707"/>
                  <a:pt x="4822" y="3704"/>
                </a:cubicBezTo>
                <a:lnTo>
                  <a:pt x="4822" y="3704"/>
                </a:lnTo>
                <a:cubicBezTo>
                  <a:pt x="4823" y="3698"/>
                  <a:pt x="4823" y="3691"/>
                  <a:pt x="4824" y="3684"/>
                </a:cubicBezTo>
                <a:lnTo>
                  <a:pt x="4824" y="3684"/>
                </a:lnTo>
                <a:cubicBezTo>
                  <a:pt x="4824" y="3682"/>
                  <a:pt x="4825" y="3679"/>
                  <a:pt x="4825" y="3677"/>
                </a:cubicBezTo>
                <a:lnTo>
                  <a:pt x="4825" y="3677"/>
                </a:lnTo>
                <a:cubicBezTo>
                  <a:pt x="4828" y="3659"/>
                  <a:pt x="4829" y="3641"/>
                  <a:pt x="4830" y="3624"/>
                </a:cubicBezTo>
                <a:lnTo>
                  <a:pt x="4830" y="3624"/>
                </a:lnTo>
                <a:cubicBezTo>
                  <a:pt x="4830" y="3621"/>
                  <a:pt x="4830" y="3619"/>
                  <a:pt x="4830" y="3617"/>
                </a:cubicBezTo>
                <a:lnTo>
                  <a:pt x="4830" y="3617"/>
                </a:lnTo>
                <a:cubicBezTo>
                  <a:pt x="4830" y="3611"/>
                  <a:pt x="4831" y="3604"/>
                  <a:pt x="4831" y="3598"/>
                </a:cubicBezTo>
                <a:lnTo>
                  <a:pt x="4831" y="3598"/>
                </a:lnTo>
                <a:cubicBezTo>
                  <a:pt x="4831" y="3596"/>
                  <a:pt x="4831" y="3593"/>
                  <a:pt x="4831" y="3590"/>
                </a:cubicBezTo>
                <a:lnTo>
                  <a:pt x="4831" y="3590"/>
                </a:lnTo>
                <a:cubicBezTo>
                  <a:pt x="4831" y="3584"/>
                  <a:pt x="4832" y="3578"/>
                  <a:pt x="4831" y="3572"/>
                </a:cubicBezTo>
                <a:lnTo>
                  <a:pt x="4831" y="3572"/>
                </a:lnTo>
                <a:cubicBezTo>
                  <a:pt x="4831" y="3570"/>
                  <a:pt x="4831" y="3567"/>
                  <a:pt x="4831" y="3565"/>
                </a:cubicBezTo>
                <a:lnTo>
                  <a:pt x="4831" y="3565"/>
                </a:lnTo>
                <a:cubicBezTo>
                  <a:pt x="4831" y="3528"/>
                  <a:pt x="4828" y="3493"/>
                  <a:pt x="4821" y="3460"/>
                </a:cubicBezTo>
                <a:lnTo>
                  <a:pt x="4821" y="3460"/>
                </a:lnTo>
                <a:cubicBezTo>
                  <a:pt x="4816" y="3435"/>
                  <a:pt x="4809" y="3412"/>
                  <a:pt x="4800" y="3389"/>
                </a:cubicBezTo>
                <a:lnTo>
                  <a:pt x="4800" y="3389"/>
                </a:lnTo>
                <a:cubicBezTo>
                  <a:pt x="4799" y="3385"/>
                  <a:pt x="4797" y="3381"/>
                  <a:pt x="4795" y="3376"/>
                </a:cubicBezTo>
                <a:lnTo>
                  <a:pt x="4795" y="3376"/>
                </a:lnTo>
                <a:cubicBezTo>
                  <a:pt x="4639" y="3032"/>
                  <a:pt x="3679" y="2378"/>
                  <a:pt x="3605" y="2328"/>
                </a:cubicBezTo>
                <a:lnTo>
                  <a:pt x="3605" y="2328"/>
                </a:lnTo>
                <a:cubicBezTo>
                  <a:pt x="3599" y="2268"/>
                  <a:pt x="3183" y="2195"/>
                  <a:pt x="3039" y="2219"/>
                </a:cubicBezTo>
                <a:lnTo>
                  <a:pt x="3039" y="2219"/>
                </a:lnTo>
                <a:cubicBezTo>
                  <a:pt x="2983" y="2158"/>
                  <a:pt x="2926" y="2142"/>
                  <a:pt x="2926" y="2142"/>
                </a:cubicBezTo>
                <a:lnTo>
                  <a:pt x="2926" y="2142"/>
                </a:lnTo>
                <a:cubicBezTo>
                  <a:pt x="2901" y="2122"/>
                  <a:pt x="2889" y="2139"/>
                  <a:pt x="2888" y="2142"/>
                </a:cubicBezTo>
                <a:lnTo>
                  <a:pt x="2888" y="2142"/>
                </a:lnTo>
                <a:cubicBezTo>
                  <a:pt x="2886" y="2141"/>
                  <a:pt x="2884" y="2141"/>
                  <a:pt x="2882" y="2140"/>
                </a:cubicBezTo>
                <a:lnTo>
                  <a:pt x="2882" y="2140"/>
                </a:lnTo>
                <a:cubicBezTo>
                  <a:pt x="2884" y="2141"/>
                  <a:pt x="2885" y="2142"/>
                  <a:pt x="2885" y="2145"/>
                </a:cubicBezTo>
                <a:lnTo>
                  <a:pt x="2885" y="2145"/>
                </a:lnTo>
                <a:cubicBezTo>
                  <a:pt x="2885" y="2151"/>
                  <a:pt x="2883" y="2162"/>
                  <a:pt x="2879" y="2175"/>
                </a:cubicBezTo>
                <a:lnTo>
                  <a:pt x="2880" y="2075"/>
                </a:lnTo>
                <a:lnTo>
                  <a:pt x="2880" y="2075"/>
                </a:lnTo>
                <a:cubicBezTo>
                  <a:pt x="3125" y="1998"/>
                  <a:pt x="3294" y="1842"/>
                  <a:pt x="3343" y="1650"/>
                </a:cubicBezTo>
                <a:lnTo>
                  <a:pt x="3343" y="1650"/>
                </a:lnTo>
                <a:cubicBezTo>
                  <a:pt x="3343" y="1650"/>
                  <a:pt x="3518" y="1642"/>
                  <a:pt x="3558" y="1448"/>
                </a:cubicBezTo>
                <a:lnTo>
                  <a:pt x="3558" y="1448"/>
                </a:lnTo>
                <a:cubicBezTo>
                  <a:pt x="3559" y="1443"/>
                  <a:pt x="3561" y="1438"/>
                  <a:pt x="3561" y="1433"/>
                </a:cubicBezTo>
                <a:lnTo>
                  <a:pt x="3561" y="1433"/>
                </a:lnTo>
                <a:cubicBezTo>
                  <a:pt x="3561" y="1432"/>
                  <a:pt x="3561" y="1430"/>
                  <a:pt x="3562" y="1429"/>
                </a:cubicBezTo>
                <a:lnTo>
                  <a:pt x="3562" y="1429"/>
                </a:lnTo>
                <a:cubicBezTo>
                  <a:pt x="3563" y="1425"/>
                  <a:pt x="3563" y="1421"/>
                  <a:pt x="3563" y="1418"/>
                </a:cubicBezTo>
                <a:lnTo>
                  <a:pt x="3563" y="1418"/>
                </a:lnTo>
                <a:cubicBezTo>
                  <a:pt x="3563" y="1416"/>
                  <a:pt x="3563" y="1415"/>
                  <a:pt x="3564" y="1413"/>
                </a:cubicBezTo>
                <a:lnTo>
                  <a:pt x="3564" y="1413"/>
                </a:lnTo>
                <a:cubicBezTo>
                  <a:pt x="3564" y="1403"/>
                  <a:pt x="3564" y="1393"/>
                  <a:pt x="3564" y="1383"/>
                </a:cubicBezTo>
                <a:lnTo>
                  <a:pt x="3564" y="1383"/>
                </a:lnTo>
                <a:cubicBezTo>
                  <a:pt x="3564" y="1382"/>
                  <a:pt x="3564" y="1381"/>
                  <a:pt x="3564" y="1381"/>
                </a:cubicBezTo>
                <a:lnTo>
                  <a:pt x="3564" y="1381"/>
                </a:lnTo>
                <a:cubicBezTo>
                  <a:pt x="3564" y="1376"/>
                  <a:pt x="3564" y="1372"/>
                  <a:pt x="3563" y="1367"/>
                </a:cubicBezTo>
                <a:lnTo>
                  <a:pt x="3563" y="1366"/>
                </a:lnTo>
                <a:lnTo>
                  <a:pt x="3563" y="1366"/>
                </a:lnTo>
                <a:cubicBezTo>
                  <a:pt x="3557" y="1304"/>
                  <a:pt x="3531" y="1248"/>
                  <a:pt x="3495" y="1212"/>
                </a:cubicBezTo>
                <a:lnTo>
                  <a:pt x="3495" y="1212"/>
                </a:lnTo>
                <a:cubicBezTo>
                  <a:pt x="3508" y="1221"/>
                  <a:pt x="3516" y="1228"/>
                  <a:pt x="3516" y="1228"/>
                </a:cubicBezTo>
                <a:lnTo>
                  <a:pt x="3516" y="1228"/>
                </a:lnTo>
                <a:cubicBezTo>
                  <a:pt x="3520" y="1220"/>
                  <a:pt x="3524" y="1212"/>
                  <a:pt x="3527" y="1203"/>
                </a:cubicBezTo>
                <a:lnTo>
                  <a:pt x="3527" y="1203"/>
                </a:lnTo>
                <a:cubicBezTo>
                  <a:pt x="3528" y="1200"/>
                  <a:pt x="3529" y="1198"/>
                  <a:pt x="3531" y="1196"/>
                </a:cubicBezTo>
                <a:lnTo>
                  <a:pt x="3531" y="1196"/>
                </a:lnTo>
                <a:cubicBezTo>
                  <a:pt x="3533" y="1190"/>
                  <a:pt x="3535" y="1184"/>
                  <a:pt x="3537" y="1178"/>
                </a:cubicBezTo>
                <a:lnTo>
                  <a:pt x="3537" y="1178"/>
                </a:lnTo>
                <a:cubicBezTo>
                  <a:pt x="3538" y="1175"/>
                  <a:pt x="3539" y="1173"/>
                  <a:pt x="3541" y="1170"/>
                </a:cubicBezTo>
                <a:lnTo>
                  <a:pt x="3541" y="1170"/>
                </a:lnTo>
                <a:cubicBezTo>
                  <a:pt x="3543" y="1164"/>
                  <a:pt x="3545" y="1159"/>
                  <a:pt x="3547" y="1154"/>
                </a:cubicBezTo>
                <a:lnTo>
                  <a:pt x="3547" y="1154"/>
                </a:lnTo>
                <a:cubicBezTo>
                  <a:pt x="3548" y="1151"/>
                  <a:pt x="3549" y="1148"/>
                  <a:pt x="3550" y="1146"/>
                </a:cubicBezTo>
                <a:lnTo>
                  <a:pt x="3550" y="1146"/>
                </a:lnTo>
                <a:cubicBezTo>
                  <a:pt x="3553" y="1139"/>
                  <a:pt x="3555" y="1132"/>
                  <a:pt x="3556" y="1126"/>
                </a:cubicBezTo>
                <a:lnTo>
                  <a:pt x="3556" y="1126"/>
                </a:lnTo>
                <a:cubicBezTo>
                  <a:pt x="3557" y="1125"/>
                  <a:pt x="3558" y="1124"/>
                  <a:pt x="3558" y="1123"/>
                </a:cubicBezTo>
                <a:lnTo>
                  <a:pt x="3558" y="1123"/>
                </a:lnTo>
                <a:cubicBezTo>
                  <a:pt x="3561" y="1115"/>
                  <a:pt x="3563" y="1107"/>
                  <a:pt x="3565" y="1101"/>
                </a:cubicBezTo>
                <a:lnTo>
                  <a:pt x="3565" y="1101"/>
                </a:lnTo>
                <a:cubicBezTo>
                  <a:pt x="3566" y="1099"/>
                  <a:pt x="3566" y="1097"/>
                  <a:pt x="3567" y="1095"/>
                </a:cubicBezTo>
                <a:lnTo>
                  <a:pt x="3567" y="1095"/>
                </a:lnTo>
                <a:cubicBezTo>
                  <a:pt x="3568" y="1089"/>
                  <a:pt x="3570" y="1084"/>
                  <a:pt x="3572" y="1079"/>
                </a:cubicBezTo>
                <a:lnTo>
                  <a:pt x="3572" y="1079"/>
                </a:lnTo>
                <a:cubicBezTo>
                  <a:pt x="3572" y="1076"/>
                  <a:pt x="3573" y="1074"/>
                  <a:pt x="3574" y="1072"/>
                </a:cubicBezTo>
                <a:lnTo>
                  <a:pt x="3574" y="1072"/>
                </a:lnTo>
                <a:cubicBezTo>
                  <a:pt x="3575" y="1067"/>
                  <a:pt x="3576" y="1062"/>
                  <a:pt x="3578" y="1058"/>
                </a:cubicBezTo>
                <a:lnTo>
                  <a:pt x="3578" y="1058"/>
                </a:lnTo>
                <a:cubicBezTo>
                  <a:pt x="3578" y="1055"/>
                  <a:pt x="3579" y="1054"/>
                  <a:pt x="3579" y="1051"/>
                </a:cubicBezTo>
                <a:lnTo>
                  <a:pt x="3579" y="1051"/>
                </a:lnTo>
                <a:cubicBezTo>
                  <a:pt x="3581" y="1046"/>
                  <a:pt x="3582" y="1041"/>
                  <a:pt x="3583" y="1035"/>
                </a:cubicBezTo>
                <a:lnTo>
                  <a:pt x="3583" y="1035"/>
                </a:lnTo>
                <a:cubicBezTo>
                  <a:pt x="3584" y="1034"/>
                  <a:pt x="3584" y="1033"/>
                  <a:pt x="3584" y="1032"/>
                </a:cubicBezTo>
                <a:lnTo>
                  <a:pt x="3584" y="1032"/>
                </a:lnTo>
                <a:cubicBezTo>
                  <a:pt x="3586" y="1025"/>
                  <a:pt x="3587" y="1019"/>
                  <a:pt x="3588" y="1013"/>
                </a:cubicBezTo>
                <a:lnTo>
                  <a:pt x="3588" y="1013"/>
                </a:lnTo>
                <a:cubicBezTo>
                  <a:pt x="3589" y="1011"/>
                  <a:pt x="3589" y="1011"/>
                  <a:pt x="3589" y="1010"/>
                </a:cubicBezTo>
                <a:lnTo>
                  <a:pt x="3589" y="1010"/>
                </a:lnTo>
                <a:cubicBezTo>
                  <a:pt x="3590" y="1004"/>
                  <a:pt x="3591" y="1000"/>
                  <a:pt x="3592" y="994"/>
                </a:cubicBezTo>
                <a:lnTo>
                  <a:pt x="3592" y="994"/>
                </a:lnTo>
                <a:cubicBezTo>
                  <a:pt x="3592" y="993"/>
                  <a:pt x="3592" y="991"/>
                  <a:pt x="3593" y="990"/>
                </a:cubicBezTo>
                <a:lnTo>
                  <a:pt x="3593" y="990"/>
                </a:lnTo>
                <a:cubicBezTo>
                  <a:pt x="3594" y="985"/>
                  <a:pt x="3594" y="981"/>
                  <a:pt x="3595" y="977"/>
                </a:cubicBezTo>
                <a:lnTo>
                  <a:pt x="3595" y="977"/>
                </a:lnTo>
                <a:cubicBezTo>
                  <a:pt x="3595" y="975"/>
                  <a:pt x="3595" y="973"/>
                  <a:pt x="3596" y="971"/>
                </a:cubicBezTo>
                <a:lnTo>
                  <a:pt x="3596" y="971"/>
                </a:lnTo>
                <a:cubicBezTo>
                  <a:pt x="3596" y="967"/>
                  <a:pt x="3597" y="963"/>
                  <a:pt x="3598" y="958"/>
                </a:cubicBezTo>
                <a:lnTo>
                  <a:pt x="3598" y="958"/>
                </a:lnTo>
                <a:cubicBezTo>
                  <a:pt x="3598" y="957"/>
                  <a:pt x="3598" y="956"/>
                  <a:pt x="3598" y="955"/>
                </a:cubicBezTo>
                <a:lnTo>
                  <a:pt x="3598" y="955"/>
                </a:lnTo>
                <a:cubicBezTo>
                  <a:pt x="3599" y="950"/>
                  <a:pt x="3599" y="944"/>
                  <a:pt x="3600" y="939"/>
                </a:cubicBezTo>
                <a:lnTo>
                  <a:pt x="3600" y="939"/>
                </a:lnTo>
                <a:lnTo>
                  <a:pt x="3600" y="939"/>
                </a:lnTo>
                <a:lnTo>
                  <a:pt x="3600" y="939"/>
                </a:lnTo>
                <a:cubicBezTo>
                  <a:pt x="3601" y="934"/>
                  <a:pt x="3601" y="929"/>
                  <a:pt x="3601" y="924"/>
                </a:cubicBezTo>
                <a:lnTo>
                  <a:pt x="3601" y="924"/>
                </a:lnTo>
                <a:cubicBezTo>
                  <a:pt x="3601" y="923"/>
                  <a:pt x="3601" y="922"/>
                  <a:pt x="3601" y="921"/>
                </a:cubicBezTo>
                <a:lnTo>
                  <a:pt x="3601" y="921"/>
                </a:lnTo>
                <a:cubicBezTo>
                  <a:pt x="3602" y="917"/>
                  <a:pt x="3602" y="914"/>
                  <a:pt x="3602" y="910"/>
                </a:cubicBezTo>
                <a:lnTo>
                  <a:pt x="3602" y="910"/>
                </a:lnTo>
                <a:cubicBezTo>
                  <a:pt x="3602" y="909"/>
                  <a:pt x="3602" y="907"/>
                  <a:pt x="3602" y="906"/>
                </a:cubicBezTo>
                <a:lnTo>
                  <a:pt x="3602" y="906"/>
                </a:lnTo>
                <a:cubicBezTo>
                  <a:pt x="3602" y="903"/>
                  <a:pt x="3602" y="900"/>
                  <a:pt x="3602" y="896"/>
                </a:cubicBezTo>
                <a:lnTo>
                  <a:pt x="3602" y="896"/>
                </a:lnTo>
                <a:cubicBezTo>
                  <a:pt x="3602" y="895"/>
                  <a:pt x="3602" y="894"/>
                  <a:pt x="3602" y="893"/>
                </a:cubicBezTo>
                <a:lnTo>
                  <a:pt x="3602" y="893"/>
                </a:lnTo>
                <a:cubicBezTo>
                  <a:pt x="3603" y="884"/>
                  <a:pt x="3603" y="877"/>
                  <a:pt x="3602" y="869"/>
                </a:cubicBezTo>
                <a:lnTo>
                  <a:pt x="3602" y="869"/>
                </a:lnTo>
                <a:cubicBezTo>
                  <a:pt x="3602" y="868"/>
                  <a:pt x="3602" y="867"/>
                  <a:pt x="3602" y="866"/>
                </a:cubicBezTo>
                <a:lnTo>
                  <a:pt x="3602" y="866"/>
                </a:lnTo>
                <a:cubicBezTo>
                  <a:pt x="3602" y="863"/>
                  <a:pt x="3602" y="861"/>
                  <a:pt x="3602" y="859"/>
                </a:cubicBezTo>
                <a:lnTo>
                  <a:pt x="3602" y="859"/>
                </a:lnTo>
                <a:cubicBezTo>
                  <a:pt x="3602" y="857"/>
                  <a:pt x="3602" y="856"/>
                  <a:pt x="3602" y="855"/>
                </a:cubicBezTo>
                <a:lnTo>
                  <a:pt x="3602" y="855"/>
                </a:lnTo>
                <a:cubicBezTo>
                  <a:pt x="3602" y="853"/>
                  <a:pt x="3601" y="850"/>
                  <a:pt x="3601" y="849"/>
                </a:cubicBezTo>
                <a:lnTo>
                  <a:pt x="3601" y="849"/>
                </a:lnTo>
                <a:cubicBezTo>
                  <a:pt x="3601" y="847"/>
                  <a:pt x="3601" y="846"/>
                  <a:pt x="3601" y="845"/>
                </a:cubicBezTo>
                <a:lnTo>
                  <a:pt x="3601" y="845"/>
                </a:lnTo>
                <a:cubicBezTo>
                  <a:pt x="3601" y="843"/>
                  <a:pt x="3601" y="840"/>
                  <a:pt x="3600" y="838"/>
                </a:cubicBezTo>
                <a:lnTo>
                  <a:pt x="3600" y="838"/>
                </a:lnTo>
                <a:cubicBezTo>
                  <a:pt x="3600" y="837"/>
                  <a:pt x="3600" y="837"/>
                  <a:pt x="3600" y="836"/>
                </a:cubicBezTo>
                <a:lnTo>
                  <a:pt x="3600" y="836"/>
                </a:lnTo>
                <a:cubicBezTo>
                  <a:pt x="3599" y="833"/>
                  <a:pt x="3599" y="831"/>
                  <a:pt x="3599" y="828"/>
                </a:cubicBezTo>
                <a:lnTo>
                  <a:pt x="3599" y="828"/>
                </a:lnTo>
                <a:cubicBezTo>
                  <a:pt x="3599" y="827"/>
                  <a:pt x="3598" y="826"/>
                  <a:pt x="3598" y="825"/>
                </a:cubicBezTo>
                <a:lnTo>
                  <a:pt x="3598" y="825"/>
                </a:lnTo>
                <a:cubicBezTo>
                  <a:pt x="3598" y="824"/>
                  <a:pt x="3598" y="822"/>
                  <a:pt x="3598" y="821"/>
                </a:cubicBezTo>
                <a:lnTo>
                  <a:pt x="3598" y="821"/>
                </a:lnTo>
                <a:cubicBezTo>
                  <a:pt x="3598" y="820"/>
                  <a:pt x="3597" y="819"/>
                  <a:pt x="3597" y="818"/>
                </a:cubicBezTo>
                <a:lnTo>
                  <a:pt x="3597" y="818"/>
                </a:lnTo>
                <a:cubicBezTo>
                  <a:pt x="3597" y="816"/>
                  <a:pt x="3596" y="815"/>
                  <a:pt x="3596" y="814"/>
                </a:cubicBezTo>
                <a:lnTo>
                  <a:pt x="3596" y="814"/>
                </a:lnTo>
                <a:cubicBezTo>
                  <a:pt x="3596" y="813"/>
                  <a:pt x="3596" y="812"/>
                  <a:pt x="3596" y="811"/>
                </a:cubicBezTo>
                <a:lnTo>
                  <a:pt x="3596" y="811"/>
                </a:lnTo>
                <a:cubicBezTo>
                  <a:pt x="3596" y="810"/>
                  <a:pt x="3595" y="809"/>
                  <a:pt x="3595" y="809"/>
                </a:cubicBezTo>
                <a:lnTo>
                  <a:pt x="3595" y="809"/>
                </a:lnTo>
                <a:cubicBezTo>
                  <a:pt x="3592" y="793"/>
                  <a:pt x="3589" y="785"/>
                  <a:pt x="3589" y="785"/>
                </a:cubicBezTo>
                <a:lnTo>
                  <a:pt x="3589" y="785"/>
                </a:lnTo>
                <a:cubicBezTo>
                  <a:pt x="3566" y="691"/>
                  <a:pt x="3525" y="631"/>
                  <a:pt x="3481" y="591"/>
                </a:cubicBezTo>
                <a:lnTo>
                  <a:pt x="3481" y="591"/>
                </a:lnTo>
                <a:cubicBezTo>
                  <a:pt x="3477" y="588"/>
                  <a:pt x="3473" y="585"/>
                  <a:pt x="3469" y="582"/>
                </a:cubicBezTo>
                <a:lnTo>
                  <a:pt x="3469" y="582"/>
                </a:lnTo>
                <a:cubicBezTo>
                  <a:pt x="3468" y="581"/>
                  <a:pt x="3466" y="580"/>
                  <a:pt x="3465" y="579"/>
                </a:cubicBezTo>
                <a:lnTo>
                  <a:pt x="3465" y="579"/>
                </a:lnTo>
                <a:cubicBezTo>
                  <a:pt x="3462" y="577"/>
                  <a:pt x="3459" y="575"/>
                  <a:pt x="3456" y="572"/>
                </a:cubicBezTo>
                <a:lnTo>
                  <a:pt x="3456" y="572"/>
                </a:lnTo>
                <a:cubicBezTo>
                  <a:pt x="3455" y="572"/>
                  <a:pt x="3454" y="571"/>
                  <a:pt x="3453" y="570"/>
                </a:cubicBezTo>
                <a:lnTo>
                  <a:pt x="3453" y="570"/>
                </a:lnTo>
                <a:cubicBezTo>
                  <a:pt x="3449" y="568"/>
                  <a:pt x="3445" y="566"/>
                  <a:pt x="3442" y="563"/>
                </a:cubicBezTo>
                <a:lnTo>
                  <a:pt x="3442" y="563"/>
                </a:lnTo>
                <a:cubicBezTo>
                  <a:pt x="3440" y="563"/>
                  <a:pt x="3438" y="561"/>
                  <a:pt x="3437" y="561"/>
                </a:cubicBezTo>
                <a:lnTo>
                  <a:pt x="3437" y="561"/>
                </a:lnTo>
                <a:cubicBezTo>
                  <a:pt x="3434" y="559"/>
                  <a:pt x="3432" y="557"/>
                  <a:pt x="3428" y="556"/>
                </a:cubicBezTo>
                <a:lnTo>
                  <a:pt x="3428" y="556"/>
                </a:lnTo>
                <a:cubicBezTo>
                  <a:pt x="3427" y="556"/>
                  <a:pt x="3425" y="555"/>
                  <a:pt x="3424" y="554"/>
                </a:cubicBezTo>
                <a:lnTo>
                  <a:pt x="3424" y="554"/>
                </a:lnTo>
                <a:cubicBezTo>
                  <a:pt x="3421" y="552"/>
                  <a:pt x="3417" y="550"/>
                  <a:pt x="3413" y="548"/>
                </a:cubicBezTo>
                <a:lnTo>
                  <a:pt x="3413" y="548"/>
                </a:lnTo>
                <a:cubicBezTo>
                  <a:pt x="3412" y="548"/>
                  <a:pt x="3410" y="547"/>
                  <a:pt x="3409" y="547"/>
                </a:cubicBezTo>
                <a:lnTo>
                  <a:pt x="3409" y="547"/>
                </a:lnTo>
                <a:cubicBezTo>
                  <a:pt x="3406" y="546"/>
                  <a:pt x="3403" y="544"/>
                  <a:pt x="3401" y="543"/>
                </a:cubicBezTo>
                <a:lnTo>
                  <a:pt x="3401" y="543"/>
                </a:lnTo>
                <a:cubicBezTo>
                  <a:pt x="3399" y="543"/>
                  <a:pt x="3398" y="543"/>
                  <a:pt x="3396" y="542"/>
                </a:cubicBezTo>
                <a:lnTo>
                  <a:pt x="3396" y="542"/>
                </a:lnTo>
                <a:cubicBezTo>
                  <a:pt x="3393" y="540"/>
                  <a:pt x="3389" y="539"/>
                  <a:pt x="3385" y="538"/>
                </a:cubicBezTo>
                <a:lnTo>
                  <a:pt x="3385" y="538"/>
                </a:lnTo>
                <a:cubicBezTo>
                  <a:pt x="3384" y="537"/>
                  <a:pt x="3383" y="537"/>
                  <a:pt x="3382" y="537"/>
                </a:cubicBezTo>
                <a:lnTo>
                  <a:pt x="3382" y="537"/>
                </a:lnTo>
                <a:cubicBezTo>
                  <a:pt x="3379" y="536"/>
                  <a:pt x="3376" y="535"/>
                  <a:pt x="3373" y="534"/>
                </a:cubicBezTo>
                <a:lnTo>
                  <a:pt x="3373" y="534"/>
                </a:lnTo>
                <a:cubicBezTo>
                  <a:pt x="3372" y="534"/>
                  <a:pt x="3371" y="534"/>
                  <a:pt x="3369" y="533"/>
                </a:cubicBezTo>
                <a:lnTo>
                  <a:pt x="3369" y="533"/>
                </a:lnTo>
                <a:cubicBezTo>
                  <a:pt x="3365" y="532"/>
                  <a:pt x="3362" y="531"/>
                  <a:pt x="3359" y="531"/>
                </a:cubicBezTo>
                <a:lnTo>
                  <a:pt x="3359" y="531"/>
                </a:lnTo>
                <a:cubicBezTo>
                  <a:pt x="3358" y="530"/>
                  <a:pt x="3357" y="530"/>
                  <a:pt x="3356" y="530"/>
                </a:cubicBezTo>
                <a:lnTo>
                  <a:pt x="3356" y="530"/>
                </a:lnTo>
                <a:cubicBezTo>
                  <a:pt x="3353" y="530"/>
                  <a:pt x="3350" y="529"/>
                  <a:pt x="3348" y="528"/>
                </a:cubicBezTo>
                <a:lnTo>
                  <a:pt x="3348" y="528"/>
                </a:lnTo>
                <a:cubicBezTo>
                  <a:pt x="3346" y="528"/>
                  <a:pt x="3345" y="528"/>
                  <a:pt x="3344" y="527"/>
                </a:cubicBezTo>
                <a:lnTo>
                  <a:pt x="3344" y="527"/>
                </a:lnTo>
                <a:cubicBezTo>
                  <a:pt x="3341" y="527"/>
                  <a:pt x="3339" y="527"/>
                  <a:pt x="3336" y="526"/>
                </a:cubicBezTo>
                <a:lnTo>
                  <a:pt x="3336" y="526"/>
                </a:lnTo>
                <a:cubicBezTo>
                  <a:pt x="3334" y="526"/>
                  <a:pt x="3333" y="526"/>
                  <a:pt x="3332" y="526"/>
                </a:cubicBezTo>
                <a:lnTo>
                  <a:pt x="3332" y="526"/>
                </a:lnTo>
                <a:cubicBezTo>
                  <a:pt x="3330" y="526"/>
                  <a:pt x="3327" y="525"/>
                  <a:pt x="3324" y="525"/>
                </a:cubicBezTo>
                <a:lnTo>
                  <a:pt x="3324" y="525"/>
                </a:lnTo>
                <a:cubicBezTo>
                  <a:pt x="3323" y="524"/>
                  <a:pt x="3322" y="524"/>
                  <a:pt x="3320" y="524"/>
                </a:cubicBezTo>
                <a:lnTo>
                  <a:pt x="3320" y="524"/>
                </a:lnTo>
                <a:cubicBezTo>
                  <a:pt x="3319" y="524"/>
                  <a:pt x="3316" y="524"/>
                  <a:pt x="3314" y="524"/>
                </a:cubicBezTo>
                <a:lnTo>
                  <a:pt x="3314" y="524"/>
                </a:lnTo>
                <a:cubicBezTo>
                  <a:pt x="3313" y="524"/>
                  <a:pt x="3312" y="524"/>
                  <a:pt x="3312" y="524"/>
                </a:cubicBezTo>
                <a:lnTo>
                  <a:pt x="3312" y="524"/>
                </a:lnTo>
                <a:cubicBezTo>
                  <a:pt x="3309" y="523"/>
                  <a:pt x="3306" y="523"/>
                  <a:pt x="3303" y="523"/>
                </a:cubicBezTo>
                <a:lnTo>
                  <a:pt x="3303" y="523"/>
                </a:lnTo>
                <a:cubicBezTo>
                  <a:pt x="3302" y="523"/>
                  <a:pt x="3302" y="523"/>
                  <a:pt x="3301" y="523"/>
                </a:cubicBezTo>
                <a:lnTo>
                  <a:pt x="3301" y="523"/>
                </a:lnTo>
                <a:cubicBezTo>
                  <a:pt x="3299" y="523"/>
                  <a:pt x="3297" y="523"/>
                  <a:pt x="3295" y="523"/>
                </a:cubicBezTo>
                <a:lnTo>
                  <a:pt x="3295" y="523"/>
                </a:lnTo>
                <a:cubicBezTo>
                  <a:pt x="3294" y="523"/>
                  <a:pt x="3293" y="523"/>
                  <a:pt x="3292" y="523"/>
                </a:cubicBezTo>
                <a:lnTo>
                  <a:pt x="3292" y="523"/>
                </a:lnTo>
                <a:cubicBezTo>
                  <a:pt x="3291" y="523"/>
                  <a:pt x="3288" y="523"/>
                  <a:pt x="3286" y="523"/>
                </a:cubicBezTo>
                <a:lnTo>
                  <a:pt x="3286" y="523"/>
                </a:lnTo>
                <a:cubicBezTo>
                  <a:pt x="3285" y="523"/>
                  <a:pt x="3284" y="523"/>
                  <a:pt x="3283" y="523"/>
                </a:cubicBezTo>
                <a:lnTo>
                  <a:pt x="3283" y="523"/>
                </a:lnTo>
                <a:cubicBezTo>
                  <a:pt x="3282" y="523"/>
                  <a:pt x="3281" y="523"/>
                  <a:pt x="3279" y="523"/>
                </a:cubicBezTo>
                <a:lnTo>
                  <a:pt x="3279" y="523"/>
                </a:lnTo>
                <a:lnTo>
                  <a:pt x="3278" y="523"/>
                </a:lnTo>
                <a:lnTo>
                  <a:pt x="3278" y="523"/>
                </a:lnTo>
                <a:cubicBezTo>
                  <a:pt x="3276" y="523"/>
                  <a:pt x="3274" y="523"/>
                  <a:pt x="3273" y="523"/>
                </a:cubicBezTo>
                <a:lnTo>
                  <a:pt x="3273" y="523"/>
                </a:lnTo>
                <a:cubicBezTo>
                  <a:pt x="3272" y="524"/>
                  <a:pt x="3272" y="524"/>
                  <a:pt x="3271" y="524"/>
                </a:cubicBezTo>
                <a:lnTo>
                  <a:pt x="3271" y="524"/>
                </a:lnTo>
                <a:cubicBezTo>
                  <a:pt x="3270" y="524"/>
                  <a:pt x="3269" y="524"/>
                  <a:pt x="3268" y="524"/>
                </a:cubicBezTo>
                <a:lnTo>
                  <a:pt x="3268" y="524"/>
                </a:lnTo>
                <a:cubicBezTo>
                  <a:pt x="3268" y="524"/>
                  <a:pt x="3268" y="524"/>
                  <a:pt x="3267" y="524"/>
                </a:cubicBezTo>
                <a:lnTo>
                  <a:pt x="3267" y="524"/>
                </a:lnTo>
                <a:cubicBezTo>
                  <a:pt x="3266" y="524"/>
                  <a:pt x="3264" y="524"/>
                  <a:pt x="3264" y="524"/>
                </a:cubicBezTo>
                <a:lnTo>
                  <a:pt x="3264" y="524"/>
                </a:lnTo>
                <a:cubicBezTo>
                  <a:pt x="3264" y="524"/>
                  <a:pt x="3264" y="524"/>
                  <a:pt x="3263" y="524"/>
                </a:cubicBezTo>
                <a:lnTo>
                  <a:pt x="3263" y="524"/>
                </a:lnTo>
                <a:lnTo>
                  <a:pt x="3262" y="524"/>
                </a:lnTo>
                <a:lnTo>
                  <a:pt x="3262" y="524"/>
                </a:lnTo>
                <a:lnTo>
                  <a:pt x="3262" y="524"/>
                </a:lnTo>
                <a:lnTo>
                  <a:pt x="3262" y="524"/>
                </a:lnTo>
                <a:cubicBezTo>
                  <a:pt x="3261" y="524"/>
                  <a:pt x="3261" y="524"/>
                  <a:pt x="3261" y="524"/>
                </a:cubicBezTo>
                <a:lnTo>
                  <a:pt x="3261" y="524"/>
                </a:lnTo>
                <a:cubicBezTo>
                  <a:pt x="3171" y="0"/>
                  <a:pt x="2542" y="216"/>
                  <a:pt x="2446" y="233"/>
                </a:cubicBezTo>
                <a:lnTo>
                  <a:pt x="2446" y="233"/>
                </a:lnTo>
                <a:cubicBezTo>
                  <a:pt x="2427" y="236"/>
                  <a:pt x="2405" y="234"/>
                  <a:pt x="2382" y="226"/>
                </a:cubicBezTo>
                <a:lnTo>
                  <a:pt x="2382" y="226"/>
                </a:lnTo>
                <a:lnTo>
                  <a:pt x="2382" y="226"/>
                </a:lnTo>
                <a:lnTo>
                  <a:pt x="2382" y="226"/>
                </a:lnTo>
                <a:cubicBezTo>
                  <a:pt x="2297" y="200"/>
                  <a:pt x="2199" y="116"/>
                  <a:pt x="2187" y="106"/>
                </a:cubicBezTo>
                <a:lnTo>
                  <a:pt x="2187" y="106"/>
                </a:lnTo>
                <a:lnTo>
                  <a:pt x="2187" y="106"/>
                </a:lnTo>
                <a:lnTo>
                  <a:pt x="2187" y="106"/>
                </a:lnTo>
                <a:cubicBezTo>
                  <a:pt x="2186" y="105"/>
                  <a:pt x="2186" y="104"/>
                  <a:pt x="2186" y="104"/>
                </a:cubicBezTo>
                <a:lnTo>
                  <a:pt x="2176" y="223"/>
                </a:lnTo>
                <a:lnTo>
                  <a:pt x="2176" y="223"/>
                </a:lnTo>
                <a:cubicBezTo>
                  <a:pt x="2140" y="182"/>
                  <a:pt x="2122" y="52"/>
                  <a:pt x="2122" y="52"/>
                </a:cubicBezTo>
                <a:lnTo>
                  <a:pt x="2122" y="52"/>
                </a:lnTo>
                <a:cubicBezTo>
                  <a:pt x="2020" y="97"/>
                  <a:pt x="1994" y="332"/>
                  <a:pt x="1994" y="332"/>
                </a:cubicBezTo>
                <a:lnTo>
                  <a:pt x="1994" y="332"/>
                </a:lnTo>
                <a:cubicBezTo>
                  <a:pt x="1944" y="286"/>
                  <a:pt x="1941" y="210"/>
                  <a:pt x="1941" y="210"/>
                </a:cubicBezTo>
                <a:lnTo>
                  <a:pt x="1941" y="210"/>
                </a:lnTo>
                <a:cubicBezTo>
                  <a:pt x="1941" y="210"/>
                  <a:pt x="1790" y="395"/>
                  <a:pt x="1906" y="570"/>
                </a:cubicBezTo>
                <a:lnTo>
                  <a:pt x="1906" y="570"/>
                </a:lnTo>
                <a:cubicBezTo>
                  <a:pt x="1923" y="596"/>
                  <a:pt x="1941" y="619"/>
                  <a:pt x="1960" y="640"/>
                </a:cubicBezTo>
                <a:lnTo>
                  <a:pt x="1960" y="640"/>
                </a:lnTo>
                <a:cubicBezTo>
                  <a:pt x="1953" y="645"/>
                  <a:pt x="1947" y="652"/>
                  <a:pt x="1940" y="658"/>
                </a:cubicBezTo>
                <a:lnTo>
                  <a:pt x="1940" y="658"/>
                </a:lnTo>
                <a:lnTo>
                  <a:pt x="1940" y="658"/>
                </a:lnTo>
                <a:lnTo>
                  <a:pt x="1940" y="658"/>
                </a:lnTo>
                <a:cubicBezTo>
                  <a:pt x="1934" y="664"/>
                  <a:pt x="1928" y="670"/>
                  <a:pt x="1923" y="677"/>
                </a:cubicBezTo>
                <a:lnTo>
                  <a:pt x="1923" y="677"/>
                </a:lnTo>
                <a:cubicBezTo>
                  <a:pt x="1922" y="677"/>
                  <a:pt x="1921" y="677"/>
                  <a:pt x="1921" y="677"/>
                </a:cubicBezTo>
                <a:lnTo>
                  <a:pt x="1921" y="677"/>
                </a:lnTo>
                <a:cubicBezTo>
                  <a:pt x="1916" y="683"/>
                  <a:pt x="1910" y="690"/>
                  <a:pt x="1905" y="697"/>
                </a:cubicBezTo>
                <a:lnTo>
                  <a:pt x="1905" y="697"/>
                </a:lnTo>
                <a:lnTo>
                  <a:pt x="1905" y="697"/>
                </a:lnTo>
                <a:lnTo>
                  <a:pt x="1905" y="697"/>
                </a:lnTo>
                <a:cubicBezTo>
                  <a:pt x="1824" y="802"/>
                  <a:pt x="1800" y="951"/>
                  <a:pt x="1850" y="1074"/>
                </a:cubicBezTo>
                <a:lnTo>
                  <a:pt x="1850" y="1074"/>
                </a:lnTo>
                <a:cubicBezTo>
                  <a:pt x="1854" y="1083"/>
                  <a:pt x="1858" y="1092"/>
                  <a:pt x="1860" y="1103"/>
                </a:cubicBezTo>
                <a:lnTo>
                  <a:pt x="1860" y="1103"/>
                </a:lnTo>
                <a:cubicBezTo>
                  <a:pt x="1860" y="1106"/>
                  <a:pt x="1860" y="1111"/>
                  <a:pt x="1860" y="1115"/>
                </a:cubicBezTo>
                <a:lnTo>
                  <a:pt x="1860" y="1115"/>
                </a:lnTo>
                <a:cubicBezTo>
                  <a:pt x="1860" y="1116"/>
                  <a:pt x="1859" y="1118"/>
                  <a:pt x="1859" y="1120"/>
                </a:cubicBezTo>
                <a:lnTo>
                  <a:pt x="1859" y="1120"/>
                </a:lnTo>
                <a:cubicBezTo>
                  <a:pt x="1858" y="1127"/>
                  <a:pt x="1856" y="1134"/>
                  <a:pt x="1854" y="1141"/>
                </a:cubicBezTo>
                <a:lnTo>
                  <a:pt x="1854" y="1141"/>
                </a:lnTo>
                <a:cubicBezTo>
                  <a:pt x="1853" y="1145"/>
                  <a:pt x="1851" y="1160"/>
                  <a:pt x="1848" y="1180"/>
                </a:cubicBezTo>
                <a:lnTo>
                  <a:pt x="1848" y="1180"/>
                </a:lnTo>
                <a:cubicBezTo>
                  <a:pt x="1822" y="1164"/>
                  <a:pt x="1782" y="1153"/>
                  <a:pt x="1736" y="1185"/>
                </a:cubicBezTo>
                <a:lnTo>
                  <a:pt x="1736" y="1185"/>
                </a:lnTo>
                <a:cubicBezTo>
                  <a:pt x="1695" y="1215"/>
                  <a:pt x="1682" y="1290"/>
                  <a:pt x="1691" y="1369"/>
                </a:cubicBezTo>
                <a:lnTo>
                  <a:pt x="1691" y="1369"/>
                </a:lnTo>
                <a:lnTo>
                  <a:pt x="1691" y="1369"/>
                </a:lnTo>
                <a:cubicBezTo>
                  <a:pt x="1691" y="1376"/>
                  <a:pt x="1692" y="1382"/>
                  <a:pt x="1693" y="1388"/>
                </a:cubicBezTo>
                <a:lnTo>
                  <a:pt x="1693" y="1388"/>
                </a:lnTo>
                <a:cubicBezTo>
                  <a:pt x="1693" y="1390"/>
                  <a:pt x="1693" y="1391"/>
                  <a:pt x="1694" y="1392"/>
                </a:cubicBezTo>
                <a:lnTo>
                  <a:pt x="1694" y="1392"/>
                </a:lnTo>
                <a:cubicBezTo>
                  <a:pt x="1695" y="1398"/>
                  <a:pt x="1696" y="1403"/>
                  <a:pt x="1696" y="1408"/>
                </a:cubicBezTo>
                <a:lnTo>
                  <a:pt x="1696" y="1408"/>
                </a:lnTo>
                <a:cubicBezTo>
                  <a:pt x="1697" y="1409"/>
                  <a:pt x="1697" y="1411"/>
                  <a:pt x="1698" y="1412"/>
                </a:cubicBezTo>
                <a:lnTo>
                  <a:pt x="1698" y="1412"/>
                </a:lnTo>
                <a:cubicBezTo>
                  <a:pt x="1698" y="1417"/>
                  <a:pt x="1700" y="1422"/>
                  <a:pt x="1701" y="1427"/>
                </a:cubicBezTo>
                <a:lnTo>
                  <a:pt x="1701" y="1427"/>
                </a:lnTo>
                <a:cubicBezTo>
                  <a:pt x="1701" y="1428"/>
                  <a:pt x="1701" y="1430"/>
                  <a:pt x="1702" y="1432"/>
                </a:cubicBezTo>
                <a:lnTo>
                  <a:pt x="1702" y="1432"/>
                </a:lnTo>
                <a:cubicBezTo>
                  <a:pt x="1702" y="1434"/>
                  <a:pt x="1703" y="1437"/>
                  <a:pt x="1704" y="1440"/>
                </a:cubicBezTo>
                <a:lnTo>
                  <a:pt x="1704" y="1440"/>
                </a:lnTo>
                <a:cubicBezTo>
                  <a:pt x="1705" y="1442"/>
                  <a:pt x="1705" y="1444"/>
                  <a:pt x="1706" y="1447"/>
                </a:cubicBezTo>
                <a:lnTo>
                  <a:pt x="1706" y="1447"/>
                </a:lnTo>
                <a:cubicBezTo>
                  <a:pt x="1707" y="1450"/>
                  <a:pt x="1708" y="1453"/>
                  <a:pt x="1710" y="1458"/>
                </a:cubicBezTo>
                <a:lnTo>
                  <a:pt x="1710" y="1458"/>
                </a:lnTo>
                <a:cubicBezTo>
                  <a:pt x="1710" y="1460"/>
                  <a:pt x="1711" y="1462"/>
                  <a:pt x="1712" y="1465"/>
                </a:cubicBezTo>
                <a:lnTo>
                  <a:pt x="1712" y="1465"/>
                </a:lnTo>
                <a:cubicBezTo>
                  <a:pt x="1712" y="1467"/>
                  <a:pt x="1713" y="1469"/>
                  <a:pt x="1714" y="1472"/>
                </a:cubicBezTo>
                <a:lnTo>
                  <a:pt x="1714" y="1472"/>
                </a:lnTo>
                <a:cubicBezTo>
                  <a:pt x="1715" y="1475"/>
                  <a:pt x="1717" y="1479"/>
                  <a:pt x="1718" y="1482"/>
                </a:cubicBezTo>
                <a:lnTo>
                  <a:pt x="1718" y="1482"/>
                </a:lnTo>
                <a:cubicBezTo>
                  <a:pt x="1719" y="1484"/>
                  <a:pt x="1720" y="1486"/>
                  <a:pt x="1721" y="1488"/>
                </a:cubicBezTo>
                <a:lnTo>
                  <a:pt x="1721" y="1488"/>
                </a:lnTo>
                <a:cubicBezTo>
                  <a:pt x="1722" y="1492"/>
                  <a:pt x="1723" y="1495"/>
                  <a:pt x="1725" y="1499"/>
                </a:cubicBezTo>
                <a:lnTo>
                  <a:pt x="1725" y="1499"/>
                </a:lnTo>
                <a:cubicBezTo>
                  <a:pt x="1726" y="1500"/>
                  <a:pt x="1727" y="1502"/>
                  <a:pt x="1728" y="1503"/>
                </a:cubicBezTo>
                <a:lnTo>
                  <a:pt x="1728" y="1503"/>
                </a:lnTo>
                <a:cubicBezTo>
                  <a:pt x="1729" y="1506"/>
                  <a:pt x="1731" y="1509"/>
                  <a:pt x="1732" y="1512"/>
                </a:cubicBezTo>
                <a:lnTo>
                  <a:pt x="1732" y="1512"/>
                </a:lnTo>
                <a:cubicBezTo>
                  <a:pt x="1733" y="1514"/>
                  <a:pt x="1733" y="1515"/>
                  <a:pt x="1734" y="1516"/>
                </a:cubicBezTo>
                <a:lnTo>
                  <a:pt x="1734" y="1516"/>
                </a:lnTo>
                <a:cubicBezTo>
                  <a:pt x="1736" y="1520"/>
                  <a:pt x="1738" y="1523"/>
                  <a:pt x="1740" y="1527"/>
                </a:cubicBezTo>
                <a:lnTo>
                  <a:pt x="1740" y="1527"/>
                </a:lnTo>
                <a:cubicBezTo>
                  <a:pt x="1741" y="1528"/>
                  <a:pt x="1742" y="1529"/>
                  <a:pt x="1742" y="1530"/>
                </a:cubicBezTo>
                <a:lnTo>
                  <a:pt x="1742" y="1530"/>
                </a:lnTo>
                <a:cubicBezTo>
                  <a:pt x="1745" y="1533"/>
                  <a:pt x="1747" y="1537"/>
                  <a:pt x="1749" y="1540"/>
                </a:cubicBezTo>
                <a:lnTo>
                  <a:pt x="1749" y="1540"/>
                </a:lnTo>
                <a:cubicBezTo>
                  <a:pt x="1750" y="1541"/>
                  <a:pt x="1751" y="1542"/>
                  <a:pt x="1751" y="1543"/>
                </a:cubicBezTo>
                <a:lnTo>
                  <a:pt x="1751" y="1543"/>
                </a:lnTo>
                <a:cubicBezTo>
                  <a:pt x="1753" y="1546"/>
                  <a:pt x="1756" y="1549"/>
                  <a:pt x="1759" y="1553"/>
                </a:cubicBezTo>
                <a:lnTo>
                  <a:pt x="1759" y="1553"/>
                </a:lnTo>
                <a:cubicBezTo>
                  <a:pt x="1759" y="1553"/>
                  <a:pt x="1759" y="1553"/>
                  <a:pt x="1760" y="1553"/>
                </a:cubicBezTo>
                <a:lnTo>
                  <a:pt x="1760" y="1553"/>
                </a:lnTo>
                <a:cubicBezTo>
                  <a:pt x="1762" y="1556"/>
                  <a:pt x="1765" y="1559"/>
                  <a:pt x="1767" y="1562"/>
                </a:cubicBezTo>
                <a:lnTo>
                  <a:pt x="1767" y="1562"/>
                </a:lnTo>
                <a:cubicBezTo>
                  <a:pt x="1768" y="1562"/>
                  <a:pt x="1769" y="1563"/>
                  <a:pt x="1769" y="1563"/>
                </a:cubicBezTo>
                <a:lnTo>
                  <a:pt x="1769" y="1563"/>
                </a:lnTo>
                <a:cubicBezTo>
                  <a:pt x="1772" y="1566"/>
                  <a:pt x="1775" y="1569"/>
                  <a:pt x="1778" y="1571"/>
                </a:cubicBezTo>
                <a:lnTo>
                  <a:pt x="1778" y="1571"/>
                </a:lnTo>
                <a:cubicBezTo>
                  <a:pt x="1779" y="1572"/>
                  <a:pt x="1779" y="1572"/>
                  <a:pt x="1780" y="1573"/>
                </a:cubicBezTo>
                <a:lnTo>
                  <a:pt x="1780" y="1573"/>
                </a:lnTo>
                <a:cubicBezTo>
                  <a:pt x="1783" y="1575"/>
                  <a:pt x="1786" y="1577"/>
                  <a:pt x="1789" y="1579"/>
                </a:cubicBezTo>
                <a:lnTo>
                  <a:pt x="1789" y="1579"/>
                </a:lnTo>
                <a:cubicBezTo>
                  <a:pt x="1790" y="1579"/>
                  <a:pt x="1791" y="1579"/>
                  <a:pt x="1791" y="1580"/>
                </a:cubicBezTo>
                <a:lnTo>
                  <a:pt x="1791" y="1580"/>
                </a:lnTo>
                <a:cubicBezTo>
                  <a:pt x="1794" y="1582"/>
                  <a:pt x="1797" y="1583"/>
                  <a:pt x="1800" y="1584"/>
                </a:cubicBezTo>
                <a:lnTo>
                  <a:pt x="1800" y="1584"/>
                </a:lnTo>
                <a:cubicBezTo>
                  <a:pt x="1801" y="1584"/>
                  <a:pt x="1801" y="1584"/>
                  <a:pt x="1801" y="1585"/>
                </a:cubicBezTo>
                <a:lnTo>
                  <a:pt x="1801" y="1585"/>
                </a:lnTo>
                <a:cubicBezTo>
                  <a:pt x="1805" y="1586"/>
                  <a:pt x="1808" y="1588"/>
                  <a:pt x="1812" y="1589"/>
                </a:cubicBezTo>
                <a:lnTo>
                  <a:pt x="1812" y="1589"/>
                </a:lnTo>
                <a:lnTo>
                  <a:pt x="1813" y="1589"/>
                </a:lnTo>
                <a:lnTo>
                  <a:pt x="1813" y="1589"/>
                </a:lnTo>
                <a:cubicBezTo>
                  <a:pt x="1817" y="1590"/>
                  <a:pt x="1820" y="1590"/>
                  <a:pt x="1824" y="1591"/>
                </a:cubicBezTo>
                <a:lnTo>
                  <a:pt x="1824" y="1591"/>
                </a:lnTo>
                <a:cubicBezTo>
                  <a:pt x="1824" y="1591"/>
                  <a:pt x="1825" y="1591"/>
                  <a:pt x="1826" y="1591"/>
                </a:cubicBezTo>
                <a:lnTo>
                  <a:pt x="1826" y="1591"/>
                </a:lnTo>
                <a:cubicBezTo>
                  <a:pt x="1830" y="1591"/>
                  <a:pt x="1833" y="1592"/>
                  <a:pt x="1837" y="1591"/>
                </a:cubicBezTo>
                <a:lnTo>
                  <a:pt x="1837" y="1591"/>
                </a:lnTo>
                <a:cubicBezTo>
                  <a:pt x="1843" y="1674"/>
                  <a:pt x="1867" y="1774"/>
                  <a:pt x="1926" y="1865"/>
                </a:cubicBezTo>
                <a:lnTo>
                  <a:pt x="1926" y="1865"/>
                </a:lnTo>
                <a:cubicBezTo>
                  <a:pt x="1928" y="1869"/>
                  <a:pt x="1931" y="1873"/>
                  <a:pt x="1934" y="1877"/>
                </a:cubicBezTo>
                <a:lnTo>
                  <a:pt x="1934" y="1877"/>
                </a:lnTo>
                <a:cubicBezTo>
                  <a:pt x="1936" y="1879"/>
                  <a:pt x="1937" y="1881"/>
                  <a:pt x="1938" y="1883"/>
                </a:cubicBezTo>
                <a:lnTo>
                  <a:pt x="1938" y="1883"/>
                </a:lnTo>
                <a:cubicBezTo>
                  <a:pt x="1941" y="1888"/>
                  <a:pt x="1946" y="1894"/>
                  <a:pt x="1950" y="1898"/>
                </a:cubicBezTo>
                <a:lnTo>
                  <a:pt x="1950" y="1898"/>
                </a:lnTo>
                <a:cubicBezTo>
                  <a:pt x="1951" y="1901"/>
                  <a:pt x="1953" y="1902"/>
                  <a:pt x="1954" y="1904"/>
                </a:cubicBezTo>
                <a:lnTo>
                  <a:pt x="1954" y="1904"/>
                </a:lnTo>
                <a:cubicBezTo>
                  <a:pt x="1958" y="1909"/>
                  <a:pt x="1963" y="1915"/>
                  <a:pt x="1967" y="1919"/>
                </a:cubicBezTo>
                <a:lnTo>
                  <a:pt x="1967" y="1919"/>
                </a:lnTo>
                <a:cubicBezTo>
                  <a:pt x="1968" y="1921"/>
                  <a:pt x="1969" y="1923"/>
                  <a:pt x="1971" y="1924"/>
                </a:cubicBezTo>
                <a:lnTo>
                  <a:pt x="1971" y="1924"/>
                </a:lnTo>
                <a:cubicBezTo>
                  <a:pt x="1975" y="1929"/>
                  <a:pt x="1978" y="1933"/>
                  <a:pt x="1983" y="1937"/>
                </a:cubicBezTo>
                <a:lnTo>
                  <a:pt x="1983" y="1937"/>
                </a:lnTo>
                <a:cubicBezTo>
                  <a:pt x="1984" y="1939"/>
                  <a:pt x="1985" y="1940"/>
                  <a:pt x="1987" y="1942"/>
                </a:cubicBezTo>
                <a:lnTo>
                  <a:pt x="1987" y="1942"/>
                </a:lnTo>
                <a:cubicBezTo>
                  <a:pt x="1991" y="1946"/>
                  <a:pt x="1997" y="1951"/>
                  <a:pt x="2002" y="1956"/>
                </a:cubicBezTo>
                <a:lnTo>
                  <a:pt x="2002" y="1956"/>
                </a:lnTo>
                <a:cubicBezTo>
                  <a:pt x="2004" y="1958"/>
                  <a:pt x="2005" y="1959"/>
                  <a:pt x="2007" y="1961"/>
                </a:cubicBezTo>
                <a:lnTo>
                  <a:pt x="2007" y="1961"/>
                </a:lnTo>
                <a:cubicBezTo>
                  <a:pt x="2013" y="1966"/>
                  <a:pt x="2018" y="1971"/>
                  <a:pt x="2023" y="1976"/>
                </a:cubicBezTo>
                <a:lnTo>
                  <a:pt x="2023" y="1976"/>
                </a:lnTo>
                <a:cubicBezTo>
                  <a:pt x="2025" y="1977"/>
                  <a:pt x="2027" y="1978"/>
                  <a:pt x="2028" y="1979"/>
                </a:cubicBezTo>
                <a:lnTo>
                  <a:pt x="2028" y="1979"/>
                </a:lnTo>
                <a:cubicBezTo>
                  <a:pt x="2033" y="1983"/>
                  <a:pt x="2038" y="1987"/>
                  <a:pt x="2044" y="1992"/>
                </a:cubicBezTo>
                <a:lnTo>
                  <a:pt x="2044" y="1992"/>
                </a:lnTo>
                <a:cubicBezTo>
                  <a:pt x="2045" y="1993"/>
                  <a:pt x="2047" y="1994"/>
                  <a:pt x="2048" y="1995"/>
                </a:cubicBezTo>
                <a:lnTo>
                  <a:pt x="2048" y="1995"/>
                </a:lnTo>
                <a:cubicBezTo>
                  <a:pt x="2054" y="1999"/>
                  <a:pt x="2061" y="2004"/>
                  <a:pt x="2067" y="2008"/>
                </a:cubicBezTo>
                <a:lnTo>
                  <a:pt x="2067" y="2008"/>
                </a:lnTo>
                <a:cubicBezTo>
                  <a:pt x="2069" y="2010"/>
                  <a:pt x="2071" y="2011"/>
                  <a:pt x="2072" y="2012"/>
                </a:cubicBezTo>
                <a:lnTo>
                  <a:pt x="2072" y="2012"/>
                </a:lnTo>
                <a:cubicBezTo>
                  <a:pt x="2079" y="2017"/>
                  <a:pt x="2086" y="2021"/>
                  <a:pt x="2094" y="2025"/>
                </a:cubicBezTo>
                <a:lnTo>
                  <a:pt x="2094" y="2025"/>
                </a:lnTo>
                <a:cubicBezTo>
                  <a:pt x="2095" y="2026"/>
                  <a:pt x="2096" y="2027"/>
                  <a:pt x="2098" y="2028"/>
                </a:cubicBezTo>
                <a:lnTo>
                  <a:pt x="2098" y="2028"/>
                </a:lnTo>
                <a:cubicBezTo>
                  <a:pt x="2105" y="2032"/>
                  <a:pt x="2112" y="2036"/>
                  <a:pt x="2119" y="2040"/>
                </a:cubicBezTo>
                <a:lnTo>
                  <a:pt x="2119" y="2040"/>
                </a:lnTo>
                <a:cubicBezTo>
                  <a:pt x="2120" y="2040"/>
                  <a:pt x="2121" y="2041"/>
                  <a:pt x="2122" y="2041"/>
                </a:cubicBezTo>
                <a:lnTo>
                  <a:pt x="2122" y="2041"/>
                </a:lnTo>
                <a:cubicBezTo>
                  <a:pt x="2130" y="2046"/>
                  <a:pt x="2138" y="2049"/>
                  <a:pt x="2146" y="2053"/>
                </a:cubicBezTo>
                <a:lnTo>
                  <a:pt x="2146" y="2053"/>
                </a:lnTo>
                <a:cubicBezTo>
                  <a:pt x="2149" y="2054"/>
                  <a:pt x="2150" y="2055"/>
                  <a:pt x="2152" y="2056"/>
                </a:cubicBezTo>
                <a:lnTo>
                  <a:pt x="2152" y="2056"/>
                </a:lnTo>
                <a:cubicBezTo>
                  <a:pt x="2160" y="2060"/>
                  <a:pt x="2169" y="2063"/>
                  <a:pt x="2178" y="2067"/>
                </a:cubicBezTo>
                <a:lnTo>
                  <a:pt x="2178" y="2067"/>
                </a:lnTo>
                <a:cubicBezTo>
                  <a:pt x="2180" y="2067"/>
                  <a:pt x="2181" y="2068"/>
                  <a:pt x="2183" y="2068"/>
                </a:cubicBezTo>
                <a:lnTo>
                  <a:pt x="2183" y="2068"/>
                </a:lnTo>
                <a:cubicBezTo>
                  <a:pt x="2191" y="2072"/>
                  <a:pt x="2200" y="2076"/>
                  <a:pt x="2209" y="2078"/>
                </a:cubicBezTo>
                <a:lnTo>
                  <a:pt x="2209" y="2078"/>
                </a:lnTo>
                <a:cubicBezTo>
                  <a:pt x="2210" y="2078"/>
                  <a:pt x="2211" y="2079"/>
                  <a:pt x="2212" y="2079"/>
                </a:cubicBezTo>
                <a:lnTo>
                  <a:pt x="2212" y="2079"/>
                </a:lnTo>
                <a:cubicBezTo>
                  <a:pt x="2221" y="2083"/>
                  <a:pt x="2231" y="2086"/>
                  <a:pt x="2241" y="2088"/>
                </a:cubicBezTo>
                <a:lnTo>
                  <a:pt x="2241" y="2088"/>
                </a:lnTo>
                <a:cubicBezTo>
                  <a:pt x="2243" y="2089"/>
                  <a:pt x="2246" y="2090"/>
                  <a:pt x="2248" y="2090"/>
                </a:cubicBezTo>
                <a:lnTo>
                  <a:pt x="2248" y="2090"/>
                </a:lnTo>
                <a:cubicBezTo>
                  <a:pt x="2257" y="2093"/>
                  <a:pt x="2268" y="2096"/>
                  <a:pt x="2278" y="2098"/>
                </a:cubicBezTo>
                <a:lnTo>
                  <a:pt x="2278" y="2098"/>
                </a:lnTo>
                <a:cubicBezTo>
                  <a:pt x="2280" y="2099"/>
                  <a:pt x="2282" y="2099"/>
                  <a:pt x="2284" y="2100"/>
                </a:cubicBezTo>
                <a:lnTo>
                  <a:pt x="2284" y="2100"/>
                </a:lnTo>
                <a:cubicBezTo>
                  <a:pt x="2295" y="2102"/>
                  <a:pt x="2306" y="2104"/>
                  <a:pt x="2317" y="2107"/>
                </a:cubicBezTo>
                <a:lnTo>
                  <a:pt x="2317" y="2107"/>
                </a:lnTo>
                <a:cubicBezTo>
                  <a:pt x="2317" y="2107"/>
                  <a:pt x="2317" y="2107"/>
                  <a:pt x="2318" y="2107"/>
                </a:cubicBezTo>
                <a:lnTo>
                  <a:pt x="2318" y="2107"/>
                </a:lnTo>
                <a:cubicBezTo>
                  <a:pt x="2330" y="2109"/>
                  <a:pt x="2341" y="2111"/>
                  <a:pt x="2353" y="2113"/>
                </a:cubicBezTo>
                <a:lnTo>
                  <a:pt x="2353" y="2113"/>
                </a:lnTo>
                <a:cubicBezTo>
                  <a:pt x="2355" y="2113"/>
                  <a:pt x="2357" y="2114"/>
                  <a:pt x="2360" y="2114"/>
                </a:cubicBezTo>
                <a:lnTo>
                  <a:pt x="2360" y="2114"/>
                </a:lnTo>
                <a:cubicBezTo>
                  <a:pt x="2371" y="2116"/>
                  <a:pt x="2383" y="2117"/>
                  <a:pt x="2395" y="2118"/>
                </a:cubicBezTo>
                <a:lnTo>
                  <a:pt x="2395" y="2118"/>
                </a:lnTo>
                <a:cubicBezTo>
                  <a:pt x="2398" y="2118"/>
                  <a:pt x="2400" y="2119"/>
                  <a:pt x="2402" y="2119"/>
                </a:cubicBezTo>
                <a:lnTo>
                  <a:pt x="2402" y="2119"/>
                </a:lnTo>
                <a:cubicBezTo>
                  <a:pt x="2415" y="2120"/>
                  <a:pt x="2428" y="2121"/>
                  <a:pt x="2441" y="2122"/>
                </a:cubicBezTo>
                <a:lnTo>
                  <a:pt x="2441" y="2122"/>
                </a:lnTo>
                <a:cubicBezTo>
                  <a:pt x="2453" y="2123"/>
                  <a:pt x="2465" y="2124"/>
                  <a:pt x="2478" y="2124"/>
                </a:cubicBezTo>
                <a:lnTo>
                  <a:pt x="2476" y="2202"/>
                </a:lnTo>
                <a:lnTo>
                  <a:pt x="2476" y="2202"/>
                </a:lnTo>
                <a:cubicBezTo>
                  <a:pt x="2475" y="2185"/>
                  <a:pt x="2475" y="2167"/>
                  <a:pt x="2476" y="2148"/>
                </a:cubicBezTo>
                <a:lnTo>
                  <a:pt x="2476" y="2148"/>
                </a:lnTo>
                <a:cubicBezTo>
                  <a:pt x="2455" y="2174"/>
                  <a:pt x="2434" y="2202"/>
                  <a:pt x="2415" y="2232"/>
                </a:cubicBezTo>
                <a:lnTo>
                  <a:pt x="2415" y="2232"/>
                </a:lnTo>
                <a:cubicBezTo>
                  <a:pt x="2439" y="2189"/>
                  <a:pt x="2455" y="2164"/>
                  <a:pt x="2460" y="2158"/>
                </a:cubicBezTo>
                <a:lnTo>
                  <a:pt x="2460" y="2158"/>
                </a:lnTo>
                <a:cubicBezTo>
                  <a:pt x="2449" y="2168"/>
                  <a:pt x="2363" y="2171"/>
                  <a:pt x="2276" y="2253"/>
                </a:cubicBezTo>
                <a:lnTo>
                  <a:pt x="2276" y="2253"/>
                </a:lnTo>
                <a:cubicBezTo>
                  <a:pt x="2128" y="2265"/>
                  <a:pt x="1857" y="2299"/>
                  <a:pt x="1798" y="2386"/>
                </a:cubicBezTo>
                <a:lnTo>
                  <a:pt x="1798" y="2386"/>
                </a:lnTo>
                <a:cubicBezTo>
                  <a:pt x="1781" y="2412"/>
                  <a:pt x="1775" y="2445"/>
                  <a:pt x="1775" y="2480"/>
                </a:cubicBezTo>
                <a:lnTo>
                  <a:pt x="1775" y="2480"/>
                </a:lnTo>
                <a:lnTo>
                  <a:pt x="1775" y="2481"/>
                </a:lnTo>
                <a:lnTo>
                  <a:pt x="1775" y="2481"/>
                </a:lnTo>
                <a:cubicBezTo>
                  <a:pt x="1772" y="2487"/>
                  <a:pt x="1769" y="2493"/>
                  <a:pt x="1766" y="2498"/>
                </a:cubicBezTo>
                <a:lnTo>
                  <a:pt x="1766" y="2498"/>
                </a:lnTo>
                <a:cubicBezTo>
                  <a:pt x="1766" y="2500"/>
                  <a:pt x="1765" y="2503"/>
                  <a:pt x="1764" y="2505"/>
                </a:cubicBezTo>
                <a:lnTo>
                  <a:pt x="1764" y="2505"/>
                </a:lnTo>
                <a:cubicBezTo>
                  <a:pt x="1763" y="2505"/>
                  <a:pt x="1763" y="2507"/>
                  <a:pt x="1763" y="2508"/>
                </a:cubicBezTo>
                <a:lnTo>
                  <a:pt x="1763" y="2508"/>
                </a:lnTo>
                <a:cubicBezTo>
                  <a:pt x="1762" y="2509"/>
                  <a:pt x="1762" y="2511"/>
                  <a:pt x="1761" y="2513"/>
                </a:cubicBezTo>
                <a:lnTo>
                  <a:pt x="1761" y="2513"/>
                </a:lnTo>
                <a:cubicBezTo>
                  <a:pt x="1761" y="2514"/>
                  <a:pt x="1761" y="2515"/>
                  <a:pt x="1760" y="2516"/>
                </a:cubicBezTo>
                <a:lnTo>
                  <a:pt x="1760" y="2516"/>
                </a:lnTo>
                <a:cubicBezTo>
                  <a:pt x="1759" y="2518"/>
                  <a:pt x="1759" y="2519"/>
                  <a:pt x="1758" y="2521"/>
                </a:cubicBezTo>
                <a:lnTo>
                  <a:pt x="1758" y="2521"/>
                </a:lnTo>
                <a:cubicBezTo>
                  <a:pt x="1758" y="2523"/>
                  <a:pt x="1758" y="2524"/>
                  <a:pt x="1757" y="2525"/>
                </a:cubicBezTo>
                <a:lnTo>
                  <a:pt x="1757" y="2525"/>
                </a:lnTo>
                <a:cubicBezTo>
                  <a:pt x="1756" y="2527"/>
                  <a:pt x="1756" y="2528"/>
                  <a:pt x="1755" y="2531"/>
                </a:cubicBezTo>
                <a:lnTo>
                  <a:pt x="1755" y="2531"/>
                </a:lnTo>
                <a:cubicBezTo>
                  <a:pt x="1755" y="2532"/>
                  <a:pt x="1754" y="2533"/>
                  <a:pt x="1753" y="2535"/>
                </a:cubicBezTo>
                <a:lnTo>
                  <a:pt x="1753" y="2535"/>
                </a:lnTo>
                <a:cubicBezTo>
                  <a:pt x="1753" y="2536"/>
                  <a:pt x="1752" y="2539"/>
                  <a:pt x="1752" y="2541"/>
                </a:cubicBezTo>
                <a:lnTo>
                  <a:pt x="1752" y="2541"/>
                </a:lnTo>
                <a:cubicBezTo>
                  <a:pt x="1752" y="2542"/>
                  <a:pt x="1751" y="2544"/>
                  <a:pt x="1751" y="2545"/>
                </a:cubicBezTo>
                <a:lnTo>
                  <a:pt x="1751" y="2545"/>
                </a:lnTo>
                <a:cubicBezTo>
                  <a:pt x="1750" y="2548"/>
                  <a:pt x="1749" y="2550"/>
                  <a:pt x="1749" y="2552"/>
                </a:cubicBezTo>
                <a:lnTo>
                  <a:pt x="1749" y="2552"/>
                </a:lnTo>
                <a:cubicBezTo>
                  <a:pt x="1748" y="2554"/>
                  <a:pt x="1748" y="2555"/>
                  <a:pt x="1747" y="2557"/>
                </a:cubicBezTo>
                <a:lnTo>
                  <a:pt x="1747" y="2557"/>
                </a:lnTo>
                <a:cubicBezTo>
                  <a:pt x="1746" y="2560"/>
                  <a:pt x="1746" y="2562"/>
                  <a:pt x="1745" y="2564"/>
                </a:cubicBezTo>
                <a:lnTo>
                  <a:pt x="1745" y="2564"/>
                </a:lnTo>
                <a:cubicBezTo>
                  <a:pt x="1745" y="2566"/>
                  <a:pt x="1744" y="2568"/>
                  <a:pt x="1744" y="2570"/>
                </a:cubicBezTo>
                <a:lnTo>
                  <a:pt x="1744" y="2570"/>
                </a:lnTo>
                <a:cubicBezTo>
                  <a:pt x="1743" y="2572"/>
                  <a:pt x="1742" y="2575"/>
                  <a:pt x="1742" y="2578"/>
                </a:cubicBezTo>
                <a:lnTo>
                  <a:pt x="1742" y="2578"/>
                </a:lnTo>
                <a:cubicBezTo>
                  <a:pt x="1741" y="2579"/>
                  <a:pt x="1741" y="2581"/>
                  <a:pt x="1741" y="2582"/>
                </a:cubicBezTo>
                <a:lnTo>
                  <a:pt x="1741" y="2582"/>
                </a:lnTo>
                <a:cubicBezTo>
                  <a:pt x="1739" y="2585"/>
                  <a:pt x="1739" y="2588"/>
                  <a:pt x="1738" y="2591"/>
                </a:cubicBezTo>
                <a:lnTo>
                  <a:pt x="1738" y="2591"/>
                </a:lnTo>
                <a:cubicBezTo>
                  <a:pt x="1738" y="2593"/>
                  <a:pt x="1737" y="2595"/>
                  <a:pt x="1736" y="2596"/>
                </a:cubicBezTo>
                <a:lnTo>
                  <a:pt x="1736" y="2596"/>
                </a:lnTo>
                <a:cubicBezTo>
                  <a:pt x="1736" y="2599"/>
                  <a:pt x="1735" y="2602"/>
                  <a:pt x="1734" y="2606"/>
                </a:cubicBezTo>
                <a:lnTo>
                  <a:pt x="1734" y="2606"/>
                </a:lnTo>
                <a:cubicBezTo>
                  <a:pt x="1734" y="2608"/>
                  <a:pt x="1733" y="2609"/>
                  <a:pt x="1733" y="2611"/>
                </a:cubicBezTo>
                <a:lnTo>
                  <a:pt x="1733" y="2611"/>
                </a:lnTo>
                <a:cubicBezTo>
                  <a:pt x="1732" y="2614"/>
                  <a:pt x="1731" y="2618"/>
                  <a:pt x="1731" y="2621"/>
                </a:cubicBezTo>
                <a:lnTo>
                  <a:pt x="1731" y="2621"/>
                </a:lnTo>
                <a:cubicBezTo>
                  <a:pt x="1730" y="2623"/>
                  <a:pt x="1729" y="2625"/>
                  <a:pt x="1729" y="2626"/>
                </a:cubicBezTo>
                <a:lnTo>
                  <a:pt x="1729" y="2626"/>
                </a:lnTo>
                <a:cubicBezTo>
                  <a:pt x="1728" y="2630"/>
                  <a:pt x="1728" y="2634"/>
                  <a:pt x="1726" y="2637"/>
                </a:cubicBezTo>
                <a:lnTo>
                  <a:pt x="1726" y="2637"/>
                </a:lnTo>
                <a:cubicBezTo>
                  <a:pt x="1726" y="2639"/>
                  <a:pt x="1726" y="2641"/>
                  <a:pt x="1725" y="2642"/>
                </a:cubicBezTo>
                <a:lnTo>
                  <a:pt x="1725" y="2642"/>
                </a:lnTo>
                <a:cubicBezTo>
                  <a:pt x="1724" y="2646"/>
                  <a:pt x="1723" y="2650"/>
                  <a:pt x="1722" y="2654"/>
                </a:cubicBezTo>
                <a:lnTo>
                  <a:pt x="1722" y="2654"/>
                </a:lnTo>
                <a:cubicBezTo>
                  <a:pt x="1722" y="2655"/>
                  <a:pt x="1722" y="2657"/>
                  <a:pt x="1721" y="2659"/>
                </a:cubicBezTo>
                <a:lnTo>
                  <a:pt x="1721" y="2659"/>
                </a:lnTo>
                <a:cubicBezTo>
                  <a:pt x="1721" y="2663"/>
                  <a:pt x="1719" y="2667"/>
                  <a:pt x="1718" y="2671"/>
                </a:cubicBezTo>
                <a:lnTo>
                  <a:pt x="1718" y="2671"/>
                </a:lnTo>
                <a:cubicBezTo>
                  <a:pt x="1718" y="2673"/>
                  <a:pt x="1718" y="2675"/>
                  <a:pt x="1717" y="2676"/>
                </a:cubicBezTo>
                <a:lnTo>
                  <a:pt x="1717" y="2676"/>
                </a:lnTo>
                <a:cubicBezTo>
                  <a:pt x="1716" y="2681"/>
                  <a:pt x="1715" y="2685"/>
                  <a:pt x="1714" y="2689"/>
                </a:cubicBezTo>
                <a:lnTo>
                  <a:pt x="1714" y="2689"/>
                </a:lnTo>
                <a:cubicBezTo>
                  <a:pt x="1714" y="2690"/>
                  <a:pt x="1713" y="2692"/>
                  <a:pt x="1713" y="2693"/>
                </a:cubicBezTo>
                <a:lnTo>
                  <a:pt x="1713" y="2693"/>
                </a:lnTo>
                <a:cubicBezTo>
                  <a:pt x="1712" y="2698"/>
                  <a:pt x="1711" y="2703"/>
                  <a:pt x="1710" y="2708"/>
                </a:cubicBezTo>
                <a:lnTo>
                  <a:pt x="1710" y="2708"/>
                </a:lnTo>
                <a:cubicBezTo>
                  <a:pt x="1710" y="2709"/>
                  <a:pt x="1710" y="2710"/>
                  <a:pt x="1709" y="2712"/>
                </a:cubicBezTo>
                <a:lnTo>
                  <a:pt x="1709" y="2712"/>
                </a:lnTo>
                <a:cubicBezTo>
                  <a:pt x="1708" y="2717"/>
                  <a:pt x="1707" y="2722"/>
                  <a:pt x="1706" y="2727"/>
                </a:cubicBezTo>
                <a:lnTo>
                  <a:pt x="1705" y="2731"/>
                </a:lnTo>
                <a:lnTo>
                  <a:pt x="1705" y="2731"/>
                </a:lnTo>
                <a:cubicBezTo>
                  <a:pt x="1703" y="2736"/>
                  <a:pt x="1702" y="2742"/>
                  <a:pt x="1701" y="2747"/>
                </a:cubicBezTo>
                <a:lnTo>
                  <a:pt x="1701" y="2747"/>
                </a:lnTo>
                <a:cubicBezTo>
                  <a:pt x="1701" y="2748"/>
                  <a:pt x="1701" y="2749"/>
                  <a:pt x="1701" y="2750"/>
                </a:cubicBezTo>
                <a:lnTo>
                  <a:pt x="1701" y="2750"/>
                </a:lnTo>
                <a:cubicBezTo>
                  <a:pt x="1700" y="2756"/>
                  <a:pt x="1698" y="2762"/>
                  <a:pt x="1697" y="2767"/>
                </a:cubicBezTo>
                <a:lnTo>
                  <a:pt x="1697" y="2767"/>
                </a:lnTo>
                <a:cubicBezTo>
                  <a:pt x="1696" y="2768"/>
                  <a:pt x="1696" y="2768"/>
                  <a:pt x="1696" y="2770"/>
                </a:cubicBezTo>
                <a:lnTo>
                  <a:pt x="1696" y="2770"/>
                </a:lnTo>
                <a:cubicBezTo>
                  <a:pt x="1695" y="2776"/>
                  <a:pt x="1693" y="2782"/>
                  <a:pt x="1692" y="2788"/>
                </a:cubicBezTo>
                <a:lnTo>
                  <a:pt x="1692" y="2788"/>
                </a:lnTo>
                <a:cubicBezTo>
                  <a:pt x="1692" y="2788"/>
                  <a:pt x="1692" y="2789"/>
                  <a:pt x="1692" y="2790"/>
                </a:cubicBezTo>
                <a:lnTo>
                  <a:pt x="1692" y="2790"/>
                </a:lnTo>
                <a:cubicBezTo>
                  <a:pt x="1691" y="2796"/>
                  <a:pt x="1690" y="2802"/>
                  <a:pt x="1688" y="2808"/>
                </a:cubicBezTo>
                <a:lnTo>
                  <a:pt x="1688" y="2808"/>
                </a:lnTo>
                <a:cubicBezTo>
                  <a:pt x="1688" y="2809"/>
                  <a:pt x="1688" y="2810"/>
                  <a:pt x="1688" y="2811"/>
                </a:cubicBezTo>
                <a:lnTo>
                  <a:pt x="1688" y="2811"/>
                </a:lnTo>
                <a:cubicBezTo>
                  <a:pt x="1686" y="2817"/>
                  <a:pt x="1685" y="2824"/>
                  <a:pt x="1684" y="2831"/>
                </a:cubicBezTo>
                <a:lnTo>
                  <a:pt x="1684" y="2831"/>
                </a:lnTo>
                <a:lnTo>
                  <a:pt x="1683" y="2831"/>
                </a:lnTo>
                <a:lnTo>
                  <a:pt x="1683" y="2831"/>
                </a:lnTo>
                <a:cubicBezTo>
                  <a:pt x="1622" y="3122"/>
                  <a:pt x="1553" y="3507"/>
                  <a:pt x="1530" y="3629"/>
                </a:cubicBezTo>
                <a:lnTo>
                  <a:pt x="1530" y="3629"/>
                </a:lnTo>
                <a:lnTo>
                  <a:pt x="1530" y="3629"/>
                </a:lnTo>
                <a:lnTo>
                  <a:pt x="1530" y="3629"/>
                </a:lnTo>
                <a:lnTo>
                  <a:pt x="1530" y="3629"/>
                </a:lnTo>
                <a:cubicBezTo>
                  <a:pt x="1530" y="3634"/>
                  <a:pt x="1529" y="3638"/>
                  <a:pt x="1529" y="3641"/>
                </a:cubicBezTo>
                <a:lnTo>
                  <a:pt x="1529" y="3641"/>
                </a:lnTo>
                <a:cubicBezTo>
                  <a:pt x="1474" y="3641"/>
                  <a:pt x="1419" y="3650"/>
                  <a:pt x="1359" y="3633"/>
                </a:cubicBezTo>
                <a:lnTo>
                  <a:pt x="1359" y="3633"/>
                </a:lnTo>
                <a:cubicBezTo>
                  <a:pt x="1271" y="3606"/>
                  <a:pt x="1178" y="3584"/>
                  <a:pt x="1097" y="3539"/>
                </a:cubicBezTo>
                <a:lnTo>
                  <a:pt x="1097" y="3539"/>
                </a:lnTo>
                <a:cubicBezTo>
                  <a:pt x="983" y="3476"/>
                  <a:pt x="856" y="3422"/>
                  <a:pt x="765" y="3326"/>
                </a:cubicBezTo>
                <a:lnTo>
                  <a:pt x="765" y="3326"/>
                </a:lnTo>
                <a:cubicBezTo>
                  <a:pt x="757" y="3318"/>
                  <a:pt x="687" y="3222"/>
                  <a:pt x="678" y="3227"/>
                </a:cubicBezTo>
                <a:lnTo>
                  <a:pt x="678" y="3227"/>
                </a:lnTo>
                <a:cubicBezTo>
                  <a:pt x="662" y="3235"/>
                  <a:pt x="646" y="3244"/>
                  <a:pt x="632" y="3253"/>
                </a:cubicBezTo>
                <a:lnTo>
                  <a:pt x="632" y="3253"/>
                </a:lnTo>
                <a:cubicBezTo>
                  <a:pt x="633" y="3251"/>
                  <a:pt x="633" y="3249"/>
                  <a:pt x="633" y="3246"/>
                </a:cubicBezTo>
                <a:lnTo>
                  <a:pt x="633" y="3246"/>
                </a:lnTo>
                <a:cubicBezTo>
                  <a:pt x="633" y="3244"/>
                  <a:pt x="632" y="3241"/>
                  <a:pt x="632" y="3239"/>
                </a:cubicBezTo>
                <a:lnTo>
                  <a:pt x="643" y="3221"/>
                </a:lnTo>
                <a:lnTo>
                  <a:pt x="649" y="3212"/>
                </a:lnTo>
                <a:lnTo>
                  <a:pt x="641" y="3207"/>
                </a:lnTo>
                <a:lnTo>
                  <a:pt x="641" y="3207"/>
                </a:lnTo>
                <a:lnTo>
                  <a:pt x="580" y="3166"/>
                </a:lnTo>
                <a:lnTo>
                  <a:pt x="580" y="3166"/>
                </a:lnTo>
                <a:lnTo>
                  <a:pt x="575" y="3163"/>
                </a:lnTo>
                <a:lnTo>
                  <a:pt x="575" y="3163"/>
                </a:lnTo>
                <a:cubicBezTo>
                  <a:pt x="564" y="3171"/>
                  <a:pt x="552" y="3179"/>
                  <a:pt x="542" y="3187"/>
                </a:cubicBezTo>
                <a:lnTo>
                  <a:pt x="536" y="3185"/>
                </a:lnTo>
                <a:lnTo>
                  <a:pt x="536" y="3185"/>
                </a:lnTo>
                <a:cubicBezTo>
                  <a:pt x="536" y="3185"/>
                  <a:pt x="564" y="2995"/>
                  <a:pt x="457" y="2929"/>
                </a:cubicBezTo>
                <a:lnTo>
                  <a:pt x="457" y="2929"/>
                </a:lnTo>
                <a:cubicBezTo>
                  <a:pt x="424" y="2909"/>
                  <a:pt x="384" y="2894"/>
                  <a:pt x="352" y="2871"/>
                </a:cubicBezTo>
                <a:lnTo>
                  <a:pt x="352" y="2871"/>
                </a:lnTo>
                <a:cubicBezTo>
                  <a:pt x="334" y="2857"/>
                  <a:pt x="317" y="2834"/>
                  <a:pt x="295" y="2839"/>
                </a:cubicBezTo>
                <a:lnTo>
                  <a:pt x="295" y="2839"/>
                </a:lnTo>
                <a:cubicBezTo>
                  <a:pt x="268" y="2844"/>
                  <a:pt x="262" y="2872"/>
                  <a:pt x="265" y="2897"/>
                </a:cubicBezTo>
                <a:lnTo>
                  <a:pt x="265" y="2897"/>
                </a:lnTo>
                <a:cubicBezTo>
                  <a:pt x="262" y="2891"/>
                  <a:pt x="260" y="2887"/>
                  <a:pt x="259" y="2886"/>
                </a:cubicBezTo>
                <a:lnTo>
                  <a:pt x="259" y="2886"/>
                </a:lnTo>
                <a:cubicBezTo>
                  <a:pt x="259" y="2888"/>
                  <a:pt x="258" y="2902"/>
                  <a:pt x="262" y="2921"/>
                </a:cubicBezTo>
                <a:lnTo>
                  <a:pt x="262" y="2921"/>
                </a:lnTo>
                <a:cubicBezTo>
                  <a:pt x="261" y="2921"/>
                  <a:pt x="259" y="2921"/>
                  <a:pt x="259" y="2921"/>
                </a:cubicBezTo>
                <a:lnTo>
                  <a:pt x="259" y="2921"/>
                </a:lnTo>
                <a:cubicBezTo>
                  <a:pt x="258" y="2921"/>
                  <a:pt x="257" y="2920"/>
                  <a:pt x="256" y="2920"/>
                </a:cubicBezTo>
                <a:lnTo>
                  <a:pt x="256" y="2920"/>
                </a:lnTo>
                <a:cubicBezTo>
                  <a:pt x="255" y="2920"/>
                  <a:pt x="254" y="2919"/>
                  <a:pt x="253" y="2919"/>
                </a:cubicBezTo>
                <a:lnTo>
                  <a:pt x="253" y="2919"/>
                </a:lnTo>
                <a:cubicBezTo>
                  <a:pt x="252" y="2919"/>
                  <a:pt x="251" y="2919"/>
                  <a:pt x="250" y="2919"/>
                </a:cubicBezTo>
                <a:lnTo>
                  <a:pt x="250" y="2919"/>
                </a:lnTo>
                <a:cubicBezTo>
                  <a:pt x="249" y="2918"/>
                  <a:pt x="247" y="2918"/>
                  <a:pt x="247" y="2918"/>
                </a:cubicBezTo>
                <a:lnTo>
                  <a:pt x="247" y="2918"/>
                </a:lnTo>
                <a:cubicBezTo>
                  <a:pt x="189" y="2907"/>
                  <a:pt x="82" y="2911"/>
                  <a:pt x="79" y="2968"/>
                </a:cubicBezTo>
                <a:lnTo>
                  <a:pt x="79" y="2968"/>
                </a:lnTo>
                <a:lnTo>
                  <a:pt x="79" y="2967"/>
                </a:lnTo>
                <a:lnTo>
                  <a:pt x="79" y="2967"/>
                </a:lnTo>
                <a:cubicBezTo>
                  <a:pt x="77" y="2956"/>
                  <a:pt x="77" y="2950"/>
                  <a:pt x="77" y="2950"/>
                </a:cubicBezTo>
                <a:lnTo>
                  <a:pt x="77" y="2950"/>
                </a:lnTo>
                <a:cubicBezTo>
                  <a:pt x="77" y="2950"/>
                  <a:pt x="75" y="2956"/>
                  <a:pt x="76" y="2968"/>
                </a:cubicBezTo>
                <a:lnTo>
                  <a:pt x="76" y="2968"/>
                </a:lnTo>
                <a:cubicBezTo>
                  <a:pt x="76" y="2975"/>
                  <a:pt x="77" y="2985"/>
                  <a:pt x="81" y="2997"/>
                </a:cubicBezTo>
                <a:lnTo>
                  <a:pt x="81" y="2997"/>
                </a:lnTo>
                <a:cubicBezTo>
                  <a:pt x="45" y="3015"/>
                  <a:pt x="21" y="3053"/>
                  <a:pt x="17" y="3093"/>
                </a:cubicBezTo>
                <a:lnTo>
                  <a:pt x="17" y="3093"/>
                </a:lnTo>
                <a:cubicBezTo>
                  <a:pt x="17" y="3093"/>
                  <a:pt x="17" y="3094"/>
                  <a:pt x="16" y="3095"/>
                </a:cubicBezTo>
                <a:lnTo>
                  <a:pt x="16" y="3095"/>
                </a:lnTo>
                <a:cubicBezTo>
                  <a:pt x="16" y="3098"/>
                  <a:pt x="16" y="3101"/>
                  <a:pt x="16" y="3104"/>
                </a:cubicBezTo>
                <a:lnTo>
                  <a:pt x="16" y="3104"/>
                </a:lnTo>
                <a:cubicBezTo>
                  <a:pt x="16" y="3105"/>
                  <a:pt x="16" y="3106"/>
                  <a:pt x="16" y="3108"/>
                </a:cubicBezTo>
                <a:lnTo>
                  <a:pt x="16" y="3108"/>
                </a:lnTo>
                <a:cubicBezTo>
                  <a:pt x="16" y="3111"/>
                  <a:pt x="16" y="3115"/>
                  <a:pt x="17" y="3119"/>
                </a:cubicBezTo>
                <a:lnTo>
                  <a:pt x="17" y="3119"/>
                </a:lnTo>
                <a:cubicBezTo>
                  <a:pt x="17" y="3119"/>
                  <a:pt x="17" y="3119"/>
                  <a:pt x="17" y="3120"/>
                </a:cubicBezTo>
                <a:lnTo>
                  <a:pt x="17" y="3120"/>
                </a:lnTo>
                <a:cubicBezTo>
                  <a:pt x="16" y="3119"/>
                  <a:pt x="16" y="3119"/>
                  <a:pt x="16" y="3119"/>
                </a:cubicBezTo>
                <a:lnTo>
                  <a:pt x="16" y="3119"/>
                </a:lnTo>
                <a:lnTo>
                  <a:pt x="17" y="3120"/>
                </a:lnTo>
                <a:lnTo>
                  <a:pt x="17" y="3120"/>
                </a:lnTo>
                <a:cubicBezTo>
                  <a:pt x="18" y="3126"/>
                  <a:pt x="19" y="3132"/>
                  <a:pt x="18" y="3138"/>
                </a:cubicBezTo>
                <a:lnTo>
                  <a:pt x="18" y="3138"/>
                </a:lnTo>
                <a:cubicBezTo>
                  <a:pt x="17" y="3146"/>
                  <a:pt x="13" y="3153"/>
                  <a:pt x="10" y="3161"/>
                </a:cubicBezTo>
                <a:lnTo>
                  <a:pt x="10" y="3161"/>
                </a:lnTo>
                <a:cubicBezTo>
                  <a:pt x="0" y="3183"/>
                  <a:pt x="3" y="3210"/>
                  <a:pt x="16" y="3230"/>
                </a:cubicBezTo>
                <a:lnTo>
                  <a:pt x="16" y="3230"/>
                </a:lnTo>
                <a:cubicBezTo>
                  <a:pt x="16" y="3231"/>
                  <a:pt x="17" y="3231"/>
                  <a:pt x="17" y="3232"/>
                </a:cubicBezTo>
                <a:lnTo>
                  <a:pt x="17" y="3232"/>
                </a:lnTo>
                <a:cubicBezTo>
                  <a:pt x="17" y="3237"/>
                  <a:pt x="13" y="3245"/>
                  <a:pt x="13" y="3249"/>
                </a:cubicBezTo>
                <a:lnTo>
                  <a:pt x="13" y="3249"/>
                </a:lnTo>
                <a:lnTo>
                  <a:pt x="13" y="3249"/>
                </a:lnTo>
                <a:lnTo>
                  <a:pt x="13" y="3249"/>
                </a:lnTo>
                <a:cubicBezTo>
                  <a:pt x="13" y="3253"/>
                  <a:pt x="13" y="3256"/>
                  <a:pt x="13" y="3260"/>
                </a:cubicBezTo>
                <a:lnTo>
                  <a:pt x="13" y="3260"/>
                </a:lnTo>
                <a:cubicBezTo>
                  <a:pt x="22" y="3331"/>
                  <a:pt x="110" y="3369"/>
                  <a:pt x="168" y="3388"/>
                </a:cubicBezTo>
                <a:lnTo>
                  <a:pt x="168" y="3388"/>
                </a:lnTo>
                <a:cubicBezTo>
                  <a:pt x="189" y="3395"/>
                  <a:pt x="213" y="3402"/>
                  <a:pt x="239" y="3407"/>
                </a:cubicBezTo>
                <a:lnTo>
                  <a:pt x="239" y="3407"/>
                </a:lnTo>
                <a:cubicBezTo>
                  <a:pt x="279" y="3415"/>
                  <a:pt x="323" y="3419"/>
                  <a:pt x="361" y="3412"/>
                </a:cubicBezTo>
                <a:lnTo>
                  <a:pt x="361" y="3412"/>
                </a:lnTo>
                <a:cubicBezTo>
                  <a:pt x="360" y="3413"/>
                  <a:pt x="360" y="3414"/>
                  <a:pt x="360" y="3414"/>
                </a:cubicBezTo>
                <a:lnTo>
                  <a:pt x="360" y="3414"/>
                </a:lnTo>
                <a:cubicBezTo>
                  <a:pt x="367" y="3426"/>
                  <a:pt x="426" y="3459"/>
                  <a:pt x="458" y="3477"/>
                </a:cubicBezTo>
                <a:lnTo>
                  <a:pt x="458" y="3477"/>
                </a:lnTo>
                <a:cubicBezTo>
                  <a:pt x="426" y="3556"/>
                  <a:pt x="419" y="3618"/>
                  <a:pt x="419" y="3618"/>
                </a:cubicBezTo>
                <a:lnTo>
                  <a:pt x="419" y="3618"/>
                </a:lnTo>
                <a:cubicBezTo>
                  <a:pt x="555" y="3731"/>
                  <a:pt x="703" y="3830"/>
                  <a:pt x="853" y="3919"/>
                </a:cubicBezTo>
                <a:lnTo>
                  <a:pt x="853" y="3919"/>
                </a:lnTo>
                <a:cubicBezTo>
                  <a:pt x="1078" y="4052"/>
                  <a:pt x="1377" y="4172"/>
                  <a:pt x="1642" y="4119"/>
                </a:cubicBezTo>
                <a:lnTo>
                  <a:pt x="1642" y="4119"/>
                </a:lnTo>
                <a:cubicBezTo>
                  <a:pt x="1668" y="4114"/>
                  <a:pt x="1690" y="4111"/>
                  <a:pt x="1708" y="4106"/>
                </a:cubicBezTo>
                <a:lnTo>
                  <a:pt x="1708" y="4106"/>
                </a:lnTo>
                <a:cubicBezTo>
                  <a:pt x="1740" y="4100"/>
                  <a:pt x="1762" y="4090"/>
                  <a:pt x="1777" y="4062"/>
                </a:cubicBezTo>
                <a:lnTo>
                  <a:pt x="1777" y="4062"/>
                </a:lnTo>
                <a:cubicBezTo>
                  <a:pt x="1846" y="4013"/>
                  <a:pt x="1915" y="3795"/>
                  <a:pt x="1965" y="3528"/>
                </a:cubicBezTo>
                <a:lnTo>
                  <a:pt x="1965" y="3528"/>
                </a:lnTo>
                <a:cubicBezTo>
                  <a:pt x="1985" y="3628"/>
                  <a:pt x="2004" y="3720"/>
                  <a:pt x="2009" y="3748"/>
                </a:cubicBezTo>
                <a:lnTo>
                  <a:pt x="2009" y="3748"/>
                </a:lnTo>
                <a:cubicBezTo>
                  <a:pt x="2015" y="3784"/>
                  <a:pt x="2021" y="3820"/>
                  <a:pt x="2027" y="3858"/>
                </a:cubicBezTo>
                <a:lnTo>
                  <a:pt x="2027" y="3858"/>
                </a:lnTo>
                <a:cubicBezTo>
                  <a:pt x="2047" y="3984"/>
                  <a:pt x="2069" y="4126"/>
                  <a:pt x="2086" y="4263"/>
                </a:cubicBezTo>
                <a:lnTo>
                  <a:pt x="2086" y="4263"/>
                </a:lnTo>
                <a:cubicBezTo>
                  <a:pt x="2086" y="4263"/>
                  <a:pt x="2086" y="4263"/>
                  <a:pt x="2086" y="4262"/>
                </a:cubicBezTo>
                <a:lnTo>
                  <a:pt x="2086" y="4262"/>
                </a:lnTo>
                <a:cubicBezTo>
                  <a:pt x="2092" y="4312"/>
                  <a:pt x="2096" y="4360"/>
                  <a:pt x="2100" y="4407"/>
                </a:cubicBezTo>
                <a:lnTo>
                  <a:pt x="2100" y="4407"/>
                </a:lnTo>
                <a:cubicBezTo>
                  <a:pt x="2100" y="4409"/>
                  <a:pt x="2100" y="4411"/>
                  <a:pt x="2101" y="4414"/>
                </a:cubicBezTo>
                <a:lnTo>
                  <a:pt x="2101" y="4414"/>
                </a:lnTo>
                <a:cubicBezTo>
                  <a:pt x="2102" y="4429"/>
                  <a:pt x="2103" y="4444"/>
                  <a:pt x="2104" y="4459"/>
                </a:cubicBezTo>
                <a:lnTo>
                  <a:pt x="2104" y="4459"/>
                </a:lnTo>
                <a:cubicBezTo>
                  <a:pt x="2106" y="4498"/>
                  <a:pt x="2108" y="4538"/>
                  <a:pt x="2110" y="4578"/>
                </a:cubicBezTo>
                <a:lnTo>
                  <a:pt x="2110" y="4578"/>
                </a:lnTo>
                <a:cubicBezTo>
                  <a:pt x="2110" y="4579"/>
                  <a:pt x="2110" y="4579"/>
                  <a:pt x="2110" y="4579"/>
                </a:cubicBezTo>
                <a:lnTo>
                  <a:pt x="2110" y="4579"/>
                </a:lnTo>
                <a:cubicBezTo>
                  <a:pt x="2112" y="4619"/>
                  <a:pt x="2114" y="4659"/>
                  <a:pt x="2115" y="4699"/>
                </a:cubicBezTo>
                <a:lnTo>
                  <a:pt x="2115" y="4699"/>
                </a:lnTo>
                <a:cubicBezTo>
                  <a:pt x="2118" y="4757"/>
                  <a:pt x="2095" y="4872"/>
                  <a:pt x="2129" y="4922"/>
                </a:cubicBezTo>
                <a:lnTo>
                  <a:pt x="2129" y="4922"/>
                </a:lnTo>
                <a:cubicBezTo>
                  <a:pt x="2142" y="4942"/>
                  <a:pt x="2165" y="4955"/>
                  <a:pt x="2192" y="4965"/>
                </a:cubicBezTo>
                <a:lnTo>
                  <a:pt x="2192" y="4965"/>
                </a:lnTo>
                <a:cubicBezTo>
                  <a:pt x="2223" y="4983"/>
                  <a:pt x="2267" y="4992"/>
                  <a:pt x="2312" y="4994"/>
                </a:cubicBezTo>
                <a:lnTo>
                  <a:pt x="2312" y="4994"/>
                </a:lnTo>
                <a:cubicBezTo>
                  <a:pt x="2316" y="5136"/>
                  <a:pt x="2334" y="5312"/>
                  <a:pt x="2382" y="5489"/>
                </a:cubicBezTo>
                <a:lnTo>
                  <a:pt x="2382" y="5489"/>
                </a:lnTo>
                <a:cubicBezTo>
                  <a:pt x="2382" y="5489"/>
                  <a:pt x="1510" y="6180"/>
                  <a:pt x="1181" y="7157"/>
                </a:cubicBezTo>
                <a:lnTo>
                  <a:pt x="1181" y="7157"/>
                </a:lnTo>
                <a:cubicBezTo>
                  <a:pt x="1180" y="7158"/>
                  <a:pt x="1180" y="7159"/>
                  <a:pt x="1180" y="7160"/>
                </a:cubicBezTo>
                <a:lnTo>
                  <a:pt x="1180" y="7160"/>
                </a:lnTo>
                <a:cubicBezTo>
                  <a:pt x="1161" y="7217"/>
                  <a:pt x="1143" y="7275"/>
                  <a:pt x="1128" y="7335"/>
                </a:cubicBezTo>
                <a:lnTo>
                  <a:pt x="1128" y="7335"/>
                </a:lnTo>
                <a:cubicBezTo>
                  <a:pt x="1127" y="7340"/>
                  <a:pt x="1125" y="7346"/>
                  <a:pt x="1124" y="7352"/>
                </a:cubicBezTo>
                <a:lnTo>
                  <a:pt x="1124" y="7352"/>
                </a:lnTo>
                <a:cubicBezTo>
                  <a:pt x="1121" y="7363"/>
                  <a:pt x="1118" y="7374"/>
                  <a:pt x="1116" y="7385"/>
                </a:cubicBezTo>
                <a:lnTo>
                  <a:pt x="1116" y="7385"/>
                </a:lnTo>
                <a:cubicBezTo>
                  <a:pt x="1114" y="7392"/>
                  <a:pt x="1112" y="7400"/>
                  <a:pt x="1111" y="7407"/>
                </a:cubicBezTo>
                <a:lnTo>
                  <a:pt x="1111" y="7407"/>
                </a:lnTo>
                <a:cubicBezTo>
                  <a:pt x="1108" y="7417"/>
                  <a:pt x="1106" y="7428"/>
                  <a:pt x="1104" y="7438"/>
                </a:cubicBezTo>
                <a:lnTo>
                  <a:pt x="1104" y="7438"/>
                </a:lnTo>
                <a:cubicBezTo>
                  <a:pt x="1102" y="7447"/>
                  <a:pt x="1100" y="7456"/>
                  <a:pt x="1098" y="7465"/>
                </a:cubicBezTo>
                <a:lnTo>
                  <a:pt x="1098" y="7465"/>
                </a:lnTo>
                <a:cubicBezTo>
                  <a:pt x="1096" y="7478"/>
                  <a:pt x="1093" y="7491"/>
                  <a:pt x="1091" y="7504"/>
                </a:cubicBezTo>
                <a:lnTo>
                  <a:pt x="1091" y="7504"/>
                </a:lnTo>
                <a:cubicBezTo>
                  <a:pt x="1089" y="7517"/>
                  <a:pt x="1086" y="7531"/>
                  <a:pt x="1084" y="7544"/>
                </a:cubicBezTo>
                <a:lnTo>
                  <a:pt x="1084" y="7544"/>
                </a:lnTo>
                <a:cubicBezTo>
                  <a:pt x="1083" y="7552"/>
                  <a:pt x="1082" y="7560"/>
                  <a:pt x="1080" y="7568"/>
                </a:cubicBezTo>
                <a:lnTo>
                  <a:pt x="1080" y="7568"/>
                </a:lnTo>
                <a:cubicBezTo>
                  <a:pt x="1079" y="7579"/>
                  <a:pt x="1077" y="7590"/>
                  <a:pt x="1076" y="7601"/>
                </a:cubicBezTo>
                <a:lnTo>
                  <a:pt x="1076" y="7601"/>
                </a:lnTo>
                <a:cubicBezTo>
                  <a:pt x="1075" y="7609"/>
                  <a:pt x="1074" y="7618"/>
                  <a:pt x="1073" y="7626"/>
                </a:cubicBezTo>
                <a:lnTo>
                  <a:pt x="1073" y="7626"/>
                </a:lnTo>
                <a:cubicBezTo>
                  <a:pt x="1071" y="7638"/>
                  <a:pt x="1070" y="7649"/>
                  <a:pt x="1069" y="7661"/>
                </a:cubicBezTo>
                <a:lnTo>
                  <a:pt x="1069" y="7661"/>
                </a:lnTo>
                <a:cubicBezTo>
                  <a:pt x="1068" y="7668"/>
                  <a:pt x="1067" y="7676"/>
                  <a:pt x="1066" y="7683"/>
                </a:cubicBezTo>
                <a:lnTo>
                  <a:pt x="1066" y="7683"/>
                </a:lnTo>
                <a:cubicBezTo>
                  <a:pt x="1065" y="7699"/>
                  <a:pt x="1063" y="7715"/>
                  <a:pt x="1062" y="7731"/>
                </a:cubicBezTo>
                <a:lnTo>
                  <a:pt x="1062" y="7731"/>
                </a:lnTo>
                <a:cubicBezTo>
                  <a:pt x="1062" y="7734"/>
                  <a:pt x="1062" y="7738"/>
                  <a:pt x="1062" y="7740"/>
                </a:cubicBezTo>
                <a:lnTo>
                  <a:pt x="1062" y="7740"/>
                </a:lnTo>
                <a:cubicBezTo>
                  <a:pt x="1060" y="7760"/>
                  <a:pt x="1059" y="7779"/>
                  <a:pt x="1059" y="7798"/>
                </a:cubicBezTo>
                <a:lnTo>
                  <a:pt x="1059" y="7798"/>
                </a:lnTo>
                <a:cubicBezTo>
                  <a:pt x="1058" y="7804"/>
                  <a:pt x="1058" y="7810"/>
                  <a:pt x="1058" y="7817"/>
                </a:cubicBezTo>
                <a:lnTo>
                  <a:pt x="1058" y="7817"/>
                </a:lnTo>
                <a:cubicBezTo>
                  <a:pt x="1057" y="7830"/>
                  <a:pt x="1057" y="7844"/>
                  <a:pt x="1057" y="7857"/>
                </a:cubicBezTo>
                <a:lnTo>
                  <a:pt x="1057" y="7857"/>
                </a:lnTo>
                <a:cubicBezTo>
                  <a:pt x="1057" y="7864"/>
                  <a:pt x="1057" y="7871"/>
                  <a:pt x="1057" y="7879"/>
                </a:cubicBezTo>
                <a:lnTo>
                  <a:pt x="1057" y="7879"/>
                </a:lnTo>
                <a:cubicBezTo>
                  <a:pt x="1057" y="7892"/>
                  <a:pt x="1057" y="7905"/>
                  <a:pt x="1057" y="7920"/>
                </a:cubicBezTo>
                <a:lnTo>
                  <a:pt x="1057" y="7920"/>
                </a:lnTo>
                <a:cubicBezTo>
                  <a:pt x="1057" y="7925"/>
                  <a:pt x="1057" y="7932"/>
                  <a:pt x="1057" y="7938"/>
                </a:cubicBezTo>
                <a:lnTo>
                  <a:pt x="1057" y="7938"/>
                </a:lnTo>
                <a:cubicBezTo>
                  <a:pt x="1058" y="7958"/>
                  <a:pt x="1059" y="7978"/>
                  <a:pt x="1060" y="7998"/>
                </a:cubicBezTo>
                <a:lnTo>
                  <a:pt x="1060" y="7998"/>
                </a:lnTo>
                <a:lnTo>
                  <a:pt x="1060" y="7998"/>
                </a:lnTo>
                <a:cubicBezTo>
                  <a:pt x="1060" y="7998"/>
                  <a:pt x="1106" y="8041"/>
                  <a:pt x="1187" y="8074"/>
                </a:cubicBezTo>
                <a:lnTo>
                  <a:pt x="1181" y="8073"/>
                </a:lnTo>
                <a:lnTo>
                  <a:pt x="1143" y="8068"/>
                </a:lnTo>
                <a:lnTo>
                  <a:pt x="1105" y="8063"/>
                </a:lnTo>
                <a:lnTo>
                  <a:pt x="1105" y="8063"/>
                </a:lnTo>
                <a:cubicBezTo>
                  <a:pt x="1105" y="8063"/>
                  <a:pt x="782" y="7833"/>
                  <a:pt x="584" y="7862"/>
                </a:cubicBezTo>
                <a:lnTo>
                  <a:pt x="584" y="7862"/>
                </a:lnTo>
                <a:cubicBezTo>
                  <a:pt x="583" y="7862"/>
                  <a:pt x="582" y="7862"/>
                  <a:pt x="581" y="7863"/>
                </a:cubicBezTo>
                <a:lnTo>
                  <a:pt x="581" y="7863"/>
                </a:lnTo>
                <a:cubicBezTo>
                  <a:pt x="577" y="7864"/>
                  <a:pt x="572" y="7864"/>
                  <a:pt x="568" y="7865"/>
                </a:cubicBezTo>
                <a:lnTo>
                  <a:pt x="568" y="7865"/>
                </a:lnTo>
                <a:cubicBezTo>
                  <a:pt x="568" y="7865"/>
                  <a:pt x="568" y="7865"/>
                  <a:pt x="567" y="7865"/>
                </a:cubicBezTo>
                <a:lnTo>
                  <a:pt x="567" y="7865"/>
                </a:lnTo>
                <a:cubicBezTo>
                  <a:pt x="534" y="7873"/>
                  <a:pt x="506" y="7889"/>
                  <a:pt x="483" y="7916"/>
                </a:cubicBezTo>
                <a:lnTo>
                  <a:pt x="483" y="7916"/>
                </a:lnTo>
                <a:cubicBezTo>
                  <a:pt x="479" y="7921"/>
                  <a:pt x="476" y="7926"/>
                  <a:pt x="473" y="7931"/>
                </a:cubicBezTo>
                <a:lnTo>
                  <a:pt x="473" y="7931"/>
                </a:lnTo>
                <a:cubicBezTo>
                  <a:pt x="467" y="7941"/>
                  <a:pt x="465" y="7951"/>
                  <a:pt x="466" y="7961"/>
                </a:cubicBezTo>
                <a:lnTo>
                  <a:pt x="466" y="7961"/>
                </a:lnTo>
                <a:lnTo>
                  <a:pt x="466" y="7962"/>
                </a:lnTo>
                <a:lnTo>
                  <a:pt x="466" y="7962"/>
                </a:lnTo>
                <a:cubicBezTo>
                  <a:pt x="466" y="7964"/>
                  <a:pt x="466" y="7966"/>
                  <a:pt x="466" y="7968"/>
                </a:cubicBezTo>
                <a:lnTo>
                  <a:pt x="466" y="7968"/>
                </a:lnTo>
                <a:cubicBezTo>
                  <a:pt x="466" y="7969"/>
                  <a:pt x="467" y="7970"/>
                  <a:pt x="467" y="7971"/>
                </a:cubicBezTo>
                <a:lnTo>
                  <a:pt x="467" y="7971"/>
                </a:lnTo>
                <a:lnTo>
                  <a:pt x="467" y="7972"/>
                </a:lnTo>
                <a:lnTo>
                  <a:pt x="467" y="7972"/>
                </a:lnTo>
                <a:cubicBezTo>
                  <a:pt x="468" y="7975"/>
                  <a:pt x="468" y="7978"/>
                  <a:pt x="469" y="7981"/>
                </a:cubicBezTo>
                <a:lnTo>
                  <a:pt x="469" y="7981"/>
                </a:lnTo>
                <a:cubicBezTo>
                  <a:pt x="469" y="7981"/>
                  <a:pt x="470" y="7982"/>
                  <a:pt x="470" y="7983"/>
                </a:cubicBezTo>
                <a:lnTo>
                  <a:pt x="470" y="7983"/>
                </a:lnTo>
                <a:cubicBezTo>
                  <a:pt x="471" y="7985"/>
                  <a:pt x="473" y="7988"/>
                  <a:pt x="474" y="7990"/>
                </a:cubicBezTo>
                <a:lnTo>
                  <a:pt x="474" y="7990"/>
                </a:lnTo>
                <a:cubicBezTo>
                  <a:pt x="474" y="7991"/>
                  <a:pt x="474" y="7992"/>
                  <a:pt x="475" y="7992"/>
                </a:cubicBezTo>
                <a:lnTo>
                  <a:pt x="475" y="7992"/>
                </a:lnTo>
                <a:cubicBezTo>
                  <a:pt x="476" y="7995"/>
                  <a:pt x="478" y="7998"/>
                  <a:pt x="479" y="8001"/>
                </a:cubicBezTo>
                <a:lnTo>
                  <a:pt x="479" y="8001"/>
                </a:lnTo>
                <a:cubicBezTo>
                  <a:pt x="480" y="8001"/>
                  <a:pt x="481" y="8002"/>
                  <a:pt x="481" y="8002"/>
                </a:cubicBezTo>
                <a:lnTo>
                  <a:pt x="481" y="8002"/>
                </a:lnTo>
                <a:cubicBezTo>
                  <a:pt x="590" y="8158"/>
                  <a:pt x="1249" y="8304"/>
                  <a:pt x="1249" y="8304"/>
                </a:cubicBezTo>
                <a:lnTo>
                  <a:pt x="1348" y="8110"/>
                </a:lnTo>
                <a:lnTo>
                  <a:pt x="1348" y="8110"/>
                </a:lnTo>
                <a:cubicBezTo>
                  <a:pt x="1381" y="8112"/>
                  <a:pt x="1416" y="8110"/>
                  <a:pt x="1453" y="8104"/>
                </a:cubicBezTo>
                <a:lnTo>
                  <a:pt x="1453" y="8104"/>
                </a:lnTo>
                <a:lnTo>
                  <a:pt x="1453" y="8103"/>
                </a:lnTo>
                <a:lnTo>
                  <a:pt x="1453" y="8103"/>
                </a:lnTo>
                <a:cubicBezTo>
                  <a:pt x="1453" y="8067"/>
                  <a:pt x="1456" y="6921"/>
                  <a:pt x="2465" y="6208"/>
                </a:cubicBezTo>
                <a:lnTo>
                  <a:pt x="2465" y="6208"/>
                </a:lnTo>
                <a:lnTo>
                  <a:pt x="2465" y="6208"/>
                </a:lnTo>
                <a:cubicBezTo>
                  <a:pt x="2472" y="6202"/>
                  <a:pt x="2480" y="6196"/>
                  <a:pt x="2488" y="6191"/>
                </a:cubicBezTo>
                <a:lnTo>
                  <a:pt x="2488" y="6191"/>
                </a:lnTo>
                <a:cubicBezTo>
                  <a:pt x="2488" y="6191"/>
                  <a:pt x="2680" y="6829"/>
                  <a:pt x="3313" y="6878"/>
                </a:cubicBezTo>
                <a:lnTo>
                  <a:pt x="3313" y="6878"/>
                </a:lnTo>
                <a:cubicBezTo>
                  <a:pt x="3881" y="6920"/>
                  <a:pt x="4763" y="6276"/>
                  <a:pt x="4935" y="6145"/>
                </a:cubicBezTo>
                <a:lnTo>
                  <a:pt x="4935" y="6145"/>
                </a:lnTo>
                <a:cubicBezTo>
                  <a:pt x="4957" y="6205"/>
                  <a:pt x="5078" y="6519"/>
                  <a:pt x="5238" y="6602"/>
                </a:cubicBezTo>
                <a:lnTo>
                  <a:pt x="5238" y="6602"/>
                </a:lnTo>
                <a:cubicBezTo>
                  <a:pt x="5239" y="6602"/>
                  <a:pt x="5240" y="6603"/>
                  <a:pt x="5241" y="6603"/>
                </a:cubicBezTo>
                <a:lnTo>
                  <a:pt x="5241" y="6603"/>
                </a:lnTo>
                <a:cubicBezTo>
                  <a:pt x="5245" y="6605"/>
                  <a:pt x="5249" y="6607"/>
                  <a:pt x="5253" y="6608"/>
                </a:cubicBezTo>
                <a:lnTo>
                  <a:pt x="5253" y="6608"/>
                </a:lnTo>
                <a:lnTo>
                  <a:pt x="5254" y="6608"/>
                </a:lnTo>
                <a:lnTo>
                  <a:pt x="5254" y="6608"/>
                </a:lnTo>
                <a:cubicBezTo>
                  <a:pt x="5285" y="6622"/>
                  <a:pt x="5318" y="6626"/>
                  <a:pt x="5351" y="6617"/>
                </a:cubicBezTo>
                <a:lnTo>
                  <a:pt x="5351" y="6617"/>
                </a:lnTo>
                <a:cubicBezTo>
                  <a:pt x="5371" y="6612"/>
                  <a:pt x="5384" y="6603"/>
                  <a:pt x="5392" y="6590"/>
                </a:cubicBezTo>
                <a:lnTo>
                  <a:pt x="5392" y="6590"/>
                </a:lnTo>
                <a:lnTo>
                  <a:pt x="5392" y="6590"/>
                </a:lnTo>
                <a:lnTo>
                  <a:pt x="5392" y="6590"/>
                </a:lnTo>
                <a:cubicBezTo>
                  <a:pt x="5394" y="6587"/>
                  <a:pt x="5395" y="6584"/>
                  <a:pt x="5397" y="6582"/>
                </a:cubicBezTo>
                <a:close/>
              </a:path>
            </a:pathLst>
          </a:custGeom>
          <a:solidFill>
            <a:schemeClr val="accent2">
              <a:lumMod val="75000"/>
            </a:schemeClr>
          </a:solidFill>
          <a:ln>
            <a:noFill/>
          </a:ln>
          <a:effectLst/>
        </p:spPr>
        <p:txBody>
          <a:bodyPr wrap="none" anchor="ctr"/>
          <a:lstStyle/>
          <a:p>
            <a:endParaRPr lang="en-US" sz="900" dirty="0">
              <a:latin typeface="Roboto Light" panose="02000000000000000000" pitchFamily="2" charset="0"/>
            </a:endParaRPr>
          </a:p>
        </p:txBody>
      </p:sp>
      <p:sp>
        <p:nvSpPr>
          <p:cNvPr id="36" name="TextBox 35">
            <a:extLst>
              <a:ext uri="{FF2B5EF4-FFF2-40B4-BE49-F238E27FC236}">
                <a16:creationId xmlns:a16="http://schemas.microsoft.com/office/drawing/2014/main" id="{0C59D3A4-661F-4D47-9C2D-A8E5D1CC7A97}"/>
              </a:ext>
            </a:extLst>
          </p:cNvPr>
          <p:cNvSpPr txBox="1"/>
          <p:nvPr/>
        </p:nvSpPr>
        <p:spPr>
          <a:xfrm>
            <a:off x="5355458" y="2800181"/>
            <a:ext cx="2154757" cy="1200329"/>
          </a:xfrm>
          <a:prstGeom prst="rect">
            <a:avLst/>
          </a:prstGeom>
          <a:noFill/>
        </p:spPr>
        <p:txBody>
          <a:bodyPr wrap="none" rtlCol="0" anchor="ctr" anchorCtr="0">
            <a:spAutoFit/>
          </a:bodyPr>
          <a:lstStyle/>
          <a:p>
            <a:pPr algn="ctr"/>
            <a:r>
              <a:rPr lang="en-US" sz="3600" b="1" spc="150" dirty="0">
                <a:solidFill>
                  <a:schemeClr val="tx2"/>
                </a:solidFill>
                <a:latin typeface="Oswald" panose="02000503000000000000" pitchFamily="2" charset="77"/>
                <a:ea typeface="League Spartan" charset="0"/>
                <a:cs typeface="Poppins" pitchFamily="2" charset="77"/>
              </a:rPr>
              <a:t>SWOT</a:t>
            </a:r>
          </a:p>
          <a:p>
            <a:pPr algn="ctr"/>
            <a:r>
              <a:rPr lang="en-US" sz="3600" b="1" spc="150" dirty="0">
                <a:solidFill>
                  <a:schemeClr val="tx2"/>
                </a:solidFill>
                <a:latin typeface="Oswald" panose="02000503000000000000" pitchFamily="2" charset="77"/>
                <a:ea typeface="League Spartan" charset="0"/>
                <a:cs typeface="Poppins" pitchFamily="2" charset="77"/>
              </a:rPr>
              <a:t>ANALISYS</a:t>
            </a:r>
          </a:p>
        </p:txBody>
      </p:sp>
    </p:spTree>
    <p:extLst>
      <p:ext uri="{BB962C8B-B14F-4D97-AF65-F5344CB8AC3E}">
        <p14:creationId xmlns:p14="http://schemas.microsoft.com/office/powerpoint/2010/main" val="272306499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hape 1712">
            <a:extLst>
              <a:ext uri="{FF2B5EF4-FFF2-40B4-BE49-F238E27FC236}">
                <a16:creationId xmlns:a16="http://schemas.microsoft.com/office/drawing/2014/main" id="{4CE22545-004F-1B42-920E-E54C76CDEF22}"/>
              </a:ext>
            </a:extLst>
          </p:cNvPr>
          <p:cNvSpPr/>
          <p:nvPr/>
        </p:nvSpPr>
        <p:spPr>
          <a:xfrm rot="16200000">
            <a:off x="3821204" y="1515436"/>
            <a:ext cx="2607361" cy="187057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6889" y="0"/>
                </a:lnTo>
                <a:lnTo>
                  <a:pt x="12819" y="0"/>
                </a:lnTo>
                <a:lnTo>
                  <a:pt x="4711" y="0"/>
                </a:lnTo>
                <a:cubicBezTo>
                  <a:pt x="2109" y="0"/>
                  <a:pt x="0" y="2938"/>
                  <a:pt x="0" y="6561"/>
                </a:cubicBezTo>
                <a:lnTo>
                  <a:pt x="0" y="9373"/>
                </a:lnTo>
                <a:lnTo>
                  <a:pt x="0" y="15039"/>
                </a:lnTo>
                <a:lnTo>
                  <a:pt x="0" y="21600"/>
                </a:lnTo>
                <a:cubicBezTo>
                  <a:pt x="0" y="21600"/>
                  <a:pt x="4711" y="21600"/>
                  <a:pt x="4711" y="21600"/>
                </a:cubicBezTo>
                <a:lnTo>
                  <a:pt x="8781" y="21600"/>
                </a:lnTo>
                <a:lnTo>
                  <a:pt x="16889" y="21600"/>
                </a:lnTo>
                <a:cubicBezTo>
                  <a:pt x="19491" y="21600"/>
                  <a:pt x="21600" y="18662"/>
                  <a:pt x="21600" y="15039"/>
                </a:cubicBezTo>
                <a:lnTo>
                  <a:pt x="21600" y="12227"/>
                </a:lnTo>
                <a:lnTo>
                  <a:pt x="21600" y="6561"/>
                </a:lnTo>
                <a:lnTo>
                  <a:pt x="21600" y="0"/>
                </a:lnTo>
                <a:close/>
              </a:path>
            </a:pathLst>
          </a:custGeom>
          <a:solidFill>
            <a:schemeClr val="accent1"/>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sz="8000">
                <a:solidFill>
                  <a:srgbClr val="FFFFFF"/>
                </a:solidFill>
                <a:latin typeface="+mj-lt"/>
                <a:ea typeface="+mj-ea"/>
                <a:cs typeface="+mj-cs"/>
                <a:sym typeface="Helvetica Neue UltraLight"/>
              </a:defRPr>
            </a:lvl1pPr>
          </a:lstStyle>
          <a:p>
            <a:endParaRPr sz="5625" dirty="0">
              <a:latin typeface="Lato Light" panose="020F0502020204030203" pitchFamily="34" charset="0"/>
            </a:endParaRPr>
          </a:p>
        </p:txBody>
      </p:sp>
      <p:sp>
        <p:nvSpPr>
          <p:cNvPr id="4" name="Shape 1713">
            <a:extLst>
              <a:ext uri="{FF2B5EF4-FFF2-40B4-BE49-F238E27FC236}">
                <a16:creationId xmlns:a16="http://schemas.microsoft.com/office/drawing/2014/main" id="{86169782-85F0-C84E-8794-DA45CF6F2C0B}"/>
              </a:ext>
            </a:extLst>
          </p:cNvPr>
          <p:cNvSpPr/>
          <p:nvPr/>
        </p:nvSpPr>
        <p:spPr>
          <a:xfrm>
            <a:off x="6159501" y="1883828"/>
            <a:ext cx="2607362" cy="187057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6889" y="0"/>
                </a:lnTo>
                <a:lnTo>
                  <a:pt x="12819" y="0"/>
                </a:lnTo>
                <a:lnTo>
                  <a:pt x="4711" y="0"/>
                </a:lnTo>
                <a:cubicBezTo>
                  <a:pt x="2109" y="0"/>
                  <a:pt x="0" y="2938"/>
                  <a:pt x="0" y="6561"/>
                </a:cubicBezTo>
                <a:lnTo>
                  <a:pt x="0" y="9373"/>
                </a:lnTo>
                <a:lnTo>
                  <a:pt x="0" y="15039"/>
                </a:lnTo>
                <a:lnTo>
                  <a:pt x="0" y="21600"/>
                </a:lnTo>
                <a:cubicBezTo>
                  <a:pt x="0" y="21600"/>
                  <a:pt x="4711" y="21600"/>
                  <a:pt x="4711" y="21600"/>
                </a:cubicBezTo>
                <a:lnTo>
                  <a:pt x="8781" y="21600"/>
                </a:lnTo>
                <a:lnTo>
                  <a:pt x="16889" y="21600"/>
                </a:lnTo>
                <a:cubicBezTo>
                  <a:pt x="19491" y="21600"/>
                  <a:pt x="21600" y="18662"/>
                  <a:pt x="21600" y="15039"/>
                </a:cubicBezTo>
                <a:lnTo>
                  <a:pt x="21600" y="12227"/>
                </a:lnTo>
                <a:lnTo>
                  <a:pt x="21600" y="6561"/>
                </a:lnTo>
                <a:lnTo>
                  <a:pt x="21600" y="0"/>
                </a:lnTo>
                <a:close/>
              </a:path>
            </a:pathLst>
          </a:custGeom>
          <a:solidFill>
            <a:schemeClr val="accent2"/>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sz="8000">
                <a:solidFill>
                  <a:srgbClr val="FFFFFF"/>
                </a:solidFill>
                <a:latin typeface="+mj-lt"/>
                <a:ea typeface="+mj-ea"/>
                <a:cs typeface="+mj-cs"/>
                <a:sym typeface="Helvetica Neue UltraLight"/>
              </a:defRPr>
            </a:lvl1pPr>
          </a:lstStyle>
          <a:p>
            <a:endParaRPr sz="5625" dirty="0">
              <a:latin typeface="Lato Light" panose="020F0502020204030203" pitchFamily="34" charset="0"/>
            </a:endParaRPr>
          </a:p>
        </p:txBody>
      </p:sp>
      <p:sp>
        <p:nvSpPr>
          <p:cNvPr id="5" name="Shape 1714">
            <a:extLst>
              <a:ext uri="{FF2B5EF4-FFF2-40B4-BE49-F238E27FC236}">
                <a16:creationId xmlns:a16="http://schemas.microsoft.com/office/drawing/2014/main" id="{C31783F3-44A2-5648-B53C-85E443563490}"/>
              </a:ext>
            </a:extLst>
          </p:cNvPr>
          <p:cNvSpPr/>
          <p:nvPr/>
        </p:nvSpPr>
        <p:spPr>
          <a:xfrm>
            <a:off x="3452814" y="3869639"/>
            <a:ext cx="2607360" cy="187057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6889" y="0"/>
                </a:lnTo>
                <a:lnTo>
                  <a:pt x="12819" y="0"/>
                </a:lnTo>
                <a:lnTo>
                  <a:pt x="4711" y="0"/>
                </a:lnTo>
                <a:cubicBezTo>
                  <a:pt x="2109" y="0"/>
                  <a:pt x="0" y="2938"/>
                  <a:pt x="0" y="6561"/>
                </a:cubicBezTo>
                <a:lnTo>
                  <a:pt x="0" y="9373"/>
                </a:lnTo>
                <a:lnTo>
                  <a:pt x="0" y="15039"/>
                </a:lnTo>
                <a:lnTo>
                  <a:pt x="0" y="21600"/>
                </a:lnTo>
                <a:cubicBezTo>
                  <a:pt x="0" y="21600"/>
                  <a:pt x="4711" y="21600"/>
                  <a:pt x="4711" y="21600"/>
                </a:cubicBezTo>
                <a:lnTo>
                  <a:pt x="8781" y="21600"/>
                </a:lnTo>
                <a:lnTo>
                  <a:pt x="16889" y="21600"/>
                </a:lnTo>
                <a:cubicBezTo>
                  <a:pt x="19491" y="21600"/>
                  <a:pt x="21600" y="18662"/>
                  <a:pt x="21600" y="15039"/>
                </a:cubicBezTo>
                <a:lnTo>
                  <a:pt x="21600" y="12227"/>
                </a:lnTo>
                <a:lnTo>
                  <a:pt x="21600" y="6561"/>
                </a:lnTo>
                <a:lnTo>
                  <a:pt x="21600" y="0"/>
                </a:lnTo>
                <a:close/>
              </a:path>
            </a:pathLst>
          </a:custGeom>
          <a:solidFill>
            <a:schemeClr val="accent4"/>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sz="8000">
                <a:solidFill>
                  <a:srgbClr val="FFFFFF"/>
                </a:solidFill>
                <a:latin typeface="+mj-lt"/>
                <a:ea typeface="+mj-ea"/>
                <a:cs typeface="+mj-cs"/>
                <a:sym typeface="Helvetica Neue UltraLight"/>
              </a:defRPr>
            </a:lvl1pPr>
          </a:lstStyle>
          <a:p>
            <a:endParaRPr sz="5625" dirty="0">
              <a:latin typeface="Lato Light" panose="020F0502020204030203" pitchFamily="34" charset="0"/>
            </a:endParaRPr>
          </a:p>
        </p:txBody>
      </p:sp>
      <p:sp>
        <p:nvSpPr>
          <p:cNvPr id="6" name="Shape 1715">
            <a:extLst>
              <a:ext uri="{FF2B5EF4-FFF2-40B4-BE49-F238E27FC236}">
                <a16:creationId xmlns:a16="http://schemas.microsoft.com/office/drawing/2014/main" id="{27DC8A38-331B-DF42-9C28-6A59E55FCD08}"/>
              </a:ext>
            </a:extLst>
          </p:cNvPr>
          <p:cNvSpPr/>
          <p:nvPr/>
        </p:nvSpPr>
        <p:spPr>
          <a:xfrm rot="16200000">
            <a:off x="5791109" y="4238031"/>
            <a:ext cx="2607361" cy="187057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6889" y="0"/>
                </a:lnTo>
                <a:lnTo>
                  <a:pt x="12819" y="0"/>
                </a:lnTo>
                <a:lnTo>
                  <a:pt x="4711" y="0"/>
                </a:lnTo>
                <a:cubicBezTo>
                  <a:pt x="2109" y="0"/>
                  <a:pt x="0" y="2938"/>
                  <a:pt x="0" y="6561"/>
                </a:cubicBezTo>
                <a:lnTo>
                  <a:pt x="0" y="9373"/>
                </a:lnTo>
                <a:lnTo>
                  <a:pt x="0" y="15039"/>
                </a:lnTo>
                <a:lnTo>
                  <a:pt x="0" y="21600"/>
                </a:lnTo>
                <a:cubicBezTo>
                  <a:pt x="0" y="21600"/>
                  <a:pt x="4711" y="21600"/>
                  <a:pt x="4711" y="21600"/>
                </a:cubicBezTo>
                <a:lnTo>
                  <a:pt x="8781" y="21600"/>
                </a:lnTo>
                <a:lnTo>
                  <a:pt x="16889" y="21600"/>
                </a:lnTo>
                <a:cubicBezTo>
                  <a:pt x="19491" y="21600"/>
                  <a:pt x="21600" y="18662"/>
                  <a:pt x="21600" y="15039"/>
                </a:cubicBezTo>
                <a:lnTo>
                  <a:pt x="21600" y="12227"/>
                </a:lnTo>
                <a:lnTo>
                  <a:pt x="21600" y="6561"/>
                </a:lnTo>
                <a:lnTo>
                  <a:pt x="21600" y="0"/>
                </a:lnTo>
                <a:close/>
              </a:path>
            </a:pathLst>
          </a:custGeom>
          <a:solidFill>
            <a:schemeClr val="accent3"/>
          </a:solidFill>
          <a:ln w="12700" cap="flat">
            <a:noFill/>
            <a:miter lim="400000"/>
          </a:ln>
          <a:effectLst/>
          <a:extLst>
            <a:ext uri="{C572A759-6A51-4108-AA02-DFA0A04FC94B}">
              <ma14:wrappingTextBoxFlag xmlns:ma14="http://schemas.microsoft.com/office/mac/drawingml/2011/main" xmlns="" val="1"/>
            </a:ext>
          </a:extLst>
        </p:spPr>
        <p:txBody>
          <a:bodyPr wrap="square" lIns="0" tIns="0" rIns="0" bIns="0" numCol="1" anchor="ctr">
            <a:noAutofit/>
          </a:bodyPr>
          <a:lstStyle>
            <a:lvl1pPr>
              <a:defRPr sz="8000">
                <a:solidFill>
                  <a:srgbClr val="FFFFFF"/>
                </a:solidFill>
                <a:latin typeface="+mj-lt"/>
                <a:ea typeface="+mj-ea"/>
                <a:cs typeface="+mj-cs"/>
                <a:sym typeface="Helvetica Neue UltraLight"/>
              </a:defRPr>
            </a:lvl1pPr>
          </a:lstStyle>
          <a:p>
            <a:endParaRPr sz="5625" dirty="0">
              <a:latin typeface="Lato Light" panose="020F0502020204030203" pitchFamily="34" charset="0"/>
            </a:endParaRPr>
          </a:p>
        </p:txBody>
      </p:sp>
      <p:sp>
        <p:nvSpPr>
          <p:cNvPr id="9" name="TextBox 8">
            <a:extLst>
              <a:ext uri="{FF2B5EF4-FFF2-40B4-BE49-F238E27FC236}">
                <a16:creationId xmlns:a16="http://schemas.microsoft.com/office/drawing/2014/main" id="{7E58A91C-8910-0E4E-9F94-94FC72ADF8EA}"/>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10" name="TextBox 9">
            <a:extLst>
              <a:ext uri="{FF2B5EF4-FFF2-40B4-BE49-F238E27FC236}">
                <a16:creationId xmlns:a16="http://schemas.microsoft.com/office/drawing/2014/main" id="{14DD9A21-DDA9-384B-9EB5-C0FE36F5D315}"/>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24" name="TextBox 23">
            <a:extLst>
              <a:ext uri="{FF2B5EF4-FFF2-40B4-BE49-F238E27FC236}">
                <a16:creationId xmlns:a16="http://schemas.microsoft.com/office/drawing/2014/main" id="{23765BF1-4923-C044-AAEC-C70786BC1B53}"/>
              </a:ext>
            </a:extLst>
          </p:cNvPr>
          <p:cNvSpPr txBox="1"/>
          <p:nvPr/>
        </p:nvSpPr>
        <p:spPr>
          <a:xfrm>
            <a:off x="8353340" y="4603494"/>
            <a:ext cx="2721725" cy="1221553"/>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a:t>
            </a:r>
          </a:p>
        </p:txBody>
      </p:sp>
      <p:sp>
        <p:nvSpPr>
          <p:cNvPr id="25" name="TextBox 24">
            <a:extLst>
              <a:ext uri="{FF2B5EF4-FFF2-40B4-BE49-F238E27FC236}">
                <a16:creationId xmlns:a16="http://schemas.microsoft.com/office/drawing/2014/main" id="{DF400BA2-BF29-8F41-8B74-3DCD53F9B873}"/>
              </a:ext>
            </a:extLst>
          </p:cNvPr>
          <p:cNvSpPr txBox="1"/>
          <p:nvPr/>
        </p:nvSpPr>
        <p:spPr>
          <a:xfrm>
            <a:off x="9069734" y="2133809"/>
            <a:ext cx="2360267" cy="1452385"/>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a:t>
            </a:r>
          </a:p>
        </p:txBody>
      </p:sp>
      <p:sp>
        <p:nvSpPr>
          <p:cNvPr id="26" name="TextBox 25">
            <a:extLst>
              <a:ext uri="{FF2B5EF4-FFF2-40B4-BE49-F238E27FC236}">
                <a16:creationId xmlns:a16="http://schemas.microsoft.com/office/drawing/2014/main" id="{FFD1FB67-7A5C-974E-84E9-B3183D2C09AF}"/>
              </a:ext>
            </a:extLst>
          </p:cNvPr>
          <p:cNvSpPr txBox="1"/>
          <p:nvPr/>
        </p:nvSpPr>
        <p:spPr>
          <a:xfrm>
            <a:off x="779480" y="4232464"/>
            <a:ext cx="2360267" cy="1452385"/>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a:t>
            </a:r>
          </a:p>
        </p:txBody>
      </p:sp>
      <p:sp>
        <p:nvSpPr>
          <p:cNvPr id="27" name="TextBox 26">
            <a:extLst>
              <a:ext uri="{FF2B5EF4-FFF2-40B4-BE49-F238E27FC236}">
                <a16:creationId xmlns:a16="http://schemas.microsoft.com/office/drawing/2014/main" id="{5DDC1814-DBDA-F849-8E10-E18A3C4051E8}"/>
              </a:ext>
            </a:extLst>
          </p:cNvPr>
          <p:cNvSpPr txBox="1"/>
          <p:nvPr/>
        </p:nvSpPr>
        <p:spPr>
          <a:xfrm>
            <a:off x="1096712" y="1877204"/>
            <a:ext cx="2721725" cy="1221553"/>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a:t>
            </a:r>
          </a:p>
        </p:txBody>
      </p:sp>
      <p:sp>
        <p:nvSpPr>
          <p:cNvPr id="13" name="Freeform 12">
            <a:extLst>
              <a:ext uri="{FF2B5EF4-FFF2-40B4-BE49-F238E27FC236}">
                <a16:creationId xmlns:a16="http://schemas.microsoft.com/office/drawing/2014/main" id="{477BF001-6F44-3A44-8AF1-D026FC7D5805}"/>
              </a:ext>
            </a:extLst>
          </p:cNvPr>
          <p:cNvSpPr>
            <a:spLocks noChangeArrowheads="1"/>
          </p:cNvSpPr>
          <p:nvPr/>
        </p:nvSpPr>
        <p:spPr bwMode="auto">
          <a:xfrm>
            <a:off x="6785634" y="4815204"/>
            <a:ext cx="618310" cy="618310"/>
          </a:xfrm>
          <a:custGeom>
            <a:avLst/>
            <a:gdLst>
              <a:gd name="connsiteX0" fmla="*/ 57150 w 899753"/>
              <a:gd name="connsiteY0" fmla="*/ 225425 h 899754"/>
              <a:gd name="connsiteX1" fmla="*/ 113290 w 899753"/>
              <a:gd name="connsiteY1" fmla="*/ 225425 h 899754"/>
              <a:gd name="connsiteX2" fmla="*/ 113290 w 899753"/>
              <a:gd name="connsiteY2" fmla="*/ 562409 h 899754"/>
              <a:gd name="connsiteX3" fmla="*/ 422780 w 899753"/>
              <a:gd name="connsiteY3" fmla="*/ 562409 h 899754"/>
              <a:gd name="connsiteX4" fmla="*/ 478920 w 899753"/>
              <a:gd name="connsiteY4" fmla="*/ 562409 h 899754"/>
              <a:gd name="connsiteX5" fmla="*/ 788050 w 899753"/>
              <a:gd name="connsiteY5" fmla="*/ 562409 h 899754"/>
              <a:gd name="connsiteX6" fmla="*/ 788050 w 899753"/>
              <a:gd name="connsiteY6" fmla="*/ 225425 h 899754"/>
              <a:gd name="connsiteX7" fmla="*/ 844190 w 899753"/>
              <a:gd name="connsiteY7" fmla="*/ 225425 h 899754"/>
              <a:gd name="connsiteX8" fmla="*/ 844190 w 899753"/>
              <a:gd name="connsiteY8" fmla="*/ 618873 h 899754"/>
              <a:gd name="connsiteX9" fmla="*/ 478920 w 899753"/>
              <a:gd name="connsiteY9" fmla="*/ 618873 h 899754"/>
              <a:gd name="connsiteX10" fmla="*/ 478920 w 899753"/>
              <a:gd name="connsiteY10" fmla="*/ 803729 h 899754"/>
              <a:gd name="connsiteX11" fmla="*/ 490436 w 899753"/>
              <a:gd name="connsiteY11" fmla="*/ 815597 h 899754"/>
              <a:gd name="connsiteX12" fmla="*/ 518506 w 899753"/>
              <a:gd name="connsiteY12" fmla="*/ 843649 h 899754"/>
              <a:gd name="connsiteX13" fmla="*/ 591200 w 899753"/>
              <a:gd name="connsiteY13" fmla="*/ 843649 h 899754"/>
              <a:gd name="connsiteX14" fmla="*/ 591200 w 899753"/>
              <a:gd name="connsiteY14" fmla="*/ 899754 h 899754"/>
              <a:gd name="connsiteX15" fmla="*/ 495114 w 899753"/>
              <a:gd name="connsiteY15" fmla="*/ 899754 h 899754"/>
              <a:gd name="connsiteX16" fmla="*/ 450850 w 899753"/>
              <a:gd name="connsiteY16" fmla="*/ 855158 h 899754"/>
              <a:gd name="connsiteX17" fmla="*/ 406226 w 899753"/>
              <a:gd name="connsiteY17" fmla="*/ 899754 h 899754"/>
              <a:gd name="connsiteX18" fmla="*/ 310140 w 899753"/>
              <a:gd name="connsiteY18" fmla="*/ 899754 h 899754"/>
              <a:gd name="connsiteX19" fmla="*/ 310140 w 899753"/>
              <a:gd name="connsiteY19" fmla="*/ 843649 h 899754"/>
              <a:gd name="connsiteX20" fmla="*/ 382834 w 899753"/>
              <a:gd name="connsiteY20" fmla="*/ 843649 h 899754"/>
              <a:gd name="connsiteX21" fmla="*/ 410904 w 899753"/>
              <a:gd name="connsiteY21" fmla="*/ 815597 h 899754"/>
              <a:gd name="connsiteX22" fmla="*/ 422780 w 899753"/>
              <a:gd name="connsiteY22" fmla="*/ 803729 h 899754"/>
              <a:gd name="connsiteX23" fmla="*/ 422780 w 899753"/>
              <a:gd name="connsiteY23" fmla="*/ 618873 h 899754"/>
              <a:gd name="connsiteX24" fmla="*/ 57150 w 899753"/>
              <a:gd name="connsiteY24" fmla="*/ 618873 h 899754"/>
              <a:gd name="connsiteX25" fmla="*/ 672018 w 899753"/>
              <a:gd name="connsiteY25" fmla="*/ 214313 h 899754"/>
              <a:gd name="connsiteX26" fmla="*/ 715603 w 899753"/>
              <a:gd name="connsiteY26" fmla="*/ 249981 h 899754"/>
              <a:gd name="connsiteX27" fmla="*/ 542343 w 899753"/>
              <a:gd name="connsiteY27" fmla="*/ 457505 h 899754"/>
              <a:gd name="connsiteX28" fmla="*/ 371965 w 899753"/>
              <a:gd name="connsiteY28" fmla="*/ 372478 h 899754"/>
              <a:gd name="connsiteX29" fmla="*/ 225721 w 899753"/>
              <a:gd name="connsiteY29" fmla="*/ 518753 h 899754"/>
              <a:gd name="connsiteX30" fmla="*/ 185738 w 899753"/>
              <a:gd name="connsiteY30" fmla="*/ 478761 h 899754"/>
              <a:gd name="connsiteX31" fmla="*/ 360799 w 899753"/>
              <a:gd name="connsiteY31" fmla="*/ 303663 h 899754"/>
              <a:gd name="connsiteX32" fmla="*/ 527935 w 899753"/>
              <a:gd name="connsiteY32" fmla="*/ 387249 h 899754"/>
              <a:gd name="connsiteX33" fmla="*/ 421973 w 899753"/>
              <a:gd name="connsiteY33" fmla="*/ 0 h 899754"/>
              <a:gd name="connsiteX34" fmla="*/ 478140 w 899753"/>
              <a:gd name="connsiteY34" fmla="*/ 0 h 899754"/>
              <a:gd name="connsiteX35" fmla="*/ 478140 w 899753"/>
              <a:gd name="connsiteY35" fmla="*/ 56380 h 899754"/>
              <a:gd name="connsiteX36" fmla="*/ 899753 w 899753"/>
              <a:gd name="connsiteY36" fmla="*/ 56380 h 899754"/>
              <a:gd name="connsiteX37" fmla="*/ 899753 w 899753"/>
              <a:gd name="connsiteY37" fmla="*/ 169501 h 899754"/>
              <a:gd name="connsiteX38" fmla="*/ 0 w 899753"/>
              <a:gd name="connsiteY38" fmla="*/ 169501 h 899754"/>
              <a:gd name="connsiteX39" fmla="*/ 0 w 899753"/>
              <a:gd name="connsiteY39" fmla="*/ 56380 h 899754"/>
              <a:gd name="connsiteX40" fmla="*/ 421973 w 899753"/>
              <a:gd name="connsiteY40" fmla="*/ 56380 h 89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99753" h="899754">
                <a:moveTo>
                  <a:pt x="57150" y="225425"/>
                </a:moveTo>
                <a:lnTo>
                  <a:pt x="113290" y="225425"/>
                </a:lnTo>
                <a:lnTo>
                  <a:pt x="113290" y="562409"/>
                </a:lnTo>
                <a:lnTo>
                  <a:pt x="422780" y="562409"/>
                </a:lnTo>
                <a:lnTo>
                  <a:pt x="478920" y="562409"/>
                </a:lnTo>
                <a:lnTo>
                  <a:pt x="788050" y="562409"/>
                </a:lnTo>
                <a:lnTo>
                  <a:pt x="788050" y="225425"/>
                </a:lnTo>
                <a:lnTo>
                  <a:pt x="844190" y="225425"/>
                </a:lnTo>
                <a:lnTo>
                  <a:pt x="844190" y="618873"/>
                </a:lnTo>
                <a:lnTo>
                  <a:pt x="478920" y="618873"/>
                </a:lnTo>
                <a:lnTo>
                  <a:pt x="478920" y="803729"/>
                </a:lnTo>
                <a:lnTo>
                  <a:pt x="490436" y="815597"/>
                </a:lnTo>
                <a:lnTo>
                  <a:pt x="518506" y="843649"/>
                </a:lnTo>
                <a:lnTo>
                  <a:pt x="591200" y="843649"/>
                </a:lnTo>
                <a:lnTo>
                  <a:pt x="591200" y="899754"/>
                </a:lnTo>
                <a:lnTo>
                  <a:pt x="495114" y="899754"/>
                </a:lnTo>
                <a:lnTo>
                  <a:pt x="450850" y="855158"/>
                </a:lnTo>
                <a:lnTo>
                  <a:pt x="406226" y="899754"/>
                </a:lnTo>
                <a:lnTo>
                  <a:pt x="310140" y="899754"/>
                </a:lnTo>
                <a:lnTo>
                  <a:pt x="310140" y="843649"/>
                </a:lnTo>
                <a:lnTo>
                  <a:pt x="382834" y="843649"/>
                </a:lnTo>
                <a:lnTo>
                  <a:pt x="410904" y="815597"/>
                </a:lnTo>
                <a:lnTo>
                  <a:pt x="422780" y="803729"/>
                </a:lnTo>
                <a:lnTo>
                  <a:pt x="422780" y="618873"/>
                </a:lnTo>
                <a:lnTo>
                  <a:pt x="57150" y="618873"/>
                </a:lnTo>
                <a:close/>
                <a:moveTo>
                  <a:pt x="672018" y="214313"/>
                </a:moveTo>
                <a:lnTo>
                  <a:pt x="715603" y="249981"/>
                </a:lnTo>
                <a:lnTo>
                  <a:pt x="542343" y="457505"/>
                </a:lnTo>
                <a:lnTo>
                  <a:pt x="371965" y="372478"/>
                </a:lnTo>
                <a:lnTo>
                  <a:pt x="225721" y="518753"/>
                </a:lnTo>
                <a:lnTo>
                  <a:pt x="185738" y="478761"/>
                </a:lnTo>
                <a:lnTo>
                  <a:pt x="360799" y="303663"/>
                </a:lnTo>
                <a:lnTo>
                  <a:pt x="527935" y="387249"/>
                </a:lnTo>
                <a:close/>
                <a:moveTo>
                  <a:pt x="421973" y="0"/>
                </a:moveTo>
                <a:lnTo>
                  <a:pt x="478140" y="0"/>
                </a:lnTo>
                <a:lnTo>
                  <a:pt x="478140" y="56380"/>
                </a:lnTo>
                <a:lnTo>
                  <a:pt x="899753" y="56380"/>
                </a:lnTo>
                <a:lnTo>
                  <a:pt x="899753" y="169501"/>
                </a:lnTo>
                <a:lnTo>
                  <a:pt x="0" y="169501"/>
                </a:lnTo>
                <a:lnTo>
                  <a:pt x="0" y="56380"/>
                </a:lnTo>
                <a:lnTo>
                  <a:pt x="421973" y="56380"/>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16" name="TextBox 15">
            <a:extLst>
              <a:ext uri="{FF2B5EF4-FFF2-40B4-BE49-F238E27FC236}">
                <a16:creationId xmlns:a16="http://schemas.microsoft.com/office/drawing/2014/main" id="{A48F770D-C1ED-9147-8835-0381173EF25E}"/>
              </a:ext>
            </a:extLst>
          </p:cNvPr>
          <p:cNvSpPr txBox="1"/>
          <p:nvPr/>
        </p:nvSpPr>
        <p:spPr>
          <a:xfrm>
            <a:off x="6338011" y="5556228"/>
            <a:ext cx="1513556" cy="584775"/>
          </a:xfrm>
          <a:prstGeom prst="rect">
            <a:avLst/>
          </a:prstGeom>
          <a:noFill/>
        </p:spPr>
        <p:txBody>
          <a:bodyPr wrap="none" rtlCol="0" anchor="t">
            <a:spAutoFit/>
          </a:bodyPr>
          <a:lstStyle/>
          <a:p>
            <a:pPr algn="ctr"/>
            <a:r>
              <a:rPr lang="en-US" sz="1600" b="1" dirty="0">
                <a:solidFill>
                  <a:schemeClr val="bg1"/>
                </a:solidFill>
                <a:latin typeface="Poppins" pitchFamily="2" charset="77"/>
                <a:cs typeface="Poppins" pitchFamily="2" charset="77"/>
              </a:rPr>
              <a:t>PRODUCTS &amp;</a:t>
            </a:r>
          </a:p>
          <a:p>
            <a:pPr algn="ctr"/>
            <a:r>
              <a:rPr lang="en-US" sz="1600" b="1" dirty="0">
                <a:solidFill>
                  <a:schemeClr val="bg1"/>
                </a:solidFill>
                <a:latin typeface="Poppins" pitchFamily="2" charset="77"/>
                <a:cs typeface="Poppins" pitchFamily="2" charset="77"/>
              </a:rPr>
              <a:t>SERVICES</a:t>
            </a:r>
          </a:p>
        </p:txBody>
      </p:sp>
      <p:sp>
        <p:nvSpPr>
          <p:cNvPr id="28" name="TextBox 27">
            <a:extLst>
              <a:ext uri="{FF2B5EF4-FFF2-40B4-BE49-F238E27FC236}">
                <a16:creationId xmlns:a16="http://schemas.microsoft.com/office/drawing/2014/main" id="{54365699-CB55-4F47-A642-3525FB60B2D0}"/>
              </a:ext>
            </a:extLst>
          </p:cNvPr>
          <p:cNvSpPr txBox="1"/>
          <p:nvPr/>
        </p:nvSpPr>
        <p:spPr>
          <a:xfrm>
            <a:off x="6886238" y="4207232"/>
            <a:ext cx="41710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3</a:t>
            </a:r>
          </a:p>
        </p:txBody>
      </p:sp>
      <p:sp>
        <p:nvSpPr>
          <p:cNvPr id="14" name="Freeform 13">
            <a:extLst>
              <a:ext uri="{FF2B5EF4-FFF2-40B4-BE49-F238E27FC236}">
                <a16:creationId xmlns:a16="http://schemas.microsoft.com/office/drawing/2014/main" id="{6CA95117-ADAB-9D4C-8E30-CCCDD86E689D}"/>
              </a:ext>
            </a:extLst>
          </p:cNvPr>
          <p:cNvSpPr>
            <a:spLocks noChangeArrowheads="1"/>
          </p:cNvSpPr>
          <p:nvPr/>
        </p:nvSpPr>
        <p:spPr bwMode="auto">
          <a:xfrm>
            <a:off x="4415601" y="4587404"/>
            <a:ext cx="618310" cy="618310"/>
          </a:xfrm>
          <a:custGeom>
            <a:avLst/>
            <a:gdLst>
              <a:gd name="connsiteX0" fmla="*/ 0 w 899754"/>
              <a:gd name="connsiteY0" fmla="*/ 619125 h 899754"/>
              <a:gd name="connsiteX1" fmla="*/ 112108 w 899754"/>
              <a:gd name="connsiteY1" fmla="*/ 619125 h 899754"/>
              <a:gd name="connsiteX2" fmla="*/ 112108 w 899754"/>
              <a:gd name="connsiteY2" fmla="*/ 675179 h 899754"/>
              <a:gd name="connsiteX3" fmla="*/ 57850 w 899754"/>
              <a:gd name="connsiteY3" fmla="*/ 675179 h 899754"/>
              <a:gd name="connsiteX4" fmla="*/ 252602 w 899754"/>
              <a:gd name="connsiteY4" fmla="*/ 843700 h 899754"/>
              <a:gd name="connsiteX5" fmla="*/ 280629 w 899754"/>
              <a:gd name="connsiteY5" fmla="*/ 843700 h 899754"/>
              <a:gd name="connsiteX6" fmla="*/ 280629 w 899754"/>
              <a:gd name="connsiteY6" fmla="*/ 899754 h 899754"/>
              <a:gd name="connsiteX7" fmla="*/ 252602 w 899754"/>
              <a:gd name="connsiteY7" fmla="*/ 899754 h 899754"/>
              <a:gd name="connsiteX8" fmla="*/ 0 w 899754"/>
              <a:gd name="connsiteY8" fmla="*/ 647152 h 899754"/>
              <a:gd name="connsiteX9" fmla="*/ 618946 w 899754"/>
              <a:gd name="connsiteY9" fmla="*/ 338138 h 899754"/>
              <a:gd name="connsiteX10" fmla="*/ 899754 w 899754"/>
              <a:gd name="connsiteY10" fmla="*/ 618946 h 899754"/>
              <a:gd name="connsiteX11" fmla="*/ 618946 w 899754"/>
              <a:gd name="connsiteY11" fmla="*/ 899754 h 899754"/>
              <a:gd name="connsiteX12" fmla="*/ 338138 w 899754"/>
              <a:gd name="connsiteY12" fmla="*/ 618946 h 899754"/>
              <a:gd name="connsiteX13" fmla="*/ 340295 w 899754"/>
              <a:gd name="connsiteY13" fmla="*/ 585148 h 899754"/>
              <a:gd name="connsiteX14" fmla="*/ 585148 w 899754"/>
              <a:gd name="connsiteY14" fmla="*/ 340296 h 899754"/>
              <a:gd name="connsiteX15" fmla="*/ 618946 w 899754"/>
              <a:gd name="connsiteY15" fmla="*/ 338138 h 899754"/>
              <a:gd name="connsiteX16" fmla="*/ 254262 w 899754"/>
              <a:gd name="connsiteY16" fmla="*/ 112713 h 899754"/>
              <a:gd name="connsiteX17" fmla="*/ 310528 w 899754"/>
              <a:gd name="connsiteY17" fmla="*/ 112713 h 899754"/>
              <a:gd name="connsiteX18" fmla="*/ 310528 w 899754"/>
              <a:gd name="connsiteY18" fmla="*/ 140831 h 899754"/>
              <a:gd name="connsiteX19" fmla="*/ 338661 w 899754"/>
              <a:gd name="connsiteY19" fmla="*/ 140831 h 899754"/>
              <a:gd name="connsiteX20" fmla="*/ 366794 w 899754"/>
              <a:gd name="connsiteY20" fmla="*/ 140831 h 899754"/>
              <a:gd name="connsiteX21" fmla="*/ 366794 w 899754"/>
              <a:gd name="connsiteY21" fmla="*/ 197067 h 899754"/>
              <a:gd name="connsiteX22" fmla="*/ 338661 w 899754"/>
              <a:gd name="connsiteY22" fmla="*/ 197067 h 899754"/>
              <a:gd name="connsiteX23" fmla="*/ 310528 w 899754"/>
              <a:gd name="connsiteY23" fmla="*/ 197067 h 899754"/>
              <a:gd name="connsiteX24" fmla="*/ 254262 w 899754"/>
              <a:gd name="connsiteY24" fmla="*/ 197067 h 899754"/>
              <a:gd name="connsiteX25" fmla="*/ 226129 w 899754"/>
              <a:gd name="connsiteY25" fmla="*/ 225545 h 899754"/>
              <a:gd name="connsiteX26" fmla="*/ 254262 w 899754"/>
              <a:gd name="connsiteY26" fmla="*/ 253663 h 899754"/>
              <a:gd name="connsiteX27" fmla="*/ 310528 w 899754"/>
              <a:gd name="connsiteY27" fmla="*/ 253663 h 899754"/>
              <a:gd name="connsiteX28" fmla="*/ 394927 w 899754"/>
              <a:gd name="connsiteY28" fmla="*/ 338017 h 899754"/>
              <a:gd name="connsiteX29" fmla="*/ 310528 w 899754"/>
              <a:gd name="connsiteY29" fmla="*/ 422732 h 899754"/>
              <a:gd name="connsiteX30" fmla="*/ 310528 w 899754"/>
              <a:gd name="connsiteY30" fmla="*/ 450490 h 899754"/>
              <a:gd name="connsiteX31" fmla="*/ 254262 w 899754"/>
              <a:gd name="connsiteY31" fmla="*/ 450490 h 899754"/>
              <a:gd name="connsiteX32" fmla="*/ 254262 w 899754"/>
              <a:gd name="connsiteY32" fmla="*/ 422732 h 899754"/>
              <a:gd name="connsiteX33" fmla="*/ 226129 w 899754"/>
              <a:gd name="connsiteY33" fmla="*/ 422732 h 899754"/>
              <a:gd name="connsiteX34" fmla="*/ 197996 w 899754"/>
              <a:gd name="connsiteY34" fmla="*/ 422732 h 899754"/>
              <a:gd name="connsiteX35" fmla="*/ 197996 w 899754"/>
              <a:gd name="connsiteY35" fmla="*/ 366136 h 899754"/>
              <a:gd name="connsiteX36" fmla="*/ 226129 w 899754"/>
              <a:gd name="connsiteY36" fmla="*/ 366136 h 899754"/>
              <a:gd name="connsiteX37" fmla="*/ 254262 w 899754"/>
              <a:gd name="connsiteY37" fmla="*/ 366136 h 899754"/>
              <a:gd name="connsiteX38" fmla="*/ 310528 w 899754"/>
              <a:gd name="connsiteY38" fmla="*/ 366136 h 899754"/>
              <a:gd name="connsiteX39" fmla="*/ 338661 w 899754"/>
              <a:gd name="connsiteY39" fmla="*/ 338017 h 899754"/>
              <a:gd name="connsiteX40" fmla="*/ 310528 w 899754"/>
              <a:gd name="connsiteY40" fmla="*/ 309899 h 899754"/>
              <a:gd name="connsiteX41" fmla="*/ 254262 w 899754"/>
              <a:gd name="connsiteY41" fmla="*/ 309899 h 899754"/>
              <a:gd name="connsiteX42" fmla="*/ 169863 w 899754"/>
              <a:gd name="connsiteY42" fmla="*/ 225545 h 899754"/>
              <a:gd name="connsiteX43" fmla="*/ 254262 w 899754"/>
              <a:gd name="connsiteY43" fmla="*/ 140831 h 899754"/>
              <a:gd name="connsiteX44" fmla="*/ 280808 w 899754"/>
              <a:gd name="connsiteY44" fmla="*/ 56089 h 899754"/>
              <a:gd name="connsiteX45" fmla="*/ 56090 w 899754"/>
              <a:gd name="connsiteY45" fmla="*/ 280807 h 899754"/>
              <a:gd name="connsiteX46" fmla="*/ 280808 w 899754"/>
              <a:gd name="connsiteY46" fmla="*/ 505526 h 899754"/>
              <a:gd name="connsiteX47" fmla="*/ 505526 w 899754"/>
              <a:gd name="connsiteY47" fmla="*/ 280807 h 899754"/>
              <a:gd name="connsiteX48" fmla="*/ 280808 w 899754"/>
              <a:gd name="connsiteY48" fmla="*/ 56089 h 899754"/>
              <a:gd name="connsiteX49" fmla="*/ 619125 w 899754"/>
              <a:gd name="connsiteY49" fmla="*/ 0 h 899754"/>
              <a:gd name="connsiteX50" fmla="*/ 647152 w 899754"/>
              <a:gd name="connsiteY50" fmla="*/ 0 h 899754"/>
              <a:gd name="connsiteX51" fmla="*/ 899754 w 899754"/>
              <a:gd name="connsiteY51" fmla="*/ 252602 h 899754"/>
              <a:gd name="connsiteX52" fmla="*/ 899754 w 899754"/>
              <a:gd name="connsiteY52" fmla="*/ 280628 h 899754"/>
              <a:gd name="connsiteX53" fmla="*/ 787646 w 899754"/>
              <a:gd name="connsiteY53" fmla="*/ 280628 h 899754"/>
              <a:gd name="connsiteX54" fmla="*/ 787646 w 899754"/>
              <a:gd name="connsiteY54" fmla="*/ 224575 h 899754"/>
              <a:gd name="connsiteX55" fmla="*/ 841544 w 899754"/>
              <a:gd name="connsiteY55" fmla="*/ 224575 h 899754"/>
              <a:gd name="connsiteX56" fmla="*/ 647152 w 899754"/>
              <a:gd name="connsiteY56" fmla="*/ 56054 h 899754"/>
              <a:gd name="connsiteX57" fmla="*/ 619125 w 899754"/>
              <a:gd name="connsiteY57" fmla="*/ 56054 h 899754"/>
              <a:gd name="connsiteX58" fmla="*/ 280808 w 899754"/>
              <a:gd name="connsiteY58" fmla="*/ 0 h 899754"/>
              <a:gd name="connsiteX59" fmla="*/ 561616 w 899754"/>
              <a:gd name="connsiteY59" fmla="*/ 280807 h 899754"/>
              <a:gd name="connsiteX60" fmla="*/ 280808 w 899754"/>
              <a:gd name="connsiteY60" fmla="*/ 561616 h 899754"/>
              <a:gd name="connsiteX61" fmla="*/ 0 w 899754"/>
              <a:gd name="connsiteY61" fmla="*/ 280807 h 899754"/>
              <a:gd name="connsiteX62" fmla="*/ 280808 w 899754"/>
              <a:gd name="connsiteY62" fmla="*/ 0 h 89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899754" h="899754">
                <a:moveTo>
                  <a:pt x="0" y="619125"/>
                </a:moveTo>
                <a:lnTo>
                  <a:pt x="112108" y="619125"/>
                </a:lnTo>
                <a:lnTo>
                  <a:pt x="112108" y="675179"/>
                </a:lnTo>
                <a:lnTo>
                  <a:pt x="57850" y="675179"/>
                </a:lnTo>
                <a:cubicBezTo>
                  <a:pt x="71505" y="770399"/>
                  <a:pt x="153789" y="843700"/>
                  <a:pt x="252602" y="843700"/>
                </a:cubicBezTo>
                <a:lnTo>
                  <a:pt x="280629" y="843700"/>
                </a:lnTo>
                <a:lnTo>
                  <a:pt x="280629" y="899754"/>
                </a:lnTo>
                <a:lnTo>
                  <a:pt x="252602" y="899754"/>
                </a:lnTo>
                <a:cubicBezTo>
                  <a:pt x="113186" y="899754"/>
                  <a:pt x="0" y="786568"/>
                  <a:pt x="0" y="647152"/>
                </a:cubicBezTo>
                <a:close/>
                <a:moveTo>
                  <a:pt x="618946" y="338138"/>
                </a:moveTo>
                <a:cubicBezTo>
                  <a:pt x="773911" y="338138"/>
                  <a:pt x="899754" y="463621"/>
                  <a:pt x="899754" y="618946"/>
                </a:cubicBezTo>
                <a:cubicBezTo>
                  <a:pt x="899754" y="773912"/>
                  <a:pt x="773911" y="899754"/>
                  <a:pt x="618946" y="899754"/>
                </a:cubicBezTo>
                <a:cubicBezTo>
                  <a:pt x="463980" y="899754"/>
                  <a:pt x="338138" y="773912"/>
                  <a:pt x="338138" y="618946"/>
                </a:cubicBezTo>
                <a:cubicBezTo>
                  <a:pt x="338138" y="607800"/>
                  <a:pt x="338857" y="596294"/>
                  <a:pt x="340295" y="585148"/>
                </a:cubicBezTo>
                <a:cubicBezTo>
                  <a:pt x="463980" y="561418"/>
                  <a:pt x="561778" y="463980"/>
                  <a:pt x="585148" y="340296"/>
                </a:cubicBezTo>
                <a:cubicBezTo>
                  <a:pt x="596294" y="339217"/>
                  <a:pt x="607440" y="338138"/>
                  <a:pt x="618946" y="338138"/>
                </a:cubicBezTo>
                <a:close/>
                <a:moveTo>
                  <a:pt x="254262" y="112713"/>
                </a:moveTo>
                <a:lnTo>
                  <a:pt x="310528" y="112713"/>
                </a:lnTo>
                <a:lnTo>
                  <a:pt x="310528" y="140831"/>
                </a:lnTo>
                <a:lnTo>
                  <a:pt x="338661" y="140831"/>
                </a:lnTo>
                <a:lnTo>
                  <a:pt x="366794" y="140831"/>
                </a:lnTo>
                <a:lnTo>
                  <a:pt x="366794" y="197067"/>
                </a:lnTo>
                <a:lnTo>
                  <a:pt x="338661" y="197067"/>
                </a:lnTo>
                <a:lnTo>
                  <a:pt x="310528" y="197067"/>
                </a:lnTo>
                <a:lnTo>
                  <a:pt x="254262" y="197067"/>
                </a:lnTo>
                <a:cubicBezTo>
                  <a:pt x="238753" y="197067"/>
                  <a:pt x="226129" y="210044"/>
                  <a:pt x="226129" y="225545"/>
                </a:cubicBezTo>
                <a:cubicBezTo>
                  <a:pt x="226129" y="240686"/>
                  <a:pt x="238753" y="253663"/>
                  <a:pt x="254262" y="253663"/>
                </a:cubicBezTo>
                <a:lnTo>
                  <a:pt x="310528" y="253663"/>
                </a:lnTo>
                <a:cubicBezTo>
                  <a:pt x="357056" y="253663"/>
                  <a:pt x="394927" y="291514"/>
                  <a:pt x="394927" y="338017"/>
                </a:cubicBezTo>
                <a:cubicBezTo>
                  <a:pt x="394927" y="384521"/>
                  <a:pt x="357056" y="422732"/>
                  <a:pt x="310528" y="422732"/>
                </a:cubicBezTo>
                <a:lnTo>
                  <a:pt x="310528" y="450490"/>
                </a:lnTo>
                <a:lnTo>
                  <a:pt x="254262" y="450490"/>
                </a:lnTo>
                <a:lnTo>
                  <a:pt x="254262" y="422732"/>
                </a:lnTo>
                <a:lnTo>
                  <a:pt x="226129" y="422732"/>
                </a:lnTo>
                <a:lnTo>
                  <a:pt x="197996" y="422732"/>
                </a:lnTo>
                <a:lnTo>
                  <a:pt x="197996" y="366136"/>
                </a:lnTo>
                <a:lnTo>
                  <a:pt x="226129" y="366136"/>
                </a:lnTo>
                <a:lnTo>
                  <a:pt x="254262" y="366136"/>
                </a:lnTo>
                <a:lnTo>
                  <a:pt x="310528" y="366136"/>
                </a:lnTo>
                <a:cubicBezTo>
                  <a:pt x="326037" y="366136"/>
                  <a:pt x="338661" y="353519"/>
                  <a:pt x="338661" y="338017"/>
                </a:cubicBezTo>
                <a:cubicBezTo>
                  <a:pt x="338661" y="322516"/>
                  <a:pt x="326037" y="309899"/>
                  <a:pt x="310528" y="309899"/>
                </a:cubicBezTo>
                <a:lnTo>
                  <a:pt x="254262" y="309899"/>
                </a:lnTo>
                <a:cubicBezTo>
                  <a:pt x="207374" y="309899"/>
                  <a:pt x="169863" y="272048"/>
                  <a:pt x="169863" y="225545"/>
                </a:cubicBezTo>
                <a:cubicBezTo>
                  <a:pt x="169863" y="178682"/>
                  <a:pt x="207374" y="140831"/>
                  <a:pt x="254262" y="140831"/>
                </a:cubicBezTo>
                <a:close/>
                <a:moveTo>
                  <a:pt x="280808" y="56089"/>
                </a:moveTo>
                <a:cubicBezTo>
                  <a:pt x="156763" y="56089"/>
                  <a:pt x="56090" y="156763"/>
                  <a:pt x="56090" y="280807"/>
                </a:cubicBezTo>
                <a:cubicBezTo>
                  <a:pt x="56090" y="404493"/>
                  <a:pt x="156763" y="505526"/>
                  <a:pt x="280808" y="505526"/>
                </a:cubicBezTo>
                <a:cubicBezTo>
                  <a:pt x="404493" y="505526"/>
                  <a:pt x="505526" y="404493"/>
                  <a:pt x="505526" y="280807"/>
                </a:cubicBezTo>
                <a:cubicBezTo>
                  <a:pt x="505526" y="156763"/>
                  <a:pt x="404493" y="56089"/>
                  <a:pt x="280808" y="56089"/>
                </a:cubicBezTo>
                <a:close/>
                <a:moveTo>
                  <a:pt x="619125" y="0"/>
                </a:moveTo>
                <a:lnTo>
                  <a:pt x="647152" y="0"/>
                </a:lnTo>
                <a:cubicBezTo>
                  <a:pt x="786568" y="0"/>
                  <a:pt x="899754" y="113185"/>
                  <a:pt x="899754" y="252602"/>
                </a:cubicBezTo>
                <a:lnTo>
                  <a:pt x="899754" y="280628"/>
                </a:lnTo>
                <a:lnTo>
                  <a:pt x="787646" y="280628"/>
                </a:lnTo>
                <a:lnTo>
                  <a:pt x="787646" y="224575"/>
                </a:lnTo>
                <a:lnTo>
                  <a:pt x="841544" y="224575"/>
                </a:lnTo>
                <a:cubicBezTo>
                  <a:pt x="827890" y="129355"/>
                  <a:pt x="745965" y="56054"/>
                  <a:pt x="647152" y="56054"/>
                </a:cubicBezTo>
                <a:lnTo>
                  <a:pt x="619125" y="56054"/>
                </a:lnTo>
                <a:close/>
                <a:moveTo>
                  <a:pt x="280808" y="0"/>
                </a:moveTo>
                <a:cubicBezTo>
                  <a:pt x="435773" y="0"/>
                  <a:pt x="561616" y="125482"/>
                  <a:pt x="561616" y="280807"/>
                </a:cubicBezTo>
                <a:cubicBezTo>
                  <a:pt x="561616" y="435774"/>
                  <a:pt x="435773" y="561616"/>
                  <a:pt x="280808" y="561616"/>
                </a:cubicBezTo>
                <a:cubicBezTo>
                  <a:pt x="125483" y="561616"/>
                  <a:pt x="0" y="435774"/>
                  <a:pt x="0" y="280807"/>
                </a:cubicBezTo>
                <a:cubicBezTo>
                  <a:pt x="0" y="125482"/>
                  <a:pt x="125483" y="0"/>
                  <a:pt x="280808"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17" name="TextBox 16">
            <a:extLst>
              <a:ext uri="{FF2B5EF4-FFF2-40B4-BE49-F238E27FC236}">
                <a16:creationId xmlns:a16="http://schemas.microsoft.com/office/drawing/2014/main" id="{4592BA68-AF4F-134C-B8E5-947CFA4947ED}"/>
              </a:ext>
            </a:extLst>
          </p:cNvPr>
          <p:cNvSpPr txBox="1"/>
          <p:nvPr/>
        </p:nvSpPr>
        <p:spPr>
          <a:xfrm>
            <a:off x="4255398" y="5405266"/>
            <a:ext cx="1002198" cy="338554"/>
          </a:xfrm>
          <a:prstGeom prst="rect">
            <a:avLst/>
          </a:prstGeom>
          <a:noFill/>
        </p:spPr>
        <p:txBody>
          <a:bodyPr wrap="none" rtlCol="0" anchor="t">
            <a:spAutoFit/>
          </a:bodyPr>
          <a:lstStyle/>
          <a:p>
            <a:pPr algn="ctr"/>
            <a:r>
              <a:rPr lang="en-US" sz="1600" b="1" dirty="0">
                <a:solidFill>
                  <a:schemeClr val="bg1"/>
                </a:solidFill>
                <a:latin typeface="Poppins" pitchFamily="2" charset="77"/>
                <a:cs typeface="Poppins" pitchFamily="2" charset="77"/>
              </a:rPr>
              <a:t>BUDGET</a:t>
            </a:r>
          </a:p>
        </p:txBody>
      </p:sp>
      <p:sp>
        <p:nvSpPr>
          <p:cNvPr id="33" name="TextBox 32">
            <a:extLst>
              <a:ext uri="{FF2B5EF4-FFF2-40B4-BE49-F238E27FC236}">
                <a16:creationId xmlns:a16="http://schemas.microsoft.com/office/drawing/2014/main" id="{0094B2B9-996A-DC46-9319-126D88E1768E}"/>
              </a:ext>
            </a:extLst>
          </p:cNvPr>
          <p:cNvSpPr txBox="1"/>
          <p:nvPr/>
        </p:nvSpPr>
        <p:spPr>
          <a:xfrm>
            <a:off x="4534318" y="3953317"/>
            <a:ext cx="444353"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4</a:t>
            </a:r>
          </a:p>
        </p:txBody>
      </p:sp>
      <p:sp>
        <p:nvSpPr>
          <p:cNvPr id="11" name="Freeform 10">
            <a:extLst>
              <a:ext uri="{FF2B5EF4-FFF2-40B4-BE49-F238E27FC236}">
                <a16:creationId xmlns:a16="http://schemas.microsoft.com/office/drawing/2014/main" id="{3EB83BCB-01E3-134C-9752-B0246433879E}"/>
              </a:ext>
            </a:extLst>
          </p:cNvPr>
          <p:cNvSpPr>
            <a:spLocks noChangeArrowheads="1"/>
          </p:cNvSpPr>
          <p:nvPr/>
        </p:nvSpPr>
        <p:spPr bwMode="auto">
          <a:xfrm>
            <a:off x="4931913" y="2084359"/>
            <a:ext cx="385942" cy="618309"/>
          </a:xfrm>
          <a:custGeom>
            <a:avLst/>
            <a:gdLst>
              <a:gd name="connsiteX0" fmla="*/ 252413 w 561616"/>
              <a:gd name="connsiteY0" fmla="*/ 533400 h 899752"/>
              <a:gd name="connsiteX1" fmla="*/ 309199 w 561616"/>
              <a:gd name="connsiteY1" fmla="*/ 533400 h 899752"/>
              <a:gd name="connsiteX2" fmla="*/ 309199 w 561616"/>
              <a:gd name="connsiteY2" fmla="*/ 590188 h 899752"/>
              <a:gd name="connsiteX3" fmla="*/ 252413 w 561616"/>
              <a:gd name="connsiteY3" fmla="*/ 590188 h 899752"/>
              <a:gd name="connsiteX4" fmla="*/ 252763 w 561616"/>
              <a:gd name="connsiteY4" fmla="*/ 478263 h 899752"/>
              <a:gd name="connsiteX5" fmla="*/ 252763 w 561616"/>
              <a:gd name="connsiteY5" fmla="*/ 490131 h 899752"/>
              <a:gd name="connsiteX6" fmla="*/ 153527 w 561616"/>
              <a:gd name="connsiteY6" fmla="*/ 589389 h 899752"/>
              <a:gd name="connsiteX7" fmla="*/ 112179 w 561616"/>
              <a:gd name="connsiteY7" fmla="*/ 688648 h 899752"/>
              <a:gd name="connsiteX8" fmla="*/ 112179 w 561616"/>
              <a:gd name="connsiteY8" fmla="*/ 703033 h 899752"/>
              <a:gd name="connsiteX9" fmla="*/ 252763 w 561616"/>
              <a:gd name="connsiteY9" fmla="*/ 646931 h 899752"/>
              <a:gd name="connsiteX10" fmla="*/ 308853 w 561616"/>
              <a:gd name="connsiteY10" fmla="*/ 646931 h 899752"/>
              <a:gd name="connsiteX11" fmla="*/ 449436 w 561616"/>
              <a:gd name="connsiteY11" fmla="*/ 703033 h 899752"/>
              <a:gd name="connsiteX12" fmla="*/ 449436 w 561616"/>
              <a:gd name="connsiteY12" fmla="*/ 688648 h 899752"/>
              <a:gd name="connsiteX13" fmla="*/ 408088 w 561616"/>
              <a:gd name="connsiteY13" fmla="*/ 589389 h 899752"/>
              <a:gd name="connsiteX14" fmla="*/ 308853 w 561616"/>
              <a:gd name="connsiteY14" fmla="*/ 490131 h 899752"/>
              <a:gd name="connsiteX15" fmla="*/ 308853 w 561616"/>
              <a:gd name="connsiteY15" fmla="*/ 478263 h 899752"/>
              <a:gd name="connsiteX16" fmla="*/ 56089 w 561616"/>
              <a:gd name="connsiteY16" fmla="*/ 141287 h 899752"/>
              <a:gd name="connsiteX17" fmla="*/ 112179 w 561616"/>
              <a:gd name="connsiteY17" fmla="*/ 141287 h 899752"/>
              <a:gd name="connsiteX18" fmla="*/ 112179 w 561616"/>
              <a:gd name="connsiteY18" fmla="*/ 212135 h 899752"/>
              <a:gd name="connsiteX19" fmla="*/ 152089 w 561616"/>
              <a:gd name="connsiteY19" fmla="*/ 309955 h 899752"/>
              <a:gd name="connsiteX20" fmla="*/ 409526 w 561616"/>
              <a:gd name="connsiteY20" fmla="*/ 309955 h 899752"/>
              <a:gd name="connsiteX21" fmla="*/ 449436 w 561616"/>
              <a:gd name="connsiteY21" fmla="*/ 212135 h 899752"/>
              <a:gd name="connsiteX22" fmla="*/ 449436 w 561616"/>
              <a:gd name="connsiteY22" fmla="*/ 141287 h 899752"/>
              <a:gd name="connsiteX23" fmla="*/ 505526 w 561616"/>
              <a:gd name="connsiteY23" fmla="*/ 141287 h 899752"/>
              <a:gd name="connsiteX24" fmla="*/ 505526 w 561616"/>
              <a:gd name="connsiteY24" fmla="*/ 212135 h 899752"/>
              <a:gd name="connsiteX25" fmla="*/ 447998 w 561616"/>
              <a:gd name="connsiteY25" fmla="*/ 350953 h 899752"/>
              <a:gd name="connsiteX26" fmla="*/ 364942 w 561616"/>
              <a:gd name="connsiteY26" fmla="*/ 434028 h 899752"/>
              <a:gd name="connsiteX27" fmla="*/ 364942 w 561616"/>
              <a:gd name="connsiteY27" fmla="*/ 466755 h 899752"/>
              <a:gd name="connsiteX28" fmla="*/ 447998 w 561616"/>
              <a:gd name="connsiteY28" fmla="*/ 549830 h 899752"/>
              <a:gd name="connsiteX29" fmla="*/ 505526 w 561616"/>
              <a:gd name="connsiteY29" fmla="*/ 688648 h 899752"/>
              <a:gd name="connsiteX30" fmla="*/ 505526 w 561616"/>
              <a:gd name="connsiteY30" fmla="*/ 787547 h 899752"/>
              <a:gd name="connsiteX31" fmla="*/ 561616 w 561616"/>
              <a:gd name="connsiteY31" fmla="*/ 787547 h 899752"/>
              <a:gd name="connsiteX32" fmla="*/ 561616 w 561616"/>
              <a:gd name="connsiteY32" fmla="*/ 899752 h 899752"/>
              <a:gd name="connsiteX33" fmla="*/ 0 w 561616"/>
              <a:gd name="connsiteY33" fmla="*/ 899752 h 899752"/>
              <a:gd name="connsiteX34" fmla="*/ 0 w 561616"/>
              <a:gd name="connsiteY34" fmla="*/ 787547 h 899752"/>
              <a:gd name="connsiteX35" fmla="*/ 56089 w 561616"/>
              <a:gd name="connsiteY35" fmla="*/ 787547 h 899752"/>
              <a:gd name="connsiteX36" fmla="*/ 56089 w 561616"/>
              <a:gd name="connsiteY36" fmla="*/ 688648 h 899752"/>
              <a:gd name="connsiteX37" fmla="*/ 113977 w 561616"/>
              <a:gd name="connsiteY37" fmla="*/ 549830 h 899752"/>
              <a:gd name="connsiteX38" fmla="*/ 196673 w 561616"/>
              <a:gd name="connsiteY38" fmla="*/ 466755 h 899752"/>
              <a:gd name="connsiteX39" fmla="*/ 196673 w 561616"/>
              <a:gd name="connsiteY39" fmla="*/ 434028 h 899752"/>
              <a:gd name="connsiteX40" fmla="*/ 113977 w 561616"/>
              <a:gd name="connsiteY40" fmla="*/ 350953 h 899752"/>
              <a:gd name="connsiteX41" fmla="*/ 56089 w 561616"/>
              <a:gd name="connsiteY41" fmla="*/ 212135 h 899752"/>
              <a:gd name="connsiteX42" fmla="*/ 0 w 561616"/>
              <a:gd name="connsiteY42" fmla="*/ 0 h 899752"/>
              <a:gd name="connsiteX43" fmla="*/ 561616 w 561616"/>
              <a:gd name="connsiteY43" fmla="*/ 0 h 899752"/>
              <a:gd name="connsiteX44" fmla="*/ 561616 w 561616"/>
              <a:gd name="connsiteY44" fmla="*/ 112352 h 899752"/>
              <a:gd name="connsiteX45" fmla="*/ 0 w 561616"/>
              <a:gd name="connsiteY45" fmla="*/ 112352 h 899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61616" h="899752">
                <a:moveTo>
                  <a:pt x="252413" y="533400"/>
                </a:moveTo>
                <a:lnTo>
                  <a:pt x="309199" y="533400"/>
                </a:lnTo>
                <a:lnTo>
                  <a:pt x="309199" y="590188"/>
                </a:lnTo>
                <a:lnTo>
                  <a:pt x="252413" y="590188"/>
                </a:lnTo>
                <a:close/>
                <a:moveTo>
                  <a:pt x="252763" y="478263"/>
                </a:moveTo>
                <a:lnTo>
                  <a:pt x="252763" y="490131"/>
                </a:lnTo>
                <a:lnTo>
                  <a:pt x="153527" y="589389"/>
                </a:lnTo>
                <a:cubicBezTo>
                  <a:pt x="126921" y="616002"/>
                  <a:pt x="112179" y="651246"/>
                  <a:pt x="112179" y="688648"/>
                </a:cubicBezTo>
                <a:lnTo>
                  <a:pt x="112179" y="703033"/>
                </a:lnTo>
                <a:lnTo>
                  <a:pt x="252763" y="646931"/>
                </a:lnTo>
                <a:lnTo>
                  <a:pt x="308853" y="646931"/>
                </a:lnTo>
                <a:lnTo>
                  <a:pt x="449436" y="703033"/>
                </a:lnTo>
                <a:lnTo>
                  <a:pt x="449436" y="688648"/>
                </a:lnTo>
                <a:cubicBezTo>
                  <a:pt x="449436" y="651246"/>
                  <a:pt x="434695" y="616002"/>
                  <a:pt x="408088" y="589389"/>
                </a:cubicBezTo>
                <a:lnTo>
                  <a:pt x="308853" y="490131"/>
                </a:lnTo>
                <a:lnTo>
                  <a:pt x="308853" y="478263"/>
                </a:lnTo>
                <a:close/>
                <a:moveTo>
                  <a:pt x="56089" y="141287"/>
                </a:moveTo>
                <a:lnTo>
                  <a:pt x="112179" y="141287"/>
                </a:lnTo>
                <a:lnTo>
                  <a:pt x="112179" y="212135"/>
                </a:lnTo>
                <a:cubicBezTo>
                  <a:pt x="112179" y="248817"/>
                  <a:pt x="126561" y="283701"/>
                  <a:pt x="152089" y="309955"/>
                </a:cubicBezTo>
                <a:lnTo>
                  <a:pt x="409526" y="309955"/>
                </a:lnTo>
                <a:cubicBezTo>
                  <a:pt x="435054" y="283701"/>
                  <a:pt x="449436" y="248817"/>
                  <a:pt x="449436" y="212135"/>
                </a:cubicBezTo>
                <a:lnTo>
                  <a:pt x="449436" y="141287"/>
                </a:lnTo>
                <a:lnTo>
                  <a:pt x="505526" y="141287"/>
                </a:lnTo>
                <a:lnTo>
                  <a:pt x="505526" y="212135"/>
                </a:lnTo>
                <a:cubicBezTo>
                  <a:pt x="505526" y="264641"/>
                  <a:pt x="485032" y="313911"/>
                  <a:pt x="447998" y="350953"/>
                </a:cubicBezTo>
                <a:lnTo>
                  <a:pt x="364942" y="434028"/>
                </a:lnTo>
                <a:lnTo>
                  <a:pt x="364942" y="466755"/>
                </a:lnTo>
                <a:lnTo>
                  <a:pt x="447998" y="549830"/>
                </a:lnTo>
                <a:cubicBezTo>
                  <a:pt x="485032" y="586872"/>
                  <a:pt x="505526" y="636142"/>
                  <a:pt x="505526" y="688648"/>
                </a:cubicBezTo>
                <a:lnTo>
                  <a:pt x="505526" y="787547"/>
                </a:lnTo>
                <a:lnTo>
                  <a:pt x="561616" y="787547"/>
                </a:lnTo>
                <a:lnTo>
                  <a:pt x="561616" y="899752"/>
                </a:lnTo>
                <a:lnTo>
                  <a:pt x="0" y="899752"/>
                </a:lnTo>
                <a:lnTo>
                  <a:pt x="0" y="787547"/>
                </a:lnTo>
                <a:lnTo>
                  <a:pt x="56089" y="787547"/>
                </a:lnTo>
                <a:lnTo>
                  <a:pt x="56089" y="688648"/>
                </a:lnTo>
                <a:cubicBezTo>
                  <a:pt x="56089" y="636142"/>
                  <a:pt x="76584" y="586872"/>
                  <a:pt x="113977" y="549830"/>
                </a:cubicBezTo>
                <a:lnTo>
                  <a:pt x="196673" y="466755"/>
                </a:lnTo>
                <a:lnTo>
                  <a:pt x="196673" y="434028"/>
                </a:lnTo>
                <a:lnTo>
                  <a:pt x="113977" y="350953"/>
                </a:lnTo>
                <a:cubicBezTo>
                  <a:pt x="76584" y="313911"/>
                  <a:pt x="56089" y="264641"/>
                  <a:pt x="56089" y="212135"/>
                </a:cubicBezTo>
                <a:close/>
                <a:moveTo>
                  <a:pt x="0" y="0"/>
                </a:moveTo>
                <a:lnTo>
                  <a:pt x="561616" y="0"/>
                </a:lnTo>
                <a:lnTo>
                  <a:pt x="561616" y="112352"/>
                </a:lnTo>
                <a:lnTo>
                  <a:pt x="0" y="112352"/>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15" name="TextBox 14">
            <a:extLst>
              <a:ext uri="{FF2B5EF4-FFF2-40B4-BE49-F238E27FC236}">
                <a16:creationId xmlns:a16="http://schemas.microsoft.com/office/drawing/2014/main" id="{3CA244C8-A6FA-424F-8040-6B87F89A12B4}"/>
              </a:ext>
            </a:extLst>
          </p:cNvPr>
          <p:cNvSpPr txBox="1"/>
          <p:nvPr/>
        </p:nvSpPr>
        <p:spPr>
          <a:xfrm>
            <a:off x="4476310" y="2839163"/>
            <a:ext cx="1297150" cy="584775"/>
          </a:xfrm>
          <a:prstGeom prst="rect">
            <a:avLst/>
          </a:prstGeom>
          <a:noFill/>
        </p:spPr>
        <p:txBody>
          <a:bodyPr wrap="none" rtlCol="0" anchor="t">
            <a:spAutoFit/>
          </a:bodyPr>
          <a:lstStyle/>
          <a:p>
            <a:pPr algn="ctr"/>
            <a:r>
              <a:rPr lang="en-US" sz="1600" b="1" dirty="0">
                <a:solidFill>
                  <a:schemeClr val="bg1"/>
                </a:solidFill>
                <a:latin typeface="Poppins" pitchFamily="2" charset="77"/>
                <a:cs typeface="Poppins" pitchFamily="2" charset="77"/>
              </a:rPr>
              <a:t>EXECUTIVE</a:t>
            </a:r>
          </a:p>
          <a:p>
            <a:pPr algn="ctr"/>
            <a:r>
              <a:rPr lang="en-US" sz="1600" b="1" dirty="0">
                <a:solidFill>
                  <a:schemeClr val="bg1"/>
                </a:solidFill>
                <a:latin typeface="Poppins" pitchFamily="2" charset="77"/>
                <a:cs typeface="Poppins" pitchFamily="2" charset="77"/>
              </a:rPr>
              <a:t>SUMMARY</a:t>
            </a:r>
          </a:p>
        </p:txBody>
      </p:sp>
      <p:sp>
        <p:nvSpPr>
          <p:cNvPr id="30" name="TextBox 29">
            <a:extLst>
              <a:ext uri="{FF2B5EF4-FFF2-40B4-BE49-F238E27FC236}">
                <a16:creationId xmlns:a16="http://schemas.microsoft.com/office/drawing/2014/main" id="{4E46E74B-18E4-B841-9039-329FFD041CF5}"/>
              </a:ext>
            </a:extLst>
          </p:cNvPr>
          <p:cNvSpPr txBox="1"/>
          <p:nvPr/>
        </p:nvSpPr>
        <p:spPr>
          <a:xfrm>
            <a:off x="4960416" y="1493783"/>
            <a:ext cx="328937"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1</a:t>
            </a:r>
          </a:p>
        </p:txBody>
      </p:sp>
      <p:sp>
        <p:nvSpPr>
          <p:cNvPr id="12" name="Freeform 11">
            <a:extLst>
              <a:ext uri="{FF2B5EF4-FFF2-40B4-BE49-F238E27FC236}">
                <a16:creationId xmlns:a16="http://schemas.microsoft.com/office/drawing/2014/main" id="{39B7734F-3A94-154A-841D-3748959915D2}"/>
              </a:ext>
            </a:extLst>
          </p:cNvPr>
          <p:cNvSpPr>
            <a:spLocks noChangeArrowheads="1"/>
          </p:cNvSpPr>
          <p:nvPr/>
        </p:nvSpPr>
        <p:spPr bwMode="auto">
          <a:xfrm>
            <a:off x="7154027" y="2566110"/>
            <a:ext cx="618309" cy="618310"/>
          </a:xfrm>
          <a:custGeom>
            <a:avLst/>
            <a:gdLst>
              <a:gd name="connsiteX0" fmla="*/ 0 w 899752"/>
              <a:gd name="connsiteY0" fmla="*/ 590550 h 899753"/>
              <a:gd name="connsiteX1" fmla="*/ 85362 w 899752"/>
              <a:gd name="connsiteY1" fmla="*/ 590550 h 899753"/>
              <a:gd name="connsiteX2" fmla="*/ 85362 w 899752"/>
              <a:gd name="connsiteY2" fmla="*/ 899753 h 899753"/>
              <a:gd name="connsiteX3" fmla="*/ 0 w 899752"/>
              <a:gd name="connsiteY3" fmla="*/ 899753 h 899753"/>
              <a:gd name="connsiteX4" fmla="*/ 337632 w 899752"/>
              <a:gd name="connsiteY4" fmla="*/ 506773 h 899753"/>
              <a:gd name="connsiteX5" fmla="*/ 534122 w 899752"/>
              <a:gd name="connsiteY5" fmla="*/ 506773 h 899753"/>
              <a:gd name="connsiteX6" fmla="*/ 534122 w 899752"/>
              <a:gd name="connsiteY6" fmla="*/ 534861 h 899753"/>
              <a:gd name="connsiteX7" fmla="*/ 421842 w 899752"/>
              <a:gd name="connsiteY7" fmla="*/ 619126 h 899753"/>
              <a:gd name="connsiteX8" fmla="*/ 393772 w 899752"/>
              <a:gd name="connsiteY8" fmla="*/ 619126 h 899753"/>
              <a:gd name="connsiteX9" fmla="*/ 393772 w 899752"/>
              <a:gd name="connsiteY9" fmla="*/ 647214 h 899753"/>
              <a:gd name="connsiteX10" fmla="*/ 466466 w 899752"/>
              <a:gd name="connsiteY10" fmla="*/ 647214 h 899753"/>
              <a:gd name="connsiteX11" fmla="*/ 590262 w 899752"/>
              <a:gd name="connsiteY11" fmla="*/ 619126 h 899753"/>
              <a:gd name="connsiteX12" fmla="*/ 711179 w 899752"/>
              <a:gd name="connsiteY12" fmla="*/ 536662 h 899753"/>
              <a:gd name="connsiteX13" fmla="*/ 822020 w 899752"/>
              <a:gd name="connsiteY13" fmla="*/ 506773 h 899753"/>
              <a:gd name="connsiteX14" fmla="*/ 899752 w 899752"/>
              <a:gd name="connsiteY14" fmla="*/ 534861 h 899753"/>
              <a:gd name="connsiteX15" fmla="*/ 635966 w 899752"/>
              <a:gd name="connsiteY15" fmla="*/ 732558 h 899753"/>
              <a:gd name="connsiteX16" fmla="*/ 470784 w 899752"/>
              <a:gd name="connsiteY16" fmla="*/ 798097 h 899753"/>
              <a:gd name="connsiteX17" fmla="*/ 187565 w 899752"/>
              <a:gd name="connsiteY17" fmla="*/ 842030 h 899753"/>
              <a:gd name="connsiteX18" fmla="*/ 150138 w 899752"/>
              <a:gd name="connsiteY18" fmla="*/ 844190 h 899753"/>
              <a:gd name="connsiteX19" fmla="*/ 112712 w 899752"/>
              <a:gd name="connsiteY19" fmla="*/ 844190 h 899753"/>
              <a:gd name="connsiteX20" fmla="*/ 112712 w 899752"/>
              <a:gd name="connsiteY20" fmla="*/ 647214 h 899753"/>
              <a:gd name="connsiteX21" fmla="*/ 168132 w 899752"/>
              <a:gd name="connsiteY21" fmla="*/ 583475 h 899753"/>
              <a:gd name="connsiteX22" fmla="*/ 337632 w 899752"/>
              <a:gd name="connsiteY22" fmla="*/ 506773 h 899753"/>
              <a:gd name="connsiteX23" fmla="*/ 563563 w 899752"/>
              <a:gd name="connsiteY23" fmla="*/ 254000 h 899753"/>
              <a:gd name="connsiteX24" fmla="*/ 675915 w 899752"/>
              <a:gd name="connsiteY24" fmla="*/ 366353 h 899753"/>
              <a:gd name="connsiteX25" fmla="*/ 563563 w 899752"/>
              <a:gd name="connsiteY25" fmla="*/ 479065 h 899753"/>
              <a:gd name="connsiteX26" fmla="*/ 450850 w 899752"/>
              <a:gd name="connsiteY26" fmla="*/ 366353 h 899753"/>
              <a:gd name="connsiteX27" fmla="*/ 563563 w 899752"/>
              <a:gd name="connsiteY27" fmla="*/ 254000 h 899753"/>
              <a:gd name="connsiteX28" fmla="*/ 703083 w 899752"/>
              <a:gd name="connsiteY28" fmla="*/ 84138 h 899753"/>
              <a:gd name="connsiteX29" fmla="*/ 787041 w 899752"/>
              <a:gd name="connsiteY29" fmla="*/ 168708 h 899753"/>
              <a:gd name="connsiteX30" fmla="*/ 703083 w 899752"/>
              <a:gd name="connsiteY30" fmla="*/ 253639 h 899753"/>
              <a:gd name="connsiteX31" fmla="*/ 619125 w 899752"/>
              <a:gd name="connsiteY31" fmla="*/ 168708 h 899753"/>
              <a:gd name="connsiteX32" fmla="*/ 703083 w 899752"/>
              <a:gd name="connsiteY32" fmla="*/ 84138 h 899753"/>
              <a:gd name="connsiteX33" fmla="*/ 562769 w 899752"/>
              <a:gd name="connsiteY33" fmla="*/ 0 h 899753"/>
              <a:gd name="connsiteX34" fmla="*/ 618766 w 899752"/>
              <a:gd name="connsiteY34" fmla="*/ 56177 h 899753"/>
              <a:gd name="connsiteX35" fmla="*/ 562769 w 899752"/>
              <a:gd name="connsiteY35" fmla="*/ 112353 h 899753"/>
              <a:gd name="connsiteX36" fmla="*/ 506412 w 899752"/>
              <a:gd name="connsiteY36" fmla="*/ 56177 h 899753"/>
              <a:gd name="connsiteX37" fmla="*/ 562769 w 899752"/>
              <a:gd name="connsiteY37" fmla="*/ 0 h 89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99752" h="899753">
                <a:moveTo>
                  <a:pt x="0" y="590550"/>
                </a:moveTo>
                <a:lnTo>
                  <a:pt x="85362" y="590550"/>
                </a:lnTo>
                <a:lnTo>
                  <a:pt x="85362" y="899753"/>
                </a:lnTo>
                <a:lnTo>
                  <a:pt x="0" y="899753"/>
                </a:lnTo>
                <a:close/>
                <a:moveTo>
                  <a:pt x="337632" y="506773"/>
                </a:moveTo>
                <a:lnTo>
                  <a:pt x="534122" y="506773"/>
                </a:lnTo>
                <a:lnTo>
                  <a:pt x="534122" y="534861"/>
                </a:lnTo>
                <a:cubicBezTo>
                  <a:pt x="534122" y="597159"/>
                  <a:pt x="484100" y="619126"/>
                  <a:pt x="421842" y="619126"/>
                </a:cubicBezTo>
                <a:lnTo>
                  <a:pt x="393772" y="619126"/>
                </a:lnTo>
                <a:lnTo>
                  <a:pt x="393772" y="647214"/>
                </a:lnTo>
                <a:lnTo>
                  <a:pt x="466466" y="647214"/>
                </a:lnTo>
                <a:cubicBezTo>
                  <a:pt x="509651" y="647214"/>
                  <a:pt x="551756" y="637131"/>
                  <a:pt x="590262" y="619126"/>
                </a:cubicBezTo>
                <a:lnTo>
                  <a:pt x="711179" y="536662"/>
                </a:lnTo>
                <a:cubicBezTo>
                  <a:pt x="745727" y="517216"/>
                  <a:pt x="785313" y="506413"/>
                  <a:pt x="822020" y="506773"/>
                </a:cubicBezTo>
                <a:cubicBezTo>
                  <a:pt x="850810" y="506773"/>
                  <a:pt x="877800" y="512895"/>
                  <a:pt x="899752" y="534861"/>
                </a:cubicBezTo>
                <a:lnTo>
                  <a:pt x="635966" y="732558"/>
                </a:lnTo>
                <a:cubicBezTo>
                  <a:pt x="587743" y="768929"/>
                  <a:pt x="530884" y="791255"/>
                  <a:pt x="470784" y="798097"/>
                </a:cubicBezTo>
                <a:lnTo>
                  <a:pt x="187565" y="842030"/>
                </a:lnTo>
                <a:cubicBezTo>
                  <a:pt x="174970" y="843470"/>
                  <a:pt x="162734" y="844190"/>
                  <a:pt x="150138" y="844190"/>
                </a:cubicBezTo>
                <a:lnTo>
                  <a:pt x="112712" y="844190"/>
                </a:lnTo>
                <a:lnTo>
                  <a:pt x="112712" y="647214"/>
                </a:lnTo>
                <a:lnTo>
                  <a:pt x="168132" y="583475"/>
                </a:lnTo>
                <a:cubicBezTo>
                  <a:pt x="210957" y="534501"/>
                  <a:pt x="272495" y="506773"/>
                  <a:pt x="337632" y="506773"/>
                </a:cubicBezTo>
                <a:close/>
                <a:moveTo>
                  <a:pt x="563563" y="254000"/>
                </a:moveTo>
                <a:cubicBezTo>
                  <a:pt x="625501" y="254000"/>
                  <a:pt x="675915" y="304055"/>
                  <a:pt x="675915" y="366353"/>
                </a:cubicBezTo>
                <a:cubicBezTo>
                  <a:pt x="675915" y="428651"/>
                  <a:pt x="625501" y="479065"/>
                  <a:pt x="563563" y="479065"/>
                </a:cubicBezTo>
                <a:cubicBezTo>
                  <a:pt x="501264" y="479065"/>
                  <a:pt x="450850" y="428651"/>
                  <a:pt x="450850" y="366353"/>
                </a:cubicBezTo>
                <a:cubicBezTo>
                  <a:pt x="450850" y="304055"/>
                  <a:pt x="501264" y="254000"/>
                  <a:pt x="563563" y="254000"/>
                </a:cubicBezTo>
                <a:close/>
                <a:moveTo>
                  <a:pt x="703083" y="84138"/>
                </a:moveTo>
                <a:cubicBezTo>
                  <a:pt x="749368" y="84138"/>
                  <a:pt x="787041" y="122086"/>
                  <a:pt x="787041" y="168708"/>
                </a:cubicBezTo>
                <a:cubicBezTo>
                  <a:pt x="787041" y="215691"/>
                  <a:pt x="749368" y="253639"/>
                  <a:pt x="703083" y="253639"/>
                </a:cubicBezTo>
                <a:cubicBezTo>
                  <a:pt x="656799" y="253639"/>
                  <a:pt x="619125" y="215691"/>
                  <a:pt x="619125" y="168708"/>
                </a:cubicBezTo>
                <a:cubicBezTo>
                  <a:pt x="619125" y="122086"/>
                  <a:pt x="656799" y="84138"/>
                  <a:pt x="703083" y="84138"/>
                </a:cubicBezTo>
                <a:close/>
                <a:moveTo>
                  <a:pt x="562769" y="0"/>
                </a:moveTo>
                <a:cubicBezTo>
                  <a:pt x="593639" y="0"/>
                  <a:pt x="618766" y="25208"/>
                  <a:pt x="618766" y="56177"/>
                </a:cubicBezTo>
                <a:cubicBezTo>
                  <a:pt x="618766" y="87146"/>
                  <a:pt x="593639" y="112353"/>
                  <a:pt x="562769" y="112353"/>
                </a:cubicBezTo>
                <a:cubicBezTo>
                  <a:pt x="531539" y="112353"/>
                  <a:pt x="506412" y="87146"/>
                  <a:pt x="506412" y="56177"/>
                </a:cubicBezTo>
                <a:cubicBezTo>
                  <a:pt x="506412" y="25208"/>
                  <a:pt x="531539" y="0"/>
                  <a:pt x="562769"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18" name="TextBox 17">
            <a:extLst>
              <a:ext uri="{FF2B5EF4-FFF2-40B4-BE49-F238E27FC236}">
                <a16:creationId xmlns:a16="http://schemas.microsoft.com/office/drawing/2014/main" id="{E27760ED-0591-D14F-B03D-223D4989AE7E}"/>
              </a:ext>
            </a:extLst>
          </p:cNvPr>
          <p:cNvSpPr txBox="1"/>
          <p:nvPr/>
        </p:nvSpPr>
        <p:spPr>
          <a:xfrm>
            <a:off x="6422675" y="3363155"/>
            <a:ext cx="2081019" cy="338554"/>
          </a:xfrm>
          <a:prstGeom prst="rect">
            <a:avLst/>
          </a:prstGeom>
          <a:noFill/>
        </p:spPr>
        <p:txBody>
          <a:bodyPr wrap="none" rtlCol="0" anchor="t">
            <a:spAutoFit/>
          </a:bodyPr>
          <a:lstStyle/>
          <a:p>
            <a:pPr algn="ctr"/>
            <a:r>
              <a:rPr lang="en-US" sz="1600" b="1" dirty="0">
                <a:solidFill>
                  <a:schemeClr val="bg1"/>
                </a:solidFill>
                <a:latin typeface="Poppins" pitchFamily="2" charset="77"/>
                <a:cs typeface="Poppins" pitchFamily="2" charset="77"/>
              </a:rPr>
              <a:t>MARKET ANALYSIS</a:t>
            </a:r>
          </a:p>
        </p:txBody>
      </p:sp>
      <p:sp>
        <p:nvSpPr>
          <p:cNvPr id="35" name="TextBox 34">
            <a:extLst>
              <a:ext uri="{FF2B5EF4-FFF2-40B4-BE49-F238E27FC236}">
                <a16:creationId xmlns:a16="http://schemas.microsoft.com/office/drawing/2014/main" id="{B73E013A-441F-A04F-BCF7-6E3965A14E41}"/>
              </a:ext>
            </a:extLst>
          </p:cNvPr>
          <p:cNvSpPr txBox="1"/>
          <p:nvPr/>
        </p:nvSpPr>
        <p:spPr>
          <a:xfrm>
            <a:off x="7201805" y="1959606"/>
            <a:ext cx="404278"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2</a:t>
            </a:r>
          </a:p>
        </p:txBody>
      </p:sp>
    </p:spTree>
    <p:extLst>
      <p:ext uri="{BB962C8B-B14F-4D97-AF65-F5344CB8AC3E}">
        <p14:creationId xmlns:p14="http://schemas.microsoft.com/office/powerpoint/2010/main" val="328346675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Freeform 1">
            <a:extLst>
              <a:ext uri="{FF2B5EF4-FFF2-40B4-BE49-F238E27FC236}">
                <a16:creationId xmlns:a16="http://schemas.microsoft.com/office/drawing/2014/main" id="{64366AC2-9D54-48EC-9233-C34FC05A4FE4}"/>
              </a:ext>
            </a:extLst>
          </p:cNvPr>
          <p:cNvSpPr>
            <a:spLocks noChangeArrowheads="1"/>
          </p:cNvSpPr>
          <p:nvPr/>
        </p:nvSpPr>
        <p:spPr bwMode="auto">
          <a:xfrm>
            <a:off x="1465" y="1340"/>
            <a:ext cx="12189071" cy="6855322"/>
          </a:xfrm>
          <a:custGeom>
            <a:avLst/>
            <a:gdLst>
              <a:gd name="T0" fmla="*/ 0 w 19570"/>
              <a:gd name="T1" fmla="*/ 11007 h 11008"/>
              <a:gd name="T2" fmla="*/ 19569 w 19570"/>
              <a:gd name="T3" fmla="*/ 11007 h 11008"/>
              <a:gd name="T4" fmla="*/ 19569 w 19570"/>
              <a:gd name="T5" fmla="*/ 0 h 11008"/>
              <a:gd name="T6" fmla="*/ 0 w 19570"/>
              <a:gd name="T7" fmla="*/ 0 h 11008"/>
              <a:gd name="T8" fmla="*/ 0 w 19570"/>
              <a:gd name="T9" fmla="*/ 11007 h 11008"/>
            </a:gdLst>
            <a:ahLst/>
            <a:cxnLst>
              <a:cxn ang="0">
                <a:pos x="T0" y="T1"/>
              </a:cxn>
              <a:cxn ang="0">
                <a:pos x="T2" y="T3"/>
              </a:cxn>
              <a:cxn ang="0">
                <a:pos x="T4" y="T5"/>
              </a:cxn>
              <a:cxn ang="0">
                <a:pos x="T6" y="T7"/>
              </a:cxn>
              <a:cxn ang="0">
                <a:pos x="T8" y="T9"/>
              </a:cxn>
            </a:cxnLst>
            <a:rect l="0" t="0" r="r" b="b"/>
            <a:pathLst>
              <a:path w="19570" h="11008">
                <a:moveTo>
                  <a:pt x="0" y="11007"/>
                </a:moveTo>
                <a:lnTo>
                  <a:pt x="19569" y="11007"/>
                </a:lnTo>
                <a:lnTo>
                  <a:pt x="19569" y="0"/>
                </a:lnTo>
                <a:lnTo>
                  <a:pt x="0" y="0"/>
                </a:lnTo>
                <a:lnTo>
                  <a:pt x="0" y="11007"/>
                </a:lnTo>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3" name="Freeform 2">
            <a:extLst>
              <a:ext uri="{FF2B5EF4-FFF2-40B4-BE49-F238E27FC236}">
                <a16:creationId xmlns:a16="http://schemas.microsoft.com/office/drawing/2014/main" id="{6CD0CDC8-4E23-4AE2-B2FF-371E28603A46}"/>
              </a:ext>
            </a:extLst>
          </p:cNvPr>
          <p:cNvSpPr>
            <a:spLocks noChangeArrowheads="1"/>
          </p:cNvSpPr>
          <p:nvPr/>
        </p:nvSpPr>
        <p:spPr bwMode="auto">
          <a:xfrm>
            <a:off x="2737002" y="1340"/>
            <a:ext cx="9453534" cy="6855322"/>
          </a:xfrm>
          <a:custGeom>
            <a:avLst/>
            <a:gdLst>
              <a:gd name="T0" fmla="*/ 0 w 15180"/>
              <a:gd name="T1" fmla="*/ 11007 h 11008"/>
              <a:gd name="T2" fmla="*/ 15179 w 15180"/>
              <a:gd name="T3" fmla="*/ 11007 h 11008"/>
              <a:gd name="T4" fmla="*/ 15179 w 15180"/>
              <a:gd name="T5" fmla="*/ 0 h 11008"/>
              <a:gd name="T6" fmla="*/ 0 w 15180"/>
              <a:gd name="T7" fmla="*/ 0 h 11008"/>
              <a:gd name="T8" fmla="*/ 0 w 15180"/>
              <a:gd name="T9" fmla="*/ 11007 h 11008"/>
            </a:gdLst>
            <a:ahLst/>
            <a:cxnLst>
              <a:cxn ang="0">
                <a:pos x="T0" y="T1"/>
              </a:cxn>
              <a:cxn ang="0">
                <a:pos x="T2" y="T3"/>
              </a:cxn>
              <a:cxn ang="0">
                <a:pos x="T4" y="T5"/>
              </a:cxn>
              <a:cxn ang="0">
                <a:pos x="T6" y="T7"/>
              </a:cxn>
              <a:cxn ang="0">
                <a:pos x="T8" y="T9"/>
              </a:cxn>
            </a:cxnLst>
            <a:rect l="0" t="0" r="r" b="b"/>
            <a:pathLst>
              <a:path w="15180" h="11008">
                <a:moveTo>
                  <a:pt x="0" y="11007"/>
                </a:moveTo>
                <a:lnTo>
                  <a:pt x="15179" y="11007"/>
                </a:lnTo>
                <a:lnTo>
                  <a:pt x="15179" y="0"/>
                </a:lnTo>
                <a:lnTo>
                  <a:pt x="0" y="0"/>
                </a:lnTo>
                <a:lnTo>
                  <a:pt x="0" y="11007"/>
                </a:lnTo>
              </a:path>
            </a:pathLst>
          </a:custGeom>
          <a:solidFill>
            <a:srgbClr val="00000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4" name="Freeform 3">
            <a:extLst>
              <a:ext uri="{FF2B5EF4-FFF2-40B4-BE49-F238E27FC236}">
                <a16:creationId xmlns:a16="http://schemas.microsoft.com/office/drawing/2014/main" id="{E0C948C9-4E9A-4EF2-B2C4-F626EEC0F1B9}"/>
              </a:ext>
            </a:extLst>
          </p:cNvPr>
          <p:cNvSpPr>
            <a:spLocks noChangeArrowheads="1"/>
          </p:cNvSpPr>
          <p:nvPr/>
        </p:nvSpPr>
        <p:spPr bwMode="auto">
          <a:xfrm>
            <a:off x="3113275" y="4524865"/>
            <a:ext cx="4290069" cy="1958271"/>
          </a:xfrm>
          <a:custGeom>
            <a:avLst/>
            <a:gdLst>
              <a:gd name="T0" fmla="*/ 0 w 6887"/>
              <a:gd name="T1" fmla="*/ 0 h 3143"/>
              <a:gd name="T2" fmla="*/ 6886 w 6887"/>
              <a:gd name="T3" fmla="*/ 0 h 3143"/>
              <a:gd name="T4" fmla="*/ 6886 w 6887"/>
              <a:gd name="T5" fmla="*/ 3142 h 3143"/>
              <a:gd name="T6" fmla="*/ 0 w 6887"/>
              <a:gd name="T7" fmla="*/ 3142 h 3143"/>
              <a:gd name="T8" fmla="*/ 0 w 6887"/>
              <a:gd name="T9" fmla="*/ 0 h 3143"/>
            </a:gdLst>
            <a:ahLst/>
            <a:cxnLst>
              <a:cxn ang="0">
                <a:pos x="T0" y="T1"/>
              </a:cxn>
              <a:cxn ang="0">
                <a:pos x="T2" y="T3"/>
              </a:cxn>
              <a:cxn ang="0">
                <a:pos x="T4" y="T5"/>
              </a:cxn>
              <a:cxn ang="0">
                <a:pos x="T6" y="T7"/>
              </a:cxn>
              <a:cxn ang="0">
                <a:pos x="T8" y="T9"/>
              </a:cxn>
            </a:cxnLst>
            <a:rect l="0" t="0" r="r" b="b"/>
            <a:pathLst>
              <a:path w="6887" h="3143">
                <a:moveTo>
                  <a:pt x="0" y="0"/>
                </a:moveTo>
                <a:lnTo>
                  <a:pt x="6886" y="0"/>
                </a:lnTo>
                <a:lnTo>
                  <a:pt x="6886" y="3142"/>
                </a:lnTo>
                <a:lnTo>
                  <a:pt x="0" y="3142"/>
                </a:lnTo>
                <a:lnTo>
                  <a:pt x="0" y="0"/>
                </a:lnTo>
              </a:path>
            </a:pathLst>
          </a:custGeom>
          <a:noFill/>
          <a:ln w="12700" cap="flat">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5" name="Freeform 4">
            <a:extLst>
              <a:ext uri="{FF2B5EF4-FFF2-40B4-BE49-F238E27FC236}">
                <a16:creationId xmlns:a16="http://schemas.microsoft.com/office/drawing/2014/main" id="{C4AE301E-CC96-443F-907B-802872EDC583}"/>
              </a:ext>
            </a:extLst>
          </p:cNvPr>
          <p:cNvSpPr>
            <a:spLocks noChangeArrowheads="1"/>
          </p:cNvSpPr>
          <p:nvPr/>
        </p:nvSpPr>
        <p:spPr bwMode="auto">
          <a:xfrm>
            <a:off x="7524192" y="4524865"/>
            <a:ext cx="4290069" cy="1958271"/>
          </a:xfrm>
          <a:custGeom>
            <a:avLst/>
            <a:gdLst>
              <a:gd name="T0" fmla="*/ 0 w 6889"/>
              <a:gd name="T1" fmla="*/ 0 h 3143"/>
              <a:gd name="T2" fmla="*/ 6888 w 6889"/>
              <a:gd name="T3" fmla="*/ 0 h 3143"/>
              <a:gd name="T4" fmla="*/ 6888 w 6889"/>
              <a:gd name="T5" fmla="*/ 3142 h 3143"/>
              <a:gd name="T6" fmla="*/ 0 w 6889"/>
              <a:gd name="T7" fmla="*/ 3142 h 3143"/>
              <a:gd name="T8" fmla="*/ 0 w 6889"/>
              <a:gd name="T9" fmla="*/ 0 h 3143"/>
            </a:gdLst>
            <a:ahLst/>
            <a:cxnLst>
              <a:cxn ang="0">
                <a:pos x="T0" y="T1"/>
              </a:cxn>
              <a:cxn ang="0">
                <a:pos x="T2" y="T3"/>
              </a:cxn>
              <a:cxn ang="0">
                <a:pos x="T4" y="T5"/>
              </a:cxn>
              <a:cxn ang="0">
                <a:pos x="T6" y="T7"/>
              </a:cxn>
              <a:cxn ang="0">
                <a:pos x="T8" y="T9"/>
              </a:cxn>
            </a:cxnLst>
            <a:rect l="0" t="0" r="r" b="b"/>
            <a:pathLst>
              <a:path w="6889" h="3143">
                <a:moveTo>
                  <a:pt x="0" y="0"/>
                </a:moveTo>
                <a:lnTo>
                  <a:pt x="6888" y="0"/>
                </a:lnTo>
                <a:lnTo>
                  <a:pt x="6888" y="3142"/>
                </a:lnTo>
                <a:lnTo>
                  <a:pt x="0" y="3142"/>
                </a:lnTo>
                <a:lnTo>
                  <a:pt x="0" y="0"/>
                </a:lnTo>
              </a:path>
            </a:pathLst>
          </a:custGeom>
          <a:noFill/>
          <a:ln w="12700" cap="flat">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6" name="Freeform 5">
            <a:extLst>
              <a:ext uri="{FF2B5EF4-FFF2-40B4-BE49-F238E27FC236}">
                <a16:creationId xmlns:a16="http://schemas.microsoft.com/office/drawing/2014/main" id="{A2FEEA59-FA44-40FF-9982-754A657528A4}"/>
              </a:ext>
            </a:extLst>
          </p:cNvPr>
          <p:cNvSpPr>
            <a:spLocks noChangeArrowheads="1"/>
          </p:cNvSpPr>
          <p:nvPr/>
        </p:nvSpPr>
        <p:spPr bwMode="auto">
          <a:xfrm>
            <a:off x="3113275" y="380361"/>
            <a:ext cx="1642421" cy="4029151"/>
          </a:xfrm>
          <a:custGeom>
            <a:avLst/>
            <a:gdLst>
              <a:gd name="T0" fmla="*/ 0 w 2637"/>
              <a:gd name="T1" fmla="*/ 0 h 6468"/>
              <a:gd name="T2" fmla="*/ 2636 w 2637"/>
              <a:gd name="T3" fmla="*/ 0 h 6468"/>
              <a:gd name="T4" fmla="*/ 2636 w 2637"/>
              <a:gd name="T5" fmla="*/ 6467 h 6468"/>
              <a:gd name="T6" fmla="*/ 0 w 2637"/>
              <a:gd name="T7" fmla="*/ 6467 h 6468"/>
              <a:gd name="T8" fmla="*/ 0 w 2637"/>
              <a:gd name="T9" fmla="*/ 0 h 6468"/>
            </a:gdLst>
            <a:ahLst/>
            <a:cxnLst>
              <a:cxn ang="0">
                <a:pos x="T0" y="T1"/>
              </a:cxn>
              <a:cxn ang="0">
                <a:pos x="T2" y="T3"/>
              </a:cxn>
              <a:cxn ang="0">
                <a:pos x="T4" y="T5"/>
              </a:cxn>
              <a:cxn ang="0">
                <a:pos x="T6" y="T7"/>
              </a:cxn>
              <a:cxn ang="0">
                <a:pos x="T8" y="T9"/>
              </a:cxn>
            </a:cxnLst>
            <a:rect l="0" t="0" r="r" b="b"/>
            <a:pathLst>
              <a:path w="2637" h="6468">
                <a:moveTo>
                  <a:pt x="0" y="0"/>
                </a:moveTo>
                <a:lnTo>
                  <a:pt x="2636" y="0"/>
                </a:lnTo>
                <a:lnTo>
                  <a:pt x="2636" y="6467"/>
                </a:lnTo>
                <a:lnTo>
                  <a:pt x="0" y="6467"/>
                </a:lnTo>
                <a:lnTo>
                  <a:pt x="0" y="0"/>
                </a:lnTo>
              </a:path>
            </a:pathLst>
          </a:custGeom>
          <a:noFill/>
          <a:ln w="12700" cap="flat">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7" name="Freeform 6">
            <a:extLst>
              <a:ext uri="{FF2B5EF4-FFF2-40B4-BE49-F238E27FC236}">
                <a16:creationId xmlns:a16="http://schemas.microsoft.com/office/drawing/2014/main" id="{8CEF3FC9-7A07-44EB-9903-C23041147F41}"/>
              </a:ext>
            </a:extLst>
          </p:cNvPr>
          <p:cNvSpPr>
            <a:spLocks noChangeArrowheads="1"/>
          </p:cNvSpPr>
          <p:nvPr/>
        </p:nvSpPr>
        <p:spPr bwMode="auto">
          <a:xfrm>
            <a:off x="4876543" y="2451238"/>
            <a:ext cx="1642421" cy="1958272"/>
          </a:xfrm>
          <a:custGeom>
            <a:avLst/>
            <a:gdLst>
              <a:gd name="T0" fmla="*/ 0 w 2637"/>
              <a:gd name="T1" fmla="*/ 0 h 3142"/>
              <a:gd name="T2" fmla="*/ 2636 w 2637"/>
              <a:gd name="T3" fmla="*/ 0 h 3142"/>
              <a:gd name="T4" fmla="*/ 2636 w 2637"/>
              <a:gd name="T5" fmla="*/ 3141 h 3142"/>
              <a:gd name="T6" fmla="*/ 0 w 2637"/>
              <a:gd name="T7" fmla="*/ 3141 h 3142"/>
              <a:gd name="T8" fmla="*/ 0 w 2637"/>
              <a:gd name="T9" fmla="*/ 0 h 3142"/>
            </a:gdLst>
            <a:ahLst/>
            <a:cxnLst>
              <a:cxn ang="0">
                <a:pos x="T0" y="T1"/>
              </a:cxn>
              <a:cxn ang="0">
                <a:pos x="T2" y="T3"/>
              </a:cxn>
              <a:cxn ang="0">
                <a:pos x="T4" y="T5"/>
              </a:cxn>
              <a:cxn ang="0">
                <a:pos x="T6" y="T7"/>
              </a:cxn>
              <a:cxn ang="0">
                <a:pos x="T8" y="T9"/>
              </a:cxn>
            </a:cxnLst>
            <a:rect l="0" t="0" r="r" b="b"/>
            <a:pathLst>
              <a:path w="2637" h="3142">
                <a:moveTo>
                  <a:pt x="0" y="0"/>
                </a:moveTo>
                <a:lnTo>
                  <a:pt x="2636" y="0"/>
                </a:lnTo>
                <a:lnTo>
                  <a:pt x="2636" y="3141"/>
                </a:lnTo>
                <a:lnTo>
                  <a:pt x="0" y="3141"/>
                </a:lnTo>
                <a:lnTo>
                  <a:pt x="0" y="0"/>
                </a:lnTo>
              </a:path>
            </a:pathLst>
          </a:custGeom>
          <a:noFill/>
          <a:ln w="12700" cap="flat">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8" name="Freeform 7">
            <a:extLst>
              <a:ext uri="{FF2B5EF4-FFF2-40B4-BE49-F238E27FC236}">
                <a16:creationId xmlns:a16="http://schemas.microsoft.com/office/drawing/2014/main" id="{4F60ABFF-F2F1-4BED-93D9-4E56FDBC4420}"/>
              </a:ext>
            </a:extLst>
          </p:cNvPr>
          <p:cNvSpPr>
            <a:spLocks noChangeArrowheads="1"/>
          </p:cNvSpPr>
          <p:nvPr/>
        </p:nvSpPr>
        <p:spPr bwMode="auto">
          <a:xfrm>
            <a:off x="6642558" y="380361"/>
            <a:ext cx="1642421" cy="4029151"/>
          </a:xfrm>
          <a:custGeom>
            <a:avLst/>
            <a:gdLst>
              <a:gd name="T0" fmla="*/ 0 w 2638"/>
              <a:gd name="T1" fmla="*/ 0 h 6468"/>
              <a:gd name="T2" fmla="*/ 2637 w 2638"/>
              <a:gd name="T3" fmla="*/ 0 h 6468"/>
              <a:gd name="T4" fmla="*/ 2637 w 2638"/>
              <a:gd name="T5" fmla="*/ 6467 h 6468"/>
              <a:gd name="T6" fmla="*/ 0 w 2638"/>
              <a:gd name="T7" fmla="*/ 6467 h 6468"/>
              <a:gd name="T8" fmla="*/ 0 w 2638"/>
              <a:gd name="T9" fmla="*/ 0 h 6468"/>
            </a:gdLst>
            <a:ahLst/>
            <a:cxnLst>
              <a:cxn ang="0">
                <a:pos x="T0" y="T1"/>
              </a:cxn>
              <a:cxn ang="0">
                <a:pos x="T2" y="T3"/>
              </a:cxn>
              <a:cxn ang="0">
                <a:pos x="T4" y="T5"/>
              </a:cxn>
              <a:cxn ang="0">
                <a:pos x="T6" y="T7"/>
              </a:cxn>
              <a:cxn ang="0">
                <a:pos x="T8" y="T9"/>
              </a:cxn>
            </a:cxnLst>
            <a:rect l="0" t="0" r="r" b="b"/>
            <a:pathLst>
              <a:path w="2638" h="6468">
                <a:moveTo>
                  <a:pt x="0" y="0"/>
                </a:moveTo>
                <a:lnTo>
                  <a:pt x="2637" y="0"/>
                </a:lnTo>
                <a:lnTo>
                  <a:pt x="2637" y="6467"/>
                </a:lnTo>
                <a:lnTo>
                  <a:pt x="0" y="6467"/>
                </a:lnTo>
                <a:lnTo>
                  <a:pt x="0" y="0"/>
                </a:lnTo>
              </a:path>
            </a:pathLst>
          </a:custGeom>
          <a:noFill/>
          <a:ln w="12700" cap="flat">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9" name="Freeform 8">
            <a:extLst>
              <a:ext uri="{FF2B5EF4-FFF2-40B4-BE49-F238E27FC236}">
                <a16:creationId xmlns:a16="http://schemas.microsoft.com/office/drawing/2014/main" id="{607F3744-5A7F-4E67-A509-3A4A8DEB3C20}"/>
              </a:ext>
            </a:extLst>
          </p:cNvPr>
          <p:cNvSpPr>
            <a:spLocks noChangeArrowheads="1"/>
          </p:cNvSpPr>
          <p:nvPr/>
        </p:nvSpPr>
        <p:spPr bwMode="auto">
          <a:xfrm>
            <a:off x="8405827" y="2451238"/>
            <a:ext cx="1642421" cy="1958272"/>
          </a:xfrm>
          <a:custGeom>
            <a:avLst/>
            <a:gdLst>
              <a:gd name="T0" fmla="*/ 0 w 2639"/>
              <a:gd name="T1" fmla="*/ 0 h 3142"/>
              <a:gd name="T2" fmla="*/ 2638 w 2639"/>
              <a:gd name="T3" fmla="*/ 0 h 3142"/>
              <a:gd name="T4" fmla="*/ 2638 w 2639"/>
              <a:gd name="T5" fmla="*/ 3141 h 3142"/>
              <a:gd name="T6" fmla="*/ 0 w 2639"/>
              <a:gd name="T7" fmla="*/ 3141 h 3142"/>
              <a:gd name="T8" fmla="*/ 0 w 2639"/>
              <a:gd name="T9" fmla="*/ 0 h 3142"/>
            </a:gdLst>
            <a:ahLst/>
            <a:cxnLst>
              <a:cxn ang="0">
                <a:pos x="T0" y="T1"/>
              </a:cxn>
              <a:cxn ang="0">
                <a:pos x="T2" y="T3"/>
              </a:cxn>
              <a:cxn ang="0">
                <a:pos x="T4" y="T5"/>
              </a:cxn>
              <a:cxn ang="0">
                <a:pos x="T6" y="T7"/>
              </a:cxn>
              <a:cxn ang="0">
                <a:pos x="T8" y="T9"/>
              </a:cxn>
            </a:cxnLst>
            <a:rect l="0" t="0" r="r" b="b"/>
            <a:pathLst>
              <a:path w="2639" h="3142">
                <a:moveTo>
                  <a:pt x="0" y="0"/>
                </a:moveTo>
                <a:lnTo>
                  <a:pt x="2638" y="0"/>
                </a:lnTo>
                <a:lnTo>
                  <a:pt x="2638" y="3141"/>
                </a:lnTo>
                <a:lnTo>
                  <a:pt x="0" y="3141"/>
                </a:lnTo>
                <a:lnTo>
                  <a:pt x="0" y="0"/>
                </a:lnTo>
              </a:path>
            </a:pathLst>
          </a:custGeom>
          <a:noFill/>
          <a:ln w="12700" cap="flat">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0" name="Freeform 9">
            <a:extLst>
              <a:ext uri="{FF2B5EF4-FFF2-40B4-BE49-F238E27FC236}">
                <a16:creationId xmlns:a16="http://schemas.microsoft.com/office/drawing/2014/main" id="{A8A432ED-B2EB-44A6-A36B-8CDB101A40E5}"/>
              </a:ext>
            </a:extLst>
          </p:cNvPr>
          <p:cNvSpPr>
            <a:spLocks noChangeArrowheads="1"/>
          </p:cNvSpPr>
          <p:nvPr/>
        </p:nvSpPr>
        <p:spPr bwMode="auto">
          <a:xfrm>
            <a:off x="4876543" y="380360"/>
            <a:ext cx="1642421" cy="1958272"/>
          </a:xfrm>
          <a:custGeom>
            <a:avLst/>
            <a:gdLst>
              <a:gd name="T0" fmla="*/ 0 w 2637"/>
              <a:gd name="T1" fmla="*/ 0 h 3143"/>
              <a:gd name="T2" fmla="*/ 2636 w 2637"/>
              <a:gd name="T3" fmla="*/ 0 h 3143"/>
              <a:gd name="T4" fmla="*/ 2636 w 2637"/>
              <a:gd name="T5" fmla="*/ 3142 h 3143"/>
              <a:gd name="T6" fmla="*/ 0 w 2637"/>
              <a:gd name="T7" fmla="*/ 3142 h 3143"/>
              <a:gd name="T8" fmla="*/ 0 w 2637"/>
              <a:gd name="T9" fmla="*/ 0 h 3143"/>
            </a:gdLst>
            <a:ahLst/>
            <a:cxnLst>
              <a:cxn ang="0">
                <a:pos x="T0" y="T1"/>
              </a:cxn>
              <a:cxn ang="0">
                <a:pos x="T2" y="T3"/>
              </a:cxn>
              <a:cxn ang="0">
                <a:pos x="T4" y="T5"/>
              </a:cxn>
              <a:cxn ang="0">
                <a:pos x="T6" y="T7"/>
              </a:cxn>
              <a:cxn ang="0">
                <a:pos x="T8" y="T9"/>
              </a:cxn>
            </a:cxnLst>
            <a:rect l="0" t="0" r="r" b="b"/>
            <a:pathLst>
              <a:path w="2637" h="3143">
                <a:moveTo>
                  <a:pt x="0" y="0"/>
                </a:moveTo>
                <a:lnTo>
                  <a:pt x="2636" y="0"/>
                </a:lnTo>
                <a:lnTo>
                  <a:pt x="2636" y="3142"/>
                </a:lnTo>
                <a:lnTo>
                  <a:pt x="0" y="3142"/>
                </a:lnTo>
                <a:lnTo>
                  <a:pt x="0" y="0"/>
                </a:lnTo>
              </a:path>
            </a:pathLst>
          </a:custGeom>
          <a:noFill/>
          <a:ln w="12700" cap="flat">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1" name="Freeform 10">
            <a:extLst>
              <a:ext uri="{FF2B5EF4-FFF2-40B4-BE49-F238E27FC236}">
                <a16:creationId xmlns:a16="http://schemas.microsoft.com/office/drawing/2014/main" id="{083C08BC-A16A-4C5C-A6FD-7C0A56A6BBEC}"/>
              </a:ext>
            </a:extLst>
          </p:cNvPr>
          <p:cNvSpPr>
            <a:spLocks noChangeArrowheads="1"/>
          </p:cNvSpPr>
          <p:nvPr/>
        </p:nvSpPr>
        <p:spPr bwMode="auto">
          <a:xfrm>
            <a:off x="8405827" y="380360"/>
            <a:ext cx="1642421" cy="1958272"/>
          </a:xfrm>
          <a:custGeom>
            <a:avLst/>
            <a:gdLst>
              <a:gd name="T0" fmla="*/ 0 w 2639"/>
              <a:gd name="T1" fmla="*/ 0 h 3143"/>
              <a:gd name="T2" fmla="*/ 2638 w 2639"/>
              <a:gd name="T3" fmla="*/ 0 h 3143"/>
              <a:gd name="T4" fmla="*/ 2638 w 2639"/>
              <a:gd name="T5" fmla="*/ 3142 h 3143"/>
              <a:gd name="T6" fmla="*/ 0 w 2639"/>
              <a:gd name="T7" fmla="*/ 3142 h 3143"/>
              <a:gd name="T8" fmla="*/ 0 w 2639"/>
              <a:gd name="T9" fmla="*/ 0 h 3143"/>
            </a:gdLst>
            <a:ahLst/>
            <a:cxnLst>
              <a:cxn ang="0">
                <a:pos x="T0" y="T1"/>
              </a:cxn>
              <a:cxn ang="0">
                <a:pos x="T2" y="T3"/>
              </a:cxn>
              <a:cxn ang="0">
                <a:pos x="T4" y="T5"/>
              </a:cxn>
              <a:cxn ang="0">
                <a:pos x="T6" y="T7"/>
              </a:cxn>
              <a:cxn ang="0">
                <a:pos x="T8" y="T9"/>
              </a:cxn>
            </a:cxnLst>
            <a:rect l="0" t="0" r="r" b="b"/>
            <a:pathLst>
              <a:path w="2639" h="3143">
                <a:moveTo>
                  <a:pt x="0" y="0"/>
                </a:moveTo>
                <a:lnTo>
                  <a:pt x="2638" y="0"/>
                </a:lnTo>
                <a:lnTo>
                  <a:pt x="2638" y="3142"/>
                </a:lnTo>
                <a:lnTo>
                  <a:pt x="0" y="3142"/>
                </a:lnTo>
                <a:lnTo>
                  <a:pt x="0" y="0"/>
                </a:lnTo>
              </a:path>
            </a:pathLst>
          </a:custGeom>
          <a:noFill/>
          <a:ln w="12700" cap="flat">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2" name="Freeform 11">
            <a:extLst>
              <a:ext uri="{FF2B5EF4-FFF2-40B4-BE49-F238E27FC236}">
                <a16:creationId xmlns:a16="http://schemas.microsoft.com/office/drawing/2014/main" id="{AE0A9C83-C2F6-4B55-8A26-CFB58565E1CE}"/>
              </a:ext>
            </a:extLst>
          </p:cNvPr>
          <p:cNvSpPr>
            <a:spLocks noChangeArrowheads="1"/>
          </p:cNvSpPr>
          <p:nvPr/>
        </p:nvSpPr>
        <p:spPr bwMode="auto">
          <a:xfrm>
            <a:off x="10171840" y="380361"/>
            <a:ext cx="1642421" cy="4029151"/>
          </a:xfrm>
          <a:custGeom>
            <a:avLst/>
            <a:gdLst>
              <a:gd name="T0" fmla="*/ 0 w 2637"/>
              <a:gd name="T1" fmla="*/ 0 h 6468"/>
              <a:gd name="T2" fmla="*/ 2636 w 2637"/>
              <a:gd name="T3" fmla="*/ 0 h 6468"/>
              <a:gd name="T4" fmla="*/ 2636 w 2637"/>
              <a:gd name="T5" fmla="*/ 6467 h 6468"/>
              <a:gd name="T6" fmla="*/ 0 w 2637"/>
              <a:gd name="T7" fmla="*/ 6467 h 6468"/>
              <a:gd name="T8" fmla="*/ 0 w 2637"/>
              <a:gd name="T9" fmla="*/ 0 h 6468"/>
            </a:gdLst>
            <a:ahLst/>
            <a:cxnLst>
              <a:cxn ang="0">
                <a:pos x="T0" y="T1"/>
              </a:cxn>
              <a:cxn ang="0">
                <a:pos x="T2" y="T3"/>
              </a:cxn>
              <a:cxn ang="0">
                <a:pos x="T4" y="T5"/>
              </a:cxn>
              <a:cxn ang="0">
                <a:pos x="T6" y="T7"/>
              </a:cxn>
              <a:cxn ang="0">
                <a:pos x="T8" y="T9"/>
              </a:cxn>
            </a:cxnLst>
            <a:rect l="0" t="0" r="r" b="b"/>
            <a:pathLst>
              <a:path w="2637" h="6468">
                <a:moveTo>
                  <a:pt x="0" y="0"/>
                </a:moveTo>
                <a:lnTo>
                  <a:pt x="2636" y="0"/>
                </a:lnTo>
                <a:lnTo>
                  <a:pt x="2636" y="6467"/>
                </a:lnTo>
                <a:lnTo>
                  <a:pt x="0" y="6467"/>
                </a:lnTo>
                <a:lnTo>
                  <a:pt x="0" y="0"/>
                </a:lnTo>
              </a:path>
            </a:pathLst>
          </a:custGeom>
          <a:noFill/>
          <a:ln w="12700" cap="flat">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97" name="Freeform 136">
            <a:extLst>
              <a:ext uri="{FF2B5EF4-FFF2-40B4-BE49-F238E27FC236}">
                <a16:creationId xmlns:a16="http://schemas.microsoft.com/office/drawing/2014/main" id="{ECB54DB4-BDDA-4E67-8A06-78275EE5BC92}"/>
              </a:ext>
            </a:extLst>
          </p:cNvPr>
          <p:cNvSpPr>
            <a:spLocks noChangeArrowheads="1"/>
          </p:cNvSpPr>
          <p:nvPr/>
        </p:nvSpPr>
        <p:spPr bwMode="auto">
          <a:xfrm>
            <a:off x="248651" y="811565"/>
            <a:ext cx="2241164" cy="2241163"/>
          </a:xfrm>
          <a:custGeom>
            <a:avLst/>
            <a:gdLst>
              <a:gd name="T0" fmla="*/ 3598 w 3599"/>
              <a:gd name="T1" fmla="*/ 1799 h 3599"/>
              <a:gd name="T2" fmla="*/ 3598 w 3599"/>
              <a:gd name="T3" fmla="*/ 1799 h 3599"/>
              <a:gd name="T4" fmla="*/ 1799 w 3599"/>
              <a:gd name="T5" fmla="*/ 3598 h 3599"/>
              <a:gd name="T6" fmla="*/ 1799 w 3599"/>
              <a:gd name="T7" fmla="*/ 3598 h 3599"/>
              <a:gd name="T8" fmla="*/ 0 w 3599"/>
              <a:gd name="T9" fmla="*/ 1799 h 3599"/>
              <a:gd name="T10" fmla="*/ 0 w 3599"/>
              <a:gd name="T11" fmla="*/ 1799 h 3599"/>
              <a:gd name="T12" fmla="*/ 1799 w 3599"/>
              <a:gd name="T13" fmla="*/ 0 h 3599"/>
              <a:gd name="T14" fmla="*/ 1799 w 3599"/>
              <a:gd name="T15" fmla="*/ 0 h 3599"/>
              <a:gd name="T16" fmla="*/ 3598 w 3599"/>
              <a:gd name="T17" fmla="*/ 1799 h 3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99" h="3599">
                <a:moveTo>
                  <a:pt x="3598" y="1799"/>
                </a:moveTo>
                <a:lnTo>
                  <a:pt x="3598" y="1799"/>
                </a:lnTo>
                <a:cubicBezTo>
                  <a:pt x="3598" y="2792"/>
                  <a:pt x="2793" y="3598"/>
                  <a:pt x="1799" y="3598"/>
                </a:cubicBezTo>
                <a:lnTo>
                  <a:pt x="1799" y="3598"/>
                </a:lnTo>
                <a:cubicBezTo>
                  <a:pt x="806" y="3598"/>
                  <a:pt x="0" y="2792"/>
                  <a:pt x="0" y="1799"/>
                </a:cubicBezTo>
                <a:lnTo>
                  <a:pt x="0" y="1799"/>
                </a:lnTo>
                <a:cubicBezTo>
                  <a:pt x="0" y="806"/>
                  <a:pt x="806" y="0"/>
                  <a:pt x="1799" y="0"/>
                </a:cubicBezTo>
                <a:lnTo>
                  <a:pt x="1799" y="0"/>
                </a:lnTo>
                <a:cubicBezTo>
                  <a:pt x="2793" y="0"/>
                  <a:pt x="3598" y="806"/>
                  <a:pt x="3598" y="1799"/>
                </a:cubicBezTo>
              </a:path>
            </a:pathLst>
          </a:custGeom>
          <a:solidFill>
            <a:schemeClr val="bg2">
              <a:lumMod val="95000"/>
            </a:schemeClr>
          </a:solidFill>
          <a:ln>
            <a:noFill/>
          </a:ln>
          <a:effectLst/>
        </p:spPr>
        <p:txBody>
          <a:bodyPr wrap="none" anchor="ctr"/>
          <a:lstStyle/>
          <a:p>
            <a:endParaRPr lang="en-US" dirty="0">
              <a:latin typeface="Poppins" pitchFamily="2" charset="77"/>
            </a:endParaRPr>
          </a:p>
        </p:txBody>
      </p:sp>
      <p:sp>
        <p:nvSpPr>
          <p:cNvPr id="198" name="Freeform 137">
            <a:extLst>
              <a:ext uri="{FF2B5EF4-FFF2-40B4-BE49-F238E27FC236}">
                <a16:creationId xmlns:a16="http://schemas.microsoft.com/office/drawing/2014/main" id="{CA3B4306-7855-46F0-ADFA-4A55BB726951}"/>
              </a:ext>
            </a:extLst>
          </p:cNvPr>
          <p:cNvSpPr>
            <a:spLocks noChangeArrowheads="1"/>
          </p:cNvSpPr>
          <p:nvPr/>
        </p:nvSpPr>
        <p:spPr bwMode="auto">
          <a:xfrm>
            <a:off x="471119" y="3272450"/>
            <a:ext cx="1793480" cy="648179"/>
          </a:xfrm>
          <a:custGeom>
            <a:avLst/>
            <a:gdLst>
              <a:gd name="T0" fmla="*/ 2878 w 2879"/>
              <a:gd name="T1" fmla="*/ 1040 h 1041"/>
              <a:gd name="T2" fmla="*/ 0 w 2879"/>
              <a:gd name="T3" fmla="*/ 1040 h 1041"/>
              <a:gd name="T4" fmla="*/ 0 w 2879"/>
              <a:gd name="T5" fmla="*/ 0 h 1041"/>
              <a:gd name="T6" fmla="*/ 2878 w 2879"/>
              <a:gd name="T7" fmla="*/ 0 h 1041"/>
              <a:gd name="T8" fmla="*/ 2878 w 2879"/>
              <a:gd name="T9" fmla="*/ 1040 h 1041"/>
            </a:gdLst>
            <a:ahLst/>
            <a:cxnLst>
              <a:cxn ang="0">
                <a:pos x="T0" y="T1"/>
              </a:cxn>
              <a:cxn ang="0">
                <a:pos x="T2" y="T3"/>
              </a:cxn>
              <a:cxn ang="0">
                <a:pos x="T4" y="T5"/>
              </a:cxn>
              <a:cxn ang="0">
                <a:pos x="T6" y="T7"/>
              </a:cxn>
              <a:cxn ang="0">
                <a:pos x="T8" y="T9"/>
              </a:cxn>
            </a:cxnLst>
            <a:rect l="0" t="0" r="r" b="b"/>
            <a:pathLst>
              <a:path w="2879" h="1041">
                <a:moveTo>
                  <a:pt x="2878" y="1040"/>
                </a:moveTo>
                <a:lnTo>
                  <a:pt x="0" y="1040"/>
                </a:lnTo>
                <a:lnTo>
                  <a:pt x="0" y="0"/>
                </a:lnTo>
                <a:lnTo>
                  <a:pt x="2878" y="0"/>
                </a:lnTo>
                <a:lnTo>
                  <a:pt x="2878" y="1040"/>
                </a:lnTo>
              </a:path>
            </a:pathLst>
          </a:custGeom>
          <a:solidFill>
            <a:srgbClr val="000000"/>
          </a:solidFill>
          <a:ln>
            <a:noFill/>
          </a:ln>
          <a:effectLst/>
          <a:extLst>
            <a:ext uri="{91240B29-F687-4F45-9708-019B960494DF}">
              <a14:hiddenLine xmlns:a14="http://schemas.microsoft.com/office/drawing/2010/main" w="9525" cap="flat">
                <a:solidFill>
                  <a:srgbClr val="FFFFFF"/>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12" name="Freeform 151">
            <a:extLst>
              <a:ext uri="{FF2B5EF4-FFF2-40B4-BE49-F238E27FC236}">
                <a16:creationId xmlns:a16="http://schemas.microsoft.com/office/drawing/2014/main" id="{3828C591-0D97-448E-B59B-C3CB5B25A60A}"/>
              </a:ext>
            </a:extLst>
          </p:cNvPr>
          <p:cNvSpPr>
            <a:spLocks noChangeArrowheads="1"/>
          </p:cNvSpPr>
          <p:nvPr/>
        </p:nvSpPr>
        <p:spPr bwMode="auto">
          <a:xfrm>
            <a:off x="476612" y="5109873"/>
            <a:ext cx="1790733" cy="650927"/>
          </a:xfrm>
          <a:custGeom>
            <a:avLst/>
            <a:gdLst>
              <a:gd name="T0" fmla="*/ 2876 w 2877"/>
              <a:gd name="T1" fmla="*/ 1042 h 1043"/>
              <a:gd name="T2" fmla="*/ 0 w 2877"/>
              <a:gd name="T3" fmla="*/ 1042 h 1043"/>
              <a:gd name="T4" fmla="*/ 0 w 2877"/>
              <a:gd name="T5" fmla="*/ 0 h 1043"/>
              <a:gd name="T6" fmla="*/ 2876 w 2877"/>
              <a:gd name="T7" fmla="*/ 0 h 1043"/>
              <a:gd name="T8" fmla="*/ 2876 w 2877"/>
              <a:gd name="T9" fmla="*/ 1042 h 1043"/>
            </a:gdLst>
            <a:ahLst/>
            <a:cxnLst>
              <a:cxn ang="0">
                <a:pos x="T0" y="T1"/>
              </a:cxn>
              <a:cxn ang="0">
                <a:pos x="T2" y="T3"/>
              </a:cxn>
              <a:cxn ang="0">
                <a:pos x="T4" y="T5"/>
              </a:cxn>
              <a:cxn ang="0">
                <a:pos x="T6" y="T7"/>
              </a:cxn>
              <a:cxn ang="0">
                <a:pos x="T8" y="T9"/>
              </a:cxn>
            </a:cxnLst>
            <a:rect l="0" t="0" r="r" b="b"/>
            <a:pathLst>
              <a:path w="2877" h="1043">
                <a:moveTo>
                  <a:pt x="2876" y="1042"/>
                </a:moveTo>
                <a:lnTo>
                  <a:pt x="0" y="1042"/>
                </a:lnTo>
                <a:lnTo>
                  <a:pt x="0" y="0"/>
                </a:lnTo>
                <a:lnTo>
                  <a:pt x="2876" y="0"/>
                </a:lnTo>
                <a:lnTo>
                  <a:pt x="2876" y="1042"/>
                </a:lnTo>
              </a:path>
            </a:pathLst>
          </a:custGeom>
          <a:solidFill>
            <a:srgbClr val="000000"/>
          </a:solidFill>
          <a:ln>
            <a:noFill/>
          </a:ln>
          <a:effectLst/>
          <a:extLst>
            <a:ext uri="{91240B29-F687-4F45-9708-019B960494DF}">
              <a14:hiddenLine xmlns:a14="http://schemas.microsoft.com/office/drawing/2010/main" w="9525" cap="flat">
                <a:solidFill>
                  <a:srgbClr val="FFFFFF"/>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25" name="Freeform 164">
            <a:extLst>
              <a:ext uri="{FF2B5EF4-FFF2-40B4-BE49-F238E27FC236}">
                <a16:creationId xmlns:a16="http://schemas.microsoft.com/office/drawing/2014/main" id="{66A77B99-3889-45A5-B00E-3FF3C0023A50}"/>
              </a:ext>
            </a:extLst>
          </p:cNvPr>
          <p:cNvSpPr>
            <a:spLocks noChangeArrowheads="1"/>
          </p:cNvSpPr>
          <p:nvPr/>
        </p:nvSpPr>
        <p:spPr bwMode="auto">
          <a:xfrm>
            <a:off x="479360" y="5832210"/>
            <a:ext cx="1793480" cy="648179"/>
          </a:xfrm>
          <a:custGeom>
            <a:avLst/>
            <a:gdLst>
              <a:gd name="T0" fmla="*/ 2877 w 2878"/>
              <a:gd name="T1" fmla="*/ 1041 h 1042"/>
              <a:gd name="T2" fmla="*/ 0 w 2878"/>
              <a:gd name="T3" fmla="*/ 1041 h 1042"/>
              <a:gd name="T4" fmla="*/ 0 w 2878"/>
              <a:gd name="T5" fmla="*/ 0 h 1042"/>
              <a:gd name="T6" fmla="*/ 2877 w 2878"/>
              <a:gd name="T7" fmla="*/ 0 h 1042"/>
              <a:gd name="T8" fmla="*/ 2877 w 2878"/>
              <a:gd name="T9" fmla="*/ 1041 h 1042"/>
            </a:gdLst>
            <a:ahLst/>
            <a:cxnLst>
              <a:cxn ang="0">
                <a:pos x="T0" y="T1"/>
              </a:cxn>
              <a:cxn ang="0">
                <a:pos x="T2" y="T3"/>
              </a:cxn>
              <a:cxn ang="0">
                <a:pos x="T4" y="T5"/>
              </a:cxn>
              <a:cxn ang="0">
                <a:pos x="T6" y="T7"/>
              </a:cxn>
              <a:cxn ang="0">
                <a:pos x="T8" y="T9"/>
              </a:cxn>
            </a:cxnLst>
            <a:rect l="0" t="0" r="r" b="b"/>
            <a:pathLst>
              <a:path w="2878" h="1042">
                <a:moveTo>
                  <a:pt x="2877" y="1041"/>
                </a:moveTo>
                <a:lnTo>
                  <a:pt x="0" y="1041"/>
                </a:lnTo>
                <a:lnTo>
                  <a:pt x="0" y="0"/>
                </a:lnTo>
                <a:lnTo>
                  <a:pt x="2877" y="0"/>
                </a:lnTo>
                <a:lnTo>
                  <a:pt x="2877" y="1041"/>
                </a:lnTo>
              </a:path>
            </a:pathLst>
          </a:custGeom>
          <a:solidFill>
            <a:srgbClr val="000000"/>
          </a:solidFill>
          <a:ln>
            <a:noFill/>
          </a:ln>
          <a:effectLst/>
          <a:extLst>
            <a:ext uri="{91240B29-F687-4F45-9708-019B960494DF}">
              <a14:hiddenLine xmlns:a14="http://schemas.microsoft.com/office/drawing/2010/main" w="9525" cap="flat">
                <a:solidFill>
                  <a:srgbClr val="FFFFFF"/>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cxnSp>
        <p:nvCxnSpPr>
          <p:cNvPr id="745" name="Straight Connector 744">
            <a:extLst>
              <a:ext uri="{FF2B5EF4-FFF2-40B4-BE49-F238E27FC236}">
                <a16:creationId xmlns:a16="http://schemas.microsoft.com/office/drawing/2014/main" id="{BC424607-6814-4316-97B2-804E593E8031}"/>
              </a:ext>
            </a:extLst>
          </p:cNvPr>
          <p:cNvCxnSpPr>
            <a:cxnSpLocks/>
          </p:cNvCxnSpPr>
          <p:nvPr/>
        </p:nvCxnSpPr>
        <p:spPr>
          <a:xfrm>
            <a:off x="572432" y="3829226"/>
            <a:ext cx="1593294" cy="0"/>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747" name="Straight Connector 746">
            <a:extLst>
              <a:ext uri="{FF2B5EF4-FFF2-40B4-BE49-F238E27FC236}">
                <a16:creationId xmlns:a16="http://schemas.microsoft.com/office/drawing/2014/main" id="{6FC3AC6A-2D9B-47C4-AA8C-55E698D32B4B}"/>
              </a:ext>
            </a:extLst>
          </p:cNvPr>
          <p:cNvCxnSpPr>
            <a:cxnSpLocks/>
          </p:cNvCxnSpPr>
          <p:nvPr/>
        </p:nvCxnSpPr>
        <p:spPr>
          <a:xfrm>
            <a:off x="572432" y="5667419"/>
            <a:ext cx="1593294" cy="0"/>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cxnSp>
        <p:nvCxnSpPr>
          <p:cNvPr id="749" name="Straight Connector 748">
            <a:extLst>
              <a:ext uri="{FF2B5EF4-FFF2-40B4-BE49-F238E27FC236}">
                <a16:creationId xmlns:a16="http://schemas.microsoft.com/office/drawing/2014/main" id="{B40BBF26-6EBA-46B0-96A0-0DF3522157C5}"/>
              </a:ext>
            </a:extLst>
          </p:cNvPr>
          <p:cNvCxnSpPr>
            <a:cxnSpLocks/>
          </p:cNvCxnSpPr>
          <p:nvPr/>
        </p:nvCxnSpPr>
        <p:spPr>
          <a:xfrm>
            <a:off x="572432" y="6389753"/>
            <a:ext cx="1593294" cy="0"/>
          </a:xfrm>
          <a:prstGeom prst="line">
            <a:avLst/>
          </a:prstGeom>
          <a:ln w="12700">
            <a:solidFill>
              <a:srgbClr val="FFFFFF"/>
            </a:solidFill>
          </a:ln>
        </p:spPr>
        <p:style>
          <a:lnRef idx="1">
            <a:schemeClr val="accent1"/>
          </a:lnRef>
          <a:fillRef idx="0">
            <a:schemeClr val="accent1"/>
          </a:fillRef>
          <a:effectRef idx="0">
            <a:schemeClr val="accent1"/>
          </a:effectRef>
          <a:fontRef idx="minor">
            <a:schemeClr val="tx1"/>
          </a:fontRef>
        </p:style>
      </p:cxnSp>
      <p:sp>
        <p:nvSpPr>
          <p:cNvPr id="752" name="TextBox 751">
            <a:extLst>
              <a:ext uri="{FF2B5EF4-FFF2-40B4-BE49-F238E27FC236}">
                <a16:creationId xmlns:a16="http://schemas.microsoft.com/office/drawing/2014/main" id="{13B72CB8-B782-4297-B8CE-0096C2CBFEE0}"/>
              </a:ext>
            </a:extLst>
          </p:cNvPr>
          <p:cNvSpPr txBox="1"/>
          <p:nvPr/>
        </p:nvSpPr>
        <p:spPr>
          <a:xfrm>
            <a:off x="3181059" y="519816"/>
            <a:ext cx="1503919" cy="276999"/>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KEY PARTNERS</a:t>
            </a:r>
          </a:p>
        </p:txBody>
      </p:sp>
      <p:sp>
        <p:nvSpPr>
          <p:cNvPr id="753" name="TextBox 752">
            <a:extLst>
              <a:ext uri="{FF2B5EF4-FFF2-40B4-BE49-F238E27FC236}">
                <a16:creationId xmlns:a16="http://schemas.microsoft.com/office/drawing/2014/main" id="{84C5081F-D7F6-488F-BC92-C13B1CF82803}"/>
              </a:ext>
            </a:extLst>
          </p:cNvPr>
          <p:cNvSpPr txBox="1"/>
          <p:nvPr/>
        </p:nvSpPr>
        <p:spPr>
          <a:xfrm>
            <a:off x="3181059" y="1940803"/>
            <a:ext cx="1503919" cy="104374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54" name="TextBox 753">
            <a:extLst>
              <a:ext uri="{FF2B5EF4-FFF2-40B4-BE49-F238E27FC236}">
                <a16:creationId xmlns:a16="http://schemas.microsoft.com/office/drawing/2014/main" id="{A40B0B49-7D3B-4413-9051-8C868F6BD387}"/>
              </a:ext>
            </a:extLst>
          </p:cNvPr>
          <p:cNvSpPr txBox="1"/>
          <p:nvPr/>
        </p:nvSpPr>
        <p:spPr>
          <a:xfrm>
            <a:off x="5038238" y="519816"/>
            <a:ext cx="1316253" cy="461665"/>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KEY ACTIVITIES</a:t>
            </a:r>
          </a:p>
        </p:txBody>
      </p:sp>
      <p:sp>
        <p:nvSpPr>
          <p:cNvPr id="755" name="TextBox 754">
            <a:extLst>
              <a:ext uri="{FF2B5EF4-FFF2-40B4-BE49-F238E27FC236}">
                <a16:creationId xmlns:a16="http://schemas.microsoft.com/office/drawing/2014/main" id="{E3CB9A35-7DE2-4C84-AF9A-5DB538C8C510}"/>
              </a:ext>
            </a:extLst>
          </p:cNvPr>
          <p:cNvSpPr txBox="1"/>
          <p:nvPr/>
        </p:nvSpPr>
        <p:spPr>
          <a:xfrm>
            <a:off x="5022490" y="1048946"/>
            <a:ext cx="1352829" cy="85138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756" name="TextBox 755">
            <a:extLst>
              <a:ext uri="{FF2B5EF4-FFF2-40B4-BE49-F238E27FC236}">
                <a16:creationId xmlns:a16="http://schemas.microsoft.com/office/drawing/2014/main" id="{E8362834-0926-49C9-9AE7-A9FEEF4C3A07}"/>
              </a:ext>
            </a:extLst>
          </p:cNvPr>
          <p:cNvSpPr txBox="1"/>
          <p:nvPr/>
        </p:nvSpPr>
        <p:spPr>
          <a:xfrm>
            <a:off x="5038238" y="2589996"/>
            <a:ext cx="1316253" cy="461665"/>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KEY RESOURCES</a:t>
            </a:r>
          </a:p>
        </p:txBody>
      </p:sp>
      <p:sp>
        <p:nvSpPr>
          <p:cNvPr id="757" name="TextBox 756">
            <a:extLst>
              <a:ext uri="{FF2B5EF4-FFF2-40B4-BE49-F238E27FC236}">
                <a16:creationId xmlns:a16="http://schemas.microsoft.com/office/drawing/2014/main" id="{C21EFBC4-DBD8-419C-9CED-30A9D8021802}"/>
              </a:ext>
            </a:extLst>
          </p:cNvPr>
          <p:cNvSpPr txBox="1"/>
          <p:nvPr/>
        </p:nvSpPr>
        <p:spPr>
          <a:xfrm>
            <a:off x="5022490" y="3121032"/>
            <a:ext cx="1352829" cy="85138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758" name="TextBox 757">
            <a:extLst>
              <a:ext uri="{FF2B5EF4-FFF2-40B4-BE49-F238E27FC236}">
                <a16:creationId xmlns:a16="http://schemas.microsoft.com/office/drawing/2014/main" id="{09998900-77F8-42CA-B662-4B753AE82706}"/>
              </a:ext>
            </a:extLst>
          </p:cNvPr>
          <p:cNvSpPr txBox="1"/>
          <p:nvPr/>
        </p:nvSpPr>
        <p:spPr>
          <a:xfrm>
            <a:off x="6711561" y="519816"/>
            <a:ext cx="1503919" cy="461665"/>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VALUE PROPOSITIONS</a:t>
            </a:r>
          </a:p>
        </p:txBody>
      </p:sp>
      <p:sp>
        <p:nvSpPr>
          <p:cNvPr id="759" name="TextBox 758">
            <a:extLst>
              <a:ext uri="{FF2B5EF4-FFF2-40B4-BE49-F238E27FC236}">
                <a16:creationId xmlns:a16="http://schemas.microsoft.com/office/drawing/2014/main" id="{368C9B0D-34EE-4A05-A5D4-96C1EEDD19BD}"/>
              </a:ext>
            </a:extLst>
          </p:cNvPr>
          <p:cNvSpPr txBox="1"/>
          <p:nvPr/>
        </p:nvSpPr>
        <p:spPr>
          <a:xfrm>
            <a:off x="6711561" y="1940803"/>
            <a:ext cx="1503919" cy="104374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60" name="TextBox 759">
            <a:extLst>
              <a:ext uri="{FF2B5EF4-FFF2-40B4-BE49-F238E27FC236}">
                <a16:creationId xmlns:a16="http://schemas.microsoft.com/office/drawing/2014/main" id="{D913374B-B1FF-41E1-856C-B829C85D898A}"/>
              </a:ext>
            </a:extLst>
          </p:cNvPr>
          <p:cNvSpPr txBox="1"/>
          <p:nvPr/>
        </p:nvSpPr>
        <p:spPr>
          <a:xfrm>
            <a:off x="10239523" y="519816"/>
            <a:ext cx="1503919" cy="461665"/>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CUSTOMER SEGMENTS</a:t>
            </a:r>
          </a:p>
        </p:txBody>
      </p:sp>
      <p:sp>
        <p:nvSpPr>
          <p:cNvPr id="761" name="TextBox 760">
            <a:extLst>
              <a:ext uri="{FF2B5EF4-FFF2-40B4-BE49-F238E27FC236}">
                <a16:creationId xmlns:a16="http://schemas.microsoft.com/office/drawing/2014/main" id="{E18792F6-D8CA-4EE0-BBE1-88EB9E5666BE}"/>
              </a:ext>
            </a:extLst>
          </p:cNvPr>
          <p:cNvSpPr txBox="1"/>
          <p:nvPr/>
        </p:nvSpPr>
        <p:spPr>
          <a:xfrm>
            <a:off x="10239523" y="1940803"/>
            <a:ext cx="1503919" cy="104374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62" name="TextBox 761">
            <a:extLst>
              <a:ext uri="{FF2B5EF4-FFF2-40B4-BE49-F238E27FC236}">
                <a16:creationId xmlns:a16="http://schemas.microsoft.com/office/drawing/2014/main" id="{F7C8936C-C278-46E0-BCFE-112EA3E96062}"/>
              </a:ext>
            </a:extLst>
          </p:cNvPr>
          <p:cNvSpPr txBox="1"/>
          <p:nvPr/>
        </p:nvSpPr>
        <p:spPr>
          <a:xfrm>
            <a:off x="8568740" y="519816"/>
            <a:ext cx="1316253" cy="461665"/>
          </a:xfrm>
          <a:prstGeom prst="rect">
            <a:avLst/>
          </a:prstGeom>
          <a:noFill/>
        </p:spPr>
        <p:txBody>
          <a:bodyPr wrap="square" rtlCol="0" anchor="t">
            <a:spAutoFit/>
          </a:bodyPr>
          <a:lstStyle/>
          <a:p>
            <a:pPr algn="ctr"/>
            <a:r>
              <a:rPr lang="es-SV" sz="1200" b="1" spc="-10" dirty="0">
                <a:solidFill>
                  <a:srgbClr val="FFFFFF"/>
                </a:solidFill>
                <a:latin typeface="Poppins" pitchFamily="2" charset="77"/>
                <a:cs typeface="Poppins" pitchFamily="2" charset="77"/>
              </a:rPr>
              <a:t>C</a:t>
            </a:r>
            <a:r>
              <a:rPr lang="en-US" sz="1200" b="1" spc="-10" dirty="0">
                <a:solidFill>
                  <a:srgbClr val="FFFFFF"/>
                </a:solidFill>
                <a:latin typeface="Poppins" pitchFamily="2" charset="77"/>
                <a:cs typeface="Poppins" pitchFamily="2" charset="77"/>
              </a:rPr>
              <a:t>USTOMER RELATIONSHIP</a:t>
            </a:r>
          </a:p>
        </p:txBody>
      </p:sp>
      <p:sp>
        <p:nvSpPr>
          <p:cNvPr id="763" name="TextBox 762">
            <a:extLst>
              <a:ext uri="{FF2B5EF4-FFF2-40B4-BE49-F238E27FC236}">
                <a16:creationId xmlns:a16="http://schemas.microsoft.com/office/drawing/2014/main" id="{CB326D86-F2D8-4D6E-90E1-826F06353F04}"/>
              </a:ext>
            </a:extLst>
          </p:cNvPr>
          <p:cNvSpPr txBox="1"/>
          <p:nvPr/>
        </p:nvSpPr>
        <p:spPr>
          <a:xfrm>
            <a:off x="8551087" y="1137846"/>
            <a:ext cx="1352829" cy="85138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764" name="TextBox 763">
            <a:extLst>
              <a:ext uri="{FF2B5EF4-FFF2-40B4-BE49-F238E27FC236}">
                <a16:creationId xmlns:a16="http://schemas.microsoft.com/office/drawing/2014/main" id="{0DFB46C5-2594-49A7-B958-09C79B0E313C}"/>
              </a:ext>
            </a:extLst>
          </p:cNvPr>
          <p:cNvSpPr txBox="1"/>
          <p:nvPr/>
        </p:nvSpPr>
        <p:spPr>
          <a:xfrm>
            <a:off x="8568105" y="2592536"/>
            <a:ext cx="1316253" cy="276999"/>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CHANNELS</a:t>
            </a:r>
          </a:p>
        </p:txBody>
      </p:sp>
      <p:sp>
        <p:nvSpPr>
          <p:cNvPr id="765" name="TextBox 764">
            <a:extLst>
              <a:ext uri="{FF2B5EF4-FFF2-40B4-BE49-F238E27FC236}">
                <a16:creationId xmlns:a16="http://schemas.microsoft.com/office/drawing/2014/main" id="{10FADCDB-74FB-4B37-8D63-AF1DEA0ECED8}"/>
              </a:ext>
            </a:extLst>
          </p:cNvPr>
          <p:cNvSpPr txBox="1"/>
          <p:nvPr/>
        </p:nvSpPr>
        <p:spPr>
          <a:xfrm>
            <a:off x="8551087" y="3119762"/>
            <a:ext cx="1352829" cy="85138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766" name="TextBox 765">
            <a:extLst>
              <a:ext uri="{FF2B5EF4-FFF2-40B4-BE49-F238E27FC236}">
                <a16:creationId xmlns:a16="http://schemas.microsoft.com/office/drawing/2014/main" id="{938F118B-3FE5-45C8-81D6-F0B1CDE5178C}"/>
              </a:ext>
            </a:extLst>
          </p:cNvPr>
          <p:cNvSpPr txBox="1"/>
          <p:nvPr/>
        </p:nvSpPr>
        <p:spPr>
          <a:xfrm>
            <a:off x="3462702" y="4664275"/>
            <a:ext cx="3588910" cy="276999"/>
          </a:xfrm>
          <a:prstGeom prst="rect">
            <a:avLst/>
          </a:prstGeom>
          <a:noFill/>
        </p:spPr>
        <p:txBody>
          <a:bodyPr wrap="square" rtlCol="0" anchor="t">
            <a:spAutoFit/>
          </a:bodyPr>
          <a:lstStyle/>
          <a:p>
            <a:pPr algn="ctr"/>
            <a:r>
              <a:rPr lang="es-SV" sz="1200" b="1" spc="-10" dirty="0">
                <a:solidFill>
                  <a:srgbClr val="FFFFFF"/>
                </a:solidFill>
                <a:latin typeface="Poppins" pitchFamily="2" charset="77"/>
                <a:cs typeface="Poppins" pitchFamily="2" charset="77"/>
              </a:rPr>
              <a:t>C</a:t>
            </a:r>
            <a:r>
              <a:rPr lang="en-US" sz="1200" b="1" spc="-10" dirty="0">
                <a:solidFill>
                  <a:srgbClr val="FFFFFF"/>
                </a:solidFill>
                <a:latin typeface="Poppins" pitchFamily="2" charset="77"/>
                <a:cs typeface="Poppins" pitchFamily="2" charset="77"/>
              </a:rPr>
              <a:t>OST STRUCTURE</a:t>
            </a:r>
          </a:p>
        </p:txBody>
      </p:sp>
      <p:sp>
        <p:nvSpPr>
          <p:cNvPr id="767" name="TextBox 766">
            <a:extLst>
              <a:ext uri="{FF2B5EF4-FFF2-40B4-BE49-F238E27FC236}">
                <a16:creationId xmlns:a16="http://schemas.microsoft.com/office/drawing/2014/main" id="{F4A72F4F-8820-49EE-BF32-8214CE1067D2}"/>
              </a:ext>
            </a:extLst>
          </p:cNvPr>
          <p:cNvSpPr txBox="1"/>
          <p:nvPr/>
        </p:nvSpPr>
        <p:spPr>
          <a:xfrm>
            <a:off x="3462702" y="5428843"/>
            <a:ext cx="3588910" cy="466666"/>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68" name="TextBox 767">
            <a:extLst>
              <a:ext uri="{FF2B5EF4-FFF2-40B4-BE49-F238E27FC236}">
                <a16:creationId xmlns:a16="http://schemas.microsoft.com/office/drawing/2014/main" id="{4700043E-CFED-4ADC-BF63-5776D46812AD}"/>
              </a:ext>
            </a:extLst>
          </p:cNvPr>
          <p:cNvSpPr txBox="1"/>
          <p:nvPr/>
        </p:nvSpPr>
        <p:spPr>
          <a:xfrm>
            <a:off x="7874257" y="4663958"/>
            <a:ext cx="3588910" cy="276999"/>
          </a:xfrm>
          <a:prstGeom prst="rect">
            <a:avLst/>
          </a:prstGeom>
          <a:noFill/>
        </p:spPr>
        <p:txBody>
          <a:bodyPr wrap="square" rtlCol="0" anchor="t">
            <a:spAutoFit/>
          </a:bodyPr>
          <a:lstStyle/>
          <a:p>
            <a:pPr algn="ctr"/>
            <a:r>
              <a:rPr lang="es-SV" sz="1200" b="1" spc="-10" dirty="0">
                <a:solidFill>
                  <a:srgbClr val="FFFFFF"/>
                </a:solidFill>
                <a:latin typeface="Poppins" pitchFamily="2" charset="77"/>
                <a:cs typeface="Poppins" pitchFamily="2" charset="77"/>
              </a:rPr>
              <a:t>REVENUE SOURCES</a:t>
            </a:r>
            <a:endParaRPr lang="en-US" sz="1200" b="1" spc="-10" dirty="0">
              <a:solidFill>
                <a:srgbClr val="FFFFFF"/>
              </a:solidFill>
              <a:latin typeface="Poppins" pitchFamily="2" charset="77"/>
              <a:cs typeface="Poppins" pitchFamily="2" charset="77"/>
            </a:endParaRPr>
          </a:p>
        </p:txBody>
      </p:sp>
      <p:sp>
        <p:nvSpPr>
          <p:cNvPr id="769" name="TextBox 768">
            <a:extLst>
              <a:ext uri="{FF2B5EF4-FFF2-40B4-BE49-F238E27FC236}">
                <a16:creationId xmlns:a16="http://schemas.microsoft.com/office/drawing/2014/main" id="{542EB60E-733A-49DE-99C0-C090DD2FF33B}"/>
              </a:ext>
            </a:extLst>
          </p:cNvPr>
          <p:cNvSpPr txBox="1"/>
          <p:nvPr/>
        </p:nvSpPr>
        <p:spPr>
          <a:xfrm>
            <a:off x="7874257" y="5431383"/>
            <a:ext cx="3588910" cy="466666"/>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70" name="TextBox 769">
            <a:extLst>
              <a:ext uri="{FF2B5EF4-FFF2-40B4-BE49-F238E27FC236}">
                <a16:creationId xmlns:a16="http://schemas.microsoft.com/office/drawing/2014/main" id="{4D7F4F75-11AE-44B0-AEC6-22D0447B2893}"/>
              </a:ext>
            </a:extLst>
          </p:cNvPr>
          <p:cNvSpPr txBox="1"/>
          <p:nvPr/>
        </p:nvSpPr>
        <p:spPr>
          <a:xfrm>
            <a:off x="530114" y="3318567"/>
            <a:ext cx="1698737" cy="61555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DESIGNED FOR:</a:t>
            </a:r>
          </a:p>
        </p:txBody>
      </p:sp>
      <p:sp>
        <p:nvSpPr>
          <p:cNvPr id="771" name="TextBox 770">
            <a:extLst>
              <a:ext uri="{FF2B5EF4-FFF2-40B4-BE49-F238E27FC236}">
                <a16:creationId xmlns:a16="http://schemas.microsoft.com/office/drawing/2014/main" id="{CCD43B9E-ECFF-42C2-A745-68602002BA8F}"/>
              </a:ext>
            </a:extLst>
          </p:cNvPr>
          <p:cNvSpPr txBox="1"/>
          <p:nvPr/>
        </p:nvSpPr>
        <p:spPr>
          <a:xfrm>
            <a:off x="534876" y="5158904"/>
            <a:ext cx="1698737" cy="35394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DESIGNED BY:</a:t>
            </a:r>
          </a:p>
        </p:txBody>
      </p:sp>
      <p:sp>
        <p:nvSpPr>
          <p:cNvPr id="772" name="TextBox 771">
            <a:extLst>
              <a:ext uri="{FF2B5EF4-FFF2-40B4-BE49-F238E27FC236}">
                <a16:creationId xmlns:a16="http://schemas.microsoft.com/office/drawing/2014/main" id="{4B6233ED-6153-445C-8672-59F27592DC6F}"/>
              </a:ext>
            </a:extLst>
          </p:cNvPr>
          <p:cNvSpPr txBox="1"/>
          <p:nvPr/>
        </p:nvSpPr>
        <p:spPr>
          <a:xfrm>
            <a:off x="538051" y="5882055"/>
            <a:ext cx="1698737" cy="353943"/>
          </a:xfrm>
          <a:prstGeom prst="rect">
            <a:avLst/>
          </a:prstGeom>
          <a:noFill/>
        </p:spPr>
        <p:txBody>
          <a:bodyPr wrap="square" rtlCol="0" anchor="t">
            <a:spAutoFit/>
          </a:bodyPr>
          <a:lstStyle/>
          <a:p>
            <a:r>
              <a:rPr lang="en-US" sz="1700" b="1" spc="-15" dirty="0">
                <a:solidFill>
                  <a:srgbClr val="FFFFFF"/>
                </a:solidFill>
                <a:latin typeface="Poppins" pitchFamily="2" charset="77"/>
                <a:cs typeface="Poppins" pitchFamily="2" charset="77"/>
              </a:rPr>
              <a:t>ITERATION:</a:t>
            </a:r>
          </a:p>
        </p:txBody>
      </p:sp>
      <p:sp>
        <p:nvSpPr>
          <p:cNvPr id="3" name="Picture Placeholder 2">
            <a:extLst>
              <a:ext uri="{FF2B5EF4-FFF2-40B4-BE49-F238E27FC236}">
                <a16:creationId xmlns:a16="http://schemas.microsoft.com/office/drawing/2014/main" id="{AFB6C26C-11E4-7543-864D-013D42FF8662}"/>
              </a:ext>
            </a:extLst>
          </p:cNvPr>
          <p:cNvSpPr>
            <a:spLocks noGrp="1"/>
          </p:cNvSpPr>
          <p:nvPr>
            <p:ph type="pic" sz="quarter" idx="10"/>
          </p:nvPr>
        </p:nvSpPr>
        <p:spPr/>
      </p:sp>
    </p:spTree>
    <p:extLst>
      <p:ext uri="{BB962C8B-B14F-4D97-AF65-F5344CB8AC3E}">
        <p14:creationId xmlns:p14="http://schemas.microsoft.com/office/powerpoint/2010/main" val="4068733983"/>
      </p:ext>
    </p:extLst>
  </p:cSld>
  <p:clrMapOvr>
    <a:masterClrMapping/>
  </p:clrMapOvr>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ardrop 9">
            <a:extLst>
              <a:ext uri="{FF2B5EF4-FFF2-40B4-BE49-F238E27FC236}">
                <a16:creationId xmlns:a16="http://schemas.microsoft.com/office/drawing/2014/main" id="{54E2ABCF-D97D-F846-99AB-D9629A852F3E}"/>
              </a:ext>
            </a:extLst>
          </p:cNvPr>
          <p:cNvSpPr/>
          <p:nvPr/>
        </p:nvSpPr>
        <p:spPr>
          <a:xfrm rot="2758585">
            <a:off x="3650562" y="1774059"/>
            <a:ext cx="2347273" cy="2341231"/>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1" name="Teardrop 10">
            <a:extLst>
              <a:ext uri="{FF2B5EF4-FFF2-40B4-BE49-F238E27FC236}">
                <a16:creationId xmlns:a16="http://schemas.microsoft.com/office/drawing/2014/main" id="{9C2D7FDD-D318-6747-9A70-EDFA32E6F547}"/>
              </a:ext>
            </a:extLst>
          </p:cNvPr>
          <p:cNvSpPr/>
          <p:nvPr/>
        </p:nvSpPr>
        <p:spPr>
          <a:xfrm rot="2758585">
            <a:off x="1122942" y="1845584"/>
            <a:ext cx="2347273" cy="2341231"/>
          </a:xfrm>
          <a:prstGeom prst="teardrop">
            <a:avLst/>
          </a:prstGeom>
          <a:solidFill>
            <a:schemeClr val="accent1"/>
          </a:solidFill>
          <a:ln>
            <a:noFill/>
          </a:ln>
        </p:spPr>
        <p:style>
          <a:lnRef idx="2">
            <a:schemeClr val="accent3">
              <a:shade val="50000"/>
            </a:schemeClr>
          </a:lnRef>
          <a:fillRef idx="1">
            <a:schemeClr val="accent3"/>
          </a:fillRef>
          <a:effectRef idx="0">
            <a:schemeClr val="accent3"/>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2" name="Teardrop 11">
            <a:extLst>
              <a:ext uri="{FF2B5EF4-FFF2-40B4-BE49-F238E27FC236}">
                <a16:creationId xmlns:a16="http://schemas.microsoft.com/office/drawing/2014/main" id="{02DA4159-E3A8-3E4D-A5D0-74273031F9BA}"/>
              </a:ext>
            </a:extLst>
          </p:cNvPr>
          <p:cNvSpPr/>
          <p:nvPr/>
        </p:nvSpPr>
        <p:spPr>
          <a:xfrm rot="2758585">
            <a:off x="6088801" y="1774059"/>
            <a:ext cx="2347273" cy="2341231"/>
          </a:xfrm>
          <a:prstGeom prst="teardrop">
            <a:avLst/>
          </a:prstGeom>
          <a:solidFill>
            <a:schemeClr val="accent3"/>
          </a:solidFill>
          <a:ln>
            <a:noFill/>
          </a:ln>
        </p:spPr>
        <p:style>
          <a:lnRef idx="2">
            <a:schemeClr val="accent2">
              <a:shade val="50000"/>
            </a:schemeClr>
          </a:lnRef>
          <a:fillRef idx="1">
            <a:schemeClr val="accent2"/>
          </a:fillRef>
          <a:effectRef idx="0">
            <a:schemeClr val="accent2"/>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3" name="Teardrop 12">
            <a:extLst>
              <a:ext uri="{FF2B5EF4-FFF2-40B4-BE49-F238E27FC236}">
                <a16:creationId xmlns:a16="http://schemas.microsoft.com/office/drawing/2014/main" id="{FD261A70-42A5-1740-9E9A-E607B7AAFA59}"/>
              </a:ext>
            </a:extLst>
          </p:cNvPr>
          <p:cNvSpPr/>
          <p:nvPr/>
        </p:nvSpPr>
        <p:spPr>
          <a:xfrm rot="18841415" flipH="1">
            <a:off x="8834119" y="1790365"/>
            <a:ext cx="2347273" cy="2341231"/>
          </a:xfrm>
          <a:prstGeom prst="teardrop">
            <a:avLst/>
          </a:prstGeom>
          <a:solidFill>
            <a:schemeClr val="accent4"/>
          </a:solidFill>
          <a:ln>
            <a:noFill/>
          </a:ln>
        </p:spPr>
        <p:style>
          <a:lnRef idx="2">
            <a:schemeClr val="accent4">
              <a:shade val="50000"/>
            </a:schemeClr>
          </a:lnRef>
          <a:fillRef idx="1">
            <a:schemeClr val="accent4"/>
          </a:fillRef>
          <a:effectRef idx="0">
            <a:schemeClr val="accent4"/>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4" name="TextBox 13">
            <a:extLst>
              <a:ext uri="{FF2B5EF4-FFF2-40B4-BE49-F238E27FC236}">
                <a16:creationId xmlns:a16="http://schemas.microsoft.com/office/drawing/2014/main" id="{1E584080-BA95-B349-84F7-6D74062EBAF7}"/>
              </a:ext>
            </a:extLst>
          </p:cNvPr>
          <p:cNvSpPr txBox="1"/>
          <p:nvPr/>
        </p:nvSpPr>
        <p:spPr>
          <a:xfrm>
            <a:off x="1888373" y="2329793"/>
            <a:ext cx="731290" cy="1369606"/>
          </a:xfrm>
          <a:prstGeom prst="rect">
            <a:avLst/>
          </a:prstGeom>
          <a:noFill/>
        </p:spPr>
        <p:txBody>
          <a:bodyPr wrap="none" rtlCol="0" anchor="ctr">
            <a:spAutoFit/>
          </a:bodyPr>
          <a:lstStyle/>
          <a:p>
            <a:pPr algn="ctr"/>
            <a:r>
              <a:rPr lang="en-US" sz="8300" b="1" dirty="0">
                <a:solidFill>
                  <a:schemeClr val="bg1"/>
                </a:solidFill>
                <a:latin typeface="Oswald" panose="02000503000000000000" pitchFamily="2" charset="77"/>
              </a:rPr>
              <a:t>S</a:t>
            </a:r>
          </a:p>
        </p:txBody>
      </p:sp>
      <p:sp>
        <p:nvSpPr>
          <p:cNvPr id="15" name="TextBox 14">
            <a:extLst>
              <a:ext uri="{FF2B5EF4-FFF2-40B4-BE49-F238E27FC236}">
                <a16:creationId xmlns:a16="http://schemas.microsoft.com/office/drawing/2014/main" id="{28F77FF9-DA6B-E348-8BD8-C5DE212A4672}"/>
              </a:ext>
            </a:extLst>
          </p:cNvPr>
          <p:cNvSpPr txBox="1"/>
          <p:nvPr/>
        </p:nvSpPr>
        <p:spPr>
          <a:xfrm>
            <a:off x="4406289" y="2329793"/>
            <a:ext cx="926857" cy="1369606"/>
          </a:xfrm>
          <a:prstGeom prst="rect">
            <a:avLst/>
          </a:prstGeom>
          <a:noFill/>
        </p:spPr>
        <p:txBody>
          <a:bodyPr wrap="none" rtlCol="0" anchor="ctr">
            <a:spAutoFit/>
          </a:bodyPr>
          <a:lstStyle/>
          <a:p>
            <a:pPr algn="ctr"/>
            <a:r>
              <a:rPr lang="en-US" sz="8300" b="1" dirty="0">
                <a:solidFill>
                  <a:schemeClr val="bg1"/>
                </a:solidFill>
                <a:latin typeface="Oswald" panose="02000503000000000000" pitchFamily="2" charset="77"/>
              </a:rPr>
              <a:t>W</a:t>
            </a:r>
          </a:p>
        </p:txBody>
      </p:sp>
      <p:sp>
        <p:nvSpPr>
          <p:cNvPr id="16" name="TextBox 15">
            <a:extLst>
              <a:ext uri="{FF2B5EF4-FFF2-40B4-BE49-F238E27FC236}">
                <a16:creationId xmlns:a16="http://schemas.microsoft.com/office/drawing/2014/main" id="{0583015B-FDBD-AA49-97EA-1B9B040BCCA8}"/>
              </a:ext>
            </a:extLst>
          </p:cNvPr>
          <p:cNvSpPr txBox="1"/>
          <p:nvPr/>
        </p:nvSpPr>
        <p:spPr>
          <a:xfrm>
            <a:off x="6934342" y="2329793"/>
            <a:ext cx="808235" cy="1369606"/>
          </a:xfrm>
          <a:prstGeom prst="rect">
            <a:avLst/>
          </a:prstGeom>
          <a:noFill/>
        </p:spPr>
        <p:txBody>
          <a:bodyPr wrap="none" rtlCol="0" anchor="ctr">
            <a:spAutoFit/>
          </a:bodyPr>
          <a:lstStyle/>
          <a:p>
            <a:pPr algn="ctr"/>
            <a:r>
              <a:rPr lang="en-US" sz="8300" b="1" dirty="0">
                <a:solidFill>
                  <a:schemeClr val="bg1"/>
                </a:solidFill>
                <a:latin typeface="Oswald" panose="02000503000000000000" pitchFamily="2" charset="77"/>
              </a:rPr>
              <a:t>O</a:t>
            </a:r>
          </a:p>
        </p:txBody>
      </p:sp>
      <p:sp>
        <p:nvSpPr>
          <p:cNvPr id="17" name="TextBox 16">
            <a:extLst>
              <a:ext uri="{FF2B5EF4-FFF2-40B4-BE49-F238E27FC236}">
                <a16:creationId xmlns:a16="http://schemas.microsoft.com/office/drawing/2014/main" id="{C83C706C-480F-9644-8DB9-A2E2758D9359}"/>
              </a:ext>
            </a:extLst>
          </p:cNvPr>
          <p:cNvSpPr txBox="1"/>
          <p:nvPr/>
        </p:nvSpPr>
        <p:spPr>
          <a:xfrm>
            <a:off x="9586125" y="2259872"/>
            <a:ext cx="657552" cy="1369606"/>
          </a:xfrm>
          <a:prstGeom prst="rect">
            <a:avLst/>
          </a:prstGeom>
          <a:noFill/>
        </p:spPr>
        <p:txBody>
          <a:bodyPr wrap="none" rtlCol="0" anchor="ctr">
            <a:spAutoFit/>
          </a:bodyPr>
          <a:lstStyle/>
          <a:p>
            <a:pPr algn="ctr"/>
            <a:r>
              <a:rPr lang="en-US" sz="8300" b="1" dirty="0">
                <a:solidFill>
                  <a:schemeClr val="bg1"/>
                </a:solidFill>
                <a:latin typeface="Oswald" panose="02000503000000000000" pitchFamily="2" charset="77"/>
              </a:rPr>
              <a:t>T</a:t>
            </a:r>
          </a:p>
        </p:txBody>
      </p:sp>
      <p:cxnSp>
        <p:nvCxnSpPr>
          <p:cNvPr id="18" name="Straight Arrow Connector 17">
            <a:extLst>
              <a:ext uri="{FF2B5EF4-FFF2-40B4-BE49-F238E27FC236}">
                <a16:creationId xmlns:a16="http://schemas.microsoft.com/office/drawing/2014/main" id="{C11D68DB-8D3D-CD44-A368-DE1E2A1EB419}"/>
              </a:ext>
            </a:extLst>
          </p:cNvPr>
          <p:cNvCxnSpPr>
            <a:cxnSpLocks/>
          </p:cNvCxnSpPr>
          <p:nvPr/>
        </p:nvCxnSpPr>
        <p:spPr>
          <a:xfrm>
            <a:off x="2268555" y="3915105"/>
            <a:ext cx="0" cy="694300"/>
          </a:xfrm>
          <a:prstGeom prst="straightConnector1">
            <a:avLst/>
          </a:prstGeom>
          <a:ln w="38100">
            <a:tailEnd type="oval"/>
          </a:ln>
        </p:spPr>
        <p:style>
          <a:lnRef idx="1">
            <a:schemeClr val="accent1"/>
          </a:lnRef>
          <a:fillRef idx="0">
            <a:schemeClr val="accent1"/>
          </a:fillRef>
          <a:effectRef idx="0">
            <a:schemeClr val="accent1"/>
          </a:effectRef>
          <a:fontRef idx="minor">
            <a:schemeClr val="tx1"/>
          </a:fontRef>
        </p:style>
      </p:cxnSp>
      <p:cxnSp>
        <p:nvCxnSpPr>
          <p:cNvPr id="19" name="Straight Arrow Connector 18">
            <a:extLst>
              <a:ext uri="{FF2B5EF4-FFF2-40B4-BE49-F238E27FC236}">
                <a16:creationId xmlns:a16="http://schemas.microsoft.com/office/drawing/2014/main" id="{A3345BDF-B040-284B-A14C-A3560B07608B}"/>
              </a:ext>
            </a:extLst>
          </p:cNvPr>
          <p:cNvCxnSpPr>
            <a:cxnSpLocks/>
          </p:cNvCxnSpPr>
          <p:nvPr/>
        </p:nvCxnSpPr>
        <p:spPr>
          <a:xfrm>
            <a:off x="4862589" y="3915105"/>
            <a:ext cx="0" cy="694300"/>
          </a:xfrm>
          <a:prstGeom prst="straightConnector1">
            <a:avLst/>
          </a:prstGeom>
          <a:ln w="38100">
            <a:solidFill>
              <a:schemeClr val="accent2"/>
            </a:solidFill>
            <a:tailEnd type="oval"/>
          </a:ln>
        </p:spPr>
        <p:style>
          <a:lnRef idx="1">
            <a:schemeClr val="accent1"/>
          </a:lnRef>
          <a:fillRef idx="0">
            <a:schemeClr val="accent1"/>
          </a:fillRef>
          <a:effectRef idx="0">
            <a:schemeClr val="accent1"/>
          </a:effectRef>
          <a:fontRef idx="minor">
            <a:schemeClr val="tx1"/>
          </a:fontRef>
        </p:style>
      </p:cxnSp>
      <p:cxnSp>
        <p:nvCxnSpPr>
          <p:cNvPr id="20" name="Straight Arrow Connector 19">
            <a:extLst>
              <a:ext uri="{FF2B5EF4-FFF2-40B4-BE49-F238E27FC236}">
                <a16:creationId xmlns:a16="http://schemas.microsoft.com/office/drawing/2014/main" id="{C1B54EE0-486E-CC4C-A52E-99A6609AAFFA}"/>
              </a:ext>
            </a:extLst>
          </p:cNvPr>
          <p:cNvCxnSpPr>
            <a:cxnSpLocks/>
          </p:cNvCxnSpPr>
          <p:nvPr/>
        </p:nvCxnSpPr>
        <p:spPr>
          <a:xfrm>
            <a:off x="7338459" y="3915105"/>
            <a:ext cx="0" cy="694300"/>
          </a:xfrm>
          <a:prstGeom prst="straightConnector1">
            <a:avLst/>
          </a:prstGeom>
          <a:ln w="38100">
            <a:solidFill>
              <a:schemeClr val="accent3"/>
            </a:solidFill>
            <a:tailEnd type="oval"/>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CFDB512F-32D8-C047-9E89-58BEBB04F54C}"/>
              </a:ext>
            </a:extLst>
          </p:cNvPr>
          <p:cNvCxnSpPr>
            <a:cxnSpLocks/>
          </p:cNvCxnSpPr>
          <p:nvPr/>
        </p:nvCxnSpPr>
        <p:spPr>
          <a:xfrm>
            <a:off x="9914902" y="3915105"/>
            <a:ext cx="0" cy="694300"/>
          </a:xfrm>
          <a:prstGeom prst="straightConnector1">
            <a:avLst/>
          </a:prstGeom>
          <a:ln w="38100">
            <a:solidFill>
              <a:schemeClr val="accent4"/>
            </a:solidFill>
            <a:tailEnd type="oval"/>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D155B084-1E8B-C242-97DC-575FD725CCB4}"/>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23" name="Rectangle 22">
            <a:extLst>
              <a:ext uri="{FF2B5EF4-FFF2-40B4-BE49-F238E27FC236}">
                <a16:creationId xmlns:a16="http://schemas.microsoft.com/office/drawing/2014/main" id="{F83B30A9-75F9-6547-BEC3-F161FDA39775}"/>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4" name="TextBox 23">
            <a:extLst>
              <a:ext uri="{FF2B5EF4-FFF2-40B4-BE49-F238E27FC236}">
                <a16:creationId xmlns:a16="http://schemas.microsoft.com/office/drawing/2014/main" id="{4DF3E053-1ABB-9149-B86A-CA7FEE1AF989}"/>
              </a:ext>
            </a:extLst>
          </p:cNvPr>
          <p:cNvSpPr txBox="1"/>
          <p:nvPr/>
        </p:nvSpPr>
        <p:spPr>
          <a:xfrm>
            <a:off x="1716962" y="4722075"/>
            <a:ext cx="1103187" cy="353943"/>
          </a:xfrm>
          <a:prstGeom prst="rect">
            <a:avLst/>
          </a:prstGeom>
          <a:noFill/>
        </p:spPr>
        <p:txBody>
          <a:bodyPr wrap="none" rtlCol="0" anchor="ctr" anchorCtr="0">
            <a:spAutoFit/>
          </a:bodyPr>
          <a:lstStyle/>
          <a:p>
            <a:pPr algn="ctr"/>
            <a:r>
              <a:rPr lang="en-US" sz="1700" b="1" dirty="0">
                <a:solidFill>
                  <a:schemeClr val="tx2"/>
                </a:solidFill>
                <a:latin typeface="Oswald" panose="02000503000000000000" pitchFamily="2" charset="77"/>
                <a:ea typeface="League Spartan" charset="0"/>
                <a:cs typeface="Poppins" pitchFamily="2" charset="77"/>
              </a:rPr>
              <a:t>STRENGTH</a:t>
            </a:r>
          </a:p>
        </p:txBody>
      </p:sp>
      <p:sp>
        <p:nvSpPr>
          <p:cNvPr id="25" name="Subtitle 2">
            <a:extLst>
              <a:ext uri="{FF2B5EF4-FFF2-40B4-BE49-F238E27FC236}">
                <a16:creationId xmlns:a16="http://schemas.microsoft.com/office/drawing/2014/main" id="{9B73F27C-5C55-FB4B-B7E5-90F56E5C450A}"/>
              </a:ext>
            </a:extLst>
          </p:cNvPr>
          <p:cNvSpPr txBox="1">
            <a:spLocks/>
          </p:cNvSpPr>
          <p:nvPr/>
        </p:nvSpPr>
        <p:spPr>
          <a:xfrm>
            <a:off x="1352366" y="5065392"/>
            <a:ext cx="1832379" cy="130885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26" name="TextBox 25">
            <a:extLst>
              <a:ext uri="{FF2B5EF4-FFF2-40B4-BE49-F238E27FC236}">
                <a16:creationId xmlns:a16="http://schemas.microsoft.com/office/drawing/2014/main" id="{F253AFD5-7160-574C-A2F3-CE59F2180B8E}"/>
              </a:ext>
            </a:extLst>
          </p:cNvPr>
          <p:cNvSpPr txBox="1"/>
          <p:nvPr/>
        </p:nvSpPr>
        <p:spPr>
          <a:xfrm>
            <a:off x="4308917" y="4722075"/>
            <a:ext cx="1122423" cy="353943"/>
          </a:xfrm>
          <a:prstGeom prst="rect">
            <a:avLst/>
          </a:prstGeom>
          <a:noFill/>
        </p:spPr>
        <p:txBody>
          <a:bodyPr wrap="none" rtlCol="0" anchor="ctr" anchorCtr="0">
            <a:spAutoFit/>
          </a:bodyPr>
          <a:lstStyle/>
          <a:p>
            <a:pPr algn="ctr"/>
            <a:r>
              <a:rPr lang="en-US" sz="1700" b="1" dirty="0">
                <a:solidFill>
                  <a:schemeClr val="tx2"/>
                </a:solidFill>
                <a:latin typeface="Oswald" panose="02000503000000000000" pitchFamily="2" charset="77"/>
                <a:ea typeface="League Spartan" charset="0"/>
                <a:cs typeface="Poppins" pitchFamily="2" charset="77"/>
              </a:rPr>
              <a:t>WEAKNESS</a:t>
            </a:r>
          </a:p>
        </p:txBody>
      </p:sp>
      <p:sp>
        <p:nvSpPr>
          <p:cNvPr id="27" name="Subtitle 2">
            <a:extLst>
              <a:ext uri="{FF2B5EF4-FFF2-40B4-BE49-F238E27FC236}">
                <a16:creationId xmlns:a16="http://schemas.microsoft.com/office/drawing/2014/main" id="{CE129F47-3D1E-2F45-8969-113FCEB9566D}"/>
              </a:ext>
            </a:extLst>
          </p:cNvPr>
          <p:cNvSpPr txBox="1">
            <a:spLocks/>
          </p:cNvSpPr>
          <p:nvPr/>
        </p:nvSpPr>
        <p:spPr>
          <a:xfrm>
            <a:off x="3953937" y="5065392"/>
            <a:ext cx="1832379" cy="130885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28" name="TextBox 27">
            <a:extLst>
              <a:ext uri="{FF2B5EF4-FFF2-40B4-BE49-F238E27FC236}">
                <a16:creationId xmlns:a16="http://schemas.microsoft.com/office/drawing/2014/main" id="{CFA8755B-4A6D-404F-BC50-49DB3500B0F3}"/>
              </a:ext>
            </a:extLst>
          </p:cNvPr>
          <p:cNvSpPr txBox="1"/>
          <p:nvPr/>
        </p:nvSpPr>
        <p:spPr>
          <a:xfrm>
            <a:off x="6617750" y="4722075"/>
            <a:ext cx="1441421" cy="353943"/>
          </a:xfrm>
          <a:prstGeom prst="rect">
            <a:avLst/>
          </a:prstGeom>
          <a:noFill/>
        </p:spPr>
        <p:txBody>
          <a:bodyPr wrap="none" rtlCol="0" anchor="ctr" anchorCtr="0">
            <a:spAutoFit/>
          </a:bodyPr>
          <a:lstStyle/>
          <a:p>
            <a:pPr algn="ctr"/>
            <a:r>
              <a:rPr lang="en-US" sz="1700" b="1" dirty="0">
                <a:solidFill>
                  <a:schemeClr val="tx2"/>
                </a:solidFill>
                <a:latin typeface="Oswald" panose="02000503000000000000" pitchFamily="2" charset="77"/>
                <a:ea typeface="League Spartan" charset="0"/>
                <a:cs typeface="Poppins" pitchFamily="2" charset="77"/>
              </a:rPr>
              <a:t>OPPORTUNITY</a:t>
            </a:r>
          </a:p>
        </p:txBody>
      </p:sp>
      <p:sp>
        <p:nvSpPr>
          <p:cNvPr id="29" name="Subtitle 2">
            <a:extLst>
              <a:ext uri="{FF2B5EF4-FFF2-40B4-BE49-F238E27FC236}">
                <a16:creationId xmlns:a16="http://schemas.microsoft.com/office/drawing/2014/main" id="{BC8BF16E-FFC3-9A47-A54B-17BF9CC509EB}"/>
              </a:ext>
            </a:extLst>
          </p:cNvPr>
          <p:cNvSpPr txBox="1">
            <a:spLocks/>
          </p:cNvSpPr>
          <p:nvPr/>
        </p:nvSpPr>
        <p:spPr>
          <a:xfrm>
            <a:off x="6422269" y="5065392"/>
            <a:ext cx="1832379" cy="130885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30" name="TextBox 29">
            <a:extLst>
              <a:ext uri="{FF2B5EF4-FFF2-40B4-BE49-F238E27FC236}">
                <a16:creationId xmlns:a16="http://schemas.microsoft.com/office/drawing/2014/main" id="{2EE8DB23-F576-954B-8055-D524746FFEAE}"/>
              </a:ext>
            </a:extLst>
          </p:cNvPr>
          <p:cNvSpPr txBox="1"/>
          <p:nvPr/>
        </p:nvSpPr>
        <p:spPr>
          <a:xfrm>
            <a:off x="9483534" y="4722075"/>
            <a:ext cx="862737" cy="353943"/>
          </a:xfrm>
          <a:prstGeom prst="rect">
            <a:avLst/>
          </a:prstGeom>
          <a:noFill/>
        </p:spPr>
        <p:txBody>
          <a:bodyPr wrap="none" rtlCol="0" anchor="ctr" anchorCtr="0">
            <a:spAutoFit/>
          </a:bodyPr>
          <a:lstStyle/>
          <a:p>
            <a:pPr algn="ctr"/>
            <a:r>
              <a:rPr lang="en-US" sz="1700" b="1" dirty="0">
                <a:solidFill>
                  <a:schemeClr val="tx2"/>
                </a:solidFill>
                <a:latin typeface="Oswald" panose="02000503000000000000" pitchFamily="2" charset="77"/>
                <a:ea typeface="League Spartan" charset="0"/>
                <a:cs typeface="Poppins" pitchFamily="2" charset="77"/>
              </a:rPr>
              <a:t>THREAT</a:t>
            </a:r>
          </a:p>
        </p:txBody>
      </p:sp>
      <p:sp>
        <p:nvSpPr>
          <p:cNvPr id="31" name="Subtitle 2">
            <a:extLst>
              <a:ext uri="{FF2B5EF4-FFF2-40B4-BE49-F238E27FC236}">
                <a16:creationId xmlns:a16="http://schemas.microsoft.com/office/drawing/2014/main" id="{907699B9-9882-F44A-86A8-B5DA00787601}"/>
              </a:ext>
            </a:extLst>
          </p:cNvPr>
          <p:cNvSpPr txBox="1">
            <a:spLocks/>
          </p:cNvSpPr>
          <p:nvPr/>
        </p:nvSpPr>
        <p:spPr>
          <a:xfrm>
            <a:off x="8998712" y="5065392"/>
            <a:ext cx="1832379" cy="1308854"/>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Tree>
    <p:extLst>
      <p:ext uri="{BB962C8B-B14F-4D97-AF65-F5344CB8AC3E}">
        <p14:creationId xmlns:p14="http://schemas.microsoft.com/office/powerpoint/2010/main" val="4024203571"/>
      </p:ext>
    </p:extLst>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28AA90BD-54B8-7C4A-99D4-5D01593DE2F5}"/>
              </a:ext>
            </a:extLst>
          </p:cNvPr>
          <p:cNvSpPr/>
          <p:nvPr/>
        </p:nvSpPr>
        <p:spPr>
          <a:xfrm>
            <a:off x="1588" y="1786"/>
            <a:ext cx="3083257" cy="685621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3" name="Rectangle 2">
            <a:extLst>
              <a:ext uri="{FF2B5EF4-FFF2-40B4-BE49-F238E27FC236}">
                <a16:creationId xmlns:a16="http://schemas.microsoft.com/office/drawing/2014/main" id="{5D8CFC2F-7D15-684E-9B7F-9CB85A303557}"/>
              </a:ext>
            </a:extLst>
          </p:cNvPr>
          <p:cNvSpPr/>
          <p:nvPr/>
        </p:nvSpPr>
        <p:spPr>
          <a:xfrm>
            <a:off x="3053556" y="893"/>
            <a:ext cx="3047207" cy="685621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4" name="Rectangle 3">
            <a:extLst>
              <a:ext uri="{FF2B5EF4-FFF2-40B4-BE49-F238E27FC236}">
                <a16:creationId xmlns:a16="http://schemas.microsoft.com/office/drawing/2014/main" id="{067DA50A-75B7-8C41-AD4D-ABE390CE1555}"/>
              </a:ext>
            </a:extLst>
          </p:cNvPr>
          <p:cNvSpPr/>
          <p:nvPr/>
        </p:nvSpPr>
        <p:spPr>
          <a:xfrm>
            <a:off x="6094414" y="893"/>
            <a:ext cx="3047207" cy="685621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5" name="Rectangle 4">
            <a:extLst>
              <a:ext uri="{FF2B5EF4-FFF2-40B4-BE49-F238E27FC236}">
                <a16:creationId xmlns:a16="http://schemas.microsoft.com/office/drawing/2014/main" id="{24D6BC38-AD6E-674D-A43E-96E0A9651F54}"/>
              </a:ext>
            </a:extLst>
          </p:cNvPr>
          <p:cNvSpPr/>
          <p:nvPr/>
        </p:nvSpPr>
        <p:spPr>
          <a:xfrm>
            <a:off x="9143206" y="893"/>
            <a:ext cx="3047207" cy="685621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9" name="Freeform 18">
            <a:extLst>
              <a:ext uri="{FF2B5EF4-FFF2-40B4-BE49-F238E27FC236}">
                <a16:creationId xmlns:a16="http://schemas.microsoft.com/office/drawing/2014/main" id="{82759B51-8A10-4644-90F5-58737C980145}"/>
              </a:ext>
            </a:extLst>
          </p:cNvPr>
          <p:cNvSpPr>
            <a:spLocks noChangeAspect="1" noChangeArrowheads="1"/>
          </p:cNvSpPr>
          <p:nvPr/>
        </p:nvSpPr>
        <p:spPr bwMode="auto">
          <a:xfrm>
            <a:off x="498749" y="4145056"/>
            <a:ext cx="2290225" cy="2712052"/>
          </a:xfrm>
          <a:custGeom>
            <a:avLst/>
            <a:gdLst>
              <a:gd name="connsiteX0" fmla="*/ 1619779 w 4580450"/>
              <a:gd name="connsiteY0" fmla="*/ 0 h 5424103"/>
              <a:gd name="connsiteX1" fmla="*/ 1661071 w 4580450"/>
              <a:gd name="connsiteY1" fmla="*/ 152303 h 5424103"/>
              <a:gd name="connsiteX2" fmla="*/ 1673917 w 4580450"/>
              <a:gd name="connsiteY2" fmla="*/ 47710 h 5424103"/>
              <a:gd name="connsiteX3" fmla="*/ 1674834 w 4580450"/>
              <a:gd name="connsiteY3" fmla="*/ 49544 h 5424103"/>
              <a:gd name="connsiteX4" fmla="*/ 1843672 w 4580450"/>
              <a:gd name="connsiteY4" fmla="*/ 164230 h 5424103"/>
              <a:gd name="connsiteX5" fmla="*/ 1899645 w 4580450"/>
              <a:gd name="connsiteY5" fmla="*/ 172487 h 5424103"/>
              <a:gd name="connsiteX6" fmla="*/ 2600685 w 4580450"/>
              <a:gd name="connsiteY6" fmla="*/ 400024 h 5424103"/>
              <a:gd name="connsiteX7" fmla="*/ 2601603 w 4580450"/>
              <a:gd name="connsiteY7" fmla="*/ 400941 h 5424103"/>
              <a:gd name="connsiteX8" fmla="*/ 2605273 w 4580450"/>
              <a:gd name="connsiteY8" fmla="*/ 417456 h 5424103"/>
              <a:gd name="connsiteX9" fmla="*/ 2605273 w 4580450"/>
              <a:gd name="connsiteY9" fmla="*/ 421126 h 5424103"/>
              <a:gd name="connsiteX10" fmla="*/ 2608944 w 4580450"/>
              <a:gd name="connsiteY10" fmla="*/ 434888 h 5424103"/>
              <a:gd name="connsiteX11" fmla="*/ 2609861 w 4580450"/>
              <a:gd name="connsiteY11" fmla="*/ 441311 h 5424103"/>
              <a:gd name="connsiteX12" fmla="*/ 2612614 w 4580450"/>
              <a:gd name="connsiteY12" fmla="*/ 463331 h 5424103"/>
              <a:gd name="connsiteX13" fmla="*/ 2613532 w 4580450"/>
              <a:gd name="connsiteY13" fmla="*/ 463331 h 5424103"/>
              <a:gd name="connsiteX14" fmla="*/ 2614449 w 4580450"/>
              <a:gd name="connsiteY14" fmla="*/ 463331 h 5424103"/>
              <a:gd name="connsiteX15" fmla="*/ 2615367 w 4580450"/>
              <a:gd name="connsiteY15" fmla="*/ 462413 h 5424103"/>
              <a:gd name="connsiteX16" fmla="*/ 2618120 w 4580450"/>
              <a:gd name="connsiteY16" fmla="*/ 462413 h 5424103"/>
              <a:gd name="connsiteX17" fmla="*/ 2619037 w 4580450"/>
              <a:gd name="connsiteY17" fmla="*/ 462413 h 5424103"/>
              <a:gd name="connsiteX18" fmla="*/ 2621790 w 4580450"/>
              <a:gd name="connsiteY18" fmla="*/ 462413 h 5424103"/>
              <a:gd name="connsiteX19" fmla="*/ 2622708 w 4580450"/>
              <a:gd name="connsiteY19" fmla="*/ 462413 h 5424103"/>
              <a:gd name="connsiteX20" fmla="*/ 2627296 w 4580450"/>
              <a:gd name="connsiteY20" fmla="*/ 462413 h 5424103"/>
              <a:gd name="connsiteX21" fmla="*/ 2629131 w 4580450"/>
              <a:gd name="connsiteY21" fmla="*/ 462413 h 5424103"/>
              <a:gd name="connsiteX22" fmla="*/ 2632801 w 4580450"/>
              <a:gd name="connsiteY22" fmla="*/ 462413 h 5424103"/>
              <a:gd name="connsiteX23" fmla="*/ 2634636 w 4580450"/>
              <a:gd name="connsiteY23" fmla="*/ 462413 h 5424103"/>
              <a:gd name="connsiteX24" fmla="*/ 2641059 w 4580450"/>
              <a:gd name="connsiteY24" fmla="*/ 462413 h 5424103"/>
              <a:gd name="connsiteX25" fmla="*/ 2642895 w 4580450"/>
              <a:gd name="connsiteY25" fmla="*/ 463331 h 5424103"/>
              <a:gd name="connsiteX26" fmla="*/ 2647483 w 4580450"/>
              <a:gd name="connsiteY26" fmla="*/ 463331 h 5424103"/>
              <a:gd name="connsiteX27" fmla="*/ 2650235 w 4580450"/>
              <a:gd name="connsiteY27" fmla="*/ 463331 h 5424103"/>
              <a:gd name="connsiteX28" fmla="*/ 2657576 w 4580450"/>
              <a:gd name="connsiteY28" fmla="*/ 464248 h 5424103"/>
              <a:gd name="connsiteX29" fmla="*/ 2659411 w 4580450"/>
              <a:gd name="connsiteY29" fmla="*/ 464248 h 5424103"/>
              <a:gd name="connsiteX30" fmla="*/ 2665834 w 4580450"/>
              <a:gd name="connsiteY30" fmla="*/ 465165 h 5424103"/>
              <a:gd name="connsiteX31" fmla="*/ 2668587 w 4580450"/>
              <a:gd name="connsiteY31" fmla="*/ 466083 h 5424103"/>
              <a:gd name="connsiteX32" fmla="*/ 2675928 w 4580450"/>
              <a:gd name="connsiteY32" fmla="*/ 467000 h 5424103"/>
              <a:gd name="connsiteX33" fmla="*/ 2678681 w 4580450"/>
              <a:gd name="connsiteY33" fmla="*/ 467000 h 5424103"/>
              <a:gd name="connsiteX34" fmla="*/ 2686939 w 4580450"/>
              <a:gd name="connsiteY34" fmla="*/ 468835 h 5424103"/>
              <a:gd name="connsiteX35" fmla="*/ 2689692 w 4580450"/>
              <a:gd name="connsiteY35" fmla="*/ 469753 h 5424103"/>
              <a:gd name="connsiteX36" fmla="*/ 2697033 w 4580450"/>
              <a:gd name="connsiteY36" fmla="*/ 471588 h 5424103"/>
              <a:gd name="connsiteX37" fmla="*/ 2699785 w 4580450"/>
              <a:gd name="connsiteY37" fmla="*/ 472505 h 5424103"/>
              <a:gd name="connsiteX38" fmla="*/ 2708961 w 4580450"/>
              <a:gd name="connsiteY38" fmla="*/ 475258 h 5424103"/>
              <a:gd name="connsiteX39" fmla="*/ 2712632 w 4580450"/>
              <a:gd name="connsiteY39" fmla="*/ 476175 h 5424103"/>
              <a:gd name="connsiteX40" fmla="*/ 2719055 w 4580450"/>
              <a:gd name="connsiteY40" fmla="*/ 478928 h 5424103"/>
              <a:gd name="connsiteX41" fmla="*/ 2722725 w 4580450"/>
              <a:gd name="connsiteY41" fmla="*/ 479845 h 5424103"/>
              <a:gd name="connsiteX42" fmla="*/ 2732819 w 4580450"/>
              <a:gd name="connsiteY42" fmla="*/ 483515 h 5424103"/>
              <a:gd name="connsiteX43" fmla="*/ 2736489 w 4580450"/>
              <a:gd name="connsiteY43" fmla="*/ 485350 h 5424103"/>
              <a:gd name="connsiteX44" fmla="*/ 2743830 w 4580450"/>
              <a:gd name="connsiteY44" fmla="*/ 488103 h 5424103"/>
              <a:gd name="connsiteX45" fmla="*/ 2746583 w 4580450"/>
              <a:gd name="connsiteY45" fmla="*/ 489938 h 5424103"/>
              <a:gd name="connsiteX46" fmla="*/ 2757594 w 4580450"/>
              <a:gd name="connsiteY46" fmla="*/ 495443 h 5424103"/>
              <a:gd name="connsiteX47" fmla="*/ 2760347 w 4580450"/>
              <a:gd name="connsiteY47" fmla="*/ 497277 h 5424103"/>
              <a:gd name="connsiteX48" fmla="*/ 2767687 w 4580450"/>
              <a:gd name="connsiteY48" fmla="*/ 501865 h 5424103"/>
              <a:gd name="connsiteX49" fmla="*/ 2771358 w 4580450"/>
              <a:gd name="connsiteY49" fmla="*/ 503700 h 5424103"/>
              <a:gd name="connsiteX50" fmla="*/ 2781451 w 4580450"/>
              <a:gd name="connsiteY50" fmla="*/ 511040 h 5424103"/>
              <a:gd name="connsiteX51" fmla="*/ 2784204 w 4580450"/>
              <a:gd name="connsiteY51" fmla="*/ 512875 h 5424103"/>
              <a:gd name="connsiteX52" fmla="*/ 2792462 w 4580450"/>
              <a:gd name="connsiteY52" fmla="*/ 519297 h 5424103"/>
              <a:gd name="connsiteX53" fmla="*/ 2795215 w 4580450"/>
              <a:gd name="connsiteY53" fmla="*/ 522050 h 5424103"/>
              <a:gd name="connsiteX54" fmla="*/ 2805309 w 4580450"/>
              <a:gd name="connsiteY54" fmla="*/ 531224 h 5424103"/>
              <a:gd name="connsiteX55" fmla="*/ 2893397 w 4580450"/>
              <a:gd name="connsiteY55" fmla="*/ 707382 h 5424103"/>
              <a:gd name="connsiteX56" fmla="*/ 2898903 w 4580450"/>
              <a:gd name="connsiteY56" fmla="*/ 729401 h 5424103"/>
              <a:gd name="connsiteX57" fmla="*/ 2898903 w 4580450"/>
              <a:gd name="connsiteY57" fmla="*/ 730319 h 5424103"/>
              <a:gd name="connsiteX58" fmla="*/ 2899821 w 4580450"/>
              <a:gd name="connsiteY58" fmla="*/ 733989 h 5424103"/>
              <a:gd name="connsiteX59" fmla="*/ 2899821 w 4580450"/>
              <a:gd name="connsiteY59" fmla="*/ 735824 h 5424103"/>
              <a:gd name="connsiteX60" fmla="*/ 2900738 w 4580450"/>
              <a:gd name="connsiteY60" fmla="*/ 739494 h 5424103"/>
              <a:gd name="connsiteX61" fmla="*/ 2900738 w 4580450"/>
              <a:gd name="connsiteY61" fmla="*/ 742246 h 5424103"/>
              <a:gd name="connsiteX62" fmla="*/ 2900738 w 4580450"/>
              <a:gd name="connsiteY62" fmla="*/ 745916 h 5424103"/>
              <a:gd name="connsiteX63" fmla="*/ 2901656 w 4580450"/>
              <a:gd name="connsiteY63" fmla="*/ 752339 h 5424103"/>
              <a:gd name="connsiteX64" fmla="*/ 2901656 w 4580450"/>
              <a:gd name="connsiteY64" fmla="*/ 756009 h 5424103"/>
              <a:gd name="connsiteX65" fmla="*/ 2901656 w 4580450"/>
              <a:gd name="connsiteY65" fmla="*/ 760596 h 5424103"/>
              <a:gd name="connsiteX66" fmla="*/ 2902573 w 4580450"/>
              <a:gd name="connsiteY66" fmla="*/ 764266 h 5424103"/>
              <a:gd name="connsiteX67" fmla="*/ 2902573 w 4580450"/>
              <a:gd name="connsiteY67" fmla="*/ 769771 h 5424103"/>
              <a:gd name="connsiteX68" fmla="*/ 2902573 w 4580450"/>
              <a:gd name="connsiteY68" fmla="*/ 772523 h 5424103"/>
              <a:gd name="connsiteX69" fmla="*/ 2902573 w 4580450"/>
              <a:gd name="connsiteY69" fmla="*/ 779863 h 5424103"/>
              <a:gd name="connsiteX70" fmla="*/ 2902573 w 4580450"/>
              <a:gd name="connsiteY70" fmla="*/ 782616 h 5424103"/>
              <a:gd name="connsiteX71" fmla="*/ 2901656 w 4580450"/>
              <a:gd name="connsiteY71" fmla="*/ 803718 h 5424103"/>
              <a:gd name="connsiteX72" fmla="*/ 2901656 w 4580450"/>
              <a:gd name="connsiteY72" fmla="*/ 807388 h 5424103"/>
              <a:gd name="connsiteX73" fmla="*/ 2900738 w 4580450"/>
              <a:gd name="connsiteY73" fmla="*/ 814728 h 5424103"/>
              <a:gd name="connsiteX74" fmla="*/ 2900738 w 4580450"/>
              <a:gd name="connsiteY74" fmla="*/ 818398 h 5424103"/>
              <a:gd name="connsiteX75" fmla="*/ 2899821 w 4580450"/>
              <a:gd name="connsiteY75" fmla="*/ 827573 h 5424103"/>
              <a:gd name="connsiteX76" fmla="*/ 2899821 w 4580450"/>
              <a:gd name="connsiteY76" fmla="*/ 832160 h 5424103"/>
              <a:gd name="connsiteX77" fmla="*/ 2897985 w 4580450"/>
              <a:gd name="connsiteY77" fmla="*/ 844087 h 5424103"/>
              <a:gd name="connsiteX78" fmla="*/ 2897985 w 4580450"/>
              <a:gd name="connsiteY78" fmla="*/ 845005 h 5424103"/>
              <a:gd name="connsiteX79" fmla="*/ 2896150 w 4580450"/>
              <a:gd name="connsiteY79" fmla="*/ 858767 h 5424103"/>
              <a:gd name="connsiteX80" fmla="*/ 2895233 w 4580450"/>
              <a:gd name="connsiteY80" fmla="*/ 862437 h 5424103"/>
              <a:gd name="connsiteX81" fmla="*/ 2892480 w 4580450"/>
              <a:gd name="connsiteY81" fmla="*/ 873447 h 5424103"/>
              <a:gd name="connsiteX82" fmla="*/ 2891562 w 4580450"/>
              <a:gd name="connsiteY82" fmla="*/ 877117 h 5424103"/>
              <a:gd name="connsiteX83" fmla="*/ 2889727 w 4580450"/>
              <a:gd name="connsiteY83" fmla="*/ 889044 h 5424103"/>
              <a:gd name="connsiteX84" fmla="*/ 2888809 w 4580450"/>
              <a:gd name="connsiteY84" fmla="*/ 892714 h 5424103"/>
              <a:gd name="connsiteX85" fmla="*/ 2885139 w 4580450"/>
              <a:gd name="connsiteY85" fmla="*/ 906476 h 5424103"/>
              <a:gd name="connsiteX86" fmla="*/ 2885139 w 4580450"/>
              <a:gd name="connsiteY86" fmla="*/ 909229 h 5424103"/>
              <a:gd name="connsiteX87" fmla="*/ 2880551 w 4580450"/>
              <a:gd name="connsiteY87" fmla="*/ 925743 h 5424103"/>
              <a:gd name="connsiteX88" fmla="*/ 2879634 w 4580450"/>
              <a:gd name="connsiteY88" fmla="*/ 929413 h 5424103"/>
              <a:gd name="connsiteX89" fmla="*/ 2875046 w 4580450"/>
              <a:gd name="connsiteY89" fmla="*/ 943176 h 5424103"/>
              <a:gd name="connsiteX90" fmla="*/ 2873210 w 4580450"/>
              <a:gd name="connsiteY90" fmla="*/ 948681 h 5424103"/>
              <a:gd name="connsiteX91" fmla="*/ 2869540 w 4580450"/>
              <a:gd name="connsiteY91" fmla="*/ 961525 h 5424103"/>
              <a:gd name="connsiteX92" fmla="*/ 2866787 w 4580450"/>
              <a:gd name="connsiteY92" fmla="*/ 967030 h 5424103"/>
              <a:gd name="connsiteX93" fmla="*/ 2862199 w 4580450"/>
              <a:gd name="connsiteY93" fmla="*/ 981710 h 5424103"/>
              <a:gd name="connsiteX94" fmla="*/ 2860364 w 4580450"/>
              <a:gd name="connsiteY94" fmla="*/ 986298 h 5424103"/>
              <a:gd name="connsiteX95" fmla="*/ 2853941 w 4580450"/>
              <a:gd name="connsiteY95" fmla="*/ 1005565 h 5424103"/>
              <a:gd name="connsiteX96" fmla="*/ 2853023 w 4580450"/>
              <a:gd name="connsiteY96" fmla="*/ 1008317 h 5424103"/>
              <a:gd name="connsiteX97" fmla="*/ 2845683 w 4580450"/>
              <a:gd name="connsiteY97" fmla="*/ 1025749 h 5424103"/>
              <a:gd name="connsiteX98" fmla="*/ 2842012 w 4580450"/>
              <a:gd name="connsiteY98" fmla="*/ 1033089 h 5424103"/>
              <a:gd name="connsiteX99" fmla="*/ 2836507 w 4580450"/>
              <a:gd name="connsiteY99" fmla="*/ 1046852 h 5424103"/>
              <a:gd name="connsiteX100" fmla="*/ 2832836 w 4580450"/>
              <a:gd name="connsiteY100" fmla="*/ 1054191 h 5424103"/>
              <a:gd name="connsiteX101" fmla="*/ 2826413 w 4580450"/>
              <a:gd name="connsiteY101" fmla="*/ 1068871 h 5424103"/>
              <a:gd name="connsiteX102" fmla="*/ 2822743 w 4580450"/>
              <a:gd name="connsiteY102" fmla="*/ 1076211 h 5424103"/>
              <a:gd name="connsiteX103" fmla="*/ 2811732 w 4580450"/>
              <a:gd name="connsiteY103" fmla="*/ 1098231 h 5424103"/>
              <a:gd name="connsiteX104" fmla="*/ 2794297 w 4580450"/>
              <a:gd name="connsiteY104" fmla="*/ 1082634 h 5424103"/>
              <a:gd name="connsiteX105" fmla="*/ 2848435 w 4580450"/>
              <a:gd name="connsiteY105" fmla="*/ 1221174 h 5424103"/>
              <a:gd name="connsiteX106" fmla="*/ 2848435 w 4580450"/>
              <a:gd name="connsiteY106" fmla="*/ 1223009 h 5424103"/>
              <a:gd name="connsiteX107" fmla="*/ 2848435 w 4580450"/>
              <a:gd name="connsiteY107" fmla="*/ 1234936 h 5424103"/>
              <a:gd name="connsiteX108" fmla="*/ 2848435 w 4580450"/>
              <a:gd name="connsiteY108" fmla="*/ 1237689 h 5424103"/>
              <a:gd name="connsiteX109" fmla="*/ 2847518 w 4580450"/>
              <a:gd name="connsiteY109" fmla="*/ 1264296 h 5424103"/>
              <a:gd name="connsiteX110" fmla="*/ 2846600 w 4580450"/>
              <a:gd name="connsiteY110" fmla="*/ 1267966 h 5424103"/>
              <a:gd name="connsiteX111" fmla="*/ 2844765 w 4580450"/>
              <a:gd name="connsiteY111" fmla="*/ 1278058 h 5424103"/>
              <a:gd name="connsiteX112" fmla="*/ 2844765 w 4580450"/>
              <a:gd name="connsiteY112" fmla="*/ 1281728 h 5424103"/>
              <a:gd name="connsiteX113" fmla="*/ 2841095 w 4580450"/>
              <a:gd name="connsiteY113" fmla="*/ 1295490 h 5424103"/>
              <a:gd name="connsiteX114" fmla="*/ 2641977 w 4580450"/>
              <a:gd name="connsiteY114" fmla="*/ 1466143 h 5424103"/>
              <a:gd name="connsiteX115" fmla="*/ 2215297 w 4580450"/>
              <a:gd name="connsiteY115" fmla="*/ 1825797 h 5424103"/>
              <a:gd name="connsiteX116" fmla="*/ 2209791 w 4580450"/>
              <a:gd name="connsiteY116" fmla="*/ 1913876 h 5424103"/>
              <a:gd name="connsiteX117" fmla="*/ 2213461 w 4580450"/>
              <a:gd name="connsiteY117" fmla="*/ 1883599 h 5424103"/>
              <a:gd name="connsiteX118" fmla="*/ 2218049 w 4580450"/>
              <a:gd name="connsiteY118" fmla="*/ 1885434 h 5424103"/>
              <a:gd name="connsiteX119" fmla="*/ 2252918 w 4580450"/>
              <a:gd name="connsiteY119" fmla="*/ 1886351 h 5424103"/>
              <a:gd name="connsiteX120" fmla="*/ 2297880 w 4580450"/>
              <a:gd name="connsiteY120" fmla="*/ 1911124 h 5424103"/>
              <a:gd name="connsiteX121" fmla="*/ 2291457 w 4580450"/>
              <a:gd name="connsiteY121" fmla="*/ 1898279 h 5424103"/>
              <a:gd name="connsiteX122" fmla="*/ 2292374 w 4580450"/>
              <a:gd name="connsiteY122" fmla="*/ 1897361 h 5424103"/>
              <a:gd name="connsiteX123" fmla="*/ 2551135 w 4580450"/>
              <a:gd name="connsiteY123" fmla="*/ 1973513 h 5424103"/>
              <a:gd name="connsiteX124" fmla="*/ 2751171 w 4580450"/>
              <a:gd name="connsiteY124" fmla="*/ 2021222 h 5424103"/>
              <a:gd name="connsiteX125" fmla="*/ 3190697 w 4580450"/>
              <a:gd name="connsiteY125" fmla="*/ 2089116 h 5424103"/>
              <a:gd name="connsiteX126" fmla="*/ 3541218 w 4580450"/>
              <a:gd name="connsiteY126" fmla="*/ 2126733 h 5424103"/>
              <a:gd name="connsiteX127" fmla="*/ 3700879 w 4580450"/>
              <a:gd name="connsiteY127" fmla="*/ 2113888 h 5424103"/>
              <a:gd name="connsiteX128" fmla="*/ 3701797 w 4580450"/>
              <a:gd name="connsiteY128" fmla="*/ 2112971 h 5424103"/>
              <a:gd name="connsiteX129" fmla="*/ 3705467 w 4580450"/>
              <a:gd name="connsiteY129" fmla="*/ 2111135 h 5424103"/>
              <a:gd name="connsiteX130" fmla="*/ 3715561 w 4580450"/>
              <a:gd name="connsiteY130" fmla="*/ 2101961 h 5424103"/>
              <a:gd name="connsiteX131" fmla="*/ 3723819 w 4580450"/>
              <a:gd name="connsiteY131" fmla="*/ 2090951 h 5424103"/>
              <a:gd name="connsiteX132" fmla="*/ 3719231 w 4580450"/>
              <a:gd name="connsiteY132" fmla="*/ 2074436 h 5424103"/>
              <a:gd name="connsiteX133" fmla="*/ 3716478 w 4580450"/>
              <a:gd name="connsiteY133" fmla="*/ 2065261 h 5424103"/>
              <a:gd name="connsiteX134" fmla="*/ 3709137 w 4580450"/>
              <a:gd name="connsiteY134" fmla="*/ 2039572 h 5424103"/>
              <a:gd name="connsiteX135" fmla="*/ 3705467 w 4580450"/>
              <a:gd name="connsiteY135" fmla="*/ 2026727 h 5424103"/>
              <a:gd name="connsiteX136" fmla="*/ 3692621 w 4580450"/>
              <a:gd name="connsiteY136" fmla="*/ 1981770 h 5424103"/>
              <a:gd name="connsiteX137" fmla="*/ 3682527 w 4580450"/>
              <a:gd name="connsiteY137" fmla="*/ 1946905 h 5424103"/>
              <a:gd name="connsiteX138" fmla="*/ 3677939 w 4580450"/>
              <a:gd name="connsiteY138" fmla="*/ 1930391 h 5424103"/>
              <a:gd name="connsiteX139" fmla="*/ 3668763 w 4580450"/>
              <a:gd name="connsiteY139" fmla="*/ 1897361 h 5424103"/>
              <a:gd name="connsiteX140" fmla="*/ 3674269 w 4580450"/>
              <a:gd name="connsiteY140" fmla="*/ 1912959 h 5424103"/>
              <a:gd name="connsiteX141" fmla="*/ 3477904 w 4580450"/>
              <a:gd name="connsiteY141" fmla="*/ 1233101 h 5424103"/>
              <a:gd name="connsiteX142" fmla="*/ 3560487 w 4580450"/>
              <a:gd name="connsiteY142" fmla="*/ 1123003 h 5424103"/>
              <a:gd name="connsiteX143" fmla="*/ 3552229 w 4580450"/>
              <a:gd name="connsiteY143" fmla="*/ 1104653 h 5424103"/>
              <a:gd name="connsiteX144" fmla="*/ 3579757 w 4580450"/>
              <a:gd name="connsiteY144" fmla="*/ 1079881 h 5424103"/>
              <a:gd name="connsiteX145" fmla="*/ 3578839 w 4580450"/>
              <a:gd name="connsiteY145" fmla="*/ 1074376 h 5424103"/>
              <a:gd name="connsiteX146" fmla="*/ 3368710 w 4580450"/>
              <a:gd name="connsiteY146" fmla="*/ 962443 h 5424103"/>
              <a:gd name="connsiteX147" fmla="*/ 3334760 w 4580450"/>
              <a:gd name="connsiteY147" fmla="*/ 860602 h 5424103"/>
              <a:gd name="connsiteX148" fmla="*/ 3316408 w 4580450"/>
              <a:gd name="connsiteY148" fmla="*/ 804635 h 5424103"/>
              <a:gd name="connsiteX149" fmla="*/ 3372381 w 4580450"/>
              <a:gd name="connsiteY149" fmla="*/ 789038 h 5424103"/>
              <a:gd name="connsiteX150" fmla="*/ 3363205 w 4580450"/>
              <a:gd name="connsiteY150" fmla="*/ 781698 h 5424103"/>
              <a:gd name="connsiteX151" fmla="*/ 3394403 w 4580450"/>
              <a:gd name="connsiteY151" fmla="*/ 789956 h 5424103"/>
              <a:gd name="connsiteX152" fmla="*/ 3393485 w 4580450"/>
              <a:gd name="connsiteY152" fmla="*/ 787203 h 5424103"/>
              <a:gd name="connsiteX153" fmla="*/ 3393485 w 4580450"/>
              <a:gd name="connsiteY153" fmla="*/ 785368 h 5424103"/>
              <a:gd name="connsiteX154" fmla="*/ 3393485 w 4580450"/>
              <a:gd name="connsiteY154" fmla="*/ 781698 h 5424103"/>
              <a:gd name="connsiteX155" fmla="*/ 3393485 w 4580450"/>
              <a:gd name="connsiteY155" fmla="*/ 779863 h 5424103"/>
              <a:gd name="connsiteX156" fmla="*/ 3393485 w 4580450"/>
              <a:gd name="connsiteY156" fmla="*/ 777111 h 5424103"/>
              <a:gd name="connsiteX157" fmla="*/ 3465058 w 4580450"/>
              <a:gd name="connsiteY157" fmla="*/ 638570 h 5424103"/>
              <a:gd name="connsiteX158" fmla="*/ 3464140 w 4580450"/>
              <a:gd name="connsiteY158" fmla="*/ 638570 h 5424103"/>
              <a:gd name="connsiteX159" fmla="*/ 3449459 w 4580450"/>
              <a:gd name="connsiteY159" fmla="*/ 633983 h 5424103"/>
              <a:gd name="connsiteX160" fmla="*/ 3465058 w 4580450"/>
              <a:gd name="connsiteY160" fmla="*/ 635818 h 5424103"/>
              <a:gd name="connsiteX161" fmla="*/ 3489833 w 4580450"/>
              <a:gd name="connsiteY161" fmla="*/ 644993 h 5424103"/>
              <a:gd name="connsiteX162" fmla="*/ 3585262 w 4580450"/>
              <a:gd name="connsiteY162" fmla="*/ 604623 h 5424103"/>
              <a:gd name="connsiteX163" fmla="*/ 3586180 w 4580450"/>
              <a:gd name="connsiteY163" fmla="*/ 604623 h 5424103"/>
              <a:gd name="connsiteX164" fmla="*/ 3594438 w 4580450"/>
              <a:gd name="connsiteY164" fmla="*/ 606458 h 5424103"/>
              <a:gd name="connsiteX165" fmla="*/ 3597191 w 4580450"/>
              <a:gd name="connsiteY165" fmla="*/ 607376 h 5424103"/>
              <a:gd name="connsiteX166" fmla="*/ 3607285 w 4580450"/>
              <a:gd name="connsiteY166" fmla="*/ 609211 h 5424103"/>
              <a:gd name="connsiteX167" fmla="*/ 3608202 w 4580450"/>
              <a:gd name="connsiteY167" fmla="*/ 610128 h 5424103"/>
              <a:gd name="connsiteX168" fmla="*/ 3624719 w 4580450"/>
              <a:gd name="connsiteY168" fmla="*/ 613798 h 5424103"/>
              <a:gd name="connsiteX169" fmla="*/ 3644906 w 4580450"/>
              <a:gd name="connsiteY169" fmla="*/ 610128 h 5424103"/>
              <a:gd name="connsiteX170" fmla="*/ 3704549 w 4580450"/>
              <a:gd name="connsiteY170" fmla="*/ 626643 h 5424103"/>
              <a:gd name="connsiteX171" fmla="*/ 3704549 w 4580450"/>
              <a:gd name="connsiteY171" fmla="*/ 627561 h 5424103"/>
              <a:gd name="connsiteX172" fmla="*/ 3721984 w 4580450"/>
              <a:gd name="connsiteY172" fmla="*/ 627561 h 5424103"/>
              <a:gd name="connsiteX173" fmla="*/ 3817413 w 4580450"/>
              <a:gd name="connsiteY173" fmla="*/ 786286 h 5424103"/>
              <a:gd name="connsiteX174" fmla="*/ 3821084 w 4580450"/>
              <a:gd name="connsiteY174" fmla="*/ 837665 h 5424103"/>
              <a:gd name="connsiteX175" fmla="*/ 3822001 w 4580450"/>
              <a:gd name="connsiteY175" fmla="*/ 851427 h 5424103"/>
              <a:gd name="connsiteX176" fmla="*/ 3805485 w 4580450"/>
              <a:gd name="connsiteY176" fmla="*/ 958773 h 5424103"/>
              <a:gd name="connsiteX177" fmla="*/ 3807320 w 4580450"/>
              <a:gd name="connsiteY177" fmla="*/ 957855 h 5424103"/>
              <a:gd name="connsiteX178" fmla="*/ 3841271 w 4580450"/>
              <a:gd name="connsiteY178" fmla="*/ 1037677 h 5424103"/>
              <a:gd name="connsiteX179" fmla="*/ 3875222 w 4580450"/>
              <a:gd name="connsiteY179" fmla="*/ 1037677 h 5424103"/>
              <a:gd name="connsiteX180" fmla="*/ 4035800 w 4580450"/>
              <a:gd name="connsiteY180" fmla="*/ 2372619 h 5424103"/>
              <a:gd name="connsiteX181" fmla="*/ 4033048 w 4580450"/>
              <a:gd name="connsiteY181" fmla="*/ 2375371 h 5424103"/>
              <a:gd name="connsiteX182" fmla="*/ 4026624 w 4580450"/>
              <a:gd name="connsiteY182" fmla="*/ 2384547 h 5424103"/>
              <a:gd name="connsiteX183" fmla="*/ 3988086 w 4580450"/>
              <a:gd name="connsiteY183" fmla="*/ 2415741 h 5424103"/>
              <a:gd name="connsiteX184" fmla="*/ 3153994 w 4580450"/>
              <a:gd name="connsiteY184" fmla="*/ 2557951 h 5424103"/>
              <a:gd name="connsiteX185" fmla="*/ 3170510 w 4580450"/>
              <a:gd name="connsiteY185" fmla="*/ 2581806 h 5424103"/>
              <a:gd name="connsiteX186" fmla="*/ 3173263 w 4580450"/>
              <a:gd name="connsiteY186" fmla="*/ 2585476 h 5424103"/>
              <a:gd name="connsiteX187" fmla="*/ 3197121 w 4580450"/>
              <a:gd name="connsiteY187" fmla="*/ 2622175 h 5424103"/>
              <a:gd name="connsiteX188" fmla="*/ 3198038 w 4580450"/>
              <a:gd name="connsiteY188" fmla="*/ 2624010 h 5424103"/>
              <a:gd name="connsiteX189" fmla="*/ 4504120 w 4580450"/>
              <a:gd name="connsiteY189" fmla="*/ 5241919 h 5424103"/>
              <a:gd name="connsiteX190" fmla="*/ 4580450 w 4580450"/>
              <a:gd name="connsiteY190" fmla="*/ 5424103 h 5424103"/>
              <a:gd name="connsiteX191" fmla="*/ 0 w 4580450"/>
              <a:gd name="connsiteY191" fmla="*/ 5424103 h 5424103"/>
              <a:gd name="connsiteX192" fmla="*/ 102220 w 4580450"/>
              <a:gd name="connsiteY192" fmla="*/ 5254443 h 5424103"/>
              <a:gd name="connsiteX193" fmla="*/ 910480 w 4580450"/>
              <a:gd name="connsiteY193" fmla="*/ 3346989 h 5424103"/>
              <a:gd name="connsiteX194" fmla="*/ 1153642 w 4580450"/>
              <a:gd name="connsiteY194" fmla="*/ 2571713 h 5424103"/>
              <a:gd name="connsiteX195" fmla="*/ 114927 w 4580450"/>
              <a:gd name="connsiteY195" fmla="*/ 2378124 h 5424103"/>
              <a:gd name="connsiteX196" fmla="*/ 104834 w 4580450"/>
              <a:gd name="connsiteY196" fmla="*/ 2366197 h 5424103"/>
              <a:gd name="connsiteX197" fmla="*/ 61707 w 4580450"/>
              <a:gd name="connsiteY197" fmla="*/ 2267108 h 5424103"/>
              <a:gd name="connsiteX198" fmla="*/ 61707 w 4580450"/>
              <a:gd name="connsiteY198" fmla="*/ 2266191 h 5424103"/>
              <a:gd name="connsiteX199" fmla="*/ 53448 w 4580450"/>
              <a:gd name="connsiteY199" fmla="*/ 2227656 h 5424103"/>
              <a:gd name="connsiteX200" fmla="*/ 264495 w 4580450"/>
              <a:gd name="connsiteY200" fmla="*/ 1034007 h 5424103"/>
              <a:gd name="connsiteX201" fmla="*/ 319550 w 4580450"/>
              <a:gd name="connsiteY201" fmla="*/ 1034007 h 5424103"/>
              <a:gd name="connsiteX202" fmla="*/ 350748 w 4580450"/>
              <a:gd name="connsiteY202" fmla="*/ 956938 h 5424103"/>
              <a:gd name="connsiteX203" fmla="*/ 353501 w 4580450"/>
              <a:gd name="connsiteY203" fmla="*/ 957855 h 5424103"/>
              <a:gd name="connsiteX204" fmla="*/ 335149 w 4580450"/>
              <a:gd name="connsiteY204" fmla="*/ 850510 h 5424103"/>
              <a:gd name="connsiteX205" fmla="*/ 335149 w 4580450"/>
              <a:gd name="connsiteY205" fmla="*/ 836747 h 5424103"/>
              <a:gd name="connsiteX206" fmla="*/ 338820 w 4580450"/>
              <a:gd name="connsiteY206" fmla="*/ 786286 h 5424103"/>
              <a:gd name="connsiteX207" fmla="*/ 430579 w 4580450"/>
              <a:gd name="connsiteY207" fmla="*/ 624808 h 5424103"/>
              <a:gd name="connsiteX208" fmla="*/ 431497 w 4580450"/>
              <a:gd name="connsiteY208" fmla="*/ 624808 h 5424103"/>
              <a:gd name="connsiteX209" fmla="*/ 448013 w 4580450"/>
              <a:gd name="connsiteY209" fmla="*/ 624808 h 5424103"/>
              <a:gd name="connsiteX210" fmla="*/ 448013 w 4580450"/>
              <a:gd name="connsiteY210" fmla="*/ 623891 h 5424103"/>
              <a:gd name="connsiteX211" fmla="*/ 506739 w 4580450"/>
              <a:gd name="connsiteY211" fmla="*/ 606458 h 5424103"/>
              <a:gd name="connsiteX212" fmla="*/ 528761 w 4580450"/>
              <a:gd name="connsiteY212" fmla="*/ 610128 h 5424103"/>
              <a:gd name="connsiteX213" fmla="*/ 543443 w 4580450"/>
              <a:gd name="connsiteY213" fmla="*/ 605541 h 5424103"/>
              <a:gd name="connsiteX214" fmla="*/ 544360 w 4580450"/>
              <a:gd name="connsiteY214" fmla="*/ 604623 h 5424103"/>
              <a:gd name="connsiteX215" fmla="*/ 544360 w 4580450"/>
              <a:gd name="connsiteY215" fmla="*/ 605541 h 5424103"/>
              <a:gd name="connsiteX216" fmla="*/ 545278 w 4580450"/>
              <a:gd name="connsiteY216" fmla="*/ 604623 h 5424103"/>
              <a:gd name="connsiteX217" fmla="*/ 555371 w 4580450"/>
              <a:gd name="connsiteY217" fmla="*/ 601871 h 5424103"/>
              <a:gd name="connsiteX218" fmla="*/ 558124 w 4580450"/>
              <a:gd name="connsiteY218" fmla="*/ 601871 h 5424103"/>
              <a:gd name="connsiteX219" fmla="*/ 566383 w 4580450"/>
              <a:gd name="connsiteY219" fmla="*/ 600953 h 5424103"/>
              <a:gd name="connsiteX220" fmla="*/ 567300 w 4580450"/>
              <a:gd name="connsiteY220" fmla="*/ 600953 h 5424103"/>
              <a:gd name="connsiteX221" fmla="*/ 662730 w 4580450"/>
              <a:gd name="connsiteY221" fmla="*/ 638570 h 5424103"/>
              <a:gd name="connsiteX222" fmla="*/ 687505 w 4580450"/>
              <a:gd name="connsiteY222" fmla="*/ 629395 h 5424103"/>
              <a:gd name="connsiteX223" fmla="*/ 703104 w 4580450"/>
              <a:gd name="connsiteY223" fmla="*/ 626643 h 5424103"/>
              <a:gd name="connsiteX224" fmla="*/ 688422 w 4580450"/>
              <a:gd name="connsiteY224" fmla="*/ 632148 h 5424103"/>
              <a:gd name="connsiteX225" fmla="*/ 761830 w 4580450"/>
              <a:gd name="connsiteY225" fmla="*/ 768853 h 5424103"/>
              <a:gd name="connsiteX226" fmla="*/ 761830 w 4580450"/>
              <a:gd name="connsiteY226" fmla="*/ 771606 h 5424103"/>
              <a:gd name="connsiteX227" fmla="*/ 761830 w 4580450"/>
              <a:gd name="connsiteY227" fmla="*/ 774358 h 5424103"/>
              <a:gd name="connsiteX228" fmla="*/ 761830 w 4580450"/>
              <a:gd name="connsiteY228" fmla="*/ 778028 h 5424103"/>
              <a:gd name="connsiteX229" fmla="*/ 761830 w 4580450"/>
              <a:gd name="connsiteY229" fmla="*/ 779863 h 5424103"/>
              <a:gd name="connsiteX230" fmla="*/ 761830 w 4580450"/>
              <a:gd name="connsiteY230" fmla="*/ 781698 h 5424103"/>
              <a:gd name="connsiteX231" fmla="*/ 792110 w 4580450"/>
              <a:gd name="connsiteY231" fmla="*/ 774358 h 5424103"/>
              <a:gd name="connsiteX232" fmla="*/ 782935 w 4580450"/>
              <a:gd name="connsiteY232" fmla="*/ 780781 h 5424103"/>
              <a:gd name="connsiteX233" fmla="*/ 838908 w 4580450"/>
              <a:gd name="connsiteY233" fmla="*/ 796378 h 5424103"/>
              <a:gd name="connsiteX234" fmla="*/ 821473 w 4580450"/>
              <a:gd name="connsiteY234" fmla="*/ 852345 h 5424103"/>
              <a:gd name="connsiteX235" fmla="*/ 789358 w 4580450"/>
              <a:gd name="connsiteY235" fmla="*/ 954186 h 5424103"/>
              <a:gd name="connsiteX236" fmla="*/ 581982 w 4580450"/>
              <a:gd name="connsiteY236" fmla="*/ 1068871 h 5424103"/>
              <a:gd name="connsiteX237" fmla="*/ 580147 w 4580450"/>
              <a:gd name="connsiteY237" fmla="*/ 1075294 h 5424103"/>
              <a:gd name="connsiteX238" fmla="*/ 607674 w 4580450"/>
              <a:gd name="connsiteY238" fmla="*/ 1099148 h 5424103"/>
              <a:gd name="connsiteX239" fmla="*/ 601251 w 4580450"/>
              <a:gd name="connsiteY239" fmla="*/ 1116581 h 5424103"/>
              <a:gd name="connsiteX240" fmla="*/ 596663 w 4580450"/>
              <a:gd name="connsiteY240" fmla="*/ 1126673 h 5424103"/>
              <a:gd name="connsiteX241" fmla="*/ 665483 w 4580450"/>
              <a:gd name="connsiteY241" fmla="*/ 1222091 h 5424103"/>
              <a:gd name="connsiteX242" fmla="*/ 484717 w 4580450"/>
              <a:gd name="connsiteY242" fmla="*/ 1889104 h 5424103"/>
              <a:gd name="connsiteX243" fmla="*/ 432414 w 4580450"/>
              <a:gd name="connsiteY243" fmla="*/ 2082693 h 5424103"/>
              <a:gd name="connsiteX244" fmla="*/ 436085 w 4580450"/>
              <a:gd name="connsiteY244" fmla="*/ 2089116 h 5424103"/>
              <a:gd name="connsiteX245" fmla="*/ 437920 w 4580450"/>
              <a:gd name="connsiteY245" fmla="*/ 2091868 h 5424103"/>
              <a:gd name="connsiteX246" fmla="*/ 440672 w 4580450"/>
              <a:gd name="connsiteY246" fmla="*/ 2094621 h 5424103"/>
              <a:gd name="connsiteX247" fmla="*/ 1273847 w 4580450"/>
              <a:gd name="connsiteY247" fmla="*/ 2032232 h 5424103"/>
              <a:gd name="connsiteX248" fmla="*/ 1489481 w 4580450"/>
              <a:gd name="connsiteY248" fmla="*/ 1974430 h 5424103"/>
              <a:gd name="connsiteX249" fmla="*/ 1730808 w 4580450"/>
              <a:gd name="connsiteY249" fmla="*/ 1916629 h 5424103"/>
              <a:gd name="connsiteX250" fmla="*/ 1728972 w 4580450"/>
              <a:gd name="connsiteY250" fmla="*/ 1920298 h 5424103"/>
              <a:gd name="connsiteX251" fmla="*/ 1837248 w 4580450"/>
              <a:gd name="connsiteY251" fmla="*/ 1882681 h 5424103"/>
              <a:gd name="connsiteX252" fmla="*/ 1795039 w 4580450"/>
              <a:gd name="connsiteY252" fmla="*/ 1946905 h 5424103"/>
              <a:gd name="connsiteX253" fmla="*/ 1851930 w 4580450"/>
              <a:gd name="connsiteY253" fmla="*/ 1874424 h 5424103"/>
              <a:gd name="connsiteX254" fmla="*/ 1851012 w 4580450"/>
              <a:gd name="connsiteY254" fmla="*/ 1923051 h 5424103"/>
              <a:gd name="connsiteX255" fmla="*/ 1854683 w 4580450"/>
              <a:gd name="connsiteY255" fmla="*/ 1853322 h 5424103"/>
              <a:gd name="connsiteX256" fmla="*/ 1822567 w 4580450"/>
              <a:gd name="connsiteY256" fmla="*/ 1850569 h 5424103"/>
              <a:gd name="connsiteX257" fmla="*/ 1787698 w 4580450"/>
              <a:gd name="connsiteY257" fmla="*/ 1845982 h 5424103"/>
              <a:gd name="connsiteX258" fmla="*/ 1782193 w 4580450"/>
              <a:gd name="connsiteY258" fmla="*/ 1845065 h 5424103"/>
              <a:gd name="connsiteX259" fmla="*/ 1750077 w 4580450"/>
              <a:gd name="connsiteY259" fmla="*/ 1839560 h 5424103"/>
              <a:gd name="connsiteX260" fmla="*/ 1744572 w 4580450"/>
              <a:gd name="connsiteY260" fmla="*/ 1838642 h 5424103"/>
              <a:gd name="connsiteX261" fmla="*/ 1713373 w 4580450"/>
              <a:gd name="connsiteY261" fmla="*/ 1832220 h 5424103"/>
              <a:gd name="connsiteX262" fmla="*/ 1712456 w 4580450"/>
              <a:gd name="connsiteY262" fmla="*/ 1832220 h 5424103"/>
              <a:gd name="connsiteX263" fmla="*/ 1684010 w 4580450"/>
              <a:gd name="connsiteY263" fmla="*/ 1823962 h 5424103"/>
              <a:gd name="connsiteX264" fmla="*/ 1678505 w 4580450"/>
              <a:gd name="connsiteY264" fmla="*/ 1823045 h 5424103"/>
              <a:gd name="connsiteX265" fmla="*/ 1651895 w 4580450"/>
              <a:gd name="connsiteY265" fmla="*/ 1814787 h 5424103"/>
              <a:gd name="connsiteX266" fmla="*/ 1646389 w 4580450"/>
              <a:gd name="connsiteY266" fmla="*/ 1812035 h 5424103"/>
              <a:gd name="connsiteX267" fmla="*/ 1620697 w 4580450"/>
              <a:gd name="connsiteY267" fmla="*/ 1802860 h 5424103"/>
              <a:gd name="connsiteX268" fmla="*/ 1618861 w 4580450"/>
              <a:gd name="connsiteY268" fmla="*/ 1802860 h 5424103"/>
              <a:gd name="connsiteX269" fmla="*/ 1595004 w 4580450"/>
              <a:gd name="connsiteY269" fmla="*/ 1792768 h 5424103"/>
              <a:gd name="connsiteX270" fmla="*/ 1591334 w 4580450"/>
              <a:gd name="connsiteY270" fmla="*/ 1790933 h 5424103"/>
              <a:gd name="connsiteX271" fmla="*/ 1569312 w 4580450"/>
              <a:gd name="connsiteY271" fmla="*/ 1779923 h 5424103"/>
              <a:gd name="connsiteX272" fmla="*/ 1563806 w 4580450"/>
              <a:gd name="connsiteY272" fmla="*/ 1777171 h 5424103"/>
              <a:gd name="connsiteX273" fmla="*/ 1542701 w 4580450"/>
              <a:gd name="connsiteY273" fmla="*/ 1766161 h 5424103"/>
              <a:gd name="connsiteX274" fmla="*/ 1539948 w 4580450"/>
              <a:gd name="connsiteY274" fmla="*/ 1764326 h 5424103"/>
              <a:gd name="connsiteX275" fmla="*/ 1521597 w 4580450"/>
              <a:gd name="connsiteY275" fmla="*/ 1753316 h 5424103"/>
              <a:gd name="connsiteX276" fmla="*/ 1517009 w 4580450"/>
              <a:gd name="connsiteY276" fmla="*/ 1750563 h 5424103"/>
              <a:gd name="connsiteX277" fmla="*/ 1499574 w 4580450"/>
              <a:gd name="connsiteY277" fmla="*/ 1737719 h 5424103"/>
              <a:gd name="connsiteX278" fmla="*/ 1494986 w 4580450"/>
              <a:gd name="connsiteY278" fmla="*/ 1734966 h 5424103"/>
              <a:gd name="connsiteX279" fmla="*/ 1477552 w 4580450"/>
              <a:gd name="connsiteY279" fmla="*/ 1722121 h 5424103"/>
              <a:gd name="connsiteX280" fmla="*/ 1474799 w 4580450"/>
              <a:gd name="connsiteY280" fmla="*/ 1719369 h 5424103"/>
              <a:gd name="connsiteX281" fmla="*/ 1461035 w 4580450"/>
              <a:gd name="connsiteY281" fmla="*/ 1707442 h 5424103"/>
              <a:gd name="connsiteX282" fmla="*/ 1457365 w 4580450"/>
              <a:gd name="connsiteY282" fmla="*/ 1703772 h 5424103"/>
              <a:gd name="connsiteX283" fmla="*/ 1442684 w 4580450"/>
              <a:gd name="connsiteY283" fmla="*/ 1690009 h 5424103"/>
              <a:gd name="connsiteX284" fmla="*/ 1439013 w 4580450"/>
              <a:gd name="connsiteY284" fmla="*/ 1685422 h 5424103"/>
              <a:gd name="connsiteX285" fmla="*/ 1425249 w 4580450"/>
              <a:gd name="connsiteY285" fmla="*/ 1671660 h 5424103"/>
              <a:gd name="connsiteX286" fmla="*/ 1422497 w 4580450"/>
              <a:gd name="connsiteY286" fmla="*/ 1667990 h 5424103"/>
              <a:gd name="connsiteX287" fmla="*/ 1412403 w 4580450"/>
              <a:gd name="connsiteY287" fmla="*/ 1656062 h 5424103"/>
              <a:gd name="connsiteX288" fmla="*/ 1408733 w 4580450"/>
              <a:gd name="connsiteY288" fmla="*/ 1652393 h 5424103"/>
              <a:gd name="connsiteX289" fmla="*/ 1397722 w 4580450"/>
              <a:gd name="connsiteY289" fmla="*/ 1637713 h 5424103"/>
              <a:gd name="connsiteX290" fmla="*/ 1394051 w 4580450"/>
              <a:gd name="connsiteY290" fmla="*/ 1632208 h 5424103"/>
              <a:gd name="connsiteX291" fmla="*/ 1384875 w 4580450"/>
              <a:gd name="connsiteY291" fmla="*/ 1618445 h 5424103"/>
              <a:gd name="connsiteX292" fmla="*/ 1382123 w 4580450"/>
              <a:gd name="connsiteY292" fmla="*/ 1612941 h 5424103"/>
              <a:gd name="connsiteX293" fmla="*/ 1374782 w 4580450"/>
              <a:gd name="connsiteY293" fmla="*/ 1601013 h 5424103"/>
              <a:gd name="connsiteX294" fmla="*/ 1372029 w 4580450"/>
              <a:gd name="connsiteY294" fmla="*/ 1597343 h 5424103"/>
              <a:gd name="connsiteX295" fmla="*/ 1372029 w 4580450"/>
              <a:gd name="connsiteY295" fmla="*/ 1596426 h 5424103"/>
              <a:gd name="connsiteX296" fmla="*/ 1306880 w 4580450"/>
              <a:gd name="connsiteY296" fmla="*/ 1355127 h 5424103"/>
              <a:gd name="connsiteX297" fmla="*/ 1305962 w 4580450"/>
              <a:gd name="connsiteY297" fmla="*/ 1355127 h 5424103"/>
              <a:gd name="connsiteX298" fmla="*/ 1296786 w 4580450"/>
              <a:gd name="connsiteY298" fmla="*/ 1354209 h 5424103"/>
              <a:gd name="connsiteX299" fmla="*/ 1294951 w 4580450"/>
              <a:gd name="connsiteY299" fmla="*/ 1354209 h 5424103"/>
              <a:gd name="connsiteX300" fmla="*/ 1285775 w 4580450"/>
              <a:gd name="connsiteY300" fmla="*/ 1352375 h 5424103"/>
              <a:gd name="connsiteX301" fmla="*/ 1283940 w 4580450"/>
              <a:gd name="connsiteY301" fmla="*/ 1351457 h 5424103"/>
              <a:gd name="connsiteX302" fmla="*/ 1274764 w 4580450"/>
              <a:gd name="connsiteY302" fmla="*/ 1348705 h 5424103"/>
              <a:gd name="connsiteX303" fmla="*/ 1273847 w 4580450"/>
              <a:gd name="connsiteY303" fmla="*/ 1347787 h 5424103"/>
              <a:gd name="connsiteX304" fmla="*/ 1265588 w 4580450"/>
              <a:gd name="connsiteY304" fmla="*/ 1343200 h 5424103"/>
              <a:gd name="connsiteX305" fmla="*/ 1264671 w 4580450"/>
              <a:gd name="connsiteY305" fmla="*/ 1342282 h 5424103"/>
              <a:gd name="connsiteX306" fmla="*/ 1256412 w 4580450"/>
              <a:gd name="connsiteY306" fmla="*/ 1336777 h 5424103"/>
              <a:gd name="connsiteX307" fmla="*/ 1254577 w 4580450"/>
              <a:gd name="connsiteY307" fmla="*/ 1334942 h 5424103"/>
              <a:gd name="connsiteX308" fmla="*/ 1247236 w 4580450"/>
              <a:gd name="connsiteY308" fmla="*/ 1327602 h 5424103"/>
              <a:gd name="connsiteX309" fmla="*/ 1246319 w 4580450"/>
              <a:gd name="connsiteY309" fmla="*/ 1326685 h 5424103"/>
              <a:gd name="connsiteX310" fmla="*/ 1239896 w 4580450"/>
              <a:gd name="connsiteY310" fmla="*/ 1319345 h 5424103"/>
              <a:gd name="connsiteX311" fmla="*/ 1238060 w 4580450"/>
              <a:gd name="connsiteY311" fmla="*/ 1317510 h 5424103"/>
              <a:gd name="connsiteX312" fmla="*/ 1231637 w 4580450"/>
              <a:gd name="connsiteY312" fmla="*/ 1309253 h 5424103"/>
              <a:gd name="connsiteX313" fmla="*/ 1230720 w 4580450"/>
              <a:gd name="connsiteY313" fmla="*/ 1306500 h 5424103"/>
              <a:gd name="connsiteX314" fmla="*/ 1225214 w 4580450"/>
              <a:gd name="connsiteY314" fmla="*/ 1297325 h 5424103"/>
              <a:gd name="connsiteX315" fmla="*/ 1222461 w 4580450"/>
              <a:gd name="connsiteY315" fmla="*/ 1293655 h 5424103"/>
              <a:gd name="connsiteX316" fmla="*/ 1217873 w 4580450"/>
              <a:gd name="connsiteY316" fmla="*/ 1284481 h 5424103"/>
              <a:gd name="connsiteX317" fmla="*/ 1216956 w 4580450"/>
              <a:gd name="connsiteY317" fmla="*/ 1280811 h 5424103"/>
              <a:gd name="connsiteX318" fmla="*/ 1212368 w 4580450"/>
              <a:gd name="connsiteY318" fmla="*/ 1273471 h 5424103"/>
              <a:gd name="connsiteX319" fmla="*/ 1210533 w 4580450"/>
              <a:gd name="connsiteY319" fmla="*/ 1268883 h 5424103"/>
              <a:gd name="connsiteX320" fmla="*/ 1207780 w 4580450"/>
              <a:gd name="connsiteY320" fmla="*/ 1258791 h 5424103"/>
              <a:gd name="connsiteX321" fmla="*/ 1205027 w 4580450"/>
              <a:gd name="connsiteY321" fmla="*/ 1253286 h 5424103"/>
              <a:gd name="connsiteX322" fmla="*/ 1201357 w 4580450"/>
              <a:gd name="connsiteY322" fmla="*/ 1244111 h 5424103"/>
              <a:gd name="connsiteX323" fmla="*/ 1200439 w 4580450"/>
              <a:gd name="connsiteY323" fmla="*/ 1237689 h 5424103"/>
              <a:gd name="connsiteX324" fmla="*/ 1198604 w 4580450"/>
              <a:gd name="connsiteY324" fmla="*/ 1231266 h 5424103"/>
              <a:gd name="connsiteX325" fmla="*/ 1195851 w 4580450"/>
              <a:gd name="connsiteY325" fmla="*/ 1222091 h 5424103"/>
              <a:gd name="connsiteX326" fmla="*/ 1194016 w 4580450"/>
              <a:gd name="connsiteY326" fmla="*/ 1215669 h 5424103"/>
              <a:gd name="connsiteX327" fmla="*/ 1192181 w 4580450"/>
              <a:gd name="connsiteY327" fmla="*/ 1208329 h 5424103"/>
              <a:gd name="connsiteX328" fmla="*/ 1191263 w 4580450"/>
              <a:gd name="connsiteY328" fmla="*/ 1202824 h 5424103"/>
              <a:gd name="connsiteX329" fmla="*/ 1189428 w 4580450"/>
              <a:gd name="connsiteY329" fmla="*/ 1190897 h 5424103"/>
              <a:gd name="connsiteX330" fmla="*/ 1189428 w 4580450"/>
              <a:gd name="connsiteY330" fmla="*/ 1187227 h 5424103"/>
              <a:gd name="connsiteX331" fmla="*/ 1187593 w 4580450"/>
              <a:gd name="connsiteY331" fmla="*/ 1173465 h 5424103"/>
              <a:gd name="connsiteX332" fmla="*/ 1186675 w 4580450"/>
              <a:gd name="connsiteY332" fmla="*/ 1169795 h 5424103"/>
              <a:gd name="connsiteX333" fmla="*/ 1184840 w 4580450"/>
              <a:gd name="connsiteY333" fmla="*/ 1153280 h 5424103"/>
              <a:gd name="connsiteX334" fmla="*/ 1184840 w 4580450"/>
              <a:gd name="connsiteY334" fmla="*/ 1152363 h 5424103"/>
              <a:gd name="connsiteX335" fmla="*/ 1232555 w 4580450"/>
              <a:gd name="connsiteY335" fmla="*/ 990885 h 5424103"/>
              <a:gd name="connsiteX336" fmla="*/ 1332572 w 4580450"/>
              <a:gd name="connsiteY336" fmla="*/ 990885 h 5424103"/>
              <a:gd name="connsiteX337" fmla="*/ 1338996 w 4580450"/>
              <a:gd name="connsiteY337" fmla="*/ 956021 h 5424103"/>
              <a:gd name="connsiteX338" fmla="*/ 1344501 w 4580450"/>
              <a:gd name="connsiteY338" fmla="*/ 935836 h 5424103"/>
              <a:gd name="connsiteX339" fmla="*/ 1345419 w 4580450"/>
              <a:gd name="connsiteY339" fmla="*/ 932166 h 5424103"/>
              <a:gd name="connsiteX340" fmla="*/ 1345419 w 4580450"/>
              <a:gd name="connsiteY340" fmla="*/ 922074 h 5424103"/>
              <a:gd name="connsiteX341" fmla="*/ 1338078 w 4580450"/>
              <a:gd name="connsiteY341" fmla="*/ 895466 h 5424103"/>
              <a:gd name="connsiteX342" fmla="*/ 1401392 w 4580450"/>
              <a:gd name="connsiteY342" fmla="*/ 564254 h 5424103"/>
              <a:gd name="connsiteX343" fmla="*/ 1402310 w 4580450"/>
              <a:gd name="connsiteY343" fmla="*/ 563337 h 5424103"/>
              <a:gd name="connsiteX344" fmla="*/ 1416991 w 4580450"/>
              <a:gd name="connsiteY344" fmla="*/ 546822 h 5424103"/>
              <a:gd name="connsiteX345" fmla="*/ 1417909 w 4580450"/>
              <a:gd name="connsiteY345" fmla="*/ 545904 h 5424103"/>
              <a:gd name="connsiteX346" fmla="*/ 1434425 w 4580450"/>
              <a:gd name="connsiteY346" fmla="*/ 530307 h 5424103"/>
              <a:gd name="connsiteX347" fmla="*/ 1452777 w 4580450"/>
              <a:gd name="connsiteY347" fmla="*/ 514710 h 5424103"/>
              <a:gd name="connsiteX348" fmla="*/ 1407815 w 4580450"/>
              <a:gd name="connsiteY348" fmla="*/ 450486 h 5424103"/>
              <a:gd name="connsiteX349" fmla="*/ 1452777 w 4580450"/>
              <a:gd name="connsiteY349" fmla="*/ 133035 h 5424103"/>
              <a:gd name="connsiteX350" fmla="*/ 1494986 w 4580450"/>
              <a:gd name="connsiteY350" fmla="*/ 243134 h 5424103"/>
              <a:gd name="connsiteX351" fmla="*/ 1619779 w 4580450"/>
              <a:gd name="connsiteY351" fmla="*/ 0 h 542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Lst>
            <a:rect l="l" t="t" r="r" b="b"/>
            <a:pathLst>
              <a:path w="4580450" h="5424103">
                <a:moveTo>
                  <a:pt x="1619779" y="0"/>
                </a:moveTo>
                <a:cubicBezTo>
                  <a:pt x="1619779" y="0"/>
                  <a:pt x="1630790" y="115603"/>
                  <a:pt x="1661071" y="152303"/>
                </a:cubicBezTo>
                <a:lnTo>
                  <a:pt x="1673917" y="47710"/>
                </a:lnTo>
                <a:cubicBezTo>
                  <a:pt x="1673917" y="47710"/>
                  <a:pt x="1674834" y="48627"/>
                  <a:pt x="1674834" y="49544"/>
                </a:cubicBezTo>
                <a:cubicBezTo>
                  <a:pt x="1684928" y="59637"/>
                  <a:pt x="1768429" y="137623"/>
                  <a:pt x="1843672" y="164230"/>
                </a:cubicBezTo>
                <a:cubicBezTo>
                  <a:pt x="1863859" y="171570"/>
                  <a:pt x="1883128" y="175240"/>
                  <a:pt x="1899645" y="172487"/>
                </a:cubicBezTo>
                <a:cubicBezTo>
                  <a:pt x="1981310" y="161478"/>
                  <a:pt x="2499750" y="10093"/>
                  <a:pt x="2600685" y="400024"/>
                </a:cubicBezTo>
                <a:cubicBezTo>
                  <a:pt x="2600685" y="400941"/>
                  <a:pt x="2601603" y="400941"/>
                  <a:pt x="2601603" y="400941"/>
                </a:cubicBezTo>
                <a:cubicBezTo>
                  <a:pt x="2602521" y="406446"/>
                  <a:pt x="2603438" y="411951"/>
                  <a:pt x="2605273" y="417456"/>
                </a:cubicBezTo>
                <a:cubicBezTo>
                  <a:pt x="2605273" y="418374"/>
                  <a:pt x="2605273" y="419291"/>
                  <a:pt x="2605273" y="421126"/>
                </a:cubicBezTo>
                <a:cubicBezTo>
                  <a:pt x="2607109" y="425714"/>
                  <a:pt x="2608026" y="430301"/>
                  <a:pt x="2608944" y="434888"/>
                </a:cubicBezTo>
                <a:cubicBezTo>
                  <a:pt x="2608944" y="437641"/>
                  <a:pt x="2609861" y="439476"/>
                  <a:pt x="2609861" y="441311"/>
                </a:cubicBezTo>
                <a:cubicBezTo>
                  <a:pt x="2610779" y="448651"/>
                  <a:pt x="2612614" y="455991"/>
                  <a:pt x="2612614" y="463331"/>
                </a:cubicBezTo>
                <a:lnTo>
                  <a:pt x="2613532" y="463331"/>
                </a:lnTo>
                <a:lnTo>
                  <a:pt x="2614449" y="463331"/>
                </a:lnTo>
                <a:cubicBezTo>
                  <a:pt x="2615367" y="463331"/>
                  <a:pt x="2615367" y="463331"/>
                  <a:pt x="2615367" y="462413"/>
                </a:cubicBezTo>
                <a:cubicBezTo>
                  <a:pt x="2616284" y="462413"/>
                  <a:pt x="2617202" y="462413"/>
                  <a:pt x="2618120" y="462413"/>
                </a:cubicBezTo>
                <a:cubicBezTo>
                  <a:pt x="2619037" y="462413"/>
                  <a:pt x="2619037" y="462413"/>
                  <a:pt x="2619037" y="462413"/>
                </a:cubicBezTo>
                <a:cubicBezTo>
                  <a:pt x="2619955" y="462413"/>
                  <a:pt x="2620872" y="462413"/>
                  <a:pt x="2621790" y="462413"/>
                </a:cubicBezTo>
                <a:cubicBezTo>
                  <a:pt x="2622708" y="462413"/>
                  <a:pt x="2622708" y="462413"/>
                  <a:pt x="2622708" y="462413"/>
                </a:cubicBezTo>
                <a:cubicBezTo>
                  <a:pt x="2624543" y="462413"/>
                  <a:pt x="2626378" y="462413"/>
                  <a:pt x="2627296" y="462413"/>
                </a:cubicBezTo>
                <a:cubicBezTo>
                  <a:pt x="2628213" y="462413"/>
                  <a:pt x="2628213" y="462413"/>
                  <a:pt x="2629131" y="462413"/>
                </a:cubicBezTo>
                <a:cubicBezTo>
                  <a:pt x="2630966" y="462413"/>
                  <a:pt x="2631884" y="462413"/>
                  <a:pt x="2632801" y="462413"/>
                </a:cubicBezTo>
                <a:cubicBezTo>
                  <a:pt x="2633719" y="462413"/>
                  <a:pt x="2634636" y="462413"/>
                  <a:pt x="2634636" y="462413"/>
                </a:cubicBezTo>
                <a:cubicBezTo>
                  <a:pt x="2637389" y="462413"/>
                  <a:pt x="2638307" y="462413"/>
                  <a:pt x="2641059" y="462413"/>
                </a:cubicBezTo>
                <a:cubicBezTo>
                  <a:pt x="2641977" y="462413"/>
                  <a:pt x="2641977" y="463331"/>
                  <a:pt x="2642895" y="463331"/>
                </a:cubicBezTo>
                <a:cubicBezTo>
                  <a:pt x="2644730" y="463331"/>
                  <a:pt x="2646565" y="463331"/>
                  <a:pt x="2647483" y="463331"/>
                </a:cubicBezTo>
                <a:cubicBezTo>
                  <a:pt x="2649318" y="463331"/>
                  <a:pt x="2649318" y="463331"/>
                  <a:pt x="2650235" y="463331"/>
                </a:cubicBezTo>
                <a:cubicBezTo>
                  <a:pt x="2652988" y="463331"/>
                  <a:pt x="2655741" y="463331"/>
                  <a:pt x="2657576" y="464248"/>
                </a:cubicBezTo>
                <a:cubicBezTo>
                  <a:pt x="2658494" y="464248"/>
                  <a:pt x="2659411" y="464248"/>
                  <a:pt x="2659411" y="464248"/>
                </a:cubicBezTo>
                <a:cubicBezTo>
                  <a:pt x="2662164" y="465165"/>
                  <a:pt x="2663999" y="465165"/>
                  <a:pt x="2665834" y="465165"/>
                </a:cubicBezTo>
                <a:cubicBezTo>
                  <a:pt x="2666752" y="465165"/>
                  <a:pt x="2667670" y="465165"/>
                  <a:pt x="2668587" y="466083"/>
                </a:cubicBezTo>
                <a:cubicBezTo>
                  <a:pt x="2671340" y="466083"/>
                  <a:pt x="2674093" y="466083"/>
                  <a:pt x="2675928" y="467000"/>
                </a:cubicBezTo>
                <a:cubicBezTo>
                  <a:pt x="2677763" y="467000"/>
                  <a:pt x="2677763" y="467000"/>
                  <a:pt x="2678681" y="467000"/>
                </a:cubicBezTo>
                <a:cubicBezTo>
                  <a:pt x="2681434" y="467918"/>
                  <a:pt x="2684186" y="468835"/>
                  <a:pt x="2686939" y="468835"/>
                </a:cubicBezTo>
                <a:cubicBezTo>
                  <a:pt x="2687857" y="468835"/>
                  <a:pt x="2688774" y="469753"/>
                  <a:pt x="2689692" y="469753"/>
                </a:cubicBezTo>
                <a:cubicBezTo>
                  <a:pt x="2692445" y="470670"/>
                  <a:pt x="2694280" y="470670"/>
                  <a:pt x="2697033" y="471588"/>
                </a:cubicBezTo>
                <a:cubicBezTo>
                  <a:pt x="2697950" y="471588"/>
                  <a:pt x="2697950" y="471588"/>
                  <a:pt x="2699785" y="472505"/>
                </a:cubicBezTo>
                <a:cubicBezTo>
                  <a:pt x="2702538" y="472505"/>
                  <a:pt x="2705291" y="474340"/>
                  <a:pt x="2708961" y="475258"/>
                </a:cubicBezTo>
                <a:cubicBezTo>
                  <a:pt x="2709879" y="475258"/>
                  <a:pt x="2711714" y="475258"/>
                  <a:pt x="2712632" y="476175"/>
                </a:cubicBezTo>
                <a:cubicBezTo>
                  <a:pt x="2714467" y="477093"/>
                  <a:pt x="2717220" y="478010"/>
                  <a:pt x="2719055" y="478928"/>
                </a:cubicBezTo>
                <a:cubicBezTo>
                  <a:pt x="2720890" y="478928"/>
                  <a:pt x="2721808" y="478928"/>
                  <a:pt x="2722725" y="479845"/>
                </a:cubicBezTo>
                <a:cubicBezTo>
                  <a:pt x="2725478" y="480763"/>
                  <a:pt x="2729148" y="481680"/>
                  <a:pt x="2732819" y="483515"/>
                </a:cubicBezTo>
                <a:cubicBezTo>
                  <a:pt x="2733736" y="484433"/>
                  <a:pt x="2734654" y="484433"/>
                  <a:pt x="2736489" y="485350"/>
                </a:cubicBezTo>
                <a:cubicBezTo>
                  <a:pt x="2738324" y="486268"/>
                  <a:pt x="2741077" y="487185"/>
                  <a:pt x="2743830" y="488103"/>
                </a:cubicBezTo>
                <a:cubicBezTo>
                  <a:pt x="2744747" y="489020"/>
                  <a:pt x="2745665" y="489938"/>
                  <a:pt x="2746583" y="489938"/>
                </a:cubicBezTo>
                <a:cubicBezTo>
                  <a:pt x="2750253" y="491773"/>
                  <a:pt x="2753006" y="493608"/>
                  <a:pt x="2757594" y="495443"/>
                </a:cubicBezTo>
                <a:cubicBezTo>
                  <a:pt x="2758511" y="496360"/>
                  <a:pt x="2759429" y="496360"/>
                  <a:pt x="2760347" y="497277"/>
                </a:cubicBezTo>
                <a:cubicBezTo>
                  <a:pt x="2762182" y="499112"/>
                  <a:pt x="2764934" y="500030"/>
                  <a:pt x="2767687" y="501865"/>
                </a:cubicBezTo>
                <a:cubicBezTo>
                  <a:pt x="2769522" y="502782"/>
                  <a:pt x="2770440" y="503700"/>
                  <a:pt x="2771358" y="503700"/>
                </a:cubicBezTo>
                <a:cubicBezTo>
                  <a:pt x="2775028" y="506452"/>
                  <a:pt x="2778698" y="509205"/>
                  <a:pt x="2781451" y="511040"/>
                </a:cubicBezTo>
                <a:cubicBezTo>
                  <a:pt x="2782369" y="511957"/>
                  <a:pt x="2783286" y="512875"/>
                  <a:pt x="2784204" y="512875"/>
                </a:cubicBezTo>
                <a:cubicBezTo>
                  <a:pt x="2786957" y="515627"/>
                  <a:pt x="2789709" y="517462"/>
                  <a:pt x="2792462" y="519297"/>
                </a:cubicBezTo>
                <a:cubicBezTo>
                  <a:pt x="2793380" y="520215"/>
                  <a:pt x="2794297" y="521132"/>
                  <a:pt x="2795215" y="522050"/>
                </a:cubicBezTo>
                <a:cubicBezTo>
                  <a:pt x="2798885" y="524802"/>
                  <a:pt x="2801638" y="527555"/>
                  <a:pt x="2805309" y="531224"/>
                </a:cubicBezTo>
                <a:cubicBezTo>
                  <a:pt x="2843847" y="567006"/>
                  <a:pt x="2877798" y="622973"/>
                  <a:pt x="2893397" y="707382"/>
                </a:cubicBezTo>
                <a:cubicBezTo>
                  <a:pt x="2893397" y="707382"/>
                  <a:pt x="2896150" y="714722"/>
                  <a:pt x="2898903" y="729401"/>
                </a:cubicBezTo>
                <a:lnTo>
                  <a:pt x="2898903" y="730319"/>
                </a:lnTo>
                <a:cubicBezTo>
                  <a:pt x="2899821" y="731236"/>
                  <a:pt x="2899821" y="733071"/>
                  <a:pt x="2899821" y="733989"/>
                </a:cubicBezTo>
                <a:cubicBezTo>
                  <a:pt x="2899821" y="734906"/>
                  <a:pt x="2899821" y="734906"/>
                  <a:pt x="2899821" y="735824"/>
                </a:cubicBezTo>
                <a:cubicBezTo>
                  <a:pt x="2899821" y="736741"/>
                  <a:pt x="2900738" y="738576"/>
                  <a:pt x="2900738" y="739494"/>
                </a:cubicBezTo>
                <a:cubicBezTo>
                  <a:pt x="2900738" y="740411"/>
                  <a:pt x="2900738" y="741329"/>
                  <a:pt x="2900738" y="742246"/>
                </a:cubicBezTo>
                <a:cubicBezTo>
                  <a:pt x="2900738" y="743164"/>
                  <a:pt x="2900738" y="744999"/>
                  <a:pt x="2900738" y="745916"/>
                </a:cubicBezTo>
                <a:cubicBezTo>
                  <a:pt x="2901656" y="748669"/>
                  <a:pt x="2901656" y="750504"/>
                  <a:pt x="2901656" y="752339"/>
                </a:cubicBezTo>
                <a:cubicBezTo>
                  <a:pt x="2901656" y="753256"/>
                  <a:pt x="2901656" y="754174"/>
                  <a:pt x="2901656" y="756009"/>
                </a:cubicBezTo>
                <a:cubicBezTo>
                  <a:pt x="2901656" y="757843"/>
                  <a:pt x="2901656" y="758761"/>
                  <a:pt x="2901656" y="760596"/>
                </a:cubicBezTo>
                <a:cubicBezTo>
                  <a:pt x="2901656" y="761513"/>
                  <a:pt x="2901656" y="762431"/>
                  <a:pt x="2902573" y="764266"/>
                </a:cubicBezTo>
                <a:cubicBezTo>
                  <a:pt x="2902573" y="766101"/>
                  <a:pt x="2902573" y="767936"/>
                  <a:pt x="2902573" y="769771"/>
                </a:cubicBezTo>
                <a:cubicBezTo>
                  <a:pt x="2902573" y="770688"/>
                  <a:pt x="2902573" y="771606"/>
                  <a:pt x="2902573" y="772523"/>
                </a:cubicBezTo>
                <a:cubicBezTo>
                  <a:pt x="2902573" y="775276"/>
                  <a:pt x="2902573" y="777111"/>
                  <a:pt x="2902573" y="779863"/>
                </a:cubicBezTo>
                <a:cubicBezTo>
                  <a:pt x="2902573" y="780781"/>
                  <a:pt x="2902573" y="781698"/>
                  <a:pt x="2902573" y="782616"/>
                </a:cubicBezTo>
                <a:cubicBezTo>
                  <a:pt x="2902573" y="789038"/>
                  <a:pt x="2902573" y="796378"/>
                  <a:pt x="2901656" y="803718"/>
                </a:cubicBezTo>
                <a:cubicBezTo>
                  <a:pt x="2901656" y="804635"/>
                  <a:pt x="2901656" y="805553"/>
                  <a:pt x="2901656" y="807388"/>
                </a:cubicBezTo>
                <a:cubicBezTo>
                  <a:pt x="2901656" y="809223"/>
                  <a:pt x="2901656" y="811975"/>
                  <a:pt x="2900738" y="814728"/>
                </a:cubicBezTo>
                <a:cubicBezTo>
                  <a:pt x="2900738" y="816563"/>
                  <a:pt x="2900738" y="817480"/>
                  <a:pt x="2900738" y="818398"/>
                </a:cubicBezTo>
                <a:cubicBezTo>
                  <a:pt x="2900738" y="822068"/>
                  <a:pt x="2899821" y="824820"/>
                  <a:pt x="2899821" y="827573"/>
                </a:cubicBezTo>
                <a:cubicBezTo>
                  <a:pt x="2899821" y="828490"/>
                  <a:pt x="2899821" y="830325"/>
                  <a:pt x="2899821" y="832160"/>
                </a:cubicBezTo>
                <a:cubicBezTo>
                  <a:pt x="2898903" y="835830"/>
                  <a:pt x="2898903" y="839500"/>
                  <a:pt x="2897985" y="844087"/>
                </a:cubicBezTo>
                <a:cubicBezTo>
                  <a:pt x="2897985" y="844087"/>
                  <a:pt x="2897985" y="844087"/>
                  <a:pt x="2897985" y="845005"/>
                </a:cubicBezTo>
                <a:cubicBezTo>
                  <a:pt x="2897068" y="848675"/>
                  <a:pt x="2896150" y="854180"/>
                  <a:pt x="2896150" y="858767"/>
                </a:cubicBezTo>
                <a:cubicBezTo>
                  <a:pt x="2895233" y="859685"/>
                  <a:pt x="2895233" y="860602"/>
                  <a:pt x="2895233" y="862437"/>
                </a:cubicBezTo>
                <a:cubicBezTo>
                  <a:pt x="2894315" y="865189"/>
                  <a:pt x="2893397" y="869777"/>
                  <a:pt x="2892480" y="873447"/>
                </a:cubicBezTo>
                <a:cubicBezTo>
                  <a:pt x="2892480" y="874364"/>
                  <a:pt x="2892480" y="876199"/>
                  <a:pt x="2891562" y="877117"/>
                </a:cubicBezTo>
                <a:cubicBezTo>
                  <a:pt x="2891562" y="881704"/>
                  <a:pt x="2890645" y="885374"/>
                  <a:pt x="2889727" y="889044"/>
                </a:cubicBezTo>
                <a:cubicBezTo>
                  <a:pt x="2889727" y="889961"/>
                  <a:pt x="2889727" y="891797"/>
                  <a:pt x="2888809" y="892714"/>
                </a:cubicBezTo>
                <a:cubicBezTo>
                  <a:pt x="2887892" y="897301"/>
                  <a:pt x="2886974" y="901889"/>
                  <a:pt x="2885139" y="906476"/>
                </a:cubicBezTo>
                <a:cubicBezTo>
                  <a:pt x="2885139" y="907394"/>
                  <a:pt x="2885139" y="908311"/>
                  <a:pt x="2885139" y="909229"/>
                </a:cubicBezTo>
                <a:cubicBezTo>
                  <a:pt x="2883304" y="914734"/>
                  <a:pt x="2881469" y="920239"/>
                  <a:pt x="2880551" y="925743"/>
                </a:cubicBezTo>
                <a:cubicBezTo>
                  <a:pt x="2880551" y="927578"/>
                  <a:pt x="2879634" y="928496"/>
                  <a:pt x="2879634" y="929413"/>
                </a:cubicBezTo>
                <a:cubicBezTo>
                  <a:pt x="2877798" y="934001"/>
                  <a:pt x="2876881" y="938588"/>
                  <a:pt x="2875046" y="943176"/>
                </a:cubicBezTo>
                <a:cubicBezTo>
                  <a:pt x="2874128" y="945011"/>
                  <a:pt x="2874128" y="946846"/>
                  <a:pt x="2873210" y="948681"/>
                </a:cubicBezTo>
                <a:cubicBezTo>
                  <a:pt x="2872293" y="953268"/>
                  <a:pt x="2871375" y="956938"/>
                  <a:pt x="2869540" y="961525"/>
                </a:cubicBezTo>
                <a:cubicBezTo>
                  <a:pt x="2868622" y="964278"/>
                  <a:pt x="2868622" y="965195"/>
                  <a:pt x="2866787" y="967030"/>
                </a:cubicBezTo>
                <a:cubicBezTo>
                  <a:pt x="2865870" y="971618"/>
                  <a:pt x="2864034" y="976205"/>
                  <a:pt x="2862199" y="981710"/>
                </a:cubicBezTo>
                <a:cubicBezTo>
                  <a:pt x="2862199" y="983545"/>
                  <a:pt x="2861282" y="984463"/>
                  <a:pt x="2860364" y="986298"/>
                </a:cubicBezTo>
                <a:cubicBezTo>
                  <a:pt x="2858529" y="992720"/>
                  <a:pt x="2855776" y="999142"/>
                  <a:pt x="2853941" y="1005565"/>
                </a:cubicBezTo>
                <a:cubicBezTo>
                  <a:pt x="2853023" y="1006482"/>
                  <a:pt x="2853023" y="1008317"/>
                  <a:pt x="2853023" y="1008317"/>
                </a:cubicBezTo>
                <a:cubicBezTo>
                  <a:pt x="2850271" y="1014740"/>
                  <a:pt x="2847518" y="1020245"/>
                  <a:pt x="2845683" y="1025749"/>
                </a:cubicBezTo>
                <a:cubicBezTo>
                  <a:pt x="2844765" y="1028502"/>
                  <a:pt x="2843847" y="1030337"/>
                  <a:pt x="2842012" y="1033089"/>
                </a:cubicBezTo>
                <a:cubicBezTo>
                  <a:pt x="2841095" y="1037677"/>
                  <a:pt x="2838342" y="1042264"/>
                  <a:pt x="2836507" y="1046852"/>
                </a:cubicBezTo>
                <a:cubicBezTo>
                  <a:pt x="2835589" y="1049604"/>
                  <a:pt x="2834672" y="1052357"/>
                  <a:pt x="2832836" y="1054191"/>
                </a:cubicBezTo>
                <a:cubicBezTo>
                  <a:pt x="2831001" y="1058779"/>
                  <a:pt x="2828248" y="1064284"/>
                  <a:pt x="2826413" y="1068871"/>
                </a:cubicBezTo>
                <a:cubicBezTo>
                  <a:pt x="2825496" y="1071624"/>
                  <a:pt x="2823660" y="1073459"/>
                  <a:pt x="2822743" y="1076211"/>
                </a:cubicBezTo>
                <a:cubicBezTo>
                  <a:pt x="2819990" y="1083551"/>
                  <a:pt x="2816320" y="1090891"/>
                  <a:pt x="2811732" y="1098231"/>
                </a:cubicBezTo>
                <a:cubicBezTo>
                  <a:pt x="2811732" y="1098231"/>
                  <a:pt x="2805309" y="1090891"/>
                  <a:pt x="2794297" y="1082634"/>
                </a:cubicBezTo>
                <a:cubicBezTo>
                  <a:pt x="2824578" y="1116581"/>
                  <a:pt x="2845683" y="1166125"/>
                  <a:pt x="2848435" y="1221174"/>
                </a:cubicBezTo>
                <a:cubicBezTo>
                  <a:pt x="2848435" y="1222091"/>
                  <a:pt x="2848435" y="1222091"/>
                  <a:pt x="2848435" y="1223009"/>
                </a:cubicBezTo>
                <a:cubicBezTo>
                  <a:pt x="2848435" y="1227596"/>
                  <a:pt x="2848435" y="1231266"/>
                  <a:pt x="2848435" y="1234936"/>
                </a:cubicBezTo>
                <a:cubicBezTo>
                  <a:pt x="2848435" y="1235854"/>
                  <a:pt x="2848435" y="1236771"/>
                  <a:pt x="2848435" y="1237689"/>
                </a:cubicBezTo>
                <a:cubicBezTo>
                  <a:pt x="2848435" y="1245946"/>
                  <a:pt x="2848435" y="1255121"/>
                  <a:pt x="2847518" y="1264296"/>
                </a:cubicBezTo>
                <a:cubicBezTo>
                  <a:pt x="2846600" y="1265213"/>
                  <a:pt x="2846600" y="1266131"/>
                  <a:pt x="2846600" y="1267966"/>
                </a:cubicBezTo>
                <a:cubicBezTo>
                  <a:pt x="2845683" y="1271636"/>
                  <a:pt x="2845683" y="1274388"/>
                  <a:pt x="2844765" y="1278058"/>
                </a:cubicBezTo>
                <a:cubicBezTo>
                  <a:pt x="2844765" y="1278976"/>
                  <a:pt x="2844765" y="1280811"/>
                  <a:pt x="2844765" y="1281728"/>
                </a:cubicBezTo>
                <a:cubicBezTo>
                  <a:pt x="2843847" y="1286315"/>
                  <a:pt x="2842012" y="1290903"/>
                  <a:pt x="2841095" y="1295490"/>
                </a:cubicBezTo>
                <a:cubicBezTo>
                  <a:pt x="2797968" y="1465225"/>
                  <a:pt x="2641977" y="1466143"/>
                  <a:pt x="2641977" y="1466143"/>
                </a:cubicBezTo>
                <a:cubicBezTo>
                  <a:pt x="2591509" y="1634960"/>
                  <a:pt x="2434601" y="1767078"/>
                  <a:pt x="2215297" y="1825797"/>
                </a:cubicBezTo>
                <a:lnTo>
                  <a:pt x="2209791" y="1913876"/>
                </a:lnTo>
                <a:cubicBezTo>
                  <a:pt x="2215297" y="1898279"/>
                  <a:pt x="2218049" y="1884517"/>
                  <a:pt x="2213461" y="1883599"/>
                </a:cubicBezTo>
                <a:cubicBezTo>
                  <a:pt x="2215297" y="1883599"/>
                  <a:pt x="2216214" y="1884517"/>
                  <a:pt x="2218049" y="1885434"/>
                </a:cubicBezTo>
                <a:cubicBezTo>
                  <a:pt x="2219884" y="1883599"/>
                  <a:pt x="2230896" y="1868919"/>
                  <a:pt x="2252918" y="1886351"/>
                </a:cubicBezTo>
                <a:cubicBezTo>
                  <a:pt x="2252918" y="1886351"/>
                  <a:pt x="2272187" y="1892774"/>
                  <a:pt x="2297880" y="1911124"/>
                </a:cubicBezTo>
                <a:cubicBezTo>
                  <a:pt x="2294209" y="1904701"/>
                  <a:pt x="2290539" y="1901031"/>
                  <a:pt x="2291457" y="1898279"/>
                </a:cubicBezTo>
                <a:cubicBezTo>
                  <a:pt x="2291457" y="1898279"/>
                  <a:pt x="2292374" y="1898279"/>
                  <a:pt x="2292374" y="1897361"/>
                </a:cubicBezTo>
                <a:cubicBezTo>
                  <a:pt x="2352018" y="1870754"/>
                  <a:pt x="2508926" y="1950575"/>
                  <a:pt x="2551135" y="1973513"/>
                </a:cubicBezTo>
                <a:cubicBezTo>
                  <a:pt x="2621790" y="1985440"/>
                  <a:pt x="2695197" y="2002872"/>
                  <a:pt x="2751171" y="2021222"/>
                </a:cubicBezTo>
                <a:cubicBezTo>
                  <a:pt x="2916337" y="2039572"/>
                  <a:pt x="3044800" y="2070766"/>
                  <a:pt x="3190697" y="2089116"/>
                </a:cubicBezTo>
                <a:cubicBezTo>
                  <a:pt x="3307232" y="2104713"/>
                  <a:pt x="3424684" y="2122145"/>
                  <a:pt x="3541218" y="2126733"/>
                </a:cubicBezTo>
                <a:cubicBezTo>
                  <a:pt x="3576086" y="2127650"/>
                  <a:pt x="3656835" y="2136825"/>
                  <a:pt x="3700879" y="2113888"/>
                </a:cubicBezTo>
                <a:cubicBezTo>
                  <a:pt x="3700879" y="2113888"/>
                  <a:pt x="3700879" y="2112971"/>
                  <a:pt x="3701797" y="2112971"/>
                </a:cubicBezTo>
                <a:cubicBezTo>
                  <a:pt x="3702714" y="2112053"/>
                  <a:pt x="3704549" y="2111135"/>
                  <a:pt x="3705467" y="2111135"/>
                </a:cubicBezTo>
                <a:cubicBezTo>
                  <a:pt x="3709137" y="2108383"/>
                  <a:pt x="3712808" y="2105631"/>
                  <a:pt x="3715561" y="2101961"/>
                </a:cubicBezTo>
                <a:cubicBezTo>
                  <a:pt x="3719231" y="2099208"/>
                  <a:pt x="3721984" y="2095538"/>
                  <a:pt x="3723819" y="2090951"/>
                </a:cubicBezTo>
                <a:cubicBezTo>
                  <a:pt x="3723819" y="2090951"/>
                  <a:pt x="3721984" y="2084529"/>
                  <a:pt x="3719231" y="2074436"/>
                </a:cubicBezTo>
                <a:cubicBezTo>
                  <a:pt x="3719231" y="2073519"/>
                  <a:pt x="3717396" y="2065261"/>
                  <a:pt x="3716478" y="2065261"/>
                </a:cubicBezTo>
                <a:cubicBezTo>
                  <a:pt x="3714643" y="2057921"/>
                  <a:pt x="3711890" y="2048747"/>
                  <a:pt x="3709137" y="2039572"/>
                </a:cubicBezTo>
                <a:cubicBezTo>
                  <a:pt x="3709137" y="2037737"/>
                  <a:pt x="3706385" y="2027644"/>
                  <a:pt x="3705467" y="2026727"/>
                </a:cubicBezTo>
                <a:cubicBezTo>
                  <a:pt x="3700879" y="2012047"/>
                  <a:pt x="3697209" y="1997367"/>
                  <a:pt x="3692621" y="1981770"/>
                </a:cubicBezTo>
                <a:cubicBezTo>
                  <a:pt x="3690786" y="1974430"/>
                  <a:pt x="3685280" y="1956998"/>
                  <a:pt x="3682527" y="1946905"/>
                </a:cubicBezTo>
                <a:cubicBezTo>
                  <a:pt x="3680692" y="1941401"/>
                  <a:pt x="3678857" y="1935896"/>
                  <a:pt x="3677939" y="1930391"/>
                </a:cubicBezTo>
                <a:cubicBezTo>
                  <a:pt x="3675186" y="1920298"/>
                  <a:pt x="3671516" y="1909289"/>
                  <a:pt x="3668763" y="1897361"/>
                </a:cubicBezTo>
                <a:cubicBezTo>
                  <a:pt x="3670599" y="1902866"/>
                  <a:pt x="3672434" y="1907454"/>
                  <a:pt x="3674269" y="1912959"/>
                </a:cubicBezTo>
                <a:lnTo>
                  <a:pt x="3477904" y="1233101"/>
                </a:lnTo>
                <a:cubicBezTo>
                  <a:pt x="3496256" y="1186309"/>
                  <a:pt x="3525619" y="1150528"/>
                  <a:pt x="3560487" y="1123003"/>
                </a:cubicBezTo>
                <a:lnTo>
                  <a:pt x="3552229" y="1104653"/>
                </a:lnTo>
                <a:cubicBezTo>
                  <a:pt x="3561405" y="1095478"/>
                  <a:pt x="3570581" y="1087221"/>
                  <a:pt x="3579757" y="1079881"/>
                </a:cubicBezTo>
                <a:lnTo>
                  <a:pt x="3578839" y="1074376"/>
                </a:lnTo>
                <a:cubicBezTo>
                  <a:pt x="3578839" y="1074376"/>
                  <a:pt x="3408167" y="1067036"/>
                  <a:pt x="3368710" y="962443"/>
                </a:cubicBezTo>
                <a:cubicBezTo>
                  <a:pt x="3356782" y="929413"/>
                  <a:pt x="3350359" y="892714"/>
                  <a:pt x="3334760" y="860602"/>
                </a:cubicBezTo>
                <a:cubicBezTo>
                  <a:pt x="3325584" y="842252"/>
                  <a:pt x="3309067" y="823903"/>
                  <a:pt x="3316408" y="804635"/>
                </a:cubicBezTo>
                <a:cubicBezTo>
                  <a:pt x="3325584" y="783533"/>
                  <a:pt x="3350359" y="781698"/>
                  <a:pt x="3372381" y="789038"/>
                </a:cubicBezTo>
                <a:cubicBezTo>
                  <a:pt x="3366875" y="785368"/>
                  <a:pt x="3364122" y="782616"/>
                  <a:pt x="3363205" y="781698"/>
                </a:cubicBezTo>
                <a:cubicBezTo>
                  <a:pt x="3365958" y="782616"/>
                  <a:pt x="3377886" y="783533"/>
                  <a:pt x="3394403" y="789956"/>
                </a:cubicBezTo>
                <a:cubicBezTo>
                  <a:pt x="3394403" y="789038"/>
                  <a:pt x="3393485" y="789038"/>
                  <a:pt x="3393485" y="787203"/>
                </a:cubicBezTo>
                <a:cubicBezTo>
                  <a:pt x="3393485" y="787203"/>
                  <a:pt x="3393485" y="786286"/>
                  <a:pt x="3393485" y="785368"/>
                </a:cubicBezTo>
                <a:cubicBezTo>
                  <a:pt x="3393485" y="784451"/>
                  <a:pt x="3393485" y="783533"/>
                  <a:pt x="3393485" y="781698"/>
                </a:cubicBezTo>
                <a:cubicBezTo>
                  <a:pt x="3393485" y="780781"/>
                  <a:pt x="3393485" y="780781"/>
                  <a:pt x="3393485" y="779863"/>
                </a:cubicBezTo>
                <a:cubicBezTo>
                  <a:pt x="3393485" y="778946"/>
                  <a:pt x="3393485" y="778028"/>
                  <a:pt x="3393485" y="777111"/>
                </a:cubicBezTo>
                <a:cubicBezTo>
                  <a:pt x="3394403" y="724814"/>
                  <a:pt x="3415508" y="632148"/>
                  <a:pt x="3465058" y="638570"/>
                </a:cubicBezTo>
                <a:cubicBezTo>
                  <a:pt x="3465058" y="638570"/>
                  <a:pt x="3465058" y="638570"/>
                  <a:pt x="3464140" y="638570"/>
                </a:cubicBezTo>
                <a:cubicBezTo>
                  <a:pt x="3454964" y="634900"/>
                  <a:pt x="3449459" y="633983"/>
                  <a:pt x="3449459" y="633983"/>
                </a:cubicBezTo>
                <a:cubicBezTo>
                  <a:pt x="3449459" y="633983"/>
                  <a:pt x="3454964" y="633983"/>
                  <a:pt x="3465058" y="635818"/>
                </a:cubicBezTo>
                <a:cubicBezTo>
                  <a:pt x="3471481" y="637653"/>
                  <a:pt x="3480657" y="639488"/>
                  <a:pt x="3489833" y="644993"/>
                </a:cubicBezTo>
                <a:cubicBezTo>
                  <a:pt x="3511855" y="617468"/>
                  <a:pt x="3549476" y="601871"/>
                  <a:pt x="3585262" y="604623"/>
                </a:cubicBezTo>
                <a:cubicBezTo>
                  <a:pt x="3585262" y="604623"/>
                  <a:pt x="3585262" y="604623"/>
                  <a:pt x="3586180" y="604623"/>
                </a:cubicBezTo>
                <a:cubicBezTo>
                  <a:pt x="3588933" y="605541"/>
                  <a:pt x="3591686" y="605541"/>
                  <a:pt x="3594438" y="606458"/>
                </a:cubicBezTo>
                <a:cubicBezTo>
                  <a:pt x="3595356" y="606458"/>
                  <a:pt x="3596274" y="606458"/>
                  <a:pt x="3597191" y="607376"/>
                </a:cubicBezTo>
                <a:cubicBezTo>
                  <a:pt x="3600861" y="607376"/>
                  <a:pt x="3603614" y="608293"/>
                  <a:pt x="3607285" y="609211"/>
                </a:cubicBezTo>
                <a:cubicBezTo>
                  <a:pt x="3607285" y="609211"/>
                  <a:pt x="3608202" y="609211"/>
                  <a:pt x="3608202" y="610128"/>
                </a:cubicBezTo>
                <a:cubicBezTo>
                  <a:pt x="3613708" y="611046"/>
                  <a:pt x="3619213" y="613798"/>
                  <a:pt x="3624719" y="613798"/>
                </a:cubicBezTo>
                <a:cubicBezTo>
                  <a:pt x="3631142" y="613798"/>
                  <a:pt x="3638483" y="611046"/>
                  <a:pt x="3644906" y="610128"/>
                </a:cubicBezTo>
                <a:cubicBezTo>
                  <a:pt x="3666011" y="605541"/>
                  <a:pt x="3688950" y="612881"/>
                  <a:pt x="3704549" y="626643"/>
                </a:cubicBezTo>
                <a:lnTo>
                  <a:pt x="3704549" y="627561"/>
                </a:lnTo>
                <a:cubicBezTo>
                  <a:pt x="3708220" y="631230"/>
                  <a:pt x="3717396" y="626643"/>
                  <a:pt x="3721984" y="627561"/>
                </a:cubicBezTo>
                <a:cubicBezTo>
                  <a:pt x="3790803" y="641323"/>
                  <a:pt x="3810073" y="730319"/>
                  <a:pt x="3817413" y="786286"/>
                </a:cubicBezTo>
                <a:cubicBezTo>
                  <a:pt x="3819249" y="801883"/>
                  <a:pt x="3820166" y="819315"/>
                  <a:pt x="3821084" y="837665"/>
                </a:cubicBezTo>
                <a:cubicBezTo>
                  <a:pt x="3821084" y="842252"/>
                  <a:pt x="3821084" y="846840"/>
                  <a:pt x="3822001" y="851427"/>
                </a:cubicBezTo>
                <a:cubicBezTo>
                  <a:pt x="3822919" y="888127"/>
                  <a:pt x="3819249" y="926661"/>
                  <a:pt x="3805485" y="958773"/>
                </a:cubicBezTo>
                <a:cubicBezTo>
                  <a:pt x="3807320" y="957855"/>
                  <a:pt x="3807320" y="957855"/>
                  <a:pt x="3807320" y="957855"/>
                </a:cubicBezTo>
                <a:cubicBezTo>
                  <a:pt x="3815578" y="965195"/>
                  <a:pt x="3830260" y="1006482"/>
                  <a:pt x="3841271" y="1037677"/>
                </a:cubicBezTo>
                <a:cubicBezTo>
                  <a:pt x="3862375" y="1036759"/>
                  <a:pt x="3875222" y="1037677"/>
                  <a:pt x="3875222" y="1037677"/>
                </a:cubicBezTo>
                <a:cubicBezTo>
                  <a:pt x="3875222" y="1037677"/>
                  <a:pt x="4239506" y="2106548"/>
                  <a:pt x="4035800" y="2372619"/>
                </a:cubicBezTo>
                <a:cubicBezTo>
                  <a:pt x="4034883" y="2373537"/>
                  <a:pt x="4033965" y="2375371"/>
                  <a:pt x="4033048" y="2375371"/>
                </a:cubicBezTo>
                <a:cubicBezTo>
                  <a:pt x="4031212" y="2379041"/>
                  <a:pt x="4029377" y="2381794"/>
                  <a:pt x="4026624" y="2384547"/>
                </a:cubicBezTo>
                <a:cubicBezTo>
                  <a:pt x="4015613" y="2396474"/>
                  <a:pt x="4002767" y="2407483"/>
                  <a:pt x="3988086" y="2415741"/>
                </a:cubicBezTo>
                <a:cubicBezTo>
                  <a:pt x="3832095" y="2501985"/>
                  <a:pt x="3465975" y="2554281"/>
                  <a:pt x="3153994" y="2557951"/>
                </a:cubicBezTo>
                <a:cubicBezTo>
                  <a:pt x="3159499" y="2566209"/>
                  <a:pt x="3165005" y="2573549"/>
                  <a:pt x="3170510" y="2581806"/>
                </a:cubicBezTo>
                <a:cubicBezTo>
                  <a:pt x="3171428" y="2582723"/>
                  <a:pt x="3172346" y="2584558"/>
                  <a:pt x="3173263" y="2585476"/>
                </a:cubicBezTo>
                <a:cubicBezTo>
                  <a:pt x="3181522" y="2597403"/>
                  <a:pt x="3188862" y="2609331"/>
                  <a:pt x="3197121" y="2622175"/>
                </a:cubicBezTo>
                <a:cubicBezTo>
                  <a:pt x="3197121" y="2622175"/>
                  <a:pt x="3198038" y="2623093"/>
                  <a:pt x="3198038" y="2624010"/>
                </a:cubicBezTo>
                <a:cubicBezTo>
                  <a:pt x="3663717" y="3328754"/>
                  <a:pt x="4181368" y="4478623"/>
                  <a:pt x="4504120" y="5241919"/>
                </a:cubicBezTo>
                <a:lnTo>
                  <a:pt x="4580450" y="5424103"/>
                </a:lnTo>
                <a:lnTo>
                  <a:pt x="0" y="5424103"/>
                </a:lnTo>
                <a:lnTo>
                  <a:pt x="102220" y="5254443"/>
                </a:lnTo>
                <a:cubicBezTo>
                  <a:pt x="426077" y="4689168"/>
                  <a:pt x="706602" y="3954938"/>
                  <a:pt x="910480" y="3346989"/>
                </a:cubicBezTo>
                <a:cubicBezTo>
                  <a:pt x="1011415" y="3045137"/>
                  <a:pt x="1093998" y="2775395"/>
                  <a:pt x="1153642" y="2571713"/>
                </a:cubicBezTo>
                <a:cubicBezTo>
                  <a:pt x="804039" y="2638690"/>
                  <a:pt x="277341" y="2562539"/>
                  <a:pt x="114927" y="2378124"/>
                </a:cubicBezTo>
                <a:cubicBezTo>
                  <a:pt x="112174" y="2374454"/>
                  <a:pt x="108504" y="2369867"/>
                  <a:pt x="104834" y="2366197"/>
                </a:cubicBezTo>
                <a:cubicBezTo>
                  <a:pt x="85564" y="2339589"/>
                  <a:pt x="71800" y="2305643"/>
                  <a:pt x="61707" y="2267108"/>
                </a:cubicBezTo>
                <a:lnTo>
                  <a:pt x="61707" y="2266191"/>
                </a:lnTo>
                <a:cubicBezTo>
                  <a:pt x="58036" y="2253346"/>
                  <a:pt x="55284" y="2240501"/>
                  <a:pt x="53448" y="2227656"/>
                </a:cubicBezTo>
                <a:cubicBezTo>
                  <a:pt x="-12618" y="1839560"/>
                  <a:pt x="264495" y="1034007"/>
                  <a:pt x="264495" y="1034007"/>
                </a:cubicBezTo>
                <a:cubicBezTo>
                  <a:pt x="264495" y="1034007"/>
                  <a:pt x="286517" y="1033089"/>
                  <a:pt x="319550" y="1034007"/>
                </a:cubicBezTo>
                <a:cubicBezTo>
                  <a:pt x="329644" y="1002812"/>
                  <a:pt x="343408" y="964278"/>
                  <a:pt x="350748" y="956938"/>
                </a:cubicBezTo>
                <a:cubicBezTo>
                  <a:pt x="350748" y="956938"/>
                  <a:pt x="351666" y="956938"/>
                  <a:pt x="353501" y="957855"/>
                </a:cubicBezTo>
                <a:cubicBezTo>
                  <a:pt x="338820" y="925743"/>
                  <a:pt x="335149" y="887209"/>
                  <a:pt x="335149" y="850510"/>
                </a:cubicBezTo>
                <a:cubicBezTo>
                  <a:pt x="335149" y="845922"/>
                  <a:pt x="335149" y="841335"/>
                  <a:pt x="335149" y="836747"/>
                </a:cubicBezTo>
                <a:cubicBezTo>
                  <a:pt x="335149" y="818398"/>
                  <a:pt x="336067" y="801883"/>
                  <a:pt x="338820" y="786286"/>
                </a:cubicBezTo>
                <a:cubicBezTo>
                  <a:pt x="344325" y="729401"/>
                  <a:pt x="362677" y="639488"/>
                  <a:pt x="430579" y="624808"/>
                </a:cubicBezTo>
                <a:cubicBezTo>
                  <a:pt x="431497" y="624808"/>
                  <a:pt x="431497" y="624808"/>
                  <a:pt x="431497" y="624808"/>
                </a:cubicBezTo>
                <a:cubicBezTo>
                  <a:pt x="436085" y="623891"/>
                  <a:pt x="444343" y="628478"/>
                  <a:pt x="448013" y="624808"/>
                </a:cubicBezTo>
                <a:cubicBezTo>
                  <a:pt x="448013" y="624808"/>
                  <a:pt x="448013" y="624808"/>
                  <a:pt x="448013" y="623891"/>
                </a:cubicBezTo>
                <a:cubicBezTo>
                  <a:pt x="463612" y="610128"/>
                  <a:pt x="486552" y="602788"/>
                  <a:pt x="506739" y="606458"/>
                </a:cubicBezTo>
                <a:cubicBezTo>
                  <a:pt x="514080" y="607376"/>
                  <a:pt x="521421" y="610128"/>
                  <a:pt x="528761" y="610128"/>
                </a:cubicBezTo>
                <a:cubicBezTo>
                  <a:pt x="533349" y="609211"/>
                  <a:pt x="538855" y="607376"/>
                  <a:pt x="543443" y="605541"/>
                </a:cubicBezTo>
                <a:cubicBezTo>
                  <a:pt x="544360" y="604623"/>
                  <a:pt x="544360" y="604623"/>
                  <a:pt x="544360" y="604623"/>
                </a:cubicBezTo>
                <a:cubicBezTo>
                  <a:pt x="544360" y="604623"/>
                  <a:pt x="544360" y="604623"/>
                  <a:pt x="544360" y="605541"/>
                </a:cubicBezTo>
                <a:cubicBezTo>
                  <a:pt x="544360" y="605541"/>
                  <a:pt x="545278" y="605541"/>
                  <a:pt x="545278" y="604623"/>
                </a:cubicBezTo>
                <a:cubicBezTo>
                  <a:pt x="548948" y="603706"/>
                  <a:pt x="551701" y="603706"/>
                  <a:pt x="555371" y="601871"/>
                </a:cubicBezTo>
                <a:cubicBezTo>
                  <a:pt x="555371" y="601871"/>
                  <a:pt x="557207" y="601871"/>
                  <a:pt x="558124" y="601871"/>
                </a:cubicBezTo>
                <a:cubicBezTo>
                  <a:pt x="560877" y="600953"/>
                  <a:pt x="563630" y="600953"/>
                  <a:pt x="566383" y="600953"/>
                </a:cubicBezTo>
                <a:lnTo>
                  <a:pt x="567300" y="600953"/>
                </a:lnTo>
                <a:cubicBezTo>
                  <a:pt x="603086" y="596366"/>
                  <a:pt x="640708" y="611046"/>
                  <a:pt x="662730" y="638570"/>
                </a:cubicBezTo>
                <a:cubicBezTo>
                  <a:pt x="671906" y="633065"/>
                  <a:pt x="681082" y="631230"/>
                  <a:pt x="687505" y="629395"/>
                </a:cubicBezTo>
                <a:cubicBezTo>
                  <a:pt x="697598" y="626643"/>
                  <a:pt x="703104" y="626643"/>
                  <a:pt x="703104" y="626643"/>
                </a:cubicBezTo>
                <a:cubicBezTo>
                  <a:pt x="703104" y="626643"/>
                  <a:pt x="697598" y="628478"/>
                  <a:pt x="688422" y="632148"/>
                </a:cubicBezTo>
                <a:cubicBezTo>
                  <a:pt x="737972" y="623891"/>
                  <a:pt x="760912" y="716557"/>
                  <a:pt x="761830" y="768853"/>
                </a:cubicBezTo>
                <a:cubicBezTo>
                  <a:pt x="761830" y="769771"/>
                  <a:pt x="761830" y="770688"/>
                  <a:pt x="761830" y="771606"/>
                </a:cubicBezTo>
                <a:cubicBezTo>
                  <a:pt x="761830" y="772523"/>
                  <a:pt x="761830" y="773441"/>
                  <a:pt x="761830" y="774358"/>
                </a:cubicBezTo>
                <a:cubicBezTo>
                  <a:pt x="761830" y="775276"/>
                  <a:pt x="761830" y="777111"/>
                  <a:pt x="761830" y="778028"/>
                </a:cubicBezTo>
                <a:cubicBezTo>
                  <a:pt x="761830" y="778028"/>
                  <a:pt x="761830" y="778946"/>
                  <a:pt x="761830" y="779863"/>
                </a:cubicBezTo>
                <a:cubicBezTo>
                  <a:pt x="761830" y="780781"/>
                  <a:pt x="761830" y="781698"/>
                  <a:pt x="761830" y="781698"/>
                </a:cubicBezTo>
                <a:cubicBezTo>
                  <a:pt x="777429" y="775276"/>
                  <a:pt x="790275" y="774358"/>
                  <a:pt x="792110" y="774358"/>
                </a:cubicBezTo>
                <a:cubicBezTo>
                  <a:pt x="791193" y="774358"/>
                  <a:pt x="788440" y="777111"/>
                  <a:pt x="782935" y="780781"/>
                </a:cubicBezTo>
                <a:cubicBezTo>
                  <a:pt x="804957" y="773441"/>
                  <a:pt x="829732" y="774358"/>
                  <a:pt x="838908" y="796378"/>
                </a:cubicBezTo>
                <a:cubicBezTo>
                  <a:pt x="847166" y="814728"/>
                  <a:pt x="830649" y="833995"/>
                  <a:pt x="821473" y="852345"/>
                </a:cubicBezTo>
                <a:cubicBezTo>
                  <a:pt x="806792" y="883539"/>
                  <a:pt x="801286" y="921156"/>
                  <a:pt x="789358" y="954186"/>
                </a:cubicBezTo>
                <a:cubicBezTo>
                  <a:pt x="752654" y="1058779"/>
                  <a:pt x="581982" y="1068871"/>
                  <a:pt x="581982" y="1068871"/>
                </a:cubicBezTo>
                <a:lnTo>
                  <a:pt x="580147" y="1075294"/>
                </a:lnTo>
                <a:cubicBezTo>
                  <a:pt x="590240" y="1082634"/>
                  <a:pt x="598498" y="1090891"/>
                  <a:pt x="607674" y="1099148"/>
                </a:cubicBezTo>
                <a:lnTo>
                  <a:pt x="601251" y="1116581"/>
                </a:lnTo>
                <a:lnTo>
                  <a:pt x="596663" y="1126673"/>
                </a:lnTo>
                <a:cubicBezTo>
                  <a:pt x="625109" y="1151445"/>
                  <a:pt x="648966" y="1182640"/>
                  <a:pt x="665483" y="1222091"/>
                </a:cubicBezTo>
                <a:lnTo>
                  <a:pt x="484717" y="1889104"/>
                </a:lnTo>
                <a:lnTo>
                  <a:pt x="432414" y="2082693"/>
                </a:lnTo>
                <a:cubicBezTo>
                  <a:pt x="433332" y="2085446"/>
                  <a:pt x="434249" y="2087281"/>
                  <a:pt x="436085" y="2089116"/>
                </a:cubicBezTo>
                <a:cubicBezTo>
                  <a:pt x="437002" y="2090033"/>
                  <a:pt x="437920" y="2090951"/>
                  <a:pt x="437920" y="2091868"/>
                </a:cubicBezTo>
                <a:cubicBezTo>
                  <a:pt x="438837" y="2092786"/>
                  <a:pt x="440672" y="2093703"/>
                  <a:pt x="440672" y="2094621"/>
                </a:cubicBezTo>
                <a:cubicBezTo>
                  <a:pt x="520503" y="2164350"/>
                  <a:pt x="964618" y="2065261"/>
                  <a:pt x="1273847" y="2032232"/>
                </a:cubicBezTo>
                <a:cubicBezTo>
                  <a:pt x="1321561" y="2002872"/>
                  <a:pt x="1405980" y="1985440"/>
                  <a:pt x="1489481" y="1974430"/>
                </a:cubicBezTo>
                <a:cubicBezTo>
                  <a:pt x="1533525" y="1913876"/>
                  <a:pt x="1778523" y="1856992"/>
                  <a:pt x="1730808" y="1916629"/>
                </a:cubicBezTo>
                <a:cubicBezTo>
                  <a:pt x="1730808" y="1917546"/>
                  <a:pt x="1729890" y="1919381"/>
                  <a:pt x="1728972" y="1920298"/>
                </a:cubicBezTo>
                <a:cubicBezTo>
                  <a:pt x="1784946" y="1890939"/>
                  <a:pt x="1829908" y="1889104"/>
                  <a:pt x="1837248" y="1882681"/>
                </a:cubicBezTo>
                <a:cubicBezTo>
                  <a:pt x="1833578" y="1888186"/>
                  <a:pt x="1817979" y="1910206"/>
                  <a:pt x="1795039" y="1946905"/>
                </a:cubicBezTo>
                <a:cubicBezTo>
                  <a:pt x="1813391" y="1921216"/>
                  <a:pt x="1832660" y="1897361"/>
                  <a:pt x="1851930" y="1874424"/>
                </a:cubicBezTo>
                <a:cubicBezTo>
                  <a:pt x="1851012" y="1890939"/>
                  <a:pt x="1850095" y="1907454"/>
                  <a:pt x="1851012" y="1923051"/>
                </a:cubicBezTo>
                <a:lnTo>
                  <a:pt x="1854683" y="1853322"/>
                </a:lnTo>
                <a:cubicBezTo>
                  <a:pt x="1844589" y="1852405"/>
                  <a:pt x="1833578" y="1851487"/>
                  <a:pt x="1822567" y="1850569"/>
                </a:cubicBezTo>
                <a:cubicBezTo>
                  <a:pt x="1810638" y="1848735"/>
                  <a:pt x="1799627" y="1847817"/>
                  <a:pt x="1787698" y="1845982"/>
                </a:cubicBezTo>
                <a:cubicBezTo>
                  <a:pt x="1785863" y="1845982"/>
                  <a:pt x="1784028" y="1845065"/>
                  <a:pt x="1782193" y="1845065"/>
                </a:cubicBezTo>
                <a:cubicBezTo>
                  <a:pt x="1771182" y="1844147"/>
                  <a:pt x="1761088" y="1841395"/>
                  <a:pt x="1750077" y="1839560"/>
                </a:cubicBezTo>
                <a:cubicBezTo>
                  <a:pt x="1748242" y="1839560"/>
                  <a:pt x="1746407" y="1838642"/>
                  <a:pt x="1744572" y="1838642"/>
                </a:cubicBezTo>
                <a:cubicBezTo>
                  <a:pt x="1734478" y="1836807"/>
                  <a:pt x="1723467" y="1834972"/>
                  <a:pt x="1713373" y="1832220"/>
                </a:cubicBezTo>
                <a:lnTo>
                  <a:pt x="1712456" y="1832220"/>
                </a:lnTo>
                <a:cubicBezTo>
                  <a:pt x="1702362" y="1829467"/>
                  <a:pt x="1693186" y="1826715"/>
                  <a:pt x="1684010" y="1823962"/>
                </a:cubicBezTo>
                <a:cubicBezTo>
                  <a:pt x="1682175" y="1823962"/>
                  <a:pt x="1680340" y="1823045"/>
                  <a:pt x="1678505" y="1823045"/>
                </a:cubicBezTo>
                <a:cubicBezTo>
                  <a:pt x="1669329" y="1820293"/>
                  <a:pt x="1660153" y="1817540"/>
                  <a:pt x="1651895" y="1814787"/>
                </a:cubicBezTo>
                <a:cubicBezTo>
                  <a:pt x="1650059" y="1813870"/>
                  <a:pt x="1648224" y="1813870"/>
                  <a:pt x="1646389" y="1812035"/>
                </a:cubicBezTo>
                <a:cubicBezTo>
                  <a:pt x="1638131" y="1810200"/>
                  <a:pt x="1628955" y="1806530"/>
                  <a:pt x="1620697" y="1802860"/>
                </a:cubicBezTo>
                <a:cubicBezTo>
                  <a:pt x="1619779" y="1802860"/>
                  <a:pt x="1619779" y="1802860"/>
                  <a:pt x="1618861" y="1802860"/>
                </a:cubicBezTo>
                <a:cubicBezTo>
                  <a:pt x="1610603" y="1800108"/>
                  <a:pt x="1602345" y="1796438"/>
                  <a:pt x="1595004" y="1792768"/>
                </a:cubicBezTo>
                <a:cubicBezTo>
                  <a:pt x="1593169" y="1791850"/>
                  <a:pt x="1592251" y="1791850"/>
                  <a:pt x="1591334" y="1790933"/>
                </a:cubicBezTo>
                <a:cubicBezTo>
                  <a:pt x="1583075" y="1787263"/>
                  <a:pt x="1575735" y="1783593"/>
                  <a:pt x="1569312" y="1779923"/>
                </a:cubicBezTo>
                <a:cubicBezTo>
                  <a:pt x="1566559" y="1779923"/>
                  <a:pt x="1564724" y="1778088"/>
                  <a:pt x="1563806" y="1777171"/>
                </a:cubicBezTo>
                <a:cubicBezTo>
                  <a:pt x="1556465" y="1773501"/>
                  <a:pt x="1549125" y="1769831"/>
                  <a:pt x="1542701" y="1766161"/>
                </a:cubicBezTo>
                <a:cubicBezTo>
                  <a:pt x="1541784" y="1765243"/>
                  <a:pt x="1540866" y="1765243"/>
                  <a:pt x="1539948" y="1764326"/>
                </a:cubicBezTo>
                <a:cubicBezTo>
                  <a:pt x="1533525" y="1760656"/>
                  <a:pt x="1527102" y="1756986"/>
                  <a:pt x="1521597" y="1753316"/>
                </a:cubicBezTo>
                <a:cubicBezTo>
                  <a:pt x="1520679" y="1752399"/>
                  <a:pt x="1518844" y="1751481"/>
                  <a:pt x="1517009" y="1750563"/>
                </a:cubicBezTo>
                <a:cubicBezTo>
                  <a:pt x="1511503" y="1746893"/>
                  <a:pt x="1505080" y="1742306"/>
                  <a:pt x="1499574" y="1737719"/>
                </a:cubicBezTo>
                <a:cubicBezTo>
                  <a:pt x="1497739" y="1736801"/>
                  <a:pt x="1495904" y="1735884"/>
                  <a:pt x="1494986" y="1734966"/>
                </a:cubicBezTo>
                <a:cubicBezTo>
                  <a:pt x="1489481" y="1730379"/>
                  <a:pt x="1483058" y="1726709"/>
                  <a:pt x="1477552" y="1722121"/>
                </a:cubicBezTo>
                <a:cubicBezTo>
                  <a:pt x="1476634" y="1721204"/>
                  <a:pt x="1475717" y="1719369"/>
                  <a:pt x="1474799" y="1719369"/>
                </a:cubicBezTo>
                <a:cubicBezTo>
                  <a:pt x="1469294" y="1715699"/>
                  <a:pt x="1465623" y="1711112"/>
                  <a:pt x="1461035" y="1707442"/>
                </a:cubicBezTo>
                <a:cubicBezTo>
                  <a:pt x="1459200" y="1706524"/>
                  <a:pt x="1458283" y="1705607"/>
                  <a:pt x="1457365" y="1703772"/>
                </a:cubicBezTo>
                <a:cubicBezTo>
                  <a:pt x="1452777" y="1699184"/>
                  <a:pt x="1447272" y="1694597"/>
                  <a:pt x="1442684" y="1690009"/>
                </a:cubicBezTo>
                <a:cubicBezTo>
                  <a:pt x="1441766" y="1689092"/>
                  <a:pt x="1439931" y="1687257"/>
                  <a:pt x="1439013" y="1685422"/>
                </a:cubicBezTo>
                <a:cubicBezTo>
                  <a:pt x="1434425" y="1681752"/>
                  <a:pt x="1429837" y="1676247"/>
                  <a:pt x="1425249" y="1671660"/>
                </a:cubicBezTo>
                <a:cubicBezTo>
                  <a:pt x="1424332" y="1670742"/>
                  <a:pt x="1423414" y="1669825"/>
                  <a:pt x="1422497" y="1667990"/>
                </a:cubicBezTo>
                <a:cubicBezTo>
                  <a:pt x="1418826" y="1664320"/>
                  <a:pt x="1415156" y="1659732"/>
                  <a:pt x="1412403" y="1656062"/>
                </a:cubicBezTo>
                <a:cubicBezTo>
                  <a:pt x="1411485" y="1654227"/>
                  <a:pt x="1409650" y="1653310"/>
                  <a:pt x="1408733" y="1652393"/>
                </a:cubicBezTo>
                <a:cubicBezTo>
                  <a:pt x="1405062" y="1646888"/>
                  <a:pt x="1402310" y="1643218"/>
                  <a:pt x="1397722" y="1637713"/>
                </a:cubicBezTo>
                <a:cubicBezTo>
                  <a:pt x="1396804" y="1635878"/>
                  <a:pt x="1395886" y="1634043"/>
                  <a:pt x="1394051" y="1632208"/>
                </a:cubicBezTo>
                <a:cubicBezTo>
                  <a:pt x="1391298" y="1627620"/>
                  <a:pt x="1387628" y="1623033"/>
                  <a:pt x="1384875" y="1618445"/>
                </a:cubicBezTo>
                <a:cubicBezTo>
                  <a:pt x="1383958" y="1616611"/>
                  <a:pt x="1383040" y="1615693"/>
                  <a:pt x="1382123" y="1612941"/>
                </a:cubicBezTo>
                <a:cubicBezTo>
                  <a:pt x="1379370" y="1609271"/>
                  <a:pt x="1376617" y="1605601"/>
                  <a:pt x="1374782" y="1601013"/>
                </a:cubicBezTo>
                <a:cubicBezTo>
                  <a:pt x="1372947" y="1599178"/>
                  <a:pt x="1372947" y="1598261"/>
                  <a:pt x="1372029" y="1597343"/>
                </a:cubicBezTo>
                <a:cubicBezTo>
                  <a:pt x="1372029" y="1596426"/>
                  <a:pt x="1372029" y="1596426"/>
                  <a:pt x="1372029" y="1596426"/>
                </a:cubicBezTo>
                <a:cubicBezTo>
                  <a:pt x="1325232" y="1515687"/>
                  <a:pt x="1309633" y="1428526"/>
                  <a:pt x="1306880" y="1355127"/>
                </a:cubicBezTo>
                <a:lnTo>
                  <a:pt x="1305962" y="1355127"/>
                </a:lnTo>
                <a:cubicBezTo>
                  <a:pt x="1303210" y="1355127"/>
                  <a:pt x="1300457" y="1355127"/>
                  <a:pt x="1296786" y="1354209"/>
                </a:cubicBezTo>
                <a:cubicBezTo>
                  <a:pt x="1295869" y="1354209"/>
                  <a:pt x="1295869" y="1354209"/>
                  <a:pt x="1294951" y="1354209"/>
                </a:cubicBezTo>
                <a:cubicBezTo>
                  <a:pt x="1292198" y="1354209"/>
                  <a:pt x="1288528" y="1353292"/>
                  <a:pt x="1285775" y="1352375"/>
                </a:cubicBezTo>
                <a:cubicBezTo>
                  <a:pt x="1284858" y="1352375"/>
                  <a:pt x="1283940" y="1352375"/>
                  <a:pt x="1283940" y="1351457"/>
                </a:cubicBezTo>
                <a:cubicBezTo>
                  <a:pt x="1280270" y="1350539"/>
                  <a:pt x="1277517" y="1349622"/>
                  <a:pt x="1274764" y="1348705"/>
                </a:cubicBezTo>
                <a:cubicBezTo>
                  <a:pt x="1274764" y="1347787"/>
                  <a:pt x="1273847" y="1347787"/>
                  <a:pt x="1273847" y="1347787"/>
                </a:cubicBezTo>
                <a:cubicBezTo>
                  <a:pt x="1271094" y="1345952"/>
                  <a:pt x="1268341" y="1345035"/>
                  <a:pt x="1265588" y="1343200"/>
                </a:cubicBezTo>
                <a:lnTo>
                  <a:pt x="1264671" y="1342282"/>
                </a:lnTo>
                <a:cubicBezTo>
                  <a:pt x="1261918" y="1340447"/>
                  <a:pt x="1259165" y="1338612"/>
                  <a:pt x="1256412" y="1336777"/>
                </a:cubicBezTo>
                <a:cubicBezTo>
                  <a:pt x="1255495" y="1335860"/>
                  <a:pt x="1255495" y="1335860"/>
                  <a:pt x="1254577" y="1334942"/>
                </a:cubicBezTo>
                <a:cubicBezTo>
                  <a:pt x="1252742" y="1333107"/>
                  <a:pt x="1249989" y="1330355"/>
                  <a:pt x="1247236" y="1327602"/>
                </a:cubicBezTo>
                <a:lnTo>
                  <a:pt x="1246319" y="1326685"/>
                </a:lnTo>
                <a:cubicBezTo>
                  <a:pt x="1244484" y="1323933"/>
                  <a:pt x="1241731" y="1321180"/>
                  <a:pt x="1239896" y="1319345"/>
                </a:cubicBezTo>
                <a:cubicBezTo>
                  <a:pt x="1238978" y="1319345"/>
                  <a:pt x="1238978" y="1318427"/>
                  <a:pt x="1238060" y="1317510"/>
                </a:cubicBezTo>
                <a:cubicBezTo>
                  <a:pt x="1236225" y="1314758"/>
                  <a:pt x="1234390" y="1312005"/>
                  <a:pt x="1231637" y="1309253"/>
                </a:cubicBezTo>
                <a:cubicBezTo>
                  <a:pt x="1231637" y="1308335"/>
                  <a:pt x="1230720" y="1307418"/>
                  <a:pt x="1230720" y="1306500"/>
                </a:cubicBezTo>
                <a:cubicBezTo>
                  <a:pt x="1227967" y="1303748"/>
                  <a:pt x="1227049" y="1300995"/>
                  <a:pt x="1225214" y="1297325"/>
                </a:cubicBezTo>
                <a:cubicBezTo>
                  <a:pt x="1224297" y="1296408"/>
                  <a:pt x="1223379" y="1295490"/>
                  <a:pt x="1222461" y="1293655"/>
                </a:cubicBezTo>
                <a:cubicBezTo>
                  <a:pt x="1221544" y="1291821"/>
                  <a:pt x="1219709" y="1288151"/>
                  <a:pt x="1217873" y="1284481"/>
                </a:cubicBezTo>
                <a:cubicBezTo>
                  <a:pt x="1217873" y="1283563"/>
                  <a:pt x="1216956" y="1282646"/>
                  <a:pt x="1216956" y="1280811"/>
                </a:cubicBezTo>
                <a:cubicBezTo>
                  <a:pt x="1215121" y="1278976"/>
                  <a:pt x="1213285" y="1275306"/>
                  <a:pt x="1212368" y="1273471"/>
                </a:cubicBezTo>
                <a:cubicBezTo>
                  <a:pt x="1212368" y="1271636"/>
                  <a:pt x="1211450" y="1270718"/>
                  <a:pt x="1210533" y="1268883"/>
                </a:cubicBezTo>
                <a:cubicBezTo>
                  <a:pt x="1209615" y="1265213"/>
                  <a:pt x="1208698" y="1262461"/>
                  <a:pt x="1207780" y="1258791"/>
                </a:cubicBezTo>
                <a:cubicBezTo>
                  <a:pt x="1205945" y="1256956"/>
                  <a:pt x="1205945" y="1255121"/>
                  <a:pt x="1205027" y="1253286"/>
                </a:cubicBezTo>
                <a:cubicBezTo>
                  <a:pt x="1204110" y="1251451"/>
                  <a:pt x="1203192" y="1247781"/>
                  <a:pt x="1201357" y="1244111"/>
                </a:cubicBezTo>
                <a:cubicBezTo>
                  <a:pt x="1201357" y="1242276"/>
                  <a:pt x="1200439" y="1240441"/>
                  <a:pt x="1200439" y="1237689"/>
                </a:cubicBezTo>
                <a:cubicBezTo>
                  <a:pt x="1199522" y="1235854"/>
                  <a:pt x="1198604" y="1234019"/>
                  <a:pt x="1198604" y="1231266"/>
                </a:cubicBezTo>
                <a:cubicBezTo>
                  <a:pt x="1197686" y="1228514"/>
                  <a:pt x="1196769" y="1224844"/>
                  <a:pt x="1195851" y="1222091"/>
                </a:cubicBezTo>
                <a:cubicBezTo>
                  <a:pt x="1195851" y="1219339"/>
                  <a:pt x="1194934" y="1217504"/>
                  <a:pt x="1194016" y="1215669"/>
                </a:cubicBezTo>
                <a:cubicBezTo>
                  <a:pt x="1194016" y="1212917"/>
                  <a:pt x="1193099" y="1210164"/>
                  <a:pt x="1192181" y="1208329"/>
                </a:cubicBezTo>
                <a:cubicBezTo>
                  <a:pt x="1192181" y="1206494"/>
                  <a:pt x="1191263" y="1203742"/>
                  <a:pt x="1191263" y="1202824"/>
                </a:cubicBezTo>
                <a:cubicBezTo>
                  <a:pt x="1190346" y="1198237"/>
                  <a:pt x="1190346" y="1194567"/>
                  <a:pt x="1189428" y="1190897"/>
                </a:cubicBezTo>
                <a:cubicBezTo>
                  <a:pt x="1189428" y="1189979"/>
                  <a:pt x="1189428" y="1188145"/>
                  <a:pt x="1189428" y="1187227"/>
                </a:cubicBezTo>
                <a:cubicBezTo>
                  <a:pt x="1188511" y="1182640"/>
                  <a:pt x="1187593" y="1178052"/>
                  <a:pt x="1187593" y="1173465"/>
                </a:cubicBezTo>
                <a:cubicBezTo>
                  <a:pt x="1186675" y="1172547"/>
                  <a:pt x="1186675" y="1170712"/>
                  <a:pt x="1186675" y="1169795"/>
                </a:cubicBezTo>
                <a:cubicBezTo>
                  <a:pt x="1186675" y="1164290"/>
                  <a:pt x="1185758" y="1158785"/>
                  <a:pt x="1184840" y="1153280"/>
                </a:cubicBezTo>
                <a:cubicBezTo>
                  <a:pt x="1184840" y="1153280"/>
                  <a:pt x="1184840" y="1153280"/>
                  <a:pt x="1184840" y="1152363"/>
                </a:cubicBezTo>
                <a:cubicBezTo>
                  <a:pt x="1181170" y="1082634"/>
                  <a:pt x="1195851" y="1014740"/>
                  <a:pt x="1232555" y="990885"/>
                </a:cubicBezTo>
                <a:cubicBezTo>
                  <a:pt x="1273847" y="964278"/>
                  <a:pt x="1309633" y="974370"/>
                  <a:pt x="1332572" y="990885"/>
                </a:cubicBezTo>
                <a:cubicBezTo>
                  <a:pt x="1336243" y="973453"/>
                  <a:pt x="1338078" y="959691"/>
                  <a:pt x="1338996" y="956021"/>
                </a:cubicBezTo>
                <a:cubicBezTo>
                  <a:pt x="1341748" y="949598"/>
                  <a:pt x="1343584" y="943176"/>
                  <a:pt x="1344501" y="935836"/>
                </a:cubicBezTo>
                <a:cubicBezTo>
                  <a:pt x="1344501" y="934918"/>
                  <a:pt x="1344501" y="934001"/>
                  <a:pt x="1345419" y="932166"/>
                </a:cubicBezTo>
                <a:cubicBezTo>
                  <a:pt x="1345419" y="929413"/>
                  <a:pt x="1345419" y="925743"/>
                  <a:pt x="1345419" y="922074"/>
                </a:cubicBezTo>
                <a:cubicBezTo>
                  <a:pt x="1344501" y="912899"/>
                  <a:pt x="1340831" y="904641"/>
                  <a:pt x="1338078" y="895466"/>
                </a:cubicBezTo>
                <a:cubicBezTo>
                  <a:pt x="1298622" y="785368"/>
                  <a:pt x="1326149" y="653250"/>
                  <a:pt x="1401392" y="564254"/>
                </a:cubicBezTo>
                <a:lnTo>
                  <a:pt x="1402310" y="563337"/>
                </a:lnTo>
                <a:cubicBezTo>
                  <a:pt x="1406897" y="557832"/>
                  <a:pt x="1411485" y="552327"/>
                  <a:pt x="1416991" y="546822"/>
                </a:cubicBezTo>
                <a:cubicBezTo>
                  <a:pt x="1416991" y="546822"/>
                  <a:pt x="1416991" y="545904"/>
                  <a:pt x="1417909" y="545904"/>
                </a:cubicBezTo>
                <a:cubicBezTo>
                  <a:pt x="1422497" y="540399"/>
                  <a:pt x="1428002" y="535812"/>
                  <a:pt x="1434425" y="530307"/>
                </a:cubicBezTo>
                <a:cubicBezTo>
                  <a:pt x="1440848" y="524802"/>
                  <a:pt x="1446354" y="519297"/>
                  <a:pt x="1452777" y="514710"/>
                </a:cubicBezTo>
                <a:cubicBezTo>
                  <a:pt x="1437178" y="495443"/>
                  <a:pt x="1421579" y="474340"/>
                  <a:pt x="1407815" y="450486"/>
                </a:cubicBezTo>
                <a:cubicBezTo>
                  <a:pt x="1310550" y="290843"/>
                  <a:pt x="1452777" y="133035"/>
                  <a:pt x="1452777" y="133035"/>
                </a:cubicBezTo>
                <a:cubicBezTo>
                  <a:pt x="1452777" y="133035"/>
                  <a:pt x="1452777" y="200012"/>
                  <a:pt x="1494986" y="243134"/>
                </a:cubicBezTo>
                <a:cubicBezTo>
                  <a:pt x="1494986" y="243134"/>
                  <a:pt x="1527102" y="35782"/>
                  <a:pt x="1619779" y="0"/>
                </a:cubicBezTo>
                <a:close/>
              </a:path>
            </a:pathLst>
          </a:custGeom>
          <a:solidFill>
            <a:schemeClr val="accent1">
              <a:lumMod val="75000"/>
            </a:schemeClr>
          </a:solidFill>
          <a:ln>
            <a:noFill/>
          </a:ln>
          <a:effectLst/>
        </p:spPr>
        <p:txBody>
          <a:bodyPr wrap="square" anchor="ctr">
            <a:noAutofit/>
          </a:bodyPr>
          <a:lstStyle/>
          <a:p>
            <a:endParaRPr lang="en-US" sz="900" dirty="0">
              <a:latin typeface="Roboto Light" panose="02000000000000000000" pitchFamily="2" charset="0"/>
            </a:endParaRPr>
          </a:p>
        </p:txBody>
      </p:sp>
      <p:sp>
        <p:nvSpPr>
          <p:cNvPr id="21" name="Freeform 20">
            <a:extLst>
              <a:ext uri="{FF2B5EF4-FFF2-40B4-BE49-F238E27FC236}">
                <a16:creationId xmlns:a16="http://schemas.microsoft.com/office/drawing/2014/main" id="{70B0EE44-0558-2D47-B561-71B328EC1971}"/>
              </a:ext>
            </a:extLst>
          </p:cNvPr>
          <p:cNvSpPr>
            <a:spLocks noChangeAspect="1" noChangeArrowheads="1"/>
          </p:cNvSpPr>
          <p:nvPr/>
        </p:nvSpPr>
        <p:spPr bwMode="auto">
          <a:xfrm>
            <a:off x="3444517" y="4145056"/>
            <a:ext cx="2190005" cy="2712052"/>
          </a:xfrm>
          <a:custGeom>
            <a:avLst/>
            <a:gdLst>
              <a:gd name="connsiteX0" fmla="*/ 1995149 w 4380009"/>
              <a:gd name="connsiteY0" fmla="*/ 0 h 5424103"/>
              <a:gd name="connsiteX1" fmla="*/ 2020740 w 4380009"/>
              <a:gd name="connsiteY1" fmla="*/ 170344 h 5424103"/>
              <a:gd name="connsiteX2" fmla="*/ 2048300 w 4380009"/>
              <a:gd name="connsiteY2" fmla="*/ 60064 h 5424103"/>
              <a:gd name="connsiteX3" fmla="*/ 2048300 w 4380009"/>
              <a:gd name="connsiteY3" fmla="*/ 61048 h 5424103"/>
              <a:gd name="connsiteX4" fmla="*/ 2049284 w 4380009"/>
              <a:gd name="connsiteY4" fmla="*/ 61048 h 5424103"/>
              <a:gd name="connsiteX5" fmla="*/ 2215627 w 4380009"/>
              <a:gd name="connsiteY5" fmla="*/ 205792 h 5424103"/>
              <a:gd name="connsiteX6" fmla="*/ 2275668 w 4380009"/>
              <a:gd name="connsiteY6" fmla="*/ 222531 h 5424103"/>
              <a:gd name="connsiteX7" fmla="*/ 3006987 w 4380009"/>
              <a:gd name="connsiteY7" fmla="*/ 625252 h 5424103"/>
              <a:gd name="connsiteX8" fmla="*/ 3008956 w 4380009"/>
              <a:gd name="connsiteY8" fmla="*/ 625252 h 5424103"/>
              <a:gd name="connsiteX9" fmla="*/ 3009940 w 4380009"/>
              <a:gd name="connsiteY9" fmla="*/ 625252 h 5424103"/>
              <a:gd name="connsiteX10" fmla="*/ 3012893 w 4380009"/>
              <a:gd name="connsiteY10" fmla="*/ 625252 h 5424103"/>
              <a:gd name="connsiteX11" fmla="*/ 3016830 w 4380009"/>
              <a:gd name="connsiteY11" fmla="*/ 625252 h 5424103"/>
              <a:gd name="connsiteX12" fmla="*/ 3017814 w 4380009"/>
              <a:gd name="connsiteY12" fmla="*/ 625252 h 5424103"/>
              <a:gd name="connsiteX13" fmla="*/ 3022736 w 4380009"/>
              <a:gd name="connsiteY13" fmla="*/ 626236 h 5424103"/>
              <a:gd name="connsiteX14" fmla="*/ 3024704 w 4380009"/>
              <a:gd name="connsiteY14" fmla="*/ 626236 h 5424103"/>
              <a:gd name="connsiteX15" fmla="*/ 3028641 w 4380009"/>
              <a:gd name="connsiteY15" fmla="*/ 626236 h 5424103"/>
              <a:gd name="connsiteX16" fmla="*/ 3030610 w 4380009"/>
              <a:gd name="connsiteY16" fmla="*/ 627221 h 5424103"/>
              <a:gd name="connsiteX17" fmla="*/ 3036515 w 4380009"/>
              <a:gd name="connsiteY17" fmla="*/ 627221 h 5424103"/>
              <a:gd name="connsiteX18" fmla="*/ 3039468 w 4380009"/>
              <a:gd name="connsiteY18" fmla="*/ 628206 h 5424103"/>
              <a:gd name="connsiteX19" fmla="*/ 3044390 w 4380009"/>
              <a:gd name="connsiteY19" fmla="*/ 629190 h 5424103"/>
              <a:gd name="connsiteX20" fmla="*/ 3047342 w 4380009"/>
              <a:gd name="connsiteY20" fmla="*/ 630175 h 5424103"/>
              <a:gd name="connsiteX21" fmla="*/ 3055217 w 4380009"/>
              <a:gd name="connsiteY21" fmla="*/ 631160 h 5424103"/>
              <a:gd name="connsiteX22" fmla="*/ 3057185 w 4380009"/>
              <a:gd name="connsiteY22" fmla="*/ 631160 h 5424103"/>
              <a:gd name="connsiteX23" fmla="*/ 3064075 w 4380009"/>
              <a:gd name="connsiteY23" fmla="*/ 633129 h 5424103"/>
              <a:gd name="connsiteX24" fmla="*/ 3066044 w 4380009"/>
              <a:gd name="connsiteY24" fmla="*/ 635098 h 5424103"/>
              <a:gd name="connsiteX25" fmla="*/ 3074902 w 4380009"/>
              <a:gd name="connsiteY25" fmla="*/ 637067 h 5424103"/>
              <a:gd name="connsiteX26" fmla="*/ 3077855 w 4380009"/>
              <a:gd name="connsiteY26" fmla="*/ 637067 h 5424103"/>
              <a:gd name="connsiteX27" fmla="*/ 3084745 w 4380009"/>
              <a:gd name="connsiteY27" fmla="*/ 640021 h 5424103"/>
              <a:gd name="connsiteX28" fmla="*/ 3088682 w 4380009"/>
              <a:gd name="connsiteY28" fmla="*/ 641006 h 5424103"/>
              <a:gd name="connsiteX29" fmla="*/ 3096556 w 4380009"/>
              <a:gd name="connsiteY29" fmla="*/ 644945 h 5424103"/>
              <a:gd name="connsiteX30" fmla="*/ 3098525 w 4380009"/>
              <a:gd name="connsiteY30" fmla="*/ 645929 h 5424103"/>
              <a:gd name="connsiteX31" fmla="*/ 3108368 w 4380009"/>
              <a:gd name="connsiteY31" fmla="*/ 649868 h 5424103"/>
              <a:gd name="connsiteX32" fmla="*/ 3112305 w 4380009"/>
              <a:gd name="connsiteY32" fmla="*/ 650853 h 5424103"/>
              <a:gd name="connsiteX33" fmla="*/ 3119195 w 4380009"/>
              <a:gd name="connsiteY33" fmla="*/ 654791 h 5424103"/>
              <a:gd name="connsiteX34" fmla="*/ 3123132 w 4380009"/>
              <a:gd name="connsiteY34" fmla="*/ 656761 h 5424103"/>
              <a:gd name="connsiteX35" fmla="*/ 3132974 w 4380009"/>
              <a:gd name="connsiteY35" fmla="*/ 661684 h 5424103"/>
              <a:gd name="connsiteX36" fmla="*/ 3135928 w 4380009"/>
              <a:gd name="connsiteY36" fmla="*/ 663653 h 5424103"/>
              <a:gd name="connsiteX37" fmla="*/ 3143802 w 4380009"/>
              <a:gd name="connsiteY37" fmla="*/ 668576 h 5424103"/>
              <a:gd name="connsiteX38" fmla="*/ 3147739 w 4380009"/>
              <a:gd name="connsiteY38" fmla="*/ 670546 h 5424103"/>
              <a:gd name="connsiteX39" fmla="*/ 3157582 w 4380009"/>
              <a:gd name="connsiteY39" fmla="*/ 678423 h 5424103"/>
              <a:gd name="connsiteX40" fmla="*/ 3161519 w 4380009"/>
              <a:gd name="connsiteY40" fmla="*/ 680392 h 5424103"/>
              <a:gd name="connsiteX41" fmla="*/ 3168409 w 4380009"/>
              <a:gd name="connsiteY41" fmla="*/ 686300 h 5424103"/>
              <a:gd name="connsiteX42" fmla="*/ 3172346 w 4380009"/>
              <a:gd name="connsiteY42" fmla="*/ 689254 h 5424103"/>
              <a:gd name="connsiteX43" fmla="*/ 3182188 w 4380009"/>
              <a:gd name="connsiteY43" fmla="*/ 697131 h 5424103"/>
              <a:gd name="connsiteX44" fmla="*/ 3185141 w 4380009"/>
              <a:gd name="connsiteY44" fmla="*/ 700085 h 5424103"/>
              <a:gd name="connsiteX45" fmla="*/ 3192031 w 4380009"/>
              <a:gd name="connsiteY45" fmla="*/ 707962 h 5424103"/>
              <a:gd name="connsiteX46" fmla="*/ 3195968 w 4380009"/>
              <a:gd name="connsiteY46" fmla="*/ 711901 h 5424103"/>
              <a:gd name="connsiteX47" fmla="*/ 3204827 w 4380009"/>
              <a:gd name="connsiteY47" fmla="*/ 721747 h 5424103"/>
              <a:gd name="connsiteX48" fmla="*/ 3278648 w 4380009"/>
              <a:gd name="connsiteY48" fmla="*/ 923600 h 5424103"/>
              <a:gd name="connsiteX49" fmla="*/ 3281601 w 4380009"/>
              <a:gd name="connsiteY49" fmla="*/ 947232 h 5424103"/>
              <a:gd name="connsiteX50" fmla="*/ 3281601 w 4380009"/>
              <a:gd name="connsiteY50" fmla="*/ 948216 h 5424103"/>
              <a:gd name="connsiteX51" fmla="*/ 3281601 w 4380009"/>
              <a:gd name="connsiteY51" fmla="*/ 952155 h 5424103"/>
              <a:gd name="connsiteX52" fmla="*/ 3281601 w 4380009"/>
              <a:gd name="connsiteY52" fmla="*/ 955109 h 5424103"/>
              <a:gd name="connsiteX53" fmla="*/ 3281601 w 4380009"/>
              <a:gd name="connsiteY53" fmla="*/ 958063 h 5424103"/>
              <a:gd name="connsiteX54" fmla="*/ 3281601 w 4380009"/>
              <a:gd name="connsiteY54" fmla="*/ 962001 h 5424103"/>
              <a:gd name="connsiteX55" fmla="*/ 3281601 w 4380009"/>
              <a:gd name="connsiteY55" fmla="*/ 964955 h 5424103"/>
              <a:gd name="connsiteX56" fmla="*/ 3281601 w 4380009"/>
              <a:gd name="connsiteY56" fmla="*/ 972833 h 5424103"/>
              <a:gd name="connsiteX57" fmla="*/ 3281601 w 4380009"/>
              <a:gd name="connsiteY57" fmla="*/ 975787 h 5424103"/>
              <a:gd name="connsiteX58" fmla="*/ 3280616 w 4380009"/>
              <a:gd name="connsiteY58" fmla="*/ 981694 h 5424103"/>
              <a:gd name="connsiteX59" fmla="*/ 3280616 w 4380009"/>
              <a:gd name="connsiteY59" fmla="*/ 984648 h 5424103"/>
              <a:gd name="connsiteX60" fmla="*/ 3280616 w 4380009"/>
              <a:gd name="connsiteY60" fmla="*/ 991541 h 5424103"/>
              <a:gd name="connsiteX61" fmla="*/ 3279632 w 4380009"/>
              <a:gd name="connsiteY61" fmla="*/ 994495 h 5424103"/>
              <a:gd name="connsiteX62" fmla="*/ 3278648 w 4380009"/>
              <a:gd name="connsiteY62" fmla="*/ 1001387 h 5424103"/>
              <a:gd name="connsiteX63" fmla="*/ 3278648 w 4380009"/>
              <a:gd name="connsiteY63" fmla="*/ 1005326 h 5424103"/>
              <a:gd name="connsiteX64" fmla="*/ 3274711 w 4380009"/>
              <a:gd name="connsiteY64" fmla="*/ 1027973 h 5424103"/>
              <a:gd name="connsiteX65" fmla="*/ 3274711 w 4380009"/>
              <a:gd name="connsiteY65" fmla="*/ 1030927 h 5424103"/>
              <a:gd name="connsiteX66" fmla="*/ 3272742 w 4380009"/>
              <a:gd name="connsiteY66" fmla="*/ 1039789 h 5424103"/>
              <a:gd name="connsiteX67" fmla="*/ 3272742 w 4380009"/>
              <a:gd name="connsiteY67" fmla="*/ 1043727 h 5424103"/>
              <a:gd name="connsiteX68" fmla="*/ 3269789 w 4380009"/>
              <a:gd name="connsiteY68" fmla="*/ 1053574 h 5424103"/>
              <a:gd name="connsiteX69" fmla="*/ 3268805 w 4380009"/>
              <a:gd name="connsiteY69" fmla="*/ 1057512 h 5424103"/>
              <a:gd name="connsiteX70" fmla="*/ 3265852 w 4380009"/>
              <a:gd name="connsiteY70" fmla="*/ 1070313 h 5424103"/>
              <a:gd name="connsiteX71" fmla="*/ 3264868 w 4380009"/>
              <a:gd name="connsiteY71" fmla="*/ 1071297 h 5424103"/>
              <a:gd name="connsiteX72" fmla="*/ 3260931 w 4380009"/>
              <a:gd name="connsiteY72" fmla="*/ 1086067 h 5424103"/>
              <a:gd name="connsiteX73" fmla="*/ 3260931 w 4380009"/>
              <a:gd name="connsiteY73" fmla="*/ 1090006 h 5424103"/>
              <a:gd name="connsiteX74" fmla="*/ 3256994 w 4380009"/>
              <a:gd name="connsiteY74" fmla="*/ 1100837 h 5424103"/>
              <a:gd name="connsiteX75" fmla="*/ 3255025 w 4380009"/>
              <a:gd name="connsiteY75" fmla="*/ 1106745 h 5424103"/>
              <a:gd name="connsiteX76" fmla="*/ 3251088 w 4380009"/>
              <a:gd name="connsiteY76" fmla="*/ 1117576 h 5424103"/>
              <a:gd name="connsiteX77" fmla="*/ 3249120 w 4380009"/>
              <a:gd name="connsiteY77" fmla="*/ 1122499 h 5424103"/>
              <a:gd name="connsiteX78" fmla="*/ 3244198 w 4380009"/>
              <a:gd name="connsiteY78" fmla="*/ 1136284 h 5424103"/>
              <a:gd name="connsiteX79" fmla="*/ 3243214 w 4380009"/>
              <a:gd name="connsiteY79" fmla="*/ 1139238 h 5424103"/>
              <a:gd name="connsiteX80" fmla="*/ 3236324 w 4380009"/>
              <a:gd name="connsiteY80" fmla="*/ 1156962 h 5424103"/>
              <a:gd name="connsiteX81" fmla="*/ 3235340 w 4380009"/>
              <a:gd name="connsiteY81" fmla="*/ 1159916 h 5424103"/>
              <a:gd name="connsiteX82" fmla="*/ 3228450 w 4380009"/>
              <a:gd name="connsiteY82" fmla="*/ 1174685 h 5424103"/>
              <a:gd name="connsiteX83" fmla="*/ 3226481 w 4380009"/>
              <a:gd name="connsiteY83" fmla="*/ 1180593 h 5424103"/>
              <a:gd name="connsiteX84" fmla="*/ 3220576 w 4380009"/>
              <a:gd name="connsiteY84" fmla="*/ 1194379 h 5424103"/>
              <a:gd name="connsiteX85" fmla="*/ 3217622 w 4380009"/>
              <a:gd name="connsiteY85" fmla="*/ 1200286 h 5424103"/>
              <a:gd name="connsiteX86" fmla="*/ 3210732 w 4380009"/>
              <a:gd name="connsiteY86" fmla="*/ 1215056 h 5424103"/>
              <a:gd name="connsiteX87" fmla="*/ 3207780 w 4380009"/>
              <a:gd name="connsiteY87" fmla="*/ 1218995 h 5424103"/>
              <a:gd name="connsiteX88" fmla="*/ 3197937 w 4380009"/>
              <a:gd name="connsiteY88" fmla="*/ 1239672 h 5424103"/>
              <a:gd name="connsiteX89" fmla="*/ 3195968 w 4380009"/>
              <a:gd name="connsiteY89" fmla="*/ 1242626 h 5424103"/>
              <a:gd name="connsiteX90" fmla="*/ 3186126 w 4380009"/>
              <a:gd name="connsiteY90" fmla="*/ 1260350 h 5424103"/>
              <a:gd name="connsiteX91" fmla="*/ 3182188 w 4380009"/>
              <a:gd name="connsiteY91" fmla="*/ 1267243 h 5424103"/>
              <a:gd name="connsiteX92" fmla="*/ 3174314 w 4380009"/>
              <a:gd name="connsiteY92" fmla="*/ 1282012 h 5424103"/>
              <a:gd name="connsiteX93" fmla="*/ 3169393 w 4380009"/>
              <a:gd name="connsiteY93" fmla="*/ 1288905 h 5424103"/>
              <a:gd name="connsiteX94" fmla="*/ 3159550 w 4380009"/>
              <a:gd name="connsiteY94" fmla="*/ 1304659 h 5424103"/>
              <a:gd name="connsiteX95" fmla="*/ 3155613 w 4380009"/>
              <a:gd name="connsiteY95" fmla="*/ 1311552 h 5424103"/>
              <a:gd name="connsiteX96" fmla="*/ 3141833 w 4380009"/>
              <a:gd name="connsiteY96" fmla="*/ 1334199 h 5424103"/>
              <a:gd name="connsiteX97" fmla="*/ 3124116 w 4380009"/>
              <a:gd name="connsiteY97" fmla="*/ 1314506 h 5424103"/>
              <a:gd name="connsiteX98" fmla="*/ 3165456 w 4380009"/>
              <a:gd name="connsiteY98" fmla="*/ 1471065 h 5424103"/>
              <a:gd name="connsiteX99" fmla="*/ 3164472 w 4380009"/>
              <a:gd name="connsiteY99" fmla="*/ 1473034 h 5424103"/>
              <a:gd name="connsiteX100" fmla="*/ 3163487 w 4380009"/>
              <a:gd name="connsiteY100" fmla="*/ 1485834 h 5424103"/>
              <a:gd name="connsiteX101" fmla="*/ 3163487 w 4380009"/>
              <a:gd name="connsiteY101" fmla="*/ 1487804 h 5424103"/>
              <a:gd name="connsiteX102" fmla="*/ 3158566 w 4380009"/>
              <a:gd name="connsiteY102" fmla="*/ 1517343 h 5424103"/>
              <a:gd name="connsiteX103" fmla="*/ 3157582 w 4380009"/>
              <a:gd name="connsiteY103" fmla="*/ 1521282 h 5424103"/>
              <a:gd name="connsiteX104" fmla="*/ 3154629 w 4380009"/>
              <a:gd name="connsiteY104" fmla="*/ 1531128 h 5424103"/>
              <a:gd name="connsiteX105" fmla="*/ 3153644 w 4380009"/>
              <a:gd name="connsiteY105" fmla="*/ 1536051 h 5424103"/>
              <a:gd name="connsiteX106" fmla="*/ 3147739 w 4380009"/>
              <a:gd name="connsiteY106" fmla="*/ 1549837 h 5424103"/>
              <a:gd name="connsiteX107" fmla="*/ 3118210 w 4380009"/>
              <a:gd name="connsiteY107" fmla="*/ 1607931 h 5424103"/>
              <a:gd name="connsiteX108" fmla="*/ 2912496 w 4380009"/>
              <a:gd name="connsiteY108" fmla="*/ 1709350 h 5424103"/>
              <a:gd name="connsiteX109" fmla="*/ 2406577 w 4380009"/>
              <a:gd name="connsiteY109" fmla="*/ 2043145 h 5424103"/>
              <a:gd name="connsiteX110" fmla="*/ 2389844 w 4380009"/>
              <a:gd name="connsiteY110" fmla="*/ 2136687 h 5424103"/>
              <a:gd name="connsiteX111" fmla="*/ 2398703 w 4380009"/>
              <a:gd name="connsiteY111" fmla="*/ 2104193 h 5424103"/>
              <a:gd name="connsiteX112" fmla="*/ 2403624 w 4380009"/>
              <a:gd name="connsiteY112" fmla="*/ 2107147 h 5424103"/>
              <a:gd name="connsiteX113" fmla="*/ 2440043 w 4380009"/>
              <a:gd name="connsiteY113" fmla="*/ 2113055 h 5424103"/>
              <a:gd name="connsiteX114" fmla="*/ 2535518 w 4380009"/>
              <a:gd name="connsiteY114" fmla="*/ 2203643 h 5424103"/>
              <a:gd name="connsiteX115" fmla="*/ 2902654 w 4380009"/>
              <a:gd name="connsiteY115" fmla="*/ 2296200 h 5424103"/>
              <a:gd name="connsiteX116" fmla="*/ 3393808 w 4380009"/>
              <a:gd name="connsiteY116" fmla="*/ 2435035 h 5424103"/>
              <a:gd name="connsiteX117" fmla="*/ 3765866 w 4380009"/>
              <a:gd name="connsiteY117" fmla="*/ 2522669 h 5424103"/>
              <a:gd name="connsiteX118" fmla="*/ 3940083 w 4380009"/>
              <a:gd name="connsiteY118" fmla="*/ 2529562 h 5424103"/>
              <a:gd name="connsiteX119" fmla="*/ 3943036 w 4380009"/>
              <a:gd name="connsiteY119" fmla="*/ 2527593 h 5424103"/>
              <a:gd name="connsiteX120" fmla="*/ 3960753 w 4380009"/>
              <a:gd name="connsiteY120" fmla="*/ 2516761 h 5424103"/>
              <a:gd name="connsiteX121" fmla="*/ 3966658 w 4380009"/>
              <a:gd name="connsiteY121" fmla="*/ 2507899 h 5424103"/>
              <a:gd name="connsiteX122" fmla="*/ 3963706 w 4380009"/>
              <a:gd name="connsiteY122" fmla="*/ 2490176 h 5424103"/>
              <a:gd name="connsiteX123" fmla="*/ 3962721 w 4380009"/>
              <a:gd name="connsiteY123" fmla="*/ 2479345 h 5424103"/>
              <a:gd name="connsiteX124" fmla="*/ 3958784 w 4380009"/>
              <a:gd name="connsiteY124" fmla="*/ 2450790 h 5424103"/>
              <a:gd name="connsiteX125" fmla="*/ 3955831 w 4380009"/>
              <a:gd name="connsiteY125" fmla="*/ 2437005 h 5424103"/>
              <a:gd name="connsiteX126" fmla="*/ 3947957 w 4380009"/>
              <a:gd name="connsiteY126" fmla="*/ 2385803 h 5424103"/>
              <a:gd name="connsiteX127" fmla="*/ 3942051 w 4380009"/>
              <a:gd name="connsiteY127" fmla="*/ 2348387 h 5424103"/>
              <a:gd name="connsiteX128" fmla="*/ 3939098 w 4380009"/>
              <a:gd name="connsiteY128" fmla="*/ 2328693 h 5424103"/>
              <a:gd name="connsiteX129" fmla="*/ 3933193 w 4380009"/>
              <a:gd name="connsiteY129" fmla="*/ 2292261 h 5424103"/>
              <a:gd name="connsiteX130" fmla="*/ 3938114 w 4380009"/>
              <a:gd name="connsiteY130" fmla="*/ 2310970 h 5424103"/>
              <a:gd name="connsiteX131" fmla="*/ 3818032 w 4380009"/>
              <a:gd name="connsiteY131" fmla="*/ 1551806 h 5424103"/>
              <a:gd name="connsiteX132" fmla="*/ 3921382 w 4380009"/>
              <a:gd name="connsiteY132" fmla="*/ 1444479 h 5424103"/>
              <a:gd name="connsiteX133" fmla="*/ 3916460 w 4380009"/>
              <a:gd name="connsiteY133" fmla="*/ 1428725 h 5424103"/>
              <a:gd name="connsiteX134" fmla="*/ 3915476 w 4380009"/>
              <a:gd name="connsiteY134" fmla="*/ 1423802 h 5424103"/>
              <a:gd name="connsiteX135" fmla="*/ 3946973 w 4380009"/>
              <a:gd name="connsiteY135" fmla="*/ 1400170 h 5424103"/>
              <a:gd name="connsiteX136" fmla="*/ 3946973 w 4380009"/>
              <a:gd name="connsiteY136" fmla="*/ 1394262 h 5424103"/>
              <a:gd name="connsiteX137" fmla="*/ 3736337 w 4380009"/>
              <a:gd name="connsiteY137" fmla="*/ 1245580 h 5424103"/>
              <a:gd name="connsiteX138" fmla="*/ 3713699 w 4380009"/>
              <a:gd name="connsiteY138" fmla="*/ 1132346 h 5424103"/>
              <a:gd name="connsiteX139" fmla="*/ 3701888 w 4380009"/>
              <a:gd name="connsiteY139" fmla="*/ 1069328 h 5424103"/>
              <a:gd name="connsiteX140" fmla="*/ 3763897 w 4380009"/>
              <a:gd name="connsiteY140" fmla="*/ 1059482 h 5424103"/>
              <a:gd name="connsiteX141" fmla="*/ 3755038 w 4380009"/>
              <a:gd name="connsiteY141" fmla="*/ 1050620 h 5424103"/>
              <a:gd name="connsiteX142" fmla="*/ 3787520 w 4380009"/>
              <a:gd name="connsiteY142" fmla="*/ 1063420 h 5424103"/>
              <a:gd name="connsiteX143" fmla="*/ 3787520 w 4380009"/>
              <a:gd name="connsiteY143" fmla="*/ 1061451 h 5424103"/>
              <a:gd name="connsiteX144" fmla="*/ 3787520 w 4380009"/>
              <a:gd name="connsiteY144" fmla="*/ 1058497 h 5424103"/>
              <a:gd name="connsiteX145" fmla="*/ 3787520 w 4380009"/>
              <a:gd name="connsiteY145" fmla="*/ 1055543 h 5424103"/>
              <a:gd name="connsiteX146" fmla="*/ 3787520 w 4380009"/>
              <a:gd name="connsiteY146" fmla="*/ 1052589 h 5424103"/>
              <a:gd name="connsiteX147" fmla="*/ 3788504 w 4380009"/>
              <a:gd name="connsiteY147" fmla="*/ 1050620 h 5424103"/>
              <a:gd name="connsiteX148" fmla="*/ 3883979 w 4380009"/>
              <a:gd name="connsiteY148" fmla="*/ 910800 h 5424103"/>
              <a:gd name="connsiteX149" fmla="*/ 3882995 w 4380009"/>
              <a:gd name="connsiteY149" fmla="*/ 910800 h 5424103"/>
              <a:gd name="connsiteX150" fmla="*/ 3867246 w 4380009"/>
              <a:gd name="connsiteY150" fmla="*/ 903907 h 5424103"/>
              <a:gd name="connsiteX151" fmla="*/ 3883979 w 4380009"/>
              <a:gd name="connsiteY151" fmla="*/ 907846 h 5424103"/>
              <a:gd name="connsiteX152" fmla="*/ 3909570 w 4380009"/>
              <a:gd name="connsiteY152" fmla="*/ 920646 h 5424103"/>
              <a:gd name="connsiteX153" fmla="*/ 4016856 w 4380009"/>
              <a:gd name="connsiteY153" fmla="*/ 890122 h 5424103"/>
              <a:gd name="connsiteX154" fmla="*/ 4018825 w 4380009"/>
              <a:gd name="connsiteY154" fmla="*/ 891107 h 5424103"/>
              <a:gd name="connsiteX155" fmla="*/ 4027684 w 4380009"/>
              <a:gd name="connsiteY155" fmla="*/ 893076 h 5424103"/>
              <a:gd name="connsiteX156" fmla="*/ 4030636 w 4380009"/>
              <a:gd name="connsiteY156" fmla="*/ 894061 h 5424103"/>
              <a:gd name="connsiteX157" fmla="*/ 4040479 w 4380009"/>
              <a:gd name="connsiteY157" fmla="*/ 897999 h 5424103"/>
              <a:gd name="connsiteX158" fmla="*/ 4041464 w 4380009"/>
              <a:gd name="connsiteY158" fmla="*/ 897999 h 5424103"/>
              <a:gd name="connsiteX159" fmla="*/ 4042448 w 4380009"/>
              <a:gd name="connsiteY159" fmla="*/ 898984 h 5424103"/>
              <a:gd name="connsiteX160" fmla="*/ 4058196 w 4380009"/>
              <a:gd name="connsiteY160" fmla="*/ 904892 h 5424103"/>
              <a:gd name="connsiteX161" fmla="*/ 4081819 w 4380009"/>
              <a:gd name="connsiteY161" fmla="*/ 903907 h 5424103"/>
              <a:gd name="connsiteX162" fmla="*/ 4143828 w 4380009"/>
              <a:gd name="connsiteY162" fmla="*/ 930493 h 5424103"/>
              <a:gd name="connsiteX163" fmla="*/ 4146781 w 4380009"/>
              <a:gd name="connsiteY163" fmla="*/ 932462 h 5424103"/>
              <a:gd name="connsiteX164" fmla="*/ 4160561 w 4380009"/>
              <a:gd name="connsiteY164" fmla="*/ 932462 h 5424103"/>
              <a:gd name="connsiteX165" fmla="*/ 4161546 w 4380009"/>
              <a:gd name="connsiteY165" fmla="*/ 933447 h 5424103"/>
              <a:gd name="connsiteX166" fmla="*/ 4243240 w 4380009"/>
              <a:gd name="connsiteY166" fmla="*/ 1116591 h 5424103"/>
              <a:gd name="connsiteX167" fmla="*/ 4241272 w 4380009"/>
              <a:gd name="connsiteY167" fmla="*/ 1157947 h 5424103"/>
              <a:gd name="connsiteX168" fmla="*/ 4206822 w 4380009"/>
              <a:gd name="connsiteY168" fmla="*/ 1300721 h 5424103"/>
              <a:gd name="connsiteX169" fmla="*/ 4209775 w 4380009"/>
              <a:gd name="connsiteY169" fmla="*/ 1299736 h 5424103"/>
              <a:gd name="connsiteX170" fmla="*/ 4234382 w 4380009"/>
              <a:gd name="connsiteY170" fmla="*/ 1390323 h 5424103"/>
              <a:gd name="connsiteX171" fmla="*/ 4271784 w 4380009"/>
              <a:gd name="connsiteY171" fmla="*/ 1395247 h 5424103"/>
              <a:gd name="connsiteX172" fmla="*/ 4264894 w 4380009"/>
              <a:gd name="connsiteY172" fmla="*/ 2853511 h 5424103"/>
              <a:gd name="connsiteX173" fmla="*/ 4261942 w 4380009"/>
              <a:gd name="connsiteY173" fmla="*/ 2856465 h 5424103"/>
              <a:gd name="connsiteX174" fmla="*/ 4253084 w 4380009"/>
              <a:gd name="connsiteY174" fmla="*/ 2864342 h 5424103"/>
              <a:gd name="connsiteX175" fmla="*/ 4207806 w 4380009"/>
              <a:gd name="connsiteY175" fmla="*/ 2892897 h 5424103"/>
              <a:gd name="connsiteX176" fmla="*/ 2883952 w 4380009"/>
              <a:gd name="connsiteY176" fmla="*/ 2852526 h 5424103"/>
              <a:gd name="connsiteX177" fmla="*/ 2808163 w 4380009"/>
              <a:gd name="connsiteY177" fmla="*/ 3093765 h 5424103"/>
              <a:gd name="connsiteX178" fmla="*/ 2684144 w 4380009"/>
              <a:gd name="connsiteY178" fmla="*/ 3526026 h 5424103"/>
              <a:gd name="connsiteX179" fmla="*/ 2682175 w 4380009"/>
              <a:gd name="connsiteY179" fmla="*/ 3529965 h 5424103"/>
              <a:gd name="connsiteX180" fmla="*/ 2669380 w 4380009"/>
              <a:gd name="connsiteY180" fmla="*/ 3585105 h 5424103"/>
              <a:gd name="connsiteX181" fmla="*/ 2666427 w 4380009"/>
              <a:gd name="connsiteY181" fmla="*/ 3604798 h 5424103"/>
              <a:gd name="connsiteX182" fmla="*/ 2665442 w 4380009"/>
              <a:gd name="connsiteY182" fmla="*/ 3612675 h 5424103"/>
              <a:gd name="connsiteX183" fmla="*/ 2663474 w 4380009"/>
              <a:gd name="connsiteY183" fmla="*/ 3628429 h 5424103"/>
              <a:gd name="connsiteX184" fmla="*/ 2662490 w 4380009"/>
              <a:gd name="connsiteY184" fmla="*/ 3638276 h 5424103"/>
              <a:gd name="connsiteX185" fmla="*/ 2661505 w 4380009"/>
              <a:gd name="connsiteY185" fmla="*/ 3654030 h 5424103"/>
              <a:gd name="connsiteX186" fmla="*/ 2660521 w 4380009"/>
              <a:gd name="connsiteY186" fmla="*/ 3665846 h 5424103"/>
              <a:gd name="connsiteX187" fmla="*/ 2659537 w 4380009"/>
              <a:gd name="connsiteY187" fmla="*/ 3682585 h 5424103"/>
              <a:gd name="connsiteX188" fmla="*/ 2658552 w 4380009"/>
              <a:gd name="connsiteY188" fmla="*/ 3695385 h 5424103"/>
              <a:gd name="connsiteX189" fmla="*/ 2658552 w 4380009"/>
              <a:gd name="connsiteY189" fmla="*/ 3716063 h 5424103"/>
              <a:gd name="connsiteX190" fmla="*/ 2657568 w 4380009"/>
              <a:gd name="connsiteY190" fmla="*/ 3727879 h 5424103"/>
              <a:gd name="connsiteX191" fmla="*/ 2657568 w 4380009"/>
              <a:gd name="connsiteY191" fmla="*/ 3751510 h 5424103"/>
              <a:gd name="connsiteX192" fmla="*/ 2657568 w 4380009"/>
              <a:gd name="connsiteY192" fmla="*/ 3762341 h 5424103"/>
              <a:gd name="connsiteX193" fmla="*/ 2657568 w 4380009"/>
              <a:gd name="connsiteY193" fmla="*/ 3797789 h 5424103"/>
              <a:gd name="connsiteX194" fmla="*/ 2657568 w 4380009"/>
              <a:gd name="connsiteY194" fmla="*/ 3799758 h 5424103"/>
              <a:gd name="connsiteX195" fmla="*/ 2657568 w 4380009"/>
              <a:gd name="connsiteY195" fmla="*/ 3838159 h 5424103"/>
              <a:gd name="connsiteX196" fmla="*/ 2657568 w 4380009"/>
              <a:gd name="connsiteY196" fmla="*/ 3848991 h 5424103"/>
              <a:gd name="connsiteX197" fmla="*/ 2657568 w 4380009"/>
              <a:gd name="connsiteY197" fmla="*/ 3877545 h 5424103"/>
              <a:gd name="connsiteX198" fmla="*/ 2657568 w 4380009"/>
              <a:gd name="connsiteY198" fmla="*/ 3892315 h 5424103"/>
              <a:gd name="connsiteX199" fmla="*/ 2657568 w 4380009"/>
              <a:gd name="connsiteY199" fmla="*/ 3919885 h 5424103"/>
              <a:gd name="connsiteX200" fmla="*/ 2658552 w 4380009"/>
              <a:gd name="connsiteY200" fmla="*/ 3936624 h 5424103"/>
              <a:gd name="connsiteX201" fmla="*/ 2658552 w 4380009"/>
              <a:gd name="connsiteY201" fmla="*/ 3963210 h 5424103"/>
              <a:gd name="connsiteX202" fmla="*/ 2659537 w 4380009"/>
              <a:gd name="connsiteY202" fmla="*/ 3979949 h 5424103"/>
              <a:gd name="connsiteX203" fmla="*/ 2659537 w 4380009"/>
              <a:gd name="connsiteY203" fmla="*/ 4008503 h 5424103"/>
              <a:gd name="connsiteX204" fmla="*/ 2660521 w 4380009"/>
              <a:gd name="connsiteY204" fmla="*/ 4023273 h 5424103"/>
              <a:gd name="connsiteX205" fmla="*/ 2661505 w 4380009"/>
              <a:gd name="connsiteY205" fmla="*/ 4055767 h 5424103"/>
              <a:gd name="connsiteX206" fmla="*/ 2661505 w 4380009"/>
              <a:gd name="connsiteY206" fmla="*/ 4067583 h 5424103"/>
              <a:gd name="connsiteX207" fmla="*/ 2664458 w 4380009"/>
              <a:gd name="connsiteY207" fmla="*/ 4157185 h 5424103"/>
              <a:gd name="connsiteX208" fmla="*/ 2664458 w 4380009"/>
              <a:gd name="connsiteY208" fmla="*/ 4159155 h 5424103"/>
              <a:gd name="connsiteX209" fmla="*/ 2665442 w 4380009"/>
              <a:gd name="connsiteY209" fmla="*/ 4171955 h 5424103"/>
              <a:gd name="connsiteX210" fmla="*/ 2666427 w 4380009"/>
              <a:gd name="connsiteY210" fmla="*/ 4205433 h 5424103"/>
              <a:gd name="connsiteX211" fmla="*/ 2667411 w 4380009"/>
              <a:gd name="connsiteY211" fmla="*/ 4212326 h 5424103"/>
              <a:gd name="connsiteX212" fmla="*/ 2668395 w 4380009"/>
              <a:gd name="connsiteY212" fmla="*/ 4246789 h 5424103"/>
              <a:gd name="connsiteX213" fmla="*/ 2677254 w 4380009"/>
              <a:gd name="connsiteY213" fmla="*/ 4725327 h 5424103"/>
              <a:gd name="connsiteX214" fmla="*/ 2498115 w 4380009"/>
              <a:gd name="connsiteY214" fmla="*/ 4811977 h 5424103"/>
              <a:gd name="connsiteX215" fmla="*/ 2371604 w 4380009"/>
              <a:gd name="connsiteY215" fmla="*/ 5413197 h 5424103"/>
              <a:gd name="connsiteX216" fmla="*/ 2370975 w 4380009"/>
              <a:gd name="connsiteY216" fmla="*/ 5424103 h 5424103"/>
              <a:gd name="connsiteX217" fmla="*/ 1979377 w 4380009"/>
              <a:gd name="connsiteY217" fmla="*/ 5424103 h 5424103"/>
              <a:gd name="connsiteX218" fmla="*/ 1984814 w 4380009"/>
              <a:gd name="connsiteY218" fmla="*/ 5368549 h 5424103"/>
              <a:gd name="connsiteX219" fmla="*/ 2063064 w 4380009"/>
              <a:gd name="connsiteY219" fmla="*/ 4963613 h 5424103"/>
              <a:gd name="connsiteX220" fmla="*/ 2063064 w 4380009"/>
              <a:gd name="connsiteY220" fmla="*/ 4958689 h 5424103"/>
              <a:gd name="connsiteX221" fmla="*/ 2064048 w 4380009"/>
              <a:gd name="connsiteY221" fmla="*/ 4953766 h 5424103"/>
              <a:gd name="connsiteX222" fmla="*/ 2066017 w 4380009"/>
              <a:gd name="connsiteY222" fmla="*/ 4947858 h 5424103"/>
              <a:gd name="connsiteX223" fmla="*/ 2066017 w 4380009"/>
              <a:gd name="connsiteY223" fmla="*/ 4943919 h 5424103"/>
              <a:gd name="connsiteX224" fmla="*/ 2067986 w 4380009"/>
              <a:gd name="connsiteY224" fmla="*/ 4935057 h 5424103"/>
              <a:gd name="connsiteX225" fmla="*/ 2067986 w 4380009"/>
              <a:gd name="connsiteY225" fmla="*/ 4934073 h 5424103"/>
              <a:gd name="connsiteX226" fmla="*/ 2067986 w 4380009"/>
              <a:gd name="connsiteY226" fmla="*/ 4928165 h 5424103"/>
              <a:gd name="connsiteX227" fmla="*/ 2067986 w 4380009"/>
              <a:gd name="connsiteY227" fmla="*/ 4926196 h 5424103"/>
              <a:gd name="connsiteX228" fmla="*/ 2067986 w 4380009"/>
              <a:gd name="connsiteY228" fmla="*/ 4922257 h 5424103"/>
              <a:gd name="connsiteX229" fmla="*/ 2067986 w 4380009"/>
              <a:gd name="connsiteY229" fmla="*/ 4920288 h 5424103"/>
              <a:gd name="connsiteX230" fmla="*/ 2067001 w 4380009"/>
              <a:gd name="connsiteY230" fmla="*/ 4917334 h 5424103"/>
              <a:gd name="connsiteX231" fmla="*/ 2048300 w 4380009"/>
              <a:gd name="connsiteY231" fmla="*/ 4894687 h 5424103"/>
              <a:gd name="connsiteX232" fmla="*/ 1933139 w 4380009"/>
              <a:gd name="connsiteY232" fmla="*/ 4838562 h 5424103"/>
              <a:gd name="connsiteX233" fmla="*/ 1933139 w 4380009"/>
              <a:gd name="connsiteY233" fmla="*/ 4839547 h 5424103"/>
              <a:gd name="connsiteX234" fmla="*/ 1932155 w 4380009"/>
              <a:gd name="connsiteY234" fmla="*/ 4838562 h 5424103"/>
              <a:gd name="connsiteX235" fmla="*/ 1888847 w 4380009"/>
              <a:gd name="connsiteY235" fmla="*/ 4824777 h 5424103"/>
              <a:gd name="connsiteX236" fmla="*/ 1879988 w 4380009"/>
              <a:gd name="connsiteY236" fmla="*/ 4824777 h 5424103"/>
              <a:gd name="connsiteX237" fmla="*/ 1879988 w 4380009"/>
              <a:gd name="connsiteY237" fmla="*/ 4828715 h 5424103"/>
              <a:gd name="connsiteX238" fmla="*/ 1875067 w 4380009"/>
              <a:gd name="connsiteY238" fmla="*/ 4828715 h 5424103"/>
              <a:gd name="connsiteX239" fmla="*/ 1874083 w 4380009"/>
              <a:gd name="connsiteY239" fmla="*/ 4823793 h 5424103"/>
              <a:gd name="connsiteX240" fmla="*/ 1850460 w 4380009"/>
              <a:gd name="connsiteY240" fmla="*/ 4823793 h 5424103"/>
              <a:gd name="connsiteX241" fmla="*/ 1814042 w 4380009"/>
              <a:gd name="connsiteY241" fmla="*/ 4824777 h 5424103"/>
              <a:gd name="connsiteX242" fmla="*/ 1757938 w 4380009"/>
              <a:gd name="connsiteY242" fmla="*/ 4841516 h 5424103"/>
              <a:gd name="connsiteX243" fmla="*/ 1636872 w 4380009"/>
              <a:gd name="connsiteY243" fmla="*/ 4957705 h 5424103"/>
              <a:gd name="connsiteX244" fmla="*/ 1615218 w 4380009"/>
              <a:gd name="connsiteY244" fmla="*/ 4983305 h 5424103"/>
              <a:gd name="connsiteX245" fmla="*/ 1581752 w 4380009"/>
              <a:gd name="connsiteY245" fmla="*/ 5025645 h 5424103"/>
              <a:gd name="connsiteX246" fmla="*/ 1513837 w 4380009"/>
              <a:gd name="connsiteY246" fmla="*/ 5121156 h 5424103"/>
              <a:gd name="connsiteX247" fmla="*/ 1492183 w 4380009"/>
              <a:gd name="connsiteY247" fmla="*/ 5156603 h 5424103"/>
              <a:gd name="connsiteX248" fmla="*/ 1406428 w 4380009"/>
              <a:gd name="connsiteY248" fmla="*/ 5342825 h 5424103"/>
              <a:gd name="connsiteX249" fmla="*/ 1385518 w 4380009"/>
              <a:gd name="connsiteY249" fmla="*/ 5424103 h 5424103"/>
              <a:gd name="connsiteX250" fmla="*/ 912676 w 4380009"/>
              <a:gd name="connsiteY250" fmla="*/ 5424103 h 5424103"/>
              <a:gd name="connsiteX251" fmla="*/ 930160 w 4380009"/>
              <a:gd name="connsiteY251" fmla="*/ 5318086 h 5424103"/>
              <a:gd name="connsiteX252" fmla="*/ 1277610 w 4380009"/>
              <a:gd name="connsiteY252" fmla="*/ 4667233 h 5424103"/>
              <a:gd name="connsiteX253" fmla="*/ 1254972 w 4380009"/>
              <a:gd name="connsiteY253" fmla="*/ 4636709 h 5424103"/>
              <a:gd name="connsiteX254" fmla="*/ 1247098 w 4380009"/>
              <a:gd name="connsiteY254" fmla="*/ 4589446 h 5424103"/>
              <a:gd name="connsiteX255" fmla="*/ 1274657 w 4380009"/>
              <a:gd name="connsiteY255" fmla="*/ 4434857 h 5424103"/>
              <a:gd name="connsiteX256" fmla="*/ 1276626 w 4380009"/>
              <a:gd name="connsiteY256" fmla="*/ 4424025 h 5424103"/>
              <a:gd name="connsiteX257" fmla="*/ 1303201 w 4380009"/>
              <a:gd name="connsiteY257" fmla="*/ 4192633 h 5424103"/>
              <a:gd name="connsiteX258" fmla="*/ 1306154 w 4380009"/>
              <a:gd name="connsiteY258" fmla="*/ 4149308 h 5424103"/>
              <a:gd name="connsiteX259" fmla="*/ 1307139 w 4380009"/>
              <a:gd name="connsiteY259" fmla="*/ 4142416 h 5424103"/>
              <a:gd name="connsiteX260" fmla="*/ 1315013 w 4380009"/>
              <a:gd name="connsiteY260" fmla="*/ 4002596 h 5424103"/>
              <a:gd name="connsiteX261" fmla="*/ 1315013 w 4380009"/>
              <a:gd name="connsiteY261" fmla="*/ 4003580 h 5424103"/>
              <a:gd name="connsiteX262" fmla="*/ 1320918 w 4380009"/>
              <a:gd name="connsiteY262" fmla="*/ 3608736 h 5424103"/>
              <a:gd name="connsiteX263" fmla="*/ 1293359 w 4380009"/>
              <a:gd name="connsiteY263" fmla="*/ 2700891 h 5424103"/>
              <a:gd name="connsiteX264" fmla="*/ 1290406 w 4380009"/>
              <a:gd name="connsiteY264" fmla="*/ 2657566 h 5424103"/>
              <a:gd name="connsiteX265" fmla="*/ 1285484 w 4380009"/>
              <a:gd name="connsiteY265" fmla="*/ 2658551 h 5424103"/>
              <a:gd name="connsiteX266" fmla="*/ 1285484 w 4380009"/>
              <a:gd name="connsiteY266" fmla="*/ 2679228 h 5424103"/>
              <a:gd name="connsiteX267" fmla="*/ 1282532 w 4380009"/>
              <a:gd name="connsiteY267" fmla="*/ 2659535 h 5424103"/>
              <a:gd name="connsiteX268" fmla="*/ 46278 w 4380009"/>
              <a:gd name="connsiteY268" fmla="*/ 2332632 h 5424103"/>
              <a:gd name="connsiteX269" fmla="*/ 37420 w 4380009"/>
              <a:gd name="connsiteY269" fmla="*/ 2317862 h 5424103"/>
              <a:gd name="connsiteX270" fmla="*/ 20687 w 4380009"/>
              <a:gd name="connsiteY270" fmla="*/ 2278476 h 5424103"/>
              <a:gd name="connsiteX271" fmla="*/ 1986 w 4380009"/>
              <a:gd name="connsiteY271" fmla="*/ 2187889 h 5424103"/>
              <a:gd name="connsiteX272" fmla="*/ 17 w 4380009"/>
              <a:gd name="connsiteY272" fmla="*/ 2136687 h 5424103"/>
              <a:gd name="connsiteX273" fmla="*/ 387823 w 4380009"/>
              <a:gd name="connsiteY273" fmla="*/ 905877 h 5424103"/>
              <a:gd name="connsiteX274" fmla="*/ 446879 w 4380009"/>
              <a:gd name="connsiteY274" fmla="*/ 912769 h 5424103"/>
              <a:gd name="connsiteX275" fmla="*/ 491172 w 4380009"/>
              <a:gd name="connsiteY275" fmla="*/ 833997 h 5424103"/>
              <a:gd name="connsiteX276" fmla="*/ 493140 w 4380009"/>
              <a:gd name="connsiteY276" fmla="*/ 834982 h 5424103"/>
              <a:gd name="connsiteX277" fmla="*/ 485266 w 4380009"/>
              <a:gd name="connsiteY277" fmla="*/ 763103 h 5424103"/>
              <a:gd name="connsiteX278" fmla="*/ 490188 w 4380009"/>
              <a:gd name="connsiteY278" fmla="*/ 703039 h 5424103"/>
              <a:gd name="connsiteX279" fmla="*/ 500030 w 4380009"/>
              <a:gd name="connsiteY279" fmla="*/ 648883 h 5424103"/>
              <a:gd name="connsiteX280" fmla="*/ 621097 w 4380009"/>
              <a:gd name="connsiteY280" fmla="*/ 487401 h 5424103"/>
              <a:gd name="connsiteX281" fmla="*/ 622081 w 4380009"/>
              <a:gd name="connsiteY281" fmla="*/ 487401 h 5424103"/>
              <a:gd name="connsiteX282" fmla="*/ 637829 w 4380009"/>
              <a:gd name="connsiteY282" fmla="*/ 490355 h 5424103"/>
              <a:gd name="connsiteX283" fmla="*/ 639798 w 4380009"/>
              <a:gd name="connsiteY283" fmla="*/ 489370 h 5424103"/>
              <a:gd name="connsiteX284" fmla="*/ 706729 w 4380009"/>
              <a:gd name="connsiteY284" fmla="*/ 477554 h 5424103"/>
              <a:gd name="connsiteX285" fmla="*/ 728383 w 4380009"/>
              <a:gd name="connsiteY285" fmla="*/ 484447 h 5424103"/>
              <a:gd name="connsiteX286" fmla="*/ 746100 w 4380009"/>
              <a:gd name="connsiteY286" fmla="*/ 481493 h 5424103"/>
              <a:gd name="connsiteX287" fmla="*/ 748069 w 4380009"/>
              <a:gd name="connsiteY287" fmla="*/ 481493 h 5424103"/>
              <a:gd name="connsiteX288" fmla="*/ 758896 w 4380009"/>
              <a:gd name="connsiteY288" fmla="*/ 480508 h 5424103"/>
              <a:gd name="connsiteX289" fmla="*/ 760864 w 4380009"/>
              <a:gd name="connsiteY289" fmla="*/ 479524 h 5424103"/>
              <a:gd name="connsiteX290" fmla="*/ 770707 w 4380009"/>
              <a:gd name="connsiteY290" fmla="*/ 479524 h 5424103"/>
              <a:gd name="connsiteX291" fmla="*/ 771691 w 4380009"/>
              <a:gd name="connsiteY291" fmla="*/ 479524 h 5424103"/>
              <a:gd name="connsiteX292" fmla="*/ 870119 w 4380009"/>
              <a:gd name="connsiteY292" fmla="*/ 533679 h 5424103"/>
              <a:gd name="connsiteX293" fmla="*/ 897679 w 4380009"/>
              <a:gd name="connsiteY293" fmla="*/ 526787 h 5424103"/>
              <a:gd name="connsiteX294" fmla="*/ 914412 w 4380009"/>
              <a:gd name="connsiteY294" fmla="*/ 526787 h 5424103"/>
              <a:gd name="connsiteX295" fmla="*/ 897679 w 4380009"/>
              <a:gd name="connsiteY295" fmla="*/ 529741 h 5424103"/>
              <a:gd name="connsiteX296" fmla="*/ 957720 w 4380009"/>
              <a:gd name="connsiteY296" fmla="*/ 687285 h 5424103"/>
              <a:gd name="connsiteX297" fmla="*/ 957720 w 4380009"/>
              <a:gd name="connsiteY297" fmla="*/ 690239 h 5424103"/>
              <a:gd name="connsiteX298" fmla="*/ 957720 w 4380009"/>
              <a:gd name="connsiteY298" fmla="*/ 693192 h 5424103"/>
              <a:gd name="connsiteX299" fmla="*/ 956736 w 4380009"/>
              <a:gd name="connsiteY299" fmla="*/ 696146 h 5424103"/>
              <a:gd name="connsiteX300" fmla="*/ 956736 w 4380009"/>
              <a:gd name="connsiteY300" fmla="*/ 699100 h 5424103"/>
              <a:gd name="connsiteX301" fmla="*/ 956736 w 4380009"/>
              <a:gd name="connsiteY301" fmla="*/ 701070 h 5424103"/>
              <a:gd name="connsiteX302" fmla="*/ 990201 w 4380009"/>
              <a:gd name="connsiteY302" fmla="*/ 696146 h 5424103"/>
              <a:gd name="connsiteX303" fmla="*/ 980358 w 4380009"/>
              <a:gd name="connsiteY303" fmla="*/ 703039 h 5424103"/>
              <a:gd name="connsiteX304" fmla="*/ 1037446 w 4380009"/>
              <a:gd name="connsiteY304" fmla="*/ 726671 h 5424103"/>
              <a:gd name="connsiteX305" fmla="*/ 1011855 w 4380009"/>
              <a:gd name="connsiteY305" fmla="*/ 784765 h 5424103"/>
              <a:gd name="connsiteX306" fmla="*/ 963625 w 4380009"/>
              <a:gd name="connsiteY306" fmla="*/ 890122 h 5424103"/>
              <a:gd name="connsiteX307" fmla="*/ 724446 w 4380009"/>
              <a:gd name="connsiteY307" fmla="*/ 986618 h 5424103"/>
              <a:gd name="connsiteX308" fmla="*/ 722477 w 4380009"/>
              <a:gd name="connsiteY308" fmla="*/ 991541 h 5424103"/>
              <a:gd name="connsiteX309" fmla="*/ 748069 w 4380009"/>
              <a:gd name="connsiteY309" fmla="*/ 1022065 h 5424103"/>
              <a:gd name="connsiteX310" fmla="*/ 733304 w 4380009"/>
              <a:gd name="connsiteY310" fmla="*/ 1050620 h 5424103"/>
              <a:gd name="connsiteX311" fmla="*/ 793345 w 4380009"/>
              <a:gd name="connsiteY311" fmla="*/ 1161885 h 5424103"/>
              <a:gd name="connsiteX312" fmla="*/ 509873 w 4380009"/>
              <a:gd name="connsiteY312" fmla="*/ 1855077 h 5424103"/>
              <a:gd name="connsiteX313" fmla="*/ 427194 w 4380009"/>
              <a:gd name="connsiteY313" fmla="*/ 2056931 h 5424103"/>
              <a:gd name="connsiteX314" fmla="*/ 430147 w 4380009"/>
              <a:gd name="connsiteY314" fmla="*/ 2062838 h 5424103"/>
              <a:gd name="connsiteX315" fmla="*/ 430147 w 4380009"/>
              <a:gd name="connsiteY315" fmla="*/ 2063823 h 5424103"/>
              <a:gd name="connsiteX316" fmla="*/ 1464623 w 4380009"/>
              <a:gd name="connsiteY316" fmla="*/ 2121917 h 5424103"/>
              <a:gd name="connsiteX317" fmla="*/ 1804199 w 4380009"/>
              <a:gd name="connsiteY317" fmla="*/ 2118963 h 5424103"/>
              <a:gd name="connsiteX318" fmla="*/ 1993180 w 4380009"/>
              <a:gd name="connsiteY318" fmla="*/ 2056931 h 5424103"/>
              <a:gd name="connsiteX319" fmla="*/ 1940029 w 4380009"/>
              <a:gd name="connsiteY319" fmla="*/ 2119948 h 5424103"/>
              <a:gd name="connsiteX320" fmla="*/ 2009913 w 4380009"/>
              <a:gd name="connsiteY320" fmla="*/ 2050038 h 5424103"/>
              <a:gd name="connsiteX321" fmla="*/ 2003023 w 4380009"/>
              <a:gd name="connsiteY321" fmla="*/ 2102224 h 5424103"/>
              <a:gd name="connsiteX322" fmla="*/ 2015819 w 4380009"/>
              <a:gd name="connsiteY322" fmla="*/ 2027391 h 5424103"/>
              <a:gd name="connsiteX323" fmla="*/ 1982353 w 4380009"/>
              <a:gd name="connsiteY323" fmla="*/ 2020499 h 5424103"/>
              <a:gd name="connsiteX324" fmla="*/ 1958731 w 4380009"/>
              <a:gd name="connsiteY324" fmla="*/ 2014591 h 5424103"/>
              <a:gd name="connsiteX325" fmla="*/ 1951841 w 4380009"/>
              <a:gd name="connsiteY325" fmla="*/ 2012621 h 5424103"/>
              <a:gd name="connsiteX326" fmla="*/ 1937076 w 4380009"/>
              <a:gd name="connsiteY326" fmla="*/ 2008683 h 5424103"/>
              <a:gd name="connsiteX327" fmla="*/ 1929202 w 4380009"/>
              <a:gd name="connsiteY327" fmla="*/ 2006713 h 5424103"/>
              <a:gd name="connsiteX328" fmla="*/ 1914438 w 4380009"/>
              <a:gd name="connsiteY328" fmla="*/ 2002775 h 5424103"/>
              <a:gd name="connsiteX329" fmla="*/ 1907548 w 4380009"/>
              <a:gd name="connsiteY329" fmla="*/ 1999821 h 5424103"/>
              <a:gd name="connsiteX330" fmla="*/ 1893768 w 4380009"/>
              <a:gd name="connsiteY330" fmla="*/ 1994898 h 5424103"/>
              <a:gd name="connsiteX331" fmla="*/ 1886878 w 4380009"/>
              <a:gd name="connsiteY331" fmla="*/ 1993913 h 5424103"/>
              <a:gd name="connsiteX332" fmla="*/ 1869161 w 4380009"/>
              <a:gd name="connsiteY332" fmla="*/ 1987021 h 5424103"/>
              <a:gd name="connsiteX333" fmla="*/ 1867193 w 4380009"/>
              <a:gd name="connsiteY333" fmla="*/ 1987021 h 5424103"/>
              <a:gd name="connsiteX334" fmla="*/ 1847507 w 4380009"/>
              <a:gd name="connsiteY334" fmla="*/ 1979143 h 5424103"/>
              <a:gd name="connsiteX335" fmla="*/ 1841602 w 4380009"/>
              <a:gd name="connsiteY335" fmla="*/ 1977174 h 5424103"/>
              <a:gd name="connsiteX336" fmla="*/ 1828806 w 4380009"/>
              <a:gd name="connsiteY336" fmla="*/ 1972251 h 5424103"/>
              <a:gd name="connsiteX337" fmla="*/ 1821916 w 4380009"/>
              <a:gd name="connsiteY337" fmla="*/ 1968312 h 5424103"/>
              <a:gd name="connsiteX338" fmla="*/ 1810105 w 4380009"/>
              <a:gd name="connsiteY338" fmla="*/ 1963389 h 5424103"/>
              <a:gd name="connsiteX339" fmla="*/ 1804199 w 4380009"/>
              <a:gd name="connsiteY339" fmla="*/ 1960435 h 5424103"/>
              <a:gd name="connsiteX340" fmla="*/ 1792388 w 4380009"/>
              <a:gd name="connsiteY340" fmla="*/ 1954527 h 5424103"/>
              <a:gd name="connsiteX341" fmla="*/ 1787466 w 4380009"/>
              <a:gd name="connsiteY341" fmla="*/ 1952558 h 5424103"/>
              <a:gd name="connsiteX342" fmla="*/ 1771718 w 4380009"/>
              <a:gd name="connsiteY342" fmla="*/ 1944681 h 5424103"/>
              <a:gd name="connsiteX343" fmla="*/ 1770734 w 4380009"/>
              <a:gd name="connsiteY343" fmla="*/ 1943696 h 5424103"/>
              <a:gd name="connsiteX344" fmla="*/ 1754001 w 4380009"/>
              <a:gd name="connsiteY344" fmla="*/ 1934834 h 5424103"/>
              <a:gd name="connsiteX345" fmla="*/ 1751048 w 4380009"/>
              <a:gd name="connsiteY345" fmla="*/ 1933849 h 5424103"/>
              <a:gd name="connsiteX346" fmla="*/ 1738252 w 4380009"/>
              <a:gd name="connsiteY346" fmla="*/ 1925972 h 5424103"/>
              <a:gd name="connsiteX347" fmla="*/ 1734315 w 4380009"/>
              <a:gd name="connsiteY347" fmla="*/ 1924003 h 5424103"/>
              <a:gd name="connsiteX348" fmla="*/ 1722504 w 4380009"/>
              <a:gd name="connsiteY348" fmla="*/ 1916126 h 5424103"/>
              <a:gd name="connsiteX349" fmla="*/ 1718567 w 4380009"/>
              <a:gd name="connsiteY349" fmla="*/ 1914157 h 5424103"/>
              <a:gd name="connsiteX350" fmla="*/ 1707740 w 4380009"/>
              <a:gd name="connsiteY350" fmla="*/ 1906279 h 5424103"/>
              <a:gd name="connsiteX351" fmla="*/ 1704787 w 4380009"/>
              <a:gd name="connsiteY351" fmla="*/ 1904310 h 5424103"/>
              <a:gd name="connsiteX352" fmla="*/ 1691991 w 4380009"/>
              <a:gd name="connsiteY352" fmla="*/ 1895448 h 5424103"/>
              <a:gd name="connsiteX353" fmla="*/ 1691007 w 4380009"/>
              <a:gd name="connsiteY353" fmla="*/ 1894463 h 5424103"/>
              <a:gd name="connsiteX354" fmla="*/ 1664431 w 4380009"/>
              <a:gd name="connsiteY354" fmla="*/ 1873786 h 5424103"/>
              <a:gd name="connsiteX355" fmla="*/ 1662463 w 4380009"/>
              <a:gd name="connsiteY355" fmla="*/ 1871817 h 5424103"/>
              <a:gd name="connsiteX356" fmla="*/ 1652620 w 4380009"/>
              <a:gd name="connsiteY356" fmla="*/ 1862955 h 5424103"/>
              <a:gd name="connsiteX357" fmla="*/ 1649667 w 4380009"/>
              <a:gd name="connsiteY357" fmla="*/ 1860985 h 5424103"/>
              <a:gd name="connsiteX358" fmla="*/ 1640809 w 4380009"/>
              <a:gd name="connsiteY358" fmla="*/ 1851139 h 5424103"/>
              <a:gd name="connsiteX359" fmla="*/ 1637856 w 4380009"/>
              <a:gd name="connsiteY359" fmla="*/ 1849170 h 5424103"/>
              <a:gd name="connsiteX360" fmla="*/ 1628013 w 4380009"/>
              <a:gd name="connsiteY360" fmla="*/ 1839323 h 5424103"/>
              <a:gd name="connsiteX361" fmla="*/ 1627029 w 4380009"/>
              <a:gd name="connsiteY361" fmla="*/ 1838339 h 5424103"/>
              <a:gd name="connsiteX362" fmla="*/ 1605375 w 4380009"/>
              <a:gd name="connsiteY362" fmla="*/ 1815692 h 5424103"/>
              <a:gd name="connsiteX363" fmla="*/ 1605375 w 4380009"/>
              <a:gd name="connsiteY363" fmla="*/ 1814707 h 5424103"/>
              <a:gd name="connsiteX364" fmla="*/ 1595532 w 4380009"/>
              <a:gd name="connsiteY364" fmla="*/ 1803876 h 5424103"/>
              <a:gd name="connsiteX365" fmla="*/ 1594548 w 4380009"/>
              <a:gd name="connsiteY365" fmla="*/ 1801907 h 5424103"/>
              <a:gd name="connsiteX366" fmla="*/ 1586673 w 4380009"/>
              <a:gd name="connsiteY366" fmla="*/ 1792060 h 5424103"/>
              <a:gd name="connsiteX367" fmla="*/ 1585689 w 4380009"/>
              <a:gd name="connsiteY367" fmla="*/ 1791075 h 5424103"/>
              <a:gd name="connsiteX368" fmla="*/ 1553208 w 4380009"/>
              <a:gd name="connsiteY368" fmla="*/ 1741843 h 5424103"/>
              <a:gd name="connsiteX369" fmla="*/ 1553208 w 4380009"/>
              <a:gd name="connsiteY369" fmla="*/ 1740858 h 5424103"/>
              <a:gd name="connsiteX370" fmla="*/ 1546318 w 4380009"/>
              <a:gd name="connsiteY370" fmla="*/ 1729043 h 5424103"/>
              <a:gd name="connsiteX371" fmla="*/ 1546318 w 4380009"/>
              <a:gd name="connsiteY371" fmla="*/ 1728058 h 5424103"/>
              <a:gd name="connsiteX372" fmla="*/ 1488246 w 4380009"/>
              <a:gd name="connsiteY372" fmla="*/ 1421832 h 5424103"/>
              <a:gd name="connsiteX373" fmla="*/ 1477419 w 4380009"/>
              <a:gd name="connsiteY373" fmla="*/ 1419863 h 5424103"/>
              <a:gd name="connsiteX374" fmla="*/ 1475450 w 4380009"/>
              <a:gd name="connsiteY374" fmla="*/ 1418878 h 5424103"/>
              <a:gd name="connsiteX375" fmla="*/ 1465607 w 4380009"/>
              <a:gd name="connsiteY375" fmla="*/ 1415924 h 5424103"/>
              <a:gd name="connsiteX376" fmla="*/ 1463639 w 4380009"/>
              <a:gd name="connsiteY376" fmla="*/ 1414940 h 5424103"/>
              <a:gd name="connsiteX377" fmla="*/ 1454780 w 4380009"/>
              <a:gd name="connsiteY377" fmla="*/ 1410017 h 5424103"/>
              <a:gd name="connsiteX378" fmla="*/ 1453796 w 4380009"/>
              <a:gd name="connsiteY378" fmla="*/ 1409032 h 5424103"/>
              <a:gd name="connsiteX379" fmla="*/ 1444938 w 4380009"/>
              <a:gd name="connsiteY379" fmla="*/ 1404109 h 5424103"/>
              <a:gd name="connsiteX380" fmla="*/ 1443953 w 4380009"/>
              <a:gd name="connsiteY380" fmla="*/ 1403124 h 5424103"/>
              <a:gd name="connsiteX381" fmla="*/ 1437063 w 4380009"/>
              <a:gd name="connsiteY381" fmla="*/ 1395247 h 5424103"/>
              <a:gd name="connsiteX382" fmla="*/ 1435095 w 4380009"/>
              <a:gd name="connsiteY382" fmla="*/ 1393277 h 5424103"/>
              <a:gd name="connsiteX383" fmla="*/ 1427221 w 4380009"/>
              <a:gd name="connsiteY383" fmla="*/ 1385400 h 5424103"/>
              <a:gd name="connsiteX384" fmla="*/ 1426236 w 4380009"/>
              <a:gd name="connsiteY384" fmla="*/ 1383431 h 5424103"/>
              <a:gd name="connsiteX385" fmla="*/ 1420331 w 4380009"/>
              <a:gd name="connsiteY385" fmla="*/ 1374569 h 5424103"/>
              <a:gd name="connsiteX386" fmla="*/ 1419346 w 4380009"/>
              <a:gd name="connsiteY386" fmla="*/ 1373585 h 5424103"/>
              <a:gd name="connsiteX387" fmla="*/ 1413441 w 4380009"/>
              <a:gd name="connsiteY387" fmla="*/ 1362753 h 5424103"/>
              <a:gd name="connsiteX388" fmla="*/ 1412456 w 4380009"/>
              <a:gd name="connsiteY388" fmla="*/ 1359799 h 5424103"/>
              <a:gd name="connsiteX389" fmla="*/ 1407535 w 4380009"/>
              <a:gd name="connsiteY389" fmla="*/ 1348968 h 5424103"/>
              <a:gd name="connsiteX390" fmla="*/ 1405566 w 4380009"/>
              <a:gd name="connsiteY390" fmla="*/ 1345030 h 5424103"/>
              <a:gd name="connsiteX391" fmla="*/ 1401629 w 4380009"/>
              <a:gd name="connsiteY391" fmla="*/ 1335183 h 5424103"/>
              <a:gd name="connsiteX392" fmla="*/ 1400645 w 4380009"/>
              <a:gd name="connsiteY392" fmla="*/ 1331245 h 5424103"/>
              <a:gd name="connsiteX393" fmla="*/ 1397692 w 4380009"/>
              <a:gd name="connsiteY393" fmla="*/ 1321398 h 5424103"/>
              <a:gd name="connsiteX394" fmla="*/ 1395724 w 4380009"/>
              <a:gd name="connsiteY394" fmla="*/ 1316475 h 5424103"/>
              <a:gd name="connsiteX395" fmla="*/ 1392771 w 4380009"/>
              <a:gd name="connsiteY395" fmla="*/ 1305644 h 5424103"/>
              <a:gd name="connsiteX396" fmla="*/ 1391787 w 4380009"/>
              <a:gd name="connsiteY396" fmla="*/ 1299736 h 5424103"/>
              <a:gd name="connsiteX397" fmla="*/ 1389818 w 4380009"/>
              <a:gd name="connsiteY397" fmla="*/ 1289889 h 5424103"/>
              <a:gd name="connsiteX398" fmla="*/ 1387849 w 4380009"/>
              <a:gd name="connsiteY398" fmla="*/ 1282012 h 5424103"/>
              <a:gd name="connsiteX399" fmla="*/ 1386865 w 4380009"/>
              <a:gd name="connsiteY399" fmla="*/ 1275120 h 5424103"/>
              <a:gd name="connsiteX400" fmla="*/ 1384897 w 4380009"/>
              <a:gd name="connsiteY400" fmla="*/ 1264289 h 5424103"/>
              <a:gd name="connsiteX401" fmla="*/ 1384897 w 4380009"/>
              <a:gd name="connsiteY401" fmla="*/ 1257396 h 5424103"/>
              <a:gd name="connsiteX402" fmla="*/ 1383912 w 4380009"/>
              <a:gd name="connsiteY402" fmla="*/ 1249519 h 5424103"/>
              <a:gd name="connsiteX403" fmla="*/ 1383912 w 4380009"/>
              <a:gd name="connsiteY403" fmla="*/ 1244595 h 5424103"/>
              <a:gd name="connsiteX404" fmla="*/ 1382928 w 4380009"/>
              <a:gd name="connsiteY404" fmla="*/ 1229826 h 5424103"/>
              <a:gd name="connsiteX405" fmla="*/ 1382928 w 4380009"/>
              <a:gd name="connsiteY405" fmla="*/ 1225887 h 5424103"/>
              <a:gd name="connsiteX406" fmla="*/ 1381944 w 4380009"/>
              <a:gd name="connsiteY406" fmla="*/ 1210133 h 5424103"/>
              <a:gd name="connsiteX407" fmla="*/ 1382928 w 4380009"/>
              <a:gd name="connsiteY407" fmla="*/ 1206194 h 5424103"/>
              <a:gd name="connsiteX408" fmla="*/ 1382928 w 4380009"/>
              <a:gd name="connsiteY408" fmla="*/ 1187486 h 5424103"/>
              <a:gd name="connsiteX409" fmla="*/ 1453796 w 4380009"/>
              <a:gd name="connsiteY409" fmla="*/ 1019111 h 5424103"/>
              <a:gd name="connsiteX410" fmla="*/ 1562066 w 4380009"/>
              <a:gd name="connsiteY410" fmla="*/ 1031911 h 5424103"/>
              <a:gd name="connsiteX411" fmla="*/ 1572894 w 4380009"/>
              <a:gd name="connsiteY411" fmla="*/ 996464 h 5424103"/>
              <a:gd name="connsiteX412" fmla="*/ 1580768 w 4380009"/>
              <a:gd name="connsiteY412" fmla="*/ 977756 h 5424103"/>
              <a:gd name="connsiteX413" fmla="*/ 1582736 w 4380009"/>
              <a:gd name="connsiteY413" fmla="*/ 970863 h 5424103"/>
              <a:gd name="connsiteX414" fmla="*/ 1583721 w 4380009"/>
              <a:gd name="connsiteY414" fmla="*/ 960032 h 5424103"/>
              <a:gd name="connsiteX415" fmla="*/ 1579784 w 4380009"/>
              <a:gd name="connsiteY415" fmla="*/ 930493 h 5424103"/>
              <a:gd name="connsiteX416" fmla="*/ 1690023 w 4380009"/>
              <a:gd name="connsiteY416" fmla="*/ 580943 h 5424103"/>
              <a:gd name="connsiteX417" fmla="*/ 1707740 w 4380009"/>
              <a:gd name="connsiteY417" fmla="*/ 564203 h 5424103"/>
              <a:gd name="connsiteX418" fmla="*/ 1709708 w 4380009"/>
              <a:gd name="connsiteY418" fmla="*/ 563219 h 5424103"/>
              <a:gd name="connsiteX419" fmla="*/ 1728410 w 4380009"/>
              <a:gd name="connsiteY419" fmla="*/ 548449 h 5424103"/>
              <a:gd name="connsiteX420" fmla="*/ 1729394 w 4380009"/>
              <a:gd name="connsiteY420" fmla="*/ 548449 h 5424103"/>
              <a:gd name="connsiteX421" fmla="*/ 1751048 w 4380009"/>
              <a:gd name="connsiteY421" fmla="*/ 535649 h 5424103"/>
              <a:gd name="connsiteX422" fmla="*/ 1710692 w 4380009"/>
              <a:gd name="connsiteY422" fmla="*/ 459831 h 5424103"/>
              <a:gd name="connsiteX423" fmla="*/ 1799278 w 4380009"/>
              <a:gd name="connsiteY423" fmla="*/ 123081 h 5424103"/>
              <a:gd name="connsiteX424" fmla="*/ 1830774 w 4380009"/>
              <a:gd name="connsiteY424" fmla="*/ 247147 h 5424103"/>
              <a:gd name="connsiteX425" fmla="*/ 1995149 w 4380009"/>
              <a:gd name="connsiteY425" fmla="*/ 0 h 542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Lst>
            <a:rect l="l" t="t" r="r" b="b"/>
            <a:pathLst>
              <a:path w="4380009" h="5424103">
                <a:moveTo>
                  <a:pt x="1995149" y="0"/>
                </a:moveTo>
                <a:cubicBezTo>
                  <a:pt x="1995149" y="0"/>
                  <a:pt x="1993180" y="127020"/>
                  <a:pt x="2020740" y="170344"/>
                </a:cubicBezTo>
                <a:lnTo>
                  <a:pt x="2048300" y="60064"/>
                </a:lnTo>
                <a:lnTo>
                  <a:pt x="2048300" y="61048"/>
                </a:lnTo>
                <a:cubicBezTo>
                  <a:pt x="2049284" y="61048"/>
                  <a:pt x="2049284" y="61048"/>
                  <a:pt x="2049284" y="61048"/>
                </a:cubicBezTo>
                <a:cubicBezTo>
                  <a:pt x="2059127" y="72864"/>
                  <a:pt x="2138854" y="168375"/>
                  <a:pt x="2215627" y="205792"/>
                </a:cubicBezTo>
                <a:cubicBezTo>
                  <a:pt x="2236297" y="216623"/>
                  <a:pt x="2256967" y="222531"/>
                  <a:pt x="2275668" y="222531"/>
                </a:cubicBezTo>
                <a:cubicBezTo>
                  <a:pt x="2369175" y="220561"/>
                  <a:pt x="3002066" y="111265"/>
                  <a:pt x="3006987" y="625252"/>
                </a:cubicBezTo>
                <a:cubicBezTo>
                  <a:pt x="3007971" y="625252"/>
                  <a:pt x="3008956" y="625252"/>
                  <a:pt x="3008956" y="625252"/>
                </a:cubicBezTo>
                <a:cubicBezTo>
                  <a:pt x="3008956" y="625252"/>
                  <a:pt x="3008956" y="625252"/>
                  <a:pt x="3009940" y="625252"/>
                </a:cubicBezTo>
                <a:cubicBezTo>
                  <a:pt x="3009940" y="625252"/>
                  <a:pt x="3011908" y="625252"/>
                  <a:pt x="3012893" y="625252"/>
                </a:cubicBezTo>
                <a:cubicBezTo>
                  <a:pt x="3014861" y="625252"/>
                  <a:pt x="3015846" y="625252"/>
                  <a:pt x="3016830" y="625252"/>
                </a:cubicBezTo>
                <a:cubicBezTo>
                  <a:pt x="3016830" y="625252"/>
                  <a:pt x="3016830" y="625252"/>
                  <a:pt x="3017814" y="625252"/>
                </a:cubicBezTo>
                <a:cubicBezTo>
                  <a:pt x="3018798" y="625252"/>
                  <a:pt x="3020767" y="625252"/>
                  <a:pt x="3022736" y="626236"/>
                </a:cubicBezTo>
                <a:cubicBezTo>
                  <a:pt x="3022736" y="626236"/>
                  <a:pt x="3023720" y="626236"/>
                  <a:pt x="3024704" y="626236"/>
                </a:cubicBezTo>
                <a:cubicBezTo>
                  <a:pt x="3025688" y="626236"/>
                  <a:pt x="3026672" y="626236"/>
                  <a:pt x="3028641" y="626236"/>
                </a:cubicBezTo>
                <a:cubicBezTo>
                  <a:pt x="3029626" y="626236"/>
                  <a:pt x="3029626" y="626236"/>
                  <a:pt x="3030610" y="627221"/>
                </a:cubicBezTo>
                <a:cubicBezTo>
                  <a:pt x="3032578" y="627221"/>
                  <a:pt x="3034547" y="627221"/>
                  <a:pt x="3036515" y="627221"/>
                </a:cubicBezTo>
                <a:cubicBezTo>
                  <a:pt x="3037500" y="628206"/>
                  <a:pt x="3038484" y="628206"/>
                  <a:pt x="3039468" y="628206"/>
                </a:cubicBezTo>
                <a:cubicBezTo>
                  <a:pt x="3040452" y="629190"/>
                  <a:pt x="3042421" y="629190"/>
                  <a:pt x="3044390" y="629190"/>
                </a:cubicBezTo>
                <a:cubicBezTo>
                  <a:pt x="3045374" y="629190"/>
                  <a:pt x="3046358" y="629190"/>
                  <a:pt x="3047342" y="630175"/>
                </a:cubicBezTo>
                <a:cubicBezTo>
                  <a:pt x="3049311" y="630175"/>
                  <a:pt x="3052264" y="630175"/>
                  <a:pt x="3055217" y="631160"/>
                </a:cubicBezTo>
                <a:cubicBezTo>
                  <a:pt x="3055217" y="631160"/>
                  <a:pt x="3056201" y="631160"/>
                  <a:pt x="3057185" y="631160"/>
                </a:cubicBezTo>
                <a:cubicBezTo>
                  <a:pt x="3059154" y="632144"/>
                  <a:pt x="3061122" y="633129"/>
                  <a:pt x="3064075" y="633129"/>
                </a:cubicBezTo>
                <a:cubicBezTo>
                  <a:pt x="3065060" y="634114"/>
                  <a:pt x="3066044" y="634114"/>
                  <a:pt x="3066044" y="635098"/>
                </a:cubicBezTo>
                <a:cubicBezTo>
                  <a:pt x="3068996" y="635098"/>
                  <a:pt x="3071949" y="636083"/>
                  <a:pt x="3074902" y="637067"/>
                </a:cubicBezTo>
                <a:cubicBezTo>
                  <a:pt x="3075886" y="637067"/>
                  <a:pt x="3075886" y="637067"/>
                  <a:pt x="3077855" y="637067"/>
                </a:cubicBezTo>
                <a:cubicBezTo>
                  <a:pt x="3079824" y="639037"/>
                  <a:pt x="3082776" y="639037"/>
                  <a:pt x="3084745" y="640021"/>
                </a:cubicBezTo>
                <a:cubicBezTo>
                  <a:pt x="3085729" y="640021"/>
                  <a:pt x="3087698" y="641006"/>
                  <a:pt x="3088682" y="641006"/>
                </a:cubicBezTo>
                <a:cubicBezTo>
                  <a:pt x="3091635" y="641991"/>
                  <a:pt x="3093604" y="642975"/>
                  <a:pt x="3096556" y="644945"/>
                </a:cubicBezTo>
                <a:cubicBezTo>
                  <a:pt x="3097540" y="644945"/>
                  <a:pt x="3098525" y="644945"/>
                  <a:pt x="3098525" y="645929"/>
                </a:cubicBezTo>
                <a:cubicBezTo>
                  <a:pt x="3102462" y="646914"/>
                  <a:pt x="3105415" y="647899"/>
                  <a:pt x="3108368" y="649868"/>
                </a:cubicBezTo>
                <a:cubicBezTo>
                  <a:pt x="3109352" y="649868"/>
                  <a:pt x="3111320" y="650853"/>
                  <a:pt x="3112305" y="650853"/>
                </a:cubicBezTo>
                <a:cubicBezTo>
                  <a:pt x="3114273" y="652822"/>
                  <a:pt x="3117226" y="653807"/>
                  <a:pt x="3119195" y="654791"/>
                </a:cubicBezTo>
                <a:cubicBezTo>
                  <a:pt x="3121163" y="655776"/>
                  <a:pt x="3122148" y="655776"/>
                  <a:pt x="3123132" y="656761"/>
                </a:cubicBezTo>
                <a:cubicBezTo>
                  <a:pt x="3126085" y="658730"/>
                  <a:pt x="3129038" y="659714"/>
                  <a:pt x="3132974" y="661684"/>
                </a:cubicBezTo>
                <a:cubicBezTo>
                  <a:pt x="3133959" y="662668"/>
                  <a:pt x="3134943" y="662668"/>
                  <a:pt x="3135928" y="663653"/>
                </a:cubicBezTo>
                <a:cubicBezTo>
                  <a:pt x="3138880" y="665622"/>
                  <a:pt x="3141833" y="666607"/>
                  <a:pt x="3143802" y="668576"/>
                </a:cubicBezTo>
                <a:cubicBezTo>
                  <a:pt x="3144786" y="669561"/>
                  <a:pt x="3145770" y="669561"/>
                  <a:pt x="3147739" y="670546"/>
                </a:cubicBezTo>
                <a:cubicBezTo>
                  <a:pt x="3150692" y="672515"/>
                  <a:pt x="3154629" y="675469"/>
                  <a:pt x="3157582" y="678423"/>
                </a:cubicBezTo>
                <a:cubicBezTo>
                  <a:pt x="3158566" y="678423"/>
                  <a:pt x="3159550" y="679407"/>
                  <a:pt x="3161519" y="680392"/>
                </a:cubicBezTo>
                <a:cubicBezTo>
                  <a:pt x="3163487" y="682361"/>
                  <a:pt x="3165456" y="683346"/>
                  <a:pt x="3168409" y="686300"/>
                </a:cubicBezTo>
                <a:cubicBezTo>
                  <a:pt x="3169393" y="687285"/>
                  <a:pt x="3171362" y="687285"/>
                  <a:pt x="3172346" y="689254"/>
                </a:cubicBezTo>
                <a:cubicBezTo>
                  <a:pt x="3175298" y="692208"/>
                  <a:pt x="3178252" y="695162"/>
                  <a:pt x="3182188" y="697131"/>
                </a:cubicBezTo>
                <a:cubicBezTo>
                  <a:pt x="3183173" y="698116"/>
                  <a:pt x="3184157" y="699100"/>
                  <a:pt x="3185141" y="700085"/>
                </a:cubicBezTo>
                <a:cubicBezTo>
                  <a:pt x="3187110" y="703039"/>
                  <a:pt x="3190063" y="705008"/>
                  <a:pt x="3192031" y="707962"/>
                </a:cubicBezTo>
                <a:cubicBezTo>
                  <a:pt x="3194000" y="708947"/>
                  <a:pt x="3194984" y="709931"/>
                  <a:pt x="3195968" y="711901"/>
                </a:cubicBezTo>
                <a:cubicBezTo>
                  <a:pt x="3198921" y="714855"/>
                  <a:pt x="3201874" y="718793"/>
                  <a:pt x="3204827" y="721747"/>
                </a:cubicBezTo>
                <a:cubicBezTo>
                  <a:pt x="3242230" y="766056"/>
                  <a:pt x="3271758" y="830059"/>
                  <a:pt x="3278648" y="923600"/>
                </a:cubicBezTo>
                <a:cubicBezTo>
                  <a:pt x="3278648" y="923600"/>
                  <a:pt x="3280616" y="931477"/>
                  <a:pt x="3281601" y="947232"/>
                </a:cubicBezTo>
                <a:lnTo>
                  <a:pt x="3281601" y="948216"/>
                </a:lnTo>
                <a:cubicBezTo>
                  <a:pt x="3281601" y="949201"/>
                  <a:pt x="3281601" y="951170"/>
                  <a:pt x="3281601" y="952155"/>
                </a:cubicBezTo>
                <a:cubicBezTo>
                  <a:pt x="3281601" y="953140"/>
                  <a:pt x="3281601" y="954124"/>
                  <a:pt x="3281601" y="955109"/>
                </a:cubicBezTo>
                <a:cubicBezTo>
                  <a:pt x="3281601" y="956094"/>
                  <a:pt x="3281601" y="957078"/>
                  <a:pt x="3281601" y="958063"/>
                </a:cubicBezTo>
                <a:cubicBezTo>
                  <a:pt x="3281601" y="959047"/>
                  <a:pt x="3281601" y="961017"/>
                  <a:pt x="3281601" y="962001"/>
                </a:cubicBezTo>
                <a:cubicBezTo>
                  <a:pt x="3281601" y="962986"/>
                  <a:pt x="3281601" y="963971"/>
                  <a:pt x="3281601" y="964955"/>
                </a:cubicBezTo>
                <a:cubicBezTo>
                  <a:pt x="3281601" y="967909"/>
                  <a:pt x="3281601" y="970863"/>
                  <a:pt x="3281601" y="972833"/>
                </a:cubicBezTo>
                <a:cubicBezTo>
                  <a:pt x="3281601" y="973817"/>
                  <a:pt x="3281601" y="974802"/>
                  <a:pt x="3281601" y="975787"/>
                </a:cubicBezTo>
                <a:cubicBezTo>
                  <a:pt x="3280616" y="977756"/>
                  <a:pt x="3280616" y="979725"/>
                  <a:pt x="3280616" y="981694"/>
                </a:cubicBezTo>
                <a:cubicBezTo>
                  <a:pt x="3280616" y="982679"/>
                  <a:pt x="3280616" y="983664"/>
                  <a:pt x="3280616" y="984648"/>
                </a:cubicBezTo>
                <a:cubicBezTo>
                  <a:pt x="3280616" y="987602"/>
                  <a:pt x="3280616" y="988587"/>
                  <a:pt x="3280616" y="991541"/>
                </a:cubicBezTo>
                <a:cubicBezTo>
                  <a:pt x="3280616" y="992526"/>
                  <a:pt x="3279632" y="993510"/>
                  <a:pt x="3279632" y="994495"/>
                </a:cubicBezTo>
                <a:cubicBezTo>
                  <a:pt x="3279632" y="997449"/>
                  <a:pt x="3278648" y="999418"/>
                  <a:pt x="3278648" y="1001387"/>
                </a:cubicBezTo>
                <a:cubicBezTo>
                  <a:pt x="3278648" y="1003357"/>
                  <a:pt x="3278648" y="1004341"/>
                  <a:pt x="3278648" y="1005326"/>
                </a:cubicBezTo>
                <a:cubicBezTo>
                  <a:pt x="3277664" y="1012219"/>
                  <a:pt x="3276679" y="1019111"/>
                  <a:pt x="3274711" y="1027973"/>
                </a:cubicBezTo>
                <a:cubicBezTo>
                  <a:pt x="3274711" y="1028958"/>
                  <a:pt x="3274711" y="1029942"/>
                  <a:pt x="3274711" y="1030927"/>
                </a:cubicBezTo>
                <a:cubicBezTo>
                  <a:pt x="3273726" y="1033881"/>
                  <a:pt x="3273726" y="1036835"/>
                  <a:pt x="3272742" y="1039789"/>
                </a:cubicBezTo>
                <a:cubicBezTo>
                  <a:pt x="3272742" y="1041758"/>
                  <a:pt x="3272742" y="1042743"/>
                  <a:pt x="3272742" y="1043727"/>
                </a:cubicBezTo>
                <a:cubicBezTo>
                  <a:pt x="3270774" y="1047666"/>
                  <a:pt x="3270774" y="1050620"/>
                  <a:pt x="3269789" y="1053574"/>
                </a:cubicBezTo>
                <a:cubicBezTo>
                  <a:pt x="3268805" y="1055543"/>
                  <a:pt x="3268805" y="1056528"/>
                  <a:pt x="3268805" y="1057512"/>
                </a:cubicBezTo>
                <a:cubicBezTo>
                  <a:pt x="3267821" y="1062436"/>
                  <a:pt x="3266836" y="1066374"/>
                  <a:pt x="3265852" y="1070313"/>
                </a:cubicBezTo>
                <a:cubicBezTo>
                  <a:pt x="3265852" y="1071297"/>
                  <a:pt x="3265852" y="1071297"/>
                  <a:pt x="3264868" y="1071297"/>
                </a:cubicBezTo>
                <a:cubicBezTo>
                  <a:pt x="3263884" y="1076221"/>
                  <a:pt x="3262899" y="1081144"/>
                  <a:pt x="3260931" y="1086067"/>
                </a:cubicBezTo>
                <a:cubicBezTo>
                  <a:pt x="3260931" y="1087052"/>
                  <a:pt x="3260931" y="1088037"/>
                  <a:pt x="3260931" y="1090006"/>
                </a:cubicBezTo>
                <a:cubicBezTo>
                  <a:pt x="3258962" y="1092960"/>
                  <a:pt x="3257978" y="1096898"/>
                  <a:pt x="3256994" y="1100837"/>
                </a:cubicBezTo>
                <a:cubicBezTo>
                  <a:pt x="3256010" y="1102806"/>
                  <a:pt x="3255025" y="1104775"/>
                  <a:pt x="3255025" y="1106745"/>
                </a:cubicBezTo>
                <a:cubicBezTo>
                  <a:pt x="3254041" y="1109699"/>
                  <a:pt x="3253056" y="1113637"/>
                  <a:pt x="3251088" y="1117576"/>
                </a:cubicBezTo>
                <a:cubicBezTo>
                  <a:pt x="3251088" y="1119545"/>
                  <a:pt x="3250104" y="1120530"/>
                  <a:pt x="3249120" y="1122499"/>
                </a:cubicBezTo>
                <a:cubicBezTo>
                  <a:pt x="3248135" y="1127422"/>
                  <a:pt x="3246166" y="1132346"/>
                  <a:pt x="3244198" y="1136284"/>
                </a:cubicBezTo>
                <a:cubicBezTo>
                  <a:pt x="3244198" y="1137269"/>
                  <a:pt x="3244198" y="1138253"/>
                  <a:pt x="3243214" y="1139238"/>
                </a:cubicBezTo>
                <a:cubicBezTo>
                  <a:pt x="3241245" y="1145146"/>
                  <a:pt x="3238292" y="1151054"/>
                  <a:pt x="3236324" y="1156962"/>
                </a:cubicBezTo>
                <a:cubicBezTo>
                  <a:pt x="3236324" y="1157947"/>
                  <a:pt x="3235340" y="1158931"/>
                  <a:pt x="3235340" y="1159916"/>
                </a:cubicBezTo>
                <a:cubicBezTo>
                  <a:pt x="3233371" y="1164839"/>
                  <a:pt x="3231402" y="1169762"/>
                  <a:pt x="3228450" y="1174685"/>
                </a:cubicBezTo>
                <a:cubicBezTo>
                  <a:pt x="3227465" y="1176655"/>
                  <a:pt x="3227465" y="1178624"/>
                  <a:pt x="3226481" y="1180593"/>
                </a:cubicBezTo>
                <a:cubicBezTo>
                  <a:pt x="3224512" y="1185517"/>
                  <a:pt x="3222544" y="1189455"/>
                  <a:pt x="3220576" y="1194379"/>
                </a:cubicBezTo>
                <a:cubicBezTo>
                  <a:pt x="3218607" y="1195363"/>
                  <a:pt x="3218607" y="1197332"/>
                  <a:pt x="3217622" y="1200286"/>
                </a:cubicBezTo>
                <a:cubicBezTo>
                  <a:pt x="3214670" y="1205210"/>
                  <a:pt x="3212701" y="1209148"/>
                  <a:pt x="3210732" y="1215056"/>
                </a:cubicBezTo>
                <a:cubicBezTo>
                  <a:pt x="3209748" y="1216041"/>
                  <a:pt x="3208764" y="1217025"/>
                  <a:pt x="3207780" y="1218995"/>
                </a:cubicBezTo>
                <a:cubicBezTo>
                  <a:pt x="3204827" y="1225887"/>
                  <a:pt x="3200890" y="1232780"/>
                  <a:pt x="3197937" y="1239672"/>
                </a:cubicBezTo>
                <a:cubicBezTo>
                  <a:pt x="3196953" y="1240657"/>
                  <a:pt x="3196953" y="1241642"/>
                  <a:pt x="3195968" y="1242626"/>
                </a:cubicBezTo>
                <a:cubicBezTo>
                  <a:pt x="3193016" y="1248534"/>
                  <a:pt x="3189078" y="1254442"/>
                  <a:pt x="3186126" y="1260350"/>
                </a:cubicBezTo>
                <a:cubicBezTo>
                  <a:pt x="3185141" y="1262319"/>
                  <a:pt x="3184157" y="1265273"/>
                  <a:pt x="3182188" y="1267243"/>
                </a:cubicBezTo>
                <a:cubicBezTo>
                  <a:pt x="3179236" y="1272166"/>
                  <a:pt x="3177267" y="1276104"/>
                  <a:pt x="3174314" y="1282012"/>
                </a:cubicBezTo>
                <a:cubicBezTo>
                  <a:pt x="3172346" y="1283981"/>
                  <a:pt x="3171362" y="1286935"/>
                  <a:pt x="3169393" y="1288905"/>
                </a:cubicBezTo>
                <a:cubicBezTo>
                  <a:pt x="3166440" y="1294813"/>
                  <a:pt x="3163487" y="1299736"/>
                  <a:pt x="3159550" y="1304659"/>
                </a:cubicBezTo>
                <a:cubicBezTo>
                  <a:pt x="3158566" y="1306628"/>
                  <a:pt x="3157582" y="1309582"/>
                  <a:pt x="3155613" y="1311552"/>
                </a:cubicBezTo>
                <a:cubicBezTo>
                  <a:pt x="3151676" y="1319429"/>
                  <a:pt x="3146754" y="1326321"/>
                  <a:pt x="3141833" y="1334199"/>
                </a:cubicBezTo>
                <a:cubicBezTo>
                  <a:pt x="3141833" y="1334199"/>
                  <a:pt x="3134943" y="1325337"/>
                  <a:pt x="3124116" y="1314506"/>
                </a:cubicBezTo>
                <a:cubicBezTo>
                  <a:pt x="3152660" y="1354876"/>
                  <a:pt x="3168409" y="1411986"/>
                  <a:pt x="3165456" y="1471065"/>
                </a:cubicBezTo>
                <a:cubicBezTo>
                  <a:pt x="3165456" y="1472049"/>
                  <a:pt x="3165456" y="1473034"/>
                  <a:pt x="3164472" y="1473034"/>
                </a:cubicBezTo>
                <a:cubicBezTo>
                  <a:pt x="3164472" y="1476973"/>
                  <a:pt x="3164472" y="1481896"/>
                  <a:pt x="3163487" y="1485834"/>
                </a:cubicBezTo>
                <a:cubicBezTo>
                  <a:pt x="3163487" y="1486819"/>
                  <a:pt x="3163487" y="1487804"/>
                  <a:pt x="3163487" y="1487804"/>
                </a:cubicBezTo>
                <a:cubicBezTo>
                  <a:pt x="3162503" y="1497650"/>
                  <a:pt x="3160534" y="1507497"/>
                  <a:pt x="3158566" y="1517343"/>
                </a:cubicBezTo>
                <a:cubicBezTo>
                  <a:pt x="3157582" y="1518328"/>
                  <a:pt x="3157582" y="1520297"/>
                  <a:pt x="3157582" y="1521282"/>
                </a:cubicBezTo>
                <a:cubicBezTo>
                  <a:pt x="3155613" y="1524236"/>
                  <a:pt x="3155613" y="1528174"/>
                  <a:pt x="3154629" y="1531128"/>
                </a:cubicBezTo>
                <a:cubicBezTo>
                  <a:pt x="3153644" y="1533097"/>
                  <a:pt x="3153644" y="1534082"/>
                  <a:pt x="3153644" y="1536051"/>
                </a:cubicBezTo>
                <a:cubicBezTo>
                  <a:pt x="3151676" y="1539990"/>
                  <a:pt x="3149707" y="1544913"/>
                  <a:pt x="3147739" y="1549837"/>
                </a:cubicBezTo>
                <a:cubicBezTo>
                  <a:pt x="3139864" y="1572483"/>
                  <a:pt x="3129038" y="1591192"/>
                  <a:pt x="3118210" y="1607931"/>
                </a:cubicBezTo>
                <a:cubicBezTo>
                  <a:pt x="3040452" y="1723135"/>
                  <a:pt x="2912496" y="1709350"/>
                  <a:pt x="2912496" y="1709350"/>
                </a:cubicBezTo>
                <a:cubicBezTo>
                  <a:pt x="2836707" y="1884617"/>
                  <a:pt x="2651662" y="2007698"/>
                  <a:pt x="2406577" y="2043145"/>
                </a:cubicBezTo>
                <a:lnTo>
                  <a:pt x="2389844" y="2136687"/>
                </a:lnTo>
                <a:cubicBezTo>
                  <a:pt x="2398703" y="2120933"/>
                  <a:pt x="2402640" y="2106163"/>
                  <a:pt x="2398703" y="2104193"/>
                </a:cubicBezTo>
                <a:cubicBezTo>
                  <a:pt x="2400672" y="2105178"/>
                  <a:pt x="2401656" y="2106163"/>
                  <a:pt x="2403624" y="2107147"/>
                </a:cubicBezTo>
                <a:cubicBezTo>
                  <a:pt x="2405593" y="2105178"/>
                  <a:pt x="2419373" y="2090409"/>
                  <a:pt x="2440043" y="2113055"/>
                </a:cubicBezTo>
                <a:cubicBezTo>
                  <a:pt x="2440043" y="2113055"/>
                  <a:pt x="2491225" y="2136687"/>
                  <a:pt x="2535518" y="2203643"/>
                </a:cubicBezTo>
                <a:cubicBezTo>
                  <a:pt x="2617213" y="2202659"/>
                  <a:pt x="2780603" y="2246967"/>
                  <a:pt x="2902654" y="2296200"/>
                </a:cubicBezTo>
                <a:cubicBezTo>
                  <a:pt x="3091635" y="2340509"/>
                  <a:pt x="3231402" y="2392695"/>
                  <a:pt x="3393808" y="2435035"/>
                </a:cubicBezTo>
                <a:cubicBezTo>
                  <a:pt x="3516843" y="2467529"/>
                  <a:pt x="3640862" y="2501007"/>
                  <a:pt x="3765866" y="2522669"/>
                </a:cubicBezTo>
                <a:cubicBezTo>
                  <a:pt x="3803268" y="2527593"/>
                  <a:pt x="3889884" y="2549255"/>
                  <a:pt x="3940083" y="2529562"/>
                </a:cubicBezTo>
                <a:cubicBezTo>
                  <a:pt x="3941067" y="2528577"/>
                  <a:pt x="3942051" y="2527593"/>
                  <a:pt x="3943036" y="2527593"/>
                </a:cubicBezTo>
                <a:cubicBezTo>
                  <a:pt x="3949926" y="2524639"/>
                  <a:pt x="3955831" y="2520700"/>
                  <a:pt x="3960753" y="2516761"/>
                </a:cubicBezTo>
                <a:cubicBezTo>
                  <a:pt x="3962721" y="2513807"/>
                  <a:pt x="3965674" y="2510853"/>
                  <a:pt x="3966658" y="2507899"/>
                </a:cubicBezTo>
                <a:cubicBezTo>
                  <a:pt x="3966658" y="2507899"/>
                  <a:pt x="3965674" y="2501007"/>
                  <a:pt x="3963706" y="2490176"/>
                </a:cubicBezTo>
                <a:cubicBezTo>
                  <a:pt x="3963706" y="2489191"/>
                  <a:pt x="3962721" y="2480329"/>
                  <a:pt x="3962721" y="2479345"/>
                </a:cubicBezTo>
                <a:cubicBezTo>
                  <a:pt x="3961737" y="2471467"/>
                  <a:pt x="3959768" y="2461621"/>
                  <a:pt x="3958784" y="2450790"/>
                </a:cubicBezTo>
                <a:cubicBezTo>
                  <a:pt x="3957800" y="2449805"/>
                  <a:pt x="3955831" y="2437989"/>
                  <a:pt x="3955831" y="2437005"/>
                </a:cubicBezTo>
                <a:cubicBezTo>
                  <a:pt x="3952878" y="2421251"/>
                  <a:pt x="3950910" y="2403527"/>
                  <a:pt x="3947957" y="2385803"/>
                </a:cubicBezTo>
                <a:cubicBezTo>
                  <a:pt x="3946973" y="2377926"/>
                  <a:pt x="3943036" y="2358233"/>
                  <a:pt x="3942051" y="2348387"/>
                </a:cubicBezTo>
                <a:cubicBezTo>
                  <a:pt x="3941067" y="2341494"/>
                  <a:pt x="3940083" y="2335586"/>
                  <a:pt x="3939098" y="2328693"/>
                </a:cubicBezTo>
                <a:cubicBezTo>
                  <a:pt x="3937130" y="2317862"/>
                  <a:pt x="3935162" y="2305062"/>
                  <a:pt x="3933193" y="2292261"/>
                </a:cubicBezTo>
                <a:cubicBezTo>
                  <a:pt x="3935162" y="2298169"/>
                  <a:pt x="3936146" y="2304077"/>
                  <a:pt x="3938114" y="2310970"/>
                </a:cubicBezTo>
                <a:lnTo>
                  <a:pt x="3818032" y="1551806"/>
                </a:lnTo>
                <a:cubicBezTo>
                  <a:pt x="3843624" y="1503558"/>
                  <a:pt x="3880042" y="1469095"/>
                  <a:pt x="3921382" y="1444479"/>
                </a:cubicBezTo>
                <a:lnTo>
                  <a:pt x="3916460" y="1428725"/>
                </a:lnTo>
                <a:lnTo>
                  <a:pt x="3915476" y="1423802"/>
                </a:lnTo>
                <a:cubicBezTo>
                  <a:pt x="3926303" y="1414940"/>
                  <a:pt x="3937130" y="1408047"/>
                  <a:pt x="3946973" y="1400170"/>
                </a:cubicBezTo>
                <a:lnTo>
                  <a:pt x="3946973" y="1394262"/>
                </a:lnTo>
                <a:cubicBezTo>
                  <a:pt x="3946973" y="1394262"/>
                  <a:pt x="3764881" y="1363738"/>
                  <a:pt x="3736337" y="1245580"/>
                </a:cubicBezTo>
                <a:cubicBezTo>
                  <a:pt x="3727479" y="1209148"/>
                  <a:pt x="3725510" y="1167793"/>
                  <a:pt x="3713699" y="1132346"/>
                </a:cubicBezTo>
                <a:cubicBezTo>
                  <a:pt x="3706809" y="1110683"/>
                  <a:pt x="3691060" y="1089021"/>
                  <a:pt x="3701888" y="1069328"/>
                </a:cubicBezTo>
                <a:cubicBezTo>
                  <a:pt x="3713699" y="1046681"/>
                  <a:pt x="3741258" y="1048651"/>
                  <a:pt x="3763897" y="1059482"/>
                </a:cubicBezTo>
                <a:cubicBezTo>
                  <a:pt x="3758976" y="1055543"/>
                  <a:pt x="3756023" y="1052589"/>
                  <a:pt x="3755038" y="1050620"/>
                </a:cubicBezTo>
                <a:cubicBezTo>
                  <a:pt x="3757007" y="1052589"/>
                  <a:pt x="3770787" y="1055543"/>
                  <a:pt x="3787520" y="1063420"/>
                </a:cubicBezTo>
                <a:cubicBezTo>
                  <a:pt x="3787520" y="1063420"/>
                  <a:pt x="3787520" y="1062436"/>
                  <a:pt x="3787520" y="1061451"/>
                </a:cubicBezTo>
                <a:cubicBezTo>
                  <a:pt x="3787520" y="1060466"/>
                  <a:pt x="3787520" y="1059482"/>
                  <a:pt x="3787520" y="1058497"/>
                </a:cubicBezTo>
                <a:cubicBezTo>
                  <a:pt x="3787520" y="1057512"/>
                  <a:pt x="3787520" y="1056528"/>
                  <a:pt x="3787520" y="1055543"/>
                </a:cubicBezTo>
                <a:cubicBezTo>
                  <a:pt x="3787520" y="1054558"/>
                  <a:pt x="3787520" y="1053574"/>
                  <a:pt x="3787520" y="1052589"/>
                </a:cubicBezTo>
                <a:cubicBezTo>
                  <a:pt x="3787520" y="1051605"/>
                  <a:pt x="3788504" y="1050620"/>
                  <a:pt x="3788504" y="1050620"/>
                </a:cubicBezTo>
                <a:cubicBezTo>
                  <a:pt x="3795394" y="993510"/>
                  <a:pt x="3830828" y="897015"/>
                  <a:pt x="3883979" y="910800"/>
                </a:cubicBezTo>
                <a:cubicBezTo>
                  <a:pt x="3882995" y="910800"/>
                  <a:pt x="3882995" y="910800"/>
                  <a:pt x="3882995" y="910800"/>
                </a:cubicBezTo>
                <a:cubicBezTo>
                  <a:pt x="3874136" y="904892"/>
                  <a:pt x="3867246" y="903907"/>
                  <a:pt x="3867246" y="903907"/>
                </a:cubicBezTo>
                <a:cubicBezTo>
                  <a:pt x="3867246" y="903907"/>
                  <a:pt x="3874136" y="903907"/>
                  <a:pt x="3883979" y="907846"/>
                </a:cubicBezTo>
                <a:cubicBezTo>
                  <a:pt x="3891853" y="909815"/>
                  <a:pt x="3900712" y="913754"/>
                  <a:pt x="3909570" y="920646"/>
                </a:cubicBezTo>
                <a:cubicBezTo>
                  <a:pt x="3937130" y="894061"/>
                  <a:pt x="3979454" y="882245"/>
                  <a:pt x="4016856" y="890122"/>
                </a:cubicBezTo>
                <a:cubicBezTo>
                  <a:pt x="4016856" y="890122"/>
                  <a:pt x="4017841" y="891107"/>
                  <a:pt x="4018825" y="891107"/>
                </a:cubicBezTo>
                <a:cubicBezTo>
                  <a:pt x="4021778" y="891107"/>
                  <a:pt x="4024731" y="892091"/>
                  <a:pt x="4027684" y="893076"/>
                </a:cubicBezTo>
                <a:cubicBezTo>
                  <a:pt x="4028668" y="894061"/>
                  <a:pt x="4029652" y="894061"/>
                  <a:pt x="4030636" y="894061"/>
                </a:cubicBezTo>
                <a:cubicBezTo>
                  <a:pt x="4034574" y="895045"/>
                  <a:pt x="4037526" y="897015"/>
                  <a:pt x="4040479" y="897999"/>
                </a:cubicBezTo>
                <a:cubicBezTo>
                  <a:pt x="4041464" y="897999"/>
                  <a:pt x="4041464" y="897999"/>
                  <a:pt x="4041464" y="897999"/>
                </a:cubicBezTo>
                <a:cubicBezTo>
                  <a:pt x="4041464" y="897999"/>
                  <a:pt x="4041464" y="897999"/>
                  <a:pt x="4042448" y="898984"/>
                </a:cubicBezTo>
                <a:cubicBezTo>
                  <a:pt x="4047369" y="900953"/>
                  <a:pt x="4052290" y="903907"/>
                  <a:pt x="4058196" y="904892"/>
                </a:cubicBezTo>
                <a:cubicBezTo>
                  <a:pt x="4066070" y="906861"/>
                  <a:pt x="4072960" y="904892"/>
                  <a:pt x="4081819" y="903907"/>
                </a:cubicBezTo>
                <a:cubicBezTo>
                  <a:pt x="4104457" y="901938"/>
                  <a:pt x="4128080" y="912769"/>
                  <a:pt x="4143828" y="930493"/>
                </a:cubicBezTo>
                <a:cubicBezTo>
                  <a:pt x="4143828" y="931477"/>
                  <a:pt x="4144813" y="931477"/>
                  <a:pt x="4146781" y="932462"/>
                </a:cubicBezTo>
                <a:cubicBezTo>
                  <a:pt x="4150718" y="933447"/>
                  <a:pt x="4156624" y="932462"/>
                  <a:pt x="4160561" y="932462"/>
                </a:cubicBezTo>
                <a:lnTo>
                  <a:pt x="4161546" y="933447"/>
                </a:lnTo>
                <a:cubicBezTo>
                  <a:pt x="4233398" y="957078"/>
                  <a:pt x="4243240" y="1055543"/>
                  <a:pt x="4243240" y="1116591"/>
                </a:cubicBezTo>
                <a:cubicBezTo>
                  <a:pt x="4243240" y="1129392"/>
                  <a:pt x="4242256" y="1143177"/>
                  <a:pt x="4241272" y="1157947"/>
                </a:cubicBezTo>
                <a:cubicBezTo>
                  <a:pt x="4238319" y="1206194"/>
                  <a:pt x="4230445" y="1259365"/>
                  <a:pt x="4206822" y="1300721"/>
                </a:cubicBezTo>
                <a:cubicBezTo>
                  <a:pt x="4208791" y="1300721"/>
                  <a:pt x="4209775" y="1299736"/>
                  <a:pt x="4209775" y="1299736"/>
                </a:cubicBezTo>
                <a:cubicBezTo>
                  <a:pt x="4217650" y="1308598"/>
                  <a:pt x="4227492" y="1354876"/>
                  <a:pt x="4234382" y="1390323"/>
                </a:cubicBezTo>
                <a:cubicBezTo>
                  <a:pt x="4258004" y="1393277"/>
                  <a:pt x="4271784" y="1395247"/>
                  <a:pt x="4271784" y="1395247"/>
                </a:cubicBezTo>
                <a:cubicBezTo>
                  <a:pt x="4271784" y="1395247"/>
                  <a:pt x="4519822" y="2594549"/>
                  <a:pt x="4264894" y="2853511"/>
                </a:cubicBezTo>
                <a:cubicBezTo>
                  <a:pt x="4263910" y="2854496"/>
                  <a:pt x="4262926" y="2855480"/>
                  <a:pt x="4261942" y="2856465"/>
                </a:cubicBezTo>
                <a:cubicBezTo>
                  <a:pt x="4258989" y="2858434"/>
                  <a:pt x="4256036" y="2861388"/>
                  <a:pt x="4253084" y="2864342"/>
                </a:cubicBezTo>
                <a:cubicBezTo>
                  <a:pt x="4239304" y="2877143"/>
                  <a:pt x="4224539" y="2886989"/>
                  <a:pt x="4207806" y="2892897"/>
                </a:cubicBezTo>
                <a:cubicBezTo>
                  <a:pt x="3942051" y="3000224"/>
                  <a:pt x="3191047" y="2962807"/>
                  <a:pt x="2883952" y="2852526"/>
                </a:cubicBezTo>
                <a:cubicBezTo>
                  <a:pt x="2858361" y="2931298"/>
                  <a:pt x="2832770" y="3013024"/>
                  <a:pt x="2808163" y="3093765"/>
                </a:cubicBezTo>
                <a:cubicBezTo>
                  <a:pt x="2755996" y="3265094"/>
                  <a:pt x="2708751" y="3426577"/>
                  <a:pt x="2684144" y="3526026"/>
                </a:cubicBezTo>
                <a:cubicBezTo>
                  <a:pt x="2683160" y="3527011"/>
                  <a:pt x="2683160" y="3528980"/>
                  <a:pt x="2682175" y="3529965"/>
                </a:cubicBezTo>
                <a:cubicBezTo>
                  <a:pt x="2677254" y="3551627"/>
                  <a:pt x="2672332" y="3570335"/>
                  <a:pt x="2669380" y="3585105"/>
                </a:cubicBezTo>
                <a:cubicBezTo>
                  <a:pt x="2668395" y="3591013"/>
                  <a:pt x="2667411" y="3597905"/>
                  <a:pt x="2666427" y="3604798"/>
                </a:cubicBezTo>
                <a:cubicBezTo>
                  <a:pt x="2665442" y="3607752"/>
                  <a:pt x="2665442" y="3609721"/>
                  <a:pt x="2665442" y="3612675"/>
                </a:cubicBezTo>
                <a:cubicBezTo>
                  <a:pt x="2664458" y="3616613"/>
                  <a:pt x="2664458" y="3622521"/>
                  <a:pt x="2663474" y="3628429"/>
                </a:cubicBezTo>
                <a:cubicBezTo>
                  <a:pt x="2663474" y="3630399"/>
                  <a:pt x="2662490" y="3634337"/>
                  <a:pt x="2662490" y="3638276"/>
                </a:cubicBezTo>
                <a:cubicBezTo>
                  <a:pt x="2662490" y="3643199"/>
                  <a:pt x="2661505" y="3648122"/>
                  <a:pt x="2661505" y="3654030"/>
                </a:cubicBezTo>
                <a:cubicBezTo>
                  <a:pt x="2661505" y="3657969"/>
                  <a:pt x="2661505" y="3660923"/>
                  <a:pt x="2660521" y="3665846"/>
                </a:cubicBezTo>
                <a:cubicBezTo>
                  <a:pt x="2659537" y="3670769"/>
                  <a:pt x="2659537" y="3677662"/>
                  <a:pt x="2659537" y="3682585"/>
                </a:cubicBezTo>
                <a:cubicBezTo>
                  <a:pt x="2659537" y="3687508"/>
                  <a:pt x="2659537" y="3690462"/>
                  <a:pt x="2658552" y="3695385"/>
                </a:cubicBezTo>
                <a:cubicBezTo>
                  <a:pt x="2658552" y="3702278"/>
                  <a:pt x="2658552" y="3709171"/>
                  <a:pt x="2658552" y="3716063"/>
                </a:cubicBezTo>
                <a:cubicBezTo>
                  <a:pt x="2658552" y="3719017"/>
                  <a:pt x="2658552" y="3722955"/>
                  <a:pt x="2657568" y="3727879"/>
                </a:cubicBezTo>
                <a:cubicBezTo>
                  <a:pt x="2657568" y="3735756"/>
                  <a:pt x="2657568" y="3743633"/>
                  <a:pt x="2657568" y="3751510"/>
                </a:cubicBezTo>
                <a:cubicBezTo>
                  <a:pt x="2657568" y="3755449"/>
                  <a:pt x="2657568" y="3758403"/>
                  <a:pt x="2657568" y="3762341"/>
                </a:cubicBezTo>
                <a:cubicBezTo>
                  <a:pt x="2657568" y="3773173"/>
                  <a:pt x="2657568" y="3785973"/>
                  <a:pt x="2657568" y="3797789"/>
                </a:cubicBezTo>
                <a:cubicBezTo>
                  <a:pt x="2657568" y="3798773"/>
                  <a:pt x="2657568" y="3798773"/>
                  <a:pt x="2657568" y="3799758"/>
                </a:cubicBezTo>
                <a:cubicBezTo>
                  <a:pt x="2656584" y="3812559"/>
                  <a:pt x="2656584" y="3824374"/>
                  <a:pt x="2657568" y="3838159"/>
                </a:cubicBezTo>
                <a:cubicBezTo>
                  <a:pt x="2657568" y="3841113"/>
                  <a:pt x="2657568" y="3846037"/>
                  <a:pt x="2657568" y="3848991"/>
                </a:cubicBezTo>
                <a:cubicBezTo>
                  <a:pt x="2657568" y="3858837"/>
                  <a:pt x="2657568" y="3868683"/>
                  <a:pt x="2657568" y="3877545"/>
                </a:cubicBezTo>
                <a:cubicBezTo>
                  <a:pt x="2657568" y="3882469"/>
                  <a:pt x="2657568" y="3888377"/>
                  <a:pt x="2657568" y="3892315"/>
                </a:cubicBezTo>
                <a:cubicBezTo>
                  <a:pt x="2657568" y="3902161"/>
                  <a:pt x="2657568" y="3911023"/>
                  <a:pt x="2657568" y="3919885"/>
                </a:cubicBezTo>
                <a:cubicBezTo>
                  <a:pt x="2657568" y="3924809"/>
                  <a:pt x="2658552" y="3930716"/>
                  <a:pt x="2658552" y="3936624"/>
                </a:cubicBezTo>
                <a:cubicBezTo>
                  <a:pt x="2658552" y="3945486"/>
                  <a:pt x="2658552" y="3954348"/>
                  <a:pt x="2658552" y="3963210"/>
                </a:cubicBezTo>
                <a:cubicBezTo>
                  <a:pt x="2658552" y="3968133"/>
                  <a:pt x="2658552" y="3974041"/>
                  <a:pt x="2659537" y="3979949"/>
                </a:cubicBezTo>
                <a:cubicBezTo>
                  <a:pt x="2659537" y="3988811"/>
                  <a:pt x="2659537" y="3998657"/>
                  <a:pt x="2659537" y="4008503"/>
                </a:cubicBezTo>
                <a:cubicBezTo>
                  <a:pt x="2659537" y="4013427"/>
                  <a:pt x="2659537" y="4018350"/>
                  <a:pt x="2660521" y="4023273"/>
                </a:cubicBezTo>
                <a:cubicBezTo>
                  <a:pt x="2660521" y="4034105"/>
                  <a:pt x="2661505" y="4044935"/>
                  <a:pt x="2661505" y="4055767"/>
                </a:cubicBezTo>
                <a:cubicBezTo>
                  <a:pt x="2661505" y="4059705"/>
                  <a:pt x="2661505" y="4063644"/>
                  <a:pt x="2661505" y="4067583"/>
                </a:cubicBezTo>
                <a:cubicBezTo>
                  <a:pt x="2662490" y="4097122"/>
                  <a:pt x="2663474" y="4127646"/>
                  <a:pt x="2664458" y="4157185"/>
                </a:cubicBezTo>
                <a:cubicBezTo>
                  <a:pt x="2664458" y="4158170"/>
                  <a:pt x="2664458" y="4158170"/>
                  <a:pt x="2664458" y="4159155"/>
                </a:cubicBezTo>
                <a:cubicBezTo>
                  <a:pt x="2665442" y="4163093"/>
                  <a:pt x="2665442" y="4168017"/>
                  <a:pt x="2665442" y="4171955"/>
                </a:cubicBezTo>
                <a:cubicBezTo>
                  <a:pt x="2665442" y="4182786"/>
                  <a:pt x="2666427" y="4194602"/>
                  <a:pt x="2666427" y="4205433"/>
                </a:cubicBezTo>
                <a:cubicBezTo>
                  <a:pt x="2667411" y="4208387"/>
                  <a:pt x="2667411" y="4210357"/>
                  <a:pt x="2667411" y="4212326"/>
                </a:cubicBezTo>
                <a:cubicBezTo>
                  <a:pt x="2667411" y="4224141"/>
                  <a:pt x="2667411" y="4235957"/>
                  <a:pt x="2668395" y="4246789"/>
                </a:cubicBezTo>
                <a:cubicBezTo>
                  <a:pt x="2677254" y="4484089"/>
                  <a:pt x="2688081" y="4696773"/>
                  <a:pt x="2677254" y="4725327"/>
                </a:cubicBezTo>
                <a:cubicBezTo>
                  <a:pt x="2665442" y="4754867"/>
                  <a:pt x="2584732" y="4789329"/>
                  <a:pt x="2498115" y="4811977"/>
                </a:cubicBezTo>
                <a:cubicBezTo>
                  <a:pt x="2447917" y="5005461"/>
                  <a:pt x="2393843" y="5223314"/>
                  <a:pt x="2371604" y="5413197"/>
                </a:cubicBezTo>
                <a:lnTo>
                  <a:pt x="2370975" y="5424103"/>
                </a:lnTo>
                <a:lnTo>
                  <a:pt x="1979377" y="5424103"/>
                </a:lnTo>
                <a:lnTo>
                  <a:pt x="1984814" y="5368549"/>
                </a:lnTo>
                <a:cubicBezTo>
                  <a:pt x="2008191" y="5187866"/>
                  <a:pt x="2048300" y="5036969"/>
                  <a:pt x="2063064" y="4963613"/>
                </a:cubicBezTo>
                <a:cubicBezTo>
                  <a:pt x="2063064" y="4962628"/>
                  <a:pt x="2063064" y="4960659"/>
                  <a:pt x="2063064" y="4958689"/>
                </a:cubicBezTo>
                <a:cubicBezTo>
                  <a:pt x="2064048" y="4957705"/>
                  <a:pt x="2064048" y="4954751"/>
                  <a:pt x="2064048" y="4953766"/>
                </a:cubicBezTo>
                <a:cubicBezTo>
                  <a:pt x="2064048" y="4951797"/>
                  <a:pt x="2065033" y="4948843"/>
                  <a:pt x="2066017" y="4947858"/>
                </a:cubicBezTo>
                <a:cubicBezTo>
                  <a:pt x="2066017" y="4946873"/>
                  <a:pt x="2066017" y="4944904"/>
                  <a:pt x="2066017" y="4943919"/>
                </a:cubicBezTo>
                <a:cubicBezTo>
                  <a:pt x="2066017" y="4940965"/>
                  <a:pt x="2067001" y="4938011"/>
                  <a:pt x="2067986" y="4935057"/>
                </a:cubicBezTo>
                <a:lnTo>
                  <a:pt x="2067986" y="4934073"/>
                </a:lnTo>
                <a:cubicBezTo>
                  <a:pt x="2067986" y="4931119"/>
                  <a:pt x="2067986" y="4929150"/>
                  <a:pt x="2067986" y="4928165"/>
                </a:cubicBezTo>
                <a:cubicBezTo>
                  <a:pt x="2067986" y="4927181"/>
                  <a:pt x="2067986" y="4927181"/>
                  <a:pt x="2067986" y="4926196"/>
                </a:cubicBezTo>
                <a:cubicBezTo>
                  <a:pt x="2067986" y="4924227"/>
                  <a:pt x="2067986" y="4923242"/>
                  <a:pt x="2067986" y="4922257"/>
                </a:cubicBezTo>
                <a:cubicBezTo>
                  <a:pt x="2067986" y="4921273"/>
                  <a:pt x="2067986" y="4921273"/>
                  <a:pt x="2067986" y="4920288"/>
                </a:cubicBezTo>
                <a:cubicBezTo>
                  <a:pt x="2067986" y="4918319"/>
                  <a:pt x="2067986" y="4917334"/>
                  <a:pt x="2067001" y="4917334"/>
                </a:cubicBezTo>
                <a:cubicBezTo>
                  <a:pt x="2063064" y="4909457"/>
                  <a:pt x="2056174" y="4901579"/>
                  <a:pt x="2048300" y="4894687"/>
                </a:cubicBezTo>
                <a:cubicBezTo>
                  <a:pt x="2020740" y="4873025"/>
                  <a:pt x="1973495" y="4853332"/>
                  <a:pt x="1933139" y="4838562"/>
                </a:cubicBezTo>
                <a:cubicBezTo>
                  <a:pt x="1933139" y="4839547"/>
                  <a:pt x="1933139" y="4839547"/>
                  <a:pt x="1933139" y="4839547"/>
                </a:cubicBezTo>
                <a:cubicBezTo>
                  <a:pt x="1933139" y="4839547"/>
                  <a:pt x="1932155" y="4839547"/>
                  <a:pt x="1932155" y="4838562"/>
                </a:cubicBezTo>
                <a:cubicBezTo>
                  <a:pt x="1915422" y="4833639"/>
                  <a:pt x="1900658" y="4828715"/>
                  <a:pt x="1888847" y="4824777"/>
                </a:cubicBezTo>
                <a:cubicBezTo>
                  <a:pt x="1884910" y="4824777"/>
                  <a:pt x="1882941" y="4824777"/>
                  <a:pt x="1879988" y="4824777"/>
                </a:cubicBezTo>
                <a:cubicBezTo>
                  <a:pt x="1879988" y="4825761"/>
                  <a:pt x="1879988" y="4827731"/>
                  <a:pt x="1879988" y="4828715"/>
                </a:cubicBezTo>
                <a:cubicBezTo>
                  <a:pt x="1878020" y="4828715"/>
                  <a:pt x="1877036" y="4828715"/>
                  <a:pt x="1875067" y="4828715"/>
                </a:cubicBezTo>
                <a:cubicBezTo>
                  <a:pt x="1874083" y="4826747"/>
                  <a:pt x="1874083" y="4825761"/>
                  <a:pt x="1874083" y="4823793"/>
                </a:cubicBezTo>
                <a:cubicBezTo>
                  <a:pt x="1865224" y="4823793"/>
                  <a:pt x="1857350" y="4823793"/>
                  <a:pt x="1850460" y="4823793"/>
                </a:cubicBezTo>
                <a:cubicBezTo>
                  <a:pt x="1837664" y="4823793"/>
                  <a:pt x="1824869" y="4823793"/>
                  <a:pt x="1814042" y="4824777"/>
                </a:cubicBezTo>
                <a:cubicBezTo>
                  <a:pt x="1791403" y="4827731"/>
                  <a:pt x="1771718" y="4833639"/>
                  <a:pt x="1757938" y="4841516"/>
                </a:cubicBezTo>
                <a:cubicBezTo>
                  <a:pt x="1741205" y="4851363"/>
                  <a:pt x="1692976" y="4893703"/>
                  <a:pt x="1636872" y="4957705"/>
                </a:cubicBezTo>
                <a:cubicBezTo>
                  <a:pt x="1628997" y="4966567"/>
                  <a:pt x="1622108" y="4974443"/>
                  <a:pt x="1615218" y="4983305"/>
                </a:cubicBezTo>
                <a:cubicBezTo>
                  <a:pt x="1603406" y="4996106"/>
                  <a:pt x="1592579" y="5010875"/>
                  <a:pt x="1581752" y="5025645"/>
                </a:cubicBezTo>
                <a:cubicBezTo>
                  <a:pt x="1559114" y="5055185"/>
                  <a:pt x="1535491" y="5086693"/>
                  <a:pt x="1513837" y="5121156"/>
                </a:cubicBezTo>
                <a:cubicBezTo>
                  <a:pt x="1506947" y="5132972"/>
                  <a:pt x="1499073" y="5144788"/>
                  <a:pt x="1492183" y="5156603"/>
                </a:cubicBezTo>
                <a:cubicBezTo>
                  <a:pt x="1458718" y="5213713"/>
                  <a:pt x="1428451" y="5276484"/>
                  <a:pt x="1406428" y="5342825"/>
                </a:cubicBezTo>
                <a:lnTo>
                  <a:pt x="1385518" y="5424103"/>
                </a:lnTo>
                <a:lnTo>
                  <a:pt x="912676" y="5424103"/>
                </a:lnTo>
                <a:lnTo>
                  <a:pt x="930160" y="5318086"/>
                </a:lnTo>
                <a:cubicBezTo>
                  <a:pt x="990201" y="5080785"/>
                  <a:pt x="1134890" y="4851363"/>
                  <a:pt x="1277610" y="4667233"/>
                </a:cubicBezTo>
                <a:cubicBezTo>
                  <a:pt x="1267767" y="4658371"/>
                  <a:pt x="1259893" y="4648525"/>
                  <a:pt x="1254972" y="4636709"/>
                </a:cubicBezTo>
                <a:cubicBezTo>
                  <a:pt x="1249066" y="4624893"/>
                  <a:pt x="1246113" y="4607170"/>
                  <a:pt x="1247098" y="4589446"/>
                </a:cubicBezTo>
                <a:cubicBezTo>
                  <a:pt x="1248082" y="4539229"/>
                  <a:pt x="1267767" y="4476211"/>
                  <a:pt x="1274657" y="4434857"/>
                </a:cubicBezTo>
                <a:cubicBezTo>
                  <a:pt x="1275642" y="4430917"/>
                  <a:pt x="1275642" y="4426979"/>
                  <a:pt x="1276626" y="4424025"/>
                </a:cubicBezTo>
                <a:cubicBezTo>
                  <a:pt x="1286469" y="4347223"/>
                  <a:pt x="1294343" y="4269435"/>
                  <a:pt x="1303201" y="4192633"/>
                </a:cubicBezTo>
                <a:cubicBezTo>
                  <a:pt x="1304186" y="4178848"/>
                  <a:pt x="1305170" y="4164078"/>
                  <a:pt x="1306154" y="4149308"/>
                </a:cubicBezTo>
                <a:cubicBezTo>
                  <a:pt x="1306154" y="4147339"/>
                  <a:pt x="1306154" y="4145370"/>
                  <a:pt x="1307139" y="4142416"/>
                </a:cubicBezTo>
                <a:cubicBezTo>
                  <a:pt x="1311076" y="4097122"/>
                  <a:pt x="1313044" y="4050843"/>
                  <a:pt x="1315013" y="4002596"/>
                </a:cubicBezTo>
                <a:lnTo>
                  <a:pt x="1315013" y="4003580"/>
                </a:lnTo>
                <a:cubicBezTo>
                  <a:pt x="1320918" y="3870653"/>
                  <a:pt x="1320918" y="3731817"/>
                  <a:pt x="1320918" y="3608736"/>
                </a:cubicBezTo>
                <a:cubicBezTo>
                  <a:pt x="1323871" y="3293649"/>
                  <a:pt x="1312060" y="3014009"/>
                  <a:pt x="1293359" y="2700891"/>
                </a:cubicBezTo>
                <a:cubicBezTo>
                  <a:pt x="1292374" y="2686121"/>
                  <a:pt x="1291390" y="2671351"/>
                  <a:pt x="1290406" y="2657566"/>
                </a:cubicBezTo>
                <a:cubicBezTo>
                  <a:pt x="1288437" y="2657566"/>
                  <a:pt x="1287453" y="2658551"/>
                  <a:pt x="1285484" y="2658551"/>
                </a:cubicBezTo>
                <a:cubicBezTo>
                  <a:pt x="1285484" y="2671351"/>
                  <a:pt x="1285484" y="2679228"/>
                  <a:pt x="1285484" y="2679228"/>
                </a:cubicBezTo>
                <a:cubicBezTo>
                  <a:pt x="1285484" y="2679228"/>
                  <a:pt x="1284500" y="2672336"/>
                  <a:pt x="1282532" y="2659535"/>
                </a:cubicBezTo>
                <a:cubicBezTo>
                  <a:pt x="909490" y="2745200"/>
                  <a:pt x="216558" y="2582733"/>
                  <a:pt x="46278" y="2332632"/>
                </a:cubicBezTo>
                <a:cubicBezTo>
                  <a:pt x="43325" y="2327709"/>
                  <a:pt x="40372" y="2322785"/>
                  <a:pt x="37420" y="2317862"/>
                </a:cubicBezTo>
                <a:cubicBezTo>
                  <a:pt x="30530" y="2305062"/>
                  <a:pt x="25608" y="2292261"/>
                  <a:pt x="20687" y="2278476"/>
                </a:cubicBezTo>
                <a:cubicBezTo>
                  <a:pt x="10844" y="2250906"/>
                  <a:pt x="4938" y="2221367"/>
                  <a:pt x="1986" y="2187889"/>
                </a:cubicBezTo>
                <a:cubicBezTo>
                  <a:pt x="1001" y="2171150"/>
                  <a:pt x="17" y="2154411"/>
                  <a:pt x="17" y="2136687"/>
                </a:cubicBezTo>
                <a:cubicBezTo>
                  <a:pt x="-2936" y="1703442"/>
                  <a:pt x="387823" y="905877"/>
                  <a:pt x="387823" y="905877"/>
                </a:cubicBezTo>
                <a:cubicBezTo>
                  <a:pt x="390776" y="905877"/>
                  <a:pt x="413414" y="906861"/>
                  <a:pt x="446879" y="912769"/>
                </a:cubicBezTo>
                <a:cubicBezTo>
                  <a:pt x="462628" y="881260"/>
                  <a:pt x="482313" y="839905"/>
                  <a:pt x="491172" y="833997"/>
                </a:cubicBezTo>
                <a:cubicBezTo>
                  <a:pt x="491172" y="833997"/>
                  <a:pt x="491172" y="834982"/>
                  <a:pt x="493140" y="834982"/>
                </a:cubicBezTo>
                <a:cubicBezTo>
                  <a:pt x="486251" y="812335"/>
                  <a:pt x="484282" y="787719"/>
                  <a:pt x="485266" y="763103"/>
                </a:cubicBezTo>
                <a:cubicBezTo>
                  <a:pt x="485266" y="742425"/>
                  <a:pt x="487235" y="721747"/>
                  <a:pt x="490188" y="703039"/>
                </a:cubicBezTo>
                <a:cubicBezTo>
                  <a:pt x="493140" y="683346"/>
                  <a:pt x="497078" y="664638"/>
                  <a:pt x="500030" y="648883"/>
                </a:cubicBezTo>
                <a:cubicBezTo>
                  <a:pt x="514795" y="587835"/>
                  <a:pt x="546292" y="494293"/>
                  <a:pt x="621097" y="487401"/>
                </a:cubicBezTo>
                <a:cubicBezTo>
                  <a:pt x="622081" y="487401"/>
                  <a:pt x="622081" y="487401"/>
                  <a:pt x="622081" y="487401"/>
                </a:cubicBezTo>
                <a:cubicBezTo>
                  <a:pt x="626018" y="487401"/>
                  <a:pt x="633892" y="491340"/>
                  <a:pt x="637829" y="490355"/>
                </a:cubicBezTo>
                <a:cubicBezTo>
                  <a:pt x="638814" y="490355"/>
                  <a:pt x="639798" y="490355"/>
                  <a:pt x="639798" y="489370"/>
                </a:cubicBezTo>
                <a:cubicBezTo>
                  <a:pt x="658499" y="475585"/>
                  <a:pt x="684090" y="470662"/>
                  <a:pt x="706729" y="477554"/>
                </a:cubicBezTo>
                <a:cubicBezTo>
                  <a:pt x="714603" y="480508"/>
                  <a:pt x="721493" y="483462"/>
                  <a:pt x="728383" y="484447"/>
                </a:cubicBezTo>
                <a:cubicBezTo>
                  <a:pt x="734289" y="484447"/>
                  <a:pt x="740194" y="483462"/>
                  <a:pt x="746100" y="481493"/>
                </a:cubicBezTo>
                <a:cubicBezTo>
                  <a:pt x="746100" y="481493"/>
                  <a:pt x="747084" y="481493"/>
                  <a:pt x="748069" y="481493"/>
                </a:cubicBezTo>
                <a:cubicBezTo>
                  <a:pt x="751021" y="480508"/>
                  <a:pt x="754958" y="480508"/>
                  <a:pt x="758896" y="480508"/>
                </a:cubicBezTo>
                <a:lnTo>
                  <a:pt x="760864" y="479524"/>
                </a:lnTo>
                <a:cubicBezTo>
                  <a:pt x="764801" y="479524"/>
                  <a:pt x="767754" y="479524"/>
                  <a:pt x="770707" y="479524"/>
                </a:cubicBezTo>
                <a:cubicBezTo>
                  <a:pt x="771691" y="479524"/>
                  <a:pt x="771691" y="479524"/>
                  <a:pt x="771691" y="479524"/>
                </a:cubicBezTo>
                <a:cubicBezTo>
                  <a:pt x="811062" y="480508"/>
                  <a:pt x="848465" y="501186"/>
                  <a:pt x="870119" y="533679"/>
                </a:cubicBezTo>
                <a:cubicBezTo>
                  <a:pt x="879962" y="529741"/>
                  <a:pt x="889805" y="526787"/>
                  <a:pt x="897679" y="526787"/>
                </a:cubicBezTo>
                <a:cubicBezTo>
                  <a:pt x="908506" y="525802"/>
                  <a:pt x="914412" y="526787"/>
                  <a:pt x="914412" y="526787"/>
                </a:cubicBezTo>
                <a:cubicBezTo>
                  <a:pt x="914412" y="526787"/>
                  <a:pt x="908506" y="526787"/>
                  <a:pt x="897679" y="529741"/>
                </a:cubicBezTo>
                <a:cubicBezTo>
                  <a:pt x="951814" y="527772"/>
                  <a:pt x="963625" y="630175"/>
                  <a:pt x="957720" y="687285"/>
                </a:cubicBezTo>
                <a:cubicBezTo>
                  <a:pt x="957720" y="688269"/>
                  <a:pt x="957720" y="689254"/>
                  <a:pt x="957720" y="690239"/>
                </a:cubicBezTo>
                <a:cubicBezTo>
                  <a:pt x="957720" y="691223"/>
                  <a:pt x="957720" y="692208"/>
                  <a:pt x="957720" y="693192"/>
                </a:cubicBezTo>
                <a:cubicBezTo>
                  <a:pt x="957720" y="694177"/>
                  <a:pt x="956736" y="695162"/>
                  <a:pt x="956736" y="696146"/>
                </a:cubicBezTo>
                <a:cubicBezTo>
                  <a:pt x="956736" y="697131"/>
                  <a:pt x="956736" y="698116"/>
                  <a:pt x="956736" y="699100"/>
                </a:cubicBezTo>
                <a:cubicBezTo>
                  <a:pt x="956736" y="699100"/>
                  <a:pt x="956736" y="700085"/>
                  <a:pt x="956736" y="701070"/>
                </a:cubicBezTo>
                <a:cubicBezTo>
                  <a:pt x="974453" y="696146"/>
                  <a:pt x="987248" y="697131"/>
                  <a:pt x="990201" y="696146"/>
                </a:cubicBezTo>
                <a:cubicBezTo>
                  <a:pt x="989217" y="697131"/>
                  <a:pt x="985280" y="699100"/>
                  <a:pt x="980358" y="703039"/>
                </a:cubicBezTo>
                <a:cubicBezTo>
                  <a:pt x="1003981" y="697131"/>
                  <a:pt x="1031541" y="702054"/>
                  <a:pt x="1037446" y="726671"/>
                </a:cubicBezTo>
                <a:cubicBezTo>
                  <a:pt x="1044336" y="748333"/>
                  <a:pt x="1023666" y="766056"/>
                  <a:pt x="1011855" y="784765"/>
                </a:cubicBezTo>
                <a:cubicBezTo>
                  <a:pt x="992170" y="817258"/>
                  <a:pt x="980358" y="855659"/>
                  <a:pt x="963625" y="890122"/>
                </a:cubicBezTo>
                <a:cubicBezTo>
                  <a:pt x="908506" y="998433"/>
                  <a:pt x="724446" y="986618"/>
                  <a:pt x="724446" y="986618"/>
                </a:cubicBezTo>
                <a:lnTo>
                  <a:pt x="722477" y="991541"/>
                </a:lnTo>
                <a:cubicBezTo>
                  <a:pt x="731336" y="1001387"/>
                  <a:pt x="740194" y="1011234"/>
                  <a:pt x="748069" y="1022065"/>
                </a:cubicBezTo>
                <a:lnTo>
                  <a:pt x="733304" y="1050620"/>
                </a:lnTo>
                <a:cubicBezTo>
                  <a:pt x="759880" y="1081144"/>
                  <a:pt x="781534" y="1117576"/>
                  <a:pt x="793345" y="1161885"/>
                </a:cubicBezTo>
                <a:lnTo>
                  <a:pt x="509873" y="1855077"/>
                </a:lnTo>
                <a:lnTo>
                  <a:pt x="427194" y="2056931"/>
                </a:lnTo>
                <a:cubicBezTo>
                  <a:pt x="427194" y="2058900"/>
                  <a:pt x="428178" y="2060869"/>
                  <a:pt x="430147" y="2062838"/>
                </a:cubicBezTo>
                <a:lnTo>
                  <a:pt x="430147" y="2063823"/>
                </a:lnTo>
                <a:cubicBezTo>
                  <a:pt x="492156" y="2171150"/>
                  <a:pt x="1132921" y="2094347"/>
                  <a:pt x="1464623" y="2121917"/>
                </a:cubicBezTo>
                <a:cubicBezTo>
                  <a:pt x="1571909" y="2105178"/>
                  <a:pt x="1712661" y="2112071"/>
                  <a:pt x="1804199" y="2118963"/>
                </a:cubicBezTo>
                <a:cubicBezTo>
                  <a:pt x="1899674" y="2053977"/>
                  <a:pt x="1981369" y="2064808"/>
                  <a:pt x="1993180" y="2056931"/>
                </a:cubicBezTo>
                <a:cubicBezTo>
                  <a:pt x="1989243" y="2061854"/>
                  <a:pt x="1968573" y="2083516"/>
                  <a:pt x="1940029" y="2119948"/>
                </a:cubicBezTo>
                <a:cubicBezTo>
                  <a:pt x="1962668" y="2094347"/>
                  <a:pt x="1986290" y="2071700"/>
                  <a:pt x="2009913" y="2050038"/>
                </a:cubicBezTo>
                <a:cubicBezTo>
                  <a:pt x="2006960" y="2066777"/>
                  <a:pt x="2004007" y="2084501"/>
                  <a:pt x="2003023" y="2102224"/>
                </a:cubicBezTo>
                <a:lnTo>
                  <a:pt x="2015819" y="2027391"/>
                </a:lnTo>
                <a:cubicBezTo>
                  <a:pt x="2004007" y="2024437"/>
                  <a:pt x="1993180" y="2022468"/>
                  <a:pt x="1982353" y="2020499"/>
                </a:cubicBezTo>
                <a:cubicBezTo>
                  <a:pt x="1973495" y="2018529"/>
                  <a:pt x="1966605" y="2016560"/>
                  <a:pt x="1958731" y="2014591"/>
                </a:cubicBezTo>
                <a:cubicBezTo>
                  <a:pt x="1956762" y="2013606"/>
                  <a:pt x="1953809" y="2013606"/>
                  <a:pt x="1951841" y="2012621"/>
                </a:cubicBezTo>
                <a:cubicBezTo>
                  <a:pt x="1946919" y="2011637"/>
                  <a:pt x="1941014" y="2010652"/>
                  <a:pt x="1937076" y="2008683"/>
                </a:cubicBezTo>
                <a:cubicBezTo>
                  <a:pt x="1934124" y="2007698"/>
                  <a:pt x="1931171" y="2007698"/>
                  <a:pt x="1929202" y="2006713"/>
                </a:cubicBezTo>
                <a:cubicBezTo>
                  <a:pt x="1924281" y="2004744"/>
                  <a:pt x="1919360" y="2003759"/>
                  <a:pt x="1914438" y="2002775"/>
                </a:cubicBezTo>
                <a:cubicBezTo>
                  <a:pt x="1912470" y="2001790"/>
                  <a:pt x="1909517" y="2000805"/>
                  <a:pt x="1907548" y="1999821"/>
                </a:cubicBezTo>
                <a:cubicBezTo>
                  <a:pt x="1902627" y="1998836"/>
                  <a:pt x="1898690" y="1996867"/>
                  <a:pt x="1893768" y="1994898"/>
                </a:cubicBezTo>
                <a:cubicBezTo>
                  <a:pt x="1890815" y="1994898"/>
                  <a:pt x="1888847" y="1993913"/>
                  <a:pt x="1886878" y="1993913"/>
                </a:cubicBezTo>
                <a:cubicBezTo>
                  <a:pt x="1880973" y="1990959"/>
                  <a:pt x="1874083" y="1989974"/>
                  <a:pt x="1869161" y="1987021"/>
                </a:cubicBezTo>
                <a:cubicBezTo>
                  <a:pt x="1868177" y="1987021"/>
                  <a:pt x="1867193" y="1987021"/>
                  <a:pt x="1867193" y="1987021"/>
                </a:cubicBezTo>
                <a:cubicBezTo>
                  <a:pt x="1860303" y="1984067"/>
                  <a:pt x="1853413" y="1982097"/>
                  <a:pt x="1847507" y="1979143"/>
                </a:cubicBezTo>
                <a:cubicBezTo>
                  <a:pt x="1845539" y="1978159"/>
                  <a:pt x="1843570" y="1978159"/>
                  <a:pt x="1841602" y="1977174"/>
                </a:cubicBezTo>
                <a:cubicBezTo>
                  <a:pt x="1837664" y="1975205"/>
                  <a:pt x="1833727" y="1973235"/>
                  <a:pt x="1828806" y="1972251"/>
                </a:cubicBezTo>
                <a:cubicBezTo>
                  <a:pt x="1826837" y="1970281"/>
                  <a:pt x="1824869" y="1970281"/>
                  <a:pt x="1821916" y="1968312"/>
                </a:cubicBezTo>
                <a:cubicBezTo>
                  <a:pt x="1817979" y="1967327"/>
                  <a:pt x="1814042" y="1965358"/>
                  <a:pt x="1810105" y="1963389"/>
                </a:cubicBezTo>
                <a:cubicBezTo>
                  <a:pt x="1808136" y="1963389"/>
                  <a:pt x="1806168" y="1962404"/>
                  <a:pt x="1804199" y="1960435"/>
                </a:cubicBezTo>
                <a:cubicBezTo>
                  <a:pt x="1800262" y="1958466"/>
                  <a:pt x="1796325" y="1957481"/>
                  <a:pt x="1792388" y="1954527"/>
                </a:cubicBezTo>
                <a:cubicBezTo>
                  <a:pt x="1790419" y="1954527"/>
                  <a:pt x="1789435" y="1953542"/>
                  <a:pt x="1787466" y="1952558"/>
                </a:cubicBezTo>
                <a:cubicBezTo>
                  <a:pt x="1781560" y="1950589"/>
                  <a:pt x="1777623" y="1947635"/>
                  <a:pt x="1771718" y="1944681"/>
                </a:cubicBezTo>
                <a:cubicBezTo>
                  <a:pt x="1771718" y="1944681"/>
                  <a:pt x="1770734" y="1944681"/>
                  <a:pt x="1770734" y="1943696"/>
                </a:cubicBezTo>
                <a:cubicBezTo>
                  <a:pt x="1764828" y="1940742"/>
                  <a:pt x="1759906" y="1937788"/>
                  <a:pt x="1754001" y="1934834"/>
                </a:cubicBezTo>
                <a:cubicBezTo>
                  <a:pt x="1753016" y="1934834"/>
                  <a:pt x="1752032" y="1933849"/>
                  <a:pt x="1751048" y="1933849"/>
                </a:cubicBezTo>
                <a:cubicBezTo>
                  <a:pt x="1747111" y="1930895"/>
                  <a:pt x="1742189" y="1928926"/>
                  <a:pt x="1738252" y="1925972"/>
                </a:cubicBezTo>
                <a:cubicBezTo>
                  <a:pt x="1737268" y="1924988"/>
                  <a:pt x="1735300" y="1924003"/>
                  <a:pt x="1734315" y="1924003"/>
                </a:cubicBezTo>
                <a:cubicBezTo>
                  <a:pt x="1730378" y="1921049"/>
                  <a:pt x="1727425" y="1919080"/>
                  <a:pt x="1722504" y="1916126"/>
                </a:cubicBezTo>
                <a:cubicBezTo>
                  <a:pt x="1721520" y="1915141"/>
                  <a:pt x="1720535" y="1915141"/>
                  <a:pt x="1718567" y="1914157"/>
                </a:cubicBezTo>
                <a:cubicBezTo>
                  <a:pt x="1715614" y="1911203"/>
                  <a:pt x="1711677" y="1909233"/>
                  <a:pt x="1707740" y="1906279"/>
                </a:cubicBezTo>
                <a:cubicBezTo>
                  <a:pt x="1706755" y="1905295"/>
                  <a:pt x="1705771" y="1905295"/>
                  <a:pt x="1704787" y="1904310"/>
                </a:cubicBezTo>
                <a:cubicBezTo>
                  <a:pt x="1700850" y="1901356"/>
                  <a:pt x="1695928" y="1898402"/>
                  <a:pt x="1691991" y="1895448"/>
                </a:cubicBezTo>
                <a:cubicBezTo>
                  <a:pt x="1691991" y="1894463"/>
                  <a:pt x="1691007" y="1894463"/>
                  <a:pt x="1691007" y="1894463"/>
                </a:cubicBezTo>
                <a:cubicBezTo>
                  <a:pt x="1682148" y="1887571"/>
                  <a:pt x="1672306" y="1880678"/>
                  <a:pt x="1664431" y="1873786"/>
                </a:cubicBezTo>
                <a:cubicBezTo>
                  <a:pt x="1663447" y="1872801"/>
                  <a:pt x="1662463" y="1871817"/>
                  <a:pt x="1662463" y="1871817"/>
                </a:cubicBezTo>
                <a:cubicBezTo>
                  <a:pt x="1658526" y="1868863"/>
                  <a:pt x="1655573" y="1865909"/>
                  <a:pt x="1652620" y="1862955"/>
                </a:cubicBezTo>
                <a:lnTo>
                  <a:pt x="1649667" y="1860985"/>
                </a:lnTo>
                <a:cubicBezTo>
                  <a:pt x="1645730" y="1858031"/>
                  <a:pt x="1642777" y="1855077"/>
                  <a:pt x="1640809" y="1851139"/>
                </a:cubicBezTo>
                <a:cubicBezTo>
                  <a:pt x="1638840" y="1851139"/>
                  <a:pt x="1638840" y="1850154"/>
                  <a:pt x="1637856" y="1849170"/>
                </a:cubicBezTo>
                <a:cubicBezTo>
                  <a:pt x="1634903" y="1846216"/>
                  <a:pt x="1630966" y="1843262"/>
                  <a:pt x="1628013" y="1839323"/>
                </a:cubicBezTo>
                <a:cubicBezTo>
                  <a:pt x="1627029" y="1838339"/>
                  <a:pt x="1627029" y="1838339"/>
                  <a:pt x="1627029" y="1838339"/>
                </a:cubicBezTo>
                <a:cubicBezTo>
                  <a:pt x="1619155" y="1831446"/>
                  <a:pt x="1612265" y="1823569"/>
                  <a:pt x="1605375" y="1815692"/>
                </a:cubicBezTo>
                <a:cubicBezTo>
                  <a:pt x="1605375" y="1814707"/>
                  <a:pt x="1605375" y="1814707"/>
                  <a:pt x="1605375" y="1814707"/>
                </a:cubicBezTo>
                <a:cubicBezTo>
                  <a:pt x="1602422" y="1810768"/>
                  <a:pt x="1599469" y="1806830"/>
                  <a:pt x="1595532" y="1803876"/>
                </a:cubicBezTo>
                <a:cubicBezTo>
                  <a:pt x="1595532" y="1803876"/>
                  <a:pt x="1595532" y="1802891"/>
                  <a:pt x="1594548" y="1801907"/>
                </a:cubicBezTo>
                <a:cubicBezTo>
                  <a:pt x="1591595" y="1798953"/>
                  <a:pt x="1589626" y="1795014"/>
                  <a:pt x="1586673" y="1792060"/>
                </a:cubicBezTo>
                <a:cubicBezTo>
                  <a:pt x="1586673" y="1791075"/>
                  <a:pt x="1585689" y="1791075"/>
                  <a:pt x="1585689" y="1791075"/>
                </a:cubicBezTo>
                <a:cubicBezTo>
                  <a:pt x="1573878" y="1774336"/>
                  <a:pt x="1563051" y="1757597"/>
                  <a:pt x="1553208" y="1741843"/>
                </a:cubicBezTo>
                <a:cubicBezTo>
                  <a:pt x="1553208" y="1740858"/>
                  <a:pt x="1553208" y="1740858"/>
                  <a:pt x="1553208" y="1740858"/>
                </a:cubicBezTo>
                <a:cubicBezTo>
                  <a:pt x="1551239" y="1736920"/>
                  <a:pt x="1548287" y="1732981"/>
                  <a:pt x="1546318" y="1729043"/>
                </a:cubicBezTo>
                <a:cubicBezTo>
                  <a:pt x="1546318" y="1728058"/>
                  <a:pt x="1546318" y="1728058"/>
                  <a:pt x="1546318" y="1728058"/>
                </a:cubicBezTo>
                <a:cubicBezTo>
                  <a:pt x="1490214" y="1623685"/>
                  <a:pt x="1481356" y="1511435"/>
                  <a:pt x="1488246" y="1421832"/>
                </a:cubicBezTo>
                <a:cubicBezTo>
                  <a:pt x="1484309" y="1420848"/>
                  <a:pt x="1481356" y="1420848"/>
                  <a:pt x="1477419" y="1419863"/>
                </a:cubicBezTo>
                <a:cubicBezTo>
                  <a:pt x="1476434" y="1418878"/>
                  <a:pt x="1476434" y="1418878"/>
                  <a:pt x="1475450" y="1418878"/>
                </a:cubicBezTo>
                <a:cubicBezTo>
                  <a:pt x="1472497" y="1417894"/>
                  <a:pt x="1469545" y="1416909"/>
                  <a:pt x="1465607" y="1415924"/>
                </a:cubicBezTo>
                <a:cubicBezTo>
                  <a:pt x="1464623" y="1415924"/>
                  <a:pt x="1464623" y="1414940"/>
                  <a:pt x="1463639" y="1414940"/>
                </a:cubicBezTo>
                <a:cubicBezTo>
                  <a:pt x="1461670" y="1413955"/>
                  <a:pt x="1457733" y="1412970"/>
                  <a:pt x="1454780" y="1410017"/>
                </a:cubicBezTo>
                <a:cubicBezTo>
                  <a:pt x="1454780" y="1410017"/>
                  <a:pt x="1453796" y="1410017"/>
                  <a:pt x="1453796" y="1409032"/>
                </a:cubicBezTo>
                <a:cubicBezTo>
                  <a:pt x="1451827" y="1408047"/>
                  <a:pt x="1447890" y="1406078"/>
                  <a:pt x="1444938" y="1404109"/>
                </a:cubicBezTo>
                <a:cubicBezTo>
                  <a:pt x="1444938" y="1403124"/>
                  <a:pt x="1444938" y="1403124"/>
                  <a:pt x="1443953" y="1403124"/>
                </a:cubicBezTo>
                <a:cubicBezTo>
                  <a:pt x="1441985" y="1400170"/>
                  <a:pt x="1439032" y="1398201"/>
                  <a:pt x="1437063" y="1395247"/>
                </a:cubicBezTo>
                <a:cubicBezTo>
                  <a:pt x="1436079" y="1394262"/>
                  <a:pt x="1435095" y="1394262"/>
                  <a:pt x="1435095" y="1393277"/>
                </a:cubicBezTo>
                <a:cubicBezTo>
                  <a:pt x="1432142" y="1391308"/>
                  <a:pt x="1430173" y="1388354"/>
                  <a:pt x="1427221" y="1385400"/>
                </a:cubicBezTo>
                <a:cubicBezTo>
                  <a:pt x="1427221" y="1384416"/>
                  <a:pt x="1427221" y="1384416"/>
                  <a:pt x="1426236" y="1383431"/>
                </a:cubicBezTo>
                <a:cubicBezTo>
                  <a:pt x="1424268" y="1380477"/>
                  <a:pt x="1422299" y="1377523"/>
                  <a:pt x="1420331" y="1374569"/>
                </a:cubicBezTo>
                <a:cubicBezTo>
                  <a:pt x="1420331" y="1373585"/>
                  <a:pt x="1420331" y="1373585"/>
                  <a:pt x="1419346" y="1373585"/>
                </a:cubicBezTo>
                <a:cubicBezTo>
                  <a:pt x="1417378" y="1369646"/>
                  <a:pt x="1415409" y="1365707"/>
                  <a:pt x="1413441" y="1362753"/>
                </a:cubicBezTo>
                <a:cubicBezTo>
                  <a:pt x="1413441" y="1361769"/>
                  <a:pt x="1412456" y="1360784"/>
                  <a:pt x="1412456" y="1359799"/>
                </a:cubicBezTo>
                <a:cubicBezTo>
                  <a:pt x="1410488" y="1355861"/>
                  <a:pt x="1409504" y="1352907"/>
                  <a:pt x="1407535" y="1348968"/>
                </a:cubicBezTo>
                <a:cubicBezTo>
                  <a:pt x="1406551" y="1347984"/>
                  <a:pt x="1405566" y="1346014"/>
                  <a:pt x="1405566" y="1345030"/>
                </a:cubicBezTo>
                <a:cubicBezTo>
                  <a:pt x="1404582" y="1342076"/>
                  <a:pt x="1402614" y="1338137"/>
                  <a:pt x="1401629" y="1335183"/>
                </a:cubicBezTo>
                <a:cubicBezTo>
                  <a:pt x="1400645" y="1334199"/>
                  <a:pt x="1400645" y="1332229"/>
                  <a:pt x="1400645" y="1331245"/>
                </a:cubicBezTo>
                <a:cubicBezTo>
                  <a:pt x="1399661" y="1327306"/>
                  <a:pt x="1397692" y="1324352"/>
                  <a:pt x="1397692" y="1321398"/>
                </a:cubicBezTo>
                <a:cubicBezTo>
                  <a:pt x="1396708" y="1319429"/>
                  <a:pt x="1396708" y="1318444"/>
                  <a:pt x="1395724" y="1316475"/>
                </a:cubicBezTo>
                <a:cubicBezTo>
                  <a:pt x="1394739" y="1313521"/>
                  <a:pt x="1393755" y="1309582"/>
                  <a:pt x="1392771" y="1305644"/>
                </a:cubicBezTo>
                <a:cubicBezTo>
                  <a:pt x="1392771" y="1303675"/>
                  <a:pt x="1391787" y="1301705"/>
                  <a:pt x="1391787" y="1299736"/>
                </a:cubicBezTo>
                <a:cubicBezTo>
                  <a:pt x="1390802" y="1295797"/>
                  <a:pt x="1389818" y="1292843"/>
                  <a:pt x="1389818" y="1289889"/>
                </a:cubicBezTo>
                <a:cubicBezTo>
                  <a:pt x="1388834" y="1286935"/>
                  <a:pt x="1387849" y="1284966"/>
                  <a:pt x="1387849" y="1282012"/>
                </a:cubicBezTo>
                <a:cubicBezTo>
                  <a:pt x="1387849" y="1279058"/>
                  <a:pt x="1386865" y="1277089"/>
                  <a:pt x="1386865" y="1275120"/>
                </a:cubicBezTo>
                <a:cubicBezTo>
                  <a:pt x="1386865" y="1271181"/>
                  <a:pt x="1385881" y="1267243"/>
                  <a:pt x="1384897" y="1264289"/>
                </a:cubicBezTo>
                <a:cubicBezTo>
                  <a:pt x="1384897" y="1261335"/>
                  <a:pt x="1384897" y="1259365"/>
                  <a:pt x="1384897" y="1257396"/>
                </a:cubicBezTo>
                <a:cubicBezTo>
                  <a:pt x="1383912" y="1254442"/>
                  <a:pt x="1383912" y="1251488"/>
                  <a:pt x="1383912" y="1249519"/>
                </a:cubicBezTo>
                <a:cubicBezTo>
                  <a:pt x="1383912" y="1247549"/>
                  <a:pt x="1383912" y="1245580"/>
                  <a:pt x="1383912" y="1244595"/>
                </a:cubicBezTo>
                <a:cubicBezTo>
                  <a:pt x="1382928" y="1239672"/>
                  <a:pt x="1382928" y="1234749"/>
                  <a:pt x="1382928" y="1229826"/>
                </a:cubicBezTo>
                <a:cubicBezTo>
                  <a:pt x="1382928" y="1228841"/>
                  <a:pt x="1382928" y="1226872"/>
                  <a:pt x="1382928" y="1225887"/>
                </a:cubicBezTo>
                <a:cubicBezTo>
                  <a:pt x="1382928" y="1219979"/>
                  <a:pt x="1381944" y="1216041"/>
                  <a:pt x="1381944" y="1210133"/>
                </a:cubicBezTo>
                <a:cubicBezTo>
                  <a:pt x="1381944" y="1209148"/>
                  <a:pt x="1381944" y="1208164"/>
                  <a:pt x="1382928" y="1206194"/>
                </a:cubicBezTo>
                <a:cubicBezTo>
                  <a:pt x="1382928" y="1200286"/>
                  <a:pt x="1382928" y="1194379"/>
                  <a:pt x="1382928" y="1187486"/>
                </a:cubicBezTo>
                <a:cubicBezTo>
                  <a:pt x="1386865" y="1111668"/>
                  <a:pt x="1410488" y="1040773"/>
                  <a:pt x="1453796" y="1019111"/>
                </a:cubicBezTo>
                <a:cubicBezTo>
                  <a:pt x="1502026" y="996464"/>
                  <a:pt x="1538444" y="1012219"/>
                  <a:pt x="1562066" y="1031911"/>
                </a:cubicBezTo>
                <a:cubicBezTo>
                  <a:pt x="1566988" y="1013203"/>
                  <a:pt x="1571909" y="999418"/>
                  <a:pt x="1572894" y="996464"/>
                </a:cubicBezTo>
                <a:cubicBezTo>
                  <a:pt x="1575846" y="990556"/>
                  <a:pt x="1578799" y="984648"/>
                  <a:pt x="1580768" y="977756"/>
                </a:cubicBezTo>
                <a:cubicBezTo>
                  <a:pt x="1581752" y="975787"/>
                  <a:pt x="1581752" y="973817"/>
                  <a:pt x="1582736" y="970863"/>
                </a:cubicBezTo>
                <a:cubicBezTo>
                  <a:pt x="1583721" y="967909"/>
                  <a:pt x="1583721" y="963971"/>
                  <a:pt x="1583721" y="960032"/>
                </a:cubicBezTo>
                <a:cubicBezTo>
                  <a:pt x="1584705" y="950186"/>
                  <a:pt x="1581752" y="940339"/>
                  <a:pt x="1579784" y="930493"/>
                </a:cubicBezTo>
                <a:cubicBezTo>
                  <a:pt x="1551239" y="807412"/>
                  <a:pt x="1596516" y="668576"/>
                  <a:pt x="1690023" y="580943"/>
                </a:cubicBezTo>
                <a:cubicBezTo>
                  <a:pt x="1695928" y="575035"/>
                  <a:pt x="1701834" y="570111"/>
                  <a:pt x="1707740" y="564203"/>
                </a:cubicBezTo>
                <a:lnTo>
                  <a:pt x="1709708" y="563219"/>
                </a:lnTo>
                <a:cubicBezTo>
                  <a:pt x="1715614" y="558296"/>
                  <a:pt x="1722504" y="553372"/>
                  <a:pt x="1728410" y="548449"/>
                </a:cubicBezTo>
                <a:lnTo>
                  <a:pt x="1729394" y="548449"/>
                </a:lnTo>
                <a:cubicBezTo>
                  <a:pt x="1736284" y="543526"/>
                  <a:pt x="1744158" y="538603"/>
                  <a:pt x="1751048" y="535649"/>
                </a:cubicBezTo>
                <a:cubicBezTo>
                  <a:pt x="1736284" y="512017"/>
                  <a:pt x="1722504" y="487401"/>
                  <a:pt x="1710692" y="459831"/>
                </a:cubicBezTo>
                <a:cubicBezTo>
                  <a:pt x="1626044" y="275702"/>
                  <a:pt x="1799278" y="123081"/>
                  <a:pt x="1799278" y="123081"/>
                </a:cubicBezTo>
                <a:cubicBezTo>
                  <a:pt x="1799278" y="123081"/>
                  <a:pt x="1790419" y="195945"/>
                  <a:pt x="1830774" y="247147"/>
                </a:cubicBezTo>
                <a:cubicBezTo>
                  <a:pt x="1830774" y="247147"/>
                  <a:pt x="1890815" y="27570"/>
                  <a:pt x="1995149" y="0"/>
                </a:cubicBezTo>
                <a:close/>
              </a:path>
            </a:pathLst>
          </a:custGeom>
          <a:solidFill>
            <a:schemeClr val="accent2">
              <a:lumMod val="75000"/>
            </a:schemeClr>
          </a:solidFill>
          <a:ln>
            <a:noFill/>
          </a:ln>
          <a:effectLst/>
        </p:spPr>
        <p:txBody>
          <a:bodyPr wrap="square" anchor="ctr">
            <a:noAutofit/>
          </a:bodyPr>
          <a:lstStyle/>
          <a:p>
            <a:endParaRPr lang="en-US" sz="900" dirty="0">
              <a:latin typeface="Roboto Light" panose="02000000000000000000" pitchFamily="2" charset="0"/>
            </a:endParaRPr>
          </a:p>
        </p:txBody>
      </p:sp>
      <p:sp>
        <p:nvSpPr>
          <p:cNvPr id="23" name="Freeform 22">
            <a:extLst>
              <a:ext uri="{FF2B5EF4-FFF2-40B4-BE49-F238E27FC236}">
                <a16:creationId xmlns:a16="http://schemas.microsoft.com/office/drawing/2014/main" id="{A36DB6DB-86EB-AE4C-89DB-E3EC7781E066}"/>
              </a:ext>
            </a:extLst>
          </p:cNvPr>
          <p:cNvSpPr>
            <a:spLocks noChangeAspect="1" noChangeArrowheads="1"/>
          </p:cNvSpPr>
          <p:nvPr/>
        </p:nvSpPr>
        <p:spPr bwMode="auto">
          <a:xfrm>
            <a:off x="7262279" y="4145055"/>
            <a:ext cx="983770" cy="2712052"/>
          </a:xfrm>
          <a:custGeom>
            <a:avLst/>
            <a:gdLst>
              <a:gd name="connsiteX0" fmla="*/ 1229084 w 1967540"/>
              <a:gd name="connsiteY0" fmla="*/ 1848793 h 5424104"/>
              <a:gd name="connsiteX1" fmla="*/ 1208455 w 1967540"/>
              <a:gd name="connsiteY1" fmla="*/ 1853483 h 5424104"/>
              <a:gd name="connsiteX2" fmla="*/ 1206580 w 1967540"/>
              <a:gd name="connsiteY2" fmla="*/ 1853483 h 5424104"/>
              <a:gd name="connsiteX3" fmla="*/ 1175635 w 1967540"/>
              <a:gd name="connsiteY3" fmla="*/ 1860049 h 5424104"/>
              <a:gd name="connsiteX4" fmla="*/ 1170009 w 1967540"/>
              <a:gd name="connsiteY4" fmla="*/ 1860987 h 5424104"/>
              <a:gd name="connsiteX5" fmla="*/ 1138128 w 1967540"/>
              <a:gd name="connsiteY5" fmla="*/ 1866615 h 5424104"/>
              <a:gd name="connsiteX6" fmla="*/ 1131564 w 1967540"/>
              <a:gd name="connsiteY6" fmla="*/ 1868491 h 5424104"/>
              <a:gd name="connsiteX7" fmla="*/ 1096869 w 1967540"/>
              <a:gd name="connsiteY7" fmla="*/ 1872243 h 5424104"/>
              <a:gd name="connsiteX8" fmla="*/ 1064987 w 1967540"/>
              <a:gd name="connsiteY8" fmla="*/ 1875995 h 5424104"/>
              <a:gd name="connsiteX9" fmla="*/ 1067800 w 1967540"/>
              <a:gd name="connsiteY9" fmla="*/ 1945407 h 5424104"/>
              <a:gd name="connsiteX10" fmla="*/ 1066862 w 1967540"/>
              <a:gd name="connsiteY10" fmla="*/ 1896631 h 5424104"/>
              <a:gd name="connsiteX11" fmla="*/ 1124062 w 1967540"/>
              <a:gd name="connsiteY11" fmla="*/ 1969795 h 5424104"/>
              <a:gd name="connsiteX12" fmla="*/ 1081866 w 1967540"/>
              <a:gd name="connsiteY12" fmla="*/ 1905073 h 5424104"/>
              <a:gd name="connsiteX13" fmla="*/ 1219707 w 1967540"/>
              <a:gd name="connsiteY13" fmla="*/ 1959477 h 5424104"/>
              <a:gd name="connsiteX14" fmla="*/ 1254402 w 1967540"/>
              <a:gd name="connsiteY14" fmla="*/ 1868491 h 5424104"/>
              <a:gd name="connsiteX15" fmla="*/ 1220645 w 1967540"/>
              <a:gd name="connsiteY15" fmla="*/ 1859111 h 5424104"/>
              <a:gd name="connsiteX16" fmla="*/ 1229084 w 1967540"/>
              <a:gd name="connsiteY16" fmla="*/ 1848793 h 5424104"/>
              <a:gd name="connsiteX17" fmla="*/ 1303163 w 1967540"/>
              <a:gd name="connsiteY17" fmla="*/ 0 h 5424104"/>
              <a:gd name="connsiteX18" fmla="*/ 1427877 w 1967540"/>
              <a:gd name="connsiteY18" fmla="*/ 246693 h 5424104"/>
              <a:gd name="connsiteX19" fmla="*/ 1470073 w 1967540"/>
              <a:gd name="connsiteY19" fmla="*/ 135072 h 5424104"/>
              <a:gd name="connsiteX20" fmla="*/ 1516020 w 1967540"/>
              <a:gd name="connsiteY20" fmla="*/ 456805 h 5424104"/>
              <a:gd name="connsiteX21" fmla="*/ 1470073 w 1967540"/>
              <a:gd name="connsiteY21" fmla="*/ 522465 h 5424104"/>
              <a:gd name="connsiteX22" fmla="*/ 1488827 w 1967540"/>
              <a:gd name="connsiteY22" fmla="*/ 537473 h 5424104"/>
              <a:gd name="connsiteX23" fmla="*/ 1489765 w 1967540"/>
              <a:gd name="connsiteY23" fmla="*/ 537473 h 5424104"/>
              <a:gd name="connsiteX24" fmla="*/ 1505706 w 1967540"/>
              <a:gd name="connsiteY24" fmla="*/ 553418 h 5424104"/>
              <a:gd name="connsiteX25" fmla="*/ 1506643 w 1967540"/>
              <a:gd name="connsiteY25" fmla="*/ 554356 h 5424104"/>
              <a:gd name="connsiteX26" fmla="*/ 1522584 w 1967540"/>
              <a:gd name="connsiteY26" fmla="*/ 571240 h 5424104"/>
              <a:gd name="connsiteX27" fmla="*/ 1586348 w 1967540"/>
              <a:gd name="connsiteY27" fmla="*/ 907044 h 5424104"/>
              <a:gd name="connsiteX28" fmla="*/ 1577909 w 1967540"/>
              <a:gd name="connsiteY28" fmla="*/ 933308 h 5424104"/>
              <a:gd name="connsiteX29" fmla="*/ 1578846 w 1967540"/>
              <a:gd name="connsiteY29" fmla="*/ 944563 h 5424104"/>
              <a:gd name="connsiteX30" fmla="*/ 1579784 w 1967540"/>
              <a:gd name="connsiteY30" fmla="*/ 950191 h 5424104"/>
              <a:gd name="connsiteX31" fmla="*/ 1584472 w 1967540"/>
              <a:gd name="connsiteY31" fmla="*/ 968013 h 5424104"/>
              <a:gd name="connsiteX32" fmla="*/ 1591036 w 1967540"/>
              <a:gd name="connsiteY32" fmla="*/ 1003657 h 5424104"/>
              <a:gd name="connsiteX33" fmla="*/ 1692308 w 1967540"/>
              <a:gd name="connsiteY33" fmla="*/ 1003657 h 5424104"/>
              <a:gd name="connsiteX34" fmla="*/ 1739193 w 1967540"/>
              <a:gd name="connsiteY34" fmla="*/ 1184691 h 5424104"/>
              <a:gd name="connsiteX35" fmla="*/ 1738255 w 1967540"/>
              <a:gd name="connsiteY35" fmla="*/ 1187505 h 5424104"/>
              <a:gd name="connsiteX36" fmla="*/ 1736379 w 1967540"/>
              <a:gd name="connsiteY36" fmla="*/ 1201575 h 5424104"/>
              <a:gd name="connsiteX37" fmla="*/ 1736379 w 1967540"/>
              <a:gd name="connsiteY37" fmla="*/ 1205327 h 5424104"/>
              <a:gd name="connsiteX38" fmla="*/ 1733567 w 1967540"/>
              <a:gd name="connsiteY38" fmla="*/ 1219397 h 5424104"/>
              <a:gd name="connsiteX39" fmla="*/ 1732629 w 1967540"/>
              <a:gd name="connsiteY39" fmla="*/ 1223149 h 5424104"/>
              <a:gd name="connsiteX40" fmla="*/ 1731691 w 1967540"/>
              <a:gd name="connsiteY40" fmla="*/ 1230653 h 5424104"/>
              <a:gd name="connsiteX41" fmla="*/ 1729816 w 1967540"/>
              <a:gd name="connsiteY41" fmla="*/ 1236281 h 5424104"/>
              <a:gd name="connsiteX42" fmla="*/ 1727003 w 1967540"/>
              <a:gd name="connsiteY42" fmla="*/ 1246599 h 5424104"/>
              <a:gd name="connsiteX43" fmla="*/ 1725127 w 1967540"/>
              <a:gd name="connsiteY43" fmla="*/ 1252227 h 5424104"/>
              <a:gd name="connsiteX44" fmla="*/ 1723252 w 1967540"/>
              <a:gd name="connsiteY44" fmla="*/ 1260669 h 5424104"/>
              <a:gd name="connsiteX45" fmla="*/ 1720439 w 1967540"/>
              <a:gd name="connsiteY45" fmla="*/ 1269111 h 5424104"/>
              <a:gd name="connsiteX46" fmla="*/ 1717625 w 1967540"/>
              <a:gd name="connsiteY46" fmla="*/ 1274739 h 5424104"/>
              <a:gd name="connsiteX47" fmla="*/ 1713875 w 1967540"/>
              <a:gd name="connsiteY47" fmla="*/ 1284118 h 5424104"/>
              <a:gd name="connsiteX48" fmla="*/ 1712937 w 1967540"/>
              <a:gd name="connsiteY48" fmla="*/ 1288808 h 5424104"/>
              <a:gd name="connsiteX49" fmla="*/ 1708249 w 1967540"/>
              <a:gd name="connsiteY49" fmla="*/ 1297250 h 5424104"/>
              <a:gd name="connsiteX50" fmla="*/ 1707311 w 1967540"/>
              <a:gd name="connsiteY50" fmla="*/ 1301002 h 5424104"/>
              <a:gd name="connsiteX51" fmla="*/ 1701685 w 1967540"/>
              <a:gd name="connsiteY51" fmla="*/ 1310382 h 5424104"/>
              <a:gd name="connsiteX52" fmla="*/ 1700747 w 1967540"/>
              <a:gd name="connsiteY52" fmla="*/ 1313196 h 5424104"/>
              <a:gd name="connsiteX53" fmla="*/ 1694183 w 1967540"/>
              <a:gd name="connsiteY53" fmla="*/ 1322576 h 5424104"/>
              <a:gd name="connsiteX54" fmla="*/ 1692308 w 1967540"/>
              <a:gd name="connsiteY54" fmla="*/ 1325390 h 5424104"/>
              <a:gd name="connsiteX55" fmla="*/ 1685744 w 1967540"/>
              <a:gd name="connsiteY55" fmla="*/ 1333832 h 5424104"/>
              <a:gd name="connsiteX56" fmla="*/ 1685744 w 1967540"/>
              <a:gd name="connsiteY56" fmla="*/ 1335708 h 5424104"/>
              <a:gd name="connsiteX57" fmla="*/ 1679180 w 1967540"/>
              <a:gd name="connsiteY57" fmla="*/ 1342274 h 5424104"/>
              <a:gd name="connsiteX58" fmla="*/ 1677305 w 1967540"/>
              <a:gd name="connsiteY58" fmla="*/ 1344150 h 5424104"/>
              <a:gd name="connsiteX59" fmla="*/ 1669803 w 1967540"/>
              <a:gd name="connsiteY59" fmla="*/ 1351654 h 5424104"/>
              <a:gd name="connsiteX60" fmla="*/ 1667927 w 1967540"/>
              <a:gd name="connsiteY60" fmla="*/ 1352592 h 5424104"/>
              <a:gd name="connsiteX61" fmla="*/ 1660426 w 1967540"/>
              <a:gd name="connsiteY61" fmla="*/ 1359158 h 5424104"/>
              <a:gd name="connsiteX62" fmla="*/ 1658551 w 1967540"/>
              <a:gd name="connsiteY62" fmla="*/ 1359158 h 5424104"/>
              <a:gd name="connsiteX63" fmla="*/ 1651049 w 1967540"/>
              <a:gd name="connsiteY63" fmla="*/ 1363848 h 5424104"/>
              <a:gd name="connsiteX64" fmla="*/ 1649173 w 1967540"/>
              <a:gd name="connsiteY64" fmla="*/ 1364786 h 5424104"/>
              <a:gd name="connsiteX65" fmla="*/ 1640734 w 1967540"/>
              <a:gd name="connsiteY65" fmla="*/ 1368538 h 5424104"/>
              <a:gd name="connsiteX66" fmla="*/ 1638859 w 1967540"/>
              <a:gd name="connsiteY66" fmla="*/ 1368538 h 5424104"/>
              <a:gd name="connsiteX67" fmla="*/ 1629482 w 1967540"/>
              <a:gd name="connsiteY67" fmla="*/ 1370414 h 5424104"/>
              <a:gd name="connsiteX68" fmla="*/ 1627607 w 1967540"/>
              <a:gd name="connsiteY68" fmla="*/ 1371352 h 5424104"/>
              <a:gd name="connsiteX69" fmla="*/ 1618229 w 1967540"/>
              <a:gd name="connsiteY69" fmla="*/ 1371352 h 5424104"/>
              <a:gd name="connsiteX70" fmla="*/ 1617292 w 1967540"/>
              <a:gd name="connsiteY70" fmla="*/ 1371352 h 5424104"/>
              <a:gd name="connsiteX71" fmla="*/ 1552591 w 1967540"/>
              <a:gd name="connsiteY71" fmla="*/ 1615232 h 5424104"/>
              <a:gd name="connsiteX72" fmla="*/ 1549777 w 1967540"/>
              <a:gd name="connsiteY72" fmla="*/ 1620860 h 5424104"/>
              <a:gd name="connsiteX73" fmla="*/ 1542276 w 1967540"/>
              <a:gd name="connsiteY73" fmla="*/ 1632116 h 5424104"/>
              <a:gd name="connsiteX74" fmla="*/ 1542276 w 1967540"/>
              <a:gd name="connsiteY74" fmla="*/ 1633054 h 5424104"/>
              <a:gd name="connsiteX75" fmla="*/ 1546964 w 1967540"/>
              <a:gd name="connsiteY75" fmla="*/ 1637744 h 5424104"/>
              <a:gd name="connsiteX76" fmla="*/ 1550715 w 1967540"/>
              <a:gd name="connsiteY76" fmla="*/ 1642434 h 5424104"/>
              <a:gd name="connsiteX77" fmla="*/ 1554466 w 1967540"/>
              <a:gd name="connsiteY77" fmla="*/ 1649000 h 5424104"/>
              <a:gd name="connsiteX78" fmla="*/ 1558217 w 1967540"/>
              <a:gd name="connsiteY78" fmla="*/ 1652752 h 5424104"/>
              <a:gd name="connsiteX79" fmla="*/ 1618229 w 1967540"/>
              <a:gd name="connsiteY79" fmla="*/ 1757807 h 5424104"/>
              <a:gd name="connsiteX80" fmla="*/ 1620105 w 1967540"/>
              <a:gd name="connsiteY80" fmla="*/ 1844103 h 5424104"/>
              <a:gd name="connsiteX81" fmla="*/ 1621043 w 1967540"/>
              <a:gd name="connsiteY81" fmla="*/ 1850669 h 5424104"/>
              <a:gd name="connsiteX82" fmla="*/ 1617292 w 1967540"/>
              <a:gd name="connsiteY82" fmla="*/ 1867553 h 5424104"/>
              <a:gd name="connsiteX83" fmla="*/ 1636046 w 1967540"/>
              <a:gd name="connsiteY83" fmla="*/ 1874119 h 5424104"/>
              <a:gd name="connsiteX84" fmla="*/ 1644485 w 1967540"/>
              <a:gd name="connsiteY84" fmla="*/ 1881623 h 5424104"/>
              <a:gd name="connsiteX85" fmla="*/ 1645423 w 1967540"/>
              <a:gd name="connsiteY85" fmla="*/ 1881623 h 5424104"/>
              <a:gd name="connsiteX86" fmla="*/ 1652924 w 1967540"/>
              <a:gd name="connsiteY86" fmla="*/ 1889127 h 5424104"/>
              <a:gd name="connsiteX87" fmla="*/ 1652924 w 1967540"/>
              <a:gd name="connsiteY87" fmla="*/ 1890065 h 5424104"/>
              <a:gd name="connsiteX88" fmla="*/ 1658551 w 1967540"/>
              <a:gd name="connsiteY88" fmla="*/ 1899445 h 5424104"/>
              <a:gd name="connsiteX89" fmla="*/ 1659488 w 1967540"/>
              <a:gd name="connsiteY89" fmla="*/ 1899445 h 5424104"/>
              <a:gd name="connsiteX90" fmla="*/ 1635108 w 1967540"/>
              <a:gd name="connsiteY90" fmla="*/ 1983865 h 5424104"/>
              <a:gd name="connsiteX91" fmla="*/ 1544151 w 1967540"/>
              <a:gd name="connsiteY91" fmla="*/ 1967919 h 5424104"/>
              <a:gd name="connsiteX92" fmla="*/ 1505706 w 1967540"/>
              <a:gd name="connsiteY92" fmla="*/ 2008253 h 5424104"/>
              <a:gd name="connsiteX93" fmla="*/ 1682931 w 1967540"/>
              <a:gd name="connsiteY93" fmla="*/ 2084230 h 5424104"/>
              <a:gd name="connsiteX94" fmla="*/ 1826399 w 1967540"/>
              <a:gd name="connsiteY94" fmla="*/ 2663913 h 5424104"/>
              <a:gd name="connsiteX95" fmla="*/ 1928608 w 1967540"/>
              <a:gd name="connsiteY95" fmla="*/ 3045678 h 5424104"/>
              <a:gd name="connsiteX96" fmla="*/ 1937047 w 1967540"/>
              <a:gd name="connsiteY96" fmla="*/ 3058810 h 5424104"/>
              <a:gd name="connsiteX97" fmla="*/ 1953926 w 1967540"/>
              <a:gd name="connsiteY97" fmla="*/ 3150734 h 5424104"/>
              <a:gd name="connsiteX98" fmla="*/ 1965178 w 1967540"/>
              <a:gd name="connsiteY98" fmla="*/ 3301751 h 5424104"/>
              <a:gd name="connsiteX99" fmla="*/ 1961427 w 1967540"/>
              <a:gd name="connsiteY99" fmla="*/ 3338333 h 5424104"/>
              <a:gd name="connsiteX100" fmla="*/ 1961427 w 1967540"/>
              <a:gd name="connsiteY100" fmla="*/ 3339271 h 5424104"/>
              <a:gd name="connsiteX101" fmla="*/ 1797330 w 1967540"/>
              <a:gd name="connsiteY101" fmla="*/ 3630988 h 5424104"/>
              <a:gd name="connsiteX102" fmla="*/ 1606977 w 1967540"/>
              <a:gd name="connsiteY102" fmla="*/ 3437761 h 5424104"/>
              <a:gd name="connsiteX103" fmla="*/ 1600413 w 1967540"/>
              <a:gd name="connsiteY103" fmla="*/ 3449955 h 5424104"/>
              <a:gd name="connsiteX104" fmla="*/ 1553528 w 1967540"/>
              <a:gd name="connsiteY104" fmla="*/ 3464963 h 5424104"/>
              <a:gd name="connsiteX105" fmla="*/ 1531023 w 1967540"/>
              <a:gd name="connsiteY105" fmla="*/ 3470591 h 5424104"/>
              <a:gd name="connsiteX106" fmla="*/ 1500079 w 1967540"/>
              <a:gd name="connsiteY106" fmla="*/ 3781068 h 5424104"/>
              <a:gd name="connsiteX107" fmla="*/ 1500079 w 1967540"/>
              <a:gd name="connsiteY107" fmla="*/ 3780130 h 5424104"/>
              <a:gd name="connsiteX108" fmla="*/ 1492578 w 1967540"/>
              <a:gd name="connsiteY108" fmla="*/ 3910512 h 5424104"/>
              <a:gd name="connsiteX109" fmla="*/ 1492578 w 1967540"/>
              <a:gd name="connsiteY109" fmla="*/ 3917078 h 5424104"/>
              <a:gd name="connsiteX110" fmla="*/ 1491640 w 1967540"/>
              <a:gd name="connsiteY110" fmla="*/ 3957411 h 5424104"/>
              <a:gd name="connsiteX111" fmla="*/ 1490702 w 1967540"/>
              <a:gd name="connsiteY111" fmla="*/ 4174089 h 5424104"/>
              <a:gd name="connsiteX112" fmla="*/ 1486952 w 1967540"/>
              <a:gd name="connsiteY112" fmla="*/ 4373882 h 5424104"/>
              <a:gd name="connsiteX113" fmla="*/ 1431627 w 1967540"/>
              <a:gd name="connsiteY113" fmla="*/ 4415154 h 5424104"/>
              <a:gd name="connsiteX114" fmla="*/ 1367864 w 1967540"/>
              <a:gd name="connsiteY114" fmla="*/ 4440480 h 5424104"/>
              <a:gd name="connsiteX115" fmla="*/ 1334224 w 1967540"/>
              <a:gd name="connsiteY115" fmla="*/ 5157345 h 5424104"/>
              <a:gd name="connsiteX116" fmla="*/ 1322064 w 1967540"/>
              <a:gd name="connsiteY116" fmla="*/ 5424104 h 5424104"/>
              <a:gd name="connsiteX117" fmla="*/ 988475 w 1967540"/>
              <a:gd name="connsiteY117" fmla="*/ 5424104 h 5424104"/>
              <a:gd name="connsiteX118" fmla="*/ 990794 w 1967540"/>
              <a:gd name="connsiteY118" fmla="*/ 5325223 h 5424104"/>
              <a:gd name="connsiteX119" fmla="*/ 945899 w 1967540"/>
              <a:gd name="connsiteY119" fmla="*/ 4880401 h 5424104"/>
              <a:gd name="connsiteX120" fmla="*/ 937460 w 1967540"/>
              <a:gd name="connsiteY120" fmla="*/ 4875711 h 5424104"/>
              <a:gd name="connsiteX121" fmla="*/ 929958 w 1967540"/>
              <a:gd name="connsiteY121" fmla="*/ 4876649 h 5424104"/>
              <a:gd name="connsiteX122" fmla="*/ 920581 w 1967540"/>
              <a:gd name="connsiteY122" fmla="*/ 4881339 h 5424104"/>
              <a:gd name="connsiteX123" fmla="*/ 914017 w 1967540"/>
              <a:gd name="connsiteY123" fmla="*/ 4887905 h 5424104"/>
              <a:gd name="connsiteX124" fmla="*/ 914955 w 1967540"/>
              <a:gd name="connsiteY124" fmla="*/ 4887905 h 5424104"/>
              <a:gd name="connsiteX125" fmla="*/ 759634 w 1967540"/>
              <a:gd name="connsiteY125" fmla="*/ 5320483 h 5424104"/>
              <a:gd name="connsiteX126" fmla="*/ 731623 w 1967540"/>
              <a:gd name="connsiteY126" fmla="*/ 5424104 h 5424104"/>
              <a:gd name="connsiteX127" fmla="*/ 298003 w 1967540"/>
              <a:gd name="connsiteY127" fmla="*/ 5424104 h 5424104"/>
              <a:gd name="connsiteX128" fmla="*/ 301195 w 1967540"/>
              <a:gd name="connsiteY128" fmla="*/ 5404301 h 5424104"/>
              <a:gd name="connsiteX129" fmla="*/ 459233 w 1967540"/>
              <a:gd name="connsiteY129" fmla="*/ 4439542 h 5424104"/>
              <a:gd name="connsiteX130" fmla="*/ 229497 w 1967540"/>
              <a:gd name="connsiteY130" fmla="*/ 4361688 h 5424104"/>
              <a:gd name="connsiteX131" fmla="*/ 228559 w 1967540"/>
              <a:gd name="connsiteY131" fmla="*/ 4360750 h 5424104"/>
              <a:gd name="connsiteX132" fmla="*/ 221996 w 1967540"/>
              <a:gd name="connsiteY132" fmla="*/ 4356998 h 5424104"/>
              <a:gd name="connsiteX133" fmla="*/ 217307 w 1967540"/>
              <a:gd name="connsiteY133" fmla="*/ 4354184 h 5424104"/>
              <a:gd name="connsiteX134" fmla="*/ 211681 w 1967540"/>
              <a:gd name="connsiteY134" fmla="*/ 4351370 h 5424104"/>
              <a:gd name="connsiteX135" fmla="*/ 206992 w 1967540"/>
              <a:gd name="connsiteY135" fmla="*/ 4347618 h 5424104"/>
              <a:gd name="connsiteX136" fmla="*/ 202304 w 1967540"/>
              <a:gd name="connsiteY136" fmla="*/ 4344804 h 5424104"/>
              <a:gd name="connsiteX137" fmla="*/ 197615 w 1967540"/>
              <a:gd name="connsiteY137" fmla="*/ 4341052 h 5424104"/>
              <a:gd name="connsiteX138" fmla="*/ 192927 w 1967540"/>
              <a:gd name="connsiteY138" fmla="*/ 4338238 h 5424104"/>
              <a:gd name="connsiteX139" fmla="*/ 188238 w 1967540"/>
              <a:gd name="connsiteY139" fmla="*/ 4334486 h 5424104"/>
              <a:gd name="connsiteX140" fmla="*/ 184488 w 1967540"/>
              <a:gd name="connsiteY140" fmla="*/ 4331672 h 5424104"/>
              <a:gd name="connsiteX141" fmla="*/ 180737 w 1967540"/>
              <a:gd name="connsiteY141" fmla="*/ 4328858 h 5424104"/>
              <a:gd name="connsiteX142" fmla="*/ 176986 w 1967540"/>
              <a:gd name="connsiteY142" fmla="*/ 4326044 h 5424104"/>
              <a:gd name="connsiteX143" fmla="*/ 174173 w 1967540"/>
              <a:gd name="connsiteY143" fmla="*/ 4321354 h 5424104"/>
              <a:gd name="connsiteX144" fmla="*/ 171360 w 1967540"/>
              <a:gd name="connsiteY144" fmla="*/ 4319478 h 5424104"/>
              <a:gd name="connsiteX145" fmla="*/ 168547 w 1967540"/>
              <a:gd name="connsiteY145" fmla="*/ 4315726 h 5424104"/>
              <a:gd name="connsiteX146" fmla="*/ 166671 w 1967540"/>
              <a:gd name="connsiteY146" fmla="*/ 4313850 h 5424104"/>
              <a:gd name="connsiteX147" fmla="*/ 164796 w 1967540"/>
              <a:gd name="connsiteY147" fmla="*/ 4310098 h 5424104"/>
              <a:gd name="connsiteX148" fmla="*/ 162921 w 1967540"/>
              <a:gd name="connsiteY148" fmla="*/ 4308222 h 5424104"/>
              <a:gd name="connsiteX149" fmla="*/ 161045 w 1967540"/>
              <a:gd name="connsiteY149" fmla="*/ 4302594 h 5424104"/>
              <a:gd name="connsiteX150" fmla="*/ 213556 w 1967540"/>
              <a:gd name="connsiteY150" fmla="*/ 3903008 h 5424104"/>
              <a:gd name="connsiteX151" fmla="*/ 217307 w 1967540"/>
              <a:gd name="connsiteY151" fmla="*/ 3881434 h 5424104"/>
              <a:gd name="connsiteX152" fmla="*/ 218245 w 1967540"/>
              <a:gd name="connsiteY152" fmla="*/ 3876744 h 5424104"/>
              <a:gd name="connsiteX153" fmla="*/ 220120 w 1967540"/>
              <a:gd name="connsiteY153" fmla="*/ 3862674 h 5424104"/>
              <a:gd name="connsiteX154" fmla="*/ 224809 w 1967540"/>
              <a:gd name="connsiteY154" fmla="*/ 3834534 h 5424104"/>
              <a:gd name="connsiteX155" fmla="*/ 226684 w 1967540"/>
              <a:gd name="connsiteY155" fmla="*/ 3819526 h 5424104"/>
              <a:gd name="connsiteX156" fmla="*/ 231373 w 1967540"/>
              <a:gd name="connsiteY156" fmla="*/ 3793262 h 5424104"/>
              <a:gd name="connsiteX157" fmla="*/ 233248 w 1967540"/>
              <a:gd name="connsiteY157" fmla="*/ 3778254 h 5424104"/>
              <a:gd name="connsiteX158" fmla="*/ 246376 w 1967540"/>
              <a:gd name="connsiteY158" fmla="*/ 3695710 h 5424104"/>
              <a:gd name="connsiteX159" fmla="*/ 247313 w 1967540"/>
              <a:gd name="connsiteY159" fmla="*/ 3691020 h 5424104"/>
              <a:gd name="connsiteX160" fmla="*/ 195740 w 1967540"/>
              <a:gd name="connsiteY160" fmla="*/ 3688206 h 5424104"/>
              <a:gd name="connsiteX161" fmla="*/ 193865 w 1967540"/>
              <a:gd name="connsiteY161" fmla="*/ 3685392 h 5424104"/>
              <a:gd name="connsiteX162" fmla="*/ 192927 w 1967540"/>
              <a:gd name="connsiteY162" fmla="*/ 3684454 h 5424104"/>
              <a:gd name="connsiteX163" fmla="*/ 191052 w 1967540"/>
              <a:gd name="connsiteY163" fmla="*/ 3681640 h 5424104"/>
              <a:gd name="connsiteX164" fmla="*/ 189176 w 1967540"/>
              <a:gd name="connsiteY164" fmla="*/ 3679764 h 5424104"/>
              <a:gd name="connsiteX165" fmla="*/ 187301 w 1967540"/>
              <a:gd name="connsiteY165" fmla="*/ 3676012 h 5424104"/>
              <a:gd name="connsiteX166" fmla="*/ 186363 w 1967540"/>
              <a:gd name="connsiteY166" fmla="*/ 3673198 h 5424104"/>
              <a:gd name="connsiteX167" fmla="*/ 183550 w 1967540"/>
              <a:gd name="connsiteY167" fmla="*/ 3666632 h 5424104"/>
              <a:gd name="connsiteX168" fmla="*/ 3512 w 1967540"/>
              <a:gd name="connsiteY168" fmla="*/ 2509143 h 5424104"/>
              <a:gd name="connsiteX169" fmla="*/ 63524 w 1967540"/>
              <a:gd name="connsiteY169" fmla="*/ 2094548 h 5424104"/>
              <a:gd name="connsiteX170" fmla="*/ 564256 w 1967540"/>
              <a:gd name="connsiteY170" fmla="*/ 1982927 h 5424104"/>
              <a:gd name="connsiteX171" fmla="*/ 661777 w 1967540"/>
              <a:gd name="connsiteY171" fmla="*/ 1908825 h 5424104"/>
              <a:gd name="connsiteX172" fmla="*/ 697409 w 1967540"/>
              <a:gd name="connsiteY172" fmla="*/ 1907887 h 5424104"/>
              <a:gd name="connsiteX173" fmla="*/ 701160 w 1967540"/>
              <a:gd name="connsiteY173" fmla="*/ 1906011 h 5424104"/>
              <a:gd name="connsiteX174" fmla="*/ 705848 w 1967540"/>
              <a:gd name="connsiteY174" fmla="*/ 1936027 h 5424104"/>
              <a:gd name="connsiteX175" fmla="*/ 700222 w 1967540"/>
              <a:gd name="connsiteY175" fmla="*/ 1846917 h 5424104"/>
              <a:gd name="connsiteX176" fmla="*/ 268881 w 1967540"/>
              <a:gd name="connsiteY176" fmla="*/ 1483912 h 5424104"/>
              <a:gd name="connsiteX177" fmla="*/ 109472 w 1967540"/>
              <a:gd name="connsiteY177" fmla="*/ 1401368 h 5424104"/>
              <a:gd name="connsiteX178" fmla="*/ 95406 w 1967540"/>
              <a:gd name="connsiteY178" fmla="*/ 1379794 h 5424104"/>
              <a:gd name="connsiteX179" fmla="*/ 82278 w 1967540"/>
              <a:gd name="connsiteY179" fmla="*/ 1355406 h 5424104"/>
              <a:gd name="connsiteX180" fmla="*/ 67275 w 1967540"/>
              <a:gd name="connsiteY180" fmla="*/ 1311320 h 5424104"/>
              <a:gd name="connsiteX181" fmla="*/ 64462 w 1967540"/>
              <a:gd name="connsiteY181" fmla="*/ 1297250 h 5424104"/>
              <a:gd name="connsiteX182" fmla="*/ 63524 w 1967540"/>
              <a:gd name="connsiteY182" fmla="*/ 1293498 h 5424104"/>
              <a:gd name="connsiteX183" fmla="*/ 62587 w 1967540"/>
              <a:gd name="connsiteY183" fmla="*/ 1283180 h 5424104"/>
              <a:gd name="connsiteX184" fmla="*/ 61649 w 1967540"/>
              <a:gd name="connsiteY184" fmla="*/ 1279428 h 5424104"/>
              <a:gd name="connsiteX185" fmla="*/ 59774 w 1967540"/>
              <a:gd name="connsiteY185" fmla="*/ 1252227 h 5424104"/>
              <a:gd name="connsiteX186" fmla="*/ 59774 w 1967540"/>
              <a:gd name="connsiteY186" fmla="*/ 1250351 h 5424104"/>
              <a:gd name="connsiteX187" fmla="*/ 60711 w 1967540"/>
              <a:gd name="connsiteY187" fmla="*/ 1238157 h 5424104"/>
              <a:gd name="connsiteX188" fmla="*/ 60711 w 1967540"/>
              <a:gd name="connsiteY188" fmla="*/ 1236281 h 5424104"/>
              <a:gd name="connsiteX189" fmla="*/ 116036 w 1967540"/>
              <a:gd name="connsiteY189" fmla="*/ 1095581 h 5424104"/>
              <a:gd name="connsiteX190" fmla="*/ 97282 w 1967540"/>
              <a:gd name="connsiteY190" fmla="*/ 1112465 h 5424104"/>
              <a:gd name="connsiteX191" fmla="*/ 86029 w 1967540"/>
              <a:gd name="connsiteY191" fmla="*/ 1089953 h 5424104"/>
              <a:gd name="connsiteX192" fmla="*/ 82278 w 1967540"/>
              <a:gd name="connsiteY192" fmla="*/ 1082449 h 5424104"/>
              <a:gd name="connsiteX193" fmla="*/ 75715 w 1967540"/>
              <a:gd name="connsiteY193" fmla="*/ 1067441 h 5424104"/>
              <a:gd name="connsiteX194" fmla="*/ 71964 w 1967540"/>
              <a:gd name="connsiteY194" fmla="*/ 1059937 h 5424104"/>
              <a:gd name="connsiteX195" fmla="*/ 66338 w 1967540"/>
              <a:gd name="connsiteY195" fmla="*/ 1045867 h 5424104"/>
              <a:gd name="connsiteX196" fmla="*/ 63524 w 1967540"/>
              <a:gd name="connsiteY196" fmla="*/ 1039301 h 5424104"/>
              <a:gd name="connsiteX197" fmla="*/ 56023 w 1967540"/>
              <a:gd name="connsiteY197" fmla="*/ 1021479 h 5424104"/>
              <a:gd name="connsiteX198" fmla="*/ 55085 w 1967540"/>
              <a:gd name="connsiteY198" fmla="*/ 1018665 h 5424104"/>
              <a:gd name="connsiteX199" fmla="*/ 48521 w 1967540"/>
              <a:gd name="connsiteY199" fmla="*/ 998967 h 5424104"/>
              <a:gd name="connsiteX200" fmla="*/ 45708 w 1967540"/>
              <a:gd name="connsiteY200" fmla="*/ 994277 h 5424104"/>
              <a:gd name="connsiteX201" fmla="*/ 41020 w 1967540"/>
              <a:gd name="connsiteY201" fmla="*/ 979269 h 5424104"/>
              <a:gd name="connsiteX202" fmla="*/ 39144 w 1967540"/>
              <a:gd name="connsiteY202" fmla="*/ 973641 h 5424104"/>
              <a:gd name="connsiteX203" fmla="*/ 34456 w 1967540"/>
              <a:gd name="connsiteY203" fmla="*/ 960509 h 5424104"/>
              <a:gd name="connsiteX204" fmla="*/ 33518 w 1967540"/>
              <a:gd name="connsiteY204" fmla="*/ 954881 h 5424104"/>
              <a:gd name="connsiteX205" fmla="*/ 28830 w 1967540"/>
              <a:gd name="connsiteY205" fmla="*/ 940811 h 5424104"/>
              <a:gd name="connsiteX206" fmla="*/ 27892 w 1967540"/>
              <a:gd name="connsiteY206" fmla="*/ 937998 h 5424104"/>
              <a:gd name="connsiteX207" fmla="*/ 23203 w 1967540"/>
              <a:gd name="connsiteY207" fmla="*/ 920176 h 5424104"/>
              <a:gd name="connsiteX208" fmla="*/ 23203 w 1967540"/>
              <a:gd name="connsiteY208" fmla="*/ 917362 h 5424104"/>
              <a:gd name="connsiteX209" fmla="*/ 19453 w 1967540"/>
              <a:gd name="connsiteY209" fmla="*/ 904230 h 5424104"/>
              <a:gd name="connsiteX210" fmla="*/ 18515 w 1967540"/>
              <a:gd name="connsiteY210" fmla="*/ 900478 h 5424104"/>
              <a:gd name="connsiteX211" fmla="*/ 15702 w 1967540"/>
              <a:gd name="connsiteY211" fmla="*/ 888284 h 5424104"/>
              <a:gd name="connsiteX212" fmla="*/ 15702 w 1967540"/>
              <a:gd name="connsiteY212" fmla="*/ 883594 h 5424104"/>
              <a:gd name="connsiteX213" fmla="*/ 13826 w 1967540"/>
              <a:gd name="connsiteY213" fmla="*/ 872338 h 5424104"/>
              <a:gd name="connsiteX214" fmla="*/ 12889 w 1967540"/>
              <a:gd name="connsiteY214" fmla="*/ 869524 h 5424104"/>
              <a:gd name="connsiteX215" fmla="*/ 11013 w 1967540"/>
              <a:gd name="connsiteY215" fmla="*/ 855454 h 5424104"/>
              <a:gd name="connsiteX216" fmla="*/ 10076 w 1967540"/>
              <a:gd name="connsiteY216" fmla="*/ 854516 h 5424104"/>
              <a:gd name="connsiteX217" fmla="*/ 8200 w 1967540"/>
              <a:gd name="connsiteY217" fmla="*/ 842322 h 5424104"/>
              <a:gd name="connsiteX218" fmla="*/ 8200 w 1967540"/>
              <a:gd name="connsiteY218" fmla="*/ 838570 h 5424104"/>
              <a:gd name="connsiteX219" fmla="*/ 7263 w 1967540"/>
              <a:gd name="connsiteY219" fmla="*/ 829190 h 5424104"/>
              <a:gd name="connsiteX220" fmla="*/ 6325 w 1967540"/>
              <a:gd name="connsiteY220" fmla="*/ 825438 h 5424104"/>
              <a:gd name="connsiteX221" fmla="*/ 6325 w 1967540"/>
              <a:gd name="connsiteY221" fmla="*/ 816996 h 5424104"/>
              <a:gd name="connsiteX222" fmla="*/ 6325 w 1967540"/>
              <a:gd name="connsiteY222" fmla="*/ 814182 h 5424104"/>
              <a:gd name="connsiteX223" fmla="*/ 5387 w 1967540"/>
              <a:gd name="connsiteY223" fmla="*/ 792608 h 5424104"/>
              <a:gd name="connsiteX224" fmla="*/ 5387 w 1967540"/>
              <a:gd name="connsiteY224" fmla="*/ 789794 h 5424104"/>
              <a:gd name="connsiteX225" fmla="*/ 5387 w 1967540"/>
              <a:gd name="connsiteY225" fmla="*/ 783228 h 5424104"/>
              <a:gd name="connsiteX226" fmla="*/ 5387 w 1967540"/>
              <a:gd name="connsiteY226" fmla="*/ 779476 h 5424104"/>
              <a:gd name="connsiteX227" fmla="*/ 5387 w 1967540"/>
              <a:gd name="connsiteY227" fmla="*/ 773848 h 5424104"/>
              <a:gd name="connsiteX228" fmla="*/ 5387 w 1967540"/>
              <a:gd name="connsiteY228" fmla="*/ 770096 h 5424104"/>
              <a:gd name="connsiteX229" fmla="*/ 6325 w 1967540"/>
              <a:gd name="connsiteY229" fmla="*/ 764468 h 5424104"/>
              <a:gd name="connsiteX230" fmla="*/ 6325 w 1967540"/>
              <a:gd name="connsiteY230" fmla="*/ 762592 h 5424104"/>
              <a:gd name="connsiteX231" fmla="*/ 6325 w 1967540"/>
              <a:gd name="connsiteY231" fmla="*/ 756026 h 5424104"/>
              <a:gd name="connsiteX232" fmla="*/ 7263 w 1967540"/>
              <a:gd name="connsiteY232" fmla="*/ 752274 h 5424104"/>
              <a:gd name="connsiteX233" fmla="*/ 7263 w 1967540"/>
              <a:gd name="connsiteY233" fmla="*/ 749460 h 5424104"/>
              <a:gd name="connsiteX234" fmla="*/ 7263 w 1967540"/>
              <a:gd name="connsiteY234" fmla="*/ 745708 h 5424104"/>
              <a:gd name="connsiteX235" fmla="*/ 8200 w 1967540"/>
              <a:gd name="connsiteY235" fmla="*/ 742894 h 5424104"/>
              <a:gd name="connsiteX236" fmla="*/ 9138 w 1967540"/>
              <a:gd name="connsiteY236" fmla="*/ 740080 h 5424104"/>
              <a:gd name="connsiteX237" fmla="*/ 9138 w 1967540"/>
              <a:gd name="connsiteY237" fmla="*/ 738204 h 5424104"/>
              <a:gd name="connsiteX238" fmla="*/ 14764 w 1967540"/>
              <a:gd name="connsiteY238" fmla="*/ 716630 h 5424104"/>
              <a:gd name="connsiteX239" fmla="*/ 103845 w 1967540"/>
              <a:gd name="connsiteY239" fmla="*/ 538411 h 5424104"/>
              <a:gd name="connsiteX240" fmla="*/ 113223 w 1967540"/>
              <a:gd name="connsiteY240" fmla="*/ 529031 h 5424104"/>
              <a:gd name="connsiteX241" fmla="*/ 117911 w 1967540"/>
              <a:gd name="connsiteY241" fmla="*/ 526217 h 5424104"/>
              <a:gd name="connsiteX242" fmla="*/ 125413 w 1967540"/>
              <a:gd name="connsiteY242" fmla="*/ 520589 h 5424104"/>
              <a:gd name="connsiteX243" fmla="*/ 128226 w 1967540"/>
              <a:gd name="connsiteY243" fmla="*/ 518713 h 5424104"/>
              <a:gd name="connsiteX244" fmla="*/ 138540 w 1967540"/>
              <a:gd name="connsiteY244" fmla="*/ 511209 h 5424104"/>
              <a:gd name="connsiteX245" fmla="*/ 141353 w 1967540"/>
              <a:gd name="connsiteY245" fmla="*/ 509333 h 5424104"/>
              <a:gd name="connsiteX246" fmla="*/ 148855 w 1967540"/>
              <a:gd name="connsiteY246" fmla="*/ 504643 h 5424104"/>
              <a:gd name="connsiteX247" fmla="*/ 152606 w 1967540"/>
              <a:gd name="connsiteY247" fmla="*/ 501829 h 5424104"/>
              <a:gd name="connsiteX248" fmla="*/ 162921 w 1967540"/>
              <a:gd name="connsiteY248" fmla="*/ 497139 h 5424104"/>
              <a:gd name="connsiteX249" fmla="*/ 166671 w 1967540"/>
              <a:gd name="connsiteY249" fmla="*/ 495263 h 5424104"/>
              <a:gd name="connsiteX250" fmla="*/ 174173 w 1967540"/>
              <a:gd name="connsiteY250" fmla="*/ 491511 h 5424104"/>
              <a:gd name="connsiteX251" fmla="*/ 176986 w 1967540"/>
              <a:gd name="connsiteY251" fmla="*/ 490573 h 5424104"/>
              <a:gd name="connsiteX252" fmla="*/ 187301 w 1967540"/>
              <a:gd name="connsiteY252" fmla="*/ 485883 h 5424104"/>
              <a:gd name="connsiteX253" fmla="*/ 190114 w 1967540"/>
              <a:gd name="connsiteY253" fmla="*/ 484945 h 5424104"/>
              <a:gd name="connsiteX254" fmla="*/ 197615 w 1967540"/>
              <a:gd name="connsiteY254" fmla="*/ 483069 h 5424104"/>
              <a:gd name="connsiteX255" fmla="*/ 201366 w 1967540"/>
              <a:gd name="connsiteY255" fmla="*/ 481193 h 5424104"/>
              <a:gd name="connsiteX256" fmla="*/ 210743 w 1967540"/>
              <a:gd name="connsiteY256" fmla="*/ 478379 h 5424104"/>
              <a:gd name="connsiteX257" fmla="*/ 213556 w 1967540"/>
              <a:gd name="connsiteY257" fmla="*/ 478379 h 5424104"/>
              <a:gd name="connsiteX258" fmla="*/ 220120 w 1967540"/>
              <a:gd name="connsiteY258" fmla="*/ 476503 h 5424104"/>
              <a:gd name="connsiteX259" fmla="*/ 223871 w 1967540"/>
              <a:gd name="connsiteY259" fmla="*/ 475565 h 5424104"/>
              <a:gd name="connsiteX260" fmla="*/ 231373 w 1967540"/>
              <a:gd name="connsiteY260" fmla="*/ 474627 h 5424104"/>
              <a:gd name="connsiteX261" fmla="*/ 234186 w 1967540"/>
              <a:gd name="connsiteY261" fmla="*/ 473689 h 5424104"/>
              <a:gd name="connsiteX262" fmla="*/ 241687 w 1967540"/>
              <a:gd name="connsiteY262" fmla="*/ 471813 h 5424104"/>
              <a:gd name="connsiteX263" fmla="*/ 244500 w 1967540"/>
              <a:gd name="connsiteY263" fmla="*/ 471813 h 5424104"/>
              <a:gd name="connsiteX264" fmla="*/ 251064 w 1967540"/>
              <a:gd name="connsiteY264" fmla="*/ 470875 h 5424104"/>
              <a:gd name="connsiteX265" fmla="*/ 252940 w 1967540"/>
              <a:gd name="connsiteY265" fmla="*/ 470875 h 5424104"/>
              <a:gd name="connsiteX266" fmla="*/ 260441 w 1967540"/>
              <a:gd name="connsiteY266" fmla="*/ 469937 h 5424104"/>
              <a:gd name="connsiteX267" fmla="*/ 262317 w 1967540"/>
              <a:gd name="connsiteY267" fmla="*/ 469937 h 5424104"/>
              <a:gd name="connsiteX268" fmla="*/ 267943 w 1967540"/>
              <a:gd name="connsiteY268" fmla="*/ 468999 h 5424104"/>
              <a:gd name="connsiteX269" fmla="*/ 269818 w 1967540"/>
              <a:gd name="connsiteY269" fmla="*/ 468999 h 5424104"/>
              <a:gd name="connsiteX270" fmla="*/ 276382 w 1967540"/>
              <a:gd name="connsiteY270" fmla="*/ 468999 h 5424104"/>
              <a:gd name="connsiteX271" fmla="*/ 278258 w 1967540"/>
              <a:gd name="connsiteY271" fmla="*/ 468999 h 5424104"/>
              <a:gd name="connsiteX272" fmla="*/ 282008 w 1967540"/>
              <a:gd name="connsiteY272" fmla="*/ 468999 h 5424104"/>
              <a:gd name="connsiteX273" fmla="*/ 282946 w 1967540"/>
              <a:gd name="connsiteY273" fmla="*/ 468999 h 5424104"/>
              <a:gd name="connsiteX274" fmla="*/ 288572 w 1967540"/>
              <a:gd name="connsiteY274" fmla="*/ 468999 h 5424104"/>
              <a:gd name="connsiteX275" fmla="*/ 289510 w 1967540"/>
              <a:gd name="connsiteY275" fmla="*/ 468999 h 5424104"/>
              <a:gd name="connsiteX276" fmla="*/ 292323 w 1967540"/>
              <a:gd name="connsiteY276" fmla="*/ 468999 h 5424104"/>
              <a:gd name="connsiteX277" fmla="*/ 293261 w 1967540"/>
              <a:gd name="connsiteY277" fmla="*/ 468999 h 5424104"/>
              <a:gd name="connsiteX278" fmla="*/ 295136 w 1967540"/>
              <a:gd name="connsiteY278" fmla="*/ 468999 h 5424104"/>
              <a:gd name="connsiteX279" fmla="*/ 296074 w 1967540"/>
              <a:gd name="connsiteY279" fmla="*/ 468999 h 5424104"/>
              <a:gd name="connsiteX280" fmla="*/ 297949 w 1967540"/>
              <a:gd name="connsiteY280" fmla="*/ 469937 h 5424104"/>
              <a:gd name="connsiteX281" fmla="*/ 301700 w 1967540"/>
              <a:gd name="connsiteY281" fmla="*/ 447425 h 5424104"/>
              <a:gd name="connsiteX282" fmla="*/ 302638 w 1967540"/>
              <a:gd name="connsiteY282" fmla="*/ 442735 h 5424104"/>
              <a:gd name="connsiteX283" fmla="*/ 305451 w 1967540"/>
              <a:gd name="connsiteY283" fmla="*/ 426789 h 5424104"/>
              <a:gd name="connsiteX284" fmla="*/ 305451 w 1967540"/>
              <a:gd name="connsiteY284" fmla="*/ 424913 h 5424104"/>
              <a:gd name="connsiteX285" fmla="*/ 1019040 w 1967540"/>
              <a:gd name="connsiteY285" fmla="*/ 176344 h 5424104"/>
              <a:gd name="connsiteX286" fmla="*/ 1076239 w 1967540"/>
              <a:gd name="connsiteY286" fmla="*/ 167902 h 5424104"/>
              <a:gd name="connsiteX287" fmla="*/ 1245963 w 1967540"/>
              <a:gd name="connsiteY287" fmla="*/ 51590 h 5424104"/>
              <a:gd name="connsiteX288" fmla="*/ 1246901 w 1967540"/>
              <a:gd name="connsiteY288" fmla="*/ 51590 h 5424104"/>
              <a:gd name="connsiteX289" fmla="*/ 1246901 w 1967540"/>
              <a:gd name="connsiteY289" fmla="*/ 50652 h 5424104"/>
              <a:gd name="connsiteX290" fmla="*/ 1260029 w 1967540"/>
              <a:gd name="connsiteY290" fmla="*/ 155708 h 5424104"/>
              <a:gd name="connsiteX291" fmla="*/ 1303163 w 1967540"/>
              <a:gd name="connsiteY291" fmla="*/ 0 h 5424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Lst>
            <a:rect l="l" t="t" r="r" b="b"/>
            <a:pathLst>
              <a:path w="1967540" h="5424104">
                <a:moveTo>
                  <a:pt x="1229084" y="1848793"/>
                </a:moveTo>
                <a:cubicBezTo>
                  <a:pt x="1222521" y="1849731"/>
                  <a:pt x="1215957" y="1851607"/>
                  <a:pt x="1208455" y="1853483"/>
                </a:cubicBezTo>
                <a:cubicBezTo>
                  <a:pt x="1208455" y="1853483"/>
                  <a:pt x="1207517" y="1853483"/>
                  <a:pt x="1206580" y="1853483"/>
                </a:cubicBezTo>
                <a:cubicBezTo>
                  <a:pt x="1197203" y="1856297"/>
                  <a:pt x="1185950" y="1858173"/>
                  <a:pt x="1175635" y="1860049"/>
                </a:cubicBezTo>
                <a:cubicBezTo>
                  <a:pt x="1173760" y="1860987"/>
                  <a:pt x="1171885" y="1860987"/>
                  <a:pt x="1170009" y="1860987"/>
                </a:cubicBezTo>
                <a:cubicBezTo>
                  <a:pt x="1159695" y="1863801"/>
                  <a:pt x="1149380" y="1865677"/>
                  <a:pt x="1138128" y="1866615"/>
                </a:cubicBezTo>
                <a:cubicBezTo>
                  <a:pt x="1135315" y="1867553"/>
                  <a:pt x="1133439" y="1867553"/>
                  <a:pt x="1131564" y="1868491"/>
                </a:cubicBezTo>
                <a:cubicBezTo>
                  <a:pt x="1120311" y="1869429"/>
                  <a:pt x="1109059" y="1871305"/>
                  <a:pt x="1096869" y="1872243"/>
                </a:cubicBezTo>
                <a:cubicBezTo>
                  <a:pt x="1086554" y="1873181"/>
                  <a:pt x="1075302" y="1875057"/>
                  <a:pt x="1064987" y="1875995"/>
                </a:cubicBezTo>
                <a:lnTo>
                  <a:pt x="1067800" y="1945407"/>
                </a:lnTo>
                <a:cubicBezTo>
                  <a:pt x="1068738" y="1929461"/>
                  <a:pt x="1068738" y="1913515"/>
                  <a:pt x="1066862" y="1896631"/>
                </a:cubicBezTo>
                <a:cubicBezTo>
                  <a:pt x="1086554" y="1919143"/>
                  <a:pt x="1106246" y="1943531"/>
                  <a:pt x="1124062" y="1969795"/>
                </a:cubicBezTo>
                <a:cubicBezTo>
                  <a:pt x="1102495" y="1932275"/>
                  <a:pt x="1085616" y="1909763"/>
                  <a:pt x="1081866" y="1905073"/>
                </a:cubicBezTo>
                <a:cubicBezTo>
                  <a:pt x="1090305" y="1913515"/>
                  <a:pt x="1150318" y="1913515"/>
                  <a:pt x="1219707" y="1959477"/>
                </a:cubicBezTo>
                <a:cubicBezTo>
                  <a:pt x="1219707" y="1924771"/>
                  <a:pt x="1235648" y="1893817"/>
                  <a:pt x="1254402" y="1868491"/>
                </a:cubicBezTo>
                <a:cubicBezTo>
                  <a:pt x="1243150" y="1865677"/>
                  <a:pt x="1231897" y="1861925"/>
                  <a:pt x="1220645" y="1859111"/>
                </a:cubicBezTo>
                <a:cubicBezTo>
                  <a:pt x="1223458" y="1855359"/>
                  <a:pt x="1226271" y="1851607"/>
                  <a:pt x="1229084" y="1848793"/>
                </a:cubicBezTo>
                <a:close/>
                <a:moveTo>
                  <a:pt x="1303163" y="0"/>
                </a:moveTo>
                <a:cubicBezTo>
                  <a:pt x="1395995" y="36582"/>
                  <a:pt x="1427877" y="246693"/>
                  <a:pt x="1427877" y="246693"/>
                </a:cubicBezTo>
                <a:cubicBezTo>
                  <a:pt x="1471011" y="203545"/>
                  <a:pt x="1470073" y="135072"/>
                  <a:pt x="1470073" y="135072"/>
                </a:cubicBezTo>
                <a:cubicBezTo>
                  <a:pt x="1470073" y="135072"/>
                  <a:pt x="1613541" y="295469"/>
                  <a:pt x="1516020" y="456805"/>
                </a:cubicBezTo>
                <a:cubicBezTo>
                  <a:pt x="1501955" y="481193"/>
                  <a:pt x="1486952" y="501829"/>
                  <a:pt x="1470073" y="522465"/>
                </a:cubicBezTo>
                <a:cubicBezTo>
                  <a:pt x="1477575" y="527155"/>
                  <a:pt x="1483201" y="531845"/>
                  <a:pt x="1488827" y="537473"/>
                </a:cubicBezTo>
                <a:cubicBezTo>
                  <a:pt x="1488827" y="537473"/>
                  <a:pt x="1488827" y="537473"/>
                  <a:pt x="1489765" y="537473"/>
                </a:cubicBezTo>
                <a:cubicBezTo>
                  <a:pt x="1495391" y="542163"/>
                  <a:pt x="1501017" y="547790"/>
                  <a:pt x="1505706" y="553418"/>
                </a:cubicBezTo>
                <a:cubicBezTo>
                  <a:pt x="1506643" y="553418"/>
                  <a:pt x="1506643" y="554356"/>
                  <a:pt x="1506643" y="554356"/>
                </a:cubicBezTo>
                <a:cubicBezTo>
                  <a:pt x="1512269" y="559984"/>
                  <a:pt x="1516958" y="565612"/>
                  <a:pt x="1522584" y="571240"/>
                </a:cubicBezTo>
                <a:cubicBezTo>
                  <a:pt x="1597600" y="662226"/>
                  <a:pt x="1625731" y="795422"/>
                  <a:pt x="1586348" y="907044"/>
                </a:cubicBezTo>
                <a:cubicBezTo>
                  <a:pt x="1582597" y="916424"/>
                  <a:pt x="1578846" y="924866"/>
                  <a:pt x="1577909" y="933308"/>
                </a:cubicBezTo>
                <a:cubicBezTo>
                  <a:pt x="1577909" y="937998"/>
                  <a:pt x="1577909" y="940811"/>
                  <a:pt x="1578846" y="944563"/>
                </a:cubicBezTo>
                <a:cubicBezTo>
                  <a:pt x="1578846" y="947377"/>
                  <a:pt x="1578846" y="949253"/>
                  <a:pt x="1579784" y="950191"/>
                </a:cubicBezTo>
                <a:cubicBezTo>
                  <a:pt x="1580721" y="956757"/>
                  <a:pt x="1582597" y="963323"/>
                  <a:pt x="1584472" y="968013"/>
                </a:cubicBezTo>
                <a:cubicBezTo>
                  <a:pt x="1585410" y="971765"/>
                  <a:pt x="1588223" y="984897"/>
                  <a:pt x="1591036" y="1003657"/>
                </a:cubicBezTo>
                <a:cubicBezTo>
                  <a:pt x="1615416" y="986773"/>
                  <a:pt x="1650111" y="975517"/>
                  <a:pt x="1692308" y="1003657"/>
                </a:cubicBezTo>
                <a:cubicBezTo>
                  <a:pt x="1733567" y="1029921"/>
                  <a:pt x="1747632" y="1107775"/>
                  <a:pt x="1739193" y="1184691"/>
                </a:cubicBezTo>
                <a:cubicBezTo>
                  <a:pt x="1738255" y="1185629"/>
                  <a:pt x="1738255" y="1186567"/>
                  <a:pt x="1738255" y="1187505"/>
                </a:cubicBezTo>
                <a:cubicBezTo>
                  <a:pt x="1738255" y="1192195"/>
                  <a:pt x="1737317" y="1196885"/>
                  <a:pt x="1736379" y="1201575"/>
                </a:cubicBezTo>
                <a:cubicBezTo>
                  <a:pt x="1736379" y="1203451"/>
                  <a:pt x="1736379" y="1204389"/>
                  <a:pt x="1736379" y="1205327"/>
                </a:cubicBezTo>
                <a:cubicBezTo>
                  <a:pt x="1735442" y="1210017"/>
                  <a:pt x="1734504" y="1214707"/>
                  <a:pt x="1733567" y="1219397"/>
                </a:cubicBezTo>
                <a:cubicBezTo>
                  <a:pt x="1733567" y="1220335"/>
                  <a:pt x="1732629" y="1222211"/>
                  <a:pt x="1732629" y="1223149"/>
                </a:cubicBezTo>
                <a:cubicBezTo>
                  <a:pt x="1732629" y="1225963"/>
                  <a:pt x="1731691" y="1227839"/>
                  <a:pt x="1731691" y="1230653"/>
                </a:cubicBezTo>
                <a:cubicBezTo>
                  <a:pt x="1730753" y="1232529"/>
                  <a:pt x="1729816" y="1234405"/>
                  <a:pt x="1729816" y="1236281"/>
                </a:cubicBezTo>
                <a:cubicBezTo>
                  <a:pt x="1728878" y="1240033"/>
                  <a:pt x="1727940" y="1242847"/>
                  <a:pt x="1727003" y="1246599"/>
                </a:cubicBezTo>
                <a:cubicBezTo>
                  <a:pt x="1726065" y="1248475"/>
                  <a:pt x="1726065" y="1251289"/>
                  <a:pt x="1725127" y="1252227"/>
                </a:cubicBezTo>
                <a:cubicBezTo>
                  <a:pt x="1724189" y="1255041"/>
                  <a:pt x="1724189" y="1257855"/>
                  <a:pt x="1723252" y="1260669"/>
                </a:cubicBezTo>
                <a:cubicBezTo>
                  <a:pt x="1722314" y="1263483"/>
                  <a:pt x="1721376" y="1266297"/>
                  <a:pt x="1720439" y="1269111"/>
                </a:cubicBezTo>
                <a:cubicBezTo>
                  <a:pt x="1719501" y="1270987"/>
                  <a:pt x="1718563" y="1272863"/>
                  <a:pt x="1717625" y="1274739"/>
                </a:cubicBezTo>
                <a:cubicBezTo>
                  <a:pt x="1716688" y="1278490"/>
                  <a:pt x="1715750" y="1281304"/>
                  <a:pt x="1713875" y="1284118"/>
                </a:cubicBezTo>
                <a:cubicBezTo>
                  <a:pt x="1713875" y="1285994"/>
                  <a:pt x="1712937" y="1287870"/>
                  <a:pt x="1712937" y="1288808"/>
                </a:cubicBezTo>
                <a:cubicBezTo>
                  <a:pt x="1711062" y="1291622"/>
                  <a:pt x="1710124" y="1293498"/>
                  <a:pt x="1708249" y="1297250"/>
                </a:cubicBezTo>
                <a:cubicBezTo>
                  <a:pt x="1708249" y="1298188"/>
                  <a:pt x="1707311" y="1299126"/>
                  <a:pt x="1707311" y="1301002"/>
                </a:cubicBezTo>
                <a:cubicBezTo>
                  <a:pt x="1705435" y="1303816"/>
                  <a:pt x="1703560" y="1307568"/>
                  <a:pt x="1701685" y="1310382"/>
                </a:cubicBezTo>
                <a:cubicBezTo>
                  <a:pt x="1701685" y="1311320"/>
                  <a:pt x="1700747" y="1312258"/>
                  <a:pt x="1700747" y="1313196"/>
                </a:cubicBezTo>
                <a:cubicBezTo>
                  <a:pt x="1697934" y="1316948"/>
                  <a:pt x="1696059" y="1319762"/>
                  <a:pt x="1694183" y="1322576"/>
                </a:cubicBezTo>
                <a:cubicBezTo>
                  <a:pt x="1694183" y="1323514"/>
                  <a:pt x="1693245" y="1324452"/>
                  <a:pt x="1692308" y="1325390"/>
                </a:cubicBezTo>
                <a:cubicBezTo>
                  <a:pt x="1690432" y="1328204"/>
                  <a:pt x="1688557" y="1331018"/>
                  <a:pt x="1685744" y="1333832"/>
                </a:cubicBezTo>
                <a:cubicBezTo>
                  <a:pt x="1685744" y="1333832"/>
                  <a:pt x="1685744" y="1334770"/>
                  <a:pt x="1685744" y="1335708"/>
                </a:cubicBezTo>
                <a:cubicBezTo>
                  <a:pt x="1682931" y="1337584"/>
                  <a:pt x="1681055" y="1340398"/>
                  <a:pt x="1679180" y="1342274"/>
                </a:cubicBezTo>
                <a:cubicBezTo>
                  <a:pt x="1678242" y="1343212"/>
                  <a:pt x="1677305" y="1343212"/>
                  <a:pt x="1677305" y="1344150"/>
                </a:cubicBezTo>
                <a:cubicBezTo>
                  <a:pt x="1675429" y="1346964"/>
                  <a:pt x="1672616" y="1348840"/>
                  <a:pt x="1669803" y="1351654"/>
                </a:cubicBezTo>
                <a:cubicBezTo>
                  <a:pt x="1668865" y="1351654"/>
                  <a:pt x="1667927" y="1352592"/>
                  <a:pt x="1667927" y="1352592"/>
                </a:cubicBezTo>
                <a:cubicBezTo>
                  <a:pt x="1666052" y="1355406"/>
                  <a:pt x="1663239" y="1356344"/>
                  <a:pt x="1660426" y="1359158"/>
                </a:cubicBezTo>
                <a:cubicBezTo>
                  <a:pt x="1659488" y="1359158"/>
                  <a:pt x="1658551" y="1359158"/>
                  <a:pt x="1658551" y="1359158"/>
                </a:cubicBezTo>
                <a:cubicBezTo>
                  <a:pt x="1656675" y="1361034"/>
                  <a:pt x="1653862" y="1362910"/>
                  <a:pt x="1651049" y="1363848"/>
                </a:cubicBezTo>
                <a:cubicBezTo>
                  <a:pt x="1650111" y="1364786"/>
                  <a:pt x="1649173" y="1364786"/>
                  <a:pt x="1649173" y="1364786"/>
                </a:cubicBezTo>
                <a:cubicBezTo>
                  <a:pt x="1646361" y="1365724"/>
                  <a:pt x="1643547" y="1367600"/>
                  <a:pt x="1640734" y="1368538"/>
                </a:cubicBezTo>
                <a:cubicBezTo>
                  <a:pt x="1639797" y="1368538"/>
                  <a:pt x="1638859" y="1368538"/>
                  <a:pt x="1638859" y="1368538"/>
                </a:cubicBezTo>
                <a:cubicBezTo>
                  <a:pt x="1635108" y="1369476"/>
                  <a:pt x="1632295" y="1370414"/>
                  <a:pt x="1629482" y="1370414"/>
                </a:cubicBezTo>
                <a:cubicBezTo>
                  <a:pt x="1628544" y="1371352"/>
                  <a:pt x="1628544" y="1371352"/>
                  <a:pt x="1627607" y="1371352"/>
                </a:cubicBezTo>
                <a:cubicBezTo>
                  <a:pt x="1624793" y="1371352"/>
                  <a:pt x="1621043" y="1371352"/>
                  <a:pt x="1618229" y="1371352"/>
                </a:cubicBezTo>
                <a:cubicBezTo>
                  <a:pt x="1617292" y="1371352"/>
                  <a:pt x="1617292" y="1371352"/>
                  <a:pt x="1617292" y="1371352"/>
                </a:cubicBezTo>
                <a:cubicBezTo>
                  <a:pt x="1615416" y="1445454"/>
                  <a:pt x="1598538" y="1533626"/>
                  <a:pt x="1552591" y="1615232"/>
                </a:cubicBezTo>
                <a:cubicBezTo>
                  <a:pt x="1551653" y="1617108"/>
                  <a:pt x="1550715" y="1618984"/>
                  <a:pt x="1549777" y="1620860"/>
                </a:cubicBezTo>
                <a:cubicBezTo>
                  <a:pt x="1547902" y="1624612"/>
                  <a:pt x="1545089" y="1628364"/>
                  <a:pt x="1542276" y="1632116"/>
                </a:cubicBezTo>
                <a:cubicBezTo>
                  <a:pt x="1542276" y="1633054"/>
                  <a:pt x="1542276" y="1633054"/>
                  <a:pt x="1542276" y="1633054"/>
                </a:cubicBezTo>
                <a:cubicBezTo>
                  <a:pt x="1544151" y="1633992"/>
                  <a:pt x="1545089" y="1635868"/>
                  <a:pt x="1546964" y="1637744"/>
                </a:cubicBezTo>
                <a:cubicBezTo>
                  <a:pt x="1547902" y="1639620"/>
                  <a:pt x="1549777" y="1641496"/>
                  <a:pt x="1550715" y="1642434"/>
                </a:cubicBezTo>
                <a:cubicBezTo>
                  <a:pt x="1551653" y="1644310"/>
                  <a:pt x="1553528" y="1646186"/>
                  <a:pt x="1554466" y="1649000"/>
                </a:cubicBezTo>
                <a:cubicBezTo>
                  <a:pt x="1555404" y="1649938"/>
                  <a:pt x="1556341" y="1651814"/>
                  <a:pt x="1558217" y="1652752"/>
                </a:cubicBezTo>
                <a:cubicBezTo>
                  <a:pt x="1577909" y="1679954"/>
                  <a:pt x="1597600" y="1714659"/>
                  <a:pt x="1618229" y="1757807"/>
                </a:cubicBezTo>
                <a:cubicBezTo>
                  <a:pt x="1629482" y="1785009"/>
                  <a:pt x="1628544" y="1814087"/>
                  <a:pt x="1620105" y="1844103"/>
                </a:cubicBezTo>
                <a:cubicBezTo>
                  <a:pt x="1620105" y="1845041"/>
                  <a:pt x="1621043" y="1848793"/>
                  <a:pt x="1621043" y="1850669"/>
                </a:cubicBezTo>
                <a:cubicBezTo>
                  <a:pt x="1621043" y="1856297"/>
                  <a:pt x="1619167" y="1861925"/>
                  <a:pt x="1617292" y="1867553"/>
                </a:cubicBezTo>
                <a:cubicBezTo>
                  <a:pt x="1624793" y="1868491"/>
                  <a:pt x="1630419" y="1870367"/>
                  <a:pt x="1636046" y="1874119"/>
                </a:cubicBezTo>
                <a:cubicBezTo>
                  <a:pt x="1638859" y="1875995"/>
                  <a:pt x="1641672" y="1878809"/>
                  <a:pt x="1644485" y="1881623"/>
                </a:cubicBezTo>
                <a:cubicBezTo>
                  <a:pt x="1645423" y="1881623"/>
                  <a:pt x="1645423" y="1881623"/>
                  <a:pt x="1645423" y="1881623"/>
                </a:cubicBezTo>
                <a:cubicBezTo>
                  <a:pt x="1648236" y="1884437"/>
                  <a:pt x="1650111" y="1887251"/>
                  <a:pt x="1652924" y="1889127"/>
                </a:cubicBezTo>
                <a:lnTo>
                  <a:pt x="1652924" y="1890065"/>
                </a:lnTo>
                <a:cubicBezTo>
                  <a:pt x="1655737" y="1893817"/>
                  <a:pt x="1657613" y="1896631"/>
                  <a:pt x="1658551" y="1899445"/>
                </a:cubicBezTo>
                <a:cubicBezTo>
                  <a:pt x="1658551" y="1899445"/>
                  <a:pt x="1658551" y="1899445"/>
                  <a:pt x="1659488" y="1899445"/>
                </a:cubicBezTo>
                <a:cubicBezTo>
                  <a:pt x="1681993" y="1940717"/>
                  <a:pt x="1675429" y="2001687"/>
                  <a:pt x="1635108" y="1983865"/>
                </a:cubicBezTo>
                <a:cubicBezTo>
                  <a:pt x="1608853" y="1971671"/>
                  <a:pt x="1571345" y="1967919"/>
                  <a:pt x="1544151" y="1967919"/>
                </a:cubicBezTo>
                <a:cubicBezTo>
                  <a:pt x="1531023" y="1983865"/>
                  <a:pt x="1516958" y="1997935"/>
                  <a:pt x="1505706" y="2008253"/>
                </a:cubicBezTo>
                <a:cubicBezTo>
                  <a:pt x="1585410" y="2024198"/>
                  <a:pt x="1656675" y="2047648"/>
                  <a:pt x="1682931" y="2084230"/>
                </a:cubicBezTo>
                <a:cubicBezTo>
                  <a:pt x="1727003" y="2058904"/>
                  <a:pt x="1781389" y="2440670"/>
                  <a:pt x="1826399" y="2663913"/>
                </a:cubicBezTo>
                <a:cubicBezTo>
                  <a:pt x="1849841" y="2780224"/>
                  <a:pt x="1894851" y="2919986"/>
                  <a:pt x="1928608" y="3045678"/>
                </a:cubicBezTo>
                <a:cubicBezTo>
                  <a:pt x="1931421" y="3049430"/>
                  <a:pt x="1934234" y="3054120"/>
                  <a:pt x="1937047" y="3058810"/>
                </a:cubicBezTo>
                <a:cubicBezTo>
                  <a:pt x="1958614" y="3101020"/>
                  <a:pt x="1959552" y="3131036"/>
                  <a:pt x="1953926" y="3150734"/>
                </a:cubicBezTo>
                <a:cubicBezTo>
                  <a:pt x="1966116" y="3210765"/>
                  <a:pt x="1970804" y="3263293"/>
                  <a:pt x="1965178" y="3301751"/>
                </a:cubicBezTo>
                <a:cubicBezTo>
                  <a:pt x="1964241" y="3313945"/>
                  <a:pt x="1963303" y="3325201"/>
                  <a:pt x="1961427" y="3338333"/>
                </a:cubicBezTo>
                <a:lnTo>
                  <a:pt x="1961427" y="3339271"/>
                </a:lnTo>
                <a:cubicBezTo>
                  <a:pt x="1980181" y="3437761"/>
                  <a:pt x="1918293" y="3643182"/>
                  <a:pt x="1797330" y="3630988"/>
                </a:cubicBezTo>
                <a:cubicBezTo>
                  <a:pt x="1740130" y="3625360"/>
                  <a:pt x="1674491" y="3552196"/>
                  <a:pt x="1606977" y="3437761"/>
                </a:cubicBezTo>
                <a:cubicBezTo>
                  <a:pt x="1604164" y="3442451"/>
                  <a:pt x="1603226" y="3446203"/>
                  <a:pt x="1600413" y="3449955"/>
                </a:cubicBezTo>
                <a:cubicBezTo>
                  <a:pt x="1599475" y="3452769"/>
                  <a:pt x="1582597" y="3457459"/>
                  <a:pt x="1553528" y="3464963"/>
                </a:cubicBezTo>
                <a:cubicBezTo>
                  <a:pt x="1546964" y="3466839"/>
                  <a:pt x="1538525" y="3468715"/>
                  <a:pt x="1531023" y="3470591"/>
                </a:cubicBezTo>
                <a:cubicBezTo>
                  <a:pt x="1519771" y="3570018"/>
                  <a:pt x="1507581" y="3676950"/>
                  <a:pt x="1500079" y="3781068"/>
                </a:cubicBezTo>
                <a:cubicBezTo>
                  <a:pt x="1500079" y="3781068"/>
                  <a:pt x="1500079" y="3781068"/>
                  <a:pt x="1500079" y="3780130"/>
                </a:cubicBezTo>
                <a:cubicBezTo>
                  <a:pt x="1496329" y="3825154"/>
                  <a:pt x="1493515" y="3868302"/>
                  <a:pt x="1492578" y="3910512"/>
                </a:cubicBezTo>
                <a:cubicBezTo>
                  <a:pt x="1492578" y="3913326"/>
                  <a:pt x="1492578" y="3914264"/>
                  <a:pt x="1492578" y="3917078"/>
                </a:cubicBezTo>
                <a:cubicBezTo>
                  <a:pt x="1491640" y="3931148"/>
                  <a:pt x="1491640" y="3943342"/>
                  <a:pt x="1491640" y="3957411"/>
                </a:cubicBezTo>
                <a:cubicBezTo>
                  <a:pt x="1490702" y="4029637"/>
                  <a:pt x="1489765" y="4101863"/>
                  <a:pt x="1490702" y="4174089"/>
                </a:cubicBezTo>
                <a:cubicBezTo>
                  <a:pt x="1490702" y="4225678"/>
                  <a:pt x="1515083" y="4328858"/>
                  <a:pt x="1486952" y="4373882"/>
                </a:cubicBezTo>
                <a:cubicBezTo>
                  <a:pt x="1475699" y="4392642"/>
                  <a:pt x="1456007" y="4405774"/>
                  <a:pt x="1431627" y="4415154"/>
                </a:cubicBezTo>
                <a:cubicBezTo>
                  <a:pt x="1414749" y="4427348"/>
                  <a:pt x="1392244" y="4434852"/>
                  <a:pt x="1367864" y="4440480"/>
                </a:cubicBezTo>
                <a:cubicBezTo>
                  <a:pt x="1358487" y="4634646"/>
                  <a:pt x="1346766" y="4884622"/>
                  <a:pt x="1334224" y="5157345"/>
                </a:cubicBezTo>
                <a:lnTo>
                  <a:pt x="1322064" y="5424104"/>
                </a:lnTo>
                <a:lnTo>
                  <a:pt x="988475" y="5424104"/>
                </a:lnTo>
                <a:lnTo>
                  <a:pt x="990794" y="5325223"/>
                </a:lnTo>
                <a:cubicBezTo>
                  <a:pt x="994139" y="5080165"/>
                  <a:pt x="983114" y="4907368"/>
                  <a:pt x="945899" y="4880401"/>
                </a:cubicBezTo>
                <a:cubicBezTo>
                  <a:pt x="944024" y="4877587"/>
                  <a:pt x="941211" y="4876649"/>
                  <a:pt x="937460" y="4875711"/>
                </a:cubicBezTo>
                <a:cubicBezTo>
                  <a:pt x="937460" y="4875711"/>
                  <a:pt x="934647" y="4875711"/>
                  <a:pt x="929958" y="4876649"/>
                </a:cubicBezTo>
                <a:cubicBezTo>
                  <a:pt x="927145" y="4877587"/>
                  <a:pt x="923395" y="4879463"/>
                  <a:pt x="920581" y="4881339"/>
                </a:cubicBezTo>
                <a:cubicBezTo>
                  <a:pt x="918706" y="4882277"/>
                  <a:pt x="916831" y="4885091"/>
                  <a:pt x="914017" y="4887905"/>
                </a:cubicBezTo>
                <a:cubicBezTo>
                  <a:pt x="914017" y="4887905"/>
                  <a:pt x="914017" y="4887905"/>
                  <a:pt x="914955" y="4887905"/>
                </a:cubicBezTo>
                <a:cubicBezTo>
                  <a:pt x="878385" y="4929880"/>
                  <a:pt x="823002" y="5093912"/>
                  <a:pt x="759634" y="5320483"/>
                </a:cubicBezTo>
                <a:lnTo>
                  <a:pt x="731623" y="5424104"/>
                </a:lnTo>
                <a:lnTo>
                  <a:pt x="298003" y="5424104"/>
                </a:lnTo>
                <a:lnTo>
                  <a:pt x="301195" y="5404301"/>
                </a:lnTo>
                <a:cubicBezTo>
                  <a:pt x="363896" y="5017421"/>
                  <a:pt x="420202" y="4675917"/>
                  <a:pt x="459233" y="4439542"/>
                </a:cubicBezTo>
                <a:cubicBezTo>
                  <a:pt x="392657" y="4432976"/>
                  <a:pt x="295136" y="4398270"/>
                  <a:pt x="229497" y="4361688"/>
                </a:cubicBezTo>
                <a:cubicBezTo>
                  <a:pt x="229497" y="4361688"/>
                  <a:pt x="229497" y="4360750"/>
                  <a:pt x="228559" y="4360750"/>
                </a:cubicBezTo>
                <a:cubicBezTo>
                  <a:pt x="226684" y="4359812"/>
                  <a:pt x="223871" y="4357936"/>
                  <a:pt x="221996" y="4356998"/>
                </a:cubicBezTo>
                <a:cubicBezTo>
                  <a:pt x="220120" y="4356060"/>
                  <a:pt x="219183" y="4355122"/>
                  <a:pt x="217307" y="4354184"/>
                </a:cubicBezTo>
                <a:cubicBezTo>
                  <a:pt x="215432" y="4353246"/>
                  <a:pt x="213556" y="4352308"/>
                  <a:pt x="211681" y="4351370"/>
                </a:cubicBezTo>
                <a:cubicBezTo>
                  <a:pt x="209805" y="4349494"/>
                  <a:pt x="207930" y="4348556"/>
                  <a:pt x="206992" y="4347618"/>
                </a:cubicBezTo>
                <a:cubicBezTo>
                  <a:pt x="205117" y="4346680"/>
                  <a:pt x="203242" y="4345742"/>
                  <a:pt x="202304" y="4344804"/>
                </a:cubicBezTo>
                <a:cubicBezTo>
                  <a:pt x="200429" y="4342928"/>
                  <a:pt x="198553" y="4341990"/>
                  <a:pt x="197615" y="4341052"/>
                </a:cubicBezTo>
                <a:cubicBezTo>
                  <a:pt x="195740" y="4340114"/>
                  <a:pt x="194802" y="4339176"/>
                  <a:pt x="192927" y="4338238"/>
                </a:cubicBezTo>
                <a:cubicBezTo>
                  <a:pt x="191052" y="4337300"/>
                  <a:pt x="189176" y="4335424"/>
                  <a:pt x="188238" y="4334486"/>
                </a:cubicBezTo>
                <a:cubicBezTo>
                  <a:pt x="186363" y="4333548"/>
                  <a:pt x="185425" y="4332610"/>
                  <a:pt x="184488" y="4331672"/>
                </a:cubicBezTo>
                <a:cubicBezTo>
                  <a:pt x="183550" y="4330734"/>
                  <a:pt x="181675" y="4329796"/>
                  <a:pt x="180737" y="4328858"/>
                </a:cubicBezTo>
                <a:cubicBezTo>
                  <a:pt x="179799" y="4326982"/>
                  <a:pt x="178861" y="4326044"/>
                  <a:pt x="176986" y="4326044"/>
                </a:cubicBezTo>
                <a:cubicBezTo>
                  <a:pt x="176048" y="4324168"/>
                  <a:pt x="175111" y="4323230"/>
                  <a:pt x="174173" y="4321354"/>
                </a:cubicBezTo>
                <a:cubicBezTo>
                  <a:pt x="173235" y="4321354"/>
                  <a:pt x="172298" y="4320416"/>
                  <a:pt x="171360" y="4319478"/>
                </a:cubicBezTo>
                <a:cubicBezTo>
                  <a:pt x="170422" y="4318540"/>
                  <a:pt x="169484" y="4316664"/>
                  <a:pt x="168547" y="4315726"/>
                </a:cubicBezTo>
                <a:cubicBezTo>
                  <a:pt x="167609" y="4314788"/>
                  <a:pt x="167609" y="4313850"/>
                  <a:pt x="166671" y="4313850"/>
                </a:cubicBezTo>
                <a:cubicBezTo>
                  <a:pt x="165734" y="4311974"/>
                  <a:pt x="165734" y="4311036"/>
                  <a:pt x="164796" y="4310098"/>
                </a:cubicBezTo>
                <a:cubicBezTo>
                  <a:pt x="164796" y="4309160"/>
                  <a:pt x="163858" y="4309160"/>
                  <a:pt x="162921" y="4308222"/>
                </a:cubicBezTo>
                <a:cubicBezTo>
                  <a:pt x="162921" y="4305408"/>
                  <a:pt x="161045" y="4304470"/>
                  <a:pt x="161045" y="4302594"/>
                </a:cubicBezTo>
                <a:cubicBezTo>
                  <a:pt x="154481" y="4276330"/>
                  <a:pt x="182612" y="4103739"/>
                  <a:pt x="213556" y="3903008"/>
                </a:cubicBezTo>
                <a:cubicBezTo>
                  <a:pt x="214494" y="3895504"/>
                  <a:pt x="216369" y="3888938"/>
                  <a:pt x="217307" y="3881434"/>
                </a:cubicBezTo>
                <a:cubicBezTo>
                  <a:pt x="217307" y="3880496"/>
                  <a:pt x="217307" y="3878620"/>
                  <a:pt x="218245" y="3876744"/>
                </a:cubicBezTo>
                <a:cubicBezTo>
                  <a:pt x="219183" y="3872054"/>
                  <a:pt x="220120" y="3867364"/>
                  <a:pt x="220120" y="3862674"/>
                </a:cubicBezTo>
                <a:cubicBezTo>
                  <a:pt x="221996" y="3853294"/>
                  <a:pt x="222933" y="3843914"/>
                  <a:pt x="224809" y="3834534"/>
                </a:cubicBezTo>
                <a:cubicBezTo>
                  <a:pt x="225746" y="3829844"/>
                  <a:pt x="226684" y="3825154"/>
                  <a:pt x="226684" y="3819526"/>
                </a:cubicBezTo>
                <a:cubicBezTo>
                  <a:pt x="228559" y="3811084"/>
                  <a:pt x="229497" y="3801704"/>
                  <a:pt x="231373" y="3793262"/>
                </a:cubicBezTo>
                <a:cubicBezTo>
                  <a:pt x="232310" y="3787634"/>
                  <a:pt x="232310" y="3782944"/>
                  <a:pt x="233248" y="3778254"/>
                </a:cubicBezTo>
                <a:cubicBezTo>
                  <a:pt x="237937" y="3750114"/>
                  <a:pt x="241687" y="3721974"/>
                  <a:pt x="246376" y="3695710"/>
                </a:cubicBezTo>
                <a:cubicBezTo>
                  <a:pt x="246376" y="3693834"/>
                  <a:pt x="246376" y="3691958"/>
                  <a:pt x="247313" y="3691020"/>
                </a:cubicBezTo>
                <a:cubicBezTo>
                  <a:pt x="219183" y="3691958"/>
                  <a:pt x="201366" y="3691958"/>
                  <a:pt x="195740" y="3688206"/>
                </a:cubicBezTo>
                <a:cubicBezTo>
                  <a:pt x="194802" y="3687268"/>
                  <a:pt x="194802" y="3686330"/>
                  <a:pt x="193865" y="3685392"/>
                </a:cubicBezTo>
                <a:cubicBezTo>
                  <a:pt x="192927" y="3685392"/>
                  <a:pt x="192927" y="3685392"/>
                  <a:pt x="192927" y="3684454"/>
                </a:cubicBezTo>
                <a:cubicBezTo>
                  <a:pt x="191989" y="3683516"/>
                  <a:pt x="191052" y="3682578"/>
                  <a:pt x="191052" y="3681640"/>
                </a:cubicBezTo>
                <a:cubicBezTo>
                  <a:pt x="190114" y="3681640"/>
                  <a:pt x="189176" y="3680702"/>
                  <a:pt x="189176" y="3679764"/>
                </a:cubicBezTo>
                <a:cubicBezTo>
                  <a:pt x="188238" y="3677888"/>
                  <a:pt x="188238" y="3676950"/>
                  <a:pt x="187301" y="3676012"/>
                </a:cubicBezTo>
                <a:cubicBezTo>
                  <a:pt x="186363" y="3675074"/>
                  <a:pt x="186363" y="3674136"/>
                  <a:pt x="186363" y="3673198"/>
                </a:cubicBezTo>
                <a:cubicBezTo>
                  <a:pt x="185425" y="3672260"/>
                  <a:pt x="184488" y="3669446"/>
                  <a:pt x="183550" y="3666632"/>
                </a:cubicBezTo>
                <a:cubicBezTo>
                  <a:pt x="124475" y="3519366"/>
                  <a:pt x="3512" y="2718317"/>
                  <a:pt x="3512" y="2509143"/>
                </a:cubicBezTo>
                <a:cubicBezTo>
                  <a:pt x="3512" y="2293404"/>
                  <a:pt x="-21806" y="2133944"/>
                  <a:pt x="63524" y="2094548"/>
                </a:cubicBezTo>
                <a:cubicBezTo>
                  <a:pt x="99157" y="2041082"/>
                  <a:pt x="439542" y="1966981"/>
                  <a:pt x="564256" y="1982927"/>
                </a:cubicBezTo>
                <a:cubicBezTo>
                  <a:pt x="612078" y="1925709"/>
                  <a:pt x="661777" y="1908825"/>
                  <a:pt x="661777" y="1908825"/>
                </a:cubicBezTo>
                <a:cubicBezTo>
                  <a:pt x="684281" y="1891003"/>
                  <a:pt x="695534" y="1906011"/>
                  <a:pt x="697409" y="1907887"/>
                </a:cubicBezTo>
                <a:cubicBezTo>
                  <a:pt x="698347" y="1906949"/>
                  <a:pt x="700222" y="1906011"/>
                  <a:pt x="701160" y="1906011"/>
                </a:cubicBezTo>
                <a:cubicBezTo>
                  <a:pt x="697409" y="1906949"/>
                  <a:pt x="700222" y="1920081"/>
                  <a:pt x="705848" y="1936027"/>
                </a:cubicBezTo>
                <a:lnTo>
                  <a:pt x="700222" y="1846917"/>
                </a:lnTo>
                <a:cubicBezTo>
                  <a:pt x="477987" y="1787823"/>
                  <a:pt x="319516" y="1654628"/>
                  <a:pt x="268881" y="1483912"/>
                </a:cubicBezTo>
                <a:cubicBezTo>
                  <a:pt x="268881" y="1483912"/>
                  <a:pt x="172298" y="1482974"/>
                  <a:pt x="109472" y="1401368"/>
                </a:cubicBezTo>
                <a:cubicBezTo>
                  <a:pt x="104783" y="1393864"/>
                  <a:pt x="100095" y="1387298"/>
                  <a:pt x="95406" y="1379794"/>
                </a:cubicBezTo>
                <a:cubicBezTo>
                  <a:pt x="90718" y="1372290"/>
                  <a:pt x="86967" y="1363848"/>
                  <a:pt x="82278" y="1355406"/>
                </a:cubicBezTo>
                <a:cubicBezTo>
                  <a:pt x="76652" y="1341336"/>
                  <a:pt x="71964" y="1327266"/>
                  <a:pt x="67275" y="1311320"/>
                </a:cubicBezTo>
                <a:cubicBezTo>
                  <a:pt x="66338" y="1306630"/>
                  <a:pt x="65400" y="1301940"/>
                  <a:pt x="64462" y="1297250"/>
                </a:cubicBezTo>
                <a:cubicBezTo>
                  <a:pt x="63524" y="1296312"/>
                  <a:pt x="63524" y="1294436"/>
                  <a:pt x="63524" y="1293498"/>
                </a:cubicBezTo>
                <a:cubicBezTo>
                  <a:pt x="62587" y="1289746"/>
                  <a:pt x="62587" y="1286932"/>
                  <a:pt x="62587" y="1283180"/>
                </a:cubicBezTo>
                <a:cubicBezTo>
                  <a:pt x="61649" y="1282242"/>
                  <a:pt x="61649" y="1280366"/>
                  <a:pt x="61649" y="1279428"/>
                </a:cubicBezTo>
                <a:cubicBezTo>
                  <a:pt x="60711" y="1270049"/>
                  <a:pt x="60711" y="1261607"/>
                  <a:pt x="59774" y="1252227"/>
                </a:cubicBezTo>
                <a:cubicBezTo>
                  <a:pt x="59774" y="1251289"/>
                  <a:pt x="59774" y="1251289"/>
                  <a:pt x="59774" y="1250351"/>
                </a:cubicBezTo>
                <a:cubicBezTo>
                  <a:pt x="59774" y="1245661"/>
                  <a:pt x="60711" y="1241909"/>
                  <a:pt x="60711" y="1238157"/>
                </a:cubicBezTo>
                <a:cubicBezTo>
                  <a:pt x="60711" y="1238157"/>
                  <a:pt x="60711" y="1237219"/>
                  <a:pt x="60711" y="1236281"/>
                </a:cubicBezTo>
                <a:cubicBezTo>
                  <a:pt x="62587" y="1180939"/>
                  <a:pt x="84154" y="1129349"/>
                  <a:pt x="116036" y="1095581"/>
                </a:cubicBezTo>
                <a:cubicBezTo>
                  <a:pt x="103845" y="1104023"/>
                  <a:pt x="97282" y="1112465"/>
                  <a:pt x="97282" y="1112465"/>
                </a:cubicBezTo>
                <a:cubicBezTo>
                  <a:pt x="93531" y="1104023"/>
                  <a:pt x="89780" y="1096519"/>
                  <a:pt x="86029" y="1089953"/>
                </a:cubicBezTo>
                <a:cubicBezTo>
                  <a:pt x="85092" y="1087139"/>
                  <a:pt x="84154" y="1085263"/>
                  <a:pt x="82278" y="1082449"/>
                </a:cubicBezTo>
                <a:cubicBezTo>
                  <a:pt x="80403" y="1077759"/>
                  <a:pt x="77590" y="1072131"/>
                  <a:pt x="75715" y="1067441"/>
                </a:cubicBezTo>
                <a:cubicBezTo>
                  <a:pt x="74777" y="1064627"/>
                  <a:pt x="72901" y="1062751"/>
                  <a:pt x="71964" y="1059937"/>
                </a:cubicBezTo>
                <a:cubicBezTo>
                  <a:pt x="70088" y="1054309"/>
                  <a:pt x="68213" y="1050557"/>
                  <a:pt x="66338" y="1045867"/>
                </a:cubicBezTo>
                <a:cubicBezTo>
                  <a:pt x="65400" y="1043053"/>
                  <a:pt x="64462" y="1041177"/>
                  <a:pt x="63524" y="1039301"/>
                </a:cubicBezTo>
                <a:cubicBezTo>
                  <a:pt x="60711" y="1032735"/>
                  <a:pt x="58836" y="1027107"/>
                  <a:pt x="56023" y="1021479"/>
                </a:cubicBezTo>
                <a:cubicBezTo>
                  <a:pt x="56023" y="1020541"/>
                  <a:pt x="56023" y="1019603"/>
                  <a:pt x="55085" y="1018665"/>
                </a:cubicBezTo>
                <a:cubicBezTo>
                  <a:pt x="52272" y="1012099"/>
                  <a:pt x="50397" y="1005533"/>
                  <a:pt x="48521" y="998967"/>
                </a:cubicBezTo>
                <a:cubicBezTo>
                  <a:pt x="46646" y="997091"/>
                  <a:pt x="46646" y="995215"/>
                  <a:pt x="45708" y="994277"/>
                </a:cubicBezTo>
                <a:cubicBezTo>
                  <a:pt x="43833" y="988649"/>
                  <a:pt x="42895" y="984897"/>
                  <a:pt x="41020" y="979269"/>
                </a:cubicBezTo>
                <a:cubicBezTo>
                  <a:pt x="40082" y="977393"/>
                  <a:pt x="40082" y="975517"/>
                  <a:pt x="39144" y="973641"/>
                </a:cubicBezTo>
                <a:cubicBezTo>
                  <a:pt x="37269" y="968951"/>
                  <a:pt x="36331" y="965199"/>
                  <a:pt x="34456" y="960509"/>
                </a:cubicBezTo>
                <a:cubicBezTo>
                  <a:pt x="34456" y="958633"/>
                  <a:pt x="33518" y="956757"/>
                  <a:pt x="33518" y="954881"/>
                </a:cubicBezTo>
                <a:cubicBezTo>
                  <a:pt x="31643" y="950191"/>
                  <a:pt x="30705" y="945501"/>
                  <a:pt x="28830" y="940811"/>
                </a:cubicBezTo>
                <a:cubicBezTo>
                  <a:pt x="28830" y="939873"/>
                  <a:pt x="27892" y="938936"/>
                  <a:pt x="27892" y="937998"/>
                </a:cubicBezTo>
                <a:cubicBezTo>
                  <a:pt x="26017" y="932370"/>
                  <a:pt x="25079" y="925804"/>
                  <a:pt x="23203" y="920176"/>
                </a:cubicBezTo>
                <a:cubicBezTo>
                  <a:pt x="23203" y="920176"/>
                  <a:pt x="23203" y="919238"/>
                  <a:pt x="23203" y="917362"/>
                </a:cubicBezTo>
                <a:cubicBezTo>
                  <a:pt x="21328" y="913610"/>
                  <a:pt x="20390" y="908920"/>
                  <a:pt x="19453" y="904230"/>
                </a:cubicBezTo>
                <a:cubicBezTo>
                  <a:pt x="19453" y="902354"/>
                  <a:pt x="18515" y="901416"/>
                  <a:pt x="18515" y="900478"/>
                </a:cubicBezTo>
                <a:cubicBezTo>
                  <a:pt x="17577" y="895788"/>
                  <a:pt x="16639" y="892036"/>
                  <a:pt x="15702" y="888284"/>
                </a:cubicBezTo>
                <a:cubicBezTo>
                  <a:pt x="15702" y="887346"/>
                  <a:pt x="15702" y="885470"/>
                  <a:pt x="15702" y="883594"/>
                </a:cubicBezTo>
                <a:cubicBezTo>
                  <a:pt x="14764" y="880780"/>
                  <a:pt x="13826" y="876090"/>
                  <a:pt x="13826" y="872338"/>
                </a:cubicBezTo>
                <a:cubicBezTo>
                  <a:pt x="12889" y="871400"/>
                  <a:pt x="12889" y="870462"/>
                  <a:pt x="12889" y="869524"/>
                </a:cubicBezTo>
                <a:cubicBezTo>
                  <a:pt x="11951" y="864834"/>
                  <a:pt x="11013" y="860144"/>
                  <a:pt x="11013" y="855454"/>
                </a:cubicBezTo>
                <a:cubicBezTo>
                  <a:pt x="11013" y="855454"/>
                  <a:pt x="11013" y="854516"/>
                  <a:pt x="10076" y="854516"/>
                </a:cubicBezTo>
                <a:cubicBezTo>
                  <a:pt x="9138" y="850764"/>
                  <a:pt x="9138" y="846074"/>
                  <a:pt x="8200" y="842322"/>
                </a:cubicBezTo>
                <a:cubicBezTo>
                  <a:pt x="8200" y="841384"/>
                  <a:pt x="8200" y="840446"/>
                  <a:pt x="8200" y="838570"/>
                </a:cubicBezTo>
                <a:cubicBezTo>
                  <a:pt x="7263" y="835756"/>
                  <a:pt x="7263" y="832004"/>
                  <a:pt x="7263" y="829190"/>
                </a:cubicBezTo>
                <a:cubicBezTo>
                  <a:pt x="7263" y="828252"/>
                  <a:pt x="7263" y="826376"/>
                  <a:pt x="6325" y="825438"/>
                </a:cubicBezTo>
                <a:cubicBezTo>
                  <a:pt x="6325" y="822624"/>
                  <a:pt x="6325" y="819810"/>
                  <a:pt x="6325" y="816996"/>
                </a:cubicBezTo>
                <a:cubicBezTo>
                  <a:pt x="6325" y="816058"/>
                  <a:pt x="6325" y="815120"/>
                  <a:pt x="6325" y="814182"/>
                </a:cubicBezTo>
                <a:cubicBezTo>
                  <a:pt x="5387" y="806678"/>
                  <a:pt x="5387" y="799174"/>
                  <a:pt x="5387" y="792608"/>
                </a:cubicBezTo>
                <a:cubicBezTo>
                  <a:pt x="5387" y="791670"/>
                  <a:pt x="5387" y="790732"/>
                  <a:pt x="5387" y="789794"/>
                </a:cubicBezTo>
                <a:cubicBezTo>
                  <a:pt x="5387" y="786980"/>
                  <a:pt x="5387" y="785104"/>
                  <a:pt x="5387" y="783228"/>
                </a:cubicBezTo>
                <a:cubicBezTo>
                  <a:pt x="5387" y="781352"/>
                  <a:pt x="5387" y="780414"/>
                  <a:pt x="5387" y="779476"/>
                </a:cubicBezTo>
                <a:cubicBezTo>
                  <a:pt x="5387" y="777600"/>
                  <a:pt x="5387" y="775724"/>
                  <a:pt x="5387" y="773848"/>
                </a:cubicBezTo>
                <a:cubicBezTo>
                  <a:pt x="5387" y="772910"/>
                  <a:pt x="5387" y="771972"/>
                  <a:pt x="5387" y="770096"/>
                </a:cubicBezTo>
                <a:cubicBezTo>
                  <a:pt x="5387" y="768220"/>
                  <a:pt x="6325" y="766344"/>
                  <a:pt x="6325" y="764468"/>
                </a:cubicBezTo>
                <a:cubicBezTo>
                  <a:pt x="6325" y="764468"/>
                  <a:pt x="6325" y="763530"/>
                  <a:pt x="6325" y="762592"/>
                </a:cubicBezTo>
                <a:cubicBezTo>
                  <a:pt x="6325" y="759778"/>
                  <a:pt x="6325" y="757902"/>
                  <a:pt x="6325" y="756026"/>
                </a:cubicBezTo>
                <a:cubicBezTo>
                  <a:pt x="6325" y="755088"/>
                  <a:pt x="7263" y="753212"/>
                  <a:pt x="7263" y="752274"/>
                </a:cubicBezTo>
                <a:cubicBezTo>
                  <a:pt x="7263" y="751336"/>
                  <a:pt x="7263" y="750398"/>
                  <a:pt x="7263" y="749460"/>
                </a:cubicBezTo>
                <a:cubicBezTo>
                  <a:pt x="7263" y="748522"/>
                  <a:pt x="7263" y="746646"/>
                  <a:pt x="7263" y="745708"/>
                </a:cubicBezTo>
                <a:cubicBezTo>
                  <a:pt x="8200" y="744770"/>
                  <a:pt x="8200" y="743832"/>
                  <a:pt x="8200" y="742894"/>
                </a:cubicBezTo>
                <a:cubicBezTo>
                  <a:pt x="8200" y="741956"/>
                  <a:pt x="9138" y="741018"/>
                  <a:pt x="9138" y="740080"/>
                </a:cubicBezTo>
                <a:cubicBezTo>
                  <a:pt x="9138" y="739142"/>
                  <a:pt x="9138" y="739142"/>
                  <a:pt x="9138" y="738204"/>
                </a:cubicBezTo>
                <a:cubicBezTo>
                  <a:pt x="11951" y="724134"/>
                  <a:pt x="14764" y="716630"/>
                  <a:pt x="14764" y="716630"/>
                </a:cubicBezTo>
                <a:cubicBezTo>
                  <a:pt x="30705" y="631272"/>
                  <a:pt x="65400" y="574992"/>
                  <a:pt x="103845" y="538411"/>
                </a:cubicBezTo>
                <a:cubicBezTo>
                  <a:pt x="106659" y="535597"/>
                  <a:pt x="110409" y="531845"/>
                  <a:pt x="113223" y="529031"/>
                </a:cubicBezTo>
                <a:cubicBezTo>
                  <a:pt x="115098" y="528093"/>
                  <a:pt x="116036" y="528093"/>
                  <a:pt x="117911" y="526217"/>
                </a:cubicBezTo>
                <a:cubicBezTo>
                  <a:pt x="119786" y="524341"/>
                  <a:pt x="122599" y="522465"/>
                  <a:pt x="125413" y="520589"/>
                </a:cubicBezTo>
                <a:cubicBezTo>
                  <a:pt x="126350" y="519651"/>
                  <a:pt x="127288" y="518713"/>
                  <a:pt x="128226" y="518713"/>
                </a:cubicBezTo>
                <a:cubicBezTo>
                  <a:pt x="131039" y="515899"/>
                  <a:pt x="134790" y="513085"/>
                  <a:pt x="138540" y="511209"/>
                </a:cubicBezTo>
                <a:cubicBezTo>
                  <a:pt x="139478" y="510271"/>
                  <a:pt x="140416" y="510271"/>
                  <a:pt x="141353" y="509333"/>
                </a:cubicBezTo>
                <a:cubicBezTo>
                  <a:pt x="144167" y="507457"/>
                  <a:pt x="146980" y="505581"/>
                  <a:pt x="148855" y="504643"/>
                </a:cubicBezTo>
                <a:cubicBezTo>
                  <a:pt x="150731" y="503705"/>
                  <a:pt x="151668" y="502767"/>
                  <a:pt x="152606" y="501829"/>
                </a:cubicBezTo>
                <a:cubicBezTo>
                  <a:pt x="156357" y="500891"/>
                  <a:pt x="159170" y="499015"/>
                  <a:pt x="162921" y="497139"/>
                </a:cubicBezTo>
                <a:cubicBezTo>
                  <a:pt x="163858" y="496201"/>
                  <a:pt x="165734" y="496201"/>
                  <a:pt x="166671" y="495263"/>
                </a:cubicBezTo>
                <a:cubicBezTo>
                  <a:pt x="168547" y="494325"/>
                  <a:pt x="171360" y="492449"/>
                  <a:pt x="174173" y="491511"/>
                </a:cubicBezTo>
                <a:cubicBezTo>
                  <a:pt x="175111" y="491511"/>
                  <a:pt x="176048" y="490573"/>
                  <a:pt x="176986" y="490573"/>
                </a:cubicBezTo>
                <a:cubicBezTo>
                  <a:pt x="180737" y="489635"/>
                  <a:pt x="184488" y="487759"/>
                  <a:pt x="187301" y="485883"/>
                </a:cubicBezTo>
                <a:cubicBezTo>
                  <a:pt x="188238" y="485883"/>
                  <a:pt x="189176" y="485883"/>
                  <a:pt x="190114" y="484945"/>
                </a:cubicBezTo>
                <a:cubicBezTo>
                  <a:pt x="192927" y="484945"/>
                  <a:pt x="194802" y="483069"/>
                  <a:pt x="197615" y="483069"/>
                </a:cubicBezTo>
                <a:cubicBezTo>
                  <a:pt x="198553" y="482131"/>
                  <a:pt x="200429" y="482131"/>
                  <a:pt x="201366" y="481193"/>
                </a:cubicBezTo>
                <a:cubicBezTo>
                  <a:pt x="204179" y="481193"/>
                  <a:pt x="207930" y="480255"/>
                  <a:pt x="210743" y="478379"/>
                </a:cubicBezTo>
                <a:cubicBezTo>
                  <a:pt x="211681" y="478379"/>
                  <a:pt x="212619" y="478379"/>
                  <a:pt x="213556" y="478379"/>
                </a:cubicBezTo>
                <a:cubicBezTo>
                  <a:pt x="215432" y="477441"/>
                  <a:pt x="218245" y="476503"/>
                  <a:pt x="220120" y="476503"/>
                </a:cubicBezTo>
                <a:cubicBezTo>
                  <a:pt x="221996" y="475565"/>
                  <a:pt x="222933" y="475565"/>
                  <a:pt x="223871" y="475565"/>
                </a:cubicBezTo>
                <a:cubicBezTo>
                  <a:pt x="226684" y="474627"/>
                  <a:pt x="229497" y="474627"/>
                  <a:pt x="231373" y="474627"/>
                </a:cubicBezTo>
                <a:cubicBezTo>
                  <a:pt x="232310" y="473689"/>
                  <a:pt x="233248" y="473689"/>
                  <a:pt x="234186" y="473689"/>
                </a:cubicBezTo>
                <a:cubicBezTo>
                  <a:pt x="236061" y="472751"/>
                  <a:pt x="238874" y="472751"/>
                  <a:pt x="241687" y="471813"/>
                </a:cubicBezTo>
                <a:cubicBezTo>
                  <a:pt x="242625" y="471813"/>
                  <a:pt x="243563" y="471813"/>
                  <a:pt x="244500" y="471813"/>
                </a:cubicBezTo>
                <a:cubicBezTo>
                  <a:pt x="247313" y="471813"/>
                  <a:pt x="249189" y="471813"/>
                  <a:pt x="251064" y="470875"/>
                </a:cubicBezTo>
                <a:cubicBezTo>
                  <a:pt x="252002" y="470875"/>
                  <a:pt x="252002" y="470875"/>
                  <a:pt x="252940" y="470875"/>
                </a:cubicBezTo>
                <a:cubicBezTo>
                  <a:pt x="255753" y="470875"/>
                  <a:pt x="257628" y="470875"/>
                  <a:pt x="260441" y="469937"/>
                </a:cubicBezTo>
                <a:cubicBezTo>
                  <a:pt x="261379" y="469937"/>
                  <a:pt x="261379" y="469937"/>
                  <a:pt x="262317" y="469937"/>
                </a:cubicBezTo>
                <a:cubicBezTo>
                  <a:pt x="264192" y="469937"/>
                  <a:pt x="266067" y="469937"/>
                  <a:pt x="267943" y="468999"/>
                </a:cubicBezTo>
                <a:cubicBezTo>
                  <a:pt x="268881" y="468999"/>
                  <a:pt x="269818" y="468999"/>
                  <a:pt x="269818" y="468999"/>
                </a:cubicBezTo>
                <a:cubicBezTo>
                  <a:pt x="271694" y="468999"/>
                  <a:pt x="273569" y="468999"/>
                  <a:pt x="276382" y="468999"/>
                </a:cubicBezTo>
                <a:cubicBezTo>
                  <a:pt x="276382" y="468999"/>
                  <a:pt x="277320" y="468999"/>
                  <a:pt x="278258" y="468999"/>
                </a:cubicBezTo>
                <a:cubicBezTo>
                  <a:pt x="279195" y="468999"/>
                  <a:pt x="280133" y="468999"/>
                  <a:pt x="282008" y="468999"/>
                </a:cubicBezTo>
                <a:cubicBezTo>
                  <a:pt x="282946" y="468999"/>
                  <a:pt x="282946" y="468999"/>
                  <a:pt x="282946" y="468999"/>
                </a:cubicBezTo>
                <a:cubicBezTo>
                  <a:pt x="284821" y="468999"/>
                  <a:pt x="286697" y="468999"/>
                  <a:pt x="288572" y="468999"/>
                </a:cubicBezTo>
                <a:cubicBezTo>
                  <a:pt x="288572" y="468999"/>
                  <a:pt x="288572" y="468999"/>
                  <a:pt x="289510" y="468999"/>
                </a:cubicBezTo>
                <a:cubicBezTo>
                  <a:pt x="289510" y="468999"/>
                  <a:pt x="290448" y="468999"/>
                  <a:pt x="292323" y="468999"/>
                </a:cubicBezTo>
                <a:cubicBezTo>
                  <a:pt x="292323" y="468999"/>
                  <a:pt x="292323" y="468999"/>
                  <a:pt x="293261" y="468999"/>
                </a:cubicBezTo>
                <a:lnTo>
                  <a:pt x="295136" y="468999"/>
                </a:lnTo>
                <a:cubicBezTo>
                  <a:pt x="296074" y="468999"/>
                  <a:pt x="296074" y="468999"/>
                  <a:pt x="296074" y="468999"/>
                </a:cubicBezTo>
                <a:cubicBezTo>
                  <a:pt x="297011" y="468999"/>
                  <a:pt x="297011" y="468999"/>
                  <a:pt x="297949" y="469937"/>
                </a:cubicBezTo>
                <a:cubicBezTo>
                  <a:pt x="298887" y="462433"/>
                  <a:pt x="299825" y="454929"/>
                  <a:pt x="301700" y="447425"/>
                </a:cubicBezTo>
                <a:cubicBezTo>
                  <a:pt x="301700" y="446487"/>
                  <a:pt x="301700" y="444611"/>
                  <a:pt x="302638" y="442735"/>
                </a:cubicBezTo>
                <a:cubicBezTo>
                  <a:pt x="303575" y="437107"/>
                  <a:pt x="304513" y="432417"/>
                  <a:pt x="305451" y="426789"/>
                </a:cubicBezTo>
                <a:cubicBezTo>
                  <a:pt x="305451" y="425851"/>
                  <a:pt x="305451" y="424913"/>
                  <a:pt x="305451" y="424913"/>
                </a:cubicBezTo>
                <a:cubicBezTo>
                  <a:pt x="396408" y="6566"/>
                  <a:pt x="934647" y="165088"/>
                  <a:pt x="1019040" y="176344"/>
                </a:cubicBezTo>
                <a:cubicBezTo>
                  <a:pt x="1035918" y="178220"/>
                  <a:pt x="1055610" y="174468"/>
                  <a:pt x="1076239" y="167902"/>
                </a:cubicBezTo>
                <a:cubicBezTo>
                  <a:pt x="1151255" y="140700"/>
                  <a:pt x="1235648" y="61908"/>
                  <a:pt x="1245963" y="51590"/>
                </a:cubicBezTo>
                <a:lnTo>
                  <a:pt x="1246901" y="51590"/>
                </a:lnTo>
                <a:lnTo>
                  <a:pt x="1246901" y="50652"/>
                </a:lnTo>
                <a:lnTo>
                  <a:pt x="1260029" y="155708"/>
                </a:lnTo>
                <a:cubicBezTo>
                  <a:pt x="1290973" y="118188"/>
                  <a:pt x="1303163" y="0"/>
                  <a:pt x="1303163" y="0"/>
                </a:cubicBezTo>
                <a:close/>
              </a:path>
            </a:pathLst>
          </a:custGeom>
          <a:solidFill>
            <a:schemeClr val="accent3">
              <a:lumMod val="75000"/>
            </a:schemeClr>
          </a:solidFill>
          <a:ln>
            <a:noFill/>
          </a:ln>
          <a:effectLst/>
        </p:spPr>
        <p:txBody>
          <a:bodyPr wrap="square" anchor="ctr">
            <a:noAutofit/>
          </a:bodyPr>
          <a:lstStyle/>
          <a:p>
            <a:endParaRPr lang="en-US" sz="900" dirty="0">
              <a:latin typeface="Roboto Light" panose="02000000000000000000" pitchFamily="2" charset="0"/>
            </a:endParaRPr>
          </a:p>
        </p:txBody>
      </p:sp>
      <p:sp>
        <p:nvSpPr>
          <p:cNvPr id="25" name="Freeform 24">
            <a:extLst>
              <a:ext uri="{FF2B5EF4-FFF2-40B4-BE49-F238E27FC236}">
                <a16:creationId xmlns:a16="http://schemas.microsoft.com/office/drawing/2014/main" id="{2E72697E-9962-8C4F-B38D-1EFF4FCBEC19}"/>
              </a:ext>
            </a:extLst>
          </p:cNvPr>
          <p:cNvSpPr>
            <a:spLocks noChangeAspect="1" noChangeArrowheads="1"/>
          </p:cNvSpPr>
          <p:nvPr/>
        </p:nvSpPr>
        <p:spPr bwMode="auto">
          <a:xfrm>
            <a:off x="9288537" y="4166790"/>
            <a:ext cx="2469055" cy="2690318"/>
          </a:xfrm>
          <a:custGeom>
            <a:avLst/>
            <a:gdLst>
              <a:gd name="connsiteX0" fmla="*/ 2008994 w 4938109"/>
              <a:gd name="connsiteY0" fmla="*/ 3538507 h 5380635"/>
              <a:gd name="connsiteX1" fmla="*/ 2008994 w 4938109"/>
              <a:gd name="connsiteY1" fmla="*/ 3540552 h 5380635"/>
              <a:gd name="connsiteX2" fmla="*/ 2026384 w 4938109"/>
              <a:gd name="connsiteY2" fmla="*/ 3631571 h 5380635"/>
              <a:gd name="connsiteX3" fmla="*/ 2008994 w 4938109"/>
              <a:gd name="connsiteY3" fmla="*/ 3538507 h 5380635"/>
              <a:gd name="connsiteX4" fmla="*/ 2166526 w 4938109"/>
              <a:gd name="connsiteY4" fmla="*/ 0 h 5380635"/>
              <a:gd name="connsiteX5" fmla="*/ 2221764 w 4938109"/>
              <a:gd name="connsiteY5" fmla="*/ 174880 h 5380635"/>
              <a:gd name="connsiteX6" fmla="*/ 2231994 w 4938109"/>
              <a:gd name="connsiteY6" fmla="*/ 53180 h 5380635"/>
              <a:gd name="connsiteX7" fmla="*/ 2233016 w 4938109"/>
              <a:gd name="connsiteY7" fmla="*/ 55225 h 5380635"/>
              <a:gd name="connsiteX8" fmla="*/ 2432488 w 4938109"/>
              <a:gd name="connsiteY8" fmla="*/ 177948 h 5380635"/>
              <a:gd name="connsiteX9" fmla="*/ 2497956 w 4938109"/>
              <a:gd name="connsiteY9" fmla="*/ 185107 h 5380635"/>
              <a:gd name="connsiteX10" fmla="*/ 3331648 w 4938109"/>
              <a:gd name="connsiteY10" fmla="*/ 482709 h 5380635"/>
              <a:gd name="connsiteX11" fmla="*/ 3332670 w 4938109"/>
              <a:gd name="connsiteY11" fmla="*/ 482709 h 5380635"/>
              <a:gd name="connsiteX12" fmla="*/ 3333694 w 4938109"/>
              <a:gd name="connsiteY12" fmla="*/ 482709 h 5380635"/>
              <a:gd name="connsiteX13" fmla="*/ 3334716 w 4938109"/>
              <a:gd name="connsiteY13" fmla="*/ 482709 h 5380635"/>
              <a:gd name="connsiteX14" fmla="*/ 3337786 w 4938109"/>
              <a:gd name="connsiteY14" fmla="*/ 482709 h 5380635"/>
              <a:gd name="connsiteX15" fmla="*/ 3338808 w 4938109"/>
              <a:gd name="connsiteY15" fmla="*/ 482709 h 5380635"/>
              <a:gd name="connsiteX16" fmla="*/ 3341878 w 4938109"/>
              <a:gd name="connsiteY16" fmla="*/ 482709 h 5380635"/>
              <a:gd name="connsiteX17" fmla="*/ 3343922 w 4938109"/>
              <a:gd name="connsiteY17" fmla="*/ 481687 h 5380635"/>
              <a:gd name="connsiteX18" fmla="*/ 3349038 w 4938109"/>
              <a:gd name="connsiteY18" fmla="*/ 481687 h 5380635"/>
              <a:gd name="connsiteX19" fmla="*/ 3350060 w 4938109"/>
              <a:gd name="connsiteY19" fmla="*/ 481687 h 5380635"/>
              <a:gd name="connsiteX20" fmla="*/ 3354152 w 4938109"/>
              <a:gd name="connsiteY20" fmla="*/ 481687 h 5380635"/>
              <a:gd name="connsiteX21" fmla="*/ 3357222 w 4938109"/>
              <a:gd name="connsiteY21" fmla="*/ 481687 h 5380635"/>
              <a:gd name="connsiteX22" fmla="*/ 3363358 w 4938109"/>
              <a:gd name="connsiteY22" fmla="*/ 481687 h 5380635"/>
              <a:gd name="connsiteX23" fmla="*/ 3366428 w 4938109"/>
              <a:gd name="connsiteY23" fmla="*/ 481687 h 5380635"/>
              <a:gd name="connsiteX24" fmla="*/ 3372566 w 4938109"/>
              <a:gd name="connsiteY24" fmla="*/ 481687 h 5380635"/>
              <a:gd name="connsiteX25" fmla="*/ 3374610 w 4938109"/>
              <a:gd name="connsiteY25" fmla="*/ 481687 h 5380635"/>
              <a:gd name="connsiteX26" fmla="*/ 3383818 w 4938109"/>
              <a:gd name="connsiteY26" fmla="*/ 482709 h 5380635"/>
              <a:gd name="connsiteX27" fmla="*/ 3385864 w 4938109"/>
              <a:gd name="connsiteY27" fmla="*/ 482709 h 5380635"/>
              <a:gd name="connsiteX28" fmla="*/ 3392000 w 4938109"/>
              <a:gd name="connsiteY28" fmla="*/ 482709 h 5380635"/>
              <a:gd name="connsiteX29" fmla="*/ 3396092 w 4938109"/>
              <a:gd name="connsiteY29" fmla="*/ 483732 h 5380635"/>
              <a:gd name="connsiteX30" fmla="*/ 3404276 w 4938109"/>
              <a:gd name="connsiteY30" fmla="*/ 484755 h 5380635"/>
              <a:gd name="connsiteX31" fmla="*/ 3408368 w 4938109"/>
              <a:gd name="connsiteY31" fmla="*/ 484755 h 5380635"/>
              <a:gd name="connsiteX32" fmla="*/ 3416552 w 4938109"/>
              <a:gd name="connsiteY32" fmla="*/ 485778 h 5380635"/>
              <a:gd name="connsiteX33" fmla="*/ 3420642 w 4938109"/>
              <a:gd name="connsiteY33" fmla="*/ 486800 h 5380635"/>
              <a:gd name="connsiteX34" fmla="*/ 3428826 w 4938109"/>
              <a:gd name="connsiteY34" fmla="*/ 488846 h 5380635"/>
              <a:gd name="connsiteX35" fmla="*/ 3431896 w 4938109"/>
              <a:gd name="connsiteY35" fmla="*/ 489868 h 5380635"/>
              <a:gd name="connsiteX36" fmla="*/ 3442124 w 4938109"/>
              <a:gd name="connsiteY36" fmla="*/ 491914 h 5380635"/>
              <a:gd name="connsiteX37" fmla="*/ 3446216 w 4938109"/>
              <a:gd name="connsiteY37" fmla="*/ 492936 h 5380635"/>
              <a:gd name="connsiteX38" fmla="*/ 3455422 w 4938109"/>
              <a:gd name="connsiteY38" fmla="*/ 496004 h 5380635"/>
              <a:gd name="connsiteX39" fmla="*/ 3458492 w 4938109"/>
              <a:gd name="connsiteY39" fmla="*/ 497027 h 5380635"/>
              <a:gd name="connsiteX40" fmla="*/ 3469744 w 4938109"/>
              <a:gd name="connsiteY40" fmla="*/ 501118 h 5380635"/>
              <a:gd name="connsiteX41" fmla="*/ 3474858 w 4938109"/>
              <a:gd name="connsiteY41" fmla="*/ 502141 h 5380635"/>
              <a:gd name="connsiteX42" fmla="*/ 3483042 w 4938109"/>
              <a:gd name="connsiteY42" fmla="*/ 506231 h 5380635"/>
              <a:gd name="connsiteX43" fmla="*/ 3487134 w 4938109"/>
              <a:gd name="connsiteY43" fmla="*/ 507254 h 5380635"/>
              <a:gd name="connsiteX44" fmla="*/ 3498386 w 4938109"/>
              <a:gd name="connsiteY44" fmla="*/ 513390 h 5380635"/>
              <a:gd name="connsiteX45" fmla="*/ 3502478 w 4938109"/>
              <a:gd name="connsiteY45" fmla="*/ 515436 h 5380635"/>
              <a:gd name="connsiteX46" fmla="*/ 3511684 w 4938109"/>
              <a:gd name="connsiteY46" fmla="*/ 520549 h 5380635"/>
              <a:gd name="connsiteX47" fmla="*/ 3516798 w 4938109"/>
              <a:gd name="connsiteY47" fmla="*/ 522594 h 5380635"/>
              <a:gd name="connsiteX48" fmla="*/ 3528050 w 4938109"/>
              <a:gd name="connsiteY48" fmla="*/ 529753 h 5380635"/>
              <a:gd name="connsiteX49" fmla="*/ 3531120 w 4938109"/>
              <a:gd name="connsiteY49" fmla="*/ 531799 h 5380635"/>
              <a:gd name="connsiteX50" fmla="*/ 3540326 w 4938109"/>
              <a:gd name="connsiteY50" fmla="*/ 538957 h 5380635"/>
              <a:gd name="connsiteX51" fmla="*/ 3544418 w 4938109"/>
              <a:gd name="connsiteY51" fmla="*/ 542025 h 5380635"/>
              <a:gd name="connsiteX52" fmla="*/ 3556694 w 4938109"/>
              <a:gd name="connsiteY52" fmla="*/ 551230 h 5380635"/>
              <a:gd name="connsiteX53" fmla="*/ 3667170 w 4938109"/>
              <a:gd name="connsiteY53" fmla="*/ 749631 h 5380635"/>
              <a:gd name="connsiteX54" fmla="*/ 3673308 w 4938109"/>
              <a:gd name="connsiteY54" fmla="*/ 774176 h 5380635"/>
              <a:gd name="connsiteX55" fmla="*/ 3674330 w 4938109"/>
              <a:gd name="connsiteY55" fmla="*/ 776221 h 5380635"/>
              <a:gd name="connsiteX56" fmla="*/ 3674330 w 4938109"/>
              <a:gd name="connsiteY56" fmla="*/ 779289 h 5380635"/>
              <a:gd name="connsiteX57" fmla="*/ 3675354 w 4938109"/>
              <a:gd name="connsiteY57" fmla="*/ 783380 h 5380635"/>
              <a:gd name="connsiteX58" fmla="*/ 3676376 w 4938109"/>
              <a:gd name="connsiteY58" fmla="*/ 786448 h 5380635"/>
              <a:gd name="connsiteX59" fmla="*/ 3676376 w 4938109"/>
              <a:gd name="connsiteY59" fmla="*/ 790539 h 5380635"/>
              <a:gd name="connsiteX60" fmla="*/ 3677400 w 4938109"/>
              <a:gd name="connsiteY60" fmla="*/ 793607 h 5380635"/>
              <a:gd name="connsiteX61" fmla="*/ 3678422 w 4938109"/>
              <a:gd name="connsiteY61" fmla="*/ 801789 h 5380635"/>
              <a:gd name="connsiteX62" fmla="*/ 3678422 w 4938109"/>
              <a:gd name="connsiteY62" fmla="*/ 803834 h 5380635"/>
              <a:gd name="connsiteX63" fmla="*/ 3679446 w 4938109"/>
              <a:gd name="connsiteY63" fmla="*/ 810993 h 5380635"/>
              <a:gd name="connsiteX64" fmla="*/ 3679446 w 4938109"/>
              <a:gd name="connsiteY64" fmla="*/ 815084 h 5380635"/>
              <a:gd name="connsiteX65" fmla="*/ 3680468 w 4938109"/>
              <a:gd name="connsiteY65" fmla="*/ 821220 h 5380635"/>
              <a:gd name="connsiteX66" fmla="*/ 3680468 w 4938109"/>
              <a:gd name="connsiteY66" fmla="*/ 825311 h 5380635"/>
              <a:gd name="connsiteX67" fmla="*/ 3680468 w 4938109"/>
              <a:gd name="connsiteY67" fmla="*/ 832469 h 5380635"/>
              <a:gd name="connsiteX68" fmla="*/ 3680468 w 4938109"/>
              <a:gd name="connsiteY68" fmla="*/ 835537 h 5380635"/>
              <a:gd name="connsiteX69" fmla="*/ 3680468 w 4938109"/>
              <a:gd name="connsiteY69" fmla="*/ 860082 h 5380635"/>
              <a:gd name="connsiteX70" fmla="*/ 3680468 w 4938109"/>
              <a:gd name="connsiteY70" fmla="*/ 863150 h 5380635"/>
              <a:gd name="connsiteX71" fmla="*/ 3680468 w 4938109"/>
              <a:gd name="connsiteY71" fmla="*/ 873377 h 5380635"/>
              <a:gd name="connsiteX72" fmla="*/ 3680468 w 4938109"/>
              <a:gd name="connsiteY72" fmla="*/ 877468 h 5380635"/>
              <a:gd name="connsiteX73" fmla="*/ 3679446 w 4938109"/>
              <a:gd name="connsiteY73" fmla="*/ 888717 h 5380635"/>
              <a:gd name="connsiteX74" fmla="*/ 3679446 w 4938109"/>
              <a:gd name="connsiteY74" fmla="*/ 891785 h 5380635"/>
              <a:gd name="connsiteX75" fmla="*/ 3678422 w 4938109"/>
              <a:gd name="connsiteY75" fmla="*/ 907126 h 5380635"/>
              <a:gd name="connsiteX76" fmla="*/ 3676376 w 4938109"/>
              <a:gd name="connsiteY76" fmla="*/ 923489 h 5380635"/>
              <a:gd name="connsiteX77" fmla="*/ 3676376 w 4938109"/>
              <a:gd name="connsiteY77" fmla="*/ 926557 h 5380635"/>
              <a:gd name="connsiteX78" fmla="*/ 3674330 w 4938109"/>
              <a:gd name="connsiteY78" fmla="*/ 939852 h 5380635"/>
              <a:gd name="connsiteX79" fmla="*/ 3673308 w 4938109"/>
              <a:gd name="connsiteY79" fmla="*/ 945988 h 5380635"/>
              <a:gd name="connsiteX80" fmla="*/ 3671262 w 4938109"/>
              <a:gd name="connsiteY80" fmla="*/ 959283 h 5380635"/>
              <a:gd name="connsiteX81" fmla="*/ 3670238 w 4938109"/>
              <a:gd name="connsiteY81" fmla="*/ 963374 h 5380635"/>
              <a:gd name="connsiteX82" fmla="*/ 3667170 w 4938109"/>
              <a:gd name="connsiteY82" fmla="*/ 979737 h 5380635"/>
              <a:gd name="connsiteX83" fmla="*/ 3666146 w 4938109"/>
              <a:gd name="connsiteY83" fmla="*/ 982805 h 5380635"/>
              <a:gd name="connsiteX84" fmla="*/ 3662056 w 4938109"/>
              <a:gd name="connsiteY84" fmla="*/ 1002236 h 5380635"/>
              <a:gd name="connsiteX85" fmla="*/ 3661032 w 4938109"/>
              <a:gd name="connsiteY85" fmla="*/ 1005304 h 5380635"/>
              <a:gd name="connsiteX86" fmla="*/ 3656940 w 4938109"/>
              <a:gd name="connsiteY86" fmla="*/ 1021667 h 5380635"/>
              <a:gd name="connsiteX87" fmla="*/ 3655918 w 4938109"/>
              <a:gd name="connsiteY87" fmla="*/ 1028826 h 5380635"/>
              <a:gd name="connsiteX88" fmla="*/ 3651826 w 4938109"/>
              <a:gd name="connsiteY88" fmla="*/ 1043143 h 5380635"/>
              <a:gd name="connsiteX89" fmla="*/ 3649780 w 4938109"/>
              <a:gd name="connsiteY89" fmla="*/ 1050302 h 5380635"/>
              <a:gd name="connsiteX90" fmla="*/ 3644666 w 4938109"/>
              <a:gd name="connsiteY90" fmla="*/ 1066665 h 5380635"/>
              <a:gd name="connsiteX91" fmla="*/ 3642620 w 4938109"/>
              <a:gd name="connsiteY91" fmla="*/ 1072801 h 5380635"/>
              <a:gd name="connsiteX92" fmla="*/ 3635458 w 4938109"/>
              <a:gd name="connsiteY92" fmla="*/ 1095301 h 5380635"/>
              <a:gd name="connsiteX93" fmla="*/ 3633414 w 4938109"/>
              <a:gd name="connsiteY93" fmla="*/ 1098369 h 5380635"/>
              <a:gd name="connsiteX94" fmla="*/ 3627276 w 4938109"/>
              <a:gd name="connsiteY94" fmla="*/ 1118823 h 5380635"/>
              <a:gd name="connsiteX95" fmla="*/ 3624206 w 4938109"/>
              <a:gd name="connsiteY95" fmla="*/ 1127004 h 5380635"/>
              <a:gd name="connsiteX96" fmla="*/ 3618070 w 4938109"/>
              <a:gd name="connsiteY96" fmla="*/ 1143367 h 5380635"/>
              <a:gd name="connsiteX97" fmla="*/ 3613978 w 4938109"/>
              <a:gd name="connsiteY97" fmla="*/ 1151549 h 5380635"/>
              <a:gd name="connsiteX98" fmla="*/ 3607840 w 4938109"/>
              <a:gd name="connsiteY98" fmla="*/ 1169957 h 5380635"/>
              <a:gd name="connsiteX99" fmla="*/ 3603748 w 4938109"/>
              <a:gd name="connsiteY99" fmla="*/ 1177116 h 5380635"/>
              <a:gd name="connsiteX100" fmla="*/ 3592496 w 4938109"/>
              <a:gd name="connsiteY100" fmla="*/ 1202683 h 5380635"/>
              <a:gd name="connsiteX101" fmla="*/ 3571014 w 4938109"/>
              <a:gd name="connsiteY101" fmla="*/ 1186320 h 5380635"/>
              <a:gd name="connsiteX102" fmla="*/ 3640574 w 4938109"/>
              <a:gd name="connsiteY102" fmla="*/ 1343814 h 5380635"/>
              <a:gd name="connsiteX103" fmla="*/ 3640574 w 4938109"/>
              <a:gd name="connsiteY103" fmla="*/ 1344837 h 5380635"/>
              <a:gd name="connsiteX104" fmla="*/ 3641596 w 4938109"/>
              <a:gd name="connsiteY104" fmla="*/ 1359155 h 5380635"/>
              <a:gd name="connsiteX105" fmla="*/ 3641596 w 4938109"/>
              <a:gd name="connsiteY105" fmla="*/ 1361200 h 5380635"/>
              <a:gd name="connsiteX106" fmla="*/ 3641596 w 4938109"/>
              <a:gd name="connsiteY106" fmla="*/ 1391881 h 5380635"/>
              <a:gd name="connsiteX107" fmla="*/ 3640574 w 4938109"/>
              <a:gd name="connsiteY107" fmla="*/ 1396994 h 5380635"/>
              <a:gd name="connsiteX108" fmla="*/ 3639550 w 4938109"/>
              <a:gd name="connsiteY108" fmla="*/ 1408244 h 5380635"/>
              <a:gd name="connsiteX109" fmla="*/ 3638528 w 4938109"/>
              <a:gd name="connsiteY109" fmla="*/ 1412335 h 5380635"/>
              <a:gd name="connsiteX110" fmla="*/ 3635458 w 4938109"/>
              <a:gd name="connsiteY110" fmla="*/ 1427675 h 5380635"/>
              <a:gd name="connsiteX111" fmla="*/ 3415528 w 4938109"/>
              <a:gd name="connsiteY111" fmla="*/ 1634258 h 5380635"/>
              <a:gd name="connsiteX112" fmla="*/ 2941910 w 4938109"/>
              <a:gd name="connsiteY112" fmla="*/ 2068901 h 5380635"/>
              <a:gd name="connsiteX113" fmla="*/ 2940886 w 4938109"/>
              <a:gd name="connsiteY113" fmla="*/ 2171170 h 5380635"/>
              <a:gd name="connsiteX114" fmla="*/ 2947024 w 4938109"/>
              <a:gd name="connsiteY114" fmla="*/ 2140490 h 5380635"/>
              <a:gd name="connsiteX115" fmla="*/ 2943956 w 4938109"/>
              <a:gd name="connsiteY115" fmla="*/ 2135376 h 5380635"/>
              <a:gd name="connsiteX116" fmla="*/ 2950094 w 4938109"/>
              <a:gd name="connsiteY116" fmla="*/ 2137421 h 5380635"/>
              <a:gd name="connsiteX117" fmla="*/ 2988964 w 4938109"/>
              <a:gd name="connsiteY117" fmla="*/ 2137421 h 5380635"/>
              <a:gd name="connsiteX118" fmla="*/ 3104556 w 4938109"/>
              <a:gd name="connsiteY118" fmla="*/ 2216169 h 5380635"/>
              <a:gd name="connsiteX119" fmla="*/ 3683538 w 4938109"/>
              <a:gd name="connsiteY119" fmla="*/ 2327642 h 5380635"/>
              <a:gd name="connsiteX120" fmla="*/ 4900828 w 4938109"/>
              <a:gd name="connsiteY120" fmla="*/ 3399421 h 5380635"/>
              <a:gd name="connsiteX121" fmla="*/ 4905942 w 4938109"/>
              <a:gd name="connsiteY121" fmla="*/ 3412716 h 5380635"/>
              <a:gd name="connsiteX122" fmla="*/ 4927424 w 4938109"/>
              <a:gd name="connsiteY122" fmla="*/ 3485327 h 5380635"/>
              <a:gd name="connsiteX123" fmla="*/ 4937654 w 4938109"/>
              <a:gd name="connsiteY123" fmla="*/ 3592709 h 5380635"/>
              <a:gd name="connsiteX124" fmla="*/ 4937654 w 4938109"/>
              <a:gd name="connsiteY124" fmla="*/ 3599868 h 5380635"/>
              <a:gd name="connsiteX125" fmla="*/ 4937654 w 4938109"/>
              <a:gd name="connsiteY125" fmla="*/ 3618277 h 5380635"/>
              <a:gd name="connsiteX126" fmla="*/ 4937654 w 4938109"/>
              <a:gd name="connsiteY126" fmla="*/ 3626458 h 5380635"/>
              <a:gd name="connsiteX127" fmla="*/ 4936630 w 4938109"/>
              <a:gd name="connsiteY127" fmla="*/ 3645889 h 5380635"/>
              <a:gd name="connsiteX128" fmla="*/ 4936630 w 4938109"/>
              <a:gd name="connsiteY128" fmla="*/ 3653048 h 5380635"/>
              <a:gd name="connsiteX129" fmla="*/ 4931516 w 4938109"/>
              <a:gd name="connsiteY129" fmla="*/ 3707251 h 5380635"/>
              <a:gd name="connsiteX130" fmla="*/ 4930494 w 4938109"/>
              <a:gd name="connsiteY130" fmla="*/ 3714409 h 5380635"/>
              <a:gd name="connsiteX131" fmla="*/ 4928448 w 4938109"/>
              <a:gd name="connsiteY131" fmla="*/ 3734863 h 5380635"/>
              <a:gd name="connsiteX132" fmla="*/ 4926402 w 4938109"/>
              <a:gd name="connsiteY132" fmla="*/ 3744067 h 5380635"/>
              <a:gd name="connsiteX133" fmla="*/ 4924356 w 4938109"/>
              <a:gd name="connsiteY133" fmla="*/ 3764521 h 5380635"/>
              <a:gd name="connsiteX134" fmla="*/ 4922310 w 4938109"/>
              <a:gd name="connsiteY134" fmla="*/ 3772703 h 5380635"/>
              <a:gd name="connsiteX135" fmla="*/ 4910034 w 4938109"/>
              <a:gd name="connsiteY135" fmla="*/ 3833041 h 5380635"/>
              <a:gd name="connsiteX136" fmla="*/ 4909012 w 4938109"/>
              <a:gd name="connsiteY136" fmla="*/ 3841223 h 5380635"/>
              <a:gd name="connsiteX137" fmla="*/ 4902874 w 4938109"/>
              <a:gd name="connsiteY137" fmla="*/ 3869858 h 5380635"/>
              <a:gd name="connsiteX138" fmla="*/ 4901852 w 4938109"/>
              <a:gd name="connsiteY138" fmla="*/ 3873949 h 5380635"/>
              <a:gd name="connsiteX139" fmla="*/ 4893668 w 4938109"/>
              <a:gd name="connsiteY139" fmla="*/ 3907698 h 5380635"/>
              <a:gd name="connsiteX140" fmla="*/ 4891622 w 4938109"/>
              <a:gd name="connsiteY140" fmla="*/ 3914857 h 5380635"/>
              <a:gd name="connsiteX141" fmla="*/ 4883438 w 4938109"/>
              <a:gd name="connsiteY141" fmla="*/ 3942469 h 5380635"/>
              <a:gd name="connsiteX142" fmla="*/ 4881392 w 4938109"/>
              <a:gd name="connsiteY142" fmla="*/ 3949628 h 5380635"/>
              <a:gd name="connsiteX143" fmla="*/ 4872186 w 4938109"/>
              <a:gd name="connsiteY143" fmla="*/ 3982354 h 5380635"/>
              <a:gd name="connsiteX144" fmla="*/ 4870140 w 4938109"/>
              <a:gd name="connsiteY144" fmla="*/ 3989513 h 5380635"/>
              <a:gd name="connsiteX145" fmla="*/ 4860934 w 4938109"/>
              <a:gd name="connsiteY145" fmla="*/ 4017125 h 5380635"/>
              <a:gd name="connsiteX146" fmla="*/ 4857866 w 4938109"/>
              <a:gd name="connsiteY146" fmla="*/ 4025307 h 5380635"/>
              <a:gd name="connsiteX147" fmla="*/ 4847636 w 4938109"/>
              <a:gd name="connsiteY147" fmla="*/ 4059056 h 5380635"/>
              <a:gd name="connsiteX148" fmla="*/ 4846614 w 4938109"/>
              <a:gd name="connsiteY148" fmla="*/ 4061101 h 5380635"/>
              <a:gd name="connsiteX149" fmla="*/ 4835360 w 4938109"/>
              <a:gd name="connsiteY149" fmla="*/ 4092805 h 5380635"/>
              <a:gd name="connsiteX150" fmla="*/ 4832292 w 4938109"/>
              <a:gd name="connsiteY150" fmla="*/ 4100986 h 5380635"/>
              <a:gd name="connsiteX151" fmla="*/ 4821040 w 4938109"/>
              <a:gd name="connsiteY151" fmla="*/ 4132689 h 5380635"/>
              <a:gd name="connsiteX152" fmla="*/ 4820016 w 4938109"/>
              <a:gd name="connsiteY152" fmla="*/ 4134735 h 5380635"/>
              <a:gd name="connsiteX153" fmla="*/ 4806718 w 4938109"/>
              <a:gd name="connsiteY153" fmla="*/ 4168483 h 5380635"/>
              <a:gd name="connsiteX154" fmla="*/ 4803650 w 4938109"/>
              <a:gd name="connsiteY154" fmla="*/ 4176665 h 5380635"/>
              <a:gd name="connsiteX155" fmla="*/ 4792398 w 4938109"/>
              <a:gd name="connsiteY155" fmla="*/ 4205301 h 5380635"/>
              <a:gd name="connsiteX156" fmla="*/ 4790352 w 4938109"/>
              <a:gd name="connsiteY156" fmla="*/ 4210414 h 5380635"/>
              <a:gd name="connsiteX157" fmla="*/ 4776030 w 4938109"/>
              <a:gd name="connsiteY157" fmla="*/ 4243140 h 5380635"/>
              <a:gd name="connsiteX158" fmla="*/ 4772962 w 4938109"/>
              <a:gd name="connsiteY158" fmla="*/ 4250299 h 5380635"/>
              <a:gd name="connsiteX159" fmla="*/ 4760686 w 4938109"/>
              <a:gd name="connsiteY159" fmla="*/ 4277911 h 5380635"/>
              <a:gd name="connsiteX160" fmla="*/ 4757618 w 4938109"/>
              <a:gd name="connsiteY160" fmla="*/ 4285070 h 5380635"/>
              <a:gd name="connsiteX161" fmla="*/ 4743296 w 4938109"/>
              <a:gd name="connsiteY161" fmla="*/ 4316773 h 5380635"/>
              <a:gd name="connsiteX162" fmla="*/ 4740228 w 4938109"/>
              <a:gd name="connsiteY162" fmla="*/ 4321887 h 5380635"/>
              <a:gd name="connsiteX163" fmla="*/ 4727952 w 4938109"/>
              <a:gd name="connsiteY163" fmla="*/ 4349499 h 5380635"/>
              <a:gd name="connsiteX164" fmla="*/ 4723862 w 4938109"/>
              <a:gd name="connsiteY164" fmla="*/ 4357681 h 5380635"/>
              <a:gd name="connsiteX165" fmla="*/ 4692150 w 4938109"/>
              <a:gd name="connsiteY165" fmla="*/ 4420065 h 5380635"/>
              <a:gd name="connsiteX166" fmla="*/ 4688058 w 4938109"/>
              <a:gd name="connsiteY166" fmla="*/ 4427224 h 5380635"/>
              <a:gd name="connsiteX167" fmla="*/ 4674760 w 4938109"/>
              <a:gd name="connsiteY167" fmla="*/ 4453814 h 5380635"/>
              <a:gd name="connsiteX168" fmla="*/ 4671690 w 4938109"/>
              <a:gd name="connsiteY168" fmla="*/ 4458927 h 5380635"/>
              <a:gd name="connsiteX169" fmla="*/ 4656346 w 4938109"/>
              <a:gd name="connsiteY169" fmla="*/ 4488585 h 5380635"/>
              <a:gd name="connsiteX170" fmla="*/ 4653278 w 4938109"/>
              <a:gd name="connsiteY170" fmla="*/ 4494721 h 5380635"/>
              <a:gd name="connsiteX171" fmla="*/ 4638958 w 4938109"/>
              <a:gd name="connsiteY171" fmla="*/ 4519266 h 5380635"/>
              <a:gd name="connsiteX172" fmla="*/ 4635888 w 4938109"/>
              <a:gd name="connsiteY172" fmla="*/ 4525403 h 5380635"/>
              <a:gd name="connsiteX173" fmla="*/ 4619522 w 4938109"/>
              <a:gd name="connsiteY173" fmla="*/ 4553015 h 5380635"/>
              <a:gd name="connsiteX174" fmla="*/ 4616452 w 4938109"/>
              <a:gd name="connsiteY174" fmla="*/ 4558129 h 5380635"/>
              <a:gd name="connsiteX175" fmla="*/ 4603154 w 4938109"/>
              <a:gd name="connsiteY175" fmla="*/ 4580627 h 5380635"/>
              <a:gd name="connsiteX176" fmla="*/ 4599062 w 4938109"/>
              <a:gd name="connsiteY176" fmla="*/ 4587787 h 5380635"/>
              <a:gd name="connsiteX177" fmla="*/ 4582696 w 4938109"/>
              <a:gd name="connsiteY177" fmla="*/ 4613353 h 5380635"/>
              <a:gd name="connsiteX178" fmla="*/ 4581674 w 4938109"/>
              <a:gd name="connsiteY178" fmla="*/ 4616421 h 5380635"/>
              <a:gd name="connsiteX179" fmla="*/ 4566330 w 4938109"/>
              <a:gd name="connsiteY179" fmla="*/ 4639943 h 5380635"/>
              <a:gd name="connsiteX180" fmla="*/ 4562238 w 4938109"/>
              <a:gd name="connsiteY180" fmla="*/ 4646079 h 5380635"/>
              <a:gd name="connsiteX181" fmla="*/ 4546894 w 4938109"/>
              <a:gd name="connsiteY181" fmla="*/ 4668579 h 5380635"/>
              <a:gd name="connsiteX182" fmla="*/ 4545870 w 4938109"/>
              <a:gd name="connsiteY182" fmla="*/ 4670625 h 5380635"/>
              <a:gd name="connsiteX183" fmla="*/ 4529504 w 4938109"/>
              <a:gd name="connsiteY183" fmla="*/ 4694146 h 5380635"/>
              <a:gd name="connsiteX184" fmla="*/ 4525412 w 4938109"/>
              <a:gd name="connsiteY184" fmla="*/ 4700283 h 5380635"/>
              <a:gd name="connsiteX185" fmla="*/ 4512114 w 4938109"/>
              <a:gd name="connsiteY185" fmla="*/ 4717668 h 5380635"/>
              <a:gd name="connsiteX186" fmla="*/ 4509044 w 4938109"/>
              <a:gd name="connsiteY186" fmla="*/ 4721759 h 5380635"/>
              <a:gd name="connsiteX187" fmla="*/ 4493700 w 4938109"/>
              <a:gd name="connsiteY187" fmla="*/ 4743235 h 5380635"/>
              <a:gd name="connsiteX188" fmla="*/ 4490632 w 4938109"/>
              <a:gd name="connsiteY188" fmla="*/ 4747326 h 5380635"/>
              <a:gd name="connsiteX189" fmla="*/ 4477334 w 4938109"/>
              <a:gd name="connsiteY189" fmla="*/ 4763689 h 5380635"/>
              <a:gd name="connsiteX190" fmla="*/ 4473242 w 4938109"/>
              <a:gd name="connsiteY190" fmla="*/ 4767780 h 5380635"/>
              <a:gd name="connsiteX191" fmla="*/ 4458922 w 4938109"/>
              <a:gd name="connsiteY191" fmla="*/ 4786189 h 5380635"/>
              <a:gd name="connsiteX192" fmla="*/ 4456874 w 4938109"/>
              <a:gd name="connsiteY192" fmla="*/ 4789257 h 5380635"/>
              <a:gd name="connsiteX193" fmla="*/ 4443578 w 4938109"/>
              <a:gd name="connsiteY193" fmla="*/ 4803574 h 5380635"/>
              <a:gd name="connsiteX194" fmla="*/ 4440508 w 4938109"/>
              <a:gd name="connsiteY194" fmla="*/ 4807665 h 5380635"/>
              <a:gd name="connsiteX195" fmla="*/ 4425164 w 4938109"/>
              <a:gd name="connsiteY195" fmla="*/ 4823005 h 5380635"/>
              <a:gd name="connsiteX196" fmla="*/ 4423118 w 4938109"/>
              <a:gd name="connsiteY196" fmla="*/ 4821983 h 5380635"/>
              <a:gd name="connsiteX197" fmla="*/ 4414934 w 4938109"/>
              <a:gd name="connsiteY197" fmla="*/ 4817891 h 5380635"/>
              <a:gd name="connsiteX198" fmla="*/ 4402660 w 4938109"/>
              <a:gd name="connsiteY198" fmla="*/ 4811755 h 5380635"/>
              <a:gd name="connsiteX199" fmla="*/ 4394476 w 4938109"/>
              <a:gd name="connsiteY199" fmla="*/ 4807665 h 5380635"/>
              <a:gd name="connsiteX200" fmla="*/ 4349466 w 4938109"/>
              <a:gd name="connsiteY200" fmla="*/ 4866981 h 5380635"/>
              <a:gd name="connsiteX201" fmla="*/ 4327986 w 4938109"/>
              <a:gd name="connsiteY201" fmla="*/ 4853686 h 5380635"/>
              <a:gd name="connsiteX202" fmla="*/ 4285022 w 4938109"/>
              <a:gd name="connsiteY202" fmla="*/ 4896639 h 5380635"/>
              <a:gd name="connsiteX203" fmla="*/ 4290138 w 4938109"/>
              <a:gd name="connsiteY203" fmla="*/ 4937547 h 5380635"/>
              <a:gd name="connsiteX204" fmla="*/ 4230806 w 4938109"/>
              <a:gd name="connsiteY204" fmla="*/ 5115495 h 5380635"/>
              <a:gd name="connsiteX205" fmla="*/ 4068160 w 4938109"/>
              <a:gd name="connsiteY205" fmla="*/ 5236172 h 5380635"/>
              <a:gd name="connsiteX206" fmla="*/ 4061000 w 4938109"/>
              <a:gd name="connsiteY206" fmla="*/ 5232081 h 5380635"/>
              <a:gd name="connsiteX207" fmla="*/ 4047702 w 4938109"/>
              <a:gd name="connsiteY207" fmla="*/ 5230035 h 5380635"/>
              <a:gd name="connsiteX208" fmla="*/ 4049748 w 4938109"/>
              <a:gd name="connsiteY208" fmla="*/ 5229013 h 5380635"/>
              <a:gd name="connsiteX209" fmla="*/ 4034404 w 4938109"/>
              <a:gd name="connsiteY209" fmla="*/ 5233103 h 5380635"/>
              <a:gd name="connsiteX210" fmla="*/ 3983256 w 4938109"/>
              <a:gd name="connsiteY210" fmla="*/ 5220831 h 5380635"/>
              <a:gd name="connsiteX211" fmla="*/ 3979164 w 4938109"/>
              <a:gd name="connsiteY211" fmla="*/ 5217763 h 5380635"/>
              <a:gd name="connsiteX212" fmla="*/ 3973028 w 4938109"/>
              <a:gd name="connsiteY212" fmla="*/ 5213673 h 5380635"/>
              <a:gd name="connsiteX213" fmla="*/ 3963820 w 4938109"/>
              <a:gd name="connsiteY213" fmla="*/ 5208559 h 5380635"/>
              <a:gd name="connsiteX214" fmla="*/ 3962798 w 4938109"/>
              <a:gd name="connsiteY214" fmla="*/ 5208559 h 5380635"/>
              <a:gd name="connsiteX215" fmla="*/ 3925972 w 4938109"/>
              <a:gd name="connsiteY215" fmla="*/ 5204469 h 5380635"/>
              <a:gd name="connsiteX216" fmla="*/ 3903468 w 4938109"/>
              <a:gd name="connsiteY216" fmla="*/ 5196287 h 5380635"/>
              <a:gd name="connsiteX217" fmla="*/ 3907560 w 4938109"/>
              <a:gd name="connsiteY217" fmla="*/ 5196287 h 5380635"/>
              <a:gd name="connsiteX218" fmla="*/ 3906536 w 4938109"/>
              <a:gd name="connsiteY218" fmla="*/ 5195264 h 5380635"/>
              <a:gd name="connsiteX219" fmla="*/ 3904490 w 4938109"/>
              <a:gd name="connsiteY219" fmla="*/ 5194241 h 5380635"/>
              <a:gd name="connsiteX220" fmla="*/ 3898354 w 4938109"/>
              <a:gd name="connsiteY220" fmla="*/ 5191173 h 5380635"/>
              <a:gd name="connsiteX221" fmla="*/ 3844138 w 4938109"/>
              <a:gd name="connsiteY221" fmla="*/ 5127767 h 5380635"/>
              <a:gd name="connsiteX222" fmla="*/ 3806290 w 4938109"/>
              <a:gd name="connsiteY222" fmla="*/ 5118563 h 5380635"/>
              <a:gd name="connsiteX223" fmla="*/ 3789922 w 4938109"/>
              <a:gd name="connsiteY223" fmla="*/ 5104245 h 5380635"/>
              <a:gd name="connsiteX224" fmla="*/ 3797082 w 4938109"/>
              <a:gd name="connsiteY224" fmla="*/ 5107313 h 5380635"/>
              <a:gd name="connsiteX225" fmla="*/ 3798106 w 4938109"/>
              <a:gd name="connsiteY225" fmla="*/ 4953909 h 5380635"/>
              <a:gd name="connsiteX226" fmla="*/ 3801174 w 4938109"/>
              <a:gd name="connsiteY226" fmla="*/ 4947773 h 5380635"/>
              <a:gd name="connsiteX227" fmla="*/ 3801174 w 4938109"/>
              <a:gd name="connsiteY227" fmla="*/ 4946751 h 5380635"/>
              <a:gd name="connsiteX228" fmla="*/ 3803220 w 4938109"/>
              <a:gd name="connsiteY228" fmla="*/ 4941637 h 5380635"/>
              <a:gd name="connsiteX229" fmla="*/ 3804244 w 4938109"/>
              <a:gd name="connsiteY229" fmla="*/ 4939591 h 5380635"/>
              <a:gd name="connsiteX230" fmla="*/ 3806290 w 4938109"/>
              <a:gd name="connsiteY230" fmla="*/ 4935501 h 5380635"/>
              <a:gd name="connsiteX231" fmla="*/ 3807312 w 4938109"/>
              <a:gd name="connsiteY231" fmla="*/ 4933455 h 5380635"/>
              <a:gd name="connsiteX232" fmla="*/ 3808334 w 4938109"/>
              <a:gd name="connsiteY232" fmla="*/ 4930387 h 5380635"/>
              <a:gd name="connsiteX233" fmla="*/ 3809358 w 4938109"/>
              <a:gd name="connsiteY233" fmla="*/ 4929365 h 5380635"/>
              <a:gd name="connsiteX234" fmla="*/ 3804244 w 4938109"/>
              <a:gd name="connsiteY234" fmla="*/ 4927319 h 5380635"/>
              <a:gd name="connsiteX235" fmla="*/ 3805266 w 4938109"/>
              <a:gd name="connsiteY235" fmla="*/ 4926297 h 5380635"/>
              <a:gd name="connsiteX236" fmla="*/ 3802198 w 4938109"/>
              <a:gd name="connsiteY236" fmla="*/ 4927319 h 5380635"/>
              <a:gd name="connsiteX237" fmla="*/ 3799128 w 4938109"/>
              <a:gd name="connsiteY237" fmla="*/ 4927319 h 5380635"/>
              <a:gd name="connsiteX238" fmla="*/ 3797082 w 4938109"/>
              <a:gd name="connsiteY238" fmla="*/ 4927319 h 5380635"/>
              <a:gd name="connsiteX239" fmla="*/ 3792990 w 4938109"/>
              <a:gd name="connsiteY239" fmla="*/ 4927319 h 5380635"/>
              <a:gd name="connsiteX240" fmla="*/ 3790946 w 4938109"/>
              <a:gd name="connsiteY240" fmla="*/ 4927319 h 5380635"/>
              <a:gd name="connsiteX241" fmla="*/ 3786854 w 4938109"/>
              <a:gd name="connsiteY241" fmla="*/ 4927319 h 5380635"/>
              <a:gd name="connsiteX242" fmla="*/ 3785830 w 4938109"/>
              <a:gd name="connsiteY242" fmla="*/ 4927319 h 5380635"/>
              <a:gd name="connsiteX243" fmla="*/ 3734684 w 4938109"/>
              <a:gd name="connsiteY243" fmla="*/ 4887435 h 5380635"/>
              <a:gd name="connsiteX244" fmla="*/ 3776624 w 4938109"/>
              <a:gd name="connsiteY244" fmla="*/ 4839368 h 5380635"/>
              <a:gd name="connsiteX245" fmla="*/ 3852322 w 4938109"/>
              <a:gd name="connsiteY245" fmla="*/ 4751417 h 5380635"/>
              <a:gd name="connsiteX246" fmla="*/ 4111124 w 4938109"/>
              <a:gd name="connsiteY246" fmla="*/ 4726872 h 5380635"/>
              <a:gd name="connsiteX247" fmla="*/ 4127490 w 4938109"/>
              <a:gd name="connsiteY247" fmla="*/ 4701305 h 5380635"/>
              <a:gd name="connsiteX248" fmla="*/ 4136696 w 4938109"/>
              <a:gd name="connsiteY248" fmla="*/ 4686987 h 5380635"/>
              <a:gd name="connsiteX249" fmla="*/ 4101918 w 4938109"/>
              <a:gd name="connsiteY249" fmla="*/ 4636875 h 5380635"/>
              <a:gd name="connsiteX250" fmla="*/ 4104986 w 4938109"/>
              <a:gd name="connsiteY250" fmla="*/ 4632785 h 5380635"/>
              <a:gd name="connsiteX251" fmla="*/ 4117262 w 4938109"/>
              <a:gd name="connsiteY251" fmla="*/ 4615399 h 5380635"/>
              <a:gd name="connsiteX252" fmla="*/ 4104986 w 4938109"/>
              <a:gd name="connsiteY252" fmla="*/ 4601081 h 5380635"/>
              <a:gd name="connsiteX253" fmla="*/ 4106008 w 4938109"/>
              <a:gd name="connsiteY253" fmla="*/ 4599036 h 5380635"/>
              <a:gd name="connsiteX254" fmla="*/ 4107032 w 4938109"/>
              <a:gd name="connsiteY254" fmla="*/ 4595968 h 5380635"/>
              <a:gd name="connsiteX255" fmla="*/ 4108054 w 4938109"/>
              <a:gd name="connsiteY255" fmla="*/ 4593923 h 5380635"/>
              <a:gd name="connsiteX256" fmla="*/ 4151018 w 4938109"/>
              <a:gd name="connsiteY256" fmla="*/ 4504949 h 5380635"/>
              <a:gd name="connsiteX257" fmla="*/ 4466082 w 4938109"/>
              <a:gd name="connsiteY257" fmla="*/ 3677593 h 5380635"/>
              <a:gd name="connsiteX258" fmla="*/ 4473242 w 4938109"/>
              <a:gd name="connsiteY258" fmla="*/ 3628503 h 5380635"/>
              <a:gd name="connsiteX259" fmla="*/ 4473242 w 4938109"/>
              <a:gd name="connsiteY259" fmla="*/ 3620322 h 5380635"/>
              <a:gd name="connsiteX260" fmla="*/ 4475288 w 4938109"/>
              <a:gd name="connsiteY260" fmla="*/ 3579414 h 5380635"/>
              <a:gd name="connsiteX261" fmla="*/ 4471196 w 4938109"/>
              <a:gd name="connsiteY261" fmla="*/ 3543620 h 5380635"/>
              <a:gd name="connsiteX262" fmla="*/ 4470174 w 4938109"/>
              <a:gd name="connsiteY262" fmla="*/ 3537484 h 5380635"/>
              <a:gd name="connsiteX263" fmla="*/ 4463012 w 4938109"/>
              <a:gd name="connsiteY263" fmla="*/ 3518053 h 5380635"/>
              <a:gd name="connsiteX264" fmla="*/ 4459944 w 4938109"/>
              <a:gd name="connsiteY264" fmla="*/ 3511917 h 5380635"/>
              <a:gd name="connsiteX265" fmla="*/ 4327986 w 4938109"/>
              <a:gd name="connsiteY265" fmla="*/ 3385103 h 5380635"/>
              <a:gd name="connsiteX266" fmla="*/ 4323894 w 4938109"/>
              <a:gd name="connsiteY266" fmla="*/ 3381013 h 5380635"/>
              <a:gd name="connsiteX267" fmla="*/ 3572038 w 4938109"/>
              <a:gd name="connsiteY267" fmla="*/ 2885008 h 5380635"/>
              <a:gd name="connsiteX268" fmla="*/ 3549532 w 4938109"/>
              <a:gd name="connsiteY268" fmla="*/ 3034321 h 5380635"/>
              <a:gd name="connsiteX269" fmla="*/ 3515776 w 4938109"/>
              <a:gd name="connsiteY269" fmla="*/ 3284879 h 5380635"/>
              <a:gd name="connsiteX270" fmla="*/ 3480996 w 4938109"/>
              <a:gd name="connsiteY270" fmla="*/ 3589641 h 5380635"/>
              <a:gd name="connsiteX271" fmla="*/ 3477928 w 4938109"/>
              <a:gd name="connsiteY271" fmla="*/ 3639753 h 5380635"/>
              <a:gd name="connsiteX272" fmla="*/ 3477928 w 4938109"/>
              <a:gd name="connsiteY272" fmla="*/ 3661229 h 5380635"/>
              <a:gd name="connsiteX273" fmla="*/ 3477928 w 4938109"/>
              <a:gd name="connsiteY273" fmla="*/ 3668388 h 5380635"/>
              <a:gd name="connsiteX274" fmla="*/ 3478950 w 4938109"/>
              <a:gd name="connsiteY274" fmla="*/ 3685774 h 5380635"/>
              <a:gd name="connsiteX275" fmla="*/ 3478950 w 4938109"/>
              <a:gd name="connsiteY275" fmla="*/ 3696001 h 5380635"/>
              <a:gd name="connsiteX276" fmla="*/ 3480996 w 4938109"/>
              <a:gd name="connsiteY276" fmla="*/ 3713387 h 5380635"/>
              <a:gd name="connsiteX277" fmla="*/ 3482018 w 4938109"/>
              <a:gd name="connsiteY277" fmla="*/ 3724636 h 5380635"/>
              <a:gd name="connsiteX278" fmla="*/ 3484064 w 4938109"/>
              <a:gd name="connsiteY278" fmla="*/ 3744067 h 5380635"/>
              <a:gd name="connsiteX279" fmla="*/ 3486110 w 4938109"/>
              <a:gd name="connsiteY279" fmla="*/ 3756339 h 5380635"/>
              <a:gd name="connsiteX280" fmla="*/ 3488156 w 4938109"/>
              <a:gd name="connsiteY280" fmla="*/ 3777816 h 5380635"/>
              <a:gd name="connsiteX281" fmla="*/ 3489180 w 4938109"/>
              <a:gd name="connsiteY281" fmla="*/ 3791111 h 5380635"/>
              <a:gd name="connsiteX282" fmla="*/ 3493272 w 4938109"/>
              <a:gd name="connsiteY282" fmla="*/ 3815655 h 5380635"/>
              <a:gd name="connsiteX283" fmla="*/ 3493272 w 4938109"/>
              <a:gd name="connsiteY283" fmla="*/ 3819746 h 5380635"/>
              <a:gd name="connsiteX284" fmla="*/ 3869710 w 4938109"/>
              <a:gd name="connsiteY284" fmla="*/ 4233935 h 5380635"/>
              <a:gd name="connsiteX285" fmla="*/ 3910628 w 4938109"/>
              <a:gd name="connsiteY285" fmla="*/ 4302456 h 5380635"/>
              <a:gd name="connsiteX286" fmla="*/ 3914720 w 4938109"/>
              <a:gd name="connsiteY286" fmla="*/ 4319841 h 5380635"/>
              <a:gd name="connsiteX287" fmla="*/ 3899376 w 4938109"/>
              <a:gd name="connsiteY287" fmla="*/ 4329046 h 5380635"/>
              <a:gd name="connsiteX288" fmla="*/ 3891192 w 4938109"/>
              <a:gd name="connsiteY288" fmla="*/ 4330069 h 5380635"/>
              <a:gd name="connsiteX289" fmla="*/ 3891192 w 4938109"/>
              <a:gd name="connsiteY289" fmla="*/ 4338250 h 5380635"/>
              <a:gd name="connsiteX290" fmla="*/ 3875848 w 4938109"/>
              <a:gd name="connsiteY290" fmla="*/ 4346431 h 5380635"/>
              <a:gd name="connsiteX291" fmla="*/ 3591474 w 4938109"/>
              <a:gd name="connsiteY291" fmla="*/ 4351545 h 5380635"/>
              <a:gd name="connsiteX292" fmla="*/ 3669216 w 4938109"/>
              <a:gd name="connsiteY292" fmla="*/ 4746303 h 5380635"/>
              <a:gd name="connsiteX293" fmla="*/ 3669216 w 4938109"/>
              <a:gd name="connsiteY293" fmla="*/ 4747326 h 5380635"/>
              <a:gd name="connsiteX294" fmla="*/ 3677400 w 4938109"/>
              <a:gd name="connsiteY294" fmla="*/ 4832209 h 5380635"/>
              <a:gd name="connsiteX295" fmla="*/ 3461560 w 4938109"/>
              <a:gd name="connsiteY295" fmla="*/ 4972318 h 5380635"/>
              <a:gd name="connsiteX296" fmla="*/ 3486110 w 4938109"/>
              <a:gd name="connsiteY296" fmla="*/ 5231059 h 5380635"/>
              <a:gd name="connsiteX297" fmla="*/ 3487134 w 4938109"/>
              <a:gd name="connsiteY297" fmla="*/ 5258671 h 5380635"/>
              <a:gd name="connsiteX298" fmla="*/ 3487134 w 4938109"/>
              <a:gd name="connsiteY298" fmla="*/ 5263785 h 5380635"/>
              <a:gd name="connsiteX299" fmla="*/ 3486110 w 4938109"/>
              <a:gd name="connsiteY299" fmla="*/ 5292419 h 5380635"/>
              <a:gd name="connsiteX300" fmla="*/ 3486110 w 4938109"/>
              <a:gd name="connsiteY300" fmla="*/ 5293443 h 5380635"/>
              <a:gd name="connsiteX301" fmla="*/ 3483042 w 4938109"/>
              <a:gd name="connsiteY301" fmla="*/ 5321055 h 5380635"/>
              <a:gd name="connsiteX302" fmla="*/ 3483042 w 4938109"/>
              <a:gd name="connsiteY302" fmla="*/ 5324123 h 5380635"/>
              <a:gd name="connsiteX303" fmla="*/ 3473942 w 4938109"/>
              <a:gd name="connsiteY303" fmla="*/ 5380635 h 5380635"/>
              <a:gd name="connsiteX304" fmla="*/ 2393904 w 4938109"/>
              <a:gd name="connsiteY304" fmla="*/ 5380635 h 5380635"/>
              <a:gd name="connsiteX305" fmla="*/ 2379808 w 4938109"/>
              <a:gd name="connsiteY305" fmla="*/ 5293826 h 5380635"/>
              <a:gd name="connsiteX306" fmla="*/ 2360884 w 4938109"/>
              <a:gd name="connsiteY306" fmla="*/ 5054133 h 5380635"/>
              <a:gd name="connsiteX307" fmla="*/ 2238132 w 4938109"/>
              <a:gd name="connsiteY307" fmla="*/ 5024475 h 5380635"/>
              <a:gd name="connsiteX308" fmla="*/ 2173686 w 4938109"/>
              <a:gd name="connsiteY308" fmla="*/ 4980499 h 5380635"/>
              <a:gd name="connsiteX309" fmla="*/ 2159366 w 4938109"/>
              <a:gd name="connsiteY309" fmla="*/ 4752439 h 5380635"/>
              <a:gd name="connsiteX310" fmla="*/ 2154250 w 4938109"/>
              <a:gd name="connsiteY310" fmla="*/ 4629717 h 5380635"/>
              <a:gd name="connsiteX311" fmla="*/ 2154250 w 4938109"/>
              <a:gd name="connsiteY311" fmla="*/ 4628694 h 5380635"/>
              <a:gd name="connsiteX312" fmla="*/ 2148114 w 4938109"/>
              <a:gd name="connsiteY312" fmla="*/ 4506994 h 5380635"/>
              <a:gd name="connsiteX313" fmla="*/ 2145044 w 4938109"/>
              <a:gd name="connsiteY313" fmla="*/ 4460973 h 5380635"/>
              <a:gd name="connsiteX314" fmla="*/ 2144022 w 4938109"/>
              <a:gd name="connsiteY314" fmla="*/ 4453814 h 5380635"/>
              <a:gd name="connsiteX315" fmla="*/ 2129700 w 4938109"/>
              <a:gd name="connsiteY315" fmla="*/ 4305524 h 5380635"/>
              <a:gd name="connsiteX316" fmla="*/ 2129700 w 4938109"/>
              <a:gd name="connsiteY316" fmla="*/ 4306547 h 5380635"/>
              <a:gd name="connsiteX317" fmla="*/ 2069348 w 4938109"/>
              <a:gd name="connsiteY317" fmla="*/ 3892357 h 5380635"/>
              <a:gd name="connsiteX318" fmla="*/ 2050934 w 4938109"/>
              <a:gd name="connsiteY318" fmla="*/ 3779861 h 5380635"/>
              <a:gd name="connsiteX319" fmla="*/ 2005926 w 4938109"/>
              <a:gd name="connsiteY319" fmla="*/ 3554870 h 5380635"/>
              <a:gd name="connsiteX320" fmla="*/ 1813614 w 4938109"/>
              <a:gd name="connsiteY320" fmla="*/ 4100986 h 5380635"/>
              <a:gd name="connsiteX321" fmla="*/ 1743032 w 4938109"/>
              <a:gd name="connsiteY321" fmla="*/ 4145985 h 5380635"/>
              <a:gd name="connsiteX322" fmla="*/ 1675518 w 4938109"/>
              <a:gd name="connsiteY322" fmla="*/ 4159279 h 5380635"/>
              <a:gd name="connsiteX323" fmla="*/ 868422 w 4938109"/>
              <a:gd name="connsiteY323" fmla="*/ 3954741 h 5380635"/>
              <a:gd name="connsiteX324" fmla="*/ 424470 w 4938109"/>
              <a:gd name="connsiteY324" fmla="*/ 3646912 h 5380635"/>
              <a:gd name="connsiteX325" fmla="*/ 464364 w 4938109"/>
              <a:gd name="connsiteY325" fmla="*/ 3502713 h 5380635"/>
              <a:gd name="connsiteX326" fmla="*/ 364116 w 4938109"/>
              <a:gd name="connsiteY326" fmla="*/ 3438283 h 5380635"/>
              <a:gd name="connsiteX327" fmla="*/ 365140 w 4938109"/>
              <a:gd name="connsiteY327" fmla="*/ 3436238 h 5380635"/>
              <a:gd name="connsiteX328" fmla="*/ 240342 w 4938109"/>
              <a:gd name="connsiteY328" fmla="*/ 3431124 h 5380635"/>
              <a:gd name="connsiteX329" fmla="*/ 167712 w 4938109"/>
              <a:gd name="connsiteY329" fmla="*/ 3411693 h 5380635"/>
              <a:gd name="connsiteX330" fmla="*/ 9158 w 4938109"/>
              <a:gd name="connsiteY330" fmla="*/ 3280789 h 5380635"/>
              <a:gd name="connsiteX331" fmla="*/ 9158 w 4938109"/>
              <a:gd name="connsiteY331" fmla="*/ 3269539 h 5380635"/>
              <a:gd name="connsiteX332" fmla="*/ 13250 w 4938109"/>
              <a:gd name="connsiteY332" fmla="*/ 3252153 h 5380635"/>
              <a:gd name="connsiteX333" fmla="*/ 12226 w 4938109"/>
              <a:gd name="connsiteY333" fmla="*/ 3250108 h 5380635"/>
              <a:gd name="connsiteX334" fmla="*/ 6090 w 4938109"/>
              <a:gd name="connsiteY334" fmla="*/ 3179543 h 5380635"/>
              <a:gd name="connsiteX335" fmla="*/ 14272 w 4938109"/>
              <a:gd name="connsiteY335" fmla="*/ 3156021 h 5380635"/>
              <a:gd name="connsiteX336" fmla="*/ 13250 w 4938109"/>
              <a:gd name="connsiteY336" fmla="*/ 3137612 h 5380635"/>
              <a:gd name="connsiteX337" fmla="*/ 13250 w 4938109"/>
              <a:gd name="connsiteY337" fmla="*/ 3136589 h 5380635"/>
              <a:gd name="connsiteX338" fmla="*/ 12226 w 4938109"/>
              <a:gd name="connsiteY338" fmla="*/ 3125340 h 5380635"/>
              <a:gd name="connsiteX339" fmla="*/ 12226 w 4938109"/>
              <a:gd name="connsiteY339" fmla="*/ 3121249 h 5380635"/>
              <a:gd name="connsiteX340" fmla="*/ 12226 w 4938109"/>
              <a:gd name="connsiteY340" fmla="*/ 3112045 h 5380635"/>
              <a:gd name="connsiteX341" fmla="*/ 13250 w 4938109"/>
              <a:gd name="connsiteY341" fmla="*/ 3110000 h 5380635"/>
              <a:gd name="connsiteX342" fmla="*/ 78718 w 4938109"/>
              <a:gd name="connsiteY342" fmla="*/ 3011821 h 5380635"/>
              <a:gd name="connsiteX343" fmla="*/ 73602 w 4938109"/>
              <a:gd name="connsiteY343" fmla="*/ 2982163 h 5380635"/>
              <a:gd name="connsiteX344" fmla="*/ 74626 w 4938109"/>
              <a:gd name="connsiteY344" fmla="*/ 2963755 h 5380635"/>
              <a:gd name="connsiteX345" fmla="*/ 76672 w 4938109"/>
              <a:gd name="connsiteY345" fmla="*/ 2981141 h 5380635"/>
              <a:gd name="connsiteX346" fmla="*/ 76672 w 4938109"/>
              <a:gd name="connsiteY346" fmla="*/ 2982163 h 5380635"/>
              <a:gd name="connsiteX347" fmla="*/ 248524 w 4938109"/>
              <a:gd name="connsiteY347" fmla="*/ 2931029 h 5380635"/>
              <a:gd name="connsiteX348" fmla="*/ 251594 w 4938109"/>
              <a:gd name="connsiteY348" fmla="*/ 2932051 h 5380635"/>
              <a:gd name="connsiteX349" fmla="*/ 254662 w 4938109"/>
              <a:gd name="connsiteY349" fmla="*/ 2932051 h 5380635"/>
              <a:gd name="connsiteX350" fmla="*/ 257732 w 4938109"/>
              <a:gd name="connsiteY350" fmla="*/ 2933074 h 5380635"/>
              <a:gd name="connsiteX351" fmla="*/ 260800 w 4938109"/>
              <a:gd name="connsiteY351" fmla="*/ 2934097 h 5380635"/>
              <a:gd name="connsiteX352" fmla="*/ 263868 w 4938109"/>
              <a:gd name="connsiteY352" fmla="*/ 2934097 h 5380635"/>
              <a:gd name="connsiteX353" fmla="*/ 260800 w 4938109"/>
              <a:gd name="connsiteY353" fmla="*/ 2898303 h 5380635"/>
              <a:gd name="connsiteX354" fmla="*/ 266938 w 4938109"/>
              <a:gd name="connsiteY354" fmla="*/ 2909553 h 5380635"/>
              <a:gd name="connsiteX355" fmla="*/ 297626 w 4938109"/>
              <a:gd name="connsiteY355" fmla="*/ 2850237 h 5380635"/>
              <a:gd name="connsiteX356" fmla="*/ 355932 w 4938109"/>
              <a:gd name="connsiteY356" fmla="*/ 2882963 h 5380635"/>
              <a:gd name="connsiteX357" fmla="*/ 463340 w 4938109"/>
              <a:gd name="connsiteY357" fmla="*/ 2942279 h 5380635"/>
              <a:gd name="connsiteX358" fmla="*/ 544152 w 4938109"/>
              <a:gd name="connsiteY358" fmla="*/ 3204087 h 5380635"/>
              <a:gd name="connsiteX359" fmla="*/ 550290 w 4938109"/>
              <a:gd name="connsiteY359" fmla="*/ 3206133 h 5380635"/>
              <a:gd name="connsiteX360" fmla="*/ 584046 w 4938109"/>
              <a:gd name="connsiteY360" fmla="*/ 3181588 h 5380635"/>
              <a:gd name="connsiteX361" fmla="*/ 589162 w 4938109"/>
              <a:gd name="connsiteY361" fmla="*/ 3184656 h 5380635"/>
              <a:gd name="connsiteX362" fmla="*/ 651560 w 4938109"/>
              <a:gd name="connsiteY362" fmla="*/ 3226586 h 5380635"/>
              <a:gd name="connsiteX363" fmla="*/ 659744 w 4938109"/>
              <a:gd name="connsiteY363" fmla="*/ 3231700 h 5380635"/>
              <a:gd name="connsiteX364" fmla="*/ 653606 w 4938109"/>
              <a:gd name="connsiteY364" fmla="*/ 3240904 h 5380635"/>
              <a:gd name="connsiteX365" fmla="*/ 642354 w 4938109"/>
              <a:gd name="connsiteY365" fmla="*/ 3259312 h 5380635"/>
              <a:gd name="connsiteX366" fmla="*/ 643378 w 4938109"/>
              <a:gd name="connsiteY366" fmla="*/ 3266471 h 5380635"/>
              <a:gd name="connsiteX367" fmla="*/ 642354 w 4938109"/>
              <a:gd name="connsiteY367" fmla="*/ 3273630 h 5380635"/>
              <a:gd name="connsiteX368" fmla="*/ 689410 w 4938109"/>
              <a:gd name="connsiteY368" fmla="*/ 3247040 h 5380635"/>
              <a:gd name="connsiteX369" fmla="*/ 778404 w 4938109"/>
              <a:gd name="connsiteY369" fmla="*/ 3348286 h 5380635"/>
              <a:gd name="connsiteX370" fmla="*/ 1118018 w 4938109"/>
              <a:gd name="connsiteY370" fmla="*/ 3566119 h 5380635"/>
              <a:gd name="connsiteX371" fmla="*/ 1386028 w 4938109"/>
              <a:gd name="connsiteY371" fmla="*/ 3662252 h 5380635"/>
              <a:gd name="connsiteX372" fmla="*/ 1559926 w 4938109"/>
              <a:gd name="connsiteY372" fmla="*/ 3670434 h 5380635"/>
              <a:gd name="connsiteX373" fmla="*/ 1560950 w 4938109"/>
              <a:gd name="connsiteY373" fmla="*/ 3658161 h 5380635"/>
              <a:gd name="connsiteX374" fmla="*/ 1717458 w 4938109"/>
              <a:gd name="connsiteY374" fmla="*/ 2842055 h 5380635"/>
              <a:gd name="connsiteX375" fmla="*/ 1718480 w 4938109"/>
              <a:gd name="connsiteY375" fmla="*/ 2842055 h 5380635"/>
              <a:gd name="connsiteX376" fmla="*/ 1722572 w 4938109"/>
              <a:gd name="connsiteY376" fmla="*/ 2821601 h 5380635"/>
              <a:gd name="connsiteX377" fmla="*/ 1722572 w 4938109"/>
              <a:gd name="connsiteY377" fmla="*/ 2818533 h 5380635"/>
              <a:gd name="connsiteX378" fmla="*/ 1726664 w 4938109"/>
              <a:gd name="connsiteY378" fmla="*/ 2800125 h 5380635"/>
              <a:gd name="connsiteX379" fmla="*/ 1726664 w 4938109"/>
              <a:gd name="connsiteY379" fmla="*/ 2798079 h 5380635"/>
              <a:gd name="connsiteX380" fmla="*/ 1730756 w 4938109"/>
              <a:gd name="connsiteY380" fmla="*/ 2779671 h 5380635"/>
              <a:gd name="connsiteX381" fmla="*/ 1731778 w 4938109"/>
              <a:gd name="connsiteY381" fmla="*/ 2776603 h 5380635"/>
              <a:gd name="connsiteX382" fmla="*/ 1735870 w 4938109"/>
              <a:gd name="connsiteY382" fmla="*/ 2759217 h 5380635"/>
              <a:gd name="connsiteX383" fmla="*/ 1735870 w 4938109"/>
              <a:gd name="connsiteY383" fmla="*/ 2756149 h 5380635"/>
              <a:gd name="connsiteX384" fmla="*/ 1739962 w 4938109"/>
              <a:gd name="connsiteY384" fmla="*/ 2739786 h 5380635"/>
              <a:gd name="connsiteX385" fmla="*/ 1740986 w 4938109"/>
              <a:gd name="connsiteY385" fmla="*/ 2735695 h 5380635"/>
              <a:gd name="connsiteX386" fmla="*/ 1744054 w 4938109"/>
              <a:gd name="connsiteY386" fmla="*/ 2720355 h 5380635"/>
              <a:gd name="connsiteX387" fmla="*/ 1745078 w 4938109"/>
              <a:gd name="connsiteY387" fmla="*/ 2716264 h 5380635"/>
              <a:gd name="connsiteX388" fmla="*/ 1748146 w 4938109"/>
              <a:gd name="connsiteY388" fmla="*/ 2700924 h 5380635"/>
              <a:gd name="connsiteX389" fmla="*/ 1749168 w 4938109"/>
              <a:gd name="connsiteY389" fmla="*/ 2696833 h 5380635"/>
              <a:gd name="connsiteX390" fmla="*/ 1752238 w 4938109"/>
              <a:gd name="connsiteY390" fmla="*/ 2683538 h 5380635"/>
              <a:gd name="connsiteX391" fmla="*/ 1753260 w 4938109"/>
              <a:gd name="connsiteY391" fmla="*/ 2678425 h 5380635"/>
              <a:gd name="connsiteX392" fmla="*/ 1756330 w 4938109"/>
              <a:gd name="connsiteY392" fmla="*/ 2666152 h 5380635"/>
              <a:gd name="connsiteX393" fmla="*/ 1757352 w 4938109"/>
              <a:gd name="connsiteY393" fmla="*/ 2661039 h 5380635"/>
              <a:gd name="connsiteX394" fmla="*/ 1760422 w 4938109"/>
              <a:gd name="connsiteY394" fmla="*/ 2648767 h 5380635"/>
              <a:gd name="connsiteX395" fmla="*/ 1761444 w 4938109"/>
              <a:gd name="connsiteY395" fmla="*/ 2643653 h 5380635"/>
              <a:gd name="connsiteX396" fmla="*/ 1764512 w 4938109"/>
              <a:gd name="connsiteY396" fmla="*/ 2632403 h 5380635"/>
              <a:gd name="connsiteX397" fmla="*/ 1766558 w 4938109"/>
              <a:gd name="connsiteY397" fmla="*/ 2627290 h 5380635"/>
              <a:gd name="connsiteX398" fmla="*/ 1768604 w 4938109"/>
              <a:gd name="connsiteY398" fmla="*/ 2617063 h 5380635"/>
              <a:gd name="connsiteX399" fmla="*/ 1769628 w 4938109"/>
              <a:gd name="connsiteY399" fmla="*/ 2611950 h 5380635"/>
              <a:gd name="connsiteX400" fmla="*/ 1771674 w 4938109"/>
              <a:gd name="connsiteY400" fmla="*/ 2601723 h 5380635"/>
              <a:gd name="connsiteX401" fmla="*/ 1773720 w 4938109"/>
              <a:gd name="connsiteY401" fmla="*/ 2596609 h 5380635"/>
              <a:gd name="connsiteX402" fmla="*/ 1776788 w 4938109"/>
              <a:gd name="connsiteY402" fmla="*/ 2587405 h 5380635"/>
              <a:gd name="connsiteX403" fmla="*/ 1777810 w 4938109"/>
              <a:gd name="connsiteY403" fmla="*/ 2583314 h 5380635"/>
              <a:gd name="connsiteX404" fmla="*/ 1779856 w 4938109"/>
              <a:gd name="connsiteY404" fmla="*/ 2575133 h 5380635"/>
              <a:gd name="connsiteX405" fmla="*/ 1780880 w 4938109"/>
              <a:gd name="connsiteY405" fmla="*/ 2568997 h 5380635"/>
              <a:gd name="connsiteX406" fmla="*/ 1782926 w 4938109"/>
              <a:gd name="connsiteY406" fmla="*/ 2561838 h 5380635"/>
              <a:gd name="connsiteX407" fmla="*/ 1784972 w 4938109"/>
              <a:gd name="connsiteY407" fmla="*/ 2556725 h 5380635"/>
              <a:gd name="connsiteX408" fmla="*/ 1787018 w 4938109"/>
              <a:gd name="connsiteY408" fmla="*/ 2549565 h 5380635"/>
              <a:gd name="connsiteX409" fmla="*/ 1788040 w 4938109"/>
              <a:gd name="connsiteY409" fmla="*/ 2545475 h 5380635"/>
              <a:gd name="connsiteX410" fmla="*/ 1789064 w 4938109"/>
              <a:gd name="connsiteY410" fmla="*/ 2539339 h 5380635"/>
              <a:gd name="connsiteX411" fmla="*/ 1791110 w 4938109"/>
              <a:gd name="connsiteY411" fmla="*/ 2535248 h 5380635"/>
              <a:gd name="connsiteX412" fmla="*/ 1793154 w 4938109"/>
              <a:gd name="connsiteY412" fmla="*/ 2529112 h 5380635"/>
              <a:gd name="connsiteX413" fmla="*/ 1794178 w 4938109"/>
              <a:gd name="connsiteY413" fmla="*/ 2525021 h 5380635"/>
              <a:gd name="connsiteX414" fmla="*/ 1796224 w 4938109"/>
              <a:gd name="connsiteY414" fmla="*/ 2519907 h 5380635"/>
              <a:gd name="connsiteX415" fmla="*/ 1797246 w 4938109"/>
              <a:gd name="connsiteY415" fmla="*/ 2516839 h 5380635"/>
              <a:gd name="connsiteX416" fmla="*/ 1799292 w 4938109"/>
              <a:gd name="connsiteY416" fmla="*/ 2511726 h 5380635"/>
              <a:gd name="connsiteX417" fmla="*/ 1800316 w 4938109"/>
              <a:gd name="connsiteY417" fmla="*/ 2508658 h 5380635"/>
              <a:gd name="connsiteX418" fmla="*/ 1802362 w 4938109"/>
              <a:gd name="connsiteY418" fmla="*/ 2501499 h 5380635"/>
              <a:gd name="connsiteX419" fmla="*/ 1811568 w 4938109"/>
              <a:gd name="connsiteY419" fmla="*/ 2484113 h 5380635"/>
              <a:gd name="connsiteX420" fmla="*/ 1811568 w 4938109"/>
              <a:gd name="connsiteY420" fmla="*/ 2483091 h 5380635"/>
              <a:gd name="connsiteX421" fmla="*/ 1835096 w 4938109"/>
              <a:gd name="connsiteY421" fmla="*/ 2386958 h 5380635"/>
              <a:gd name="connsiteX422" fmla="*/ 2324058 w 4938109"/>
              <a:gd name="connsiteY422" fmla="*/ 2250940 h 5380635"/>
              <a:gd name="connsiteX423" fmla="*/ 2512278 w 4938109"/>
              <a:gd name="connsiteY423" fmla="*/ 2153785 h 5380635"/>
              <a:gd name="connsiteX424" fmla="*/ 2466246 w 4938109"/>
              <a:gd name="connsiteY424" fmla="*/ 2229464 h 5380635"/>
              <a:gd name="connsiteX425" fmla="*/ 2528644 w 4938109"/>
              <a:gd name="connsiteY425" fmla="*/ 2143558 h 5380635"/>
              <a:gd name="connsiteX426" fmla="*/ 2528644 w 4938109"/>
              <a:gd name="connsiteY426" fmla="*/ 2198783 h 5380635"/>
              <a:gd name="connsiteX427" fmla="*/ 2530690 w 4938109"/>
              <a:gd name="connsiteY427" fmla="*/ 2119013 h 5380635"/>
              <a:gd name="connsiteX428" fmla="*/ 2492842 w 4938109"/>
              <a:gd name="connsiteY428" fmla="*/ 2116968 h 5380635"/>
              <a:gd name="connsiteX429" fmla="*/ 2452948 w 4938109"/>
              <a:gd name="connsiteY429" fmla="*/ 2113900 h 5380635"/>
              <a:gd name="connsiteX430" fmla="*/ 2445786 w 4938109"/>
              <a:gd name="connsiteY430" fmla="*/ 2112877 h 5380635"/>
              <a:gd name="connsiteX431" fmla="*/ 2409984 w 4938109"/>
              <a:gd name="connsiteY431" fmla="*/ 2108786 h 5380635"/>
              <a:gd name="connsiteX432" fmla="*/ 2402824 w 4938109"/>
              <a:gd name="connsiteY432" fmla="*/ 2107763 h 5380635"/>
              <a:gd name="connsiteX433" fmla="*/ 2367022 w 4938109"/>
              <a:gd name="connsiteY433" fmla="*/ 2101627 h 5380635"/>
              <a:gd name="connsiteX434" fmla="*/ 2365998 w 4938109"/>
              <a:gd name="connsiteY434" fmla="*/ 2101627 h 5380635"/>
              <a:gd name="connsiteX435" fmla="*/ 2332242 w 4938109"/>
              <a:gd name="connsiteY435" fmla="*/ 2094469 h 5380635"/>
              <a:gd name="connsiteX436" fmla="*/ 2326104 w 4938109"/>
              <a:gd name="connsiteY436" fmla="*/ 2092423 h 5380635"/>
              <a:gd name="connsiteX437" fmla="*/ 2295416 w 4938109"/>
              <a:gd name="connsiteY437" fmla="*/ 2084242 h 5380635"/>
              <a:gd name="connsiteX438" fmla="*/ 2288254 w 4938109"/>
              <a:gd name="connsiteY438" fmla="*/ 2082196 h 5380635"/>
              <a:gd name="connsiteX439" fmla="*/ 2258590 w 4938109"/>
              <a:gd name="connsiteY439" fmla="*/ 2072992 h 5380635"/>
              <a:gd name="connsiteX440" fmla="*/ 2255522 w 4938109"/>
              <a:gd name="connsiteY440" fmla="*/ 2071969 h 5380635"/>
              <a:gd name="connsiteX441" fmla="*/ 2228924 w 4938109"/>
              <a:gd name="connsiteY441" fmla="*/ 2061743 h 5380635"/>
              <a:gd name="connsiteX442" fmla="*/ 2223810 w 4938109"/>
              <a:gd name="connsiteY442" fmla="*/ 2060720 h 5380635"/>
              <a:gd name="connsiteX443" fmla="*/ 2197214 w 4938109"/>
              <a:gd name="connsiteY443" fmla="*/ 2049470 h 5380635"/>
              <a:gd name="connsiteX444" fmla="*/ 2191076 w 4938109"/>
              <a:gd name="connsiteY444" fmla="*/ 2046402 h 5380635"/>
              <a:gd name="connsiteX445" fmla="*/ 2166526 w 4938109"/>
              <a:gd name="connsiteY445" fmla="*/ 2034130 h 5380635"/>
              <a:gd name="connsiteX446" fmla="*/ 2163458 w 4938109"/>
              <a:gd name="connsiteY446" fmla="*/ 2033107 h 5380635"/>
              <a:gd name="connsiteX447" fmla="*/ 2141976 w 4938109"/>
              <a:gd name="connsiteY447" fmla="*/ 2020835 h 5380635"/>
              <a:gd name="connsiteX448" fmla="*/ 2137884 w 4938109"/>
              <a:gd name="connsiteY448" fmla="*/ 2017767 h 5380635"/>
              <a:gd name="connsiteX449" fmla="*/ 2115380 w 4938109"/>
              <a:gd name="connsiteY449" fmla="*/ 2004472 h 5380635"/>
              <a:gd name="connsiteX450" fmla="*/ 2110264 w 4938109"/>
              <a:gd name="connsiteY450" fmla="*/ 2000381 h 5380635"/>
              <a:gd name="connsiteX451" fmla="*/ 2090828 w 4938109"/>
              <a:gd name="connsiteY451" fmla="*/ 1987086 h 5380635"/>
              <a:gd name="connsiteX452" fmla="*/ 2086738 w 4938109"/>
              <a:gd name="connsiteY452" fmla="*/ 1984018 h 5380635"/>
              <a:gd name="connsiteX453" fmla="*/ 2070370 w 4938109"/>
              <a:gd name="connsiteY453" fmla="*/ 1970723 h 5380635"/>
              <a:gd name="connsiteX454" fmla="*/ 2065256 w 4938109"/>
              <a:gd name="connsiteY454" fmla="*/ 1967655 h 5380635"/>
              <a:gd name="connsiteX455" fmla="*/ 2048888 w 4938109"/>
              <a:gd name="connsiteY455" fmla="*/ 1952315 h 5380635"/>
              <a:gd name="connsiteX456" fmla="*/ 2043774 w 4938109"/>
              <a:gd name="connsiteY456" fmla="*/ 1947201 h 5380635"/>
              <a:gd name="connsiteX457" fmla="*/ 2028430 w 4938109"/>
              <a:gd name="connsiteY457" fmla="*/ 1932884 h 5380635"/>
              <a:gd name="connsiteX458" fmla="*/ 2024338 w 4938109"/>
              <a:gd name="connsiteY458" fmla="*/ 1927770 h 5380635"/>
              <a:gd name="connsiteX459" fmla="*/ 2012062 w 4938109"/>
              <a:gd name="connsiteY459" fmla="*/ 1914475 h 5380635"/>
              <a:gd name="connsiteX460" fmla="*/ 2007972 w 4938109"/>
              <a:gd name="connsiteY460" fmla="*/ 1909362 h 5380635"/>
              <a:gd name="connsiteX461" fmla="*/ 1994674 w 4938109"/>
              <a:gd name="connsiteY461" fmla="*/ 1894021 h 5380635"/>
              <a:gd name="connsiteX462" fmla="*/ 1990582 w 4938109"/>
              <a:gd name="connsiteY462" fmla="*/ 1887885 h 5380635"/>
              <a:gd name="connsiteX463" fmla="*/ 1978306 w 4938109"/>
              <a:gd name="connsiteY463" fmla="*/ 1872545 h 5380635"/>
              <a:gd name="connsiteX464" fmla="*/ 1974214 w 4938109"/>
              <a:gd name="connsiteY464" fmla="*/ 1866409 h 5380635"/>
              <a:gd name="connsiteX465" fmla="*/ 1966030 w 4938109"/>
              <a:gd name="connsiteY465" fmla="*/ 1854137 h 5380635"/>
              <a:gd name="connsiteX466" fmla="*/ 1874990 w 4938109"/>
              <a:gd name="connsiteY466" fmla="*/ 1573919 h 5380635"/>
              <a:gd name="connsiteX467" fmla="*/ 1863738 w 4938109"/>
              <a:gd name="connsiteY467" fmla="*/ 1573919 h 5380635"/>
              <a:gd name="connsiteX468" fmla="*/ 1861692 w 4938109"/>
              <a:gd name="connsiteY468" fmla="*/ 1573919 h 5380635"/>
              <a:gd name="connsiteX469" fmla="*/ 1850440 w 4938109"/>
              <a:gd name="connsiteY469" fmla="*/ 1571874 h 5380635"/>
              <a:gd name="connsiteX470" fmla="*/ 1849416 w 4938109"/>
              <a:gd name="connsiteY470" fmla="*/ 1571874 h 5380635"/>
              <a:gd name="connsiteX471" fmla="*/ 1838164 w 4938109"/>
              <a:gd name="connsiteY471" fmla="*/ 1567783 h 5380635"/>
              <a:gd name="connsiteX472" fmla="*/ 1837142 w 4938109"/>
              <a:gd name="connsiteY472" fmla="*/ 1566761 h 5380635"/>
              <a:gd name="connsiteX473" fmla="*/ 1827934 w 4938109"/>
              <a:gd name="connsiteY473" fmla="*/ 1562670 h 5380635"/>
              <a:gd name="connsiteX474" fmla="*/ 1825888 w 4938109"/>
              <a:gd name="connsiteY474" fmla="*/ 1561647 h 5380635"/>
              <a:gd name="connsiteX475" fmla="*/ 1816682 w 4938109"/>
              <a:gd name="connsiteY475" fmla="*/ 1555511 h 5380635"/>
              <a:gd name="connsiteX476" fmla="*/ 1814636 w 4938109"/>
              <a:gd name="connsiteY476" fmla="*/ 1553466 h 5380635"/>
              <a:gd name="connsiteX477" fmla="*/ 1805430 w 4938109"/>
              <a:gd name="connsiteY477" fmla="*/ 1545284 h 5380635"/>
              <a:gd name="connsiteX478" fmla="*/ 1803384 w 4938109"/>
              <a:gd name="connsiteY478" fmla="*/ 1544261 h 5380635"/>
              <a:gd name="connsiteX479" fmla="*/ 1796224 w 4938109"/>
              <a:gd name="connsiteY479" fmla="*/ 1535057 h 5380635"/>
              <a:gd name="connsiteX480" fmla="*/ 1795200 w 4938109"/>
              <a:gd name="connsiteY480" fmla="*/ 1535057 h 5380635"/>
              <a:gd name="connsiteX481" fmla="*/ 1787018 w 4938109"/>
              <a:gd name="connsiteY481" fmla="*/ 1524830 h 5380635"/>
              <a:gd name="connsiteX482" fmla="*/ 1784972 w 4938109"/>
              <a:gd name="connsiteY482" fmla="*/ 1521762 h 5380635"/>
              <a:gd name="connsiteX483" fmla="*/ 1777810 w 4938109"/>
              <a:gd name="connsiteY483" fmla="*/ 1511535 h 5380635"/>
              <a:gd name="connsiteX484" fmla="*/ 1775766 w 4938109"/>
              <a:gd name="connsiteY484" fmla="*/ 1508467 h 5380635"/>
              <a:gd name="connsiteX485" fmla="*/ 1769628 w 4938109"/>
              <a:gd name="connsiteY485" fmla="*/ 1497218 h 5380635"/>
              <a:gd name="connsiteX486" fmla="*/ 1767582 w 4938109"/>
              <a:gd name="connsiteY486" fmla="*/ 1493127 h 5380635"/>
              <a:gd name="connsiteX487" fmla="*/ 1763490 w 4938109"/>
              <a:gd name="connsiteY487" fmla="*/ 1483923 h 5380635"/>
              <a:gd name="connsiteX488" fmla="*/ 1760422 w 4938109"/>
              <a:gd name="connsiteY488" fmla="*/ 1479832 h 5380635"/>
              <a:gd name="connsiteX489" fmla="*/ 1756330 w 4938109"/>
              <a:gd name="connsiteY489" fmla="*/ 1468583 h 5380635"/>
              <a:gd name="connsiteX490" fmla="*/ 1753260 w 4938109"/>
              <a:gd name="connsiteY490" fmla="*/ 1462446 h 5380635"/>
              <a:gd name="connsiteX491" fmla="*/ 1749168 w 4938109"/>
              <a:gd name="connsiteY491" fmla="*/ 1452219 h 5380635"/>
              <a:gd name="connsiteX492" fmla="*/ 1747122 w 4938109"/>
              <a:gd name="connsiteY492" fmla="*/ 1445061 h 5380635"/>
              <a:gd name="connsiteX493" fmla="*/ 1745078 w 4938109"/>
              <a:gd name="connsiteY493" fmla="*/ 1437902 h 5380635"/>
              <a:gd name="connsiteX494" fmla="*/ 1740986 w 4938109"/>
              <a:gd name="connsiteY494" fmla="*/ 1426652 h 5380635"/>
              <a:gd name="connsiteX495" fmla="*/ 1738940 w 4938109"/>
              <a:gd name="connsiteY495" fmla="*/ 1419493 h 5380635"/>
              <a:gd name="connsiteX496" fmla="*/ 1736894 w 4938109"/>
              <a:gd name="connsiteY496" fmla="*/ 1411312 h 5380635"/>
              <a:gd name="connsiteX497" fmla="*/ 1735870 w 4938109"/>
              <a:gd name="connsiteY497" fmla="*/ 1406198 h 5380635"/>
              <a:gd name="connsiteX498" fmla="*/ 1732802 w 4938109"/>
              <a:gd name="connsiteY498" fmla="*/ 1390858 h 5380635"/>
              <a:gd name="connsiteX499" fmla="*/ 1730756 w 4938109"/>
              <a:gd name="connsiteY499" fmla="*/ 1386767 h 5380635"/>
              <a:gd name="connsiteX500" fmla="*/ 1728710 w 4938109"/>
              <a:gd name="connsiteY500" fmla="*/ 1370404 h 5380635"/>
              <a:gd name="connsiteX501" fmla="*/ 1727688 w 4938109"/>
              <a:gd name="connsiteY501" fmla="*/ 1366313 h 5380635"/>
              <a:gd name="connsiteX502" fmla="*/ 1725642 w 4938109"/>
              <a:gd name="connsiteY502" fmla="*/ 1346882 h 5380635"/>
              <a:gd name="connsiteX503" fmla="*/ 1771674 w 4938109"/>
              <a:gd name="connsiteY503" fmla="*/ 1158707 h 5380635"/>
              <a:gd name="connsiteX504" fmla="*/ 1886242 w 4938109"/>
              <a:gd name="connsiteY504" fmla="*/ 1153594 h 5380635"/>
              <a:gd name="connsiteX505" fmla="*/ 1892380 w 4938109"/>
              <a:gd name="connsiteY505" fmla="*/ 1113709 h 5380635"/>
              <a:gd name="connsiteX506" fmla="*/ 1897494 w 4938109"/>
              <a:gd name="connsiteY506" fmla="*/ 1092233 h 5380635"/>
              <a:gd name="connsiteX507" fmla="*/ 1898518 w 4938109"/>
              <a:gd name="connsiteY507" fmla="*/ 1087119 h 5380635"/>
              <a:gd name="connsiteX508" fmla="*/ 1898518 w 4938109"/>
              <a:gd name="connsiteY508" fmla="*/ 1074847 h 5380635"/>
              <a:gd name="connsiteX509" fmla="*/ 1888288 w 4938109"/>
              <a:gd name="connsiteY509" fmla="*/ 1045189 h 5380635"/>
              <a:gd name="connsiteX510" fmla="*/ 1944550 w 4938109"/>
              <a:gd name="connsiteY510" fmla="*/ 659635 h 5380635"/>
              <a:gd name="connsiteX511" fmla="*/ 1960916 w 4938109"/>
              <a:gd name="connsiteY511" fmla="*/ 639181 h 5380635"/>
              <a:gd name="connsiteX512" fmla="*/ 1962962 w 4938109"/>
              <a:gd name="connsiteY512" fmla="*/ 639181 h 5380635"/>
              <a:gd name="connsiteX513" fmla="*/ 1980352 w 4938109"/>
              <a:gd name="connsiteY513" fmla="*/ 619750 h 5380635"/>
              <a:gd name="connsiteX514" fmla="*/ 2000810 w 4938109"/>
              <a:gd name="connsiteY514" fmla="*/ 601341 h 5380635"/>
              <a:gd name="connsiteX515" fmla="*/ 1945572 w 4938109"/>
              <a:gd name="connsiteY515" fmla="*/ 529753 h 5380635"/>
              <a:gd name="connsiteX516" fmla="*/ 1981374 w 4938109"/>
              <a:gd name="connsiteY516" fmla="*/ 161585 h 5380635"/>
              <a:gd name="connsiteX517" fmla="*/ 2035590 w 4938109"/>
              <a:gd name="connsiteY517" fmla="*/ 286353 h 5380635"/>
              <a:gd name="connsiteX518" fmla="*/ 2166526 w 4938109"/>
              <a:gd name="connsiteY518" fmla="*/ 0 h 5380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Lst>
            <a:rect l="l" t="t" r="r" b="b"/>
            <a:pathLst>
              <a:path w="4938109" h="5380635">
                <a:moveTo>
                  <a:pt x="2008994" y="3538507"/>
                </a:moveTo>
                <a:cubicBezTo>
                  <a:pt x="2008994" y="3539529"/>
                  <a:pt x="2008994" y="3539529"/>
                  <a:pt x="2008994" y="3540552"/>
                </a:cubicBezTo>
                <a:cubicBezTo>
                  <a:pt x="2015132" y="3572255"/>
                  <a:pt x="2020246" y="3602936"/>
                  <a:pt x="2026384" y="3631571"/>
                </a:cubicBezTo>
                <a:cubicBezTo>
                  <a:pt x="2020246" y="3599868"/>
                  <a:pt x="2015132" y="3569187"/>
                  <a:pt x="2008994" y="3538507"/>
                </a:cubicBezTo>
                <a:close/>
                <a:moveTo>
                  <a:pt x="2166526" y="0"/>
                </a:moveTo>
                <a:cubicBezTo>
                  <a:pt x="2166526" y="0"/>
                  <a:pt x="2184938" y="132950"/>
                  <a:pt x="2221764" y="174880"/>
                </a:cubicBezTo>
                <a:lnTo>
                  <a:pt x="2231994" y="53180"/>
                </a:lnTo>
                <a:cubicBezTo>
                  <a:pt x="2231994" y="53180"/>
                  <a:pt x="2231994" y="54203"/>
                  <a:pt x="2233016" y="55225"/>
                </a:cubicBezTo>
                <a:cubicBezTo>
                  <a:pt x="2245292" y="65452"/>
                  <a:pt x="2345540" y="151358"/>
                  <a:pt x="2432488" y="177948"/>
                </a:cubicBezTo>
                <a:cubicBezTo>
                  <a:pt x="2456016" y="186129"/>
                  <a:pt x="2478520" y="188175"/>
                  <a:pt x="2497956" y="185107"/>
                </a:cubicBezTo>
                <a:cubicBezTo>
                  <a:pt x="2596158" y="167721"/>
                  <a:pt x="3239584" y="-53180"/>
                  <a:pt x="3331648" y="482709"/>
                </a:cubicBezTo>
                <a:cubicBezTo>
                  <a:pt x="3331648" y="482709"/>
                  <a:pt x="3331648" y="482709"/>
                  <a:pt x="3332670" y="482709"/>
                </a:cubicBezTo>
                <a:lnTo>
                  <a:pt x="3333694" y="482709"/>
                </a:lnTo>
                <a:cubicBezTo>
                  <a:pt x="3334716" y="482709"/>
                  <a:pt x="3334716" y="482709"/>
                  <a:pt x="3334716" y="482709"/>
                </a:cubicBezTo>
                <a:cubicBezTo>
                  <a:pt x="3334716" y="482709"/>
                  <a:pt x="3336762" y="482709"/>
                  <a:pt x="3337786" y="482709"/>
                </a:cubicBezTo>
                <a:cubicBezTo>
                  <a:pt x="3338808" y="482709"/>
                  <a:pt x="3338808" y="482709"/>
                  <a:pt x="3338808" y="482709"/>
                </a:cubicBezTo>
                <a:cubicBezTo>
                  <a:pt x="3339830" y="482709"/>
                  <a:pt x="3340854" y="482709"/>
                  <a:pt x="3341878" y="482709"/>
                </a:cubicBezTo>
                <a:cubicBezTo>
                  <a:pt x="3342900" y="482709"/>
                  <a:pt x="3342900" y="482709"/>
                  <a:pt x="3343922" y="481687"/>
                </a:cubicBezTo>
                <a:cubicBezTo>
                  <a:pt x="3344946" y="481687"/>
                  <a:pt x="3346992" y="481687"/>
                  <a:pt x="3349038" y="481687"/>
                </a:cubicBezTo>
                <a:lnTo>
                  <a:pt x="3350060" y="481687"/>
                </a:lnTo>
                <a:cubicBezTo>
                  <a:pt x="3352106" y="481687"/>
                  <a:pt x="3353130" y="481687"/>
                  <a:pt x="3354152" y="481687"/>
                </a:cubicBezTo>
                <a:cubicBezTo>
                  <a:pt x="3355176" y="481687"/>
                  <a:pt x="3356198" y="481687"/>
                  <a:pt x="3357222" y="481687"/>
                </a:cubicBezTo>
                <a:cubicBezTo>
                  <a:pt x="3359266" y="481687"/>
                  <a:pt x="3362336" y="481687"/>
                  <a:pt x="3363358" y="481687"/>
                </a:cubicBezTo>
                <a:cubicBezTo>
                  <a:pt x="3364382" y="481687"/>
                  <a:pt x="3365404" y="481687"/>
                  <a:pt x="3366428" y="481687"/>
                </a:cubicBezTo>
                <a:cubicBezTo>
                  <a:pt x="3368474" y="481687"/>
                  <a:pt x="3370520" y="481687"/>
                  <a:pt x="3372566" y="481687"/>
                </a:cubicBezTo>
                <a:cubicBezTo>
                  <a:pt x="3373588" y="481687"/>
                  <a:pt x="3373588" y="481687"/>
                  <a:pt x="3374610" y="481687"/>
                </a:cubicBezTo>
                <a:cubicBezTo>
                  <a:pt x="3377680" y="481687"/>
                  <a:pt x="3380748" y="481687"/>
                  <a:pt x="3383818" y="482709"/>
                </a:cubicBezTo>
                <a:cubicBezTo>
                  <a:pt x="3383818" y="482709"/>
                  <a:pt x="3384840" y="482709"/>
                  <a:pt x="3385864" y="482709"/>
                </a:cubicBezTo>
                <a:cubicBezTo>
                  <a:pt x="3387910" y="482709"/>
                  <a:pt x="3390978" y="482709"/>
                  <a:pt x="3392000" y="482709"/>
                </a:cubicBezTo>
                <a:cubicBezTo>
                  <a:pt x="3394046" y="482709"/>
                  <a:pt x="3395070" y="482709"/>
                  <a:pt x="3396092" y="483732"/>
                </a:cubicBezTo>
                <a:cubicBezTo>
                  <a:pt x="3399162" y="483732"/>
                  <a:pt x="3402230" y="484755"/>
                  <a:pt x="3404276" y="484755"/>
                </a:cubicBezTo>
                <a:cubicBezTo>
                  <a:pt x="3405298" y="484755"/>
                  <a:pt x="3406322" y="484755"/>
                  <a:pt x="3408368" y="484755"/>
                </a:cubicBezTo>
                <a:cubicBezTo>
                  <a:pt x="3411436" y="485778"/>
                  <a:pt x="3413482" y="485778"/>
                  <a:pt x="3416552" y="485778"/>
                </a:cubicBezTo>
                <a:cubicBezTo>
                  <a:pt x="3417574" y="486800"/>
                  <a:pt x="3418598" y="486800"/>
                  <a:pt x="3420642" y="486800"/>
                </a:cubicBezTo>
                <a:cubicBezTo>
                  <a:pt x="3422688" y="487823"/>
                  <a:pt x="3425758" y="488846"/>
                  <a:pt x="3428826" y="488846"/>
                </a:cubicBezTo>
                <a:cubicBezTo>
                  <a:pt x="3429850" y="488846"/>
                  <a:pt x="3430872" y="488846"/>
                  <a:pt x="3431896" y="489868"/>
                </a:cubicBezTo>
                <a:cubicBezTo>
                  <a:pt x="3434964" y="489868"/>
                  <a:pt x="3438032" y="490891"/>
                  <a:pt x="3442124" y="491914"/>
                </a:cubicBezTo>
                <a:cubicBezTo>
                  <a:pt x="3444170" y="492936"/>
                  <a:pt x="3445194" y="492936"/>
                  <a:pt x="3446216" y="492936"/>
                </a:cubicBezTo>
                <a:cubicBezTo>
                  <a:pt x="3449286" y="493959"/>
                  <a:pt x="3452354" y="494982"/>
                  <a:pt x="3455422" y="496004"/>
                </a:cubicBezTo>
                <a:cubicBezTo>
                  <a:pt x="3456446" y="496004"/>
                  <a:pt x="3457468" y="496004"/>
                  <a:pt x="3458492" y="497027"/>
                </a:cubicBezTo>
                <a:cubicBezTo>
                  <a:pt x="3462584" y="498050"/>
                  <a:pt x="3466674" y="499073"/>
                  <a:pt x="3469744" y="501118"/>
                </a:cubicBezTo>
                <a:cubicBezTo>
                  <a:pt x="3471790" y="502141"/>
                  <a:pt x="3472812" y="502141"/>
                  <a:pt x="3474858" y="502141"/>
                </a:cubicBezTo>
                <a:cubicBezTo>
                  <a:pt x="3476904" y="503163"/>
                  <a:pt x="3479974" y="505209"/>
                  <a:pt x="3483042" y="506231"/>
                </a:cubicBezTo>
                <a:cubicBezTo>
                  <a:pt x="3484064" y="506231"/>
                  <a:pt x="3486110" y="507254"/>
                  <a:pt x="3487134" y="507254"/>
                </a:cubicBezTo>
                <a:cubicBezTo>
                  <a:pt x="3491226" y="509299"/>
                  <a:pt x="3495318" y="511345"/>
                  <a:pt x="3498386" y="513390"/>
                </a:cubicBezTo>
                <a:cubicBezTo>
                  <a:pt x="3499408" y="514413"/>
                  <a:pt x="3501454" y="515436"/>
                  <a:pt x="3502478" y="515436"/>
                </a:cubicBezTo>
                <a:cubicBezTo>
                  <a:pt x="3506570" y="516458"/>
                  <a:pt x="3508616" y="518504"/>
                  <a:pt x="3511684" y="520549"/>
                </a:cubicBezTo>
                <a:cubicBezTo>
                  <a:pt x="3512706" y="520549"/>
                  <a:pt x="3514752" y="522594"/>
                  <a:pt x="3516798" y="522594"/>
                </a:cubicBezTo>
                <a:cubicBezTo>
                  <a:pt x="3519868" y="525662"/>
                  <a:pt x="3523960" y="527708"/>
                  <a:pt x="3528050" y="529753"/>
                </a:cubicBezTo>
                <a:cubicBezTo>
                  <a:pt x="3529074" y="530776"/>
                  <a:pt x="3530096" y="531799"/>
                  <a:pt x="3531120" y="531799"/>
                </a:cubicBezTo>
                <a:cubicBezTo>
                  <a:pt x="3534188" y="534867"/>
                  <a:pt x="3537258" y="536912"/>
                  <a:pt x="3540326" y="538957"/>
                </a:cubicBezTo>
                <a:cubicBezTo>
                  <a:pt x="3541350" y="539980"/>
                  <a:pt x="3543394" y="541003"/>
                  <a:pt x="3544418" y="542025"/>
                </a:cubicBezTo>
                <a:cubicBezTo>
                  <a:pt x="3548510" y="545094"/>
                  <a:pt x="3552602" y="548162"/>
                  <a:pt x="3556694" y="551230"/>
                </a:cubicBezTo>
                <a:cubicBezTo>
                  <a:pt x="3601702" y="592137"/>
                  <a:pt x="3643642" y="653499"/>
                  <a:pt x="3667170" y="749631"/>
                </a:cubicBezTo>
                <a:cubicBezTo>
                  <a:pt x="3667170" y="749631"/>
                  <a:pt x="3670238" y="757813"/>
                  <a:pt x="3673308" y="774176"/>
                </a:cubicBezTo>
                <a:cubicBezTo>
                  <a:pt x="3673308" y="774176"/>
                  <a:pt x="3674330" y="775199"/>
                  <a:pt x="3674330" y="776221"/>
                </a:cubicBezTo>
                <a:cubicBezTo>
                  <a:pt x="3674330" y="777244"/>
                  <a:pt x="3674330" y="778267"/>
                  <a:pt x="3674330" y="779289"/>
                </a:cubicBezTo>
                <a:cubicBezTo>
                  <a:pt x="3674330" y="780312"/>
                  <a:pt x="3675354" y="781335"/>
                  <a:pt x="3675354" y="783380"/>
                </a:cubicBezTo>
                <a:cubicBezTo>
                  <a:pt x="3675354" y="784403"/>
                  <a:pt x="3676376" y="785426"/>
                  <a:pt x="3676376" y="786448"/>
                </a:cubicBezTo>
                <a:cubicBezTo>
                  <a:pt x="3676376" y="787471"/>
                  <a:pt x="3676376" y="789516"/>
                  <a:pt x="3676376" y="790539"/>
                </a:cubicBezTo>
                <a:cubicBezTo>
                  <a:pt x="3676376" y="791562"/>
                  <a:pt x="3677400" y="792585"/>
                  <a:pt x="3677400" y="793607"/>
                </a:cubicBezTo>
                <a:cubicBezTo>
                  <a:pt x="3677400" y="796675"/>
                  <a:pt x="3677400" y="798721"/>
                  <a:pt x="3678422" y="801789"/>
                </a:cubicBezTo>
                <a:cubicBezTo>
                  <a:pt x="3678422" y="802811"/>
                  <a:pt x="3678422" y="802811"/>
                  <a:pt x="3678422" y="803834"/>
                </a:cubicBezTo>
                <a:cubicBezTo>
                  <a:pt x="3679446" y="805879"/>
                  <a:pt x="3679446" y="808947"/>
                  <a:pt x="3679446" y="810993"/>
                </a:cubicBezTo>
                <a:cubicBezTo>
                  <a:pt x="3679446" y="812016"/>
                  <a:pt x="3679446" y="813038"/>
                  <a:pt x="3679446" y="815084"/>
                </a:cubicBezTo>
                <a:cubicBezTo>
                  <a:pt x="3679446" y="816106"/>
                  <a:pt x="3680468" y="819174"/>
                  <a:pt x="3680468" y="821220"/>
                </a:cubicBezTo>
                <a:cubicBezTo>
                  <a:pt x="3680468" y="822243"/>
                  <a:pt x="3680468" y="823265"/>
                  <a:pt x="3680468" y="825311"/>
                </a:cubicBezTo>
                <a:cubicBezTo>
                  <a:pt x="3680468" y="827356"/>
                  <a:pt x="3680468" y="829401"/>
                  <a:pt x="3680468" y="832469"/>
                </a:cubicBezTo>
                <a:cubicBezTo>
                  <a:pt x="3680468" y="833492"/>
                  <a:pt x="3680468" y="834515"/>
                  <a:pt x="3680468" y="835537"/>
                </a:cubicBezTo>
                <a:cubicBezTo>
                  <a:pt x="3681490" y="843719"/>
                  <a:pt x="3681490" y="850878"/>
                  <a:pt x="3680468" y="860082"/>
                </a:cubicBezTo>
                <a:cubicBezTo>
                  <a:pt x="3680468" y="861105"/>
                  <a:pt x="3680468" y="862127"/>
                  <a:pt x="3680468" y="863150"/>
                </a:cubicBezTo>
                <a:cubicBezTo>
                  <a:pt x="3680468" y="867241"/>
                  <a:pt x="3680468" y="870309"/>
                  <a:pt x="3680468" y="873377"/>
                </a:cubicBezTo>
                <a:cubicBezTo>
                  <a:pt x="3680468" y="874400"/>
                  <a:pt x="3680468" y="876445"/>
                  <a:pt x="3680468" y="877468"/>
                </a:cubicBezTo>
                <a:cubicBezTo>
                  <a:pt x="3680468" y="881559"/>
                  <a:pt x="3680468" y="884627"/>
                  <a:pt x="3679446" y="888717"/>
                </a:cubicBezTo>
                <a:cubicBezTo>
                  <a:pt x="3679446" y="889740"/>
                  <a:pt x="3679446" y="890763"/>
                  <a:pt x="3679446" y="891785"/>
                </a:cubicBezTo>
                <a:cubicBezTo>
                  <a:pt x="3679446" y="896899"/>
                  <a:pt x="3679446" y="902012"/>
                  <a:pt x="3678422" y="907126"/>
                </a:cubicBezTo>
                <a:cubicBezTo>
                  <a:pt x="3677400" y="912239"/>
                  <a:pt x="3677400" y="918375"/>
                  <a:pt x="3676376" y="923489"/>
                </a:cubicBezTo>
                <a:cubicBezTo>
                  <a:pt x="3676376" y="924511"/>
                  <a:pt x="3676376" y="925534"/>
                  <a:pt x="3676376" y="926557"/>
                </a:cubicBezTo>
                <a:cubicBezTo>
                  <a:pt x="3675354" y="931670"/>
                  <a:pt x="3674330" y="935761"/>
                  <a:pt x="3674330" y="939852"/>
                </a:cubicBezTo>
                <a:cubicBezTo>
                  <a:pt x="3673308" y="941897"/>
                  <a:pt x="3673308" y="943943"/>
                  <a:pt x="3673308" y="945988"/>
                </a:cubicBezTo>
                <a:cubicBezTo>
                  <a:pt x="3672284" y="950079"/>
                  <a:pt x="3672284" y="954169"/>
                  <a:pt x="3671262" y="959283"/>
                </a:cubicBezTo>
                <a:cubicBezTo>
                  <a:pt x="3670238" y="960306"/>
                  <a:pt x="3670238" y="962351"/>
                  <a:pt x="3670238" y="963374"/>
                </a:cubicBezTo>
                <a:cubicBezTo>
                  <a:pt x="3669216" y="969510"/>
                  <a:pt x="3668194" y="973601"/>
                  <a:pt x="3667170" y="979737"/>
                </a:cubicBezTo>
                <a:cubicBezTo>
                  <a:pt x="3667170" y="980759"/>
                  <a:pt x="3667170" y="980759"/>
                  <a:pt x="3666146" y="982805"/>
                </a:cubicBezTo>
                <a:cubicBezTo>
                  <a:pt x="3665124" y="988941"/>
                  <a:pt x="3664102" y="995077"/>
                  <a:pt x="3662056" y="1002236"/>
                </a:cubicBezTo>
                <a:cubicBezTo>
                  <a:pt x="3662056" y="1003259"/>
                  <a:pt x="3662056" y="1004281"/>
                  <a:pt x="3661032" y="1005304"/>
                </a:cubicBezTo>
                <a:cubicBezTo>
                  <a:pt x="3660010" y="1011440"/>
                  <a:pt x="3658986" y="1016553"/>
                  <a:pt x="3656940" y="1021667"/>
                </a:cubicBezTo>
                <a:cubicBezTo>
                  <a:pt x="3656940" y="1024735"/>
                  <a:pt x="3655918" y="1025758"/>
                  <a:pt x="3655918" y="1028826"/>
                </a:cubicBezTo>
                <a:cubicBezTo>
                  <a:pt x="3653872" y="1032917"/>
                  <a:pt x="3652850" y="1038030"/>
                  <a:pt x="3651826" y="1043143"/>
                </a:cubicBezTo>
                <a:cubicBezTo>
                  <a:pt x="3650802" y="1045189"/>
                  <a:pt x="3649780" y="1047234"/>
                  <a:pt x="3649780" y="1050302"/>
                </a:cubicBezTo>
                <a:cubicBezTo>
                  <a:pt x="3647734" y="1055416"/>
                  <a:pt x="3645688" y="1060529"/>
                  <a:pt x="3644666" y="1066665"/>
                </a:cubicBezTo>
                <a:cubicBezTo>
                  <a:pt x="3643642" y="1068711"/>
                  <a:pt x="3643642" y="1070756"/>
                  <a:pt x="3642620" y="1072801"/>
                </a:cubicBezTo>
                <a:cubicBezTo>
                  <a:pt x="3640574" y="1078938"/>
                  <a:pt x="3638528" y="1087119"/>
                  <a:pt x="3635458" y="1095301"/>
                </a:cubicBezTo>
                <a:cubicBezTo>
                  <a:pt x="3635458" y="1096323"/>
                  <a:pt x="3634436" y="1097346"/>
                  <a:pt x="3633414" y="1098369"/>
                </a:cubicBezTo>
                <a:cubicBezTo>
                  <a:pt x="3632390" y="1104505"/>
                  <a:pt x="3630344" y="1111664"/>
                  <a:pt x="3627276" y="1118823"/>
                </a:cubicBezTo>
                <a:cubicBezTo>
                  <a:pt x="3626252" y="1120868"/>
                  <a:pt x="3625230" y="1123936"/>
                  <a:pt x="3624206" y="1127004"/>
                </a:cubicBezTo>
                <a:cubicBezTo>
                  <a:pt x="3622162" y="1132117"/>
                  <a:pt x="3620114" y="1137231"/>
                  <a:pt x="3618070" y="1143367"/>
                </a:cubicBezTo>
                <a:cubicBezTo>
                  <a:pt x="3616024" y="1146435"/>
                  <a:pt x="3615000" y="1148481"/>
                  <a:pt x="3613978" y="1151549"/>
                </a:cubicBezTo>
                <a:cubicBezTo>
                  <a:pt x="3611932" y="1157685"/>
                  <a:pt x="3609886" y="1163821"/>
                  <a:pt x="3607840" y="1169957"/>
                </a:cubicBezTo>
                <a:cubicBezTo>
                  <a:pt x="3605794" y="1172002"/>
                  <a:pt x="3604770" y="1174048"/>
                  <a:pt x="3603748" y="1177116"/>
                </a:cubicBezTo>
                <a:cubicBezTo>
                  <a:pt x="3600680" y="1186320"/>
                  <a:pt x="3596588" y="1194502"/>
                  <a:pt x="3592496" y="1202683"/>
                </a:cubicBezTo>
                <a:cubicBezTo>
                  <a:pt x="3592496" y="1202683"/>
                  <a:pt x="3584312" y="1195524"/>
                  <a:pt x="3571014" y="1186320"/>
                </a:cubicBezTo>
                <a:cubicBezTo>
                  <a:pt x="3607840" y="1223137"/>
                  <a:pt x="3634436" y="1280407"/>
                  <a:pt x="3640574" y="1343814"/>
                </a:cubicBezTo>
                <a:lnTo>
                  <a:pt x="3640574" y="1344837"/>
                </a:lnTo>
                <a:cubicBezTo>
                  <a:pt x="3641596" y="1349951"/>
                  <a:pt x="3641596" y="1354041"/>
                  <a:pt x="3641596" y="1359155"/>
                </a:cubicBezTo>
                <a:cubicBezTo>
                  <a:pt x="3641596" y="1359155"/>
                  <a:pt x="3641596" y="1360177"/>
                  <a:pt x="3641596" y="1361200"/>
                </a:cubicBezTo>
                <a:cubicBezTo>
                  <a:pt x="3641596" y="1371427"/>
                  <a:pt x="3641596" y="1381654"/>
                  <a:pt x="3641596" y="1391881"/>
                </a:cubicBezTo>
                <a:cubicBezTo>
                  <a:pt x="3640574" y="1393926"/>
                  <a:pt x="3640574" y="1394949"/>
                  <a:pt x="3640574" y="1396994"/>
                </a:cubicBezTo>
                <a:cubicBezTo>
                  <a:pt x="3640574" y="1400062"/>
                  <a:pt x="3640574" y="1404153"/>
                  <a:pt x="3639550" y="1408244"/>
                </a:cubicBezTo>
                <a:cubicBezTo>
                  <a:pt x="3638528" y="1409267"/>
                  <a:pt x="3638528" y="1411312"/>
                  <a:pt x="3638528" y="1412335"/>
                </a:cubicBezTo>
                <a:cubicBezTo>
                  <a:pt x="3638528" y="1417448"/>
                  <a:pt x="3636482" y="1422561"/>
                  <a:pt x="3635458" y="1427675"/>
                </a:cubicBezTo>
                <a:cubicBezTo>
                  <a:pt x="3594542" y="1626077"/>
                  <a:pt x="3415528" y="1634258"/>
                  <a:pt x="3415528" y="1634258"/>
                </a:cubicBezTo>
                <a:cubicBezTo>
                  <a:pt x="3365404" y="1830615"/>
                  <a:pt x="3192528" y="1990154"/>
                  <a:pt x="2941910" y="2068901"/>
                </a:cubicBezTo>
                <a:lnTo>
                  <a:pt x="2940886" y="2171170"/>
                </a:lnTo>
                <a:cubicBezTo>
                  <a:pt x="2944978" y="2157875"/>
                  <a:pt x="2947024" y="2146626"/>
                  <a:pt x="2947024" y="2140490"/>
                </a:cubicBezTo>
                <a:cubicBezTo>
                  <a:pt x="2947024" y="2137421"/>
                  <a:pt x="2946002" y="2136399"/>
                  <a:pt x="2943956" y="2135376"/>
                </a:cubicBezTo>
                <a:cubicBezTo>
                  <a:pt x="2946002" y="2136399"/>
                  <a:pt x="2948048" y="2136399"/>
                  <a:pt x="2950094" y="2137421"/>
                </a:cubicBezTo>
                <a:cubicBezTo>
                  <a:pt x="2951116" y="2134353"/>
                  <a:pt x="2963392" y="2116968"/>
                  <a:pt x="2988964" y="2137421"/>
                </a:cubicBezTo>
                <a:cubicBezTo>
                  <a:pt x="2988964" y="2137421"/>
                  <a:pt x="3047272" y="2153785"/>
                  <a:pt x="3104556" y="2216169"/>
                </a:cubicBezTo>
                <a:cubicBezTo>
                  <a:pt x="3251858" y="2191624"/>
                  <a:pt x="3677400" y="2266281"/>
                  <a:pt x="3683538" y="2327642"/>
                </a:cubicBezTo>
                <a:cubicBezTo>
                  <a:pt x="3759234" y="2378777"/>
                  <a:pt x="4741250" y="3047615"/>
                  <a:pt x="4900828" y="3399421"/>
                </a:cubicBezTo>
                <a:cubicBezTo>
                  <a:pt x="4902874" y="3404534"/>
                  <a:pt x="4904920" y="3408625"/>
                  <a:pt x="4905942" y="3412716"/>
                </a:cubicBezTo>
                <a:cubicBezTo>
                  <a:pt x="4915150" y="3436238"/>
                  <a:pt x="4922310" y="3459759"/>
                  <a:pt x="4927424" y="3485327"/>
                </a:cubicBezTo>
                <a:cubicBezTo>
                  <a:pt x="4934586" y="3519075"/>
                  <a:pt x="4937654" y="3554870"/>
                  <a:pt x="4937654" y="3592709"/>
                </a:cubicBezTo>
                <a:cubicBezTo>
                  <a:pt x="4937654" y="3594755"/>
                  <a:pt x="4937654" y="3597823"/>
                  <a:pt x="4937654" y="3599868"/>
                </a:cubicBezTo>
                <a:cubicBezTo>
                  <a:pt x="4938678" y="3606004"/>
                  <a:pt x="4937654" y="3612140"/>
                  <a:pt x="4937654" y="3618277"/>
                </a:cubicBezTo>
                <a:cubicBezTo>
                  <a:pt x="4937654" y="3621345"/>
                  <a:pt x="4937654" y="3624413"/>
                  <a:pt x="4937654" y="3626458"/>
                </a:cubicBezTo>
                <a:cubicBezTo>
                  <a:pt x="4937654" y="3632594"/>
                  <a:pt x="4936630" y="3639753"/>
                  <a:pt x="4936630" y="3645889"/>
                </a:cubicBezTo>
                <a:cubicBezTo>
                  <a:pt x="4936630" y="3647935"/>
                  <a:pt x="4936630" y="3649980"/>
                  <a:pt x="4936630" y="3653048"/>
                </a:cubicBezTo>
                <a:cubicBezTo>
                  <a:pt x="4935608" y="3670434"/>
                  <a:pt x="4934586" y="3688842"/>
                  <a:pt x="4931516" y="3707251"/>
                </a:cubicBezTo>
                <a:cubicBezTo>
                  <a:pt x="4931516" y="3709296"/>
                  <a:pt x="4930494" y="3712364"/>
                  <a:pt x="4930494" y="3714409"/>
                </a:cubicBezTo>
                <a:cubicBezTo>
                  <a:pt x="4929470" y="3721568"/>
                  <a:pt x="4929470" y="3728727"/>
                  <a:pt x="4928448" y="3734863"/>
                </a:cubicBezTo>
                <a:cubicBezTo>
                  <a:pt x="4928448" y="3737931"/>
                  <a:pt x="4927424" y="3740999"/>
                  <a:pt x="4926402" y="3744067"/>
                </a:cubicBezTo>
                <a:cubicBezTo>
                  <a:pt x="4926402" y="3750203"/>
                  <a:pt x="4925378" y="3757362"/>
                  <a:pt x="4924356" y="3764521"/>
                </a:cubicBezTo>
                <a:cubicBezTo>
                  <a:pt x="4923334" y="3766567"/>
                  <a:pt x="4923334" y="3769635"/>
                  <a:pt x="4922310" y="3772703"/>
                </a:cubicBezTo>
                <a:cubicBezTo>
                  <a:pt x="4919242" y="3792134"/>
                  <a:pt x="4915150" y="3812587"/>
                  <a:pt x="4910034" y="3833041"/>
                </a:cubicBezTo>
                <a:cubicBezTo>
                  <a:pt x="4910034" y="3836109"/>
                  <a:pt x="4909012" y="3838155"/>
                  <a:pt x="4909012" y="3841223"/>
                </a:cubicBezTo>
                <a:cubicBezTo>
                  <a:pt x="4906966" y="3851450"/>
                  <a:pt x="4904920" y="3859631"/>
                  <a:pt x="4902874" y="3869858"/>
                </a:cubicBezTo>
                <a:cubicBezTo>
                  <a:pt x="4901852" y="3871903"/>
                  <a:pt x="4901852" y="3872926"/>
                  <a:pt x="4901852" y="3873949"/>
                </a:cubicBezTo>
                <a:cubicBezTo>
                  <a:pt x="4898782" y="3885199"/>
                  <a:pt x="4895714" y="3896448"/>
                  <a:pt x="4893668" y="3907698"/>
                </a:cubicBezTo>
                <a:cubicBezTo>
                  <a:pt x="4892646" y="3909743"/>
                  <a:pt x="4891622" y="3912811"/>
                  <a:pt x="4891622" y="3914857"/>
                </a:cubicBezTo>
                <a:cubicBezTo>
                  <a:pt x="4888554" y="3924061"/>
                  <a:pt x="4886508" y="3933265"/>
                  <a:pt x="4883438" y="3942469"/>
                </a:cubicBezTo>
                <a:cubicBezTo>
                  <a:pt x="4883438" y="3944515"/>
                  <a:pt x="4882416" y="3946560"/>
                  <a:pt x="4881392" y="3949628"/>
                </a:cubicBezTo>
                <a:cubicBezTo>
                  <a:pt x="4878324" y="3959855"/>
                  <a:pt x="4875254" y="3972127"/>
                  <a:pt x="4872186" y="3982354"/>
                </a:cubicBezTo>
                <a:cubicBezTo>
                  <a:pt x="4871164" y="3985422"/>
                  <a:pt x="4871164" y="3986445"/>
                  <a:pt x="4870140" y="3989513"/>
                </a:cubicBezTo>
                <a:cubicBezTo>
                  <a:pt x="4867072" y="3997695"/>
                  <a:pt x="4864002" y="4007921"/>
                  <a:pt x="4860934" y="4017125"/>
                </a:cubicBezTo>
                <a:cubicBezTo>
                  <a:pt x="4859910" y="4020193"/>
                  <a:pt x="4859910" y="4022239"/>
                  <a:pt x="4857866" y="4025307"/>
                </a:cubicBezTo>
                <a:cubicBezTo>
                  <a:pt x="4854796" y="4036557"/>
                  <a:pt x="4851728" y="4047806"/>
                  <a:pt x="4847636" y="4059056"/>
                </a:cubicBezTo>
                <a:cubicBezTo>
                  <a:pt x="4846614" y="4059056"/>
                  <a:pt x="4846614" y="4061101"/>
                  <a:pt x="4846614" y="4061101"/>
                </a:cubicBezTo>
                <a:cubicBezTo>
                  <a:pt x="4842522" y="4072351"/>
                  <a:pt x="4839452" y="4082578"/>
                  <a:pt x="4835360" y="4092805"/>
                </a:cubicBezTo>
                <a:cubicBezTo>
                  <a:pt x="4834338" y="4095873"/>
                  <a:pt x="4833314" y="4098941"/>
                  <a:pt x="4832292" y="4100986"/>
                </a:cubicBezTo>
                <a:cubicBezTo>
                  <a:pt x="4828200" y="4111213"/>
                  <a:pt x="4824108" y="4121440"/>
                  <a:pt x="4821040" y="4132689"/>
                </a:cubicBezTo>
                <a:cubicBezTo>
                  <a:pt x="4821040" y="4133712"/>
                  <a:pt x="4820016" y="4133712"/>
                  <a:pt x="4820016" y="4134735"/>
                </a:cubicBezTo>
                <a:cubicBezTo>
                  <a:pt x="4815926" y="4145985"/>
                  <a:pt x="4811834" y="4157234"/>
                  <a:pt x="4806718" y="4168483"/>
                </a:cubicBezTo>
                <a:cubicBezTo>
                  <a:pt x="4805696" y="4171551"/>
                  <a:pt x="4804672" y="4173597"/>
                  <a:pt x="4803650" y="4176665"/>
                </a:cubicBezTo>
                <a:cubicBezTo>
                  <a:pt x="4800582" y="4185869"/>
                  <a:pt x="4795466" y="4195073"/>
                  <a:pt x="4792398" y="4205301"/>
                </a:cubicBezTo>
                <a:cubicBezTo>
                  <a:pt x="4791374" y="4206323"/>
                  <a:pt x="4790352" y="4208369"/>
                  <a:pt x="4790352" y="4210414"/>
                </a:cubicBezTo>
                <a:cubicBezTo>
                  <a:pt x="4785238" y="4221663"/>
                  <a:pt x="4780122" y="4232913"/>
                  <a:pt x="4776030" y="4243140"/>
                </a:cubicBezTo>
                <a:cubicBezTo>
                  <a:pt x="4775008" y="4245185"/>
                  <a:pt x="4773984" y="4248253"/>
                  <a:pt x="4772962" y="4250299"/>
                </a:cubicBezTo>
                <a:cubicBezTo>
                  <a:pt x="4768870" y="4259503"/>
                  <a:pt x="4764778" y="4268707"/>
                  <a:pt x="4760686" y="4277911"/>
                </a:cubicBezTo>
                <a:cubicBezTo>
                  <a:pt x="4759664" y="4279957"/>
                  <a:pt x="4758640" y="4282002"/>
                  <a:pt x="4757618" y="4285070"/>
                </a:cubicBezTo>
                <a:cubicBezTo>
                  <a:pt x="4752502" y="4296320"/>
                  <a:pt x="4748410" y="4306547"/>
                  <a:pt x="4743296" y="4316773"/>
                </a:cubicBezTo>
                <a:cubicBezTo>
                  <a:pt x="4741250" y="4318819"/>
                  <a:pt x="4741250" y="4319841"/>
                  <a:pt x="4740228" y="4321887"/>
                </a:cubicBezTo>
                <a:cubicBezTo>
                  <a:pt x="4736136" y="4331091"/>
                  <a:pt x="4731022" y="4340295"/>
                  <a:pt x="4727952" y="4349499"/>
                </a:cubicBezTo>
                <a:cubicBezTo>
                  <a:pt x="4725906" y="4352568"/>
                  <a:pt x="4724884" y="4354613"/>
                  <a:pt x="4723862" y="4357681"/>
                </a:cubicBezTo>
                <a:cubicBezTo>
                  <a:pt x="4713632" y="4379157"/>
                  <a:pt x="4702378" y="4399611"/>
                  <a:pt x="4692150" y="4420065"/>
                </a:cubicBezTo>
                <a:cubicBezTo>
                  <a:pt x="4691126" y="4423133"/>
                  <a:pt x="4689082" y="4425179"/>
                  <a:pt x="4688058" y="4427224"/>
                </a:cubicBezTo>
                <a:cubicBezTo>
                  <a:pt x="4683966" y="4436429"/>
                  <a:pt x="4678852" y="4445633"/>
                  <a:pt x="4674760" y="4453814"/>
                </a:cubicBezTo>
                <a:cubicBezTo>
                  <a:pt x="4673738" y="4455859"/>
                  <a:pt x="4673738" y="4456882"/>
                  <a:pt x="4671690" y="4458927"/>
                </a:cubicBezTo>
                <a:cubicBezTo>
                  <a:pt x="4667600" y="4468131"/>
                  <a:pt x="4661462" y="4478359"/>
                  <a:pt x="4656346" y="4488585"/>
                </a:cubicBezTo>
                <a:cubicBezTo>
                  <a:pt x="4655324" y="4490631"/>
                  <a:pt x="4654302" y="4492677"/>
                  <a:pt x="4653278" y="4494721"/>
                </a:cubicBezTo>
                <a:cubicBezTo>
                  <a:pt x="4648164" y="4503926"/>
                  <a:pt x="4644072" y="4511085"/>
                  <a:pt x="4638958" y="4519266"/>
                </a:cubicBezTo>
                <a:cubicBezTo>
                  <a:pt x="4637934" y="4520289"/>
                  <a:pt x="4636912" y="4523357"/>
                  <a:pt x="4635888" y="4525403"/>
                </a:cubicBezTo>
                <a:cubicBezTo>
                  <a:pt x="4630774" y="4534607"/>
                  <a:pt x="4625658" y="4543811"/>
                  <a:pt x="4619522" y="4553015"/>
                </a:cubicBezTo>
                <a:cubicBezTo>
                  <a:pt x="4618498" y="4555061"/>
                  <a:pt x="4617476" y="4556083"/>
                  <a:pt x="4616452" y="4558129"/>
                </a:cubicBezTo>
                <a:cubicBezTo>
                  <a:pt x="4612362" y="4566310"/>
                  <a:pt x="4607246" y="4573469"/>
                  <a:pt x="4603154" y="4580627"/>
                </a:cubicBezTo>
                <a:cubicBezTo>
                  <a:pt x="4602132" y="4583695"/>
                  <a:pt x="4600086" y="4585741"/>
                  <a:pt x="4599062" y="4587787"/>
                </a:cubicBezTo>
                <a:cubicBezTo>
                  <a:pt x="4593948" y="4596991"/>
                  <a:pt x="4587810" y="4605172"/>
                  <a:pt x="4582696" y="4613353"/>
                </a:cubicBezTo>
                <a:cubicBezTo>
                  <a:pt x="4581674" y="4615399"/>
                  <a:pt x="4581674" y="4615399"/>
                  <a:pt x="4581674" y="4616421"/>
                </a:cubicBezTo>
                <a:cubicBezTo>
                  <a:pt x="4575536" y="4623581"/>
                  <a:pt x="4571444" y="4631762"/>
                  <a:pt x="4566330" y="4639943"/>
                </a:cubicBezTo>
                <a:cubicBezTo>
                  <a:pt x="4564282" y="4640967"/>
                  <a:pt x="4563260" y="4644035"/>
                  <a:pt x="4562238" y="4646079"/>
                </a:cubicBezTo>
                <a:cubicBezTo>
                  <a:pt x="4556100" y="4653239"/>
                  <a:pt x="4552008" y="4661420"/>
                  <a:pt x="4546894" y="4668579"/>
                </a:cubicBezTo>
                <a:cubicBezTo>
                  <a:pt x="4546894" y="4669601"/>
                  <a:pt x="4545870" y="4669601"/>
                  <a:pt x="4545870" y="4670625"/>
                </a:cubicBezTo>
                <a:cubicBezTo>
                  <a:pt x="4540756" y="4678806"/>
                  <a:pt x="4534618" y="4685965"/>
                  <a:pt x="4529504" y="4694146"/>
                </a:cubicBezTo>
                <a:cubicBezTo>
                  <a:pt x="4528480" y="4695169"/>
                  <a:pt x="4526434" y="4697214"/>
                  <a:pt x="4525412" y="4700283"/>
                </a:cubicBezTo>
                <a:cubicBezTo>
                  <a:pt x="4521320" y="4705396"/>
                  <a:pt x="4517228" y="4711532"/>
                  <a:pt x="4512114" y="4717668"/>
                </a:cubicBezTo>
                <a:cubicBezTo>
                  <a:pt x="4512114" y="4718691"/>
                  <a:pt x="4511090" y="4720736"/>
                  <a:pt x="4509044" y="4721759"/>
                </a:cubicBezTo>
                <a:cubicBezTo>
                  <a:pt x="4503930" y="4728917"/>
                  <a:pt x="4498816" y="4736077"/>
                  <a:pt x="4493700" y="4743235"/>
                </a:cubicBezTo>
                <a:cubicBezTo>
                  <a:pt x="4492678" y="4744258"/>
                  <a:pt x="4491654" y="4746303"/>
                  <a:pt x="4490632" y="4747326"/>
                </a:cubicBezTo>
                <a:cubicBezTo>
                  <a:pt x="4485518" y="4752439"/>
                  <a:pt x="4481426" y="4757553"/>
                  <a:pt x="4477334" y="4763689"/>
                </a:cubicBezTo>
                <a:cubicBezTo>
                  <a:pt x="4476310" y="4764712"/>
                  <a:pt x="4475288" y="4766757"/>
                  <a:pt x="4473242" y="4767780"/>
                </a:cubicBezTo>
                <a:cubicBezTo>
                  <a:pt x="4469150" y="4773916"/>
                  <a:pt x="4463012" y="4780052"/>
                  <a:pt x="4458922" y="4786189"/>
                </a:cubicBezTo>
                <a:cubicBezTo>
                  <a:pt x="4457898" y="4787211"/>
                  <a:pt x="4456874" y="4788233"/>
                  <a:pt x="4456874" y="4789257"/>
                </a:cubicBezTo>
                <a:cubicBezTo>
                  <a:pt x="4451760" y="4794370"/>
                  <a:pt x="4447668" y="4798461"/>
                  <a:pt x="4443578" y="4803574"/>
                </a:cubicBezTo>
                <a:cubicBezTo>
                  <a:pt x="4442554" y="4804597"/>
                  <a:pt x="4441530" y="4805619"/>
                  <a:pt x="4440508" y="4807665"/>
                </a:cubicBezTo>
                <a:cubicBezTo>
                  <a:pt x="4434370" y="4813801"/>
                  <a:pt x="4430278" y="4817891"/>
                  <a:pt x="4425164" y="4823005"/>
                </a:cubicBezTo>
                <a:cubicBezTo>
                  <a:pt x="4425164" y="4823005"/>
                  <a:pt x="4424142" y="4823005"/>
                  <a:pt x="4423118" y="4821983"/>
                </a:cubicBezTo>
                <a:cubicBezTo>
                  <a:pt x="4421072" y="4820959"/>
                  <a:pt x="4419026" y="4819937"/>
                  <a:pt x="4414934" y="4817891"/>
                </a:cubicBezTo>
                <a:cubicBezTo>
                  <a:pt x="4411866" y="4815847"/>
                  <a:pt x="4407774" y="4814823"/>
                  <a:pt x="4402660" y="4811755"/>
                </a:cubicBezTo>
                <a:cubicBezTo>
                  <a:pt x="4400614" y="4810733"/>
                  <a:pt x="4397546" y="4808687"/>
                  <a:pt x="4394476" y="4807665"/>
                </a:cubicBezTo>
                <a:cubicBezTo>
                  <a:pt x="4377086" y="4835277"/>
                  <a:pt x="4358674" y="4861867"/>
                  <a:pt x="4349466" y="4866981"/>
                </a:cubicBezTo>
                <a:cubicBezTo>
                  <a:pt x="4349466" y="4866981"/>
                  <a:pt x="4341284" y="4862890"/>
                  <a:pt x="4327986" y="4853686"/>
                </a:cubicBezTo>
                <a:lnTo>
                  <a:pt x="4285022" y="4896639"/>
                </a:lnTo>
                <a:cubicBezTo>
                  <a:pt x="4289114" y="4908911"/>
                  <a:pt x="4290138" y="4922206"/>
                  <a:pt x="4290138" y="4937547"/>
                </a:cubicBezTo>
                <a:cubicBezTo>
                  <a:pt x="4291160" y="4998907"/>
                  <a:pt x="4258426" y="5067428"/>
                  <a:pt x="4230806" y="5115495"/>
                </a:cubicBezTo>
                <a:cubicBezTo>
                  <a:pt x="4200118" y="5169697"/>
                  <a:pt x="4142834" y="5251512"/>
                  <a:pt x="4068160" y="5236172"/>
                </a:cubicBezTo>
                <a:cubicBezTo>
                  <a:pt x="4066114" y="5235149"/>
                  <a:pt x="4064068" y="5233103"/>
                  <a:pt x="4061000" y="5232081"/>
                </a:cubicBezTo>
                <a:cubicBezTo>
                  <a:pt x="4052816" y="5232081"/>
                  <a:pt x="4047702" y="5230035"/>
                  <a:pt x="4047702" y="5230035"/>
                </a:cubicBezTo>
                <a:cubicBezTo>
                  <a:pt x="4047702" y="5230035"/>
                  <a:pt x="4048724" y="5230035"/>
                  <a:pt x="4049748" y="5229013"/>
                </a:cubicBezTo>
                <a:cubicBezTo>
                  <a:pt x="4044632" y="5231059"/>
                  <a:pt x="4039518" y="5232081"/>
                  <a:pt x="4034404" y="5233103"/>
                </a:cubicBezTo>
                <a:cubicBezTo>
                  <a:pt x="4017014" y="5235149"/>
                  <a:pt x="3997578" y="5231059"/>
                  <a:pt x="3983256" y="5220831"/>
                </a:cubicBezTo>
                <a:cubicBezTo>
                  <a:pt x="3982234" y="5219809"/>
                  <a:pt x="3980188" y="5218786"/>
                  <a:pt x="3979164" y="5217763"/>
                </a:cubicBezTo>
                <a:cubicBezTo>
                  <a:pt x="3977118" y="5216741"/>
                  <a:pt x="3975074" y="5214695"/>
                  <a:pt x="3973028" y="5213673"/>
                </a:cubicBezTo>
                <a:cubicBezTo>
                  <a:pt x="3969958" y="5211627"/>
                  <a:pt x="3966890" y="5209582"/>
                  <a:pt x="3963820" y="5208559"/>
                </a:cubicBezTo>
                <a:cubicBezTo>
                  <a:pt x="3963820" y="5208559"/>
                  <a:pt x="3963820" y="5208559"/>
                  <a:pt x="3962798" y="5208559"/>
                </a:cubicBezTo>
                <a:cubicBezTo>
                  <a:pt x="3948476" y="5210605"/>
                  <a:pt x="3935178" y="5207537"/>
                  <a:pt x="3925972" y="5204469"/>
                </a:cubicBezTo>
                <a:cubicBezTo>
                  <a:pt x="3911652" y="5200377"/>
                  <a:pt x="3903468" y="5196287"/>
                  <a:pt x="3903468" y="5196287"/>
                </a:cubicBezTo>
                <a:cubicBezTo>
                  <a:pt x="3903468" y="5196287"/>
                  <a:pt x="3904490" y="5196287"/>
                  <a:pt x="3907560" y="5196287"/>
                </a:cubicBezTo>
                <a:lnTo>
                  <a:pt x="3906536" y="5195264"/>
                </a:lnTo>
                <a:cubicBezTo>
                  <a:pt x="3906536" y="5195264"/>
                  <a:pt x="3905514" y="5194241"/>
                  <a:pt x="3904490" y="5194241"/>
                </a:cubicBezTo>
                <a:cubicBezTo>
                  <a:pt x="3902444" y="5193219"/>
                  <a:pt x="3900398" y="5192196"/>
                  <a:pt x="3898354" y="5191173"/>
                </a:cubicBezTo>
                <a:cubicBezTo>
                  <a:pt x="3873802" y="5176856"/>
                  <a:pt x="3853344" y="5154357"/>
                  <a:pt x="3844138" y="5127767"/>
                </a:cubicBezTo>
                <a:cubicBezTo>
                  <a:pt x="3828794" y="5128789"/>
                  <a:pt x="3814472" y="5124699"/>
                  <a:pt x="3806290" y="5118563"/>
                </a:cubicBezTo>
                <a:cubicBezTo>
                  <a:pt x="3794014" y="5111403"/>
                  <a:pt x="3789922" y="5104245"/>
                  <a:pt x="3789922" y="5104245"/>
                </a:cubicBezTo>
                <a:cubicBezTo>
                  <a:pt x="3789922" y="5104245"/>
                  <a:pt x="3792990" y="5106290"/>
                  <a:pt x="3797082" y="5107313"/>
                </a:cubicBezTo>
                <a:cubicBezTo>
                  <a:pt x="3767418" y="5077655"/>
                  <a:pt x="3780716" y="5000953"/>
                  <a:pt x="3798106" y="4953909"/>
                </a:cubicBezTo>
                <a:cubicBezTo>
                  <a:pt x="3799128" y="4951864"/>
                  <a:pt x="3800152" y="4949819"/>
                  <a:pt x="3801174" y="4947773"/>
                </a:cubicBezTo>
                <a:lnTo>
                  <a:pt x="3801174" y="4946751"/>
                </a:lnTo>
                <a:cubicBezTo>
                  <a:pt x="3802198" y="4944705"/>
                  <a:pt x="3802198" y="4942660"/>
                  <a:pt x="3803220" y="4941637"/>
                </a:cubicBezTo>
                <a:cubicBezTo>
                  <a:pt x="3804244" y="4940615"/>
                  <a:pt x="3804244" y="4939591"/>
                  <a:pt x="3804244" y="4939591"/>
                </a:cubicBezTo>
                <a:cubicBezTo>
                  <a:pt x="3805266" y="4938569"/>
                  <a:pt x="3806290" y="4937547"/>
                  <a:pt x="3806290" y="4935501"/>
                </a:cubicBezTo>
                <a:cubicBezTo>
                  <a:pt x="3806290" y="4935501"/>
                  <a:pt x="3807312" y="4934479"/>
                  <a:pt x="3807312" y="4933455"/>
                </a:cubicBezTo>
                <a:cubicBezTo>
                  <a:pt x="3807312" y="4932433"/>
                  <a:pt x="3808334" y="4931410"/>
                  <a:pt x="3808334" y="4930387"/>
                </a:cubicBezTo>
                <a:cubicBezTo>
                  <a:pt x="3809358" y="4929365"/>
                  <a:pt x="3809358" y="4929365"/>
                  <a:pt x="3809358" y="4929365"/>
                </a:cubicBezTo>
                <a:cubicBezTo>
                  <a:pt x="3807312" y="4928342"/>
                  <a:pt x="3804244" y="4927319"/>
                  <a:pt x="3804244" y="4927319"/>
                </a:cubicBezTo>
                <a:cubicBezTo>
                  <a:pt x="3804244" y="4927319"/>
                  <a:pt x="3805266" y="4927319"/>
                  <a:pt x="3805266" y="4926297"/>
                </a:cubicBezTo>
                <a:cubicBezTo>
                  <a:pt x="3804244" y="4926297"/>
                  <a:pt x="3803220" y="4927319"/>
                  <a:pt x="3802198" y="4927319"/>
                </a:cubicBezTo>
                <a:cubicBezTo>
                  <a:pt x="3801174" y="4927319"/>
                  <a:pt x="3800152" y="4927319"/>
                  <a:pt x="3799128" y="4927319"/>
                </a:cubicBezTo>
                <a:cubicBezTo>
                  <a:pt x="3798106" y="4927319"/>
                  <a:pt x="3797082" y="4927319"/>
                  <a:pt x="3797082" y="4927319"/>
                </a:cubicBezTo>
                <a:cubicBezTo>
                  <a:pt x="3796060" y="4927319"/>
                  <a:pt x="3794014" y="4927319"/>
                  <a:pt x="3792990" y="4927319"/>
                </a:cubicBezTo>
                <a:cubicBezTo>
                  <a:pt x="3792990" y="4927319"/>
                  <a:pt x="3791968" y="4927319"/>
                  <a:pt x="3790946" y="4927319"/>
                </a:cubicBezTo>
                <a:cubicBezTo>
                  <a:pt x="3789922" y="4927319"/>
                  <a:pt x="3787876" y="4927319"/>
                  <a:pt x="3786854" y="4927319"/>
                </a:cubicBezTo>
                <a:cubicBezTo>
                  <a:pt x="3785830" y="4927319"/>
                  <a:pt x="3785830" y="4927319"/>
                  <a:pt x="3785830" y="4927319"/>
                </a:cubicBezTo>
                <a:cubicBezTo>
                  <a:pt x="3760258" y="4925274"/>
                  <a:pt x="3734684" y="4914025"/>
                  <a:pt x="3734684" y="4887435"/>
                </a:cubicBezTo>
                <a:cubicBezTo>
                  <a:pt x="3734684" y="4865958"/>
                  <a:pt x="3760258" y="4853686"/>
                  <a:pt x="3776624" y="4839368"/>
                </a:cubicBezTo>
                <a:cubicBezTo>
                  <a:pt x="3805266" y="4813801"/>
                  <a:pt x="3826748" y="4779029"/>
                  <a:pt x="3852322" y="4751417"/>
                </a:cubicBezTo>
                <a:cubicBezTo>
                  <a:pt x="3936202" y="4662443"/>
                  <a:pt x="4111124" y="4726872"/>
                  <a:pt x="4111124" y="4726872"/>
                </a:cubicBezTo>
                <a:lnTo>
                  <a:pt x="4127490" y="4701305"/>
                </a:lnTo>
                <a:lnTo>
                  <a:pt x="4136696" y="4686987"/>
                </a:lnTo>
                <a:cubicBezTo>
                  <a:pt x="4124422" y="4671647"/>
                  <a:pt x="4113170" y="4654261"/>
                  <a:pt x="4101918" y="4636875"/>
                </a:cubicBezTo>
                <a:lnTo>
                  <a:pt x="4104986" y="4632785"/>
                </a:lnTo>
                <a:lnTo>
                  <a:pt x="4117262" y="4615399"/>
                </a:lnTo>
                <a:cubicBezTo>
                  <a:pt x="4113170" y="4610285"/>
                  <a:pt x="4108054" y="4606195"/>
                  <a:pt x="4104986" y="4601081"/>
                </a:cubicBezTo>
                <a:cubicBezTo>
                  <a:pt x="4104986" y="4601081"/>
                  <a:pt x="4104986" y="4600059"/>
                  <a:pt x="4106008" y="4599036"/>
                </a:cubicBezTo>
                <a:cubicBezTo>
                  <a:pt x="4106008" y="4598013"/>
                  <a:pt x="4107032" y="4596991"/>
                  <a:pt x="4107032" y="4595968"/>
                </a:cubicBezTo>
                <a:cubicBezTo>
                  <a:pt x="4107032" y="4594945"/>
                  <a:pt x="4108054" y="4594945"/>
                  <a:pt x="4108054" y="4593923"/>
                </a:cubicBezTo>
                <a:cubicBezTo>
                  <a:pt x="4114192" y="4581651"/>
                  <a:pt x="4130558" y="4549947"/>
                  <a:pt x="4151018" y="4504949"/>
                </a:cubicBezTo>
                <a:cubicBezTo>
                  <a:pt x="4237966" y="4321887"/>
                  <a:pt x="4422096" y="3917925"/>
                  <a:pt x="4466082" y="3677593"/>
                </a:cubicBezTo>
                <a:cubicBezTo>
                  <a:pt x="4469150" y="3660207"/>
                  <a:pt x="4471196" y="3643844"/>
                  <a:pt x="4473242" y="3628503"/>
                </a:cubicBezTo>
                <a:cubicBezTo>
                  <a:pt x="4473242" y="3625435"/>
                  <a:pt x="4473242" y="3623390"/>
                  <a:pt x="4473242" y="3620322"/>
                </a:cubicBezTo>
                <a:cubicBezTo>
                  <a:pt x="4475288" y="3606004"/>
                  <a:pt x="4475288" y="3591687"/>
                  <a:pt x="4475288" y="3579414"/>
                </a:cubicBezTo>
                <a:cubicBezTo>
                  <a:pt x="4475288" y="3565097"/>
                  <a:pt x="4473242" y="3553847"/>
                  <a:pt x="4471196" y="3543620"/>
                </a:cubicBezTo>
                <a:cubicBezTo>
                  <a:pt x="4471196" y="3541575"/>
                  <a:pt x="4470174" y="3539529"/>
                  <a:pt x="4470174" y="3537484"/>
                </a:cubicBezTo>
                <a:cubicBezTo>
                  <a:pt x="4468128" y="3530325"/>
                  <a:pt x="4466082" y="3523166"/>
                  <a:pt x="4463012" y="3518053"/>
                </a:cubicBezTo>
                <a:cubicBezTo>
                  <a:pt x="4461990" y="3514985"/>
                  <a:pt x="4460966" y="3512939"/>
                  <a:pt x="4459944" y="3511917"/>
                </a:cubicBezTo>
                <a:cubicBezTo>
                  <a:pt x="4439486" y="3479191"/>
                  <a:pt x="4391406" y="3435215"/>
                  <a:pt x="4327986" y="3385103"/>
                </a:cubicBezTo>
                <a:cubicBezTo>
                  <a:pt x="4326962" y="3384081"/>
                  <a:pt x="4325940" y="3382035"/>
                  <a:pt x="4323894" y="3381013"/>
                </a:cubicBezTo>
                <a:cubicBezTo>
                  <a:pt x="4107032" y="3209201"/>
                  <a:pt x="3710134" y="2967846"/>
                  <a:pt x="3572038" y="2885008"/>
                </a:cubicBezTo>
                <a:cubicBezTo>
                  <a:pt x="3563854" y="2934097"/>
                  <a:pt x="3556694" y="2984209"/>
                  <a:pt x="3549532" y="3034321"/>
                </a:cubicBezTo>
                <a:cubicBezTo>
                  <a:pt x="3537258" y="3120227"/>
                  <a:pt x="3526006" y="3205110"/>
                  <a:pt x="3515776" y="3284879"/>
                </a:cubicBezTo>
                <a:cubicBezTo>
                  <a:pt x="3499408" y="3408625"/>
                  <a:pt x="3487134" y="3518053"/>
                  <a:pt x="3480996" y="3589641"/>
                </a:cubicBezTo>
                <a:cubicBezTo>
                  <a:pt x="3478950" y="3609072"/>
                  <a:pt x="3477928" y="3626458"/>
                  <a:pt x="3477928" y="3639753"/>
                </a:cubicBezTo>
                <a:cubicBezTo>
                  <a:pt x="3477928" y="3645889"/>
                  <a:pt x="3477928" y="3653048"/>
                  <a:pt x="3477928" y="3661229"/>
                </a:cubicBezTo>
                <a:cubicBezTo>
                  <a:pt x="3477928" y="3663275"/>
                  <a:pt x="3477928" y="3666343"/>
                  <a:pt x="3477928" y="3668388"/>
                </a:cubicBezTo>
                <a:cubicBezTo>
                  <a:pt x="3477928" y="3674525"/>
                  <a:pt x="3477928" y="3679638"/>
                  <a:pt x="3478950" y="3685774"/>
                </a:cubicBezTo>
                <a:cubicBezTo>
                  <a:pt x="3478950" y="3688842"/>
                  <a:pt x="3478950" y="3692933"/>
                  <a:pt x="3478950" y="3696001"/>
                </a:cubicBezTo>
                <a:cubicBezTo>
                  <a:pt x="3479974" y="3701114"/>
                  <a:pt x="3479974" y="3707251"/>
                  <a:pt x="3480996" y="3713387"/>
                </a:cubicBezTo>
                <a:cubicBezTo>
                  <a:pt x="3480996" y="3717477"/>
                  <a:pt x="3482018" y="3721568"/>
                  <a:pt x="3482018" y="3724636"/>
                </a:cubicBezTo>
                <a:cubicBezTo>
                  <a:pt x="3483042" y="3731795"/>
                  <a:pt x="3483042" y="3737931"/>
                  <a:pt x="3484064" y="3744067"/>
                </a:cubicBezTo>
                <a:cubicBezTo>
                  <a:pt x="3484064" y="3748158"/>
                  <a:pt x="3485088" y="3752249"/>
                  <a:pt x="3486110" y="3756339"/>
                </a:cubicBezTo>
                <a:cubicBezTo>
                  <a:pt x="3486110" y="3763499"/>
                  <a:pt x="3487134" y="3770657"/>
                  <a:pt x="3488156" y="3777816"/>
                </a:cubicBezTo>
                <a:cubicBezTo>
                  <a:pt x="3488156" y="3782929"/>
                  <a:pt x="3489180" y="3787020"/>
                  <a:pt x="3489180" y="3791111"/>
                </a:cubicBezTo>
                <a:cubicBezTo>
                  <a:pt x="3491226" y="3799293"/>
                  <a:pt x="3492248" y="3807474"/>
                  <a:pt x="3493272" y="3815655"/>
                </a:cubicBezTo>
                <a:cubicBezTo>
                  <a:pt x="3493272" y="3817701"/>
                  <a:pt x="3493272" y="3817701"/>
                  <a:pt x="3493272" y="3819746"/>
                </a:cubicBezTo>
                <a:cubicBezTo>
                  <a:pt x="3634436" y="3934288"/>
                  <a:pt x="3763326" y="4042693"/>
                  <a:pt x="3869710" y="4233935"/>
                </a:cubicBezTo>
                <a:cubicBezTo>
                  <a:pt x="3881986" y="4257457"/>
                  <a:pt x="3896308" y="4278934"/>
                  <a:pt x="3910628" y="4302456"/>
                </a:cubicBezTo>
                <a:cubicBezTo>
                  <a:pt x="3913698" y="4307569"/>
                  <a:pt x="3917788" y="4313705"/>
                  <a:pt x="3914720" y="4319841"/>
                </a:cubicBezTo>
                <a:cubicBezTo>
                  <a:pt x="3912674" y="4324955"/>
                  <a:pt x="3906536" y="4327001"/>
                  <a:pt x="3899376" y="4329046"/>
                </a:cubicBezTo>
                <a:cubicBezTo>
                  <a:pt x="3897330" y="4329046"/>
                  <a:pt x="3894262" y="4330069"/>
                  <a:pt x="3891192" y="4330069"/>
                </a:cubicBezTo>
                <a:cubicBezTo>
                  <a:pt x="3891192" y="4333137"/>
                  <a:pt x="3891192" y="4336205"/>
                  <a:pt x="3891192" y="4338250"/>
                </a:cubicBezTo>
                <a:cubicBezTo>
                  <a:pt x="3889146" y="4342341"/>
                  <a:pt x="3880964" y="4345409"/>
                  <a:pt x="3875848" y="4346431"/>
                </a:cubicBezTo>
                <a:cubicBezTo>
                  <a:pt x="3791968" y="4365863"/>
                  <a:pt x="3689674" y="4367908"/>
                  <a:pt x="3591474" y="4351545"/>
                </a:cubicBezTo>
                <a:cubicBezTo>
                  <a:pt x="3624206" y="4511085"/>
                  <a:pt x="3653872" y="4657329"/>
                  <a:pt x="3669216" y="4746303"/>
                </a:cubicBezTo>
                <a:lnTo>
                  <a:pt x="3669216" y="4747326"/>
                </a:lnTo>
                <a:cubicBezTo>
                  <a:pt x="3676376" y="4791301"/>
                  <a:pt x="3680468" y="4821983"/>
                  <a:pt x="3677400" y="4832209"/>
                </a:cubicBezTo>
                <a:cubicBezTo>
                  <a:pt x="3670238" y="4871071"/>
                  <a:pt x="3563854" y="4932433"/>
                  <a:pt x="3461560" y="4972318"/>
                </a:cubicBezTo>
                <a:cubicBezTo>
                  <a:pt x="3472812" y="5049019"/>
                  <a:pt x="3482018" y="5134925"/>
                  <a:pt x="3486110" y="5231059"/>
                </a:cubicBezTo>
                <a:cubicBezTo>
                  <a:pt x="3487134" y="5240263"/>
                  <a:pt x="3487134" y="5249467"/>
                  <a:pt x="3487134" y="5258671"/>
                </a:cubicBezTo>
                <a:cubicBezTo>
                  <a:pt x="3487134" y="5260717"/>
                  <a:pt x="3487134" y="5262761"/>
                  <a:pt x="3487134" y="5263785"/>
                </a:cubicBezTo>
                <a:cubicBezTo>
                  <a:pt x="3487134" y="5274011"/>
                  <a:pt x="3486110" y="5283215"/>
                  <a:pt x="3486110" y="5292419"/>
                </a:cubicBezTo>
                <a:lnTo>
                  <a:pt x="3486110" y="5293443"/>
                </a:lnTo>
                <a:cubicBezTo>
                  <a:pt x="3485088" y="5302647"/>
                  <a:pt x="3484064" y="5311851"/>
                  <a:pt x="3483042" y="5321055"/>
                </a:cubicBezTo>
                <a:cubicBezTo>
                  <a:pt x="3483042" y="5322077"/>
                  <a:pt x="3483042" y="5323101"/>
                  <a:pt x="3483042" y="5324123"/>
                </a:cubicBezTo>
                <a:lnTo>
                  <a:pt x="3473942" y="5380635"/>
                </a:lnTo>
                <a:lnTo>
                  <a:pt x="2393904" y="5380635"/>
                </a:lnTo>
                <a:lnTo>
                  <a:pt x="2379808" y="5293826"/>
                </a:lnTo>
                <a:cubicBezTo>
                  <a:pt x="2368556" y="5208048"/>
                  <a:pt x="2362930" y="5126744"/>
                  <a:pt x="2360884" y="5054133"/>
                </a:cubicBezTo>
                <a:cubicBezTo>
                  <a:pt x="2314852" y="5052087"/>
                  <a:pt x="2269842" y="5042883"/>
                  <a:pt x="2238132" y="5024475"/>
                </a:cubicBezTo>
                <a:cubicBezTo>
                  <a:pt x="2210512" y="5014248"/>
                  <a:pt x="2186984" y="5000953"/>
                  <a:pt x="2173686" y="4980499"/>
                </a:cubicBezTo>
                <a:cubicBezTo>
                  <a:pt x="2138906" y="4929365"/>
                  <a:pt x="2162434" y="4811755"/>
                  <a:pt x="2159366" y="4752439"/>
                </a:cubicBezTo>
                <a:cubicBezTo>
                  <a:pt x="2158342" y="4711532"/>
                  <a:pt x="2156296" y="4670625"/>
                  <a:pt x="2154250" y="4629717"/>
                </a:cubicBezTo>
                <a:cubicBezTo>
                  <a:pt x="2154250" y="4629717"/>
                  <a:pt x="2154250" y="4629717"/>
                  <a:pt x="2154250" y="4628694"/>
                </a:cubicBezTo>
                <a:cubicBezTo>
                  <a:pt x="2152204" y="4587787"/>
                  <a:pt x="2150158" y="4546879"/>
                  <a:pt x="2148114" y="4506994"/>
                </a:cubicBezTo>
                <a:cubicBezTo>
                  <a:pt x="2147090" y="4491653"/>
                  <a:pt x="2146068" y="4476313"/>
                  <a:pt x="2145044" y="4460973"/>
                </a:cubicBezTo>
                <a:cubicBezTo>
                  <a:pt x="2144022" y="4457905"/>
                  <a:pt x="2144022" y="4455859"/>
                  <a:pt x="2144022" y="4453814"/>
                </a:cubicBezTo>
                <a:cubicBezTo>
                  <a:pt x="2139930" y="4405747"/>
                  <a:pt x="2135838" y="4356659"/>
                  <a:pt x="2129700" y="4305524"/>
                </a:cubicBezTo>
                <a:cubicBezTo>
                  <a:pt x="2129700" y="4306547"/>
                  <a:pt x="2129700" y="4306547"/>
                  <a:pt x="2129700" y="4306547"/>
                </a:cubicBezTo>
                <a:cubicBezTo>
                  <a:pt x="2112310" y="4166438"/>
                  <a:pt x="2089806" y="4021216"/>
                  <a:pt x="2069348" y="3892357"/>
                </a:cubicBezTo>
                <a:cubicBezTo>
                  <a:pt x="2063210" y="3853495"/>
                  <a:pt x="2057072" y="3816678"/>
                  <a:pt x="2050934" y="3779861"/>
                </a:cubicBezTo>
                <a:cubicBezTo>
                  <a:pt x="2045820" y="3751226"/>
                  <a:pt x="2026384" y="3657139"/>
                  <a:pt x="2005926" y="3554870"/>
                </a:cubicBezTo>
                <a:cubicBezTo>
                  <a:pt x="1954778" y="3827928"/>
                  <a:pt x="1884196" y="4050874"/>
                  <a:pt x="1813614" y="4100986"/>
                </a:cubicBezTo>
                <a:cubicBezTo>
                  <a:pt x="1798270" y="4129621"/>
                  <a:pt x="1775766" y="4139848"/>
                  <a:pt x="1743032" y="4145985"/>
                </a:cubicBezTo>
                <a:cubicBezTo>
                  <a:pt x="1724618" y="4151098"/>
                  <a:pt x="1702114" y="4154166"/>
                  <a:pt x="1675518" y="4159279"/>
                </a:cubicBezTo>
                <a:cubicBezTo>
                  <a:pt x="1404440" y="4213482"/>
                  <a:pt x="1098582" y="4090759"/>
                  <a:pt x="868422" y="3954741"/>
                </a:cubicBezTo>
                <a:cubicBezTo>
                  <a:pt x="714982" y="3863722"/>
                  <a:pt x="563588" y="3762476"/>
                  <a:pt x="424470" y="3646912"/>
                </a:cubicBezTo>
                <a:cubicBezTo>
                  <a:pt x="424470" y="3646912"/>
                  <a:pt x="431630" y="3583505"/>
                  <a:pt x="464364" y="3502713"/>
                </a:cubicBezTo>
                <a:cubicBezTo>
                  <a:pt x="431630" y="3484304"/>
                  <a:pt x="371276" y="3450555"/>
                  <a:pt x="364116" y="3438283"/>
                </a:cubicBezTo>
                <a:cubicBezTo>
                  <a:pt x="364116" y="3438283"/>
                  <a:pt x="364116" y="3437260"/>
                  <a:pt x="365140" y="3436238"/>
                </a:cubicBezTo>
                <a:cubicBezTo>
                  <a:pt x="326268" y="3443397"/>
                  <a:pt x="281258" y="3439306"/>
                  <a:pt x="240342" y="3431124"/>
                </a:cubicBezTo>
                <a:cubicBezTo>
                  <a:pt x="213744" y="3426011"/>
                  <a:pt x="189194" y="3418852"/>
                  <a:pt x="167712" y="3411693"/>
                </a:cubicBezTo>
                <a:cubicBezTo>
                  <a:pt x="108382" y="3392262"/>
                  <a:pt x="18364" y="3353400"/>
                  <a:pt x="9158" y="3280789"/>
                </a:cubicBezTo>
                <a:cubicBezTo>
                  <a:pt x="9158" y="3276698"/>
                  <a:pt x="9158" y="3273630"/>
                  <a:pt x="9158" y="3269539"/>
                </a:cubicBezTo>
                <a:cubicBezTo>
                  <a:pt x="9158" y="3265449"/>
                  <a:pt x="13250" y="3257267"/>
                  <a:pt x="13250" y="3252153"/>
                </a:cubicBezTo>
                <a:cubicBezTo>
                  <a:pt x="13250" y="3251131"/>
                  <a:pt x="12226" y="3251131"/>
                  <a:pt x="12226" y="3250108"/>
                </a:cubicBezTo>
                <a:cubicBezTo>
                  <a:pt x="-1072" y="3229654"/>
                  <a:pt x="-4140" y="3202042"/>
                  <a:pt x="6090" y="3179543"/>
                </a:cubicBezTo>
                <a:cubicBezTo>
                  <a:pt x="9158" y="3171361"/>
                  <a:pt x="13250" y="3164202"/>
                  <a:pt x="14272" y="3156021"/>
                </a:cubicBezTo>
                <a:cubicBezTo>
                  <a:pt x="15296" y="3149885"/>
                  <a:pt x="14272" y="3143749"/>
                  <a:pt x="13250" y="3137612"/>
                </a:cubicBezTo>
                <a:cubicBezTo>
                  <a:pt x="13250" y="3136589"/>
                  <a:pt x="13250" y="3136589"/>
                  <a:pt x="13250" y="3136589"/>
                </a:cubicBezTo>
                <a:cubicBezTo>
                  <a:pt x="12226" y="3132499"/>
                  <a:pt x="12226" y="3128408"/>
                  <a:pt x="12226" y="3125340"/>
                </a:cubicBezTo>
                <a:cubicBezTo>
                  <a:pt x="12226" y="3123295"/>
                  <a:pt x="12226" y="3122272"/>
                  <a:pt x="12226" y="3121249"/>
                </a:cubicBezTo>
                <a:cubicBezTo>
                  <a:pt x="12226" y="3118181"/>
                  <a:pt x="12226" y="3115113"/>
                  <a:pt x="12226" y="3112045"/>
                </a:cubicBezTo>
                <a:cubicBezTo>
                  <a:pt x="13250" y="3111022"/>
                  <a:pt x="13250" y="3110000"/>
                  <a:pt x="13250" y="3110000"/>
                </a:cubicBezTo>
                <a:cubicBezTo>
                  <a:pt x="17342" y="3069092"/>
                  <a:pt x="41892" y="3030230"/>
                  <a:pt x="78718" y="3011821"/>
                </a:cubicBezTo>
                <a:cubicBezTo>
                  <a:pt x="74626" y="2999549"/>
                  <a:pt x="73602" y="2989322"/>
                  <a:pt x="73602" y="2982163"/>
                </a:cubicBezTo>
                <a:cubicBezTo>
                  <a:pt x="72580" y="2969891"/>
                  <a:pt x="74626" y="2963755"/>
                  <a:pt x="74626" y="2963755"/>
                </a:cubicBezTo>
                <a:cubicBezTo>
                  <a:pt x="74626" y="2963755"/>
                  <a:pt x="74626" y="2969891"/>
                  <a:pt x="76672" y="2981141"/>
                </a:cubicBezTo>
                <a:lnTo>
                  <a:pt x="76672" y="2982163"/>
                </a:lnTo>
                <a:cubicBezTo>
                  <a:pt x="79740" y="2923870"/>
                  <a:pt x="189194" y="2919779"/>
                  <a:pt x="248524" y="2931029"/>
                </a:cubicBezTo>
                <a:cubicBezTo>
                  <a:pt x="248524" y="2931029"/>
                  <a:pt x="250570" y="2931029"/>
                  <a:pt x="251594" y="2932051"/>
                </a:cubicBezTo>
                <a:cubicBezTo>
                  <a:pt x="252616" y="2932051"/>
                  <a:pt x="253640" y="2932051"/>
                  <a:pt x="254662" y="2932051"/>
                </a:cubicBezTo>
                <a:cubicBezTo>
                  <a:pt x="255686" y="2932051"/>
                  <a:pt x="256708" y="2933074"/>
                  <a:pt x="257732" y="2933074"/>
                </a:cubicBezTo>
                <a:cubicBezTo>
                  <a:pt x="258754" y="2933074"/>
                  <a:pt x="259776" y="2934097"/>
                  <a:pt x="260800" y="2934097"/>
                </a:cubicBezTo>
                <a:cubicBezTo>
                  <a:pt x="260800" y="2934097"/>
                  <a:pt x="262846" y="2934097"/>
                  <a:pt x="263868" y="2934097"/>
                </a:cubicBezTo>
                <a:cubicBezTo>
                  <a:pt x="259776" y="2914666"/>
                  <a:pt x="260800" y="2900348"/>
                  <a:pt x="260800" y="2898303"/>
                </a:cubicBezTo>
                <a:cubicBezTo>
                  <a:pt x="261822" y="2899325"/>
                  <a:pt x="263868" y="2903416"/>
                  <a:pt x="266938" y="2909553"/>
                </a:cubicBezTo>
                <a:cubicBezTo>
                  <a:pt x="263868" y="2883985"/>
                  <a:pt x="270006" y="2855350"/>
                  <a:pt x="297626" y="2850237"/>
                </a:cubicBezTo>
                <a:cubicBezTo>
                  <a:pt x="320130" y="2845123"/>
                  <a:pt x="337520" y="2868645"/>
                  <a:pt x="355932" y="2882963"/>
                </a:cubicBezTo>
                <a:cubicBezTo>
                  <a:pt x="388666" y="2906484"/>
                  <a:pt x="429584" y="2921825"/>
                  <a:pt x="463340" y="2942279"/>
                </a:cubicBezTo>
                <a:cubicBezTo>
                  <a:pt x="572794" y="3009776"/>
                  <a:pt x="544152" y="3204087"/>
                  <a:pt x="544152" y="3204087"/>
                </a:cubicBezTo>
                <a:lnTo>
                  <a:pt x="550290" y="3206133"/>
                </a:lnTo>
                <a:cubicBezTo>
                  <a:pt x="560520" y="3197951"/>
                  <a:pt x="572794" y="3189769"/>
                  <a:pt x="584046" y="3181588"/>
                </a:cubicBezTo>
                <a:lnTo>
                  <a:pt x="589162" y="3184656"/>
                </a:lnTo>
                <a:lnTo>
                  <a:pt x="651560" y="3226586"/>
                </a:lnTo>
                <a:lnTo>
                  <a:pt x="659744" y="3231700"/>
                </a:lnTo>
                <a:lnTo>
                  <a:pt x="653606" y="3240904"/>
                </a:lnTo>
                <a:lnTo>
                  <a:pt x="642354" y="3259312"/>
                </a:lnTo>
                <a:cubicBezTo>
                  <a:pt x="642354" y="3261358"/>
                  <a:pt x="643378" y="3264426"/>
                  <a:pt x="643378" y="3266471"/>
                </a:cubicBezTo>
                <a:cubicBezTo>
                  <a:pt x="643378" y="3269539"/>
                  <a:pt x="643378" y="3271585"/>
                  <a:pt x="642354" y="3273630"/>
                </a:cubicBezTo>
                <a:cubicBezTo>
                  <a:pt x="656676" y="3264426"/>
                  <a:pt x="673042" y="3255221"/>
                  <a:pt x="689410" y="3247040"/>
                </a:cubicBezTo>
                <a:cubicBezTo>
                  <a:pt x="698616" y="3241927"/>
                  <a:pt x="770222" y="3340105"/>
                  <a:pt x="778404" y="3348286"/>
                </a:cubicBezTo>
                <a:cubicBezTo>
                  <a:pt x="871492" y="3446465"/>
                  <a:pt x="1001404" y="3501690"/>
                  <a:pt x="1118018" y="3566119"/>
                </a:cubicBezTo>
                <a:cubicBezTo>
                  <a:pt x="1200876" y="3612140"/>
                  <a:pt x="1296010" y="3634639"/>
                  <a:pt x="1386028" y="3662252"/>
                </a:cubicBezTo>
                <a:cubicBezTo>
                  <a:pt x="1447404" y="3679638"/>
                  <a:pt x="1503664" y="3670434"/>
                  <a:pt x="1559926" y="3670434"/>
                </a:cubicBezTo>
                <a:cubicBezTo>
                  <a:pt x="1559926" y="3667365"/>
                  <a:pt x="1560950" y="3663275"/>
                  <a:pt x="1560950" y="3658161"/>
                </a:cubicBezTo>
                <a:cubicBezTo>
                  <a:pt x="1584476" y="3533393"/>
                  <a:pt x="1655058" y="3139658"/>
                  <a:pt x="1717458" y="2842055"/>
                </a:cubicBezTo>
                <a:lnTo>
                  <a:pt x="1718480" y="2842055"/>
                </a:lnTo>
                <a:cubicBezTo>
                  <a:pt x="1719504" y="2834896"/>
                  <a:pt x="1720526" y="2827737"/>
                  <a:pt x="1722572" y="2821601"/>
                </a:cubicBezTo>
                <a:cubicBezTo>
                  <a:pt x="1722572" y="2820579"/>
                  <a:pt x="1722572" y="2819556"/>
                  <a:pt x="1722572" y="2818533"/>
                </a:cubicBezTo>
                <a:cubicBezTo>
                  <a:pt x="1724618" y="2812397"/>
                  <a:pt x="1725642" y="2806261"/>
                  <a:pt x="1726664" y="2800125"/>
                </a:cubicBezTo>
                <a:cubicBezTo>
                  <a:pt x="1726664" y="2799102"/>
                  <a:pt x="1726664" y="2798079"/>
                  <a:pt x="1726664" y="2798079"/>
                </a:cubicBezTo>
                <a:cubicBezTo>
                  <a:pt x="1727688" y="2791943"/>
                  <a:pt x="1729734" y="2785807"/>
                  <a:pt x="1730756" y="2779671"/>
                </a:cubicBezTo>
                <a:cubicBezTo>
                  <a:pt x="1730756" y="2777625"/>
                  <a:pt x="1730756" y="2777625"/>
                  <a:pt x="1731778" y="2776603"/>
                </a:cubicBezTo>
                <a:cubicBezTo>
                  <a:pt x="1732802" y="2771489"/>
                  <a:pt x="1734848" y="2765353"/>
                  <a:pt x="1735870" y="2759217"/>
                </a:cubicBezTo>
                <a:cubicBezTo>
                  <a:pt x="1735870" y="2758194"/>
                  <a:pt x="1735870" y="2757172"/>
                  <a:pt x="1735870" y="2756149"/>
                </a:cubicBezTo>
                <a:cubicBezTo>
                  <a:pt x="1736894" y="2751035"/>
                  <a:pt x="1737916" y="2744899"/>
                  <a:pt x="1739962" y="2739786"/>
                </a:cubicBezTo>
                <a:lnTo>
                  <a:pt x="1740986" y="2735695"/>
                </a:lnTo>
                <a:cubicBezTo>
                  <a:pt x="1742008" y="2730582"/>
                  <a:pt x="1743032" y="2725468"/>
                  <a:pt x="1744054" y="2720355"/>
                </a:cubicBezTo>
                <a:cubicBezTo>
                  <a:pt x="1745078" y="2718309"/>
                  <a:pt x="1745078" y="2717287"/>
                  <a:pt x="1745078" y="2716264"/>
                </a:cubicBezTo>
                <a:cubicBezTo>
                  <a:pt x="1746100" y="2711151"/>
                  <a:pt x="1747122" y="2706037"/>
                  <a:pt x="1748146" y="2700924"/>
                </a:cubicBezTo>
                <a:cubicBezTo>
                  <a:pt x="1748146" y="2699901"/>
                  <a:pt x="1749168" y="2697856"/>
                  <a:pt x="1749168" y="2696833"/>
                </a:cubicBezTo>
                <a:cubicBezTo>
                  <a:pt x="1750192" y="2692742"/>
                  <a:pt x="1751214" y="2688651"/>
                  <a:pt x="1752238" y="2683538"/>
                </a:cubicBezTo>
                <a:cubicBezTo>
                  <a:pt x="1753260" y="2682515"/>
                  <a:pt x="1753260" y="2680470"/>
                  <a:pt x="1753260" y="2678425"/>
                </a:cubicBezTo>
                <a:cubicBezTo>
                  <a:pt x="1754284" y="2674334"/>
                  <a:pt x="1756330" y="2670243"/>
                  <a:pt x="1756330" y="2666152"/>
                </a:cubicBezTo>
                <a:cubicBezTo>
                  <a:pt x="1757352" y="2664107"/>
                  <a:pt x="1757352" y="2662061"/>
                  <a:pt x="1757352" y="2661039"/>
                </a:cubicBezTo>
                <a:cubicBezTo>
                  <a:pt x="1758376" y="2656948"/>
                  <a:pt x="1759398" y="2652857"/>
                  <a:pt x="1760422" y="2648767"/>
                </a:cubicBezTo>
                <a:cubicBezTo>
                  <a:pt x="1761444" y="2647744"/>
                  <a:pt x="1761444" y="2645699"/>
                  <a:pt x="1761444" y="2643653"/>
                </a:cubicBezTo>
                <a:cubicBezTo>
                  <a:pt x="1763490" y="2640585"/>
                  <a:pt x="1763490" y="2636494"/>
                  <a:pt x="1764512" y="2632403"/>
                </a:cubicBezTo>
                <a:cubicBezTo>
                  <a:pt x="1764512" y="2631381"/>
                  <a:pt x="1765536" y="2629335"/>
                  <a:pt x="1766558" y="2627290"/>
                </a:cubicBezTo>
                <a:cubicBezTo>
                  <a:pt x="1766558" y="2624222"/>
                  <a:pt x="1767582" y="2620131"/>
                  <a:pt x="1768604" y="2617063"/>
                </a:cubicBezTo>
                <a:cubicBezTo>
                  <a:pt x="1768604" y="2615018"/>
                  <a:pt x="1769628" y="2613995"/>
                  <a:pt x="1769628" y="2611950"/>
                </a:cubicBezTo>
                <a:cubicBezTo>
                  <a:pt x="1770650" y="2607859"/>
                  <a:pt x="1771674" y="2604791"/>
                  <a:pt x="1771674" y="2601723"/>
                </a:cubicBezTo>
                <a:cubicBezTo>
                  <a:pt x="1772696" y="2600700"/>
                  <a:pt x="1773720" y="2598655"/>
                  <a:pt x="1773720" y="2596609"/>
                </a:cubicBezTo>
                <a:cubicBezTo>
                  <a:pt x="1774742" y="2593541"/>
                  <a:pt x="1774742" y="2590473"/>
                  <a:pt x="1776788" y="2587405"/>
                </a:cubicBezTo>
                <a:cubicBezTo>
                  <a:pt x="1776788" y="2586383"/>
                  <a:pt x="1776788" y="2584337"/>
                  <a:pt x="1777810" y="2583314"/>
                </a:cubicBezTo>
                <a:cubicBezTo>
                  <a:pt x="1777810" y="2580246"/>
                  <a:pt x="1778834" y="2577178"/>
                  <a:pt x="1779856" y="2575133"/>
                </a:cubicBezTo>
                <a:cubicBezTo>
                  <a:pt x="1779856" y="2573087"/>
                  <a:pt x="1780880" y="2571042"/>
                  <a:pt x="1780880" y="2568997"/>
                </a:cubicBezTo>
                <a:cubicBezTo>
                  <a:pt x="1781902" y="2566951"/>
                  <a:pt x="1781902" y="2564906"/>
                  <a:pt x="1782926" y="2561838"/>
                </a:cubicBezTo>
                <a:cubicBezTo>
                  <a:pt x="1783948" y="2559793"/>
                  <a:pt x="1783948" y="2558770"/>
                  <a:pt x="1784972" y="2556725"/>
                </a:cubicBezTo>
                <a:cubicBezTo>
                  <a:pt x="1784972" y="2554679"/>
                  <a:pt x="1785994" y="2552634"/>
                  <a:pt x="1787018" y="2549565"/>
                </a:cubicBezTo>
                <a:cubicBezTo>
                  <a:pt x="1787018" y="2548543"/>
                  <a:pt x="1788040" y="2546497"/>
                  <a:pt x="1788040" y="2545475"/>
                </a:cubicBezTo>
                <a:cubicBezTo>
                  <a:pt x="1788040" y="2543429"/>
                  <a:pt x="1789064" y="2540361"/>
                  <a:pt x="1789064" y="2539339"/>
                </a:cubicBezTo>
                <a:cubicBezTo>
                  <a:pt x="1790086" y="2537293"/>
                  <a:pt x="1791110" y="2536271"/>
                  <a:pt x="1791110" y="2535248"/>
                </a:cubicBezTo>
                <a:cubicBezTo>
                  <a:pt x="1792132" y="2532180"/>
                  <a:pt x="1792132" y="2531157"/>
                  <a:pt x="1793154" y="2529112"/>
                </a:cubicBezTo>
                <a:cubicBezTo>
                  <a:pt x="1794178" y="2528089"/>
                  <a:pt x="1794178" y="2527067"/>
                  <a:pt x="1794178" y="2525021"/>
                </a:cubicBezTo>
                <a:cubicBezTo>
                  <a:pt x="1795200" y="2522976"/>
                  <a:pt x="1795200" y="2521953"/>
                  <a:pt x="1796224" y="2519907"/>
                </a:cubicBezTo>
                <a:cubicBezTo>
                  <a:pt x="1797246" y="2518885"/>
                  <a:pt x="1797246" y="2517862"/>
                  <a:pt x="1797246" y="2516839"/>
                </a:cubicBezTo>
                <a:cubicBezTo>
                  <a:pt x="1798270" y="2514794"/>
                  <a:pt x="1798270" y="2512749"/>
                  <a:pt x="1799292" y="2511726"/>
                </a:cubicBezTo>
                <a:cubicBezTo>
                  <a:pt x="1799292" y="2510703"/>
                  <a:pt x="1799292" y="2508658"/>
                  <a:pt x="1800316" y="2508658"/>
                </a:cubicBezTo>
                <a:cubicBezTo>
                  <a:pt x="1801338" y="2506613"/>
                  <a:pt x="1802362" y="2503545"/>
                  <a:pt x="1802362" y="2501499"/>
                </a:cubicBezTo>
                <a:cubicBezTo>
                  <a:pt x="1805430" y="2496386"/>
                  <a:pt x="1808498" y="2490249"/>
                  <a:pt x="1811568" y="2484113"/>
                </a:cubicBezTo>
                <a:lnTo>
                  <a:pt x="1811568" y="2483091"/>
                </a:lnTo>
                <a:cubicBezTo>
                  <a:pt x="1811568" y="2447297"/>
                  <a:pt x="1817706" y="2413548"/>
                  <a:pt x="1835096" y="2386958"/>
                </a:cubicBezTo>
                <a:cubicBezTo>
                  <a:pt x="1895448" y="2297984"/>
                  <a:pt x="2172664" y="2263213"/>
                  <a:pt x="2324058" y="2250940"/>
                </a:cubicBezTo>
                <a:cubicBezTo>
                  <a:pt x="2413054" y="2167079"/>
                  <a:pt x="2501026" y="2164011"/>
                  <a:pt x="2512278" y="2153785"/>
                </a:cubicBezTo>
                <a:cubicBezTo>
                  <a:pt x="2507162" y="2159921"/>
                  <a:pt x="2490796" y="2185488"/>
                  <a:pt x="2466246" y="2229464"/>
                </a:cubicBezTo>
                <a:cubicBezTo>
                  <a:pt x="2485682" y="2198783"/>
                  <a:pt x="2507162" y="2170148"/>
                  <a:pt x="2528644" y="2143558"/>
                </a:cubicBezTo>
                <a:cubicBezTo>
                  <a:pt x="2527622" y="2162989"/>
                  <a:pt x="2527622" y="2181397"/>
                  <a:pt x="2528644" y="2198783"/>
                </a:cubicBezTo>
                <a:lnTo>
                  <a:pt x="2530690" y="2119013"/>
                </a:lnTo>
                <a:cubicBezTo>
                  <a:pt x="2517392" y="2119013"/>
                  <a:pt x="2505118" y="2117991"/>
                  <a:pt x="2492842" y="2116968"/>
                </a:cubicBezTo>
                <a:cubicBezTo>
                  <a:pt x="2479544" y="2115945"/>
                  <a:pt x="2466246" y="2114923"/>
                  <a:pt x="2452948" y="2113900"/>
                </a:cubicBezTo>
                <a:cubicBezTo>
                  <a:pt x="2450902" y="2113900"/>
                  <a:pt x="2448856" y="2112877"/>
                  <a:pt x="2445786" y="2112877"/>
                </a:cubicBezTo>
                <a:cubicBezTo>
                  <a:pt x="2433512" y="2111854"/>
                  <a:pt x="2421236" y="2110832"/>
                  <a:pt x="2409984" y="2108786"/>
                </a:cubicBezTo>
                <a:cubicBezTo>
                  <a:pt x="2406916" y="2108786"/>
                  <a:pt x="2404870" y="2107763"/>
                  <a:pt x="2402824" y="2107763"/>
                </a:cubicBezTo>
                <a:cubicBezTo>
                  <a:pt x="2390548" y="2105718"/>
                  <a:pt x="2379296" y="2103673"/>
                  <a:pt x="2367022" y="2101627"/>
                </a:cubicBezTo>
                <a:cubicBezTo>
                  <a:pt x="2365998" y="2101627"/>
                  <a:pt x="2365998" y="2101627"/>
                  <a:pt x="2365998" y="2101627"/>
                </a:cubicBezTo>
                <a:cubicBezTo>
                  <a:pt x="2354746" y="2098559"/>
                  <a:pt x="2343494" y="2096514"/>
                  <a:pt x="2332242" y="2094469"/>
                </a:cubicBezTo>
                <a:cubicBezTo>
                  <a:pt x="2330196" y="2093446"/>
                  <a:pt x="2328150" y="2093446"/>
                  <a:pt x="2326104" y="2092423"/>
                </a:cubicBezTo>
                <a:cubicBezTo>
                  <a:pt x="2315874" y="2090378"/>
                  <a:pt x="2304622" y="2087310"/>
                  <a:pt x="2295416" y="2084242"/>
                </a:cubicBezTo>
                <a:cubicBezTo>
                  <a:pt x="2293370" y="2084242"/>
                  <a:pt x="2290302" y="2083219"/>
                  <a:pt x="2288254" y="2082196"/>
                </a:cubicBezTo>
                <a:cubicBezTo>
                  <a:pt x="2278026" y="2080151"/>
                  <a:pt x="2267796" y="2077083"/>
                  <a:pt x="2258590" y="2072992"/>
                </a:cubicBezTo>
                <a:cubicBezTo>
                  <a:pt x="2257566" y="2072992"/>
                  <a:pt x="2256544" y="2071969"/>
                  <a:pt x="2255522" y="2071969"/>
                </a:cubicBezTo>
                <a:cubicBezTo>
                  <a:pt x="2246314" y="2069924"/>
                  <a:pt x="2237108" y="2065833"/>
                  <a:pt x="2228924" y="2061743"/>
                </a:cubicBezTo>
                <a:cubicBezTo>
                  <a:pt x="2226878" y="2061743"/>
                  <a:pt x="2225856" y="2060720"/>
                  <a:pt x="2223810" y="2060720"/>
                </a:cubicBezTo>
                <a:cubicBezTo>
                  <a:pt x="2214604" y="2056629"/>
                  <a:pt x="2205398" y="2053561"/>
                  <a:pt x="2197214" y="2049470"/>
                </a:cubicBezTo>
                <a:cubicBezTo>
                  <a:pt x="2195168" y="2048447"/>
                  <a:pt x="2194146" y="2047425"/>
                  <a:pt x="2191076" y="2046402"/>
                </a:cubicBezTo>
                <a:cubicBezTo>
                  <a:pt x="2182892" y="2042311"/>
                  <a:pt x="2174710" y="2039243"/>
                  <a:pt x="2166526" y="2034130"/>
                </a:cubicBezTo>
                <a:cubicBezTo>
                  <a:pt x="2165502" y="2034130"/>
                  <a:pt x="2164480" y="2033107"/>
                  <a:pt x="2163458" y="2033107"/>
                </a:cubicBezTo>
                <a:cubicBezTo>
                  <a:pt x="2156296" y="2029017"/>
                  <a:pt x="2149136" y="2024926"/>
                  <a:pt x="2141976" y="2020835"/>
                </a:cubicBezTo>
                <a:cubicBezTo>
                  <a:pt x="2139930" y="2019812"/>
                  <a:pt x="2138906" y="2018790"/>
                  <a:pt x="2137884" y="2017767"/>
                </a:cubicBezTo>
                <a:cubicBezTo>
                  <a:pt x="2129700" y="2013676"/>
                  <a:pt x="2122540" y="2009585"/>
                  <a:pt x="2115380" y="2004472"/>
                </a:cubicBezTo>
                <a:cubicBezTo>
                  <a:pt x="2114356" y="2003449"/>
                  <a:pt x="2112310" y="2002427"/>
                  <a:pt x="2110264" y="2000381"/>
                </a:cubicBezTo>
                <a:cubicBezTo>
                  <a:pt x="2104126" y="1996290"/>
                  <a:pt x="2096966" y="1991177"/>
                  <a:pt x="2090828" y="1987086"/>
                </a:cubicBezTo>
                <a:cubicBezTo>
                  <a:pt x="2089806" y="1986063"/>
                  <a:pt x="2087760" y="1985041"/>
                  <a:pt x="2086738" y="1984018"/>
                </a:cubicBezTo>
                <a:cubicBezTo>
                  <a:pt x="2080600" y="1978905"/>
                  <a:pt x="2075484" y="1974814"/>
                  <a:pt x="2070370" y="1970723"/>
                </a:cubicBezTo>
                <a:cubicBezTo>
                  <a:pt x="2069348" y="1969701"/>
                  <a:pt x="2067302" y="1968678"/>
                  <a:pt x="2065256" y="1967655"/>
                </a:cubicBezTo>
                <a:cubicBezTo>
                  <a:pt x="2060140" y="1962542"/>
                  <a:pt x="2055026" y="1957428"/>
                  <a:pt x="2048888" y="1952315"/>
                </a:cubicBezTo>
                <a:cubicBezTo>
                  <a:pt x="2046842" y="1950269"/>
                  <a:pt x="2045820" y="1949247"/>
                  <a:pt x="2043774" y="1947201"/>
                </a:cubicBezTo>
                <a:cubicBezTo>
                  <a:pt x="2038660" y="1942088"/>
                  <a:pt x="2032522" y="1936974"/>
                  <a:pt x="2028430" y="1932884"/>
                </a:cubicBezTo>
                <a:cubicBezTo>
                  <a:pt x="2026384" y="1930838"/>
                  <a:pt x="2025362" y="1929816"/>
                  <a:pt x="2024338" y="1927770"/>
                </a:cubicBezTo>
                <a:cubicBezTo>
                  <a:pt x="2019224" y="1923679"/>
                  <a:pt x="2016154" y="1919589"/>
                  <a:pt x="2012062" y="1914475"/>
                </a:cubicBezTo>
                <a:cubicBezTo>
                  <a:pt x="2010018" y="1913453"/>
                  <a:pt x="2008994" y="1911407"/>
                  <a:pt x="2007972" y="1909362"/>
                </a:cubicBezTo>
                <a:cubicBezTo>
                  <a:pt x="2003880" y="1905271"/>
                  <a:pt x="1998764" y="1899135"/>
                  <a:pt x="1994674" y="1894021"/>
                </a:cubicBezTo>
                <a:cubicBezTo>
                  <a:pt x="1993650" y="1891976"/>
                  <a:pt x="1991604" y="1890953"/>
                  <a:pt x="1990582" y="1887885"/>
                </a:cubicBezTo>
                <a:cubicBezTo>
                  <a:pt x="1986490" y="1883795"/>
                  <a:pt x="1981374" y="1877658"/>
                  <a:pt x="1978306" y="1872545"/>
                </a:cubicBezTo>
                <a:cubicBezTo>
                  <a:pt x="1977284" y="1870499"/>
                  <a:pt x="1976260" y="1868454"/>
                  <a:pt x="1974214" y="1866409"/>
                </a:cubicBezTo>
                <a:cubicBezTo>
                  <a:pt x="1971146" y="1862318"/>
                  <a:pt x="1968076" y="1858227"/>
                  <a:pt x="1966030" y="1854137"/>
                </a:cubicBezTo>
                <a:cubicBezTo>
                  <a:pt x="1905678" y="1761072"/>
                  <a:pt x="1881128" y="1658803"/>
                  <a:pt x="1874990" y="1573919"/>
                </a:cubicBezTo>
                <a:cubicBezTo>
                  <a:pt x="1870898" y="1574942"/>
                  <a:pt x="1867830" y="1573919"/>
                  <a:pt x="1863738" y="1573919"/>
                </a:cubicBezTo>
                <a:cubicBezTo>
                  <a:pt x="1862714" y="1573919"/>
                  <a:pt x="1861692" y="1573919"/>
                  <a:pt x="1861692" y="1573919"/>
                </a:cubicBezTo>
                <a:cubicBezTo>
                  <a:pt x="1857600" y="1572897"/>
                  <a:pt x="1854530" y="1572897"/>
                  <a:pt x="1850440" y="1571874"/>
                </a:cubicBezTo>
                <a:lnTo>
                  <a:pt x="1849416" y="1571874"/>
                </a:lnTo>
                <a:cubicBezTo>
                  <a:pt x="1845324" y="1570851"/>
                  <a:pt x="1842256" y="1568806"/>
                  <a:pt x="1838164" y="1567783"/>
                </a:cubicBezTo>
                <a:cubicBezTo>
                  <a:pt x="1838164" y="1566761"/>
                  <a:pt x="1838164" y="1566761"/>
                  <a:pt x="1837142" y="1566761"/>
                </a:cubicBezTo>
                <a:cubicBezTo>
                  <a:pt x="1834072" y="1565738"/>
                  <a:pt x="1831004" y="1564715"/>
                  <a:pt x="1827934" y="1562670"/>
                </a:cubicBezTo>
                <a:cubicBezTo>
                  <a:pt x="1827934" y="1561647"/>
                  <a:pt x="1826912" y="1561647"/>
                  <a:pt x="1825888" y="1561647"/>
                </a:cubicBezTo>
                <a:cubicBezTo>
                  <a:pt x="1822820" y="1559602"/>
                  <a:pt x="1819752" y="1557557"/>
                  <a:pt x="1816682" y="1555511"/>
                </a:cubicBezTo>
                <a:cubicBezTo>
                  <a:pt x="1815660" y="1554488"/>
                  <a:pt x="1815660" y="1554488"/>
                  <a:pt x="1814636" y="1553466"/>
                </a:cubicBezTo>
                <a:cubicBezTo>
                  <a:pt x="1811568" y="1551420"/>
                  <a:pt x="1808498" y="1548352"/>
                  <a:pt x="1805430" y="1545284"/>
                </a:cubicBezTo>
                <a:cubicBezTo>
                  <a:pt x="1805430" y="1545284"/>
                  <a:pt x="1804408" y="1544261"/>
                  <a:pt x="1803384" y="1544261"/>
                </a:cubicBezTo>
                <a:cubicBezTo>
                  <a:pt x="1801338" y="1541193"/>
                  <a:pt x="1798270" y="1538125"/>
                  <a:pt x="1796224" y="1535057"/>
                </a:cubicBezTo>
                <a:cubicBezTo>
                  <a:pt x="1795200" y="1535057"/>
                  <a:pt x="1795200" y="1535057"/>
                  <a:pt x="1795200" y="1535057"/>
                </a:cubicBezTo>
                <a:cubicBezTo>
                  <a:pt x="1792132" y="1530967"/>
                  <a:pt x="1789064" y="1527899"/>
                  <a:pt x="1787018" y="1524830"/>
                </a:cubicBezTo>
                <a:cubicBezTo>
                  <a:pt x="1787018" y="1523808"/>
                  <a:pt x="1785994" y="1522785"/>
                  <a:pt x="1784972" y="1521762"/>
                </a:cubicBezTo>
                <a:cubicBezTo>
                  <a:pt x="1782926" y="1518694"/>
                  <a:pt x="1780880" y="1514603"/>
                  <a:pt x="1777810" y="1511535"/>
                </a:cubicBezTo>
                <a:cubicBezTo>
                  <a:pt x="1777810" y="1510513"/>
                  <a:pt x="1776788" y="1509490"/>
                  <a:pt x="1775766" y="1508467"/>
                </a:cubicBezTo>
                <a:cubicBezTo>
                  <a:pt x="1773720" y="1504377"/>
                  <a:pt x="1771674" y="1501309"/>
                  <a:pt x="1769628" y="1497218"/>
                </a:cubicBezTo>
                <a:cubicBezTo>
                  <a:pt x="1768604" y="1496195"/>
                  <a:pt x="1768604" y="1495172"/>
                  <a:pt x="1767582" y="1493127"/>
                </a:cubicBezTo>
                <a:cubicBezTo>
                  <a:pt x="1766558" y="1490059"/>
                  <a:pt x="1764512" y="1486991"/>
                  <a:pt x="1763490" y="1483923"/>
                </a:cubicBezTo>
                <a:cubicBezTo>
                  <a:pt x="1762466" y="1482900"/>
                  <a:pt x="1761444" y="1480855"/>
                  <a:pt x="1760422" y="1479832"/>
                </a:cubicBezTo>
                <a:cubicBezTo>
                  <a:pt x="1758376" y="1475741"/>
                  <a:pt x="1757352" y="1472673"/>
                  <a:pt x="1756330" y="1468583"/>
                </a:cubicBezTo>
                <a:cubicBezTo>
                  <a:pt x="1755306" y="1466537"/>
                  <a:pt x="1754284" y="1464492"/>
                  <a:pt x="1753260" y="1462446"/>
                </a:cubicBezTo>
                <a:cubicBezTo>
                  <a:pt x="1752238" y="1459378"/>
                  <a:pt x="1750192" y="1455287"/>
                  <a:pt x="1749168" y="1452219"/>
                </a:cubicBezTo>
                <a:cubicBezTo>
                  <a:pt x="1748146" y="1449151"/>
                  <a:pt x="1747122" y="1447106"/>
                  <a:pt x="1747122" y="1445061"/>
                </a:cubicBezTo>
                <a:cubicBezTo>
                  <a:pt x="1746100" y="1441993"/>
                  <a:pt x="1745078" y="1439947"/>
                  <a:pt x="1745078" y="1437902"/>
                </a:cubicBezTo>
                <a:cubicBezTo>
                  <a:pt x="1743032" y="1432788"/>
                  <a:pt x="1742008" y="1429720"/>
                  <a:pt x="1740986" y="1426652"/>
                </a:cubicBezTo>
                <a:cubicBezTo>
                  <a:pt x="1739962" y="1423584"/>
                  <a:pt x="1739962" y="1421539"/>
                  <a:pt x="1738940" y="1419493"/>
                </a:cubicBezTo>
                <a:cubicBezTo>
                  <a:pt x="1737916" y="1416425"/>
                  <a:pt x="1736894" y="1413357"/>
                  <a:pt x="1736894" y="1411312"/>
                </a:cubicBezTo>
                <a:cubicBezTo>
                  <a:pt x="1735870" y="1409267"/>
                  <a:pt x="1735870" y="1407221"/>
                  <a:pt x="1735870" y="1406198"/>
                </a:cubicBezTo>
                <a:cubicBezTo>
                  <a:pt x="1734848" y="1401085"/>
                  <a:pt x="1732802" y="1395971"/>
                  <a:pt x="1732802" y="1390858"/>
                </a:cubicBezTo>
                <a:cubicBezTo>
                  <a:pt x="1731778" y="1389835"/>
                  <a:pt x="1731778" y="1387790"/>
                  <a:pt x="1730756" y="1386767"/>
                </a:cubicBezTo>
                <a:cubicBezTo>
                  <a:pt x="1730756" y="1381654"/>
                  <a:pt x="1729734" y="1376540"/>
                  <a:pt x="1728710" y="1370404"/>
                </a:cubicBezTo>
                <a:cubicBezTo>
                  <a:pt x="1727688" y="1369381"/>
                  <a:pt x="1727688" y="1368359"/>
                  <a:pt x="1727688" y="1366313"/>
                </a:cubicBezTo>
                <a:cubicBezTo>
                  <a:pt x="1726664" y="1360177"/>
                  <a:pt x="1725642" y="1354041"/>
                  <a:pt x="1725642" y="1346882"/>
                </a:cubicBezTo>
                <a:cubicBezTo>
                  <a:pt x="1716434" y="1266090"/>
                  <a:pt x="1729734" y="1189388"/>
                  <a:pt x="1771674" y="1158707"/>
                </a:cubicBezTo>
                <a:cubicBezTo>
                  <a:pt x="1818728" y="1125981"/>
                  <a:pt x="1859646" y="1137231"/>
                  <a:pt x="1886242" y="1153594"/>
                </a:cubicBezTo>
                <a:cubicBezTo>
                  <a:pt x="1889310" y="1133140"/>
                  <a:pt x="1891356" y="1117800"/>
                  <a:pt x="1892380" y="1113709"/>
                </a:cubicBezTo>
                <a:cubicBezTo>
                  <a:pt x="1894426" y="1106550"/>
                  <a:pt x="1896472" y="1099391"/>
                  <a:pt x="1897494" y="1092233"/>
                </a:cubicBezTo>
                <a:cubicBezTo>
                  <a:pt x="1897494" y="1090187"/>
                  <a:pt x="1898518" y="1088142"/>
                  <a:pt x="1898518" y="1087119"/>
                </a:cubicBezTo>
                <a:cubicBezTo>
                  <a:pt x="1898518" y="1083028"/>
                  <a:pt x="1898518" y="1077915"/>
                  <a:pt x="1898518" y="1074847"/>
                </a:cubicBezTo>
                <a:cubicBezTo>
                  <a:pt x="1896472" y="1063597"/>
                  <a:pt x="1892380" y="1054393"/>
                  <a:pt x="1888288" y="1045189"/>
                </a:cubicBezTo>
                <a:cubicBezTo>
                  <a:pt x="1837142" y="919398"/>
                  <a:pt x="1861692" y="767017"/>
                  <a:pt x="1944550" y="659635"/>
                </a:cubicBezTo>
                <a:cubicBezTo>
                  <a:pt x="1949664" y="652476"/>
                  <a:pt x="1955802" y="645317"/>
                  <a:pt x="1960916" y="639181"/>
                </a:cubicBezTo>
                <a:cubicBezTo>
                  <a:pt x="1960916" y="639181"/>
                  <a:pt x="1961940" y="639181"/>
                  <a:pt x="1962962" y="639181"/>
                </a:cubicBezTo>
                <a:cubicBezTo>
                  <a:pt x="1968076" y="632022"/>
                  <a:pt x="1974214" y="625886"/>
                  <a:pt x="1980352" y="619750"/>
                </a:cubicBezTo>
                <a:cubicBezTo>
                  <a:pt x="1987512" y="613614"/>
                  <a:pt x="1993650" y="606455"/>
                  <a:pt x="2000810" y="601341"/>
                </a:cubicBezTo>
                <a:cubicBezTo>
                  <a:pt x="1981374" y="579865"/>
                  <a:pt x="1962962" y="556343"/>
                  <a:pt x="1945572" y="529753"/>
                </a:cubicBezTo>
                <a:cubicBezTo>
                  <a:pt x="1826912" y="350782"/>
                  <a:pt x="1981374" y="161585"/>
                  <a:pt x="1981374" y="161585"/>
                </a:cubicBezTo>
                <a:cubicBezTo>
                  <a:pt x="1981374" y="161585"/>
                  <a:pt x="1984444" y="239309"/>
                  <a:pt x="2035590" y="286353"/>
                </a:cubicBezTo>
                <a:cubicBezTo>
                  <a:pt x="2035590" y="286353"/>
                  <a:pt x="2062186" y="46021"/>
                  <a:pt x="2166526" y="0"/>
                </a:cubicBezTo>
                <a:close/>
              </a:path>
            </a:pathLst>
          </a:custGeom>
          <a:solidFill>
            <a:schemeClr val="accent4">
              <a:lumMod val="75000"/>
            </a:schemeClr>
          </a:solidFill>
          <a:ln>
            <a:noFill/>
          </a:ln>
          <a:effectLst/>
        </p:spPr>
        <p:txBody>
          <a:bodyPr wrap="square" anchor="ctr">
            <a:noAutofit/>
          </a:bodyPr>
          <a:lstStyle/>
          <a:p>
            <a:endParaRPr lang="en-US" sz="900" dirty="0">
              <a:latin typeface="Roboto Light" panose="02000000000000000000" pitchFamily="2" charset="0"/>
            </a:endParaRPr>
          </a:p>
        </p:txBody>
      </p:sp>
      <p:sp>
        <p:nvSpPr>
          <p:cNvPr id="26" name="TextBox 25">
            <a:extLst>
              <a:ext uri="{FF2B5EF4-FFF2-40B4-BE49-F238E27FC236}">
                <a16:creationId xmlns:a16="http://schemas.microsoft.com/office/drawing/2014/main" id="{9DC4BDA9-EEBE-2145-8E75-E7E09B5C3B93}"/>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bg1"/>
                </a:solidFill>
                <a:latin typeface="Oswald" panose="02000503000000000000" pitchFamily="2" charset="77"/>
              </a:rPr>
              <a:t>SWOT ANALYSIS SLIDE</a:t>
            </a:r>
          </a:p>
        </p:txBody>
      </p:sp>
      <p:sp>
        <p:nvSpPr>
          <p:cNvPr id="27" name="Rectangle 26">
            <a:extLst>
              <a:ext uri="{FF2B5EF4-FFF2-40B4-BE49-F238E27FC236}">
                <a16:creationId xmlns:a16="http://schemas.microsoft.com/office/drawing/2014/main" id="{9A23191A-690B-7A4A-8682-9E3F235CBD07}"/>
              </a:ext>
            </a:extLst>
          </p:cNvPr>
          <p:cNvSpPr/>
          <p:nvPr/>
        </p:nvSpPr>
        <p:spPr>
          <a:xfrm>
            <a:off x="5524501" y="935240"/>
            <a:ext cx="1143000" cy="457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8" name="TextBox 27">
            <a:extLst>
              <a:ext uri="{FF2B5EF4-FFF2-40B4-BE49-F238E27FC236}">
                <a16:creationId xmlns:a16="http://schemas.microsoft.com/office/drawing/2014/main" id="{C23F03C9-EC64-6840-8AF8-ED7365E6E23C}"/>
              </a:ext>
            </a:extLst>
          </p:cNvPr>
          <p:cNvSpPr txBox="1"/>
          <p:nvPr/>
        </p:nvSpPr>
        <p:spPr>
          <a:xfrm>
            <a:off x="1019035" y="1665404"/>
            <a:ext cx="110318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STRENGTH</a:t>
            </a:r>
          </a:p>
        </p:txBody>
      </p:sp>
      <p:sp>
        <p:nvSpPr>
          <p:cNvPr id="29" name="Subtitle 2">
            <a:extLst>
              <a:ext uri="{FF2B5EF4-FFF2-40B4-BE49-F238E27FC236}">
                <a16:creationId xmlns:a16="http://schemas.microsoft.com/office/drawing/2014/main" id="{0A151689-3680-CE40-9736-AABA80E19B38}"/>
              </a:ext>
            </a:extLst>
          </p:cNvPr>
          <p:cNvSpPr txBox="1">
            <a:spLocks/>
          </p:cNvSpPr>
          <p:nvPr/>
        </p:nvSpPr>
        <p:spPr>
          <a:xfrm>
            <a:off x="425516" y="2074034"/>
            <a:ext cx="2290225" cy="1552511"/>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0" name="TextBox 29">
            <a:extLst>
              <a:ext uri="{FF2B5EF4-FFF2-40B4-BE49-F238E27FC236}">
                <a16:creationId xmlns:a16="http://schemas.microsoft.com/office/drawing/2014/main" id="{C8C80C2F-3007-D845-A704-FD0692930489}"/>
              </a:ext>
            </a:extLst>
          </p:cNvPr>
          <p:cNvSpPr txBox="1"/>
          <p:nvPr/>
        </p:nvSpPr>
        <p:spPr>
          <a:xfrm>
            <a:off x="4028419" y="1665404"/>
            <a:ext cx="1122423"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WEAKNESS</a:t>
            </a:r>
          </a:p>
        </p:txBody>
      </p:sp>
      <p:sp>
        <p:nvSpPr>
          <p:cNvPr id="31" name="Subtitle 2">
            <a:extLst>
              <a:ext uri="{FF2B5EF4-FFF2-40B4-BE49-F238E27FC236}">
                <a16:creationId xmlns:a16="http://schemas.microsoft.com/office/drawing/2014/main" id="{9A0DDB53-C193-8146-8D66-9F1291EE6F0D}"/>
              </a:ext>
            </a:extLst>
          </p:cNvPr>
          <p:cNvSpPr txBox="1">
            <a:spLocks/>
          </p:cNvSpPr>
          <p:nvPr/>
        </p:nvSpPr>
        <p:spPr>
          <a:xfrm>
            <a:off x="3444517" y="2074034"/>
            <a:ext cx="2290225" cy="1552511"/>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2" name="TextBox 31">
            <a:extLst>
              <a:ext uri="{FF2B5EF4-FFF2-40B4-BE49-F238E27FC236}">
                <a16:creationId xmlns:a16="http://schemas.microsoft.com/office/drawing/2014/main" id="{5840974D-AFA0-B048-9644-C0ECF1E9267C}"/>
              </a:ext>
            </a:extLst>
          </p:cNvPr>
          <p:cNvSpPr txBox="1"/>
          <p:nvPr/>
        </p:nvSpPr>
        <p:spPr>
          <a:xfrm>
            <a:off x="6916127" y="1665404"/>
            <a:ext cx="1441421"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OPPORTUNITY</a:t>
            </a:r>
          </a:p>
        </p:txBody>
      </p:sp>
      <p:sp>
        <p:nvSpPr>
          <p:cNvPr id="33" name="Subtitle 2">
            <a:extLst>
              <a:ext uri="{FF2B5EF4-FFF2-40B4-BE49-F238E27FC236}">
                <a16:creationId xmlns:a16="http://schemas.microsoft.com/office/drawing/2014/main" id="{155B9B3A-6EC3-3D45-BE37-1CB04CC03AA8}"/>
              </a:ext>
            </a:extLst>
          </p:cNvPr>
          <p:cNvSpPr txBox="1">
            <a:spLocks/>
          </p:cNvSpPr>
          <p:nvPr/>
        </p:nvSpPr>
        <p:spPr>
          <a:xfrm>
            <a:off x="6491723" y="2074034"/>
            <a:ext cx="2290225" cy="1552511"/>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4" name="TextBox 33">
            <a:extLst>
              <a:ext uri="{FF2B5EF4-FFF2-40B4-BE49-F238E27FC236}">
                <a16:creationId xmlns:a16="http://schemas.microsoft.com/office/drawing/2014/main" id="{6F654A99-E042-A94A-A759-F0B4AB09166A}"/>
              </a:ext>
            </a:extLst>
          </p:cNvPr>
          <p:cNvSpPr txBox="1"/>
          <p:nvPr/>
        </p:nvSpPr>
        <p:spPr>
          <a:xfrm>
            <a:off x="10190005" y="1665404"/>
            <a:ext cx="86273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THREAT</a:t>
            </a:r>
          </a:p>
        </p:txBody>
      </p:sp>
      <p:sp>
        <p:nvSpPr>
          <p:cNvPr id="35" name="Subtitle 2">
            <a:extLst>
              <a:ext uri="{FF2B5EF4-FFF2-40B4-BE49-F238E27FC236}">
                <a16:creationId xmlns:a16="http://schemas.microsoft.com/office/drawing/2014/main" id="{10C791C5-2ECB-7E48-8BC2-54FCC586D5E4}"/>
              </a:ext>
            </a:extLst>
          </p:cNvPr>
          <p:cNvSpPr txBox="1">
            <a:spLocks/>
          </p:cNvSpPr>
          <p:nvPr/>
        </p:nvSpPr>
        <p:spPr>
          <a:xfrm>
            <a:off x="9476260" y="2074034"/>
            <a:ext cx="2290225" cy="1552511"/>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Tree>
    <p:extLst>
      <p:ext uri="{BB962C8B-B14F-4D97-AF65-F5344CB8AC3E}">
        <p14:creationId xmlns:p14="http://schemas.microsoft.com/office/powerpoint/2010/main" val="4024115206"/>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4E23C9EA-942D-CA4D-BB14-674632A8762C}"/>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3" name="Rectangle 2">
            <a:extLst>
              <a:ext uri="{FF2B5EF4-FFF2-40B4-BE49-F238E27FC236}">
                <a16:creationId xmlns:a16="http://schemas.microsoft.com/office/drawing/2014/main" id="{1CE9A071-5B6E-5C4F-B696-F6B71E457495}"/>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4" name="Rectangle 3">
            <a:extLst>
              <a:ext uri="{FF2B5EF4-FFF2-40B4-BE49-F238E27FC236}">
                <a16:creationId xmlns:a16="http://schemas.microsoft.com/office/drawing/2014/main" id="{C87C0292-1FE8-174F-A4C7-6554ADE9E27F}"/>
              </a:ext>
            </a:extLst>
          </p:cNvPr>
          <p:cNvSpPr/>
          <p:nvPr/>
        </p:nvSpPr>
        <p:spPr>
          <a:xfrm>
            <a:off x="5344803" y="3043339"/>
            <a:ext cx="1504558" cy="1504558"/>
          </a:xfrm>
          <a:prstGeom prst="rect">
            <a:avLst/>
          </a:pr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cxnSp>
        <p:nvCxnSpPr>
          <p:cNvPr id="5" name="Straight Connector 4">
            <a:extLst>
              <a:ext uri="{FF2B5EF4-FFF2-40B4-BE49-F238E27FC236}">
                <a16:creationId xmlns:a16="http://schemas.microsoft.com/office/drawing/2014/main" id="{7DC1E7DD-2C5A-434A-8B93-C4810FFD6768}"/>
              </a:ext>
            </a:extLst>
          </p:cNvPr>
          <p:cNvCxnSpPr>
            <a:cxnSpLocks/>
          </p:cNvCxnSpPr>
          <p:nvPr/>
        </p:nvCxnSpPr>
        <p:spPr>
          <a:xfrm>
            <a:off x="6097082" y="1341982"/>
            <a:ext cx="0" cy="5135018"/>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108F4A48-E6E8-AA4D-A9B2-F6E91B60397D}"/>
              </a:ext>
            </a:extLst>
          </p:cNvPr>
          <p:cNvCxnSpPr>
            <a:cxnSpLocks/>
          </p:cNvCxnSpPr>
          <p:nvPr/>
        </p:nvCxnSpPr>
        <p:spPr>
          <a:xfrm>
            <a:off x="762000" y="3795618"/>
            <a:ext cx="10668000"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Rectangle 6">
            <a:extLst>
              <a:ext uri="{FF2B5EF4-FFF2-40B4-BE49-F238E27FC236}">
                <a16:creationId xmlns:a16="http://schemas.microsoft.com/office/drawing/2014/main" id="{7511B5B9-B042-974B-806D-82D96EA04709}"/>
              </a:ext>
            </a:extLst>
          </p:cNvPr>
          <p:cNvSpPr/>
          <p:nvPr/>
        </p:nvSpPr>
        <p:spPr>
          <a:xfrm>
            <a:off x="5489182" y="3077376"/>
            <a:ext cx="474810" cy="769441"/>
          </a:xfrm>
          <a:prstGeom prst="rect">
            <a:avLst/>
          </a:prstGeom>
        </p:spPr>
        <p:txBody>
          <a:bodyPr wrap="none" anchor="ctr">
            <a:spAutoFit/>
          </a:bodyPr>
          <a:lstStyle/>
          <a:p>
            <a:pPr algn="ctr">
              <a:defRPr/>
            </a:pPr>
            <a:r>
              <a:rPr lang="en-US" sz="4400" b="1" dirty="0">
                <a:solidFill>
                  <a:schemeClr val="accent1"/>
                </a:solidFill>
                <a:latin typeface="Oswald" panose="02000503000000000000" pitchFamily="2" charset="77"/>
              </a:rPr>
              <a:t>S</a:t>
            </a:r>
            <a:endParaRPr lang="bg-BG" sz="4400" b="1" dirty="0">
              <a:solidFill>
                <a:schemeClr val="accent1"/>
              </a:solidFill>
              <a:latin typeface="Oswald" panose="02000503000000000000" pitchFamily="2" charset="77"/>
            </a:endParaRPr>
          </a:p>
        </p:txBody>
      </p:sp>
      <p:sp>
        <p:nvSpPr>
          <p:cNvPr id="8" name="Rectangle 7">
            <a:extLst>
              <a:ext uri="{FF2B5EF4-FFF2-40B4-BE49-F238E27FC236}">
                <a16:creationId xmlns:a16="http://schemas.microsoft.com/office/drawing/2014/main" id="{3567233A-54CB-FB4D-A823-AD4EE7E7FE44}"/>
              </a:ext>
            </a:extLst>
          </p:cNvPr>
          <p:cNvSpPr/>
          <p:nvPr/>
        </p:nvSpPr>
        <p:spPr>
          <a:xfrm>
            <a:off x="6188723" y="3077376"/>
            <a:ext cx="577402" cy="769441"/>
          </a:xfrm>
          <a:prstGeom prst="rect">
            <a:avLst/>
          </a:prstGeom>
        </p:spPr>
        <p:txBody>
          <a:bodyPr wrap="none" anchor="ctr">
            <a:spAutoFit/>
          </a:bodyPr>
          <a:lstStyle/>
          <a:p>
            <a:pPr algn="ctr">
              <a:defRPr/>
            </a:pPr>
            <a:r>
              <a:rPr lang="en-US" sz="4400" b="1" dirty="0">
                <a:solidFill>
                  <a:schemeClr val="accent3"/>
                </a:solidFill>
                <a:latin typeface="Oswald" panose="02000503000000000000" pitchFamily="2" charset="77"/>
              </a:rPr>
              <a:t>W</a:t>
            </a:r>
            <a:endParaRPr lang="bg-BG" sz="4400" b="1" dirty="0">
              <a:solidFill>
                <a:schemeClr val="accent3"/>
              </a:solidFill>
              <a:latin typeface="Oswald" panose="02000503000000000000" pitchFamily="2" charset="77"/>
            </a:endParaRPr>
          </a:p>
        </p:txBody>
      </p:sp>
      <p:sp>
        <p:nvSpPr>
          <p:cNvPr id="9" name="Rectangle 8">
            <a:extLst>
              <a:ext uri="{FF2B5EF4-FFF2-40B4-BE49-F238E27FC236}">
                <a16:creationId xmlns:a16="http://schemas.microsoft.com/office/drawing/2014/main" id="{3966D1D2-C1C3-B74F-B1C8-A3D05611E0EB}"/>
              </a:ext>
            </a:extLst>
          </p:cNvPr>
          <p:cNvSpPr/>
          <p:nvPr/>
        </p:nvSpPr>
        <p:spPr>
          <a:xfrm>
            <a:off x="6219982" y="3829655"/>
            <a:ext cx="514885" cy="769441"/>
          </a:xfrm>
          <a:prstGeom prst="rect">
            <a:avLst/>
          </a:prstGeom>
        </p:spPr>
        <p:txBody>
          <a:bodyPr wrap="none" anchor="ctr">
            <a:spAutoFit/>
          </a:bodyPr>
          <a:lstStyle/>
          <a:p>
            <a:pPr algn="ctr">
              <a:defRPr/>
            </a:pPr>
            <a:r>
              <a:rPr lang="en-US" sz="4400" b="1" dirty="0">
                <a:solidFill>
                  <a:schemeClr val="accent4"/>
                </a:solidFill>
                <a:latin typeface="Oswald" panose="02000503000000000000" pitchFamily="2" charset="77"/>
              </a:rPr>
              <a:t>O</a:t>
            </a:r>
            <a:endParaRPr lang="bg-BG" sz="4400" b="1" dirty="0">
              <a:solidFill>
                <a:schemeClr val="accent4"/>
              </a:solidFill>
              <a:latin typeface="Oswald" panose="02000503000000000000" pitchFamily="2" charset="77"/>
            </a:endParaRPr>
          </a:p>
        </p:txBody>
      </p:sp>
      <p:sp>
        <p:nvSpPr>
          <p:cNvPr id="10" name="Rectangle 9">
            <a:extLst>
              <a:ext uri="{FF2B5EF4-FFF2-40B4-BE49-F238E27FC236}">
                <a16:creationId xmlns:a16="http://schemas.microsoft.com/office/drawing/2014/main" id="{2A57E502-C70D-874B-A2BD-94E13FA108EB}"/>
              </a:ext>
            </a:extLst>
          </p:cNvPr>
          <p:cNvSpPr/>
          <p:nvPr/>
        </p:nvSpPr>
        <p:spPr>
          <a:xfrm>
            <a:off x="5508418" y="3829655"/>
            <a:ext cx="436338" cy="769441"/>
          </a:xfrm>
          <a:prstGeom prst="rect">
            <a:avLst/>
          </a:prstGeom>
        </p:spPr>
        <p:txBody>
          <a:bodyPr wrap="none" anchor="ctr">
            <a:spAutoFit/>
          </a:bodyPr>
          <a:lstStyle/>
          <a:p>
            <a:pPr algn="ctr">
              <a:defRPr/>
            </a:pPr>
            <a:r>
              <a:rPr lang="en-US" sz="4400" b="1" dirty="0">
                <a:solidFill>
                  <a:schemeClr val="accent2"/>
                </a:solidFill>
                <a:latin typeface="Oswald" panose="02000503000000000000" pitchFamily="2" charset="77"/>
              </a:rPr>
              <a:t>T</a:t>
            </a:r>
            <a:endParaRPr lang="bg-BG" sz="4400" b="1" dirty="0">
              <a:solidFill>
                <a:schemeClr val="accent2"/>
              </a:solidFill>
              <a:latin typeface="Oswald" panose="02000503000000000000" pitchFamily="2" charset="77"/>
            </a:endParaRPr>
          </a:p>
        </p:txBody>
      </p:sp>
      <p:sp>
        <p:nvSpPr>
          <p:cNvPr id="16" name="Subtitle 2">
            <a:extLst>
              <a:ext uri="{FF2B5EF4-FFF2-40B4-BE49-F238E27FC236}">
                <a16:creationId xmlns:a16="http://schemas.microsoft.com/office/drawing/2014/main" id="{54243B44-A8E0-4948-80CF-6C53A6048B92}"/>
              </a:ext>
            </a:extLst>
          </p:cNvPr>
          <p:cNvSpPr txBox="1">
            <a:spLocks/>
          </p:cNvSpPr>
          <p:nvPr/>
        </p:nvSpPr>
        <p:spPr>
          <a:xfrm>
            <a:off x="7119783" y="2075478"/>
            <a:ext cx="4310217" cy="1308854"/>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a:t>
            </a:r>
          </a:p>
        </p:txBody>
      </p:sp>
      <p:sp>
        <p:nvSpPr>
          <p:cNvPr id="17" name="TextBox 16">
            <a:extLst>
              <a:ext uri="{FF2B5EF4-FFF2-40B4-BE49-F238E27FC236}">
                <a16:creationId xmlns:a16="http://schemas.microsoft.com/office/drawing/2014/main" id="{A66D6C5E-81A8-4347-9BFB-B8ADDEA06E3C}"/>
              </a:ext>
            </a:extLst>
          </p:cNvPr>
          <p:cNvSpPr txBox="1"/>
          <p:nvPr/>
        </p:nvSpPr>
        <p:spPr>
          <a:xfrm>
            <a:off x="7189708" y="1702987"/>
            <a:ext cx="1122423" cy="353943"/>
          </a:xfrm>
          <a:prstGeom prst="rect">
            <a:avLst/>
          </a:prstGeom>
          <a:noFill/>
        </p:spPr>
        <p:txBody>
          <a:bodyPr wrap="none" rtlCol="0" anchor="ctr" anchorCtr="0">
            <a:spAutoFit/>
          </a:bodyPr>
          <a:lstStyle/>
          <a:p>
            <a:r>
              <a:rPr lang="en-US" sz="1700" b="1" dirty="0">
                <a:solidFill>
                  <a:schemeClr val="accent3"/>
                </a:solidFill>
                <a:latin typeface="Oswald" panose="02000503000000000000" pitchFamily="2" charset="77"/>
                <a:ea typeface="League Spartan" charset="0"/>
                <a:cs typeface="Poppins" pitchFamily="2" charset="77"/>
              </a:rPr>
              <a:t>WEAKNESS</a:t>
            </a:r>
          </a:p>
        </p:txBody>
      </p:sp>
      <p:sp>
        <p:nvSpPr>
          <p:cNvPr id="18" name="Subtitle 2">
            <a:extLst>
              <a:ext uri="{FF2B5EF4-FFF2-40B4-BE49-F238E27FC236}">
                <a16:creationId xmlns:a16="http://schemas.microsoft.com/office/drawing/2014/main" id="{A30CD1DE-7D88-C446-8002-3E3E6348493D}"/>
              </a:ext>
            </a:extLst>
          </p:cNvPr>
          <p:cNvSpPr txBox="1">
            <a:spLocks/>
          </p:cNvSpPr>
          <p:nvPr/>
        </p:nvSpPr>
        <p:spPr>
          <a:xfrm>
            <a:off x="7119783" y="4600405"/>
            <a:ext cx="4310217" cy="1308854"/>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a:t>
            </a:r>
          </a:p>
        </p:txBody>
      </p:sp>
      <p:sp>
        <p:nvSpPr>
          <p:cNvPr id="19" name="TextBox 18">
            <a:extLst>
              <a:ext uri="{FF2B5EF4-FFF2-40B4-BE49-F238E27FC236}">
                <a16:creationId xmlns:a16="http://schemas.microsoft.com/office/drawing/2014/main" id="{46ED7BD7-5B47-7148-AA98-82AA3617AC40}"/>
              </a:ext>
            </a:extLst>
          </p:cNvPr>
          <p:cNvSpPr txBox="1"/>
          <p:nvPr/>
        </p:nvSpPr>
        <p:spPr>
          <a:xfrm>
            <a:off x="7189708" y="4227914"/>
            <a:ext cx="1441420" cy="353943"/>
          </a:xfrm>
          <a:prstGeom prst="rect">
            <a:avLst/>
          </a:prstGeom>
          <a:noFill/>
        </p:spPr>
        <p:txBody>
          <a:bodyPr wrap="none" rtlCol="0" anchor="ctr" anchorCtr="0">
            <a:spAutoFit/>
          </a:bodyPr>
          <a:lstStyle/>
          <a:p>
            <a:r>
              <a:rPr lang="en-US" sz="1700" b="1" dirty="0">
                <a:solidFill>
                  <a:schemeClr val="accent4"/>
                </a:solidFill>
                <a:latin typeface="Oswald" panose="02000503000000000000" pitchFamily="2" charset="77"/>
                <a:ea typeface="League Spartan" charset="0"/>
                <a:cs typeface="Poppins" pitchFamily="2" charset="77"/>
              </a:rPr>
              <a:t>OPPORTUNITY</a:t>
            </a:r>
          </a:p>
        </p:txBody>
      </p:sp>
      <p:sp>
        <p:nvSpPr>
          <p:cNvPr id="20" name="Subtitle 2">
            <a:extLst>
              <a:ext uri="{FF2B5EF4-FFF2-40B4-BE49-F238E27FC236}">
                <a16:creationId xmlns:a16="http://schemas.microsoft.com/office/drawing/2014/main" id="{BB40BAE1-B76C-3E43-932C-267C9ECF0714}"/>
              </a:ext>
            </a:extLst>
          </p:cNvPr>
          <p:cNvSpPr txBox="1">
            <a:spLocks/>
          </p:cNvSpPr>
          <p:nvPr/>
        </p:nvSpPr>
        <p:spPr>
          <a:xfrm>
            <a:off x="762000" y="2075478"/>
            <a:ext cx="4310217" cy="1308854"/>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a:t>
            </a:r>
          </a:p>
        </p:txBody>
      </p:sp>
      <p:sp>
        <p:nvSpPr>
          <p:cNvPr id="21" name="TextBox 20">
            <a:extLst>
              <a:ext uri="{FF2B5EF4-FFF2-40B4-BE49-F238E27FC236}">
                <a16:creationId xmlns:a16="http://schemas.microsoft.com/office/drawing/2014/main" id="{B9571C23-889A-7543-938F-FC9F73FCC7EC}"/>
              </a:ext>
            </a:extLst>
          </p:cNvPr>
          <p:cNvSpPr txBox="1"/>
          <p:nvPr/>
        </p:nvSpPr>
        <p:spPr>
          <a:xfrm>
            <a:off x="831925" y="1702987"/>
            <a:ext cx="1103187" cy="353943"/>
          </a:xfrm>
          <a:prstGeom prst="rect">
            <a:avLst/>
          </a:prstGeom>
          <a:noFill/>
        </p:spPr>
        <p:txBody>
          <a:bodyPr wrap="none" rtlCol="0" anchor="ctr" anchorCtr="0">
            <a:spAutoFit/>
          </a:bodyPr>
          <a:lstStyle/>
          <a:p>
            <a:r>
              <a:rPr lang="en-US" sz="1700" b="1" dirty="0">
                <a:solidFill>
                  <a:schemeClr val="accent1"/>
                </a:solidFill>
                <a:latin typeface="Oswald" panose="02000503000000000000" pitchFamily="2" charset="77"/>
                <a:ea typeface="League Spartan" charset="0"/>
                <a:cs typeface="Poppins" pitchFamily="2" charset="77"/>
              </a:rPr>
              <a:t>STRENGHT</a:t>
            </a:r>
          </a:p>
        </p:txBody>
      </p:sp>
      <p:sp>
        <p:nvSpPr>
          <p:cNvPr id="22" name="Subtitle 2">
            <a:extLst>
              <a:ext uri="{FF2B5EF4-FFF2-40B4-BE49-F238E27FC236}">
                <a16:creationId xmlns:a16="http://schemas.microsoft.com/office/drawing/2014/main" id="{44F9C5E0-F1A0-B24B-9804-054A913B35B5}"/>
              </a:ext>
            </a:extLst>
          </p:cNvPr>
          <p:cNvSpPr txBox="1">
            <a:spLocks/>
          </p:cNvSpPr>
          <p:nvPr/>
        </p:nvSpPr>
        <p:spPr>
          <a:xfrm>
            <a:off x="762000" y="4600405"/>
            <a:ext cx="4310217" cy="1308854"/>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 that consumers will associate these values with their company or brand.</a:t>
            </a:r>
          </a:p>
        </p:txBody>
      </p:sp>
      <p:sp>
        <p:nvSpPr>
          <p:cNvPr id="23" name="TextBox 22">
            <a:extLst>
              <a:ext uri="{FF2B5EF4-FFF2-40B4-BE49-F238E27FC236}">
                <a16:creationId xmlns:a16="http://schemas.microsoft.com/office/drawing/2014/main" id="{DC2B1458-BE32-1D45-89B1-0D332BAEBAF4}"/>
              </a:ext>
            </a:extLst>
          </p:cNvPr>
          <p:cNvSpPr txBox="1"/>
          <p:nvPr/>
        </p:nvSpPr>
        <p:spPr>
          <a:xfrm>
            <a:off x="831925" y="4227914"/>
            <a:ext cx="862737" cy="353943"/>
          </a:xfrm>
          <a:prstGeom prst="rect">
            <a:avLst/>
          </a:prstGeom>
          <a:noFill/>
        </p:spPr>
        <p:txBody>
          <a:bodyPr wrap="none" rtlCol="0" anchor="ctr" anchorCtr="0">
            <a:spAutoFit/>
          </a:bodyPr>
          <a:lstStyle/>
          <a:p>
            <a:r>
              <a:rPr lang="en-US" sz="1700" b="1" dirty="0">
                <a:solidFill>
                  <a:schemeClr val="accent2"/>
                </a:solidFill>
                <a:latin typeface="Oswald" panose="02000503000000000000" pitchFamily="2" charset="77"/>
                <a:ea typeface="League Spartan" charset="0"/>
                <a:cs typeface="Poppins" pitchFamily="2" charset="77"/>
              </a:rPr>
              <a:t>THREAT</a:t>
            </a:r>
          </a:p>
        </p:txBody>
      </p:sp>
    </p:spTree>
    <p:extLst>
      <p:ext uri="{BB962C8B-B14F-4D97-AF65-F5344CB8AC3E}">
        <p14:creationId xmlns:p14="http://schemas.microsoft.com/office/powerpoint/2010/main" val="2936493046"/>
      </p:ext>
    </p:extLst>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2" name="Straight Connector 41">
            <a:extLst>
              <a:ext uri="{FF2B5EF4-FFF2-40B4-BE49-F238E27FC236}">
                <a16:creationId xmlns:a16="http://schemas.microsoft.com/office/drawing/2014/main" id="{A2678FAF-7462-A343-B6B8-CED24316B7E0}"/>
              </a:ext>
            </a:extLst>
          </p:cNvPr>
          <p:cNvCxnSpPr>
            <a:cxnSpLocks/>
          </p:cNvCxnSpPr>
          <p:nvPr/>
        </p:nvCxnSpPr>
        <p:spPr bwMode="auto">
          <a:xfrm>
            <a:off x="8941647" y="3297524"/>
            <a:ext cx="0" cy="235797"/>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1D1B75CF-C975-E14D-B08E-1C6724A0E33B}"/>
              </a:ext>
            </a:extLst>
          </p:cNvPr>
          <p:cNvCxnSpPr>
            <a:cxnSpLocks/>
          </p:cNvCxnSpPr>
          <p:nvPr/>
        </p:nvCxnSpPr>
        <p:spPr bwMode="auto">
          <a:xfrm>
            <a:off x="7614843" y="3533320"/>
            <a:ext cx="2634564" cy="0"/>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92805EC-A276-FC41-B256-AFBB9FB1D9E1}"/>
              </a:ext>
            </a:extLst>
          </p:cNvPr>
          <p:cNvCxnSpPr>
            <a:cxnSpLocks/>
          </p:cNvCxnSpPr>
          <p:nvPr/>
        </p:nvCxnSpPr>
        <p:spPr bwMode="auto">
          <a:xfrm>
            <a:off x="7614843" y="3528558"/>
            <a:ext cx="0" cy="236477"/>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41" name="Straight Connector 40">
            <a:extLst>
              <a:ext uri="{FF2B5EF4-FFF2-40B4-BE49-F238E27FC236}">
                <a16:creationId xmlns:a16="http://schemas.microsoft.com/office/drawing/2014/main" id="{046DDBAB-B4F1-D74F-8A07-21DCE27D0A3A}"/>
              </a:ext>
            </a:extLst>
          </p:cNvPr>
          <p:cNvCxnSpPr>
            <a:cxnSpLocks/>
            <a:endCxn id="23" idx="0"/>
          </p:cNvCxnSpPr>
          <p:nvPr/>
        </p:nvCxnSpPr>
        <p:spPr bwMode="auto">
          <a:xfrm>
            <a:off x="10249406" y="3528559"/>
            <a:ext cx="0" cy="241237"/>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6338E0E-FD69-D341-A4A6-414683E1D593}"/>
              </a:ext>
            </a:extLst>
          </p:cNvPr>
          <p:cNvCxnSpPr/>
          <p:nvPr/>
        </p:nvCxnSpPr>
        <p:spPr bwMode="auto">
          <a:xfrm>
            <a:off x="6088065" y="2277935"/>
            <a:ext cx="0" cy="233303"/>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2BABAF2C-3C51-D840-A181-E87BDD98A264}"/>
              </a:ext>
            </a:extLst>
          </p:cNvPr>
          <p:cNvCxnSpPr>
            <a:cxnSpLocks/>
          </p:cNvCxnSpPr>
          <p:nvPr/>
        </p:nvCxnSpPr>
        <p:spPr bwMode="auto">
          <a:xfrm>
            <a:off x="3256703" y="2515998"/>
            <a:ext cx="5678596" cy="0"/>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815F511E-8EDC-644A-BE8E-5A9D100EB259}"/>
              </a:ext>
            </a:extLst>
          </p:cNvPr>
          <p:cNvCxnSpPr>
            <a:cxnSpLocks/>
          </p:cNvCxnSpPr>
          <p:nvPr/>
        </p:nvCxnSpPr>
        <p:spPr bwMode="auto">
          <a:xfrm>
            <a:off x="3256703" y="2515998"/>
            <a:ext cx="0" cy="261870"/>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0D2989B0-A791-064C-A955-2619FCF9B048}"/>
              </a:ext>
            </a:extLst>
          </p:cNvPr>
          <p:cNvCxnSpPr>
            <a:cxnSpLocks/>
            <a:endCxn id="11" idx="0"/>
          </p:cNvCxnSpPr>
          <p:nvPr/>
        </p:nvCxnSpPr>
        <p:spPr bwMode="auto">
          <a:xfrm flipH="1">
            <a:off x="8934505" y="2511237"/>
            <a:ext cx="795" cy="271391"/>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3" name="Rectangle 2">
            <a:extLst>
              <a:ext uri="{FF2B5EF4-FFF2-40B4-BE49-F238E27FC236}">
                <a16:creationId xmlns:a16="http://schemas.microsoft.com/office/drawing/2014/main" id="{2EAFAB9B-7FAB-BB42-ABE4-FA9E001EA61C}"/>
              </a:ext>
            </a:extLst>
          </p:cNvPr>
          <p:cNvSpPr/>
          <p:nvPr/>
        </p:nvSpPr>
        <p:spPr bwMode="auto">
          <a:xfrm>
            <a:off x="3099581" y="1749435"/>
            <a:ext cx="5992839" cy="528499"/>
          </a:xfrm>
          <a:prstGeom prst="rect">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4" name="Rectangle 3">
            <a:extLst>
              <a:ext uri="{FF2B5EF4-FFF2-40B4-BE49-F238E27FC236}">
                <a16:creationId xmlns:a16="http://schemas.microsoft.com/office/drawing/2014/main" id="{503F1E49-E1B8-864E-8FC1-2CC3B1B18171}"/>
              </a:ext>
            </a:extLst>
          </p:cNvPr>
          <p:cNvSpPr/>
          <p:nvPr/>
        </p:nvSpPr>
        <p:spPr bwMode="auto">
          <a:xfrm>
            <a:off x="3099581" y="1587552"/>
            <a:ext cx="5992839" cy="609442"/>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7" name="Rectangle 6">
            <a:extLst>
              <a:ext uri="{FF2B5EF4-FFF2-40B4-BE49-F238E27FC236}">
                <a16:creationId xmlns:a16="http://schemas.microsoft.com/office/drawing/2014/main" id="{1F65526A-E320-F142-88E9-238BC841E32E}"/>
              </a:ext>
            </a:extLst>
          </p:cNvPr>
          <p:cNvSpPr/>
          <p:nvPr/>
        </p:nvSpPr>
        <p:spPr bwMode="auto">
          <a:xfrm>
            <a:off x="706255" y="2901660"/>
            <a:ext cx="5102484" cy="404707"/>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8" name="Rectangle 7">
            <a:extLst>
              <a:ext uri="{FF2B5EF4-FFF2-40B4-BE49-F238E27FC236}">
                <a16:creationId xmlns:a16="http://schemas.microsoft.com/office/drawing/2014/main" id="{A04EC4C6-5960-B449-BFAF-4ACE97DAD21C}"/>
              </a:ext>
            </a:extLst>
          </p:cNvPr>
          <p:cNvSpPr/>
          <p:nvPr/>
        </p:nvSpPr>
        <p:spPr bwMode="auto">
          <a:xfrm>
            <a:off x="706255" y="2782628"/>
            <a:ext cx="5102484" cy="46660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0" name="Rectangle 9">
            <a:extLst>
              <a:ext uri="{FF2B5EF4-FFF2-40B4-BE49-F238E27FC236}">
                <a16:creationId xmlns:a16="http://schemas.microsoft.com/office/drawing/2014/main" id="{19D84667-8E0F-4041-BADB-40A06D11DE8E}"/>
              </a:ext>
            </a:extLst>
          </p:cNvPr>
          <p:cNvSpPr/>
          <p:nvPr/>
        </p:nvSpPr>
        <p:spPr bwMode="auto">
          <a:xfrm>
            <a:off x="6383263" y="2901660"/>
            <a:ext cx="5102483" cy="404707"/>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1" name="Rectangle 10">
            <a:extLst>
              <a:ext uri="{FF2B5EF4-FFF2-40B4-BE49-F238E27FC236}">
                <a16:creationId xmlns:a16="http://schemas.microsoft.com/office/drawing/2014/main" id="{6FE38690-FB46-F149-A063-9766739AC785}"/>
              </a:ext>
            </a:extLst>
          </p:cNvPr>
          <p:cNvSpPr/>
          <p:nvPr/>
        </p:nvSpPr>
        <p:spPr bwMode="auto">
          <a:xfrm>
            <a:off x="6383263" y="2782628"/>
            <a:ext cx="5102483" cy="46660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4" name="Rectangle 13">
            <a:extLst>
              <a:ext uri="{FF2B5EF4-FFF2-40B4-BE49-F238E27FC236}">
                <a16:creationId xmlns:a16="http://schemas.microsoft.com/office/drawing/2014/main" id="{BED8EB4E-36D8-314E-A2C0-EE0BFF0D6C76}"/>
              </a:ext>
            </a:extLst>
          </p:cNvPr>
          <p:cNvSpPr/>
          <p:nvPr/>
        </p:nvSpPr>
        <p:spPr>
          <a:xfrm>
            <a:off x="706255" y="3934853"/>
            <a:ext cx="2453636" cy="2248902"/>
          </a:xfrm>
          <a:prstGeom prst="rect">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5" name="Rectangle 14">
            <a:extLst>
              <a:ext uri="{FF2B5EF4-FFF2-40B4-BE49-F238E27FC236}">
                <a16:creationId xmlns:a16="http://schemas.microsoft.com/office/drawing/2014/main" id="{4B962D06-04F1-574C-93D4-532724CEB730}"/>
              </a:ext>
            </a:extLst>
          </p:cNvPr>
          <p:cNvSpPr/>
          <p:nvPr/>
        </p:nvSpPr>
        <p:spPr>
          <a:xfrm>
            <a:off x="706255" y="3769796"/>
            <a:ext cx="2453636" cy="46819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6" name="Rectangle 15">
            <a:extLst>
              <a:ext uri="{FF2B5EF4-FFF2-40B4-BE49-F238E27FC236}">
                <a16:creationId xmlns:a16="http://schemas.microsoft.com/office/drawing/2014/main" id="{2DCF5C0E-592F-B14E-8F26-EEE1572D2F10}"/>
              </a:ext>
            </a:extLst>
          </p:cNvPr>
          <p:cNvSpPr/>
          <p:nvPr/>
        </p:nvSpPr>
        <p:spPr>
          <a:xfrm>
            <a:off x="3339231" y="3934853"/>
            <a:ext cx="2455223" cy="2248902"/>
          </a:xfrm>
          <a:prstGeom prst="rect">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7" name="Rectangle 16">
            <a:extLst>
              <a:ext uri="{FF2B5EF4-FFF2-40B4-BE49-F238E27FC236}">
                <a16:creationId xmlns:a16="http://schemas.microsoft.com/office/drawing/2014/main" id="{027CE44E-6C32-AF44-B9CF-84D8C49A3EFB}"/>
              </a:ext>
            </a:extLst>
          </p:cNvPr>
          <p:cNvSpPr/>
          <p:nvPr/>
        </p:nvSpPr>
        <p:spPr>
          <a:xfrm>
            <a:off x="3339231" y="3769796"/>
            <a:ext cx="2455223" cy="46819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0" name="Rectangle 19">
            <a:extLst>
              <a:ext uri="{FF2B5EF4-FFF2-40B4-BE49-F238E27FC236}">
                <a16:creationId xmlns:a16="http://schemas.microsoft.com/office/drawing/2014/main" id="{3A212278-11CF-2940-A4FE-89BEE3721DBC}"/>
              </a:ext>
            </a:extLst>
          </p:cNvPr>
          <p:cNvSpPr/>
          <p:nvPr/>
        </p:nvSpPr>
        <p:spPr>
          <a:xfrm>
            <a:off x="6397547" y="3958660"/>
            <a:ext cx="2455224" cy="2247315"/>
          </a:xfrm>
          <a:prstGeom prst="rect">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1" name="Rectangle 20">
            <a:extLst>
              <a:ext uri="{FF2B5EF4-FFF2-40B4-BE49-F238E27FC236}">
                <a16:creationId xmlns:a16="http://schemas.microsoft.com/office/drawing/2014/main" id="{DA8756A5-5464-A243-9322-B0D61B29A0DB}"/>
              </a:ext>
            </a:extLst>
          </p:cNvPr>
          <p:cNvSpPr/>
          <p:nvPr/>
        </p:nvSpPr>
        <p:spPr>
          <a:xfrm>
            <a:off x="6397547" y="3769796"/>
            <a:ext cx="2455224" cy="46819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2" name="Rectangle 21">
            <a:extLst>
              <a:ext uri="{FF2B5EF4-FFF2-40B4-BE49-F238E27FC236}">
                <a16:creationId xmlns:a16="http://schemas.microsoft.com/office/drawing/2014/main" id="{4E7463B9-002F-2B42-B6F4-F3C45770530D}"/>
              </a:ext>
            </a:extLst>
          </p:cNvPr>
          <p:cNvSpPr/>
          <p:nvPr/>
        </p:nvSpPr>
        <p:spPr>
          <a:xfrm>
            <a:off x="9032111" y="3958660"/>
            <a:ext cx="2453636" cy="2247315"/>
          </a:xfrm>
          <a:prstGeom prst="rect">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3" name="Rectangle 22">
            <a:extLst>
              <a:ext uri="{FF2B5EF4-FFF2-40B4-BE49-F238E27FC236}">
                <a16:creationId xmlns:a16="http://schemas.microsoft.com/office/drawing/2014/main" id="{AF925E7B-F579-A648-A930-EDD181C8885A}"/>
              </a:ext>
            </a:extLst>
          </p:cNvPr>
          <p:cNvSpPr/>
          <p:nvPr/>
        </p:nvSpPr>
        <p:spPr>
          <a:xfrm>
            <a:off x="9032111" y="3769796"/>
            <a:ext cx="2453636" cy="46819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cxnSp>
        <p:nvCxnSpPr>
          <p:cNvPr id="36" name="Straight Connector 35">
            <a:extLst>
              <a:ext uri="{FF2B5EF4-FFF2-40B4-BE49-F238E27FC236}">
                <a16:creationId xmlns:a16="http://schemas.microsoft.com/office/drawing/2014/main" id="{4B8CB6E4-1C2D-054E-89E9-97C239D4851B}"/>
              </a:ext>
            </a:extLst>
          </p:cNvPr>
          <p:cNvCxnSpPr>
            <a:cxnSpLocks/>
            <a:stCxn id="7" idx="2"/>
          </p:cNvCxnSpPr>
          <p:nvPr/>
        </p:nvCxnSpPr>
        <p:spPr bwMode="auto">
          <a:xfrm>
            <a:off x="3257497" y="3306367"/>
            <a:ext cx="2380" cy="222192"/>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3E25A0C0-AE47-4D48-9435-1CE0B7AA10DF}"/>
              </a:ext>
            </a:extLst>
          </p:cNvPr>
          <p:cNvCxnSpPr>
            <a:cxnSpLocks/>
          </p:cNvCxnSpPr>
          <p:nvPr/>
        </p:nvCxnSpPr>
        <p:spPr bwMode="auto">
          <a:xfrm>
            <a:off x="1933073" y="3533320"/>
            <a:ext cx="2634564" cy="0"/>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F95CC2B6-7C13-CC47-9FC4-B01F3D40F602}"/>
              </a:ext>
            </a:extLst>
          </p:cNvPr>
          <p:cNvCxnSpPr>
            <a:cxnSpLocks/>
          </p:cNvCxnSpPr>
          <p:nvPr/>
        </p:nvCxnSpPr>
        <p:spPr bwMode="auto">
          <a:xfrm>
            <a:off x="1933073" y="3533320"/>
            <a:ext cx="0" cy="231715"/>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ECCD0A97-12FC-3D46-B735-F9EEE4C916CE}"/>
              </a:ext>
            </a:extLst>
          </p:cNvPr>
          <p:cNvCxnSpPr>
            <a:cxnSpLocks/>
            <a:endCxn id="17" idx="0"/>
          </p:cNvCxnSpPr>
          <p:nvPr/>
        </p:nvCxnSpPr>
        <p:spPr bwMode="auto">
          <a:xfrm flipH="1">
            <a:off x="4566843" y="3528559"/>
            <a:ext cx="794" cy="241237"/>
          </a:xfrm>
          <a:prstGeom prst="line">
            <a:avLst/>
          </a:prstGeom>
          <a:ln w="381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2620FB84-197B-654F-8904-4763FAA16768}"/>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49" name="Rectangle 48">
            <a:extLst>
              <a:ext uri="{FF2B5EF4-FFF2-40B4-BE49-F238E27FC236}">
                <a16:creationId xmlns:a16="http://schemas.microsoft.com/office/drawing/2014/main" id="{502FEDE1-097A-9D4C-9C8B-25607129A9DD}"/>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59" name="TextBox 58">
            <a:extLst>
              <a:ext uri="{FF2B5EF4-FFF2-40B4-BE49-F238E27FC236}">
                <a16:creationId xmlns:a16="http://schemas.microsoft.com/office/drawing/2014/main" id="{B7E83FE0-16A9-9D46-958D-9553B73F5E7F}"/>
              </a:ext>
            </a:extLst>
          </p:cNvPr>
          <p:cNvSpPr txBox="1"/>
          <p:nvPr/>
        </p:nvSpPr>
        <p:spPr>
          <a:xfrm>
            <a:off x="5173311" y="1603332"/>
            <a:ext cx="1845378" cy="600164"/>
          </a:xfrm>
          <a:prstGeom prst="rect">
            <a:avLst/>
          </a:prstGeom>
          <a:noFill/>
        </p:spPr>
        <p:txBody>
          <a:bodyPr wrap="none" rtlCol="0" anchor="ctr" anchorCtr="0">
            <a:spAutoFit/>
          </a:bodyPr>
          <a:lstStyle/>
          <a:p>
            <a:pPr algn="ctr"/>
            <a:r>
              <a:rPr lang="en-US" sz="3300" b="1" dirty="0">
                <a:solidFill>
                  <a:schemeClr val="bg1"/>
                </a:solidFill>
                <a:latin typeface="Oswald" panose="02000503000000000000" pitchFamily="2" charset="77"/>
                <a:ea typeface="League Spartan" charset="0"/>
                <a:cs typeface="Poppins" pitchFamily="2" charset="77"/>
              </a:rPr>
              <a:t>ANALYSIS</a:t>
            </a:r>
          </a:p>
        </p:txBody>
      </p:sp>
      <p:sp>
        <p:nvSpPr>
          <p:cNvPr id="60" name="TextBox 59">
            <a:extLst>
              <a:ext uri="{FF2B5EF4-FFF2-40B4-BE49-F238E27FC236}">
                <a16:creationId xmlns:a16="http://schemas.microsoft.com/office/drawing/2014/main" id="{7285769A-61EB-A84E-8724-6AA4A55BEBBF}"/>
              </a:ext>
            </a:extLst>
          </p:cNvPr>
          <p:cNvSpPr txBox="1"/>
          <p:nvPr/>
        </p:nvSpPr>
        <p:spPr>
          <a:xfrm>
            <a:off x="2731623" y="2835613"/>
            <a:ext cx="1037463"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INTERNAL</a:t>
            </a:r>
          </a:p>
        </p:txBody>
      </p:sp>
      <p:sp>
        <p:nvSpPr>
          <p:cNvPr id="61" name="TextBox 60">
            <a:extLst>
              <a:ext uri="{FF2B5EF4-FFF2-40B4-BE49-F238E27FC236}">
                <a16:creationId xmlns:a16="http://schemas.microsoft.com/office/drawing/2014/main" id="{B26DEC0F-1C90-5240-9F4A-982DCD8DBAAE}"/>
              </a:ext>
            </a:extLst>
          </p:cNvPr>
          <p:cNvSpPr txBox="1"/>
          <p:nvPr/>
        </p:nvSpPr>
        <p:spPr>
          <a:xfrm>
            <a:off x="8411694" y="2835613"/>
            <a:ext cx="1059906"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EXTERNAL</a:t>
            </a:r>
          </a:p>
        </p:txBody>
      </p:sp>
      <p:sp>
        <p:nvSpPr>
          <p:cNvPr id="62" name="TextBox 61">
            <a:extLst>
              <a:ext uri="{FF2B5EF4-FFF2-40B4-BE49-F238E27FC236}">
                <a16:creationId xmlns:a16="http://schemas.microsoft.com/office/drawing/2014/main" id="{FEA17E5E-C1B0-8344-B758-2C23A4D3DD04}"/>
              </a:ext>
            </a:extLst>
          </p:cNvPr>
          <p:cNvSpPr txBox="1"/>
          <p:nvPr/>
        </p:nvSpPr>
        <p:spPr>
          <a:xfrm>
            <a:off x="9771456" y="3826921"/>
            <a:ext cx="97494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THREATS</a:t>
            </a:r>
          </a:p>
        </p:txBody>
      </p:sp>
      <p:sp>
        <p:nvSpPr>
          <p:cNvPr id="63" name="TextBox 62">
            <a:extLst>
              <a:ext uri="{FF2B5EF4-FFF2-40B4-BE49-F238E27FC236}">
                <a16:creationId xmlns:a16="http://schemas.microsoft.com/office/drawing/2014/main" id="{1A4D4445-F518-3240-A649-39DF5ADAC2E6}"/>
              </a:ext>
            </a:extLst>
          </p:cNvPr>
          <p:cNvSpPr txBox="1"/>
          <p:nvPr/>
        </p:nvSpPr>
        <p:spPr>
          <a:xfrm>
            <a:off x="6820292" y="3826921"/>
            <a:ext cx="1609736"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OPPORTUNITIES</a:t>
            </a:r>
          </a:p>
        </p:txBody>
      </p:sp>
      <p:sp>
        <p:nvSpPr>
          <p:cNvPr id="64" name="TextBox 63">
            <a:extLst>
              <a:ext uri="{FF2B5EF4-FFF2-40B4-BE49-F238E27FC236}">
                <a16:creationId xmlns:a16="http://schemas.microsoft.com/office/drawing/2014/main" id="{72E64257-F3E7-0540-90DA-644BBEE50C4D}"/>
              </a:ext>
            </a:extLst>
          </p:cNvPr>
          <p:cNvSpPr txBox="1"/>
          <p:nvPr/>
        </p:nvSpPr>
        <p:spPr>
          <a:xfrm>
            <a:off x="3900635" y="3826921"/>
            <a:ext cx="1332416"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WEAKNESSES</a:t>
            </a:r>
          </a:p>
        </p:txBody>
      </p:sp>
      <p:sp>
        <p:nvSpPr>
          <p:cNvPr id="65" name="TextBox 64">
            <a:extLst>
              <a:ext uri="{FF2B5EF4-FFF2-40B4-BE49-F238E27FC236}">
                <a16:creationId xmlns:a16="http://schemas.microsoft.com/office/drawing/2014/main" id="{27D33683-E0D5-954B-A496-CA1564AB6AEC}"/>
              </a:ext>
            </a:extLst>
          </p:cNvPr>
          <p:cNvSpPr txBox="1"/>
          <p:nvPr/>
        </p:nvSpPr>
        <p:spPr>
          <a:xfrm>
            <a:off x="1325375" y="3826921"/>
            <a:ext cx="121539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STRENGTHS</a:t>
            </a:r>
          </a:p>
        </p:txBody>
      </p:sp>
      <p:sp>
        <p:nvSpPr>
          <p:cNvPr id="66" name="Subtitle 2">
            <a:extLst>
              <a:ext uri="{FF2B5EF4-FFF2-40B4-BE49-F238E27FC236}">
                <a16:creationId xmlns:a16="http://schemas.microsoft.com/office/drawing/2014/main" id="{332A7BE9-1920-4D4C-97B1-4EEA625697E9}"/>
              </a:ext>
            </a:extLst>
          </p:cNvPr>
          <p:cNvSpPr txBox="1">
            <a:spLocks/>
          </p:cNvSpPr>
          <p:nvPr/>
        </p:nvSpPr>
        <p:spPr>
          <a:xfrm>
            <a:off x="820235" y="4294706"/>
            <a:ext cx="2225675" cy="1876189"/>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environmental </a:t>
            </a:r>
          </a:p>
        </p:txBody>
      </p:sp>
      <p:sp>
        <p:nvSpPr>
          <p:cNvPr id="67" name="Subtitle 2">
            <a:extLst>
              <a:ext uri="{FF2B5EF4-FFF2-40B4-BE49-F238E27FC236}">
                <a16:creationId xmlns:a16="http://schemas.microsoft.com/office/drawing/2014/main" id="{96B9B12E-7B38-B047-B292-B3945516ED3E}"/>
              </a:ext>
            </a:extLst>
          </p:cNvPr>
          <p:cNvSpPr txBox="1">
            <a:spLocks/>
          </p:cNvSpPr>
          <p:nvPr/>
        </p:nvSpPr>
        <p:spPr>
          <a:xfrm>
            <a:off x="3454005" y="4294706"/>
            <a:ext cx="2225675" cy="1876189"/>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environmental </a:t>
            </a:r>
          </a:p>
        </p:txBody>
      </p:sp>
      <p:sp>
        <p:nvSpPr>
          <p:cNvPr id="68" name="Subtitle 2">
            <a:extLst>
              <a:ext uri="{FF2B5EF4-FFF2-40B4-BE49-F238E27FC236}">
                <a16:creationId xmlns:a16="http://schemas.microsoft.com/office/drawing/2014/main" id="{DDF1B12B-1B23-0542-A101-52028536E066}"/>
              </a:ext>
            </a:extLst>
          </p:cNvPr>
          <p:cNvSpPr txBox="1">
            <a:spLocks/>
          </p:cNvSpPr>
          <p:nvPr/>
        </p:nvSpPr>
        <p:spPr>
          <a:xfrm>
            <a:off x="6512321" y="4294706"/>
            <a:ext cx="2225675" cy="1876189"/>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environmental </a:t>
            </a:r>
          </a:p>
        </p:txBody>
      </p:sp>
      <p:sp>
        <p:nvSpPr>
          <p:cNvPr id="69" name="Subtitle 2">
            <a:extLst>
              <a:ext uri="{FF2B5EF4-FFF2-40B4-BE49-F238E27FC236}">
                <a16:creationId xmlns:a16="http://schemas.microsoft.com/office/drawing/2014/main" id="{37893DEC-C1EF-B644-948F-99F5BC4AE067}"/>
              </a:ext>
            </a:extLst>
          </p:cNvPr>
          <p:cNvSpPr txBox="1">
            <a:spLocks/>
          </p:cNvSpPr>
          <p:nvPr/>
        </p:nvSpPr>
        <p:spPr>
          <a:xfrm>
            <a:off x="9136569" y="4294706"/>
            <a:ext cx="2225675" cy="1876189"/>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environmental </a:t>
            </a:r>
          </a:p>
        </p:txBody>
      </p:sp>
    </p:spTree>
    <p:extLst>
      <p:ext uri="{BB962C8B-B14F-4D97-AF65-F5344CB8AC3E}">
        <p14:creationId xmlns:p14="http://schemas.microsoft.com/office/powerpoint/2010/main" val="3183044626"/>
      </p:ext>
    </p:extLst>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F332F6B-9866-F54D-AE04-AE4622EBD441}"/>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3" name="Rectangle 2">
            <a:extLst>
              <a:ext uri="{FF2B5EF4-FFF2-40B4-BE49-F238E27FC236}">
                <a16:creationId xmlns:a16="http://schemas.microsoft.com/office/drawing/2014/main" id="{3E5615E1-02D3-6E4D-ADDC-624D8FB61C18}"/>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4" name="Rectangle 3">
            <a:extLst>
              <a:ext uri="{FF2B5EF4-FFF2-40B4-BE49-F238E27FC236}">
                <a16:creationId xmlns:a16="http://schemas.microsoft.com/office/drawing/2014/main" id="{F6029675-8C1D-8F46-8EC7-42B7A513F0D8}"/>
              </a:ext>
            </a:extLst>
          </p:cNvPr>
          <p:cNvSpPr/>
          <p:nvPr/>
        </p:nvSpPr>
        <p:spPr>
          <a:xfrm>
            <a:off x="839570" y="1588507"/>
            <a:ext cx="10512862" cy="1502972"/>
          </a:xfrm>
          <a:prstGeom prst="rect">
            <a:avLst/>
          </a:prstGeom>
          <a:solidFill>
            <a:schemeClr val="tx1">
              <a:lumMod val="20000"/>
              <a:lumOff val="80000"/>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7" name="Rectangle 6">
            <a:extLst>
              <a:ext uri="{FF2B5EF4-FFF2-40B4-BE49-F238E27FC236}">
                <a16:creationId xmlns:a16="http://schemas.microsoft.com/office/drawing/2014/main" id="{8F8FF1C9-9B70-B344-AE8E-8DB9F202FB5B}"/>
              </a:ext>
            </a:extLst>
          </p:cNvPr>
          <p:cNvSpPr/>
          <p:nvPr/>
        </p:nvSpPr>
        <p:spPr bwMode="auto">
          <a:xfrm>
            <a:off x="1198251" y="2416966"/>
            <a:ext cx="4724758" cy="528501"/>
          </a:xfrm>
          <a:prstGeom prst="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8" name="Rectangle 7">
            <a:extLst>
              <a:ext uri="{FF2B5EF4-FFF2-40B4-BE49-F238E27FC236}">
                <a16:creationId xmlns:a16="http://schemas.microsoft.com/office/drawing/2014/main" id="{E15D2435-78D2-824D-AA91-80F37FDFCDB6}"/>
              </a:ext>
            </a:extLst>
          </p:cNvPr>
          <p:cNvSpPr/>
          <p:nvPr/>
        </p:nvSpPr>
        <p:spPr bwMode="auto">
          <a:xfrm>
            <a:off x="1198251" y="2255084"/>
            <a:ext cx="4724758" cy="609442"/>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0" name="Rectangle 9">
            <a:extLst>
              <a:ext uri="{FF2B5EF4-FFF2-40B4-BE49-F238E27FC236}">
                <a16:creationId xmlns:a16="http://schemas.microsoft.com/office/drawing/2014/main" id="{8930C904-0B2F-844A-AF54-A66FE08CF94D}"/>
              </a:ext>
            </a:extLst>
          </p:cNvPr>
          <p:cNvSpPr/>
          <p:nvPr/>
        </p:nvSpPr>
        <p:spPr bwMode="auto">
          <a:xfrm>
            <a:off x="6268994" y="2416966"/>
            <a:ext cx="4724757" cy="528501"/>
          </a:xfrm>
          <a:prstGeom prst="rect">
            <a:avLst/>
          </a:prstGeom>
          <a:solidFill>
            <a:schemeClr val="accent2">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1" name="Rectangle 10">
            <a:extLst>
              <a:ext uri="{FF2B5EF4-FFF2-40B4-BE49-F238E27FC236}">
                <a16:creationId xmlns:a16="http://schemas.microsoft.com/office/drawing/2014/main" id="{25139FB3-53F6-3844-B631-1828E167EE46}"/>
              </a:ext>
            </a:extLst>
          </p:cNvPr>
          <p:cNvSpPr/>
          <p:nvPr/>
        </p:nvSpPr>
        <p:spPr bwMode="auto">
          <a:xfrm>
            <a:off x="6268994" y="2255084"/>
            <a:ext cx="4724757" cy="60944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2" name="Arrow: Down 11">
            <a:extLst>
              <a:ext uri="{FF2B5EF4-FFF2-40B4-BE49-F238E27FC236}">
                <a16:creationId xmlns:a16="http://schemas.microsoft.com/office/drawing/2014/main" id="{9016E442-226A-F441-91B6-6EF208FE18B0}"/>
              </a:ext>
            </a:extLst>
          </p:cNvPr>
          <p:cNvSpPr/>
          <p:nvPr/>
        </p:nvSpPr>
        <p:spPr>
          <a:xfrm>
            <a:off x="3377321" y="3237490"/>
            <a:ext cx="366617" cy="565003"/>
          </a:xfrm>
          <a:prstGeom prst="downArrow">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3" name="Arrow: Down 12">
            <a:extLst>
              <a:ext uri="{FF2B5EF4-FFF2-40B4-BE49-F238E27FC236}">
                <a16:creationId xmlns:a16="http://schemas.microsoft.com/office/drawing/2014/main" id="{5C2B0FE3-F4C8-8042-8878-89C3DC5ED622}"/>
              </a:ext>
            </a:extLst>
          </p:cNvPr>
          <p:cNvSpPr/>
          <p:nvPr/>
        </p:nvSpPr>
        <p:spPr>
          <a:xfrm>
            <a:off x="8448063" y="3237490"/>
            <a:ext cx="366618" cy="565003"/>
          </a:xfrm>
          <a:prstGeom prst="downArrow">
            <a:avLst/>
          </a:prstGeom>
          <a:solidFill>
            <a:schemeClr val="tx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4" name="Rectangle 13">
            <a:extLst>
              <a:ext uri="{FF2B5EF4-FFF2-40B4-BE49-F238E27FC236}">
                <a16:creationId xmlns:a16="http://schemas.microsoft.com/office/drawing/2014/main" id="{6108C72A-E253-764D-8C07-C03EF0FE7133}"/>
              </a:ext>
            </a:extLst>
          </p:cNvPr>
          <p:cNvSpPr/>
          <p:nvPr/>
        </p:nvSpPr>
        <p:spPr>
          <a:xfrm>
            <a:off x="839570" y="3948505"/>
            <a:ext cx="10512862" cy="2382217"/>
          </a:xfrm>
          <a:prstGeom prst="rect">
            <a:avLst/>
          </a:prstGeom>
          <a:solidFill>
            <a:schemeClr val="tx1">
              <a:lumMod val="20000"/>
              <a:lumOff val="80000"/>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6" name="Rectangle 15">
            <a:extLst>
              <a:ext uri="{FF2B5EF4-FFF2-40B4-BE49-F238E27FC236}">
                <a16:creationId xmlns:a16="http://schemas.microsoft.com/office/drawing/2014/main" id="{B4ADCE28-A7CE-1447-8464-0C9AF916277F}"/>
              </a:ext>
            </a:extLst>
          </p:cNvPr>
          <p:cNvSpPr/>
          <p:nvPr/>
        </p:nvSpPr>
        <p:spPr bwMode="auto">
          <a:xfrm>
            <a:off x="1198251" y="4738874"/>
            <a:ext cx="4724758" cy="528499"/>
          </a:xfrm>
          <a:prstGeom prst="rect">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7" name="Rectangle 16">
            <a:extLst>
              <a:ext uri="{FF2B5EF4-FFF2-40B4-BE49-F238E27FC236}">
                <a16:creationId xmlns:a16="http://schemas.microsoft.com/office/drawing/2014/main" id="{35881C70-DD78-6C44-A23E-86DA597D1FD8}"/>
              </a:ext>
            </a:extLst>
          </p:cNvPr>
          <p:cNvSpPr/>
          <p:nvPr/>
        </p:nvSpPr>
        <p:spPr bwMode="auto">
          <a:xfrm>
            <a:off x="1198251" y="4576991"/>
            <a:ext cx="4724758" cy="60944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9" name="Rectangle 18">
            <a:extLst>
              <a:ext uri="{FF2B5EF4-FFF2-40B4-BE49-F238E27FC236}">
                <a16:creationId xmlns:a16="http://schemas.microsoft.com/office/drawing/2014/main" id="{33004442-F7E2-A84D-93A6-197C96378F9D}"/>
              </a:ext>
            </a:extLst>
          </p:cNvPr>
          <p:cNvSpPr/>
          <p:nvPr/>
        </p:nvSpPr>
        <p:spPr bwMode="auto">
          <a:xfrm>
            <a:off x="6268994" y="4738874"/>
            <a:ext cx="4724757" cy="528499"/>
          </a:xfrm>
          <a:prstGeom prst="rect">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0" name="Rectangle 19">
            <a:extLst>
              <a:ext uri="{FF2B5EF4-FFF2-40B4-BE49-F238E27FC236}">
                <a16:creationId xmlns:a16="http://schemas.microsoft.com/office/drawing/2014/main" id="{CDFB122E-B318-0B41-9E65-D951E7D2F439}"/>
              </a:ext>
            </a:extLst>
          </p:cNvPr>
          <p:cNvSpPr/>
          <p:nvPr/>
        </p:nvSpPr>
        <p:spPr bwMode="auto">
          <a:xfrm>
            <a:off x="6268994" y="4576991"/>
            <a:ext cx="4724757" cy="60944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2" name="Rectangle 21">
            <a:extLst>
              <a:ext uri="{FF2B5EF4-FFF2-40B4-BE49-F238E27FC236}">
                <a16:creationId xmlns:a16="http://schemas.microsoft.com/office/drawing/2014/main" id="{2EACF4F6-11E4-744A-A020-8223C57C59F5}"/>
              </a:ext>
            </a:extLst>
          </p:cNvPr>
          <p:cNvSpPr/>
          <p:nvPr/>
        </p:nvSpPr>
        <p:spPr bwMode="auto">
          <a:xfrm>
            <a:off x="1198251" y="5618120"/>
            <a:ext cx="4724758" cy="528500"/>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3" name="Rectangle 22">
            <a:extLst>
              <a:ext uri="{FF2B5EF4-FFF2-40B4-BE49-F238E27FC236}">
                <a16:creationId xmlns:a16="http://schemas.microsoft.com/office/drawing/2014/main" id="{E38ECD02-7C8F-D040-9D15-6F53B4E4E7B9}"/>
              </a:ext>
            </a:extLst>
          </p:cNvPr>
          <p:cNvSpPr/>
          <p:nvPr/>
        </p:nvSpPr>
        <p:spPr bwMode="auto">
          <a:xfrm>
            <a:off x="1198251" y="5454649"/>
            <a:ext cx="4724758" cy="61103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5" name="Rectangle 24">
            <a:extLst>
              <a:ext uri="{FF2B5EF4-FFF2-40B4-BE49-F238E27FC236}">
                <a16:creationId xmlns:a16="http://schemas.microsoft.com/office/drawing/2014/main" id="{ABF9D249-FB4D-744D-81DC-9DF42CD61439}"/>
              </a:ext>
            </a:extLst>
          </p:cNvPr>
          <p:cNvSpPr/>
          <p:nvPr/>
        </p:nvSpPr>
        <p:spPr bwMode="auto">
          <a:xfrm>
            <a:off x="6268994" y="5618120"/>
            <a:ext cx="4724757" cy="528500"/>
          </a:xfrm>
          <a:prstGeom prst="rect">
            <a:avLst/>
          </a:prstGeom>
          <a:solidFill>
            <a:schemeClr val="accent5">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6" name="Rectangle 25">
            <a:extLst>
              <a:ext uri="{FF2B5EF4-FFF2-40B4-BE49-F238E27FC236}">
                <a16:creationId xmlns:a16="http://schemas.microsoft.com/office/drawing/2014/main" id="{A2C6398F-0EE5-F94F-B851-5204542F4904}"/>
              </a:ext>
            </a:extLst>
          </p:cNvPr>
          <p:cNvSpPr/>
          <p:nvPr/>
        </p:nvSpPr>
        <p:spPr bwMode="auto">
          <a:xfrm>
            <a:off x="6268994" y="5454649"/>
            <a:ext cx="4724757" cy="61103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34" name="TextBox 33">
            <a:extLst>
              <a:ext uri="{FF2B5EF4-FFF2-40B4-BE49-F238E27FC236}">
                <a16:creationId xmlns:a16="http://schemas.microsoft.com/office/drawing/2014/main" id="{7A059F45-B720-B649-A441-082DED5E2BEA}"/>
              </a:ext>
            </a:extLst>
          </p:cNvPr>
          <p:cNvSpPr txBox="1"/>
          <p:nvPr/>
        </p:nvSpPr>
        <p:spPr>
          <a:xfrm>
            <a:off x="2500885" y="2374389"/>
            <a:ext cx="2119491"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INTERNAL ASSESMENT</a:t>
            </a:r>
          </a:p>
        </p:txBody>
      </p:sp>
      <p:sp>
        <p:nvSpPr>
          <p:cNvPr id="35" name="TextBox 34">
            <a:extLst>
              <a:ext uri="{FF2B5EF4-FFF2-40B4-BE49-F238E27FC236}">
                <a16:creationId xmlns:a16="http://schemas.microsoft.com/office/drawing/2014/main" id="{4CE46619-157F-1744-BD35-E2DE58BAD420}"/>
              </a:ext>
            </a:extLst>
          </p:cNvPr>
          <p:cNvSpPr txBox="1"/>
          <p:nvPr/>
        </p:nvSpPr>
        <p:spPr>
          <a:xfrm>
            <a:off x="7560405" y="2374389"/>
            <a:ext cx="2141933"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EXTERNAL ASSESMENT</a:t>
            </a:r>
          </a:p>
        </p:txBody>
      </p:sp>
      <p:sp>
        <p:nvSpPr>
          <p:cNvPr id="36" name="TextBox 35">
            <a:extLst>
              <a:ext uri="{FF2B5EF4-FFF2-40B4-BE49-F238E27FC236}">
                <a16:creationId xmlns:a16="http://schemas.microsoft.com/office/drawing/2014/main" id="{BB48C950-E23D-D641-80D4-56EA1E14CEA3}"/>
              </a:ext>
            </a:extLst>
          </p:cNvPr>
          <p:cNvSpPr txBox="1"/>
          <p:nvPr/>
        </p:nvSpPr>
        <p:spPr>
          <a:xfrm>
            <a:off x="2952933" y="4704859"/>
            <a:ext cx="121539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STRENGTHS</a:t>
            </a:r>
          </a:p>
        </p:txBody>
      </p:sp>
      <p:sp>
        <p:nvSpPr>
          <p:cNvPr id="37" name="TextBox 36">
            <a:extLst>
              <a:ext uri="{FF2B5EF4-FFF2-40B4-BE49-F238E27FC236}">
                <a16:creationId xmlns:a16="http://schemas.microsoft.com/office/drawing/2014/main" id="{16D1989C-A883-C841-A246-935446788D0F}"/>
              </a:ext>
            </a:extLst>
          </p:cNvPr>
          <p:cNvSpPr txBox="1"/>
          <p:nvPr/>
        </p:nvSpPr>
        <p:spPr>
          <a:xfrm>
            <a:off x="7826505" y="4704859"/>
            <a:ext cx="1609736"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OPPORTUNITIES</a:t>
            </a:r>
          </a:p>
        </p:txBody>
      </p:sp>
      <p:sp>
        <p:nvSpPr>
          <p:cNvPr id="38" name="TextBox 37">
            <a:extLst>
              <a:ext uri="{FF2B5EF4-FFF2-40B4-BE49-F238E27FC236}">
                <a16:creationId xmlns:a16="http://schemas.microsoft.com/office/drawing/2014/main" id="{D3CBF631-2D6A-4C40-8117-5C892A21C576}"/>
              </a:ext>
            </a:extLst>
          </p:cNvPr>
          <p:cNvSpPr txBox="1"/>
          <p:nvPr/>
        </p:nvSpPr>
        <p:spPr>
          <a:xfrm>
            <a:off x="2894423" y="5595037"/>
            <a:ext cx="1332416"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WEAKNESSES</a:t>
            </a:r>
          </a:p>
        </p:txBody>
      </p:sp>
      <p:sp>
        <p:nvSpPr>
          <p:cNvPr id="39" name="TextBox 38">
            <a:extLst>
              <a:ext uri="{FF2B5EF4-FFF2-40B4-BE49-F238E27FC236}">
                <a16:creationId xmlns:a16="http://schemas.microsoft.com/office/drawing/2014/main" id="{1C9E1D0D-876B-A040-B72B-1F7E3FE7BFF4}"/>
              </a:ext>
            </a:extLst>
          </p:cNvPr>
          <p:cNvSpPr txBox="1"/>
          <p:nvPr/>
        </p:nvSpPr>
        <p:spPr>
          <a:xfrm>
            <a:off x="8143899" y="5595037"/>
            <a:ext cx="97494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THREATS</a:t>
            </a:r>
          </a:p>
        </p:txBody>
      </p:sp>
      <p:sp>
        <p:nvSpPr>
          <p:cNvPr id="40" name="TextBox 39">
            <a:extLst>
              <a:ext uri="{FF2B5EF4-FFF2-40B4-BE49-F238E27FC236}">
                <a16:creationId xmlns:a16="http://schemas.microsoft.com/office/drawing/2014/main" id="{05B0AE1C-E45F-AB4E-95E9-2B02B5D5C577}"/>
              </a:ext>
            </a:extLst>
          </p:cNvPr>
          <p:cNvSpPr txBox="1"/>
          <p:nvPr/>
        </p:nvSpPr>
        <p:spPr>
          <a:xfrm>
            <a:off x="4363795" y="1689594"/>
            <a:ext cx="3464411" cy="507831"/>
          </a:xfrm>
          <a:prstGeom prst="rect">
            <a:avLst/>
          </a:prstGeom>
          <a:noFill/>
        </p:spPr>
        <p:txBody>
          <a:bodyPr wrap="none" rtlCol="0" anchor="t">
            <a:spAutoFit/>
          </a:bodyPr>
          <a:lstStyle/>
          <a:p>
            <a:pPr algn="ctr"/>
            <a:r>
              <a:rPr lang="en-US" sz="2700" b="1" spc="150" dirty="0">
                <a:solidFill>
                  <a:schemeClr val="tx2"/>
                </a:solidFill>
                <a:latin typeface="Oswald" panose="02000503000000000000" pitchFamily="2" charset="77"/>
              </a:rPr>
              <a:t>SITUATION ANALYSIS</a:t>
            </a:r>
          </a:p>
        </p:txBody>
      </p:sp>
      <p:sp>
        <p:nvSpPr>
          <p:cNvPr id="41" name="TextBox 40">
            <a:extLst>
              <a:ext uri="{FF2B5EF4-FFF2-40B4-BE49-F238E27FC236}">
                <a16:creationId xmlns:a16="http://schemas.microsoft.com/office/drawing/2014/main" id="{CBE2F5EE-D3E1-B049-A5CA-9A68327300AF}"/>
              </a:ext>
            </a:extLst>
          </p:cNvPr>
          <p:cNvSpPr txBox="1"/>
          <p:nvPr/>
        </p:nvSpPr>
        <p:spPr>
          <a:xfrm>
            <a:off x="4766149" y="4021688"/>
            <a:ext cx="2659703" cy="507831"/>
          </a:xfrm>
          <a:prstGeom prst="rect">
            <a:avLst/>
          </a:prstGeom>
          <a:noFill/>
        </p:spPr>
        <p:txBody>
          <a:bodyPr wrap="none" rtlCol="0" anchor="t">
            <a:spAutoFit/>
          </a:bodyPr>
          <a:lstStyle/>
          <a:p>
            <a:pPr algn="ctr"/>
            <a:r>
              <a:rPr lang="en-US" sz="2700" b="1" spc="150" dirty="0">
                <a:solidFill>
                  <a:schemeClr val="tx2"/>
                </a:solidFill>
                <a:latin typeface="Oswald" panose="02000503000000000000" pitchFamily="2" charset="77"/>
              </a:rPr>
              <a:t>SWOT ANALYSIS</a:t>
            </a:r>
          </a:p>
        </p:txBody>
      </p:sp>
    </p:spTree>
    <p:extLst>
      <p:ext uri="{BB962C8B-B14F-4D97-AF65-F5344CB8AC3E}">
        <p14:creationId xmlns:p14="http://schemas.microsoft.com/office/powerpoint/2010/main" val="3613511952"/>
      </p:ext>
    </p:extLst>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ound Same Side Corner Rectangle 24">
            <a:extLst>
              <a:ext uri="{FF2B5EF4-FFF2-40B4-BE49-F238E27FC236}">
                <a16:creationId xmlns:a16="http://schemas.microsoft.com/office/drawing/2014/main" id="{4893A9CF-90A7-0545-9407-4221979A8828}"/>
              </a:ext>
            </a:extLst>
          </p:cNvPr>
          <p:cNvSpPr/>
          <p:nvPr/>
        </p:nvSpPr>
        <p:spPr>
          <a:xfrm>
            <a:off x="780034" y="1533152"/>
            <a:ext cx="2377440" cy="4943848"/>
          </a:xfrm>
          <a:prstGeom prst="round2SameRect">
            <a:avLst>
              <a:gd name="adj1" fmla="val 1763"/>
              <a:gd name="adj2"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 name="TextBox 1">
            <a:extLst>
              <a:ext uri="{FF2B5EF4-FFF2-40B4-BE49-F238E27FC236}">
                <a16:creationId xmlns:a16="http://schemas.microsoft.com/office/drawing/2014/main" id="{ED32E4EA-D59F-AE4E-8BAF-C677A7A43078}"/>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3" name="Rectangle 2">
            <a:extLst>
              <a:ext uri="{FF2B5EF4-FFF2-40B4-BE49-F238E27FC236}">
                <a16:creationId xmlns:a16="http://schemas.microsoft.com/office/drawing/2014/main" id="{2B0AEEF2-5331-9D44-A525-BC0B963BCF2C}"/>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4" name="Oval 23">
            <a:extLst>
              <a:ext uri="{FF2B5EF4-FFF2-40B4-BE49-F238E27FC236}">
                <a16:creationId xmlns:a16="http://schemas.microsoft.com/office/drawing/2014/main" id="{16DCDEAA-AF4C-9D4D-A611-75F63E6581FA}"/>
              </a:ext>
            </a:extLst>
          </p:cNvPr>
          <p:cNvSpPr/>
          <p:nvPr/>
        </p:nvSpPr>
        <p:spPr>
          <a:xfrm>
            <a:off x="941639" y="4256957"/>
            <a:ext cx="2054232" cy="205423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6" name="Round Same Side Corner Rectangle 25">
            <a:extLst>
              <a:ext uri="{FF2B5EF4-FFF2-40B4-BE49-F238E27FC236}">
                <a16:creationId xmlns:a16="http://schemas.microsoft.com/office/drawing/2014/main" id="{A58D8ADC-7FF1-7C45-8130-B2FCF0AD0587}"/>
              </a:ext>
            </a:extLst>
          </p:cNvPr>
          <p:cNvSpPr/>
          <p:nvPr/>
        </p:nvSpPr>
        <p:spPr>
          <a:xfrm>
            <a:off x="3530532" y="1533152"/>
            <a:ext cx="2377440" cy="4943848"/>
          </a:xfrm>
          <a:prstGeom prst="round2SameRect">
            <a:avLst>
              <a:gd name="adj1" fmla="val 1763"/>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7" name="Oval 26">
            <a:extLst>
              <a:ext uri="{FF2B5EF4-FFF2-40B4-BE49-F238E27FC236}">
                <a16:creationId xmlns:a16="http://schemas.microsoft.com/office/drawing/2014/main" id="{0F4963A6-2FB6-9841-B566-E99BB9934B63}"/>
              </a:ext>
            </a:extLst>
          </p:cNvPr>
          <p:cNvSpPr/>
          <p:nvPr/>
        </p:nvSpPr>
        <p:spPr>
          <a:xfrm>
            <a:off x="3692136" y="4256957"/>
            <a:ext cx="2054232" cy="205423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8" name="Round Same Side Corner Rectangle 27">
            <a:extLst>
              <a:ext uri="{FF2B5EF4-FFF2-40B4-BE49-F238E27FC236}">
                <a16:creationId xmlns:a16="http://schemas.microsoft.com/office/drawing/2014/main" id="{EE2EF54D-D5FF-DB4C-B3F6-A6DCA30925C5}"/>
              </a:ext>
            </a:extLst>
          </p:cNvPr>
          <p:cNvSpPr/>
          <p:nvPr/>
        </p:nvSpPr>
        <p:spPr>
          <a:xfrm>
            <a:off x="6281029" y="1533152"/>
            <a:ext cx="2377440" cy="4943848"/>
          </a:xfrm>
          <a:prstGeom prst="round2SameRect">
            <a:avLst>
              <a:gd name="adj1" fmla="val 1763"/>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9" name="Oval 28">
            <a:extLst>
              <a:ext uri="{FF2B5EF4-FFF2-40B4-BE49-F238E27FC236}">
                <a16:creationId xmlns:a16="http://schemas.microsoft.com/office/drawing/2014/main" id="{859F0476-EB8B-274E-B7CA-6C579ADDC15B}"/>
              </a:ext>
            </a:extLst>
          </p:cNvPr>
          <p:cNvSpPr/>
          <p:nvPr/>
        </p:nvSpPr>
        <p:spPr>
          <a:xfrm>
            <a:off x="6442634" y="4256957"/>
            <a:ext cx="2054232" cy="205423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30" name="Round Same Side Corner Rectangle 29">
            <a:extLst>
              <a:ext uri="{FF2B5EF4-FFF2-40B4-BE49-F238E27FC236}">
                <a16:creationId xmlns:a16="http://schemas.microsoft.com/office/drawing/2014/main" id="{9CC50844-3243-384D-8286-D34E5AF12600}"/>
              </a:ext>
            </a:extLst>
          </p:cNvPr>
          <p:cNvSpPr/>
          <p:nvPr/>
        </p:nvSpPr>
        <p:spPr>
          <a:xfrm>
            <a:off x="9031527" y="1533152"/>
            <a:ext cx="2377440" cy="4943848"/>
          </a:xfrm>
          <a:prstGeom prst="round2SameRect">
            <a:avLst>
              <a:gd name="adj1" fmla="val 1763"/>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31" name="Oval 30">
            <a:extLst>
              <a:ext uri="{FF2B5EF4-FFF2-40B4-BE49-F238E27FC236}">
                <a16:creationId xmlns:a16="http://schemas.microsoft.com/office/drawing/2014/main" id="{EF85905A-13DD-D149-A154-AC343BDEECA2}"/>
              </a:ext>
            </a:extLst>
          </p:cNvPr>
          <p:cNvSpPr/>
          <p:nvPr/>
        </p:nvSpPr>
        <p:spPr>
          <a:xfrm>
            <a:off x="9193131" y="4256957"/>
            <a:ext cx="2054232" cy="205423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32" name="Subtitle 2">
            <a:extLst>
              <a:ext uri="{FF2B5EF4-FFF2-40B4-BE49-F238E27FC236}">
                <a16:creationId xmlns:a16="http://schemas.microsoft.com/office/drawing/2014/main" id="{66889611-3838-0642-A7F7-4B72A2BEE6CE}"/>
              </a:ext>
            </a:extLst>
          </p:cNvPr>
          <p:cNvSpPr txBox="1">
            <a:spLocks/>
          </p:cNvSpPr>
          <p:nvPr/>
        </p:nvSpPr>
        <p:spPr>
          <a:xfrm>
            <a:off x="855917" y="1658247"/>
            <a:ext cx="2225675" cy="2403513"/>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In the hope that consumers will</a:t>
            </a:r>
          </a:p>
        </p:txBody>
      </p:sp>
      <p:sp>
        <p:nvSpPr>
          <p:cNvPr id="33" name="Subtitle 2">
            <a:extLst>
              <a:ext uri="{FF2B5EF4-FFF2-40B4-BE49-F238E27FC236}">
                <a16:creationId xmlns:a16="http://schemas.microsoft.com/office/drawing/2014/main" id="{409D106E-627D-0F42-B801-AC7AB5EA4381}"/>
              </a:ext>
            </a:extLst>
          </p:cNvPr>
          <p:cNvSpPr txBox="1">
            <a:spLocks/>
          </p:cNvSpPr>
          <p:nvPr/>
        </p:nvSpPr>
        <p:spPr>
          <a:xfrm>
            <a:off x="3606414" y="1658247"/>
            <a:ext cx="2225675" cy="2403513"/>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In the hope that consumers will</a:t>
            </a:r>
          </a:p>
        </p:txBody>
      </p:sp>
      <p:sp>
        <p:nvSpPr>
          <p:cNvPr id="34" name="Subtitle 2">
            <a:extLst>
              <a:ext uri="{FF2B5EF4-FFF2-40B4-BE49-F238E27FC236}">
                <a16:creationId xmlns:a16="http://schemas.microsoft.com/office/drawing/2014/main" id="{361DCC16-58AD-0D4A-8CBB-E40FD431FA2D}"/>
              </a:ext>
            </a:extLst>
          </p:cNvPr>
          <p:cNvSpPr txBox="1">
            <a:spLocks/>
          </p:cNvSpPr>
          <p:nvPr/>
        </p:nvSpPr>
        <p:spPr>
          <a:xfrm>
            <a:off x="6356912" y="1658247"/>
            <a:ext cx="2225675" cy="2403513"/>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In the hope that consumers will</a:t>
            </a:r>
          </a:p>
        </p:txBody>
      </p:sp>
      <p:sp>
        <p:nvSpPr>
          <p:cNvPr id="35" name="Subtitle 2">
            <a:extLst>
              <a:ext uri="{FF2B5EF4-FFF2-40B4-BE49-F238E27FC236}">
                <a16:creationId xmlns:a16="http://schemas.microsoft.com/office/drawing/2014/main" id="{AA752D3F-362A-4E4E-AA82-042B7F135B39}"/>
              </a:ext>
            </a:extLst>
          </p:cNvPr>
          <p:cNvSpPr txBox="1">
            <a:spLocks/>
          </p:cNvSpPr>
          <p:nvPr/>
        </p:nvSpPr>
        <p:spPr>
          <a:xfrm>
            <a:off x="9110409" y="1658247"/>
            <a:ext cx="2225675" cy="2403513"/>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In the hope that consumers will</a:t>
            </a:r>
          </a:p>
        </p:txBody>
      </p:sp>
      <p:sp>
        <p:nvSpPr>
          <p:cNvPr id="36" name="TextBox 35">
            <a:extLst>
              <a:ext uri="{FF2B5EF4-FFF2-40B4-BE49-F238E27FC236}">
                <a16:creationId xmlns:a16="http://schemas.microsoft.com/office/drawing/2014/main" id="{B05C825B-6A37-2C4A-91C7-8230F07D9165}"/>
              </a:ext>
            </a:extLst>
          </p:cNvPr>
          <p:cNvSpPr txBox="1"/>
          <p:nvPr/>
        </p:nvSpPr>
        <p:spPr>
          <a:xfrm>
            <a:off x="1648307" y="5018970"/>
            <a:ext cx="639920" cy="1154162"/>
          </a:xfrm>
          <a:prstGeom prst="rect">
            <a:avLst/>
          </a:prstGeom>
          <a:noFill/>
        </p:spPr>
        <p:txBody>
          <a:bodyPr wrap="none" rtlCol="0" anchor="ctr">
            <a:spAutoFit/>
          </a:bodyPr>
          <a:lstStyle/>
          <a:p>
            <a:pPr algn="ctr"/>
            <a:r>
              <a:rPr lang="en-US" sz="6900" b="1" dirty="0">
                <a:solidFill>
                  <a:schemeClr val="accent1"/>
                </a:solidFill>
                <a:latin typeface="Oswald" panose="02000503000000000000" pitchFamily="2" charset="77"/>
              </a:rPr>
              <a:t>S</a:t>
            </a:r>
          </a:p>
        </p:txBody>
      </p:sp>
      <p:sp>
        <p:nvSpPr>
          <p:cNvPr id="37" name="TextBox 36">
            <a:extLst>
              <a:ext uri="{FF2B5EF4-FFF2-40B4-BE49-F238E27FC236}">
                <a16:creationId xmlns:a16="http://schemas.microsoft.com/office/drawing/2014/main" id="{C7C74755-055F-9242-A705-539D650EA5ED}"/>
              </a:ext>
            </a:extLst>
          </p:cNvPr>
          <p:cNvSpPr txBox="1"/>
          <p:nvPr/>
        </p:nvSpPr>
        <p:spPr>
          <a:xfrm>
            <a:off x="4318340" y="5018970"/>
            <a:ext cx="801823" cy="1154162"/>
          </a:xfrm>
          <a:prstGeom prst="rect">
            <a:avLst/>
          </a:prstGeom>
          <a:noFill/>
        </p:spPr>
        <p:txBody>
          <a:bodyPr wrap="none" rtlCol="0" anchor="ctr">
            <a:spAutoFit/>
          </a:bodyPr>
          <a:lstStyle/>
          <a:p>
            <a:pPr algn="ctr"/>
            <a:r>
              <a:rPr lang="en-US" sz="6900" b="1" dirty="0">
                <a:solidFill>
                  <a:schemeClr val="accent2"/>
                </a:solidFill>
                <a:latin typeface="Oswald" panose="02000503000000000000" pitchFamily="2" charset="77"/>
              </a:rPr>
              <a:t>W</a:t>
            </a:r>
          </a:p>
        </p:txBody>
      </p:sp>
      <p:sp>
        <p:nvSpPr>
          <p:cNvPr id="38" name="TextBox 37">
            <a:extLst>
              <a:ext uri="{FF2B5EF4-FFF2-40B4-BE49-F238E27FC236}">
                <a16:creationId xmlns:a16="http://schemas.microsoft.com/office/drawing/2014/main" id="{5073832C-46E4-E54B-842A-32D815737E27}"/>
              </a:ext>
            </a:extLst>
          </p:cNvPr>
          <p:cNvSpPr txBox="1"/>
          <p:nvPr/>
        </p:nvSpPr>
        <p:spPr>
          <a:xfrm>
            <a:off x="7118532" y="5021922"/>
            <a:ext cx="702436" cy="1154162"/>
          </a:xfrm>
          <a:prstGeom prst="rect">
            <a:avLst/>
          </a:prstGeom>
          <a:noFill/>
        </p:spPr>
        <p:txBody>
          <a:bodyPr wrap="none" rtlCol="0" anchor="ctr">
            <a:spAutoFit/>
          </a:bodyPr>
          <a:lstStyle/>
          <a:p>
            <a:pPr algn="ctr"/>
            <a:r>
              <a:rPr lang="en-US" sz="6900" b="1" dirty="0">
                <a:solidFill>
                  <a:schemeClr val="accent3"/>
                </a:solidFill>
                <a:latin typeface="Oswald" panose="02000503000000000000" pitchFamily="2" charset="77"/>
              </a:rPr>
              <a:t>O</a:t>
            </a:r>
          </a:p>
        </p:txBody>
      </p:sp>
      <p:sp>
        <p:nvSpPr>
          <p:cNvPr id="39" name="TextBox 38">
            <a:extLst>
              <a:ext uri="{FF2B5EF4-FFF2-40B4-BE49-F238E27FC236}">
                <a16:creationId xmlns:a16="http://schemas.microsoft.com/office/drawing/2014/main" id="{B7E9C628-99F3-564A-A3F4-220170F20C28}"/>
              </a:ext>
            </a:extLst>
          </p:cNvPr>
          <p:cNvSpPr txBox="1"/>
          <p:nvPr/>
        </p:nvSpPr>
        <p:spPr>
          <a:xfrm>
            <a:off x="9930744" y="5018970"/>
            <a:ext cx="579006" cy="1154162"/>
          </a:xfrm>
          <a:prstGeom prst="rect">
            <a:avLst/>
          </a:prstGeom>
          <a:noFill/>
        </p:spPr>
        <p:txBody>
          <a:bodyPr wrap="none" rtlCol="0" anchor="ctr">
            <a:spAutoFit/>
          </a:bodyPr>
          <a:lstStyle/>
          <a:p>
            <a:pPr algn="ctr"/>
            <a:r>
              <a:rPr lang="en-US" sz="6900" b="1" dirty="0">
                <a:solidFill>
                  <a:schemeClr val="accent4"/>
                </a:solidFill>
                <a:latin typeface="Oswald" panose="02000503000000000000" pitchFamily="2" charset="77"/>
              </a:rPr>
              <a:t>T</a:t>
            </a:r>
          </a:p>
        </p:txBody>
      </p:sp>
      <p:sp>
        <p:nvSpPr>
          <p:cNvPr id="40" name="TextBox 39">
            <a:extLst>
              <a:ext uri="{FF2B5EF4-FFF2-40B4-BE49-F238E27FC236}">
                <a16:creationId xmlns:a16="http://schemas.microsoft.com/office/drawing/2014/main" id="{0CC2312E-EA88-404B-8B18-78350954D237}"/>
              </a:ext>
            </a:extLst>
          </p:cNvPr>
          <p:cNvSpPr txBox="1"/>
          <p:nvPr/>
        </p:nvSpPr>
        <p:spPr>
          <a:xfrm>
            <a:off x="1348315" y="4696388"/>
            <a:ext cx="1215397" cy="353943"/>
          </a:xfrm>
          <a:prstGeom prst="rect">
            <a:avLst/>
          </a:prstGeom>
          <a:noFill/>
        </p:spPr>
        <p:txBody>
          <a:bodyPr wrap="none" rtlCol="0" anchor="ctr" anchorCtr="0">
            <a:spAutoFit/>
          </a:bodyPr>
          <a:lstStyle/>
          <a:p>
            <a:pPr algn="ctr"/>
            <a:r>
              <a:rPr lang="en-US" sz="1700" b="1" dirty="0">
                <a:solidFill>
                  <a:schemeClr val="accent1"/>
                </a:solidFill>
                <a:latin typeface="Oswald" panose="02000503000000000000" pitchFamily="2" charset="77"/>
                <a:ea typeface="League Spartan" charset="0"/>
                <a:cs typeface="Poppins" pitchFamily="2" charset="77"/>
              </a:rPr>
              <a:t>STRENGTHS</a:t>
            </a:r>
          </a:p>
        </p:txBody>
      </p:sp>
      <p:sp>
        <p:nvSpPr>
          <p:cNvPr id="41" name="TextBox 40">
            <a:extLst>
              <a:ext uri="{FF2B5EF4-FFF2-40B4-BE49-F238E27FC236}">
                <a16:creationId xmlns:a16="http://schemas.microsoft.com/office/drawing/2014/main" id="{41E61E8D-BB7E-254D-8B35-CFADE86367F4}"/>
              </a:ext>
            </a:extLst>
          </p:cNvPr>
          <p:cNvSpPr txBox="1"/>
          <p:nvPr/>
        </p:nvSpPr>
        <p:spPr>
          <a:xfrm>
            <a:off x="4053043" y="4696388"/>
            <a:ext cx="1332416" cy="353943"/>
          </a:xfrm>
          <a:prstGeom prst="rect">
            <a:avLst/>
          </a:prstGeom>
          <a:noFill/>
        </p:spPr>
        <p:txBody>
          <a:bodyPr wrap="none" rtlCol="0" anchor="ctr" anchorCtr="0">
            <a:spAutoFit/>
          </a:bodyPr>
          <a:lstStyle/>
          <a:p>
            <a:pPr algn="ctr"/>
            <a:r>
              <a:rPr lang="en-US" sz="1700" b="1" dirty="0">
                <a:solidFill>
                  <a:schemeClr val="accent2"/>
                </a:solidFill>
                <a:latin typeface="Oswald" panose="02000503000000000000" pitchFamily="2" charset="77"/>
                <a:ea typeface="League Spartan" charset="0"/>
                <a:cs typeface="Poppins" pitchFamily="2" charset="77"/>
              </a:rPr>
              <a:t>WEAKNESSES</a:t>
            </a:r>
          </a:p>
        </p:txBody>
      </p:sp>
      <p:sp>
        <p:nvSpPr>
          <p:cNvPr id="42" name="TextBox 41">
            <a:extLst>
              <a:ext uri="{FF2B5EF4-FFF2-40B4-BE49-F238E27FC236}">
                <a16:creationId xmlns:a16="http://schemas.microsoft.com/office/drawing/2014/main" id="{5E9DE742-8D94-E141-A7EA-B2B6DE7D4836}"/>
              </a:ext>
            </a:extLst>
          </p:cNvPr>
          <p:cNvSpPr txBox="1"/>
          <p:nvPr/>
        </p:nvSpPr>
        <p:spPr>
          <a:xfrm>
            <a:off x="6664882" y="4696388"/>
            <a:ext cx="1609736" cy="353943"/>
          </a:xfrm>
          <a:prstGeom prst="rect">
            <a:avLst/>
          </a:prstGeom>
          <a:noFill/>
        </p:spPr>
        <p:txBody>
          <a:bodyPr wrap="none" rtlCol="0" anchor="ctr" anchorCtr="0">
            <a:spAutoFit/>
          </a:bodyPr>
          <a:lstStyle/>
          <a:p>
            <a:pPr algn="ctr"/>
            <a:r>
              <a:rPr lang="en-US" sz="1700" b="1" dirty="0">
                <a:solidFill>
                  <a:schemeClr val="accent3"/>
                </a:solidFill>
                <a:latin typeface="Oswald" panose="02000503000000000000" pitchFamily="2" charset="77"/>
                <a:ea typeface="League Spartan" charset="0"/>
                <a:cs typeface="Poppins" pitchFamily="2" charset="77"/>
              </a:rPr>
              <a:t>OPPORTUNITIES</a:t>
            </a:r>
          </a:p>
        </p:txBody>
      </p:sp>
      <p:sp>
        <p:nvSpPr>
          <p:cNvPr id="43" name="TextBox 42">
            <a:extLst>
              <a:ext uri="{FF2B5EF4-FFF2-40B4-BE49-F238E27FC236}">
                <a16:creationId xmlns:a16="http://schemas.microsoft.com/office/drawing/2014/main" id="{CFD4C884-0CAE-AD4A-A8C2-A1E391AACDE9}"/>
              </a:ext>
            </a:extLst>
          </p:cNvPr>
          <p:cNvSpPr txBox="1"/>
          <p:nvPr/>
        </p:nvSpPr>
        <p:spPr>
          <a:xfrm>
            <a:off x="9732774" y="4696388"/>
            <a:ext cx="974947" cy="353943"/>
          </a:xfrm>
          <a:prstGeom prst="rect">
            <a:avLst/>
          </a:prstGeom>
          <a:noFill/>
        </p:spPr>
        <p:txBody>
          <a:bodyPr wrap="none" rtlCol="0" anchor="ctr" anchorCtr="0">
            <a:spAutoFit/>
          </a:bodyPr>
          <a:lstStyle/>
          <a:p>
            <a:pPr algn="ctr"/>
            <a:r>
              <a:rPr lang="en-US" sz="1700" b="1" dirty="0">
                <a:solidFill>
                  <a:schemeClr val="accent4"/>
                </a:solidFill>
                <a:latin typeface="Oswald" panose="02000503000000000000" pitchFamily="2" charset="77"/>
                <a:ea typeface="League Spartan" charset="0"/>
                <a:cs typeface="Poppins" pitchFamily="2" charset="77"/>
              </a:rPr>
              <a:t>THREATS</a:t>
            </a:r>
          </a:p>
        </p:txBody>
      </p:sp>
    </p:spTree>
    <p:extLst>
      <p:ext uri="{BB962C8B-B14F-4D97-AF65-F5344CB8AC3E}">
        <p14:creationId xmlns:p14="http://schemas.microsoft.com/office/powerpoint/2010/main" val="342741313"/>
      </p:ext>
    </p:extLst>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a:extLst>
              <a:ext uri="{FF2B5EF4-FFF2-40B4-BE49-F238E27FC236}">
                <a16:creationId xmlns:a16="http://schemas.microsoft.com/office/drawing/2014/main" id="{85D02DBC-7B82-4C44-AC79-3E0627BBD5A5}"/>
              </a:ext>
            </a:extLst>
          </p:cNvPr>
          <p:cNvSpPr>
            <a:spLocks noChangeArrowheads="1"/>
          </p:cNvSpPr>
          <p:nvPr/>
        </p:nvSpPr>
        <p:spPr bwMode="auto">
          <a:xfrm>
            <a:off x="4348950" y="2252888"/>
            <a:ext cx="3489340" cy="3486993"/>
          </a:xfrm>
          <a:prstGeom prst="ellipse">
            <a:avLst/>
          </a:prstGeom>
          <a:noFill/>
          <a:ln w="127000"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a:lstStyle/>
          <a:p>
            <a:pPr>
              <a:defRPr/>
            </a:pPr>
            <a:endParaRPr lang="en-US" sz="3599" dirty="0">
              <a:latin typeface="Roboto Light" panose="02000000000000000000" pitchFamily="2" charset="0"/>
            </a:endParaRPr>
          </a:p>
        </p:txBody>
      </p:sp>
      <p:sp>
        <p:nvSpPr>
          <p:cNvPr id="3" name="Oval 2">
            <a:extLst>
              <a:ext uri="{FF2B5EF4-FFF2-40B4-BE49-F238E27FC236}">
                <a16:creationId xmlns:a16="http://schemas.microsoft.com/office/drawing/2014/main" id="{833A0D04-4524-5047-9529-DD8CDFEA12EF}"/>
              </a:ext>
            </a:extLst>
          </p:cNvPr>
          <p:cNvSpPr>
            <a:spLocks noChangeArrowheads="1"/>
          </p:cNvSpPr>
          <p:nvPr/>
        </p:nvSpPr>
        <p:spPr bwMode="auto">
          <a:xfrm>
            <a:off x="3761396" y="1667335"/>
            <a:ext cx="2309211" cy="2307624"/>
          </a:xfrm>
          <a:prstGeom prst="ellipse">
            <a:avLst/>
          </a:prstGeom>
          <a:solidFill>
            <a:schemeClr val="accent1"/>
          </a:solidFill>
          <a:ln w="25400">
            <a:noFill/>
            <a:round/>
            <a:headEnd/>
            <a:tailEnd/>
          </a:ln>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fontAlgn="base">
              <a:spcBef>
                <a:spcPct val="0"/>
              </a:spcBef>
              <a:spcAft>
                <a:spcPct val="0"/>
              </a:spcAft>
              <a:defRPr>
                <a:solidFill>
                  <a:schemeClr val="tx1"/>
                </a:solidFill>
                <a:latin typeface="Open Sans" panose="020B0606030504020204" pitchFamily="34" charset="0"/>
              </a:defRPr>
            </a:lvl6pPr>
            <a:lvl7pPr marL="2971800" indent="-228600" fontAlgn="base">
              <a:spcBef>
                <a:spcPct val="0"/>
              </a:spcBef>
              <a:spcAft>
                <a:spcPct val="0"/>
              </a:spcAft>
              <a:defRPr>
                <a:solidFill>
                  <a:schemeClr val="tx1"/>
                </a:solidFill>
                <a:latin typeface="Open Sans" panose="020B0606030504020204" pitchFamily="34" charset="0"/>
              </a:defRPr>
            </a:lvl7pPr>
            <a:lvl8pPr marL="3429000" indent="-228600" fontAlgn="base">
              <a:spcBef>
                <a:spcPct val="0"/>
              </a:spcBef>
              <a:spcAft>
                <a:spcPct val="0"/>
              </a:spcAft>
              <a:defRPr>
                <a:solidFill>
                  <a:schemeClr val="tx1"/>
                </a:solidFill>
                <a:latin typeface="Open Sans" panose="020B0606030504020204" pitchFamily="34" charset="0"/>
              </a:defRPr>
            </a:lvl8pPr>
            <a:lvl9pPr marL="3886200" indent="-228600" fontAlgn="base">
              <a:spcBef>
                <a:spcPct val="0"/>
              </a:spcBef>
              <a:spcAft>
                <a:spcPct val="0"/>
              </a:spcAft>
              <a:defRPr>
                <a:solidFill>
                  <a:schemeClr val="tx1"/>
                </a:solidFill>
                <a:latin typeface="Open Sans" panose="020B0606030504020204" pitchFamily="34" charset="0"/>
              </a:defRPr>
            </a:lvl9pPr>
          </a:lstStyle>
          <a:p>
            <a:pPr eaLnBrk="1" hangingPunct="1"/>
            <a:endParaRPr lang="en-US" altLang="en-US" sz="3599" dirty="0">
              <a:latin typeface="Roboto Light" panose="02000000000000000000" pitchFamily="2" charset="0"/>
            </a:endParaRPr>
          </a:p>
        </p:txBody>
      </p:sp>
      <p:sp>
        <p:nvSpPr>
          <p:cNvPr id="4" name="Oval 3">
            <a:extLst>
              <a:ext uri="{FF2B5EF4-FFF2-40B4-BE49-F238E27FC236}">
                <a16:creationId xmlns:a16="http://schemas.microsoft.com/office/drawing/2014/main" id="{4765DD40-0B28-6846-9007-019B3869475F}"/>
              </a:ext>
            </a:extLst>
          </p:cNvPr>
          <p:cNvSpPr>
            <a:spLocks noChangeArrowheads="1"/>
          </p:cNvSpPr>
          <p:nvPr/>
        </p:nvSpPr>
        <p:spPr bwMode="auto">
          <a:xfrm>
            <a:off x="6124568" y="1667335"/>
            <a:ext cx="2309212" cy="2307624"/>
          </a:xfrm>
          <a:prstGeom prst="ellipse">
            <a:avLst/>
          </a:prstGeom>
          <a:solidFill>
            <a:schemeClr val="accent3"/>
          </a:solidFill>
          <a:ln w="25400">
            <a:noFill/>
            <a:round/>
            <a:headEnd/>
            <a:tailEnd/>
          </a:ln>
        </p:spPr>
        <p:txBody>
          <a:bodyPr/>
          <a:lstStyle/>
          <a:p>
            <a:pPr>
              <a:defRPr/>
            </a:pPr>
            <a:endParaRPr lang="en-US" sz="3599" dirty="0">
              <a:latin typeface="Roboto Light" panose="02000000000000000000" pitchFamily="2" charset="0"/>
            </a:endParaRPr>
          </a:p>
        </p:txBody>
      </p:sp>
      <p:sp>
        <p:nvSpPr>
          <p:cNvPr id="5" name="Oval 4">
            <a:extLst>
              <a:ext uri="{FF2B5EF4-FFF2-40B4-BE49-F238E27FC236}">
                <a16:creationId xmlns:a16="http://schemas.microsoft.com/office/drawing/2014/main" id="{F424E87B-ABC5-AC43-B0E1-BA004B634D74}"/>
              </a:ext>
            </a:extLst>
          </p:cNvPr>
          <p:cNvSpPr>
            <a:spLocks noChangeArrowheads="1"/>
          </p:cNvSpPr>
          <p:nvPr/>
        </p:nvSpPr>
        <p:spPr bwMode="auto">
          <a:xfrm>
            <a:off x="3761396" y="4017810"/>
            <a:ext cx="2309211" cy="2307624"/>
          </a:xfrm>
          <a:prstGeom prst="ellipse">
            <a:avLst/>
          </a:prstGeom>
          <a:solidFill>
            <a:schemeClr val="accent2"/>
          </a:solidFill>
          <a:ln w="25400">
            <a:noFill/>
            <a:round/>
            <a:headEnd/>
            <a:tailEnd/>
          </a:ln>
        </p:spPr>
        <p:txBody>
          <a:bodyPr/>
          <a:lstStyle>
            <a:lvl1pPr>
              <a:defRPr>
                <a:solidFill>
                  <a:schemeClr val="tx1"/>
                </a:solidFill>
                <a:latin typeface="Open Sans" panose="020B0606030504020204" pitchFamily="34" charset="0"/>
              </a:defRPr>
            </a:lvl1pPr>
            <a:lvl2pPr marL="742950" indent="-285750">
              <a:defRPr>
                <a:solidFill>
                  <a:schemeClr val="tx1"/>
                </a:solidFill>
                <a:latin typeface="Open Sans" panose="020B0606030504020204" pitchFamily="34" charset="0"/>
              </a:defRPr>
            </a:lvl2pPr>
            <a:lvl3pPr marL="1143000" indent="-228600">
              <a:defRPr>
                <a:solidFill>
                  <a:schemeClr val="tx1"/>
                </a:solidFill>
                <a:latin typeface="Open Sans" panose="020B0606030504020204" pitchFamily="34" charset="0"/>
              </a:defRPr>
            </a:lvl3pPr>
            <a:lvl4pPr marL="1600200" indent="-228600">
              <a:defRPr>
                <a:solidFill>
                  <a:schemeClr val="tx1"/>
                </a:solidFill>
                <a:latin typeface="Open Sans" panose="020B0606030504020204" pitchFamily="34" charset="0"/>
              </a:defRPr>
            </a:lvl4pPr>
            <a:lvl5pPr marL="2057400" indent="-228600">
              <a:defRPr>
                <a:solidFill>
                  <a:schemeClr val="tx1"/>
                </a:solidFill>
                <a:latin typeface="Open Sans" panose="020B0606030504020204" pitchFamily="34" charset="0"/>
              </a:defRPr>
            </a:lvl5pPr>
            <a:lvl6pPr marL="2514600" indent="-228600" fontAlgn="base">
              <a:spcBef>
                <a:spcPct val="0"/>
              </a:spcBef>
              <a:spcAft>
                <a:spcPct val="0"/>
              </a:spcAft>
              <a:defRPr>
                <a:solidFill>
                  <a:schemeClr val="tx1"/>
                </a:solidFill>
                <a:latin typeface="Open Sans" panose="020B0606030504020204" pitchFamily="34" charset="0"/>
              </a:defRPr>
            </a:lvl6pPr>
            <a:lvl7pPr marL="2971800" indent="-228600" fontAlgn="base">
              <a:spcBef>
                <a:spcPct val="0"/>
              </a:spcBef>
              <a:spcAft>
                <a:spcPct val="0"/>
              </a:spcAft>
              <a:defRPr>
                <a:solidFill>
                  <a:schemeClr val="tx1"/>
                </a:solidFill>
                <a:latin typeface="Open Sans" panose="020B0606030504020204" pitchFamily="34" charset="0"/>
              </a:defRPr>
            </a:lvl7pPr>
            <a:lvl8pPr marL="3429000" indent="-228600" fontAlgn="base">
              <a:spcBef>
                <a:spcPct val="0"/>
              </a:spcBef>
              <a:spcAft>
                <a:spcPct val="0"/>
              </a:spcAft>
              <a:defRPr>
                <a:solidFill>
                  <a:schemeClr val="tx1"/>
                </a:solidFill>
                <a:latin typeface="Open Sans" panose="020B0606030504020204" pitchFamily="34" charset="0"/>
              </a:defRPr>
            </a:lvl8pPr>
            <a:lvl9pPr marL="3886200" indent="-228600" fontAlgn="base">
              <a:spcBef>
                <a:spcPct val="0"/>
              </a:spcBef>
              <a:spcAft>
                <a:spcPct val="0"/>
              </a:spcAft>
              <a:defRPr>
                <a:solidFill>
                  <a:schemeClr val="tx1"/>
                </a:solidFill>
                <a:latin typeface="Open Sans" panose="020B0606030504020204" pitchFamily="34" charset="0"/>
              </a:defRPr>
            </a:lvl9pPr>
          </a:lstStyle>
          <a:p>
            <a:pPr eaLnBrk="1" hangingPunct="1"/>
            <a:endParaRPr lang="en-US" altLang="en-US" sz="3599" dirty="0">
              <a:latin typeface="Roboto Light" panose="02000000000000000000" pitchFamily="2" charset="0"/>
            </a:endParaRPr>
          </a:p>
        </p:txBody>
      </p:sp>
      <p:sp>
        <p:nvSpPr>
          <p:cNvPr id="6" name="Oval 5">
            <a:extLst>
              <a:ext uri="{FF2B5EF4-FFF2-40B4-BE49-F238E27FC236}">
                <a16:creationId xmlns:a16="http://schemas.microsoft.com/office/drawing/2014/main" id="{ECD96D2F-B2A8-DE4D-8118-2007B8368A17}"/>
              </a:ext>
            </a:extLst>
          </p:cNvPr>
          <p:cNvSpPr>
            <a:spLocks noChangeArrowheads="1"/>
          </p:cNvSpPr>
          <p:nvPr/>
        </p:nvSpPr>
        <p:spPr bwMode="auto">
          <a:xfrm>
            <a:off x="6124568" y="4017810"/>
            <a:ext cx="2309212" cy="2307624"/>
          </a:xfrm>
          <a:prstGeom prst="ellipse">
            <a:avLst/>
          </a:prstGeom>
          <a:solidFill>
            <a:schemeClr val="accent4"/>
          </a:solidFill>
          <a:ln w="25400">
            <a:noFill/>
            <a:round/>
            <a:headEnd/>
            <a:tailEnd/>
          </a:ln>
        </p:spPr>
        <p:txBody>
          <a:bodyPr/>
          <a:lstStyle/>
          <a:p>
            <a:pPr>
              <a:defRPr/>
            </a:pPr>
            <a:endParaRPr lang="en-US" sz="3599" dirty="0">
              <a:latin typeface="Roboto Light" panose="02000000000000000000" pitchFamily="2" charset="0"/>
            </a:endParaRPr>
          </a:p>
        </p:txBody>
      </p:sp>
      <p:sp>
        <p:nvSpPr>
          <p:cNvPr id="7" name="Oval 6">
            <a:extLst>
              <a:ext uri="{FF2B5EF4-FFF2-40B4-BE49-F238E27FC236}">
                <a16:creationId xmlns:a16="http://schemas.microsoft.com/office/drawing/2014/main" id="{F2C7309F-5885-6647-9F83-C74392318ED9}"/>
              </a:ext>
            </a:extLst>
          </p:cNvPr>
          <p:cNvSpPr>
            <a:spLocks noChangeArrowheads="1"/>
          </p:cNvSpPr>
          <p:nvPr/>
        </p:nvSpPr>
        <p:spPr bwMode="auto">
          <a:xfrm>
            <a:off x="5270715" y="3140151"/>
            <a:ext cx="1707705" cy="1712467"/>
          </a:xfrm>
          <a:prstGeom prst="ellipse">
            <a:avLst/>
          </a:prstGeom>
          <a:solidFill>
            <a:schemeClr val="accent6"/>
          </a:solidFill>
          <a:ln w="25400">
            <a:noFill/>
            <a:round/>
            <a:headEnd/>
            <a:tailEnd/>
          </a:ln>
          <a:effectLst/>
        </p:spPr>
        <p:txBody>
          <a:bodyPr/>
          <a:lstStyle/>
          <a:p>
            <a:pPr>
              <a:defRPr/>
            </a:pPr>
            <a:endParaRPr lang="en-US" sz="3599" dirty="0">
              <a:latin typeface="Roboto Light" panose="02000000000000000000" pitchFamily="2" charset="0"/>
            </a:endParaRPr>
          </a:p>
        </p:txBody>
      </p:sp>
      <p:sp>
        <p:nvSpPr>
          <p:cNvPr id="18" name="TextBox 17">
            <a:extLst>
              <a:ext uri="{FF2B5EF4-FFF2-40B4-BE49-F238E27FC236}">
                <a16:creationId xmlns:a16="http://schemas.microsoft.com/office/drawing/2014/main" id="{83391BDD-BAC8-4C47-A0EC-211294929227}"/>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19" name="Rectangle 18">
            <a:extLst>
              <a:ext uri="{FF2B5EF4-FFF2-40B4-BE49-F238E27FC236}">
                <a16:creationId xmlns:a16="http://schemas.microsoft.com/office/drawing/2014/main" id="{993A09BA-CA85-3A4D-8A46-CFF2F1315C3E}"/>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0" name="Freeform 19">
            <a:extLst>
              <a:ext uri="{FF2B5EF4-FFF2-40B4-BE49-F238E27FC236}">
                <a16:creationId xmlns:a16="http://schemas.microsoft.com/office/drawing/2014/main" id="{9C649161-9523-B749-9DD5-E800422F4A7D}"/>
              </a:ext>
            </a:extLst>
          </p:cNvPr>
          <p:cNvSpPr>
            <a:spLocks noChangeArrowheads="1"/>
          </p:cNvSpPr>
          <p:nvPr/>
        </p:nvSpPr>
        <p:spPr bwMode="auto">
          <a:xfrm>
            <a:off x="4565325" y="2229879"/>
            <a:ext cx="701349" cy="624946"/>
          </a:xfrm>
          <a:custGeom>
            <a:avLst/>
            <a:gdLst>
              <a:gd name="connsiteX0" fmla="*/ 155336 w 306028"/>
              <a:gd name="connsiteY0" fmla="*/ 130175 h 272690"/>
              <a:gd name="connsiteX1" fmla="*/ 163100 w 306028"/>
              <a:gd name="connsiteY1" fmla="*/ 130175 h 272690"/>
              <a:gd name="connsiteX2" fmla="*/ 167905 w 306028"/>
              <a:gd name="connsiteY2" fmla="*/ 134479 h 272690"/>
              <a:gd name="connsiteX3" fmla="*/ 163100 w 306028"/>
              <a:gd name="connsiteY3" fmla="*/ 139142 h 272690"/>
              <a:gd name="connsiteX4" fmla="*/ 155336 w 306028"/>
              <a:gd name="connsiteY4" fmla="*/ 139142 h 272690"/>
              <a:gd name="connsiteX5" fmla="*/ 150530 w 306028"/>
              <a:gd name="connsiteY5" fmla="*/ 143805 h 272690"/>
              <a:gd name="connsiteX6" fmla="*/ 150530 w 306028"/>
              <a:gd name="connsiteY6" fmla="*/ 201912 h 272690"/>
              <a:gd name="connsiteX7" fmla="*/ 155336 w 306028"/>
              <a:gd name="connsiteY7" fmla="*/ 206574 h 272690"/>
              <a:gd name="connsiteX8" fmla="*/ 163100 w 306028"/>
              <a:gd name="connsiteY8" fmla="*/ 206574 h 272690"/>
              <a:gd name="connsiteX9" fmla="*/ 167905 w 306028"/>
              <a:gd name="connsiteY9" fmla="*/ 211237 h 272690"/>
              <a:gd name="connsiteX10" fmla="*/ 163100 w 306028"/>
              <a:gd name="connsiteY10" fmla="*/ 215541 h 272690"/>
              <a:gd name="connsiteX11" fmla="*/ 155336 w 306028"/>
              <a:gd name="connsiteY11" fmla="*/ 215541 h 272690"/>
              <a:gd name="connsiteX12" fmla="*/ 141288 w 306028"/>
              <a:gd name="connsiteY12" fmla="*/ 201912 h 272690"/>
              <a:gd name="connsiteX13" fmla="*/ 141288 w 306028"/>
              <a:gd name="connsiteY13" fmla="*/ 143805 h 272690"/>
              <a:gd name="connsiteX14" fmla="*/ 155336 w 306028"/>
              <a:gd name="connsiteY14" fmla="*/ 130175 h 272690"/>
              <a:gd name="connsiteX15" fmla="*/ 224172 w 306028"/>
              <a:gd name="connsiteY15" fmla="*/ 58891 h 272690"/>
              <a:gd name="connsiteX16" fmla="*/ 216600 w 306028"/>
              <a:gd name="connsiteY16" fmla="*/ 59250 h 272690"/>
              <a:gd name="connsiteX17" fmla="*/ 218764 w 306028"/>
              <a:gd name="connsiteY17" fmla="*/ 87569 h 272690"/>
              <a:gd name="connsiteX18" fmla="*/ 196767 w 306028"/>
              <a:gd name="connsiteY18" fmla="*/ 121982 h 272690"/>
              <a:gd name="connsiteX19" fmla="*/ 185228 w 306028"/>
              <a:gd name="connsiteY19" fmla="*/ 138113 h 272690"/>
              <a:gd name="connsiteX20" fmla="*/ 185228 w 306028"/>
              <a:gd name="connsiteY20" fmla="*/ 200486 h 272690"/>
              <a:gd name="connsiteX21" fmla="*/ 191358 w 306028"/>
              <a:gd name="connsiteY21" fmla="*/ 206580 h 272690"/>
              <a:gd name="connsiteX22" fmla="*/ 274295 w 306028"/>
              <a:gd name="connsiteY22" fmla="*/ 206580 h 272690"/>
              <a:gd name="connsiteX23" fmla="*/ 275016 w 306028"/>
              <a:gd name="connsiteY23" fmla="*/ 206222 h 272690"/>
              <a:gd name="connsiteX24" fmla="*/ 284392 w 306028"/>
              <a:gd name="connsiteY24" fmla="*/ 195826 h 272690"/>
              <a:gd name="connsiteX25" fmla="*/ 283310 w 306028"/>
              <a:gd name="connsiteY25" fmla="*/ 190807 h 272690"/>
              <a:gd name="connsiteX26" fmla="*/ 282950 w 306028"/>
              <a:gd name="connsiteY26" fmla="*/ 186506 h 272690"/>
              <a:gd name="connsiteX27" fmla="*/ 286195 w 306028"/>
              <a:gd name="connsiteY27" fmla="*/ 183997 h 272690"/>
              <a:gd name="connsiteX28" fmla="*/ 294849 w 306028"/>
              <a:gd name="connsiteY28" fmla="*/ 173601 h 272690"/>
              <a:gd name="connsiteX29" fmla="*/ 291604 w 306028"/>
              <a:gd name="connsiteY29" fmla="*/ 166432 h 272690"/>
              <a:gd name="connsiteX30" fmla="*/ 290883 w 306028"/>
              <a:gd name="connsiteY30" fmla="*/ 162847 h 272690"/>
              <a:gd name="connsiteX31" fmla="*/ 292325 w 306028"/>
              <a:gd name="connsiteY31" fmla="*/ 159621 h 272690"/>
              <a:gd name="connsiteX32" fmla="*/ 296652 w 306028"/>
              <a:gd name="connsiteY32" fmla="*/ 151376 h 272690"/>
              <a:gd name="connsiteX33" fmla="*/ 293046 w 306028"/>
              <a:gd name="connsiteY33" fmla="*/ 144207 h 272690"/>
              <a:gd name="connsiteX34" fmla="*/ 289801 w 306028"/>
              <a:gd name="connsiteY34" fmla="*/ 139188 h 272690"/>
              <a:gd name="connsiteX35" fmla="*/ 291964 w 306028"/>
              <a:gd name="connsiteY35" fmla="*/ 133811 h 272690"/>
              <a:gd name="connsiteX36" fmla="*/ 295570 w 306028"/>
              <a:gd name="connsiteY36" fmla="*/ 125566 h 272690"/>
              <a:gd name="connsiteX37" fmla="*/ 287998 w 306028"/>
              <a:gd name="connsiteY37" fmla="*/ 116246 h 272690"/>
              <a:gd name="connsiteX38" fmla="*/ 241120 w 306028"/>
              <a:gd name="connsiteY38" fmla="*/ 116246 h 272690"/>
              <a:gd name="connsiteX39" fmla="*/ 237154 w 306028"/>
              <a:gd name="connsiteY39" fmla="*/ 114454 h 272690"/>
              <a:gd name="connsiteX40" fmla="*/ 236793 w 306028"/>
              <a:gd name="connsiteY40" fmla="*/ 110511 h 272690"/>
              <a:gd name="connsiteX41" fmla="*/ 238957 w 306028"/>
              <a:gd name="connsiteY41" fmla="*/ 83626 h 272690"/>
              <a:gd name="connsiteX42" fmla="*/ 224172 w 306028"/>
              <a:gd name="connsiteY42" fmla="*/ 58891 h 272690"/>
              <a:gd name="connsiteX43" fmla="*/ 224533 w 306028"/>
              <a:gd name="connsiteY43" fmla="*/ 49571 h 272690"/>
              <a:gd name="connsiteX44" fmla="*/ 248332 w 306028"/>
              <a:gd name="connsiteY44" fmla="*/ 82909 h 272690"/>
              <a:gd name="connsiteX45" fmla="*/ 247251 w 306028"/>
              <a:gd name="connsiteY45" fmla="*/ 107284 h 272690"/>
              <a:gd name="connsiteX46" fmla="*/ 287998 w 306028"/>
              <a:gd name="connsiteY46" fmla="*/ 107284 h 272690"/>
              <a:gd name="connsiteX47" fmla="*/ 304946 w 306028"/>
              <a:gd name="connsiteY47" fmla="*/ 125566 h 272690"/>
              <a:gd name="connsiteX48" fmla="*/ 300979 w 306028"/>
              <a:gd name="connsiteY48" fmla="*/ 138471 h 272690"/>
              <a:gd name="connsiteX49" fmla="*/ 306028 w 306028"/>
              <a:gd name="connsiteY49" fmla="*/ 151376 h 272690"/>
              <a:gd name="connsiteX50" fmla="*/ 301340 w 306028"/>
              <a:gd name="connsiteY50" fmla="*/ 163922 h 272690"/>
              <a:gd name="connsiteX51" fmla="*/ 303864 w 306028"/>
              <a:gd name="connsiteY51" fmla="*/ 173601 h 272690"/>
              <a:gd name="connsiteX52" fmla="*/ 293046 w 306028"/>
              <a:gd name="connsiteY52" fmla="*/ 191166 h 272690"/>
              <a:gd name="connsiteX53" fmla="*/ 293767 w 306028"/>
              <a:gd name="connsiteY53" fmla="*/ 195826 h 272690"/>
              <a:gd name="connsiteX54" fmla="*/ 275738 w 306028"/>
              <a:gd name="connsiteY54" fmla="*/ 215542 h 272690"/>
              <a:gd name="connsiteX55" fmla="*/ 274295 w 306028"/>
              <a:gd name="connsiteY55" fmla="*/ 215542 h 272690"/>
              <a:gd name="connsiteX56" fmla="*/ 191358 w 306028"/>
              <a:gd name="connsiteY56" fmla="*/ 215542 h 272690"/>
              <a:gd name="connsiteX57" fmla="*/ 176213 w 306028"/>
              <a:gd name="connsiteY57" fmla="*/ 200486 h 272690"/>
              <a:gd name="connsiteX58" fmla="*/ 176213 w 306028"/>
              <a:gd name="connsiteY58" fmla="*/ 138113 h 272690"/>
              <a:gd name="connsiteX59" fmla="*/ 189916 w 306028"/>
              <a:gd name="connsiteY59" fmla="*/ 115888 h 272690"/>
              <a:gd name="connsiteX60" fmla="*/ 209749 w 306028"/>
              <a:gd name="connsiteY60" fmla="*/ 85418 h 272690"/>
              <a:gd name="connsiteX61" fmla="*/ 206503 w 306028"/>
              <a:gd name="connsiteY61" fmla="*/ 56741 h 272690"/>
              <a:gd name="connsiteX62" fmla="*/ 208667 w 306028"/>
              <a:gd name="connsiteY62" fmla="*/ 52081 h 272690"/>
              <a:gd name="connsiteX63" fmla="*/ 224533 w 306028"/>
              <a:gd name="connsiteY63" fmla="*/ 49571 h 272690"/>
              <a:gd name="connsiteX64" fmla="*/ 84446 w 306028"/>
              <a:gd name="connsiteY64" fmla="*/ 0 h 272690"/>
              <a:gd name="connsiteX65" fmla="*/ 153014 w 306028"/>
              <a:gd name="connsiteY65" fmla="*/ 35255 h 272690"/>
              <a:gd name="connsiteX66" fmla="*/ 221581 w 306028"/>
              <a:gd name="connsiteY66" fmla="*/ 0 h 272690"/>
              <a:gd name="connsiteX67" fmla="*/ 306027 w 306028"/>
              <a:gd name="connsiteY67" fmla="*/ 84181 h 272690"/>
              <a:gd name="connsiteX68" fmla="*/ 305666 w 306028"/>
              <a:gd name="connsiteY68" fmla="*/ 90657 h 272690"/>
              <a:gd name="connsiteX69" fmla="*/ 300975 w 306028"/>
              <a:gd name="connsiteY69" fmla="*/ 94974 h 272690"/>
              <a:gd name="connsiteX70" fmla="*/ 296644 w 306028"/>
              <a:gd name="connsiteY70" fmla="*/ 90297 h 272690"/>
              <a:gd name="connsiteX71" fmla="*/ 296644 w 306028"/>
              <a:gd name="connsiteY71" fmla="*/ 84181 h 272690"/>
              <a:gd name="connsiteX72" fmla="*/ 221581 w 306028"/>
              <a:gd name="connsiteY72" fmla="*/ 9353 h 272690"/>
              <a:gd name="connsiteX73" fmla="*/ 156983 w 306028"/>
              <a:gd name="connsiteY73" fmla="*/ 46048 h 272690"/>
              <a:gd name="connsiteX74" fmla="*/ 153014 w 306028"/>
              <a:gd name="connsiteY74" fmla="*/ 48566 h 272690"/>
              <a:gd name="connsiteX75" fmla="*/ 149044 w 306028"/>
              <a:gd name="connsiteY75" fmla="*/ 46048 h 272690"/>
              <a:gd name="connsiteX76" fmla="*/ 84446 w 306028"/>
              <a:gd name="connsiteY76" fmla="*/ 9353 h 272690"/>
              <a:gd name="connsiteX77" fmla="*/ 9383 w 306028"/>
              <a:gd name="connsiteY77" fmla="*/ 84181 h 272690"/>
              <a:gd name="connsiteX78" fmla="*/ 153014 w 306028"/>
              <a:gd name="connsiteY78" fmla="*/ 262617 h 272690"/>
              <a:gd name="connsiteX79" fmla="*/ 198485 w 306028"/>
              <a:gd name="connsiteY79" fmla="*/ 229880 h 272690"/>
              <a:gd name="connsiteX80" fmla="*/ 204981 w 306028"/>
              <a:gd name="connsiteY80" fmla="*/ 230600 h 272690"/>
              <a:gd name="connsiteX81" fmla="*/ 204259 w 306028"/>
              <a:gd name="connsiteY81" fmla="*/ 237075 h 272690"/>
              <a:gd name="connsiteX82" fmla="*/ 155540 w 306028"/>
              <a:gd name="connsiteY82" fmla="*/ 271971 h 272690"/>
              <a:gd name="connsiteX83" fmla="*/ 153014 w 306028"/>
              <a:gd name="connsiteY83" fmla="*/ 272690 h 272690"/>
              <a:gd name="connsiteX84" fmla="*/ 150488 w 306028"/>
              <a:gd name="connsiteY84" fmla="*/ 271971 h 272690"/>
              <a:gd name="connsiteX85" fmla="*/ 0 w 306028"/>
              <a:gd name="connsiteY85" fmla="*/ 84181 h 272690"/>
              <a:gd name="connsiteX86" fmla="*/ 84446 w 306028"/>
              <a:gd name="connsiteY86" fmla="*/ 0 h 27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6028" h="272690">
                <a:moveTo>
                  <a:pt x="155336" y="130175"/>
                </a:moveTo>
                <a:lnTo>
                  <a:pt x="163100" y="130175"/>
                </a:lnTo>
                <a:cubicBezTo>
                  <a:pt x="165687" y="130175"/>
                  <a:pt x="167905" y="131969"/>
                  <a:pt x="167905" y="134479"/>
                </a:cubicBezTo>
                <a:cubicBezTo>
                  <a:pt x="167905" y="136990"/>
                  <a:pt x="165687" y="139142"/>
                  <a:pt x="163100" y="139142"/>
                </a:cubicBezTo>
                <a:lnTo>
                  <a:pt x="155336" y="139142"/>
                </a:lnTo>
                <a:cubicBezTo>
                  <a:pt x="152748" y="139142"/>
                  <a:pt x="150530" y="141294"/>
                  <a:pt x="150530" y="143805"/>
                </a:cubicBezTo>
                <a:lnTo>
                  <a:pt x="150530" y="201912"/>
                </a:lnTo>
                <a:cubicBezTo>
                  <a:pt x="150530" y="204422"/>
                  <a:pt x="152748" y="206574"/>
                  <a:pt x="155336" y="206574"/>
                </a:cubicBezTo>
                <a:lnTo>
                  <a:pt x="163100" y="206574"/>
                </a:lnTo>
                <a:cubicBezTo>
                  <a:pt x="165687" y="206574"/>
                  <a:pt x="167905" y="208368"/>
                  <a:pt x="167905" y="211237"/>
                </a:cubicBezTo>
                <a:cubicBezTo>
                  <a:pt x="167905" y="213748"/>
                  <a:pt x="165687" y="215541"/>
                  <a:pt x="163100" y="215541"/>
                </a:cubicBezTo>
                <a:lnTo>
                  <a:pt x="155336" y="215541"/>
                </a:lnTo>
                <a:cubicBezTo>
                  <a:pt x="147573" y="215541"/>
                  <a:pt x="141288" y="209444"/>
                  <a:pt x="141288" y="201912"/>
                </a:cubicBezTo>
                <a:lnTo>
                  <a:pt x="141288" y="143805"/>
                </a:lnTo>
                <a:cubicBezTo>
                  <a:pt x="141288" y="136273"/>
                  <a:pt x="147573" y="130175"/>
                  <a:pt x="155336" y="130175"/>
                </a:cubicBezTo>
                <a:close/>
                <a:moveTo>
                  <a:pt x="224172" y="58891"/>
                </a:moveTo>
                <a:cubicBezTo>
                  <a:pt x="220927" y="58891"/>
                  <a:pt x="218403" y="58891"/>
                  <a:pt x="216600" y="59250"/>
                </a:cubicBezTo>
                <a:cubicBezTo>
                  <a:pt x="218042" y="66419"/>
                  <a:pt x="220206" y="80399"/>
                  <a:pt x="218764" y="87569"/>
                </a:cubicBezTo>
                <a:cubicBezTo>
                  <a:pt x="215518" y="100832"/>
                  <a:pt x="205421" y="112303"/>
                  <a:pt x="196767" y="121982"/>
                </a:cubicBezTo>
                <a:cubicBezTo>
                  <a:pt x="191358" y="128076"/>
                  <a:pt x="185228" y="134887"/>
                  <a:pt x="185228" y="138113"/>
                </a:cubicBezTo>
                <a:lnTo>
                  <a:pt x="185228" y="200486"/>
                </a:lnTo>
                <a:cubicBezTo>
                  <a:pt x="185228" y="203712"/>
                  <a:pt x="188113" y="206580"/>
                  <a:pt x="191358" y="206580"/>
                </a:cubicBezTo>
                <a:lnTo>
                  <a:pt x="274295" y="206580"/>
                </a:lnTo>
                <a:cubicBezTo>
                  <a:pt x="274656" y="206580"/>
                  <a:pt x="274656" y="206222"/>
                  <a:pt x="275016" y="206222"/>
                </a:cubicBezTo>
                <a:cubicBezTo>
                  <a:pt x="280425" y="205863"/>
                  <a:pt x="284392" y="201561"/>
                  <a:pt x="284392" y="195826"/>
                </a:cubicBezTo>
                <a:cubicBezTo>
                  <a:pt x="284392" y="194034"/>
                  <a:pt x="284031" y="192600"/>
                  <a:pt x="283310" y="190807"/>
                </a:cubicBezTo>
                <a:cubicBezTo>
                  <a:pt x="282589" y="189374"/>
                  <a:pt x="282589" y="187940"/>
                  <a:pt x="282950" y="186506"/>
                </a:cubicBezTo>
                <a:cubicBezTo>
                  <a:pt x="283671" y="185430"/>
                  <a:pt x="284753" y="184355"/>
                  <a:pt x="286195" y="183997"/>
                </a:cubicBezTo>
                <a:cubicBezTo>
                  <a:pt x="291243" y="182921"/>
                  <a:pt x="294849" y="178978"/>
                  <a:pt x="294849" y="173601"/>
                </a:cubicBezTo>
                <a:cubicBezTo>
                  <a:pt x="294849" y="171092"/>
                  <a:pt x="293767" y="168583"/>
                  <a:pt x="291604" y="166432"/>
                </a:cubicBezTo>
                <a:cubicBezTo>
                  <a:pt x="290883" y="165356"/>
                  <a:pt x="290522" y="164281"/>
                  <a:pt x="290883" y="162847"/>
                </a:cubicBezTo>
                <a:cubicBezTo>
                  <a:pt x="290883" y="161772"/>
                  <a:pt x="291243" y="160338"/>
                  <a:pt x="292325" y="159621"/>
                </a:cubicBezTo>
                <a:cubicBezTo>
                  <a:pt x="295210" y="157829"/>
                  <a:pt x="296652" y="154602"/>
                  <a:pt x="296652" y="151376"/>
                </a:cubicBezTo>
                <a:cubicBezTo>
                  <a:pt x="296652" y="147075"/>
                  <a:pt x="294849" y="144924"/>
                  <a:pt x="293046" y="144207"/>
                </a:cubicBezTo>
                <a:cubicBezTo>
                  <a:pt x="291243" y="143131"/>
                  <a:pt x="290161" y="141339"/>
                  <a:pt x="289801" y="139188"/>
                </a:cubicBezTo>
                <a:cubicBezTo>
                  <a:pt x="289801" y="137396"/>
                  <a:pt x="290522" y="135245"/>
                  <a:pt x="291964" y="133811"/>
                </a:cubicBezTo>
                <a:cubicBezTo>
                  <a:pt x="293046" y="133453"/>
                  <a:pt x="295570" y="130944"/>
                  <a:pt x="295570" y="125566"/>
                </a:cubicBezTo>
                <a:cubicBezTo>
                  <a:pt x="295570" y="120189"/>
                  <a:pt x="291604" y="116246"/>
                  <a:pt x="287998" y="116246"/>
                </a:cubicBezTo>
                <a:lnTo>
                  <a:pt x="241120" y="116246"/>
                </a:lnTo>
                <a:cubicBezTo>
                  <a:pt x="239678" y="116246"/>
                  <a:pt x="238236" y="115529"/>
                  <a:pt x="237154" y="114454"/>
                </a:cubicBezTo>
                <a:cubicBezTo>
                  <a:pt x="236433" y="113378"/>
                  <a:pt x="236433" y="111945"/>
                  <a:pt x="236793" y="110511"/>
                </a:cubicBezTo>
                <a:cubicBezTo>
                  <a:pt x="237514" y="106568"/>
                  <a:pt x="240399" y="96172"/>
                  <a:pt x="238957" y="83626"/>
                </a:cubicBezTo>
                <a:cubicBezTo>
                  <a:pt x="237514" y="69645"/>
                  <a:pt x="231745" y="58891"/>
                  <a:pt x="224172" y="58891"/>
                </a:cubicBezTo>
                <a:close/>
                <a:moveTo>
                  <a:pt x="224533" y="49571"/>
                </a:moveTo>
                <a:cubicBezTo>
                  <a:pt x="236793" y="50288"/>
                  <a:pt x="246529" y="63552"/>
                  <a:pt x="248332" y="82909"/>
                </a:cubicBezTo>
                <a:cubicBezTo>
                  <a:pt x="249054" y="92587"/>
                  <a:pt x="247972" y="101191"/>
                  <a:pt x="247251" y="107284"/>
                </a:cubicBezTo>
                <a:lnTo>
                  <a:pt x="287998" y="107284"/>
                </a:lnTo>
                <a:cubicBezTo>
                  <a:pt x="297013" y="107284"/>
                  <a:pt x="304946" y="115529"/>
                  <a:pt x="304946" y="125566"/>
                </a:cubicBezTo>
                <a:cubicBezTo>
                  <a:pt x="304946" y="131660"/>
                  <a:pt x="302782" y="135962"/>
                  <a:pt x="300979" y="138471"/>
                </a:cubicBezTo>
                <a:cubicBezTo>
                  <a:pt x="303864" y="141339"/>
                  <a:pt x="306028" y="145999"/>
                  <a:pt x="306028" y="151376"/>
                </a:cubicBezTo>
                <a:cubicBezTo>
                  <a:pt x="306028" y="155678"/>
                  <a:pt x="304225" y="160338"/>
                  <a:pt x="301340" y="163922"/>
                </a:cubicBezTo>
                <a:cubicBezTo>
                  <a:pt x="302782" y="166790"/>
                  <a:pt x="303864" y="170375"/>
                  <a:pt x="303864" y="173601"/>
                </a:cubicBezTo>
                <a:cubicBezTo>
                  <a:pt x="303864" y="181129"/>
                  <a:pt x="299537" y="187940"/>
                  <a:pt x="293046" y="191166"/>
                </a:cubicBezTo>
                <a:cubicBezTo>
                  <a:pt x="293767" y="192958"/>
                  <a:pt x="293767" y="194392"/>
                  <a:pt x="293767" y="195826"/>
                </a:cubicBezTo>
                <a:cubicBezTo>
                  <a:pt x="293767" y="206222"/>
                  <a:pt x="286195" y="214466"/>
                  <a:pt x="275738" y="215542"/>
                </a:cubicBezTo>
                <a:cubicBezTo>
                  <a:pt x="275377" y="215542"/>
                  <a:pt x="275016" y="215542"/>
                  <a:pt x="274295" y="215542"/>
                </a:cubicBezTo>
                <a:lnTo>
                  <a:pt x="191358" y="215542"/>
                </a:lnTo>
                <a:cubicBezTo>
                  <a:pt x="182704" y="215542"/>
                  <a:pt x="176213" y="209089"/>
                  <a:pt x="176213" y="200486"/>
                </a:cubicBezTo>
                <a:lnTo>
                  <a:pt x="176213" y="138113"/>
                </a:lnTo>
                <a:cubicBezTo>
                  <a:pt x="176213" y="131302"/>
                  <a:pt x="181983" y="124491"/>
                  <a:pt x="189916" y="115888"/>
                </a:cubicBezTo>
                <a:cubicBezTo>
                  <a:pt x="197849" y="106926"/>
                  <a:pt x="207224" y="96530"/>
                  <a:pt x="209749" y="85418"/>
                </a:cubicBezTo>
                <a:cubicBezTo>
                  <a:pt x="211191" y="79683"/>
                  <a:pt x="208306" y="64985"/>
                  <a:pt x="206503" y="56741"/>
                </a:cubicBezTo>
                <a:cubicBezTo>
                  <a:pt x="206143" y="54948"/>
                  <a:pt x="207224" y="53156"/>
                  <a:pt x="208667" y="52081"/>
                </a:cubicBezTo>
                <a:cubicBezTo>
                  <a:pt x="209749" y="51722"/>
                  <a:pt x="213715" y="49213"/>
                  <a:pt x="224533" y="49571"/>
                </a:cubicBezTo>
                <a:close/>
                <a:moveTo>
                  <a:pt x="84446" y="0"/>
                </a:moveTo>
                <a:cubicBezTo>
                  <a:pt x="111512" y="0"/>
                  <a:pt x="137135" y="13311"/>
                  <a:pt x="153014" y="35255"/>
                </a:cubicBezTo>
                <a:cubicBezTo>
                  <a:pt x="168892" y="13311"/>
                  <a:pt x="194515" y="0"/>
                  <a:pt x="221581" y="0"/>
                </a:cubicBezTo>
                <a:cubicBezTo>
                  <a:pt x="268135" y="0"/>
                  <a:pt x="306027" y="37774"/>
                  <a:pt x="306027" y="84181"/>
                </a:cubicBezTo>
                <a:cubicBezTo>
                  <a:pt x="306027" y="86340"/>
                  <a:pt x="306027" y="88498"/>
                  <a:pt x="305666" y="90657"/>
                </a:cubicBezTo>
                <a:cubicBezTo>
                  <a:pt x="305666" y="93175"/>
                  <a:pt x="303501" y="95334"/>
                  <a:pt x="300975" y="94974"/>
                </a:cubicBezTo>
                <a:cubicBezTo>
                  <a:pt x="298449" y="94614"/>
                  <a:pt x="296284" y="92815"/>
                  <a:pt x="296644" y="90297"/>
                </a:cubicBezTo>
                <a:cubicBezTo>
                  <a:pt x="296644" y="88139"/>
                  <a:pt x="296644" y="85980"/>
                  <a:pt x="296644" y="84181"/>
                </a:cubicBezTo>
                <a:cubicBezTo>
                  <a:pt x="296644" y="42810"/>
                  <a:pt x="263083" y="9353"/>
                  <a:pt x="221581" y="9353"/>
                </a:cubicBezTo>
                <a:cubicBezTo>
                  <a:pt x="195237" y="9353"/>
                  <a:pt x="170336" y="23384"/>
                  <a:pt x="156983" y="46048"/>
                </a:cubicBezTo>
                <a:cubicBezTo>
                  <a:pt x="156262" y="47847"/>
                  <a:pt x="154457" y="48566"/>
                  <a:pt x="153014" y="48566"/>
                </a:cubicBezTo>
                <a:cubicBezTo>
                  <a:pt x="151570" y="48566"/>
                  <a:pt x="149766" y="47847"/>
                  <a:pt x="149044" y="46048"/>
                </a:cubicBezTo>
                <a:cubicBezTo>
                  <a:pt x="135330" y="23384"/>
                  <a:pt x="110790" y="9353"/>
                  <a:pt x="84446" y="9353"/>
                </a:cubicBezTo>
                <a:cubicBezTo>
                  <a:pt x="42945" y="9353"/>
                  <a:pt x="9383" y="42810"/>
                  <a:pt x="9383" y="84181"/>
                </a:cubicBezTo>
                <a:cubicBezTo>
                  <a:pt x="9383" y="167643"/>
                  <a:pt x="133887" y="250386"/>
                  <a:pt x="153014" y="262617"/>
                </a:cubicBezTo>
                <a:cubicBezTo>
                  <a:pt x="159510" y="258660"/>
                  <a:pt x="177554" y="246788"/>
                  <a:pt x="198485" y="229880"/>
                </a:cubicBezTo>
                <a:cubicBezTo>
                  <a:pt x="200650" y="228441"/>
                  <a:pt x="203537" y="228441"/>
                  <a:pt x="204981" y="230600"/>
                </a:cubicBezTo>
                <a:cubicBezTo>
                  <a:pt x="206424" y="232398"/>
                  <a:pt x="206424" y="235636"/>
                  <a:pt x="204259" y="237075"/>
                </a:cubicBezTo>
                <a:cubicBezTo>
                  <a:pt x="177554" y="258660"/>
                  <a:pt x="155540" y="271971"/>
                  <a:pt x="155540" y="271971"/>
                </a:cubicBezTo>
                <a:cubicBezTo>
                  <a:pt x="154818" y="272331"/>
                  <a:pt x="154096" y="272690"/>
                  <a:pt x="153014" y="272690"/>
                </a:cubicBezTo>
                <a:cubicBezTo>
                  <a:pt x="152292" y="272690"/>
                  <a:pt x="151570" y="272331"/>
                  <a:pt x="150488" y="271971"/>
                </a:cubicBezTo>
                <a:cubicBezTo>
                  <a:pt x="144353" y="268373"/>
                  <a:pt x="0" y="179515"/>
                  <a:pt x="0" y="84181"/>
                </a:cubicBezTo>
                <a:cubicBezTo>
                  <a:pt x="0" y="37774"/>
                  <a:pt x="37892" y="0"/>
                  <a:pt x="84446"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1" name="Freeform 20">
            <a:extLst>
              <a:ext uri="{FF2B5EF4-FFF2-40B4-BE49-F238E27FC236}">
                <a16:creationId xmlns:a16="http://schemas.microsoft.com/office/drawing/2014/main" id="{FD7DCFC2-3D55-A349-841F-2A139C25A78B}"/>
              </a:ext>
            </a:extLst>
          </p:cNvPr>
          <p:cNvSpPr>
            <a:spLocks noChangeArrowheads="1"/>
          </p:cNvSpPr>
          <p:nvPr/>
        </p:nvSpPr>
        <p:spPr bwMode="auto">
          <a:xfrm>
            <a:off x="6970540" y="4623652"/>
            <a:ext cx="617267" cy="613432"/>
          </a:xfrm>
          <a:custGeom>
            <a:avLst/>
            <a:gdLst>
              <a:gd name="connsiteX0" fmla="*/ 28448 w 306028"/>
              <a:gd name="connsiteY0" fmla="*/ 224238 h 304127"/>
              <a:gd name="connsiteX1" fmla="*/ 28448 w 306028"/>
              <a:gd name="connsiteY1" fmla="*/ 260583 h 304127"/>
              <a:gd name="connsiteX2" fmla="*/ 130354 w 306028"/>
              <a:gd name="connsiteY2" fmla="*/ 260583 h 304127"/>
              <a:gd name="connsiteX3" fmla="*/ 130354 w 306028"/>
              <a:gd name="connsiteY3" fmla="*/ 224238 h 304127"/>
              <a:gd name="connsiteX4" fmla="*/ 235090 w 306028"/>
              <a:gd name="connsiteY4" fmla="*/ 63546 h 304127"/>
              <a:gd name="connsiteX5" fmla="*/ 250214 w 306028"/>
              <a:gd name="connsiteY5" fmla="*/ 73974 h 304127"/>
              <a:gd name="connsiteX6" fmla="*/ 262097 w 306028"/>
              <a:gd name="connsiteY6" fmla="*/ 70378 h 304127"/>
              <a:gd name="connsiteX7" fmla="*/ 279381 w 306028"/>
              <a:gd name="connsiteY7" fmla="*/ 89438 h 304127"/>
              <a:gd name="connsiteX8" fmla="*/ 279381 w 306028"/>
              <a:gd name="connsiteY8" fmla="*/ 93034 h 304127"/>
              <a:gd name="connsiteX9" fmla="*/ 289104 w 306028"/>
              <a:gd name="connsiteY9" fmla="*/ 90876 h 304127"/>
              <a:gd name="connsiteX10" fmla="*/ 306028 w 306028"/>
              <a:gd name="connsiteY10" fmla="*/ 109576 h 304127"/>
              <a:gd name="connsiteX11" fmla="*/ 306028 w 306028"/>
              <a:gd name="connsiteY11" fmla="*/ 153449 h 304127"/>
              <a:gd name="connsiteX12" fmla="*/ 296306 w 306028"/>
              <a:gd name="connsiteY12" fmla="*/ 219618 h 304127"/>
              <a:gd name="connsiteX13" fmla="*/ 287663 w 306028"/>
              <a:gd name="connsiteY13" fmla="*/ 280032 h 304127"/>
              <a:gd name="connsiteX14" fmla="*/ 287663 w 306028"/>
              <a:gd name="connsiteY14" fmla="*/ 299452 h 304127"/>
              <a:gd name="connsiteX15" fmla="*/ 282982 w 306028"/>
              <a:gd name="connsiteY15" fmla="*/ 304127 h 304127"/>
              <a:gd name="connsiteX16" fmla="*/ 278301 w 306028"/>
              <a:gd name="connsiteY16" fmla="*/ 299452 h 304127"/>
              <a:gd name="connsiteX17" fmla="*/ 278301 w 306028"/>
              <a:gd name="connsiteY17" fmla="*/ 280032 h 304127"/>
              <a:gd name="connsiteX18" fmla="*/ 287663 w 306028"/>
              <a:gd name="connsiteY18" fmla="*/ 217100 h 304127"/>
              <a:gd name="connsiteX19" fmla="*/ 297026 w 306028"/>
              <a:gd name="connsiteY19" fmla="*/ 153449 h 304127"/>
              <a:gd name="connsiteX20" fmla="*/ 297026 w 306028"/>
              <a:gd name="connsiteY20" fmla="*/ 109576 h 304127"/>
              <a:gd name="connsiteX21" fmla="*/ 288744 w 306028"/>
              <a:gd name="connsiteY21" fmla="*/ 100226 h 304127"/>
              <a:gd name="connsiteX22" fmla="*/ 281902 w 306028"/>
              <a:gd name="connsiteY22" fmla="*/ 102384 h 304127"/>
              <a:gd name="connsiteX23" fmla="*/ 279381 w 306028"/>
              <a:gd name="connsiteY23" fmla="*/ 108857 h 304127"/>
              <a:gd name="connsiteX24" fmla="*/ 279381 w 306028"/>
              <a:gd name="connsiteY24" fmla="*/ 159203 h 304127"/>
              <a:gd name="connsiteX25" fmla="*/ 274700 w 306028"/>
              <a:gd name="connsiteY25" fmla="*/ 163518 h 304127"/>
              <a:gd name="connsiteX26" fmla="*/ 270019 w 306028"/>
              <a:gd name="connsiteY26" fmla="*/ 159203 h 304127"/>
              <a:gd name="connsiteX27" fmla="*/ 270019 w 306028"/>
              <a:gd name="connsiteY27" fmla="*/ 108857 h 304127"/>
              <a:gd name="connsiteX28" fmla="*/ 270019 w 306028"/>
              <a:gd name="connsiteY28" fmla="*/ 89438 h 304127"/>
              <a:gd name="connsiteX29" fmla="*/ 261377 w 306028"/>
              <a:gd name="connsiteY29" fmla="*/ 79728 h 304127"/>
              <a:gd name="connsiteX30" fmla="*/ 254895 w 306028"/>
              <a:gd name="connsiteY30" fmla="*/ 82246 h 304127"/>
              <a:gd name="connsiteX31" fmla="*/ 252374 w 306028"/>
              <a:gd name="connsiteY31" fmla="*/ 88719 h 304127"/>
              <a:gd name="connsiteX32" fmla="*/ 252374 w 306028"/>
              <a:gd name="connsiteY32" fmla="*/ 154887 h 304127"/>
              <a:gd name="connsiteX33" fmla="*/ 247693 w 306028"/>
              <a:gd name="connsiteY33" fmla="*/ 159562 h 304127"/>
              <a:gd name="connsiteX34" fmla="*/ 243012 w 306028"/>
              <a:gd name="connsiteY34" fmla="*/ 154887 h 304127"/>
              <a:gd name="connsiteX35" fmla="*/ 243012 w 306028"/>
              <a:gd name="connsiteY35" fmla="*/ 88719 h 304127"/>
              <a:gd name="connsiteX36" fmla="*/ 243012 w 306028"/>
              <a:gd name="connsiteY36" fmla="*/ 82246 h 304127"/>
              <a:gd name="connsiteX37" fmla="*/ 234370 w 306028"/>
              <a:gd name="connsiteY37" fmla="*/ 72536 h 304127"/>
              <a:gd name="connsiteX38" fmla="*/ 227888 w 306028"/>
              <a:gd name="connsiteY38" fmla="*/ 75053 h 304127"/>
              <a:gd name="connsiteX39" fmla="*/ 225007 w 306028"/>
              <a:gd name="connsiteY39" fmla="*/ 81526 h 304127"/>
              <a:gd name="connsiteX40" fmla="*/ 225007 w 306028"/>
              <a:gd name="connsiteY40" fmla="*/ 101665 h 304127"/>
              <a:gd name="connsiteX41" fmla="*/ 225007 w 306028"/>
              <a:gd name="connsiteY41" fmla="*/ 150572 h 304127"/>
              <a:gd name="connsiteX42" fmla="*/ 220326 w 306028"/>
              <a:gd name="connsiteY42" fmla="*/ 155247 h 304127"/>
              <a:gd name="connsiteX43" fmla="*/ 216005 w 306028"/>
              <a:gd name="connsiteY43" fmla="*/ 150572 h 304127"/>
              <a:gd name="connsiteX44" fmla="*/ 216005 w 306028"/>
              <a:gd name="connsiteY44" fmla="*/ 101665 h 304127"/>
              <a:gd name="connsiteX45" fmla="*/ 216005 w 306028"/>
              <a:gd name="connsiteY45" fmla="*/ 101305 h 304127"/>
              <a:gd name="connsiteX46" fmla="*/ 212764 w 306028"/>
              <a:gd name="connsiteY46" fmla="*/ 94832 h 304127"/>
              <a:gd name="connsiteX47" fmla="*/ 205202 w 306028"/>
              <a:gd name="connsiteY47" fmla="*/ 93034 h 304127"/>
              <a:gd name="connsiteX48" fmla="*/ 198000 w 306028"/>
              <a:gd name="connsiteY48" fmla="*/ 102024 h 304127"/>
              <a:gd name="connsiteX49" fmla="*/ 198000 w 306028"/>
              <a:gd name="connsiteY49" fmla="*/ 166035 h 304127"/>
              <a:gd name="connsiteX50" fmla="*/ 198000 w 306028"/>
              <a:gd name="connsiteY50" fmla="*/ 193366 h 304127"/>
              <a:gd name="connsiteX51" fmla="*/ 200521 w 306028"/>
              <a:gd name="connsiteY51" fmla="*/ 199839 h 304127"/>
              <a:gd name="connsiteX52" fmla="*/ 206643 w 306028"/>
              <a:gd name="connsiteY52" fmla="*/ 206312 h 304127"/>
              <a:gd name="connsiteX53" fmla="*/ 206643 w 306028"/>
              <a:gd name="connsiteY53" fmla="*/ 212785 h 304127"/>
              <a:gd name="connsiteX54" fmla="*/ 203402 w 306028"/>
              <a:gd name="connsiteY54" fmla="*/ 214223 h 304127"/>
              <a:gd name="connsiteX55" fmla="*/ 200161 w 306028"/>
              <a:gd name="connsiteY55" fmla="*/ 212785 h 304127"/>
              <a:gd name="connsiteX56" fmla="*/ 193679 w 306028"/>
              <a:gd name="connsiteY56" fmla="*/ 206312 h 304127"/>
              <a:gd name="connsiteX57" fmla="*/ 188998 w 306028"/>
              <a:gd name="connsiteY57" fmla="*/ 193366 h 304127"/>
              <a:gd name="connsiteX58" fmla="*/ 188998 w 306028"/>
              <a:gd name="connsiteY58" fmla="*/ 166035 h 304127"/>
              <a:gd name="connsiteX59" fmla="*/ 184677 w 306028"/>
              <a:gd name="connsiteY59" fmla="*/ 156326 h 304127"/>
              <a:gd name="connsiteX60" fmla="*/ 176395 w 306028"/>
              <a:gd name="connsiteY60" fmla="*/ 154528 h 304127"/>
              <a:gd name="connsiteX61" fmla="*/ 168113 w 306028"/>
              <a:gd name="connsiteY61" fmla="*/ 166755 h 304127"/>
              <a:gd name="connsiteX62" fmla="*/ 168113 w 306028"/>
              <a:gd name="connsiteY62" fmla="*/ 216021 h 304127"/>
              <a:gd name="connsiteX63" fmla="*/ 174594 w 306028"/>
              <a:gd name="connsiteY63" fmla="*/ 232923 h 304127"/>
              <a:gd name="connsiteX64" fmla="*/ 190078 w 306028"/>
              <a:gd name="connsiteY64" fmla="*/ 248746 h 304127"/>
              <a:gd name="connsiteX65" fmla="*/ 198000 w 306028"/>
              <a:gd name="connsiteY65" fmla="*/ 268525 h 304127"/>
              <a:gd name="connsiteX66" fmla="*/ 198000 w 306028"/>
              <a:gd name="connsiteY66" fmla="*/ 299452 h 304127"/>
              <a:gd name="connsiteX67" fmla="*/ 193679 w 306028"/>
              <a:gd name="connsiteY67" fmla="*/ 304127 h 304127"/>
              <a:gd name="connsiteX68" fmla="*/ 188998 w 306028"/>
              <a:gd name="connsiteY68" fmla="*/ 299452 h 304127"/>
              <a:gd name="connsiteX69" fmla="*/ 188998 w 306028"/>
              <a:gd name="connsiteY69" fmla="*/ 268525 h 304127"/>
              <a:gd name="connsiteX70" fmla="*/ 183237 w 306028"/>
              <a:gd name="connsiteY70" fmla="*/ 255219 h 304127"/>
              <a:gd name="connsiteX71" fmla="*/ 167753 w 306028"/>
              <a:gd name="connsiteY71" fmla="*/ 239396 h 304127"/>
              <a:gd name="connsiteX72" fmla="*/ 158750 w 306028"/>
              <a:gd name="connsiteY72" fmla="*/ 216021 h 304127"/>
              <a:gd name="connsiteX73" fmla="*/ 158750 w 306028"/>
              <a:gd name="connsiteY73" fmla="*/ 166755 h 304127"/>
              <a:gd name="connsiteX74" fmla="*/ 174234 w 306028"/>
              <a:gd name="connsiteY74" fmla="*/ 145537 h 304127"/>
              <a:gd name="connsiteX75" fmla="*/ 188998 w 306028"/>
              <a:gd name="connsiteY75" fmla="*/ 148414 h 304127"/>
              <a:gd name="connsiteX76" fmla="*/ 188998 w 306028"/>
              <a:gd name="connsiteY76" fmla="*/ 102024 h 304127"/>
              <a:gd name="connsiteX77" fmla="*/ 203762 w 306028"/>
              <a:gd name="connsiteY77" fmla="*/ 83684 h 304127"/>
              <a:gd name="connsiteX78" fmla="*/ 216005 w 306028"/>
              <a:gd name="connsiteY78" fmla="*/ 85842 h 304127"/>
              <a:gd name="connsiteX79" fmla="*/ 216005 w 306028"/>
              <a:gd name="connsiteY79" fmla="*/ 81526 h 304127"/>
              <a:gd name="connsiteX80" fmla="*/ 221406 w 306028"/>
              <a:gd name="connsiteY80" fmla="*/ 68580 h 304127"/>
              <a:gd name="connsiteX81" fmla="*/ 235090 w 306028"/>
              <a:gd name="connsiteY81" fmla="*/ 63546 h 304127"/>
              <a:gd name="connsiteX82" fmla="*/ 75620 w 306028"/>
              <a:gd name="connsiteY82" fmla="*/ 9402 h 304127"/>
              <a:gd name="connsiteX83" fmla="*/ 69138 w 306028"/>
              <a:gd name="connsiteY83" fmla="*/ 11561 h 304127"/>
              <a:gd name="connsiteX84" fmla="*/ 66257 w 306028"/>
              <a:gd name="connsiteY84" fmla="*/ 18039 h 304127"/>
              <a:gd name="connsiteX85" fmla="*/ 66257 w 306028"/>
              <a:gd name="connsiteY85" fmla="*/ 38191 h 304127"/>
              <a:gd name="connsiteX86" fmla="*/ 66257 w 306028"/>
              <a:gd name="connsiteY86" fmla="*/ 87132 h 304127"/>
              <a:gd name="connsiteX87" fmla="*/ 61576 w 306028"/>
              <a:gd name="connsiteY87" fmla="*/ 91810 h 304127"/>
              <a:gd name="connsiteX88" fmla="*/ 56895 w 306028"/>
              <a:gd name="connsiteY88" fmla="*/ 87132 h 304127"/>
              <a:gd name="connsiteX89" fmla="*/ 56895 w 306028"/>
              <a:gd name="connsiteY89" fmla="*/ 38191 h 304127"/>
              <a:gd name="connsiteX90" fmla="*/ 54014 w 306028"/>
              <a:gd name="connsiteY90" fmla="*/ 31354 h 304127"/>
              <a:gd name="connsiteX91" fmla="*/ 46452 w 306028"/>
              <a:gd name="connsiteY91" fmla="*/ 29554 h 304127"/>
              <a:gd name="connsiteX92" fmla="*/ 39250 w 306028"/>
              <a:gd name="connsiteY92" fmla="*/ 38911 h 304127"/>
              <a:gd name="connsiteX93" fmla="*/ 39250 w 306028"/>
              <a:gd name="connsiteY93" fmla="*/ 102606 h 304127"/>
              <a:gd name="connsiteX94" fmla="*/ 39250 w 306028"/>
              <a:gd name="connsiteY94" fmla="*/ 129955 h 304127"/>
              <a:gd name="connsiteX95" fmla="*/ 41771 w 306028"/>
              <a:gd name="connsiteY95" fmla="*/ 136432 h 304127"/>
              <a:gd name="connsiteX96" fmla="*/ 47893 w 306028"/>
              <a:gd name="connsiteY96" fmla="*/ 143270 h 304127"/>
              <a:gd name="connsiteX97" fmla="*/ 47532 w 306028"/>
              <a:gd name="connsiteY97" fmla="*/ 149747 h 304127"/>
              <a:gd name="connsiteX98" fmla="*/ 44292 w 306028"/>
              <a:gd name="connsiteY98" fmla="*/ 150827 h 304127"/>
              <a:gd name="connsiteX99" fmla="*/ 41051 w 306028"/>
              <a:gd name="connsiteY99" fmla="*/ 149387 h 304127"/>
              <a:gd name="connsiteX100" fmla="*/ 34929 w 306028"/>
              <a:gd name="connsiteY100" fmla="*/ 142910 h 304127"/>
              <a:gd name="connsiteX101" fmla="*/ 29888 w 306028"/>
              <a:gd name="connsiteY101" fmla="*/ 129955 h 304127"/>
              <a:gd name="connsiteX102" fmla="*/ 29888 w 306028"/>
              <a:gd name="connsiteY102" fmla="*/ 102606 h 304127"/>
              <a:gd name="connsiteX103" fmla="*/ 25567 w 306028"/>
              <a:gd name="connsiteY103" fmla="*/ 93249 h 304127"/>
              <a:gd name="connsiteX104" fmla="*/ 17645 w 306028"/>
              <a:gd name="connsiteY104" fmla="*/ 91090 h 304127"/>
              <a:gd name="connsiteX105" fmla="*/ 9363 w 306028"/>
              <a:gd name="connsiteY105" fmla="*/ 103325 h 304127"/>
              <a:gd name="connsiteX106" fmla="*/ 9363 w 306028"/>
              <a:gd name="connsiteY106" fmla="*/ 152626 h 304127"/>
              <a:gd name="connsiteX107" fmla="*/ 15844 w 306028"/>
              <a:gd name="connsiteY107" fmla="*/ 169899 h 304127"/>
              <a:gd name="connsiteX108" fmla="*/ 30968 w 306028"/>
              <a:gd name="connsiteY108" fmla="*/ 185373 h 304127"/>
              <a:gd name="connsiteX109" fmla="*/ 39250 w 306028"/>
              <a:gd name="connsiteY109" fmla="*/ 205525 h 304127"/>
              <a:gd name="connsiteX110" fmla="*/ 39250 w 306028"/>
              <a:gd name="connsiteY110" fmla="*/ 214881 h 304127"/>
              <a:gd name="connsiteX111" fmla="*/ 119551 w 306028"/>
              <a:gd name="connsiteY111" fmla="*/ 214881 h 304127"/>
              <a:gd name="connsiteX112" fmla="*/ 128553 w 306028"/>
              <a:gd name="connsiteY112" fmla="*/ 153705 h 304127"/>
              <a:gd name="connsiteX113" fmla="*/ 137916 w 306028"/>
              <a:gd name="connsiteY113" fmla="*/ 90370 h 304127"/>
              <a:gd name="connsiteX114" fmla="*/ 137916 w 306028"/>
              <a:gd name="connsiteY114" fmla="*/ 46468 h 304127"/>
              <a:gd name="connsiteX115" fmla="*/ 129634 w 306028"/>
              <a:gd name="connsiteY115" fmla="*/ 36751 h 304127"/>
              <a:gd name="connsiteX116" fmla="*/ 123152 w 306028"/>
              <a:gd name="connsiteY116" fmla="*/ 39270 h 304127"/>
              <a:gd name="connsiteX117" fmla="*/ 120271 w 306028"/>
              <a:gd name="connsiteY117" fmla="*/ 45748 h 304127"/>
              <a:gd name="connsiteX118" fmla="*/ 120271 w 306028"/>
              <a:gd name="connsiteY118" fmla="*/ 95768 h 304127"/>
              <a:gd name="connsiteX119" fmla="*/ 115950 w 306028"/>
              <a:gd name="connsiteY119" fmla="*/ 100446 h 304127"/>
              <a:gd name="connsiteX120" fmla="*/ 111269 w 306028"/>
              <a:gd name="connsiteY120" fmla="*/ 95768 h 304127"/>
              <a:gd name="connsiteX121" fmla="*/ 111269 w 306028"/>
              <a:gd name="connsiteY121" fmla="*/ 45748 h 304127"/>
              <a:gd name="connsiteX122" fmla="*/ 111269 w 306028"/>
              <a:gd name="connsiteY122" fmla="*/ 25956 h 304127"/>
              <a:gd name="connsiteX123" fmla="*/ 102627 w 306028"/>
              <a:gd name="connsiteY123" fmla="*/ 16599 h 304127"/>
              <a:gd name="connsiteX124" fmla="*/ 96145 w 306028"/>
              <a:gd name="connsiteY124" fmla="*/ 18759 h 304127"/>
              <a:gd name="connsiteX125" fmla="*/ 93264 w 306028"/>
              <a:gd name="connsiteY125" fmla="*/ 25236 h 304127"/>
              <a:gd name="connsiteX126" fmla="*/ 93264 w 306028"/>
              <a:gd name="connsiteY126" fmla="*/ 91450 h 304127"/>
              <a:gd name="connsiteX127" fmla="*/ 88583 w 306028"/>
              <a:gd name="connsiteY127" fmla="*/ 96128 h 304127"/>
              <a:gd name="connsiteX128" fmla="*/ 83902 w 306028"/>
              <a:gd name="connsiteY128" fmla="*/ 91450 h 304127"/>
              <a:gd name="connsiteX129" fmla="*/ 83902 w 306028"/>
              <a:gd name="connsiteY129" fmla="*/ 25236 h 304127"/>
              <a:gd name="connsiteX130" fmla="*/ 83902 w 306028"/>
              <a:gd name="connsiteY130" fmla="*/ 18759 h 304127"/>
              <a:gd name="connsiteX131" fmla="*/ 75620 w 306028"/>
              <a:gd name="connsiteY131" fmla="*/ 9402 h 304127"/>
              <a:gd name="connsiteX132" fmla="*/ 75980 w 306028"/>
              <a:gd name="connsiteY132" fmla="*/ 46 h 304127"/>
              <a:gd name="connsiteX133" fmla="*/ 91464 w 306028"/>
              <a:gd name="connsiteY133" fmla="*/ 10482 h 304127"/>
              <a:gd name="connsiteX134" fmla="*/ 102987 w 306028"/>
              <a:gd name="connsiteY134" fmla="*/ 7243 h 304127"/>
              <a:gd name="connsiteX135" fmla="*/ 120271 w 306028"/>
              <a:gd name="connsiteY135" fmla="*/ 25956 h 304127"/>
              <a:gd name="connsiteX136" fmla="*/ 120271 w 306028"/>
              <a:gd name="connsiteY136" fmla="*/ 29914 h 304127"/>
              <a:gd name="connsiteX137" fmla="*/ 130354 w 306028"/>
              <a:gd name="connsiteY137" fmla="*/ 27395 h 304127"/>
              <a:gd name="connsiteX138" fmla="*/ 147278 w 306028"/>
              <a:gd name="connsiteY138" fmla="*/ 46468 h 304127"/>
              <a:gd name="connsiteX139" fmla="*/ 147278 w 306028"/>
              <a:gd name="connsiteY139" fmla="*/ 90370 h 304127"/>
              <a:gd name="connsiteX140" fmla="*/ 137556 w 306028"/>
              <a:gd name="connsiteY140" fmla="*/ 156225 h 304127"/>
              <a:gd name="connsiteX141" fmla="*/ 128553 w 306028"/>
              <a:gd name="connsiteY141" fmla="*/ 214881 h 304127"/>
              <a:gd name="connsiteX142" fmla="*/ 130354 w 306028"/>
              <a:gd name="connsiteY142" fmla="*/ 214881 h 304127"/>
              <a:gd name="connsiteX143" fmla="*/ 139356 w 306028"/>
              <a:gd name="connsiteY143" fmla="*/ 224238 h 304127"/>
              <a:gd name="connsiteX144" fmla="*/ 139356 w 306028"/>
              <a:gd name="connsiteY144" fmla="*/ 299448 h 304127"/>
              <a:gd name="connsiteX145" fmla="*/ 134675 w 306028"/>
              <a:gd name="connsiteY145" fmla="*/ 304126 h 304127"/>
              <a:gd name="connsiteX146" fmla="*/ 130354 w 306028"/>
              <a:gd name="connsiteY146" fmla="*/ 299448 h 304127"/>
              <a:gd name="connsiteX147" fmla="*/ 130354 w 306028"/>
              <a:gd name="connsiteY147" fmla="*/ 269580 h 304127"/>
              <a:gd name="connsiteX148" fmla="*/ 28448 w 306028"/>
              <a:gd name="connsiteY148" fmla="*/ 269580 h 304127"/>
              <a:gd name="connsiteX149" fmla="*/ 28448 w 306028"/>
              <a:gd name="connsiteY149" fmla="*/ 299448 h 304127"/>
              <a:gd name="connsiteX150" fmla="*/ 23766 w 306028"/>
              <a:gd name="connsiteY150" fmla="*/ 304126 h 304127"/>
              <a:gd name="connsiteX151" fmla="*/ 19085 w 306028"/>
              <a:gd name="connsiteY151" fmla="*/ 299448 h 304127"/>
              <a:gd name="connsiteX152" fmla="*/ 19085 w 306028"/>
              <a:gd name="connsiteY152" fmla="*/ 224238 h 304127"/>
              <a:gd name="connsiteX153" fmla="*/ 28448 w 306028"/>
              <a:gd name="connsiteY153" fmla="*/ 214881 h 304127"/>
              <a:gd name="connsiteX154" fmla="*/ 29888 w 306028"/>
              <a:gd name="connsiteY154" fmla="*/ 214881 h 304127"/>
              <a:gd name="connsiteX155" fmla="*/ 29888 w 306028"/>
              <a:gd name="connsiteY155" fmla="*/ 205525 h 304127"/>
              <a:gd name="connsiteX156" fmla="*/ 24487 w 306028"/>
              <a:gd name="connsiteY156" fmla="*/ 191850 h 304127"/>
              <a:gd name="connsiteX157" fmla="*/ 9003 w 306028"/>
              <a:gd name="connsiteY157" fmla="*/ 176377 h 304127"/>
              <a:gd name="connsiteX158" fmla="*/ 0 w 306028"/>
              <a:gd name="connsiteY158" fmla="*/ 152626 h 304127"/>
              <a:gd name="connsiteX159" fmla="*/ 0 w 306028"/>
              <a:gd name="connsiteY159" fmla="*/ 103325 h 304127"/>
              <a:gd name="connsiteX160" fmla="*/ 15484 w 306028"/>
              <a:gd name="connsiteY160" fmla="*/ 82094 h 304127"/>
              <a:gd name="connsiteX161" fmla="*/ 29888 w 306028"/>
              <a:gd name="connsiteY161" fmla="*/ 85332 h 304127"/>
              <a:gd name="connsiteX162" fmla="*/ 29888 w 306028"/>
              <a:gd name="connsiteY162" fmla="*/ 38911 h 304127"/>
              <a:gd name="connsiteX163" fmla="*/ 44652 w 306028"/>
              <a:gd name="connsiteY163" fmla="*/ 20558 h 304127"/>
              <a:gd name="connsiteX164" fmla="*/ 56895 w 306028"/>
              <a:gd name="connsiteY164" fmla="*/ 22717 h 304127"/>
              <a:gd name="connsiteX165" fmla="*/ 56895 w 306028"/>
              <a:gd name="connsiteY165" fmla="*/ 18039 h 304127"/>
              <a:gd name="connsiteX166" fmla="*/ 62656 w 306028"/>
              <a:gd name="connsiteY166" fmla="*/ 5084 h 304127"/>
              <a:gd name="connsiteX167" fmla="*/ 75980 w 306028"/>
              <a:gd name="connsiteY167" fmla="*/ 46 h 304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6028" h="304127">
                <a:moveTo>
                  <a:pt x="28448" y="224238"/>
                </a:moveTo>
                <a:lnTo>
                  <a:pt x="28448" y="260583"/>
                </a:lnTo>
                <a:lnTo>
                  <a:pt x="130354" y="260583"/>
                </a:lnTo>
                <a:lnTo>
                  <a:pt x="130354" y="224238"/>
                </a:lnTo>
                <a:close/>
                <a:moveTo>
                  <a:pt x="235090" y="63546"/>
                </a:moveTo>
                <a:cubicBezTo>
                  <a:pt x="241932" y="63905"/>
                  <a:pt x="247693" y="68221"/>
                  <a:pt x="250214" y="73974"/>
                </a:cubicBezTo>
                <a:cubicBezTo>
                  <a:pt x="253815" y="71817"/>
                  <a:pt x="257776" y="70378"/>
                  <a:pt x="262097" y="70378"/>
                </a:cubicBezTo>
                <a:cubicBezTo>
                  <a:pt x="271459" y="71098"/>
                  <a:pt x="279381" y="79369"/>
                  <a:pt x="279381" y="89438"/>
                </a:cubicBezTo>
                <a:lnTo>
                  <a:pt x="279381" y="93034"/>
                </a:lnTo>
                <a:cubicBezTo>
                  <a:pt x="282262" y="91236"/>
                  <a:pt x="285503" y="90517"/>
                  <a:pt x="289104" y="90876"/>
                </a:cubicBezTo>
                <a:cubicBezTo>
                  <a:pt x="298826" y="91236"/>
                  <a:pt x="306028" y="99867"/>
                  <a:pt x="306028" y="109576"/>
                </a:cubicBezTo>
                <a:lnTo>
                  <a:pt x="306028" y="153449"/>
                </a:lnTo>
                <a:cubicBezTo>
                  <a:pt x="306028" y="176104"/>
                  <a:pt x="303147" y="198041"/>
                  <a:pt x="296306" y="219618"/>
                </a:cubicBezTo>
                <a:cubicBezTo>
                  <a:pt x="290544" y="239396"/>
                  <a:pt x="287663" y="259535"/>
                  <a:pt x="287663" y="280032"/>
                </a:cubicBezTo>
                <a:lnTo>
                  <a:pt x="287663" y="299452"/>
                </a:lnTo>
                <a:cubicBezTo>
                  <a:pt x="287663" y="302328"/>
                  <a:pt x="285503" y="304127"/>
                  <a:pt x="282982" y="304127"/>
                </a:cubicBezTo>
                <a:cubicBezTo>
                  <a:pt x="280462" y="304127"/>
                  <a:pt x="278301" y="302328"/>
                  <a:pt x="278301" y="299452"/>
                </a:cubicBezTo>
                <a:lnTo>
                  <a:pt x="278301" y="280032"/>
                </a:lnTo>
                <a:cubicBezTo>
                  <a:pt x="278301" y="258815"/>
                  <a:pt x="281542" y="237239"/>
                  <a:pt x="287663" y="217100"/>
                </a:cubicBezTo>
                <a:cubicBezTo>
                  <a:pt x="293785" y="196243"/>
                  <a:pt x="297026" y="175026"/>
                  <a:pt x="297026" y="153449"/>
                </a:cubicBezTo>
                <a:lnTo>
                  <a:pt x="297026" y="109576"/>
                </a:lnTo>
                <a:cubicBezTo>
                  <a:pt x="297026" y="104542"/>
                  <a:pt x="293065" y="100226"/>
                  <a:pt x="288744" y="100226"/>
                </a:cubicBezTo>
                <a:cubicBezTo>
                  <a:pt x="285863" y="99867"/>
                  <a:pt x="283702" y="100945"/>
                  <a:pt x="281902" y="102384"/>
                </a:cubicBezTo>
                <a:cubicBezTo>
                  <a:pt x="280101" y="104182"/>
                  <a:pt x="279381" y="106340"/>
                  <a:pt x="279381" y="108857"/>
                </a:cubicBezTo>
                <a:lnTo>
                  <a:pt x="279381" y="159203"/>
                </a:lnTo>
                <a:cubicBezTo>
                  <a:pt x="279381" y="161720"/>
                  <a:pt x="277221" y="163518"/>
                  <a:pt x="274700" y="163518"/>
                </a:cubicBezTo>
                <a:cubicBezTo>
                  <a:pt x="272179" y="163518"/>
                  <a:pt x="270019" y="161720"/>
                  <a:pt x="270019" y="159203"/>
                </a:cubicBezTo>
                <a:lnTo>
                  <a:pt x="270019" y="108857"/>
                </a:lnTo>
                <a:lnTo>
                  <a:pt x="270019" y="89438"/>
                </a:lnTo>
                <a:cubicBezTo>
                  <a:pt x="270019" y="84403"/>
                  <a:pt x="266058" y="80088"/>
                  <a:pt x="261377" y="79728"/>
                </a:cubicBezTo>
                <a:cubicBezTo>
                  <a:pt x="258856" y="79728"/>
                  <a:pt x="256695" y="80447"/>
                  <a:pt x="254895" y="82246"/>
                </a:cubicBezTo>
                <a:cubicBezTo>
                  <a:pt x="253095" y="83684"/>
                  <a:pt x="252374" y="86201"/>
                  <a:pt x="252374" y="88719"/>
                </a:cubicBezTo>
                <a:lnTo>
                  <a:pt x="252374" y="154887"/>
                </a:lnTo>
                <a:cubicBezTo>
                  <a:pt x="252374" y="157405"/>
                  <a:pt x="250214" y="159562"/>
                  <a:pt x="247693" y="159562"/>
                </a:cubicBezTo>
                <a:cubicBezTo>
                  <a:pt x="245172" y="159562"/>
                  <a:pt x="243012" y="157405"/>
                  <a:pt x="243012" y="154887"/>
                </a:cubicBezTo>
                <a:lnTo>
                  <a:pt x="243012" y="88719"/>
                </a:lnTo>
                <a:lnTo>
                  <a:pt x="243012" y="82246"/>
                </a:lnTo>
                <a:cubicBezTo>
                  <a:pt x="243012" y="77211"/>
                  <a:pt x="239051" y="72896"/>
                  <a:pt x="234370" y="72536"/>
                </a:cubicBezTo>
                <a:cubicBezTo>
                  <a:pt x="232209" y="72536"/>
                  <a:pt x="229689" y="73255"/>
                  <a:pt x="227888" y="75053"/>
                </a:cubicBezTo>
                <a:cubicBezTo>
                  <a:pt x="226088" y="76492"/>
                  <a:pt x="225007" y="79009"/>
                  <a:pt x="225007" y="81526"/>
                </a:cubicBezTo>
                <a:lnTo>
                  <a:pt x="225007" y="101665"/>
                </a:lnTo>
                <a:lnTo>
                  <a:pt x="225007" y="150572"/>
                </a:lnTo>
                <a:cubicBezTo>
                  <a:pt x="225007" y="153089"/>
                  <a:pt x="222847" y="155247"/>
                  <a:pt x="220326" y="155247"/>
                </a:cubicBezTo>
                <a:cubicBezTo>
                  <a:pt x="217805" y="155247"/>
                  <a:pt x="216005" y="153089"/>
                  <a:pt x="216005" y="150572"/>
                </a:cubicBezTo>
                <a:lnTo>
                  <a:pt x="216005" y="101665"/>
                </a:lnTo>
                <a:lnTo>
                  <a:pt x="216005" y="101305"/>
                </a:lnTo>
                <a:cubicBezTo>
                  <a:pt x="216005" y="98788"/>
                  <a:pt x="214565" y="96630"/>
                  <a:pt x="212764" y="94832"/>
                </a:cubicBezTo>
                <a:cubicBezTo>
                  <a:pt x="210604" y="93034"/>
                  <a:pt x="208083" y="92674"/>
                  <a:pt x="205202" y="93034"/>
                </a:cubicBezTo>
                <a:cubicBezTo>
                  <a:pt x="201241" y="93753"/>
                  <a:pt x="198000" y="97709"/>
                  <a:pt x="198000" y="102024"/>
                </a:cubicBezTo>
                <a:lnTo>
                  <a:pt x="198000" y="166035"/>
                </a:lnTo>
                <a:lnTo>
                  <a:pt x="198000" y="193366"/>
                </a:lnTo>
                <a:cubicBezTo>
                  <a:pt x="198000" y="195883"/>
                  <a:pt x="199081" y="198041"/>
                  <a:pt x="200521" y="199839"/>
                </a:cubicBezTo>
                <a:lnTo>
                  <a:pt x="206643" y="206312"/>
                </a:lnTo>
                <a:cubicBezTo>
                  <a:pt x="208443" y="208110"/>
                  <a:pt x="208083" y="211346"/>
                  <a:pt x="206643" y="212785"/>
                </a:cubicBezTo>
                <a:cubicBezTo>
                  <a:pt x="205562" y="213864"/>
                  <a:pt x="204482" y="214223"/>
                  <a:pt x="203402" y="214223"/>
                </a:cubicBezTo>
                <a:cubicBezTo>
                  <a:pt x="201961" y="214223"/>
                  <a:pt x="200881" y="213504"/>
                  <a:pt x="200161" y="212785"/>
                </a:cubicBezTo>
                <a:lnTo>
                  <a:pt x="193679" y="206312"/>
                </a:lnTo>
                <a:cubicBezTo>
                  <a:pt x="190798" y="202716"/>
                  <a:pt x="188998" y="198041"/>
                  <a:pt x="188998" y="193366"/>
                </a:cubicBezTo>
                <a:lnTo>
                  <a:pt x="188998" y="166035"/>
                </a:lnTo>
                <a:cubicBezTo>
                  <a:pt x="188998" y="162439"/>
                  <a:pt x="187198" y="158843"/>
                  <a:pt x="184677" y="156326"/>
                </a:cubicBezTo>
                <a:cubicBezTo>
                  <a:pt x="182156" y="154528"/>
                  <a:pt x="179276" y="153808"/>
                  <a:pt x="176395" y="154528"/>
                </a:cubicBezTo>
                <a:cubicBezTo>
                  <a:pt x="171714" y="155607"/>
                  <a:pt x="168113" y="160641"/>
                  <a:pt x="168113" y="166755"/>
                </a:cubicBezTo>
                <a:lnTo>
                  <a:pt x="168113" y="216021"/>
                </a:lnTo>
                <a:cubicBezTo>
                  <a:pt x="168113" y="222135"/>
                  <a:pt x="170273" y="228608"/>
                  <a:pt x="174594" y="232923"/>
                </a:cubicBezTo>
                <a:lnTo>
                  <a:pt x="190078" y="248746"/>
                </a:lnTo>
                <a:cubicBezTo>
                  <a:pt x="195120" y="253781"/>
                  <a:pt x="198000" y="260973"/>
                  <a:pt x="198000" y="268525"/>
                </a:cubicBezTo>
                <a:lnTo>
                  <a:pt x="198000" y="299452"/>
                </a:lnTo>
                <a:cubicBezTo>
                  <a:pt x="198000" y="302328"/>
                  <a:pt x="196200" y="304127"/>
                  <a:pt x="193679" y="304127"/>
                </a:cubicBezTo>
                <a:cubicBezTo>
                  <a:pt x="190798" y="304127"/>
                  <a:pt x="188998" y="302328"/>
                  <a:pt x="188998" y="299452"/>
                </a:cubicBezTo>
                <a:lnTo>
                  <a:pt x="188998" y="268525"/>
                </a:lnTo>
                <a:cubicBezTo>
                  <a:pt x="188998" y="263490"/>
                  <a:pt x="186837" y="258815"/>
                  <a:pt x="183237" y="255219"/>
                </a:cubicBezTo>
                <a:lnTo>
                  <a:pt x="167753" y="239396"/>
                </a:lnTo>
                <a:cubicBezTo>
                  <a:pt x="161991" y="232923"/>
                  <a:pt x="158750" y="224652"/>
                  <a:pt x="158750" y="216021"/>
                </a:cubicBezTo>
                <a:lnTo>
                  <a:pt x="158750" y="166755"/>
                </a:lnTo>
                <a:cubicBezTo>
                  <a:pt x="158750" y="156326"/>
                  <a:pt x="165232" y="147695"/>
                  <a:pt x="174234" y="145537"/>
                </a:cubicBezTo>
                <a:cubicBezTo>
                  <a:pt x="179276" y="144458"/>
                  <a:pt x="184677" y="145537"/>
                  <a:pt x="188998" y="148414"/>
                </a:cubicBezTo>
                <a:lnTo>
                  <a:pt x="188998" y="102024"/>
                </a:lnTo>
                <a:cubicBezTo>
                  <a:pt x="188998" y="93034"/>
                  <a:pt x="195120" y="85482"/>
                  <a:pt x="203762" y="83684"/>
                </a:cubicBezTo>
                <a:cubicBezTo>
                  <a:pt x="207723" y="82965"/>
                  <a:pt x="212404" y="83684"/>
                  <a:pt x="216005" y="85842"/>
                </a:cubicBezTo>
                <a:lnTo>
                  <a:pt x="216005" y="81526"/>
                </a:lnTo>
                <a:cubicBezTo>
                  <a:pt x="216005" y="76492"/>
                  <a:pt x="217805" y="71817"/>
                  <a:pt x="221406" y="68580"/>
                </a:cubicBezTo>
                <a:cubicBezTo>
                  <a:pt x="225007" y="64984"/>
                  <a:pt x="230049" y="63186"/>
                  <a:pt x="235090" y="63546"/>
                </a:cubicBezTo>
                <a:close/>
                <a:moveTo>
                  <a:pt x="75620" y="9402"/>
                </a:moveTo>
                <a:cubicBezTo>
                  <a:pt x="73459" y="9042"/>
                  <a:pt x="70939" y="10122"/>
                  <a:pt x="69138" y="11561"/>
                </a:cubicBezTo>
                <a:cubicBezTo>
                  <a:pt x="67338" y="13361"/>
                  <a:pt x="66257" y="15520"/>
                  <a:pt x="66257" y="18039"/>
                </a:cubicBezTo>
                <a:lnTo>
                  <a:pt x="66257" y="38191"/>
                </a:lnTo>
                <a:lnTo>
                  <a:pt x="66257" y="87132"/>
                </a:lnTo>
                <a:cubicBezTo>
                  <a:pt x="66257" y="90011"/>
                  <a:pt x="64097" y="91810"/>
                  <a:pt x="61576" y="91810"/>
                </a:cubicBezTo>
                <a:cubicBezTo>
                  <a:pt x="59055" y="91810"/>
                  <a:pt x="56895" y="90011"/>
                  <a:pt x="56895" y="87132"/>
                </a:cubicBezTo>
                <a:lnTo>
                  <a:pt x="56895" y="38191"/>
                </a:lnTo>
                <a:cubicBezTo>
                  <a:pt x="56895" y="35672"/>
                  <a:pt x="55815" y="33153"/>
                  <a:pt x="54014" y="31354"/>
                </a:cubicBezTo>
                <a:cubicBezTo>
                  <a:pt x="51854" y="29914"/>
                  <a:pt x="49333" y="29194"/>
                  <a:pt x="46452" y="29554"/>
                </a:cubicBezTo>
                <a:cubicBezTo>
                  <a:pt x="42491" y="30634"/>
                  <a:pt x="39250" y="34592"/>
                  <a:pt x="39250" y="38911"/>
                </a:cubicBezTo>
                <a:lnTo>
                  <a:pt x="39250" y="102606"/>
                </a:lnTo>
                <a:lnTo>
                  <a:pt x="39250" y="129955"/>
                </a:lnTo>
                <a:cubicBezTo>
                  <a:pt x="39250" y="132474"/>
                  <a:pt x="39971" y="134993"/>
                  <a:pt x="41771" y="136432"/>
                </a:cubicBezTo>
                <a:lnTo>
                  <a:pt x="47893" y="143270"/>
                </a:lnTo>
                <a:cubicBezTo>
                  <a:pt x="49693" y="145069"/>
                  <a:pt x="49333" y="147948"/>
                  <a:pt x="47532" y="149747"/>
                </a:cubicBezTo>
                <a:cubicBezTo>
                  <a:pt x="46812" y="150467"/>
                  <a:pt x="45732" y="150827"/>
                  <a:pt x="44292" y="150827"/>
                </a:cubicBezTo>
                <a:cubicBezTo>
                  <a:pt x="43211" y="150827"/>
                  <a:pt x="42131" y="150107"/>
                  <a:pt x="41051" y="149387"/>
                </a:cubicBezTo>
                <a:lnTo>
                  <a:pt x="34929" y="142910"/>
                </a:lnTo>
                <a:cubicBezTo>
                  <a:pt x="32048" y="139311"/>
                  <a:pt x="29888" y="134993"/>
                  <a:pt x="29888" y="129955"/>
                </a:cubicBezTo>
                <a:lnTo>
                  <a:pt x="29888" y="102606"/>
                </a:lnTo>
                <a:cubicBezTo>
                  <a:pt x="29888" y="99007"/>
                  <a:pt x="28448" y="95408"/>
                  <a:pt x="25567" y="93249"/>
                </a:cubicBezTo>
                <a:cubicBezTo>
                  <a:pt x="23406" y="91090"/>
                  <a:pt x="20526" y="90730"/>
                  <a:pt x="17645" y="91090"/>
                </a:cubicBezTo>
                <a:cubicBezTo>
                  <a:pt x="12964" y="92530"/>
                  <a:pt x="9363" y="97568"/>
                  <a:pt x="9363" y="103325"/>
                </a:cubicBezTo>
                <a:lnTo>
                  <a:pt x="9363" y="152626"/>
                </a:lnTo>
                <a:cubicBezTo>
                  <a:pt x="9363" y="159103"/>
                  <a:pt x="11523" y="165221"/>
                  <a:pt x="15844" y="169899"/>
                </a:cubicBezTo>
                <a:lnTo>
                  <a:pt x="30968" y="185373"/>
                </a:lnTo>
                <a:cubicBezTo>
                  <a:pt x="36370" y="190771"/>
                  <a:pt x="39250" y="197968"/>
                  <a:pt x="39250" y="205525"/>
                </a:cubicBezTo>
                <a:lnTo>
                  <a:pt x="39250" y="214881"/>
                </a:lnTo>
                <a:lnTo>
                  <a:pt x="119551" y="214881"/>
                </a:lnTo>
                <a:cubicBezTo>
                  <a:pt x="119551" y="194369"/>
                  <a:pt x="122792" y="173498"/>
                  <a:pt x="128553" y="153705"/>
                </a:cubicBezTo>
                <a:cubicBezTo>
                  <a:pt x="135035" y="133194"/>
                  <a:pt x="137916" y="111962"/>
                  <a:pt x="137916" y="90370"/>
                </a:cubicBezTo>
                <a:lnTo>
                  <a:pt x="137916" y="46468"/>
                </a:lnTo>
                <a:cubicBezTo>
                  <a:pt x="137916" y="41070"/>
                  <a:pt x="134315" y="37111"/>
                  <a:pt x="129634" y="36751"/>
                </a:cubicBezTo>
                <a:cubicBezTo>
                  <a:pt x="127113" y="36392"/>
                  <a:pt x="124952" y="37471"/>
                  <a:pt x="123152" y="39270"/>
                </a:cubicBezTo>
                <a:cubicBezTo>
                  <a:pt x="121351" y="40710"/>
                  <a:pt x="120271" y="43229"/>
                  <a:pt x="120271" y="45748"/>
                </a:cubicBezTo>
                <a:lnTo>
                  <a:pt x="120271" y="95768"/>
                </a:lnTo>
                <a:cubicBezTo>
                  <a:pt x="120271" y="98287"/>
                  <a:pt x="118471" y="100446"/>
                  <a:pt x="115950" y="100446"/>
                </a:cubicBezTo>
                <a:cubicBezTo>
                  <a:pt x="113069" y="100446"/>
                  <a:pt x="111269" y="98287"/>
                  <a:pt x="111269" y="95768"/>
                </a:cubicBezTo>
                <a:lnTo>
                  <a:pt x="111269" y="45748"/>
                </a:lnTo>
                <a:lnTo>
                  <a:pt x="111269" y="25956"/>
                </a:lnTo>
                <a:cubicBezTo>
                  <a:pt x="111269" y="20918"/>
                  <a:pt x="107308" y="16599"/>
                  <a:pt x="102627" y="16599"/>
                </a:cubicBezTo>
                <a:cubicBezTo>
                  <a:pt x="100106" y="16240"/>
                  <a:pt x="97945" y="17319"/>
                  <a:pt x="96145" y="18759"/>
                </a:cubicBezTo>
                <a:cubicBezTo>
                  <a:pt x="94345" y="20558"/>
                  <a:pt x="93264" y="22717"/>
                  <a:pt x="93264" y="25236"/>
                </a:cubicBezTo>
                <a:lnTo>
                  <a:pt x="93264" y="91450"/>
                </a:lnTo>
                <a:cubicBezTo>
                  <a:pt x="93264" y="93969"/>
                  <a:pt x="91104" y="96128"/>
                  <a:pt x="88583" y="96128"/>
                </a:cubicBezTo>
                <a:cubicBezTo>
                  <a:pt x="86422" y="96128"/>
                  <a:pt x="83902" y="93969"/>
                  <a:pt x="83902" y="91450"/>
                </a:cubicBezTo>
                <a:lnTo>
                  <a:pt x="83902" y="25236"/>
                </a:lnTo>
                <a:lnTo>
                  <a:pt x="83902" y="18759"/>
                </a:lnTo>
                <a:cubicBezTo>
                  <a:pt x="83902" y="13721"/>
                  <a:pt x="80301" y="9402"/>
                  <a:pt x="75620" y="9402"/>
                </a:cubicBezTo>
                <a:close/>
                <a:moveTo>
                  <a:pt x="75980" y="46"/>
                </a:moveTo>
                <a:cubicBezTo>
                  <a:pt x="83182" y="406"/>
                  <a:pt x="88583" y="4724"/>
                  <a:pt x="91464" y="10482"/>
                </a:cubicBezTo>
                <a:cubicBezTo>
                  <a:pt x="94705" y="8323"/>
                  <a:pt x="99026" y="6883"/>
                  <a:pt x="102987" y="7243"/>
                </a:cubicBezTo>
                <a:cubicBezTo>
                  <a:pt x="112709" y="7603"/>
                  <a:pt x="120271" y="15880"/>
                  <a:pt x="120271" y="25956"/>
                </a:cubicBezTo>
                <a:lnTo>
                  <a:pt x="120271" y="29914"/>
                </a:lnTo>
                <a:cubicBezTo>
                  <a:pt x="123152" y="28115"/>
                  <a:pt x="126753" y="27395"/>
                  <a:pt x="130354" y="27395"/>
                </a:cubicBezTo>
                <a:cubicBezTo>
                  <a:pt x="140076" y="27755"/>
                  <a:pt x="147278" y="36032"/>
                  <a:pt x="147278" y="46468"/>
                </a:cubicBezTo>
                <a:lnTo>
                  <a:pt x="147278" y="90370"/>
                </a:lnTo>
                <a:cubicBezTo>
                  <a:pt x="147278" y="112682"/>
                  <a:pt x="144037" y="134993"/>
                  <a:pt x="137556" y="156225"/>
                </a:cubicBezTo>
                <a:cubicBezTo>
                  <a:pt x="131794" y="175297"/>
                  <a:pt x="128553" y="195089"/>
                  <a:pt x="128553" y="214881"/>
                </a:cubicBezTo>
                <a:lnTo>
                  <a:pt x="130354" y="214881"/>
                </a:lnTo>
                <a:cubicBezTo>
                  <a:pt x="135395" y="214881"/>
                  <a:pt x="139356" y="219200"/>
                  <a:pt x="139356" y="224238"/>
                </a:cubicBezTo>
                <a:lnTo>
                  <a:pt x="139356" y="299448"/>
                </a:lnTo>
                <a:cubicBezTo>
                  <a:pt x="139356" y="302327"/>
                  <a:pt x="137556" y="304126"/>
                  <a:pt x="134675" y="304126"/>
                </a:cubicBezTo>
                <a:cubicBezTo>
                  <a:pt x="132154" y="304126"/>
                  <a:pt x="130354" y="302327"/>
                  <a:pt x="130354" y="299448"/>
                </a:cubicBezTo>
                <a:lnTo>
                  <a:pt x="130354" y="269580"/>
                </a:lnTo>
                <a:lnTo>
                  <a:pt x="28448" y="269580"/>
                </a:lnTo>
                <a:lnTo>
                  <a:pt x="28448" y="299448"/>
                </a:lnTo>
                <a:cubicBezTo>
                  <a:pt x="28448" y="302327"/>
                  <a:pt x="26287" y="304126"/>
                  <a:pt x="23766" y="304126"/>
                </a:cubicBezTo>
                <a:cubicBezTo>
                  <a:pt x="21246" y="304126"/>
                  <a:pt x="19085" y="302327"/>
                  <a:pt x="19085" y="299448"/>
                </a:cubicBezTo>
                <a:lnTo>
                  <a:pt x="19085" y="224238"/>
                </a:lnTo>
                <a:cubicBezTo>
                  <a:pt x="19085" y="219200"/>
                  <a:pt x="23406" y="214881"/>
                  <a:pt x="28448" y="214881"/>
                </a:cubicBezTo>
                <a:lnTo>
                  <a:pt x="29888" y="214881"/>
                </a:lnTo>
                <a:lnTo>
                  <a:pt x="29888" y="205525"/>
                </a:lnTo>
                <a:cubicBezTo>
                  <a:pt x="29888" y="200487"/>
                  <a:pt x="28087" y="195449"/>
                  <a:pt x="24487" y="191850"/>
                </a:cubicBezTo>
                <a:lnTo>
                  <a:pt x="9003" y="176377"/>
                </a:lnTo>
                <a:cubicBezTo>
                  <a:pt x="3241" y="169899"/>
                  <a:pt x="0" y="161622"/>
                  <a:pt x="0" y="152626"/>
                </a:cubicBezTo>
                <a:lnTo>
                  <a:pt x="0" y="103325"/>
                </a:lnTo>
                <a:cubicBezTo>
                  <a:pt x="0" y="93249"/>
                  <a:pt x="6482" y="84253"/>
                  <a:pt x="15484" y="82094"/>
                </a:cubicBezTo>
                <a:cubicBezTo>
                  <a:pt x="20526" y="81014"/>
                  <a:pt x="25567" y="82094"/>
                  <a:pt x="29888" y="85332"/>
                </a:cubicBezTo>
                <a:lnTo>
                  <a:pt x="29888" y="38911"/>
                </a:lnTo>
                <a:cubicBezTo>
                  <a:pt x="29888" y="29914"/>
                  <a:pt x="36010" y="21997"/>
                  <a:pt x="44652" y="20558"/>
                </a:cubicBezTo>
                <a:cubicBezTo>
                  <a:pt x="48973" y="19838"/>
                  <a:pt x="53654" y="20558"/>
                  <a:pt x="56895" y="22717"/>
                </a:cubicBezTo>
                <a:lnTo>
                  <a:pt x="56895" y="18039"/>
                </a:lnTo>
                <a:cubicBezTo>
                  <a:pt x="56895" y="13001"/>
                  <a:pt x="59055" y="8323"/>
                  <a:pt x="62656" y="5084"/>
                </a:cubicBezTo>
                <a:cubicBezTo>
                  <a:pt x="66257" y="1485"/>
                  <a:pt x="71299" y="-314"/>
                  <a:pt x="75980" y="46"/>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2" name="Freeform 21">
            <a:extLst>
              <a:ext uri="{FF2B5EF4-FFF2-40B4-BE49-F238E27FC236}">
                <a16:creationId xmlns:a16="http://schemas.microsoft.com/office/drawing/2014/main" id="{694F6CF0-6762-5745-8004-DB008D25213F}"/>
              </a:ext>
            </a:extLst>
          </p:cNvPr>
          <p:cNvSpPr>
            <a:spLocks noChangeArrowheads="1"/>
          </p:cNvSpPr>
          <p:nvPr/>
        </p:nvSpPr>
        <p:spPr bwMode="auto">
          <a:xfrm>
            <a:off x="4637161" y="4651530"/>
            <a:ext cx="557677" cy="557675"/>
          </a:xfrm>
          <a:custGeom>
            <a:avLst/>
            <a:gdLst>
              <a:gd name="connsiteX0" fmla="*/ 157776 w 315553"/>
              <a:gd name="connsiteY0" fmla="*/ 101432 h 315552"/>
              <a:gd name="connsiteX1" fmla="*/ 140463 w 315553"/>
              <a:gd name="connsiteY1" fmla="*/ 113307 h 315552"/>
              <a:gd name="connsiteX2" fmla="*/ 124954 w 315553"/>
              <a:gd name="connsiteY2" fmla="*/ 154692 h 315552"/>
              <a:gd name="connsiteX3" fmla="*/ 170761 w 315553"/>
              <a:gd name="connsiteY3" fmla="*/ 143896 h 315552"/>
              <a:gd name="connsiteX4" fmla="*/ 176532 w 315553"/>
              <a:gd name="connsiteY4" fmla="*/ 147135 h 315552"/>
              <a:gd name="connsiteX5" fmla="*/ 173286 w 315553"/>
              <a:gd name="connsiteY5" fmla="*/ 153252 h 315552"/>
              <a:gd name="connsiteX6" fmla="*/ 120986 w 315553"/>
              <a:gd name="connsiteY6" fmla="*/ 165488 h 315552"/>
              <a:gd name="connsiteX7" fmla="*/ 102591 w 315553"/>
              <a:gd name="connsiteY7" fmla="*/ 215509 h 315552"/>
              <a:gd name="connsiteX8" fmla="*/ 186992 w 315553"/>
              <a:gd name="connsiteY8" fmla="*/ 194997 h 315552"/>
              <a:gd name="connsiteX9" fmla="*/ 192763 w 315553"/>
              <a:gd name="connsiteY9" fmla="*/ 198596 h 315552"/>
              <a:gd name="connsiteX10" fmla="*/ 189156 w 315553"/>
              <a:gd name="connsiteY10" fmla="*/ 204353 h 315552"/>
              <a:gd name="connsiteX11" fmla="*/ 98623 w 315553"/>
              <a:gd name="connsiteY11" fmla="*/ 226305 h 315552"/>
              <a:gd name="connsiteX12" fmla="*/ 80228 w 315553"/>
              <a:gd name="connsiteY12" fmla="*/ 275967 h 315552"/>
              <a:gd name="connsiteX13" fmla="*/ 205388 w 315553"/>
              <a:gd name="connsiteY13" fmla="*/ 245738 h 315552"/>
              <a:gd name="connsiteX14" fmla="*/ 211159 w 315553"/>
              <a:gd name="connsiteY14" fmla="*/ 249337 h 315552"/>
              <a:gd name="connsiteX15" fmla="*/ 207912 w 315553"/>
              <a:gd name="connsiteY15" fmla="*/ 255095 h 315552"/>
              <a:gd name="connsiteX16" fmla="*/ 76260 w 315553"/>
              <a:gd name="connsiteY16" fmla="*/ 286763 h 315552"/>
              <a:gd name="connsiteX17" fmla="*/ 69047 w 315553"/>
              <a:gd name="connsiteY17" fmla="*/ 306196 h 315552"/>
              <a:gd name="connsiteX18" fmla="*/ 246867 w 315553"/>
              <a:gd name="connsiteY18" fmla="*/ 306196 h 315552"/>
              <a:gd name="connsiteX19" fmla="*/ 175090 w 315553"/>
              <a:gd name="connsiteY19" fmla="*/ 113307 h 315552"/>
              <a:gd name="connsiteX20" fmla="*/ 157776 w 315553"/>
              <a:gd name="connsiteY20" fmla="*/ 101432 h 315552"/>
              <a:gd name="connsiteX21" fmla="*/ 157776 w 315553"/>
              <a:gd name="connsiteY21" fmla="*/ 92075 h 315552"/>
              <a:gd name="connsiteX22" fmla="*/ 184107 w 315553"/>
              <a:gd name="connsiteY22" fmla="*/ 110068 h 315552"/>
              <a:gd name="connsiteX23" fmla="*/ 256966 w 315553"/>
              <a:gd name="connsiteY23" fmla="*/ 306196 h 315552"/>
              <a:gd name="connsiteX24" fmla="*/ 277526 w 315553"/>
              <a:gd name="connsiteY24" fmla="*/ 306196 h 315552"/>
              <a:gd name="connsiteX25" fmla="*/ 282215 w 315553"/>
              <a:gd name="connsiteY25" fmla="*/ 311234 h 315552"/>
              <a:gd name="connsiteX26" fmla="*/ 277526 w 315553"/>
              <a:gd name="connsiteY26" fmla="*/ 315552 h 315552"/>
              <a:gd name="connsiteX27" fmla="*/ 253359 w 315553"/>
              <a:gd name="connsiteY27" fmla="*/ 315552 h 315552"/>
              <a:gd name="connsiteX28" fmla="*/ 61833 w 315553"/>
              <a:gd name="connsiteY28" fmla="*/ 315552 h 315552"/>
              <a:gd name="connsiteX29" fmla="*/ 38027 w 315553"/>
              <a:gd name="connsiteY29" fmla="*/ 315552 h 315552"/>
              <a:gd name="connsiteX30" fmla="*/ 33338 w 315553"/>
              <a:gd name="connsiteY30" fmla="*/ 311234 h 315552"/>
              <a:gd name="connsiteX31" fmla="*/ 38027 w 315553"/>
              <a:gd name="connsiteY31" fmla="*/ 306196 h 315552"/>
              <a:gd name="connsiteX32" fmla="*/ 58947 w 315553"/>
              <a:gd name="connsiteY32" fmla="*/ 306196 h 315552"/>
              <a:gd name="connsiteX33" fmla="*/ 131807 w 315553"/>
              <a:gd name="connsiteY33" fmla="*/ 110068 h 315552"/>
              <a:gd name="connsiteX34" fmla="*/ 157776 w 315553"/>
              <a:gd name="connsiteY34" fmla="*/ 92075 h 315552"/>
              <a:gd name="connsiteX35" fmla="*/ 282399 w 315553"/>
              <a:gd name="connsiteY35" fmla="*/ 25728 h 315552"/>
              <a:gd name="connsiteX36" fmla="*/ 289102 w 315553"/>
              <a:gd name="connsiteY36" fmla="*/ 25728 h 315552"/>
              <a:gd name="connsiteX37" fmla="*/ 290160 w 315553"/>
              <a:gd name="connsiteY37" fmla="*/ 29560 h 315552"/>
              <a:gd name="connsiteX38" fmla="*/ 289102 w 315553"/>
              <a:gd name="connsiteY38" fmla="*/ 33009 h 315552"/>
              <a:gd name="connsiteX39" fmla="*/ 285574 w 315553"/>
              <a:gd name="connsiteY39" fmla="*/ 34542 h 315552"/>
              <a:gd name="connsiteX40" fmla="*/ 282399 w 315553"/>
              <a:gd name="connsiteY40" fmla="*/ 33009 h 315552"/>
              <a:gd name="connsiteX41" fmla="*/ 280988 w 315553"/>
              <a:gd name="connsiteY41" fmla="*/ 29560 h 315552"/>
              <a:gd name="connsiteX42" fmla="*/ 282399 w 315553"/>
              <a:gd name="connsiteY42" fmla="*/ 25728 h 315552"/>
              <a:gd name="connsiteX43" fmla="*/ 220436 w 315553"/>
              <a:gd name="connsiteY43" fmla="*/ 25728 h 315552"/>
              <a:gd name="connsiteX44" fmla="*/ 226899 w 315553"/>
              <a:gd name="connsiteY44" fmla="*/ 25728 h 315552"/>
              <a:gd name="connsiteX45" fmla="*/ 228260 w 315553"/>
              <a:gd name="connsiteY45" fmla="*/ 29560 h 315552"/>
              <a:gd name="connsiteX46" fmla="*/ 226899 w 315553"/>
              <a:gd name="connsiteY46" fmla="*/ 33009 h 315552"/>
              <a:gd name="connsiteX47" fmla="*/ 223498 w 315553"/>
              <a:gd name="connsiteY47" fmla="*/ 34542 h 315552"/>
              <a:gd name="connsiteX48" fmla="*/ 220436 w 315553"/>
              <a:gd name="connsiteY48" fmla="*/ 33009 h 315552"/>
              <a:gd name="connsiteX49" fmla="*/ 219075 w 315553"/>
              <a:gd name="connsiteY49" fmla="*/ 29560 h 315552"/>
              <a:gd name="connsiteX50" fmla="*/ 220436 w 315553"/>
              <a:gd name="connsiteY50" fmla="*/ 25728 h 315552"/>
              <a:gd name="connsiteX51" fmla="*/ 254001 w 315553"/>
              <a:gd name="connsiteY51" fmla="*/ 23812 h 315552"/>
              <a:gd name="connsiteX52" fmla="*/ 258423 w 315553"/>
              <a:gd name="connsiteY52" fmla="*/ 28574 h 315552"/>
              <a:gd name="connsiteX53" fmla="*/ 254001 w 315553"/>
              <a:gd name="connsiteY53" fmla="*/ 32997 h 315552"/>
              <a:gd name="connsiteX54" fmla="*/ 249238 w 315553"/>
              <a:gd name="connsiteY54" fmla="*/ 28574 h 315552"/>
              <a:gd name="connsiteX55" fmla="*/ 254001 w 315553"/>
              <a:gd name="connsiteY55" fmla="*/ 23812 h 315552"/>
              <a:gd name="connsiteX56" fmla="*/ 9726 w 315553"/>
              <a:gd name="connsiteY56" fmla="*/ 9376 h 315552"/>
              <a:gd name="connsiteX57" fmla="*/ 9726 w 315553"/>
              <a:gd name="connsiteY57" fmla="*/ 47603 h 315552"/>
              <a:gd name="connsiteX58" fmla="*/ 306187 w 315553"/>
              <a:gd name="connsiteY58" fmla="*/ 47603 h 315552"/>
              <a:gd name="connsiteX59" fmla="*/ 306187 w 315553"/>
              <a:gd name="connsiteY59" fmla="*/ 9376 h 315552"/>
              <a:gd name="connsiteX60" fmla="*/ 4683 w 315553"/>
              <a:gd name="connsiteY60" fmla="*/ 0 h 315552"/>
              <a:gd name="connsiteX61" fmla="*/ 310510 w 315553"/>
              <a:gd name="connsiteY61" fmla="*/ 0 h 315552"/>
              <a:gd name="connsiteX62" fmla="*/ 315553 w 315553"/>
              <a:gd name="connsiteY62" fmla="*/ 4688 h 315552"/>
              <a:gd name="connsiteX63" fmla="*/ 315553 w 315553"/>
              <a:gd name="connsiteY63" fmla="*/ 52652 h 315552"/>
              <a:gd name="connsiteX64" fmla="*/ 315553 w 315553"/>
              <a:gd name="connsiteY64" fmla="*/ 311224 h 315552"/>
              <a:gd name="connsiteX65" fmla="*/ 310510 w 315553"/>
              <a:gd name="connsiteY65" fmla="*/ 315552 h 315552"/>
              <a:gd name="connsiteX66" fmla="*/ 306187 w 315553"/>
              <a:gd name="connsiteY66" fmla="*/ 311224 h 315552"/>
              <a:gd name="connsiteX67" fmla="*/ 306187 w 315553"/>
              <a:gd name="connsiteY67" fmla="*/ 57340 h 315552"/>
              <a:gd name="connsiteX68" fmla="*/ 9726 w 315553"/>
              <a:gd name="connsiteY68" fmla="*/ 57340 h 315552"/>
              <a:gd name="connsiteX69" fmla="*/ 9726 w 315553"/>
              <a:gd name="connsiteY69" fmla="*/ 311224 h 315552"/>
              <a:gd name="connsiteX70" fmla="*/ 4683 w 315553"/>
              <a:gd name="connsiteY70" fmla="*/ 315552 h 315552"/>
              <a:gd name="connsiteX71" fmla="*/ 0 w 315553"/>
              <a:gd name="connsiteY71" fmla="*/ 311224 h 315552"/>
              <a:gd name="connsiteX72" fmla="*/ 0 w 315553"/>
              <a:gd name="connsiteY72" fmla="*/ 52652 h 315552"/>
              <a:gd name="connsiteX73" fmla="*/ 0 w 315553"/>
              <a:gd name="connsiteY73" fmla="*/ 4688 h 315552"/>
              <a:gd name="connsiteX74" fmla="*/ 4683 w 315553"/>
              <a:gd name="connsiteY74" fmla="*/ 0 h 31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15553" h="315552">
                <a:moveTo>
                  <a:pt x="157776" y="101432"/>
                </a:moveTo>
                <a:cubicBezTo>
                  <a:pt x="151645" y="101432"/>
                  <a:pt x="143709" y="104670"/>
                  <a:pt x="140463" y="113307"/>
                </a:cubicBezTo>
                <a:lnTo>
                  <a:pt x="124954" y="154692"/>
                </a:lnTo>
                <a:lnTo>
                  <a:pt x="170761" y="143896"/>
                </a:lnTo>
                <a:cubicBezTo>
                  <a:pt x="173286" y="143176"/>
                  <a:pt x="176172" y="144616"/>
                  <a:pt x="176532" y="147135"/>
                </a:cubicBezTo>
                <a:cubicBezTo>
                  <a:pt x="177254" y="150014"/>
                  <a:pt x="175811" y="152533"/>
                  <a:pt x="173286" y="153252"/>
                </a:cubicBezTo>
                <a:lnTo>
                  <a:pt x="120986" y="165488"/>
                </a:lnTo>
                <a:lnTo>
                  <a:pt x="102591" y="215509"/>
                </a:lnTo>
                <a:lnTo>
                  <a:pt x="186992" y="194997"/>
                </a:lnTo>
                <a:cubicBezTo>
                  <a:pt x="189517" y="194637"/>
                  <a:pt x="192042" y="196077"/>
                  <a:pt x="192763" y="198596"/>
                </a:cubicBezTo>
                <a:cubicBezTo>
                  <a:pt x="193485" y="201115"/>
                  <a:pt x="191681" y="203994"/>
                  <a:pt x="189156" y="204353"/>
                </a:cubicBezTo>
                <a:lnTo>
                  <a:pt x="98623" y="226305"/>
                </a:lnTo>
                <a:lnTo>
                  <a:pt x="80228" y="275967"/>
                </a:lnTo>
                <a:lnTo>
                  <a:pt x="205388" y="245738"/>
                </a:lnTo>
                <a:cubicBezTo>
                  <a:pt x="207912" y="245018"/>
                  <a:pt x="210798" y="246818"/>
                  <a:pt x="211159" y="249337"/>
                </a:cubicBezTo>
                <a:cubicBezTo>
                  <a:pt x="211880" y="251856"/>
                  <a:pt x="210437" y="254375"/>
                  <a:pt x="207912" y="255095"/>
                </a:cubicBezTo>
                <a:lnTo>
                  <a:pt x="76260" y="286763"/>
                </a:lnTo>
                <a:lnTo>
                  <a:pt x="69047" y="306196"/>
                </a:lnTo>
                <a:lnTo>
                  <a:pt x="246867" y="306196"/>
                </a:lnTo>
                <a:lnTo>
                  <a:pt x="175090" y="113307"/>
                </a:lnTo>
                <a:cubicBezTo>
                  <a:pt x="171843" y="104670"/>
                  <a:pt x="163908" y="101432"/>
                  <a:pt x="157776" y="101432"/>
                </a:cubicBezTo>
                <a:close/>
                <a:moveTo>
                  <a:pt x="157776" y="92075"/>
                </a:moveTo>
                <a:cubicBezTo>
                  <a:pt x="169679" y="92075"/>
                  <a:pt x="180139" y="98913"/>
                  <a:pt x="184107" y="110068"/>
                </a:cubicBezTo>
                <a:lnTo>
                  <a:pt x="256966" y="306196"/>
                </a:lnTo>
                <a:lnTo>
                  <a:pt x="277526" y="306196"/>
                </a:lnTo>
                <a:cubicBezTo>
                  <a:pt x="280050" y="306196"/>
                  <a:pt x="282215" y="308355"/>
                  <a:pt x="282215" y="311234"/>
                </a:cubicBezTo>
                <a:cubicBezTo>
                  <a:pt x="282215" y="313753"/>
                  <a:pt x="280050" y="315552"/>
                  <a:pt x="277526" y="315552"/>
                </a:cubicBezTo>
                <a:lnTo>
                  <a:pt x="253359" y="315552"/>
                </a:lnTo>
                <a:lnTo>
                  <a:pt x="61833" y="315552"/>
                </a:lnTo>
                <a:lnTo>
                  <a:pt x="38027" y="315552"/>
                </a:lnTo>
                <a:cubicBezTo>
                  <a:pt x="35502" y="315552"/>
                  <a:pt x="33338" y="313753"/>
                  <a:pt x="33338" y="311234"/>
                </a:cubicBezTo>
                <a:cubicBezTo>
                  <a:pt x="33338" y="308355"/>
                  <a:pt x="35502" y="306196"/>
                  <a:pt x="38027" y="306196"/>
                </a:cubicBezTo>
                <a:lnTo>
                  <a:pt x="58947" y="306196"/>
                </a:lnTo>
                <a:lnTo>
                  <a:pt x="131807" y="110068"/>
                </a:lnTo>
                <a:cubicBezTo>
                  <a:pt x="135774" y="98913"/>
                  <a:pt x="145874" y="92075"/>
                  <a:pt x="157776" y="92075"/>
                </a:cubicBezTo>
                <a:close/>
                <a:moveTo>
                  <a:pt x="282399" y="25728"/>
                </a:moveTo>
                <a:cubicBezTo>
                  <a:pt x="284163" y="23812"/>
                  <a:pt x="286985" y="23812"/>
                  <a:pt x="289102" y="25728"/>
                </a:cubicBezTo>
                <a:cubicBezTo>
                  <a:pt x="289808" y="26878"/>
                  <a:pt x="290160" y="28027"/>
                  <a:pt x="290160" y="29560"/>
                </a:cubicBezTo>
                <a:cubicBezTo>
                  <a:pt x="290160" y="30710"/>
                  <a:pt x="289808" y="31859"/>
                  <a:pt x="289102" y="33009"/>
                </a:cubicBezTo>
                <a:cubicBezTo>
                  <a:pt x="288044" y="33775"/>
                  <a:pt x="286985" y="34542"/>
                  <a:pt x="285574" y="34542"/>
                </a:cubicBezTo>
                <a:cubicBezTo>
                  <a:pt x="284516" y="34542"/>
                  <a:pt x="283105" y="33775"/>
                  <a:pt x="282399" y="33009"/>
                </a:cubicBezTo>
                <a:cubicBezTo>
                  <a:pt x="281341" y="31859"/>
                  <a:pt x="280988" y="30710"/>
                  <a:pt x="280988" y="29560"/>
                </a:cubicBezTo>
                <a:cubicBezTo>
                  <a:pt x="280988" y="28027"/>
                  <a:pt x="281341" y="26878"/>
                  <a:pt x="282399" y="25728"/>
                </a:cubicBezTo>
                <a:close/>
                <a:moveTo>
                  <a:pt x="220436" y="25728"/>
                </a:moveTo>
                <a:cubicBezTo>
                  <a:pt x="222137" y="23812"/>
                  <a:pt x="225198" y="23812"/>
                  <a:pt x="226899" y="25728"/>
                </a:cubicBezTo>
                <a:cubicBezTo>
                  <a:pt x="227580" y="26878"/>
                  <a:pt x="228260" y="28027"/>
                  <a:pt x="228260" y="29560"/>
                </a:cubicBezTo>
                <a:cubicBezTo>
                  <a:pt x="228260" y="30710"/>
                  <a:pt x="227580" y="31859"/>
                  <a:pt x="226899" y="33009"/>
                </a:cubicBezTo>
                <a:cubicBezTo>
                  <a:pt x="226219" y="33775"/>
                  <a:pt x="224858" y="34542"/>
                  <a:pt x="223498" y="34542"/>
                </a:cubicBezTo>
                <a:cubicBezTo>
                  <a:pt x="222477" y="34542"/>
                  <a:pt x="221456" y="33775"/>
                  <a:pt x="220436" y="33009"/>
                </a:cubicBezTo>
                <a:cubicBezTo>
                  <a:pt x="219756" y="31859"/>
                  <a:pt x="219075" y="30710"/>
                  <a:pt x="219075" y="29560"/>
                </a:cubicBezTo>
                <a:cubicBezTo>
                  <a:pt x="219075" y="28027"/>
                  <a:pt x="219756" y="26878"/>
                  <a:pt x="220436" y="25728"/>
                </a:cubicBezTo>
                <a:close/>
                <a:moveTo>
                  <a:pt x="254001" y="23812"/>
                </a:moveTo>
                <a:cubicBezTo>
                  <a:pt x="256382" y="23812"/>
                  <a:pt x="258423" y="25853"/>
                  <a:pt x="258423" y="28574"/>
                </a:cubicBezTo>
                <a:cubicBezTo>
                  <a:pt x="258423" y="30956"/>
                  <a:pt x="256382" y="32997"/>
                  <a:pt x="254001" y="32997"/>
                </a:cubicBezTo>
                <a:cubicBezTo>
                  <a:pt x="251279" y="32997"/>
                  <a:pt x="249238" y="30956"/>
                  <a:pt x="249238" y="28574"/>
                </a:cubicBezTo>
                <a:cubicBezTo>
                  <a:pt x="249238" y="25853"/>
                  <a:pt x="251279" y="23812"/>
                  <a:pt x="254001" y="23812"/>
                </a:cubicBezTo>
                <a:close/>
                <a:moveTo>
                  <a:pt x="9726" y="9376"/>
                </a:moveTo>
                <a:lnTo>
                  <a:pt x="9726" y="47603"/>
                </a:lnTo>
                <a:lnTo>
                  <a:pt x="306187" y="47603"/>
                </a:lnTo>
                <a:lnTo>
                  <a:pt x="306187" y="9376"/>
                </a:lnTo>
                <a:close/>
                <a:moveTo>
                  <a:pt x="4683" y="0"/>
                </a:moveTo>
                <a:lnTo>
                  <a:pt x="310510" y="0"/>
                </a:lnTo>
                <a:cubicBezTo>
                  <a:pt x="313392" y="0"/>
                  <a:pt x="315553" y="2164"/>
                  <a:pt x="315553" y="4688"/>
                </a:cubicBezTo>
                <a:lnTo>
                  <a:pt x="315553" y="52652"/>
                </a:lnTo>
                <a:lnTo>
                  <a:pt x="315553" y="311224"/>
                </a:lnTo>
                <a:cubicBezTo>
                  <a:pt x="315553" y="313748"/>
                  <a:pt x="313392" y="315552"/>
                  <a:pt x="310510" y="315552"/>
                </a:cubicBezTo>
                <a:cubicBezTo>
                  <a:pt x="308349" y="315552"/>
                  <a:pt x="306187" y="313748"/>
                  <a:pt x="306187" y="311224"/>
                </a:cubicBezTo>
                <a:lnTo>
                  <a:pt x="306187" y="57340"/>
                </a:lnTo>
                <a:lnTo>
                  <a:pt x="9726" y="57340"/>
                </a:lnTo>
                <a:lnTo>
                  <a:pt x="9726" y="311224"/>
                </a:lnTo>
                <a:cubicBezTo>
                  <a:pt x="9726" y="313748"/>
                  <a:pt x="7564" y="315552"/>
                  <a:pt x="4683" y="315552"/>
                </a:cubicBezTo>
                <a:cubicBezTo>
                  <a:pt x="2161" y="315552"/>
                  <a:pt x="0" y="313748"/>
                  <a:pt x="0" y="311224"/>
                </a:cubicBezTo>
                <a:lnTo>
                  <a:pt x="0" y="52652"/>
                </a:lnTo>
                <a:lnTo>
                  <a:pt x="0" y="4688"/>
                </a:lnTo>
                <a:cubicBezTo>
                  <a:pt x="0" y="2164"/>
                  <a:pt x="2161" y="0"/>
                  <a:pt x="4683"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3" name="Freeform 22">
            <a:extLst>
              <a:ext uri="{FF2B5EF4-FFF2-40B4-BE49-F238E27FC236}">
                <a16:creationId xmlns:a16="http://schemas.microsoft.com/office/drawing/2014/main" id="{85032CCD-7C02-A342-B8DD-E7B48256AEF2}"/>
              </a:ext>
            </a:extLst>
          </p:cNvPr>
          <p:cNvSpPr>
            <a:spLocks noChangeArrowheads="1"/>
          </p:cNvSpPr>
          <p:nvPr/>
        </p:nvSpPr>
        <p:spPr bwMode="auto">
          <a:xfrm>
            <a:off x="7000338" y="2165868"/>
            <a:ext cx="557672" cy="752969"/>
          </a:xfrm>
          <a:custGeom>
            <a:avLst/>
            <a:gdLst>
              <a:gd name="connsiteX0" fmla="*/ 171273 w 226653"/>
              <a:gd name="connsiteY0" fmla="*/ 260350 h 306027"/>
              <a:gd name="connsiteX1" fmla="*/ 175859 w 226653"/>
              <a:gd name="connsiteY1" fmla="*/ 264936 h 306027"/>
              <a:gd name="connsiteX2" fmla="*/ 171273 w 226653"/>
              <a:gd name="connsiteY2" fmla="*/ 269522 h 306027"/>
              <a:gd name="connsiteX3" fmla="*/ 166687 w 226653"/>
              <a:gd name="connsiteY3" fmla="*/ 264936 h 306027"/>
              <a:gd name="connsiteX4" fmla="*/ 171273 w 226653"/>
              <a:gd name="connsiteY4" fmla="*/ 260350 h 306027"/>
              <a:gd name="connsiteX5" fmla="*/ 185371 w 226653"/>
              <a:gd name="connsiteY5" fmla="*/ 228600 h 306027"/>
              <a:gd name="connsiteX6" fmla="*/ 190134 w 226653"/>
              <a:gd name="connsiteY6" fmla="*/ 233186 h 306027"/>
              <a:gd name="connsiteX7" fmla="*/ 185371 w 226653"/>
              <a:gd name="connsiteY7" fmla="*/ 237772 h 306027"/>
              <a:gd name="connsiteX8" fmla="*/ 180975 w 226653"/>
              <a:gd name="connsiteY8" fmla="*/ 233186 h 306027"/>
              <a:gd name="connsiteX9" fmla="*/ 185371 w 226653"/>
              <a:gd name="connsiteY9" fmla="*/ 228600 h 306027"/>
              <a:gd name="connsiteX10" fmla="*/ 166511 w 226653"/>
              <a:gd name="connsiteY10" fmla="*/ 195263 h 306027"/>
              <a:gd name="connsiteX11" fmla="*/ 171097 w 226653"/>
              <a:gd name="connsiteY11" fmla="*/ 199849 h 306027"/>
              <a:gd name="connsiteX12" fmla="*/ 166511 w 226653"/>
              <a:gd name="connsiteY12" fmla="*/ 204435 h 306027"/>
              <a:gd name="connsiteX13" fmla="*/ 161925 w 226653"/>
              <a:gd name="connsiteY13" fmla="*/ 199849 h 306027"/>
              <a:gd name="connsiteX14" fmla="*/ 166511 w 226653"/>
              <a:gd name="connsiteY14" fmla="*/ 195263 h 306027"/>
              <a:gd name="connsiteX15" fmla="*/ 195086 w 226653"/>
              <a:gd name="connsiteY15" fmla="*/ 168275 h 306027"/>
              <a:gd name="connsiteX16" fmla="*/ 199672 w 226653"/>
              <a:gd name="connsiteY16" fmla="*/ 172861 h 306027"/>
              <a:gd name="connsiteX17" fmla="*/ 195086 w 226653"/>
              <a:gd name="connsiteY17" fmla="*/ 177447 h 306027"/>
              <a:gd name="connsiteX18" fmla="*/ 190500 w 226653"/>
              <a:gd name="connsiteY18" fmla="*/ 172861 h 306027"/>
              <a:gd name="connsiteX19" fmla="*/ 195086 w 226653"/>
              <a:gd name="connsiteY19" fmla="*/ 168275 h 306027"/>
              <a:gd name="connsiteX20" fmla="*/ 166511 w 226653"/>
              <a:gd name="connsiteY20" fmla="*/ 146050 h 306027"/>
              <a:gd name="connsiteX21" fmla="*/ 171097 w 226653"/>
              <a:gd name="connsiteY21" fmla="*/ 150446 h 306027"/>
              <a:gd name="connsiteX22" fmla="*/ 166511 w 226653"/>
              <a:gd name="connsiteY22" fmla="*/ 155209 h 306027"/>
              <a:gd name="connsiteX23" fmla="*/ 161925 w 226653"/>
              <a:gd name="connsiteY23" fmla="*/ 150446 h 306027"/>
              <a:gd name="connsiteX24" fmla="*/ 166511 w 226653"/>
              <a:gd name="connsiteY24" fmla="*/ 146050 h 306027"/>
              <a:gd name="connsiteX25" fmla="*/ 96063 w 226653"/>
              <a:gd name="connsiteY25" fmla="*/ 142378 h 306027"/>
              <a:gd name="connsiteX26" fmla="*/ 102085 w 226653"/>
              <a:gd name="connsiteY26" fmla="*/ 143831 h 306027"/>
              <a:gd name="connsiteX27" fmla="*/ 112358 w 226653"/>
              <a:gd name="connsiteY27" fmla="*/ 175076 h 306027"/>
              <a:gd name="connsiteX28" fmla="*/ 74455 w 226653"/>
              <a:gd name="connsiteY28" fmla="*/ 213950 h 306027"/>
              <a:gd name="connsiteX29" fmla="*/ 69850 w 226653"/>
              <a:gd name="connsiteY29" fmla="*/ 209227 h 306027"/>
              <a:gd name="connsiteX30" fmla="*/ 74455 w 226653"/>
              <a:gd name="connsiteY30" fmla="*/ 204504 h 306027"/>
              <a:gd name="connsiteX31" fmla="*/ 103148 w 226653"/>
              <a:gd name="connsiteY31" fmla="*/ 175076 h 306027"/>
              <a:gd name="connsiteX32" fmla="*/ 94646 w 226653"/>
              <a:gd name="connsiteY32" fmla="*/ 148918 h 306027"/>
              <a:gd name="connsiteX33" fmla="*/ 96063 w 226653"/>
              <a:gd name="connsiteY33" fmla="*/ 142378 h 306027"/>
              <a:gd name="connsiteX34" fmla="*/ 180975 w 226653"/>
              <a:gd name="connsiteY34" fmla="*/ 117475 h 306027"/>
              <a:gd name="connsiteX35" fmla="*/ 185371 w 226653"/>
              <a:gd name="connsiteY35" fmla="*/ 122237 h 306027"/>
              <a:gd name="connsiteX36" fmla="*/ 180975 w 226653"/>
              <a:gd name="connsiteY36" fmla="*/ 126634 h 306027"/>
              <a:gd name="connsiteX37" fmla="*/ 176212 w 226653"/>
              <a:gd name="connsiteY37" fmla="*/ 122237 h 306027"/>
              <a:gd name="connsiteX38" fmla="*/ 180975 w 226653"/>
              <a:gd name="connsiteY38" fmla="*/ 117475 h 306027"/>
              <a:gd name="connsiteX39" fmla="*/ 156986 w 226653"/>
              <a:gd name="connsiteY39" fmla="*/ 93663 h 306027"/>
              <a:gd name="connsiteX40" fmla="*/ 161572 w 226653"/>
              <a:gd name="connsiteY40" fmla="*/ 98602 h 306027"/>
              <a:gd name="connsiteX41" fmla="*/ 156986 w 226653"/>
              <a:gd name="connsiteY41" fmla="*/ 102835 h 306027"/>
              <a:gd name="connsiteX42" fmla="*/ 152400 w 226653"/>
              <a:gd name="connsiteY42" fmla="*/ 98602 h 306027"/>
              <a:gd name="connsiteX43" fmla="*/ 156986 w 226653"/>
              <a:gd name="connsiteY43" fmla="*/ 93663 h 306027"/>
              <a:gd name="connsiteX44" fmla="*/ 73460 w 226653"/>
              <a:gd name="connsiteY44" fmla="*/ 61115 h 306027"/>
              <a:gd name="connsiteX45" fmla="*/ 9317 w 226653"/>
              <a:gd name="connsiteY45" fmla="*/ 176167 h 306027"/>
              <a:gd name="connsiteX46" fmla="*/ 73460 w 226653"/>
              <a:gd name="connsiteY46" fmla="*/ 241087 h 306027"/>
              <a:gd name="connsiteX47" fmla="*/ 137962 w 226653"/>
              <a:gd name="connsiteY47" fmla="*/ 176167 h 306027"/>
              <a:gd name="connsiteX48" fmla="*/ 73460 w 226653"/>
              <a:gd name="connsiteY48" fmla="*/ 61115 h 306027"/>
              <a:gd name="connsiteX49" fmla="*/ 70594 w 226653"/>
              <a:gd name="connsiteY49" fmla="*/ 51016 h 306027"/>
              <a:gd name="connsiteX50" fmla="*/ 76685 w 226653"/>
              <a:gd name="connsiteY50" fmla="*/ 51016 h 306027"/>
              <a:gd name="connsiteX51" fmla="*/ 147279 w 226653"/>
              <a:gd name="connsiteY51" fmla="*/ 176167 h 306027"/>
              <a:gd name="connsiteX52" fmla="*/ 73460 w 226653"/>
              <a:gd name="connsiteY52" fmla="*/ 250464 h 306027"/>
              <a:gd name="connsiteX53" fmla="*/ 0 w 226653"/>
              <a:gd name="connsiteY53" fmla="*/ 176167 h 306027"/>
              <a:gd name="connsiteX54" fmla="*/ 70594 w 226653"/>
              <a:gd name="connsiteY54" fmla="*/ 51016 h 306027"/>
              <a:gd name="connsiteX55" fmla="*/ 134228 w 226653"/>
              <a:gd name="connsiteY55" fmla="*/ 9383 h 306027"/>
              <a:gd name="connsiteX56" fmla="*/ 134228 w 226653"/>
              <a:gd name="connsiteY56" fmla="*/ 59545 h 306027"/>
              <a:gd name="connsiteX57" fmla="*/ 169112 w 226653"/>
              <a:gd name="connsiteY57" fmla="*/ 58463 h 306027"/>
              <a:gd name="connsiteX58" fmla="*/ 208312 w 226653"/>
              <a:gd name="connsiteY58" fmla="*/ 55576 h 306027"/>
              <a:gd name="connsiteX59" fmla="*/ 208312 w 226653"/>
              <a:gd name="connsiteY59" fmla="*/ 9383 h 306027"/>
              <a:gd name="connsiteX60" fmla="*/ 120562 w 226653"/>
              <a:gd name="connsiteY60" fmla="*/ 0 h 306027"/>
              <a:gd name="connsiteX61" fmla="*/ 129913 w 226653"/>
              <a:gd name="connsiteY61" fmla="*/ 0 h 306027"/>
              <a:gd name="connsiteX62" fmla="*/ 212987 w 226653"/>
              <a:gd name="connsiteY62" fmla="*/ 0 h 306027"/>
              <a:gd name="connsiteX63" fmla="*/ 221977 w 226653"/>
              <a:gd name="connsiteY63" fmla="*/ 0 h 306027"/>
              <a:gd name="connsiteX64" fmla="*/ 226653 w 226653"/>
              <a:gd name="connsiteY64" fmla="*/ 4691 h 306027"/>
              <a:gd name="connsiteX65" fmla="*/ 221977 w 226653"/>
              <a:gd name="connsiteY65" fmla="*/ 9383 h 306027"/>
              <a:gd name="connsiteX66" fmla="*/ 217302 w 226653"/>
              <a:gd name="connsiteY66" fmla="*/ 9383 h 306027"/>
              <a:gd name="connsiteX67" fmla="*/ 217302 w 226653"/>
              <a:gd name="connsiteY67" fmla="*/ 259474 h 306027"/>
              <a:gd name="connsiteX68" fmla="*/ 171270 w 226653"/>
              <a:gd name="connsiteY68" fmla="*/ 306027 h 306027"/>
              <a:gd name="connsiteX69" fmla="*/ 125237 w 226653"/>
              <a:gd name="connsiteY69" fmla="*/ 259474 h 306027"/>
              <a:gd name="connsiteX70" fmla="*/ 125237 w 226653"/>
              <a:gd name="connsiteY70" fmla="*/ 245399 h 306027"/>
              <a:gd name="connsiteX71" fmla="*/ 129913 w 226653"/>
              <a:gd name="connsiteY71" fmla="*/ 240708 h 306027"/>
              <a:gd name="connsiteX72" fmla="*/ 134228 w 226653"/>
              <a:gd name="connsiteY72" fmla="*/ 245399 h 306027"/>
              <a:gd name="connsiteX73" fmla="*/ 134228 w 226653"/>
              <a:gd name="connsiteY73" fmla="*/ 259474 h 306027"/>
              <a:gd name="connsiteX74" fmla="*/ 171270 w 226653"/>
              <a:gd name="connsiteY74" fmla="*/ 296644 h 306027"/>
              <a:gd name="connsiteX75" fmla="*/ 208312 w 226653"/>
              <a:gd name="connsiteY75" fmla="*/ 259474 h 306027"/>
              <a:gd name="connsiteX76" fmla="*/ 208312 w 226653"/>
              <a:gd name="connsiteY76" fmla="*/ 65319 h 306027"/>
              <a:gd name="connsiteX77" fmla="*/ 173428 w 226653"/>
              <a:gd name="connsiteY77" fmla="*/ 66402 h 306027"/>
              <a:gd name="connsiteX78" fmla="*/ 150411 w 226653"/>
              <a:gd name="connsiteY78" fmla="*/ 71815 h 306027"/>
              <a:gd name="connsiteX79" fmla="*/ 134228 w 226653"/>
              <a:gd name="connsiteY79" fmla="*/ 69289 h 306027"/>
              <a:gd name="connsiteX80" fmla="*/ 134228 w 226653"/>
              <a:gd name="connsiteY80" fmla="*/ 92746 h 306027"/>
              <a:gd name="connsiteX81" fmla="*/ 129913 w 226653"/>
              <a:gd name="connsiteY81" fmla="*/ 97438 h 306027"/>
              <a:gd name="connsiteX82" fmla="*/ 125237 w 226653"/>
              <a:gd name="connsiteY82" fmla="*/ 92746 h 306027"/>
              <a:gd name="connsiteX83" fmla="*/ 125237 w 226653"/>
              <a:gd name="connsiteY83" fmla="*/ 9383 h 306027"/>
              <a:gd name="connsiteX84" fmla="*/ 120562 w 226653"/>
              <a:gd name="connsiteY84" fmla="*/ 9383 h 306027"/>
              <a:gd name="connsiteX85" fmla="*/ 115887 w 226653"/>
              <a:gd name="connsiteY85" fmla="*/ 4691 h 306027"/>
              <a:gd name="connsiteX86" fmla="*/ 120562 w 226653"/>
              <a:gd name="connsiteY86" fmla="*/ 0 h 30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26653" h="306027">
                <a:moveTo>
                  <a:pt x="171273" y="260350"/>
                </a:moveTo>
                <a:cubicBezTo>
                  <a:pt x="173743" y="260350"/>
                  <a:pt x="175859" y="262467"/>
                  <a:pt x="175859" y="264936"/>
                </a:cubicBezTo>
                <a:cubicBezTo>
                  <a:pt x="175859" y="267406"/>
                  <a:pt x="173743" y="269522"/>
                  <a:pt x="171273" y="269522"/>
                </a:cubicBezTo>
                <a:cubicBezTo>
                  <a:pt x="168804" y="269522"/>
                  <a:pt x="166687" y="267406"/>
                  <a:pt x="166687" y="264936"/>
                </a:cubicBezTo>
                <a:cubicBezTo>
                  <a:pt x="166687" y="262467"/>
                  <a:pt x="168804" y="260350"/>
                  <a:pt x="171273" y="260350"/>
                </a:cubicBezTo>
                <a:close/>
                <a:moveTo>
                  <a:pt x="185371" y="228600"/>
                </a:moveTo>
                <a:cubicBezTo>
                  <a:pt x="188302" y="228600"/>
                  <a:pt x="190134" y="230717"/>
                  <a:pt x="190134" y="233186"/>
                </a:cubicBezTo>
                <a:cubicBezTo>
                  <a:pt x="190134" y="235656"/>
                  <a:pt x="188302" y="237772"/>
                  <a:pt x="185371" y="237772"/>
                </a:cubicBezTo>
                <a:cubicBezTo>
                  <a:pt x="182807" y="237772"/>
                  <a:pt x="180975" y="235656"/>
                  <a:pt x="180975" y="233186"/>
                </a:cubicBezTo>
                <a:cubicBezTo>
                  <a:pt x="180975" y="230717"/>
                  <a:pt x="182807" y="228600"/>
                  <a:pt x="185371" y="228600"/>
                </a:cubicBezTo>
                <a:close/>
                <a:moveTo>
                  <a:pt x="166511" y="195263"/>
                </a:moveTo>
                <a:cubicBezTo>
                  <a:pt x="168981" y="195263"/>
                  <a:pt x="171097" y="197380"/>
                  <a:pt x="171097" y="199849"/>
                </a:cubicBezTo>
                <a:cubicBezTo>
                  <a:pt x="171097" y="202319"/>
                  <a:pt x="168981" y="204435"/>
                  <a:pt x="166511" y="204435"/>
                </a:cubicBezTo>
                <a:cubicBezTo>
                  <a:pt x="164042" y="204435"/>
                  <a:pt x="161925" y="202319"/>
                  <a:pt x="161925" y="199849"/>
                </a:cubicBezTo>
                <a:cubicBezTo>
                  <a:pt x="161925" y="197380"/>
                  <a:pt x="164042" y="195263"/>
                  <a:pt x="166511" y="195263"/>
                </a:cubicBezTo>
                <a:close/>
                <a:moveTo>
                  <a:pt x="195086" y="168275"/>
                </a:moveTo>
                <a:cubicBezTo>
                  <a:pt x="197556" y="168275"/>
                  <a:pt x="199672" y="170392"/>
                  <a:pt x="199672" y="172861"/>
                </a:cubicBezTo>
                <a:cubicBezTo>
                  <a:pt x="199672" y="175331"/>
                  <a:pt x="197556" y="177447"/>
                  <a:pt x="195086" y="177447"/>
                </a:cubicBezTo>
                <a:cubicBezTo>
                  <a:pt x="192617" y="177447"/>
                  <a:pt x="190500" y="175331"/>
                  <a:pt x="190500" y="172861"/>
                </a:cubicBezTo>
                <a:cubicBezTo>
                  <a:pt x="190500" y="170392"/>
                  <a:pt x="192617" y="168275"/>
                  <a:pt x="195086" y="168275"/>
                </a:cubicBezTo>
                <a:close/>
                <a:moveTo>
                  <a:pt x="166511" y="146050"/>
                </a:moveTo>
                <a:cubicBezTo>
                  <a:pt x="168981" y="146050"/>
                  <a:pt x="171097" y="147882"/>
                  <a:pt x="171097" y="150446"/>
                </a:cubicBezTo>
                <a:cubicBezTo>
                  <a:pt x="171097" y="153011"/>
                  <a:pt x="168981" y="155209"/>
                  <a:pt x="166511" y="155209"/>
                </a:cubicBezTo>
                <a:cubicBezTo>
                  <a:pt x="164042" y="155209"/>
                  <a:pt x="161925" y="153011"/>
                  <a:pt x="161925" y="150446"/>
                </a:cubicBezTo>
                <a:cubicBezTo>
                  <a:pt x="161925" y="147882"/>
                  <a:pt x="164042" y="146050"/>
                  <a:pt x="166511" y="146050"/>
                </a:cubicBezTo>
                <a:close/>
                <a:moveTo>
                  <a:pt x="96063" y="142378"/>
                </a:moveTo>
                <a:cubicBezTo>
                  <a:pt x="98189" y="141288"/>
                  <a:pt x="101022" y="141651"/>
                  <a:pt x="102085" y="143831"/>
                </a:cubicBezTo>
                <a:cubicBezTo>
                  <a:pt x="108816" y="155457"/>
                  <a:pt x="112358" y="166356"/>
                  <a:pt x="112358" y="175076"/>
                </a:cubicBezTo>
                <a:cubicBezTo>
                  <a:pt x="112358" y="196511"/>
                  <a:pt x="95355" y="213950"/>
                  <a:pt x="74455" y="213950"/>
                </a:cubicBezTo>
                <a:cubicBezTo>
                  <a:pt x="71976" y="213950"/>
                  <a:pt x="69850" y="211770"/>
                  <a:pt x="69850" y="209227"/>
                </a:cubicBezTo>
                <a:cubicBezTo>
                  <a:pt x="69850" y="206684"/>
                  <a:pt x="71976" y="204504"/>
                  <a:pt x="74455" y="204504"/>
                </a:cubicBezTo>
                <a:cubicBezTo>
                  <a:pt x="90396" y="204504"/>
                  <a:pt x="103148" y="191425"/>
                  <a:pt x="103148" y="175076"/>
                </a:cubicBezTo>
                <a:cubicBezTo>
                  <a:pt x="103148" y="167446"/>
                  <a:pt x="100314" y="159090"/>
                  <a:pt x="94646" y="148918"/>
                </a:cubicBezTo>
                <a:cubicBezTo>
                  <a:pt x="93229" y="146374"/>
                  <a:pt x="93938" y="143831"/>
                  <a:pt x="96063" y="142378"/>
                </a:cubicBezTo>
                <a:close/>
                <a:moveTo>
                  <a:pt x="180975" y="117475"/>
                </a:moveTo>
                <a:cubicBezTo>
                  <a:pt x="183539" y="117475"/>
                  <a:pt x="185371" y="119307"/>
                  <a:pt x="185371" y="122237"/>
                </a:cubicBezTo>
                <a:cubicBezTo>
                  <a:pt x="185371" y="124802"/>
                  <a:pt x="183539" y="126634"/>
                  <a:pt x="180975" y="126634"/>
                </a:cubicBezTo>
                <a:cubicBezTo>
                  <a:pt x="178044" y="126634"/>
                  <a:pt x="176212" y="124802"/>
                  <a:pt x="176212" y="122237"/>
                </a:cubicBezTo>
                <a:cubicBezTo>
                  <a:pt x="176212" y="119307"/>
                  <a:pt x="178044" y="117475"/>
                  <a:pt x="180975" y="117475"/>
                </a:cubicBezTo>
                <a:close/>
                <a:moveTo>
                  <a:pt x="156986" y="93663"/>
                </a:moveTo>
                <a:cubicBezTo>
                  <a:pt x="159456" y="93663"/>
                  <a:pt x="161572" y="95780"/>
                  <a:pt x="161572" y="98602"/>
                </a:cubicBezTo>
                <a:cubicBezTo>
                  <a:pt x="161572" y="100718"/>
                  <a:pt x="159456" y="102835"/>
                  <a:pt x="156986" y="102835"/>
                </a:cubicBezTo>
                <a:cubicBezTo>
                  <a:pt x="154517" y="102835"/>
                  <a:pt x="152400" y="100718"/>
                  <a:pt x="152400" y="98602"/>
                </a:cubicBezTo>
                <a:cubicBezTo>
                  <a:pt x="152400" y="95780"/>
                  <a:pt x="154517" y="93663"/>
                  <a:pt x="156986" y="93663"/>
                </a:cubicBezTo>
                <a:close/>
                <a:moveTo>
                  <a:pt x="73460" y="61115"/>
                </a:moveTo>
                <a:cubicBezTo>
                  <a:pt x="60201" y="74820"/>
                  <a:pt x="9317" y="130363"/>
                  <a:pt x="9317" y="176167"/>
                </a:cubicBezTo>
                <a:cubicBezTo>
                  <a:pt x="9317" y="212234"/>
                  <a:pt x="37984" y="241087"/>
                  <a:pt x="73460" y="241087"/>
                </a:cubicBezTo>
                <a:cubicBezTo>
                  <a:pt x="108936" y="241087"/>
                  <a:pt x="137962" y="212234"/>
                  <a:pt x="137962" y="176167"/>
                </a:cubicBezTo>
                <a:cubicBezTo>
                  <a:pt x="137962" y="130363"/>
                  <a:pt x="87077" y="74820"/>
                  <a:pt x="73460" y="61115"/>
                </a:cubicBezTo>
                <a:close/>
                <a:moveTo>
                  <a:pt x="70594" y="51016"/>
                </a:moveTo>
                <a:cubicBezTo>
                  <a:pt x="72027" y="49213"/>
                  <a:pt x="74894" y="49213"/>
                  <a:pt x="76685" y="51016"/>
                </a:cubicBezTo>
                <a:cubicBezTo>
                  <a:pt x="79552" y="53902"/>
                  <a:pt x="147279" y="119543"/>
                  <a:pt x="147279" y="176167"/>
                </a:cubicBezTo>
                <a:cubicBezTo>
                  <a:pt x="147279" y="217283"/>
                  <a:pt x="114311" y="250464"/>
                  <a:pt x="73460" y="250464"/>
                </a:cubicBezTo>
                <a:cubicBezTo>
                  <a:pt x="32967" y="250464"/>
                  <a:pt x="0" y="217283"/>
                  <a:pt x="0" y="176167"/>
                </a:cubicBezTo>
                <a:cubicBezTo>
                  <a:pt x="0" y="119543"/>
                  <a:pt x="67368" y="53902"/>
                  <a:pt x="70594" y="51016"/>
                </a:cubicBezTo>
                <a:close/>
                <a:moveTo>
                  <a:pt x="134228" y="9383"/>
                </a:moveTo>
                <a:lnTo>
                  <a:pt x="134228" y="59545"/>
                </a:lnTo>
                <a:cubicBezTo>
                  <a:pt x="144657" y="63876"/>
                  <a:pt x="159762" y="63515"/>
                  <a:pt x="169112" y="58463"/>
                </a:cubicBezTo>
                <a:cubicBezTo>
                  <a:pt x="179901" y="52689"/>
                  <a:pt x="195725" y="51606"/>
                  <a:pt x="208312" y="55576"/>
                </a:cubicBezTo>
                <a:lnTo>
                  <a:pt x="208312" y="9383"/>
                </a:lnTo>
                <a:close/>
                <a:moveTo>
                  <a:pt x="120562" y="0"/>
                </a:moveTo>
                <a:lnTo>
                  <a:pt x="129913" y="0"/>
                </a:lnTo>
                <a:lnTo>
                  <a:pt x="212987" y="0"/>
                </a:lnTo>
                <a:lnTo>
                  <a:pt x="221977" y="0"/>
                </a:lnTo>
                <a:cubicBezTo>
                  <a:pt x="224495" y="0"/>
                  <a:pt x="226653" y="2165"/>
                  <a:pt x="226653" y="4691"/>
                </a:cubicBezTo>
                <a:cubicBezTo>
                  <a:pt x="226653" y="7217"/>
                  <a:pt x="224495" y="9383"/>
                  <a:pt x="221977" y="9383"/>
                </a:cubicBezTo>
                <a:lnTo>
                  <a:pt x="217302" y="9383"/>
                </a:lnTo>
                <a:lnTo>
                  <a:pt x="217302" y="259474"/>
                </a:lnTo>
                <a:cubicBezTo>
                  <a:pt x="217302" y="285096"/>
                  <a:pt x="196804" y="306027"/>
                  <a:pt x="171270" y="306027"/>
                </a:cubicBezTo>
                <a:cubicBezTo>
                  <a:pt x="145736" y="306027"/>
                  <a:pt x="125237" y="285096"/>
                  <a:pt x="125237" y="259474"/>
                </a:cubicBezTo>
                <a:lnTo>
                  <a:pt x="125237" y="245399"/>
                </a:lnTo>
                <a:cubicBezTo>
                  <a:pt x="125237" y="242873"/>
                  <a:pt x="127036" y="240708"/>
                  <a:pt x="129913" y="240708"/>
                </a:cubicBezTo>
                <a:cubicBezTo>
                  <a:pt x="132430" y="240708"/>
                  <a:pt x="134228" y="242873"/>
                  <a:pt x="134228" y="245399"/>
                </a:cubicBezTo>
                <a:lnTo>
                  <a:pt x="134228" y="259474"/>
                </a:lnTo>
                <a:cubicBezTo>
                  <a:pt x="134228" y="280044"/>
                  <a:pt x="150771" y="296644"/>
                  <a:pt x="171270" y="296644"/>
                </a:cubicBezTo>
                <a:cubicBezTo>
                  <a:pt x="191769" y="296644"/>
                  <a:pt x="208312" y="280044"/>
                  <a:pt x="208312" y="259474"/>
                </a:cubicBezTo>
                <a:lnTo>
                  <a:pt x="208312" y="65319"/>
                </a:lnTo>
                <a:cubicBezTo>
                  <a:pt x="197882" y="61350"/>
                  <a:pt x="182778" y="61711"/>
                  <a:pt x="173428" y="66402"/>
                </a:cubicBezTo>
                <a:cubicBezTo>
                  <a:pt x="166954" y="70011"/>
                  <a:pt x="159042" y="71815"/>
                  <a:pt x="150411" y="71815"/>
                </a:cubicBezTo>
                <a:cubicBezTo>
                  <a:pt x="145017" y="71815"/>
                  <a:pt x="139623" y="71093"/>
                  <a:pt x="134228" y="69289"/>
                </a:cubicBezTo>
                <a:lnTo>
                  <a:pt x="134228" y="92746"/>
                </a:lnTo>
                <a:cubicBezTo>
                  <a:pt x="134228" y="95272"/>
                  <a:pt x="132430" y="97438"/>
                  <a:pt x="129913" y="97438"/>
                </a:cubicBezTo>
                <a:cubicBezTo>
                  <a:pt x="127036" y="97438"/>
                  <a:pt x="125237" y="95272"/>
                  <a:pt x="125237" y="92746"/>
                </a:cubicBezTo>
                <a:lnTo>
                  <a:pt x="125237" y="9383"/>
                </a:lnTo>
                <a:lnTo>
                  <a:pt x="120562" y="9383"/>
                </a:lnTo>
                <a:cubicBezTo>
                  <a:pt x="118045" y="9383"/>
                  <a:pt x="115887" y="7217"/>
                  <a:pt x="115887" y="4691"/>
                </a:cubicBezTo>
                <a:cubicBezTo>
                  <a:pt x="115887" y="2165"/>
                  <a:pt x="118045" y="0"/>
                  <a:pt x="120562"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4" name="TextBox 23">
            <a:extLst>
              <a:ext uri="{FF2B5EF4-FFF2-40B4-BE49-F238E27FC236}">
                <a16:creationId xmlns:a16="http://schemas.microsoft.com/office/drawing/2014/main" id="{C320DDF0-7E91-294F-A4B0-65856A4B8798}"/>
              </a:ext>
            </a:extLst>
          </p:cNvPr>
          <p:cNvSpPr txBox="1"/>
          <p:nvPr/>
        </p:nvSpPr>
        <p:spPr>
          <a:xfrm>
            <a:off x="6717962" y="3046432"/>
            <a:ext cx="1122423"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WEAKNESS</a:t>
            </a:r>
          </a:p>
        </p:txBody>
      </p:sp>
      <p:sp>
        <p:nvSpPr>
          <p:cNvPr id="26" name="TextBox 25">
            <a:extLst>
              <a:ext uri="{FF2B5EF4-FFF2-40B4-BE49-F238E27FC236}">
                <a16:creationId xmlns:a16="http://schemas.microsoft.com/office/drawing/2014/main" id="{DA44132A-A009-294A-B904-6BDA59085723}"/>
              </a:ext>
            </a:extLst>
          </p:cNvPr>
          <p:cNvSpPr txBox="1"/>
          <p:nvPr/>
        </p:nvSpPr>
        <p:spPr>
          <a:xfrm>
            <a:off x="6558464" y="5352125"/>
            <a:ext cx="1441421"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OPPORTUNITY</a:t>
            </a:r>
          </a:p>
        </p:txBody>
      </p:sp>
      <p:sp>
        <p:nvSpPr>
          <p:cNvPr id="27" name="TextBox 26">
            <a:extLst>
              <a:ext uri="{FF2B5EF4-FFF2-40B4-BE49-F238E27FC236}">
                <a16:creationId xmlns:a16="http://schemas.microsoft.com/office/drawing/2014/main" id="{3B4316BD-035E-244D-8B6A-DF80AB4C2881}"/>
              </a:ext>
            </a:extLst>
          </p:cNvPr>
          <p:cNvSpPr txBox="1"/>
          <p:nvPr/>
        </p:nvSpPr>
        <p:spPr>
          <a:xfrm>
            <a:off x="4484631" y="5352125"/>
            <a:ext cx="86273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THREAT</a:t>
            </a:r>
          </a:p>
        </p:txBody>
      </p:sp>
      <p:sp>
        <p:nvSpPr>
          <p:cNvPr id="28" name="TextBox 27">
            <a:extLst>
              <a:ext uri="{FF2B5EF4-FFF2-40B4-BE49-F238E27FC236}">
                <a16:creationId xmlns:a16="http://schemas.microsoft.com/office/drawing/2014/main" id="{8C065DB8-EF4A-DD41-91F3-A33F2ED9F381}"/>
              </a:ext>
            </a:extLst>
          </p:cNvPr>
          <p:cNvSpPr txBox="1"/>
          <p:nvPr/>
        </p:nvSpPr>
        <p:spPr>
          <a:xfrm>
            <a:off x="4364407" y="3046432"/>
            <a:ext cx="110318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STRENGTH</a:t>
            </a:r>
          </a:p>
        </p:txBody>
      </p:sp>
      <p:sp>
        <p:nvSpPr>
          <p:cNvPr id="29" name="Subtitle 2">
            <a:extLst>
              <a:ext uri="{FF2B5EF4-FFF2-40B4-BE49-F238E27FC236}">
                <a16:creationId xmlns:a16="http://schemas.microsoft.com/office/drawing/2014/main" id="{326D9E30-78FA-6F4C-8DA0-9C1CE73D1932}"/>
              </a:ext>
            </a:extLst>
          </p:cNvPr>
          <p:cNvSpPr txBox="1">
            <a:spLocks/>
          </p:cNvSpPr>
          <p:nvPr/>
        </p:nvSpPr>
        <p:spPr>
          <a:xfrm>
            <a:off x="8460249" y="2289345"/>
            <a:ext cx="3010873" cy="1065198"/>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0" name="Subtitle 2">
            <a:extLst>
              <a:ext uri="{FF2B5EF4-FFF2-40B4-BE49-F238E27FC236}">
                <a16:creationId xmlns:a16="http://schemas.microsoft.com/office/drawing/2014/main" id="{A334844E-F98D-334E-85FB-96DD9DA3DF5F}"/>
              </a:ext>
            </a:extLst>
          </p:cNvPr>
          <p:cNvSpPr txBox="1">
            <a:spLocks/>
          </p:cNvSpPr>
          <p:nvPr/>
        </p:nvSpPr>
        <p:spPr>
          <a:xfrm>
            <a:off x="8460249" y="4635452"/>
            <a:ext cx="3010873" cy="1065198"/>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1" name="Subtitle 2">
            <a:extLst>
              <a:ext uri="{FF2B5EF4-FFF2-40B4-BE49-F238E27FC236}">
                <a16:creationId xmlns:a16="http://schemas.microsoft.com/office/drawing/2014/main" id="{B2366F5B-F57D-8548-A941-09576CC875F0}"/>
              </a:ext>
            </a:extLst>
          </p:cNvPr>
          <p:cNvSpPr txBox="1">
            <a:spLocks/>
          </p:cNvSpPr>
          <p:nvPr/>
        </p:nvSpPr>
        <p:spPr>
          <a:xfrm>
            <a:off x="720879" y="2289345"/>
            <a:ext cx="3010873" cy="1065198"/>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2" name="Subtitle 2">
            <a:extLst>
              <a:ext uri="{FF2B5EF4-FFF2-40B4-BE49-F238E27FC236}">
                <a16:creationId xmlns:a16="http://schemas.microsoft.com/office/drawing/2014/main" id="{33012413-F392-8E4F-A392-FC51D961C5EB}"/>
              </a:ext>
            </a:extLst>
          </p:cNvPr>
          <p:cNvSpPr txBox="1">
            <a:spLocks/>
          </p:cNvSpPr>
          <p:nvPr/>
        </p:nvSpPr>
        <p:spPr>
          <a:xfrm>
            <a:off x="720879" y="4635452"/>
            <a:ext cx="3010873" cy="1065198"/>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Tree>
    <p:extLst>
      <p:ext uri="{BB962C8B-B14F-4D97-AF65-F5344CB8AC3E}">
        <p14:creationId xmlns:p14="http://schemas.microsoft.com/office/powerpoint/2010/main" val="2798589353"/>
      </p:ext>
    </p:extLst>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 Same Side Corner Rectangle 1">
            <a:extLst>
              <a:ext uri="{FF2B5EF4-FFF2-40B4-BE49-F238E27FC236}">
                <a16:creationId xmlns:a16="http://schemas.microsoft.com/office/drawing/2014/main" id="{F6B4884D-6BD3-B847-85B4-AA3FBF427BD6}"/>
              </a:ext>
            </a:extLst>
          </p:cNvPr>
          <p:cNvSpPr/>
          <p:nvPr/>
        </p:nvSpPr>
        <p:spPr>
          <a:xfrm>
            <a:off x="894335" y="1533152"/>
            <a:ext cx="2377440" cy="4943848"/>
          </a:xfrm>
          <a:prstGeom prst="round2SameRect">
            <a:avLst>
              <a:gd name="adj1" fmla="val 50000"/>
              <a:gd name="adj2" fmla="val 1923"/>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3" name="Oval 2">
            <a:extLst>
              <a:ext uri="{FF2B5EF4-FFF2-40B4-BE49-F238E27FC236}">
                <a16:creationId xmlns:a16="http://schemas.microsoft.com/office/drawing/2014/main" id="{1222314B-90C0-7349-90B4-C51BB25C7D47}"/>
              </a:ext>
            </a:extLst>
          </p:cNvPr>
          <p:cNvSpPr/>
          <p:nvPr/>
        </p:nvSpPr>
        <p:spPr>
          <a:xfrm>
            <a:off x="1055940" y="1699736"/>
            <a:ext cx="2054232" cy="205423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10" name="Round Same Side Corner Rectangle 9">
            <a:extLst>
              <a:ext uri="{FF2B5EF4-FFF2-40B4-BE49-F238E27FC236}">
                <a16:creationId xmlns:a16="http://schemas.microsoft.com/office/drawing/2014/main" id="{967D39A9-C0D3-4147-B5C8-450C499CA031}"/>
              </a:ext>
            </a:extLst>
          </p:cNvPr>
          <p:cNvSpPr/>
          <p:nvPr/>
        </p:nvSpPr>
        <p:spPr>
          <a:xfrm>
            <a:off x="3569625" y="1533152"/>
            <a:ext cx="2377440" cy="4943848"/>
          </a:xfrm>
          <a:prstGeom prst="round2SameRect">
            <a:avLst>
              <a:gd name="adj1" fmla="val 50000"/>
              <a:gd name="adj2" fmla="val 1923"/>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11" name="Oval 10">
            <a:extLst>
              <a:ext uri="{FF2B5EF4-FFF2-40B4-BE49-F238E27FC236}">
                <a16:creationId xmlns:a16="http://schemas.microsoft.com/office/drawing/2014/main" id="{05131D53-A58C-8E41-BD44-5B3FDC1E81DC}"/>
              </a:ext>
            </a:extLst>
          </p:cNvPr>
          <p:cNvSpPr/>
          <p:nvPr/>
        </p:nvSpPr>
        <p:spPr>
          <a:xfrm>
            <a:off x="3731230" y="1699736"/>
            <a:ext cx="2054232" cy="205423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12" name="Round Same Side Corner Rectangle 11">
            <a:extLst>
              <a:ext uri="{FF2B5EF4-FFF2-40B4-BE49-F238E27FC236}">
                <a16:creationId xmlns:a16="http://schemas.microsoft.com/office/drawing/2014/main" id="{708608FA-A9B8-444C-B393-B4C42A0D0754}"/>
              </a:ext>
            </a:extLst>
          </p:cNvPr>
          <p:cNvSpPr/>
          <p:nvPr/>
        </p:nvSpPr>
        <p:spPr>
          <a:xfrm>
            <a:off x="6244915" y="1533152"/>
            <a:ext cx="2377440" cy="4943848"/>
          </a:xfrm>
          <a:prstGeom prst="round2SameRect">
            <a:avLst>
              <a:gd name="adj1" fmla="val 50000"/>
              <a:gd name="adj2" fmla="val 192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13" name="Oval 12">
            <a:extLst>
              <a:ext uri="{FF2B5EF4-FFF2-40B4-BE49-F238E27FC236}">
                <a16:creationId xmlns:a16="http://schemas.microsoft.com/office/drawing/2014/main" id="{52F30CFE-7D98-284F-9371-7EB603200006}"/>
              </a:ext>
            </a:extLst>
          </p:cNvPr>
          <p:cNvSpPr/>
          <p:nvPr/>
        </p:nvSpPr>
        <p:spPr>
          <a:xfrm>
            <a:off x="6406520" y="1699736"/>
            <a:ext cx="2054232" cy="205423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14" name="Round Same Side Corner Rectangle 13">
            <a:extLst>
              <a:ext uri="{FF2B5EF4-FFF2-40B4-BE49-F238E27FC236}">
                <a16:creationId xmlns:a16="http://schemas.microsoft.com/office/drawing/2014/main" id="{AA3970E6-B5FE-314D-9465-B7260247ED06}"/>
              </a:ext>
            </a:extLst>
          </p:cNvPr>
          <p:cNvSpPr/>
          <p:nvPr/>
        </p:nvSpPr>
        <p:spPr>
          <a:xfrm>
            <a:off x="8920205" y="1533152"/>
            <a:ext cx="2377440" cy="4943848"/>
          </a:xfrm>
          <a:prstGeom prst="round2SameRect">
            <a:avLst>
              <a:gd name="adj1" fmla="val 50000"/>
              <a:gd name="adj2" fmla="val 192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15" name="Oval 14">
            <a:extLst>
              <a:ext uri="{FF2B5EF4-FFF2-40B4-BE49-F238E27FC236}">
                <a16:creationId xmlns:a16="http://schemas.microsoft.com/office/drawing/2014/main" id="{2FED9CB9-AD78-2741-A5E5-B3AD3F592CF7}"/>
              </a:ext>
            </a:extLst>
          </p:cNvPr>
          <p:cNvSpPr/>
          <p:nvPr/>
        </p:nvSpPr>
        <p:spPr>
          <a:xfrm>
            <a:off x="9081810" y="1699736"/>
            <a:ext cx="2054232" cy="205423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16" name="TextBox 15">
            <a:extLst>
              <a:ext uri="{FF2B5EF4-FFF2-40B4-BE49-F238E27FC236}">
                <a16:creationId xmlns:a16="http://schemas.microsoft.com/office/drawing/2014/main" id="{7B122C5C-7F87-244C-885B-8672F35C100D}"/>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17" name="Rectangle 16">
            <a:extLst>
              <a:ext uri="{FF2B5EF4-FFF2-40B4-BE49-F238E27FC236}">
                <a16:creationId xmlns:a16="http://schemas.microsoft.com/office/drawing/2014/main" id="{1EB374ED-C286-5640-850B-C3D0BCF4E97E}"/>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18" name="TextBox 17">
            <a:extLst>
              <a:ext uri="{FF2B5EF4-FFF2-40B4-BE49-F238E27FC236}">
                <a16:creationId xmlns:a16="http://schemas.microsoft.com/office/drawing/2014/main" id="{792B4263-F857-3B47-AA95-C2EBBBA50AF6}"/>
              </a:ext>
            </a:extLst>
          </p:cNvPr>
          <p:cNvSpPr txBox="1"/>
          <p:nvPr/>
        </p:nvSpPr>
        <p:spPr>
          <a:xfrm>
            <a:off x="1475357" y="3919148"/>
            <a:ext cx="121539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STRENGTHS</a:t>
            </a:r>
          </a:p>
        </p:txBody>
      </p:sp>
      <p:sp>
        <p:nvSpPr>
          <p:cNvPr id="19" name="TextBox 18">
            <a:extLst>
              <a:ext uri="{FF2B5EF4-FFF2-40B4-BE49-F238E27FC236}">
                <a16:creationId xmlns:a16="http://schemas.microsoft.com/office/drawing/2014/main" id="{68792183-CA91-B547-A80F-85365EABCB47}"/>
              </a:ext>
            </a:extLst>
          </p:cNvPr>
          <p:cNvSpPr txBox="1"/>
          <p:nvPr/>
        </p:nvSpPr>
        <p:spPr>
          <a:xfrm>
            <a:off x="4092137" y="3919148"/>
            <a:ext cx="1332416"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WEAKNESSES</a:t>
            </a:r>
          </a:p>
        </p:txBody>
      </p:sp>
      <p:sp>
        <p:nvSpPr>
          <p:cNvPr id="20" name="TextBox 19">
            <a:extLst>
              <a:ext uri="{FF2B5EF4-FFF2-40B4-BE49-F238E27FC236}">
                <a16:creationId xmlns:a16="http://schemas.microsoft.com/office/drawing/2014/main" id="{6F765D37-A164-2140-89CF-DD4F6AA5D9CF}"/>
              </a:ext>
            </a:extLst>
          </p:cNvPr>
          <p:cNvSpPr txBox="1"/>
          <p:nvPr/>
        </p:nvSpPr>
        <p:spPr>
          <a:xfrm>
            <a:off x="6628768" y="3919148"/>
            <a:ext cx="1609736"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OPPORTUNITIES</a:t>
            </a:r>
          </a:p>
        </p:txBody>
      </p:sp>
      <p:sp>
        <p:nvSpPr>
          <p:cNvPr id="21" name="TextBox 20">
            <a:extLst>
              <a:ext uri="{FF2B5EF4-FFF2-40B4-BE49-F238E27FC236}">
                <a16:creationId xmlns:a16="http://schemas.microsoft.com/office/drawing/2014/main" id="{3DFEE7E5-B641-6A44-BEBF-C4580867081B}"/>
              </a:ext>
            </a:extLst>
          </p:cNvPr>
          <p:cNvSpPr txBox="1"/>
          <p:nvPr/>
        </p:nvSpPr>
        <p:spPr>
          <a:xfrm>
            <a:off x="9621473" y="3919148"/>
            <a:ext cx="97494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THREATS</a:t>
            </a:r>
          </a:p>
        </p:txBody>
      </p:sp>
      <p:sp>
        <p:nvSpPr>
          <p:cNvPr id="22" name="Subtitle 2">
            <a:extLst>
              <a:ext uri="{FF2B5EF4-FFF2-40B4-BE49-F238E27FC236}">
                <a16:creationId xmlns:a16="http://schemas.microsoft.com/office/drawing/2014/main" id="{73A692FF-0088-424A-82AD-1244EBA7FDC8}"/>
              </a:ext>
            </a:extLst>
          </p:cNvPr>
          <p:cNvSpPr txBox="1">
            <a:spLocks/>
          </p:cNvSpPr>
          <p:nvPr/>
        </p:nvSpPr>
        <p:spPr>
          <a:xfrm>
            <a:off x="970217" y="4331650"/>
            <a:ext cx="2225675" cy="1876189"/>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p:txBody>
      </p:sp>
      <p:sp>
        <p:nvSpPr>
          <p:cNvPr id="23" name="Subtitle 2">
            <a:extLst>
              <a:ext uri="{FF2B5EF4-FFF2-40B4-BE49-F238E27FC236}">
                <a16:creationId xmlns:a16="http://schemas.microsoft.com/office/drawing/2014/main" id="{2A6F177D-FA94-E64A-9D5E-042D7DE43DE7}"/>
              </a:ext>
            </a:extLst>
          </p:cNvPr>
          <p:cNvSpPr txBox="1">
            <a:spLocks/>
          </p:cNvSpPr>
          <p:nvPr/>
        </p:nvSpPr>
        <p:spPr>
          <a:xfrm>
            <a:off x="3645508" y="4331650"/>
            <a:ext cx="2225675" cy="1876189"/>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p:txBody>
      </p:sp>
      <p:sp>
        <p:nvSpPr>
          <p:cNvPr id="24" name="Subtitle 2">
            <a:extLst>
              <a:ext uri="{FF2B5EF4-FFF2-40B4-BE49-F238E27FC236}">
                <a16:creationId xmlns:a16="http://schemas.microsoft.com/office/drawing/2014/main" id="{29A3FDDD-8B74-8949-89E6-E7A99E14BD40}"/>
              </a:ext>
            </a:extLst>
          </p:cNvPr>
          <p:cNvSpPr txBox="1">
            <a:spLocks/>
          </p:cNvSpPr>
          <p:nvPr/>
        </p:nvSpPr>
        <p:spPr>
          <a:xfrm>
            <a:off x="6320798" y="4331650"/>
            <a:ext cx="2225675" cy="1876189"/>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p:txBody>
      </p:sp>
      <p:sp>
        <p:nvSpPr>
          <p:cNvPr id="25" name="Subtitle 2">
            <a:extLst>
              <a:ext uri="{FF2B5EF4-FFF2-40B4-BE49-F238E27FC236}">
                <a16:creationId xmlns:a16="http://schemas.microsoft.com/office/drawing/2014/main" id="{609DB1E8-3A08-A940-B571-59DBA603963F}"/>
              </a:ext>
            </a:extLst>
          </p:cNvPr>
          <p:cNvSpPr txBox="1">
            <a:spLocks/>
          </p:cNvSpPr>
          <p:nvPr/>
        </p:nvSpPr>
        <p:spPr>
          <a:xfrm>
            <a:off x="8996108" y="4331650"/>
            <a:ext cx="2225675" cy="1876189"/>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p:txBody>
      </p:sp>
      <p:sp>
        <p:nvSpPr>
          <p:cNvPr id="26" name="Freeform 25">
            <a:extLst>
              <a:ext uri="{FF2B5EF4-FFF2-40B4-BE49-F238E27FC236}">
                <a16:creationId xmlns:a16="http://schemas.microsoft.com/office/drawing/2014/main" id="{D638E617-3EC7-8547-A0B2-812A8A3CE2D7}"/>
              </a:ext>
            </a:extLst>
          </p:cNvPr>
          <p:cNvSpPr>
            <a:spLocks noChangeArrowheads="1"/>
          </p:cNvSpPr>
          <p:nvPr/>
        </p:nvSpPr>
        <p:spPr bwMode="auto">
          <a:xfrm>
            <a:off x="9663943" y="2284299"/>
            <a:ext cx="885108" cy="885105"/>
          </a:xfrm>
          <a:custGeom>
            <a:avLst/>
            <a:gdLst>
              <a:gd name="connsiteX0" fmla="*/ 157776 w 315553"/>
              <a:gd name="connsiteY0" fmla="*/ 101432 h 315552"/>
              <a:gd name="connsiteX1" fmla="*/ 140463 w 315553"/>
              <a:gd name="connsiteY1" fmla="*/ 113307 h 315552"/>
              <a:gd name="connsiteX2" fmla="*/ 124954 w 315553"/>
              <a:gd name="connsiteY2" fmla="*/ 154692 h 315552"/>
              <a:gd name="connsiteX3" fmla="*/ 170761 w 315553"/>
              <a:gd name="connsiteY3" fmla="*/ 143896 h 315552"/>
              <a:gd name="connsiteX4" fmla="*/ 176532 w 315553"/>
              <a:gd name="connsiteY4" fmla="*/ 147135 h 315552"/>
              <a:gd name="connsiteX5" fmla="*/ 173286 w 315553"/>
              <a:gd name="connsiteY5" fmla="*/ 153252 h 315552"/>
              <a:gd name="connsiteX6" fmla="*/ 120986 w 315553"/>
              <a:gd name="connsiteY6" fmla="*/ 165488 h 315552"/>
              <a:gd name="connsiteX7" fmla="*/ 102591 w 315553"/>
              <a:gd name="connsiteY7" fmla="*/ 215509 h 315552"/>
              <a:gd name="connsiteX8" fmla="*/ 186992 w 315553"/>
              <a:gd name="connsiteY8" fmla="*/ 194997 h 315552"/>
              <a:gd name="connsiteX9" fmla="*/ 192763 w 315553"/>
              <a:gd name="connsiteY9" fmla="*/ 198596 h 315552"/>
              <a:gd name="connsiteX10" fmla="*/ 189156 w 315553"/>
              <a:gd name="connsiteY10" fmla="*/ 204353 h 315552"/>
              <a:gd name="connsiteX11" fmla="*/ 98623 w 315553"/>
              <a:gd name="connsiteY11" fmla="*/ 226305 h 315552"/>
              <a:gd name="connsiteX12" fmla="*/ 80228 w 315553"/>
              <a:gd name="connsiteY12" fmla="*/ 275967 h 315552"/>
              <a:gd name="connsiteX13" fmla="*/ 205388 w 315553"/>
              <a:gd name="connsiteY13" fmla="*/ 245738 h 315552"/>
              <a:gd name="connsiteX14" fmla="*/ 211159 w 315553"/>
              <a:gd name="connsiteY14" fmla="*/ 249337 h 315552"/>
              <a:gd name="connsiteX15" fmla="*/ 207912 w 315553"/>
              <a:gd name="connsiteY15" fmla="*/ 255095 h 315552"/>
              <a:gd name="connsiteX16" fmla="*/ 76260 w 315553"/>
              <a:gd name="connsiteY16" fmla="*/ 286763 h 315552"/>
              <a:gd name="connsiteX17" fmla="*/ 69047 w 315553"/>
              <a:gd name="connsiteY17" fmla="*/ 306196 h 315552"/>
              <a:gd name="connsiteX18" fmla="*/ 246867 w 315553"/>
              <a:gd name="connsiteY18" fmla="*/ 306196 h 315552"/>
              <a:gd name="connsiteX19" fmla="*/ 175090 w 315553"/>
              <a:gd name="connsiteY19" fmla="*/ 113307 h 315552"/>
              <a:gd name="connsiteX20" fmla="*/ 157776 w 315553"/>
              <a:gd name="connsiteY20" fmla="*/ 101432 h 315552"/>
              <a:gd name="connsiteX21" fmla="*/ 157776 w 315553"/>
              <a:gd name="connsiteY21" fmla="*/ 92075 h 315552"/>
              <a:gd name="connsiteX22" fmla="*/ 184107 w 315553"/>
              <a:gd name="connsiteY22" fmla="*/ 110068 h 315552"/>
              <a:gd name="connsiteX23" fmla="*/ 256966 w 315553"/>
              <a:gd name="connsiteY23" fmla="*/ 306196 h 315552"/>
              <a:gd name="connsiteX24" fmla="*/ 277526 w 315553"/>
              <a:gd name="connsiteY24" fmla="*/ 306196 h 315552"/>
              <a:gd name="connsiteX25" fmla="*/ 282215 w 315553"/>
              <a:gd name="connsiteY25" fmla="*/ 311234 h 315552"/>
              <a:gd name="connsiteX26" fmla="*/ 277526 w 315553"/>
              <a:gd name="connsiteY26" fmla="*/ 315552 h 315552"/>
              <a:gd name="connsiteX27" fmla="*/ 253359 w 315553"/>
              <a:gd name="connsiteY27" fmla="*/ 315552 h 315552"/>
              <a:gd name="connsiteX28" fmla="*/ 61833 w 315553"/>
              <a:gd name="connsiteY28" fmla="*/ 315552 h 315552"/>
              <a:gd name="connsiteX29" fmla="*/ 38027 w 315553"/>
              <a:gd name="connsiteY29" fmla="*/ 315552 h 315552"/>
              <a:gd name="connsiteX30" fmla="*/ 33338 w 315553"/>
              <a:gd name="connsiteY30" fmla="*/ 311234 h 315552"/>
              <a:gd name="connsiteX31" fmla="*/ 38027 w 315553"/>
              <a:gd name="connsiteY31" fmla="*/ 306196 h 315552"/>
              <a:gd name="connsiteX32" fmla="*/ 58947 w 315553"/>
              <a:gd name="connsiteY32" fmla="*/ 306196 h 315552"/>
              <a:gd name="connsiteX33" fmla="*/ 131807 w 315553"/>
              <a:gd name="connsiteY33" fmla="*/ 110068 h 315552"/>
              <a:gd name="connsiteX34" fmla="*/ 157776 w 315553"/>
              <a:gd name="connsiteY34" fmla="*/ 92075 h 315552"/>
              <a:gd name="connsiteX35" fmla="*/ 282399 w 315553"/>
              <a:gd name="connsiteY35" fmla="*/ 25728 h 315552"/>
              <a:gd name="connsiteX36" fmla="*/ 289102 w 315553"/>
              <a:gd name="connsiteY36" fmla="*/ 25728 h 315552"/>
              <a:gd name="connsiteX37" fmla="*/ 290160 w 315553"/>
              <a:gd name="connsiteY37" fmla="*/ 29560 h 315552"/>
              <a:gd name="connsiteX38" fmla="*/ 289102 w 315553"/>
              <a:gd name="connsiteY38" fmla="*/ 33009 h 315552"/>
              <a:gd name="connsiteX39" fmla="*/ 285574 w 315553"/>
              <a:gd name="connsiteY39" fmla="*/ 34542 h 315552"/>
              <a:gd name="connsiteX40" fmla="*/ 282399 w 315553"/>
              <a:gd name="connsiteY40" fmla="*/ 33009 h 315552"/>
              <a:gd name="connsiteX41" fmla="*/ 280988 w 315553"/>
              <a:gd name="connsiteY41" fmla="*/ 29560 h 315552"/>
              <a:gd name="connsiteX42" fmla="*/ 282399 w 315553"/>
              <a:gd name="connsiteY42" fmla="*/ 25728 h 315552"/>
              <a:gd name="connsiteX43" fmla="*/ 220436 w 315553"/>
              <a:gd name="connsiteY43" fmla="*/ 25728 h 315552"/>
              <a:gd name="connsiteX44" fmla="*/ 226899 w 315553"/>
              <a:gd name="connsiteY44" fmla="*/ 25728 h 315552"/>
              <a:gd name="connsiteX45" fmla="*/ 228260 w 315553"/>
              <a:gd name="connsiteY45" fmla="*/ 29560 h 315552"/>
              <a:gd name="connsiteX46" fmla="*/ 226899 w 315553"/>
              <a:gd name="connsiteY46" fmla="*/ 33009 h 315552"/>
              <a:gd name="connsiteX47" fmla="*/ 223498 w 315553"/>
              <a:gd name="connsiteY47" fmla="*/ 34542 h 315552"/>
              <a:gd name="connsiteX48" fmla="*/ 220436 w 315553"/>
              <a:gd name="connsiteY48" fmla="*/ 33009 h 315552"/>
              <a:gd name="connsiteX49" fmla="*/ 219075 w 315553"/>
              <a:gd name="connsiteY49" fmla="*/ 29560 h 315552"/>
              <a:gd name="connsiteX50" fmla="*/ 220436 w 315553"/>
              <a:gd name="connsiteY50" fmla="*/ 25728 h 315552"/>
              <a:gd name="connsiteX51" fmla="*/ 254001 w 315553"/>
              <a:gd name="connsiteY51" fmla="*/ 23812 h 315552"/>
              <a:gd name="connsiteX52" fmla="*/ 258423 w 315553"/>
              <a:gd name="connsiteY52" fmla="*/ 28574 h 315552"/>
              <a:gd name="connsiteX53" fmla="*/ 254001 w 315553"/>
              <a:gd name="connsiteY53" fmla="*/ 32997 h 315552"/>
              <a:gd name="connsiteX54" fmla="*/ 249238 w 315553"/>
              <a:gd name="connsiteY54" fmla="*/ 28574 h 315552"/>
              <a:gd name="connsiteX55" fmla="*/ 254001 w 315553"/>
              <a:gd name="connsiteY55" fmla="*/ 23812 h 315552"/>
              <a:gd name="connsiteX56" fmla="*/ 9726 w 315553"/>
              <a:gd name="connsiteY56" fmla="*/ 9376 h 315552"/>
              <a:gd name="connsiteX57" fmla="*/ 9726 w 315553"/>
              <a:gd name="connsiteY57" fmla="*/ 47603 h 315552"/>
              <a:gd name="connsiteX58" fmla="*/ 306187 w 315553"/>
              <a:gd name="connsiteY58" fmla="*/ 47603 h 315552"/>
              <a:gd name="connsiteX59" fmla="*/ 306187 w 315553"/>
              <a:gd name="connsiteY59" fmla="*/ 9376 h 315552"/>
              <a:gd name="connsiteX60" fmla="*/ 4683 w 315553"/>
              <a:gd name="connsiteY60" fmla="*/ 0 h 315552"/>
              <a:gd name="connsiteX61" fmla="*/ 310510 w 315553"/>
              <a:gd name="connsiteY61" fmla="*/ 0 h 315552"/>
              <a:gd name="connsiteX62" fmla="*/ 315553 w 315553"/>
              <a:gd name="connsiteY62" fmla="*/ 4688 h 315552"/>
              <a:gd name="connsiteX63" fmla="*/ 315553 w 315553"/>
              <a:gd name="connsiteY63" fmla="*/ 52652 h 315552"/>
              <a:gd name="connsiteX64" fmla="*/ 315553 w 315553"/>
              <a:gd name="connsiteY64" fmla="*/ 311224 h 315552"/>
              <a:gd name="connsiteX65" fmla="*/ 310510 w 315553"/>
              <a:gd name="connsiteY65" fmla="*/ 315552 h 315552"/>
              <a:gd name="connsiteX66" fmla="*/ 306187 w 315553"/>
              <a:gd name="connsiteY66" fmla="*/ 311224 h 315552"/>
              <a:gd name="connsiteX67" fmla="*/ 306187 w 315553"/>
              <a:gd name="connsiteY67" fmla="*/ 57340 h 315552"/>
              <a:gd name="connsiteX68" fmla="*/ 9726 w 315553"/>
              <a:gd name="connsiteY68" fmla="*/ 57340 h 315552"/>
              <a:gd name="connsiteX69" fmla="*/ 9726 w 315553"/>
              <a:gd name="connsiteY69" fmla="*/ 311224 h 315552"/>
              <a:gd name="connsiteX70" fmla="*/ 4683 w 315553"/>
              <a:gd name="connsiteY70" fmla="*/ 315552 h 315552"/>
              <a:gd name="connsiteX71" fmla="*/ 0 w 315553"/>
              <a:gd name="connsiteY71" fmla="*/ 311224 h 315552"/>
              <a:gd name="connsiteX72" fmla="*/ 0 w 315553"/>
              <a:gd name="connsiteY72" fmla="*/ 52652 h 315552"/>
              <a:gd name="connsiteX73" fmla="*/ 0 w 315553"/>
              <a:gd name="connsiteY73" fmla="*/ 4688 h 315552"/>
              <a:gd name="connsiteX74" fmla="*/ 4683 w 315553"/>
              <a:gd name="connsiteY74" fmla="*/ 0 h 31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15553" h="315552">
                <a:moveTo>
                  <a:pt x="157776" y="101432"/>
                </a:moveTo>
                <a:cubicBezTo>
                  <a:pt x="151645" y="101432"/>
                  <a:pt x="143709" y="104670"/>
                  <a:pt x="140463" y="113307"/>
                </a:cubicBezTo>
                <a:lnTo>
                  <a:pt x="124954" y="154692"/>
                </a:lnTo>
                <a:lnTo>
                  <a:pt x="170761" y="143896"/>
                </a:lnTo>
                <a:cubicBezTo>
                  <a:pt x="173286" y="143176"/>
                  <a:pt x="176172" y="144616"/>
                  <a:pt x="176532" y="147135"/>
                </a:cubicBezTo>
                <a:cubicBezTo>
                  <a:pt x="177254" y="150014"/>
                  <a:pt x="175811" y="152533"/>
                  <a:pt x="173286" y="153252"/>
                </a:cubicBezTo>
                <a:lnTo>
                  <a:pt x="120986" y="165488"/>
                </a:lnTo>
                <a:lnTo>
                  <a:pt x="102591" y="215509"/>
                </a:lnTo>
                <a:lnTo>
                  <a:pt x="186992" y="194997"/>
                </a:lnTo>
                <a:cubicBezTo>
                  <a:pt x="189517" y="194637"/>
                  <a:pt x="192042" y="196077"/>
                  <a:pt x="192763" y="198596"/>
                </a:cubicBezTo>
                <a:cubicBezTo>
                  <a:pt x="193485" y="201115"/>
                  <a:pt x="191681" y="203994"/>
                  <a:pt x="189156" y="204353"/>
                </a:cubicBezTo>
                <a:lnTo>
                  <a:pt x="98623" y="226305"/>
                </a:lnTo>
                <a:lnTo>
                  <a:pt x="80228" y="275967"/>
                </a:lnTo>
                <a:lnTo>
                  <a:pt x="205388" y="245738"/>
                </a:lnTo>
                <a:cubicBezTo>
                  <a:pt x="207912" y="245018"/>
                  <a:pt x="210798" y="246818"/>
                  <a:pt x="211159" y="249337"/>
                </a:cubicBezTo>
                <a:cubicBezTo>
                  <a:pt x="211880" y="251856"/>
                  <a:pt x="210437" y="254375"/>
                  <a:pt x="207912" y="255095"/>
                </a:cubicBezTo>
                <a:lnTo>
                  <a:pt x="76260" y="286763"/>
                </a:lnTo>
                <a:lnTo>
                  <a:pt x="69047" y="306196"/>
                </a:lnTo>
                <a:lnTo>
                  <a:pt x="246867" y="306196"/>
                </a:lnTo>
                <a:lnTo>
                  <a:pt x="175090" y="113307"/>
                </a:lnTo>
                <a:cubicBezTo>
                  <a:pt x="171843" y="104670"/>
                  <a:pt x="163908" y="101432"/>
                  <a:pt x="157776" y="101432"/>
                </a:cubicBezTo>
                <a:close/>
                <a:moveTo>
                  <a:pt x="157776" y="92075"/>
                </a:moveTo>
                <a:cubicBezTo>
                  <a:pt x="169679" y="92075"/>
                  <a:pt x="180139" y="98913"/>
                  <a:pt x="184107" y="110068"/>
                </a:cubicBezTo>
                <a:lnTo>
                  <a:pt x="256966" y="306196"/>
                </a:lnTo>
                <a:lnTo>
                  <a:pt x="277526" y="306196"/>
                </a:lnTo>
                <a:cubicBezTo>
                  <a:pt x="280050" y="306196"/>
                  <a:pt x="282215" y="308355"/>
                  <a:pt x="282215" y="311234"/>
                </a:cubicBezTo>
                <a:cubicBezTo>
                  <a:pt x="282215" y="313753"/>
                  <a:pt x="280050" y="315552"/>
                  <a:pt x="277526" y="315552"/>
                </a:cubicBezTo>
                <a:lnTo>
                  <a:pt x="253359" y="315552"/>
                </a:lnTo>
                <a:lnTo>
                  <a:pt x="61833" y="315552"/>
                </a:lnTo>
                <a:lnTo>
                  <a:pt x="38027" y="315552"/>
                </a:lnTo>
                <a:cubicBezTo>
                  <a:pt x="35502" y="315552"/>
                  <a:pt x="33338" y="313753"/>
                  <a:pt x="33338" y="311234"/>
                </a:cubicBezTo>
                <a:cubicBezTo>
                  <a:pt x="33338" y="308355"/>
                  <a:pt x="35502" y="306196"/>
                  <a:pt x="38027" y="306196"/>
                </a:cubicBezTo>
                <a:lnTo>
                  <a:pt x="58947" y="306196"/>
                </a:lnTo>
                <a:lnTo>
                  <a:pt x="131807" y="110068"/>
                </a:lnTo>
                <a:cubicBezTo>
                  <a:pt x="135774" y="98913"/>
                  <a:pt x="145874" y="92075"/>
                  <a:pt x="157776" y="92075"/>
                </a:cubicBezTo>
                <a:close/>
                <a:moveTo>
                  <a:pt x="282399" y="25728"/>
                </a:moveTo>
                <a:cubicBezTo>
                  <a:pt x="284163" y="23812"/>
                  <a:pt x="286985" y="23812"/>
                  <a:pt x="289102" y="25728"/>
                </a:cubicBezTo>
                <a:cubicBezTo>
                  <a:pt x="289808" y="26878"/>
                  <a:pt x="290160" y="28027"/>
                  <a:pt x="290160" y="29560"/>
                </a:cubicBezTo>
                <a:cubicBezTo>
                  <a:pt x="290160" y="30710"/>
                  <a:pt x="289808" y="31859"/>
                  <a:pt x="289102" y="33009"/>
                </a:cubicBezTo>
                <a:cubicBezTo>
                  <a:pt x="288044" y="33775"/>
                  <a:pt x="286985" y="34542"/>
                  <a:pt x="285574" y="34542"/>
                </a:cubicBezTo>
                <a:cubicBezTo>
                  <a:pt x="284516" y="34542"/>
                  <a:pt x="283105" y="33775"/>
                  <a:pt x="282399" y="33009"/>
                </a:cubicBezTo>
                <a:cubicBezTo>
                  <a:pt x="281341" y="31859"/>
                  <a:pt x="280988" y="30710"/>
                  <a:pt x="280988" y="29560"/>
                </a:cubicBezTo>
                <a:cubicBezTo>
                  <a:pt x="280988" y="28027"/>
                  <a:pt x="281341" y="26878"/>
                  <a:pt x="282399" y="25728"/>
                </a:cubicBezTo>
                <a:close/>
                <a:moveTo>
                  <a:pt x="220436" y="25728"/>
                </a:moveTo>
                <a:cubicBezTo>
                  <a:pt x="222137" y="23812"/>
                  <a:pt x="225198" y="23812"/>
                  <a:pt x="226899" y="25728"/>
                </a:cubicBezTo>
                <a:cubicBezTo>
                  <a:pt x="227580" y="26878"/>
                  <a:pt x="228260" y="28027"/>
                  <a:pt x="228260" y="29560"/>
                </a:cubicBezTo>
                <a:cubicBezTo>
                  <a:pt x="228260" y="30710"/>
                  <a:pt x="227580" y="31859"/>
                  <a:pt x="226899" y="33009"/>
                </a:cubicBezTo>
                <a:cubicBezTo>
                  <a:pt x="226219" y="33775"/>
                  <a:pt x="224858" y="34542"/>
                  <a:pt x="223498" y="34542"/>
                </a:cubicBezTo>
                <a:cubicBezTo>
                  <a:pt x="222477" y="34542"/>
                  <a:pt x="221456" y="33775"/>
                  <a:pt x="220436" y="33009"/>
                </a:cubicBezTo>
                <a:cubicBezTo>
                  <a:pt x="219756" y="31859"/>
                  <a:pt x="219075" y="30710"/>
                  <a:pt x="219075" y="29560"/>
                </a:cubicBezTo>
                <a:cubicBezTo>
                  <a:pt x="219075" y="28027"/>
                  <a:pt x="219756" y="26878"/>
                  <a:pt x="220436" y="25728"/>
                </a:cubicBezTo>
                <a:close/>
                <a:moveTo>
                  <a:pt x="254001" y="23812"/>
                </a:moveTo>
                <a:cubicBezTo>
                  <a:pt x="256382" y="23812"/>
                  <a:pt x="258423" y="25853"/>
                  <a:pt x="258423" y="28574"/>
                </a:cubicBezTo>
                <a:cubicBezTo>
                  <a:pt x="258423" y="30956"/>
                  <a:pt x="256382" y="32997"/>
                  <a:pt x="254001" y="32997"/>
                </a:cubicBezTo>
                <a:cubicBezTo>
                  <a:pt x="251279" y="32997"/>
                  <a:pt x="249238" y="30956"/>
                  <a:pt x="249238" y="28574"/>
                </a:cubicBezTo>
                <a:cubicBezTo>
                  <a:pt x="249238" y="25853"/>
                  <a:pt x="251279" y="23812"/>
                  <a:pt x="254001" y="23812"/>
                </a:cubicBezTo>
                <a:close/>
                <a:moveTo>
                  <a:pt x="9726" y="9376"/>
                </a:moveTo>
                <a:lnTo>
                  <a:pt x="9726" y="47603"/>
                </a:lnTo>
                <a:lnTo>
                  <a:pt x="306187" y="47603"/>
                </a:lnTo>
                <a:lnTo>
                  <a:pt x="306187" y="9376"/>
                </a:lnTo>
                <a:close/>
                <a:moveTo>
                  <a:pt x="4683" y="0"/>
                </a:moveTo>
                <a:lnTo>
                  <a:pt x="310510" y="0"/>
                </a:lnTo>
                <a:cubicBezTo>
                  <a:pt x="313392" y="0"/>
                  <a:pt x="315553" y="2164"/>
                  <a:pt x="315553" y="4688"/>
                </a:cubicBezTo>
                <a:lnTo>
                  <a:pt x="315553" y="52652"/>
                </a:lnTo>
                <a:lnTo>
                  <a:pt x="315553" y="311224"/>
                </a:lnTo>
                <a:cubicBezTo>
                  <a:pt x="315553" y="313748"/>
                  <a:pt x="313392" y="315552"/>
                  <a:pt x="310510" y="315552"/>
                </a:cubicBezTo>
                <a:cubicBezTo>
                  <a:pt x="308349" y="315552"/>
                  <a:pt x="306187" y="313748"/>
                  <a:pt x="306187" y="311224"/>
                </a:cubicBezTo>
                <a:lnTo>
                  <a:pt x="306187" y="57340"/>
                </a:lnTo>
                <a:lnTo>
                  <a:pt x="9726" y="57340"/>
                </a:lnTo>
                <a:lnTo>
                  <a:pt x="9726" y="311224"/>
                </a:lnTo>
                <a:cubicBezTo>
                  <a:pt x="9726" y="313748"/>
                  <a:pt x="7564" y="315552"/>
                  <a:pt x="4683" y="315552"/>
                </a:cubicBezTo>
                <a:cubicBezTo>
                  <a:pt x="2161" y="315552"/>
                  <a:pt x="0" y="313748"/>
                  <a:pt x="0" y="311224"/>
                </a:cubicBezTo>
                <a:lnTo>
                  <a:pt x="0" y="52652"/>
                </a:lnTo>
                <a:lnTo>
                  <a:pt x="0" y="4688"/>
                </a:lnTo>
                <a:cubicBezTo>
                  <a:pt x="0" y="2164"/>
                  <a:pt x="2161" y="0"/>
                  <a:pt x="4683" y="0"/>
                </a:cubicBezTo>
                <a:close/>
              </a:path>
            </a:pathLst>
          </a:custGeom>
          <a:solidFill>
            <a:schemeClr val="accent4"/>
          </a:solidFill>
          <a:ln>
            <a:noFill/>
          </a:ln>
          <a:effectLst/>
        </p:spPr>
        <p:txBody>
          <a:bodyPr wrap="square" anchor="ctr">
            <a:noAutofit/>
          </a:bodyPr>
          <a:lstStyle/>
          <a:p>
            <a:endParaRPr lang="en-US" sz="900" dirty="0">
              <a:latin typeface="Roboto Light" panose="02000000000000000000" pitchFamily="2" charset="0"/>
            </a:endParaRPr>
          </a:p>
        </p:txBody>
      </p:sp>
      <p:sp>
        <p:nvSpPr>
          <p:cNvPr id="27" name="Freeform 26">
            <a:extLst>
              <a:ext uri="{FF2B5EF4-FFF2-40B4-BE49-F238E27FC236}">
                <a16:creationId xmlns:a16="http://schemas.microsoft.com/office/drawing/2014/main" id="{B2CCECD1-7794-C242-AC39-1AE707F1C7E7}"/>
              </a:ext>
            </a:extLst>
          </p:cNvPr>
          <p:cNvSpPr>
            <a:spLocks noChangeArrowheads="1"/>
          </p:cNvSpPr>
          <p:nvPr/>
        </p:nvSpPr>
        <p:spPr bwMode="auto">
          <a:xfrm>
            <a:off x="4419389" y="2269192"/>
            <a:ext cx="677912" cy="915318"/>
          </a:xfrm>
          <a:custGeom>
            <a:avLst/>
            <a:gdLst>
              <a:gd name="connsiteX0" fmla="*/ 171273 w 226653"/>
              <a:gd name="connsiteY0" fmla="*/ 260350 h 306027"/>
              <a:gd name="connsiteX1" fmla="*/ 175859 w 226653"/>
              <a:gd name="connsiteY1" fmla="*/ 264936 h 306027"/>
              <a:gd name="connsiteX2" fmla="*/ 171273 w 226653"/>
              <a:gd name="connsiteY2" fmla="*/ 269522 h 306027"/>
              <a:gd name="connsiteX3" fmla="*/ 166687 w 226653"/>
              <a:gd name="connsiteY3" fmla="*/ 264936 h 306027"/>
              <a:gd name="connsiteX4" fmla="*/ 171273 w 226653"/>
              <a:gd name="connsiteY4" fmla="*/ 260350 h 306027"/>
              <a:gd name="connsiteX5" fmla="*/ 185371 w 226653"/>
              <a:gd name="connsiteY5" fmla="*/ 228600 h 306027"/>
              <a:gd name="connsiteX6" fmla="*/ 190134 w 226653"/>
              <a:gd name="connsiteY6" fmla="*/ 233186 h 306027"/>
              <a:gd name="connsiteX7" fmla="*/ 185371 w 226653"/>
              <a:gd name="connsiteY7" fmla="*/ 237772 h 306027"/>
              <a:gd name="connsiteX8" fmla="*/ 180975 w 226653"/>
              <a:gd name="connsiteY8" fmla="*/ 233186 h 306027"/>
              <a:gd name="connsiteX9" fmla="*/ 185371 w 226653"/>
              <a:gd name="connsiteY9" fmla="*/ 228600 h 306027"/>
              <a:gd name="connsiteX10" fmla="*/ 166511 w 226653"/>
              <a:gd name="connsiteY10" fmla="*/ 195263 h 306027"/>
              <a:gd name="connsiteX11" fmla="*/ 171097 w 226653"/>
              <a:gd name="connsiteY11" fmla="*/ 199849 h 306027"/>
              <a:gd name="connsiteX12" fmla="*/ 166511 w 226653"/>
              <a:gd name="connsiteY12" fmla="*/ 204435 h 306027"/>
              <a:gd name="connsiteX13" fmla="*/ 161925 w 226653"/>
              <a:gd name="connsiteY13" fmla="*/ 199849 h 306027"/>
              <a:gd name="connsiteX14" fmla="*/ 166511 w 226653"/>
              <a:gd name="connsiteY14" fmla="*/ 195263 h 306027"/>
              <a:gd name="connsiteX15" fmla="*/ 195086 w 226653"/>
              <a:gd name="connsiteY15" fmla="*/ 168275 h 306027"/>
              <a:gd name="connsiteX16" fmla="*/ 199672 w 226653"/>
              <a:gd name="connsiteY16" fmla="*/ 172861 h 306027"/>
              <a:gd name="connsiteX17" fmla="*/ 195086 w 226653"/>
              <a:gd name="connsiteY17" fmla="*/ 177447 h 306027"/>
              <a:gd name="connsiteX18" fmla="*/ 190500 w 226653"/>
              <a:gd name="connsiteY18" fmla="*/ 172861 h 306027"/>
              <a:gd name="connsiteX19" fmla="*/ 195086 w 226653"/>
              <a:gd name="connsiteY19" fmla="*/ 168275 h 306027"/>
              <a:gd name="connsiteX20" fmla="*/ 166511 w 226653"/>
              <a:gd name="connsiteY20" fmla="*/ 146050 h 306027"/>
              <a:gd name="connsiteX21" fmla="*/ 171097 w 226653"/>
              <a:gd name="connsiteY21" fmla="*/ 150446 h 306027"/>
              <a:gd name="connsiteX22" fmla="*/ 166511 w 226653"/>
              <a:gd name="connsiteY22" fmla="*/ 155209 h 306027"/>
              <a:gd name="connsiteX23" fmla="*/ 161925 w 226653"/>
              <a:gd name="connsiteY23" fmla="*/ 150446 h 306027"/>
              <a:gd name="connsiteX24" fmla="*/ 166511 w 226653"/>
              <a:gd name="connsiteY24" fmla="*/ 146050 h 306027"/>
              <a:gd name="connsiteX25" fmla="*/ 96063 w 226653"/>
              <a:gd name="connsiteY25" fmla="*/ 142378 h 306027"/>
              <a:gd name="connsiteX26" fmla="*/ 102085 w 226653"/>
              <a:gd name="connsiteY26" fmla="*/ 143831 h 306027"/>
              <a:gd name="connsiteX27" fmla="*/ 112358 w 226653"/>
              <a:gd name="connsiteY27" fmla="*/ 175076 h 306027"/>
              <a:gd name="connsiteX28" fmla="*/ 74455 w 226653"/>
              <a:gd name="connsiteY28" fmla="*/ 213950 h 306027"/>
              <a:gd name="connsiteX29" fmla="*/ 69850 w 226653"/>
              <a:gd name="connsiteY29" fmla="*/ 209227 h 306027"/>
              <a:gd name="connsiteX30" fmla="*/ 74455 w 226653"/>
              <a:gd name="connsiteY30" fmla="*/ 204504 h 306027"/>
              <a:gd name="connsiteX31" fmla="*/ 103148 w 226653"/>
              <a:gd name="connsiteY31" fmla="*/ 175076 h 306027"/>
              <a:gd name="connsiteX32" fmla="*/ 94646 w 226653"/>
              <a:gd name="connsiteY32" fmla="*/ 148918 h 306027"/>
              <a:gd name="connsiteX33" fmla="*/ 96063 w 226653"/>
              <a:gd name="connsiteY33" fmla="*/ 142378 h 306027"/>
              <a:gd name="connsiteX34" fmla="*/ 180975 w 226653"/>
              <a:gd name="connsiteY34" fmla="*/ 117475 h 306027"/>
              <a:gd name="connsiteX35" fmla="*/ 185371 w 226653"/>
              <a:gd name="connsiteY35" fmla="*/ 122237 h 306027"/>
              <a:gd name="connsiteX36" fmla="*/ 180975 w 226653"/>
              <a:gd name="connsiteY36" fmla="*/ 126634 h 306027"/>
              <a:gd name="connsiteX37" fmla="*/ 176212 w 226653"/>
              <a:gd name="connsiteY37" fmla="*/ 122237 h 306027"/>
              <a:gd name="connsiteX38" fmla="*/ 180975 w 226653"/>
              <a:gd name="connsiteY38" fmla="*/ 117475 h 306027"/>
              <a:gd name="connsiteX39" fmla="*/ 156986 w 226653"/>
              <a:gd name="connsiteY39" fmla="*/ 93663 h 306027"/>
              <a:gd name="connsiteX40" fmla="*/ 161572 w 226653"/>
              <a:gd name="connsiteY40" fmla="*/ 98602 h 306027"/>
              <a:gd name="connsiteX41" fmla="*/ 156986 w 226653"/>
              <a:gd name="connsiteY41" fmla="*/ 102835 h 306027"/>
              <a:gd name="connsiteX42" fmla="*/ 152400 w 226653"/>
              <a:gd name="connsiteY42" fmla="*/ 98602 h 306027"/>
              <a:gd name="connsiteX43" fmla="*/ 156986 w 226653"/>
              <a:gd name="connsiteY43" fmla="*/ 93663 h 306027"/>
              <a:gd name="connsiteX44" fmla="*/ 73460 w 226653"/>
              <a:gd name="connsiteY44" fmla="*/ 61115 h 306027"/>
              <a:gd name="connsiteX45" fmla="*/ 9317 w 226653"/>
              <a:gd name="connsiteY45" fmla="*/ 176167 h 306027"/>
              <a:gd name="connsiteX46" fmla="*/ 73460 w 226653"/>
              <a:gd name="connsiteY46" fmla="*/ 241087 h 306027"/>
              <a:gd name="connsiteX47" fmla="*/ 137962 w 226653"/>
              <a:gd name="connsiteY47" fmla="*/ 176167 h 306027"/>
              <a:gd name="connsiteX48" fmla="*/ 73460 w 226653"/>
              <a:gd name="connsiteY48" fmla="*/ 61115 h 306027"/>
              <a:gd name="connsiteX49" fmla="*/ 70594 w 226653"/>
              <a:gd name="connsiteY49" fmla="*/ 51016 h 306027"/>
              <a:gd name="connsiteX50" fmla="*/ 76685 w 226653"/>
              <a:gd name="connsiteY50" fmla="*/ 51016 h 306027"/>
              <a:gd name="connsiteX51" fmla="*/ 147279 w 226653"/>
              <a:gd name="connsiteY51" fmla="*/ 176167 h 306027"/>
              <a:gd name="connsiteX52" fmla="*/ 73460 w 226653"/>
              <a:gd name="connsiteY52" fmla="*/ 250464 h 306027"/>
              <a:gd name="connsiteX53" fmla="*/ 0 w 226653"/>
              <a:gd name="connsiteY53" fmla="*/ 176167 h 306027"/>
              <a:gd name="connsiteX54" fmla="*/ 70594 w 226653"/>
              <a:gd name="connsiteY54" fmla="*/ 51016 h 306027"/>
              <a:gd name="connsiteX55" fmla="*/ 134228 w 226653"/>
              <a:gd name="connsiteY55" fmla="*/ 9383 h 306027"/>
              <a:gd name="connsiteX56" fmla="*/ 134228 w 226653"/>
              <a:gd name="connsiteY56" fmla="*/ 59545 h 306027"/>
              <a:gd name="connsiteX57" fmla="*/ 169112 w 226653"/>
              <a:gd name="connsiteY57" fmla="*/ 58463 h 306027"/>
              <a:gd name="connsiteX58" fmla="*/ 208312 w 226653"/>
              <a:gd name="connsiteY58" fmla="*/ 55576 h 306027"/>
              <a:gd name="connsiteX59" fmla="*/ 208312 w 226653"/>
              <a:gd name="connsiteY59" fmla="*/ 9383 h 306027"/>
              <a:gd name="connsiteX60" fmla="*/ 120562 w 226653"/>
              <a:gd name="connsiteY60" fmla="*/ 0 h 306027"/>
              <a:gd name="connsiteX61" fmla="*/ 129913 w 226653"/>
              <a:gd name="connsiteY61" fmla="*/ 0 h 306027"/>
              <a:gd name="connsiteX62" fmla="*/ 212987 w 226653"/>
              <a:gd name="connsiteY62" fmla="*/ 0 h 306027"/>
              <a:gd name="connsiteX63" fmla="*/ 221977 w 226653"/>
              <a:gd name="connsiteY63" fmla="*/ 0 h 306027"/>
              <a:gd name="connsiteX64" fmla="*/ 226653 w 226653"/>
              <a:gd name="connsiteY64" fmla="*/ 4691 h 306027"/>
              <a:gd name="connsiteX65" fmla="*/ 221977 w 226653"/>
              <a:gd name="connsiteY65" fmla="*/ 9383 h 306027"/>
              <a:gd name="connsiteX66" fmla="*/ 217302 w 226653"/>
              <a:gd name="connsiteY66" fmla="*/ 9383 h 306027"/>
              <a:gd name="connsiteX67" fmla="*/ 217302 w 226653"/>
              <a:gd name="connsiteY67" fmla="*/ 259474 h 306027"/>
              <a:gd name="connsiteX68" fmla="*/ 171270 w 226653"/>
              <a:gd name="connsiteY68" fmla="*/ 306027 h 306027"/>
              <a:gd name="connsiteX69" fmla="*/ 125237 w 226653"/>
              <a:gd name="connsiteY69" fmla="*/ 259474 h 306027"/>
              <a:gd name="connsiteX70" fmla="*/ 125237 w 226653"/>
              <a:gd name="connsiteY70" fmla="*/ 245399 h 306027"/>
              <a:gd name="connsiteX71" fmla="*/ 129913 w 226653"/>
              <a:gd name="connsiteY71" fmla="*/ 240708 h 306027"/>
              <a:gd name="connsiteX72" fmla="*/ 134228 w 226653"/>
              <a:gd name="connsiteY72" fmla="*/ 245399 h 306027"/>
              <a:gd name="connsiteX73" fmla="*/ 134228 w 226653"/>
              <a:gd name="connsiteY73" fmla="*/ 259474 h 306027"/>
              <a:gd name="connsiteX74" fmla="*/ 171270 w 226653"/>
              <a:gd name="connsiteY74" fmla="*/ 296644 h 306027"/>
              <a:gd name="connsiteX75" fmla="*/ 208312 w 226653"/>
              <a:gd name="connsiteY75" fmla="*/ 259474 h 306027"/>
              <a:gd name="connsiteX76" fmla="*/ 208312 w 226653"/>
              <a:gd name="connsiteY76" fmla="*/ 65319 h 306027"/>
              <a:gd name="connsiteX77" fmla="*/ 173428 w 226653"/>
              <a:gd name="connsiteY77" fmla="*/ 66402 h 306027"/>
              <a:gd name="connsiteX78" fmla="*/ 150411 w 226653"/>
              <a:gd name="connsiteY78" fmla="*/ 71815 h 306027"/>
              <a:gd name="connsiteX79" fmla="*/ 134228 w 226653"/>
              <a:gd name="connsiteY79" fmla="*/ 69289 h 306027"/>
              <a:gd name="connsiteX80" fmla="*/ 134228 w 226653"/>
              <a:gd name="connsiteY80" fmla="*/ 92746 h 306027"/>
              <a:gd name="connsiteX81" fmla="*/ 129913 w 226653"/>
              <a:gd name="connsiteY81" fmla="*/ 97438 h 306027"/>
              <a:gd name="connsiteX82" fmla="*/ 125237 w 226653"/>
              <a:gd name="connsiteY82" fmla="*/ 92746 h 306027"/>
              <a:gd name="connsiteX83" fmla="*/ 125237 w 226653"/>
              <a:gd name="connsiteY83" fmla="*/ 9383 h 306027"/>
              <a:gd name="connsiteX84" fmla="*/ 120562 w 226653"/>
              <a:gd name="connsiteY84" fmla="*/ 9383 h 306027"/>
              <a:gd name="connsiteX85" fmla="*/ 115887 w 226653"/>
              <a:gd name="connsiteY85" fmla="*/ 4691 h 306027"/>
              <a:gd name="connsiteX86" fmla="*/ 120562 w 226653"/>
              <a:gd name="connsiteY86" fmla="*/ 0 h 30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26653" h="306027">
                <a:moveTo>
                  <a:pt x="171273" y="260350"/>
                </a:moveTo>
                <a:cubicBezTo>
                  <a:pt x="173743" y="260350"/>
                  <a:pt x="175859" y="262467"/>
                  <a:pt x="175859" y="264936"/>
                </a:cubicBezTo>
                <a:cubicBezTo>
                  <a:pt x="175859" y="267406"/>
                  <a:pt x="173743" y="269522"/>
                  <a:pt x="171273" y="269522"/>
                </a:cubicBezTo>
                <a:cubicBezTo>
                  <a:pt x="168804" y="269522"/>
                  <a:pt x="166687" y="267406"/>
                  <a:pt x="166687" y="264936"/>
                </a:cubicBezTo>
                <a:cubicBezTo>
                  <a:pt x="166687" y="262467"/>
                  <a:pt x="168804" y="260350"/>
                  <a:pt x="171273" y="260350"/>
                </a:cubicBezTo>
                <a:close/>
                <a:moveTo>
                  <a:pt x="185371" y="228600"/>
                </a:moveTo>
                <a:cubicBezTo>
                  <a:pt x="188302" y="228600"/>
                  <a:pt x="190134" y="230717"/>
                  <a:pt x="190134" y="233186"/>
                </a:cubicBezTo>
                <a:cubicBezTo>
                  <a:pt x="190134" y="235656"/>
                  <a:pt x="188302" y="237772"/>
                  <a:pt x="185371" y="237772"/>
                </a:cubicBezTo>
                <a:cubicBezTo>
                  <a:pt x="182807" y="237772"/>
                  <a:pt x="180975" y="235656"/>
                  <a:pt x="180975" y="233186"/>
                </a:cubicBezTo>
                <a:cubicBezTo>
                  <a:pt x="180975" y="230717"/>
                  <a:pt x="182807" y="228600"/>
                  <a:pt x="185371" y="228600"/>
                </a:cubicBezTo>
                <a:close/>
                <a:moveTo>
                  <a:pt x="166511" y="195263"/>
                </a:moveTo>
                <a:cubicBezTo>
                  <a:pt x="168981" y="195263"/>
                  <a:pt x="171097" y="197380"/>
                  <a:pt x="171097" y="199849"/>
                </a:cubicBezTo>
                <a:cubicBezTo>
                  <a:pt x="171097" y="202319"/>
                  <a:pt x="168981" y="204435"/>
                  <a:pt x="166511" y="204435"/>
                </a:cubicBezTo>
                <a:cubicBezTo>
                  <a:pt x="164042" y="204435"/>
                  <a:pt x="161925" y="202319"/>
                  <a:pt x="161925" y="199849"/>
                </a:cubicBezTo>
                <a:cubicBezTo>
                  <a:pt x="161925" y="197380"/>
                  <a:pt x="164042" y="195263"/>
                  <a:pt x="166511" y="195263"/>
                </a:cubicBezTo>
                <a:close/>
                <a:moveTo>
                  <a:pt x="195086" y="168275"/>
                </a:moveTo>
                <a:cubicBezTo>
                  <a:pt x="197556" y="168275"/>
                  <a:pt x="199672" y="170392"/>
                  <a:pt x="199672" y="172861"/>
                </a:cubicBezTo>
                <a:cubicBezTo>
                  <a:pt x="199672" y="175331"/>
                  <a:pt x="197556" y="177447"/>
                  <a:pt x="195086" y="177447"/>
                </a:cubicBezTo>
                <a:cubicBezTo>
                  <a:pt x="192617" y="177447"/>
                  <a:pt x="190500" y="175331"/>
                  <a:pt x="190500" y="172861"/>
                </a:cubicBezTo>
                <a:cubicBezTo>
                  <a:pt x="190500" y="170392"/>
                  <a:pt x="192617" y="168275"/>
                  <a:pt x="195086" y="168275"/>
                </a:cubicBezTo>
                <a:close/>
                <a:moveTo>
                  <a:pt x="166511" y="146050"/>
                </a:moveTo>
                <a:cubicBezTo>
                  <a:pt x="168981" y="146050"/>
                  <a:pt x="171097" y="147882"/>
                  <a:pt x="171097" y="150446"/>
                </a:cubicBezTo>
                <a:cubicBezTo>
                  <a:pt x="171097" y="153011"/>
                  <a:pt x="168981" y="155209"/>
                  <a:pt x="166511" y="155209"/>
                </a:cubicBezTo>
                <a:cubicBezTo>
                  <a:pt x="164042" y="155209"/>
                  <a:pt x="161925" y="153011"/>
                  <a:pt x="161925" y="150446"/>
                </a:cubicBezTo>
                <a:cubicBezTo>
                  <a:pt x="161925" y="147882"/>
                  <a:pt x="164042" y="146050"/>
                  <a:pt x="166511" y="146050"/>
                </a:cubicBezTo>
                <a:close/>
                <a:moveTo>
                  <a:pt x="96063" y="142378"/>
                </a:moveTo>
                <a:cubicBezTo>
                  <a:pt x="98189" y="141288"/>
                  <a:pt x="101022" y="141651"/>
                  <a:pt x="102085" y="143831"/>
                </a:cubicBezTo>
                <a:cubicBezTo>
                  <a:pt x="108816" y="155457"/>
                  <a:pt x="112358" y="166356"/>
                  <a:pt x="112358" y="175076"/>
                </a:cubicBezTo>
                <a:cubicBezTo>
                  <a:pt x="112358" y="196511"/>
                  <a:pt x="95355" y="213950"/>
                  <a:pt x="74455" y="213950"/>
                </a:cubicBezTo>
                <a:cubicBezTo>
                  <a:pt x="71976" y="213950"/>
                  <a:pt x="69850" y="211770"/>
                  <a:pt x="69850" y="209227"/>
                </a:cubicBezTo>
                <a:cubicBezTo>
                  <a:pt x="69850" y="206684"/>
                  <a:pt x="71976" y="204504"/>
                  <a:pt x="74455" y="204504"/>
                </a:cubicBezTo>
                <a:cubicBezTo>
                  <a:pt x="90396" y="204504"/>
                  <a:pt x="103148" y="191425"/>
                  <a:pt x="103148" y="175076"/>
                </a:cubicBezTo>
                <a:cubicBezTo>
                  <a:pt x="103148" y="167446"/>
                  <a:pt x="100314" y="159090"/>
                  <a:pt x="94646" y="148918"/>
                </a:cubicBezTo>
                <a:cubicBezTo>
                  <a:pt x="93229" y="146374"/>
                  <a:pt x="93938" y="143831"/>
                  <a:pt x="96063" y="142378"/>
                </a:cubicBezTo>
                <a:close/>
                <a:moveTo>
                  <a:pt x="180975" y="117475"/>
                </a:moveTo>
                <a:cubicBezTo>
                  <a:pt x="183539" y="117475"/>
                  <a:pt x="185371" y="119307"/>
                  <a:pt x="185371" y="122237"/>
                </a:cubicBezTo>
                <a:cubicBezTo>
                  <a:pt x="185371" y="124802"/>
                  <a:pt x="183539" y="126634"/>
                  <a:pt x="180975" y="126634"/>
                </a:cubicBezTo>
                <a:cubicBezTo>
                  <a:pt x="178044" y="126634"/>
                  <a:pt x="176212" y="124802"/>
                  <a:pt x="176212" y="122237"/>
                </a:cubicBezTo>
                <a:cubicBezTo>
                  <a:pt x="176212" y="119307"/>
                  <a:pt x="178044" y="117475"/>
                  <a:pt x="180975" y="117475"/>
                </a:cubicBezTo>
                <a:close/>
                <a:moveTo>
                  <a:pt x="156986" y="93663"/>
                </a:moveTo>
                <a:cubicBezTo>
                  <a:pt x="159456" y="93663"/>
                  <a:pt x="161572" y="95780"/>
                  <a:pt x="161572" y="98602"/>
                </a:cubicBezTo>
                <a:cubicBezTo>
                  <a:pt x="161572" y="100718"/>
                  <a:pt x="159456" y="102835"/>
                  <a:pt x="156986" y="102835"/>
                </a:cubicBezTo>
                <a:cubicBezTo>
                  <a:pt x="154517" y="102835"/>
                  <a:pt x="152400" y="100718"/>
                  <a:pt x="152400" y="98602"/>
                </a:cubicBezTo>
                <a:cubicBezTo>
                  <a:pt x="152400" y="95780"/>
                  <a:pt x="154517" y="93663"/>
                  <a:pt x="156986" y="93663"/>
                </a:cubicBezTo>
                <a:close/>
                <a:moveTo>
                  <a:pt x="73460" y="61115"/>
                </a:moveTo>
                <a:cubicBezTo>
                  <a:pt x="60201" y="74820"/>
                  <a:pt x="9317" y="130363"/>
                  <a:pt x="9317" y="176167"/>
                </a:cubicBezTo>
                <a:cubicBezTo>
                  <a:pt x="9317" y="212234"/>
                  <a:pt x="37984" y="241087"/>
                  <a:pt x="73460" y="241087"/>
                </a:cubicBezTo>
                <a:cubicBezTo>
                  <a:pt x="108936" y="241087"/>
                  <a:pt x="137962" y="212234"/>
                  <a:pt x="137962" y="176167"/>
                </a:cubicBezTo>
                <a:cubicBezTo>
                  <a:pt x="137962" y="130363"/>
                  <a:pt x="87077" y="74820"/>
                  <a:pt x="73460" y="61115"/>
                </a:cubicBezTo>
                <a:close/>
                <a:moveTo>
                  <a:pt x="70594" y="51016"/>
                </a:moveTo>
                <a:cubicBezTo>
                  <a:pt x="72027" y="49213"/>
                  <a:pt x="74894" y="49213"/>
                  <a:pt x="76685" y="51016"/>
                </a:cubicBezTo>
                <a:cubicBezTo>
                  <a:pt x="79552" y="53902"/>
                  <a:pt x="147279" y="119543"/>
                  <a:pt x="147279" y="176167"/>
                </a:cubicBezTo>
                <a:cubicBezTo>
                  <a:pt x="147279" y="217283"/>
                  <a:pt x="114311" y="250464"/>
                  <a:pt x="73460" y="250464"/>
                </a:cubicBezTo>
                <a:cubicBezTo>
                  <a:pt x="32967" y="250464"/>
                  <a:pt x="0" y="217283"/>
                  <a:pt x="0" y="176167"/>
                </a:cubicBezTo>
                <a:cubicBezTo>
                  <a:pt x="0" y="119543"/>
                  <a:pt x="67368" y="53902"/>
                  <a:pt x="70594" y="51016"/>
                </a:cubicBezTo>
                <a:close/>
                <a:moveTo>
                  <a:pt x="134228" y="9383"/>
                </a:moveTo>
                <a:lnTo>
                  <a:pt x="134228" y="59545"/>
                </a:lnTo>
                <a:cubicBezTo>
                  <a:pt x="144657" y="63876"/>
                  <a:pt x="159762" y="63515"/>
                  <a:pt x="169112" y="58463"/>
                </a:cubicBezTo>
                <a:cubicBezTo>
                  <a:pt x="179901" y="52689"/>
                  <a:pt x="195725" y="51606"/>
                  <a:pt x="208312" y="55576"/>
                </a:cubicBezTo>
                <a:lnTo>
                  <a:pt x="208312" y="9383"/>
                </a:lnTo>
                <a:close/>
                <a:moveTo>
                  <a:pt x="120562" y="0"/>
                </a:moveTo>
                <a:lnTo>
                  <a:pt x="129913" y="0"/>
                </a:lnTo>
                <a:lnTo>
                  <a:pt x="212987" y="0"/>
                </a:lnTo>
                <a:lnTo>
                  <a:pt x="221977" y="0"/>
                </a:lnTo>
                <a:cubicBezTo>
                  <a:pt x="224495" y="0"/>
                  <a:pt x="226653" y="2165"/>
                  <a:pt x="226653" y="4691"/>
                </a:cubicBezTo>
                <a:cubicBezTo>
                  <a:pt x="226653" y="7217"/>
                  <a:pt x="224495" y="9383"/>
                  <a:pt x="221977" y="9383"/>
                </a:cubicBezTo>
                <a:lnTo>
                  <a:pt x="217302" y="9383"/>
                </a:lnTo>
                <a:lnTo>
                  <a:pt x="217302" y="259474"/>
                </a:lnTo>
                <a:cubicBezTo>
                  <a:pt x="217302" y="285096"/>
                  <a:pt x="196804" y="306027"/>
                  <a:pt x="171270" y="306027"/>
                </a:cubicBezTo>
                <a:cubicBezTo>
                  <a:pt x="145736" y="306027"/>
                  <a:pt x="125237" y="285096"/>
                  <a:pt x="125237" y="259474"/>
                </a:cubicBezTo>
                <a:lnTo>
                  <a:pt x="125237" y="245399"/>
                </a:lnTo>
                <a:cubicBezTo>
                  <a:pt x="125237" y="242873"/>
                  <a:pt x="127036" y="240708"/>
                  <a:pt x="129913" y="240708"/>
                </a:cubicBezTo>
                <a:cubicBezTo>
                  <a:pt x="132430" y="240708"/>
                  <a:pt x="134228" y="242873"/>
                  <a:pt x="134228" y="245399"/>
                </a:cubicBezTo>
                <a:lnTo>
                  <a:pt x="134228" y="259474"/>
                </a:lnTo>
                <a:cubicBezTo>
                  <a:pt x="134228" y="280044"/>
                  <a:pt x="150771" y="296644"/>
                  <a:pt x="171270" y="296644"/>
                </a:cubicBezTo>
                <a:cubicBezTo>
                  <a:pt x="191769" y="296644"/>
                  <a:pt x="208312" y="280044"/>
                  <a:pt x="208312" y="259474"/>
                </a:cubicBezTo>
                <a:lnTo>
                  <a:pt x="208312" y="65319"/>
                </a:lnTo>
                <a:cubicBezTo>
                  <a:pt x="197882" y="61350"/>
                  <a:pt x="182778" y="61711"/>
                  <a:pt x="173428" y="66402"/>
                </a:cubicBezTo>
                <a:cubicBezTo>
                  <a:pt x="166954" y="70011"/>
                  <a:pt x="159042" y="71815"/>
                  <a:pt x="150411" y="71815"/>
                </a:cubicBezTo>
                <a:cubicBezTo>
                  <a:pt x="145017" y="71815"/>
                  <a:pt x="139623" y="71093"/>
                  <a:pt x="134228" y="69289"/>
                </a:cubicBezTo>
                <a:lnTo>
                  <a:pt x="134228" y="92746"/>
                </a:lnTo>
                <a:cubicBezTo>
                  <a:pt x="134228" y="95272"/>
                  <a:pt x="132430" y="97438"/>
                  <a:pt x="129913" y="97438"/>
                </a:cubicBezTo>
                <a:cubicBezTo>
                  <a:pt x="127036" y="97438"/>
                  <a:pt x="125237" y="95272"/>
                  <a:pt x="125237" y="92746"/>
                </a:cubicBezTo>
                <a:lnTo>
                  <a:pt x="125237" y="9383"/>
                </a:lnTo>
                <a:lnTo>
                  <a:pt x="120562" y="9383"/>
                </a:lnTo>
                <a:cubicBezTo>
                  <a:pt x="118045" y="9383"/>
                  <a:pt x="115887" y="7217"/>
                  <a:pt x="115887" y="4691"/>
                </a:cubicBezTo>
                <a:cubicBezTo>
                  <a:pt x="115887" y="2165"/>
                  <a:pt x="118045" y="0"/>
                  <a:pt x="120562" y="0"/>
                </a:cubicBezTo>
                <a:close/>
              </a:path>
            </a:pathLst>
          </a:custGeom>
          <a:solidFill>
            <a:schemeClr val="accent2"/>
          </a:solidFill>
          <a:ln>
            <a:noFill/>
          </a:ln>
          <a:effectLst/>
        </p:spPr>
        <p:txBody>
          <a:bodyPr wrap="square" anchor="ctr">
            <a:noAutofit/>
          </a:bodyPr>
          <a:lstStyle/>
          <a:p>
            <a:endParaRPr lang="en-US" sz="900" dirty="0">
              <a:latin typeface="Roboto Light" panose="02000000000000000000" pitchFamily="2" charset="0"/>
            </a:endParaRPr>
          </a:p>
        </p:txBody>
      </p:sp>
      <p:sp>
        <p:nvSpPr>
          <p:cNvPr id="28" name="Freeform 27">
            <a:extLst>
              <a:ext uri="{FF2B5EF4-FFF2-40B4-BE49-F238E27FC236}">
                <a16:creationId xmlns:a16="http://schemas.microsoft.com/office/drawing/2014/main" id="{0B66419E-4BD1-1A4E-9EB2-1B408E63A088}"/>
              </a:ext>
            </a:extLst>
          </p:cNvPr>
          <p:cNvSpPr>
            <a:spLocks noChangeArrowheads="1"/>
          </p:cNvSpPr>
          <p:nvPr/>
        </p:nvSpPr>
        <p:spPr bwMode="auto">
          <a:xfrm>
            <a:off x="6989966" y="2287577"/>
            <a:ext cx="887339" cy="881827"/>
          </a:xfrm>
          <a:custGeom>
            <a:avLst/>
            <a:gdLst>
              <a:gd name="connsiteX0" fmla="*/ 28448 w 306028"/>
              <a:gd name="connsiteY0" fmla="*/ 224238 h 304127"/>
              <a:gd name="connsiteX1" fmla="*/ 28448 w 306028"/>
              <a:gd name="connsiteY1" fmla="*/ 260583 h 304127"/>
              <a:gd name="connsiteX2" fmla="*/ 130354 w 306028"/>
              <a:gd name="connsiteY2" fmla="*/ 260583 h 304127"/>
              <a:gd name="connsiteX3" fmla="*/ 130354 w 306028"/>
              <a:gd name="connsiteY3" fmla="*/ 224238 h 304127"/>
              <a:gd name="connsiteX4" fmla="*/ 235090 w 306028"/>
              <a:gd name="connsiteY4" fmla="*/ 63546 h 304127"/>
              <a:gd name="connsiteX5" fmla="*/ 250214 w 306028"/>
              <a:gd name="connsiteY5" fmla="*/ 73974 h 304127"/>
              <a:gd name="connsiteX6" fmla="*/ 262097 w 306028"/>
              <a:gd name="connsiteY6" fmla="*/ 70378 h 304127"/>
              <a:gd name="connsiteX7" fmla="*/ 279381 w 306028"/>
              <a:gd name="connsiteY7" fmla="*/ 89438 h 304127"/>
              <a:gd name="connsiteX8" fmla="*/ 279381 w 306028"/>
              <a:gd name="connsiteY8" fmla="*/ 93034 h 304127"/>
              <a:gd name="connsiteX9" fmla="*/ 289104 w 306028"/>
              <a:gd name="connsiteY9" fmla="*/ 90876 h 304127"/>
              <a:gd name="connsiteX10" fmla="*/ 306028 w 306028"/>
              <a:gd name="connsiteY10" fmla="*/ 109576 h 304127"/>
              <a:gd name="connsiteX11" fmla="*/ 306028 w 306028"/>
              <a:gd name="connsiteY11" fmla="*/ 153449 h 304127"/>
              <a:gd name="connsiteX12" fmla="*/ 296306 w 306028"/>
              <a:gd name="connsiteY12" fmla="*/ 219618 h 304127"/>
              <a:gd name="connsiteX13" fmla="*/ 287663 w 306028"/>
              <a:gd name="connsiteY13" fmla="*/ 280032 h 304127"/>
              <a:gd name="connsiteX14" fmla="*/ 287663 w 306028"/>
              <a:gd name="connsiteY14" fmla="*/ 299452 h 304127"/>
              <a:gd name="connsiteX15" fmla="*/ 282982 w 306028"/>
              <a:gd name="connsiteY15" fmla="*/ 304127 h 304127"/>
              <a:gd name="connsiteX16" fmla="*/ 278301 w 306028"/>
              <a:gd name="connsiteY16" fmla="*/ 299452 h 304127"/>
              <a:gd name="connsiteX17" fmla="*/ 278301 w 306028"/>
              <a:gd name="connsiteY17" fmla="*/ 280032 h 304127"/>
              <a:gd name="connsiteX18" fmla="*/ 287663 w 306028"/>
              <a:gd name="connsiteY18" fmla="*/ 217100 h 304127"/>
              <a:gd name="connsiteX19" fmla="*/ 297026 w 306028"/>
              <a:gd name="connsiteY19" fmla="*/ 153449 h 304127"/>
              <a:gd name="connsiteX20" fmla="*/ 297026 w 306028"/>
              <a:gd name="connsiteY20" fmla="*/ 109576 h 304127"/>
              <a:gd name="connsiteX21" fmla="*/ 288744 w 306028"/>
              <a:gd name="connsiteY21" fmla="*/ 100226 h 304127"/>
              <a:gd name="connsiteX22" fmla="*/ 281902 w 306028"/>
              <a:gd name="connsiteY22" fmla="*/ 102384 h 304127"/>
              <a:gd name="connsiteX23" fmla="*/ 279381 w 306028"/>
              <a:gd name="connsiteY23" fmla="*/ 108857 h 304127"/>
              <a:gd name="connsiteX24" fmla="*/ 279381 w 306028"/>
              <a:gd name="connsiteY24" fmla="*/ 159203 h 304127"/>
              <a:gd name="connsiteX25" fmla="*/ 274700 w 306028"/>
              <a:gd name="connsiteY25" fmla="*/ 163518 h 304127"/>
              <a:gd name="connsiteX26" fmla="*/ 270019 w 306028"/>
              <a:gd name="connsiteY26" fmla="*/ 159203 h 304127"/>
              <a:gd name="connsiteX27" fmla="*/ 270019 w 306028"/>
              <a:gd name="connsiteY27" fmla="*/ 108857 h 304127"/>
              <a:gd name="connsiteX28" fmla="*/ 270019 w 306028"/>
              <a:gd name="connsiteY28" fmla="*/ 89438 h 304127"/>
              <a:gd name="connsiteX29" fmla="*/ 261377 w 306028"/>
              <a:gd name="connsiteY29" fmla="*/ 79728 h 304127"/>
              <a:gd name="connsiteX30" fmla="*/ 254895 w 306028"/>
              <a:gd name="connsiteY30" fmla="*/ 82246 h 304127"/>
              <a:gd name="connsiteX31" fmla="*/ 252374 w 306028"/>
              <a:gd name="connsiteY31" fmla="*/ 88719 h 304127"/>
              <a:gd name="connsiteX32" fmla="*/ 252374 w 306028"/>
              <a:gd name="connsiteY32" fmla="*/ 154887 h 304127"/>
              <a:gd name="connsiteX33" fmla="*/ 247693 w 306028"/>
              <a:gd name="connsiteY33" fmla="*/ 159562 h 304127"/>
              <a:gd name="connsiteX34" fmla="*/ 243012 w 306028"/>
              <a:gd name="connsiteY34" fmla="*/ 154887 h 304127"/>
              <a:gd name="connsiteX35" fmla="*/ 243012 w 306028"/>
              <a:gd name="connsiteY35" fmla="*/ 88719 h 304127"/>
              <a:gd name="connsiteX36" fmla="*/ 243012 w 306028"/>
              <a:gd name="connsiteY36" fmla="*/ 82246 h 304127"/>
              <a:gd name="connsiteX37" fmla="*/ 234370 w 306028"/>
              <a:gd name="connsiteY37" fmla="*/ 72536 h 304127"/>
              <a:gd name="connsiteX38" fmla="*/ 227888 w 306028"/>
              <a:gd name="connsiteY38" fmla="*/ 75053 h 304127"/>
              <a:gd name="connsiteX39" fmla="*/ 225007 w 306028"/>
              <a:gd name="connsiteY39" fmla="*/ 81526 h 304127"/>
              <a:gd name="connsiteX40" fmla="*/ 225007 w 306028"/>
              <a:gd name="connsiteY40" fmla="*/ 101665 h 304127"/>
              <a:gd name="connsiteX41" fmla="*/ 225007 w 306028"/>
              <a:gd name="connsiteY41" fmla="*/ 150572 h 304127"/>
              <a:gd name="connsiteX42" fmla="*/ 220326 w 306028"/>
              <a:gd name="connsiteY42" fmla="*/ 155247 h 304127"/>
              <a:gd name="connsiteX43" fmla="*/ 216005 w 306028"/>
              <a:gd name="connsiteY43" fmla="*/ 150572 h 304127"/>
              <a:gd name="connsiteX44" fmla="*/ 216005 w 306028"/>
              <a:gd name="connsiteY44" fmla="*/ 101665 h 304127"/>
              <a:gd name="connsiteX45" fmla="*/ 216005 w 306028"/>
              <a:gd name="connsiteY45" fmla="*/ 101305 h 304127"/>
              <a:gd name="connsiteX46" fmla="*/ 212764 w 306028"/>
              <a:gd name="connsiteY46" fmla="*/ 94832 h 304127"/>
              <a:gd name="connsiteX47" fmla="*/ 205202 w 306028"/>
              <a:gd name="connsiteY47" fmla="*/ 93034 h 304127"/>
              <a:gd name="connsiteX48" fmla="*/ 198000 w 306028"/>
              <a:gd name="connsiteY48" fmla="*/ 102024 h 304127"/>
              <a:gd name="connsiteX49" fmla="*/ 198000 w 306028"/>
              <a:gd name="connsiteY49" fmla="*/ 166035 h 304127"/>
              <a:gd name="connsiteX50" fmla="*/ 198000 w 306028"/>
              <a:gd name="connsiteY50" fmla="*/ 193366 h 304127"/>
              <a:gd name="connsiteX51" fmla="*/ 200521 w 306028"/>
              <a:gd name="connsiteY51" fmla="*/ 199839 h 304127"/>
              <a:gd name="connsiteX52" fmla="*/ 206643 w 306028"/>
              <a:gd name="connsiteY52" fmla="*/ 206312 h 304127"/>
              <a:gd name="connsiteX53" fmla="*/ 206643 w 306028"/>
              <a:gd name="connsiteY53" fmla="*/ 212785 h 304127"/>
              <a:gd name="connsiteX54" fmla="*/ 203402 w 306028"/>
              <a:gd name="connsiteY54" fmla="*/ 214223 h 304127"/>
              <a:gd name="connsiteX55" fmla="*/ 200161 w 306028"/>
              <a:gd name="connsiteY55" fmla="*/ 212785 h 304127"/>
              <a:gd name="connsiteX56" fmla="*/ 193679 w 306028"/>
              <a:gd name="connsiteY56" fmla="*/ 206312 h 304127"/>
              <a:gd name="connsiteX57" fmla="*/ 188998 w 306028"/>
              <a:gd name="connsiteY57" fmla="*/ 193366 h 304127"/>
              <a:gd name="connsiteX58" fmla="*/ 188998 w 306028"/>
              <a:gd name="connsiteY58" fmla="*/ 166035 h 304127"/>
              <a:gd name="connsiteX59" fmla="*/ 184677 w 306028"/>
              <a:gd name="connsiteY59" fmla="*/ 156326 h 304127"/>
              <a:gd name="connsiteX60" fmla="*/ 176395 w 306028"/>
              <a:gd name="connsiteY60" fmla="*/ 154528 h 304127"/>
              <a:gd name="connsiteX61" fmla="*/ 168113 w 306028"/>
              <a:gd name="connsiteY61" fmla="*/ 166755 h 304127"/>
              <a:gd name="connsiteX62" fmla="*/ 168113 w 306028"/>
              <a:gd name="connsiteY62" fmla="*/ 216021 h 304127"/>
              <a:gd name="connsiteX63" fmla="*/ 174594 w 306028"/>
              <a:gd name="connsiteY63" fmla="*/ 232923 h 304127"/>
              <a:gd name="connsiteX64" fmla="*/ 190078 w 306028"/>
              <a:gd name="connsiteY64" fmla="*/ 248746 h 304127"/>
              <a:gd name="connsiteX65" fmla="*/ 198000 w 306028"/>
              <a:gd name="connsiteY65" fmla="*/ 268525 h 304127"/>
              <a:gd name="connsiteX66" fmla="*/ 198000 w 306028"/>
              <a:gd name="connsiteY66" fmla="*/ 299452 h 304127"/>
              <a:gd name="connsiteX67" fmla="*/ 193679 w 306028"/>
              <a:gd name="connsiteY67" fmla="*/ 304127 h 304127"/>
              <a:gd name="connsiteX68" fmla="*/ 188998 w 306028"/>
              <a:gd name="connsiteY68" fmla="*/ 299452 h 304127"/>
              <a:gd name="connsiteX69" fmla="*/ 188998 w 306028"/>
              <a:gd name="connsiteY69" fmla="*/ 268525 h 304127"/>
              <a:gd name="connsiteX70" fmla="*/ 183237 w 306028"/>
              <a:gd name="connsiteY70" fmla="*/ 255219 h 304127"/>
              <a:gd name="connsiteX71" fmla="*/ 167753 w 306028"/>
              <a:gd name="connsiteY71" fmla="*/ 239396 h 304127"/>
              <a:gd name="connsiteX72" fmla="*/ 158750 w 306028"/>
              <a:gd name="connsiteY72" fmla="*/ 216021 h 304127"/>
              <a:gd name="connsiteX73" fmla="*/ 158750 w 306028"/>
              <a:gd name="connsiteY73" fmla="*/ 166755 h 304127"/>
              <a:gd name="connsiteX74" fmla="*/ 174234 w 306028"/>
              <a:gd name="connsiteY74" fmla="*/ 145537 h 304127"/>
              <a:gd name="connsiteX75" fmla="*/ 188998 w 306028"/>
              <a:gd name="connsiteY75" fmla="*/ 148414 h 304127"/>
              <a:gd name="connsiteX76" fmla="*/ 188998 w 306028"/>
              <a:gd name="connsiteY76" fmla="*/ 102024 h 304127"/>
              <a:gd name="connsiteX77" fmla="*/ 203762 w 306028"/>
              <a:gd name="connsiteY77" fmla="*/ 83684 h 304127"/>
              <a:gd name="connsiteX78" fmla="*/ 216005 w 306028"/>
              <a:gd name="connsiteY78" fmla="*/ 85842 h 304127"/>
              <a:gd name="connsiteX79" fmla="*/ 216005 w 306028"/>
              <a:gd name="connsiteY79" fmla="*/ 81526 h 304127"/>
              <a:gd name="connsiteX80" fmla="*/ 221406 w 306028"/>
              <a:gd name="connsiteY80" fmla="*/ 68580 h 304127"/>
              <a:gd name="connsiteX81" fmla="*/ 235090 w 306028"/>
              <a:gd name="connsiteY81" fmla="*/ 63546 h 304127"/>
              <a:gd name="connsiteX82" fmla="*/ 75620 w 306028"/>
              <a:gd name="connsiteY82" fmla="*/ 9402 h 304127"/>
              <a:gd name="connsiteX83" fmla="*/ 69138 w 306028"/>
              <a:gd name="connsiteY83" fmla="*/ 11561 h 304127"/>
              <a:gd name="connsiteX84" fmla="*/ 66257 w 306028"/>
              <a:gd name="connsiteY84" fmla="*/ 18039 h 304127"/>
              <a:gd name="connsiteX85" fmla="*/ 66257 w 306028"/>
              <a:gd name="connsiteY85" fmla="*/ 38191 h 304127"/>
              <a:gd name="connsiteX86" fmla="*/ 66257 w 306028"/>
              <a:gd name="connsiteY86" fmla="*/ 87132 h 304127"/>
              <a:gd name="connsiteX87" fmla="*/ 61576 w 306028"/>
              <a:gd name="connsiteY87" fmla="*/ 91810 h 304127"/>
              <a:gd name="connsiteX88" fmla="*/ 56895 w 306028"/>
              <a:gd name="connsiteY88" fmla="*/ 87132 h 304127"/>
              <a:gd name="connsiteX89" fmla="*/ 56895 w 306028"/>
              <a:gd name="connsiteY89" fmla="*/ 38191 h 304127"/>
              <a:gd name="connsiteX90" fmla="*/ 54014 w 306028"/>
              <a:gd name="connsiteY90" fmla="*/ 31354 h 304127"/>
              <a:gd name="connsiteX91" fmla="*/ 46452 w 306028"/>
              <a:gd name="connsiteY91" fmla="*/ 29554 h 304127"/>
              <a:gd name="connsiteX92" fmla="*/ 39250 w 306028"/>
              <a:gd name="connsiteY92" fmla="*/ 38911 h 304127"/>
              <a:gd name="connsiteX93" fmla="*/ 39250 w 306028"/>
              <a:gd name="connsiteY93" fmla="*/ 102606 h 304127"/>
              <a:gd name="connsiteX94" fmla="*/ 39250 w 306028"/>
              <a:gd name="connsiteY94" fmla="*/ 129955 h 304127"/>
              <a:gd name="connsiteX95" fmla="*/ 41771 w 306028"/>
              <a:gd name="connsiteY95" fmla="*/ 136432 h 304127"/>
              <a:gd name="connsiteX96" fmla="*/ 47893 w 306028"/>
              <a:gd name="connsiteY96" fmla="*/ 143270 h 304127"/>
              <a:gd name="connsiteX97" fmla="*/ 47532 w 306028"/>
              <a:gd name="connsiteY97" fmla="*/ 149747 h 304127"/>
              <a:gd name="connsiteX98" fmla="*/ 44292 w 306028"/>
              <a:gd name="connsiteY98" fmla="*/ 150827 h 304127"/>
              <a:gd name="connsiteX99" fmla="*/ 41051 w 306028"/>
              <a:gd name="connsiteY99" fmla="*/ 149387 h 304127"/>
              <a:gd name="connsiteX100" fmla="*/ 34929 w 306028"/>
              <a:gd name="connsiteY100" fmla="*/ 142910 h 304127"/>
              <a:gd name="connsiteX101" fmla="*/ 29888 w 306028"/>
              <a:gd name="connsiteY101" fmla="*/ 129955 h 304127"/>
              <a:gd name="connsiteX102" fmla="*/ 29888 w 306028"/>
              <a:gd name="connsiteY102" fmla="*/ 102606 h 304127"/>
              <a:gd name="connsiteX103" fmla="*/ 25567 w 306028"/>
              <a:gd name="connsiteY103" fmla="*/ 93249 h 304127"/>
              <a:gd name="connsiteX104" fmla="*/ 17645 w 306028"/>
              <a:gd name="connsiteY104" fmla="*/ 91090 h 304127"/>
              <a:gd name="connsiteX105" fmla="*/ 9363 w 306028"/>
              <a:gd name="connsiteY105" fmla="*/ 103325 h 304127"/>
              <a:gd name="connsiteX106" fmla="*/ 9363 w 306028"/>
              <a:gd name="connsiteY106" fmla="*/ 152626 h 304127"/>
              <a:gd name="connsiteX107" fmla="*/ 15844 w 306028"/>
              <a:gd name="connsiteY107" fmla="*/ 169899 h 304127"/>
              <a:gd name="connsiteX108" fmla="*/ 30968 w 306028"/>
              <a:gd name="connsiteY108" fmla="*/ 185373 h 304127"/>
              <a:gd name="connsiteX109" fmla="*/ 39250 w 306028"/>
              <a:gd name="connsiteY109" fmla="*/ 205525 h 304127"/>
              <a:gd name="connsiteX110" fmla="*/ 39250 w 306028"/>
              <a:gd name="connsiteY110" fmla="*/ 214881 h 304127"/>
              <a:gd name="connsiteX111" fmla="*/ 119551 w 306028"/>
              <a:gd name="connsiteY111" fmla="*/ 214881 h 304127"/>
              <a:gd name="connsiteX112" fmla="*/ 128553 w 306028"/>
              <a:gd name="connsiteY112" fmla="*/ 153705 h 304127"/>
              <a:gd name="connsiteX113" fmla="*/ 137916 w 306028"/>
              <a:gd name="connsiteY113" fmla="*/ 90370 h 304127"/>
              <a:gd name="connsiteX114" fmla="*/ 137916 w 306028"/>
              <a:gd name="connsiteY114" fmla="*/ 46468 h 304127"/>
              <a:gd name="connsiteX115" fmla="*/ 129634 w 306028"/>
              <a:gd name="connsiteY115" fmla="*/ 36751 h 304127"/>
              <a:gd name="connsiteX116" fmla="*/ 123152 w 306028"/>
              <a:gd name="connsiteY116" fmla="*/ 39270 h 304127"/>
              <a:gd name="connsiteX117" fmla="*/ 120271 w 306028"/>
              <a:gd name="connsiteY117" fmla="*/ 45748 h 304127"/>
              <a:gd name="connsiteX118" fmla="*/ 120271 w 306028"/>
              <a:gd name="connsiteY118" fmla="*/ 95768 h 304127"/>
              <a:gd name="connsiteX119" fmla="*/ 115950 w 306028"/>
              <a:gd name="connsiteY119" fmla="*/ 100446 h 304127"/>
              <a:gd name="connsiteX120" fmla="*/ 111269 w 306028"/>
              <a:gd name="connsiteY120" fmla="*/ 95768 h 304127"/>
              <a:gd name="connsiteX121" fmla="*/ 111269 w 306028"/>
              <a:gd name="connsiteY121" fmla="*/ 45748 h 304127"/>
              <a:gd name="connsiteX122" fmla="*/ 111269 w 306028"/>
              <a:gd name="connsiteY122" fmla="*/ 25956 h 304127"/>
              <a:gd name="connsiteX123" fmla="*/ 102627 w 306028"/>
              <a:gd name="connsiteY123" fmla="*/ 16599 h 304127"/>
              <a:gd name="connsiteX124" fmla="*/ 96145 w 306028"/>
              <a:gd name="connsiteY124" fmla="*/ 18759 h 304127"/>
              <a:gd name="connsiteX125" fmla="*/ 93264 w 306028"/>
              <a:gd name="connsiteY125" fmla="*/ 25236 h 304127"/>
              <a:gd name="connsiteX126" fmla="*/ 93264 w 306028"/>
              <a:gd name="connsiteY126" fmla="*/ 91450 h 304127"/>
              <a:gd name="connsiteX127" fmla="*/ 88583 w 306028"/>
              <a:gd name="connsiteY127" fmla="*/ 96128 h 304127"/>
              <a:gd name="connsiteX128" fmla="*/ 83902 w 306028"/>
              <a:gd name="connsiteY128" fmla="*/ 91450 h 304127"/>
              <a:gd name="connsiteX129" fmla="*/ 83902 w 306028"/>
              <a:gd name="connsiteY129" fmla="*/ 25236 h 304127"/>
              <a:gd name="connsiteX130" fmla="*/ 83902 w 306028"/>
              <a:gd name="connsiteY130" fmla="*/ 18759 h 304127"/>
              <a:gd name="connsiteX131" fmla="*/ 75620 w 306028"/>
              <a:gd name="connsiteY131" fmla="*/ 9402 h 304127"/>
              <a:gd name="connsiteX132" fmla="*/ 75980 w 306028"/>
              <a:gd name="connsiteY132" fmla="*/ 46 h 304127"/>
              <a:gd name="connsiteX133" fmla="*/ 91464 w 306028"/>
              <a:gd name="connsiteY133" fmla="*/ 10482 h 304127"/>
              <a:gd name="connsiteX134" fmla="*/ 102987 w 306028"/>
              <a:gd name="connsiteY134" fmla="*/ 7243 h 304127"/>
              <a:gd name="connsiteX135" fmla="*/ 120271 w 306028"/>
              <a:gd name="connsiteY135" fmla="*/ 25956 h 304127"/>
              <a:gd name="connsiteX136" fmla="*/ 120271 w 306028"/>
              <a:gd name="connsiteY136" fmla="*/ 29914 h 304127"/>
              <a:gd name="connsiteX137" fmla="*/ 130354 w 306028"/>
              <a:gd name="connsiteY137" fmla="*/ 27395 h 304127"/>
              <a:gd name="connsiteX138" fmla="*/ 147278 w 306028"/>
              <a:gd name="connsiteY138" fmla="*/ 46468 h 304127"/>
              <a:gd name="connsiteX139" fmla="*/ 147278 w 306028"/>
              <a:gd name="connsiteY139" fmla="*/ 90370 h 304127"/>
              <a:gd name="connsiteX140" fmla="*/ 137556 w 306028"/>
              <a:gd name="connsiteY140" fmla="*/ 156225 h 304127"/>
              <a:gd name="connsiteX141" fmla="*/ 128553 w 306028"/>
              <a:gd name="connsiteY141" fmla="*/ 214881 h 304127"/>
              <a:gd name="connsiteX142" fmla="*/ 130354 w 306028"/>
              <a:gd name="connsiteY142" fmla="*/ 214881 h 304127"/>
              <a:gd name="connsiteX143" fmla="*/ 139356 w 306028"/>
              <a:gd name="connsiteY143" fmla="*/ 224238 h 304127"/>
              <a:gd name="connsiteX144" fmla="*/ 139356 w 306028"/>
              <a:gd name="connsiteY144" fmla="*/ 299448 h 304127"/>
              <a:gd name="connsiteX145" fmla="*/ 134675 w 306028"/>
              <a:gd name="connsiteY145" fmla="*/ 304126 h 304127"/>
              <a:gd name="connsiteX146" fmla="*/ 130354 w 306028"/>
              <a:gd name="connsiteY146" fmla="*/ 299448 h 304127"/>
              <a:gd name="connsiteX147" fmla="*/ 130354 w 306028"/>
              <a:gd name="connsiteY147" fmla="*/ 269580 h 304127"/>
              <a:gd name="connsiteX148" fmla="*/ 28448 w 306028"/>
              <a:gd name="connsiteY148" fmla="*/ 269580 h 304127"/>
              <a:gd name="connsiteX149" fmla="*/ 28448 w 306028"/>
              <a:gd name="connsiteY149" fmla="*/ 299448 h 304127"/>
              <a:gd name="connsiteX150" fmla="*/ 23766 w 306028"/>
              <a:gd name="connsiteY150" fmla="*/ 304126 h 304127"/>
              <a:gd name="connsiteX151" fmla="*/ 19085 w 306028"/>
              <a:gd name="connsiteY151" fmla="*/ 299448 h 304127"/>
              <a:gd name="connsiteX152" fmla="*/ 19085 w 306028"/>
              <a:gd name="connsiteY152" fmla="*/ 224238 h 304127"/>
              <a:gd name="connsiteX153" fmla="*/ 28448 w 306028"/>
              <a:gd name="connsiteY153" fmla="*/ 214881 h 304127"/>
              <a:gd name="connsiteX154" fmla="*/ 29888 w 306028"/>
              <a:gd name="connsiteY154" fmla="*/ 214881 h 304127"/>
              <a:gd name="connsiteX155" fmla="*/ 29888 w 306028"/>
              <a:gd name="connsiteY155" fmla="*/ 205525 h 304127"/>
              <a:gd name="connsiteX156" fmla="*/ 24487 w 306028"/>
              <a:gd name="connsiteY156" fmla="*/ 191850 h 304127"/>
              <a:gd name="connsiteX157" fmla="*/ 9003 w 306028"/>
              <a:gd name="connsiteY157" fmla="*/ 176377 h 304127"/>
              <a:gd name="connsiteX158" fmla="*/ 0 w 306028"/>
              <a:gd name="connsiteY158" fmla="*/ 152626 h 304127"/>
              <a:gd name="connsiteX159" fmla="*/ 0 w 306028"/>
              <a:gd name="connsiteY159" fmla="*/ 103325 h 304127"/>
              <a:gd name="connsiteX160" fmla="*/ 15484 w 306028"/>
              <a:gd name="connsiteY160" fmla="*/ 82094 h 304127"/>
              <a:gd name="connsiteX161" fmla="*/ 29888 w 306028"/>
              <a:gd name="connsiteY161" fmla="*/ 85332 h 304127"/>
              <a:gd name="connsiteX162" fmla="*/ 29888 w 306028"/>
              <a:gd name="connsiteY162" fmla="*/ 38911 h 304127"/>
              <a:gd name="connsiteX163" fmla="*/ 44652 w 306028"/>
              <a:gd name="connsiteY163" fmla="*/ 20558 h 304127"/>
              <a:gd name="connsiteX164" fmla="*/ 56895 w 306028"/>
              <a:gd name="connsiteY164" fmla="*/ 22717 h 304127"/>
              <a:gd name="connsiteX165" fmla="*/ 56895 w 306028"/>
              <a:gd name="connsiteY165" fmla="*/ 18039 h 304127"/>
              <a:gd name="connsiteX166" fmla="*/ 62656 w 306028"/>
              <a:gd name="connsiteY166" fmla="*/ 5084 h 304127"/>
              <a:gd name="connsiteX167" fmla="*/ 75980 w 306028"/>
              <a:gd name="connsiteY167" fmla="*/ 46 h 304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6028" h="304127">
                <a:moveTo>
                  <a:pt x="28448" y="224238"/>
                </a:moveTo>
                <a:lnTo>
                  <a:pt x="28448" y="260583"/>
                </a:lnTo>
                <a:lnTo>
                  <a:pt x="130354" y="260583"/>
                </a:lnTo>
                <a:lnTo>
                  <a:pt x="130354" y="224238"/>
                </a:lnTo>
                <a:close/>
                <a:moveTo>
                  <a:pt x="235090" y="63546"/>
                </a:moveTo>
                <a:cubicBezTo>
                  <a:pt x="241932" y="63905"/>
                  <a:pt x="247693" y="68221"/>
                  <a:pt x="250214" y="73974"/>
                </a:cubicBezTo>
                <a:cubicBezTo>
                  <a:pt x="253815" y="71817"/>
                  <a:pt x="257776" y="70378"/>
                  <a:pt x="262097" y="70378"/>
                </a:cubicBezTo>
                <a:cubicBezTo>
                  <a:pt x="271459" y="71098"/>
                  <a:pt x="279381" y="79369"/>
                  <a:pt x="279381" y="89438"/>
                </a:cubicBezTo>
                <a:lnTo>
                  <a:pt x="279381" y="93034"/>
                </a:lnTo>
                <a:cubicBezTo>
                  <a:pt x="282262" y="91236"/>
                  <a:pt x="285503" y="90517"/>
                  <a:pt x="289104" y="90876"/>
                </a:cubicBezTo>
                <a:cubicBezTo>
                  <a:pt x="298826" y="91236"/>
                  <a:pt x="306028" y="99867"/>
                  <a:pt x="306028" y="109576"/>
                </a:cubicBezTo>
                <a:lnTo>
                  <a:pt x="306028" y="153449"/>
                </a:lnTo>
                <a:cubicBezTo>
                  <a:pt x="306028" y="176104"/>
                  <a:pt x="303147" y="198041"/>
                  <a:pt x="296306" y="219618"/>
                </a:cubicBezTo>
                <a:cubicBezTo>
                  <a:pt x="290544" y="239396"/>
                  <a:pt x="287663" y="259535"/>
                  <a:pt x="287663" y="280032"/>
                </a:cubicBezTo>
                <a:lnTo>
                  <a:pt x="287663" y="299452"/>
                </a:lnTo>
                <a:cubicBezTo>
                  <a:pt x="287663" y="302328"/>
                  <a:pt x="285503" y="304127"/>
                  <a:pt x="282982" y="304127"/>
                </a:cubicBezTo>
                <a:cubicBezTo>
                  <a:pt x="280462" y="304127"/>
                  <a:pt x="278301" y="302328"/>
                  <a:pt x="278301" y="299452"/>
                </a:cubicBezTo>
                <a:lnTo>
                  <a:pt x="278301" y="280032"/>
                </a:lnTo>
                <a:cubicBezTo>
                  <a:pt x="278301" y="258815"/>
                  <a:pt x="281542" y="237239"/>
                  <a:pt x="287663" y="217100"/>
                </a:cubicBezTo>
                <a:cubicBezTo>
                  <a:pt x="293785" y="196243"/>
                  <a:pt x="297026" y="175026"/>
                  <a:pt x="297026" y="153449"/>
                </a:cubicBezTo>
                <a:lnTo>
                  <a:pt x="297026" y="109576"/>
                </a:lnTo>
                <a:cubicBezTo>
                  <a:pt x="297026" y="104542"/>
                  <a:pt x="293065" y="100226"/>
                  <a:pt x="288744" y="100226"/>
                </a:cubicBezTo>
                <a:cubicBezTo>
                  <a:pt x="285863" y="99867"/>
                  <a:pt x="283702" y="100945"/>
                  <a:pt x="281902" y="102384"/>
                </a:cubicBezTo>
                <a:cubicBezTo>
                  <a:pt x="280101" y="104182"/>
                  <a:pt x="279381" y="106340"/>
                  <a:pt x="279381" y="108857"/>
                </a:cubicBezTo>
                <a:lnTo>
                  <a:pt x="279381" y="159203"/>
                </a:lnTo>
                <a:cubicBezTo>
                  <a:pt x="279381" y="161720"/>
                  <a:pt x="277221" y="163518"/>
                  <a:pt x="274700" y="163518"/>
                </a:cubicBezTo>
                <a:cubicBezTo>
                  <a:pt x="272179" y="163518"/>
                  <a:pt x="270019" y="161720"/>
                  <a:pt x="270019" y="159203"/>
                </a:cubicBezTo>
                <a:lnTo>
                  <a:pt x="270019" y="108857"/>
                </a:lnTo>
                <a:lnTo>
                  <a:pt x="270019" y="89438"/>
                </a:lnTo>
                <a:cubicBezTo>
                  <a:pt x="270019" y="84403"/>
                  <a:pt x="266058" y="80088"/>
                  <a:pt x="261377" y="79728"/>
                </a:cubicBezTo>
                <a:cubicBezTo>
                  <a:pt x="258856" y="79728"/>
                  <a:pt x="256695" y="80447"/>
                  <a:pt x="254895" y="82246"/>
                </a:cubicBezTo>
                <a:cubicBezTo>
                  <a:pt x="253095" y="83684"/>
                  <a:pt x="252374" y="86201"/>
                  <a:pt x="252374" y="88719"/>
                </a:cubicBezTo>
                <a:lnTo>
                  <a:pt x="252374" y="154887"/>
                </a:lnTo>
                <a:cubicBezTo>
                  <a:pt x="252374" y="157405"/>
                  <a:pt x="250214" y="159562"/>
                  <a:pt x="247693" y="159562"/>
                </a:cubicBezTo>
                <a:cubicBezTo>
                  <a:pt x="245172" y="159562"/>
                  <a:pt x="243012" y="157405"/>
                  <a:pt x="243012" y="154887"/>
                </a:cubicBezTo>
                <a:lnTo>
                  <a:pt x="243012" y="88719"/>
                </a:lnTo>
                <a:lnTo>
                  <a:pt x="243012" y="82246"/>
                </a:lnTo>
                <a:cubicBezTo>
                  <a:pt x="243012" y="77211"/>
                  <a:pt x="239051" y="72896"/>
                  <a:pt x="234370" y="72536"/>
                </a:cubicBezTo>
                <a:cubicBezTo>
                  <a:pt x="232209" y="72536"/>
                  <a:pt x="229689" y="73255"/>
                  <a:pt x="227888" y="75053"/>
                </a:cubicBezTo>
                <a:cubicBezTo>
                  <a:pt x="226088" y="76492"/>
                  <a:pt x="225007" y="79009"/>
                  <a:pt x="225007" y="81526"/>
                </a:cubicBezTo>
                <a:lnTo>
                  <a:pt x="225007" y="101665"/>
                </a:lnTo>
                <a:lnTo>
                  <a:pt x="225007" y="150572"/>
                </a:lnTo>
                <a:cubicBezTo>
                  <a:pt x="225007" y="153089"/>
                  <a:pt x="222847" y="155247"/>
                  <a:pt x="220326" y="155247"/>
                </a:cubicBezTo>
                <a:cubicBezTo>
                  <a:pt x="217805" y="155247"/>
                  <a:pt x="216005" y="153089"/>
                  <a:pt x="216005" y="150572"/>
                </a:cubicBezTo>
                <a:lnTo>
                  <a:pt x="216005" y="101665"/>
                </a:lnTo>
                <a:lnTo>
                  <a:pt x="216005" y="101305"/>
                </a:lnTo>
                <a:cubicBezTo>
                  <a:pt x="216005" y="98788"/>
                  <a:pt x="214565" y="96630"/>
                  <a:pt x="212764" y="94832"/>
                </a:cubicBezTo>
                <a:cubicBezTo>
                  <a:pt x="210604" y="93034"/>
                  <a:pt x="208083" y="92674"/>
                  <a:pt x="205202" y="93034"/>
                </a:cubicBezTo>
                <a:cubicBezTo>
                  <a:pt x="201241" y="93753"/>
                  <a:pt x="198000" y="97709"/>
                  <a:pt x="198000" y="102024"/>
                </a:cubicBezTo>
                <a:lnTo>
                  <a:pt x="198000" y="166035"/>
                </a:lnTo>
                <a:lnTo>
                  <a:pt x="198000" y="193366"/>
                </a:lnTo>
                <a:cubicBezTo>
                  <a:pt x="198000" y="195883"/>
                  <a:pt x="199081" y="198041"/>
                  <a:pt x="200521" y="199839"/>
                </a:cubicBezTo>
                <a:lnTo>
                  <a:pt x="206643" y="206312"/>
                </a:lnTo>
                <a:cubicBezTo>
                  <a:pt x="208443" y="208110"/>
                  <a:pt x="208083" y="211346"/>
                  <a:pt x="206643" y="212785"/>
                </a:cubicBezTo>
                <a:cubicBezTo>
                  <a:pt x="205562" y="213864"/>
                  <a:pt x="204482" y="214223"/>
                  <a:pt x="203402" y="214223"/>
                </a:cubicBezTo>
                <a:cubicBezTo>
                  <a:pt x="201961" y="214223"/>
                  <a:pt x="200881" y="213504"/>
                  <a:pt x="200161" y="212785"/>
                </a:cubicBezTo>
                <a:lnTo>
                  <a:pt x="193679" y="206312"/>
                </a:lnTo>
                <a:cubicBezTo>
                  <a:pt x="190798" y="202716"/>
                  <a:pt x="188998" y="198041"/>
                  <a:pt x="188998" y="193366"/>
                </a:cubicBezTo>
                <a:lnTo>
                  <a:pt x="188998" y="166035"/>
                </a:lnTo>
                <a:cubicBezTo>
                  <a:pt x="188998" y="162439"/>
                  <a:pt x="187198" y="158843"/>
                  <a:pt x="184677" y="156326"/>
                </a:cubicBezTo>
                <a:cubicBezTo>
                  <a:pt x="182156" y="154528"/>
                  <a:pt x="179276" y="153808"/>
                  <a:pt x="176395" y="154528"/>
                </a:cubicBezTo>
                <a:cubicBezTo>
                  <a:pt x="171714" y="155607"/>
                  <a:pt x="168113" y="160641"/>
                  <a:pt x="168113" y="166755"/>
                </a:cubicBezTo>
                <a:lnTo>
                  <a:pt x="168113" y="216021"/>
                </a:lnTo>
                <a:cubicBezTo>
                  <a:pt x="168113" y="222135"/>
                  <a:pt x="170273" y="228608"/>
                  <a:pt x="174594" y="232923"/>
                </a:cubicBezTo>
                <a:lnTo>
                  <a:pt x="190078" y="248746"/>
                </a:lnTo>
                <a:cubicBezTo>
                  <a:pt x="195120" y="253781"/>
                  <a:pt x="198000" y="260973"/>
                  <a:pt x="198000" y="268525"/>
                </a:cubicBezTo>
                <a:lnTo>
                  <a:pt x="198000" y="299452"/>
                </a:lnTo>
                <a:cubicBezTo>
                  <a:pt x="198000" y="302328"/>
                  <a:pt x="196200" y="304127"/>
                  <a:pt x="193679" y="304127"/>
                </a:cubicBezTo>
                <a:cubicBezTo>
                  <a:pt x="190798" y="304127"/>
                  <a:pt x="188998" y="302328"/>
                  <a:pt x="188998" y="299452"/>
                </a:cubicBezTo>
                <a:lnTo>
                  <a:pt x="188998" y="268525"/>
                </a:lnTo>
                <a:cubicBezTo>
                  <a:pt x="188998" y="263490"/>
                  <a:pt x="186837" y="258815"/>
                  <a:pt x="183237" y="255219"/>
                </a:cubicBezTo>
                <a:lnTo>
                  <a:pt x="167753" y="239396"/>
                </a:lnTo>
                <a:cubicBezTo>
                  <a:pt x="161991" y="232923"/>
                  <a:pt x="158750" y="224652"/>
                  <a:pt x="158750" y="216021"/>
                </a:cubicBezTo>
                <a:lnTo>
                  <a:pt x="158750" y="166755"/>
                </a:lnTo>
                <a:cubicBezTo>
                  <a:pt x="158750" y="156326"/>
                  <a:pt x="165232" y="147695"/>
                  <a:pt x="174234" y="145537"/>
                </a:cubicBezTo>
                <a:cubicBezTo>
                  <a:pt x="179276" y="144458"/>
                  <a:pt x="184677" y="145537"/>
                  <a:pt x="188998" y="148414"/>
                </a:cubicBezTo>
                <a:lnTo>
                  <a:pt x="188998" y="102024"/>
                </a:lnTo>
                <a:cubicBezTo>
                  <a:pt x="188998" y="93034"/>
                  <a:pt x="195120" y="85482"/>
                  <a:pt x="203762" y="83684"/>
                </a:cubicBezTo>
                <a:cubicBezTo>
                  <a:pt x="207723" y="82965"/>
                  <a:pt x="212404" y="83684"/>
                  <a:pt x="216005" y="85842"/>
                </a:cubicBezTo>
                <a:lnTo>
                  <a:pt x="216005" y="81526"/>
                </a:lnTo>
                <a:cubicBezTo>
                  <a:pt x="216005" y="76492"/>
                  <a:pt x="217805" y="71817"/>
                  <a:pt x="221406" y="68580"/>
                </a:cubicBezTo>
                <a:cubicBezTo>
                  <a:pt x="225007" y="64984"/>
                  <a:pt x="230049" y="63186"/>
                  <a:pt x="235090" y="63546"/>
                </a:cubicBezTo>
                <a:close/>
                <a:moveTo>
                  <a:pt x="75620" y="9402"/>
                </a:moveTo>
                <a:cubicBezTo>
                  <a:pt x="73459" y="9042"/>
                  <a:pt x="70939" y="10122"/>
                  <a:pt x="69138" y="11561"/>
                </a:cubicBezTo>
                <a:cubicBezTo>
                  <a:pt x="67338" y="13361"/>
                  <a:pt x="66257" y="15520"/>
                  <a:pt x="66257" y="18039"/>
                </a:cubicBezTo>
                <a:lnTo>
                  <a:pt x="66257" y="38191"/>
                </a:lnTo>
                <a:lnTo>
                  <a:pt x="66257" y="87132"/>
                </a:lnTo>
                <a:cubicBezTo>
                  <a:pt x="66257" y="90011"/>
                  <a:pt x="64097" y="91810"/>
                  <a:pt x="61576" y="91810"/>
                </a:cubicBezTo>
                <a:cubicBezTo>
                  <a:pt x="59055" y="91810"/>
                  <a:pt x="56895" y="90011"/>
                  <a:pt x="56895" y="87132"/>
                </a:cubicBezTo>
                <a:lnTo>
                  <a:pt x="56895" y="38191"/>
                </a:lnTo>
                <a:cubicBezTo>
                  <a:pt x="56895" y="35672"/>
                  <a:pt x="55815" y="33153"/>
                  <a:pt x="54014" y="31354"/>
                </a:cubicBezTo>
                <a:cubicBezTo>
                  <a:pt x="51854" y="29914"/>
                  <a:pt x="49333" y="29194"/>
                  <a:pt x="46452" y="29554"/>
                </a:cubicBezTo>
                <a:cubicBezTo>
                  <a:pt x="42491" y="30634"/>
                  <a:pt x="39250" y="34592"/>
                  <a:pt x="39250" y="38911"/>
                </a:cubicBezTo>
                <a:lnTo>
                  <a:pt x="39250" y="102606"/>
                </a:lnTo>
                <a:lnTo>
                  <a:pt x="39250" y="129955"/>
                </a:lnTo>
                <a:cubicBezTo>
                  <a:pt x="39250" y="132474"/>
                  <a:pt x="39971" y="134993"/>
                  <a:pt x="41771" y="136432"/>
                </a:cubicBezTo>
                <a:lnTo>
                  <a:pt x="47893" y="143270"/>
                </a:lnTo>
                <a:cubicBezTo>
                  <a:pt x="49693" y="145069"/>
                  <a:pt x="49333" y="147948"/>
                  <a:pt x="47532" y="149747"/>
                </a:cubicBezTo>
                <a:cubicBezTo>
                  <a:pt x="46812" y="150467"/>
                  <a:pt x="45732" y="150827"/>
                  <a:pt x="44292" y="150827"/>
                </a:cubicBezTo>
                <a:cubicBezTo>
                  <a:pt x="43211" y="150827"/>
                  <a:pt x="42131" y="150107"/>
                  <a:pt x="41051" y="149387"/>
                </a:cubicBezTo>
                <a:lnTo>
                  <a:pt x="34929" y="142910"/>
                </a:lnTo>
                <a:cubicBezTo>
                  <a:pt x="32048" y="139311"/>
                  <a:pt x="29888" y="134993"/>
                  <a:pt x="29888" y="129955"/>
                </a:cubicBezTo>
                <a:lnTo>
                  <a:pt x="29888" y="102606"/>
                </a:lnTo>
                <a:cubicBezTo>
                  <a:pt x="29888" y="99007"/>
                  <a:pt x="28448" y="95408"/>
                  <a:pt x="25567" y="93249"/>
                </a:cubicBezTo>
                <a:cubicBezTo>
                  <a:pt x="23406" y="91090"/>
                  <a:pt x="20526" y="90730"/>
                  <a:pt x="17645" y="91090"/>
                </a:cubicBezTo>
                <a:cubicBezTo>
                  <a:pt x="12964" y="92530"/>
                  <a:pt x="9363" y="97568"/>
                  <a:pt x="9363" y="103325"/>
                </a:cubicBezTo>
                <a:lnTo>
                  <a:pt x="9363" y="152626"/>
                </a:lnTo>
                <a:cubicBezTo>
                  <a:pt x="9363" y="159103"/>
                  <a:pt x="11523" y="165221"/>
                  <a:pt x="15844" y="169899"/>
                </a:cubicBezTo>
                <a:lnTo>
                  <a:pt x="30968" y="185373"/>
                </a:lnTo>
                <a:cubicBezTo>
                  <a:pt x="36370" y="190771"/>
                  <a:pt x="39250" y="197968"/>
                  <a:pt x="39250" y="205525"/>
                </a:cubicBezTo>
                <a:lnTo>
                  <a:pt x="39250" y="214881"/>
                </a:lnTo>
                <a:lnTo>
                  <a:pt x="119551" y="214881"/>
                </a:lnTo>
                <a:cubicBezTo>
                  <a:pt x="119551" y="194369"/>
                  <a:pt x="122792" y="173498"/>
                  <a:pt x="128553" y="153705"/>
                </a:cubicBezTo>
                <a:cubicBezTo>
                  <a:pt x="135035" y="133194"/>
                  <a:pt x="137916" y="111962"/>
                  <a:pt x="137916" y="90370"/>
                </a:cubicBezTo>
                <a:lnTo>
                  <a:pt x="137916" y="46468"/>
                </a:lnTo>
                <a:cubicBezTo>
                  <a:pt x="137916" y="41070"/>
                  <a:pt x="134315" y="37111"/>
                  <a:pt x="129634" y="36751"/>
                </a:cubicBezTo>
                <a:cubicBezTo>
                  <a:pt x="127113" y="36392"/>
                  <a:pt x="124952" y="37471"/>
                  <a:pt x="123152" y="39270"/>
                </a:cubicBezTo>
                <a:cubicBezTo>
                  <a:pt x="121351" y="40710"/>
                  <a:pt x="120271" y="43229"/>
                  <a:pt x="120271" y="45748"/>
                </a:cubicBezTo>
                <a:lnTo>
                  <a:pt x="120271" y="95768"/>
                </a:lnTo>
                <a:cubicBezTo>
                  <a:pt x="120271" y="98287"/>
                  <a:pt x="118471" y="100446"/>
                  <a:pt x="115950" y="100446"/>
                </a:cubicBezTo>
                <a:cubicBezTo>
                  <a:pt x="113069" y="100446"/>
                  <a:pt x="111269" y="98287"/>
                  <a:pt x="111269" y="95768"/>
                </a:cubicBezTo>
                <a:lnTo>
                  <a:pt x="111269" y="45748"/>
                </a:lnTo>
                <a:lnTo>
                  <a:pt x="111269" y="25956"/>
                </a:lnTo>
                <a:cubicBezTo>
                  <a:pt x="111269" y="20918"/>
                  <a:pt x="107308" y="16599"/>
                  <a:pt x="102627" y="16599"/>
                </a:cubicBezTo>
                <a:cubicBezTo>
                  <a:pt x="100106" y="16240"/>
                  <a:pt x="97945" y="17319"/>
                  <a:pt x="96145" y="18759"/>
                </a:cubicBezTo>
                <a:cubicBezTo>
                  <a:pt x="94345" y="20558"/>
                  <a:pt x="93264" y="22717"/>
                  <a:pt x="93264" y="25236"/>
                </a:cubicBezTo>
                <a:lnTo>
                  <a:pt x="93264" y="91450"/>
                </a:lnTo>
                <a:cubicBezTo>
                  <a:pt x="93264" y="93969"/>
                  <a:pt x="91104" y="96128"/>
                  <a:pt x="88583" y="96128"/>
                </a:cubicBezTo>
                <a:cubicBezTo>
                  <a:pt x="86422" y="96128"/>
                  <a:pt x="83902" y="93969"/>
                  <a:pt x="83902" y="91450"/>
                </a:cubicBezTo>
                <a:lnTo>
                  <a:pt x="83902" y="25236"/>
                </a:lnTo>
                <a:lnTo>
                  <a:pt x="83902" y="18759"/>
                </a:lnTo>
                <a:cubicBezTo>
                  <a:pt x="83902" y="13721"/>
                  <a:pt x="80301" y="9402"/>
                  <a:pt x="75620" y="9402"/>
                </a:cubicBezTo>
                <a:close/>
                <a:moveTo>
                  <a:pt x="75980" y="46"/>
                </a:moveTo>
                <a:cubicBezTo>
                  <a:pt x="83182" y="406"/>
                  <a:pt x="88583" y="4724"/>
                  <a:pt x="91464" y="10482"/>
                </a:cubicBezTo>
                <a:cubicBezTo>
                  <a:pt x="94705" y="8323"/>
                  <a:pt x="99026" y="6883"/>
                  <a:pt x="102987" y="7243"/>
                </a:cubicBezTo>
                <a:cubicBezTo>
                  <a:pt x="112709" y="7603"/>
                  <a:pt x="120271" y="15880"/>
                  <a:pt x="120271" y="25956"/>
                </a:cubicBezTo>
                <a:lnTo>
                  <a:pt x="120271" y="29914"/>
                </a:lnTo>
                <a:cubicBezTo>
                  <a:pt x="123152" y="28115"/>
                  <a:pt x="126753" y="27395"/>
                  <a:pt x="130354" y="27395"/>
                </a:cubicBezTo>
                <a:cubicBezTo>
                  <a:pt x="140076" y="27755"/>
                  <a:pt x="147278" y="36032"/>
                  <a:pt x="147278" y="46468"/>
                </a:cubicBezTo>
                <a:lnTo>
                  <a:pt x="147278" y="90370"/>
                </a:lnTo>
                <a:cubicBezTo>
                  <a:pt x="147278" y="112682"/>
                  <a:pt x="144037" y="134993"/>
                  <a:pt x="137556" y="156225"/>
                </a:cubicBezTo>
                <a:cubicBezTo>
                  <a:pt x="131794" y="175297"/>
                  <a:pt x="128553" y="195089"/>
                  <a:pt x="128553" y="214881"/>
                </a:cubicBezTo>
                <a:lnTo>
                  <a:pt x="130354" y="214881"/>
                </a:lnTo>
                <a:cubicBezTo>
                  <a:pt x="135395" y="214881"/>
                  <a:pt x="139356" y="219200"/>
                  <a:pt x="139356" y="224238"/>
                </a:cubicBezTo>
                <a:lnTo>
                  <a:pt x="139356" y="299448"/>
                </a:lnTo>
                <a:cubicBezTo>
                  <a:pt x="139356" y="302327"/>
                  <a:pt x="137556" y="304126"/>
                  <a:pt x="134675" y="304126"/>
                </a:cubicBezTo>
                <a:cubicBezTo>
                  <a:pt x="132154" y="304126"/>
                  <a:pt x="130354" y="302327"/>
                  <a:pt x="130354" y="299448"/>
                </a:cubicBezTo>
                <a:lnTo>
                  <a:pt x="130354" y="269580"/>
                </a:lnTo>
                <a:lnTo>
                  <a:pt x="28448" y="269580"/>
                </a:lnTo>
                <a:lnTo>
                  <a:pt x="28448" y="299448"/>
                </a:lnTo>
                <a:cubicBezTo>
                  <a:pt x="28448" y="302327"/>
                  <a:pt x="26287" y="304126"/>
                  <a:pt x="23766" y="304126"/>
                </a:cubicBezTo>
                <a:cubicBezTo>
                  <a:pt x="21246" y="304126"/>
                  <a:pt x="19085" y="302327"/>
                  <a:pt x="19085" y="299448"/>
                </a:cubicBezTo>
                <a:lnTo>
                  <a:pt x="19085" y="224238"/>
                </a:lnTo>
                <a:cubicBezTo>
                  <a:pt x="19085" y="219200"/>
                  <a:pt x="23406" y="214881"/>
                  <a:pt x="28448" y="214881"/>
                </a:cubicBezTo>
                <a:lnTo>
                  <a:pt x="29888" y="214881"/>
                </a:lnTo>
                <a:lnTo>
                  <a:pt x="29888" y="205525"/>
                </a:lnTo>
                <a:cubicBezTo>
                  <a:pt x="29888" y="200487"/>
                  <a:pt x="28087" y="195449"/>
                  <a:pt x="24487" y="191850"/>
                </a:cubicBezTo>
                <a:lnTo>
                  <a:pt x="9003" y="176377"/>
                </a:lnTo>
                <a:cubicBezTo>
                  <a:pt x="3241" y="169899"/>
                  <a:pt x="0" y="161622"/>
                  <a:pt x="0" y="152626"/>
                </a:cubicBezTo>
                <a:lnTo>
                  <a:pt x="0" y="103325"/>
                </a:lnTo>
                <a:cubicBezTo>
                  <a:pt x="0" y="93249"/>
                  <a:pt x="6482" y="84253"/>
                  <a:pt x="15484" y="82094"/>
                </a:cubicBezTo>
                <a:cubicBezTo>
                  <a:pt x="20526" y="81014"/>
                  <a:pt x="25567" y="82094"/>
                  <a:pt x="29888" y="85332"/>
                </a:cubicBezTo>
                <a:lnTo>
                  <a:pt x="29888" y="38911"/>
                </a:lnTo>
                <a:cubicBezTo>
                  <a:pt x="29888" y="29914"/>
                  <a:pt x="36010" y="21997"/>
                  <a:pt x="44652" y="20558"/>
                </a:cubicBezTo>
                <a:cubicBezTo>
                  <a:pt x="48973" y="19838"/>
                  <a:pt x="53654" y="20558"/>
                  <a:pt x="56895" y="22717"/>
                </a:cubicBezTo>
                <a:lnTo>
                  <a:pt x="56895" y="18039"/>
                </a:lnTo>
                <a:cubicBezTo>
                  <a:pt x="56895" y="13001"/>
                  <a:pt x="59055" y="8323"/>
                  <a:pt x="62656" y="5084"/>
                </a:cubicBezTo>
                <a:cubicBezTo>
                  <a:pt x="66257" y="1485"/>
                  <a:pt x="71299" y="-314"/>
                  <a:pt x="75980" y="46"/>
                </a:cubicBezTo>
                <a:close/>
              </a:path>
            </a:pathLst>
          </a:custGeom>
          <a:solidFill>
            <a:schemeClr val="accent3"/>
          </a:solidFill>
          <a:ln>
            <a:noFill/>
          </a:ln>
          <a:effectLst/>
        </p:spPr>
        <p:txBody>
          <a:bodyPr wrap="square" anchor="ctr">
            <a:noAutofit/>
          </a:bodyPr>
          <a:lstStyle/>
          <a:p>
            <a:endParaRPr lang="en-US" sz="900" dirty="0">
              <a:latin typeface="Roboto Light" panose="02000000000000000000" pitchFamily="2" charset="0"/>
            </a:endParaRPr>
          </a:p>
        </p:txBody>
      </p:sp>
      <p:sp>
        <p:nvSpPr>
          <p:cNvPr id="29" name="Freeform 28">
            <a:extLst>
              <a:ext uri="{FF2B5EF4-FFF2-40B4-BE49-F238E27FC236}">
                <a16:creationId xmlns:a16="http://schemas.microsoft.com/office/drawing/2014/main" id="{7974CBFC-2F7A-0C44-8696-7670CC0A3B91}"/>
              </a:ext>
            </a:extLst>
          </p:cNvPr>
          <p:cNvSpPr>
            <a:spLocks noChangeArrowheads="1"/>
          </p:cNvSpPr>
          <p:nvPr/>
        </p:nvSpPr>
        <p:spPr bwMode="auto">
          <a:xfrm>
            <a:off x="1642950" y="2287577"/>
            <a:ext cx="885103" cy="788682"/>
          </a:xfrm>
          <a:custGeom>
            <a:avLst/>
            <a:gdLst>
              <a:gd name="connsiteX0" fmla="*/ 155336 w 306028"/>
              <a:gd name="connsiteY0" fmla="*/ 130175 h 272690"/>
              <a:gd name="connsiteX1" fmla="*/ 163100 w 306028"/>
              <a:gd name="connsiteY1" fmla="*/ 130175 h 272690"/>
              <a:gd name="connsiteX2" fmla="*/ 167905 w 306028"/>
              <a:gd name="connsiteY2" fmla="*/ 134479 h 272690"/>
              <a:gd name="connsiteX3" fmla="*/ 163100 w 306028"/>
              <a:gd name="connsiteY3" fmla="*/ 139142 h 272690"/>
              <a:gd name="connsiteX4" fmla="*/ 155336 w 306028"/>
              <a:gd name="connsiteY4" fmla="*/ 139142 h 272690"/>
              <a:gd name="connsiteX5" fmla="*/ 150530 w 306028"/>
              <a:gd name="connsiteY5" fmla="*/ 143805 h 272690"/>
              <a:gd name="connsiteX6" fmla="*/ 150530 w 306028"/>
              <a:gd name="connsiteY6" fmla="*/ 201912 h 272690"/>
              <a:gd name="connsiteX7" fmla="*/ 155336 w 306028"/>
              <a:gd name="connsiteY7" fmla="*/ 206574 h 272690"/>
              <a:gd name="connsiteX8" fmla="*/ 163100 w 306028"/>
              <a:gd name="connsiteY8" fmla="*/ 206574 h 272690"/>
              <a:gd name="connsiteX9" fmla="*/ 167905 w 306028"/>
              <a:gd name="connsiteY9" fmla="*/ 211237 h 272690"/>
              <a:gd name="connsiteX10" fmla="*/ 163100 w 306028"/>
              <a:gd name="connsiteY10" fmla="*/ 215541 h 272690"/>
              <a:gd name="connsiteX11" fmla="*/ 155336 w 306028"/>
              <a:gd name="connsiteY11" fmla="*/ 215541 h 272690"/>
              <a:gd name="connsiteX12" fmla="*/ 141288 w 306028"/>
              <a:gd name="connsiteY12" fmla="*/ 201912 h 272690"/>
              <a:gd name="connsiteX13" fmla="*/ 141288 w 306028"/>
              <a:gd name="connsiteY13" fmla="*/ 143805 h 272690"/>
              <a:gd name="connsiteX14" fmla="*/ 155336 w 306028"/>
              <a:gd name="connsiteY14" fmla="*/ 130175 h 272690"/>
              <a:gd name="connsiteX15" fmla="*/ 224172 w 306028"/>
              <a:gd name="connsiteY15" fmla="*/ 58891 h 272690"/>
              <a:gd name="connsiteX16" fmla="*/ 216600 w 306028"/>
              <a:gd name="connsiteY16" fmla="*/ 59250 h 272690"/>
              <a:gd name="connsiteX17" fmla="*/ 218764 w 306028"/>
              <a:gd name="connsiteY17" fmla="*/ 87569 h 272690"/>
              <a:gd name="connsiteX18" fmla="*/ 196767 w 306028"/>
              <a:gd name="connsiteY18" fmla="*/ 121982 h 272690"/>
              <a:gd name="connsiteX19" fmla="*/ 185228 w 306028"/>
              <a:gd name="connsiteY19" fmla="*/ 138113 h 272690"/>
              <a:gd name="connsiteX20" fmla="*/ 185228 w 306028"/>
              <a:gd name="connsiteY20" fmla="*/ 200486 h 272690"/>
              <a:gd name="connsiteX21" fmla="*/ 191358 w 306028"/>
              <a:gd name="connsiteY21" fmla="*/ 206580 h 272690"/>
              <a:gd name="connsiteX22" fmla="*/ 274295 w 306028"/>
              <a:gd name="connsiteY22" fmla="*/ 206580 h 272690"/>
              <a:gd name="connsiteX23" fmla="*/ 275016 w 306028"/>
              <a:gd name="connsiteY23" fmla="*/ 206222 h 272690"/>
              <a:gd name="connsiteX24" fmla="*/ 284392 w 306028"/>
              <a:gd name="connsiteY24" fmla="*/ 195826 h 272690"/>
              <a:gd name="connsiteX25" fmla="*/ 283310 w 306028"/>
              <a:gd name="connsiteY25" fmla="*/ 190807 h 272690"/>
              <a:gd name="connsiteX26" fmla="*/ 282950 w 306028"/>
              <a:gd name="connsiteY26" fmla="*/ 186506 h 272690"/>
              <a:gd name="connsiteX27" fmla="*/ 286195 w 306028"/>
              <a:gd name="connsiteY27" fmla="*/ 183997 h 272690"/>
              <a:gd name="connsiteX28" fmla="*/ 294849 w 306028"/>
              <a:gd name="connsiteY28" fmla="*/ 173601 h 272690"/>
              <a:gd name="connsiteX29" fmla="*/ 291604 w 306028"/>
              <a:gd name="connsiteY29" fmla="*/ 166432 h 272690"/>
              <a:gd name="connsiteX30" fmla="*/ 290883 w 306028"/>
              <a:gd name="connsiteY30" fmla="*/ 162847 h 272690"/>
              <a:gd name="connsiteX31" fmla="*/ 292325 w 306028"/>
              <a:gd name="connsiteY31" fmla="*/ 159621 h 272690"/>
              <a:gd name="connsiteX32" fmla="*/ 296652 w 306028"/>
              <a:gd name="connsiteY32" fmla="*/ 151376 h 272690"/>
              <a:gd name="connsiteX33" fmla="*/ 293046 w 306028"/>
              <a:gd name="connsiteY33" fmla="*/ 144207 h 272690"/>
              <a:gd name="connsiteX34" fmla="*/ 289801 w 306028"/>
              <a:gd name="connsiteY34" fmla="*/ 139188 h 272690"/>
              <a:gd name="connsiteX35" fmla="*/ 291964 w 306028"/>
              <a:gd name="connsiteY35" fmla="*/ 133811 h 272690"/>
              <a:gd name="connsiteX36" fmla="*/ 295570 w 306028"/>
              <a:gd name="connsiteY36" fmla="*/ 125566 h 272690"/>
              <a:gd name="connsiteX37" fmla="*/ 287998 w 306028"/>
              <a:gd name="connsiteY37" fmla="*/ 116246 h 272690"/>
              <a:gd name="connsiteX38" fmla="*/ 241120 w 306028"/>
              <a:gd name="connsiteY38" fmla="*/ 116246 h 272690"/>
              <a:gd name="connsiteX39" fmla="*/ 237154 w 306028"/>
              <a:gd name="connsiteY39" fmla="*/ 114454 h 272690"/>
              <a:gd name="connsiteX40" fmla="*/ 236793 w 306028"/>
              <a:gd name="connsiteY40" fmla="*/ 110511 h 272690"/>
              <a:gd name="connsiteX41" fmla="*/ 238957 w 306028"/>
              <a:gd name="connsiteY41" fmla="*/ 83626 h 272690"/>
              <a:gd name="connsiteX42" fmla="*/ 224172 w 306028"/>
              <a:gd name="connsiteY42" fmla="*/ 58891 h 272690"/>
              <a:gd name="connsiteX43" fmla="*/ 224533 w 306028"/>
              <a:gd name="connsiteY43" fmla="*/ 49571 h 272690"/>
              <a:gd name="connsiteX44" fmla="*/ 248332 w 306028"/>
              <a:gd name="connsiteY44" fmla="*/ 82909 h 272690"/>
              <a:gd name="connsiteX45" fmla="*/ 247251 w 306028"/>
              <a:gd name="connsiteY45" fmla="*/ 107284 h 272690"/>
              <a:gd name="connsiteX46" fmla="*/ 287998 w 306028"/>
              <a:gd name="connsiteY46" fmla="*/ 107284 h 272690"/>
              <a:gd name="connsiteX47" fmla="*/ 304946 w 306028"/>
              <a:gd name="connsiteY47" fmla="*/ 125566 h 272690"/>
              <a:gd name="connsiteX48" fmla="*/ 300979 w 306028"/>
              <a:gd name="connsiteY48" fmla="*/ 138471 h 272690"/>
              <a:gd name="connsiteX49" fmla="*/ 306028 w 306028"/>
              <a:gd name="connsiteY49" fmla="*/ 151376 h 272690"/>
              <a:gd name="connsiteX50" fmla="*/ 301340 w 306028"/>
              <a:gd name="connsiteY50" fmla="*/ 163922 h 272690"/>
              <a:gd name="connsiteX51" fmla="*/ 303864 w 306028"/>
              <a:gd name="connsiteY51" fmla="*/ 173601 h 272690"/>
              <a:gd name="connsiteX52" fmla="*/ 293046 w 306028"/>
              <a:gd name="connsiteY52" fmla="*/ 191166 h 272690"/>
              <a:gd name="connsiteX53" fmla="*/ 293767 w 306028"/>
              <a:gd name="connsiteY53" fmla="*/ 195826 h 272690"/>
              <a:gd name="connsiteX54" fmla="*/ 275738 w 306028"/>
              <a:gd name="connsiteY54" fmla="*/ 215542 h 272690"/>
              <a:gd name="connsiteX55" fmla="*/ 274295 w 306028"/>
              <a:gd name="connsiteY55" fmla="*/ 215542 h 272690"/>
              <a:gd name="connsiteX56" fmla="*/ 191358 w 306028"/>
              <a:gd name="connsiteY56" fmla="*/ 215542 h 272690"/>
              <a:gd name="connsiteX57" fmla="*/ 176213 w 306028"/>
              <a:gd name="connsiteY57" fmla="*/ 200486 h 272690"/>
              <a:gd name="connsiteX58" fmla="*/ 176213 w 306028"/>
              <a:gd name="connsiteY58" fmla="*/ 138113 h 272690"/>
              <a:gd name="connsiteX59" fmla="*/ 189916 w 306028"/>
              <a:gd name="connsiteY59" fmla="*/ 115888 h 272690"/>
              <a:gd name="connsiteX60" fmla="*/ 209749 w 306028"/>
              <a:gd name="connsiteY60" fmla="*/ 85418 h 272690"/>
              <a:gd name="connsiteX61" fmla="*/ 206503 w 306028"/>
              <a:gd name="connsiteY61" fmla="*/ 56741 h 272690"/>
              <a:gd name="connsiteX62" fmla="*/ 208667 w 306028"/>
              <a:gd name="connsiteY62" fmla="*/ 52081 h 272690"/>
              <a:gd name="connsiteX63" fmla="*/ 224533 w 306028"/>
              <a:gd name="connsiteY63" fmla="*/ 49571 h 272690"/>
              <a:gd name="connsiteX64" fmla="*/ 84446 w 306028"/>
              <a:gd name="connsiteY64" fmla="*/ 0 h 272690"/>
              <a:gd name="connsiteX65" fmla="*/ 153014 w 306028"/>
              <a:gd name="connsiteY65" fmla="*/ 35255 h 272690"/>
              <a:gd name="connsiteX66" fmla="*/ 221581 w 306028"/>
              <a:gd name="connsiteY66" fmla="*/ 0 h 272690"/>
              <a:gd name="connsiteX67" fmla="*/ 306027 w 306028"/>
              <a:gd name="connsiteY67" fmla="*/ 84181 h 272690"/>
              <a:gd name="connsiteX68" fmla="*/ 305666 w 306028"/>
              <a:gd name="connsiteY68" fmla="*/ 90657 h 272690"/>
              <a:gd name="connsiteX69" fmla="*/ 300975 w 306028"/>
              <a:gd name="connsiteY69" fmla="*/ 94974 h 272690"/>
              <a:gd name="connsiteX70" fmla="*/ 296644 w 306028"/>
              <a:gd name="connsiteY70" fmla="*/ 90297 h 272690"/>
              <a:gd name="connsiteX71" fmla="*/ 296644 w 306028"/>
              <a:gd name="connsiteY71" fmla="*/ 84181 h 272690"/>
              <a:gd name="connsiteX72" fmla="*/ 221581 w 306028"/>
              <a:gd name="connsiteY72" fmla="*/ 9353 h 272690"/>
              <a:gd name="connsiteX73" fmla="*/ 156983 w 306028"/>
              <a:gd name="connsiteY73" fmla="*/ 46048 h 272690"/>
              <a:gd name="connsiteX74" fmla="*/ 153014 w 306028"/>
              <a:gd name="connsiteY74" fmla="*/ 48566 h 272690"/>
              <a:gd name="connsiteX75" fmla="*/ 149044 w 306028"/>
              <a:gd name="connsiteY75" fmla="*/ 46048 h 272690"/>
              <a:gd name="connsiteX76" fmla="*/ 84446 w 306028"/>
              <a:gd name="connsiteY76" fmla="*/ 9353 h 272690"/>
              <a:gd name="connsiteX77" fmla="*/ 9383 w 306028"/>
              <a:gd name="connsiteY77" fmla="*/ 84181 h 272690"/>
              <a:gd name="connsiteX78" fmla="*/ 153014 w 306028"/>
              <a:gd name="connsiteY78" fmla="*/ 262617 h 272690"/>
              <a:gd name="connsiteX79" fmla="*/ 198485 w 306028"/>
              <a:gd name="connsiteY79" fmla="*/ 229880 h 272690"/>
              <a:gd name="connsiteX80" fmla="*/ 204981 w 306028"/>
              <a:gd name="connsiteY80" fmla="*/ 230600 h 272690"/>
              <a:gd name="connsiteX81" fmla="*/ 204259 w 306028"/>
              <a:gd name="connsiteY81" fmla="*/ 237075 h 272690"/>
              <a:gd name="connsiteX82" fmla="*/ 155540 w 306028"/>
              <a:gd name="connsiteY82" fmla="*/ 271971 h 272690"/>
              <a:gd name="connsiteX83" fmla="*/ 153014 w 306028"/>
              <a:gd name="connsiteY83" fmla="*/ 272690 h 272690"/>
              <a:gd name="connsiteX84" fmla="*/ 150488 w 306028"/>
              <a:gd name="connsiteY84" fmla="*/ 271971 h 272690"/>
              <a:gd name="connsiteX85" fmla="*/ 0 w 306028"/>
              <a:gd name="connsiteY85" fmla="*/ 84181 h 272690"/>
              <a:gd name="connsiteX86" fmla="*/ 84446 w 306028"/>
              <a:gd name="connsiteY86" fmla="*/ 0 h 27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6028" h="272690">
                <a:moveTo>
                  <a:pt x="155336" y="130175"/>
                </a:moveTo>
                <a:lnTo>
                  <a:pt x="163100" y="130175"/>
                </a:lnTo>
                <a:cubicBezTo>
                  <a:pt x="165687" y="130175"/>
                  <a:pt x="167905" y="131969"/>
                  <a:pt x="167905" y="134479"/>
                </a:cubicBezTo>
                <a:cubicBezTo>
                  <a:pt x="167905" y="136990"/>
                  <a:pt x="165687" y="139142"/>
                  <a:pt x="163100" y="139142"/>
                </a:cubicBezTo>
                <a:lnTo>
                  <a:pt x="155336" y="139142"/>
                </a:lnTo>
                <a:cubicBezTo>
                  <a:pt x="152748" y="139142"/>
                  <a:pt x="150530" y="141294"/>
                  <a:pt x="150530" y="143805"/>
                </a:cubicBezTo>
                <a:lnTo>
                  <a:pt x="150530" y="201912"/>
                </a:lnTo>
                <a:cubicBezTo>
                  <a:pt x="150530" y="204422"/>
                  <a:pt x="152748" y="206574"/>
                  <a:pt x="155336" y="206574"/>
                </a:cubicBezTo>
                <a:lnTo>
                  <a:pt x="163100" y="206574"/>
                </a:lnTo>
                <a:cubicBezTo>
                  <a:pt x="165687" y="206574"/>
                  <a:pt x="167905" y="208368"/>
                  <a:pt x="167905" y="211237"/>
                </a:cubicBezTo>
                <a:cubicBezTo>
                  <a:pt x="167905" y="213748"/>
                  <a:pt x="165687" y="215541"/>
                  <a:pt x="163100" y="215541"/>
                </a:cubicBezTo>
                <a:lnTo>
                  <a:pt x="155336" y="215541"/>
                </a:lnTo>
                <a:cubicBezTo>
                  <a:pt x="147573" y="215541"/>
                  <a:pt x="141288" y="209444"/>
                  <a:pt x="141288" y="201912"/>
                </a:cubicBezTo>
                <a:lnTo>
                  <a:pt x="141288" y="143805"/>
                </a:lnTo>
                <a:cubicBezTo>
                  <a:pt x="141288" y="136273"/>
                  <a:pt x="147573" y="130175"/>
                  <a:pt x="155336" y="130175"/>
                </a:cubicBezTo>
                <a:close/>
                <a:moveTo>
                  <a:pt x="224172" y="58891"/>
                </a:moveTo>
                <a:cubicBezTo>
                  <a:pt x="220927" y="58891"/>
                  <a:pt x="218403" y="58891"/>
                  <a:pt x="216600" y="59250"/>
                </a:cubicBezTo>
                <a:cubicBezTo>
                  <a:pt x="218042" y="66419"/>
                  <a:pt x="220206" y="80399"/>
                  <a:pt x="218764" y="87569"/>
                </a:cubicBezTo>
                <a:cubicBezTo>
                  <a:pt x="215518" y="100832"/>
                  <a:pt x="205421" y="112303"/>
                  <a:pt x="196767" y="121982"/>
                </a:cubicBezTo>
                <a:cubicBezTo>
                  <a:pt x="191358" y="128076"/>
                  <a:pt x="185228" y="134887"/>
                  <a:pt x="185228" y="138113"/>
                </a:cubicBezTo>
                <a:lnTo>
                  <a:pt x="185228" y="200486"/>
                </a:lnTo>
                <a:cubicBezTo>
                  <a:pt x="185228" y="203712"/>
                  <a:pt x="188113" y="206580"/>
                  <a:pt x="191358" y="206580"/>
                </a:cubicBezTo>
                <a:lnTo>
                  <a:pt x="274295" y="206580"/>
                </a:lnTo>
                <a:cubicBezTo>
                  <a:pt x="274656" y="206580"/>
                  <a:pt x="274656" y="206222"/>
                  <a:pt x="275016" y="206222"/>
                </a:cubicBezTo>
                <a:cubicBezTo>
                  <a:pt x="280425" y="205863"/>
                  <a:pt x="284392" y="201561"/>
                  <a:pt x="284392" y="195826"/>
                </a:cubicBezTo>
                <a:cubicBezTo>
                  <a:pt x="284392" y="194034"/>
                  <a:pt x="284031" y="192600"/>
                  <a:pt x="283310" y="190807"/>
                </a:cubicBezTo>
                <a:cubicBezTo>
                  <a:pt x="282589" y="189374"/>
                  <a:pt x="282589" y="187940"/>
                  <a:pt x="282950" y="186506"/>
                </a:cubicBezTo>
                <a:cubicBezTo>
                  <a:pt x="283671" y="185430"/>
                  <a:pt x="284753" y="184355"/>
                  <a:pt x="286195" y="183997"/>
                </a:cubicBezTo>
                <a:cubicBezTo>
                  <a:pt x="291243" y="182921"/>
                  <a:pt x="294849" y="178978"/>
                  <a:pt x="294849" y="173601"/>
                </a:cubicBezTo>
                <a:cubicBezTo>
                  <a:pt x="294849" y="171092"/>
                  <a:pt x="293767" y="168583"/>
                  <a:pt x="291604" y="166432"/>
                </a:cubicBezTo>
                <a:cubicBezTo>
                  <a:pt x="290883" y="165356"/>
                  <a:pt x="290522" y="164281"/>
                  <a:pt x="290883" y="162847"/>
                </a:cubicBezTo>
                <a:cubicBezTo>
                  <a:pt x="290883" y="161772"/>
                  <a:pt x="291243" y="160338"/>
                  <a:pt x="292325" y="159621"/>
                </a:cubicBezTo>
                <a:cubicBezTo>
                  <a:pt x="295210" y="157829"/>
                  <a:pt x="296652" y="154602"/>
                  <a:pt x="296652" y="151376"/>
                </a:cubicBezTo>
                <a:cubicBezTo>
                  <a:pt x="296652" y="147075"/>
                  <a:pt x="294849" y="144924"/>
                  <a:pt x="293046" y="144207"/>
                </a:cubicBezTo>
                <a:cubicBezTo>
                  <a:pt x="291243" y="143131"/>
                  <a:pt x="290161" y="141339"/>
                  <a:pt x="289801" y="139188"/>
                </a:cubicBezTo>
                <a:cubicBezTo>
                  <a:pt x="289801" y="137396"/>
                  <a:pt x="290522" y="135245"/>
                  <a:pt x="291964" y="133811"/>
                </a:cubicBezTo>
                <a:cubicBezTo>
                  <a:pt x="293046" y="133453"/>
                  <a:pt x="295570" y="130944"/>
                  <a:pt x="295570" y="125566"/>
                </a:cubicBezTo>
                <a:cubicBezTo>
                  <a:pt x="295570" y="120189"/>
                  <a:pt x="291604" y="116246"/>
                  <a:pt x="287998" y="116246"/>
                </a:cubicBezTo>
                <a:lnTo>
                  <a:pt x="241120" y="116246"/>
                </a:lnTo>
                <a:cubicBezTo>
                  <a:pt x="239678" y="116246"/>
                  <a:pt x="238236" y="115529"/>
                  <a:pt x="237154" y="114454"/>
                </a:cubicBezTo>
                <a:cubicBezTo>
                  <a:pt x="236433" y="113378"/>
                  <a:pt x="236433" y="111945"/>
                  <a:pt x="236793" y="110511"/>
                </a:cubicBezTo>
                <a:cubicBezTo>
                  <a:pt x="237514" y="106568"/>
                  <a:pt x="240399" y="96172"/>
                  <a:pt x="238957" y="83626"/>
                </a:cubicBezTo>
                <a:cubicBezTo>
                  <a:pt x="237514" y="69645"/>
                  <a:pt x="231745" y="58891"/>
                  <a:pt x="224172" y="58891"/>
                </a:cubicBezTo>
                <a:close/>
                <a:moveTo>
                  <a:pt x="224533" y="49571"/>
                </a:moveTo>
                <a:cubicBezTo>
                  <a:pt x="236793" y="50288"/>
                  <a:pt x="246529" y="63552"/>
                  <a:pt x="248332" y="82909"/>
                </a:cubicBezTo>
                <a:cubicBezTo>
                  <a:pt x="249054" y="92587"/>
                  <a:pt x="247972" y="101191"/>
                  <a:pt x="247251" y="107284"/>
                </a:cubicBezTo>
                <a:lnTo>
                  <a:pt x="287998" y="107284"/>
                </a:lnTo>
                <a:cubicBezTo>
                  <a:pt x="297013" y="107284"/>
                  <a:pt x="304946" y="115529"/>
                  <a:pt x="304946" y="125566"/>
                </a:cubicBezTo>
                <a:cubicBezTo>
                  <a:pt x="304946" y="131660"/>
                  <a:pt x="302782" y="135962"/>
                  <a:pt x="300979" y="138471"/>
                </a:cubicBezTo>
                <a:cubicBezTo>
                  <a:pt x="303864" y="141339"/>
                  <a:pt x="306028" y="145999"/>
                  <a:pt x="306028" y="151376"/>
                </a:cubicBezTo>
                <a:cubicBezTo>
                  <a:pt x="306028" y="155678"/>
                  <a:pt x="304225" y="160338"/>
                  <a:pt x="301340" y="163922"/>
                </a:cubicBezTo>
                <a:cubicBezTo>
                  <a:pt x="302782" y="166790"/>
                  <a:pt x="303864" y="170375"/>
                  <a:pt x="303864" y="173601"/>
                </a:cubicBezTo>
                <a:cubicBezTo>
                  <a:pt x="303864" y="181129"/>
                  <a:pt x="299537" y="187940"/>
                  <a:pt x="293046" y="191166"/>
                </a:cubicBezTo>
                <a:cubicBezTo>
                  <a:pt x="293767" y="192958"/>
                  <a:pt x="293767" y="194392"/>
                  <a:pt x="293767" y="195826"/>
                </a:cubicBezTo>
                <a:cubicBezTo>
                  <a:pt x="293767" y="206222"/>
                  <a:pt x="286195" y="214466"/>
                  <a:pt x="275738" y="215542"/>
                </a:cubicBezTo>
                <a:cubicBezTo>
                  <a:pt x="275377" y="215542"/>
                  <a:pt x="275016" y="215542"/>
                  <a:pt x="274295" y="215542"/>
                </a:cubicBezTo>
                <a:lnTo>
                  <a:pt x="191358" y="215542"/>
                </a:lnTo>
                <a:cubicBezTo>
                  <a:pt x="182704" y="215542"/>
                  <a:pt x="176213" y="209089"/>
                  <a:pt x="176213" y="200486"/>
                </a:cubicBezTo>
                <a:lnTo>
                  <a:pt x="176213" y="138113"/>
                </a:lnTo>
                <a:cubicBezTo>
                  <a:pt x="176213" y="131302"/>
                  <a:pt x="181983" y="124491"/>
                  <a:pt x="189916" y="115888"/>
                </a:cubicBezTo>
                <a:cubicBezTo>
                  <a:pt x="197849" y="106926"/>
                  <a:pt x="207224" y="96530"/>
                  <a:pt x="209749" y="85418"/>
                </a:cubicBezTo>
                <a:cubicBezTo>
                  <a:pt x="211191" y="79683"/>
                  <a:pt x="208306" y="64985"/>
                  <a:pt x="206503" y="56741"/>
                </a:cubicBezTo>
                <a:cubicBezTo>
                  <a:pt x="206143" y="54948"/>
                  <a:pt x="207224" y="53156"/>
                  <a:pt x="208667" y="52081"/>
                </a:cubicBezTo>
                <a:cubicBezTo>
                  <a:pt x="209749" y="51722"/>
                  <a:pt x="213715" y="49213"/>
                  <a:pt x="224533" y="49571"/>
                </a:cubicBezTo>
                <a:close/>
                <a:moveTo>
                  <a:pt x="84446" y="0"/>
                </a:moveTo>
                <a:cubicBezTo>
                  <a:pt x="111512" y="0"/>
                  <a:pt x="137135" y="13311"/>
                  <a:pt x="153014" y="35255"/>
                </a:cubicBezTo>
                <a:cubicBezTo>
                  <a:pt x="168892" y="13311"/>
                  <a:pt x="194515" y="0"/>
                  <a:pt x="221581" y="0"/>
                </a:cubicBezTo>
                <a:cubicBezTo>
                  <a:pt x="268135" y="0"/>
                  <a:pt x="306027" y="37774"/>
                  <a:pt x="306027" y="84181"/>
                </a:cubicBezTo>
                <a:cubicBezTo>
                  <a:pt x="306027" y="86340"/>
                  <a:pt x="306027" y="88498"/>
                  <a:pt x="305666" y="90657"/>
                </a:cubicBezTo>
                <a:cubicBezTo>
                  <a:pt x="305666" y="93175"/>
                  <a:pt x="303501" y="95334"/>
                  <a:pt x="300975" y="94974"/>
                </a:cubicBezTo>
                <a:cubicBezTo>
                  <a:pt x="298449" y="94614"/>
                  <a:pt x="296284" y="92815"/>
                  <a:pt x="296644" y="90297"/>
                </a:cubicBezTo>
                <a:cubicBezTo>
                  <a:pt x="296644" y="88139"/>
                  <a:pt x="296644" y="85980"/>
                  <a:pt x="296644" y="84181"/>
                </a:cubicBezTo>
                <a:cubicBezTo>
                  <a:pt x="296644" y="42810"/>
                  <a:pt x="263083" y="9353"/>
                  <a:pt x="221581" y="9353"/>
                </a:cubicBezTo>
                <a:cubicBezTo>
                  <a:pt x="195237" y="9353"/>
                  <a:pt x="170336" y="23384"/>
                  <a:pt x="156983" y="46048"/>
                </a:cubicBezTo>
                <a:cubicBezTo>
                  <a:pt x="156262" y="47847"/>
                  <a:pt x="154457" y="48566"/>
                  <a:pt x="153014" y="48566"/>
                </a:cubicBezTo>
                <a:cubicBezTo>
                  <a:pt x="151570" y="48566"/>
                  <a:pt x="149766" y="47847"/>
                  <a:pt x="149044" y="46048"/>
                </a:cubicBezTo>
                <a:cubicBezTo>
                  <a:pt x="135330" y="23384"/>
                  <a:pt x="110790" y="9353"/>
                  <a:pt x="84446" y="9353"/>
                </a:cubicBezTo>
                <a:cubicBezTo>
                  <a:pt x="42945" y="9353"/>
                  <a:pt x="9383" y="42810"/>
                  <a:pt x="9383" y="84181"/>
                </a:cubicBezTo>
                <a:cubicBezTo>
                  <a:pt x="9383" y="167643"/>
                  <a:pt x="133887" y="250386"/>
                  <a:pt x="153014" y="262617"/>
                </a:cubicBezTo>
                <a:cubicBezTo>
                  <a:pt x="159510" y="258660"/>
                  <a:pt x="177554" y="246788"/>
                  <a:pt x="198485" y="229880"/>
                </a:cubicBezTo>
                <a:cubicBezTo>
                  <a:pt x="200650" y="228441"/>
                  <a:pt x="203537" y="228441"/>
                  <a:pt x="204981" y="230600"/>
                </a:cubicBezTo>
                <a:cubicBezTo>
                  <a:pt x="206424" y="232398"/>
                  <a:pt x="206424" y="235636"/>
                  <a:pt x="204259" y="237075"/>
                </a:cubicBezTo>
                <a:cubicBezTo>
                  <a:pt x="177554" y="258660"/>
                  <a:pt x="155540" y="271971"/>
                  <a:pt x="155540" y="271971"/>
                </a:cubicBezTo>
                <a:cubicBezTo>
                  <a:pt x="154818" y="272331"/>
                  <a:pt x="154096" y="272690"/>
                  <a:pt x="153014" y="272690"/>
                </a:cubicBezTo>
                <a:cubicBezTo>
                  <a:pt x="152292" y="272690"/>
                  <a:pt x="151570" y="272331"/>
                  <a:pt x="150488" y="271971"/>
                </a:cubicBezTo>
                <a:cubicBezTo>
                  <a:pt x="144353" y="268373"/>
                  <a:pt x="0" y="179515"/>
                  <a:pt x="0" y="84181"/>
                </a:cubicBezTo>
                <a:cubicBezTo>
                  <a:pt x="0" y="37774"/>
                  <a:pt x="37892" y="0"/>
                  <a:pt x="84446" y="0"/>
                </a:cubicBezTo>
                <a:close/>
              </a:path>
            </a:pathLst>
          </a:custGeom>
          <a:solidFill>
            <a:schemeClr val="accent1"/>
          </a:solidFill>
          <a:ln>
            <a:noFill/>
          </a:ln>
          <a:effectLst/>
        </p:spPr>
        <p:txBody>
          <a:bodyPr wrap="square" anchor="ctr">
            <a:noAutofit/>
          </a:bodyPr>
          <a:lstStyle/>
          <a:p>
            <a:endParaRPr lang="en-US" sz="900" dirty="0">
              <a:latin typeface="Roboto Light" panose="02000000000000000000" pitchFamily="2" charset="0"/>
            </a:endParaRPr>
          </a:p>
        </p:txBody>
      </p:sp>
    </p:spTree>
    <p:extLst>
      <p:ext uri="{BB962C8B-B14F-4D97-AF65-F5344CB8AC3E}">
        <p14:creationId xmlns:p14="http://schemas.microsoft.com/office/powerpoint/2010/main" val="2752744978"/>
      </p:ext>
    </p:extLst>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E4F3B93-6CC2-0A48-A7DA-27A9014E526D}"/>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3" name="Rectangle 2">
            <a:extLst>
              <a:ext uri="{FF2B5EF4-FFF2-40B4-BE49-F238E27FC236}">
                <a16:creationId xmlns:a16="http://schemas.microsoft.com/office/drawing/2014/main" id="{52882000-E4FE-B34A-B54C-6743B5153275}"/>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6" name="Rectangle 5">
            <a:extLst>
              <a:ext uri="{FF2B5EF4-FFF2-40B4-BE49-F238E27FC236}">
                <a16:creationId xmlns:a16="http://schemas.microsoft.com/office/drawing/2014/main" id="{397C7B43-FB7E-C74E-8F83-247244FE014A}"/>
              </a:ext>
            </a:extLst>
          </p:cNvPr>
          <p:cNvSpPr/>
          <p:nvPr/>
        </p:nvSpPr>
        <p:spPr>
          <a:xfrm>
            <a:off x="1200422" y="1473710"/>
            <a:ext cx="4310527" cy="210606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7" name="Rectangle 6">
            <a:extLst>
              <a:ext uri="{FF2B5EF4-FFF2-40B4-BE49-F238E27FC236}">
                <a16:creationId xmlns:a16="http://schemas.microsoft.com/office/drawing/2014/main" id="{6AFF039E-334E-1247-B2EE-89F7E00FF3E4}"/>
              </a:ext>
            </a:extLst>
          </p:cNvPr>
          <p:cNvSpPr/>
          <p:nvPr/>
        </p:nvSpPr>
        <p:spPr>
          <a:xfrm>
            <a:off x="5510949" y="1473710"/>
            <a:ext cx="4308940" cy="210606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8" name="Rectangle 7">
            <a:extLst>
              <a:ext uri="{FF2B5EF4-FFF2-40B4-BE49-F238E27FC236}">
                <a16:creationId xmlns:a16="http://schemas.microsoft.com/office/drawing/2014/main" id="{AE8CDC49-DFFA-F44E-9765-D5BC244B9373}"/>
              </a:ext>
            </a:extLst>
          </p:cNvPr>
          <p:cNvSpPr/>
          <p:nvPr/>
        </p:nvSpPr>
        <p:spPr>
          <a:xfrm>
            <a:off x="1200422" y="3579774"/>
            <a:ext cx="4310527" cy="21060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9" name="Rectangle 8">
            <a:extLst>
              <a:ext uri="{FF2B5EF4-FFF2-40B4-BE49-F238E27FC236}">
                <a16:creationId xmlns:a16="http://schemas.microsoft.com/office/drawing/2014/main" id="{CEB36FD5-93E2-344D-A8CF-FA9AA76FBA6D}"/>
              </a:ext>
            </a:extLst>
          </p:cNvPr>
          <p:cNvSpPr/>
          <p:nvPr/>
        </p:nvSpPr>
        <p:spPr>
          <a:xfrm>
            <a:off x="5510949" y="3579774"/>
            <a:ext cx="4308940" cy="210606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0" name="Arrow: Right 28">
            <a:extLst>
              <a:ext uri="{FF2B5EF4-FFF2-40B4-BE49-F238E27FC236}">
                <a16:creationId xmlns:a16="http://schemas.microsoft.com/office/drawing/2014/main" id="{65848568-E6A2-3849-B683-59B9266127C6}"/>
              </a:ext>
            </a:extLst>
          </p:cNvPr>
          <p:cNvSpPr/>
          <p:nvPr/>
        </p:nvSpPr>
        <p:spPr>
          <a:xfrm>
            <a:off x="9819888" y="1621310"/>
            <a:ext cx="1215708" cy="1812453"/>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1" name="Arrow: Right 29">
            <a:extLst>
              <a:ext uri="{FF2B5EF4-FFF2-40B4-BE49-F238E27FC236}">
                <a16:creationId xmlns:a16="http://schemas.microsoft.com/office/drawing/2014/main" id="{3D48FAC3-81AE-EA48-8E89-08EE9ED7125F}"/>
              </a:ext>
            </a:extLst>
          </p:cNvPr>
          <p:cNvSpPr/>
          <p:nvPr/>
        </p:nvSpPr>
        <p:spPr>
          <a:xfrm>
            <a:off x="9819888" y="3727372"/>
            <a:ext cx="1215708" cy="1810867"/>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4" name="Arrow: Right 29">
            <a:extLst>
              <a:ext uri="{FF2B5EF4-FFF2-40B4-BE49-F238E27FC236}">
                <a16:creationId xmlns:a16="http://schemas.microsoft.com/office/drawing/2014/main" id="{A916044F-9573-BD4E-921D-26422756CC28}"/>
              </a:ext>
            </a:extLst>
          </p:cNvPr>
          <p:cNvSpPr/>
          <p:nvPr/>
        </p:nvSpPr>
        <p:spPr>
          <a:xfrm rot="5400000">
            <a:off x="7269837" y="5175986"/>
            <a:ext cx="791163" cy="1810867"/>
          </a:xfrm>
          <a:prstGeom prst="rightArrow">
            <a:avLst>
              <a:gd name="adj1" fmla="val 50000"/>
              <a:gd name="adj2" fmla="val 69263"/>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5" name="Arrow: Right 29">
            <a:extLst>
              <a:ext uri="{FF2B5EF4-FFF2-40B4-BE49-F238E27FC236}">
                <a16:creationId xmlns:a16="http://schemas.microsoft.com/office/drawing/2014/main" id="{327D2FC4-A983-9448-B94B-7F83C263553A}"/>
              </a:ext>
            </a:extLst>
          </p:cNvPr>
          <p:cNvSpPr/>
          <p:nvPr/>
        </p:nvSpPr>
        <p:spPr>
          <a:xfrm rot="5400000">
            <a:off x="2795646" y="5175986"/>
            <a:ext cx="791163" cy="1810867"/>
          </a:xfrm>
          <a:prstGeom prst="rightArrow">
            <a:avLst>
              <a:gd name="adj1" fmla="val 50000"/>
              <a:gd name="adj2" fmla="val 69263"/>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6" name="TextBox 25">
            <a:extLst>
              <a:ext uri="{FF2B5EF4-FFF2-40B4-BE49-F238E27FC236}">
                <a16:creationId xmlns:a16="http://schemas.microsoft.com/office/drawing/2014/main" id="{2C801690-28A1-2E43-92FA-EBA7FC34C707}"/>
              </a:ext>
            </a:extLst>
          </p:cNvPr>
          <p:cNvSpPr txBox="1"/>
          <p:nvPr/>
        </p:nvSpPr>
        <p:spPr>
          <a:xfrm>
            <a:off x="6201239" y="1779642"/>
            <a:ext cx="1332416"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WEAKNESSES</a:t>
            </a:r>
          </a:p>
        </p:txBody>
      </p:sp>
      <p:sp>
        <p:nvSpPr>
          <p:cNvPr id="27" name="Subtitle 2">
            <a:extLst>
              <a:ext uri="{FF2B5EF4-FFF2-40B4-BE49-F238E27FC236}">
                <a16:creationId xmlns:a16="http://schemas.microsoft.com/office/drawing/2014/main" id="{ADB90BB6-E8E6-BE4E-AC94-CFC5AECA4A92}"/>
              </a:ext>
            </a:extLst>
          </p:cNvPr>
          <p:cNvSpPr txBox="1">
            <a:spLocks/>
          </p:cNvSpPr>
          <p:nvPr/>
        </p:nvSpPr>
        <p:spPr>
          <a:xfrm>
            <a:off x="6155603" y="2122958"/>
            <a:ext cx="3010873" cy="1065198"/>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28" name="TextBox 27">
            <a:extLst>
              <a:ext uri="{FF2B5EF4-FFF2-40B4-BE49-F238E27FC236}">
                <a16:creationId xmlns:a16="http://schemas.microsoft.com/office/drawing/2014/main" id="{6C3A13E0-A8AF-EC4D-BCCF-798E80544973}"/>
              </a:ext>
            </a:extLst>
          </p:cNvPr>
          <p:cNvSpPr txBox="1"/>
          <p:nvPr/>
        </p:nvSpPr>
        <p:spPr>
          <a:xfrm>
            <a:off x="6201239" y="3933553"/>
            <a:ext cx="974947"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THREATS</a:t>
            </a:r>
          </a:p>
        </p:txBody>
      </p:sp>
      <p:sp>
        <p:nvSpPr>
          <p:cNvPr id="29" name="Subtitle 2">
            <a:extLst>
              <a:ext uri="{FF2B5EF4-FFF2-40B4-BE49-F238E27FC236}">
                <a16:creationId xmlns:a16="http://schemas.microsoft.com/office/drawing/2014/main" id="{C0558A53-9052-3B4C-99E0-66C259CECA48}"/>
              </a:ext>
            </a:extLst>
          </p:cNvPr>
          <p:cNvSpPr txBox="1">
            <a:spLocks/>
          </p:cNvSpPr>
          <p:nvPr/>
        </p:nvSpPr>
        <p:spPr>
          <a:xfrm>
            <a:off x="6155603" y="4276869"/>
            <a:ext cx="3010873" cy="1065198"/>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4" name="TextBox 33">
            <a:extLst>
              <a:ext uri="{FF2B5EF4-FFF2-40B4-BE49-F238E27FC236}">
                <a16:creationId xmlns:a16="http://schemas.microsoft.com/office/drawing/2014/main" id="{78BBD8F5-35A3-4143-9BA7-A210E110A50F}"/>
              </a:ext>
            </a:extLst>
          </p:cNvPr>
          <p:cNvSpPr txBox="1"/>
          <p:nvPr/>
        </p:nvSpPr>
        <p:spPr>
          <a:xfrm>
            <a:off x="1897062" y="1779642"/>
            <a:ext cx="1215397"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STRENGHTS</a:t>
            </a:r>
          </a:p>
        </p:txBody>
      </p:sp>
      <p:sp>
        <p:nvSpPr>
          <p:cNvPr id="35" name="Subtitle 2">
            <a:extLst>
              <a:ext uri="{FF2B5EF4-FFF2-40B4-BE49-F238E27FC236}">
                <a16:creationId xmlns:a16="http://schemas.microsoft.com/office/drawing/2014/main" id="{98B8D873-10A4-714B-92DB-0E71C295B189}"/>
              </a:ext>
            </a:extLst>
          </p:cNvPr>
          <p:cNvSpPr txBox="1">
            <a:spLocks/>
          </p:cNvSpPr>
          <p:nvPr/>
        </p:nvSpPr>
        <p:spPr>
          <a:xfrm>
            <a:off x="1851426" y="2122958"/>
            <a:ext cx="3010873" cy="1065198"/>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6" name="TextBox 35">
            <a:extLst>
              <a:ext uri="{FF2B5EF4-FFF2-40B4-BE49-F238E27FC236}">
                <a16:creationId xmlns:a16="http://schemas.microsoft.com/office/drawing/2014/main" id="{02535E9A-4E99-A542-9EA2-97EAC61AF03D}"/>
              </a:ext>
            </a:extLst>
          </p:cNvPr>
          <p:cNvSpPr txBox="1"/>
          <p:nvPr/>
        </p:nvSpPr>
        <p:spPr>
          <a:xfrm>
            <a:off x="1897062" y="3933553"/>
            <a:ext cx="1609736" cy="353943"/>
          </a:xfrm>
          <a:prstGeom prst="rect">
            <a:avLst/>
          </a:prstGeom>
          <a:noFill/>
        </p:spPr>
        <p:txBody>
          <a:bodyPr wrap="none" rtlCol="0" anchor="ctr" anchorCtr="0">
            <a:spAutoFit/>
          </a:bodyPr>
          <a:lstStyle/>
          <a:p>
            <a:r>
              <a:rPr lang="en-US" sz="1700" b="1" dirty="0">
                <a:solidFill>
                  <a:schemeClr val="bg1"/>
                </a:solidFill>
                <a:latin typeface="Oswald" panose="02000503000000000000" pitchFamily="2" charset="77"/>
                <a:ea typeface="League Spartan" charset="0"/>
                <a:cs typeface="Poppins" pitchFamily="2" charset="77"/>
              </a:rPr>
              <a:t>OPPORTUNITIES</a:t>
            </a:r>
          </a:p>
        </p:txBody>
      </p:sp>
      <p:sp>
        <p:nvSpPr>
          <p:cNvPr id="37" name="Subtitle 2">
            <a:extLst>
              <a:ext uri="{FF2B5EF4-FFF2-40B4-BE49-F238E27FC236}">
                <a16:creationId xmlns:a16="http://schemas.microsoft.com/office/drawing/2014/main" id="{B0CFD710-D67C-5049-97C5-9725AF6CF558}"/>
              </a:ext>
            </a:extLst>
          </p:cNvPr>
          <p:cNvSpPr txBox="1">
            <a:spLocks/>
          </p:cNvSpPr>
          <p:nvPr/>
        </p:nvSpPr>
        <p:spPr>
          <a:xfrm>
            <a:off x="1851426" y="4276869"/>
            <a:ext cx="3010873" cy="1065198"/>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a:t>
            </a:r>
          </a:p>
        </p:txBody>
      </p:sp>
      <p:sp>
        <p:nvSpPr>
          <p:cNvPr id="38" name="TextBox 37">
            <a:extLst>
              <a:ext uri="{FF2B5EF4-FFF2-40B4-BE49-F238E27FC236}">
                <a16:creationId xmlns:a16="http://schemas.microsoft.com/office/drawing/2014/main" id="{41FEFB8D-E5C8-1D49-812E-EF16761981E4}"/>
              </a:ext>
            </a:extLst>
          </p:cNvPr>
          <p:cNvSpPr txBox="1"/>
          <p:nvPr/>
        </p:nvSpPr>
        <p:spPr>
          <a:xfrm>
            <a:off x="7221655" y="5860649"/>
            <a:ext cx="878767" cy="307777"/>
          </a:xfrm>
          <a:prstGeom prst="rect">
            <a:avLst/>
          </a:prstGeom>
          <a:noFill/>
        </p:spPr>
        <p:txBody>
          <a:bodyPr wrap="none" rtlCol="0" anchor="ctr" anchorCtr="0">
            <a:spAutoFit/>
          </a:bodyPr>
          <a:lstStyle/>
          <a:p>
            <a:pPr algn="ctr"/>
            <a:r>
              <a:rPr lang="en-US" sz="1400" b="1" dirty="0">
                <a:solidFill>
                  <a:schemeClr val="bg1"/>
                </a:solidFill>
                <a:latin typeface="Oswald" panose="02000503000000000000" pitchFamily="2" charset="77"/>
                <a:ea typeface="League Spartan" charset="0"/>
                <a:cs typeface="Poppins" pitchFamily="2" charset="77"/>
              </a:rPr>
              <a:t>NEGATIVE</a:t>
            </a:r>
          </a:p>
        </p:txBody>
      </p:sp>
      <p:sp>
        <p:nvSpPr>
          <p:cNvPr id="39" name="TextBox 38">
            <a:extLst>
              <a:ext uri="{FF2B5EF4-FFF2-40B4-BE49-F238E27FC236}">
                <a16:creationId xmlns:a16="http://schemas.microsoft.com/office/drawing/2014/main" id="{A27272DC-C56E-A64A-947B-3472965955F2}"/>
              </a:ext>
            </a:extLst>
          </p:cNvPr>
          <p:cNvSpPr txBox="1"/>
          <p:nvPr/>
        </p:nvSpPr>
        <p:spPr>
          <a:xfrm>
            <a:off x="2766270" y="5860649"/>
            <a:ext cx="849913" cy="307777"/>
          </a:xfrm>
          <a:prstGeom prst="rect">
            <a:avLst/>
          </a:prstGeom>
          <a:noFill/>
        </p:spPr>
        <p:txBody>
          <a:bodyPr wrap="none" rtlCol="0" anchor="ctr" anchorCtr="0">
            <a:spAutoFit/>
          </a:bodyPr>
          <a:lstStyle/>
          <a:p>
            <a:pPr algn="ctr"/>
            <a:r>
              <a:rPr lang="en-US" sz="1400" b="1" dirty="0">
                <a:solidFill>
                  <a:schemeClr val="bg1"/>
                </a:solidFill>
                <a:latin typeface="Oswald" panose="02000503000000000000" pitchFamily="2" charset="77"/>
                <a:ea typeface="League Spartan" charset="0"/>
                <a:cs typeface="Poppins" pitchFamily="2" charset="77"/>
              </a:rPr>
              <a:t>POSITIVE</a:t>
            </a:r>
          </a:p>
        </p:txBody>
      </p:sp>
      <p:sp>
        <p:nvSpPr>
          <p:cNvPr id="40" name="TextBox 39">
            <a:extLst>
              <a:ext uri="{FF2B5EF4-FFF2-40B4-BE49-F238E27FC236}">
                <a16:creationId xmlns:a16="http://schemas.microsoft.com/office/drawing/2014/main" id="{C0832D88-A380-1649-9C28-97373BDB8D7D}"/>
              </a:ext>
            </a:extLst>
          </p:cNvPr>
          <p:cNvSpPr txBox="1"/>
          <p:nvPr/>
        </p:nvSpPr>
        <p:spPr>
          <a:xfrm>
            <a:off x="9974734" y="4410541"/>
            <a:ext cx="906017" cy="523220"/>
          </a:xfrm>
          <a:prstGeom prst="rect">
            <a:avLst/>
          </a:prstGeom>
          <a:noFill/>
        </p:spPr>
        <p:txBody>
          <a:bodyPr wrap="none" rtlCol="0" anchor="ctr" anchorCtr="0">
            <a:spAutoFit/>
          </a:bodyPr>
          <a:lstStyle/>
          <a:p>
            <a:pPr algn="ctr"/>
            <a:r>
              <a:rPr lang="en-US" sz="1400" b="1" dirty="0">
                <a:solidFill>
                  <a:schemeClr val="bg1"/>
                </a:solidFill>
                <a:latin typeface="Oswald" panose="02000503000000000000" pitchFamily="2" charset="77"/>
                <a:ea typeface="League Spartan" charset="0"/>
                <a:cs typeface="Poppins" pitchFamily="2" charset="77"/>
              </a:rPr>
              <a:t>EXTERNAL</a:t>
            </a:r>
          </a:p>
          <a:p>
            <a:pPr algn="ctr"/>
            <a:r>
              <a:rPr lang="en-US" sz="1400" b="1" dirty="0">
                <a:solidFill>
                  <a:schemeClr val="bg1"/>
                </a:solidFill>
                <a:latin typeface="Oswald" panose="02000503000000000000" pitchFamily="2" charset="77"/>
                <a:ea typeface="League Spartan" charset="0"/>
                <a:cs typeface="Poppins" pitchFamily="2" charset="77"/>
              </a:rPr>
              <a:t>FACTORS</a:t>
            </a:r>
          </a:p>
        </p:txBody>
      </p:sp>
      <p:sp>
        <p:nvSpPr>
          <p:cNvPr id="41" name="TextBox 40">
            <a:extLst>
              <a:ext uri="{FF2B5EF4-FFF2-40B4-BE49-F238E27FC236}">
                <a16:creationId xmlns:a16="http://schemas.microsoft.com/office/drawing/2014/main" id="{CF902B70-9C2F-7345-9DCD-51D3F1E89CC8}"/>
              </a:ext>
            </a:extLst>
          </p:cNvPr>
          <p:cNvSpPr txBox="1"/>
          <p:nvPr/>
        </p:nvSpPr>
        <p:spPr>
          <a:xfrm>
            <a:off x="9983551" y="2265132"/>
            <a:ext cx="888385" cy="523220"/>
          </a:xfrm>
          <a:prstGeom prst="rect">
            <a:avLst/>
          </a:prstGeom>
          <a:noFill/>
        </p:spPr>
        <p:txBody>
          <a:bodyPr wrap="none" rtlCol="0" anchor="ctr" anchorCtr="0">
            <a:spAutoFit/>
          </a:bodyPr>
          <a:lstStyle/>
          <a:p>
            <a:pPr algn="ctr"/>
            <a:r>
              <a:rPr lang="en-US" sz="1400" b="1" dirty="0">
                <a:solidFill>
                  <a:schemeClr val="bg1"/>
                </a:solidFill>
                <a:latin typeface="Oswald" panose="02000503000000000000" pitchFamily="2" charset="77"/>
                <a:ea typeface="League Spartan" charset="0"/>
                <a:cs typeface="Poppins" pitchFamily="2" charset="77"/>
              </a:rPr>
              <a:t>INTERNAL</a:t>
            </a:r>
          </a:p>
          <a:p>
            <a:pPr algn="ctr"/>
            <a:r>
              <a:rPr lang="en-US" sz="1400" b="1" dirty="0">
                <a:solidFill>
                  <a:schemeClr val="bg1"/>
                </a:solidFill>
                <a:latin typeface="Oswald" panose="02000503000000000000" pitchFamily="2" charset="77"/>
                <a:ea typeface="League Spartan" charset="0"/>
                <a:cs typeface="Poppins" pitchFamily="2" charset="77"/>
              </a:rPr>
              <a:t>FACTORS</a:t>
            </a:r>
          </a:p>
        </p:txBody>
      </p:sp>
    </p:spTree>
    <p:extLst>
      <p:ext uri="{BB962C8B-B14F-4D97-AF65-F5344CB8AC3E}">
        <p14:creationId xmlns:p14="http://schemas.microsoft.com/office/powerpoint/2010/main" val="1101868945"/>
      </p:ext>
    </p:extLst>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F275165-ED68-FE4C-87CD-C066228517EF}"/>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3" name="Rectangle 2">
            <a:extLst>
              <a:ext uri="{FF2B5EF4-FFF2-40B4-BE49-F238E27FC236}">
                <a16:creationId xmlns:a16="http://schemas.microsoft.com/office/drawing/2014/main" id="{AC42C899-63D3-0541-ADE3-4B3FBD0545C4}"/>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5" name="AutoShape 4">
            <a:extLst>
              <a:ext uri="{FF2B5EF4-FFF2-40B4-BE49-F238E27FC236}">
                <a16:creationId xmlns:a16="http://schemas.microsoft.com/office/drawing/2014/main" id="{979C68D0-35C3-7244-B2B9-81D5D9AA0FFA}"/>
              </a:ext>
            </a:extLst>
          </p:cNvPr>
          <p:cNvSpPr>
            <a:spLocks/>
          </p:cNvSpPr>
          <p:nvPr/>
        </p:nvSpPr>
        <p:spPr bwMode="auto">
          <a:xfrm rot="2700000">
            <a:off x="3974357" y="3524095"/>
            <a:ext cx="2813508" cy="1962616"/>
          </a:xfrm>
          <a:custGeom>
            <a:avLst/>
            <a:gdLst>
              <a:gd name="T0" fmla="*/ 2451100 w 21600"/>
              <a:gd name="T1" fmla="*/ 1710531 h 19708"/>
              <a:gd name="T2" fmla="*/ 2451100 w 21600"/>
              <a:gd name="T3" fmla="*/ 1710531 h 19708"/>
              <a:gd name="T4" fmla="*/ 2451100 w 21600"/>
              <a:gd name="T5" fmla="*/ 1710531 h 19708"/>
              <a:gd name="T6" fmla="*/ 2451100 w 21600"/>
              <a:gd name="T7" fmla="*/ 1710531 h 1970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9708">
                <a:moveTo>
                  <a:pt x="10714" y="0"/>
                </a:moveTo>
                <a:lnTo>
                  <a:pt x="0" y="14015"/>
                </a:lnTo>
                <a:cubicBezTo>
                  <a:pt x="6033" y="21595"/>
                  <a:pt x="15559" y="21600"/>
                  <a:pt x="21600" y="14065"/>
                </a:cubicBezTo>
                <a:lnTo>
                  <a:pt x="10714" y="0"/>
                </a:lnTo>
                <a:close/>
              </a:path>
            </a:pathLst>
          </a:custGeom>
          <a:solidFill>
            <a:schemeClr val="accent3"/>
          </a:solidFill>
          <a:ln>
            <a:noFill/>
          </a:ln>
          <a:effectLst/>
        </p:spPr>
        <p:txBody>
          <a:bodyPr lIns="50787" tIns="50787" rIns="50787" bIns="50787" anchor="ctr"/>
          <a:lstStyle/>
          <a:p>
            <a:pPr>
              <a:defRPr/>
            </a:pPr>
            <a:endParaRPr lang="id-ID" sz="3599" dirty="0">
              <a:solidFill>
                <a:schemeClr val="tx2"/>
              </a:solidFill>
              <a:latin typeface="Roboto Light" panose="02000000000000000000" pitchFamily="2" charset="0"/>
            </a:endParaRPr>
          </a:p>
        </p:txBody>
      </p:sp>
      <p:sp>
        <p:nvSpPr>
          <p:cNvPr id="9" name="AutoShape 6">
            <a:extLst>
              <a:ext uri="{FF2B5EF4-FFF2-40B4-BE49-F238E27FC236}">
                <a16:creationId xmlns:a16="http://schemas.microsoft.com/office/drawing/2014/main" id="{353738BC-DED5-824A-85ED-0F47C1240F06}"/>
              </a:ext>
            </a:extLst>
          </p:cNvPr>
          <p:cNvSpPr>
            <a:spLocks/>
          </p:cNvSpPr>
          <p:nvPr/>
        </p:nvSpPr>
        <p:spPr bwMode="auto">
          <a:xfrm rot="13500000" flipH="1">
            <a:off x="5456010" y="2067106"/>
            <a:ext cx="2811945" cy="1961689"/>
          </a:xfrm>
          <a:custGeom>
            <a:avLst/>
            <a:gdLst>
              <a:gd name="T0" fmla="*/ 301342887 w 21600"/>
              <a:gd name="T1" fmla="*/ 160846771 h 19708"/>
              <a:gd name="T2" fmla="*/ 301342887 w 21600"/>
              <a:gd name="T3" fmla="*/ 160846771 h 19708"/>
              <a:gd name="T4" fmla="*/ 301342887 w 21600"/>
              <a:gd name="T5" fmla="*/ 160846771 h 19708"/>
              <a:gd name="T6" fmla="*/ 301342887 w 21600"/>
              <a:gd name="T7" fmla="*/ 160846771 h 1970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600" h="19708">
                <a:moveTo>
                  <a:pt x="10714" y="0"/>
                </a:moveTo>
                <a:lnTo>
                  <a:pt x="0" y="14015"/>
                </a:lnTo>
                <a:cubicBezTo>
                  <a:pt x="6033" y="21595"/>
                  <a:pt x="15559" y="21600"/>
                  <a:pt x="21600" y="14065"/>
                </a:cubicBezTo>
                <a:lnTo>
                  <a:pt x="10714"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lIns="50787" tIns="50787" rIns="50787" bIns="50787" anchor="ctr"/>
          <a:lstStyle/>
          <a:p>
            <a:endParaRPr lang="en-ID" sz="3599" dirty="0">
              <a:latin typeface="Roboto Light" panose="02000000000000000000" pitchFamily="2" charset="0"/>
            </a:endParaRPr>
          </a:p>
        </p:txBody>
      </p:sp>
      <p:sp>
        <p:nvSpPr>
          <p:cNvPr id="13" name="AutoShape 7">
            <a:extLst>
              <a:ext uri="{FF2B5EF4-FFF2-40B4-BE49-F238E27FC236}">
                <a16:creationId xmlns:a16="http://schemas.microsoft.com/office/drawing/2014/main" id="{CD1A14C6-9E45-4D43-838A-6FC53E3951F3}"/>
              </a:ext>
            </a:extLst>
          </p:cNvPr>
          <p:cNvSpPr>
            <a:spLocks/>
          </p:cNvSpPr>
          <p:nvPr/>
        </p:nvSpPr>
        <p:spPr bwMode="auto">
          <a:xfrm rot="2700000" flipH="1">
            <a:off x="5873186" y="3101169"/>
            <a:ext cx="1966434" cy="2805511"/>
          </a:xfrm>
          <a:custGeom>
            <a:avLst/>
            <a:gdLst>
              <a:gd name="T0" fmla="*/ 1691403 w 21581"/>
              <a:gd name="T1" fmla="*/ 2414588 h 21600"/>
              <a:gd name="T2" fmla="*/ 1691403 w 21581"/>
              <a:gd name="T3" fmla="*/ 2414588 h 21600"/>
              <a:gd name="T4" fmla="*/ 1691403 w 21581"/>
              <a:gd name="T5" fmla="*/ 2414588 h 21600"/>
              <a:gd name="T6" fmla="*/ 1691403 w 21581"/>
              <a:gd name="T7" fmla="*/ 2414588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81" h="21600">
                <a:moveTo>
                  <a:pt x="6072" y="0"/>
                </a:moveTo>
                <a:cubicBezTo>
                  <a:pt x="2009" y="3057"/>
                  <a:pt x="-19" y="6960"/>
                  <a:pt x="-1" y="10861"/>
                </a:cubicBezTo>
                <a:cubicBezTo>
                  <a:pt x="18" y="14721"/>
                  <a:pt x="2042" y="18575"/>
                  <a:pt x="6051" y="21600"/>
                </a:cubicBezTo>
                <a:lnTo>
                  <a:pt x="21581" y="10746"/>
                </a:lnTo>
                <a:lnTo>
                  <a:pt x="6072" y="0"/>
                </a:lnTo>
                <a:close/>
              </a:path>
            </a:pathLst>
          </a:custGeom>
          <a:solidFill>
            <a:schemeClr val="accent4"/>
          </a:solidFill>
          <a:ln>
            <a:noFill/>
          </a:ln>
          <a:effectLst/>
        </p:spPr>
        <p:txBody>
          <a:bodyPr lIns="50787" tIns="50787" rIns="50787" bIns="50787" anchor="ctr"/>
          <a:lstStyle/>
          <a:p>
            <a:pPr>
              <a:defRPr/>
            </a:pPr>
            <a:endParaRPr lang="id-ID" sz="3599" dirty="0">
              <a:solidFill>
                <a:schemeClr val="tx2"/>
              </a:solidFill>
              <a:latin typeface="Roboto Light" panose="02000000000000000000" pitchFamily="2" charset="0"/>
            </a:endParaRPr>
          </a:p>
        </p:txBody>
      </p:sp>
      <p:sp>
        <p:nvSpPr>
          <p:cNvPr id="17" name="AutoShape 5">
            <a:extLst>
              <a:ext uri="{FF2B5EF4-FFF2-40B4-BE49-F238E27FC236}">
                <a16:creationId xmlns:a16="http://schemas.microsoft.com/office/drawing/2014/main" id="{5BC0B1E0-DF06-C54F-9C11-D5018C8C3E13}"/>
              </a:ext>
            </a:extLst>
          </p:cNvPr>
          <p:cNvSpPr>
            <a:spLocks/>
          </p:cNvSpPr>
          <p:nvPr/>
        </p:nvSpPr>
        <p:spPr bwMode="auto">
          <a:xfrm rot="2700000">
            <a:off x="4408260" y="1662965"/>
            <a:ext cx="1937356" cy="2764705"/>
          </a:xfrm>
          <a:custGeom>
            <a:avLst/>
            <a:gdLst>
              <a:gd name="T0" fmla="*/ 265138491 w 21581"/>
              <a:gd name="T1" fmla="*/ 539836482 h 21600"/>
              <a:gd name="T2" fmla="*/ 265138491 w 21581"/>
              <a:gd name="T3" fmla="*/ 539836482 h 21600"/>
              <a:gd name="T4" fmla="*/ 265138491 w 21581"/>
              <a:gd name="T5" fmla="*/ 539836482 h 21600"/>
              <a:gd name="T6" fmla="*/ 265138491 w 21581"/>
              <a:gd name="T7" fmla="*/ 539836482 h 2160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581" h="21600">
                <a:moveTo>
                  <a:pt x="6072" y="0"/>
                </a:moveTo>
                <a:cubicBezTo>
                  <a:pt x="2009" y="3057"/>
                  <a:pt x="-19" y="6960"/>
                  <a:pt x="-1" y="10861"/>
                </a:cubicBezTo>
                <a:cubicBezTo>
                  <a:pt x="18" y="14721"/>
                  <a:pt x="2042" y="18575"/>
                  <a:pt x="6051" y="21600"/>
                </a:cubicBezTo>
                <a:lnTo>
                  <a:pt x="21581" y="10746"/>
                </a:lnTo>
                <a:lnTo>
                  <a:pt x="6072"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nchor="ctr"/>
          <a:lstStyle/>
          <a:p>
            <a:endParaRPr lang="en-ID" sz="3599" dirty="0">
              <a:latin typeface="Roboto Light" panose="02000000000000000000" pitchFamily="2" charset="0"/>
            </a:endParaRPr>
          </a:p>
        </p:txBody>
      </p:sp>
      <p:sp>
        <p:nvSpPr>
          <p:cNvPr id="24" name="TextBox 23">
            <a:extLst>
              <a:ext uri="{FF2B5EF4-FFF2-40B4-BE49-F238E27FC236}">
                <a16:creationId xmlns:a16="http://schemas.microsoft.com/office/drawing/2014/main" id="{044683E2-63B1-6B42-A287-790032DEDA24}"/>
              </a:ext>
            </a:extLst>
          </p:cNvPr>
          <p:cNvSpPr txBox="1"/>
          <p:nvPr/>
        </p:nvSpPr>
        <p:spPr>
          <a:xfrm>
            <a:off x="4914111" y="2260937"/>
            <a:ext cx="731290" cy="1369606"/>
          </a:xfrm>
          <a:prstGeom prst="rect">
            <a:avLst/>
          </a:prstGeom>
          <a:noFill/>
        </p:spPr>
        <p:txBody>
          <a:bodyPr wrap="none" rtlCol="0" anchor="ctr">
            <a:spAutoFit/>
          </a:bodyPr>
          <a:lstStyle/>
          <a:p>
            <a:pPr algn="ctr"/>
            <a:r>
              <a:rPr lang="en-US" sz="8300" b="1" dirty="0">
                <a:solidFill>
                  <a:schemeClr val="bg1"/>
                </a:solidFill>
                <a:latin typeface="Oswald" panose="02000503000000000000" pitchFamily="2" charset="77"/>
              </a:rPr>
              <a:t>S</a:t>
            </a:r>
          </a:p>
        </p:txBody>
      </p:sp>
      <p:sp>
        <p:nvSpPr>
          <p:cNvPr id="25" name="TextBox 24">
            <a:extLst>
              <a:ext uri="{FF2B5EF4-FFF2-40B4-BE49-F238E27FC236}">
                <a16:creationId xmlns:a16="http://schemas.microsoft.com/office/drawing/2014/main" id="{8BDCBFA0-E8A9-8540-B10C-5A982E67B2C1}"/>
              </a:ext>
            </a:extLst>
          </p:cNvPr>
          <p:cNvSpPr txBox="1"/>
          <p:nvPr/>
        </p:nvSpPr>
        <p:spPr>
          <a:xfrm>
            <a:off x="4950979" y="3964329"/>
            <a:ext cx="657552" cy="1369606"/>
          </a:xfrm>
          <a:prstGeom prst="rect">
            <a:avLst/>
          </a:prstGeom>
          <a:noFill/>
        </p:spPr>
        <p:txBody>
          <a:bodyPr wrap="none" rtlCol="0" anchor="ctr">
            <a:spAutoFit/>
          </a:bodyPr>
          <a:lstStyle/>
          <a:p>
            <a:pPr algn="ctr"/>
            <a:r>
              <a:rPr lang="en-US" sz="8300" b="1" dirty="0">
                <a:solidFill>
                  <a:schemeClr val="bg1"/>
                </a:solidFill>
                <a:latin typeface="Oswald" panose="02000503000000000000" pitchFamily="2" charset="77"/>
              </a:rPr>
              <a:t>T</a:t>
            </a:r>
          </a:p>
        </p:txBody>
      </p:sp>
      <p:sp>
        <p:nvSpPr>
          <p:cNvPr id="26" name="TextBox 25">
            <a:extLst>
              <a:ext uri="{FF2B5EF4-FFF2-40B4-BE49-F238E27FC236}">
                <a16:creationId xmlns:a16="http://schemas.microsoft.com/office/drawing/2014/main" id="{2FEDBD38-EF8C-9142-A51F-64BF97054CCD}"/>
              </a:ext>
            </a:extLst>
          </p:cNvPr>
          <p:cNvSpPr txBox="1"/>
          <p:nvPr/>
        </p:nvSpPr>
        <p:spPr>
          <a:xfrm>
            <a:off x="6493034" y="3964329"/>
            <a:ext cx="808235" cy="1369606"/>
          </a:xfrm>
          <a:prstGeom prst="rect">
            <a:avLst/>
          </a:prstGeom>
          <a:noFill/>
        </p:spPr>
        <p:txBody>
          <a:bodyPr wrap="none" rtlCol="0" anchor="ctr">
            <a:spAutoFit/>
          </a:bodyPr>
          <a:lstStyle/>
          <a:p>
            <a:pPr algn="ctr"/>
            <a:r>
              <a:rPr lang="en-US" sz="8300" b="1" dirty="0">
                <a:solidFill>
                  <a:schemeClr val="bg1"/>
                </a:solidFill>
                <a:latin typeface="Oswald" panose="02000503000000000000" pitchFamily="2" charset="77"/>
              </a:rPr>
              <a:t>O</a:t>
            </a:r>
          </a:p>
        </p:txBody>
      </p:sp>
      <p:sp>
        <p:nvSpPr>
          <p:cNvPr id="27" name="TextBox 26">
            <a:extLst>
              <a:ext uri="{FF2B5EF4-FFF2-40B4-BE49-F238E27FC236}">
                <a16:creationId xmlns:a16="http://schemas.microsoft.com/office/drawing/2014/main" id="{EEF58C10-ACCF-2543-9A44-4954F75B8F7E}"/>
              </a:ext>
            </a:extLst>
          </p:cNvPr>
          <p:cNvSpPr txBox="1"/>
          <p:nvPr/>
        </p:nvSpPr>
        <p:spPr>
          <a:xfrm>
            <a:off x="6433723" y="2257981"/>
            <a:ext cx="926857" cy="1369606"/>
          </a:xfrm>
          <a:prstGeom prst="rect">
            <a:avLst/>
          </a:prstGeom>
          <a:noFill/>
        </p:spPr>
        <p:txBody>
          <a:bodyPr wrap="none" rtlCol="0" anchor="ctr">
            <a:spAutoFit/>
          </a:bodyPr>
          <a:lstStyle/>
          <a:p>
            <a:pPr algn="ctr"/>
            <a:r>
              <a:rPr lang="en-US" sz="8300" b="1" dirty="0">
                <a:solidFill>
                  <a:schemeClr val="bg1"/>
                </a:solidFill>
                <a:latin typeface="Oswald" panose="02000503000000000000" pitchFamily="2" charset="77"/>
              </a:rPr>
              <a:t>W</a:t>
            </a:r>
          </a:p>
        </p:txBody>
      </p:sp>
      <p:sp>
        <p:nvSpPr>
          <p:cNvPr id="28" name="Subtitle 2">
            <a:extLst>
              <a:ext uri="{FF2B5EF4-FFF2-40B4-BE49-F238E27FC236}">
                <a16:creationId xmlns:a16="http://schemas.microsoft.com/office/drawing/2014/main" id="{BFA4752A-5E9A-A244-B5F9-93F86902A130}"/>
              </a:ext>
            </a:extLst>
          </p:cNvPr>
          <p:cNvSpPr txBox="1">
            <a:spLocks/>
          </p:cNvSpPr>
          <p:nvPr/>
        </p:nvSpPr>
        <p:spPr>
          <a:xfrm>
            <a:off x="8342062" y="2337835"/>
            <a:ext cx="3220154" cy="1065198"/>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29" name="TextBox 28">
            <a:extLst>
              <a:ext uri="{FF2B5EF4-FFF2-40B4-BE49-F238E27FC236}">
                <a16:creationId xmlns:a16="http://schemas.microsoft.com/office/drawing/2014/main" id="{26D3DC02-C3BB-3741-93CB-EAAE3D81E2C1}"/>
              </a:ext>
            </a:extLst>
          </p:cNvPr>
          <p:cNvSpPr txBox="1"/>
          <p:nvPr/>
        </p:nvSpPr>
        <p:spPr>
          <a:xfrm>
            <a:off x="8411987" y="1949826"/>
            <a:ext cx="1122423" cy="353943"/>
          </a:xfrm>
          <a:prstGeom prst="rect">
            <a:avLst/>
          </a:prstGeom>
          <a:noFill/>
        </p:spPr>
        <p:txBody>
          <a:bodyPr wrap="none" rtlCol="0" anchor="ctr" anchorCtr="0">
            <a:spAutoFit/>
          </a:bodyPr>
          <a:lstStyle/>
          <a:p>
            <a:r>
              <a:rPr lang="en-US" sz="1700" b="1" dirty="0">
                <a:solidFill>
                  <a:schemeClr val="tx2"/>
                </a:solidFill>
                <a:latin typeface="Oswald" panose="02000503000000000000" pitchFamily="2" charset="77"/>
                <a:ea typeface="League Spartan" charset="0"/>
                <a:cs typeface="Poppins" pitchFamily="2" charset="77"/>
              </a:rPr>
              <a:t>WEAKNESS</a:t>
            </a:r>
          </a:p>
        </p:txBody>
      </p:sp>
      <p:sp>
        <p:nvSpPr>
          <p:cNvPr id="30" name="Subtitle 2">
            <a:extLst>
              <a:ext uri="{FF2B5EF4-FFF2-40B4-BE49-F238E27FC236}">
                <a16:creationId xmlns:a16="http://schemas.microsoft.com/office/drawing/2014/main" id="{24F7FEAF-DA49-8744-AD4C-CE338EC56695}"/>
              </a:ext>
            </a:extLst>
          </p:cNvPr>
          <p:cNvSpPr txBox="1">
            <a:spLocks/>
          </p:cNvSpPr>
          <p:nvPr/>
        </p:nvSpPr>
        <p:spPr>
          <a:xfrm>
            <a:off x="8342062" y="4509351"/>
            <a:ext cx="3220154" cy="1065198"/>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31" name="TextBox 30">
            <a:extLst>
              <a:ext uri="{FF2B5EF4-FFF2-40B4-BE49-F238E27FC236}">
                <a16:creationId xmlns:a16="http://schemas.microsoft.com/office/drawing/2014/main" id="{CF8688EB-3A58-DC41-9318-5FF0654AE28D}"/>
              </a:ext>
            </a:extLst>
          </p:cNvPr>
          <p:cNvSpPr txBox="1"/>
          <p:nvPr/>
        </p:nvSpPr>
        <p:spPr>
          <a:xfrm>
            <a:off x="8411987" y="4121342"/>
            <a:ext cx="1441420" cy="353943"/>
          </a:xfrm>
          <a:prstGeom prst="rect">
            <a:avLst/>
          </a:prstGeom>
          <a:noFill/>
        </p:spPr>
        <p:txBody>
          <a:bodyPr wrap="none" rtlCol="0" anchor="ctr" anchorCtr="0">
            <a:spAutoFit/>
          </a:bodyPr>
          <a:lstStyle/>
          <a:p>
            <a:r>
              <a:rPr lang="en-US" sz="1700" b="1" dirty="0">
                <a:solidFill>
                  <a:schemeClr val="tx2"/>
                </a:solidFill>
                <a:latin typeface="Oswald" panose="02000503000000000000" pitchFamily="2" charset="77"/>
                <a:ea typeface="League Spartan" charset="0"/>
                <a:cs typeface="Poppins" pitchFamily="2" charset="77"/>
              </a:rPr>
              <a:t>OPPORTUNITY</a:t>
            </a:r>
          </a:p>
        </p:txBody>
      </p:sp>
      <p:sp>
        <p:nvSpPr>
          <p:cNvPr id="32" name="Subtitle 2">
            <a:extLst>
              <a:ext uri="{FF2B5EF4-FFF2-40B4-BE49-F238E27FC236}">
                <a16:creationId xmlns:a16="http://schemas.microsoft.com/office/drawing/2014/main" id="{420D7D73-2C43-D84D-B01A-8B9E0DF88036}"/>
              </a:ext>
            </a:extLst>
          </p:cNvPr>
          <p:cNvSpPr txBox="1">
            <a:spLocks/>
          </p:cNvSpPr>
          <p:nvPr/>
        </p:nvSpPr>
        <p:spPr>
          <a:xfrm>
            <a:off x="665280" y="2337835"/>
            <a:ext cx="3220154" cy="1065198"/>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33" name="TextBox 32">
            <a:extLst>
              <a:ext uri="{FF2B5EF4-FFF2-40B4-BE49-F238E27FC236}">
                <a16:creationId xmlns:a16="http://schemas.microsoft.com/office/drawing/2014/main" id="{72C03D63-F78E-AB44-B63D-B4A58EA697FD}"/>
              </a:ext>
            </a:extLst>
          </p:cNvPr>
          <p:cNvSpPr txBox="1"/>
          <p:nvPr/>
        </p:nvSpPr>
        <p:spPr>
          <a:xfrm>
            <a:off x="735205" y="1949826"/>
            <a:ext cx="1103187" cy="353943"/>
          </a:xfrm>
          <a:prstGeom prst="rect">
            <a:avLst/>
          </a:prstGeom>
          <a:noFill/>
        </p:spPr>
        <p:txBody>
          <a:bodyPr wrap="none" rtlCol="0" anchor="ctr" anchorCtr="0">
            <a:spAutoFit/>
          </a:bodyPr>
          <a:lstStyle/>
          <a:p>
            <a:r>
              <a:rPr lang="en-US" sz="1700" b="1" dirty="0">
                <a:solidFill>
                  <a:schemeClr val="tx2"/>
                </a:solidFill>
                <a:latin typeface="Oswald" panose="02000503000000000000" pitchFamily="2" charset="77"/>
                <a:ea typeface="League Spartan" charset="0"/>
                <a:cs typeface="Poppins" pitchFamily="2" charset="77"/>
              </a:rPr>
              <a:t>STRENGTH</a:t>
            </a:r>
          </a:p>
        </p:txBody>
      </p:sp>
      <p:sp>
        <p:nvSpPr>
          <p:cNvPr id="34" name="Subtitle 2">
            <a:extLst>
              <a:ext uri="{FF2B5EF4-FFF2-40B4-BE49-F238E27FC236}">
                <a16:creationId xmlns:a16="http://schemas.microsoft.com/office/drawing/2014/main" id="{D105FDC4-4C9E-CA4A-9638-7F16AED40CF1}"/>
              </a:ext>
            </a:extLst>
          </p:cNvPr>
          <p:cNvSpPr txBox="1">
            <a:spLocks/>
          </p:cNvSpPr>
          <p:nvPr/>
        </p:nvSpPr>
        <p:spPr>
          <a:xfrm>
            <a:off x="665280" y="4509351"/>
            <a:ext cx="3220154" cy="1065198"/>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35" name="TextBox 34">
            <a:extLst>
              <a:ext uri="{FF2B5EF4-FFF2-40B4-BE49-F238E27FC236}">
                <a16:creationId xmlns:a16="http://schemas.microsoft.com/office/drawing/2014/main" id="{F2A526E7-7FB7-E144-9290-BA614733265C}"/>
              </a:ext>
            </a:extLst>
          </p:cNvPr>
          <p:cNvSpPr txBox="1"/>
          <p:nvPr/>
        </p:nvSpPr>
        <p:spPr>
          <a:xfrm>
            <a:off x="735205" y="4121342"/>
            <a:ext cx="862737" cy="353943"/>
          </a:xfrm>
          <a:prstGeom prst="rect">
            <a:avLst/>
          </a:prstGeom>
          <a:noFill/>
        </p:spPr>
        <p:txBody>
          <a:bodyPr wrap="none" rtlCol="0" anchor="ctr" anchorCtr="0">
            <a:spAutoFit/>
          </a:bodyPr>
          <a:lstStyle/>
          <a:p>
            <a:r>
              <a:rPr lang="en-US" sz="1700" b="1" dirty="0">
                <a:solidFill>
                  <a:schemeClr val="tx2"/>
                </a:solidFill>
                <a:latin typeface="Oswald" panose="02000503000000000000" pitchFamily="2" charset="77"/>
                <a:ea typeface="League Spartan" charset="0"/>
                <a:cs typeface="Poppins" pitchFamily="2" charset="77"/>
              </a:rPr>
              <a:t>THREAT</a:t>
            </a:r>
          </a:p>
        </p:txBody>
      </p:sp>
    </p:spTree>
    <p:extLst>
      <p:ext uri="{BB962C8B-B14F-4D97-AF65-F5344CB8AC3E}">
        <p14:creationId xmlns:p14="http://schemas.microsoft.com/office/powerpoint/2010/main" val="3654331542"/>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1">
            <a:extLst>
              <a:ext uri="{FF2B5EF4-FFF2-40B4-BE49-F238E27FC236}">
                <a16:creationId xmlns:a16="http://schemas.microsoft.com/office/drawing/2014/main" id="{F037092B-5627-4A51-90B5-FA7089C90A60}"/>
              </a:ext>
            </a:extLst>
          </p:cNvPr>
          <p:cNvSpPr>
            <a:spLocks noChangeArrowheads="1"/>
          </p:cNvSpPr>
          <p:nvPr/>
        </p:nvSpPr>
        <p:spPr bwMode="auto">
          <a:xfrm>
            <a:off x="1465" y="1340"/>
            <a:ext cx="12189071" cy="6855322"/>
          </a:xfrm>
          <a:custGeom>
            <a:avLst/>
            <a:gdLst>
              <a:gd name="T0" fmla="*/ 0 w 19570"/>
              <a:gd name="T1" fmla="*/ 11007 h 11008"/>
              <a:gd name="T2" fmla="*/ 19569 w 19570"/>
              <a:gd name="T3" fmla="*/ 11007 h 11008"/>
              <a:gd name="T4" fmla="*/ 19569 w 19570"/>
              <a:gd name="T5" fmla="*/ 0 h 11008"/>
              <a:gd name="T6" fmla="*/ 0 w 19570"/>
              <a:gd name="T7" fmla="*/ 0 h 11008"/>
              <a:gd name="T8" fmla="*/ 0 w 19570"/>
              <a:gd name="T9" fmla="*/ 11007 h 11008"/>
            </a:gdLst>
            <a:ahLst/>
            <a:cxnLst>
              <a:cxn ang="0">
                <a:pos x="T0" y="T1"/>
              </a:cxn>
              <a:cxn ang="0">
                <a:pos x="T2" y="T3"/>
              </a:cxn>
              <a:cxn ang="0">
                <a:pos x="T4" y="T5"/>
              </a:cxn>
              <a:cxn ang="0">
                <a:pos x="T6" y="T7"/>
              </a:cxn>
              <a:cxn ang="0">
                <a:pos x="T8" y="T9"/>
              </a:cxn>
            </a:cxnLst>
            <a:rect l="0" t="0" r="r" b="b"/>
            <a:pathLst>
              <a:path w="19570" h="11008">
                <a:moveTo>
                  <a:pt x="0" y="11007"/>
                </a:moveTo>
                <a:lnTo>
                  <a:pt x="19569" y="11007"/>
                </a:lnTo>
                <a:lnTo>
                  <a:pt x="19569" y="0"/>
                </a:lnTo>
                <a:lnTo>
                  <a:pt x="0" y="0"/>
                </a:lnTo>
                <a:lnTo>
                  <a:pt x="0" y="11007"/>
                </a:lnTo>
              </a:path>
            </a:pathLst>
          </a:custGeom>
          <a:solidFill>
            <a:srgbClr val="32282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nvGrpSpPr>
          <p:cNvPr id="2" name="Group 1">
            <a:extLst>
              <a:ext uri="{FF2B5EF4-FFF2-40B4-BE49-F238E27FC236}">
                <a16:creationId xmlns:a16="http://schemas.microsoft.com/office/drawing/2014/main" id="{5F690CFA-EA9C-E749-B31D-CDE3BC53F472}"/>
              </a:ext>
            </a:extLst>
          </p:cNvPr>
          <p:cNvGrpSpPr/>
          <p:nvPr/>
        </p:nvGrpSpPr>
        <p:grpSpPr>
          <a:xfrm>
            <a:off x="377738" y="380360"/>
            <a:ext cx="2092851" cy="3990699"/>
            <a:chOff x="752301" y="760720"/>
            <a:chExt cx="4185701" cy="7981397"/>
          </a:xfrm>
        </p:grpSpPr>
        <p:sp>
          <p:nvSpPr>
            <p:cNvPr id="30" name="Freeform 4">
              <a:extLst>
                <a:ext uri="{FF2B5EF4-FFF2-40B4-BE49-F238E27FC236}">
                  <a16:creationId xmlns:a16="http://schemas.microsoft.com/office/drawing/2014/main" id="{B9262315-25AD-408F-89A2-C98D6DFEBE70}"/>
                </a:ext>
              </a:extLst>
            </p:cNvPr>
            <p:cNvSpPr>
              <a:spLocks noChangeArrowheads="1"/>
            </p:cNvSpPr>
            <p:nvPr/>
          </p:nvSpPr>
          <p:spPr bwMode="auto">
            <a:xfrm>
              <a:off x="752301" y="760720"/>
              <a:ext cx="4185701" cy="7975903"/>
            </a:xfrm>
            <a:custGeom>
              <a:avLst/>
              <a:gdLst>
                <a:gd name="T0" fmla="*/ 3360 w 3361"/>
                <a:gd name="T1" fmla="*/ 0 h 6404"/>
                <a:gd name="T2" fmla="*/ 3360 w 3361"/>
                <a:gd name="T3" fmla="*/ 5205 h 6404"/>
                <a:gd name="T4" fmla="*/ 3360 w 3361"/>
                <a:gd name="T5" fmla="*/ 5212 h 6404"/>
                <a:gd name="T6" fmla="*/ 3360 w 3361"/>
                <a:gd name="T7" fmla="*/ 5212 h 6404"/>
                <a:gd name="T8" fmla="*/ 2506 w 3361"/>
                <a:gd name="T9" fmla="*/ 6403 h 6404"/>
                <a:gd name="T10" fmla="*/ 0 w 3361"/>
                <a:gd name="T11" fmla="*/ 6403 h 6404"/>
                <a:gd name="T12" fmla="*/ 0 w 3361"/>
                <a:gd name="T13" fmla="*/ 0 h 6404"/>
                <a:gd name="T14" fmla="*/ 3360 w 3361"/>
                <a:gd name="T15" fmla="*/ 0 h 64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1" h="6404">
                  <a:moveTo>
                    <a:pt x="3360" y="0"/>
                  </a:moveTo>
                  <a:lnTo>
                    <a:pt x="3360" y="5205"/>
                  </a:lnTo>
                  <a:lnTo>
                    <a:pt x="3360" y="5212"/>
                  </a:lnTo>
                  <a:lnTo>
                    <a:pt x="3360" y="5212"/>
                  </a:lnTo>
                  <a:cubicBezTo>
                    <a:pt x="3360" y="5312"/>
                    <a:pt x="3341" y="6403"/>
                    <a:pt x="2506" y="6403"/>
                  </a:cubicBezTo>
                  <a:lnTo>
                    <a:pt x="0" y="6403"/>
                  </a:lnTo>
                  <a:lnTo>
                    <a:pt x="0" y="0"/>
                  </a:lnTo>
                  <a:lnTo>
                    <a:pt x="3360" y="0"/>
                  </a:lnTo>
                </a:path>
              </a:pathLst>
            </a:custGeom>
            <a:solidFill>
              <a:srgbClr val="FBE9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7" name="Freeform 11">
              <a:extLst>
                <a:ext uri="{FF2B5EF4-FFF2-40B4-BE49-F238E27FC236}">
                  <a16:creationId xmlns:a16="http://schemas.microsoft.com/office/drawing/2014/main" id="{EB1ECD5B-94C6-45BB-AB4F-B27F63E7CF52}"/>
                </a:ext>
              </a:extLst>
            </p:cNvPr>
            <p:cNvSpPr>
              <a:spLocks noChangeArrowheads="1"/>
            </p:cNvSpPr>
            <p:nvPr/>
          </p:nvSpPr>
          <p:spPr bwMode="auto">
            <a:xfrm>
              <a:off x="3872350" y="7248009"/>
              <a:ext cx="1065652" cy="1494108"/>
            </a:xfrm>
            <a:custGeom>
              <a:avLst/>
              <a:gdLst>
                <a:gd name="T0" fmla="*/ 854 w 855"/>
                <a:gd name="T1" fmla="*/ 0 h 1199"/>
                <a:gd name="T2" fmla="*/ 854 w 855"/>
                <a:gd name="T3" fmla="*/ 7 h 1199"/>
                <a:gd name="T4" fmla="*/ 854 w 855"/>
                <a:gd name="T5" fmla="*/ 7 h 1199"/>
                <a:gd name="T6" fmla="*/ 0 w 855"/>
                <a:gd name="T7" fmla="*/ 1198 h 1199"/>
                <a:gd name="T8" fmla="*/ 0 w 855"/>
                <a:gd name="T9" fmla="*/ 1198 h 1199"/>
                <a:gd name="T10" fmla="*/ 71 w 855"/>
                <a:gd name="T11" fmla="*/ 1130 h 1199"/>
                <a:gd name="T12" fmla="*/ 71 w 855"/>
                <a:gd name="T13" fmla="*/ 1130 h 1199"/>
                <a:gd name="T14" fmla="*/ 19 w 855"/>
                <a:gd name="T15" fmla="*/ 586 h 1199"/>
                <a:gd name="T16" fmla="*/ 19 w 855"/>
                <a:gd name="T17" fmla="*/ 586 h 1199"/>
                <a:gd name="T18" fmla="*/ 808 w 855"/>
                <a:gd name="T19" fmla="*/ 111 h 1199"/>
                <a:gd name="T20" fmla="*/ 808 w 855"/>
                <a:gd name="T21" fmla="*/ 111 h 1199"/>
                <a:gd name="T22" fmla="*/ 808 w 855"/>
                <a:gd name="T23" fmla="*/ 111 h 1199"/>
                <a:gd name="T24" fmla="*/ 808 w 855"/>
                <a:gd name="T25" fmla="*/ 111 h 1199"/>
                <a:gd name="T26" fmla="*/ 854 w 855"/>
                <a:gd name="T27" fmla="*/ 0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55" h="1199">
                  <a:moveTo>
                    <a:pt x="854" y="0"/>
                  </a:moveTo>
                  <a:lnTo>
                    <a:pt x="854" y="7"/>
                  </a:lnTo>
                  <a:lnTo>
                    <a:pt x="854" y="7"/>
                  </a:lnTo>
                  <a:cubicBezTo>
                    <a:pt x="854" y="107"/>
                    <a:pt x="835" y="1198"/>
                    <a:pt x="0" y="1198"/>
                  </a:cubicBezTo>
                  <a:lnTo>
                    <a:pt x="0" y="1198"/>
                  </a:lnTo>
                  <a:cubicBezTo>
                    <a:pt x="0" y="1198"/>
                    <a:pt x="43" y="1193"/>
                    <a:pt x="71" y="1130"/>
                  </a:cubicBezTo>
                  <a:lnTo>
                    <a:pt x="71" y="1130"/>
                  </a:lnTo>
                  <a:cubicBezTo>
                    <a:pt x="104" y="1057"/>
                    <a:pt x="118" y="904"/>
                    <a:pt x="19" y="586"/>
                  </a:cubicBezTo>
                  <a:lnTo>
                    <a:pt x="19" y="586"/>
                  </a:lnTo>
                  <a:cubicBezTo>
                    <a:pt x="19" y="586"/>
                    <a:pt x="515" y="742"/>
                    <a:pt x="808" y="111"/>
                  </a:cubicBezTo>
                  <a:lnTo>
                    <a:pt x="808" y="111"/>
                  </a:lnTo>
                  <a:lnTo>
                    <a:pt x="808" y="111"/>
                  </a:lnTo>
                  <a:lnTo>
                    <a:pt x="808" y="111"/>
                  </a:lnTo>
                  <a:cubicBezTo>
                    <a:pt x="824" y="76"/>
                    <a:pt x="839" y="39"/>
                    <a:pt x="854" y="0"/>
                  </a:cubicBezTo>
                </a:path>
              </a:pathLst>
            </a:custGeom>
            <a:solidFill>
              <a:srgbClr val="E7D5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5" name="Group 4">
            <a:extLst>
              <a:ext uri="{FF2B5EF4-FFF2-40B4-BE49-F238E27FC236}">
                <a16:creationId xmlns:a16="http://schemas.microsoft.com/office/drawing/2014/main" id="{83F34DEE-6307-0049-80E2-67BCF8B8ED64}"/>
              </a:ext>
            </a:extLst>
          </p:cNvPr>
          <p:cNvGrpSpPr/>
          <p:nvPr/>
        </p:nvGrpSpPr>
        <p:grpSpPr>
          <a:xfrm>
            <a:off x="5049575" y="380360"/>
            <a:ext cx="2092852" cy="3990699"/>
            <a:chOff x="10095974" y="760720"/>
            <a:chExt cx="4185703" cy="7981397"/>
          </a:xfrm>
        </p:grpSpPr>
        <p:sp>
          <p:nvSpPr>
            <p:cNvPr id="32" name="Freeform 6">
              <a:extLst>
                <a:ext uri="{FF2B5EF4-FFF2-40B4-BE49-F238E27FC236}">
                  <a16:creationId xmlns:a16="http://schemas.microsoft.com/office/drawing/2014/main" id="{CAA3B4F8-1CAB-42D5-8A90-8618CBD233DE}"/>
                </a:ext>
              </a:extLst>
            </p:cNvPr>
            <p:cNvSpPr>
              <a:spLocks noChangeArrowheads="1"/>
            </p:cNvSpPr>
            <p:nvPr/>
          </p:nvSpPr>
          <p:spPr bwMode="auto">
            <a:xfrm>
              <a:off x="10095974" y="760720"/>
              <a:ext cx="4185701" cy="7975903"/>
            </a:xfrm>
            <a:custGeom>
              <a:avLst/>
              <a:gdLst>
                <a:gd name="T0" fmla="*/ 3359 w 3360"/>
                <a:gd name="T1" fmla="*/ 0 h 6404"/>
                <a:gd name="T2" fmla="*/ 3359 w 3360"/>
                <a:gd name="T3" fmla="*/ 5205 h 6404"/>
                <a:gd name="T4" fmla="*/ 3359 w 3360"/>
                <a:gd name="T5" fmla="*/ 5212 h 6404"/>
                <a:gd name="T6" fmla="*/ 3359 w 3360"/>
                <a:gd name="T7" fmla="*/ 5212 h 6404"/>
                <a:gd name="T8" fmla="*/ 2506 w 3360"/>
                <a:gd name="T9" fmla="*/ 6403 h 6404"/>
                <a:gd name="T10" fmla="*/ 0 w 3360"/>
                <a:gd name="T11" fmla="*/ 6403 h 6404"/>
                <a:gd name="T12" fmla="*/ 0 w 3360"/>
                <a:gd name="T13" fmla="*/ 0 h 6404"/>
                <a:gd name="T14" fmla="*/ 3359 w 3360"/>
                <a:gd name="T15" fmla="*/ 0 h 64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0" h="6404">
                  <a:moveTo>
                    <a:pt x="3359" y="0"/>
                  </a:moveTo>
                  <a:lnTo>
                    <a:pt x="3359" y="5205"/>
                  </a:lnTo>
                  <a:lnTo>
                    <a:pt x="3359" y="5212"/>
                  </a:lnTo>
                  <a:lnTo>
                    <a:pt x="3359" y="5212"/>
                  </a:lnTo>
                  <a:cubicBezTo>
                    <a:pt x="3359" y="5312"/>
                    <a:pt x="3340" y="6403"/>
                    <a:pt x="2506" y="6403"/>
                  </a:cubicBezTo>
                  <a:lnTo>
                    <a:pt x="0" y="6403"/>
                  </a:lnTo>
                  <a:lnTo>
                    <a:pt x="0" y="0"/>
                  </a:lnTo>
                  <a:lnTo>
                    <a:pt x="3359" y="0"/>
                  </a:lnTo>
                </a:path>
              </a:pathLst>
            </a:custGeom>
            <a:solidFill>
              <a:srgbClr val="FBE9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8" name="Freeform 12">
              <a:extLst>
                <a:ext uri="{FF2B5EF4-FFF2-40B4-BE49-F238E27FC236}">
                  <a16:creationId xmlns:a16="http://schemas.microsoft.com/office/drawing/2014/main" id="{8BD243AD-DF21-401E-A649-BF2BF8D5C251}"/>
                </a:ext>
              </a:extLst>
            </p:cNvPr>
            <p:cNvSpPr>
              <a:spLocks noChangeArrowheads="1"/>
            </p:cNvSpPr>
            <p:nvPr/>
          </p:nvSpPr>
          <p:spPr bwMode="auto">
            <a:xfrm>
              <a:off x="13216025" y="7248009"/>
              <a:ext cx="1065652" cy="1494108"/>
            </a:xfrm>
            <a:custGeom>
              <a:avLst/>
              <a:gdLst>
                <a:gd name="T0" fmla="*/ 853 w 854"/>
                <a:gd name="T1" fmla="*/ 0 h 1199"/>
                <a:gd name="T2" fmla="*/ 853 w 854"/>
                <a:gd name="T3" fmla="*/ 7 h 1199"/>
                <a:gd name="T4" fmla="*/ 853 w 854"/>
                <a:gd name="T5" fmla="*/ 7 h 1199"/>
                <a:gd name="T6" fmla="*/ 0 w 854"/>
                <a:gd name="T7" fmla="*/ 1198 h 1199"/>
                <a:gd name="T8" fmla="*/ 0 w 854"/>
                <a:gd name="T9" fmla="*/ 1198 h 1199"/>
                <a:gd name="T10" fmla="*/ 70 w 854"/>
                <a:gd name="T11" fmla="*/ 1130 h 1199"/>
                <a:gd name="T12" fmla="*/ 70 w 854"/>
                <a:gd name="T13" fmla="*/ 1130 h 1199"/>
                <a:gd name="T14" fmla="*/ 18 w 854"/>
                <a:gd name="T15" fmla="*/ 586 h 1199"/>
                <a:gd name="T16" fmla="*/ 18 w 854"/>
                <a:gd name="T17" fmla="*/ 586 h 1199"/>
                <a:gd name="T18" fmla="*/ 807 w 854"/>
                <a:gd name="T19" fmla="*/ 111 h 1199"/>
                <a:gd name="T20" fmla="*/ 807 w 854"/>
                <a:gd name="T21" fmla="*/ 111 h 1199"/>
                <a:gd name="T22" fmla="*/ 807 w 854"/>
                <a:gd name="T23" fmla="*/ 111 h 1199"/>
                <a:gd name="T24" fmla="*/ 807 w 854"/>
                <a:gd name="T25" fmla="*/ 111 h 1199"/>
                <a:gd name="T26" fmla="*/ 853 w 854"/>
                <a:gd name="T27" fmla="*/ 0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54" h="1199">
                  <a:moveTo>
                    <a:pt x="853" y="0"/>
                  </a:moveTo>
                  <a:lnTo>
                    <a:pt x="853" y="7"/>
                  </a:lnTo>
                  <a:lnTo>
                    <a:pt x="853" y="7"/>
                  </a:lnTo>
                  <a:cubicBezTo>
                    <a:pt x="853" y="107"/>
                    <a:pt x="834" y="1198"/>
                    <a:pt x="0" y="1198"/>
                  </a:cubicBezTo>
                  <a:lnTo>
                    <a:pt x="0" y="1198"/>
                  </a:lnTo>
                  <a:cubicBezTo>
                    <a:pt x="0" y="1198"/>
                    <a:pt x="42" y="1193"/>
                    <a:pt x="70" y="1130"/>
                  </a:cubicBezTo>
                  <a:lnTo>
                    <a:pt x="70" y="1130"/>
                  </a:lnTo>
                  <a:cubicBezTo>
                    <a:pt x="104" y="1057"/>
                    <a:pt x="117" y="904"/>
                    <a:pt x="18" y="586"/>
                  </a:cubicBezTo>
                  <a:lnTo>
                    <a:pt x="18" y="586"/>
                  </a:lnTo>
                  <a:cubicBezTo>
                    <a:pt x="18" y="586"/>
                    <a:pt x="514" y="742"/>
                    <a:pt x="807" y="111"/>
                  </a:cubicBezTo>
                  <a:lnTo>
                    <a:pt x="807" y="111"/>
                  </a:lnTo>
                  <a:lnTo>
                    <a:pt x="807" y="111"/>
                  </a:lnTo>
                  <a:lnTo>
                    <a:pt x="807" y="111"/>
                  </a:lnTo>
                  <a:cubicBezTo>
                    <a:pt x="823" y="76"/>
                    <a:pt x="838" y="39"/>
                    <a:pt x="853" y="0"/>
                  </a:cubicBezTo>
                </a:path>
              </a:pathLst>
            </a:custGeom>
            <a:solidFill>
              <a:srgbClr val="E7D5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8" name="Group 7">
            <a:extLst>
              <a:ext uri="{FF2B5EF4-FFF2-40B4-BE49-F238E27FC236}">
                <a16:creationId xmlns:a16="http://schemas.microsoft.com/office/drawing/2014/main" id="{BC0E3154-FCFB-7D45-A5DF-2C18E8BA261C}"/>
              </a:ext>
            </a:extLst>
          </p:cNvPr>
          <p:cNvGrpSpPr/>
          <p:nvPr/>
        </p:nvGrpSpPr>
        <p:grpSpPr>
          <a:xfrm>
            <a:off x="9721410" y="380360"/>
            <a:ext cx="2092852" cy="3990699"/>
            <a:chOff x="19439644" y="760720"/>
            <a:chExt cx="4185703" cy="7981397"/>
          </a:xfrm>
        </p:grpSpPr>
        <p:sp>
          <p:nvSpPr>
            <p:cNvPr id="34" name="Freeform 8">
              <a:extLst>
                <a:ext uri="{FF2B5EF4-FFF2-40B4-BE49-F238E27FC236}">
                  <a16:creationId xmlns:a16="http://schemas.microsoft.com/office/drawing/2014/main" id="{CB59CEF9-10C1-48BA-BE5C-2E8408AFA17C}"/>
                </a:ext>
              </a:extLst>
            </p:cNvPr>
            <p:cNvSpPr>
              <a:spLocks noChangeArrowheads="1"/>
            </p:cNvSpPr>
            <p:nvPr/>
          </p:nvSpPr>
          <p:spPr bwMode="auto">
            <a:xfrm>
              <a:off x="19439646" y="760720"/>
              <a:ext cx="4185701" cy="7975903"/>
            </a:xfrm>
            <a:custGeom>
              <a:avLst/>
              <a:gdLst>
                <a:gd name="T0" fmla="*/ 3359 w 3360"/>
                <a:gd name="T1" fmla="*/ 0 h 6404"/>
                <a:gd name="T2" fmla="*/ 3359 w 3360"/>
                <a:gd name="T3" fmla="*/ 6403 h 6404"/>
                <a:gd name="T4" fmla="*/ 853 w 3360"/>
                <a:gd name="T5" fmla="*/ 6403 h 6404"/>
                <a:gd name="T6" fmla="*/ 853 w 3360"/>
                <a:gd name="T7" fmla="*/ 6403 h 6404"/>
                <a:gd name="T8" fmla="*/ 0 w 3360"/>
                <a:gd name="T9" fmla="*/ 5212 h 6404"/>
                <a:gd name="T10" fmla="*/ 0 w 3360"/>
                <a:gd name="T11" fmla="*/ 5205 h 6404"/>
                <a:gd name="T12" fmla="*/ 0 w 3360"/>
                <a:gd name="T13" fmla="*/ 0 h 6404"/>
                <a:gd name="T14" fmla="*/ 3359 w 3360"/>
                <a:gd name="T15" fmla="*/ 0 h 640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0" h="6404">
                  <a:moveTo>
                    <a:pt x="3359" y="0"/>
                  </a:moveTo>
                  <a:lnTo>
                    <a:pt x="3359" y="6403"/>
                  </a:lnTo>
                  <a:lnTo>
                    <a:pt x="853" y="6403"/>
                  </a:lnTo>
                  <a:lnTo>
                    <a:pt x="853" y="6403"/>
                  </a:lnTo>
                  <a:cubicBezTo>
                    <a:pt x="18" y="6403"/>
                    <a:pt x="0" y="5312"/>
                    <a:pt x="0" y="5212"/>
                  </a:cubicBezTo>
                  <a:lnTo>
                    <a:pt x="0" y="5205"/>
                  </a:lnTo>
                  <a:lnTo>
                    <a:pt x="0" y="0"/>
                  </a:lnTo>
                  <a:lnTo>
                    <a:pt x="3359" y="0"/>
                  </a:lnTo>
                </a:path>
              </a:pathLst>
            </a:custGeom>
            <a:solidFill>
              <a:srgbClr val="FBE9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9" name="Freeform 13">
              <a:extLst>
                <a:ext uri="{FF2B5EF4-FFF2-40B4-BE49-F238E27FC236}">
                  <a16:creationId xmlns:a16="http://schemas.microsoft.com/office/drawing/2014/main" id="{71FEBEC4-893F-48C4-BE3D-E5083236CA3B}"/>
                </a:ext>
              </a:extLst>
            </p:cNvPr>
            <p:cNvSpPr>
              <a:spLocks noChangeArrowheads="1"/>
            </p:cNvSpPr>
            <p:nvPr/>
          </p:nvSpPr>
          <p:spPr bwMode="auto">
            <a:xfrm>
              <a:off x="19439644" y="7248009"/>
              <a:ext cx="1065652" cy="1494108"/>
            </a:xfrm>
            <a:custGeom>
              <a:avLst/>
              <a:gdLst>
                <a:gd name="T0" fmla="*/ 853 w 854"/>
                <a:gd name="T1" fmla="*/ 1198 h 1199"/>
                <a:gd name="T2" fmla="*/ 853 w 854"/>
                <a:gd name="T3" fmla="*/ 1198 h 1199"/>
                <a:gd name="T4" fmla="*/ 0 w 854"/>
                <a:gd name="T5" fmla="*/ 7 h 1199"/>
                <a:gd name="T6" fmla="*/ 0 w 854"/>
                <a:gd name="T7" fmla="*/ 0 h 1199"/>
                <a:gd name="T8" fmla="*/ 0 w 854"/>
                <a:gd name="T9" fmla="*/ 0 h 1199"/>
                <a:gd name="T10" fmla="*/ 46 w 854"/>
                <a:gd name="T11" fmla="*/ 111 h 1199"/>
                <a:gd name="T12" fmla="*/ 46 w 854"/>
                <a:gd name="T13" fmla="*/ 111 h 1199"/>
                <a:gd name="T14" fmla="*/ 46 w 854"/>
                <a:gd name="T15" fmla="*/ 111 h 1199"/>
                <a:gd name="T16" fmla="*/ 46 w 854"/>
                <a:gd name="T17" fmla="*/ 111 h 1199"/>
                <a:gd name="T18" fmla="*/ 834 w 854"/>
                <a:gd name="T19" fmla="*/ 586 h 1199"/>
                <a:gd name="T20" fmla="*/ 834 w 854"/>
                <a:gd name="T21" fmla="*/ 586 h 1199"/>
                <a:gd name="T22" fmla="*/ 782 w 854"/>
                <a:gd name="T23" fmla="*/ 1130 h 1199"/>
                <a:gd name="T24" fmla="*/ 782 w 854"/>
                <a:gd name="T25" fmla="*/ 1130 h 1199"/>
                <a:gd name="T26" fmla="*/ 853 w 854"/>
                <a:gd name="T27" fmla="*/ 1198 h 1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54" h="1199">
                  <a:moveTo>
                    <a:pt x="853" y="1198"/>
                  </a:moveTo>
                  <a:lnTo>
                    <a:pt x="853" y="1198"/>
                  </a:lnTo>
                  <a:cubicBezTo>
                    <a:pt x="18" y="1198"/>
                    <a:pt x="0" y="107"/>
                    <a:pt x="0" y="7"/>
                  </a:cubicBezTo>
                  <a:lnTo>
                    <a:pt x="0" y="0"/>
                  </a:lnTo>
                  <a:lnTo>
                    <a:pt x="0" y="0"/>
                  </a:lnTo>
                  <a:cubicBezTo>
                    <a:pt x="14" y="39"/>
                    <a:pt x="29" y="76"/>
                    <a:pt x="46" y="111"/>
                  </a:cubicBezTo>
                  <a:lnTo>
                    <a:pt x="46" y="111"/>
                  </a:lnTo>
                  <a:lnTo>
                    <a:pt x="46" y="111"/>
                  </a:lnTo>
                  <a:lnTo>
                    <a:pt x="46" y="111"/>
                  </a:lnTo>
                  <a:cubicBezTo>
                    <a:pt x="338" y="742"/>
                    <a:pt x="834" y="586"/>
                    <a:pt x="834" y="586"/>
                  </a:cubicBezTo>
                  <a:lnTo>
                    <a:pt x="834" y="586"/>
                  </a:lnTo>
                  <a:cubicBezTo>
                    <a:pt x="735" y="904"/>
                    <a:pt x="749" y="1057"/>
                    <a:pt x="782" y="1130"/>
                  </a:cubicBezTo>
                  <a:lnTo>
                    <a:pt x="782" y="1130"/>
                  </a:lnTo>
                  <a:cubicBezTo>
                    <a:pt x="810" y="1193"/>
                    <a:pt x="853" y="1198"/>
                    <a:pt x="853" y="1198"/>
                  </a:cubicBezTo>
                </a:path>
              </a:pathLst>
            </a:custGeom>
            <a:solidFill>
              <a:srgbClr val="E7D5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3" name="Group 2">
            <a:extLst>
              <a:ext uri="{FF2B5EF4-FFF2-40B4-BE49-F238E27FC236}">
                <a16:creationId xmlns:a16="http://schemas.microsoft.com/office/drawing/2014/main" id="{A75CA6A4-8E4A-B24A-8E9B-6379B576D712}"/>
              </a:ext>
            </a:extLst>
          </p:cNvPr>
          <p:cNvGrpSpPr/>
          <p:nvPr/>
        </p:nvGrpSpPr>
        <p:grpSpPr>
          <a:xfrm>
            <a:off x="2712283" y="380360"/>
            <a:ext cx="2095599" cy="1878622"/>
            <a:chOff x="5421390" y="760720"/>
            <a:chExt cx="4191197" cy="3757244"/>
          </a:xfrm>
        </p:grpSpPr>
        <p:sp>
          <p:nvSpPr>
            <p:cNvPr id="35" name="Freeform 9">
              <a:extLst>
                <a:ext uri="{FF2B5EF4-FFF2-40B4-BE49-F238E27FC236}">
                  <a16:creationId xmlns:a16="http://schemas.microsoft.com/office/drawing/2014/main" id="{3B906CF9-C496-4AFA-8DCC-E0C0043B6DFA}"/>
                </a:ext>
              </a:extLst>
            </p:cNvPr>
            <p:cNvSpPr>
              <a:spLocks noChangeArrowheads="1"/>
            </p:cNvSpPr>
            <p:nvPr/>
          </p:nvSpPr>
          <p:spPr bwMode="auto">
            <a:xfrm>
              <a:off x="5421390" y="760720"/>
              <a:ext cx="4185701" cy="3757244"/>
            </a:xfrm>
            <a:custGeom>
              <a:avLst/>
              <a:gdLst>
                <a:gd name="T0" fmla="*/ 3360 w 3361"/>
                <a:gd name="T1" fmla="*/ 0 h 3015"/>
                <a:gd name="T2" fmla="*/ 3360 w 3361"/>
                <a:gd name="T3" fmla="*/ 1362 h 3015"/>
                <a:gd name="T4" fmla="*/ 3360 w 3361"/>
                <a:gd name="T5" fmla="*/ 1372 h 3015"/>
                <a:gd name="T6" fmla="*/ 3360 w 3361"/>
                <a:gd name="T7" fmla="*/ 1372 h 3015"/>
                <a:gd name="T8" fmla="*/ 2185 w 3361"/>
                <a:gd name="T9" fmla="*/ 3014 h 3015"/>
                <a:gd name="T10" fmla="*/ 0 w 3361"/>
                <a:gd name="T11" fmla="*/ 3014 h 3015"/>
                <a:gd name="T12" fmla="*/ 0 w 3361"/>
                <a:gd name="T13" fmla="*/ 0 h 3015"/>
                <a:gd name="T14" fmla="*/ 3360 w 3361"/>
                <a:gd name="T15" fmla="*/ 0 h 30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1" h="3015">
                  <a:moveTo>
                    <a:pt x="3360" y="0"/>
                  </a:moveTo>
                  <a:lnTo>
                    <a:pt x="3360" y="1362"/>
                  </a:lnTo>
                  <a:lnTo>
                    <a:pt x="3360" y="1372"/>
                  </a:lnTo>
                  <a:lnTo>
                    <a:pt x="3360" y="1372"/>
                  </a:lnTo>
                  <a:cubicBezTo>
                    <a:pt x="3360" y="1509"/>
                    <a:pt x="3335" y="3014"/>
                    <a:pt x="2185" y="3014"/>
                  </a:cubicBezTo>
                  <a:lnTo>
                    <a:pt x="0" y="3014"/>
                  </a:lnTo>
                  <a:lnTo>
                    <a:pt x="0" y="0"/>
                  </a:lnTo>
                  <a:lnTo>
                    <a:pt x="3360" y="0"/>
                  </a:lnTo>
                </a:path>
              </a:pathLst>
            </a:custGeom>
            <a:solidFill>
              <a:srgbClr val="FBE9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0" name="Freeform 14">
              <a:extLst>
                <a:ext uri="{FF2B5EF4-FFF2-40B4-BE49-F238E27FC236}">
                  <a16:creationId xmlns:a16="http://schemas.microsoft.com/office/drawing/2014/main" id="{FF40967C-857C-4BAC-82FF-BEFB25C488E3}"/>
                </a:ext>
              </a:extLst>
            </p:cNvPr>
            <p:cNvSpPr>
              <a:spLocks noChangeArrowheads="1"/>
            </p:cNvSpPr>
            <p:nvPr/>
          </p:nvSpPr>
          <p:spPr bwMode="auto">
            <a:xfrm>
              <a:off x="8145941" y="2458074"/>
              <a:ext cx="1466646" cy="2059890"/>
            </a:xfrm>
            <a:custGeom>
              <a:avLst/>
              <a:gdLst>
                <a:gd name="T0" fmla="*/ 1175 w 1176"/>
                <a:gd name="T1" fmla="*/ 0 h 1653"/>
                <a:gd name="T2" fmla="*/ 1175 w 1176"/>
                <a:gd name="T3" fmla="*/ 10 h 1653"/>
                <a:gd name="T4" fmla="*/ 1175 w 1176"/>
                <a:gd name="T5" fmla="*/ 10 h 1653"/>
                <a:gd name="T6" fmla="*/ 0 w 1176"/>
                <a:gd name="T7" fmla="*/ 1652 h 1653"/>
                <a:gd name="T8" fmla="*/ 0 w 1176"/>
                <a:gd name="T9" fmla="*/ 1652 h 1653"/>
                <a:gd name="T10" fmla="*/ 97 w 1176"/>
                <a:gd name="T11" fmla="*/ 1558 h 1653"/>
                <a:gd name="T12" fmla="*/ 97 w 1176"/>
                <a:gd name="T13" fmla="*/ 1558 h 1653"/>
                <a:gd name="T14" fmla="*/ 25 w 1176"/>
                <a:gd name="T15" fmla="*/ 807 h 1653"/>
                <a:gd name="T16" fmla="*/ 25 w 1176"/>
                <a:gd name="T17" fmla="*/ 807 h 1653"/>
                <a:gd name="T18" fmla="*/ 1112 w 1176"/>
                <a:gd name="T19" fmla="*/ 153 h 1653"/>
                <a:gd name="T20" fmla="*/ 1112 w 1176"/>
                <a:gd name="T21" fmla="*/ 153 h 1653"/>
                <a:gd name="T22" fmla="*/ 1112 w 1176"/>
                <a:gd name="T23" fmla="*/ 153 h 1653"/>
                <a:gd name="T24" fmla="*/ 1112 w 1176"/>
                <a:gd name="T25" fmla="*/ 153 h 1653"/>
                <a:gd name="T26" fmla="*/ 1175 w 1176"/>
                <a:gd name="T27" fmla="*/ 0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6" h="1653">
                  <a:moveTo>
                    <a:pt x="1175" y="0"/>
                  </a:moveTo>
                  <a:lnTo>
                    <a:pt x="1175" y="10"/>
                  </a:lnTo>
                  <a:lnTo>
                    <a:pt x="1175" y="10"/>
                  </a:lnTo>
                  <a:cubicBezTo>
                    <a:pt x="1175" y="147"/>
                    <a:pt x="1150" y="1652"/>
                    <a:pt x="0" y="1652"/>
                  </a:cubicBezTo>
                  <a:lnTo>
                    <a:pt x="0" y="1652"/>
                  </a:lnTo>
                  <a:cubicBezTo>
                    <a:pt x="0" y="1652"/>
                    <a:pt x="59" y="1645"/>
                    <a:pt x="97" y="1558"/>
                  </a:cubicBezTo>
                  <a:lnTo>
                    <a:pt x="97" y="1558"/>
                  </a:lnTo>
                  <a:cubicBezTo>
                    <a:pt x="143" y="1457"/>
                    <a:pt x="161" y="1246"/>
                    <a:pt x="25" y="807"/>
                  </a:cubicBezTo>
                  <a:lnTo>
                    <a:pt x="25" y="807"/>
                  </a:lnTo>
                  <a:cubicBezTo>
                    <a:pt x="25" y="807"/>
                    <a:pt x="709" y="1022"/>
                    <a:pt x="1112" y="153"/>
                  </a:cubicBezTo>
                  <a:lnTo>
                    <a:pt x="1112" y="153"/>
                  </a:lnTo>
                  <a:lnTo>
                    <a:pt x="1112" y="153"/>
                  </a:lnTo>
                  <a:lnTo>
                    <a:pt x="1112" y="153"/>
                  </a:lnTo>
                  <a:cubicBezTo>
                    <a:pt x="1134" y="105"/>
                    <a:pt x="1155" y="54"/>
                    <a:pt x="1175" y="0"/>
                  </a:cubicBezTo>
                </a:path>
              </a:pathLst>
            </a:custGeom>
            <a:solidFill>
              <a:srgbClr val="E7D5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7" name="Group 6">
            <a:extLst>
              <a:ext uri="{FF2B5EF4-FFF2-40B4-BE49-F238E27FC236}">
                <a16:creationId xmlns:a16="http://schemas.microsoft.com/office/drawing/2014/main" id="{C9E64FF4-629C-EC40-A059-E541B5A02DC3}"/>
              </a:ext>
            </a:extLst>
          </p:cNvPr>
          <p:cNvGrpSpPr/>
          <p:nvPr/>
        </p:nvGrpSpPr>
        <p:grpSpPr>
          <a:xfrm>
            <a:off x="7384120" y="2492437"/>
            <a:ext cx="2095596" cy="1875876"/>
            <a:chOff x="14765064" y="4984873"/>
            <a:chExt cx="4191191" cy="3751751"/>
          </a:xfrm>
        </p:grpSpPr>
        <p:sp>
          <p:nvSpPr>
            <p:cNvPr id="33" name="Freeform 7">
              <a:extLst>
                <a:ext uri="{FF2B5EF4-FFF2-40B4-BE49-F238E27FC236}">
                  <a16:creationId xmlns:a16="http://schemas.microsoft.com/office/drawing/2014/main" id="{B3DA5E1D-744E-46E8-8002-A6254B26ADE5}"/>
                </a:ext>
              </a:extLst>
            </p:cNvPr>
            <p:cNvSpPr>
              <a:spLocks noChangeArrowheads="1"/>
            </p:cNvSpPr>
            <p:nvPr/>
          </p:nvSpPr>
          <p:spPr bwMode="auto">
            <a:xfrm>
              <a:off x="14765064" y="4984873"/>
              <a:ext cx="4185701" cy="3751749"/>
            </a:xfrm>
            <a:custGeom>
              <a:avLst/>
              <a:gdLst>
                <a:gd name="T0" fmla="*/ 3360 w 3361"/>
                <a:gd name="T1" fmla="*/ 0 h 3013"/>
                <a:gd name="T2" fmla="*/ 3360 w 3361"/>
                <a:gd name="T3" fmla="*/ 1362 h 3013"/>
                <a:gd name="T4" fmla="*/ 3360 w 3361"/>
                <a:gd name="T5" fmla="*/ 1371 h 3013"/>
                <a:gd name="T6" fmla="*/ 3360 w 3361"/>
                <a:gd name="T7" fmla="*/ 1371 h 3013"/>
                <a:gd name="T8" fmla="*/ 2184 w 3361"/>
                <a:gd name="T9" fmla="*/ 3012 h 3013"/>
                <a:gd name="T10" fmla="*/ 0 w 3361"/>
                <a:gd name="T11" fmla="*/ 3012 h 3013"/>
                <a:gd name="T12" fmla="*/ 0 w 3361"/>
                <a:gd name="T13" fmla="*/ 0 h 3013"/>
                <a:gd name="T14" fmla="*/ 3360 w 3361"/>
                <a:gd name="T15" fmla="*/ 0 h 30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1" h="3013">
                  <a:moveTo>
                    <a:pt x="3360" y="0"/>
                  </a:moveTo>
                  <a:lnTo>
                    <a:pt x="3360" y="1362"/>
                  </a:lnTo>
                  <a:lnTo>
                    <a:pt x="3360" y="1371"/>
                  </a:lnTo>
                  <a:lnTo>
                    <a:pt x="3360" y="1371"/>
                  </a:lnTo>
                  <a:cubicBezTo>
                    <a:pt x="3360" y="1508"/>
                    <a:pt x="3333" y="3012"/>
                    <a:pt x="2184" y="3012"/>
                  </a:cubicBezTo>
                  <a:lnTo>
                    <a:pt x="0" y="3012"/>
                  </a:lnTo>
                  <a:lnTo>
                    <a:pt x="0" y="0"/>
                  </a:lnTo>
                  <a:lnTo>
                    <a:pt x="3360" y="0"/>
                  </a:lnTo>
                </a:path>
              </a:pathLst>
            </a:custGeom>
            <a:solidFill>
              <a:srgbClr val="FBE9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1" name="Freeform 15">
              <a:extLst>
                <a:ext uri="{FF2B5EF4-FFF2-40B4-BE49-F238E27FC236}">
                  <a16:creationId xmlns:a16="http://schemas.microsoft.com/office/drawing/2014/main" id="{7827FFCE-ACCB-471D-B1E2-D27D02934AA1}"/>
                </a:ext>
              </a:extLst>
            </p:cNvPr>
            <p:cNvSpPr>
              <a:spLocks noChangeArrowheads="1"/>
            </p:cNvSpPr>
            <p:nvPr/>
          </p:nvSpPr>
          <p:spPr bwMode="auto">
            <a:xfrm>
              <a:off x="17489613" y="6682225"/>
              <a:ext cx="1466642" cy="2054399"/>
            </a:xfrm>
            <a:custGeom>
              <a:avLst/>
              <a:gdLst>
                <a:gd name="T0" fmla="*/ 1176 w 1177"/>
                <a:gd name="T1" fmla="*/ 0 h 1651"/>
                <a:gd name="T2" fmla="*/ 1176 w 1177"/>
                <a:gd name="T3" fmla="*/ 10 h 1651"/>
                <a:gd name="T4" fmla="*/ 1176 w 1177"/>
                <a:gd name="T5" fmla="*/ 10 h 1651"/>
                <a:gd name="T6" fmla="*/ 0 w 1177"/>
                <a:gd name="T7" fmla="*/ 1650 h 1651"/>
                <a:gd name="T8" fmla="*/ 0 w 1177"/>
                <a:gd name="T9" fmla="*/ 1650 h 1651"/>
                <a:gd name="T10" fmla="*/ 98 w 1177"/>
                <a:gd name="T11" fmla="*/ 1557 h 1651"/>
                <a:gd name="T12" fmla="*/ 98 w 1177"/>
                <a:gd name="T13" fmla="*/ 1557 h 1651"/>
                <a:gd name="T14" fmla="*/ 25 w 1177"/>
                <a:gd name="T15" fmla="*/ 806 h 1651"/>
                <a:gd name="T16" fmla="*/ 25 w 1177"/>
                <a:gd name="T17" fmla="*/ 806 h 1651"/>
                <a:gd name="T18" fmla="*/ 1112 w 1177"/>
                <a:gd name="T19" fmla="*/ 152 h 1651"/>
                <a:gd name="T20" fmla="*/ 1112 w 1177"/>
                <a:gd name="T21" fmla="*/ 152 h 1651"/>
                <a:gd name="T22" fmla="*/ 1112 w 1177"/>
                <a:gd name="T23" fmla="*/ 151 h 1651"/>
                <a:gd name="T24" fmla="*/ 1112 w 1177"/>
                <a:gd name="T25" fmla="*/ 151 h 1651"/>
                <a:gd name="T26" fmla="*/ 1176 w 1177"/>
                <a:gd name="T27" fmla="*/ 0 h 1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7" h="1651">
                  <a:moveTo>
                    <a:pt x="1176" y="0"/>
                  </a:moveTo>
                  <a:lnTo>
                    <a:pt x="1176" y="10"/>
                  </a:lnTo>
                  <a:lnTo>
                    <a:pt x="1176" y="10"/>
                  </a:lnTo>
                  <a:cubicBezTo>
                    <a:pt x="1176" y="146"/>
                    <a:pt x="1149" y="1650"/>
                    <a:pt x="0" y="1650"/>
                  </a:cubicBezTo>
                  <a:lnTo>
                    <a:pt x="0" y="1650"/>
                  </a:lnTo>
                  <a:cubicBezTo>
                    <a:pt x="0" y="1650"/>
                    <a:pt x="58" y="1644"/>
                    <a:pt x="98" y="1557"/>
                  </a:cubicBezTo>
                  <a:lnTo>
                    <a:pt x="98" y="1557"/>
                  </a:lnTo>
                  <a:cubicBezTo>
                    <a:pt x="143" y="1456"/>
                    <a:pt x="161" y="1244"/>
                    <a:pt x="25" y="806"/>
                  </a:cubicBezTo>
                  <a:lnTo>
                    <a:pt x="25" y="806"/>
                  </a:lnTo>
                  <a:cubicBezTo>
                    <a:pt x="25" y="806"/>
                    <a:pt x="709" y="1020"/>
                    <a:pt x="1112" y="152"/>
                  </a:cubicBezTo>
                  <a:lnTo>
                    <a:pt x="1112" y="152"/>
                  </a:lnTo>
                  <a:lnTo>
                    <a:pt x="1112" y="151"/>
                  </a:lnTo>
                  <a:lnTo>
                    <a:pt x="1112" y="151"/>
                  </a:lnTo>
                  <a:cubicBezTo>
                    <a:pt x="1134" y="105"/>
                    <a:pt x="1156" y="54"/>
                    <a:pt x="1176" y="0"/>
                  </a:cubicBezTo>
                </a:path>
              </a:pathLst>
            </a:custGeom>
            <a:solidFill>
              <a:srgbClr val="E7D5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4" name="Group 3">
            <a:extLst>
              <a:ext uri="{FF2B5EF4-FFF2-40B4-BE49-F238E27FC236}">
                <a16:creationId xmlns:a16="http://schemas.microsoft.com/office/drawing/2014/main" id="{DFFBC3D0-2EDE-B84D-A7E5-F7DDFF5979C4}"/>
              </a:ext>
            </a:extLst>
          </p:cNvPr>
          <p:cNvGrpSpPr/>
          <p:nvPr/>
        </p:nvGrpSpPr>
        <p:grpSpPr>
          <a:xfrm>
            <a:off x="2712283" y="2492437"/>
            <a:ext cx="2092851" cy="1875876"/>
            <a:chOff x="5421390" y="4984873"/>
            <a:chExt cx="4185701" cy="3751751"/>
          </a:xfrm>
        </p:grpSpPr>
        <p:sp>
          <p:nvSpPr>
            <p:cNvPr id="31" name="Freeform 5">
              <a:extLst>
                <a:ext uri="{FF2B5EF4-FFF2-40B4-BE49-F238E27FC236}">
                  <a16:creationId xmlns:a16="http://schemas.microsoft.com/office/drawing/2014/main" id="{A21E1EE5-CEEE-48F1-A6F0-16972BA99CE3}"/>
                </a:ext>
              </a:extLst>
            </p:cNvPr>
            <p:cNvSpPr>
              <a:spLocks noChangeArrowheads="1"/>
            </p:cNvSpPr>
            <p:nvPr/>
          </p:nvSpPr>
          <p:spPr bwMode="auto">
            <a:xfrm>
              <a:off x="5421390" y="4984873"/>
              <a:ext cx="4185701" cy="3751749"/>
            </a:xfrm>
            <a:custGeom>
              <a:avLst/>
              <a:gdLst>
                <a:gd name="T0" fmla="*/ 3360 w 3361"/>
                <a:gd name="T1" fmla="*/ 0 h 3013"/>
                <a:gd name="T2" fmla="*/ 3360 w 3361"/>
                <a:gd name="T3" fmla="*/ 3012 h 3013"/>
                <a:gd name="T4" fmla="*/ 1176 w 3361"/>
                <a:gd name="T5" fmla="*/ 3012 h 3013"/>
                <a:gd name="T6" fmla="*/ 1176 w 3361"/>
                <a:gd name="T7" fmla="*/ 3012 h 3013"/>
                <a:gd name="T8" fmla="*/ 0 w 3361"/>
                <a:gd name="T9" fmla="*/ 1371 h 3013"/>
                <a:gd name="T10" fmla="*/ 0 w 3361"/>
                <a:gd name="T11" fmla="*/ 1362 h 3013"/>
                <a:gd name="T12" fmla="*/ 0 w 3361"/>
                <a:gd name="T13" fmla="*/ 0 h 3013"/>
                <a:gd name="T14" fmla="*/ 3360 w 3361"/>
                <a:gd name="T15" fmla="*/ 0 h 30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1" h="3013">
                  <a:moveTo>
                    <a:pt x="3360" y="0"/>
                  </a:moveTo>
                  <a:lnTo>
                    <a:pt x="3360" y="3012"/>
                  </a:lnTo>
                  <a:lnTo>
                    <a:pt x="1176" y="3012"/>
                  </a:lnTo>
                  <a:lnTo>
                    <a:pt x="1176" y="3012"/>
                  </a:lnTo>
                  <a:cubicBezTo>
                    <a:pt x="27" y="3012"/>
                    <a:pt x="0" y="1508"/>
                    <a:pt x="0" y="1371"/>
                  </a:cubicBezTo>
                  <a:lnTo>
                    <a:pt x="0" y="1362"/>
                  </a:lnTo>
                  <a:lnTo>
                    <a:pt x="0" y="0"/>
                  </a:lnTo>
                  <a:lnTo>
                    <a:pt x="3360" y="0"/>
                  </a:lnTo>
                </a:path>
              </a:pathLst>
            </a:custGeom>
            <a:solidFill>
              <a:srgbClr val="FBE9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2" name="Freeform 16">
              <a:extLst>
                <a:ext uri="{FF2B5EF4-FFF2-40B4-BE49-F238E27FC236}">
                  <a16:creationId xmlns:a16="http://schemas.microsoft.com/office/drawing/2014/main" id="{8CE26420-2A0C-42CE-81A0-9C751DC8167B}"/>
                </a:ext>
              </a:extLst>
            </p:cNvPr>
            <p:cNvSpPr>
              <a:spLocks noChangeArrowheads="1"/>
            </p:cNvSpPr>
            <p:nvPr/>
          </p:nvSpPr>
          <p:spPr bwMode="auto">
            <a:xfrm>
              <a:off x="5421390" y="6682225"/>
              <a:ext cx="1466646" cy="2054399"/>
            </a:xfrm>
            <a:custGeom>
              <a:avLst/>
              <a:gdLst>
                <a:gd name="T0" fmla="*/ 1176 w 1177"/>
                <a:gd name="T1" fmla="*/ 1650 h 1651"/>
                <a:gd name="T2" fmla="*/ 1176 w 1177"/>
                <a:gd name="T3" fmla="*/ 1650 h 1651"/>
                <a:gd name="T4" fmla="*/ 0 w 1177"/>
                <a:gd name="T5" fmla="*/ 10 h 1651"/>
                <a:gd name="T6" fmla="*/ 0 w 1177"/>
                <a:gd name="T7" fmla="*/ 0 h 1651"/>
                <a:gd name="T8" fmla="*/ 0 w 1177"/>
                <a:gd name="T9" fmla="*/ 0 h 1651"/>
                <a:gd name="T10" fmla="*/ 64 w 1177"/>
                <a:gd name="T11" fmla="*/ 151 h 1651"/>
                <a:gd name="T12" fmla="*/ 65 w 1177"/>
                <a:gd name="T13" fmla="*/ 152 h 1651"/>
                <a:gd name="T14" fmla="*/ 65 w 1177"/>
                <a:gd name="T15" fmla="*/ 152 h 1651"/>
                <a:gd name="T16" fmla="*/ 65 w 1177"/>
                <a:gd name="T17" fmla="*/ 152 h 1651"/>
                <a:gd name="T18" fmla="*/ 1151 w 1177"/>
                <a:gd name="T19" fmla="*/ 806 h 1651"/>
                <a:gd name="T20" fmla="*/ 1151 w 1177"/>
                <a:gd name="T21" fmla="*/ 806 h 1651"/>
                <a:gd name="T22" fmla="*/ 1079 w 1177"/>
                <a:gd name="T23" fmla="*/ 1557 h 1651"/>
                <a:gd name="T24" fmla="*/ 1079 w 1177"/>
                <a:gd name="T25" fmla="*/ 1557 h 1651"/>
                <a:gd name="T26" fmla="*/ 1176 w 1177"/>
                <a:gd name="T27" fmla="*/ 1650 h 1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7" h="1651">
                  <a:moveTo>
                    <a:pt x="1176" y="1650"/>
                  </a:moveTo>
                  <a:lnTo>
                    <a:pt x="1176" y="1650"/>
                  </a:lnTo>
                  <a:cubicBezTo>
                    <a:pt x="27" y="1650"/>
                    <a:pt x="0" y="146"/>
                    <a:pt x="0" y="10"/>
                  </a:cubicBezTo>
                  <a:lnTo>
                    <a:pt x="0" y="0"/>
                  </a:lnTo>
                  <a:lnTo>
                    <a:pt x="0" y="0"/>
                  </a:lnTo>
                  <a:cubicBezTo>
                    <a:pt x="21" y="54"/>
                    <a:pt x="42" y="105"/>
                    <a:pt x="64" y="151"/>
                  </a:cubicBezTo>
                  <a:lnTo>
                    <a:pt x="65" y="152"/>
                  </a:lnTo>
                  <a:lnTo>
                    <a:pt x="65" y="152"/>
                  </a:lnTo>
                  <a:lnTo>
                    <a:pt x="65" y="152"/>
                  </a:lnTo>
                  <a:cubicBezTo>
                    <a:pt x="468" y="1020"/>
                    <a:pt x="1151" y="806"/>
                    <a:pt x="1151" y="806"/>
                  </a:cubicBezTo>
                  <a:lnTo>
                    <a:pt x="1151" y="806"/>
                  </a:lnTo>
                  <a:cubicBezTo>
                    <a:pt x="1015" y="1244"/>
                    <a:pt x="1033" y="1456"/>
                    <a:pt x="1079" y="1557"/>
                  </a:cubicBezTo>
                  <a:lnTo>
                    <a:pt x="1079" y="1557"/>
                  </a:lnTo>
                  <a:cubicBezTo>
                    <a:pt x="1118" y="1644"/>
                    <a:pt x="1176" y="1650"/>
                    <a:pt x="1176" y="1650"/>
                  </a:cubicBezTo>
                </a:path>
              </a:pathLst>
            </a:custGeom>
            <a:solidFill>
              <a:srgbClr val="E7D5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9" name="Group 8">
            <a:extLst>
              <a:ext uri="{FF2B5EF4-FFF2-40B4-BE49-F238E27FC236}">
                <a16:creationId xmlns:a16="http://schemas.microsoft.com/office/drawing/2014/main" id="{EF162AE0-AAD1-5246-B1C0-28DEFFDC1D25}"/>
              </a:ext>
            </a:extLst>
          </p:cNvPr>
          <p:cNvGrpSpPr/>
          <p:nvPr/>
        </p:nvGrpSpPr>
        <p:grpSpPr>
          <a:xfrm>
            <a:off x="377738" y="4604512"/>
            <a:ext cx="5597415" cy="1878622"/>
            <a:chOff x="752301" y="9209024"/>
            <a:chExt cx="11194829" cy="3757244"/>
          </a:xfrm>
        </p:grpSpPr>
        <p:sp>
          <p:nvSpPr>
            <p:cNvPr id="28" name="Freeform 2">
              <a:extLst>
                <a:ext uri="{FF2B5EF4-FFF2-40B4-BE49-F238E27FC236}">
                  <a16:creationId xmlns:a16="http://schemas.microsoft.com/office/drawing/2014/main" id="{38E60322-0F28-4FD2-AD26-0B40B352DCCD}"/>
                </a:ext>
              </a:extLst>
            </p:cNvPr>
            <p:cNvSpPr>
              <a:spLocks noChangeArrowheads="1"/>
            </p:cNvSpPr>
            <p:nvPr/>
          </p:nvSpPr>
          <p:spPr bwMode="auto">
            <a:xfrm>
              <a:off x="752301" y="9209024"/>
              <a:ext cx="11194829" cy="3757244"/>
            </a:xfrm>
            <a:custGeom>
              <a:avLst/>
              <a:gdLst>
                <a:gd name="T0" fmla="*/ 8986 w 8987"/>
                <a:gd name="T1" fmla="*/ 0 h 3015"/>
                <a:gd name="T2" fmla="*/ 8986 w 8987"/>
                <a:gd name="T3" fmla="*/ 3014 h 3015"/>
                <a:gd name="T4" fmla="*/ 1176 w 8987"/>
                <a:gd name="T5" fmla="*/ 3014 h 3015"/>
                <a:gd name="T6" fmla="*/ 1176 w 8987"/>
                <a:gd name="T7" fmla="*/ 3014 h 3015"/>
                <a:gd name="T8" fmla="*/ 0 w 8987"/>
                <a:gd name="T9" fmla="*/ 1372 h 3015"/>
                <a:gd name="T10" fmla="*/ 0 w 8987"/>
                <a:gd name="T11" fmla="*/ 1363 h 3015"/>
                <a:gd name="T12" fmla="*/ 0 w 8987"/>
                <a:gd name="T13" fmla="*/ 0 h 3015"/>
                <a:gd name="T14" fmla="*/ 8986 w 8987"/>
                <a:gd name="T15" fmla="*/ 0 h 30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87" h="3015">
                  <a:moveTo>
                    <a:pt x="8986" y="0"/>
                  </a:moveTo>
                  <a:lnTo>
                    <a:pt x="8986" y="3014"/>
                  </a:lnTo>
                  <a:lnTo>
                    <a:pt x="1176" y="3014"/>
                  </a:lnTo>
                  <a:lnTo>
                    <a:pt x="1176" y="3014"/>
                  </a:lnTo>
                  <a:cubicBezTo>
                    <a:pt x="26" y="3014"/>
                    <a:pt x="0" y="1510"/>
                    <a:pt x="0" y="1372"/>
                  </a:cubicBezTo>
                  <a:lnTo>
                    <a:pt x="0" y="1363"/>
                  </a:lnTo>
                  <a:lnTo>
                    <a:pt x="0" y="0"/>
                  </a:lnTo>
                  <a:lnTo>
                    <a:pt x="8986" y="0"/>
                  </a:lnTo>
                </a:path>
              </a:pathLst>
            </a:custGeom>
            <a:solidFill>
              <a:srgbClr val="FBE9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3" name="Freeform 17">
              <a:extLst>
                <a:ext uri="{FF2B5EF4-FFF2-40B4-BE49-F238E27FC236}">
                  <a16:creationId xmlns:a16="http://schemas.microsoft.com/office/drawing/2014/main" id="{1C87BBA1-BAFA-4FC6-B2CD-A9ADE9A2535C}"/>
                </a:ext>
              </a:extLst>
            </p:cNvPr>
            <p:cNvSpPr>
              <a:spLocks noChangeArrowheads="1"/>
            </p:cNvSpPr>
            <p:nvPr/>
          </p:nvSpPr>
          <p:spPr bwMode="auto">
            <a:xfrm>
              <a:off x="752301" y="10906378"/>
              <a:ext cx="1466646" cy="2059890"/>
            </a:xfrm>
            <a:custGeom>
              <a:avLst/>
              <a:gdLst>
                <a:gd name="T0" fmla="*/ 1176 w 1177"/>
                <a:gd name="T1" fmla="*/ 1651 h 1652"/>
                <a:gd name="T2" fmla="*/ 1176 w 1177"/>
                <a:gd name="T3" fmla="*/ 1651 h 1652"/>
                <a:gd name="T4" fmla="*/ 0 w 1177"/>
                <a:gd name="T5" fmla="*/ 9 h 1652"/>
                <a:gd name="T6" fmla="*/ 0 w 1177"/>
                <a:gd name="T7" fmla="*/ 0 h 1652"/>
                <a:gd name="T8" fmla="*/ 0 w 1177"/>
                <a:gd name="T9" fmla="*/ 0 h 1652"/>
                <a:gd name="T10" fmla="*/ 64 w 1177"/>
                <a:gd name="T11" fmla="*/ 153 h 1652"/>
                <a:gd name="T12" fmla="*/ 64 w 1177"/>
                <a:gd name="T13" fmla="*/ 153 h 1652"/>
                <a:gd name="T14" fmla="*/ 64 w 1177"/>
                <a:gd name="T15" fmla="*/ 153 h 1652"/>
                <a:gd name="T16" fmla="*/ 64 w 1177"/>
                <a:gd name="T17" fmla="*/ 153 h 1652"/>
                <a:gd name="T18" fmla="*/ 1151 w 1177"/>
                <a:gd name="T19" fmla="*/ 806 h 1652"/>
                <a:gd name="T20" fmla="*/ 1151 w 1177"/>
                <a:gd name="T21" fmla="*/ 806 h 1652"/>
                <a:gd name="T22" fmla="*/ 1078 w 1177"/>
                <a:gd name="T23" fmla="*/ 1558 h 1652"/>
                <a:gd name="T24" fmla="*/ 1078 w 1177"/>
                <a:gd name="T25" fmla="*/ 1558 h 1652"/>
                <a:gd name="T26" fmla="*/ 1176 w 1177"/>
                <a:gd name="T27" fmla="*/ 1651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7" h="1652">
                  <a:moveTo>
                    <a:pt x="1176" y="1651"/>
                  </a:moveTo>
                  <a:lnTo>
                    <a:pt x="1176" y="1651"/>
                  </a:lnTo>
                  <a:cubicBezTo>
                    <a:pt x="26" y="1651"/>
                    <a:pt x="0" y="147"/>
                    <a:pt x="0" y="9"/>
                  </a:cubicBezTo>
                  <a:lnTo>
                    <a:pt x="0" y="0"/>
                  </a:lnTo>
                  <a:lnTo>
                    <a:pt x="0" y="0"/>
                  </a:lnTo>
                  <a:cubicBezTo>
                    <a:pt x="20" y="54"/>
                    <a:pt x="42" y="105"/>
                    <a:pt x="64" y="153"/>
                  </a:cubicBezTo>
                  <a:lnTo>
                    <a:pt x="64" y="153"/>
                  </a:lnTo>
                  <a:lnTo>
                    <a:pt x="64" y="153"/>
                  </a:lnTo>
                  <a:lnTo>
                    <a:pt x="64" y="153"/>
                  </a:lnTo>
                  <a:cubicBezTo>
                    <a:pt x="467" y="1021"/>
                    <a:pt x="1151" y="806"/>
                    <a:pt x="1151" y="806"/>
                  </a:cubicBezTo>
                  <a:lnTo>
                    <a:pt x="1151" y="806"/>
                  </a:lnTo>
                  <a:cubicBezTo>
                    <a:pt x="1014" y="1245"/>
                    <a:pt x="1033" y="1456"/>
                    <a:pt x="1078" y="1558"/>
                  </a:cubicBezTo>
                  <a:lnTo>
                    <a:pt x="1078" y="1558"/>
                  </a:lnTo>
                  <a:cubicBezTo>
                    <a:pt x="1117" y="1644"/>
                    <a:pt x="1176" y="1651"/>
                    <a:pt x="1176" y="1651"/>
                  </a:cubicBezTo>
                </a:path>
              </a:pathLst>
            </a:custGeom>
            <a:solidFill>
              <a:srgbClr val="E7D5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10" name="Group 9">
            <a:extLst>
              <a:ext uri="{FF2B5EF4-FFF2-40B4-BE49-F238E27FC236}">
                <a16:creationId xmlns:a16="http://schemas.microsoft.com/office/drawing/2014/main" id="{C53A6AFA-3A41-E64C-A938-FB58516E7F86}"/>
              </a:ext>
            </a:extLst>
          </p:cNvPr>
          <p:cNvGrpSpPr/>
          <p:nvPr/>
        </p:nvGrpSpPr>
        <p:grpSpPr>
          <a:xfrm>
            <a:off x="6216847" y="4604512"/>
            <a:ext cx="5597415" cy="1878622"/>
            <a:chOff x="12430518" y="9209024"/>
            <a:chExt cx="11194829" cy="3757244"/>
          </a:xfrm>
        </p:grpSpPr>
        <p:sp>
          <p:nvSpPr>
            <p:cNvPr id="29" name="Freeform 3">
              <a:extLst>
                <a:ext uri="{FF2B5EF4-FFF2-40B4-BE49-F238E27FC236}">
                  <a16:creationId xmlns:a16="http://schemas.microsoft.com/office/drawing/2014/main" id="{3BD54912-D03B-41B7-9B00-A0D5B85EEEC1}"/>
                </a:ext>
              </a:extLst>
            </p:cNvPr>
            <p:cNvSpPr>
              <a:spLocks noChangeArrowheads="1"/>
            </p:cNvSpPr>
            <p:nvPr/>
          </p:nvSpPr>
          <p:spPr bwMode="auto">
            <a:xfrm>
              <a:off x="12430518" y="9209024"/>
              <a:ext cx="11194829" cy="3757244"/>
            </a:xfrm>
            <a:custGeom>
              <a:avLst/>
              <a:gdLst>
                <a:gd name="T0" fmla="*/ 8986 w 8987"/>
                <a:gd name="T1" fmla="*/ 0 h 3015"/>
                <a:gd name="T2" fmla="*/ 8986 w 8987"/>
                <a:gd name="T3" fmla="*/ 1363 h 3015"/>
                <a:gd name="T4" fmla="*/ 8986 w 8987"/>
                <a:gd name="T5" fmla="*/ 1372 h 3015"/>
                <a:gd name="T6" fmla="*/ 8986 w 8987"/>
                <a:gd name="T7" fmla="*/ 1372 h 3015"/>
                <a:gd name="T8" fmla="*/ 7810 w 8987"/>
                <a:gd name="T9" fmla="*/ 3014 h 3015"/>
                <a:gd name="T10" fmla="*/ 0 w 8987"/>
                <a:gd name="T11" fmla="*/ 3014 h 3015"/>
                <a:gd name="T12" fmla="*/ 0 w 8987"/>
                <a:gd name="T13" fmla="*/ 0 h 3015"/>
                <a:gd name="T14" fmla="*/ 8986 w 8987"/>
                <a:gd name="T15" fmla="*/ 0 h 30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87" h="3015">
                  <a:moveTo>
                    <a:pt x="8986" y="0"/>
                  </a:moveTo>
                  <a:lnTo>
                    <a:pt x="8986" y="1363"/>
                  </a:lnTo>
                  <a:lnTo>
                    <a:pt x="8986" y="1372"/>
                  </a:lnTo>
                  <a:lnTo>
                    <a:pt x="8986" y="1372"/>
                  </a:lnTo>
                  <a:cubicBezTo>
                    <a:pt x="8986" y="1510"/>
                    <a:pt x="8960" y="3014"/>
                    <a:pt x="7810" y="3014"/>
                  </a:cubicBezTo>
                  <a:lnTo>
                    <a:pt x="0" y="3014"/>
                  </a:lnTo>
                  <a:lnTo>
                    <a:pt x="0" y="0"/>
                  </a:lnTo>
                  <a:lnTo>
                    <a:pt x="8986" y="0"/>
                  </a:lnTo>
                </a:path>
              </a:pathLst>
            </a:custGeom>
            <a:solidFill>
              <a:srgbClr val="FBE9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4" name="Freeform 18">
              <a:extLst>
                <a:ext uri="{FF2B5EF4-FFF2-40B4-BE49-F238E27FC236}">
                  <a16:creationId xmlns:a16="http://schemas.microsoft.com/office/drawing/2014/main" id="{311638B1-741A-4367-8F6D-4A9AACD98EFD}"/>
                </a:ext>
              </a:extLst>
            </p:cNvPr>
            <p:cNvSpPr>
              <a:spLocks noChangeArrowheads="1"/>
            </p:cNvSpPr>
            <p:nvPr/>
          </p:nvSpPr>
          <p:spPr bwMode="auto">
            <a:xfrm>
              <a:off x="22158703" y="10906378"/>
              <a:ext cx="1466642" cy="2059890"/>
            </a:xfrm>
            <a:custGeom>
              <a:avLst/>
              <a:gdLst>
                <a:gd name="T0" fmla="*/ 1176 w 1177"/>
                <a:gd name="T1" fmla="*/ 0 h 1652"/>
                <a:gd name="T2" fmla="*/ 1176 w 1177"/>
                <a:gd name="T3" fmla="*/ 9 h 1652"/>
                <a:gd name="T4" fmla="*/ 1176 w 1177"/>
                <a:gd name="T5" fmla="*/ 9 h 1652"/>
                <a:gd name="T6" fmla="*/ 0 w 1177"/>
                <a:gd name="T7" fmla="*/ 1651 h 1652"/>
                <a:gd name="T8" fmla="*/ 0 w 1177"/>
                <a:gd name="T9" fmla="*/ 1651 h 1652"/>
                <a:gd name="T10" fmla="*/ 98 w 1177"/>
                <a:gd name="T11" fmla="*/ 1558 h 1652"/>
                <a:gd name="T12" fmla="*/ 98 w 1177"/>
                <a:gd name="T13" fmla="*/ 1558 h 1652"/>
                <a:gd name="T14" fmla="*/ 26 w 1177"/>
                <a:gd name="T15" fmla="*/ 806 h 1652"/>
                <a:gd name="T16" fmla="*/ 26 w 1177"/>
                <a:gd name="T17" fmla="*/ 806 h 1652"/>
                <a:gd name="T18" fmla="*/ 1112 w 1177"/>
                <a:gd name="T19" fmla="*/ 153 h 1652"/>
                <a:gd name="T20" fmla="*/ 1112 w 1177"/>
                <a:gd name="T21" fmla="*/ 153 h 1652"/>
                <a:gd name="T22" fmla="*/ 1112 w 1177"/>
                <a:gd name="T23" fmla="*/ 153 h 1652"/>
                <a:gd name="T24" fmla="*/ 1112 w 1177"/>
                <a:gd name="T25" fmla="*/ 153 h 1652"/>
                <a:gd name="T26" fmla="*/ 1176 w 1177"/>
                <a:gd name="T27" fmla="*/ 0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7" h="1652">
                  <a:moveTo>
                    <a:pt x="1176" y="0"/>
                  </a:moveTo>
                  <a:lnTo>
                    <a:pt x="1176" y="9"/>
                  </a:lnTo>
                  <a:lnTo>
                    <a:pt x="1176" y="9"/>
                  </a:lnTo>
                  <a:cubicBezTo>
                    <a:pt x="1176" y="147"/>
                    <a:pt x="1150" y="1651"/>
                    <a:pt x="0" y="1651"/>
                  </a:cubicBezTo>
                  <a:lnTo>
                    <a:pt x="0" y="1651"/>
                  </a:lnTo>
                  <a:cubicBezTo>
                    <a:pt x="0" y="1651"/>
                    <a:pt x="59" y="1644"/>
                    <a:pt x="98" y="1558"/>
                  </a:cubicBezTo>
                  <a:lnTo>
                    <a:pt x="98" y="1558"/>
                  </a:lnTo>
                  <a:cubicBezTo>
                    <a:pt x="144" y="1456"/>
                    <a:pt x="162" y="1245"/>
                    <a:pt x="26" y="806"/>
                  </a:cubicBezTo>
                  <a:lnTo>
                    <a:pt x="26" y="806"/>
                  </a:lnTo>
                  <a:cubicBezTo>
                    <a:pt x="26" y="806"/>
                    <a:pt x="709" y="1021"/>
                    <a:pt x="1112" y="153"/>
                  </a:cubicBezTo>
                  <a:lnTo>
                    <a:pt x="1112" y="153"/>
                  </a:lnTo>
                  <a:lnTo>
                    <a:pt x="1112" y="153"/>
                  </a:lnTo>
                  <a:lnTo>
                    <a:pt x="1112" y="153"/>
                  </a:lnTo>
                  <a:cubicBezTo>
                    <a:pt x="1135" y="105"/>
                    <a:pt x="1156" y="54"/>
                    <a:pt x="1176" y="0"/>
                  </a:cubicBezTo>
                </a:path>
              </a:pathLst>
            </a:custGeom>
            <a:solidFill>
              <a:srgbClr val="E7D5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6" name="Group 5">
            <a:extLst>
              <a:ext uri="{FF2B5EF4-FFF2-40B4-BE49-F238E27FC236}">
                <a16:creationId xmlns:a16="http://schemas.microsoft.com/office/drawing/2014/main" id="{20039024-EAF3-4640-9C00-062BEC742A82}"/>
              </a:ext>
            </a:extLst>
          </p:cNvPr>
          <p:cNvGrpSpPr/>
          <p:nvPr/>
        </p:nvGrpSpPr>
        <p:grpSpPr>
          <a:xfrm>
            <a:off x="7384119" y="380360"/>
            <a:ext cx="2092852" cy="1878622"/>
            <a:chOff x="14765062" y="760720"/>
            <a:chExt cx="4185703" cy="3757244"/>
          </a:xfrm>
        </p:grpSpPr>
        <p:sp>
          <p:nvSpPr>
            <p:cNvPr id="36" name="Freeform 10">
              <a:extLst>
                <a:ext uri="{FF2B5EF4-FFF2-40B4-BE49-F238E27FC236}">
                  <a16:creationId xmlns:a16="http://schemas.microsoft.com/office/drawing/2014/main" id="{FDDBEEEB-2E51-43D8-BF02-987D69DD0337}"/>
                </a:ext>
              </a:extLst>
            </p:cNvPr>
            <p:cNvSpPr>
              <a:spLocks noChangeArrowheads="1"/>
            </p:cNvSpPr>
            <p:nvPr/>
          </p:nvSpPr>
          <p:spPr bwMode="auto">
            <a:xfrm>
              <a:off x="14765064" y="760720"/>
              <a:ext cx="4185701" cy="3757244"/>
            </a:xfrm>
            <a:custGeom>
              <a:avLst/>
              <a:gdLst>
                <a:gd name="T0" fmla="*/ 3360 w 3361"/>
                <a:gd name="T1" fmla="*/ 0 h 3015"/>
                <a:gd name="T2" fmla="*/ 3360 w 3361"/>
                <a:gd name="T3" fmla="*/ 3014 h 3015"/>
                <a:gd name="T4" fmla="*/ 1175 w 3361"/>
                <a:gd name="T5" fmla="*/ 3014 h 3015"/>
                <a:gd name="T6" fmla="*/ 1175 w 3361"/>
                <a:gd name="T7" fmla="*/ 3014 h 3015"/>
                <a:gd name="T8" fmla="*/ 0 w 3361"/>
                <a:gd name="T9" fmla="*/ 1372 h 3015"/>
                <a:gd name="T10" fmla="*/ 0 w 3361"/>
                <a:gd name="T11" fmla="*/ 1362 h 3015"/>
                <a:gd name="T12" fmla="*/ 0 w 3361"/>
                <a:gd name="T13" fmla="*/ 0 h 3015"/>
                <a:gd name="T14" fmla="*/ 3360 w 3361"/>
                <a:gd name="T15" fmla="*/ 0 h 30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1" h="3015">
                  <a:moveTo>
                    <a:pt x="3360" y="0"/>
                  </a:moveTo>
                  <a:lnTo>
                    <a:pt x="3360" y="3014"/>
                  </a:lnTo>
                  <a:lnTo>
                    <a:pt x="1175" y="3014"/>
                  </a:lnTo>
                  <a:lnTo>
                    <a:pt x="1175" y="3014"/>
                  </a:lnTo>
                  <a:cubicBezTo>
                    <a:pt x="26" y="3014"/>
                    <a:pt x="0" y="1509"/>
                    <a:pt x="0" y="1372"/>
                  </a:cubicBezTo>
                  <a:lnTo>
                    <a:pt x="0" y="1362"/>
                  </a:lnTo>
                  <a:lnTo>
                    <a:pt x="0" y="0"/>
                  </a:lnTo>
                  <a:lnTo>
                    <a:pt x="3360" y="0"/>
                  </a:lnTo>
                </a:path>
              </a:pathLst>
            </a:custGeom>
            <a:solidFill>
              <a:srgbClr val="FBE9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5" name="Freeform 19">
              <a:extLst>
                <a:ext uri="{FF2B5EF4-FFF2-40B4-BE49-F238E27FC236}">
                  <a16:creationId xmlns:a16="http://schemas.microsoft.com/office/drawing/2014/main" id="{45D4EA48-7417-441A-A2D3-24222F5EF0F7}"/>
                </a:ext>
              </a:extLst>
            </p:cNvPr>
            <p:cNvSpPr>
              <a:spLocks noChangeArrowheads="1"/>
            </p:cNvSpPr>
            <p:nvPr/>
          </p:nvSpPr>
          <p:spPr bwMode="auto">
            <a:xfrm>
              <a:off x="14765062" y="2458074"/>
              <a:ext cx="1466642" cy="2059890"/>
            </a:xfrm>
            <a:custGeom>
              <a:avLst/>
              <a:gdLst>
                <a:gd name="T0" fmla="*/ 1175 w 1176"/>
                <a:gd name="T1" fmla="*/ 1652 h 1653"/>
                <a:gd name="T2" fmla="*/ 1175 w 1176"/>
                <a:gd name="T3" fmla="*/ 1652 h 1653"/>
                <a:gd name="T4" fmla="*/ 0 w 1176"/>
                <a:gd name="T5" fmla="*/ 10 h 1653"/>
                <a:gd name="T6" fmla="*/ 0 w 1176"/>
                <a:gd name="T7" fmla="*/ 0 h 1653"/>
                <a:gd name="T8" fmla="*/ 0 w 1176"/>
                <a:gd name="T9" fmla="*/ 0 h 1653"/>
                <a:gd name="T10" fmla="*/ 64 w 1176"/>
                <a:gd name="T11" fmla="*/ 153 h 1653"/>
                <a:gd name="T12" fmla="*/ 64 w 1176"/>
                <a:gd name="T13" fmla="*/ 153 h 1653"/>
                <a:gd name="T14" fmla="*/ 64 w 1176"/>
                <a:gd name="T15" fmla="*/ 153 h 1653"/>
                <a:gd name="T16" fmla="*/ 64 w 1176"/>
                <a:gd name="T17" fmla="*/ 153 h 1653"/>
                <a:gd name="T18" fmla="*/ 1151 w 1176"/>
                <a:gd name="T19" fmla="*/ 807 h 1653"/>
                <a:gd name="T20" fmla="*/ 1151 w 1176"/>
                <a:gd name="T21" fmla="*/ 807 h 1653"/>
                <a:gd name="T22" fmla="*/ 1078 w 1176"/>
                <a:gd name="T23" fmla="*/ 1558 h 1653"/>
                <a:gd name="T24" fmla="*/ 1078 w 1176"/>
                <a:gd name="T25" fmla="*/ 1558 h 1653"/>
                <a:gd name="T26" fmla="*/ 1175 w 1176"/>
                <a:gd name="T27" fmla="*/ 1652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6" h="1653">
                  <a:moveTo>
                    <a:pt x="1175" y="1652"/>
                  </a:moveTo>
                  <a:lnTo>
                    <a:pt x="1175" y="1652"/>
                  </a:lnTo>
                  <a:cubicBezTo>
                    <a:pt x="26" y="1652"/>
                    <a:pt x="0" y="147"/>
                    <a:pt x="0" y="10"/>
                  </a:cubicBezTo>
                  <a:lnTo>
                    <a:pt x="0" y="0"/>
                  </a:lnTo>
                  <a:lnTo>
                    <a:pt x="0" y="0"/>
                  </a:lnTo>
                  <a:cubicBezTo>
                    <a:pt x="20" y="54"/>
                    <a:pt x="42" y="105"/>
                    <a:pt x="64" y="153"/>
                  </a:cubicBezTo>
                  <a:lnTo>
                    <a:pt x="64" y="153"/>
                  </a:lnTo>
                  <a:lnTo>
                    <a:pt x="64" y="153"/>
                  </a:lnTo>
                  <a:lnTo>
                    <a:pt x="64" y="153"/>
                  </a:lnTo>
                  <a:cubicBezTo>
                    <a:pt x="467" y="1022"/>
                    <a:pt x="1151" y="807"/>
                    <a:pt x="1151" y="807"/>
                  </a:cubicBezTo>
                  <a:lnTo>
                    <a:pt x="1151" y="807"/>
                  </a:lnTo>
                  <a:cubicBezTo>
                    <a:pt x="1014" y="1246"/>
                    <a:pt x="1032" y="1457"/>
                    <a:pt x="1078" y="1558"/>
                  </a:cubicBezTo>
                  <a:lnTo>
                    <a:pt x="1078" y="1558"/>
                  </a:lnTo>
                  <a:cubicBezTo>
                    <a:pt x="1117" y="1645"/>
                    <a:pt x="1175" y="1652"/>
                    <a:pt x="1175" y="1652"/>
                  </a:cubicBezTo>
                </a:path>
              </a:pathLst>
            </a:custGeom>
            <a:solidFill>
              <a:srgbClr val="E7D55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sp>
        <p:nvSpPr>
          <p:cNvPr id="674" name="TextBox 673">
            <a:extLst>
              <a:ext uri="{FF2B5EF4-FFF2-40B4-BE49-F238E27FC236}">
                <a16:creationId xmlns:a16="http://schemas.microsoft.com/office/drawing/2014/main" id="{AA4AF5BB-CFD4-4C80-89E6-46F122E84390}"/>
              </a:ext>
            </a:extLst>
          </p:cNvPr>
          <p:cNvSpPr txBox="1"/>
          <p:nvPr/>
        </p:nvSpPr>
        <p:spPr>
          <a:xfrm>
            <a:off x="602250" y="518546"/>
            <a:ext cx="1646116"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PARTNERS</a:t>
            </a:r>
          </a:p>
        </p:txBody>
      </p:sp>
      <p:sp>
        <p:nvSpPr>
          <p:cNvPr id="675" name="TextBox 674">
            <a:extLst>
              <a:ext uri="{FF2B5EF4-FFF2-40B4-BE49-F238E27FC236}">
                <a16:creationId xmlns:a16="http://schemas.microsoft.com/office/drawing/2014/main" id="{29878A21-8CF9-4088-AC6E-152C9B7B8198}"/>
              </a:ext>
            </a:extLst>
          </p:cNvPr>
          <p:cNvSpPr txBox="1"/>
          <p:nvPr/>
        </p:nvSpPr>
        <p:spPr>
          <a:xfrm>
            <a:off x="602250" y="1821423"/>
            <a:ext cx="1646116" cy="1043747"/>
          </a:xfrm>
          <a:prstGeom prst="rect">
            <a:avLst/>
          </a:prstGeom>
          <a:noFill/>
        </p:spPr>
        <p:txBody>
          <a:bodyPr wrap="square" rtlCol="0" anchor="ctr">
            <a:spAutoFit/>
          </a:bodyPr>
          <a:lstStyle/>
          <a:p>
            <a:pPr algn="ctr">
              <a:lnSpc>
                <a:spcPts val="1450"/>
              </a:lnSpc>
            </a:pPr>
            <a:r>
              <a:rPr lang="en-US" sz="1050" spc="-10" dirty="0">
                <a:solidFill>
                  <a:srgbClr val="322827"/>
                </a:solidFill>
                <a:latin typeface="Poppins" pitchFamily="2" charset="77"/>
                <a:cs typeface="Poppins" pitchFamily="2" charset="77"/>
              </a:rPr>
              <a:t>Make a big impact with professional slides, charts, infographics and more.</a:t>
            </a:r>
          </a:p>
        </p:txBody>
      </p:sp>
      <p:sp>
        <p:nvSpPr>
          <p:cNvPr id="676" name="TextBox 675">
            <a:extLst>
              <a:ext uri="{FF2B5EF4-FFF2-40B4-BE49-F238E27FC236}">
                <a16:creationId xmlns:a16="http://schemas.microsoft.com/office/drawing/2014/main" id="{0A209E2D-2BD9-4FBF-B355-C7719FFF79CC}"/>
              </a:ext>
            </a:extLst>
          </p:cNvPr>
          <p:cNvSpPr txBox="1"/>
          <p:nvPr/>
        </p:nvSpPr>
        <p:spPr>
          <a:xfrm>
            <a:off x="2938055" y="518819"/>
            <a:ext cx="1644435"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ACTIVITIES</a:t>
            </a:r>
          </a:p>
        </p:txBody>
      </p:sp>
      <p:sp>
        <p:nvSpPr>
          <p:cNvPr id="677" name="TextBox 676">
            <a:extLst>
              <a:ext uri="{FF2B5EF4-FFF2-40B4-BE49-F238E27FC236}">
                <a16:creationId xmlns:a16="http://schemas.microsoft.com/office/drawing/2014/main" id="{34FFDAD0-781D-4C41-8FF9-0975908EAC54}"/>
              </a:ext>
            </a:extLst>
          </p:cNvPr>
          <p:cNvSpPr txBox="1"/>
          <p:nvPr/>
        </p:nvSpPr>
        <p:spPr>
          <a:xfrm>
            <a:off x="2913937" y="1048880"/>
            <a:ext cx="1690131" cy="659027"/>
          </a:xfrm>
          <a:prstGeom prst="rect">
            <a:avLst/>
          </a:prstGeom>
          <a:noFill/>
        </p:spPr>
        <p:txBody>
          <a:bodyPr wrap="square" rtlCol="0" anchor="ctr">
            <a:spAutoFit/>
          </a:bodyPr>
          <a:lstStyle/>
          <a:p>
            <a:pPr algn="ctr">
              <a:lnSpc>
                <a:spcPts val="1450"/>
              </a:lnSpc>
            </a:pPr>
            <a:r>
              <a:rPr lang="en-US" sz="1050" spc="-10" dirty="0">
                <a:solidFill>
                  <a:srgbClr val="322827"/>
                </a:solidFill>
                <a:latin typeface="Poppins" pitchFamily="2" charset="77"/>
                <a:cs typeface="Poppins" pitchFamily="2" charset="77"/>
              </a:rPr>
              <a:t>Make a big impact with professional slides and charts.</a:t>
            </a:r>
          </a:p>
        </p:txBody>
      </p:sp>
      <p:sp>
        <p:nvSpPr>
          <p:cNvPr id="678" name="TextBox 677">
            <a:extLst>
              <a:ext uri="{FF2B5EF4-FFF2-40B4-BE49-F238E27FC236}">
                <a16:creationId xmlns:a16="http://schemas.microsoft.com/office/drawing/2014/main" id="{2AE4D393-E8FA-446A-A1D2-31E96C93C044}"/>
              </a:ext>
            </a:extLst>
          </p:cNvPr>
          <p:cNvSpPr txBox="1"/>
          <p:nvPr/>
        </p:nvSpPr>
        <p:spPr>
          <a:xfrm>
            <a:off x="2938055" y="2629898"/>
            <a:ext cx="1644435" cy="276999"/>
          </a:xfrm>
          <a:prstGeom prst="rect">
            <a:avLst/>
          </a:prstGeom>
          <a:noFill/>
        </p:spPr>
        <p:txBody>
          <a:bodyPr wrap="square" rtlCol="0" anchor="t">
            <a:spAutoFit/>
          </a:bodyPr>
          <a:lstStyle/>
          <a:p>
            <a:pPr algn="ctr"/>
            <a:r>
              <a:rPr lang="es-SV" sz="1200" b="1" spc="-10" dirty="0">
                <a:solidFill>
                  <a:srgbClr val="111340"/>
                </a:solidFill>
                <a:latin typeface="Poppins" pitchFamily="2" charset="77"/>
                <a:cs typeface="Poppins" pitchFamily="2" charset="77"/>
              </a:rPr>
              <a:t>K</a:t>
            </a:r>
            <a:r>
              <a:rPr lang="en-US" sz="1200" b="1" spc="-10" dirty="0">
                <a:solidFill>
                  <a:srgbClr val="111340"/>
                </a:solidFill>
                <a:latin typeface="Poppins" pitchFamily="2" charset="77"/>
                <a:cs typeface="Poppins" pitchFamily="2" charset="77"/>
              </a:rPr>
              <a:t>EY RESOURCES</a:t>
            </a:r>
          </a:p>
        </p:txBody>
      </p:sp>
      <p:sp>
        <p:nvSpPr>
          <p:cNvPr id="679" name="TextBox 678">
            <a:extLst>
              <a:ext uri="{FF2B5EF4-FFF2-40B4-BE49-F238E27FC236}">
                <a16:creationId xmlns:a16="http://schemas.microsoft.com/office/drawing/2014/main" id="{9ECF7135-6CB9-425B-B99D-893F71BDE895}"/>
              </a:ext>
            </a:extLst>
          </p:cNvPr>
          <p:cNvSpPr txBox="1"/>
          <p:nvPr/>
        </p:nvSpPr>
        <p:spPr>
          <a:xfrm>
            <a:off x="2913937" y="3161863"/>
            <a:ext cx="1690131" cy="659027"/>
          </a:xfrm>
          <a:prstGeom prst="rect">
            <a:avLst/>
          </a:prstGeom>
          <a:noFill/>
        </p:spPr>
        <p:txBody>
          <a:bodyPr wrap="square" rtlCol="0" anchor="ctr">
            <a:spAutoFit/>
          </a:bodyPr>
          <a:lstStyle/>
          <a:p>
            <a:pPr algn="ctr">
              <a:lnSpc>
                <a:spcPts val="1450"/>
              </a:lnSpc>
            </a:pPr>
            <a:r>
              <a:rPr lang="en-US" sz="1050" spc="-10" dirty="0">
                <a:solidFill>
                  <a:srgbClr val="322827"/>
                </a:solidFill>
                <a:latin typeface="Poppins" pitchFamily="2" charset="77"/>
                <a:cs typeface="Poppins" pitchFamily="2" charset="77"/>
              </a:rPr>
              <a:t>Make a big impact with professional slides and charts.</a:t>
            </a:r>
          </a:p>
        </p:txBody>
      </p:sp>
      <p:sp>
        <p:nvSpPr>
          <p:cNvPr id="680" name="TextBox 679">
            <a:extLst>
              <a:ext uri="{FF2B5EF4-FFF2-40B4-BE49-F238E27FC236}">
                <a16:creationId xmlns:a16="http://schemas.microsoft.com/office/drawing/2014/main" id="{8B36C401-7EC7-41CF-AAD4-92701D187894}"/>
              </a:ext>
            </a:extLst>
          </p:cNvPr>
          <p:cNvSpPr txBox="1"/>
          <p:nvPr/>
        </p:nvSpPr>
        <p:spPr>
          <a:xfrm>
            <a:off x="7608117" y="518819"/>
            <a:ext cx="1644435"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 RELATIONSHIP</a:t>
            </a:r>
          </a:p>
        </p:txBody>
      </p:sp>
      <p:sp>
        <p:nvSpPr>
          <p:cNvPr id="681" name="TextBox 680">
            <a:extLst>
              <a:ext uri="{FF2B5EF4-FFF2-40B4-BE49-F238E27FC236}">
                <a16:creationId xmlns:a16="http://schemas.microsoft.com/office/drawing/2014/main" id="{7906ED6A-8854-49C8-8C48-CFA4F399CCA8}"/>
              </a:ext>
            </a:extLst>
          </p:cNvPr>
          <p:cNvSpPr txBox="1"/>
          <p:nvPr/>
        </p:nvSpPr>
        <p:spPr>
          <a:xfrm>
            <a:off x="7587809" y="1048880"/>
            <a:ext cx="1690131" cy="659027"/>
          </a:xfrm>
          <a:prstGeom prst="rect">
            <a:avLst/>
          </a:prstGeom>
          <a:noFill/>
        </p:spPr>
        <p:txBody>
          <a:bodyPr wrap="square" rtlCol="0" anchor="ctr">
            <a:spAutoFit/>
          </a:bodyPr>
          <a:lstStyle/>
          <a:p>
            <a:pPr algn="ctr">
              <a:lnSpc>
                <a:spcPts val="1450"/>
              </a:lnSpc>
            </a:pPr>
            <a:r>
              <a:rPr lang="en-US" sz="1050" spc="-10" dirty="0">
                <a:solidFill>
                  <a:srgbClr val="322827"/>
                </a:solidFill>
                <a:latin typeface="Poppins" pitchFamily="2" charset="77"/>
                <a:cs typeface="Poppins" pitchFamily="2" charset="77"/>
              </a:rPr>
              <a:t>Make a big impact with professional slides and charts.</a:t>
            </a:r>
          </a:p>
        </p:txBody>
      </p:sp>
      <p:sp>
        <p:nvSpPr>
          <p:cNvPr id="682" name="TextBox 681">
            <a:extLst>
              <a:ext uri="{FF2B5EF4-FFF2-40B4-BE49-F238E27FC236}">
                <a16:creationId xmlns:a16="http://schemas.microsoft.com/office/drawing/2014/main" id="{470459A6-62C8-42EA-8A9D-F8FCD6A00BBA}"/>
              </a:ext>
            </a:extLst>
          </p:cNvPr>
          <p:cNvSpPr txBox="1"/>
          <p:nvPr/>
        </p:nvSpPr>
        <p:spPr>
          <a:xfrm>
            <a:off x="7608752" y="2629898"/>
            <a:ext cx="1644435" cy="276999"/>
          </a:xfrm>
          <a:prstGeom prst="rect">
            <a:avLst/>
          </a:prstGeom>
          <a:noFill/>
        </p:spPr>
        <p:txBody>
          <a:bodyPr wrap="square" rtlCol="0" anchor="t">
            <a:spAutoFit/>
          </a:bodyPr>
          <a:lstStyle/>
          <a:p>
            <a:pPr algn="ctr"/>
            <a:r>
              <a:rPr lang="es-SV" sz="1200" b="1" spc="-10" dirty="0">
                <a:solidFill>
                  <a:srgbClr val="111340"/>
                </a:solidFill>
                <a:latin typeface="Poppins" pitchFamily="2" charset="77"/>
                <a:cs typeface="Poppins" pitchFamily="2" charset="77"/>
              </a:rPr>
              <a:t>CHANNELS</a:t>
            </a:r>
            <a:endParaRPr lang="en-US" sz="1200" b="1" spc="-10" dirty="0">
              <a:solidFill>
                <a:srgbClr val="111340"/>
              </a:solidFill>
              <a:latin typeface="Poppins" pitchFamily="2" charset="77"/>
              <a:cs typeface="Poppins" pitchFamily="2" charset="77"/>
            </a:endParaRPr>
          </a:p>
        </p:txBody>
      </p:sp>
      <p:sp>
        <p:nvSpPr>
          <p:cNvPr id="683" name="TextBox 682">
            <a:extLst>
              <a:ext uri="{FF2B5EF4-FFF2-40B4-BE49-F238E27FC236}">
                <a16:creationId xmlns:a16="http://schemas.microsoft.com/office/drawing/2014/main" id="{C67D8ED5-97DD-4432-AE16-61CBF17EE9ED}"/>
              </a:ext>
            </a:extLst>
          </p:cNvPr>
          <p:cNvSpPr txBox="1"/>
          <p:nvPr/>
        </p:nvSpPr>
        <p:spPr>
          <a:xfrm>
            <a:off x="7585904" y="3161863"/>
            <a:ext cx="1690131" cy="659027"/>
          </a:xfrm>
          <a:prstGeom prst="rect">
            <a:avLst/>
          </a:prstGeom>
          <a:noFill/>
        </p:spPr>
        <p:txBody>
          <a:bodyPr wrap="square" rtlCol="0" anchor="ctr">
            <a:spAutoFit/>
          </a:bodyPr>
          <a:lstStyle/>
          <a:p>
            <a:pPr algn="ctr">
              <a:lnSpc>
                <a:spcPts val="1450"/>
              </a:lnSpc>
            </a:pPr>
            <a:r>
              <a:rPr lang="en-US" sz="1050" spc="-10" dirty="0">
                <a:solidFill>
                  <a:srgbClr val="322827"/>
                </a:solidFill>
                <a:latin typeface="Poppins" pitchFamily="2" charset="77"/>
                <a:cs typeface="Poppins" pitchFamily="2" charset="77"/>
              </a:rPr>
              <a:t>Make a big impact with professional slides and charts.</a:t>
            </a:r>
          </a:p>
        </p:txBody>
      </p:sp>
      <p:sp>
        <p:nvSpPr>
          <p:cNvPr id="684" name="TextBox 683">
            <a:extLst>
              <a:ext uri="{FF2B5EF4-FFF2-40B4-BE49-F238E27FC236}">
                <a16:creationId xmlns:a16="http://schemas.microsoft.com/office/drawing/2014/main" id="{D7644E65-1D45-4B88-B84C-5194829C47FF}"/>
              </a:ext>
            </a:extLst>
          </p:cNvPr>
          <p:cNvSpPr txBox="1"/>
          <p:nvPr/>
        </p:nvSpPr>
        <p:spPr>
          <a:xfrm>
            <a:off x="5274163" y="518546"/>
            <a:ext cx="1646116"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VALUE PROPOSITIONS</a:t>
            </a:r>
          </a:p>
        </p:txBody>
      </p:sp>
      <p:sp>
        <p:nvSpPr>
          <p:cNvPr id="685" name="TextBox 684">
            <a:extLst>
              <a:ext uri="{FF2B5EF4-FFF2-40B4-BE49-F238E27FC236}">
                <a16:creationId xmlns:a16="http://schemas.microsoft.com/office/drawing/2014/main" id="{EAA59774-EBA3-4569-A5A9-2734A83DEA3A}"/>
              </a:ext>
            </a:extLst>
          </p:cNvPr>
          <p:cNvSpPr txBox="1"/>
          <p:nvPr/>
        </p:nvSpPr>
        <p:spPr>
          <a:xfrm>
            <a:off x="5274163" y="1821423"/>
            <a:ext cx="1646116" cy="1043747"/>
          </a:xfrm>
          <a:prstGeom prst="rect">
            <a:avLst/>
          </a:prstGeom>
          <a:noFill/>
        </p:spPr>
        <p:txBody>
          <a:bodyPr wrap="square" rtlCol="0" anchor="ctr">
            <a:spAutoFit/>
          </a:bodyPr>
          <a:lstStyle/>
          <a:p>
            <a:pPr algn="ctr">
              <a:lnSpc>
                <a:spcPts val="1450"/>
              </a:lnSpc>
            </a:pPr>
            <a:r>
              <a:rPr lang="en-US" sz="1050" spc="-10" dirty="0">
                <a:solidFill>
                  <a:srgbClr val="322827"/>
                </a:solidFill>
                <a:latin typeface="Poppins" pitchFamily="2" charset="77"/>
                <a:cs typeface="Poppins" pitchFamily="2" charset="77"/>
              </a:rPr>
              <a:t>Make a big impact with professional slides, charts, infographics and more.</a:t>
            </a:r>
          </a:p>
        </p:txBody>
      </p:sp>
      <p:sp>
        <p:nvSpPr>
          <p:cNvPr id="686" name="TextBox 685">
            <a:extLst>
              <a:ext uri="{FF2B5EF4-FFF2-40B4-BE49-F238E27FC236}">
                <a16:creationId xmlns:a16="http://schemas.microsoft.com/office/drawing/2014/main" id="{9F068583-B3E0-40F1-B1F0-D37C2EF92D05}"/>
              </a:ext>
            </a:extLst>
          </p:cNvPr>
          <p:cNvSpPr txBox="1"/>
          <p:nvPr/>
        </p:nvSpPr>
        <p:spPr>
          <a:xfrm>
            <a:off x="9944189" y="519816"/>
            <a:ext cx="1646116"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 SEGMENTS</a:t>
            </a:r>
          </a:p>
        </p:txBody>
      </p:sp>
      <p:sp>
        <p:nvSpPr>
          <p:cNvPr id="687" name="TextBox 686">
            <a:extLst>
              <a:ext uri="{FF2B5EF4-FFF2-40B4-BE49-F238E27FC236}">
                <a16:creationId xmlns:a16="http://schemas.microsoft.com/office/drawing/2014/main" id="{7107DD7E-389A-4176-9549-0EEF4F5F33AC}"/>
              </a:ext>
            </a:extLst>
          </p:cNvPr>
          <p:cNvSpPr txBox="1"/>
          <p:nvPr/>
        </p:nvSpPr>
        <p:spPr>
          <a:xfrm>
            <a:off x="9944189" y="1821423"/>
            <a:ext cx="1646116" cy="1043747"/>
          </a:xfrm>
          <a:prstGeom prst="rect">
            <a:avLst/>
          </a:prstGeom>
          <a:noFill/>
        </p:spPr>
        <p:txBody>
          <a:bodyPr wrap="square" rtlCol="0" anchor="ctr">
            <a:spAutoFit/>
          </a:bodyPr>
          <a:lstStyle/>
          <a:p>
            <a:pPr algn="ctr">
              <a:lnSpc>
                <a:spcPts val="1450"/>
              </a:lnSpc>
            </a:pPr>
            <a:r>
              <a:rPr lang="en-US" sz="1050" spc="-10" dirty="0">
                <a:solidFill>
                  <a:srgbClr val="322827"/>
                </a:solidFill>
                <a:latin typeface="Poppins" pitchFamily="2" charset="77"/>
                <a:cs typeface="Poppins" pitchFamily="2" charset="77"/>
              </a:rPr>
              <a:t>Make a big impact with professional slides, charts, infographics and more.</a:t>
            </a:r>
          </a:p>
        </p:txBody>
      </p:sp>
      <p:sp>
        <p:nvSpPr>
          <p:cNvPr id="688" name="TextBox 687">
            <a:extLst>
              <a:ext uri="{FF2B5EF4-FFF2-40B4-BE49-F238E27FC236}">
                <a16:creationId xmlns:a16="http://schemas.microsoft.com/office/drawing/2014/main" id="{95FBE5F9-5907-46E7-B44E-244C38A4F126}"/>
              </a:ext>
            </a:extLst>
          </p:cNvPr>
          <p:cNvSpPr txBox="1"/>
          <p:nvPr/>
        </p:nvSpPr>
        <p:spPr>
          <a:xfrm>
            <a:off x="1235403" y="4742314"/>
            <a:ext cx="3879930"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COST STRUCTURE</a:t>
            </a:r>
          </a:p>
        </p:txBody>
      </p:sp>
      <p:sp>
        <p:nvSpPr>
          <p:cNvPr id="689" name="TextBox 688">
            <a:extLst>
              <a:ext uri="{FF2B5EF4-FFF2-40B4-BE49-F238E27FC236}">
                <a16:creationId xmlns:a16="http://schemas.microsoft.com/office/drawing/2014/main" id="{F2856012-9113-4843-9833-D6A20154DC90}"/>
              </a:ext>
            </a:extLst>
          </p:cNvPr>
          <p:cNvSpPr txBox="1"/>
          <p:nvPr/>
        </p:nvSpPr>
        <p:spPr>
          <a:xfrm>
            <a:off x="1235403" y="5404188"/>
            <a:ext cx="3879930" cy="466666"/>
          </a:xfrm>
          <a:prstGeom prst="rect">
            <a:avLst/>
          </a:prstGeom>
          <a:noFill/>
        </p:spPr>
        <p:txBody>
          <a:bodyPr wrap="square" rtlCol="0" anchor="ctr">
            <a:spAutoFit/>
          </a:bodyPr>
          <a:lstStyle/>
          <a:p>
            <a:pPr algn="ctr">
              <a:lnSpc>
                <a:spcPts val="1450"/>
              </a:lnSpc>
            </a:pPr>
            <a:r>
              <a:rPr lang="en-US" sz="1050" spc="-10" dirty="0">
                <a:solidFill>
                  <a:srgbClr val="322827"/>
                </a:solidFill>
                <a:latin typeface="Poppins" pitchFamily="2" charset="77"/>
                <a:cs typeface="Poppins" pitchFamily="2" charset="77"/>
              </a:rPr>
              <a:t>Make a big impact with professional slides, charts, infographics and more.</a:t>
            </a:r>
          </a:p>
        </p:txBody>
      </p:sp>
      <p:sp>
        <p:nvSpPr>
          <p:cNvPr id="690" name="TextBox 689">
            <a:extLst>
              <a:ext uri="{FF2B5EF4-FFF2-40B4-BE49-F238E27FC236}">
                <a16:creationId xmlns:a16="http://schemas.microsoft.com/office/drawing/2014/main" id="{6C45F36C-5251-4020-A90F-8563C55F10D9}"/>
              </a:ext>
            </a:extLst>
          </p:cNvPr>
          <p:cNvSpPr txBox="1"/>
          <p:nvPr/>
        </p:nvSpPr>
        <p:spPr>
          <a:xfrm>
            <a:off x="7076668" y="4742314"/>
            <a:ext cx="3879930"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REVENUE SOURCES</a:t>
            </a:r>
          </a:p>
        </p:txBody>
      </p:sp>
      <p:sp>
        <p:nvSpPr>
          <p:cNvPr id="691" name="TextBox 690">
            <a:extLst>
              <a:ext uri="{FF2B5EF4-FFF2-40B4-BE49-F238E27FC236}">
                <a16:creationId xmlns:a16="http://schemas.microsoft.com/office/drawing/2014/main" id="{CB00C68F-AB8A-4AD8-BDD7-97ABD6578A01}"/>
              </a:ext>
            </a:extLst>
          </p:cNvPr>
          <p:cNvSpPr txBox="1"/>
          <p:nvPr/>
        </p:nvSpPr>
        <p:spPr>
          <a:xfrm>
            <a:off x="7076668" y="5404188"/>
            <a:ext cx="3879930" cy="466666"/>
          </a:xfrm>
          <a:prstGeom prst="rect">
            <a:avLst/>
          </a:prstGeom>
          <a:noFill/>
        </p:spPr>
        <p:txBody>
          <a:bodyPr wrap="square" rtlCol="0" anchor="ctr">
            <a:spAutoFit/>
          </a:bodyPr>
          <a:lstStyle/>
          <a:p>
            <a:pPr algn="ctr">
              <a:lnSpc>
                <a:spcPts val="1450"/>
              </a:lnSpc>
            </a:pPr>
            <a:r>
              <a:rPr lang="en-US" sz="1050" spc="-10" dirty="0">
                <a:solidFill>
                  <a:srgbClr val="322827"/>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279222396"/>
      </p:ext>
    </p:extLst>
  </p:cSld>
  <p:clrMapOvr>
    <a:masterClrMapping/>
  </p:clrMapOvr>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ubtitle 2">
            <a:extLst>
              <a:ext uri="{FF2B5EF4-FFF2-40B4-BE49-F238E27FC236}">
                <a16:creationId xmlns:a16="http://schemas.microsoft.com/office/drawing/2014/main" id="{520AAF7F-2264-4E4C-A674-D767E23207C2}"/>
              </a:ext>
            </a:extLst>
          </p:cNvPr>
          <p:cNvSpPr txBox="1">
            <a:spLocks/>
          </p:cNvSpPr>
          <p:nvPr/>
        </p:nvSpPr>
        <p:spPr>
          <a:xfrm>
            <a:off x="3906090" y="2328161"/>
            <a:ext cx="2977822" cy="1308854"/>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3" name="TextBox 2">
            <a:extLst>
              <a:ext uri="{FF2B5EF4-FFF2-40B4-BE49-F238E27FC236}">
                <a16:creationId xmlns:a16="http://schemas.microsoft.com/office/drawing/2014/main" id="{61D52D51-6D17-7348-8D6D-2114F2683F1C}"/>
              </a:ext>
            </a:extLst>
          </p:cNvPr>
          <p:cNvSpPr txBox="1"/>
          <p:nvPr/>
        </p:nvSpPr>
        <p:spPr>
          <a:xfrm>
            <a:off x="3976015" y="1940152"/>
            <a:ext cx="1122423" cy="353943"/>
          </a:xfrm>
          <a:prstGeom prst="rect">
            <a:avLst/>
          </a:prstGeom>
          <a:noFill/>
        </p:spPr>
        <p:txBody>
          <a:bodyPr wrap="none" rtlCol="0" anchor="ctr" anchorCtr="0">
            <a:spAutoFit/>
          </a:bodyPr>
          <a:lstStyle/>
          <a:p>
            <a:r>
              <a:rPr lang="en-US" sz="1700" b="1" dirty="0">
                <a:solidFill>
                  <a:schemeClr val="accent2"/>
                </a:solidFill>
                <a:latin typeface="Oswald" panose="02000503000000000000" pitchFamily="2" charset="77"/>
                <a:ea typeface="League Spartan" charset="0"/>
                <a:cs typeface="Poppins" pitchFamily="2" charset="77"/>
              </a:rPr>
              <a:t>WEAKNESS</a:t>
            </a:r>
          </a:p>
        </p:txBody>
      </p:sp>
      <p:sp>
        <p:nvSpPr>
          <p:cNvPr id="4" name="Subtitle 2">
            <a:extLst>
              <a:ext uri="{FF2B5EF4-FFF2-40B4-BE49-F238E27FC236}">
                <a16:creationId xmlns:a16="http://schemas.microsoft.com/office/drawing/2014/main" id="{8DED5D55-02A5-6E43-B6B4-FC8EDF2FAB63}"/>
              </a:ext>
            </a:extLst>
          </p:cNvPr>
          <p:cNvSpPr txBox="1">
            <a:spLocks/>
          </p:cNvSpPr>
          <p:nvPr/>
        </p:nvSpPr>
        <p:spPr>
          <a:xfrm>
            <a:off x="3906090" y="4519631"/>
            <a:ext cx="2977822" cy="1308854"/>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5" name="TextBox 4">
            <a:extLst>
              <a:ext uri="{FF2B5EF4-FFF2-40B4-BE49-F238E27FC236}">
                <a16:creationId xmlns:a16="http://schemas.microsoft.com/office/drawing/2014/main" id="{37D2DB11-4D11-B249-88AA-3718E7614C32}"/>
              </a:ext>
            </a:extLst>
          </p:cNvPr>
          <p:cNvSpPr txBox="1"/>
          <p:nvPr/>
        </p:nvSpPr>
        <p:spPr>
          <a:xfrm>
            <a:off x="3976015" y="4131622"/>
            <a:ext cx="1441420" cy="353943"/>
          </a:xfrm>
          <a:prstGeom prst="rect">
            <a:avLst/>
          </a:prstGeom>
          <a:noFill/>
        </p:spPr>
        <p:txBody>
          <a:bodyPr wrap="none" rtlCol="0" anchor="ctr" anchorCtr="0">
            <a:spAutoFit/>
          </a:bodyPr>
          <a:lstStyle/>
          <a:p>
            <a:r>
              <a:rPr lang="en-US" sz="1700" b="1" dirty="0">
                <a:solidFill>
                  <a:schemeClr val="accent4"/>
                </a:solidFill>
                <a:latin typeface="Oswald" panose="02000503000000000000" pitchFamily="2" charset="77"/>
                <a:ea typeface="League Spartan" charset="0"/>
                <a:cs typeface="Poppins" pitchFamily="2" charset="77"/>
              </a:rPr>
              <a:t>OPPORTUNITY</a:t>
            </a:r>
          </a:p>
        </p:txBody>
      </p:sp>
      <p:sp>
        <p:nvSpPr>
          <p:cNvPr id="6" name="Subtitle 2">
            <a:extLst>
              <a:ext uri="{FF2B5EF4-FFF2-40B4-BE49-F238E27FC236}">
                <a16:creationId xmlns:a16="http://schemas.microsoft.com/office/drawing/2014/main" id="{1A45146C-020C-9A47-ACD9-264C721B8988}"/>
              </a:ext>
            </a:extLst>
          </p:cNvPr>
          <p:cNvSpPr txBox="1">
            <a:spLocks/>
          </p:cNvSpPr>
          <p:nvPr/>
        </p:nvSpPr>
        <p:spPr>
          <a:xfrm>
            <a:off x="661173" y="2328161"/>
            <a:ext cx="2977822" cy="1308854"/>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7" name="TextBox 6">
            <a:extLst>
              <a:ext uri="{FF2B5EF4-FFF2-40B4-BE49-F238E27FC236}">
                <a16:creationId xmlns:a16="http://schemas.microsoft.com/office/drawing/2014/main" id="{78970252-7E67-9049-AC31-158EA47C58B5}"/>
              </a:ext>
            </a:extLst>
          </p:cNvPr>
          <p:cNvSpPr txBox="1"/>
          <p:nvPr/>
        </p:nvSpPr>
        <p:spPr>
          <a:xfrm>
            <a:off x="731099" y="1940152"/>
            <a:ext cx="1103187" cy="353943"/>
          </a:xfrm>
          <a:prstGeom prst="rect">
            <a:avLst/>
          </a:prstGeom>
          <a:noFill/>
        </p:spPr>
        <p:txBody>
          <a:bodyPr wrap="none" rtlCol="0" anchor="ctr" anchorCtr="0">
            <a:spAutoFit/>
          </a:bodyPr>
          <a:lstStyle/>
          <a:p>
            <a:r>
              <a:rPr lang="en-US" sz="1700" b="1" dirty="0">
                <a:solidFill>
                  <a:schemeClr val="accent1"/>
                </a:solidFill>
                <a:latin typeface="Oswald" panose="02000503000000000000" pitchFamily="2" charset="77"/>
                <a:ea typeface="League Spartan" charset="0"/>
                <a:cs typeface="Poppins" pitchFamily="2" charset="77"/>
              </a:rPr>
              <a:t>STRENGTH</a:t>
            </a:r>
          </a:p>
        </p:txBody>
      </p:sp>
      <p:sp>
        <p:nvSpPr>
          <p:cNvPr id="8" name="Subtitle 2">
            <a:extLst>
              <a:ext uri="{FF2B5EF4-FFF2-40B4-BE49-F238E27FC236}">
                <a16:creationId xmlns:a16="http://schemas.microsoft.com/office/drawing/2014/main" id="{BFD5FD05-4FF0-784F-B2BC-82683FCFF0A5}"/>
              </a:ext>
            </a:extLst>
          </p:cNvPr>
          <p:cNvSpPr txBox="1">
            <a:spLocks/>
          </p:cNvSpPr>
          <p:nvPr/>
        </p:nvSpPr>
        <p:spPr>
          <a:xfrm>
            <a:off x="661173" y="4519631"/>
            <a:ext cx="2977822" cy="1308854"/>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9" name="TextBox 8">
            <a:extLst>
              <a:ext uri="{FF2B5EF4-FFF2-40B4-BE49-F238E27FC236}">
                <a16:creationId xmlns:a16="http://schemas.microsoft.com/office/drawing/2014/main" id="{BAC46D5C-352A-6C47-932F-0C705B4EBB59}"/>
              </a:ext>
            </a:extLst>
          </p:cNvPr>
          <p:cNvSpPr txBox="1"/>
          <p:nvPr/>
        </p:nvSpPr>
        <p:spPr>
          <a:xfrm>
            <a:off x="731099" y="4131622"/>
            <a:ext cx="862737" cy="353943"/>
          </a:xfrm>
          <a:prstGeom prst="rect">
            <a:avLst/>
          </a:prstGeom>
          <a:noFill/>
        </p:spPr>
        <p:txBody>
          <a:bodyPr wrap="none" rtlCol="0" anchor="ctr" anchorCtr="0">
            <a:spAutoFit/>
          </a:bodyPr>
          <a:lstStyle/>
          <a:p>
            <a:r>
              <a:rPr lang="en-US" sz="1700" b="1" dirty="0">
                <a:solidFill>
                  <a:schemeClr val="accent3"/>
                </a:solidFill>
                <a:latin typeface="Oswald" panose="02000503000000000000" pitchFamily="2" charset="77"/>
                <a:ea typeface="League Spartan" charset="0"/>
                <a:cs typeface="Poppins" pitchFamily="2" charset="77"/>
              </a:rPr>
              <a:t>THREAT</a:t>
            </a:r>
          </a:p>
        </p:txBody>
      </p:sp>
      <p:sp>
        <p:nvSpPr>
          <p:cNvPr id="10" name="Shape">
            <a:extLst>
              <a:ext uri="{FF2B5EF4-FFF2-40B4-BE49-F238E27FC236}">
                <a16:creationId xmlns:a16="http://schemas.microsoft.com/office/drawing/2014/main" id="{5735533A-DBD9-B94C-8D66-45393F46D6C7}"/>
              </a:ext>
            </a:extLst>
          </p:cNvPr>
          <p:cNvSpPr/>
          <p:nvPr/>
        </p:nvSpPr>
        <p:spPr>
          <a:xfrm>
            <a:off x="7242572" y="3890220"/>
            <a:ext cx="2051457" cy="205145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endParaRPr lang="ru-RU" sz="3599" dirty="0">
              <a:latin typeface="Roboto Light" panose="02000000000000000000" pitchFamily="2" charset="0"/>
            </a:endParaRPr>
          </a:p>
        </p:txBody>
      </p:sp>
      <p:sp>
        <p:nvSpPr>
          <p:cNvPr id="11" name="Shape">
            <a:extLst>
              <a:ext uri="{FF2B5EF4-FFF2-40B4-BE49-F238E27FC236}">
                <a16:creationId xmlns:a16="http://schemas.microsoft.com/office/drawing/2014/main" id="{020B818E-D52A-6B4B-B7F5-D71DEBE075B1}"/>
              </a:ext>
            </a:extLst>
          </p:cNvPr>
          <p:cNvSpPr/>
          <p:nvPr/>
        </p:nvSpPr>
        <p:spPr>
          <a:xfrm flipH="1">
            <a:off x="9378544" y="3890219"/>
            <a:ext cx="2051457" cy="205145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endParaRPr lang="ru-RU" sz="3599" dirty="0">
              <a:latin typeface="Roboto Light" panose="02000000000000000000" pitchFamily="2" charset="0"/>
            </a:endParaRPr>
          </a:p>
        </p:txBody>
      </p:sp>
      <p:sp>
        <p:nvSpPr>
          <p:cNvPr id="12" name="Shape">
            <a:extLst>
              <a:ext uri="{FF2B5EF4-FFF2-40B4-BE49-F238E27FC236}">
                <a16:creationId xmlns:a16="http://schemas.microsoft.com/office/drawing/2014/main" id="{BB17F734-08EC-D946-B77E-4D69B904D365}"/>
              </a:ext>
            </a:extLst>
          </p:cNvPr>
          <p:cNvSpPr/>
          <p:nvPr/>
        </p:nvSpPr>
        <p:spPr>
          <a:xfrm rot="10800000">
            <a:off x="9378544" y="1764395"/>
            <a:ext cx="2051457" cy="205145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endParaRPr lang="ru-RU" sz="3599" dirty="0">
              <a:latin typeface="Roboto Light" panose="02000000000000000000" pitchFamily="2" charset="0"/>
            </a:endParaRPr>
          </a:p>
        </p:txBody>
      </p:sp>
      <p:sp>
        <p:nvSpPr>
          <p:cNvPr id="13" name="Shape">
            <a:extLst>
              <a:ext uri="{FF2B5EF4-FFF2-40B4-BE49-F238E27FC236}">
                <a16:creationId xmlns:a16="http://schemas.microsoft.com/office/drawing/2014/main" id="{D8AD9E29-7905-984F-92C6-6961A0BC6BEA}"/>
              </a:ext>
            </a:extLst>
          </p:cNvPr>
          <p:cNvSpPr/>
          <p:nvPr/>
        </p:nvSpPr>
        <p:spPr>
          <a:xfrm rot="10800000" flipH="1">
            <a:off x="7242572" y="1764396"/>
            <a:ext cx="2051457" cy="205145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16" tIns="45708" rIns="91416" bIns="45708" numCol="1" spcCol="0" rtlCol="0" fromWordArt="0" anchor="ctr" anchorCtr="0" forceAA="0" compatLnSpc="1">
            <a:prstTxWarp prst="textNoShape">
              <a:avLst/>
            </a:prstTxWarp>
            <a:noAutofit/>
          </a:bodyPr>
          <a:lstStyle/>
          <a:p>
            <a:pPr algn="ctr"/>
            <a:endParaRPr lang="ru-RU" sz="3599" dirty="0">
              <a:latin typeface="Roboto Light" panose="02000000000000000000" pitchFamily="2" charset="0"/>
            </a:endParaRPr>
          </a:p>
        </p:txBody>
      </p:sp>
      <p:sp>
        <p:nvSpPr>
          <p:cNvPr id="22" name="TextBox 21">
            <a:extLst>
              <a:ext uri="{FF2B5EF4-FFF2-40B4-BE49-F238E27FC236}">
                <a16:creationId xmlns:a16="http://schemas.microsoft.com/office/drawing/2014/main" id="{AFBB5A50-8BD7-BE45-924E-BF28462BA51E}"/>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23" name="Rectangle 22">
            <a:extLst>
              <a:ext uri="{FF2B5EF4-FFF2-40B4-BE49-F238E27FC236}">
                <a16:creationId xmlns:a16="http://schemas.microsoft.com/office/drawing/2014/main" id="{9197C471-5A6F-F94F-A733-92B6CC0649EE}"/>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5" name="Freeform 24">
            <a:extLst>
              <a:ext uri="{FF2B5EF4-FFF2-40B4-BE49-F238E27FC236}">
                <a16:creationId xmlns:a16="http://schemas.microsoft.com/office/drawing/2014/main" id="{2514726E-9644-C74B-80D1-ACF3F7ED3DE4}"/>
              </a:ext>
            </a:extLst>
          </p:cNvPr>
          <p:cNvSpPr>
            <a:spLocks noChangeArrowheads="1"/>
          </p:cNvSpPr>
          <p:nvPr/>
        </p:nvSpPr>
        <p:spPr bwMode="auto">
          <a:xfrm>
            <a:off x="7918053" y="2283042"/>
            <a:ext cx="701349" cy="624946"/>
          </a:xfrm>
          <a:custGeom>
            <a:avLst/>
            <a:gdLst>
              <a:gd name="connsiteX0" fmla="*/ 155336 w 306028"/>
              <a:gd name="connsiteY0" fmla="*/ 130175 h 272690"/>
              <a:gd name="connsiteX1" fmla="*/ 163100 w 306028"/>
              <a:gd name="connsiteY1" fmla="*/ 130175 h 272690"/>
              <a:gd name="connsiteX2" fmla="*/ 167905 w 306028"/>
              <a:gd name="connsiteY2" fmla="*/ 134479 h 272690"/>
              <a:gd name="connsiteX3" fmla="*/ 163100 w 306028"/>
              <a:gd name="connsiteY3" fmla="*/ 139142 h 272690"/>
              <a:gd name="connsiteX4" fmla="*/ 155336 w 306028"/>
              <a:gd name="connsiteY4" fmla="*/ 139142 h 272690"/>
              <a:gd name="connsiteX5" fmla="*/ 150530 w 306028"/>
              <a:gd name="connsiteY5" fmla="*/ 143805 h 272690"/>
              <a:gd name="connsiteX6" fmla="*/ 150530 w 306028"/>
              <a:gd name="connsiteY6" fmla="*/ 201912 h 272690"/>
              <a:gd name="connsiteX7" fmla="*/ 155336 w 306028"/>
              <a:gd name="connsiteY7" fmla="*/ 206574 h 272690"/>
              <a:gd name="connsiteX8" fmla="*/ 163100 w 306028"/>
              <a:gd name="connsiteY8" fmla="*/ 206574 h 272690"/>
              <a:gd name="connsiteX9" fmla="*/ 167905 w 306028"/>
              <a:gd name="connsiteY9" fmla="*/ 211237 h 272690"/>
              <a:gd name="connsiteX10" fmla="*/ 163100 w 306028"/>
              <a:gd name="connsiteY10" fmla="*/ 215541 h 272690"/>
              <a:gd name="connsiteX11" fmla="*/ 155336 w 306028"/>
              <a:gd name="connsiteY11" fmla="*/ 215541 h 272690"/>
              <a:gd name="connsiteX12" fmla="*/ 141288 w 306028"/>
              <a:gd name="connsiteY12" fmla="*/ 201912 h 272690"/>
              <a:gd name="connsiteX13" fmla="*/ 141288 w 306028"/>
              <a:gd name="connsiteY13" fmla="*/ 143805 h 272690"/>
              <a:gd name="connsiteX14" fmla="*/ 155336 w 306028"/>
              <a:gd name="connsiteY14" fmla="*/ 130175 h 272690"/>
              <a:gd name="connsiteX15" fmla="*/ 224172 w 306028"/>
              <a:gd name="connsiteY15" fmla="*/ 58891 h 272690"/>
              <a:gd name="connsiteX16" fmla="*/ 216600 w 306028"/>
              <a:gd name="connsiteY16" fmla="*/ 59250 h 272690"/>
              <a:gd name="connsiteX17" fmla="*/ 218764 w 306028"/>
              <a:gd name="connsiteY17" fmla="*/ 87569 h 272690"/>
              <a:gd name="connsiteX18" fmla="*/ 196767 w 306028"/>
              <a:gd name="connsiteY18" fmla="*/ 121982 h 272690"/>
              <a:gd name="connsiteX19" fmla="*/ 185228 w 306028"/>
              <a:gd name="connsiteY19" fmla="*/ 138113 h 272690"/>
              <a:gd name="connsiteX20" fmla="*/ 185228 w 306028"/>
              <a:gd name="connsiteY20" fmla="*/ 200486 h 272690"/>
              <a:gd name="connsiteX21" fmla="*/ 191358 w 306028"/>
              <a:gd name="connsiteY21" fmla="*/ 206580 h 272690"/>
              <a:gd name="connsiteX22" fmla="*/ 274295 w 306028"/>
              <a:gd name="connsiteY22" fmla="*/ 206580 h 272690"/>
              <a:gd name="connsiteX23" fmla="*/ 275016 w 306028"/>
              <a:gd name="connsiteY23" fmla="*/ 206222 h 272690"/>
              <a:gd name="connsiteX24" fmla="*/ 284392 w 306028"/>
              <a:gd name="connsiteY24" fmla="*/ 195826 h 272690"/>
              <a:gd name="connsiteX25" fmla="*/ 283310 w 306028"/>
              <a:gd name="connsiteY25" fmla="*/ 190807 h 272690"/>
              <a:gd name="connsiteX26" fmla="*/ 282950 w 306028"/>
              <a:gd name="connsiteY26" fmla="*/ 186506 h 272690"/>
              <a:gd name="connsiteX27" fmla="*/ 286195 w 306028"/>
              <a:gd name="connsiteY27" fmla="*/ 183997 h 272690"/>
              <a:gd name="connsiteX28" fmla="*/ 294849 w 306028"/>
              <a:gd name="connsiteY28" fmla="*/ 173601 h 272690"/>
              <a:gd name="connsiteX29" fmla="*/ 291604 w 306028"/>
              <a:gd name="connsiteY29" fmla="*/ 166432 h 272690"/>
              <a:gd name="connsiteX30" fmla="*/ 290883 w 306028"/>
              <a:gd name="connsiteY30" fmla="*/ 162847 h 272690"/>
              <a:gd name="connsiteX31" fmla="*/ 292325 w 306028"/>
              <a:gd name="connsiteY31" fmla="*/ 159621 h 272690"/>
              <a:gd name="connsiteX32" fmla="*/ 296652 w 306028"/>
              <a:gd name="connsiteY32" fmla="*/ 151376 h 272690"/>
              <a:gd name="connsiteX33" fmla="*/ 293046 w 306028"/>
              <a:gd name="connsiteY33" fmla="*/ 144207 h 272690"/>
              <a:gd name="connsiteX34" fmla="*/ 289801 w 306028"/>
              <a:gd name="connsiteY34" fmla="*/ 139188 h 272690"/>
              <a:gd name="connsiteX35" fmla="*/ 291964 w 306028"/>
              <a:gd name="connsiteY35" fmla="*/ 133811 h 272690"/>
              <a:gd name="connsiteX36" fmla="*/ 295570 w 306028"/>
              <a:gd name="connsiteY36" fmla="*/ 125566 h 272690"/>
              <a:gd name="connsiteX37" fmla="*/ 287998 w 306028"/>
              <a:gd name="connsiteY37" fmla="*/ 116246 h 272690"/>
              <a:gd name="connsiteX38" fmla="*/ 241120 w 306028"/>
              <a:gd name="connsiteY38" fmla="*/ 116246 h 272690"/>
              <a:gd name="connsiteX39" fmla="*/ 237154 w 306028"/>
              <a:gd name="connsiteY39" fmla="*/ 114454 h 272690"/>
              <a:gd name="connsiteX40" fmla="*/ 236793 w 306028"/>
              <a:gd name="connsiteY40" fmla="*/ 110511 h 272690"/>
              <a:gd name="connsiteX41" fmla="*/ 238957 w 306028"/>
              <a:gd name="connsiteY41" fmla="*/ 83626 h 272690"/>
              <a:gd name="connsiteX42" fmla="*/ 224172 w 306028"/>
              <a:gd name="connsiteY42" fmla="*/ 58891 h 272690"/>
              <a:gd name="connsiteX43" fmla="*/ 224533 w 306028"/>
              <a:gd name="connsiteY43" fmla="*/ 49571 h 272690"/>
              <a:gd name="connsiteX44" fmla="*/ 248332 w 306028"/>
              <a:gd name="connsiteY44" fmla="*/ 82909 h 272690"/>
              <a:gd name="connsiteX45" fmla="*/ 247251 w 306028"/>
              <a:gd name="connsiteY45" fmla="*/ 107284 h 272690"/>
              <a:gd name="connsiteX46" fmla="*/ 287998 w 306028"/>
              <a:gd name="connsiteY46" fmla="*/ 107284 h 272690"/>
              <a:gd name="connsiteX47" fmla="*/ 304946 w 306028"/>
              <a:gd name="connsiteY47" fmla="*/ 125566 h 272690"/>
              <a:gd name="connsiteX48" fmla="*/ 300979 w 306028"/>
              <a:gd name="connsiteY48" fmla="*/ 138471 h 272690"/>
              <a:gd name="connsiteX49" fmla="*/ 306028 w 306028"/>
              <a:gd name="connsiteY49" fmla="*/ 151376 h 272690"/>
              <a:gd name="connsiteX50" fmla="*/ 301340 w 306028"/>
              <a:gd name="connsiteY50" fmla="*/ 163922 h 272690"/>
              <a:gd name="connsiteX51" fmla="*/ 303864 w 306028"/>
              <a:gd name="connsiteY51" fmla="*/ 173601 h 272690"/>
              <a:gd name="connsiteX52" fmla="*/ 293046 w 306028"/>
              <a:gd name="connsiteY52" fmla="*/ 191166 h 272690"/>
              <a:gd name="connsiteX53" fmla="*/ 293767 w 306028"/>
              <a:gd name="connsiteY53" fmla="*/ 195826 h 272690"/>
              <a:gd name="connsiteX54" fmla="*/ 275738 w 306028"/>
              <a:gd name="connsiteY54" fmla="*/ 215542 h 272690"/>
              <a:gd name="connsiteX55" fmla="*/ 274295 w 306028"/>
              <a:gd name="connsiteY55" fmla="*/ 215542 h 272690"/>
              <a:gd name="connsiteX56" fmla="*/ 191358 w 306028"/>
              <a:gd name="connsiteY56" fmla="*/ 215542 h 272690"/>
              <a:gd name="connsiteX57" fmla="*/ 176213 w 306028"/>
              <a:gd name="connsiteY57" fmla="*/ 200486 h 272690"/>
              <a:gd name="connsiteX58" fmla="*/ 176213 w 306028"/>
              <a:gd name="connsiteY58" fmla="*/ 138113 h 272690"/>
              <a:gd name="connsiteX59" fmla="*/ 189916 w 306028"/>
              <a:gd name="connsiteY59" fmla="*/ 115888 h 272690"/>
              <a:gd name="connsiteX60" fmla="*/ 209749 w 306028"/>
              <a:gd name="connsiteY60" fmla="*/ 85418 h 272690"/>
              <a:gd name="connsiteX61" fmla="*/ 206503 w 306028"/>
              <a:gd name="connsiteY61" fmla="*/ 56741 h 272690"/>
              <a:gd name="connsiteX62" fmla="*/ 208667 w 306028"/>
              <a:gd name="connsiteY62" fmla="*/ 52081 h 272690"/>
              <a:gd name="connsiteX63" fmla="*/ 224533 w 306028"/>
              <a:gd name="connsiteY63" fmla="*/ 49571 h 272690"/>
              <a:gd name="connsiteX64" fmla="*/ 84446 w 306028"/>
              <a:gd name="connsiteY64" fmla="*/ 0 h 272690"/>
              <a:gd name="connsiteX65" fmla="*/ 153014 w 306028"/>
              <a:gd name="connsiteY65" fmla="*/ 35255 h 272690"/>
              <a:gd name="connsiteX66" fmla="*/ 221581 w 306028"/>
              <a:gd name="connsiteY66" fmla="*/ 0 h 272690"/>
              <a:gd name="connsiteX67" fmla="*/ 306027 w 306028"/>
              <a:gd name="connsiteY67" fmla="*/ 84181 h 272690"/>
              <a:gd name="connsiteX68" fmla="*/ 305666 w 306028"/>
              <a:gd name="connsiteY68" fmla="*/ 90657 h 272690"/>
              <a:gd name="connsiteX69" fmla="*/ 300975 w 306028"/>
              <a:gd name="connsiteY69" fmla="*/ 94974 h 272690"/>
              <a:gd name="connsiteX70" fmla="*/ 296644 w 306028"/>
              <a:gd name="connsiteY70" fmla="*/ 90297 h 272690"/>
              <a:gd name="connsiteX71" fmla="*/ 296644 w 306028"/>
              <a:gd name="connsiteY71" fmla="*/ 84181 h 272690"/>
              <a:gd name="connsiteX72" fmla="*/ 221581 w 306028"/>
              <a:gd name="connsiteY72" fmla="*/ 9353 h 272690"/>
              <a:gd name="connsiteX73" fmla="*/ 156983 w 306028"/>
              <a:gd name="connsiteY73" fmla="*/ 46048 h 272690"/>
              <a:gd name="connsiteX74" fmla="*/ 153014 w 306028"/>
              <a:gd name="connsiteY74" fmla="*/ 48566 h 272690"/>
              <a:gd name="connsiteX75" fmla="*/ 149044 w 306028"/>
              <a:gd name="connsiteY75" fmla="*/ 46048 h 272690"/>
              <a:gd name="connsiteX76" fmla="*/ 84446 w 306028"/>
              <a:gd name="connsiteY76" fmla="*/ 9353 h 272690"/>
              <a:gd name="connsiteX77" fmla="*/ 9383 w 306028"/>
              <a:gd name="connsiteY77" fmla="*/ 84181 h 272690"/>
              <a:gd name="connsiteX78" fmla="*/ 153014 w 306028"/>
              <a:gd name="connsiteY78" fmla="*/ 262617 h 272690"/>
              <a:gd name="connsiteX79" fmla="*/ 198485 w 306028"/>
              <a:gd name="connsiteY79" fmla="*/ 229880 h 272690"/>
              <a:gd name="connsiteX80" fmla="*/ 204981 w 306028"/>
              <a:gd name="connsiteY80" fmla="*/ 230600 h 272690"/>
              <a:gd name="connsiteX81" fmla="*/ 204259 w 306028"/>
              <a:gd name="connsiteY81" fmla="*/ 237075 h 272690"/>
              <a:gd name="connsiteX82" fmla="*/ 155540 w 306028"/>
              <a:gd name="connsiteY82" fmla="*/ 271971 h 272690"/>
              <a:gd name="connsiteX83" fmla="*/ 153014 w 306028"/>
              <a:gd name="connsiteY83" fmla="*/ 272690 h 272690"/>
              <a:gd name="connsiteX84" fmla="*/ 150488 w 306028"/>
              <a:gd name="connsiteY84" fmla="*/ 271971 h 272690"/>
              <a:gd name="connsiteX85" fmla="*/ 0 w 306028"/>
              <a:gd name="connsiteY85" fmla="*/ 84181 h 272690"/>
              <a:gd name="connsiteX86" fmla="*/ 84446 w 306028"/>
              <a:gd name="connsiteY86" fmla="*/ 0 h 27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6028" h="272690">
                <a:moveTo>
                  <a:pt x="155336" y="130175"/>
                </a:moveTo>
                <a:lnTo>
                  <a:pt x="163100" y="130175"/>
                </a:lnTo>
                <a:cubicBezTo>
                  <a:pt x="165687" y="130175"/>
                  <a:pt x="167905" y="131969"/>
                  <a:pt x="167905" y="134479"/>
                </a:cubicBezTo>
                <a:cubicBezTo>
                  <a:pt x="167905" y="136990"/>
                  <a:pt x="165687" y="139142"/>
                  <a:pt x="163100" y="139142"/>
                </a:cubicBezTo>
                <a:lnTo>
                  <a:pt x="155336" y="139142"/>
                </a:lnTo>
                <a:cubicBezTo>
                  <a:pt x="152748" y="139142"/>
                  <a:pt x="150530" y="141294"/>
                  <a:pt x="150530" y="143805"/>
                </a:cubicBezTo>
                <a:lnTo>
                  <a:pt x="150530" y="201912"/>
                </a:lnTo>
                <a:cubicBezTo>
                  <a:pt x="150530" y="204422"/>
                  <a:pt x="152748" y="206574"/>
                  <a:pt x="155336" y="206574"/>
                </a:cubicBezTo>
                <a:lnTo>
                  <a:pt x="163100" y="206574"/>
                </a:lnTo>
                <a:cubicBezTo>
                  <a:pt x="165687" y="206574"/>
                  <a:pt x="167905" y="208368"/>
                  <a:pt x="167905" y="211237"/>
                </a:cubicBezTo>
                <a:cubicBezTo>
                  <a:pt x="167905" y="213748"/>
                  <a:pt x="165687" y="215541"/>
                  <a:pt x="163100" y="215541"/>
                </a:cubicBezTo>
                <a:lnTo>
                  <a:pt x="155336" y="215541"/>
                </a:lnTo>
                <a:cubicBezTo>
                  <a:pt x="147573" y="215541"/>
                  <a:pt x="141288" y="209444"/>
                  <a:pt x="141288" y="201912"/>
                </a:cubicBezTo>
                <a:lnTo>
                  <a:pt x="141288" y="143805"/>
                </a:lnTo>
                <a:cubicBezTo>
                  <a:pt x="141288" y="136273"/>
                  <a:pt x="147573" y="130175"/>
                  <a:pt x="155336" y="130175"/>
                </a:cubicBezTo>
                <a:close/>
                <a:moveTo>
                  <a:pt x="224172" y="58891"/>
                </a:moveTo>
                <a:cubicBezTo>
                  <a:pt x="220927" y="58891"/>
                  <a:pt x="218403" y="58891"/>
                  <a:pt x="216600" y="59250"/>
                </a:cubicBezTo>
                <a:cubicBezTo>
                  <a:pt x="218042" y="66419"/>
                  <a:pt x="220206" y="80399"/>
                  <a:pt x="218764" y="87569"/>
                </a:cubicBezTo>
                <a:cubicBezTo>
                  <a:pt x="215518" y="100832"/>
                  <a:pt x="205421" y="112303"/>
                  <a:pt x="196767" y="121982"/>
                </a:cubicBezTo>
                <a:cubicBezTo>
                  <a:pt x="191358" y="128076"/>
                  <a:pt x="185228" y="134887"/>
                  <a:pt x="185228" y="138113"/>
                </a:cubicBezTo>
                <a:lnTo>
                  <a:pt x="185228" y="200486"/>
                </a:lnTo>
                <a:cubicBezTo>
                  <a:pt x="185228" y="203712"/>
                  <a:pt x="188113" y="206580"/>
                  <a:pt x="191358" y="206580"/>
                </a:cubicBezTo>
                <a:lnTo>
                  <a:pt x="274295" y="206580"/>
                </a:lnTo>
                <a:cubicBezTo>
                  <a:pt x="274656" y="206580"/>
                  <a:pt x="274656" y="206222"/>
                  <a:pt x="275016" y="206222"/>
                </a:cubicBezTo>
                <a:cubicBezTo>
                  <a:pt x="280425" y="205863"/>
                  <a:pt x="284392" y="201561"/>
                  <a:pt x="284392" y="195826"/>
                </a:cubicBezTo>
                <a:cubicBezTo>
                  <a:pt x="284392" y="194034"/>
                  <a:pt x="284031" y="192600"/>
                  <a:pt x="283310" y="190807"/>
                </a:cubicBezTo>
                <a:cubicBezTo>
                  <a:pt x="282589" y="189374"/>
                  <a:pt x="282589" y="187940"/>
                  <a:pt x="282950" y="186506"/>
                </a:cubicBezTo>
                <a:cubicBezTo>
                  <a:pt x="283671" y="185430"/>
                  <a:pt x="284753" y="184355"/>
                  <a:pt x="286195" y="183997"/>
                </a:cubicBezTo>
                <a:cubicBezTo>
                  <a:pt x="291243" y="182921"/>
                  <a:pt x="294849" y="178978"/>
                  <a:pt x="294849" y="173601"/>
                </a:cubicBezTo>
                <a:cubicBezTo>
                  <a:pt x="294849" y="171092"/>
                  <a:pt x="293767" y="168583"/>
                  <a:pt x="291604" y="166432"/>
                </a:cubicBezTo>
                <a:cubicBezTo>
                  <a:pt x="290883" y="165356"/>
                  <a:pt x="290522" y="164281"/>
                  <a:pt x="290883" y="162847"/>
                </a:cubicBezTo>
                <a:cubicBezTo>
                  <a:pt x="290883" y="161772"/>
                  <a:pt x="291243" y="160338"/>
                  <a:pt x="292325" y="159621"/>
                </a:cubicBezTo>
                <a:cubicBezTo>
                  <a:pt x="295210" y="157829"/>
                  <a:pt x="296652" y="154602"/>
                  <a:pt x="296652" y="151376"/>
                </a:cubicBezTo>
                <a:cubicBezTo>
                  <a:pt x="296652" y="147075"/>
                  <a:pt x="294849" y="144924"/>
                  <a:pt x="293046" y="144207"/>
                </a:cubicBezTo>
                <a:cubicBezTo>
                  <a:pt x="291243" y="143131"/>
                  <a:pt x="290161" y="141339"/>
                  <a:pt x="289801" y="139188"/>
                </a:cubicBezTo>
                <a:cubicBezTo>
                  <a:pt x="289801" y="137396"/>
                  <a:pt x="290522" y="135245"/>
                  <a:pt x="291964" y="133811"/>
                </a:cubicBezTo>
                <a:cubicBezTo>
                  <a:pt x="293046" y="133453"/>
                  <a:pt x="295570" y="130944"/>
                  <a:pt x="295570" y="125566"/>
                </a:cubicBezTo>
                <a:cubicBezTo>
                  <a:pt x="295570" y="120189"/>
                  <a:pt x="291604" y="116246"/>
                  <a:pt x="287998" y="116246"/>
                </a:cubicBezTo>
                <a:lnTo>
                  <a:pt x="241120" y="116246"/>
                </a:lnTo>
                <a:cubicBezTo>
                  <a:pt x="239678" y="116246"/>
                  <a:pt x="238236" y="115529"/>
                  <a:pt x="237154" y="114454"/>
                </a:cubicBezTo>
                <a:cubicBezTo>
                  <a:pt x="236433" y="113378"/>
                  <a:pt x="236433" y="111945"/>
                  <a:pt x="236793" y="110511"/>
                </a:cubicBezTo>
                <a:cubicBezTo>
                  <a:pt x="237514" y="106568"/>
                  <a:pt x="240399" y="96172"/>
                  <a:pt x="238957" y="83626"/>
                </a:cubicBezTo>
                <a:cubicBezTo>
                  <a:pt x="237514" y="69645"/>
                  <a:pt x="231745" y="58891"/>
                  <a:pt x="224172" y="58891"/>
                </a:cubicBezTo>
                <a:close/>
                <a:moveTo>
                  <a:pt x="224533" y="49571"/>
                </a:moveTo>
                <a:cubicBezTo>
                  <a:pt x="236793" y="50288"/>
                  <a:pt x="246529" y="63552"/>
                  <a:pt x="248332" y="82909"/>
                </a:cubicBezTo>
                <a:cubicBezTo>
                  <a:pt x="249054" y="92587"/>
                  <a:pt x="247972" y="101191"/>
                  <a:pt x="247251" y="107284"/>
                </a:cubicBezTo>
                <a:lnTo>
                  <a:pt x="287998" y="107284"/>
                </a:lnTo>
                <a:cubicBezTo>
                  <a:pt x="297013" y="107284"/>
                  <a:pt x="304946" y="115529"/>
                  <a:pt x="304946" y="125566"/>
                </a:cubicBezTo>
                <a:cubicBezTo>
                  <a:pt x="304946" y="131660"/>
                  <a:pt x="302782" y="135962"/>
                  <a:pt x="300979" y="138471"/>
                </a:cubicBezTo>
                <a:cubicBezTo>
                  <a:pt x="303864" y="141339"/>
                  <a:pt x="306028" y="145999"/>
                  <a:pt x="306028" y="151376"/>
                </a:cubicBezTo>
                <a:cubicBezTo>
                  <a:pt x="306028" y="155678"/>
                  <a:pt x="304225" y="160338"/>
                  <a:pt x="301340" y="163922"/>
                </a:cubicBezTo>
                <a:cubicBezTo>
                  <a:pt x="302782" y="166790"/>
                  <a:pt x="303864" y="170375"/>
                  <a:pt x="303864" y="173601"/>
                </a:cubicBezTo>
                <a:cubicBezTo>
                  <a:pt x="303864" y="181129"/>
                  <a:pt x="299537" y="187940"/>
                  <a:pt x="293046" y="191166"/>
                </a:cubicBezTo>
                <a:cubicBezTo>
                  <a:pt x="293767" y="192958"/>
                  <a:pt x="293767" y="194392"/>
                  <a:pt x="293767" y="195826"/>
                </a:cubicBezTo>
                <a:cubicBezTo>
                  <a:pt x="293767" y="206222"/>
                  <a:pt x="286195" y="214466"/>
                  <a:pt x="275738" y="215542"/>
                </a:cubicBezTo>
                <a:cubicBezTo>
                  <a:pt x="275377" y="215542"/>
                  <a:pt x="275016" y="215542"/>
                  <a:pt x="274295" y="215542"/>
                </a:cubicBezTo>
                <a:lnTo>
                  <a:pt x="191358" y="215542"/>
                </a:lnTo>
                <a:cubicBezTo>
                  <a:pt x="182704" y="215542"/>
                  <a:pt x="176213" y="209089"/>
                  <a:pt x="176213" y="200486"/>
                </a:cubicBezTo>
                <a:lnTo>
                  <a:pt x="176213" y="138113"/>
                </a:lnTo>
                <a:cubicBezTo>
                  <a:pt x="176213" y="131302"/>
                  <a:pt x="181983" y="124491"/>
                  <a:pt x="189916" y="115888"/>
                </a:cubicBezTo>
                <a:cubicBezTo>
                  <a:pt x="197849" y="106926"/>
                  <a:pt x="207224" y="96530"/>
                  <a:pt x="209749" y="85418"/>
                </a:cubicBezTo>
                <a:cubicBezTo>
                  <a:pt x="211191" y="79683"/>
                  <a:pt x="208306" y="64985"/>
                  <a:pt x="206503" y="56741"/>
                </a:cubicBezTo>
                <a:cubicBezTo>
                  <a:pt x="206143" y="54948"/>
                  <a:pt x="207224" y="53156"/>
                  <a:pt x="208667" y="52081"/>
                </a:cubicBezTo>
                <a:cubicBezTo>
                  <a:pt x="209749" y="51722"/>
                  <a:pt x="213715" y="49213"/>
                  <a:pt x="224533" y="49571"/>
                </a:cubicBezTo>
                <a:close/>
                <a:moveTo>
                  <a:pt x="84446" y="0"/>
                </a:moveTo>
                <a:cubicBezTo>
                  <a:pt x="111512" y="0"/>
                  <a:pt x="137135" y="13311"/>
                  <a:pt x="153014" y="35255"/>
                </a:cubicBezTo>
                <a:cubicBezTo>
                  <a:pt x="168892" y="13311"/>
                  <a:pt x="194515" y="0"/>
                  <a:pt x="221581" y="0"/>
                </a:cubicBezTo>
                <a:cubicBezTo>
                  <a:pt x="268135" y="0"/>
                  <a:pt x="306027" y="37774"/>
                  <a:pt x="306027" y="84181"/>
                </a:cubicBezTo>
                <a:cubicBezTo>
                  <a:pt x="306027" y="86340"/>
                  <a:pt x="306027" y="88498"/>
                  <a:pt x="305666" y="90657"/>
                </a:cubicBezTo>
                <a:cubicBezTo>
                  <a:pt x="305666" y="93175"/>
                  <a:pt x="303501" y="95334"/>
                  <a:pt x="300975" y="94974"/>
                </a:cubicBezTo>
                <a:cubicBezTo>
                  <a:pt x="298449" y="94614"/>
                  <a:pt x="296284" y="92815"/>
                  <a:pt x="296644" y="90297"/>
                </a:cubicBezTo>
                <a:cubicBezTo>
                  <a:pt x="296644" y="88139"/>
                  <a:pt x="296644" y="85980"/>
                  <a:pt x="296644" y="84181"/>
                </a:cubicBezTo>
                <a:cubicBezTo>
                  <a:pt x="296644" y="42810"/>
                  <a:pt x="263083" y="9353"/>
                  <a:pt x="221581" y="9353"/>
                </a:cubicBezTo>
                <a:cubicBezTo>
                  <a:pt x="195237" y="9353"/>
                  <a:pt x="170336" y="23384"/>
                  <a:pt x="156983" y="46048"/>
                </a:cubicBezTo>
                <a:cubicBezTo>
                  <a:pt x="156262" y="47847"/>
                  <a:pt x="154457" y="48566"/>
                  <a:pt x="153014" y="48566"/>
                </a:cubicBezTo>
                <a:cubicBezTo>
                  <a:pt x="151570" y="48566"/>
                  <a:pt x="149766" y="47847"/>
                  <a:pt x="149044" y="46048"/>
                </a:cubicBezTo>
                <a:cubicBezTo>
                  <a:pt x="135330" y="23384"/>
                  <a:pt x="110790" y="9353"/>
                  <a:pt x="84446" y="9353"/>
                </a:cubicBezTo>
                <a:cubicBezTo>
                  <a:pt x="42945" y="9353"/>
                  <a:pt x="9383" y="42810"/>
                  <a:pt x="9383" y="84181"/>
                </a:cubicBezTo>
                <a:cubicBezTo>
                  <a:pt x="9383" y="167643"/>
                  <a:pt x="133887" y="250386"/>
                  <a:pt x="153014" y="262617"/>
                </a:cubicBezTo>
                <a:cubicBezTo>
                  <a:pt x="159510" y="258660"/>
                  <a:pt x="177554" y="246788"/>
                  <a:pt x="198485" y="229880"/>
                </a:cubicBezTo>
                <a:cubicBezTo>
                  <a:pt x="200650" y="228441"/>
                  <a:pt x="203537" y="228441"/>
                  <a:pt x="204981" y="230600"/>
                </a:cubicBezTo>
                <a:cubicBezTo>
                  <a:pt x="206424" y="232398"/>
                  <a:pt x="206424" y="235636"/>
                  <a:pt x="204259" y="237075"/>
                </a:cubicBezTo>
                <a:cubicBezTo>
                  <a:pt x="177554" y="258660"/>
                  <a:pt x="155540" y="271971"/>
                  <a:pt x="155540" y="271971"/>
                </a:cubicBezTo>
                <a:cubicBezTo>
                  <a:pt x="154818" y="272331"/>
                  <a:pt x="154096" y="272690"/>
                  <a:pt x="153014" y="272690"/>
                </a:cubicBezTo>
                <a:cubicBezTo>
                  <a:pt x="152292" y="272690"/>
                  <a:pt x="151570" y="272331"/>
                  <a:pt x="150488" y="271971"/>
                </a:cubicBezTo>
                <a:cubicBezTo>
                  <a:pt x="144353" y="268373"/>
                  <a:pt x="0" y="179515"/>
                  <a:pt x="0" y="84181"/>
                </a:cubicBezTo>
                <a:cubicBezTo>
                  <a:pt x="0" y="37774"/>
                  <a:pt x="37892" y="0"/>
                  <a:pt x="84446"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6" name="Freeform 25">
            <a:extLst>
              <a:ext uri="{FF2B5EF4-FFF2-40B4-BE49-F238E27FC236}">
                <a16:creationId xmlns:a16="http://schemas.microsoft.com/office/drawing/2014/main" id="{458A3C3E-4E99-BA45-B8B4-4E5274C21509}"/>
              </a:ext>
            </a:extLst>
          </p:cNvPr>
          <p:cNvSpPr>
            <a:spLocks noChangeArrowheads="1"/>
          </p:cNvSpPr>
          <p:nvPr/>
        </p:nvSpPr>
        <p:spPr bwMode="auto">
          <a:xfrm>
            <a:off x="10096658" y="4412940"/>
            <a:ext cx="617267" cy="613432"/>
          </a:xfrm>
          <a:custGeom>
            <a:avLst/>
            <a:gdLst>
              <a:gd name="connsiteX0" fmla="*/ 28448 w 306028"/>
              <a:gd name="connsiteY0" fmla="*/ 224238 h 304127"/>
              <a:gd name="connsiteX1" fmla="*/ 28448 w 306028"/>
              <a:gd name="connsiteY1" fmla="*/ 260583 h 304127"/>
              <a:gd name="connsiteX2" fmla="*/ 130354 w 306028"/>
              <a:gd name="connsiteY2" fmla="*/ 260583 h 304127"/>
              <a:gd name="connsiteX3" fmla="*/ 130354 w 306028"/>
              <a:gd name="connsiteY3" fmla="*/ 224238 h 304127"/>
              <a:gd name="connsiteX4" fmla="*/ 235090 w 306028"/>
              <a:gd name="connsiteY4" fmla="*/ 63546 h 304127"/>
              <a:gd name="connsiteX5" fmla="*/ 250214 w 306028"/>
              <a:gd name="connsiteY5" fmla="*/ 73974 h 304127"/>
              <a:gd name="connsiteX6" fmla="*/ 262097 w 306028"/>
              <a:gd name="connsiteY6" fmla="*/ 70378 h 304127"/>
              <a:gd name="connsiteX7" fmla="*/ 279381 w 306028"/>
              <a:gd name="connsiteY7" fmla="*/ 89438 h 304127"/>
              <a:gd name="connsiteX8" fmla="*/ 279381 w 306028"/>
              <a:gd name="connsiteY8" fmla="*/ 93034 h 304127"/>
              <a:gd name="connsiteX9" fmla="*/ 289104 w 306028"/>
              <a:gd name="connsiteY9" fmla="*/ 90876 h 304127"/>
              <a:gd name="connsiteX10" fmla="*/ 306028 w 306028"/>
              <a:gd name="connsiteY10" fmla="*/ 109576 h 304127"/>
              <a:gd name="connsiteX11" fmla="*/ 306028 w 306028"/>
              <a:gd name="connsiteY11" fmla="*/ 153449 h 304127"/>
              <a:gd name="connsiteX12" fmla="*/ 296306 w 306028"/>
              <a:gd name="connsiteY12" fmla="*/ 219618 h 304127"/>
              <a:gd name="connsiteX13" fmla="*/ 287663 w 306028"/>
              <a:gd name="connsiteY13" fmla="*/ 280032 h 304127"/>
              <a:gd name="connsiteX14" fmla="*/ 287663 w 306028"/>
              <a:gd name="connsiteY14" fmla="*/ 299452 h 304127"/>
              <a:gd name="connsiteX15" fmla="*/ 282982 w 306028"/>
              <a:gd name="connsiteY15" fmla="*/ 304127 h 304127"/>
              <a:gd name="connsiteX16" fmla="*/ 278301 w 306028"/>
              <a:gd name="connsiteY16" fmla="*/ 299452 h 304127"/>
              <a:gd name="connsiteX17" fmla="*/ 278301 w 306028"/>
              <a:gd name="connsiteY17" fmla="*/ 280032 h 304127"/>
              <a:gd name="connsiteX18" fmla="*/ 287663 w 306028"/>
              <a:gd name="connsiteY18" fmla="*/ 217100 h 304127"/>
              <a:gd name="connsiteX19" fmla="*/ 297026 w 306028"/>
              <a:gd name="connsiteY19" fmla="*/ 153449 h 304127"/>
              <a:gd name="connsiteX20" fmla="*/ 297026 w 306028"/>
              <a:gd name="connsiteY20" fmla="*/ 109576 h 304127"/>
              <a:gd name="connsiteX21" fmla="*/ 288744 w 306028"/>
              <a:gd name="connsiteY21" fmla="*/ 100226 h 304127"/>
              <a:gd name="connsiteX22" fmla="*/ 281902 w 306028"/>
              <a:gd name="connsiteY22" fmla="*/ 102384 h 304127"/>
              <a:gd name="connsiteX23" fmla="*/ 279381 w 306028"/>
              <a:gd name="connsiteY23" fmla="*/ 108857 h 304127"/>
              <a:gd name="connsiteX24" fmla="*/ 279381 w 306028"/>
              <a:gd name="connsiteY24" fmla="*/ 159203 h 304127"/>
              <a:gd name="connsiteX25" fmla="*/ 274700 w 306028"/>
              <a:gd name="connsiteY25" fmla="*/ 163518 h 304127"/>
              <a:gd name="connsiteX26" fmla="*/ 270019 w 306028"/>
              <a:gd name="connsiteY26" fmla="*/ 159203 h 304127"/>
              <a:gd name="connsiteX27" fmla="*/ 270019 w 306028"/>
              <a:gd name="connsiteY27" fmla="*/ 108857 h 304127"/>
              <a:gd name="connsiteX28" fmla="*/ 270019 w 306028"/>
              <a:gd name="connsiteY28" fmla="*/ 89438 h 304127"/>
              <a:gd name="connsiteX29" fmla="*/ 261377 w 306028"/>
              <a:gd name="connsiteY29" fmla="*/ 79728 h 304127"/>
              <a:gd name="connsiteX30" fmla="*/ 254895 w 306028"/>
              <a:gd name="connsiteY30" fmla="*/ 82246 h 304127"/>
              <a:gd name="connsiteX31" fmla="*/ 252374 w 306028"/>
              <a:gd name="connsiteY31" fmla="*/ 88719 h 304127"/>
              <a:gd name="connsiteX32" fmla="*/ 252374 w 306028"/>
              <a:gd name="connsiteY32" fmla="*/ 154887 h 304127"/>
              <a:gd name="connsiteX33" fmla="*/ 247693 w 306028"/>
              <a:gd name="connsiteY33" fmla="*/ 159562 h 304127"/>
              <a:gd name="connsiteX34" fmla="*/ 243012 w 306028"/>
              <a:gd name="connsiteY34" fmla="*/ 154887 h 304127"/>
              <a:gd name="connsiteX35" fmla="*/ 243012 w 306028"/>
              <a:gd name="connsiteY35" fmla="*/ 88719 h 304127"/>
              <a:gd name="connsiteX36" fmla="*/ 243012 w 306028"/>
              <a:gd name="connsiteY36" fmla="*/ 82246 h 304127"/>
              <a:gd name="connsiteX37" fmla="*/ 234370 w 306028"/>
              <a:gd name="connsiteY37" fmla="*/ 72536 h 304127"/>
              <a:gd name="connsiteX38" fmla="*/ 227888 w 306028"/>
              <a:gd name="connsiteY38" fmla="*/ 75053 h 304127"/>
              <a:gd name="connsiteX39" fmla="*/ 225007 w 306028"/>
              <a:gd name="connsiteY39" fmla="*/ 81526 h 304127"/>
              <a:gd name="connsiteX40" fmla="*/ 225007 w 306028"/>
              <a:gd name="connsiteY40" fmla="*/ 101665 h 304127"/>
              <a:gd name="connsiteX41" fmla="*/ 225007 w 306028"/>
              <a:gd name="connsiteY41" fmla="*/ 150572 h 304127"/>
              <a:gd name="connsiteX42" fmla="*/ 220326 w 306028"/>
              <a:gd name="connsiteY42" fmla="*/ 155247 h 304127"/>
              <a:gd name="connsiteX43" fmla="*/ 216005 w 306028"/>
              <a:gd name="connsiteY43" fmla="*/ 150572 h 304127"/>
              <a:gd name="connsiteX44" fmla="*/ 216005 w 306028"/>
              <a:gd name="connsiteY44" fmla="*/ 101665 h 304127"/>
              <a:gd name="connsiteX45" fmla="*/ 216005 w 306028"/>
              <a:gd name="connsiteY45" fmla="*/ 101305 h 304127"/>
              <a:gd name="connsiteX46" fmla="*/ 212764 w 306028"/>
              <a:gd name="connsiteY46" fmla="*/ 94832 h 304127"/>
              <a:gd name="connsiteX47" fmla="*/ 205202 w 306028"/>
              <a:gd name="connsiteY47" fmla="*/ 93034 h 304127"/>
              <a:gd name="connsiteX48" fmla="*/ 198000 w 306028"/>
              <a:gd name="connsiteY48" fmla="*/ 102024 h 304127"/>
              <a:gd name="connsiteX49" fmla="*/ 198000 w 306028"/>
              <a:gd name="connsiteY49" fmla="*/ 166035 h 304127"/>
              <a:gd name="connsiteX50" fmla="*/ 198000 w 306028"/>
              <a:gd name="connsiteY50" fmla="*/ 193366 h 304127"/>
              <a:gd name="connsiteX51" fmla="*/ 200521 w 306028"/>
              <a:gd name="connsiteY51" fmla="*/ 199839 h 304127"/>
              <a:gd name="connsiteX52" fmla="*/ 206643 w 306028"/>
              <a:gd name="connsiteY52" fmla="*/ 206312 h 304127"/>
              <a:gd name="connsiteX53" fmla="*/ 206643 w 306028"/>
              <a:gd name="connsiteY53" fmla="*/ 212785 h 304127"/>
              <a:gd name="connsiteX54" fmla="*/ 203402 w 306028"/>
              <a:gd name="connsiteY54" fmla="*/ 214223 h 304127"/>
              <a:gd name="connsiteX55" fmla="*/ 200161 w 306028"/>
              <a:gd name="connsiteY55" fmla="*/ 212785 h 304127"/>
              <a:gd name="connsiteX56" fmla="*/ 193679 w 306028"/>
              <a:gd name="connsiteY56" fmla="*/ 206312 h 304127"/>
              <a:gd name="connsiteX57" fmla="*/ 188998 w 306028"/>
              <a:gd name="connsiteY57" fmla="*/ 193366 h 304127"/>
              <a:gd name="connsiteX58" fmla="*/ 188998 w 306028"/>
              <a:gd name="connsiteY58" fmla="*/ 166035 h 304127"/>
              <a:gd name="connsiteX59" fmla="*/ 184677 w 306028"/>
              <a:gd name="connsiteY59" fmla="*/ 156326 h 304127"/>
              <a:gd name="connsiteX60" fmla="*/ 176395 w 306028"/>
              <a:gd name="connsiteY60" fmla="*/ 154528 h 304127"/>
              <a:gd name="connsiteX61" fmla="*/ 168113 w 306028"/>
              <a:gd name="connsiteY61" fmla="*/ 166755 h 304127"/>
              <a:gd name="connsiteX62" fmla="*/ 168113 w 306028"/>
              <a:gd name="connsiteY62" fmla="*/ 216021 h 304127"/>
              <a:gd name="connsiteX63" fmla="*/ 174594 w 306028"/>
              <a:gd name="connsiteY63" fmla="*/ 232923 h 304127"/>
              <a:gd name="connsiteX64" fmla="*/ 190078 w 306028"/>
              <a:gd name="connsiteY64" fmla="*/ 248746 h 304127"/>
              <a:gd name="connsiteX65" fmla="*/ 198000 w 306028"/>
              <a:gd name="connsiteY65" fmla="*/ 268525 h 304127"/>
              <a:gd name="connsiteX66" fmla="*/ 198000 w 306028"/>
              <a:gd name="connsiteY66" fmla="*/ 299452 h 304127"/>
              <a:gd name="connsiteX67" fmla="*/ 193679 w 306028"/>
              <a:gd name="connsiteY67" fmla="*/ 304127 h 304127"/>
              <a:gd name="connsiteX68" fmla="*/ 188998 w 306028"/>
              <a:gd name="connsiteY68" fmla="*/ 299452 h 304127"/>
              <a:gd name="connsiteX69" fmla="*/ 188998 w 306028"/>
              <a:gd name="connsiteY69" fmla="*/ 268525 h 304127"/>
              <a:gd name="connsiteX70" fmla="*/ 183237 w 306028"/>
              <a:gd name="connsiteY70" fmla="*/ 255219 h 304127"/>
              <a:gd name="connsiteX71" fmla="*/ 167753 w 306028"/>
              <a:gd name="connsiteY71" fmla="*/ 239396 h 304127"/>
              <a:gd name="connsiteX72" fmla="*/ 158750 w 306028"/>
              <a:gd name="connsiteY72" fmla="*/ 216021 h 304127"/>
              <a:gd name="connsiteX73" fmla="*/ 158750 w 306028"/>
              <a:gd name="connsiteY73" fmla="*/ 166755 h 304127"/>
              <a:gd name="connsiteX74" fmla="*/ 174234 w 306028"/>
              <a:gd name="connsiteY74" fmla="*/ 145537 h 304127"/>
              <a:gd name="connsiteX75" fmla="*/ 188998 w 306028"/>
              <a:gd name="connsiteY75" fmla="*/ 148414 h 304127"/>
              <a:gd name="connsiteX76" fmla="*/ 188998 w 306028"/>
              <a:gd name="connsiteY76" fmla="*/ 102024 h 304127"/>
              <a:gd name="connsiteX77" fmla="*/ 203762 w 306028"/>
              <a:gd name="connsiteY77" fmla="*/ 83684 h 304127"/>
              <a:gd name="connsiteX78" fmla="*/ 216005 w 306028"/>
              <a:gd name="connsiteY78" fmla="*/ 85842 h 304127"/>
              <a:gd name="connsiteX79" fmla="*/ 216005 w 306028"/>
              <a:gd name="connsiteY79" fmla="*/ 81526 h 304127"/>
              <a:gd name="connsiteX80" fmla="*/ 221406 w 306028"/>
              <a:gd name="connsiteY80" fmla="*/ 68580 h 304127"/>
              <a:gd name="connsiteX81" fmla="*/ 235090 w 306028"/>
              <a:gd name="connsiteY81" fmla="*/ 63546 h 304127"/>
              <a:gd name="connsiteX82" fmla="*/ 75620 w 306028"/>
              <a:gd name="connsiteY82" fmla="*/ 9402 h 304127"/>
              <a:gd name="connsiteX83" fmla="*/ 69138 w 306028"/>
              <a:gd name="connsiteY83" fmla="*/ 11561 h 304127"/>
              <a:gd name="connsiteX84" fmla="*/ 66257 w 306028"/>
              <a:gd name="connsiteY84" fmla="*/ 18039 h 304127"/>
              <a:gd name="connsiteX85" fmla="*/ 66257 w 306028"/>
              <a:gd name="connsiteY85" fmla="*/ 38191 h 304127"/>
              <a:gd name="connsiteX86" fmla="*/ 66257 w 306028"/>
              <a:gd name="connsiteY86" fmla="*/ 87132 h 304127"/>
              <a:gd name="connsiteX87" fmla="*/ 61576 w 306028"/>
              <a:gd name="connsiteY87" fmla="*/ 91810 h 304127"/>
              <a:gd name="connsiteX88" fmla="*/ 56895 w 306028"/>
              <a:gd name="connsiteY88" fmla="*/ 87132 h 304127"/>
              <a:gd name="connsiteX89" fmla="*/ 56895 w 306028"/>
              <a:gd name="connsiteY89" fmla="*/ 38191 h 304127"/>
              <a:gd name="connsiteX90" fmla="*/ 54014 w 306028"/>
              <a:gd name="connsiteY90" fmla="*/ 31354 h 304127"/>
              <a:gd name="connsiteX91" fmla="*/ 46452 w 306028"/>
              <a:gd name="connsiteY91" fmla="*/ 29554 h 304127"/>
              <a:gd name="connsiteX92" fmla="*/ 39250 w 306028"/>
              <a:gd name="connsiteY92" fmla="*/ 38911 h 304127"/>
              <a:gd name="connsiteX93" fmla="*/ 39250 w 306028"/>
              <a:gd name="connsiteY93" fmla="*/ 102606 h 304127"/>
              <a:gd name="connsiteX94" fmla="*/ 39250 w 306028"/>
              <a:gd name="connsiteY94" fmla="*/ 129955 h 304127"/>
              <a:gd name="connsiteX95" fmla="*/ 41771 w 306028"/>
              <a:gd name="connsiteY95" fmla="*/ 136432 h 304127"/>
              <a:gd name="connsiteX96" fmla="*/ 47893 w 306028"/>
              <a:gd name="connsiteY96" fmla="*/ 143270 h 304127"/>
              <a:gd name="connsiteX97" fmla="*/ 47532 w 306028"/>
              <a:gd name="connsiteY97" fmla="*/ 149747 h 304127"/>
              <a:gd name="connsiteX98" fmla="*/ 44292 w 306028"/>
              <a:gd name="connsiteY98" fmla="*/ 150827 h 304127"/>
              <a:gd name="connsiteX99" fmla="*/ 41051 w 306028"/>
              <a:gd name="connsiteY99" fmla="*/ 149387 h 304127"/>
              <a:gd name="connsiteX100" fmla="*/ 34929 w 306028"/>
              <a:gd name="connsiteY100" fmla="*/ 142910 h 304127"/>
              <a:gd name="connsiteX101" fmla="*/ 29888 w 306028"/>
              <a:gd name="connsiteY101" fmla="*/ 129955 h 304127"/>
              <a:gd name="connsiteX102" fmla="*/ 29888 w 306028"/>
              <a:gd name="connsiteY102" fmla="*/ 102606 h 304127"/>
              <a:gd name="connsiteX103" fmla="*/ 25567 w 306028"/>
              <a:gd name="connsiteY103" fmla="*/ 93249 h 304127"/>
              <a:gd name="connsiteX104" fmla="*/ 17645 w 306028"/>
              <a:gd name="connsiteY104" fmla="*/ 91090 h 304127"/>
              <a:gd name="connsiteX105" fmla="*/ 9363 w 306028"/>
              <a:gd name="connsiteY105" fmla="*/ 103325 h 304127"/>
              <a:gd name="connsiteX106" fmla="*/ 9363 w 306028"/>
              <a:gd name="connsiteY106" fmla="*/ 152626 h 304127"/>
              <a:gd name="connsiteX107" fmla="*/ 15844 w 306028"/>
              <a:gd name="connsiteY107" fmla="*/ 169899 h 304127"/>
              <a:gd name="connsiteX108" fmla="*/ 30968 w 306028"/>
              <a:gd name="connsiteY108" fmla="*/ 185373 h 304127"/>
              <a:gd name="connsiteX109" fmla="*/ 39250 w 306028"/>
              <a:gd name="connsiteY109" fmla="*/ 205525 h 304127"/>
              <a:gd name="connsiteX110" fmla="*/ 39250 w 306028"/>
              <a:gd name="connsiteY110" fmla="*/ 214881 h 304127"/>
              <a:gd name="connsiteX111" fmla="*/ 119551 w 306028"/>
              <a:gd name="connsiteY111" fmla="*/ 214881 h 304127"/>
              <a:gd name="connsiteX112" fmla="*/ 128553 w 306028"/>
              <a:gd name="connsiteY112" fmla="*/ 153705 h 304127"/>
              <a:gd name="connsiteX113" fmla="*/ 137916 w 306028"/>
              <a:gd name="connsiteY113" fmla="*/ 90370 h 304127"/>
              <a:gd name="connsiteX114" fmla="*/ 137916 w 306028"/>
              <a:gd name="connsiteY114" fmla="*/ 46468 h 304127"/>
              <a:gd name="connsiteX115" fmla="*/ 129634 w 306028"/>
              <a:gd name="connsiteY115" fmla="*/ 36751 h 304127"/>
              <a:gd name="connsiteX116" fmla="*/ 123152 w 306028"/>
              <a:gd name="connsiteY116" fmla="*/ 39270 h 304127"/>
              <a:gd name="connsiteX117" fmla="*/ 120271 w 306028"/>
              <a:gd name="connsiteY117" fmla="*/ 45748 h 304127"/>
              <a:gd name="connsiteX118" fmla="*/ 120271 w 306028"/>
              <a:gd name="connsiteY118" fmla="*/ 95768 h 304127"/>
              <a:gd name="connsiteX119" fmla="*/ 115950 w 306028"/>
              <a:gd name="connsiteY119" fmla="*/ 100446 h 304127"/>
              <a:gd name="connsiteX120" fmla="*/ 111269 w 306028"/>
              <a:gd name="connsiteY120" fmla="*/ 95768 h 304127"/>
              <a:gd name="connsiteX121" fmla="*/ 111269 w 306028"/>
              <a:gd name="connsiteY121" fmla="*/ 45748 h 304127"/>
              <a:gd name="connsiteX122" fmla="*/ 111269 w 306028"/>
              <a:gd name="connsiteY122" fmla="*/ 25956 h 304127"/>
              <a:gd name="connsiteX123" fmla="*/ 102627 w 306028"/>
              <a:gd name="connsiteY123" fmla="*/ 16599 h 304127"/>
              <a:gd name="connsiteX124" fmla="*/ 96145 w 306028"/>
              <a:gd name="connsiteY124" fmla="*/ 18759 h 304127"/>
              <a:gd name="connsiteX125" fmla="*/ 93264 w 306028"/>
              <a:gd name="connsiteY125" fmla="*/ 25236 h 304127"/>
              <a:gd name="connsiteX126" fmla="*/ 93264 w 306028"/>
              <a:gd name="connsiteY126" fmla="*/ 91450 h 304127"/>
              <a:gd name="connsiteX127" fmla="*/ 88583 w 306028"/>
              <a:gd name="connsiteY127" fmla="*/ 96128 h 304127"/>
              <a:gd name="connsiteX128" fmla="*/ 83902 w 306028"/>
              <a:gd name="connsiteY128" fmla="*/ 91450 h 304127"/>
              <a:gd name="connsiteX129" fmla="*/ 83902 w 306028"/>
              <a:gd name="connsiteY129" fmla="*/ 25236 h 304127"/>
              <a:gd name="connsiteX130" fmla="*/ 83902 w 306028"/>
              <a:gd name="connsiteY130" fmla="*/ 18759 h 304127"/>
              <a:gd name="connsiteX131" fmla="*/ 75620 w 306028"/>
              <a:gd name="connsiteY131" fmla="*/ 9402 h 304127"/>
              <a:gd name="connsiteX132" fmla="*/ 75980 w 306028"/>
              <a:gd name="connsiteY132" fmla="*/ 46 h 304127"/>
              <a:gd name="connsiteX133" fmla="*/ 91464 w 306028"/>
              <a:gd name="connsiteY133" fmla="*/ 10482 h 304127"/>
              <a:gd name="connsiteX134" fmla="*/ 102987 w 306028"/>
              <a:gd name="connsiteY134" fmla="*/ 7243 h 304127"/>
              <a:gd name="connsiteX135" fmla="*/ 120271 w 306028"/>
              <a:gd name="connsiteY135" fmla="*/ 25956 h 304127"/>
              <a:gd name="connsiteX136" fmla="*/ 120271 w 306028"/>
              <a:gd name="connsiteY136" fmla="*/ 29914 h 304127"/>
              <a:gd name="connsiteX137" fmla="*/ 130354 w 306028"/>
              <a:gd name="connsiteY137" fmla="*/ 27395 h 304127"/>
              <a:gd name="connsiteX138" fmla="*/ 147278 w 306028"/>
              <a:gd name="connsiteY138" fmla="*/ 46468 h 304127"/>
              <a:gd name="connsiteX139" fmla="*/ 147278 w 306028"/>
              <a:gd name="connsiteY139" fmla="*/ 90370 h 304127"/>
              <a:gd name="connsiteX140" fmla="*/ 137556 w 306028"/>
              <a:gd name="connsiteY140" fmla="*/ 156225 h 304127"/>
              <a:gd name="connsiteX141" fmla="*/ 128553 w 306028"/>
              <a:gd name="connsiteY141" fmla="*/ 214881 h 304127"/>
              <a:gd name="connsiteX142" fmla="*/ 130354 w 306028"/>
              <a:gd name="connsiteY142" fmla="*/ 214881 h 304127"/>
              <a:gd name="connsiteX143" fmla="*/ 139356 w 306028"/>
              <a:gd name="connsiteY143" fmla="*/ 224238 h 304127"/>
              <a:gd name="connsiteX144" fmla="*/ 139356 w 306028"/>
              <a:gd name="connsiteY144" fmla="*/ 299448 h 304127"/>
              <a:gd name="connsiteX145" fmla="*/ 134675 w 306028"/>
              <a:gd name="connsiteY145" fmla="*/ 304126 h 304127"/>
              <a:gd name="connsiteX146" fmla="*/ 130354 w 306028"/>
              <a:gd name="connsiteY146" fmla="*/ 299448 h 304127"/>
              <a:gd name="connsiteX147" fmla="*/ 130354 w 306028"/>
              <a:gd name="connsiteY147" fmla="*/ 269580 h 304127"/>
              <a:gd name="connsiteX148" fmla="*/ 28448 w 306028"/>
              <a:gd name="connsiteY148" fmla="*/ 269580 h 304127"/>
              <a:gd name="connsiteX149" fmla="*/ 28448 w 306028"/>
              <a:gd name="connsiteY149" fmla="*/ 299448 h 304127"/>
              <a:gd name="connsiteX150" fmla="*/ 23766 w 306028"/>
              <a:gd name="connsiteY150" fmla="*/ 304126 h 304127"/>
              <a:gd name="connsiteX151" fmla="*/ 19085 w 306028"/>
              <a:gd name="connsiteY151" fmla="*/ 299448 h 304127"/>
              <a:gd name="connsiteX152" fmla="*/ 19085 w 306028"/>
              <a:gd name="connsiteY152" fmla="*/ 224238 h 304127"/>
              <a:gd name="connsiteX153" fmla="*/ 28448 w 306028"/>
              <a:gd name="connsiteY153" fmla="*/ 214881 h 304127"/>
              <a:gd name="connsiteX154" fmla="*/ 29888 w 306028"/>
              <a:gd name="connsiteY154" fmla="*/ 214881 h 304127"/>
              <a:gd name="connsiteX155" fmla="*/ 29888 w 306028"/>
              <a:gd name="connsiteY155" fmla="*/ 205525 h 304127"/>
              <a:gd name="connsiteX156" fmla="*/ 24487 w 306028"/>
              <a:gd name="connsiteY156" fmla="*/ 191850 h 304127"/>
              <a:gd name="connsiteX157" fmla="*/ 9003 w 306028"/>
              <a:gd name="connsiteY157" fmla="*/ 176377 h 304127"/>
              <a:gd name="connsiteX158" fmla="*/ 0 w 306028"/>
              <a:gd name="connsiteY158" fmla="*/ 152626 h 304127"/>
              <a:gd name="connsiteX159" fmla="*/ 0 w 306028"/>
              <a:gd name="connsiteY159" fmla="*/ 103325 h 304127"/>
              <a:gd name="connsiteX160" fmla="*/ 15484 w 306028"/>
              <a:gd name="connsiteY160" fmla="*/ 82094 h 304127"/>
              <a:gd name="connsiteX161" fmla="*/ 29888 w 306028"/>
              <a:gd name="connsiteY161" fmla="*/ 85332 h 304127"/>
              <a:gd name="connsiteX162" fmla="*/ 29888 w 306028"/>
              <a:gd name="connsiteY162" fmla="*/ 38911 h 304127"/>
              <a:gd name="connsiteX163" fmla="*/ 44652 w 306028"/>
              <a:gd name="connsiteY163" fmla="*/ 20558 h 304127"/>
              <a:gd name="connsiteX164" fmla="*/ 56895 w 306028"/>
              <a:gd name="connsiteY164" fmla="*/ 22717 h 304127"/>
              <a:gd name="connsiteX165" fmla="*/ 56895 w 306028"/>
              <a:gd name="connsiteY165" fmla="*/ 18039 h 304127"/>
              <a:gd name="connsiteX166" fmla="*/ 62656 w 306028"/>
              <a:gd name="connsiteY166" fmla="*/ 5084 h 304127"/>
              <a:gd name="connsiteX167" fmla="*/ 75980 w 306028"/>
              <a:gd name="connsiteY167" fmla="*/ 46 h 304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6028" h="304127">
                <a:moveTo>
                  <a:pt x="28448" y="224238"/>
                </a:moveTo>
                <a:lnTo>
                  <a:pt x="28448" y="260583"/>
                </a:lnTo>
                <a:lnTo>
                  <a:pt x="130354" y="260583"/>
                </a:lnTo>
                <a:lnTo>
                  <a:pt x="130354" y="224238"/>
                </a:lnTo>
                <a:close/>
                <a:moveTo>
                  <a:pt x="235090" y="63546"/>
                </a:moveTo>
                <a:cubicBezTo>
                  <a:pt x="241932" y="63905"/>
                  <a:pt x="247693" y="68221"/>
                  <a:pt x="250214" y="73974"/>
                </a:cubicBezTo>
                <a:cubicBezTo>
                  <a:pt x="253815" y="71817"/>
                  <a:pt x="257776" y="70378"/>
                  <a:pt x="262097" y="70378"/>
                </a:cubicBezTo>
                <a:cubicBezTo>
                  <a:pt x="271459" y="71098"/>
                  <a:pt x="279381" y="79369"/>
                  <a:pt x="279381" y="89438"/>
                </a:cubicBezTo>
                <a:lnTo>
                  <a:pt x="279381" y="93034"/>
                </a:lnTo>
                <a:cubicBezTo>
                  <a:pt x="282262" y="91236"/>
                  <a:pt x="285503" y="90517"/>
                  <a:pt x="289104" y="90876"/>
                </a:cubicBezTo>
                <a:cubicBezTo>
                  <a:pt x="298826" y="91236"/>
                  <a:pt x="306028" y="99867"/>
                  <a:pt x="306028" y="109576"/>
                </a:cubicBezTo>
                <a:lnTo>
                  <a:pt x="306028" y="153449"/>
                </a:lnTo>
                <a:cubicBezTo>
                  <a:pt x="306028" y="176104"/>
                  <a:pt x="303147" y="198041"/>
                  <a:pt x="296306" y="219618"/>
                </a:cubicBezTo>
                <a:cubicBezTo>
                  <a:pt x="290544" y="239396"/>
                  <a:pt x="287663" y="259535"/>
                  <a:pt x="287663" y="280032"/>
                </a:cubicBezTo>
                <a:lnTo>
                  <a:pt x="287663" y="299452"/>
                </a:lnTo>
                <a:cubicBezTo>
                  <a:pt x="287663" y="302328"/>
                  <a:pt x="285503" y="304127"/>
                  <a:pt x="282982" y="304127"/>
                </a:cubicBezTo>
                <a:cubicBezTo>
                  <a:pt x="280462" y="304127"/>
                  <a:pt x="278301" y="302328"/>
                  <a:pt x="278301" y="299452"/>
                </a:cubicBezTo>
                <a:lnTo>
                  <a:pt x="278301" y="280032"/>
                </a:lnTo>
                <a:cubicBezTo>
                  <a:pt x="278301" y="258815"/>
                  <a:pt x="281542" y="237239"/>
                  <a:pt x="287663" y="217100"/>
                </a:cubicBezTo>
                <a:cubicBezTo>
                  <a:pt x="293785" y="196243"/>
                  <a:pt x="297026" y="175026"/>
                  <a:pt x="297026" y="153449"/>
                </a:cubicBezTo>
                <a:lnTo>
                  <a:pt x="297026" y="109576"/>
                </a:lnTo>
                <a:cubicBezTo>
                  <a:pt x="297026" y="104542"/>
                  <a:pt x="293065" y="100226"/>
                  <a:pt x="288744" y="100226"/>
                </a:cubicBezTo>
                <a:cubicBezTo>
                  <a:pt x="285863" y="99867"/>
                  <a:pt x="283702" y="100945"/>
                  <a:pt x="281902" y="102384"/>
                </a:cubicBezTo>
                <a:cubicBezTo>
                  <a:pt x="280101" y="104182"/>
                  <a:pt x="279381" y="106340"/>
                  <a:pt x="279381" y="108857"/>
                </a:cubicBezTo>
                <a:lnTo>
                  <a:pt x="279381" y="159203"/>
                </a:lnTo>
                <a:cubicBezTo>
                  <a:pt x="279381" y="161720"/>
                  <a:pt x="277221" y="163518"/>
                  <a:pt x="274700" y="163518"/>
                </a:cubicBezTo>
                <a:cubicBezTo>
                  <a:pt x="272179" y="163518"/>
                  <a:pt x="270019" y="161720"/>
                  <a:pt x="270019" y="159203"/>
                </a:cubicBezTo>
                <a:lnTo>
                  <a:pt x="270019" y="108857"/>
                </a:lnTo>
                <a:lnTo>
                  <a:pt x="270019" y="89438"/>
                </a:lnTo>
                <a:cubicBezTo>
                  <a:pt x="270019" y="84403"/>
                  <a:pt x="266058" y="80088"/>
                  <a:pt x="261377" y="79728"/>
                </a:cubicBezTo>
                <a:cubicBezTo>
                  <a:pt x="258856" y="79728"/>
                  <a:pt x="256695" y="80447"/>
                  <a:pt x="254895" y="82246"/>
                </a:cubicBezTo>
                <a:cubicBezTo>
                  <a:pt x="253095" y="83684"/>
                  <a:pt x="252374" y="86201"/>
                  <a:pt x="252374" y="88719"/>
                </a:cubicBezTo>
                <a:lnTo>
                  <a:pt x="252374" y="154887"/>
                </a:lnTo>
                <a:cubicBezTo>
                  <a:pt x="252374" y="157405"/>
                  <a:pt x="250214" y="159562"/>
                  <a:pt x="247693" y="159562"/>
                </a:cubicBezTo>
                <a:cubicBezTo>
                  <a:pt x="245172" y="159562"/>
                  <a:pt x="243012" y="157405"/>
                  <a:pt x="243012" y="154887"/>
                </a:cubicBezTo>
                <a:lnTo>
                  <a:pt x="243012" y="88719"/>
                </a:lnTo>
                <a:lnTo>
                  <a:pt x="243012" y="82246"/>
                </a:lnTo>
                <a:cubicBezTo>
                  <a:pt x="243012" y="77211"/>
                  <a:pt x="239051" y="72896"/>
                  <a:pt x="234370" y="72536"/>
                </a:cubicBezTo>
                <a:cubicBezTo>
                  <a:pt x="232209" y="72536"/>
                  <a:pt x="229689" y="73255"/>
                  <a:pt x="227888" y="75053"/>
                </a:cubicBezTo>
                <a:cubicBezTo>
                  <a:pt x="226088" y="76492"/>
                  <a:pt x="225007" y="79009"/>
                  <a:pt x="225007" y="81526"/>
                </a:cubicBezTo>
                <a:lnTo>
                  <a:pt x="225007" y="101665"/>
                </a:lnTo>
                <a:lnTo>
                  <a:pt x="225007" y="150572"/>
                </a:lnTo>
                <a:cubicBezTo>
                  <a:pt x="225007" y="153089"/>
                  <a:pt x="222847" y="155247"/>
                  <a:pt x="220326" y="155247"/>
                </a:cubicBezTo>
                <a:cubicBezTo>
                  <a:pt x="217805" y="155247"/>
                  <a:pt x="216005" y="153089"/>
                  <a:pt x="216005" y="150572"/>
                </a:cubicBezTo>
                <a:lnTo>
                  <a:pt x="216005" y="101665"/>
                </a:lnTo>
                <a:lnTo>
                  <a:pt x="216005" y="101305"/>
                </a:lnTo>
                <a:cubicBezTo>
                  <a:pt x="216005" y="98788"/>
                  <a:pt x="214565" y="96630"/>
                  <a:pt x="212764" y="94832"/>
                </a:cubicBezTo>
                <a:cubicBezTo>
                  <a:pt x="210604" y="93034"/>
                  <a:pt x="208083" y="92674"/>
                  <a:pt x="205202" y="93034"/>
                </a:cubicBezTo>
                <a:cubicBezTo>
                  <a:pt x="201241" y="93753"/>
                  <a:pt x="198000" y="97709"/>
                  <a:pt x="198000" y="102024"/>
                </a:cubicBezTo>
                <a:lnTo>
                  <a:pt x="198000" y="166035"/>
                </a:lnTo>
                <a:lnTo>
                  <a:pt x="198000" y="193366"/>
                </a:lnTo>
                <a:cubicBezTo>
                  <a:pt x="198000" y="195883"/>
                  <a:pt x="199081" y="198041"/>
                  <a:pt x="200521" y="199839"/>
                </a:cubicBezTo>
                <a:lnTo>
                  <a:pt x="206643" y="206312"/>
                </a:lnTo>
                <a:cubicBezTo>
                  <a:pt x="208443" y="208110"/>
                  <a:pt x="208083" y="211346"/>
                  <a:pt x="206643" y="212785"/>
                </a:cubicBezTo>
                <a:cubicBezTo>
                  <a:pt x="205562" y="213864"/>
                  <a:pt x="204482" y="214223"/>
                  <a:pt x="203402" y="214223"/>
                </a:cubicBezTo>
                <a:cubicBezTo>
                  <a:pt x="201961" y="214223"/>
                  <a:pt x="200881" y="213504"/>
                  <a:pt x="200161" y="212785"/>
                </a:cubicBezTo>
                <a:lnTo>
                  <a:pt x="193679" y="206312"/>
                </a:lnTo>
                <a:cubicBezTo>
                  <a:pt x="190798" y="202716"/>
                  <a:pt x="188998" y="198041"/>
                  <a:pt x="188998" y="193366"/>
                </a:cubicBezTo>
                <a:lnTo>
                  <a:pt x="188998" y="166035"/>
                </a:lnTo>
                <a:cubicBezTo>
                  <a:pt x="188998" y="162439"/>
                  <a:pt x="187198" y="158843"/>
                  <a:pt x="184677" y="156326"/>
                </a:cubicBezTo>
                <a:cubicBezTo>
                  <a:pt x="182156" y="154528"/>
                  <a:pt x="179276" y="153808"/>
                  <a:pt x="176395" y="154528"/>
                </a:cubicBezTo>
                <a:cubicBezTo>
                  <a:pt x="171714" y="155607"/>
                  <a:pt x="168113" y="160641"/>
                  <a:pt x="168113" y="166755"/>
                </a:cubicBezTo>
                <a:lnTo>
                  <a:pt x="168113" y="216021"/>
                </a:lnTo>
                <a:cubicBezTo>
                  <a:pt x="168113" y="222135"/>
                  <a:pt x="170273" y="228608"/>
                  <a:pt x="174594" y="232923"/>
                </a:cubicBezTo>
                <a:lnTo>
                  <a:pt x="190078" y="248746"/>
                </a:lnTo>
                <a:cubicBezTo>
                  <a:pt x="195120" y="253781"/>
                  <a:pt x="198000" y="260973"/>
                  <a:pt x="198000" y="268525"/>
                </a:cubicBezTo>
                <a:lnTo>
                  <a:pt x="198000" y="299452"/>
                </a:lnTo>
                <a:cubicBezTo>
                  <a:pt x="198000" y="302328"/>
                  <a:pt x="196200" y="304127"/>
                  <a:pt x="193679" y="304127"/>
                </a:cubicBezTo>
                <a:cubicBezTo>
                  <a:pt x="190798" y="304127"/>
                  <a:pt x="188998" y="302328"/>
                  <a:pt x="188998" y="299452"/>
                </a:cubicBezTo>
                <a:lnTo>
                  <a:pt x="188998" y="268525"/>
                </a:lnTo>
                <a:cubicBezTo>
                  <a:pt x="188998" y="263490"/>
                  <a:pt x="186837" y="258815"/>
                  <a:pt x="183237" y="255219"/>
                </a:cubicBezTo>
                <a:lnTo>
                  <a:pt x="167753" y="239396"/>
                </a:lnTo>
                <a:cubicBezTo>
                  <a:pt x="161991" y="232923"/>
                  <a:pt x="158750" y="224652"/>
                  <a:pt x="158750" y="216021"/>
                </a:cubicBezTo>
                <a:lnTo>
                  <a:pt x="158750" y="166755"/>
                </a:lnTo>
                <a:cubicBezTo>
                  <a:pt x="158750" y="156326"/>
                  <a:pt x="165232" y="147695"/>
                  <a:pt x="174234" y="145537"/>
                </a:cubicBezTo>
                <a:cubicBezTo>
                  <a:pt x="179276" y="144458"/>
                  <a:pt x="184677" y="145537"/>
                  <a:pt x="188998" y="148414"/>
                </a:cubicBezTo>
                <a:lnTo>
                  <a:pt x="188998" y="102024"/>
                </a:lnTo>
                <a:cubicBezTo>
                  <a:pt x="188998" y="93034"/>
                  <a:pt x="195120" y="85482"/>
                  <a:pt x="203762" y="83684"/>
                </a:cubicBezTo>
                <a:cubicBezTo>
                  <a:pt x="207723" y="82965"/>
                  <a:pt x="212404" y="83684"/>
                  <a:pt x="216005" y="85842"/>
                </a:cubicBezTo>
                <a:lnTo>
                  <a:pt x="216005" y="81526"/>
                </a:lnTo>
                <a:cubicBezTo>
                  <a:pt x="216005" y="76492"/>
                  <a:pt x="217805" y="71817"/>
                  <a:pt x="221406" y="68580"/>
                </a:cubicBezTo>
                <a:cubicBezTo>
                  <a:pt x="225007" y="64984"/>
                  <a:pt x="230049" y="63186"/>
                  <a:pt x="235090" y="63546"/>
                </a:cubicBezTo>
                <a:close/>
                <a:moveTo>
                  <a:pt x="75620" y="9402"/>
                </a:moveTo>
                <a:cubicBezTo>
                  <a:pt x="73459" y="9042"/>
                  <a:pt x="70939" y="10122"/>
                  <a:pt x="69138" y="11561"/>
                </a:cubicBezTo>
                <a:cubicBezTo>
                  <a:pt x="67338" y="13361"/>
                  <a:pt x="66257" y="15520"/>
                  <a:pt x="66257" y="18039"/>
                </a:cubicBezTo>
                <a:lnTo>
                  <a:pt x="66257" y="38191"/>
                </a:lnTo>
                <a:lnTo>
                  <a:pt x="66257" y="87132"/>
                </a:lnTo>
                <a:cubicBezTo>
                  <a:pt x="66257" y="90011"/>
                  <a:pt x="64097" y="91810"/>
                  <a:pt x="61576" y="91810"/>
                </a:cubicBezTo>
                <a:cubicBezTo>
                  <a:pt x="59055" y="91810"/>
                  <a:pt x="56895" y="90011"/>
                  <a:pt x="56895" y="87132"/>
                </a:cubicBezTo>
                <a:lnTo>
                  <a:pt x="56895" y="38191"/>
                </a:lnTo>
                <a:cubicBezTo>
                  <a:pt x="56895" y="35672"/>
                  <a:pt x="55815" y="33153"/>
                  <a:pt x="54014" y="31354"/>
                </a:cubicBezTo>
                <a:cubicBezTo>
                  <a:pt x="51854" y="29914"/>
                  <a:pt x="49333" y="29194"/>
                  <a:pt x="46452" y="29554"/>
                </a:cubicBezTo>
                <a:cubicBezTo>
                  <a:pt x="42491" y="30634"/>
                  <a:pt x="39250" y="34592"/>
                  <a:pt x="39250" y="38911"/>
                </a:cubicBezTo>
                <a:lnTo>
                  <a:pt x="39250" y="102606"/>
                </a:lnTo>
                <a:lnTo>
                  <a:pt x="39250" y="129955"/>
                </a:lnTo>
                <a:cubicBezTo>
                  <a:pt x="39250" y="132474"/>
                  <a:pt x="39971" y="134993"/>
                  <a:pt x="41771" y="136432"/>
                </a:cubicBezTo>
                <a:lnTo>
                  <a:pt x="47893" y="143270"/>
                </a:lnTo>
                <a:cubicBezTo>
                  <a:pt x="49693" y="145069"/>
                  <a:pt x="49333" y="147948"/>
                  <a:pt x="47532" y="149747"/>
                </a:cubicBezTo>
                <a:cubicBezTo>
                  <a:pt x="46812" y="150467"/>
                  <a:pt x="45732" y="150827"/>
                  <a:pt x="44292" y="150827"/>
                </a:cubicBezTo>
                <a:cubicBezTo>
                  <a:pt x="43211" y="150827"/>
                  <a:pt x="42131" y="150107"/>
                  <a:pt x="41051" y="149387"/>
                </a:cubicBezTo>
                <a:lnTo>
                  <a:pt x="34929" y="142910"/>
                </a:lnTo>
                <a:cubicBezTo>
                  <a:pt x="32048" y="139311"/>
                  <a:pt x="29888" y="134993"/>
                  <a:pt x="29888" y="129955"/>
                </a:cubicBezTo>
                <a:lnTo>
                  <a:pt x="29888" y="102606"/>
                </a:lnTo>
                <a:cubicBezTo>
                  <a:pt x="29888" y="99007"/>
                  <a:pt x="28448" y="95408"/>
                  <a:pt x="25567" y="93249"/>
                </a:cubicBezTo>
                <a:cubicBezTo>
                  <a:pt x="23406" y="91090"/>
                  <a:pt x="20526" y="90730"/>
                  <a:pt x="17645" y="91090"/>
                </a:cubicBezTo>
                <a:cubicBezTo>
                  <a:pt x="12964" y="92530"/>
                  <a:pt x="9363" y="97568"/>
                  <a:pt x="9363" y="103325"/>
                </a:cubicBezTo>
                <a:lnTo>
                  <a:pt x="9363" y="152626"/>
                </a:lnTo>
                <a:cubicBezTo>
                  <a:pt x="9363" y="159103"/>
                  <a:pt x="11523" y="165221"/>
                  <a:pt x="15844" y="169899"/>
                </a:cubicBezTo>
                <a:lnTo>
                  <a:pt x="30968" y="185373"/>
                </a:lnTo>
                <a:cubicBezTo>
                  <a:pt x="36370" y="190771"/>
                  <a:pt x="39250" y="197968"/>
                  <a:pt x="39250" y="205525"/>
                </a:cubicBezTo>
                <a:lnTo>
                  <a:pt x="39250" y="214881"/>
                </a:lnTo>
                <a:lnTo>
                  <a:pt x="119551" y="214881"/>
                </a:lnTo>
                <a:cubicBezTo>
                  <a:pt x="119551" y="194369"/>
                  <a:pt x="122792" y="173498"/>
                  <a:pt x="128553" y="153705"/>
                </a:cubicBezTo>
                <a:cubicBezTo>
                  <a:pt x="135035" y="133194"/>
                  <a:pt x="137916" y="111962"/>
                  <a:pt x="137916" y="90370"/>
                </a:cubicBezTo>
                <a:lnTo>
                  <a:pt x="137916" y="46468"/>
                </a:lnTo>
                <a:cubicBezTo>
                  <a:pt x="137916" y="41070"/>
                  <a:pt x="134315" y="37111"/>
                  <a:pt x="129634" y="36751"/>
                </a:cubicBezTo>
                <a:cubicBezTo>
                  <a:pt x="127113" y="36392"/>
                  <a:pt x="124952" y="37471"/>
                  <a:pt x="123152" y="39270"/>
                </a:cubicBezTo>
                <a:cubicBezTo>
                  <a:pt x="121351" y="40710"/>
                  <a:pt x="120271" y="43229"/>
                  <a:pt x="120271" y="45748"/>
                </a:cubicBezTo>
                <a:lnTo>
                  <a:pt x="120271" y="95768"/>
                </a:lnTo>
                <a:cubicBezTo>
                  <a:pt x="120271" y="98287"/>
                  <a:pt x="118471" y="100446"/>
                  <a:pt x="115950" y="100446"/>
                </a:cubicBezTo>
                <a:cubicBezTo>
                  <a:pt x="113069" y="100446"/>
                  <a:pt x="111269" y="98287"/>
                  <a:pt x="111269" y="95768"/>
                </a:cubicBezTo>
                <a:lnTo>
                  <a:pt x="111269" y="45748"/>
                </a:lnTo>
                <a:lnTo>
                  <a:pt x="111269" y="25956"/>
                </a:lnTo>
                <a:cubicBezTo>
                  <a:pt x="111269" y="20918"/>
                  <a:pt x="107308" y="16599"/>
                  <a:pt x="102627" y="16599"/>
                </a:cubicBezTo>
                <a:cubicBezTo>
                  <a:pt x="100106" y="16240"/>
                  <a:pt x="97945" y="17319"/>
                  <a:pt x="96145" y="18759"/>
                </a:cubicBezTo>
                <a:cubicBezTo>
                  <a:pt x="94345" y="20558"/>
                  <a:pt x="93264" y="22717"/>
                  <a:pt x="93264" y="25236"/>
                </a:cubicBezTo>
                <a:lnTo>
                  <a:pt x="93264" y="91450"/>
                </a:lnTo>
                <a:cubicBezTo>
                  <a:pt x="93264" y="93969"/>
                  <a:pt x="91104" y="96128"/>
                  <a:pt x="88583" y="96128"/>
                </a:cubicBezTo>
                <a:cubicBezTo>
                  <a:pt x="86422" y="96128"/>
                  <a:pt x="83902" y="93969"/>
                  <a:pt x="83902" y="91450"/>
                </a:cubicBezTo>
                <a:lnTo>
                  <a:pt x="83902" y="25236"/>
                </a:lnTo>
                <a:lnTo>
                  <a:pt x="83902" y="18759"/>
                </a:lnTo>
                <a:cubicBezTo>
                  <a:pt x="83902" y="13721"/>
                  <a:pt x="80301" y="9402"/>
                  <a:pt x="75620" y="9402"/>
                </a:cubicBezTo>
                <a:close/>
                <a:moveTo>
                  <a:pt x="75980" y="46"/>
                </a:moveTo>
                <a:cubicBezTo>
                  <a:pt x="83182" y="406"/>
                  <a:pt x="88583" y="4724"/>
                  <a:pt x="91464" y="10482"/>
                </a:cubicBezTo>
                <a:cubicBezTo>
                  <a:pt x="94705" y="8323"/>
                  <a:pt x="99026" y="6883"/>
                  <a:pt x="102987" y="7243"/>
                </a:cubicBezTo>
                <a:cubicBezTo>
                  <a:pt x="112709" y="7603"/>
                  <a:pt x="120271" y="15880"/>
                  <a:pt x="120271" y="25956"/>
                </a:cubicBezTo>
                <a:lnTo>
                  <a:pt x="120271" y="29914"/>
                </a:lnTo>
                <a:cubicBezTo>
                  <a:pt x="123152" y="28115"/>
                  <a:pt x="126753" y="27395"/>
                  <a:pt x="130354" y="27395"/>
                </a:cubicBezTo>
                <a:cubicBezTo>
                  <a:pt x="140076" y="27755"/>
                  <a:pt x="147278" y="36032"/>
                  <a:pt x="147278" y="46468"/>
                </a:cubicBezTo>
                <a:lnTo>
                  <a:pt x="147278" y="90370"/>
                </a:lnTo>
                <a:cubicBezTo>
                  <a:pt x="147278" y="112682"/>
                  <a:pt x="144037" y="134993"/>
                  <a:pt x="137556" y="156225"/>
                </a:cubicBezTo>
                <a:cubicBezTo>
                  <a:pt x="131794" y="175297"/>
                  <a:pt x="128553" y="195089"/>
                  <a:pt x="128553" y="214881"/>
                </a:cubicBezTo>
                <a:lnTo>
                  <a:pt x="130354" y="214881"/>
                </a:lnTo>
                <a:cubicBezTo>
                  <a:pt x="135395" y="214881"/>
                  <a:pt x="139356" y="219200"/>
                  <a:pt x="139356" y="224238"/>
                </a:cubicBezTo>
                <a:lnTo>
                  <a:pt x="139356" y="299448"/>
                </a:lnTo>
                <a:cubicBezTo>
                  <a:pt x="139356" y="302327"/>
                  <a:pt x="137556" y="304126"/>
                  <a:pt x="134675" y="304126"/>
                </a:cubicBezTo>
                <a:cubicBezTo>
                  <a:pt x="132154" y="304126"/>
                  <a:pt x="130354" y="302327"/>
                  <a:pt x="130354" y="299448"/>
                </a:cubicBezTo>
                <a:lnTo>
                  <a:pt x="130354" y="269580"/>
                </a:lnTo>
                <a:lnTo>
                  <a:pt x="28448" y="269580"/>
                </a:lnTo>
                <a:lnTo>
                  <a:pt x="28448" y="299448"/>
                </a:lnTo>
                <a:cubicBezTo>
                  <a:pt x="28448" y="302327"/>
                  <a:pt x="26287" y="304126"/>
                  <a:pt x="23766" y="304126"/>
                </a:cubicBezTo>
                <a:cubicBezTo>
                  <a:pt x="21246" y="304126"/>
                  <a:pt x="19085" y="302327"/>
                  <a:pt x="19085" y="299448"/>
                </a:cubicBezTo>
                <a:lnTo>
                  <a:pt x="19085" y="224238"/>
                </a:lnTo>
                <a:cubicBezTo>
                  <a:pt x="19085" y="219200"/>
                  <a:pt x="23406" y="214881"/>
                  <a:pt x="28448" y="214881"/>
                </a:cubicBezTo>
                <a:lnTo>
                  <a:pt x="29888" y="214881"/>
                </a:lnTo>
                <a:lnTo>
                  <a:pt x="29888" y="205525"/>
                </a:lnTo>
                <a:cubicBezTo>
                  <a:pt x="29888" y="200487"/>
                  <a:pt x="28087" y="195449"/>
                  <a:pt x="24487" y="191850"/>
                </a:cubicBezTo>
                <a:lnTo>
                  <a:pt x="9003" y="176377"/>
                </a:lnTo>
                <a:cubicBezTo>
                  <a:pt x="3241" y="169899"/>
                  <a:pt x="0" y="161622"/>
                  <a:pt x="0" y="152626"/>
                </a:cubicBezTo>
                <a:lnTo>
                  <a:pt x="0" y="103325"/>
                </a:lnTo>
                <a:cubicBezTo>
                  <a:pt x="0" y="93249"/>
                  <a:pt x="6482" y="84253"/>
                  <a:pt x="15484" y="82094"/>
                </a:cubicBezTo>
                <a:cubicBezTo>
                  <a:pt x="20526" y="81014"/>
                  <a:pt x="25567" y="82094"/>
                  <a:pt x="29888" y="85332"/>
                </a:cubicBezTo>
                <a:lnTo>
                  <a:pt x="29888" y="38911"/>
                </a:lnTo>
                <a:cubicBezTo>
                  <a:pt x="29888" y="29914"/>
                  <a:pt x="36010" y="21997"/>
                  <a:pt x="44652" y="20558"/>
                </a:cubicBezTo>
                <a:cubicBezTo>
                  <a:pt x="48973" y="19838"/>
                  <a:pt x="53654" y="20558"/>
                  <a:pt x="56895" y="22717"/>
                </a:cubicBezTo>
                <a:lnTo>
                  <a:pt x="56895" y="18039"/>
                </a:lnTo>
                <a:cubicBezTo>
                  <a:pt x="56895" y="13001"/>
                  <a:pt x="59055" y="8323"/>
                  <a:pt x="62656" y="5084"/>
                </a:cubicBezTo>
                <a:cubicBezTo>
                  <a:pt x="66257" y="1485"/>
                  <a:pt x="71299" y="-314"/>
                  <a:pt x="75980" y="46"/>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7" name="Freeform 26">
            <a:extLst>
              <a:ext uri="{FF2B5EF4-FFF2-40B4-BE49-F238E27FC236}">
                <a16:creationId xmlns:a16="http://schemas.microsoft.com/office/drawing/2014/main" id="{82D4DD68-1FDE-C241-A6FE-9D60F17959B1}"/>
              </a:ext>
            </a:extLst>
          </p:cNvPr>
          <p:cNvSpPr>
            <a:spLocks noChangeArrowheads="1"/>
          </p:cNvSpPr>
          <p:nvPr/>
        </p:nvSpPr>
        <p:spPr bwMode="auto">
          <a:xfrm>
            <a:off x="7987356" y="4440819"/>
            <a:ext cx="557677" cy="557675"/>
          </a:xfrm>
          <a:custGeom>
            <a:avLst/>
            <a:gdLst>
              <a:gd name="connsiteX0" fmla="*/ 157776 w 315553"/>
              <a:gd name="connsiteY0" fmla="*/ 101432 h 315552"/>
              <a:gd name="connsiteX1" fmla="*/ 140463 w 315553"/>
              <a:gd name="connsiteY1" fmla="*/ 113307 h 315552"/>
              <a:gd name="connsiteX2" fmla="*/ 124954 w 315553"/>
              <a:gd name="connsiteY2" fmla="*/ 154692 h 315552"/>
              <a:gd name="connsiteX3" fmla="*/ 170761 w 315553"/>
              <a:gd name="connsiteY3" fmla="*/ 143896 h 315552"/>
              <a:gd name="connsiteX4" fmla="*/ 176532 w 315553"/>
              <a:gd name="connsiteY4" fmla="*/ 147135 h 315552"/>
              <a:gd name="connsiteX5" fmla="*/ 173286 w 315553"/>
              <a:gd name="connsiteY5" fmla="*/ 153252 h 315552"/>
              <a:gd name="connsiteX6" fmla="*/ 120986 w 315553"/>
              <a:gd name="connsiteY6" fmla="*/ 165488 h 315552"/>
              <a:gd name="connsiteX7" fmla="*/ 102591 w 315553"/>
              <a:gd name="connsiteY7" fmla="*/ 215509 h 315552"/>
              <a:gd name="connsiteX8" fmla="*/ 186992 w 315553"/>
              <a:gd name="connsiteY8" fmla="*/ 194997 h 315552"/>
              <a:gd name="connsiteX9" fmla="*/ 192763 w 315553"/>
              <a:gd name="connsiteY9" fmla="*/ 198596 h 315552"/>
              <a:gd name="connsiteX10" fmla="*/ 189156 w 315553"/>
              <a:gd name="connsiteY10" fmla="*/ 204353 h 315552"/>
              <a:gd name="connsiteX11" fmla="*/ 98623 w 315553"/>
              <a:gd name="connsiteY11" fmla="*/ 226305 h 315552"/>
              <a:gd name="connsiteX12" fmla="*/ 80228 w 315553"/>
              <a:gd name="connsiteY12" fmla="*/ 275967 h 315552"/>
              <a:gd name="connsiteX13" fmla="*/ 205388 w 315553"/>
              <a:gd name="connsiteY13" fmla="*/ 245738 h 315552"/>
              <a:gd name="connsiteX14" fmla="*/ 211159 w 315553"/>
              <a:gd name="connsiteY14" fmla="*/ 249337 h 315552"/>
              <a:gd name="connsiteX15" fmla="*/ 207912 w 315553"/>
              <a:gd name="connsiteY15" fmla="*/ 255095 h 315552"/>
              <a:gd name="connsiteX16" fmla="*/ 76260 w 315553"/>
              <a:gd name="connsiteY16" fmla="*/ 286763 h 315552"/>
              <a:gd name="connsiteX17" fmla="*/ 69047 w 315553"/>
              <a:gd name="connsiteY17" fmla="*/ 306196 h 315552"/>
              <a:gd name="connsiteX18" fmla="*/ 246867 w 315553"/>
              <a:gd name="connsiteY18" fmla="*/ 306196 h 315552"/>
              <a:gd name="connsiteX19" fmla="*/ 175090 w 315553"/>
              <a:gd name="connsiteY19" fmla="*/ 113307 h 315552"/>
              <a:gd name="connsiteX20" fmla="*/ 157776 w 315553"/>
              <a:gd name="connsiteY20" fmla="*/ 101432 h 315552"/>
              <a:gd name="connsiteX21" fmla="*/ 157776 w 315553"/>
              <a:gd name="connsiteY21" fmla="*/ 92075 h 315552"/>
              <a:gd name="connsiteX22" fmla="*/ 184107 w 315553"/>
              <a:gd name="connsiteY22" fmla="*/ 110068 h 315552"/>
              <a:gd name="connsiteX23" fmla="*/ 256966 w 315553"/>
              <a:gd name="connsiteY23" fmla="*/ 306196 h 315552"/>
              <a:gd name="connsiteX24" fmla="*/ 277526 w 315553"/>
              <a:gd name="connsiteY24" fmla="*/ 306196 h 315552"/>
              <a:gd name="connsiteX25" fmla="*/ 282215 w 315553"/>
              <a:gd name="connsiteY25" fmla="*/ 311234 h 315552"/>
              <a:gd name="connsiteX26" fmla="*/ 277526 w 315553"/>
              <a:gd name="connsiteY26" fmla="*/ 315552 h 315552"/>
              <a:gd name="connsiteX27" fmla="*/ 253359 w 315553"/>
              <a:gd name="connsiteY27" fmla="*/ 315552 h 315552"/>
              <a:gd name="connsiteX28" fmla="*/ 61833 w 315553"/>
              <a:gd name="connsiteY28" fmla="*/ 315552 h 315552"/>
              <a:gd name="connsiteX29" fmla="*/ 38027 w 315553"/>
              <a:gd name="connsiteY29" fmla="*/ 315552 h 315552"/>
              <a:gd name="connsiteX30" fmla="*/ 33338 w 315553"/>
              <a:gd name="connsiteY30" fmla="*/ 311234 h 315552"/>
              <a:gd name="connsiteX31" fmla="*/ 38027 w 315553"/>
              <a:gd name="connsiteY31" fmla="*/ 306196 h 315552"/>
              <a:gd name="connsiteX32" fmla="*/ 58947 w 315553"/>
              <a:gd name="connsiteY32" fmla="*/ 306196 h 315552"/>
              <a:gd name="connsiteX33" fmla="*/ 131807 w 315553"/>
              <a:gd name="connsiteY33" fmla="*/ 110068 h 315552"/>
              <a:gd name="connsiteX34" fmla="*/ 157776 w 315553"/>
              <a:gd name="connsiteY34" fmla="*/ 92075 h 315552"/>
              <a:gd name="connsiteX35" fmla="*/ 282399 w 315553"/>
              <a:gd name="connsiteY35" fmla="*/ 25728 h 315552"/>
              <a:gd name="connsiteX36" fmla="*/ 289102 w 315553"/>
              <a:gd name="connsiteY36" fmla="*/ 25728 h 315552"/>
              <a:gd name="connsiteX37" fmla="*/ 290160 w 315553"/>
              <a:gd name="connsiteY37" fmla="*/ 29560 h 315552"/>
              <a:gd name="connsiteX38" fmla="*/ 289102 w 315553"/>
              <a:gd name="connsiteY38" fmla="*/ 33009 h 315552"/>
              <a:gd name="connsiteX39" fmla="*/ 285574 w 315553"/>
              <a:gd name="connsiteY39" fmla="*/ 34542 h 315552"/>
              <a:gd name="connsiteX40" fmla="*/ 282399 w 315553"/>
              <a:gd name="connsiteY40" fmla="*/ 33009 h 315552"/>
              <a:gd name="connsiteX41" fmla="*/ 280988 w 315553"/>
              <a:gd name="connsiteY41" fmla="*/ 29560 h 315552"/>
              <a:gd name="connsiteX42" fmla="*/ 282399 w 315553"/>
              <a:gd name="connsiteY42" fmla="*/ 25728 h 315552"/>
              <a:gd name="connsiteX43" fmla="*/ 220436 w 315553"/>
              <a:gd name="connsiteY43" fmla="*/ 25728 h 315552"/>
              <a:gd name="connsiteX44" fmla="*/ 226899 w 315553"/>
              <a:gd name="connsiteY44" fmla="*/ 25728 h 315552"/>
              <a:gd name="connsiteX45" fmla="*/ 228260 w 315553"/>
              <a:gd name="connsiteY45" fmla="*/ 29560 h 315552"/>
              <a:gd name="connsiteX46" fmla="*/ 226899 w 315553"/>
              <a:gd name="connsiteY46" fmla="*/ 33009 h 315552"/>
              <a:gd name="connsiteX47" fmla="*/ 223498 w 315553"/>
              <a:gd name="connsiteY47" fmla="*/ 34542 h 315552"/>
              <a:gd name="connsiteX48" fmla="*/ 220436 w 315553"/>
              <a:gd name="connsiteY48" fmla="*/ 33009 h 315552"/>
              <a:gd name="connsiteX49" fmla="*/ 219075 w 315553"/>
              <a:gd name="connsiteY49" fmla="*/ 29560 h 315552"/>
              <a:gd name="connsiteX50" fmla="*/ 220436 w 315553"/>
              <a:gd name="connsiteY50" fmla="*/ 25728 h 315552"/>
              <a:gd name="connsiteX51" fmla="*/ 254001 w 315553"/>
              <a:gd name="connsiteY51" fmla="*/ 23812 h 315552"/>
              <a:gd name="connsiteX52" fmla="*/ 258423 w 315553"/>
              <a:gd name="connsiteY52" fmla="*/ 28574 h 315552"/>
              <a:gd name="connsiteX53" fmla="*/ 254001 w 315553"/>
              <a:gd name="connsiteY53" fmla="*/ 32997 h 315552"/>
              <a:gd name="connsiteX54" fmla="*/ 249238 w 315553"/>
              <a:gd name="connsiteY54" fmla="*/ 28574 h 315552"/>
              <a:gd name="connsiteX55" fmla="*/ 254001 w 315553"/>
              <a:gd name="connsiteY55" fmla="*/ 23812 h 315552"/>
              <a:gd name="connsiteX56" fmla="*/ 9726 w 315553"/>
              <a:gd name="connsiteY56" fmla="*/ 9376 h 315552"/>
              <a:gd name="connsiteX57" fmla="*/ 9726 w 315553"/>
              <a:gd name="connsiteY57" fmla="*/ 47603 h 315552"/>
              <a:gd name="connsiteX58" fmla="*/ 306187 w 315553"/>
              <a:gd name="connsiteY58" fmla="*/ 47603 h 315552"/>
              <a:gd name="connsiteX59" fmla="*/ 306187 w 315553"/>
              <a:gd name="connsiteY59" fmla="*/ 9376 h 315552"/>
              <a:gd name="connsiteX60" fmla="*/ 4683 w 315553"/>
              <a:gd name="connsiteY60" fmla="*/ 0 h 315552"/>
              <a:gd name="connsiteX61" fmla="*/ 310510 w 315553"/>
              <a:gd name="connsiteY61" fmla="*/ 0 h 315552"/>
              <a:gd name="connsiteX62" fmla="*/ 315553 w 315553"/>
              <a:gd name="connsiteY62" fmla="*/ 4688 h 315552"/>
              <a:gd name="connsiteX63" fmla="*/ 315553 w 315553"/>
              <a:gd name="connsiteY63" fmla="*/ 52652 h 315552"/>
              <a:gd name="connsiteX64" fmla="*/ 315553 w 315553"/>
              <a:gd name="connsiteY64" fmla="*/ 311224 h 315552"/>
              <a:gd name="connsiteX65" fmla="*/ 310510 w 315553"/>
              <a:gd name="connsiteY65" fmla="*/ 315552 h 315552"/>
              <a:gd name="connsiteX66" fmla="*/ 306187 w 315553"/>
              <a:gd name="connsiteY66" fmla="*/ 311224 h 315552"/>
              <a:gd name="connsiteX67" fmla="*/ 306187 w 315553"/>
              <a:gd name="connsiteY67" fmla="*/ 57340 h 315552"/>
              <a:gd name="connsiteX68" fmla="*/ 9726 w 315553"/>
              <a:gd name="connsiteY68" fmla="*/ 57340 h 315552"/>
              <a:gd name="connsiteX69" fmla="*/ 9726 w 315553"/>
              <a:gd name="connsiteY69" fmla="*/ 311224 h 315552"/>
              <a:gd name="connsiteX70" fmla="*/ 4683 w 315553"/>
              <a:gd name="connsiteY70" fmla="*/ 315552 h 315552"/>
              <a:gd name="connsiteX71" fmla="*/ 0 w 315553"/>
              <a:gd name="connsiteY71" fmla="*/ 311224 h 315552"/>
              <a:gd name="connsiteX72" fmla="*/ 0 w 315553"/>
              <a:gd name="connsiteY72" fmla="*/ 52652 h 315552"/>
              <a:gd name="connsiteX73" fmla="*/ 0 w 315553"/>
              <a:gd name="connsiteY73" fmla="*/ 4688 h 315552"/>
              <a:gd name="connsiteX74" fmla="*/ 4683 w 315553"/>
              <a:gd name="connsiteY74" fmla="*/ 0 h 31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15553" h="315552">
                <a:moveTo>
                  <a:pt x="157776" y="101432"/>
                </a:moveTo>
                <a:cubicBezTo>
                  <a:pt x="151645" y="101432"/>
                  <a:pt x="143709" y="104670"/>
                  <a:pt x="140463" y="113307"/>
                </a:cubicBezTo>
                <a:lnTo>
                  <a:pt x="124954" y="154692"/>
                </a:lnTo>
                <a:lnTo>
                  <a:pt x="170761" y="143896"/>
                </a:lnTo>
                <a:cubicBezTo>
                  <a:pt x="173286" y="143176"/>
                  <a:pt x="176172" y="144616"/>
                  <a:pt x="176532" y="147135"/>
                </a:cubicBezTo>
                <a:cubicBezTo>
                  <a:pt x="177254" y="150014"/>
                  <a:pt x="175811" y="152533"/>
                  <a:pt x="173286" y="153252"/>
                </a:cubicBezTo>
                <a:lnTo>
                  <a:pt x="120986" y="165488"/>
                </a:lnTo>
                <a:lnTo>
                  <a:pt x="102591" y="215509"/>
                </a:lnTo>
                <a:lnTo>
                  <a:pt x="186992" y="194997"/>
                </a:lnTo>
                <a:cubicBezTo>
                  <a:pt x="189517" y="194637"/>
                  <a:pt x="192042" y="196077"/>
                  <a:pt x="192763" y="198596"/>
                </a:cubicBezTo>
                <a:cubicBezTo>
                  <a:pt x="193485" y="201115"/>
                  <a:pt x="191681" y="203994"/>
                  <a:pt x="189156" y="204353"/>
                </a:cubicBezTo>
                <a:lnTo>
                  <a:pt x="98623" y="226305"/>
                </a:lnTo>
                <a:lnTo>
                  <a:pt x="80228" y="275967"/>
                </a:lnTo>
                <a:lnTo>
                  <a:pt x="205388" y="245738"/>
                </a:lnTo>
                <a:cubicBezTo>
                  <a:pt x="207912" y="245018"/>
                  <a:pt x="210798" y="246818"/>
                  <a:pt x="211159" y="249337"/>
                </a:cubicBezTo>
                <a:cubicBezTo>
                  <a:pt x="211880" y="251856"/>
                  <a:pt x="210437" y="254375"/>
                  <a:pt x="207912" y="255095"/>
                </a:cubicBezTo>
                <a:lnTo>
                  <a:pt x="76260" y="286763"/>
                </a:lnTo>
                <a:lnTo>
                  <a:pt x="69047" y="306196"/>
                </a:lnTo>
                <a:lnTo>
                  <a:pt x="246867" y="306196"/>
                </a:lnTo>
                <a:lnTo>
                  <a:pt x="175090" y="113307"/>
                </a:lnTo>
                <a:cubicBezTo>
                  <a:pt x="171843" y="104670"/>
                  <a:pt x="163908" y="101432"/>
                  <a:pt x="157776" y="101432"/>
                </a:cubicBezTo>
                <a:close/>
                <a:moveTo>
                  <a:pt x="157776" y="92075"/>
                </a:moveTo>
                <a:cubicBezTo>
                  <a:pt x="169679" y="92075"/>
                  <a:pt x="180139" y="98913"/>
                  <a:pt x="184107" y="110068"/>
                </a:cubicBezTo>
                <a:lnTo>
                  <a:pt x="256966" y="306196"/>
                </a:lnTo>
                <a:lnTo>
                  <a:pt x="277526" y="306196"/>
                </a:lnTo>
                <a:cubicBezTo>
                  <a:pt x="280050" y="306196"/>
                  <a:pt x="282215" y="308355"/>
                  <a:pt x="282215" y="311234"/>
                </a:cubicBezTo>
                <a:cubicBezTo>
                  <a:pt x="282215" y="313753"/>
                  <a:pt x="280050" y="315552"/>
                  <a:pt x="277526" y="315552"/>
                </a:cubicBezTo>
                <a:lnTo>
                  <a:pt x="253359" y="315552"/>
                </a:lnTo>
                <a:lnTo>
                  <a:pt x="61833" y="315552"/>
                </a:lnTo>
                <a:lnTo>
                  <a:pt x="38027" y="315552"/>
                </a:lnTo>
                <a:cubicBezTo>
                  <a:pt x="35502" y="315552"/>
                  <a:pt x="33338" y="313753"/>
                  <a:pt x="33338" y="311234"/>
                </a:cubicBezTo>
                <a:cubicBezTo>
                  <a:pt x="33338" y="308355"/>
                  <a:pt x="35502" y="306196"/>
                  <a:pt x="38027" y="306196"/>
                </a:cubicBezTo>
                <a:lnTo>
                  <a:pt x="58947" y="306196"/>
                </a:lnTo>
                <a:lnTo>
                  <a:pt x="131807" y="110068"/>
                </a:lnTo>
                <a:cubicBezTo>
                  <a:pt x="135774" y="98913"/>
                  <a:pt x="145874" y="92075"/>
                  <a:pt x="157776" y="92075"/>
                </a:cubicBezTo>
                <a:close/>
                <a:moveTo>
                  <a:pt x="282399" y="25728"/>
                </a:moveTo>
                <a:cubicBezTo>
                  <a:pt x="284163" y="23812"/>
                  <a:pt x="286985" y="23812"/>
                  <a:pt x="289102" y="25728"/>
                </a:cubicBezTo>
                <a:cubicBezTo>
                  <a:pt x="289808" y="26878"/>
                  <a:pt x="290160" y="28027"/>
                  <a:pt x="290160" y="29560"/>
                </a:cubicBezTo>
                <a:cubicBezTo>
                  <a:pt x="290160" y="30710"/>
                  <a:pt x="289808" y="31859"/>
                  <a:pt x="289102" y="33009"/>
                </a:cubicBezTo>
                <a:cubicBezTo>
                  <a:pt x="288044" y="33775"/>
                  <a:pt x="286985" y="34542"/>
                  <a:pt x="285574" y="34542"/>
                </a:cubicBezTo>
                <a:cubicBezTo>
                  <a:pt x="284516" y="34542"/>
                  <a:pt x="283105" y="33775"/>
                  <a:pt x="282399" y="33009"/>
                </a:cubicBezTo>
                <a:cubicBezTo>
                  <a:pt x="281341" y="31859"/>
                  <a:pt x="280988" y="30710"/>
                  <a:pt x="280988" y="29560"/>
                </a:cubicBezTo>
                <a:cubicBezTo>
                  <a:pt x="280988" y="28027"/>
                  <a:pt x="281341" y="26878"/>
                  <a:pt x="282399" y="25728"/>
                </a:cubicBezTo>
                <a:close/>
                <a:moveTo>
                  <a:pt x="220436" y="25728"/>
                </a:moveTo>
                <a:cubicBezTo>
                  <a:pt x="222137" y="23812"/>
                  <a:pt x="225198" y="23812"/>
                  <a:pt x="226899" y="25728"/>
                </a:cubicBezTo>
                <a:cubicBezTo>
                  <a:pt x="227580" y="26878"/>
                  <a:pt x="228260" y="28027"/>
                  <a:pt x="228260" y="29560"/>
                </a:cubicBezTo>
                <a:cubicBezTo>
                  <a:pt x="228260" y="30710"/>
                  <a:pt x="227580" y="31859"/>
                  <a:pt x="226899" y="33009"/>
                </a:cubicBezTo>
                <a:cubicBezTo>
                  <a:pt x="226219" y="33775"/>
                  <a:pt x="224858" y="34542"/>
                  <a:pt x="223498" y="34542"/>
                </a:cubicBezTo>
                <a:cubicBezTo>
                  <a:pt x="222477" y="34542"/>
                  <a:pt x="221456" y="33775"/>
                  <a:pt x="220436" y="33009"/>
                </a:cubicBezTo>
                <a:cubicBezTo>
                  <a:pt x="219756" y="31859"/>
                  <a:pt x="219075" y="30710"/>
                  <a:pt x="219075" y="29560"/>
                </a:cubicBezTo>
                <a:cubicBezTo>
                  <a:pt x="219075" y="28027"/>
                  <a:pt x="219756" y="26878"/>
                  <a:pt x="220436" y="25728"/>
                </a:cubicBezTo>
                <a:close/>
                <a:moveTo>
                  <a:pt x="254001" y="23812"/>
                </a:moveTo>
                <a:cubicBezTo>
                  <a:pt x="256382" y="23812"/>
                  <a:pt x="258423" y="25853"/>
                  <a:pt x="258423" y="28574"/>
                </a:cubicBezTo>
                <a:cubicBezTo>
                  <a:pt x="258423" y="30956"/>
                  <a:pt x="256382" y="32997"/>
                  <a:pt x="254001" y="32997"/>
                </a:cubicBezTo>
                <a:cubicBezTo>
                  <a:pt x="251279" y="32997"/>
                  <a:pt x="249238" y="30956"/>
                  <a:pt x="249238" y="28574"/>
                </a:cubicBezTo>
                <a:cubicBezTo>
                  <a:pt x="249238" y="25853"/>
                  <a:pt x="251279" y="23812"/>
                  <a:pt x="254001" y="23812"/>
                </a:cubicBezTo>
                <a:close/>
                <a:moveTo>
                  <a:pt x="9726" y="9376"/>
                </a:moveTo>
                <a:lnTo>
                  <a:pt x="9726" y="47603"/>
                </a:lnTo>
                <a:lnTo>
                  <a:pt x="306187" y="47603"/>
                </a:lnTo>
                <a:lnTo>
                  <a:pt x="306187" y="9376"/>
                </a:lnTo>
                <a:close/>
                <a:moveTo>
                  <a:pt x="4683" y="0"/>
                </a:moveTo>
                <a:lnTo>
                  <a:pt x="310510" y="0"/>
                </a:lnTo>
                <a:cubicBezTo>
                  <a:pt x="313392" y="0"/>
                  <a:pt x="315553" y="2164"/>
                  <a:pt x="315553" y="4688"/>
                </a:cubicBezTo>
                <a:lnTo>
                  <a:pt x="315553" y="52652"/>
                </a:lnTo>
                <a:lnTo>
                  <a:pt x="315553" y="311224"/>
                </a:lnTo>
                <a:cubicBezTo>
                  <a:pt x="315553" y="313748"/>
                  <a:pt x="313392" y="315552"/>
                  <a:pt x="310510" y="315552"/>
                </a:cubicBezTo>
                <a:cubicBezTo>
                  <a:pt x="308349" y="315552"/>
                  <a:pt x="306187" y="313748"/>
                  <a:pt x="306187" y="311224"/>
                </a:cubicBezTo>
                <a:lnTo>
                  <a:pt x="306187" y="57340"/>
                </a:lnTo>
                <a:lnTo>
                  <a:pt x="9726" y="57340"/>
                </a:lnTo>
                <a:lnTo>
                  <a:pt x="9726" y="311224"/>
                </a:lnTo>
                <a:cubicBezTo>
                  <a:pt x="9726" y="313748"/>
                  <a:pt x="7564" y="315552"/>
                  <a:pt x="4683" y="315552"/>
                </a:cubicBezTo>
                <a:cubicBezTo>
                  <a:pt x="2161" y="315552"/>
                  <a:pt x="0" y="313748"/>
                  <a:pt x="0" y="311224"/>
                </a:cubicBezTo>
                <a:lnTo>
                  <a:pt x="0" y="52652"/>
                </a:lnTo>
                <a:lnTo>
                  <a:pt x="0" y="4688"/>
                </a:lnTo>
                <a:cubicBezTo>
                  <a:pt x="0" y="2164"/>
                  <a:pt x="2161" y="0"/>
                  <a:pt x="4683"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8" name="Freeform 27">
            <a:extLst>
              <a:ext uri="{FF2B5EF4-FFF2-40B4-BE49-F238E27FC236}">
                <a16:creationId xmlns:a16="http://schemas.microsoft.com/office/drawing/2014/main" id="{AC1A7AA0-85B4-0F4D-9654-FB813A93BB65}"/>
              </a:ext>
            </a:extLst>
          </p:cNvPr>
          <p:cNvSpPr>
            <a:spLocks noChangeArrowheads="1"/>
          </p:cNvSpPr>
          <p:nvPr/>
        </p:nvSpPr>
        <p:spPr bwMode="auto">
          <a:xfrm>
            <a:off x="10123551" y="2219031"/>
            <a:ext cx="557672" cy="752969"/>
          </a:xfrm>
          <a:custGeom>
            <a:avLst/>
            <a:gdLst>
              <a:gd name="connsiteX0" fmla="*/ 171273 w 226653"/>
              <a:gd name="connsiteY0" fmla="*/ 260350 h 306027"/>
              <a:gd name="connsiteX1" fmla="*/ 175859 w 226653"/>
              <a:gd name="connsiteY1" fmla="*/ 264936 h 306027"/>
              <a:gd name="connsiteX2" fmla="*/ 171273 w 226653"/>
              <a:gd name="connsiteY2" fmla="*/ 269522 h 306027"/>
              <a:gd name="connsiteX3" fmla="*/ 166687 w 226653"/>
              <a:gd name="connsiteY3" fmla="*/ 264936 h 306027"/>
              <a:gd name="connsiteX4" fmla="*/ 171273 w 226653"/>
              <a:gd name="connsiteY4" fmla="*/ 260350 h 306027"/>
              <a:gd name="connsiteX5" fmla="*/ 185371 w 226653"/>
              <a:gd name="connsiteY5" fmla="*/ 228600 h 306027"/>
              <a:gd name="connsiteX6" fmla="*/ 190134 w 226653"/>
              <a:gd name="connsiteY6" fmla="*/ 233186 h 306027"/>
              <a:gd name="connsiteX7" fmla="*/ 185371 w 226653"/>
              <a:gd name="connsiteY7" fmla="*/ 237772 h 306027"/>
              <a:gd name="connsiteX8" fmla="*/ 180975 w 226653"/>
              <a:gd name="connsiteY8" fmla="*/ 233186 h 306027"/>
              <a:gd name="connsiteX9" fmla="*/ 185371 w 226653"/>
              <a:gd name="connsiteY9" fmla="*/ 228600 h 306027"/>
              <a:gd name="connsiteX10" fmla="*/ 166511 w 226653"/>
              <a:gd name="connsiteY10" fmla="*/ 195263 h 306027"/>
              <a:gd name="connsiteX11" fmla="*/ 171097 w 226653"/>
              <a:gd name="connsiteY11" fmla="*/ 199849 h 306027"/>
              <a:gd name="connsiteX12" fmla="*/ 166511 w 226653"/>
              <a:gd name="connsiteY12" fmla="*/ 204435 h 306027"/>
              <a:gd name="connsiteX13" fmla="*/ 161925 w 226653"/>
              <a:gd name="connsiteY13" fmla="*/ 199849 h 306027"/>
              <a:gd name="connsiteX14" fmla="*/ 166511 w 226653"/>
              <a:gd name="connsiteY14" fmla="*/ 195263 h 306027"/>
              <a:gd name="connsiteX15" fmla="*/ 195086 w 226653"/>
              <a:gd name="connsiteY15" fmla="*/ 168275 h 306027"/>
              <a:gd name="connsiteX16" fmla="*/ 199672 w 226653"/>
              <a:gd name="connsiteY16" fmla="*/ 172861 h 306027"/>
              <a:gd name="connsiteX17" fmla="*/ 195086 w 226653"/>
              <a:gd name="connsiteY17" fmla="*/ 177447 h 306027"/>
              <a:gd name="connsiteX18" fmla="*/ 190500 w 226653"/>
              <a:gd name="connsiteY18" fmla="*/ 172861 h 306027"/>
              <a:gd name="connsiteX19" fmla="*/ 195086 w 226653"/>
              <a:gd name="connsiteY19" fmla="*/ 168275 h 306027"/>
              <a:gd name="connsiteX20" fmla="*/ 166511 w 226653"/>
              <a:gd name="connsiteY20" fmla="*/ 146050 h 306027"/>
              <a:gd name="connsiteX21" fmla="*/ 171097 w 226653"/>
              <a:gd name="connsiteY21" fmla="*/ 150446 h 306027"/>
              <a:gd name="connsiteX22" fmla="*/ 166511 w 226653"/>
              <a:gd name="connsiteY22" fmla="*/ 155209 h 306027"/>
              <a:gd name="connsiteX23" fmla="*/ 161925 w 226653"/>
              <a:gd name="connsiteY23" fmla="*/ 150446 h 306027"/>
              <a:gd name="connsiteX24" fmla="*/ 166511 w 226653"/>
              <a:gd name="connsiteY24" fmla="*/ 146050 h 306027"/>
              <a:gd name="connsiteX25" fmla="*/ 96063 w 226653"/>
              <a:gd name="connsiteY25" fmla="*/ 142378 h 306027"/>
              <a:gd name="connsiteX26" fmla="*/ 102085 w 226653"/>
              <a:gd name="connsiteY26" fmla="*/ 143831 h 306027"/>
              <a:gd name="connsiteX27" fmla="*/ 112358 w 226653"/>
              <a:gd name="connsiteY27" fmla="*/ 175076 h 306027"/>
              <a:gd name="connsiteX28" fmla="*/ 74455 w 226653"/>
              <a:gd name="connsiteY28" fmla="*/ 213950 h 306027"/>
              <a:gd name="connsiteX29" fmla="*/ 69850 w 226653"/>
              <a:gd name="connsiteY29" fmla="*/ 209227 h 306027"/>
              <a:gd name="connsiteX30" fmla="*/ 74455 w 226653"/>
              <a:gd name="connsiteY30" fmla="*/ 204504 h 306027"/>
              <a:gd name="connsiteX31" fmla="*/ 103148 w 226653"/>
              <a:gd name="connsiteY31" fmla="*/ 175076 h 306027"/>
              <a:gd name="connsiteX32" fmla="*/ 94646 w 226653"/>
              <a:gd name="connsiteY32" fmla="*/ 148918 h 306027"/>
              <a:gd name="connsiteX33" fmla="*/ 96063 w 226653"/>
              <a:gd name="connsiteY33" fmla="*/ 142378 h 306027"/>
              <a:gd name="connsiteX34" fmla="*/ 180975 w 226653"/>
              <a:gd name="connsiteY34" fmla="*/ 117475 h 306027"/>
              <a:gd name="connsiteX35" fmla="*/ 185371 w 226653"/>
              <a:gd name="connsiteY35" fmla="*/ 122237 h 306027"/>
              <a:gd name="connsiteX36" fmla="*/ 180975 w 226653"/>
              <a:gd name="connsiteY36" fmla="*/ 126634 h 306027"/>
              <a:gd name="connsiteX37" fmla="*/ 176212 w 226653"/>
              <a:gd name="connsiteY37" fmla="*/ 122237 h 306027"/>
              <a:gd name="connsiteX38" fmla="*/ 180975 w 226653"/>
              <a:gd name="connsiteY38" fmla="*/ 117475 h 306027"/>
              <a:gd name="connsiteX39" fmla="*/ 156986 w 226653"/>
              <a:gd name="connsiteY39" fmla="*/ 93663 h 306027"/>
              <a:gd name="connsiteX40" fmla="*/ 161572 w 226653"/>
              <a:gd name="connsiteY40" fmla="*/ 98602 h 306027"/>
              <a:gd name="connsiteX41" fmla="*/ 156986 w 226653"/>
              <a:gd name="connsiteY41" fmla="*/ 102835 h 306027"/>
              <a:gd name="connsiteX42" fmla="*/ 152400 w 226653"/>
              <a:gd name="connsiteY42" fmla="*/ 98602 h 306027"/>
              <a:gd name="connsiteX43" fmla="*/ 156986 w 226653"/>
              <a:gd name="connsiteY43" fmla="*/ 93663 h 306027"/>
              <a:gd name="connsiteX44" fmla="*/ 73460 w 226653"/>
              <a:gd name="connsiteY44" fmla="*/ 61115 h 306027"/>
              <a:gd name="connsiteX45" fmla="*/ 9317 w 226653"/>
              <a:gd name="connsiteY45" fmla="*/ 176167 h 306027"/>
              <a:gd name="connsiteX46" fmla="*/ 73460 w 226653"/>
              <a:gd name="connsiteY46" fmla="*/ 241087 h 306027"/>
              <a:gd name="connsiteX47" fmla="*/ 137962 w 226653"/>
              <a:gd name="connsiteY47" fmla="*/ 176167 h 306027"/>
              <a:gd name="connsiteX48" fmla="*/ 73460 w 226653"/>
              <a:gd name="connsiteY48" fmla="*/ 61115 h 306027"/>
              <a:gd name="connsiteX49" fmla="*/ 70594 w 226653"/>
              <a:gd name="connsiteY49" fmla="*/ 51016 h 306027"/>
              <a:gd name="connsiteX50" fmla="*/ 76685 w 226653"/>
              <a:gd name="connsiteY50" fmla="*/ 51016 h 306027"/>
              <a:gd name="connsiteX51" fmla="*/ 147279 w 226653"/>
              <a:gd name="connsiteY51" fmla="*/ 176167 h 306027"/>
              <a:gd name="connsiteX52" fmla="*/ 73460 w 226653"/>
              <a:gd name="connsiteY52" fmla="*/ 250464 h 306027"/>
              <a:gd name="connsiteX53" fmla="*/ 0 w 226653"/>
              <a:gd name="connsiteY53" fmla="*/ 176167 h 306027"/>
              <a:gd name="connsiteX54" fmla="*/ 70594 w 226653"/>
              <a:gd name="connsiteY54" fmla="*/ 51016 h 306027"/>
              <a:gd name="connsiteX55" fmla="*/ 134228 w 226653"/>
              <a:gd name="connsiteY55" fmla="*/ 9383 h 306027"/>
              <a:gd name="connsiteX56" fmla="*/ 134228 w 226653"/>
              <a:gd name="connsiteY56" fmla="*/ 59545 h 306027"/>
              <a:gd name="connsiteX57" fmla="*/ 169112 w 226653"/>
              <a:gd name="connsiteY57" fmla="*/ 58463 h 306027"/>
              <a:gd name="connsiteX58" fmla="*/ 208312 w 226653"/>
              <a:gd name="connsiteY58" fmla="*/ 55576 h 306027"/>
              <a:gd name="connsiteX59" fmla="*/ 208312 w 226653"/>
              <a:gd name="connsiteY59" fmla="*/ 9383 h 306027"/>
              <a:gd name="connsiteX60" fmla="*/ 120562 w 226653"/>
              <a:gd name="connsiteY60" fmla="*/ 0 h 306027"/>
              <a:gd name="connsiteX61" fmla="*/ 129913 w 226653"/>
              <a:gd name="connsiteY61" fmla="*/ 0 h 306027"/>
              <a:gd name="connsiteX62" fmla="*/ 212987 w 226653"/>
              <a:gd name="connsiteY62" fmla="*/ 0 h 306027"/>
              <a:gd name="connsiteX63" fmla="*/ 221977 w 226653"/>
              <a:gd name="connsiteY63" fmla="*/ 0 h 306027"/>
              <a:gd name="connsiteX64" fmla="*/ 226653 w 226653"/>
              <a:gd name="connsiteY64" fmla="*/ 4691 h 306027"/>
              <a:gd name="connsiteX65" fmla="*/ 221977 w 226653"/>
              <a:gd name="connsiteY65" fmla="*/ 9383 h 306027"/>
              <a:gd name="connsiteX66" fmla="*/ 217302 w 226653"/>
              <a:gd name="connsiteY66" fmla="*/ 9383 h 306027"/>
              <a:gd name="connsiteX67" fmla="*/ 217302 w 226653"/>
              <a:gd name="connsiteY67" fmla="*/ 259474 h 306027"/>
              <a:gd name="connsiteX68" fmla="*/ 171270 w 226653"/>
              <a:gd name="connsiteY68" fmla="*/ 306027 h 306027"/>
              <a:gd name="connsiteX69" fmla="*/ 125237 w 226653"/>
              <a:gd name="connsiteY69" fmla="*/ 259474 h 306027"/>
              <a:gd name="connsiteX70" fmla="*/ 125237 w 226653"/>
              <a:gd name="connsiteY70" fmla="*/ 245399 h 306027"/>
              <a:gd name="connsiteX71" fmla="*/ 129913 w 226653"/>
              <a:gd name="connsiteY71" fmla="*/ 240708 h 306027"/>
              <a:gd name="connsiteX72" fmla="*/ 134228 w 226653"/>
              <a:gd name="connsiteY72" fmla="*/ 245399 h 306027"/>
              <a:gd name="connsiteX73" fmla="*/ 134228 w 226653"/>
              <a:gd name="connsiteY73" fmla="*/ 259474 h 306027"/>
              <a:gd name="connsiteX74" fmla="*/ 171270 w 226653"/>
              <a:gd name="connsiteY74" fmla="*/ 296644 h 306027"/>
              <a:gd name="connsiteX75" fmla="*/ 208312 w 226653"/>
              <a:gd name="connsiteY75" fmla="*/ 259474 h 306027"/>
              <a:gd name="connsiteX76" fmla="*/ 208312 w 226653"/>
              <a:gd name="connsiteY76" fmla="*/ 65319 h 306027"/>
              <a:gd name="connsiteX77" fmla="*/ 173428 w 226653"/>
              <a:gd name="connsiteY77" fmla="*/ 66402 h 306027"/>
              <a:gd name="connsiteX78" fmla="*/ 150411 w 226653"/>
              <a:gd name="connsiteY78" fmla="*/ 71815 h 306027"/>
              <a:gd name="connsiteX79" fmla="*/ 134228 w 226653"/>
              <a:gd name="connsiteY79" fmla="*/ 69289 h 306027"/>
              <a:gd name="connsiteX80" fmla="*/ 134228 w 226653"/>
              <a:gd name="connsiteY80" fmla="*/ 92746 h 306027"/>
              <a:gd name="connsiteX81" fmla="*/ 129913 w 226653"/>
              <a:gd name="connsiteY81" fmla="*/ 97438 h 306027"/>
              <a:gd name="connsiteX82" fmla="*/ 125237 w 226653"/>
              <a:gd name="connsiteY82" fmla="*/ 92746 h 306027"/>
              <a:gd name="connsiteX83" fmla="*/ 125237 w 226653"/>
              <a:gd name="connsiteY83" fmla="*/ 9383 h 306027"/>
              <a:gd name="connsiteX84" fmla="*/ 120562 w 226653"/>
              <a:gd name="connsiteY84" fmla="*/ 9383 h 306027"/>
              <a:gd name="connsiteX85" fmla="*/ 115887 w 226653"/>
              <a:gd name="connsiteY85" fmla="*/ 4691 h 306027"/>
              <a:gd name="connsiteX86" fmla="*/ 120562 w 226653"/>
              <a:gd name="connsiteY86" fmla="*/ 0 h 30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26653" h="306027">
                <a:moveTo>
                  <a:pt x="171273" y="260350"/>
                </a:moveTo>
                <a:cubicBezTo>
                  <a:pt x="173743" y="260350"/>
                  <a:pt x="175859" y="262467"/>
                  <a:pt x="175859" y="264936"/>
                </a:cubicBezTo>
                <a:cubicBezTo>
                  <a:pt x="175859" y="267406"/>
                  <a:pt x="173743" y="269522"/>
                  <a:pt x="171273" y="269522"/>
                </a:cubicBezTo>
                <a:cubicBezTo>
                  <a:pt x="168804" y="269522"/>
                  <a:pt x="166687" y="267406"/>
                  <a:pt x="166687" y="264936"/>
                </a:cubicBezTo>
                <a:cubicBezTo>
                  <a:pt x="166687" y="262467"/>
                  <a:pt x="168804" y="260350"/>
                  <a:pt x="171273" y="260350"/>
                </a:cubicBezTo>
                <a:close/>
                <a:moveTo>
                  <a:pt x="185371" y="228600"/>
                </a:moveTo>
                <a:cubicBezTo>
                  <a:pt x="188302" y="228600"/>
                  <a:pt x="190134" y="230717"/>
                  <a:pt x="190134" y="233186"/>
                </a:cubicBezTo>
                <a:cubicBezTo>
                  <a:pt x="190134" y="235656"/>
                  <a:pt x="188302" y="237772"/>
                  <a:pt x="185371" y="237772"/>
                </a:cubicBezTo>
                <a:cubicBezTo>
                  <a:pt x="182807" y="237772"/>
                  <a:pt x="180975" y="235656"/>
                  <a:pt x="180975" y="233186"/>
                </a:cubicBezTo>
                <a:cubicBezTo>
                  <a:pt x="180975" y="230717"/>
                  <a:pt x="182807" y="228600"/>
                  <a:pt x="185371" y="228600"/>
                </a:cubicBezTo>
                <a:close/>
                <a:moveTo>
                  <a:pt x="166511" y="195263"/>
                </a:moveTo>
                <a:cubicBezTo>
                  <a:pt x="168981" y="195263"/>
                  <a:pt x="171097" y="197380"/>
                  <a:pt x="171097" y="199849"/>
                </a:cubicBezTo>
                <a:cubicBezTo>
                  <a:pt x="171097" y="202319"/>
                  <a:pt x="168981" y="204435"/>
                  <a:pt x="166511" y="204435"/>
                </a:cubicBezTo>
                <a:cubicBezTo>
                  <a:pt x="164042" y="204435"/>
                  <a:pt x="161925" y="202319"/>
                  <a:pt x="161925" y="199849"/>
                </a:cubicBezTo>
                <a:cubicBezTo>
                  <a:pt x="161925" y="197380"/>
                  <a:pt x="164042" y="195263"/>
                  <a:pt x="166511" y="195263"/>
                </a:cubicBezTo>
                <a:close/>
                <a:moveTo>
                  <a:pt x="195086" y="168275"/>
                </a:moveTo>
                <a:cubicBezTo>
                  <a:pt x="197556" y="168275"/>
                  <a:pt x="199672" y="170392"/>
                  <a:pt x="199672" y="172861"/>
                </a:cubicBezTo>
                <a:cubicBezTo>
                  <a:pt x="199672" y="175331"/>
                  <a:pt x="197556" y="177447"/>
                  <a:pt x="195086" y="177447"/>
                </a:cubicBezTo>
                <a:cubicBezTo>
                  <a:pt x="192617" y="177447"/>
                  <a:pt x="190500" y="175331"/>
                  <a:pt x="190500" y="172861"/>
                </a:cubicBezTo>
                <a:cubicBezTo>
                  <a:pt x="190500" y="170392"/>
                  <a:pt x="192617" y="168275"/>
                  <a:pt x="195086" y="168275"/>
                </a:cubicBezTo>
                <a:close/>
                <a:moveTo>
                  <a:pt x="166511" y="146050"/>
                </a:moveTo>
                <a:cubicBezTo>
                  <a:pt x="168981" y="146050"/>
                  <a:pt x="171097" y="147882"/>
                  <a:pt x="171097" y="150446"/>
                </a:cubicBezTo>
                <a:cubicBezTo>
                  <a:pt x="171097" y="153011"/>
                  <a:pt x="168981" y="155209"/>
                  <a:pt x="166511" y="155209"/>
                </a:cubicBezTo>
                <a:cubicBezTo>
                  <a:pt x="164042" y="155209"/>
                  <a:pt x="161925" y="153011"/>
                  <a:pt x="161925" y="150446"/>
                </a:cubicBezTo>
                <a:cubicBezTo>
                  <a:pt x="161925" y="147882"/>
                  <a:pt x="164042" y="146050"/>
                  <a:pt x="166511" y="146050"/>
                </a:cubicBezTo>
                <a:close/>
                <a:moveTo>
                  <a:pt x="96063" y="142378"/>
                </a:moveTo>
                <a:cubicBezTo>
                  <a:pt x="98189" y="141288"/>
                  <a:pt x="101022" y="141651"/>
                  <a:pt x="102085" y="143831"/>
                </a:cubicBezTo>
                <a:cubicBezTo>
                  <a:pt x="108816" y="155457"/>
                  <a:pt x="112358" y="166356"/>
                  <a:pt x="112358" y="175076"/>
                </a:cubicBezTo>
                <a:cubicBezTo>
                  <a:pt x="112358" y="196511"/>
                  <a:pt x="95355" y="213950"/>
                  <a:pt x="74455" y="213950"/>
                </a:cubicBezTo>
                <a:cubicBezTo>
                  <a:pt x="71976" y="213950"/>
                  <a:pt x="69850" y="211770"/>
                  <a:pt x="69850" y="209227"/>
                </a:cubicBezTo>
                <a:cubicBezTo>
                  <a:pt x="69850" y="206684"/>
                  <a:pt x="71976" y="204504"/>
                  <a:pt x="74455" y="204504"/>
                </a:cubicBezTo>
                <a:cubicBezTo>
                  <a:pt x="90396" y="204504"/>
                  <a:pt x="103148" y="191425"/>
                  <a:pt x="103148" y="175076"/>
                </a:cubicBezTo>
                <a:cubicBezTo>
                  <a:pt x="103148" y="167446"/>
                  <a:pt x="100314" y="159090"/>
                  <a:pt x="94646" y="148918"/>
                </a:cubicBezTo>
                <a:cubicBezTo>
                  <a:pt x="93229" y="146374"/>
                  <a:pt x="93938" y="143831"/>
                  <a:pt x="96063" y="142378"/>
                </a:cubicBezTo>
                <a:close/>
                <a:moveTo>
                  <a:pt x="180975" y="117475"/>
                </a:moveTo>
                <a:cubicBezTo>
                  <a:pt x="183539" y="117475"/>
                  <a:pt x="185371" y="119307"/>
                  <a:pt x="185371" y="122237"/>
                </a:cubicBezTo>
                <a:cubicBezTo>
                  <a:pt x="185371" y="124802"/>
                  <a:pt x="183539" y="126634"/>
                  <a:pt x="180975" y="126634"/>
                </a:cubicBezTo>
                <a:cubicBezTo>
                  <a:pt x="178044" y="126634"/>
                  <a:pt x="176212" y="124802"/>
                  <a:pt x="176212" y="122237"/>
                </a:cubicBezTo>
                <a:cubicBezTo>
                  <a:pt x="176212" y="119307"/>
                  <a:pt x="178044" y="117475"/>
                  <a:pt x="180975" y="117475"/>
                </a:cubicBezTo>
                <a:close/>
                <a:moveTo>
                  <a:pt x="156986" y="93663"/>
                </a:moveTo>
                <a:cubicBezTo>
                  <a:pt x="159456" y="93663"/>
                  <a:pt x="161572" y="95780"/>
                  <a:pt x="161572" y="98602"/>
                </a:cubicBezTo>
                <a:cubicBezTo>
                  <a:pt x="161572" y="100718"/>
                  <a:pt x="159456" y="102835"/>
                  <a:pt x="156986" y="102835"/>
                </a:cubicBezTo>
                <a:cubicBezTo>
                  <a:pt x="154517" y="102835"/>
                  <a:pt x="152400" y="100718"/>
                  <a:pt x="152400" y="98602"/>
                </a:cubicBezTo>
                <a:cubicBezTo>
                  <a:pt x="152400" y="95780"/>
                  <a:pt x="154517" y="93663"/>
                  <a:pt x="156986" y="93663"/>
                </a:cubicBezTo>
                <a:close/>
                <a:moveTo>
                  <a:pt x="73460" y="61115"/>
                </a:moveTo>
                <a:cubicBezTo>
                  <a:pt x="60201" y="74820"/>
                  <a:pt x="9317" y="130363"/>
                  <a:pt x="9317" y="176167"/>
                </a:cubicBezTo>
                <a:cubicBezTo>
                  <a:pt x="9317" y="212234"/>
                  <a:pt x="37984" y="241087"/>
                  <a:pt x="73460" y="241087"/>
                </a:cubicBezTo>
                <a:cubicBezTo>
                  <a:pt x="108936" y="241087"/>
                  <a:pt x="137962" y="212234"/>
                  <a:pt x="137962" y="176167"/>
                </a:cubicBezTo>
                <a:cubicBezTo>
                  <a:pt x="137962" y="130363"/>
                  <a:pt x="87077" y="74820"/>
                  <a:pt x="73460" y="61115"/>
                </a:cubicBezTo>
                <a:close/>
                <a:moveTo>
                  <a:pt x="70594" y="51016"/>
                </a:moveTo>
                <a:cubicBezTo>
                  <a:pt x="72027" y="49213"/>
                  <a:pt x="74894" y="49213"/>
                  <a:pt x="76685" y="51016"/>
                </a:cubicBezTo>
                <a:cubicBezTo>
                  <a:pt x="79552" y="53902"/>
                  <a:pt x="147279" y="119543"/>
                  <a:pt x="147279" y="176167"/>
                </a:cubicBezTo>
                <a:cubicBezTo>
                  <a:pt x="147279" y="217283"/>
                  <a:pt x="114311" y="250464"/>
                  <a:pt x="73460" y="250464"/>
                </a:cubicBezTo>
                <a:cubicBezTo>
                  <a:pt x="32967" y="250464"/>
                  <a:pt x="0" y="217283"/>
                  <a:pt x="0" y="176167"/>
                </a:cubicBezTo>
                <a:cubicBezTo>
                  <a:pt x="0" y="119543"/>
                  <a:pt x="67368" y="53902"/>
                  <a:pt x="70594" y="51016"/>
                </a:cubicBezTo>
                <a:close/>
                <a:moveTo>
                  <a:pt x="134228" y="9383"/>
                </a:moveTo>
                <a:lnTo>
                  <a:pt x="134228" y="59545"/>
                </a:lnTo>
                <a:cubicBezTo>
                  <a:pt x="144657" y="63876"/>
                  <a:pt x="159762" y="63515"/>
                  <a:pt x="169112" y="58463"/>
                </a:cubicBezTo>
                <a:cubicBezTo>
                  <a:pt x="179901" y="52689"/>
                  <a:pt x="195725" y="51606"/>
                  <a:pt x="208312" y="55576"/>
                </a:cubicBezTo>
                <a:lnTo>
                  <a:pt x="208312" y="9383"/>
                </a:lnTo>
                <a:close/>
                <a:moveTo>
                  <a:pt x="120562" y="0"/>
                </a:moveTo>
                <a:lnTo>
                  <a:pt x="129913" y="0"/>
                </a:lnTo>
                <a:lnTo>
                  <a:pt x="212987" y="0"/>
                </a:lnTo>
                <a:lnTo>
                  <a:pt x="221977" y="0"/>
                </a:lnTo>
                <a:cubicBezTo>
                  <a:pt x="224495" y="0"/>
                  <a:pt x="226653" y="2165"/>
                  <a:pt x="226653" y="4691"/>
                </a:cubicBezTo>
                <a:cubicBezTo>
                  <a:pt x="226653" y="7217"/>
                  <a:pt x="224495" y="9383"/>
                  <a:pt x="221977" y="9383"/>
                </a:cubicBezTo>
                <a:lnTo>
                  <a:pt x="217302" y="9383"/>
                </a:lnTo>
                <a:lnTo>
                  <a:pt x="217302" y="259474"/>
                </a:lnTo>
                <a:cubicBezTo>
                  <a:pt x="217302" y="285096"/>
                  <a:pt x="196804" y="306027"/>
                  <a:pt x="171270" y="306027"/>
                </a:cubicBezTo>
                <a:cubicBezTo>
                  <a:pt x="145736" y="306027"/>
                  <a:pt x="125237" y="285096"/>
                  <a:pt x="125237" y="259474"/>
                </a:cubicBezTo>
                <a:lnTo>
                  <a:pt x="125237" y="245399"/>
                </a:lnTo>
                <a:cubicBezTo>
                  <a:pt x="125237" y="242873"/>
                  <a:pt x="127036" y="240708"/>
                  <a:pt x="129913" y="240708"/>
                </a:cubicBezTo>
                <a:cubicBezTo>
                  <a:pt x="132430" y="240708"/>
                  <a:pt x="134228" y="242873"/>
                  <a:pt x="134228" y="245399"/>
                </a:cubicBezTo>
                <a:lnTo>
                  <a:pt x="134228" y="259474"/>
                </a:lnTo>
                <a:cubicBezTo>
                  <a:pt x="134228" y="280044"/>
                  <a:pt x="150771" y="296644"/>
                  <a:pt x="171270" y="296644"/>
                </a:cubicBezTo>
                <a:cubicBezTo>
                  <a:pt x="191769" y="296644"/>
                  <a:pt x="208312" y="280044"/>
                  <a:pt x="208312" y="259474"/>
                </a:cubicBezTo>
                <a:lnTo>
                  <a:pt x="208312" y="65319"/>
                </a:lnTo>
                <a:cubicBezTo>
                  <a:pt x="197882" y="61350"/>
                  <a:pt x="182778" y="61711"/>
                  <a:pt x="173428" y="66402"/>
                </a:cubicBezTo>
                <a:cubicBezTo>
                  <a:pt x="166954" y="70011"/>
                  <a:pt x="159042" y="71815"/>
                  <a:pt x="150411" y="71815"/>
                </a:cubicBezTo>
                <a:cubicBezTo>
                  <a:pt x="145017" y="71815"/>
                  <a:pt x="139623" y="71093"/>
                  <a:pt x="134228" y="69289"/>
                </a:cubicBezTo>
                <a:lnTo>
                  <a:pt x="134228" y="92746"/>
                </a:lnTo>
                <a:cubicBezTo>
                  <a:pt x="134228" y="95272"/>
                  <a:pt x="132430" y="97438"/>
                  <a:pt x="129913" y="97438"/>
                </a:cubicBezTo>
                <a:cubicBezTo>
                  <a:pt x="127036" y="97438"/>
                  <a:pt x="125237" y="95272"/>
                  <a:pt x="125237" y="92746"/>
                </a:cubicBezTo>
                <a:lnTo>
                  <a:pt x="125237" y="9383"/>
                </a:lnTo>
                <a:lnTo>
                  <a:pt x="120562" y="9383"/>
                </a:lnTo>
                <a:cubicBezTo>
                  <a:pt x="118045" y="9383"/>
                  <a:pt x="115887" y="7217"/>
                  <a:pt x="115887" y="4691"/>
                </a:cubicBezTo>
                <a:cubicBezTo>
                  <a:pt x="115887" y="2165"/>
                  <a:pt x="118045" y="0"/>
                  <a:pt x="120562"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9" name="TextBox 28">
            <a:extLst>
              <a:ext uri="{FF2B5EF4-FFF2-40B4-BE49-F238E27FC236}">
                <a16:creationId xmlns:a16="http://schemas.microsoft.com/office/drawing/2014/main" id="{C0F2B693-8A93-7B4E-8991-B74BCCDB242E}"/>
              </a:ext>
            </a:extLst>
          </p:cNvPr>
          <p:cNvSpPr txBox="1"/>
          <p:nvPr/>
        </p:nvSpPr>
        <p:spPr>
          <a:xfrm>
            <a:off x="9841175" y="3099594"/>
            <a:ext cx="1122423"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WEAKNESS</a:t>
            </a:r>
          </a:p>
        </p:txBody>
      </p:sp>
      <p:sp>
        <p:nvSpPr>
          <p:cNvPr id="30" name="TextBox 29">
            <a:extLst>
              <a:ext uri="{FF2B5EF4-FFF2-40B4-BE49-F238E27FC236}">
                <a16:creationId xmlns:a16="http://schemas.microsoft.com/office/drawing/2014/main" id="{C91CF922-C047-154B-AE78-7B14C540E5A9}"/>
              </a:ext>
            </a:extLst>
          </p:cNvPr>
          <p:cNvSpPr txBox="1"/>
          <p:nvPr/>
        </p:nvSpPr>
        <p:spPr>
          <a:xfrm>
            <a:off x="9684582" y="5141414"/>
            <a:ext cx="1441421"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OPPORTUNITY</a:t>
            </a:r>
          </a:p>
        </p:txBody>
      </p:sp>
      <p:sp>
        <p:nvSpPr>
          <p:cNvPr id="31" name="TextBox 30">
            <a:extLst>
              <a:ext uri="{FF2B5EF4-FFF2-40B4-BE49-F238E27FC236}">
                <a16:creationId xmlns:a16="http://schemas.microsoft.com/office/drawing/2014/main" id="{43C2E0F4-94F0-8D43-B4D3-CFCD111D1AD6}"/>
              </a:ext>
            </a:extLst>
          </p:cNvPr>
          <p:cNvSpPr txBox="1"/>
          <p:nvPr/>
        </p:nvSpPr>
        <p:spPr>
          <a:xfrm>
            <a:off x="7834826" y="5141414"/>
            <a:ext cx="86273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THREAT</a:t>
            </a:r>
          </a:p>
        </p:txBody>
      </p:sp>
      <p:sp>
        <p:nvSpPr>
          <p:cNvPr id="32" name="TextBox 31">
            <a:extLst>
              <a:ext uri="{FF2B5EF4-FFF2-40B4-BE49-F238E27FC236}">
                <a16:creationId xmlns:a16="http://schemas.microsoft.com/office/drawing/2014/main" id="{C639215B-A3FC-D44D-B0D1-53A79B3C4290}"/>
              </a:ext>
            </a:extLst>
          </p:cNvPr>
          <p:cNvSpPr txBox="1"/>
          <p:nvPr/>
        </p:nvSpPr>
        <p:spPr>
          <a:xfrm>
            <a:off x="7717135" y="3099594"/>
            <a:ext cx="110318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STRENGTH</a:t>
            </a:r>
          </a:p>
        </p:txBody>
      </p:sp>
    </p:spTree>
    <p:extLst>
      <p:ext uri="{BB962C8B-B14F-4D97-AF65-F5344CB8AC3E}">
        <p14:creationId xmlns:p14="http://schemas.microsoft.com/office/powerpoint/2010/main" val="399467765"/>
      </p:ext>
    </p:extLst>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CE01D59-2F5A-A547-8FC0-83CF0DB1B0C7}"/>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3" name="Rectangle 2">
            <a:extLst>
              <a:ext uri="{FF2B5EF4-FFF2-40B4-BE49-F238E27FC236}">
                <a16:creationId xmlns:a16="http://schemas.microsoft.com/office/drawing/2014/main" id="{C9A65E42-7C90-7F40-9500-A95D8C750DC6}"/>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4" name="Rectangle 3">
            <a:extLst>
              <a:ext uri="{FF2B5EF4-FFF2-40B4-BE49-F238E27FC236}">
                <a16:creationId xmlns:a16="http://schemas.microsoft.com/office/drawing/2014/main" id="{4F9C4B63-5C89-AC40-B747-0720E3C676BD}"/>
              </a:ext>
            </a:extLst>
          </p:cNvPr>
          <p:cNvSpPr/>
          <p:nvPr/>
        </p:nvSpPr>
        <p:spPr>
          <a:xfrm>
            <a:off x="1040734" y="2133732"/>
            <a:ext cx="2441799" cy="4350134"/>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5" name="Rectangle 4">
            <a:extLst>
              <a:ext uri="{FF2B5EF4-FFF2-40B4-BE49-F238E27FC236}">
                <a16:creationId xmlns:a16="http://schemas.microsoft.com/office/drawing/2014/main" id="{AE28C926-9DEA-0842-9CD2-14F6CD4043EB}"/>
              </a:ext>
            </a:extLst>
          </p:cNvPr>
          <p:cNvSpPr/>
          <p:nvPr/>
        </p:nvSpPr>
        <p:spPr>
          <a:xfrm>
            <a:off x="3684938" y="2133732"/>
            <a:ext cx="2441799" cy="4350134"/>
          </a:xfrm>
          <a:prstGeom prst="rect">
            <a:avLst/>
          </a:prstGeom>
          <a:solidFill>
            <a:schemeClr val="accent2"/>
          </a:solidFill>
          <a:ln>
            <a:noFill/>
          </a:ln>
          <a:effectLst/>
        </p:spPr>
        <p:style>
          <a:lnRef idx="1">
            <a:schemeClr val="accent3"/>
          </a:lnRef>
          <a:fillRef idx="3">
            <a:schemeClr val="accent3"/>
          </a:fillRef>
          <a:effectRef idx="2">
            <a:schemeClr val="accent3"/>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6" name="Rectangle 5">
            <a:extLst>
              <a:ext uri="{FF2B5EF4-FFF2-40B4-BE49-F238E27FC236}">
                <a16:creationId xmlns:a16="http://schemas.microsoft.com/office/drawing/2014/main" id="{57BAB5A3-1237-F94D-A28E-53FD89DDB29F}"/>
              </a:ext>
            </a:extLst>
          </p:cNvPr>
          <p:cNvSpPr/>
          <p:nvPr/>
        </p:nvSpPr>
        <p:spPr>
          <a:xfrm>
            <a:off x="6329141" y="2133732"/>
            <a:ext cx="2441799" cy="4350134"/>
          </a:xfrm>
          <a:prstGeom prst="rect">
            <a:avLst/>
          </a:prstGeom>
          <a:solidFill>
            <a:schemeClr val="accent3"/>
          </a:solidFill>
          <a:ln>
            <a:noFill/>
          </a:ln>
          <a:effectLst/>
        </p:spPr>
        <p:style>
          <a:lnRef idx="1">
            <a:schemeClr val="accent4"/>
          </a:lnRef>
          <a:fillRef idx="3">
            <a:schemeClr val="accent4"/>
          </a:fillRef>
          <a:effectRef idx="2">
            <a:schemeClr val="accent4"/>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7" name="Rectangle 6">
            <a:extLst>
              <a:ext uri="{FF2B5EF4-FFF2-40B4-BE49-F238E27FC236}">
                <a16:creationId xmlns:a16="http://schemas.microsoft.com/office/drawing/2014/main" id="{E3E59FC9-A30B-3D44-AA97-641010B5AF5C}"/>
              </a:ext>
            </a:extLst>
          </p:cNvPr>
          <p:cNvSpPr/>
          <p:nvPr/>
        </p:nvSpPr>
        <p:spPr>
          <a:xfrm>
            <a:off x="8967753" y="2133732"/>
            <a:ext cx="2441799" cy="4350134"/>
          </a:xfrm>
          <a:prstGeom prst="rect">
            <a:avLst/>
          </a:prstGeom>
          <a:solidFill>
            <a:schemeClr val="accent4"/>
          </a:solidFill>
          <a:ln>
            <a:noFill/>
          </a:ln>
          <a:effectLst/>
        </p:spPr>
        <p:style>
          <a:lnRef idx="1">
            <a:schemeClr val="accent5"/>
          </a:lnRef>
          <a:fillRef idx="3">
            <a:schemeClr val="accent5"/>
          </a:fillRef>
          <a:effectRef idx="2">
            <a:schemeClr val="accent5"/>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8" name="Oval 7">
            <a:extLst>
              <a:ext uri="{FF2B5EF4-FFF2-40B4-BE49-F238E27FC236}">
                <a16:creationId xmlns:a16="http://schemas.microsoft.com/office/drawing/2014/main" id="{E5DEE138-3313-E848-A9C2-751A3C796D63}"/>
              </a:ext>
            </a:extLst>
          </p:cNvPr>
          <p:cNvSpPr/>
          <p:nvPr/>
        </p:nvSpPr>
        <p:spPr>
          <a:xfrm>
            <a:off x="534363" y="1539774"/>
            <a:ext cx="1181042" cy="1181530"/>
          </a:xfrm>
          <a:prstGeom prst="ellipse">
            <a:avLst/>
          </a:prstGeom>
          <a:solidFill>
            <a:schemeClr val="accent1">
              <a:lumMod val="75000"/>
            </a:schemeClr>
          </a:solidFill>
          <a:effectLst/>
        </p:spPr>
        <p:style>
          <a:lnRef idx="0">
            <a:schemeClr val="accent1"/>
          </a:lnRef>
          <a:fillRef idx="3">
            <a:schemeClr val="accent1"/>
          </a:fillRef>
          <a:effectRef idx="3">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9" name="Oval 8">
            <a:extLst>
              <a:ext uri="{FF2B5EF4-FFF2-40B4-BE49-F238E27FC236}">
                <a16:creationId xmlns:a16="http://schemas.microsoft.com/office/drawing/2014/main" id="{F0410F62-0508-4D4F-928C-2F8A6DC257BD}"/>
              </a:ext>
            </a:extLst>
          </p:cNvPr>
          <p:cNvSpPr/>
          <p:nvPr/>
        </p:nvSpPr>
        <p:spPr>
          <a:xfrm>
            <a:off x="3198239" y="1539774"/>
            <a:ext cx="1181042" cy="1181530"/>
          </a:xfrm>
          <a:prstGeom prst="ellipse">
            <a:avLst/>
          </a:prstGeom>
          <a:solidFill>
            <a:schemeClr val="accent2">
              <a:lumMod val="75000"/>
            </a:schemeClr>
          </a:solidFill>
          <a:effectLst/>
        </p:spPr>
        <p:style>
          <a:lnRef idx="0">
            <a:schemeClr val="accent3"/>
          </a:lnRef>
          <a:fillRef idx="3">
            <a:schemeClr val="accent3"/>
          </a:fillRef>
          <a:effectRef idx="3">
            <a:schemeClr val="accent3"/>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0" name="Oval 9">
            <a:extLst>
              <a:ext uri="{FF2B5EF4-FFF2-40B4-BE49-F238E27FC236}">
                <a16:creationId xmlns:a16="http://schemas.microsoft.com/office/drawing/2014/main" id="{FBA16CF8-52B7-C943-B587-22B26A7B94C6}"/>
              </a:ext>
            </a:extLst>
          </p:cNvPr>
          <p:cNvSpPr/>
          <p:nvPr/>
        </p:nvSpPr>
        <p:spPr>
          <a:xfrm>
            <a:off x="5844340" y="1539774"/>
            <a:ext cx="1181042" cy="1181530"/>
          </a:xfrm>
          <a:prstGeom prst="ellipse">
            <a:avLst/>
          </a:prstGeom>
          <a:solidFill>
            <a:schemeClr val="accent3">
              <a:lumMod val="75000"/>
            </a:schemeClr>
          </a:solidFill>
          <a:effectLst/>
        </p:spPr>
        <p:style>
          <a:lnRef idx="0">
            <a:schemeClr val="accent4"/>
          </a:lnRef>
          <a:fillRef idx="3">
            <a:schemeClr val="accent4"/>
          </a:fillRef>
          <a:effectRef idx="3">
            <a:schemeClr val="accent4"/>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1" name="Oval 10">
            <a:extLst>
              <a:ext uri="{FF2B5EF4-FFF2-40B4-BE49-F238E27FC236}">
                <a16:creationId xmlns:a16="http://schemas.microsoft.com/office/drawing/2014/main" id="{C0EDB0D8-3948-AA49-BEFB-DE68DEFA3028}"/>
              </a:ext>
            </a:extLst>
          </p:cNvPr>
          <p:cNvSpPr/>
          <p:nvPr/>
        </p:nvSpPr>
        <p:spPr>
          <a:xfrm>
            <a:off x="8482173" y="1539774"/>
            <a:ext cx="1181042" cy="1181530"/>
          </a:xfrm>
          <a:prstGeom prst="ellipse">
            <a:avLst/>
          </a:prstGeom>
          <a:solidFill>
            <a:schemeClr val="accent4">
              <a:lumMod val="75000"/>
            </a:schemeClr>
          </a:solidFill>
          <a:effectLst/>
        </p:spPr>
        <p:style>
          <a:lnRef idx="0">
            <a:schemeClr val="accent5"/>
          </a:lnRef>
          <a:fillRef idx="3">
            <a:schemeClr val="accent5"/>
          </a:fillRef>
          <a:effectRef idx="3">
            <a:schemeClr val="accent5"/>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2" name="Arrow: Left-Right 23">
            <a:extLst>
              <a:ext uri="{FF2B5EF4-FFF2-40B4-BE49-F238E27FC236}">
                <a16:creationId xmlns:a16="http://schemas.microsoft.com/office/drawing/2014/main" id="{5AE21FB7-A748-6E47-8ED5-E713A9E39B73}"/>
              </a:ext>
            </a:extLst>
          </p:cNvPr>
          <p:cNvSpPr/>
          <p:nvPr/>
        </p:nvSpPr>
        <p:spPr>
          <a:xfrm>
            <a:off x="3394262" y="4204457"/>
            <a:ext cx="571953" cy="447177"/>
          </a:xfrm>
          <a:prstGeom prst="leftRightArrow">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3" name="Arrow: Left-Right 24">
            <a:extLst>
              <a:ext uri="{FF2B5EF4-FFF2-40B4-BE49-F238E27FC236}">
                <a16:creationId xmlns:a16="http://schemas.microsoft.com/office/drawing/2014/main" id="{1E81A9C6-1219-B941-85A1-609AA5B048A0}"/>
              </a:ext>
            </a:extLst>
          </p:cNvPr>
          <p:cNvSpPr/>
          <p:nvPr/>
        </p:nvSpPr>
        <p:spPr>
          <a:xfrm>
            <a:off x="6040364" y="4195697"/>
            <a:ext cx="571953" cy="447177"/>
          </a:xfrm>
          <a:prstGeom prst="leftRightArrow">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14" name="Arrow: Left-Right 25">
            <a:extLst>
              <a:ext uri="{FF2B5EF4-FFF2-40B4-BE49-F238E27FC236}">
                <a16:creationId xmlns:a16="http://schemas.microsoft.com/office/drawing/2014/main" id="{B17B91F0-FFFA-8D4F-83AC-DC85B6AF383A}"/>
              </a:ext>
            </a:extLst>
          </p:cNvPr>
          <p:cNvSpPr/>
          <p:nvPr/>
        </p:nvSpPr>
        <p:spPr>
          <a:xfrm>
            <a:off x="8678196" y="4209447"/>
            <a:ext cx="571953" cy="447177"/>
          </a:xfrm>
          <a:prstGeom prst="leftRightArrow">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599" dirty="0">
              <a:latin typeface="Roboto Light" panose="02000000000000000000" pitchFamily="2" charset="0"/>
            </a:endParaRPr>
          </a:p>
        </p:txBody>
      </p:sp>
      <p:sp>
        <p:nvSpPr>
          <p:cNvPr id="27" name="Freeform 26">
            <a:extLst>
              <a:ext uri="{FF2B5EF4-FFF2-40B4-BE49-F238E27FC236}">
                <a16:creationId xmlns:a16="http://schemas.microsoft.com/office/drawing/2014/main" id="{61B37488-DB2A-0D40-A5C5-608671A342AB}"/>
              </a:ext>
            </a:extLst>
          </p:cNvPr>
          <p:cNvSpPr>
            <a:spLocks noChangeArrowheads="1"/>
          </p:cNvSpPr>
          <p:nvPr/>
        </p:nvSpPr>
        <p:spPr bwMode="auto">
          <a:xfrm>
            <a:off x="774209" y="1818066"/>
            <a:ext cx="701349" cy="624946"/>
          </a:xfrm>
          <a:custGeom>
            <a:avLst/>
            <a:gdLst>
              <a:gd name="connsiteX0" fmla="*/ 155336 w 306028"/>
              <a:gd name="connsiteY0" fmla="*/ 130175 h 272690"/>
              <a:gd name="connsiteX1" fmla="*/ 163100 w 306028"/>
              <a:gd name="connsiteY1" fmla="*/ 130175 h 272690"/>
              <a:gd name="connsiteX2" fmla="*/ 167905 w 306028"/>
              <a:gd name="connsiteY2" fmla="*/ 134479 h 272690"/>
              <a:gd name="connsiteX3" fmla="*/ 163100 w 306028"/>
              <a:gd name="connsiteY3" fmla="*/ 139142 h 272690"/>
              <a:gd name="connsiteX4" fmla="*/ 155336 w 306028"/>
              <a:gd name="connsiteY4" fmla="*/ 139142 h 272690"/>
              <a:gd name="connsiteX5" fmla="*/ 150530 w 306028"/>
              <a:gd name="connsiteY5" fmla="*/ 143805 h 272690"/>
              <a:gd name="connsiteX6" fmla="*/ 150530 w 306028"/>
              <a:gd name="connsiteY6" fmla="*/ 201912 h 272690"/>
              <a:gd name="connsiteX7" fmla="*/ 155336 w 306028"/>
              <a:gd name="connsiteY7" fmla="*/ 206574 h 272690"/>
              <a:gd name="connsiteX8" fmla="*/ 163100 w 306028"/>
              <a:gd name="connsiteY8" fmla="*/ 206574 h 272690"/>
              <a:gd name="connsiteX9" fmla="*/ 167905 w 306028"/>
              <a:gd name="connsiteY9" fmla="*/ 211237 h 272690"/>
              <a:gd name="connsiteX10" fmla="*/ 163100 w 306028"/>
              <a:gd name="connsiteY10" fmla="*/ 215541 h 272690"/>
              <a:gd name="connsiteX11" fmla="*/ 155336 w 306028"/>
              <a:gd name="connsiteY11" fmla="*/ 215541 h 272690"/>
              <a:gd name="connsiteX12" fmla="*/ 141288 w 306028"/>
              <a:gd name="connsiteY12" fmla="*/ 201912 h 272690"/>
              <a:gd name="connsiteX13" fmla="*/ 141288 w 306028"/>
              <a:gd name="connsiteY13" fmla="*/ 143805 h 272690"/>
              <a:gd name="connsiteX14" fmla="*/ 155336 w 306028"/>
              <a:gd name="connsiteY14" fmla="*/ 130175 h 272690"/>
              <a:gd name="connsiteX15" fmla="*/ 224172 w 306028"/>
              <a:gd name="connsiteY15" fmla="*/ 58891 h 272690"/>
              <a:gd name="connsiteX16" fmla="*/ 216600 w 306028"/>
              <a:gd name="connsiteY16" fmla="*/ 59250 h 272690"/>
              <a:gd name="connsiteX17" fmla="*/ 218764 w 306028"/>
              <a:gd name="connsiteY17" fmla="*/ 87569 h 272690"/>
              <a:gd name="connsiteX18" fmla="*/ 196767 w 306028"/>
              <a:gd name="connsiteY18" fmla="*/ 121982 h 272690"/>
              <a:gd name="connsiteX19" fmla="*/ 185228 w 306028"/>
              <a:gd name="connsiteY19" fmla="*/ 138113 h 272690"/>
              <a:gd name="connsiteX20" fmla="*/ 185228 w 306028"/>
              <a:gd name="connsiteY20" fmla="*/ 200486 h 272690"/>
              <a:gd name="connsiteX21" fmla="*/ 191358 w 306028"/>
              <a:gd name="connsiteY21" fmla="*/ 206580 h 272690"/>
              <a:gd name="connsiteX22" fmla="*/ 274295 w 306028"/>
              <a:gd name="connsiteY22" fmla="*/ 206580 h 272690"/>
              <a:gd name="connsiteX23" fmla="*/ 275016 w 306028"/>
              <a:gd name="connsiteY23" fmla="*/ 206222 h 272690"/>
              <a:gd name="connsiteX24" fmla="*/ 284392 w 306028"/>
              <a:gd name="connsiteY24" fmla="*/ 195826 h 272690"/>
              <a:gd name="connsiteX25" fmla="*/ 283310 w 306028"/>
              <a:gd name="connsiteY25" fmla="*/ 190807 h 272690"/>
              <a:gd name="connsiteX26" fmla="*/ 282950 w 306028"/>
              <a:gd name="connsiteY26" fmla="*/ 186506 h 272690"/>
              <a:gd name="connsiteX27" fmla="*/ 286195 w 306028"/>
              <a:gd name="connsiteY27" fmla="*/ 183997 h 272690"/>
              <a:gd name="connsiteX28" fmla="*/ 294849 w 306028"/>
              <a:gd name="connsiteY28" fmla="*/ 173601 h 272690"/>
              <a:gd name="connsiteX29" fmla="*/ 291604 w 306028"/>
              <a:gd name="connsiteY29" fmla="*/ 166432 h 272690"/>
              <a:gd name="connsiteX30" fmla="*/ 290883 w 306028"/>
              <a:gd name="connsiteY30" fmla="*/ 162847 h 272690"/>
              <a:gd name="connsiteX31" fmla="*/ 292325 w 306028"/>
              <a:gd name="connsiteY31" fmla="*/ 159621 h 272690"/>
              <a:gd name="connsiteX32" fmla="*/ 296652 w 306028"/>
              <a:gd name="connsiteY32" fmla="*/ 151376 h 272690"/>
              <a:gd name="connsiteX33" fmla="*/ 293046 w 306028"/>
              <a:gd name="connsiteY33" fmla="*/ 144207 h 272690"/>
              <a:gd name="connsiteX34" fmla="*/ 289801 w 306028"/>
              <a:gd name="connsiteY34" fmla="*/ 139188 h 272690"/>
              <a:gd name="connsiteX35" fmla="*/ 291964 w 306028"/>
              <a:gd name="connsiteY35" fmla="*/ 133811 h 272690"/>
              <a:gd name="connsiteX36" fmla="*/ 295570 w 306028"/>
              <a:gd name="connsiteY36" fmla="*/ 125566 h 272690"/>
              <a:gd name="connsiteX37" fmla="*/ 287998 w 306028"/>
              <a:gd name="connsiteY37" fmla="*/ 116246 h 272690"/>
              <a:gd name="connsiteX38" fmla="*/ 241120 w 306028"/>
              <a:gd name="connsiteY38" fmla="*/ 116246 h 272690"/>
              <a:gd name="connsiteX39" fmla="*/ 237154 w 306028"/>
              <a:gd name="connsiteY39" fmla="*/ 114454 h 272690"/>
              <a:gd name="connsiteX40" fmla="*/ 236793 w 306028"/>
              <a:gd name="connsiteY40" fmla="*/ 110511 h 272690"/>
              <a:gd name="connsiteX41" fmla="*/ 238957 w 306028"/>
              <a:gd name="connsiteY41" fmla="*/ 83626 h 272690"/>
              <a:gd name="connsiteX42" fmla="*/ 224172 w 306028"/>
              <a:gd name="connsiteY42" fmla="*/ 58891 h 272690"/>
              <a:gd name="connsiteX43" fmla="*/ 224533 w 306028"/>
              <a:gd name="connsiteY43" fmla="*/ 49571 h 272690"/>
              <a:gd name="connsiteX44" fmla="*/ 248332 w 306028"/>
              <a:gd name="connsiteY44" fmla="*/ 82909 h 272690"/>
              <a:gd name="connsiteX45" fmla="*/ 247251 w 306028"/>
              <a:gd name="connsiteY45" fmla="*/ 107284 h 272690"/>
              <a:gd name="connsiteX46" fmla="*/ 287998 w 306028"/>
              <a:gd name="connsiteY46" fmla="*/ 107284 h 272690"/>
              <a:gd name="connsiteX47" fmla="*/ 304946 w 306028"/>
              <a:gd name="connsiteY47" fmla="*/ 125566 h 272690"/>
              <a:gd name="connsiteX48" fmla="*/ 300979 w 306028"/>
              <a:gd name="connsiteY48" fmla="*/ 138471 h 272690"/>
              <a:gd name="connsiteX49" fmla="*/ 306028 w 306028"/>
              <a:gd name="connsiteY49" fmla="*/ 151376 h 272690"/>
              <a:gd name="connsiteX50" fmla="*/ 301340 w 306028"/>
              <a:gd name="connsiteY50" fmla="*/ 163922 h 272690"/>
              <a:gd name="connsiteX51" fmla="*/ 303864 w 306028"/>
              <a:gd name="connsiteY51" fmla="*/ 173601 h 272690"/>
              <a:gd name="connsiteX52" fmla="*/ 293046 w 306028"/>
              <a:gd name="connsiteY52" fmla="*/ 191166 h 272690"/>
              <a:gd name="connsiteX53" fmla="*/ 293767 w 306028"/>
              <a:gd name="connsiteY53" fmla="*/ 195826 h 272690"/>
              <a:gd name="connsiteX54" fmla="*/ 275738 w 306028"/>
              <a:gd name="connsiteY54" fmla="*/ 215542 h 272690"/>
              <a:gd name="connsiteX55" fmla="*/ 274295 w 306028"/>
              <a:gd name="connsiteY55" fmla="*/ 215542 h 272690"/>
              <a:gd name="connsiteX56" fmla="*/ 191358 w 306028"/>
              <a:gd name="connsiteY56" fmla="*/ 215542 h 272690"/>
              <a:gd name="connsiteX57" fmla="*/ 176213 w 306028"/>
              <a:gd name="connsiteY57" fmla="*/ 200486 h 272690"/>
              <a:gd name="connsiteX58" fmla="*/ 176213 w 306028"/>
              <a:gd name="connsiteY58" fmla="*/ 138113 h 272690"/>
              <a:gd name="connsiteX59" fmla="*/ 189916 w 306028"/>
              <a:gd name="connsiteY59" fmla="*/ 115888 h 272690"/>
              <a:gd name="connsiteX60" fmla="*/ 209749 w 306028"/>
              <a:gd name="connsiteY60" fmla="*/ 85418 h 272690"/>
              <a:gd name="connsiteX61" fmla="*/ 206503 w 306028"/>
              <a:gd name="connsiteY61" fmla="*/ 56741 h 272690"/>
              <a:gd name="connsiteX62" fmla="*/ 208667 w 306028"/>
              <a:gd name="connsiteY62" fmla="*/ 52081 h 272690"/>
              <a:gd name="connsiteX63" fmla="*/ 224533 w 306028"/>
              <a:gd name="connsiteY63" fmla="*/ 49571 h 272690"/>
              <a:gd name="connsiteX64" fmla="*/ 84446 w 306028"/>
              <a:gd name="connsiteY64" fmla="*/ 0 h 272690"/>
              <a:gd name="connsiteX65" fmla="*/ 153014 w 306028"/>
              <a:gd name="connsiteY65" fmla="*/ 35255 h 272690"/>
              <a:gd name="connsiteX66" fmla="*/ 221581 w 306028"/>
              <a:gd name="connsiteY66" fmla="*/ 0 h 272690"/>
              <a:gd name="connsiteX67" fmla="*/ 306027 w 306028"/>
              <a:gd name="connsiteY67" fmla="*/ 84181 h 272690"/>
              <a:gd name="connsiteX68" fmla="*/ 305666 w 306028"/>
              <a:gd name="connsiteY68" fmla="*/ 90657 h 272690"/>
              <a:gd name="connsiteX69" fmla="*/ 300975 w 306028"/>
              <a:gd name="connsiteY69" fmla="*/ 94974 h 272690"/>
              <a:gd name="connsiteX70" fmla="*/ 296644 w 306028"/>
              <a:gd name="connsiteY70" fmla="*/ 90297 h 272690"/>
              <a:gd name="connsiteX71" fmla="*/ 296644 w 306028"/>
              <a:gd name="connsiteY71" fmla="*/ 84181 h 272690"/>
              <a:gd name="connsiteX72" fmla="*/ 221581 w 306028"/>
              <a:gd name="connsiteY72" fmla="*/ 9353 h 272690"/>
              <a:gd name="connsiteX73" fmla="*/ 156983 w 306028"/>
              <a:gd name="connsiteY73" fmla="*/ 46048 h 272690"/>
              <a:gd name="connsiteX74" fmla="*/ 153014 w 306028"/>
              <a:gd name="connsiteY74" fmla="*/ 48566 h 272690"/>
              <a:gd name="connsiteX75" fmla="*/ 149044 w 306028"/>
              <a:gd name="connsiteY75" fmla="*/ 46048 h 272690"/>
              <a:gd name="connsiteX76" fmla="*/ 84446 w 306028"/>
              <a:gd name="connsiteY76" fmla="*/ 9353 h 272690"/>
              <a:gd name="connsiteX77" fmla="*/ 9383 w 306028"/>
              <a:gd name="connsiteY77" fmla="*/ 84181 h 272690"/>
              <a:gd name="connsiteX78" fmla="*/ 153014 w 306028"/>
              <a:gd name="connsiteY78" fmla="*/ 262617 h 272690"/>
              <a:gd name="connsiteX79" fmla="*/ 198485 w 306028"/>
              <a:gd name="connsiteY79" fmla="*/ 229880 h 272690"/>
              <a:gd name="connsiteX80" fmla="*/ 204981 w 306028"/>
              <a:gd name="connsiteY80" fmla="*/ 230600 h 272690"/>
              <a:gd name="connsiteX81" fmla="*/ 204259 w 306028"/>
              <a:gd name="connsiteY81" fmla="*/ 237075 h 272690"/>
              <a:gd name="connsiteX82" fmla="*/ 155540 w 306028"/>
              <a:gd name="connsiteY82" fmla="*/ 271971 h 272690"/>
              <a:gd name="connsiteX83" fmla="*/ 153014 w 306028"/>
              <a:gd name="connsiteY83" fmla="*/ 272690 h 272690"/>
              <a:gd name="connsiteX84" fmla="*/ 150488 w 306028"/>
              <a:gd name="connsiteY84" fmla="*/ 271971 h 272690"/>
              <a:gd name="connsiteX85" fmla="*/ 0 w 306028"/>
              <a:gd name="connsiteY85" fmla="*/ 84181 h 272690"/>
              <a:gd name="connsiteX86" fmla="*/ 84446 w 306028"/>
              <a:gd name="connsiteY86" fmla="*/ 0 h 27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6028" h="272690">
                <a:moveTo>
                  <a:pt x="155336" y="130175"/>
                </a:moveTo>
                <a:lnTo>
                  <a:pt x="163100" y="130175"/>
                </a:lnTo>
                <a:cubicBezTo>
                  <a:pt x="165687" y="130175"/>
                  <a:pt x="167905" y="131969"/>
                  <a:pt x="167905" y="134479"/>
                </a:cubicBezTo>
                <a:cubicBezTo>
                  <a:pt x="167905" y="136990"/>
                  <a:pt x="165687" y="139142"/>
                  <a:pt x="163100" y="139142"/>
                </a:cubicBezTo>
                <a:lnTo>
                  <a:pt x="155336" y="139142"/>
                </a:lnTo>
                <a:cubicBezTo>
                  <a:pt x="152748" y="139142"/>
                  <a:pt x="150530" y="141294"/>
                  <a:pt x="150530" y="143805"/>
                </a:cubicBezTo>
                <a:lnTo>
                  <a:pt x="150530" y="201912"/>
                </a:lnTo>
                <a:cubicBezTo>
                  <a:pt x="150530" y="204422"/>
                  <a:pt x="152748" y="206574"/>
                  <a:pt x="155336" y="206574"/>
                </a:cubicBezTo>
                <a:lnTo>
                  <a:pt x="163100" y="206574"/>
                </a:lnTo>
                <a:cubicBezTo>
                  <a:pt x="165687" y="206574"/>
                  <a:pt x="167905" y="208368"/>
                  <a:pt x="167905" y="211237"/>
                </a:cubicBezTo>
                <a:cubicBezTo>
                  <a:pt x="167905" y="213748"/>
                  <a:pt x="165687" y="215541"/>
                  <a:pt x="163100" y="215541"/>
                </a:cubicBezTo>
                <a:lnTo>
                  <a:pt x="155336" y="215541"/>
                </a:lnTo>
                <a:cubicBezTo>
                  <a:pt x="147573" y="215541"/>
                  <a:pt x="141288" y="209444"/>
                  <a:pt x="141288" y="201912"/>
                </a:cubicBezTo>
                <a:lnTo>
                  <a:pt x="141288" y="143805"/>
                </a:lnTo>
                <a:cubicBezTo>
                  <a:pt x="141288" y="136273"/>
                  <a:pt x="147573" y="130175"/>
                  <a:pt x="155336" y="130175"/>
                </a:cubicBezTo>
                <a:close/>
                <a:moveTo>
                  <a:pt x="224172" y="58891"/>
                </a:moveTo>
                <a:cubicBezTo>
                  <a:pt x="220927" y="58891"/>
                  <a:pt x="218403" y="58891"/>
                  <a:pt x="216600" y="59250"/>
                </a:cubicBezTo>
                <a:cubicBezTo>
                  <a:pt x="218042" y="66419"/>
                  <a:pt x="220206" y="80399"/>
                  <a:pt x="218764" y="87569"/>
                </a:cubicBezTo>
                <a:cubicBezTo>
                  <a:pt x="215518" y="100832"/>
                  <a:pt x="205421" y="112303"/>
                  <a:pt x="196767" y="121982"/>
                </a:cubicBezTo>
                <a:cubicBezTo>
                  <a:pt x="191358" y="128076"/>
                  <a:pt x="185228" y="134887"/>
                  <a:pt x="185228" y="138113"/>
                </a:cubicBezTo>
                <a:lnTo>
                  <a:pt x="185228" y="200486"/>
                </a:lnTo>
                <a:cubicBezTo>
                  <a:pt x="185228" y="203712"/>
                  <a:pt x="188113" y="206580"/>
                  <a:pt x="191358" y="206580"/>
                </a:cubicBezTo>
                <a:lnTo>
                  <a:pt x="274295" y="206580"/>
                </a:lnTo>
                <a:cubicBezTo>
                  <a:pt x="274656" y="206580"/>
                  <a:pt x="274656" y="206222"/>
                  <a:pt x="275016" y="206222"/>
                </a:cubicBezTo>
                <a:cubicBezTo>
                  <a:pt x="280425" y="205863"/>
                  <a:pt x="284392" y="201561"/>
                  <a:pt x="284392" y="195826"/>
                </a:cubicBezTo>
                <a:cubicBezTo>
                  <a:pt x="284392" y="194034"/>
                  <a:pt x="284031" y="192600"/>
                  <a:pt x="283310" y="190807"/>
                </a:cubicBezTo>
                <a:cubicBezTo>
                  <a:pt x="282589" y="189374"/>
                  <a:pt x="282589" y="187940"/>
                  <a:pt x="282950" y="186506"/>
                </a:cubicBezTo>
                <a:cubicBezTo>
                  <a:pt x="283671" y="185430"/>
                  <a:pt x="284753" y="184355"/>
                  <a:pt x="286195" y="183997"/>
                </a:cubicBezTo>
                <a:cubicBezTo>
                  <a:pt x="291243" y="182921"/>
                  <a:pt x="294849" y="178978"/>
                  <a:pt x="294849" y="173601"/>
                </a:cubicBezTo>
                <a:cubicBezTo>
                  <a:pt x="294849" y="171092"/>
                  <a:pt x="293767" y="168583"/>
                  <a:pt x="291604" y="166432"/>
                </a:cubicBezTo>
                <a:cubicBezTo>
                  <a:pt x="290883" y="165356"/>
                  <a:pt x="290522" y="164281"/>
                  <a:pt x="290883" y="162847"/>
                </a:cubicBezTo>
                <a:cubicBezTo>
                  <a:pt x="290883" y="161772"/>
                  <a:pt x="291243" y="160338"/>
                  <a:pt x="292325" y="159621"/>
                </a:cubicBezTo>
                <a:cubicBezTo>
                  <a:pt x="295210" y="157829"/>
                  <a:pt x="296652" y="154602"/>
                  <a:pt x="296652" y="151376"/>
                </a:cubicBezTo>
                <a:cubicBezTo>
                  <a:pt x="296652" y="147075"/>
                  <a:pt x="294849" y="144924"/>
                  <a:pt x="293046" y="144207"/>
                </a:cubicBezTo>
                <a:cubicBezTo>
                  <a:pt x="291243" y="143131"/>
                  <a:pt x="290161" y="141339"/>
                  <a:pt x="289801" y="139188"/>
                </a:cubicBezTo>
                <a:cubicBezTo>
                  <a:pt x="289801" y="137396"/>
                  <a:pt x="290522" y="135245"/>
                  <a:pt x="291964" y="133811"/>
                </a:cubicBezTo>
                <a:cubicBezTo>
                  <a:pt x="293046" y="133453"/>
                  <a:pt x="295570" y="130944"/>
                  <a:pt x="295570" y="125566"/>
                </a:cubicBezTo>
                <a:cubicBezTo>
                  <a:pt x="295570" y="120189"/>
                  <a:pt x="291604" y="116246"/>
                  <a:pt x="287998" y="116246"/>
                </a:cubicBezTo>
                <a:lnTo>
                  <a:pt x="241120" y="116246"/>
                </a:lnTo>
                <a:cubicBezTo>
                  <a:pt x="239678" y="116246"/>
                  <a:pt x="238236" y="115529"/>
                  <a:pt x="237154" y="114454"/>
                </a:cubicBezTo>
                <a:cubicBezTo>
                  <a:pt x="236433" y="113378"/>
                  <a:pt x="236433" y="111945"/>
                  <a:pt x="236793" y="110511"/>
                </a:cubicBezTo>
                <a:cubicBezTo>
                  <a:pt x="237514" y="106568"/>
                  <a:pt x="240399" y="96172"/>
                  <a:pt x="238957" y="83626"/>
                </a:cubicBezTo>
                <a:cubicBezTo>
                  <a:pt x="237514" y="69645"/>
                  <a:pt x="231745" y="58891"/>
                  <a:pt x="224172" y="58891"/>
                </a:cubicBezTo>
                <a:close/>
                <a:moveTo>
                  <a:pt x="224533" y="49571"/>
                </a:moveTo>
                <a:cubicBezTo>
                  <a:pt x="236793" y="50288"/>
                  <a:pt x="246529" y="63552"/>
                  <a:pt x="248332" y="82909"/>
                </a:cubicBezTo>
                <a:cubicBezTo>
                  <a:pt x="249054" y="92587"/>
                  <a:pt x="247972" y="101191"/>
                  <a:pt x="247251" y="107284"/>
                </a:cubicBezTo>
                <a:lnTo>
                  <a:pt x="287998" y="107284"/>
                </a:lnTo>
                <a:cubicBezTo>
                  <a:pt x="297013" y="107284"/>
                  <a:pt x="304946" y="115529"/>
                  <a:pt x="304946" y="125566"/>
                </a:cubicBezTo>
                <a:cubicBezTo>
                  <a:pt x="304946" y="131660"/>
                  <a:pt x="302782" y="135962"/>
                  <a:pt x="300979" y="138471"/>
                </a:cubicBezTo>
                <a:cubicBezTo>
                  <a:pt x="303864" y="141339"/>
                  <a:pt x="306028" y="145999"/>
                  <a:pt x="306028" y="151376"/>
                </a:cubicBezTo>
                <a:cubicBezTo>
                  <a:pt x="306028" y="155678"/>
                  <a:pt x="304225" y="160338"/>
                  <a:pt x="301340" y="163922"/>
                </a:cubicBezTo>
                <a:cubicBezTo>
                  <a:pt x="302782" y="166790"/>
                  <a:pt x="303864" y="170375"/>
                  <a:pt x="303864" y="173601"/>
                </a:cubicBezTo>
                <a:cubicBezTo>
                  <a:pt x="303864" y="181129"/>
                  <a:pt x="299537" y="187940"/>
                  <a:pt x="293046" y="191166"/>
                </a:cubicBezTo>
                <a:cubicBezTo>
                  <a:pt x="293767" y="192958"/>
                  <a:pt x="293767" y="194392"/>
                  <a:pt x="293767" y="195826"/>
                </a:cubicBezTo>
                <a:cubicBezTo>
                  <a:pt x="293767" y="206222"/>
                  <a:pt x="286195" y="214466"/>
                  <a:pt x="275738" y="215542"/>
                </a:cubicBezTo>
                <a:cubicBezTo>
                  <a:pt x="275377" y="215542"/>
                  <a:pt x="275016" y="215542"/>
                  <a:pt x="274295" y="215542"/>
                </a:cubicBezTo>
                <a:lnTo>
                  <a:pt x="191358" y="215542"/>
                </a:lnTo>
                <a:cubicBezTo>
                  <a:pt x="182704" y="215542"/>
                  <a:pt x="176213" y="209089"/>
                  <a:pt x="176213" y="200486"/>
                </a:cubicBezTo>
                <a:lnTo>
                  <a:pt x="176213" y="138113"/>
                </a:lnTo>
                <a:cubicBezTo>
                  <a:pt x="176213" y="131302"/>
                  <a:pt x="181983" y="124491"/>
                  <a:pt x="189916" y="115888"/>
                </a:cubicBezTo>
                <a:cubicBezTo>
                  <a:pt x="197849" y="106926"/>
                  <a:pt x="207224" y="96530"/>
                  <a:pt x="209749" y="85418"/>
                </a:cubicBezTo>
                <a:cubicBezTo>
                  <a:pt x="211191" y="79683"/>
                  <a:pt x="208306" y="64985"/>
                  <a:pt x="206503" y="56741"/>
                </a:cubicBezTo>
                <a:cubicBezTo>
                  <a:pt x="206143" y="54948"/>
                  <a:pt x="207224" y="53156"/>
                  <a:pt x="208667" y="52081"/>
                </a:cubicBezTo>
                <a:cubicBezTo>
                  <a:pt x="209749" y="51722"/>
                  <a:pt x="213715" y="49213"/>
                  <a:pt x="224533" y="49571"/>
                </a:cubicBezTo>
                <a:close/>
                <a:moveTo>
                  <a:pt x="84446" y="0"/>
                </a:moveTo>
                <a:cubicBezTo>
                  <a:pt x="111512" y="0"/>
                  <a:pt x="137135" y="13311"/>
                  <a:pt x="153014" y="35255"/>
                </a:cubicBezTo>
                <a:cubicBezTo>
                  <a:pt x="168892" y="13311"/>
                  <a:pt x="194515" y="0"/>
                  <a:pt x="221581" y="0"/>
                </a:cubicBezTo>
                <a:cubicBezTo>
                  <a:pt x="268135" y="0"/>
                  <a:pt x="306027" y="37774"/>
                  <a:pt x="306027" y="84181"/>
                </a:cubicBezTo>
                <a:cubicBezTo>
                  <a:pt x="306027" y="86340"/>
                  <a:pt x="306027" y="88498"/>
                  <a:pt x="305666" y="90657"/>
                </a:cubicBezTo>
                <a:cubicBezTo>
                  <a:pt x="305666" y="93175"/>
                  <a:pt x="303501" y="95334"/>
                  <a:pt x="300975" y="94974"/>
                </a:cubicBezTo>
                <a:cubicBezTo>
                  <a:pt x="298449" y="94614"/>
                  <a:pt x="296284" y="92815"/>
                  <a:pt x="296644" y="90297"/>
                </a:cubicBezTo>
                <a:cubicBezTo>
                  <a:pt x="296644" y="88139"/>
                  <a:pt x="296644" y="85980"/>
                  <a:pt x="296644" y="84181"/>
                </a:cubicBezTo>
                <a:cubicBezTo>
                  <a:pt x="296644" y="42810"/>
                  <a:pt x="263083" y="9353"/>
                  <a:pt x="221581" y="9353"/>
                </a:cubicBezTo>
                <a:cubicBezTo>
                  <a:pt x="195237" y="9353"/>
                  <a:pt x="170336" y="23384"/>
                  <a:pt x="156983" y="46048"/>
                </a:cubicBezTo>
                <a:cubicBezTo>
                  <a:pt x="156262" y="47847"/>
                  <a:pt x="154457" y="48566"/>
                  <a:pt x="153014" y="48566"/>
                </a:cubicBezTo>
                <a:cubicBezTo>
                  <a:pt x="151570" y="48566"/>
                  <a:pt x="149766" y="47847"/>
                  <a:pt x="149044" y="46048"/>
                </a:cubicBezTo>
                <a:cubicBezTo>
                  <a:pt x="135330" y="23384"/>
                  <a:pt x="110790" y="9353"/>
                  <a:pt x="84446" y="9353"/>
                </a:cubicBezTo>
                <a:cubicBezTo>
                  <a:pt x="42945" y="9353"/>
                  <a:pt x="9383" y="42810"/>
                  <a:pt x="9383" y="84181"/>
                </a:cubicBezTo>
                <a:cubicBezTo>
                  <a:pt x="9383" y="167643"/>
                  <a:pt x="133887" y="250386"/>
                  <a:pt x="153014" y="262617"/>
                </a:cubicBezTo>
                <a:cubicBezTo>
                  <a:pt x="159510" y="258660"/>
                  <a:pt x="177554" y="246788"/>
                  <a:pt x="198485" y="229880"/>
                </a:cubicBezTo>
                <a:cubicBezTo>
                  <a:pt x="200650" y="228441"/>
                  <a:pt x="203537" y="228441"/>
                  <a:pt x="204981" y="230600"/>
                </a:cubicBezTo>
                <a:cubicBezTo>
                  <a:pt x="206424" y="232398"/>
                  <a:pt x="206424" y="235636"/>
                  <a:pt x="204259" y="237075"/>
                </a:cubicBezTo>
                <a:cubicBezTo>
                  <a:pt x="177554" y="258660"/>
                  <a:pt x="155540" y="271971"/>
                  <a:pt x="155540" y="271971"/>
                </a:cubicBezTo>
                <a:cubicBezTo>
                  <a:pt x="154818" y="272331"/>
                  <a:pt x="154096" y="272690"/>
                  <a:pt x="153014" y="272690"/>
                </a:cubicBezTo>
                <a:cubicBezTo>
                  <a:pt x="152292" y="272690"/>
                  <a:pt x="151570" y="272331"/>
                  <a:pt x="150488" y="271971"/>
                </a:cubicBezTo>
                <a:cubicBezTo>
                  <a:pt x="144353" y="268373"/>
                  <a:pt x="0" y="179515"/>
                  <a:pt x="0" y="84181"/>
                </a:cubicBezTo>
                <a:cubicBezTo>
                  <a:pt x="0" y="37774"/>
                  <a:pt x="37892" y="0"/>
                  <a:pt x="84446"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8" name="Freeform 27">
            <a:extLst>
              <a:ext uri="{FF2B5EF4-FFF2-40B4-BE49-F238E27FC236}">
                <a16:creationId xmlns:a16="http://schemas.microsoft.com/office/drawing/2014/main" id="{10EB2604-EA83-CA45-A30E-BA7F1924BBA7}"/>
              </a:ext>
            </a:extLst>
          </p:cNvPr>
          <p:cNvSpPr>
            <a:spLocks noChangeArrowheads="1"/>
          </p:cNvSpPr>
          <p:nvPr/>
        </p:nvSpPr>
        <p:spPr bwMode="auto">
          <a:xfrm>
            <a:off x="6132328" y="1818066"/>
            <a:ext cx="617267" cy="613432"/>
          </a:xfrm>
          <a:custGeom>
            <a:avLst/>
            <a:gdLst>
              <a:gd name="connsiteX0" fmla="*/ 28448 w 306028"/>
              <a:gd name="connsiteY0" fmla="*/ 224238 h 304127"/>
              <a:gd name="connsiteX1" fmla="*/ 28448 w 306028"/>
              <a:gd name="connsiteY1" fmla="*/ 260583 h 304127"/>
              <a:gd name="connsiteX2" fmla="*/ 130354 w 306028"/>
              <a:gd name="connsiteY2" fmla="*/ 260583 h 304127"/>
              <a:gd name="connsiteX3" fmla="*/ 130354 w 306028"/>
              <a:gd name="connsiteY3" fmla="*/ 224238 h 304127"/>
              <a:gd name="connsiteX4" fmla="*/ 235090 w 306028"/>
              <a:gd name="connsiteY4" fmla="*/ 63546 h 304127"/>
              <a:gd name="connsiteX5" fmla="*/ 250214 w 306028"/>
              <a:gd name="connsiteY5" fmla="*/ 73974 h 304127"/>
              <a:gd name="connsiteX6" fmla="*/ 262097 w 306028"/>
              <a:gd name="connsiteY6" fmla="*/ 70378 h 304127"/>
              <a:gd name="connsiteX7" fmla="*/ 279381 w 306028"/>
              <a:gd name="connsiteY7" fmla="*/ 89438 h 304127"/>
              <a:gd name="connsiteX8" fmla="*/ 279381 w 306028"/>
              <a:gd name="connsiteY8" fmla="*/ 93034 h 304127"/>
              <a:gd name="connsiteX9" fmla="*/ 289104 w 306028"/>
              <a:gd name="connsiteY9" fmla="*/ 90876 h 304127"/>
              <a:gd name="connsiteX10" fmla="*/ 306028 w 306028"/>
              <a:gd name="connsiteY10" fmla="*/ 109576 h 304127"/>
              <a:gd name="connsiteX11" fmla="*/ 306028 w 306028"/>
              <a:gd name="connsiteY11" fmla="*/ 153449 h 304127"/>
              <a:gd name="connsiteX12" fmla="*/ 296306 w 306028"/>
              <a:gd name="connsiteY12" fmla="*/ 219618 h 304127"/>
              <a:gd name="connsiteX13" fmla="*/ 287663 w 306028"/>
              <a:gd name="connsiteY13" fmla="*/ 280032 h 304127"/>
              <a:gd name="connsiteX14" fmla="*/ 287663 w 306028"/>
              <a:gd name="connsiteY14" fmla="*/ 299452 h 304127"/>
              <a:gd name="connsiteX15" fmla="*/ 282982 w 306028"/>
              <a:gd name="connsiteY15" fmla="*/ 304127 h 304127"/>
              <a:gd name="connsiteX16" fmla="*/ 278301 w 306028"/>
              <a:gd name="connsiteY16" fmla="*/ 299452 h 304127"/>
              <a:gd name="connsiteX17" fmla="*/ 278301 w 306028"/>
              <a:gd name="connsiteY17" fmla="*/ 280032 h 304127"/>
              <a:gd name="connsiteX18" fmla="*/ 287663 w 306028"/>
              <a:gd name="connsiteY18" fmla="*/ 217100 h 304127"/>
              <a:gd name="connsiteX19" fmla="*/ 297026 w 306028"/>
              <a:gd name="connsiteY19" fmla="*/ 153449 h 304127"/>
              <a:gd name="connsiteX20" fmla="*/ 297026 w 306028"/>
              <a:gd name="connsiteY20" fmla="*/ 109576 h 304127"/>
              <a:gd name="connsiteX21" fmla="*/ 288744 w 306028"/>
              <a:gd name="connsiteY21" fmla="*/ 100226 h 304127"/>
              <a:gd name="connsiteX22" fmla="*/ 281902 w 306028"/>
              <a:gd name="connsiteY22" fmla="*/ 102384 h 304127"/>
              <a:gd name="connsiteX23" fmla="*/ 279381 w 306028"/>
              <a:gd name="connsiteY23" fmla="*/ 108857 h 304127"/>
              <a:gd name="connsiteX24" fmla="*/ 279381 w 306028"/>
              <a:gd name="connsiteY24" fmla="*/ 159203 h 304127"/>
              <a:gd name="connsiteX25" fmla="*/ 274700 w 306028"/>
              <a:gd name="connsiteY25" fmla="*/ 163518 h 304127"/>
              <a:gd name="connsiteX26" fmla="*/ 270019 w 306028"/>
              <a:gd name="connsiteY26" fmla="*/ 159203 h 304127"/>
              <a:gd name="connsiteX27" fmla="*/ 270019 w 306028"/>
              <a:gd name="connsiteY27" fmla="*/ 108857 h 304127"/>
              <a:gd name="connsiteX28" fmla="*/ 270019 w 306028"/>
              <a:gd name="connsiteY28" fmla="*/ 89438 h 304127"/>
              <a:gd name="connsiteX29" fmla="*/ 261377 w 306028"/>
              <a:gd name="connsiteY29" fmla="*/ 79728 h 304127"/>
              <a:gd name="connsiteX30" fmla="*/ 254895 w 306028"/>
              <a:gd name="connsiteY30" fmla="*/ 82246 h 304127"/>
              <a:gd name="connsiteX31" fmla="*/ 252374 w 306028"/>
              <a:gd name="connsiteY31" fmla="*/ 88719 h 304127"/>
              <a:gd name="connsiteX32" fmla="*/ 252374 w 306028"/>
              <a:gd name="connsiteY32" fmla="*/ 154887 h 304127"/>
              <a:gd name="connsiteX33" fmla="*/ 247693 w 306028"/>
              <a:gd name="connsiteY33" fmla="*/ 159562 h 304127"/>
              <a:gd name="connsiteX34" fmla="*/ 243012 w 306028"/>
              <a:gd name="connsiteY34" fmla="*/ 154887 h 304127"/>
              <a:gd name="connsiteX35" fmla="*/ 243012 w 306028"/>
              <a:gd name="connsiteY35" fmla="*/ 88719 h 304127"/>
              <a:gd name="connsiteX36" fmla="*/ 243012 w 306028"/>
              <a:gd name="connsiteY36" fmla="*/ 82246 h 304127"/>
              <a:gd name="connsiteX37" fmla="*/ 234370 w 306028"/>
              <a:gd name="connsiteY37" fmla="*/ 72536 h 304127"/>
              <a:gd name="connsiteX38" fmla="*/ 227888 w 306028"/>
              <a:gd name="connsiteY38" fmla="*/ 75053 h 304127"/>
              <a:gd name="connsiteX39" fmla="*/ 225007 w 306028"/>
              <a:gd name="connsiteY39" fmla="*/ 81526 h 304127"/>
              <a:gd name="connsiteX40" fmla="*/ 225007 w 306028"/>
              <a:gd name="connsiteY40" fmla="*/ 101665 h 304127"/>
              <a:gd name="connsiteX41" fmla="*/ 225007 w 306028"/>
              <a:gd name="connsiteY41" fmla="*/ 150572 h 304127"/>
              <a:gd name="connsiteX42" fmla="*/ 220326 w 306028"/>
              <a:gd name="connsiteY42" fmla="*/ 155247 h 304127"/>
              <a:gd name="connsiteX43" fmla="*/ 216005 w 306028"/>
              <a:gd name="connsiteY43" fmla="*/ 150572 h 304127"/>
              <a:gd name="connsiteX44" fmla="*/ 216005 w 306028"/>
              <a:gd name="connsiteY44" fmla="*/ 101665 h 304127"/>
              <a:gd name="connsiteX45" fmla="*/ 216005 w 306028"/>
              <a:gd name="connsiteY45" fmla="*/ 101305 h 304127"/>
              <a:gd name="connsiteX46" fmla="*/ 212764 w 306028"/>
              <a:gd name="connsiteY46" fmla="*/ 94832 h 304127"/>
              <a:gd name="connsiteX47" fmla="*/ 205202 w 306028"/>
              <a:gd name="connsiteY47" fmla="*/ 93034 h 304127"/>
              <a:gd name="connsiteX48" fmla="*/ 198000 w 306028"/>
              <a:gd name="connsiteY48" fmla="*/ 102024 h 304127"/>
              <a:gd name="connsiteX49" fmla="*/ 198000 w 306028"/>
              <a:gd name="connsiteY49" fmla="*/ 166035 h 304127"/>
              <a:gd name="connsiteX50" fmla="*/ 198000 w 306028"/>
              <a:gd name="connsiteY50" fmla="*/ 193366 h 304127"/>
              <a:gd name="connsiteX51" fmla="*/ 200521 w 306028"/>
              <a:gd name="connsiteY51" fmla="*/ 199839 h 304127"/>
              <a:gd name="connsiteX52" fmla="*/ 206643 w 306028"/>
              <a:gd name="connsiteY52" fmla="*/ 206312 h 304127"/>
              <a:gd name="connsiteX53" fmla="*/ 206643 w 306028"/>
              <a:gd name="connsiteY53" fmla="*/ 212785 h 304127"/>
              <a:gd name="connsiteX54" fmla="*/ 203402 w 306028"/>
              <a:gd name="connsiteY54" fmla="*/ 214223 h 304127"/>
              <a:gd name="connsiteX55" fmla="*/ 200161 w 306028"/>
              <a:gd name="connsiteY55" fmla="*/ 212785 h 304127"/>
              <a:gd name="connsiteX56" fmla="*/ 193679 w 306028"/>
              <a:gd name="connsiteY56" fmla="*/ 206312 h 304127"/>
              <a:gd name="connsiteX57" fmla="*/ 188998 w 306028"/>
              <a:gd name="connsiteY57" fmla="*/ 193366 h 304127"/>
              <a:gd name="connsiteX58" fmla="*/ 188998 w 306028"/>
              <a:gd name="connsiteY58" fmla="*/ 166035 h 304127"/>
              <a:gd name="connsiteX59" fmla="*/ 184677 w 306028"/>
              <a:gd name="connsiteY59" fmla="*/ 156326 h 304127"/>
              <a:gd name="connsiteX60" fmla="*/ 176395 w 306028"/>
              <a:gd name="connsiteY60" fmla="*/ 154528 h 304127"/>
              <a:gd name="connsiteX61" fmla="*/ 168113 w 306028"/>
              <a:gd name="connsiteY61" fmla="*/ 166755 h 304127"/>
              <a:gd name="connsiteX62" fmla="*/ 168113 w 306028"/>
              <a:gd name="connsiteY62" fmla="*/ 216021 h 304127"/>
              <a:gd name="connsiteX63" fmla="*/ 174594 w 306028"/>
              <a:gd name="connsiteY63" fmla="*/ 232923 h 304127"/>
              <a:gd name="connsiteX64" fmla="*/ 190078 w 306028"/>
              <a:gd name="connsiteY64" fmla="*/ 248746 h 304127"/>
              <a:gd name="connsiteX65" fmla="*/ 198000 w 306028"/>
              <a:gd name="connsiteY65" fmla="*/ 268525 h 304127"/>
              <a:gd name="connsiteX66" fmla="*/ 198000 w 306028"/>
              <a:gd name="connsiteY66" fmla="*/ 299452 h 304127"/>
              <a:gd name="connsiteX67" fmla="*/ 193679 w 306028"/>
              <a:gd name="connsiteY67" fmla="*/ 304127 h 304127"/>
              <a:gd name="connsiteX68" fmla="*/ 188998 w 306028"/>
              <a:gd name="connsiteY68" fmla="*/ 299452 h 304127"/>
              <a:gd name="connsiteX69" fmla="*/ 188998 w 306028"/>
              <a:gd name="connsiteY69" fmla="*/ 268525 h 304127"/>
              <a:gd name="connsiteX70" fmla="*/ 183237 w 306028"/>
              <a:gd name="connsiteY70" fmla="*/ 255219 h 304127"/>
              <a:gd name="connsiteX71" fmla="*/ 167753 w 306028"/>
              <a:gd name="connsiteY71" fmla="*/ 239396 h 304127"/>
              <a:gd name="connsiteX72" fmla="*/ 158750 w 306028"/>
              <a:gd name="connsiteY72" fmla="*/ 216021 h 304127"/>
              <a:gd name="connsiteX73" fmla="*/ 158750 w 306028"/>
              <a:gd name="connsiteY73" fmla="*/ 166755 h 304127"/>
              <a:gd name="connsiteX74" fmla="*/ 174234 w 306028"/>
              <a:gd name="connsiteY74" fmla="*/ 145537 h 304127"/>
              <a:gd name="connsiteX75" fmla="*/ 188998 w 306028"/>
              <a:gd name="connsiteY75" fmla="*/ 148414 h 304127"/>
              <a:gd name="connsiteX76" fmla="*/ 188998 w 306028"/>
              <a:gd name="connsiteY76" fmla="*/ 102024 h 304127"/>
              <a:gd name="connsiteX77" fmla="*/ 203762 w 306028"/>
              <a:gd name="connsiteY77" fmla="*/ 83684 h 304127"/>
              <a:gd name="connsiteX78" fmla="*/ 216005 w 306028"/>
              <a:gd name="connsiteY78" fmla="*/ 85842 h 304127"/>
              <a:gd name="connsiteX79" fmla="*/ 216005 w 306028"/>
              <a:gd name="connsiteY79" fmla="*/ 81526 h 304127"/>
              <a:gd name="connsiteX80" fmla="*/ 221406 w 306028"/>
              <a:gd name="connsiteY80" fmla="*/ 68580 h 304127"/>
              <a:gd name="connsiteX81" fmla="*/ 235090 w 306028"/>
              <a:gd name="connsiteY81" fmla="*/ 63546 h 304127"/>
              <a:gd name="connsiteX82" fmla="*/ 75620 w 306028"/>
              <a:gd name="connsiteY82" fmla="*/ 9402 h 304127"/>
              <a:gd name="connsiteX83" fmla="*/ 69138 w 306028"/>
              <a:gd name="connsiteY83" fmla="*/ 11561 h 304127"/>
              <a:gd name="connsiteX84" fmla="*/ 66257 w 306028"/>
              <a:gd name="connsiteY84" fmla="*/ 18039 h 304127"/>
              <a:gd name="connsiteX85" fmla="*/ 66257 w 306028"/>
              <a:gd name="connsiteY85" fmla="*/ 38191 h 304127"/>
              <a:gd name="connsiteX86" fmla="*/ 66257 w 306028"/>
              <a:gd name="connsiteY86" fmla="*/ 87132 h 304127"/>
              <a:gd name="connsiteX87" fmla="*/ 61576 w 306028"/>
              <a:gd name="connsiteY87" fmla="*/ 91810 h 304127"/>
              <a:gd name="connsiteX88" fmla="*/ 56895 w 306028"/>
              <a:gd name="connsiteY88" fmla="*/ 87132 h 304127"/>
              <a:gd name="connsiteX89" fmla="*/ 56895 w 306028"/>
              <a:gd name="connsiteY89" fmla="*/ 38191 h 304127"/>
              <a:gd name="connsiteX90" fmla="*/ 54014 w 306028"/>
              <a:gd name="connsiteY90" fmla="*/ 31354 h 304127"/>
              <a:gd name="connsiteX91" fmla="*/ 46452 w 306028"/>
              <a:gd name="connsiteY91" fmla="*/ 29554 h 304127"/>
              <a:gd name="connsiteX92" fmla="*/ 39250 w 306028"/>
              <a:gd name="connsiteY92" fmla="*/ 38911 h 304127"/>
              <a:gd name="connsiteX93" fmla="*/ 39250 w 306028"/>
              <a:gd name="connsiteY93" fmla="*/ 102606 h 304127"/>
              <a:gd name="connsiteX94" fmla="*/ 39250 w 306028"/>
              <a:gd name="connsiteY94" fmla="*/ 129955 h 304127"/>
              <a:gd name="connsiteX95" fmla="*/ 41771 w 306028"/>
              <a:gd name="connsiteY95" fmla="*/ 136432 h 304127"/>
              <a:gd name="connsiteX96" fmla="*/ 47893 w 306028"/>
              <a:gd name="connsiteY96" fmla="*/ 143270 h 304127"/>
              <a:gd name="connsiteX97" fmla="*/ 47532 w 306028"/>
              <a:gd name="connsiteY97" fmla="*/ 149747 h 304127"/>
              <a:gd name="connsiteX98" fmla="*/ 44292 w 306028"/>
              <a:gd name="connsiteY98" fmla="*/ 150827 h 304127"/>
              <a:gd name="connsiteX99" fmla="*/ 41051 w 306028"/>
              <a:gd name="connsiteY99" fmla="*/ 149387 h 304127"/>
              <a:gd name="connsiteX100" fmla="*/ 34929 w 306028"/>
              <a:gd name="connsiteY100" fmla="*/ 142910 h 304127"/>
              <a:gd name="connsiteX101" fmla="*/ 29888 w 306028"/>
              <a:gd name="connsiteY101" fmla="*/ 129955 h 304127"/>
              <a:gd name="connsiteX102" fmla="*/ 29888 w 306028"/>
              <a:gd name="connsiteY102" fmla="*/ 102606 h 304127"/>
              <a:gd name="connsiteX103" fmla="*/ 25567 w 306028"/>
              <a:gd name="connsiteY103" fmla="*/ 93249 h 304127"/>
              <a:gd name="connsiteX104" fmla="*/ 17645 w 306028"/>
              <a:gd name="connsiteY104" fmla="*/ 91090 h 304127"/>
              <a:gd name="connsiteX105" fmla="*/ 9363 w 306028"/>
              <a:gd name="connsiteY105" fmla="*/ 103325 h 304127"/>
              <a:gd name="connsiteX106" fmla="*/ 9363 w 306028"/>
              <a:gd name="connsiteY106" fmla="*/ 152626 h 304127"/>
              <a:gd name="connsiteX107" fmla="*/ 15844 w 306028"/>
              <a:gd name="connsiteY107" fmla="*/ 169899 h 304127"/>
              <a:gd name="connsiteX108" fmla="*/ 30968 w 306028"/>
              <a:gd name="connsiteY108" fmla="*/ 185373 h 304127"/>
              <a:gd name="connsiteX109" fmla="*/ 39250 w 306028"/>
              <a:gd name="connsiteY109" fmla="*/ 205525 h 304127"/>
              <a:gd name="connsiteX110" fmla="*/ 39250 w 306028"/>
              <a:gd name="connsiteY110" fmla="*/ 214881 h 304127"/>
              <a:gd name="connsiteX111" fmla="*/ 119551 w 306028"/>
              <a:gd name="connsiteY111" fmla="*/ 214881 h 304127"/>
              <a:gd name="connsiteX112" fmla="*/ 128553 w 306028"/>
              <a:gd name="connsiteY112" fmla="*/ 153705 h 304127"/>
              <a:gd name="connsiteX113" fmla="*/ 137916 w 306028"/>
              <a:gd name="connsiteY113" fmla="*/ 90370 h 304127"/>
              <a:gd name="connsiteX114" fmla="*/ 137916 w 306028"/>
              <a:gd name="connsiteY114" fmla="*/ 46468 h 304127"/>
              <a:gd name="connsiteX115" fmla="*/ 129634 w 306028"/>
              <a:gd name="connsiteY115" fmla="*/ 36751 h 304127"/>
              <a:gd name="connsiteX116" fmla="*/ 123152 w 306028"/>
              <a:gd name="connsiteY116" fmla="*/ 39270 h 304127"/>
              <a:gd name="connsiteX117" fmla="*/ 120271 w 306028"/>
              <a:gd name="connsiteY117" fmla="*/ 45748 h 304127"/>
              <a:gd name="connsiteX118" fmla="*/ 120271 w 306028"/>
              <a:gd name="connsiteY118" fmla="*/ 95768 h 304127"/>
              <a:gd name="connsiteX119" fmla="*/ 115950 w 306028"/>
              <a:gd name="connsiteY119" fmla="*/ 100446 h 304127"/>
              <a:gd name="connsiteX120" fmla="*/ 111269 w 306028"/>
              <a:gd name="connsiteY120" fmla="*/ 95768 h 304127"/>
              <a:gd name="connsiteX121" fmla="*/ 111269 w 306028"/>
              <a:gd name="connsiteY121" fmla="*/ 45748 h 304127"/>
              <a:gd name="connsiteX122" fmla="*/ 111269 w 306028"/>
              <a:gd name="connsiteY122" fmla="*/ 25956 h 304127"/>
              <a:gd name="connsiteX123" fmla="*/ 102627 w 306028"/>
              <a:gd name="connsiteY123" fmla="*/ 16599 h 304127"/>
              <a:gd name="connsiteX124" fmla="*/ 96145 w 306028"/>
              <a:gd name="connsiteY124" fmla="*/ 18759 h 304127"/>
              <a:gd name="connsiteX125" fmla="*/ 93264 w 306028"/>
              <a:gd name="connsiteY125" fmla="*/ 25236 h 304127"/>
              <a:gd name="connsiteX126" fmla="*/ 93264 w 306028"/>
              <a:gd name="connsiteY126" fmla="*/ 91450 h 304127"/>
              <a:gd name="connsiteX127" fmla="*/ 88583 w 306028"/>
              <a:gd name="connsiteY127" fmla="*/ 96128 h 304127"/>
              <a:gd name="connsiteX128" fmla="*/ 83902 w 306028"/>
              <a:gd name="connsiteY128" fmla="*/ 91450 h 304127"/>
              <a:gd name="connsiteX129" fmla="*/ 83902 w 306028"/>
              <a:gd name="connsiteY129" fmla="*/ 25236 h 304127"/>
              <a:gd name="connsiteX130" fmla="*/ 83902 w 306028"/>
              <a:gd name="connsiteY130" fmla="*/ 18759 h 304127"/>
              <a:gd name="connsiteX131" fmla="*/ 75620 w 306028"/>
              <a:gd name="connsiteY131" fmla="*/ 9402 h 304127"/>
              <a:gd name="connsiteX132" fmla="*/ 75980 w 306028"/>
              <a:gd name="connsiteY132" fmla="*/ 46 h 304127"/>
              <a:gd name="connsiteX133" fmla="*/ 91464 w 306028"/>
              <a:gd name="connsiteY133" fmla="*/ 10482 h 304127"/>
              <a:gd name="connsiteX134" fmla="*/ 102987 w 306028"/>
              <a:gd name="connsiteY134" fmla="*/ 7243 h 304127"/>
              <a:gd name="connsiteX135" fmla="*/ 120271 w 306028"/>
              <a:gd name="connsiteY135" fmla="*/ 25956 h 304127"/>
              <a:gd name="connsiteX136" fmla="*/ 120271 w 306028"/>
              <a:gd name="connsiteY136" fmla="*/ 29914 h 304127"/>
              <a:gd name="connsiteX137" fmla="*/ 130354 w 306028"/>
              <a:gd name="connsiteY137" fmla="*/ 27395 h 304127"/>
              <a:gd name="connsiteX138" fmla="*/ 147278 w 306028"/>
              <a:gd name="connsiteY138" fmla="*/ 46468 h 304127"/>
              <a:gd name="connsiteX139" fmla="*/ 147278 w 306028"/>
              <a:gd name="connsiteY139" fmla="*/ 90370 h 304127"/>
              <a:gd name="connsiteX140" fmla="*/ 137556 w 306028"/>
              <a:gd name="connsiteY140" fmla="*/ 156225 h 304127"/>
              <a:gd name="connsiteX141" fmla="*/ 128553 w 306028"/>
              <a:gd name="connsiteY141" fmla="*/ 214881 h 304127"/>
              <a:gd name="connsiteX142" fmla="*/ 130354 w 306028"/>
              <a:gd name="connsiteY142" fmla="*/ 214881 h 304127"/>
              <a:gd name="connsiteX143" fmla="*/ 139356 w 306028"/>
              <a:gd name="connsiteY143" fmla="*/ 224238 h 304127"/>
              <a:gd name="connsiteX144" fmla="*/ 139356 w 306028"/>
              <a:gd name="connsiteY144" fmla="*/ 299448 h 304127"/>
              <a:gd name="connsiteX145" fmla="*/ 134675 w 306028"/>
              <a:gd name="connsiteY145" fmla="*/ 304126 h 304127"/>
              <a:gd name="connsiteX146" fmla="*/ 130354 w 306028"/>
              <a:gd name="connsiteY146" fmla="*/ 299448 h 304127"/>
              <a:gd name="connsiteX147" fmla="*/ 130354 w 306028"/>
              <a:gd name="connsiteY147" fmla="*/ 269580 h 304127"/>
              <a:gd name="connsiteX148" fmla="*/ 28448 w 306028"/>
              <a:gd name="connsiteY148" fmla="*/ 269580 h 304127"/>
              <a:gd name="connsiteX149" fmla="*/ 28448 w 306028"/>
              <a:gd name="connsiteY149" fmla="*/ 299448 h 304127"/>
              <a:gd name="connsiteX150" fmla="*/ 23766 w 306028"/>
              <a:gd name="connsiteY150" fmla="*/ 304126 h 304127"/>
              <a:gd name="connsiteX151" fmla="*/ 19085 w 306028"/>
              <a:gd name="connsiteY151" fmla="*/ 299448 h 304127"/>
              <a:gd name="connsiteX152" fmla="*/ 19085 w 306028"/>
              <a:gd name="connsiteY152" fmla="*/ 224238 h 304127"/>
              <a:gd name="connsiteX153" fmla="*/ 28448 w 306028"/>
              <a:gd name="connsiteY153" fmla="*/ 214881 h 304127"/>
              <a:gd name="connsiteX154" fmla="*/ 29888 w 306028"/>
              <a:gd name="connsiteY154" fmla="*/ 214881 h 304127"/>
              <a:gd name="connsiteX155" fmla="*/ 29888 w 306028"/>
              <a:gd name="connsiteY155" fmla="*/ 205525 h 304127"/>
              <a:gd name="connsiteX156" fmla="*/ 24487 w 306028"/>
              <a:gd name="connsiteY156" fmla="*/ 191850 h 304127"/>
              <a:gd name="connsiteX157" fmla="*/ 9003 w 306028"/>
              <a:gd name="connsiteY157" fmla="*/ 176377 h 304127"/>
              <a:gd name="connsiteX158" fmla="*/ 0 w 306028"/>
              <a:gd name="connsiteY158" fmla="*/ 152626 h 304127"/>
              <a:gd name="connsiteX159" fmla="*/ 0 w 306028"/>
              <a:gd name="connsiteY159" fmla="*/ 103325 h 304127"/>
              <a:gd name="connsiteX160" fmla="*/ 15484 w 306028"/>
              <a:gd name="connsiteY160" fmla="*/ 82094 h 304127"/>
              <a:gd name="connsiteX161" fmla="*/ 29888 w 306028"/>
              <a:gd name="connsiteY161" fmla="*/ 85332 h 304127"/>
              <a:gd name="connsiteX162" fmla="*/ 29888 w 306028"/>
              <a:gd name="connsiteY162" fmla="*/ 38911 h 304127"/>
              <a:gd name="connsiteX163" fmla="*/ 44652 w 306028"/>
              <a:gd name="connsiteY163" fmla="*/ 20558 h 304127"/>
              <a:gd name="connsiteX164" fmla="*/ 56895 w 306028"/>
              <a:gd name="connsiteY164" fmla="*/ 22717 h 304127"/>
              <a:gd name="connsiteX165" fmla="*/ 56895 w 306028"/>
              <a:gd name="connsiteY165" fmla="*/ 18039 h 304127"/>
              <a:gd name="connsiteX166" fmla="*/ 62656 w 306028"/>
              <a:gd name="connsiteY166" fmla="*/ 5084 h 304127"/>
              <a:gd name="connsiteX167" fmla="*/ 75980 w 306028"/>
              <a:gd name="connsiteY167" fmla="*/ 46 h 304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6028" h="304127">
                <a:moveTo>
                  <a:pt x="28448" y="224238"/>
                </a:moveTo>
                <a:lnTo>
                  <a:pt x="28448" y="260583"/>
                </a:lnTo>
                <a:lnTo>
                  <a:pt x="130354" y="260583"/>
                </a:lnTo>
                <a:lnTo>
                  <a:pt x="130354" y="224238"/>
                </a:lnTo>
                <a:close/>
                <a:moveTo>
                  <a:pt x="235090" y="63546"/>
                </a:moveTo>
                <a:cubicBezTo>
                  <a:pt x="241932" y="63905"/>
                  <a:pt x="247693" y="68221"/>
                  <a:pt x="250214" y="73974"/>
                </a:cubicBezTo>
                <a:cubicBezTo>
                  <a:pt x="253815" y="71817"/>
                  <a:pt x="257776" y="70378"/>
                  <a:pt x="262097" y="70378"/>
                </a:cubicBezTo>
                <a:cubicBezTo>
                  <a:pt x="271459" y="71098"/>
                  <a:pt x="279381" y="79369"/>
                  <a:pt x="279381" y="89438"/>
                </a:cubicBezTo>
                <a:lnTo>
                  <a:pt x="279381" y="93034"/>
                </a:lnTo>
                <a:cubicBezTo>
                  <a:pt x="282262" y="91236"/>
                  <a:pt x="285503" y="90517"/>
                  <a:pt x="289104" y="90876"/>
                </a:cubicBezTo>
                <a:cubicBezTo>
                  <a:pt x="298826" y="91236"/>
                  <a:pt x="306028" y="99867"/>
                  <a:pt x="306028" y="109576"/>
                </a:cubicBezTo>
                <a:lnTo>
                  <a:pt x="306028" y="153449"/>
                </a:lnTo>
                <a:cubicBezTo>
                  <a:pt x="306028" y="176104"/>
                  <a:pt x="303147" y="198041"/>
                  <a:pt x="296306" y="219618"/>
                </a:cubicBezTo>
                <a:cubicBezTo>
                  <a:pt x="290544" y="239396"/>
                  <a:pt x="287663" y="259535"/>
                  <a:pt x="287663" y="280032"/>
                </a:cubicBezTo>
                <a:lnTo>
                  <a:pt x="287663" y="299452"/>
                </a:lnTo>
                <a:cubicBezTo>
                  <a:pt x="287663" y="302328"/>
                  <a:pt x="285503" y="304127"/>
                  <a:pt x="282982" y="304127"/>
                </a:cubicBezTo>
                <a:cubicBezTo>
                  <a:pt x="280462" y="304127"/>
                  <a:pt x="278301" y="302328"/>
                  <a:pt x="278301" y="299452"/>
                </a:cubicBezTo>
                <a:lnTo>
                  <a:pt x="278301" y="280032"/>
                </a:lnTo>
                <a:cubicBezTo>
                  <a:pt x="278301" y="258815"/>
                  <a:pt x="281542" y="237239"/>
                  <a:pt x="287663" y="217100"/>
                </a:cubicBezTo>
                <a:cubicBezTo>
                  <a:pt x="293785" y="196243"/>
                  <a:pt x="297026" y="175026"/>
                  <a:pt x="297026" y="153449"/>
                </a:cubicBezTo>
                <a:lnTo>
                  <a:pt x="297026" y="109576"/>
                </a:lnTo>
                <a:cubicBezTo>
                  <a:pt x="297026" y="104542"/>
                  <a:pt x="293065" y="100226"/>
                  <a:pt x="288744" y="100226"/>
                </a:cubicBezTo>
                <a:cubicBezTo>
                  <a:pt x="285863" y="99867"/>
                  <a:pt x="283702" y="100945"/>
                  <a:pt x="281902" y="102384"/>
                </a:cubicBezTo>
                <a:cubicBezTo>
                  <a:pt x="280101" y="104182"/>
                  <a:pt x="279381" y="106340"/>
                  <a:pt x="279381" y="108857"/>
                </a:cubicBezTo>
                <a:lnTo>
                  <a:pt x="279381" y="159203"/>
                </a:lnTo>
                <a:cubicBezTo>
                  <a:pt x="279381" y="161720"/>
                  <a:pt x="277221" y="163518"/>
                  <a:pt x="274700" y="163518"/>
                </a:cubicBezTo>
                <a:cubicBezTo>
                  <a:pt x="272179" y="163518"/>
                  <a:pt x="270019" y="161720"/>
                  <a:pt x="270019" y="159203"/>
                </a:cubicBezTo>
                <a:lnTo>
                  <a:pt x="270019" y="108857"/>
                </a:lnTo>
                <a:lnTo>
                  <a:pt x="270019" y="89438"/>
                </a:lnTo>
                <a:cubicBezTo>
                  <a:pt x="270019" y="84403"/>
                  <a:pt x="266058" y="80088"/>
                  <a:pt x="261377" y="79728"/>
                </a:cubicBezTo>
                <a:cubicBezTo>
                  <a:pt x="258856" y="79728"/>
                  <a:pt x="256695" y="80447"/>
                  <a:pt x="254895" y="82246"/>
                </a:cubicBezTo>
                <a:cubicBezTo>
                  <a:pt x="253095" y="83684"/>
                  <a:pt x="252374" y="86201"/>
                  <a:pt x="252374" y="88719"/>
                </a:cubicBezTo>
                <a:lnTo>
                  <a:pt x="252374" y="154887"/>
                </a:lnTo>
                <a:cubicBezTo>
                  <a:pt x="252374" y="157405"/>
                  <a:pt x="250214" y="159562"/>
                  <a:pt x="247693" y="159562"/>
                </a:cubicBezTo>
                <a:cubicBezTo>
                  <a:pt x="245172" y="159562"/>
                  <a:pt x="243012" y="157405"/>
                  <a:pt x="243012" y="154887"/>
                </a:cubicBezTo>
                <a:lnTo>
                  <a:pt x="243012" y="88719"/>
                </a:lnTo>
                <a:lnTo>
                  <a:pt x="243012" y="82246"/>
                </a:lnTo>
                <a:cubicBezTo>
                  <a:pt x="243012" y="77211"/>
                  <a:pt x="239051" y="72896"/>
                  <a:pt x="234370" y="72536"/>
                </a:cubicBezTo>
                <a:cubicBezTo>
                  <a:pt x="232209" y="72536"/>
                  <a:pt x="229689" y="73255"/>
                  <a:pt x="227888" y="75053"/>
                </a:cubicBezTo>
                <a:cubicBezTo>
                  <a:pt x="226088" y="76492"/>
                  <a:pt x="225007" y="79009"/>
                  <a:pt x="225007" y="81526"/>
                </a:cubicBezTo>
                <a:lnTo>
                  <a:pt x="225007" y="101665"/>
                </a:lnTo>
                <a:lnTo>
                  <a:pt x="225007" y="150572"/>
                </a:lnTo>
                <a:cubicBezTo>
                  <a:pt x="225007" y="153089"/>
                  <a:pt x="222847" y="155247"/>
                  <a:pt x="220326" y="155247"/>
                </a:cubicBezTo>
                <a:cubicBezTo>
                  <a:pt x="217805" y="155247"/>
                  <a:pt x="216005" y="153089"/>
                  <a:pt x="216005" y="150572"/>
                </a:cubicBezTo>
                <a:lnTo>
                  <a:pt x="216005" y="101665"/>
                </a:lnTo>
                <a:lnTo>
                  <a:pt x="216005" y="101305"/>
                </a:lnTo>
                <a:cubicBezTo>
                  <a:pt x="216005" y="98788"/>
                  <a:pt x="214565" y="96630"/>
                  <a:pt x="212764" y="94832"/>
                </a:cubicBezTo>
                <a:cubicBezTo>
                  <a:pt x="210604" y="93034"/>
                  <a:pt x="208083" y="92674"/>
                  <a:pt x="205202" y="93034"/>
                </a:cubicBezTo>
                <a:cubicBezTo>
                  <a:pt x="201241" y="93753"/>
                  <a:pt x="198000" y="97709"/>
                  <a:pt x="198000" y="102024"/>
                </a:cubicBezTo>
                <a:lnTo>
                  <a:pt x="198000" y="166035"/>
                </a:lnTo>
                <a:lnTo>
                  <a:pt x="198000" y="193366"/>
                </a:lnTo>
                <a:cubicBezTo>
                  <a:pt x="198000" y="195883"/>
                  <a:pt x="199081" y="198041"/>
                  <a:pt x="200521" y="199839"/>
                </a:cubicBezTo>
                <a:lnTo>
                  <a:pt x="206643" y="206312"/>
                </a:lnTo>
                <a:cubicBezTo>
                  <a:pt x="208443" y="208110"/>
                  <a:pt x="208083" y="211346"/>
                  <a:pt x="206643" y="212785"/>
                </a:cubicBezTo>
                <a:cubicBezTo>
                  <a:pt x="205562" y="213864"/>
                  <a:pt x="204482" y="214223"/>
                  <a:pt x="203402" y="214223"/>
                </a:cubicBezTo>
                <a:cubicBezTo>
                  <a:pt x="201961" y="214223"/>
                  <a:pt x="200881" y="213504"/>
                  <a:pt x="200161" y="212785"/>
                </a:cubicBezTo>
                <a:lnTo>
                  <a:pt x="193679" y="206312"/>
                </a:lnTo>
                <a:cubicBezTo>
                  <a:pt x="190798" y="202716"/>
                  <a:pt x="188998" y="198041"/>
                  <a:pt x="188998" y="193366"/>
                </a:cubicBezTo>
                <a:lnTo>
                  <a:pt x="188998" y="166035"/>
                </a:lnTo>
                <a:cubicBezTo>
                  <a:pt x="188998" y="162439"/>
                  <a:pt x="187198" y="158843"/>
                  <a:pt x="184677" y="156326"/>
                </a:cubicBezTo>
                <a:cubicBezTo>
                  <a:pt x="182156" y="154528"/>
                  <a:pt x="179276" y="153808"/>
                  <a:pt x="176395" y="154528"/>
                </a:cubicBezTo>
                <a:cubicBezTo>
                  <a:pt x="171714" y="155607"/>
                  <a:pt x="168113" y="160641"/>
                  <a:pt x="168113" y="166755"/>
                </a:cubicBezTo>
                <a:lnTo>
                  <a:pt x="168113" y="216021"/>
                </a:lnTo>
                <a:cubicBezTo>
                  <a:pt x="168113" y="222135"/>
                  <a:pt x="170273" y="228608"/>
                  <a:pt x="174594" y="232923"/>
                </a:cubicBezTo>
                <a:lnTo>
                  <a:pt x="190078" y="248746"/>
                </a:lnTo>
                <a:cubicBezTo>
                  <a:pt x="195120" y="253781"/>
                  <a:pt x="198000" y="260973"/>
                  <a:pt x="198000" y="268525"/>
                </a:cubicBezTo>
                <a:lnTo>
                  <a:pt x="198000" y="299452"/>
                </a:lnTo>
                <a:cubicBezTo>
                  <a:pt x="198000" y="302328"/>
                  <a:pt x="196200" y="304127"/>
                  <a:pt x="193679" y="304127"/>
                </a:cubicBezTo>
                <a:cubicBezTo>
                  <a:pt x="190798" y="304127"/>
                  <a:pt x="188998" y="302328"/>
                  <a:pt x="188998" y="299452"/>
                </a:cubicBezTo>
                <a:lnTo>
                  <a:pt x="188998" y="268525"/>
                </a:lnTo>
                <a:cubicBezTo>
                  <a:pt x="188998" y="263490"/>
                  <a:pt x="186837" y="258815"/>
                  <a:pt x="183237" y="255219"/>
                </a:cubicBezTo>
                <a:lnTo>
                  <a:pt x="167753" y="239396"/>
                </a:lnTo>
                <a:cubicBezTo>
                  <a:pt x="161991" y="232923"/>
                  <a:pt x="158750" y="224652"/>
                  <a:pt x="158750" y="216021"/>
                </a:cubicBezTo>
                <a:lnTo>
                  <a:pt x="158750" y="166755"/>
                </a:lnTo>
                <a:cubicBezTo>
                  <a:pt x="158750" y="156326"/>
                  <a:pt x="165232" y="147695"/>
                  <a:pt x="174234" y="145537"/>
                </a:cubicBezTo>
                <a:cubicBezTo>
                  <a:pt x="179276" y="144458"/>
                  <a:pt x="184677" y="145537"/>
                  <a:pt x="188998" y="148414"/>
                </a:cubicBezTo>
                <a:lnTo>
                  <a:pt x="188998" y="102024"/>
                </a:lnTo>
                <a:cubicBezTo>
                  <a:pt x="188998" y="93034"/>
                  <a:pt x="195120" y="85482"/>
                  <a:pt x="203762" y="83684"/>
                </a:cubicBezTo>
                <a:cubicBezTo>
                  <a:pt x="207723" y="82965"/>
                  <a:pt x="212404" y="83684"/>
                  <a:pt x="216005" y="85842"/>
                </a:cubicBezTo>
                <a:lnTo>
                  <a:pt x="216005" y="81526"/>
                </a:lnTo>
                <a:cubicBezTo>
                  <a:pt x="216005" y="76492"/>
                  <a:pt x="217805" y="71817"/>
                  <a:pt x="221406" y="68580"/>
                </a:cubicBezTo>
                <a:cubicBezTo>
                  <a:pt x="225007" y="64984"/>
                  <a:pt x="230049" y="63186"/>
                  <a:pt x="235090" y="63546"/>
                </a:cubicBezTo>
                <a:close/>
                <a:moveTo>
                  <a:pt x="75620" y="9402"/>
                </a:moveTo>
                <a:cubicBezTo>
                  <a:pt x="73459" y="9042"/>
                  <a:pt x="70939" y="10122"/>
                  <a:pt x="69138" y="11561"/>
                </a:cubicBezTo>
                <a:cubicBezTo>
                  <a:pt x="67338" y="13361"/>
                  <a:pt x="66257" y="15520"/>
                  <a:pt x="66257" y="18039"/>
                </a:cubicBezTo>
                <a:lnTo>
                  <a:pt x="66257" y="38191"/>
                </a:lnTo>
                <a:lnTo>
                  <a:pt x="66257" y="87132"/>
                </a:lnTo>
                <a:cubicBezTo>
                  <a:pt x="66257" y="90011"/>
                  <a:pt x="64097" y="91810"/>
                  <a:pt x="61576" y="91810"/>
                </a:cubicBezTo>
                <a:cubicBezTo>
                  <a:pt x="59055" y="91810"/>
                  <a:pt x="56895" y="90011"/>
                  <a:pt x="56895" y="87132"/>
                </a:cubicBezTo>
                <a:lnTo>
                  <a:pt x="56895" y="38191"/>
                </a:lnTo>
                <a:cubicBezTo>
                  <a:pt x="56895" y="35672"/>
                  <a:pt x="55815" y="33153"/>
                  <a:pt x="54014" y="31354"/>
                </a:cubicBezTo>
                <a:cubicBezTo>
                  <a:pt x="51854" y="29914"/>
                  <a:pt x="49333" y="29194"/>
                  <a:pt x="46452" y="29554"/>
                </a:cubicBezTo>
                <a:cubicBezTo>
                  <a:pt x="42491" y="30634"/>
                  <a:pt x="39250" y="34592"/>
                  <a:pt x="39250" y="38911"/>
                </a:cubicBezTo>
                <a:lnTo>
                  <a:pt x="39250" y="102606"/>
                </a:lnTo>
                <a:lnTo>
                  <a:pt x="39250" y="129955"/>
                </a:lnTo>
                <a:cubicBezTo>
                  <a:pt x="39250" y="132474"/>
                  <a:pt x="39971" y="134993"/>
                  <a:pt x="41771" y="136432"/>
                </a:cubicBezTo>
                <a:lnTo>
                  <a:pt x="47893" y="143270"/>
                </a:lnTo>
                <a:cubicBezTo>
                  <a:pt x="49693" y="145069"/>
                  <a:pt x="49333" y="147948"/>
                  <a:pt x="47532" y="149747"/>
                </a:cubicBezTo>
                <a:cubicBezTo>
                  <a:pt x="46812" y="150467"/>
                  <a:pt x="45732" y="150827"/>
                  <a:pt x="44292" y="150827"/>
                </a:cubicBezTo>
                <a:cubicBezTo>
                  <a:pt x="43211" y="150827"/>
                  <a:pt x="42131" y="150107"/>
                  <a:pt x="41051" y="149387"/>
                </a:cubicBezTo>
                <a:lnTo>
                  <a:pt x="34929" y="142910"/>
                </a:lnTo>
                <a:cubicBezTo>
                  <a:pt x="32048" y="139311"/>
                  <a:pt x="29888" y="134993"/>
                  <a:pt x="29888" y="129955"/>
                </a:cubicBezTo>
                <a:lnTo>
                  <a:pt x="29888" y="102606"/>
                </a:lnTo>
                <a:cubicBezTo>
                  <a:pt x="29888" y="99007"/>
                  <a:pt x="28448" y="95408"/>
                  <a:pt x="25567" y="93249"/>
                </a:cubicBezTo>
                <a:cubicBezTo>
                  <a:pt x="23406" y="91090"/>
                  <a:pt x="20526" y="90730"/>
                  <a:pt x="17645" y="91090"/>
                </a:cubicBezTo>
                <a:cubicBezTo>
                  <a:pt x="12964" y="92530"/>
                  <a:pt x="9363" y="97568"/>
                  <a:pt x="9363" y="103325"/>
                </a:cubicBezTo>
                <a:lnTo>
                  <a:pt x="9363" y="152626"/>
                </a:lnTo>
                <a:cubicBezTo>
                  <a:pt x="9363" y="159103"/>
                  <a:pt x="11523" y="165221"/>
                  <a:pt x="15844" y="169899"/>
                </a:cubicBezTo>
                <a:lnTo>
                  <a:pt x="30968" y="185373"/>
                </a:lnTo>
                <a:cubicBezTo>
                  <a:pt x="36370" y="190771"/>
                  <a:pt x="39250" y="197968"/>
                  <a:pt x="39250" y="205525"/>
                </a:cubicBezTo>
                <a:lnTo>
                  <a:pt x="39250" y="214881"/>
                </a:lnTo>
                <a:lnTo>
                  <a:pt x="119551" y="214881"/>
                </a:lnTo>
                <a:cubicBezTo>
                  <a:pt x="119551" y="194369"/>
                  <a:pt x="122792" y="173498"/>
                  <a:pt x="128553" y="153705"/>
                </a:cubicBezTo>
                <a:cubicBezTo>
                  <a:pt x="135035" y="133194"/>
                  <a:pt x="137916" y="111962"/>
                  <a:pt x="137916" y="90370"/>
                </a:cubicBezTo>
                <a:lnTo>
                  <a:pt x="137916" y="46468"/>
                </a:lnTo>
                <a:cubicBezTo>
                  <a:pt x="137916" y="41070"/>
                  <a:pt x="134315" y="37111"/>
                  <a:pt x="129634" y="36751"/>
                </a:cubicBezTo>
                <a:cubicBezTo>
                  <a:pt x="127113" y="36392"/>
                  <a:pt x="124952" y="37471"/>
                  <a:pt x="123152" y="39270"/>
                </a:cubicBezTo>
                <a:cubicBezTo>
                  <a:pt x="121351" y="40710"/>
                  <a:pt x="120271" y="43229"/>
                  <a:pt x="120271" y="45748"/>
                </a:cubicBezTo>
                <a:lnTo>
                  <a:pt x="120271" y="95768"/>
                </a:lnTo>
                <a:cubicBezTo>
                  <a:pt x="120271" y="98287"/>
                  <a:pt x="118471" y="100446"/>
                  <a:pt x="115950" y="100446"/>
                </a:cubicBezTo>
                <a:cubicBezTo>
                  <a:pt x="113069" y="100446"/>
                  <a:pt x="111269" y="98287"/>
                  <a:pt x="111269" y="95768"/>
                </a:cubicBezTo>
                <a:lnTo>
                  <a:pt x="111269" y="45748"/>
                </a:lnTo>
                <a:lnTo>
                  <a:pt x="111269" y="25956"/>
                </a:lnTo>
                <a:cubicBezTo>
                  <a:pt x="111269" y="20918"/>
                  <a:pt x="107308" y="16599"/>
                  <a:pt x="102627" y="16599"/>
                </a:cubicBezTo>
                <a:cubicBezTo>
                  <a:pt x="100106" y="16240"/>
                  <a:pt x="97945" y="17319"/>
                  <a:pt x="96145" y="18759"/>
                </a:cubicBezTo>
                <a:cubicBezTo>
                  <a:pt x="94345" y="20558"/>
                  <a:pt x="93264" y="22717"/>
                  <a:pt x="93264" y="25236"/>
                </a:cubicBezTo>
                <a:lnTo>
                  <a:pt x="93264" y="91450"/>
                </a:lnTo>
                <a:cubicBezTo>
                  <a:pt x="93264" y="93969"/>
                  <a:pt x="91104" y="96128"/>
                  <a:pt x="88583" y="96128"/>
                </a:cubicBezTo>
                <a:cubicBezTo>
                  <a:pt x="86422" y="96128"/>
                  <a:pt x="83902" y="93969"/>
                  <a:pt x="83902" y="91450"/>
                </a:cubicBezTo>
                <a:lnTo>
                  <a:pt x="83902" y="25236"/>
                </a:lnTo>
                <a:lnTo>
                  <a:pt x="83902" y="18759"/>
                </a:lnTo>
                <a:cubicBezTo>
                  <a:pt x="83902" y="13721"/>
                  <a:pt x="80301" y="9402"/>
                  <a:pt x="75620" y="9402"/>
                </a:cubicBezTo>
                <a:close/>
                <a:moveTo>
                  <a:pt x="75980" y="46"/>
                </a:moveTo>
                <a:cubicBezTo>
                  <a:pt x="83182" y="406"/>
                  <a:pt x="88583" y="4724"/>
                  <a:pt x="91464" y="10482"/>
                </a:cubicBezTo>
                <a:cubicBezTo>
                  <a:pt x="94705" y="8323"/>
                  <a:pt x="99026" y="6883"/>
                  <a:pt x="102987" y="7243"/>
                </a:cubicBezTo>
                <a:cubicBezTo>
                  <a:pt x="112709" y="7603"/>
                  <a:pt x="120271" y="15880"/>
                  <a:pt x="120271" y="25956"/>
                </a:cubicBezTo>
                <a:lnTo>
                  <a:pt x="120271" y="29914"/>
                </a:lnTo>
                <a:cubicBezTo>
                  <a:pt x="123152" y="28115"/>
                  <a:pt x="126753" y="27395"/>
                  <a:pt x="130354" y="27395"/>
                </a:cubicBezTo>
                <a:cubicBezTo>
                  <a:pt x="140076" y="27755"/>
                  <a:pt x="147278" y="36032"/>
                  <a:pt x="147278" y="46468"/>
                </a:cubicBezTo>
                <a:lnTo>
                  <a:pt x="147278" y="90370"/>
                </a:lnTo>
                <a:cubicBezTo>
                  <a:pt x="147278" y="112682"/>
                  <a:pt x="144037" y="134993"/>
                  <a:pt x="137556" y="156225"/>
                </a:cubicBezTo>
                <a:cubicBezTo>
                  <a:pt x="131794" y="175297"/>
                  <a:pt x="128553" y="195089"/>
                  <a:pt x="128553" y="214881"/>
                </a:cubicBezTo>
                <a:lnTo>
                  <a:pt x="130354" y="214881"/>
                </a:lnTo>
                <a:cubicBezTo>
                  <a:pt x="135395" y="214881"/>
                  <a:pt x="139356" y="219200"/>
                  <a:pt x="139356" y="224238"/>
                </a:cubicBezTo>
                <a:lnTo>
                  <a:pt x="139356" y="299448"/>
                </a:lnTo>
                <a:cubicBezTo>
                  <a:pt x="139356" y="302327"/>
                  <a:pt x="137556" y="304126"/>
                  <a:pt x="134675" y="304126"/>
                </a:cubicBezTo>
                <a:cubicBezTo>
                  <a:pt x="132154" y="304126"/>
                  <a:pt x="130354" y="302327"/>
                  <a:pt x="130354" y="299448"/>
                </a:cubicBezTo>
                <a:lnTo>
                  <a:pt x="130354" y="269580"/>
                </a:lnTo>
                <a:lnTo>
                  <a:pt x="28448" y="269580"/>
                </a:lnTo>
                <a:lnTo>
                  <a:pt x="28448" y="299448"/>
                </a:lnTo>
                <a:cubicBezTo>
                  <a:pt x="28448" y="302327"/>
                  <a:pt x="26287" y="304126"/>
                  <a:pt x="23766" y="304126"/>
                </a:cubicBezTo>
                <a:cubicBezTo>
                  <a:pt x="21246" y="304126"/>
                  <a:pt x="19085" y="302327"/>
                  <a:pt x="19085" y="299448"/>
                </a:cubicBezTo>
                <a:lnTo>
                  <a:pt x="19085" y="224238"/>
                </a:lnTo>
                <a:cubicBezTo>
                  <a:pt x="19085" y="219200"/>
                  <a:pt x="23406" y="214881"/>
                  <a:pt x="28448" y="214881"/>
                </a:cubicBezTo>
                <a:lnTo>
                  <a:pt x="29888" y="214881"/>
                </a:lnTo>
                <a:lnTo>
                  <a:pt x="29888" y="205525"/>
                </a:lnTo>
                <a:cubicBezTo>
                  <a:pt x="29888" y="200487"/>
                  <a:pt x="28087" y="195449"/>
                  <a:pt x="24487" y="191850"/>
                </a:cubicBezTo>
                <a:lnTo>
                  <a:pt x="9003" y="176377"/>
                </a:lnTo>
                <a:cubicBezTo>
                  <a:pt x="3241" y="169899"/>
                  <a:pt x="0" y="161622"/>
                  <a:pt x="0" y="152626"/>
                </a:cubicBezTo>
                <a:lnTo>
                  <a:pt x="0" y="103325"/>
                </a:lnTo>
                <a:cubicBezTo>
                  <a:pt x="0" y="93249"/>
                  <a:pt x="6482" y="84253"/>
                  <a:pt x="15484" y="82094"/>
                </a:cubicBezTo>
                <a:cubicBezTo>
                  <a:pt x="20526" y="81014"/>
                  <a:pt x="25567" y="82094"/>
                  <a:pt x="29888" y="85332"/>
                </a:cubicBezTo>
                <a:lnTo>
                  <a:pt x="29888" y="38911"/>
                </a:lnTo>
                <a:cubicBezTo>
                  <a:pt x="29888" y="29914"/>
                  <a:pt x="36010" y="21997"/>
                  <a:pt x="44652" y="20558"/>
                </a:cubicBezTo>
                <a:cubicBezTo>
                  <a:pt x="48973" y="19838"/>
                  <a:pt x="53654" y="20558"/>
                  <a:pt x="56895" y="22717"/>
                </a:cubicBezTo>
                <a:lnTo>
                  <a:pt x="56895" y="18039"/>
                </a:lnTo>
                <a:cubicBezTo>
                  <a:pt x="56895" y="13001"/>
                  <a:pt x="59055" y="8323"/>
                  <a:pt x="62656" y="5084"/>
                </a:cubicBezTo>
                <a:cubicBezTo>
                  <a:pt x="66257" y="1485"/>
                  <a:pt x="71299" y="-314"/>
                  <a:pt x="75980" y="46"/>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9" name="Freeform 28">
            <a:extLst>
              <a:ext uri="{FF2B5EF4-FFF2-40B4-BE49-F238E27FC236}">
                <a16:creationId xmlns:a16="http://schemas.microsoft.com/office/drawing/2014/main" id="{E205C9CF-9385-FD4E-AF73-2BA1E9BA3B31}"/>
              </a:ext>
            </a:extLst>
          </p:cNvPr>
          <p:cNvSpPr>
            <a:spLocks noChangeArrowheads="1"/>
          </p:cNvSpPr>
          <p:nvPr/>
        </p:nvSpPr>
        <p:spPr bwMode="auto">
          <a:xfrm>
            <a:off x="8818093" y="1854894"/>
            <a:ext cx="557677" cy="557675"/>
          </a:xfrm>
          <a:custGeom>
            <a:avLst/>
            <a:gdLst>
              <a:gd name="connsiteX0" fmla="*/ 157776 w 315553"/>
              <a:gd name="connsiteY0" fmla="*/ 101432 h 315552"/>
              <a:gd name="connsiteX1" fmla="*/ 140463 w 315553"/>
              <a:gd name="connsiteY1" fmla="*/ 113307 h 315552"/>
              <a:gd name="connsiteX2" fmla="*/ 124954 w 315553"/>
              <a:gd name="connsiteY2" fmla="*/ 154692 h 315552"/>
              <a:gd name="connsiteX3" fmla="*/ 170761 w 315553"/>
              <a:gd name="connsiteY3" fmla="*/ 143896 h 315552"/>
              <a:gd name="connsiteX4" fmla="*/ 176532 w 315553"/>
              <a:gd name="connsiteY4" fmla="*/ 147135 h 315552"/>
              <a:gd name="connsiteX5" fmla="*/ 173286 w 315553"/>
              <a:gd name="connsiteY5" fmla="*/ 153252 h 315552"/>
              <a:gd name="connsiteX6" fmla="*/ 120986 w 315553"/>
              <a:gd name="connsiteY6" fmla="*/ 165488 h 315552"/>
              <a:gd name="connsiteX7" fmla="*/ 102591 w 315553"/>
              <a:gd name="connsiteY7" fmla="*/ 215509 h 315552"/>
              <a:gd name="connsiteX8" fmla="*/ 186992 w 315553"/>
              <a:gd name="connsiteY8" fmla="*/ 194997 h 315552"/>
              <a:gd name="connsiteX9" fmla="*/ 192763 w 315553"/>
              <a:gd name="connsiteY9" fmla="*/ 198596 h 315552"/>
              <a:gd name="connsiteX10" fmla="*/ 189156 w 315553"/>
              <a:gd name="connsiteY10" fmla="*/ 204353 h 315552"/>
              <a:gd name="connsiteX11" fmla="*/ 98623 w 315553"/>
              <a:gd name="connsiteY11" fmla="*/ 226305 h 315552"/>
              <a:gd name="connsiteX12" fmla="*/ 80228 w 315553"/>
              <a:gd name="connsiteY12" fmla="*/ 275967 h 315552"/>
              <a:gd name="connsiteX13" fmla="*/ 205388 w 315553"/>
              <a:gd name="connsiteY13" fmla="*/ 245738 h 315552"/>
              <a:gd name="connsiteX14" fmla="*/ 211159 w 315553"/>
              <a:gd name="connsiteY14" fmla="*/ 249337 h 315552"/>
              <a:gd name="connsiteX15" fmla="*/ 207912 w 315553"/>
              <a:gd name="connsiteY15" fmla="*/ 255095 h 315552"/>
              <a:gd name="connsiteX16" fmla="*/ 76260 w 315553"/>
              <a:gd name="connsiteY16" fmla="*/ 286763 h 315552"/>
              <a:gd name="connsiteX17" fmla="*/ 69047 w 315553"/>
              <a:gd name="connsiteY17" fmla="*/ 306196 h 315552"/>
              <a:gd name="connsiteX18" fmla="*/ 246867 w 315553"/>
              <a:gd name="connsiteY18" fmla="*/ 306196 h 315552"/>
              <a:gd name="connsiteX19" fmla="*/ 175090 w 315553"/>
              <a:gd name="connsiteY19" fmla="*/ 113307 h 315552"/>
              <a:gd name="connsiteX20" fmla="*/ 157776 w 315553"/>
              <a:gd name="connsiteY20" fmla="*/ 101432 h 315552"/>
              <a:gd name="connsiteX21" fmla="*/ 157776 w 315553"/>
              <a:gd name="connsiteY21" fmla="*/ 92075 h 315552"/>
              <a:gd name="connsiteX22" fmla="*/ 184107 w 315553"/>
              <a:gd name="connsiteY22" fmla="*/ 110068 h 315552"/>
              <a:gd name="connsiteX23" fmla="*/ 256966 w 315553"/>
              <a:gd name="connsiteY23" fmla="*/ 306196 h 315552"/>
              <a:gd name="connsiteX24" fmla="*/ 277526 w 315553"/>
              <a:gd name="connsiteY24" fmla="*/ 306196 h 315552"/>
              <a:gd name="connsiteX25" fmla="*/ 282215 w 315553"/>
              <a:gd name="connsiteY25" fmla="*/ 311234 h 315552"/>
              <a:gd name="connsiteX26" fmla="*/ 277526 w 315553"/>
              <a:gd name="connsiteY26" fmla="*/ 315552 h 315552"/>
              <a:gd name="connsiteX27" fmla="*/ 253359 w 315553"/>
              <a:gd name="connsiteY27" fmla="*/ 315552 h 315552"/>
              <a:gd name="connsiteX28" fmla="*/ 61833 w 315553"/>
              <a:gd name="connsiteY28" fmla="*/ 315552 h 315552"/>
              <a:gd name="connsiteX29" fmla="*/ 38027 w 315553"/>
              <a:gd name="connsiteY29" fmla="*/ 315552 h 315552"/>
              <a:gd name="connsiteX30" fmla="*/ 33338 w 315553"/>
              <a:gd name="connsiteY30" fmla="*/ 311234 h 315552"/>
              <a:gd name="connsiteX31" fmla="*/ 38027 w 315553"/>
              <a:gd name="connsiteY31" fmla="*/ 306196 h 315552"/>
              <a:gd name="connsiteX32" fmla="*/ 58947 w 315553"/>
              <a:gd name="connsiteY32" fmla="*/ 306196 h 315552"/>
              <a:gd name="connsiteX33" fmla="*/ 131807 w 315553"/>
              <a:gd name="connsiteY33" fmla="*/ 110068 h 315552"/>
              <a:gd name="connsiteX34" fmla="*/ 157776 w 315553"/>
              <a:gd name="connsiteY34" fmla="*/ 92075 h 315552"/>
              <a:gd name="connsiteX35" fmla="*/ 282399 w 315553"/>
              <a:gd name="connsiteY35" fmla="*/ 25728 h 315552"/>
              <a:gd name="connsiteX36" fmla="*/ 289102 w 315553"/>
              <a:gd name="connsiteY36" fmla="*/ 25728 h 315552"/>
              <a:gd name="connsiteX37" fmla="*/ 290160 w 315553"/>
              <a:gd name="connsiteY37" fmla="*/ 29560 h 315552"/>
              <a:gd name="connsiteX38" fmla="*/ 289102 w 315553"/>
              <a:gd name="connsiteY38" fmla="*/ 33009 h 315552"/>
              <a:gd name="connsiteX39" fmla="*/ 285574 w 315553"/>
              <a:gd name="connsiteY39" fmla="*/ 34542 h 315552"/>
              <a:gd name="connsiteX40" fmla="*/ 282399 w 315553"/>
              <a:gd name="connsiteY40" fmla="*/ 33009 h 315552"/>
              <a:gd name="connsiteX41" fmla="*/ 280988 w 315553"/>
              <a:gd name="connsiteY41" fmla="*/ 29560 h 315552"/>
              <a:gd name="connsiteX42" fmla="*/ 282399 w 315553"/>
              <a:gd name="connsiteY42" fmla="*/ 25728 h 315552"/>
              <a:gd name="connsiteX43" fmla="*/ 220436 w 315553"/>
              <a:gd name="connsiteY43" fmla="*/ 25728 h 315552"/>
              <a:gd name="connsiteX44" fmla="*/ 226899 w 315553"/>
              <a:gd name="connsiteY44" fmla="*/ 25728 h 315552"/>
              <a:gd name="connsiteX45" fmla="*/ 228260 w 315553"/>
              <a:gd name="connsiteY45" fmla="*/ 29560 h 315552"/>
              <a:gd name="connsiteX46" fmla="*/ 226899 w 315553"/>
              <a:gd name="connsiteY46" fmla="*/ 33009 h 315552"/>
              <a:gd name="connsiteX47" fmla="*/ 223498 w 315553"/>
              <a:gd name="connsiteY47" fmla="*/ 34542 h 315552"/>
              <a:gd name="connsiteX48" fmla="*/ 220436 w 315553"/>
              <a:gd name="connsiteY48" fmla="*/ 33009 h 315552"/>
              <a:gd name="connsiteX49" fmla="*/ 219075 w 315553"/>
              <a:gd name="connsiteY49" fmla="*/ 29560 h 315552"/>
              <a:gd name="connsiteX50" fmla="*/ 220436 w 315553"/>
              <a:gd name="connsiteY50" fmla="*/ 25728 h 315552"/>
              <a:gd name="connsiteX51" fmla="*/ 254001 w 315553"/>
              <a:gd name="connsiteY51" fmla="*/ 23812 h 315552"/>
              <a:gd name="connsiteX52" fmla="*/ 258423 w 315553"/>
              <a:gd name="connsiteY52" fmla="*/ 28574 h 315552"/>
              <a:gd name="connsiteX53" fmla="*/ 254001 w 315553"/>
              <a:gd name="connsiteY53" fmla="*/ 32997 h 315552"/>
              <a:gd name="connsiteX54" fmla="*/ 249238 w 315553"/>
              <a:gd name="connsiteY54" fmla="*/ 28574 h 315552"/>
              <a:gd name="connsiteX55" fmla="*/ 254001 w 315553"/>
              <a:gd name="connsiteY55" fmla="*/ 23812 h 315552"/>
              <a:gd name="connsiteX56" fmla="*/ 9726 w 315553"/>
              <a:gd name="connsiteY56" fmla="*/ 9376 h 315552"/>
              <a:gd name="connsiteX57" fmla="*/ 9726 w 315553"/>
              <a:gd name="connsiteY57" fmla="*/ 47603 h 315552"/>
              <a:gd name="connsiteX58" fmla="*/ 306187 w 315553"/>
              <a:gd name="connsiteY58" fmla="*/ 47603 h 315552"/>
              <a:gd name="connsiteX59" fmla="*/ 306187 w 315553"/>
              <a:gd name="connsiteY59" fmla="*/ 9376 h 315552"/>
              <a:gd name="connsiteX60" fmla="*/ 4683 w 315553"/>
              <a:gd name="connsiteY60" fmla="*/ 0 h 315552"/>
              <a:gd name="connsiteX61" fmla="*/ 310510 w 315553"/>
              <a:gd name="connsiteY61" fmla="*/ 0 h 315552"/>
              <a:gd name="connsiteX62" fmla="*/ 315553 w 315553"/>
              <a:gd name="connsiteY62" fmla="*/ 4688 h 315552"/>
              <a:gd name="connsiteX63" fmla="*/ 315553 w 315553"/>
              <a:gd name="connsiteY63" fmla="*/ 52652 h 315552"/>
              <a:gd name="connsiteX64" fmla="*/ 315553 w 315553"/>
              <a:gd name="connsiteY64" fmla="*/ 311224 h 315552"/>
              <a:gd name="connsiteX65" fmla="*/ 310510 w 315553"/>
              <a:gd name="connsiteY65" fmla="*/ 315552 h 315552"/>
              <a:gd name="connsiteX66" fmla="*/ 306187 w 315553"/>
              <a:gd name="connsiteY66" fmla="*/ 311224 h 315552"/>
              <a:gd name="connsiteX67" fmla="*/ 306187 w 315553"/>
              <a:gd name="connsiteY67" fmla="*/ 57340 h 315552"/>
              <a:gd name="connsiteX68" fmla="*/ 9726 w 315553"/>
              <a:gd name="connsiteY68" fmla="*/ 57340 h 315552"/>
              <a:gd name="connsiteX69" fmla="*/ 9726 w 315553"/>
              <a:gd name="connsiteY69" fmla="*/ 311224 h 315552"/>
              <a:gd name="connsiteX70" fmla="*/ 4683 w 315553"/>
              <a:gd name="connsiteY70" fmla="*/ 315552 h 315552"/>
              <a:gd name="connsiteX71" fmla="*/ 0 w 315553"/>
              <a:gd name="connsiteY71" fmla="*/ 311224 h 315552"/>
              <a:gd name="connsiteX72" fmla="*/ 0 w 315553"/>
              <a:gd name="connsiteY72" fmla="*/ 52652 h 315552"/>
              <a:gd name="connsiteX73" fmla="*/ 0 w 315553"/>
              <a:gd name="connsiteY73" fmla="*/ 4688 h 315552"/>
              <a:gd name="connsiteX74" fmla="*/ 4683 w 315553"/>
              <a:gd name="connsiteY74" fmla="*/ 0 h 31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15553" h="315552">
                <a:moveTo>
                  <a:pt x="157776" y="101432"/>
                </a:moveTo>
                <a:cubicBezTo>
                  <a:pt x="151645" y="101432"/>
                  <a:pt x="143709" y="104670"/>
                  <a:pt x="140463" y="113307"/>
                </a:cubicBezTo>
                <a:lnTo>
                  <a:pt x="124954" y="154692"/>
                </a:lnTo>
                <a:lnTo>
                  <a:pt x="170761" y="143896"/>
                </a:lnTo>
                <a:cubicBezTo>
                  <a:pt x="173286" y="143176"/>
                  <a:pt x="176172" y="144616"/>
                  <a:pt x="176532" y="147135"/>
                </a:cubicBezTo>
                <a:cubicBezTo>
                  <a:pt x="177254" y="150014"/>
                  <a:pt x="175811" y="152533"/>
                  <a:pt x="173286" y="153252"/>
                </a:cubicBezTo>
                <a:lnTo>
                  <a:pt x="120986" y="165488"/>
                </a:lnTo>
                <a:lnTo>
                  <a:pt x="102591" y="215509"/>
                </a:lnTo>
                <a:lnTo>
                  <a:pt x="186992" y="194997"/>
                </a:lnTo>
                <a:cubicBezTo>
                  <a:pt x="189517" y="194637"/>
                  <a:pt x="192042" y="196077"/>
                  <a:pt x="192763" y="198596"/>
                </a:cubicBezTo>
                <a:cubicBezTo>
                  <a:pt x="193485" y="201115"/>
                  <a:pt x="191681" y="203994"/>
                  <a:pt x="189156" y="204353"/>
                </a:cubicBezTo>
                <a:lnTo>
                  <a:pt x="98623" y="226305"/>
                </a:lnTo>
                <a:lnTo>
                  <a:pt x="80228" y="275967"/>
                </a:lnTo>
                <a:lnTo>
                  <a:pt x="205388" y="245738"/>
                </a:lnTo>
                <a:cubicBezTo>
                  <a:pt x="207912" y="245018"/>
                  <a:pt x="210798" y="246818"/>
                  <a:pt x="211159" y="249337"/>
                </a:cubicBezTo>
                <a:cubicBezTo>
                  <a:pt x="211880" y="251856"/>
                  <a:pt x="210437" y="254375"/>
                  <a:pt x="207912" y="255095"/>
                </a:cubicBezTo>
                <a:lnTo>
                  <a:pt x="76260" y="286763"/>
                </a:lnTo>
                <a:lnTo>
                  <a:pt x="69047" y="306196"/>
                </a:lnTo>
                <a:lnTo>
                  <a:pt x="246867" y="306196"/>
                </a:lnTo>
                <a:lnTo>
                  <a:pt x="175090" y="113307"/>
                </a:lnTo>
                <a:cubicBezTo>
                  <a:pt x="171843" y="104670"/>
                  <a:pt x="163908" y="101432"/>
                  <a:pt x="157776" y="101432"/>
                </a:cubicBezTo>
                <a:close/>
                <a:moveTo>
                  <a:pt x="157776" y="92075"/>
                </a:moveTo>
                <a:cubicBezTo>
                  <a:pt x="169679" y="92075"/>
                  <a:pt x="180139" y="98913"/>
                  <a:pt x="184107" y="110068"/>
                </a:cubicBezTo>
                <a:lnTo>
                  <a:pt x="256966" y="306196"/>
                </a:lnTo>
                <a:lnTo>
                  <a:pt x="277526" y="306196"/>
                </a:lnTo>
                <a:cubicBezTo>
                  <a:pt x="280050" y="306196"/>
                  <a:pt x="282215" y="308355"/>
                  <a:pt x="282215" y="311234"/>
                </a:cubicBezTo>
                <a:cubicBezTo>
                  <a:pt x="282215" y="313753"/>
                  <a:pt x="280050" y="315552"/>
                  <a:pt x="277526" y="315552"/>
                </a:cubicBezTo>
                <a:lnTo>
                  <a:pt x="253359" y="315552"/>
                </a:lnTo>
                <a:lnTo>
                  <a:pt x="61833" y="315552"/>
                </a:lnTo>
                <a:lnTo>
                  <a:pt x="38027" y="315552"/>
                </a:lnTo>
                <a:cubicBezTo>
                  <a:pt x="35502" y="315552"/>
                  <a:pt x="33338" y="313753"/>
                  <a:pt x="33338" y="311234"/>
                </a:cubicBezTo>
                <a:cubicBezTo>
                  <a:pt x="33338" y="308355"/>
                  <a:pt x="35502" y="306196"/>
                  <a:pt x="38027" y="306196"/>
                </a:cubicBezTo>
                <a:lnTo>
                  <a:pt x="58947" y="306196"/>
                </a:lnTo>
                <a:lnTo>
                  <a:pt x="131807" y="110068"/>
                </a:lnTo>
                <a:cubicBezTo>
                  <a:pt x="135774" y="98913"/>
                  <a:pt x="145874" y="92075"/>
                  <a:pt x="157776" y="92075"/>
                </a:cubicBezTo>
                <a:close/>
                <a:moveTo>
                  <a:pt x="282399" y="25728"/>
                </a:moveTo>
                <a:cubicBezTo>
                  <a:pt x="284163" y="23812"/>
                  <a:pt x="286985" y="23812"/>
                  <a:pt x="289102" y="25728"/>
                </a:cubicBezTo>
                <a:cubicBezTo>
                  <a:pt x="289808" y="26878"/>
                  <a:pt x="290160" y="28027"/>
                  <a:pt x="290160" y="29560"/>
                </a:cubicBezTo>
                <a:cubicBezTo>
                  <a:pt x="290160" y="30710"/>
                  <a:pt x="289808" y="31859"/>
                  <a:pt x="289102" y="33009"/>
                </a:cubicBezTo>
                <a:cubicBezTo>
                  <a:pt x="288044" y="33775"/>
                  <a:pt x="286985" y="34542"/>
                  <a:pt x="285574" y="34542"/>
                </a:cubicBezTo>
                <a:cubicBezTo>
                  <a:pt x="284516" y="34542"/>
                  <a:pt x="283105" y="33775"/>
                  <a:pt x="282399" y="33009"/>
                </a:cubicBezTo>
                <a:cubicBezTo>
                  <a:pt x="281341" y="31859"/>
                  <a:pt x="280988" y="30710"/>
                  <a:pt x="280988" y="29560"/>
                </a:cubicBezTo>
                <a:cubicBezTo>
                  <a:pt x="280988" y="28027"/>
                  <a:pt x="281341" y="26878"/>
                  <a:pt x="282399" y="25728"/>
                </a:cubicBezTo>
                <a:close/>
                <a:moveTo>
                  <a:pt x="220436" y="25728"/>
                </a:moveTo>
                <a:cubicBezTo>
                  <a:pt x="222137" y="23812"/>
                  <a:pt x="225198" y="23812"/>
                  <a:pt x="226899" y="25728"/>
                </a:cubicBezTo>
                <a:cubicBezTo>
                  <a:pt x="227580" y="26878"/>
                  <a:pt x="228260" y="28027"/>
                  <a:pt x="228260" y="29560"/>
                </a:cubicBezTo>
                <a:cubicBezTo>
                  <a:pt x="228260" y="30710"/>
                  <a:pt x="227580" y="31859"/>
                  <a:pt x="226899" y="33009"/>
                </a:cubicBezTo>
                <a:cubicBezTo>
                  <a:pt x="226219" y="33775"/>
                  <a:pt x="224858" y="34542"/>
                  <a:pt x="223498" y="34542"/>
                </a:cubicBezTo>
                <a:cubicBezTo>
                  <a:pt x="222477" y="34542"/>
                  <a:pt x="221456" y="33775"/>
                  <a:pt x="220436" y="33009"/>
                </a:cubicBezTo>
                <a:cubicBezTo>
                  <a:pt x="219756" y="31859"/>
                  <a:pt x="219075" y="30710"/>
                  <a:pt x="219075" y="29560"/>
                </a:cubicBezTo>
                <a:cubicBezTo>
                  <a:pt x="219075" y="28027"/>
                  <a:pt x="219756" y="26878"/>
                  <a:pt x="220436" y="25728"/>
                </a:cubicBezTo>
                <a:close/>
                <a:moveTo>
                  <a:pt x="254001" y="23812"/>
                </a:moveTo>
                <a:cubicBezTo>
                  <a:pt x="256382" y="23812"/>
                  <a:pt x="258423" y="25853"/>
                  <a:pt x="258423" y="28574"/>
                </a:cubicBezTo>
                <a:cubicBezTo>
                  <a:pt x="258423" y="30956"/>
                  <a:pt x="256382" y="32997"/>
                  <a:pt x="254001" y="32997"/>
                </a:cubicBezTo>
                <a:cubicBezTo>
                  <a:pt x="251279" y="32997"/>
                  <a:pt x="249238" y="30956"/>
                  <a:pt x="249238" y="28574"/>
                </a:cubicBezTo>
                <a:cubicBezTo>
                  <a:pt x="249238" y="25853"/>
                  <a:pt x="251279" y="23812"/>
                  <a:pt x="254001" y="23812"/>
                </a:cubicBezTo>
                <a:close/>
                <a:moveTo>
                  <a:pt x="9726" y="9376"/>
                </a:moveTo>
                <a:lnTo>
                  <a:pt x="9726" y="47603"/>
                </a:lnTo>
                <a:lnTo>
                  <a:pt x="306187" y="47603"/>
                </a:lnTo>
                <a:lnTo>
                  <a:pt x="306187" y="9376"/>
                </a:lnTo>
                <a:close/>
                <a:moveTo>
                  <a:pt x="4683" y="0"/>
                </a:moveTo>
                <a:lnTo>
                  <a:pt x="310510" y="0"/>
                </a:lnTo>
                <a:cubicBezTo>
                  <a:pt x="313392" y="0"/>
                  <a:pt x="315553" y="2164"/>
                  <a:pt x="315553" y="4688"/>
                </a:cubicBezTo>
                <a:lnTo>
                  <a:pt x="315553" y="52652"/>
                </a:lnTo>
                <a:lnTo>
                  <a:pt x="315553" y="311224"/>
                </a:lnTo>
                <a:cubicBezTo>
                  <a:pt x="315553" y="313748"/>
                  <a:pt x="313392" y="315552"/>
                  <a:pt x="310510" y="315552"/>
                </a:cubicBezTo>
                <a:cubicBezTo>
                  <a:pt x="308349" y="315552"/>
                  <a:pt x="306187" y="313748"/>
                  <a:pt x="306187" y="311224"/>
                </a:cubicBezTo>
                <a:lnTo>
                  <a:pt x="306187" y="57340"/>
                </a:lnTo>
                <a:lnTo>
                  <a:pt x="9726" y="57340"/>
                </a:lnTo>
                <a:lnTo>
                  <a:pt x="9726" y="311224"/>
                </a:lnTo>
                <a:cubicBezTo>
                  <a:pt x="9726" y="313748"/>
                  <a:pt x="7564" y="315552"/>
                  <a:pt x="4683" y="315552"/>
                </a:cubicBezTo>
                <a:cubicBezTo>
                  <a:pt x="2161" y="315552"/>
                  <a:pt x="0" y="313748"/>
                  <a:pt x="0" y="311224"/>
                </a:cubicBezTo>
                <a:lnTo>
                  <a:pt x="0" y="52652"/>
                </a:lnTo>
                <a:lnTo>
                  <a:pt x="0" y="4688"/>
                </a:lnTo>
                <a:cubicBezTo>
                  <a:pt x="0" y="2164"/>
                  <a:pt x="2161" y="0"/>
                  <a:pt x="4683"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30" name="Freeform 29">
            <a:extLst>
              <a:ext uri="{FF2B5EF4-FFF2-40B4-BE49-F238E27FC236}">
                <a16:creationId xmlns:a16="http://schemas.microsoft.com/office/drawing/2014/main" id="{E262233E-C647-0248-AB8C-BD1F5E7577A4}"/>
              </a:ext>
            </a:extLst>
          </p:cNvPr>
          <p:cNvSpPr>
            <a:spLocks noChangeArrowheads="1"/>
          </p:cNvSpPr>
          <p:nvPr/>
        </p:nvSpPr>
        <p:spPr bwMode="auto">
          <a:xfrm>
            <a:off x="3509923" y="1757248"/>
            <a:ext cx="557672" cy="752969"/>
          </a:xfrm>
          <a:custGeom>
            <a:avLst/>
            <a:gdLst>
              <a:gd name="connsiteX0" fmla="*/ 171273 w 226653"/>
              <a:gd name="connsiteY0" fmla="*/ 260350 h 306027"/>
              <a:gd name="connsiteX1" fmla="*/ 175859 w 226653"/>
              <a:gd name="connsiteY1" fmla="*/ 264936 h 306027"/>
              <a:gd name="connsiteX2" fmla="*/ 171273 w 226653"/>
              <a:gd name="connsiteY2" fmla="*/ 269522 h 306027"/>
              <a:gd name="connsiteX3" fmla="*/ 166687 w 226653"/>
              <a:gd name="connsiteY3" fmla="*/ 264936 h 306027"/>
              <a:gd name="connsiteX4" fmla="*/ 171273 w 226653"/>
              <a:gd name="connsiteY4" fmla="*/ 260350 h 306027"/>
              <a:gd name="connsiteX5" fmla="*/ 185371 w 226653"/>
              <a:gd name="connsiteY5" fmla="*/ 228600 h 306027"/>
              <a:gd name="connsiteX6" fmla="*/ 190134 w 226653"/>
              <a:gd name="connsiteY6" fmla="*/ 233186 h 306027"/>
              <a:gd name="connsiteX7" fmla="*/ 185371 w 226653"/>
              <a:gd name="connsiteY7" fmla="*/ 237772 h 306027"/>
              <a:gd name="connsiteX8" fmla="*/ 180975 w 226653"/>
              <a:gd name="connsiteY8" fmla="*/ 233186 h 306027"/>
              <a:gd name="connsiteX9" fmla="*/ 185371 w 226653"/>
              <a:gd name="connsiteY9" fmla="*/ 228600 h 306027"/>
              <a:gd name="connsiteX10" fmla="*/ 166511 w 226653"/>
              <a:gd name="connsiteY10" fmla="*/ 195263 h 306027"/>
              <a:gd name="connsiteX11" fmla="*/ 171097 w 226653"/>
              <a:gd name="connsiteY11" fmla="*/ 199849 h 306027"/>
              <a:gd name="connsiteX12" fmla="*/ 166511 w 226653"/>
              <a:gd name="connsiteY12" fmla="*/ 204435 h 306027"/>
              <a:gd name="connsiteX13" fmla="*/ 161925 w 226653"/>
              <a:gd name="connsiteY13" fmla="*/ 199849 h 306027"/>
              <a:gd name="connsiteX14" fmla="*/ 166511 w 226653"/>
              <a:gd name="connsiteY14" fmla="*/ 195263 h 306027"/>
              <a:gd name="connsiteX15" fmla="*/ 195086 w 226653"/>
              <a:gd name="connsiteY15" fmla="*/ 168275 h 306027"/>
              <a:gd name="connsiteX16" fmla="*/ 199672 w 226653"/>
              <a:gd name="connsiteY16" fmla="*/ 172861 h 306027"/>
              <a:gd name="connsiteX17" fmla="*/ 195086 w 226653"/>
              <a:gd name="connsiteY17" fmla="*/ 177447 h 306027"/>
              <a:gd name="connsiteX18" fmla="*/ 190500 w 226653"/>
              <a:gd name="connsiteY18" fmla="*/ 172861 h 306027"/>
              <a:gd name="connsiteX19" fmla="*/ 195086 w 226653"/>
              <a:gd name="connsiteY19" fmla="*/ 168275 h 306027"/>
              <a:gd name="connsiteX20" fmla="*/ 166511 w 226653"/>
              <a:gd name="connsiteY20" fmla="*/ 146050 h 306027"/>
              <a:gd name="connsiteX21" fmla="*/ 171097 w 226653"/>
              <a:gd name="connsiteY21" fmla="*/ 150446 h 306027"/>
              <a:gd name="connsiteX22" fmla="*/ 166511 w 226653"/>
              <a:gd name="connsiteY22" fmla="*/ 155209 h 306027"/>
              <a:gd name="connsiteX23" fmla="*/ 161925 w 226653"/>
              <a:gd name="connsiteY23" fmla="*/ 150446 h 306027"/>
              <a:gd name="connsiteX24" fmla="*/ 166511 w 226653"/>
              <a:gd name="connsiteY24" fmla="*/ 146050 h 306027"/>
              <a:gd name="connsiteX25" fmla="*/ 96063 w 226653"/>
              <a:gd name="connsiteY25" fmla="*/ 142378 h 306027"/>
              <a:gd name="connsiteX26" fmla="*/ 102085 w 226653"/>
              <a:gd name="connsiteY26" fmla="*/ 143831 h 306027"/>
              <a:gd name="connsiteX27" fmla="*/ 112358 w 226653"/>
              <a:gd name="connsiteY27" fmla="*/ 175076 h 306027"/>
              <a:gd name="connsiteX28" fmla="*/ 74455 w 226653"/>
              <a:gd name="connsiteY28" fmla="*/ 213950 h 306027"/>
              <a:gd name="connsiteX29" fmla="*/ 69850 w 226653"/>
              <a:gd name="connsiteY29" fmla="*/ 209227 h 306027"/>
              <a:gd name="connsiteX30" fmla="*/ 74455 w 226653"/>
              <a:gd name="connsiteY30" fmla="*/ 204504 h 306027"/>
              <a:gd name="connsiteX31" fmla="*/ 103148 w 226653"/>
              <a:gd name="connsiteY31" fmla="*/ 175076 h 306027"/>
              <a:gd name="connsiteX32" fmla="*/ 94646 w 226653"/>
              <a:gd name="connsiteY32" fmla="*/ 148918 h 306027"/>
              <a:gd name="connsiteX33" fmla="*/ 96063 w 226653"/>
              <a:gd name="connsiteY33" fmla="*/ 142378 h 306027"/>
              <a:gd name="connsiteX34" fmla="*/ 180975 w 226653"/>
              <a:gd name="connsiteY34" fmla="*/ 117475 h 306027"/>
              <a:gd name="connsiteX35" fmla="*/ 185371 w 226653"/>
              <a:gd name="connsiteY35" fmla="*/ 122237 h 306027"/>
              <a:gd name="connsiteX36" fmla="*/ 180975 w 226653"/>
              <a:gd name="connsiteY36" fmla="*/ 126634 h 306027"/>
              <a:gd name="connsiteX37" fmla="*/ 176212 w 226653"/>
              <a:gd name="connsiteY37" fmla="*/ 122237 h 306027"/>
              <a:gd name="connsiteX38" fmla="*/ 180975 w 226653"/>
              <a:gd name="connsiteY38" fmla="*/ 117475 h 306027"/>
              <a:gd name="connsiteX39" fmla="*/ 156986 w 226653"/>
              <a:gd name="connsiteY39" fmla="*/ 93663 h 306027"/>
              <a:gd name="connsiteX40" fmla="*/ 161572 w 226653"/>
              <a:gd name="connsiteY40" fmla="*/ 98602 h 306027"/>
              <a:gd name="connsiteX41" fmla="*/ 156986 w 226653"/>
              <a:gd name="connsiteY41" fmla="*/ 102835 h 306027"/>
              <a:gd name="connsiteX42" fmla="*/ 152400 w 226653"/>
              <a:gd name="connsiteY42" fmla="*/ 98602 h 306027"/>
              <a:gd name="connsiteX43" fmla="*/ 156986 w 226653"/>
              <a:gd name="connsiteY43" fmla="*/ 93663 h 306027"/>
              <a:gd name="connsiteX44" fmla="*/ 73460 w 226653"/>
              <a:gd name="connsiteY44" fmla="*/ 61115 h 306027"/>
              <a:gd name="connsiteX45" fmla="*/ 9317 w 226653"/>
              <a:gd name="connsiteY45" fmla="*/ 176167 h 306027"/>
              <a:gd name="connsiteX46" fmla="*/ 73460 w 226653"/>
              <a:gd name="connsiteY46" fmla="*/ 241087 h 306027"/>
              <a:gd name="connsiteX47" fmla="*/ 137962 w 226653"/>
              <a:gd name="connsiteY47" fmla="*/ 176167 h 306027"/>
              <a:gd name="connsiteX48" fmla="*/ 73460 w 226653"/>
              <a:gd name="connsiteY48" fmla="*/ 61115 h 306027"/>
              <a:gd name="connsiteX49" fmla="*/ 70594 w 226653"/>
              <a:gd name="connsiteY49" fmla="*/ 51016 h 306027"/>
              <a:gd name="connsiteX50" fmla="*/ 76685 w 226653"/>
              <a:gd name="connsiteY50" fmla="*/ 51016 h 306027"/>
              <a:gd name="connsiteX51" fmla="*/ 147279 w 226653"/>
              <a:gd name="connsiteY51" fmla="*/ 176167 h 306027"/>
              <a:gd name="connsiteX52" fmla="*/ 73460 w 226653"/>
              <a:gd name="connsiteY52" fmla="*/ 250464 h 306027"/>
              <a:gd name="connsiteX53" fmla="*/ 0 w 226653"/>
              <a:gd name="connsiteY53" fmla="*/ 176167 h 306027"/>
              <a:gd name="connsiteX54" fmla="*/ 70594 w 226653"/>
              <a:gd name="connsiteY54" fmla="*/ 51016 h 306027"/>
              <a:gd name="connsiteX55" fmla="*/ 134228 w 226653"/>
              <a:gd name="connsiteY55" fmla="*/ 9383 h 306027"/>
              <a:gd name="connsiteX56" fmla="*/ 134228 w 226653"/>
              <a:gd name="connsiteY56" fmla="*/ 59545 h 306027"/>
              <a:gd name="connsiteX57" fmla="*/ 169112 w 226653"/>
              <a:gd name="connsiteY57" fmla="*/ 58463 h 306027"/>
              <a:gd name="connsiteX58" fmla="*/ 208312 w 226653"/>
              <a:gd name="connsiteY58" fmla="*/ 55576 h 306027"/>
              <a:gd name="connsiteX59" fmla="*/ 208312 w 226653"/>
              <a:gd name="connsiteY59" fmla="*/ 9383 h 306027"/>
              <a:gd name="connsiteX60" fmla="*/ 120562 w 226653"/>
              <a:gd name="connsiteY60" fmla="*/ 0 h 306027"/>
              <a:gd name="connsiteX61" fmla="*/ 129913 w 226653"/>
              <a:gd name="connsiteY61" fmla="*/ 0 h 306027"/>
              <a:gd name="connsiteX62" fmla="*/ 212987 w 226653"/>
              <a:gd name="connsiteY62" fmla="*/ 0 h 306027"/>
              <a:gd name="connsiteX63" fmla="*/ 221977 w 226653"/>
              <a:gd name="connsiteY63" fmla="*/ 0 h 306027"/>
              <a:gd name="connsiteX64" fmla="*/ 226653 w 226653"/>
              <a:gd name="connsiteY64" fmla="*/ 4691 h 306027"/>
              <a:gd name="connsiteX65" fmla="*/ 221977 w 226653"/>
              <a:gd name="connsiteY65" fmla="*/ 9383 h 306027"/>
              <a:gd name="connsiteX66" fmla="*/ 217302 w 226653"/>
              <a:gd name="connsiteY66" fmla="*/ 9383 h 306027"/>
              <a:gd name="connsiteX67" fmla="*/ 217302 w 226653"/>
              <a:gd name="connsiteY67" fmla="*/ 259474 h 306027"/>
              <a:gd name="connsiteX68" fmla="*/ 171270 w 226653"/>
              <a:gd name="connsiteY68" fmla="*/ 306027 h 306027"/>
              <a:gd name="connsiteX69" fmla="*/ 125237 w 226653"/>
              <a:gd name="connsiteY69" fmla="*/ 259474 h 306027"/>
              <a:gd name="connsiteX70" fmla="*/ 125237 w 226653"/>
              <a:gd name="connsiteY70" fmla="*/ 245399 h 306027"/>
              <a:gd name="connsiteX71" fmla="*/ 129913 w 226653"/>
              <a:gd name="connsiteY71" fmla="*/ 240708 h 306027"/>
              <a:gd name="connsiteX72" fmla="*/ 134228 w 226653"/>
              <a:gd name="connsiteY72" fmla="*/ 245399 h 306027"/>
              <a:gd name="connsiteX73" fmla="*/ 134228 w 226653"/>
              <a:gd name="connsiteY73" fmla="*/ 259474 h 306027"/>
              <a:gd name="connsiteX74" fmla="*/ 171270 w 226653"/>
              <a:gd name="connsiteY74" fmla="*/ 296644 h 306027"/>
              <a:gd name="connsiteX75" fmla="*/ 208312 w 226653"/>
              <a:gd name="connsiteY75" fmla="*/ 259474 h 306027"/>
              <a:gd name="connsiteX76" fmla="*/ 208312 w 226653"/>
              <a:gd name="connsiteY76" fmla="*/ 65319 h 306027"/>
              <a:gd name="connsiteX77" fmla="*/ 173428 w 226653"/>
              <a:gd name="connsiteY77" fmla="*/ 66402 h 306027"/>
              <a:gd name="connsiteX78" fmla="*/ 150411 w 226653"/>
              <a:gd name="connsiteY78" fmla="*/ 71815 h 306027"/>
              <a:gd name="connsiteX79" fmla="*/ 134228 w 226653"/>
              <a:gd name="connsiteY79" fmla="*/ 69289 h 306027"/>
              <a:gd name="connsiteX80" fmla="*/ 134228 w 226653"/>
              <a:gd name="connsiteY80" fmla="*/ 92746 h 306027"/>
              <a:gd name="connsiteX81" fmla="*/ 129913 w 226653"/>
              <a:gd name="connsiteY81" fmla="*/ 97438 h 306027"/>
              <a:gd name="connsiteX82" fmla="*/ 125237 w 226653"/>
              <a:gd name="connsiteY82" fmla="*/ 92746 h 306027"/>
              <a:gd name="connsiteX83" fmla="*/ 125237 w 226653"/>
              <a:gd name="connsiteY83" fmla="*/ 9383 h 306027"/>
              <a:gd name="connsiteX84" fmla="*/ 120562 w 226653"/>
              <a:gd name="connsiteY84" fmla="*/ 9383 h 306027"/>
              <a:gd name="connsiteX85" fmla="*/ 115887 w 226653"/>
              <a:gd name="connsiteY85" fmla="*/ 4691 h 306027"/>
              <a:gd name="connsiteX86" fmla="*/ 120562 w 226653"/>
              <a:gd name="connsiteY86" fmla="*/ 0 h 30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26653" h="306027">
                <a:moveTo>
                  <a:pt x="171273" y="260350"/>
                </a:moveTo>
                <a:cubicBezTo>
                  <a:pt x="173743" y="260350"/>
                  <a:pt x="175859" y="262467"/>
                  <a:pt x="175859" y="264936"/>
                </a:cubicBezTo>
                <a:cubicBezTo>
                  <a:pt x="175859" y="267406"/>
                  <a:pt x="173743" y="269522"/>
                  <a:pt x="171273" y="269522"/>
                </a:cubicBezTo>
                <a:cubicBezTo>
                  <a:pt x="168804" y="269522"/>
                  <a:pt x="166687" y="267406"/>
                  <a:pt x="166687" y="264936"/>
                </a:cubicBezTo>
                <a:cubicBezTo>
                  <a:pt x="166687" y="262467"/>
                  <a:pt x="168804" y="260350"/>
                  <a:pt x="171273" y="260350"/>
                </a:cubicBezTo>
                <a:close/>
                <a:moveTo>
                  <a:pt x="185371" y="228600"/>
                </a:moveTo>
                <a:cubicBezTo>
                  <a:pt x="188302" y="228600"/>
                  <a:pt x="190134" y="230717"/>
                  <a:pt x="190134" y="233186"/>
                </a:cubicBezTo>
                <a:cubicBezTo>
                  <a:pt x="190134" y="235656"/>
                  <a:pt x="188302" y="237772"/>
                  <a:pt x="185371" y="237772"/>
                </a:cubicBezTo>
                <a:cubicBezTo>
                  <a:pt x="182807" y="237772"/>
                  <a:pt x="180975" y="235656"/>
                  <a:pt x="180975" y="233186"/>
                </a:cubicBezTo>
                <a:cubicBezTo>
                  <a:pt x="180975" y="230717"/>
                  <a:pt x="182807" y="228600"/>
                  <a:pt x="185371" y="228600"/>
                </a:cubicBezTo>
                <a:close/>
                <a:moveTo>
                  <a:pt x="166511" y="195263"/>
                </a:moveTo>
                <a:cubicBezTo>
                  <a:pt x="168981" y="195263"/>
                  <a:pt x="171097" y="197380"/>
                  <a:pt x="171097" y="199849"/>
                </a:cubicBezTo>
                <a:cubicBezTo>
                  <a:pt x="171097" y="202319"/>
                  <a:pt x="168981" y="204435"/>
                  <a:pt x="166511" y="204435"/>
                </a:cubicBezTo>
                <a:cubicBezTo>
                  <a:pt x="164042" y="204435"/>
                  <a:pt x="161925" y="202319"/>
                  <a:pt x="161925" y="199849"/>
                </a:cubicBezTo>
                <a:cubicBezTo>
                  <a:pt x="161925" y="197380"/>
                  <a:pt x="164042" y="195263"/>
                  <a:pt x="166511" y="195263"/>
                </a:cubicBezTo>
                <a:close/>
                <a:moveTo>
                  <a:pt x="195086" y="168275"/>
                </a:moveTo>
                <a:cubicBezTo>
                  <a:pt x="197556" y="168275"/>
                  <a:pt x="199672" y="170392"/>
                  <a:pt x="199672" y="172861"/>
                </a:cubicBezTo>
                <a:cubicBezTo>
                  <a:pt x="199672" y="175331"/>
                  <a:pt x="197556" y="177447"/>
                  <a:pt x="195086" y="177447"/>
                </a:cubicBezTo>
                <a:cubicBezTo>
                  <a:pt x="192617" y="177447"/>
                  <a:pt x="190500" y="175331"/>
                  <a:pt x="190500" y="172861"/>
                </a:cubicBezTo>
                <a:cubicBezTo>
                  <a:pt x="190500" y="170392"/>
                  <a:pt x="192617" y="168275"/>
                  <a:pt x="195086" y="168275"/>
                </a:cubicBezTo>
                <a:close/>
                <a:moveTo>
                  <a:pt x="166511" y="146050"/>
                </a:moveTo>
                <a:cubicBezTo>
                  <a:pt x="168981" y="146050"/>
                  <a:pt x="171097" y="147882"/>
                  <a:pt x="171097" y="150446"/>
                </a:cubicBezTo>
                <a:cubicBezTo>
                  <a:pt x="171097" y="153011"/>
                  <a:pt x="168981" y="155209"/>
                  <a:pt x="166511" y="155209"/>
                </a:cubicBezTo>
                <a:cubicBezTo>
                  <a:pt x="164042" y="155209"/>
                  <a:pt x="161925" y="153011"/>
                  <a:pt x="161925" y="150446"/>
                </a:cubicBezTo>
                <a:cubicBezTo>
                  <a:pt x="161925" y="147882"/>
                  <a:pt x="164042" y="146050"/>
                  <a:pt x="166511" y="146050"/>
                </a:cubicBezTo>
                <a:close/>
                <a:moveTo>
                  <a:pt x="96063" y="142378"/>
                </a:moveTo>
                <a:cubicBezTo>
                  <a:pt x="98189" y="141288"/>
                  <a:pt x="101022" y="141651"/>
                  <a:pt x="102085" y="143831"/>
                </a:cubicBezTo>
                <a:cubicBezTo>
                  <a:pt x="108816" y="155457"/>
                  <a:pt x="112358" y="166356"/>
                  <a:pt x="112358" y="175076"/>
                </a:cubicBezTo>
                <a:cubicBezTo>
                  <a:pt x="112358" y="196511"/>
                  <a:pt x="95355" y="213950"/>
                  <a:pt x="74455" y="213950"/>
                </a:cubicBezTo>
                <a:cubicBezTo>
                  <a:pt x="71976" y="213950"/>
                  <a:pt x="69850" y="211770"/>
                  <a:pt x="69850" y="209227"/>
                </a:cubicBezTo>
                <a:cubicBezTo>
                  <a:pt x="69850" y="206684"/>
                  <a:pt x="71976" y="204504"/>
                  <a:pt x="74455" y="204504"/>
                </a:cubicBezTo>
                <a:cubicBezTo>
                  <a:pt x="90396" y="204504"/>
                  <a:pt x="103148" y="191425"/>
                  <a:pt x="103148" y="175076"/>
                </a:cubicBezTo>
                <a:cubicBezTo>
                  <a:pt x="103148" y="167446"/>
                  <a:pt x="100314" y="159090"/>
                  <a:pt x="94646" y="148918"/>
                </a:cubicBezTo>
                <a:cubicBezTo>
                  <a:pt x="93229" y="146374"/>
                  <a:pt x="93938" y="143831"/>
                  <a:pt x="96063" y="142378"/>
                </a:cubicBezTo>
                <a:close/>
                <a:moveTo>
                  <a:pt x="180975" y="117475"/>
                </a:moveTo>
                <a:cubicBezTo>
                  <a:pt x="183539" y="117475"/>
                  <a:pt x="185371" y="119307"/>
                  <a:pt x="185371" y="122237"/>
                </a:cubicBezTo>
                <a:cubicBezTo>
                  <a:pt x="185371" y="124802"/>
                  <a:pt x="183539" y="126634"/>
                  <a:pt x="180975" y="126634"/>
                </a:cubicBezTo>
                <a:cubicBezTo>
                  <a:pt x="178044" y="126634"/>
                  <a:pt x="176212" y="124802"/>
                  <a:pt x="176212" y="122237"/>
                </a:cubicBezTo>
                <a:cubicBezTo>
                  <a:pt x="176212" y="119307"/>
                  <a:pt x="178044" y="117475"/>
                  <a:pt x="180975" y="117475"/>
                </a:cubicBezTo>
                <a:close/>
                <a:moveTo>
                  <a:pt x="156986" y="93663"/>
                </a:moveTo>
                <a:cubicBezTo>
                  <a:pt x="159456" y="93663"/>
                  <a:pt x="161572" y="95780"/>
                  <a:pt x="161572" y="98602"/>
                </a:cubicBezTo>
                <a:cubicBezTo>
                  <a:pt x="161572" y="100718"/>
                  <a:pt x="159456" y="102835"/>
                  <a:pt x="156986" y="102835"/>
                </a:cubicBezTo>
                <a:cubicBezTo>
                  <a:pt x="154517" y="102835"/>
                  <a:pt x="152400" y="100718"/>
                  <a:pt x="152400" y="98602"/>
                </a:cubicBezTo>
                <a:cubicBezTo>
                  <a:pt x="152400" y="95780"/>
                  <a:pt x="154517" y="93663"/>
                  <a:pt x="156986" y="93663"/>
                </a:cubicBezTo>
                <a:close/>
                <a:moveTo>
                  <a:pt x="73460" y="61115"/>
                </a:moveTo>
                <a:cubicBezTo>
                  <a:pt x="60201" y="74820"/>
                  <a:pt x="9317" y="130363"/>
                  <a:pt x="9317" y="176167"/>
                </a:cubicBezTo>
                <a:cubicBezTo>
                  <a:pt x="9317" y="212234"/>
                  <a:pt x="37984" y="241087"/>
                  <a:pt x="73460" y="241087"/>
                </a:cubicBezTo>
                <a:cubicBezTo>
                  <a:pt x="108936" y="241087"/>
                  <a:pt x="137962" y="212234"/>
                  <a:pt x="137962" y="176167"/>
                </a:cubicBezTo>
                <a:cubicBezTo>
                  <a:pt x="137962" y="130363"/>
                  <a:pt x="87077" y="74820"/>
                  <a:pt x="73460" y="61115"/>
                </a:cubicBezTo>
                <a:close/>
                <a:moveTo>
                  <a:pt x="70594" y="51016"/>
                </a:moveTo>
                <a:cubicBezTo>
                  <a:pt x="72027" y="49213"/>
                  <a:pt x="74894" y="49213"/>
                  <a:pt x="76685" y="51016"/>
                </a:cubicBezTo>
                <a:cubicBezTo>
                  <a:pt x="79552" y="53902"/>
                  <a:pt x="147279" y="119543"/>
                  <a:pt x="147279" y="176167"/>
                </a:cubicBezTo>
                <a:cubicBezTo>
                  <a:pt x="147279" y="217283"/>
                  <a:pt x="114311" y="250464"/>
                  <a:pt x="73460" y="250464"/>
                </a:cubicBezTo>
                <a:cubicBezTo>
                  <a:pt x="32967" y="250464"/>
                  <a:pt x="0" y="217283"/>
                  <a:pt x="0" y="176167"/>
                </a:cubicBezTo>
                <a:cubicBezTo>
                  <a:pt x="0" y="119543"/>
                  <a:pt x="67368" y="53902"/>
                  <a:pt x="70594" y="51016"/>
                </a:cubicBezTo>
                <a:close/>
                <a:moveTo>
                  <a:pt x="134228" y="9383"/>
                </a:moveTo>
                <a:lnTo>
                  <a:pt x="134228" y="59545"/>
                </a:lnTo>
                <a:cubicBezTo>
                  <a:pt x="144657" y="63876"/>
                  <a:pt x="159762" y="63515"/>
                  <a:pt x="169112" y="58463"/>
                </a:cubicBezTo>
                <a:cubicBezTo>
                  <a:pt x="179901" y="52689"/>
                  <a:pt x="195725" y="51606"/>
                  <a:pt x="208312" y="55576"/>
                </a:cubicBezTo>
                <a:lnTo>
                  <a:pt x="208312" y="9383"/>
                </a:lnTo>
                <a:close/>
                <a:moveTo>
                  <a:pt x="120562" y="0"/>
                </a:moveTo>
                <a:lnTo>
                  <a:pt x="129913" y="0"/>
                </a:lnTo>
                <a:lnTo>
                  <a:pt x="212987" y="0"/>
                </a:lnTo>
                <a:lnTo>
                  <a:pt x="221977" y="0"/>
                </a:lnTo>
                <a:cubicBezTo>
                  <a:pt x="224495" y="0"/>
                  <a:pt x="226653" y="2165"/>
                  <a:pt x="226653" y="4691"/>
                </a:cubicBezTo>
                <a:cubicBezTo>
                  <a:pt x="226653" y="7217"/>
                  <a:pt x="224495" y="9383"/>
                  <a:pt x="221977" y="9383"/>
                </a:cubicBezTo>
                <a:lnTo>
                  <a:pt x="217302" y="9383"/>
                </a:lnTo>
                <a:lnTo>
                  <a:pt x="217302" y="259474"/>
                </a:lnTo>
                <a:cubicBezTo>
                  <a:pt x="217302" y="285096"/>
                  <a:pt x="196804" y="306027"/>
                  <a:pt x="171270" y="306027"/>
                </a:cubicBezTo>
                <a:cubicBezTo>
                  <a:pt x="145736" y="306027"/>
                  <a:pt x="125237" y="285096"/>
                  <a:pt x="125237" y="259474"/>
                </a:cubicBezTo>
                <a:lnTo>
                  <a:pt x="125237" y="245399"/>
                </a:lnTo>
                <a:cubicBezTo>
                  <a:pt x="125237" y="242873"/>
                  <a:pt x="127036" y="240708"/>
                  <a:pt x="129913" y="240708"/>
                </a:cubicBezTo>
                <a:cubicBezTo>
                  <a:pt x="132430" y="240708"/>
                  <a:pt x="134228" y="242873"/>
                  <a:pt x="134228" y="245399"/>
                </a:cubicBezTo>
                <a:lnTo>
                  <a:pt x="134228" y="259474"/>
                </a:lnTo>
                <a:cubicBezTo>
                  <a:pt x="134228" y="280044"/>
                  <a:pt x="150771" y="296644"/>
                  <a:pt x="171270" y="296644"/>
                </a:cubicBezTo>
                <a:cubicBezTo>
                  <a:pt x="191769" y="296644"/>
                  <a:pt x="208312" y="280044"/>
                  <a:pt x="208312" y="259474"/>
                </a:cubicBezTo>
                <a:lnTo>
                  <a:pt x="208312" y="65319"/>
                </a:lnTo>
                <a:cubicBezTo>
                  <a:pt x="197882" y="61350"/>
                  <a:pt x="182778" y="61711"/>
                  <a:pt x="173428" y="66402"/>
                </a:cubicBezTo>
                <a:cubicBezTo>
                  <a:pt x="166954" y="70011"/>
                  <a:pt x="159042" y="71815"/>
                  <a:pt x="150411" y="71815"/>
                </a:cubicBezTo>
                <a:cubicBezTo>
                  <a:pt x="145017" y="71815"/>
                  <a:pt x="139623" y="71093"/>
                  <a:pt x="134228" y="69289"/>
                </a:cubicBezTo>
                <a:lnTo>
                  <a:pt x="134228" y="92746"/>
                </a:lnTo>
                <a:cubicBezTo>
                  <a:pt x="134228" y="95272"/>
                  <a:pt x="132430" y="97438"/>
                  <a:pt x="129913" y="97438"/>
                </a:cubicBezTo>
                <a:cubicBezTo>
                  <a:pt x="127036" y="97438"/>
                  <a:pt x="125237" y="95272"/>
                  <a:pt x="125237" y="92746"/>
                </a:cubicBezTo>
                <a:lnTo>
                  <a:pt x="125237" y="9383"/>
                </a:lnTo>
                <a:lnTo>
                  <a:pt x="120562" y="9383"/>
                </a:lnTo>
                <a:cubicBezTo>
                  <a:pt x="118045" y="9383"/>
                  <a:pt x="115887" y="7217"/>
                  <a:pt x="115887" y="4691"/>
                </a:cubicBezTo>
                <a:cubicBezTo>
                  <a:pt x="115887" y="2165"/>
                  <a:pt x="118045" y="0"/>
                  <a:pt x="120562"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31" name="TextBox 30">
            <a:extLst>
              <a:ext uri="{FF2B5EF4-FFF2-40B4-BE49-F238E27FC236}">
                <a16:creationId xmlns:a16="http://schemas.microsoft.com/office/drawing/2014/main" id="{B62DDDD3-EE36-1244-AA6B-541E842C4710}"/>
              </a:ext>
            </a:extLst>
          </p:cNvPr>
          <p:cNvSpPr txBox="1"/>
          <p:nvPr/>
        </p:nvSpPr>
        <p:spPr>
          <a:xfrm>
            <a:off x="1710039" y="2698221"/>
            <a:ext cx="110318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STRENGTH</a:t>
            </a:r>
          </a:p>
        </p:txBody>
      </p:sp>
      <p:sp>
        <p:nvSpPr>
          <p:cNvPr id="32" name="TextBox 31">
            <a:extLst>
              <a:ext uri="{FF2B5EF4-FFF2-40B4-BE49-F238E27FC236}">
                <a16:creationId xmlns:a16="http://schemas.microsoft.com/office/drawing/2014/main" id="{C36E8FBC-F1E1-694E-90F5-1957B6083120}"/>
              </a:ext>
            </a:extLst>
          </p:cNvPr>
          <p:cNvSpPr txBox="1"/>
          <p:nvPr/>
        </p:nvSpPr>
        <p:spPr>
          <a:xfrm>
            <a:off x="4344626" y="2698221"/>
            <a:ext cx="1122423"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WEAKNESS</a:t>
            </a:r>
          </a:p>
        </p:txBody>
      </p:sp>
      <p:sp>
        <p:nvSpPr>
          <p:cNvPr id="33" name="TextBox 32">
            <a:extLst>
              <a:ext uri="{FF2B5EF4-FFF2-40B4-BE49-F238E27FC236}">
                <a16:creationId xmlns:a16="http://schemas.microsoft.com/office/drawing/2014/main" id="{B695E373-A87C-BE47-ACA3-21FD4EB1755A}"/>
              </a:ext>
            </a:extLst>
          </p:cNvPr>
          <p:cNvSpPr txBox="1"/>
          <p:nvPr/>
        </p:nvSpPr>
        <p:spPr>
          <a:xfrm>
            <a:off x="6829331" y="2698221"/>
            <a:ext cx="1441421"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OPPORTUNITY</a:t>
            </a:r>
          </a:p>
        </p:txBody>
      </p:sp>
      <p:sp>
        <p:nvSpPr>
          <p:cNvPr id="34" name="TextBox 33">
            <a:extLst>
              <a:ext uri="{FF2B5EF4-FFF2-40B4-BE49-F238E27FC236}">
                <a16:creationId xmlns:a16="http://schemas.microsoft.com/office/drawing/2014/main" id="{9AECC7DC-03A1-2946-857D-E1B949839AB6}"/>
              </a:ext>
            </a:extLst>
          </p:cNvPr>
          <p:cNvSpPr txBox="1"/>
          <p:nvPr/>
        </p:nvSpPr>
        <p:spPr>
          <a:xfrm>
            <a:off x="9757284" y="2698221"/>
            <a:ext cx="86273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THREAT</a:t>
            </a:r>
          </a:p>
        </p:txBody>
      </p:sp>
      <p:sp>
        <p:nvSpPr>
          <p:cNvPr id="35" name="Subtitle 2">
            <a:extLst>
              <a:ext uri="{FF2B5EF4-FFF2-40B4-BE49-F238E27FC236}">
                <a16:creationId xmlns:a16="http://schemas.microsoft.com/office/drawing/2014/main" id="{861E2F8C-2D87-0F47-906B-B46E641B6D73}"/>
              </a:ext>
            </a:extLst>
          </p:cNvPr>
          <p:cNvSpPr txBox="1">
            <a:spLocks/>
          </p:cNvSpPr>
          <p:nvPr/>
        </p:nvSpPr>
        <p:spPr>
          <a:xfrm>
            <a:off x="1148795" y="3157607"/>
            <a:ext cx="2225675" cy="2930837"/>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In the hope that consumers will</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Associate these values with their company</a:t>
            </a:r>
          </a:p>
        </p:txBody>
      </p:sp>
      <p:sp>
        <p:nvSpPr>
          <p:cNvPr id="36" name="Subtitle 2">
            <a:extLst>
              <a:ext uri="{FF2B5EF4-FFF2-40B4-BE49-F238E27FC236}">
                <a16:creationId xmlns:a16="http://schemas.microsoft.com/office/drawing/2014/main" id="{877A0B48-6C56-404C-9CB9-DDAC2CDC0C5D}"/>
              </a:ext>
            </a:extLst>
          </p:cNvPr>
          <p:cNvSpPr txBox="1">
            <a:spLocks/>
          </p:cNvSpPr>
          <p:nvPr/>
        </p:nvSpPr>
        <p:spPr>
          <a:xfrm>
            <a:off x="3792999" y="3157607"/>
            <a:ext cx="2225675" cy="2930837"/>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In the hope that consumers will</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Associate these values with their company</a:t>
            </a:r>
          </a:p>
        </p:txBody>
      </p:sp>
      <p:sp>
        <p:nvSpPr>
          <p:cNvPr id="37" name="Subtitle 2">
            <a:extLst>
              <a:ext uri="{FF2B5EF4-FFF2-40B4-BE49-F238E27FC236}">
                <a16:creationId xmlns:a16="http://schemas.microsoft.com/office/drawing/2014/main" id="{5D356B72-F664-484F-9D75-00C9AF5D148D}"/>
              </a:ext>
            </a:extLst>
          </p:cNvPr>
          <p:cNvSpPr txBox="1">
            <a:spLocks/>
          </p:cNvSpPr>
          <p:nvPr/>
        </p:nvSpPr>
        <p:spPr>
          <a:xfrm>
            <a:off x="6437203" y="3157607"/>
            <a:ext cx="2225675" cy="2930837"/>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In the hope that consumers will</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Associate these values with their company</a:t>
            </a:r>
          </a:p>
        </p:txBody>
      </p:sp>
      <p:sp>
        <p:nvSpPr>
          <p:cNvPr id="38" name="Subtitle 2">
            <a:extLst>
              <a:ext uri="{FF2B5EF4-FFF2-40B4-BE49-F238E27FC236}">
                <a16:creationId xmlns:a16="http://schemas.microsoft.com/office/drawing/2014/main" id="{0914499C-E3A3-A14B-90A3-DB46578FA31E}"/>
              </a:ext>
            </a:extLst>
          </p:cNvPr>
          <p:cNvSpPr txBox="1">
            <a:spLocks/>
          </p:cNvSpPr>
          <p:nvPr/>
        </p:nvSpPr>
        <p:spPr>
          <a:xfrm>
            <a:off x="9072694" y="3157607"/>
            <a:ext cx="2225675" cy="2930837"/>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Companies seek to go above and beyond </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Traditional marketing by promoting environment friendly alternatives</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In the hope that consumers will</a:t>
            </a:r>
          </a:p>
          <a:p>
            <a:pPr marL="228600" indent="-228600" algn="l">
              <a:lnSpc>
                <a:spcPts val="1850"/>
              </a:lnSpc>
              <a:buFont typeface="Arial" panose="020B0604020202020204" pitchFamily="34" charset="0"/>
              <a:buChar char="•"/>
            </a:pPr>
            <a:r>
              <a:rPr lang="en-US" sz="1300" dirty="0">
                <a:solidFill>
                  <a:schemeClr val="bg1"/>
                </a:solidFill>
                <a:latin typeface="Roboto Light" panose="02000000000000000000" pitchFamily="2" charset="0"/>
                <a:ea typeface="Open Sans Light" panose="020B0306030504020204" pitchFamily="34" charset="0"/>
                <a:cs typeface="Open Sans Light" panose="020B0306030504020204" pitchFamily="34" charset="0"/>
              </a:rPr>
              <a:t>Associate these values with their company</a:t>
            </a:r>
          </a:p>
        </p:txBody>
      </p:sp>
    </p:spTree>
    <p:extLst>
      <p:ext uri="{BB962C8B-B14F-4D97-AF65-F5344CB8AC3E}">
        <p14:creationId xmlns:p14="http://schemas.microsoft.com/office/powerpoint/2010/main" val="924661396"/>
      </p:ext>
    </p:extLst>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a:extLst>
              <a:ext uri="{FF2B5EF4-FFF2-40B4-BE49-F238E27FC236}">
                <a16:creationId xmlns:a16="http://schemas.microsoft.com/office/drawing/2014/main" id="{A9146669-40C8-B841-ACF1-C76C7ECD476E}"/>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15" name="Rectangle 14">
            <a:extLst>
              <a:ext uri="{FF2B5EF4-FFF2-40B4-BE49-F238E27FC236}">
                <a16:creationId xmlns:a16="http://schemas.microsoft.com/office/drawing/2014/main" id="{9E898F56-63B1-FC4B-927A-12843A7EF16E}"/>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2" name="Hexagon 1">
            <a:extLst>
              <a:ext uri="{FF2B5EF4-FFF2-40B4-BE49-F238E27FC236}">
                <a16:creationId xmlns:a16="http://schemas.microsoft.com/office/drawing/2014/main" id="{A8ADCBAE-C6AC-C54E-9857-18F10E45A0F8}"/>
              </a:ext>
            </a:extLst>
          </p:cNvPr>
          <p:cNvSpPr/>
          <p:nvPr/>
        </p:nvSpPr>
        <p:spPr>
          <a:xfrm>
            <a:off x="4284674" y="1581941"/>
            <a:ext cx="2032031" cy="1751751"/>
          </a:xfrm>
          <a:prstGeom prst="hexagon">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Roboto Light" panose="02000000000000000000" pitchFamily="2" charset="0"/>
            </a:endParaRPr>
          </a:p>
        </p:txBody>
      </p:sp>
      <p:sp>
        <p:nvSpPr>
          <p:cNvPr id="3" name="Hexagon 2">
            <a:extLst>
              <a:ext uri="{FF2B5EF4-FFF2-40B4-BE49-F238E27FC236}">
                <a16:creationId xmlns:a16="http://schemas.microsoft.com/office/drawing/2014/main" id="{15D8B16B-7F14-0044-A325-344F057C85B0}"/>
              </a:ext>
            </a:extLst>
          </p:cNvPr>
          <p:cNvSpPr/>
          <p:nvPr/>
        </p:nvSpPr>
        <p:spPr>
          <a:xfrm>
            <a:off x="5981542" y="2483009"/>
            <a:ext cx="2032031" cy="1751751"/>
          </a:xfrm>
          <a:prstGeom prst="hexagon">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Roboto Light" panose="02000000000000000000" pitchFamily="2" charset="0"/>
            </a:endParaRPr>
          </a:p>
        </p:txBody>
      </p:sp>
      <p:sp>
        <p:nvSpPr>
          <p:cNvPr id="4" name="Hexagon 3">
            <a:extLst>
              <a:ext uri="{FF2B5EF4-FFF2-40B4-BE49-F238E27FC236}">
                <a16:creationId xmlns:a16="http://schemas.microsoft.com/office/drawing/2014/main" id="{6534DED2-3892-E04B-9AEC-59B1479584D3}"/>
              </a:ext>
            </a:extLst>
          </p:cNvPr>
          <p:cNvSpPr/>
          <p:nvPr/>
        </p:nvSpPr>
        <p:spPr>
          <a:xfrm>
            <a:off x="4284674" y="3453133"/>
            <a:ext cx="2032031" cy="1751751"/>
          </a:xfrm>
          <a:prstGeom prst="hexagon">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Roboto Light" panose="02000000000000000000" pitchFamily="2" charset="0"/>
            </a:endParaRPr>
          </a:p>
        </p:txBody>
      </p:sp>
      <p:sp>
        <p:nvSpPr>
          <p:cNvPr id="5" name="Hexagon 4">
            <a:extLst>
              <a:ext uri="{FF2B5EF4-FFF2-40B4-BE49-F238E27FC236}">
                <a16:creationId xmlns:a16="http://schemas.microsoft.com/office/drawing/2014/main" id="{90A77426-3040-F049-A1B8-1AC016A40A19}"/>
              </a:ext>
            </a:extLst>
          </p:cNvPr>
          <p:cNvSpPr/>
          <p:nvPr/>
        </p:nvSpPr>
        <p:spPr>
          <a:xfrm>
            <a:off x="5981542" y="4329009"/>
            <a:ext cx="2032031" cy="1751751"/>
          </a:xfrm>
          <a:prstGeom prst="hexagon">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sz="3599" dirty="0">
              <a:latin typeface="Roboto Light" panose="02000000000000000000" pitchFamily="2" charset="0"/>
            </a:endParaRPr>
          </a:p>
        </p:txBody>
      </p:sp>
      <p:cxnSp>
        <p:nvCxnSpPr>
          <p:cNvPr id="10" name="Straight Connector 9">
            <a:extLst>
              <a:ext uri="{FF2B5EF4-FFF2-40B4-BE49-F238E27FC236}">
                <a16:creationId xmlns:a16="http://schemas.microsoft.com/office/drawing/2014/main" id="{A7A3472E-ED83-EC48-93DF-3B2E15D81F5F}"/>
              </a:ext>
            </a:extLst>
          </p:cNvPr>
          <p:cNvCxnSpPr/>
          <p:nvPr/>
        </p:nvCxnSpPr>
        <p:spPr>
          <a:xfrm flipH="1">
            <a:off x="3432185" y="2461615"/>
            <a:ext cx="1243672" cy="0"/>
          </a:xfrm>
          <a:prstGeom prst="line">
            <a:avLst/>
          </a:prstGeom>
          <a:ln w="38100">
            <a:solidFill>
              <a:schemeClr val="accent1"/>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6582326F-3591-A546-893E-EE38440F2D27}"/>
              </a:ext>
            </a:extLst>
          </p:cNvPr>
          <p:cNvCxnSpPr/>
          <p:nvPr/>
        </p:nvCxnSpPr>
        <p:spPr>
          <a:xfrm flipH="1">
            <a:off x="3432185" y="4332807"/>
            <a:ext cx="1175272" cy="0"/>
          </a:xfrm>
          <a:prstGeom prst="line">
            <a:avLst/>
          </a:prstGeom>
          <a:ln w="38100">
            <a:solidFill>
              <a:schemeClr val="accent3"/>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469DAC53-DB96-BF46-BA70-65C37F67FCF4}"/>
              </a:ext>
            </a:extLst>
          </p:cNvPr>
          <p:cNvCxnSpPr>
            <a:cxnSpLocks/>
          </p:cNvCxnSpPr>
          <p:nvPr/>
        </p:nvCxnSpPr>
        <p:spPr>
          <a:xfrm flipH="1">
            <a:off x="7629941" y="3351414"/>
            <a:ext cx="1142841" cy="0"/>
          </a:xfrm>
          <a:prstGeom prst="line">
            <a:avLst/>
          </a:prstGeom>
          <a:ln w="38100">
            <a:solidFill>
              <a:schemeClr val="accent2"/>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26668C14-E98F-4545-9C05-C4FB6380FDC2}"/>
              </a:ext>
            </a:extLst>
          </p:cNvPr>
          <p:cNvCxnSpPr>
            <a:cxnSpLocks/>
          </p:cNvCxnSpPr>
          <p:nvPr/>
        </p:nvCxnSpPr>
        <p:spPr>
          <a:xfrm flipH="1">
            <a:off x="7629942" y="5208295"/>
            <a:ext cx="1142840" cy="0"/>
          </a:xfrm>
          <a:prstGeom prst="line">
            <a:avLst/>
          </a:prstGeom>
          <a:ln w="38100">
            <a:solidFill>
              <a:schemeClr val="accent4"/>
            </a:solidFill>
            <a:prstDash val="solid"/>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16" name="Freeform 15">
            <a:extLst>
              <a:ext uri="{FF2B5EF4-FFF2-40B4-BE49-F238E27FC236}">
                <a16:creationId xmlns:a16="http://schemas.microsoft.com/office/drawing/2014/main" id="{63D69D6F-2D75-DD40-9A18-836A0274F6BA}"/>
              </a:ext>
            </a:extLst>
          </p:cNvPr>
          <p:cNvSpPr>
            <a:spLocks noChangeArrowheads="1"/>
          </p:cNvSpPr>
          <p:nvPr/>
        </p:nvSpPr>
        <p:spPr bwMode="auto">
          <a:xfrm>
            <a:off x="4945717" y="1889706"/>
            <a:ext cx="763417" cy="680252"/>
          </a:xfrm>
          <a:custGeom>
            <a:avLst/>
            <a:gdLst>
              <a:gd name="connsiteX0" fmla="*/ 155336 w 306028"/>
              <a:gd name="connsiteY0" fmla="*/ 130175 h 272690"/>
              <a:gd name="connsiteX1" fmla="*/ 163100 w 306028"/>
              <a:gd name="connsiteY1" fmla="*/ 130175 h 272690"/>
              <a:gd name="connsiteX2" fmla="*/ 167905 w 306028"/>
              <a:gd name="connsiteY2" fmla="*/ 134479 h 272690"/>
              <a:gd name="connsiteX3" fmla="*/ 163100 w 306028"/>
              <a:gd name="connsiteY3" fmla="*/ 139142 h 272690"/>
              <a:gd name="connsiteX4" fmla="*/ 155336 w 306028"/>
              <a:gd name="connsiteY4" fmla="*/ 139142 h 272690"/>
              <a:gd name="connsiteX5" fmla="*/ 150530 w 306028"/>
              <a:gd name="connsiteY5" fmla="*/ 143805 h 272690"/>
              <a:gd name="connsiteX6" fmla="*/ 150530 w 306028"/>
              <a:gd name="connsiteY6" fmla="*/ 201912 h 272690"/>
              <a:gd name="connsiteX7" fmla="*/ 155336 w 306028"/>
              <a:gd name="connsiteY7" fmla="*/ 206574 h 272690"/>
              <a:gd name="connsiteX8" fmla="*/ 163100 w 306028"/>
              <a:gd name="connsiteY8" fmla="*/ 206574 h 272690"/>
              <a:gd name="connsiteX9" fmla="*/ 167905 w 306028"/>
              <a:gd name="connsiteY9" fmla="*/ 211237 h 272690"/>
              <a:gd name="connsiteX10" fmla="*/ 163100 w 306028"/>
              <a:gd name="connsiteY10" fmla="*/ 215541 h 272690"/>
              <a:gd name="connsiteX11" fmla="*/ 155336 w 306028"/>
              <a:gd name="connsiteY11" fmla="*/ 215541 h 272690"/>
              <a:gd name="connsiteX12" fmla="*/ 141288 w 306028"/>
              <a:gd name="connsiteY12" fmla="*/ 201912 h 272690"/>
              <a:gd name="connsiteX13" fmla="*/ 141288 w 306028"/>
              <a:gd name="connsiteY13" fmla="*/ 143805 h 272690"/>
              <a:gd name="connsiteX14" fmla="*/ 155336 w 306028"/>
              <a:gd name="connsiteY14" fmla="*/ 130175 h 272690"/>
              <a:gd name="connsiteX15" fmla="*/ 224172 w 306028"/>
              <a:gd name="connsiteY15" fmla="*/ 58891 h 272690"/>
              <a:gd name="connsiteX16" fmla="*/ 216600 w 306028"/>
              <a:gd name="connsiteY16" fmla="*/ 59250 h 272690"/>
              <a:gd name="connsiteX17" fmla="*/ 218764 w 306028"/>
              <a:gd name="connsiteY17" fmla="*/ 87569 h 272690"/>
              <a:gd name="connsiteX18" fmla="*/ 196767 w 306028"/>
              <a:gd name="connsiteY18" fmla="*/ 121982 h 272690"/>
              <a:gd name="connsiteX19" fmla="*/ 185228 w 306028"/>
              <a:gd name="connsiteY19" fmla="*/ 138113 h 272690"/>
              <a:gd name="connsiteX20" fmla="*/ 185228 w 306028"/>
              <a:gd name="connsiteY20" fmla="*/ 200486 h 272690"/>
              <a:gd name="connsiteX21" fmla="*/ 191358 w 306028"/>
              <a:gd name="connsiteY21" fmla="*/ 206580 h 272690"/>
              <a:gd name="connsiteX22" fmla="*/ 274295 w 306028"/>
              <a:gd name="connsiteY22" fmla="*/ 206580 h 272690"/>
              <a:gd name="connsiteX23" fmla="*/ 275016 w 306028"/>
              <a:gd name="connsiteY23" fmla="*/ 206222 h 272690"/>
              <a:gd name="connsiteX24" fmla="*/ 284392 w 306028"/>
              <a:gd name="connsiteY24" fmla="*/ 195826 h 272690"/>
              <a:gd name="connsiteX25" fmla="*/ 283310 w 306028"/>
              <a:gd name="connsiteY25" fmla="*/ 190807 h 272690"/>
              <a:gd name="connsiteX26" fmla="*/ 282950 w 306028"/>
              <a:gd name="connsiteY26" fmla="*/ 186506 h 272690"/>
              <a:gd name="connsiteX27" fmla="*/ 286195 w 306028"/>
              <a:gd name="connsiteY27" fmla="*/ 183997 h 272690"/>
              <a:gd name="connsiteX28" fmla="*/ 294849 w 306028"/>
              <a:gd name="connsiteY28" fmla="*/ 173601 h 272690"/>
              <a:gd name="connsiteX29" fmla="*/ 291604 w 306028"/>
              <a:gd name="connsiteY29" fmla="*/ 166432 h 272690"/>
              <a:gd name="connsiteX30" fmla="*/ 290883 w 306028"/>
              <a:gd name="connsiteY30" fmla="*/ 162847 h 272690"/>
              <a:gd name="connsiteX31" fmla="*/ 292325 w 306028"/>
              <a:gd name="connsiteY31" fmla="*/ 159621 h 272690"/>
              <a:gd name="connsiteX32" fmla="*/ 296652 w 306028"/>
              <a:gd name="connsiteY32" fmla="*/ 151376 h 272690"/>
              <a:gd name="connsiteX33" fmla="*/ 293046 w 306028"/>
              <a:gd name="connsiteY33" fmla="*/ 144207 h 272690"/>
              <a:gd name="connsiteX34" fmla="*/ 289801 w 306028"/>
              <a:gd name="connsiteY34" fmla="*/ 139188 h 272690"/>
              <a:gd name="connsiteX35" fmla="*/ 291964 w 306028"/>
              <a:gd name="connsiteY35" fmla="*/ 133811 h 272690"/>
              <a:gd name="connsiteX36" fmla="*/ 295570 w 306028"/>
              <a:gd name="connsiteY36" fmla="*/ 125566 h 272690"/>
              <a:gd name="connsiteX37" fmla="*/ 287998 w 306028"/>
              <a:gd name="connsiteY37" fmla="*/ 116246 h 272690"/>
              <a:gd name="connsiteX38" fmla="*/ 241120 w 306028"/>
              <a:gd name="connsiteY38" fmla="*/ 116246 h 272690"/>
              <a:gd name="connsiteX39" fmla="*/ 237154 w 306028"/>
              <a:gd name="connsiteY39" fmla="*/ 114454 h 272690"/>
              <a:gd name="connsiteX40" fmla="*/ 236793 w 306028"/>
              <a:gd name="connsiteY40" fmla="*/ 110511 h 272690"/>
              <a:gd name="connsiteX41" fmla="*/ 238957 w 306028"/>
              <a:gd name="connsiteY41" fmla="*/ 83626 h 272690"/>
              <a:gd name="connsiteX42" fmla="*/ 224172 w 306028"/>
              <a:gd name="connsiteY42" fmla="*/ 58891 h 272690"/>
              <a:gd name="connsiteX43" fmla="*/ 224533 w 306028"/>
              <a:gd name="connsiteY43" fmla="*/ 49571 h 272690"/>
              <a:gd name="connsiteX44" fmla="*/ 248332 w 306028"/>
              <a:gd name="connsiteY44" fmla="*/ 82909 h 272690"/>
              <a:gd name="connsiteX45" fmla="*/ 247251 w 306028"/>
              <a:gd name="connsiteY45" fmla="*/ 107284 h 272690"/>
              <a:gd name="connsiteX46" fmla="*/ 287998 w 306028"/>
              <a:gd name="connsiteY46" fmla="*/ 107284 h 272690"/>
              <a:gd name="connsiteX47" fmla="*/ 304946 w 306028"/>
              <a:gd name="connsiteY47" fmla="*/ 125566 h 272690"/>
              <a:gd name="connsiteX48" fmla="*/ 300979 w 306028"/>
              <a:gd name="connsiteY48" fmla="*/ 138471 h 272690"/>
              <a:gd name="connsiteX49" fmla="*/ 306028 w 306028"/>
              <a:gd name="connsiteY49" fmla="*/ 151376 h 272690"/>
              <a:gd name="connsiteX50" fmla="*/ 301340 w 306028"/>
              <a:gd name="connsiteY50" fmla="*/ 163922 h 272690"/>
              <a:gd name="connsiteX51" fmla="*/ 303864 w 306028"/>
              <a:gd name="connsiteY51" fmla="*/ 173601 h 272690"/>
              <a:gd name="connsiteX52" fmla="*/ 293046 w 306028"/>
              <a:gd name="connsiteY52" fmla="*/ 191166 h 272690"/>
              <a:gd name="connsiteX53" fmla="*/ 293767 w 306028"/>
              <a:gd name="connsiteY53" fmla="*/ 195826 h 272690"/>
              <a:gd name="connsiteX54" fmla="*/ 275738 w 306028"/>
              <a:gd name="connsiteY54" fmla="*/ 215542 h 272690"/>
              <a:gd name="connsiteX55" fmla="*/ 274295 w 306028"/>
              <a:gd name="connsiteY55" fmla="*/ 215542 h 272690"/>
              <a:gd name="connsiteX56" fmla="*/ 191358 w 306028"/>
              <a:gd name="connsiteY56" fmla="*/ 215542 h 272690"/>
              <a:gd name="connsiteX57" fmla="*/ 176213 w 306028"/>
              <a:gd name="connsiteY57" fmla="*/ 200486 h 272690"/>
              <a:gd name="connsiteX58" fmla="*/ 176213 w 306028"/>
              <a:gd name="connsiteY58" fmla="*/ 138113 h 272690"/>
              <a:gd name="connsiteX59" fmla="*/ 189916 w 306028"/>
              <a:gd name="connsiteY59" fmla="*/ 115888 h 272690"/>
              <a:gd name="connsiteX60" fmla="*/ 209749 w 306028"/>
              <a:gd name="connsiteY60" fmla="*/ 85418 h 272690"/>
              <a:gd name="connsiteX61" fmla="*/ 206503 w 306028"/>
              <a:gd name="connsiteY61" fmla="*/ 56741 h 272690"/>
              <a:gd name="connsiteX62" fmla="*/ 208667 w 306028"/>
              <a:gd name="connsiteY62" fmla="*/ 52081 h 272690"/>
              <a:gd name="connsiteX63" fmla="*/ 224533 w 306028"/>
              <a:gd name="connsiteY63" fmla="*/ 49571 h 272690"/>
              <a:gd name="connsiteX64" fmla="*/ 84446 w 306028"/>
              <a:gd name="connsiteY64" fmla="*/ 0 h 272690"/>
              <a:gd name="connsiteX65" fmla="*/ 153014 w 306028"/>
              <a:gd name="connsiteY65" fmla="*/ 35255 h 272690"/>
              <a:gd name="connsiteX66" fmla="*/ 221581 w 306028"/>
              <a:gd name="connsiteY66" fmla="*/ 0 h 272690"/>
              <a:gd name="connsiteX67" fmla="*/ 306027 w 306028"/>
              <a:gd name="connsiteY67" fmla="*/ 84181 h 272690"/>
              <a:gd name="connsiteX68" fmla="*/ 305666 w 306028"/>
              <a:gd name="connsiteY68" fmla="*/ 90657 h 272690"/>
              <a:gd name="connsiteX69" fmla="*/ 300975 w 306028"/>
              <a:gd name="connsiteY69" fmla="*/ 94974 h 272690"/>
              <a:gd name="connsiteX70" fmla="*/ 296644 w 306028"/>
              <a:gd name="connsiteY70" fmla="*/ 90297 h 272690"/>
              <a:gd name="connsiteX71" fmla="*/ 296644 w 306028"/>
              <a:gd name="connsiteY71" fmla="*/ 84181 h 272690"/>
              <a:gd name="connsiteX72" fmla="*/ 221581 w 306028"/>
              <a:gd name="connsiteY72" fmla="*/ 9353 h 272690"/>
              <a:gd name="connsiteX73" fmla="*/ 156983 w 306028"/>
              <a:gd name="connsiteY73" fmla="*/ 46048 h 272690"/>
              <a:gd name="connsiteX74" fmla="*/ 153014 w 306028"/>
              <a:gd name="connsiteY74" fmla="*/ 48566 h 272690"/>
              <a:gd name="connsiteX75" fmla="*/ 149044 w 306028"/>
              <a:gd name="connsiteY75" fmla="*/ 46048 h 272690"/>
              <a:gd name="connsiteX76" fmla="*/ 84446 w 306028"/>
              <a:gd name="connsiteY76" fmla="*/ 9353 h 272690"/>
              <a:gd name="connsiteX77" fmla="*/ 9383 w 306028"/>
              <a:gd name="connsiteY77" fmla="*/ 84181 h 272690"/>
              <a:gd name="connsiteX78" fmla="*/ 153014 w 306028"/>
              <a:gd name="connsiteY78" fmla="*/ 262617 h 272690"/>
              <a:gd name="connsiteX79" fmla="*/ 198485 w 306028"/>
              <a:gd name="connsiteY79" fmla="*/ 229880 h 272690"/>
              <a:gd name="connsiteX80" fmla="*/ 204981 w 306028"/>
              <a:gd name="connsiteY80" fmla="*/ 230600 h 272690"/>
              <a:gd name="connsiteX81" fmla="*/ 204259 w 306028"/>
              <a:gd name="connsiteY81" fmla="*/ 237075 h 272690"/>
              <a:gd name="connsiteX82" fmla="*/ 155540 w 306028"/>
              <a:gd name="connsiteY82" fmla="*/ 271971 h 272690"/>
              <a:gd name="connsiteX83" fmla="*/ 153014 w 306028"/>
              <a:gd name="connsiteY83" fmla="*/ 272690 h 272690"/>
              <a:gd name="connsiteX84" fmla="*/ 150488 w 306028"/>
              <a:gd name="connsiteY84" fmla="*/ 271971 h 272690"/>
              <a:gd name="connsiteX85" fmla="*/ 0 w 306028"/>
              <a:gd name="connsiteY85" fmla="*/ 84181 h 272690"/>
              <a:gd name="connsiteX86" fmla="*/ 84446 w 306028"/>
              <a:gd name="connsiteY86" fmla="*/ 0 h 272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6028" h="272690">
                <a:moveTo>
                  <a:pt x="155336" y="130175"/>
                </a:moveTo>
                <a:lnTo>
                  <a:pt x="163100" y="130175"/>
                </a:lnTo>
                <a:cubicBezTo>
                  <a:pt x="165687" y="130175"/>
                  <a:pt x="167905" y="131969"/>
                  <a:pt x="167905" y="134479"/>
                </a:cubicBezTo>
                <a:cubicBezTo>
                  <a:pt x="167905" y="136990"/>
                  <a:pt x="165687" y="139142"/>
                  <a:pt x="163100" y="139142"/>
                </a:cubicBezTo>
                <a:lnTo>
                  <a:pt x="155336" y="139142"/>
                </a:lnTo>
                <a:cubicBezTo>
                  <a:pt x="152748" y="139142"/>
                  <a:pt x="150530" y="141294"/>
                  <a:pt x="150530" y="143805"/>
                </a:cubicBezTo>
                <a:lnTo>
                  <a:pt x="150530" y="201912"/>
                </a:lnTo>
                <a:cubicBezTo>
                  <a:pt x="150530" y="204422"/>
                  <a:pt x="152748" y="206574"/>
                  <a:pt x="155336" y="206574"/>
                </a:cubicBezTo>
                <a:lnTo>
                  <a:pt x="163100" y="206574"/>
                </a:lnTo>
                <a:cubicBezTo>
                  <a:pt x="165687" y="206574"/>
                  <a:pt x="167905" y="208368"/>
                  <a:pt x="167905" y="211237"/>
                </a:cubicBezTo>
                <a:cubicBezTo>
                  <a:pt x="167905" y="213748"/>
                  <a:pt x="165687" y="215541"/>
                  <a:pt x="163100" y="215541"/>
                </a:cubicBezTo>
                <a:lnTo>
                  <a:pt x="155336" y="215541"/>
                </a:lnTo>
                <a:cubicBezTo>
                  <a:pt x="147573" y="215541"/>
                  <a:pt x="141288" y="209444"/>
                  <a:pt x="141288" y="201912"/>
                </a:cubicBezTo>
                <a:lnTo>
                  <a:pt x="141288" y="143805"/>
                </a:lnTo>
                <a:cubicBezTo>
                  <a:pt x="141288" y="136273"/>
                  <a:pt x="147573" y="130175"/>
                  <a:pt x="155336" y="130175"/>
                </a:cubicBezTo>
                <a:close/>
                <a:moveTo>
                  <a:pt x="224172" y="58891"/>
                </a:moveTo>
                <a:cubicBezTo>
                  <a:pt x="220927" y="58891"/>
                  <a:pt x="218403" y="58891"/>
                  <a:pt x="216600" y="59250"/>
                </a:cubicBezTo>
                <a:cubicBezTo>
                  <a:pt x="218042" y="66419"/>
                  <a:pt x="220206" y="80399"/>
                  <a:pt x="218764" y="87569"/>
                </a:cubicBezTo>
                <a:cubicBezTo>
                  <a:pt x="215518" y="100832"/>
                  <a:pt x="205421" y="112303"/>
                  <a:pt x="196767" y="121982"/>
                </a:cubicBezTo>
                <a:cubicBezTo>
                  <a:pt x="191358" y="128076"/>
                  <a:pt x="185228" y="134887"/>
                  <a:pt x="185228" y="138113"/>
                </a:cubicBezTo>
                <a:lnTo>
                  <a:pt x="185228" y="200486"/>
                </a:lnTo>
                <a:cubicBezTo>
                  <a:pt x="185228" y="203712"/>
                  <a:pt x="188113" y="206580"/>
                  <a:pt x="191358" y="206580"/>
                </a:cubicBezTo>
                <a:lnTo>
                  <a:pt x="274295" y="206580"/>
                </a:lnTo>
                <a:cubicBezTo>
                  <a:pt x="274656" y="206580"/>
                  <a:pt x="274656" y="206222"/>
                  <a:pt x="275016" y="206222"/>
                </a:cubicBezTo>
                <a:cubicBezTo>
                  <a:pt x="280425" y="205863"/>
                  <a:pt x="284392" y="201561"/>
                  <a:pt x="284392" y="195826"/>
                </a:cubicBezTo>
                <a:cubicBezTo>
                  <a:pt x="284392" y="194034"/>
                  <a:pt x="284031" y="192600"/>
                  <a:pt x="283310" y="190807"/>
                </a:cubicBezTo>
                <a:cubicBezTo>
                  <a:pt x="282589" y="189374"/>
                  <a:pt x="282589" y="187940"/>
                  <a:pt x="282950" y="186506"/>
                </a:cubicBezTo>
                <a:cubicBezTo>
                  <a:pt x="283671" y="185430"/>
                  <a:pt x="284753" y="184355"/>
                  <a:pt x="286195" y="183997"/>
                </a:cubicBezTo>
                <a:cubicBezTo>
                  <a:pt x="291243" y="182921"/>
                  <a:pt x="294849" y="178978"/>
                  <a:pt x="294849" y="173601"/>
                </a:cubicBezTo>
                <a:cubicBezTo>
                  <a:pt x="294849" y="171092"/>
                  <a:pt x="293767" y="168583"/>
                  <a:pt x="291604" y="166432"/>
                </a:cubicBezTo>
                <a:cubicBezTo>
                  <a:pt x="290883" y="165356"/>
                  <a:pt x="290522" y="164281"/>
                  <a:pt x="290883" y="162847"/>
                </a:cubicBezTo>
                <a:cubicBezTo>
                  <a:pt x="290883" y="161772"/>
                  <a:pt x="291243" y="160338"/>
                  <a:pt x="292325" y="159621"/>
                </a:cubicBezTo>
                <a:cubicBezTo>
                  <a:pt x="295210" y="157829"/>
                  <a:pt x="296652" y="154602"/>
                  <a:pt x="296652" y="151376"/>
                </a:cubicBezTo>
                <a:cubicBezTo>
                  <a:pt x="296652" y="147075"/>
                  <a:pt x="294849" y="144924"/>
                  <a:pt x="293046" y="144207"/>
                </a:cubicBezTo>
                <a:cubicBezTo>
                  <a:pt x="291243" y="143131"/>
                  <a:pt x="290161" y="141339"/>
                  <a:pt x="289801" y="139188"/>
                </a:cubicBezTo>
                <a:cubicBezTo>
                  <a:pt x="289801" y="137396"/>
                  <a:pt x="290522" y="135245"/>
                  <a:pt x="291964" y="133811"/>
                </a:cubicBezTo>
                <a:cubicBezTo>
                  <a:pt x="293046" y="133453"/>
                  <a:pt x="295570" y="130944"/>
                  <a:pt x="295570" y="125566"/>
                </a:cubicBezTo>
                <a:cubicBezTo>
                  <a:pt x="295570" y="120189"/>
                  <a:pt x="291604" y="116246"/>
                  <a:pt x="287998" y="116246"/>
                </a:cubicBezTo>
                <a:lnTo>
                  <a:pt x="241120" y="116246"/>
                </a:lnTo>
                <a:cubicBezTo>
                  <a:pt x="239678" y="116246"/>
                  <a:pt x="238236" y="115529"/>
                  <a:pt x="237154" y="114454"/>
                </a:cubicBezTo>
                <a:cubicBezTo>
                  <a:pt x="236433" y="113378"/>
                  <a:pt x="236433" y="111945"/>
                  <a:pt x="236793" y="110511"/>
                </a:cubicBezTo>
                <a:cubicBezTo>
                  <a:pt x="237514" y="106568"/>
                  <a:pt x="240399" y="96172"/>
                  <a:pt x="238957" y="83626"/>
                </a:cubicBezTo>
                <a:cubicBezTo>
                  <a:pt x="237514" y="69645"/>
                  <a:pt x="231745" y="58891"/>
                  <a:pt x="224172" y="58891"/>
                </a:cubicBezTo>
                <a:close/>
                <a:moveTo>
                  <a:pt x="224533" y="49571"/>
                </a:moveTo>
                <a:cubicBezTo>
                  <a:pt x="236793" y="50288"/>
                  <a:pt x="246529" y="63552"/>
                  <a:pt x="248332" y="82909"/>
                </a:cubicBezTo>
                <a:cubicBezTo>
                  <a:pt x="249054" y="92587"/>
                  <a:pt x="247972" y="101191"/>
                  <a:pt x="247251" y="107284"/>
                </a:cubicBezTo>
                <a:lnTo>
                  <a:pt x="287998" y="107284"/>
                </a:lnTo>
                <a:cubicBezTo>
                  <a:pt x="297013" y="107284"/>
                  <a:pt x="304946" y="115529"/>
                  <a:pt x="304946" y="125566"/>
                </a:cubicBezTo>
                <a:cubicBezTo>
                  <a:pt x="304946" y="131660"/>
                  <a:pt x="302782" y="135962"/>
                  <a:pt x="300979" y="138471"/>
                </a:cubicBezTo>
                <a:cubicBezTo>
                  <a:pt x="303864" y="141339"/>
                  <a:pt x="306028" y="145999"/>
                  <a:pt x="306028" y="151376"/>
                </a:cubicBezTo>
                <a:cubicBezTo>
                  <a:pt x="306028" y="155678"/>
                  <a:pt x="304225" y="160338"/>
                  <a:pt x="301340" y="163922"/>
                </a:cubicBezTo>
                <a:cubicBezTo>
                  <a:pt x="302782" y="166790"/>
                  <a:pt x="303864" y="170375"/>
                  <a:pt x="303864" y="173601"/>
                </a:cubicBezTo>
                <a:cubicBezTo>
                  <a:pt x="303864" y="181129"/>
                  <a:pt x="299537" y="187940"/>
                  <a:pt x="293046" y="191166"/>
                </a:cubicBezTo>
                <a:cubicBezTo>
                  <a:pt x="293767" y="192958"/>
                  <a:pt x="293767" y="194392"/>
                  <a:pt x="293767" y="195826"/>
                </a:cubicBezTo>
                <a:cubicBezTo>
                  <a:pt x="293767" y="206222"/>
                  <a:pt x="286195" y="214466"/>
                  <a:pt x="275738" y="215542"/>
                </a:cubicBezTo>
                <a:cubicBezTo>
                  <a:pt x="275377" y="215542"/>
                  <a:pt x="275016" y="215542"/>
                  <a:pt x="274295" y="215542"/>
                </a:cubicBezTo>
                <a:lnTo>
                  <a:pt x="191358" y="215542"/>
                </a:lnTo>
                <a:cubicBezTo>
                  <a:pt x="182704" y="215542"/>
                  <a:pt x="176213" y="209089"/>
                  <a:pt x="176213" y="200486"/>
                </a:cubicBezTo>
                <a:lnTo>
                  <a:pt x="176213" y="138113"/>
                </a:lnTo>
                <a:cubicBezTo>
                  <a:pt x="176213" y="131302"/>
                  <a:pt x="181983" y="124491"/>
                  <a:pt x="189916" y="115888"/>
                </a:cubicBezTo>
                <a:cubicBezTo>
                  <a:pt x="197849" y="106926"/>
                  <a:pt x="207224" y="96530"/>
                  <a:pt x="209749" y="85418"/>
                </a:cubicBezTo>
                <a:cubicBezTo>
                  <a:pt x="211191" y="79683"/>
                  <a:pt x="208306" y="64985"/>
                  <a:pt x="206503" y="56741"/>
                </a:cubicBezTo>
                <a:cubicBezTo>
                  <a:pt x="206143" y="54948"/>
                  <a:pt x="207224" y="53156"/>
                  <a:pt x="208667" y="52081"/>
                </a:cubicBezTo>
                <a:cubicBezTo>
                  <a:pt x="209749" y="51722"/>
                  <a:pt x="213715" y="49213"/>
                  <a:pt x="224533" y="49571"/>
                </a:cubicBezTo>
                <a:close/>
                <a:moveTo>
                  <a:pt x="84446" y="0"/>
                </a:moveTo>
                <a:cubicBezTo>
                  <a:pt x="111512" y="0"/>
                  <a:pt x="137135" y="13311"/>
                  <a:pt x="153014" y="35255"/>
                </a:cubicBezTo>
                <a:cubicBezTo>
                  <a:pt x="168892" y="13311"/>
                  <a:pt x="194515" y="0"/>
                  <a:pt x="221581" y="0"/>
                </a:cubicBezTo>
                <a:cubicBezTo>
                  <a:pt x="268135" y="0"/>
                  <a:pt x="306027" y="37774"/>
                  <a:pt x="306027" y="84181"/>
                </a:cubicBezTo>
                <a:cubicBezTo>
                  <a:pt x="306027" y="86340"/>
                  <a:pt x="306027" y="88498"/>
                  <a:pt x="305666" y="90657"/>
                </a:cubicBezTo>
                <a:cubicBezTo>
                  <a:pt x="305666" y="93175"/>
                  <a:pt x="303501" y="95334"/>
                  <a:pt x="300975" y="94974"/>
                </a:cubicBezTo>
                <a:cubicBezTo>
                  <a:pt x="298449" y="94614"/>
                  <a:pt x="296284" y="92815"/>
                  <a:pt x="296644" y="90297"/>
                </a:cubicBezTo>
                <a:cubicBezTo>
                  <a:pt x="296644" y="88139"/>
                  <a:pt x="296644" y="85980"/>
                  <a:pt x="296644" y="84181"/>
                </a:cubicBezTo>
                <a:cubicBezTo>
                  <a:pt x="296644" y="42810"/>
                  <a:pt x="263083" y="9353"/>
                  <a:pt x="221581" y="9353"/>
                </a:cubicBezTo>
                <a:cubicBezTo>
                  <a:pt x="195237" y="9353"/>
                  <a:pt x="170336" y="23384"/>
                  <a:pt x="156983" y="46048"/>
                </a:cubicBezTo>
                <a:cubicBezTo>
                  <a:pt x="156262" y="47847"/>
                  <a:pt x="154457" y="48566"/>
                  <a:pt x="153014" y="48566"/>
                </a:cubicBezTo>
                <a:cubicBezTo>
                  <a:pt x="151570" y="48566"/>
                  <a:pt x="149766" y="47847"/>
                  <a:pt x="149044" y="46048"/>
                </a:cubicBezTo>
                <a:cubicBezTo>
                  <a:pt x="135330" y="23384"/>
                  <a:pt x="110790" y="9353"/>
                  <a:pt x="84446" y="9353"/>
                </a:cubicBezTo>
                <a:cubicBezTo>
                  <a:pt x="42945" y="9353"/>
                  <a:pt x="9383" y="42810"/>
                  <a:pt x="9383" y="84181"/>
                </a:cubicBezTo>
                <a:cubicBezTo>
                  <a:pt x="9383" y="167643"/>
                  <a:pt x="133887" y="250386"/>
                  <a:pt x="153014" y="262617"/>
                </a:cubicBezTo>
                <a:cubicBezTo>
                  <a:pt x="159510" y="258660"/>
                  <a:pt x="177554" y="246788"/>
                  <a:pt x="198485" y="229880"/>
                </a:cubicBezTo>
                <a:cubicBezTo>
                  <a:pt x="200650" y="228441"/>
                  <a:pt x="203537" y="228441"/>
                  <a:pt x="204981" y="230600"/>
                </a:cubicBezTo>
                <a:cubicBezTo>
                  <a:pt x="206424" y="232398"/>
                  <a:pt x="206424" y="235636"/>
                  <a:pt x="204259" y="237075"/>
                </a:cubicBezTo>
                <a:cubicBezTo>
                  <a:pt x="177554" y="258660"/>
                  <a:pt x="155540" y="271971"/>
                  <a:pt x="155540" y="271971"/>
                </a:cubicBezTo>
                <a:cubicBezTo>
                  <a:pt x="154818" y="272331"/>
                  <a:pt x="154096" y="272690"/>
                  <a:pt x="153014" y="272690"/>
                </a:cubicBezTo>
                <a:cubicBezTo>
                  <a:pt x="152292" y="272690"/>
                  <a:pt x="151570" y="272331"/>
                  <a:pt x="150488" y="271971"/>
                </a:cubicBezTo>
                <a:cubicBezTo>
                  <a:pt x="144353" y="268373"/>
                  <a:pt x="0" y="179515"/>
                  <a:pt x="0" y="84181"/>
                </a:cubicBezTo>
                <a:cubicBezTo>
                  <a:pt x="0" y="37774"/>
                  <a:pt x="37892" y="0"/>
                  <a:pt x="84446"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17" name="Freeform 16">
            <a:extLst>
              <a:ext uri="{FF2B5EF4-FFF2-40B4-BE49-F238E27FC236}">
                <a16:creationId xmlns:a16="http://schemas.microsoft.com/office/drawing/2014/main" id="{EB3B5BE4-A1E2-954B-AFE5-89E17D1AB39B}"/>
              </a:ext>
            </a:extLst>
          </p:cNvPr>
          <p:cNvSpPr>
            <a:spLocks noChangeArrowheads="1"/>
          </p:cNvSpPr>
          <p:nvPr/>
        </p:nvSpPr>
        <p:spPr bwMode="auto">
          <a:xfrm>
            <a:off x="6664186" y="4659375"/>
            <a:ext cx="671894" cy="667720"/>
          </a:xfrm>
          <a:custGeom>
            <a:avLst/>
            <a:gdLst>
              <a:gd name="connsiteX0" fmla="*/ 28448 w 306028"/>
              <a:gd name="connsiteY0" fmla="*/ 224238 h 304127"/>
              <a:gd name="connsiteX1" fmla="*/ 28448 w 306028"/>
              <a:gd name="connsiteY1" fmla="*/ 260583 h 304127"/>
              <a:gd name="connsiteX2" fmla="*/ 130354 w 306028"/>
              <a:gd name="connsiteY2" fmla="*/ 260583 h 304127"/>
              <a:gd name="connsiteX3" fmla="*/ 130354 w 306028"/>
              <a:gd name="connsiteY3" fmla="*/ 224238 h 304127"/>
              <a:gd name="connsiteX4" fmla="*/ 235090 w 306028"/>
              <a:gd name="connsiteY4" fmla="*/ 63546 h 304127"/>
              <a:gd name="connsiteX5" fmla="*/ 250214 w 306028"/>
              <a:gd name="connsiteY5" fmla="*/ 73974 h 304127"/>
              <a:gd name="connsiteX6" fmla="*/ 262097 w 306028"/>
              <a:gd name="connsiteY6" fmla="*/ 70378 h 304127"/>
              <a:gd name="connsiteX7" fmla="*/ 279381 w 306028"/>
              <a:gd name="connsiteY7" fmla="*/ 89438 h 304127"/>
              <a:gd name="connsiteX8" fmla="*/ 279381 w 306028"/>
              <a:gd name="connsiteY8" fmla="*/ 93034 h 304127"/>
              <a:gd name="connsiteX9" fmla="*/ 289104 w 306028"/>
              <a:gd name="connsiteY9" fmla="*/ 90876 h 304127"/>
              <a:gd name="connsiteX10" fmla="*/ 306028 w 306028"/>
              <a:gd name="connsiteY10" fmla="*/ 109576 h 304127"/>
              <a:gd name="connsiteX11" fmla="*/ 306028 w 306028"/>
              <a:gd name="connsiteY11" fmla="*/ 153449 h 304127"/>
              <a:gd name="connsiteX12" fmla="*/ 296306 w 306028"/>
              <a:gd name="connsiteY12" fmla="*/ 219618 h 304127"/>
              <a:gd name="connsiteX13" fmla="*/ 287663 w 306028"/>
              <a:gd name="connsiteY13" fmla="*/ 280032 h 304127"/>
              <a:gd name="connsiteX14" fmla="*/ 287663 w 306028"/>
              <a:gd name="connsiteY14" fmla="*/ 299452 h 304127"/>
              <a:gd name="connsiteX15" fmla="*/ 282982 w 306028"/>
              <a:gd name="connsiteY15" fmla="*/ 304127 h 304127"/>
              <a:gd name="connsiteX16" fmla="*/ 278301 w 306028"/>
              <a:gd name="connsiteY16" fmla="*/ 299452 h 304127"/>
              <a:gd name="connsiteX17" fmla="*/ 278301 w 306028"/>
              <a:gd name="connsiteY17" fmla="*/ 280032 h 304127"/>
              <a:gd name="connsiteX18" fmla="*/ 287663 w 306028"/>
              <a:gd name="connsiteY18" fmla="*/ 217100 h 304127"/>
              <a:gd name="connsiteX19" fmla="*/ 297026 w 306028"/>
              <a:gd name="connsiteY19" fmla="*/ 153449 h 304127"/>
              <a:gd name="connsiteX20" fmla="*/ 297026 w 306028"/>
              <a:gd name="connsiteY20" fmla="*/ 109576 h 304127"/>
              <a:gd name="connsiteX21" fmla="*/ 288744 w 306028"/>
              <a:gd name="connsiteY21" fmla="*/ 100226 h 304127"/>
              <a:gd name="connsiteX22" fmla="*/ 281902 w 306028"/>
              <a:gd name="connsiteY22" fmla="*/ 102384 h 304127"/>
              <a:gd name="connsiteX23" fmla="*/ 279381 w 306028"/>
              <a:gd name="connsiteY23" fmla="*/ 108857 h 304127"/>
              <a:gd name="connsiteX24" fmla="*/ 279381 w 306028"/>
              <a:gd name="connsiteY24" fmla="*/ 159203 h 304127"/>
              <a:gd name="connsiteX25" fmla="*/ 274700 w 306028"/>
              <a:gd name="connsiteY25" fmla="*/ 163518 h 304127"/>
              <a:gd name="connsiteX26" fmla="*/ 270019 w 306028"/>
              <a:gd name="connsiteY26" fmla="*/ 159203 h 304127"/>
              <a:gd name="connsiteX27" fmla="*/ 270019 w 306028"/>
              <a:gd name="connsiteY27" fmla="*/ 108857 h 304127"/>
              <a:gd name="connsiteX28" fmla="*/ 270019 w 306028"/>
              <a:gd name="connsiteY28" fmla="*/ 89438 h 304127"/>
              <a:gd name="connsiteX29" fmla="*/ 261377 w 306028"/>
              <a:gd name="connsiteY29" fmla="*/ 79728 h 304127"/>
              <a:gd name="connsiteX30" fmla="*/ 254895 w 306028"/>
              <a:gd name="connsiteY30" fmla="*/ 82246 h 304127"/>
              <a:gd name="connsiteX31" fmla="*/ 252374 w 306028"/>
              <a:gd name="connsiteY31" fmla="*/ 88719 h 304127"/>
              <a:gd name="connsiteX32" fmla="*/ 252374 w 306028"/>
              <a:gd name="connsiteY32" fmla="*/ 154887 h 304127"/>
              <a:gd name="connsiteX33" fmla="*/ 247693 w 306028"/>
              <a:gd name="connsiteY33" fmla="*/ 159562 h 304127"/>
              <a:gd name="connsiteX34" fmla="*/ 243012 w 306028"/>
              <a:gd name="connsiteY34" fmla="*/ 154887 h 304127"/>
              <a:gd name="connsiteX35" fmla="*/ 243012 w 306028"/>
              <a:gd name="connsiteY35" fmla="*/ 88719 h 304127"/>
              <a:gd name="connsiteX36" fmla="*/ 243012 w 306028"/>
              <a:gd name="connsiteY36" fmla="*/ 82246 h 304127"/>
              <a:gd name="connsiteX37" fmla="*/ 234370 w 306028"/>
              <a:gd name="connsiteY37" fmla="*/ 72536 h 304127"/>
              <a:gd name="connsiteX38" fmla="*/ 227888 w 306028"/>
              <a:gd name="connsiteY38" fmla="*/ 75053 h 304127"/>
              <a:gd name="connsiteX39" fmla="*/ 225007 w 306028"/>
              <a:gd name="connsiteY39" fmla="*/ 81526 h 304127"/>
              <a:gd name="connsiteX40" fmla="*/ 225007 w 306028"/>
              <a:gd name="connsiteY40" fmla="*/ 101665 h 304127"/>
              <a:gd name="connsiteX41" fmla="*/ 225007 w 306028"/>
              <a:gd name="connsiteY41" fmla="*/ 150572 h 304127"/>
              <a:gd name="connsiteX42" fmla="*/ 220326 w 306028"/>
              <a:gd name="connsiteY42" fmla="*/ 155247 h 304127"/>
              <a:gd name="connsiteX43" fmla="*/ 216005 w 306028"/>
              <a:gd name="connsiteY43" fmla="*/ 150572 h 304127"/>
              <a:gd name="connsiteX44" fmla="*/ 216005 w 306028"/>
              <a:gd name="connsiteY44" fmla="*/ 101665 h 304127"/>
              <a:gd name="connsiteX45" fmla="*/ 216005 w 306028"/>
              <a:gd name="connsiteY45" fmla="*/ 101305 h 304127"/>
              <a:gd name="connsiteX46" fmla="*/ 212764 w 306028"/>
              <a:gd name="connsiteY46" fmla="*/ 94832 h 304127"/>
              <a:gd name="connsiteX47" fmla="*/ 205202 w 306028"/>
              <a:gd name="connsiteY47" fmla="*/ 93034 h 304127"/>
              <a:gd name="connsiteX48" fmla="*/ 198000 w 306028"/>
              <a:gd name="connsiteY48" fmla="*/ 102024 h 304127"/>
              <a:gd name="connsiteX49" fmla="*/ 198000 w 306028"/>
              <a:gd name="connsiteY49" fmla="*/ 166035 h 304127"/>
              <a:gd name="connsiteX50" fmla="*/ 198000 w 306028"/>
              <a:gd name="connsiteY50" fmla="*/ 193366 h 304127"/>
              <a:gd name="connsiteX51" fmla="*/ 200521 w 306028"/>
              <a:gd name="connsiteY51" fmla="*/ 199839 h 304127"/>
              <a:gd name="connsiteX52" fmla="*/ 206643 w 306028"/>
              <a:gd name="connsiteY52" fmla="*/ 206312 h 304127"/>
              <a:gd name="connsiteX53" fmla="*/ 206643 w 306028"/>
              <a:gd name="connsiteY53" fmla="*/ 212785 h 304127"/>
              <a:gd name="connsiteX54" fmla="*/ 203402 w 306028"/>
              <a:gd name="connsiteY54" fmla="*/ 214223 h 304127"/>
              <a:gd name="connsiteX55" fmla="*/ 200161 w 306028"/>
              <a:gd name="connsiteY55" fmla="*/ 212785 h 304127"/>
              <a:gd name="connsiteX56" fmla="*/ 193679 w 306028"/>
              <a:gd name="connsiteY56" fmla="*/ 206312 h 304127"/>
              <a:gd name="connsiteX57" fmla="*/ 188998 w 306028"/>
              <a:gd name="connsiteY57" fmla="*/ 193366 h 304127"/>
              <a:gd name="connsiteX58" fmla="*/ 188998 w 306028"/>
              <a:gd name="connsiteY58" fmla="*/ 166035 h 304127"/>
              <a:gd name="connsiteX59" fmla="*/ 184677 w 306028"/>
              <a:gd name="connsiteY59" fmla="*/ 156326 h 304127"/>
              <a:gd name="connsiteX60" fmla="*/ 176395 w 306028"/>
              <a:gd name="connsiteY60" fmla="*/ 154528 h 304127"/>
              <a:gd name="connsiteX61" fmla="*/ 168113 w 306028"/>
              <a:gd name="connsiteY61" fmla="*/ 166755 h 304127"/>
              <a:gd name="connsiteX62" fmla="*/ 168113 w 306028"/>
              <a:gd name="connsiteY62" fmla="*/ 216021 h 304127"/>
              <a:gd name="connsiteX63" fmla="*/ 174594 w 306028"/>
              <a:gd name="connsiteY63" fmla="*/ 232923 h 304127"/>
              <a:gd name="connsiteX64" fmla="*/ 190078 w 306028"/>
              <a:gd name="connsiteY64" fmla="*/ 248746 h 304127"/>
              <a:gd name="connsiteX65" fmla="*/ 198000 w 306028"/>
              <a:gd name="connsiteY65" fmla="*/ 268525 h 304127"/>
              <a:gd name="connsiteX66" fmla="*/ 198000 w 306028"/>
              <a:gd name="connsiteY66" fmla="*/ 299452 h 304127"/>
              <a:gd name="connsiteX67" fmla="*/ 193679 w 306028"/>
              <a:gd name="connsiteY67" fmla="*/ 304127 h 304127"/>
              <a:gd name="connsiteX68" fmla="*/ 188998 w 306028"/>
              <a:gd name="connsiteY68" fmla="*/ 299452 h 304127"/>
              <a:gd name="connsiteX69" fmla="*/ 188998 w 306028"/>
              <a:gd name="connsiteY69" fmla="*/ 268525 h 304127"/>
              <a:gd name="connsiteX70" fmla="*/ 183237 w 306028"/>
              <a:gd name="connsiteY70" fmla="*/ 255219 h 304127"/>
              <a:gd name="connsiteX71" fmla="*/ 167753 w 306028"/>
              <a:gd name="connsiteY71" fmla="*/ 239396 h 304127"/>
              <a:gd name="connsiteX72" fmla="*/ 158750 w 306028"/>
              <a:gd name="connsiteY72" fmla="*/ 216021 h 304127"/>
              <a:gd name="connsiteX73" fmla="*/ 158750 w 306028"/>
              <a:gd name="connsiteY73" fmla="*/ 166755 h 304127"/>
              <a:gd name="connsiteX74" fmla="*/ 174234 w 306028"/>
              <a:gd name="connsiteY74" fmla="*/ 145537 h 304127"/>
              <a:gd name="connsiteX75" fmla="*/ 188998 w 306028"/>
              <a:gd name="connsiteY75" fmla="*/ 148414 h 304127"/>
              <a:gd name="connsiteX76" fmla="*/ 188998 w 306028"/>
              <a:gd name="connsiteY76" fmla="*/ 102024 h 304127"/>
              <a:gd name="connsiteX77" fmla="*/ 203762 w 306028"/>
              <a:gd name="connsiteY77" fmla="*/ 83684 h 304127"/>
              <a:gd name="connsiteX78" fmla="*/ 216005 w 306028"/>
              <a:gd name="connsiteY78" fmla="*/ 85842 h 304127"/>
              <a:gd name="connsiteX79" fmla="*/ 216005 w 306028"/>
              <a:gd name="connsiteY79" fmla="*/ 81526 h 304127"/>
              <a:gd name="connsiteX80" fmla="*/ 221406 w 306028"/>
              <a:gd name="connsiteY80" fmla="*/ 68580 h 304127"/>
              <a:gd name="connsiteX81" fmla="*/ 235090 w 306028"/>
              <a:gd name="connsiteY81" fmla="*/ 63546 h 304127"/>
              <a:gd name="connsiteX82" fmla="*/ 75620 w 306028"/>
              <a:gd name="connsiteY82" fmla="*/ 9402 h 304127"/>
              <a:gd name="connsiteX83" fmla="*/ 69138 w 306028"/>
              <a:gd name="connsiteY83" fmla="*/ 11561 h 304127"/>
              <a:gd name="connsiteX84" fmla="*/ 66257 w 306028"/>
              <a:gd name="connsiteY84" fmla="*/ 18039 h 304127"/>
              <a:gd name="connsiteX85" fmla="*/ 66257 w 306028"/>
              <a:gd name="connsiteY85" fmla="*/ 38191 h 304127"/>
              <a:gd name="connsiteX86" fmla="*/ 66257 w 306028"/>
              <a:gd name="connsiteY86" fmla="*/ 87132 h 304127"/>
              <a:gd name="connsiteX87" fmla="*/ 61576 w 306028"/>
              <a:gd name="connsiteY87" fmla="*/ 91810 h 304127"/>
              <a:gd name="connsiteX88" fmla="*/ 56895 w 306028"/>
              <a:gd name="connsiteY88" fmla="*/ 87132 h 304127"/>
              <a:gd name="connsiteX89" fmla="*/ 56895 w 306028"/>
              <a:gd name="connsiteY89" fmla="*/ 38191 h 304127"/>
              <a:gd name="connsiteX90" fmla="*/ 54014 w 306028"/>
              <a:gd name="connsiteY90" fmla="*/ 31354 h 304127"/>
              <a:gd name="connsiteX91" fmla="*/ 46452 w 306028"/>
              <a:gd name="connsiteY91" fmla="*/ 29554 h 304127"/>
              <a:gd name="connsiteX92" fmla="*/ 39250 w 306028"/>
              <a:gd name="connsiteY92" fmla="*/ 38911 h 304127"/>
              <a:gd name="connsiteX93" fmla="*/ 39250 w 306028"/>
              <a:gd name="connsiteY93" fmla="*/ 102606 h 304127"/>
              <a:gd name="connsiteX94" fmla="*/ 39250 w 306028"/>
              <a:gd name="connsiteY94" fmla="*/ 129955 h 304127"/>
              <a:gd name="connsiteX95" fmla="*/ 41771 w 306028"/>
              <a:gd name="connsiteY95" fmla="*/ 136432 h 304127"/>
              <a:gd name="connsiteX96" fmla="*/ 47893 w 306028"/>
              <a:gd name="connsiteY96" fmla="*/ 143270 h 304127"/>
              <a:gd name="connsiteX97" fmla="*/ 47532 w 306028"/>
              <a:gd name="connsiteY97" fmla="*/ 149747 h 304127"/>
              <a:gd name="connsiteX98" fmla="*/ 44292 w 306028"/>
              <a:gd name="connsiteY98" fmla="*/ 150827 h 304127"/>
              <a:gd name="connsiteX99" fmla="*/ 41051 w 306028"/>
              <a:gd name="connsiteY99" fmla="*/ 149387 h 304127"/>
              <a:gd name="connsiteX100" fmla="*/ 34929 w 306028"/>
              <a:gd name="connsiteY100" fmla="*/ 142910 h 304127"/>
              <a:gd name="connsiteX101" fmla="*/ 29888 w 306028"/>
              <a:gd name="connsiteY101" fmla="*/ 129955 h 304127"/>
              <a:gd name="connsiteX102" fmla="*/ 29888 w 306028"/>
              <a:gd name="connsiteY102" fmla="*/ 102606 h 304127"/>
              <a:gd name="connsiteX103" fmla="*/ 25567 w 306028"/>
              <a:gd name="connsiteY103" fmla="*/ 93249 h 304127"/>
              <a:gd name="connsiteX104" fmla="*/ 17645 w 306028"/>
              <a:gd name="connsiteY104" fmla="*/ 91090 h 304127"/>
              <a:gd name="connsiteX105" fmla="*/ 9363 w 306028"/>
              <a:gd name="connsiteY105" fmla="*/ 103325 h 304127"/>
              <a:gd name="connsiteX106" fmla="*/ 9363 w 306028"/>
              <a:gd name="connsiteY106" fmla="*/ 152626 h 304127"/>
              <a:gd name="connsiteX107" fmla="*/ 15844 w 306028"/>
              <a:gd name="connsiteY107" fmla="*/ 169899 h 304127"/>
              <a:gd name="connsiteX108" fmla="*/ 30968 w 306028"/>
              <a:gd name="connsiteY108" fmla="*/ 185373 h 304127"/>
              <a:gd name="connsiteX109" fmla="*/ 39250 w 306028"/>
              <a:gd name="connsiteY109" fmla="*/ 205525 h 304127"/>
              <a:gd name="connsiteX110" fmla="*/ 39250 w 306028"/>
              <a:gd name="connsiteY110" fmla="*/ 214881 h 304127"/>
              <a:gd name="connsiteX111" fmla="*/ 119551 w 306028"/>
              <a:gd name="connsiteY111" fmla="*/ 214881 h 304127"/>
              <a:gd name="connsiteX112" fmla="*/ 128553 w 306028"/>
              <a:gd name="connsiteY112" fmla="*/ 153705 h 304127"/>
              <a:gd name="connsiteX113" fmla="*/ 137916 w 306028"/>
              <a:gd name="connsiteY113" fmla="*/ 90370 h 304127"/>
              <a:gd name="connsiteX114" fmla="*/ 137916 w 306028"/>
              <a:gd name="connsiteY114" fmla="*/ 46468 h 304127"/>
              <a:gd name="connsiteX115" fmla="*/ 129634 w 306028"/>
              <a:gd name="connsiteY115" fmla="*/ 36751 h 304127"/>
              <a:gd name="connsiteX116" fmla="*/ 123152 w 306028"/>
              <a:gd name="connsiteY116" fmla="*/ 39270 h 304127"/>
              <a:gd name="connsiteX117" fmla="*/ 120271 w 306028"/>
              <a:gd name="connsiteY117" fmla="*/ 45748 h 304127"/>
              <a:gd name="connsiteX118" fmla="*/ 120271 w 306028"/>
              <a:gd name="connsiteY118" fmla="*/ 95768 h 304127"/>
              <a:gd name="connsiteX119" fmla="*/ 115950 w 306028"/>
              <a:gd name="connsiteY119" fmla="*/ 100446 h 304127"/>
              <a:gd name="connsiteX120" fmla="*/ 111269 w 306028"/>
              <a:gd name="connsiteY120" fmla="*/ 95768 h 304127"/>
              <a:gd name="connsiteX121" fmla="*/ 111269 w 306028"/>
              <a:gd name="connsiteY121" fmla="*/ 45748 h 304127"/>
              <a:gd name="connsiteX122" fmla="*/ 111269 w 306028"/>
              <a:gd name="connsiteY122" fmla="*/ 25956 h 304127"/>
              <a:gd name="connsiteX123" fmla="*/ 102627 w 306028"/>
              <a:gd name="connsiteY123" fmla="*/ 16599 h 304127"/>
              <a:gd name="connsiteX124" fmla="*/ 96145 w 306028"/>
              <a:gd name="connsiteY124" fmla="*/ 18759 h 304127"/>
              <a:gd name="connsiteX125" fmla="*/ 93264 w 306028"/>
              <a:gd name="connsiteY125" fmla="*/ 25236 h 304127"/>
              <a:gd name="connsiteX126" fmla="*/ 93264 w 306028"/>
              <a:gd name="connsiteY126" fmla="*/ 91450 h 304127"/>
              <a:gd name="connsiteX127" fmla="*/ 88583 w 306028"/>
              <a:gd name="connsiteY127" fmla="*/ 96128 h 304127"/>
              <a:gd name="connsiteX128" fmla="*/ 83902 w 306028"/>
              <a:gd name="connsiteY128" fmla="*/ 91450 h 304127"/>
              <a:gd name="connsiteX129" fmla="*/ 83902 w 306028"/>
              <a:gd name="connsiteY129" fmla="*/ 25236 h 304127"/>
              <a:gd name="connsiteX130" fmla="*/ 83902 w 306028"/>
              <a:gd name="connsiteY130" fmla="*/ 18759 h 304127"/>
              <a:gd name="connsiteX131" fmla="*/ 75620 w 306028"/>
              <a:gd name="connsiteY131" fmla="*/ 9402 h 304127"/>
              <a:gd name="connsiteX132" fmla="*/ 75980 w 306028"/>
              <a:gd name="connsiteY132" fmla="*/ 46 h 304127"/>
              <a:gd name="connsiteX133" fmla="*/ 91464 w 306028"/>
              <a:gd name="connsiteY133" fmla="*/ 10482 h 304127"/>
              <a:gd name="connsiteX134" fmla="*/ 102987 w 306028"/>
              <a:gd name="connsiteY134" fmla="*/ 7243 h 304127"/>
              <a:gd name="connsiteX135" fmla="*/ 120271 w 306028"/>
              <a:gd name="connsiteY135" fmla="*/ 25956 h 304127"/>
              <a:gd name="connsiteX136" fmla="*/ 120271 w 306028"/>
              <a:gd name="connsiteY136" fmla="*/ 29914 h 304127"/>
              <a:gd name="connsiteX137" fmla="*/ 130354 w 306028"/>
              <a:gd name="connsiteY137" fmla="*/ 27395 h 304127"/>
              <a:gd name="connsiteX138" fmla="*/ 147278 w 306028"/>
              <a:gd name="connsiteY138" fmla="*/ 46468 h 304127"/>
              <a:gd name="connsiteX139" fmla="*/ 147278 w 306028"/>
              <a:gd name="connsiteY139" fmla="*/ 90370 h 304127"/>
              <a:gd name="connsiteX140" fmla="*/ 137556 w 306028"/>
              <a:gd name="connsiteY140" fmla="*/ 156225 h 304127"/>
              <a:gd name="connsiteX141" fmla="*/ 128553 w 306028"/>
              <a:gd name="connsiteY141" fmla="*/ 214881 h 304127"/>
              <a:gd name="connsiteX142" fmla="*/ 130354 w 306028"/>
              <a:gd name="connsiteY142" fmla="*/ 214881 h 304127"/>
              <a:gd name="connsiteX143" fmla="*/ 139356 w 306028"/>
              <a:gd name="connsiteY143" fmla="*/ 224238 h 304127"/>
              <a:gd name="connsiteX144" fmla="*/ 139356 w 306028"/>
              <a:gd name="connsiteY144" fmla="*/ 299448 h 304127"/>
              <a:gd name="connsiteX145" fmla="*/ 134675 w 306028"/>
              <a:gd name="connsiteY145" fmla="*/ 304126 h 304127"/>
              <a:gd name="connsiteX146" fmla="*/ 130354 w 306028"/>
              <a:gd name="connsiteY146" fmla="*/ 299448 h 304127"/>
              <a:gd name="connsiteX147" fmla="*/ 130354 w 306028"/>
              <a:gd name="connsiteY147" fmla="*/ 269580 h 304127"/>
              <a:gd name="connsiteX148" fmla="*/ 28448 w 306028"/>
              <a:gd name="connsiteY148" fmla="*/ 269580 h 304127"/>
              <a:gd name="connsiteX149" fmla="*/ 28448 w 306028"/>
              <a:gd name="connsiteY149" fmla="*/ 299448 h 304127"/>
              <a:gd name="connsiteX150" fmla="*/ 23766 w 306028"/>
              <a:gd name="connsiteY150" fmla="*/ 304126 h 304127"/>
              <a:gd name="connsiteX151" fmla="*/ 19085 w 306028"/>
              <a:gd name="connsiteY151" fmla="*/ 299448 h 304127"/>
              <a:gd name="connsiteX152" fmla="*/ 19085 w 306028"/>
              <a:gd name="connsiteY152" fmla="*/ 224238 h 304127"/>
              <a:gd name="connsiteX153" fmla="*/ 28448 w 306028"/>
              <a:gd name="connsiteY153" fmla="*/ 214881 h 304127"/>
              <a:gd name="connsiteX154" fmla="*/ 29888 w 306028"/>
              <a:gd name="connsiteY154" fmla="*/ 214881 h 304127"/>
              <a:gd name="connsiteX155" fmla="*/ 29888 w 306028"/>
              <a:gd name="connsiteY155" fmla="*/ 205525 h 304127"/>
              <a:gd name="connsiteX156" fmla="*/ 24487 w 306028"/>
              <a:gd name="connsiteY156" fmla="*/ 191850 h 304127"/>
              <a:gd name="connsiteX157" fmla="*/ 9003 w 306028"/>
              <a:gd name="connsiteY157" fmla="*/ 176377 h 304127"/>
              <a:gd name="connsiteX158" fmla="*/ 0 w 306028"/>
              <a:gd name="connsiteY158" fmla="*/ 152626 h 304127"/>
              <a:gd name="connsiteX159" fmla="*/ 0 w 306028"/>
              <a:gd name="connsiteY159" fmla="*/ 103325 h 304127"/>
              <a:gd name="connsiteX160" fmla="*/ 15484 w 306028"/>
              <a:gd name="connsiteY160" fmla="*/ 82094 h 304127"/>
              <a:gd name="connsiteX161" fmla="*/ 29888 w 306028"/>
              <a:gd name="connsiteY161" fmla="*/ 85332 h 304127"/>
              <a:gd name="connsiteX162" fmla="*/ 29888 w 306028"/>
              <a:gd name="connsiteY162" fmla="*/ 38911 h 304127"/>
              <a:gd name="connsiteX163" fmla="*/ 44652 w 306028"/>
              <a:gd name="connsiteY163" fmla="*/ 20558 h 304127"/>
              <a:gd name="connsiteX164" fmla="*/ 56895 w 306028"/>
              <a:gd name="connsiteY164" fmla="*/ 22717 h 304127"/>
              <a:gd name="connsiteX165" fmla="*/ 56895 w 306028"/>
              <a:gd name="connsiteY165" fmla="*/ 18039 h 304127"/>
              <a:gd name="connsiteX166" fmla="*/ 62656 w 306028"/>
              <a:gd name="connsiteY166" fmla="*/ 5084 h 304127"/>
              <a:gd name="connsiteX167" fmla="*/ 75980 w 306028"/>
              <a:gd name="connsiteY167" fmla="*/ 46 h 304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Lst>
            <a:rect l="l" t="t" r="r" b="b"/>
            <a:pathLst>
              <a:path w="306028" h="304127">
                <a:moveTo>
                  <a:pt x="28448" y="224238"/>
                </a:moveTo>
                <a:lnTo>
                  <a:pt x="28448" y="260583"/>
                </a:lnTo>
                <a:lnTo>
                  <a:pt x="130354" y="260583"/>
                </a:lnTo>
                <a:lnTo>
                  <a:pt x="130354" y="224238"/>
                </a:lnTo>
                <a:close/>
                <a:moveTo>
                  <a:pt x="235090" y="63546"/>
                </a:moveTo>
                <a:cubicBezTo>
                  <a:pt x="241932" y="63905"/>
                  <a:pt x="247693" y="68221"/>
                  <a:pt x="250214" y="73974"/>
                </a:cubicBezTo>
                <a:cubicBezTo>
                  <a:pt x="253815" y="71817"/>
                  <a:pt x="257776" y="70378"/>
                  <a:pt x="262097" y="70378"/>
                </a:cubicBezTo>
                <a:cubicBezTo>
                  <a:pt x="271459" y="71098"/>
                  <a:pt x="279381" y="79369"/>
                  <a:pt x="279381" y="89438"/>
                </a:cubicBezTo>
                <a:lnTo>
                  <a:pt x="279381" y="93034"/>
                </a:lnTo>
                <a:cubicBezTo>
                  <a:pt x="282262" y="91236"/>
                  <a:pt x="285503" y="90517"/>
                  <a:pt x="289104" y="90876"/>
                </a:cubicBezTo>
                <a:cubicBezTo>
                  <a:pt x="298826" y="91236"/>
                  <a:pt x="306028" y="99867"/>
                  <a:pt x="306028" y="109576"/>
                </a:cubicBezTo>
                <a:lnTo>
                  <a:pt x="306028" y="153449"/>
                </a:lnTo>
                <a:cubicBezTo>
                  <a:pt x="306028" y="176104"/>
                  <a:pt x="303147" y="198041"/>
                  <a:pt x="296306" y="219618"/>
                </a:cubicBezTo>
                <a:cubicBezTo>
                  <a:pt x="290544" y="239396"/>
                  <a:pt x="287663" y="259535"/>
                  <a:pt x="287663" y="280032"/>
                </a:cubicBezTo>
                <a:lnTo>
                  <a:pt x="287663" y="299452"/>
                </a:lnTo>
                <a:cubicBezTo>
                  <a:pt x="287663" y="302328"/>
                  <a:pt x="285503" y="304127"/>
                  <a:pt x="282982" y="304127"/>
                </a:cubicBezTo>
                <a:cubicBezTo>
                  <a:pt x="280462" y="304127"/>
                  <a:pt x="278301" y="302328"/>
                  <a:pt x="278301" y="299452"/>
                </a:cubicBezTo>
                <a:lnTo>
                  <a:pt x="278301" y="280032"/>
                </a:lnTo>
                <a:cubicBezTo>
                  <a:pt x="278301" y="258815"/>
                  <a:pt x="281542" y="237239"/>
                  <a:pt x="287663" y="217100"/>
                </a:cubicBezTo>
                <a:cubicBezTo>
                  <a:pt x="293785" y="196243"/>
                  <a:pt x="297026" y="175026"/>
                  <a:pt x="297026" y="153449"/>
                </a:cubicBezTo>
                <a:lnTo>
                  <a:pt x="297026" y="109576"/>
                </a:lnTo>
                <a:cubicBezTo>
                  <a:pt x="297026" y="104542"/>
                  <a:pt x="293065" y="100226"/>
                  <a:pt x="288744" y="100226"/>
                </a:cubicBezTo>
                <a:cubicBezTo>
                  <a:pt x="285863" y="99867"/>
                  <a:pt x="283702" y="100945"/>
                  <a:pt x="281902" y="102384"/>
                </a:cubicBezTo>
                <a:cubicBezTo>
                  <a:pt x="280101" y="104182"/>
                  <a:pt x="279381" y="106340"/>
                  <a:pt x="279381" y="108857"/>
                </a:cubicBezTo>
                <a:lnTo>
                  <a:pt x="279381" y="159203"/>
                </a:lnTo>
                <a:cubicBezTo>
                  <a:pt x="279381" y="161720"/>
                  <a:pt x="277221" y="163518"/>
                  <a:pt x="274700" y="163518"/>
                </a:cubicBezTo>
                <a:cubicBezTo>
                  <a:pt x="272179" y="163518"/>
                  <a:pt x="270019" y="161720"/>
                  <a:pt x="270019" y="159203"/>
                </a:cubicBezTo>
                <a:lnTo>
                  <a:pt x="270019" y="108857"/>
                </a:lnTo>
                <a:lnTo>
                  <a:pt x="270019" y="89438"/>
                </a:lnTo>
                <a:cubicBezTo>
                  <a:pt x="270019" y="84403"/>
                  <a:pt x="266058" y="80088"/>
                  <a:pt x="261377" y="79728"/>
                </a:cubicBezTo>
                <a:cubicBezTo>
                  <a:pt x="258856" y="79728"/>
                  <a:pt x="256695" y="80447"/>
                  <a:pt x="254895" y="82246"/>
                </a:cubicBezTo>
                <a:cubicBezTo>
                  <a:pt x="253095" y="83684"/>
                  <a:pt x="252374" y="86201"/>
                  <a:pt x="252374" y="88719"/>
                </a:cubicBezTo>
                <a:lnTo>
                  <a:pt x="252374" y="154887"/>
                </a:lnTo>
                <a:cubicBezTo>
                  <a:pt x="252374" y="157405"/>
                  <a:pt x="250214" y="159562"/>
                  <a:pt x="247693" y="159562"/>
                </a:cubicBezTo>
                <a:cubicBezTo>
                  <a:pt x="245172" y="159562"/>
                  <a:pt x="243012" y="157405"/>
                  <a:pt x="243012" y="154887"/>
                </a:cubicBezTo>
                <a:lnTo>
                  <a:pt x="243012" y="88719"/>
                </a:lnTo>
                <a:lnTo>
                  <a:pt x="243012" y="82246"/>
                </a:lnTo>
                <a:cubicBezTo>
                  <a:pt x="243012" y="77211"/>
                  <a:pt x="239051" y="72896"/>
                  <a:pt x="234370" y="72536"/>
                </a:cubicBezTo>
                <a:cubicBezTo>
                  <a:pt x="232209" y="72536"/>
                  <a:pt x="229689" y="73255"/>
                  <a:pt x="227888" y="75053"/>
                </a:cubicBezTo>
                <a:cubicBezTo>
                  <a:pt x="226088" y="76492"/>
                  <a:pt x="225007" y="79009"/>
                  <a:pt x="225007" y="81526"/>
                </a:cubicBezTo>
                <a:lnTo>
                  <a:pt x="225007" y="101665"/>
                </a:lnTo>
                <a:lnTo>
                  <a:pt x="225007" y="150572"/>
                </a:lnTo>
                <a:cubicBezTo>
                  <a:pt x="225007" y="153089"/>
                  <a:pt x="222847" y="155247"/>
                  <a:pt x="220326" y="155247"/>
                </a:cubicBezTo>
                <a:cubicBezTo>
                  <a:pt x="217805" y="155247"/>
                  <a:pt x="216005" y="153089"/>
                  <a:pt x="216005" y="150572"/>
                </a:cubicBezTo>
                <a:lnTo>
                  <a:pt x="216005" y="101665"/>
                </a:lnTo>
                <a:lnTo>
                  <a:pt x="216005" y="101305"/>
                </a:lnTo>
                <a:cubicBezTo>
                  <a:pt x="216005" y="98788"/>
                  <a:pt x="214565" y="96630"/>
                  <a:pt x="212764" y="94832"/>
                </a:cubicBezTo>
                <a:cubicBezTo>
                  <a:pt x="210604" y="93034"/>
                  <a:pt x="208083" y="92674"/>
                  <a:pt x="205202" y="93034"/>
                </a:cubicBezTo>
                <a:cubicBezTo>
                  <a:pt x="201241" y="93753"/>
                  <a:pt x="198000" y="97709"/>
                  <a:pt x="198000" y="102024"/>
                </a:cubicBezTo>
                <a:lnTo>
                  <a:pt x="198000" y="166035"/>
                </a:lnTo>
                <a:lnTo>
                  <a:pt x="198000" y="193366"/>
                </a:lnTo>
                <a:cubicBezTo>
                  <a:pt x="198000" y="195883"/>
                  <a:pt x="199081" y="198041"/>
                  <a:pt x="200521" y="199839"/>
                </a:cubicBezTo>
                <a:lnTo>
                  <a:pt x="206643" y="206312"/>
                </a:lnTo>
                <a:cubicBezTo>
                  <a:pt x="208443" y="208110"/>
                  <a:pt x="208083" y="211346"/>
                  <a:pt x="206643" y="212785"/>
                </a:cubicBezTo>
                <a:cubicBezTo>
                  <a:pt x="205562" y="213864"/>
                  <a:pt x="204482" y="214223"/>
                  <a:pt x="203402" y="214223"/>
                </a:cubicBezTo>
                <a:cubicBezTo>
                  <a:pt x="201961" y="214223"/>
                  <a:pt x="200881" y="213504"/>
                  <a:pt x="200161" y="212785"/>
                </a:cubicBezTo>
                <a:lnTo>
                  <a:pt x="193679" y="206312"/>
                </a:lnTo>
                <a:cubicBezTo>
                  <a:pt x="190798" y="202716"/>
                  <a:pt x="188998" y="198041"/>
                  <a:pt x="188998" y="193366"/>
                </a:cubicBezTo>
                <a:lnTo>
                  <a:pt x="188998" y="166035"/>
                </a:lnTo>
                <a:cubicBezTo>
                  <a:pt x="188998" y="162439"/>
                  <a:pt x="187198" y="158843"/>
                  <a:pt x="184677" y="156326"/>
                </a:cubicBezTo>
                <a:cubicBezTo>
                  <a:pt x="182156" y="154528"/>
                  <a:pt x="179276" y="153808"/>
                  <a:pt x="176395" y="154528"/>
                </a:cubicBezTo>
                <a:cubicBezTo>
                  <a:pt x="171714" y="155607"/>
                  <a:pt x="168113" y="160641"/>
                  <a:pt x="168113" y="166755"/>
                </a:cubicBezTo>
                <a:lnTo>
                  <a:pt x="168113" y="216021"/>
                </a:lnTo>
                <a:cubicBezTo>
                  <a:pt x="168113" y="222135"/>
                  <a:pt x="170273" y="228608"/>
                  <a:pt x="174594" y="232923"/>
                </a:cubicBezTo>
                <a:lnTo>
                  <a:pt x="190078" y="248746"/>
                </a:lnTo>
                <a:cubicBezTo>
                  <a:pt x="195120" y="253781"/>
                  <a:pt x="198000" y="260973"/>
                  <a:pt x="198000" y="268525"/>
                </a:cubicBezTo>
                <a:lnTo>
                  <a:pt x="198000" y="299452"/>
                </a:lnTo>
                <a:cubicBezTo>
                  <a:pt x="198000" y="302328"/>
                  <a:pt x="196200" y="304127"/>
                  <a:pt x="193679" y="304127"/>
                </a:cubicBezTo>
                <a:cubicBezTo>
                  <a:pt x="190798" y="304127"/>
                  <a:pt x="188998" y="302328"/>
                  <a:pt x="188998" y="299452"/>
                </a:cubicBezTo>
                <a:lnTo>
                  <a:pt x="188998" y="268525"/>
                </a:lnTo>
                <a:cubicBezTo>
                  <a:pt x="188998" y="263490"/>
                  <a:pt x="186837" y="258815"/>
                  <a:pt x="183237" y="255219"/>
                </a:cubicBezTo>
                <a:lnTo>
                  <a:pt x="167753" y="239396"/>
                </a:lnTo>
                <a:cubicBezTo>
                  <a:pt x="161991" y="232923"/>
                  <a:pt x="158750" y="224652"/>
                  <a:pt x="158750" y="216021"/>
                </a:cubicBezTo>
                <a:lnTo>
                  <a:pt x="158750" y="166755"/>
                </a:lnTo>
                <a:cubicBezTo>
                  <a:pt x="158750" y="156326"/>
                  <a:pt x="165232" y="147695"/>
                  <a:pt x="174234" y="145537"/>
                </a:cubicBezTo>
                <a:cubicBezTo>
                  <a:pt x="179276" y="144458"/>
                  <a:pt x="184677" y="145537"/>
                  <a:pt x="188998" y="148414"/>
                </a:cubicBezTo>
                <a:lnTo>
                  <a:pt x="188998" y="102024"/>
                </a:lnTo>
                <a:cubicBezTo>
                  <a:pt x="188998" y="93034"/>
                  <a:pt x="195120" y="85482"/>
                  <a:pt x="203762" y="83684"/>
                </a:cubicBezTo>
                <a:cubicBezTo>
                  <a:pt x="207723" y="82965"/>
                  <a:pt x="212404" y="83684"/>
                  <a:pt x="216005" y="85842"/>
                </a:cubicBezTo>
                <a:lnTo>
                  <a:pt x="216005" y="81526"/>
                </a:lnTo>
                <a:cubicBezTo>
                  <a:pt x="216005" y="76492"/>
                  <a:pt x="217805" y="71817"/>
                  <a:pt x="221406" y="68580"/>
                </a:cubicBezTo>
                <a:cubicBezTo>
                  <a:pt x="225007" y="64984"/>
                  <a:pt x="230049" y="63186"/>
                  <a:pt x="235090" y="63546"/>
                </a:cubicBezTo>
                <a:close/>
                <a:moveTo>
                  <a:pt x="75620" y="9402"/>
                </a:moveTo>
                <a:cubicBezTo>
                  <a:pt x="73459" y="9042"/>
                  <a:pt x="70939" y="10122"/>
                  <a:pt x="69138" y="11561"/>
                </a:cubicBezTo>
                <a:cubicBezTo>
                  <a:pt x="67338" y="13361"/>
                  <a:pt x="66257" y="15520"/>
                  <a:pt x="66257" y="18039"/>
                </a:cubicBezTo>
                <a:lnTo>
                  <a:pt x="66257" y="38191"/>
                </a:lnTo>
                <a:lnTo>
                  <a:pt x="66257" y="87132"/>
                </a:lnTo>
                <a:cubicBezTo>
                  <a:pt x="66257" y="90011"/>
                  <a:pt x="64097" y="91810"/>
                  <a:pt x="61576" y="91810"/>
                </a:cubicBezTo>
                <a:cubicBezTo>
                  <a:pt x="59055" y="91810"/>
                  <a:pt x="56895" y="90011"/>
                  <a:pt x="56895" y="87132"/>
                </a:cubicBezTo>
                <a:lnTo>
                  <a:pt x="56895" y="38191"/>
                </a:lnTo>
                <a:cubicBezTo>
                  <a:pt x="56895" y="35672"/>
                  <a:pt x="55815" y="33153"/>
                  <a:pt x="54014" y="31354"/>
                </a:cubicBezTo>
                <a:cubicBezTo>
                  <a:pt x="51854" y="29914"/>
                  <a:pt x="49333" y="29194"/>
                  <a:pt x="46452" y="29554"/>
                </a:cubicBezTo>
                <a:cubicBezTo>
                  <a:pt x="42491" y="30634"/>
                  <a:pt x="39250" y="34592"/>
                  <a:pt x="39250" y="38911"/>
                </a:cubicBezTo>
                <a:lnTo>
                  <a:pt x="39250" y="102606"/>
                </a:lnTo>
                <a:lnTo>
                  <a:pt x="39250" y="129955"/>
                </a:lnTo>
                <a:cubicBezTo>
                  <a:pt x="39250" y="132474"/>
                  <a:pt x="39971" y="134993"/>
                  <a:pt x="41771" y="136432"/>
                </a:cubicBezTo>
                <a:lnTo>
                  <a:pt x="47893" y="143270"/>
                </a:lnTo>
                <a:cubicBezTo>
                  <a:pt x="49693" y="145069"/>
                  <a:pt x="49333" y="147948"/>
                  <a:pt x="47532" y="149747"/>
                </a:cubicBezTo>
                <a:cubicBezTo>
                  <a:pt x="46812" y="150467"/>
                  <a:pt x="45732" y="150827"/>
                  <a:pt x="44292" y="150827"/>
                </a:cubicBezTo>
                <a:cubicBezTo>
                  <a:pt x="43211" y="150827"/>
                  <a:pt x="42131" y="150107"/>
                  <a:pt x="41051" y="149387"/>
                </a:cubicBezTo>
                <a:lnTo>
                  <a:pt x="34929" y="142910"/>
                </a:lnTo>
                <a:cubicBezTo>
                  <a:pt x="32048" y="139311"/>
                  <a:pt x="29888" y="134993"/>
                  <a:pt x="29888" y="129955"/>
                </a:cubicBezTo>
                <a:lnTo>
                  <a:pt x="29888" y="102606"/>
                </a:lnTo>
                <a:cubicBezTo>
                  <a:pt x="29888" y="99007"/>
                  <a:pt x="28448" y="95408"/>
                  <a:pt x="25567" y="93249"/>
                </a:cubicBezTo>
                <a:cubicBezTo>
                  <a:pt x="23406" y="91090"/>
                  <a:pt x="20526" y="90730"/>
                  <a:pt x="17645" y="91090"/>
                </a:cubicBezTo>
                <a:cubicBezTo>
                  <a:pt x="12964" y="92530"/>
                  <a:pt x="9363" y="97568"/>
                  <a:pt x="9363" y="103325"/>
                </a:cubicBezTo>
                <a:lnTo>
                  <a:pt x="9363" y="152626"/>
                </a:lnTo>
                <a:cubicBezTo>
                  <a:pt x="9363" y="159103"/>
                  <a:pt x="11523" y="165221"/>
                  <a:pt x="15844" y="169899"/>
                </a:cubicBezTo>
                <a:lnTo>
                  <a:pt x="30968" y="185373"/>
                </a:lnTo>
                <a:cubicBezTo>
                  <a:pt x="36370" y="190771"/>
                  <a:pt x="39250" y="197968"/>
                  <a:pt x="39250" y="205525"/>
                </a:cubicBezTo>
                <a:lnTo>
                  <a:pt x="39250" y="214881"/>
                </a:lnTo>
                <a:lnTo>
                  <a:pt x="119551" y="214881"/>
                </a:lnTo>
                <a:cubicBezTo>
                  <a:pt x="119551" y="194369"/>
                  <a:pt x="122792" y="173498"/>
                  <a:pt x="128553" y="153705"/>
                </a:cubicBezTo>
                <a:cubicBezTo>
                  <a:pt x="135035" y="133194"/>
                  <a:pt x="137916" y="111962"/>
                  <a:pt x="137916" y="90370"/>
                </a:cubicBezTo>
                <a:lnTo>
                  <a:pt x="137916" y="46468"/>
                </a:lnTo>
                <a:cubicBezTo>
                  <a:pt x="137916" y="41070"/>
                  <a:pt x="134315" y="37111"/>
                  <a:pt x="129634" y="36751"/>
                </a:cubicBezTo>
                <a:cubicBezTo>
                  <a:pt x="127113" y="36392"/>
                  <a:pt x="124952" y="37471"/>
                  <a:pt x="123152" y="39270"/>
                </a:cubicBezTo>
                <a:cubicBezTo>
                  <a:pt x="121351" y="40710"/>
                  <a:pt x="120271" y="43229"/>
                  <a:pt x="120271" y="45748"/>
                </a:cubicBezTo>
                <a:lnTo>
                  <a:pt x="120271" y="95768"/>
                </a:lnTo>
                <a:cubicBezTo>
                  <a:pt x="120271" y="98287"/>
                  <a:pt x="118471" y="100446"/>
                  <a:pt x="115950" y="100446"/>
                </a:cubicBezTo>
                <a:cubicBezTo>
                  <a:pt x="113069" y="100446"/>
                  <a:pt x="111269" y="98287"/>
                  <a:pt x="111269" y="95768"/>
                </a:cubicBezTo>
                <a:lnTo>
                  <a:pt x="111269" y="45748"/>
                </a:lnTo>
                <a:lnTo>
                  <a:pt x="111269" y="25956"/>
                </a:lnTo>
                <a:cubicBezTo>
                  <a:pt x="111269" y="20918"/>
                  <a:pt x="107308" y="16599"/>
                  <a:pt x="102627" y="16599"/>
                </a:cubicBezTo>
                <a:cubicBezTo>
                  <a:pt x="100106" y="16240"/>
                  <a:pt x="97945" y="17319"/>
                  <a:pt x="96145" y="18759"/>
                </a:cubicBezTo>
                <a:cubicBezTo>
                  <a:pt x="94345" y="20558"/>
                  <a:pt x="93264" y="22717"/>
                  <a:pt x="93264" y="25236"/>
                </a:cubicBezTo>
                <a:lnTo>
                  <a:pt x="93264" y="91450"/>
                </a:lnTo>
                <a:cubicBezTo>
                  <a:pt x="93264" y="93969"/>
                  <a:pt x="91104" y="96128"/>
                  <a:pt x="88583" y="96128"/>
                </a:cubicBezTo>
                <a:cubicBezTo>
                  <a:pt x="86422" y="96128"/>
                  <a:pt x="83902" y="93969"/>
                  <a:pt x="83902" y="91450"/>
                </a:cubicBezTo>
                <a:lnTo>
                  <a:pt x="83902" y="25236"/>
                </a:lnTo>
                <a:lnTo>
                  <a:pt x="83902" y="18759"/>
                </a:lnTo>
                <a:cubicBezTo>
                  <a:pt x="83902" y="13721"/>
                  <a:pt x="80301" y="9402"/>
                  <a:pt x="75620" y="9402"/>
                </a:cubicBezTo>
                <a:close/>
                <a:moveTo>
                  <a:pt x="75980" y="46"/>
                </a:moveTo>
                <a:cubicBezTo>
                  <a:pt x="83182" y="406"/>
                  <a:pt x="88583" y="4724"/>
                  <a:pt x="91464" y="10482"/>
                </a:cubicBezTo>
                <a:cubicBezTo>
                  <a:pt x="94705" y="8323"/>
                  <a:pt x="99026" y="6883"/>
                  <a:pt x="102987" y="7243"/>
                </a:cubicBezTo>
                <a:cubicBezTo>
                  <a:pt x="112709" y="7603"/>
                  <a:pt x="120271" y="15880"/>
                  <a:pt x="120271" y="25956"/>
                </a:cubicBezTo>
                <a:lnTo>
                  <a:pt x="120271" y="29914"/>
                </a:lnTo>
                <a:cubicBezTo>
                  <a:pt x="123152" y="28115"/>
                  <a:pt x="126753" y="27395"/>
                  <a:pt x="130354" y="27395"/>
                </a:cubicBezTo>
                <a:cubicBezTo>
                  <a:pt x="140076" y="27755"/>
                  <a:pt x="147278" y="36032"/>
                  <a:pt x="147278" y="46468"/>
                </a:cubicBezTo>
                <a:lnTo>
                  <a:pt x="147278" y="90370"/>
                </a:lnTo>
                <a:cubicBezTo>
                  <a:pt x="147278" y="112682"/>
                  <a:pt x="144037" y="134993"/>
                  <a:pt x="137556" y="156225"/>
                </a:cubicBezTo>
                <a:cubicBezTo>
                  <a:pt x="131794" y="175297"/>
                  <a:pt x="128553" y="195089"/>
                  <a:pt x="128553" y="214881"/>
                </a:cubicBezTo>
                <a:lnTo>
                  <a:pt x="130354" y="214881"/>
                </a:lnTo>
                <a:cubicBezTo>
                  <a:pt x="135395" y="214881"/>
                  <a:pt x="139356" y="219200"/>
                  <a:pt x="139356" y="224238"/>
                </a:cubicBezTo>
                <a:lnTo>
                  <a:pt x="139356" y="299448"/>
                </a:lnTo>
                <a:cubicBezTo>
                  <a:pt x="139356" y="302327"/>
                  <a:pt x="137556" y="304126"/>
                  <a:pt x="134675" y="304126"/>
                </a:cubicBezTo>
                <a:cubicBezTo>
                  <a:pt x="132154" y="304126"/>
                  <a:pt x="130354" y="302327"/>
                  <a:pt x="130354" y="299448"/>
                </a:cubicBezTo>
                <a:lnTo>
                  <a:pt x="130354" y="269580"/>
                </a:lnTo>
                <a:lnTo>
                  <a:pt x="28448" y="269580"/>
                </a:lnTo>
                <a:lnTo>
                  <a:pt x="28448" y="299448"/>
                </a:lnTo>
                <a:cubicBezTo>
                  <a:pt x="28448" y="302327"/>
                  <a:pt x="26287" y="304126"/>
                  <a:pt x="23766" y="304126"/>
                </a:cubicBezTo>
                <a:cubicBezTo>
                  <a:pt x="21246" y="304126"/>
                  <a:pt x="19085" y="302327"/>
                  <a:pt x="19085" y="299448"/>
                </a:cubicBezTo>
                <a:lnTo>
                  <a:pt x="19085" y="224238"/>
                </a:lnTo>
                <a:cubicBezTo>
                  <a:pt x="19085" y="219200"/>
                  <a:pt x="23406" y="214881"/>
                  <a:pt x="28448" y="214881"/>
                </a:cubicBezTo>
                <a:lnTo>
                  <a:pt x="29888" y="214881"/>
                </a:lnTo>
                <a:lnTo>
                  <a:pt x="29888" y="205525"/>
                </a:lnTo>
                <a:cubicBezTo>
                  <a:pt x="29888" y="200487"/>
                  <a:pt x="28087" y="195449"/>
                  <a:pt x="24487" y="191850"/>
                </a:cubicBezTo>
                <a:lnTo>
                  <a:pt x="9003" y="176377"/>
                </a:lnTo>
                <a:cubicBezTo>
                  <a:pt x="3241" y="169899"/>
                  <a:pt x="0" y="161622"/>
                  <a:pt x="0" y="152626"/>
                </a:cubicBezTo>
                <a:lnTo>
                  <a:pt x="0" y="103325"/>
                </a:lnTo>
                <a:cubicBezTo>
                  <a:pt x="0" y="93249"/>
                  <a:pt x="6482" y="84253"/>
                  <a:pt x="15484" y="82094"/>
                </a:cubicBezTo>
                <a:cubicBezTo>
                  <a:pt x="20526" y="81014"/>
                  <a:pt x="25567" y="82094"/>
                  <a:pt x="29888" y="85332"/>
                </a:cubicBezTo>
                <a:lnTo>
                  <a:pt x="29888" y="38911"/>
                </a:lnTo>
                <a:cubicBezTo>
                  <a:pt x="29888" y="29914"/>
                  <a:pt x="36010" y="21997"/>
                  <a:pt x="44652" y="20558"/>
                </a:cubicBezTo>
                <a:cubicBezTo>
                  <a:pt x="48973" y="19838"/>
                  <a:pt x="53654" y="20558"/>
                  <a:pt x="56895" y="22717"/>
                </a:cubicBezTo>
                <a:lnTo>
                  <a:pt x="56895" y="18039"/>
                </a:lnTo>
                <a:cubicBezTo>
                  <a:pt x="56895" y="13001"/>
                  <a:pt x="59055" y="8323"/>
                  <a:pt x="62656" y="5084"/>
                </a:cubicBezTo>
                <a:cubicBezTo>
                  <a:pt x="66257" y="1485"/>
                  <a:pt x="71299" y="-314"/>
                  <a:pt x="75980" y="46"/>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18" name="Freeform 17">
            <a:extLst>
              <a:ext uri="{FF2B5EF4-FFF2-40B4-BE49-F238E27FC236}">
                <a16:creationId xmlns:a16="http://schemas.microsoft.com/office/drawing/2014/main" id="{0419242D-8100-2943-A425-0E91658DF47E}"/>
              </a:ext>
            </a:extLst>
          </p:cNvPr>
          <p:cNvSpPr>
            <a:spLocks noChangeArrowheads="1"/>
          </p:cNvSpPr>
          <p:nvPr/>
        </p:nvSpPr>
        <p:spPr bwMode="auto">
          <a:xfrm>
            <a:off x="5021153" y="3823088"/>
            <a:ext cx="607031" cy="607029"/>
          </a:xfrm>
          <a:custGeom>
            <a:avLst/>
            <a:gdLst>
              <a:gd name="connsiteX0" fmla="*/ 157776 w 315553"/>
              <a:gd name="connsiteY0" fmla="*/ 101432 h 315552"/>
              <a:gd name="connsiteX1" fmla="*/ 140463 w 315553"/>
              <a:gd name="connsiteY1" fmla="*/ 113307 h 315552"/>
              <a:gd name="connsiteX2" fmla="*/ 124954 w 315553"/>
              <a:gd name="connsiteY2" fmla="*/ 154692 h 315552"/>
              <a:gd name="connsiteX3" fmla="*/ 170761 w 315553"/>
              <a:gd name="connsiteY3" fmla="*/ 143896 h 315552"/>
              <a:gd name="connsiteX4" fmla="*/ 176532 w 315553"/>
              <a:gd name="connsiteY4" fmla="*/ 147135 h 315552"/>
              <a:gd name="connsiteX5" fmla="*/ 173286 w 315553"/>
              <a:gd name="connsiteY5" fmla="*/ 153252 h 315552"/>
              <a:gd name="connsiteX6" fmla="*/ 120986 w 315553"/>
              <a:gd name="connsiteY6" fmla="*/ 165488 h 315552"/>
              <a:gd name="connsiteX7" fmla="*/ 102591 w 315553"/>
              <a:gd name="connsiteY7" fmla="*/ 215509 h 315552"/>
              <a:gd name="connsiteX8" fmla="*/ 186992 w 315553"/>
              <a:gd name="connsiteY8" fmla="*/ 194997 h 315552"/>
              <a:gd name="connsiteX9" fmla="*/ 192763 w 315553"/>
              <a:gd name="connsiteY9" fmla="*/ 198596 h 315552"/>
              <a:gd name="connsiteX10" fmla="*/ 189156 w 315553"/>
              <a:gd name="connsiteY10" fmla="*/ 204353 h 315552"/>
              <a:gd name="connsiteX11" fmla="*/ 98623 w 315553"/>
              <a:gd name="connsiteY11" fmla="*/ 226305 h 315552"/>
              <a:gd name="connsiteX12" fmla="*/ 80228 w 315553"/>
              <a:gd name="connsiteY12" fmla="*/ 275967 h 315552"/>
              <a:gd name="connsiteX13" fmla="*/ 205388 w 315553"/>
              <a:gd name="connsiteY13" fmla="*/ 245738 h 315552"/>
              <a:gd name="connsiteX14" fmla="*/ 211159 w 315553"/>
              <a:gd name="connsiteY14" fmla="*/ 249337 h 315552"/>
              <a:gd name="connsiteX15" fmla="*/ 207912 w 315553"/>
              <a:gd name="connsiteY15" fmla="*/ 255095 h 315552"/>
              <a:gd name="connsiteX16" fmla="*/ 76260 w 315553"/>
              <a:gd name="connsiteY16" fmla="*/ 286763 h 315552"/>
              <a:gd name="connsiteX17" fmla="*/ 69047 w 315553"/>
              <a:gd name="connsiteY17" fmla="*/ 306196 h 315552"/>
              <a:gd name="connsiteX18" fmla="*/ 246867 w 315553"/>
              <a:gd name="connsiteY18" fmla="*/ 306196 h 315552"/>
              <a:gd name="connsiteX19" fmla="*/ 175090 w 315553"/>
              <a:gd name="connsiteY19" fmla="*/ 113307 h 315552"/>
              <a:gd name="connsiteX20" fmla="*/ 157776 w 315553"/>
              <a:gd name="connsiteY20" fmla="*/ 101432 h 315552"/>
              <a:gd name="connsiteX21" fmla="*/ 157776 w 315553"/>
              <a:gd name="connsiteY21" fmla="*/ 92075 h 315552"/>
              <a:gd name="connsiteX22" fmla="*/ 184107 w 315553"/>
              <a:gd name="connsiteY22" fmla="*/ 110068 h 315552"/>
              <a:gd name="connsiteX23" fmla="*/ 256966 w 315553"/>
              <a:gd name="connsiteY23" fmla="*/ 306196 h 315552"/>
              <a:gd name="connsiteX24" fmla="*/ 277526 w 315553"/>
              <a:gd name="connsiteY24" fmla="*/ 306196 h 315552"/>
              <a:gd name="connsiteX25" fmla="*/ 282215 w 315553"/>
              <a:gd name="connsiteY25" fmla="*/ 311234 h 315552"/>
              <a:gd name="connsiteX26" fmla="*/ 277526 w 315553"/>
              <a:gd name="connsiteY26" fmla="*/ 315552 h 315552"/>
              <a:gd name="connsiteX27" fmla="*/ 253359 w 315553"/>
              <a:gd name="connsiteY27" fmla="*/ 315552 h 315552"/>
              <a:gd name="connsiteX28" fmla="*/ 61833 w 315553"/>
              <a:gd name="connsiteY28" fmla="*/ 315552 h 315552"/>
              <a:gd name="connsiteX29" fmla="*/ 38027 w 315553"/>
              <a:gd name="connsiteY29" fmla="*/ 315552 h 315552"/>
              <a:gd name="connsiteX30" fmla="*/ 33338 w 315553"/>
              <a:gd name="connsiteY30" fmla="*/ 311234 h 315552"/>
              <a:gd name="connsiteX31" fmla="*/ 38027 w 315553"/>
              <a:gd name="connsiteY31" fmla="*/ 306196 h 315552"/>
              <a:gd name="connsiteX32" fmla="*/ 58947 w 315553"/>
              <a:gd name="connsiteY32" fmla="*/ 306196 h 315552"/>
              <a:gd name="connsiteX33" fmla="*/ 131807 w 315553"/>
              <a:gd name="connsiteY33" fmla="*/ 110068 h 315552"/>
              <a:gd name="connsiteX34" fmla="*/ 157776 w 315553"/>
              <a:gd name="connsiteY34" fmla="*/ 92075 h 315552"/>
              <a:gd name="connsiteX35" fmla="*/ 282399 w 315553"/>
              <a:gd name="connsiteY35" fmla="*/ 25728 h 315552"/>
              <a:gd name="connsiteX36" fmla="*/ 289102 w 315553"/>
              <a:gd name="connsiteY36" fmla="*/ 25728 h 315552"/>
              <a:gd name="connsiteX37" fmla="*/ 290160 w 315553"/>
              <a:gd name="connsiteY37" fmla="*/ 29560 h 315552"/>
              <a:gd name="connsiteX38" fmla="*/ 289102 w 315553"/>
              <a:gd name="connsiteY38" fmla="*/ 33009 h 315552"/>
              <a:gd name="connsiteX39" fmla="*/ 285574 w 315553"/>
              <a:gd name="connsiteY39" fmla="*/ 34542 h 315552"/>
              <a:gd name="connsiteX40" fmla="*/ 282399 w 315553"/>
              <a:gd name="connsiteY40" fmla="*/ 33009 h 315552"/>
              <a:gd name="connsiteX41" fmla="*/ 280988 w 315553"/>
              <a:gd name="connsiteY41" fmla="*/ 29560 h 315552"/>
              <a:gd name="connsiteX42" fmla="*/ 282399 w 315553"/>
              <a:gd name="connsiteY42" fmla="*/ 25728 h 315552"/>
              <a:gd name="connsiteX43" fmla="*/ 220436 w 315553"/>
              <a:gd name="connsiteY43" fmla="*/ 25728 h 315552"/>
              <a:gd name="connsiteX44" fmla="*/ 226899 w 315553"/>
              <a:gd name="connsiteY44" fmla="*/ 25728 h 315552"/>
              <a:gd name="connsiteX45" fmla="*/ 228260 w 315553"/>
              <a:gd name="connsiteY45" fmla="*/ 29560 h 315552"/>
              <a:gd name="connsiteX46" fmla="*/ 226899 w 315553"/>
              <a:gd name="connsiteY46" fmla="*/ 33009 h 315552"/>
              <a:gd name="connsiteX47" fmla="*/ 223498 w 315553"/>
              <a:gd name="connsiteY47" fmla="*/ 34542 h 315552"/>
              <a:gd name="connsiteX48" fmla="*/ 220436 w 315553"/>
              <a:gd name="connsiteY48" fmla="*/ 33009 h 315552"/>
              <a:gd name="connsiteX49" fmla="*/ 219075 w 315553"/>
              <a:gd name="connsiteY49" fmla="*/ 29560 h 315552"/>
              <a:gd name="connsiteX50" fmla="*/ 220436 w 315553"/>
              <a:gd name="connsiteY50" fmla="*/ 25728 h 315552"/>
              <a:gd name="connsiteX51" fmla="*/ 254001 w 315553"/>
              <a:gd name="connsiteY51" fmla="*/ 23812 h 315552"/>
              <a:gd name="connsiteX52" fmla="*/ 258423 w 315553"/>
              <a:gd name="connsiteY52" fmla="*/ 28574 h 315552"/>
              <a:gd name="connsiteX53" fmla="*/ 254001 w 315553"/>
              <a:gd name="connsiteY53" fmla="*/ 32997 h 315552"/>
              <a:gd name="connsiteX54" fmla="*/ 249238 w 315553"/>
              <a:gd name="connsiteY54" fmla="*/ 28574 h 315552"/>
              <a:gd name="connsiteX55" fmla="*/ 254001 w 315553"/>
              <a:gd name="connsiteY55" fmla="*/ 23812 h 315552"/>
              <a:gd name="connsiteX56" fmla="*/ 9726 w 315553"/>
              <a:gd name="connsiteY56" fmla="*/ 9376 h 315552"/>
              <a:gd name="connsiteX57" fmla="*/ 9726 w 315553"/>
              <a:gd name="connsiteY57" fmla="*/ 47603 h 315552"/>
              <a:gd name="connsiteX58" fmla="*/ 306187 w 315553"/>
              <a:gd name="connsiteY58" fmla="*/ 47603 h 315552"/>
              <a:gd name="connsiteX59" fmla="*/ 306187 w 315553"/>
              <a:gd name="connsiteY59" fmla="*/ 9376 h 315552"/>
              <a:gd name="connsiteX60" fmla="*/ 4683 w 315553"/>
              <a:gd name="connsiteY60" fmla="*/ 0 h 315552"/>
              <a:gd name="connsiteX61" fmla="*/ 310510 w 315553"/>
              <a:gd name="connsiteY61" fmla="*/ 0 h 315552"/>
              <a:gd name="connsiteX62" fmla="*/ 315553 w 315553"/>
              <a:gd name="connsiteY62" fmla="*/ 4688 h 315552"/>
              <a:gd name="connsiteX63" fmla="*/ 315553 w 315553"/>
              <a:gd name="connsiteY63" fmla="*/ 52652 h 315552"/>
              <a:gd name="connsiteX64" fmla="*/ 315553 w 315553"/>
              <a:gd name="connsiteY64" fmla="*/ 311224 h 315552"/>
              <a:gd name="connsiteX65" fmla="*/ 310510 w 315553"/>
              <a:gd name="connsiteY65" fmla="*/ 315552 h 315552"/>
              <a:gd name="connsiteX66" fmla="*/ 306187 w 315553"/>
              <a:gd name="connsiteY66" fmla="*/ 311224 h 315552"/>
              <a:gd name="connsiteX67" fmla="*/ 306187 w 315553"/>
              <a:gd name="connsiteY67" fmla="*/ 57340 h 315552"/>
              <a:gd name="connsiteX68" fmla="*/ 9726 w 315553"/>
              <a:gd name="connsiteY68" fmla="*/ 57340 h 315552"/>
              <a:gd name="connsiteX69" fmla="*/ 9726 w 315553"/>
              <a:gd name="connsiteY69" fmla="*/ 311224 h 315552"/>
              <a:gd name="connsiteX70" fmla="*/ 4683 w 315553"/>
              <a:gd name="connsiteY70" fmla="*/ 315552 h 315552"/>
              <a:gd name="connsiteX71" fmla="*/ 0 w 315553"/>
              <a:gd name="connsiteY71" fmla="*/ 311224 h 315552"/>
              <a:gd name="connsiteX72" fmla="*/ 0 w 315553"/>
              <a:gd name="connsiteY72" fmla="*/ 52652 h 315552"/>
              <a:gd name="connsiteX73" fmla="*/ 0 w 315553"/>
              <a:gd name="connsiteY73" fmla="*/ 4688 h 315552"/>
              <a:gd name="connsiteX74" fmla="*/ 4683 w 315553"/>
              <a:gd name="connsiteY74" fmla="*/ 0 h 315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315553" h="315552">
                <a:moveTo>
                  <a:pt x="157776" y="101432"/>
                </a:moveTo>
                <a:cubicBezTo>
                  <a:pt x="151645" y="101432"/>
                  <a:pt x="143709" y="104670"/>
                  <a:pt x="140463" y="113307"/>
                </a:cubicBezTo>
                <a:lnTo>
                  <a:pt x="124954" y="154692"/>
                </a:lnTo>
                <a:lnTo>
                  <a:pt x="170761" y="143896"/>
                </a:lnTo>
                <a:cubicBezTo>
                  <a:pt x="173286" y="143176"/>
                  <a:pt x="176172" y="144616"/>
                  <a:pt x="176532" y="147135"/>
                </a:cubicBezTo>
                <a:cubicBezTo>
                  <a:pt x="177254" y="150014"/>
                  <a:pt x="175811" y="152533"/>
                  <a:pt x="173286" y="153252"/>
                </a:cubicBezTo>
                <a:lnTo>
                  <a:pt x="120986" y="165488"/>
                </a:lnTo>
                <a:lnTo>
                  <a:pt x="102591" y="215509"/>
                </a:lnTo>
                <a:lnTo>
                  <a:pt x="186992" y="194997"/>
                </a:lnTo>
                <a:cubicBezTo>
                  <a:pt x="189517" y="194637"/>
                  <a:pt x="192042" y="196077"/>
                  <a:pt x="192763" y="198596"/>
                </a:cubicBezTo>
                <a:cubicBezTo>
                  <a:pt x="193485" y="201115"/>
                  <a:pt x="191681" y="203994"/>
                  <a:pt x="189156" y="204353"/>
                </a:cubicBezTo>
                <a:lnTo>
                  <a:pt x="98623" y="226305"/>
                </a:lnTo>
                <a:lnTo>
                  <a:pt x="80228" y="275967"/>
                </a:lnTo>
                <a:lnTo>
                  <a:pt x="205388" y="245738"/>
                </a:lnTo>
                <a:cubicBezTo>
                  <a:pt x="207912" y="245018"/>
                  <a:pt x="210798" y="246818"/>
                  <a:pt x="211159" y="249337"/>
                </a:cubicBezTo>
                <a:cubicBezTo>
                  <a:pt x="211880" y="251856"/>
                  <a:pt x="210437" y="254375"/>
                  <a:pt x="207912" y="255095"/>
                </a:cubicBezTo>
                <a:lnTo>
                  <a:pt x="76260" y="286763"/>
                </a:lnTo>
                <a:lnTo>
                  <a:pt x="69047" y="306196"/>
                </a:lnTo>
                <a:lnTo>
                  <a:pt x="246867" y="306196"/>
                </a:lnTo>
                <a:lnTo>
                  <a:pt x="175090" y="113307"/>
                </a:lnTo>
                <a:cubicBezTo>
                  <a:pt x="171843" y="104670"/>
                  <a:pt x="163908" y="101432"/>
                  <a:pt x="157776" y="101432"/>
                </a:cubicBezTo>
                <a:close/>
                <a:moveTo>
                  <a:pt x="157776" y="92075"/>
                </a:moveTo>
                <a:cubicBezTo>
                  <a:pt x="169679" y="92075"/>
                  <a:pt x="180139" y="98913"/>
                  <a:pt x="184107" y="110068"/>
                </a:cubicBezTo>
                <a:lnTo>
                  <a:pt x="256966" y="306196"/>
                </a:lnTo>
                <a:lnTo>
                  <a:pt x="277526" y="306196"/>
                </a:lnTo>
                <a:cubicBezTo>
                  <a:pt x="280050" y="306196"/>
                  <a:pt x="282215" y="308355"/>
                  <a:pt x="282215" y="311234"/>
                </a:cubicBezTo>
                <a:cubicBezTo>
                  <a:pt x="282215" y="313753"/>
                  <a:pt x="280050" y="315552"/>
                  <a:pt x="277526" y="315552"/>
                </a:cubicBezTo>
                <a:lnTo>
                  <a:pt x="253359" y="315552"/>
                </a:lnTo>
                <a:lnTo>
                  <a:pt x="61833" y="315552"/>
                </a:lnTo>
                <a:lnTo>
                  <a:pt x="38027" y="315552"/>
                </a:lnTo>
                <a:cubicBezTo>
                  <a:pt x="35502" y="315552"/>
                  <a:pt x="33338" y="313753"/>
                  <a:pt x="33338" y="311234"/>
                </a:cubicBezTo>
                <a:cubicBezTo>
                  <a:pt x="33338" y="308355"/>
                  <a:pt x="35502" y="306196"/>
                  <a:pt x="38027" y="306196"/>
                </a:cubicBezTo>
                <a:lnTo>
                  <a:pt x="58947" y="306196"/>
                </a:lnTo>
                <a:lnTo>
                  <a:pt x="131807" y="110068"/>
                </a:lnTo>
                <a:cubicBezTo>
                  <a:pt x="135774" y="98913"/>
                  <a:pt x="145874" y="92075"/>
                  <a:pt x="157776" y="92075"/>
                </a:cubicBezTo>
                <a:close/>
                <a:moveTo>
                  <a:pt x="282399" y="25728"/>
                </a:moveTo>
                <a:cubicBezTo>
                  <a:pt x="284163" y="23812"/>
                  <a:pt x="286985" y="23812"/>
                  <a:pt x="289102" y="25728"/>
                </a:cubicBezTo>
                <a:cubicBezTo>
                  <a:pt x="289808" y="26878"/>
                  <a:pt x="290160" y="28027"/>
                  <a:pt x="290160" y="29560"/>
                </a:cubicBezTo>
                <a:cubicBezTo>
                  <a:pt x="290160" y="30710"/>
                  <a:pt x="289808" y="31859"/>
                  <a:pt x="289102" y="33009"/>
                </a:cubicBezTo>
                <a:cubicBezTo>
                  <a:pt x="288044" y="33775"/>
                  <a:pt x="286985" y="34542"/>
                  <a:pt x="285574" y="34542"/>
                </a:cubicBezTo>
                <a:cubicBezTo>
                  <a:pt x="284516" y="34542"/>
                  <a:pt x="283105" y="33775"/>
                  <a:pt x="282399" y="33009"/>
                </a:cubicBezTo>
                <a:cubicBezTo>
                  <a:pt x="281341" y="31859"/>
                  <a:pt x="280988" y="30710"/>
                  <a:pt x="280988" y="29560"/>
                </a:cubicBezTo>
                <a:cubicBezTo>
                  <a:pt x="280988" y="28027"/>
                  <a:pt x="281341" y="26878"/>
                  <a:pt x="282399" y="25728"/>
                </a:cubicBezTo>
                <a:close/>
                <a:moveTo>
                  <a:pt x="220436" y="25728"/>
                </a:moveTo>
                <a:cubicBezTo>
                  <a:pt x="222137" y="23812"/>
                  <a:pt x="225198" y="23812"/>
                  <a:pt x="226899" y="25728"/>
                </a:cubicBezTo>
                <a:cubicBezTo>
                  <a:pt x="227580" y="26878"/>
                  <a:pt x="228260" y="28027"/>
                  <a:pt x="228260" y="29560"/>
                </a:cubicBezTo>
                <a:cubicBezTo>
                  <a:pt x="228260" y="30710"/>
                  <a:pt x="227580" y="31859"/>
                  <a:pt x="226899" y="33009"/>
                </a:cubicBezTo>
                <a:cubicBezTo>
                  <a:pt x="226219" y="33775"/>
                  <a:pt x="224858" y="34542"/>
                  <a:pt x="223498" y="34542"/>
                </a:cubicBezTo>
                <a:cubicBezTo>
                  <a:pt x="222477" y="34542"/>
                  <a:pt x="221456" y="33775"/>
                  <a:pt x="220436" y="33009"/>
                </a:cubicBezTo>
                <a:cubicBezTo>
                  <a:pt x="219756" y="31859"/>
                  <a:pt x="219075" y="30710"/>
                  <a:pt x="219075" y="29560"/>
                </a:cubicBezTo>
                <a:cubicBezTo>
                  <a:pt x="219075" y="28027"/>
                  <a:pt x="219756" y="26878"/>
                  <a:pt x="220436" y="25728"/>
                </a:cubicBezTo>
                <a:close/>
                <a:moveTo>
                  <a:pt x="254001" y="23812"/>
                </a:moveTo>
                <a:cubicBezTo>
                  <a:pt x="256382" y="23812"/>
                  <a:pt x="258423" y="25853"/>
                  <a:pt x="258423" y="28574"/>
                </a:cubicBezTo>
                <a:cubicBezTo>
                  <a:pt x="258423" y="30956"/>
                  <a:pt x="256382" y="32997"/>
                  <a:pt x="254001" y="32997"/>
                </a:cubicBezTo>
                <a:cubicBezTo>
                  <a:pt x="251279" y="32997"/>
                  <a:pt x="249238" y="30956"/>
                  <a:pt x="249238" y="28574"/>
                </a:cubicBezTo>
                <a:cubicBezTo>
                  <a:pt x="249238" y="25853"/>
                  <a:pt x="251279" y="23812"/>
                  <a:pt x="254001" y="23812"/>
                </a:cubicBezTo>
                <a:close/>
                <a:moveTo>
                  <a:pt x="9726" y="9376"/>
                </a:moveTo>
                <a:lnTo>
                  <a:pt x="9726" y="47603"/>
                </a:lnTo>
                <a:lnTo>
                  <a:pt x="306187" y="47603"/>
                </a:lnTo>
                <a:lnTo>
                  <a:pt x="306187" y="9376"/>
                </a:lnTo>
                <a:close/>
                <a:moveTo>
                  <a:pt x="4683" y="0"/>
                </a:moveTo>
                <a:lnTo>
                  <a:pt x="310510" y="0"/>
                </a:lnTo>
                <a:cubicBezTo>
                  <a:pt x="313392" y="0"/>
                  <a:pt x="315553" y="2164"/>
                  <a:pt x="315553" y="4688"/>
                </a:cubicBezTo>
                <a:lnTo>
                  <a:pt x="315553" y="52652"/>
                </a:lnTo>
                <a:lnTo>
                  <a:pt x="315553" y="311224"/>
                </a:lnTo>
                <a:cubicBezTo>
                  <a:pt x="315553" y="313748"/>
                  <a:pt x="313392" y="315552"/>
                  <a:pt x="310510" y="315552"/>
                </a:cubicBezTo>
                <a:cubicBezTo>
                  <a:pt x="308349" y="315552"/>
                  <a:pt x="306187" y="313748"/>
                  <a:pt x="306187" y="311224"/>
                </a:cubicBezTo>
                <a:lnTo>
                  <a:pt x="306187" y="57340"/>
                </a:lnTo>
                <a:lnTo>
                  <a:pt x="9726" y="57340"/>
                </a:lnTo>
                <a:lnTo>
                  <a:pt x="9726" y="311224"/>
                </a:lnTo>
                <a:cubicBezTo>
                  <a:pt x="9726" y="313748"/>
                  <a:pt x="7564" y="315552"/>
                  <a:pt x="4683" y="315552"/>
                </a:cubicBezTo>
                <a:cubicBezTo>
                  <a:pt x="2161" y="315552"/>
                  <a:pt x="0" y="313748"/>
                  <a:pt x="0" y="311224"/>
                </a:cubicBezTo>
                <a:lnTo>
                  <a:pt x="0" y="52652"/>
                </a:lnTo>
                <a:lnTo>
                  <a:pt x="0" y="4688"/>
                </a:lnTo>
                <a:cubicBezTo>
                  <a:pt x="0" y="2164"/>
                  <a:pt x="2161" y="0"/>
                  <a:pt x="4683"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19" name="Freeform 18">
            <a:extLst>
              <a:ext uri="{FF2B5EF4-FFF2-40B4-BE49-F238E27FC236}">
                <a16:creationId xmlns:a16="http://schemas.microsoft.com/office/drawing/2014/main" id="{D0CFF7DF-E471-8646-9A84-0F1D6DF03194}"/>
              </a:ext>
            </a:extLst>
          </p:cNvPr>
          <p:cNvSpPr>
            <a:spLocks noChangeArrowheads="1"/>
          </p:cNvSpPr>
          <p:nvPr/>
        </p:nvSpPr>
        <p:spPr bwMode="auto">
          <a:xfrm>
            <a:off x="6693460" y="2738096"/>
            <a:ext cx="607025" cy="819605"/>
          </a:xfrm>
          <a:custGeom>
            <a:avLst/>
            <a:gdLst>
              <a:gd name="connsiteX0" fmla="*/ 171273 w 226653"/>
              <a:gd name="connsiteY0" fmla="*/ 260350 h 306027"/>
              <a:gd name="connsiteX1" fmla="*/ 175859 w 226653"/>
              <a:gd name="connsiteY1" fmla="*/ 264936 h 306027"/>
              <a:gd name="connsiteX2" fmla="*/ 171273 w 226653"/>
              <a:gd name="connsiteY2" fmla="*/ 269522 h 306027"/>
              <a:gd name="connsiteX3" fmla="*/ 166687 w 226653"/>
              <a:gd name="connsiteY3" fmla="*/ 264936 h 306027"/>
              <a:gd name="connsiteX4" fmla="*/ 171273 w 226653"/>
              <a:gd name="connsiteY4" fmla="*/ 260350 h 306027"/>
              <a:gd name="connsiteX5" fmla="*/ 185371 w 226653"/>
              <a:gd name="connsiteY5" fmla="*/ 228600 h 306027"/>
              <a:gd name="connsiteX6" fmla="*/ 190134 w 226653"/>
              <a:gd name="connsiteY6" fmla="*/ 233186 h 306027"/>
              <a:gd name="connsiteX7" fmla="*/ 185371 w 226653"/>
              <a:gd name="connsiteY7" fmla="*/ 237772 h 306027"/>
              <a:gd name="connsiteX8" fmla="*/ 180975 w 226653"/>
              <a:gd name="connsiteY8" fmla="*/ 233186 h 306027"/>
              <a:gd name="connsiteX9" fmla="*/ 185371 w 226653"/>
              <a:gd name="connsiteY9" fmla="*/ 228600 h 306027"/>
              <a:gd name="connsiteX10" fmla="*/ 166511 w 226653"/>
              <a:gd name="connsiteY10" fmla="*/ 195263 h 306027"/>
              <a:gd name="connsiteX11" fmla="*/ 171097 w 226653"/>
              <a:gd name="connsiteY11" fmla="*/ 199849 h 306027"/>
              <a:gd name="connsiteX12" fmla="*/ 166511 w 226653"/>
              <a:gd name="connsiteY12" fmla="*/ 204435 h 306027"/>
              <a:gd name="connsiteX13" fmla="*/ 161925 w 226653"/>
              <a:gd name="connsiteY13" fmla="*/ 199849 h 306027"/>
              <a:gd name="connsiteX14" fmla="*/ 166511 w 226653"/>
              <a:gd name="connsiteY14" fmla="*/ 195263 h 306027"/>
              <a:gd name="connsiteX15" fmla="*/ 195086 w 226653"/>
              <a:gd name="connsiteY15" fmla="*/ 168275 h 306027"/>
              <a:gd name="connsiteX16" fmla="*/ 199672 w 226653"/>
              <a:gd name="connsiteY16" fmla="*/ 172861 h 306027"/>
              <a:gd name="connsiteX17" fmla="*/ 195086 w 226653"/>
              <a:gd name="connsiteY17" fmla="*/ 177447 h 306027"/>
              <a:gd name="connsiteX18" fmla="*/ 190500 w 226653"/>
              <a:gd name="connsiteY18" fmla="*/ 172861 h 306027"/>
              <a:gd name="connsiteX19" fmla="*/ 195086 w 226653"/>
              <a:gd name="connsiteY19" fmla="*/ 168275 h 306027"/>
              <a:gd name="connsiteX20" fmla="*/ 166511 w 226653"/>
              <a:gd name="connsiteY20" fmla="*/ 146050 h 306027"/>
              <a:gd name="connsiteX21" fmla="*/ 171097 w 226653"/>
              <a:gd name="connsiteY21" fmla="*/ 150446 h 306027"/>
              <a:gd name="connsiteX22" fmla="*/ 166511 w 226653"/>
              <a:gd name="connsiteY22" fmla="*/ 155209 h 306027"/>
              <a:gd name="connsiteX23" fmla="*/ 161925 w 226653"/>
              <a:gd name="connsiteY23" fmla="*/ 150446 h 306027"/>
              <a:gd name="connsiteX24" fmla="*/ 166511 w 226653"/>
              <a:gd name="connsiteY24" fmla="*/ 146050 h 306027"/>
              <a:gd name="connsiteX25" fmla="*/ 96063 w 226653"/>
              <a:gd name="connsiteY25" fmla="*/ 142378 h 306027"/>
              <a:gd name="connsiteX26" fmla="*/ 102085 w 226653"/>
              <a:gd name="connsiteY26" fmla="*/ 143831 h 306027"/>
              <a:gd name="connsiteX27" fmla="*/ 112358 w 226653"/>
              <a:gd name="connsiteY27" fmla="*/ 175076 h 306027"/>
              <a:gd name="connsiteX28" fmla="*/ 74455 w 226653"/>
              <a:gd name="connsiteY28" fmla="*/ 213950 h 306027"/>
              <a:gd name="connsiteX29" fmla="*/ 69850 w 226653"/>
              <a:gd name="connsiteY29" fmla="*/ 209227 h 306027"/>
              <a:gd name="connsiteX30" fmla="*/ 74455 w 226653"/>
              <a:gd name="connsiteY30" fmla="*/ 204504 h 306027"/>
              <a:gd name="connsiteX31" fmla="*/ 103148 w 226653"/>
              <a:gd name="connsiteY31" fmla="*/ 175076 h 306027"/>
              <a:gd name="connsiteX32" fmla="*/ 94646 w 226653"/>
              <a:gd name="connsiteY32" fmla="*/ 148918 h 306027"/>
              <a:gd name="connsiteX33" fmla="*/ 96063 w 226653"/>
              <a:gd name="connsiteY33" fmla="*/ 142378 h 306027"/>
              <a:gd name="connsiteX34" fmla="*/ 180975 w 226653"/>
              <a:gd name="connsiteY34" fmla="*/ 117475 h 306027"/>
              <a:gd name="connsiteX35" fmla="*/ 185371 w 226653"/>
              <a:gd name="connsiteY35" fmla="*/ 122237 h 306027"/>
              <a:gd name="connsiteX36" fmla="*/ 180975 w 226653"/>
              <a:gd name="connsiteY36" fmla="*/ 126634 h 306027"/>
              <a:gd name="connsiteX37" fmla="*/ 176212 w 226653"/>
              <a:gd name="connsiteY37" fmla="*/ 122237 h 306027"/>
              <a:gd name="connsiteX38" fmla="*/ 180975 w 226653"/>
              <a:gd name="connsiteY38" fmla="*/ 117475 h 306027"/>
              <a:gd name="connsiteX39" fmla="*/ 156986 w 226653"/>
              <a:gd name="connsiteY39" fmla="*/ 93663 h 306027"/>
              <a:gd name="connsiteX40" fmla="*/ 161572 w 226653"/>
              <a:gd name="connsiteY40" fmla="*/ 98602 h 306027"/>
              <a:gd name="connsiteX41" fmla="*/ 156986 w 226653"/>
              <a:gd name="connsiteY41" fmla="*/ 102835 h 306027"/>
              <a:gd name="connsiteX42" fmla="*/ 152400 w 226653"/>
              <a:gd name="connsiteY42" fmla="*/ 98602 h 306027"/>
              <a:gd name="connsiteX43" fmla="*/ 156986 w 226653"/>
              <a:gd name="connsiteY43" fmla="*/ 93663 h 306027"/>
              <a:gd name="connsiteX44" fmla="*/ 73460 w 226653"/>
              <a:gd name="connsiteY44" fmla="*/ 61115 h 306027"/>
              <a:gd name="connsiteX45" fmla="*/ 9317 w 226653"/>
              <a:gd name="connsiteY45" fmla="*/ 176167 h 306027"/>
              <a:gd name="connsiteX46" fmla="*/ 73460 w 226653"/>
              <a:gd name="connsiteY46" fmla="*/ 241087 h 306027"/>
              <a:gd name="connsiteX47" fmla="*/ 137962 w 226653"/>
              <a:gd name="connsiteY47" fmla="*/ 176167 h 306027"/>
              <a:gd name="connsiteX48" fmla="*/ 73460 w 226653"/>
              <a:gd name="connsiteY48" fmla="*/ 61115 h 306027"/>
              <a:gd name="connsiteX49" fmla="*/ 70594 w 226653"/>
              <a:gd name="connsiteY49" fmla="*/ 51016 h 306027"/>
              <a:gd name="connsiteX50" fmla="*/ 76685 w 226653"/>
              <a:gd name="connsiteY50" fmla="*/ 51016 h 306027"/>
              <a:gd name="connsiteX51" fmla="*/ 147279 w 226653"/>
              <a:gd name="connsiteY51" fmla="*/ 176167 h 306027"/>
              <a:gd name="connsiteX52" fmla="*/ 73460 w 226653"/>
              <a:gd name="connsiteY52" fmla="*/ 250464 h 306027"/>
              <a:gd name="connsiteX53" fmla="*/ 0 w 226653"/>
              <a:gd name="connsiteY53" fmla="*/ 176167 h 306027"/>
              <a:gd name="connsiteX54" fmla="*/ 70594 w 226653"/>
              <a:gd name="connsiteY54" fmla="*/ 51016 h 306027"/>
              <a:gd name="connsiteX55" fmla="*/ 134228 w 226653"/>
              <a:gd name="connsiteY55" fmla="*/ 9383 h 306027"/>
              <a:gd name="connsiteX56" fmla="*/ 134228 w 226653"/>
              <a:gd name="connsiteY56" fmla="*/ 59545 h 306027"/>
              <a:gd name="connsiteX57" fmla="*/ 169112 w 226653"/>
              <a:gd name="connsiteY57" fmla="*/ 58463 h 306027"/>
              <a:gd name="connsiteX58" fmla="*/ 208312 w 226653"/>
              <a:gd name="connsiteY58" fmla="*/ 55576 h 306027"/>
              <a:gd name="connsiteX59" fmla="*/ 208312 w 226653"/>
              <a:gd name="connsiteY59" fmla="*/ 9383 h 306027"/>
              <a:gd name="connsiteX60" fmla="*/ 120562 w 226653"/>
              <a:gd name="connsiteY60" fmla="*/ 0 h 306027"/>
              <a:gd name="connsiteX61" fmla="*/ 129913 w 226653"/>
              <a:gd name="connsiteY61" fmla="*/ 0 h 306027"/>
              <a:gd name="connsiteX62" fmla="*/ 212987 w 226653"/>
              <a:gd name="connsiteY62" fmla="*/ 0 h 306027"/>
              <a:gd name="connsiteX63" fmla="*/ 221977 w 226653"/>
              <a:gd name="connsiteY63" fmla="*/ 0 h 306027"/>
              <a:gd name="connsiteX64" fmla="*/ 226653 w 226653"/>
              <a:gd name="connsiteY64" fmla="*/ 4691 h 306027"/>
              <a:gd name="connsiteX65" fmla="*/ 221977 w 226653"/>
              <a:gd name="connsiteY65" fmla="*/ 9383 h 306027"/>
              <a:gd name="connsiteX66" fmla="*/ 217302 w 226653"/>
              <a:gd name="connsiteY66" fmla="*/ 9383 h 306027"/>
              <a:gd name="connsiteX67" fmla="*/ 217302 w 226653"/>
              <a:gd name="connsiteY67" fmla="*/ 259474 h 306027"/>
              <a:gd name="connsiteX68" fmla="*/ 171270 w 226653"/>
              <a:gd name="connsiteY68" fmla="*/ 306027 h 306027"/>
              <a:gd name="connsiteX69" fmla="*/ 125237 w 226653"/>
              <a:gd name="connsiteY69" fmla="*/ 259474 h 306027"/>
              <a:gd name="connsiteX70" fmla="*/ 125237 w 226653"/>
              <a:gd name="connsiteY70" fmla="*/ 245399 h 306027"/>
              <a:gd name="connsiteX71" fmla="*/ 129913 w 226653"/>
              <a:gd name="connsiteY71" fmla="*/ 240708 h 306027"/>
              <a:gd name="connsiteX72" fmla="*/ 134228 w 226653"/>
              <a:gd name="connsiteY72" fmla="*/ 245399 h 306027"/>
              <a:gd name="connsiteX73" fmla="*/ 134228 w 226653"/>
              <a:gd name="connsiteY73" fmla="*/ 259474 h 306027"/>
              <a:gd name="connsiteX74" fmla="*/ 171270 w 226653"/>
              <a:gd name="connsiteY74" fmla="*/ 296644 h 306027"/>
              <a:gd name="connsiteX75" fmla="*/ 208312 w 226653"/>
              <a:gd name="connsiteY75" fmla="*/ 259474 h 306027"/>
              <a:gd name="connsiteX76" fmla="*/ 208312 w 226653"/>
              <a:gd name="connsiteY76" fmla="*/ 65319 h 306027"/>
              <a:gd name="connsiteX77" fmla="*/ 173428 w 226653"/>
              <a:gd name="connsiteY77" fmla="*/ 66402 h 306027"/>
              <a:gd name="connsiteX78" fmla="*/ 150411 w 226653"/>
              <a:gd name="connsiteY78" fmla="*/ 71815 h 306027"/>
              <a:gd name="connsiteX79" fmla="*/ 134228 w 226653"/>
              <a:gd name="connsiteY79" fmla="*/ 69289 h 306027"/>
              <a:gd name="connsiteX80" fmla="*/ 134228 w 226653"/>
              <a:gd name="connsiteY80" fmla="*/ 92746 h 306027"/>
              <a:gd name="connsiteX81" fmla="*/ 129913 w 226653"/>
              <a:gd name="connsiteY81" fmla="*/ 97438 h 306027"/>
              <a:gd name="connsiteX82" fmla="*/ 125237 w 226653"/>
              <a:gd name="connsiteY82" fmla="*/ 92746 h 306027"/>
              <a:gd name="connsiteX83" fmla="*/ 125237 w 226653"/>
              <a:gd name="connsiteY83" fmla="*/ 9383 h 306027"/>
              <a:gd name="connsiteX84" fmla="*/ 120562 w 226653"/>
              <a:gd name="connsiteY84" fmla="*/ 9383 h 306027"/>
              <a:gd name="connsiteX85" fmla="*/ 115887 w 226653"/>
              <a:gd name="connsiteY85" fmla="*/ 4691 h 306027"/>
              <a:gd name="connsiteX86" fmla="*/ 120562 w 226653"/>
              <a:gd name="connsiteY86" fmla="*/ 0 h 30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26653" h="306027">
                <a:moveTo>
                  <a:pt x="171273" y="260350"/>
                </a:moveTo>
                <a:cubicBezTo>
                  <a:pt x="173743" y="260350"/>
                  <a:pt x="175859" y="262467"/>
                  <a:pt x="175859" y="264936"/>
                </a:cubicBezTo>
                <a:cubicBezTo>
                  <a:pt x="175859" y="267406"/>
                  <a:pt x="173743" y="269522"/>
                  <a:pt x="171273" y="269522"/>
                </a:cubicBezTo>
                <a:cubicBezTo>
                  <a:pt x="168804" y="269522"/>
                  <a:pt x="166687" y="267406"/>
                  <a:pt x="166687" y="264936"/>
                </a:cubicBezTo>
                <a:cubicBezTo>
                  <a:pt x="166687" y="262467"/>
                  <a:pt x="168804" y="260350"/>
                  <a:pt x="171273" y="260350"/>
                </a:cubicBezTo>
                <a:close/>
                <a:moveTo>
                  <a:pt x="185371" y="228600"/>
                </a:moveTo>
                <a:cubicBezTo>
                  <a:pt x="188302" y="228600"/>
                  <a:pt x="190134" y="230717"/>
                  <a:pt x="190134" y="233186"/>
                </a:cubicBezTo>
                <a:cubicBezTo>
                  <a:pt x="190134" y="235656"/>
                  <a:pt x="188302" y="237772"/>
                  <a:pt x="185371" y="237772"/>
                </a:cubicBezTo>
                <a:cubicBezTo>
                  <a:pt x="182807" y="237772"/>
                  <a:pt x="180975" y="235656"/>
                  <a:pt x="180975" y="233186"/>
                </a:cubicBezTo>
                <a:cubicBezTo>
                  <a:pt x="180975" y="230717"/>
                  <a:pt x="182807" y="228600"/>
                  <a:pt x="185371" y="228600"/>
                </a:cubicBezTo>
                <a:close/>
                <a:moveTo>
                  <a:pt x="166511" y="195263"/>
                </a:moveTo>
                <a:cubicBezTo>
                  <a:pt x="168981" y="195263"/>
                  <a:pt x="171097" y="197380"/>
                  <a:pt x="171097" y="199849"/>
                </a:cubicBezTo>
                <a:cubicBezTo>
                  <a:pt x="171097" y="202319"/>
                  <a:pt x="168981" y="204435"/>
                  <a:pt x="166511" y="204435"/>
                </a:cubicBezTo>
                <a:cubicBezTo>
                  <a:pt x="164042" y="204435"/>
                  <a:pt x="161925" y="202319"/>
                  <a:pt x="161925" y="199849"/>
                </a:cubicBezTo>
                <a:cubicBezTo>
                  <a:pt x="161925" y="197380"/>
                  <a:pt x="164042" y="195263"/>
                  <a:pt x="166511" y="195263"/>
                </a:cubicBezTo>
                <a:close/>
                <a:moveTo>
                  <a:pt x="195086" y="168275"/>
                </a:moveTo>
                <a:cubicBezTo>
                  <a:pt x="197556" y="168275"/>
                  <a:pt x="199672" y="170392"/>
                  <a:pt x="199672" y="172861"/>
                </a:cubicBezTo>
                <a:cubicBezTo>
                  <a:pt x="199672" y="175331"/>
                  <a:pt x="197556" y="177447"/>
                  <a:pt x="195086" y="177447"/>
                </a:cubicBezTo>
                <a:cubicBezTo>
                  <a:pt x="192617" y="177447"/>
                  <a:pt x="190500" y="175331"/>
                  <a:pt x="190500" y="172861"/>
                </a:cubicBezTo>
                <a:cubicBezTo>
                  <a:pt x="190500" y="170392"/>
                  <a:pt x="192617" y="168275"/>
                  <a:pt x="195086" y="168275"/>
                </a:cubicBezTo>
                <a:close/>
                <a:moveTo>
                  <a:pt x="166511" y="146050"/>
                </a:moveTo>
                <a:cubicBezTo>
                  <a:pt x="168981" y="146050"/>
                  <a:pt x="171097" y="147882"/>
                  <a:pt x="171097" y="150446"/>
                </a:cubicBezTo>
                <a:cubicBezTo>
                  <a:pt x="171097" y="153011"/>
                  <a:pt x="168981" y="155209"/>
                  <a:pt x="166511" y="155209"/>
                </a:cubicBezTo>
                <a:cubicBezTo>
                  <a:pt x="164042" y="155209"/>
                  <a:pt x="161925" y="153011"/>
                  <a:pt x="161925" y="150446"/>
                </a:cubicBezTo>
                <a:cubicBezTo>
                  <a:pt x="161925" y="147882"/>
                  <a:pt x="164042" y="146050"/>
                  <a:pt x="166511" y="146050"/>
                </a:cubicBezTo>
                <a:close/>
                <a:moveTo>
                  <a:pt x="96063" y="142378"/>
                </a:moveTo>
                <a:cubicBezTo>
                  <a:pt x="98189" y="141288"/>
                  <a:pt x="101022" y="141651"/>
                  <a:pt x="102085" y="143831"/>
                </a:cubicBezTo>
                <a:cubicBezTo>
                  <a:pt x="108816" y="155457"/>
                  <a:pt x="112358" y="166356"/>
                  <a:pt x="112358" y="175076"/>
                </a:cubicBezTo>
                <a:cubicBezTo>
                  <a:pt x="112358" y="196511"/>
                  <a:pt x="95355" y="213950"/>
                  <a:pt x="74455" y="213950"/>
                </a:cubicBezTo>
                <a:cubicBezTo>
                  <a:pt x="71976" y="213950"/>
                  <a:pt x="69850" y="211770"/>
                  <a:pt x="69850" y="209227"/>
                </a:cubicBezTo>
                <a:cubicBezTo>
                  <a:pt x="69850" y="206684"/>
                  <a:pt x="71976" y="204504"/>
                  <a:pt x="74455" y="204504"/>
                </a:cubicBezTo>
                <a:cubicBezTo>
                  <a:pt x="90396" y="204504"/>
                  <a:pt x="103148" y="191425"/>
                  <a:pt x="103148" y="175076"/>
                </a:cubicBezTo>
                <a:cubicBezTo>
                  <a:pt x="103148" y="167446"/>
                  <a:pt x="100314" y="159090"/>
                  <a:pt x="94646" y="148918"/>
                </a:cubicBezTo>
                <a:cubicBezTo>
                  <a:pt x="93229" y="146374"/>
                  <a:pt x="93938" y="143831"/>
                  <a:pt x="96063" y="142378"/>
                </a:cubicBezTo>
                <a:close/>
                <a:moveTo>
                  <a:pt x="180975" y="117475"/>
                </a:moveTo>
                <a:cubicBezTo>
                  <a:pt x="183539" y="117475"/>
                  <a:pt x="185371" y="119307"/>
                  <a:pt x="185371" y="122237"/>
                </a:cubicBezTo>
                <a:cubicBezTo>
                  <a:pt x="185371" y="124802"/>
                  <a:pt x="183539" y="126634"/>
                  <a:pt x="180975" y="126634"/>
                </a:cubicBezTo>
                <a:cubicBezTo>
                  <a:pt x="178044" y="126634"/>
                  <a:pt x="176212" y="124802"/>
                  <a:pt x="176212" y="122237"/>
                </a:cubicBezTo>
                <a:cubicBezTo>
                  <a:pt x="176212" y="119307"/>
                  <a:pt x="178044" y="117475"/>
                  <a:pt x="180975" y="117475"/>
                </a:cubicBezTo>
                <a:close/>
                <a:moveTo>
                  <a:pt x="156986" y="93663"/>
                </a:moveTo>
                <a:cubicBezTo>
                  <a:pt x="159456" y="93663"/>
                  <a:pt x="161572" y="95780"/>
                  <a:pt x="161572" y="98602"/>
                </a:cubicBezTo>
                <a:cubicBezTo>
                  <a:pt x="161572" y="100718"/>
                  <a:pt x="159456" y="102835"/>
                  <a:pt x="156986" y="102835"/>
                </a:cubicBezTo>
                <a:cubicBezTo>
                  <a:pt x="154517" y="102835"/>
                  <a:pt x="152400" y="100718"/>
                  <a:pt x="152400" y="98602"/>
                </a:cubicBezTo>
                <a:cubicBezTo>
                  <a:pt x="152400" y="95780"/>
                  <a:pt x="154517" y="93663"/>
                  <a:pt x="156986" y="93663"/>
                </a:cubicBezTo>
                <a:close/>
                <a:moveTo>
                  <a:pt x="73460" y="61115"/>
                </a:moveTo>
                <a:cubicBezTo>
                  <a:pt x="60201" y="74820"/>
                  <a:pt x="9317" y="130363"/>
                  <a:pt x="9317" y="176167"/>
                </a:cubicBezTo>
                <a:cubicBezTo>
                  <a:pt x="9317" y="212234"/>
                  <a:pt x="37984" y="241087"/>
                  <a:pt x="73460" y="241087"/>
                </a:cubicBezTo>
                <a:cubicBezTo>
                  <a:pt x="108936" y="241087"/>
                  <a:pt x="137962" y="212234"/>
                  <a:pt x="137962" y="176167"/>
                </a:cubicBezTo>
                <a:cubicBezTo>
                  <a:pt x="137962" y="130363"/>
                  <a:pt x="87077" y="74820"/>
                  <a:pt x="73460" y="61115"/>
                </a:cubicBezTo>
                <a:close/>
                <a:moveTo>
                  <a:pt x="70594" y="51016"/>
                </a:moveTo>
                <a:cubicBezTo>
                  <a:pt x="72027" y="49213"/>
                  <a:pt x="74894" y="49213"/>
                  <a:pt x="76685" y="51016"/>
                </a:cubicBezTo>
                <a:cubicBezTo>
                  <a:pt x="79552" y="53902"/>
                  <a:pt x="147279" y="119543"/>
                  <a:pt x="147279" y="176167"/>
                </a:cubicBezTo>
                <a:cubicBezTo>
                  <a:pt x="147279" y="217283"/>
                  <a:pt x="114311" y="250464"/>
                  <a:pt x="73460" y="250464"/>
                </a:cubicBezTo>
                <a:cubicBezTo>
                  <a:pt x="32967" y="250464"/>
                  <a:pt x="0" y="217283"/>
                  <a:pt x="0" y="176167"/>
                </a:cubicBezTo>
                <a:cubicBezTo>
                  <a:pt x="0" y="119543"/>
                  <a:pt x="67368" y="53902"/>
                  <a:pt x="70594" y="51016"/>
                </a:cubicBezTo>
                <a:close/>
                <a:moveTo>
                  <a:pt x="134228" y="9383"/>
                </a:moveTo>
                <a:lnTo>
                  <a:pt x="134228" y="59545"/>
                </a:lnTo>
                <a:cubicBezTo>
                  <a:pt x="144657" y="63876"/>
                  <a:pt x="159762" y="63515"/>
                  <a:pt x="169112" y="58463"/>
                </a:cubicBezTo>
                <a:cubicBezTo>
                  <a:pt x="179901" y="52689"/>
                  <a:pt x="195725" y="51606"/>
                  <a:pt x="208312" y="55576"/>
                </a:cubicBezTo>
                <a:lnTo>
                  <a:pt x="208312" y="9383"/>
                </a:lnTo>
                <a:close/>
                <a:moveTo>
                  <a:pt x="120562" y="0"/>
                </a:moveTo>
                <a:lnTo>
                  <a:pt x="129913" y="0"/>
                </a:lnTo>
                <a:lnTo>
                  <a:pt x="212987" y="0"/>
                </a:lnTo>
                <a:lnTo>
                  <a:pt x="221977" y="0"/>
                </a:lnTo>
                <a:cubicBezTo>
                  <a:pt x="224495" y="0"/>
                  <a:pt x="226653" y="2165"/>
                  <a:pt x="226653" y="4691"/>
                </a:cubicBezTo>
                <a:cubicBezTo>
                  <a:pt x="226653" y="7217"/>
                  <a:pt x="224495" y="9383"/>
                  <a:pt x="221977" y="9383"/>
                </a:cubicBezTo>
                <a:lnTo>
                  <a:pt x="217302" y="9383"/>
                </a:lnTo>
                <a:lnTo>
                  <a:pt x="217302" y="259474"/>
                </a:lnTo>
                <a:cubicBezTo>
                  <a:pt x="217302" y="285096"/>
                  <a:pt x="196804" y="306027"/>
                  <a:pt x="171270" y="306027"/>
                </a:cubicBezTo>
                <a:cubicBezTo>
                  <a:pt x="145736" y="306027"/>
                  <a:pt x="125237" y="285096"/>
                  <a:pt x="125237" y="259474"/>
                </a:cubicBezTo>
                <a:lnTo>
                  <a:pt x="125237" y="245399"/>
                </a:lnTo>
                <a:cubicBezTo>
                  <a:pt x="125237" y="242873"/>
                  <a:pt x="127036" y="240708"/>
                  <a:pt x="129913" y="240708"/>
                </a:cubicBezTo>
                <a:cubicBezTo>
                  <a:pt x="132430" y="240708"/>
                  <a:pt x="134228" y="242873"/>
                  <a:pt x="134228" y="245399"/>
                </a:cubicBezTo>
                <a:lnTo>
                  <a:pt x="134228" y="259474"/>
                </a:lnTo>
                <a:cubicBezTo>
                  <a:pt x="134228" y="280044"/>
                  <a:pt x="150771" y="296644"/>
                  <a:pt x="171270" y="296644"/>
                </a:cubicBezTo>
                <a:cubicBezTo>
                  <a:pt x="191769" y="296644"/>
                  <a:pt x="208312" y="280044"/>
                  <a:pt x="208312" y="259474"/>
                </a:cubicBezTo>
                <a:lnTo>
                  <a:pt x="208312" y="65319"/>
                </a:lnTo>
                <a:cubicBezTo>
                  <a:pt x="197882" y="61350"/>
                  <a:pt x="182778" y="61711"/>
                  <a:pt x="173428" y="66402"/>
                </a:cubicBezTo>
                <a:cubicBezTo>
                  <a:pt x="166954" y="70011"/>
                  <a:pt x="159042" y="71815"/>
                  <a:pt x="150411" y="71815"/>
                </a:cubicBezTo>
                <a:cubicBezTo>
                  <a:pt x="145017" y="71815"/>
                  <a:pt x="139623" y="71093"/>
                  <a:pt x="134228" y="69289"/>
                </a:cubicBezTo>
                <a:lnTo>
                  <a:pt x="134228" y="92746"/>
                </a:lnTo>
                <a:cubicBezTo>
                  <a:pt x="134228" y="95272"/>
                  <a:pt x="132430" y="97438"/>
                  <a:pt x="129913" y="97438"/>
                </a:cubicBezTo>
                <a:cubicBezTo>
                  <a:pt x="127036" y="97438"/>
                  <a:pt x="125237" y="95272"/>
                  <a:pt x="125237" y="92746"/>
                </a:cubicBezTo>
                <a:lnTo>
                  <a:pt x="125237" y="9383"/>
                </a:lnTo>
                <a:lnTo>
                  <a:pt x="120562" y="9383"/>
                </a:lnTo>
                <a:cubicBezTo>
                  <a:pt x="118045" y="9383"/>
                  <a:pt x="115887" y="7217"/>
                  <a:pt x="115887" y="4691"/>
                </a:cubicBezTo>
                <a:cubicBezTo>
                  <a:pt x="115887" y="2165"/>
                  <a:pt x="118045" y="0"/>
                  <a:pt x="120562" y="0"/>
                </a:cubicBezTo>
                <a:close/>
              </a:path>
            </a:pathLst>
          </a:custGeom>
          <a:solidFill>
            <a:schemeClr val="bg1"/>
          </a:solidFill>
          <a:ln>
            <a:noFill/>
          </a:ln>
          <a:effectLst/>
        </p:spPr>
        <p:txBody>
          <a:bodyPr wrap="square" anchor="ctr">
            <a:noAutofit/>
          </a:bodyPr>
          <a:lstStyle/>
          <a:p>
            <a:endParaRPr lang="en-US" sz="900" dirty="0">
              <a:latin typeface="Roboto Light" panose="02000000000000000000" pitchFamily="2" charset="0"/>
            </a:endParaRPr>
          </a:p>
        </p:txBody>
      </p:sp>
      <p:sp>
        <p:nvSpPr>
          <p:cNvPr id="20" name="TextBox 19">
            <a:extLst>
              <a:ext uri="{FF2B5EF4-FFF2-40B4-BE49-F238E27FC236}">
                <a16:creationId xmlns:a16="http://schemas.microsoft.com/office/drawing/2014/main" id="{A2422A05-4DD9-B04A-BF24-03E5AA0BDD49}"/>
              </a:ext>
            </a:extLst>
          </p:cNvPr>
          <p:cNvSpPr txBox="1"/>
          <p:nvPr/>
        </p:nvSpPr>
        <p:spPr>
          <a:xfrm>
            <a:off x="6435760" y="3648264"/>
            <a:ext cx="1122423"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WEAKNESS</a:t>
            </a:r>
          </a:p>
        </p:txBody>
      </p:sp>
      <p:sp>
        <p:nvSpPr>
          <p:cNvPr id="21" name="TextBox 20">
            <a:extLst>
              <a:ext uri="{FF2B5EF4-FFF2-40B4-BE49-F238E27FC236}">
                <a16:creationId xmlns:a16="http://schemas.microsoft.com/office/drawing/2014/main" id="{D2923EE7-F0C3-CE4F-AE33-86700FEC1063}"/>
              </a:ext>
            </a:extLst>
          </p:cNvPr>
          <p:cNvSpPr txBox="1"/>
          <p:nvPr/>
        </p:nvSpPr>
        <p:spPr>
          <a:xfrm>
            <a:off x="6279423" y="5403992"/>
            <a:ext cx="1441421"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OPPORTUNITY</a:t>
            </a:r>
          </a:p>
        </p:txBody>
      </p:sp>
      <p:sp>
        <p:nvSpPr>
          <p:cNvPr id="22" name="TextBox 21">
            <a:extLst>
              <a:ext uri="{FF2B5EF4-FFF2-40B4-BE49-F238E27FC236}">
                <a16:creationId xmlns:a16="http://schemas.microsoft.com/office/drawing/2014/main" id="{CA21CC93-A746-014B-AE9C-0624E3253B87}"/>
              </a:ext>
            </a:extLst>
          </p:cNvPr>
          <p:cNvSpPr txBox="1"/>
          <p:nvPr/>
        </p:nvSpPr>
        <p:spPr>
          <a:xfrm>
            <a:off x="4893300" y="4582751"/>
            <a:ext cx="86273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THREAT</a:t>
            </a:r>
          </a:p>
        </p:txBody>
      </p:sp>
      <p:sp>
        <p:nvSpPr>
          <p:cNvPr id="23" name="TextBox 22">
            <a:extLst>
              <a:ext uri="{FF2B5EF4-FFF2-40B4-BE49-F238E27FC236}">
                <a16:creationId xmlns:a16="http://schemas.microsoft.com/office/drawing/2014/main" id="{EA4DA86A-39F4-564C-9DD7-A696C5F18AF9}"/>
              </a:ext>
            </a:extLst>
          </p:cNvPr>
          <p:cNvSpPr txBox="1"/>
          <p:nvPr/>
        </p:nvSpPr>
        <p:spPr>
          <a:xfrm>
            <a:off x="4775833" y="2730198"/>
            <a:ext cx="1103187"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STRENGTH</a:t>
            </a:r>
          </a:p>
        </p:txBody>
      </p:sp>
      <p:sp>
        <p:nvSpPr>
          <p:cNvPr id="24" name="Subtitle 2">
            <a:extLst>
              <a:ext uri="{FF2B5EF4-FFF2-40B4-BE49-F238E27FC236}">
                <a16:creationId xmlns:a16="http://schemas.microsoft.com/office/drawing/2014/main" id="{FAD312C6-850F-6A45-98C5-84551825E958}"/>
              </a:ext>
            </a:extLst>
          </p:cNvPr>
          <p:cNvSpPr txBox="1">
            <a:spLocks/>
          </p:cNvSpPr>
          <p:nvPr/>
        </p:nvSpPr>
        <p:spPr>
          <a:xfrm>
            <a:off x="8869479" y="3025811"/>
            <a:ext cx="2560522" cy="821541"/>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25" name="Subtitle 2">
            <a:extLst>
              <a:ext uri="{FF2B5EF4-FFF2-40B4-BE49-F238E27FC236}">
                <a16:creationId xmlns:a16="http://schemas.microsoft.com/office/drawing/2014/main" id="{0DC6CB72-3894-B941-80F5-519A3B48F4F5}"/>
              </a:ext>
            </a:extLst>
          </p:cNvPr>
          <p:cNvSpPr txBox="1">
            <a:spLocks/>
          </p:cNvSpPr>
          <p:nvPr/>
        </p:nvSpPr>
        <p:spPr>
          <a:xfrm>
            <a:off x="8869479" y="4721725"/>
            <a:ext cx="2560522" cy="821541"/>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26" name="Subtitle 2">
            <a:extLst>
              <a:ext uri="{FF2B5EF4-FFF2-40B4-BE49-F238E27FC236}">
                <a16:creationId xmlns:a16="http://schemas.microsoft.com/office/drawing/2014/main" id="{DFDD5708-C9B9-1448-976F-27645F8672BB}"/>
              </a:ext>
            </a:extLst>
          </p:cNvPr>
          <p:cNvSpPr txBox="1">
            <a:spLocks/>
          </p:cNvSpPr>
          <p:nvPr/>
        </p:nvSpPr>
        <p:spPr>
          <a:xfrm>
            <a:off x="787689" y="2202337"/>
            <a:ext cx="2560522" cy="821541"/>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
        <p:nvSpPr>
          <p:cNvPr id="27" name="Subtitle 2">
            <a:extLst>
              <a:ext uri="{FF2B5EF4-FFF2-40B4-BE49-F238E27FC236}">
                <a16:creationId xmlns:a16="http://schemas.microsoft.com/office/drawing/2014/main" id="{3E8EC461-91EE-A44C-9145-C36E396B0284}"/>
              </a:ext>
            </a:extLst>
          </p:cNvPr>
          <p:cNvSpPr txBox="1">
            <a:spLocks/>
          </p:cNvSpPr>
          <p:nvPr/>
        </p:nvSpPr>
        <p:spPr>
          <a:xfrm>
            <a:off x="787689" y="3921112"/>
            <a:ext cx="2560522" cy="821541"/>
          </a:xfrm>
          <a:prstGeom prst="rect">
            <a:avLst/>
          </a:prstGeom>
        </p:spPr>
        <p:txBody>
          <a:bodyPr vert="horz" wrap="square" lIns="108745" tIns="54373" rIns="108745" bIns="54373"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a:t>
            </a:r>
          </a:p>
        </p:txBody>
      </p:sp>
    </p:spTree>
    <p:extLst>
      <p:ext uri="{BB962C8B-B14F-4D97-AF65-F5344CB8AC3E}">
        <p14:creationId xmlns:p14="http://schemas.microsoft.com/office/powerpoint/2010/main" val="2186747632"/>
      </p:ext>
    </p:extLst>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D3AF38E0-E48A-8E48-BAC5-F9105D3A1551}"/>
              </a:ext>
            </a:extLst>
          </p:cNvPr>
          <p:cNvSpPr txBox="1"/>
          <p:nvPr/>
        </p:nvSpPr>
        <p:spPr>
          <a:xfrm>
            <a:off x="3520617" y="296380"/>
            <a:ext cx="5150770" cy="707886"/>
          </a:xfrm>
          <a:prstGeom prst="rect">
            <a:avLst/>
          </a:prstGeom>
          <a:noFill/>
        </p:spPr>
        <p:txBody>
          <a:bodyPr wrap="none" rtlCol="0" anchor="t">
            <a:spAutoFit/>
          </a:bodyPr>
          <a:lstStyle/>
          <a:p>
            <a:pPr algn="ctr"/>
            <a:r>
              <a:rPr lang="en-US" sz="4000" b="1" spc="150" dirty="0">
                <a:solidFill>
                  <a:schemeClr val="tx2"/>
                </a:solidFill>
                <a:latin typeface="Oswald" panose="02000503000000000000" pitchFamily="2" charset="77"/>
              </a:rPr>
              <a:t>SWOT ANALYSIS SLIDE</a:t>
            </a:r>
          </a:p>
        </p:txBody>
      </p:sp>
      <p:sp>
        <p:nvSpPr>
          <p:cNvPr id="3" name="Rectangle 2">
            <a:extLst>
              <a:ext uri="{FF2B5EF4-FFF2-40B4-BE49-F238E27FC236}">
                <a16:creationId xmlns:a16="http://schemas.microsoft.com/office/drawing/2014/main" id="{C12A1EB1-BA38-DE45-B88A-8BB49E9E4C3A}"/>
              </a:ext>
            </a:extLst>
          </p:cNvPr>
          <p:cNvSpPr/>
          <p:nvPr/>
        </p:nvSpPr>
        <p:spPr>
          <a:xfrm>
            <a:off x="5524501" y="935240"/>
            <a:ext cx="1143000" cy="4572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Roboto Light" panose="02000000000000000000" pitchFamily="2" charset="0"/>
            </a:endParaRPr>
          </a:p>
        </p:txBody>
      </p:sp>
      <p:sp>
        <p:nvSpPr>
          <p:cNvPr id="4" name="Rectangle 3">
            <a:extLst>
              <a:ext uri="{FF2B5EF4-FFF2-40B4-BE49-F238E27FC236}">
                <a16:creationId xmlns:a16="http://schemas.microsoft.com/office/drawing/2014/main" id="{EE647272-F381-954F-84D8-AB075CBEF002}"/>
              </a:ext>
            </a:extLst>
          </p:cNvPr>
          <p:cNvSpPr/>
          <p:nvPr/>
        </p:nvSpPr>
        <p:spPr>
          <a:xfrm>
            <a:off x="2038671" y="2304495"/>
            <a:ext cx="4367663" cy="1964813"/>
          </a:xfrm>
          <a:prstGeom prst="rect">
            <a:avLst/>
          </a:prstGeom>
          <a:solidFill>
            <a:schemeClr val="tx1">
              <a:lumMod val="20000"/>
              <a:lumOff val="8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5" name="Rectangle 4">
            <a:extLst>
              <a:ext uri="{FF2B5EF4-FFF2-40B4-BE49-F238E27FC236}">
                <a16:creationId xmlns:a16="http://schemas.microsoft.com/office/drawing/2014/main" id="{5BE5357C-E5D3-9841-AACE-67281960ACBA}"/>
              </a:ext>
            </a:extLst>
          </p:cNvPr>
          <p:cNvSpPr/>
          <p:nvPr/>
        </p:nvSpPr>
        <p:spPr>
          <a:xfrm>
            <a:off x="2038671" y="4269308"/>
            <a:ext cx="4367663" cy="1964813"/>
          </a:xfrm>
          <a:prstGeom prst="rect">
            <a:avLst/>
          </a:prstGeom>
          <a:solidFill>
            <a:schemeClr val="tx1">
              <a:lumMod val="20000"/>
              <a:lumOff val="80000"/>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6" name="Rectangle 5">
            <a:extLst>
              <a:ext uri="{FF2B5EF4-FFF2-40B4-BE49-F238E27FC236}">
                <a16:creationId xmlns:a16="http://schemas.microsoft.com/office/drawing/2014/main" id="{76A5A619-4598-CC42-A8A4-4C477B9A3DE1}"/>
              </a:ext>
            </a:extLst>
          </p:cNvPr>
          <p:cNvSpPr/>
          <p:nvPr/>
        </p:nvSpPr>
        <p:spPr>
          <a:xfrm>
            <a:off x="1429230" y="2314016"/>
            <a:ext cx="607855" cy="195529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solidFill>
                <a:schemeClr val="bg2"/>
              </a:solidFill>
              <a:latin typeface="Roboto Light" panose="02000000000000000000" pitchFamily="2" charset="0"/>
            </a:endParaRPr>
          </a:p>
        </p:txBody>
      </p:sp>
      <p:sp>
        <p:nvSpPr>
          <p:cNvPr id="7" name="Rectangle 6">
            <a:extLst>
              <a:ext uri="{FF2B5EF4-FFF2-40B4-BE49-F238E27FC236}">
                <a16:creationId xmlns:a16="http://schemas.microsoft.com/office/drawing/2014/main" id="{B8E0B467-8883-534F-B0BE-5F8F72EB4875}"/>
              </a:ext>
            </a:extLst>
          </p:cNvPr>
          <p:cNvSpPr/>
          <p:nvPr/>
        </p:nvSpPr>
        <p:spPr>
          <a:xfrm>
            <a:off x="1429230" y="4269307"/>
            <a:ext cx="607855" cy="196481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solidFill>
                <a:schemeClr val="bg2"/>
              </a:solidFill>
              <a:latin typeface="Roboto Light" panose="02000000000000000000" pitchFamily="2" charset="0"/>
            </a:endParaRPr>
          </a:p>
        </p:txBody>
      </p:sp>
      <p:sp>
        <p:nvSpPr>
          <p:cNvPr id="10" name="Rectangle 9">
            <a:extLst>
              <a:ext uri="{FF2B5EF4-FFF2-40B4-BE49-F238E27FC236}">
                <a16:creationId xmlns:a16="http://schemas.microsoft.com/office/drawing/2014/main" id="{0FB29446-2D04-A040-A4C7-C953AF75344F}"/>
              </a:ext>
            </a:extLst>
          </p:cNvPr>
          <p:cNvSpPr/>
          <p:nvPr/>
        </p:nvSpPr>
        <p:spPr>
          <a:xfrm>
            <a:off x="6401574" y="1696419"/>
            <a:ext cx="4369249" cy="60807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solidFill>
                <a:schemeClr val="bg2"/>
              </a:solidFill>
              <a:latin typeface="Roboto Light" panose="02000000000000000000" pitchFamily="2" charset="0"/>
            </a:endParaRPr>
          </a:p>
        </p:txBody>
      </p:sp>
      <p:sp>
        <p:nvSpPr>
          <p:cNvPr id="14" name="Rectangle 13">
            <a:extLst>
              <a:ext uri="{FF2B5EF4-FFF2-40B4-BE49-F238E27FC236}">
                <a16:creationId xmlns:a16="http://schemas.microsoft.com/office/drawing/2014/main" id="{E187F3C6-1602-FF48-A206-05718E4F5220}"/>
              </a:ext>
            </a:extLst>
          </p:cNvPr>
          <p:cNvSpPr/>
          <p:nvPr/>
        </p:nvSpPr>
        <p:spPr>
          <a:xfrm>
            <a:off x="6404747" y="4269308"/>
            <a:ext cx="4369249" cy="1964813"/>
          </a:xfrm>
          <a:prstGeom prst="rect">
            <a:avLst/>
          </a:prstGeom>
          <a:solidFill>
            <a:schemeClr val="tx1">
              <a:lumMod val="20000"/>
              <a:lumOff val="8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15" name="Rectangle 14">
            <a:extLst>
              <a:ext uri="{FF2B5EF4-FFF2-40B4-BE49-F238E27FC236}">
                <a16:creationId xmlns:a16="http://schemas.microsoft.com/office/drawing/2014/main" id="{2862A281-6922-1646-B594-2650F74B7A54}"/>
              </a:ext>
            </a:extLst>
          </p:cNvPr>
          <p:cNvSpPr/>
          <p:nvPr/>
        </p:nvSpPr>
        <p:spPr>
          <a:xfrm>
            <a:off x="6404747" y="2309255"/>
            <a:ext cx="4369249" cy="1960053"/>
          </a:xfrm>
          <a:prstGeom prst="rect">
            <a:avLst/>
          </a:prstGeom>
          <a:solidFill>
            <a:schemeClr val="tx1">
              <a:lumMod val="20000"/>
              <a:lumOff val="80000"/>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latin typeface="Roboto Light" panose="02000000000000000000" pitchFamily="2" charset="0"/>
            </a:endParaRPr>
          </a:p>
        </p:txBody>
      </p:sp>
      <p:sp>
        <p:nvSpPr>
          <p:cNvPr id="22" name="Rectangle 21">
            <a:extLst>
              <a:ext uri="{FF2B5EF4-FFF2-40B4-BE49-F238E27FC236}">
                <a16:creationId xmlns:a16="http://schemas.microsoft.com/office/drawing/2014/main" id="{123F9DC0-AB98-9A4A-8954-C519A462EC15}"/>
              </a:ext>
            </a:extLst>
          </p:cNvPr>
          <p:cNvSpPr/>
          <p:nvPr/>
        </p:nvSpPr>
        <p:spPr>
          <a:xfrm>
            <a:off x="2037877" y="1696419"/>
            <a:ext cx="4369249" cy="60807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id-ID" sz="3599" dirty="0">
              <a:solidFill>
                <a:schemeClr val="bg2"/>
              </a:solidFill>
              <a:latin typeface="Roboto Light" panose="02000000000000000000" pitchFamily="2" charset="0"/>
            </a:endParaRPr>
          </a:p>
        </p:txBody>
      </p:sp>
      <p:sp>
        <p:nvSpPr>
          <p:cNvPr id="23" name="TextBox 22">
            <a:extLst>
              <a:ext uri="{FF2B5EF4-FFF2-40B4-BE49-F238E27FC236}">
                <a16:creationId xmlns:a16="http://schemas.microsoft.com/office/drawing/2014/main" id="{165722DC-0E98-3849-BC84-307086C54152}"/>
              </a:ext>
            </a:extLst>
          </p:cNvPr>
          <p:cNvSpPr txBox="1"/>
          <p:nvPr/>
        </p:nvSpPr>
        <p:spPr>
          <a:xfrm>
            <a:off x="3268986" y="1824508"/>
            <a:ext cx="1901483"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INTERNAL FACTORS</a:t>
            </a:r>
          </a:p>
        </p:txBody>
      </p:sp>
      <p:sp>
        <p:nvSpPr>
          <p:cNvPr id="24" name="TextBox 23">
            <a:extLst>
              <a:ext uri="{FF2B5EF4-FFF2-40B4-BE49-F238E27FC236}">
                <a16:creationId xmlns:a16="http://schemas.microsoft.com/office/drawing/2014/main" id="{6E86C838-3EDF-7E43-A6DD-BC28AC2E394D}"/>
              </a:ext>
            </a:extLst>
          </p:cNvPr>
          <p:cNvSpPr txBox="1"/>
          <p:nvPr/>
        </p:nvSpPr>
        <p:spPr>
          <a:xfrm>
            <a:off x="7627012" y="1824508"/>
            <a:ext cx="1923925"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EXTERNAL FACTORS</a:t>
            </a:r>
          </a:p>
        </p:txBody>
      </p:sp>
      <p:sp>
        <p:nvSpPr>
          <p:cNvPr id="25" name="TextBox 24">
            <a:extLst>
              <a:ext uri="{FF2B5EF4-FFF2-40B4-BE49-F238E27FC236}">
                <a16:creationId xmlns:a16="http://schemas.microsoft.com/office/drawing/2014/main" id="{D99FA03B-47C6-7447-9974-7D50730A7FC9}"/>
              </a:ext>
            </a:extLst>
          </p:cNvPr>
          <p:cNvSpPr txBox="1"/>
          <p:nvPr/>
        </p:nvSpPr>
        <p:spPr>
          <a:xfrm rot="16200000">
            <a:off x="1236868" y="3114691"/>
            <a:ext cx="992580"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POSITIVE</a:t>
            </a:r>
          </a:p>
        </p:txBody>
      </p:sp>
      <p:sp>
        <p:nvSpPr>
          <p:cNvPr id="26" name="TextBox 25">
            <a:extLst>
              <a:ext uri="{FF2B5EF4-FFF2-40B4-BE49-F238E27FC236}">
                <a16:creationId xmlns:a16="http://schemas.microsoft.com/office/drawing/2014/main" id="{B7532BEE-2A95-C040-96A2-53A8AE9934B2}"/>
              </a:ext>
            </a:extLst>
          </p:cNvPr>
          <p:cNvSpPr txBox="1"/>
          <p:nvPr/>
        </p:nvSpPr>
        <p:spPr>
          <a:xfrm rot="16200000">
            <a:off x="1219236" y="5074743"/>
            <a:ext cx="1027846" cy="353943"/>
          </a:xfrm>
          <a:prstGeom prst="rect">
            <a:avLst/>
          </a:prstGeom>
          <a:noFill/>
        </p:spPr>
        <p:txBody>
          <a:bodyPr wrap="none" rtlCol="0" anchor="ctr" anchorCtr="0">
            <a:spAutoFit/>
          </a:bodyPr>
          <a:lstStyle/>
          <a:p>
            <a:pPr algn="ctr"/>
            <a:r>
              <a:rPr lang="en-US" sz="1700" b="1" dirty="0">
                <a:solidFill>
                  <a:schemeClr val="bg1"/>
                </a:solidFill>
                <a:latin typeface="Oswald" panose="02000503000000000000" pitchFamily="2" charset="77"/>
                <a:ea typeface="League Spartan" charset="0"/>
                <a:cs typeface="Poppins" pitchFamily="2" charset="77"/>
              </a:rPr>
              <a:t>NEGATIVE</a:t>
            </a:r>
          </a:p>
        </p:txBody>
      </p:sp>
      <p:sp>
        <p:nvSpPr>
          <p:cNvPr id="27" name="Subtitle 2">
            <a:extLst>
              <a:ext uri="{FF2B5EF4-FFF2-40B4-BE49-F238E27FC236}">
                <a16:creationId xmlns:a16="http://schemas.microsoft.com/office/drawing/2014/main" id="{D227B7B3-2F8B-314E-A1B0-284681717859}"/>
              </a:ext>
            </a:extLst>
          </p:cNvPr>
          <p:cNvSpPr txBox="1">
            <a:spLocks/>
          </p:cNvSpPr>
          <p:nvPr/>
        </p:nvSpPr>
        <p:spPr>
          <a:xfrm>
            <a:off x="2281014" y="2959049"/>
            <a:ext cx="3865865" cy="1065198"/>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28" name="TextBox 27">
            <a:extLst>
              <a:ext uri="{FF2B5EF4-FFF2-40B4-BE49-F238E27FC236}">
                <a16:creationId xmlns:a16="http://schemas.microsoft.com/office/drawing/2014/main" id="{F1916C8C-B287-C54C-AA72-F9248EB5CE3B}"/>
              </a:ext>
            </a:extLst>
          </p:cNvPr>
          <p:cNvSpPr txBox="1"/>
          <p:nvPr/>
        </p:nvSpPr>
        <p:spPr>
          <a:xfrm>
            <a:off x="2350940" y="2571040"/>
            <a:ext cx="1215397" cy="353943"/>
          </a:xfrm>
          <a:prstGeom prst="rect">
            <a:avLst/>
          </a:prstGeom>
          <a:noFill/>
        </p:spPr>
        <p:txBody>
          <a:bodyPr wrap="none" rtlCol="0" anchor="ctr" anchorCtr="0">
            <a:spAutoFit/>
          </a:bodyPr>
          <a:lstStyle/>
          <a:p>
            <a:r>
              <a:rPr lang="en-US" sz="1700" b="1" dirty="0">
                <a:solidFill>
                  <a:schemeClr val="tx2"/>
                </a:solidFill>
                <a:latin typeface="Oswald" panose="02000503000000000000" pitchFamily="2" charset="77"/>
                <a:ea typeface="League Spartan" charset="0"/>
                <a:cs typeface="Poppins" pitchFamily="2" charset="77"/>
              </a:rPr>
              <a:t>STRENGTHS</a:t>
            </a:r>
          </a:p>
        </p:txBody>
      </p:sp>
      <p:sp>
        <p:nvSpPr>
          <p:cNvPr id="29" name="Subtitle 2">
            <a:extLst>
              <a:ext uri="{FF2B5EF4-FFF2-40B4-BE49-F238E27FC236}">
                <a16:creationId xmlns:a16="http://schemas.microsoft.com/office/drawing/2014/main" id="{DD523D93-CEAE-2049-9CBF-795F4F0D9CAE}"/>
              </a:ext>
            </a:extLst>
          </p:cNvPr>
          <p:cNvSpPr txBox="1">
            <a:spLocks/>
          </p:cNvSpPr>
          <p:nvPr/>
        </p:nvSpPr>
        <p:spPr>
          <a:xfrm>
            <a:off x="2281014" y="4877384"/>
            <a:ext cx="3865865" cy="1065198"/>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30" name="TextBox 29">
            <a:extLst>
              <a:ext uri="{FF2B5EF4-FFF2-40B4-BE49-F238E27FC236}">
                <a16:creationId xmlns:a16="http://schemas.microsoft.com/office/drawing/2014/main" id="{4C5CB47D-16CD-4248-9685-664B23727B22}"/>
              </a:ext>
            </a:extLst>
          </p:cNvPr>
          <p:cNvSpPr txBox="1"/>
          <p:nvPr/>
        </p:nvSpPr>
        <p:spPr>
          <a:xfrm>
            <a:off x="2350940" y="4489375"/>
            <a:ext cx="1332416" cy="353943"/>
          </a:xfrm>
          <a:prstGeom prst="rect">
            <a:avLst/>
          </a:prstGeom>
          <a:noFill/>
        </p:spPr>
        <p:txBody>
          <a:bodyPr wrap="none" rtlCol="0" anchor="ctr" anchorCtr="0">
            <a:spAutoFit/>
          </a:bodyPr>
          <a:lstStyle/>
          <a:p>
            <a:r>
              <a:rPr lang="en-US" sz="1700" b="1" dirty="0">
                <a:solidFill>
                  <a:schemeClr val="tx2"/>
                </a:solidFill>
                <a:latin typeface="Oswald" panose="02000503000000000000" pitchFamily="2" charset="77"/>
                <a:ea typeface="League Spartan" charset="0"/>
                <a:cs typeface="Poppins" pitchFamily="2" charset="77"/>
              </a:rPr>
              <a:t>WEAKNESSES</a:t>
            </a:r>
          </a:p>
        </p:txBody>
      </p:sp>
      <p:sp>
        <p:nvSpPr>
          <p:cNvPr id="31" name="Subtitle 2">
            <a:extLst>
              <a:ext uri="{FF2B5EF4-FFF2-40B4-BE49-F238E27FC236}">
                <a16:creationId xmlns:a16="http://schemas.microsoft.com/office/drawing/2014/main" id="{ED1D36F8-3535-314C-A9F6-885EEE4FB0AD}"/>
              </a:ext>
            </a:extLst>
          </p:cNvPr>
          <p:cNvSpPr txBox="1">
            <a:spLocks/>
          </p:cNvSpPr>
          <p:nvPr/>
        </p:nvSpPr>
        <p:spPr>
          <a:xfrm>
            <a:off x="6655645" y="2959049"/>
            <a:ext cx="3865865" cy="1065198"/>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32" name="TextBox 31">
            <a:extLst>
              <a:ext uri="{FF2B5EF4-FFF2-40B4-BE49-F238E27FC236}">
                <a16:creationId xmlns:a16="http://schemas.microsoft.com/office/drawing/2014/main" id="{0328E6DF-3B66-6D49-9DE6-6BA66DC41A2E}"/>
              </a:ext>
            </a:extLst>
          </p:cNvPr>
          <p:cNvSpPr txBox="1"/>
          <p:nvPr/>
        </p:nvSpPr>
        <p:spPr>
          <a:xfrm>
            <a:off x="6725571" y="2571040"/>
            <a:ext cx="1609736" cy="353943"/>
          </a:xfrm>
          <a:prstGeom prst="rect">
            <a:avLst/>
          </a:prstGeom>
          <a:noFill/>
        </p:spPr>
        <p:txBody>
          <a:bodyPr wrap="none" rtlCol="0" anchor="ctr" anchorCtr="0">
            <a:spAutoFit/>
          </a:bodyPr>
          <a:lstStyle/>
          <a:p>
            <a:r>
              <a:rPr lang="en-US" sz="1700" b="1" dirty="0">
                <a:solidFill>
                  <a:schemeClr val="tx2"/>
                </a:solidFill>
                <a:latin typeface="Oswald" panose="02000503000000000000" pitchFamily="2" charset="77"/>
                <a:ea typeface="League Spartan" charset="0"/>
                <a:cs typeface="Poppins" pitchFamily="2" charset="77"/>
              </a:rPr>
              <a:t>OPPORTUNITIES</a:t>
            </a:r>
          </a:p>
        </p:txBody>
      </p:sp>
      <p:sp>
        <p:nvSpPr>
          <p:cNvPr id="33" name="Subtitle 2">
            <a:extLst>
              <a:ext uri="{FF2B5EF4-FFF2-40B4-BE49-F238E27FC236}">
                <a16:creationId xmlns:a16="http://schemas.microsoft.com/office/drawing/2014/main" id="{033CF8E2-F725-8944-9D52-88B43A9AA35D}"/>
              </a:ext>
            </a:extLst>
          </p:cNvPr>
          <p:cNvSpPr txBox="1">
            <a:spLocks/>
          </p:cNvSpPr>
          <p:nvPr/>
        </p:nvSpPr>
        <p:spPr>
          <a:xfrm>
            <a:off x="6655645" y="4877384"/>
            <a:ext cx="3865865" cy="1065198"/>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just">
              <a:lnSpc>
                <a:spcPts val="1850"/>
              </a:lnSpc>
            </a:pPr>
            <a:r>
              <a:rPr lang="en-US" sz="1300" dirty="0">
                <a:solidFill>
                  <a:schemeClr val="tx1"/>
                </a:solidFill>
                <a:latin typeface="Roboto Light" panose="02000000000000000000" pitchFamily="2" charset="0"/>
                <a:ea typeface="Open Sans Light" panose="020B0306030504020204" pitchFamily="34" charset="0"/>
                <a:cs typeface="Open Sans Light" panose="020B0306030504020204" pitchFamily="34" charset="0"/>
              </a:rPr>
              <a:t>Green marketing is a practice whereby companies seek to go above and beyond traditional marketing by promoting environmental core values in the hope.</a:t>
            </a:r>
          </a:p>
        </p:txBody>
      </p:sp>
      <p:sp>
        <p:nvSpPr>
          <p:cNvPr id="34" name="TextBox 33">
            <a:extLst>
              <a:ext uri="{FF2B5EF4-FFF2-40B4-BE49-F238E27FC236}">
                <a16:creationId xmlns:a16="http://schemas.microsoft.com/office/drawing/2014/main" id="{0B513A26-593A-FA4E-94B6-8F52F159B199}"/>
              </a:ext>
            </a:extLst>
          </p:cNvPr>
          <p:cNvSpPr txBox="1"/>
          <p:nvPr/>
        </p:nvSpPr>
        <p:spPr>
          <a:xfrm>
            <a:off x="6725571" y="4489375"/>
            <a:ext cx="974947" cy="353943"/>
          </a:xfrm>
          <a:prstGeom prst="rect">
            <a:avLst/>
          </a:prstGeom>
          <a:noFill/>
        </p:spPr>
        <p:txBody>
          <a:bodyPr wrap="none" rtlCol="0" anchor="ctr" anchorCtr="0">
            <a:spAutoFit/>
          </a:bodyPr>
          <a:lstStyle/>
          <a:p>
            <a:r>
              <a:rPr lang="en-US" sz="1700" b="1" dirty="0">
                <a:solidFill>
                  <a:schemeClr val="tx2"/>
                </a:solidFill>
                <a:latin typeface="Oswald" panose="02000503000000000000" pitchFamily="2" charset="77"/>
                <a:ea typeface="League Spartan" charset="0"/>
                <a:cs typeface="Poppins" pitchFamily="2" charset="77"/>
              </a:rPr>
              <a:t>THREATS</a:t>
            </a:r>
          </a:p>
        </p:txBody>
      </p:sp>
    </p:spTree>
    <p:extLst>
      <p:ext uri="{BB962C8B-B14F-4D97-AF65-F5344CB8AC3E}">
        <p14:creationId xmlns:p14="http://schemas.microsoft.com/office/powerpoint/2010/main" val="4135135685"/>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Freeform 1">
            <a:extLst>
              <a:ext uri="{FF2B5EF4-FFF2-40B4-BE49-F238E27FC236}">
                <a16:creationId xmlns:a16="http://schemas.microsoft.com/office/drawing/2014/main" id="{85F21AE2-2E4D-43E7-90F0-B3CCB45B548A}"/>
              </a:ext>
            </a:extLst>
          </p:cNvPr>
          <p:cNvSpPr>
            <a:spLocks noChangeArrowheads="1"/>
          </p:cNvSpPr>
          <p:nvPr/>
        </p:nvSpPr>
        <p:spPr bwMode="auto">
          <a:xfrm>
            <a:off x="1465" y="1340"/>
            <a:ext cx="12189071" cy="6855322"/>
          </a:xfrm>
          <a:custGeom>
            <a:avLst/>
            <a:gdLst>
              <a:gd name="T0" fmla="*/ 0 w 19570"/>
              <a:gd name="T1" fmla="*/ 11007 h 11008"/>
              <a:gd name="T2" fmla="*/ 19569 w 19570"/>
              <a:gd name="T3" fmla="*/ 11007 h 11008"/>
              <a:gd name="T4" fmla="*/ 19569 w 19570"/>
              <a:gd name="T5" fmla="*/ 0 h 11008"/>
              <a:gd name="T6" fmla="*/ 0 w 19570"/>
              <a:gd name="T7" fmla="*/ 0 h 11008"/>
              <a:gd name="T8" fmla="*/ 0 w 19570"/>
              <a:gd name="T9" fmla="*/ 11007 h 11008"/>
            </a:gdLst>
            <a:ahLst/>
            <a:cxnLst>
              <a:cxn ang="0">
                <a:pos x="T0" y="T1"/>
              </a:cxn>
              <a:cxn ang="0">
                <a:pos x="T2" y="T3"/>
              </a:cxn>
              <a:cxn ang="0">
                <a:pos x="T4" y="T5"/>
              </a:cxn>
              <a:cxn ang="0">
                <a:pos x="T6" y="T7"/>
              </a:cxn>
              <a:cxn ang="0">
                <a:pos x="T8" y="T9"/>
              </a:cxn>
            </a:cxnLst>
            <a:rect l="0" t="0" r="r" b="b"/>
            <a:pathLst>
              <a:path w="19570" h="11008">
                <a:moveTo>
                  <a:pt x="0" y="11007"/>
                </a:moveTo>
                <a:lnTo>
                  <a:pt x="19569" y="11007"/>
                </a:lnTo>
                <a:lnTo>
                  <a:pt x="19569" y="0"/>
                </a:lnTo>
                <a:lnTo>
                  <a:pt x="0" y="0"/>
                </a:lnTo>
                <a:lnTo>
                  <a:pt x="0" y="11007"/>
                </a:lnTo>
              </a:path>
            </a:pathLst>
          </a:custGeom>
          <a:solidFill>
            <a:srgbClr val="F4F9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4" name="Freeform 21">
            <a:extLst>
              <a:ext uri="{FF2B5EF4-FFF2-40B4-BE49-F238E27FC236}">
                <a16:creationId xmlns:a16="http://schemas.microsoft.com/office/drawing/2014/main" id="{BB012D64-712E-43C0-B486-65F9A74C60E9}"/>
              </a:ext>
            </a:extLst>
          </p:cNvPr>
          <p:cNvSpPr>
            <a:spLocks noChangeArrowheads="1"/>
          </p:cNvSpPr>
          <p:nvPr/>
        </p:nvSpPr>
        <p:spPr bwMode="auto">
          <a:xfrm>
            <a:off x="377738" y="4717122"/>
            <a:ext cx="5718262" cy="1763268"/>
          </a:xfrm>
          <a:custGeom>
            <a:avLst/>
            <a:gdLst>
              <a:gd name="T0" fmla="*/ 9181 w 9182"/>
              <a:gd name="T1" fmla="*/ 2830 h 2831"/>
              <a:gd name="T2" fmla="*/ 0 w 9182"/>
              <a:gd name="T3" fmla="*/ 2830 h 2831"/>
              <a:gd name="T4" fmla="*/ 0 w 9182"/>
              <a:gd name="T5" fmla="*/ 0 h 2831"/>
              <a:gd name="T6" fmla="*/ 9181 w 9182"/>
              <a:gd name="T7" fmla="*/ 0 h 2831"/>
              <a:gd name="T8" fmla="*/ 9181 w 9182"/>
              <a:gd name="T9" fmla="*/ 2830 h 2831"/>
            </a:gdLst>
            <a:ahLst/>
            <a:cxnLst>
              <a:cxn ang="0">
                <a:pos x="T0" y="T1"/>
              </a:cxn>
              <a:cxn ang="0">
                <a:pos x="T2" y="T3"/>
              </a:cxn>
              <a:cxn ang="0">
                <a:pos x="T4" y="T5"/>
              </a:cxn>
              <a:cxn ang="0">
                <a:pos x="T6" y="T7"/>
              </a:cxn>
              <a:cxn ang="0">
                <a:pos x="T8" y="T9"/>
              </a:cxn>
            </a:cxnLst>
            <a:rect l="0" t="0" r="r" b="b"/>
            <a:pathLst>
              <a:path w="9182" h="2831">
                <a:moveTo>
                  <a:pt x="9181" y="2830"/>
                </a:moveTo>
                <a:lnTo>
                  <a:pt x="0" y="2830"/>
                </a:lnTo>
                <a:lnTo>
                  <a:pt x="0" y="0"/>
                </a:lnTo>
                <a:lnTo>
                  <a:pt x="9181" y="0"/>
                </a:lnTo>
                <a:lnTo>
                  <a:pt x="9181" y="2830"/>
                </a:lnTo>
              </a:path>
            </a:pathLst>
          </a:custGeom>
          <a:solidFill>
            <a:srgbClr val="FFFFFF"/>
          </a:solidFill>
          <a:ln w="38100" cap="flat">
            <a:solidFill>
              <a:srgbClr val="11134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5" name="Freeform 22">
            <a:extLst>
              <a:ext uri="{FF2B5EF4-FFF2-40B4-BE49-F238E27FC236}">
                <a16:creationId xmlns:a16="http://schemas.microsoft.com/office/drawing/2014/main" id="{8A1D1F77-695D-4363-AADE-5B3B4D6B0CC3}"/>
              </a:ext>
            </a:extLst>
          </p:cNvPr>
          <p:cNvSpPr>
            <a:spLocks noChangeArrowheads="1"/>
          </p:cNvSpPr>
          <p:nvPr/>
        </p:nvSpPr>
        <p:spPr bwMode="auto">
          <a:xfrm>
            <a:off x="6095999" y="4717122"/>
            <a:ext cx="5718262" cy="1763268"/>
          </a:xfrm>
          <a:custGeom>
            <a:avLst/>
            <a:gdLst>
              <a:gd name="T0" fmla="*/ 9180 w 9181"/>
              <a:gd name="T1" fmla="*/ 2830 h 2831"/>
              <a:gd name="T2" fmla="*/ 0 w 9181"/>
              <a:gd name="T3" fmla="*/ 2830 h 2831"/>
              <a:gd name="T4" fmla="*/ 0 w 9181"/>
              <a:gd name="T5" fmla="*/ 0 h 2831"/>
              <a:gd name="T6" fmla="*/ 9180 w 9181"/>
              <a:gd name="T7" fmla="*/ 0 h 2831"/>
              <a:gd name="T8" fmla="*/ 9180 w 9181"/>
              <a:gd name="T9" fmla="*/ 2830 h 2831"/>
            </a:gdLst>
            <a:ahLst/>
            <a:cxnLst>
              <a:cxn ang="0">
                <a:pos x="T0" y="T1"/>
              </a:cxn>
              <a:cxn ang="0">
                <a:pos x="T2" y="T3"/>
              </a:cxn>
              <a:cxn ang="0">
                <a:pos x="T4" y="T5"/>
              </a:cxn>
              <a:cxn ang="0">
                <a:pos x="T6" y="T7"/>
              </a:cxn>
              <a:cxn ang="0">
                <a:pos x="T8" y="T9"/>
              </a:cxn>
            </a:cxnLst>
            <a:rect l="0" t="0" r="r" b="b"/>
            <a:pathLst>
              <a:path w="9181" h="2831">
                <a:moveTo>
                  <a:pt x="9180" y="2830"/>
                </a:moveTo>
                <a:lnTo>
                  <a:pt x="0" y="2830"/>
                </a:lnTo>
                <a:lnTo>
                  <a:pt x="0" y="0"/>
                </a:lnTo>
                <a:lnTo>
                  <a:pt x="9180" y="0"/>
                </a:lnTo>
                <a:lnTo>
                  <a:pt x="9180" y="2830"/>
                </a:lnTo>
              </a:path>
            </a:pathLst>
          </a:custGeom>
          <a:solidFill>
            <a:srgbClr val="FFFFFF"/>
          </a:solidFill>
          <a:ln w="38100" cap="flat">
            <a:solidFill>
              <a:srgbClr val="11134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6" name="Freeform 23">
            <a:extLst>
              <a:ext uri="{FF2B5EF4-FFF2-40B4-BE49-F238E27FC236}">
                <a16:creationId xmlns:a16="http://schemas.microsoft.com/office/drawing/2014/main" id="{B4125AAD-A479-4963-85DD-300F229AC306}"/>
              </a:ext>
            </a:extLst>
          </p:cNvPr>
          <p:cNvSpPr>
            <a:spLocks noChangeArrowheads="1"/>
          </p:cNvSpPr>
          <p:nvPr/>
        </p:nvSpPr>
        <p:spPr bwMode="auto">
          <a:xfrm>
            <a:off x="377737" y="1193331"/>
            <a:ext cx="2287855" cy="3526535"/>
          </a:xfrm>
          <a:custGeom>
            <a:avLst/>
            <a:gdLst>
              <a:gd name="T0" fmla="*/ 3673 w 3674"/>
              <a:gd name="T1" fmla="*/ 5660 h 5661"/>
              <a:gd name="T2" fmla="*/ 0 w 3674"/>
              <a:gd name="T3" fmla="*/ 5660 h 5661"/>
              <a:gd name="T4" fmla="*/ 0 w 3674"/>
              <a:gd name="T5" fmla="*/ 0 h 5661"/>
              <a:gd name="T6" fmla="*/ 3673 w 3674"/>
              <a:gd name="T7" fmla="*/ 0 h 5661"/>
              <a:gd name="T8" fmla="*/ 3673 w 3674"/>
              <a:gd name="T9" fmla="*/ 5660 h 5661"/>
            </a:gdLst>
            <a:ahLst/>
            <a:cxnLst>
              <a:cxn ang="0">
                <a:pos x="T0" y="T1"/>
              </a:cxn>
              <a:cxn ang="0">
                <a:pos x="T2" y="T3"/>
              </a:cxn>
              <a:cxn ang="0">
                <a:pos x="T4" y="T5"/>
              </a:cxn>
              <a:cxn ang="0">
                <a:pos x="T6" y="T7"/>
              </a:cxn>
              <a:cxn ang="0">
                <a:pos x="T8" y="T9"/>
              </a:cxn>
            </a:cxnLst>
            <a:rect l="0" t="0" r="r" b="b"/>
            <a:pathLst>
              <a:path w="3674" h="5661">
                <a:moveTo>
                  <a:pt x="3673" y="5660"/>
                </a:moveTo>
                <a:lnTo>
                  <a:pt x="0" y="5660"/>
                </a:lnTo>
                <a:lnTo>
                  <a:pt x="0" y="0"/>
                </a:lnTo>
                <a:lnTo>
                  <a:pt x="3673" y="0"/>
                </a:lnTo>
                <a:lnTo>
                  <a:pt x="3673" y="5660"/>
                </a:lnTo>
              </a:path>
            </a:pathLst>
          </a:custGeom>
          <a:solidFill>
            <a:srgbClr val="FFFFFF"/>
          </a:solidFill>
          <a:ln w="38100" cap="flat">
            <a:solidFill>
              <a:srgbClr val="11134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7" name="Freeform 24">
            <a:extLst>
              <a:ext uri="{FF2B5EF4-FFF2-40B4-BE49-F238E27FC236}">
                <a16:creationId xmlns:a16="http://schemas.microsoft.com/office/drawing/2014/main" id="{0AEA0527-53D2-4250-AF97-C0871C19C3E9}"/>
              </a:ext>
            </a:extLst>
          </p:cNvPr>
          <p:cNvSpPr>
            <a:spLocks noChangeArrowheads="1"/>
          </p:cNvSpPr>
          <p:nvPr/>
        </p:nvSpPr>
        <p:spPr bwMode="auto">
          <a:xfrm>
            <a:off x="2665593" y="2956600"/>
            <a:ext cx="2287853" cy="1763268"/>
          </a:xfrm>
          <a:custGeom>
            <a:avLst/>
            <a:gdLst>
              <a:gd name="T0" fmla="*/ 3672 w 3673"/>
              <a:gd name="T1" fmla="*/ 2830 h 2831"/>
              <a:gd name="T2" fmla="*/ 0 w 3673"/>
              <a:gd name="T3" fmla="*/ 2830 h 2831"/>
              <a:gd name="T4" fmla="*/ 0 w 3673"/>
              <a:gd name="T5" fmla="*/ 0 h 2831"/>
              <a:gd name="T6" fmla="*/ 3672 w 3673"/>
              <a:gd name="T7" fmla="*/ 0 h 2831"/>
              <a:gd name="T8" fmla="*/ 3672 w 3673"/>
              <a:gd name="T9" fmla="*/ 2830 h 2831"/>
            </a:gdLst>
            <a:ahLst/>
            <a:cxnLst>
              <a:cxn ang="0">
                <a:pos x="T0" y="T1"/>
              </a:cxn>
              <a:cxn ang="0">
                <a:pos x="T2" y="T3"/>
              </a:cxn>
              <a:cxn ang="0">
                <a:pos x="T4" y="T5"/>
              </a:cxn>
              <a:cxn ang="0">
                <a:pos x="T6" y="T7"/>
              </a:cxn>
              <a:cxn ang="0">
                <a:pos x="T8" y="T9"/>
              </a:cxn>
            </a:cxnLst>
            <a:rect l="0" t="0" r="r" b="b"/>
            <a:pathLst>
              <a:path w="3673" h="2831">
                <a:moveTo>
                  <a:pt x="3672" y="2830"/>
                </a:moveTo>
                <a:lnTo>
                  <a:pt x="0" y="2830"/>
                </a:lnTo>
                <a:lnTo>
                  <a:pt x="0" y="0"/>
                </a:lnTo>
                <a:lnTo>
                  <a:pt x="3672" y="0"/>
                </a:lnTo>
                <a:lnTo>
                  <a:pt x="3672" y="2830"/>
                </a:lnTo>
              </a:path>
            </a:pathLst>
          </a:custGeom>
          <a:solidFill>
            <a:srgbClr val="FFFFFF"/>
          </a:solidFill>
          <a:ln w="38100" cap="flat">
            <a:solidFill>
              <a:srgbClr val="11134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8" name="Freeform 25">
            <a:extLst>
              <a:ext uri="{FF2B5EF4-FFF2-40B4-BE49-F238E27FC236}">
                <a16:creationId xmlns:a16="http://schemas.microsoft.com/office/drawing/2014/main" id="{C206C8D1-CA44-4DDB-9256-3ACA04F900E8}"/>
              </a:ext>
            </a:extLst>
          </p:cNvPr>
          <p:cNvSpPr>
            <a:spLocks noChangeArrowheads="1"/>
          </p:cNvSpPr>
          <p:nvPr/>
        </p:nvSpPr>
        <p:spPr bwMode="auto">
          <a:xfrm>
            <a:off x="4953445" y="1193331"/>
            <a:ext cx="2287855" cy="3526535"/>
          </a:xfrm>
          <a:custGeom>
            <a:avLst/>
            <a:gdLst>
              <a:gd name="T0" fmla="*/ 3671 w 3672"/>
              <a:gd name="T1" fmla="*/ 5660 h 5661"/>
              <a:gd name="T2" fmla="*/ 0 w 3672"/>
              <a:gd name="T3" fmla="*/ 5660 h 5661"/>
              <a:gd name="T4" fmla="*/ 0 w 3672"/>
              <a:gd name="T5" fmla="*/ 0 h 5661"/>
              <a:gd name="T6" fmla="*/ 3671 w 3672"/>
              <a:gd name="T7" fmla="*/ 0 h 5661"/>
              <a:gd name="T8" fmla="*/ 3671 w 3672"/>
              <a:gd name="T9" fmla="*/ 5660 h 5661"/>
            </a:gdLst>
            <a:ahLst/>
            <a:cxnLst>
              <a:cxn ang="0">
                <a:pos x="T0" y="T1"/>
              </a:cxn>
              <a:cxn ang="0">
                <a:pos x="T2" y="T3"/>
              </a:cxn>
              <a:cxn ang="0">
                <a:pos x="T4" y="T5"/>
              </a:cxn>
              <a:cxn ang="0">
                <a:pos x="T6" y="T7"/>
              </a:cxn>
              <a:cxn ang="0">
                <a:pos x="T8" y="T9"/>
              </a:cxn>
            </a:cxnLst>
            <a:rect l="0" t="0" r="r" b="b"/>
            <a:pathLst>
              <a:path w="3672" h="5661">
                <a:moveTo>
                  <a:pt x="3671" y="5660"/>
                </a:moveTo>
                <a:lnTo>
                  <a:pt x="0" y="5660"/>
                </a:lnTo>
                <a:lnTo>
                  <a:pt x="0" y="0"/>
                </a:lnTo>
                <a:lnTo>
                  <a:pt x="3671" y="0"/>
                </a:lnTo>
                <a:lnTo>
                  <a:pt x="3671" y="5660"/>
                </a:lnTo>
              </a:path>
            </a:pathLst>
          </a:custGeom>
          <a:solidFill>
            <a:srgbClr val="FFFFFF"/>
          </a:solidFill>
          <a:ln w="38100" cap="flat">
            <a:solidFill>
              <a:srgbClr val="11134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9" name="Freeform 26">
            <a:extLst>
              <a:ext uri="{FF2B5EF4-FFF2-40B4-BE49-F238E27FC236}">
                <a16:creationId xmlns:a16="http://schemas.microsoft.com/office/drawing/2014/main" id="{060234A3-3957-41BA-AF74-C85B0450EEE7}"/>
              </a:ext>
            </a:extLst>
          </p:cNvPr>
          <p:cNvSpPr>
            <a:spLocks noChangeArrowheads="1"/>
          </p:cNvSpPr>
          <p:nvPr/>
        </p:nvSpPr>
        <p:spPr bwMode="auto">
          <a:xfrm>
            <a:off x="7238552" y="2956600"/>
            <a:ext cx="2287855" cy="1763268"/>
          </a:xfrm>
          <a:custGeom>
            <a:avLst/>
            <a:gdLst>
              <a:gd name="T0" fmla="*/ 3672 w 3673"/>
              <a:gd name="T1" fmla="*/ 2830 h 2831"/>
              <a:gd name="T2" fmla="*/ 0 w 3673"/>
              <a:gd name="T3" fmla="*/ 2830 h 2831"/>
              <a:gd name="T4" fmla="*/ 0 w 3673"/>
              <a:gd name="T5" fmla="*/ 0 h 2831"/>
              <a:gd name="T6" fmla="*/ 3672 w 3673"/>
              <a:gd name="T7" fmla="*/ 0 h 2831"/>
              <a:gd name="T8" fmla="*/ 3672 w 3673"/>
              <a:gd name="T9" fmla="*/ 2830 h 2831"/>
            </a:gdLst>
            <a:ahLst/>
            <a:cxnLst>
              <a:cxn ang="0">
                <a:pos x="T0" y="T1"/>
              </a:cxn>
              <a:cxn ang="0">
                <a:pos x="T2" y="T3"/>
              </a:cxn>
              <a:cxn ang="0">
                <a:pos x="T4" y="T5"/>
              </a:cxn>
              <a:cxn ang="0">
                <a:pos x="T6" y="T7"/>
              </a:cxn>
              <a:cxn ang="0">
                <a:pos x="T8" y="T9"/>
              </a:cxn>
            </a:cxnLst>
            <a:rect l="0" t="0" r="r" b="b"/>
            <a:pathLst>
              <a:path w="3673" h="2831">
                <a:moveTo>
                  <a:pt x="3672" y="2830"/>
                </a:moveTo>
                <a:lnTo>
                  <a:pt x="0" y="2830"/>
                </a:lnTo>
                <a:lnTo>
                  <a:pt x="0" y="0"/>
                </a:lnTo>
                <a:lnTo>
                  <a:pt x="3672" y="0"/>
                </a:lnTo>
                <a:lnTo>
                  <a:pt x="3672" y="2830"/>
                </a:lnTo>
              </a:path>
            </a:pathLst>
          </a:custGeom>
          <a:solidFill>
            <a:srgbClr val="FFFFFF"/>
          </a:solidFill>
          <a:ln w="38100" cap="flat">
            <a:solidFill>
              <a:srgbClr val="11134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0" name="Freeform 27">
            <a:extLst>
              <a:ext uri="{FF2B5EF4-FFF2-40B4-BE49-F238E27FC236}">
                <a16:creationId xmlns:a16="http://schemas.microsoft.com/office/drawing/2014/main" id="{A922E099-DFA4-41EF-9E28-29B764FA3B3F}"/>
              </a:ext>
            </a:extLst>
          </p:cNvPr>
          <p:cNvSpPr>
            <a:spLocks noChangeArrowheads="1"/>
          </p:cNvSpPr>
          <p:nvPr/>
        </p:nvSpPr>
        <p:spPr bwMode="auto">
          <a:xfrm>
            <a:off x="2665593" y="1193332"/>
            <a:ext cx="2287853" cy="1763268"/>
          </a:xfrm>
          <a:custGeom>
            <a:avLst/>
            <a:gdLst>
              <a:gd name="T0" fmla="*/ 3672 w 3673"/>
              <a:gd name="T1" fmla="*/ 2830 h 2831"/>
              <a:gd name="T2" fmla="*/ 0 w 3673"/>
              <a:gd name="T3" fmla="*/ 2830 h 2831"/>
              <a:gd name="T4" fmla="*/ 0 w 3673"/>
              <a:gd name="T5" fmla="*/ 0 h 2831"/>
              <a:gd name="T6" fmla="*/ 3672 w 3673"/>
              <a:gd name="T7" fmla="*/ 0 h 2831"/>
              <a:gd name="T8" fmla="*/ 3672 w 3673"/>
              <a:gd name="T9" fmla="*/ 2830 h 2831"/>
            </a:gdLst>
            <a:ahLst/>
            <a:cxnLst>
              <a:cxn ang="0">
                <a:pos x="T0" y="T1"/>
              </a:cxn>
              <a:cxn ang="0">
                <a:pos x="T2" y="T3"/>
              </a:cxn>
              <a:cxn ang="0">
                <a:pos x="T4" y="T5"/>
              </a:cxn>
              <a:cxn ang="0">
                <a:pos x="T6" y="T7"/>
              </a:cxn>
              <a:cxn ang="0">
                <a:pos x="T8" y="T9"/>
              </a:cxn>
            </a:cxnLst>
            <a:rect l="0" t="0" r="r" b="b"/>
            <a:pathLst>
              <a:path w="3673" h="2831">
                <a:moveTo>
                  <a:pt x="3672" y="2830"/>
                </a:moveTo>
                <a:lnTo>
                  <a:pt x="0" y="2830"/>
                </a:lnTo>
                <a:lnTo>
                  <a:pt x="0" y="0"/>
                </a:lnTo>
                <a:lnTo>
                  <a:pt x="3672" y="0"/>
                </a:lnTo>
                <a:lnTo>
                  <a:pt x="3672" y="2830"/>
                </a:lnTo>
              </a:path>
            </a:pathLst>
          </a:custGeom>
          <a:solidFill>
            <a:srgbClr val="FFFFFF"/>
          </a:solidFill>
          <a:ln w="38100" cap="flat">
            <a:solidFill>
              <a:srgbClr val="11134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1" name="Freeform 28">
            <a:extLst>
              <a:ext uri="{FF2B5EF4-FFF2-40B4-BE49-F238E27FC236}">
                <a16:creationId xmlns:a16="http://schemas.microsoft.com/office/drawing/2014/main" id="{C1AE502B-90BB-47FA-9E26-3A357E8E8ACB}"/>
              </a:ext>
            </a:extLst>
          </p:cNvPr>
          <p:cNvSpPr>
            <a:spLocks noChangeArrowheads="1"/>
          </p:cNvSpPr>
          <p:nvPr/>
        </p:nvSpPr>
        <p:spPr bwMode="auto">
          <a:xfrm>
            <a:off x="7238552" y="1193332"/>
            <a:ext cx="2287855" cy="1763268"/>
          </a:xfrm>
          <a:custGeom>
            <a:avLst/>
            <a:gdLst>
              <a:gd name="T0" fmla="*/ 3672 w 3673"/>
              <a:gd name="T1" fmla="*/ 2830 h 2831"/>
              <a:gd name="T2" fmla="*/ 0 w 3673"/>
              <a:gd name="T3" fmla="*/ 2830 h 2831"/>
              <a:gd name="T4" fmla="*/ 0 w 3673"/>
              <a:gd name="T5" fmla="*/ 0 h 2831"/>
              <a:gd name="T6" fmla="*/ 3672 w 3673"/>
              <a:gd name="T7" fmla="*/ 0 h 2831"/>
              <a:gd name="T8" fmla="*/ 3672 w 3673"/>
              <a:gd name="T9" fmla="*/ 2830 h 2831"/>
            </a:gdLst>
            <a:ahLst/>
            <a:cxnLst>
              <a:cxn ang="0">
                <a:pos x="T0" y="T1"/>
              </a:cxn>
              <a:cxn ang="0">
                <a:pos x="T2" y="T3"/>
              </a:cxn>
              <a:cxn ang="0">
                <a:pos x="T4" y="T5"/>
              </a:cxn>
              <a:cxn ang="0">
                <a:pos x="T6" y="T7"/>
              </a:cxn>
              <a:cxn ang="0">
                <a:pos x="T8" y="T9"/>
              </a:cxn>
            </a:cxnLst>
            <a:rect l="0" t="0" r="r" b="b"/>
            <a:pathLst>
              <a:path w="3673" h="2831">
                <a:moveTo>
                  <a:pt x="3672" y="2830"/>
                </a:moveTo>
                <a:lnTo>
                  <a:pt x="0" y="2830"/>
                </a:lnTo>
                <a:lnTo>
                  <a:pt x="0" y="0"/>
                </a:lnTo>
                <a:lnTo>
                  <a:pt x="3672" y="0"/>
                </a:lnTo>
                <a:lnTo>
                  <a:pt x="3672" y="2830"/>
                </a:lnTo>
              </a:path>
            </a:pathLst>
          </a:custGeom>
          <a:solidFill>
            <a:srgbClr val="FFFFFF"/>
          </a:solidFill>
          <a:ln w="38100" cap="flat">
            <a:solidFill>
              <a:srgbClr val="111340"/>
            </a:solidFill>
            <a:bevel/>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2" name="Freeform 29">
            <a:extLst>
              <a:ext uri="{FF2B5EF4-FFF2-40B4-BE49-F238E27FC236}">
                <a16:creationId xmlns:a16="http://schemas.microsoft.com/office/drawing/2014/main" id="{11FECC8B-1109-481C-8E7B-B4316D3D9CA9}"/>
              </a:ext>
            </a:extLst>
          </p:cNvPr>
          <p:cNvSpPr>
            <a:spLocks noChangeArrowheads="1"/>
          </p:cNvSpPr>
          <p:nvPr/>
        </p:nvSpPr>
        <p:spPr bwMode="auto">
          <a:xfrm>
            <a:off x="9526408" y="1193331"/>
            <a:ext cx="2287853" cy="3526535"/>
          </a:xfrm>
          <a:custGeom>
            <a:avLst/>
            <a:gdLst>
              <a:gd name="T0" fmla="*/ 3673 w 3674"/>
              <a:gd name="T1" fmla="*/ 5660 h 5661"/>
              <a:gd name="T2" fmla="*/ 0 w 3674"/>
              <a:gd name="T3" fmla="*/ 5660 h 5661"/>
              <a:gd name="T4" fmla="*/ 0 w 3674"/>
              <a:gd name="T5" fmla="*/ 0 h 5661"/>
              <a:gd name="T6" fmla="*/ 3673 w 3674"/>
              <a:gd name="T7" fmla="*/ 0 h 5661"/>
              <a:gd name="T8" fmla="*/ 3673 w 3674"/>
              <a:gd name="T9" fmla="*/ 5660 h 5661"/>
            </a:gdLst>
            <a:ahLst/>
            <a:cxnLst>
              <a:cxn ang="0">
                <a:pos x="T0" y="T1"/>
              </a:cxn>
              <a:cxn ang="0">
                <a:pos x="T2" y="T3"/>
              </a:cxn>
              <a:cxn ang="0">
                <a:pos x="T4" y="T5"/>
              </a:cxn>
              <a:cxn ang="0">
                <a:pos x="T6" y="T7"/>
              </a:cxn>
              <a:cxn ang="0">
                <a:pos x="T8" y="T9"/>
              </a:cxn>
            </a:cxnLst>
            <a:rect l="0" t="0" r="r" b="b"/>
            <a:pathLst>
              <a:path w="3674" h="5661">
                <a:moveTo>
                  <a:pt x="3673" y="5660"/>
                </a:moveTo>
                <a:lnTo>
                  <a:pt x="0" y="5660"/>
                </a:lnTo>
                <a:lnTo>
                  <a:pt x="0" y="0"/>
                </a:lnTo>
                <a:lnTo>
                  <a:pt x="3673" y="0"/>
                </a:lnTo>
                <a:lnTo>
                  <a:pt x="3673" y="5660"/>
                </a:lnTo>
              </a:path>
            </a:pathLst>
          </a:custGeom>
          <a:solidFill>
            <a:srgbClr val="FFFFFF"/>
          </a:solidFill>
          <a:ln w="38100" cap="flat">
            <a:solidFill>
              <a:srgbClr val="111340"/>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3" name="Freeform 30">
            <a:extLst>
              <a:ext uri="{FF2B5EF4-FFF2-40B4-BE49-F238E27FC236}">
                <a16:creationId xmlns:a16="http://schemas.microsoft.com/office/drawing/2014/main" id="{8A177F09-04EA-418D-9603-DF1BF221AF90}"/>
              </a:ext>
            </a:extLst>
          </p:cNvPr>
          <p:cNvSpPr>
            <a:spLocks noChangeArrowheads="1"/>
          </p:cNvSpPr>
          <p:nvPr/>
        </p:nvSpPr>
        <p:spPr bwMode="auto">
          <a:xfrm>
            <a:off x="7557149" y="539659"/>
            <a:ext cx="2617438" cy="332330"/>
          </a:xfrm>
          <a:prstGeom prst="roundRect">
            <a:avLst>
              <a:gd name="adj" fmla="val 50000"/>
            </a:avLst>
          </a:pr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6" name="Freeform 43">
            <a:extLst>
              <a:ext uri="{FF2B5EF4-FFF2-40B4-BE49-F238E27FC236}">
                <a16:creationId xmlns:a16="http://schemas.microsoft.com/office/drawing/2014/main" id="{259A8312-2FE0-45DF-8CAE-BAC7A651C692}"/>
              </a:ext>
            </a:extLst>
          </p:cNvPr>
          <p:cNvSpPr>
            <a:spLocks noChangeArrowheads="1"/>
          </p:cNvSpPr>
          <p:nvPr/>
        </p:nvSpPr>
        <p:spPr bwMode="auto">
          <a:xfrm>
            <a:off x="10314659" y="539659"/>
            <a:ext cx="1499602" cy="332330"/>
          </a:xfrm>
          <a:prstGeom prst="roundRect">
            <a:avLst>
              <a:gd name="adj" fmla="val 50000"/>
            </a:avLst>
          </a:pr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2" name="Freeform 49">
            <a:extLst>
              <a:ext uri="{FF2B5EF4-FFF2-40B4-BE49-F238E27FC236}">
                <a16:creationId xmlns:a16="http://schemas.microsoft.com/office/drawing/2014/main" id="{B9D16C04-F261-4EA1-98A1-D65CD8E2D13C}"/>
              </a:ext>
            </a:extLst>
          </p:cNvPr>
          <p:cNvSpPr>
            <a:spLocks noChangeArrowheads="1"/>
          </p:cNvSpPr>
          <p:nvPr/>
        </p:nvSpPr>
        <p:spPr bwMode="auto">
          <a:xfrm>
            <a:off x="2124526" y="1193331"/>
            <a:ext cx="541066" cy="541066"/>
          </a:xfrm>
          <a:custGeom>
            <a:avLst/>
            <a:gdLst>
              <a:gd name="T0" fmla="*/ 867 w 868"/>
              <a:gd name="T1" fmla="*/ 866 h 867"/>
              <a:gd name="T2" fmla="*/ 0 w 868"/>
              <a:gd name="T3" fmla="*/ 866 h 867"/>
              <a:gd name="T4" fmla="*/ 0 w 868"/>
              <a:gd name="T5" fmla="*/ 0 h 867"/>
              <a:gd name="T6" fmla="*/ 867 w 868"/>
              <a:gd name="T7" fmla="*/ 0 h 867"/>
              <a:gd name="T8" fmla="*/ 867 w 868"/>
              <a:gd name="T9" fmla="*/ 866 h 867"/>
            </a:gdLst>
            <a:ahLst/>
            <a:cxnLst>
              <a:cxn ang="0">
                <a:pos x="T0" y="T1"/>
              </a:cxn>
              <a:cxn ang="0">
                <a:pos x="T2" y="T3"/>
              </a:cxn>
              <a:cxn ang="0">
                <a:pos x="T4" y="T5"/>
              </a:cxn>
              <a:cxn ang="0">
                <a:pos x="T6" y="T7"/>
              </a:cxn>
              <a:cxn ang="0">
                <a:pos x="T8" y="T9"/>
              </a:cxn>
            </a:cxnLst>
            <a:rect l="0" t="0" r="r" b="b"/>
            <a:pathLst>
              <a:path w="868" h="867">
                <a:moveTo>
                  <a:pt x="867" y="866"/>
                </a:moveTo>
                <a:lnTo>
                  <a:pt x="0" y="866"/>
                </a:lnTo>
                <a:lnTo>
                  <a:pt x="0" y="0"/>
                </a:lnTo>
                <a:lnTo>
                  <a:pt x="867" y="0"/>
                </a:lnTo>
                <a:lnTo>
                  <a:pt x="867" y="866"/>
                </a:lnTo>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3" name="Freeform 50">
            <a:extLst>
              <a:ext uri="{FF2B5EF4-FFF2-40B4-BE49-F238E27FC236}">
                <a16:creationId xmlns:a16="http://schemas.microsoft.com/office/drawing/2014/main" id="{D45F4C7E-9461-4DAA-B0DA-9283EE8B5098}"/>
              </a:ext>
            </a:extLst>
          </p:cNvPr>
          <p:cNvSpPr>
            <a:spLocks noChangeArrowheads="1"/>
          </p:cNvSpPr>
          <p:nvPr/>
        </p:nvSpPr>
        <p:spPr bwMode="auto">
          <a:xfrm>
            <a:off x="4412382" y="1193331"/>
            <a:ext cx="541065" cy="541066"/>
          </a:xfrm>
          <a:custGeom>
            <a:avLst/>
            <a:gdLst>
              <a:gd name="T0" fmla="*/ 867 w 868"/>
              <a:gd name="T1" fmla="*/ 866 h 867"/>
              <a:gd name="T2" fmla="*/ 0 w 868"/>
              <a:gd name="T3" fmla="*/ 866 h 867"/>
              <a:gd name="T4" fmla="*/ 0 w 868"/>
              <a:gd name="T5" fmla="*/ 0 h 867"/>
              <a:gd name="T6" fmla="*/ 867 w 868"/>
              <a:gd name="T7" fmla="*/ 0 h 867"/>
              <a:gd name="T8" fmla="*/ 867 w 868"/>
              <a:gd name="T9" fmla="*/ 866 h 867"/>
            </a:gdLst>
            <a:ahLst/>
            <a:cxnLst>
              <a:cxn ang="0">
                <a:pos x="T0" y="T1"/>
              </a:cxn>
              <a:cxn ang="0">
                <a:pos x="T2" y="T3"/>
              </a:cxn>
              <a:cxn ang="0">
                <a:pos x="T4" y="T5"/>
              </a:cxn>
              <a:cxn ang="0">
                <a:pos x="T6" y="T7"/>
              </a:cxn>
              <a:cxn ang="0">
                <a:pos x="T8" y="T9"/>
              </a:cxn>
            </a:cxnLst>
            <a:rect l="0" t="0" r="r" b="b"/>
            <a:pathLst>
              <a:path w="868" h="867">
                <a:moveTo>
                  <a:pt x="867" y="866"/>
                </a:moveTo>
                <a:lnTo>
                  <a:pt x="0" y="866"/>
                </a:lnTo>
                <a:lnTo>
                  <a:pt x="0" y="0"/>
                </a:lnTo>
                <a:lnTo>
                  <a:pt x="867" y="0"/>
                </a:lnTo>
                <a:lnTo>
                  <a:pt x="867" y="866"/>
                </a:lnTo>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4" name="Freeform 51">
            <a:extLst>
              <a:ext uri="{FF2B5EF4-FFF2-40B4-BE49-F238E27FC236}">
                <a16:creationId xmlns:a16="http://schemas.microsoft.com/office/drawing/2014/main" id="{5100C187-5341-40DD-BB51-EA2E762258E2}"/>
              </a:ext>
            </a:extLst>
          </p:cNvPr>
          <p:cNvSpPr>
            <a:spLocks noChangeArrowheads="1"/>
          </p:cNvSpPr>
          <p:nvPr/>
        </p:nvSpPr>
        <p:spPr bwMode="auto">
          <a:xfrm>
            <a:off x="4412382" y="2956599"/>
            <a:ext cx="541065" cy="541066"/>
          </a:xfrm>
          <a:custGeom>
            <a:avLst/>
            <a:gdLst>
              <a:gd name="T0" fmla="*/ 867 w 868"/>
              <a:gd name="T1" fmla="*/ 866 h 867"/>
              <a:gd name="T2" fmla="*/ 0 w 868"/>
              <a:gd name="T3" fmla="*/ 866 h 867"/>
              <a:gd name="T4" fmla="*/ 0 w 868"/>
              <a:gd name="T5" fmla="*/ 0 h 867"/>
              <a:gd name="T6" fmla="*/ 867 w 868"/>
              <a:gd name="T7" fmla="*/ 0 h 867"/>
              <a:gd name="T8" fmla="*/ 867 w 868"/>
              <a:gd name="T9" fmla="*/ 866 h 867"/>
            </a:gdLst>
            <a:ahLst/>
            <a:cxnLst>
              <a:cxn ang="0">
                <a:pos x="T0" y="T1"/>
              </a:cxn>
              <a:cxn ang="0">
                <a:pos x="T2" y="T3"/>
              </a:cxn>
              <a:cxn ang="0">
                <a:pos x="T4" y="T5"/>
              </a:cxn>
              <a:cxn ang="0">
                <a:pos x="T6" y="T7"/>
              </a:cxn>
              <a:cxn ang="0">
                <a:pos x="T8" y="T9"/>
              </a:cxn>
            </a:cxnLst>
            <a:rect l="0" t="0" r="r" b="b"/>
            <a:pathLst>
              <a:path w="868" h="867">
                <a:moveTo>
                  <a:pt x="867" y="866"/>
                </a:moveTo>
                <a:lnTo>
                  <a:pt x="0" y="866"/>
                </a:lnTo>
                <a:lnTo>
                  <a:pt x="0" y="0"/>
                </a:lnTo>
                <a:lnTo>
                  <a:pt x="867" y="0"/>
                </a:lnTo>
                <a:lnTo>
                  <a:pt x="867" y="866"/>
                </a:lnTo>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5" name="Freeform 52">
            <a:extLst>
              <a:ext uri="{FF2B5EF4-FFF2-40B4-BE49-F238E27FC236}">
                <a16:creationId xmlns:a16="http://schemas.microsoft.com/office/drawing/2014/main" id="{35638715-2E22-475B-A786-AD4392A27699}"/>
              </a:ext>
            </a:extLst>
          </p:cNvPr>
          <p:cNvSpPr>
            <a:spLocks noChangeArrowheads="1"/>
          </p:cNvSpPr>
          <p:nvPr/>
        </p:nvSpPr>
        <p:spPr bwMode="auto">
          <a:xfrm>
            <a:off x="5557680" y="4717121"/>
            <a:ext cx="541066" cy="541065"/>
          </a:xfrm>
          <a:custGeom>
            <a:avLst/>
            <a:gdLst>
              <a:gd name="T0" fmla="*/ 866 w 867"/>
              <a:gd name="T1" fmla="*/ 866 h 867"/>
              <a:gd name="T2" fmla="*/ 0 w 867"/>
              <a:gd name="T3" fmla="*/ 866 h 867"/>
              <a:gd name="T4" fmla="*/ 0 w 867"/>
              <a:gd name="T5" fmla="*/ 0 h 867"/>
              <a:gd name="T6" fmla="*/ 866 w 867"/>
              <a:gd name="T7" fmla="*/ 0 h 867"/>
              <a:gd name="T8" fmla="*/ 866 w 867"/>
              <a:gd name="T9" fmla="*/ 866 h 867"/>
            </a:gdLst>
            <a:ahLst/>
            <a:cxnLst>
              <a:cxn ang="0">
                <a:pos x="T0" y="T1"/>
              </a:cxn>
              <a:cxn ang="0">
                <a:pos x="T2" y="T3"/>
              </a:cxn>
              <a:cxn ang="0">
                <a:pos x="T4" y="T5"/>
              </a:cxn>
              <a:cxn ang="0">
                <a:pos x="T6" y="T7"/>
              </a:cxn>
              <a:cxn ang="0">
                <a:pos x="T8" y="T9"/>
              </a:cxn>
            </a:cxnLst>
            <a:rect l="0" t="0" r="r" b="b"/>
            <a:pathLst>
              <a:path w="867" h="867">
                <a:moveTo>
                  <a:pt x="866" y="866"/>
                </a:moveTo>
                <a:lnTo>
                  <a:pt x="0" y="866"/>
                </a:lnTo>
                <a:lnTo>
                  <a:pt x="0" y="0"/>
                </a:lnTo>
                <a:lnTo>
                  <a:pt x="866" y="0"/>
                </a:lnTo>
                <a:lnTo>
                  <a:pt x="866" y="866"/>
                </a:lnTo>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6" name="Freeform 53">
            <a:extLst>
              <a:ext uri="{FF2B5EF4-FFF2-40B4-BE49-F238E27FC236}">
                <a16:creationId xmlns:a16="http://schemas.microsoft.com/office/drawing/2014/main" id="{EBF60016-A9B3-4137-A26B-ECA78E57111E}"/>
              </a:ext>
            </a:extLst>
          </p:cNvPr>
          <p:cNvSpPr>
            <a:spLocks noChangeArrowheads="1"/>
          </p:cNvSpPr>
          <p:nvPr/>
        </p:nvSpPr>
        <p:spPr bwMode="auto">
          <a:xfrm>
            <a:off x="11273196" y="4717121"/>
            <a:ext cx="541065" cy="541065"/>
          </a:xfrm>
          <a:custGeom>
            <a:avLst/>
            <a:gdLst>
              <a:gd name="T0" fmla="*/ 866 w 867"/>
              <a:gd name="T1" fmla="*/ 866 h 867"/>
              <a:gd name="T2" fmla="*/ 0 w 867"/>
              <a:gd name="T3" fmla="*/ 866 h 867"/>
              <a:gd name="T4" fmla="*/ 0 w 867"/>
              <a:gd name="T5" fmla="*/ 0 h 867"/>
              <a:gd name="T6" fmla="*/ 866 w 867"/>
              <a:gd name="T7" fmla="*/ 0 h 867"/>
              <a:gd name="T8" fmla="*/ 866 w 867"/>
              <a:gd name="T9" fmla="*/ 866 h 867"/>
            </a:gdLst>
            <a:ahLst/>
            <a:cxnLst>
              <a:cxn ang="0">
                <a:pos x="T0" y="T1"/>
              </a:cxn>
              <a:cxn ang="0">
                <a:pos x="T2" y="T3"/>
              </a:cxn>
              <a:cxn ang="0">
                <a:pos x="T4" y="T5"/>
              </a:cxn>
              <a:cxn ang="0">
                <a:pos x="T6" y="T7"/>
              </a:cxn>
              <a:cxn ang="0">
                <a:pos x="T8" y="T9"/>
              </a:cxn>
            </a:cxnLst>
            <a:rect l="0" t="0" r="r" b="b"/>
            <a:pathLst>
              <a:path w="867" h="867">
                <a:moveTo>
                  <a:pt x="866" y="866"/>
                </a:moveTo>
                <a:lnTo>
                  <a:pt x="0" y="866"/>
                </a:lnTo>
                <a:lnTo>
                  <a:pt x="0" y="0"/>
                </a:lnTo>
                <a:lnTo>
                  <a:pt x="866" y="0"/>
                </a:lnTo>
                <a:lnTo>
                  <a:pt x="866" y="866"/>
                </a:lnTo>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7" name="Freeform 54">
            <a:extLst>
              <a:ext uri="{FF2B5EF4-FFF2-40B4-BE49-F238E27FC236}">
                <a16:creationId xmlns:a16="http://schemas.microsoft.com/office/drawing/2014/main" id="{CD998B12-D7F8-40B8-AD18-71496BC0BC43}"/>
              </a:ext>
            </a:extLst>
          </p:cNvPr>
          <p:cNvSpPr>
            <a:spLocks noChangeArrowheads="1"/>
          </p:cNvSpPr>
          <p:nvPr/>
        </p:nvSpPr>
        <p:spPr bwMode="auto">
          <a:xfrm>
            <a:off x="6700234" y="1193331"/>
            <a:ext cx="541066" cy="541066"/>
          </a:xfrm>
          <a:custGeom>
            <a:avLst/>
            <a:gdLst>
              <a:gd name="T0" fmla="*/ 866 w 867"/>
              <a:gd name="T1" fmla="*/ 866 h 867"/>
              <a:gd name="T2" fmla="*/ 0 w 867"/>
              <a:gd name="T3" fmla="*/ 866 h 867"/>
              <a:gd name="T4" fmla="*/ 0 w 867"/>
              <a:gd name="T5" fmla="*/ 0 h 867"/>
              <a:gd name="T6" fmla="*/ 866 w 867"/>
              <a:gd name="T7" fmla="*/ 0 h 867"/>
              <a:gd name="T8" fmla="*/ 866 w 867"/>
              <a:gd name="T9" fmla="*/ 866 h 867"/>
            </a:gdLst>
            <a:ahLst/>
            <a:cxnLst>
              <a:cxn ang="0">
                <a:pos x="T0" y="T1"/>
              </a:cxn>
              <a:cxn ang="0">
                <a:pos x="T2" y="T3"/>
              </a:cxn>
              <a:cxn ang="0">
                <a:pos x="T4" y="T5"/>
              </a:cxn>
              <a:cxn ang="0">
                <a:pos x="T6" y="T7"/>
              </a:cxn>
              <a:cxn ang="0">
                <a:pos x="T8" y="T9"/>
              </a:cxn>
            </a:cxnLst>
            <a:rect l="0" t="0" r="r" b="b"/>
            <a:pathLst>
              <a:path w="867" h="867">
                <a:moveTo>
                  <a:pt x="866" y="866"/>
                </a:moveTo>
                <a:lnTo>
                  <a:pt x="0" y="866"/>
                </a:lnTo>
                <a:lnTo>
                  <a:pt x="0" y="0"/>
                </a:lnTo>
                <a:lnTo>
                  <a:pt x="866" y="0"/>
                </a:lnTo>
                <a:lnTo>
                  <a:pt x="866" y="866"/>
                </a:lnTo>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8" name="Freeform 55">
            <a:extLst>
              <a:ext uri="{FF2B5EF4-FFF2-40B4-BE49-F238E27FC236}">
                <a16:creationId xmlns:a16="http://schemas.microsoft.com/office/drawing/2014/main" id="{6461E09D-5714-41FC-A502-C99F035F47B0}"/>
              </a:ext>
            </a:extLst>
          </p:cNvPr>
          <p:cNvSpPr>
            <a:spLocks noChangeArrowheads="1"/>
          </p:cNvSpPr>
          <p:nvPr/>
        </p:nvSpPr>
        <p:spPr bwMode="auto">
          <a:xfrm>
            <a:off x="8988089" y="1193331"/>
            <a:ext cx="538319" cy="541066"/>
          </a:xfrm>
          <a:custGeom>
            <a:avLst/>
            <a:gdLst>
              <a:gd name="T0" fmla="*/ 865 w 866"/>
              <a:gd name="T1" fmla="*/ 866 h 867"/>
              <a:gd name="T2" fmla="*/ 0 w 866"/>
              <a:gd name="T3" fmla="*/ 866 h 867"/>
              <a:gd name="T4" fmla="*/ 0 w 866"/>
              <a:gd name="T5" fmla="*/ 0 h 867"/>
              <a:gd name="T6" fmla="*/ 865 w 866"/>
              <a:gd name="T7" fmla="*/ 0 h 867"/>
              <a:gd name="T8" fmla="*/ 865 w 866"/>
              <a:gd name="T9" fmla="*/ 866 h 867"/>
            </a:gdLst>
            <a:ahLst/>
            <a:cxnLst>
              <a:cxn ang="0">
                <a:pos x="T0" y="T1"/>
              </a:cxn>
              <a:cxn ang="0">
                <a:pos x="T2" y="T3"/>
              </a:cxn>
              <a:cxn ang="0">
                <a:pos x="T4" y="T5"/>
              </a:cxn>
              <a:cxn ang="0">
                <a:pos x="T6" y="T7"/>
              </a:cxn>
              <a:cxn ang="0">
                <a:pos x="T8" y="T9"/>
              </a:cxn>
            </a:cxnLst>
            <a:rect l="0" t="0" r="r" b="b"/>
            <a:pathLst>
              <a:path w="866" h="867">
                <a:moveTo>
                  <a:pt x="865" y="866"/>
                </a:moveTo>
                <a:lnTo>
                  <a:pt x="0" y="866"/>
                </a:lnTo>
                <a:lnTo>
                  <a:pt x="0" y="0"/>
                </a:lnTo>
                <a:lnTo>
                  <a:pt x="865" y="0"/>
                </a:lnTo>
                <a:lnTo>
                  <a:pt x="865" y="866"/>
                </a:lnTo>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9" name="Freeform 56">
            <a:extLst>
              <a:ext uri="{FF2B5EF4-FFF2-40B4-BE49-F238E27FC236}">
                <a16:creationId xmlns:a16="http://schemas.microsoft.com/office/drawing/2014/main" id="{1FC493B0-26FA-4DE2-8D26-0A293059809F}"/>
              </a:ext>
            </a:extLst>
          </p:cNvPr>
          <p:cNvSpPr>
            <a:spLocks noChangeArrowheads="1"/>
          </p:cNvSpPr>
          <p:nvPr/>
        </p:nvSpPr>
        <p:spPr bwMode="auto">
          <a:xfrm>
            <a:off x="8988089" y="2956599"/>
            <a:ext cx="538319" cy="541066"/>
          </a:xfrm>
          <a:custGeom>
            <a:avLst/>
            <a:gdLst>
              <a:gd name="T0" fmla="*/ 865 w 866"/>
              <a:gd name="T1" fmla="*/ 866 h 867"/>
              <a:gd name="T2" fmla="*/ 0 w 866"/>
              <a:gd name="T3" fmla="*/ 866 h 867"/>
              <a:gd name="T4" fmla="*/ 0 w 866"/>
              <a:gd name="T5" fmla="*/ 0 h 867"/>
              <a:gd name="T6" fmla="*/ 865 w 866"/>
              <a:gd name="T7" fmla="*/ 0 h 867"/>
              <a:gd name="T8" fmla="*/ 865 w 866"/>
              <a:gd name="T9" fmla="*/ 866 h 867"/>
            </a:gdLst>
            <a:ahLst/>
            <a:cxnLst>
              <a:cxn ang="0">
                <a:pos x="T0" y="T1"/>
              </a:cxn>
              <a:cxn ang="0">
                <a:pos x="T2" y="T3"/>
              </a:cxn>
              <a:cxn ang="0">
                <a:pos x="T4" y="T5"/>
              </a:cxn>
              <a:cxn ang="0">
                <a:pos x="T6" y="T7"/>
              </a:cxn>
              <a:cxn ang="0">
                <a:pos x="T8" y="T9"/>
              </a:cxn>
            </a:cxnLst>
            <a:rect l="0" t="0" r="r" b="b"/>
            <a:pathLst>
              <a:path w="866" h="867">
                <a:moveTo>
                  <a:pt x="865" y="866"/>
                </a:moveTo>
                <a:lnTo>
                  <a:pt x="0" y="866"/>
                </a:lnTo>
                <a:lnTo>
                  <a:pt x="0" y="0"/>
                </a:lnTo>
                <a:lnTo>
                  <a:pt x="865" y="0"/>
                </a:lnTo>
                <a:lnTo>
                  <a:pt x="865" y="866"/>
                </a:lnTo>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0" name="Freeform 57">
            <a:extLst>
              <a:ext uri="{FF2B5EF4-FFF2-40B4-BE49-F238E27FC236}">
                <a16:creationId xmlns:a16="http://schemas.microsoft.com/office/drawing/2014/main" id="{2F2AE366-7D0B-41CA-9868-56986316EFF1}"/>
              </a:ext>
            </a:extLst>
          </p:cNvPr>
          <p:cNvSpPr>
            <a:spLocks noChangeArrowheads="1"/>
          </p:cNvSpPr>
          <p:nvPr/>
        </p:nvSpPr>
        <p:spPr bwMode="auto">
          <a:xfrm>
            <a:off x="11273196" y="1193331"/>
            <a:ext cx="541065" cy="541066"/>
          </a:xfrm>
          <a:custGeom>
            <a:avLst/>
            <a:gdLst>
              <a:gd name="T0" fmla="*/ 866 w 867"/>
              <a:gd name="T1" fmla="*/ 866 h 867"/>
              <a:gd name="T2" fmla="*/ 0 w 867"/>
              <a:gd name="T3" fmla="*/ 866 h 867"/>
              <a:gd name="T4" fmla="*/ 0 w 867"/>
              <a:gd name="T5" fmla="*/ 0 h 867"/>
              <a:gd name="T6" fmla="*/ 866 w 867"/>
              <a:gd name="T7" fmla="*/ 0 h 867"/>
              <a:gd name="T8" fmla="*/ 866 w 867"/>
              <a:gd name="T9" fmla="*/ 866 h 867"/>
            </a:gdLst>
            <a:ahLst/>
            <a:cxnLst>
              <a:cxn ang="0">
                <a:pos x="T0" y="T1"/>
              </a:cxn>
              <a:cxn ang="0">
                <a:pos x="T2" y="T3"/>
              </a:cxn>
              <a:cxn ang="0">
                <a:pos x="T4" y="T5"/>
              </a:cxn>
              <a:cxn ang="0">
                <a:pos x="T6" y="T7"/>
              </a:cxn>
              <a:cxn ang="0">
                <a:pos x="T8" y="T9"/>
              </a:cxn>
            </a:cxnLst>
            <a:rect l="0" t="0" r="r" b="b"/>
            <a:pathLst>
              <a:path w="867" h="867">
                <a:moveTo>
                  <a:pt x="866" y="866"/>
                </a:moveTo>
                <a:lnTo>
                  <a:pt x="0" y="866"/>
                </a:lnTo>
                <a:lnTo>
                  <a:pt x="0" y="0"/>
                </a:lnTo>
                <a:lnTo>
                  <a:pt x="866" y="0"/>
                </a:lnTo>
                <a:lnTo>
                  <a:pt x="866" y="866"/>
                </a:lnTo>
              </a:path>
            </a:pathLst>
          </a:custGeom>
          <a:solidFill>
            <a:srgbClr val="111340"/>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46" name="Freeform: Shape 745">
            <a:extLst>
              <a:ext uri="{FF2B5EF4-FFF2-40B4-BE49-F238E27FC236}">
                <a16:creationId xmlns:a16="http://schemas.microsoft.com/office/drawing/2014/main" id="{500D2177-5C75-4D7B-BB90-54E0BE826D19}"/>
              </a:ext>
            </a:extLst>
          </p:cNvPr>
          <p:cNvSpPr>
            <a:spLocks noChangeArrowheads="1"/>
          </p:cNvSpPr>
          <p:nvPr/>
        </p:nvSpPr>
        <p:spPr bwMode="auto">
          <a:xfrm>
            <a:off x="2198682" y="1298167"/>
            <a:ext cx="392128" cy="333988"/>
          </a:xfrm>
          <a:custGeom>
            <a:avLst/>
            <a:gdLst>
              <a:gd name="connsiteX0" fmla="*/ 337891 w 784256"/>
              <a:gd name="connsiteY0" fmla="*/ 618242 h 667975"/>
              <a:gd name="connsiteX1" fmla="*/ 334150 w 784256"/>
              <a:gd name="connsiteY1" fmla="*/ 619485 h 667975"/>
              <a:gd name="connsiteX2" fmla="*/ 334150 w 784256"/>
              <a:gd name="connsiteY2" fmla="*/ 634405 h 667975"/>
              <a:gd name="connsiteX3" fmla="*/ 336644 w 784256"/>
              <a:gd name="connsiteY3" fmla="*/ 638135 h 667975"/>
              <a:gd name="connsiteX4" fmla="*/ 350359 w 784256"/>
              <a:gd name="connsiteY4" fmla="*/ 640622 h 667975"/>
              <a:gd name="connsiteX5" fmla="*/ 356593 w 784256"/>
              <a:gd name="connsiteY5" fmla="*/ 635648 h 667975"/>
              <a:gd name="connsiteX6" fmla="*/ 340384 w 784256"/>
              <a:gd name="connsiteY6" fmla="*/ 619485 h 667975"/>
              <a:gd name="connsiteX7" fmla="*/ 305473 w 784256"/>
              <a:gd name="connsiteY7" fmla="*/ 585915 h 667975"/>
              <a:gd name="connsiteX8" fmla="*/ 297992 w 784256"/>
              <a:gd name="connsiteY8" fmla="*/ 592132 h 667975"/>
              <a:gd name="connsiteX9" fmla="*/ 294252 w 784256"/>
              <a:gd name="connsiteY9" fmla="*/ 597105 h 667975"/>
              <a:gd name="connsiteX10" fmla="*/ 297992 w 784256"/>
              <a:gd name="connsiteY10" fmla="*/ 605809 h 667975"/>
              <a:gd name="connsiteX11" fmla="*/ 299239 w 784256"/>
              <a:gd name="connsiteY11" fmla="*/ 608295 h 667975"/>
              <a:gd name="connsiteX12" fmla="*/ 306720 w 784256"/>
              <a:gd name="connsiteY12" fmla="*/ 613269 h 667975"/>
              <a:gd name="connsiteX13" fmla="*/ 312954 w 784256"/>
              <a:gd name="connsiteY13" fmla="*/ 612025 h 667975"/>
              <a:gd name="connsiteX14" fmla="*/ 322929 w 784256"/>
              <a:gd name="connsiteY14" fmla="*/ 604565 h 667975"/>
              <a:gd name="connsiteX15" fmla="*/ 324176 w 784256"/>
              <a:gd name="connsiteY15" fmla="*/ 603322 h 667975"/>
              <a:gd name="connsiteX16" fmla="*/ 273056 w 784256"/>
              <a:gd name="connsiteY16" fmla="*/ 553589 h 667975"/>
              <a:gd name="connsiteX17" fmla="*/ 263081 w 784256"/>
              <a:gd name="connsiteY17" fmla="*/ 561049 h 667975"/>
              <a:gd name="connsiteX18" fmla="*/ 259340 w 784256"/>
              <a:gd name="connsiteY18" fmla="*/ 568509 h 667975"/>
              <a:gd name="connsiteX19" fmla="*/ 261834 w 784256"/>
              <a:gd name="connsiteY19" fmla="*/ 575969 h 667975"/>
              <a:gd name="connsiteX20" fmla="*/ 263081 w 784256"/>
              <a:gd name="connsiteY20" fmla="*/ 578455 h 667975"/>
              <a:gd name="connsiteX21" fmla="*/ 270562 w 784256"/>
              <a:gd name="connsiteY21" fmla="*/ 583429 h 667975"/>
              <a:gd name="connsiteX22" fmla="*/ 279290 w 784256"/>
              <a:gd name="connsiteY22" fmla="*/ 580942 h 667975"/>
              <a:gd name="connsiteX23" fmla="*/ 291758 w 784256"/>
              <a:gd name="connsiteY23" fmla="*/ 572239 h 667975"/>
              <a:gd name="connsiteX24" fmla="*/ 249366 w 784256"/>
              <a:gd name="connsiteY24" fmla="*/ 528722 h 667975"/>
              <a:gd name="connsiteX25" fmla="*/ 249366 w 784256"/>
              <a:gd name="connsiteY25" fmla="*/ 529966 h 667975"/>
              <a:gd name="connsiteX26" fmla="*/ 250613 w 784256"/>
              <a:gd name="connsiteY26" fmla="*/ 531209 h 667975"/>
              <a:gd name="connsiteX27" fmla="*/ 255600 w 784256"/>
              <a:gd name="connsiteY27" fmla="*/ 534939 h 667975"/>
              <a:gd name="connsiteX28" fmla="*/ 296122 w 784256"/>
              <a:gd name="connsiteY28" fmla="*/ 320466 h 667975"/>
              <a:gd name="connsiteX29" fmla="*/ 279290 w 784256"/>
              <a:gd name="connsiteY29" fmla="*/ 326061 h 667975"/>
              <a:gd name="connsiteX30" fmla="*/ 200739 w 784256"/>
              <a:gd name="connsiteY30" fmla="*/ 404390 h 667975"/>
              <a:gd name="connsiteX31" fmla="*/ 204480 w 784256"/>
              <a:gd name="connsiteY31" fmla="*/ 456610 h 667975"/>
              <a:gd name="connsiteX32" fmla="*/ 316695 w 784256"/>
              <a:gd name="connsiteY32" fmla="*/ 568509 h 667975"/>
              <a:gd name="connsiteX33" fmla="*/ 354100 w 784256"/>
              <a:gd name="connsiteY33" fmla="*/ 605809 h 667975"/>
              <a:gd name="connsiteX34" fmla="*/ 392751 w 784256"/>
              <a:gd name="connsiteY34" fmla="*/ 645595 h 667975"/>
              <a:gd name="connsiteX35" fmla="*/ 412701 w 784256"/>
              <a:gd name="connsiteY35" fmla="*/ 645595 h 667975"/>
              <a:gd name="connsiteX36" fmla="*/ 416441 w 784256"/>
              <a:gd name="connsiteY36" fmla="*/ 640622 h 667975"/>
              <a:gd name="connsiteX37" fmla="*/ 420182 w 784256"/>
              <a:gd name="connsiteY37" fmla="*/ 631918 h 667975"/>
              <a:gd name="connsiteX38" fmla="*/ 416441 w 784256"/>
              <a:gd name="connsiteY38" fmla="*/ 621972 h 667975"/>
              <a:gd name="connsiteX39" fmla="*/ 340384 w 784256"/>
              <a:gd name="connsiteY39" fmla="*/ 546129 h 667975"/>
              <a:gd name="connsiteX40" fmla="*/ 340384 w 784256"/>
              <a:gd name="connsiteY40" fmla="*/ 531209 h 667975"/>
              <a:gd name="connsiteX41" fmla="*/ 354100 w 784256"/>
              <a:gd name="connsiteY41" fmla="*/ 531209 h 667975"/>
              <a:gd name="connsiteX42" fmla="*/ 447612 w 784256"/>
              <a:gd name="connsiteY42" fmla="*/ 625702 h 667975"/>
              <a:gd name="connsiteX43" fmla="*/ 468808 w 784256"/>
              <a:gd name="connsiteY43" fmla="*/ 625702 h 667975"/>
              <a:gd name="connsiteX44" fmla="*/ 471302 w 784256"/>
              <a:gd name="connsiteY44" fmla="*/ 624458 h 667975"/>
              <a:gd name="connsiteX45" fmla="*/ 475042 w 784256"/>
              <a:gd name="connsiteY45" fmla="*/ 613269 h 667975"/>
              <a:gd name="connsiteX46" fmla="*/ 471302 w 784256"/>
              <a:gd name="connsiteY46" fmla="*/ 602079 h 667975"/>
              <a:gd name="connsiteX47" fmla="*/ 377789 w 784256"/>
              <a:gd name="connsiteY47" fmla="*/ 508829 h 667975"/>
              <a:gd name="connsiteX48" fmla="*/ 377789 w 784256"/>
              <a:gd name="connsiteY48" fmla="*/ 495153 h 667975"/>
              <a:gd name="connsiteX49" fmla="*/ 391504 w 784256"/>
              <a:gd name="connsiteY49" fmla="*/ 495153 h 667975"/>
              <a:gd name="connsiteX50" fmla="*/ 485017 w 784256"/>
              <a:gd name="connsiteY50" fmla="*/ 588402 h 667975"/>
              <a:gd name="connsiteX51" fmla="*/ 499979 w 784256"/>
              <a:gd name="connsiteY51" fmla="*/ 603322 h 667975"/>
              <a:gd name="connsiteX52" fmla="*/ 523668 w 784256"/>
              <a:gd name="connsiteY52" fmla="*/ 607052 h 667975"/>
              <a:gd name="connsiteX53" fmla="*/ 526162 w 784256"/>
              <a:gd name="connsiteY53" fmla="*/ 605809 h 667975"/>
              <a:gd name="connsiteX54" fmla="*/ 523668 w 784256"/>
              <a:gd name="connsiteY54" fmla="*/ 580942 h 667975"/>
              <a:gd name="connsiteX55" fmla="*/ 413947 w 784256"/>
              <a:gd name="connsiteY55" fmla="*/ 471530 h 667975"/>
              <a:gd name="connsiteX56" fmla="*/ 413947 w 784256"/>
              <a:gd name="connsiteY56" fmla="*/ 457853 h 667975"/>
              <a:gd name="connsiteX57" fmla="*/ 427663 w 784256"/>
              <a:gd name="connsiteY57" fmla="*/ 457853 h 667975"/>
              <a:gd name="connsiteX58" fmla="*/ 522422 w 784256"/>
              <a:gd name="connsiteY58" fmla="*/ 551102 h 667975"/>
              <a:gd name="connsiteX59" fmla="*/ 543618 w 784256"/>
              <a:gd name="connsiteY59" fmla="*/ 551102 h 667975"/>
              <a:gd name="connsiteX60" fmla="*/ 544865 w 784256"/>
              <a:gd name="connsiteY60" fmla="*/ 548616 h 667975"/>
              <a:gd name="connsiteX61" fmla="*/ 549852 w 784256"/>
              <a:gd name="connsiteY61" fmla="*/ 538669 h 667975"/>
              <a:gd name="connsiteX62" fmla="*/ 544865 w 784256"/>
              <a:gd name="connsiteY62" fmla="*/ 527479 h 667975"/>
              <a:gd name="connsiteX63" fmla="*/ 488757 w 784256"/>
              <a:gd name="connsiteY63" fmla="*/ 471530 h 667975"/>
              <a:gd name="connsiteX64" fmla="*/ 478783 w 784256"/>
              <a:gd name="connsiteY64" fmla="*/ 461583 h 667975"/>
              <a:gd name="connsiteX65" fmla="*/ 471302 w 784256"/>
              <a:gd name="connsiteY65" fmla="*/ 455366 h 667975"/>
              <a:gd name="connsiteX66" fmla="*/ 382777 w 784256"/>
              <a:gd name="connsiteY66" fmla="*/ 418067 h 667975"/>
              <a:gd name="connsiteX67" fmla="*/ 380283 w 784256"/>
              <a:gd name="connsiteY67" fmla="*/ 418067 h 667975"/>
              <a:gd name="connsiteX68" fmla="*/ 354100 w 784256"/>
              <a:gd name="connsiteY68" fmla="*/ 447906 h 667975"/>
              <a:gd name="connsiteX69" fmla="*/ 314201 w 784256"/>
              <a:gd name="connsiteY69" fmla="*/ 475259 h 667975"/>
              <a:gd name="connsiteX70" fmla="*/ 300486 w 784256"/>
              <a:gd name="connsiteY70" fmla="*/ 472773 h 667975"/>
              <a:gd name="connsiteX71" fmla="*/ 280537 w 784256"/>
              <a:gd name="connsiteY71" fmla="*/ 459096 h 667975"/>
              <a:gd name="connsiteX72" fmla="*/ 275549 w 784256"/>
              <a:gd name="connsiteY72" fmla="*/ 419310 h 667975"/>
              <a:gd name="connsiteX73" fmla="*/ 332903 w 784256"/>
              <a:gd name="connsiteY73" fmla="*/ 340980 h 667975"/>
              <a:gd name="connsiteX74" fmla="*/ 312954 w 784256"/>
              <a:gd name="connsiteY74" fmla="*/ 326061 h 667975"/>
              <a:gd name="connsiteX75" fmla="*/ 296122 w 784256"/>
              <a:gd name="connsiteY75" fmla="*/ 320466 h 667975"/>
              <a:gd name="connsiteX76" fmla="*/ 449638 w 784256"/>
              <a:gd name="connsiteY76" fmla="*/ 306323 h 667975"/>
              <a:gd name="connsiteX77" fmla="*/ 379036 w 784256"/>
              <a:gd name="connsiteY77" fmla="*/ 326061 h 667975"/>
              <a:gd name="connsiteX78" fmla="*/ 377789 w 784256"/>
              <a:gd name="connsiteY78" fmla="*/ 326061 h 667975"/>
              <a:gd name="connsiteX79" fmla="*/ 376542 w 784256"/>
              <a:gd name="connsiteY79" fmla="*/ 327304 h 667975"/>
              <a:gd name="connsiteX80" fmla="*/ 293005 w 784256"/>
              <a:gd name="connsiteY80" fmla="*/ 426770 h 667975"/>
              <a:gd name="connsiteX81" fmla="*/ 296745 w 784256"/>
              <a:gd name="connsiteY81" fmla="*/ 446663 h 667975"/>
              <a:gd name="connsiteX82" fmla="*/ 306720 w 784256"/>
              <a:gd name="connsiteY82" fmla="*/ 455366 h 667975"/>
              <a:gd name="connsiteX83" fmla="*/ 335397 w 784256"/>
              <a:gd name="connsiteY83" fmla="*/ 441690 h 667975"/>
              <a:gd name="connsiteX84" fmla="*/ 369061 w 784256"/>
              <a:gd name="connsiteY84" fmla="*/ 401903 h 667975"/>
              <a:gd name="connsiteX85" fmla="*/ 396492 w 784256"/>
              <a:gd name="connsiteY85" fmla="*/ 404390 h 667975"/>
              <a:gd name="connsiteX86" fmla="*/ 526162 w 784256"/>
              <a:gd name="connsiteY86" fmla="*/ 416823 h 667975"/>
              <a:gd name="connsiteX87" fmla="*/ 539877 w 784256"/>
              <a:gd name="connsiteY87" fmla="*/ 418067 h 667975"/>
              <a:gd name="connsiteX88" fmla="*/ 537384 w 784256"/>
              <a:gd name="connsiteY88" fmla="*/ 431743 h 667975"/>
              <a:gd name="connsiteX89" fmla="*/ 494991 w 784256"/>
              <a:gd name="connsiteY89" fmla="*/ 451636 h 667975"/>
              <a:gd name="connsiteX90" fmla="*/ 539877 w 784256"/>
              <a:gd name="connsiteY90" fmla="*/ 496396 h 667975"/>
              <a:gd name="connsiteX91" fmla="*/ 583517 w 784256"/>
              <a:gd name="connsiteY91" fmla="*/ 462826 h 667975"/>
              <a:gd name="connsiteX92" fmla="*/ 590998 w 784256"/>
              <a:gd name="connsiteY92" fmla="*/ 451636 h 667975"/>
              <a:gd name="connsiteX93" fmla="*/ 587257 w 784256"/>
              <a:gd name="connsiteY93" fmla="*/ 439203 h 667975"/>
              <a:gd name="connsiteX94" fmla="*/ 519928 w 784256"/>
              <a:gd name="connsiteY94" fmla="*/ 350927 h 667975"/>
              <a:gd name="connsiteX95" fmla="*/ 516187 w 784256"/>
              <a:gd name="connsiteY95" fmla="*/ 348440 h 667975"/>
              <a:gd name="connsiteX96" fmla="*/ 514941 w 784256"/>
              <a:gd name="connsiteY96" fmla="*/ 343467 h 667975"/>
              <a:gd name="connsiteX97" fmla="*/ 513694 w 784256"/>
              <a:gd name="connsiteY97" fmla="*/ 343467 h 667975"/>
              <a:gd name="connsiteX98" fmla="*/ 449638 w 784256"/>
              <a:gd name="connsiteY98" fmla="*/ 306323 h 667975"/>
              <a:gd name="connsiteX99" fmla="*/ 569903 w 784256"/>
              <a:gd name="connsiteY99" fmla="*/ 303695 h 667975"/>
              <a:gd name="connsiteX100" fmla="*/ 577113 w 784256"/>
              <a:gd name="connsiteY100" fmla="*/ 303695 h 667975"/>
              <a:gd name="connsiteX101" fmla="*/ 596337 w 784256"/>
              <a:gd name="connsiteY101" fmla="*/ 328806 h 667975"/>
              <a:gd name="connsiteX102" fmla="*/ 595136 w 784256"/>
              <a:gd name="connsiteY102" fmla="*/ 335084 h 667975"/>
              <a:gd name="connsiteX103" fmla="*/ 586725 w 784256"/>
              <a:gd name="connsiteY103" fmla="*/ 342617 h 667975"/>
              <a:gd name="connsiteX104" fmla="*/ 580717 w 784256"/>
              <a:gd name="connsiteY104" fmla="*/ 341361 h 667975"/>
              <a:gd name="connsiteX105" fmla="*/ 561493 w 784256"/>
              <a:gd name="connsiteY105" fmla="*/ 317506 h 667975"/>
              <a:gd name="connsiteX106" fmla="*/ 562694 w 784256"/>
              <a:gd name="connsiteY106" fmla="*/ 309973 h 667975"/>
              <a:gd name="connsiteX107" fmla="*/ 244280 w 784256"/>
              <a:gd name="connsiteY107" fmla="*/ 274883 h 667975"/>
              <a:gd name="connsiteX108" fmla="*/ 252035 w 784256"/>
              <a:gd name="connsiteY108" fmla="*/ 274883 h 667975"/>
              <a:gd name="connsiteX109" fmla="*/ 259789 w 784256"/>
              <a:gd name="connsiteY109" fmla="*/ 281875 h 667975"/>
              <a:gd name="connsiteX110" fmla="*/ 259789 w 784256"/>
              <a:gd name="connsiteY110" fmla="*/ 288866 h 667975"/>
              <a:gd name="connsiteX111" fmla="*/ 236525 w 784256"/>
              <a:gd name="connsiteY111" fmla="*/ 309841 h 667975"/>
              <a:gd name="connsiteX112" fmla="*/ 230063 w 784256"/>
              <a:gd name="connsiteY112" fmla="*/ 309841 h 667975"/>
              <a:gd name="connsiteX113" fmla="*/ 222308 w 784256"/>
              <a:gd name="connsiteY113" fmla="*/ 302849 h 667975"/>
              <a:gd name="connsiteX114" fmla="*/ 222308 w 784256"/>
              <a:gd name="connsiteY114" fmla="*/ 295857 h 667975"/>
              <a:gd name="connsiteX115" fmla="*/ 544765 w 784256"/>
              <a:gd name="connsiteY115" fmla="*/ 268228 h 667975"/>
              <a:gd name="connsiteX116" fmla="*/ 549542 w 784256"/>
              <a:gd name="connsiteY116" fmla="*/ 269476 h 667975"/>
              <a:gd name="connsiteX117" fmla="*/ 556707 w 784256"/>
              <a:gd name="connsiteY117" fmla="*/ 279463 h 667975"/>
              <a:gd name="connsiteX118" fmla="*/ 556707 w 784256"/>
              <a:gd name="connsiteY118" fmla="*/ 284457 h 667975"/>
              <a:gd name="connsiteX119" fmla="*/ 547154 w 784256"/>
              <a:gd name="connsiteY119" fmla="*/ 293195 h 667975"/>
              <a:gd name="connsiteX120" fmla="*/ 542377 w 784256"/>
              <a:gd name="connsiteY120" fmla="*/ 293195 h 667975"/>
              <a:gd name="connsiteX121" fmla="*/ 534018 w 784256"/>
              <a:gd name="connsiteY121" fmla="*/ 281960 h 667975"/>
              <a:gd name="connsiteX122" fmla="*/ 535212 w 784256"/>
              <a:gd name="connsiteY122" fmla="*/ 278215 h 667975"/>
              <a:gd name="connsiteX123" fmla="*/ 245625 w 784256"/>
              <a:gd name="connsiteY123" fmla="*/ 241514 h 667975"/>
              <a:gd name="connsiteX124" fmla="*/ 98499 w 784256"/>
              <a:gd name="connsiteY124" fmla="*/ 388227 h 667975"/>
              <a:gd name="connsiteX125" fmla="*/ 127176 w 784256"/>
              <a:gd name="connsiteY125" fmla="*/ 416823 h 667975"/>
              <a:gd name="connsiteX126" fmla="*/ 159594 w 784256"/>
              <a:gd name="connsiteY126" fmla="*/ 416823 h 667975"/>
              <a:gd name="connsiteX127" fmla="*/ 184531 w 784256"/>
              <a:gd name="connsiteY127" fmla="*/ 390713 h 667975"/>
              <a:gd name="connsiteX128" fmla="*/ 190765 w 784256"/>
              <a:gd name="connsiteY128" fmla="*/ 384497 h 667975"/>
              <a:gd name="connsiteX129" fmla="*/ 259340 w 784256"/>
              <a:gd name="connsiteY129" fmla="*/ 316114 h 667975"/>
              <a:gd name="connsiteX130" fmla="*/ 265575 w 784256"/>
              <a:gd name="connsiteY130" fmla="*/ 309897 h 667975"/>
              <a:gd name="connsiteX131" fmla="*/ 286771 w 784256"/>
              <a:gd name="connsiteY131" fmla="*/ 290004 h 667975"/>
              <a:gd name="connsiteX132" fmla="*/ 286771 w 784256"/>
              <a:gd name="connsiteY132" fmla="*/ 282544 h 667975"/>
              <a:gd name="connsiteX133" fmla="*/ 549852 w 784256"/>
              <a:gd name="connsiteY133" fmla="*/ 240271 h 667975"/>
              <a:gd name="connsiteX134" fmla="*/ 504966 w 784256"/>
              <a:gd name="connsiteY134" fmla="*/ 276327 h 667975"/>
              <a:gd name="connsiteX135" fmla="*/ 503719 w 784256"/>
              <a:gd name="connsiteY135" fmla="*/ 280057 h 667975"/>
              <a:gd name="connsiteX136" fmla="*/ 504966 w 784256"/>
              <a:gd name="connsiteY136" fmla="*/ 283787 h 667975"/>
              <a:gd name="connsiteX137" fmla="*/ 618428 w 784256"/>
              <a:gd name="connsiteY137" fmla="*/ 421797 h 667975"/>
              <a:gd name="connsiteX138" fmla="*/ 634637 w 784256"/>
              <a:gd name="connsiteY138" fmla="*/ 430500 h 667975"/>
              <a:gd name="connsiteX139" fmla="*/ 652092 w 784256"/>
              <a:gd name="connsiteY139" fmla="*/ 425527 h 667975"/>
              <a:gd name="connsiteX140" fmla="*/ 682016 w 784256"/>
              <a:gd name="connsiteY140" fmla="*/ 399417 h 667975"/>
              <a:gd name="connsiteX141" fmla="*/ 764307 w 784256"/>
              <a:gd name="connsiteY141" fmla="*/ 21446 h 667975"/>
              <a:gd name="connsiteX142" fmla="*/ 556086 w 784256"/>
              <a:gd name="connsiteY142" fmla="*/ 207944 h 667975"/>
              <a:gd name="connsiteX143" fmla="*/ 556086 w 784256"/>
              <a:gd name="connsiteY143" fmla="*/ 215404 h 667975"/>
              <a:gd name="connsiteX144" fmla="*/ 630896 w 784256"/>
              <a:gd name="connsiteY144" fmla="*/ 307411 h 667975"/>
              <a:gd name="connsiteX145" fmla="*/ 706953 w 784256"/>
              <a:gd name="connsiteY145" fmla="*/ 399417 h 667975"/>
              <a:gd name="connsiteX146" fmla="*/ 710693 w 784256"/>
              <a:gd name="connsiteY146" fmla="*/ 400660 h 667975"/>
              <a:gd name="connsiteX147" fmla="*/ 714434 w 784256"/>
              <a:gd name="connsiteY147" fmla="*/ 400660 h 667975"/>
              <a:gd name="connsiteX148" fmla="*/ 748098 w 784256"/>
              <a:gd name="connsiteY148" fmla="*/ 360874 h 667975"/>
              <a:gd name="connsiteX149" fmla="*/ 764307 w 784256"/>
              <a:gd name="connsiteY149" fmla="*/ 326061 h 667975"/>
              <a:gd name="connsiteX150" fmla="*/ 19949 w 784256"/>
              <a:gd name="connsiteY150" fmla="*/ 18959 h 667975"/>
              <a:gd name="connsiteX151" fmla="*/ 19949 w 784256"/>
              <a:gd name="connsiteY151" fmla="*/ 306167 h 667975"/>
              <a:gd name="connsiteX152" fmla="*/ 32417 w 784256"/>
              <a:gd name="connsiteY152" fmla="*/ 340980 h 667975"/>
              <a:gd name="connsiteX153" fmla="*/ 67329 w 784256"/>
              <a:gd name="connsiteY153" fmla="*/ 385740 h 667975"/>
              <a:gd name="connsiteX154" fmla="*/ 74810 w 784256"/>
              <a:gd name="connsiteY154" fmla="*/ 384497 h 667975"/>
              <a:gd name="connsiteX155" fmla="*/ 243132 w 784256"/>
              <a:gd name="connsiteY155" fmla="*/ 216648 h 667975"/>
              <a:gd name="connsiteX156" fmla="*/ 244378 w 784256"/>
              <a:gd name="connsiteY156" fmla="*/ 212918 h 667975"/>
              <a:gd name="connsiteX157" fmla="*/ 243132 w 784256"/>
              <a:gd name="connsiteY157" fmla="*/ 210431 h 667975"/>
              <a:gd name="connsiteX158" fmla="*/ 22287 w 784256"/>
              <a:gd name="connsiteY158" fmla="*/ 154 h 667975"/>
              <a:gd name="connsiteX159" fmla="*/ 32417 w 784256"/>
              <a:gd name="connsiteY159" fmla="*/ 5282 h 667975"/>
              <a:gd name="connsiteX160" fmla="*/ 256847 w 784256"/>
              <a:gd name="connsiteY160" fmla="*/ 195511 h 667975"/>
              <a:gd name="connsiteX161" fmla="*/ 263081 w 784256"/>
              <a:gd name="connsiteY161" fmla="*/ 212918 h 667975"/>
              <a:gd name="connsiteX162" fmla="*/ 259340 w 784256"/>
              <a:gd name="connsiteY162" fmla="*/ 227838 h 667975"/>
              <a:gd name="connsiteX163" fmla="*/ 300486 w 784256"/>
              <a:gd name="connsiteY163" fmla="*/ 268867 h 667975"/>
              <a:gd name="connsiteX164" fmla="*/ 302979 w 784256"/>
              <a:gd name="connsiteY164" fmla="*/ 301194 h 667975"/>
              <a:gd name="connsiteX165" fmla="*/ 324176 w 784256"/>
              <a:gd name="connsiteY165" fmla="*/ 309897 h 667975"/>
              <a:gd name="connsiteX166" fmla="*/ 346619 w 784256"/>
              <a:gd name="connsiteY166" fmla="*/ 327304 h 667975"/>
              <a:gd name="connsiteX167" fmla="*/ 364074 w 784256"/>
              <a:gd name="connsiteY167" fmla="*/ 312384 h 667975"/>
              <a:gd name="connsiteX168" fmla="*/ 365321 w 784256"/>
              <a:gd name="connsiteY168" fmla="*/ 311141 h 667975"/>
              <a:gd name="connsiteX169" fmla="*/ 367815 w 784256"/>
              <a:gd name="connsiteY169" fmla="*/ 309897 h 667975"/>
              <a:gd name="connsiteX170" fmla="*/ 493745 w 784256"/>
              <a:gd name="connsiteY170" fmla="*/ 301194 h 667975"/>
              <a:gd name="connsiteX171" fmla="*/ 490004 w 784256"/>
              <a:gd name="connsiteY171" fmla="*/ 296220 h 667975"/>
              <a:gd name="connsiteX172" fmla="*/ 483770 w 784256"/>
              <a:gd name="connsiteY172" fmla="*/ 278814 h 667975"/>
              <a:gd name="connsiteX173" fmla="*/ 492498 w 784256"/>
              <a:gd name="connsiteY173" fmla="*/ 261407 h 667975"/>
              <a:gd name="connsiteX174" fmla="*/ 537384 w 784256"/>
              <a:gd name="connsiteY174" fmla="*/ 224108 h 667975"/>
              <a:gd name="connsiteX175" fmla="*/ 543618 w 784256"/>
              <a:gd name="connsiteY175" fmla="*/ 193025 h 667975"/>
              <a:gd name="connsiteX176" fmla="*/ 753086 w 784256"/>
              <a:gd name="connsiteY176" fmla="*/ 5282 h 667975"/>
              <a:gd name="connsiteX177" fmla="*/ 774282 w 784256"/>
              <a:gd name="connsiteY177" fmla="*/ 5282 h 667975"/>
              <a:gd name="connsiteX178" fmla="*/ 784256 w 784256"/>
              <a:gd name="connsiteY178" fmla="*/ 22689 h 667975"/>
              <a:gd name="connsiteX179" fmla="*/ 784256 w 784256"/>
              <a:gd name="connsiteY179" fmla="*/ 327304 h 667975"/>
              <a:gd name="connsiteX180" fmla="*/ 761813 w 784256"/>
              <a:gd name="connsiteY180" fmla="*/ 373307 h 667975"/>
              <a:gd name="connsiteX181" fmla="*/ 726902 w 784256"/>
              <a:gd name="connsiteY181" fmla="*/ 414337 h 667975"/>
              <a:gd name="connsiteX182" fmla="*/ 710693 w 784256"/>
              <a:gd name="connsiteY182" fmla="*/ 420553 h 667975"/>
              <a:gd name="connsiteX183" fmla="*/ 708200 w 784256"/>
              <a:gd name="connsiteY183" fmla="*/ 419310 h 667975"/>
              <a:gd name="connsiteX184" fmla="*/ 694485 w 784256"/>
              <a:gd name="connsiteY184" fmla="*/ 414337 h 667975"/>
              <a:gd name="connsiteX185" fmla="*/ 663314 w 784256"/>
              <a:gd name="connsiteY185" fmla="*/ 439203 h 667975"/>
              <a:gd name="connsiteX186" fmla="*/ 637130 w 784256"/>
              <a:gd name="connsiteY186" fmla="*/ 449150 h 667975"/>
              <a:gd name="connsiteX187" fmla="*/ 632143 w 784256"/>
              <a:gd name="connsiteY187" fmla="*/ 449150 h 667975"/>
              <a:gd name="connsiteX188" fmla="*/ 608453 w 784256"/>
              <a:gd name="connsiteY188" fmla="*/ 437960 h 667975"/>
              <a:gd name="connsiteX189" fmla="*/ 609700 w 784256"/>
              <a:gd name="connsiteY189" fmla="*/ 454123 h 667975"/>
              <a:gd name="connsiteX190" fmla="*/ 595985 w 784256"/>
              <a:gd name="connsiteY190" fmla="*/ 477746 h 667975"/>
              <a:gd name="connsiteX191" fmla="*/ 553592 w 784256"/>
              <a:gd name="connsiteY191" fmla="*/ 510073 h 667975"/>
              <a:gd name="connsiteX192" fmla="*/ 558580 w 784256"/>
              <a:gd name="connsiteY192" fmla="*/ 513803 h 667975"/>
              <a:gd name="connsiteX193" fmla="*/ 558580 w 784256"/>
              <a:gd name="connsiteY193" fmla="*/ 562292 h 667975"/>
              <a:gd name="connsiteX194" fmla="*/ 557333 w 784256"/>
              <a:gd name="connsiteY194" fmla="*/ 564779 h 667975"/>
              <a:gd name="connsiteX195" fmla="*/ 542371 w 784256"/>
              <a:gd name="connsiteY195" fmla="*/ 573482 h 667975"/>
              <a:gd name="connsiteX196" fmla="*/ 549852 w 784256"/>
              <a:gd name="connsiteY196" fmla="*/ 592132 h 667975"/>
              <a:gd name="connsiteX197" fmla="*/ 539877 w 784256"/>
              <a:gd name="connsiteY197" fmla="*/ 618242 h 667975"/>
              <a:gd name="connsiteX198" fmla="*/ 537384 w 784256"/>
              <a:gd name="connsiteY198" fmla="*/ 620728 h 667975"/>
              <a:gd name="connsiteX199" fmla="*/ 514941 w 784256"/>
              <a:gd name="connsiteY199" fmla="*/ 629432 h 667975"/>
              <a:gd name="connsiteX200" fmla="*/ 512447 w 784256"/>
              <a:gd name="connsiteY200" fmla="*/ 629432 h 667975"/>
              <a:gd name="connsiteX201" fmla="*/ 492498 w 784256"/>
              <a:gd name="connsiteY201" fmla="*/ 623215 h 667975"/>
              <a:gd name="connsiteX202" fmla="*/ 485017 w 784256"/>
              <a:gd name="connsiteY202" fmla="*/ 638135 h 667975"/>
              <a:gd name="connsiteX203" fmla="*/ 482523 w 784256"/>
              <a:gd name="connsiteY203" fmla="*/ 639378 h 667975"/>
              <a:gd name="connsiteX204" fmla="*/ 457586 w 784256"/>
              <a:gd name="connsiteY204" fmla="*/ 649325 h 667975"/>
              <a:gd name="connsiteX205" fmla="*/ 437637 w 784256"/>
              <a:gd name="connsiteY205" fmla="*/ 641865 h 667975"/>
              <a:gd name="connsiteX206" fmla="*/ 430156 w 784256"/>
              <a:gd name="connsiteY206" fmla="*/ 654298 h 667975"/>
              <a:gd name="connsiteX207" fmla="*/ 426416 w 784256"/>
              <a:gd name="connsiteY207" fmla="*/ 659272 h 667975"/>
              <a:gd name="connsiteX208" fmla="*/ 402726 w 784256"/>
              <a:gd name="connsiteY208" fmla="*/ 667975 h 667975"/>
              <a:gd name="connsiteX209" fmla="*/ 379036 w 784256"/>
              <a:gd name="connsiteY209" fmla="*/ 659272 h 667975"/>
              <a:gd name="connsiteX210" fmla="*/ 370308 w 784256"/>
              <a:gd name="connsiteY210" fmla="*/ 649325 h 667975"/>
              <a:gd name="connsiteX211" fmla="*/ 361581 w 784256"/>
              <a:gd name="connsiteY211" fmla="*/ 655542 h 667975"/>
              <a:gd name="connsiteX212" fmla="*/ 345372 w 784256"/>
              <a:gd name="connsiteY212" fmla="*/ 661758 h 667975"/>
              <a:gd name="connsiteX213" fmla="*/ 321682 w 784256"/>
              <a:gd name="connsiteY213" fmla="*/ 648082 h 667975"/>
              <a:gd name="connsiteX214" fmla="*/ 319188 w 784256"/>
              <a:gd name="connsiteY214" fmla="*/ 645595 h 667975"/>
              <a:gd name="connsiteX215" fmla="*/ 312954 w 784256"/>
              <a:gd name="connsiteY215" fmla="*/ 631918 h 667975"/>
              <a:gd name="connsiteX216" fmla="*/ 307967 w 784256"/>
              <a:gd name="connsiteY216" fmla="*/ 633162 h 667975"/>
              <a:gd name="connsiteX217" fmla="*/ 302979 w 784256"/>
              <a:gd name="connsiteY217" fmla="*/ 631918 h 667975"/>
              <a:gd name="connsiteX218" fmla="*/ 283030 w 784256"/>
              <a:gd name="connsiteY218" fmla="*/ 619485 h 667975"/>
              <a:gd name="connsiteX219" fmla="*/ 283030 w 784256"/>
              <a:gd name="connsiteY219" fmla="*/ 618242 h 667975"/>
              <a:gd name="connsiteX220" fmla="*/ 275549 w 784256"/>
              <a:gd name="connsiteY220" fmla="*/ 602079 h 667975"/>
              <a:gd name="connsiteX221" fmla="*/ 273056 w 784256"/>
              <a:gd name="connsiteY221" fmla="*/ 602079 h 667975"/>
              <a:gd name="connsiteX222" fmla="*/ 268068 w 784256"/>
              <a:gd name="connsiteY222" fmla="*/ 602079 h 667975"/>
              <a:gd name="connsiteX223" fmla="*/ 248119 w 784256"/>
              <a:gd name="connsiteY223" fmla="*/ 589645 h 667975"/>
              <a:gd name="connsiteX224" fmla="*/ 246872 w 784256"/>
              <a:gd name="connsiteY224" fmla="*/ 588402 h 667975"/>
              <a:gd name="connsiteX225" fmla="*/ 240638 w 784256"/>
              <a:gd name="connsiteY225" fmla="*/ 566022 h 667975"/>
              <a:gd name="connsiteX226" fmla="*/ 245625 w 784256"/>
              <a:gd name="connsiteY226" fmla="*/ 552346 h 667975"/>
              <a:gd name="connsiteX227" fmla="*/ 235651 w 784256"/>
              <a:gd name="connsiteY227" fmla="*/ 543642 h 667975"/>
              <a:gd name="connsiteX228" fmla="*/ 234404 w 784256"/>
              <a:gd name="connsiteY228" fmla="*/ 541156 h 667975"/>
              <a:gd name="connsiteX229" fmla="*/ 226923 w 784256"/>
              <a:gd name="connsiteY229" fmla="*/ 520019 h 667975"/>
              <a:gd name="connsiteX230" fmla="*/ 229417 w 784256"/>
              <a:gd name="connsiteY230" fmla="*/ 510073 h 667975"/>
              <a:gd name="connsiteX231" fmla="*/ 190765 w 784256"/>
              <a:gd name="connsiteY231" fmla="*/ 470286 h 667975"/>
              <a:gd name="connsiteX232" fmla="*/ 172062 w 784256"/>
              <a:gd name="connsiteY232" fmla="*/ 430500 h 667975"/>
              <a:gd name="connsiteX233" fmla="*/ 143385 w 784256"/>
              <a:gd name="connsiteY233" fmla="*/ 442933 h 667975"/>
              <a:gd name="connsiteX234" fmla="*/ 113461 w 784256"/>
              <a:gd name="connsiteY234" fmla="*/ 430500 h 667975"/>
              <a:gd name="connsiteX235" fmla="*/ 84784 w 784256"/>
              <a:gd name="connsiteY235" fmla="*/ 401903 h 667975"/>
              <a:gd name="connsiteX236" fmla="*/ 71069 w 784256"/>
              <a:gd name="connsiteY236" fmla="*/ 405633 h 667975"/>
              <a:gd name="connsiteX237" fmla="*/ 53613 w 784256"/>
              <a:gd name="connsiteY237" fmla="*/ 398173 h 667975"/>
              <a:gd name="connsiteX238" fmla="*/ 52367 w 784256"/>
              <a:gd name="connsiteY238" fmla="*/ 398173 h 667975"/>
              <a:gd name="connsiteX239" fmla="*/ 16209 w 784256"/>
              <a:gd name="connsiteY239" fmla="*/ 353414 h 667975"/>
              <a:gd name="connsiteX240" fmla="*/ 0 w 784256"/>
              <a:gd name="connsiteY240" fmla="*/ 306167 h 667975"/>
              <a:gd name="connsiteX241" fmla="*/ 0 w 784256"/>
              <a:gd name="connsiteY241" fmla="*/ 18959 h 667975"/>
              <a:gd name="connsiteX242" fmla="*/ 11221 w 784256"/>
              <a:gd name="connsiteY242" fmla="*/ 1553 h 667975"/>
              <a:gd name="connsiteX243" fmla="*/ 22287 w 784256"/>
              <a:gd name="connsiteY243" fmla="*/ 154 h 667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Lst>
            <a:rect l="l" t="t" r="r" b="b"/>
            <a:pathLst>
              <a:path w="784256" h="667975">
                <a:moveTo>
                  <a:pt x="337891" y="618242"/>
                </a:moveTo>
                <a:lnTo>
                  <a:pt x="334150" y="619485"/>
                </a:lnTo>
                <a:cubicBezTo>
                  <a:pt x="330410" y="623215"/>
                  <a:pt x="330410" y="629432"/>
                  <a:pt x="334150" y="634405"/>
                </a:cubicBezTo>
                <a:lnTo>
                  <a:pt x="336644" y="638135"/>
                </a:lnTo>
                <a:cubicBezTo>
                  <a:pt x="340384" y="641865"/>
                  <a:pt x="346619" y="643108"/>
                  <a:pt x="350359" y="640622"/>
                </a:cubicBezTo>
                <a:lnTo>
                  <a:pt x="356593" y="635648"/>
                </a:lnTo>
                <a:lnTo>
                  <a:pt x="340384" y="619485"/>
                </a:lnTo>
                <a:close/>
                <a:moveTo>
                  <a:pt x="305473" y="585915"/>
                </a:moveTo>
                <a:lnTo>
                  <a:pt x="297992" y="592132"/>
                </a:lnTo>
                <a:cubicBezTo>
                  <a:pt x="295499" y="593375"/>
                  <a:pt x="294252" y="595862"/>
                  <a:pt x="294252" y="597105"/>
                </a:cubicBezTo>
                <a:cubicBezTo>
                  <a:pt x="294252" y="599592"/>
                  <a:pt x="295499" y="603322"/>
                  <a:pt x="297992" y="605809"/>
                </a:cubicBezTo>
                <a:lnTo>
                  <a:pt x="299239" y="608295"/>
                </a:lnTo>
                <a:cubicBezTo>
                  <a:pt x="300486" y="610782"/>
                  <a:pt x="304226" y="612025"/>
                  <a:pt x="306720" y="613269"/>
                </a:cubicBezTo>
                <a:cubicBezTo>
                  <a:pt x="307967" y="613269"/>
                  <a:pt x="310460" y="613269"/>
                  <a:pt x="312954" y="612025"/>
                </a:cubicBezTo>
                <a:lnTo>
                  <a:pt x="322929" y="604565"/>
                </a:lnTo>
                <a:lnTo>
                  <a:pt x="324176" y="603322"/>
                </a:lnTo>
                <a:close/>
                <a:moveTo>
                  <a:pt x="273056" y="553589"/>
                </a:moveTo>
                <a:lnTo>
                  <a:pt x="263081" y="561049"/>
                </a:lnTo>
                <a:cubicBezTo>
                  <a:pt x="261834" y="562292"/>
                  <a:pt x="259340" y="564779"/>
                  <a:pt x="259340" y="568509"/>
                </a:cubicBezTo>
                <a:cubicBezTo>
                  <a:pt x="259340" y="570996"/>
                  <a:pt x="259340" y="574725"/>
                  <a:pt x="261834" y="575969"/>
                </a:cubicBezTo>
                <a:lnTo>
                  <a:pt x="263081" y="578455"/>
                </a:lnTo>
                <a:cubicBezTo>
                  <a:pt x="264328" y="580942"/>
                  <a:pt x="268068" y="582185"/>
                  <a:pt x="270562" y="583429"/>
                </a:cubicBezTo>
                <a:cubicBezTo>
                  <a:pt x="274302" y="583429"/>
                  <a:pt x="276796" y="582185"/>
                  <a:pt x="279290" y="580942"/>
                </a:cubicBezTo>
                <a:lnTo>
                  <a:pt x="291758" y="572239"/>
                </a:lnTo>
                <a:close/>
                <a:moveTo>
                  <a:pt x="249366" y="528722"/>
                </a:moveTo>
                <a:lnTo>
                  <a:pt x="249366" y="529966"/>
                </a:lnTo>
                <a:lnTo>
                  <a:pt x="250613" y="531209"/>
                </a:lnTo>
                <a:cubicBezTo>
                  <a:pt x="251859" y="533696"/>
                  <a:pt x="254353" y="534939"/>
                  <a:pt x="255600" y="534939"/>
                </a:cubicBezTo>
                <a:close/>
                <a:moveTo>
                  <a:pt x="296122" y="320466"/>
                </a:moveTo>
                <a:cubicBezTo>
                  <a:pt x="290199" y="320466"/>
                  <a:pt x="284277" y="322331"/>
                  <a:pt x="279290" y="326061"/>
                </a:cubicBezTo>
                <a:lnTo>
                  <a:pt x="200739" y="404390"/>
                </a:lnTo>
                <a:cubicBezTo>
                  <a:pt x="188271" y="419310"/>
                  <a:pt x="190765" y="442933"/>
                  <a:pt x="204480" y="456610"/>
                </a:cubicBezTo>
                <a:lnTo>
                  <a:pt x="316695" y="568509"/>
                </a:lnTo>
                <a:lnTo>
                  <a:pt x="354100" y="605809"/>
                </a:lnTo>
                <a:lnTo>
                  <a:pt x="392751" y="645595"/>
                </a:lnTo>
                <a:cubicBezTo>
                  <a:pt x="397739" y="650568"/>
                  <a:pt x="406466" y="650568"/>
                  <a:pt x="412701" y="645595"/>
                </a:cubicBezTo>
                <a:lnTo>
                  <a:pt x="416441" y="640622"/>
                </a:lnTo>
                <a:cubicBezTo>
                  <a:pt x="418935" y="639378"/>
                  <a:pt x="420182" y="634405"/>
                  <a:pt x="420182" y="631918"/>
                </a:cubicBezTo>
                <a:cubicBezTo>
                  <a:pt x="420182" y="626945"/>
                  <a:pt x="418935" y="624458"/>
                  <a:pt x="416441" y="621972"/>
                </a:cubicBezTo>
                <a:lnTo>
                  <a:pt x="340384" y="546129"/>
                </a:lnTo>
                <a:cubicBezTo>
                  <a:pt x="335397" y="541156"/>
                  <a:pt x="335397" y="534939"/>
                  <a:pt x="340384" y="531209"/>
                </a:cubicBezTo>
                <a:cubicBezTo>
                  <a:pt x="342878" y="527479"/>
                  <a:pt x="349112" y="527479"/>
                  <a:pt x="354100" y="531209"/>
                </a:cubicBezTo>
                <a:lnTo>
                  <a:pt x="447612" y="625702"/>
                </a:lnTo>
                <a:cubicBezTo>
                  <a:pt x="453846" y="631918"/>
                  <a:pt x="463821" y="631918"/>
                  <a:pt x="468808" y="625702"/>
                </a:cubicBezTo>
                <a:lnTo>
                  <a:pt x="471302" y="624458"/>
                </a:lnTo>
                <a:cubicBezTo>
                  <a:pt x="473795" y="620728"/>
                  <a:pt x="475042" y="616999"/>
                  <a:pt x="475042" y="613269"/>
                </a:cubicBezTo>
                <a:cubicBezTo>
                  <a:pt x="475042" y="608295"/>
                  <a:pt x="473795" y="604565"/>
                  <a:pt x="471302" y="602079"/>
                </a:cubicBezTo>
                <a:lnTo>
                  <a:pt x="377789" y="508829"/>
                </a:lnTo>
                <a:cubicBezTo>
                  <a:pt x="372802" y="505099"/>
                  <a:pt x="372802" y="498883"/>
                  <a:pt x="377789" y="495153"/>
                </a:cubicBezTo>
                <a:cubicBezTo>
                  <a:pt x="380283" y="491423"/>
                  <a:pt x="386517" y="491423"/>
                  <a:pt x="391504" y="495153"/>
                </a:cubicBezTo>
                <a:lnTo>
                  <a:pt x="485017" y="588402"/>
                </a:lnTo>
                <a:lnTo>
                  <a:pt x="499979" y="603322"/>
                </a:lnTo>
                <a:cubicBezTo>
                  <a:pt x="507460" y="612025"/>
                  <a:pt x="518681" y="613269"/>
                  <a:pt x="523668" y="607052"/>
                </a:cubicBezTo>
                <a:lnTo>
                  <a:pt x="526162" y="605809"/>
                </a:lnTo>
                <a:cubicBezTo>
                  <a:pt x="532396" y="599592"/>
                  <a:pt x="531149" y="588402"/>
                  <a:pt x="523668" y="580942"/>
                </a:cubicBezTo>
                <a:lnTo>
                  <a:pt x="413947" y="471530"/>
                </a:lnTo>
                <a:cubicBezTo>
                  <a:pt x="410207" y="467800"/>
                  <a:pt x="410207" y="461583"/>
                  <a:pt x="413947" y="457853"/>
                </a:cubicBezTo>
                <a:cubicBezTo>
                  <a:pt x="418935" y="454123"/>
                  <a:pt x="423922" y="454123"/>
                  <a:pt x="427663" y="457853"/>
                </a:cubicBezTo>
                <a:lnTo>
                  <a:pt x="522422" y="551102"/>
                </a:lnTo>
                <a:cubicBezTo>
                  <a:pt x="527409" y="557319"/>
                  <a:pt x="537384" y="557319"/>
                  <a:pt x="543618" y="551102"/>
                </a:cubicBezTo>
                <a:lnTo>
                  <a:pt x="544865" y="548616"/>
                </a:lnTo>
                <a:cubicBezTo>
                  <a:pt x="548605" y="547372"/>
                  <a:pt x="549852" y="543642"/>
                  <a:pt x="549852" y="538669"/>
                </a:cubicBezTo>
                <a:cubicBezTo>
                  <a:pt x="549852" y="534939"/>
                  <a:pt x="548605" y="531209"/>
                  <a:pt x="544865" y="527479"/>
                </a:cubicBezTo>
                <a:lnTo>
                  <a:pt x="488757" y="471530"/>
                </a:lnTo>
                <a:lnTo>
                  <a:pt x="478783" y="461583"/>
                </a:lnTo>
                <a:lnTo>
                  <a:pt x="471302" y="455366"/>
                </a:lnTo>
                <a:cubicBezTo>
                  <a:pt x="438884" y="456610"/>
                  <a:pt x="406466" y="442933"/>
                  <a:pt x="382777" y="418067"/>
                </a:cubicBezTo>
                <a:cubicBezTo>
                  <a:pt x="381530" y="416823"/>
                  <a:pt x="380283" y="416823"/>
                  <a:pt x="380283" y="418067"/>
                </a:cubicBezTo>
                <a:cubicBezTo>
                  <a:pt x="372802" y="421797"/>
                  <a:pt x="359087" y="432986"/>
                  <a:pt x="354100" y="447906"/>
                </a:cubicBezTo>
                <a:cubicBezTo>
                  <a:pt x="347865" y="465313"/>
                  <a:pt x="331657" y="475259"/>
                  <a:pt x="314201" y="475259"/>
                </a:cubicBezTo>
                <a:cubicBezTo>
                  <a:pt x="310460" y="475259"/>
                  <a:pt x="305473" y="475259"/>
                  <a:pt x="300486" y="472773"/>
                </a:cubicBezTo>
                <a:cubicBezTo>
                  <a:pt x="293005" y="470286"/>
                  <a:pt x="286771" y="465313"/>
                  <a:pt x="280537" y="459096"/>
                </a:cubicBezTo>
                <a:cubicBezTo>
                  <a:pt x="273056" y="447906"/>
                  <a:pt x="270562" y="432986"/>
                  <a:pt x="275549" y="419310"/>
                </a:cubicBezTo>
                <a:cubicBezTo>
                  <a:pt x="284277" y="391957"/>
                  <a:pt x="310460" y="362117"/>
                  <a:pt x="332903" y="340980"/>
                </a:cubicBezTo>
                <a:lnTo>
                  <a:pt x="312954" y="326061"/>
                </a:lnTo>
                <a:cubicBezTo>
                  <a:pt x="307967" y="322331"/>
                  <a:pt x="302044" y="320466"/>
                  <a:pt x="296122" y="320466"/>
                </a:cubicBezTo>
                <a:close/>
                <a:moveTo>
                  <a:pt x="449638" y="306323"/>
                </a:moveTo>
                <a:cubicBezTo>
                  <a:pt x="425169" y="303059"/>
                  <a:pt x="399609" y="309276"/>
                  <a:pt x="379036" y="326061"/>
                </a:cubicBezTo>
                <a:cubicBezTo>
                  <a:pt x="377789" y="326061"/>
                  <a:pt x="377789" y="326061"/>
                  <a:pt x="377789" y="326061"/>
                </a:cubicBezTo>
                <a:cubicBezTo>
                  <a:pt x="377789" y="326061"/>
                  <a:pt x="377789" y="326061"/>
                  <a:pt x="376542" y="327304"/>
                </a:cubicBezTo>
                <a:cubicBezTo>
                  <a:pt x="365321" y="336007"/>
                  <a:pt x="307967" y="384497"/>
                  <a:pt x="293005" y="426770"/>
                </a:cubicBezTo>
                <a:cubicBezTo>
                  <a:pt x="290511" y="432986"/>
                  <a:pt x="291758" y="441690"/>
                  <a:pt x="296745" y="446663"/>
                </a:cubicBezTo>
                <a:cubicBezTo>
                  <a:pt x="299239" y="451636"/>
                  <a:pt x="302979" y="452880"/>
                  <a:pt x="306720" y="455366"/>
                </a:cubicBezTo>
                <a:cubicBezTo>
                  <a:pt x="319188" y="459096"/>
                  <a:pt x="331657" y="452880"/>
                  <a:pt x="335397" y="441690"/>
                </a:cubicBezTo>
                <a:cubicBezTo>
                  <a:pt x="342878" y="423040"/>
                  <a:pt x="357840" y="409363"/>
                  <a:pt x="369061" y="401903"/>
                </a:cubicBezTo>
                <a:cubicBezTo>
                  <a:pt x="377789" y="395687"/>
                  <a:pt x="389011" y="396930"/>
                  <a:pt x="396492" y="404390"/>
                </a:cubicBezTo>
                <a:cubicBezTo>
                  <a:pt x="430156" y="440446"/>
                  <a:pt x="486264" y="445420"/>
                  <a:pt x="526162" y="416823"/>
                </a:cubicBezTo>
                <a:cubicBezTo>
                  <a:pt x="529903" y="411850"/>
                  <a:pt x="536137" y="413093"/>
                  <a:pt x="539877" y="418067"/>
                </a:cubicBezTo>
                <a:cubicBezTo>
                  <a:pt x="542371" y="421797"/>
                  <a:pt x="542371" y="426770"/>
                  <a:pt x="537384" y="431743"/>
                </a:cubicBezTo>
                <a:cubicBezTo>
                  <a:pt x="524915" y="441690"/>
                  <a:pt x="511200" y="447906"/>
                  <a:pt x="494991" y="451636"/>
                </a:cubicBezTo>
                <a:lnTo>
                  <a:pt x="539877" y="496396"/>
                </a:lnTo>
                <a:lnTo>
                  <a:pt x="583517" y="462826"/>
                </a:lnTo>
                <a:cubicBezTo>
                  <a:pt x="587257" y="459096"/>
                  <a:pt x="589751" y="455366"/>
                  <a:pt x="590998" y="451636"/>
                </a:cubicBezTo>
                <a:cubicBezTo>
                  <a:pt x="590998" y="446663"/>
                  <a:pt x="589751" y="442933"/>
                  <a:pt x="587257" y="439203"/>
                </a:cubicBezTo>
                <a:lnTo>
                  <a:pt x="519928" y="350927"/>
                </a:lnTo>
                <a:cubicBezTo>
                  <a:pt x="518681" y="349684"/>
                  <a:pt x="517434" y="349684"/>
                  <a:pt x="516187" y="348440"/>
                </a:cubicBezTo>
                <a:cubicBezTo>
                  <a:pt x="516187" y="347197"/>
                  <a:pt x="514941" y="345954"/>
                  <a:pt x="514941" y="343467"/>
                </a:cubicBezTo>
                <a:cubicBezTo>
                  <a:pt x="513694" y="343467"/>
                  <a:pt x="513694" y="343467"/>
                  <a:pt x="513694" y="343467"/>
                </a:cubicBezTo>
                <a:cubicBezTo>
                  <a:pt x="497485" y="322331"/>
                  <a:pt x="474107" y="309587"/>
                  <a:pt x="449638" y="306323"/>
                </a:cubicBezTo>
                <a:close/>
                <a:moveTo>
                  <a:pt x="569903" y="303695"/>
                </a:moveTo>
                <a:cubicBezTo>
                  <a:pt x="571105" y="301184"/>
                  <a:pt x="574710" y="301184"/>
                  <a:pt x="577113" y="303695"/>
                </a:cubicBezTo>
                <a:lnTo>
                  <a:pt x="596337" y="328806"/>
                </a:lnTo>
                <a:cubicBezTo>
                  <a:pt x="597539" y="331317"/>
                  <a:pt x="597539" y="333828"/>
                  <a:pt x="595136" y="335084"/>
                </a:cubicBezTo>
                <a:lnTo>
                  <a:pt x="586725" y="342617"/>
                </a:lnTo>
                <a:cubicBezTo>
                  <a:pt x="584322" y="343873"/>
                  <a:pt x="581919" y="343873"/>
                  <a:pt x="580717" y="341361"/>
                </a:cubicBezTo>
                <a:lnTo>
                  <a:pt x="561493" y="317506"/>
                </a:lnTo>
                <a:cubicBezTo>
                  <a:pt x="560291" y="314995"/>
                  <a:pt x="560291" y="312484"/>
                  <a:pt x="562694" y="309973"/>
                </a:cubicBezTo>
                <a:close/>
                <a:moveTo>
                  <a:pt x="244280" y="274883"/>
                </a:moveTo>
                <a:cubicBezTo>
                  <a:pt x="246865" y="273718"/>
                  <a:pt x="250742" y="273718"/>
                  <a:pt x="252035" y="274883"/>
                </a:cubicBezTo>
                <a:lnTo>
                  <a:pt x="259789" y="281875"/>
                </a:lnTo>
                <a:cubicBezTo>
                  <a:pt x="262374" y="284205"/>
                  <a:pt x="262374" y="286536"/>
                  <a:pt x="259789" y="288866"/>
                </a:cubicBezTo>
                <a:lnTo>
                  <a:pt x="236525" y="309841"/>
                </a:lnTo>
                <a:cubicBezTo>
                  <a:pt x="235232" y="311006"/>
                  <a:pt x="231355" y="311006"/>
                  <a:pt x="230063" y="309841"/>
                </a:cubicBezTo>
                <a:lnTo>
                  <a:pt x="222308" y="302849"/>
                </a:lnTo>
                <a:cubicBezTo>
                  <a:pt x="219723" y="300518"/>
                  <a:pt x="219723" y="297023"/>
                  <a:pt x="222308" y="295857"/>
                </a:cubicBezTo>
                <a:close/>
                <a:moveTo>
                  <a:pt x="544765" y="268228"/>
                </a:moveTo>
                <a:cubicBezTo>
                  <a:pt x="545960" y="268228"/>
                  <a:pt x="548348" y="268228"/>
                  <a:pt x="549542" y="269476"/>
                </a:cubicBezTo>
                <a:lnTo>
                  <a:pt x="556707" y="279463"/>
                </a:lnTo>
                <a:cubicBezTo>
                  <a:pt x="559096" y="281960"/>
                  <a:pt x="559096" y="284457"/>
                  <a:pt x="556707" y="284457"/>
                </a:cubicBezTo>
                <a:lnTo>
                  <a:pt x="547154" y="293195"/>
                </a:lnTo>
                <a:cubicBezTo>
                  <a:pt x="545960" y="294444"/>
                  <a:pt x="543571" y="294444"/>
                  <a:pt x="542377" y="293195"/>
                </a:cubicBezTo>
                <a:lnTo>
                  <a:pt x="534018" y="281960"/>
                </a:lnTo>
                <a:cubicBezTo>
                  <a:pt x="532824" y="280712"/>
                  <a:pt x="532824" y="278215"/>
                  <a:pt x="535212" y="278215"/>
                </a:cubicBezTo>
                <a:close/>
                <a:moveTo>
                  <a:pt x="245625" y="241514"/>
                </a:moveTo>
                <a:lnTo>
                  <a:pt x="98499" y="388227"/>
                </a:lnTo>
                <a:lnTo>
                  <a:pt x="127176" y="416823"/>
                </a:lnTo>
                <a:cubicBezTo>
                  <a:pt x="135904" y="425527"/>
                  <a:pt x="150866" y="425527"/>
                  <a:pt x="159594" y="416823"/>
                </a:cubicBezTo>
                <a:lnTo>
                  <a:pt x="184531" y="390713"/>
                </a:lnTo>
                <a:cubicBezTo>
                  <a:pt x="187024" y="388227"/>
                  <a:pt x="188271" y="386983"/>
                  <a:pt x="190765" y="384497"/>
                </a:cubicBezTo>
                <a:lnTo>
                  <a:pt x="259340" y="316114"/>
                </a:lnTo>
                <a:cubicBezTo>
                  <a:pt x="261834" y="313627"/>
                  <a:pt x="264328" y="312384"/>
                  <a:pt x="265575" y="309897"/>
                </a:cubicBezTo>
                <a:lnTo>
                  <a:pt x="286771" y="290004"/>
                </a:lnTo>
                <a:cubicBezTo>
                  <a:pt x="289264" y="287517"/>
                  <a:pt x="289264" y="285031"/>
                  <a:pt x="286771" y="282544"/>
                </a:cubicBezTo>
                <a:close/>
                <a:moveTo>
                  <a:pt x="549852" y="240271"/>
                </a:moveTo>
                <a:lnTo>
                  <a:pt x="504966" y="276327"/>
                </a:lnTo>
                <a:cubicBezTo>
                  <a:pt x="504966" y="277571"/>
                  <a:pt x="503719" y="278814"/>
                  <a:pt x="503719" y="280057"/>
                </a:cubicBezTo>
                <a:cubicBezTo>
                  <a:pt x="503719" y="281301"/>
                  <a:pt x="503719" y="282544"/>
                  <a:pt x="504966" y="283787"/>
                </a:cubicBezTo>
                <a:lnTo>
                  <a:pt x="618428" y="421797"/>
                </a:lnTo>
                <a:cubicBezTo>
                  <a:pt x="622168" y="426770"/>
                  <a:pt x="628403" y="430500"/>
                  <a:pt x="634637" y="430500"/>
                </a:cubicBezTo>
                <a:cubicBezTo>
                  <a:pt x="640871" y="430500"/>
                  <a:pt x="647105" y="429256"/>
                  <a:pt x="652092" y="425527"/>
                </a:cubicBezTo>
                <a:lnTo>
                  <a:pt x="682016" y="399417"/>
                </a:lnTo>
                <a:close/>
                <a:moveTo>
                  <a:pt x="764307" y="21446"/>
                </a:moveTo>
                <a:lnTo>
                  <a:pt x="556086" y="207944"/>
                </a:lnTo>
                <a:cubicBezTo>
                  <a:pt x="553592" y="210431"/>
                  <a:pt x="553592" y="212918"/>
                  <a:pt x="556086" y="215404"/>
                </a:cubicBezTo>
                <a:lnTo>
                  <a:pt x="630896" y="307411"/>
                </a:lnTo>
                <a:lnTo>
                  <a:pt x="706953" y="399417"/>
                </a:lnTo>
                <a:cubicBezTo>
                  <a:pt x="708200" y="400660"/>
                  <a:pt x="709447" y="400660"/>
                  <a:pt x="710693" y="400660"/>
                </a:cubicBezTo>
                <a:cubicBezTo>
                  <a:pt x="711940" y="400660"/>
                  <a:pt x="713187" y="400660"/>
                  <a:pt x="714434" y="400660"/>
                </a:cubicBezTo>
                <a:lnTo>
                  <a:pt x="748098" y="360874"/>
                </a:lnTo>
                <a:cubicBezTo>
                  <a:pt x="758073" y="350927"/>
                  <a:pt x="763060" y="339737"/>
                  <a:pt x="764307" y="326061"/>
                </a:cubicBezTo>
                <a:close/>
                <a:moveTo>
                  <a:pt x="19949" y="18959"/>
                </a:moveTo>
                <a:lnTo>
                  <a:pt x="19949" y="306167"/>
                </a:lnTo>
                <a:cubicBezTo>
                  <a:pt x="19949" y="319844"/>
                  <a:pt x="23690" y="332277"/>
                  <a:pt x="32417" y="340980"/>
                </a:cubicBezTo>
                <a:lnTo>
                  <a:pt x="67329" y="385740"/>
                </a:lnTo>
                <a:cubicBezTo>
                  <a:pt x="68575" y="386983"/>
                  <a:pt x="72316" y="386983"/>
                  <a:pt x="74810" y="384497"/>
                </a:cubicBezTo>
                <a:lnTo>
                  <a:pt x="243132" y="216648"/>
                </a:lnTo>
                <a:cubicBezTo>
                  <a:pt x="243132" y="216648"/>
                  <a:pt x="244378" y="214161"/>
                  <a:pt x="244378" y="212918"/>
                </a:cubicBezTo>
                <a:cubicBezTo>
                  <a:pt x="244378" y="211674"/>
                  <a:pt x="243132" y="210431"/>
                  <a:pt x="243132" y="210431"/>
                </a:cubicBezTo>
                <a:close/>
                <a:moveTo>
                  <a:pt x="22287" y="154"/>
                </a:moveTo>
                <a:cubicBezTo>
                  <a:pt x="25872" y="620"/>
                  <a:pt x="29300" y="2174"/>
                  <a:pt x="32417" y="5282"/>
                </a:cubicBezTo>
                <a:lnTo>
                  <a:pt x="256847" y="195511"/>
                </a:lnTo>
                <a:cubicBezTo>
                  <a:pt x="261834" y="200484"/>
                  <a:pt x="263081" y="206701"/>
                  <a:pt x="263081" y="212918"/>
                </a:cubicBezTo>
                <a:cubicBezTo>
                  <a:pt x="263081" y="217891"/>
                  <a:pt x="261834" y="224108"/>
                  <a:pt x="259340" y="227838"/>
                </a:cubicBezTo>
                <a:lnTo>
                  <a:pt x="300486" y="268867"/>
                </a:lnTo>
                <a:cubicBezTo>
                  <a:pt x="309214" y="277571"/>
                  <a:pt x="310460" y="292490"/>
                  <a:pt x="302979" y="301194"/>
                </a:cubicBezTo>
                <a:cubicBezTo>
                  <a:pt x="310460" y="302437"/>
                  <a:pt x="317941" y="306167"/>
                  <a:pt x="324176" y="309897"/>
                </a:cubicBezTo>
                <a:lnTo>
                  <a:pt x="346619" y="327304"/>
                </a:lnTo>
                <a:cubicBezTo>
                  <a:pt x="355346" y="319844"/>
                  <a:pt x="361581" y="313627"/>
                  <a:pt x="364074" y="312384"/>
                </a:cubicBezTo>
                <a:cubicBezTo>
                  <a:pt x="365321" y="312384"/>
                  <a:pt x="365321" y="311141"/>
                  <a:pt x="365321" y="311141"/>
                </a:cubicBezTo>
                <a:cubicBezTo>
                  <a:pt x="366568" y="309897"/>
                  <a:pt x="366568" y="309897"/>
                  <a:pt x="367815" y="309897"/>
                </a:cubicBezTo>
                <a:cubicBezTo>
                  <a:pt x="405220" y="281301"/>
                  <a:pt x="455093" y="278814"/>
                  <a:pt x="493745" y="301194"/>
                </a:cubicBezTo>
                <a:lnTo>
                  <a:pt x="490004" y="296220"/>
                </a:lnTo>
                <a:cubicBezTo>
                  <a:pt x="485017" y="291247"/>
                  <a:pt x="483770" y="285031"/>
                  <a:pt x="483770" y="278814"/>
                </a:cubicBezTo>
                <a:cubicBezTo>
                  <a:pt x="485017" y="271354"/>
                  <a:pt x="487510" y="265137"/>
                  <a:pt x="492498" y="261407"/>
                </a:cubicBezTo>
                <a:lnTo>
                  <a:pt x="537384" y="224108"/>
                </a:lnTo>
                <a:cubicBezTo>
                  <a:pt x="532396" y="214161"/>
                  <a:pt x="534890" y="200484"/>
                  <a:pt x="543618" y="193025"/>
                </a:cubicBezTo>
                <a:lnTo>
                  <a:pt x="753086" y="5282"/>
                </a:lnTo>
                <a:cubicBezTo>
                  <a:pt x="759320" y="1553"/>
                  <a:pt x="768048" y="1553"/>
                  <a:pt x="774282" y="5282"/>
                </a:cubicBezTo>
                <a:cubicBezTo>
                  <a:pt x="780516" y="9012"/>
                  <a:pt x="784256" y="15229"/>
                  <a:pt x="784256" y="22689"/>
                </a:cubicBezTo>
                <a:lnTo>
                  <a:pt x="784256" y="327304"/>
                </a:lnTo>
                <a:cubicBezTo>
                  <a:pt x="781763" y="345954"/>
                  <a:pt x="774282" y="360874"/>
                  <a:pt x="761813" y="373307"/>
                </a:cubicBezTo>
                <a:lnTo>
                  <a:pt x="726902" y="414337"/>
                </a:lnTo>
                <a:cubicBezTo>
                  <a:pt x="721915" y="418067"/>
                  <a:pt x="716928" y="420553"/>
                  <a:pt x="710693" y="420553"/>
                </a:cubicBezTo>
                <a:cubicBezTo>
                  <a:pt x="710693" y="420553"/>
                  <a:pt x="709447" y="419310"/>
                  <a:pt x="708200" y="419310"/>
                </a:cubicBezTo>
                <a:cubicBezTo>
                  <a:pt x="703212" y="419310"/>
                  <a:pt x="699472" y="418067"/>
                  <a:pt x="694485" y="414337"/>
                </a:cubicBezTo>
                <a:lnTo>
                  <a:pt x="663314" y="439203"/>
                </a:lnTo>
                <a:cubicBezTo>
                  <a:pt x="655833" y="445420"/>
                  <a:pt x="647105" y="449150"/>
                  <a:pt x="637130" y="449150"/>
                </a:cubicBezTo>
                <a:cubicBezTo>
                  <a:pt x="635884" y="449150"/>
                  <a:pt x="634637" y="449150"/>
                  <a:pt x="632143" y="449150"/>
                </a:cubicBezTo>
                <a:cubicBezTo>
                  <a:pt x="623415" y="449150"/>
                  <a:pt x="614687" y="444176"/>
                  <a:pt x="608453" y="437960"/>
                </a:cubicBezTo>
                <a:cubicBezTo>
                  <a:pt x="609700" y="442933"/>
                  <a:pt x="610947" y="449150"/>
                  <a:pt x="609700" y="454123"/>
                </a:cubicBezTo>
                <a:cubicBezTo>
                  <a:pt x="608453" y="462826"/>
                  <a:pt x="603466" y="471530"/>
                  <a:pt x="595985" y="477746"/>
                </a:cubicBezTo>
                <a:lnTo>
                  <a:pt x="553592" y="510073"/>
                </a:lnTo>
                <a:lnTo>
                  <a:pt x="558580" y="513803"/>
                </a:lnTo>
                <a:cubicBezTo>
                  <a:pt x="572295" y="527479"/>
                  <a:pt x="572295" y="549859"/>
                  <a:pt x="558580" y="562292"/>
                </a:cubicBezTo>
                <a:lnTo>
                  <a:pt x="557333" y="564779"/>
                </a:lnTo>
                <a:cubicBezTo>
                  <a:pt x="552346" y="568509"/>
                  <a:pt x="548605" y="572239"/>
                  <a:pt x="542371" y="573482"/>
                </a:cubicBezTo>
                <a:cubicBezTo>
                  <a:pt x="546111" y="579699"/>
                  <a:pt x="548605" y="585915"/>
                  <a:pt x="549852" y="592132"/>
                </a:cubicBezTo>
                <a:cubicBezTo>
                  <a:pt x="549852" y="603322"/>
                  <a:pt x="547358" y="612025"/>
                  <a:pt x="539877" y="618242"/>
                </a:cubicBezTo>
                <a:lnTo>
                  <a:pt x="537384" y="620728"/>
                </a:lnTo>
                <a:cubicBezTo>
                  <a:pt x="532396" y="626945"/>
                  <a:pt x="523668" y="629432"/>
                  <a:pt x="514941" y="629432"/>
                </a:cubicBezTo>
                <a:lnTo>
                  <a:pt x="512447" y="629432"/>
                </a:lnTo>
                <a:cubicBezTo>
                  <a:pt x="504966" y="629432"/>
                  <a:pt x="498732" y="626945"/>
                  <a:pt x="492498" y="623215"/>
                </a:cubicBezTo>
                <a:cubicBezTo>
                  <a:pt x="491251" y="628188"/>
                  <a:pt x="488757" y="633162"/>
                  <a:pt x="485017" y="638135"/>
                </a:cubicBezTo>
                <a:lnTo>
                  <a:pt x="482523" y="639378"/>
                </a:lnTo>
                <a:cubicBezTo>
                  <a:pt x="475042" y="645595"/>
                  <a:pt x="467561" y="649325"/>
                  <a:pt x="457586" y="649325"/>
                </a:cubicBezTo>
                <a:cubicBezTo>
                  <a:pt x="451352" y="649325"/>
                  <a:pt x="443871" y="646838"/>
                  <a:pt x="437637" y="641865"/>
                </a:cubicBezTo>
                <a:cubicBezTo>
                  <a:pt x="436390" y="646838"/>
                  <a:pt x="433897" y="650568"/>
                  <a:pt x="430156" y="654298"/>
                </a:cubicBezTo>
                <a:lnTo>
                  <a:pt x="426416" y="659272"/>
                </a:lnTo>
                <a:cubicBezTo>
                  <a:pt x="420182" y="664245"/>
                  <a:pt x="410207" y="667975"/>
                  <a:pt x="402726" y="667975"/>
                </a:cubicBezTo>
                <a:cubicBezTo>
                  <a:pt x="393998" y="667975"/>
                  <a:pt x="385270" y="664245"/>
                  <a:pt x="379036" y="659272"/>
                </a:cubicBezTo>
                <a:lnTo>
                  <a:pt x="370308" y="649325"/>
                </a:lnTo>
                <a:lnTo>
                  <a:pt x="361581" y="655542"/>
                </a:lnTo>
                <a:cubicBezTo>
                  <a:pt x="357840" y="659272"/>
                  <a:pt x="351606" y="661758"/>
                  <a:pt x="345372" y="661758"/>
                </a:cubicBezTo>
                <a:cubicBezTo>
                  <a:pt x="336644" y="661758"/>
                  <a:pt x="327916" y="656785"/>
                  <a:pt x="321682" y="648082"/>
                </a:cubicBezTo>
                <a:lnTo>
                  <a:pt x="319188" y="645595"/>
                </a:lnTo>
                <a:cubicBezTo>
                  <a:pt x="315448" y="641865"/>
                  <a:pt x="314201" y="638135"/>
                  <a:pt x="312954" y="631918"/>
                </a:cubicBezTo>
                <a:cubicBezTo>
                  <a:pt x="311707" y="633162"/>
                  <a:pt x="310460" y="633162"/>
                  <a:pt x="307967" y="633162"/>
                </a:cubicBezTo>
                <a:cubicBezTo>
                  <a:pt x="306720" y="633162"/>
                  <a:pt x="304226" y="633162"/>
                  <a:pt x="302979" y="631918"/>
                </a:cubicBezTo>
                <a:cubicBezTo>
                  <a:pt x="295499" y="630675"/>
                  <a:pt x="289264" y="625702"/>
                  <a:pt x="283030" y="619485"/>
                </a:cubicBezTo>
                <a:lnTo>
                  <a:pt x="283030" y="618242"/>
                </a:lnTo>
                <a:cubicBezTo>
                  <a:pt x="279290" y="613269"/>
                  <a:pt x="276796" y="608295"/>
                  <a:pt x="275549" y="602079"/>
                </a:cubicBezTo>
                <a:lnTo>
                  <a:pt x="273056" y="602079"/>
                </a:lnTo>
                <a:cubicBezTo>
                  <a:pt x="270562" y="602079"/>
                  <a:pt x="269315" y="602079"/>
                  <a:pt x="268068" y="602079"/>
                </a:cubicBezTo>
                <a:cubicBezTo>
                  <a:pt x="260587" y="600835"/>
                  <a:pt x="253106" y="597105"/>
                  <a:pt x="248119" y="589645"/>
                </a:cubicBezTo>
                <a:lnTo>
                  <a:pt x="246872" y="588402"/>
                </a:lnTo>
                <a:cubicBezTo>
                  <a:pt x="241885" y="582185"/>
                  <a:pt x="239391" y="573482"/>
                  <a:pt x="240638" y="566022"/>
                </a:cubicBezTo>
                <a:cubicBezTo>
                  <a:pt x="240638" y="561049"/>
                  <a:pt x="243132" y="556076"/>
                  <a:pt x="245625" y="552346"/>
                </a:cubicBezTo>
                <a:cubicBezTo>
                  <a:pt x="241885" y="549859"/>
                  <a:pt x="238144" y="547372"/>
                  <a:pt x="235651" y="543642"/>
                </a:cubicBezTo>
                <a:lnTo>
                  <a:pt x="234404" y="541156"/>
                </a:lnTo>
                <a:cubicBezTo>
                  <a:pt x="229417" y="534939"/>
                  <a:pt x="225676" y="527479"/>
                  <a:pt x="226923" y="520019"/>
                </a:cubicBezTo>
                <a:cubicBezTo>
                  <a:pt x="226923" y="516289"/>
                  <a:pt x="228170" y="512559"/>
                  <a:pt x="229417" y="510073"/>
                </a:cubicBezTo>
                <a:lnTo>
                  <a:pt x="190765" y="470286"/>
                </a:lnTo>
                <a:cubicBezTo>
                  <a:pt x="179543" y="459096"/>
                  <a:pt x="173309" y="445420"/>
                  <a:pt x="172062" y="430500"/>
                </a:cubicBezTo>
                <a:cubicBezTo>
                  <a:pt x="164581" y="437960"/>
                  <a:pt x="154607" y="442933"/>
                  <a:pt x="143385" y="442933"/>
                </a:cubicBezTo>
                <a:cubicBezTo>
                  <a:pt x="132164" y="442933"/>
                  <a:pt x="120942" y="437960"/>
                  <a:pt x="113461" y="430500"/>
                </a:cubicBezTo>
                <a:lnTo>
                  <a:pt x="84784" y="401903"/>
                </a:lnTo>
                <a:cubicBezTo>
                  <a:pt x="81044" y="404390"/>
                  <a:pt x="74810" y="405633"/>
                  <a:pt x="71069" y="405633"/>
                </a:cubicBezTo>
                <a:cubicBezTo>
                  <a:pt x="64835" y="405633"/>
                  <a:pt x="57354" y="404390"/>
                  <a:pt x="53613" y="398173"/>
                </a:cubicBezTo>
                <a:lnTo>
                  <a:pt x="52367" y="398173"/>
                </a:lnTo>
                <a:lnTo>
                  <a:pt x="16209" y="353414"/>
                </a:lnTo>
                <a:cubicBezTo>
                  <a:pt x="6234" y="340980"/>
                  <a:pt x="0" y="324817"/>
                  <a:pt x="0" y="306167"/>
                </a:cubicBezTo>
                <a:lnTo>
                  <a:pt x="0" y="18959"/>
                </a:lnTo>
                <a:cubicBezTo>
                  <a:pt x="0" y="11499"/>
                  <a:pt x="4987" y="5282"/>
                  <a:pt x="11221" y="1553"/>
                </a:cubicBezTo>
                <a:cubicBezTo>
                  <a:pt x="14962" y="309"/>
                  <a:pt x="18702" y="-312"/>
                  <a:pt x="22287" y="154"/>
                </a:cubicBezTo>
                <a:close/>
              </a:path>
            </a:pathLst>
          </a:cu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47" name="Freeform: Shape 746">
            <a:extLst>
              <a:ext uri="{FF2B5EF4-FFF2-40B4-BE49-F238E27FC236}">
                <a16:creationId xmlns:a16="http://schemas.microsoft.com/office/drawing/2014/main" id="{38D0388E-08CC-496C-8B49-2C04C801EF44}"/>
              </a:ext>
            </a:extLst>
          </p:cNvPr>
          <p:cNvSpPr>
            <a:spLocks noChangeArrowheads="1"/>
          </p:cNvSpPr>
          <p:nvPr/>
        </p:nvSpPr>
        <p:spPr bwMode="auto">
          <a:xfrm>
            <a:off x="4527735" y="1284566"/>
            <a:ext cx="331110" cy="331107"/>
          </a:xfrm>
          <a:custGeom>
            <a:avLst/>
            <a:gdLst>
              <a:gd name="connsiteX0" fmla="*/ 307610 w 662219"/>
              <a:gd name="connsiteY0" fmla="*/ 575571 h 662213"/>
              <a:gd name="connsiteX1" fmla="*/ 317375 w 662219"/>
              <a:gd name="connsiteY1" fmla="*/ 585239 h 662213"/>
              <a:gd name="connsiteX2" fmla="*/ 317375 w 662219"/>
              <a:gd name="connsiteY2" fmla="*/ 625120 h 662213"/>
              <a:gd name="connsiteX3" fmla="*/ 307610 w 662219"/>
              <a:gd name="connsiteY3" fmla="*/ 634788 h 662213"/>
              <a:gd name="connsiteX4" fmla="*/ 296624 w 662219"/>
              <a:gd name="connsiteY4" fmla="*/ 625120 h 662213"/>
              <a:gd name="connsiteX5" fmla="*/ 296624 w 662219"/>
              <a:gd name="connsiteY5" fmla="*/ 585239 h 662213"/>
              <a:gd name="connsiteX6" fmla="*/ 307610 w 662219"/>
              <a:gd name="connsiteY6" fmla="*/ 575571 h 662213"/>
              <a:gd name="connsiteX7" fmla="*/ 571307 w 662219"/>
              <a:gd name="connsiteY7" fmla="*/ 392858 h 662213"/>
              <a:gd name="connsiteX8" fmla="*/ 555126 w 662219"/>
              <a:gd name="connsiteY8" fmla="*/ 402835 h 662213"/>
              <a:gd name="connsiteX9" fmla="*/ 553882 w 662219"/>
              <a:gd name="connsiteY9" fmla="*/ 404082 h 662213"/>
              <a:gd name="connsiteX10" fmla="*/ 553882 w 662219"/>
              <a:gd name="connsiteY10" fmla="*/ 405329 h 662213"/>
              <a:gd name="connsiteX11" fmla="*/ 553882 w 662219"/>
              <a:gd name="connsiteY11" fmla="*/ 409070 h 662213"/>
              <a:gd name="connsiteX12" fmla="*/ 553882 w 662219"/>
              <a:gd name="connsiteY12" fmla="*/ 410317 h 662213"/>
              <a:gd name="connsiteX13" fmla="*/ 553882 w 662219"/>
              <a:gd name="connsiteY13" fmla="*/ 411564 h 662213"/>
              <a:gd name="connsiteX14" fmla="*/ 567573 w 662219"/>
              <a:gd name="connsiteY14" fmla="*/ 427775 h 662213"/>
              <a:gd name="connsiteX15" fmla="*/ 621094 w 662219"/>
              <a:gd name="connsiteY15" fmla="*/ 438998 h 662213"/>
              <a:gd name="connsiteX16" fmla="*/ 616116 w 662219"/>
              <a:gd name="connsiteY16" fmla="*/ 431516 h 662213"/>
              <a:gd name="connsiteX17" fmla="*/ 621094 w 662219"/>
              <a:gd name="connsiteY17" fmla="*/ 409070 h 662213"/>
              <a:gd name="connsiteX18" fmla="*/ 628562 w 662219"/>
              <a:gd name="connsiteY18" fmla="*/ 404082 h 662213"/>
              <a:gd name="connsiteX19" fmla="*/ 573796 w 662219"/>
              <a:gd name="connsiteY19" fmla="*/ 394105 h 662213"/>
              <a:gd name="connsiteX20" fmla="*/ 571307 w 662219"/>
              <a:gd name="connsiteY20" fmla="*/ 392858 h 662213"/>
              <a:gd name="connsiteX21" fmla="*/ 372159 w 662219"/>
              <a:gd name="connsiteY21" fmla="*/ 301827 h 662213"/>
              <a:gd name="connsiteX22" fmla="*/ 331084 w 662219"/>
              <a:gd name="connsiteY22" fmla="*/ 342978 h 662213"/>
              <a:gd name="connsiteX23" fmla="*/ 333574 w 662219"/>
              <a:gd name="connsiteY23" fmla="*/ 350460 h 662213"/>
              <a:gd name="connsiteX24" fmla="*/ 389584 w 662219"/>
              <a:gd name="connsiteY24" fmla="*/ 361683 h 662213"/>
              <a:gd name="connsiteX25" fmla="*/ 389584 w 662219"/>
              <a:gd name="connsiteY25" fmla="*/ 354201 h 662213"/>
              <a:gd name="connsiteX26" fmla="*/ 372159 w 662219"/>
              <a:gd name="connsiteY26" fmla="*/ 301827 h 662213"/>
              <a:gd name="connsiteX27" fmla="*/ 307435 w 662219"/>
              <a:gd name="connsiteY27" fmla="*/ 270651 h 662213"/>
              <a:gd name="connsiteX28" fmla="*/ 224042 w 662219"/>
              <a:gd name="connsiteY28" fmla="*/ 354201 h 662213"/>
              <a:gd name="connsiteX29" fmla="*/ 307435 w 662219"/>
              <a:gd name="connsiteY29" fmla="*/ 437751 h 662213"/>
              <a:gd name="connsiteX30" fmla="*/ 385850 w 662219"/>
              <a:gd name="connsiteY30" fmla="*/ 380388 h 662213"/>
              <a:gd name="connsiteX31" fmla="*/ 329840 w 662219"/>
              <a:gd name="connsiteY31" fmla="*/ 369165 h 662213"/>
              <a:gd name="connsiteX32" fmla="*/ 307435 w 662219"/>
              <a:gd name="connsiteY32" fmla="*/ 380388 h 662213"/>
              <a:gd name="connsiteX33" fmla="*/ 280053 w 662219"/>
              <a:gd name="connsiteY33" fmla="*/ 354201 h 662213"/>
              <a:gd name="connsiteX34" fmla="*/ 307435 w 662219"/>
              <a:gd name="connsiteY34" fmla="*/ 328014 h 662213"/>
              <a:gd name="connsiteX35" fmla="*/ 317393 w 662219"/>
              <a:gd name="connsiteY35" fmla="*/ 329261 h 662213"/>
              <a:gd name="connsiteX36" fmla="*/ 358467 w 662219"/>
              <a:gd name="connsiteY36" fmla="*/ 288109 h 662213"/>
              <a:gd name="connsiteX37" fmla="*/ 344776 w 662219"/>
              <a:gd name="connsiteY37" fmla="*/ 280627 h 662213"/>
              <a:gd name="connsiteX38" fmla="*/ 307435 w 662219"/>
              <a:gd name="connsiteY38" fmla="*/ 270651 h 662213"/>
              <a:gd name="connsiteX39" fmla="*/ 445595 w 662219"/>
              <a:gd name="connsiteY39" fmla="*/ 229500 h 662213"/>
              <a:gd name="connsiteX40" fmla="*/ 385850 w 662219"/>
              <a:gd name="connsiteY40" fmla="*/ 288109 h 662213"/>
              <a:gd name="connsiteX41" fmla="*/ 409499 w 662219"/>
              <a:gd name="connsiteY41" fmla="*/ 354201 h 662213"/>
              <a:gd name="connsiteX42" fmla="*/ 409499 w 662219"/>
              <a:gd name="connsiteY42" fmla="*/ 366671 h 662213"/>
              <a:gd name="connsiteX43" fmla="*/ 491648 w 662219"/>
              <a:gd name="connsiteY43" fmla="*/ 384129 h 662213"/>
              <a:gd name="connsiteX44" fmla="*/ 494137 w 662219"/>
              <a:gd name="connsiteY44" fmla="*/ 354201 h 662213"/>
              <a:gd name="connsiteX45" fmla="*/ 445595 w 662219"/>
              <a:gd name="connsiteY45" fmla="*/ 229500 h 662213"/>
              <a:gd name="connsiteX46" fmla="*/ 307435 w 662219"/>
              <a:gd name="connsiteY46" fmla="*/ 167149 h 662213"/>
              <a:gd name="connsiteX47" fmla="*/ 120734 w 662219"/>
              <a:gd name="connsiteY47" fmla="*/ 354201 h 662213"/>
              <a:gd name="connsiteX48" fmla="*/ 307435 w 662219"/>
              <a:gd name="connsiteY48" fmla="*/ 541253 h 662213"/>
              <a:gd name="connsiteX49" fmla="*/ 486669 w 662219"/>
              <a:gd name="connsiteY49" fmla="*/ 402835 h 662213"/>
              <a:gd name="connsiteX50" fmla="*/ 404520 w 662219"/>
              <a:gd name="connsiteY50" fmla="*/ 385376 h 662213"/>
              <a:gd name="connsiteX51" fmla="*/ 307435 w 662219"/>
              <a:gd name="connsiteY51" fmla="*/ 456456 h 662213"/>
              <a:gd name="connsiteX52" fmla="*/ 205372 w 662219"/>
              <a:gd name="connsiteY52" fmla="*/ 354201 h 662213"/>
              <a:gd name="connsiteX53" fmla="*/ 307435 w 662219"/>
              <a:gd name="connsiteY53" fmla="*/ 251946 h 662213"/>
              <a:gd name="connsiteX54" fmla="*/ 353489 w 662219"/>
              <a:gd name="connsiteY54" fmla="*/ 263169 h 662213"/>
              <a:gd name="connsiteX55" fmla="*/ 372159 w 662219"/>
              <a:gd name="connsiteY55" fmla="*/ 274392 h 662213"/>
              <a:gd name="connsiteX56" fmla="*/ 431903 w 662219"/>
              <a:gd name="connsiteY56" fmla="*/ 215783 h 662213"/>
              <a:gd name="connsiteX57" fmla="*/ 307435 w 662219"/>
              <a:gd name="connsiteY57" fmla="*/ 167149 h 662213"/>
              <a:gd name="connsiteX58" fmla="*/ 516541 w 662219"/>
              <a:gd name="connsiteY58" fmla="*/ 157173 h 662213"/>
              <a:gd name="connsiteX59" fmla="*/ 459286 w 662219"/>
              <a:gd name="connsiteY59" fmla="*/ 215783 h 662213"/>
              <a:gd name="connsiteX60" fmla="*/ 512807 w 662219"/>
              <a:gd name="connsiteY60" fmla="*/ 354201 h 662213"/>
              <a:gd name="connsiteX61" fmla="*/ 510318 w 662219"/>
              <a:gd name="connsiteY61" fmla="*/ 387870 h 662213"/>
              <a:gd name="connsiteX62" fmla="*/ 537701 w 662219"/>
              <a:gd name="connsiteY62" fmla="*/ 394105 h 662213"/>
              <a:gd name="connsiteX63" fmla="*/ 577531 w 662219"/>
              <a:gd name="connsiteY63" fmla="*/ 375400 h 662213"/>
              <a:gd name="connsiteX64" fmla="*/ 593711 w 662219"/>
              <a:gd name="connsiteY64" fmla="*/ 377894 h 662213"/>
              <a:gd name="connsiteX65" fmla="*/ 594956 w 662219"/>
              <a:gd name="connsiteY65" fmla="*/ 354201 h 662213"/>
              <a:gd name="connsiteX66" fmla="*/ 516541 w 662219"/>
              <a:gd name="connsiteY66" fmla="*/ 157173 h 662213"/>
              <a:gd name="connsiteX67" fmla="*/ 307610 w 662219"/>
              <a:gd name="connsiteY67" fmla="*/ 81198 h 662213"/>
              <a:gd name="connsiteX68" fmla="*/ 317375 w 662219"/>
              <a:gd name="connsiteY68" fmla="*/ 90866 h 662213"/>
              <a:gd name="connsiteX69" fmla="*/ 317375 w 662219"/>
              <a:gd name="connsiteY69" fmla="*/ 130746 h 662213"/>
              <a:gd name="connsiteX70" fmla="*/ 307610 w 662219"/>
              <a:gd name="connsiteY70" fmla="*/ 140414 h 662213"/>
              <a:gd name="connsiteX71" fmla="*/ 296624 w 662219"/>
              <a:gd name="connsiteY71" fmla="*/ 130746 h 662213"/>
              <a:gd name="connsiteX72" fmla="*/ 296624 w 662219"/>
              <a:gd name="connsiteY72" fmla="*/ 90866 h 662213"/>
              <a:gd name="connsiteX73" fmla="*/ 307610 w 662219"/>
              <a:gd name="connsiteY73" fmla="*/ 81198 h 662213"/>
              <a:gd name="connsiteX74" fmla="*/ 307435 w 662219"/>
              <a:gd name="connsiteY74" fmla="*/ 66141 h 662213"/>
              <a:gd name="connsiteX75" fmla="*/ 18670 w 662219"/>
              <a:gd name="connsiteY75" fmla="*/ 354201 h 662213"/>
              <a:gd name="connsiteX76" fmla="*/ 307435 w 662219"/>
              <a:gd name="connsiteY76" fmla="*/ 642261 h 662213"/>
              <a:gd name="connsiteX77" fmla="*/ 578775 w 662219"/>
              <a:gd name="connsiteY77" fmla="*/ 448974 h 662213"/>
              <a:gd name="connsiteX78" fmla="*/ 563839 w 662219"/>
              <a:gd name="connsiteY78" fmla="*/ 447727 h 662213"/>
              <a:gd name="connsiteX79" fmla="*/ 533967 w 662219"/>
              <a:gd name="connsiteY79" fmla="*/ 414058 h 662213"/>
              <a:gd name="connsiteX80" fmla="*/ 533967 w 662219"/>
              <a:gd name="connsiteY80" fmla="*/ 412811 h 662213"/>
              <a:gd name="connsiteX81" fmla="*/ 505339 w 662219"/>
              <a:gd name="connsiteY81" fmla="*/ 406576 h 662213"/>
              <a:gd name="connsiteX82" fmla="*/ 307435 w 662219"/>
              <a:gd name="connsiteY82" fmla="*/ 559958 h 662213"/>
              <a:gd name="connsiteX83" fmla="*/ 102064 w 662219"/>
              <a:gd name="connsiteY83" fmla="*/ 354201 h 662213"/>
              <a:gd name="connsiteX84" fmla="*/ 307435 w 662219"/>
              <a:gd name="connsiteY84" fmla="*/ 148444 h 662213"/>
              <a:gd name="connsiteX85" fmla="*/ 445595 w 662219"/>
              <a:gd name="connsiteY85" fmla="*/ 202066 h 662213"/>
              <a:gd name="connsiteX86" fmla="*/ 502850 w 662219"/>
              <a:gd name="connsiteY86" fmla="*/ 143456 h 662213"/>
              <a:gd name="connsiteX87" fmla="*/ 307435 w 662219"/>
              <a:gd name="connsiteY87" fmla="*/ 66141 h 662213"/>
              <a:gd name="connsiteX88" fmla="*/ 609892 w 662219"/>
              <a:gd name="connsiteY88" fmla="*/ 28731 h 662213"/>
              <a:gd name="connsiteX89" fmla="*/ 571307 w 662219"/>
              <a:gd name="connsiteY89" fmla="*/ 67388 h 662213"/>
              <a:gd name="connsiteX90" fmla="*/ 568818 w 662219"/>
              <a:gd name="connsiteY90" fmla="*/ 88588 h 662213"/>
              <a:gd name="connsiteX91" fmla="*/ 568818 w 662219"/>
              <a:gd name="connsiteY91" fmla="*/ 89835 h 662213"/>
              <a:gd name="connsiteX92" fmla="*/ 572552 w 662219"/>
              <a:gd name="connsiteY92" fmla="*/ 93576 h 662213"/>
              <a:gd name="connsiteX93" fmla="*/ 573796 w 662219"/>
              <a:gd name="connsiteY93" fmla="*/ 93576 h 662213"/>
              <a:gd name="connsiteX94" fmla="*/ 575041 w 662219"/>
              <a:gd name="connsiteY94" fmla="*/ 93576 h 662213"/>
              <a:gd name="connsiteX95" fmla="*/ 596201 w 662219"/>
              <a:gd name="connsiteY95" fmla="*/ 91082 h 662213"/>
              <a:gd name="connsiteX96" fmla="*/ 634786 w 662219"/>
              <a:gd name="connsiteY96" fmla="*/ 53671 h 662213"/>
              <a:gd name="connsiteX97" fmla="*/ 626073 w 662219"/>
              <a:gd name="connsiteY97" fmla="*/ 53671 h 662213"/>
              <a:gd name="connsiteX98" fmla="*/ 609892 w 662219"/>
              <a:gd name="connsiteY98" fmla="*/ 36213 h 662213"/>
              <a:gd name="connsiteX99" fmla="*/ 621094 w 662219"/>
              <a:gd name="connsiteY99" fmla="*/ 1297 h 662213"/>
              <a:gd name="connsiteX100" fmla="*/ 629807 w 662219"/>
              <a:gd name="connsiteY100" fmla="*/ 12520 h 662213"/>
              <a:gd name="connsiteX101" fmla="*/ 629807 w 662219"/>
              <a:gd name="connsiteY101" fmla="*/ 32472 h 662213"/>
              <a:gd name="connsiteX102" fmla="*/ 649722 w 662219"/>
              <a:gd name="connsiteY102" fmla="*/ 32472 h 662213"/>
              <a:gd name="connsiteX103" fmla="*/ 660924 w 662219"/>
              <a:gd name="connsiteY103" fmla="*/ 41201 h 662213"/>
              <a:gd name="connsiteX104" fmla="*/ 658435 w 662219"/>
              <a:gd name="connsiteY104" fmla="*/ 56165 h 662213"/>
              <a:gd name="connsiteX105" fmla="*/ 609892 w 662219"/>
              <a:gd name="connsiteY105" fmla="*/ 106046 h 662213"/>
              <a:gd name="connsiteX106" fmla="*/ 583754 w 662219"/>
              <a:gd name="connsiteY106" fmla="*/ 116022 h 662213"/>
              <a:gd name="connsiteX107" fmla="*/ 566328 w 662219"/>
              <a:gd name="connsiteY107" fmla="*/ 111034 h 662213"/>
              <a:gd name="connsiteX108" fmla="*/ 563839 w 662219"/>
              <a:gd name="connsiteY108" fmla="*/ 109787 h 662213"/>
              <a:gd name="connsiteX109" fmla="*/ 530233 w 662219"/>
              <a:gd name="connsiteY109" fmla="*/ 143456 h 662213"/>
              <a:gd name="connsiteX110" fmla="*/ 614871 w 662219"/>
              <a:gd name="connsiteY110" fmla="*/ 354201 h 662213"/>
              <a:gd name="connsiteX111" fmla="*/ 612382 w 662219"/>
              <a:gd name="connsiteY111" fmla="*/ 381635 h 662213"/>
              <a:gd name="connsiteX112" fmla="*/ 645988 w 662219"/>
              <a:gd name="connsiteY112" fmla="*/ 389117 h 662213"/>
              <a:gd name="connsiteX113" fmla="*/ 655945 w 662219"/>
              <a:gd name="connsiteY113" fmla="*/ 399093 h 662213"/>
              <a:gd name="connsiteX114" fmla="*/ 650967 w 662219"/>
              <a:gd name="connsiteY114" fmla="*/ 411564 h 662213"/>
              <a:gd name="connsiteX115" fmla="*/ 634786 w 662219"/>
              <a:gd name="connsiteY115" fmla="*/ 424034 h 662213"/>
              <a:gd name="connsiteX116" fmla="*/ 645988 w 662219"/>
              <a:gd name="connsiteY116" fmla="*/ 440245 h 662213"/>
              <a:gd name="connsiteX117" fmla="*/ 645988 w 662219"/>
              <a:gd name="connsiteY117" fmla="*/ 455209 h 662213"/>
              <a:gd name="connsiteX118" fmla="*/ 634786 w 662219"/>
              <a:gd name="connsiteY118" fmla="*/ 461444 h 662213"/>
              <a:gd name="connsiteX119" fmla="*/ 632296 w 662219"/>
              <a:gd name="connsiteY119" fmla="*/ 460197 h 662213"/>
              <a:gd name="connsiteX120" fmla="*/ 597445 w 662219"/>
              <a:gd name="connsiteY120" fmla="*/ 453962 h 662213"/>
              <a:gd name="connsiteX121" fmla="*/ 307435 w 662219"/>
              <a:gd name="connsiteY121" fmla="*/ 662213 h 662213"/>
              <a:gd name="connsiteX122" fmla="*/ 0 w 662219"/>
              <a:gd name="connsiteY122" fmla="*/ 354201 h 662213"/>
              <a:gd name="connsiteX123" fmla="*/ 307435 w 662219"/>
              <a:gd name="connsiteY123" fmla="*/ 46189 h 662213"/>
              <a:gd name="connsiteX124" fmla="*/ 516541 w 662219"/>
              <a:gd name="connsiteY124" fmla="*/ 129739 h 662213"/>
              <a:gd name="connsiteX125" fmla="*/ 551392 w 662219"/>
              <a:gd name="connsiteY125" fmla="*/ 96070 h 662213"/>
              <a:gd name="connsiteX126" fmla="*/ 557616 w 662219"/>
              <a:gd name="connsiteY126" fmla="*/ 53671 h 662213"/>
              <a:gd name="connsiteX127" fmla="*/ 607403 w 662219"/>
              <a:gd name="connsiteY127" fmla="*/ 3791 h 662213"/>
              <a:gd name="connsiteX128" fmla="*/ 621094 w 662219"/>
              <a:gd name="connsiteY128" fmla="*/ 1297 h 662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662219" h="662213">
                <a:moveTo>
                  <a:pt x="307610" y="575571"/>
                </a:moveTo>
                <a:cubicBezTo>
                  <a:pt x="312493" y="575571"/>
                  <a:pt x="317375" y="580405"/>
                  <a:pt x="317375" y="585239"/>
                </a:cubicBezTo>
                <a:lnTo>
                  <a:pt x="317375" y="625120"/>
                </a:lnTo>
                <a:cubicBezTo>
                  <a:pt x="317375" y="629954"/>
                  <a:pt x="312493" y="634788"/>
                  <a:pt x="307610" y="634788"/>
                </a:cubicBezTo>
                <a:cubicBezTo>
                  <a:pt x="301507" y="634788"/>
                  <a:pt x="296624" y="629954"/>
                  <a:pt x="296624" y="625120"/>
                </a:cubicBezTo>
                <a:lnTo>
                  <a:pt x="296624" y="585239"/>
                </a:lnTo>
                <a:cubicBezTo>
                  <a:pt x="296624" y="580405"/>
                  <a:pt x="301507" y="575571"/>
                  <a:pt x="307610" y="575571"/>
                </a:cubicBezTo>
                <a:close/>
                <a:moveTo>
                  <a:pt x="571307" y="392858"/>
                </a:moveTo>
                <a:cubicBezTo>
                  <a:pt x="563839" y="392858"/>
                  <a:pt x="557616" y="396599"/>
                  <a:pt x="555126" y="402835"/>
                </a:cubicBezTo>
                <a:lnTo>
                  <a:pt x="553882" y="404082"/>
                </a:lnTo>
                <a:lnTo>
                  <a:pt x="553882" y="405329"/>
                </a:lnTo>
                <a:lnTo>
                  <a:pt x="553882" y="409070"/>
                </a:lnTo>
                <a:cubicBezTo>
                  <a:pt x="553882" y="410317"/>
                  <a:pt x="553882" y="410317"/>
                  <a:pt x="553882" y="410317"/>
                </a:cubicBezTo>
                <a:lnTo>
                  <a:pt x="553882" y="411564"/>
                </a:lnTo>
                <a:cubicBezTo>
                  <a:pt x="553882" y="420293"/>
                  <a:pt x="560105" y="426528"/>
                  <a:pt x="567573" y="427775"/>
                </a:cubicBezTo>
                <a:lnTo>
                  <a:pt x="621094" y="438998"/>
                </a:lnTo>
                <a:lnTo>
                  <a:pt x="616116" y="431516"/>
                </a:lnTo>
                <a:cubicBezTo>
                  <a:pt x="611137" y="424034"/>
                  <a:pt x="613626" y="414058"/>
                  <a:pt x="621094" y="409070"/>
                </a:cubicBezTo>
                <a:lnTo>
                  <a:pt x="628562" y="404082"/>
                </a:lnTo>
                <a:lnTo>
                  <a:pt x="573796" y="394105"/>
                </a:lnTo>
                <a:cubicBezTo>
                  <a:pt x="573796" y="394105"/>
                  <a:pt x="572552" y="392858"/>
                  <a:pt x="571307" y="392858"/>
                </a:cubicBezTo>
                <a:close/>
                <a:moveTo>
                  <a:pt x="372159" y="301827"/>
                </a:moveTo>
                <a:lnTo>
                  <a:pt x="331084" y="342978"/>
                </a:lnTo>
                <a:cubicBezTo>
                  <a:pt x="332329" y="345472"/>
                  <a:pt x="332329" y="347966"/>
                  <a:pt x="333574" y="350460"/>
                </a:cubicBezTo>
                <a:lnTo>
                  <a:pt x="389584" y="361683"/>
                </a:lnTo>
                <a:cubicBezTo>
                  <a:pt x="389584" y="359189"/>
                  <a:pt x="389584" y="356695"/>
                  <a:pt x="389584" y="354201"/>
                </a:cubicBezTo>
                <a:cubicBezTo>
                  <a:pt x="389584" y="335496"/>
                  <a:pt x="383361" y="316791"/>
                  <a:pt x="372159" y="301827"/>
                </a:cubicBezTo>
                <a:close/>
                <a:moveTo>
                  <a:pt x="307435" y="270651"/>
                </a:moveTo>
                <a:cubicBezTo>
                  <a:pt x="261382" y="270651"/>
                  <a:pt x="224042" y="308062"/>
                  <a:pt x="224042" y="354201"/>
                </a:cubicBezTo>
                <a:cubicBezTo>
                  <a:pt x="224042" y="400340"/>
                  <a:pt x="261382" y="437751"/>
                  <a:pt x="307435" y="437751"/>
                </a:cubicBezTo>
                <a:cubicBezTo>
                  <a:pt x="343531" y="437751"/>
                  <a:pt x="374648" y="414058"/>
                  <a:pt x="385850" y="380388"/>
                </a:cubicBezTo>
                <a:lnTo>
                  <a:pt x="329840" y="369165"/>
                </a:lnTo>
                <a:cubicBezTo>
                  <a:pt x="324861" y="376647"/>
                  <a:pt x="316148" y="380388"/>
                  <a:pt x="307435" y="380388"/>
                </a:cubicBezTo>
                <a:cubicBezTo>
                  <a:pt x="292499" y="380388"/>
                  <a:pt x="280053" y="369165"/>
                  <a:pt x="280053" y="354201"/>
                </a:cubicBezTo>
                <a:cubicBezTo>
                  <a:pt x="280053" y="339237"/>
                  <a:pt x="292499" y="328014"/>
                  <a:pt x="307435" y="328014"/>
                </a:cubicBezTo>
                <a:cubicBezTo>
                  <a:pt x="311169" y="328014"/>
                  <a:pt x="314904" y="328014"/>
                  <a:pt x="317393" y="329261"/>
                </a:cubicBezTo>
                <a:lnTo>
                  <a:pt x="358467" y="288109"/>
                </a:lnTo>
                <a:cubicBezTo>
                  <a:pt x="353489" y="285615"/>
                  <a:pt x="350999" y="283121"/>
                  <a:pt x="344776" y="280627"/>
                </a:cubicBezTo>
                <a:cubicBezTo>
                  <a:pt x="333574" y="274392"/>
                  <a:pt x="321127" y="270651"/>
                  <a:pt x="307435" y="270651"/>
                </a:cubicBezTo>
                <a:close/>
                <a:moveTo>
                  <a:pt x="445595" y="229500"/>
                </a:moveTo>
                <a:lnTo>
                  <a:pt x="385850" y="288109"/>
                </a:lnTo>
                <a:cubicBezTo>
                  <a:pt x="400786" y="306815"/>
                  <a:pt x="409499" y="329261"/>
                  <a:pt x="409499" y="354201"/>
                </a:cubicBezTo>
                <a:cubicBezTo>
                  <a:pt x="409499" y="357942"/>
                  <a:pt x="409499" y="362930"/>
                  <a:pt x="409499" y="366671"/>
                </a:cubicBezTo>
                <a:lnTo>
                  <a:pt x="491648" y="384129"/>
                </a:lnTo>
                <a:cubicBezTo>
                  <a:pt x="492892" y="374153"/>
                  <a:pt x="494137" y="364177"/>
                  <a:pt x="494137" y="354201"/>
                </a:cubicBezTo>
                <a:cubicBezTo>
                  <a:pt x="494137" y="305568"/>
                  <a:pt x="475467" y="263169"/>
                  <a:pt x="445595" y="229500"/>
                </a:cubicBezTo>
                <a:close/>
                <a:moveTo>
                  <a:pt x="307435" y="167149"/>
                </a:moveTo>
                <a:cubicBezTo>
                  <a:pt x="204127" y="167149"/>
                  <a:pt x="120734" y="250699"/>
                  <a:pt x="120734" y="354201"/>
                </a:cubicBezTo>
                <a:cubicBezTo>
                  <a:pt x="120734" y="456456"/>
                  <a:pt x="204127" y="541253"/>
                  <a:pt x="307435" y="541253"/>
                </a:cubicBezTo>
                <a:cubicBezTo>
                  <a:pt x="393318" y="541253"/>
                  <a:pt x="465510" y="482643"/>
                  <a:pt x="486669" y="402835"/>
                </a:cubicBezTo>
                <a:lnTo>
                  <a:pt x="404520" y="385376"/>
                </a:lnTo>
                <a:cubicBezTo>
                  <a:pt x="390829" y="426528"/>
                  <a:pt x="352244" y="456456"/>
                  <a:pt x="307435" y="456456"/>
                </a:cubicBezTo>
                <a:cubicBezTo>
                  <a:pt x="250180" y="456456"/>
                  <a:pt x="205372" y="410317"/>
                  <a:pt x="205372" y="354201"/>
                </a:cubicBezTo>
                <a:cubicBezTo>
                  <a:pt x="205372" y="298086"/>
                  <a:pt x="250180" y="251946"/>
                  <a:pt x="307435" y="251946"/>
                </a:cubicBezTo>
                <a:cubicBezTo>
                  <a:pt x="323616" y="251946"/>
                  <a:pt x="339797" y="255687"/>
                  <a:pt x="353489" y="263169"/>
                </a:cubicBezTo>
                <a:cubicBezTo>
                  <a:pt x="360957" y="266910"/>
                  <a:pt x="367180" y="270651"/>
                  <a:pt x="372159" y="274392"/>
                </a:cubicBezTo>
                <a:lnTo>
                  <a:pt x="431903" y="215783"/>
                </a:lnTo>
                <a:cubicBezTo>
                  <a:pt x="398297" y="185855"/>
                  <a:pt x="354733" y="167149"/>
                  <a:pt x="307435" y="167149"/>
                </a:cubicBezTo>
                <a:close/>
                <a:moveTo>
                  <a:pt x="516541" y="157173"/>
                </a:moveTo>
                <a:lnTo>
                  <a:pt x="459286" y="215783"/>
                </a:lnTo>
                <a:cubicBezTo>
                  <a:pt x="491648" y="251946"/>
                  <a:pt x="512807" y="300580"/>
                  <a:pt x="512807" y="354201"/>
                </a:cubicBezTo>
                <a:cubicBezTo>
                  <a:pt x="512807" y="365424"/>
                  <a:pt x="511563" y="376647"/>
                  <a:pt x="510318" y="387870"/>
                </a:cubicBezTo>
                <a:lnTo>
                  <a:pt x="537701" y="394105"/>
                </a:lnTo>
                <a:cubicBezTo>
                  <a:pt x="546414" y="379141"/>
                  <a:pt x="561350" y="371659"/>
                  <a:pt x="577531" y="375400"/>
                </a:cubicBezTo>
                <a:lnTo>
                  <a:pt x="593711" y="377894"/>
                </a:lnTo>
                <a:cubicBezTo>
                  <a:pt x="594956" y="370412"/>
                  <a:pt x="594956" y="361683"/>
                  <a:pt x="594956" y="354201"/>
                </a:cubicBezTo>
                <a:cubicBezTo>
                  <a:pt x="594956" y="278133"/>
                  <a:pt x="566328" y="209548"/>
                  <a:pt x="516541" y="157173"/>
                </a:cubicBezTo>
                <a:close/>
                <a:moveTo>
                  <a:pt x="307610" y="81198"/>
                </a:moveTo>
                <a:cubicBezTo>
                  <a:pt x="312493" y="81198"/>
                  <a:pt x="317375" y="84823"/>
                  <a:pt x="317375" y="90866"/>
                </a:cubicBezTo>
                <a:lnTo>
                  <a:pt x="317375" y="130746"/>
                </a:lnTo>
                <a:cubicBezTo>
                  <a:pt x="317375" y="135580"/>
                  <a:pt x="312493" y="140414"/>
                  <a:pt x="307610" y="140414"/>
                </a:cubicBezTo>
                <a:cubicBezTo>
                  <a:pt x="301507" y="140414"/>
                  <a:pt x="296624" y="135580"/>
                  <a:pt x="296624" y="130746"/>
                </a:cubicBezTo>
                <a:lnTo>
                  <a:pt x="296624" y="90866"/>
                </a:lnTo>
                <a:cubicBezTo>
                  <a:pt x="296624" y="84823"/>
                  <a:pt x="301507" y="81198"/>
                  <a:pt x="307610" y="81198"/>
                </a:cubicBezTo>
                <a:close/>
                <a:moveTo>
                  <a:pt x="307435" y="66141"/>
                </a:moveTo>
                <a:cubicBezTo>
                  <a:pt x="148117" y="66141"/>
                  <a:pt x="18670" y="194584"/>
                  <a:pt x="18670" y="354201"/>
                </a:cubicBezTo>
                <a:cubicBezTo>
                  <a:pt x="18670" y="513819"/>
                  <a:pt x="148117" y="642261"/>
                  <a:pt x="307435" y="642261"/>
                </a:cubicBezTo>
                <a:cubicBezTo>
                  <a:pt x="430659" y="642261"/>
                  <a:pt x="537701" y="564946"/>
                  <a:pt x="578775" y="448974"/>
                </a:cubicBezTo>
                <a:lnTo>
                  <a:pt x="563839" y="447727"/>
                </a:lnTo>
                <a:cubicBezTo>
                  <a:pt x="547658" y="442739"/>
                  <a:pt x="536456" y="429022"/>
                  <a:pt x="533967" y="414058"/>
                </a:cubicBezTo>
                <a:lnTo>
                  <a:pt x="533967" y="412811"/>
                </a:lnTo>
                <a:lnTo>
                  <a:pt x="505339" y="406576"/>
                </a:lnTo>
                <a:cubicBezTo>
                  <a:pt x="482935" y="495113"/>
                  <a:pt x="402031" y="559958"/>
                  <a:pt x="307435" y="559958"/>
                </a:cubicBezTo>
                <a:cubicBezTo>
                  <a:pt x="194170" y="559958"/>
                  <a:pt x="102064" y="467679"/>
                  <a:pt x="102064" y="354201"/>
                </a:cubicBezTo>
                <a:cubicBezTo>
                  <a:pt x="102064" y="240723"/>
                  <a:pt x="194170" y="148444"/>
                  <a:pt x="307435" y="148444"/>
                </a:cubicBezTo>
                <a:cubicBezTo>
                  <a:pt x="359712" y="148444"/>
                  <a:pt x="409499" y="168396"/>
                  <a:pt x="445595" y="202066"/>
                </a:cubicBezTo>
                <a:lnTo>
                  <a:pt x="502850" y="143456"/>
                </a:lnTo>
                <a:cubicBezTo>
                  <a:pt x="451818" y="96070"/>
                  <a:pt x="383361" y="66141"/>
                  <a:pt x="307435" y="66141"/>
                </a:cubicBezTo>
                <a:close/>
                <a:moveTo>
                  <a:pt x="609892" y="28731"/>
                </a:moveTo>
                <a:lnTo>
                  <a:pt x="571307" y="67388"/>
                </a:lnTo>
                <a:cubicBezTo>
                  <a:pt x="566328" y="72377"/>
                  <a:pt x="565084" y="81106"/>
                  <a:pt x="568818" y="88588"/>
                </a:cubicBezTo>
                <a:lnTo>
                  <a:pt x="568818" y="89835"/>
                </a:lnTo>
                <a:lnTo>
                  <a:pt x="572552" y="93576"/>
                </a:lnTo>
                <a:cubicBezTo>
                  <a:pt x="573796" y="93576"/>
                  <a:pt x="573796" y="93576"/>
                  <a:pt x="573796" y="93576"/>
                </a:cubicBezTo>
                <a:lnTo>
                  <a:pt x="575041" y="93576"/>
                </a:lnTo>
                <a:cubicBezTo>
                  <a:pt x="581265" y="97317"/>
                  <a:pt x="589977" y="97317"/>
                  <a:pt x="596201" y="91082"/>
                </a:cubicBezTo>
                <a:lnTo>
                  <a:pt x="634786" y="53671"/>
                </a:lnTo>
                <a:lnTo>
                  <a:pt x="626073" y="53671"/>
                </a:lnTo>
                <a:cubicBezTo>
                  <a:pt x="617360" y="53671"/>
                  <a:pt x="609892" y="44942"/>
                  <a:pt x="609892" y="36213"/>
                </a:cubicBezTo>
                <a:close/>
                <a:moveTo>
                  <a:pt x="621094" y="1297"/>
                </a:moveTo>
                <a:cubicBezTo>
                  <a:pt x="626073" y="3791"/>
                  <a:pt x="629807" y="7532"/>
                  <a:pt x="629807" y="12520"/>
                </a:cubicBezTo>
                <a:lnTo>
                  <a:pt x="629807" y="32472"/>
                </a:lnTo>
                <a:lnTo>
                  <a:pt x="649722" y="32472"/>
                </a:lnTo>
                <a:cubicBezTo>
                  <a:pt x="654701" y="32472"/>
                  <a:pt x="659679" y="37460"/>
                  <a:pt x="660924" y="41201"/>
                </a:cubicBezTo>
                <a:cubicBezTo>
                  <a:pt x="663413" y="47436"/>
                  <a:pt x="662169" y="52424"/>
                  <a:pt x="658435" y="56165"/>
                </a:cubicBezTo>
                <a:lnTo>
                  <a:pt x="609892" y="106046"/>
                </a:lnTo>
                <a:cubicBezTo>
                  <a:pt x="602424" y="112281"/>
                  <a:pt x="593711" y="116022"/>
                  <a:pt x="583754" y="116022"/>
                </a:cubicBezTo>
                <a:cubicBezTo>
                  <a:pt x="577531" y="116022"/>
                  <a:pt x="571307" y="114775"/>
                  <a:pt x="566328" y="111034"/>
                </a:cubicBezTo>
                <a:cubicBezTo>
                  <a:pt x="565084" y="111034"/>
                  <a:pt x="565084" y="111034"/>
                  <a:pt x="563839" y="109787"/>
                </a:cubicBezTo>
                <a:lnTo>
                  <a:pt x="530233" y="143456"/>
                </a:lnTo>
                <a:cubicBezTo>
                  <a:pt x="582509" y="198325"/>
                  <a:pt x="614871" y="271898"/>
                  <a:pt x="614871" y="354201"/>
                </a:cubicBezTo>
                <a:cubicBezTo>
                  <a:pt x="614871" y="362930"/>
                  <a:pt x="613626" y="372906"/>
                  <a:pt x="612382" y="381635"/>
                </a:cubicBezTo>
                <a:lnTo>
                  <a:pt x="645988" y="389117"/>
                </a:lnTo>
                <a:cubicBezTo>
                  <a:pt x="652211" y="389117"/>
                  <a:pt x="655945" y="394105"/>
                  <a:pt x="655945" y="399093"/>
                </a:cubicBezTo>
                <a:cubicBezTo>
                  <a:pt x="658435" y="404082"/>
                  <a:pt x="655945" y="410317"/>
                  <a:pt x="650967" y="411564"/>
                </a:cubicBezTo>
                <a:lnTo>
                  <a:pt x="634786" y="424034"/>
                </a:lnTo>
                <a:lnTo>
                  <a:pt x="645988" y="440245"/>
                </a:lnTo>
                <a:cubicBezTo>
                  <a:pt x="648477" y="443986"/>
                  <a:pt x="648477" y="450221"/>
                  <a:pt x="645988" y="455209"/>
                </a:cubicBezTo>
                <a:cubicBezTo>
                  <a:pt x="642254" y="458950"/>
                  <a:pt x="638520" y="461444"/>
                  <a:pt x="634786" y="461444"/>
                </a:cubicBezTo>
                <a:cubicBezTo>
                  <a:pt x="633541" y="461444"/>
                  <a:pt x="632296" y="461444"/>
                  <a:pt x="632296" y="460197"/>
                </a:cubicBezTo>
                <a:lnTo>
                  <a:pt x="597445" y="453962"/>
                </a:lnTo>
                <a:cubicBezTo>
                  <a:pt x="555126" y="578663"/>
                  <a:pt x="439371" y="662213"/>
                  <a:pt x="307435" y="662213"/>
                </a:cubicBezTo>
                <a:cubicBezTo>
                  <a:pt x="138159" y="662213"/>
                  <a:pt x="0" y="523795"/>
                  <a:pt x="0" y="354201"/>
                </a:cubicBezTo>
                <a:cubicBezTo>
                  <a:pt x="0" y="184608"/>
                  <a:pt x="138159" y="46189"/>
                  <a:pt x="307435" y="46189"/>
                </a:cubicBezTo>
                <a:cubicBezTo>
                  <a:pt x="388340" y="46189"/>
                  <a:pt x="461776" y="77365"/>
                  <a:pt x="516541" y="129739"/>
                </a:cubicBezTo>
                <a:lnTo>
                  <a:pt x="551392" y="96070"/>
                </a:lnTo>
                <a:cubicBezTo>
                  <a:pt x="543924" y="82353"/>
                  <a:pt x="546414" y="63647"/>
                  <a:pt x="557616" y="53671"/>
                </a:cubicBezTo>
                <a:lnTo>
                  <a:pt x="607403" y="3791"/>
                </a:lnTo>
                <a:cubicBezTo>
                  <a:pt x="611137" y="50"/>
                  <a:pt x="616116" y="-1197"/>
                  <a:pt x="621094" y="1297"/>
                </a:cubicBezTo>
                <a:close/>
              </a:path>
            </a:pathLst>
          </a:cu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54" name="Freeform: Shape 753">
            <a:extLst>
              <a:ext uri="{FF2B5EF4-FFF2-40B4-BE49-F238E27FC236}">
                <a16:creationId xmlns:a16="http://schemas.microsoft.com/office/drawing/2014/main" id="{51D6A19E-3480-4002-B380-8746D1BC6FA4}"/>
              </a:ext>
            </a:extLst>
          </p:cNvPr>
          <p:cNvSpPr>
            <a:spLocks noChangeArrowheads="1"/>
          </p:cNvSpPr>
          <p:nvPr/>
        </p:nvSpPr>
        <p:spPr bwMode="auto">
          <a:xfrm>
            <a:off x="4500270" y="3041743"/>
            <a:ext cx="366581" cy="367411"/>
          </a:xfrm>
          <a:custGeom>
            <a:avLst/>
            <a:gdLst>
              <a:gd name="connsiteX0" fmla="*/ 535018 w 733161"/>
              <a:gd name="connsiteY0" fmla="*/ 459108 h 734822"/>
              <a:gd name="connsiteX1" fmla="*/ 459120 w 733161"/>
              <a:gd name="connsiteY1" fmla="*/ 535210 h 734822"/>
              <a:gd name="connsiteX2" fmla="*/ 622114 w 733161"/>
              <a:gd name="connsiteY2" fmla="*/ 699890 h 734822"/>
              <a:gd name="connsiteX3" fmla="*/ 698012 w 733161"/>
              <a:gd name="connsiteY3" fmla="*/ 699890 h 734822"/>
              <a:gd name="connsiteX4" fmla="*/ 698012 w 733161"/>
              <a:gd name="connsiteY4" fmla="*/ 623788 h 734822"/>
              <a:gd name="connsiteX5" fmla="*/ 480272 w 733161"/>
              <a:gd name="connsiteY5" fmla="*/ 405462 h 734822"/>
              <a:gd name="connsiteX6" fmla="*/ 404374 w 733161"/>
              <a:gd name="connsiteY6" fmla="*/ 481564 h 734822"/>
              <a:gd name="connsiteX7" fmla="*/ 445434 w 733161"/>
              <a:gd name="connsiteY7" fmla="*/ 521486 h 734822"/>
              <a:gd name="connsiteX8" fmla="*/ 521332 w 733161"/>
              <a:gd name="connsiteY8" fmla="*/ 445384 h 734822"/>
              <a:gd name="connsiteX9" fmla="*/ 440457 w 733161"/>
              <a:gd name="connsiteY9" fmla="*/ 364292 h 734822"/>
              <a:gd name="connsiteX10" fmla="*/ 406863 w 733161"/>
              <a:gd name="connsiteY10" fmla="*/ 407957 h 734822"/>
              <a:gd name="connsiteX11" fmla="*/ 364559 w 733161"/>
              <a:gd name="connsiteY11" fmla="*/ 441642 h 734822"/>
              <a:gd name="connsiteX12" fmla="*/ 390688 w 733161"/>
              <a:gd name="connsiteY12" fmla="*/ 467841 h 734822"/>
              <a:gd name="connsiteX13" fmla="*/ 466586 w 733161"/>
              <a:gd name="connsiteY13" fmla="*/ 391739 h 734822"/>
              <a:gd name="connsiteX14" fmla="*/ 239382 w 733161"/>
              <a:gd name="connsiteY14" fmla="*/ 200282 h 734822"/>
              <a:gd name="connsiteX15" fmla="*/ 211396 w 733161"/>
              <a:gd name="connsiteY15" fmla="*/ 212958 h 734822"/>
              <a:gd name="connsiteX16" fmla="*/ 211396 w 733161"/>
              <a:gd name="connsiteY16" fmla="*/ 264931 h 734822"/>
              <a:gd name="connsiteX17" fmla="*/ 239382 w 733161"/>
              <a:gd name="connsiteY17" fmla="*/ 276340 h 734822"/>
              <a:gd name="connsiteX18" fmla="*/ 266096 w 733161"/>
              <a:gd name="connsiteY18" fmla="*/ 264931 h 734822"/>
              <a:gd name="connsiteX19" fmla="*/ 276273 w 733161"/>
              <a:gd name="connsiteY19" fmla="*/ 239579 h 734822"/>
              <a:gd name="connsiteX20" fmla="*/ 266096 w 733161"/>
              <a:gd name="connsiteY20" fmla="*/ 212958 h 734822"/>
              <a:gd name="connsiteX21" fmla="*/ 239382 w 733161"/>
              <a:gd name="connsiteY21" fmla="*/ 200282 h 734822"/>
              <a:gd name="connsiteX22" fmla="*/ 239382 w 733161"/>
              <a:gd name="connsiteY22" fmla="*/ 181267 h 734822"/>
              <a:gd name="connsiteX23" fmla="*/ 278817 w 733161"/>
              <a:gd name="connsiteY23" fmla="*/ 199014 h 734822"/>
              <a:gd name="connsiteX24" fmla="*/ 295354 w 733161"/>
              <a:gd name="connsiteY24" fmla="*/ 239579 h 734822"/>
              <a:gd name="connsiteX25" fmla="*/ 278817 w 733161"/>
              <a:gd name="connsiteY25" fmla="*/ 278875 h 734822"/>
              <a:gd name="connsiteX26" fmla="*/ 239382 w 733161"/>
              <a:gd name="connsiteY26" fmla="*/ 295355 h 734822"/>
              <a:gd name="connsiteX27" fmla="*/ 197403 w 733161"/>
              <a:gd name="connsiteY27" fmla="*/ 278875 h 734822"/>
              <a:gd name="connsiteX28" fmla="*/ 197403 w 733161"/>
              <a:gd name="connsiteY28" fmla="*/ 199014 h 734822"/>
              <a:gd name="connsiteX29" fmla="*/ 239382 w 733161"/>
              <a:gd name="connsiteY29" fmla="*/ 181267 h 734822"/>
              <a:gd name="connsiteX30" fmla="*/ 224802 w 733161"/>
              <a:gd name="connsiteY30" fmla="*/ 133889 h 734822"/>
              <a:gd name="connsiteX31" fmla="*/ 222331 w 733161"/>
              <a:gd name="connsiteY31" fmla="*/ 135125 h 734822"/>
              <a:gd name="connsiteX32" fmla="*/ 218623 w 733161"/>
              <a:gd name="connsiteY32" fmla="*/ 148721 h 734822"/>
              <a:gd name="connsiteX33" fmla="*/ 205028 w 733161"/>
              <a:gd name="connsiteY33" fmla="*/ 161080 h 734822"/>
              <a:gd name="connsiteX34" fmla="*/ 198848 w 733161"/>
              <a:gd name="connsiteY34" fmla="*/ 164788 h 734822"/>
              <a:gd name="connsiteX35" fmla="*/ 179073 w 733161"/>
              <a:gd name="connsiteY35" fmla="*/ 164788 h 734822"/>
              <a:gd name="connsiteX36" fmla="*/ 167950 w 733161"/>
              <a:gd name="connsiteY36" fmla="*/ 158608 h 734822"/>
              <a:gd name="connsiteX37" fmla="*/ 165478 w 733161"/>
              <a:gd name="connsiteY37" fmla="*/ 158608 h 734822"/>
              <a:gd name="connsiteX38" fmla="*/ 154354 w 733161"/>
              <a:gd name="connsiteY38" fmla="*/ 170968 h 734822"/>
              <a:gd name="connsiteX39" fmla="*/ 153119 w 733161"/>
              <a:gd name="connsiteY39" fmla="*/ 172204 h 734822"/>
              <a:gd name="connsiteX40" fmla="*/ 159298 w 733161"/>
              <a:gd name="connsiteY40" fmla="*/ 184563 h 734822"/>
              <a:gd name="connsiteX41" fmla="*/ 159298 w 733161"/>
              <a:gd name="connsiteY41" fmla="*/ 203103 h 734822"/>
              <a:gd name="connsiteX42" fmla="*/ 156826 w 733161"/>
              <a:gd name="connsiteY42" fmla="*/ 210518 h 734822"/>
              <a:gd name="connsiteX43" fmla="*/ 143231 w 733161"/>
              <a:gd name="connsiteY43" fmla="*/ 222878 h 734822"/>
              <a:gd name="connsiteX44" fmla="*/ 130872 w 733161"/>
              <a:gd name="connsiteY44" fmla="*/ 227822 h 734822"/>
              <a:gd name="connsiteX45" fmla="*/ 128400 w 733161"/>
              <a:gd name="connsiteY45" fmla="*/ 230294 h 734822"/>
              <a:gd name="connsiteX46" fmla="*/ 128400 w 733161"/>
              <a:gd name="connsiteY46" fmla="*/ 246361 h 734822"/>
              <a:gd name="connsiteX47" fmla="*/ 130872 w 733161"/>
              <a:gd name="connsiteY47" fmla="*/ 248833 h 734822"/>
              <a:gd name="connsiteX48" fmla="*/ 143231 w 733161"/>
              <a:gd name="connsiteY48" fmla="*/ 252541 h 734822"/>
              <a:gd name="connsiteX49" fmla="*/ 156826 w 733161"/>
              <a:gd name="connsiteY49" fmla="*/ 264900 h 734822"/>
              <a:gd name="connsiteX50" fmla="*/ 159298 w 733161"/>
              <a:gd name="connsiteY50" fmla="*/ 272316 h 734822"/>
              <a:gd name="connsiteX51" fmla="*/ 159298 w 733161"/>
              <a:gd name="connsiteY51" fmla="*/ 290855 h 734822"/>
              <a:gd name="connsiteX52" fmla="*/ 153119 w 733161"/>
              <a:gd name="connsiteY52" fmla="*/ 303215 h 734822"/>
              <a:gd name="connsiteX53" fmla="*/ 154354 w 733161"/>
              <a:gd name="connsiteY53" fmla="*/ 305687 h 734822"/>
              <a:gd name="connsiteX54" fmla="*/ 165478 w 733161"/>
              <a:gd name="connsiteY54" fmla="*/ 316810 h 734822"/>
              <a:gd name="connsiteX55" fmla="*/ 167950 w 733161"/>
              <a:gd name="connsiteY55" fmla="*/ 318046 h 734822"/>
              <a:gd name="connsiteX56" fmla="*/ 179073 w 733161"/>
              <a:gd name="connsiteY56" fmla="*/ 311866 h 734822"/>
              <a:gd name="connsiteX57" fmla="*/ 188961 w 733161"/>
              <a:gd name="connsiteY57" fmla="*/ 310630 h 734822"/>
              <a:gd name="connsiteX58" fmla="*/ 198848 w 733161"/>
              <a:gd name="connsiteY58" fmla="*/ 311866 h 734822"/>
              <a:gd name="connsiteX59" fmla="*/ 205028 w 733161"/>
              <a:gd name="connsiteY59" fmla="*/ 314338 h 734822"/>
              <a:gd name="connsiteX60" fmla="*/ 218623 w 733161"/>
              <a:gd name="connsiteY60" fmla="*/ 327934 h 734822"/>
              <a:gd name="connsiteX61" fmla="*/ 222331 w 733161"/>
              <a:gd name="connsiteY61" fmla="*/ 340293 h 734822"/>
              <a:gd name="connsiteX62" fmla="*/ 224802 w 733161"/>
              <a:gd name="connsiteY62" fmla="*/ 341529 h 734822"/>
              <a:gd name="connsiteX63" fmla="*/ 240870 w 733161"/>
              <a:gd name="connsiteY63" fmla="*/ 341529 h 734822"/>
              <a:gd name="connsiteX64" fmla="*/ 243341 w 733161"/>
              <a:gd name="connsiteY64" fmla="*/ 340293 h 734822"/>
              <a:gd name="connsiteX65" fmla="*/ 248285 w 733161"/>
              <a:gd name="connsiteY65" fmla="*/ 327934 h 734822"/>
              <a:gd name="connsiteX66" fmla="*/ 260644 w 733161"/>
              <a:gd name="connsiteY66" fmla="*/ 314338 h 734822"/>
              <a:gd name="connsiteX67" fmla="*/ 266824 w 733161"/>
              <a:gd name="connsiteY67" fmla="*/ 311866 h 734822"/>
              <a:gd name="connsiteX68" fmla="*/ 286599 w 733161"/>
              <a:gd name="connsiteY68" fmla="*/ 311866 h 734822"/>
              <a:gd name="connsiteX69" fmla="*/ 297722 w 733161"/>
              <a:gd name="connsiteY69" fmla="*/ 318046 h 734822"/>
              <a:gd name="connsiteX70" fmla="*/ 300194 w 733161"/>
              <a:gd name="connsiteY70" fmla="*/ 316810 h 734822"/>
              <a:gd name="connsiteX71" fmla="*/ 312554 w 733161"/>
              <a:gd name="connsiteY71" fmla="*/ 305687 h 734822"/>
              <a:gd name="connsiteX72" fmla="*/ 312554 w 733161"/>
              <a:gd name="connsiteY72" fmla="*/ 303215 h 734822"/>
              <a:gd name="connsiteX73" fmla="*/ 306374 w 733161"/>
              <a:gd name="connsiteY73" fmla="*/ 290855 h 734822"/>
              <a:gd name="connsiteX74" fmla="*/ 306374 w 733161"/>
              <a:gd name="connsiteY74" fmla="*/ 272316 h 734822"/>
              <a:gd name="connsiteX75" fmla="*/ 310082 w 733161"/>
              <a:gd name="connsiteY75" fmla="*/ 264900 h 734822"/>
              <a:gd name="connsiteX76" fmla="*/ 322441 w 733161"/>
              <a:gd name="connsiteY76" fmla="*/ 252541 h 734822"/>
              <a:gd name="connsiteX77" fmla="*/ 334800 w 733161"/>
              <a:gd name="connsiteY77" fmla="*/ 248833 h 734822"/>
              <a:gd name="connsiteX78" fmla="*/ 336036 w 733161"/>
              <a:gd name="connsiteY78" fmla="*/ 246361 h 734822"/>
              <a:gd name="connsiteX79" fmla="*/ 336036 w 733161"/>
              <a:gd name="connsiteY79" fmla="*/ 230294 h 734822"/>
              <a:gd name="connsiteX80" fmla="*/ 334800 w 733161"/>
              <a:gd name="connsiteY80" fmla="*/ 227822 h 734822"/>
              <a:gd name="connsiteX81" fmla="*/ 322441 w 733161"/>
              <a:gd name="connsiteY81" fmla="*/ 222878 h 734822"/>
              <a:gd name="connsiteX82" fmla="*/ 310082 w 733161"/>
              <a:gd name="connsiteY82" fmla="*/ 210518 h 734822"/>
              <a:gd name="connsiteX83" fmla="*/ 306374 w 733161"/>
              <a:gd name="connsiteY83" fmla="*/ 203103 h 734822"/>
              <a:gd name="connsiteX84" fmla="*/ 306374 w 733161"/>
              <a:gd name="connsiteY84" fmla="*/ 184563 h 734822"/>
              <a:gd name="connsiteX85" fmla="*/ 312554 w 733161"/>
              <a:gd name="connsiteY85" fmla="*/ 172204 h 734822"/>
              <a:gd name="connsiteX86" fmla="*/ 312554 w 733161"/>
              <a:gd name="connsiteY86" fmla="*/ 170968 h 734822"/>
              <a:gd name="connsiteX87" fmla="*/ 300194 w 733161"/>
              <a:gd name="connsiteY87" fmla="*/ 158608 h 734822"/>
              <a:gd name="connsiteX88" fmla="*/ 297722 w 733161"/>
              <a:gd name="connsiteY88" fmla="*/ 158608 h 734822"/>
              <a:gd name="connsiteX89" fmla="*/ 286599 w 733161"/>
              <a:gd name="connsiteY89" fmla="*/ 164788 h 734822"/>
              <a:gd name="connsiteX90" fmla="*/ 266824 w 733161"/>
              <a:gd name="connsiteY90" fmla="*/ 164788 h 734822"/>
              <a:gd name="connsiteX91" fmla="*/ 260644 w 733161"/>
              <a:gd name="connsiteY91" fmla="*/ 161080 h 734822"/>
              <a:gd name="connsiteX92" fmla="*/ 248285 w 733161"/>
              <a:gd name="connsiteY92" fmla="*/ 148721 h 734822"/>
              <a:gd name="connsiteX93" fmla="*/ 243341 w 733161"/>
              <a:gd name="connsiteY93" fmla="*/ 135125 h 734822"/>
              <a:gd name="connsiteX94" fmla="*/ 240870 w 733161"/>
              <a:gd name="connsiteY94" fmla="*/ 133889 h 734822"/>
              <a:gd name="connsiteX95" fmla="*/ 224802 w 733161"/>
              <a:gd name="connsiteY95" fmla="*/ 115350 h 734822"/>
              <a:gd name="connsiteX96" fmla="*/ 240870 w 733161"/>
              <a:gd name="connsiteY96" fmla="*/ 115350 h 734822"/>
              <a:gd name="connsiteX97" fmla="*/ 261880 w 733161"/>
              <a:gd name="connsiteY97" fmla="*/ 128946 h 734822"/>
              <a:gd name="connsiteX98" fmla="*/ 265588 w 733161"/>
              <a:gd name="connsiteY98" fmla="*/ 141305 h 734822"/>
              <a:gd name="connsiteX99" fmla="*/ 266824 w 733161"/>
              <a:gd name="connsiteY99" fmla="*/ 142541 h 734822"/>
              <a:gd name="connsiteX100" fmla="*/ 275476 w 733161"/>
              <a:gd name="connsiteY100" fmla="*/ 147485 h 734822"/>
              <a:gd name="connsiteX101" fmla="*/ 277947 w 733161"/>
              <a:gd name="connsiteY101" fmla="*/ 147485 h 734822"/>
              <a:gd name="connsiteX102" fmla="*/ 290307 w 733161"/>
              <a:gd name="connsiteY102" fmla="*/ 141305 h 734822"/>
              <a:gd name="connsiteX103" fmla="*/ 313789 w 733161"/>
              <a:gd name="connsiteY103" fmla="*/ 145013 h 734822"/>
              <a:gd name="connsiteX104" fmla="*/ 326149 w 733161"/>
              <a:gd name="connsiteY104" fmla="*/ 156137 h 734822"/>
              <a:gd name="connsiteX105" fmla="*/ 329857 w 733161"/>
              <a:gd name="connsiteY105" fmla="*/ 180856 h 734822"/>
              <a:gd name="connsiteX106" fmla="*/ 323677 w 733161"/>
              <a:gd name="connsiteY106" fmla="*/ 193215 h 734822"/>
              <a:gd name="connsiteX107" fmla="*/ 323677 w 733161"/>
              <a:gd name="connsiteY107" fmla="*/ 195687 h 734822"/>
              <a:gd name="connsiteX108" fmla="*/ 327385 w 733161"/>
              <a:gd name="connsiteY108" fmla="*/ 203103 h 734822"/>
              <a:gd name="connsiteX109" fmla="*/ 328621 w 733161"/>
              <a:gd name="connsiteY109" fmla="*/ 205575 h 734822"/>
              <a:gd name="connsiteX110" fmla="*/ 340980 w 733161"/>
              <a:gd name="connsiteY110" fmla="*/ 209282 h 734822"/>
              <a:gd name="connsiteX111" fmla="*/ 355811 w 733161"/>
              <a:gd name="connsiteY111" fmla="*/ 230294 h 734822"/>
              <a:gd name="connsiteX112" fmla="*/ 355811 w 733161"/>
              <a:gd name="connsiteY112" fmla="*/ 246361 h 734822"/>
              <a:gd name="connsiteX113" fmla="*/ 340980 w 733161"/>
              <a:gd name="connsiteY113" fmla="*/ 266136 h 734822"/>
              <a:gd name="connsiteX114" fmla="*/ 328621 w 733161"/>
              <a:gd name="connsiteY114" fmla="*/ 271080 h 734822"/>
              <a:gd name="connsiteX115" fmla="*/ 327385 w 733161"/>
              <a:gd name="connsiteY115" fmla="*/ 272316 h 734822"/>
              <a:gd name="connsiteX116" fmla="*/ 323677 w 733161"/>
              <a:gd name="connsiteY116" fmla="*/ 280968 h 734822"/>
              <a:gd name="connsiteX117" fmla="*/ 323677 w 733161"/>
              <a:gd name="connsiteY117" fmla="*/ 283439 h 734822"/>
              <a:gd name="connsiteX118" fmla="*/ 329857 w 733161"/>
              <a:gd name="connsiteY118" fmla="*/ 294563 h 734822"/>
              <a:gd name="connsiteX119" fmla="*/ 326149 w 733161"/>
              <a:gd name="connsiteY119" fmla="*/ 319282 h 734822"/>
              <a:gd name="connsiteX120" fmla="*/ 313789 w 733161"/>
              <a:gd name="connsiteY120" fmla="*/ 330406 h 734822"/>
              <a:gd name="connsiteX121" fmla="*/ 290307 w 733161"/>
              <a:gd name="connsiteY121" fmla="*/ 335349 h 734822"/>
              <a:gd name="connsiteX122" fmla="*/ 277947 w 733161"/>
              <a:gd name="connsiteY122" fmla="*/ 329170 h 734822"/>
              <a:gd name="connsiteX123" fmla="*/ 275476 w 733161"/>
              <a:gd name="connsiteY123" fmla="*/ 329170 h 734822"/>
              <a:gd name="connsiteX124" fmla="*/ 266824 w 733161"/>
              <a:gd name="connsiteY124" fmla="*/ 332877 h 734822"/>
              <a:gd name="connsiteX125" fmla="*/ 265588 w 733161"/>
              <a:gd name="connsiteY125" fmla="*/ 334113 h 734822"/>
              <a:gd name="connsiteX126" fmla="*/ 261880 w 733161"/>
              <a:gd name="connsiteY126" fmla="*/ 346473 h 734822"/>
              <a:gd name="connsiteX127" fmla="*/ 240870 w 733161"/>
              <a:gd name="connsiteY127" fmla="*/ 361304 h 734822"/>
              <a:gd name="connsiteX128" fmla="*/ 224802 w 733161"/>
              <a:gd name="connsiteY128" fmla="*/ 361304 h 734822"/>
              <a:gd name="connsiteX129" fmla="*/ 205028 w 733161"/>
              <a:gd name="connsiteY129" fmla="*/ 346473 h 734822"/>
              <a:gd name="connsiteX130" fmla="*/ 200084 w 733161"/>
              <a:gd name="connsiteY130" fmla="*/ 334113 h 734822"/>
              <a:gd name="connsiteX131" fmla="*/ 198848 w 733161"/>
              <a:gd name="connsiteY131" fmla="*/ 332877 h 734822"/>
              <a:gd name="connsiteX132" fmla="*/ 190196 w 733161"/>
              <a:gd name="connsiteY132" fmla="*/ 329170 h 734822"/>
              <a:gd name="connsiteX133" fmla="*/ 187725 w 733161"/>
              <a:gd name="connsiteY133" fmla="*/ 329170 h 734822"/>
              <a:gd name="connsiteX134" fmla="*/ 175365 w 733161"/>
              <a:gd name="connsiteY134" fmla="*/ 335349 h 734822"/>
              <a:gd name="connsiteX135" fmla="*/ 151883 w 733161"/>
              <a:gd name="connsiteY135" fmla="*/ 330406 h 734822"/>
              <a:gd name="connsiteX136" fmla="*/ 140759 w 733161"/>
              <a:gd name="connsiteY136" fmla="*/ 319282 h 734822"/>
              <a:gd name="connsiteX137" fmla="*/ 135816 w 733161"/>
              <a:gd name="connsiteY137" fmla="*/ 294563 h 734822"/>
              <a:gd name="connsiteX138" fmla="*/ 141995 w 733161"/>
              <a:gd name="connsiteY138" fmla="*/ 283439 h 734822"/>
              <a:gd name="connsiteX139" fmla="*/ 141995 w 733161"/>
              <a:gd name="connsiteY139" fmla="*/ 280968 h 734822"/>
              <a:gd name="connsiteX140" fmla="*/ 138287 w 733161"/>
              <a:gd name="connsiteY140" fmla="*/ 272316 h 734822"/>
              <a:gd name="connsiteX141" fmla="*/ 135816 w 733161"/>
              <a:gd name="connsiteY141" fmla="*/ 271080 h 734822"/>
              <a:gd name="connsiteX142" fmla="*/ 124692 w 733161"/>
              <a:gd name="connsiteY142" fmla="*/ 266136 h 734822"/>
              <a:gd name="connsiteX143" fmla="*/ 109861 w 733161"/>
              <a:gd name="connsiteY143" fmla="*/ 246361 h 734822"/>
              <a:gd name="connsiteX144" fmla="*/ 109861 w 733161"/>
              <a:gd name="connsiteY144" fmla="*/ 230294 h 734822"/>
              <a:gd name="connsiteX145" fmla="*/ 124692 w 733161"/>
              <a:gd name="connsiteY145" fmla="*/ 209282 h 734822"/>
              <a:gd name="connsiteX146" fmla="*/ 135816 w 733161"/>
              <a:gd name="connsiteY146" fmla="*/ 205575 h 734822"/>
              <a:gd name="connsiteX147" fmla="*/ 138287 w 733161"/>
              <a:gd name="connsiteY147" fmla="*/ 203103 h 734822"/>
              <a:gd name="connsiteX148" fmla="*/ 141995 w 733161"/>
              <a:gd name="connsiteY148" fmla="*/ 195687 h 734822"/>
              <a:gd name="connsiteX149" fmla="*/ 141995 w 733161"/>
              <a:gd name="connsiteY149" fmla="*/ 193215 h 734822"/>
              <a:gd name="connsiteX150" fmla="*/ 135816 w 733161"/>
              <a:gd name="connsiteY150" fmla="*/ 180856 h 734822"/>
              <a:gd name="connsiteX151" fmla="*/ 140759 w 733161"/>
              <a:gd name="connsiteY151" fmla="*/ 156137 h 734822"/>
              <a:gd name="connsiteX152" fmla="*/ 151883 w 733161"/>
              <a:gd name="connsiteY152" fmla="*/ 145013 h 734822"/>
              <a:gd name="connsiteX153" fmla="*/ 175365 w 733161"/>
              <a:gd name="connsiteY153" fmla="*/ 141305 h 734822"/>
              <a:gd name="connsiteX154" fmla="*/ 187725 w 733161"/>
              <a:gd name="connsiteY154" fmla="*/ 147485 h 734822"/>
              <a:gd name="connsiteX155" fmla="*/ 190196 w 733161"/>
              <a:gd name="connsiteY155" fmla="*/ 147485 h 734822"/>
              <a:gd name="connsiteX156" fmla="*/ 198848 w 733161"/>
              <a:gd name="connsiteY156" fmla="*/ 142541 h 734822"/>
              <a:gd name="connsiteX157" fmla="*/ 200084 w 733161"/>
              <a:gd name="connsiteY157" fmla="*/ 141305 h 734822"/>
              <a:gd name="connsiteX158" fmla="*/ 205028 w 733161"/>
              <a:gd name="connsiteY158" fmla="*/ 128946 h 734822"/>
              <a:gd name="connsiteX159" fmla="*/ 224802 w 733161"/>
              <a:gd name="connsiteY159" fmla="*/ 115350 h 734822"/>
              <a:gd name="connsiteX160" fmla="*/ 234539 w 733161"/>
              <a:gd name="connsiteY160" fmla="*/ 63879 h 734822"/>
              <a:gd name="connsiteX161" fmla="*/ 111474 w 733161"/>
              <a:gd name="connsiteY161" fmla="*/ 114966 h 734822"/>
              <a:gd name="connsiteX162" fmla="*/ 111474 w 733161"/>
              <a:gd name="connsiteY162" fmla="*/ 361678 h 734822"/>
              <a:gd name="connsiteX163" fmla="*/ 234539 w 733161"/>
              <a:gd name="connsiteY163" fmla="*/ 412765 h 734822"/>
              <a:gd name="connsiteX164" fmla="*/ 356360 w 733161"/>
              <a:gd name="connsiteY164" fmla="*/ 361678 h 734822"/>
              <a:gd name="connsiteX165" fmla="*/ 407326 w 733161"/>
              <a:gd name="connsiteY165" fmla="*/ 239568 h 734822"/>
              <a:gd name="connsiteX166" fmla="*/ 356360 w 733161"/>
              <a:gd name="connsiteY166" fmla="*/ 114966 h 734822"/>
              <a:gd name="connsiteX167" fmla="*/ 234539 w 733161"/>
              <a:gd name="connsiteY167" fmla="*/ 63879 h 734822"/>
              <a:gd name="connsiteX168" fmla="*/ 234539 w 733161"/>
              <a:gd name="connsiteY168" fmla="*/ 43942 h 734822"/>
              <a:gd name="connsiteX169" fmla="*/ 370034 w 733161"/>
              <a:gd name="connsiteY169" fmla="*/ 101259 h 734822"/>
              <a:gd name="connsiteX170" fmla="*/ 427215 w 733161"/>
              <a:gd name="connsiteY170" fmla="*/ 239568 h 734822"/>
              <a:gd name="connsiteX171" fmla="*/ 370034 w 733161"/>
              <a:gd name="connsiteY171" fmla="*/ 375384 h 734822"/>
              <a:gd name="connsiteX172" fmla="*/ 234539 w 733161"/>
              <a:gd name="connsiteY172" fmla="*/ 432701 h 734822"/>
              <a:gd name="connsiteX173" fmla="*/ 97800 w 733161"/>
              <a:gd name="connsiteY173" fmla="*/ 375384 h 734822"/>
              <a:gd name="connsiteX174" fmla="*/ 97800 w 733161"/>
              <a:gd name="connsiteY174" fmla="*/ 101259 h 734822"/>
              <a:gd name="connsiteX175" fmla="*/ 234539 w 733161"/>
              <a:gd name="connsiteY175" fmla="*/ 43942 h 734822"/>
              <a:gd name="connsiteX176" fmla="*/ 238892 w 733161"/>
              <a:gd name="connsiteY176" fmla="*/ 18714 h 734822"/>
              <a:gd name="connsiteX177" fmla="*/ 83363 w 733161"/>
              <a:gd name="connsiteY177" fmla="*/ 83588 h 734822"/>
              <a:gd name="connsiteX178" fmla="*/ 19908 w 733161"/>
              <a:gd name="connsiteY178" fmla="*/ 239535 h 734822"/>
              <a:gd name="connsiteX179" fmla="*/ 83363 w 733161"/>
              <a:gd name="connsiteY179" fmla="*/ 394234 h 734822"/>
              <a:gd name="connsiteX180" fmla="*/ 238892 w 733161"/>
              <a:gd name="connsiteY180" fmla="*/ 457860 h 734822"/>
              <a:gd name="connsiteX181" fmla="*/ 393176 w 733161"/>
              <a:gd name="connsiteY181" fmla="*/ 394234 h 734822"/>
              <a:gd name="connsiteX182" fmla="*/ 456632 w 733161"/>
              <a:gd name="connsiteY182" fmla="*/ 239535 h 734822"/>
              <a:gd name="connsiteX183" fmla="*/ 393176 w 733161"/>
              <a:gd name="connsiteY183" fmla="*/ 83588 h 734822"/>
              <a:gd name="connsiteX184" fmla="*/ 238892 w 733161"/>
              <a:gd name="connsiteY184" fmla="*/ 18714 h 734822"/>
              <a:gd name="connsiteX185" fmla="*/ 238892 w 733161"/>
              <a:gd name="connsiteY185" fmla="*/ 0 h 734822"/>
              <a:gd name="connsiteX186" fmla="*/ 406863 w 733161"/>
              <a:gd name="connsiteY186" fmla="*/ 69864 h 734822"/>
              <a:gd name="connsiteX187" fmla="*/ 476539 w 733161"/>
              <a:gd name="connsiteY187" fmla="*/ 239535 h 734822"/>
              <a:gd name="connsiteX188" fmla="*/ 450411 w 733161"/>
              <a:gd name="connsiteY188" fmla="*/ 346826 h 734822"/>
              <a:gd name="connsiteX189" fmla="*/ 711698 w 733161"/>
              <a:gd name="connsiteY189" fmla="*/ 610064 h 734822"/>
              <a:gd name="connsiteX190" fmla="*/ 711698 w 733161"/>
              <a:gd name="connsiteY190" fmla="*/ 713613 h 734822"/>
              <a:gd name="connsiteX191" fmla="*/ 660685 w 733161"/>
              <a:gd name="connsiteY191" fmla="*/ 734822 h 734822"/>
              <a:gd name="connsiteX192" fmla="*/ 608428 w 733161"/>
              <a:gd name="connsiteY192" fmla="*/ 713613 h 734822"/>
              <a:gd name="connsiteX193" fmla="*/ 347140 w 733161"/>
              <a:gd name="connsiteY193" fmla="*/ 450375 h 734822"/>
              <a:gd name="connsiteX194" fmla="*/ 238892 w 733161"/>
              <a:gd name="connsiteY194" fmla="*/ 476574 h 734822"/>
              <a:gd name="connsiteX195" fmla="*/ 69677 w 733161"/>
              <a:gd name="connsiteY195" fmla="*/ 407957 h 734822"/>
              <a:gd name="connsiteX196" fmla="*/ 0 w 733161"/>
              <a:gd name="connsiteY196" fmla="*/ 239535 h 734822"/>
              <a:gd name="connsiteX197" fmla="*/ 69677 w 733161"/>
              <a:gd name="connsiteY197" fmla="*/ 69864 h 734822"/>
              <a:gd name="connsiteX198" fmla="*/ 238892 w 733161"/>
              <a:gd name="connsiteY198" fmla="*/ 0 h 734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733161" h="734822">
                <a:moveTo>
                  <a:pt x="535018" y="459108"/>
                </a:moveTo>
                <a:lnTo>
                  <a:pt x="459120" y="535210"/>
                </a:lnTo>
                <a:lnTo>
                  <a:pt x="622114" y="699890"/>
                </a:lnTo>
                <a:cubicBezTo>
                  <a:pt x="642022" y="721098"/>
                  <a:pt x="676860" y="721098"/>
                  <a:pt x="698012" y="699890"/>
                </a:cubicBezTo>
                <a:cubicBezTo>
                  <a:pt x="719164" y="678681"/>
                  <a:pt x="719164" y="643749"/>
                  <a:pt x="698012" y="623788"/>
                </a:cubicBezTo>
                <a:close/>
                <a:moveTo>
                  <a:pt x="480272" y="405462"/>
                </a:moveTo>
                <a:lnTo>
                  <a:pt x="404374" y="481564"/>
                </a:lnTo>
                <a:lnTo>
                  <a:pt x="445434" y="521486"/>
                </a:lnTo>
                <a:lnTo>
                  <a:pt x="521332" y="445384"/>
                </a:lnTo>
                <a:close/>
                <a:moveTo>
                  <a:pt x="440457" y="364292"/>
                </a:moveTo>
                <a:cubicBezTo>
                  <a:pt x="430503" y="380510"/>
                  <a:pt x="419305" y="394234"/>
                  <a:pt x="406863" y="407957"/>
                </a:cubicBezTo>
                <a:cubicBezTo>
                  <a:pt x="394420" y="420433"/>
                  <a:pt x="379490" y="431661"/>
                  <a:pt x="364559" y="441642"/>
                </a:cubicBezTo>
                <a:lnTo>
                  <a:pt x="390688" y="467841"/>
                </a:lnTo>
                <a:lnTo>
                  <a:pt x="466586" y="391739"/>
                </a:lnTo>
                <a:close/>
                <a:moveTo>
                  <a:pt x="239382" y="200282"/>
                </a:moveTo>
                <a:cubicBezTo>
                  <a:pt x="229206" y="200282"/>
                  <a:pt x="220301" y="205352"/>
                  <a:pt x="211396" y="212958"/>
                </a:cubicBezTo>
                <a:cubicBezTo>
                  <a:pt x="197403" y="226902"/>
                  <a:pt x="197403" y="250987"/>
                  <a:pt x="211396" y="264931"/>
                </a:cubicBezTo>
                <a:cubicBezTo>
                  <a:pt x="220301" y="272537"/>
                  <a:pt x="229206" y="276340"/>
                  <a:pt x="239382" y="276340"/>
                </a:cubicBezTo>
                <a:cubicBezTo>
                  <a:pt x="248287" y="276340"/>
                  <a:pt x="258463" y="272537"/>
                  <a:pt x="266096" y="264931"/>
                </a:cubicBezTo>
                <a:cubicBezTo>
                  <a:pt x="272456" y="258593"/>
                  <a:pt x="276273" y="249720"/>
                  <a:pt x="276273" y="239579"/>
                </a:cubicBezTo>
                <a:cubicBezTo>
                  <a:pt x="276273" y="228170"/>
                  <a:pt x="272456" y="219296"/>
                  <a:pt x="266096" y="212958"/>
                </a:cubicBezTo>
                <a:cubicBezTo>
                  <a:pt x="258463" y="205352"/>
                  <a:pt x="248287" y="200282"/>
                  <a:pt x="239382" y="200282"/>
                </a:cubicBezTo>
                <a:close/>
                <a:moveTo>
                  <a:pt x="239382" y="181267"/>
                </a:moveTo>
                <a:cubicBezTo>
                  <a:pt x="254647" y="181267"/>
                  <a:pt x="268640" y="187605"/>
                  <a:pt x="278817" y="199014"/>
                </a:cubicBezTo>
                <a:cubicBezTo>
                  <a:pt x="290266" y="209155"/>
                  <a:pt x="295354" y="223099"/>
                  <a:pt x="295354" y="239579"/>
                </a:cubicBezTo>
                <a:cubicBezTo>
                  <a:pt x="295354" y="253523"/>
                  <a:pt x="290266" y="268734"/>
                  <a:pt x="278817" y="278875"/>
                </a:cubicBezTo>
                <a:cubicBezTo>
                  <a:pt x="268640" y="290284"/>
                  <a:pt x="254647" y="295355"/>
                  <a:pt x="239382" y="295355"/>
                </a:cubicBezTo>
                <a:cubicBezTo>
                  <a:pt x="224117" y="295355"/>
                  <a:pt x="208852" y="290284"/>
                  <a:pt x="197403" y="278875"/>
                </a:cubicBezTo>
                <a:cubicBezTo>
                  <a:pt x="175778" y="257325"/>
                  <a:pt x="175778" y="220564"/>
                  <a:pt x="197403" y="199014"/>
                </a:cubicBezTo>
                <a:cubicBezTo>
                  <a:pt x="208852" y="187605"/>
                  <a:pt x="224117" y="181267"/>
                  <a:pt x="239382" y="181267"/>
                </a:cubicBezTo>
                <a:close/>
                <a:moveTo>
                  <a:pt x="224802" y="133889"/>
                </a:moveTo>
                <a:cubicBezTo>
                  <a:pt x="223567" y="133889"/>
                  <a:pt x="223567" y="135125"/>
                  <a:pt x="222331" y="135125"/>
                </a:cubicBezTo>
                <a:lnTo>
                  <a:pt x="218623" y="148721"/>
                </a:lnTo>
                <a:cubicBezTo>
                  <a:pt x="216151" y="154901"/>
                  <a:pt x="211207" y="158608"/>
                  <a:pt x="205028" y="161080"/>
                </a:cubicBezTo>
                <a:cubicBezTo>
                  <a:pt x="202556" y="162316"/>
                  <a:pt x="200084" y="162316"/>
                  <a:pt x="198848" y="164788"/>
                </a:cubicBezTo>
                <a:cubicBezTo>
                  <a:pt x="192668" y="167260"/>
                  <a:pt x="185253" y="167260"/>
                  <a:pt x="179073" y="164788"/>
                </a:cubicBezTo>
                <a:lnTo>
                  <a:pt x="167950" y="158608"/>
                </a:lnTo>
                <a:cubicBezTo>
                  <a:pt x="166714" y="158608"/>
                  <a:pt x="165478" y="158608"/>
                  <a:pt x="165478" y="158608"/>
                </a:cubicBezTo>
                <a:lnTo>
                  <a:pt x="154354" y="170968"/>
                </a:lnTo>
                <a:cubicBezTo>
                  <a:pt x="153119" y="170968"/>
                  <a:pt x="153119" y="172204"/>
                  <a:pt x="153119" y="172204"/>
                </a:cubicBezTo>
                <a:lnTo>
                  <a:pt x="159298" y="184563"/>
                </a:lnTo>
                <a:cubicBezTo>
                  <a:pt x="161770" y="190743"/>
                  <a:pt x="161770" y="198159"/>
                  <a:pt x="159298" y="203103"/>
                </a:cubicBezTo>
                <a:cubicBezTo>
                  <a:pt x="158062" y="205575"/>
                  <a:pt x="156826" y="208046"/>
                  <a:pt x="156826" y="210518"/>
                </a:cubicBezTo>
                <a:cubicBezTo>
                  <a:pt x="154354" y="216698"/>
                  <a:pt x="149411" y="220406"/>
                  <a:pt x="143231" y="222878"/>
                </a:cubicBezTo>
                <a:lnTo>
                  <a:pt x="130872" y="227822"/>
                </a:lnTo>
                <a:cubicBezTo>
                  <a:pt x="129636" y="227822"/>
                  <a:pt x="128400" y="229058"/>
                  <a:pt x="128400" y="230294"/>
                </a:cubicBezTo>
                <a:lnTo>
                  <a:pt x="128400" y="246361"/>
                </a:lnTo>
                <a:cubicBezTo>
                  <a:pt x="128400" y="246361"/>
                  <a:pt x="129636" y="248833"/>
                  <a:pt x="130872" y="248833"/>
                </a:cubicBezTo>
                <a:lnTo>
                  <a:pt x="143231" y="252541"/>
                </a:lnTo>
                <a:cubicBezTo>
                  <a:pt x="149411" y="255013"/>
                  <a:pt x="154354" y="259956"/>
                  <a:pt x="156826" y="264900"/>
                </a:cubicBezTo>
                <a:cubicBezTo>
                  <a:pt x="156826" y="267372"/>
                  <a:pt x="158062" y="269844"/>
                  <a:pt x="159298" y="272316"/>
                </a:cubicBezTo>
                <a:cubicBezTo>
                  <a:pt x="161770" y="278496"/>
                  <a:pt x="161770" y="284675"/>
                  <a:pt x="159298" y="290855"/>
                </a:cubicBezTo>
                <a:lnTo>
                  <a:pt x="153119" y="303215"/>
                </a:lnTo>
                <a:cubicBezTo>
                  <a:pt x="153119" y="304451"/>
                  <a:pt x="153119" y="304451"/>
                  <a:pt x="154354" y="305687"/>
                </a:cubicBezTo>
                <a:lnTo>
                  <a:pt x="165478" y="316810"/>
                </a:lnTo>
                <a:cubicBezTo>
                  <a:pt x="165478" y="318046"/>
                  <a:pt x="166714" y="318046"/>
                  <a:pt x="167950" y="318046"/>
                </a:cubicBezTo>
                <a:lnTo>
                  <a:pt x="179073" y="311866"/>
                </a:lnTo>
                <a:cubicBezTo>
                  <a:pt x="182781" y="310630"/>
                  <a:pt x="185253" y="310630"/>
                  <a:pt x="188961" y="310630"/>
                </a:cubicBezTo>
                <a:cubicBezTo>
                  <a:pt x="192668" y="310630"/>
                  <a:pt x="195140" y="310630"/>
                  <a:pt x="198848" y="311866"/>
                </a:cubicBezTo>
                <a:cubicBezTo>
                  <a:pt x="200084" y="313102"/>
                  <a:pt x="202556" y="314338"/>
                  <a:pt x="205028" y="314338"/>
                </a:cubicBezTo>
                <a:cubicBezTo>
                  <a:pt x="211207" y="316810"/>
                  <a:pt x="216151" y="321754"/>
                  <a:pt x="218623" y="327934"/>
                </a:cubicBezTo>
                <a:lnTo>
                  <a:pt x="222331" y="340293"/>
                </a:lnTo>
                <a:cubicBezTo>
                  <a:pt x="223567" y="341529"/>
                  <a:pt x="223567" y="341529"/>
                  <a:pt x="224802" y="341529"/>
                </a:cubicBezTo>
                <a:lnTo>
                  <a:pt x="240870" y="341529"/>
                </a:lnTo>
                <a:cubicBezTo>
                  <a:pt x="242106" y="341529"/>
                  <a:pt x="243341" y="341529"/>
                  <a:pt x="243341" y="340293"/>
                </a:cubicBezTo>
                <a:lnTo>
                  <a:pt x="248285" y="327934"/>
                </a:lnTo>
                <a:cubicBezTo>
                  <a:pt x="249521" y="321754"/>
                  <a:pt x="254465" y="316810"/>
                  <a:pt x="260644" y="314338"/>
                </a:cubicBezTo>
                <a:cubicBezTo>
                  <a:pt x="263116" y="314338"/>
                  <a:pt x="264352" y="313102"/>
                  <a:pt x="266824" y="311866"/>
                </a:cubicBezTo>
                <a:cubicBezTo>
                  <a:pt x="273004" y="309394"/>
                  <a:pt x="280419" y="309394"/>
                  <a:pt x="286599" y="311866"/>
                </a:cubicBezTo>
                <a:lnTo>
                  <a:pt x="297722" y="318046"/>
                </a:lnTo>
                <a:cubicBezTo>
                  <a:pt x="298958" y="318046"/>
                  <a:pt x="300194" y="318046"/>
                  <a:pt x="300194" y="316810"/>
                </a:cubicBezTo>
                <a:lnTo>
                  <a:pt x="312554" y="305687"/>
                </a:lnTo>
                <a:cubicBezTo>
                  <a:pt x="312554" y="304451"/>
                  <a:pt x="312554" y="304451"/>
                  <a:pt x="312554" y="303215"/>
                </a:cubicBezTo>
                <a:lnTo>
                  <a:pt x="306374" y="290855"/>
                </a:lnTo>
                <a:cubicBezTo>
                  <a:pt x="303902" y="284675"/>
                  <a:pt x="303902" y="278496"/>
                  <a:pt x="306374" y="272316"/>
                </a:cubicBezTo>
                <a:cubicBezTo>
                  <a:pt x="307610" y="269844"/>
                  <a:pt x="308846" y="267372"/>
                  <a:pt x="310082" y="264900"/>
                </a:cubicBezTo>
                <a:cubicBezTo>
                  <a:pt x="312554" y="259956"/>
                  <a:pt x="316261" y="255013"/>
                  <a:pt x="322441" y="252541"/>
                </a:cubicBezTo>
                <a:lnTo>
                  <a:pt x="334800" y="248833"/>
                </a:lnTo>
                <a:cubicBezTo>
                  <a:pt x="336036" y="248833"/>
                  <a:pt x="336036" y="246361"/>
                  <a:pt x="336036" y="246361"/>
                </a:cubicBezTo>
                <a:lnTo>
                  <a:pt x="336036" y="230294"/>
                </a:lnTo>
                <a:cubicBezTo>
                  <a:pt x="336036" y="229058"/>
                  <a:pt x="336036" y="227822"/>
                  <a:pt x="334800" y="227822"/>
                </a:cubicBezTo>
                <a:lnTo>
                  <a:pt x="322441" y="222878"/>
                </a:lnTo>
                <a:cubicBezTo>
                  <a:pt x="316261" y="220406"/>
                  <a:pt x="312554" y="216698"/>
                  <a:pt x="310082" y="210518"/>
                </a:cubicBezTo>
                <a:cubicBezTo>
                  <a:pt x="308846" y="208046"/>
                  <a:pt x="307610" y="205575"/>
                  <a:pt x="306374" y="203103"/>
                </a:cubicBezTo>
                <a:cubicBezTo>
                  <a:pt x="303902" y="198159"/>
                  <a:pt x="303902" y="190743"/>
                  <a:pt x="306374" y="184563"/>
                </a:cubicBezTo>
                <a:lnTo>
                  <a:pt x="312554" y="172204"/>
                </a:lnTo>
                <a:lnTo>
                  <a:pt x="312554" y="170968"/>
                </a:lnTo>
                <a:lnTo>
                  <a:pt x="300194" y="158608"/>
                </a:lnTo>
                <a:cubicBezTo>
                  <a:pt x="300194" y="158608"/>
                  <a:pt x="298958" y="158608"/>
                  <a:pt x="297722" y="158608"/>
                </a:cubicBezTo>
                <a:lnTo>
                  <a:pt x="286599" y="164788"/>
                </a:lnTo>
                <a:cubicBezTo>
                  <a:pt x="280419" y="167260"/>
                  <a:pt x="273004" y="167260"/>
                  <a:pt x="266824" y="164788"/>
                </a:cubicBezTo>
                <a:cubicBezTo>
                  <a:pt x="264352" y="162316"/>
                  <a:pt x="263116" y="162316"/>
                  <a:pt x="260644" y="161080"/>
                </a:cubicBezTo>
                <a:cubicBezTo>
                  <a:pt x="254465" y="158608"/>
                  <a:pt x="249521" y="154901"/>
                  <a:pt x="248285" y="148721"/>
                </a:cubicBezTo>
                <a:lnTo>
                  <a:pt x="243341" y="135125"/>
                </a:lnTo>
                <a:cubicBezTo>
                  <a:pt x="243341" y="135125"/>
                  <a:pt x="242106" y="133889"/>
                  <a:pt x="240870" y="133889"/>
                </a:cubicBezTo>
                <a:close/>
                <a:moveTo>
                  <a:pt x="224802" y="115350"/>
                </a:moveTo>
                <a:lnTo>
                  <a:pt x="240870" y="115350"/>
                </a:lnTo>
                <a:cubicBezTo>
                  <a:pt x="249521" y="115350"/>
                  <a:pt x="258173" y="120294"/>
                  <a:pt x="261880" y="128946"/>
                </a:cubicBezTo>
                <a:lnTo>
                  <a:pt x="265588" y="141305"/>
                </a:lnTo>
                <a:cubicBezTo>
                  <a:pt x="265588" y="142541"/>
                  <a:pt x="266824" y="142541"/>
                  <a:pt x="266824" y="142541"/>
                </a:cubicBezTo>
                <a:cubicBezTo>
                  <a:pt x="270532" y="145013"/>
                  <a:pt x="271768" y="145013"/>
                  <a:pt x="275476" y="147485"/>
                </a:cubicBezTo>
                <a:cubicBezTo>
                  <a:pt x="275476" y="147485"/>
                  <a:pt x="276712" y="147485"/>
                  <a:pt x="277947" y="147485"/>
                </a:cubicBezTo>
                <a:lnTo>
                  <a:pt x="290307" y="141305"/>
                </a:lnTo>
                <a:cubicBezTo>
                  <a:pt x="297722" y="136361"/>
                  <a:pt x="307610" y="138833"/>
                  <a:pt x="313789" y="145013"/>
                </a:cubicBezTo>
                <a:lnTo>
                  <a:pt x="326149" y="156137"/>
                </a:lnTo>
                <a:cubicBezTo>
                  <a:pt x="331092" y="162316"/>
                  <a:pt x="333564" y="172204"/>
                  <a:pt x="329857" y="180856"/>
                </a:cubicBezTo>
                <a:lnTo>
                  <a:pt x="323677" y="193215"/>
                </a:lnTo>
                <a:lnTo>
                  <a:pt x="323677" y="195687"/>
                </a:lnTo>
                <a:cubicBezTo>
                  <a:pt x="326149" y="198159"/>
                  <a:pt x="326149" y="200631"/>
                  <a:pt x="327385" y="203103"/>
                </a:cubicBezTo>
                <a:cubicBezTo>
                  <a:pt x="327385" y="204339"/>
                  <a:pt x="328621" y="205575"/>
                  <a:pt x="328621" y="205575"/>
                </a:cubicBezTo>
                <a:lnTo>
                  <a:pt x="340980" y="209282"/>
                </a:lnTo>
                <a:cubicBezTo>
                  <a:pt x="349631" y="212990"/>
                  <a:pt x="355811" y="220406"/>
                  <a:pt x="355811" y="230294"/>
                </a:cubicBezTo>
                <a:lnTo>
                  <a:pt x="355811" y="246361"/>
                </a:lnTo>
                <a:cubicBezTo>
                  <a:pt x="355811" y="255013"/>
                  <a:pt x="349631" y="263664"/>
                  <a:pt x="340980" y="266136"/>
                </a:cubicBezTo>
                <a:lnTo>
                  <a:pt x="328621" y="271080"/>
                </a:lnTo>
                <a:lnTo>
                  <a:pt x="327385" y="272316"/>
                </a:lnTo>
                <a:cubicBezTo>
                  <a:pt x="326149" y="276024"/>
                  <a:pt x="326149" y="277260"/>
                  <a:pt x="323677" y="280968"/>
                </a:cubicBezTo>
                <a:cubicBezTo>
                  <a:pt x="323677" y="280968"/>
                  <a:pt x="323677" y="282203"/>
                  <a:pt x="323677" y="283439"/>
                </a:cubicBezTo>
                <a:lnTo>
                  <a:pt x="329857" y="294563"/>
                </a:lnTo>
                <a:cubicBezTo>
                  <a:pt x="333564" y="303215"/>
                  <a:pt x="331092" y="313102"/>
                  <a:pt x="326149" y="319282"/>
                </a:cubicBezTo>
                <a:lnTo>
                  <a:pt x="313789" y="330406"/>
                </a:lnTo>
                <a:cubicBezTo>
                  <a:pt x="307610" y="337821"/>
                  <a:pt x="297722" y="339057"/>
                  <a:pt x="290307" y="335349"/>
                </a:cubicBezTo>
                <a:lnTo>
                  <a:pt x="277947" y="329170"/>
                </a:lnTo>
                <a:cubicBezTo>
                  <a:pt x="276712" y="329170"/>
                  <a:pt x="275476" y="329170"/>
                  <a:pt x="275476" y="329170"/>
                </a:cubicBezTo>
                <a:cubicBezTo>
                  <a:pt x="271768" y="330406"/>
                  <a:pt x="270532" y="331641"/>
                  <a:pt x="266824" y="332877"/>
                </a:cubicBezTo>
                <a:lnTo>
                  <a:pt x="265588" y="334113"/>
                </a:lnTo>
                <a:lnTo>
                  <a:pt x="261880" y="346473"/>
                </a:lnTo>
                <a:cubicBezTo>
                  <a:pt x="258173" y="355125"/>
                  <a:pt x="249521" y="361304"/>
                  <a:pt x="240870" y="361304"/>
                </a:cubicBezTo>
                <a:lnTo>
                  <a:pt x="224802" y="361304"/>
                </a:lnTo>
                <a:cubicBezTo>
                  <a:pt x="216151" y="361304"/>
                  <a:pt x="207499" y="355125"/>
                  <a:pt x="205028" y="346473"/>
                </a:cubicBezTo>
                <a:lnTo>
                  <a:pt x="200084" y="334113"/>
                </a:lnTo>
                <a:lnTo>
                  <a:pt x="198848" y="332877"/>
                </a:lnTo>
                <a:cubicBezTo>
                  <a:pt x="195140" y="331641"/>
                  <a:pt x="192668" y="330406"/>
                  <a:pt x="190196" y="329170"/>
                </a:cubicBezTo>
                <a:cubicBezTo>
                  <a:pt x="190196" y="329170"/>
                  <a:pt x="188961" y="329170"/>
                  <a:pt x="187725" y="329170"/>
                </a:cubicBezTo>
                <a:lnTo>
                  <a:pt x="175365" y="335349"/>
                </a:lnTo>
                <a:cubicBezTo>
                  <a:pt x="167950" y="339057"/>
                  <a:pt x="158062" y="337821"/>
                  <a:pt x="151883" y="330406"/>
                </a:cubicBezTo>
                <a:lnTo>
                  <a:pt x="140759" y="319282"/>
                </a:lnTo>
                <a:cubicBezTo>
                  <a:pt x="134580" y="313102"/>
                  <a:pt x="132108" y="303215"/>
                  <a:pt x="135816" y="294563"/>
                </a:cubicBezTo>
                <a:lnTo>
                  <a:pt x="141995" y="283439"/>
                </a:lnTo>
                <a:cubicBezTo>
                  <a:pt x="141995" y="282203"/>
                  <a:pt x="141995" y="280968"/>
                  <a:pt x="141995" y="280968"/>
                </a:cubicBezTo>
                <a:cubicBezTo>
                  <a:pt x="140759" y="277260"/>
                  <a:pt x="139523" y="276024"/>
                  <a:pt x="138287" y="272316"/>
                </a:cubicBezTo>
                <a:cubicBezTo>
                  <a:pt x="138287" y="272316"/>
                  <a:pt x="137051" y="271080"/>
                  <a:pt x="135816" y="271080"/>
                </a:cubicBezTo>
                <a:lnTo>
                  <a:pt x="124692" y="266136"/>
                </a:lnTo>
                <a:cubicBezTo>
                  <a:pt x="114805" y="263664"/>
                  <a:pt x="109861" y="255013"/>
                  <a:pt x="109861" y="246361"/>
                </a:cubicBezTo>
                <a:lnTo>
                  <a:pt x="109861" y="230294"/>
                </a:lnTo>
                <a:cubicBezTo>
                  <a:pt x="109861" y="220406"/>
                  <a:pt x="114805" y="212990"/>
                  <a:pt x="124692" y="209282"/>
                </a:cubicBezTo>
                <a:lnTo>
                  <a:pt x="135816" y="205575"/>
                </a:lnTo>
                <a:cubicBezTo>
                  <a:pt x="137051" y="205575"/>
                  <a:pt x="138287" y="204339"/>
                  <a:pt x="138287" y="203103"/>
                </a:cubicBezTo>
                <a:cubicBezTo>
                  <a:pt x="139523" y="200631"/>
                  <a:pt x="140759" y="198159"/>
                  <a:pt x="141995" y="195687"/>
                </a:cubicBezTo>
                <a:lnTo>
                  <a:pt x="141995" y="193215"/>
                </a:lnTo>
                <a:lnTo>
                  <a:pt x="135816" y="180856"/>
                </a:lnTo>
                <a:cubicBezTo>
                  <a:pt x="132108" y="172204"/>
                  <a:pt x="134580" y="162316"/>
                  <a:pt x="140759" y="156137"/>
                </a:cubicBezTo>
                <a:lnTo>
                  <a:pt x="151883" y="145013"/>
                </a:lnTo>
                <a:cubicBezTo>
                  <a:pt x="158062" y="138833"/>
                  <a:pt x="167950" y="136361"/>
                  <a:pt x="175365" y="141305"/>
                </a:cubicBezTo>
                <a:lnTo>
                  <a:pt x="187725" y="147485"/>
                </a:lnTo>
                <a:cubicBezTo>
                  <a:pt x="188961" y="147485"/>
                  <a:pt x="190196" y="147485"/>
                  <a:pt x="190196" y="147485"/>
                </a:cubicBezTo>
                <a:cubicBezTo>
                  <a:pt x="192668" y="145013"/>
                  <a:pt x="195140" y="145013"/>
                  <a:pt x="198848" y="142541"/>
                </a:cubicBezTo>
                <a:cubicBezTo>
                  <a:pt x="198848" y="142541"/>
                  <a:pt x="200084" y="142541"/>
                  <a:pt x="200084" y="141305"/>
                </a:cubicBezTo>
                <a:lnTo>
                  <a:pt x="205028" y="128946"/>
                </a:lnTo>
                <a:cubicBezTo>
                  <a:pt x="207499" y="120294"/>
                  <a:pt x="216151" y="115350"/>
                  <a:pt x="224802" y="115350"/>
                </a:cubicBezTo>
                <a:close/>
                <a:moveTo>
                  <a:pt x="234539" y="63879"/>
                </a:moveTo>
                <a:cubicBezTo>
                  <a:pt x="187302" y="63879"/>
                  <a:pt x="143794" y="82569"/>
                  <a:pt x="111474" y="114966"/>
                </a:cubicBezTo>
                <a:cubicBezTo>
                  <a:pt x="43105" y="183497"/>
                  <a:pt x="43105" y="293147"/>
                  <a:pt x="111474" y="361678"/>
                </a:cubicBezTo>
                <a:cubicBezTo>
                  <a:pt x="143794" y="395321"/>
                  <a:pt x="187302" y="412765"/>
                  <a:pt x="234539" y="412765"/>
                </a:cubicBezTo>
                <a:cubicBezTo>
                  <a:pt x="280532" y="412765"/>
                  <a:pt x="324040" y="395321"/>
                  <a:pt x="356360" y="361678"/>
                </a:cubicBezTo>
                <a:cubicBezTo>
                  <a:pt x="389923" y="329281"/>
                  <a:pt x="407326" y="285671"/>
                  <a:pt x="407326" y="239568"/>
                </a:cubicBezTo>
                <a:cubicBezTo>
                  <a:pt x="407326" y="192219"/>
                  <a:pt x="389923" y="148608"/>
                  <a:pt x="356360" y="114966"/>
                </a:cubicBezTo>
                <a:cubicBezTo>
                  <a:pt x="324040" y="82569"/>
                  <a:pt x="280532" y="63879"/>
                  <a:pt x="234539" y="63879"/>
                </a:cubicBezTo>
                <a:close/>
                <a:moveTo>
                  <a:pt x="234539" y="43942"/>
                </a:moveTo>
                <a:cubicBezTo>
                  <a:pt x="285505" y="43942"/>
                  <a:pt x="333984" y="65125"/>
                  <a:pt x="370034" y="101259"/>
                </a:cubicBezTo>
                <a:cubicBezTo>
                  <a:pt x="407326" y="138640"/>
                  <a:pt x="427215" y="187235"/>
                  <a:pt x="427215" y="239568"/>
                </a:cubicBezTo>
                <a:cubicBezTo>
                  <a:pt x="427215" y="290655"/>
                  <a:pt x="407326" y="339250"/>
                  <a:pt x="370034" y="375384"/>
                </a:cubicBezTo>
                <a:cubicBezTo>
                  <a:pt x="333984" y="411519"/>
                  <a:pt x="285505" y="432701"/>
                  <a:pt x="234539" y="432701"/>
                </a:cubicBezTo>
                <a:cubicBezTo>
                  <a:pt x="182329" y="432701"/>
                  <a:pt x="133850" y="411519"/>
                  <a:pt x="97800" y="375384"/>
                </a:cubicBezTo>
                <a:cubicBezTo>
                  <a:pt x="21973" y="299377"/>
                  <a:pt x="21973" y="177267"/>
                  <a:pt x="97800" y="101259"/>
                </a:cubicBezTo>
                <a:cubicBezTo>
                  <a:pt x="133850" y="65125"/>
                  <a:pt x="182329" y="43942"/>
                  <a:pt x="234539" y="43942"/>
                </a:cubicBezTo>
                <a:close/>
                <a:moveTo>
                  <a:pt x="238892" y="18714"/>
                </a:moveTo>
                <a:cubicBezTo>
                  <a:pt x="180413" y="18714"/>
                  <a:pt x="125667" y="42418"/>
                  <a:pt x="83363" y="83588"/>
                </a:cubicBezTo>
                <a:cubicBezTo>
                  <a:pt x="42304" y="124758"/>
                  <a:pt x="19908" y="179651"/>
                  <a:pt x="19908" y="239535"/>
                </a:cubicBezTo>
                <a:cubicBezTo>
                  <a:pt x="19908" y="296923"/>
                  <a:pt x="42304" y="353064"/>
                  <a:pt x="83363" y="394234"/>
                </a:cubicBezTo>
                <a:cubicBezTo>
                  <a:pt x="125667" y="435404"/>
                  <a:pt x="180413" y="457860"/>
                  <a:pt x="238892" y="457860"/>
                </a:cubicBezTo>
                <a:cubicBezTo>
                  <a:pt x="296126" y="457860"/>
                  <a:pt x="350872" y="435404"/>
                  <a:pt x="393176" y="394234"/>
                </a:cubicBezTo>
                <a:cubicBezTo>
                  <a:pt x="434236" y="353064"/>
                  <a:pt x="456632" y="296923"/>
                  <a:pt x="456632" y="239535"/>
                </a:cubicBezTo>
                <a:cubicBezTo>
                  <a:pt x="456632" y="179651"/>
                  <a:pt x="434236" y="124758"/>
                  <a:pt x="393176" y="83588"/>
                </a:cubicBezTo>
                <a:cubicBezTo>
                  <a:pt x="350872" y="42418"/>
                  <a:pt x="296126" y="18714"/>
                  <a:pt x="238892" y="18714"/>
                </a:cubicBezTo>
                <a:close/>
                <a:moveTo>
                  <a:pt x="238892" y="0"/>
                </a:moveTo>
                <a:cubicBezTo>
                  <a:pt x="302347" y="0"/>
                  <a:pt x="362070" y="24952"/>
                  <a:pt x="406863" y="69864"/>
                </a:cubicBezTo>
                <a:cubicBezTo>
                  <a:pt x="451655" y="114777"/>
                  <a:pt x="476539" y="174661"/>
                  <a:pt x="476539" y="239535"/>
                </a:cubicBezTo>
                <a:cubicBezTo>
                  <a:pt x="476539" y="276962"/>
                  <a:pt x="466586" y="314389"/>
                  <a:pt x="450411" y="346826"/>
                </a:cubicBezTo>
                <a:lnTo>
                  <a:pt x="711698" y="610064"/>
                </a:lnTo>
                <a:cubicBezTo>
                  <a:pt x="740316" y="637511"/>
                  <a:pt x="740316" y="684919"/>
                  <a:pt x="711698" y="713613"/>
                </a:cubicBezTo>
                <a:cubicBezTo>
                  <a:pt x="698012" y="727336"/>
                  <a:pt x="678104" y="734822"/>
                  <a:pt x="660685" y="734822"/>
                </a:cubicBezTo>
                <a:cubicBezTo>
                  <a:pt x="640778" y="734822"/>
                  <a:pt x="622114" y="727336"/>
                  <a:pt x="608428" y="713613"/>
                </a:cubicBezTo>
                <a:lnTo>
                  <a:pt x="347140" y="450375"/>
                </a:lnTo>
                <a:cubicBezTo>
                  <a:pt x="313546" y="467841"/>
                  <a:pt x="276219" y="476574"/>
                  <a:pt x="238892" y="476574"/>
                </a:cubicBezTo>
                <a:cubicBezTo>
                  <a:pt x="175436" y="476574"/>
                  <a:pt x="114469" y="452870"/>
                  <a:pt x="69677" y="407957"/>
                </a:cubicBezTo>
                <a:cubicBezTo>
                  <a:pt x="24885" y="363044"/>
                  <a:pt x="0" y="301913"/>
                  <a:pt x="0" y="239535"/>
                </a:cubicBezTo>
                <a:cubicBezTo>
                  <a:pt x="0" y="174661"/>
                  <a:pt x="24885" y="114777"/>
                  <a:pt x="69677" y="69864"/>
                </a:cubicBezTo>
                <a:cubicBezTo>
                  <a:pt x="114469" y="24952"/>
                  <a:pt x="175436" y="0"/>
                  <a:pt x="238892" y="0"/>
                </a:cubicBezTo>
                <a:close/>
              </a:path>
            </a:pathLst>
          </a:cu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49" name="Freeform: Shape 748">
            <a:extLst>
              <a:ext uri="{FF2B5EF4-FFF2-40B4-BE49-F238E27FC236}">
                <a16:creationId xmlns:a16="http://schemas.microsoft.com/office/drawing/2014/main" id="{17B0F00D-94D7-4BEF-A71D-6E270C2D8746}"/>
              </a:ext>
            </a:extLst>
          </p:cNvPr>
          <p:cNvSpPr>
            <a:spLocks noChangeArrowheads="1"/>
          </p:cNvSpPr>
          <p:nvPr/>
        </p:nvSpPr>
        <p:spPr bwMode="auto">
          <a:xfrm>
            <a:off x="6772273" y="1297698"/>
            <a:ext cx="393614" cy="331080"/>
          </a:xfrm>
          <a:custGeom>
            <a:avLst/>
            <a:gdLst>
              <a:gd name="connsiteX0" fmla="*/ 391729 w 787227"/>
              <a:gd name="connsiteY0" fmla="*/ 403543 h 662160"/>
              <a:gd name="connsiteX1" fmla="*/ 356537 w 787227"/>
              <a:gd name="connsiteY1" fmla="*/ 469759 h 662160"/>
              <a:gd name="connsiteX2" fmla="*/ 341454 w 787227"/>
              <a:gd name="connsiteY2" fmla="*/ 479754 h 662160"/>
              <a:gd name="connsiteX3" fmla="*/ 267298 w 787227"/>
              <a:gd name="connsiteY3" fmla="*/ 492248 h 662160"/>
              <a:gd name="connsiteX4" fmla="*/ 266041 w 787227"/>
              <a:gd name="connsiteY4" fmla="*/ 493497 h 662160"/>
              <a:gd name="connsiteX5" fmla="*/ 267298 w 787227"/>
              <a:gd name="connsiteY5" fmla="*/ 495996 h 662160"/>
              <a:gd name="connsiteX6" fmla="*/ 318830 w 787227"/>
              <a:gd name="connsiteY6" fmla="*/ 548469 h 662160"/>
              <a:gd name="connsiteX7" fmla="*/ 325115 w 787227"/>
              <a:gd name="connsiteY7" fmla="*/ 567209 h 662160"/>
              <a:gd name="connsiteX8" fmla="*/ 313803 w 787227"/>
              <a:gd name="connsiteY8" fmla="*/ 640921 h 662160"/>
              <a:gd name="connsiteX9" fmla="*/ 315059 w 787227"/>
              <a:gd name="connsiteY9" fmla="*/ 642171 h 662160"/>
              <a:gd name="connsiteX10" fmla="*/ 317573 w 787227"/>
              <a:gd name="connsiteY10" fmla="*/ 642171 h 662160"/>
              <a:gd name="connsiteX11" fmla="*/ 384188 w 787227"/>
              <a:gd name="connsiteY11" fmla="*/ 609687 h 662160"/>
              <a:gd name="connsiteX12" fmla="*/ 401784 w 787227"/>
              <a:gd name="connsiteY12" fmla="*/ 609687 h 662160"/>
              <a:gd name="connsiteX13" fmla="*/ 469656 w 787227"/>
              <a:gd name="connsiteY13" fmla="*/ 642171 h 662160"/>
              <a:gd name="connsiteX14" fmla="*/ 470913 w 787227"/>
              <a:gd name="connsiteY14" fmla="*/ 642171 h 662160"/>
              <a:gd name="connsiteX15" fmla="*/ 472170 w 787227"/>
              <a:gd name="connsiteY15" fmla="*/ 640921 h 662160"/>
              <a:gd name="connsiteX16" fmla="*/ 462115 w 787227"/>
              <a:gd name="connsiteY16" fmla="*/ 567209 h 662160"/>
              <a:gd name="connsiteX17" fmla="*/ 467142 w 787227"/>
              <a:gd name="connsiteY17" fmla="*/ 548469 h 662160"/>
              <a:gd name="connsiteX18" fmla="*/ 518674 w 787227"/>
              <a:gd name="connsiteY18" fmla="*/ 495996 h 662160"/>
              <a:gd name="connsiteX19" fmla="*/ 519931 w 787227"/>
              <a:gd name="connsiteY19" fmla="*/ 493497 h 662160"/>
              <a:gd name="connsiteX20" fmla="*/ 518674 w 787227"/>
              <a:gd name="connsiteY20" fmla="*/ 492248 h 662160"/>
              <a:gd name="connsiteX21" fmla="*/ 444518 w 787227"/>
              <a:gd name="connsiteY21" fmla="*/ 479754 h 662160"/>
              <a:gd name="connsiteX22" fmla="*/ 429436 w 787227"/>
              <a:gd name="connsiteY22" fmla="*/ 469759 h 662160"/>
              <a:gd name="connsiteX23" fmla="*/ 394243 w 787227"/>
              <a:gd name="connsiteY23" fmla="*/ 403543 h 662160"/>
              <a:gd name="connsiteX24" fmla="*/ 392986 w 787227"/>
              <a:gd name="connsiteY24" fmla="*/ 403543 h 662160"/>
              <a:gd name="connsiteX25" fmla="*/ 391729 w 787227"/>
              <a:gd name="connsiteY25" fmla="*/ 403543 h 662160"/>
              <a:gd name="connsiteX26" fmla="*/ 369105 w 787227"/>
              <a:gd name="connsiteY26" fmla="*/ 247373 h 662160"/>
              <a:gd name="connsiteX27" fmla="*/ 356537 w 787227"/>
              <a:gd name="connsiteY27" fmla="*/ 259867 h 662160"/>
              <a:gd name="connsiteX28" fmla="*/ 356537 w 787227"/>
              <a:gd name="connsiteY28" fmla="*/ 371060 h 662160"/>
              <a:gd name="connsiteX29" fmla="*/ 369105 w 787227"/>
              <a:gd name="connsiteY29" fmla="*/ 383553 h 662160"/>
              <a:gd name="connsiteX30" fmla="*/ 416867 w 787227"/>
              <a:gd name="connsiteY30" fmla="*/ 383553 h 662160"/>
              <a:gd name="connsiteX31" fmla="*/ 429436 w 787227"/>
              <a:gd name="connsiteY31" fmla="*/ 371060 h 662160"/>
              <a:gd name="connsiteX32" fmla="*/ 429436 w 787227"/>
              <a:gd name="connsiteY32" fmla="*/ 259867 h 662160"/>
              <a:gd name="connsiteX33" fmla="*/ 416867 w 787227"/>
              <a:gd name="connsiteY33" fmla="*/ 247373 h 662160"/>
              <a:gd name="connsiteX34" fmla="*/ 640172 w 787227"/>
              <a:gd name="connsiteY34" fmla="*/ 205990 h 662160"/>
              <a:gd name="connsiteX35" fmla="*/ 604979 w 787227"/>
              <a:gd name="connsiteY35" fmla="*/ 272157 h 662160"/>
              <a:gd name="connsiteX36" fmla="*/ 589897 w 787227"/>
              <a:gd name="connsiteY36" fmla="*/ 282144 h 662160"/>
              <a:gd name="connsiteX37" fmla="*/ 515741 w 787227"/>
              <a:gd name="connsiteY37" fmla="*/ 295877 h 662160"/>
              <a:gd name="connsiteX38" fmla="*/ 514484 w 787227"/>
              <a:gd name="connsiteY38" fmla="*/ 297125 h 662160"/>
              <a:gd name="connsiteX39" fmla="*/ 514484 w 787227"/>
              <a:gd name="connsiteY39" fmla="*/ 298374 h 662160"/>
              <a:gd name="connsiteX40" fmla="*/ 567273 w 787227"/>
              <a:gd name="connsiteY40" fmla="*/ 352056 h 662160"/>
              <a:gd name="connsiteX41" fmla="*/ 572301 w 787227"/>
              <a:gd name="connsiteY41" fmla="*/ 369534 h 662160"/>
              <a:gd name="connsiteX42" fmla="*/ 562245 w 787227"/>
              <a:gd name="connsiteY42" fmla="*/ 443191 h 662160"/>
              <a:gd name="connsiteX43" fmla="*/ 562245 w 787227"/>
              <a:gd name="connsiteY43" fmla="*/ 444439 h 662160"/>
              <a:gd name="connsiteX44" fmla="*/ 564759 w 787227"/>
              <a:gd name="connsiteY44" fmla="*/ 445688 h 662160"/>
              <a:gd name="connsiteX45" fmla="*/ 632631 w 787227"/>
              <a:gd name="connsiteY45" fmla="*/ 411980 h 662160"/>
              <a:gd name="connsiteX46" fmla="*/ 641429 w 787227"/>
              <a:gd name="connsiteY46" fmla="*/ 410732 h 662160"/>
              <a:gd name="connsiteX47" fmla="*/ 650227 w 787227"/>
              <a:gd name="connsiteY47" fmla="*/ 411980 h 662160"/>
              <a:gd name="connsiteX48" fmla="*/ 718099 w 787227"/>
              <a:gd name="connsiteY48" fmla="*/ 445688 h 662160"/>
              <a:gd name="connsiteX49" fmla="*/ 719356 w 787227"/>
              <a:gd name="connsiteY49" fmla="*/ 444439 h 662160"/>
              <a:gd name="connsiteX50" fmla="*/ 720613 w 787227"/>
              <a:gd name="connsiteY50" fmla="*/ 443191 h 662160"/>
              <a:gd name="connsiteX51" fmla="*/ 709301 w 787227"/>
              <a:gd name="connsiteY51" fmla="*/ 369534 h 662160"/>
              <a:gd name="connsiteX52" fmla="*/ 715585 w 787227"/>
              <a:gd name="connsiteY52" fmla="*/ 352056 h 662160"/>
              <a:gd name="connsiteX53" fmla="*/ 767117 w 787227"/>
              <a:gd name="connsiteY53" fmla="*/ 298374 h 662160"/>
              <a:gd name="connsiteX54" fmla="*/ 768374 w 787227"/>
              <a:gd name="connsiteY54" fmla="*/ 297125 h 662160"/>
              <a:gd name="connsiteX55" fmla="*/ 765860 w 787227"/>
              <a:gd name="connsiteY55" fmla="*/ 295877 h 662160"/>
              <a:gd name="connsiteX56" fmla="*/ 692961 w 787227"/>
              <a:gd name="connsiteY56" fmla="*/ 282144 h 662160"/>
              <a:gd name="connsiteX57" fmla="*/ 677879 w 787227"/>
              <a:gd name="connsiteY57" fmla="*/ 272157 h 662160"/>
              <a:gd name="connsiteX58" fmla="*/ 642686 w 787227"/>
              <a:gd name="connsiteY58" fmla="*/ 205990 h 662160"/>
              <a:gd name="connsiteX59" fmla="*/ 640172 w 787227"/>
              <a:gd name="connsiteY59" fmla="*/ 205990 h 662160"/>
              <a:gd name="connsiteX60" fmla="*/ 144541 w 787227"/>
              <a:gd name="connsiteY60" fmla="*/ 205990 h 662160"/>
              <a:gd name="connsiteX61" fmla="*/ 110605 w 787227"/>
              <a:gd name="connsiteY61" fmla="*/ 272157 h 662160"/>
              <a:gd name="connsiteX62" fmla="*/ 94266 w 787227"/>
              <a:gd name="connsiteY62" fmla="*/ 282144 h 662160"/>
              <a:gd name="connsiteX63" fmla="*/ 20110 w 787227"/>
              <a:gd name="connsiteY63" fmla="*/ 295877 h 662160"/>
              <a:gd name="connsiteX64" fmla="*/ 18853 w 787227"/>
              <a:gd name="connsiteY64" fmla="*/ 297125 h 662160"/>
              <a:gd name="connsiteX65" fmla="*/ 20110 w 787227"/>
              <a:gd name="connsiteY65" fmla="*/ 298374 h 662160"/>
              <a:gd name="connsiteX66" fmla="*/ 71642 w 787227"/>
              <a:gd name="connsiteY66" fmla="*/ 352056 h 662160"/>
              <a:gd name="connsiteX67" fmla="*/ 77927 w 787227"/>
              <a:gd name="connsiteY67" fmla="*/ 369534 h 662160"/>
              <a:gd name="connsiteX68" fmla="*/ 66615 w 787227"/>
              <a:gd name="connsiteY68" fmla="*/ 443191 h 662160"/>
              <a:gd name="connsiteX69" fmla="*/ 67871 w 787227"/>
              <a:gd name="connsiteY69" fmla="*/ 444439 h 662160"/>
              <a:gd name="connsiteX70" fmla="*/ 70385 w 787227"/>
              <a:gd name="connsiteY70" fmla="*/ 445688 h 662160"/>
              <a:gd name="connsiteX71" fmla="*/ 137000 w 787227"/>
              <a:gd name="connsiteY71" fmla="*/ 411980 h 662160"/>
              <a:gd name="connsiteX72" fmla="*/ 155853 w 787227"/>
              <a:gd name="connsiteY72" fmla="*/ 411980 h 662160"/>
              <a:gd name="connsiteX73" fmla="*/ 222468 w 787227"/>
              <a:gd name="connsiteY73" fmla="*/ 445688 h 662160"/>
              <a:gd name="connsiteX74" fmla="*/ 224982 w 787227"/>
              <a:gd name="connsiteY74" fmla="*/ 444439 h 662160"/>
              <a:gd name="connsiteX75" fmla="*/ 224982 w 787227"/>
              <a:gd name="connsiteY75" fmla="*/ 443191 h 662160"/>
              <a:gd name="connsiteX76" fmla="*/ 214927 w 787227"/>
              <a:gd name="connsiteY76" fmla="*/ 369534 h 662160"/>
              <a:gd name="connsiteX77" fmla="*/ 221211 w 787227"/>
              <a:gd name="connsiteY77" fmla="*/ 352056 h 662160"/>
              <a:gd name="connsiteX78" fmla="*/ 271486 w 787227"/>
              <a:gd name="connsiteY78" fmla="*/ 298374 h 662160"/>
              <a:gd name="connsiteX79" fmla="*/ 272743 w 787227"/>
              <a:gd name="connsiteY79" fmla="*/ 297125 h 662160"/>
              <a:gd name="connsiteX80" fmla="*/ 271486 w 787227"/>
              <a:gd name="connsiteY80" fmla="*/ 295877 h 662160"/>
              <a:gd name="connsiteX81" fmla="*/ 197330 w 787227"/>
              <a:gd name="connsiteY81" fmla="*/ 282144 h 662160"/>
              <a:gd name="connsiteX82" fmla="*/ 183505 w 787227"/>
              <a:gd name="connsiteY82" fmla="*/ 272157 h 662160"/>
              <a:gd name="connsiteX83" fmla="*/ 148312 w 787227"/>
              <a:gd name="connsiteY83" fmla="*/ 205990 h 662160"/>
              <a:gd name="connsiteX84" fmla="*/ 145798 w 787227"/>
              <a:gd name="connsiteY84" fmla="*/ 205990 h 662160"/>
              <a:gd name="connsiteX85" fmla="*/ 617548 w 787227"/>
              <a:gd name="connsiteY85" fmla="*/ 51186 h 662160"/>
              <a:gd name="connsiteX86" fmla="*/ 604979 w 787227"/>
              <a:gd name="connsiteY86" fmla="*/ 62421 h 662160"/>
              <a:gd name="connsiteX87" fmla="*/ 604979 w 787227"/>
              <a:gd name="connsiteY87" fmla="*/ 174780 h 662160"/>
              <a:gd name="connsiteX88" fmla="*/ 617548 w 787227"/>
              <a:gd name="connsiteY88" fmla="*/ 186015 h 662160"/>
              <a:gd name="connsiteX89" fmla="*/ 665310 w 787227"/>
              <a:gd name="connsiteY89" fmla="*/ 186015 h 662160"/>
              <a:gd name="connsiteX90" fmla="*/ 677879 w 787227"/>
              <a:gd name="connsiteY90" fmla="*/ 174780 h 662160"/>
              <a:gd name="connsiteX91" fmla="*/ 677879 w 787227"/>
              <a:gd name="connsiteY91" fmla="*/ 62421 h 662160"/>
              <a:gd name="connsiteX92" fmla="*/ 665310 w 787227"/>
              <a:gd name="connsiteY92" fmla="*/ 51186 h 662160"/>
              <a:gd name="connsiteX93" fmla="*/ 121917 w 787227"/>
              <a:gd name="connsiteY93" fmla="*/ 51186 h 662160"/>
              <a:gd name="connsiteX94" fmla="*/ 110605 w 787227"/>
              <a:gd name="connsiteY94" fmla="*/ 62421 h 662160"/>
              <a:gd name="connsiteX95" fmla="*/ 110605 w 787227"/>
              <a:gd name="connsiteY95" fmla="*/ 174780 h 662160"/>
              <a:gd name="connsiteX96" fmla="*/ 121917 w 787227"/>
              <a:gd name="connsiteY96" fmla="*/ 186015 h 662160"/>
              <a:gd name="connsiteX97" fmla="*/ 145798 w 787227"/>
              <a:gd name="connsiteY97" fmla="*/ 186015 h 662160"/>
              <a:gd name="connsiteX98" fmla="*/ 169679 w 787227"/>
              <a:gd name="connsiteY98" fmla="*/ 186015 h 662160"/>
              <a:gd name="connsiteX99" fmla="*/ 182248 w 787227"/>
              <a:gd name="connsiteY99" fmla="*/ 174780 h 662160"/>
              <a:gd name="connsiteX100" fmla="*/ 182248 w 787227"/>
              <a:gd name="connsiteY100" fmla="*/ 62421 h 662160"/>
              <a:gd name="connsiteX101" fmla="*/ 169679 w 787227"/>
              <a:gd name="connsiteY101" fmla="*/ 51186 h 662160"/>
              <a:gd name="connsiteX102" fmla="*/ 433206 w 787227"/>
              <a:gd name="connsiteY102" fmla="*/ 19990 h 662160"/>
              <a:gd name="connsiteX103" fmla="*/ 433206 w 787227"/>
              <a:gd name="connsiteY103" fmla="*/ 233630 h 662160"/>
              <a:gd name="connsiteX104" fmla="*/ 448289 w 787227"/>
              <a:gd name="connsiteY104" fmla="*/ 259867 h 662160"/>
              <a:gd name="connsiteX105" fmla="*/ 448289 w 787227"/>
              <a:gd name="connsiteY105" fmla="*/ 304844 h 662160"/>
              <a:gd name="connsiteX106" fmla="*/ 460858 w 787227"/>
              <a:gd name="connsiteY106" fmla="*/ 284854 h 662160"/>
              <a:gd name="connsiteX107" fmla="*/ 494794 w 787227"/>
              <a:gd name="connsiteY107" fmla="*/ 32483 h 662160"/>
              <a:gd name="connsiteX108" fmla="*/ 492280 w 787227"/>
              <a:gd name="connsiteY108" fmla="*/ 23738 h 662160"/>
              <a:gd name="connsiteX109" fmla="*/ 483482 w 787227"/>
              <a:gd name="connsiteY109" fmla="*/ 19990 h 662160"/>
              <a:gd name="connsiteX110" fmla="*/ 371619 w 787227"/>
              <a:gd name="connsiteY110" fmla="*/ 19990 h 662160"/>
              <a:gd name="connsiteX111" fmla="*/ 371619 w 787227"/>
              <a:gd name="connsiteY111" fmla="*/ 227383 h 662160"/>
              <a:gd name="connsiteX112" fmla="*/ 414353 w 787227"/>
              <a:gd name="connsiteY112" fmla="*/ 227383 h 662160"/>
              <a:gd name="connsiteX113" fmla="*/ 414353 w 787227"/>
              <a:gd name="connsiteY113" fmla="*/ 19990 h 662160"/>
              <a:gd name="connsiteX114" fmla="*/ 303748 w 787227"/>
              <a:gd name="connsiteY114" fmla="*/ 19990 h 662160"/>
              <a:gd name="connsiteX115" fmla="*/ 294949 w 787227"/>
              <a:gd name="connsiteY115" fmla="*/ 23738 h 662160"/>
              <a:gd name="connsiteX116" fmla="*/ 291179 w 787227"/>
              <a:gd name="connsiteY116" fmla="*/ 32483 h 662160"/>
              <a:gd name="connsiteX117" fmla="*/ 325115 w 787227"/>
              <a:gd name="connsiteY117" fmla="*/ 284854 h 662160"/>
              <a:gd name="connsiteX118" fmla="*/ 337683 w 787227"/>
              <a:gd name="connsiteY118" fmla="*/ 304844 h 662160"/>
              <a:gd name="connsiteX119" fmla="*/ 337683 w 787227"/>
              <a:gd name="connsiteY119" fmla="*/ 259867 h 662160"/>
              <a:gd name="connsiteX120" fmla="*/ 352766 w 787227"/>
              <a:gd name="connsiteY120" fmla="*/ 233630 h 662160"/>
              <a:gd name="connsiteX121" fmla="*/ 352766 w 787227"/>
              <a:gd name="connsiteY121" fmla="*/ 19990 h 662160"/>
              <a:gd name="connsiteX122" fmla="*/ 552190 w 787227"/>
              <a:gd name="connsiteY122" fmla="*/ 0 h 662160"/>
              <a:gd name="connsiteX123" fmla="*/ 562245 w 787227"/>
              <a:gd name="connsiteY123" fmla="*/ 8739 h 662160"/>
              <a:gd name="connsiteX124" fmla="*/ 573557 w 787227"/>
              <a:gd name="connsiteY124" fmla="*/ 87390 h 662160"/>
              <a:gd name="connsiteX125" fmla="*/ 586126 w 787227"/>
              <a:gd name="connsiteY125" fmla="*/ 108613 h 662160"/>
              <a:gd name="connsiteX126" fmla="*/ 586126 w 787227"/>
              <a:gd name="connsiteY126" fmla="*/ 62421 h 662160"/>
              <a:gd name="connsiteX127" fmla="*/ 599952 w 787227"/>
              <a:gd name="connsiteY127" fmla="*/ 36204 h 662160"/>
              <a:gd name="connsiteX128" fmla="*/ 599952 w 787227"/>
              <a:gd name="connsiteY128" fmla="*/ 9988 h 662160"/>
              <a:gd name="connsiteX129" fmla="*/ 610007 w 787227"/>
              <a:gd name="connsiteY129" fmla="*/ 0 h 662160"/>
              <a:gd name="connsiteX130" fmla="*/ 620062 w 787227"/>
              <a:gd name="connsiteY130" fmla="*/ 9988 h 662160"/>
              <a:gd name="connsiteX131" fmla="*/ 620062 w 787227"/>
              <a:gd name="connsiteY131" fmla="*/ 31211 h 662160"/>
              <a:gd name="connsiteX132" fmla="*/ 662796 w 787227"/>
              <a:gd name="connsiteY132" fmla="*/ 31211 h 662160"/>
              <a:gd name="connsiteX133" fmla="*/ 662796 w 787227"/>
              <a:gd name="connsiteY133" fmla="*/ 9988 h 662160"/>
              <a:gd name="connsiteX134" fmla="*/ 672851 w 787227"/>
              <a:gd name="connsiteY134" fmla="*/ 0 h 662160"/>
              <a:gd name="connsiteX135" fmla="*/ 681649 w 787227"/>
              <a:gd name="connsiteY135" fmla="*/ 9988 h 662160"/>
              <a:gd name="connsiteX136" fmla="*/ 681649 w 787227"/>
              <a:gd name="connsiteY136" fmla="*/ 36204 h 662160"/>
              <a:gd name="connsiteX137" fmla="*/ 696732 w 787227"/>
              <a:gd name="connsiteY137" fmla="*/ 62421 h 662160"/>
              <a:gd name="connsiteX138" fmla="*/ 696732 w 787227"/>
              <a:gd name="connsiteY138" fmla="*/ 108613 h 662160"/>
              <a:gd name="connsiteX139" fmla="*/ 709301 w 787227"/>
              <a:gd name="connsiteY139" fmla="*/ 87390 h 662160"/>
              <a:gd name="connsiteX140" fmla="*/ 719356 w 787227"/>
              <a:gd name="connsiteY140" fmla="*/ 8739 h 662160"/>
              <a:gd name="connsiteX141" fmla="*/ 730668 w 787227"/>
              <a:gd name="connsiteY141" fmla="*/ 0 h 662160"/>
              <a:gd name="connsiteX142" fmla="*/ 738209 w 787227"/>
              <a:gd name="connsiteY142" fmla="*/ 11236 h 662160"/>
              <a:gd name="connsiteX143" fmla="*/ 728154 w 787227"/>
              <a:gd name="connsiteY143" fmla="*/ 89887 h 662160"/>
              <a:gd name="connsiteX144" fmla="*/ 696732 w 787227"/>
              <a:gd name="connsiteY144" fmla="*/ 129836 h 662160"/>
              <a:gd name="connsiteX145" fmla="*/ 696732 w 787227"/>
              <a:gd name="connsiteY145" fmla="*/ 174780 h 662160"/>
              <a:gd name="connsiteX146" fmla="*/ 665310 w 787227"/>
              <a:gd name="connsiteY146" fmla="*/ 205990 h 662160"/>
              <a:gd name="connsiteX147" fmla="*/ 664053 w 787227"/>
              <a:gd name="connsiteY147" fmla="*/ 205990 h 662160"/>
              <a:gd name="connsiteX148" fmla="*/ 695475 w 787227"/>
              <a:gd name="connsiteY148" fmla="*/ 262169 h 662160"/>
              <a:gd name="connsiteX149" fmla="*/ 696732 w 787227"/>
              <a:gd name="connsiteY149" fmla="*/ 263418 h 662160"/>
              <a:gd name="connsiteX150" fmla="*/ 770888 w 787227"/>
              <a:gd name="connsiteY150" fmla="*/ 275902 h 662160"/>
              <a:gd name="connsiteX151" fmla="*/ 785970 w 787227"/>
              <a:gd name="connsiteY151" fmla="*/ 290883 h 662160"/>
              <a:gd name="connsiteX152" fmla="*/ 782200 w 787227"/>
              <a:gd name="connsiteY152" fmla="*/ 312106 h 662160"/>
              <a:gd name="connsiteX153" fmla="*/ 729411 w 787227"/>
              <a:gd name="connsiteY153" fmla="*/ 365789 h 662160"/>
              <a:gd name="connsiteX154" fmla="*/ 728154 w 787227"/>
              <a:gd name="connsiteY154" fmla="*/ 367037 h 662160"/>
              <a:gd name="connsiteX155" fmla="*/ 739466 w 787227"/>
              <a:gd name="connsiteY155" fmla="*/ 440694 h 662160"/>
              <a:gd name="connsiteX156" fmla="*/ 730668 w 787227"/>
              <a:gd name="connsiteY156" fmla="*/ 460669 h 662160"/>
              <a:gd name="connsiteX157" fmla="*/ 719356 w 787227"/>
              <a:gd name="connsiteY157" fmla="*/ 464414 h 662160"/>
              <a:gd name="connsiteX158" fmla="*/ 709301 w 787227"/>
              <a:gd name="connsiteY158" fmla="*/ 461917 h 662160"/>
              <a:gd name="connsiteX159" fmla="*/ 641429 w 787227"/>
              <a:gd name="connsiteY159" fmla="*/ 430707 h 662160"/>
              <a:gd name="connsiteX160" fmla="*/ 640172 w 787227"/>
              <a:gd name="connsiteY160" fmla="*/ 430707 h 662160"/>
              <a:gd name="connsiteX161" fmla="*/ 573557 w 787227"/>
              <a:gd name="connsiteY161" fmla="*/ 461917 h 662160"/>
              <a:gd name="connsiteX162" fmla="*/ 550934 w 787227"/>
              <a:gd name="connsiteY162" fmla="*/ 460669 h 662160"/>
              <a:gd name="connsiteX163" fmla="*/ 542135 w 787227"/>
              <a:gd name="connsiteY163" fmla="*/ 440694 h 662160"/>
              <a:gd name="connsiteX164" fmla="*/ 553447 w 787227"/>
              <a:gd name="connsiteY164" fmla="*/ 367037 h 662160"/>
              <a:gd name="connsiteX165" fmla="*/ 553447 w 787227"/>
              <a:gd name="connsiteY165" fmla="*/ 365789 h 662160"/>
              <a:gd name="connsiteX166" fmla="*/ 501915 w 787227"/>
              <a:gd name="connsiteY166" fmla="*/ 312106 h 662160"/>
              <a:gd name="connsiteX167" fmla="*/ 495631 w 787227"/>
              <a:gd name="connsiteY167" fmla="*/ 290883 h 662160"/>
              <a:gd name="connsiteX168" fmla="*/ 513227 w 787227"/>
              <a:gd name="connsiteY168" fmla="*/ 275902 h 662160"/>
              <a:gd name="connsiteX169" fmla="*/ 586126 w 787227"/>
              <a:gd name="connsiteY169" fmla="*/ 263418 h 662160"/>
              <a:gd name="connsiteX170" fmla="*/ 587383 w 787227"/>
              <a:gd name="connsiteY170" fmla="*/ 262169 h 662160"/>
              <a:gd name="connsiteX171" fmla="*/ 618805 w 787227"/>
              <a:gd name="connsiteY171" fmla="*/ 205990 h 662160"/>
              <a:gd name="connsiteX172" fmla="*/ 617548 w 787227"/>
              <a:gd name="connsiteY172" fmla="*/ 205990 h 662160"/>
              <a:gd name="connsiteX173" fmla="*/ 586126 w 787227"/>
              <a:gd name="connsiteY173" fmla="*/ 174780 h 662160"/>
              <a:gd name="connsiteX174" fmla="*/ 586126 w 787227"/>
              <a:gd name="connsiteY174" fmla="*/ 129836 h 662160"/>
              <a:gd name="connsiteX175" fmla="*/ 554704 w 787227"/>
              <a:gd name="connsiteY175" fmla="*/ 89887 h 662160"/>
              <a:gd name="connsiteX176" fmla="*/ 543392 w 787227"/>
              <a:gd name="connsiteY176" fmla="*/ 11236 h 662160"/>
              <a:gd name="connsiteX177" fmla="*/ 552190 w 787227"/>
              <a:gd name="connsiteY177" fmla="*/ 0 h 662160"/>
              <a:gd name="connsiteX178" fmla="*/ 303748 w 787227"/>
              <a:gd name="connsiteY178" fmla="*/ 0 h 662160"/>
              <a:gd name="connsiteX179" fmla="*/ 483482 w 787227"/>
              <a:gd name="connsiteY179" fmla="*/ 0 h 662160"/>
              <a:gd name="connsiteX180" fmla="*/ 507362 w 787227"/>
              <a:gd name="connsiteY180" fmla="*/ 11244 h 662160"/>
              <a:gd name="connsiteX181" fmla="*/ 513647 w 787227"/>
              <a:gd name="connsiteY181" fmla="*/ 34982 h 662160"/>
              <a:gd name="connsiteX182" fmla="*/ 480968 w 787227"/>
              <a:gd name="connsiteY182" fmla="*/ 287353 h 662160"/>
              <a:gd name="connsiteX183" fmla="*/ 448289 w 787227"/>
              <a:gd name="connsiteY183" fmla="*/ 326083 h 662160"/>
              <a:gd name="connsiteX184" fmla="*/ 448289 w 787227"/>
              <a:gd name="connsiteY184" fmla="*/ 371060 h 662160"/>
              <a:gd name="connsiteX185" fmla="*/ 416867 w 787227"/>
              <a:gd name="connsiteY185" fmla="*/ 403543 h 662160"/>
              <a:gd name="connsiteX186" fmla="*/ 415610 w 787227"/>
              <a:gd name="connsiteY186" fmla="*/ 403543 h 662160"/>
              <a:gd name="connsiteX187" fmla="*/ 447032 w 787227"/>
              <a:gd name="connsiteY187" fmla="*/ 459764 h 662160"/>
              <a:gd name="connsiteX188" fmla="*/ 448289 w 787227"/>
              <a:gd name="connsiteY188" fmla="*/ 461014 h 662160"/>
              <a:gd name="connsiteX189" fmla="*/ 522445 w 787227"/>
              <a:gd name="connsiteY189" fmla="*/ 473507 h 662160"/>
              <a:gd name="connsiteX190" fmla="*/ 538784 w 787227"/>
              <a:gd name="connsiteY190" fmla="*/ 488500 h 662160"/>
              <a:gd name="connsiteX191" fmla="*/ 533757 w 787227"/>
              <a:gd name="connsiteY191" fmla="*/ 509739 h 662160"/>
              <a:gd name="connsiteX192" fmla="*/ 480968 w 787227"/>
              <a:gd name="connsiteY192" fmla="*/ 562212 h 662160"/>
              <a:gd name="connsiteX193" fmla="*/ 480968 w 787227"/>
              <a:gd name="connsiteY193" fmla="*/ 563461 h 662160"/>
              <a:gd name="connsiteX194" fmla="*/ 491023 w 787227"/>
              <a:gd name="connsiteY194" fmla="*/ 637173 h 662160"/>
              <a:gd name="connsiteX195" fmla="*/ 483482 w 787227"/>
              <a:gd name="connsiteY195" fmla="*/ 658412 h 662160"/>
              <a:gd name="connsiteX196" fmla="*/ 460858 w 787227"/>
              <a:gd name="connsiteY196" fmla="*/ 659662 h 662160"/>
              <a:gd name="connsiteX197" fmla="*/ 394243 w 787227"/>
              <a:gd name="connsiteY197" fmla="*/ 627178 h 662160"/>
              <a:gd name="connsiteX198" fmla="*/ 391729 w 787227"/>
              <a:gd name="connsiteY198" fmla="*/ 627178 h 662160"/>
              <a:gd name="connsiteX199" fmla="*/ 325115 w 787227"/>
              <a:gd name="connsiteY199" fmla="*/ 659662 h 662160"/>
              <a:gd name="connsiteX200" fmla="*/ 316316 w 787227"/>
              <a:gd name="connsiteY200" fmla="*/ 662160 h 662160"/>
              <a:gd name="connsiteX201" fmla="*/ 303748 w 787227"/>
              <a:gd name="connsiteY201" fmla="*/ 658412 h 662160"/>
              <a:gd name="connsiteX202" fmla="*/ 294949 w 787227"/>
              <a:gd name="connsiteY202" fmla="*/ 637173 h 662160"/>
              <a:gd name="connsiteX203" fmla="*/ 305004 w 787227"/>
              <a:gd name="connsiteY203" fmla="*/ 563461 h 662160"/>
              <a:gd name="connsiteX204" fmla="*/ 305004 w 787227"/>
              <a:gd name="connsiteY204" fmla="*/ 562212 h 662160"/>
              <a:gd name="connsiteX205" fmla="*/ 253472 w 787227"/>
              <a:gd name="connsiteY205" fmla="*/ 509739 h 662160"/>
              <a:gd name="connsiteX206" fmla="*/ 247188 w 787227"/>
              <a:gd name="connsiteY206" fmla="*/ 488500 h 662160"/>
              <a:gd name="connsiteX207" fmla="*/ 264784 w 787227"/>
              <a:gd name="connsiteY207" fmla="*/ 473507 h 662160"/>
              <a:gd name="connsiteX208" fmla="*/ 338940 w 787227"/>
              <a:gd name="connsiteY208" fmla="*/ 461014 h 662160"/>
              <a:gd name="connsiteX209" fmla="*/ 338940 w 787227"/>
              <a:gd name="connsiteY209" fmla="*/ 459764 h 662160"/>
              <a:gd name="connsiteX210" fmla="*/ 370362 w 787227"/>
              <a:gd name="connsiteY210" fmla="*/ 403543 h 662160"/>
              <a:gd name="connsiteX211" fmla="*/ 369105 w 787227"/>
              <a:gd name="connsiteY211" fmla="*/ 403543 h 662160"/>
              <a:gd name="connsiteX212" fmla="*/ 337683 w 787227"/>
              <a:gd name="connsiteY212" fmla="*/ 371060 h 662160"/>
              <a:gd name="connsiteX213" fmla="*/ 337683 w 787227"/>
              <a:gd name="connsiteY213" fmla="*/ 326083 h 662160"/>
              <a:gd name="connsiteX214" fmla="*/ 306261 w 787227"/>
              <a:gd name="connsiteY214" fmla="*/ 287353 h 662160"/>
              <a:gd name="connsiteX215" fmla="*/ 272326 w 787227"/>
              <a:gd name="connsiteY215" fmla="*/ 34982 h 662160"/>
              <a:gd name="connsiteX216" fmla="*/ 279867 w 787227"/>
              <a:gd name="connsiteY216" fmla="*/ 11244 h 662160"/>
              <a:gd name="connsiteX217" fmla="*/ 303748 w 787227"/>
              <a:gd name="connsiteY217" fmla="*/ 0 h 662160"/>
              <a:gd name="connsiteX218" fmla="*/ 56560 w 787227"/>
              <a:gd name="connsiteY218" fmla="*/ 0 h 662160"/>
              <a:gd name="connsiteX219" fmla="*/ 67871 w 787227"/>
              <a:gd name="connsiteY219" fmla="*/ 8739 h 662160"/>
              <a:gd name="connsiteX220" fmla="*/ 77927 w 787227"/>
              <a:gd name="connsiteY220" fmla="*/ 87390 h 662160"/>
              <a:gd name="connsiteX221" fmla="*/ 90495 w 787227"/>
              <a:gd name="connsiteY221" fmla="*/ 108613 h 662160"/>
              <a:gd name="connsiteX222" fmla="*/ 90495 w 787227"/>
              <a:gd name="connsiteY222" fmla="*/ 62421 h 662160"/>
              <a:gd name="connsiteX223" fmla="*/ 105578 w 787227"/>
              <a:gd name="connsiteY223" fmla="*/ 36204 h 662160"/>
              <a:gd name="connsiteX224" fmla="*/ 105578 w 787227"/>
              <a:gd name="connsiteY224" fmla="*/ 9988 h 662160"/>
              <a:gd name="connsiteX225" fmla="*/ 114376 w 787227"/>
              <a:gd name="connsiteY225" fmla="*/ 0 h 662160"/>
              <a:gd name="connsiteX226" fmla="*/ 124431 w 787227"/>
              <a:gd name="connsiteY226" fmla="*/ 9988 h 662160"/>
              <a:gd name="connsiteX227" fmla="*/ 124431 w 787227"/>
              <a:gd name="connsiteY227" fmla="*/ 31211 h 662160"/>
              <a:gd name="connsiteX228" fmla="*/ 168422 w 787227"/>
              <a:gd name="connsiteY228" fmla="*/ 31211 h 662160"/>
              <a:gd name="connsiteX229" fmla="*/ 168422 w 787227"/>
              <a:gd name="connsiteY229" fmla="*/ 9988 h 662160"/>
              <a:gd name="connsiteX230" fmla="*/ 177220 w 787227"/>
              <a:gd name="connsiteY230" fmla="*/ 0 h 662160"/>
              <a:gd name="connsiteX231" fmla="*/ 187275 w 787227"/>
              <a:gd name="connsiteY231" fmla="*/ 9988 h 662160"/>
              <a:gd name="connsiteX232" fmla="*/ 187275 w 787227"/>
              <a:gd name="connsiteY232" fmla="*/ 36204 h 662160"/>
              <a:gd name="connsiteX233" fmla="*/ 201101 w 787227"/>
              <a:gd name="connsiteY233" fmla="*/ 62421 h 662160"/>
              <a:gd name="connsiteX234" fmla="*/ 201101 w 787227"/>
              <a:gd name="connsiteY234" fmla="*/ 108613 h 662160"/>
              <a:gd name="connsiteX235" fmla="*/ 213670 w 787227"/>
              <a:gd name="connsiteY235" fmla="*/ 87390 h 662160"/>
              <a:gd name="connsiteX236" fmla="*/ 224982 w 787227"/>
              <a:gd name="connsiteY236" fmla="*/ 8739 h 662160"/>
              <a:gd name="connsiteX237" fmla="*/ 235037 w 787227"/>
              <a:gd name="connsiteY237" fmla="*/ 0 h 662160"/>
              <a:gd name="connsiteX238" fmla="*/ 243835 w 787227"/>
              <a:gd name="connsiteY238" fmla="*/ 11236 h 662160"/>
              <a:gd name="connsiteX239" fmla="*/ 233780 w 787227"/>
              <a:gd name="connsiteY239" fmla="*/ 89887 h 662160"/>
              <a:gd name="connsiteX240" fmla="*/ 201101 w 787227"/>
              <a:gd name="connsiteY240" fmla="*/ 129836 h 662160"/>
              <a:gd name="connsiteX241" fmla="*/ 201101 w 787227"/>
              <a:gd name="connsiteY241" fmla="*/ 174780 h 662160"/>
              <a:gd name="connsiteX242" fmla="*/ 169679 w 787227"/>
              <a:gd name="connsiteY242" fmla="*/ 205990 h 662160"/>
              <a:gd name="connsiteX243" fmla="*/ 199844 w 787227"/>
              <a:gd name="connsiteY243" fmla="*/ 262169 h 662160"/>
              <a:gd name="connsiteX244" fmla="*/ 201101 w 787227"/>
              <a:gd name="connsiteY244" fmla="*/ 263418 h 662160"/>
              <a:gd name="connsiteX245" fmla="*/ 275257 w 787227"/>
              <a:gd name="connsiteY245" fmla="*/ 275902 h 662160"/>
              <a:gd name="connsiteX246" fmla="*/ 291596 w 787227"/>
              <a:gd name="connsiteY246" fmla="*/ 290883 h 662160"/>
              <a:gd name="connsiteX247" fmla="*/ 286569 w 787227"/>
              <a:gd name="connsiteY247" fmla="*/ 312106 h 662160"/>
              <a:gd name="connsiteX248" fmla="*/ 235037 w 787227"/>
              <a:gd name="connsiteY248" fmla="*/ 365789 h 662160"/>
              <a:gd name="connsiteX249" fmla="*/ 233780 w 787227"/>
              <a:gd name="connsiteY249" fmla="*/ 367037 h 662160"/>
              <a:gd name="connsiteX250" fmla="*/ 243835 w 787227"/>
              <a:gd name="connsiteY250" fmla="*/ 440694 h 662160"/>
              <a:gd name="connsiteX251" fmla="*/ 236294 w 787227"/>
              <a:gd name="connsiteY251" fmla="*/ 460669 h 662160"/>
              <a:gd name="connsiteX252" fmla="*/ 223725 w 787227"/>
              <a:gd name="connsiteY252" fmla="*/ 464414 h 662160"/>
              <a:gd name="connsiteX253" fmla="*/ 213670 w 787227"/>
              <a:gd name="connsiteY253" fmla="*/ 461917 h 662160"/>
              <a:gd name="connsiteX254" fmla="*/ 147055 w 787227"/>
              <a:gd name="connsiteY254" fmla="*/ 430707 h 662160"/>
              <a:gd name="connsiteX255" fmla="*/ 145798 w 787227"/>
              <a:gd name="connsiteY255" fmla="*/ 430707 h 662160"/>
              <a:gd name="connsiteX256" fmla="*/ 77927 w 787227"/>
              <a:gd name="connsiteY256" fmla="*/ 461917 h 662160"/>
              <a:gd name="connsiteX257" fmla="*/ 56560 w 787227"/>
              <a:gd name="connsiteY257" fmla="*/ 460669 h 662160"/>
              <a:gd name="connsiteX258" fmla="*/ 47761 w 787227"/>
              <a:gd name="connsiteY258" fmla="*/ 440694 h 662160"/>
              <a:gd name="connsiteX259" fmla="*/ 59073 w 787227"/>
              <a:gd name="connsiteY259" fmla="*/ 367037 h 662160"/>
              <a:gd name="connsiteX260" fmla="*/ 57816 w 787227"/>
              <a:gd name="connsiteY260" fmla="*/ 365789 h 662160"/>
              <a:gd name="connsiteX261" fmla="*/ 5027 w 787227"/>
              <a:gd name="connsiteY261" fmla="*/ 312106 h 662160"/>
              <a:gd name="connsiteX262" fmla="*/ 1257 w 787227"/>
              <a:gd name="connsiteY262" fmla="*/ 290883 h 662160"/>
              <a:gd name="connsiteX263" fmla="*/ 17596 w 787227"/>
              <a:gd name="connsiteY263" fmla="*/ 275902 h 662160"/>
              <a:gd name="connsiteX264" fmla="*/ 90495 w 787227"/>
              <a:gd name="connsiteY264" fmla="*/ 263418 h 662160"/>
              <a:gd name="connsiteX265" fmla="*/ 91752 w 787227"/>
              <a:gd name="connsiteY265" fmla="*/ 262169 h 662160"/>
              <a:gd name="connsiteX266" fmla="*/ 123174 w 787227"/>
              <a:gd name="connsiteY266" fmla="*/ 205990 h 662160"/>
              <a:gd name="connsiteX267" fmla="*/ 121917 w 787227"/>
              <a:gd name="connsiteY267" fmla="*/ 205990 h 662160"/>
              <a:gd name="connsiteX268" fmla="*/ 90495 w 787227"/>
              <a:gd name="connsiteY268" fmla="*/ 174780 h 662160"/>
              <a:gd name="connsiteX269" fmla="*/ 90495 w 787227"/>
              <a:gd name="connsiteY269" fmla="*/ 129836 h 662160"/>
              <a:gd name="connsiteX270" fmla="*/ 59073 w 787227"/>
              <a:gd name="connsiteY270" fmla="*/ 89887 h 662160"/>
              <a:gd name="connsiteX271" fmla="*/ 49018 w 787227"/>
              <a:gd name="connsiteY271" fmla="*/ 11236 h 662160"/>
              <a:gd name="connsiteX272" fmla="*/ 56560 w 787227"/>
              <a:gd name="connsiteY272" fmla="*/ 0 h 662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787227" h="662160">
                <a:moveTo>
                  <a:pt x="391729" y="403543"/>
                </a:moveTo>
                <a:lnTo>
                  <a:pt x="356537" y="469759"/>
                </a:lnTo>
                <a:cubicBezTo>
                  <a:pt x="354023" y="474757"/>
                  <a:pt x="347738" y="479754"/>
                  <a:pt x="341454" y="479754"/>
                </a:cubicBezTo>
                <a:lnTo>
                  <a:pt x="267298" y="492248"/>
                </a:lnTo>
                <a:cubicBezTo>
                  <a:pt x="267298" y="492248"/>
                  <a:pt x="267298" y="492248"/>
                  <a:pt x="266041" y="493497"/>
                </a:cubicBezTo>
                <a:cubicBezTo>
                  <a:pt x="266041" y="494746"/>
                  <a:pt x="266041" y="495996"/>
                  <a:pt x="267298" y="495996"/>
                </a:cubicBezTo>
                <a:lnTo>
                  <a:pt x="318830" y="548469"/>
                </a:lnTo>
                <a:cubicBezTo>
                  <a:pt x="322601" y="554716"/>
                  <a:pt x="325115" y="560962"/>
                  <a:pt x="325115" y="567209"/>
                </a:cubicBezTo>
                <a:lnTo>
                  <a:pt x="313803" y="640921"/>
                </a:lnTo>
                <a:cubicBezTo>
                  <a:pt x="313803" y="640921"/>
                  <a:pt x="313803" y="642171"/>
                  <a:pt x="315059" y="642171"/>
                </a:cubicBezTo>
                <a:cubicBezTo>
                  <a:pt x="315059" y="642171"/>
                  <a:pt x="316316" y="642171"/>
                  <a:pt x="317573" y="642171"/>
                </a:cubicBezTo>
                <a:lnTo>
                  <a:pt x="384188" y="609687"/>
                </a:lnTo>
                <a:cubicBezTo>
                  <a:pt x="390472" y="607189"/>
                  <a:pt x="396757" y="607189"/>
                  <a:pt x="401784" y="609687"/>
                </a:cubicBezTo>
                <a:lnTo>
                  <a:pt x="469656" y="642171"/>
                </a:lnTo>
                <a:cubicBezTo>
                  <a:pt x="470913" y="642171"/>
                  <a:pt x="470913" y="642171"/>
                  <a:pt x="470913" y="642171"/>
                </a:cubicBezTo>
                <a:cubicBezTo>
                  <a:pt x="472170" y="642171"/>
                  <a:pt x="472170" y="640921"/>
                  <a:pt x="472170" y="640921"/>
                </a:cubicBezTo>
                <a:lnTo>
                  <a:pt x="462115" y="567209"/>
                </a:lnTo>
                <a:cubicBezTo>
                  <a:pt x="460858" y="560962"/>
                  <a:pt x="463371" y="554716"/>
                  <a:pt x="467142" y="548469"/>
                </a:cubicBezTo>
                <a:lnTo>
                  <a:pt x="518674" y="495996"/>
                </a:lnTo>
                <a:cubicBezTo>
                  <a:pt x="519931" y="495996"/>
                  <a:pt x="519931" y="494746"/>
                  <a:pt x="519931" y="493497"/>
                </a:cubicBezTo>
                <a:cubicBezTo>
                  <a:pt x="519931" y="492248"/>
                  <a:pt x="518674" y="492248"/>
                  <a:pt x="518674" y="492248"/>
                </a:cubicBezTo>
                <a:lnTo>
                  <a:pt x="444518" y="479754"/>
                </a:lnTo>
                <a:cubicBezTo>
                  <a:pt x="438234" y="479754"/>
                  <a:pt x="433206" y="474757"/>
                  <a:pt x="429436" y="469759"/>
                </a:cubicBezTo>
                <a:lnTo>
                  <a:pt x="394243" y="403543"/>
                </a:lnTo>
                <a:cubicBezTo>
                  <a:pt x="394243" y="403543"/>
                  <a:pt x="394243" y="403543"/>
                  <a:pt x="392986" y="403543"/>
                </a:cubicBezTo>
                <a:cubicBezTo>
                  <a:pt x="391729" y="403543"/>
                  <a:pt x="391729" y="403543"/>
                  <a:pt x="391729" y="403543"/>
                </a:cubicBezTo>
                <a:close/>
                <a:moveTo>
                  <a:pt x="369105" y="247373"/>
                </a:moveTo>
                <a:cubicBezTo>
                  <a:pt x="362821" y="247373"/>
                  <a:pt x="356537" y="252371"/>
                  <a:pt x="356537" y="259867"/>
                </a:cubicBezTo>
                <a:lnTo>
                  <a:pt x="356537" y="371060"/>
                </a:lnTo>
                <a:cubicBezTo>
                  <a:pt x="356537" y="377307"/>
                  <a:pt x="362821" y="383553"/>
                  <a:pt x="369105" y="383553"/>
                </a:cubicBezTo>
                <a:lnTo>
                  <a:pt x="416867" y="383553"/>
                </a:lnTo>
                <a:cubicBezTo>
                  <a:pt x="424408" y="383553"/>
                  <a:pt x="429436" y="377307"/>
                  <a:pt x="429436" y="371060"/>
                </a:cubicBezTo>
                <a:lnTo>
                  <a:pt x="429436" y="259867"/>
                </a:lnTo>
                <a:cubicBezTo>
                  <a:pt x="429436" y="252371"/>
                  <a:pt x="424408" y="247373"/>
                  <a:pt x="416867" y="247373"/>
                </a:cubicBezTo>
                <a:close/>
                <a:moveTo>
                  <a:pt x="640172" y="205990"/>
                </a:moveTo>
                <a:lnTo>
                  <a:pt x="604979" y="272157"/>
                </a:lnTo>
                <a:cubicBezTo>
                  <a:pt x="602466" y="278399"/>
                  <a:pt x="596181" y="282144"/>
                  <a:pt x="589897" y="282144"/>
                </a:cubicBezTo>
                <a:lnTo>
                  <a:pt x="515741" y="295877"/>
                </a:lnTo>
                <a:cubicBezTo>
                  <a:pt x="514484" y="295877"/>
                  <a:pt x="514484" y="295877"/>
                  <a:pt x="514484" y="297125"/>
                </a:cubicBezTo>
                <a:lnTo>
                  <a:pt x="514484" y="298374"/>
                </a:lnTo>
                <a:lnTo>
                  <a:pt x="567273" y="352056"/>
                </a:lnTo>
                <a:cubicBezTo>
                  <a:pt x="571044" y="357050"/>
                  <a:pt x="573557" y="362043"/>
                  <a:pt x="572301" y="369534"/>
                </a:cubicBezTo>
                <a:lnTo>
                  <a:pt x="562245" y="443191"/>
                </a:lnTo>
                <a:lnTo>
                  <a:pt x="562245" y="444439"/>
                </a:lnTo>
                <a:cubicBezTo>
                  <a:pt x="563502" y="445688"/>
                  <a:pt x="564759" y="445688"/>
                  <a:pt x="564759" y="445688"/>
                </a:cubicBezTo>
                <a:lnTo>
                  <a:pt x="632631" y="411980"/>
                </a:lnTo>
                <a:cubicBezTo>
                  <a:pt x="635145" y="410732"/>
                  <a:pt x="637658" y="410732"/>
                  <a:pt x="641429" y="410732"/>
                </a:cubicBezTo>
                <a:cubicBezTo>
                  <a:pt x="643943" y="410732"/>
                  <a:pt x="647713" y="410732"/>
                  <a:pt x="650227" y="411980"/>
                </a:cubicBezTo>
                <a:lnTo>
                  <a:pt x="718099" y="445688"/>
                </a:lnTo>
                <a:cubicBezTo>
                  <a:pt x="718099" y="445688"/>
                  <a:pt x="719356" y="445688"/>
                  <a:pt x="719356" y="444439"/>
                </a:cubicBezTo>
                <a:cubicBezTo>
                  <a:pt x="720613" y="444439"/>
                  <a:pt x="720613" y="443191"/>
                  <a:pt x="720613" y="443191"/>
                </a:cubicBezTo>
                <a:lnTo>
                  <a:pt x="709301" y="369534"/>
                </a:lnTo>
                <a:cubicBezTo>
                  <a:pt x="709301" y="362043"/>
                  <a:pt x="711814" y="357050"/>
                  <a:pt x="715585" y="352056"/>
                </a:cubicBezTo>
                <a:lnTo>
                  <a:pt x="767117" y="298374"/>
                </a:lnTo>
                <a:cubicBezTo>
                  <a:pt x="768374" y="298374"/>
                  <a:pt x="768374" y="297125"/>
                  <a:pt x="768374" y="297125"/>
                </a:cubicBezTo>
                <a:cubicBezTo>
                  <a:pt x="768374" y="295877"/>
                  <a:pt x="767117" y="295877"/>
                  <a:pt x="765860" y="295877"/>
                </a:cubicBezTo>
                <a:lnTo>
                  <a:pt x="692961" y="282144"/>
                </a:lnTo>
                <a:cubicBezTo>
                  <a:pt x="686677" y="282144"/>
                  <a:pt x="681649" y="278399"/>
                  <a:pt x="677879" y="272157"/>
                </a:cubicBezTo>
                <a:lnTo>
                  <a:pt x="642686" y="205990"/>
                </a:lnTo>
                <a:cubicBezTo>
                  <a:pt x="641429" y="204742"/>
                  <a:pt x="640172" y="204742"/>
                  <a:pt x="640172" y="205990"/>
                </a:cubicBezTo>
                <a:close/>
                <a:moveTo>
                  <a:pt x="144541" y="205990"/>
                </a:moveTo>
                <a:lnTo>
                  <a:pt x="110605" y="272157"/>
                </a:lnTo>
                <a:cubicBezTo>
                  <a:pt x="106835" y="278399"/>
                  <a:pt x="100550" y="282144"/>
                  <a:pt x="94266" y="282144"/>
                </a:cubicBezTo>
                <a:lnTo>
                  <a:pt x="20110" y="295877"/>
                </a:lnTo>
                <a:cubicBezTo>
                  <a:pt x="20110" y="295877"/>
                  <a:pt x="18853" y="295877"/>
                  <a:pt x="18853" y="297125"/>
                </a:cubicBezTo>
                <a:cubicBezTo>
                  <a:pt x="18853" y="297125"/>
                  <a:pt x="18853" y="298374"/>
                  <a:pt x="20110" y="298374"/>
                </a:cubicBezTo>
                <a:lnTo>
                  <a:pt x="71642" y="352056"/>
                </a:lnTo>
                <a:cubicBezTo>
                  <a:pt x="76670" y="357050"/>
                  <a:pt x="77927" y="362043"/>
                  <a:pt x="77927" y="369534"/>
                </a:cubicBezTo>
                <a:lnTo>
                  <a:pt x="66615" y="443191"/>
                </a:lnTo>
                <a:cubicBezTo>
                  <a:pt x="66615" y="443191"/>
                  <a:pt x="66615" y="444439"/>
                  <a:pt x="67871" y="444439"/>
                </a:cubicBezTo>
                <a:cubicBezTo>
                  <a:pt x="69128" y="445688"/>
                  <a:pt x="69128" y="445688"/>
                  <a:pt x="70385" y="445688"/>
                </a:cubicBezTo>
                <a:lnTo>
                  <a:pt x="137000" y="411980"/>
                </a:lnTo>
                <a:cubicBezTo>
                  <a:pt x="142027" y="409484"/>
                  <a:pt x="149569" y="409484"/>
                  <a:pt x="155853" y="411980"/>
                </a:cubicBezTo>
                <a:lnTo>
                  <a:pt x="222468" y="445688"/>
                </a:lnTo>
                <a:cubicBezTo>
                  <a:pt x="222468" y="445688"/>
                  <a:pt x="223725" y="445688"/>
                  <a:pt x="224982" y="444439"/>
                </a:cubicBezTo>
                <a:lnTo>
                  <a:pt x="224982" y="443191"/>
                </a:lnTo>
                <a:lnTo>
                  <a:pt x="214927" y="369534"/>
                </a:lnTo>
                <a:cubicBezTo>
                  <a:pt x="213670" y="362043"/>
                  <a:pt x="216183" y="357050"/>
                  <a:pt x="221211" y="352056"/>
                </a:cubicBezTo>
                <a:lnTo>
                  <a:pt x="271486" y="298374"/>
                </a:lnTo>
                <a:cubicBezTo>
                  <a:pt x="272743" y="298374"/>
                  <a:pt x="272743" y="297125"/>
                  <a:pt x="272743" y="297125"/>
                </a:cubicBezTo>
                <a:cubicBezTo>
                  <a:pt x="272743" y="295877"/>
                  <a:pt x="271486" y="295877"/>
                  <a:pt x="271486" y="295877"/>
                </a:cubicBezTo>
                <a:lnTo>
                  <a:pt x="197330" y="282144"/>
                </a:lnTo>
                <a:cubicBezTo>
                  <a:pt x="191046" y="282144"/>
                  <a:pt x="186018" y="278399"/>
                  <a:pt x="183505" y="272157"/>
                </a:cubicBezTo>
                <a:lnTo>
                  <a:pt x="148312" y="205990"/>
                </a:lnTo>
                <a:cubicBezTo>
                  <a:pt x="148312" y="205990"/>
                  <a:pt x="147055" y="205990"/>
                  <a:pt x="145798" y="205990"/>
                </a:cubicBezTo>
                <a:close/>
                <a:moveTo>
                  <a:pt x="617548" y="51186"/>
                </a:moveTo>
                <a:cubicBezTo>
                  <a:pt x="610007" y="51186"/>
                  <a:pt x="604979" y="56179"/>
                  <a:pt x="604979" y="62421"/>
                </a:cubicBezTo>
                <a:lnTo>
                  <a:pt x="604979" y="174780"/>
                </a:lnTo>
                <a:cubicBezTo>
                  <a:pt x="604979" y="181022"/>
                  <a:pt x="610007" y="186015"/>
                  <a:pt x="617548" y="186015"/>
                </a:cubicBezTo>
                <a:lnTo>
                  <a:pt x="665310" y="186015"/>
                </a:lnTo>
                <a:cubicBezTo>
                  <a:pt x="671594" y="186015"/>
                  <a:pt x="677879" y="181022"/>
                  <a:pt x="677879" y="174780"/>
                </a:cubicBezTo>
                <a:lnTo>
                  <a:pt x="677879" y="62421"/>
                </a:lnTo>
                <a:cubicBezTo>
                  <a:pt x="677879" y="56179"/>
                  <a:pt x="671594" y="51186"/>
                  <a:pt x="665310" y="51186"/>
                </a:cubicBezTo>
                <a:close/>
                <a:moveTo>
                  <a:pt x="121917" y="51186"/>
                </a:moveTo>
                <a:cubicBezTo>
                  <a:pt x="115633" y="51186"/>
                  <a:pt x="110605" y="56179"/>
                  <a:pt x="110605" y="62421"/>
                </a:cubicBezTo>
                <a:lnTo>
                  <a:pt x="110605" y="174780"/>
                </a:lnTo>
                <a:cubicBezTo>
                  <a:pt x="110605" y="181022"/>
                  <a:pt x="115633" y="186015"/>
                  <a:pt x="121917" y="186015"/>
                </a:cubicBezTo>
                <a:lnTo>
                  <a:pt x="145798" y="186015"/>
                </a:lnTo>
                <a:lnTo>
                  <a:pt x="169679" y="186015"/>
                </a:lnTo>
                <a:cubicBezTo>
                  <a:pt x="177220" y="186015"/>
                  <a:pt x="182248" y="181022"/>
                  <a:pt x="182248" y="174780"/>
                </a:cubicBezTo>
                <a:lnTo>
                  <a:pt x="182248" y="62421"/>
                </a:lnTo>
                <a:cubicBezTo>
                  <a:pt x="182248" y="56179"/>
                  <a:pt x="177220" y="51186"/>
                  <a:pt x="169679" y="51186"/>
                </a:cubicBezTo>
                <a:close/>
                <a:moveTo>
                  <a:pt x="433206" y="19990"/>
                </a:moveTo>
                <a:lnTo>
                  <a:pt x="433206" y="233630"/>
                </a:lnTo>
                <a:cubicBezTo>
                  <a:pt x="443261" y="238628"/>
                  <a:pt x="448289" y="248623"/>
                  <a:pt x="448289" y="259867"/>
                </a:cubicBezTo>
                <a:lnTo>
                  <a:pt x="448289" y="304844"/>
                </a:lnTo>
                <a:cubicBezTo>
                  <a:pt x="455830" y="299846"/>
                  <a:pt x="459601" y="292350"/>
                  <a:pt x="460858" y="284854"/>
                </a:cubicBezTo>
                <a:lnTo>
                  <a:pt x="494794" y="32483"/>
                </a:lnTo>
                <a:cubicBezTo>
                  <a:pt x="494794" y="29985"/>
                  <a:pt x="494794" y="26237"/>
                  <a:pt x="492280" y="23738"/>
                </a:cubicBezTo>
                <a:cubicBezTo>
                  <a:pt x="489766" y="21239"/>
                  <a:pt x="485995" y="19990"/>
                  <a:pt x="483482" y="19990"/>
                </a:cubicBezTo>
                <a:close/>
                <a:moveTo>
                  <a:pt x="371619" y="19990"/>
                </a:moveTo>
                <a:lnTo>
                  <a:pt x="371619" y="227383"/>
                </a:lnTo>
                <a:lnTo>
                  <a:pt x="414353" y="227383"/>
                </a:lnTo>
                <a:lnTo>
                  <a:pt x="414353" y="19990"/>
                </a:lnTo>
                <a:close/>
                <a:moveTo>
                  <a:pt x="303748" y="19990"/>
                </a:moveTo>
                <a:cubicBezTo>
                  <a:pt x="299977" y="19990"/>
                  <a:pt x="297463" y="21239"/>
                  <a:pt x="294949" y="23738"/>
                </a:cubicBezTo>
                <a:cubicBezTo>
                  <a:pt x="292436" y="26237"/>
                  <a:pt x="291179" y="29985"/>
                  <a:pt x="291179" y="32483"/>
                </a:cubicBezTo>
                <a:lnTo>
                  <a:pt x="325115" y="284854"/>
                </a:lnTo>
                <a:cubicBezTo>
                  <a:pt x="326371" y="292350"/>
                  <a:pt x="331399" y="299846"/>
                  <a:pt x="337683" y="304844"/>
                </a:cubicBezTo>
                <a:lnTo>
                  <a:pt x="337683" y="259867"/>
                </a:lnTo>
                <a:cubicBezTo>
                  <a:pt x="337683" y="248623"/>
                  <a:pt x="342711" y="238628"/>
                  <a:pt x="352766" y="233630"/>
                </a:cubicBezTo>
                <a:lnTo>
                  <a:pt x="352766" y="19990"/>
                </a:lnTo>
                <a:close/>
                <a:moveTo>
                  <a:pt x="552190" y="0"/>
                </a:moveTo>
                <a:cubicBezTo>
                  <a:pt x="557218" y="0"/>
                  <a:pt x="562245" y="3745"/>
                  <a:pt x="562245" y="8739"/>
                </a:cubicBezTo>
                <a:lnTo>
                  <a:pt x="573557" y="87390"/>
                </a:lnTo>
                <a:cubicBezTo>
                  <a:pt x="574814" y="96129"/>
                  <a:pt x="578585" y="102371"/>
                  <a:pt x="586126" y="108613"/>
                </a:cubicBezTo>
                <a:lnTo>
                  <a:pt x="586126" y="62421"/>
                </a:lnTo>
                <a:cubicBezTo>
                  <a:pt x="586126" y="51186"/>
                  <a:pt x="591154" y="41198"/>
                  <a:pt x="599952" y="36204"/>
                </a:cubicBezTo>
                <a:lnTo>
                  <a:pt x="599952" y="9988"/>
                </a:lnTo>
                <a:cubicBezTo>
                  <a:pt x="599952" y="4994"/>
                  <a:pt x="604979" y="0"/>
                  <a:pt x="610007" y="0"/>
                </a:cubicBezTo>
                <a:cubicBezTo>
                  <a:pt x="616291" y="0"/>
                  <a:pt x="620062" y="4994"/>
                  <a:pt x="620062" y="9988"/>
                </a:cubicBezTo>
                <a:lnTo>
                  <a:pt x="620062" y="31211"/>
                </a:lnTo>
                <a:lnTo>
                  <a:pt x="662796" y="31211"/>
                </a:lnTo>
                <a:lnTo>
                  <a:pt x="662796" y="9988"/>
                </a:lnTo>
                <a:cubicBezTo>
                  <a:pt x="662796" y="4994"/>
                  <a:pt x="667824" y="0"/>
                  <a:pt x="672851" y="0"/>
                </a:cubicBezTo>
                <a:cubicBezTo>
                  <a:pt x="677879" y="0"/>
                  <a:pt x="681649" y="4994"/>
                  <a:pt x="681649" y="9988"/>
                </a:cubicBezTo>
                <a:lnTo>
                  <a:pt x="681649" y="36204"/>
                </a:lnTo>
                <a:cubicBezTo>
                  <a:pt x="691704" y="41198"/>
                  <a:pt x="696732" y="51186"/>
                  <a:pt x="696732" y="62421"/>
                </a:cubicBezTo>
                <a:lnTo>
                  <a:pt x="696732" y="108613"/>
                </a:lnTo>
                <a:cubicBezTo>
                  <a:pt x="703016" y="102371"/>
                  <a:pt x="708044" y="96129"/>
                  <a:pt x="709301" y="87390"/>
                </a:cubicBezTo>
                <a:lnTo>
                  <a:pt x="719356" y="8739"/>
                </a:lnTo>
                <a:cubicBezTo>
                  <a:pt x="720613" y="3745"/>
                  <a:pt x="725640" y="0"/>
                  <a:pt x="730668" y="0"/>
                </a:cubicBezTo>
                <a:cubicBezTo>
                  <a:pt x="735695" y="1249"/>
                  <a:pt x="739466" y="6242"/>
                  <a:pt x="738209" y="11236"/>
                </a:cubicBezTo>
                <a:lnTo>
                  <a:pt x="728154" y="89887"/>
                </a:lnTo>
                <a:cubicBezTo>
                  <a:pt x="725640" y="108613"/>
                  <a:pt x="714328" y="123594"/>
                  <a:pt x="696732" y="129836"/>
                </a:cubicBezTo>
                <a:lnTo>
                  <a:pt x="696732" y="174780"/>
                </a:lnTo>
                <a:cubicBezTo>
                  <a:pt x="696732" y="191009"/>
                  <a:pt x="682906" y="205990"/>
                  <a:pt x="665310" y="205990"/>
                </a:cubicBezTo>
                <a:lnTo>
                  <a:pt x="664053" y="205990"/>
                </a:lnTo>
                <a:lnTo>
                  <a:pt x="695475" y="262169"/>
                </a:lnTo>
                <a:cubicBezTo>
                  <a:pt x="695475" y="263418"/>
                  <a:pt x="695475" y="263418"/>
                  <a:pt x="696732" y="263418"/>
                </a:cubicBezTo>
                <a:lnTo>
                  <a:pt x="770888" y="275902"/>
                </a:lnTo>
                <a:cubicBezTo>
                  <a:pt x="778429" y="278399"/>
                  <a:pt x="784713" y="283393"/>
                  <a:pt x="785970" y="290883"/>
                </a:cubicBezTo>
                <a:cubicBezTo>
                  <a:pt x="788484" y="298374"/>
                  <a:pt x="787227" y="305864"/>
                  <a:pt x="782200" y="312106"/>
                </a:cubicBezTo>
                <a:lnTo>
                  <a:pt x="729411" y="365789"/>
                </a:lnTo>
                <a:cubicBezTo>
                  <a:pt x="728154" y="365789"/>
                  <a:pt x="728154" y="367037"/>
                  <a:pt x="728154" y="367037"/>
                </a:cubicBezTo>
                <a:lnTo>
                  <a:pt x="739466" y="440694"/>
                </a:lnTo>
                <a:cubicBezTo>
                  <a:pt x="740723" y="448185"/>
                  <a:pt x="736952" y="455675"/>
                  <a:pt x="730668" y="460669"/>
                </a:cubicBezTo>
                <a:cubicBezTo>
                  <a:pt x="726897" y="463166"/>
                  <a:pt x="723126" y="464414"/>
                  <a:pt x="719356" y="464414"/>
                </a:cubicBezTo>
                <a:cubicBezTo>
                  <a:pt x="715585" y="464414"/>
                  <a:pt x="711814" y="463166"/>
                  <a:pt x="709301" y="461917"/>
                </a:cubicBezTo>
                <a:lnTo>
                  <a:pt x="641429" y="430707"/>
                </a:lnTo>
                <a:cubicBezTo>
                  <a:pt x="641429" y="429458"/>
                  <a:pt x="641429" y="429458"/>
                  <a:pt x="640172" y="430707"/>
                </a:cubicBezTo>
                <a:lnTo>
                  <a:pt x="573557" y="461917"/>
                </a:lnTo>
                <a:cubicBezTo>
                  <a:pt x="567273" y="465663"/>
                  <a:pt x="558475" y="465663"/>
                  <a:pt x="550934" y="460669"/>
                </a:cubicBezTo>
                <a:cubicBezTo>
                  <a:pt x="544649" y="455675"/>
                  <a:pt x="542135" y="448185"/>
                  <a:pt x="542135" y="440694"/>
                </a:cubicBezTo>
                <a:lnTo>
                  <a:pt x="553447" y="367037"/>
                </a:lnTo>
                <a:lnTo>
                  <a:pt x="553447" y="365789"/>
                </a:lnTo>
                <a:lnTo>
                  <a:pt x="501915" y="312106"/>
                </a:lnTo>
                <a:cubicBezTo>
                  <a:pt x="495631" y="305864"/>
                  <a:pt x="493117" y="298374"/>
                  <a:pt x="495631" y="290883"/>
                </a:cubicBezTo>
                <a:cubicBezTo>
                  <a:pt x="498145" y="283393"/>
                  <a:pt x="505686" y="278399"/>
                  <a:pt x="513227" y="275902"/>
                </a:cubicBezTo>
                <a:lnTo>
                  <a:pt x="586126" y="263418"/>
                </a:lnTo>
                <a:cubicBezTo>
                  <a:pt x="586126" y="263418"/>
                  <a:pt x="587383" y="263418"/>
                  <a:pt x="587383" y="262169"/>
                </a:cubicBezTo>
                <a:lnTo>
                  <a:pt x="618805" y="205990"/>
                </a:lnTo>
                <a:lnTo>
                  <a:pt x="617548" y="205990"/>
                </a:lnTo>
                <a:cubicBezTo>
                  <a:pt x="599952" y="205990"/>
                  <a:pt x="586126" y="191009"/>
                  <a:pt x="586126" y="174780"/>
                </a:cubicBezTo>
                <a:lnTo>
                  <a:pt x="586126" y="129836"/>
                </a:lnTo>
                <a:cubicBezTo>
                  <a:pt x="568530" y="123594"/>
                  <a:pt x="555961" y="108613"/>
                  <a:pt x="554704" y="89887"/>
                </a:cubicBezTo>
                <a:lnTo>
                  <a:pt x="543392" y="11236"/>
                </a:lnTo>
                <a:cubicBezTo>
                  <a:pt x="542135" y="6242"/>
                  <a:pt x="547163" y="1249"/>
                  <a:pt x="552190" y="0"/>
                </a:cubicBezTo>
                <a:close/>
                <a:moveTo>
                  <a:pt x="303748" y="0"/>
                </a:moveTo>
                <a:lnTo>
                  <a:pt x="483482" y="0"/>
                </a:lnTo>
                <a:cubicBezTo>
                  <a:pt x="492280" y="0"/>
                  <a:pt x="501078" y="3748"/>
                  <a:pt x="507362" y="11244"/>
                </a:cubicBezTo>
                <a:cubicBezTo>
                  <a:pt x="512390" y="17491"/>
                  <a:pt x="514904" y="26237"/>
                  <a:pt x="513647" y="34982"/>
                </a:cubicBezTo>
                <a:lnTo>
                  <a:pt x="480968" y="287353"/>
                </a:lnTo>
                <a:cubicBezTo>
                  <a:pt x="477197" y="304844"/>
                  <a:pt x="464628" y="319836"/>
                  <a:pt x="448289" y="326083"/>
                </a:cubicBezTo>
                <a:lnTo>
                  <a:pt x="448289" y="371060"/>
                </a:lnTo>
                <a:cubicBezTo>
                  <a:pt x="448289" y="388551"/>
                  <a:pt x="434463" y="403543"/>
                  <a:pt x="416867" y="403543"/>
                </a:cubicBezTo>
                <a:lnTo>
                  <a:pt x="415610" y="403543"/>
                </a:lnTo>
                <a:lnTo>
                  <a:pt x="447032" y="459764"/>
                </a:lnTo>
                <a:cubicBezTo>
                  <a:pt x="447032" y="461014"/>
                  <a:pt x="448289" y="461014"/>
                  <a:pt x="448289" y="461014"/>
                </a:cubicBezTo>
                <a:lnTo>
                  <a:pt x="522445" y="473507"/>
                </a:lnTo>
                <a:cubicBezTo>
                  <a:pt x="529986" y="476006"/>
                  <a:pt x="536271" y="481003"/>
                  <a:pt x="538784" y="488500"/>
                </a:cubicBezTo>
                <a:cubicBezTo>
                  <a:pt x="541298" y="495996"/>
                  <a:pt x="538784" y="503492"/>
                  <a:pt x="533757" y="509739"/>
                </a:cubicBezTo>
                <a:lnTo>
                  <a:pt x="480968" y="562212"/>
                </a:lnTo>
                <a:cubicBezTo>
                  <a:pt x="480968" y="563461"/>
                  <a:pt x="480968" y="563461"/>
                  <a:pt x="480968" y="563461"/>
                </a:cubicBezTo>
                <a:lnTo>
                  <a:pt x="491023" y="637173"/>
                </a:lnTo>
                <a:cubicBezTo>
                  <a:pt x="492280" y="645919"/>
                  <a:pt x="489766" y="653415"/>
                  <a:pt x="483482" y="658412"/>
                </a:cubicBezTo>
                <a:cubicBezTo>
                  <a:pt x="477197" y="662160"/>
                  <a:pt x="468399" y="663410"/>
                  <a:pt x="460858" y="659662"/>
                </a:cubicBezTo>
                <a:lnTo>
                  <a:pt x="394243" y="627178"/>
                </a:lnTo>
                <a:cubicBezTo>
                  <a:pt x="392986" y="627178"/>
                  <a:pt x="392986" y="627178"/>
                  <a:pt x="391729" y="627178"/>
                </a:cubicBezTo>
                <a:lnTo>
                  <a:pt x="325115" y="659662"/>
                </a:lnTo>
                <a:cubicBezTo>
                  <a:pt x="322601" y="660911"/>
                  <a:pt x="318830" y="662160"/>
                  <a:pt x="316316" y="662160"/>
                </a:cubicBezTo>
                <a:cubicBezTo>
                  <a:pt x="311289" y="662160"/>
                  <a:pt x="306261" y="660911"/>
                  <a:pt x="303748" y="658412"/>
                </a:cubicBezTo>
                <a:cubicBezTo>
                  <a:pt x="297463" y="653415"/>
                  <a:pt x="293692" y="645919"/>
                  <a:pt x="294949" y="637173"/>
                </a:cubicBezTo>
                <a:lnTo>
                  <a:pt x="305004" y="563461"/>
                </a:lnTo>
                <a:cubicBezTo>
                  <a:pt x="305004" y="563461"/>
                  <a:pt x="305004" y="563461"/>
                  <a:pt x="305004" y="562212"/>
                </a:cubicBezTo>
                <a:lnTo>
                  <a:pt x="253472" y="509739"/>
                </a:lnTo>
                <a:cubicBezTo>
                  <a:pt x="247188" y="503492"/>
                  <a:pt x="245931" y="495996"/>
                  <a:pt x="247188" y="488500"/>
                </a:cubicBezTo>
                <a:cubicBezTo>
                  <a:pt x="249702" y="481003"/>
                  <a:pt x="257243" y="476006"/>
                  <a:pt x="264784" y="473507"/>
                </a:cubicBezTo>
                <a:lnTo>
                  <a:pt x="338940" y="461014"/>
                </a:lnTo>
                <a:cubicBezTo>
                  <a:pt x="338940" y="461014"/>
                  <a:pt x="338940" y="461014"/>
                  <a:pt x="338940" y="459764"/>
                </a:cubicBezTo>
                <a:lnTo>
                  <a:pt x="370362" y="403543"/>
                </a:lnTo>
                <a:lnTo>
                  <a:pt x="369105" y="403543"/>
                </a:lnTo>
                <a:cubicBezTo>
                  <a:pt x="351509" y="403543"/>
                  <a:pt x="337683" y="388551"/>
                  <a:pt x="337683" y="371060"/>
                </a:cubicBezTo>
                <a:lnTo>
                  <a:pt x="337683" y="326083"/>
                </a:lnTo>
                <a:cubicBezTo>
                  <a:pt x="320087" y="319836"/>
                  <a:pt x="308775" y="304844"/>
                  <a:pt x="306261" y="287353"/>
                </a:cubicBezTo>
                <a:lnTo>
                  <a:pt x="272326" y="34982"/>
                </a:lnTo>
                <a:cubicBezTo>
                  <a:pt x="271069" y="26237"/>
                  <a:pt x="273582" y="17491"/>
                  <a:pt x="279867" y="11244"/>
                </a:cubicBezTo>
                <a:cubicBezTo>
                  <a:pt x="284894" y="3748"/>
                  <a:pt x="294949" y="0"/>
                  <a:pt x="303748" y="0"/>
                </a:cubicBezTo>
                <a:close/>
                <a:moveTo>
                  <a:pt x="56560" y="0"/>
                </a:moveTo>
                <a:cubicBezTo>
                  <a:pt x="62844" y="0"/>
                  <a:pt x="66615" y="3745"/>
                  <a:pt x="67871" y="8739"/>
                </a:cubicBezTo>
                <a:lnTo>
                  <a:pt x="77927" y="87390"/>
                </a:lnTo>
                <a:cubicBezTo>
                  <a:pt x="79183" y="96129"/>
                  <a:pt x="84211" y="102371"/>
                  <a:pt x="90495" y="108613"/>
                </a:cubicBezTo>
                <a:lnTo>
                  <a:pt x="90495" y="62421"/>
                </a:lnTo>
                <a:cubicBezTo>
                  <a:pt x="90495" y="51186"/>
                  <a:pt x="96780" y="41198"/>
                  <a:pt x="105578" y="36204"/>
                </a:cubicBezTo>
                <a:lnTo>
                  <a:pt x="105578" y="9988"/>
                </a:lnTo>
                <a:cubicBezTo>
                  <a:pt x="105578" y="4994"/>
                  <a:pt x="109349" y="0"/>
                  <a:pt x="114376" y="0"/>
                </a:cubicBezTo>
                <a:cubicBezTo>
                  <a:pt x="119404" y="0"/>
                  <a:pt x="124431" y="4994"/>
                  <a:pt x="124431" y="9988"/>
                </a:cubicBezTo>
                <a:lnTo>
                  <a:pt x="124431" y="31211"/>
                </a:lnTo>
                <a:lnTo>
                  <a:pt x="168422" y="31211"/>
                </a:lnTo>
                <a:lnTo>
                  <a:pt x="168422" y="9988"/>
                </a:lnTo>
                <a:cubicBezTo>
                  <a:pt x="168422" y="4994"/>
                  <a:pt x="172193" y="0"/>
                  <a:pt x="177220" y="0"/>
                </a:cubicBezTo>
                <a:cubicBezTo>
                  <a:pt x="183505" y="0"/>
                  <a:pt x="187275" y="4994"/>
                  <a:pt x="187275" y="9988"/>
                </a:cubicBezTo>
                <a:lnTo>
                  <a:pt x="187275" y="36204"/>
                </a:lnTo>
                <a:cubicBezTo>
                  <a:pt x="196073" y="41198"/>
                  <a:pt x="201101" y="51186"/>
                  <a:pt x="201101" y="62421"/>
                </a:cubicBezTo>
                <a:lnTo>
                  <a:pt x="201101" y="108613"/>
                </a:lnTo>
                <a:cubicBezTo>
                  <a:pt x="208642" y="102371"/>
                  <a:pt x="213670" y="96129"/>
                  <a:pt x="213670" y="87390"/>
                </a:cubicBezTo>
                <a:lnTo>
                  <a:pt x="224982" y="8739"/>
                </a:lnTo>
                <a:cubicBezTo>
                  <a:pt x="224982" y="3745"/>
                  <a:pt x="230009" y="0"/>
                  <a:pt x="235037" y="0"/>
                </a:cubicBezTo>
                <a:cubicBezTo>
                  <a:pt x="241321" y="1249"/>
                  <a:pt x="243835" y="6242"/>
                  <a:pt x="243835" y="11236"/>
                </a:cubicBezTo>
                <a:lnTo>
                  <a:pt x="233780" y="89887"/>
                </a:lnTo>
                <a:cubicBezTo>
                  <a:pt x="231266" y="108613"/>
                  <a:pt x="218697" y="123594"/>
                  <a:pt x="201101" y="129836"/>
                </a:cubicBezTo>
                <a:lnTo>
                  <a:pt x="201101" y="174780"/>
                </a:lnTo>
                <a:cubicBezTo>
                  <a:pt x="201101" y="191009"/>
                  <a:pt x="187275" y="205990"/>
                  <a:pt x="169679" y="205990"/>
                </a:cubicBezTo>
                <a:lnTo>
                  <a:pt x="199844" y="262169"/>
                </a:lnTo>
                <a:cubicBezTo>
                  <a:pt x="199844" y="263418"/>
                  <a:pt x="201101" y="263418"/>
                  <a:pt x="201101" y="263418"/>
                </a:cubicBezTo>
                <a:lnTo>
                  <a:pt x="275257" y="275902"/>
                </a:lnTo>
                <a:cubicBezTo>
                  <a:pt x="282798" y="278399"/>
                  <a:pt x="289083" y="283393"/>
                  <a:pt x="291596" y="290883"/>
                </a:cubicBezTo>
                <a:cubicBezTo>
                  <a:pt x="294110" y="298374"/>
                  <a:pt x="292853" y="305864"/>
                  <a:pt x="286569" y="312106"/>
                </a:cubicBezTo>
                <a:lnTo>
                  <a:pt x="235037" y="365789"/>
                </a:lnTo>
                <a:cubicBezTo>
                  <a:pt x="233780" y="365789"/>
                  <a:pt x="233780" y="367037"/>
                  <a:pt x="233780" y="367037"/>
                </a:cubicBezTo>
                <a:lnTo>
                  <a:pt x="243835" y="440694"/>
                </a:lnTo>
                <a:cubicBezTo>
                  <a:pt x="245092" y="448185"/>
                  <a:pt x="242578" y="455675"/>
                  <a:pt x="236294" y="460669"/>
                </a:cubicBezTo>
                <a:cubicBezTo>
                  <a:pt x="232523" y="463166"/>
                  <a:pt x="227495" y="464414"/>
                  <a:pt x="223725" y="464414"/>
                </a:cubicBezTo>
                <a:cubicBezTo>
                  <a:pt x="219954" y="464414"/>
                  <a:pt x="217440" y="463166"/>
                  <a:pt x="213670" y="461917"/>
                </a:cubicBezTo>
                <a:lnTo>
                  <a:pt x="147055" y="430707"/>
                </a:lnTo>
                <a:cubicBezTo>
                  <a:pt x="145798" y="429458"/>
                  <a:pt x="145798" y="429458"/>
                  <a:pt x="145798" y="430707"/>
                </a:cubicBezTo>
                <a:lnTo>
                  <a:pt x="77927" y="461917"/>
                </a:lnTo>
                <a:cubicBezTo>
                  <a:pt x="70385" y="465663"/>
                  <a:pt x="62844" y="465663"/>
                  <a:pt x="56560" y="460669"/>
                </a:cubicBezTo>
                <a:cubicBezTo>
                  <a:pt x="50275" y="455675"/>
                  <a:pt x="46504" y="448185"/>
                  <a:pt x="47761" y="440694"/>
                </a:cubicBezTo>
                <a:lnTo>
                  <a:pt x="59073" y="367037"/>
                </a:lnTo>
                <a:cubicBezTo>
                  <a:pt x="59073" y="367037"/>
                  <a:pt x="59073" y="365789"/>
                  <a:pt x="57816" y="365789"/>
                </a:cubicBezTo>
                <a:lnTo>
                  <a:pt x="5027" y="312106"/>
                </a:lnTo>
                <a:cubicBezTo>
                  <a:pt x="0" y="305864"/>
                  <a:pt x="-1257" y="298374"/>
                  <a:pt x="1257" y="290883"/>
                </a:cubicBezTo>
                <a:cubicBezTo>
                  <a:pt x="3771" y="283393"/>
                  <a:pt x="10055" y="278399"/>
                  <a:pt x="17596" y="275902"/>
                </a:cubicBezTo>
                <a:lnTo>
                  <a:pt x="90495" y="263418"/>
                </a:lnTo>
                <a:cubicBezTo>
                  <a:pt x="91752" y="263418"/>
                  <a:pt x="91752" y="263418"/>
                  <a:pt x="91752" y="262169"/>
                </a:cubicBezTo>
                <a:lnTo>
                  <a:pt x="123174" y="205990"/>
                </a:lnTo>
                <a:lnTo>
                  <a:pt x="121917" y="205990"/>
                </a:lnTo>
                <a:cubicBezTo>
                  <a:pt x="104321" y="205990"/>
                  <a:pt x="90495" y="191009"/>
                  <a:pt x="90495" y="174780"/>
                </a:cubicBezTo>
                <a:lnTo>
                  <a:pt x="90495" y="129836"/>
                </a:lnTo>
                <a:cubicBezTo>
                  <a:pt x="74156" y="123594"/>
                  <a:pt x="61587" y="108613"/>
                  <a:pt x="59073" y="89887"/>
                </a:cubicBezTo>
                <a:lnTo>
                  <a:pt x="49018" y="11236"/>
                </a:lnTo>
                <a:cubicBezTo>
                  <a:pt x="47761" y="6242"/>
                  <a:pt x="51532" y="1249"/>
                  <a:pt x="56560" y="0"/>
                </a:cubicBezTo>
                <a:close/>
              </a:path>
            </a:pathLst>
          </a:cu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50" name="Freeform: Shape 749">
            <a:extLst>
              <a:ext uri="{FF2B5EF4-FFF2-40B4-BE49-F238E27FC236}">
                <a16:creationId xmlns:a16="http://schemas.microsoft.com/office/drawing/2014/main" id="{0EA876CA-4C96-40A9-9CE0-27DEC74516A3}"/>
              </a:ext>
            </a:extLst>
          </p:cNvPr>
          <p:cNvSpPr>
            <a:spLocks noChangeArrowheads="1"/>
          </p:cNvSpPr>
          <p:nvPr/>
        </p:nvSpPr>
        <p:spPr bwMode="auto">
          <a:xfrm>
            <a:off x="9070484" y="1278474"/>
            <a:ext cx="370158" cy="370159"/>
          </a:xfrm>
          <a:custGeom>
            <a:avLst/>
            <a:gdLst>
              <a:gd name="connsiteX0" fmla="*/ 531286 w 740316"/>
              <a:gd name="connsiteY0" fmla="*/ 592503 h 740318"/>
              <a:gd name="connsiteX1" fmla="*/ 484006 w 740316"/>
              <a:gd name="connsiteY1" fmla="*/ 639704 h 740318"/>
              <a:gd name="connsiteX2" fmla="*/ 484006 w 740316"/>
              <a:gd name="connsiteY2" fmla="*/ 694359 h 740318"/>
              <a:gd name="connsiteX3" fmla="*/ 484006 w 740316"/>
              <a:gd name="connsiteY3" fmla="*/ 695601 h 740318"/>
              <a:gd name="connsiteX4" fmla="*/ 503914 w 740316"/>
              <a:gd name="connsiteY4" fmla="*/ 705538 h 740318"/>
              <a:gd name="connsiteX5" fmla="*/ 503914 w 740316"/>
              <a:gd name="connsiteY5" fmla="*/ 662063 h 740318"/>
              <a:gd name="connsiteX6" fmla="*/ 512624 w 740316"/>
              <a:gd name="connsiteY6" fmla="*/ 652126 h 740318"/>
              <a:gd name="connsiteX7" fmla="*/ 522576 w 740316"/>
              <a:gd name="connsiteY7" fmla="*/ 662063 h 740318"/>
              <a:gd name="connsiteX8" fmla="*/ 522576 w 740316"/>
              <a:gd name="connsiteY8" fmla="*/ 711749 h 740318"/>
              <a:gd name="connsiteX9" fmla="*/ 522576 w 740316"/>
              <a:gd name="connsiteY9" fmla="*/ 712991 h 740318"/>
              <a:gd name="connsiteX10" fmla="*/ 568614 w 740316"/>
              <a:gd name="connsiteY10" fmla="*/ 720444 h 740318"/>
              <a:gd name="connsiteX11" fmla="*/ 613406 w 740316"/>
              <a:gd name="connsiteY11" fmla="*/ 712991 h 740318"/>
              <a:gd name="connsiteX12" fmla="*/ 613406 w 740316"/>
              <a:gd name="connsiteY12" fmla="*/ 711749 h 740318"/>
              <a:gd name="connsiteX13" fmla="*/ 613406 w 740316"/>
              <a:gd name="connsiteY13" fmla="*/ 662063 h 740318"/>
              <a:gd name="connsiteX14" fmla="*/ 623360 w 740316"/>
              <a:gd name="connsiteY14" fmla="*/ 652126 h 740318"/>
              <a:gd name="connsiteX15" fmla="*/ 633314 w 740316"/>
              <a:gd name="connsiteY15" fmla="*/ 662063 h 740318"/>
              <a:gd name="connsiteX16" fmla="*/ 633314 w 740316"/>
              <a:gd name="connsiteY16" fmla="*/ 706780 h 740318"/>
              <a:gd name="connsiteX17" fmla="*/ 651976 w 740316"/>
              <a:gd name="connsiteY17" fmla="*/ 695601 h 740318"/>
              <a:gd name="connsiteX18" fmla="*/ 651976 w 740316"/>
              <a:gd name="connsiteY18" fmla="*/ 639704 h 740318"/>
              <a:gd name="connsiteX19" fmla="*/ 605940 w 740316"/>
              <a:gd name="connsiteY19" fmla="*/ 592503 h 740318"/>
              <a:gd name="connsiteX20" fmla="*/ 134378 w 740316"/>
              <a:gd name="connsiteY20" fmla="*/ 592503 h 740318"/>
              <a:gd name="connsiteX21" fmla="*/ 88342 w 740316"/>
              <a:gd name="connsiteY21" fmla="*/ 639704 h 740318"/>
              <a:gd name="connsiteX22" fmla="*/ 88342 w 740316"/>
              <a:gd name="connsiteY22" fmla="*/ 694359 h 740318"/>
              <a:gd name="connsiteX23" fmla="*/ 88342 w 740316"/>
              <a:gd name="connsiteY23" fmla="*/ 695601 h 740318"/>
              <a:gd name="connsiteX24" fmla="*/ 107004 w 740316"/>
              <a:gd name="connsiteY24" fmla="*/ 705538 h 740318"/>
              <a:gd name="connsiteX25" fmla="*/ 107004 w 740316"/>
              <a:gd name="connsiteY25" fmla="*/ 662063 h 740318"/>
              <a:gd name="connsiteX26" fmla="*/ 116958 w 740316"/>
              <a:gd name="connsiteY26" fmla="*/ 652126 h 740318"/>
              <a:gd name="connsiteX27" fmla="*/ 126912 w 740316"/>
              <a:gd name="connsiteY27" fmla="*/ 662063 h 740318"/>
              <a:gd name="connsiteX28" fmla="*/ 126912 w 740316"/>
              <a:gd name="connsiteY28" fmla="*/ 711749 h 740318"/>
              <a:gd name="connsiteX29" fmla="*/ 125668 w 740316"/>
              <a:gd name="connsiteY29" fmla="*/ 712991 h 740318"/>
              <a:gd name="connsiteX30" fmla="*/ 171704 w 740316"/>
              <a:gd name="connsiteY30" fmla="*/ 720444 h 740318"/>
              <a:gd name="connsiteX31" fmla="*/ 217740 w 740316"/>
              <a:gd name="connsiteY31" fmla="*/ 712991 h 740318"/>
              <a:gd name="connsiteX32" fmla="*/ 217740 w 740316"/>
              <a:gd name="connsiteY32" fmla="*/ 711749 h 740318"/>
              <a:gd name="connsiteX33" fmla="*/ 217740 w 740316"/>
              <a:gd name="connsiteY33" fmla="*/ 662063 h 740318"/>
              <a:gd name="connsiteX34" fmla="*/ 227694 w 740316"/>
              <a:gd name="connsiteY34" fmla="*/ 652126 h 740318"/>
              <a:gd name="connsiteX35" fmla="*/ 236404 w 740316"/>
              <a:gd name="connsiteY35" fmla="*/ 662063 h 740318"/>
              <a:gd name="connsiteX36" fmla="*/ 236404 w 740316"/>
              <a:gd name="connsiteY36" fmla="*/ 705538 h 740318"/>
              <a:gd name="connsiteX37" fmla="*/ 256312 w 740316"/>
              <a:gd name="connsiteY37" fmla="*/ 695601 h 740318"/>
              <a:gd name="connsiteX38" fmla="*/ 256312 w 740316"/>
              <a:gd name="connsiteY38" fmla="*/ 639704 h 740318"/>
              <a:gd name="connsiteX39" fmla="*/ 209032 w 740316"/>
              <a:gd name="connsiteY39" fmla="*/ 592503 h 740318"/>
              <a:gd name="connsiteX40" fmla="*/ 570646 w 740316"/>
              <a:gd name="connsiteY40" fmla="*/ 474863 h 740318"/>
              <a:gd name="connsiteX41" fmla="*/ 535288 w 740316"/>
              <a:gd name="connsiteY41" fmla="*/ 510220 h 740318"/>
              <a:gd name="connsiteX42" fmla="*/ 570646 w 740316"/>
              <a:gd name="connsiteY42" fmla="*/ 545578 h 740318"/>
              <a:gd name="connsiteX43" fmla="*/ 606004 w 740316"/>
              <a:gd name="connsiteY43" fmla="*/ 510220 h 740318"/>
              <a:gd name="connsiteX44" fmla="*/ 585800 w 740316"/>
              <a:gd name="connsiteY44" fmla="*/ 478651 h 740318"/>
              <a:gd name="connsiteX45" fmla="*/ 570646 w 740316"/>
              <a:gd name="connsiteY45" fmla="*/ 474863 h 740318"/>
              <a:gd name="connsiteX46" fmla="*/ 175148 w 740316"/>
              <a:gd name="connsiteY46" fmla="*/ 474863 h 740318"/>
              <a:gd name="connsiteX47" fmla="*/ 139790 w 740316"/>
              <a:gd name="connsiteY47" fmla="*/ 510220 h 740318"/>
              <a:gd name="connsiteX48" fmla="*/ 175148 w 740316"/>
              <a:gd name="connsiteY48" fmla="*/ 545578 h 740318"/>
              <a:gd name="connsiteX49" fmla="*/ 210506 w 740316"/>
              <a:gd name="connsiteY49" fmla="*/ 510220 h 740318"/>
              <a:gd name="connsiteX50" fmla="*/ 191564 w 740316"/>
              <a:gd name="connsiteY50" fmla="*/ 478651 h 740318"/>
              <a:gd name="connsiteX51" fmla="*/ 175148 w 740316"/>
              <a:gd name="connsiteY51" fmla="*/ 474863 h 740318"/>
              <a:gd name="connsiteX52" fmla="*/ 570646 w 740316"/>
              <a:gd name="connsiteY52" fmla="*/ 455921 h 740318"/>
              <a:gd name="connsiteX53" fmla="*/ 595902 w 740316"/>
              <a:gd name="connsiteY53" fmla="*/ 460972 h 740318"/>
              <a:gd name="connsiteX54" fmla="*/ 624946 w 740316"/>
              <a:gd name="connsiteY54" fmla="*/ 510220 h 740318"/>
              <a:gd name="connsiteX55" fmla="*/ 570646 w 740316"/>
              <a:gd name="connsiteY55" fmla="*/ 564519 h 740318"/>
              <a:gd name="connsiteX56" fmla="*/ 516348 w 740316"/>
              <a:gd name="connsiteY56" fmla="*/ 510220 h 740318"/>
              <a:gd name="connsiteX57" fmla="*/ 570646 w 740316"/>
              <a:gd name="connsiteY57" fmla="*/ 455921 h 740318"/>
              <a:gd name="connsiteX58" fmla="*/ 175148 w 740316"/>
              <a:gd name="connsiteY58" fmla="*/ 455921 h 740318"/>
              <a:gd name="connsiteX59" fmla="*/ 200404 w 740316"/>
              <a:gd name="connsiteY59" fmla="*/ 460972 h 740318"/>
              <a:gd name="connsiteX60" fmla="*/ 229448 w 740316"/>
              <a:gd name="connsiteY60" fmla="*/ 510220 h 740318"/>
              <a:gd name="connsiteX61" fmla="*/ 175148 w 740316"/>
              <a:gd name="connsiteY61" fmla="*/ 564519 h 740318"/>
              <a:gd name="connsiteX62" fmla="*/ 120848 w 740316"/>
              <a:gd name="connsiteY62" fmla="*/ 510220 h 740318"/>
              <a:gd name="connsiteX63" fmla="*/ 175148 w 740316"/>
              <a:gd name="connsiteY63" fmla="*/ 455921 h 740318"/>
              <a:gd name="connsiteX64" fmla="*/ 568614 w 740316"/>
              <a:gd name="connsiteY64" fmla="*/ 416118 h 740318"/>
              <a:gd name="connsiteX65" fmla="*/ 415574 w 740316"/>
              <a:gd name="connsiteY65" fmla="*/ 567660 h 740318"/>
              <a:gd name="connsiteX66" fmla="*/ 464098 w 740316"/>
              <a:gd name="connsiteY66" fmla="*/ 679453 h 740318"/>
              <a:gd name="connsiteX67" fmla="*/ 464098 w 740316"/>
              <a:gd name="connsiteY67" fmla="*/ 639704 h 740318"/>
              <a:gd name="connsiteX68" fmla="*/ 531286 w 740316"/>
              <a:gd name="connsiteY68" fmla="*/ 572629 h 740318"/>
              <a:gd name="connsiteX69" fmla="*/ 605940 w 740316"/>
              <a:gd name="connsiteY69" fmla="*/ 572629 h 740318"/>
              <a:gd name="connsiteX70" fmla="*/ 671884 w 740316"/>
              <a:gd name="connsiteY70" fmla="*/ 639704 h 740318"/>
              <a:gd name="connsiteX71" fmla="*/ 671884 w 740316"/>
              <a:gd name="connsiteY71" fmla="*/ 679453 h 740318"/>
              <a:gd name="connsiteX72" fmla="*/ 720410 w 740316"/>
              <a:gd name="connsiteY72" fmla="*/ 567660 h 740318"/>
              <a:gd name="connsiteX73" fmla="*/ 638290 w 740316"/>
              <a:gd name="connsiteY73" fmla="*/ 432266 h 740318"/>
              <a:gd name="connsiteX74" fmla="*/ 568614 w 740316"/>
              <a:gd name="connsiteY74" fmla="*/ 416118 h 740318"/>
              <a:gd name="connsiteX75" fmla="*/ 171704 w 740316"/>
              <a:gd name="connsiteY75" fmla="*/ 416118 h 740318"/>
              <a:gd name="connsiteX76" fmla="*/ 19908 w 740316"/>
              <a:gd name="connsiteY76" fmla="*/ 567660 h 740318"/>
              <a:gd name="connsiteX77" fmla="*/ 68434 w 740316"/>
              <a:gd name="connsiteY77" fmla="*/ 679453 h 740318"/>
              <a:gd name="connsiteX78" fmla="*/ 68434 w 740316"/>
              <a:gd name="connsiteY78" fmla="*/ 639704 h 740318"/>
              <a:gd name="connsiteX79" fmla="*/ 134378 w 740316"/>
              <a:gd name="connsiteY79" fmla="*/ 572629 h 740318"/>
              <a:gd name="connsiteX80" fmla="*/ 209032 w 740316"/>
              <a:gd name="connsiteY80" fmla="*/ 572629 h 740318"/>
              <a:gd name="connsiteX81" fmla="*/ 276220 w 740316"/>
              <a:gd name="connsiteY81" fmla="*/ 639704 h 740318"/>
              <a:gd name="connsiteX82" fmla="*/ 276220 w 740316"/>
              <a:gd name="connsiteY82" fmla="*/ 679453 h 740318"/>
              <a:gd name="connsiteX83" fmla="*/ 325988 w 740316"/>
              <a:gd name="connsiteY83" fmla="*/ 567660 h 740318"/>
              <a:gd name="connsiteX84" fmla="*/ 242626 w 740316"/>
              <a:gd name="connsiteY84" fmla="*/ 432266 h 740318"/>
              <a:gd name="connsiteX85" fmla="*/ 171704 w 740316"/>
              <a:gd name="connsiteY85" fmla="*/ 416118 h 740318"/>
              <a:gd name="connsiteX86" fmla="*/ 333454 w 740316"/>
              <a:gd name="connsiteY86" fmla="*/ 197501 h 740318"/>
              <a:gd name="connsiteX87" fmla="*/ 286174 w 740316"/>
              <a:gd name="connsiteY87" fmla="*/ 243460 h 740318"/>
              <a:gd name="connsiteX88" fmla="*/ 286174 w 740316"/>
              <a:gd name="connsiteY88" fmla="*/ 299357 h 740318"/>
              <a:gd name="connsiteX89" fmla="*/ 306082 w 740316"/>
              <a:gd name="connsiteY89" fmla="*/ 310536 h 740318"/>
              <a:gd name="connsiteX90" fmla="*/ 306082 w 740316"/>
              <a:gd name="connsiteY90" fmla="*/ 265819 h 740318"/>
              <a:gd name="connsiteX91" fmla="*/ 314790 w 740316"/>
              <a:gd name="connsiteY91" fmla="*/ 255882 h 740318"/>
              <a:gd name="connsiteX92" fmla="*/ 324744 w 740316"/>
              <a:gd name="connsiteY92" fmla="*/ 265819 h 740318"/>
              <a:gd name="connsiteX93" fmla="*/ 324744 w 740316"/>
              <a:gd name="connsiteY93" fmla="*/ 315505 h 740318"/>
              <a:gd name="connsiteX94" fmla="*/ 324744 w 740316"/>
              <a:gd name="connsiteY94" fmla="*/ 317989 h 740318"/>
              <a:gd name="connsiteX95" fmla="*/ 369536 w 740316"/>
              <a:gd name="connsiteY95" fmla="*/ 325442 h 740318"/>
              <a:gd name="connsiteX96" fmla="*/ 415574 w 740316"/>
              <a:gd name="connsiteY96" fmla="*/ 317989 h 740318"/>
              <a:gd name="connsiteX97" fmla="*/ 415574 w 740316"/>
              <a:gd name="connsiteY97" fmla="*/ 315505 h 740318"/>
              <a:gd name="connsiteX98" fmla="*/ 415574 w 740316"/>
              <a:gd name="connsiteY98" fmla="*/ 265819 h 740318"/>
              <a:gd name="connsiteX99" fmla="*/ 425528 w 740316"/>
              <a:gd name="connsiteY99" fmla="*/ 255882 h 740318"/>
              <a:gd name="connsiteX100" fmla="*/ 434236 w 740316"/>
              <a:gd name="connsiteY100" fmla="*/ 265819 h 740318"/>
              <a:gd name="connsiteX101" fmla="*/ 434236 w 740316"/>
              <a:gd name="connsiteY101" fmla="*/ 310536 h 740318"/>
              <a:gd name="connsiteX102" fmla="*/ 454144 w 740316"/>
              <a:gd name="connsiteY102" fmla="*/ 299357 h 740318"/>
              <a:gd name="connsiteX103" fmla="*/ 454144 w 740316"/>
              <a:gd name="connsiteY103" fmla="*/ 243460 h 740318"/>
              <a:gd name="connsiteX104" fmla="*/ 406864 w 740316"/>
              <a:gd name="connsiteY104" fmla="*/ 197501 h 740318"/>
              <a:gd name="connsiteX105" fmla="*/ 372280 w 740316"/>
              <a:gd name="connsiteY105" fmla="*/ 79363 h 740318"/>
              <a:gd name="connsiteX106" fmla="*/ 338572 w 740316"/>
              <a:gd name="connsiteY106" fmla="*/ 114720 h 740318"/>
              <a:gd name="connsiteX107" fmla="*/ 372280 w 740316"/>
              <a:gd name="connsiteY107" fmla="*/ 148815 h 740318"/>
              <a:gd name="connsiteX108" fmla="*/ 407234 w 740316"/>
              <a:gd name="connsiteY108" fmla="*/ 114720 h 740318"/>
              <a:gd name="connsiteX109" fmla="*/ 388508 w 740316"/>
              <a:gd name="connsiteY109" fmla="*/ 83151 h 740318"/>
              <a:gd name="connsiteX110" fmla="*/ 372280 w 740316"/>
              <a:gd name="connsiteY110" fmla="*/ 79363 h 740318"/>
              <a:gd name="connsiteX111" fmla="*/ 372280 w 740316"/>
              <a:gd name="connsiteY111" fmla="*/ 60421 h 740318"/>
              <a:gd name="connsiteX112" fmla="*/ 398496 w 740316"/>
              <a:gd name="connsiteY112" fmla="*/ 66735 h 740318"/>
              <a:gd name="connsiteX113" fmla="*/ 427210 w 740316"/>
              <a:gd name="connsiteY113" fmla="*/ 114720 h 740318"/>
              <a:gd name="connsiteX114" fmla="*/ 372280 w 740316"/>
              <a:gd name="connsiteY114" fmla="*/ 169019 h 740318"/>
              <a:gd name="connsiteX115" fmla="*/ 318596 w 740316"/>
              <a:gd name="connsiteY115" fmla="*/ 114720 h 740318"/>
              <a:gd name="connsiteX116" fmla="*/ 372280 w 740316"/>
              <a:gd name="connsiteY116" fmla="*/ 60421 h 740318"/>
              <a:gd name="connsiteX117" fmla="*/ 369536 w 740316"/>
              <a:gd name="connsiteY117" fmla="*/ 19874 h 740318"/>
              <a:gd name="connsiteX118" fmla="*/ 217740 w 740316"/>
              <a:gd name="connsiteY118" fmla="*/ 172658 h 740318"/>
              <a:gd name="connsiteX119" fmla="*/ 266266 w 740316"/>
              <a:gd name="connsiteY119" fmla="*/ 284451 h 740318"/>
              <a:gd name="connsiteX120" fmla="*/ 266266 w 740316"/>
              <a:gd name="connsiteY120" fmla="*/ 243460 h 740318"/>
              <a:gd name="connsiteX121" fmla="*/ 333454 w 740316"/>
              <a:gd name="connsiteY121" fmla="*/ 177627 h 740318"/>
              <a:gd name="connsiteX122" fmla="*/ 406864 w 740316"/>
              <a:gd name="connsiteY122" fmla="*/ 177627 h 740318"/>
              <a:gd name="connsiteX123" fmla="*/ 474052 w 740316"/>
              <a:gd name="connsiteY123" fmla="*/ 243460 h 740318"/>
              <a:gd name="connsiteX124" fmla="*/ 474052 w 740316"/>
              <a:gd name="connsiteY124" fmla="*/ 285693 h 740318"/>
              <a:gd name="connsiteX125" fmla="*/ 522576 w 740316"/>
              <a:gd name="connsiteY125" fmla="*/ 172658 h 740318"/>
              <a:gd name="connsiteX126" fmla="*/ 440458 w 740316"/>
              <a:gd name="connsiteY126" fmla="*/ 36022 h 740318"/>
              <a:gd name="connsiteX127" fmla="*/ 369536 w 740316"/>
              <a:gd name="connsiteY127" fmla="*/ 19874 h 740318"/>
              <a:gd name="connsiteX128" fmla="*/ 369536 w 740316"/>
              <a:gd name="connsiteY128" fmla="*/ 0 h 740318"/>
              <a:gd name="connsiteX129" fmla="*/ 449168 w 740316"/>
              <a:gd name="connsiteY129" fmla="*/ 19874 h 740318"/>
              <a:gd name="connsiteX130" fmla="*/ 542484 w 740316"/>
              <a:gd name="connsiteY130" fmla="*/ 172658 h 740318"/>
              <a:gd name="connsiteX131" fmla="*/ 379490 w 740316"/>
              <a:gd name="connsiteY131" fmla="*/ 344074 h 740318"/>
              <a:gd name="connsiteX132" fmla="*/ 379490 w 740316"/>
              <a:gd name="connsiteY132" fmla="*/ 366433 h 740318"/>
              <a:gd name="connsiteX133" fmla="*/ 398154 w 740316"/>
              <a:gd name="connsiteY133" fmla="*/ 391276 h 740318"/>
              <a:gd name="connsiteX134" fmla="*/ 395666 w 740316"/>
              <a:gd name="connsiteY134" fmla="*/ 401213 h 740318"/>
              <a:gd name="connsiteX135" fmla="*/ 442946 w 740316"/>
              <a:gd name="connsiteY135" fmla="*/ 449656 h 740318"/>
              <a:gd name="connsiteX136" fmla="*/ 568614 w 740316"/>
              <a:gd name="connsiteY136" fmla="*/ 396244 h 740318"/>
              <a:gd name="connsiteX137" fmla="*/ 647000 w 740316"/>
              <a:gd name="connsiteY137" fmla="*/ 414876 h 740318"/>
              <a:gd name="connsiteX138" fmla="*/ 740316 w 740316"/>
              <a:gd name="connsiteY138" fmla="*/ 567660 h 740318"/>
              <a:gd name="connsiteX139" fmla="*/ 568614 w 740316"/>
              <a:gd name="connsiteY139" fmla="*/ 740318 h 740318"/>
              <a:gd name="connsiteX140" fmla="*/ 395666 w 740316"/>
              <a:gd name="connsiteY140" fmla="*/ 567660 h 740318"/>
              <a:gd name="connsiteX141" fmla="*/ 430504 w 740316"/>
              <a:gd name="connsiteY141" fmla="*/ 464562 h 740318"/>
              <a:gd name="connsiteX142" fmla="*/ 381980 w 740316"/>
              <a:gd name="connsiteY142" fmla="*/ 416118 h 740318"/>
              <a:gd name="connsiteX143" fmla="*/ 369536 w 740316"/>
              <a:gd name="connsiteY143" fmla="*/ 417361 h 740318"/>
              <a:gd name="connsiteX144" fmla="*/ 358338 w 740316"/>
              <a:gd name="connsiteY144" fmla="*/ 416118 h 740318"/>
              <a:gd name="connsiteX145" fmla="*/ 309814 w 740316"/>
              <a:gd name="connsiteY145" fmla="*/ 464562 h 740318"/>
              <a:gd name="connsiteX146" fmla="*/ 344652 w 740316"/>
              <a:gd name="connsiteY146" fmla="*/ 567660 h 740318"/>
              <a:gd name="connsiteX147" fmla="*/ 171704 w 740316"/>
              <a:gd name="connsiteY147" fmla="*/ 740318 h 740318"/>
              <a:gd name="connsiteX148" fmla="*/ 0 w 740316"/>
              <a:gd name="connsiteY148" fmla="*/ 567660 h 740318"/>
              <a:gd name="connsiteX149" fmla="*/ 171704 w 740316"/>
              <a:gd name="connsiteY149" fmla="*/ 396244 h 740318"/>
              <a:gd name="connsiteX150" fmla="*/ 250090 w 740316"/>
              <a:gd name="connsiteY150" fmla="*/ 414876 h 740318"/>
              <a:gd name="connsiteX151" fmla="*/ 297372 w 740316"/>
              <a:gd name="connsiteY151" fmla="*/ 449656 h 740318"/>
              <a:gd name="connsiteX152" fmla="*/ 344652 w 740316"/>
              <a:gd name="connsiteY152" fmla="*/ 401213 h 740318"/>
              <a:gd name="connsiteX153" fmla="*/ 342164 w 740316"/>
              <a:gd name="connsiteY153" fmla="*/ 391276 h 740318"/>
              <a:gd name="connsiteX154" fmla="*/ 360828 w 740316"/>
              <a:gd name="connsiteY154" fmla="*/ 365190 h 740318"/>
              <a:gd name="connsiteX155" fmla="*/ 360828 w 740316"/>
              <a:gd name="connsiteY155" fmla="*/ 344074 h 740318"/>
              <a:gd name="connsiteX156" fmla="*/ 197834 w 740316"/>
              <a:gd name="connsiteY156" fmla="*/ 172658 h 740318"/>
              <a:gd name="connsiteX157" fmla="*/ 369536 w 740316"/>
              <a:gd name="connsiteY157" fmla="*/ 0 h 740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740316" h="740318">
                <a:moveTo>
                  <a:pt x="531286" y="592503"/>
                </a:moveTo>
                <a:cubicBezTo>
                  <a:pt x="505158" y="592503"/>
                  <a:pt x="484006" y="613619"/>
                  <a:pt x="484006" y="639704"/>
                </a:cubicBezTo>
                <a:lnTo>
                  <a:pt x="484006" y="694359"/>
                </a:lnTo>
                <a:lnTo>
                  <a:pt x="484006" y="695601"/>
                </a:lnTo>
                <a:cubicBezTo>
                  <a:pt x="490226" y="699327"/>
                  <a:pt x="496448" y="703054"/>
                  <a:pt x="503914" y="705538"/>
                </a:cubicBezTo>
                <a:lnTo>
                  <a:pt x="503914" y="662063"/>
                </a:lnTo>
                <a:cubicBezTo>
                  <a:pt x="503914" y="657094"/>
                  <a:pt x="507646" y="652126"/>
                  <a:pt x="512624" y="652126"/>
                </a:cubicBezTo>
                <a:cubicBezTo>
                  <a:pt x="518844" y="652126"/>
                  <a:pt x="522576" y="657094"/>
                  <a:pt x="522576" y="662063"/>
                </a:cubicBezTo>
                <a:lnTo>
                  <a:pt x="522576" y="711749"/>
                </a:lnTo>
                <a:lnTo>
                  <a:pt x="522576" y="712991"/>
                </a:lnTo>
                <a:cubicBezTo>
                  <a:pt x="536264" y="717959"/>
                  <a:pt x="552438" y="720444"/>
                  <a:pt x="568614" y="720444"/>
                </a:cubicBezTo>
                <a:cubicBezTo>
                  <a:pt x="583544" y="720444"/>
                  <a:pt x="599720" y="717959"/>
                  <a:pt x="613406" y="712991"/>
                </a:cubicBezTo>
                <a:lnTo>
                  <a:pt x="613406" y="711749"/>
                </a:lnTo>
                <a:lnTo>
                  <a:pt x="613406" y="662063"/>
                </a:lnTo>
                <a:cubicBezTo>
                  <a:pt x="613406" y="657094"/>
                  <a:pt x="618382" y="652126"/>
                  <a:pt x="623360" y="652126"/>
                </a:cubicBezTo>
                <a:cubicBezTo>
                  <a:pt x="628336" y="652126"/>
                  <a:pt x="633314" y="657094"/>
                  <a:pt x="633314" y="662063"/>
                </a:cubicBezTo>
                <a:lnTo>
                  <a:pt x="633314" y="706780"/>
                </a:lnTo>
                <a:cubicBezTo>
                  <a:pt x="639534" y="703054"/>
                  <a:pt x="647000" y="699327"/>
                  <a:pt x="651976" y="695601"/>
                </a:cubicBezTo>
                <a:lnTo>
                  <a:pt x="651976" y="639704"/>
                </a:lnTo>
                <a:cubicBezTo>
                  <a:pt x="651976" y="613619"/>
                  <a:pt x="630824" y="592503"/>
                  <a:pt x="605940" y="592503"/>
                </a:cubicBezTo>
                <a:close/>
                <a:moveTo>
                  <a:pt x="134378" y="592503"/>
                </a:moveTo>
                <a:cubicBezTo>
                  <a:pt x="109494" y="592503"/>
                  <a:pt x="88342" y="613619"/>
                  <a:pt x="88342" y="639704"/>
                </a:cubicBezTo>
                <a:lnTo>
                  <a:pt x="88342" y="694359"/>
                </a:lnTo>
                <a:lnTo>
                  <a:pt x="88342" y="695601"/>
                </a:lnTo>
                <a:cubicBezTo>
                  <a:pt x="93318" y="699327"/>
                  <a:pt x="99540" y="703054"/>
                  <a:pt x="107004" y="705538"/>
                </a:cubicBezTo>
                <a:lnTo>
                  <a:pt x="107004" y="662063"/>
                </a:lnTo>
                <a:cubicBezTo>
                  <a:pt x="107004" y="657094"/>
                  <a:pt x="111982" y="652126"/>
                  <a:pt x="116958" y="652126"/>
                </a:cubicBezTo>
                <a:cubicBezTo>
                  <a:pt x="121936" y="652126"/>
                  <a:pt x="126912" y="657094"/>
                  <a:pt x="126912" y="662063"/>
                </a:cubicBezTo>
                <a:lnTo>
                  <a:pt x="126912" y="711749"/>
                </a:lnTo>
                <a:cubicBezTo>
                  <a:pt x="126912" y="711749"/>
                  <a:pt x="126912" y="712991"/>
                  <a:pt x="125668" y="712991"/>
                </a:cubicBezTo>
                <a:cubicBezTo>
                  <a:pt x="140598" y="717959"/>
                  <a:pt x="156774" y="720444"/>
                  <a:pt x="171704" y="720444"/>
                </a:cubicBezTo>
                <a:cubicBezTo>
                  <a:pt x="187880" y="720444"/>
                  <a:pt x="204054" y="717959"/>
                  <a:pt x="217740" y="712991"/>
                </a:cubicBezTo>
                <a:lnTo>
                  <a:pt x="217740" y="711749"/>
                </a:lnTo>
                <a:lnTo>
                  <a:pt x="217740" y="662063"/>
                </a:lnTo>
                <a:cubicBezTo>
                  <a:pt x="217740" y="657094"/>
                  <a:pt x="221474" y="652126"/>
                  <a:pt x="227694" y="652126"/>
                </a:cubicBezTo>
                <a:cubicBezTo>
                  <a:pt x="232672" y="652126"/>
                  <a:pt x="236404" y="657094"/>
                  <a:pt x="236404" y="662063"/>
                </a:cubicBezTo>
                <a:lnTo>
                  <a:pt x="236404" y="705538"/>
                </a:lnTo>
                <a:cubicBezTo>
                  <a:pt x="242626" y="703054"/>
                  <a:pt x="250090" y="699327"/>
                  <a:pt x="256312" y="695601"/>
                </a:cubicBezTo>
                <a:lnTo>
                  <a:pt x="256312" y="639704"/>
                </a:lnTo>
                <a:cubicBezTo>
                  <a:pt x="256312" y="613619"/>
                  <a:pt x="235160" y="592503"/>
                  <a:pt x="209032" y="592503"/>
                </a:cubicBezTo>
                <a:close/>
                <a:moveTo>
                  <a:pt x="570646" y="474863"/>
                </a:moveTo>
                <a:cubicBezTo>
                  <a:pt x="550442" y="474863"/>
                  <a:pt x="535288" y="491279"/>
                  <a:pt x="535288" y="510220"/>
                </a:cubicBezTo>
                <a:cubicBezTo>
                  <a:pt x="535288" y="529162"/>
                  <a:pt x="550442" y="545578"/>
                  <a:pt x="570646" y="545578"/>
                </a:cubicBezTo>
                <a:cubicBezTo>
                  <a:pt x="589588" y="545578"/>
                  <a:pt x="606004" y="529162"/>
                  <a:pt x="606004" y="510220"/>
                </a:cubicBezTo>
                <a:cubicBezTo>
                  <a:pt x="606004" y="497593"/>
                  <a:pt x="598428" y="484965"/>
                  <a:pt x="585800" y="478651"/>
                </a:cubicBezTo>
                <a:cubicBezTo>
                  <a:pt x="582012" y="477388"/>
                  <a:pt x="575698" y="474863"/>
                  <a:pt x="570646" y="474863"/>
                </a:cubicBezTo>
                <a:close/>
                <a:moveTo>
                  <a:pt x="175148" y="474863"/>
                </a:moveTo>
                <a:cubicBezTo>
                  <a:pt x="156206" y="474863"/>
                  <a:pt x="139790" y="491279"/>
                  <a:pt x="139790" y="510220"/>
                </a:cubicBezTo>
                <a:cubicBezTo>
                  <a:pt x="139790" y="529162"/>
                  <a:pt x="156206" y="545578"/>
                  <a:pt x="175148" y="545578"/>
                </a:cubicBezTo>
                <a:cubicBezTo>
                  <a:pt x="195352" y="545578"/>
                  <a:pt x="210506" y="529162"/>
                  <a:pt x="210506" y="510220"/>
                </a:cubicBezTo>
                <a:cubicBezTo>
                  <a:pt x="210506" y="497593"/>
                  <a:pt x="202930" y="484965"/>
                  <a:pt x="191564" y="478651"/>
                </a:cubicBezTo>
                <a:cubicBezTo>
                  <a:pt x="186514" y="477388"/>
                  <a:pt x="181462" y="474863"/>
                  <a:pt x="175148" y="474863"/>
                </a:cubicBezTo>
                <a:close/>
                <a:moveTo>
                  <a:pt x="570646" y="455921"/>
                </a:moveTo>
                <a:cubicBezTo>
                  <a:pt x="579486" y="455921"/>
                  <a:pt x="587062" y="457184"/>
                  <a:pt x="595902" y="460972"/>
                </a:cubicBezTo>
                <a:cubicBezTo>
                  <a:pt x="613580" y="471074"/>
                  <a:pt x="624946" y="490016"/>
                  <a:pt x="624946" y="510220"/>
                </a:cubicBezTo>
                <a:cubicBezTo>
                  <a:pt x="624946" y="540527"/>
                  <a:pt x="599690" y="564519"/>
                  <a:pt x="570646" y="564519"/>
                </a:cubicBezTo>
                <a:cubicBezTo>
                  <a:pt x="540340" y="564519"/>
                  <a:pt x="516348" y="540527"/>
                  <a:pt x="516348" y="510220"/>
                </a:cubicBezTo>
                <a:cubicBezTo>
                  <a:pt x="516348" y="479914"/>
                  <a:pt x="540340" y="455921"/>
                  <a:pt x="570646" y="455921"/>
                </a:cubicBezTo>
                <a:close/>
                <a:moveTo>
                  <a:pt x="175148" y="455921"/>
                </a:moveTo>
                <a:cubicBezTo>
                  <a:pt x="183988" y="455921"/>
                  <a:pt x="192826" y="457184"/>
                  <a:pt x="200404" y="460972"/>
                </a:cubicBezTo>
                <a:cubicBezTo>
                  <a:pt x="219346" y="471074"/>
                  <a:pt x="229448" y="490016"/>
                  <a:pt x="229448" y="510220"/>
                </a:cubicBezTo>
                <a:cubicBezTo>
                  <a:pt x="229448" y="540527"/>
                  <a:pt x="205454" y="564519"/>
                  <a:pt x="175148" y="564519"/>
                </a:cubicBezTo>
                <a:cubicBezTo>
                  <a:pt x="146104" y="564519"/>
                  <a:pt x="120848" y="540527"/>
                  <a:pt x="120848" y="510220"/>
                </a:cubicBezTo>
                <a:cubicBezTo>
                  <a:pt x="120848" y="479914"/>
                  <a:pt x="146104" y="455921"/>
                  <a:pt x="175148" y="455921"/>
                </a:cubicBezTo>
                <a:close/>
                <a:moveTo>
                  <a:pt x="568614" y="416118"/>
                </a:moveTo>
                <a:cubicBezTo>
                  <a:pt x="484006" y="416118"/>
                  <a:pt x="415574" y="484436"/>
                  <a:pt x="415574" y="567660"/>
                </a:cubicBezTo>
                <a:cubicBezTo>
                  <a:pt x="415574" y="612377"/>
                  <a:pt x="434236" y="652126"/>
                  <a:pt x="464098" y="679453"/>
                </a:cubicBezTo>
                <a:lnTo>
                  <a:pt x="464098" y="639704"/>
                </a:lnTo>
                <a:cubicBezTo>
                  <a:pt x="464098" y="602440"/>
                  <a:pt x="495204" y="572629"/>
                  <a:pt x="531286" y="572629"/>
                </a:cubicBezTo>
                <a:lnTo>
                  <a:pt x="605940" y="572629"/>
                </a:lnTo>
                <a:cubicBezTo>
                  <a:pt x="642022" y="572629"/>
                  <a:pt x="671884" y="602440"/>
                  <a:pt x="671884" y="639704"/>
                </a:cubicBezTo>
                <a:lnTo>
                  <a:pt x="671884" y="679453"/>
                </a:lnTo>
                <a:cubicBezTo>
                  <a:pt x="701746" y="652126"/>
                  <a:pt x="720410" y="612377"/>
                  <a:pt x="720410" y="567660"/>
                </a:cubicBezTo>
                <a:cubicBezTo>
                  <a:pt x="720410" y="510521"/>
                  <a:pt x="689304" y="458351"/>
                  <a:pt x="638290" y="432266"/>
                </a:cubicBezTo>
                <a:cubicBezTo>
                  <a:pt x="617138" y="421087"/>
                  <a:pt x="593498" y="416118"/>
                  <a:pt x="568614" y="416118"/>
                </a:cubicBezTo>
                <a:close/>
                <a:moveTo>
                  <a:pt x="171704" y="416118"/>
                </a:moveTo>
                <a:cubicBezTo>
                  <a:pt x="88342" y="416118"/>
                  <a:pt x="19908" y="484436"/>
                  <a:pt x="19908" y="567660"/>
                </a:cubicBezTo>
                <a:cubicBezTo>
                  <a:pt x="19908" y="612377"/>
                  <a:pt x="38572" y="652126"/>
                  <a:pt x="68434" y="679453"/>
                </a:cubicBezTo>
                <a:lnTo>
                  <a:pt x="68434" y="639704"/>
                </a:lnTo>
                <a:cubicBezTo>
                  <a:pt x="68434" y="602440"/>
                  <a:pt x="98296" y="572629"/>
                  <a:pt x="134378" y="572629"/>
                </a:cubicBezTo>
                <a:lnTo>
                  <a:pt x="209032" y="572629"/>
                </a:lnTo>
                <a:cubicBezTo>
                  <a:pt x="245114" y="572629"/>
                  <a:pt x="276220" y="602440"/>
                  <a:pt x="276220" y="639704"/>
                </a:cubicBezTo>
                <a:lnTo>
                  <a:pt x="276220" y="679453"/>
                </a:lnTo>
                <a:cubicBezTo>
                  <a:pt x="306082" y="652126"/>
                  <a:pt x="325988" y="612377"/>
                  <a:pt x="325988" y="567660"/>
                </a:cubicBezTo>
                <a:cubicBezTo>
                  <a:pt x="325988" y="510521"/>
                  <a:pt x="293638" y="458351"/>
                  <a:pt x="242626" y="432266"/>
                </a:cubicBezTo>
                <a:cubicBezTo>
                  <a:pt x="220230" y="421087"/>
                  <a:pt x="196590" y="416118"/>
                  <a:pt x="171704" y="416118"/>
                </a:cubicBezTo>
                <a:close/>
                <a:moveTo>
                  <a:pt x="333454" y="197501"/>
                </a:moveTo>
                <a:cubicBezTo>
                  <a:pt x="307326" y="197501"/>
                  <a:pt x="286174" y="218617"/>
                  <a:pt x="286174" y="243460"/>
                </a:cubicBezTo>
                <a:lnTo>
                  <a:pt x="286174" y="299357"/>
                </a:lnTo>
                <a:cubicBezTo>
                  <a:pt x="292394" y="304325"/>
                  <a:pt x="298616" y="306810"/>
                  <a:pt x="306082" y="310536"/>
                </a:cubicBezTo>
                <a:lnTo>
                  <a:pt x="306082" y="265819"/>
                </a:lnTo>
                <a:cubicBezTo>
                  <a:pt x="306082" y="260850"/>
                  <a:pt x="309814" y="255882"/>
                  <a:pt x="314790" y="255882"/>
                </a:cubicBezTo>
                <a:cubicBezTo>
                  <a:pt x="321012" y="255882"/>
                  <a:pt x="324744" y="260850"/>
                  <a:pt x="324744" y="265819"/>
                </a:cubicBezTo>
                <a:lnTo>
                  <a:pt x="324744" y="315505"/>
                </a:lnTo>
                <a:cubicBezTo>
                  <a:pt x="324744" y="316747"/>
                  <a:pt x="324744" y="316747"/>
                  <a:pt x="324744" y="317989"/>
                </a:cubicBezTo>
                <a:cubicBezTo>
                  <a:pt x="339676" y="321715"/>
                  <a:pt x="354606" y="325442"/>
                  <a:pt x="369536" y="325442"/>
                </a:cubicBezTo>
                <a:cubicBezTo>
                  <a:pt x="385712" y="325442"/>
                  <a:pt x="401886" y="321715"/>
                  <a:pt x="415574" y="317989"/>
                </a:cubicBezTo>
                <a:cubicBezTo>
                  <a:pt x="415574" y="317989"/>
                  <a:pt x="415574" y="316747"/>
                  <a:pt x="415574" y="315505"/>
                </a:cubicBezTo>
                <a:lnTo>
                  <a:pt x="415574" y="265819"/>
                </a:lnTo>
                <a:cubicBezTo>
                  <a:pt x="415574" y="260850"/>
                  <a:pt x="419306" y="255882"/>
                  <a:pt x="425528" y="255882"/>
                </a:cubicBezTo>
                <a:cubicBezTo>
                  <a:pt x="430504" y="255882"/>
                  <a:pt x="434236" y="260850"/>
                  <a:pt x="434236" y="265819"/>
                </a:cubicBezTo>
                <a:lnTo>
                  <a:pt x="434236" y="310536"/>
                </a:lnTo>
                <a:cubicBezTo>
                  <a:pt x="441702" y="308052"/>
                  <a:pt x="449168" y="304325"/>
                  <a:pt x="454144" y="299357"/>
                </a:cubicBezTo>
                <a:lnTo>
                  <a:pt x="454144" y="243460"/>
                </a:lnTo>
                <a:cubicBezTo>
                  <a:pt x="454144" y="218617"/>
                  <a:pt x="432992" y="197501"/>
                  <a:pt x="406864" y="197501"/>
                </a:cubicBezTo>
                <a:close/>
                <a:moveTo>
                  <a:pt x="372280" y="79363"/>
                </a:moveTo>
                <a:cubicBezTo>
                  <a:pt x="353552" y="79363"/>
                  <a:pt x="338572" y="95779"/>
                  <a:pt x="338572" y="114720"/>
                </a:cubicBezTo>
                <a:cubicBezTo>
                  <a:pt x="338572" y="133662"/>
                  <a:pt x="353552" y="148815"/>
                  <a:pt x="372280" y="148815"/>
                </a:cubicBezTo>
                <a:cubicBezTo>
                  <a:pt x="392254" y="148815"/>
                  <a:pt x="407234" y="133662"/>
                  <a:pt x="407234" y="114720"/>
                </a:cubicBezTo>
                <a:cubicBezTo>
                  <a:pt x="407234" y="100830"/>
                  <a:pt x="400992" y="89465"/>
                  <a:pt x="388508" y="83151"/>
                </a:cubicBezTo>
                <a:cubicBezTo>
                  <a:pt x="383514" y="80625"/>
                  <a:pt x="378522" y="79363"/>
                  <a:pt x="372280" y="79363"/>
                </a:cubicBezTo>
                <a:close/>
                <a:moveTo>
                  <a:pt x="372280" y="60421"/>
                </a:moveTo>
                <a:cubicBezTo>
                  <a:pt x="381018" y="60421"/>
                  <a:pt x="391006" y="61684"/>
                  <a:pt x="398496" y="66735"/>
                </a:cubicBezTo>
                <a:cubicBezTo>
                  <a:pt x="415974" y="75574"/>
                  <a:pt x="427210" y="93253"/>
                  <a:pt x="427210" y="114720"/>
                </a:cubicBezTo>
                <a:cubicBezTo>
                  <a:pt x="427210" y="143764"/>
                  <a:pt x="402242" y="169019"/>
                  <a:pt x="372280" y="169019"/>
                </a:cubicBezTo>
                <a:cubicBezTo>
                  <a:pt x="343566" y="169019"/>
                  <a:pt x="318596" y="143764"/>
                  <a:pt x="318596" y="114720"/>
                </a:cubicBezTo>
                <a:cubicBezTo>
                  <a:pt x="318596" y="84414"/>
                  <a:pt x="343566" y="60421"/>
                  <a:pt x="372280" y="60421"/>
                </a:cubicBezTo>
                <a:close/>
                <a:moveTo>
                  <a:pt x="369536" y="19874"/>
                </a:moveTo>
                <a:cubicBezTo>
                  <a:pt x="286174" y="19874"/>
                  <a:pt x="217740" y="88192"/>
                  <a:pt x="217740" y="172658"/>
                </a:cubicBezTo>
                <a:cubicBezTo>
                  <a:pt x="217740" y="216133"/>
                  <a:pt x="236404" y="257124"/>
                  <a:pt x="266266" y="284451"/>
                </a:cubicBezTo>
                <a:lnTo>
                  <a:pt x="266266" y="243460"/>
                </a:lnTo>
                <a:cubicBezTo>
                  <a:pt x="266266" y="207438"/>
                  <a:pt x="296128" y="177627"/>
                  <a:pt x="333454" y="177627"/>
                </a:cubicBezTo>
                <a:lnTo>
                  <a:pt x="406864" y="177627"/>
                </a:lnTo>
                <a:cubicBezTo>
                  <a:pt x="444190" y="177627"/>
                  <a:pt x="474052" y="207438"/>
                  <a:pt x="474052" y="243460"/>
                </a:cubicBezTo>
                <a:lnTo>
                  <a:pt x="474052" y="285693"/>
                </a:lnTo>
                <a:cubicBezTo>
                  <a:pt x="503914" y="257124"/>
                  <a:pt x="522576" y="216133"/>
                  <a:pt x="522576" y="172658"/>
                </a:cubicBezTo>
                <a:cubicBezTo>
                  <a:pt x="522576" y="114277"/>
                  <a:pt x="491472" y="63349"/>
                  <a:pt x="440458" y="36022"/>
                </a:cubicBezTo>
                <a:cubicBezTo>
                  <a:pt x="419306" y="24843"/>
                  <a:pt x="395666" y="19874"/>
                  <a:pt x="369536" y="19874"/>
                </a:cubicBezTo>
                <a:close/>
                <a:moveTo>
                  <a:pt x="369536" y="0"/>
                </a:moveTo>
                <a:cubicBezTo>
                  <a:pt x="398154" y="0"/>
                  <a:pt x="425528" y="7453"/>
                  <a:pt x="449168" y="19874"/>
                </a:cubicBezTo>
                <a:cubicBezTo>
                  <a:pt x="506402" y="49686"/>
                  <a:pt x="542484" y="108067"/>
                  <a:pt x="542484" y="172658"/>
                </a:cubicBezTo>
                <a:cubicBezTo>
                  <a:pt x="542484" y="263335"/>
                  <a:pt x="470320" y="339105"/>
                  <a:pt x="379490" y="344074"/>
                </a:cubicBezTo>
                <a:lnTo>
                  <a:pt x="379490" y="366433"/>
                </a:lnTo>
                <a:cubicBezTo>
                  <a:pt x="390688" y="370159"/>
                  <a:pt x="398154" y="380096"/>
                  <a:pt x="398154" y="391276"/>
                </a:cubicBezTo>
                <a:cubicBezTo>
                  <a:pt x="398154" y="395002"/>
                  <a:pt x="395666" y="398728"/>
                  <a:pt x="395666" y="401213"/>
                </a:cubicBezTo>
                <a:lnTo>
                  <a:pt x="442946" y="449656"/>
                </a:lnTo>
                <a:cubicBezTo>
                  <a:pt x="474052" y="416118"/>
                  <a:pt x="518844" y="396244"/>
                  <a:pt x="568614" y="396244"/>
                </a:cubicBezTo>
                <a:cubicBezTo>
                  <a:pt x="595986" y="396244"/>
                  <a:pt x="622116" y="402455"/>
                  <a:pt x="647000" y="414876"/>
                </a:cubicBezTo>
                <a:cubicBezTo>
                  <a:pt x="705478" y="444688"/>
                  <a:pt x="740316" y="503068"/>
                  <a:pt x="740316" y="567660"/>
                </a:cubicBezTo>
                <a:cubicBezTo>
                  <a:pt x="740316" y="663305"/>
                  <a:pt x="663174" y="740318"/>
                  <a:pt x="568614" y="740318"/>
                </a:cubicBezTo>
                <a:cubicBezTo>
                  <a:pt x="474052" y="740318"/>
                  <a:pt x="395666" y="663305"/>
                  <a:pt x="395666" y="567660"/>
                </a:cubicBezTo>
                <a:cubicBezTo>
                  <a:pt x="395666" y="529154"/>
                  <a:pt x="409352" y="493131"/>
                  <a:pt x="430504" y="464562"/>
                </a:cubicBezTo>
                <a:lnTo>
                  <a:pt x="381980" y="416118"/>
                </a:lnTo>
                <a:cubicBezTo>
                  <a:pt x="378246" y="417361"/>
                  <a:pt x="374514" y="417361"/>
                  <a:pt x="369536" y="417361"/>
                </a:cubicBezTo>
                <a:cubicBezTo>
                  <a:pt x="365804" y="417361"/>
                  <a:pt x="362072" y="417361"/>
                  <a:pt x="358338" y="416118"/>
                </a:cubicBezTo>
                <a:lnTo>
                  <a:pt x="309814" y="464562"/>
                </a:lnTo>
                <a:cubicBezTo>
                  <a:pt x="332210" y="494373"/>
                  <a:pt x="344652" y="529154"/>
                  <a:pt x="344652" y="567660"/>
                </a:cubicBezTo>
                <a:cubicBezTo>
                  <a:pt x="344652" y="663305"/>
                  <a:pt x="266266" y="740318"/>
                  <a:pt x="171704" y="740318"/>
                </a:cubicBezTo>
                <a:cubicBezTo>
                  <a:pt x="77144" y="740318"/>
                  <a:pt x="0" y="663305"/>
                  <a:pt x="0" y="567660"/>
                </a:cubicBezTo>
                <a:cubicBezTo>
                  <a:pt x="0" y="473257"/>
                  <a:pt x="77144" y="396244"/>
                  <a:pt x="171704" y="396244"/>
                </a:cubicBezTo>
                <a:cubicBezTo>
                  <a:pt x="199078" y="396244"/>
                  <a:pt x="227694" y="402455"/>
                  <a:pt x="250090" y="414876"/>
                </a:cubicBezTo>
                <a:cubicBezTo>
                  <a:pt x="268754" y="423571"/>
                  <a:pt x="283686" y="435993"/>
                  <a:pt x="297372" y="449656"/>
                </a:cubicBezTo>
                <a:lnTo>
                  <a:pt x="344652" y="401213"/>
                </a:lnTo>
                <a:cubicBezTo>
                  <a:pt x="343408" y="398728"/>
                  <a:pt x="342164" y="395002"/>
                  <a:pt x="342164" y="391276"/>
                </a:cubicBezTo>
                <a:cubicBezTo>
                  <a:pt x="342164" y="378854"/>
                  <a:pt x="349630" y="368917"/>
                  <a:pt x="360828" y="365190"/>
                </a:cubicBezTo>
                <a:lnTo>
                  <a:pt x="360828" y="344074"/>
                </a:lnTo>
                <a:cubicBezTo>
                  <a:pt x="269998" y="339105"/>
                  <a:pt x="197834" y="263335"/>
                  <a:pt x="197834" y="172658"/>
                </a:cubicBezTo>
                <a:cubicBezTo>
                  <a:pt x="197834" y="78255"/>
                  <a:pt x="274976" y="0"/>
                  <a:pt x="369536" y="0"/>
                </a:cubicBezTo>
                <a:close/>
              </a:path>
            </a:pathLst>
          </a:cu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51" name="Freeform: Shape 750">
            <a:extLst>
              <a:ext uri="{FF2B5EF4-FFF2-40B4-BE49-F238E27FC236}">
                <a16:creationId xmlns:a16="http://schemas.microsoft.com/office/drawing/2014/main" id="{59F47705-6CF6-4917-B824-2961797825E9}"/>
              </a:ext>
            </a:extLst>
          </p:cNvPr>
          <p:cNvSpPr>
            <a:spLocks noChangeArrowheads="1"/>
          </p:cNvSpPr>
          <p:nvPr/>
        </p:nvSpPr>
        <p:spPr bwMode="auto">
          <a:xfrm>
            <a:off x="11347351" y="1286713"/>
            <a:ext cx="392124" cy="350933"/>
          </a:xfrm>
          <a:custGeom>
            <a:avLst/>
            <a:gdLst>
              <a:gd name="connsiteX0" fmla="*/ 518504 w 784248"/>
              <a:gd name="connsiteY0" fmla="*/ 598742 h 701866"/>
              <a:gd name="connsiteX1" fmla="*/ 589844 w 784248"/>
              <a:gd name="connsiteY1" fmla="*/ 598742 h 701866"/>
              <a:gd name="connsiteX2" fmla="*/ 652422 w 784248"/>
              <a:gd name="connsiteY2" fmla="*/ 662107 h 701866"/>
              <a:gd name="connsiteX3" fmla="*/ 652422 w 784248"/>
              <a:gd name="connsiteY3" fmla="*/ 691926 h 701866"/>
              <a:gd name="connsiteX4" fmla="*/ 642410 w 784248"/>
              <a:gd name="connsiteY4" fmla="*/ 701866 h 701866"/>
              <a:gd name="connsiteX5" fmla="*/ 632398 w 784248"/>
              <a:gd name="connsiteY5" fmla="*/ 691926 h 701866"/>
              <a:gd name="connsiteX6" fmla="*/ 632398 w 784248"/>
              <a:gd name="connsiteY6" fmla="*/ 662107 h 701866"/>
              <a:gd name="connsiteX7" fmla="*/ 589844 w 784248"/>
              <a:gd name="connsiteY7" fmla="*/ 618621 h 701866"/>
              <a:gd name="connsiteX8" fmla="*/ 518504 w 784248"/>
              <a:gd name="connsiteY8" fmla="*/ 618621 h 701866"/>
              <a:gd name="connsiteX9" fmla="*/ 474698 w 784248"/>
              <a:gd name="connsiteY9" fmla="*/ 662107 h 701866"/>
              <a:gd name="connsiteX10" fmla="*/ 474698 w 784248"/>
              <a:gd name="connsiteY10" fmla="*/ 691926 h 701866"/>
              <a:gd name="connsiteX11" fmla="*/ 465936 w 784248"/>
              <a:gd name="connsiteY11" fmla="*/ 701866 h 701866"/>
              <a:gd name="connsiteX12" fmla="*/ 455924 w 784248"/>
              <a:gd name="connsiteY12" fmla="*/ 691926 h 701866"/>
              <a:gd name="connsiteX13" fmla="*/ 455924 w 784248"/>
              <a:gd name="connsiteY13" fmla="*/ 662107 h 701866"/>
              <a:gd name="connsiteX14" fmla="*/ 518504 w 784248"/>
              <a:gd name="connsiteY14" fmla="*/ 598742 h 701866"/>
              <a:gd name="connsiteX15" fmla="*/ 201156 w 784248"/>
              <a:gd name="connsiteY15" fmla="*/ 598742 h 701866"/>
              <a:gd name="connsiteX16" fmla="*/ 271246 w 784248"/>
              <a:gd name="connsiteY16" fmla="*/ 598742 h 701866"/>
              <a:gd name="connsiteX17" fmla="*/ 333824 w 784248"/>
              <a:gd name="connsiteY17" fmla="*/ 662107 h 701866"/>
              <a:gd name="connsiteX18" fmla="*/ 333824 w 784248"/>
              <a:gd name="connsiteY18" fmla="*/ 691926 h 701866"/>
              <a:gd name="connsiteX19" fmla="*/ 325064 w 784248"/>
              <a:gd name="connsiteY19" fmla="*/ 701866 h 701866"/>
              <a:gd name="connsiteX20" fmla="*/ 313800 w 784248"/>
              <a:gd name="connsiteY20" fmla="*/ 691926 h 701866"/>
              <a:gd name="connsiteX21" fmla="*/ 313800 w 784248"/>
              <a:gd name="connsiteY21" fmla="*/ 662107 h 701866"/>
              <a:gd name="connsiteX22" fmla="*/ 271246 w 784248"/>
              <a:gd name="connsiteY22" fmla="*/ 618621 h 701866"/>
              <a:gd name="connsiteX23" fmla="*/ 201156 w 784248"/>
              <a:gd name="connsiteY23" fmla="*/ 618621 h 701866"/>
              <a:gd name="connsiteX24" fmla="*/ 157352 w 784248"/>
              <a:gd name="connsiteY24" fmla="*/ 662107 h 701866"/>
              <a:gd name="connsiteX25" fmla="*/ 157352 w 784248"/>
              <a:gd name="connsiteY25" fmla="*/ 691926 h 701866"/>
              <a:gd name="connsiteX26" fmla="*/ 147338 w 784248"/>
              <a:gd name="connsiteY26" fmla="*/ 701866 h 701866"/>
              <a:gd name="connsiteX27" fmla="*/ 137326 w 784248"/>
              <a:gd name="connsiteY27" fmla="*/ 691926 h 701866"/>
              <a:gd name="connsiteX28" fmla="*/ 137326 w 784248"/>
              <a:gd name="connsiteY28" fmla="*/ 662107 h 701866"/>
              <a:gd name="connsiteX29" fmla="*/ 201156 w 784248"/>
              <a:gd name="connsiteY29" fmla="*/ 598742 h 701866"/>
              <a:gd name="connsiteX30" fmla="*/ 551422 w 784248"/>
              <a:gd name="connsiteY30" fmla="*/ 508761 h 701866"/>
              <a:gd name="connsiteX31" fmla="*/ 519986 w 784248"/>
              <a:gd name="connsiteY31" fmla="*/ 539823 h 701866"/>
              <a:gd name="connsiteX32" fmla="*/ 551422 w 784248"/>
              <a:gd name="connsiteY32" fmla="*/ 572126 h 701866"/>
              <a:gd name="connsiteX33" fmla="*/ 584116 w 784248"/>
              <a:gd name="connsiteY33" fmla="*/ 539823 h 701866"/>
              <a:gd name="connsiteX34" fmla="*/ 566512 w 784248"/>
              <a:gd name="connsiteY34" fmla="*/ 512489 h 701866"/>
              <a:gd name="connsiteX35" fmla="*/ 551422 w 784248"/>
              <a:gd name="connsiteY35" fmla="*/ 508761 h 701866"/>
              <a:gd name="connsiteX36" fmla="*/ 232210 w 784248"/>
              <a:gd name="connsiteY36" fmla="*/ 508761 h 701866"/>
              <a:gd name="connsiteX37" fmla="*/ 201150 w 784248"/>
              <a:gd name="connsiteY37" fmla="*/ 539823 h 701866"/>
              <a:gd name="connsiteX38" fmla="*/ 232210 w 784248"/>
              <a:gd name="connsiteY38" fmla="*/ 572126 h 701866"/>
              <a:gd name="connsiteX39" fmla="*/ 264514 w 784248"/>
              <a:gd name="connsiteY39" fmla="*/ 539823 h 701866"/>
              <a:gd name="connsiteX40" fmla="*/ 247120 w 784248"/>
              <a:gd name="connsiteY40" fmla="*/ 512489 h 701866"/>
              <a:gd name="connsiteX41" fmla="*/ 232210 w 784248"/>
              <a:gd name="connsiteY41" fmla="*/ 508761 h 701866"/>
              <a:gd name="connsiteX42" fmla="*/ 551422 w 784248"/>
              <a:gd name="connsiteY42" fmla="*/ 488882 h 701866"/>
              <a:gd name="connsiteX43" fmla="*/ 575314 w 784248"/>
              <a:gd name="connsiteY43" fmla="*/ 495094 h 701866"/>
              <a:gd name="connsiteX44" fmla="*/ 602976 w 784248"/>
              <a:gd name="connsiteY44" fmla="*/ 539823 h 701866"/>
              <a:gd name="connsiteX45" fmla="*/ 551422 w 784248"/>
              <a:gd name="connsiteY45" fmla="*/ 592006 h 701866"/>
              <a:gd name="connsiteX46" fmla="*/ 499868 w 784248"/>
              <a:gd name="connsiteY46" fmla="*/ 539823 h 701866"/>
              <a:gd name="connsiteX47" fmla="*/ 551422 w 784248"/>
              <a:gd name="connsiteY47" fmla="*/ 488882 h 701866"/>
              <a:gd name="connsiteX48" fmla="*/ 232210 w 784248"/>
              <a:gd name="connsiteY48" fmla="*/ 488882 h 701866"/>
              <a:gd name="connsiteX49" fmla="*/ 257060 w 784248"/>
              <a:gd name="connsiteY49" fmla="*/ 495094 h 701866"/>
              <a:gd name="connsiteX50" fmla="*/ 284394 w 784248"/>
              <a:gd name="connsiteY50" fmla="*/ 539823 h 701866"/>
              <a:gd name="connsiteX51" fmla="*/ 232210 w 784248"/>
              <a:gd name="connsiteY51" fmla="*/ 592006 h 701866"/>
              <a:gd name="connsiteX52" fmla="*/ 181270 w 784248"/>
              <a:gd name="connsiteY52" fmla="*/ 539823 h 701866"/>
              <a:gd name="connsiteX53" fmla="*/ 232210 w 784248"/>
              <a:gd name="connsiteY53" fmla="*/ 488882 h 701866"/>
              <a:gd name="connsiteX54" fmla="*/ 356550 w 784248"/>
              <a:gd name="connsiteY54" fmla="*/ 376276 h 701866"/>
              <a:gd name="connsiteX55" fmla="*/ 314104 w 784248"/>
              <a:gd name="connsiteY55" fmla="*/ 419971 h 701866"/>
              <a:gd name="connsiteX56" fmla="*/ 314104 w 784248"/>
              <a:gd name="connsiteY56" fmla="*/ 467411 h 701866"/>
              <a:gd name="connsiteX57" fmla="*/ 330334 w 784248"/>
              <a:gd name="connsiteY57" fmla="*/ 476150 h 701866"/>
              <a:gd name="connsiteX58" fmla="*/ 330334 w 784248"/>
              <a:gd name="connsiteY58" fmla="*/ 441194 h 701866"/>
              <a:gd name="connsiteX59" fmla="*/ 339072 w 784248"/>
              <a:gd name="connsiteY59" fmla="*/ 431207 h 701866"/>
              <a:gd name="connsiteX60" fmla="*/ 349060 w 784248"/>
              <a:gd name="connsiteY60" fmla="*/ 441194 h 701866"/>
              <a:gd name="connsiteX61" fmla="*/ 349060 w 784248"/>
              <a:gd name="connsiteY61" fmla="*/ 483641 h 701866"/>
              <a:gd name="connsiteX62" fmla="*/ 382768 w 784248"/>
              <a:gd name="connsiteY62" fmla="*/ 489883 h 701866"/>
              <a:gd name="connsiteX63" fmla="*/ 382768 w 784248"/>
              <a:gd name="connsiteY63" fmla="*/ 461169 h 701866"/>
              <a:gd name="connsiteX64" fmla="*/ 391506 w 784248"/>
              <a:gd name="connsiteY64" fmla="*/ 452430 h 701866"/>
              <a:gd name="connsiteX65" fmla="*/ 401494 w 784248"/>
              <a:gd name="connsiteY65" fmla="*/ 461169 h 701866"/>
              <a:gd name="connsiteX66" fmla="*/ 401494 w 784248"/>
              <a:gd name="connsiteY66" fmla="*/ 489883 h 701866"/>
              <a:gd name="connsiteX67" fmla="*/ 433952 w 784248"/>
              <a:gd name="connsiteY67" fmla="*/ 483641 h 701866"/>
              <a:gd name="connsiteX68" fmla="*/ 433952 w 784248"/>
              <a:gd name="connsiteY68" fmla="*/ 441194 h 701866"/>
              <a:gd name="connsiteX69" fmla="*/ 443940 w 784248"/>
              <a:gd name="connsiteY69" fmla="*/ 431207 h 701866"/>
              <a:gd name="connsiteX70" fmla="*/ 452680 w 784248"/>
              <a:gd name="connsiteY70" fmla="*/ 441194 h 701866"/>
              <a:gd name="connsiteX71" fmla="*/ 452680 w 784248"/>
              <a:gd name="connsiteY71" fmla="*/ 476150 h 701866"/>
              <a:gd name="connsiteX72" fmla="*/ 470156 w 784248"/>
              <a:gd name="connsiteY72" fmla="*/ 467411 h 701866"/>
              <a:gd name="connsiteX73" fmla="*/ 470156 w 784248"/>
              <a:gd name="connsiteY73" fmla="*/ 419971 h 701866"/>
              <a:gd name="connsiteX74" fmla="*/ 426462 w 784248"/>
              <a:gd name="connsiteY74" fmla="*/ 376276 h 701866"/>
              <a:gd name="connsiteX75" fmla="*/ 650734 w 784248"/>
              <a:gd name="connsiteY75" fmla="*/ 357051 h 701866"/>
              <a:gd name="connsiteX76" fmla="*/ 721270 w 784248"/>
              <a:gd name="connsiteY76" fmla="*/ 357051 h 701866"/>
              <a:gd name="connsiteX77" fmla="*/ 784248 w 784248"/>
              <a:gd name="connsiteY77" fmla="*/ 419742 h 701866"/>
              <a:gd name="connsiteX78" fmla="*/ 784248 w 784248"/>
              <a:gd name="connsiteY78" fmla="*/ 461118 h 701866"/>
              <a:gd name="connsiteX79" fmla="*/ 774172 w 784248"/>
              <a:gd name="connsiteY79" fmla="*/ 471148 h 701866"/>
              <a:gd name="connsiteX80" fmla="*/ 765354 w 784248"/>
              <a:gd name="connsiteY80" fmla="*/ 461118 h 701866"/>
              <a:gd name="connsiteX81" fmla="*/ 765354 w 784248"/>
              <a:gd name="connsiteY81" fmla="*/ 419742 h 701866"/>
              <a:gd name="connsiteX82" fmla="*/ 721270 w 784248"/>
              <a:gd name="connsiteY82" fmla="*/ 375858 h 701866"/>
              <a:gd name="connsiteX83" fmla="*/ 650734 w 784248"/>
              <a:gd name="connsiteY83" fmla="*/ 375858 h 701866"/>
              <a:gd name="connsiteX84" fmla="*/ 606650 w 784248"/>
              <a:gd name="connsiteY84" fmla="*/ 419742 h 701866"/>
              <a:gd name="connsiteX85" fmla="*/ 597834 w 784248"/>
              <a:gd name="connsiteY85" fmla="*/ 429772 h 701866"/>
              <a:gd name="connsiteX86" fmla="*/ 587756 w 784248"/>
              <a:gd name="connsiteY86" fmla="*/ 419742 h 701866"/>
              <a:gd name="connsiteX87" fmla="*/ 650734 w 784248"/>
              <a:gd name="connsiteY87" fmla="*/ 357051 h 701866"/>
              <a:gd name="connsiteX88" fmla="*/ 62976 w 784248"/>
              <a:gd name="connsiteY88" fmla="*/ 357051 h 701866"/>
              <a:gd name="connsiteX89" fmla="*/ 133512 w 784248"/>
              <a:gd name="connsiteY89" fmla="*/ 357051 h 701866"/>
              <a:gd name="connsiteX90" fmla="*/ 196490 w 784248"/>
              <a:gd name="connsiteY90" fmla="*/ 419742 h 701866"/>
              <a:gd name="connsiteX91" fmla="*/ 186414 w 784248"/>
              <a:gd name="connsiteY91" fmla="*/ 429772 h 701866"/>
              <a:gd name="connsiteX92" fmla="*/ 177596 w 784248"/>
              <a:gd name="connsiteY92" fmla="*/ 419742 h 701866"/>
              <a:gd name="connsiteX93" fmla="*/ 133512 w 784248"/>
              <a:gd name="connsiteY93" fmla="*/ 375858 h 701866"/>
              <a:gd name="connsiteX94" fmla="*/ 62976 w 784248"/>
              <a:gd name="connsiteY94" fmla="*/ 375858 h 701866"/>
              <a:gd name="connsiteX95" fmla="*/ 20152 w 784248"/>
              <a:gd name="connsiteY95" fmla="*/ 419742 h 701866"/>
              <a:gd name="connsiteX96" fmla="*/ 20152 w 784248"/>
              <a:gd name="connsiteY96" fmla="*/ 461118 h 701866"/>
              <a:gd name="connsiteX97" fmla="*/ 10076 w 784248"/>
              <a:gd name="connsiteY97" fmla="*/ 471148 h 701866"/>
              <a:gd name="connsiteX98" fmla="*/ 0 w 784248"/>
              <a:gd name="connsiteY98" fmla="*/ 461118 h 701866"/>
              <a:gd name="connsiteX99" fmla="*/ 0 w 784248"/>
              <a:gd name="connsiteY99" fmla="*/ 419742 h 701866"/>
              <a:gd name="connsiteX100" fmla="*/ 62976 w 784248"/>
              <a:gd name="connsiteY100" fmla="*/ 357051 h 701866"/>
              <a:gd name="connsiteX101" fmla="*/ 688750 w 784248"/>
              <a:gd name="connsiteY101" fmla="*/ 266047 h 701866"/>
              <a:gd name="connsiteX102" fmla="*/ 656056 w 784248"/>
              <a:gd name="connsiteY102" fmla="*/ 298740 h 701866"/>
              <a:gd name="connsiteX103" fmla="*/ 688750 w 784248"/>
              <a:gd name="connsiteY103" fmla="*/ 330176 h 701866"/>
              <a:gd name="connsiteX104" fmla="*/ 720186 w 784248"/>
              <a:gd name="connsiteY104" fmla="*/ 298740 h 701866"/>
              <a:gd name="connsiteX105" fmla="*/ 703838 w 784248"/>
              <a:gd name="connsiteY105" fmla="*/ 269820 h 701866"/>
              <a:gd name="connsiteX106" fmla="*/ 688750 w 784248"/>
              <a:gd name="connsiteY106" fmla="*/ 266047 h 701866"/>
              <a:gd name="connsiteX107" fmla="*/ 392126 w 784248"/>
              <a:gd name="connsiteY107" fmla="*/ 266047 h 701866"/>
              <a:gd name="connsiteX108" fmla="*/ 360688 w 784248"/>
              <a:gd name="connsiteY108" fmla="*/ 298740 h 701866"/>
              <a:gd name="connsiteX109" fmla="*/ 392126 w 784248"/>
              <a:gd name="connsiteY109" fmla="*/ 330176 h 701866"/>
              <a:gd name="connsiteX110" fmla="*/ 424820 w 784248"/>
              <a:gd name="connsiteY110" fmla="*/ 298740 h 701866"/>
              <a:gd name="connsiteX111" fmla="*/ 407214 w 784248"/>
              <a:gd name="connsiteY111" fmla="*/ 269820 h 701866"/>
              <a:gd name="connsiteX112" fmla="*/ 392126 w 784248"/>
              <a:gd name="connsiteY112" fmla="*/ 266047 h 701866"/>
              <a:gd name="connsiteX113" fmla="*/ 100992 w 784248"/>
              <a:gd name="connsiteY113" fmla="*/ 266047 h 701866"/>
              <a:gd name="connsiteX114" fmla="*/ 69556 w 784248"/>
              <a:gd name="connsiteY114" fmla="*/ 298740 h 701866"/>
              <a:gd name="connsiteX115" fmla="*/ 100992 w 784248"/>
              <a:gd name="connsiteY115" fmla="*/ 330176 h 701866"/>
              <a:gd name="connsiteX116" fmla="*/ 133684 w 784248"/>
              <a:gd name="connsiteY116" fmla="*/ 298740 h 701866"/>
              <a:gd name="connsiteX117" fmla="*/ 116080 w 784248"/>
              <a:gd name="connsiteY117" fmla="*/ 269820 h 701866"/>
              <a:gd name="connsiteX118" fmla="*/ 100992 w 784248"/>
              <a:gd name="connsiteY118" fmla="*/ 266047 h 701866"/>
              <a:gd name="connsiteX119" fmla="*/ 688750 w 784248"/>
              <a:gd name="connsiteY119" fmla="*/ 247186 h 701866"/>
              <a:gd name="connsiteX120" fmla="*/ 711384 w 784248"/>
              <a:gd name="connsiteY120" fmla="*/ 252216 h 701866"/>
              <a:gd name="connsiteX121" fmla="*/ 740306 w 784248"/>
              <a:gd name="connsiteY121" fmla="*/ 298740 h 701866"/>
              <a:gd name="connsiteX122" fmla="*/ 688750 w 784248"/>
              <a:gd name="connsiteY122" fmla="*/ 350295 h 701866"/>
              <a:gd name="connsiteX123" fmla="*/ 637192 w 784248"/>
              <a:gd name="connsiteY123" fmla="*/ 298740 h 701866"/>
              <a:gd name="connsiteX124" fmla="*/ 688750 w 784248"/>
              <a:gd name="connsiteY124" fmla="*/ 247186 h 701866"/>
              <a:gd name="connsiteX125" fmla="*/ 392126 w 784248"/>
              <a:gd name="connsiteY125" fmla="*/ 247186 h 701866"/>
              <a:gd name="connsiteX126" fmla="*/ 416018 w 784248"/>
              <a:gd name="connsiteY126" fmla="*/ 252216 h 701866"/>
              <a:gd name="connsiteX127" fmla="*/ 443682 w 784248"/>
              <a:gd name="connsiteY127" fmla="*/ 298740 h 701866"/>
              <a:gd name="connsiteX128" fmla="*/ 392126 w 784248"/>
              <a:gd name="connsiteY128" fmla="*/ 350295 h 701866"/>
              <a:gd name="connsiteX129" fmla="*/ 340568 w 784248"/>
              <a:gd name="connsiteY129" fmla="*/ 298740 h 701866"/>
              <a:gd name="connsiteX130" fmla="*/ 392126 w 784248"/>
              <a:gd name="connsiteY130" fmla="*/ 247186 h 701866"/>
              <a:gd name="connsiteX131" fmla="*/ 100992 w 784248"/>
              <a:gd name="connsiteY131" fmla="*/ 247186 h 701866"/>
              <a:gd name="connsiteX132" fmla="*/ 124882 w 784248"/>
              <a:gd name="connsiteY132" fmla="*/ 252216 h 701866"/>
              <a:gd name="connsiteX133" fmla="*/ 152546 w 784248"/>
              <a:gd name="connsiteY133" fmla="*/ 298740 h 701866"/>
              <a:gd name="connsiteX134" fmla="*/ 100992 w 784248"/>
              <a:gd name="connsiteY134" fmla="*/ 350295 h 701866"/>
              <a:gd name="connsiteX135" fmla="*/ 49436 w 784248"/>
              <a:gd name="connsiteY135" fmla="*/ 298740 h 701866"/>
              <a:gd name="connsiteX136" fmla="*/ 100992 w 784248"/>
              <a:gd name="connsiteY136" fmla="*/ 247186 h 701866"/>
              <a:gd name="connsiteX137" fmla="*/ 382768 w 784248"/>
              <a:gd name="connsiteY137" fmla="*/ 205241 h 701866"/>
              <a:gd name="connsiteX138" fmla="*/ 249186 w 784248"/>
              <a:gd name="connsiteY138" fmla="*/ 346314 h 701866"/>
              <a:gd name="connsiteX139" fmla="*/ 277900 w 784248"/>
              <a:gd name="connsiteY139" fmla="*/ 346314 h 701866"/>
              <a:gd name="connsiteX140" fmla="*/ 287886 w 784248"/>
              <a:gd name="connsiteY140" fmla="*/ 355053 h 701866"/>
              <a:gd name="connsiteX141" fmla="*/ 277900 w 784248"/>
              <a:gd name="connsiteY141" fmla="*/ 365040 h 701866"/>
              <a:gd name="connsiteX142" fmla="*/ 250434 w 784248"/>
              <a:gd name="connsiteY142" fmla="*/ 365040 h 701866"/>
              <a:gd name="connsiteX143" fmla="*/ 294128 w 784248"/>
              <a:gd name="connsiteY143" fmla="*/ 452430 h 701866"/>
              <a:gd name="connsiteX144" fmla="*/ 294128 w 784248"/>
              <a:gd name="connsiteY144" fmla="*/ 419971 h 701866"/>
              <a:gd name="connsiteX145" fmla="*/ 356550 w 784248"/>
              <a:gd name="connsiteY145" fmla="*/ 357550 h 701866"/>
              <a:gd name="connsiteX146" fmla="*/ 426462 w 784248"/>
              <a:gd name="connsiteY146" fmla="*/ 357550 h 701866"/>
              <a:gd name="connsiteX147" fmla="*/ 488884 w 784248"/>
              <a:gd name="connsiteY147" fmla="*/ 419971 h 701866"/>
              <a:gd name="connsiteX148" fmla="*/ 488884 w 784248"/>
              <a:gd name="connsiteY148" fmla="*/ 452430 h 701866"/>
              <a:gd name="connsiteX149" fmla="*/ 533826 w 784248"/>
              <a:gd name="connsiteY149" fmla="*/ 365040 h 701866"/>
              <a:gd name="connsiteX150" fmla="*/ 505112 w 784248"/>
              <a:gd name="connsiteY150" fmla="*/ 365040 h 701866"/>
              <a:gd name="connsiteX151" fmla="*/ 495126 w 784248"/>
              <a:gd name="connsiteY151" fmla="*/ 355053 h 701866"/>
              <a:gd name="connsiteX152" fmla="*/ 505112 w 784248"/>
              <a:gd name="connsiteY152" fmla="*/ 346314 h 701866"/>
              <a:gd name="connsiteX153" fmla="*/ 533826 w 784248"/>
              <a:gd name="connsiteY153" fmla="*/ 346314 h 701866"/>
              <a:gd name="connsiteX154" fmla="*/ 457672 w 784248"/>
              <a:gd name="connsiteY154" fmla="*/ 220223 h 701866"/>
              <a:gd name="connsiteX155" fmla="*/ 401494 w 784248"/>
              <a:gd name="connsiteY155" fmla="*/ 205241 h 701866"/>
              <a:gd name="connsiteX156" fmla="*/ 401494 w 784248"/>
              <a:gd name="connsiteY156" fmla="*/ 233955 h 701866"/>
              <a:gd name="connsiteX157" fmla="*/ 391506 w 784248"/>
              <a:gd name="connsiteY157" fmla="*/ 243943 h 701866"/>
              <a:gd name="connsiteX158" fmla="*/ 382768 w 784248"/>
              <a:gd name="connsiteY158" fmla="*/ 233955 h 701866"/>
              <a:gd name="connsiteX159" fmla="*/ 391506 w 784248"/>
              <a:gd name="connsiteY159" fmla="*/ 142820 h 701866"/>
              <a:gd name="connsiteX160" fmla="*/ 401494 w 784248"/>
              <a:gd name="connsiteY160" fmla="*/ 151559 h 701866"/>
              <a:gd name="connsiteX161" fmla="*/ 401494 w 784248"/>
              <a:gd name="connsiteY161" fmla="*/ 185267 h 701866"/>
              <a:gd name="connsiteX162" fmla="*/ 466412 w 784248"/>
              <a:gd name="connsiteY162" fmla="*/ 203993 h 701866"/>
              <a:gd name="connsiteX163" fmla="*/ 553802 w 784248"/>
              <a:gd name="connsiteY163" fmla="*/ 346314 h 701866"/>
              <a:gd name="connsiteX164" fmla="*/ 587510 w 784248"/>
              <a:gd name="connsiteY164" fmla="*/ 346314 h 701866"/>
              <a:gd name="connsiteX165" fmla="*/ 597496 w 784248"/>
              <a:gd name="connsiteY165" fmla="*/ 355053 h 701866"/>
              <a:gd name="connsiteX166" fmla="*/ 587510 w 784248"/>
              <a:gd name="connsiteY166" fmla="*/ 365040 h 701866"/>
              <a:gd name="connsiteX167" fmla="*/ 552554 w 784248"/>
              <a:gd name="connsiteY167" fmla="*/ 365040 h 701866"/>
              <a:gd name="connsiteX168" fmla="*/ 486386 w 784248"/>
              <a:gd name="connsiteY168" fmla="*/ 478647 h 701866"/>
              <a:gd name="connsiteX169" fmla="*/ 485138 w 784248"/>
              <a:gd name="connsiteY169" fmla="*/ 481144 h 701866"/>
              <a:gd name="connsiteX170" fmla="*/ 401494 w 784248"/>
              <a:gd name="connsiteY170" fmla="*/ 509858 h 701866"/>
              <a:gd name="connsiteX171" fmla="*/ 401494 w 784248"/>
              <a:gd name="connsiteY171" fmla="*/ 543565 h 701866"/>
              <a:gd name="connsiteX172" fmla="*/ 391506 w 784248"/>
              <a:gd name="connsiteY172" fmla="*/ 553553 h 701866"/>
              <a:gd name="connsiteX173" fmla="*/ 382768 w 784248"/>
              <a:gd name="connsiteY173" fmla="*/ 543565 h 701866"/>
              <a:gd name="connsiteX174" fmla="*/ 382768 w 784248"/>
              <a:gd name="connsiteY174" fmla="*/ 509858 h 701866"/>
              <a:gd name="connsiteX175" fmla="*/ 230458 w 784248"/>
              <a:gd name="connsiteY175" fmla="*/ 365040 h 701866"/>
              <a:gd name="connsiteX176" fmla="*/ 195502 w 784248"/>
              <a:gd name="connsiteY176" fmla="*/ 365040 h 701866"/>
              <a:gd name="connsiteX177" fmla="*/ 186764 w 784248"/>
              <a:gd name="connsiteY177" fmla="*/ 355053 h 701866"/>
              <a:gd name="connsiteX178" fmla="*/ 195502 w 784248"/>
              <a:gd name="connsiteY178" fmla="*/ 346314 h 701866"/>
              <a:gd name="connsiteX179" fmla="*/ 229210 w 784248"/>
              <a:gd name="connsiteY179" fmla="*/ 346314 h 701866"/>
              <a:gd name="connsiteX180" fmla="*/ 382768 w 784248"/>
              <a:gd name="connsiteY180" fmla="*/ 185267 h 701866"/>
              <a:gd name="connsiteX181" fmla="*/ 382768 w 784248"/>
              <a:gd name="connsiteY181" fmla="*/ 151559 h 701866"/>
              <a:gd name="connsiteX182" fmla="*/ 391506 w 784248"/>
              <a:gd name="connsiteY182" fmla="*/ 142820 h 701866"/>
              <a:gd name="connsiteX183" fmla="*/ 518504 w 784248"/>
              <a:gd name="connsiteY183" fmla="*/ 109859 h 701866"/>
              <a:gd name="connsiteX184" fmla="*/ 589844 w 784248"/>
              <a:gd name="connsiteY184" fmla="*/ 109859 h 701866"/>
              <a:gd name="connsiteX185" fmla="*/ 652422 w 784248"/>
              <a:gd name="connsiteY185" fmla="*/ 173118 h 701866"/>
              <a:gd name="connsiteX186" fmla="*/ 652422 w 784248"/>
              <a:gd name="connsiteY186" fmla="*/ 215291 h 701866"/>
              <a:gd name="connsiteX187" fmla="*/ 642410 w 784248"/>
              <a:gd name="connsiteY187" fmla="*/ 223974 h 701866"/>
              <a:gd name="connsiteX188" fmla="*/ 632398 w 784248"/>
              <a:gd name="connsiteY188" fmla="*/ 215291 h 701866"/>
              <a:gd name="connsiteX189" fmla="*/ 632398 w 784248"/>
              <a:gd name="connsiteY189" fmla="*/ 173118 h 701866"/>
              <a:gd name="connsiteX190" fmla="*/ 589844 w 784248"/>
              <a:gd name="connsiteY190" fmla="*/ 129705 h 701866"/>
              <a:gd name="connsiteX191" fmla="*/ 518504 w 784248"/>
              <a:gd name="connsiteY191" fmla="*/ 129705 h 701866"/>
              <a:gd name="connsiteX192" fmla="*/ 474698 w 784248"/>
              <a:gd name="connsiteY192" fmla="*/ 173118 h 701866"/>
              <a:gd name="connsiteX193" fmla="*/ 465936 w 784248"/>
              <a:gd name="connsiteY193" fmla="*/ 181801 h 701866"/>
              <a:gd name="connsiteX194" fmla="*/ 455924 w 784248"/>
              <a:gd name="connsiteY194" fmla="*/ 173118 h 701866"/>
              <a:gd name="connsiteX195" fmla="*/ 518504 w 784248"/>
              <a:gd name="connsiteY195" fmla="*/ 109859 h 701866"/>
              <a:gd name="connsiteX196" fmla="*/ 201156 w 784248"/>
              <a:gd name="connsiteY196" fmla="*/ 109859 h 701866"/>
              <a:gd name="connsiteX197" fmla="*/ 271246 w 784248"/>
              <a:gd name="connsiteY197" fmla="*/ 109859 h 701866"/>
              <a:gd name="connsiteX198" fmla="*/ 333824 w 784248"/>
              <a:gd name="connsiteY198" fmla="*/ 173118 h 701866"/>
              <a:gd name="connsiteX199" fmla="*/ 325064 w 784248"/>
              <a:gd name="connsiteY199" fmla="*/ 181801 h 701866"/>
              <a:gd name="connsiteX200" fmla="*/ 313800 w 784248"/>
              <a:gd name="connsiteY200" fmla="*/ 173118 h 701866"/>
              <a:gd name="connsiteX201" fmla="*/ 271246 w 784248"/>
              <a:gd name="connsiteY201" fmla="*/ 129705 h 701866"/>
              <a:gd name="connsiteX202" fmla="*/ 201156 w 784248"/>
              <a:gd name="connsiteY202" fmla="*/ 129705 h 701866"/>
              <a:gd name="connsiteX203" fmla="*/ 157352 w 784248"/>
              <a:gd name="connsiteY203" fmla="*/ 173118 h 701866"/>
              <a:gd name="connsiteX204" fmla="*/ 157352 w 784248"/>
              <a:gd name="connsiteY204" fmla="*/ 214051 h 701866"/>
              <a:gd name="connsiteX205" fmla="*/ 147338 w 784248"/>
              <a:gd name="connsiteY205" fmla="*/ 223974 h 701866"/>
              <a:gd name="connsiteX206" fmla="*/ 137326 w 784248"/>
              <a:gd name="connsiteY206" fmla="*/ 214051 h 701866"/>
              <a:gd name="connsiteX207" fmla="*/ 137326 w 784248"/>
              <a:gd name="connsiteY207" fmla="*/ 173118 h 701866"/>
              <a:gd name="connsiteX208" fmla="*/ 201156 w 784248"/>
              <a:gd name="connsiteY208" fmla="*/ 109859 h 701866"/>
              <a:gd name="connsiteX209" fmla="*/ 551422 w 784248"/>
              <a:gd name="connsiteY209" fmla="*/ 20119 h 701866"/>
              <a:gd name="connsiteX210" fmla="*/ 519986 w 784248"/>
              <a:gd name="connsiteY210" fmla="*/ 51556 h 701866"/>
              <a:gd name="connsiteX211" fmla="*/ 551422 w 784248"/>
              <a:gd name="connsiteY211" fmla="*/ 82993 h 701866"/>
              <a:gd name="connsiteX212" fmla="*/ 584116 w 784248"/>
              <a:gd name="connsiteY212" fmla="*/ 51556 h 701866"/>
              <a:gd name="connsiteX213" fmla="*/ 566512 w 784248"/>
              <a:gd name="connsiteY213" fmla="*/ 22634 h 701866"/>
              <a:gd name="connsiteX214" fmla="*/ 551422 w 784248"/>
              <a:gd name="connsiteY214" fmla="*/ 20119 h 701866"/>
              <a:gd name="connsiteX215" fmla="*/ 232210 w 784248"/>
              <a:gd name="connsiteY215" fmla="*/ 20119 h 701866"/>
              <a:gd name="connsiteX216" fmla="*/ 201150 w 784248"/>
              <a:gd name="connsiteY216" fmla="*/ 51556 h 701866"/>
              <a:gd name="connsiteX217" fmla="*/ 232210 w 784248"/>
              <a:gd name="connsiteY217" fmla="*/ 82993 h 701866"/>
              <a:gd name="connsiteX218" fmla="*/ 264514 w 784248"/>
              <a:gd name="connsiteY218" fmla="*/ 51556 h 701866"/>
              <a:gd name="connsiteX219" fmla="*/ 247120 w 784248"/>
              <a:gd name="connsiteY219" fmla="*/ 22634 h 701866"/>
              <a:gd name="connsiteX220" fmla="*/ 232210 w 784248"/>
              <a:gd name="connsiteY220" fmla="*/ 20119 h 701866"/>
              <a:gd name="connsiteX221" fmla="*/ 551422 w 784248"/>
              <a:gd name="connsiteY221" fmla="*/ 0 h 701866"/>
              <a:gd name="connsiteX222" fmla="*/ 575314 w 784248"/>
              <a:gd name="connsiteY222" fmla="*/ 6287 h 701866"/>
              <a:gd name="connsiteX223" fmla="*/ 602976 w 784248"/>
              <a:gd name="connsiteY223" fmla="*/ 51556 h 701866"/>
              <a:gd name="connsiteX224" fmla="*/ 551422 w 784248"/>
              <a:gd name="connsiteY224" fmla="*/ 103112 h 701866"/>
              <a:gd name="connsiteX225" fmla="*/ 499868 w 784248"/>
              <a:gd name="connsiteY225" fmla="*/ 51556 h 701866"/>
              <a:gd name="connsiteX226" fmla="*/ 551422 w 784248"/>
              <a:gd name="connsiteY226" fmla="*/ 0 h 701866"/>
              <a:gd name="connsiteX227" fmla="*/ 232210 w 784248"/>
              <a:gd name="connsiteY227" fmla="*/ 0 h 701866"/>
              <a:gd name="connsiteX228" fmla="*/ 257060 w 784248"/>
              <a:gd name="connsiteY228" fmla="*/ 6287 h 701866"/>
              <a:gd name="connsiteX229" fmla="*/ 284394 w 784248"/>
              <a:gd name="connsiteY229" fmla="*/ 51556 h 701866"/>
              <a:gd name="connsiteX230" fmla="*/ 232210 w 784248"/>
              <a:gd name="connsiteY230" fmla="*/ 103112 h 701866"/>
              <a:gd name="connsiteX231" fmla="*/ 181270 w 784248"/>
              <a:gd name="connsiteY231" fmla="*/ 51556 h 701866"/>
              <a:gd name="connsiteX232" fmla="*/ 232210 w 784248"/>
              <a:gd name="connsiteY232" fmla="*/ 0 h 70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784248" h="701866">
                <a:moveTo>
                  <a:pt x="518504" y="598742"/>
                </a:moveTo>
                <a:lnTo>
                  <a:pt x="589844" y="598742"/>
                </a:lnTo>
                <a:cubicBezTo>
                  <a:pt x="623636" y="598742"/>
                  <a:pt x="652422" y="627319"/>
                  <a:pt x="652422" y="662107"/>
                </a:cubicBezTo>
                <a:lnTo>
                  <a:pt x="652422" y="691926"/>
                </a:lnTo>
                <a:cubicBezTo>
                  <a:pt x="652422" y="698138"/>
                  <a:pt x="647416" y="701866"/>
                  <a:pt x="642410" y="701866"/>
                </a:cubicBezTo>
                <a:cubicBezTo>
                  <a:pt x="637404" y="701866"/>
                  <a:pt x="632398" y="698138"/>
                  <a:pt x="632398" y="691926"/>
                </a:cubicBezTo>
                <a:lnTo>
                  <a:pt x="632398" y="662107"/>
                </a:lnTo>
                <a:cubicBezTo>
                  <a:pt x="632398" y="637258"/>
                  <a:pt x="612372" y="618621"/>
                  <a:pt x="589844" y="618621"/>
                </a:cubicBezTo>
                <a:lnTo>
                  <a:pt x="518504" y="618621"/>
                </a:lnTo>
                <a:cubicBezTo>
                  <a:pt x="494724" y="618621"/>
                  <a:pt x="474698" y="637258"/>
                  <a:pt x="474698" y="662107"/>
                </a:cubicBezTo>
                <a:lnTo>
                  <a:pt x="474698" y="691926"/>
                </a:lnTo>
                <a:cubicBezTo>
                  <a:pt x="474698" y="698138"/>
                  <a:pt x="470942" y="701866"/>
                  <a:pt x="465936" y="701866"/>
                </a:cubicBezTo>
                <a:cubicBezTo>
                  <a:pt x="460930" y="701866"/>
                  <a:pt x="455924" y="698138"/>
                  <a:pt x="455924" y="691926"/>
                </a:cubicBezTo>
                <a:lnTo>
                  <a:pt x="455924" y="662107"/>
                </a:lnTo>
                <a:cubicBezTo>
                  <a:pt x="455924" y="627319"/>
                  <a:pt x="484710" y="598742"/>
                  <a:pt x="518504" y="598742"/>
                </a:cubicBezTo>
                <a:close/>
                <a:moveTo>
                  <a:pt x="201156" y="598742"/>
                </a:moveTo>
                <a:lnTo>
                  <a:pt x="271246" y="598742"/>
                </a:lnTo>
                <a:cubicBezTo>
                  <a:pt x="305038" y="598742"/>
                  <a:pt x="333824" y="627319"/>
                  <a:pt x="333824" y="662107"/>
                </a:cubicBezTo>
                <a:lnTo>
                  <a:pt x="333824" y="691926"/>
                </a:lnTo>
                <a:cubicBezTo>
                  <a:pt x="333824" y="698138"/>
                  <a:pt x="330070" y="701866"/>
                  <a:pt x="325064" y="701866"/>
                </a:cubicBezTo>
                <a:cubicBezTo>
                  <a:pt x="318806" y="701866"/>
                  <a:pt x="313800" y="698138"/>
                  <a:pt x="313800" y="691926"/>
                </a:cubicBezTo>
                <a:lnTo>
                  <a:pt x="313800" y="662107"/>
                </a:lnTo>
                <a:cubicBezTo>
                  <a:pt x="313800" y="637258"/>
                  <a:pt x="295026" y="618621"/>
                  <a:pt x="271246" y="618621"/>
                </a:cubicBezTo>
                <a:lnTo>
                  <a:pt x="201156" y="618621"/>
                </a:lnTo>
                <a:cubicBezTo>
                  <a:pt x="176126" y="618621"/>
                  <a:pt x="157352" y="637258"/>
                  <a:pt x="157352" y="662107"/>
                </a:cubicBezTo>
                <a:lnTo>
                  <a:pt x="157352" y="691926"/>
                </a:lnTo>
                <a:cubicBezTo>
                  <a:pt x="157352" y="698138"/>
                  <a:pt x="153596" y="701866"/>
                  <a:pt x="147338" y="701866"/>
                </a:cubicBezTo>
                <a:cubicBezTo>
                  <a:pt x="142332" y="701866"/>
                  <a:pt x="137326" y="698138"/>
                  <a:pt x="137326" y="691926"/>
                </a:cubicBezTo>
                <a:lnTo>
                  <a:pt x="137326" y="662107"/>
                </a:lnTo>
                <a:cubicBezTo>
                  <a:pt x="137326" y="627319"/>
                  <a:pt x="166112" y="598742"/>
                  <a:pt x="201156" y="598742"/>
                </a:cubicBezTo>
                <a:close/>
                <a:moveTo>
                  <a:pt x="551422" y="508761"/>
                </a:moveTo>
                <a:cubicBezTo>
                  <a:pt x="533818" y="508761"/>
                  <a:pt x="519986" y="522428"/>
                  <a:pt x="519986" y="539823"/>
                </a:cubicBezTo>
                <a:cubicBezTo>
                  <a:pt x="519986" y="558459"/>
                  <a:pt x="533818" y="572126"/>
                  <a:pt x="551422" y="572126"/>
                </a:cubicBezTo>
                <a:cubicBezTo>
                  <a:pt x="570284" y="572126"/>
                  <a:pt x="584116" y="558459"/>
                  <a:pt x="584116" y="539823"/>
                </a:cubicBezTo>
                <a:cubicBezTo>
                  <a:pt x="584116" y="528641"/>
                  <a:pt x="577828" y="517459"/>
                  <a:pt x="566512" y="512489"/>
                </a:cubicBezTo>
                <a:cubicBezTo>
                  <a:pt x="561482" y="510004"/>
                  <a:pt x="557710" y="508761"/>
                  <a:pt x="551422" y="508761"/>
                </a:cubicBezTo>
                <a:close/>
                <a:moveTo>
                  <a:pt x="232210" y="508761"/>
                </a:moveTo>
                <a:cubicBezTo>
                  <a:pt x="216058" y="508761"/>
                  <a:pt x="201150" y="522428"/>
                  <a:pt x="201150" y="539823"/>
                </a:cubicBezTo>
                <a:cubicBezTo>
                  <a:pt x="201150" y="558459"/>
                  <a:pt x="216058" y="572126"/>
                  <a:pt x="232210" y="572126"/>
                </a:cubicBezTo>
                <a:cubicBezTo>
                  <a:pt x="250848" y="572126"/>
                  <a:pt x="264514" y="558459"/>
                  <a:pt x="264514" y="539823"/>
                </a:cubicBezTo>
                <a:cubicBezTo>
                  <a:pt x="264514" y="528641"/>
                  <a:pt x="258302" y="517459"/>
                  <a:pt x="247120" y="512489"/>
                </a:cubicBezTo>
                <a:cubicBezTo>
                  <a:pt x="243392" y="510004"/>
                  <a:pt x="238422" y="508761"/>
                  <a:pt x="232210" y="508761"/>
                </a:cubicBezTo>
                <a:close/>
                <a:moveTo>
                  <a:pt x="551422" y="488882"/>
                </a:moveTo>
                <a:cubicBezTo>
                  <a:pt x="560224" y="488882"/>
                  <a:pt x="567768" y="491367"/>
                  <a:pt x="575314" y="495094"/>
                </a:cubicBezTo>
                <a:cubicBezTo>
                  <a:pt x="592918" y="503792"/>
                  <a:pt x="602976" y="521186"/>
                  <a:pt x="602976" y="539823"/>
                </a:cubicBezTo>
                <a:cubicBezTo>
                  <a:pt x="602976" y="568399"/>
                  <a:pt x="580342" y="592006"/>
                  <a:pt x="551422" y="592006"/>
                </a:cubicBezTo>
                <a:cubicBezTo>
                  <a:pt x="523760" y="592006"/>
                  <a:pt x="499868" y="568399"/>
                  <a:pt x="499868" y="539823"/>
                </a:cubicBezTo>
                <a:cubicBezTo>
                  <a:pt x="499868" y="512489"/>
                  <a:pt x="523760" y="488882"/>
                  <a:pt x="551422" y="488882"/>
                </a:cubicBezTo>
                <a:close/>
                <a:moveTo>
                  <a:pt x="232210" y="488882"/>
                </a:moveTo>
                <a:cubicBezTo>
                  <a:pt x="240908" y="488882"/>
                  <a:pt x="249604" y="491367"/>
                  <a:pt x="257060" y="495094"/>
                </a:cubicBezTo>
                <a:cubicBezTo>
                  <a:pt x="273212" y="503792"/>
                  <a:pt x="284394" y="521186"/>
                  <a:pt x="284394" y="539823"/>
                </a:cubicBezTo>
                <a:cubicBezTo>
                  <a:pt x="284394" y="568399"/>
                  <a:pt x="260786" y="592006"/>
                  <a:pt x="232210" y="592006"/>
                </a:cubicBezTo>
                <a:cubicBezTo>
                  <a:pt x="204876" y="592006"/>
                  <a:pt x="181270" y="568399"/>
                  <a:pt x="181270" y="539823"/>
                </a:cubicBezTo>
                <a:cubicBezTo>
                  <a:pt x="181270" y="512489"/>
                  <a:pt x="204876" y="488882"/>
                  <a:pt x="232210" y="488882"/>
                </a:cubicBezTo>
                <a:close/>
                <a:moveTo>
                  <a:pt x="356550" y="376276"/>
                </a:moveTo>
                <a:cubicBezTo>
                  <a:pt x="332830" y="376276"/>
                  <a:pt x="314104" y="396251"/>
                  <a:pt x="314104" y="419971"/>
                </a:cubicBezTo>
                <a:lnTo>
                  <a:pt x="314104" y="467411"/>
                </a:lnTo>
                <a:cubicBezTo>
                  <a:pt x="319098" y="469908"/>
                  <a:pt x="324092" y="473653"/>
                  <a:pt x="330334" y="476150"/>
                </a:cubicBezTo>
                <a:lnTo>
                  <a:pt x="330334" y="441194"/>
                </a:lnTo>
                <a:cubicBezTo>
                  <a:pt x="330334" y="436201"/>
                  <a:pt x="334078" y="431207"/>
                  <a:pt x="339072" y="431207"/>
                </a:cubicBezTo>
                <a:cubicBezTo>
                  <a:pt x="345314" y="431207"/>
                  <a:pt x="349060" y="436201"/>
                  <a:pt x="349060" y="441194"/>
                </a:cubicBezTo>
                <a:lnTo>
                  <a:pt x="349060" y="483641"/>
                </a:lnTo>
                <a:cubicBezTo>
                  <a:pt x="360296" y="487386"/>
                  <a:pt x="371532" y="488634"/>
                  <a:pt x="382768" y="489883"/>
                </a:cubicBezTo>
                <a:lnTo>
                  <a:pt x="382768" y="461169"/>
                </a:lnTo>
                <a:cubicBezTo>
                  <a:pt x="382768" y="456175"/>
                  <a:pt x="386512" y="452430"/>
                  <a:pt x="391506" y="452430"/>
                </a:cubicBezTo>
                <a:cubicBezTo>
                  <a:pt x="396500" y="452430"/>
                  <a:pt x="401494" y="456175"/>
                  <a:pt x="401494" y="461169"/>
                </a:cubicBezTo>
                <a:lnTo>
                  <a:pt x="401494" y="489883"/>
                </a:lnTo>
                <a:cubicBezTo>
                  <a:pt x="412730" y="488634"/>
                  <a:pt x="423966" y="487386"/>
                  <a:pt x="433952" y="483641"/>
                </a:cubicBezTo>
                <a:lnTo>
                  <a:pt x="433952" y="441194"/>
                </a:lnTo>
                <a:cubicBezTo>
                  <a:pt x="433952" y="436201"/>
                  <a:pt x="437698" y="431207"/>
                  <a:pt x="443940" y="431207"/>
                </a:cubicBezTo>
                <a:cubicBezTo>
                  <a:pt x="448934" y="431207"/>
                  <a:pt x="452680" y="436201"/>
                  <a:pt x="452680" y="441194"/>
                </a:cubicBezTo>
                <a:lnTo>
                  <a:pt x="452680" y="476150"/>
                </a:lnTo>
                <a:cubicBezTo>
                  <a:pt x="458922" y="473653"/>
                  <a:pt x="465164" y="471157"/>
                  <a:pt x="470156" y="467411"/>
                </a:cubicBezTo>
                <a:lnTo>
                  <a:pt x="470156" y="419971"/>
                </a:lnTo>
                <a:cubicBezTo>
                  <a:pt x="470156" y="396251"/>
                  <a:pt x="450182" y="376276"/>
                  <a:pt x="426462" y="376276"/>
                </a:cubicBezTo>
                <a:close/>
                <a:moveTo>
                  <a:pt x="650734" y="357051"/>
                </a:moveTo>
                <a:lnTo>
                  <a:pt x="721270" y="357051"/>
                </a:lnTo>
                <a:cubicBezTo>
                  <a:pt x="756538" y="357051"/>
                  <a:pt x="784248" y="384635"/>
                  <a:pt x="784248" y="419742"/>
                </a:cubicBezTo>
                <a:lnTo>
                  <a:pt x="784248" y="461118"/>
                </a:lnTo>
                <a:cubicBezTo>
                  <a:pt x="784248" y="467387"/>
                  <a:pt x="780468" y="471148"/>
                  <a:pt x="774172" y="471148"/>
                </a:cubicBezTo>
                <a:cubicBezTo>
                  <a:pt x="769132" y="471148"/>
                  <a:pt x="765354" y="467387"/>
                  <a:pt x="765354" y="461118"/>
                </a:cubicBezTo>
                <a:lnTo>
                  <a:pt x="765354" y="419742"/>
                </a:lnTo>
                <a:cubicBezTo>
                  <a:pt x="765354" y="395919"/>
                  <a:pt x="745202" y="375858"/>
                  <a:pt x="721270" y="375858"/>
                </a:cubicBezTo>
                <a:lnTo>
                  <a:pt x="650734" y="375858"/>
                </a:lnTo>
                <a:cubicBezTo>
                  <a:pt x="626804" y="375858"/>
                  <a:pt x="606650" y="395919"/>
                  <a:pt x="606650" y="419742"/>
                </a:cubicBezTo>
                <a:cubicBezTo>
                  <a:pt x="606650" y="424757"/>
                  <a:pt x="602872" y="429772"/>
                  <a:pt x="597834" y="429772"/>
                </a:cubicBezTo>
                <a:cubicBezTo>
                  <a:pt x="592796" y="429772"/>
                  <a:pt x="587756" y="424757"/>
                  <a:pt x="587756" y="419742"/>
                </a:cubicBezTo>
                <a:cubicBezTo>
                  <a:pt x="587756" y="384635"/>
                  <a:pt x="615468" y="357051"/>
                  <a:pt x="650734" y="357051"/>
                </a:cubicBezTo>
                <a:close/>
                <a:moveTo>
                  <a:pt x="62976" y="357051"/>
                </a:moveTo>
                <a:lnTo>
                  <a:pt x="133512" y="357051"/>
                </a:lnTo>
                <a:cubicBezTo>
                  <a:pt x="167520" y="357051"/>
                  <a:pt x="196490" y="384635"/>
                  <a:pt x="196490" y="419742"/>
                </a:cubicBezTo>
                <a:cubicBezTo>
                  <a:pt x="196490" y="424757"/>
                  <a:pt x="192710" y="429772"/>
                  <a:pt x="186414" y="429772"/>
                </a:cubicBezTo>
                <a:cubicBezTo>
                  <a:pt x="181374" y="429772"/>
                  <a:pt x="177596" y="424757"/>
                  <a:pt x="177596" y="419742"/>
                </a:cubicBezTo>
                <a:cubicBezTo>
                  <a:pt x="177596" y="395919"/>
                  <a:pt x="157444" y="375858"/>
                  <a:pt x="133512" y="375858"/>
                </a:cubicBezTo>
                <a:lnTo>
                  <a:pt x="62976" y="375858"/>
                </a:lnTo>
                <a:cubicBezTo>
                  <a:pt x="39046" y="375858"/>
                  <a:pt x="20152" y="395919"/>
                  <a:pt x="20152" y="419742"/>
                </a:cubicBezTo>
                <a:lnTo>
                  <a:pt x="20152" y="461118"/>
                </a:lnTo>
                <a:cubicBezTo>
                  <a:pt x="20152" y="466133"/>
                  <a:pt x="15114" y="471148"/>
                  <a:pt x="10076" y="471148"/>
                </a:cubicBezTo>
                <a:cubicBezTo>
                  <a:pt x="3778" y="471148"/>
                  <a:pt x="0" y="466133"/>
                  <a:pt x="0" y="461118"/>
                </a:cubicBezTo>
                <a:lnTo>
                  <a:pt x="0" y="419742"/>
                </a:lnTo>
                <a:cubicBezTo>
                  <a:pt x="0" y="384635"/>
                  <a:pt x="27710" y="357051"/>
                  <a:pt x="62976" y="357051"/>
                </a:cubicBezTo>
                <a:close/>
                <a:moveTo>
                  <a:pt x="688750" y="266047"/>
                </a:moveTo>
                <a:cubicBezTo>
                  <a:pt x="671144" y="266047"/>
                  <a:pt x="656056" y="281137"/>
                  <a:pt x="656056" y="298740"/>
                </a:cubicBezTo>
                <a:cubicBezTo>
                  <a:pt x="656056" y="316344"/>
                  <a:pt x="671144" y="330176"/>
                  <a:pt x="688750" y="330176"/>
                </a:cubicBezTo>
                <a:cubicBezTo>
                  <a:pt x="706354" y="330176"/>
                  <a:pt x="720186" y="316344"/>
                  <a:pt x="720186" y="298740"/>
                </a:cubicBezTo>
                <a:cubicBezTo>
                  <a:pt x="720186" y="286166"/>
                  <a:pt x="713898" y="276107"/>
                  <a:pt x="703838" y="269820"/>
                </a:cubicBezTo>
                <a:cubicBezTo>
                  <a:pt x="698810" y="267305"/>
                  <a:pt x="693780" y="266047"/>
                  <a:pt x="688750" y="266047"/>
                </a:cubicBezTo>
                <a:close/>
                <a:moveTo>
                  <a:pt x="392126" y="266047"/>
                </a:moveTo>
                <a:cubicBezTo>
                  <a:pt x="374520" y="266047"/>
                  <a:pt x="360688" y="281137"/>
                  <a:pt x="360688" y="298740"/>
                </a:cubicBezTo>
                <a:cubicBezTo>
                  <a:pt x="360688" y="316344"/>
                  <a:pt x="374520" y="330176"/>
                  <a:pt x="392126" y="330176"/>
                </a:cubicBezTo>
                <a:cubicBezTo>
                  <a:pt x="409730" y="330176"/>
                  <a:pt x="424820" y="316344"/>
                  <a:pt x="424820" y="298740"/>
                </a:cubicBezTo>
                <a:cubicBezTo>
                  <a:pt x="424820" y="286166"/>
                  <a:pt x="417274" y="276107"/>
                  <a:pt x="407214" y="269820"/>
                </a:cubicBezTo>
                <a:cubicBezTo>
                  <a:pt x="402186" y="267305"/>
                  <a:pt x="397156" y="266047"/>
                  <a:pt x="392126" y="266047"/>
                </a:cubicBezTo>
                <a:close/>
                <a:moveTo>
                  <a:pt x="100992" y="266047"/>
                </a:moveTo>
                <a:cubicBezTo>
                  <a:pt x="83388" y="266047"/>
                  <a:pt x="69556" y="281137"/>
                  <a:pt x="69556" y="298740"/>
                </a:cubicBezTo>
                <a:cubicBezTo>
                  <a:pt x="69556" y="316344"/>
                  <a:pt x="83388" y="330176"/>
                  <a:pt x="100992" y="330176"/>
                </a:cubicBezTo>
                <a:cubicBezTo>
                  <a:pt x="118596" y="330176"/>
                  <a:pt x="133684" y="316344"/>
                  <a:pt x="133684" y="298740"/>
                </a:cubicBezTo>
                <a:cubicBezTo>
                  <a:pt x="133684" y="286166"/>
                  <a:pt x="126140" y="276107"/>
                  <a:pt x="116080" y="269820"/>
                </a:cubicBezTo>
                <a:cubicBezTo>
                  <a:pt x="111050" y="267305"/>
                  <a:pt x="106020" y="266047"/>
                  <a:pt x="100992" y="266047"/>
                </a:cubicBezTo>
                <a:close/>
                <a:moveTo>
                  <a:pt x="688750" y="247186"/>
                </a:moveTo>
                <a:cubicBezTo>
                  <a:pt x="696294" y="247186"/>
                  <a:pt x="705096" y="248444"/>
                  <a:pt x="711384" y="252216"/>
                </a:cubicBezTo>
                <a:cubicBezTo>
                  <a:pt x="728988" y="262275"/>
                  <a:pt x="740306" y="279879"/>
                  <a:pt x="740306" y="298740"/>
                </a:cubicBezTo>
                <a:cubicBezTo>
                  <a:pt x="740306" y="327661"/>
                  <a:pt x="717672" y="350295"/>
                  <a:pt x="688750" y="350295"/>
                </a:cubicBezTo>
                <a:cubicBezTo>
                  <a:pt x="659828" y="350295"/>
                  <a:pt x="637192" y="327661"/>
                  <a:pt x="637192" y="298740"/>
                </a:cubicBezTo>
                <a:cubicBezTo>
                  <a:pt x="637192" y="269820"/>
                  <a:pt x="659828" y="247186"/>
                  <a:pt x="688750" y="247186"/>
                </a:cubicBezTo>
                <a:close/>
                <a:moveTo>
                  <a:pt x="392126" y="247186"/>
                </a:moveTo>
                <a:cubicBezTo>
                  <a:pt x="400928" y="247186"/>
                  <a:pt x="408472" y="248444"/>
                  <a:pt x="416018" y="252216"/>
                </a:cubicBezTo>
                <a:cubicBezTo>
                  <a:pt x="432364" y="262275"/>
                  <a:pt x="443682" y="279879"/>
                  <a:pt x="443682" y="298740"/>
                </a:cubicBezTo>
                <a:cubicBezTo>
                  <a:pt x="443682" y="327661"/>
                  <a:pt x="421048" y="350295"/>
                  <a:pt x="392126" y="350295"/>
                </a:cubicBezTo>
                <a:cubicBezTo>
                  <a:pt x="363204" y="350295"/>
                  <a:pt x="340568" y="327661"/>
                  <a:pt x="340568" y="298740"/>
                </a:cubicBezTo>
                <a:cubicBezTo>
                  <a:pt x="340568" y="269820"/>
                  <a:pt x="363204" y="247186"/>
                  <a:pt x="392126" y="247186"/>
                </a:cubicBezTo>
                <a:close/>
                <a:moveTo>
                  <a:pt x="100992" y="247186"/>
                </a:moveTo>
                <a:cubicBezTo>
                  <a:pt x="109794" y="247186"/>
                  <a:pt x="117338" y="248444"/>
                  <a:pt x="124882" y="252216"/>
                </a:cubicBezTo>
                <a:cubicBezTo>
                  <a:pt x="141228" y="262275"/>
                  <a:pt x="152546" y="279879"/>
                  <a:pt x="152546" y="298740"/>
                </a:cubicBezTo>
                <a:cubicBezTo>
                  <a:pt x="152546" y="327661"/>
                  <a:pt x="129912" y="350295"/>
                  <a:pt x="100992" y="350295"/>
                </a:cubicBezTo>
                <a:cubicBezTo>
                  <a:pt x="72070" y="350295"/>
                  <a:pt x="49436" y="327661"/>
                  <a:pt x="49436" y="298740"/>
                </a:cubicBezTo>
                <a:cubicBezTo>
                  <a:pt x="49436" y="269820"/>
                  <a:pt x="72070" y="247186"/>
                  <a:pt x="100992" y="247186"/>
                </a:cubicBezTo>
                <a:close/>
                <a:moveTo>
                  <a:pt x="382768" y="205241"/>
                </a:moveTo>
                <a:cubicBezTo>
                  <a:pt x="307862" y="210235"/>
                  <a:pt x="250434" y="270160"/>
                  <a:pt x="249186" y="346314"/>
                </a:cubicBezTo>
                <a:lnTo>
                  <a:pt x="277900" y="346314"/>
                </a:lnTo>
                <a:cubicBezTo>
                  <a:pt x="282892" y="346314"/>
                  <a:pt x="287886" y="348811"/>
                  <a:pt x="287886" y="355053"/>
                </a:cubicBezTo>
                <a:cubicBezTo>
                  <a:pt x="287886" y="360046"/>
                  <a:pt x="282892" y="365040"/>
                  <a:pt x="277900" y="365040"/>
                </a:cubicBezTo>
                <a:lnTo>
                  <a:pt x="250434" y="365040"/>
                </a:lnTo>
                <a:cubicBezTo>
                  <a:pt x="254180" y="398748"/>
                  <a:pt x="270408" y="428710"/>
                  <a:pt x="294128" y="452430"/>
                </a:cubicBezTo>
                <a:lnTo>
                  <a:pt x="294128" y="419971"/>
                </a:lnTo>
                <a:cubicBezTo>
                  <a:pt x="294128" y="385015"/>
                  <a:pt x="321594" y="357550"/>
                  <a:pt x="356550" y="357550"/>
                </a:cubicBezTo>
                <a:lnTo>
                  <a:pt x="426462" y="357550"/>
                </a:lnTo>
                <a:cubicBezTo>
                  <a:pt x="461418" y="357550"/>
                  <a:pt x="488884" y="385015"/>
                  <a:pt x="488884" y="419971"/>
                </a:cubicBezTo>
                <a:lnTo>
                  <a:pt x="488884" y="452430"/>
                </a:lnTo>
                <a:cubicBezTo>
                  <a:pt x="512604" y="428710"/>
                  <a:pt x="530082" y="398748"/>
                  <a:pt x="533826" y="365040"/>
                </a:cubicBezTo>
                <a:lnTo>
                  <a:pt x="505112" y="365040"/>
                </a:lnTo>
                <a:cubicBezTo>
                  <a:pt x="500120" y="365040"/>
                  <a:pt x="495126" y="360046"/>
                  <a:pt x="495126" y="355053"/>
                </a:cubicBezTo>
                <a:cubicBezTo>
                  <a:pt x="495126" y="348811"/>
                  <a:pt x="500120" y="346314"/>
                  <a:pt x="505112" y="346314"/>
                </a:cubicBezTo>
                <a:lnTo>
                  <a:pt x="533826" y="346314"/>
                </a:lnTo>
                <a:cubicBezTo>
                  <a:pt x="533826" y="292631"/>
                  <a:pt x="505112" y="245191"/>
                  <a:pt x="457672" y="220223"/>
                </a:cubicBezTo>
                <a:cubicBezTo>
                  <a:pt x="438946" y="211484"/>
                  <a:pt x="421468" y="206490"/>
                  <a:pt x="401494" y="205241"/>
                </a:cubicBezTo>
                <a:lnTo>
                  <a:pt x="401494" y="233955"/>
                </a:lnTo>
                <a:cubicBezTo>
                  <a:pt x="401494" y="238949"/>
                  <a:pt x="396500" y="243943"/>
                  <a:pt x="391506" y="243943"/>
                </a:cubicBezTo>
                <a:cubicBezTo>
                  <a:pt x="386512" y="243943"/>
                  <a:pt x="382768" y="238949"/>
                  <a:pt x="382768" y="233955"/>
                </a:cubicBezTo>
                <a:close/>
                <a:moveTo>
                  <a:pt x="391506" y="142820"/>
                </a:moveTo>
                <a:cubicBezTo>
                  <a:pt x="396500" y="142820"/>
                  <a:pt x="401494" y="146565"/>
                  <a:pt x="401494" y="151559"/>
                </a:cubicBezTo>
                <a:lnTo>
                  <a:pt x="401494" y="185267"/>
                </a:lnTo>
                <a:cubicBezTo>
                  <a:pt x="423966" y="186515"/>
                  <a:pt x="445188" y="192757"/>
                  <a:pt x="466412" y="203993"/>
                </a:cubicBezTo>
                <a:cubicBezTo>
                  <a:pt x="520094" y="231458"/>
                  <a:pt x="552554" y="285141"/>
                  <a:pt x="553802" y="346314"/>
                </a:cubicBezTo>
                <a:lnTo>
                  <a:pt x="587510" y="346314"/>
                </a:lnTo>
                <a:cubicBezTo>
                  <a:pt x="593752" y="346314"/>
                  <a:pt x="597496" y="348811"/>
                  <a:pt x="597496" y="355053"/>
                </a:cubicBezTo>
                <a:cubicBezTo>
                  <a:pt x="597496" y="360046"/>
                  <a:pt x="593752" y="365040"/>
                  <a:pt x="587510" y="365040"/>
                </a:cubicBezTo>
                <a:lnTo>
                  <a:pt x="552554" y="365040"/>
                </a:lnTo>
                <a:cubicBezTo>
                  <a:pt x="547560" y="412480"/>
                  <a:pt x="522590" y="453679"/>
                  <a:pt x="486386" y="478647"/>
                </a:cubicBezTo>
                <a:cubicBezTo>
                  <a:pt x="485138" y="479896"/>
                  <a:pt x="485138" y="479896"/>
                  <a:pt x="485138" y="481144"/>
                </a:cubicBezTo>
                <a:cubicBezTo>
                  <a:pt x="460170" y="497373"/>
                  <a:pt x="431456" y="507361"/>
                  <a:pt x="401494" y="509858"/>
                </a:cubicBezTo>
                <a:lnTo>
                  <a:pt x="401494" y="543565"/>
                </a:lnTo>
                <a:cubicBezTo>
                  <a:pt x="401494" y="548559"/>
                  <a:pt x="396500" y="553553"/>
                  <a:pt x="391506" y="553553"/>
                </a:cubicBezTo>
                <a:cubicBezTo>
                  <a:pt x="386512" y="553553"/>
                  <a:pt x="382768" y="548559"/>
                  <a:pt x="382768" y="543565"/>
                </a:cubicBezTo>
                <a:lnTo>
                  <a:pt x="382768" y="509858"/>
                </a:lnTo>
                <a:cubicBezTo>
                  <a:pt x="302868" y="504864"/>
                  <a:pt x="239198" y="442443"/>
                  <a:pt x="230458" y="365040"/>
                </a:cubicBezTo>
                <a:lnTo>
                  <a:pt x="195502" y="365040"/>
                </a:lnTo>
                <a:cubicBezTo>
                  <a:pt x="190510" y="365040"/>
                  <a:pt x="186764" y="360046"/>
                  <a:pt x="186764" y="355053"/>
                </a:cubicBezTo>
                <a:cubicBezTo>
                  <a:pt x="186764" y="348811"/>
                  <a:pt x="190510" y="346314"/>
                  <a:pt x="195502" y="346314"/>
                </a:cubicBezTo>
                <a:lnTo>
                  <a:pt x="229210" y="346314"/>
                </a:lnTo>
                <a:cubicBezTo>
                  <a:pt x="230458" y="260172"/>
                  <a:pt x="297874" y="190260"/>
                  <a:pt x="382768" y="185267"/>
                </a:cubicBezTo>
                <a:lnTo>
                  <a:pt x="382768" y="151559"/>
                </a:lnTo>
                <a:cubicBezTo>
                  <a:pt x="382768" y="146565"/>
                  <a:pt x="386512" y="142820"/>
                  <a:pt x="391506" y="142820"/>
                </a:cubicBezTo>
                <a:close/>
                <a:moveTo>
                  <a:pt x="518504" y="109859"/>
                </a:moveTo>
                <a:lnTo>
                  <a:pt x="589844" y="109859"/>
                </a:lnTo>
                <a:cubicBezTo>
                  <a:pt x="623636" y="109859"/>
                  <a:pt x="652422" y="138388"/>
                  <a:pt x="652422" y="173118"/>
                </a:cubicBezTo>
                <a:lnTo>
                  <a:pt x="652422" y="215291"/>
                </a:lnTo>
                <a:cubicBezTo>
                  <a:pt x="652422" y="220253"/>
                  <a:pt x="647416" y="223974"/>
                  <a:pt x="642410" y="223974"/>
                </a:cubicBezTo>
                <a:cubicBezTo>
                  <a:pt x="637404" y="223974"/>
                  <a:pt x="632398" y="220253"/>
                  <a:pt x="632398" y="215291"/>
                </a:cubicBezTo>
                <a:lnTo>
                  <a:pt x="632398" y="173118"/>
                </a:lnTo>
                <a:cubicBezTo>
                  <a:pt x="632398" y="148311"/>
                  <a:pt x="612372" y="129705"/>
                  <a:pt x="589844" y="129705"/>
                </a:cubicBezTo>
                <a:lnTo>
                  <a:pt x="518504" y="129705"/>
                </a:lnTo>
                <a:cubicBezTo>
                  <a:pt x="494724" y="129705"/>
                  <a:pt x="474698" y="148311"/>
                  <a:pt x="474698" y="173118"/>
                </a:cubicBezTo>
                <a:cubicBezTo>
                  <a:pt x="474698" y="178080"/>
                  <a:pt x="470942" y="181801"/>
                  <a:pt x="465936" y="181801"/>
                </a:cubicBezTo>
                <a:cubicBezTo>
                  <a:pt x="460930" y="181801"/>
                  <a:pt x="455924" y="178080"/>
                  <a:pt x="455924" y="173118"/>
                </a:cubicBezTo>
                <a:cubicBezTo>
                  <a:pt x="455924" y="138388"/>
                  <a:pt x="484710" y="109859"/>
                  <a:pt x="518504" y="109859"/>
                </a:cubicBezTo>
                <a:close/>
                <a:moveTo>
                  <a:pt x="201156" y="109859"/>
                </a:moveTo>
                <a:lnTo>
                  <a:pt x="271246" y="109859"/>
                </a:lnTo>
                <a:cubicBezTo>
                  <a:pt x="305038" y="109859"/>
                  <a:pt x="333824" y="138388"/>
                  <a:pt x="333824" y="173118"/>
                </a:cubicBezTo>
                <a:cubicBezTo>
                  <a:pt x="333824" y="178080"/>
                  <a:pt x="330070" y="181801"/>
                  <a:pt x="325064" y="181801"/>
                </a:cubicBezTo>
                <a:cubicBezTo>
                  <a:pt x="318806" y="181801"/>
                  <a:pt x="313800" y="178080"/>
                  <a:pt x="313800" y="173118"/>
                </a:cubicBezTo>
                <a:cubicBezTo>
                  <a:pt x="313800" y="148311"/>
                  <a:pt x="295026" y="129705"/>
                  <a:pt x="271246" y="129705"/>
                </a:cubicBezTo>
                <a:lnTo>
                  <a:pt x="201156" y="129705"/>
                </a:lnTo>
                <a:cubicBezTo>
                  <a:pt x="176126" y="129705"/>
                  <a:pt x="157352" y="148311"/>
                  <a:pt x="157352" y="173118"/>
                </a:cubicBezTo>
                <a:lnTo>
                  <a:pt x="157352" y="214051"/>
                </a:lnTo>
                <a:cubicBezTo>
                  <a:pt x="157352" y="219012"/>
                  <a:pt x="153596" y="223974"/>
                  <a:pt x="147338" y="223974"/>
                </a:cubicBezTo>
                <a:cubicBezTo>
                  <a:pt x="142332" y="223974"/>
                  <a:pt x="137326" y="219012"/>
                  <a:pt x="137326" y="214051"/>
                </a:cubicBezTo>
                <a:lnTo>
                  <a:pt x="137326" y="173118"/>
                </a:lnTo>
                <a:cubicBezTo>
                  <a:pt x="137326" y="138388"/>
                  <a:pt x="166112" y="109859"/>
                  <a:pt x="201156" y="109859"/>
                </a:cubicBezTo>
                <a:close/>
                <a:moveTo>
                  <a:pt x="551422" y="20119"/>
                </a:moveTo>
                <a:cubicBezTo>
                  <a:pt x="533818" y="20119"/>
                  <a:pt x="519986" y="33952"/>
                  <a:pt x="519986" y="51556"/>
                </a:cubicBezTo>
                <a:cubicBezTo>
                  <a:pt x="519986" y="69161"/>
                  <a:pt x="533818" y="82993"/>
                  <a:pt x="551422" y="82993"/>
                </a:cubicBezTo>
                <a:cubicBezTo>
                  <a:pt x="570284" y="82993"/>
                  <a:pt x="584116" y="69161"/>
                  <a:pt x="584116" y="51556"/>
                </a:cubicBezTo>
                <a:cubicBezTo>
                  <a:pt x="584116" y="38981"/>
                  <a:pt x="577828" y="28922"/>
                  <a:pt x="566512" y="22634"/>
                </a:cubicBezTo>
                <a:cubicBezTo>
                  <a:pt x="561482" y="20119"/>
                  <a:pt x="557710" y="20119"/>
                  <a:pt x="551422" y="20119"/>
                </a:cubicBezTo>
                <a:close/>
                <a:moveTo>
                  <a:pt x="232210" y="20119"/>
                </a:moveTo>
                <a:cubicBezTo>
                  <a:pt x="216058" y="20119"/>
                  <a:pt x="201150" y="33952"/>
                  <a:pt x="201150" y="51556"/>
                </a:cubicBezTo>
                <a:cubicBezTo>
                  <a:pt x="201150" y="69161"/>
                  <a:pt x="216058" y="82993"/>
                  <a:pt x="232210" y="82993"/>
                </a:cubicBezTo>
                <a:cubicBezTo>
                  <a:pt x="250848" y="82993"/>
                  <a:pt x="264514" y="69161"/>
                  <a:pt x="264514" y="51556"/>
                </a:cubicBezTo>
                <a:cubicBezTo>
                  <a:pt x="264514" y="38981"/>
                  <a:pt x="258302" y="28922"/>
                  <a:pt x="247120" y="22634"/>
                </a:cubicBezTo>
                <a:cubicBezTo>
                  <a:pt x="243392" y="20119"/>
                  <a:pt x="238422" y="20119"/>
                  <a:pt x="232210" y="20119"/>
                </a:cubicBezTo>
                <a:close/>
                <a:moveTo>
                  <a:pt x="551422" y="0"/>
                </a:moveTo>
                <a:cubicBezTo>
                  <a:pt x="560224" y="0"/>
                  <a:pt x="567768" y="1257"/>
                  <a:pt x="575314" y="6287"/>
                </a:cubicBezTo>
                <a:cubicBezTo>
                  <a:pt x="592918" y="13832"/>
                  <a:pt x="602976" y="31437"/>
                  <a:pt x="602976" y="51556"/>
                </a:cubicBezTo>
                <a:cubicBezTo>
                  <a:pt x="602976" y="79220"/>
                  <a:pt x="580342" y="103112"/>
                  <a:pt x="551422" y="103112"/>
                </a:cubicBezTo>
                <a:cubicBezTo>
                  <a:pt x="523760" y="103112"/>
                  <a:pt x="499868" y="79220"/>
                  <a:pt x="499868" y="51556"/>
                </a:cubicBezTo>
                <a:cubicBezTo>
                  <a:pt x="499868" y="22634"/>
                  <a:pt x="523760" y="0"/>
                  <a:pt x="551422" y="0"/>
                </a:cubicBezTo>
                <a:close/>
                <a:moveTo>
                  <a:pt x="232210" y="0"/>
                </a:moveTo>
                <a:cubicBezTo>
                  <a:pt x="240908" y="0"/>
                  <a:pt x="249604" y="1257"/>
                  <a:pt x="257060" y="6287"/>
                </a:cubicBezTo>
                <a:cubicBezTo>
                  <a:pt x="273212" y="13832"/>
                  <a:pt x="284394" y="31437"/>
                  <a:pt x="284394" y="51556"/>
                </a:cubicBezTo>
                <a:cubicBezTo>
                  <a:pt x="284394" y="79220"/>
                  <a:pt x="260786" y="103112"/>
                  <a:pt x="232210" y="103112"/>
                </a:cubicBezTo>
                <a:cubicBezTo>
                  <a:pt x="204876" y="103112"/>
                  <a:pt x="181270" y="79220"/>
                  <a:pt x="181270" y="51556"/>
                </a:cubicBezTo>
                <a:cubicBezTo>
                  <a:pt x="181270" y="22634"/>
                  <a:pt x="204876" y="0"/>
                  <a:pt x="232210" y="0"/>
                </a:cubicBezTo>
                <a:close/>
              </a:path>
            </a:pathLst>
          </a:cu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52" name="Freeform: Shape 751">
            <a:extLst>
              <a:ext uri="{FF2B5EF4-FFF2-40B4-BE49-F238E27FC236}">
                <a16:creationId xmlns:a16="http://schemas.microsoft.com/office/drawing/2014/main" id="{9EF0639B-FC78-41E9-83CC-7C22F07F5CE3}"/>
              </a:ext>
            </a:extLst>
          </p:cNvPr>
          <p:cNvSpPr>
            <a:spLocks noChangeArrowheads="1"/>
          </p:cNvSpPr>
          <p:nvPr/>
        </p:nvSpPr>
        <p:spPr bwMode="auto">
          <a:xfrm>
            <a:off x="9065369" y="3038996"/>
            <a:ext cx="380386" cy="359175"/>
          </a:xfrm>
          <a:custGeom>
            <a:avLst/>
            <a:gdLst>
              <a:gd name="connsiteX0" fmla="*/ 400972 w 760772"/>
              <a:gd name="connsiteY0" fmla="*/ 625138 h 718349"/>
              <a:gd name="connsiteX1" fmla="*/ 400972 w 760772"/>
              <a:gd name="connsiteY1" fmla="*/ 630109 h 718349"/>
              <a:gd name="connsiteX2" fmla="*/ 379762 w 760772"/>
              <a:gd name="connsiteY2" fmla="*/ 647509 h 718349"/>
              <a:gd name="connsiteX3" fmla="*/ 359800 w 760772"/>
              <a:gd name="connsiteY3" fmla="*/ 635081 h 718349"/>
              <a:gd name="connsiteX4" fmla="*/ 348572 w 760772"/>
              <a:gd name="connsiteY4" fmla="*/ 669879 h 718349"/>
              <a:gd name="connsiteX5" fmla="*/ 364792 w 760772"/>
              <a:gd name="connsiteY5" fmla="*/ 693493 h 718349"/>
              <a:gd name="connsiteX6" fmla="*/ 393486 w 760772"/>
              <a:gd name="connsiteY6" fmla="*/ 693493 h 718349"/>
              <a:gd name="connsiteX7" fmla="*/ 413448 w 760772"/>
              <a:gd name="connsiteY7" fmla="*/ 667394 h 718349"/>
              <a:gd name="connsiteX8" fmla="*/ 400972 w 760772"/>
              <a:gd name="connsiteY8" fmla="*/ 625138 h 718349"/>
              <a:gd name="connsiteX9" fmla="*/ 530722 w 760772"/>
              <a:gd name="connsiteY9" fmla="*/ 591582 h 718349"/>
              <a:gd name="connsiteX10" fmla="*/ 502028 w 760772"/>
              <a:gd name="connsiteY10" fmla="*/ 601524 h 718349"/>
              <a:gd name="connsiteX11" fmla="*/ 502028 w 760772"/>
              <a:gd name="connsiteY11" fmla="*/ 625138 h 718349"/>
              <a:gd name="connsiteX12" fmla="*/ 530722 w 760772"/>
              <a:gd name="connsiteY12" fmla="*/ 591582 h 718349"/>
              <a:gd name="connsiteX13" fmla="*/ 227556 w 760772"/>
              <a:gd name="connsiteY13" fmla="*/ 591582 h 718349"/>
              <a:gd name="connsiteX14" fmla="*/ 256250 w 760772"/>
              <a:gd name="connsiteY14" fmla="*/ 625138 h 718349"/>
              <a:gd name="connsiteX15" fmla="*/ 256250 w 760772"/>
              <a:gd name="connsiteY15" fmla="*/ 601524 h 718349"/>
              <a:gd name="connsiteX16" fmla="*/ 227556 w 760772"/>
              <a:gd name="connsiteY16" fmla="*/ 591582 h 718349"/>
              <a:gd name="connsiteX17" fmla="*/ 478322 w 760772"/>
              <a:gd name="connsiteY17" fmla="*/ 535655 h 718349"/>
              <a:gd name="connsiteX18" fmla="*/ 442142 w 760772"/>
              <a:gd name="connsiteY18" fmla="*/ 543112 h 718349"/>
              <a:gd name="connsiteX19" fmla="*/ 433410 w 760772"/>
              <a:gd name="connsiteY19" fmla="*/ 565483 h 718349"/>
              <a:gd name="connsiteX20" fmla="*/ 415942 w 760772"/>
              <a:gd name="connsiteY20" fmla="*/ 586611 h 718349"/>
              <a:gd name="connsiteX21" fmla="*/ 427172 w 760772"/>
              <a:gd name="connsiteY21" fmla="*/ 648752 h 718349"/>
              <a:gd name="connsiteX22" fmla="*/ 448380 w 760772"/>
              <a:gd name="connsiteY22" fmla="*/ 618924 h 718349"/>
              <a:gd name="connsiteX23" fmla="*/ 449628 w 760772"/>
              <a:gd name="connsiteY23" fmla="*/ 617681 h 718349"/>
              <a:gd name="connsiteX24" fmla="*/ 483314 w 760772"/>
              <a:gd name="connsiteY24" fmla="*/ 590339 h 718349"/>
              <a:gd name="connsiteX25" fmla="*/ 483314 w 760772"/>
              <a:gd name="connsiteY25" fmla="*/ 539384 h 718349"/>
              <a:gd name="connsiteX26" fmla="*/ 482066 w 760772"/>
              <a:gd name="connsiteY26" fmla="*/ 535655 h 718349"/>
              <a:gd name="connsiteX27" fmla="*/ 478322 w 760772"/>
              <a:gd name="connsiteY27" fmla="*/ 535655 h 718349"/>
              <a:gd name="connsiteX28" fmla="*/ 276212 w 760772"/>
              <a:gd name="connsiteY28" fmla="*/ 535655 h 718349"/>
              <a:gd name="connsiteX29" fmla="*/ 274964 w 760772"/>
              <a:gd name="connsiteY29" fmla="*/ 539384 h 718349"/>
              <a:gd name="connsiteX30" fmla="*/ 274964 w 760772"/>
              <a:gd name="connsiteY30" fmla="*/ 590339 h 718349"/>
              <a:gd name="connsiteX31" fmla="*/ 309896 w 760772"/>
              <a:gd name="connsiteY31" fmla="*/ 617681 h 718349"/>
              <a:gd name="connsiteX32" fmla="*/ 309896 w 760772"/>
              <a:gd name="connsiteY32" fmla="*/ 618924 h 718349"/>
              <a:gd name="connsiteX33" fmla="*/ 334848 w 760772"/>
              <a:gd name="connsiteY33" fmla="*/ 652480 h 718349"/>
              <a:gd name="connsiteX34" fmla="*/ 343582 w 760772"/>
              <a:gd name="connsiteY34" fmla="*/ 586611 h 718349"/>
              <a:gd name="connsiteX35" fmla="*/ 324868 w 760772"/>
              <a:gd name="connsiteY35" fmla="*/ 565483 h 718349"/>
              <a:gd name="connsiteX36" fmla="*/ 316134 w 760772"/>
              <a:gd name="connsiteY36" fmla="*/ 543112 h 718349"/>
              <a:gd name="connsiteX37" fmla="*/ 279954 w 760772"/>
              <a:gd name="connsiteY37" fmla="*/ 535655 h 718349"/>
              <a:gd name="connsiteX38" fmla="*/ 276212 w 760772"/>
              <a:gd name="connsiteY38" fmla="*/ 535655 h 718349"/>
              <a:gd name="connsiteX39" fmla="*/ 469590 w 760772"/>
              <a:gd name="connsiteY39" fmla="*/ 462329 h 718349"/>
              <a:gd name="connsiteX40" fmla="*/ 450876 w 760772"/>
              <a:gd name="connsiteY40" fmla="*/ 521984 h 718349"/>
              <a:gd name="connsiteX41" fmla="*/ 473332 w 760772"/>
              <a:gd name="connsiteY41" fmla="*/ 515770 h 718349"/>
              <a:gd name="connsiteX42" fmla="*/ 479570 w 760772"/>
              <a:gd name="connsiteY42" fmla="*/ 515770 h 718349"/>
              <a:gd name="connsiteX43" fmla="*/ 493294 w 760772"/>
              <a:gd name="connsiteY43" fmla="*/ 520741 h 718349"/>
              <a:gd name="connsiteX44" fmla="*/ 502028 w 760772"/>
              <a:gd name="connsiteY44" fmla="*/ 539384 h 718349"/>
              <a:gd name="connsiteX45" fmla="*/ 502028 w 760772"/>
              <a:gd name="connsiteY45" fmla="*/ 581639 h 718349"/>
              <a:gd name="connsiteX46" fmla="*/ 539456 w 760772"/>
              <a:gd name="connsiteY46" fmla="*/ 570454 h 718349"/>
              <a:gd name="connsiteX47" fmla="*/ 545694 w 760772"/>
              <a:gd name="connsiteY47" fmla="*/ 535655 h 718349"/>
              <a:gd name="connsiteX48" fmla="*/ 472084 w 760772"/>
              <a:gd name="connsiteY48" fmla="*/ 462329 h 718349"/>
              <a:gd name="connsiteX49" fmla="*/ 417190 w 760772"/>
              <a:gd name="connsiteY49" fmla="*/ 462329 h 718349"/>
              <a:gd name="connsiteX50" fmla="*/ 407328 w 760772"/>
              <a:gd name="connsiteY50" fmla="*/ 566726 h 718349"/>
              <a:gd name="connsiteX51" fmla="*/ 407210 w 760772"/>
              <a:gd name="connsiteY51" fmla="*/ 566726 h 718349"/>
              <a:gd name="connsiteX52" fmla="*/ 407210 w 760772"/>
              <a:gd name="connsiteY52" fmla="*/ 567968 h 718349"/>
              <a:gd name="connsiteX53" fmla="*/ 407328 w 760772"/>
              <a:gd name="connsiteY53" fmla="*/ 566726 h 718349"/>
              <a:gd name="connsiteX54" fmla="*/ 408458 w 760772"/>
              <a:gd name="connsiteY54" fmla="*/ 566726 h 718349"/>
              <a:gd name="connsiteX55" fmla="*/ 415942 w 760772"/>
              <a:gd name="connsiteY55" fmla="*/ 556783 h 718349"/>
              <a:gd name="connsiteX56" fmla="*/ 427172 w 760772"/>
              <a:gd name="connsiteY56" fmla="*/ 530684 h 718349"/>
              <a:gd name="connsiteX57" fmla="*/ 433410 w 760772"/>
              <a:gd name="connsiteY57" fmla="*/ 513284 h 718349"/>
              <a:gd name="connsiteX58" fmla="*/ 434656 w 760772"/>
              <a:gd name="connsiteY58" fmla="*/ 510799 h 718349"/>
              <a:gd name="connsiteX59" fmla="*/ 440894 w 760772"/>
              <a:gd name="connsiteY59" fmla="*/ 493399 h 718349"/>
              <a:gd name="connsiteX60" fmla="*/ 440894 w 760772"/>
              <a:gd name="connsiteY60" fmla="*/ 492156 h 718349"/>
              <a:gd name="connsiteX61" fmla="*/ 449628 w 760772"/>
              <a:gd name="connsiteY61" fmla="*/ 462329 h 718349"/>
              <a:gd name="connsiteX62" fmla="*/ 309896 w 760772"/>
              <a:gd name="connsiteY62" fmla="*/ 462329 h 718349"/>
              <a:gd name="connsiteX63" fmla="*/ 317382 w 760772"/>
              <a:gd name="connsiteY63" fmla="*/ 492156 h 718349"/>
              <a:gd name="connsiteX64" fmla="*/ 317382 w 760772"/>
              <a:gd name="connsiteY64" fmla="*/ 493399 h 718349"/>
              <a:gd name="connsiteX65" fmla="*/ 323620 w 760772"/>
              <a:gd name="connsiteY65" fmla="*/ 510799 h 718349"/>
              <a:gd name="connsiteX66" fmla="*/ 324868 w 760772"/>
              <a:gd name="connsiteY66" fmla="*/ 512042 h 718349"/>
              <a:gd name="connsiteX67" fmla="*/ 332354 w 760772"/>
              <a:gd name="connsiteY67" fmla="*/ 530684 h 718349"/>
              <a:gd name="connsiteX68" fmla="*/ 343582 w 760772"/>
              <a:gd name="connsiteY68" fmla="*/ 556783 h 718349"/>
              <a:gd name="connsiteX69" fmla="*/ 352316 w 760772"/>
              <a:gd name="connsiteY69" fmla="*/ 567968 h 718349"/>
              <a:gd name="connsiteX70" fmla="*/ 341086 w 760772"/>
              <a:gd name="connsiteY70" fmla="*/ 462329 h 718349"/>
              <a:gd name="connsiteX71" fmla="*/ 286192 w 760772"/>
              <a:gd name="connsiteY71" fmla="*/ 462329 h 718349"/>
              <a:gd name="connsiteX72" fmla="*/ 213832 w 760772"/>
              <a:gd name="connsiteY72" fmla="*/ 535655 h 718349"/>
              <a:gd name="connsiteX73" fmla="*/ 220070 w 760772"/>
              <a:gd name="connsiteY73" fmla="*/ 570454 h 718349"/>
              <a:gd name="connsiteX74" fmla="*/ 256250 w 760772"/>
              <a:gd name="connsiteY74" fmla="*/ 581639 h 718349"/>
              <a:gd name="connsiteX75" fmla="*/ 256250 w 760772"/>
              <a:gd name="connsiteY75" fmla="*/ 539384 h 718349"/>
              <a:gd name="connsiteX76" fmla="*/ 264984 w 760772"/>
              <a:gd name="connsiteY76" fmla="*/ 520741 h 718349"/>
              <a:gd name="connsiteX77" fmla="*/ 286192 w 760772"/>
              <a:gd name="connsiteY77" fmla="*/ 515770 h 718349"/>
              <a:gd name="connsiteX78" fmla="*/ 307402 w 760772"/>
              <a:gd name="connsiteY78" fmla="*/ 521984 h 718349"/>
              <a:gd name="connsiteX79" fmla="*/ 288688 w 760772"/>
              <a:gd name="connsiteY79" fmla="*/ 462329 h 718349"/>
              <a:gd name="connsiteX80" fmla="*/ 379762 w 760772"/>
              <a:gd name="connsiteY80" fmla="*/ 421316 h 718349"/>
              <a:gd name="connsiteX81" fmla="*/ 358554 w 760772"/>
              <a:gd name="connsiteY81" fmla="*/ 442444 h 718349"/>
              <a:gd name="connsiteX82" fmla="*/ 377268 w 760772"/>
              <a:gd name="connsiteY82" fmla="*/ 627624 h 718349"/>
              <a:gd name="connsiteX83" fmla="*/ 381010 w 760772"/>
              <a:gd name="connsiteY83" fmla="*/ 627624 h 718349"/>
              <a:gd name="connsiteX84" fmla="*/ 400972 w 760772"/>
              <a:gd name="connsiteY84" fmla="*/ 442444 h 718349"/>
              <a:gd name="connsiteX85" fmla="*/ 379762 w 760772"/>
              <a:gd name="connsiteY85" fmla="*/ 421316 h 718349"/>
              <a:gd name="connsiteX86" fmla="*/ 381010 w 760772"/>
              <a:gd name="connsiteY86" fmla="*/ 199679 h 718349"/>
              <a:gd name="connsiteX87" fmla="*/ 341740 w 760772"/>
              <a:gd name="connsiteY87" fmla="*/ 238948 h 718349"/>
              <a:gd name="connsiteX88" fmla="*/ 381010 w 760772"/>
              <a:gd name="connsiteY88" fmla="*/ 276989 h 718349"/>
              <a:gd name="connsiteX89" fmla="*/ 419052 w 760772"/>
              <a:gd name="connsiteY89" fmla="*/ 238948 h 718349"/>
              <a:gd name="connsiteX90" fmla="*/ 381010 w 760772"/>
              <a:gd name="connsiteY90" fmla="*/ 199679 h 718349"/>
              <a:gd name="connsiteX91" fmla="*/ 381010 w 760772"/>
              <a:gd name="connsiteY91" fmla="*/ 181272 h 718349"/>
              <a:gd name="connsiteX92" fmla="*/ 437460 w 760772"/>
              <a:gd name="connsiteY92" fmla="*/ 238948 h 718349"/>
              <a:gd name="connsiteX93" fmla="*/ 381010 w 760772"/>
              <a:gd name="connsiteY93" fmla="*/ 295396 h 718349"/>
              <a:gd name="connsiteX94" fmla="*/ 323332 w 760772"/>
              <a:gd name="connsiteY94" fmla="*/ 238948 h 718349"/>
              <a:gd name="connsiteX95" fmla="*/ 381010 w 760772"/>
              <a:gd name="connsiteY95" fmla="*/ 181272 h 718349"/>
              <a:gd name="connsiteX96" fmla="*/ 324868 w 760772"/>
              <a:gd name="connsiteY96" fmla="*/ 123039 h 718349"/>
              <a:gd name="connsiteX97" fmla="*/ 291182 w 760772"/>
              <a:gd name="connsiteY97" fmla="*/ 319405 h 718349"/>
              <a:gd name="connsiteX98" fmla="*/ 303658 w 760772"/>
              <a:gd name="connsiteY98" fmla="*/ 443686 h 718349"/>
              <a:gd name="connsiteX99" fmla="*/ 338592 w 760772"/>
              <a:gd name="connsiteY99" fmla="*/ 443686 h 718349"/>
              <a:gd name="connsiteX100" fmla="*/ 338592 w 760772"/>
              <a:gd name="connsiteY100" fmla="*/ 442444 h 718349"/>
              <a:gd name="connsiteX101" fmla="*/ 341086 w 760772"/>
              <a:gd name="connsiteY101" fmla="*/ 431258 h 718349"/>
              <a:gd name="connsiteX102" fmla="*/ 379762 w 760772"/>
              <a:gd name="connsiteY102" fmla="*/ 402673 h 718349"/>
              <a:gd name="connsiteX103" fmla="*/ 417190 w 760772"/>
              <a:gd name="connsiteY103" fmla="*/ 427530 h 718349"/>
              <a:gd name="connsiteX104" fmla="*/ 419686 w 760772"/>
              <a:gd name="connsiteY104" fmla="*/ 442444 h 718349"/>
              <a:gd name="connsiteX105" fmla="*/ 419686 w 760772"/>
              <a:gd name="connsiteY105" fmla="*/ 443686 h 718349"/>
              <a:gd name="connsiteX106" fmla="*/ 454618 w 760772"/>
              <a:gd name="connsiteY106" fmla="*/ 443686 h 718349"/>
              <a:gd name="connsiteX107" fmla="*/ 468342 w 760772"/>
              <a:gd name="connsiteY107" fmla="*/ 319405 h 718349"/>
              <a:gd name="connsiteX108" fmla="*/ 433410 w 760772"/>
              <a:gd name="connsiteY108" fmla="*/ 123039 h 718349"/>
              <a:gd name="connsiteX109" fmla="*/ 379762 w 760772"/>
              <a:gd name="connsiteY109" fmla="*/ 19885 h 718349"/>
              <a:gd name="connsiteX110" fmla="*/ 376020 w 760772"/>
              <a:gd name="connsiteY110" fmla="*/ 21128 h 718349"/>
              <a:gd name="connsiteX111" fmla="*/ 332354 w 760772"/>
              <a:gd name="connsiteY111" fmla="*/ 103154 h 718349"/>
              <a:gd name="connsiteX112" fmla="*/ 425924 w 760772"/>
              <a:gd name="connsiteY112" fmla="*/ 103154 h 718349"/>
              <a:gd name="connsiteX113" fmla="*/ 382258 w 760772"/>
              <a:gd name="connsiteY113" fmla="*/ 21128 h 718349"/>
              <a:gd name="connsiteX114" fmla="*/ 379762 w 760772"/>
              <a:gd name="connsiteY114" fmla="*/ 19885 h 718349"/>
              <a:gd name="connsiteX115" fmla="*/ 379762 w 760772"/>
              <a:gd name="connsiteY115" fmla="*/ 0 h 718349"/>
              <a:gd name="connsiteX116" fmla="*/ 398476 w 760772"/>
              <a:gd name="connsiteY116" fmla="*/ 9943 h 718349"/>
              <a:gd name="connsiteX117" fmla="*/ 487056 w 760772"/>
              <a:gd name="connsiteY117" fmla="*/ 319405 h 718349"/>
              <a:gd name="connsiteX118" fmla="*/ 474580 w 760772"/>
              <a:gd name="connsiteY118" fmla="*/ 443686 h 718349"/>
              <a:gd name="connsiteX119" fmla="*/ 564408 w 760772"/>
              <a:gd name="connsiteY119" fmla="*/ 535655 h 718349"/>
              <a:gd name="connsiteX120" fmla="*/ 560664 w 760772"/>
              <a:gd name="connsiteY120" fmla="*/ 569211 h 718349"/>
              <a:gd name="connsiteX121" fmla="*/ 571894 w 760772"/>
              <a:gd name="connsiteY121" fmla="*/ 570454 h 718349"/>
              <a:gd name="connsiteX122" fmla="*/ 679186 w 760772"/>
              <a:gd name="connsiteY122" fmla="*/ 622652 h 718349"/>
              <a:gd name="connsiteX123" fmla="*/ 745310 w 760772"/>
              <a:gd name="connsiteY123" fmla="*/ 548083 h 718349"/>
              <a:gd name="connsiteX124" fmla="*/ 759034 w 760772"/>
              <a:gd name="connsiteY124" fmla="*/ 549326 h 718349"/>
              <a:gd name="connsiteX125" fmla="*/ 757786 w 760772"/>
              <a:gd name="connsiteY125" fmla="*/ 562997 h 718349"/>
              <a:gd name="connsiteX126" fmla="*/ 686672 w 760772"/>
              <a:gd name="connsiteY126" fmla="*/ 643780 h 718349"/>
              <a:gd name="connsiteX127" fmla="*/ 679186 w 760772"/>
              <a:gd name="connsiteY127" fmla="*/ 647509 h 718349"/>
              <a:gd name="connsiteX128" fmla="*/ 671702 w 760772"/>
              <a:gd name="connsiteY128" fmla="*/ 643780 h 718349"/>
              <a:gd name="connsiteX129" fmla="*/ 570646 w 760772"/>
              <a:gd name="connsiteY129" fmla="*/ 589096 h 718349"/>
              <a:gd name="connsiteX130" fmla="*/ 553178 w 760772"/>
              <a:gd name="connsiteY130" fmla="*/ 589096 h 718349"/>
              <a:gd name="connsiteX131" fmla="*/ 508266 w 760772"/>
              <a:gd name="connsiteY131" fmla="*/ 645023 h 718349"/>
              <a:gd name="connsiteX132" fmla="*/ 499532 w 760772"/>
              <a:gd name="connsiteY132" fmla="*/ 647509 h 718349"/>
              <a:gd name="connsiteX133" fmla="*/ 492046 w 760772"/>
              <a:gd name="connsiteY133" fmla="*/ 646266 h 718349"/>
              <a:gd name="connsiteX134" fmla="*/ 483314 w 760772"/>
              <a:gd name="connsiteY134" fmla="*/ 631352 h 718349"/>
              <a:gd name="connsiteX135" fmla="*/ 483314 w 760772"/>
              <a:gd name="connsiteY135" fmla="*/ 613953 h 718349"/>
              <a:gd name="connsiteX136" fmla="*/ 463352 w 760772"/>
              <a:gd name="connsiteY136" fmla="*/ 631352 h 718349"/>
              <a:gd name="connsiteX137" fmla="*/ 408458 w 760772"/>
              <a:gd name="connsiteY137" fmla="*/ 705921 h 718349"/>
              <a:gd name="connsiteX138" fmla="*/ 408458 w 760772"/>
              <a:gd name="connsiteY138" fmla="*/ 707164 h 718349"/>
              <a:gd name="connsiteX139" fmla="*/ 379762 w 760772"/>
              <a:gd name="connsiteY139" fmla="*/ 718349 h 718349"/>
              <a:gd name="connsiteX140" fmla="*/ 351068 w 760772"/>
              <a:gd name="connsiteY140" fmla="*/ 707164 h 718349"/>
              <a:gd name="connsiteX141" fmla="*/ 349820 w 760772"/>
              <a:gd name="connsiteY141" fmla="*/ 705921 h 718349"/>
              <a:gd name="connsiteX142" fmla="*/ 294926 w 760772"/>
              <a:gd name="connsiteY142" fmla="*/ 631352 h 718349"/>
              <a:gd name="connsiteX143" fmla="*/ 274964 w 760772"/>
              <a:gd name="connsiteY143" fmla="*/ 613953 h 718349"/>
              <a:gd name="connsiteX144" fmla="*/ 274964 w 760772"/>
              <a:gd name="connsiteY144" fmla="*/ 631352 h 718349"/>
              <a:gd name="connsiteX145" fmla="*/ 266230 w 760772"/>
              <a:gd name="connsiteY145" fmla="*/ 646266 h 718349"/>
              <a:gd name="connsiteX146" fmla="*/ 258746 w 760772"/>
              <a:gd name="connsiteY146" fmla="*/ 647509 h 718349"/>
              <a:gd name="connsiteX147" fmla="*/ 250012 w 760772"/>
              <a:gd name="connsiteY147" fmla="*/ 645023 h 718349"/>
              <a:gd name="connsiteX148" fmla="*/ 205098 w 760772"/>
              <a:gd name="connsiteY148" fmla="*/ 589096 h 718349"/>
              <a:gd name="connsiteX149" fmla="*/ 188880 w 760772"/>
              <a:gd name="connsiteY149" fmla="*/ 589096 h 718349"/>
              <a:gd name="connsiteX150" fmla="*/ 87824 w 760772"/>
              <a:gd name="connsiteY150" fmla="*/ 643780 h 718349"/>
              <a:gd name="connsiteX151" fmla="*/ 80338 w 760772"/>
              <a:gd name="connsiteY151" fmla="*/ 647509 h 718349"/>
              <a:gd name="connsiteX152" fmla="*/ 71604 w 760772"/>
              <a:gd name="connsiteY152" fmla="*/ 643780 h 718349"/>
              <a:gd name="connsiteX153" fmla="*/ 2986 w 760772"/>
              <a:gd name="connsiteY153" fmla="*/ 556783 h 718349"/>
              <a:gd name="connsiteX154" fmla="*/ 1740 w 760772"/>
              <a:gd name="connsiteY154" fmla="*/ 543112 h 718349"/>
              <a:gd name="connsiteX155" fmla="*/ 15462 w 760772"/>
              <a:gd name="connsiteY155" fmla="*/ 543112 h 718349"/>
              <a:gd name="connsiteX156" fmla="*/ 80338 w 760772"/>
              <a:gd name="connsiteY156" fmla="*/ 621410 h 718349"/>
              <a:gd name="connsiteX157" fmla="*/ 187632 w 760772"/>
              <a:gd name="connsiteY157" fmla="*/ 570454 h 718349"/>
              <a:gd name="connsiteX158" fmla="*/ 198860 w 760772"/>
              <a:gd name="connsiteY158" fmla="*/ 569211 h 718349"/>
              <a:gd name="connsiteX159" fmla="*/ 193870 w 760772"/>
              <a:gd name="connsiteY159" fmla="*/ 535655 h 718349"/>
              <a:gd name="connsiteX160" fmla="*/ 284944 w 760772"/>
              <a:gd name="connsiteY160" fmla="*/ 443686 h 718349"/>
              <a:gd name="connsiteX161" fmla="*/ 271222 w 760772"/>
              <a:gd name="connsiteY161" fmla="*/ 319405 h 718349"/>
              <a:gd name="connsiteX162" fmla="*/ 359800 w 760772"/>
              <a:gd name="connsiteY162" fmla="*/ 9943 h 718349"/>
              <a:gd name="connsiteX163" fmla="*/ 379762 w 760772"/>
              <a:gd name="connsiteY163" fmla="*/ 0 h 718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760772" h="718349">
                <a:moveTo>
                  <a:pt x="400972" y="625138"/>
                </a:moveTo>
                <a:lnTo>
                  <a:pt x="400972" y="630109"/>
                </a:lnTo>
                <a:cubicBezTo>
                  <a:pt x="399724" y="640052"/>
                  <a:pt x="389744" y="647509"/>
                  <a:pt x="379762" y="647509"/>
                </a:cubicBezTo>
                <a:cubicBezTo>
                  <a:pt x="371030" y="647509"/>
                  <a:pt x="363544" y="642537"/>
                  <a:pt x="359800" y="635081"/>
                </a:cubicBezTo>
                <a:cubicBezTo>
                  <a:pt x="357306" y="647509"/>
                  <a:pt x="352316" y="659937"/>
                  <a:pt x="348572" y="669879"/>
                </a:cubicBezTo>
                <a:lnTo>
                  <a:pt x="364792" y="693493"/>
                </a:lnTo>
                <a:cubicBezTo>
                  <a:pt x="372276" y="702193"/>
                  <a:pt x="386000" y="702193"/>
                  <a:pt x="393486" y="693493"/>
                </a:cubicBezTo>
                <a:lnTo>
                  <a:pt x="413448" y="667394"/>
                </a:lnTo>
                <a:cubicBezTo>
                  <a:pt x="408458" y="654966"/>
                  <a:pt x="403466" y="640052"/>
                  <a:pt x="400972" y="625138"/>
                </a:cubicBezTo>
                <a:close/>
                <a:moveTo>
                  <a:pt x="530722" y="591582"/>
                </a:moveTo>
                <a:cubicBezTo>
                  <a:pt x="520742" y="594068"/>
                  <a:pt x="512008" y="597796"/>
                  <a:pt x="502028" y="601524"/>
                </a:cubicBezTo>
                <a:lnTo>
                  <a:pt x="502028" y="625138"/>
                </a:lnTo>
                <a:cubicBezTo>
                  <a:pt x="514504" y="617681"/>
                  <a:pt x="523236" y="605253"/>
                  <a:pt x="530722" y="591582"/>
                </a:cubicBezTo>
                <a:close/>
                <a:moveTo>
                  <a:pt x="227556" y="591582"/>
                </a:moveTo>
                <a:cubicBezTo>
                  <a:pt x="235040" y="605253"/>
                  <a:pt x="245022" y="617681"/>
                  <a:pt x="256250" y="625138"/>
                </a:cubicBezTo>
                <a:lnTo>
                  <a:pt x="256250" y="601524"/>
                </a:lnTo>
                <a:cubicBezTo>
                  <a:pt x="246270" y="597796"/>
                  <a:pt x="237536" y="594068"/>
                  <a:pt x="227556" y="591582"/>
                </a:cubicBezTo>
                <a:close/>
                <a:moveTo>
                  <a:pt x="478322" y="535655"/>
                </a:moveTo>
                <a:lnTo>
                  <a:pt x="442142" y="543112"/>
                </a:lnTo>
                <a:cubicBezTo>
                  <a:pt x="438400" y="550569"/>
                  <a:pt x="435904" y="558026"/>
                  <a:pt x="433410" y="565483"/>
                </a:cubicBezTo>
                <a:cubicBezTo>
                  <a:pt x="428418" y="572940"/>
                  <a:pt x="422180" y="580397"/>
                  <a:pt x="415942" y="586611"/>
                </a:cubicBezTo>
                <a:cubicBezTo>
                  <a:pt x="414696" y="595310"/>
                  <a:pt x="417190" y="618924"/>
                  <a:pt x="427172" y="648752"/>
                </a:cubicBezTo>
                <a:lnTo>
                  <a:pt x="448380" y="618924"/>
                </a:lnTo>
                <a:cubicBezTo>
                  <a:pt x="448380" y="618924"/>
                  <a:pt x="448380" y="618924"/>
                  <a:pt x="449628" y="617681"/>
                </a:cubicBezTo>
                <a:cubicBezTo>
                  <a:pt x="459608" y="607739"/>
                  <a:pt x="470838" y="597796"/>
                  <a:pt x="483314" y="590339"/>
                </a:cubicBezTo>
                <a:lnTo>
                  <a:pt x="483314" y="539384"/>
                </a:lnTo>
                <a:cubicBezTo>
                  <a:pt x="483314" y="536898"/>
                  <a:pt x="482066" y="535655"/>
                  <a:pt x="482066" y="535655"/>
                </a:cubicBezTo>
                <a:cubicBezTo>
                  <a:pt x="480818" y="535655"/>
                  <a:pt x="479570" y="534412"/>
                  <a:pt x="478322" y="535655"/>
                </a:cubicBezTo>
                <a:close/>
                <a:moveTo>
                  <a:pt x="276212" y="535655"/>
                </a:moveTo>
                <a:cubicBezTo>
                  <a:pt x="276212" y="535655"/>
                  <a:pt x="274964" y="536898"/>
                  <a:pt x="274964" y="539384"/>
                </a:cubicBezTo>
                <a:lnTo>
                  <a:pt x="274964" y="590339"/>
                </a:lnTo>
                <a:cubicBezTo>
                  <a:pt x="287440" y="597796"/>
                  <a:pt x="299916" y="607739"/>
                  <a:pt x="309896" y="617681"/>
                </a:cubicBezTo>
                <a:cubicBezTo>
                  <a:pt x="309896" y="618924"/>
                  <a:pt x="309896" y="618924"/>
                  <a:pt x="309896" y="618924"/>
                </a:cubicBezTo>
                <a:lnTo>
                  <a:pt x="334848" y="652480"/>
                </a:lnTo>
                <a:cubicBezTo>
                  <a:pt x="344830" y="620167"/>
                  <a:pt x="347324" y="594068"/>
                  <a:pt x="343582" y="586611"/>
                </a:cubicBezTo>
                <a:cubicBezTo>
                  <a:pt x="336096" y="580397"/>
                  <a:pt x="329858" y="572940"/>
                  <a:pt x="324868" y="565483"/>
                </a:cubicBezTo>
                <a:cubicBezTo>
                  <a:pt x="322372" y="558026"/>
                  <a:pt x="319878" y="550569"/>
                  <a:pt x="316134" y="543112"/>
                </a:cubicBezTo>
                <a:lnTo>
                  <a:pt x="279954" y="535655"/>
                </a:lnTo>
                <a:cubicBezTo>
                  <a:pt x="278706" y="534412"/>
                  <a:pt x="277460" y="535655"/>
                  <a:pt x="276212" y="535655"/>
                </a:cubicBezTo>
                <a:close/>
                <a:moveTo>
                  <a:pt x="469590" y="462329"/>
                </a:moveTo>
                <a:cubicBezTo>
                  <a:pt x="464600" y="482214"/>
                  <a:pt x="458362" y="502099"/>
                  <a:pt x="450876" y="521984"/>
                </a:cubicBezTo>
                <a:lnTo>
                  <a:pt x="473332" y="515770"/>
                </a:lnTo>
                <a:cubicBezTo>
                  <a:pt x="474580" y="515770"/>
                  <a:pt x="477076" y="515770"/>
                  <a:pt x="479570" y="515770"/>
                </a:cubicBezTo>
                <a:cubicBezTo>
                  <a:pt x="484560" y="515770"/>
                  <a:pt x="489552" y="517013"/>
                  <a:pt x="493294" y="520741"/>
                </a:cubicBezTo>
                <a:cubicBezTo>
                  <a:pt x="499532" y="524470"/>
                  <a:pt x="502028" y="530684"/>
                  <a:pt x="502028" y="539384"/>
                </a:cubicBezTo>
                <a:lnTo>
                  <a:pt x="502028" y="581639"/>
                </a:lnTo>
                <a:cubicBezTo>
                  <a:pt x="514504" y="575425"/>
                  <a:pt x="526980" y="572940"/>
                  <a:pt x="539456" y="570454"/>
                </a:cubicBezTo>
                <a:cubicBezTo>
                  <a:pt x="543198" y="559269"/>
                  <a:pt x="545694" y="546840"/>
                  <a:pt x="545694" y="535655"/>
                </a:cubicBezTo>
                <a:cubicBezTo>
                  <a:pt x="545694" y="495885"/>
                  <a:pt x="512008" y="462329"/>
                  <a:pt x="472084" y="462329"/>
                </a:cubicBezTo>
                <a:close/>
                <a:moveTo>
                  <a:pt x="417190" y="462329"/>
                </a:moveTo>
                <a:lnTo>
                  <a:pt x="407328" y="566726"/>
                </a:lnTo>
                <a:lnTo>
                  <a:pt x="407210" y="566726"/>
                </a:lnTo>
                <a:lnTo>
                  <a:pt x="407210" y="567968"/>
                </a:lnTo>
                <a:lnTo>
                  <a:pt x="407328" y="566726"/>
                </a:lnTo>
                <a:lnTo>
                  <a:pt x="408458" y="566726"/>
                </a:lnTo>
                <a:cubicBezTo>
                  <a:pt x="409704" y="565483"/>
                  <a:pt x="413448" y="560511"/>
                  <a:pt x="415942" y="556783"/>
                </a:cubicBezTo>
                <a:cubicBezTo>
                  <a:pt x="419686" y="548083"/>
                  <a:pt x="423428" y="539384"/>
                  <a:pt x="427172" y="530684"/>
                </a:cubicBezTo>
                <a:cubicBezTo>
                  <a:pt x="429666" y="525713"/>
                  <a:pt x="430914" y="519498"/>
                  <a:pt x="433410" y="513284"/>
                </a:cubicBezTo>
                <a:cubicBezTo>
                  <a:pt x="433410" y="512042"/>
                  <a:pt x="434656" y="510799"/>
                  <a:pt x="434656" y="510799"/>
                </a:cubicBezTo>
                <a:cubicBezTo>
                  <a:pt x="437152" y="505827"/>
                  <a:pt x="438400" y="499613"/>
                  <a:pt x="440894" y="493399"/>
                </a:cubicBezTo>
                <a:cubicBezTo>
                  <a:pt x="440894" y="492156"/>
                  <a:pt x="440894" y="492156"/>
                  <a:pt x="440894" y="492156"/>
                </a:cubicBezTo>
                <a:cubicBezTo>
                  <a:pt x="444638" y="482214"/>
                  <a:pt x="447132" y="472271"/>
                  <a:pt x="449628" y="462329"/>
                </a:cubicBezTo>
                <a:close/>
                <a:moveTo>
                  <a:pt x="309896" y="462329"/>
                </a:moveTo>
                <a:cubicBezTo>
                  <a:pt x="311144" y="472271"/>
                  <a:pt x="313640" y="482214"/>
                  <a:pt x="317382" y="492156"/>
                </a:cubicBezTo>
                <a:cubicBezTo>
                  <a:pt x="317382" y="492156"/>
                  <a:pt x="317382" y="492156"/>
                  <a:pt x="317382" y="493399"/>
                </a:cubicBezTo>
                <a:cubicBezTo>
                  <a:pt x="319878" y="499613"/>
                  <a:pt x="322372" y="505827"/>
                  <a:pt x="323620" y="510799"/>
                </a:cubicBezTo>
                <a:lnTo>
                  <a:pt x="324868" y="512042"/>
                </a:lnTo>
                <a:cubicBezTo>
                  <a:pt x="327364" y="519498"/>
                  <a:pt x="329858" y="525713"/>
                  <a:pt x="332354" y="530684"/>
                </a:cubicBezTo>
                <a:cubicBezTo>
                  <a:pt x="336096" y="539384"/>
                  <a:pt x="338592" y="548083"/>
                  <a:pt x="343582" y="556783"/>
                </a:cubicBezTo>
                <a:cubicBezTo>
                  <a:pt x="344830" y="560511"/>
                  <a:pt x="348572" y="565483"/>
                  <a:pt x="352316" y="567968"/>
                </a:cubicBezTo>
                <a:lnTo>
                  <a:pt x="341086" y="462329"/>
                </a:lnTo>
                <a:close/>
                <a:moveTo>
                  <a:pt x="286192" y="462329"/>
                </a:moveTo>
                <a:cubicBezTo>
                  <a:pt x="246270" y="462329"/>
                  <a:pt x="213832" y="495885"/>
                  <a:pt x="213832" y="535655"/>
                </a:cubicBezTo>
                <a:cubicBezTo>
                  <a:pt x="213832" y="546840"/>
                  <a:pt x="215080" y="559269"/>
                  <a:pt x="220070" y="570454"/>
                </a:cubicBezTo>
                <a:cubicBezTo>
                  <a:pt x="231298" y="572940"/>
                  <a:pt x="243774" y="575425"/>
                  <a:pt x="256250" y="581639"/>
                </a:cubicBezTo>
                <a:lnTo>
                  <a:pt x="256250" y="539384"/>
                </a:lnTo>
                <a:cubicBezTo>
                  <a:pt x="256250" y="530684"/>
                  <a:pt x="258746" y="524470"/>
                  <a:pt x="264984" y="520741"/>
                </a:cubicBezTo>
                <a:cubicBezTo>
                  <a:pt x="271222" y="515770"/>
                  <a:pt x="278706" y="514527"/>
                  <a:pt x="286192" y="515770"/>
                </a:cubicBezTo>
                <a:lnTo>
                  <a:pt x="307402" y="521984"/>
                </a:lnTo>
                <a:cubicBezTo>
                  <a:pt x="299916" y="502099"/>
                  <a:pt x="293678" y="482214"/>
                  <a:pt x="288688" y="462329"/>
                </a:cubicBezTo>
                <a:close/>
                <a:moveTo>
                  <a:pt x="379762" y="421316"/>
                </a:moveTo>
                <a:cubicBezTo>
                  <a:pt x="367286" y="421316"/>
                  <a:pt x="358554" y="431258"/>
                  <a:pt x="358554" y="442444"/>
                </a:cubicBezTo>
                <a:lnTo>
                  <a:pt x="377268" y="627624"/>
                </a:lnTo>
                <a:cubicBezTo>
                  <a:pt x="378514" y="628866"/>
                  <a:pt x="381010" y="628866"/>
                  <a:pt x="381010" y="627624"/>
                </a:cubicBezTo>
                <a:lnTo>
                  <a:pt x="400972" y="442444"/>
                </a:lnTo>
                <a:cubicBezTo>
                  <a:pt x="400972" y="431258"/>
                  <a:pt x="390990" y="421316"/>
                  <a:pt x="379762" y="421316"/>
                </a:cubicBezTo>
                <a:close/>
                <a:moveTo>
                  <a:pt x="381010" y="199679"/>
                </a:moveTo>
                <a:cubicBezTo>
                  <a:pt x="358920" y="199679"/>
                  <a:pt x="341740" y="216859"/>
                  <a:pt x="341740" y="238948"/>
                </a:cubicBezTo>
                <a:cubicBezTo>
                  <a:pt x="341740" y="259809"/>
                  <a:pt x="358920" y="276989"/>
                  <a:pt x="381010" y="276989"/>
                </a:cubicBezTo>
                <a:cubicBezTo>
                  <a:pt x="401872" y="276989"/>
                  <a:pt x="419052" y="259809"/>
                  <a:pt x="419052" y="238948"/>
                </a:cubicBezTo>
                <a:cubicBezTo>
                  <a:pt x="419052" y="216859"/>
                  <a:pt x="401872" y="199679"/>
                  <a:pt x="381010" y="199679"/>
                </a:cubicBezTo>
                <a:close/>
                <a:moveTo>
                  <a:pt x="381010" y="181272"/>
                </a:moveTo>
                <a:cubicBezTo>
                  <a:pt x="412916" y="181272"/>
                  <a:pt x="437460" y="205815"/>
                  <a:pt x="437460" y="238948"/>
                </a:cubicBezTo>
                <a:cubicBezTo>
                  <a:pt x="437460" y="269626"/>
                  <a:pt x="412916" y="295396"/>
                  <a:pt x="381010" y="295396"/>
                </a:cubicBezTo>
                <a:cubicBezTo>
                  <a:pt x="349102" y="295396"/>
                  <a:pt x="323332" y="269626"/>
                  <a:pt x="323332" y="238948"/>
                </a:cubicBezTo>
                <a:cubicBezTo>
                  <a:pt x="323332" y="205815"/>
                  <a:pt x="349102" y="181272"/>
                  <a:pt x="381010" y="181272"/>
                </a:cubicBezTo>
                <a:close/>
                <a:moveTo>
                  <a:pt x="324868" y="123039"/>
                </a:moveTo>
                <a:cubicBezTo>
                  <a:pt x="302412" y="182695"/>
                  <a:pt x="291182" y="249807"/>
                  <a:pt x="291182" y="319405"/>
                </a:cubicBezTo>
                <a:cubicBezTo>
                  <a:pt x="291182" y="361660"/>
                  <a:pt x="296174" y="403916"/>
                  <a:pt x="303658" y="443686"/>
                </a:cubicBezTo>
                <a:lnTo>
                  <a:pt x="338592" y="443686"/>
                </a:lnTo>
                <a:lnTo>
                  <a:pt x="338592" y="442444"/>
                </a:lnTo>
                <a:cubicBezTo>
                  <a:pt x="338592" y="438715"/>
                  <a:pt x="338592" y="434987"/>
                  <a:pt x="341086" y="431258"/>
                </a:cubicBezTo>
                <a:cubicBezTo>
                  <a:pt x="344830" y="413859"/>
                  <a:pt x="361048" y="402673"/>
                  <a:pt x="379762" y="402673"/>
                </a:cubicBezTo>
                <a:cubicBezTo>
                  <a:pt x="395982" y="402673"/>
                  <a:pt x="410952" y="412616"/>
                  <a:pt x="417190" y="427530"/>
                </a:cubicBezTo>
                <a:cubicBezTo>
                  <a:pt x="418438" y="431258"/>
                  <a:pt x="419686" y="437472"/>
                  <a:pt x="419686" y="442444"/>
                </a:cubicBezTo>
                <a:lnTo>
                  <a:pt x="419686" y="443686"/>
                </a:lnTo>
                <a:lnTo>
                  <a:pt x="454618" y="443686"/>
                </a:lnTo>
                <a:cubicBezTo>
                  <a:pt x="463352" y="403916"/>
                  <a:pt x="468342" y="361660"/>
                  <a:pt x="468342" y="319405"/>
                </a:cubicBezTo>
                <a:cubicBezTo>
                  <a:pt x="468342" y="249807"/>
                  <a:pt x="455866" y="182695"/>
                  <a:pt x="433410" y="123039"/>
                </a:cubicBezTo>
                <a:close/>
                <a:moveTo>
                  <a:pt x="379762" y="19885"/>
                </a:moveTo>
                <a:cubicBezTo>
                  <a:pt x="378514" y="19885"/>
                  <a:pt x="377268" y="19885"/>
                  <a:pt x="376020" y="21128"/>
                </a:cubicBezTo>
                <a:cubicBezTo>
                  <a:pt x="359800" y="45985"/>
                  <a:pt x="344830" y="73327"/>
                  <a:pt x="332354" y="103154"/>
                </a:cubicBezTo>
                <a:lnTo>
                  <a:pt x="425924" y="103154"/>
                </a:lnTo>
                <a:cubicBezTo>
                  <a:pt x="414696" y="73327"/>
                  <a:pt x="399724" y="45985"/>
                  <a:pt x="382258" y="21128"/>
                </a:cubicBezTo>
                <a:cubicBezTo>
                  <a:pt x="381010" y="19885"/>
                  <a:pt x="379762" y="19885"/>
                  <a:pt x="379762" y="19885"/>
                </a:cubicBezTo>
                <a:close/>
                <a:moveTo>
                  <a:pt x="379762" y="0"/>
                </a:moveTo>
                <a:cubicBezTo>
                  <a:pt x="386000" y="0"/>
                  <a:pt x="393486" y="3729"/>
                  <a:pt x="398476" y="9943"/>
                </a:cubicBezTo>
                <a:cubicBezTo>
                  <a:pt x="454618" y="94454"/>
                  <a:pt x="487056" y="203823"/>
                  <a:pt x="487056" y="319405"/>
                </a:cubicBezTo>
                <a:cubicBezTo>
                  <a:pt x="487056" y="361660"/>
                  <a:pt x="482066" y="403916"/>
                  <a:pt x="474580" y="443686"/>
                </a:cubicBezTo>
                <a:cubicBezTo>
                  <a:pt x="523236" y="444929"/>
                  <a:pt x="564408" y="484700"/>
                  <a:pt x="564408" y="535655"/>
                </a:cubicBezTo>
                <a:cubicBezTo>
                  <a:pt x="564408" y="546840"/>
                  <a:pt x="563160" y="559269"/>
                  <a:pt x="560664" y="569211"/>
                </a:cubicBezTo>
                <a:cubicBezTo>
                  <a:pt x="563160" y="569211"/>
                  <a:pt x="566902" y="569211"/>
                  <a:pt x="571894" y="570454"/>
                </a:cubicBezTo>
                <a:cubicBezTo>
                  <a:pt x="613064" y="572940"/>
                  <a:pt x="651740" y="591582"/>
                  <a:pt x="679186" y="622652"/>
                </a:cubicBezTo>
                <a:cubicBezTo>
                  <a:pt x="692910" y="604010"/>
                  <a:pt x="725348" y="562997"/>
                  <a:pt x="745310" y="548083"/>
                </a:cubicBezTo>
                <a:cubicBezTo>
                  <a:pt x="749052" y="544355"/>
                  <a:pt x="755290" y="545598"/>
                  <a:pt x="759034" y="549326"/>
                </a:cubicBezTo>
                <a:cubicBezTo>
                  <a:pt x="761528" y="553055"/>
                  <a:pt x="761528" y="559269"/>
                  <a:pt x="757786" y="562997"/>
                </a:cubicBezTo>
                <a:cubicBezTo>
                  <a:pt x="734082" y="581639"/>
                  <a:pt x="686672" y="643780"/>
                  <a:pt x="686672" y="643780"/>
                </a:cubicBezTo>
                <a:cubicBezTo>
                  <a:pt x="685424" y="646266"/>
                  <a:pt x="681682" y="648752"/>
                  <a:pt x="679186" y="647509"/>
                </a:cubicBezTo>
                <a:cubicBezTo>
                  <a:pt x="675444" y="647509"/>
                  <a:pt x="672948" y="646266"/>
                  <a:pt x="671702" y="643780"/>
                </a:cubicBezTo>
                <a:cubicBezTo>
                  <a:pt x="646750" y="611467"/>
                  <a:pt x="610568" y="591582"/>
                  <a:pt x="570646" y="589096"/>
                </a:cubicBezTo>
                <a:cubicBezTo>
                  <a:pt x="564408" y="587853"/>
                  <a:pt x="559418" y="589096"/>
                  <a:pt x="553178" y="589096"/>
                </a:cubicBezTo>
                <a:cubicBezTo>
                  <a:pt x="543198" y="611467"/>
                  <a:pt x="528226" y="632595"/>
                  <a:pt x="508266" y="645023"/>
                </a:cubicBezTo>
                <a:cubicBezTo>
                  <a:pt x="507018" y="646266"/>
                  <a:pt x="502028" y="647509"/>
                  <a:pt x="499532" y="647509"/>
                </a:cubicBezTo>
                <a:cubicBezTo>
                  <a:pt x="497036" y="647509"/>
                  <a:pt x="494542" y="647509"/>
                  <a:pt x="492046" y="646266"/>
                </a:cubicBezTo>
                <a:cubicBezTo>
                  <a:pt x="487056" y="643780"/>
                  <a:pt x="483314" y="637566"/>
                  <a:pt x="483314" y="631352"/>
                </a:cubicBezTo>
                <a:lnTo>
                  <a:pt x="483314" y="613953"/>
                </a:lnTo>
                <a:cubicBezTo>
                  <a:pt x="477076" y="618924"/>
                  <a:pt x="469590" y="625138"/>
                  <a:pt x="463352" y="631352"/>
                </a:cubicBezTo>
                <a:lnTo>
                  <a:pt x="408458" y="705921"/>
                </a:lnTo>
                <a:cubicBezTo>
                  <a:pt x="408458" y="705921"/>
                  <a:pt x="408458" y="705921"/>
                  <a:pt x="408458" y="707164"/>
                </a:cubicBezTo>
                <a:cubicBezTo>
                  <a:pt x="400972" y="714621"/>
                  <a:pt x="389744" y="718349"/>
                  <a:pt x="379762" y="718349"/>
                </a:cubicBezTo>
                <a:cubicBezTo>
                  <a:pt x="368534" y="718349"/>
                  <a:pt x="358554" y="714621"/>
                  <a:pt x="351068" y="707164"/>
                </a:cubicBezTo>
                <a:cubicBezTo>
                  <a:pt x="351068" y="705921"/>
                  <a:pt x="349820" y="705921"/>
                  <a:pt x="349820" y="705921"/>
                </a:cubicBezTo>
                <a:lnTo>
                  <a:pt x="294926" y="631352"/>
                </a:lnTo>
                <a:cubicBezTo>
                  <a:pt x="288688" y="625138"/>
                  <a:pt x="282450" y="618924"/>
                  <a:pt x="274964" y="613953"/>
                </a:cubicBezTo>
                <a:lnTo>
                  <a:pt x="274964" y="631352"/>
                </a:lnTo>
                <a:cubicBezTo>
                  <a:pt x="274964" y="637566"/>
                  <a:pt x="272468" y="643780"/>
                  <a:pt x="266230" y="646266"/>
                </a:cubicBezTo>
                <a:cubicBezTo>
                  <a:pt x="264984" y="647509"/>
                  <a:pt x="261240" y="647509"/>
                  <a:pt x="258746" y="647509"/>
                </a:cubicBezTo>
                <a:cubicBezTo>
                  <a:pt x="256250" y="647509"/>
                  <a:pt x="252508" y="646266"/>
                  <a:pt x="250012" y="645023"/>
                </a:cubicBezTo>
                <a:cubicBezTo>
                  <a:pt x="231298" y="632595"/>
                  <a:pt x="215080" y="611467"/>
                  <a:pt x="205098" y="589096"/>
                </a:cubicBezTo>
                <a:cubicBezTo>
                  <a:pt x="200108" y="587853"/>
                  <a:pt x="193870" y="587853"/>
                  <a:pt x="188880" y="589096"/>
                </a:cubicBezTo>
                <a:cubicBezTo>
                  <a:pt x="148956" y="591582"/>
                  <a:pt x="111528" y="611467"/>
                  <a:pt x="87824" y="643780"/>
                </a:cubicBezTo>
                <a:cubicBezTo>
                  <a:pt x="85328" y="646266"/>
                  <a:pt x="82834" y="647509"/>
                  <a:pt x="80338" y="647509"/>
                </a:cubicBezTo>
                <a:cubicBezTo>
                  <a:pt x="76596" y="647509"/>
                  <a:pt x="74100" y="646266"/>
                  <a:pt x="71604" y="643780"/>
                </a:cubicBezTo>
                <a:cubicBezTo>
                  <a:pt x="71604" y="643780"/>
                  <a:pt x="26692" y="576668"/>
                  <a:pt x="2986" y="556783"/>
                </a:cubicBezTo>
                <a:cubicBezTo>
                  <a:pt x="-756" y="553055"/>
                  <a:pt x="-756" y="546840"/>
                  <a:pt x="1740" y="543112"/>
                </a:cubicBezTo>
                <a:cubicBezTo>
                  <a:pt x="5482" y="539384"/>
                  <a:pt x="11720" y="539384"/>
                  <a:pt x="15462" y="543112"/>
                </a:cubicBezTo>
                <a:cubicBezTo>
                  <a:pt x="35424" y="559269"/>
                  <a:pt x="65366" y="601524"/>
                  <a:pt x="80338" y="621410"/>
                </a:cubicBezTo>
                <a:cubicBezTo>
                  <a:pt x="107786" y="591582"/>
                  <a:pt x="145214" y="572940"/>
                  <a:pt x="187632" y="570454"/>
                </a:cubicBezTo>
                <a:cubicBezTo>
                  <a:pt x="191374" y="569211"/>
                  <a:pt x="195118" y="569211"/>
                  <a:pt x="198860" y="569211"/>
                </a:cubicBezTo>
                <a:cubicBezTo>
                  <a:pt x="195118" y="559269"/>
                  <a:pt x="193870" y="546840"/>
                  <a:pt x="193870" y="535655"/>
                </a:cubicBezTo>
                <a:cubicBezTo>
                  <a:pt x="193870" y="484700"/>
                  <a:pt x="235040" y="444929"/>
                  <a:pt x="284944" y="443686"/>
                </a:cubicBezTo>
                <a:cubicBezTo>
                  <a:pt x="276212" y="403916"/>
                  <a:pt x="271222" y="361660"/>
                  <a:pt x="271222" y="319405"/>
                </a:cubicBezTo>
                <a:cubicBezTo>
                  <a:pt x="271222" y="203823"/>
                  <a:pt x="303658" y="94454"/>
                  <a:pt x="359800" y="9943"/>
                </a:cubicBezTo>
                <a:cubicBezTo>
                  <a:pt x="364792" y="3729"/>
                  <a:pt x="372276" y="0"/>
                  <a:pt x="379762" y="0"/>
                </a:cubicBezTo>
                <a:close/>
              </a:path>
            </a:pathLst>
          </a:cu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239" name="Freeform 216">
            <a:extLst>
              <a:ext uri="{FF2B5EF4-FFF2-40B4-BE49-F238E27FC236}">
                <a16:creationId xmlns:a16="http://schemas.microsoft.com/office/drawing/2014/main" id="{77EF6E61-1BFD-4991-9D11-479336468F8C}"/>
              </a:ext>
            </a:extLst>
          </p:cNvPr>
          <p:cNvSpPr>
            <a:spLocks noChangeArrowheads="1"/>
          </p:cNvSpPr>
          <p:nvPr/>
        </p:nvSpPr>
        <p:spPr bwMode="auto">
          <a:xfrm>
            <a:off x="5675782" y="4832475"/>
            <a:ext cx="302118" cy="315850"/>
          </a:xfrm>
          <a:custGeom>
            <a:avLst/>
            <a:gdLst>
              <a:gd name="T0" fmla="*/ 382 w 485"/>
              <a:gd name="T1" fmla="*/ 457 h 508"/>
              <a:gd name="T2" fmla="*/ 279 w 485"/>
              <a:gd name="T3" fmla="*/ 387 h 508"/>
              <a:gd name="T4" fmla="*/ 207 w 485"/>
              <a:gd name="T5" fmla="*/ 390 h 508"/>
              <a:gd name="T6" fmla="*/ 205 w 485"/>
              <a:gd name="T7" fmla="*/ 356 h 508"/>
              <a:gd name="T8" fmla="*/ 277 w 485"/>
              <a:gd name="T9" fmla="*/ 355 h 508"/>
              <a:gd name="T10" fmla="*/ 279 w 485"/>
              <a:gd name="T11" fmla="*/ 387 h 508"/>
              <a:gd name="T12" fmla="*/ 55 w 485"/>
              <a:gd name="T13" fmla="*/ 272 h 508"/>
              <a:gd name="T14" fmla="*/ 55 w 485"/>
              <a:gd name="T15" fmla="*/ 271 h 508"/>
              <a:gd name="T16" fmla="*/ 87 w 485"/>
              <a:gd name="T17" fmla="*/ 106 h 508"/>
              <a:gd name="T18" fmla="*/ 447 w 485"/>
              <a:gd name="T19" fmla="*/ 99 h 508"/>
              <a:gd name="T20" fmla="*/ 464 w 485"/>
              <a:gd name="T21" fmla="*/ 101 h 508"/>
              <a:gd name="T22" fmla="*/ 433 w 485"/>
              <a:gd name="T23" fmla="*/ 268 h 508"/>
              <a:gd name="T24" fmla="*/ 425 w 485"/>
              <a:gd name="T25" fmla="*/ 274 h 508"/>
              <a:gd name="T26" fmla="*/ 422 w 485"/>
              <a:gd name="T27" fmla="*/ 275 h 508"/>
              <a:gd name="T28" fmla="*/ 55 w 485"/>
              <a:gd name="T29" fmla="*/ 273 h 508"/>
              <a:gd name="T30" fmla="*/ 63 w 485"/>
              <a:gd name="T31" fmla="*/ 16 h 508"/>
              <a:gd name="T32" fmla="*/ 158 w 485"/>
              <a:gd name="T33" fmla="*/ 20 h 508"/>
              <a:gd name="T34" fmla="*/ 422 w 485"/>
              <a:gd name="T35" fmla="*/ 53 h 508"/>
              <a:gd name="T36" fmla="*/ 98 w 485"/>
              <a:gd name="T37" fmla="*/ 84 h 508"/>
              <a:gd name="T38" fmla="*/ 52 w 485"/>
              <a:gd name="T39" fmla="*/ 202 h 508"/>
              <a:gd name="T40" fmla="*/ 16 w 485"/>
              <a:gd name="T41" fmla="*/ 491 h 508"/>
              <a:gd name="T42" fmla="*/ 102 w 485"/>
              <a:gd name="T43" fmla="*/ 491 h 508"/>
              <a:gd name="T44" fmla="*/ 434 w 485"/>
              <a:gd name="T45" fmla="*/ 391 h 508"/>
              <a:gd name="T46" fmla="*/ 294 w 485"/>
              <a:gd name="T47" fmla="*/ 364 h 508"/>
              <a:gd name="T48" fmla="*/ 277 w 485"/>
              <a:gd name="T49" fmla="*/ 339 h 508"/>
              <a:gd name="T50" fmla="*/ 422 w 485"/>
              <a:gd name="T51" fmla="*/ 290 h 508"/>
              <a:gd name="T52" fmla="*/ 427 w 485"/>
              <a:gd name="T53" fmla="*/ 290 h 508"/>
              <a:gd name="T54" fmla="*/ 428 w 485"/>
              <a:gd name="T55" fmla="*/ 289 h 508"/>
              <a:gd name="T56" fmla="*/ 448 w 485"/>
              <a:gd name="T57" fmla="*/ 271 h 508"/>
              <a:gd name="T58" fmla="*/ 476 w 485"/>
              <a:gd name="T59" fmla="*/ 91 h 508"/>
              <a:gd name="T60" fmla="*/ 447 w 485"/>
              <a:gd name="T61" fmla="*/ 84 h 508"/>
              <a:gd name="T62" fmla="*/ 422 w 485"/>
              <a:gd name="T63" fmla="*/ 38 h 508"/>
              <a:gd name="T64" fmla="*/ 171 w 485"/>
              <a:gd name="T65" fmla="*/ 11 h 508"/>
              <a:gd name="T66" fmla="*/ 63 w 485"/>
              <a:gd name="T67" fmla="*/ 0 h 508"/>
              <a:gd name="T68" fmla="*/ 37 w 485"/>
              <a:gd name="T69" fmla="*/ 265 h 508"/>
              <a:gd name="T70" fmla="*/ 43 w 485"/>
              <a:gd name="T71" fmla="*/ 282 h 508"/>
              <a:gd name="T72" fmla="*/ 234 w 485"/>
              <a:gd name="T73" fmla="*/ 290 h 508"/>
              <a:gd name="T74" fmla="*/ 207 w 485"/>
              <a:gd name="T75" fmla="*/ 339 h 508"/>
              <a:gd name="T76" fmla="*/ 76 w 485"/>
              <a:gd name="T77" fmla="*/ 364 h 508"/>
              <a:gd name="T78" fmla="*/ 50 w 485"/>
              <a:gd name="T79" fmla="*/ 441 h 508"/>
              <a:gd name="T80" fmla="*/ 0 w 485"/>
              <a:gd name="T81" fmla="*/ 454 h 508"/>
              <a:gd name="T82" fmla="*/ 14 w 485"/>
              <a:gd name="T83" fmla="*/ 507 h 508"/>
              <a:gd name="T84" fmla="*/ 117 w 485"/>
              <a:gd name="T85" fmla="*/ 494 h 508"/>
              <a:gd name="T86" fmla="*/ 105 w 485"/>
              <a:gd name="T87" fmla="*/ 441 h 508"/>
              <a:gd name="T88" fmla="*/ 65 w 485"/>
              <a:gd name="T89" fmla="*/ 391 h 508"/>
              <a:gd name="T90" fmla="*/ 189 w 485"/>
              <a:gd name="T91" fmla="*/ 387 h 508"/>
              <a:gd name="T92" fmla="*/ 277 w 485"/>
              <a:gd name="T93" fmla="*/ 405 h 508"/>
              <a:gd name="T94" fmla="*/ 294 w 485"/>
              <a:gd name="T95" fmla="*/ 380 h 508"/>
              <a:gd name="T96" fmla="*/ 418 w 485"/>
              <a:gd name="T97" fmla="*/ 391 h 508"/>
              <a:gd name="T98" fmla="*/ 379 w 485"/>
              <a:gd name="T99" fmla="*/ 441 h 508"/>
              <a:gd name="T100" fmla="*/ 366 w 485"/>
              <a:gd name="T101" fmla="*/ 494 h 508"/>
              <a:gd name="T102" fmla="*/ 470 w 485"/>
              <a:gd name="T103" fmla="*/ 507 h 508"/>
              <a:gd name="T104" fmla="*/ 484 w 485"/>
              <a:gd name="T105" fmla="*/ 454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5" h="508">
                <a:moveTo>
                  <a:pt x="468" y="491"/>
                </a:moveTo>
                <a:lnTo>
                  <a:pt x="382" y="491"/>
                </a:lnTo>
                <a:lnTo>
                  <a:pt x="382" y="457"/>
                </a:lnTo>
                <a:lnTo>
                  <a:pt x="468" y="457"/>
                </a:lnTo>
                <a:lnTo>
                  <a:pt x="468" y="491"/>
                </a:lnTo>
                <a:close/>
                <a:moveTo>
                  <a:pt x="279" y="387"/>
                </a:moveTo>
                <a:lnTo>
                  <a:pt x="279" y="387"/>
                </a:lnTo>
                <a:cubicBezTo>
                  <a:pt x="279" y="388"/>
                  <a:pt x="278" y="390"/>
                  <a:pt x="277" y="390"/>
                </a:cubicBezTo>
                <a:lnTo>
                  <a:pt x="207" y="390"/>
                </a:lnTo>
                <a:lnTo>
                  <a:pt x="207" y="390"/>
                </a:lnTo>
                <a:cubicBezTo>
                  <a:pt x="206" y="390"/>
                  <a:pt x="205" y="388"/>
                  <a:pt x="205" y="387"/>
                </a:cubicBezTo>
                <a:lnTo>
                  <a:pt x="205" y="356"/>
                </a:lnTo>
                <a:lnTo>
                  <a:pt x="205" y="356"/>
                </a:lnTo>
                <a:cubicBezTo>
                  <a:pt x="205" y="355"/>
                  <a:pt x="206" y="355"/>
                  <a:pt x="207" y="355"/>
                </a:cubicBezTo>
                <a:lnTo>
                  <a:pt x="277" y="355"/>
                </a:lnTo>
                <a:lnTo>
                  <a:pt x="277" y="355"/>
                </a:lnTo>
                <a:cubicBezTo>
                  <a:pt x="278" y="355"/>
                  <a:pt x="279" y="355"/>
                  <a:pt x="279" y="356"/>
                </a:cubicBezTo>
                <a:lnTo>
                  <a:pt x="279" y="387"/>
                </a:lnTo>
                <a:close/>
                <a:moveTo>
                  <a:pt x="55" y="273"/>
                </a:moveTo>
                <a:lnTo>
                  <a:pt x="55" y="273"/>
                </a:lnTo>
                <a:cubicBezTo>
                  <a:pt x="55" y="272"/>
                  <a:pt x="55" y="272"/>
                  <a:pt x="55" y="272"/>
                </a:cubicBezTo>
                <a:lnTo>
                  <a:pt x="55" y="272"/>
                </a:lnTo>
                <a:lnTo>
                  <a:pt x="55" y="272"/>
                </a:lnTo>
                <a:lnTo>
                  <a:pt x="55" y="271"/>
                </a:lnTo>
                <a:lnTo>
                  <a:pt x="55" y="271"/>
                </a:lnTo>
                <a:lnTo>
                  <a:pt x="55" y="271"/>
                </a:lnTo>
                <a:lnTo>
                  <a:pt x="87" y="106"/>
                </a:lnTo>
                <a:lnTo>
                  <a:pt x="87" y="106"/>
                </a:lnTo>
                <a:cubicBezTo>
                  <a:pt x="87" y="103"/>
                  <a:pt x="92" y="99"/>
                  <a:pt x="98" y="99"/>
                </a:cubicBezTo>
                <a:lnTo>
                  <a:pt x="447" y="99"/>
                </a:lnTo>
                <a:lnTo>
                  <a:pt x="458" y="99"/>
                </a:lnTo>
                <a:lnTo>
                  <a:pt x="458" y="99"/>
                </a:lnTo>
                <a:cubicBezTo>
                  <a:pt x="462" y="99"/>
                  <a:pt x="463" y="100"/>
                  <a:pt x="464" y="101"/>
                </a:cubicBezTo>
                <a:lnTo>
                  <a:pt x="464" y="101"/>
                </a:lnTo>
                <a:cubicBezTo>
                  <a:pt x="465" y="101"/>
                  <a:pt x="465" y="102"/>
                  <a:pt x="465" y="103"/>
                </a:cubicBezTo>
                <a:lnTo>
                  <a:pt x="433" y="268"/>
                </a:lnTo>
                <a:lnTo>
                  <a:pt x="433" y="268"/>
                </a:lnTo>
                <a:cubicBezTo>
                  <a:pt x="432" y="270"/>
                  <a:pt x="429" y="273"/>
                  <a:pt x="425" y="274"/>
                </a:cubicBezTo>
                <a:lnTo>
                  <a:pt x="425" y="274"/>
                </a:lnTo>
                <a:lnTo>
                  <a:pt x="424" y="275"/>
                </a:lnTo>
                <a:lnTo>
                  <a:pt x="424" y="275"/>
                </a:lnTo>
                <a:cubicBezTo>
                  <a:pt x="423" y="275"/>
                  <a:pt x="423" y="275"/>
                  <a:pt x="422" y="275"/>
                </a:cubicBezTo>
                <a:lnTo>
                  <a:pt x="61" y="275"/>
                </a:lnTo>
                <a:lnTo>
                  <a:pt x="61" y="275"/>
                </a:lnTo>
                <a:cubicBezTo>
                  <a:pt x="58" y="275"/>
                  <a:pt x="56" y="273"/>
                  <a:pt x="55" y="273"/>
                </a:cubicBezTo>
                <a:lnTo>
                  <a:pt x="52" y="26"/>
                </a:lnTo>
                <a:lnTo>
                  <a:pt x="52" y="26"/>
                </a:lnTo>
                <a:cubicBezTo>
                  <a:pt x="52" y="21"/>
                  <a:pt x="57" y="16"/>
                  <a:pt x="63" y="16"/>
                </a:cubicBezTo>
                <a:lnTo>
                  <a:pt x="150" y="16"/>
                </a:lnTo>
                <a:lnTo>
                  <a:pt x="150" y="16"/>
                </a:lnTo>
                <a:cubicBezTo>
                  <a:pt x="153" y="16"/>
                  <a:pt x="157" y="18"/>
                  <a:pt x="158" y="20"/>
                </a:cubicBezTo>
                <a:lnTo>
                  <a:pt x="184" y="53"/>
                </a:lnTo>
                <a:lnTo>
                  <a:pt x="422" y="53"/>
                </a:lnTo>
                <a:lnTo>
                  <a:pt x="422" y="53"/>
                </a:lnTo>
                <a:cubicBezTo>
                  <a:pt x="428" y="53"/>
                  <a:pt x="432" y="57"/>
                  <a:pt x="432" y="63"/>
                </a:cubicBezTo>
                <a:lnTo>
                  <a:pt x="432" y="84"/>
                </a:lnTo>
                <a:lnTo>
                  <a:pt x="98" y="84"/>
                </a:lnTo>
                <a:lnTo>
                  <a:pt x="98" y="84"/>
                </a:lnTo>
                <a:cubicBezTo>
                  <a:pt x="85" y="84"/>
                  <a:pt x="73" y="92"/>
                  <a:pt x="72" y="103"/>
                </a:cubicBezTo>
                <a:lnTo>
                  <a:pt x="52" y="202"/>
                </a:lnTo>
                <a:lnTo>
                  <a:pt x="55" y="273"/>
                </a:lnTo>
                <a:close/>
                <a:moveTo>
                  <a:pt x="102" y="491"/>
                </a:moveTo>
                <a:lnTo>
                  <a:pt x="16" y="491"/>
                </a:lnTo>
                <a:lnTo>
                  <a:pt x="16" y="457"/>
                </a:lnTo>
                <a:lnTo>
                  <a:pt x="102" y="457"/>
                </a:lnTo>
                <a:lnTo>
                  <a:pt x="102" y="491"/>
                </a:lnTo>
                <a:close/>
                <a:moveTo>
                  <a:pt x="470" y="441"/>
                </a:moveTo>
                <a:lnTo>
                  <a:pt x="434" y="441"/>
                </a:lnTo>
                <a:lnTo>
                  <a:pt x="434" y="391"/>
                </a:lnTo>
                <a:lnTo>
                  <a:pt x="434" y="391"/>
                </a:lnTo>
                <a:cubicBezTo>
                  <a:pt x="434" y="376"/>
                  <a:pt x="422" y="364"/>
                  <a:pt x="407" y="364"/>
                </a:cubicBezTo>
                <a:lnTo>
                  <a:pt x="294" y="364"/>
                </a:lnTo>
                <a:lnTo>
                  <a:pt x="294" y="356"/>
                </a:lnTo>
                <a:lnTo>
                  <a:pt x="294" y="356"/>
                </a:lnTo>
                <a:cubicBezTo>
                  <a:pt x="294" y="347"/>
                  <a:pt x="287" y="339"/>
                  <a:pt x="277" y="339"/>
                </a:cubicBezTo>
                <a:lnTo>
                  <a:pt x="250" y="339"/>
                </a:lnTo>
                <a:lnTo>
                  <a:pt x="250" y="290"/>
                </a:lnTo>
                <a:lnTo>
                  <a:pt x="422" y="290"/>
                </a:lnTo>
                <a:lnTo>
                  <a:pt x="422" y="290"/>
                </a:lnTo>
                <a:cubicBezTo>
                  <a:pt x="423" y="290"/>
                  <a:pt x="425" y="290"/>
                  <a:pt x="427" y="290"/>
                </a:cubicBezTo>
                <a:lnTo>
                  <a:pt x="427" y="290"/>
                </a:lnTo>
                <a:cubicBezTo>
                  <a:pt x="427" y="290"/>
                  <a:pt x="427" y="290"/>
                  <a:pt x="428" y="289"/>
                </a:cubicBezTo>
                <a:lnTo>
                  <a:pt x="428" y="289"/>
                </a:lnTo>
                <a:lnTo>
                  <a:pt x="428" y="289"/>
                </a:lnTo>
                <a:lnTo>
                  <a:pt x="428" y="289"/>
                </a:lnTo>
                <a:lnTo>
                  <a:pt x="428" y="289"/>
                </a:lnTo>
                <a:cubicBezTo>
                  <a:pt x="439" y="287"/>
                  <a:pt x="446" y="279"/>
                  <a:pt x="448" y="271"/>
                </a:cubicBezTo>
                <a:lnTo>
                  <a:pt x="480" y="106"/>
                </a:lnTo>
                <a:lnTo>
                  <a:pt x="480" y="106"/>
                </a:lnTo>
                <a:cubicBezTo>
                  <a:pt x="481" y="100"/>
                  <a:pt x="479" y="95"/>
                  <a:pt x="476" y="91"/>
                </a:cubicBezTo>
                <a:lnTo>
                  <a:pt x="476" y="91"/>
                </a:lnTo>
                <a:cubicBezTo>
                  <a:pt x="472" y="86"/>
                  <a:pt x="466" y="84"/>
                  <a:pt x="458" y="84"/>
                </a:cubicBezTo>
                <a:lnTo>
                  <a:pt x="447" y="84"/>
                </a:lnTo>
                <a:lnTo>
                  <a:pt x="447" y="63"/>
                </a:lnTo>
                <a:lnTo>
                  <a:pt x="447" y="63"/>
                </a:lnTo>
                <a:cubicBezTo>
                  <a:pt x="447" y="49"/>
                  <a:pt x="436" y="38"/>
                  <a:pt x="422" y="38"/>
                </a:cubicBezTo>
                <a:lnTo>
                  <a:pt x="191" y="38"/>
                </a:lnTo>
                <a:lnTo>
                  <a:pt x="171" y="11"/>
                </a:lnTo>
                <a:lnTo>
                  <a:pt x="171" y="11"/>
                </a:lnTo>
                <a:cubicBezTo>
                  <a:pt x="166" y="4"/>
                  <a:pt x="158" y="0"/>
                  <a:pt x="150" y="0"/>
                </a:cubicBezTo>
                <a:lnTo>
                  <a:pt x="63" y="0"/>
                </a:lnTo>
                <a:lnTo>
                  <a:pt x="63" y="0"/>
                </a:lnTo>
                <a:cubicBezTo>
                  <a:pt x="48" y="0"/>
                  <a:pt x="37" y="12"/>
                  <a:pt x="37" y="26"/>
                </a:cubicBezTo>
                <a:lnTo>
                  <a:pt x="37" y="265"/>
                </a:lnTo>
                <a:lnTo>
                  <a:pt x="37" y="265"/>
                </a:lnTo>
                <a:cubicBezTo>
                  <a:pt x="37" y="270"/>
                  <a:pt x="38" y="275"/>
                  <a:pt x="41" y="279"/>
                </a:cubicBezTo>
                <a:lnTo>
                  <a:pt x="41" y="279"/>
                </a:lnTo>
                <a:cubicBezTo>
                  <a:pt x="42" y="280"/>
                  <a:pt x="42" y="281"/>
                  <a:pt x="43" y="282"/>
                </a:cubicBezTo>
                <a:lnTo>
                  <a:pt x="43" y="282"/>
                </a:lnTo>
                <a:cubicBezTo>
                  <a:pt x="47" y="287"/>
                  <a:pt x="54" y="290"/>
                  <a:pt x="61" y="290"/>
                </a:cubicBezTo>
                <a:lnTo>
                  <a:pt x="234" y="290"/>
                </a:lnTo>
                <a:lnTo>
                  <a:pt x="234" y="339"/>
                </a:lnTo>
                <a:lnTo>
                  <a:pt x="207" y="339"/>
                </a:lnTo>
                <a:lnTo>
                  <a:pt x="207" y="339"/>
                </a:lnTo>
                <a:cubicBezTo>
                  <a:pt x="198" y="339"/>
                  <a:pt x="189" y="347"/>
                  <a:pt x="189" y="356"/>
                </a:cubicBezTo>
                <a:lnTo>
                  <a:pt x="189" y="364"/>
                </a:lnTo>
                <a:lnTo>
                  <a:pt x="76" y="364"/>
                </a:lnTo>
                <a:lnTo>
                  <a:pt x="76" y="364"/>
                </a:lnTo>
                <a:cubicBezTo>
                  <a:pt x="62" y="364"/>
                  <a:pt x="50" y="376"/>
                  <a:pt x="50" y="391"/>
                </a:cubicBezTo>
                <a:lnTo>
                  <a:pt x="50" y="441"/>
                </a:lnTo>
                <a:lnTo>
                  <a:pt x="14" y="441"/>
                </a:lnTo>
                <a:lnTo>
                  <a:pt x="14" y="441"/>
                </a:lnTo>
                <a:cubicBezTo>
                  <a:pt x="6" y="441"/>
                  <a:pt x="0" y="447"/>
                  <a:pt x="0" y="454"/>
                </a:cubicBezTo>
                <a:lnTo>
                  <a:pt x="0" y="494"/>
                </a:lnTo>
                <a:lnTo>
                  <a:pt x="0" y="494"/>
                </a:lnTo>
                <a:cubicBezTo>
                  <a:pt x="0" y="501"/>
                  <a:pt x="6" y="507"/>
                  <a:pt x="14" y="507"/>
                </a:cubicBezTo>
                <a:lnTo>
                  <a:pt x="105" y="507"/>
                </a:lnTo>
                <a:lnTo>
                  <a:pt x="105" y="507"/>
                </a:lnTo>
                <a:cubicBezTo>
                  <a:pt x="112" y="507"/>
                  <a:pt x="117" y="501"/>
                  <a:pt x="117" y="494"/>
                </a:cubicBezTo>
                <a:lnTo>
                  <a:pt x="117" y="454"/>
                </a:lnTo>
                <a:lnTo>
                  <a:pt x="117" y="454"/>
                </a:lnTo>
                <a:cubicBezTo>
                  <a:pt x="117" y="447"/>
                  <a:pt x="112" y="441"/>
                  <a:pt x="105" y="441"/>
                </a:cubicBezTo>
                <a:lnTo>
                  <a:pt x="65" y="441"/>
                </a:lnTo>
                <a:lnTo>
                  <a:pt x="65" y="391"/>
                </a:lnTo>
                <a:lnTo>
                  <a:pt x="65" y="391"/>
                </a:lnTo>
                <a:cubicBezTo>
                  <a:pt x="65" y="385"/>
                  <a:pt x="70" y="380"/>
                  <a:pt x="76" y="380"/>
                </a:cubicBezTo>
                <a:lnTo>
                  <a:pt x="189" y="380"/>
                </a:lnTo>
                <a:lnTo>
                  <a:pt x="189" y="387"/>
                </a:lnTo>
                <a:lnTo>
                  <a:pt x="189" y="387"/>
                </a:lnTo>
                <a:cubicBezTo>
                  <a:pt x="189" y="397"/>
                  <a:pt x="198" y="405"/>
                  <a:pt x="207" y="405"/>
                </a:cubicBezTo>
                <a:lnTo>
                  <a:pt x="277" y="405"/>
                </a:lnTo>
                <a:lnTo>
                  <a:pt x="277" y="405"/>
                </a:lnTo>
                <a:cubicBezTo>
                  <a:pt x="287" y="405"/>
                  <a:pt x="294" y="397"/>
                  <a:pt x="294" y="387"/>
                </a:cubicBezTo>
                <a:lnTo>
                  <a:pt x="294" y="380"/>
                </a:lnTo>
                <a:lnTo>
                  <a:pt x="407" y="380"/>
                </a:lnTo>
                <a:lnTo>
                  <a:pt x="407" y="380"/>
                </a:lnTo>
                <a:cubicBezTo>
                  <a:pt x="413" y="380"/>
                  <a:pt x="418" y="385"/>
                  <a:pt x="418" y="391"/>
                </a:cubicBezTo>
                <a:lnTo>
                  <a:pt x="418" y="441"/>
                </a:lnTo>
                <a:lnTo>
                  <a:pt x="379" y="441"/>
                </a:lnTo>
                <a:lnTo>
                  <a:pt x="379" y="441"/>
                </a:lnTo>
                <a:cubicBezTo>
                  <a:pt x="372" y="441"/>
                  <a:pt x="366" y="447"/>
                  <a:pt x="366" y="454"/>
                </a:cubicBezTo>
                <a:lnTo>
                  <a:pt x="366" y="494"/>
                </a:lnTo>
                <a:lnTo>
                  <a:pt x="366" y="494"/>
                </a:lnTo>
                <a:cubicBezTo>
                  <a:pt x="366" y="501"/>
                  <a:pt x="372" y="507"/>
                  <a:pt x="379" y="507"/>
                </a:cubicBezTo>
                <a:lnTo>
                  <a:pt x="470" y="507"/>
                </a:lnTo>
                <a:lnTo>
                  <a:pt x="470" y="507"/>
                </a:lnTo>
                <a:cubicBezTo>
                  <a:pt x="478" y="507"/>
                  <a:pt x="484" y="501"/>
                  <a:pt x="484" y="494"/>
                </a:cubicBezTo>
                <a:lnTo>
                  <a:pt x="484" y="454"/>
                </a:lnTo>
                <a:lnTo>
                  <a:pt x="484" y="454"/>
                </a:lnTo>
                <a:cubicBezTo>
                  <a:pt x="484" y="447"/>
                  <a:pt x="478" y="441"/>
                  <a:pt x="470" y="441"/>
                </a:cubicBezTo>
                <a:close/>
              </a:path>
            </a:pathLst>
          </a:cu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55" name="Freeform: Shape 754">
            <a:extLst>
              <a:ext uri="{FF2B5EF4-FFF2-40B4-BE49-F238E27FC236}">
                <a16:creationId xmlns:a16="http://schemas.microsoft.com/office/drawing/2014/main" id="{53D6DCAA-635D-4FE7-B744-254BF8B20E85}"/>
              </a:ext>
            </a:extLst>
          </p:cNvPr>
          <p:cNvSpPr>
            <a:spLocks noChangeArrowheads="1"/>
          </p:cNvSpPr>
          <p:nvPr/>
        </p:nvSpPr>
        <p:spPr bwMode="auto">
          <a:xfrm>
            <a:off x="11399536" y="4813248"/>
            <a:ext cx="287761" cy="350932"/>
          </a:xfrm>
          <a:custGeom>
            <a:avLst/>
            <a:gdLst>
              <a:gd name="connsiteX0" fmla="*/ 110110 w 575522"/>
              <a:gd name="connsiteY0" fmla="*/ 268313 h 701863"/>
              <a:gd name="connsiteX1" fmla="*/ 101370 w 575522"/>
              <a:gd name="connsiteY1" fmla="*/ 277107 h 701863"/>
              <a:gd name="connsiteX2" fmla="*/ 110110 w 575522"/>
              <a:gd name="connsiteY2" fmla="*/ 285902 h 701863"/>
              <a:gd name="connsiteX3" fmla="*/ 118848 w 575522"/>
              <a:gd name="connsiteY3" fmla="*/ 277107 h 701863"/>
              <a:gd name="connsiteX4" fmla="*/ 110110 w 575522"/>
              <a:gd name="connsiteY4" fmla="*/ 268313 h 701863"/>
              <a:gd name="connsiteX5" fmla="*/ 336074 w 575522"/>
              <a:gd name="connsiteY5" fmla="*/ 245698 h 701863"/>
              <a:gd name="connsiteX6" fmla="*/ 327336 w 575522"/>
              <a:gd name="connsiteY6" fmla="*/ 255749 h 701863"/>
              <a:gd name="connsiteX7" fmla="*/ 336074 w 575522"/>
              <a:gd name="connsiteY7" fmla="*/ 264544 h 701863"/>
              <a:gd name="connsiteX8" fmla="*/ 344814 w 575522"/>
              <a:gd name="connsiteY8" fmla="*/ 255749 h 701863"/>
              <a:gd name="connsiteX9" fmla="*/ 336074 w 575522"/>
              <a:gd name="connsiteY9" fmla="*/ 245698 h 701863"/>
              <a:gd name="connsiteX10" fmla="*/ 427210 w 575522"/>
              <a:gd name="connsiteY10" fmla="*/ 180366 h 701863"/>
              <a:gd name="connsiteX11" fmla="*/ 362292 w 575522"/>
              <a:gd name="connsiteY11" fmla="*/ 244442 h 701863"/>
              <a:gd name="connsiteX12" fmla="*/ 364788 w 575522"/>
              <a:gd name="connsiteY12" fmla="*/ 255749 h 701863"/>
              <a:gd name="connsiteX13" fmla="*/ 336074 w 575522"/>
              <a:gd name="connsiteY13" fmla="*/ 283389 h 701863"/>
              <a:gd name="connsiteX14" fmla="*/ 308610 w 575522"/>
              <a:gd name="connsiteY14" fmla="*/ 255749 h 701863"/>
              <a:gd name="connsiteX15" fmla="*/ 309858 w 575522"/>
              <a:gd name="connsiteY15" fmla="*/ 246954 h 701863"/>
              <a:gd name="connsiteX16" fmla="*/ 238698 w 575522"/>
              <a:gd name="connsiteY16" fmla="*/ 191674 h 701863"/>
              <a:gd name="connsiteX17" fmla="*/ 222468 w 575522"/>
              <a:gd name="connsiteY17" fmla="*/ 195443 h 701863"/>
              <a:gd name="connsiteX18" fmla="*/ 208734 w 575522"/>
              <a:gd name="connsiteY18" fmla="*/ 191674 h 701863"/>
              <a:gd name="connsiteX19" fmla="*/ 136326 w 575522"/>
              <a:gd name="connsiteY19" fmla="*/ 268313 h 701863"/>
              <a:gd name="connsiteX20" fmla="*/ 138824 w 575522"/>
              <a:gd name="connsiteY20" fmla="*/ 277107 h 701863"/>
              <a:gd name="connsiteX21" fmla="*/ 120096 w 575522"/>
              <a:gd name="connsiteY21" fmla="*/ 303491 h 701863"/>
              <a:gd name="connsiteX22" fmla="*/ 120096 w 575522"/>
              <a:gd name="connsiteY22" fmla="*/ 341183 h 701863"/>
              <a:gd name="connsiteX23" fmla="*/ 429706 w 575522"/>
              <a:gd name="connsiteY23" fmla="*/ 341183 h 701863"/>
              <a:gd name="connsiteX24" fmla="*/ 429706 w 575522"/>
              <a:gd name="connsiteY24" fmla="*/ 180366 h 701863"/>
              <a:gd name="connsiteX25" fmla="*/ 427210 w 575522"/>
              <a:gd name="connsiteY25" fmla="*/ 180366 h 701863"/>
              <a:gd name="connsiteX26" fmla="*/ 222468 w 575522"/>
              <a:gd name="connsiteY26" fmla="*/ 157751 h 701863"/>
              <a:gd name="connsiteX27" fmla="*/ 214978 w 575522"/>
              <a:gd name="connsiteY27" fmla="*/ 166546 h 701863"/>
              <a:gd name="connsiteX28" fmla="*/ 222468 w 575522"/>
              <a:gd name="connsiteY28" fmla="*/ 175341 h 701863"/>
              <a:gd name="connsiteX29" fmla="*/ 232456 w 575522"/>
              <a:gd name="connsiteY29" fmla="*/ 166546 h 701863"/>
              <a:gd name="connsiteX30" fmla="*/ 222468 w 575522"/>
              <a:gd name="connsiteY30" fmla="*/ 157751 h 701863"/>
              <a:gd name="connsiteX31" fmla="*/ 439694 w 575522"/>
              <a:gd name="connsiteY31" fmla="*/ 145188 h 701863"/>
              <a:gd name="connsiteX32" fmla="*/ 430956 w 575522"/>
              <a:gd name="connsiteY32" fmla="*/ 153982 h 701863"/>
              <a:gd name="connsiteX33" fmla="*/ 439694 w 575522"/>
              <a:gd name="connsiteY33" fmla="*/ 164033 h 701863"/>
              <a:gd name="connsiteX34" fmla="*/ 448434 w 575522"/>
              <a:gd name="connsiteY34" fmla="*/ 153982 h 701863"/>
              <a:gd name="connsiteX35" fmla="*/ 439694 w 575522"/>
              <a:gd name="connsiteY35" fmla="*/ 145188 h 701863"/>
              <a:gd name="connsiteX36" fmla="*/ 439694 w 575522"/>
              <a:gd name="connsiteY36" fmla="*/ 126342 h 701863"/>
              <a:gd name="connsiteX37" fmla="*/ 467160 w 575522"/>
              <a:gd name="connsiteY37" fmla="*/ 153982 h 701863"/>
              <a:gd name="connsiteX38" fmla="*/ 448434 w 575522"/>
              <a:gd name="connsiteY38" fmla="*/ 180366 h 701863"/>
              <a:gd name="connsiteX39" fmla="*/ 448434 w 575522"/>
              <a:gd name="connsiteY39" fmla="*/ 341183 h 701863"/>
              <a:gd name="connsiteX40" fmla="*/ 472154 w 575522"/>
              <a:gd name="connsiteY40" fmla="*/ 341183 h 701863"/>
              <a:gd name="connsiteX41" fmla="*/ 482140 w 575522"/>
              <a:gd name="connsiteY41" fmla="*/ 351234 h 701863"/>
              <a:gd name="connsiteX42" fmla="*/ 472154 w 575522"/>
              <a:gd name="connsiteY42" fmla="*/ 361285 h 701863"/>
              <a:gd name="connsiteX43" fmla="*/ 448434 w 575522"/>
              <a:gd name="connsiteY43" fmla="*/ 361285 h 701863"/>
              <a:gd name="connsiteX44" fmla="*/ 101370 w 575522"/>
              <a:gd name="connsiteY44" fmla="*/ 361285 h 701863"/>
              <a:gd name="connsiteX45" fmla="*/ 81396 w 575522"/>
              <a:gd name="connsiteY45" fmla="*/ 361285 h 701863"/>
              <a:gd name="connsiteX46" fmla="*/ 71408 w 575522"/>
              <a:gd name="connsiteY46" fmla="*/ 351234 h 701863"/>
              <a:gd name="connsiteX47" fmla="*/ 81396 w 575522"/>
              <a:gd name="connsiteY47" fmla="*/ 341183 h 701863"/>
              <a:gd name="connsiteX48" fmla="*/ 101370 w 575522"/>
              <a:gd name="connsiteY48" fmla="*/ 341183 h 701863"/>
              <a:gd name="connsiteX49" fmla="*/ 101370 w 575522"/>
              <a:gd name="connsiteY49" fmla="*/ 303491 h 701863"/>
              <a:gd name="connsiteX50" fmla="*/ 81396 w 575522"/>
              <a:gd name="connsiteY50" fmla="*/ 277107 h 701863"/>
              <a:gd name="connsiteX51" fmla="*/ 110110 w 575522"/>
              <a:gd name="connsiteY51" fmla="*/ 248211 h 701863"/>
              <a:gd name="connsiteX52" fmla="*/ 125090 w 575522"/>
              <a:gd name="connsiteY52" fmla="*/ 251980 h 701863"/>
              <a:gd name="connsiteX53" fmla="*/ 197500 w 575522"/>
              <a:gd name="connsiteY53" fmla="*/ 176597 h 701863"/>
              <a:gd name="connsiteX54" fmla="*/ 195002 w 575522"/>
              <a:gd name="connsiteY54" fmla="*/ 166546 h 701863"/>
              <a:gd name="connsiteX55" fmla="*/ 222468 w 575522"/>
              <a:gd name="connsiteY55" fmla="*/ 138906 h 701863"/>
              <a:gd name="connsiteX56" fmla="*/ 251182 w 575522"/>
              <a:gd name="connsiteY56" fmla="*/ 166546 h 701863"/>
              <a:gd name="connsiteX57" fmla="*/ 249934 w 575522"/>
              <a:gd name="connsiteY57" fmla="*/ 175341 h 701863"/>
              <a:gd name="connsiteX58" fmla="*/ 321094 w 575522"/>
              <a:gd name="connsiteY58" fmla="*/ 231878 h 701863"/>
              <a:gd name="connsiteX59" fmla="*/ 336074 w 575522"/>
              <a:gd name="connsiteY59" fmla="*/ 226852 h 701863"/>
              <a:gd name="connsiteX60" fmla="*/ 348558 w 575522"/>
              <a:gd name="connsiteY60" fmla="*/ 229365 h 701863"/>
              <a:gd name="connsiteX61" fmla="*/ 413478 w 575522"/>
              <a:gd name="connsiteY61" fmla="*/ 165290 h 701863"/>
              <a:gd name="connsiteX62" fmla="*/ 412228 w 575522"/>
              <a:gd name="connsiteY62" fmla="*/ 153982 h 701863"/>
              <a:gd name="connsiteX63" fmla="*/ 439694 w 575522"/>
              <a:gd name="connsiteY63" fmla="*/ 126342 h 701863"/>
              <a:gd name="connsiteX64" fmla="*/ 49828 w 575522"/>
              <a:gd name="connsiteY64" fmla="*/ 83525 h 701863"/>
              <a:gd name="connsiteX65" fmla="*/ 49828 w 575522"/>
              <a:gd name="connsiteY65" fmla="*/ 393941 h 701863"/>
              <a:gd name="connsiteX66" fmla="*/ 505762 w 575522"/>
              <a:gd name="connsiteY66" fmla="*/ 393941 h 701863"/>
              <a:gd name="connsiteX67" fmla="*/ 505762 w 575522"/>
              <a:gd name="connsiteY67" fmla="*/ 83525 h 701863"/>
              <a:gd name="connsiteX68" fmla="*/ 279042 w 575522"/>
              <a:gd name="connsiteY68" fmla="*/ 0 h 701863"/>
              <a:gd name="connsiteX69" fmla="*/ 297726 w 575522"/>
              <a:gd name="connsiteY69" fmla="*/ 19946 h 701863"/>
              <a:gd name="connsiteX70" fmla="*/ 289006 w 575522"/>
              <a:gd name="connsiteY70" fmla="*/ 37399 h 701863"/>
              <a:gd name="connsiteX71" fmla="*/ 289006 w 575522"/>
              <a:gd name="connsiteY71" fmla="*/ 64826 h 701863"/>
              <a:gd name="connsiteX72" fmla="*/ 525694 w 575522"/>
              <a:gd name="connsiteY72" fmla="*/ 64826 h 701863"/>
              <a:gd name="connsiteX73" fmla="*/ 566802 w 575522"/>
              <a:gd name="connsiteY73" fmla="*/ 64826 h 701863"/>
              <a:gd name="connsiteX74" fmla="*/ 575522 w 575522"/>
              <a:gd name="connsiteY74" fmla="*/ 73552 h 701863"/>
              <a:gd name="connsiteX75" fmla="*/ 566802 w 575522"/>
              <a:gd name="connsiteY75" fmla="*/ 83525 h 701863"/>
              <a:gd name="connsiteX76" fmla="*/ 525694 w 575522"/>
              <a:gd name="connsiteY76" fmla="*/ 83525 h 701863"/>
              <a:gd name="connsiteX77" fmla="*/ 525694 w 575522"/>
              <a:gd name="connsiteY77" fmla="*/ 413887 h 701863"/>
              <a:gd name="connsiteX78" fmla="*/ 289006 w 575522"/>
              <a:gd name="connsiteY78" fmla="*/ 413887 h 701863"/>
              <a:gd name="connsiteX79" fmla="*/ 289006 w 575522"/>
              <a:gd name="connsiteY79" fmla="*/ 544786 h 701863"/>
              <a:gd name="connsiteX80" fmla="*/ 427282 w 575522"/>
              <a:gd name="connsiteY80" fmla="*/ 666957 h 701863"/>
              <a:gd name="connsiteX81" fmla="*/ 429774 w 575522"/>
              <a:gd name="connsiteY81" fmla="*/ 680670 h 701863"/>
              <a:gd name="connsiteX82" fmla="*/ 422298 w 575522"/>
              <a:gd name="connsiteY82" fmla="*/ 684410 h 701863"/>
              <a:gd name="connsiteX83" fmla="*/ 416070 w 575522"/>
              <a:gd name="connsiteY83" fmla="*/ 681917 h 701863"/>
              <a:gd name="connsiteX84" fmla="*/ 289006 w 575522"/>
              <a:gd name="connsiteY84" fmla="*/ 570965 h 701863"/>
              <a:gd name="connsiteX85" fmla="*/ 289006 w 575522"/>
              <a:gd name="connsiteY85" fmla="*/ 691890 h 701863"/>
              <a:gd name="connsiteX86" fmla="*/ 279042 w 575522"/>
              <a:gd name="connsiteY86" fmla="*/ 701863 h 701863"/>
              <a:gd name="connsiteX87" fmla="*/ 269076 w 575522"/>
              <a:gd name="connsiteY87" fmla="*/ 691890 h 701863"/>
              <a:gd name="connsiteX88" fmla="*/ 269076 w 575522"/>
              <a:gd name="connsiteY88" fmla="*/ 569719 h 701863"/>
              <a:gd name="connsiteX89" fmla="*/ 139520 w 575522"/>
              <a:gd name="connsiteY89" fmla="*/ 681917 h 701863"/>
              <a:gd name="connsiteX90" fmla="*/ 133292 w 575522"/>
              <a:gd name="connsiteY90" fmla="*/ 684410 h 701863"/>
              <a:gd name="connsiteX91" fmla="*/ 125818 w 575522"/>
              <a:gd name="connsiteY91" fmla="*/ 680670 h 701863"/>
              <a:gd name="connsiteX92" fmla="*/ 127064 w 575522"/>
              <a:gd name="connsiteY92" fmla="*/ 666957 h 701863"/>
              <a:gd name="connsiteX93" fmla="*/ 269076 w 575522"/>
              <a:gd name="connsiteY93" fmla="*/ 544786 h 701863"/>
              <a:gd name="connsiteX94" fmla="*/ 269076 w 575522"/>
              <a:gd name="connsiteY94" fmla="*/ 413887 h 701863"/>
              <a:gd name="connsiteX95" fmla="*/ 31142 w 575522"/>
              <a:gd name="connsiteY95" fmla="*/ 413887 h 701863"/>
              <a:gd name="connsiteX96" fmla="*/ 31142 w 575522"/>
              <a:gd name="connsiteY96" fmla="*/ 83525 h 701863"/>
              <a:gd name="connsiteX97" fmla="*/ 8720 w 575522"/>
              <a:gd name="connsiteY97" fmla="*/ 83525 h 701863"/>
              <a:gd name="connsiteX98" fmla="*/ 0 w 575522"/>
              <a:gd name="connsiteY98" fmla="*/ 73552 h 701863"/>
              <a:gd name="connsiteX99" fmla="*/ 8720 w 575522"/>
              <a:gd name="connsiteY99" fmla="*/ 64826 h 701863"/>
              <a:gd name="connsiteX100" fmla="*/ 31142 w 575522"/>
              <a:gd name="connsiteY100" fmla="*/ 64826 h 701863"/>
              <a:gd name="connsiteX101" fmla="*/ 269076 w 575522"/>
              <a:gd name="connsiteY101" fmla="*/ 64826 h 701863"/>
              <a:gd name="connsiteX102" fmla="*/ 269076 w 575522"/>
              <a:gd name="connsiteY102" fmla="*/ 37399 h 701863"/>
              <a:gd name="connsiteX103" fmla="*/ 259110 w 575522"/>
              <a:gd name="connsiteY103" fmla="*/ 19946 h 701863"/>
              <a:gd name="connsiteX104" fmla="*/ 279042 w 575522"/>
              <a:gd name="connsiteY104" fmla="*/ 0 h 701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75522" h="701863">
                <a:moveTo>
                  <a:pt x="110110" y="268313"/>
                </a:moveTo>
                <a:cubicBezTo>
                  <a:pt x="105116" y="268313"/>
                  <a:pt x="101370" y="272082"/>
                  <a:pt x="101370" y="277107"/>
                </a:cubicBezTo>
                <a:cubicBezTo>
                  <a:pt x="101370" y="282133"/>
                  <a:pt x="105116" y="285902"/>
                  <a:pt x="110110" y="285902"/>
                </a:cubicBezTo>
                <a:cubicBezTo>
                  <a:pt x="115102" y="285902"/>
                  <a:pt x="118848" y="282133"/>
                  <a:pt x="118848" y="277107"/>
                </a:cubicBezTo>
                <a:cubicBezTo>
                  <a:pt x="118848" y="272082"/>
                  <a:pt x="115102" y="268313"/>
                  <a:pt x="110110" y="268313"/>
                </a:cubicBezTo>
                <a:close/>
                <a:moveTo>
                  <a:pt x="336074" y="245698"/>
                </a:moveTo>
                <a:cubicBezTo>
                  <a:pt x="331080" y="245698"/>
                  <a:pt x="327336" y="250723"/>
                  <a:pt x="327336" y="255749"/>
                </a:cubicBezTo>
                <a:cubicBezTo>
                  <a:pt x="327336" y="259518"/>
                  <a:pt x="331080" y="264544"/>
                  <a:pt x="336074" y="264544"/>
                </a:cubicBezTo>
                <a:cubicBezTo>
                  <a:pt x="341068" y="264544"/>
                  <a:pt x="344814" y="259518"/>
                  <a:pt x="344814" y="255749"/>
                </a:cubicBezTo>
                <a:cubicBezTo>
                  <a:pt x="344814" y="250723"/>
                  <a:pt x="341068" y="245698"/>
                  <a:pt x="336074" y="245698"/>
                </a:cubicBezTo>
                <a:close/>
                <a:moveTo>
                  <a:pt x="427210" y="180366"/>
                </a:moveTo>
                <a:lnTo>
                  <a:pt x="362292" y="244442"/>
                </a:lnTo>
                <a:cubicBezTo>
                  <a:pt x="363540" y="246954"/>
                  <a:pt x="364788" y="250723"/>
                  <a:pt x="364788" y="255749"/>
                </a:cubicBezTo>
                <a:cubicBezTo>
                  <a:pt x="364788" y="270825"/>
                  <a:pt x="352304" y="283389"/>
                  <a:pt x="336074" y="283389"/>
                </a:cubicBezTo>
                <a:cubicBezTo>
                  <a:pt x="321094" y="283389"/>
                  <a:pt x="308610" y="270825"/>
                  <a:pt x="308610" y="255749"/>
                </a:cubicBezTo>
                <a:cubicBezTo>
                  <a:pt x="308610" y="251980"/>
                  <a:pt x="308610" y="249467"/>
                  <a:pt x="309858" y="246954"/>
                </a:cubicBezTo>
                <a:lnTo>
                  <a:pt x="238698" y="191674"/>
                </a:lnTo>
                <a:cubicBezTo>
                  <a:pt x="233704" y="194186"/>
                  <a:pt x="228710" y="195443"/>
                  <a:pt x="222468" y="195443"/>
                </a:cubicBezTo>
                <a:cubicBezTo>
                  <a:pt x="218722" y="195443"/>
                  <a:pt x="212480" y="194186"/>
                  <a:pt x="208734" y="191674"/>
                </a:cubicBezTo>
                <a:lnTo>
                  <a:pt x="136326" y="268313"/>
                </a:lnTo>
                <a:cubicBezTo>
                  <a:pt x="137574" y="270825"/>
                  <a:pt x="138824" y="274595"/>
                  <a:pt x="138824" y="277107"/>
                </a:cubicBezTo>
                <a:cubicBezTo>
                  <a:pt x="138824" y="289671"/>
                  <a:pt x="131332" y="299722"/>
                  <a:pt x="120096" y="303491"/>
                </a:cubicBezTo>
                <a:lnTo>
                  <a:pt x="120096" y="341183"/>
                </a:lnTo>
                <a:lnTo>
                  <a:pt x="429706" y="341183"/>
                </a:lnTo>
                <a:lnTo>
                  <a:pt x="429706" y="180366"/>
                </a:lnTo>
                <a:cubicBezTo>
                  <a:pt x="428458" y="180366"/>
                  <a:pt x="428458" y="180366"/>
                  <a:pt x="427210" y="180366"/>
                </a:cubicBezTo>
                <a:close/>
                <a:moveTo>
                  <a:pt x="222468" y="157751"/>
                </a:moveTo>
                <a:cubicBezTo>
                  <a:pt x="218722" y="157751"/>
                  <a:pt x="214978" y="161521"/>
                  <a:pt x="214978" y="166546"/>
                </a:cubicBezTo>
                <a:cubicBezTo>
                  <a:pt x="214978" y="171572"/>
                  <a:pt x="218722" y="175341"/>
                  <a:pt x="222468" y="175341"/>
                </a:cubicBezTo>
                <a:cubicBezTo>
                  <a:pt x="228710" y="175341"/>
                  <a:pt x="232456" y="171572"/>
                  <a:pt x="232456" y="166546"/>
                </a:cubicBezTo>
                <a:cubicBezTo>
                  <a:pt x="232456" y="161521"/>
                  <a:pt x="228710" y="157751"/>
                  <a:pt x="222468" y="157751"/>
                </a:cubicBezTo>
                <a:close/>
                <a:moveTo>
                  <a:pt x="439694" y="145188"/>
                </a:moveTo>
                <a:cubicBezTo>
                  <a:pt x="434700" y="145188"/>
                  <a:pt x="430956" y="150213"/>
                  <a:pt x="430956" y="153982"/>
                </a:cubicBezTo>
                <a:cubicBezTo>
                  <a:pt x="430956" y="159008"/>
                  <a:pt x="434700" y="164033"/>
                  <a:pt x="439694" y="164033"/>
                </a:cubicBezTo>
                <a:cubicBezTo>
                  <a:pt x="444688" y="164033"/>
                  <a:pt x="448434" y="159008"/>
                  <a:pt x="448434" y="153982"/>
                </a:cubicBezTo>
                <a:cubicBezTo>
                  <a:pt x="448434" y="150213"/>
                  <a:pt x="444688" y="145188"/>
                  <a:pt x="439694" y="145188"/>
                </a:cubicBezTo>
                <a:close/>
                <a:moveTo>
                  <a:pt x="439694" y="126342"/>
                </a:moveTo>
                <a:cubicBezTo>
                  <a:pt x="454676" y="126342"/>
                  <a:pt x="467160" y="138906"/>
                  <a:pt x="467160" y="153982"/>
                </a:cubicBezTo>
                <a:cubicBezTo>
                  <a:pt x="467160" y="166546"/>
                  <a:pt x="459668" y="177853"/>
                  <a:pt x="448434" y="180366"/>
                </a:cubicBezTo>
                <a:lnTo>
                  <a:pt x="448434" y="341183"/>
                </a:lnTo>
                <a:lnTo>
                  <a:pt x="472154" y="341183"/>
                </a:lnTo>
                <a:cubicBezTo>
                  <a:pt x="477146" y="341183"/>
                  <a:pt x="482140" y="344952"/>
                  <a:pt x="482140" y="351234"/>
                </a:cubicBezTo>
                <a:cubicBezTo>
                  <a:pt x="482140" y="356259"/>
                  <a:pt x="477146" y="361285"/>
                  <a:pt x="472154" y="361285"/>
                </a:cubicBezTo>
                <a:lnTo>
                  <a:pt x="448434" y="361285"/>
                </a:lnTo>
                <a:lnTo>
                  <a:pt x="101370" y="361285"/>
                </a:lnTo>
                <a:lnTo>
                  <a:pt x="81396" y="361285"/>
                </a:lnTo>
                <a:cubicBezTo>
                  <a:pt x="75154" y="361285"/>
                  <a:pt x="71408" y="356259"/>
                  <a:pt x="71408" y="351234"/>
                </a:cubicBezTo>
                <a:cubicBezTo>
                  <a:pt x="71408" y="344952"/>
                  <a:pt x="75154" y="341183"/>
                  <a:pt x="81396" y="341183"/>
                </a:cubicBezTo>
                <a:lnTo>
                  <a:pt x="101370" y="341183"/>
                </a:lnTo>
                <a:lnTo>
                  <a:pt x="101370" y="303491"/>
                </a:lnTo>
                <a:cubicBezTo>
                  <a:pt x="90134" y="299722"/>
                  <a:pt x="81396" y="289671"/>
                  <a:pt x="81396" y="277107"/>
                </a:cubicBezTo>
                <a:cubicBezTo>
                  <a:pt x="81396" y="262031"/>
                  <a:pt x="95128" y="248211"/>
                  <a:pt x="110110" y="248211"/>
                </a:cubicBezTo>
                <a:cubicBezTo>
                  <a:pt x="115102" y="248211"/>
                  <a:pt x="120096" y="250723"/>
                  <a:pt x="125090" y="251980"/>
                </a:cubicBezTo>
                <a:lnTo>
                  <a:pt x="197500" y="176597"/>
                </a:lnTo>
                <a:cubicBezTo>
                  <a:pt x="196250" y="172828"/>
                  <a:pt x="195002" y="170315"/>
                  <a:pt x="195002" y="166546"/>
                </a:cubicBezTo>
                <a:cubicBezTo>
                  <a:pt x="195002" y="151470"/>
                  <a:pt x="207486" y="138906"/>
                  <a:pt x="222468" y="138906"/>
                </a:cubicBezTo>
                <a:cubicBezTo>
                  <a:pt x="238698" y="138906"/>
                  <a:pt x="251182" y="151470"/>
                  <a:pt x="251182" y="166546"/>
                </a:cubicBezTo>
                <a:cubicBezTo>
                  <a:pt x="251182" y="170315"/>
                  <a:pt x="251182" y="172828"/>
                  <a:pt x="249934" y="175341"/>
                </a:cubicBezTo>
                <a:lnTo>
                  <a:pt x="321094" y="231878"/>
                </a:lnTo>
                <a:cubicBezTo>
                  <a:pt x="324838" y="229365"/>
                  <a:pt x="331080" y="226852"/>
                  <a:pt x="336074" y="226852"/>
                </a:cubicBezTo>
                <a:cubicBezTo>
                  <a:pt x="341068" y="226852"/>
                  <a:pt x="344814" y="228109"/>
                  <a:pt x="348558" y="229365"/>
                </a:cubicBezTo>
                <a:lnTo>
                  <a:pt x="413478" y="165290"/>
                </a:lnTo>
                <a:cubicBezTo>
                  <a:pt x="412228" y="162777"/>
                  <a:pt x="412228" y="159008"/>
                  <a:pt x="412228" y="153982"/>
                </a:cubicBezTo>
                <a:cubicBezTo>
                  <a:pt x="412228" y="138906"/>
                  <a:pt x="423464" y="126342"/>
                  <a:pt x="439694" y="126342"/>
                </a:cubicBezTo>
                <a:close/>
                <a:moveTo>
                  <a:pt x="49828" y="83525"/>
                </a:moveTo>
                <a:lnTo>
                  <a:pt x="49828" y="393941"/>
                </a:lnTo>
                <a:lnTo>
                  <a:pt x="505762" y="393941"/>
                </a:lnTo>
                <a:lnTo>
                  <a:pt x="505762" y="83525"/>
                </a:lnTo>
                <a:close/>
                <a:moveTo>
                  <a:pt x="279042" y="0"/>
                </a:moveTo>
                <a:cubicBezTo>
                  <a:pt x="289006" y="0"/>
                  <a:pt x="297726" y="8727"/>
                  <a:pt x="297726" y="19946"/>
                </a:cubicBezTo>
                <a:cubicBezTo>
                  <a:pt x="297726" y="27426"/>
                  <a:pt x="295236" y="33660"/>
                  <a:pt x="289006" y="37399"/>
                </a:cubicBezTo>
                <a:lnTo>
                  <a:pt x="289006" y="64826"/>
                </a:lnTo>
                <a:lnTo>
                  <a:pt x="525694" y="64826"/>
                </a:lnTo>
                <a:lnTo>
                  <a:pt x="566802" y="64826"/>
                </a:lnTo>
                <a:cubicBezTo>
                  <a:pt x="571786" y="64826"/>
                  <a:pt x="575522" y="68566"/>
                  <a:pt x="575522" y="73552"/>
                </a:cubicBezTo>
                <a:cubicBezTo>
                  <a:pt x="575522" y="79786"/>
                  <a:pt x="571786" y="83525"/>
                  <a:pt x="566802" y="83525"/>
                </a:cubicBezTo>
                <a:lnTo>
                  <a:pt x="525694" y="83525"/>
                </a:lnTo>
                <a:lnTo>
                  <a:pt x="525694" y="413887"/>
                </a:lnTo>
                <a:lnTo>
                  <a:pt x="289006" y="413887"/>
                </a:lnTo>
                <a:lnTo>
                  <a:pt x="289006" y="544786"/>
                </a:lnTo>
                <a:lnTo>
                  <a:pt x="427282" y="666957"/>
                </a:lnTo>
                <a:cubicBezTo>
                  <a:pt x="432264" y="670697"/>
                  <a:pt x="432264" y="676930"/>
                  <a:pt x="429774" y="680670"/>
                </a:cubicBezTo>
                <a:cubicBezTo>
                  <a:pt x="427282" y="681917"/>
                  <a:pt x="424790" y="684410"/>
                  <a:pt x="422298" y="684410"/>
                </a:cubicBezTo>
                <a:cubicBezTo>
                  <a:pt x="419808" y="684410"/>
                  <a:pt x="417316" y="683164"/>
                  <a:pt x="416070" y="681917"/>
                </a:cubicBezTo>
                <a:lnTo>
                  <a:pt x="289006" y="570965"/>
                </a:lnTo>
                <a:lnTo>
                  <a:pt x="289006" y="691890"/>
                </a:lnTo>
                <a:cubicBezTo>
                  <a:pt x="289006" y="696877"/>
                  <a:pt x="284024" y="701863"/>
                  <a:pt x="279042" y="701863"/>
                </a:cubicBezTo>
                <a:cubicBezTo>
                  <a:pt x="274058" y="701863"/>
                  <a:pt x="269076" y="696877"/>
                  <a:pt x="269076" y="691890"/>
                </a:cubicBezTo>
                <a:lnTo>
                  <a:pt x="269076" y="569719"/>
                </a:lnTo>
                <a:lnTo>
                  <a:pt x="139520" y="681917"/>
                </a:lnTo>
                <a:cubicBezTo>
                  <a:pt x="138274" y="683164"/>
                  <a:pt x="135784" y="684410"/>
                  <a:pt x="133292" y="684410"/>
                </a:cubicBezTo>
                <a:cubicBezTo>
                  <a:pt x="130800" y="684410"/>
                  <a:pt x="127064" y="681917"/>
                  <a:pt x="125818" y="680670"/>
                </a:cubicBezTo>
                <a:cubicBezTo>
                  <a:pt x="122080" y="676930"/>
                  <a:pt x="122080" y="670697"/>
                  <a:pt x="127064" y="666957"/>
                </a:cubicBezTo>
                <a:lnTo>
                  <a:pt x="269076" y="544786"/>
                </a:lnTo>
                <a:lnTo>
                  <a:pt x="269076" y="413887"/>
                </a:lnTo>
                <a:lnTo>
                  <a:pt x="31142" y="413887"/>
                </a:lnTo>
                <a:lnTo>
                  <a:pt x="31142" y="83525"/>
                </a:lnTo>
                <a:lnTo>
                  <a:pt x="8720" y="83525"/>
                </a:lnTo>
                <a:cubicBezTo>
                  <a:pt x="3738" y="83525"/>
                  <a:pt x="0" y="79786"/>
                  <a:pt x="0" y="73552"/>
                </a:cubicBezTo>
                <a:cubicBezTo>
                  <a:pt x="0" y="68566"/>
                  <a:pt x="3738" y="64826"/>
                  <a:pt x="8720" y="64826"/>
                </a:cubicBezTo>
                <a:lnTo>
                  <a:pt x="31142" y="64826"/>
                </a:lnTo>
                <a:lnTo>
                  <a:pt x="269076" y="64826"/>
                </a:lnTo>
                <a:lnTo>
                  <a:pt x="269076" y="37399"/>
                </a:lnTo>
                <a:cubicBezTo>
                  <a:pt x="262846" y="33660"/>
                  <a:pt x="259110" y="27426"/>
                  <a:pt x="259110" y="19946"/>
                </a:cubicBezTo>
                <a:cubicBezTo>
                  <a:pt x="259110" y="8727"/>
                  <a:pt x="267830" y="0"/>
                  <a:pt x="279042" y="0"/>
                </a:cubicBezTo>
                <a:close/>
              </a:path>
            </a:pathLst>
          </a:custGeom>
          <a:solidFill>
            <a:srgbClr val="FFFFFF"/>
          </a:solidFill>
          <a:ln>
            <a:noFill/>
          </a:ln>
          <a:effectLst/>
          <a:extLst>
            <a:ext uri="{91240B29-F687-4F45-9708-019B960494DF}">
              <a14:hiddenLine xmlns:a14="http://schemas.microsoft.com/office/drawing/2010/main" w="9525" cap="flat">
                <a:solidFill>
                  <a:srgbClr val="11134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56" name="TextBox 755">
            <a:extLst>
              <a:ext uri="{FF2B5EF4-FFF2-40B4-BE49-F238E27FC236}">
                <a16:creationId xmlns:a16="http://schemas.microsoft.com/office/drawing/2014/main" id="{59296350-7925-4BE3-BB94-6BD560FE82BA}"/>
              </a:ext>
            </a:extLst>
          </p:cNvPr>
          <p:cNvSpPr txBox="1"/>
          <p:nvPr/>
        </p:nvSpPr>
        <p:spPr>
          <a:xfrm>
            <a:off x="332057" y="321959"/>
            <a:ext cx="6986200" cy="661720"/>
          </a:xfrm>
          <a:prstGeom prst="rect">
            <a:avLst/>
          </a:prstGeom>
          <a:noFill/>
        </p:spPr>
        <p:txBody>
          <a:bodyPr wrap="square" rtlCol="0" anchor="b">
            <a:spAutoFit/>
          </a:bodyPr>
          <a:lstStyle/>
          <a:p>
            <a:r>
              <a:rPr lang="en-US" sz="3700" b="1" spc="-145" dirty="0">
                <a:solidFill>
                  <a:srgbClr val="111340"/>
                </a:solidFill>
                <a:latin typeface="Poppins" pitchFamily="2" charset="77"/>
                <a:cs typeface="Poppins" pitchFamily="2" charset="77"/>
              </a:rPr>
              <a:t>BUSINESS MODEL CANVAS</a:t>
            </a:r>
          </a:p>
        </p:txBody>
      </p:sp>
      <p:sp>
        <p:nvSpPr>
          <p:cNvPr id="757" name="TextBox 756">
            <a:extLst>
              <a:ext uri="{FF2B5EF4-FFF2-40B4-BE49-F238E27FC236}">
                <a16:creationId xmlns:a16="http://schemas.microsoft.com/office/drawing/2014/main" id="{B09F2BE5-B008-4801-AD8D-56DBB43F1B87}"/>
              </a:ext>
            </a:extLst>
          </p:cNvPr>
          <p:cNvSpPr txBox="1"/>
          <p:nvPr/>
        </p:nvSpPr>
        <p:spPr>
          <a:xfrm>
            <a:off x="458752" y="1266868"/>
            <a:ext cx="1606332" cy="276999"/>
          </a:xfrm>
          <a:prstGeom prst="rect">
            <a:avLst/>
          </a:prstGeom>
          <a:noFill/>
        </p:spPr>
        <p:txBody>
          <a:bodyPr wrap="square" rtlCol="0" anchor="t">
            <a:spAutoFit/>
          </a:bodyPr>
          <a:lstStyle/>
          <a:p>
            <a:r>
              <a:rPr lang="en-US" sz="1200" b="1" spc="-10" dirty="0">
                <a:solidFill>
                  <a:srgbClr val="111340"/>
                </a:solidFill>
                <a:latin typeface="Poppins" pitchFamily="2" charset="77"/>
                <a:cs typeface="Poppins" pitchFamily="2" charset="77"/>
              </a:rPr>
              <a:t>KEY PARTNERS</a:t>
            </a:r>
          </a:p>
        </p:txBody>
      </p:sp>
      <p:sp>
        <p:nvSpPr>
          <p:cNvPr id="758" name="TextBox 757">
            <a:extLst>
              <a:ext uri="{FF2B5EF4-FFF2-40B4-BE49-F238E27FC236}">
                <a16:creationId xmlns:a16="http://schemas.microsoft.com/office/drawing/2014/main" id="{3FA18D29-7C76-4020-9585-924146BB9818}"/>
              </a:ext>
            </a:extLst>
          </p:cNvPr>
          <p:cNvSpPr txBox="1"/>
          <p:nvPr/>
        </p:nvSpPr>
        <p:spPr>
          <a:xfrm>
            <a:off x="458752" y="2713845"/>
            <a:ext cx="2103156" cy="659027"/>
          </a:xfrm>
          <a:prstGeom prst="rect">
            <a:avLst/>
          </a:prstGeom>
          <a:noFill/>
        </p:spPr>
        <p:txBody>
          <a:bodyPr wrap="square" rtlCol="0" anchor="ctr">
            <a:spAutoFit/>
          </a:bodyPr>
          <a:lstStyle/>
          <a:p>
            <a:pPr>
              <a:lnSpc>
                <a:spcPts val="1450"/>
              </a:lnSpc>
            </a:pPr>
            <a:r>
              <a:rPr lang="en-US" sz="1050" spc="-10" dirty="0">
                <a:solidFill>
                  <a:srgbClr val="111340"/>
                </a:solidFill>
                <a:latin typeface="Poppins" pitchFamily="2" charset="77"/>
                <a:cs typeface="Poppins" pitchFamily="2" charset="77"/>
              </a:rPr>
              <a:t>Make a big impact with professional slides, charts, infographics and more.</a:t>
            </a:r>
          </a:p>
        </p:txBody>
      </p:sp>
      <p:sp>
        <p:nvSpPr>
          <p:cNvPr id="759" name="TextBox 758">
            <a:extLst>
              <a:ext uri="{FF2B5EF4-FFF2-40B4-BE49-F238E27FC236}">
                <a16:creationId xmlns:a16="http://schemas.microsoft.com/office/drawing/2014/main" id="{0937DDAC-B734-4F25-83C3-3890BD244003}"/>
              </a:ext>
            </a:extLst>
          </p:cNvPr>
          <p:cNvSpPr txBox="1"/>
          <p:nvPr/>
        </p:nvSpPr>
        <p:spPr>
          <a:xfrm>
            <a:off x="2746932" y="1268773"/>
            <a:ext cx="1604692" cy="276999"/>
          </a:xfrm>
          <a:prstGeom prst="rect">
            <a:avLst/>
          </a:prstGeom>
          <a:noFill/>
        </p:spPr>
        <p:txBody>
          <a:bodyPr wrap="square" rtlCol="0" anchor="t">
            <a:spAutoFit/>
          </a:bodyPr>
          <a:lstStyle/>
          <a:p>
            <a:r>
              <a:rPr lang="en-US" sz="1200" b="1" spc="-10" dirty="0">
                <a:solidFill>
                  <a:srgbClr val="111340"/>
                </a:solidFill>
                <a:latin typeface="Poppins" pitchFamily="2" charset="77"/>
                <a:cs typeface="Poppins" pitchFamily="2" charset="77"/>
              </a:rPr>
              <a:t>KEY ACTIVITIES</a:t>
            </a:r>
          </a:p>
        </p:txBody>
      </p:sp>
      <p:sp>
        <p:nvSpPr>
          <p:cNvPr id="760" name="TextBox 759">
            <a:extLst>
              <a:ext uri="{FF2B5EF4-FFF2-40B4-BE49-F238E27FC236}">
                <a16:creationId xmlns:a16="http://schemas.microsoft.com/office/drawing/2014/main" id="{BD29C75C-6D61-4C2F-A1C4-2CFEFBC3C2B1}"/>
              </a:ext>
            </a:extLst>
          </p:cNvPr>
          <p:cNvSpPr txBox="1"/>
          <p:nvPr/>
        </p:nvSpPr>
        <p:spPr>
          <a:xfrm>
            <a:off x="2747579" y="1822849"/>
            <a:ext cx="2159391" cy="659027"/>
          </a:xfrm>
          <a:prstGeom prst="rect">
            <a:avLst/>
          </a:prstGeom>
          <a:noFill/>
        </p:spPr>
        <p:txBody>
          <a:bodyPr wrap="square" rtlCol="0" anchor="ctr">
            <a:spAutoFit/>
          </a:bodyPr>
          <a:lstStyle/>
          <a:p>
            <a:pPr>
              <a:lnSpc>
                <a:spcPts val="1450"/>
              </a:lnSpc>
            </a:pPr>
            <a:r>
              <a:rPr lang="en-US" sz="1050" spc="-10" dirty="0">
                <a:solidFill>
                  <a:srgbClr val="111340"/>
                </a:solidFill>
                <a:latin typeface="Poppins" pitchFamily="2" charset="77"/>
                <a:cs typeface="Poppins" pitchFamily="2" charset="77"/>
              </a:rPr>
              <a:t>Make a big impact with professional slides and charts.</a:t>
            </a:r>
          </a:p>
        </p:txBody>
      </p:sp>
      <p:sp>
        <p:nvSpPr>
          <p:cNvPr id="761" name="TextBox 760">
            <a:extLst>
              <a:ext uri="{FF2B5EF4-FFF2-40B4-BE49-F238E27FC236}">
                <a16:creationId xmlns:a16="http://schemas.microsoft.com/office/drawing/2014/main" id="{34064AEC-AB96-4D1E-AF6D-086B9F4FA20E}"/>
              </a:ext>
            </a:extLst>
          </p:cNvPr>
          <p:cNvSpPr txBox="1"/>
          <p:nvPr/>
        </p:nvSpPr>
        <p:spPr>
          <a:xfrm>
            <a:off x="2746297" y="3034375"/>
            <a:ext cx="1604692" cy="276999"/>
          </a:xfrm>
          <a:prstGeom prst="rect">
            <a:avLst/>
          </a:prstGeom>
          <a:noFill/>
        </p:spPr>
        <p:txBody>
          <a:bodyPr wrap="square" rtlCol="0" anchor="t">
            <a:spAutoFit/>
          </a:bodyPr>
          <a:lstStyle/>
          <a:p>
            <a:r>
              <a:rPr lang="en-US" sz="1200" b="1" spc="-10" dirty="0">
                <a:solidFill>
                  <a:srgbClr val="111340"/>
                </a:solidFill>
                <a:latin typeface="Poppins" pitchFamily="2" charset="77"/>
                <a:cs typeface="Poppins" pitchFamily="2" charset="77"/>
              </a:rPr>
              <a:t>KEY RESOURCES</a:t>
            </a:r>
          </a:p>
        </p:txBody>
      </p:sp>
      <p:sp>
        <p:nvSpPr>
          <p:cNvPr id="762" name="TextBox 761">
            <a:extLst>
              <a:ext uri="{FF2B5EF4-FFF2-40B4-BE49-F238E27FC236}">
                <a16:creationId xmlns:a16="http://schemas.microsoft.com/office/drawing/2014/main" id="{4295382A-1552-47BD-949E-49CF558B5461}"/>
              </a:ext>
            </a:extLst>
          </p:cNvPr>
          <p:cNvSpPr txBox="1"/>
          <p:nvPr/>
        </p:nvSpPr>
        <p:spPr>
          <a:xfrm>
            <a:off x="2745039" y="3590357"/>
            <a:ext cx="2159391" cy="659027"/>
          </a:xfrm>
          <a:prstGeom prst="rect">
            <a:avLst/>
          </a:prstGeom>
          <a:noFill/>
        </p:spPr>
        <p:txBody>
          <a:bodyPr wrap="square" rtlCol="0" anchor="ctr">
            <a:spAutoFit/>
          </a:bodyPr>
          <a:lstStyle/>
          <a:p>
            <a:pPr>
              <a:lnSpc>
                <a:spcPts val="1450"/>
              </a:lnSpc>
            </a:pPr>
            <a:r>
              <a:rPr lang="en-US" sz="1050" spc="-10" dirty="0">
                <a:solidFill>
                  <a:srgbClr val="111340"/>
                </a:solidFill>
                <a:latin typeface="Poppins" pitchFamily="2" charset="77"/>
                <a:cs typeface="Poppins" pitchFamily="2" charset="77"/>
              </a:rPr>
              <a:t>Make a big impact with professional slides and charts.</a:t>
            </a:r>
          </a:p>
        </p:txBody>
      </p:sp>
      <p:sp>
        <p:nvSpPr>
          <p:cNvPr id="763" name="TextBox 762">
            <a:extLst>
              <a:ext uri="{FF2B5EF4-FFF2-40B4-BE49-F238E27FC236}">
                <a16:creationId xmlns:a16="http://schemas.microsoft.com/office/drawing/2014/main" id="{9CBAF0D9-1956-4581-B34A-8039CEFB4DB3}"/>
              </a:ext>
            </a:extLst>
          </p:cNvPr>
          <p:cNvSpPr txBox="1"/>
          <p:nvPr/>
        </p:nvSpPr>
        <p:spPr>
          <a:xfrm>
            <a:off x="5032837" y="1268773"/>
            <a:ext cx="1606332" cy="461665"/>
          </a:xfrm>
          <a:prstGeom prst="rect">
            <a:avLst/>
          </a:prstGeom>
          <a:noFill/>
        </p:spPr>
        <p:txBody>
          <a:bodyPr wrap="square" rtlCol="0" anchor="t">
            <a:spAutoFit/>
          </a:bodyPr>
          <a:lstStyle/>
          <a:p>
            <a:r>
              <a:rPr lang="en-US" sz="1200" b="1" spc="-10" dirty="0">
                <a:solidFill>
                  <a:srgbClr val="111340"/>
                </a:solidFill>
                <a:latin typeface="Poppins" pitchFamily="2" charset="77"/>
                <a:cs typeface="Poppins" pitchFamily="2" charset="77"/>
              </a:rPr>
              <a:t>VALUE PROPOSITIONS</a:t>
            </a:r>
          </a:p>
        </p:txBody>
      </p:sp>
      <p:sp>
        <p:nvSpPr>
          <p:cNvPr id="764" name="TextBox 763">
            <a:extLst>
              <a:ext uri="{FF2B5EF4-FFF2-40B4-BE49-F238E27FC236}">
                <a16:creationId xmlns:a16="http://schemas.microsoft.com/office/drawing/2014/main" id="{12C2AFCA-10BB-46D0-885D-5AFDA5446627}"/>
              </a:ext>
            </a:extLst>
          </p:cNvPr>
          <p:cNvSpPr txBox="1"/>
          <p:nvPr/>
        </p:nvSpPr>
        <p:spPr>
          <a:xfrm>
            <a:off x="5032836" y="2713845"/>
            <a:ext cx="2103156" cy="659027"/>
          </a:xfrm>
          <a:prstGeom prst="rect">
            <a:avLst/>
          </a:prstGeom>
          <a:noFill/>
        </p:spPr>
        <p:txBody>
          <a:bodyPr wrap="square" rtlCol="0" anchor="ctr">
            <a:spAutoFit/>
          </a:bodyPr>
          <a:lstStyle/>
          <a:p>
            <a:pPr>
              <a:lnSpc>
                <a:spcPts val="1450"/>
              </a:lnSpc>
            </a:pPr>
            <a:r>
              <a:rPr lang="en-US" sz="1050" spc="-10" dirty="0">
                <a:solidFill>
                  <a:srgbClr val="111340"/>
                </a:solidFill>
                <a:latin typeface="Poppins" pitchFamily="2" charset="77"/>
                <a:cs typeface="Poppins" pitchFamily="2" charset="77"/>
              </a:rPr>
              <a:t>Make a big impact with professional slides, charts, infographics and more.</a:t>
            </a:r>
          </a:p>
        </p:txBody>
      </p:sp>
      <p:sp>
        <p:nvSpPr>
          <p:cNvPr id="765" name="TextBox 764">
            <a:extLst>
              <a:ext uri="{FF2B5EF4-FFF2-40B4-BE49-F238E27FC236}">
                <a16:creationId xmlns:a16="http://schemas.microsoft.com/office/drawing/2014/main" id="{544FA915-7820-4171-BA23-DF1865BCF664}"/>
              </a:ext>
            </a:extLst>
          </p:cNvPr>
          <p:cNvSpPr txBox="1"/>
          <p:nvPr/>
        </p:nvSpPr>
        <p:spPr>
          <a:xfrm>
            <a:off x="9608826" y="1269725"/>
            <a:ext cx="1606332" cy="461665"/>
          </a:xfrm>
          <a:prstGeom prst="rect">
            <a:avLst/>
          </a:prstGeom>
          <a:noFill/>
        </p:spPr>
        <p:txBody>
          <a:bodyPr wrap="square" rtlCol="0" anchor="t">
            <a:spAutoFit/>
          </a:bodyPr>
          <a:lstStyle/>
          <a:p>
            <a:r>
              <a:rPr lang="en-US" sz="1200" b="1" spc="-10" dirty="0">
                <a:solidFill>
                  <a:srgbClr val="111340"/>
                </a:solidFill>
                <a:latin typeface="Poppins" pitchFamily="2" charset="77"/>
                <a:cs typeface="Poppins" pitchFamily="2" charset="77"/>
              </a:rPr>
              <a:t>CUSTOMER SEGMENTS</a:t>
            </a:r>
          </a:p>
        </p:txBody>
      </p:sp>
      <p:sp>
        <p:nvSpPr>
          <p:cNvPr id="766" name="TextBox 765">
            <a:extLst>
              <a:ext uri="{FF2B5EF4-FFF2-40B4-BE49-F238E27FC236}">
                <a16:creationId xmlns:a16="http://schemas.microsoft.com/office/drawing/2014/main" id="{FB00AB21-04A5-46D9-A887-65CC3BC6F89C}"/>
              </a:ext>
            </a:extLst>
          </p:cNvPr>
          <p:cNvSpPr txBox="1"/>
          <p:nvPr/>
        </p:nvSpPr>
        <p:spPr>
          <a:xfrm>
            <a:off x="9607873" y="2713845"/>
            <a:ext cx="2103156" cy="659027"/>
          </a:xfrm>
          <a:prstGeom prst="rect">
            <a:avLst/>
          </a:prstGeom>
          <a:noFill/>
        </p:spPr>
        <p:txBody>
          <a:bodyPr wrap="square" rtlCol="0" anchor="ctr">
            <a:spAutoFit/>
          </a:bodyPr>
          <a:lstStyle/>
          <a:p>
            <a:pPr>
              <a:lnSpc>
                <a:spcPts val="1450"/>
              </a:lnSpc>
            </a:pPr>
            <a:r>
              <a:rPr lang="en-US" sz="1050" spc="-10" dirty="0">
                <a:solidFill>
                  <a:srgbClr val="111340"/>
                </a:solidFill>
                <a:latin typeface="Poppins" pitchFamily="2" charset="77"/>
                <a:cs typeface="Poppins" pitchFamily="2" charset="77"/>
              </a:rPr>
              <a:t>Make a big impact with professional slides, charts, infographics and more.</a:t>
            </a:r>
          </a:p>
        </p:txBody>
      </p:sp>
      <p:sp>
        <p:nvSpPr>
          <p:cNvPr id="767" name="TextBox 766">
            <a:extLst>
              <a:ext uri="{FF2B5EF4-FFF2-40B4-BE49-F238E27FC236}">
                <a16:creationId xmlns:a16="http://schemas.microsoft.com/office/drawing/2014/main" id="{9955C05F-E70C-455F-9D9A-59726655A995}"/>
              </a:ext>
            </a:extLst>
          </p:cNvPr>
          <p:cNvSpPr txBox="1"/>
          <p:nvPr/>
        </p:nvSpPr>
        <p:spPr>
          <a:xfrm>
            <a:off x="7320150" y="1268773"/>
            <a:ext cx="1604692" cy="461665"/>
          </a:xfrm>
          <a:prstGeom prst="rect">
            <a:avLst/>
          </a:prstGeom>
          <a:noFill/>
        </p:spPr>
        <p:txBody>
          <a:bodyPr wrap="square" rtlCol="0" anchor="t">
            <a:spAutoFit/>
          </a:bodyPr>
          <a:lstStyle/>
          <a:p>
            <a:r>
              <a:rPr lang="en-US" sz="1200" b="1" spc="-10" dirty="0">
                <a:solidFill>
                  <a:srgbClr val="111340"/>
                </a:solidFill>
                <a:latin typeface="Poppins" pitchFamily="2" charset="77"/>
                <a:cs typeface="Poppins" pitchFamily="2" charset="77"/>
              </a:rPr>
              <a:t>CUSTOMER RELATIONSHIP</a:t>
            </a:r>
          </a:p>
        </p:txBody>
      </p:sp>
      <p:sp>
        <p:nvSpPr>
          <p:cNvPr id="768" name="TextBox 767">
            <a:extLst>
              <a:ext uri="{FF2B5EF4-FFF2-40B4-BE49-F238E27FC236}">
                <a16:creationId xmlns:a16="http://schemas.microsoft.com/office/drawing/2014/main" id="{C0EDBF9A-02E5-4598-BD47-B4B7AF109147}"/>
              </a:ext>
            </a:extLst>
          </p:cNvPr>
          <p:cNvSpPr txBox="1"/>
          <p:nvPr/>
        </p:nvSpPr>
        <p:spPr>
          <a:xfrm>
            <a:off x="7320797" y="1822849"/>
            <a:ext cx="2159391" cy="659027"/>
          </a:xfrm>
          <a:prstGeom prst="rect">
            <a:avLst/>
          </a:prstGeom>
          <a:noFill/>
        </p:spPr>
        <p:txBody>
          <a:bodyPr wrap="square" rtlCol="0" anchor="ctr">
            <a:spAutoFit/>
          </a:bodyPr>
          <a:lstStyle/>
          <a:p>
            <a:pPr>
              <a:lnSpc>
                <a:spcPts val="1450"/>
              </a:lnSpc>
            </a:pPr>
            <a:r>
              <a:rPr lang="en-US" sz="1050" spc="-10" dirty="0">
                <a:solidFill>
                  <a:srgbClr val="111340"/>
                </a:solidFill>
                <a:latin typeface="Poppins" pitchFamily="2" charset="77"/>
                <a:cs typeface="Poppins" pitchFamily="2" charset="77"/>
              </a:rPr>
              <a:t>Make a big impact with professional slides and charts.</a:t>
            </a:r>
          </a:p>
        </p:txBody>
      </p:sp>
      <p:sp>
        <p:nvSpPr>
          <p:cNvPr id="769" name="TextBox 768">
            <a:extLst>
              <a:ext uri="{FF2B5EF4-FFF2-40B4-BE49-F238E27FC236}">
                <a16:creationId xmlns:a16="http://schemas.microsoft.com/office/drawing/2014/main" id="{597EE86B-2441-41A1-92CF-FC9FE1E27066}"/>
              </a:ext>
            </a:extLst>
          </p:cNvPr>
          <p:cNvSpPr txBox="1"/>
          <p:nvPr/>
        </p:nvSpPr>
        <p:spPr>
          <a:xfrm>
            <a:off x="7319515" y="3034375"/>
            <a:ext cx="1604692" cy="276999"/>
          </a:xfrm>
          <a:prstGeom prst="rect">
            <a:avLst/>
          </a:prstGeom>
          <a:noFill/>
        </p:spPr>
        <p:txBody>
          <a:bodyPr wrap="square" rtlCol="0" anchor="t">
            <a:spAutoFit/>
          </a:bodyPr>
          <a:lstStyle/>
          <a:p>
            <a:r>
              <a:rPr lang="en-US" sz="1200" b="1" spc="-10" dirty="0">
                <a:solidFill>
                  <a:srgbClr val="111340"/>
                </a:solidFill>
                <a:latin typeface="Poppins" pitchFamily="2" charset="77"/>
                <a:cs typeface="Poppins" pitchFamily="2" charset="77"/>
              </a:rPr>
              <a:t>CHANNELS</a:t>
            </a:r>
          </a:p>
        </p:txBody>
      </p:sp>
      <p:sp>
        <p:nvSpPr>
          <p:cNvPr id="770" name="TextBox 769">
            <a:extLst>
              <a:ext uri="{FF2B5EF4-FFF2-40B4-BE49-F238E27FC236}">
                <a16:creationId xmlns:a16="http://schemas.microsoft.com/office/drawing/2014/main" id="{0A40CC26-9E8F-4EBB-A03C-80370C327D74}"/>
              </a:ext>
            </a:extLst>
          </p:cNvPr>
          <p:cNvSpPr txBox="1"/>
          <p:nvPr/>
        </p:nvSpPr>
        <p:spPr>
          <a:xfrm>
            <a:off x="7318257" y="3590357"/>
            <a:ext cx="2159391" cy="659027"/>
          </a:xfrm>
          <a:prstGeom prst="rect">
            <a:avLst/>
          </a:prstGeom>
          <a:noFill/>
        </p:spPr>
        <p:txBody>
          <a:bodyPr wrap="square" rtlCol="0" anchor="ctr">
            <a:spAutoFit/>
          </a:bodyPr>
          <a:lstStyle/>
          <a:p>
            <a:pPr>
              <a:lnSpc>
                <a:spcPts val="1450"/>
              </a:lnSpc>
            </a:pPr>
            <a:r>
              <a:rPr lang="en-US" sz="1050" spc="-10" dirty="0">
                <a:solidFill>
                  <a:srgbClr val="111340"/>
                </a:solidFill>
                <a:latin typeface="Poppins" pitchFamily="2" charset="77"/>
                <a:cs typeface="Poppins" pitchFamily="2" charset="77"/>
              </a:rPr>
              <a:t>Make a big impact with professional slides and charts.</a:t>
            </a:r>
          </a:p>
        </p:txBody>
      </p:sp>
      <p:sp>
        <p:nvSpPr>
          <p:cNvPr id="771" name="TextBox 770">
            <a:extLst>
              <a:ext uri="{FF2B5EF4-FFF2-40B4-BE49-F238E27FC236}">
                <a16:creationId xmlns:a16="http://schemas.microsoft.com/office/drawing/2014/main" id="{27286919-CCFE-4C87-AF9F-2092B4953E74}"/>
              </a:ext>
            </a:extLst>
          </p:cNvPr>
          <p:cNvSpPr txBox="1"/>
          <p:nvPr/>
        </p:nvSpPr>
        <p:spPr>
          <a:xfrm>
            <a:off x="460674" y="4793761"/>
            <a:ext cx="3864603" cy="276999"/>
          </a:xfrm>
          <a:prstGeom prst="rect">
            <a:avLst/>
          </a:prstGeom>
          <a:noFill/>
        </p:spPr>
        <p:txBody>
          <a:bodyPr wrap="square" rtlCol="0" anchor="t">
            <a:spAutoFit/>
          </a:bodyPr>
          <a:lstStyle/>
          <a:p>
            <a:r>
              <a:rPr lang="en-US" sz="1200" b="1" spc="-10" dirty="0">
                <a:solidFill>
                  <a:srgbClr val="111340"/>
                </a:solidFill>
                <a:latin typeface="Poppins" pitchFamily="2" charset="77"/>
                <a:cs typeface="Poppins" pitchFamily="2" charset="77"/>
              </a:rPr>
              <a:t>COST STRUCTURE</a:t>
            </a:r>
          </a:p>
        </p:txBody>
      </p:sp>
      <p:sp>
        <p:nvSpPr>
          <p:cNvPr id="772" name="TextBox 771">
            <a:extLst>
              <a:ext uri="{FF2B5EF4-FFF2-40B4-BE49-F238E27FC236}">
                <a16:creationId xmlns:a16="http://schemas.microsoft.com/office/drawing/2014/main" id="{564631FB-088F-49F4-B4B3-D0358875E012}"/>
              </a:ext>
            </a:extLst>
          </p:cNvPr>
          <p:cNvSpPr txBox="1"/>
          <p:nvPr/>
        </p:nvSpPr>
        <p:spPr>
          <a:xfrm>
            <a:off x="464484" y="5565199"/>
            <a:ext cx="5059889" cy="274306"/>
          </a:xfrm>
          <a:prstGeom prst="rect">
            <a:avLst/>
          </a:prstGeom>
          <a:noFill/>
        </p:spPr>
        <p:txBody>
          <a:bodyPr wrap="square" rtlCol="0" anchor="ctr">
            <a:spAutoFit/>
          </a:bodyPr>
          <a:lstStyle/>
          <a:p>
            <a:pPr>
              <a:lnSpc>
                <a:spcPts val="1450"/>
              </a:lnSpc>
            </a:pPr>
            <a:r>
              <a:rPr lang="en-US" sz="1050" spc="-10" dirty="0">
                <a:solidFill>
                  <a:srgbClr val="111340"/>
                </a:solidFill>
                <a:latin typeface="Poppins" pitchFamily="2" charset="77"/>
                <a:cs typeface="Poppins" pitchFamily="2" charset="77"/>
              </a:rPr>
              <a:t>Make a big impact with professional slides, charts, infographics and more.</a:t>
            </a:r>
          </a:p>
        </p:txBody>
      </p:sp>
      <p:sp>
        <p:nvSpPr>
          <p:cNvPr id="773" name="TextBox 772">
            <a:extLst>
              <a:ext uri="{FF2B5EF4-FFF2-40B4-BE49-F238E27FC236}">
                <a16:creationId xmlns:a16="http://schemas.microsoft.com/office/drawing/2014/main" id="{E240D63B-EA9D-4DD4-908C-D7D641263A46}"/>
              </a:ext>
            </a:extLst>
          </p:cNvPr>
          <p:cNvSpPr txBox="1"/>
          <p:nvPr/>
        </p:nvSpPr>
        <p:spPr>
          <a:xfrm>
            <a:off x="6171780" y="4796301"/>
            <a:ext cx="3864603" cy="276999"/>
          </a:xfrm>
          <a:prstGeom prst="rect">
            <a:avLst/>
          </a:prstGeom>
          <a:noFill/>
        </p:spPr>
        <p:txBody>
          <a:bodyPr wrap="square" rtlCol="0" anchor="t">
            <a:spAutoFit/>
          </a:bodyPr>
          <a:lstStyle/>
          <a:p>
            <a:r>
              <a:rPr lang="en-US" sz="1200" b="1" spc="-10" dirty="0">
                <a:solidFill>
                  <a:srgbClr val="111340"/>
                </a:solidFill>
                <a:latin typeface="Poppins" pitchFamily="2" charset="77"/>
                <a:cs typeface="Poppins" pitchFamily="2" charset="77"/>
              </a:rPr>
              <a:t>REVENUE SOURCES</a:t>
            </a:r>
          </a:p>
        </p:txBody>
      </p:sp>
      <p:sp>
        <p:nvSpPr>
          <p:cNvPr id="774" name="TextBox 773">
            <a:extLst>
              <a:ext uri="{FF2B5EF4-FFF2-40B4-BE49-F238E27FC236}">
                <a16:creationId xmlns:a16="http://schemas.microsoft.com/office/drawing/2014/main" id="{7E54641E-C3CD-41F9-A728-70A70C307BC1}"/>
              </a:ext>
            </a:extLst>
          </p:cNvPr>
          <p:cNvSpPr txBox="1"/>
          <p:nvPr/>
        </p:nvSpPr>
        <p:spPr>
          <a:xfrm>
            <a:off x="6175590" y="5567739"/>
            <a:ext cx="5059889" cy="274306"/>
          </a:xfrm>
          <a:prstGeom prst="rect">
            <a:avLst/>
          </a:prstGeom>
          <a:noFill/>
        </p:spPr>
        <p:txBody>
          <a:bodyPr wrap="square" rtlCol="0" anchor="ctr">
            <a:spAutoFit/>
          </a:bodyPr>
          <a:lstStyle/>
          <a:p>
            <a:pPr>
              <a:lnSpc>
                <a:spcPts val="1450"/>
              </a:lnSpc>
            </a:pPr>
            <a:r>
              <a:rPr lang="en-US" sz="1050" spc="-10" dirty="0">
                <a:solidFill>
                  <a:srgbClr val="111340"/>
                </a:solidFill>
                <a:latin typeface="Poppins" pitchFamily="2" charset="77"/>
                <a:cs typeface="Poppins" pitchFamily="2" charset="77"/>
              </a:rPr>
              <a:t>Make a big impact with professional slides, charts, infographics and more.</a:t>
            </a:r>
          </a:p>
        </p:txBody>
      </p:sp>
      <p:sp>
        <p:nvSpPr>
          <p:cNvPr id="775" name="TextBox 774">
            <a:extLst>
              <a:ext uri="{FF2B5EF4-FFF2-40B4-BE49-F238E27FC236}">
                <a16:creationId xmlns:a16="http://schemas.microsoft.com/office/drawing/2014/main" id="{03D63AC5-95AD-44BD-9828-152CFC1DA9EA}"/>
              </a:ext>
            </a:extLst>
          </p:cNvPr>
          <p:cNvSpPr txBox="1"/>
          <p:nvPr/>
        </p:nvSpPr>
        <p:spPr>
          <a:xfrm>
            <a:off x="7664941" y="557349"/>
            <a:ext cx="2371442" cy="279692"/>
          </a:xfrm>
          <a:prstGeom prst="rect">
            <a:avLst/>
          </a:prstGeom>
          <a:noFill/>
        </p:spPr>
        <p:txBody>
          <a:bodyPr wrap="square" rtlCol="0" anchor="ctr">
            <a:spAutoFit/>
          </a:bodyPr>
          <a:lstStyle/>
          <a:p>
            <a:pPr>
              <a:lnSpc>
                <a:spcPts val="1450"/>
              </a:lnSpc>
            </a:pPr>
            <a:r>
              <a:rPr lang="en-US" sz="1200" spc="-10" dirty="0">
                <a:solidFill>
                  <a:srgbClr val="747A94"/>
                </a:solidFill>
                <a:latin typeface="Poppins" pitchFamily="2" charset="77"/>
                <a:cs typeface="Poppins" pitchFamily="2" charset="77"/>
              </a:rPr>
              <a:t>Designed for:</a:t>
            </a:r>
          </a:p>
        </p:txBody>
      </p:sp>
      <p:sp>
        <p:nvSpPr>
          <p:cNvPr id="776" name="TextBox 775">
            <a:extLst>
              <a:ext uri="{FF2B5EF4-FFF2-40B4-BE49-F238E27FC236}">
                <a16:creationId xmlns:a16="http://schemas.microsoft.com/office/drawing/2014/main" id="{E35F0D5D-D3DF-44D3-87E6-FD727AF047B8}"/>
              </a:ext>
            </a:extLst>
          </p:cNvPr>
          <p:cNvSpPr txBox="1"/>
          <p:nvPr/>
        </p:nvSpPr>
        <p:spPr>
          <a:xfrm>
            <a:off x="10421517" y="558302"/>
            <a:ext cx="1265780" cy="279692"/>
          </a:xfrm>
          <a:prstGeom prst="rect">
            <a:avLst/>
          </a:prstGeom>
          <a:noFill/>
        </p:spPr>
        <p:txBody>
          <a:bodyPr wrap="square" rtlCol="0" anchor="ctr">
            <a:spAutoFit/>
          </a:bodyPr>
          <a:lstStyle/>
          <a:p>
            <a:pPr>
              <a:lnSpc>
                <a:spcPts val="1450"/>
              </a:lnSpc>
            </a:pPr>
            <a:r>
              <a:rPr lang="es-SV" sz="1200" spc="-10" dirty="0">
                <a:solidFill>
                  <a:srgbClr val="747A94"/>
                </a:solidFill>
                <a:latin typeface="Poppins" pitchFamily="2" charset="77"/>
                <a:cs typeface="Poppins" pitchFamily="2" charset="77"/>
              </a:rPr>
              <a:t>D</a:t>
            </a:r>
            <a:r>
              <a:rPr lang="en-US" sz="1200" spc="-10" dirty="0">
                <a:solidFill>
                  <a:srgbClr val="747A94"/>
                </a:solidFill>
                <a:latin typeface="Poppins" pitchFamily="2" charset="77"/>
                <a:cs typeface="Poppins" pitchFamily="2" charset="77"/>
              </a:rPr>
              <a:t>ate:</a:t>
            </a:r>
          </a:p>
        </p:txBody>
      </p:sp>
    </p:spTree>
    <p:extLst>
      <p:ext uri="{BB962C8B-B14F-4D97-AF65-F5344CB8AC3E}">
        <p14:creationId xmlns:p14="http://schemas.microsoft.com/office/powerpoint/2010/main" val="1877344136"/>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 name="Freeform 81">
            <a:extLst>
              <a:ext uri="{FF2B5EF4-FFF2-40B4-BE49-F238E27FC236}">
                <a16:creationId xmlns:a16="http://schemas.microsoft.com/office/drawing/2014/main" id="{CBDB1E09-D33B-4D33-9697-603E48B36EF3}"/>
              </a:ext>
            </a:extLst>
          </p:cNvPr>
          <p:cNvSpPr>
            <a:spLocks noChangeArrowheads="1"/>
          </p:cNvSpPr>
          <p:nvPr/>
        </p:nvSpPr>
        <p:spPr bwMode="auto">
          <a:xfrm>
            <a:off x="754011" y="4898391"/>
            <a:ext cx="5314522" cy="494374"/>
          </a:xfrm>
          <a:prstGeom prst="round2SameRect">
            <a:avLst>
              <a:gd name="adj1" fmla="val 25915"/>
              <a:gd name="adj2" fmla="val 0"/>
            </a:avLst>
          </a:prstGeom>
          <a:solidFill>
            <a:srgbClr val="FEDFD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69" name="Freeform 81">
            <a:extLst>
              <a:ext uri="{FF2B5EF4-FFF2-40B4-BE49-F238E27FC236}">
                <a16:creationId xmlns:a16="http://schemas.microsoft.com/office/drawing/2014/main" id="{52B0F37D-CD3F-43D5-A3C4-CB0B929999CA}"/>
              </a:ext>
            </a:extLst>
          </p:cNvPr>
          <p:cNvSpPr>
            <a:spLocks noChangeArrowheads="1"/>
          </p:cNvSpPr>
          <p:nvPr/>
        </p:nvSpPr>
        <p:spPr bwMode="auto">
          <a:xfrm>
            <a:off x="6123466" y="4898391"/>
            <a:ext cx="5314522" cy="494374"/>
          </a:xfrm>
          <a:prstGeom prst="round2SameRect">
            <a:avLst>
              <a:gd name="adj1" fmla="val 25915"/>
              <a:gd name="adj2" fmla="val 0"/>
            </a:avLst>
          </a:prstGeom>
          <a:solidFill>
            <a:srgbClr val="F0F1F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66" name="Freeform 81">
            <a:extLst>
              <a:ext uri="{FF2B5EF4-FFF2-40B4-BE49-F238E27FC236}">
                <a16:creationId xmlns:a16="http://schemas.microsoft.com/office/drawing/2014/main" id="{EFC3CE5E-C945-4C9D-A8C4-822EE9C2AF74}"/>
              </a:ext>
            </a:extLst>
          </p:cNvPr>
          <p:cNvSpPr>
            <a:spLocks noChangeArrowheads="1"/>
          </p:cNvSpPr>
          <p:nvPr/>
        </p:nvSpPr>
        <p:spPr bwMode="auto">
          <a:xfrm>
            <a:off x="2901793" y="3272450"/>
            <a:ext cx="2092851" cy="494374"/>
          </a:xfrm>
          <a:prstGeom prst="round2SameRect">
            <a:avLst>
              <a:gd name="adj1" fmla="val 25530"/>
              <a:gd name="adj2" fmla="val 0"/>
            </a:avLst>
          </a:prstGeom>
          <a:solidFill>
            <a:srgbClr val="F0F1F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67" name="Freeform 81">
            <a:extLst>
              <a:ext uri="{FF2B5EF4-FFF2-40B4-BE49-F238E27FC236}">
                <a16:creationId xmlns:a16="http://schemas.microsoft.com/office/drawing/2014/main" id="{A784D5AC-E3D3-43C4-A2D6-67167F572229}"/>
              </a:ext>
            </a:extLst>
          </p:cNvPr>
          <p:cNvSpPr>
            <a:spLocks noChangeArrowheads="1"/>
          </p:cNvSpPr>
          <p:nvPr/>
        </p:nvSpPr>
        <p:spPr bwMode="auto">
          <a:xfrm>
            <a:off x="7197357" y="3272450"/>
            <a:ext cx="2092851" cy="494374"/>
          </a:xfrm>
          <a:prstGeom prst="round2SameRect">
            <a:avLst>
              <a:gd name="adj1" fmla="val 25530"/>
              <a:gd name="adj2" fmla="val 0"/>
            </a:avLst>
          </a:prstGeom>
          <a:solidFill>
            <a:srgbClr val="FEDFD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61" name="Freeform 81">
            <a:extLst>
              <a:ext uri="{FF2B5EF4-FFF2-40B4-BE49-F238E27FC236}">
                <a16:creationId xmlns:a16="http://schemas.microsoft.com/office/drawing/2014/main" id="{8A1FC497-9FCC-438A-96CE-A271EFFF302A}"/>
              </a:ext>
            </a:extLst>
          </p:cNvPr>
          <p:cNvSpPr>
            <a:spLocks noChangeArrowheads="1"/>
          </p:cNvSpPr>
          <p:nvPr/>
        </p:nvSpPr>
        <p:spPr bwMode="auto">
          <a:xfrm>
            <a:off x="751526" y="1643762"/>
            <a:ext cx="2092851" cy="494374"/>
          </a:xfrm>
          <a:prstGeom prst="round2SameRect">
            <a:avLst>
              <a:gd name="adj1" fmla="val 25530"/>
              <a:gd name="adj2" fmla="val 0"/>
            </a:avLst>
          </a:prstGeom>
          <a:solidFill>
            <a:srgbClr val="E9EAE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62" name="Freeform 81">
            <a:extLst>
              <a:ext uri="{FF2B5EF4-FFF2-40B4-BE49-F238E27FC236}">
                <a16:creationId xmlns:a16="http://schemas.microsoft.com/office/drawing/2014/main" id="{4FDBE33F-93CD-496F-9CEF-6D8DA70B5874}"/>
              </a:ext>
            </a:extLst>
          </p:cNvPr>
          <p:cNvSpPr>
            <a:spLocks noChangeArrowheads="1"/>
          </p:cNvSpPr>
          <p:nvPr/>
        </p:nvSpPr>
        <p:spPr bwMode="auto">
          <a:xfrm>
            <a:off x="2901795" y="1643762"/>
            <a:ext cx="2092851" cy="494374"/>
          </a:xfrm>
          <a:prstGeom prst="round2SameRect">
            <a:avLst>
              <a:gd name="adj1" fmla="val 25530"/>
              <a:gd name="adj2" fmla="val 0"/>
            </a:avLst>
          </a:prstGeom>
          <a:solidFill>
            <a:srgbClr val="FEDFD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63" name="Freeform 81">
            <a:extLst>
              <a:ext uri="{FF2B5EF4-FFF2-40B4-BE49-F238E27FC236}">
                <a16:creationId xmlns:a16="http://schemas.microsoft.com/office/drawing/2014/main" id="{5C6D87DF-9E0C-4816-A21F-2ABAC86E4A03}"/>
              </a:ext>
            </a:extLst>
          </p:cNvPr>
          <p:cNvSpPr>
            <a:spLocks noChangeArrowheads="1"/>
          </p:cNvSpPr>
          <p:nvPr/>
        </p:nvSpPr>
        <p:spPr bwMode="auto">
          <a:xfrm>
            <a:off x="5049575" y="1643762"/>
            <a:ext cx="2092851" cy="494374"/>
          </a:xfrm>
          <a:prstGeom prst="round2SameRect">
            <a:avLst>
              <a:gd name="adj1" fmla="val 25530"/>
              <a:gd name="adj2" fmla="val 0"/>
            </a:avLst>
          </a:prstGeom>
          <a:solidFill>
            <a:srgbClr val="E9EAE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64" name="Freeform 81">
            <a:extLst>
              <a:ext uri="{FF2B5EF4-FFF2-40B4-BE49-F238E27FC236}">
                <a16:creationId xmlns:a16="http://schemas.microsoft.com/office/drawing/2014/main" id="{E83C93D7-19A1-4630-B1D9-E650B8FC5C44}"/>
              </a:ext>
            </a:extLst>
          </p:cNvPr>
          <p:cNvSpPr>
            <a:spLocks noChangeArrowheads="1"/>
          </p:cNvSpPr>
          <p:nvPr/>
        </p:nvSpPr>
        <p:spPr bwMode="auto">
          <a:xfrm>
            <a:off x="7197357" y="1643762"/>
            <a:ext cx="2092851" cy="494374"/>
          </a:xfrm>
          <a:prstGeom prst="round2SameRect">
            <a:avLst>
              <a:gd name="adj1" fmla="val 25530"/>
              <a:gd name="adj2" fmla="val 0"/>
            </a:avLst>
          </a:prstGeom>
          <a:solidFill>
            <a:srgbClr val="F0F1F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65" name="Freeform 81">
            <a:extLst>
              <a:ext uri="{FF2B5EF4-FFF2-40B4-BE49-F238E27FC236}">
                <a16:creationId xmlns:a16="http://schemas.microsoft.com/office/drawing/2014/main" id="{C53B767A-2709-4E2E-B7BA-377BA9B11DCC}"/>
              </a:ext>
            </a:extLst>
          </p:cNvPr>
          <p:cNvSpPr>
            <a:spLocks noChangeArrowheads="1"/>
          </p:cNvSpPr>
          <p:nvPr/>
        </p:nvSpPr>
        <p:spPr bwMode="auto">
          <a:xfrm>
            <a:off x="9345138" y="1643762"/>
            <a:ext cx="2092851" cy="494374"/>
          </a:xfrm>
          <a:prstGeom prst="round2SameRect">
            <a:avLst>
              <a:gd name="adj1" fmla="val 25530"/>
              <a:gd name="adj2" fmla="val 0"/>
            </a:avLst>
          </a:prstGeom>
          <a:solidFill>
            <a:srgbClr val="E9EAE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5" name="Freeform 69">
            <a:extLst>
              <a:ext uri="{FF2B5EF4-FFF2-40B4-BE49-F238E27FC236}">
                <a16:creationId xmlns:a16="http://schemas.microsoft.com/office/drawing/2014/main" id="{A4BABAF4-6FF7-4973-B532-AC44C0852F50}"/>
              </a:ext>
            </a:extLst>
          </p:cNvPr>
          <p:cNvSpPr>
            <a:spLocks noChangeArrowheads="1"/>
          </p:cNvSpPr>
          <p:nvPr/>
        </p:nvSpPr>
        <p:spPr bwMode="auto">
          <a:xfrm>
            <a:off x="5049575" y="2138135"/>
            <a:ext cx="2092851" cy="2716312"/>
          </a:xfrm>
          <a:custGeom>
            <a:avLst/>
            <a:gdLst>
              <a:gd name="T0" fmla="*/ 3358 w 3359"/>
              <a:gd name="T1" fmla="*/ 4360 h 4361"/>
              <a:gd name="T2" fmla="*/ 0 w 3359"/>
              <a:gd name="T3" fmla="*/ 4360 h 4361"/>
              <a:gd name="T4" fmla="*/ 0 w 3359"/>
              <a:gd name="T5" fmla="*/ 0 h 4361"/>
              <a:gd name="T6" fmla="*/ 3358 w 3359"/>
              <a:gd name="T7" fmla="*/ 0 h 4361"/>
              <a:gd name="T8" fmla="*/ 3358 w 3359"/>
              <a:gd name="T9" fmla="*/ 4360 h 4361"/>
            </a:gdLst>
            <a:ahLst/>
            <a:cxnLst>
              <a:cxn ang="0">
                <a:pos x="T0" y="T1"/>
              </a:cxn>
              <a:cxn ang="0">
                <a:pos x="T2" y="T3"/>
              </a:cxn>
              <a:cxn ang="0">
                <a:pos x="T4" y="T5"/>
              </a:cxn>
              <a:cxn ang="0">
                <a:pos x="T6" y="T7"/>
              </a:cxn>
              <a:cxn ang="0">
                <a:pos x="T8" y="T9"/>
              </a:cxn>
            </a:cxnLst>
            <a:rect l="0" t="0" r="r" b="b"/>
            <a:pathLst>
              <a:path w="3359" h="4361">
                <a:moveTo>
                  <a:pt x="3358" y="4360"/>
                </a:moveTo>
                <a:lnTo>
                  <a:pt x="0" y="4360"/>
                </a:lnTo>
                <a:lnTo>
                  <a:pt x="0" y="0"/>
                </a:lnTo>
                <a:lnTo>
                  <a:pt x="3358" y="0"/>
                </a:lnTo>
                <a:lnTo>
                  <a:pt x="3358" y="4360"/>
                </a:lnTo>
              </a:path>
            </a:pathLst>
          </a:custGeom>
          <a:solidFill>
            <a:srgbClr val="1F283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6" name="Freeform 70">
            <a:extLst>
              <a:ext uri="{FF2B5EF4-FFF2-40B4-BE49-F238E27FC236}">
                <a16:creationId xmlns:a16="http://schemas.microsoft.com/office/drawing/2014/main" id="{C59CB5F1-29CF-43CB-8B15-47CEF1A5ADE4}"/>
              </a:ext>
            </a:extLst>
          </p:cNvPr>
          <p:cNvSpPr>
            <a:spLocks noChangeArrowheads="1"/>
          </p:cNvSpPr>
          <p:nvPr/>
        </p:nvSpPr>
        <p:spPr bwMode="auto">
          <a:xfrm>
            <a:off x="754012" y="2138135"/>
            <a:ext cx="2092851" cy="2716312"/>
          </a:xfrm>
          <a:custGeom>
            <a:avLst/>
            <a:gdLst>
              <a:gd name="T0" fmla="*/ 3359 w 3360"/>
              <a:gd name="T1" fmla="*/ 2149 h 4361"/>
              <a:gd name="T2" fmla="*/ 3359 w 3360"/>
              <a:gd name="T3" fmla="*/ 0 h 4361"/>
              <a:gd name="T4" fmla="*/ 0 w 3360"/>
              <a:gd name="T5" fmla="*/ 0 h 4361"/>
              <a:gd name="T6" fmla="*/ 0 w 3360"/>
              <a:gd name="T7" fmla="*/ 4360 h 4361"/>
              <a:gd name="T8" fmla="*/ 3359 w 3360"/>
              <a:gd name="T9" fmla="*/ 4360 h 4361"/>
              <a:gd name="T10" fmla="*/ 3359 w 3360"/>
              <a:gd name="T11" fmla="*/ 2210 h 4361"/>
              <a:gd name="T12" fmla="*/ 3359 w 3360"/>
              <a:gd name="T13" fmla="*/ 2149 h 4361"/>
            </a:gdLst>
            <a:ahLst/>
            <a:cxnLst>
              <a:cxn ang="0">
                <a:pos x="T0" y="T1"/>
              </a:cxn>
              <a:cxn ang="0">
                <a:pos x="T2" y="T3"/>
              </a:cxn>
              <a:cxn ang="0">
                <a:pos x="T4" y="T5"/>
              </a:cxn>
              <a:cxn ang="0">
                <a:pos x="T6" y="T7"/>
              </a:cxn>
              <a:cxn ang="0">
                <a:pos x="T8" y="T9"/>
              </a:cxn>
              <a:cxn ang="0">
                <a:pos x="T10" y="T11"/>
              </a:cxn>
              <a:cxn ang="0">
                <a:pos x="T12" y="T13"/>
              </a:cxn>
            </a:cxnLst>
            <a:rect l="0" t="0" r="r" b="b"/>
            <a:pathLst>
              <a:path w="3360" h="4361">
                <a:moveTo>
                  <a:pt x="3359" y="2149"/>
                </a:moveTo>
                <a:lnTo>
                  <a:pt x="3359" y="0"/>
                </a:lnTo>
                <a:lnTo>
                  <a:pt x="0" y="0"/>
                </a:lnTo>
                <a:lnTo>
                  <a:pt x="0" y="4360"/>
                </a:lnTo>
                <a:lnTo>
                  <a:pt x="3359" y="4360"/>
                </a:lnTo>
                <a:lnTo>
                  <a:pt x="3359" y="2210"/>
                </a:lnTo>
                <a:lnTo>
                  <a:pt x="3359" y="2149"/>
                </a:lnTo>
              </a:path>
            </a:pathLst>
          </a:custGeom>
          <a:solidFill>
            <a:srgbClr val="1F283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7" name="Freeform 71">
            <a:extLst>
              <a:ext uri="{FF2B5EF4-FFF2-40B4-BE49-F238E27FC236}">
                <a16:creationId xmlns:a16="http://schemas.microsoft.com/office/drawing/2014/main" id="{B432C772-16FB-4E6C-88C4-3E83C3BBB1EB}"/>
              </a:ext>
            </a:extLst>
          </p:cNvPr>
          <p:cNvSpPr>
            <a:spLocks noChangeArrowheads="1"/>
          </p:cNvSpPr>
          <p:nvPr/>
        </p:nvSpPr>
        <p:spPr bwMode="auto">
          <a:xfrm>
            <a:off x="2901794" y="2138135"/>
            <a:ext cx="2092851" cy="1090371"/>
          </a:xfrm>
          <a:custGeom>
            <a:avLst/>
            <a:gdLst>
              <a:gd name="T0" fmla="*/ 3359 w 3360"/>
              <a:gd name="T1" fmla="*/ 0 h 1749"/>
              <a:gd name="T2" fmla="*/ 0 w 3360"/>
              <a:gd name="T3" fmla="*/ 0 h 1749"/>
              <a:gd name="T4" fmla="*/ 0 w 3360"/>
              <a:gd name="T5" fmla="*/ 1748 h 1749"/>
              <a:gd name="T6" fmla="*/ 3359 w 3360"/>
              <a:gd name="T7" fmla="*/ 1748 h 1749"/>
              <a:gd name="T8" fmla="*/ 3359 w 3360"/>
              <a:gd name="T9" fmla="*/ 0 h 1749"/>
            </a:gdLst>
            <a:ahLst/>
            <a:cxnLst>
              <a:cxn ang="0">
                <a:pos x="T0" y="T1"/>
              </a:cxn>
              <a:cxn ang="0">
                <a:pos x="T2" y="T3"/>
              </a:cxn>
              <a:cxn ang="0">
                <a:pos x="T4" y="T5"/>
              </a:cxn>
              <a:cxn ang="0">
                <a:pos x="T6" y="T7"/>
              </a:cxn>
              <a:cxn ang="0">
                <a:pos x="T8" y="T9"/>
              </a:cxn>
            </a:cxnLst>
            <a:rect l="0" t="0" r="r" b="b"/>
            <a:pathLst>
              <a:path w="3360" h="1749">
                <a:moveTo>
                  <a:pt x="3359" y="0"/>
                </a:moveTo>
                <a:lnTo>
                  <a:pt x="0" y="0"/>
                </a:lnTo>
                <a:lnTo>
                  <a:pt x="0" y="1748"/>
                </a:lnTo>
                <a:lnTo>
                  <a:pt x="3359" y="1748"/>
                </a:lnTo>
                <a:lnTo>
                  <a:pt x="3359" y="0"/>
                </a:lnTo>
              </a:path>
            </a:pathLst>
          </a:custGeom>
          <a:solidFill>
            <a:srgbClr val="F0592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8" name="Freeform 72">
            <a:extLst>
              <a:ext uri="{FF2B5EF4-FFF2-40B4-BE49-F238E27FC236}">
                <a16:creationId xmlns:a16="http://schemas.microsoft.com/office/drawing/2014/main" id="{7029A1A1-D0AF-4009-A962-7E7FF6C7C9FE}"/>
              </a:ext>
            </a:extLst>
          </p:cNvPr>
          <p:cNvSpPr>
            <a:spLocks noChangeArrowheads="1"/>
          </p:cNvSpPr>
          <p:nvPr/>
        </p:nvSpPr>
        <p:spPr bwMode="auto">
          <a:xfrm>
            <a:off x="2901794" y="3764077"/>
            <a:ext cx="2092851" cy="1090371"/>
          </a:xfrm>
          <a:custGeom>
            <a:avLst/>
            <a:gdLst>
              <a:gd name="T0" fmla="*/ 3359 w 3360"/>
              <a:gd name="T1" fmla="*/ 0 h 1749"/>
              <a:gd name="T2" fmla="*/ 0 w 3360"/>
              <a:gd name="T3" fmla="*/ 0 h 1749"/>
              <a:gd name="T4" fmla="*/ 0 w 3360"/>
              <a:gd name="T5" fmla="*/ 1748 h 1749"/>
              <a:gd name="T6" fmla="*/ 3359 w 3360"/>
              <a:gd name="T7" fmla="*/ 1748 h 1749"/>
              <a:gd name="T8" fmla="*/ 3359 w 3360"/>
              <a:gd name="T9" fmla="*/ 0 h 1749"/>
            </a:gdLst>
            <a:ahLst/>
            <a:cxnLst>
              <a:cxn ang="0">
                <a:pos x="T0" y="T1"/>
              </a:cxn>
              <a:cxn ang="0">
                <a:pos x="T2" y="T3"/>
              </a:cxn>
              <a:cxn ang="0">
                <a:pos x="T4" y="T5"/>
              </a:cxn>
              <a:cxn ang="0">
                <a:pos x="T6" y="T7"/>
              </a:cxn>
              <a:cxn ang="0">
                <a:pos x="T8" y="T9"/>
              </a:cxn>
            </a:cxnLst>
            <a:rect l="0" t="0" r="r" b="b"/>
            <a:pathLst>
              <a:path w="3360" h="1749">
                <a:moveTo>
                  <a:pt x="3359" y="0"/>
                </a:moveTo>
                <a:lnTo>
                  <a:pt x="0" y="0"/>
                </a:lnTo>
                <a:lnTo>
                  <a:pt x="0" y="1748"/>
                </a:lnTo>
                <a:lnTo>
                  <a:pt x="3359" y="1748"/>
                </a:lnTo>
                <a:lnTo>
                  <a:pt x="3359" y="0"/>
                </a:lnTo>
              </a:path>
            </a:pathLst>
          </a:custGeom>
          <a:solidFill>
            <a:srgbClr val="C4C8C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99" name="Freeform 73">
            <a:extLst>
              <a:ext uri="{FF2B5EF4-FFF2-40B4-BE49-F238E27FC236}">
                <a16:creationId xmlns:a16="http://schemas.microsoft.com/office/drawing/2014/main" id="{A2C797CB-9C5F-4117-901A-E837EB536B2E}"/>
              </a:ext>
            </a:extLst>
          </p:cNvPr>
          <p:cNvSpPr>
            <a:spLocks noChangeArrowheads="1"/>
          </p:cNvSpPr>
          <p:nvPr/>
        </p:nvSpPr>
        <p:spPr bwMode="auto">
          <a:xfrm>
            <a:off x="754011" y="5392766"/>
            <a:ext cx="5314522" cy="1087624"/>
          </a:xfrm>
          <a:custGeom>
            <a:avLst/>
            <a:gdLst>
              <a:gd name="T0" fmla="*/ 6808 w 8533"/>
              <a:gd name="T1" fmla="*/ 0 h 1748"/>
              <a:gd name="T2" fmla="*/ 3449 w 8533"/>
              <a:gd name="T3" fmla="*/ 0 h 1748"/>
              <a:gd name="T4" fmla="*/ 3359 w 8533"/>
              <a:gd name="T5" fmla="*/ 0 h 1748"/>
              <a:gd name="T6" fmla="*/ 0 w 8533"/>
              <a:gd name="T7" fmla="*/ 0 h 1748"/>
              <a:gd name="T8" fmla="*/ 0 w 8533"/>
              <a:gd name="T9" fmla="*/ 1747 h 1748"/>
              <a:gd name="T10" fmla="*/ 8532 w 8533"/>
              <a:gd name="T11" fmla="*/ 1747 h 1748"/>
              <a:gd name="T12" fmla="*/ 8532 w 8533"/>
              <a:gd name="T13" fmla="*/ 0 h 1748"/>
              <a:gd name="T14" fmla="*/ 6897 w 8533"/>
              <a:gd name="T15" fmla="*/ 0 h 1748"/>
              <a:gd name="T16" fmla="*/ 6808 w 8533"/>
              <a:gd name="T17" fmla="*/ 0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33" h="1748">
                <a:moveTo>
                  <a:pt x="6808" y="0"/>
                </a:moveTo>
                <a:lnTo>
                  <a:pt x="3449" y="0"/>
                </a:lnTo>
                <a:lnTo>
                  <a:pt x="3359" y="0"/>
                </a:lnTo>
                <a:lnTo>
                  <a:pt x="0" y="0"/>
                </a:lnTo>
                <a:lnTo>
                  <a:pt x="0" y="1747"/>
                </a:lnTo>
                <a:lnTo>
                  <a:pt x="8532" y="1747"/>
                </a:lnTo>
                <a:lnTo>
                  <a:pt x="8532" y="0"/>
                </a:lnTo>
                <a:lnTo>
                  <a:pt x="6897" y="0"/>
                </a:lnTo>
                <a:lnTo>
                  <a:pt x="6808" y="0"/>
                </a:lnTo>
              </a:path>
            </a:pathLst>
          </a:custGeom>
          <a:solidFill>
            <a:srgbClr val="F0592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00" name="Freeform 74">
            <a:extLst>
              <a:ext uri="{FF2B5EF4-FFF2-40B4-BE49-F238E27FC236}">
                <a16:creationId xmlns:a16="http://schemas.microsoft.com/office/drawing/2014/main" id="{3FC9801A-EB07-4259-ABE9-857BD6662225}"/>
              </a:ext>
            </a:extLst>
          </p:cNvPr>
          <p:cNvSpPr>
            <a:spLocks noChangeArrowheads="1"/>
          </p:cNvSpPr>
          <p:nvPr/>
        </p:nvSpPr>
        <p:spPr bwMode="auto">
          <a:xfrm>
            <a:off x="6123464" y="5392766"/>
            <a:ext cx="5314524" cy="1087624"/>
          </a:xfrm>
          <a:custGeom>
            <a:avLst/>
            <a:gdLst>
              <a:gd name="T0" fmla="*/ 1724 w 8532"/>
              <a:gd name="T1" fmla="*/ 0 h 1748"/>
              <a:gd name="T2" fmla="*/ 1634 w 8532"/>
              <a:gd name="T3" fmla="*/ 0 h 1748"/>
              <a:gd name="T4" fmla="*/ 0 w 8532"/>
              <a:gd name="T5" fmla="*/ 0 h 1748"/>
              <a:gd name="T6" fmla="*/ 0 w 8532"/>
              <a:gd name="T7" fmla="*/ 1747 h 1748"/>
              <a:gd name="T8" fmla="*/ 8531 w 8532"/>
              <a:gd name="T9" fmla="*/ 1747 h 1748"/>
              <a:gd name="T10" fmla="*/ 8531 w 8532"/>
              <a:gd name="T11" fmla="*/ 0 h 1748"/>
              <a:gd name="T12" fmla="*/ 5172 w 8532"/>
              <a:gd name="T13" fmla="*/ 0 h 1748"/>
              <a:gd name="T14" fmla="*/ 5082 w 8532"/>
              <a:gd name="T15" fmla="*/ 0 h 1748"/>
              <a:gd name="T16" fmla="*/ 1724 w 8532"/>
              <a:gd name="T17" fmla="*/ 0 h 17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32" h="1748">
                <a:moveTo>
                  <a:pt x="1724" y="0"/>
                </a:moveTo>
                <a:lnTo>
                  <a:pt x="1634" y="0"/>
                </a:lnTo>
                <a:lnTo>
                  <a:pt x="0" y="0"/>
                </a:lnTo>
                <a:lnTo>
                  <a:pt x="0" y="1747"/>
                </a:lnTo>
                <a:lnTo>
                  <a:pt x="8531" y="1747"/>
                </a:lnTo>
                <a:lnTo>
                  <a:pt x="8531" y="0"/>
                </a:lnTo>
                <a:lnTo>
                  <a:pt x="5172" y="0"/>
                </a:lnTo>
                <a:lnTo>
                  <a:pt x="5082" y="0"/>
                </a:lnTo>
                <a:lnTo>
                  <a:pt x="1724" y="0"/>
                </a:lnTo>
              </a:path>
            </a:pathLst>
          </a:custGeom>
          <a:solidFill>
            <a:srgbClr val="C4C8C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01" name="Freeform 75">
            <a:extLst>
              <a:ext uri="{FF2B5EF4-FFF2-40B4-BE49-F238E27FC236}">
                <a16:creationId xmlns:a16="http://schemas.microsoft.com/office/drawing/2014/main" id="{C44937F4-8DC9-46E4-8936-35A2E57C6636}"/>
              </a:ext>
            </a:extLst>
          </p:cNvPr>
          <p:cNvSpPr>
            <a:spLocks noChangeArrowheads="1"/>
          </p:cNvSpPr>
          <p:nvPr/>
        </p:nvSpPr>
        <p:spPr bwMode="auto">
          <a:xfrm>
            <a:off x="7197357" y="2138135"/>
            <a:ext cx="2092851" cy="1090371"/>
          </a:xfrm>
          <a:custGeom>
            <a:avLst/>
            <a:gdLst>
              <a:gd name="T0" fmla="*/ 3358 w 3359"/>
              <a:gd name="T1" fmla="*/ 0 h 1749"/>
              <a:gd name="T2" fmla="*/ 0 w 3359"/>
              <a:gd name="T3" fmla="*/ 0 h 1749"/>
              <a:gd name="T4" fmla="*/ 0 w 3359"/>
              <a:gd name="T5" fmla="*/ 1748 h 1749"/>
              <a:gd name="T6" fmla="*/ 3358 w 3359"/>
              <a:gd name="T7" fmla="*/ 1748 h 1749"/>
              <a:gd name="T8" fmla="*/ 3358 w 3359"/>
              <a:gd name="T9" fmla="*/ 0 h 1749"/>
            </a:gdLst>
            <a:ahLst/>
            <a:cxnLst>
              <a:cxn ang="0">
                <a:pos x="T0" y="T1"/>
              </a:cxn>
              <a:cxn ang="0">
                <a:pos x="T2" y="T3"/>
              </a:cxn>
              <a:cxn ang="0">
                <a:pos x="T4" y="T5"/>
              </a:cxn>
              <a:cxn ang="0">
                <a:pos x="T6" y="T7"/>
              </a:cxn>
              <a:cxn ang="0">
                <a:pos x="T8" y="T9"/>
              </a:cxn>
            </a:cxnLst>
            <a:rect l="0" t="0" r="r" b="b"/>
            <a:pathLst>
              <a:path w="3359" h="1749">
                <a:moveTo>
                  <a:pt x="3358" y="0"/>
                </a:moveTo>
                <a:lnTo>
                  <a:pt x="0" y="0"/>
                </a:lnTo>
                <a:lnTo>
                  <a:pt x="0" y="1748"/>
                </a:lnTo>
                <a:lnTo>
                  <a:pt x="3358" y="1748"/>
                </a:lnTo>
                <a:lnTo>
                  <a:pt x="3358" y="0"/>
                </a:lnTo>
              </a:path>
            </a:pathLst>
          </a:custGeom>
          <a:solidFill>
            <a:srgbClr val="C4C8CE"/>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02" name="Freeform 76">
            <a:extLst>
              <a:ext uri="{FF2B5EF4-FFF2-40B4-BE49-F238E27FC236}">
                <a16:creationId xmlns:a16="http://schemas.microsoft.com/office/drawing/2014/main" id="{485846BF-7AD7-4E7C-8160-1350ED269007}"/>
              </a:ext>
            </a:extLst>
          </p:cNvPr>
          <p:cNvSpPr>
            <a:spLocks noChangeArrowheads="1"/>
          </p:cNvSpPr>
          <p:nvPr/>
        </p:nvSpPr>
        <p:spPr bwMode="auto">
          <a:xfrm>
            <a:off x="7197357" y="3764077"/>
            <a:ext cx="2092851" cy="1090371"/>
          </a:xfrm>
          <a:custGeom>
            <a:avLst/>
            <a:gdLst>
              <a:gd name="T0" fmla="*/ 3358 w 3359"/>
              <a:gd name="T1" fmla="*/ 0 h 1749"/>
              <a:gd name="T2" fmla="*/ 0 w 3359"/>
              <a:gd name="T3" fmla="*/ 0 h 1749"/>
              <a:gd name="T4" fmla="*/ 0 w 3359"/>
              <a:gd name="T5" fmla="*/ 1748 h 1749"/>
              <a:gd name="T6" fmla="*/ 3358 w 3359"/>
              <a:gd name="T7" fmla="*/ 1748 h 1749"/>
              <a:gd name="T8" fmla="*/ 3358 w 3359"/>
              <a:gd name="T9" fmla="*/ 0 h 1749"/>
            </a:gdLst>
            <a:ahLst/>
            <a:cxnLst>
              <a:cxn ang="0">
                <a:pos x="T0" y="T1"/>
              </a:cxn>
              <a:cxn ang="0">
                <a:pos x="T2" y="T3"/>
              </a:cxn>
              <a:cxn ang="0">
                <a:pos x="T4" y="T5"/>
              </a:cxn>
              <a:cxn ang="0">
                <a:pos x="T6" y="T7"/>
              </a:cxn>
              <a:cxn ang="0">
                <a:pos x="T8" y="T9"/>
              </a:cxn>
            </a:cxnLst>
            <a:rect l="0" t="0" r="r" b="b"/>
            <a:pathLst>
              <a:path w="3359" h="1749">
                <a:moveTo>
                  <a:pt x="3358" y="0"/>
                </a:moveTo>
                <a:lnTo>
                  <a:pt x="0" y="0"/>
                </a:lnTo>
                <a:lnTo>
                  <a:pt x="0" y="1748"/>
                </a:lnTo>
                <a:lnTo>
                  <a:pt x="3358" y="1748"/>
                </a:lnTo>
                <a:lnTo>
                  <a:pt x="3358" y="0"/>
                </a:lnTo>
              </a:path>
            </a:pathLst>
          </a:custGeom>
          <a:solidFill>
            <a:srgbClr val="F0592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03" name="Freeform 77">
            <a:extLst>
              <a:ext uri="{FF2B5EF4-FFF2-40B4-BE49-F238E27FC236}">
                <a16:creationId xmlns:a16="http://schemas.microsoft.com/office/drawing/2014/main" id="{DA55D370-0FD5-420D-8FC4-9EEA13297549}"/>
              </a:ext>
            </a:extLst>
          </p:cNvPr>
          <p:cNvSpPr>
            <a:spLocks noChangeArrowheads="1"/>
          </p:cNvSpPr>
          <p:nvPr/>
        </p:nvSpPr>
        <p:spPr bwMode="auto">
          <a:xfrm>
            <a:off x="9345137" y="2138135"/>
            <a:ext cx="2092851" cy="2716312"/>
          </a:xfrm>
          <a:custGeom>
            <a:avLst/>
            <a:gdLst>
              <a:gd name="T0" fmla="*/ 0 w 3360"/>
              <a:gd name="T1" fmla="*/ 4360 h 4361"/>
              <a:gd name="T2" fmla="*/ 3359 w 3360"/>
              <a:gd name="T3" fmla="*/ 4360 h 4361"/>
              <a:gd name="T4" fmla="*/ 3359 w 3360"/>
              <a:gd name="T5" fmla="*/ 0 h 4361"/>
              <a:gd name="T6" fmla="*/ 0 w 3360"/>
              <a:gd name="T7" fmla="*/ 0 h 4361"/>
              <a:gd name="T8" fmla="*/ 0 w 3360"/>
              <a:gd name="T9" fmla="*/ 2149 h 4361"/>
              <a:gd name="T10" fmla="*/ 0 w 3360"/>
              <a:gd name="T11" fmla="*/ 2210 h 4361"/>
              <a:gd name="T12" fmla="*/ 0 w 3360"/>
              <a:gd name="T13" fmla="*/ 4360 h 4361"/>
            </a:gdLst>
            <a:ahLst/>
            <a:cxnLst>
              <a:cxn ang="0">
                <a:pos x="T0" y="T1"/>
              </a:cxn>
              <a:cxn ang="0">
                <a:pos x="T2" y="T3"/>
              </a:cxn>
              <a:cxn ang="0">
                <a:pos x="T4" y="T5"/>
              </a:cxn>
              <a:cxn ang="0">
                <a:pos x="T6" y="T7"/>
              </a:cxn>
              <a:cxn ang="0">
                <a:pos x="T8" y="T9"/>
              </a:cxn>
              <a:cxn ang="0">
                <a:pos x="T10" y="T11"/>
              </a:cxn>
              <a:cxn ang="0">
                <a:pos x="T12" y="T13"/>
              </a:cxn>
            </a:cxnLst>
            <a:rect l="0" t="0" r="r" b="b"/>
            <a:pathLst>
              <a:path w="3360" h="4361">
                <a:moveTo>
                  <a:pt x="0" y="4360"/>
                </a:moveTo>
                <a:lnTo>
                  <a:pt x="3359" y="4360"/>
                </a:lnTo>
                <a:lnTo>
                  <a:pt x="3359" y="0"/>
                </a:lnTo>
                <a:lnTo>
                  <a:pt x="0" y="0"/>
                </a:lnTo>
                <a:lnTo>
                  <a:pt x="0" y="2149"/>
                </a:lnTo>
                <a:lnTo>
                  <a:pt x="0" y="2210"/>
                </a:lnTo>
                <a:lnTo>
                  <a:pt x="0" y="4360"/>
                </a:lnTo>
              </a:path>
            </a:pathLst>
          </a:custGeom>
          <a:solidFill>
            <a:srgbClr val="1F283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41" name="TextBox 740">
            <a:extLst>
              <a:ext uri="{FF2B5EF4-FFF2-40B4-BE49-F238E27FC236}">
                <a16:creationId xmlns:a16="http://schemas.microsoft.com/office/drawing/2014/main" id="{621A3627-BF76-4E4E-9E8C-6C82C4312873}"/>
              </a:ext>
            </a:extLst>
          </p:cNvPr>
          <p:cNvSpPr txBox="1"/>
          <p:nvPr/>
        </p:nvSpPr>
        <p:spPr>
          <a:xfrm>
            <a:off x="762001" y="329579"/>
            <a:ext cx="10668000" cy="661720"/>
          </a:xfrm>
          <a:prstGeom prst="rect">
            <a:avLst/>
          </a:prstGeom>
          <a:noFill/>
        </p:spPr>
        <p:txBody>
          <a:bodyPr wrap="square" rtlCol="0" anchor="b">
            <a:spAutoFit/>
          </a:bodyPr>
          <a:lstStyle/>
          <a:p>
            <a:pPr algn="ctr"/>
            <a:r>
              <a:rPr lang="en-US" sz="3700" b="1" spc="-145" dirty="0">
                <a:solidFill>
                  <a:srgbClr val="111340"/>
                </a:solidFill>
                <a:latin typeface="Poppins" pitchFamily="2" charset="77"/>
                <a:cs typeface="Poppins" pitchFamily="2" charset="77"/>
              </a:rPr>
              <a:t>BUSINESS MODEL CANVAS</a:t>
            </a:r>
          </a:p>
        </p:txBody>
      </p:sp>
      <p:sp>
        <p:nvSpPr>
          <p:cNvPr id="742" name="TextBox 741">
            <a:extLst>
              <a:ext uri="{FF2B5EF4-FFF2-40B4-BE49-F238E27FC236}">
                <a16:creationId xmlns:a16="http://schemas.microsoft.com/office/drawing/2014/main" id="{9646B0C9-29E5-463B-B802-CF4EFE0640FB}"/>
              </a:ext>
            </a:extLst>
          </p:cNvPr>
          <p:cNvSpPr txBox="1"/>
          <p:nvPr/>
        </p:nvSpPr>
        <p:spPr>
          <a:xfrm>
            <a:off x="762001" y="947744"/>
            <a:ext cx="10667999" cy="323165"/>
          </a:xfrm>
          <a:prstGeom prst="rect">
            <a:avLst/>
          </a:prstGeom>
          <a:noFill/>
        </p:spPr>
        <p:txBody>
          <a:bodyPr wrap="square" rtlCol="0">
            <a:spAutoFit/>
          </a:bodyPr>
          <a:lstStyle/>
          <a:p>
            <a:pPr algn="ctr"/>
            <a:r>
              <a:rPr lang="en-US" sz="1500" spc="-60" dirty="0">
                <a:solidFill>
                  <a:srgbClr val="747993"/>
                </a:solidFill>
                <a:latin typeface="Poppins" pitchFamily="2" charset="77"/>
                <a:cs typeface="Poppins" pitchFamily="2" charset="77"/>
              </a:rPr>
              <a:t>Make a big impact with our professional slides and charts</a:t>
            </a:r>
          </a:p>
        </p:txBody>
      </p:sp>
      <p:sp>
        <p:nvSpPr>
          <p:cNvPr id="743" name="TextBox 742">
            <a:extLst>
              <a:ext uri="{FF2B5EF4-FFF2-40B4-BE49-F238E27FC236}">
                <a16:creationId xmlns:a16="http://schemas.microsoft.com/office/drawing/2014/main" id="{DC9AE13A-2504-4C06-A0B8-48A881173751}"/>
              </a:ext>
            </a:extLst>
          </p:cNvPr>
          <p:cNvSpPr txBox="1"/>
          <p:nvPr/>
        </p:nvSpPr>
        <p:spPr>
          <a:xfrm>
            <a:off x="886935" y="3043602"/>
            <a:ext cx="1824833" cy="85138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44" name="TextBox 743">
            <a:extLst>
              <a:ext uri="{FF2B5EF4-FFF2-40B4-BE49-F238E27FC236}">
                <a16:creationId xmlns:a16="http://schemas.microsoft.com/office/drawing/2014/main" id="{C8F1380F-F65C-4C9F-9106-7359ADD13AB1}"/>
              </a:ext>
            </a:extLst>
          </p:cNvPr>
          <p:cNvSpPr txBox="1"/>
          <p:nvPr/>
        </p:nvSpPr>
        <p:spPr>
          <a:xfrm>
            <a:off x="885982" y="1790876"/>
            <a:ext cx="1824833" cy="276999"/>
          </a:xfrm>
          <a:prstGeom prst="rect">
            <a:avLst/>
          </a:prstGeom>
          <a:noFill/>
        </p:spPr>
        <p:txBody>
          <a:bodyPr wrap="square" rtlCol="0" anchor="t">
            <a:spAutoFit/>
          </a:bodyPr>
          <a:lstStyle/>
          <a:p>
            <a:pPr algn="ctr"/>
            <a:r>
              <a:rPr lang="en-US" sz="1200" b="1" spc="-10" dirty="0">
                <a:solidFill>
                  <a:srgbClr val="1F2835"/>
                </a:solidFill>
                <a:latin typeface="Poppins" pitchFamily="2" charset="77"/>
                <a:cs typeface="Poppins" pitchFamily="2" charset="77"/>
              </a:rPr>
              <a:t>KEY PARTNERS</a:t>
            </a:r>
          </a:p>
        </p:txBody>
      </p:sp>
      <p:sp>
        <p:nvSpPr>
          <p:cNvPr id="745" name="TextBox 744">
            <a:extLst>
              <a:ext uri="{FF2B5EF4-FFF2-40B4-BE49-F238E27FC236}">
                <a16:creationId xmlns:a16="http://schemas.microsoft.com/office/drawing/2014/main" id="{97C978BE-8E33-46B6-9F5C-8823B90B94F1}"/>
              </a:ext>
            </a:extLst>
          </p:cNvPr>
          <p:cNvSpPr txBox="1"/>
          <p:nvPr/>
        </p:nvSpPr>
        <p:spPr>
          <a:xfrm>
            <a:off x="3125561" y="1788093"/>
            <a:ext cx="1644435" cy="276999"/>
          </a:xfrm>
          <a:prstGeom prst="rect">
            <a:avLst/>
          </a:prstGeom>
          <a:noFill/>
        </p:spPr>
        <p:txBody>
          <a:bodyPr wrap="square" rtlCol="0" anchor="t">
            <a:spAutoFit/>
          </a:bodyPr>
          <a:lstStyle/>
          <a:p>
            <a:pPr algn="ctr"/>
            <a:r>
              <a:rPr lang="en-US" sz="1200" b="1" spc="-10" dirty="0">
                <a:solidFill>
                  <a:srgbClr val="F05929"/>
                </a:solidFill>
                <a:latin typeface="Poppins" pitchFamily="2" charset="77"/>
                <a:cs typeface="Poppins" pitchFamily="2" charset="77"/>
              </a:rPr>
              <a:t>KEY ACTIVITIES</a:t>
            </a:r>
          </a:p>
        </p:txBody>
      </p:sp>
      <p:sp>
        <p:nvSpPr>
          <p:cNvPr id="746" name="TextBox 745">
            <a:extLst>
              <a:ext uri="{FF2B5EF4-FFF2-40B4-BE49-F238E27FC236}">
                <a16:creationId xmlns:a16="http://schemas.microsoft.com/office/drawing/2014/main" id="{07997E35-4C5F-4D74-A640-F5F60AF9EF37}"/>
              </a:ext>
            </a:extLst>
          </p:cNvPr>
          <p:cNvSpPr txBox="1"/>
          <p:nvPr/>
        </p:nvSpPr>
        <p:spPr>
          <a:xfrm>
            <a:off x="3102713" y="2354349"/>
            <a:ext cx="1690131" cy="65902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747" name="TextBox 746">
            <a:extLst>
              <a:ext uri="{FF2B5EF4-FFF2-40B4-BE49-F238E27FC236}">
                <a16:creationId xmlns:a16="http://schemas.microsoft.com/office/drawing/2014/main" id="{512088B7-B22C-4C7C-ACA2-398D8212DA36}"/>
              </a:ext>
            </a:extLst>
          </p:cNvPr>
          <p:cNvSpPr txBox="1"/>
          <p:nvPr/>
        </p:nvSpPr>
        <p:spPr>
          <a:xfrm>
            <a:off x="3125561" y="3399338"/>
            <a:ext cx="1644435" cy="276999"/>
          </a:xfrm>
          <a:prstGeom prst="rect">
            <a:avLst/>
          </a:prstGeom>
          <a:noFill/>
        </p:spPr>
        <p:txBody>
          <a:bodyPr wrap="square" rtlCol="0" anchor="t">
            <a:spAutoFit/>
          </a:bodyPr>
          <a:lstStyle/>
          <a:p>
            <a:pPr algn="ctr"/>
            <a:r>
              <a:rPr lang="en-US" sz="1200" b="1" spc="-10" dirty="0">
                <a:solidFill>
                  <a:srgbClr val="C4C8CE"/>
                </a:solidFill>
                <a:latin typeface="Poppins" pitchFamily="2" charset="77"/>
                <a:cs typeface="Poppins" pitchFamily="2" charset="77"/>
              </a:rPr>
              <a:t>KEY RESOURCES</a:t>
            </a:r>
          </a:p>
        </p:txBody>
      </p:sp>
      <p:sp>
        <p:nvSpPr>
          <p:cNvPr id="748" name="TextBox 747">
            <a:extLst>
              <a:ext uri="{FF2B5EF4-FFF2-40B4-BE49-F238E27FC236}">
                <a16:creationId xmlns:a16="http://schemas.microsoft.com/office/drawing/2014/main" id="{CE93E41A-DCAD-42AA-9914-48C2CBDD1FFC}"/>
              </a:ext>
            </a:extLst>
          </p:cNvPr>
          <p:cNvSpPr txBox="1"/>
          <p:nvPr/>
        </p:nvSpPr>
        <p:spPr>
          <a:xfrm>
            <a:off x="3102713" y="3984643"/>
            <a:ext cx="1690131" cy="65902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749" name="TextBox 748">
            <a:extLst>
              <a:ext uri="{FF2B5EF4-FFF2-40B4-BE49-F238E27FC236}">
                <a16:creationId xmlns:a16="http://schemas.microsoft.com/office/drawing/2014/main" id="{79F8FD06-A643-4769-84DF-B1FEC1FAB26C}"/>
              </a:ext>
            </a:extLst>
          </p:cNvPr>
          <p:cNvSpPr txBox="1"/>
          <p:nvPr/>
        </p:nvSpPr>
        <p:spPr>
          <a:xfrm>
            <a:off x="5183778" y="3043602"/>
            <a:ext cx="1824833" cy="85138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50" name="TextBox 749">
            <a:extLst>
              <a:ext uri="{FF2B5EF4-FFF2-40B4-BE49-F238E27FC236}">
                <a16:creationId xmlns:a16="http://schemas.microsoft.com/office/drawing/2014/main" id="{5EC08849-EC9E-484A-89CB-39BDDB2A3C9E}"/>
              </a:ext>
            </a:extLst>
          </p:cNvPr>
          <p:cNvSpPr txBox="1"/>
          <p:nvPr/>
        </p:nvSpPr>
        <p:spPr>
          <a:xfrm>
            <a:off x="5183778" y="1680386"/>
            <a:ext cx="1824833" cy="461665"/>
          </a:xfrm>
          <a:prstGeom prst="rect">
            <a:avLst/>
          </a:prstGeom>
          <a:noFill/>
        </p:spPr>
        <p:txBody>
          <a:bodyPr wrap="square" rtlCol="0" anchor="t">
            <a:spAutoFit/>
          </a:bodyPr>
          <a:lstStyle/>
          <a:p>
            <a:pPr algn="ctr"/>
            <a:r>
              <a:rPr lang="en-US" sz="1200" b="1" spc="-10" dirty="0">
                <a:solidFill>
                  <a:srgbClr val="1F2835"/>
                </a:solidFill>
                <a:latin typeface="Poppins" pitchFamily="2" charset="77"/>
                <a:cs typeface="Poppins" pitchFamily="2" charset="77"/>
              </a:rPr>
              <a:t>VALUE </a:t>
            </a:r>
          </a:p>
          <a:p>
            <a:pPr algn="ctr"/>
            <a:r>
              <a:rPr lang="en-US" sz="1200" b="1" spc="-10" dirty="0">
                <a:solidFill>
                  <a:srgbClr val="1F2835"/>
                </a:solidFill>
                <a:latin typeface="Poppins" pitchFamily="2" charset="77"/>
                <a:cs typeface="Poppins" pitchFamily="2" charset="77"/>
              </a:rPr>
              <a:t>PROPOSITIONS</a:t>
            </a:r>
          </a:p>
        </p:txBody>
      </p:sp>
      <p:sp>
        <p:nvSpPr>
          <p:cNvPr id="751" name="TextBox 750">
            <a:extLst>
              <a:ext uri="{FF2B5EF4-FFF2-40B4-BE49-F238E27FC236}">
                <a16:creationId xmlns:a16="http://schemas.microsoft.com/office/drawing/2014/main" id="{F3CD83ED-48A3-420F-8B7F-87FED65CE53A}"/>
              </a:ext>
            </a:extLst>
          </p:cNvPr>
          <p:cNvSpPr txBox="1"/>
          <p:nvPr/>
        </p:nvSpPr>
        <p:spPr>
          <a:xfrm>
            <a:off x="9475541" y="3043602"/>
            <a:ext cx="1824833" cy="85138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52" name="TextBox 751">
            <a:extLst>
              <a:ext uri="{FF2B5EF4-FFF2-40B4-BE49-F238E27FC236}">
                <a16:creationId xmlns:a16="http://schemas.microsoft.com/office/drawing/2014/main" id="{51BE7FF6-8356-4EF9-BFB8-EC1D20DBF251}"/>
              </a:ext>
            </a:extLst>
          </p:cNvPr>
          <p:cNvSpPr txBox="1"/>
          <p:nvPr/>
        </p:nvSpPr>
        <p:spPr>
          <a:xfrm>
            <a:off x="9476811" y="1680386"/>
            <a:ext cx="1824833" cy="461665"/>
          </a:xfrm>
          <a:prstGeom prst="rect">
            <a:avLst/>
          </a:prstGeom>
          <a:noFill/>
        </p:spPr>
        <p:txBody>
          <a:bodyPr wrap="square" rtlCol="0" anchor="t">
            <a:spAutoFit/>
          </a:bodyPr>
          <a:lstStyle/>
          <a:p>
            <a:pPr algn="ctr"/>
            <a:r>
              <a:rPr lang="en-US" sz="1200" b="1" spc="-10" dirty="0">
                <a:solidFill>
                  <a:srgbClr val="1F2835"/>
                </a:solidFill>
                <a:latin typeface="Poppins" pitchFamily="2" charset="77"/>
                <a:cs typeface="Poppins" pitchFamily="2" charset="77"/>
              </a:rPr>
              <a:t>CUSTOMER </a:t>
            </a:r>
          </a:p>
          <a:p>
            <a:pPr algn="ctr"/>
            <a:r>
              <a:rPr lang="en-US" sz="1200" b="1" spc="-10" dirty="0">
                <a:solidFill>
                  <a:srgbClr val="1F2835"/>
                </a:solidFill>
                <a:latin typeface="Poppins" pitchFamily="2" charset="77"/>
                <a:cs typeface="Poppins" pitchFamily="2" charset="77"/>
              </a:rPr>
              <a:t>SEGMENTS</a:t>
            </a:r>
          </a:p>
        </p:txBody>
      </p:sp>
      <p:sp>
        <p:nvSpPr>
          <p:cNvPr id="753" name="TextBox 752">
            <a:extLst>
              <a:ext uri="{FF2B5EF4-FFF2-40B4-BE49-F238E27FC236}">
                <a16:creationId xmlns:a16="http://schemas.microsoft.com/office/drawing/2014/main" id="{2DD9F0B6-CD21-499D-BA8F-C7FB717316E2}"/>
              </a:ext>
            </a:extLst>
          </p:cNvPr>
          <p:cNvSpPr txBox="1"/>
          <p:nvPr/>
        </p:nvSpPr>
        <p:spPr>
          <a:xfrm>
            <a:off x="7421128" y="1677603"/>
            <a:ext cx="1644435" cy="461665"/>
          </a:xfrm>
          <a:prstGeom prst="rect">
            <a:avLst/>
          </a:prstGeom>
          <a:noFill/>
        </p:spPr>
        <p:txBody>
          <a:bodyPr wrap="square" rtlCol="0" anchor="t">
            <a:spAutoFit/>
          </a:bodyPr>
          <a:lstStyle/>
          <a:p>
            <a:pPr algn="ctr"/>
            <a:r>
              <a:rPr lang="en-US" sz="1200" b="1" spc="-10" dirty="0">
                <a:solidFill>
                  <a:srgbClr val="C4C8CE"/>
                </a:solidFill>
                <a:latin typeface="Poppins" pitchFamily="2" charset="77"/>
                <a:cs typeface="Poppins" pitchFamily="2" charset="77"/>
              </a:rPr>
              <a:t>CUSTOMER RELATIONSHIP</a:t>
            </a:r>
          </a:p>
        </p:txBody>
      </p:sp>
      <p:sp>
        <p:nvSpPr>
          <p:cNvPr id="754" name="TextBox 753">
            <a:extLst>
              <a:ext uri="{FF2B5EF4-FFF2-40B4-BE49-F238E27FC236}">
                <a16:creationId xmlns:a16="http://schemas.microsoft.com/office/drawing/2014/main" id="{E5AD773D-6EC4-468E-A187-7533EF7BFF87}"/>
              </a:ext>
            </a:extLst>
          </p:cNvPr>
          <p:cNvSpPr txBox="1"/>
          <p:nvPr/>
        </p:nvSpPr>
        <p:spPr>
          <a:xfrm>
            <a:off x="7398280" y="2354349"/>
            <a:ext cx="1690131" cy="65902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755" name="TextBox 754">
            <a:extLst>
              <a:ext uri="{FF2B5EF4-FFF2-40B4-BE49-F238E27FC236}">
                <a16:creationId xmlns:a16="http://schemas.microsoft.com/office/drawing/2014/main" id="{FB5B3617-7510-46CA-A0A9-C7024585D3F9}"/>
              </a:ext>
            </a:extLst>
          </p:cNvPr>
          <p:cNvSpPr txBox="1"/>
          <p:nvPr/>
        </p:nvSpPr>
        <p:spPr>
          <a:xfrm>
            <a:off x="7421128" y="3399338"/>
            <a:ext cx="1644435" cy="276999"/>
          </a:xfrm>
          <a:prstGeom prst="rect">
            <a:avLst/>
          </a:prstGeom>
          <a:noFill/>
        </p:spPr>
        <p:txBody>
          <a:bodyPr wrap="square" rtlCol="0" anchor="t">
            <a:spAutoFit/>
          </a:bodyPr>
          <a:lstStyle/>
          <a:p>
            <a:pPr algn="ctr"/>
            <a:r>
              <a:rPr lang="en-US" sz="1200" b="1" spc="-10" dirty="0">
                <a:solidFill>
                  <a:srgbClr val="F05929"/>
                </a:solidFill>
                <a:latin typeface="Poppins" pitchFamily="2" charset="77"/>
                <a:cs typeface="Poppins" pitchFamily="2" charset="77"/>
              </a:rPr>
              <a:t>CHANNELS</a:t>
            </a:r>
          </a:p>
        </p:txBody>
      </p:sp>
      <p:sp>
        <p:nvSpPr>
          <p:cNvPr id="756" name="TextBox 755">
            <a:extLst>
              <a:ext uri="{FF2B5EF4-FFF2-40B4-BE49-F238E27FC236}">
                <a16:creationId xmlns:a16="http://schemas.microsoft.com/office/drawing/2014/main" id="{CBB2BF28-D635-4994-AF1E-972220AF0EEA}"/>
              </a:ext>
            </a:extLst>
          </p:cNvPr>
          <p:cNvSpPr txBox="1"/>
          <p:nvPr/>
        </p:nvSpPr>
        <p:spPr>
          <a:xfrm>
            <a:off x="7398280" y="3984643"/>
            <a:ext cx="1690131" cy="659027"/>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757" name="TextBox 756">
            <a:extLst>
              <a:ext uri="{FF2B5EF4-FFF2-40B4-BE49-F238E27FC236}">
                <a16:creationId xmlns:a16="http://schemas.microsoft.com/office/drawing/2014/main" id="{E286077C-19F8-4504-8F39-E2BFE653E449}"/>
              </a:ext>
            </a:extLst>
          </p:cNvPr>
          <p:cNvSpPr txBox="1"/>
          <p:nvPr/>
        </p:nvSpPr>
        <p:spPr>
          <a:xfrm>
            <a:off x="1245755" y="5736950"/>
            <a:ext cx="4329273" cy="466666"/>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58" name="TextBox 757">
            <a:extLst>
              <a:ext uri="{FF2B5EF4-FFF2-40B4-BE49-F238E27FC236}">
                <a16:creationId xmlns:a16="http://schemas.microsoft.com/office/drawing/2014/main" id="{FBCFF3D1-E30A-47EF-86E1-A55123D40FAC}"/>
              </a:ext>
            </a:extLst>
          </p:cNvPr>
          <p:cNvSpPr txBox="1"/>
          <p:nvPr/>
        </p:nvSpPr>
        <p:spPr>
          <a:xfrm>
            <a:off x="1244803" y="5025303"/>
            <a:ext cx="4329273" cy="276999"/>
          </a:xfrm>
          <a:prstGeom prst="rect">
            <a:avLst/>
          </a:prstGeom>
          <a:noFill/>
        </p:spPr>
        <p:txBody>
          <a:bodyPr wrap="square" rtlCol="0" anchor="t">
            <a:spAutoFit/>
          </a:bodyPr>
          <a:lstStyle/>
          <a:p>
            <a:pPr algn="ctr"/>
            <a:r>
              <a:rPr lang="en-US" sz="1200" b="1" spc="-10" dirty="0">
                <a:solidFill>
                  <a:srgbClr val="F05929"/>
                </a:solidFill>
                <a:latin typeface="Poppins" pitchFamily="2" charset="77"/>
                <a:cs typeface="Poppins" pitchFamily="2" charset="77"/>
              </a:rPr>
              <a:t>COST STRUCTURE</a:t>
            </a:r>
          </a:p>
        </p:txBody>
      </p:sp>
      <p:sp>
        <p:nvSpPr>
          <p:cNvPr id="759" name="TextBox 758">
            <a:extLst>
              <a:ext uri="{FF2B5EF4-FFF2-40B4-BE49-F238E27FC236}">
                <a16:creationId xmlns:a16="http://schemas.microsoft.com/office/drawing/2014/main" id="{38C8984B-1EE5-4B36-A8F3-8E041407A11D}"/>
              </a:ext>
            </a:extLst>
          </p:cNvPr>
          <p:cNvSpPr txBox="1"/>
          <p:nvPr/>
        </p:nvSpPr>
        <p:spPr>
          <a:xfrm>
            <a:off x="6616021" y="5736950"/>
            <a:ext cx="4329273" cy="466666"/>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760" name="TextBox 759">
            <a:extLst>
              <a:ext uri="{FF2B5EF4-FFF2-40B4-BE49-F238E27FC236}">
                <a16:creationId xmlns:a16="http://schemas.microsoft.com/office/drawing/2014/main" id="{71FEA4DA-5118-4BC4-A4ED-BC8B343D8F70}"/>
              </a:ext>
            </a:extLst>
          </p:cNvPr>
          <p:cNvSpPr txBox="1"/>
          <p:nvPr/>
        </p:nvSpPr>
        <p:spPr>
          <a:xfrm>
            <a:off x="6615068" y="5025303"/>
            <a:ext cx="4329273" cy="276999"/>
          </a:xfrm>
          <a:prstGeom prst="rect">
            <a:avLst/>
          </a:prstGeom>
          <a:noFill/>
        </p:spPr>
        <p:txBody>
          <a:bodyPr wrap="square" rtlCol="0" anchor="t">
            <a:spAutoFit/>
          </a:bodyPr>
          <a:lstStyle/>
          <a:p>
            <a:pPr algn="ctr"/>
            <a:r>
              <a:rPr lang="es-SV" sz="1200" b="1" spc="-10" dirty="0">
                <a:solidFill>
                  <a:srgbClr val="C4C8CE"/>
                </a:solidFill>
                <a:latin typeface="Poppins" pitchFamily="2" charset="77"/>
                <a:cs typeface="Poppins" pitchFamily="2" charset="77"/>
              </a:rPr>
              <a:t>REVENUE SOURCES</a:t>
            </a:r>
            <a:endParaRPr lang="en-US" sz="1200" b="1" spc="-10" dirty="0">
              <a:solidFill>
                <a:srgbClr val="C4C8CE"/>
              </a:solidFill>
              <a:latin typeface="Poppins" pitchFamily="2" charset="77"/>
              <a:cs typeface="Poppins" pitchFamily="2" charset="77"/>
            </a:endParaRPr>
          </a:p>
        </p:txBody>
      </p:sp>
    </p:spTree>
    <p:extLst>
      <p:ext uri="{BB962C8B-B14F-4D97-AF65-F5344CB8AC3E}">
        <p14:creationId xmlns:p14="http://schemas.microsoft.com/office/powerpoint/2010/main" val="322886943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1">
            <a:extLst>
              <a:ext uri="{FF2B5EF4-FFF2-40B4-BE49-F238E27FC236}">
                <a16:creationId xmlns:a16="http://schemas.microsoft.com/office/drawing/2014/main" id="{0FE0E853-5E63-4744-B418-F997A94C7A18}"/>
              </a:ext>
            </a:extLst>
          </p:cNvPr>
          <p:cNvSpPr>
            <a:spLocks noChangeArrowheads="1"/>
          </p:cNvSpPr>
          <p:nvPr/>
        </p:nvSpPr>
        <p:spPr bwMode="auto">
          <a:xfrm>
            <a:off x="1465" y="1340"/>
            <a:ext cx="12189071" cy="6855322"/>
          </a:xfrm>
          <a:custGeom>
            <a:avLst/>
            <a:gdLst>
              <a:gd name="T0" fmla="*/ 0 w 19570"/>
              <a:gd name="T1" fmla="*/ 11007 h 11008"/>
              <a:gd name="T2" fmla="*/ 19569 w 19570"/>
              <a:gd name="T3" fmla="*/ 11007 h 11008"/>
              <a:gd name="T4" fmla="*/ 19569 w 19570"/>
              <a:gd name="T5" fmla="*/ 0 h 11008"/>
              <a:gd name="T6" fmla="*/ 0 w 19570"/>
              <a:gd name="T7" fmla="*/ 0 h 11008"/>
              <a:gd name="T8" fmla="*/ 0 w 19570"/>
              <a:gd name="T9" fmla="*/ 11007 h 11008"/>
            </a:gdLst>
            <a:ahLst/>
            <a:cxnLst>
              <a:cxn ang="0">
                <a:pos x="T0" y="T1"/>
              </a:cxn>
              <a:cxn ang="0">
                <a:pos x="T2" y="T3"/>
              </a:cxn>
              <a:cxn ang="0">
                <a:pos x="T4" y="T5"/>
              </a:cxn>
              <a:cxn ang="0">
                <a:pos x="T6" y="T7"/>
              </a:cxn>
              <a:cxn ang="0">
                <a:pos x="T8" y="T9"/>
              </a:cxn>
            </a:cxnLst>
            <a:rect l="0" t="0" r="r" b="b"/>
            <a:pathLst>
              <a:path w="19570" h="11008">
                <a:moveTo>
                  <a:pt x="0" y="11007"/>
                </a:moveTo>
                <a:lnTo>
                  <a:pt x="19569" y="11007"/>
                </a:lnTo>
                <a:lnTo>
                  <a:pt x="19569" y="0"/>
                </a:lnTo>
                <a:lnTo>
                  <a:pt x="0" y="0"/>
                </a:lnTo>
                <a:lnTo>
                  <a:pt x="0" y="11007"/>
                </a:lnTo>
              </a:path>
            </a:pathLst>
          </a:custGeom>
          <a:solidFill>
            <a:srgbClr val="F4F9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3" name="Freeform 2">
            <a:extLst>
              <a:ext uri="{FF2B5EF4-FFF2-40B4-BE49-F238E27FC236}">
                <a16:creationId xmlns:a16="http://schemas.microsoft.com/office/drawing/2014/main" id="{6F78CF86-25DF-A043-92F6-65F7440ED8C4}"/>
              </a:ext>
            </a:extLst>
          </p:cNvPr>
          <p:cNvSpPr>
            <a:spLocks noChangeArrowheads="1"/>
          </p:cNvSpPr>
          <p:nvPr/>
        </p:nvSpPr>
        <p:spPr bwMode="auto">
          <a:xfrm>
            <a:off x="383230" y="4730853"/>
            <a:ext cx="5287059" cy="1623197"/>
          </a:xfrm>
          <a:custGeom>
            <a:avLst/>
            <a:gdLst>
              <a:gd name="T0" fmla="*/ 0 w 8488"/>
              <a:gd name="T1" fmla="*/ 0 h 2607"/>
              <a:gd name="T2" fmla="*/ 8487 w 8488"/>
              <a:gd name="T3" fmla="*/ 0 h 2607"/>
              <a:gd name="T4" fmla="*/ 8487 w 8488"/>
              <a:gd name="T5" fmla="*/ 2606 h 2607"/>
              <a:gd name="T6" fmla="*/ 0 w 8488"/>
              <a:gd name="T7" fmla="*/ 2606 h 2607"/>
              <a:gd name="T8" fmla="*/ 0 w 8488"/>
              <a:gd name="T9" fmla="*/ 0 h 2607"/>
            </a:gdLst>
            <a:ahLst/>
            <a:cxnLst>
              <a:cxn ang="0">
                <a:pos x="T0" y="T1"/>
              </a:cxn>
              <a:cxn ang="0">
                <a:pos x="T2" y="T3"/>
              </a:cxn>
              <a:cxn ang="0">
                <a:pos x="T4" y="T5"/>
              </a:cxn>
              <a:cxn ang="0">
                <a:pos x="T6" y="T7"/>
              </a:cxn>
              <a:cxn ang="0">
                <a:pos x="T8" y="T9"/>
              </a:cxn>
            </a:cxnLst>
            <a:rect l="0" t="0" r="r" b="b"/>
            <a:pathLst>
              <a:path w="8488" h="2607">
                <a:moveTo>
                  <a:pt x="0" y="0"/>
                </a:moveTo>
                <a:lnTo>
                  <a:pt x="8487" y="0"/>
                </a:lnTo>
                <a:lnTo>
                  <a:pt x="8487" y="2606"/>
                </a:lnTo>
                <a:lnTo>
                  <a:pt x="0" y="2606"/>
                </a:lnTo>
                <a:lnTo>
                  <a:pt x="0" y="0"/>
                </a:lnTo>
              </a:path>
            </a:pathLst>
          </a:custGeom>
          <a:solidFill>
            <a:srgbClr val="FFFFFF"/>
          </a:solidFill>
          <a:ln w="38100" cap="flat">
            <a:solidFill>
              <a:srgbClr val="26B573"/>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4" name="Freeform 3">
            <a:extLst>
              <a:ext uri="{FF2B5EF4-FFF2-40B4-BE49-F238E27FC236}">
                <a16:creationId xmlns:a16="http://schemas.microsoft.com/office/drawing/2014/main" id="{88DF291C-0DB2-6444-AB96-BEFEB71BD2C5}"/>
              </a:ext>
            </a:extLst>
          </p:cNvPr>
          <p:cNvSpPr>
            <a:spLocks noChangeArrowheads="1"/>
          </p:cNvSpPr>
          <p:nvPr/>
        </p:nvSpPr>
        <p:spPr bwMode="auto">
          <a:xfrm>
            <a:off x="6159170" y="4730853"/>
            <a:ext cx="5287057" cy="1623197"/>
          </a:xfrm>
          <a:custGeom>
            <a:avLst/>
            <a:gdLst>
              <a:gd name="T0" fmla="*/ 0 w 8488"/>
              <a:gd name="T1" fmla="*/ 0 h 2607"/>
              <a:gd name="T2" fmla="*/ 8487 w 8488"/>
              <a:gd name="T3" fmla="*/ 0 h 2607"/>
              <a:gd name="T4" fmla="*/ 8487 w 8488"/>
              <a:gd name="T5" fmla="*/ 2606 h 2607"/>
              <a:gd name="T6" fmla="*/ 0 w 8488"/>
              <a:gd name="T7" fmla="*/ 2606 h 2607"/>
              <a:gd name="T8" fmla="*/ 0 w 8488"/>
              <a:gd name="T9" fmla="*/ 0 h 2607"/>
            </a:gdLst>
            <a:ahLst/>
            <a:cxnLst>
              <a:cxn ang="0">
                <a:pos x="T0" y="T1"/>
              </a:cxn>
              <a:cxn ang="0">
                <a:pos x="T2" y="T3"/>
              </a:cxn>
              <a:cxn ang="0">
                <a:pos x="T4" y="T5"/>
              </a:cxn>
              <a:cxn ang="0">
                <a:pos x="T6" y="T7"/>
              </a:cxn>
              <a:cxn ang="0">
                <a:pos x="T8" y="T9"/>
              </a:cxn>
            </a:cxnLst>
            <a:rect l="0" t="0" r="r" b="b"/>
            <a:pathLst>
              <a:path w="8488" h="2607">
                <a:moveTo>
                  <a:pt x="0" y="0"/>
                </a:moveTo>
                <a:lnTo>
                  <a:pt x="8487" y="0"/>
                </a:lnTo>
                <a:lnTo>
                  <a:pt x="8487" y="2606"/>
                </a:lnTo>
                <a:lnTo>
                  <a:pt x="0" y="2606"/>
                </a:lnTo>
                <a:lnTo>
                  <a:pt x="0" y="0"/>
                </a:lnTo>
              </a:path>
            </a:pathLst>
          </a:custGeom>
          <a:solidFill>
            <a:srgbClr val="FFFFFF"/>
          </a:solidFill>
          <a:ln w="38100" cap="flat">
            <a:solidFill>
              <a:srgbClr val="26B573"/>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5" name="Freeform 4">
            <a:extLst>
              <a:ext uri="{FF2B5EF4-FFF2-40B4-BE49-F238E27FC236}">
                <a16:creationId xmlns:a16="http://schemas.microsoft.com/office/drawing/2014/main" id="{859CD4A0-75A6-E144-BB02-E578415A6BA0}"/>
              </a:ext>
            </a:extLst>
          </p:cNvPr>
          <p:cNvSpPr>
            <a:spLocks noChangeArrowheads="1"/>
          </p:cNvSpPr>
          <p:nvPr/>
        </p:nvSpPr>
        <p:spPr bwMode="auto">
          <a:xfrm>
            <a:off x="383231" y="506700"/>
            <a:ext cx="1820946" cy="3735271"/>
          </a:xfrm>
          <a:custGeom>
            <a:avLst/>
            <a:gdLst>
              <a:gd name="T0" fmla="*/ 0 w 2922"/>
              <a:gd name="T1" fmla="*/ 0 h 5997"/>
              <a:gd name="T2" fmla="*/ 2921 w 2922"/>
              <a:gd name="T3" fmla="*/ 0 h 5997"/>
              <a:gd name="T4" fmla="*/ 2921 w 2922"/>
              <a:gd name="T5" fmla="*/ 5996 h 5997"/>
              <a:gd name="T6" fmla="*/ 0 w 2922"/>
              <a:gd name="T7" fmla="*/ 5996 h 5997"/>
              <a:gd name="T8" fmla="*/ 0 w 2922"/>
              <a:gd name="T9" fmla="*/ 0 h 5997"/>
            </a:gdLst>
            <a:ahLst/>
            <a:cxnLst>
              <a:cxn ang="0">
                <a:pos x="T0" y="T1"/>
              </a:cxn>
              <a:cxn ang="0">
                <a:pos x="T2" y="T3"/>
              </a:cxn>
              <a:cxn ang="0">
                <a:pos x="T4" y="T5"/>
              </a:cxn>
              <a:cxn ang="0">
                <a:pos x="T6" y="T7"/>
              </a:cxn>
              <a:cxn ang="0">
                <a:pos x="T8" y="T9"/>
              </a:cxn>
            </a:cxnLst>
            <a:rect l="0" t="0" r="r" b="b"/>
            <a:pathLst>
              <a:path w="2922" h="5997">
                <a:moveTo>
                  <a:pt x="0" y="0"/>
                </a:moveTo>
                <a:lnTo>
                  <a:pt x="2921" y="0"/>
                </a:lnTo>
                <a:lnTo>
                  <a:pt x="2921" y="5996"/>
                </a:lnTo>
                <a:lnTo>
                  <a:pt x="0" y="5996"/>
                </a:lnTo>
                <a:lnTo>
                  <a:pt x="0" y="0"/>
                </a:lnTo>
              </a:path>
            </a:pathLst>
          </a:custGeom>
          <a:solidFill>
            <a:srgbClr val="FFFFFF"/>
          </a:solidFill>
          <a:ln w="38100" cap="flat">
            <a:solidFill>
              <a:srgbClr val="26B573"/>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6" name="Freeform 5">
            <a:extLst>
              <a:ext uri="{FF2B5EF4-FFF2-40B4-BE49-F238E27FC236}">
                <a16:creationId xmlns:a16="http://schemas.microsoft.com/office/drawing/2014/main" id="{86D865C5-7A50-B54B-B479-DBD1BCB37CC2}"/>
              </a:ext>
            </a:extLst>
          </p:cNvPr>
          <p:cNvSpPr>
            <a:spLocks noChangeArrowheads="1"/>
          </p:cNvSpPr>
          <p:nvPr/>
        </p:nvSpPr>
        <p:spPr bwMode="auto">
          <a:xfrm>
            <a:off x="2693058" y="2618777"/>
            <a:ext cx="1818199" cy="1623195"/>
          </a:xfrm>
          <a:custGeom>
            <a:avLst/>
            <a:gdLst>
              <a:gd name="T0" fmla="*/ 0 w 2921"/>
              <a:gd name="T1" fmla="*/ 0 h 2607"/>
              <a:gd name="T2" fmla="*/ 2920 w 2921"/>
              <a:gd name="T3" fmla="*/ 0 h 2607"/>
              <a:gd name="T4" fmla="*/ 2920 w 2921"/>
              <a:gd name="T5" fmla="*/ 2606 h 2607"/>
              <a:gd name="T6" fmla="*/ 0 w 2921"/>
              <a:gd name="T7" fmla="*/ 2606 h 2607"/>
              <a:gd name="T8" fmla="*/ 0 w 2921"/>
              <a:gd name="T9" fmla="*/ 0 h 2607"/>
            </a:gdLst>
            <a:ahLst/>
            <a:cxnLst>
              <a:cxn ang="0">
                <a:pos x="T0" y="T1"/>
              </a:cxn>
              <a:cxn ang="0">
                <a:pos x="T2" y="T3"/>
              </a:cxn>
              <a:cxn ang="0">
                <a:pos x="T4" y="T5"/>
              </a:cxn>
              <a:cxn ang="0">
                <a:pos x="T6" y="T7"/>
              </a:cxn>
              <a:cxn ang="0">
                <a:pos x="T8" y="T9"/>
              </a:cxn>
            </a:cxnLst>
            <a:rect l="0" t="0" r="r" b="b"/>
            <a:pathLst>
              <a:path w="2921" h="2607">
                <a:moveTo>
                  <a:pt x="0" y="0"/>
                </a:moveTo>
                <a:lnTo>
                  <a:pt x="2920" y="0"/>
                </a:lnTo>
                <a:lnTo>
                  <a:pt x="2920" y="2606"/>
                </a:lnTo>
                <a:lnTo>
                  <a:pt x="0" y="2606"/>
                </a:lnTo>
                <a:lnTo>
                  <a:pt x="0" y="0"/>
                </a:lnTo>
              </a:path>
            </a:pathLst>
          </a:custGeom>
          <a:solidFill>
            <a:srgbClr val="FFFFFF"/>
          </a:solidFill>
          <a:ln w="38100" cap="flat">
            <a:solidFill>
              <a:srgbClr val="26B573"/>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7" name="Freeform 6">
            <a:extLst>
              <a:ext uri="{FF2B5EF4-FFF2-40B4-BE49-F238E27FC236}">
                <a16:creationId xmlns:a16="http://schemas.microsoft.com/office/drawing/2014/main" id="{1C69D870-52C2-1649-8E76-3CBA1CDD929A}"/>
              </a:ext>
            </a:extLst>
          </p:cNvPr>
          <p:cNvSpPr>
            <a:spLocks noChangeArrowheads="1"/>
          </p:cNvSpPr>
          <p:nvPr/>
        </p:nvSpPr>
        <p:spPr bwMode="auto">
          <a:xfrm>
            <a:off x="5002883" y="506700"/>
            <a:ext cx="1818199" cy="3735271"/>
          </a:xfrm>
          <a:custGeom>
            <a:avLst/>
            <a:gdLst>
              <a:gd name="T0" fmla="*/ 0 w 2921"/>
              <a:gd name="T1" fmla="*/ 0 h 5997"/>
              <a:gd name="T2" fmla="*/ 2920 w 2921"/>
              <a:gd name="T3" fmla="*/ 0 h 5997"/>
              <a:gd name="T4" fmla="*/ 2920 w 2921"/>
              <a:gd name="T5" fmla="*/ 5996 h 5997"/>
              <a:gd name="T6" fmla="*/ 0 w 2921"/>
              <a:gd name="T7" fmla="*/ 5996 h 5997"/>
              <a:gd name="T8" fmla="*/ 0 w 2921"/>
              <a:gd name="T9" fmla="*/ 0 h 5997"/>
            </a:gdLst>
            <a:ahLst/>
            <a:cxnLst>
              <a:cxn ang="0">
                <a:pos x="T0" y="T1"/>
              </a:cxn>
              <a:cxn ang="0">
                <a:pos x="T2" y="T3"/>
              </a:cxn>
              <a:cxn ang="0">
                <a:pos x="T4" y="T5"/>
              </a:cxn>
              <a:cxn ang="0">
                <a:pos x="T6" y="T7"/>
              </a:cxn>
              <a:cxn ang="0">
                <a:pos x="T8" y="T9"/>
              </a:cxn>
            </a:cxnLst>
            <a:rect l="0" t="0" r="r" b="b"/>
            <a:pathLst>
              <a:path w="2921" h="5997">
                <a:moveTo>
                  <a:pt x="0" y="0"/>
                </a:moveTo>
                <a:lnTo>
                  <a:pt x="2920" y="0"/>
                </a:lnTo>
                <a:lnTo>
                  <a:pt x="2920" y="5996"/>
                </a:lnTo>
                <a:lnTo>
                  <a:pt x="0" y="5996"/>
                </a:lnTo>
                <a:lnTo>
                  <a:pt x="0" y="0"/>
                </a:lnTo>
              </a:path>
            </a:pathLst>
          </a:custGeom>
          <a:solidFill>
            <a:srgbClr val="FFFFFF"/>
          </a:solidFill>
          <a:ln w="38100" cap="flat">
            <a:solidFill>
              <a:srgbClr val="26B573"/>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8" name="Freeform 7">
            <a:extLst>
              <a:ext uri="{FF2B5EF4-FFF2-40B4-BE49-F238E27FC236}">
                <a16:creationId xmlns:a16="http://schemas.microsoft.com/office/drawing/2014/main" id="{AA63A2AF-F56D-B14D-9CF7-F38ADC939898}"/>
              </a:ext>
            </a:extLst>
          </p:cNvPr>
          <p:cNvSpPr>
            <a:spLocks noChangeArrowheads="1"/>
          </p:cNvSpPr>
          <p:nvPr/>
        </p:nvSpPr>
        <p:spPr bwMode="auto">
          <a:xfrm>
            <a:off x="7315456" y="2618777"/>
            <a:ext cx="1820946" cy="1623195"/>
          </a:xfrm>
          <a:custGeom>
            <a:avLst/>
            <a:gdLst>
              <a:gd name="T0" fmla="*/ 0 w 2922"/>
              <a:gd name="T1" fmla="*/ 0 h 2607"/>
              <a:gd name="T2" fmla="*/ 2921 w 2922"/>
              <a:gd name="T3" fmla="*/ 0 h 2607"/>
              <a:gd name="T4" fmla="*/ 2921 w 2922"/>
              <a:gd name="T5" fmla="*/ 2606 h 2607"/>
              <a:gd name="T6" fmla="*/ 0 w 2922"/>
              <a:gd name="T7" fmla="*/ 2606 h 2607"/>
              <a:gd name="T8" fmla="*/ 0 w 2922"/>
              <a:gd name="T9" fmla="*/ 0 h 2607"/>
            </a:gdLst>
            <a:ahLst/>
            <a:cxnLst>
              <a:cxn ang="0">
                <a:pos x="T0" y="T1"/>
              </a:cxn>
              <a:cxn ang="0">
                <a:pos x="T2" y="T3"/>
              </a:cxn>
              <a:cxn ang="0">
                <a:pos x="T4" y="T5"/>
              </a:cxn>
              <a:cxn ang="0">
                <a:pos x="T6" y="T7"/>
              </a:cxn>
              <a:cxn ang="0">
                <a:pos x="T8" y="T9"/>
              </a:cxn>
            </a:cxnLst>
            <a:rect l="0" t="0" r="r" b="b"/>
            <a:pathLst>
              <a:path w="2922" h="2607">
                <a:moveTo>
                  <a:pt x="0" y="0"/>
                </a:moveTo>
                <a:lnTo>
                  <a:pt x="2921" y="0"/>
                </a:lnTo>
                <a:lnTo>
                  <a:pt x="2921" y="2606"/>
                </a:lnTo>
                <a:lnTo>
                  <a:pt x="0" y="2606"/>
                </a:lnTo>
                <a:lnTo>
                  <a:pt x="0" y="0"/>
                </a:lnTo>
              </a:path>
            </a:pathLst>
          </a:custGeom>
          <a:solidFill>
            <a:srgbClr val="FFFFFF"/>
          </a:solidFill>
          <a:ln w="38100" cap="flat">
            <a:solidFill>
              <a:srgbClr val="26B573"/>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9" name="Freeform 8">
            <a:extLst>
              <a:ext uri="{FF2B5EF4-FFF2-40B4-BE49-F238E27FC236}">
                <a16:creationId xmlns:a16="http://schemas.microsoft.com/office/drawing/2014/main" id="{04123C10-AC92-E245-9DBB-C3DACCCBDDD8}"/>
              </a:ext>
            </a:extLst>
          </p:cNvPr>
          <p:cNvSpPr>
            <a:spLocks noChangeArrowheads="1"/>
          </p:cNvSpPr>
          <p:nvPr/>
        </p:nvSpPr>
        <p:spPr bwMode="auto">
          <a:xfrm>
            <a:off x="2693058" y="506701"/>
            <a:ext cx="1818199" cy="1623197"/>
          </a:xfrm>
          <a:custGeom>
            <a:avLst/>
            <a:gdLst>
              <a:gd name="T0" fmla="*/ 0 w 2921"/>
              <a:gd name="T1" fmla="*/ 0 h 2607"/>
              <a:gd name="T2" fmla="*/ 2920 w 2921"/>
              <a:gd name="T3" fmla="*/ 0 h 2607"/>
              <a:gd name="T4" fmla="*/ 2920 w 2921"/>
              <a:gd name="T5" fmla="*/ 2606 h 2607"/>
              <a:gd name="T6" fmla="*/ 0 w 2921"/>
              <a:gd name="T7" fmla="*/ 2606 h 2607"/>
              <a:gd name="T8" fmla="*/ 0 w 2921"/>
              <a:gd name="T9" fmla="*/ 0 h 2607"/>
            </a:gdLst>
            <a:ahLst/>
            <a:cxnLst>
              <a:cxn ang="0">
                <a:pos x="T0" y="T1"/>
              </a:cxn>
              <a:cxn ang="0">
                <a:pos x="T2" y="T3"/>
              </a:cxn>
              <a:cxn ang="0">
                <a:pos x="T4" y="T5"/>
              </a:cxn>
              <a:cxn ang="0">
                <a:pos x="T6" y="T7"/>
              </a:cxn>
              <a:cxn ang="0">
                <a:pos x="T8" y="T9"/>
              </a:cxn>
            </a:cxnLst>
            <a:rect l="0" t="0" r="r" b="b"/>
            <a:pathLst>
              <a:path w="2921" h="2607">
                <a:moveTo>
                  <a:pt x="0" y="0"/>
                </a:moveTo>
                <a:lnTo>
                  <a:pt x="2920" y="0"/>
                </a:lnTo>
                <a:lnTo>
                  <a:pt x="2920" y="2606"/>
                </a:lnTo>
                <a:lnTo>
                  <a:pt x="0" y="2606"/>
                </a:lnTo>
                <a:lnTo>
                  <a:pt x="0" y="0"/>
                </a:lnTo>
              </a:path>
            </a:pathLst>
          </a:custGeom>
          <a:solidFill>
            <a:srgbClr val="FFFFFF"/>
          </a:solidFill>
          <a:ln w="38100" cap="flat">
            <a:solidFill>
              <a:srgbClr val="26B573"/>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 name="Freeform 9">
            <a:extLst>
              <a:ext uri="{FF2B5EF4-FFF2-40B4-BE49-F238E27FC236}">
                <a16:creationId xmlns:a16="http://schemas.microsoft.com/office/drawing/2014/main" id="{148DE288-01B1-E948-B67B-C41D5F1E4C6B}"/>
              </a:ext>
            </a:extLst>
          </p:cNvPr>
          <p:cNvSpPr>
            <a:spLocks noChangeArrowheads="1"/>
          </p:cNvSpPr>
          <p:nvPr/>
        </p:nvSpPr>
        <p:spPr bwMode="auto">
          <a:xfrm>
            <a:off x="7315456" y="506701"/>
            <a:ext cx="1820946" cy="1623197"/>
          </a:xfrm>
          <a:custGeom>
            <a:avLst/>
            <a:gdLst>
              <a:gd name="T0" fmla="*/ 0 w 2922"/>
              <a:gd name="T1" fmla="*/ 0 h 2607"/>
              <a:gd name="T2" fmla="*/ 2921 w 2922"/>
              <a:gd name="T3" fmla="*/ 0 h 2607"/>
              <a:gd name="T4" fmla="*/ 2921 w 2922"/>
              <a:gd name="T5" fmla="*/ 2606 h 2607"/>
              <a:gd name="T6" fmla="*/ 0 w 2922"/>
              <a:gd name="T7" fmla="*/ 2606 h 2607"/>
              <a:gd name="T8" fmla="*/ 0 w 2922"/>
              <a:gd name="T9" fmla="*/ 0 h 2607"/>
            </a:gdLst>
            <a:ahLst/>
            <a:cxnLst>
              <a:cxn ang="0">
                <a:pos x="T0" y="T1"/>
              </a:cxn>
              <a:cxn ang="0">
                <a:pos x="T2" y="T3"/>
              </a:cxn>
              <a:cxn ang="0">
                <a:pos x="T4" y="T5"/>
              </a:cxn>
              <a:cxn ang="0">
                <a:pos x="T6" y="T7"/>
              </a:cxn>
              <a:cxn ang="0">
                <a:pos x="T8" y="T9"/>
              </a:cxn>
            </a:cxnLst>
            <a:rect l="0" t="0" r="r" b="b"/>
            <a:pathLst>
              <a:path w="2922" h="2607">
                <a:moveTo>
                  <a:pt x="0" y="0"/>
                </a:moveTo>
                <a:lnTo>
                  <a:pt x="2921" y="0"/>
                </a:lnTo>
                <a:lnTo>
                  <a:pt x="2921" y="2606"/>
                </a:lnTo>
                <a:lnTo>
                  <a:pt x="0" y="2606"/>
                </a:lnTo>
                <a:lnTo>
                  <a:pt x="0" y="0"/>
                </a:lnTo>
              </a:path>
            </a:pathLst>
          </a:custGeom>
          <a:solidFill>
            <a:srgbClr val="FFFFFF"/>
          </a:solidFill>
          <a:ln w="38100" cap="flat">
            <a:solidFill>
              <a:srgbClr val="26B573"/>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1" name="Freeform 10">
            <a:extLst>
              <a:ext uri="{FF2B5EF4-FFF2-40B4-BE49-F238E27FC236}">
                <a16:creationId xmlns:a16="http://schemas.microsoft.com/office/drawing/2014/main" id="{0B2E75E0-96B8-5E42-B7FB-DD4A1756E8C0}"/>
              </a:ext>
            </a:extLst>
          </p:cNvPr>
          <p:cNvSpPr>
            <a:spLocks noChangeArrowheads="1"/>
          </p:cNvSpPr>
          <p:nvPr/>
        </p:nvSpPr>
        <p:spPr bwMode="auto">
          <a:xfrm>
            <a:off x="9625282" y="506700"/>
            <a:ext cx="1820945" cy="3735271"/>
          </a:xfrm>
          <a:custGeom>
            <a:avLst/>
            <a:gdLst>
              <a:gd name="T0" fmla="*/ 0 w 2922"/>
              <a:gd name="T1" fmla="*/ 0 h 5997"/>
              <a:gd name="T2" fmla="*/ 2921 w 2922"/>
              <a:gd name="T3" fmla="*/ 0 h 5997"/>
              <a:gd name="T4" fmla="*/ 2921 w 2922"/>
              <a:gd name="T5" fmla="*/ 5996 h 5997"/>
              <a:gd name="T6" fmla="*/ 0 w 2922"/>
              <a:gd name="T7" fmla="*/ 5996 h 5997"/>
              <a:gd name="T8" fmla="*/ 0 w 2922"/>
              <a:gd name="T9" fmla="*/ 0 h 5997"/>
            </a:gdLst>
            <a:ahLst/>
            <a:cxnLst>
              <a:cxn ang="0">
                <a:pos x="T0" y="T1"/>
              </a:cxn>
              <a:cxn ang="0">
                <a:pos x="T2" y="T3"/>
              </a:cxn>
              <a:cxn ang="0">
                <a:pos x="T4" y="T5"/>
              </a:cxn>
              <a:cxn ang="0">
                <a:pos x="T6" y="T7"/>
              </a:cxn>
              <a:cxn ang="0">
                <a:pos x="T8" y="T9"/>
              </a:cxn>
            </a:cxnLst>
            <a:rect l="0" t="0" r="r" b="b"/>
            <a:pathLst>
              <a:path w="2922" h="5997">
                <a:moveTo>
                  <a:pt x="0" y="0"/>
                </a:moveTo>
                <a:lnTo>
                  <a:pt x="2921" y="0"/>
                </a:lnTo>
                <a:lnTo>
                  <a:pt x="2921" y="5996"/>
                </a:lnTo>
                <a:lnTo>
                  <a:pt x="0" y="5996"/>
                </a:lnTo>
                <a:lnTo>
                  <a:pt x="0" y="0"/>
                </a:lnTo>
              </a:path>
            </a:pathLst>
          </a:custGeom>
          <a:solidFill>
            <a:srgbClr val="FFFFFF"/>
          </a:solidFill>
          <a:ln w="38100" cap="flat">
            <a:solidFill>
              <a:srgbClr val="26B573"/>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2" name="Freeform 11">
            <a:extLst>
              <a:ext uri="{FF2B5EF4-FFF2-40B4-BE49-F238E27FC236}">
                <a16:creationId xmlns:a16="http://schemas.microsoft.com/office/drawing/2014/main" id="{B0980FE2-0C79-CB40-B3A7-5DCB40A89F2F}"/>
              </a:ext>
            </a:extLst>
          </p:cNvPr>
          <p:cNvSpPr>
            <a:spLocks noChangeArrowheads="1"/>
          </p:cNvSpPr>
          <p:nvPr/>
        </p:nvSpPr>
        <p:spPr bwMode="auto">
          <a:xfrm>
            <a:off x="7315456" y="506700"/>
            <a:ext cx="1820946" cy="475149"/>
          </a:xfrm>
          <a:custGeom>
            <a:avLst/>
            <a:gdLst>
              <a:gd name="T0" fmla="*/ 2921 w 2922"/>
              <a:gd name="T1" fmla="*/ 762 h 763"/>
              <a:gd name="T2" fmla="*/ 0 w 2922"/>
              <a:gd name="T3" fmla="*/ 762 h 763"/>
              <a:gd name="T4" fmla="*/ 0 w 2922"/>
              <a:gd name="T5" fmla="*/ 0 h 763"/>
              <a:gd name="T6" fmla="*/ 2921 w 2922"/>
              <a:gd name="T7" fmla="*/ 0 h 763"/>
              <a:gd name="T8" fmla="*/ 2921 w 2922"/>
              <a:gd name="T9" fmla="*/ 762 h 763"/>
            </a:gdLst>
            <a:ahLst/>
            <a:cxnLst>
              <a:cxn ang="0">
                <a:pos x="T0" y="T1"/>
              </a:cxn>
              <a:cxn ang="0">
                <a:pos x="T2" y="T3"/>
              </a:cxn>
              <a:cxn ang="0">
                <a:pos x="T4" y="T5"/>
              </a:cxn>
              <a:cxn ang="0">
                <a:pos x="T6" y="T7"/>
              </a:cxn>
              <a:cxn ang="0">
                <a:pos x="T8" y="T9"/>
              </a:cxn>
            </a:cxnLst>
            <a:rect l="0" t="0" r="r" b="b"/>
            <a:pathLst>
              <a:path w="2922" h="763">
                <a:moveTo>
                  <a:pt x="2921" y="762"/>
                </a:moveTo>
                <a:lnTo>
                  <a:pt x="0" y="762"/>
                </a:lnTo>
                <a:lnTo>
                  <a:pt x="0" y="0"/>
                </a:lnTo>
                <a:lnTo>
                  <a:pt x="2921" y="0"/>
                </a:lnTo>
                <a:lnTo>
                  <a:pt x="2921" y="762"/>
                </a:ln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3" name="Freeform 12">
            <a:extLst>
              <a:ext uri="{FF2B5EF4-FFF2-40B4-BE49-F238E27FC236}">
                <a16:creationId xmlns:a16="http://schemas.microsoft.com/office/drawing/2014/main" id="{1F734027-502C-7F4F-8F9C-D27393D70DCB}"/>
              </a:ext>
            </a:extLst>
          </p:cNvPr>
          <p:cNvSpPr>
            <a:spLocks noChangeArrowheads="1"/>
          </p:cNvSpPr>
          <p:nvPr/>
        </p:nvSpPr>
        <p:spPr bwMode="auto">
          <a:xfrm>
            <a:off x="5002883" y="506700"/>
            <a:ext cx="1818199" cy="475149"/>
          </a:xfrm>
          <a:custGeom>
            <a:avLst/>
            <a:gdLst>
              <a:gd name="T0" fmla="*/ 2920 w 2921"/>
              <a:gd name="T1" fmla="*/ 762 h 763"/>
              <a:gd name="T2" fmla="*/ 0 w 2921"/>
              <a:gd name="T3" fmla="*/ 762 h 763"/>
              <a:gd name="T4" fmla="*/ 0 w 2921"/>
              <a:gd name="T5" fmla="*/ 0 h 763"/>
              <a:gd name="T6" fmla="*/ 2920 w 2921"/>
              <a:gd name="T7" fmla="*/ 0 h 763"/>
              <a:gd name="T8" fmla="*/ 2920 w 2921"/>
              <a:gd name="T9" fmla="*/ 762 h 763"/>
            </a:gdLst>
            <a:ahLst/>
            <a:cxnLst>
              <a:cxn ang="0">
                <a:pos x="T0" y="T1"/>
              </a:cxn>
              <a:cxn ang="0">
                <a:pos x="T2" y="T3"/>
              </a:cxn>
              <a:cxn ang="0">
                <a:pos x="T4" y="T5"/>
              </a:cxn>
              <a:cxn ang="0">
                <a:pos x="T6" y="T7"/>
              </a:cxn>
              <a:cxn ang="0">
                <a:pos x="T8" y="T9"/>
              </a:cxn>
            </a:cxnLst>
            <a:rect l="0" t="0" r="r" b="b"/>
            <a:pathLst>
              <a:path w="2921" h="763">
                <a:moveTo>
                  <a:pt x="2920" y="762"/>
                </a:moveTo>
                <a:lnTo>
                  <a:pt x="0" y="762"/>
                </a:lnTo>
                <a:lnTo>
                  <a:pt x="0" y="0"/>
                </a:lnTo>
                <a:lnTo>
                  <a:pt x="2920" y="0"/>
                </a:lnTo>
                <a:lnTo>
                  <a:pt x="2920" y="762"/>
                </a:ln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4" name="Freeform 13">
            <a:extLst>
              <a:ext uri="{FF2B5EF4-FFF2-40B4-BE49-F238E27FC236}">
                <a16:creationId xmlns:a16="http://schemas.microsoft.com/office/drawing/2014/main" id="{11497AB4-C4F0-E840-8F8C-3D3F5AF1C308}"/>
              </a:ext>
            </a:extLst>
          </p:cNvPr>
          <p:cNvSpPr>
            <a:spLocks noChangeArrowheads="1"/>
          </p:cNvSpPr>
          <p:nvPr/>
        </p:nvSpPr>
        <p:spPr bwMode="auto">
          <a:xfrm>
            <a:off x="2693058" y="506700"/>
            <a:ext cx="1818199" cy="475149"/>
          </a:xfrm>
          <a:custGeom>
            <a:avLst/>
            <a:gdLst>
              <a:gd name="T0" fmla="*/ 2920 w 2921"/>
              <a:gd name="T1" fmla="*/ 762 h 763"/>
              <a:gd name="T2" fmla="*/ 0 w 2921"/>
              <a:gd name="T3" fmla="*/ 762 h 763"/>
              <a:gd name="T4" fmla="*/ 0 w 2921"/>
              <a:gd name="T5" fmla="*/ 0 h 763"/>
              <a:gd name="T6" fmla="*/ 2920 w 2921"/>
              <a:gd name="T7" fmla="*/ 0 h 763"/>
              <a:gd name="T8" fmla="*/ 2920 w 2921"/>
              <a:gd name="T9" fmla="*/ 762 h 763"/>
            </a:gdLst>
            <a:ahLst/>
            <a:cxnLst>
              <a:cxn ang="0">
                <a:pos x="T0" y="T1"/>
              </a:cxn>
              <a:cxn ang="0">
                <a:pos x="T2" y="T3"/>
              </a:cxn>
              <a:cxn ang="0">
                <a:pos x="T4" y="T5"/>
              </a:cxn>
              <a:cxn ang="0">
                <a:pos x="T6" y="T7"/>
              </a:cxn>
              <a:cxn ang="0">
                <a:pos x="T8" y="T9"/>
              </a:cxn>
            </a:cxnLst>
            <a:rect l="0" t="0" r="r" b="b"/>
            <a:pathLst>
              <a:path w="2921" h="763">
                <a:moveTo>
                  <a:pt x="2920" y="762"/>
                </a:moveTo>
                <a:lnTo>
                  <a:pt x="0" y="762"/>
                </a:lnTo>
                <a:lnTo>
                  <a:pt x="0" y="0"/>
                </a:lnTo>
                <a:lnTo>
                  <a:pt x="2920" y="0"/>
                </a:lnTo>
                <a:lnTo>
                  <a:pt x="2920" y="762"/>
                </a:ln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5" name="Freeform 14">
            <a:extLst>
              <a:ext uri="{FF2B5EF4-FFF2-40B4-BE49-F238E27FC236}">
                <a16:creationId xmlns:a16="http://schemas.microsoft.com/office/drawing/2014/main" id="{52EE98C0-10D2-C542-834E-45B567E1F62C}"/>
              </a:ext>
            </a:extLst>
          </p:cNvPr>
          <p:cNvSpPr>
            <a:spLocks noChangeArrowheads="1"/>
          </p:cNvSpPr>
          <p:nvPr/>
        </p:nvSpPr>
        <p:spPr bwMode="auto">
          <a:xfrm>
            <a:off x="2693058" y="2618779"/>
            <a:ext cx="1818199" cy="475147"/>
          </a:xfrm>
          <a:custGeom>
            <a:avLst/>
            <a:gdLst>
              <a:gd name="T0" fmla="*/ 2920 w 2921"/>
              <a:gd name="T1" fmla="*/ 763 h 764"/>
              <a:gd name="T2" fmla="*/ 0 w 2921"/>
              <a:gd name="T3" fmla="*/ 763 h 764"/>
              <a:gd name="T4" fmla="*/ 0 w 2921"/>
              <a:gd name="T5" fmla="*/ 0 h 764"/>
              <a:gd name="T6" fmla="*/ 2920 w 2921"/>
              <a:gd name="T7" fmla="*/ 0 h 764"/>
              <a:gd name="T8" fmla="*/ 2920 w 2921"/>
              <a:gd name="T9" fmla="*/ 763 h 764"/>
            </a:gdLst>
            <a:ahLst/>
            <a:cxnLst>
              <a:cxn ang="0">
                <a:pos x="T0" y="T1"/>
              </a:cxn>
              <a:cxn ang="0">
                <a:pos x="T2" y="T3"/>
              </a:cxn>
              <a:cxn ang="0">
                <a:pos x="T4" y="T5"/>
              </a:cxn>
              <a:cxn ang="0">
                <a:pos x="T6" y="T7"/>
              </a:cxn>
              <a:cxn ang="0">
                <a:pos x="T8" y="T9"/>
              </a:cxn>
            </a:cxnLst>
            <a:rect l="0" t="0" r="r" b="b"/>
            <a:pathLst>
              <a:path w="2921" h="764">
                <a:moveTo>
                  <a:pt x="2920" y="763"/>
                </a:moveTo>
                <a:lnTo>
                  <a:pt x="0" y="763"/>
                </a:lnTo>
                <a:lnTo>
                  <a:pt x="0" y="0"/>
                </a:lnTo>
                <a:lnTo>
                  <a:pt x="2920" y="0"/>
                </a:lnTo>
                <a:lnTo>
                  <a:pt x="2920" y="763"/>
                </a:ln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6" name="Freeform 15">
            <a:extLst>
              <a:ext uri="{FF2B5EF4-FFF2-40B4-BE49-F238E27FC236}">
                <a16:creationId xmlns:a16="http://schemas.microsoft.com/office/drawing/2014/main" id="{F1C301DE-1304-1941-8944-5C3043ECF65E}"/>
              </a:ext>
            </a:extLst>
          </p:cNvPr>
          <p:cNvSpPr>
            <a:spLocks noChangeArrowheads="1"/>
          </p:cNvSpPr>
          <p:nvPr/>
        </p:nvSpPr>
        <p:spPr bwMode="auto">
          <a:xfrm>
            <a:off x="383230" y="4730853"/>
            <a:ext cx="5287059" cy="475149"/>
          </a:xfrm>
          <a:custGeom>
            <a:avLst/>
            <a:gdLst>
              <a:gd name="T0" fmla="*/ 8487 w 8488"/>
              <a:gd name="T1" fmla="*/ 762 h 763"/>
              <a:gd name="T2" fmla="*/ 0 w 8488"/>
              <a:gd name="T3" fmla="*/ 762 h 763"/>
              <a:gd name="T4" fmla="*/ 0 w 8488"/>
              <a:gd name="T5" fmla="*/ 0 h 763"/>
              <a:gd name="T6" fmla="*/ 8487 w 8488"/>
              <a:gd name="T7" fmla="*/ 0 h 763"/>
              <a:gd name="T8" fmla="*/ 8487 w 8488"/>
              <a:gd name="T9" fmla="*/ 762 h 763"/>
            </a:gdLst>
            <a:ahLst/>
            <a:cxnLst>
              <a:cxn ang="0">
                <a:pos x="T0" y="T1"/>
              </a:cxn>
              <a:cxn ang="0">
                <a:pos x="T2" y="T3"/>
              </a:cxn>
              <a:cxn ang="0">
                <a:pos x="T4" y="T5"/>
              </a:cxn>
              <a:cxn ang="0">
                <a:pos x="T6" y="T7"/>
              </a:cxn>
              <a:cxn ang="0">
                <a:pos x="T8" y="T9"/>
              </a:cxn>
            </a:cxnLst>
            <a:rect l="0" t="0" r="r" b="b"/>
            <a:pathLst>
              <a:path w="8488" h="763">
                <a:moveTo>
                  <a:pt x="8487" y="762"/>
                </a:moveTo>
                <a:lnTo>
                  <a:pt x="0" y="762"/>
                </a:lnTo>
                <a:lnTo>
                  <a:pt x="0" y="0"/>
                </a:lnTo>
                <a:lnTo>
                  <a:pt x="8487" y="0"/>
                </a:lnTo>
                <a:lnTo>
                  <a:pt x="8487" y="762"/>
                </a:ln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7" name="Freeform 16">
            <a:extLst>
              <a:ext uri="{FF2B5EF4-FFF2-40B4-BE49-F238E27FC236}">
                <a16:creationId xmlns:a16="http://schemas.microsoft.com/office/drawing/2014/main" id="{E3B840F7-244C-1B40-9195-55C7AC98756C}"/>
              </a:ext>
            </a:extLst>
          </p:cNvPr>
          <p:cNvSpPr>
            <a:spLocks noChangeArrowheads="1"/>
          </p:cNvSpPr>
          <p:nvPr/>
        </p:nvSpPr>
        <p:spPr bwMode="auto">
          <a:xfrm>
            <a:off x="6159170" y="4730853"/>
            <a:ext cx="5287057" cy="475149"/>
          </a:xfrm>
          <a:custGeom>
            <a:avLst/>
            <a:gdLst>
              <a:gd name="T0" fmla="*/ 8487 w 8488"/>
              <a:gd name="T1" fmla="*/ 762 h 763"/>
              <a:gd name="T2" fmla="*/ 0 w 8488"/>
              <a:gd name="T3" fmla="*/ 762 h 763"/>
              <a:gd name="T4" fmla="*/ 0 w 8488"/>
              <a:gd name="T5" fmla="*/ 0 h 763"/>
              <a:gd name="T6" fmla="*/ 8487 w 8488"/>
              <a:gd name="T7" fmla="*/ 0 h 763"/>
              <a:gd name="T8" fmla="*/ 8487 w 8488"/>
              <a:gd name="T9" fmla="*/ 762 h 763"/>
            </a:gdLst>
            <a:ahLst/>
            <a:cxnLst>
              <a:cxn ang="0">
                <a:pos x="T0" y="T1"/>
              </a:cxn>
              <a:cxn ang="0">
                <a:pos x="T2" y="T3"/>
              </a:cxn>
              <a:cxn ang="0">
                <a:pos x="T4" y="T5"/>
              </a:cxn>
              <a:cxn ang="0">
                <a:pos x="T6" y="T7"/>
              </a:cxn>
              <a:cxn ang="0">
                <a:pos x="T8" y="T9"/>
              </a:cxn>
            </a:cxnLst>
            <a:rect l="0" t="0" r="r" b="b"/>
            <a:pathLst>
              <a:path w="8488" h="763">
                <a:moveTo>
                  <a:pt x="8487" y="762"/>
                </a:moveTo>
                <a:lnTo>
                  <a:pt x="0" y="762"/>
                </a:lnTo>
                <a:lnTo>
                  <a:pt x="0" y="0"/>
                </a:lnTo>
                <a:lnTo>
                  <a:pt x="8487" y="0"/>
                </a:lnTo>
                <a:lnTo>
                  <a:pt x="8487" y="762"/>
                </a:ln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8" name="Freeform 17">
            <a:extLst>
              <a:ext uri="{FF2B5EF4-FFF2-40B4-BE49-F238E27FC236}">
                <a16:creationId xmlns:a16="http://schemas.microsoft.com/office/drawing/2014/main" id="{B762C493-31CA-F840-9363-248DCC78A8D2}"/>
              </a:ext>
            </a:extLst>
          </p:cNvPr>
          <p:cNvSpPr>
            <a:spLocks noChangeArrowheads="1"/>
          </p:cNvSpPr>
          <p:nvPr/>
        </p:nvSpPr>
        <p:spPr bwMode="auto">
          <a:xfrm>
            <a:off x="7315456" y="2618779"/>
            <a:ext cx="1820946" cy="475147"/>
          </a:xfrm>
          <a:custGeom>
            <a:avLst/>
            <a:gdLst>
              <a:gd name="T0" fmla="*/ 2921 w 2922"/>
              <a:gd name="T1" fmla="*/ 763 h 764"/>
              <a:gd name="T2" fmla="*/ 0 w 2922"/>
              <a:gd name="T3" fmla="*/ 763 h 764"/>
              <a:gd name="T4" fmla="*/ 0 w 2922"/>
              <a:gd name="T5" fmla="*/ 0 h 764"/>
              <a:gd name="T6" fmla="*/ 2921 w 2922"/>
              <a:gd name="T7" fmla="*/ 0 h 764"/>
              <a:gd name="T8" fmla="*/ 2921 w 2922"/>
              <a:gd name="T9" fmla="*/ 763 h 764"/>
            </a:gdLst>
            <a:ahLst/>
            <a:cxnLst>
              <a:cxn ang="0">
                <a:pos x="T0" y="T1"/>
              </a:cxn>
              <a:cxn ang="0">
                <a:pos x="T2" y="T3"/>
              </a:cxn>
              <a:cxn ang="0">
                <a:pos x="T4" y="T5"/>
              </a:cxn>
              <a:cxn ang="0">
                <a:pos x="T6" y="T7"/>
              </a:cxn>
              <a:cxn ang="0">
                <a:pos x="T8" y="T9"/>
              </a:cxn>
            </a:cxnLst>
            <a:rect l="0" t="0" r="r" b="b"/>
            <a:pathLst>
              <a:path w="2922" h="764">
                <a:moveTo>
                  <a:pt x="2921" y="763"/>
                </a:moveTo>
                <a:lnTo>
                  <a:pt x="0" y="763"/>
                </a:lnTo>
                <a:lnTo>
                  <a:pt x="0" y="0"/>
                </a:lnTo>
                <a:lnTo>
                  <a:pt x="2921" y="0"/>
                </a:lnTo>
                <a:lnTo>
                  <a:pt x="2921" y="763"/>
                </a:ln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9" name="Freeform 18">
            <a:extLst>
              <a:ext uri="{FF2B5EF4-FFF2-40B4-BE49-F238E27FC236}">
                <a16:creationId xmlns:a16="http://schemas.microsoft.com/office/drawing/2014/main" id="{4672D534-86E7-E543-83F6-9F3E6A158032}"/>
              </a:ext>
            </a:extLst>
          </p:cNvPr>
          <p:cNvSpPr>
            <a:spLocks noChangeArrowheads="1"/>
          </p:cNvSpPr>
          <p:nvPr/>
        </p:nvSpPr>
        <p:spPr bwMode="auto">
          <a:xfrm>
            <a:off x="383231" y="506700"/>
            <a:ext cx="1820946" cy="475149"/>
          </a:xfrm>
          <a:custGeom>
            <a:avLst/>
            <a:gdLst>
              <a:gd name="T0" fmla="*/ 2921 w 2922"/>
              <a:gd name="T1" fmla="*/ 762 h 763"/>
              <a:gd name="T2" fmla="*/ 0 w 2922"/>
              <a:gd name="T3" fmla="*/ 762 h 763"/>
              <a:gd name="T4" fmla="*/ 0 w 2922"/>
              <a:gd name="T5" fmla="*/ 0 h 763"/>
              <a:gd name="T6" fmla="*/ 2921 w 2922"/>
              <a:gd name="T7" fmla="*/ 0 h 763"/>
              <a:gd name="T8" fmla="*/ 2921 w 2922"/>
              <a:gd name="T9" fmla="*/ 762 h 763"/>
            </a:gdLst>
            <a:ahLst/>
            <a:cxnLst>
              <a:cxn ang="0">
                <a:pos x="T0" y="T1"/>
              </a:cxn>
              <a:cxn ang="0">
                <a:pos x="T2" y="T3"/>
              </a:cxn>
              <a:cxn ang="0">
                <a:pos x="T4" y="T5"/>
              </a:cxn>
              <a:cxn ang="0">
                <a:pos x="T6" y="T7"/>
              </a:cxn>
              <a:cxn ang="0">
                <a:pos x="T8" y="T9"/>
              </a:cxn>
            </a:cxnLst>
            <a:rect l="0" t="0" r="r" b="b"/>
            <a:pathLst>
              <a:path w="2922" h="763">
                <a:moveTo>
                  <a:pt x="2921" y="762"/>
                </a:moveTo>
                <a:lnTo>
                  <a:pt x="0" y="762"/>
                </a:lnTo>
                <a:lnTo>
                  <a:pt x="0" y="0"/>
                </a:lnTo>
                <a:lnTo>
                  <a:pt x="2921" y="0"/>
                </a:lnTo>
                <a:lnTo>
                  <a:pt x="2921" y="762"/>
                </a:ln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0" name="Freeform 19">
            <a:extLst>
              <a:ext uri="{FF2B5EF4-FFF2-40B4-BE49-F238E27FC236}">
                <a16:creationId xmlns:a16="http://schemas.microsoft.com/office/drawing/2014/main" id="{479C7F9C-F50C-D546-BDAD-8D5F94F990A0}"/>
              </a:ext>
            </a:extLst>
          </p:cNvPr>
          <p:cNvSpPr>
            <a:spLocks noChangeArrowheads="1"/>
          </p:cNvSpPr>
          <p:nvPr/>
        </p:nvSpPr>
        <p:spPr bwMode="auto">
          <a:xfrm>
            <a:off x="9625282" y="506700"/>
            <a:ext cx="1820945" cy="475149"/>
          </a:xfrm>
          <a:custGeom>
            <a:avLst/>
            <a:gdLst>
              <a:gd name="T0" fmla="*/ 2921 w 2922"/>
              <a:gd name="T1" fmla="*/ 762 h 763"/>
              <a:gd name="T2" fmla="*/ 0 w 2922"/>
              <a:gd name="T3" fmla="*/ 762 h 763"/>
              <a:gd name="T4" fmla="*/ 0 w 2922"/>
              <a:gd name="T5" fmla="*/ 0 h 763"/>
              <a:gd name="T6" fmla="*/ 2921 w 2922"/>
              <a:gd name="T7" fmla="*/ 0 h 763"/>
              <a:gd name="T8" fmla="*/ 2921 w 2922"/>
              <a:gd name="T9" fmla="*/ 762 h 763"/>
            </a:gdLst>
            <a:ahLst/>
            <a:cxnLst>
              <a:cxn ang="0">
                <a:pos x="T0" y="T1"/>
              </a:cxn>
              <a:cxn ang="0">
                <a:pos x="T2" y="T3"/>
              </a:cxn>
              <a:cxn ang="0">
                <a:pos x="T4" y="T5"/>
              </a:cxn>
              <a:cxn ang="0">
                <a:pos x="T6" y="T7"/>
              </a:cxn>
              <a:cxn ang="0">
                <a:pos x="T8" y="T9"/>
              </a:cxn>
            </a:cxnLst>
            <a:rect l="0" t="0" r="r" b="b"/>
            <a:pathLst>
              <a:path w="2922" h="763">
                <a:moveTo>
                  <a:pt x="2921" y="762"/>
                </a:moveTo>
                <a:lnTo>
                  <a:pt x="0" y="762"/>
                </a:lnTo>
                <a:lnTo>
                  <a:pt x="0" y="0"/>
                </a:lnTo>
                <a:lnTo>
                  <a:pt x="2921" y="0"/>
                </a:lnTo>
                <a:lnTo>
                  <a:pt x="2921" y="762"/>
                </a:ln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1" name="Freeform 20">
            <a:extLst>
              <a:ext uri="{FF2B5EF4-FFF2-40B4-BE49-F238E27FC236}">
                <a16:creationId xmlns:a16="http://schemas.microsoft.com/office/drawing/2014/main" id="{87B0569C-8826-4B40-94EB-CC965CC1F731}"/>
              </a:ext>
            </a:extLst>
          </p:cNvPr>
          <p:cNvSpPr>
            <a:spLocks noChangeArrowheads="1"/>
          </p:cNvSpPr>
          <p:nvPr/>
        </p:nvSpPr>
        <p:spPr bwMode="auto">
          <a:xfrm>
            <a:off x="8768368" y="380361"/>
            <a:ext cx="730575" cy="730575"/>
          </a:xfrm>
          <a:custGeom>
            <a:avLst/>
            <a:gdLst>
              <a:gd name="T0" fmla="*/ 1170 w 1171"/>
              <a:gd name="T1" fmla="*/ 585 h 1171"/>
              <a:gd name="T2" fmla="*/ 1170 w 1171"/>
              <a:gd name="T3" fmla="*/ 585 h 1171"/>
              <a:gd name="T4" fmla="*/ 586 w 1171"/>
              <a:gd name="T5" fmla="*/ 1170 h 1171"/>
              <a:gd name="T6" fmla="*/ 586 w 1171"/>
              <a:gd name="T7" fmla="*/ 1170 h 1171"/>
              <a:gd name="T8" fmla="*/ 0 w 1171"/>
              <a:gd name="T9" fmla="*/ 585 h 1171"/>
              <a:gd name="T10" fmla="*/ 0 w 1171"/>
              <a:gd name="T11" fmla="*/ 585 h 1171"/>
              <a:gd name="T12" fmla="*/ 586 w 1171"/>
              <a:gd name="T13" fmla="*/ 0 h 1171"/>
              <a:gd name="T14" fmla="*/ 586 w 1171"/>
              <a:gd name="T15" fmla="*/ 0 h 1171"/>
              <a:gd name="T16" fmla="*/ 1170 w 1171"/>
              <a:gd name="T17" fmla="*/ 585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1" h="1171">
                <a:moveTo>
                  <a:pt x="1170" y="585"/>
                </a:moveTo>
                <a:lnTo>
                  <a:pt x="1170" y="585"/>
                </a:lnTo>
                <a:cubicBezTo>
                  <a:pt x="1170" y="908"/>
                  <a:pt x="909" y="1170"/>
                  <a:pt x="586" y="1170"/>
                </a:cubicBezTo>
                <a:lnTo>
                  <a:pt x="586" y="1170"/>
                </a:lnTo>
                <a:cubicBezTo>
                  <a:pt x="263" y="1170"/>
                  <a:pt x="0" y="908"/>
                  <a:pt x="0" y="585"/>
                </a:cubicBezTo>
                <a:lnTo>
                  <a:pt x="0" y="585"/>
                </a:lnTo>
                <a:cubicBezTo>
                  <a:pt x="0" y="262"/>
                  <a:pt x="263" y="0"/>
                  <a:pt x="586" y="0"/>
                </a:cubicBezTo>
                <a:lnTo>
                  <a:pt x="586" y="0"/>
                </a:lnTo>
                <a:cubicBezTo>
                  <a:pt x="909" y="0"/>
                  <a:pt x="1170" y="262"/>
                  <a:pt x="1170" y="585"/>
                </a:cubicBez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2" name="Freeform 21">
            <a:extLst>
              <a:ext uri="{FF2B5EF4-FFF2-40B4-BE49-F238E27FC236}">
                <a16:creationId xmlns:a16="http://schemas.microsoft.com/office/drawing/2014/main" id="{C5B25364-BF32-9343-A2D8-0276447AC3DB}"/>
              </a:ext>
            </a:extLst>
          </p:cNvPr>
          <p:cNvSpPr>
            <a:spLocks noChangeArrowheads="1"/>
          </p:cNvSpPr>
          <p:nvPr/>
        </p:nvSpPr>
        <p:spPr bwMode="auto">
          <a:xfrm>
            <a:off x="6458541" y="380361"/>
            <a:ext cx="730575" cy="730575"/>
          </a:xfrm>
          <a:custGeom>
            <a:avLst/>
            <a:gdLst>
              <a:gd name="T0" fmla="*/ 1170 w 1171"/>
              <a:gd name="T1" fmla="*/ 585 h 1171"/>
              <a:gd name="T2" fmla="*/ 1170 w 1171"/>
              <a:gd name="T3" fmla="*/ 585 h 1171"/>
              <a:gd name="T4" fmla="*/ 585 w 1171"/>
              <a:gd name="T5" fmla="*/ 1170 h 1171"/>
              <a:gd name="T6" fmla="*/ 585 w 1171"/>
              <a:gd name="T7" fmla="*/ 1170 h 1171"/>
              <a:gd name="T8" fmla="*/ 0 w 1171"/>
              <a:gd name="T9" fmla="*/ 585 h 1171"/>
              <a:gd name="T10" fmla="*/ 0 w 1171"/>
              <a:gd name="T11" fmla="*/ 585 h 1171"/>
              <a:gd name="T12" fmla="*/ 585 w 1171"/>
              <a:gd name="T13" fmla="*/ 0 h 1171"/>
              <a:gd name="T14" fmla="*/ 585 w 1171"/>
              <a:gd name="T15" fmla="*/ 0 h 1171"/>
              <a:gd name="T16" fmla="*/ 1170 w 1171"/>
              <a:gd name="T17" fmla="*/ 585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1" h="1171">
                <a:moveTo>
                  <a:pt x="1170" y="585"/>
                </a:moveTo>
                <a:lnTo>
                  <a:pt x="1170" y="585"/>
                </a:lnTo>
                <a:cubicBezTo>
                  <a:pt x="1170" y="908"/>
                  <a:pt x="908" y="1170"/>
                  <a:pt x="585" y="1170"/>
                </a:cubicBezTo>
                <a:lnTo>
                  <a:pt x="585" y="1170"/>
                </a:lnTo>
                <a:cubicBezTo>
                  <a:pt x="262" y="1170"/>
                  <a:pt x="0" y="908"/>
                  <a:pt x="0" y="585"/>
                </a:cubicBezTo>
                <a:lnTo>
                  <a:pt x="0" y="585"/>
                </a:lnTo>
                <a:cubicBezTo>
                  <a:pt x="0" y="262"/>
                  <a:pt x="262" y="0"/>
                  <a:pt x="585" y="0"/>
                </a:cubicBezTo>
                <a:lnTo>
                  <a:pt x="585" y="0"/>
                </a:lnTo>
                <a:cubicBezTo>
                  <a:pt x="908" y="0"/>
                  <a:pt x="1170" y="262"/>
                  <a:pt x="1170" y="585"/>
                </a:cubicBez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3" name="Freeform 22">
            <a:extLst>
              <a:ext uri="{FF2B5EF4-FFF2-40B4-BE49-F238E27FC236}">
                <a16:creationId xmlns:a16="http://schemas.microsoft.com/office/drawing/2014/main" id="{E1F78004-5E6E-4845-B119-E8B62FFFEE15}"/>
              </a:ext>
            </a:extLst>
          </p:cNvPr>
          <p:cNvSpPr>
            <a:spLocks noChangeArrowheads="1"/>
          </p:cNvSpPr>
          <p:nvPr/>
        </p:nvSpPr>
        <p:spPr bwMode="auto">
          <a:xfrm>
            <a:off x="4148715" y="380361"/>
            <a:ext cx="730575" cy="730575"/>
          </a:xfrm>
          <a:custGeom>
            <a:avLst/>
            <a:gdLst>
              <a:gd name="T0" fmla="*/ 1170 w 1171"/>
              <a:gd name="T1" fmla="*/ 585 h 1171"/>
              <a:gd name="T2" fmla="*/ 1170 w 1171"/>
              <a:gd name="T3" fmla="*/ 585 h 1171"/>
              <a:gd name="T4" fmla="*/ 585 w 1171"/>
              <a:gd name="T5" fmla="*/ 1170 h 1171"/>
              <a:gd name="T6" fmla="*/ 585 w 1171"/>
              <a:gd name="T7" fmla="*/ 1170 h 1171"/>
              <a:gd name="T8" fmla="*/ 0 w 1171"/>
              <a:gd name="T9" fmla="*/ 585 h 1171"/>
              <a:gd name="T10" fmla="*/ 0 w 1171"/>
              <a:gd name="T11" fmla="*/ 585 h 1171"/>
              <a:gd name="T12" fmla="*/ 585 w 1171"/>
              <a:gd name="T13" fmla="*/ 0 h 1171"/>
              <a:gd name="T14" fmla="*/ 585 w 1171"/>
              <a:gd name="T15" fmla="*/ 0 h 1171"/>
              <a:gd name="T16" fmla="*/ 1170 w 1171"/>
              <a:gd name="T17" fmla="*/ 585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1" h="1171">
                <a:moveTo>
                  <a:pt x="1170" y="585"/>
                </a:moveTo>
                <a:lnTo>
                  <a:pt x="1170" y="585"/>
                </a:lnTo>
                <a:cubicBezTo>
                  <a:pt x="1170" y="908"/>
                  <a:pt x="909" y="1170"/>
                  <a:pt x="585" y="1170"/>
                </a:cubicBezTo>
                <a:lnTo>
                  <a:pt x="585" y="1170"/>
                </a:lnTo>
                <a:cubicBezTo>
                  <a:pt x="262" y="1170"/>
                  <a:pt x="0" y="908"/>
                  <a:pt x="0" y="585"/>
                </a:cubicBezTo>
                <a:lnTo>
                  <a:pt x="0" y="585"/>
                </a:lnTo>
                <a:cubicBezTo>
                  <a:pt x="0" y="262"/>
                  <a:pt x="262" y="0"/>
                  <a:pt x="585" y="0"/>
                </a:cubicBezTo>
                <a:lnTo>
                  <a:pt x="585" y="0"/>
                </a:lnTo>
                <a:cubicBezTo>
                  <a:pt x="909" y="0"/>
                  <a:pt x="1170" y="262"/>
                  <a:pt x="1170" y="585"/>
                </a:cubicBez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4" name="Freeform 23">
            <a:extLst>
              <a:ext uri="{FF2B5EF4-FFF2-40B4-BE49-F238E27FC236}">
                <a16:creationId xmlns:a16="http://schemas.microsoft.com/office/drawing/2014/main" id="{A9906A99-61CA-C545-8D19-E634B9AB3B8A}"/>
              </a:ext>
            </a:extLst>
          </p:cNvPr>
          <p:cNvSpPr>
            <a:spLocks noChangeArrowheads="1"/>
          </p:cNvSpPr>
          <p:nvPr/>
        </p:nvSpPr>
        <p:spPr bwMode="auto">
          <a:xfrm>
            <a:off x="4148715" y="2492439"/>
            <a:ext cx="730575" cy="727828"/>
          </a:xfrm>
          <a:custGeom>
            <a:avLst/>
            <a:gdLst>
              <a:gd name="T0" fmla="*/ 1170 w 1171"/>
              <a:gd name="T1" fmla="*/ 584 h 1170"/>
              <a:gd name="T2" fmla="*/ 1170 w 1171"/>
              <a:gd name="T3" fmla="*/ 584 h 1170"/>
              <a:gd name="T4" fmla="*/ 585 w 1171"/>
              <a:gd name="T5" fmla="*/ 1169 h 1170"/>
              <a:gd name="T6" fmla="*/ 585 w 1171"/>
              <a:gd name="T7" fmla="*/ 1169 h 1170"/>
              <a:gd name="T8" fmla="*/ 0 w 1171"/>
              <a:gd name="T9" fmla="*/ 584 h 1170"/>
              <a:gd name="T10" fmla="*/ 0 w 1171"/>
              <a:gd name="T11" fmla="*/ 584 h 1170"/>
              <a:gd name="T12" fmla="*/ 585 w 1171"/>
              <a:gd name="T13" fmla="*/ 0 h 1170"/>
              <a:gd name="T14" fmla="*/ 585 w 1171"/>
              <a:gd name="T15" fmla="*/ 0 h 1170"/>
              <a:gd name="T16" fmla="*/ 1170 w 1171"/>
              <a:gd name="T17" fmla="*/ 584 h 1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1" h="1170">
                <a:moveTo>
                  <a:pt x="1170" y="584"/>
                </a:moveTo>
                <a:lnTo>
                  <a:pt x="1170" y="584"/>
                </a:lnTo>
                <a:cubicBezTo>
                  <a:pt x="1170" y="908"/>
                  <a:pt x="909" y="1169"/>
                  <a:pt x="585" y="1169"/>
                </a:cubicBezTo>
                <a:lnTo>
                  <a:pt x="585" y="1169"/>
                </a:lnTo>
                <a:cubicBezTo>
                  <a:pt x="262" y="1169"/>
                  <a:pt x="0" y="908"/>
                  <a:pt x="0" y="584"/>
                </a:cubicBezTo>
                <a:lnTo>
                  <a:pt x="0" y="584"/>
                </a:lnTo>
                <a:cubicBezTo>
                  <a:pt x="0" y="261"/>
                  <a:pt x="262" y="0"/>
                  <a:pt x="585" y="0"/>
                </a:cubicBezTo>
                <a:lnTo>
                  <a:pt x="585" y="0"/>
                </a:lnTo>
                <a:cubicBezTo>
                  <a:pt x="909" y="0"/>
                  <a:pt x="1170" y="261"/>
                  <a:pt x="1170" y="584"/>
                </a:cubicBez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5" name="Freeform 24">
            <a:extLst>
              <a:ext uri="{FF2B5EF4-FFF2-40B4-BE49-F238E27FC236}">
                <a16:creationId xmlns:a16="http://schemas.microsoft.com/office/drawing/2014/main" id="{C51C54AF-104A-2B49-836D-BA3E860DCC04}"/>
              </a:ext>
            </a:extLst>
          </p:cNvPr>
          <p:cNvSpPr>
            <a:spLocks noChangeArrowheads="1"/>
          </p:cNvSpPr>
          <p:nvPr/>
        </p:nvSpPr>
        <p:spPr bwMode="auto">
          <a:xfrm>
            <a:off x="5302255" y="4604513"/>
            <a:ext cx="730575" cy="730575"/>
          </a:xfrm>
          <a:custGeom>
            <a:avLst/>
            <a:gdLst>
              <a:gd name="T0" fmla="*/ 1171 w 1172"/>
              <a:gd name="T1" fmla="*/ 585 h 1171"/>
              <a:gd name="T2" fmla="*/ 1171 w 1172"/>
              <a:gd name="T3" fmla="*/ 585 h 1171"/>
              <a:gd name="T4" fmla="*/ 586 w 1172"/>
              <a:gd name="T5" fmla="*/ 1170 h 1171"/>
              <a:gd name="T6" fmla="*/ 586 w 1172"/>
              <a:gd name="T7" fmla="*/ 1170 h 1171"/>
              <a:gd name="T8" fmla="*/ 0 w 1172"/>
              <a:gd name="T9" fmla="*/ 585 h 1171"/>
              <a:gd name="T10" fmla="*/ 0 w 1172"/>
              <a:gd name="T11" fmla="*/ 585 h 1171"/>
              <a:gd name="T12" fmla="*/ 586 w 1172"/>
              <a:gd name="T13" fmla="*/ 0 h 1171"/>
              <a:gd name="T14" fmla="*/ 586 w 1172"/>
              <a:gd name="T15" fmla="*/ 0 h 1171"/>
              <a:gd name="T16" fmla="*/ 1171 w 1172"/>
              <a:gd name="T17" fmla="*/ 585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2" h="1171">
                <a:moveTo>
                  <a:pt x="1171" y="585"/>
                </a:moveTo>
                <a:lnTo>
                  <a:pt x="1171" y="585"/>
                </a:lnTo>
                <a:cubicBezTo>
                  <a:pt x="1171" y="908"/>
                  <a:pt x="909" y="1170"/>
                  <a:pt x="586" y="1170"/>
                </a:cubicBezTo>
                <a:lnTo>
                  <a:pt x="586" y="1170"/>
                </a:lnTo>
                <a:cubicBezTo>
                  <a:pt x="263" y="1170"/>
                  <a:pt x="0" y="908"/>
                  <a:pt x="0" y="585"/>
                </a:cubicBezTo>
                <a:lnTo>
                  <a:pt x="0" y="585"/>
                </a:lnTo>
                <a:cubicBezTo>
                  <a:pt x="0" y="262"/>
                  <a:pt x="263" y="0"/>
                  <a:pt x="586" y="0"/>
                </a:cubicBezTo>
                <a:lnTo>
                  <a:pt x="586" y="0"/>
                </a:lnTo>
                <a:cubicBezTo>
                  <a:pt x="909" y="0"/>
                  <a:pt x="1171" y="262"/>
                  <a:pt x="1171" y="585"/>
                </a:cubicBez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6" name="Freeform 25">
            <a:extLst>
              <a:ext uri="{FF2B5EF4-FFF2-40B4-BE49-F238E27FC236}">
                <a16:creationId xmlns:a16="http://schemas.microsoft.com/office/drawing/2014/main" id="{9FAA7504-59FB-6D47-81D2-84F777461961}"/>
              </a:ext>
            </a:extLst>
          </p:cNvPr>
          <p:cNvSpPr>
            <a:spLocks noChangeArrowheads="1"/>
          </p:cNvSpPr>
          <p:nvPr/>
        </p:nvSpPr>
        <p:spPr bwMode="auto">
          <a:xfrm>
            <a:off x="11080940" y="4604513"/>
            <a:ext cx="730575" cy="730575"/>
          </a:xfrm>
          <a:custGeom>
            <a:avLst/>
            <a:gdLst>
              <a:gd name="T0" fmla="*/ 1170 w 1171"/>
              <a:gd name="T1" fmla="*/ 585 h 1171"/>
              <a:gd name="T2" fmla="*/ 1170 w 1171"/>
              <a:gd name="T3" fmla="*/ 585 h 1171"/>
              <a:gd name="T4" fmla="*/ 585 w 1171"/>
              <a:gd name="T5" fmla="*/ 1170 h 1171"/>
              <a:gd name="T6" fmla="*/ 585 w 1171"/>
              <a:gd name="T7" fmla="*/ 1170 h 1171"/>
              <a:gd name="T8" fmla="*/ 0 w 1171"/>
              <a:gd name="T9" fmla="*/ 585 h 1171"/>
              <a:gd name="T10" fmla="*/ 0 w 1171"/>
              <a:gd name="T11" fmla="*/ 585 h 1171"/>
              <a:gd name="T12" fmla="*/ 585 w 1171"/>
              <a:gd name="T13" fmla="*/ 0 h 1171"/>
              <a:gd name="T14" fmla="*/ 585 w 1171"/>
              <a:gd name="T15" fmla="*/ 0 h 1171"/>
              <a:gd name="T16" fmla="*/ 1170 w 1171"/>
              <a:gd name="T17" fmla="*/ 585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1" h="1171">
                <a:moveTo>
                  <a:pt x="1170" y="585"/>
                </a:moveTo>
                <a:lnTo>
                  <a:pt x="1170" y="585"/>
                </a:lnTo>
                <a:cubicBezTo>
                  <a:pt x="1170" y="908"/>
                  <a:pt x="908" y="1170"/>
                  <a:pt x="585" y="1170"/>
                </a:cubicBezTo>
                <a:lnTo>
                  <a:pt x="585" y="1170"/>
                </a:lnTo>
                <a:cubicBezTo>
                  <a:pt x="262" y="1170"/>
                  <a:pt x="0" y="908"/>
                  <a:pt x="0" y="585"/>
                </a:cubicBezTo>
                <a:lnTo>
                  <a:pt x="0" y="585"/>
                </a:lnTo>
                <a:cubicBezTo>
                  <a:pt x="0" y="262"/>
                  <a:pt x="262" y="0"/>
                  <a:pt x="585" y="0"/>
                </a:cubicBezTo>
                <a:lnTo>
                  <a:pt x="585" y="0"/>
                </a:lnTo>
                <a:cubicBezTo>
                  <a:pt x="908" y="0"/>
                  <a:pt x="1170" y="262"/>
                  <a:pt x="1170" y="585"/>
                </a:cubicBez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7" name="Freeform 26">
            <a:extLst>
              <a:ext uri="{FF2B5EF4-FFF2-40B4-BE49-F238E27FC236}">
                <a16:creationId xmlns:a16="http://schemas.microsoft.com/office/drawing/2014/main" id="{4A502F09-126E-9E48-935C-B538EB139082}"/>
              </a:ext>
            </a:extLst>
          </p:cNvPr>
          <p:cNvSpPr>
            <a:spLocks noChangeArrowheads="1"/>
          </p:cNvSpPr>
          <p:nvPr/>
        </p:nvSpPr>
        <p:spPr bwMode="auto">
          <a:xfrm>
            <a:off x="8768368" y="2492439"/>
            <a:ext cx="730575" cy="727828"/>
          </a:xfrm>
          <a:custGeom>
            <a:avLst/>
            <a:gdLst>
              <a:gd name="T0" fmla="*/ 1170 w 1171"/>
              <a:gd name="T1" fmla="*/ 584 h 1170"/>
              <a:gd name="T2" fmla="*/ 1170 w 1171"/>
              <a:gd name="T3" fmla="*/ 584 h 1170"/>
              <a:gd name="T4" fmla="*/ 586 w 1171"/>
              <a:gd name="T5" fmla="*/ 1169 h 1170"/>
              <a:gd name="T6" fmla="*/ 586 w 1171"/>
              <a:gd name="T7" fmla="*/ 1169 h 1170"/>
              <a:gd name="T8" fmla="*/ 0 w 1171"/>
              <a:gd name="T9" fmla="*/ 584 h 1170"/>
              <a:gd name="T10" fmla="*/ 0 w 1171"/>
              <a:gd name="T11" fmla="*/ 584 h 1170"/>
              <a:gd name="T12" fmla="*/ 586 w 1171"/>
              <a:gd name="T13" fmla="*/ 0 h 1170"/>
              <a:gd name="T14" fmla="*/ 586 w 1171"/>
              <a:gd name="T15" fmla="*/ 0 h 1170"/>
              <a:gd name="T16" fmla="*/ 1170 w 1171"/>
              <a:gd name="T17" fmla="*/ 584 h 1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1" h="1170">
                <a:moveTo>
                  <a:pt x="1170" y="584"/>
                </a:moveTo>
                <a:lnTo>
                  <a:pt x="1170" y="584"/>
                </a:lnTo>
                <a:cubicBezTo>
                  <a:pt x="1170" y="908"/>
                  <a:pt x="909" y="1169"/>
                  <a:pt x="586" y="1169"/>
                </a:cubicBezTo>
                <a:lnTo>
                  <a:pt x="586" y="1169"/>
                </a:lnTo>
                <a:cubicBezTo>
                  <a:pt x="263" y="1169"/>
                  <a:pt x="0" y="908"/>
                  <a:pt x="0" y="584"/>
                </a:cubicBezTo>
                <a:lnTo>
                  <a:pt x="0" y="584"/>
                </a:lnTo>
                <a:cubicBezTo>
                  <a:pt x="0" y="261"/>
                  <a:pt x="263" y="0"/>
                  <a:pt x="586" y="0"/>
                </a:cubicBezTo>
                <a:lnTo>
                  <a:pt x="586" y="0"/>
                </a:lnTo>
                <a:cubicBezTo>
                  <a:pt x="909" y="0"/>
                  <a:pt x="1170" y="261"/>
                  <a:pt x="1170" y="584"/>
                </a:cubicBez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8" name="Freeform 27">
            <a:extLst>
              <a:ext uri="{FF2B5EF4-FFF2-40B4-BE49-F238E27FC236}">
                <a16:creationId xmlns:a16="http://schemas.microsoft.com/office/drawing/2014/main" id="{F0B81864-FA3D-1149-8BC0-A5CCC193E339}"/>
              </a:ext>
            </a:extLst>
          </p:cNvPr>
          <p:cNvSpPr>
            <a:spLocks noChangeArrowheads="1"/>
          </p:cNvSpPr>
          <p:nvPr/>
        </p:nvSpPr>
        <p:spPr bwMode="auto">
          <a:xfrm>
            <a:off x="1836142" y="380361"/>
            <a:ext cx="730575" cy="730575"/>
          </a:xfrm>
          <a:custGeom>
            <a:avLst/>
            <a:gdLst>
              <a:gd name="T0" fmla="*/ 1170 w 1171"/>
              <a:gd name="T1" fmla="*/ 585 h 1171"/>
              <a:gd name="T2" fmla="*/ 1170 w 1171"/>
              <a:gd name="T3" fmla="*/ 585 h 1171"/>
              <a:gd name="T4" fmla="*/ 585 w 1171"/>
              <a:gd name="T5" fmla="*/ 1170 h 1171"/>
              <a:gd name="T6" fmla="*/ 585 w 1171"/>
              <a:gd name="T7" fmla="*/ 1170 h 1171"/>
              <a:gd name="T8" fmla="*/ 0 w 1171"/>
              <a:gd name="T9" fmla="*/ 585 h 1171"/>
              <a:gd name="T10" fmla="*/ 0 w 1171"/>
              <a:gd name="T11" fmla="*/ 585 h 1171"/>
              <a:gd name="T12" fmla="*/ 585 w 1171"/>
              <a:gd name="T13" fmla="*/ 0 h 1171"/>
              <a:gd name="T14" fmla="*/ 585 w 1171"/>
              <a:gd name="T15" fmla="*/ 0 h 1171"/>
              <a:gd name="T16" fmla="*/ 1170 w 1171"/>
              <a:gd name="T17" fmla="*/ 585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1" h="1171">
                <a:moveTo>
                  <a:pt x="1170" y="585"/>
                </a:moveTo>
                <a:lnTo>
                  <a:pt x="1170" y="585"/>
                </a:lnTo>
                <a:cubicBezTo>
                  <a:pt x="1170" y="908"/>
                  <a:pt x="908" y="1170"/>
                  <a:pt x="585" y="1170"/>
                </a:cubicBezTo>
                <a:lnTo>
                  <a:pt x="585" y="1170"/>
                </a:lnTo>
                <a:cubicBezTo>
                  <a:pt x="262" y="1170"/>
                  <a:pt x="0" y="908"/>
                  <a:pt x="0" y="585"/>
                </a:cubicBezTo>
                <a:lnTo>
                  <a:pt x="0" y="585"/>
                </a:lnTo>
                <a:cubicBezTo>
                  <a:pt x="0" y="262"/>
                  <a:pt x="262" y="0"/>
                  <a:pt x="585" y="0"/>
                </a:cubicBezTo>
                <a:lnTo>
                  <a:pt x="585" y="0"/>
                </a:lnTo>
                <a:cubicBezTo>
                  <a:pt x="908" y="0"/>
                  <a:pt x="1170" y="262"/>
                  <a:pt x="1170" y="585"/>
                </a:cubicBez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9" name="Freeform 28">
            <a:extLst>
              <a:ext uri="{FF2B5EF4-FFF2-40B4-BE49-F238E27FC236}">
                <a16:creationId xmlns:a16="http://schemas.microsoft.com/office/drawing/2014/main" id="{3BB8A15B-265B-004C-A7C2-72354169B2F7}"/>
              </a:ext>
            </a:extLst>
          </p:cNvPr>
          <p:cNvSpPr>
            <a:spLocks noChangeArrowheads="1"/>
          </p:cNvSpPr>
          <p:nvPr/>
        </p:nvSpPr>
        <p:spPr bwMode="auto">
          <a:xfrm>
            <a:off x="11080940" y="380361"/>
            <a:ext cx="730575" cy="730575"/>
          </a:xfrm>
          <a:custGeom>
            <a:avLst/>
            <a:gdLst>
              <a:gd name="T0" fmla="*/ 1170 w 1171"/>
              <a:gd name="T1" fmla="*/ 585 h 1171"/>
              <a:gd name="T2" fmla="*/ 1170 w 1171"/>
              <a:gd name="T3" fmla="*/ 585 h 1171"/>
              <a:gd name="T4" fmla="*/ 585 w 1171"/>
              <a:gd name="T5" fmla="*/ 1170 h 1171"/>
              <a:gd name="T6" fmla="*/ 585 w 1171"/>
              <a:gd name="T7" fmla="*/ 1170 h 1171"/>
              <a:gd name="T8" fmla="*/ 0 w 1171"/>
              <a:gd name="T9" fmla="*/ 585 h 1171"/>
              <a:gd name="T10" fmla="*/ 0 w 1171"/>
              <a:gd name="T11" fmla="*/ 585 h 1171"/>
              <a:gd name="T12" fmla="*/ 585 w 1171"/>
              <a:gd name="T13" fmla="*/ 0 h 1171"/>
              <a:gd name="T14" fmla="*/ 585 w 1171"/>
              <a:gd name="T15" fmla="*/ 0 h 1171"/>
              <a:gd name="T16" fmla="*/ 1170 w 1171"/>
              <a:gd name="T17" fmla="*/ 585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71" h="1171">
                <a:moveTo>
                  <a:pt x="1170" y="585"/>
                </a:moveTo>
                <a:lnTo>
                  <a:pt x="1170" y="585"/>
                </a:lnTo>
                <a:cubicBezTo>
                  <a:pt x="1170" y="908"/>
                  <a:pt x="908" y="1170"/>
                  <a:pt x="585" y="1170"/>
                </a:cubicBezTo>
                <a:lnTo>
                  <a:pt x="585" y="1170"/>
                </a:lnTo>
                <a:cubicBezTo>
                  <a:pt x="262" y="1170"/>
                  <a:pt x="0" y="908"/>
                  <a:pt x="0" y="585"/>
                </a:cubicBezTo>
                <a:lnTo>
                  <a:pt x="0" y="585"/>
                </a:lnTo>
                <a:cubicBezTo>
                  <a:pt x="0" y="262"/>
                  <a:pt x="262" y="0"/>
                  <a:pt x="585" y="0"/>
                </a:cubicBezTo>
                <a:lnTo>
                  <a:pt x="585" y="0"/>
                </a:lnTo>
                <a:cubicBezTo>
                  <a:pt x="908" y="0"/>
                  <a:pt x="1170" y="262"/>
                  <a:pt x="1170" y="585"/>
                </a:cubicBezTo>
              </a:path>
            </a:pathLst>
          </a:custGeom>
          <a:solidFill>
            <a:srgbClr val="26B573"/>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0" name="Freeform 49">
            <a:extLst>
              <a:ext uri="{FF2B5EF4-FFF2-40B4-BE49-F238E27FC236}">
                <a16:creationId xmlns:a16="http://schemas.microsoft.com/office/drawing/2014/main" id="{1A52062F-2672-1A4B-9E48-8F5ACC994A09}"/>
              </a:ext>
            </a:extLst>
          </p:cNvPr>
          <p:cNvSpPr>
            <a:spLocks noChangeArrowheads="1"/>
          </p:cNvSpPr>
          <p:nvPr/>
        </p:nvSpPr>
        <p:spPr bwMode="auto">
          <a:xfrm>
            <a:off x="1976214" y="553860"/>
            <a:ext cx="452555" cy="386169"/>
          </a:xfrm>
          <a:custGeom>
            <a:avLst/>
            <a:gdLst>
              <a:gd name="connsiteX0" fmla="*/ 470355 w 905109"/>
              <a:gd name="connsiteY0" fmla="*/ 708069 h 772338"/>
              <a:gd name="connsiteX1" fmla="*/ 471117 w 905109"/>
              <a:gd name="connsiteY1" fmla="*/ 708820 h 772338"/>
              <a:gd name="connsiteX2" fmla="*/ 433851 w 905109"/>
              <a:gd name="connsiteY2" fmla="*/ 726094 h 772338"/>
              <a:gd name="connsiteX3" fmla="*/ 432882 w 905109"/>
              <a:gd name="connsiteY3" fmla="*/ 725179 h 772338"/>
              <a:gd name="connsiteX4" fmla="*/ 528627 w 905109"/>
              <a:gd name="connsiteY4" fmla="*/ 681462 h 772338"/>
              <a:gd name="connsiteX5" fmla="*/ 529106 w 905109"/>
              <a:gd name="connsiteY5" fmla="*/ 681941 h 772338"/>
              <a:gd name="connsiteX6" fmla="*/ 492491 w 905109"/>
              <a:gd name="connsiteY6" fmla="*/ 698913 h 772338"/>
              <a:gd name="connsiteX7" fmla="*/ 491837 w 905109"/>
              <a:gd name="connsiteY7" fmla="*/ 698260 h 772338"/>
              <a:gd name="connsiteX8" fmla="*/ 352817 w 905109"/>
              <a:gd name="connsiteY8" fmla="*/ 676457 h 772338"/>
              <a:gd name="connsiteX9" fmla="*/ 342844 w 905109"/>
              <a:gd name="connsiteY9" fmla="*/ 682683 h 772338"/>
              <a:gd name="connsiteX10" fmla="*/ 340350 w 905109"/>
              <a:gd name="connsiteY10" fmla="*/ 690154 h 772338"/>
              <a:gd name="connsiteX11" fmla="*/ 342844 w 905109"/>
              <a:gd name="connsiteY11" fmla="*/ 701361 h 772338"/>
              <a:gd name="connsiteX12" fmla="*/ 345337 w 905109"/>
              <a:gd name="connsiteY12" fmla="*/ 702606 h 772338"/>
              <a:gd name="connsiteX13" fmla="*/ 354064 w 905109"/>
              <a:gd name="connsiteY13" fmla="*/ 708832 h 772338"/>
              <a:gd name="connsiteX14" fmla="*/ 361544 w 905109"/>
              <a:gd name="connsiteY14" fmla="*/ 707587 h 772338"/>
              <a:gd name="connsiteX15" fmla="*/ 372765 w 905109"/>
              <a:gd name="connsiteY15" fmla="*/ 698871 h 772338"/>
              <a:gd name="connsiteX16" fmla="*/ 374011 w 905109"/>
              <a:gd name="connsiteY16" fmla="*/ 697626 h 772338"/>
              <a:gd name="connsiteX17" fmla="*/ 587547 w 905109"/>
              <a:gd name="connsiteY17" fmla="*/ 654560 h 772338"/>
              <a:gd name="connsiteX18" fmla="*/ 587748 w 905109"/>
              <a:gd name="connsiteY18" fmla="*/ 654758 h 772338"/>
              <a:gd name="connsiteX19" fmla="*/ 551246 w 905109"/>
              <a:gd name="connsiteY19" fmla="*/ 671678 h 772338"/>
              <a:gd name="connsiteX20" fmla="*/ 550873 w 905109"/>
              <a:gd name="connsiteY20" fmla="*/ 671305 h 772338"/>
              <a:gd name="connsiteX21" fmla="*/ 315416 w 905109"/>
              <a:gd name="connsiteY21" fmla="*/ 639101 h 772338"/>
              <a:gd name="connsiteX22" fmla="*/ 304196 w 905109"/>
              <a:gd name="connsiteY22" fmla="*/ 647817 h 772338"/>
              <a:gd name="connsiteX23" fmla="*/ 299209 w 905109"/>
              <a:gd name="connsiteY23" fmla="*/ 656534 h 772338"/>
              <a:gd name="connsiteX24" fmla="*/ 301703 w 905109"/>
              <a:gd name="connsiteY24" fmla="*/ 666495 h 772338"/>
              <a:gd name="connsiteX25" fmla="*/ 304196 w 905109"/>
              <a:gd name="connsiteY25" fmla="*/ 668986 h 772338"/>
              <a:gd name="connsiteX26" fmla="*/ 312923 w 905109"/>
              <a:gd name="connsiteY26" fmla="*/ 673967 h 772338"/>
              <a:gd name="connsiteX27" fmla="*/ 322897 w 905109"/>
              <a:gd name="connsiteY27" fmla="*/ 671476 h 772338"/>
              <a:gd name="connsiteX28" fmla="*/ 337857 w 905109"/>
              <a:gd name="connsiteY28" fmla="*/ 660269 h 772338"/>
              <a:gd name="connsiteX29" fmla="*/ 629586 w 905109"/>
              <a:gd name="connsiteY29" fmla="*/ 635365 h 772338"/>
              <a:gd name="connsiteX30" fmla="*/ 614148 w 905109"/>
              <a:gd name="connsiteY30" fmla="*/ 642521 h 772338"/>
              <a:gd name="connsiteX31" fmla="*/ 614022 w 905109"/>
              <a:gd name="connsiteY31" fmla="*/ 642472 h 772338"/>
              <a:gd name="connsiteX32" fmla="*/ 391465 w 905109"/>
              <a:gd name="connsiteY32" fmla="*/ 614197 h 772338"/>
              <a:gd name="connsiteX33" fmla="*/ 407673 w 905109"/>
              <a:gd name="connsiteY33" fmla="*/ 614197 h 772338"/>
              <a:gd name="connsiteX34" fmla="*/ 491837 w 905109"/>
              <a:gd name="connsiteY34" fmla="*/ 698260 h 772338"/>
              <a:gd name="connsiteX35" fmla="*/ 470355 w 905109"/>
              <a:gd name="connsiteY35" fmla="*/ 708069 h 772338"/>
              <a:gd name="connsiteX36" fmla="*/ 391465 w 905109"/>
              <a:gd name="connsiteY36" fmla="*/ 630384 h 772338"/>
              <a:gd name="connsiteX37" fmla="*/ 391465 w 905109"/>
              <a:gd name="connsiteY37" fmla="*/ 614197 h 772338"/>
              <a:gd name="connsiteX38" fmla="*/ 286742 w 905109"/>
              <a:gd name="connsiteY38" fmla="*/ 610461 h 772338"/>
              <a:gd name="connsiteX39" fmla="*/ 287989 w 905109"/>
              <a:gd name="connsiteY39" fmla="*/ 611706 h 772338"/>
              <a:gd name="connsiteX40" fmla="*/ 289235 w 905109"/>
              <a:gd name="connsiteY40" fmla="*/ 614197 h 772338"/>
              <a:gd name="connsiteX41" fmla="*/ 295469 w 905109"/>
              <a:gd name="connsiteY41" fmla="*/ 619178 h 772338"/>
              <a:gd name="connsiteX42" fmla="*/ 435100 w 905109"/>
              <a:gd name="connsiteY42" fmla="*/ 571860 h 772338"/>
              <a:gd name="connsiteX43" fmla="*/ 451307 w 905109"/>
              <a:gd name="connsiteY43" fmla="*/ 571860 h 772338"/>
              <a:gd name="connsiteX44" fmla="*/ 550873 w 905109"/>
              <a:gd name="connsiteY44" fmla="*/ 671305 h 772338"/>
              <a:gd name="connsiteX45" fmla="*/ 528627 w 905109"/>
              <a:gd name="connsiteY45" fmla="*/ 681462 h 772338"/>
              <a:gd name="connsiteX46" fmla="*/ 435100 w 905109"/>
              <a:gd name="connsiteY46" fmla="*/ 588047 h 772338"/>
              <a:gd name="connsiteX47" fmla="*/ 435100 w 905109"/>
              <a:gd name="connsiteY47" fmla="*/ 571860 h 772338"/>
              <a:gd name="connsiteX48" fmla="*/ 477488 w 905109"/>
              <a:gd name="connsiteY48" fmla="*/ 529523 h 772338"/>
              <a:gd name="connsiteX49" fmla="*/ 493695 w 905109"/>
              <a:gd name="connsiteY49" fmla="*/ 529523 h 772338"/>
              <a:gd name="connsiteX50" fmla="*/ 602159 w 905109"/>
              <a:gd name="connsiteY50" fmla="*/ 637856 h 772338"/>
              <a:gd name="connsiteX51" fmla="*/ 614022 w 905109"/>
              <a:gd name="connsiteY51" fmla="*/ 642472 h 772338"/>
              <a:gd name="connsiteX52" fmla="*/ 587547 w 905109"/>
              <a:gd name="connsiteY52" fmla="*/ 654560 h 772338"/>
              <a:gd name="connsiteX53" fmla="*/ 477488 w 905109"/>
              <a:gd name="connsiteY53" fmla="*/ 545710 h 772338"/>
              <a:gd name="connsiteX54" fmla="*/ 477488 w 905109"/>
              <a:gd name="connsiteY54" fmla="*/ 529523 h 772338"/>
              <a:gd name="connsiteX55" fmla="*/ 341130 w 905109"/>
              <a:gd name="connsiteY55" fmla="*/ 369825 h 772338"/>
              <a:gd name="connsiteX56" fmla="*/ 321650 w 905109"/>
              <a:gd name="connsiteY56" fmla="*/ 376362 h 772338"/>
              <a:gd name="connsiteX57" fmla="*/ 231887 w 905109"/>
              <a:gd name="connsiteY57" fmla="*/ 467262 h 772338"/>
              <a:gd name="connsiteX58" fmla="*/ 236874 w 905109"/>
              <a:gd name="connsiteY58" fmla="*/ 528278 h 772338"/>
              <a:gd name="connsiteX59" fmla="*/ 365285 w 905109"/>
              <a:gd name="connsiteY59" fmla="*/ 657779 h 772338"/>
              <a:gd name="connsiteX60" fmla="*/ 407673 w 905109"/>
              <a:gd name="connsiteY60" fmla="*/ 701361 h 772338"/>
              <a:gd name="connsiteX61" fmla="*/ 432882 w 905109"/>
              <a:gd name="connsiteY61" fmla="*/ 725179 h 772338"/>
              <a:gd name="connsiteX62" fmla="*/ 411413 w 905109"/>
              <a:gd name="connsiteY62" fmla="*/ 734982 h 772338"/>
              <a:gd name="connsiteX63" fmla="*/ 391465 w 905109"/>
              <a:gd name="connsiteY63" fmla="*/ 716304 h 772338"/>
              <a:gd name="connsiteX64" fmla="*/ 390219 w 905109"/>
              <a:gd name="connsiteY64" fmla="*/ 713813 h 772338"/>
              <a:gd name="connsiteX65" fmla="*/ 386479 w 905109"/>
              <a:gd name="connsiteY65" fmla="*/ 716304 h 772338"/>
              <a:gd name="connsiteX66" fmla="*/ 386479 w 905109"/>
              <a:gd name="connsiteY66" fmla="*/ 732491 h 772338"/>
              <a:gd name="connsiteX67" fmla="*/ 388972 w 905109"/>
              <a:gd name="connsiteY67" fmla="*/ 736227 h 772338"/>
              <a:gd name="connsiteX68" fmla="*/ 403932 w 905109"/>
              <a:gd name="connsiteY68" fmla="*/ 739963 h 772338"/>
              <a:gd name="connsiteX69" fmla="*/ 433851 w 905109"/>
              <a:gd name="connsiteY69" fmla="*/ 726094 h 772338"/>
              <a:gd name="connsiteX70" fmla="*/ 453801 w 905109"/>
              <a:gd name="connsiteY70" fmla="*/ 744943 h 772338"/>
              <a:gd name="connsiteX71" fmla="*/ 476241 w 905109"/>
              <a:gd name="connsiteY71" fmla="*/ 744943 h 772338"/>
              <a:gd name="connsiteX72" fmla="*/ 479981 w 905109"/>
              <a:gd name="connsiteY72" fmla="*/ 741208 h 772338"/>
              <a:gd name="connsiteX73" fmla="*/ 484968 w 905109"/>
              <a:gd name="connsiteY73" fmla="*/ 730001 h 772338"/>
              <a:gd name="connsiteX74" fmla="*/ 479981 w 905109"/>
              <a:gd name="connsiteY74" fmla="*/ 717549 h 772338"/>
              <a:gd name="connsiteX75" fmla="*/ 471117 w 905109"/>
              <a:gd name="connsiteY75" fmla="*/ 708820 h 772338"/>
              <a:gd name="connsiteX76" fmla="*/ 492491 w 905109"/>
              <a:gd name="connsiteY76" fmla="*/ 698913 h 772338"/>
              <a:gd name="connsiteX77" fmla="*/ 516136 w 905109"/>
              <a:gd name="connsiteY77" fmla="*/ 722530 h 772338"/>
              <a:gd name="connsiteX78" fmla="*/ 541070 w 905109"/>
              <a:gd name="connsiteY78" fmla="*/ 722530 h 772338"/>
              <a:gd name="connsiteX79" fmla="*/ 543563 w 905109"/>
              <a:gd name="connsiteY79" fmla="*/ 720039 h 772338"/>
              <a:gd name="connsiteX80" fmla="*/ 548550 w 905109"/>
              <a:gd name="connsiteY80" fmla="*/ 708832 h 772338"/>
              <a:gd name="connsiteX81" fmla="*/ 543563 w 905109"/>
              <a:gd name="connsiteY81" fmla="*/ 696380 h 772338"/>
              <a:gd name="connsiteX82" fmla="*/ 529106 w 905109"/>
              <a:gd name="connsiteY82" fmla="*/ 681941 h 772338"/>
              <a:gd name="connsiteX83" fmla="*/ 551246 w 905109"/>
              <a:gd name="connsiteY83" fmla="*/ 671678 h 772338"/>
              <a:gd name="connsiteX84" fmla="*/ 559771 w 905109"/>
              <a:gd name="connsiteY84" fmla="*/ 680193 h 772338"/>
              <a:gd name="connsiteX85" fmla="*/ 577224 w 905109"/>
              <a:gd name="connsiteY85" fmla="*/ 698871 h 772338"/>
              <a:gd name="connsiteX86" fmla="*/ 605899 w 905109"/>
              <a:gd name="connsiteY86" fmla="*/ 701361 h 772338"/>
              <a:gd name="connsiteX87" fmla="*/ 608392 w 905109"/>
              <a:gd name="connsiteY87" fmla="*/ 698871 h 772338"/>
              <a:gd name="connsiteX88" fmla="*/ 604652 w 905109"/>
              <a:gd name="connsiteY88" fmla="*/ 671476 h 772338"/>
              <a:gd name="connsiteX89" fmla="*/ 587748 w 905109"/>
              <a:gd name="connsiteY89" fmla="*/ 654758 h 772338"/>
              <a:gd name="connsiteX90" fmla="*/ 614148 w 905109"/>
              <a:gd name="connsiteY90" fmla="*/ 642521 h 772338"/>
              <a:gd name="connsiteX91" fmla="*/ 614158 w 905109"/>
              <a:gd name="connsiteY91" fmla="*/ 642525 h 772338"/>
              <a:gd name="connsiteX92" fmla="*/ 627093 w 905109"/>
              <a:gd name="connsiteY92" fmla="*/ 637856 h 772338"/>
              <a:gd name="connsiteX93" fmla="*/ 629586 w 905109"/>
              <a:gd name="connsiteY93" fmla="*/ 635365 h 772338"/>
              <a:gd name="connsiteX94" fmla="*/ 634573 w 905109"/>
              <a:gd name="connsiteY94" fmla="*/ 622913 h 772338"/>
              <a:gd name="connsiteX95" fmla="*/ 629586 w 905109"/>
              <a:gd name="connsiteY95" fmla="*/ 610461 h 772338"/>
              <a:gd name="connsiteX96" fmla="*/ 563511 w 905109"/>
              <a:gd name="connsiteY96" fmla="*/ 545710 h 772338"/>
              <a:gd name="connsiteX97" fmla="*/ 552290 w 905109"/>
              <a:gd name="connsiteY97" fmla="*/ 533258 h 772338"/>
              <a:gd name="connsiteX98" fmla="*/ 544810 w 905109"/>
              <a:gd name="connsiteY98" fmla="*/ 525787 h 772338"/>
              <a:gd name="connsiteX99" fmla="*/ 441334 w 905109"/>
              <a:gd name="connsiteY99" fmla="*/ 482205 h 772338"/>
              <a:gd name="connsiteX100" fmla="*/ 438840 w 905109"/>
              <a:gd name="connsiteY100" fmla="*/ 482205 h 772338"/>
              <a:gd name="connsiteX101" fmla="*/ 408919 w 905109"/>
              <a:gd name="connsiteY101" fmla="*/ 518316 h 772338"/>
              <a:gd name="connsiteX102" fmla="*/ 362791 w 905109"/>
              <a:gd name="connsiteY102" fmla="*/ 549446 h 772338"/>
              <a:gd name="connsiteX103" fmla="*/ 346584 w 905109"/>
              <a:gd name="connsiteY103" fmla="*/ 546956 h 772338"/>
              <a:gd name="connsiteX104" fmla="*/ 325390 w 905109"/>
              <a:gd name="connsiteY104" fmla="*/ 530768 h 772338"/>
              <a:gd name="connsiteX105" fmla="*/ 317910 w 905109"/>
              <a:gd name="connsiteY105" fmla="*/ 484695 h 772338"/>
              <a:gd name="connsiteX106" fmla="*/ 383985 w 905109"/>
              <a:gd name="connsiteY106" fmla="*/ 393795 h 772338"/>
              <a:gd name="connsiteX107" fmla="*/ 361544 w 905109"/>
              <a:gd name="connsiteY107" fmla="*/ 376362 h 772338"/>
              <a:gd name="connsiteX108" fmla="*/ 341130 w 905109"/>
              <a:gd name="connsiteY108" fmla="*/ 369825 h 772338"/>
              <a:gd name="connsiteX109" fmla="*/ 519097 w 905109"/>
              <a:gd name="connsiteY109" fmla="*/ 354104 h 772338"/>
              <a:gd name="connsiteX110" fmla="*/ 437593 w 905109"/>
              <a:gd name="connsiteY110" fmla="*/ 376362 h 772338"/>
              <a:gd name="connsiteX111" fmla="*/ 435100 w 905109"/>
              <a:gd name="connsiteY111" fmla="*/ 376362 h 772338"/>
              <a:gd name="connsiteX112" fmla="*/ 435100 w 905109"/>
              <a:gd name="connsiteY112" fmla="*/ 377608 h 772338"/>
              <a:gd name="connsiteX113" fmla="*/ 339104 w 905109"/>
              <a:gd name="connsiteY113" fmla="*/ 493412 h 772338"/>
              <a:gd name="connsiteX114" fmla="*/ 342844 w 905109"/>
              <a:gd name="connsiteY114" fmla="*/ 517071 h 772338"/>
              <a:gd name="connsiteX115" fmla="*/ 354064 w 905109"/>
              <a:gd name="connsiteY115" fmla="*/ 525787 h 772338"/>
              <a:gd name="connsiteX116" fmla="*/ 387725 w 905109"/>
              <a:gd name="connsiteY116" fmla="*/ 509599 h 772338"/>
              <a:gd name="connsiteX117" fmla="*/ 425126 w 905109"/>
              <a:gd name="connsiteY117" fmla="*/ 463527 h 772338"/>
              <a:gd name="connsiteX118" fmla="*/ 457541 w 905109"/>
              <a:gd name="connsiteY118" fmla="*/ 467262 h 772338"/>
              <a:gd name="connsiteX119" fmla="*/ 607145 w 905109"/>
              <a:gd name="connsiteY119" fmla="*/ 480960 h 772338"/>
              <a:gd name="connsiteX120" fmla="*/ 623353 w 905109"/>
              <a:gd name="connsiteY120" fmla="*/ 482205 h 772338"/>
              <a:gd name="connsiteX121" fmla="*/ 620859 w 905109"/>
              <a:gd name="connsiteY121" fmla="*/ 498393 h 772338"/>
              <a:gd name="connsiteX122" fmla="*/ 572238 w 905109"/>
              <a:gd name="connsiteY122" fmla="*/ 522052 h 772338"/>
              <a:gd name="connsiteX123" fmla="*/ 623353 w 905109"/>
              <a:gd name="connsiteY123" fmla="*/ 573105 h 772338"/>
              <a:gd name="connsiteX124" fmla="*/ 674468 w 905109"/>
              <a:gd name="connsiteY124" fmla="*/ 533258 h 772338"/>
              <a:gd name="connsiteX125" fmla="*/ 680701 w 905109"/>
              <a:gd name="connsiteY125" fmla="*/ 522052 h 772338"/>
              <a:gd name="connsiteX126" fmla="*/ 676961 w 905109"/>
              <a:gd name="connsiteY126" fmla="*/ 507109 h 772338"/>
              <a:gd name="connsiteX127" fmla="*/ 599665 w 905109"/>
              <a:gd name="connsiteY127" fmla="*/ 405002 h 772338"/>
              <a:gd name="connsiteX128" fmla="*/ 595925 w 905109"/>
              <a:gd name="connsiteY128" fmla="*/ 402512 h 772338"/>
              <a:gd name="connsiteX129" fmla="*/ 593432 w 905109"/>
              <a:gd name="connsiteY129" fmla="*/ 397531 h 772338"/>
              <a:gd name="connsiteX130" fmla="*/ 592185 w 905109"/>
              <a:gd name="connsiteY130" fmla="*/ 396286 h 772338"/>
              <a:gd name="connsiteX131" fmla="*/ 519097 w 905109"/>
              <a:gd name="connsiteY131" fmla="*/ 354104 h 772338"/>
              <a:gd name="connsiteX132" fmla="*/ 653376 w 905109"/>
              <a:gd name="connsiteY132" fmla="*/ 351856 h 772338"/>
              <a:gd name="connsiteX133" fmla="*/ 661690 w 905109"/>
              <a:gd name="connsiteY133" fmla="*/ 353092 h 772338"/>
              <a:gd name="connsiteX134" fmla="*/ 684256 w 905109"/>
              <a:gd name="connsiteY134" fmla="*/ 381518 h 772338"/>
              <a:gd name="connsiteX135" fmla="*/ 683068 w 905109"/>
              <a:gd name="connsiteY135" fmla="*/ 388933 h 772338"/>
              <a:gd name="connsiteX136" fmla="*/ 673567 w 905109"/>
              <a:gd name="connsiteY136" fmla="*/ 396348 h 772338"/>
              <a:gd name="connsiteX137" fmla="*/ 666441 w 905109"/>
              <a:gd name="connsiteY137" fmla="*/ 396348 h 772338"/>
              <a:gd name="connsiteX138" fmla="*/ 643875 w 905109"/>
              <a:gd name="connsiteY138" fmla="*/ 367923 h 772338"/>
              <a:gd name="connsiteX139" fmla="*/ 645063 w 905109"/>
              <a:gd name="connsiteY139" fmla="*/ 359271 h 772338"/>
              <a:gd name="connsiteX140" fmla="*/ 276344 w 905109"/>
              <a:gd name="connsiteY140" fmla="*/ 320198 h 772338"/>
              <a:gd name="connsiteX141" fmla="*/ 283950 w 905109"/>
              <a:gd name="connsiteY141" fmla="*/ 320198 h 772338"/>
              <a:gd name="connsiteX142" fmla="*/ 292823 w 905109"/>
              <a:gd name="connsiteY142" fmla="*/ 329071 h 772338"/>
              <a:gd name="connsiteX143" fmla="*/ 292823 w 905109"/>
              <a:gd name="connsiteY143" fmla="*/ 336677 h 772338"/>
              <a:gd name="connsiteX144" fmla="*/ 266204 w 905109"/>
              <a:gd name="connsiteY144" fmla="*/ 363296 h 772338"/>
              <a:gd name="connsiteX145" fmla="*/ 258598 w 905109"/>
              <a:gd name="connsiteY145" fmla="*/ 363296 h 772338"/>
              <a:gd name="connsiteX146" fmla="*/ 249725 w 905109"/>
              <a:gd name="connsiteY146" fmla="*/ 354423 h 772338"/>
              <a:gd name="connsiteX147" fmla="*/ 249725 w 905109"/>
              <a:gd name="connsiteY147" fmla="*/ 346818 h 772338"/>
              <a:gd name="connsiteX148" fmla="*/ 623675 w 905109"/>
              <a:gd name="connsiteY148" fmla="*/ 313435 h 772338"/>
              <a:gd name="connsiteX149" fmla="*/ 630013 w 905109"/>
              <a:gd name="connsiteY149" fmla="*/ 313435 h 772338"/>
              <a:gd name="connsiteX150" fmla="*/ 640154 w 905109"/>
              <a:gd name="connsiteY150" fmla="*/ 326111 h 772338"/>
              <a:gd name="connsiteX151" fmla="*/ 638887 w 905109"/>
              <a:gd name="connsiteY151" fmla="*/ 331182 h 772338"/>
              <a:gd name="connsiteX152" fmla="*/ 627478 w 905109"/>
              <a:gd name="connsiteY152" fmla="*/ 342591 h 772338"/>
              <a:gd name="connsiteX153" fmla="*/ 621140 w 905109"/>
              <a:gd name="connsiteY153" fmla="*/ 341323 h 772338"/>
              <a:gd name="connsiteX154" fmla="*/ 610998 w 905109"/>
              <a:gd name="connsiteY154" fmla="*/ 329914 h 772338"/>
              <a:gd name="connsiteX155" fmla="*/ 610998 w 905109"/>
              <a:gd name="connsiteY155" fmla="*/ 323576 h 772338"/>
              <a:gd name="connsiteX156" fmla="*/ 284249 w 905109"/>
              <a:gd name="connsiteY156" fmla="*/ 279236 h 772338"/>
              <a:gd name="connsiteX157" fmla="*/ 114697 w 905109"/>
              <a:gd name="connsiteY157" fmla="*/ 448584 h 772338"/>
              <a:gd name="connsiteX158" fmla="*/ 147111 w 905109"/>
              <a:gd name="connsiteY158" fmla="*/ 480960 h 772338"/>
              <a:gd name="connsiteX159" fmla="*/ 184512 w 905109"/>
              <a:gd name="connsiteY159" fmla="*/ 480960 h 772338"/>
              <a:gd name="connsiteX160" fmla="*/ 213187 w 905109"/>
              <a:gd name="connsiteY160" fmla="*/ 451075 h 772338"/>
              <a:gd name="connsiteX161" fmla="*/ 220667 w 905109"/>
              <a:gd name="connsiteY161" fmla="*/ 443604 h 772338"/>
              <a:gd name="connsiteX162" fmla="*/ 299209 w 905109"/>
              <a:gd name="connsiteY162" fmla="*/ 365156 h 772338"/>
              <a:gd name="connsiteX163" fmla="*/ 307936 w 905109"/>
              <a:gd name="connsiteY163" fmla="*/ 358930 h 772338"/>
              <a:gd name="connsiteX164" fmla="*/ 331623 w 905109"/>
              <a:gd name="connsiteY164" fmla="*/ 335270 h 772338"/>
              <a:gd name="connsiteX165" fmla="*/ 331623 w 905109"/>
              <a:gd name="connsiteY165" fmla="*/ 326554 h 772338"/>
              <a:gd name="connsiteX166" fmla="*/ 634573 w 905109"/>
              <a:gd name="connsiteY166" fmla="*/ 276746 h 772338"/>
              <a:gd name="connsiteX167" fmla="*/ 583458 w 905109"/>
              <a:gd name="connsiteY167" fmla="*/ 320328 h 772338"/>
              <a:gd name="connsiteX168" fmla="*/ 580965 w 905109"/>
              <a:gd name="connsiteY168" fmla="*/ 324064 h 772338"/>
              <a:gd name="connsiteX169" fmla="*/ 582211 w 905109"/>
              <a:gd name="connsiteY169" fmla="*/ 327799 h 772338"/>
              <a:gd name="connsiteX170" fmla="*/ 713116 w 905109"/>
              <a:gd name="connsiteY170" fmla="*/ 487186 h 772338"/>
              <a:gd name="connsiteX171" fmla="*/ 731816 w 905109"/>
              <a:gd name="connsiteY171" fmla="*/ 497147 h 772338"/>
              <a:gd name="connsiteX172" fmla="*/ 751764 w 905109"/>
              <a:gd name="connsiteY172" fmla="*/ 490921 h 772338"/>
              <a:gd name="connsiteX173" fmla="*/ 787918 w 905109"/>
              <a:gd name="connsiteY173" fmla="*/ 461036 h 772338"/>
              <a:gd name="connsiteX174" fmla="*/ 881421 w 905109"/>
              <a:gd name="connsiteY174" fmla="*/ 25214 h 772338"/>
              <a:gd name="connsiteX175" fmla="*/ 642053 w 905109"/>
              <a:gd name="connsiteY175" fmla="*/ 239390 h 772338"/>
              <a:gd name="connsiteX176" fmla="*/ 640806 w 905109"/>
              <a:gd name="connsiteY176" fmla="*/ 249351 h 772338"/>
              <a:gd name="connsiteX177" fmla="*/ 728076 w 905109"/>
              <a:gd name="connsiteY177" fmla="*/ 355194 h 772338"/>
              <a:gd name="connsiteX178" fmla="*/ 816592 w 905109"/>
              <a:gd name="connsiteY178" fmla="*/ 461036 h 772338"/>
              <a:gd name="connsiteX179" fmla="*/ 820333 w 905109"/>
              <a:gd name="connsiteY179" fmla="*/ 463527 h 772338"/>
              <a:gd name="connsiteX180" fmla="*/ 824073 w 905109"/>
              <a:gd name="connsiteY180" fmla="*/ 462282 h 772338"/>
              <a:gd name="connsiteX181" fmla="*/ 862721 w 905109"/>
              <a:gd name="connsiteY181" fmla="*/ 416209 h 772338"/>
              <a:gd name="connsiteX182" fmla="*/ 881421 w 905109"/>
              <a:gd name="connsiteY182" fmla="*/ 377608 h 772338"/>
              <a:gd name="connsiteX183" fmla="*/ 22441 w 905109"/>
              <a:gd name="connsiteY183" fmla="*/ 22724 h 772338"/>
              <a:gd name="connsiteX184" fmla="*/ 22441 w 905109"/>
              <a:gd name="connsiteY184" fmla="*/ 353949 h 772338"/>
              <a:gd name="connsiteX185" fmla="*/ 37401 w 905109"/>
              <a:gd name="connsiteY185" fmla="*/ 395041 h 772338"/>
              <a:gd name="connsiteX186" fmla="*/ 77296 w 905109"/>
              <a:gd name="connsiteY186" fmla="*/ 444849 h 772338"/>
              <a:gd name="connsiteX187" fmla="*/ 86023 w 905109"/>
              <a:gd name="connsiteY187" fmla="*/ 444849 h 772338"/>
              <a:gd name="connsiteX188" fmla="*/ 280509 w 905109"/>
              <a:gd name="connsiteY188" fmla="*/ 250596 h 772338"/>
              <a:gd name="connsiteX189" fmla="*/ 281755 w 905109"/>
              <a:gd name="connsiteY189" fmla="*/ 245616 h 772338"/>
              <a:gd name="connsiteX190" fmla="*/ 280509 w 905109"/>
              <a:gd name="connsiteY190" fmla="*/ 241880 h 772338"/>
              <a:gd name="connsiteX191" fmla="*/ 25402 w 905109"/>
              <a:gd name="connsiteY191" fmla="*/ 154 h 772338"/>
              <a:gd name="connsiteX192" fmla="*/ 37401 w 905109"/>
              <a:gd name="connsiteY192" fmla="*/ 5291 h 772338"/>
              <a:gd name="connsiteX193" fmla="*/ 296716 w 905109"/>
              <a:gd name="connsiteY193" fmla="*/ 225692 h 772338"/>
              <a:gd name="connsiteX194" fmla="*/ 304196 w 905109"/>
              <a:gd name="connsiteY194" fmla="*/ 245616 h 772338"/>
              <a:gd name="connsiteX195" fmla="*/ 299209 w 905109"/>
              <a:gd name="connsiteY195" fmla="*/ 263049 h 772338"/>
              <a:gd name="connsiteX196" fmla="*/ 346584 w 905109"/>
              <a:gd name="connsiteY196" fmla="*/ 310366 h 772338"/>
              <a:gd name="connsiteX197" fmla="*/ 349077 w 905109"/>
              <a:gd name="connsiteY197" fmla="*/ 347723 h 772338"/>
              <a:gd name="connsiteX198" fmla="*/ 375258 w 905109"/>
              <a:gd name="connsiteY198" fmla="*/ 358930 h 772338"/>
              <a:gd name="connsiteX199" fmla="*/ 400192 w 905109"/>
              <a:gd name="connsiteY199" fmla="*/ 377608 h 772338"/>
              <a:gd name="connsiteX200" fmla="*/ 420140 w 905109"/>
              <a:gd name="connsiteY200" fmla="*/ 360175 h 772338"/>
              <a:gd name="connsiteX201" fmla="*/ 422633 w 905109"/>
              <a:gd name="connsiteY201" fmla="*/ 358930 h 772338"/>
              <a:gd name="connsiteX202" fmla="*/ 423880 w 905109"/>
              <a:gd name="connsiteY202" fmla="*/ 357684 h 772338"/>
              <a:gd name="connsiteX203" fmla="*/ 569744 w 905109"/>
              <a:gd name="connsiteY203" fmla="*/ 347723 h 772338"/>
              <a:gd name="connsiteX204" fmla="*/ 564757 w 905109"/>
              <a:gd name="connsiteY204" fmla="*/ 341497 h 772338"/>
              <a:gd name="connsiteX205" fmla="*/ 559771 w 905109"/>
              <a:gd name="connsiteY205" fmla="*/ 321573 h 772338"/>
              <a:gd name="connsiteX206" fmla="*/ 568498 w 905109"/>
              <a:gd name="connsiteY206" fmla="*/ 302895 h 772338"/>
              <a:gd name="connsiteX207" fmla="*/ 620859 w 905109"/>
              <a:gd name="connsiteY207" fmla="*/ 259313 h 772338"/>
              <a:gd name="connsiteX208" fmla="*/ 627093 w 905109"/>
              <a:gd name="connsiteY208" fmla="*/ 223202 h 772338"/>
              <a:gd name="connsiteX209" fmla="*/ 868954 w 905109"/>
              <a:gd name="connsiteY209" fmla="*/ 6536 h 772338"/>
              <a:gd name="connsiteX210" fmla="*/ 892641 w 905109"/>
              <a:gd name="connsiteY210" fmla="*/ 5291 h 772338"/>
              <a:gd name="connsiteX211" fmla="*/ 905109 w 905109"/>
              <a:gd name="connsiteY211" fmla="*/ 26459 h 772338"/>
              <a:gd name="connsiteX212" fmla="*/ 905109 w 905109"/>
              <a:gd name="connsiteY212" fmla="*/ 378853 h 772338"/>
              <a:gd name="connsiteX213" fmla="*/ 880174 w 905109"/>
              <a:gd name="connsiteY213" fmla="*/ 431151 h 772338"/>
              <a:gd name="connsiteX214" fmla="*/ 839033 w 905109"/>
              <a:gd name="connsiteY214" fmla="*/ 479715 h 772338"/>
              <a:gd name="connsiteX215" fmla="*/ 820333 w 905109"/>
              <a:gd name="connsiteY215" fmla="*/ 485941 h 772338"/>
              <a:gd name="connsiteX216" fmla="*/ 817839 w 905109"/>
              <a:gd name="connsiteY216" fmla="*/ 484695 h 772338"/>
              <a:gd name="connsiteX217" fmla="*/ 802879 w 905109"/>
              <a:gd name="connsiteY217" fmla="*/ 478469 h 772338"/>
              <a:gd name="connsiteX218" fmla="*/ 766724 w 905109"/>
              <a:gd name="connsiteY218" fmla="*/ 508354 h 772338"/>
              <a:gd name="connsiteX219" fmla="*/ 735557 w 905109"/>
              <a:gd name="connsiteY219" fmla="*/ 519561 h 772338"/>
              <a:gd name="connsiteX220" fmla="*/ 730570 w 905109"/>
              <a:gd name="connsiteY220" fmla="*/ 519561 h 772338"/>
              <a:gd name="connsiteX221" fmla="*/ 701895 w 905109"/>
              <a:gd name="connsiteY221" fmla="*/ 507109 h 772338"/>
              <a:gd name="connsiteX222" fmla="*/ 703142 w 905109"/>
              <a:gd name="connsiteY222" fmla="*/ 524542 h 772338"/>
              <a:gd name="connsiteX223" fmla="*/ 688182 w 905109"/>
              <a:gd name="connsiteY223" fmla="*/ 551936 h 772338"/>
              <a:gd name="connsiteX224" fmla="*/ 639560 w 905109"/>
              <a:gd name="connsiteY224" fmla="*/ 588047 h 772338"/>
              <a:gd name="connsiteX225" fmla="*/ 645794 w 905109"/>
              <a:gd name="connsiteY225" fmla="*/ 594273 h 772338"/>
              <a:gd name="connsiteX226" fmla="*/ 645794 w 905109"/>
              <a:gd name="connsiteY226" fmla="*/ 650308 h 772338"/>
              <a:gd name="connsiteX227" fmla="*/ 643300 w 905109"/>
              <a:gd name="connsiteY227" fmla="*/ 652798 h 772338"/>
              <a:gd name="connsiteX228" fmla="*/ 625846 w 905109"/>
              <a:gd name="connsiteY228" fmla="*/ 662760 h 772338"/>
              <a:gd name="connsiteX229" fmla="*/ 634573 w 905109"/>
              <a:gd name="connsiteY229" fmla="*/ 685173 h 772338"/>
              <a:gd name="connsiteX230" fmla="*/ 624599 w 905109"/>
              <a:gd name="connsiteY230" fmla="*/ 715058 h 772338"/>
              <a:gd name="connsiteX231" fmla="*/ 620859 w 905109"/>
              <a:gd name="connsiteY231" fmla="*/ 717549 h 772338"/>
              <a:gd name="connsiteX232" fmla="*/ 594678 w 905109"/>
              <a:gd name="connsiteY232" fmla="*/ 727510 h 772338"/>
              <a:gd name="connsiteX233" fmla="*/ 590938 w 905109"/>
              <a:gd name="connsiteY233" fmla="*/ 727510 h 772338"/>
              <a:gd name="connsiteX234" fmla="*/ 568498 w 905109"/>
              <a:gd name="connsiteY234" fmla="*/ 720039 h 772338"/>
              <a:gd name="connsiteX235" fmla="*/ 559771 w 905109"/>
              <a:gd name="connsiteY235" fmla="*/ 736227 h 772338"/>
              <a:gd name="connsiteX236" fmla="*/ 556030 w 905109"/>
              <a:gd name="connsiteY236" fmla="*/ 738717 h 772338"/>
              <a:gd name="connsiteX237" fmla="*/ 528603 w 905109"/>
              <a:gd name="connsiteY237" fmla="*/ 749924 h 772338"/>
              <a:gd name="connsiteX238" fmla="*/ 504916 w 905109"/>
              <a:gd name="connsiteY238" fmla="*/ 741208 h 772338"/>
              <a:gd name="connsiteX239" fmla="*/ 496189 w 905109"/>
              <a:gd name="connsiteY239" fmla="*/ 757395 h 772338"/>
              <a:gd name="connsiteX240" fmla="*/ 491202 w 905109"/>
              <a:gd name="connsiteY240" fmla="*/ 761131 h 772338"/>
              <a:gd name="connsiteX241" fmla="*/ 465021 w 905109"/>
              <a:gd name="connsiteY241" fmla="*/ 772338 h 772338"/>
              <a:gd name="connsiteX242" fmla="*/ 437593 w 905109"/>
              <a:gd name="connsiteY242" fmla="*/ 761131 h 772338"/>
              <a:gd name="connsiteX243" fmla="*/ 427620 w 905109"/>
              <a:gd name="connsiteY243" fmla="*/ 751169 h 772338"/>
              <a:gd name="connsiteX244" fmla="*/ 417646 w 905109"/>
              <a:gd name="connsiteY244" fmla="*/ 757395 h 772338"/>
              <a:gd name="connsiteX245" fmla="*/ 398946 w 905109"/>
              <a:gd name="connsiteY245" fmla="*/ 763621 h 772338"/>
              <a:gd name="connsiteX246" fmla="*/ 370271 w 905109"/>
              <a:gd name="connsiteY246" fmla="*/ 749924 h 772338"/>
              <a:gd name="connsiteX247" fmla="*/ 367778 w 905109"/>
              <a:gd name="connsiteY247" fmla="*/ 746189 h 772338"/>
              <a:gd name="connsiteX248" fmla="*/ 360298 w 905109"/>
              <a:gd name="connsiteY248" fmla="*/ 731246 h 772338"/>
              <a:gd name="connsiteX249" fmla="*/ 356558 w 905109"/>
              <a:gd name="connsiteY249" fmla="*/ 731246 h 772338"/>
              <a:gd name="connsiteX250" fmla="*/ 349077 w 905109"/>
              <a:gd name="connsiteY250" fmla="*/ 730001 h 772338"/>
              <a:gd name="connsiteX251" fmla="*/ 326637 w 905109"/>
              <a:gd name="connsiteY251" fmla="*/ 716304 h 772338"/>
              <a:gd name="connsiteX252" fmla="*/ 325390 w 905109"/>
              <a:gd name="connsiteY252" fmla="*/ 715058 h 772338"/>
              <a:gd name="connsiteX253" fmla="*/ 317910 w 905109"/>
              <a:gd name="connsiteY253" fmla="*/ 696380 h 772338"/>
              <a:gd name="connsiteX254" fmla="*/ 315416 w 905109"/>
              <a:gd name="connsiteY254" fmla="*/ 696380 h 772338"/>
              <a:gd name="connsiteX255" fmla="*/ 310429 w 905109"/>
              <a:gd name="connsiteY255" fmla="*/ 696380 h 772338"/>
              <a:gd name="connsiteX256" fmla="*/ 285495 w 905109"/>
              <a:gd name="connsiteY256" fmla="*/ 682683 h 772338"/>
              <a:gd name="connsiteX257" fmla="*/ 284249 w 905109"/>
              <a:gd name="connsiteY257" fmla="*/ 680193 h 772338"/>
              <a:gd name="connsiteX258" fmla="*/ 276768 w 905109"/>
              <a:gd name="connsiteY258" fmla="*/ 652798 h 772338"/>
              <a:gd name="connsiteX259" fmla="*/ 284249 w 905109"/>
              <a:gd name="connsiteY259" fmla="*/ 637856 h 772338"/>
              <a:gd name="connsiteX260" fmla="*/ 271782 w 905109"/>
              <a:gd name="connsiteY260" fmla="*/ 627894 h 772338"/>
              <a:gd name="connsiteX261" fmla="*/ 270535 w 905109"/>
              <a:gd name="connsiteY261" fmla="*/ 625404 h 772338"/>
              <a:gd name="connsiteX262" fmla="*/ 261808 w 905109"/>
              <a:gd name="connsiteY262" fmla="*/ 600499 h 772338"/>
              <a:gd name="connsiteX263" fmla="*/ 264301 w 905109"/>
              <a:gd name="connsiteY263" fmla="*/ 588047 h 772338"/>
              <a:gd name="connsiteX264" fmla="*/ 220667 w 905109"/>
              <a:gd name="connsiteY264" fmla="*/ 544465 h 772338"/>
              <a:gd name="connsiteX265" fmla="*/ 199473 w 905109"/>
              <a:gd name="connsiteY265" fmla="*/ 497147 h 772338"/>
              <a:gd name="connsiteX266" fmla="*/ 165812 w 905109"/>
              <a:gd name="connsiteY266" fmla="*/ 510845 h 772338"/>
              <a:gd name="connsiteX267" fmla="*/ 130904 w 905109"/>
              <a:gd name="connsiteY267" fmla="*/ 495902 h 772338"/>
              <a:gd name="connsiteX268" fmla="*/ 97243 w 905109"/>
              <a:gd name="connsiteY268" fmla="*/ 463527 h 772338"/>
              <a:gd name="connsiteX269" fmla="*/ 82282 w 905109"/>
              <a:gd name="connsiteY269" fmla="*/ 468508 h 772338"/>
              <a:gd name="connsiteX270" fmla="*/ 61088 w 905109"/>
              <a:gd name="connsiteY270" fmla="*/ 461036 h 772338"/>
              <a:gd name="connsiteX271" fmla="*/ 59842 w 905109"/>
              <a:gd name="connsiteY271" fmla="*/ 459791 h 772338"/>
              <a:gd name="connsiteX272" fmla="*/ 18700 w 905109"/>
              <a:gd name="connsiteY272" fmla="*/ 408738 h 772338"/>
              <a:gd name="connsiteX273" fmla="*/ 0 w 905109"/>
              <a:gd name="connsiteY273" fmla="*/ 353949 h 772338"/>
              <a:gd name="connsiteX274" fmla="*/ 0 w 905109"/>
              <a:gd name="connsiteY274" fmla="*/ 22724 h 772338"/>
              <a:gd name="connsiteX275" fmla="*/ 12467 w 905109"/>
              <a:gd name="connsiteY275" fmla="*/ 1555 h 772338"/>
              <a:gd name="connsiteX276" fmla="*/ 25402 w 905109"/>
              <a:gd name="connsiteY276" fmla="*/ 154 h 7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905109" h="772338">
                <a:moveTo>
                  <a:pt x="470355" y="708069"/>
                </a:moveTo>
                <a:lnTo>
                  <a:pt x="471117" y="708820"/>
                </a:lnTo>
                <a:lnTo>
                  <a:pt x="433851" y="726094"/>
                </a:lnTo>
                <a:lnTo>
                  <a:pt x="432882" y="725179"/>
                </a:lnTo>
                <a:close/>
                <a:moveTo>
                  <a:pt x="528627" y="681462"/>
                </a:moveTo>
                <a:lnTo>
                  <a:pt x="529106" y="681941"/>
                </a:lnTo>
                <a:lnTo>
                  <a:pt x="492491" y="698913"/>
                </a:lnTo>
                <a:lnTo>
                  <a:pt x="491837" y="698260"/>
                </a:lnTo>
                <a:close/>
                <a:moveTo>
                  <a:pt x="352817" y="676457"/>
                </a:moveTo>
                <a:lnTo>
                  <a:pt x="342844" y="682683"/>
                </a:lnTo>
                <a:cubicBezTo>
                  <a:pt x="340350" y="685173"/>
                  <a:pt x="340350" y="688909"/>
                  <a:pt x="340350" y="690154"/>
                </a:cubicBezTo>
                <a:cubicBezTo>
                  <a:pt x="340350" y="693890"/>
                  <a:pt x="340350" y="697626"/>
                  <a:pt x="342844" y="701361"/>
                </a:cubicBezTo>
                <a:lnTo>
                  <a:pt x="345337" y="702606"/>
                </a:lnTo>
                <a:cubicBezTo>
                  <a:pt x="347831" y="706342"/>
                  <a:pt x="350324" y="708832"/>
                  <a:pt x="354064" y="708832"/>
                </a:cubicBezTo>
                <a:cubicBezTo>
                  <a:pt x="356558" y="708832"/>
                  <a:pt x="359051" y="708832"/>
                  <a:pt x="361544" y="707587"/>
                </a:cubicBezTo>
                <a:lnTo>
                  <a:pt x="372765" y="698871"/>
                </a:lnTo>
                <a:lnTo>
                  <a:pt x="374011" y="697626"/>
                </a:lnTo>
                <a:close/>
                <a:moveTo>
                  <a:pt x="587547" y="654560"/>
                </a:moveTo>
                <a:lnTo>
                  <a:pt x="587748" y="654758"/>
                </a:lnTo>
                <a:lnTo>
                  <a:pt x="551246" y="671678"/>
                </a:lnTo>
                <a:lnTo>
                  <a:pt x="550873" y="671305"/>
                </a:lnTo>
                <a:close/>
                <a:moveTo>
                  <a:pt x="315416" y="639101"/>
                </a:moveTo>
                <a:lnTo>
                  <a:pt x="304196" y="647817"/>
                </a:lnTo>
                <a:cubicBezTo>
                  <a:pt x="301703" y="650308"/>
                  <a:pt x="299209" y="652798"/>
                  <a:pt x="299209" y="656534"/>
                </a:cubicBezTo>
                <a:cubicBezTo>
                  <a:pt x="299209" y="659024"/>
                  <a:pt x="299209" y="662760"/>
                  <a:pt x="301703" y="666495"/>
                </a:cubicBezTo>
                <a:lnTo>
                  <a:pt x="304196" y="668986"/>
                </a:lnTo>
                <a:cubicBezTo>
                  <a:pt x="306689" y="671476"/>
                  <a:pt x="310429" y="672721"/>
                  <a:pt x="312923" y="673967"/>
                </a:cubicBezTo>
                <a:cubicBezTo>
                  <a:pt x="316663" y="675212"/>
                  <a:pt x="319156" y="672721"/>
                  <a:pt x="322897" y="671476"/>
                </a:cubicBezTo>
                <a:lnTo>
                  <a:pt x="337857" y="660269"/>
                </a:lnTo>
                <a:close/>
                <a:moveTo>
                  <a:pt x="629586" y="635365"/>
                </a:moveTo>
                <a:lnTo>
                  <a:pt x="614148" y="642521"/>
                </a:lnTo>
                <a:lnTo>
                  <a:pt x="614022" y="642472"/>
                </a:lnTo>
                <a:close/>
                <a:moveTo>
                  <a:pt x="391465" y="614197"/>
                </a:moveTo>
                <a:cubicBezTo>
                  <a:pt x="396452" y="610461"/>
                  <a:pt x="403932" y="610461"/>
                  <a:pt x="407673" y="614197"/>
                </a:cubicBezTo>
                <a:lnTo>
                  <a:pt x="491837" y="698260"/>
                </a:lnTo>
                <a:lnTo>
                  <a:pt x="470355" y="708069"/>
                </a:lnTo>
                <a:lnTo>
                  <a:pt x="391465" y="630384"/>
                </a:lnTo>
                <a:cubicBezTo>
                  <a:pt x="388972" y="625404"/>
                  <a:pt x="388972" y="619178"/>
                  <a:pt x="391465" y="614197"/>
                </a:cubicBezTo>
                <a:close/>
                <a:moveTo>
                  <a:pt x="286742" y="610461"/>
                </a:moveTo>
                <a:cubicBezTo>
                  <a:pt x="287989" y="611706"/>
                  <a:pt x="287989" y="611706"/>
                  <a:pt x="287989" y="611706"/>
                </a:cubicBezTo>
                <a:lnTo>
                  <a:pt x="289235" y="614197"/>
                </a:lnTo>
                <a:cubicBezTo>
                  <a:pt x="290482" y="616687"/>
                  <a:pt x="292976" y="617932"/>
                  <a:pt x="295469" y="619178"/>
                </a:cubicBezTo>
                <a:close/>
                <a:moveTo>
                  <a:pt x="435100" y="571860"/>
                </a:moveTo>
                <a:cubicBezTo>
                  <a:pt x="438840" y="566879"/>
                  <a:pt x="447567" y="566879"/>
                  <a:pt x="451307" y="571860"/>
                </a:cubicBezTo>
                <a:lnTo>
                  <a:pt x="550873" y="671305"/>
                </a:lnTo>
                <a:lnTo>
                  <a:pt x="528627" y="681462"/>
                </a:lnTo>
                <a:lnTo>
                  <a:pt x="435100" y="588047"/>
                </a:lnTo>
                <a:cubicBezTo>
                  <a:pt x="431360" y="583067"/>
                  <a:pt x="431360" y="576841"/>
                  <a:pt x="435100" y="571860"/>
                </a:cubicBezTo>
                <a:close/>
                <a:moveTo>
                  <a:pt x="477488" y="529523"/>
                </a:moveTo>
                <a:cubicBezTo>
                  <a:pt x="482475" y="524542"/>
                  <a:pt x="489955" y="524542"/>
                  <a:pt x="493695" y="529523"/>
                </a:cubicBezTo>
                <a:lnTo>
                  <a:pt x="602159" y="637856"/>
                </a:lnTo>
                <a:lnTo>
                  <a:pt x="614022" y="642472"/>
                </a:lnTo>
                <a:lnTo>
                  <a:pt x="587547" y="654560"/>
                </a:lnTo>
                <a:lnTo>
                  <a:pt x="477488" y="545710"/>
                </a:lnTo>
                <a:cubicBezTo>
                  <a:pt x="473748" y="540730"/>
                  <a:pt x="473748" y="533258"/>
                  <a:pt x="477488" y="529523"/>
                </a:cubicBezTo>
                <a:close/>
                <a:moveTo>
                  <a:pt x="341130" y="369825"/>
                </a:moveTo>
                <a:cubicBezTo>
                  <a:pt x="334117" y="369825"/>
                  <a:pt x="327260" y="372004"/>
                  <a:pt x="321650" y="376362"/>
                </a:cubicBezTo>
                <a:lnTo>
                  <a:pt x="231887" y="467262"/>
                </a:lnTo>
                <a:cubicBezTo>
                  <a:pt x="218173" y="484695"/>
                  <a:pt x="219420" y="512090"/>
                  <a:pt x="236874" y="528278"/>
                </a:cubicBezTo>
                <a:lnTo>
                  <a:pt x="365285" y="657779"/>
                </a:lnTo>
                <a:lnTo>
                  <a:pt x="407673" y="701361"/>
                </a:lnTo>
                <a:lnTo>
                  <a:pt x="432882" y="725179"/>
                </a:lnTo>
                <a:lnTo>
                  <a:pt x="411413" y="734982"/>
                </a:lnTo>
                <a:lnTo>
                  <a:pt x="391465" y="716304"/>
                </a:lnTo>
                <a:lnTo>
                  <a:pt x="390219" y="713813"/>
                </a:lnTo>
                <a:lnTo>
                  <a:pt x="386479" y="716304"/>
                </a:lnTo>
                <a:cubicBezTo>
                  <a:pt x="382738" y="720039"/>
                  <a:pt x="381492" y="727510"/>
                  <a:pt x="386479" y="732491"/>
                </a:cubicBezTo>
                <a:lnTo>
                  <a:pt x="388972" y="736227"/>
                </a:lnTo>
                <a:cubicBezTo>
                  <a:pt x="392712" y="741208"/>
                  <a:pt x="400192" y="743698"/>
                  <a:pt x="403932" y="739963"/>
                </a:cubicBezTo>
                <a:lnTo>
                  <a:pt x="433851" y="726094"/>
                </a:lnTo>
                <a:lnTo>
                  <a:pt x="453801" y="744943"/>
                </a:lnTo>
                <a:cubicBezTo>
                  <a:pt x="458787" y="751169"/>
                  <a:pt x="470008" y="751169"/>
                  <a:pt x="476241" y="744943"/>
                </a:cubicBezTo>
                <a:lnTo>
                  <a:pt x="479981" y="741208"/>
                </a:lnTo>
                <a:cubicBezTo>
                  <a:pt x="483722" y="737472"/>
                  <a:pt x="484968" y="733737"/>
                  <a:pt x="484968" y="730001"/>
                </a:cubicBezTo>
                <a:cubicBezTo>
                  <a:pt x="484968" y="725020"/>
                  <a:pt x="483722" y="721284"/>
                  <a:pt x="479981" y="717549"/>
                </a:cubicBezTo>
                <a:lnTo>
                  <a:pt x="471117" y="708820"/>
                </a:lnTo>
                <a:lnTo>
                  <a:pt x="492491" y="698913"/>
                </a:lnTo>
                <a:lnTo>
                  <a:pt x="516136" y="722530"/>
                </a:lnTo>
                <a:cubicBezTo>
                  <a:pt x="523616" y="730001"/>
                  <a:pt x="534837" y="730001"/>
                  <a:pt x="541070" y="722530"/>
                </a:cubicBezTo>
                <a:lnTo>
                  <a:pt x="543563" y="720039"/>
                </a:lnTo>
                <a:cubicBezTo>
                  <a:pt x="547304" y="717549"/>
                  <a:pt x="548550" y="712568"/>
                  <a:pt x="548550" y="708832"/>
                </a:cubicBezTo>
                <a:cubicBezTo>
                  <a:pt x="548550" y="703852"/>
                  <a:pt x="547304" y="698871"/>
                  <a:pt x="543563" y="696380"/>
                </a:cubicBezTo>
                <a:lnTo>
                  <a:pt x="529106" y="681941"/>
                </a:lnTo>
                <a:lnTo>
                  <a:pt x="551246" y="671678"/>
                </a:lnTo>
                <a:lnTo>
                  <a:pt x="559771" y="680193"/>
                </a:lnTo>
                <a:lnTo>
                  <a:pt x="577224" y="698871"/>
                </a:lnTo>
                <a:cubicBezTo>
                  <a:pt x="585951" y="706342"/>
                  <a:pt x="598418" y="708832"/>
                  <a:pt x="605899" y="701361"/>
                </a:cubicBezTo>
                <a:lnTo>
                  <a:pt x="608392" y="698871"/>
                </a:lnTo>
                <a:cubicBezTo>
                  <a:pt x="614626" y="692645"/>
                  <a:pt x="613379" y="678947"/>
                  <a:pt x="604652" y="671476"/>
                </a:cubicBezTo>
                <a:lnTo>
                  <a:pt x="587748" y="654758"/>
                </a:lnTo>
                <a:lnTo>
                  <a:pt x="614148" y="642521"/>
                </a:lnTo>
                <a:lnTo>
                  <a:pt x="614158" y="642525"/>
                </a:lnTo>
                <a:cubicBezTo>
                  <a:pt x="618677" y="642525"/>
                  <a:pt x="623353" y="640969"/>
                  <a:pt x="627093" y="637856"/>
                </a:cubicBezTo>
                <a:lnTo>
                  <a:pt x="629586" y="635365"/>
                </a:lnTo>
                <a:cubicBezTo>
                  <a:pt x="632080" y="631630"/>
                  <a:pt x="634573" y="627894"/>
                  <a:pt x="634573" y="622913"/>
                </a:cubicBezTo>
                <a:cubicBezTo>
                  <a:pt x="634573" y="617932"/>
                  <a:pt x="632080" y="614197"/>
                  <a:pt x="629586" y="610461"/>
                </a:cubicBezTo>
                <a:lnTo>
                  <a:pt x="563511" y="545710"/>
                </a:lnTo>
                <a:lnTo>
                  <a:pt x="552290" y="533258"/>
                </a:lnTo>
                <a:lnTo>
                  <a:pt x="544810" y="525787"/>
                </a:lnTo>
                <a:cubicBezTo>
                  <a:pt x="506162" y="527032"/>
                  <a:pt x="468761" y="512090"/>
                  <a:pt x="441334" y="482205"/>
                </a:cubicBezTo>
                <a:cubicBezTo>
                  <a:pt x="441334" y="480960"/>
                  <a:pt x="438840" y="480960"/>
                  <a:pt x="438840" y="482205"/>
                </a:cubicBezTo>
                <a:cubicBezTo>
                  <a:pt x="430113" y="488431"/>
                  <a:pt x="415153" y="500883"/>
                  <a:pt x="408919" y="518316"/>
                </a:cubicBezTo>
                <a:cubicBezTo>
                  <a:pt x="402686" y="536994"/>
                  <a:pt x="382738" y="549446"/>
                  <a:pt x="362791" y="549446"/>
                </a:cubicBezTo>
                <a:cubicBezTo>
                  <a:pt x="357804" y="549446"/>
                  <a:pt x="352817" y="549446"/>
                  <a:pt x="346584" y="546956"/>
                </a:cubicBezTo>
                <a:cubicBezTo>
                  <a:pt x="337857" y="544465"/>
                  <a:pt x="330377" y="538239"/>
                  <a:pt x="325390" y="530768"/>
                </a:cubicBezTo>
                <a:cubicBezTo>
                  <a:pt x="315416" y="518316"/>
                  <a:pt x="311676" y="500883"/>
                  <a:pt x="317910" y="484695"/>
                </a:cubicBezTo>
                <a:cubicBezTo>
                  <a:pt x="329130" y="453565"/>
                  <a:pt x="359051" y="417454"/>
                  <a:pt x="383985" y="393795"/>
                </a:cubicBezTo>
                <a:lnTo>
                  <a:pt x="361544" y="376362"/>
                </a:lnTo>
                <a:cubicBezTo>
                  <a:pt x="355311" y="372004"/>
                  <a:pt x="348142" y="369825"/>
                  <a:pt x="341130" y="369825"/>
                </a:cubicBezTo>
                <a:close/>
                <a:moveTo>
                  <a:pt x="519097" y="354104"/>
                </a:moveTo>
                <a:cubicBezTo>
                  <a:pt x="491202" y="350524"/>
                  <a:pt x="461904" y="357684"/>
                  <a:pt x="437593" y="376362"/>
                </a:cubicBezTo>
                <a:cubicBezTo>
                  <a:pt x="436347" y="376362"/>
                  <a:pt x="436347" y="376362"/>
                  <a:pt x="435100" y="376362"/>
                </a:cubicBezTo>
                <a:lnTo>
                  <a:pt x="435100" y="377608"/>
                </a:lnTo>
                <a:cubicBezTo>
                  <a:pt x="421386" y="388814"/>
                  <a:pt x="355311" y="444849"/>
                  <a:pt x="339104" y="493412"/>
                </a:cubicBezTo>
                <a:cubicBezTo>
                  <a:pt x="335364" y="500883"/>
                  <a:pt x="337857" y="509599"/>
                  <a:pt x="342844" y="517071"/>
                </a:cubicBezTo>
                <a:cubicBezTo>
                  <a:pt x="345337" y="520806"/>
                  <a:pt x="349077" y="523297"/>
                  <a:pt x="354064" y="525787"/>
                </a:cubicBezTo>
                <a:cubicBezTo>
                  <a:pt x="369025" y="530768"/>
                  <a:pt x="382738" y="523297"/>
                  <a:pt x="387725" y="509599"/>
                </a:cubicBezTo>
                <a:cubicBezTo>
                  <a:pt x="396452" y="488431"/>
                  <a:pt x="412659" y="473488"/>
                  <a:pt x="425126" y="463527"/>
                </a:cubicBezTo>
                <a:cubicBezTo>
                  <a:pt x="435100" y="457301"/>
                  <a:pt x="448814" y="458546"/>
                  <a:pt x="457541" y="467262"/>
                </a:cubicBezTo>
                <a:cubicBezTo>
                  <a:pt x="496189" y="509599"/>
                  <a:pt x="562264" y="514580"/>
                  <a:pt x="607145" y="480960"/>
                </a:cubicBezTo>
                <a:cubicBezTo>
                  <a:pt x="612132" y="477224"/>
                  <a:pt x="619612" y="477224"/>
                  <a:pt x="623353" y="482205"/>
                </a:cubicBezTo>
                <a:cubicBezTo>
                  <a:pt x="625846" y="487186"/>
                  <a:pt x="625846" y="494657"/>
                  <a:pt x="620859" y="498393"/>
                </a:cubicBezTo>
                <a:cubicBezTo>
                  <a:pt x="605899" y="509599"/>
                  <a:pt x="588445" y="517071"/>
                  <a:pt x="572238" y="522052"/>
                </a:cubicBezTo>
                <a:lnTo>
                  <a:pt x="623353" y="573105"/>
                </a:lnTo>
                <a:lnTo>
                  <a:pt x="674468" y="533258"/>
                </a:lnTo>
                <a:cubicBezTo>
                  <a:pt x="678208" y="530768"/>
                  <a:pt x="680701" y="525787"/>
                  <a:pt x="680701" y="522052"/>
                </a:cubicBezTo>
                <a:cubicBezTo>
                  <a:pt x="681948" y="515825"/>
                  <a:pt x="680701" y="512090"/>
                  <a:pt x="676961" y="507109"/>
                </a:cubicBezTo>
                <a:lnTo>
                  <a:pt x="599665" y="405002"/>
                </a:lnTo>
                <a:cubicBezTo>
                  <a:pt x="598418" y="403757"/>
                  <a:pt x="597172" y="403757"/>
                  <a:pt x="595925" y="402512"/>
                </a:cubicBezTo>
                <a:cubicBezTo>
                  <a:pt x="595925" y="401267"/>
                  <a:pt x="594678" y="398776"/>
                  <a:pt x="593432" y="397531"/>
                </a:cubicBezTo>
                <a:cubicBezTo>
                  <a:pt x="593432" y="396286"/>
                  <a:pt x="592185" y="396286"/>
                  <a:pt x="592185" y="396286"/>
                </a:cubicBezTo>
                <a:cubicBezTo>
                  <a:pt x="573484" y="372004"/>
                  <a:pt x="546992" y="357684"/>
                  <a:pt x="519097" y="354104"/>
                </a:cubicBezTo>
                <a:close/>
                <a:moveTo>
                  <a:pt x="653376" y="351856"/>
                </a:moveTo>
                <a:cubicBezTo>
                  <a:pt x="655752" y="350620"/>
                  <a:pt x="659315" y="350620"/>
                  <a:pt x="661690" y="353092"/>
                </a:cubicBezTo>
                <a:lnTo>
                  <a:pt x="684256" y="381518"/>
                </a:lnTo>
                <a:cubicBezTo>
                  <a:pt x="685444" y="382753"/>
                  <a:pt x="685444" y="386461"/>
                  <a:pt x="683068" y="388933"/>
                </a:cubicBezTo>
                <a:lnTo>
                  <a:pt x="673567" y="396348"/>
                </a:lnTo>
                <a:cubicBezTo>
                  <a:pt x="671191" y="398820"/>
                  <a:pt x="668816" y="398820"/>
                  <a:pt x="666441" y="396348"/>
                </a:cubicBezTo>
                <a:lnTo>
                  <a:pt x="643875" y="367923"/>
                </a:lnTo>
                <a:cubicBezTo>
                  <a:pt x="642687" y="365451"/>
                  <a:pt x="642687" y="361743"/>
                  <a:pt x="645063" y="359271"/>
                </a:cubicBezTo>
                <a:close/>
                <a:moveTo>
                  <a:pt x="276344" y="320198"/>
                </a:moveTo>
                <a:cubicBezTo>
                  <a:pt x="277612" y="317663"/>
                  <a:pt x="281415" y="317663"/>
                  <a:pt x="283950" y="320198"/>
                </a:cubicBezTo>
                <a:lnTo>
                  <a:pt x="292823" y="329071"/>
                </a:lnTo>
                <a:cubicBezTo>
                  <a:pt x="295358" y="331606"/>
                  <a:pt x="295358" y="335409"/>
                  <a:pt x="292823" y="336677"/>
                </a:cubicBezTo>
                <a:lnTo>
                  <a:pt x="266204" y="363296"/>
                </a:lnTo>
                <a:cubicBezTo>
                  <a:pt x="263668" y="365831"/>
                  <a:pt x="259866" y="365831"/>
                  <a:pt x="258598" y="363296"/>
                </a:cubicBezTo>
                <a:lnTo>
                  <a:pt x="249725" y="354423"/>
                </a:lnTo>
                <a:cubicBezTo>
                  <a:pt x="247190" y="353156"/>
                  <a:pt x="247190" y="348085"/>
                  <a:pt x="249725" y="346818"/>
                </a:cubicBezTo>
                <a:close/>
                <a:moveTo>
                  <a:pt x="623675" y="313435"/>
                </a:moveTo>
                <a:cubicBezTo>
                  <a:pt x="624943" y="312167"/>
                  <a:pt x="628746" y="312167"/>
                  <a:pt x="630013" y="313435"/>
                </a:cubicBezTo>
                <a:lnTo>
                  <a:pt x="640154" y="326111"/>
                </a:lnTo>
                <a:cubicBezTo>
                  <a:pt x="641422" y="327379"/>
                  <a:pt x="641422" y="331182"/>
                  <a:pt x="638887" y="331182"/>
                </a:cubicBezTo>
                <a:lnTo>
                  <a:pt x="627478" y="342591"/>
                </a:lnTo>
                <a:cubicBezTo>
                  <a:pt x="624943" y="343858"/>
                  <a:pt x="622407" y="343858"/>
                  <a:pt x="621140" y="341323"/>
                </a:cubicBezTo>
                <a:lnTo>
                  <a:pt x="610998" y="329914"/>
                </a:lnTo>
                <a:cubicBezTo>
                  <a:pt x="609731" y="327379"/>
                  <a:pt x="609731" y="324843"/>
                  <a:pt x="610998" y="323576"/>
                </a:cubicBezTo>
                <a:close/>
                <a:moveTo>
                  <a:pt x="284249" y="279236"/>
                </a:moveTo>
                <a:lnTo>
                  <a:pt x="114697" y="448584"/>
                </a:lnTo>
                <a:lnTo>
                  <a:pt x="147111" y="480960"/>
                </a:lnTo>
                <a:cubicBezTo>
                  <a:pt x="157085" y="490921"/>
                  <a:pt x="174539" y="490921"/>
                  <a:pt x="184512" y="480960"/>
                </a:cubicBezTo>
                <a:lnTo>
                  <a:pt x="213187" y="451075"/>
                </a:lnTo>
                <a:cubicBezTo>
                  <a:pt x="215680" y="449830"/>
                  <a:pt x="218173" y="447339"/>
                  <a:pt x="220667" y="443604"/>
                </a:cubicBezTo>
                <a:lnTo>
                  <a:pt x="299209" y="365156"/>
                </a:lnTo>
                <a:cubicBezTo>
                  <a:pt x="301703" y="362665"/>
                  <a:pt x="304196" y="360175"/>
                  <a:pt x="307936" y="358930"/>
                </a:cubicBezTo>
                <a:lnTo>
                  <a:pt x="331623" y="335270"/>
                </a:lnTo>
                <a:cubicBezTo>
                  <a:pt x="332870" y="332780"/>
                  <a:pt x="332870" y="329044"/>
                  <a:pt x="331623" y="326554"/>
                </a:cubicBezTo>
                <a:close/>
                <a:moveTo>
                  <a:pt x="634573" y="276746"/>
                </a:moveTo>
                <a:lnTo>
                  <a:pt x="583458" y="320328"/>
                </a:lnTo>
                <a:cubicBezTo>
                  <a:pt x="582211" y="320328"/>
                  <a:pt x="580965" y="322818"/>
                  <a:pt x="580965" y="324064"/>
                </a:cubicBezTo>
                <a:cubicBezTo>
                  <a:pt x="580965" y="325309"/>
                  <a:pt x="580965" y="326554"/>
                  <a:pt x="582211" y="327799"/>
                </a:cubicBezTo>
                <a:lnTo>
                  <a:pt x="713116" y="487186"/>
                </a:lnTo>
                <a:cubicBezTo>
                  <a:pt x="718103" y="493412"/>
                  <a:pt x="725583" y="495902"/>
                  <a:pt x="731816" y="497147"/>
                </a:cubicBezTo>
                <a:cubicBezTo>
                  <a:pt x="739297" y="497147"/>
                  <a:pt x="746777" y="495902"/>
                  <a:pt x="751764" y="490921"/>
                </a:cubicBezTo>
                <a:lnTo>
                  <a:pt x="787918" y="461036"/>
                </a:lnTo>
                <a:close/>
                <a:moveTo>
                  <a:pt x="881421" y="25214"/>
                </a:moveTo>
                <a:lnTo>
                  <a:pt x="642053" y="239390"/>
                </a:lnTo>
                <a:cubicBezTo>
                  <a:pt x="639560" y="243125"/>
                  <a:pt x="639560" y="246861"/>
                  <a:pt x="640806" y="249351"/>
                </a:cubicBezTo>
                <a:lnTo>
                  <a:pt x="728076" y="355194"/>
                </a:lnTo>
                <a:lnTo>
                  <a:pt x="816592" y="461036"/>
                </a:lnTo>
                <a:cubicBezTo>
                  <a:pt x="817839" y="462282"/>
                  <a:pt x="817839" y="463527"/>
                  <a:pt x="820333" y="463527"/>
                </a:cubicBezTo>
                <a:cubicBezTo>
                  <a:pt x="821579" y="463527"/>
                  <a:pt x="822826" y="463527"/>
                  <a:pt x="824073" y="462282"/>
                </a:cubicBezTo>
                <a:lnTo>
                  <a:pt x="862721" y="416209"/>
                </a:lnTo>
                <a:cubicBezTo>
                  <a:pt x="873941" y="405002"/>
                  <a:pt x="880174" y="391305"/>
                  <a:pt x="881421" y="377608"/>
                </a:cubicBezTo>
                <a:close/>
                <a:moveTo>
                  <a:pt x="22441" y="22724"/>
                </a:moveTo>
                <a:lnTo>
                  <a:pt x="22441" y="353949"/>
                </a:lnTo>
                <a:cubicBezTo>
                  <a:pt x="22441" y="368891"/>
                  <a:pt x="27427" y="382588"/>
                  <a:pt x="37401" y="395041"/>
                </a:cubicBezTo>
                <a:lnTo>
                  <a:pt x="77296" y="444849"/>
                </a:lnTo>
                <a:cubicBezTo>
                  <a:pt x="81036" y="447339"/>
                  <a:pt x="83529" y="447339"/>
                  <a:pt x="86023" y="444849"/>
                </a:cubicBezTo>
                <a:lnTo>
                  <a:pt x="280509" y="250596"/>
                </a:lnTo>
                <a:cubicBezTo>
                  <a:pt x="281755" y="249351"/>
                  <a:pt x="281755" y="248106"/>
                  <a:pt x="281755" y="245616"/>
                </a:cubicBezTo>
                <a:cubicBezTo>
                  <a:pt x="281755" y="244370"/>
                  <a:pt x="281755" y="244370"/>
                  <a:pt x="280509" y="241880"/>
                </a:cubicBezTo>
                <a:close/>
                <a:moveTo>
                  <a:pt x="25402" y="154"/>
                </a:moveTo>
                <a:cubicBezTo>
                  <a:pt x="29609" y="621"/>
                  <a:pt x="33661" y="2178"/>
                  <a:pt x="37401" y="5291"/>
                </a:cubicBezTo>
                <a:lnTo>
                  <a:pt x="296716" y="225692"/>
                </a:lnTo>
                <a:cubicBezTo>
                  <a:pt x="301703" y="231918"/>
                  <a:pt x="304196" y="239390"/>
                  <a:pt x="304196" y="245616"/>
                </a:cubicBezTo>
                <a:cubicBezTo>
                  <a:pt x="304196" y="251842"/>
                  <a:pt x="302949" y="258068"/>
                  <a:pt x="299209" y="263049"/>
                </a:cubicBezTo>
                <a:lnTo>
                  <a:pt x="346584" y="310366"/>
                </a:lnTo>
                <a:cubicBezTo>
                  <a:pt x="356558" y="320328"/>
                  <a:pt x="357804" y="337761"/>
                  <a:pt x="349077" y="347723"/>
                </a:cubicBezTo>
                <a:cubicBezTo>
                  <a:pt x="357804" y="350213"/>
                  <a:pt x="366531" y="352704"/>
                  <a:pt x="375258" y="358930"/>
                </a:cubicBezTo>
                <a:lnTo>
                  <a:pt x="400192" y="377608"/>
                </a:lnTo>
                <a:cubicBezTo>
                  <a:pt x="410166" y="368891"/>
                  <a:pt x="417646" y="363910"/>
                  <a:pt x="420140" y="360175"/>
                </a:cubicBezTo>
                <a:cubicBezTo>
                  <a:pt x="421386" y="360175"/>
                  <a:pt x="421386" y="358930"/>
                  <a:pt x="422633" y="358930"/>
                </a:cubicBezTo>
                <a:cubicBezTo>
                  <a:pt x="422633" y="358930"/>
                  <a:pt x="423880" y="358930"/>
                  <a:pt x="423880" y="357684"/>
                </a:cubicBezTo>
                <a:cubicBezTo>
                  <a:pt x="467514" y="325309"/>
                  <a:pt x="524863" y="322818"/>
                  <a:pt x="569744" y="347723"/>
                </a:cubicBezTo>
                <a:lnTo>
                  <a:pt x="564757" y="341497"/>
                </a:lnTo>
                <a:cubicBezTo>
                  <a:pt x="561017" y="336516"/>
                  <a:pt x="558524" y="329044"/>
                  <a:pt x="559771" y="321573"/>
                </a:cubicBezTo>
                <a:cubicBezTo>
                  <a:pt x="559771" y="314102"/>
                  <a:pt x="563511" y="306631"/>
                  <a:pt x="568498" y="302895"/>
                </a:cubicBezTo>
                <a:lnTo>
                  <a:pt x="620859" y="259313"/>
                </a:lnTo>
                <a:cubicBezTo>
                  <a:pt x="613379" y="246861"/>
                  <a:pt x="615872" y="231918"/>
                  <a:pt x="627093" y="223202"/>
                </a:cubicBezTo>
                <a:lnTo>
                  <a:pt x="868954" y="6536"/>
                </a:lnTo>
                <a:cubicBezTo>
                  <a:pt x="876434" y="1555"/>
                  <a:pt x="885161" y="310"/>
                  <a:pt x="892641" y="5291"/>
                </a:cubicBezTo>
                <a:cubicBezTo>
                  <a:pt x="900122" y="10272"/>
                  <a:pt x="905109" y="17743"/>
                  <a:pt x="905109" y="26459"/>
                </a:cubicBezTo>
                <a:lnTo>
                  <a:pt x="905109" y="378853"/>
                </a:lnTo>
                <a:cubicBezTo>
                  <a:pt x="902615" y="398776"/>
                  <a:pt x="893888" y="417454"/>
                  <a:pt x="880174" y="431151"/>
                </a:cubicBezTo>
                <a:lnTo>
                  <a:pt x="839033" y="479715"/>
                </a:lnTo>
                <a:cubicBezTo>
                  <a:pt x="834046" y="483450"/>
                  <a:pt x="827813" y="485941"/>
                  <a:pt x="820333" y="485941"/>
                </a:cubicBezTo>
                <a:cubicBezTo>
                  <a:pt x="820333" y="485941"/>
                  <a:pt x="819086" y="485941"/>
                  <a:pt x="817839" y="484695"/>
                </a:cubicBezTo>
                <a:cubicBezTo>
                  <a:pt x="811606" y="484695"/>
                  <a:pt x="806619" y="482205"/>
                  <a:pt x="802879" y="478469"/>
                </a:cubicBezTo>
                <a:lnTo>
                  <a:pt x="766724" y="508354"/>
                </a:lnTo>
                <a:cubicBezTo>
                  <a:pt x="756751" y="515825"/>
                  <a:pt x="746777" y="519561"/>
                  <a:pt x="735557" y="519561"/>
                </a:cubicBezTo>
                <a:cubicBezTo>
                  <a:pt x="733063" y="519561"/>
                  <a:pt x="731816" y="519561"/>
                  <a:pt x="730570" y="519561"/>
                </a:cubicBezTo>
                <a:cubicBezTo>
                  <a:pt x="719349" y="518316"/>
                  <a:pt x="709376" y="513335"/>
                  <a:pt x="701895" y="507109"/>
                </a:cubicBezTo>
                <a:cubicBezTo>
                  <a:pt x="704389" y="512090"/>
                  <a:pt x="704389" y="518316"/>
                  <a:pt x="703142" y="524542"/>
                </a:cubicBezTo>
                <a:cubicBezTo>
                  <a:pt x="703142" y="535749"/>
                  <a:pt x="696909" y="545710"/>
                  <a:pt x="688182" y="551936"/>
                </a:cubicBezTo>
                <a:lnTo>
                  <a:pt x="639560" y="588047"/>
                </a:lnTo>
                <a:lnTo>
                  <a:pt x="645794" y="594273"/>
                </a:lnTo>
                <a:cubicBezTo>
                  <a:pt x="660754" y="610461"/>
                  <a:pt x="660754" y="635365"/>
                  <a:pt x="645794" y="650308"/>
                </a:cubicBezTo>
                <a:lnTo>
                  <a:pt x="643300" y="652798"/>
                </a:lnTo>
                <a:cubicBezTo>
                  <a:pt x="637066" y="657779"/>
                  <a:pt x="632080" y="660269"/>
                  <a:pt x="625846" y="662760"/>
                </a:cubicBezTo>
                <a:cubicBezTo>
                  <a:pt x="630833" y="668986"/>
                  <a:pt x="633326" y="676457"/>
                  <a:pt x="634573" y="685173"/>
                </a:cubicBezTo>
                <a:cubicBezTo>
                  <a:pt x="634573" y="696380"/>
                  <a:pt x="632080" y="707587"/>
                  <a:pt x="624599" y="715058"/>
                </a:cubicBezTo>
                <a:lnTo>
                  <a:pt x="620859" y="717549"/>
                </a:lnTo>
                <a:cubicBezTo>
                  <a:pt x="613379" y="723775"/>
                  <a:pt x="604652" y="727510"/>
                  <a:pt x="594678" y="727510"/>
                </a:cubicBezTo>
                <a:cubicBezTo>
                  <a:pt x="593432" y="727510"/>
                  <a:pt x="592185" y="727510"/>
                  <a:pt x="590938" y="727510"/>
                </a:cubicBezTo>
                <a:cubicBezTo>
                  <a:pt x="583458" y="727510"/>
                  <a:pt x="575978" y="723775"/>
                  <a:pt x="568498" y="720039"/>
                </a:cubicBezTo>
                <a:cubicBezTo>
                  <a:pt x="567251" y="725020"/>
                  <a:pt x="564757" y="731246"/>
                  <a:pt x="559771" y="736227"/>
                </a:cubicBezTo>
                <a:lnTo>
                  <a:pt x="556030" y="738717"/>
                </a:lnTo>
                <a:cubicBezTo>
                  <a:pt x="548550" y="746189"/>
                  <a:pt x="539823" y="749924"/>
                  <a:pt x="528603" y="749924"/>
                </a:cubicBezTo>
                <a:cubicBezTo>
                  <a:pt x="519876" y="749924"/>
                  <a:pt x="512396" y="747434"/>
                  <a:pt x="504916" y="741208"/>
                </a:cubicBezTo>
                <a:cubicBezTo>
                  <a:pt x="503669" y="747434"/>
                  <a:pt x="499929" y="752415"/>
                  <a:pt x="496189" y="757395"/>
                </a:cubicBezTo>
                <a:lnTo>
                  <a:pt x="491202" y="761131"/>
                </a:lnTo>
                <a:cubicBezTo>
                  <a:pt x="483722" y="768602"/>
                  <a:pt x="474995" y="772338"/>
                  <a:pt x="465021" y="772338"/>
                </a:cubicBezTo>
                <a:cubicBezTo>
                  <a:pt x="455047" y="772338"/>
                  <a:pt x="445074" y="768602"/>
                  <a:pt x="437593" y="761131"/>
                </a:cubicBezTo>
                <a:lnTo>
                  <a:pt x="427620" y="751169"/>
                </a:lnTo>
                <a:lnTo>
                  <a:pt x="417646" y="757395"/>
                </a:lnTo>
                <a:cubicBezTo>
                  <a:pt x="412659" y="762376"/>
                  <a:pt x="405179" y="763621"/>
                  <a:pt x="398946" y="763621"/>
                </a:cubicBezTo>
                <a:cubicBezTo>
                  <a:pt x="388972" y="763621"/>
                  <a:pt x="377752" y="759886"/>
                  <a:pt x="370271" y="749924"/>
                </a:cubicBezTo>
                <a:lnTo>
                  <a:pt x="367778" y="746189"/>
                </a:lnTo>
                <a:cubicBezTo>
                  <a:pt x="364038" y="741208"/>
                  <a:pt x="362791" y="736227"/>
                  <a:pt x="360298" y="731246"/>
                </a:cubicBezTo>
                <a:cubicBezTo>
                  <a:pt x="359051" y="731246"/>
                  <a:pt x="357804" y="731246"/>
                  <a:pt x="356558" y="731246"/>
                </a:cubicBezTo>
                <a:cubicBezTo>
                  <a:pt x="354064" y="731246"/>
                  <a:pt x="351571" y="731246"/>
                  <a:pt x="349077" y="730001"/>
                </a:cubicBezTo>
                <a:cubicBezTo>
                  <a:pt x="340350" y="728756"/>
                  <a:pt x="332870" y="723775"/>
                  <a:pt x="326637" y="716304"/>
                </a:cubicBezTo>
                <a:lnTo>
                  <a:pt x="325390" y="715058"/>
                </a:lnTo>
                <a:cubicBezTo>
                  <a:pt x="321650" y="708832"/>
                  <a:pt x="319156" y="702606"/>
                  <a:pt x="317910" y="696380"/>
                </a:cubicBezTo>
                <a:lnTo>
                  <a:pt x="315416" y="696380"/>
                </a:lnTo>
                <a:cubicBezTo>
                  <a:pt x="312923" y="696380"/>
                  <a:pt x="311676" y="696380"/>
                  <a:pt x="310429" y="696380"/>
                </a:cubicBezTo>
                <a:cubicBezTo>
                  <a:pt x="300456" y="695135"/>
                  <a:pt x="291729" y="688909"/>
                  <a:pt x="285495" y="682683"/>
                </a:cubicBezTo>
                <a:lnTo>
                  <a:pt x="284249" y="680193"/>
                </a:lnTo>
                <a:cubicBezTo>
                  <a:pt x="279262" y="672721"/>
                  <a:pt x="275522" y="662760"/>
                  <a:pt x="276768" y="652798"/>
                </a:cubicBezTo>
                <a:cubicBezTo>
                  <a:pt x="278015" y="647817"/>
                  <a:pt x="280509" y="642836"/>
                  <a:pt x="284249" y="637856"/>
                </a:cubicBezTo>
                <a:cubicBezTo>
                  <a:pt x="279262" y="635365"/>
                  <a:pt x="274275" y="631630"/>
                  <a:pt x="271782" y="627894"/>
                </a:cubicBezTo>
                <a:lnTo>
                  <a:pt x="270535" y="625404"/>
                </a:lnTo>
                <a:cubicBezTo>
                  <a:pt x="264301" y="617932"/>
                  <a:pt x="261808" y="609216"/>
                  <a:pt x="261808" y="600499"/>
                </a:cubicBezTo>
                <a:cubicBezTo>
                  <a:pt x="261808" y="596764"/>
                  <a:pt x="263055" y="593028"/>
                  <a:pt x="264301" y="588047"/>
                </a:cubicBezTo>
                <a:lnTo>
                  <a:pt x="220667" y="544465"/>
                </a:lnTo>
                <a:cubicBezTo>
                  <a:pt x="208200" y="532013"/>
                  <a:pt x="200719" y="514580"/>
                  <a:pt x="199473" y="497147"/>
                </a:cubicBezTo>
                <a:cubicBezTo>
                  <a:pt x="190746" y="507109"/>
                  <a:pt x="178279" y="510845"/>
                  <a:pt x="165812" y="510845"/>
                </a:cubicBezTo>
                <a:cubicBezTo>
                  <a:pt x="153345" y="510845"/>
                  <a:pt x="140878" y="505864"/>
                  <a:pt x="130904" y="495902"/>
                </a:cubicBezTo>
                <a:lnTo>
                  <a:pt x="97243" y="463527"/>
                </a:lnTo>
                <a:cubicBezTo>
                  <a:pt x="93503" y="467262"/>
                  <a:pt x="87269" y="468508"/>
                  <a:pt x="82282" y="468508"/>
                </a:cubicBezTo>
                <a:cubicBezTo>
                  <a:pt x="74802" y="468508"/>
                  <a:pt x="67322" y="466017"/>
                  <a:pt x="61088" y="461036"/>
                </a:cubicBezTo>
                <a:lnTo>
                  <a:pt x="59842" y="459791"/>
                </a:lnTo>
                <a:lnTo>
                  <a:pt x="18700" y="408738"/>
                </a:lnTo>
                <a:cubicBezTo>
                  <a:pt x="7480" y="393795"/>
                  <a:pt x="0" y="373872"/>
                  <a:pt x="0" y="353949"/>
                </a:cubicBezTo>
                <a:lnTo>
                  <a:pt x="0" y="22724"/>
                </a:lnTo>
                <a:cubicBezTo>
                  <a:pt x="0" y="12762"/>
                  <a:pt x="4987" y="5291"/>
                  <a:pt x="12467" y="1555"/>
                </a:cubicBezTo>
                <a:cubicBezTo>
                  <a:pt x="16830" y="310"/>
                  <a:pt x="21194" y="-312"/>
                  <a:pt x="25402" y="154"/>
                </a:cubicBezTo>
                <a:close/>
              </a:path>
            </a:pathLst>
          </a:custGeom>
          <a:solidFill>
            <a:srgbClr val="FFFFFF"/>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51" name="Freeform 50">
            <a:extLst>
              <a:ext uri="{FF2B5EF4-FFF2-40B4-BE49-F238E27FC236}">
                <a16:creationId xmlns:a16="http://schemas.microsoft.com/office/drawing/2014/main" id="{FA48AADF-EA67-BF43-AB44-76854A5E382B}"/>
              </a:ext>
            </a:extLst>
          </p:cNvPr>
          <p:cNvSpPr>
            <a:spLocks noChangeArrowheads="1"/>
          </p:cNvSpPr>
          <p:nvPr/>
        </p:nvSpPr>
        <p:spPr bwMode="auto">
          <a:xfrm>
            <a:off x="4335478" y="540281"/>
            <a:ext cx="383267" cy="380526"/>
          </a:xfrm>
          <a:custGeom>
            <a:avLst/>
            <a:gdLst>
              <a:gd name="connsiteX0" fmla="*/ 350333 w 766533"/>
              <a:gd name="connsiteY0" fmla="*/ 657921 h 761052"/>
              <a:gd name="connsiteX1" fmla="*/ 361319 w 766533"/>
              <a:gd name="connsiteY1" fmla="*/ 669197 h 761052"/>
              <a:gd name="connsiteX2" fmla="*/ 361319 w 766533"/>
              <a:gd name="connsiteY2" fmla="*/ 716805 h 761052"/>
              <a:gd name="connsiteX3" fmla="*/ 350333 w 766533"/>
              <a:gd name="connsiteY3" fmla="*/ 728080 h 761052"/>
              <a:gd name="connsiteX4" fmla="*/ 340568 w 766533"/>
              <a:gd name="connsiteY4" fmla="*/ 716805 h 761052"/>
              <a:gd name="connsiteX5" fmla="*/ 340568 w 766533"/>
              <a:gd name="connsiteY5" fmla="*/ 669197 h 761052"/>
              <a:gd name="connsiteX6" fmla="*/ 350333 w 766533"/>
              <a:gd name="connsiteY6" fmla="*/ 657921 h 761052"/>
              <a:gd name="connsiteX7" fmla="*/ 405621 w 766533"/>
              <a:gd name="connsiteY7" fmla="*/ 635792 h 761052"/>
              <a:gd name="connsiteX8" fmla="*/ 355223 w 766533"/>
              <a:gd name="connsiteY8" fmla="*/ 738704 h 761052"/>
              <a:gd name="connsiteX9" fmla="*/ 402676 w 766533"/>
              <a:gd name="connsiteY9" fmla="*/ 636292 h 761052"/>
              <a:gd name="connsiteX10" fmla="*/ 660590 w 766533"/>
              <a:gd name="connsiteY10" fmla="*/ 451913 h 761052"/>
              <a:gd name="connsiteX11" fmla="*/ 643140 w 766533"/>
              <a:gd name="connsiteY11" fmla="*/ 463087 h 761052"/>
              <a:gd name="connsiteX12" fmla="*/ 641894 w 766533"/>
              <a:gd name="connsiteY12" fmla="*/ 464328 h 761052"/>
              <a:gd name="connsiteX13" fmla="*/ 641894 w 766533"/>
              <a:gd name="connsiteY13" fmla="*/ 465570 h 761052"/>
              <a:gd name="connsiteX14" fmla="*/ 640647 w 766533"/>
              <a:gd name="connsiteY14" fmla="*/ 470536 h 761052"/>
              <a:gd name="connsiteX15" fmla="*/ 640647 w 766533"/>
              <a:gd name="connsiteY15" fmla="*/ 471777 h 761052"/>
              <a:gd name="connsiteX16" fmla="*/ 640647 w 766533"/>
              <a:gd name="connsiteY16" fmla="*/ 473019 h 761052"/>
              <a:gd name="connsiteX17" fmla="*/ 656850 w 766533"/>
              <a:gd name="connsiteY17" fmla="*/ 491641 h 761052"/>
              <a:gd name="connsiteX18" fmla="*/ 717924 w 766533"/>
              <a:gd name="connsiteY18" fmla="*/ 504057 h 761052"/>
              <a:gd name="connsiteX19" fmla="*/ 714185 w 766533"/>
              <a:gd name="connsiteY19" fmla="*/ 496608 h 761052"/>
              <a:gd name="connsiteX20" fmla="*/ 719170 w 766533"/>
              <a:gd name="connsiteY20" fmla="*/ 469294 h 761052"/>
              <a:gd name="connsiteX21" fmla="*/ 726649 w 766533"/>
              <a:gd name="connsiteY21" fmla="*/ 464328 h 761052"/>
              <a:gd name="connsiteX22" fmla="*/ 664329 w 766533"/>
              <a:gd name="connsiteY22" fmla="*/ 453154 h 761052"/>
              <a:gd name="connsiteX23" fmla="*/ 660590 w 766533"/>
              <a:gd name="connsiteY23" fmla="*/ 451913 h 761052"/>
              <a:gd name="connsiteX24" fmla="*/ 490579 w 766533"/>
              <a:gd name="connsiteY24" fmla="*/ 446580 h 761052"/>
              <a:gd name="connsiteX25" fmla="*/ 497565 w 766533"/>
              <a:gd name="connsiteY25" fmla="*/ 448045 h 761052"/>
              <a:gd name="connsiteX26" fmla="*/ 418146 w 766533"/>
              <a:gd name="connsiteY26" fmla="*/ 610216 h 761052"/>
              <a:gd name="connsiteX27" fmla="*/ 414473 w 766533"/>
              <a:gd name="connsiteY27" fmla="*/ 610832 h 761052"/>
              <a:gd name="connsiteX28" fmla="*/ 431253 w 766533"/>
              <a:gd name="connsiteY28" fmla="*/ 347625 h 761052"/>
              <a:gd name="connsiteX29" fmla="*/ 383890 w 766533"/>
              <a:gd name="connsiteY29" fmla="*/ 394803 h 761052"/>
              <a:gd name="connsiteX30" fmla="*/ 386383 w 766533"/>
              <a:gd name="connsiteY30" fmla="*/ 402252 h 761052"/>
              <a:gd name="connsiteX31" fmla="*/ 451195 w 766533"/>
              <a:gd name="connsiteY31" fmla="*/ 415909 h 761052"/>
              <a:gd name="connsiteX32" fmla="*/ 451195 w 766533"/>
              <a:gd name="connsiteY32" fmla="*/ 407218 h 761052"/>
              <a:gd name="connsiteX33" fmla="*/ 431253 w 766533"/>
              <a:gd name="connsiteY33" fmla="*/ 347625 h 761052"/>
              <a:gd name="connsiteX34" fmla="*/ 549775 w 766533"/>
              <a:gd name="connsiteY34" fmla="*/ 318824 h 761052"/>
              <a:gd name="connsiteX35" fmla="*/ 555903 w 766533"/>
              <a:gd name="connsiteY35" fmla="*/ 328919 h 761052"/>
              <a:gd name="connsiteX36" fmla="*/ 507328 w 766533"/>
              <a:gd name="connsiteY36" fmla="*/ 428108 h 761052"/>
              <a:gd name="connsiteX37" fmla="*/ 499855 w 766533"/>
              <a:gd name="connsiteY37" fmla="*/ 426561 h 761052"/>
              <a:gd name="connsiteX38" fmla="*/ 355223 w 766533"/>
              <a:gd name="connsiteY38" fmla="*/ 311621 h 761052"/>
              <a:gd name="connsiteX39" fmla="*/ 259250 w 766533"/>
              <a:gd name="connsiteY39" fmla="*/ 407218 h 761052"/>
              <a:gd name="connsiteX40" fmla="*/ 355223 w 766533"/>
              <a:gd name="connsiteY40" fmla="*/ 502815 h 761052"/>
              <a:gd name="connsiteX41" fmla="*/ 446210 w 766533"/>
              <a:gd name="connsiteY41" fmla="*/ 438256 h 761052"/>
              <a:gd name="connsiteX42" fmla="*/ 381397 w 766533"/>
              <a:gd name="connsiteY42" fmla="*/ 423358 h 761052"/>
              <a:gd name="connsiteX43" fmla="*/ 355223 w 766533"/>
              <a:gd name="connsiteY43" fmla="*/ 438256 h 761052"/>
              <a:gd name="connsiteX44" fmla="*/ 325309 w 766533"/>
              <a:gd name="connsiteY44" fmla="*/ 407218 h 761052"/>
              <a:gd name="connsiteX45" fmla="*/ 355223 w 766533"/>
              <a:gd name="connsiteY45" fmla="*/ 376180 h 761052"/>
              <a:gd name="connsiteX46" fmla="*/ 368933 w 766533"/>
              <a:gd name="connsiteY46" fmla="*/ 378663 h 761052"/>
              <a:gd name="connsiteX47" fmla="*/ 415050 w 766533"/>
              <a:gd name="connsiteY47" fmla="*/ 331485 h 761052"/>
              <a:gd name="connsiteX48" fmla="*/ 400093 w 766533"/>
              <a:gd name="connsiteY48" fmla="*/ 321553 h 761052"/>
              <a:gd name="connsiteX49" fmla="*/ 355223 w 766533"/>
              <a:gd name="connsiteY49" fmla="*/ 311621 h 761052"/>
              <a:gd name="connsiteX50" fmla="*/ 607910 w 766533"/>
              <a:gd name="connsiteY50" fmla="*/ 193357 h 761052"/>
              <a:gd name="connsiteX51" fmla="*/ 616817 w 766533"/>
              <a:gd name="connsiteY51" fmla="*/ 204533 h 761052"/>
              <a:gd name="connsiteX52" fmla="*/ 567474 w 766533"/>
              <a:gd name="connsiteY52" fmla="*/ 305291 h 761052"/>
              <a:gd name="connsiteX53" fmla="*/ 560939 w 766533"/>
              <a:gd name="connsiteY53" fmla="*/ 294729 h 761052"/>
              <a:gd name="connsiteX54" fmla="*/ 653111 w 766533"/>
              <a:gd name="connsiteY54" fmla="*/ 126635 h 761052"/>
              <a:gd name="connsiteX55" fmla="*/ 654358 w 766533"/>
              <a:gd name="connsiteY55" fmla="*/ 127876 h 761052"/>
              <a:gd name="connsiteX56" fmla="*/ 627801 w 766533"/>
              <a:gd name="connsiteY56" fmla="*/ 182105 h 761052"/>
              <a:gd name="connsiteX57" fmla="*/ 618572 w 766533"/>
              <a:gd name="connsiteY57" fmla="*/ 170345 h 761052"/>
              <a:gd name="connsiteX58" fmla="*/ 626581 w 766533"/>
              <a:gd name="connsiteY58" fmla="*/ 153061 h 761052"/>
              <a:gd name="connsiteX59" fmla="*/ 350333 w 766533"/>
              <a:gd name="connsiteY59" fmla="*/ 86645 h 761052"/>
              <a:gd name="connsiteX60" fmla="*/ 361319 w 766533"/>
              <a:gd name="connsiteY60" fmla="*/ 97921 h 761052"/>
              <a:gd name="connsiteX61" fmla="*/ 361319 w 766533"/>
              <a:gd name="connsiteY61" fmla="*/ 145529 h 761052"/>
              <a:gd name="connsiteX62" fmla="*/ 350333 w 766533"/>
              <a:gd name="connsiteY62" fmla="*/ 156804 h 761052"/>
              <a:gd name="connsiteX63" fmla="*/ 340568 w 766533"/>
              <a:gd name="connsiteY63" fmla="*/ 145529 h 761052"/>
              <a:gd name="connsiteX64" fmla="*/ 340568 w 766533"/>
              <a:gd name="connsiteY64" fmla="*/ 97921 h 761052"/>
              <a:gd name="connsiteX65" fmla="*/ 350333 w 766533"/>
              <a:gd name="connsiteY65" fmla="*/ 86645 h 761052"/>
              <a:gd name="connsiteX66" fmla="*/ 661836 w 766533"/>
              <a:gd name="connsiteY66" fmla="*/ 76974 h 761052"/>
              <a:gd name="connsiteX67" fmla="*/ 658309 w 766533"/>
              <a:gd name="connsiteY67" fmla="*/ 100984 h 761052"/>
              <a:gd name="connsiteX68" fmla="*/ 658097 w 766533"/>
              <a:gd name="connsiteY68" fmla="*/ 100563 h 761052"/>
              <a:gd name="connsiteX69" fmla="*/ 655720 w 766533"/>
              <a:gd name="connsiteY69" fmla="*/ 90173 h 761052"/>
              <a:gd name="connsiteX70" fmla="*/ 717924 w 766533"/>
              <a:gd name="connsiteY70" fmla="*/ 1241 h 761052"/>
              <a:gd name="connsiteX71" fmla="*/ 727895 w 766533"/>
              <a:gd name="connsiteY71" fmla="*/ 16139 h 761052"/>
              <a:gd name="connsiteX72" fmla="*/ 727895 w 766533"/>
              <a:gd name="connsiteY72" fmla="*/ 38487 h 761052"/>
              <a:gd name="connsiteX73" fmla="*/ 750330 w 766533"/>
              <a:gd name="connsiteY73" fmla="*/ 38487 h 761052"/>
              <a:gd name="connsiteX74" fmla="*/ 765287 w 766533"/>
              <a:gd name="connsiteY74" fmla="*/ 48419 h 761052"/>
              <a:gd name="connsiteX75" fmla="*/ 761548 w 766533"/>
              <a:gd name="connsiteY75" fmla="*/ 64559 h 761052"/>
              <a:gd name="connsiteX76" fmla="*/ 705460 w 766533"/>
              <a:gd name="connsiteY76" fmla="*/ 121668 h 761052"/>
              <a:gd name="connsiteX77" fmla="*/ 675546 w 766533"/>
              <a:gd name="connsiteY77" fmla="*/ 134084 h 761052"/>
              <a:gd name="connsiteX78" fmla="*/ 654358 w 766533"/>
              <a:gd name="connsiteY78" fmla="*/ 127876 h 761052"/>
              <a:gd name="connsiteX79" fmla="*/ 658309 w 766533"/>
              <a:gd name="connsiteY79" fmla="*/ 100984 h 761052"/>
              <a:gd name="connsiteX80" fmla="*/ 659343 w 766533"/>
              <a:gd name="connsiteY80" fmla="*/ 103046 h 761052"/>
              <a:gd name="connsiteX81" fmla="*/ 659343 w 766533"/>
              <a:gd name="connsiteY81" fmla="*/ 104287 h 761052"/>
              <a:gd name="connsiteX82" fmla="*/ 663082 w 766533"/>
              <a:gd name="connsiteY82" fmla="*/ 106770 h 761052"/>
              <a:gd name="connsiteX83" fmla="*/ 663082 w 766533"/>
              <a:gd name="connsiteY83" fmla="*/ 108012 h 761052"/>
              <a:gd name="connsiteX84" fmla="*/ 664329 w 766533"/>
              <a:gd name="connsiteY84" fmla="*/ 108012 h 761052"/>
              <a:gd name="connsiteX85" fmla="*/ 689257 w 766533"/>
              <a:gd name="connsiteY85" fmla="*/ 105529 h 761052"/>
              <a:gd name="connsiteX86" fmla="*/ 734127 w 766533"/>
              <a:gd name="connsiteY86" fmla="*/ 60834 h 761052"/>
              <a:gd name="connsiteX87" fmla="*/ 724156 w 766533"/>
              <a:gd name="connsiteY87" fmla="*/ 60834 h 761052"/>
              <a:gd name="connsiteX88" fmla="*/ 706706 w 766533"/>
              <a:gd name="connsiteY88" fmla="*/ 42211 h 761052"/>
              <a:gd name="connsiteX89" fmla="*/ 706706 w 766533"/>
              <a:gd name="connsiteY89" fmla="*/ 32279 h 761052"/>
              <a:gd name="connsiteX90" fmla="*/ 661836 w 766533"/>
              <a:gd name="connsiteY90" fmla="*/ 76974 h 761052"/>
              <a:gd name="connsiteX91" fmla="*/ 655292 w 766533"/>
              <a:gd name="connsiteY91" fmla="*/ 88303 h 761052"/>
              <a:gd name="connsiteX92" fmla="*/ 655720 w 766533"/>
              <a:gd name="connsiteY92" fmla="*/ 90173 h 761052"/>
              <a:gd name="connsiteX93" fmla="*/ 626581 w 766533"/>
              <a:gd name="connsiteY93" fmla="*/ 153061 h 761052"/>
              <a:gd name="connsiteX94" fmla="*/ 614473 w 766533"/>
              <a:gd name="connsiteY94" fmla="*/ 165122 h 761052"/>
              <a:gd name="connsiteX95" fmla="*/ 618572 w 766533"/>
              <a:gd name="connsiteY95" fmla="*/ 170345 h 761052"/>
              <a:gd name="connsiteX96" fmla="*/ 607910 w 766533"/>
              <a:gd name="connsiteY96" fmla="*/ 193357 h 761052"/>
              <a:gd name="connsiteX97" fmla="*/ 598270 w 766533"/>
              <a:gd name="connsiteY97" fmla="*/ 181261 h 761052"/>
              <a:gd name="connsiteX98" fmla="*/ 532211 w 766533"/>
              <a:gd name="connsiteY98" fmla="*/ 248304 h 761052"/>
              <a:gd name="connsiteX99" fmla="*/ 560939 w 766533"/>
              <a:gd name="connsiteY99" fmla="*/ 294729 h 761052"/>
              <a:gd name="connsiteX100" fmla="*/ 549775 w 766533"/>
              <a:gd name="connsiteY100" fmla="*/ 318824 h 761052"/>
              <a:gd name="connsiteX101" fmla="*/ 516008 w 766533"/>
              <a:gd name="connsiteY101" fmla="*/ 263202 h 761052"/>
              <a:gd name="connsiteX102" fmla="*/ 447456 w 766533"/>
              <a:gd name="connsiteY102" fmla="*/ 331485 h 761052"/>
              <a:gd name="connsiteX103" fmla="*/ 474877 w 766533"/>
              <a:gd name="connsiteY103" fmla="*/ 407218 h 761052"/>
              <a:gd name="connsiteX104" fmla="*/ 472384 w 766533"/>
              <a:gd name="connsiteY104" fmla="*/ 420875 h 761052"/>
              <a:gd name="connsiteX105" fmla="*/ 499855 w 766533"/>
              <a:gd name="connsiteY105" fmla="*/ 426561 h 761052"/>
              <a:gd name="connsiteX106" fmla="*/ 490579 w 766533"/>
              <a:gd name="connsiteY106" fmla="*/ 446580 h 761052"/>
              <a:gd name="connsiteX107" fmla="*/ 468645 w 766533"/>
              <a:gd name="connsiteY107" fmla="*/ 441981 h 761052"/>
              <a:gd name="connsiteX108" fmla="*/ 355223 w 766533"/>
              <a:gd name="connsiteY108" fmla="*/ 525163 h 761052"/>
              <a:gd name="connsiteX109" fmla="*/ 236815 w 766533"/>
              <a:gd name="connsiteY109" fmla="*/ 407218 h 761052"/>
              <a:gd name="connsiteX110" fmla="*/ 355223 w 766533"/>
              <a:gd name="connsiteY110" fmla="*/ 289274 h 761052"/>
              <a:gd name="connsiteX111" fmla="*/ 410064 w 766533"/>
              <a:gd name="connsiteY111" fmla="*/ 301689 h 761052"/>
              <a:gd name="connsiteX112" fmla="*/ 431253 w 766533"/>
              <a:gd name="connsiteY112" fmla="*/ 315346 h 761052"/>
              <a:gd name="connsiteX113" fmla="*/ 499805 w 766533"/>
              <a:gd name="connsiteY113" fmla="*/ 248304 h 761052"/>
              <a:gd name="connsiteX114" fmla="*/ 355223 w 766533"/>
              <a:gd name="connsiteY114" fmla="*/ 192435 h 761052"/>
              <a:gd name="connsiteX115" fmla="*/ 140843 w 766533"/>
              <a:gd name="connsiteY115" fmla="*/ 407218 h 761052"/>
              <a:gd name="connsiteX116" fmla="*/ 355223 w 766533"/>
              <a:gd name="connsiteY116" fmla="*/ 620760 h 761052"/>
              <a:gd name="connsiteX117" fmla="*/ 414473 w 766533"/>
              <a:gd name="connsiteY117" fmla="*/ 610832 h 761052"/>
              <a:gd name="connsiteX118" fmla="*/ 402676 w 766533"/>
              <a:gd name="connsiteY118" fmla="*/ 636292 h 761052"/>
              <a:gd name="connsiteX119" fmla="*/ 355223 w 766533"/>
              <a:gd name="connsiteY119" fmla="*/ 644348 h 761052"/>
              <a:gd name="connsiteX120" fmla="*/ 118408 w 766533"/>
              <a:gd name="connsiteY120" fmla="*/ 407218 h 761052"/>
              <a:gd name="connsiteX121" fmla="*/ 355223 w 766533"/>
              <a:gd name="connsiteY121" fmla="*/ 170088 h 761052"/>
              <a:gd name="connsiteX122" fmla="*/ 516008 w 766533"/>
              <a:gd name="connsiteY122" fmla="*/ 232164 h 761052"/>
              <a:gd name="connsiteX123" fmla="*/ 583313 w 766533"/>
              <a:gd name="connsiteY123" fmla="*/ 165122 h 761052"/>
              <a:gd name="connsiteX124" fmla="*/ 355223 w 766533"/>
              <a:gd name="connsiteY124" fmla="*/ 75732 h 761052"/>
              <a:gd name="connsiteX125" fmla="*/ 23682 w 766533"/>
              <a:gd name="connsiteY125" fmla="*/ 407218 h 761052"/>
              <a:gd name="connsiteX126" fmla="*/ 355223 w 766533"/>
              <a:gd name="connsiteY126" fmla="*/ 738704 h 761052"/>
              <a:gd name="connsiteX127" fmla="*/ 669314 w 766533"/>
              <a:gd name="connsiteY127" fmla="*/ 517713 h 761052"/>
              <a:gd name="connsiteX128" fmla="*/ 651865 w 766533"/>
              <a:gd name="connsiteY128" fmla="*/ 512747 h 761052"/>
              <a:gd name="connsiteX129" fmla="*/ 618212 w 766533"/>
              <a:gd name="connsiteY129" fmla="*/ 475502 h 761052"/>
              <a:gd name="connsiteX130" fmla="*/ 618212 w 766533"/>
              <a:gd name="connsiteY130" fmla="*/ 474260 h 761052"/>
              <a:gd name="connsiteX131" fmla="*/ 584559 w 766533"/>
              <a:gd name="connsiteY131" fmla="*/ 468053 h 761052"/>
              <a:gd name="connsiteX132" fmla="*/ 434174 w 766533"/>
              <a:gd name="connsiteY132" fmla="*/ 630944 h 761052"/>
              <a:gd name="connsiteX133" fmla="*/ 405621 w 766533"/>
              <a:gd name="connsiteY133" fmla="*/ 635792 h 761052"/>
              <a:gd name="connsiteX134" fmla="*/ 418146 w 766533"/>
              <a:gd name="connsiteY134" fmla="*/ 610216 h 761052"/>
              <a:gd name="connsiteX135" fmla="*/ 426306 w 766533"/>
              <a:gd name="connsiteY135" fmla="*/ 608849 h 761052"/>
              <a:gd name="connsiteX136" fmla="*/ 563371 w 766533"/>
              <a:gd name="connsiteY136" fmla="*/ 461845 h 761052"/>
              <a:gd name="connsiteX137" fmla="*/ 497565 w 766533"/>
              <a:gd name="connsiteY137" fmla="*/ 448045 h 761052"/>
              <a:gd name="connsiteX138" fmla="*/ 507328 w 766533"/>
              <a:gd name="connsiteY138" fmla="*/ 428108 h 761052"/>
              <a:gd name="connsiteX139" fmla="*/ 568356 w 766533"/>
              <a:gd name="connsiteY139" fmla="*/ 440739 h 761052"/>
              <a:gd name="connsiteX140" fmla="*/ 570849 w 766533"/>
              <a:gd name="connsiteY140" fmla="*/ 407218 h 761052"/>
              <a:gd name="connsiteX141" fmla="*/ 556048 w 766533"/>
              <a:gd name="connsiteY141" fmla="*/ 329158 h 761052"/>
              <a:gd name="connsiteX142" fmla="*/ 555903 w 766533"/>
              <a:gd name="connsiteY142" fmla="*/ 328919 h 761052"/>
              <a:gd name="connsiteX143" fmla="*/ 567474 w 766533"/>
              <a:gd name="connsiteY143" fmla="*/ 305291 h 761052"/>
              <a:gd name="connsiteX144" fmla="*/ 576769 w 766533"/>
              <a:gd name="connsiteY144" fmla="*/ 320312 h 761052"/>
              <a:gd name="connsiteX145" fmla="*/ 593284 w 766533"/>
              <a:gd name="connsiteY145" fmla="*/ 407218 h 761052"/>
              <a:gd name="connsiteX146" fmla="*/ 590791 w 766533"/>
              <a:gd name="connsiteY146" fmla="*/ 445705 h 761052"/>
              <a:gd name="connsiteX147" fmla="*/ 623198 w 766533"/>
              <a:gd name="connsiteY147" fmla="*/ 453154 h 761052"/>
              <a:gd name="connsiteX148" fmla="*/ 669314 w 766533"/>
              <a:gd name="connsiteY148" fmla="*/ 430807 h 761052"/>
              <a:gd name="connsiteX149" fmla="*/ 686764 w 766533"/>
              <a:gd name="connsiteY149" fmla="*/ 434532 h 761052"/>
              <a:gd name="connsiteX150" fmla="*/ 689257 w 766533"/>
              <a:gd name="connsiteY150" fmla="*/ 407218 h 761052"/>
              <a:gd name="connsiteX151" fmla="*/ 636149 w 766533"/>
              <a:gd name="connsiteY151" fmla="*/ 228788 h 761052"/>
              <a:gd name="connsiteX152" fmla="*/ 616817 w 766533"/>
              <a:gd name="connsiteY152" fmla="*/ 204533 h 761052"/>
              <a:gd name="connsiteX153" fmla="*/ 627801 w 766533"/>
              <a:gd name="connsiteY153" fmla="*/ 182105 h 761052"/>
              <a:gd name="connsiteX154" fmla="*/ 654708 w 766533"/>
              <a:gd name="connsiteY154" fmla="*/ 216393 h 761052"/>
              <a:gd name="connsiteX155" fmla="*/ 710445 w 766533"/>
              <a:gd name="connsiteY155" fmla="*/ 407218 h 761052"/>
              <a:gd name="connsiteX156" fmla="*/ 709199 w 766533"/>
              <a:gd name="connsiteY156" fmla="*/ 439498 h 761052"/>
              <a:gd name="connsiteX157" fmla="*/ 747837 w 766533"/>
              <a:gd name="connsiteY157" fmla="*/ 446947 h 761052"/>
              <a:gd name="connsiteX158" fmla="*/ 759055 w 766533"/>
              <a:gd name="connsiteY158" fmla="*/ 458120 h 761052"/>
              <a:gd name="connsiteX159" fmla="*/ 752823 w 766533"/>
              <a:gd name="connsiteY159" fmla="*/ 474260 h 761052"/>
              <a:gd name="connsiteX160" fmla="*/ 734127 w 766533"/>
              <a:gd name="connsiteY160" fmla="*/ 486675 h 761052"/>
              <a:gd name="connsiteX161" fmla="*/ 746591 w 766533"/>
              <a:gd name="connsiteY161" fmla="*/ 505298 h 761052"/>
              <a:gd name="connsiteX162" fmla="*/ 746591 w 766533"/>
              <a:gd name="connsiteY162" fmla="*/ 522679 h 761052"/>
              <a:gd name="connsiteX163" fmla="*/ 734127 w 766533"/>
              <a:gd name="connsiteY163" fmla="*/ 528887 h 761052"/>
              <a:gd name="connsiteX164" fmla="*/ 730388 w 766533"/>
              <a:gd name="connsiteY164" fmla="*/ 528887 h 761052"/>
              <a:gd name="connsiteX165" fmla="*/ 691749 w 766533"/>
              <a:gd name="connsiteY165" fmla="*/ 521438 h 761052"/>
              <a:gd name="connsiteX166" fmla="*/ 355223 w 766533"/>
              <a:gd name="connsiteY166" fmla="*/ 761052 h 761052"/>
              <a:gd name="connsiteX167" fmla="*/ 0 w 766533"/>
              <a:gd name="connsiteY167" fmla="*/ 407218 h 761052"/>
              <a:gd name="connsiteX168" fmla="*/ 355223 w 766533"/>
              <a:gd name="connsiteY168" fmla="*/ 53385 h 761052"/>
              <a:gd name="connsiteX169" fmla="*/ 598270 w 766533"/>
              <a:gd name="connsiteY169" fmla="*/ 148982 h 761052"/>
              <a:gd name="connsiteX170" fmla="*/ 636908 w 766533"/>
              <a:gd name="connsiteY170" fmla="*/ 110495 h 761052"/>
              <a:gd name="connsiteX171" fmla="*/ 645633 w 766533"/>
              <a:gd name="connsiteY171" fmla="*/ 62075 h 761052"/>
              <a:gd name="connsiteX172" fmla="*/ 701721 w 766533"/>
              <a:gd name="connsiteY172" fmla="*/ 4966 h 761052"/>
              <a:gd name="connsiteX173" fmla="*/ 717924 w 766533"/>
              <a:gd name="connsiteY173" fmla="*/ 1241 h 76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766533" h="761052">
                <a:moveTo>
                  <a:pt x="350333" y="657921"/>
                </a:moveTo>
                <a:cubicBezTo>
                  <a:pt x="356437" y="657921"/>
                  <a:pt x="361319" y="662932"/>
                  <a:pt x="361319" y="669197"/>
                </a:cubicBezTo>
                <a:lnTo>
                  <a:pt x="361319" y="716805"/>
                </a:lnTo>
                <a:cubicBezTo>
                  <a:pt x="361319" y="723069"/>
                  <a:pt x="356437" y="728080"/>
                  <a:pt x="350333" y="728080"/>
                </a:cubicBezTo>
                <a:cubicBezTo>
                  <a:pt x="344230" y="728080"/>
                  <a:pt x="340568" y="723069"/>
                  <a:pt x="340568" y="716805"/>
                </a:cubicBezTo>
                <a:lnTo>
                  <a:pt x="340568" y="669197"/>
                </a:lnTo>
                <a:cubicBezTo>
                  <a:pt x="340568" y="662932"/>
                  <a:pt x="344230" y="657921"/>
                  <a:pt x="350333" y="657921"/>
                </a:cubicBezTo>
                <a:close/>
                <a:moveTo>
                  <a:pt x="405621" y="635792"/>
                </a:moveTo>
                <a:lnTo>
                  <a:pt x="355223" y="738704"/>
                </a:lnTo>
                <a:lnTo>
                  <a:pt x="402676" y="636292"/>
                </a:lnTo>
                <a:close/>
                <a:moveTo>
                  <a:pt x="660590" y="451913"/>
                </a:moveTo>
                <a:cubicBezTo>
                  <a:pt x="653111" y="451913"/>
                  <a:pt x="645633" y="455637"/>
                  <a:pt x="643140" y="463087"/>
                </a:cubicBezTo>
                <a:lnTo>
                  <a:pt x="641894" y="464328"/>
                </a:lnTo>
                <a:lnTo>
                  <a:pt x="641894" y="465570"/>
                </a:lnTo>
                <a:lnTo>
                  <a:pt x="640647" y="470536"/>
                </a:lnTo>
                <a:lnTo>
                  <a:pt x="640647" y="471777"/>
                </a:lnTo>
                <a:lnTo>
                  <a:pt x="640647" y="473019"/>
                </a:lnTo>
                <a:cubicBezTo>
                  <a:pt x="641894" y="481709"/>
                  <a:pt x="648126" y="489158"/>
                  <a:pt x="656850" y="491641"/>
                </a:cubicBezTo>
                <a:lnTo>
                  <a:pt x="717924" y="504057"/>
                </a:lnTo>
                <a:lnTo>
                  <a:pt x="714185" y="496608"/>
                </a:lnTo>
                <a:cubicBezTo>
                  <a:pt x="707953" y="487917"/>
                  <a:pt x="710445" y="475502"/>
                  <a:pt x="719170" y="469294"/>
                </a:cubicBezTo>
                <a:lnTo>
                  <a:pt x="726649" y="464328"/>
                </a:lnTo>
                <a:lnTo>
                  <a:pt x="664329" y="453154"/>
                </a:lnTo>
                <a:cubicBezTo>
                  <a:pt x="663082" y="451913"/>
                  <a:pt x="661836" y="451913"/>
                  <a:pt x="660590" y="451913"/>
                </a:cubicBezTo>
                <a:close/>
                <a:moveTo>
                  <a:pt x="490579" y="446580"/>
                </a:moveTo>
                <a:lnTo>
                  <a:pt x="497565" y="448045"/>
                </a:lnTo>
                <a:lnTo>
                  <a:pt x="418146" y="610216"/>
                </a:lnTo>
                <a:lnTo>
                  <a:pt x="414473" y="610832"/>
                </a:lnTo>
                <a:close/>
                <a:moveTo>
                  <a:pt x="431253" y="347625"/>
                </a:moveTo>
                <a:lnTo>
                  <a:pt x="383890" y="394803"/>
                </a:lnTo>
                <a:cubicBezTo>
                  <a:pt x="385136" y="397286"/>
                  <a:pt x="386383" y="399769"/>
                  <a:pt x="386383" y="402252"/>
                </a:cubicBezTo>
                <a:lnTo>
                  <a:pt x="451195" y="415909"/>
                </a:lnTo>
                <a:cubicBezTo>
                  <a:pt x="451195" y="413426"/>
                  <a:pt x="451195" y="409701"/>
                  <a:pt x="451195" y="407218"/>
                </a:cubicBezTo>
                <a:cubicBezTo>
                  <a:pt x="451195" y="384871"/>
                  <a:pt x="443717" y="363765"/>
                  <a:pt x="431253" y="347625"/>
                </a:cubicBezTo>
                <a:close/>
                <a:moveTo>
                  <a:pt x="549775" y="318824"/>
                </a:moveTo>
                <a:lnTo>
                  <a:pt x="555903" y="328919"/>
                </a:lnTo>
                <a:lnTo>
                  <a:pt x="507328" y="428108"/>
                </a:lnTo>
                <a:lnTo>
                  <a:pt x="499855" y="426561"/>
                </a:lnTo>
                <a:close/>
                <a:moveTo>
                  <a:pt x="355223" y="311621"/>
                </a:moveTo>
                <a:cubicBezTo>
                  <a:pt x="302874" y="311621"/>
                  <a:pt x="259250" y="355074"/>
                  <a:pt x="259250" y="407218"/>
                </a:cubicBezTo>
                <a:cubicBezTo>
                  <a:pt x="259250" y="460603"/>
                  <a:pt x="302874" y="502815"/>
                  <a:pt x="355223" y="502815"/>
                </a:cubicBezTo>
                <a:cubicBezTo>
                  <a:pt x="397600" y="502815"/>
                  <a:pt x="433746" y="475502"/>
                  <a:pt x="446210" y="438256"/>
                </a:cubicBezTo>
                <a:lnTo>
                  <a:pt x="381397" y="423358"/>
                </a:lnTo>
                <a:cubicBezTo>
                  <a:pt x="376411" y="432049"/>
                  <a:pt x="366440" y="438256"/>
                  <a:pt x="355223" y="438256"/>
                </a:cubicBezTo>
                <a:cubicBezTo>
                  <a:pt x="339020" y="438256"/>
                  <a:pt x="325309" y="423358"/>
                  <a:pt x="325309" y="407218"/>
                </a:cubicBezTo>
                <a:cubicBezTo>
                  <a:pt x="325309" y="389837"/>
                  <a:pt x="339020" y="376180"/>
                  <a:pt x="355223" y="376180"/>
                </a:cubicBezTo>
                <a:cubicBezTo>
                  <a:pt x="360208" y="376180"/>
                  <a:pt x="363947" y="377422"/>
                  <a:pt x="368933" y="378663"/>
                </a:cubicBezTo>
                <a:lnTo>
                  <a:pt x="415050" y="331485"/>
                </a:lnTo>
                <a:cubicBezTo>
                  <a:pt x="410064" y="327761"/>
                  <a:pt x="405079" y="325278"/>
                  <a:pt x="400093" y="321553"/>
                </a:cubicBezTo>
                <a:cubicBezTo>
                  <a:pt x="386383" y="315346"/>
                  <a:pt x="371426" y="311621"/>
                  <a:pt x="355223" y="311621"/>
                </a:cubicBezTo>
                <a:close/>
                <a:moveTo>
                  <a:pt x="607910" y="193357"/>
                </a:moveTo>
                <a:lnTo>
                  <a:pt x="616817" y="204533"/>
                </a:lnTo>
                <a:lnTo>
                  <a:pt x="567474" y="305291"/>
                </a:lnTo>
                <a:lnTo>
                  <a:pt x="560939" y="294729"/>
                </a:lnTo>
                <a:close/>
                <a:moveTo>
                  <a:pt x="653111" y="126635"/>
                </a:moveTo>
                <a:cubicBezTo>
                  <a:pt x="653111" y="127876"/>
                  <a:pt x="653111" y="127876"/>
                  <a:pt x="654358" y="127876"/>
                </a:cubicBezTo>
                <a:lnTo>
                  <a:pt x="627801" y="182105"/>
                </a:lnTo>
                <a:lnTo>
                  <a:pt x="618572" y="170345"/>
                </a:lnTo>
                <a:lnTo>
                  <a:pt x="626581" y="153061"/>
                </a:lnTo>
                <a:close/>
                <a:moveTo>
                  <a:pt x="350333" y="86645"/>
                </a:moveTo>
                <a:cubicBezTo>
                  <a:pt x="356437" y="86645"/>
                  <a:pt x="361319" y="91656"/>
                  <a:pt x="361319" y="97921"/>
                </a:cubicBezTo>
                <a:lnTo>
                  <a:pt x="361319" y="145529"/>
                </a:lnTo>
                <a:cubicBezTo>
                  <a:pt x="361319" y="151793"/>
                  <a:pt x="356437" y="156804"/>
                  <a:pt x="350333" y="156804"/>
                </a:cubicBezTo>
                <a:cubicBezTo>
                  <a:pt x="344230" y="156804"/>
                  <a:pt x="340568" y="151793"/>
                  <a:pt x="340568" y="145529"/>
                </a:cubicBezTo>
                <a:lnTo>
                  <a:pt x="340568" y="97921"/>
                </a:lnTo>
                <a:cubicBezTo>
                  <a:pt x="340568" y="91656"/>
                  <a:pt x="344230" y="86645"/>
                  <a:pt x="350333" y="86645"/>
                </a:cubicBezTo>
                <a:close/>
                <a:moveTo>
                  <a:pt x="661836" y="76974"/>
                </a:moveTo>
                <a:lnTo>
                  <a:pt x="658309" y="100984"/>
                </a:lnTo>
                <a:lnTo>
                  <a:pt x="658097" y="100563"/>
                </a:lnTo>
                <a:lnTo>
                  <a:pt x="655720" y="90173"/>
                </a:lnTo>
                <a:close/>
                <a:moveTo>
                  <a:pt x="717924" y="1241"/>
                </a:moveTo>
                <a:cubicBezTo>
                  <a:pt x="724156" y="3724"/>
                  <a:pt x="727895" y="9932"/>
                  <a:pt x="727895" y="16139"/>
                </a:cubicBezTo>
                <a:lnTo>
                  <a:pt x="727895" y="38487"/>
                </a:lnTo>
                <a:lnTo>
                  <a:pt x="750330" y="38487"/>
                </a:lnTo>
                <a:cubicBezTo>
                  <a:pt x="756562" y="38487"/>
                  <a:pt x="762794" y="42211"/>
                  <a:pt x="765287" y="48419"/>
                </a:cubicBezTo>
                <a:cubicBezTo>
                  <a:pt x="767780" y="54626"/>
                  <a:pt x="766533" y="59592"/>
                  <a:pt x="761548" y="64559"/>
                </a:cubicBezTo>
                <a:lnTo>
                  <a:pt x="705460" y="121668"/>
                </a:lnTo>
                <a:cubicBezTo>
                  <a:pt x="696735" y="129118"/>
                  <a:pt x="685517" y="134084"/>
                  <a:pt x="675546" y="134084"/>
                </a:cubicBezTo>
                <a:cubicBezTo>
                  <a:pt x="668068" y="134084"/>
                  <a:pt x="661836" y="131601"/>
                  <a:pt x="654358" y="127876"/>
                </a:cubicBezTo>
                <a:lnTo>
                  <a:pt x="658309" y="100984"/>
                </a:lnTo>
                <a:lnTo>
                  <a:pt x="659343" y="103046"/>
                </a:lnTo>
                <a:cubicBezTo>
                  <a:pt x="659343" y="103046"/>
                  <a:pt x="659343" y="103046"/>
                  <a:pt x="659343" y="104287"/>
                </a:cubicBezTo>
                <a:lnTo>
                  <a:pt x="663082" y="106770"/>
                </a:lnTo>
                <a:lnTo>
                  <a:pt x="663082" y="108012"/>
                </a:lnTo>
                <a:lnTo>
                  <a:pt x="664329" y="108012"/>
                </a:lnTo>
                <a:cubicBezTo>
                  <a:pt x="673054" y="112978"/>
                  <a:pt x="683025" y="111736"/>
                  <a:pt x="689257" y="105529"/>
                </a:cubicBezTo>
                <a:lnTo>
                  <a:pt x="734127" y="60834"/>
                </a:lnTo>
                <a:lnTo>
                  <a:pt x="724156" y="60834"/>
                </a:lnTo>
                <a:cubicBezTo>
                  <a:pt x="714185" y="60834"/>
                  <a:pt x="706706" y="52143"/>
                  <a:pt x="706706" y="42211"/>
                </a:cubicBezTo>
                <a:lnTo>
                  <a:pt x="706706" y="32279"/>
                </a:lnTo>
                <a:lnTo>
                  <a:pt x="661836" y="76974"/>
                </a:lnTo>
                <a:cubicBezTo>
                  <a:pt x="658097" y="80078"/>
                  <a:pt x="655916" y="84112"/>
                  <a:pt x="655292" y="88303"/>
                </a:cubicBezTo>
                <a:lnTo>
                  <a:pt x="655720" y="90173"/>
                </a:lnTo>
                <a:lnTo>
                  <a:pt x="626581" y="153061"/>
                </a:lnTo>
                <a:lnTo>
                  <a:pt x="614473" y="165122"/>
                </a:lnTo>
                <a:lnTo>
                  <a:pt x="618572" y="170345"/>
                </a:lnTo>
                <a:lnTo>
                  <a:pt x="607910" y="193357"/>
                </a:lnTo>
                <a:lnTo>
                  <a:pt x="598270" y="181261"/>
                </a:lnTo>
                <a:lnTo>
                  <a:pt x="532211" y="248304"/>
                </a:lnTo>
                <a:lnTo>
                  <a:pt x="560939" y="294729"/>
                </a:lnTo>
                <a:lnTo>
                  <a:pt x="549775" y="318824"/>
                </a:lnTo>
                <a:lnTo>
                  <a:pt x="516008" y="263202"/>
                </a:lnTo>
                <a:lnTo>
                  <a:pt x="447456" y="331485"/>
                </a:lnTo>
                <a:cubicBezTo>
                  <a:pt x="464905" y="352591"/>
                  <a:pt x="474877" y="378663"/>
                  <a:pt x="474877" y="407218"/>
                </a:cubicBezTo>
                <a:cubicBezTo>
                  <a:pt x="474877" y="410943"/>
                  <a:pt x="473630" y="415909"/>
                  <a:pt x="472384" y="420875"/>
                </a:cubicBezTo>
                <a:lnTo>
                  <a:pt x="499855" y="426561"/>
                </a:lnTo>
                <a:lnTo>
                  <a:pt x="490579" y="446580"/>
                </a:lnTo>
                <a:lnTo>
                  <a:pt x="468645" y="441981"/>
                </a:lnTo>
                <a:cubicBezTo>
                  <a:pt x="453688" y="490400"/>
                  <a:pt x="408818" y="525163"/>
                  <a:pt x="355223" y="525163"/>
                </a:cubicBezTo>
                <a:cubicBezTo>
                  <a:pt x="290410" y="525163"/>
                  <a:pt x="236815" y="471777"/>
                  <a:pt x="236815" y="407218"/>
                </a:cubicBezTo>
                <a:cubicBezTo>
                  <a:pt x="236815" y="341418"/>
                  <a:pt x="290410" y="289274"/>
                  <a:pt x="355223" y="289274"/>
                </a:cubicBezTo>
                <a:cubicBezTo>
                  <a:pt x="375165" y="289274"/>
                  <a:pt x="393861" y="294240"/>
                  <a:pt x="410064" y="301689"/>
                </a:cubicBezTo>
                <a:cubicBezTo>
                  <a:pt x="417542" y="305413"/>
                  <a:pt x="425021" y="310380"/>
                  <a:pt x="431253" y="315346"/>
                </a:cubicBezTo>
                <a:lnTo>
                  <a:pt x="499805" y="248304"/>
                </a:lnTo>
                <a:cubicBezTo>
                  <a:pt x="461166" y="213541"/>
                  <a:pt x="411311" y="192435"/>
                  <a:pt x="355223" y="192435"/>
                </a:cubicBezTo>
                <a:cubicBezTo>
                  <a:pt x="236815" y="192435"/>
                  <a:pt x="140843" y="288032"/>
                  <a:pt x="140843" y="407218"/>
                </a:cubicBezTo>
                <a:cubicBezTo>
                  <a:pt x="140843" y="525163"/>
                  <a:pt x="236815" y="620760"/>
                  <a:pt x="355223" y="620760"/>
                </a:cubicBezTo>
                <a:lnTo>
                  <a:pt x="414473" y="610832"/>
                </a:lnTo>
                <a:lnTo>
                  <a:pt x="402676" y="636292"/>
                </a:lnTo>
                <a:lnTo>
                  <a:pt x="355223" y="644348"/>
                </a:lnTo>
                <a:cubicBezTo>
                  <a:pt x="224351" y="644348"/>
                  <a:pt x="118408" y="537578"/>
                  <a:pt x="118408" y="407218"/>
                </a:cubicBezTo>
                <a:cubicBezTo>
                  <a:pt x="118408" y="276858"/>
                  <a:pt x="224351" y="170088"/>
                  <a:pt x="355223" y="170088"/>
                </a:cubicBezTo>
                <a:cubicBezTo>
                  <a:pt x="417542" y="170088"/>
                  <a:pt x="472384" y="193677"/>
                  <a:pt x="516008" y="232164"/>
                </a:cubicBezTo>
                <a:lnTo>
                  <a:pt x="583313" y="165122"/>
                </a:lnTo>
                <a:cubicBezTo>
                  <a:pt x="523486" y="109253"/>
                  <a:pt x="442470" y="75732"/>
                  <a:pt x="355223" y="75732"/>
                </a:cubicBezTo>
                <a:cubicBezTo>
                  <a:pt x="172003" y="75732"/>
                  <a:pt x="23682" y="223473"/>
                  <a:pt x="23682" y="407218"/>
                </a:cubicBezTo>
                <a:cubicBezTo>
                  <a:pt x="23682" y="589722"/>
                  <a:pt x="172003" y="738704"/>
                  <a:pt x="355223" y="738704"/>
                </a:cubicBezTo>
                <a:cubicBezTo>
                  <a:pt x="497312" y="738704"/>
                  <a:pt x="623198" y="649315"/>
                  <a:pt x="669314" y="517713"/>
                </a:cubicBezTo>
                <a:lnTo>
                  <a:pt x="651865" y="512747"/>
                </a:lnTo>
                <a:cubicBezTo>
                  <a:pt x="633169" y="509023"/>
                  <a:pt x="619459" y="494125"/>
                  <a:pt x="618212" y="475502"/>
                </a:cubicBezTo>
                <a:lnTo>
                  <a:pt x="618212" y="474260"/>
                </a:lnTo>
                <a:lnTo>
                  <a:pt x="584559" y="468053"/>
                </a:lnTo>
                <a:cubicBezTo>
                  <a:pt x="564928" y="543475"/>
                  <a:pt x="508140" y="604930"/>
                  <a:pt x="434174" y="630944"/>
                </a:cubicBezTo>
                <a:lnTo>
                  <a:pt x="405621" y="635792"/>
                </a:lnTo>
                <a:lnTo>
                  <a:pt x="418146" y="610216"/>
                </a:lnTo>
                <a:lnTo>
                  <a:pt x="426306" y="608849"/>
                </a:lnTo>
                <a:cubicBezTo>
                  <a:pt x="493027" y="585687"/>
                  <a:pt x="544675" y="530749"/>
                  <a:pt x="563371" y="461845"/>
                </a:cubicBezTo>
                <a:lnTo>
                  <a:pt x="497565" y="448045"/>
                </a:lnTo>
                <a:lnTo>
                  <a:pt x="507328" y="428108"/>
                </a:lnTo>
                <a:lnTo>
                  <a:pt x="568356" y="440739"/>
                </a:lnTo>
                <a:cubicBezTo>
                  <a:pt x="569603" y="429565"/>
                  <a:pt x="570849" y="418392"/>
                  <a:pt x="570849" y="407218"/>
                </a:cubicBezTo>
                <a:cubicBezTo>
                  <a:pt x="570849" y="379905"/>
                  <a:pt x="565552" y="353522"/>
                  <a:pt x="556048" y="329158"/>
                </a:cubicBezTo>
                <a:lnTo>
                  <a:pt x="555903" y="328919"/>
                </a:lnTo>
                <a:lnTo>
                  <a:pt x="567474" y="305291"/>
                </a:lnTo>
                <a:lnTo>
                  <a:pt x="576769" y="320312"/>
                </a:lnTo>
                <a:cubicBezTo>
                  <a:pt x="587364" y="347004"/>
                  <a:pt x="593284" y="376180"/>
                  <a:pt x="593284" y="407218"/>
                </a:cubicBezTo>
                <a:cubicBezTo>
                  <a:pt x="593284" y="419633"/>
                  <a:pt x="592038" y="433290"/>
                  <a:pt x="590791" y="445705"/>
                </a:cubicBezTo>
                <a:lnTo>
                  <a:pt x="623198" y="453154"/>
                </a:lnTo>
                <a:cubicBezTo>
                  <a:pt x="631923" y="435773"/>
                  <a:pt x="650618" y="427082"/>
                  <a:pt x="669314" y="430807"/>
                </a:cubicBezTo>
                <a:lnTo>
                  <a:pt x="686764" y="434532"/>
                </a:lnTo>
                <a:cubicBezTo>
                  <a:pt x="688010" y="425841"/>
                  <a:pt x="689257" y="415909"/>
                  <a:pt x="689257" y="407218"/>
                </a:cubicBezTo>
                <a:cubicBezTo>
                  <a:pt x="689257" y="341107"/>
                  <a:pt x="669626" y="279885"/>
                  <a:pt x="636149" y="228788"/>
                </a:cubicBezTo>
                <a:lnTo>
                  <a:pt x="616817" y="204533"/>
                </a:lnTo>
                <a:lnTo>
                  <a:pt x="627801" y="182105"/>
                </a:lnTo>
                <a:lnTo>
                  <a:pt x="654708" y="216393"/>
                </a:lnTo>
                <a:cubicBezTo>
                  <a:pt x="690113" y="271272"/>
                  <a:pt x="710445" y="336451"/>
                  <a:pt x="710445" y="407218"/>
                </a:cubicBezTo>
                <a:cubicBezTo>
                  <a:pt x="710445" y="417150"/>
                  <a:pt x="710445" y="428324"/>
                  <a:pt x="709199" y="439498"/>
                </a:cubicBezTo>
                <a:lnTo>
                  <a:pt x="747837" y="446947"/>
                </a:lnTo>
                <a:cubicBezTo>
                  <a:pt x="754069" y="446947"/>
                  <a:pt x="757808" y="453154"/>
                  <a:pt x="759055" y="458120"/>
                </a:cubicBezTo>
                <a:cubicBezTo>
                  <a:pt x="761548" y="464328"/>
                  <a:pt x="757808" y="470536"/>
                  <a:pt x="752823" y="474260"/>
                </a:cubicBezTo>
                <a:lnTo>
                  <a:pt x="734127" y="486675"/>
                </a:lnTo>
                <a:lnTo>
                  <a:pt x="746591" y="505298"/>
                </a:lnTo>
                <a:cubicBezTo>
                  <a:pt x="750330" y="511506"/>
                  <a:pt x="750330" y="517713"/>
                  <a:pt x="746591" y="522679"/>
                </a:cubicBezTo>
                <a:cubicBezTo>
                  <a:pt x="742852" y="526404"/>
                  <a:pt x="739113" y="528887"/>
                  <a:pt x="734127" y="528887"/>
                </a:cubicBezTo>
                <a:cubicBezTo>
                  <a:pt x="732881" y="528887"/>
                  <a:pt x="731634" y="528887"/>
                  <a:pt x="730388" y="528887"/>
                </a:cubicBezTo>
                <a:lnTo>
                  <a:pt x="691749" y="521438"/>
                </a:lnTo>
                <a:cubicBezTo>
                  <a:pt x="643140" y="664213"/>
                  <a:pt x="507283" y="761052"/>
                  <a:pt x="355223" y="761052"/>
                </a:cubicBezTo>
                <a:cubicBezTo>
                  <a:pt x="159539" y="761052"/>
                  <a:pt x="0" y="602137"/>
                  <a:pt x="0" y="407218"/>
                </a:cubicBezTo>
                <a:cubicBezTo>
                  <a:pt x="0" y="212299"/>
                  <a:pt x="159539" y="53385"/>
                  <a:pt x="355223" y="53385"/>
                </a:cubicBezTo>
                <a:cubicBezTo>
                  <a:pt x="448702" y="53385"/>
                  <a:pt x="534704" y="89389"/>
                  <a:pt x="598270" y="148982"/>
                </a:cubicBezTo>
                <a:lnTo>
                  <a:pt x="636908" y="110495"/>
                </a:lnTo>
                <a:cubicBezTo>
                  <a:pt x="629430" y="94355"/>
                  <a:pt x="631923" y="74491"/>
                  <a:pt x="645633" y="62075"/>
                </a:cubicBezTo>
                <a:lnTo>
                  <a:pt x="701721" y="4966"/>
                </a:lnTo>
                <a:cubicBezTo>
                  <a:pt x="706706" y="-1"/>
                  <a:pt x="712938" y="-1242"/>
                  <a:pt x="717924" y="1241"/>
                </a:cubicBezTo>
                <a:close/>
              </a:path>
            </a:pathLst>
          </a:custGeom>
          <a:solidFill>
            <a:srgbClr val="FFFFFF"/>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52" name="Freeform 51">
            <a:extLst>
              <a:ext uri="{FF2B5EF4-FFF2-40B4-BE49-F238E27FC236}">
                <a16:creationId xmlns:a16="http://schemas.microsoft.com/office/drawing/2014/main" id="{3A8B6D91-03CB-324F-9347-F2B0C74077B9}"/>
              </a:ext>
            </a:extLst>
          </p:cNvPr>
          <p:cNvSpPr>
            <a:spLocks noChangeArrowheads="1"/>
          </p:cNvSpPr>
          <p:nvPr/>
        </p:nvSpPr>
        <p:spPr bwMode="auto">
          <a:xfrm>
            <a:off x="6596639" y="553896"/>
            <a:ext cx="453753" cy="382764"/>
          </a:xfrm>
          <a:custGeom>
            <a:avLst/>
            <a:gdLst>
              <a:gd name="connsiteX0" fmla="*/ 448539 w 907505"/>
              <a:gd name="connsiteY0" fmla="*/ 466591 h 765528"/>
              <a:gd name="connsiteX1" fmla="*/ 410210 w 907505"/>
              <a:gd name="connsiteY1" fmla="*/ 543816 h 765528"/>
              <a:gd name="connsiteX2" fmla="*/ 391663 w 907505"/>
              <a:gd name="connsiteY2" fmla="*/ 555026 h 765528"/>
              <a:gd name="connsiteX3" fmla="*/ 307584 w 907505"/>
              <a:gd name="connsiteY3" fmla="*/ 569973 h 765528"/>
              <a:gd name="connsiteX4" fmla="*/ 306348 w 907505"/>
              <a:gd name="connsiteY4" fmla="*/ 571219 h 765528"/>
              <a:gd name="connsiteX5" fmla="*/ 307584 w 907505"/>
              <a:gd name="connsiteY5" fmla="*/ 573710 h 765528"/>
              <a:gd name="connsiteX6" fmla="*/ 366934 w 907505"/>
              <a:gd name="connsiteY6" fmla="*/ 634743 h 765528"/>
              <a:gd name="connsiteX7" fmla="*/ 373116 w 907505"/>
              <a:gd name="connsiteY7" fmla="*/ 654672 h 765528"/>
              <a:gd name="connsiteX8" fmla="*/ 361988 w 907505"/>
              <a:gd name="connsiteY8" fmla="*/ 739371 h 765528"/>
              <a:gd name="connsiteX9" fmla="*/ 361988 w 907505"/>
              <a:gd name="connsiteY9" fmla="*/ 741862 h 765528"/>
              <a:gd name="connsiteX10" fmla="*/ 364461 w 907505"/>
              <a:gd name="connsiteY10" fmla="*/ 741862 h 765528"/>
              <a:gd name="connsiteX11" fmla="*/ 439884 w 907505"/>
              <a:gd name="connsiteY11" fmla="*/ 704495 h 765528"/>
              <a:gd name="connsiteX12" fmla="*/ 462140 w 907505"/>
              <a:gd name="connsiteY12" fmla="*/ 704495 h 765528"/>
              <a:gd name="connsiteX13" fmla="*/ 537564 w 907505"/>
              <a:gd name="connsiteY13" fmla="*/ 741862 h 765528"/>
              <a:gd name="connsiteX14" fmla="*/ 540036 w 907505"/>
              <a:gd name="connsiteY14" fmla="*/ 741862 h 765528"/>
              <a:gd name="connsiteX15" fmla="*/ 540036 w 907505"/>
              <a:gd name="connsiteY15" fmla="*/ 739371 h 765528"/>
              <a:gd name="connsiteX16" fmla="*/ 527672 w 907505"/>
              <a:gd name="connsiteY16" fmla="*/ 654672 h 765528"/>
              <a:gd name="connsiteX17" fmla="*/ 535091 w 907505"/>
              <a:gd name="connsiteY17" fmla="*/ 634743 h 765528"/>
              <a:gd name="connsiteX18" fmla="*/ 594440 w 907505"/>
              <a:gd name="connsiteY18" fmla="*/ 573710 h 765528"/>
              <a:gd name="connsiteX19" fmla="*/ 595677 w 907505"/>
              <a:gd name="connsiteY19" fmla="*/ 571219 h 765528"/>
              <a:gd name="connsiteX20" fmla="*/ 593204 w 907505"/>
              <a:gd name="connsiteY20" fmla="*/ 569973 h 765528"/>
              <a:gd name="connsiteX21" fmla="*/ 509125 w 907505"/>
              <a:gd name="connsiteY21" fmla="*/ 555026 h 765528"/>
              <a:gd name="connsiteX22" fmla="*/ 491815 w 907505"/>
              <a:gd name="connsiteY22" fmla="*/ 543816 h 765528"/>
              <a:gd name="connsiteX23" fmla="*/ 453485 w 907505"/>
              <a:gd name="connsiteY23" fmla="*/ 466591 h 765528"/>
              <a:gd name="connsiteX24" fmla="*/ 451012 w 907505"/>
              <a:gd name="connsiteY24" fmla="*/ 466591 h 765528"/>
              <a:gd name="connsiteX25" fmla="*/ 448539 w 907505"/>
              <a:gd name="connsiteY25" fmla="*/ 466591 h 765528"/>
              <a:gd name="connsiteX26" fmla="*/ 423810 w 907505"/>
              <a:gd name="connsiteY26" fmla="*/ 288474 h 765528"/>
              <a:gd name="connsiteX27" fmla="*/ 410210 w 907505"/>
              <a:gd name="connsiteY27" fmla="*/ 302176 h 765528"/>
              <a:gd name="connsiteX28" fmla="*/ 410210 w 907505"/>
              <a:gd name="connsiteY28" fmla="*/ 430469 h 765528"/>
              <a:gd name="connsiteX29" fmla="*/ 423810 w 907505"/>
              <a:gd name="connsiteY29" fmla="*/ 444171 h 765528"/>
              <a:gd name="connsiteX30" fmla="*/ 478214 w 907505"/>
              <a:gd name="connsiteY30" fmla="*/ 444171 h 765528"/>
              <a:gd name="connsiteX31" fmla="*/ 491815 w 907505"/>
              <a:gd name="connsiteY31" fmla="*/ 430469 h 765528"/>
              <a:gd name="connsiteX32" fmla="*/ 491815 w 907505"/>
              <a:gd name="connsiteY32" fmla="*/ 302176 h 765528"/>
              <a:gd name="connsiteX33" fmla="*/ 478214 w 907505"/>
              <a:gd name="connsiteY33" fmla="*/ 288474 h 765528"/>
              <a:gd name="connsiteX34" fmla="*/ 737513 w 907505"/>
              <a:gd name="connsiteY34" fmla="*/ 237000 h 765528"/>
              <a:gd name="connsiteX35" fmla="*/ 697446 w 907505"/>
              <a:gd name="connsiteY35" fmla="*/ 311766 h 765528"/>
              <a:gd name="connsiteX36" fmla="*/ 679917 w 907505"/>
              <a:gd name="connsiteY36" fmla="*/ 325474 h 765528"/>
              <a:gd name="connsiteX37" fmla="*/ 594775 w 907505"/>
              <a:gd name="connsiteY37" fmla="*/ 339181 h 765528"/>
              <a:gd name="connsiteX38" fmla="*/ 593523 w 907505"/>
              <a:gd name="connsiteY38" fmla="*/ 341673 h 765528"/>
              <a:gd name="connsiteX39" fmla="*/ 593523 w 907505"/>
              <a:gd name="connsiteY39" fmla="*/ 342919 h 765528"/>
              <a:gd name="connsiteX40" fmla="*/ 653623 w 907505"/>
              <a:gd name="connsiteY40" fmla="*/ 403978 h 765528"/>
              <a:gd name="connsiteX41" fmla="*/ 659884 w 907505"/>
              <a:gd name="connsiteY41" fmla="*/ 425162 h 765528"/>
              <a:gd name="connsiteX42" fmla="*/ 648615 w 907505"/>
              <a:gd name="connsiteY42" fmla="*/ 509898 h 765528"/>
              <a:gd name="connsiteX43" fmla="*/ 648615 w 907505"/>
              <a:gd name="connsiteY43" fmla="*/ 511144 h 765528"/>
              <a:gd name="connsiteX44" fmla="*/ 651119 w 907505"/>
              <a:gd name="connsiteY44" fmla="*/ 512390 h 765528"/>
              <a:gd name="connsiteX45" fmla="*/ 727497 w 907505"/>
              <a:gd name="connsiteY45" fmla="*/ 473761 h 765528"/>
              <a:gd name="connsiteX46" fmla="*/ 738765 w 907505"/>
              <a:gd name="connsiteY46" fmla="*/ 471268 h 765528"/>
              <a:gd name="connsiteX47" fmla="*/ 750034 w 907505"/>
              <a:gd name="connsiteY47" fmla="*/ 473761 h 765528"/>
              <a:gd name="connsiteX48" fmla="*/ 826412 w 907505"/>
              <a:gd name="connsiteY48" fmla="*/ 512390 h 765528"/>
              <a:gd name="connsiteX49" fmla="*/ 828916 w 907505"/>
              <a:gd name="connsiteY49" fmla="*/ 511144 h 765528"/>
              <a:gd name="connsiteX50" fmla="*/ 830168 w 907505"/>
              <a:gd name="connsiteY50" fmla="*/ 509898 h 765528"/>
              <a:gd name="connsiteX51" fmla="*/ 817647 w 907505"/>
              <a:gd name="connsiteY51" fmla="*/ 425162 h 765528"/>
              <a:gd name="connsiteX52" fmla="*/ 823908 w 907505"/>
              <a:gd name="connsiteY52" fmla="*/ 403978 h 765528"/>
              <a:gd name="connsiteX53" fmla="*/ 884008 w 907505"/>
              <a:gd name="connsiteY53" fmla="*/ 342919 h 765528"/>
              <a:gd name="connsiteX54" fmla="*/ 885260 w 907505"/>
              <a:gd name="connsiteY54" fmla="*/ 341673 h 765528"/>
              <a:gd name="connsiteX55" fmla="*/ 882756 w 907505"/>
              <a:gd name="connsiteY55" fmla="*/ 339181 h 765528"/>
              <a:gd name="connsiteX56" fmla="*/ 798866 w 907505"/>
              <a:gd name="connsiteY56" fmla="*/ 325474 h 765528"/>
              <a:gd name="connsiteX57" fmla="*/ 781337 w 907505"/>
              <a:gd name="connsiteY57" fmla="*/ 311766 h 765528"/>
              <a:gd name="connsiteX58" fmla="*/ 741270 w 907505"/>
              <a:gd name="connsiteY58" fmla="*/ 237000 h 765528"/>
              <a:gd name="connsiteX59" fmla="*/ 737513 w 907505"/>
              <a:gd name="connsiteY59" fmla="*/ 237000 h 765528"/>
              <a:gd name="connsiteX60" fmla="*/ 167487 w 907505"/>
              <a:gd name="connsiteY60" fmla="*/ 235754 h 765528"/>
              <a:gd name="connsiteX61" fmla="*/ 166235 w 907505"/>
              <a:gd name="connsiteY61" fmla="*/ 237000 h 765528"/>
              <a:gd name="connsiteX62" fmla="*/ 126168 w 907505"/>
              <a:gd name="connsiteY62" fmla="*/ 311766 h 765528"/>
              <a:gd name="connsiteX63" fmla="*/ 108639 w 907505"/>
              <a:gd name="connsiteY63" fmla="*/ 325474 h 765528"/>
              <a:gd name="connsiteX64" fmla="*/ 23497 w 907505"/>
              <a:gd name="connsiteY64" fmla="*/ 339181 h 765528"/>
              <a:gd name="connsiteX65" fmla="*/ 22245 w 907505"/>
              <a:gd name="connsiteY65" fmla="*/ 341673 h 765528"/>
              <a:gd name="connsiteX66" fmla="*/ 23497 w 907505"/>
              <a:gd name="connsiteY66" fmla="*/ 342919 h 765528"/>
              <a:gd name="connsiteX67" fmla="*/ 82345 w 907505"/>
              <a:gd name="connsiteY67" fmla="*/ 403978 h 765528"/>
              <a:gd name="connsiteX68" fmla="*/ 89858 w 907505"/>
              <a:gd name="connsiteY68" fmla="*/ 425162 h 765528"/>
              <a:gd name="connsiteX69" fmla="*/ 77337 w 907505"/>
              <a:gd name="connsiteY69" fmla="*/ 509898 h 765528"/>
              <a:gd name="connsiteX70" fmla="*/ 78589 w 907505"/>
              <a:gd name="connsiteY70" fmla="*/ 511144 h 765528"/>
              <a:gd name="connsiteX71" fmla="*/ 79841 w 907505"/>
              <a:gd name="connsiteY71" fmla="*/ 512390 h 765528"/>
              <a:gd name="connsiteX72" fmla="*/ 157471 w 907505"/>
              <a:gd name="connsiteY72" fmla="*/ 473761 h 765528"/>
              <a:gd name="connsiteX73" fmla="*/ 178756 w 907505"/>
              <a:gd name="connsiteY73" fmla="*/ 473761 h 765528"/>
              <a:gd name="connsiteX74" fmla="*/ 256386 w 907505"/>
              <a:gd name="connsiteY74" fmla="*/ 512390 h 765528"/>
              <a:gd name="connsiteX75" fmla="*/ 257638 w 907505"/>
              <a:gd name="connsiteY75" fmla="*/ 511144 h 765528"/>
              <a:gd name="connsiteX76" fmla="*/ 258890 w 907505"/>
              <a:gd name="connsiteY76" fmla="*/ 509898 h 765528"/>
              <a:gd name="connsiteX77" fmla="*/ 246369 w 907505"/>
              <a:gd name="connsiteY77" fmla="*/ 425162 h 765528"/>
              <a:gd name="connsiteX78" fmla="*/ 253882 w 907505"/>
              <a:gd name="connsiteY78" fmla="*/ 403978 h 765528"/>
              <a:gd name="connsiteX79" fmla="*/ 313982 w 907505"/>
              <a:gd name="connsiteY79" fmla="*/ 342919 h 765528"/>
              <a:gd name="connsiteX80" fmla="*/ 313982 w 907505"/>
              <a:gd name="connsiteY80" fmla="*/ 341673 h 765528"/>
              <a:gd name="connsiteX81" fmla="*/ 312730 w 907505"/>
              <a:gd name="connsiteY81" fmla="*/ 339181 h 765528"/>
              <a:gd name="connsiteX82" fmla="*/ 227588 w 907505"/>
              <a:gd name="connsiteY82" fmla="*/ 325474 h 765528"/>
              <a:gd name="connsiteX83" fmla="*/ 210059 w 907505"/>
              <a:gd name="connsiteY83" fmla="*/ 311766 h 765528"/>
              <a:gd name="connsiteX84" fmla="*/ 169992 w 907505"/>
              <a:gd name="connsiteY84" fmla="*/ 237000 h 765528"/>
              <a:gd name="connsiteX85" fmla="*/ 167487 w 907505"/>
              <a:gd name="connsiteY85" fmla="*/ 235754 h 765528"/>
              <a:gd name="connsiteX86" fmla="*/ 712471 w 907505"/>
              <a:gd name="connsiteY86" fmla="*/ 56314 h 765528"/>
              <a:gd name="connsiteX87" fmla="*/ 697446 w 907505"/>
              <a:gd name="connsiteY87" fmla="*/ 70021 h 765528"/>
              <a:gd name="connsiteX88" fmla="*/ 697446 w 907505"/>
              <a:gd name="connsiteY88" fmla="*/ 199617 h 765528"/>
              <a:gd name="connsiteX89" fmla="*/ 712471 w 907505"/>
              <a:gd name="connsiteY89" fmla="*/ 213324 h 765528"/>
              <a:gd name="connsiteX90" fmla="*/ 766311 w 907505"/>
              <a:gd name="connsiteY90" fmla="*/ 213324 h 765528"/>
              <a:gd name="connsiteX91" fmla="*/ 781337 w 907505"/>
              <a:gd name="connsiteY91" fmla="*/ 199617 h 765528"/>
              <a:gd name="connsiteX92" fmla="*/ 781337 w 907505"/>
              <a:gd name="connsiteY92" fmla="*/ 70021 h 765528"/>
              <a:gd name="connsiteX93" fmla="*/ 766311 w 907505"/>
              <a:gd name="connsiteY93" fmla="*/ 56314 h 765528"/>
              <a:gd name="connsiteX94" fmla="*/ 139941 w 907505"/>
              <a:gd name="connsiteY94" fmla="*/ 56314 h 765528"/>
              <a:gd name="connsiteX95" fmla="*/ 126168 w 907505"/>
              <a:gd name="connsiteY95" fmla="*/ 70021 h 765528"/>
              <a:gd name="connsiteX96" fmla="*/ 126168 w 907505"/>
              <a:gd name="connsiteY96" fmla="*/ 199617 h 765528"/>
              <a:gd name="connsiteX97" fmla="*/ 139941 w 907505"/>
              <a:gd name="connsiteY97" fmla="*/ 213324 h 765528"/>
              <a:gd name="connsiteX98" fmla="*/ 167487 w 907505"/>
              <a:gd name="connsiteY98" fmla="*/ 213324 h 765528"/>
              <a:gd name="connsiteX99" fmla="*/ 195033 w 907505"/>
              <a:gd name="connsiteY99" fmla="*/ 213324 h 765528"/>
              <a:gd name="connsiteX100" fmla="*/ 210059 w 907505"/>
              <a:gd name="connsiteY100" fmla="*/ 199617 h 765528"/>
              <a:gd name="connsiteX101" fmla="*/ 210059 w 907505"/>
              <a:gd name="connsiteY101" fmla="*/ 70021 h 765528"/>
              <a:gd name="connsiteX102" fmla="*/ 195033 w 907505"/>
              <a:gd name="connsiteY102" fmla="*/ 56314 h 765528"/>
              <a:gd name="connsiteX103" fmla="*/ 497997 w 907505"/>
              <a:gd name="connsiteY103" fmla="*/ 25659 h 765528"/>
              <a:gd name="connsiteX104" fmla="*/ 497997 w 907505"/>
              <a:gd name="connsiteY104" fmla="*/ 271036 h 765528"/>
              <a:gd name="connsiteX105" fmla="*/ 514071 w 907505"/>
              <a:gd name="connsiteY105" fmla="*/ 302176 h 765528"/>
              <a:gd name="connsiteX106" fmla="*/ 514071 w 907505"/>
              <a:gd name="connsiteY106" fmla="*/ 353244 h 765528"/>
              <a:gd name="connsiteX107" fmla="*/ 527672 w 907505"/>
              <a:gd name="connsiteY107" fmla="*/ 329578 h 765528"/>
              <a:gd name="connsiteX108" fmla="*/ 566002 w 907505"/>
              <a:gd name="connsiteY108" fmla="*/ 40606 h 765528"/>
              <a:gd name="connsiteX109" fmla="*/ 563529 w 907505"/>
              <a:gd name="connsiteY109" fmla="*/ 30641 h 765528"/>
              <a:gd name="connsiteX110" fmla="*/ 552401 w 907505"/>
              <a:gd name="connsiteY110" fmla="*/ 25659 h 765528"/>
              <a:gd name="connsiteX111" fmla="*/ 426283 w 907505"/>
              <a:gd name="connsiteY111" fmla="*/ 25659 h 765528"/>
              <a:gd name="connsiteX112" fmla="*/ 426283 w 907505"/>
              <a:gd name="connsiteY112" fmla="*/ 264808 h 765528"/>
              <a:gd name="connsiteX113" fmla="*/ 475741 w 907505"/>
              <a:gd name="connsiteY113" fmla="*/ 264808 h 765528"/>
              <a:gd name="connsiteX114" fmla="*/ 475741 w 907505"/>
              <a:gd name="connsiteY114" fmla="*/ 25659 h 765528"/>
              <a:gd name="connsiteX115" fmla="*/ 349624 w 907505"/>
              <a:gd name="connsiteY115" fmla="*/ 25659 h 765528"/>
              <a:gd name="connsiteX116" fmla="*/ 338496 w 907505"/>
              <a:gd name="connsiteY116" fmla="*/ 30641 h 765528"/>
              <a:gd name="connsiteX117" fmla="*/ 336023 w 907505"/>
              <a:gd name="connsiteY117" fmla="*/ 40606 h 765528"/>
              <a:gd name="connsiteX118" fmla="*/ 374353 w 907505"/>
              <a:gd name="connsiteY118" fmla="*/ 329578 h 765528"/>
              <a:gd name="connsiteX119" fmla="*/ 387954 w 907505"/>
              <a:gd name="connsiteY119" fmla="*/ 353244 h 765528"/>
              <a:gd name="connsiteX120" fmla="*/ 387954 w 907505"/>
              <a:gd name="connsiteY120" fmla="*/ 302176 h 765528"/>
              <a:gd name="connsiteX121" fmla="*/ 404027 w 907505"/>
              <a:gd name="connsiteY121" fmla="*/ 271036 h 765528"/>
              <a:gd name="connsiteX122" fmla="*/ 404027 w 907505"/>
              <a:gd name="connsiteY122" fmla="*/ 25659 h 765528"/>
              <a:gd name="connsiteX123" fmla="*/ 349624 w 907505"/>
              <a:gd name="connsiteY123" fmla="*/ 4484 h 765528"/>
              <a:gd name="connsiteX124" fmla="*/ 552401 w 907505"/>
              <a:gd name="connsiteY124" fmla="*/ 4484 h 765528"/>
              <a:gd name="connsiteX125" fmla="*/ 579603 w 907505"/>
              <a:gd name="connsiteY125" fmla="*/ 15694 h 765528"/>
              <a:gd name="connsiteX126" fmla="*/ 588258 w 907505"/>
              <a:gd name="connsiteY126" fmla="*/ 44342 h 765528"/>
              <a:gd name="connsiteX127" fmla="*/ 549928 w 907505"/>
              <a:gd name="connsiteY127" fmla="*/ 333315 h 765528"/>
              <a:gd name="connsiteX128" fmla="*/ 514071 w 907505"/>
              <a:gd name="connsiteY128" fmla="*/ 378155 h 765528"/>
              <a:gd name="connsiteX129" fmla="*/ 514071 w 907505"/>
              <a:gd name="connsiteY129" fmla="*/ 430469 h 765528"/>
              <a:gd name="connsiteX130" fmla="*/ 478214 w 907505"/>
              <a:gd name="connsiteY130" fmla="*/ 466591 h 765528"/>
              <a:gd name="connsiteX131" fmla="*/ 476978 w 907505"/>
              <a:gd name="connsiteY131" fmla="*/ 466591 h 765528"/>
              <a:gd name="connsiteX132" fmla="*/ 511598 w 907505"/>
              <a:gd name="connsiteY132" fmla="*/ 532606 h 765528"/>
              <a:gd name="connsiteX133" fmla="*/ 512835 w 907505"/>
              <a:gd name="connsiteY133" fmla="*/ 533852 h 765528"/>
              <a:gd name="connsiteX134" fmla="*/ 596913 w 907505"/>
              <a:gd name="connsiteY134" fmla="*/ 548799 h 765528"/>
              <a:gd name="connsiteX135" fmla="*/ 616696 w 907505"/>
              <a:gd name="connsiteY135" fmla="*/ 564991 h 765528"/>
              <a:gd name="connsiteX136" fmla="*/ 610514 w 907505"/>
              <a:gd name="connsiteY136" fmla="*/ 588657 h 765528"/>
              <a:gd name="connsiteX137" fmla="*/ 551164 w 907505"/>
              <a:gd name="connsiteY137" fmla="*/ 650935 h 765528"/>
              <a:gd name="connsiteX138" fmla="*/ 549928 w 907505"/>
              <a:gd name="connsiteY138" fmla="*/ 652181 h 765528"/>
              <a:gd name="connsiteX139" fmla="*/ 562292 w 907505"/>
              <a:gd name="connsiteY139" fmla="*/ 736880 h 765528"/>
              <a:gd name="connsiteX140" fmla="*/ 552401 w 907505"/>
              <a:gd name="connsiteY140" fmla="*/ 760546 h 765528"/>
              <a:gd name="connsiteX141" fmla="*/ 527672 w 907505"/>
              <a:gd name="connsiteY141" fmla="*/ 761791 h 765528"/>
              <a:gd name="connsiteX142" fmla="*/ 452249 w 907505"/>
              <a:gd name="connsiteY142" fmla="*/ 724424 h 765528"/>
              <a:gd name="connsiteX143" fmla="*/ 449776 w 907505"/>
              <a:gd name="connsiteY143" fmla="*/ 724424 h 765528"/>
              <a:gd name="connsiteX144" fmla="*/ 374353 w 907505"/>
              <a:gd name="connsiteY144" fmla="*/ 761791 h 765528"/>
              <a:gd name="connsiteX145" fmla="*/ 363225 w 907505"/>
              <a:gd name="connsiteY145" fmla="*/ 765528 h 765528"/>
              <a:gd name="connsiteX146" fmla="*/ 349624 w 907505"/>
              <a:gd name="connsiteY146" fmla="*/ 760546 h 765528"/>
              <a:gd name="connsiteX147" fmla="*/ 339732 w 907505"/>
              <a:gd name="connsiteY147" fmla="*/ 736880 h 765528"/>
              <a:gd name="connsiteX148" fmla="*/ 350860 w 907505"/>
              <a:gd name="connsiteY148" fmla="*/ 652181 h 765528"/>
              <a:gd name="connsiteX149" fmla="*/ 350860 w 907505"/>
              <a:gd name="connsiteY149" fmla="*/ 650935 h 765528"/>
              <a:gd name="connsiteX150" fmla="*/ 291511 w 907505"/>
              <a:gd name="connsiteY150" fmla="*/ 588657 h 765528"/>
              <a:gd name="connsiteX151" fmla="*/ 285328 w 907505"/>
              <a:gd name="connsiteY151" fmla="*/ 564991 h 765528"/>
              <a:gd name="connsiteX152" fmla="*/ 305112 w 907505"/>
              <a:gd name="connsiteY152" fmla="*/ 548799 h 765528"/>
              <a:gd name="connsiteX153" fmla="*/ 387954 w 907505"/>
              <a:gd name="connsiteY153" fmla="*/ 533852 h 765528"/>
              <a:gd name="connsiteX154" fmla="*/ 390426 w 907505"/>
              <a:gd name="connsiteY154" fmla="*/ 532606 h 765528"/>
              <a:gd name="connsiteX155" fmla="*/ 425047 w 907505"/>
              <a:gd name="connsiteY155" fmla="*/ 466591 h 765528"/>
              <a:gd name="connsiteX156" fmla="*/ 423810 w 907505"/>
              <a:gd name="connsiteY156" fmla="*/ 466591 h 765528"/>
              <a:gd name="connsiteX157" fmla="*/ 387954 w 907505"/>
              <a:gd name="connsiteY157" fmla="*/ 430469 h 765528"/>
              <a:gd name="connsiteX158" fmla="*/ 387954 w 907505"/>
              <a:gd name="connsiteY158" fmla="*/ 378155 h 765528"/>
              <a:gd name="connsiteX159" fmla="*/ 352097 w 907505"/>
              <a:gd name="connsiteY159" fmla="*/ 333315 h 765528"/>
              <a:gd name="connsiteX160" fmla="*/ 313767 w 907505"/>
              <a:gd name="connsiteY160" fmla="*/ 44342 h 765528"/>
              <a:gd name="connsiteX161" fmla="*/ 322422 w 907505"/>
              <a:gd name="connsiteY161" fmla="*/ 15694 h 765528"/>
              <a:gd name="connsiteX162" fmla="*/ 349624 w 907505"/>
              <a:gd name="connsiteY162" fmla="*/ 4484 h 765528"/>
              <a:gd name="connsiteX163" fmla="*/ 636094 w 907505"/>
              <a:gd name="connsiteY163" fmla="*/ 239 h 765528"/>
              <a:gd name="connsiteX164" fmla="*/ 648615 w 907505"/>
              <a:gd name="connsiteY164" fmla="*/ 8962 h 765528"/>
              <a:gd name="connsiteX165" fmla="*/ 661136 w 907505"/>
              <a:gd name="connsiteY165" fmla="*/ 99928 h 765528"/>
              <a:gd name="connsiteX166" fmla="*/ 674909 w 907505"/>
              <a:gd name="connsiteY166" fmla="*/ 123604 h 765528"/>
              <a:gd name="connsiteX167" fmla="*/ 674909 w 907505"/>
              <a:gd name="connsiteY167" fmla="*/ 70021 h 765528"/>
              <a:gd name="connsiteX168" fmla="*/ 692438 w 907505"/>
              <a:gd name="connsiteY168" fmla="*/ 40115 h 765528"/>
              <a:gd name="connsiteX169" fmla="*/ 692438 w 907505"/>
              <a:gd name="connsiteY169" fmla="*/ 10208 h 765528"/>
              <a:gd name="connsiteX170" fmla="*/ 703707 w 907505"/>
              <a:gd name="connsiteY170" fmla="*/ 239 h 765528"/>
              <a:gd name="connsiteX171" fmla="*/ 713724 w 907505"/>
              <a:gd name="connsiteY171" fmla="*/ 10208 h 765528"/>
              <a:gd name="connsiteX172" fmla="*/ 713724 w 907505"/>
              <a:gd name="connsiteY172" fmla="*/ 35130 h 765528"/>
              <a:gd name="connsiteX173" fmla="*/ 763807 w 907505"/>
              <a:gd name="connsiteY173" fmla="*/ 35130 h 765528"/>
              <a:gd name="connsiteX174" fmla="*/ 763807 w 907505"/>
              <a:gd name="connsiteY174" fmla="*/ 10208 h 765528"/>
              <a:gd name="connsiteX175" fmla="*/ 775076 w 907505"/>
              <a:gd name="connsiteY175" fmla="*/ 239 h 765528"/>
              <a:gd name="connsiteX176" fmla="*/ 786345 w 907505"/>
              <a:gd name="connsiteY176" fmla="*/ 10208 h 765528"/>
              <a:gd name="connsiteX177" fmla="*/ 786345 w 907505"/>
              <a:gd name="connsiteY177" fmla="*/ 40115 h 765528"/>
              <a:gd name="connsiteX178" fmla="*/ 802622 w 907505"/>
              <a:gd name="connsiteY178" fmla="*/ 70021 h 765528"/>
              <a:gd name="connsiteX179" fmla="*/ 802622 w 907505"/>
              <a:gd name="connsiteY179" fmla="*/ 123604 h 765528"/>
              <a:gd name="connsiteX180" fmla="*/ 816395 w 907505"/>
              <a:gd name="connsiteY180" fmla="*/ 99928 h 765528"/>
              <a:gd name="connsiteX181" fmla="*/ 828916 w 907505"/>
              <a:gd name="connsiteY181" fmla="*/ 8962 h 765528"/>
              <a:gd name="connsiteX182" fmla="*/ 842689 w 907505"/>
              <a:gd name="connsiteY182" fmla="*/ 239 h 765528"/>
              <a:gd name="connsiteX183" fmla="*/ 851454 w 907505"/>
              <a:gd name="connsiteY183" fmla="*/ 11454 h 765528"/>
              <a:gd name="connsiteX184" fmla="*/ 840185 w 907505"/>
              <a:gd name="connsiteY184" fmla="*/ 102420 h 765528"/>
              <a:gd name="connsiteX185" fmla="*/ 802622 w 907505"/>
              <a:gd name="connsiteY185" fmla="*/ 148526 h 765528"/>
              <a:gd name="connsiteX186" fmla="*/ 802622 w 907505"/>
              <a:gd name="connsiteY186" fmla="*/ 199617 h 765528"/>
              <a:gd name="connsiteX187" fmla="*/ 766311 w 907505"/>
              <a:gd name="connsiteY187" fmla="*/ 235754 h 765528"/>
              <a:gd name="connsiteX188" fmla="*/ 765059 w 907505"/>
              <a:gd name="connsiteY188" fmla="*/ 235754 h 765528"/>
              <a:gd name="connsiteX189" fmla="*/ 801370 w 907505"/>
              <a:gd name="connsiteY189" fmla="*/ 301798 h 765528"/>
              <a:gd name="connsiteX190" fmla="*/ 802622 w 907505"/>
              <a:gd name="connsiteY190" fmla="*/ 303044 h 765528"/>
              <a:gd name="connsiteX191" fmla="*/ 887764 w 907505"/>
              <a:gd name="connsiteY191" fmla="*/ 317997 h 765528"/>
              <a:gd name="connsiteX192" fmla="*/ 906546 w 907505"/>
              <a:gd name="connsiteY192" fmla="*/ 334196 h 765528"/>
              <a:gd name="connsiteX193" fmla="*/ 900285 w 907505"/>
              <a:gd name="connsiteY193" fmla="*/ 357872 h 765528"/>
              <a:gd name="connsiteX194" fmla="*/ 840185 w 907505"/>
              <a:gd name="connsiteY194" fmla="*/ 420178 h 765528"/>
              <a:gd name="connsiteX195" fmla="*/ 840185 w 907505"/>
              <a:gd name="connsiteY195" fmla="*/ 421424 h 765528"/>
              <a:gd name="connsiteX196" fmla="*/ 851454 w 907505"/>
              <a:gd name="connsiteY196" fmla="*/ 506159 h 765528"/>
              <a:gd name="connsiteX197" fmla="*/ 842689 w 907505"/>
              <a:gd name="connsiteY197" fmla="*/ 529835 h 765528"/>
              <a:gd name="connsiteX198" fmla="*/ 828916 w 907505"/>
              <a:gd name="connsiteY198" fmla="*/ 533574 h 765528"/>
              <a:gd name="connsiteX199" fmla="*/ 817647 w 907505"/>
              <a:gd name="connsiteY199" fmla="*/ 531082 h 765528"/>
              <a:gd name="connsiteX200" fmla="*/ 740018 w 907505"/>
              <a:gd name="connsiteY200" fmla="*/ 493698 h 765528"/>
              <a:gd name="connsiteX201" fmla="*/ 737513 w 907505"/>
              <a:gd name="connsiteY201" fmla="*/ 493698 h 765528"/>
              <a:gd name="connsiteX202" fmla="*/ 661136 w 907505"/>
              <a:gd name="connsiteY202" fmla="*/ 531082 h 765528"/>
              <a:gd name="connsiteX203" fmla="*/ 636094 w 907505"/>
              <a:gd name="connsiteY203" fmla="*/ 529835 h 765528"/>
              <a:gd name="connsiteX204" fmla="*/ 626077 w 907505"/>
              <a:gd name="connsiteY204" fmla="*/ 506159 h 765528"/>
              <a:gd name="connsiteX205" fmla="*/ 638598 w 907505"/>
              <a:gd name="connsiteY205" fmla="*/ 421424 h 765528"/>
              <a:gd name="connsiteX206" fmla="*/ 637346 w 907505"/>
              <a:gd name="connsiteY206" fmla="*/ 420178 h 765528"/>
              <a:gd name="connsiteX207" fmla="*/ 578498 w 907505"/>
              <a:gd name="connsiteY207" fmla="*/ 357872 h 765528"/>
              <a:gd name="connsiteX208" fmla="*/ 572237 w 907505"/>
              <a:gd name="connsiteY208" fmla="*/ 334196 h 765528"/>
              <a:gd name="connsiteX209" fmla="*/ 591019 w 907505"/>
              <a:gd name="connsiteY209" fmla="*/ 317997 h 765528"/>
              <a:gd name="connsiteX210" fmla="*/ 676161 w 907505"/>
              <a:gd name="connsiteY210" fmla="*/ 303044 h 765528"/>
              <a:gd name="connsiteX211" fmla="*/ 677413 w 907505"/>
              <a:gd name="connsiteY211" fmla="*/ 301798 h 765528"/>
              <a:gd name="connsiteX212" fmla="*/ 712471 w 907505"/>
              <a:gd name="connsiteY212" fmla="*/ 235754 h 765528"/>
              <a:gd name="connsiteX213" fmla="*/ 674909 w 907505"/>
              <a:gd name="connsiteY213" fmla="*/ 199617 h 765528"/>
              <a:gd name="connsiteX214" fmla="*/ 674909 w 907505"/>
              <a:gd name="connsiteY214" fmla="*/ 148526 h 765528"/>
              <a:gd name="connsiteX215" fmla="*/ 638598 w 907505"/>
              <a:gd name="connsiteY215" fmla="*/ 102420 h 765528"/>
              <a:gd name="connsiteX216" fmla="*/ 627329 w 907505"/>
              <a:gd name="connsiteY216" fmla="*/ 11454 h 765528"/>
              <a:gd name="connsiteX217" fmla="*/ 636094 w 907505"/>
              <a:gd name="connsiteY217" fmla="*/ 239 h 765528"/>
              <a:gd name="connsiteX218" fmla="*/ 64816 w 907505"/>
              <a:gd name="connsiteY218" fmla="*/ 239 h 765528"/>
              <a:gd name="connsiteX219" fmla="*/ 78589 w 907505"/>
              <a:gd name="connsiteY219" fmla="*/ 8962 h 765528"/>
              <a:gd name="connsiteX220" fmla="*/ 91110 w 907505"/>
              <a:gd name="connsiteY220" fmla="*/ 99928 h 765528"/>
              <a:gd name="connsiteX221" fmla="*/ 104883 w 907505"/>
              <a:gd name="connsiteY221" fmla="*/ 123604 h 765528"/>
              <a:gd name="connsiteX222" fmla="*/ 104883 w 907505"/>
              <a:gd name="connsiteY222" fmla="*/ 70021 h 765528"/>
              <a:gd name="connsiteX223" fmla="*/ 121160 w 907505"/>
              <a:gd name="connsiteY223" fmla="*/ 40115 h 765528"/>
              <a:gd name="connsiteX224" fmla="*/ 121160 w 907505"/>
              <a:gd name="connsiteY224" fmla="*/ 10208 h 765528"/>
              <a:gd name="connsiteX225" fmla="*/ 132429 w 907505"/>
              <a:gd name="connsiteY225" fmla="*/ 239 h 765528"/>
              <a:gd name="connsiteX226" fmla="*/ 143698 w 907505"/>
              <a:gd name="connsiteY226" fmla="*/ 10208 h 765528"/>
              <a:gd name="connsiteX227" fmla="*/ 143698 w 907505"/>
              <a:gd name="connsiteY227" fmla="*/ 35130 h 765528"/>
              <a:gd name="connsiteX228" fmla="*/ 192529 w 907505"/>
              <a:gd name="connsiteY228" fmla="*/ 35130 h 765528"/>
              <a:gd name="connsiteX229" fmla="*/ 192529 w 907505"/>
              <a:gd name="connsiteY229" fmla="*/ 10208 h 765528"/>
              <a:gd name="connsiteX230" fmla="*/ 203798 w 907505"/>
              <a:gd name="connsiteY230" fmla="*/ 239 h 765528"/>
              <a:gd name="connsiteX231" fmla="*/ 215067 w 907505"/>
              <a:gd name="connsiteY231" fmla="*/ 10208 h 765528"/>
              <a:gd name="connsiteX232" fmla="*/ 215067 w 907505"/>
              <a:gd name="connsiteY232" fmla="*/ 40115 h 765528"/>
              <a:gd name="connsiteX233" fmla="*/ 232596 w 907505"/>
              <a:gd name="connsiteY233" fmla="*/ 70021 h 765528"/>
              <a:gd name="connsiteX234" fmla="*/ 232596 w 907505"/>
              <a:gd name="connsiteY234" fmla="*/ 123604 h 765528"/>
              <a:gd name="connsiteX235" fmla="*/ 246369 w 907505"/>
              <a:gd name="connsiteY235" fmla="*/ 99928 h 765528"/>
              <a:gd name="connsiteX236" fmla="*/ 257638 w 907505"/>
              <a:gd name="connsiteY236" fmla="*/ 8962 h 765528"/>
              <a:gd name="connsiteX237" fmla="*/ 271411 w 907505"/>
              <a:gd name="connsiteY237" fmla="*/ 239 h 765528"/>
              <a:gd name="connsiteX238" fmla="*/ 280176 w 907505"/>
              <a:gd name="connsiteY238" fmla="*/ 11454 h 765528"/>
              <a:gd name="connsiteX239" fmla="*/ 267655 w 907505"/>
              <a:gd name="connsiteY239" fmla="*/ 102420 h 765528"/>
              <a:gd name="connsiteX240" fmla="*/ 232596 w 907505"/>
              <a:gd name="connsiteY240" fmla="*/ 148526 h 765528"/>
              <a:gd name="connsiteX241" fmla="*/ 232596 w 907505"/>
              <a:gd name="connsiteY241" fmla="*/ 199617 h 765528"/>
              <a:gd name="connsiteX242" fmla="*/ 195033 w 907505"/>
              <a:gd name="connsiteY242" fmla="*/ 235754 h 765528"/>
              <a:gd name="connsiteX243" fmla="*/ 230092 w 907505"/>
              <a:gd name="connsiteY243" fmla="*/ 301798 h 765528"/>
              <a:gd name="connsiteX244" fmla="*/ 231344 w 907505"/>
              <a:gd name="connsiteY244" fmla="*/ 303044 h 765528"/>
              <a:gd name="connsiteX245" fmla="*/ 316486 w 907505"/>
              <a:gd name="connsiteY245" fmla="*/ 317997 h 765528"/>
              <a:gd name="connsiteX246" fmla="*/ 335268 w 907505"/>
              <a:gd name="connsiteY246" fmla="*/ 334196 h 765528"/>
              <a:gd name="connsiteX247" fmla="*/ 329007 w 907505"/>
              <a:gd name="connsiteY247" fmla="*/ 357872 h 765528"/>
              <a:gd name="connsiteX248" fmla="*/ 270159 w 907505"/>
              <a:gd name="connsiteY248" fmla="*/ 420178 h 765528"/>
              <a:gd name="connsiteX249" fmla="*/ 268907 w 907505"/>
              <a:gd name="connsiteY249" fmla="*/ 421424 h 765528"/>
              <a:gd name="connsiteX250" fmla="*/ 281428 w 907505"/>
              <a:gd name="connsiteY250" fmla="*/ 506159 h 765528"/>
              <a:gd name="connsiteX251" fmla="*/ 271411 w 907505"/>
              <a:gd name="connsiteY251" fmla="*/ 529835 h 765528"/>
              <a:gd name="connsiteX252" fmla="*/ 257638 w 907505"/>
              <a:gd name="connsiteY252" fmla="*/ 533574 h 765528"/>
              <a:gd name="connsiteX253" fmla="*/ 246369 w 907505"/>
              <a:gd name="connsiteY253" fmla="*/ 531082 h 765528"/>
              <a:gd name="connsiteX254" fmla="*/ 169992 w 907505"/>
              <a:gd name="connsiteY254" fmla="*/ 493698 h 765528"/>
              <a:gd name="connsiteX255" fmla="*/ 167487 w 907505"/>
              <a:gd name="connsiteY255" fmla="*/ 493698 h 765528"/>
              <a:gd name="connsiteX256" fmla="*/ 91110 w 907505"/>
              <a:gd name="connsiteY256" fmla="*/ 531082 h 765528"/>
              <a:gd name="connsiteX257" fmla="*/ 64816 w 907505"/>
              <a:gd name="connsiteY257" fmla="*/ 529835 h 765528"/>
              <a:gd name="connsiteX258" fmla="*/ 54799 w 907505"/>
              <a:gd name="connsiteY258" fmla="*/ 506159 h 765528"/>
              <a:gd name="connsiteX259" fmla="*/ 67320 w 907505"/>
              <a:gd name="connsiteY259" fmla="*/ 421424 h 765528"/>
              <a:gd name="connsiteX260" fmla="*/ 66068 w 907505"/>
              <a:gd name="connsiteY260" fmla="*/ 420178 h 765528"/>
              <a:gd name="connsiteX261" fmla="*/ 7220 w 907505"/>
              <a:gd name="connsiteY261" fmla="*/ 357872 h 765528"/>
              <a:gd name="connsiteX262" fmla="*/ 959 w 907505"/>
              <a:gd name="connsiteY262" fmla="*/ 334196 h 765528"/>
              <a:gd name="connsiteX263" fmla="*/ 19741 w 907505"/>
              <a:gd name="connsiteY263" fmla="*/ 317997 h 765528"/>
              <a:gd name="connsiteX264" fmla="*/ 104883 w 907505"/>
              <a:gd name="connsiteY264" fmla="*/ 303044 h 765528"/>
              <a:gd name="connsiteX265" fmla="*/ 106135 w 907505"/>
              <a:gd name="connsiteY265" fmla="*/ 301798 h 765528"/>
              <a:gd name="connsiteX266" fmla="*/ 142446 w 907505"/>
              <a:gd name="connsiteY266" fmla="*/ 235754 h 765528"/>
              <a:gd name="connsiteX267" fmla="*/ 139941 w 907505"/>
              <a:gd name="connsiteY267" fmla="*/ 235754 h 765528"/>
              <a:gd name="connsiteX268" fmla="*/ 104883 w 907505"/>
              <a:gd name="connsiteY268" fmla="*/ 199617 h 765528"/>
              <a:gd name="connsiteX269" fmla="*/ 104883 w 907505"/>
              <a:gd name="connsiteY269" fmla="*/ 148526 h 765528"/>
              <a:gd name="connsiteX270" fmla="*/ 68572 w 907505"/>
              <a:gd name="connsiteY270" fmla="*/ 102420 h 765528"/>
              <a:gd name="connsiteX271" fmla="*/ 56051 w 907505"/>
              <a:gd name="connsiteY271" fmla="*/ 11454 h 765528"/>
              <a:gd name="connsiteX272" fmla="*/ 64816 w 907505"/>
              <a:gd name="connsiteY272" fmla="*/ 239 h 765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Lst>
            <a:rect l="l" t="t" r="r" b="b"/>
            <a:pathLst>
              <a:path w="907505" h="765528">
                <a:moveTo>
                  <a:pt x="448539" y="466591"/>
                </a:moveTo>
                <a:lnTo>
                  <a:pt x="410210" y="543816"/>
                </a:lnTo>
                <a:cubicBezTo>
                  <a:pt x="405264" y="548799"/>
                  <a:pt x="400318" y="555026"/>
                  <a:pt x="391663" y="555026"/>
                </a:cubicBezTo>
                <a:lnTo>
                  <a:pt x="307584" y="569973"/>
                </a:lnTo>
                <a:cubicBezTo>
                  <a:pt x="307584" y="569973"/>
                  <a:pt x="307584" y="569973"/>
                  <a:pt x="306348" y="571219"/>
                </a:cubicBezTo>
                <a:cubicBezTo>
                  <a:pt x="306348" y="572464"/>
                  <a:pt x="306348" y="573710"/>
                  <a:pt x="307584" y="573710"/>
                </a:cubicBezTo>
                <a:lnTo>
                  <a:pt x="366934" y="634743"/>
                </a:lnTo>
                <a:cubicBezTo>
                  <a:pt x="371880" y="639725"/>
                  <a:pt x="374353" y="647199"/>
                  <a:pt x="373116" y="654672"/>
                </a:cubicBezTo>
                <a:lnTo>
                  <a:pt x="361988" y="739371"/>
                </a:lnTo>
                <a:cubicBezTo>
                  <a:pt x="361988" y="740617"/>
                  <a:pt x="361988" y="740617"/>
                  <a:pt x="361988" y="741862"/>
                </a:cubicBezTo>
                <a:cubicBezTo>
                  <a:pt x="363225" y="741862"/>
                  <a:pt x="363225" y="743108"/>
                  <a:pt x="364461" y="741862"/>
                </a:cubicBezTo>
                <a:lnTo>
                  <a:pt x="439884" y="704495"/>
                </a:lnTo>
                <a:cubicBezTo>
                  <a:pt x="447303" y="700758"/>
                  <a:pt x="454722" y="700758"/>
                  <a:pt x="462140" y="704495"/>
                </a:cubicBezTo>
                <a:lnTo>
                  <a:pt x="537564" y="741862"/>
                </a:lnTo>
                <a:cubicBezTo>
                  <a:pt x="538800" y="743108"/>
                  <a:pt x="538800" y="741862"/>
                  <a:pt x="540036" y="741862"/>
                </a:cubicBezTo>
                <a:cubicBezTo>
                  <a:pt x="540036" y="740617"/>
                  <a:pt x="540036" y="740617"/>
                  <a:pt x="540036" y="739371"/>
                </a:cubicBezTo>
                <a:lnTo>
                  <a:pt x="527672" y="654672"/>
                </a:lnTo>
                <a:cubicBezTo>
                  <a:pt x="527672" y="647199"/>
                  <a:pt x="530145" y="639725"/>
                  <a:pt x="535091" y="634743"/>
                </a:cubicBezTo>
                <a:lnTo>
                  <a:pt x="594440" y="573710"/>
                </a:lnTo>
                <a:cubicBezTo>
                  <a:pt x="595677" y="573710"/>
                  <a:pt x="595677" y="572464"/>
                  <a:pt x="595677" y="571219"/>
                </a:cubicBezTo>
                <a:cubicBezTo>
                  <a:pt x="594440" y="569973"/>
                  <a:pt x="594440" y="569973"/>
                  <a:pt x="593204" y="569973"/>
                </a:cubicBezTo>
                <a:lnTo>
                  <a:pt x="509125" y="555026"/>
                </a:lnTo>
                <a:cubicBezTo>
                  <a:pt x="501707" y="555026"/>
                  <a:pt x="495524" y="548799"/>
                  <a:pt x="491815" y="543816"/>
                </a:cubicBezTo>
                <a:lnTo>
                  <a:pt x="453485" y="466591"/>
                </a:lnTo>
                <a:cubicBezTo>
                  <a:pt x="452249" y="466591"/>
                  <a:pt x="452249" y="466591"/>
                  <a:pt x="451012" y="466591"/>
                </a:cubicBezTo>
                <a:cubicBezTo>
                  <a:pt x="449776" y="466591"/>
                  <a:pt x="449776" y="466591"/>
                  <a:pt x="448539" y="466591"/>
                </a:cubicBezTo>
                <a:close/>
                <a:moveTo>
                  <a:pt x="423810" y="288474"/>
                </a:moveTo>
                <a:cubicBezTo>
                  <a:pt x="416392" y="288474"/>
                  <a:pt x="410210" y="294702"/>
                  <a:pt x="410210" y="302176"/>
                </a:cubicBezTo>
                <a:lnTo>
                  <a:pt x="410210" y="430469"/>
                </a:lnTo>
                <a:cubicBezTo>
                  <a:pt x="410210" y="437943"/>
                  <a:pt x="416392" y="444171"/>
                  <a:pt x="423810" y="444171"/>
                </a:cubicBezTo>
                <a:lnTo>
                  <a:pt x="478214" y="444171"/>
                </a:lnTo>
                <a:cubicBezTo>
                  <a:pt x="485633" y="444171"/>
                  <a:pt x="491815" y="437943"/>
                  <a:pt x="491815" y="430469"/>
                </a:cubicBezTo>
                <a:lnTo>
                  <a:pt x="491815" y="302176"/>
                </a:lnTo>
                <a:cubicBezTo>
                  <a:pt x="491815" y="294702"/>
                  <a:pt x="485633" y="288474"/>
                  <a:pt x="478214" y="288474"/>
                </a:cubicBezTo>
                <a:close/>
                <a:moveTo>
                  <a:pt x="737513" y="237000"/>
                </a:moveTo>
                <a:lnTo>
                  <a:pt x="697446" y="311766"/>
                </a:lnTo>
                <a:cubicBezTo>
                  <a:pt x="693690" y="319243"/>
                  <a:pt x="687430" y="322981"/>
                  <a:pt x="679917" y="325474"/>
                </a:cubicBezTo>
                <a:lnTo>
                  <a:pt x="594775" y="339181"/>
                </a:lnTo>
                <a:cubicBezTo>
                  <a:pt x="593523" y="339181"/>
                  <a:pt x="593523" y="340427"/>
                  <a:pt x="593523" y="341673"/>
                </a:cubicBezTo>
                <a:lnTo>
                  <a:pt x="593523" y="342919"/>
                </a:lnTo>
                <a:lnTo>
                  <a:pt x="653623" y="403978"/>
                </a:lnTo>
                <a:cubicBezTo>
                  <a:pt x="658632" y="410209"/>
                  <a:pt x="661136" y="417686"/>
                  <a:pt x="659884" y="425162"/>
                </a:cubicBezTo>
                <a:lnTo>
                  <a:pt x="648615" y="509898"/>
                </a:lnTo>
                <a:lnTo>
                  <a:pt x="648615" y="511144"/>
                </a:lnTo>
                <a:cubicBezTo>
                  <a:pt x="649867" y="512390"/>
                  <a:pt x="651119" y="512390"/>
                  <a:pt x="651119" y="512390"/>
                </a:cubicBezTo>
                <a:lnTo>
                  <a:pt x="727497" y="473761"/>
                </a:lnTo>
                <a:cubicBezTo>
                  <a:pt x="731253" y="472514"/>
                  <a:pt x="736261" y="471268"/>
                  <a:pt x="738765" y="471268"/>
                </a:cubicBezTo>
                <a:cubicBezTo>
                  <a:pt x="742522" y="471268"/>
                  <a:pt x="746278" y="472514"/>
                  <a:pt x="750034" y="473761"/>
                </a:cubicBezTo>
                <a:lnTo>
                  <a:pt x="826412" y="512390"/>
                </a:lnTo>
                <a:cubicBezTo>
                  <a:pt x="827664" y="512390"/>
                  <a:pt x="828916" y="512390"/>
                  <a:pt x="828916" y="511144"/>
                </a:cubicBezTo>
                <a:cubicBezTo>
                  <a:pt x="830168" y="511144"/>
                  <a:pt x="830168" y="509898"/>
                  <a:pt x="830168" y="509898"/>
                </a:cubicBezTo>
                <a:lnTo>
                  <a:pt x="817647" y="425162"/>
                </a:lnTo>
                <a:cubicBezTo>
                  <a:pt x="816395" y="417686"/>
                  <a:pt x="818899" y="410209"/>
                  <a:pt x="823908" y="403978"/>
                </a:cubicBezTo>
                <a:lnTo>
                  <a:pt x="884008" y="342919"/>
                </a:lnTo>
                <a:cubicBezTo>
                  <a:pt x="885260" y="342919"/>
                  <a:pt x="885260" y="341673"/>
                  <a:pt x="885260" y="341673"/>
                </a:cubicBezTo>
                <a:cubicBezTo>
                  <a:pt x="884008" y="340427"/>
                  <a:pt x="884008" y="339181"/>
                  <a:pt x="882756" y="339181"/>
                </a:cubicBezTo>
                <a:lnTo>
                  <a:pt x="798866" y="325474"/>
                </a:lnTo>
                <a:cubicBezTo>
                  <a:pt x="791353" y="322981"/>
                  <a:pt x="785093" y="319243"/>
                  <a:pt x="781337" y="311766"/>
                </a:cubicBezTo>
                <a:lnTo>
                  <a:pt x="741270" y="237000"/>
                </a:lnTo>
                <a:cubicBezTo>
                  <a:pt x="740018" y="235754"/>
                  <a:pt x="737513" y="235754"/>
                  <a:pt x="737513" y="237000"/>
                </a:cubicBezTo>
                <a:close/>
                <a:moveTo>
                  <a:pt x="167487" y="235754"/>
                </a:moveTo>
                <a:cubicBezTo>
                  <a:pt x="167487" y="235754"/>
                  <a:pt x="167487" y="235754"/>
                  <a:pt x="166235" y="237000"/>
                </a:cubicBezTo>
                <a:lnTo>
                  <a:pt x="126168" y="311766"/>
                </a:lnTo>
                <a:cubicBezTo>
                  <a:pt x="122412" y="319243"/>
                  <a:pt x="116152" y="322981"/>
                  <a:pt x="108639" y="325474"/>
                </a:cubicBezTo>
                <a:lnTo>
                  <a:pt x="23497" y="339181"/>
                </a:lnTo>
                <a:cubicBezTo>
                  <a:pt x="23497" y="339181"/>
                  <a:pt x="23497" y="340427"/>
                  <a:pt x="22245" y="341673"/>
                </a:cubicBezTo>
                <a:cubicBezTo>
                  <a:pt x="22245" y="341673"/>
                  <a:pt x="22245" y="342919"/>
                  <a:pt x="23497" y="342919"/>
                </a:cubicBezTo>
                <a:lnTo>
                  <a:pt x="82345" y="403978"/>
                </a:lnTo>
                <a:cubicBezTo>
                  <a:pt x="88606" y="410209"/>
                  <a:pt x="91110" y="417686"/>
                  <a:pt x="89858" y="425162"/>
                </a:cubicBezTo>
                <a:lnTo>
                  <a:pt x="77337" y="509898"/>
                </a:lnTo>
                <a:cubicBezTo>
                  <a:pt x="77337" y="509898"/>
                  <a:pt x="77337" y="511144"/>
                  <a:pt x="78589" y="511144"/>
                </a:cubicBezTo>
                <a:cubicBezTo>
                  <a:pt x="78589" y="512390"/>
                  <a:pt x="79841" y="512390"/>
                  <a:pt x="79841" y="512390"/>
                </a:cubicBezTo>
                <a:lnTo>
                  <a:pt x="157471" y="473761"/>
                </a:lnTo>
                <a:cubicBezTo>
                  <a:pt x="163731" y="471268"/>
                  <a:pt x="172496" y="471268"/>
                  <a:pt x="178756" y="473761"/>
                </a:cubicBezTo>
                <a:lnTo>
                  <a:pt x="256386" y="512390"/>
                </a:lnTo>
                <a:cubicBezTo>
                  <a:pt x="256386" y="512390"/>
                  <a:pt x="257638" y="512390"/>
                  <a:pt x="257638" y="511144"/>
                </a:cubicBezTo>
                <a:cubicBezTo>
                  <a:pt x="258890" y="511144"/>
                  <a:pt x="258890" y="509898"/>
                  <a:pt x="258890" y="509898"/>
                </a:cubicBezTo>
                <a:lnTo>
                  <a:pt x="246369" y="425162"/>
                </a:lnTo>
                <a:cubicBezTo>
                  <a:pt x="246369" y="417686"/>
                  <a:pt x="248873" y="410209"/>
                  <a:pt x="253882" y="403978"/>
                </a:cubicBezTo>
                <a:lnTo>
                  <a:pt x="313982" y="342919"/>
                </a:lnTo>
                <a:lnTo>
                  <a:pt x="313982" y="341673"/>
                </a:lnTo>
                <a:cubicBezTo>
                  <a:pt x="313982" y="340427"/>
                  <a:pt x="313982" y="339181"/>
                  <a:pt x="312730" y="339181"/>
                </a:cubicBezTo>
                <a:lnTo>
                  <a:pt x="227588" y="325474"/>
                </a:lnTo>
                <a:cubicBezTo>
                  <a:pt x="220075" y="322981"/>
                  <a:pt x="213815" y="319243"/>
                  <a:pt x="210059" y="311766"/>
                </a:cubicBezTo>
                <a:lnTo>
                  <a:pt x="169992" y="237000"/>
                </a:lnTo>
                <a:cubicBezTo>
                  <a:pt x="169992" y="235754"/>
                  <a:pt x="169992" y="235754"/>
                  <a:pt x="167487" y="235754"/>
                </a:cubicBezTo>
                <a:close/>
                <a:moveTo>
                  <a:pt x="712471" y="56314"/>
                </a:moveTo>
                <a:cubicBezTo>
                  <a:pt x="703707" y="56314"/>
                  <a:pt x="697446" y="62545"/>
                  <a:pt x="697446" y="70021"/>
                </a:cubicBezTo>
                <a:lnTo>
                  <a:pt x="697446" y="199617"/>
                </a:lnTo>
                <a:cubicBezTo>
                  <a:pt x="697446" y="207093"/>
                  <a:pt x="703707" y="213324"/>
                  <a:pt x="712471" y="213324"/>
                </a:cubicBezTo>
                <a:lnTo>
                  <a:pt x="766311" y="213324"/>
                </a:lnTo>
                <a:cubicBezTo>
                  <a:pt x="775076" y="213324"/>
                  <a:pt x="781337" y="207093"/>
                  <a:pt x="781337" y="199617"/>
                </a:cubicBezTo>
                <a:lnTo>
                  <a:pt x="781337" y="70021"/>
                </a:lnTo>
                <a:cubicBezTo>
                  <a:pt x="781337" y="62545"/>
                  <a:pt x="775076" y="56314"/>
                  <a:pt x="766311" y="56314"/>
                </a:cubicBezTo>
                <a:close/>
                <a:moveTo>
                  <a:pt x="139941" y="56314"/>
                </a:moveTo>
                <a:cubicBezTo>
                  <a:pt x="132429" y="56314"/>
                  <a:pt x="126168" y="62545"/>
                  <a:pt x="126168" y="70021"/>
                </a:cubicBezTo>
                <a:lnTo>
                  <a:pt x="126168" y="199617"/>
                </a:lnTo>
                <a:cubicBezTo>
                  <a:pt x="126168" y="207093"/>
                  <a:pt x="132429" y="213324"/>
                  <a:pt x="139941" y="213324"/>
                </a:cubicBezTo>
                <a:lnTo>
                  <a:pt x="167487" y="213324"/>
                </a:lnTo>
                <a:lnTo>
                  <a:pt x="195033" y="213324"/>
                </a:lnTo>
                <a:cubicBezTo>
                  <a:pt x="202546" y="213324"/>
                  <a:pt x="210059" y="207093"/>
                  <a:pt x="210059" y="199617"/>
                </a:cubicBezTo>
                <a:lnTo>
                  <a:pt x="210059" y="70021"/>
                </a:lnTo>
                <a:cubicBezTo>
                  <a:pt x="210059" y="62545"/>
                  <a:pt x="202546" y="56314"/>
                  <a:pt x="195033" y="56314"/>
                </a:cubicBezTo>
                <a:close/>
                <a:moveTo>
                  <a:pt x="497997" y="25659"/>
                </a:moveTo>
                <a:lnTo>
                  <a:pt x="497997" y="271036"/>
                </a:lnTo>
                <a:cubicBezTo>
                  <a:pt x="506652" y="277264"/>
                  <a:pt x="514071" y="288474"/>
                  <a:pt x="514071" y="302176"/>
                </a:cubicBezTo>
                <a:lnTo>
                  <a:pt x="514071" y="353244"/>
                </a:lnTo>
                <a:cubicBezTo>
                  <a:pt x="521490" y="348262"/>
                  <a:pt x="526436" y="339543"/>
                  <a:pt x="527672" y="329578"/>
                </a:cubicBezTo>
                <a:lnTo>
                  <a:pt x="566002" y="40606"/>
                </a:lnTo>
                <a:cubicBezTo>
                  <a:pt x="567238" y="38114"/>
                  <a:pt x="566002" y="33132"/>
                  <a:pt x="563529" y="30641"/>
                </a:cubicBezTo>
                <a:cubicBezTo>
                  <a:pt x="559820" y="28150"/>
                  <a:pt x="557347" y="25659"/>
                  <a:pt x="552401" y="25659"/>
                </a:cubicBezTo>
                <a:close/>
                <a:moveTo>
                  <a:pt x="426283" y="25659"/>
                </a:moveTo>
                <a:lnTo>
                  <a:pt x="426283" y="264808"/>
                </a:lnTo>
                <a:lnTo>
                  <a:pt x="475741" y="264808"/>
                </a:lnTo>
                <a:lnTo>
                  <a:pt x="475741" y="25659"/>
                </a:lnTo>
                <a:close/>
                <a:moveTo>
                  <a:pt x="349624" y="25659"/>
                </a:moveTo>
                <a:cubicBezTo>
                  <a:pt x="345914" y="25659"/>
                  <a:pt x="342205" y="28150"/>
                  <a:pt x="338496" y="30641"/>
                </a:cubicBezTo>
                <a:cubicBezTo>
                  <a:pt x="336023" y="33132"/>
                  <a:pt x="334786" y="38114"/>
                  <a:pt x="336023" y="40606"/>
                </a:cubicBezTo>
                <a:lnTo>
                  <a:pt x="374353" y="329578"/>
                </a:lnTo>
                <a:cubicBezTo>
                  <a:pt x="375589" y="339543"/>
                  <a:pt x="380535" y="348262"/>
                  <a:pt x="387954" y="353244"/>
                </a:cubicBezTo>
                <a:lnTo>
                  <a:pt x="387954" y="302176"/>
                </a:lnTo>
                <a:cubicBezTo>
                  <a:pt x="387954" y="288474"/>
                  <a:pt x="394136" y="277264"/>
                  <a:pt x="404027" y="271036"/>
                </a:cubicBezTo>
                <a:lnTo>
                  <a:pt x="404027" y="25659"/>
                </a:lnTo>
                <a:close/>
                <a:moveTo>
                  <a:pt x="349624" y="4484"/>
                </a:moveTo>
                <a:lnTo>
                  <a:pt x="552401" y="4484"/>
                </a:lnTo>
                <a:cubicBezTo>
                  <a:pt x="563529" y="4484"/>
                  <a:pt x="573420" y="8221"/>
                  <a:pt x="579603" y="15694"/>
                </a:cubicBezTo>
                <a:cubicBezTo>
                  <a:pt x="587021" y="24413"/>
                  <a:pt x="589494" y="33132"/>
                  <a:pt x="588258" y="44342"/>
                </a:cubicBezTo>
                <a:lnTo>
                  <a:pt x="549928" y="333315"/>
                </a:lnTo>
                <a:cubicBezTo>
                  <a:pt x="547455" y="354490"/>
                  <a:pt x="532618" y="370682"/>
                  <a:pt x="514071" y="378155"/>
                </a:cubicBezTo>
                <a:lnTo>
                  <a:pt x="514071" y="430469"/>
                </a:lnTo>
                <a:cubicBezTo>
                  <a:pt x="514071" y="450398"/>
                  <a:pt x="497997" y="466591"/>
                  <a:pt x="478214" y="466591"/>
                </a:cubicBezTo>
                <a:lnTo>
                  <a:pt x="476978" y="466591"/>
                </a:lnTo>
                <a:lnTo>
                  <a:pt x="511598" y="532606"/>
                </a:lnTo>
                <a:cubicBezTo>
                  <a:pt x="512835" y="533852"/>
                  <a:pt x="512835" y="533852"/>
                  <a:pt x="512835" y="533852"/>
                </a:cubicBezTo>
                <a:lnTo>
                  <a:pt x="596913" y="548799"/>
                </a:lnTo>
                <a:cubicBezTo>
                  <a:pt x="605568" y="550044"/>
                  <a:pt x="612987" y="556272"/>
                  <a:pt x="616696" y="564991"/>
                </a:cubicBezTo>
                <a:cubicBezTo>
                  <a:pt x="617933" y="573710"/>
                  <a:pt x="616696" y="582429"/>
                  <a:pt x="610514" y="588657"/>
                </a:cubicBezTo>
                <a:lnTo>
                  <a:pt x="551164" y="650935"/>
                </a:lnTo>
                <a:cubicBezTo>
                  <a:pt x="549928" y="650935"/>
                  <a:pt x="549928" y="652181"/>
                  <a:pt x="549928" y="652181"/>
                </a:cubicBezTo>
                <a:lnTo>
                  <a:pt x="562292" y="736880"/>
                </a:lnTo>
                <a:cubicBezTo>
                  <a:pt x="563529" y="745599"/>
                  <a:pt x="559820" y="755563"/>
                  <a:pt x="552401" y="760546"/>
                </a:cubicBezTo>
                <a:cubicBezTo>
                  <a:pt x="546219" y="765528"/>
                  <a:pt x="536327" y="766774"/>
                  <a:pt x="527672" y="761791"/>
                </a:cubicBezTo>
                <a:lnTo>
                  <a:pt x="452249" y="724424"/>
                </a:lnTo>
                <a:cubicBezTo>
                  <a:pt x="451012" y="724424"/>
                  <a:pt x="449776" y="724424"/>
                  <a:pt x="449776" y="724424"/>
                </a:cubicBezTo>
                <a:lnTo>
                  <a:pt x="374353" y="761791"/>
                </a:lnTo>
                <a:cubicBezTo>
                  <a:pt x="370643" y="764282"/>
                  <a:pt x="366934" y="765528"/>
                  <a:pt x="363225" y="765528"/>
                </a:cubicBezTo>
                <a:cubicBezTo>
                  <a:pt x="358279" y="765528"/>
                  <a:pt x="353333" y="763037"/>
                  <a:pt x="349624" y="760546"/>
                </a:cubicBezTo>
                <a:cubicBezTo>
                  <a:pt x="342205" y="755563"/>
                  <a:pt x="337259" y="745599"/>
                  <a:pt x="339732" y="736880"/>
                </a:cubicBezTo>
                <a:lnTo>
                  <a:pt x="350860" y="652181"/>
                </a:lnTo>
                <a:lnTo>
                  <a:pt x="350860" y="650935"/>
                </a:lnTo>
                <a:lnTo>
                  <a:pt x="291511" y="588657"/>
                </a:lnTo>
                <a:cubicBezTo>
                  <a:pt x="285328" y="582429"/>
                  <a:pt x="284092" y="573710"/>
                  <a:pt x="285328" y="564991"/>
                </a:cubicBezTo>
                <a:cubicBezTo>
                  <a:pt x="289038" y="556272"/>
                  <a:pt x="296456" y="550044"/>
                  <a:pt x="305112" y="548799"/>
                </a:cubicBezTo>
                <a:lnTo>
                  <a:pt x="387954" y="533852"/>
                </a:lnTo>
                <a:cubicBezTo>
                  <a:pt x="389190" y="533852"/>
                  <a:pt x="389190" y="533852"/>
                  <a:pt x="390426" y="532606"/>
                </a:cubicBezTo>
                <a:lnTo>
                  <a:pt x="425047" y="466591"/>
                </a:lnTo>
                <a:lnTo>
                  <a:pt x="423810" y="466591"/>
                </a:lnTo>
                <a:cubicBezTo>
                  <a:pt x="404027" y="466591"/>
                  <a:pt x="387954" y="450398"/>
                  <a:pt x="387954" y="430469"/>
                </a:cubicBezTo>
                <a:lnTo>
                  <a:pt x="387954" y="378155"/>
                </a:lnTo>
                <a:cubicBezTo>
                  <a:pt x="369407" y="370682"/>
                  <a:pt x="354569" y="354490"/>
                  <a:pt x="352097" y="333315"/>
                </a:cubicBezTo>
                <a:lnTo>
                  <a:pt x="313767" y="44342"/>
                </a:lnTo>
                <a:cubicBezTo>
                  <a:pt x="312530" y="33132"/>
                  <a:pt x="315003" y="24413"/>
                  <a:pt x="322422" y="15694"/>
                </a:cubicBezTo>
                <a:cubicBezTo>
                  <a:pt x="328604" y="8221"/>
                  <a:pt x="338496" y="4484"/>
                  <a:pt x="349624" y="4484"/>
                </a:cubicBezTo>
                <a:close/>
                <a:moveTo>
                  <a:pt x="636094" y="239"/>
                </a:moveTo>
                <a:cubicBezTo>
                  <a:pt x="642354" y="-1007"/>
                  <a:pt x="648615" y="2731"/>
                  <a:pt x="648615" y="8962"/>
                </a:cubicBezTo>
                <a:lnTo>
                  <a:pt x="661136" y="99928"/>
                </a:lnTo>
                <a:cubicBezTo>
                  <a:pt x="662388" y="108651"/>
                  <a:pt x="667396" y="117373"/>
                  <a:pt x="674909" y="123604"/>
                </a:cubicBezTo>
                <a:lnTo>
                  <a:pt x="674909" y="70021"/>
                </a:lnTo>
                <a:cubicBezTo>
                  <a:pt x="674909" y="58806"/>
                  <a:pt x="682421" y="47591"/>
                  <a:pt x="692438" y="40115"/>
                </a:cubicBezTo>
                <a:lnTo>
                  <a:pt x="692438" y="10208"/>
                </a:lnTo>
                <a:cubicBezTo>
                  <a:pt x="692438" y="3977"/>
                  <a:pt x="697446" y="239"/>
                  <a:pt x="703707" y="239"/>
                </a:cubicBezTo>
                <a:cubicBezTo>
                  <a:pt x="709967" y="239"/>
                  <a:pt x="713724" y="3977"/>
                  <a:pt x="713724" y="10208"/>
                </a:cubicBezTo>
                <a:lnTo>
                  <a:pt x="713724" y="35130"/>
                </a:lnTo>
                <a:lnTo>
                  <a:pt x="763807" y="35130"/>
                </a:lnTo>
                <a:lnTo>
                  <a:pt x="763807" y="10208"/>
                </a:lnTo>
                <a:cubicBezTo>
                  <a:pt x="763807" y="3977"/>
                  <a:pt x="768816" y="239"/>
                  <a:pt x="775076" y="239"/>
                </a:cubicBezTo>
                <a:cubicBezTo>
                  <a:pt x="781337" y="239"/>
                  <a:pt x="786345" y="3977"/>
                  <a:pt x="786345" y="10208"/>
                </a:cubicBezTo>
                <a:lnTo>
                  <a:pt x="786345" y="40115"/>
                </a:lnTo>
                <a:cubicBezTo>
                  <a:pt x="796362" y="47591"/>
                  <a:pt x="802622" y="58806"/>
                  <a:pt x="802622" y="70021"/>
                </a:cubicBezTo>
                <a:lnTo>
                  <a:pt x="802622" y="123604"/>
                </a:lnTo>
                <a:cubicBezTo>
                  <a:pt x="810135" y="117373"/>
                  <a:pt x="816395" y="108651"/>
                  <a:pt x="816395" y="99928"/>
                </a:cubicBezTo>
                <a:lnTo>
                  <a:pt x="828916" y="8962"/>
                </a:lnTo>
                <a:cubicBezTo>
                  <a:pt x="830168" y="2731"/>
                  <a:pt x="836429" y="-1007"/>
                  <a:pt x="842689" y="239"/>
                </a:cubicBezTo>
                <a:cubicBezTo>
                  <a:pt x="847697" y="239"/>
                  <a:pt x="851454" y="5224"/>
                  <a:pt x="851454" y="11454"/>
                </a:cubicBezTo>
                <a:lnTo>
                  <a:pt x="840185" y="102420"/>
                </a:lnTo>
                <a:cubicBezTo>
                  <a:pt x="836429" y="123604"/>
                  <a:pt x="822656" y="141049"/>
                  <a:pt x="802622" y="148526"/>
                </a:cubicBezTo>
                <a:lnTo>
                  <a:pt x="802622" y="199617"/>
                </a:lnTo>
                <a:cubicBezTo>
                  <a:pt x="802622" y="219554"/>
                  <a:pt x="786345" y="235754"/>
                  <a:pt x="766311" y="235754"/>
                </a:cubicBezTo>
                <a:lnTo>
                  <a:pt x="765059" y="235754"/>
                </a:lnTo>
                <a:lnTo>
                  <a:pt x="801370" y="301798"/>
                </a:lnTo>
                <a:cubicBezTo>
                  <a:pt x="801370" y="301798"/>
                  <a:pt x="801370" y="303044"/>
                  <a:pt x="802622" y="303044"/>
                </a:cubicBezTo>
                <a:lnTo>
                  <a:pt x="887764" y="317997"/>
                </a:lnTo>
                <a:cubicBezTo>
                  <a:pt x="895277" y="319243"/>
                  <a:pt x="902789" y="325474"/>
                  <a:pt x="906546" y="334196"/>
                </a:cubicBezTo>
                <a:cubicBezTo>
                  <a:pt x="909050" y="342919"/>
                  <a:pt x="906546" y="351642"/>
                  <a:pt x="900285" y="357872"/>
                </a:cubicBezTo>
                <a:lnTo>
                  <a:pt x="840185" y="420178"/>
                </a:lnTo>
                <a:lnTo>
                  <a:pt x="840185" y="421424"/>
                </a:lnTo>
                <a:lnTo>
                  <a:pt x="851454" y="506159"/>
                </a:lnTo>
                <a:cubicBezTo>
                  <a:pt x="853958" y="516128"/>
                  <a:pt x="850202" y="523605"/>
                  <a:pt x="842689" y="529835"/>
                </a:cubicBezTo>
                <a:cubicBezTo>
                  <a:pt x="837681" y="532328"/>
                  <a:pt x="832672" y="533574"/>
                  <a:pt x="828916" y="533574"/>
                </a:cubicBezTo>
                <a:cubicBezTo>
                  <a:pt x="823908" y="533574"/>
                  <a:pt x="820151" y="533574"/>
                  <a:pt x="817647" y="531082"/>
                </a:cubicBezTo>
                <a:lnTo>
                  <a:pt x="740018" y="493698"/>
                </a:lnTo>
                <a:cubicBezTo>
                  <a:pt x="738765" y="493698"/>
                  <a:pt x="738765" y="493698"/>
                  <a:pt x="737513" y="493698"/>
                </a:cubicBezTo>
                <a:lnTo>
                  <a:pt x="661136" y="531082"/>
                </a:lnTo>
                <a:cubicBezTo>
                  <a:pt x="652371" y="536066"/>
                  <a:pt x="643606" y="534820"/>
                  <a:pt x="636094" y="529835"/>
                </a:cubicBezTo>
                <a:cubicBezTo>
                  <a:pt x="628581" y="523605"/>
                  <a:pt x="624825" y="516128"/>
                  <a:pt x="626077" y="506159"/>
                </a:cubicBezTo>
                <a:lnTo>
                  <a:pt x="638598" y="421424"/>
                </a:lnTo>
                <a:cubicBezTo>
                  <a:pt x="638598" y="421424"/>
                  <a:pt x="638598" y="420178"/>
                  <a:pt x="637346" y="420178"/>
                </a:cubicBezTo>
                <a:lnTo>
                  <a:pt x="578498" y="357872"/>
                </a:lnTo>
                <a:cubicBezTo>
                  <a:pt x="572237" y="351642"/>
                  <a:pt x="569733" y="342919"/>
                  <a:pt x="572237" y="334196"/>
                </a:cubicBezTo>
                <a:cubicBezTo>
                  <a:pt x="574741" y="325474"/>
                  <a:pt x="582254" y="319243"/>
                  <a:pt x="591019" y="317997"/>
                </a:cubicBezTo>
                <a:lnTo>
                  <a:pt x="676161" y="303044"/>
                </a:lnTo>
                <a:cubicBezTo>
                  <a:pt x="676161" y="303044"/>
                  <a:pt x="676161" y="301798"/>
                  <a:pt x="677413" y="301798"/>
                </a:cubicBezTo>
                <a:lnTo>
                  <a:pt x="712471" y="235754"/>
                </a:lnTo>
                <a:cubicBezTo>
                  <a:pt x="691186" y="235754"/>
                  <a:pt x="674909" y="219554"/>
                  <a:pt x="674909" y="199617"/>
                </a:cubicBezTo>
                <a:lnTo>
                  <a:pt x="674909" y="148526"/>
                </a:lnTo>
                <a:cubicBezTo>
                  <a:pt x="656127" y="141049"/>
                  <a:pt x="641102" y="123604"/>
                  <a:pt x="638598" y="102420"/>
                </a:cubicBezTo>
                <a:lnTo>
                  <a:pt x="627329" y="11454"/>
                </a:lnTo>
                <a:cubicBezTo>
                  <a:pt x="626077" y="5224"/>
                  <a:pt x="629833" y="239"/>
                  <a:pt x="636094" y="239"/>
                </a:cubicBezTo>
                <a:close/>
                <a:moveTo>
                  <a:pt x="64816" y="239"/>
                </a:moveTo>
                <a:cubicBezTo>
                  <a:pt x="71076" y="-1007"/>
                  <a:pt x="77337" y="2731"/>
                  <a:pt x="78589" y="8962"/>
                </a:cubicBezTo>
                <a:lnTo>
                  <a:pt x="91110" y="99928"/>
                </a:lnTo>
                <a:cubicBezTo>
                  <a:pt x="91110" y="108651"/>
                  <a:pt x="96118" y="117373"/>
                  <a:pt x="104883" y="123604"/>
                </a:cubicBezTo>
                <a:lnTo>
                  <a:pt x="104883" y="70021"/>
                </a:lnTo>
                <a:cubicBezTo>
                  <a:pt x="104883" y="58806"/>
                  <a:pt x="111143" y="47591"/>
                  <a:pt x="121160" y="40115"/>
                </a:cubicBezTo>
                <a:lnTo>
                  <a:pt x="121160" y="10208"/>
                </a:lnTo>
                <a:cubicBezTo>
                  <a:pt x="121160" y="3977"/>
                  <a:pt x="126168" y="239"/>
                  <a:pt x="132429" y="239"/>
                </a:cubicBezTo>
                <a:cubicBezTo>
                  <a:pt x="138689" y="239"/>
                  <a:pt x="143698" y="3977"/>
                  <a:pt x="143698" y="10208"/>
                </a:cubicBezTo>
                <a:lnTo>
                  <a:pt x="143698" y="35130"/>
                </a:lnTo>
                <a:lnTo>
                  <a:pt x="192529" y="35130"/>
                </a:lnTo>
                <a:lnTo>
                  <a:pt x="192529" y="10208"/>
                </a:lnTo>
                <a:cubicBezTo>
                  <a:pt x="192529" y="3977"/>
                  <a:pt x="197538" y="239"/>
                  <a:pt x="203798" y="239"/>
                </a:cubicBezTo>
                <a:cubicBezTo>
                  <a:pt x="210059" y="239"/>
                  <a:pt x="215067" y="3977"/>
                  <a:pt x="215067" y="10208"/>
                </a:cubicBezTo>
                <a:lnTo>
                  <a:pt x="215067" y="40115"/>
                </a:lnTo>
                <a:cubicBezTo>
                  <a:pt x="225084" y="47591"/>
                  <a:pt x="232596" y="58806"/>
                  <a:pt x="232596" y="70021"/>
                </a:cubicBezTo>
                <a:lnTo>
                  <a:pt x="232596" y="123604"/>
                </a:lnTo>
                <a:cubicBezTo>
                  <a:pt x="240109" y="117373"/>
                  <a:pt x="245117" y="108651"/>
                  <a:pt x="246369" y="99928"/>
                </a:cubicBezTo>
                <a:lnTo>
                  <a:pt x="257638" y="8962"/>
                </a:lnTo>
                <a:cubicBezTo>
                  <a:pt x="258890" y="2731"/>
                  <a:pt x="265151" y="-1007"/>
                  <a:pt x="271411" y="239"/>
                </a:cubicBezTo>
                <a:cubicBezTo>
                  <a:pt x="277672" y="239"/>
                  <a:pt x="281428" y="5224"/>
                  <a:pt x="280176" y="11454"/>
                </a:cubicBezTo>
                <a:lnTo>
                  <a:pt x="267655" y="102420"/>
                </a:lnTo>
                <a:cubicBezTo>
                  <a:pt x="266403" y="123604"/>
                  <a:pt x="251378" y="141049"/>
                  <a:pt x="232596" y="148526"/>
                </a:cubicBezTo>
                <a:lnTo>
                  <a:pt x="232596" y="199617"/>
                </a:lnTo>
                <a:cubicBezTo>
                  <a:pt x="232596" y="219554"/>
                  <a:pt x="216319" y="235754"/>
                  <a:pt x="195033" y="235754"/>
                </a:cubicBezTo>
                <a:lnTo>
                  <a:pt x="230092" y="301798"/>
                </a:lnTo>
                <a:cubicBezTo>
                  <a:pt x="230092" y="301798"/>
                  <a:pt x="230092" y="303044"/>
                  <a:pt x="231344" y="303044"/>
                </a:cubicBezTo>
                <a:lnTo>
                  <a:pt x="316486" y="317997"/>
                </a:lnTo>
                <a:cubicBezTo>
                  <a:pt x="325251" y="319243"/>
                  <a:pt x="332764" y="325474"/>
                  <a:pt x="335268" y="334196"/>
                </a:cubicBezTo>
                <a:cubicBezTo>
                  <a:pt x="337772" y="342919"/>
                  <a:pt x="335268" y="351642"/>
                  <a:pt x="329007" y="357872"/>
                </a:cubicBezTo>
                <a:lnTo>
                  <a:pt x="270159" y="420178"/>
                </a:lnTo>
                <a:cubicBezTo>
                  <a:pt x="268907" y="420178"/>
                  <a:pt x="268907" y="421424"/>
                  <a:pt x="268907" y="421424"/>
                </a:cubicBezTo>
                <a:lnTo>
                  <a:pt x="281428" y="506159"/>
                </a:lnTo>
                <a:cubicBezTo>
                  <a:pt x="282680" y="516128"/>
                  <a:pt x="278924" y="523605"/>
                  <a:pt x="271411" y="529835"/>
                </a:cubicBezTo>
                <a:cubicBezTo>
                  <a:pt x="267655" y="532328"/>
                  <a:pt x="261394" y="533574"/>
                  <a:pt x="257638" y="533574"/>
                </a:cubicBezTo>
                <a:cubicBezTo>
                  <a:pt x="253882" y="533574"/>
                  <a:pt x="250125" y="533574"/>
                  <a:pt x="246369" y="531082"/>
                </a:cubicBezTo>
                <a:lnTo>
                  <a:pt x="169992" y="493698"/>
                </a:lnTo>
                <a:cubicBezTo>
                  <a:pt x="168740" y="493698"/>
                  <a:pt x="167487" y="493698"/>
                  <a:pt x="167487" y="493698"/>
                </a:cubicBezTo>
                <a:lnTo>
                  <a:pt x="91110" y="531082"/>
                </a:lnTo>
                <a:cubicBezTo>
                  <a:pt x="82345" y="536066"/>
                  <a:pt x="72328" y="534820"/>
                  <a:pt x="64816" y="529835"/>
                </a:cubicBezTo>
                <a:cubicBezTo>
                  <a:pt x="57303" y="523605"/>
                  <a:pt x="53547" y="516128"/>
                  <a:pt x="54799" y="506159"/>
                </a:cubicBezTo>
                <a:lnTo>
                  <a:pt x="67320" y="421424"/>
                </a:lnTo>
                <a:cubicBezTo>
                  <a:pt x="67320" y="421424"/>
                  <a:pt x="67320" y="420178"/>
                  <a:pt x="66068" y="420178"/>
                </a:cubicBezTo>
                <a:lnTo>
                  <a:pt x="7220" y="357872"/>
                </a:lnTo>
                <a:cubicBezTo>
                  <a:pt x="959" y="351642"/>
                  <a:pt x="-1545" y="342919"/>
                  <a:pt x="959" y="334196"/>
                </a:cubicBezTo>
                <a:cubicBezTo>
                  <a:pt x="3463" y="325474"/>
                  <a:pt x="12228" y="319243"/>
                  <a:pt x="19741" y="317997"/>
                </a:cubicBezTo>
                <a:lnTo>
                  <a:pt x="104883" y="303044"/>
                </a:lnTo>
                <a:cubicBezTo>
                  <a:pt x="106135" y="303044"/>
                  <a:pt x="106135" y="301798"/>
                  <a:pt x="106135" y="301798"/>
                </a:cubicBezTo>
                <a:lnTo>
                  <a:pt x="142446" y="235754"/>
                </a:lnTo>
                <a:lnTo>
                  <a:pt x="139941" y="235754"/>
                </a:lnTo>
                <a:cubicBezTo>
                  <a:pt x="119908" y="235754"/>
                  <a:pt x="104883" y="219554"/>
                  <a:pt x="104883" y="199617"/>
                </a:cubicBezTo>
                <a:lnTo>
                  <a:pt x="104883" y="148526"/>
                </a:lnTo>
                <a:cubicBezTo>
                  <a:pt x="84849" y="141049"/>
                  <a:pt x="71076" y="123604"/>
                  <a:pt x="68572" y="102420"/>
                </a:cubicBezTo>
                <a:lnTo>
                  <a:pt x="56051" y="11454"/>
                </a:lnTo>
                <a:cubicBezTo>
                  <a:pt x="54799" y="5224"/>
                  <a:pt x="58555" y="239"/>
                  <a:pt x="64816" y="239"/>
                </a:cubicBezTo>
                <a:close/>
              </a:path>
            </a:pathLst>
          </a:custGeom>
          <a:solidFill>
            <a:srgbClr val="FFFFFF"/>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53" name="Freeform 52">
            <a:extLst>
              <a:ext uri="{FF2B5EF4-FFF2-40B4-BE49-F238E27FC236}">
                <a16:creationId xmlns:a16="http://schemas.microsoft.com/office/drawing/2014/main" id="{F61466D4-E56B-014E-ACF3-AC7723A45B6B}"/>
              </a:ext>
            </a:extLst>
          </p:cNvPr>
          <p:cNvSpPr>
            <a:spLocks noChangeArrowheads="1"/>
          </p:cNvSpPr>
          <p:nvPr/>
        </p:nvSpPr>
        <p:spPr bwMode="auto">
          <a:xfrm>
            <a:off x="8919424" y="531420"/>
            <a:ext cx="427835" cy="427834"/>
          </a:xfrm>
          <a:custGeom>
            <a:avLst/>
            <a:gdLst>
              <a:gd name="connsiteX0" fmla="*/ 614040 w 855670"/>
              <a:gd name="connsiteY0" fmla="*/ 684784 h 855668"/>
              <a:gd name="connsiteX1" fmla="*/ 559238 w 855670"/>
              <a:gd name="connsiteY1" fmla="*/ 739666 h 855668"/>
              <a:gd name="connsiteX2" fmla="*/ 559238 w 855670"/>
              <a:gd name="connsiteY2" fmla="*/ 803280 h 855668"/>
              <a:gd name="connsiteX3" fmla="*/ 559238 w 855670"/>
              <a:gd name="connsiteY3" fmla="*/ 804527 h 855668"/>
              <a:gd name="connsiteX4" fmla="*/ 581656 w 855670"/>
              <a:gd name="connsiteY4" fmla="*/ 817001 h 855668"/>
              <a:gd name="connsiteX5" fmla="*/ 581656 w 855670"/>
              <a:gd name="connsiteY5" fmla="*/ 765860 h 855668"/>
              <a:gd name="connsiteX6" fmla="*/ 592866 w 855670"/>
              <a:gd name="connsiteY6" fmla="*/ 754634 h 855668"/>
              <a:gd name="connsiteX7" fmla="*/ 604076 w 855670"/>
              <a:gd name="connsiteY7" fmla="*/ 765860 h 855668"/>
              <a:gd name="connsiteX8" fmla="*/ 604076 w 855670"/>
              <a:gd name="connsiteY8" fmla="*/ 823237 h 855668"/>
              <a:gd name="connsiteX9" fmla="*/ 604076 w 855670"/>
              <a:gd name="connsiteY9" fmla="*/ 825732 h 855668"/>
              <a:gd name="connsiteX10" fmla="*/ 656388 w 855670"/>
              <a:gd name="connsiteY10" fmla="*/ 833216 h 855668"/>
              <a:gd name="connsiteX11" fmla="*/ 708700 w 855670"/>
              <a:gd name="connsiteY11" fmla="*/ 825732 h 855668"/>
              <a:gd name="connsiteX12" fmla="*/ 708700 w 855670"/>
              <a:gd name="connsiteY12" fmla="*/ 823237 h 855668"/>
              <a:gd name="connsiteX13" fmla="*/ 708700 w 855670"/>
              <a:gd name="connsiteY13" fmla="*/ 765860 h 855668"/>
              <a:gd name="connsiteX14" fmla="*/ 721154 w 855670"/>
              <a:gd name="connsiteY14" fmla="*/ 754634 h 855668"/>
              <a:gd name="connsiteX15" fmla="*/ 731118 w 855670"/>
              <a:gd name="connsiteY15" fmla="*/ 765860 h 855668"/>
              <a:gd name="connsiteX16" fmla="*/ 731118 w 855670"/>
              <a:gd name="connsiteY16" fmla="*/ 817001 h 855668"/>
              <a:gd name="connsiteX17" fmla="*/ 753538 w 855670"/>
              <a:gd name="connsiteY17" fmla="*/ 804527 h 855668"/>
              <a:gd name="connsiteX18" fmla="*/ 753538 w 855670"/>
              <a:gd name="connsiteY18" fmla="*/ 739666 h 855668"/>
              <a:gd name="connsiteX19" fmla="*/ 698736 w 855670"/>
              <a:gd name="connsiteY19" fmla="*/ 684784 h 855668"/>
              <a:gd name="connsiteX20" fmla="*/ 155690 w 855670"/>
              <a:gd name="connsiteY20" fmla="*/ 684784 h 855668"/>
              <a:gd name="connsiteX21" fmla="*/ 102134 w 855670"/>
              <a:gd name="connsiteY21" fmla="*/ 739666 h 855668"/>
              <a:gd name="connsiteX22" fmla="*/ 102134 w 855670"/>
              <a:gd name="connsiteY22" fmla="*/ 803280 h 855668"/>
              <a:gd name="connsiteX23" fmla="*/ 102134 w 855670"/>
              <a:gd name="connsiteY23" fmla="*/ 804527 h 855668"/>
              <a:gd name="connsiteX24" fmla="*/ 123308 w 855670"/>
              <a:gd name="connsiteY24" fmla="*/ 817001 h 855668"/>
              <a:gd name="connsiteX25" fmla="*/ 123308 w 855670"/>
              <a:gd name="connsiteY25" fmla="*/ 765860 h 855668"/>
              <a:gd name="connsiteX26" fmla="*/ 135762 w 855670"/>
              <a:gd name="connsiteY26" fmla="*/ 754634 h 855668"/>
              <a:gd name="connsiteX27" fmla="*/ 145726 w 855670"/>
              <a:gd name="connsiteY27" fmla="*/ 765860 h 855668"/>
              <a:gd name="connsiteX28" fmla="*/ 145726 w 855670"/>
              <a:gd name="connsiteY28" fmla="*/ 823237 h 855668"/>
              <a:gd name="connsiteX29" fmla="*/ 145726 w 855670"/>
              <a:gd name="connsiteY29" fmla="*/ 825732 h 855668"/>
              <a:gd name="connsiteX30" fmla="*/ 199284 w 855670"/>
              <a:gd name="connsiteY30" fmla="*/ 833216 h 855668"/>
              <a:gd name="connsiteX31" fmla="*/ 251596 w 855670"/>
              <a:gd name="connsiteY31" fmla="*/ 825732 h 855668"/>
              <a:gd name="connsiteX32" fmla="*/ 251596 w 855670"/>
              <a:gd name="connsiteY32" fmla="*/ 823237 h 855668"/>
              <a:gd name="connsiteX33" fmla="*/ 251596 w 855670"/>
              <a:gd name="connsiteY33" fmla="*/ 765860 h 855668"/>
              <a:gd name="connsiteX34" fmla="*/ 262804 w 855670"/>
              <a:gd name="connsiteY34" fmla="*/ 754634 h 855668"/>
              <a:gd name="connsiteX35" fmla="*/ 272768 w 855670"/>
              <a:gd name="connsiteY35" fmla="*/ 765860 h 855668"/>
              <a:gd name="connsiteX36" fmla="*/ 272768 w 855670"/>
              <a:gd name="connsiteY36" fmla="*/ 817001 h 855668"/>
              <a:gd name="connsiteX37" fmla="*/ 296434 w 855670"/>
              <a:gd name="connsiteY37" fmla="*/ 804527 h 855668"/>
              <a:gd name="connsiteX38" fmla="*/ 296434 w 855670"/>
              <a:gd name="connsiteY38" fmla="*/ 739666 h 855668"/>
              <a:gd name="connsiteX39" fmla="*/ 241632 w 855670"/>
              <a:gd name="connsiteY39" fmla="*/ 684784 h 855668"/>
              <a:gd name="connsiteX40" fmla="*/ 655798 w 855670"/>
              <a:gd name="connsiteY40" fmla="*/ 555341 h 855668"/>
              <a:gd name="connsiteX41" fmla="*/ 615770 w 855670"/>
              <a:gd name="connsiteY41" fmla="*/ 594120 h 855668"/>
              <a:gd name="connsiteX42" fmla="*/ 655798 w 855670"/>
              <a:gd name="connsiteY42" fmla="*/ 635400 h 855668"/>
              <a:gd name="connsiteX43" fmla="*/ 695828 w 855670"/>
              <a:gd name="connsiteY43" fmla="*/ 594120 h 855668"/>
              <a:gd name="connsiteX44" fmla="*/ 674562 w 855670"/>
              <a:gd name="connsiteY44" fmla="*/ 559094 h 855668"/>
              <a:gd name="connsiteX45" fmla="*/ 655798 w 855670"/>
              <a:gd name="connsiteY45" fmla="*/ 555341 h 855668"/>
              <a:gd name="connsiteX46" fmla="*/ 199874 w 855670"/>
              <a:gd name="connsiteY46" fmla="*/ 555341 h 855668"/>
              <a:gd name="connsiteX47" fmla="*/ 159846 w 855670"/>
              <a:gd name="connsiteY47" fmla="*/ 594120 h 855668"/>
              <a:gd name="connsiteX48" fmla="*/ 199874 w 855670"/>
              <a:gd name="connsiteY48" fmla="*/ 635400 h 855668"/>
              <a:gd name="connsiteX49" fmla="*/ 239902 w 855670"/>
              <a:gd name="connsiteY49" fmla="*/ 594120 h 855668"/>
              <a:gd name="connsiteX50" fmla="*/ 217386 w 855670"/>
              <a:gd name="connsiteY50" fmla="*/ 559094 h 855668"/>
              <a:gd name="connsiteX51" fmla="*/ 199874 w 855670"/>
              <a:gd name="connsiteY51" fmla="*/ 555341 h 855668"/>
              <a:gd name="connsiteX52" fmla="*/ 655798 w 855670"/>
              <a:gd name="connsiteY52" fmla="*/ 532825 h 855668"/>
              <a:gd name="connsiteX53" fmla="*/ 684570 w 855670"/>
              <a:gd name="connsiteY53" fmla="*/ 540331 h 855668"/>
              <a:gd name="connsiteX54" fmla="*/ 718344 w 855670"/>
              <a:gd name="connsiteY54" fmla="*/ 594120 h 855668"/>
              <a:gd name="connsiteX55" fmla="*/ 655798 w 855670"/>
              <a:gd name="connsiteY55" fmla="*/ 657916 h 855668"/>
              <a:gd name="connsiteX56" fmla="*/ 593252 w 855670"/>
              <a:gd name="connsiteY56" fmla="*/ 594120 h 855668"/>
              <a:gd name="connsiteX57" fmla="*/ 655798 w 855670"/>
              <a:gd name="connsiteY57" fmla="*/ 532825 h 855668"/>
              <a:gd name="connsiteX58" fmla="*/ 199874 w 855670"/>
              <a:gd name="connsiteY58" fmla="*/ 532825 h 855668"/>
              <a:gd name="connsiteX59" fmla="*/ 228644 w 855670"/>
              <a:gd name="connsiteY59" fmla="*/ 540331 h 855668"/>
              <a:gd name="connsiteX60" fmla="*/ 262418 w 855670"/>
              <a:gd name="connsiteY60" fmla="*/ 594120 h 855668"/>
              <a:gd name="connsiteX61" fmla="*/ 199874 w 855670"/>
              <a:gd name="connsiteY61" fmla="*/ 657916 h 855668"/>
              <a:gd name="connsiteX62" fmla="*/ 137330 w 855670"/>
              <a:gd name="connsiteY62" fmla="*/ 594120 h 855668"/>
              <a:gd name="connsiteX63" fmla="*/ 199874 w 855670"/>
              <a:gd name="connsiteY63" fmla="*/ 532825 h 855668"/>
              <a:gd name="connsiteX64" fmla="*/ 656388 w 855670"/>
              <a:gd name="connsiteY64" fmla="*/ 480222 h 855668"/>
              <a:gd name="connsiteX65" fmla="*/ 480770 w 855670"/>
              <a:gd name="connsiteY65" fmla="*/ 657342 h 855668"/>
              <a:gd name="connsiteX66" fmla="*/ 536818 w 855670"/>
              <a:gd name="connsiteY66" fmla="*/ 787065 h 855668"/>
              <a:gd name="connsiteX67" fmla="*/ 536818 w 855670"/>
              <a:gd name="connsiteY67" fmla="*/ 739666 h 855668"/>
              <a:gd name="connsiteX68" fmla="*/ 614040 w 855670"/>
              <a:gd name="connsiteY68" fmla="*/ 662332 h 855668"/>
              <a:gd name="connsiteX69" fmla="*/ 698736 w 855670"/>
              <a:gd name="connsiteY69" fmla="*/ 662332 h 855668"/>
              <a:gd name="connsiteX70" fmla="*/ 775958 w 855670"/>
              <a:gd name="connsiteY70" fmla="*/ 739666 h 855668"/>
              <a:gd name="connsiteX71" fmla="*/ 775958 w 855670"/>
              <a:gd name="connsiteY71" fmla="*/ 787065 h 855668"/>
              <a:gd name="connsiteX72" fmla="*/ 833252 w 855670"/>
              <a:gd name="connsiteY72" fmla="*/ 657342 h 855668"/>
              <a:gd name="connsiteX73" fmla="*/ 737346 w 855670"/>
              <a:gd name="connsiteY73" fmla="*/ 498932 h 855668"/>
              <a:gd name="connsiteX74" fmla="*/ 656388 w 855670"/>
              <a:gd name="connsiteY74" fmla="*/ 480222 h 855668"/>
              <a:gd name="connsiteX75" fmla="*/ 199284 w 855670"/>
              <a:gd name="connsiteY75" fmla="*/ 480222 h 855668"/>
              <a:gd name="connsiteX76" fmla="*/ 22420 w 855670"/>
              <a:gd name="connsiteY76" fmla="*/ 657342 h 855668"/>
              <a:gd name="connsiteX77" fmla="*/ 79714 w 855670"/>
              <a:gd name="connsiteY77" fmla="*/ 787065 h 855668"/>
              <a:gd name="connsiteX78" fmla="*/ 79714 w 855670"/>
              <a:gd name="connsiteY78" fmla="*/ 739666 h 855668"/>
              <a:gd name="connsiteX79" fmla="*/ 155690 w 855670"/>
              <a:gd name="connsiteY79" fmla="*/ 662332 h 855668"/>
              <a:gd name="connsiteX80" fmla="*/ 241632 w 855670"/>
              <a:gd name="connsiteY80" fmla="*/ 662332 h 855668"/>
              <a:gd name="connsiteX81" fmla="*/ 317608 w 855670"/>
              <a:gd name="connsiteY81" fmla="*/ 739666 h 855668"/>
              <a:gd name="connsiteX82" fmla="*/ 317608 w 855670"/>
              <a:gd name="connsiteY82" fmla="*/ 787065 h 855668"/>
              <a:gd name="connsiteX83" fmla="*/ 374902 w 855670"/>
              <a:gd name="connsiteY83" fmla="*/ 657342 h 855668"/>
              <a:gd name="connsiteX84" fmla="*/ 280242 w 855670"/>
              <a:gd name="connsiteY84" fmla="*/ 498932 h 855668"/>
              <a:gd name="connsiteX85" fmla="*/ 199284 w 855670"/>
              <a:gd name="connsiteY85" fmla="*/ 480222 h 855668"/>
              <a:gd name="connsiteX86" fmla="*/ 384866 w 855670"/>
              <a:gd name="connsiteY86" fmla="*/ 227014 h 855668"/>
              <a:gd name="connsiteX87" fmla="*/ 334422 w 855670"/>
              <a:gd name="connsiteY87" fmla="*/ 260166 h 855668"/>
              <a:gd name="connsiteX88" fmla="*/ 332616 w 855670"/>
              <a:gd name="connsiteY88" fmla="*/ 268646 h 855668"/>
              <a:gd name="connsiteX89" fmla="*/ 330062 w 855670"/>
              <a:gd name="connsiteY89" fmla="*/ 280649 h 855668"/>
              <a:gd name="connsiteX90" fmla="*/ 330062 w 855670"/>
              <a:gd name="connsiteY90" fmla="*/ 345510 h 855668"/>
              <a:gd name="connsiteX91" fmla="*/ 353728 w 855670"/>
              <a:gd name="connsiteY91" fmla="*/ 357983 h 855668"/>
              <a:gd name="connsiteX92" fmla="*/ 353728 w 855670"/>
              <a:gd name="connsiteY92" fmla="*/ 306843 h 855668"/>
              <a:gd name="connsiteX93" fmla="*/ 363692 w 855670"/>
              <a:gd name="connsiteY93" fmla="*/ 295617 h 855668"/>
              <a:gd name="connsiteX94" fmla="*/ 374902 w 855670"/>
              <a:gd name="connsiteY94" fmla="*/ 306843 h 855668"/>
              <a:gd name="connsiteX95" fmla="*/ 374902 w 855670"/>
              <a:gd name="connsiteY95" fmla="*/ 365467 h 855668"/>
              <a:gd name="connsiteX96" fmla="*/ 374902 w 855670"/>
              <a:gd name="connsiteY96" fmla="*/ 367962 h 855668"/>
              <a:gd name="connsiteX97" fmla="*/ 428458 w 855670"/>
              <a:gd name="connsiteY97" fmla="*/ 375446 h 855668"/>
              <a:gd name="connsiteX98" fmla="*/ 480770 w 855670"/>
              <a:gd name="connsiteY98" fmla="*/ 367962 h 855668"/>
              <a:gd name="connsiteX99" fmla="*/ 480770 w 855670"/>
              <a:gd name="connsiteY99" fmla="*/ 365467 h 855668"/>
              <a:gd name="connsiteX100" fmla="*/ 480770 w 855670"/>
              <a:gd name="connsiteY100" fmla="*/ 306843 h 855668"/>
              <a:gd name="connsiteX101" fmla="*/ 490734 w 855670"/>
              <a:gd name="connsiteY101" fmla="*/ 295617 h 855668"/>
              <a:gd name="connsiteX102" fmla="*/ 501944 w 855670"/>
              <a:gd name="connsiteY102" fmla="*/ 306843 h 855668"/>
              <a:gd name="connsiteX103" fmla="*/ 501944 w 855670"/>
              <a:gd name="connsiteY103" fmla="*/ 359231 h 855668"/>
              <a:gd name="connsiteX104" fmla="*/ 525608 w 855670"/>
              <a:gd name="connsiteY104" fmla="*/ 345510 h 855668"/>
              <a:gd name="connsiteX105" fmla="*/ 524364 w 855670"/>
              <a:gd name="connsiteY105" fmla="*/ 345510 h 855668"/>
              <a:gd name="connsiteX106" fmla="*/ 524364 w 855670"/>
              <a:gd name="connsiteY106" fmla="*/ 280649 h 855668"/>
              <a:gd name="connsiteX107" fmla="*/ 470806 w 855670"/>
              <a:gd name="connsiteY107" fmla="*/ 227014 h 855668"/>
              <a:gd name="connsiteX108" fmla="*/ 431832 w 855670"/>
              <a:gd name="connsiteY108" fmla="*/ 92888 h 855668"/>
              <a:gd name="connsiteX109" fmla="*/ 391804 w 855670"/>
              <a:gd name="connsiteY109" fmla="*/ 133318 h 855668"/>
              <a:gd name="connsiteX110" fmla="*/ 431832 w 855670"/>
              <a:gd name="connsiteY110" fmla="*/ 173747 h 855668"/>
              <a:gd name="connsiteX111" fmla="*/ 470610 w 855670"/>
              <a:gd name="connsiteY111" fmla="*/ 133318 h 855668"/>
              <a:gd name="connsiteX112" fmla="*/ 449344 w 855670"/>
              <a:gd name="connsiteY112" fmla="*/ 97942 h 855668"/>
              <a:gd name="connsiteX113" fmla="*/ 431832 w 855670"/>
              <a:gd name="connsiteY113" fmla="*/ 92888 h 855668"/>
              <a:gd name="connsiteX114" fmla="*/ 431832 w 855670"/>
              <a:gd name="connsiteY114" fmla="*/ 71410 h 855668"/>
              <a:gd name="connsiteX115" fmla="*/ 459352 w 855670"/>
              <a:gd name="connsiteY115" fmla="*/ 77727 h 855668"/>
              <a:gd name="connsiteX116" fmla="*/ 493126 w 855670"/>
              <a:gd name="connsiteY116" fmla="*/ 133318 h 855668"/>
              <a:gd name="connsiteX117" fmla="*/ 431832 w 855670"/>
              <a:gd name="connsiteY117" fmla="*/ 196489 h 855668"/>
              <a:gd name="connsiteX118" fmla="*/ 368038 w 855670"/>
              <a:gd name="connsiteY118" fmla="*/ 133318 h 855668"/>
              <a:gd name="connsiteX119" fmla="*/ 431832 w 855670"/>
              <a:gd name="connsiteY119" fmla="*/ 71410 h 855668"/>
              <a:gd name="connsiteX120" fmla="*/ 428458 w 855670"/>
              <a:gd name="connsiteY120" fmla="*/ 22452 h 855668"/>
              <a:gd name="connsiteX121" fmla="*/ 251596 w 855670"/>
              <a:gd name="connsiteY121" fmla="*/ 198325 h 855668"/>
              <a:gd name="connsiteX122" fmla="*/ 308888 w 855670"/>
              <a:gd name="connsiteY122" fmla="*/ 328048 h 855668"/>
              <a:gd name="connsiteX123" fmla="*/ 308888 w 855670"/>
              <a:gd name="connsiteY123" fmla="*/ 280649 h 855668"/>
              <a:gd name="connsiteX124" fmla="*/ 314496 w 855670"/>
              <a:gd name="connsiteY124" fmla="*/ 252919 h 855668"/>
              <a:gd name="connsiteX125" fmla="*/ 314804 w 855670"/>
              <a:gd name="connsiteY125" fmla="*/ 251395 h 855668"/>
              <a:gd name="connsiteX126" fmla="*/ 384866 w 855670"/>
              <a:gd name="connsiteY126" fmla="*/ 204562 h 855668"/>
              <a:gd name="connsiteX127" fmla="*/ 470806 w 855670"/>
              <a:gd name="connsiteY127" fmla="*/ 204562 h 855668"/>
              <a:gd name="connsiteX128" fmla="*/ 548028 w 855670"/>
              <a:gd name="connsiteY128" fmla="*/ 280649 h 855668"/>
              <a:gd name="connsiteX129" fmla="*/ 548028 w 855670"/>
              <a:gd name="connsiteY129" fmla="*/ 328048 h 855668"/>
              <a:gd name="connsiteX130" fmla="*/ 604076 w 855670"/>
              <a:gd name="connsiteY130" fmla="*/ 198325 h 855668"/>
              <a:gd name="connsiteX131" fmla="*/ 508172 w 855670"/>
              <a:gd name="connsiteY131" fmla="*/ 41162 h 855668"/>
              <a:gd name="connsiteX132" fmla="*/ 428458 w 855670"/>
              <a:gd name="connsiteY132" fmla="*/ 22452 h 855668"/>
              <a:gd name="connsiteX133" fmla="*/ 428458 w 855670"/>
              <a:gd name="connsiteY133" fmla="*/ 0 h 855668"/>
              <a:gd name="connsiteX134" fmla="*/ 519382 w 855670"/>
              <a:gd name="connsiteY134" fmla="*/ 22452 h 855668"/>
              <a:gd name="connsiteX135" fmla="*/ 626496 w 855670"/>
              <a:gd name="connsiteY135" fmla="*/ 198325 h 855668"/>
              <a:gd name="connsiteX136" fmla="*/ 439668 w 855670"/>
              <a:gd name="connsiteY136" fmla="*/ 396651 h 855668"/>
              <a:gd name="connsiteX137" fmla="*/ 439668 w 855670"/>
              <a:gd name="connsiteY137" fmla="*/ 422845 h 855668"/>
              <a:gd name="connsiteX138" fmla="*/ 459596 w 855670"/>
              <a:gd name="connsiteY138" fmla="*/ 451533 h 855668"/>
              <a:gd name="connsiteX139" fmla="*/ 455860 w 855670"/>
              <a:gd name="connsiteY139" fmla="*/ 464006 h 855668"/>
              <a:gd name="connsiteX140" fmla="*/ 513154 w 855670"/>
              <a:gd name="connsiteY140" fmla="*/ 520136 h 855668"/>
              <a:gd name="connsiteX141" fmla="*/ 656388 w 855670"/>
              <a:gd name="connsiteY141" fmla="*/ 457770 h 855668"/>
              <a:gd name="connsiteX142" fmla="*/ 747310 w 855670"/>
              <a:gd name="connsiteY142" fmla="*/ 478974 h 855668"/>
              <a:gd name="connsiteX143" fmla="*/ 855670 w 855670"/>
              <a:gd name="connsiteY143" fmla="*/ 657342 h 855668"/>
              <a:gd name="connsiteX144" fmla="*/ 656388 w 855670"/>
              <a:gd name="connsiteY144" fmla="*/ 855668 h 855668"/>
              <a:gd name="connsiteX145" fmla="*/ 457106 w 855670"/>
              <a:gd name="connsiteY145" fmla="*/ 657342 h 855668"/>
              <a:gd name="connsiteX146" fmla="*/ 498208 w 855670"/>
              <a:gd name="connsiteY146" fmla="*/ 537599 h 855668"/>
              <a:gd name="connsiteX147" fmla="*/ 440914 w 855670"/>
              <a:gd name="connsiteY147" fmla="*/ 480222 h 855668"/>
              <a:gd name="connsiteX148" fmla="*/ 428458 w 855670"/>
              <a:gd name="connsiteY148" fmla="*/ 482716 h 855668"/>
              <a:gd name="connsiteX149" fmla="*/ 414758 w 855670"/>
              <a:gd name="connsiteY149" fmla="*/ 480222 h 855668"/>
              <a:gd name="connsiteX150" fmla="*/ 357464 w 855670"/>
              <a:gd name="connsiteY150" fmla="*/ 537599 h 855668"/>
              <a:gd name="connsiteX151" fmla="*/ 398566 w 855670"/>
              <a:gd name="connsiteY151" fmla="*/ 657342 h 855668"/>
              <a:gd name="connsiteX152" fmla="*/ 199284 w 855670"/>
              <a:gd name="connsiteY152" fmla="*/ 855668 h 855668"/>
              <a:gd name="connsiteX153" fmla="*/ 0 w 855670"/>
              <a:gd name="connsiteY153" fmla="*/ 657342 h 855668"/>
              <a:gd name="connsiteX154" fmla="*/ 199284 w 855670"/>
              <a:gd name="connsiteY154" fmla="*/ 457770 h 855668"/>
              <a:gd name="connsiteX155" fmla="*/ 290206 w 855670"/>
              <a:gd name="connsiteY155" fmla="*/ 478974 h 855668"/>
              <a:gd name="connsiteX156" fmla="*/ 343764 w 855670"/>
              <a:gd name="connsiteY156" fmla="*/ 520136 h 855668"/>
              <a:gd name="connsiteX157" fmla="*/ 398566 w 855670"/>
              <a:gd name="connsiteY157" fmla="*/ 465254 h 855668"/>
              <a:gd name="connsiteX158" fmla="*/ 396076 w 855670"/>
              <a:gd name="connsiteY158" fmla="*/ 451533 h 855668"/>
              <a:gd name="connsiteX159" fmla="*/ 416004 w 855670"/>
              <a:gd name="connsiteY159" fmla="*/ 421597 h 855668"/>
              <a:gd name="connsiteX160" fmla="*/ 416004 w 855670"/>
              <a:gd name="connsiteY160" fmla="*/ 396651 h 855668"/>
              <a:gd name="connsiteX161" fmla="*/ 229176 w 855670"/>
              <a:gd name="connsiteY161" fmla="*/ 198325 h 855668"/>
              <a:gd name="connsiteX162" fmla="*/ 428458 w 855670"/>
              <a:gd name="connsiteY162" fmla="*/ 0 h 855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855670" h="855668">
                <a:moveTo>
                  <a:pt x="614040" y="684784"/>
                </a:moveTo>
                <a:cubicBezTo>
                  <a:pt x="584148" y="684784"/>
                  <a:pt x="559238" y="709730"/>
                  <a:pt x="559238" y="739666"/>
                </a:cubicBezTo>
                <a:lnTo>
                  <a:pt x="559238" y="803280"/>
                </a:lnTo>
                <a:cubicBezTo>
                  <a:pt x="559238" y="803280"/>
                  <a:pt x="559238" y="803280"/>
                  <a:pt x="559238" y="804527"/>
                </a:cubicBezTo>
                <a:cubicBezTo>
                  <a:pt x="566710" y="809517"/>
                  <a:pt x="574184" y="813259"/>
                  <a:pt x="581656" y="817001"/>
                </a:cubicBezTo>
                <a:lnTo>
                  <a:pt x="581656" y="765860"/>
                </a:lnTo>
                <a:cubicBezTo>
                  <a:pt x="581656" y="759623"/>
                  <a:pt x="586640" y="754634"/>
                  <a:pt x="592866" y="754634"/>
                </a:cubicBezTo>
                <a:cubicBezTo>
                  <a:pt x="599094" y="754634"/>
                  <a:pt x="604076" y="759623"/>
                  <a:pt x="604076" y="765860"/>
                </a:cubicBezTo>
                <a:lnTo>
                  <a:pt x="604076" y="823237"/>
                </a:lnTo>
                <a:cubicBezTo>
                  <a:pt x="604076" y="824485"/>
                  <a:pt x="604076" y="825732"/>
                  <a:pt x="604076" y="825732"/>
                </a:cubicBezTo>
                <a:cubicBezTo>
                  <a:pt x="620268" y="830721"/>
                  <a:pt x="637706" y="833216"/>
                  <a:pt x="656388" y="833216"/>
                </a:cubicBezTo>
                <a:cubicBezTo>
                  <a:pt x="675070" y="833216"/>
                  <a:pt x="692508" y="830721"/>
                  <a:pt x="708700" y="825732"/>
                </a:cubicBezTo>
                <a:cubicBezTo>
                  <a:pt x="708700" y="825732"/>
                  <a:pt x="708700" y="824485"/>
                  <a:pt x="708700" y="823237"/>
                </a:cubicBezTo>
                <a:lnTo>
                  <a:pt x="708700" y="765860"/>
                </a:lnTo>
                <a:cubicBezTo>
                  <a:pt x="708700" y="759623"/>
                  <a:pt x="713682" y="754634"/>
                  <a:pt x="721154" y="754634"/>
                </a:cubicBezTo>
                <a:cubicBezTo>
                  <a:pt x="726136" y="754634"/>
                  <a:pt x="731118" y="759623"/>
                  <a:pt x="731118" y="765860"/>
                </a:cubicBezTo>
                <a:lnTo>
                  <a:pt x="731118" y="817001"/>
                </a:lnTo>
                <a:cubicBezTo>
                  <a:pt x="738592" y="813259"/>
                  <a:pt x="746066" y="809517"/>
                  <a:pt x="753538" y="804527"/>
                </a:cubicBezTo>
                <a:lnTo>
                  <a:pt x="753538" y="739666"/>
                </a:lnTo>
                <a:cubicBezTo>
                  <a:pt x="753538" y="709730"/>
                  <a:pt x="729874" y="684784"/>
                  <a:pt x="698736" y="684784"/>
                </a:cubicBezTo>
                <a:close/>
                <a:moveTo>
                  <a:pt x="155690" y="684784"/>
                </a:moveTo>
                <a:cubicBezTo>
                  <a:pt x="125798" y="684784"/>
                  <a:pt x="102134" y="709730"/>
                  <a:pt x="102134" y="739666"/>
                </a:cubicBezTo>
                <a:lnTo>
                  <a:pt x="102134" y="803280"/>
                </a:lnTo>
                <a:cubicBezTo>
                  <a:pt x="102134" y="803280"/>
                  <a:pt x="102134" y="803280"/>
                  <a:pt x="102134" y="804527"/>
                </a:cubicBezTo>
                <a:cubicBezTo>
                  <a:pt x="108360" y="809517"/>
                  <a:pt x="115834" y="813259"/>
                  <a:pt x="123308" y="817001"/>
                </a:cubicBezTo>
                <a:lnTo>
                  <a:pt x="123308" y="765860"/>
                </a:lnTo>
                <a:cubicBezTo>
                  <a:pt x="123308" y="759623"/>
                  <a:pt x="128290" y="754634"/>
                  <a:pt x="135762" y="754634"/>
                </a:cubicBezTo>
                <a:cubicBezTo>
                  <a:pt x="141990" y="754634"/>
                  <a:pt x="145726" y="759623"/>
                  <a:pt x="145726" y="765860"/>
                </a:cubicBezTo>
                <a:lnTo>
                  <a:pt x="145726" y="823237"/>
                </a:lnTo>
                <a:cubicBezTo>
                  <a:pt x="145726" y="824485"/>
                  <a:pt x="145726" y="825732"/>
                  <a:pt x="145726" y="825732"/>
                </a:cubicBezTo>
                <a:cubicBezTo>
                  <a:pt x="163164" y="830721"/>
                  <a:pt x="180600" y="833216"/>
                  <a:pt x="199284" y="833216"/>
                </a:cubicBezTo>
                <a:cubicBezTo>
                  <a:pt x="216720" y="833216"/>
                  <a:pt x="235404" y="830721"/>
                  <a:pt x="251596" y="825732"/>
                </a:cubicBezTo>
                <a:cubicBezTo>
                  <a:pt x="251596" y="825732"/>
                  <a:pt x="251596" y="824485"/>
                  <a:pt x="251596" y="823237"/>
                </a:cubicBezTo>
                <a:lnTo>
                  <a:pt x="251596" y="765860"/>
                </a:lnTo>
                <a:cubicBezTo>
                  <a:pt x="251596" y="759623"/>
                  <a:pt x="256578" y="754634"/>
                  <a:pt x="262804" y="754634"/>
                </a:cubicBezTo>
                <a:cubicBezTo>
                  <a:pt x="269032" y="754634"/>
                  <a:pt x="272768" y="759623"/>
                  <a:pt x="272768" y="765860"/>
                </a:cubicBezTo>
                <a:lnTo>
                  <a:pt x="272768" y="817001"/>
                </a:lnTo>
                <a:cubicBezTo>
                  <a:pt x="281488" y="813259"/>
                  <a:pt x="288960" y="809517"/>
                  <a:pt x="296434" y="804527"/>
                </a:cubicBezTo>
                <a:lnTo>
                  <a:pt x="296434" y="739666"/>
                </a:lnTo>
                <a:cubicBezTo>
                  <a:pt x="296434" y="709730"/>
                  <a:pt x="271524" y="684784"/>
                  <a:pt x="241632" y="684784"/>
                </a:cubicBezTo>
                <a:close/>
                <a:moveTo>
                  <a:pt x="655798" y="555341"/>
                </a:moveTo>
                <a:cubicBezTo>
                  <a:pt x="633282" y="555341"/>
                  <a:pt x="615770" y="572854"/>
                  <a:pt x="615770" y="594120"/>
                </a:cubicBezTo>
                <a:cubicBezTo>
                  <a:pt x="615770" y="616636"/>
                  <a:pt x="633282" y="635400"/>
                  <a:pt x="655798" y="635400"/>
                </a:cubicBezTo>
                <a:cubicBezTo>
                  <a:pt x="678314" y="635400"/>
                  <a:pt x="695828" y="616636"/>
                  <a:pt x="695828" y="594120"/>
                </a:cubicBezTo>
                <a:cubicBezTo>
                  <a:pt x="695828" y="580360"/>
                  <a:pt x="688322" y="566600"/>
                  <a:pt x="674562" y="559094"/>
                </a:cubicBezTo>
                <a:cubicBezTo>
                  <a:pt x="668308" y="556592"/>
                  <a:pt x="663304" y="555341"/>
                  <a:pt x="655798" y="555341"/>
                </a:cubicBezTo>
                <a:close/>
                <a:moveTo>
                  <a:pt x="199874" y="555341"/>
                </a:moveTo>
                <a:cubicBezTo>
                  <a:pt x="178608" y="555341"/>
                  <a:pt x="159846" y="572854"/>
                  <a:pt x="159846" y="594120"/>
                </a:cubicBezTo>
                <a:cubicBezTo>
                  <a:pt x="159846" y="616636"/>
                  <a:pt x="178608" y="635400"/>
                  <a:pt x="199874" y="635400"/>
                </a:cubicBezTo>
                <a:cubicBezTo>
                  <a:pt x="221138" y="635400"/>
                  <a:pt x="239902" y="616636"/>
                  <a:pt x="239902" y="594120"/>
                </a:cubicBezTo>
                <a:cubicBezTo>
                  <a:pt x="239902" y="580360"/>
                  <a:pt x="231146" y="566600"/>
                  <a:pt x="217386" y="559094"/>
                </a:cubicBezTo>
                <a:cubicBezTo>
                  <a:pt x="212382" y="556592"/>
                  <a:pt x="206128" y="555341"/>
                  <a:pt x="199874" y="555341"/>
                </a:cubicBezTo>
                <a:close/>
                <a:moveTo>
                  <a:pt x="655798" y="532825"/>
                </a:moveTo>
                <a:cubicBezTo>
                  <a:pt x="665806" y="532825"/>
                  <a:pt x="675814" y="535327"/>
                  <a:pt x="684570" y="540331"/>
                </a:cubicBezTo>
                <a:cubicBezTo>
                  <a:pt x="705834" y="550338"/>
                  <a:pt x="718344" y="571603"/>
                  <a:pt x="718344" y="594120"/>
                </a:cubicBezTo>
                <a:cubicBezTo>
                  <a:pt x="718344" y="629145"/>
                  <a:pt x="690824" y="657916"/>
                  <a:pt x="655798" y="657916"/>
                </a:cubicBezTo>
                <a:cubicBezTo>
                  <a:pt x="622024" y="657916"/>
                  <a:pt x="593252" y="629145"/>
                  <a:pt x="593252" y="594120"/>
                </a:cubicBezTo>
                <a:cubicBezTo>
                  <a:pt x="593252" y="560345"/>
                  <a:pt x="622024" y="532825"/>
                  <a:pt x="655798" y="532825"/>
                </a:cubicBezTo>
                <a:close/>
                <a:moveTo>
                  <a:pt x="199874" y="532825"/>
                </a:moveTo>
                <a:cubicBezTo>
                  <a:pt x="208630" y="532825"/>
                  <a:pt x="218636" y="535327"/>
                  <a:pt x="228644" y="540331"/>
                </a:cubicBezTo>
                <a:cubicBezTo>
                  <a:pt x="248658" y="550338"/>
                  <a:pt x="262418" y="571603"/>
                  <a:pt x="262418" y="594120"/>
                </a:cubicBezTo>
                <a:cubicBezTo>
                  <a:pt x="262418" y="629145"/>
                  <a:pt x="233648" y="657916"/>
                  <a:pt x="199874" y="657916"/>
                </a:cubicBezTo>
                <a:cubicBezTo>
                  <a:pt x="164850" y="657916"/>
                  <a:pt x="137330" y="629145"/>
                  <a:pt x="137330" y="594120"/>
                </a:cubicBezTo>
                <a:cubicBezTo>
                  <a:pt x="137330" y="560345"/>
                  <a:pt x="164850" y="532825"/>
                  <a:pt x="199874" y="532825"/>
                </a:cubicBezTo>
                <a:close/>
                <a:moveTo>
                  <a:pt x="656388" y="480222"/>
                </a:moveTo>
                <a:cubicBezTo>
                  <a:pt x="559238" y="480222"/>
                  <a:pt x="480770" y="560051"/>
                  <a:pt x="480770" y="657342"/>
                </a:cubicBezTo>
                <a:cubicBezTo>
                  <a:pt x="480770" y="708483"/>
                  <a:pt x="501944" y="754634"/>
                  <a:pt x="536818" y="787065"/>
                </a:cubicBezTo>
                <a:lnTo>
                  <a:pt x="536818" y="739666"/>
                </a:lnTo>
                <a:cubicBezTo>
                  <a:pt x="536818" y="697257"/>
                  <a:pt x="571692" y="662332"/>
                  <a:pt x="614040" y="662332"/>
                </a:cubicBezTo>
                <a:lnTo>
                  <a:pt x="698736" y="662332"/>
                </a:lnTo>
                <a:cubicBezTo>
                  <a:pt x="742328" y="662332"/>
                  <a:pt x="775958" y="697257"/>
                  <a:pt x="775958" y="739666"/>
                </a:cubicBezTo>
                <a:lnTo>
                  <a:pt x="775958" y="787065"/>
                </a:lnTo>
                <a:cubicBezTo>
                  <a:pt x="810832" y="754634"/>
                  <a:pt x="833252" y="708483"/>
                  <a:pt x="833252" y="657342"/>
                </a:cubicBezTo>
                <a:cubicBezTo>
                  <a:pt x="833252" y="589987"/>
                  <a:pt x="795886" y="530115"/>
                  <a:pt x="737346" y="498932"/>
                </a:cubicBezTo>
                <a:cubicBezTo>
                  <a:pt x="712436" y="486458"/>
                  <a:pt x="685034" y="480222"/>
                  <a:pt x="656388" y="480222"/>
                </a:cubicBezTo>
                <a:close/>
                <a:moveTo>
                  <a:pt x="199284" y="480222"/>
                </a:moveTo>
                <a:cubicBezTo>
                  <a:pt x="102134" y="480222"/>
                  <a:pt x="22420" y="560051"/>
                  <a:pt x="22420" y="657342"/>
                </a:cubicBezTo>
                <a:cubicBezTo>
                  <a:pt x="22420" y="708483"/>
                  <a:pt x="44840" y="754634"/>
                  <a:pt x="79714" y="787065"/>
                </a:cubicBezTo>
                <a:lnTo>
                  <a:pt x="79714" y="739666"/>
                </a:lnTo>
                <a:cubicBezTo>
                  <a:pt x="79714" y="697257"/>
                  <a:pt x="114588" y="662332"/>
                  <a:pt x="155690" y="662332"/>
                </a:cubicBezTo>
                <a:lnTo>
                  <a:pt x="241632" y="662332"/>
                </a:lnTo>
                <a:cubicBezTo>
                  <a:pt x="283978" y="662332"/>
                  <a:pt x="317608" y="697257"/>
                  <a:pt x="317608" y="739666"/>
                </a:cubicBezTo>
                <a:lnTo>
                  <a:pt x="317608" y="787065"/>
                </a:lnTo>
                <a:cubicBezTo>
                  <a:pt x="353728" y="754634"/>
                  <a:pt x="374902" y="708483"/>
                  <a:pt x="374902" y="657342"/>
                </a:cubicBezTo>
                <a:cubicBezTo>
                  <a:pt x="374902" y="589987"/>
                  <a:pt x="338782" y="530115"/>
                  <a:pt x="280242" y="498932"/>
                </a:cubicBezTo>
                <a:cubicBezTo>
                  <a:pt x="255332" y="486458"/>
                  <a:pt x="227930" y="480222"/>
                  <a:pt x="199284" y="480222"/>
                </a:cubicBezTo>
                <a:close/>
                <a:moveTo>
                  <a:pt x="384866" y="227014"/>
                </a:moveTo>
                <a:cubicBezTo>
                  <a:pt x="362448" y="227014"/>
                  <a:pt x="342830" y="241046"/>
                  <a:pt x="334422" y="260166"/>
                </a:cubicBezTo>
                <a:lnTo>
                  <a:pt x="332616" y="268646"/>
                </a:lnTo>
                <a:lnTo>
                  <a:pt x="330062" y="280649"/>
                </a:lnTo>
                <a:lnTo>
                  <a:pt x="330062" y="345510"/>
                </a:lnTo>
                <a:cubicBezTo>
                  <a:pt x="337536" y="350500"/>
                  <a:pt x="345008" y="355489"/>
                  <a:pt x="353728" y="357983"/>
                </a:cubicBezTo>
                <a:lnTo>
                  <a:pt x="353728" y="306843"/>
                </a:lnTo>
                <a:cubicBezTo>
                  <a:pt x="353728" y="300606"/>
                  <a:pt x="357464" y="295617"/>
                  <a:pt x="363692" y="295617"/>
                </a:cubicBezTo>
                <a:cubicBezTo>
                  <a:pt x="369920" y="295617"/>
                  <a:pt x="374902" y="300606"/>
                  <a:pt x="374902" y="306843"/>
                </a:cubicBezTo>
                <a:lnTo>
                  <a:pt x="374902" y="365467"/>
                </a:lnTo>
                <a:cubicBezTo>
                  <a:pt x="374902" y="365467"/>
                  <a:pt x="374902" y="366715"/>
                  <a:pt x="374902" y="367962"/>
                </a:cubicBezTo>
                <a:cubicBezTo>
                  <a:pt x="391094" y="372951"/>
                  <a:pt x="409776" y="375446"/>
                  <a:pt x="428458" y="375446"/>
                </a:cubicBezTo>
                <a:cubicBezTo>
                  <a:pt x="445896" y="375446"/>
                  <a:pt x="463332" y="372951"/>
                  <a:pt x="480770" y="367962"/>
                </a:cubicBezTo>
                <a:cubicBezTo>
                  <a:pt x="480770" y="366715"/>
                  <a:pt x="480770" y="365467"/>
                  <a:pt x="480770" y="365467"/>
                </a:cubicBezTo>
                <a:lnTo>
                  <a:pt x="480770" y="306843"/>
                </a:lnTo>
                <a:cubicBezTo>
                  <a:pt x="480770" y="300606"/>
                  <a:pt x="485752" y="295617"/>
                  <a:pt x="490734" y="295617"/>
                </a:cubicBezTo>
                <a:cubicBezTo>
                  <a:pt x="496962" y="295617"/>
                  <a:pt x="501944" y="300606"/>
                  <a:pt x="501944" y="306843"/>
                </a:cubicBezTo>
                <a:lnTo>
                  <a:pt x="501944" y="359231"/>
                </a:lnTo>
                <a:cubicBezTo>
                  <a:pt x="510662" y="355489"/>
                  <a:pt x="518136" y="350500"/>
                  <a:pt x="525608" y="345510"/>
                </a:cubicBezTo>
                <a:lnTo>
                  <a:pt x="524364" y="345510"/>
                </a:lnTo>
                <a:lnTo>
                  <a:pt x="524364" y="280649"/>
                </a:lnTo>
                <a:cubicBezTo>
                  <a:pt x="524364" y="251961"/>
                  <a:pt x="500698" y="227014"/>
                  <a:pt x="470806" y="227014"/>
                </a:cubicBezTo>
                <a:close/>
                <a:moveTo>
                  <a:pt x="431832" y="92888"/>
                </a:moveTo>
                <a:cubicBezTo>
                  <a:pt x="409316" y="92888"/>
                  <a:pt x="391804" y="111840"/>
                  <a:pt x="391804" y="133318"/>
                </a:cubicBezTo>
                <a:cubicBezTo>
                  <a:pt x="391804" y="156059"/>
                  <a:pt x="409316" y="173747"/>
                  <a:pt x="431832" y="173747"/>
                </a:cubicBezTo>
                <a:cubicBezTo>
                  <a:pt x="453098" y="173747"/>
                  <a:pt x="470610" y="156059"/>
                  <a:pt x="470610" y="133318"/>
                </a:cubicBezTo>
                <a:cubicBezTo>
                  <a:pt x="470610" y="118157"/>
                  <a:pt x="463104" y="104259"/>
                  <a:pt x="449344" y="97942"/>
                </a:cubicBezTo>
                <a:cubicBezTo>
                  <a:pt x="443090" y="94152"/>
                  <a:pt x="438086" y="92888"/>
                  <a:pt x="431832" y="92888"/>
                </a:cubicBezTo>
                <a:close/>
                <a:moveTo>
                  <a:pt x="431832" y="71410"/>
                </a:moveTo>
                <a:cubicBezTo>
                  <a:pt x="440588" y="71410"/>
                  <a:pt x="450596" y="72673"/>
                  <a:pt x="459352" y="77727"/>
                </a:cubicBezTo>
                <a:cubicBezTo>
                  <a:pt x="480616" y="87835"/>
                  <a:pt x="493126" y="109313"/>
                  <a:pt x="493126" y="133318"/>
                </a:cubicBezTo>
                <a:cubicBezTo>
                  <a:pt x="493126" y="167430"/>
                  <a:pt x="465606" y="196489"/>
                  <a:pt x="431832" y="196489"/>
                </a:cubicBezTo>
                <a:cubicBezTo>
                  <a:pt x="396808" y="196489"/>
                  <a:pt x="368038" y="167430"/>
                  <a:pt x="368038" y="133318"/>
                </a:cubicBezTo>
                <a:cubicBezTo>
                  <a:pt x="368038" y="97942"/>
                  <a:pt x="396808" y="71410"/>
                  <a:pt x="431832" y="71410"/>
                </a:cubicBezTo>
                <a:close/>
                <a:moveTo>
                  <a:pt x="428458" y="22452"/>
                </a:moveTo>
                <a:cubicBezTo>
                  <a:pt x="330062" y="22452"/>
                  <a:pt x="251596" y="101034"/>
                  <a:pt x="251596" y="198325"/>
                </a:cubicBezTo>
                <a:cubicBezTo>
                  <a:pt x="251596" y="249466"/>
                  <a:pt x="272768" y="296864"/>
                  <a:pt x="308888" y="328048"/>
                </a:cubicBezTo>
                <a:lnTo>
                  <a:pt x="308888" y="280649"/>
                </a:lnTo>
                <a:lnTo>
                  <a:pt x="314496" y="252919"/>
                </a:lnTo>
                <a:lnTo>
                  <a:pt x="314804" y="251395"/>
                </a:lnTo>
                <a:cubicBezTo>
                  <a:pt x="326248" y="224207"/>
                  <a:pt x="353106" y="204562"/>
                  <a:pt x="384866" y="204562"/>
                </a:cubicBezTo>
                <a:lnTo>
                  <a:pt x="470806" y="204562"/>
                </a:lnTo>
                <a:cubicBezTo>
                  <a:pt x="513154" y="204562"/>
                  <a:pt x="548028" y="239487"/>
                  <a:pt x="548028" y="280649"/>
                </a:cubicBezTo>
                <a:lnTo>
                  <a:pt x="548028" y="328048"/>
                </a:lnTo>
                <a:cubicBezTo>
                  <a:pt x="582902" y="296864"/>
                  <a:pt x="604076" y="249466"/>
                  <a:pt x="604076" y="198325"/>
                </a:cubicBezTo>
                <a:cubicBezTo>
                  <a:pt x="604076" y="132217"/>
                  <a:pt x="567956" y="72345"/>
                  <a:pt x="508172" y="41162"/>
                </a:cubicBezTo>
                <a:cubicBezTo>
                  <a:pt x="483262" y="28689"/>
                  <a:pt x="455860" y="22452"/>
                  <a:pt x="428458" y="22452"/>
                </a:cubicBezTo>
                <a:close/>
                <a:moveTo>
                  <a:pt x="428458" y="0"/>
                </a:moveTo>
                <a:cubicBezTo>
                  <a:pt x="459596" y="0"/>
                  <a:pt x="490734" y="7484"/>
                  <a:pt x="519382" y="22452"/>
                </a:cubicBezTo>
                <a:cubicBezTo>
                  <a:pt x="585394" y="56130"/>
                  <a:pt x="626496" y="123486"/>
                  <a:pt x="626496" y="198325"/>
                </a:cubicBezTo>
                <a:cubicBezTo>
                  <a:pt x="626496" y="304348"/>
                  <a:pt x="544292" y="391661"/>
                  <a:pt x="439668" y="396651"/>
                </a:cubicBezTo>
                <a:lnTo>
                  <a:pt x="439668" y="422845"/>
                </a:lnTo>
                <a:cubicBezTo>
                  <a:pt x="450878" y="427834"/>
                  <a:pt x="459596" y="439060"/>
                  <a:pt x="459596" y="451533"/>
                </a:cubicBezTo>
                <a:cubicBezTo>
                  <a:pt x="459596" y="456522"/>
                  <a:pt x="458350" y="460264"/>
                  <a:pt x="455860" y="464006"/>
                </a:cubicBezTo>
                <a:lnTo>
                  <a:pt x="513154" y="520136"/>
                </a:lnTo>
                <a:cubicBezTo>
                  <a:pt x="548028" y="481469"/>
                  <a:pt x="600340" y="457770"/>
                  <a:pt x="656388" y="457770"/>
                </a:cubicBezTo>
                <a:cubicBezTo>
                  <a:pt x="688772" y="457770"/>
                  <a:pt x="719910" y="465254"/>
                  <a:pt x="747310" y="478974"/>
                </a:cubicBezTo>
                <a:cubicBezTo>
                  <a:pt x="814568" y="513900"/>
                  <a:pt x="855670" y="581255"/>
                  <a:pt x="855670" y="657342"/>
                </a:cubicBezTo>
                <a:cubicBezTo>
                  <a:pt x="855670" y="767107"/>
                  <a:pt x="765994" y="855668"/>
                  <a:pt x="656388" y="855668"/>
                </a:cubicBezTo>
                <a:cubicBezTo>
                  <a:pt x="546782" y="855668"/>
                  <a:pt x="457106" y="767107"/>
                  <a:pt x="457106" y="657342"/>
                </a:cubicBezTo>
                <a:cubicBezTo>
                  <a:pt x="457106" y="612439"/>
                  <a:pt x="473298" y="570029"/>
                  <a:pt x="498208" y="537599"/>
                </a:cubicBezTo>
                <a:lnTo>
                  <a:pt x="440914" y="480222"/>
                </a:lnTo>
                <a:cubicBezTo>
                  <a:pt x="437178" y="482716"/>
                  <a:pt x="432196" y="482716"/>
                  <a:pt x="428458" y="482716"/>
                </a:cubicBezTo>
                <a:cubicBezTo>
                  <a:pt x="423476" y="482716"/>
                  <a:pt x="418494" y="482716"/>
                  <a:pt x="414758" y="480222"/>
                </a:cubicBezTo>
                <a:lnTo>
                  <a:pt x="357464" y="537599"/>
                </a:lnTo>
                <a:cubicBezTo>
                  <a:pt x="383620" y="571277"/>
                  <a:pt x="398566" y="612439"/>
                  <a:pt x="398566" y="657342"/>
                </a:cubicBezTo>
                <a:cubicBezTo>
                  <a:pt x="398566" y="767107"/>
                  <a:pt x="308888" y="855668"/>
                  <a:pt x="199284" y="855668"/>
                </a:cubicBezTo>
                <a:cubicBezTo>
                  <a:pt x="88432" y="855668"/>
                  <a:pt x="0" y="767107"/>
                  <a:pt x="0" y="657342"/>
                </a:cubicBezTo>
                <a:cubicBezTo>
                  <a:pt x="0" y="547578"/>
                  <a:pt x="88432" y="457770"/>
                  <a:pt x="199284" y="457770"/>
                </a:cubicBezTo>
                <a:cubicBezTo>
                  <a:pt x="230422" y="457770"/>
                  <a:pt x="261560" y="465254"/>
                  <a:pt x="290206" y="478974"/>
                </a:cubicBezTo>
                <a:cubicBezTo>
                  <a:pt x="310134" y="490200"/>
                  <a:pt x="328818" y="503921"/>
                  <a:pt x="343764" y="520136"/>
                </a:cubicBezTo>
                <a:lnTo>
                  <a:pt x="398566" y="465254"/>
                </a:lnTo>
                <a:cubicBezTo>
                  <a:pt x="397320" y="460264"/>
                  <a:pt x="396076" y="456522"/>
                  <a:pt x="396076" y="451533"/>
                </a:cubicBezTo>
                <a:cubicBezTo>
                  <a:pt x="396076" y="437813"/>
                  <a:pt x="404794" y="426587"/>
                  <a:pt x="416004" y="421597"/>
                </a:cubicBezTo>
                <a:lnTo>
                  <a:pt x="416004" y="396651"/>
                </a:lnTo>
                <a:cubicBezTo>
                  <a:pt x="312626" y="391661"/>
                  <a:pt x="229176" y="304348"/>
                  <a:pt x="229176" y="198325"/>
                </a:cubicBezTo>
                <a:cubicBezTo>
                  <a:pt x="229176" y="88560"/>
                  <a:pt x="317608" y="0"/>
                  <a:pt x="428458" y="0"/>
                </a:cubicBezTo>
                <a:close/>
              </a:path>
            </a:pathLst>
          </a:custGeom>
          <a:solidFill>
            <a:srgbClr val="FFFFFF"/>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54" name="Freeform 53">
            <a:extLst>
              <a:ext uri="{FF2B5EF4-FFF2-40B4-BE49-F238E27FC236}">
                <a16:creationId xmlns:a16="http://schemas.microsoft.com/office/drawing/2014/main" id="{A0131377-3F59-8E4C-8EB5-F828D5A8CB89}"/>
              </a:ext>
            </a:extLst>
          </p:cNvPr>
          <p:cNvSpPr>
            <a:spLocks noChangeArrowheads="1"/>
          </p:cNvSpPr>
          <p:nvPr/>
        </p:nvSpPr>
        <p:spPr bwMode="auto">
          <a:xfrm>
            <a:off x="11218266" y="542407"/>
            <a:ext cx="452557" cy="405869"/>
          </a:xfrm>
          <a:custGeom>
            <a:avLst/>
            <a:gdLst>
              <a:gd name="connsiteX0" fmla="*/ 599106 w 905114"/>
              <a:gd name="connsiteY0" fmla="*/ 692123 h 811738"/>
              <a:gd name="connsiteX1" fmla="*/ 678302 w 905114"/>
              <a:gd name="connsiteY1" fmla="*/ 692123 h 811738"/>
              <a:gd name="connsiteX2" fmla="*/ 751310 w 905114"/>
              <a:gd name="connsiteY2" fmla="*/ 763645 h 811738"/>
              <a:gd name="connsiteX3" fmla="*/ 751310 w 905114"/>
              <a:gd name="connsiteY3" fmla="*/ 799406 h 811738"/>
              <a:gd name="connsiteX4" fmla="*/ 738936 w 905114"/>
              <a:gd name="connsiteY4" fmla="*/ 811738 h 811738"/>
              <a:gd name="connsiteX5" fmla="*/ 729036 w 905114"/>
              <a:gd name="connsiteY5" fmla="*/ 799406 h 811738"/>
              <a:gd name="connsiteX6" fmla="*/ 729036 w 905114"/>
              <a:gd name="connsiteY6" fmla="*/ 763645 h 811738"/>
              <a:gd name="connsiteX7" fmla="*/ 678302 w 905114"/>
              <a:gd name="connsiteY7" fmla="*/ 714320 h 811738"/>
              <a:gd name="connsiteX8" fmla="*/ 599106 w 905114"/>
              <a:gd name="connsiteY8" fmla="*/ 714320 h 811738"/>
              <a:gd name="connsiteX9" fmla="*/ 549608 w 905114"/>
              <a:gd name="connsiteY9" fmla="*/ 763645 h 811738"/>
              <a:gd name="connsiteX10" fmla="*/ 549608 w 905114"/>
              <a:gd name="connsiteY10" fmla="*/ 799406 h 811738"/>
              <a:gd name="connsiteX11" fmla="*/ 538472 w 905114"/>
              <a:gd name="connsiteY11" fmla="*/ 810505 h 811738"/>
              <a:gd name="connsiteX12" fmla="*/ 527336 w 905114"/>
              <a:gd name="connsiteY12" fmla="*/ 799406 h 811738"/>
              <a:gd name="connsiteX13" fmla="*/ 527336 w 905114"/>
              <a:gd name="connsiteY13" fmla="*/ 763645 h 811738"/>
              <a:gd name="connsiteX14" fmla="*/ 599106 w 905114"/>
              <a:gd name="connsiteY14" fmla="*/ 692123 h 811738"/>
              <a:gd name="connsiteX15" fmla="*/ 231464 w 905114"/>
              <a:gd name="connsiteY15" fmla="*/ 692123 h 811738"/>
              <a:gd name="connsiteX16" fmla="*/ 311100 w 905114"/>
              <a:gd name="connsiteY16" fmla="*/ 692123 h 811738"/>
              <a:gd name="connsiteX17" fmla="*/ 383268 w 905114"/>
              <a:gd name="connsiteY17" fmla="*/ 763645 h 811738"/>
              <a:gd name="connsiteX18" fmla="*/ 383268 w 905114"/>
              <a:gd name="connsiteY18" fmla="*/ 799406 h 811738"/>
              <a:gd name="connsiteX19" fmla="*/ 372070 w 905114"/>
              <a:gd name="connsiteY19" fmla="*/ 811738 h 811738"/>
              <a:gd name="connsiteX20" fmla="*/ 360870 w 905114"/>
              <a:gd name="connsiteY20" fmla="*/ 799406 h 811738"/>
              <a:gd name="connsiteX21" fmla="*/ 360870 w 905114"/>
              <a:gd name="connsiteY21" fmla="*/ 763645 h 811738"/>
              <a:gd name="connsiteX22" fmla="*/ 311100 w 905114"/>
              <a:gd name="connsiteY22" fmla="*/ 714320 h 811738"/>
              <a:gd name="connsiteX23" fmla="*/ 231464 w 905114"/>
              <a:gd name="connsiteY23" fmla="*/ 714320 h 811738"/>
              <a:gd name="connsiteX24" fmla="*/ 181694 w 905114"/>
              <a:gd name="connsiteY24" fmla="*/ 763645 h 811738"/>
              <a:gd name="connsiteX25" fmla="*/ 181694 w 905114"/>
              <a:gd name="connsiteY25" fmla="*/ 799406 h 811738"/>
              <a:gd name="connsiteX26" fmla="*/ 170494 w 905114"/>
              <a:gd name="connsiteY26" fmla="*/ 810505 h 811738"/>
              <a:gd name="connsiteX27" fmla="*/ 159296 w 905114"/>
              <a:gd name="connsiteY27" fmla="*/ 799406 h 811738"/>
              <a:gd name="connsiteX28" fmla="*/ 159296 w 905114"/>
              <a:gd name="connsiteY28" fmla="*/ 763645 h 811738"/>
              <a:gd name="connsiteX29" fmla="*/ 231464 w 905114"/>
              <a:gd name="connsiteY29" fmla="*/ 692123 h 811738"/>
              <a:gd name="connsiteX30" fmla="*/ 637192 w 905114"/>
              <a:gd name="connsiteY30" fmla="*/ 588679 h 811738"/>
              <a:gd name="connsiteX31" fmla="*/ 599428 w 905114"/>
              <a:gd name="connsiteY31" fmla="*/ 625569 h 811738"/>
              <a:gd name="connsiteX32" fmla="*/ 637192 w 905114"/>
              <a:gd name="connsiteY32" fmla="*/ 662459 h 811738"/>
              <a:gd name="connsiteX33" fmla="*/ 672440 w 905114"/>
              <a:gd name="connsiteY33" fmla="*/ 625569 h 811738"/>
              <a:gd name="connsiteX34" fmla="*/ 652300 w 905114"/>
              <a:gd name="connsiteY34" fmla="*/ 592495 h 811738"/>
              <a:gd name="connsiteX35" fmla="*/ 637192 w 905114"/>
              <a:gd name="connsiteY35" fmla="*/ 588679 h 811738"/>
              <a:gd name="connsiteX36" fmla="*/ 268524 w 905114"/>
              <a:gd name="connsiteY36" fmla="*/ 588679 h 811738"/>
              <a:gd name="connsiteX37" fmla="*/ 231634 w 905114"/>
              <a:gd name="connsiteY37" fmla="*/ 625569 h 811738"/>
              <a:gd name="connsiteX38" fmla="*/ 268524 w 905114"/>
              <a:gd name="connsiteY38" fmla="*/ 662459 h 811738"/>
              <a:gd name="connsiteX39" fmla="*/ 305416 w 905114"/>
              <a:gd name="connsiteY39" fmla="*/ 625569 h 811738"/>
              <a:gd name="connsiteX40" fmla="*/ 286334 w 905114"/>
              <a:gd name="connsiteY40" fmla="*/ 592495 h 811738"/>
              <a:gd name="connsiteX41" fmla="*/ 268524 w 905114"/>
              <a:gd name="connsiteY41" fmla="*/ 588679 h 811738"/>
              <a:gd name="connsiteX42" fmla="*/ 637192 w 905114"/>
              <a:gd name="connsiteY42" fmla="*/ 565781 h 811738"/>
              <a:gd name="connsiteX43" fmla="*/ 663628 w 905114"/>
              <a:gd name="connsiteY43" fmla="*/ 572141 h 811738"/>
              <a:gd name="connsiteX44" fmla="*/ 696358 w 905114"/>
              <a:gd name="connsiteY44" fmla="*/ 625569 h 811738"/>
              <a:gd name="connsiteX45" fmla="*/ 637192 w 905114"/>
              <a:gd name="connsiteY45" fmla="*/ 685357 h 811738"/>
              <a:gd name="connsiteX46" fmla="*/ 576768 w 905114"/>
              <a:gd name="connsiteY46" fmla="*/ 625569 h 811738"/>
              <a:gd name="connsiteX47" fmla="*/ 637192 w 905114"/>
              <a:gd name="connsiteY47" fmla="*/ 565781 h 811738"/>
              <a:gd name="connsiteX48" fmla="*/ 268524 w 905114"/>
              <a:gd name="connsiteY48" fmla="*/ 565781 h 811738"/>
              <a:gd name="connsiteX49" fmla="*/ 296510 w 905114"/>
              <a:gd name="connsiteY49" fmla="*/ 572141 h 811738"/>
              <a:gd name="connsiteX50" fmla="*/ 328312 w 905114"/>
              <a:gd name="connsiteY50" fmla="*/ 625569 h 811738"/>
              <a:gd name="connsiteX51" fmla="*/ 268524 w 905114"/>
              <a:gd name="connsiteY51" fmla="*/ 685357 h 811738"/>
              <a:gd name="connsiteX52" fmla="*/ 208736 w 905114"/>
              <a:gd name="connsiteY52" fmla="*/ 625569 h 811738"/>
              <a:gd name="connsiteX53" fmla="*/ 268524 w 905114"/>
              <a:gd name="connsiteY53" fmla="*/ 565781 h 811738"/>
              <a:gd name="connsiteX54" fmla="*/ 414386 w 905114"/>
              <a:gd name="connsiteY54" fmla="*/ 433849 h 811738"/>
              <a:gd name="connsiteX55" fmla="*/ 364790 w 905114"/>
              <a:gd name="connsiteY55" fmla="*/ 483445 h 811738"/>
              <a:gd name="connsiteX56" fmla="*/ 364790 w 905114"/>
              <a:gd name="connsiteY56" fmla="*/ 538001 h 811738"/>
              <a:gd name="connsiteX57" fmla="*/ 383388 w 905114"/>
              <a:gd name="connsiteY57" fmla="*/ 547920 h 811738"/>
              <a:gd name="connsiteX58" fmla="*/ 383388 w 905114"/>
              <a:gd name="connsiteY58" fmla="*/ 507004 h 811738"/>
              <a:gd name="connsiteX59" fmla="*/ 394548 w 905114"/>
              <a:gd name="connsiteY59" fmla="*/ 497084 h 811738"/>
              <a:gd name="connsiteX60" fmla="*/ 405708 w 905114"/>
              <a:gd name="connsiteY60" fmla="*/ 507004 h 811738"/>
              <a:gd name="connsiteX61" fmla="*/ 405708 w 905114"/>
              <a:gd name="connsiteY61" fmla="*/ 556600 h 811738"/>
              <a:gd name="connsiteX62" fmla="*/ 442904 w 905114"/>
              <a:gd name="connsiteY62" fmla="*/ 564039 h 811738"/>
              <a:gd name="connsiteX63" fmla="*/ 442904 w 905114"/>
              <a:gd name="connsiteY63" fmla="*/ 531802 h 811738"/>
              <a:gd name="connsiteX64" fmla="*/ 454064 w 905114"/>
              <a:gd name="connsiteY64" fmla="*/ 519403 h 811738"/>
              <a:gd name="connsiteX65" fmla="*/ 465222 w 905114"/>
              <a:gd name="connsiteY65" fmla="*/ 531802 h 811738"/>
              <a:gd name="connsiteX66" fmla="*/ 465222 w 905114"/>
              <a:gd name="connsiteY66" fmla="*/ 564039 h 811738"/>
              <a:gd name="connsiteX67" fmla="*/ 502420 w 905114"/>
              <a:gd name="connsiteY67" fmla="*/ 556600 h 811738"/>
              <a:gd name="connsiteX68" fmla="*/ 502420 w 905114"/>
              <a:gd name="connsiteY68" fmla="*/ 507004 h 811738"/>
              <a:gd name="connsiteX69" fmla="*/ 513578 w 905114"/>
              <a:gd name="connsiteY69" fmla="*/ 497084 h 811738"/>
              <a:gd name="connsiteX70" fmla="*/ 524738 w 905114"/>
              <a:gd name="connsiteY70" fmla="*/ 507004 h 811738"/>
              <a:gd name="connsiteX71" fmla="*/ 524738 w 905114"/>
              <a:gd name="connsiteY71" fmla="*/ 547920 h 811738"/>
              <a:gd name="connsiteX72" fmla="*/ 544576 w 905114"/>
              <a:gd name="connsiteY72" fmla="*/ 538001 h 811738"/>
              <a:gd name="connsiteX73" fmla="*/ 544576 w 905114"/>
              <a:gd name="connsiteY73" fmla="*/ 483445 h 811738"/>
              <a:gd name="connsiteX74" fmla="*/ 494980 w 905114"/>
              <a:gd name="connsiteY74" fmla="*/ 433849 h 811738"/>
              <a:gd name="connsiteX75" fmla="*/ 752910 w 905114"/>
              <a:gd name="connsiteY75" fmla="*/ 411975 h 811738"/>
              <a:gd name="connsiteX76" fmla="*/ 832106 w 905114"/>
              <a:gd name="connsiteY76" fmla="*/ 411975 h 811738"/>
              <a:gd name="connsiteX77" fmla="*/ 905114 w 905114"/>
              <a:gd name="connsiteY77" fmla="*/ 483436 h 811738"/>
              <a:gd name="connsiteX78" fmla="*/ 905114 w 905114"/>
              <a:gd name="connsiteY78" fmla="*/ 531487 h 811738"/>
              <a:gd name="connsiteX79" fmla="*/ 893976 w 905114"/>
              <a:gd name="connsiteY79" fmla="*/ 542576 h 811738"/>
              <a:gd name="connsiteX80" fmla="*/ 882840 w 905114"/>
              <a:gd name="connsiteY80" fmla="*/ 531487 h 811738"/>
              <a:gd name="connsiteX81" fmla="*/ 882840 w 905114"/>
              <a:gd name="connsiteY81" fmla="*/ 483436 h 811738"/>
              <a:gd name="connsiteX82" fmla="*/ 832106 w 905114"/>
              <a:gd name="connsiteY82" fmla="*/ 434153 h 811738"/>
              <a:gd name="connsiteX83" fmla="*/ 752910 w 905114"/>
              <a:gd name="connsiteY83" fmla="*/ 434153 h 811738"/>
              <a:gd name="connsiteX84" fmla="*/ 703412 w 905114"/>
              <a:gd name="connsiteY84" fmla="*/ 483436 h 811738"/>
              <a:gd name="connsiteX85" fmla="*/ 692276 w 905114"/>
              <a:gd name="connsiteY85" fmla="*/ 494525 h 811738"/>
              <a:gd name="connsiteX86" fmla="*/ 681140 w 905114"/>
              <a:gd name="connsiteY86" fmla="*/ 483436 h 811738"/>
              <a:gd name="connsiteX87" fmla="*/ 752910 w 905114"/>
              <a:gd name="connsiteY87" fmla="*/ 411975 h 811738"/>
              <a:gd name="connsiteX88" fmla="*/ 71772 w 905114"/>
              <a:gd name="connsiteY88" fmla="*/ 411975 h 811738"/>
              <a:gd name="connsiteX89" fmla="*/ 152204 w 905114"/>
              <a:gd name="connsiteY89" fmla="*/ 411975 h 811738"/>
              <a:gd name="connsiteX90" fmla="*/ 223976 w 905114"/>
              <a:gd name="connsiteY90" fmla="*/ 484110 h 811738"/>
              <a:gd name="connsiteX91" fmla="*/ 212838 w 905114"/>
              <a:gd name="connsiteY91" fmla="*/ 495303 h 811738"/>
              <a:gd name="connsiteX92" fmla="*/ 201702 w 905114"/>
              <a:gd name="connsiteY92" fmla="*/ 484110 h 811738"/>
              <a:gd name="connsiteX93" fmla="*/ 152204 w 905114"/>
              <a:gd name="connsiteY93" fmla="*/ 434362 h 811738"/>
              <a:gd name="connsiteX94" fmla="*/ 71772 w 905114"/>
              <a:gd name="connsiteY94" fmla="*/ 434362 h 811738"/>
              <a:gd name="connsiteX95" fmla="*/ 23512 w 905114"/>
              <a:gd name="connsiteY95" fmla="*/ 484110 h 811738"/>
              <a:gd name="connsiteX96" fmla="*/ 23512 w 905114"/>
              <a:gd name="connsiteY96" fmla="*/ 531371 h 811738"/>
              <a:gd name="connsiteX97" fmla="*/ 11138 w 905114"/>
              <a:gd name="connsiteY97" fmla="*/ 542564 h 811738"/>
              <a:gd name="connsiteX98" fmla="*/ 0 w 905114"/>
              <a:gd name="connsiteY98" fmla="*/ 531371 h 811738"/>
              <a:gd name="connsiteX99" fmla="*/ 0 w 905114"/>
              <a:gd name="connsiteY99" fmla="*/ 484110 h 811738"/>
              <a:gd name="connsiteX100" fmla="*/ 71772 w 905114"/>
              <a:gd name="connsiteY100" fmla="*/ 411975 h 811738"/>
              <a:gd name="connsiteX101" fmla="*/ 790360 w 905114"/>
              <a:gd name="connsiteY101" fmla="*/ 308296 h 811738"/>
              <a:gd name="connsiteX102" fmla="*/ 753470 w 905114"/>
              <a:gd name="connsiteY102" fmla="*/ 344802 h 811738"/>
              <a:gd name="connsiteX103" fmla="*/ 790360 w 905114"/>
              <a:gd name="connsiteY103" fmla="*/ 381308 h 811738"/>
              <a:gd name="connsiteX104" fmla="*/ 828524 w 905114"/>
              <a:gd name="connsiteY104" fmla="*/ 344802 h 811738"/>
              <a:gd name="connsiteX105" fmla="*/ 808170 w 905114"/>
              <a:gd name="connsiteY105" fmla="*/ 312073 h 811738"/>
              <a:gd name="connsiteX106" fmla="*/ 790360 w 905114"/>
              <a:gd name="connsiteY106" fmla="*/ 308296 h 811738"/>
              <a:gd name="connsiteX107" fmla="*/ 454666 w 905114"/>
              <a:gd name="connsiteY107" fmla="*/ 308296 h 811738"/>
              <a:gd name="connsiteX108" fmla="*/ 418160 w 905114"/>
              <a:gd name="connsiteY108" fmla="*/ 344802 h 811738"/>
              <a:gd name="connsiteX109" fmla="*/ 454666 w 905114"/>
              <a:gd name="connsiteY109" fmla="*/ 381308 h 811738"/>
              <a:gd name="connsiteX110" fmla="*/ 491172 w 905114"/>
              <a:gd name="connsiteY110" fmla="*/ 344802 h 811738"/>
              <a:gd name="connsiteX111" fmla="*/ 471030 w 905114"/>
              <a:gd name="connsiteY111" fmla="*/ 312073 h 811738"/>
              <a:gd name="connsiteX112" fmla="*/ 454666 w 905114"/>
              <a:gd name="connsiteY112" fmla="*/ 308296 h 811738"/>
              <a:gd name="connsiteX113" fmla="*/ 114718 w 905114"/>
              <a:gd name="connsiteY113" fmla="*/ 308296 h 811738"/>
              <a:gd name="connsiteX114" fmla="*/ 76556 w 905114"/>
              <a:gd name="connsiteY114" fmla="*/ 344802 h 811738"/>
              <a:gd name="connsiteX115" fmla="*/ 114718 w 905114"/>
              <a:gd name="connsiteY115" fmla="*/ 381308 h 811738"/>
              <a:gd name="connsiteX116" fmla="*/ 151610 w 905114"/>
              <a:gd name="connsiteY116" fmla="*/ 344802 h 811738"/>
              <a:gd name="connsiteX117" fmla="*/ 131256 w 905114"/>
              <a:gd name="connsiteY117" fmla="*/ 312073 h 811738"/>
              <a:gd name="connsiteX118" fmla="*/ 114718 w 905114"/>
              <a:gd name="connsiteY118" fmla="*/ 308296 h 811738"/>
              <a:gd name="connsiteX119" fmla="*/ 790360 w 905114"/>
              <a:gd name="connsiteY119" fmla="*/ 285637 h 811738"/>
              <a:gd name="connsiteX120" fmla="*/ 818346 w 905114"/>
              <a:gd name="connsiteY120" fmla="*/ 293190 h 811738"/>
              <a:gd name="connsiteX121" fmla="*/ 850148 w 905114"/>
              <a:gd name="connsiteY121" fmla="*/ 344802 h 811738"/>
              <a:gd name="connsiteX122" fmla="*/ 790360 w 905114"/>
              <a:gd name="connsiteY122" fmla="*/ 405226 h 811738"/>
              <a:gd name="connsiteX123" fmla="*/ 730572 w 905114"/>
              <a:gd name="connsiteY123" fmla="*/ 344802 h 811738"/>
              <a:gd name="connsiteX124" fmla="*/ 790360 w 905114"/>
              <a:gd name="connsiteY124" fmla="*/ 285637 h 811738"/>
              <a:gd name="connsiteX125" fmla="*/ 454666 w 905114"/>
              <a:gd name="connsiteY125" fmla="*/ 285637 h 811738"/>
              <a:gd name="connsiteX126" fmla="*/ 482360 w 905114"/>
              <a:gd name="connsiteY126" fmla="*/ 293190 h 811738"/>
              <a:gd name="connsiteX127" fmla="*/ 515090 w 905114"/>
              <a:gd name="connsiteY127" fmla="*/ 344802 h 811738"/>
              <a:gd name="connsiteX128" fmla="*/ 454666 w 905114"/>
              <a:gd name="connsiteY128" fmla="*/ 405226 h 811738"/>
              <a:gd name="connsiteX129" fmla="*/ 395500 w 905114"/>
              <a:gd name="connsiteY129" fmla="*/ 344802 h 811738"/>
              <a:gd name="connsiteX130" fmla="*/ 454666 w 905114"/>
              <a:gd name="connsiteY130" fmla="*/ 285637 h 811738"/>
              <a:gd name="connsiteX131" fmla="*/ 114718 w 905114"/>
              <a:gd name="connsiteY131" fmla="*/ 285637 h 811738"/>
              <a:gd name="connsiteX132" fmla="*/ 141432 w 905114"/>
              <a:gd name="connsiteY132" fmla="*/ 293190 h 811738"/>
              <a:gd name="connsiteX133" fmla="*/ 174506 w 905114"/>
              <a:gd name="connsiteY133" fmla="*/ 344802 h 811738"/>
              <a:gd name="connsiteX134" fmla="*/ 114718 w 905114"/>
              <a:gd name="connsiteY134" fmla="*/ 405226 h 811738"/>
              <a:gd name="connsiteX135" fmla="*/ 54932 w 905114"/>
              <a:gd name="connsiteY135" fmla="*/ 344802 h 811738"/>
              <a:gd name="connsiteX136" fmla="*/ 114718 w 905114"/>
              <a:gd name="connsiteY136" fmla="*/ 285637 h 811738"/>
              <a:gd name="connsiteX137" fmla="*/ 442904 w 905114"/>
              <a:gd name="connsiteY137" fmla="*/ 236705 h 811738"/>
              <a:gd name="connsiteX138" fmla="*/ 290396 w 905114"/>
              <a:gd name="connsiteY138" fmla="*/ 397892 h 811738"/>
              <a:gd name="connsiteX139" fmla="*/ 323874 w 905114"/>
              <a:gd name="connsiteY139" fmla="*/ 397892 h 811738"/>
              <a:gd name="connsiteX140" fmla="*/ 335032 w 905114"/>
              <a:gd name="connsiteY140" fmla="*/ 409051 h 811738"/>
              <a:gd name="connsiteX141" fmla="*/ 323874 w 905114"/>
              <a:gd name="connsiteY141" fmla="*/ 420211 h 811738"/>
              <a:gd name="connsiteX142" fmla="*/ 291636 w 905114"/>
              <a:gd name="connsiteY142" fmla="*/ 420211 h 811738"/>
              <a:gd name="connsiteX143" fmla="*/ 342472 w 905114"/>
              <a:gd name="connsiteY143" fmla="*/ 519403 h 811738"/>
              <a:gd name="connsiteX144" fmla="*/ 342472 w 905114"/>
              <a:gd name="connsiteY144" fmla="*/ 483445 h 811738"/>
              <a:gd name="connsiteX145" fmla="*/ 414386 w 905114"/>
              <a:gd name="connsiteY145" fmla="*/ 411531 h 811738"/>
              <a:gd name="connsiteX146" fmla="*/ 494980 w 905114"/>
              <a:gd name="connsiteY146" fmla="*/ 411531 h 811738"/>
              <a:gd name="connsiteX147" fmla="*/ 566894 w 905114"/>
              <a:gd name="connsiteY147" fmla="*/ 483445 h 811738"/>
              <a:gd name="connsiteX148" fmla="*/ 566894 w 905114"/>
              <a:gd name="connsiteY148" fmla="*/ 519403 h 811738"/>
              <a:gd name="connsiteX149" fmla="*/ 616490 w 905114"/>
              <a:gd name="connsiteY149" fmla="*/ 420211 h 811738"/>
              <a:gd name="connsiteX150" fmla="*/ 584252 w 905114"/>
              <a:gd name="connsiteY150" fmla="*/ 420211 h 811738"/>
              <a:gd name="connsiteX151" fmla="*/ 573094 w 905114"/>
              <a:gd name="connsiteY151" fmla="*/ 409051 h 811738"/>
              <a:gd name="connsiteX152" fmla="*/ 584252 w 905114"/>
              <a:gd name="connsiteY152" fmla="*/ 397892 h 811738"/>
              <a:gd name="connsiteX153" fmla="*/ 617730 w 905114"/>
              <a:gd name="connsiteY153" fmla="*/ 397892 h 811738"/>
              <a:gd name="connsiteX154" fmla="*/ 529698 w 905114"/>
              <a:gd name="connsiteY154" fmla="*/ 255304 h 811738"/>
              <a:gd name="connsiteX155" fmla="*/ 465222 w 905114"/>
              <a:gd name="connsiteY155" fmla="*/ 236705 h 811738"/>
              <a:gd name="connsiteX156" fmla="*/ 465222 w 905114"/>
              <a:gd name="connsiteY156" fmla="*/ 270183 h 811738"/>
              <a:gd name="connsiteX157" fmla="*/ 454064 w 905114"/>
              <a:gd name="connsiteY157" fmla="*/ 282582 h 811738"/>
              <a:gd name="connsiteX158" fmla="*/ 442904 w 905114"/>
              <a:gd name="connsiteY158" fmla="*/ 270183 h 811738"/>
              <a:gd name="connsiteX159" fmla="*/ 454064 w 905114"/>
              <a:gd name="connsiteY159" fmla="*/ 164791 h 811738"/>
              <a:gd name="connsiteX160" fmla="*/ 465222 w 905114"/>
              <a:gd name="connsiteY160" fmla="*/ 175950 h 811738"/>
              <a:gd name="connsiteX161" fmla="*/ 465222 w 905114"/>
              <a:gd name="connsiteY161" fmla="*/ 215627 h 811738"/>
              <a:gd name="connsiteX162" fmla="*/ 539616 w 905114"/>
              <a:gd name="connsiteY162" fmla="*/ 235465 h 811738"/>
              <a:gd name="connsiteX163" fmla="*/ 640048 w 905114"/>
              <a:gd name="connsiteY163" fmla="*/ 397892 h 811738"/>
              <a:gd name="connsiteX164" fmla="*/ 679724 w 905114"/>
              <a:gd name="connsiteY164" fmla="*/ 397892 h 811738"/>
              <a:gd name="connsiteX165" fmla="*/ 690884 w 905114"/>
              <a:gd name="connsiteY165" fmla="*/ 409051 h 811738"/>
              <a:gd name="connsiteX166" fmla="*/ 679724 w 905114"/>
              <a:gd name="connsiteY166" fmla="*/ 420211 h 811738"/>
              <a:gd name="connsiteX167" fmla="*/ 638808 w 905114"/>
              <a:gd name="connsiteY167" fmla="*/ 420211 h 811738"/>
              <a:gd name="connsiteX168" fmla="*/ 561934 w 905114"/>
              <a:gd name="connsiteY168" fmla="*/ 551640 h 811738"/>
              <a:gd name="connsiteX169" fmla="*/ 560694 w 905114"/>
              <a:gd name="connsiteY169" fmla="*/ 552880 h 811738"/>
              <a:gd name="connsiteX170" fmla="*/ 465222 w 905114"/>
              <a:gd name="connsiteY170" fmla="*/ 586357 h 811738"/>
              <a:gd name="connsiteX171" fmla="*/ 465222 w 905114"/>
              <a:gd name="connsiteY171" fmla="*/ 624794 h 811738"/>
              <a:gd name="connsiteX172" fmla="*/ 454064 w 905114"/>
              <a:gd name="connsiteY172" fmla="*/ 635953 h 811738"/>
              <a:gd name="connsiteX173" fmla="*/ 442904 w 905114"/>
              <a:gd name="connsiteY173" fmla="*/ 624794 h 811738"/>
              <a:gd name="connsiteX174" fmla="*/ 442904 w 905114"/>
              <a:gd name="connsiteY174" fmla="*/ 586357 h 811738"/>
              <a:gd name="connsiteX175" fmla="*/ 269318 w 905114"/>
              <a:gd name="connsiteY175" fmla="*/ 420211 h 811738"/>
              <a:gd name="connsiteX176" fmla="*/ 230882 w 905114"/>
              <a:gd name="connsiteY176" fmla="*/ 420211 h 811738"/>
              <a:gd name="connsiteX177" fmla="*/ 219722 w 905114"/>
              <a:gd name="connsiteY177" fmla="*/ 409051 h 811738"/>
              <a:gd name="connsiteX178" fmla="*/ 230882 w 905114"/>
              <a:gd name="connsiteY178" fmla="*/ 397892 h 811738"/>
              <a:gd name="connsiteX179" fmla="*/ 268078 w 905114"/>
              <a:gd name="connsiteY179" fmla="*/ 397892 h 811738"/>
              <a:gd name="connsiteX180" fmla="*/ 442904 w 905114"/>
              <a:gd name="connsiteY180" fmla="*/ 215627 h 811738"/>
              <a:gd name="connsiteX181" fmla="*/ 442904 w 905114"/>
              <a:gd name="connsiteY181" fmla="*/ 175950 h 811738"/>
              <a:gd name="connsiteX182" fmla="*/ 454064 w 905114"/>
              <a:gd name="connsiteY182" fmla="*/ 164791 h 811738"/>
              <a:gd name="connsiteX183" fmla="*/ 599106 w 905114"/>
              <a:gd name="connsiteY183" fmla="*/ 126336 h 811738"/>
              <a:gd name="connsiteX184" fmla="*/ 678302 w 905114"/>
              <a:gd name="connsiteY184" fmla="*/ 126336 h 811738"/>
              <a:gd name="connsiteX185" fmla="*/ 751310 w 905114"/>
              <a:gd name="connsiteY185" fmla="*/ 197797 h 811738"/>
              <a:gd name="connsiteX186" fmla="*/ 751310 w 905114"/>
              <a:gd name="connsiteY186" fmla="*/ 245848 h 811738"/>
              <a:gd name="connsiteX187" fmla="*/ 738936 w 905114"/>
              <a:gd name="connsiteY187" fmla="*/ 256937 h 811738"/>
              <a:gd name="connsiteX188" fmla="*/ 729036 w 905114"/>
              <a:gd name="connsiteY188" fmla="*/ 245848 h 811738"/>
              <a:gd name="connsiteX189" fmla="*/ 729036 w 905114"/>
              <a:gd name="connsiteY189" fmla="*/ 197797 h 811738"/>
              <a:gd name="connsiteX190" fmla="*/ 678302 w 905114"/>
              <a:gd name="connsiteY190" fmla="*/ 148513 h 811738"/>
              <a:gd name="connsiteX191" fmla="*/ 599106 w 905114"/>
              <a:gd name="connsiteY191" fmla="*/ 148513 h 811738"/>
              <a:gd name="connsiteX192" fmla="*/ 549608 w 905114"/>
              <a:gd name="connsiteY192" fmla="*/ 197797 h 811738"/>
              <a:gd name="connsiteX193" fmla="*/ 538472 w 905114"/>
              <a:gd name="connsiteY193" fmla="*/ 210118 h 811738"/>
              <a:gd name="connsiteX194" fmla="*/ 527336 w 905114"/>
              <a:gd name="connsiteY194" fmla="*/ 197797 h 811738"/>
              <a:gd name="connsiteX195" fmla="*/ 599106 w 905114"/>
              <a:gd name="connsiteY195" fmla="*/ 126336 h 811738"/>
              <a:gd name="connsiteX196" fmla="*/ 231464 w 905114"/>
              <a:gd name="connsiteY196" fmla="*/ 126336 h 811738"/>
              <a:gd name="connsiteX197" fmla="*/ 311100 w 905114"/>
              <a:gd name="connsiteY197" fmla="*/ 126336 h 811738"/>
              <a:gd name="connsiteX198" fmla="*/ 383268 w 905114"/>
              <a:gd name="connsiteY198" fmla="*/ 198471 h 811738"/>
              <a:gd name="connsiteX199" fmla="*/ 372070 w 905114"/>
              <a:gd name="connsiteY199" fmla="*/ 210908 h 811738"/>
              <a:gd name="connsiteX200" fmla="*/ 360870 w 905114"/>
              <a:gd name="connsiteY200" fmla="*/ 198471 h 811738"/>
              <a:gd name="connsiteX201" fmla="*/ 311100 w 905114"/>
              <a:gd name="connsiteY201" fmla="*/ 148723 h 811738"/>
              <a:gd name="connsiteX202" fmla="*/ 231464 w 905114"/>
              <a:gd name="connsiteY202" fmla="*/ 148723 h 811738"/>
              <a:gd name="connsiteX203" fmla="*/ 181694 w 905114"/>
              <a:gd name="connsiteY203" fmla="*/ 198471 h 811738"/>
              <a:gd name="connsiteX204" fmla="*/ 181694 w 905114"/>
              <a:gd name="connsiteY204" fmla="*/ 246976 h 811738"/>
              <a:gd name="connsiteX205" fmla="*/ 170494 w 905114"/>
              <a:gd name="connsiteY205" fmla="*/ 256925 h 811738"/>
              <a:gd name="connsiteX206" fmla="*/ 159296 w 905114"/>
              <a:gd name="connsiteY206" fmla="*/ 246976 h 811738"/>
              <a:gd name="connsiteX207" fmla="*/ 159296 w 905114"/>
              <a:gd name="connsiteY207" fmla="*/ 198471 h 811738"/>
              <a:gd name="connsiteX208" fmla="*/ 231464 w 905114"/>
              <a:gd name="connsiteY208" fmla="*/ 126336 h 811738"/>
              <a:gd name="connsiteX209" fmla="*/ 637192 w 905114"/>
              <a:gd name="connsiteY209" fmla="*/ 21625 h 811738"/>
              <a:gd name="connsiteX210" fmla="*/ 599428 w 905114"/>
              <a:gd name="connsiteY210" fmla="*/ 59788 h 811738"/>
              <a:gd name="connsiteX211" fmla="*/ 637192 w 905114"/>
              <a:gd name="connsiteY211" fmla="*/ 96678 h 811738"/>
              <a:gd name="connsiteX212" fmla="*/ 672440 w 905114"/>
              <a:gd name="connsiteY212" fmla="*/ 59788 h 811738"/>
              <a:gd name="connsiteX213" fmla="*/ 652300 w 905114"/>
              <a:gd name="connsiteY213" fmla="*/ 25442 h 811738"/>
              <a:gd name="connsiteX214" fmla="*/ 637192 w 905114"/>
              <a:gd name="connsiteY214" fmla="*/ 21625 h 811738"/>
              <a:gd name="connsiteX215" fmla="*/ 268524 w 905114"/>
              <a:gd name="connsiteY215" fmla="*/ 21625 h 811738"/>
              <a:gd name="connsiteX216" fmla="*/ 231634 w 905114"/>
              <a:gd name="connsiteY216" fmla="*/ 59788 h 811738"/>
              <a:gd name="connsiteX217" fmla="*/ 268524 w 905114"/>
              <a:gd name="connsiteY217" fmla="*/ 96678 h 811738"/>
              <a:gd name="connsiteX218" fmla="*/ 305416 w 905114"/>
              <a:gd name="connsiteY218" fmla="*/ 59788 h 811738"/>
              <a:gd name="connsiteX219" fmla="*/ 286334 w 905114"/>
              <a:gd name="connsiteY219" fmla="*/ 25442 h 811738"/>
              <a:gd name="connsiteX220" fmla="*/ 268524 w 905114"/>
              <a:gd name="connsiteY220" fmla="*/ 21625 h 811738"/>
              <a:gd name="connsiteX221" fmla="*/ 637192 w 905114"/>
              <a:gd name="connsiteY221" fmla="*/ 0 h 811738"/>
              <a:gd name="connsiteX222" fmla="*/ 663628 w 905114"/>
              <a:gd name="connsiteY222" fmla="*/ 6360 h 811738"/>
              <a:gd name="connsiteX223" fmla="*/ 696358 w 905114"/>
              <a:gd name="connsiteY223" fmla="*/ 59788 h 811738"/>
              <a:gd name="connsiteX224" fmla="*/ 637192 w 905114"/>
              <a:gd name="connsiteY224" fmla="*/ 119576 h 811738"/>
              <a:gd name="connsiteX225" fmla="*/ 576768 w 905114"/>
              <a:gd name="connsiteY225" fmla="*/ 59788 h 811738"/>
              <a:gd name="connsiteX226" fmla="*/ 637192 w 905114"/>
              <a:gd name="connsiteY226" fmla="*/ 0 h 811738"/>
              <a:gd name="connsiteX227" fmla="*/ 268524 w 905114"/>
              <a:gd name="connsiteY227" fmla="*/ 0 h 811738"/>
              <a:gd name="connsiteX228" fmla="*/ 296510 w 905114"/>
              <a:gd name="connsiteY228" fmla="*/ 6360 h 811738"/>
              <a:gd name="connsiteX229" fmla="*/ 328312 w 905114"/>
              <a:gd name="connsiteY229" fmla="*/ 59788 h 811738"/>
              <a:gd name="connsiteX230" fmla="*/ 268524 w 905114"/>
              <a:gd name="connsiteY230" fmla="*/ 119576 h 811738"/>
              <a:gd name="connsiteX231" fmla="*/ 208736 w 905114"/>
              <a:gd name="connsiteY231" fmla="*/ 59788 h 811738"/>
              <a:gd name="connsiteX232" fmla="*/ 268524 w 905114"/>
              <a:gd name="connsiteY232" fmla="*/ 0 h 811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905114" h="811738">
                <a:moveTo>
                  <a:pt x="599106" y="692123"/>
                </a:moveTo>
                <a:lnTo>
                  <a:pt x="678302" y="692123"/>
                </a:lnTo>
                <a:cubicBezTo>
                  <a:pt x="719136" y="692123"/>
                  <a:pt x="751310" y="725418"/>
                  <a:pt x="751310" y="763645"/>
                </a:cubicBezTo>
                <a:lnTo>
                  <a:pt x="751310" y="799406"/>
                </a:lnTo>
                <a:cubicBezTo>
                  <a:pt x="751310" y="805572"/>
                  <a:pt x="746360" y="811738"/>
                  <a:pt x="738936" y="811738"/>
                </a:cubicBezTo>
                <a:cubicBezTo>
                  <a:pt x="732748" y="811738"/>
                  <a:pt x="729036" y="805572"/>
                  <a:pt x="729036" y="799406"/>
                </a:cubicBezTo>
                <a:lnTo>
                  <a:pt x="729036" y="763645"/>
                </a:lnTo>
                <a:cubicBezTo>
                  <a:pt x="729036" y="736516"/>
                  <a:pt x="705524" y="714320"/>
                  <a:pt x="678302" y="714320"/>
                </a:cubicBezTo>
                <a:lnTo>
                  <a:pt x="599106" y="714320"/>
                </a:lnTo>
                <a:cubicBezTo>
                  <a:pt x="571882" y="714320"/>
                  <a:pt x="549608" y="736516"/>
                  <a:pt x="549608" y="763645"/>
                </a:cubicBezTo>
                <a:lnTo>
                  <a:pt x="549608" y="799406"/>
                </a:lnTo>
                <a:cubicBezTo>
                  <a:pt x="549608" y="805572"/>
                  <a:pt x="544660" y="810505"/>
                  <a:pt x="538472" y="810505"/>
                </a:cubicBezTo>
                <a:cubicBezTo>
                  <a:pt x="532284" y="810505"/>
                  <a:pt x="527336" y="805572"/>
                  <a:pt x="527336" y="799406"/>
                </a:cubicBezTo>
                <a:lnTo>
                  <a:pt x="527336" y="763645"/>
                </a:lnTo>
                <a:cubicBezTo>
                  <a:pt x="527336" y="725418"/>
                  <a:pt x="560746" y="692123"/>
                  <a:pt x="599106" y="692123"/>
                </a:cubicBezTo>
                <a:close/>
                <a:moveTo>
                  <a:pt x="231464" y="692123"/>
                </a:moveTo>
                <a:lnTo>
                  <a:pt x="311100" y="692123"/>
                </a:lnTo>
                <a:cubicBezTo>
                  <a:pt x="350916" y="692123"/>
                  <a:pt x="383268" y="725418"/>
                  <a:pt x="383268" y="763645"/>
                </a:cubicBezTo>
                <a:lnTo>
                  <a:pt x="383268" y="799406"/>
                </a:lnTo>
                <a:cubicBezTo>
                  <a:pt x="383268" y="805572"/>
                  <a:pt x="378290" y="811738"/>
                  <a:pt x="372070" y="811738"/>
                </a:cubicBezTo>
                <a:cubicBezTo>
                  <a:pt x="365848" y="811738"/>
                  <a:pt x="360870" y="805572"/>
                  <a:pt x="360870" y="799406"/>
                </a:cubicBezTo>
                <a:lnTo>
                  <a:pt x="360870" y="763645"/>
                </a:lnTo>
                <a:cubicBezTo>
                  <a:pt x="360870" y="736516"/>
                  <a:pt x="339718" y="714320"/>
                  <a:pt x="311100" y="714320"/>
                </a:cubicBezTo>
                <a:lnTo>
                  <a:pt x="231464" y="714320"/>
                </a:lnTo>
                <a:cubicBezTo>
                  <a:pt x="204090" y="714320"/>
                  <a:pt x="181694" y="736516"/>
                  <a:pt x="181694" y="763645"/>
                </a:cubicBezTo>
                <a:lnTo>
                  <a:pt x="181694" y="799406"/>
                </a:lnTo>
                <a:cubicBezTo>
                  <a:pt x="181694" y="805572"/>
                  <a:pt x="176716" y="810505"/>
                  <a:pt x="170494" y="810505"/>
                </a:cubicBezTo>
                <a:cubicBezTo>
                  <a:pt x="164274" y="810505"/>
                  <a:pt x="159296" y="805572"/>
                  <a:pt x="159296" y="799406"/>
                </a:cubicBezTo>
                <a:lnTo>
                  <a:pt x="159296" y="763645"/>
                </a:lnTo>
                <a:cubicBezTo>
                  <a:pt x="159296" y="725418"/>
                  <a:pt x="191648" y="692123"/>
                  <a:pt x="231464" y="692123"/>
                </a:cubicBezTo>
                <a:close/>
                <a:moveTo>
                  <a:pt x="637192" y="588679"/>
                </a:moveTo>
                <a:cubicBezTo>
                  <a:pt x="615792" y="588679"/>
                  <a:pt x="599428" y="603944"/>
                  <a:pt x="599428" y="625569"/>
                </a:cubicBezTo>
                <a:cubicBezTo>
                  <a:pt x="599428" y="645922"/>
                  <a:pt x="615792" y="662459"/>
                  <a:pt x="637192" y="662459"/>
                </a:cubicBezTo>
                <a:cubicBezTo>
                  <a:pt x="657334" y="662459"/>
                  <a:pt x="672440" y="645922"/>
                  <a:pt x="672440" y="625569"/>
                </a:cubicBezTo>
                <a:cubicBezTo>
                  <a:pt x="672440" y="611576"/>
                  <a:pt x="664888" y="598855"/>
                  <a:pt x="652300" y="592495"/>
                </a:cubicBezTo>
                <a:cubicBezTo>
                  <a:pt x="648522" y="589951"/>
                  <a:pt x="642228" y="588679"/>
                  <a:pt x="637192" y="588679"/>
                </a:cubicBezTo>
                <a:close/>
                <a:moveTo>
                  <a:pt x="268524" y="588679"/>
                </a:moveTo>
                <a:cubicBezTo>
                  <a:pt x="248172" y="588679"/>
                  <a:pt x="231634" y="603944"/>
                  <a:pt x="231634" y="625569"/>
                </a:cubicBezTo>
                <a:cubicBezTo>
                  <a:pt x="231634" y="645922"/>
                  <a:pt x="248172" y="662459"/>
                  <a:pt x="268524" y="662459"/>
                </a:cubicBezTo>
                <a:cubicBezTo>
                  <a:pt x="288878" y="662459"/>
                  <a:pt x="305416" y="645922"/>
                  <a:pt x="305416" y="625569"/>
                </a:cubicBezTo>
                <a:cubicBezTo>
                  <a:pt x="305416" y="611576"/>
                  <a:pt x="297782" y="598855"/>
                  <a:pt x="286334" y="592495"/>
                </a:cubicBezTo>
                <a:cubicBezTo>
                  <a:pt x="279974" y="589951"/>
                  <a:pt x="274886" y="588679"/>
                  <a:pt x="268524" y="588679"/>
                </a:cubicBezTo>
                <a:close/>
                <a:moveTo>
                  <a:pt x="637192" y="565781"/>
                </a:moveTo>
                <a:cubicBezTo>
                  <a:pt x="646004" y="565781"/>
                  <a:pt x="654816" y="568325"/>
                  <a:pt x="663628" y="572141"/>
                </a:cubicBezTo>
                <a:cubicBezTo>
                  <a:pt x="683770" y="582318"/>
                  <a:pt x="696358" y="602672"/>
                  <a:pt x="696358" y="625569"/>
                </a:cubicBezTo>
                <a:cubicBezTo>
                  <a:pt x="696358" y="658643"/>
                  <a:pt x="668664" y="685357"/>
                  <a:pt x="637192" y="685357"/>
                </a:cubicBezTo>
                <a:cubicBezTo>
                  <a:pt x="603204" y="685357"/>
                  <a:pt x="576768" y="658643"/>
                  <a:pt x="576768" y="625569"/>
                </a:cubicBezTo>
                <a:cubicBezTo>
                  <a:pt x="576768" y="592495"/>
                  <a:pt x="603204" y="565781"/>
                  <a:pt x="637192" y="565781"/>
                </a:cubicBezTo>
                <a:close/>
                <a:moveTo>
                  <a:pt x="268524" y="565781"/>
                </a:moveTo>
                <a:cubicBezTo>
                  <a:pt x="277430" y="565781"/>
                  <a:pt x="287606" y="568325"/>
                  <a:pt x="296510" y="572141"/>
                </a:cubicBezTo>
                <a:cubicBezTo>
                  <a:pt x="315592" y="582318"/>
                  <a:pt x="328312" y="602672"/>
                  <a:pt x="328312" y="625569"/>
                </a:cubicBezTo>
                <a:cubicBezTo>
                  <a:pt x="328312" y="658643"/>
                  <a:pt x="301600" y="685357"/>
                  <a:pt x="268524" y="685357"/>
                </a:cubicBezTo>
                <a:cubicBezTo>
                  <a:pt x="235450" y="685357"/>
                  <a:pt x="208736" y="658643"/>
                  <a:pt x="208736" y="625569"/>
                </a:cubicBezTo>
                <a:cubicBezTo>
                  <a:pt x="208736" y="592495"/>
                  <a:pt x="235450" y="565781"/>
                  <a:pt x="268524" y="565781"/>
                </a:cubicBezTo>
                <a:close/>
                <a:moveTo>
                  <a:pt x="414386" y="433849"/>
                </a:moveTo>
                <a:cubicBezTo>
                  <a:pt x="387108" y="433849"/>
                  <a:pt x="364790" y="456168"/>
                  <a:pt x="364790" y="483445"/>
                </a:cubicBezTo>
                <a:lnTo>
                  <a:pt x="364790" y="538001"/>
                </a:lnTo>
                <a:cubicBezTo>
                  <a:pt x="370990" y="541721"/>
                  <a:pt x="377190" y="545440"/>
                  <a:pt x="383388" y="547920"/>
                </a:cubicBezTo>
                <a:lnTo>
                  <a:pt x="383388" y="507004"/>
                </a:lnTo>
                <a:cubicBezTo>
                  <a:pt x="383388" y="500804"/>
                  <a:pt x="388348" y="497084"/>
                  <a:pt x="394548" y="497084"/>
                </a:cubicBezTo>
                <a:cubicBezTo>
                  <a:pt x="400748" y="497084"/>
                  <a:pt x="405708" y="500804"/>
                  <a:pt x="405708" y="507004"/>
                </a:cubicBezTo>
                <a:lnTo>
                  <a:pt x="405708" y="556600"/>
                </a:lnTo>
                <a:cubicBezTo>
                  <a:pt x="418106" y="561559"/>
                  <a:pt x="430506" y="562799"/>
                  <a:pt x="442904" y="564039"/>
                </a:cubicBezTo>
                <a:lnTo>
                  <a:pt x="442904" y="531802"/>
                </a:lnTo>
                <a:cubicBezTo>
                  <a:pt x="442904" y="525602"/>
                  <a:pt x="447864" y="519403"/>
                  <a:pt x="454064" y="519403"/>
                </a:cubicBezTo>
                <a:cubicBezTo>
                  <a:pt x="460262" y="519403"/>
                  <a:pt x="465222" y="525602"/>
                  <a:pt x="465222" y="531802"/>
                </a:cubicBezTo>
                <a:lnTo>
                  <a:pt x="465222" y="564039"/>
                </a:lnTo>
                <a:cubicBezTo>
                  <a:pt x="478862" y="562799"/>
                  <a:pt x="490020" y="561559"/>
                  <a:pt x="502420" y="556600"/>
                </a:cubicBezTo>
                <a:lnTo>
                  <a:pt x="502420" y="507004"/>
                </a:lnTo>
                <a:cubicBezTo>
                  <a:pt x="502420" y="500804"/>
                  <a:pt x="507378" y="497084"/>
                  <a:pt x="513578" y="497084"/>
                </a:cubicBezTo>
                <a:cubicBezTo>
                  <a:pt x="518538" y="497084"/>
                  <a:pt x="524738" y="500804"/>
                  <a:pt x="524738" y="507004"/>
                </a:cubicBezTo>
                <a:lnTo>
                  <a:pt x="524738" y="547920"/>
                </a:lnTo>
                <a:cubicBezTo>
                  <a:pt x="530936" y="545440"/>
                  <a:pt x="537136" y="541721"/>
                  <a:pt x="544576" y="538001"/>
                </a:cubicBezTo>
                <a:lnTo>
                  <a:pt x="544576" y="483445"/>
                </a:lnTo>
                <a:cubicBezTo>
                  <a:pt x="544576" y="456168"/>
                  <a:pt x="521018" y="433849"/>
                  <a:pt x="494980" y="433849"/>
                </a:cubicBezTo>
                <a:close/>
                <a:moveTo>
                  <a:pt x="752910" y="411975"/>
                </a:moveTo>
                <a:lnTo>
                  <a:pt x="832106" y="411975"/>
                </a:lnTo>
                <a:cubicBezTo>
                  <a:pt x="871704" y="411975"/>
                  <a:pt x="905114" y="444009"/>
                  <a:pt x="905114" y="483436"/>
                </a:cubicBezTo>
                <a:lnTo>
                  <a:pt x="905114" y="531487"/>
                </a:lnTo>
                <a:cubicBezTo>
                  <a:pt x="905114" y="537648"/>
                  <a:pt x="898926" y="542576"/>
                  <a:pt x="893976" y="542576"/>
                </a:cubicBezTo>
                <a:cubicBezTo>
                  <a:pt x="887790" y="542576"/>
                  <a:pt x="882840" y="537648"/>
                  <a:pt x="882840" y="531487"/>
                </a:cubicBezTo>
                <a:lnTo>
                  <a:pt x="882840" y="483436"/>
                </a:lnTo>
                <a:cubicBezTo>
                  <a:pt x="882840" y="456330"/>
                  <a:pt x="860566" y="434153"/>
                  <a:pt x="832106" y="434153"/>
                </a:cubicBezTo>
                <a:lnTo>
                  <a:pt x="752910" y="434153"/>
                </a:lnTo>
                <a:cubicBezTo>
                  <a:pt x="725686" y="434153"/>
                  <a:pt x="703412" y="456330"/>
                  <a:pt x="703412" y="483436"/>
                </a:cubicBezTo>
                <a:cubicBezTo>
                  <a:pt x="703412" y="489596"/>
                  <a:pt x="698464" y="494525"/>
                  <a:pt x="692276" y="494525"/>
                </a:cubicBezTo>
                <a:cubicBezTo>
                  <a:pt x="686088" y="494525"/>
                  <a:pt x="681140" y="489596"/>
                  <a:pt x="681140" y="483436"/>
                </a:cubicBezTo>
                <a:cubicBezTo>
                  <a:pt x="681140" y="444009"/>
                  <a:pt x="713312" y="411975"/>
                  <a:pt x="752910" y="411975"/>
                </a:cubicBezTo>
                <a:close/>
                <a:moveTo>
                  <a:pt x="71772" y="411975"/>
                </a:moveTo>
                <a:lnTo>
                  <a:pt x="152204" y="411975"/>
                </a:lnTo>
                <a:cubicBezTo>
                  <a:pt x="191802" y="411975"/>
                  <a:pt x="223976" y="444311"/>
                  <a:pt x="223976" y="484110"/>
                </a:cubicBezTo>
                <a:cubicBezTo>
                  <a:pt x="223976" y="490329"/>
                  <a:pt x="219026" y="495303"/>
                  <a:pt x="212838" y="495303"/>
                </a:cubicBezTo>
                <a:cubicBezTo>
                  <a:pt x="206652" y="495303"/>
                  <a:pt x="201702" y="490329"/>
                  <a:pt x="201702" y="484110"/>
                </a:cubicBezTo>
                <a:cubicBezTo>
                  <a:pt x="201702" y="456749"/>
                  <a:pt x="179428" y="434362"/>
                  <a:pt x="152204" y="434362"/>
                </a:cubicBezTo>
                <a:lnTo>
                  <a:pt x="71772" y="434362"/>
                </a:lnTo>
                <a:cubicBezTo>
                  <a:pt x="44548" y="434362"/>
                  <a:pt x="23512" y="456749"/>
                  <a:pt x="23512" y="484110"/>
                </a:cubicBezTo>
                <a:lnTo>
                  <a:pt x="23512" y="531371"/>
                </a:lnTo>
                <a:cubicBezTo>
                  <a:pt x="23512" y="537590"/>
                  <a:pt x="17324" y="542564"/>
                  <a:pt x="11138" y="542564"/>
                </a:cubicBezTo>
                <a:cubicBezTo>
                  <a:pt x="6188" y="542564"/>
                  <a:pt x="0" y="537590"/>
                  <a:pt x="0" y="531371"/>
                </a:cubicBezTo>
                <a:lnTo>
                  <a:pt x="0" y="484110"/>
                </a:lnTo>
                <a:cubicBezTo>
                  <a:pt x="0" y="444311"/>
                  <a:pt x="33412" y="411975"/>
                  <a:pt x="71772" y="411975"/>
                </a:cubicBezTo>
                <a:close/>
                <a:moveTo>
                  <a:pt x="790360" y="308296"/>
                </a:moveTo>
                <a:cubicBezTo>
                  <a:pt x="770008" y="308296"/>
                  <a:pt x="753470" y="324661"/>
                  <a:pt x="753470" y="344802"/>
                </a:cubicBezTo>
                <a:cubicBezTo>
                  <a:pt x="753470" y="366202"/>
                  <a:pt x="770008" y="381308"/>
                  <a:pt x="790360" y="381308"/>
                </a:cubicBezTo>
                <a:cubicBezTo>
                  <a:pt x="811986" y="381308"/>
                  <a:pt x="828524" y="366202"/>
                  <a:pt x="828524" y="344802"/>
                </a:cubicBezTo>
                <a:cubicBezTo>
                  <a:pt x="828524" y="330955"/>
                  <a:pt x="819618" y="318367"/>
                  <a:pt x="808170" y="312073"/>
                </a:cubicBezTo>
                <a:cubicBezTo>
                  <a:pt x="801810" y="309555"/>
                  <a:pt x="796722" y="308296"/>
                  <a:pt x="790360" y="308296"/>
                </a:cubicBezTo>
                <a:close/>
                <a:moveTo>
                  <a:pt x="454666" y="308296"/>
                </a:moveTo>
                <a:cubicBezTo>
                  <a:pt x="434524" y="308296"/>
                  <a:pt x="418160" y="324661"/>
                  <a:pt x="418160" y="344802"/>
                </a:cubicBezTo>
                <a:cubicBezTo>
                  <a:pt x="418160" y="366202"/>
                  <a:pt x="434524" y="381308"/>
                  <a:pt x="454666" y="381308"/>
                </a:cubicBezTo>
                <a:cubicBezTo>
                  <a:pt x="476066" y="381308"/>
                  <a:pt x="491172" y="366202"/>
                  <a:pt x="491172" y="344802"/>
                </a:cubicBezTo>
                <a:cubicBezTo>
                  <a:pt x="491172" y="330955"/>
                  <a:pt x="483618" y="318367"/>
                  <a:pt x="471030" y="312073"/>
                </a:cubicBezTo>
                <a:cubicBezTo>
                  <a:pt x="465994" y="309555"/>
                  <a:pt x="460960" y="308296"/>
                  <a:pt x="454666" y="308296"/>
                </a:cubicBezTo>
                <a:close/>
                <a:moveTo>
                  <a:pt x="114718" y="308296"/>
                </a:moveTo>
                <a:cubicBezTo>
                  <a:pt x="94366" y="308296"/>
                  <a:pt x="76556" y="324661"/>
                  <a:pt x="76556" y="344802"/>
                </a:cubicBezTo>
                <a:cubicBezTo>
                  <a:pt x="76556" y="366202"/>
                  <a:pt x="94366" y="381308"/>
                  <a:pt x="114718" y="381308"/>
                </a:cubicBezTo>
                <a:cubicBezTo>
                  <a:pt x="135072" y="381308"/>
                  <a:pt x="151610" y="366202"/>
                  <a:pt x="151610" y="344802"/>
                </a:cubicBezTo>
                <a:cubicBezTo>
                  <a:pt x="151610" y="330955"/>
                  <a:pt x="143976" y="318367"/>
                  <a:pt x="131256" y="312073"/>
                </a:cubicBezTo>
                <a:cubicBezTo>
                  <a:pt x="126168" y="309555"/>
                  <a:pt x="121080" y="308296"/>
                  <a:pt x="114718" y="308296"/>
                </a:cubicBezTo>
                <a:close/>
                <a:moveTo>
                  <a:pt x="790360" y="285637"/>
                </a:moveTo>
                <a:cubicBezTo>
                  <a:pt x="800538" y="285637"/>
                  <a:pt x="809442" y="288155"/>
                  <a:pt x="818346" y="293190"/>
                </a:cubicBezTo>
                <a:cubicBezTo>
                  <a:pt x="837428" y="302002"/>
                  <a:pt x="850148" y="322143"/>
                  <a:pt x="850148" y="344802"/>
                </a:cubicBezTo>
                <a:cubicBezTo>
                  <a:pt x="850148" y="377532"/>
                  <a:pt x="823436" y="405226"/>
                  <a:pt x="790360" y="405226"/>
                </a:cubicBezTo>
                <a:cubicBezTo>
                  <a:pt x="757286" y="405226"/>
                  <a:pt x="730572" y="377532"/>
                  <a:pt x="730572" y="344802"/>
                </a:cubicBezTo>
                <a:cubicBezTo>
                  <a:pt x="730572" y="312073"/>
                  <a:pt x="757286" y="285637"/>
                  <a:pt x="790360" y="285637"/>
                </a:cubicBezTo>
                <a:close/>
                <a:moveTo>
                  <a:pt x="454666" y="285637"/>
                </a:moveTo>
                <a:cubicBezTo>
                  <a:pt x="464736" y="285637"/>
                  <a:pt x="473548" y="288155"/>
                  <a:pt x="482360" y="293190"/>
                </a:cubicBezTo>
                <a:cubicBezTo>
                  <a:pt x="502500" y="302002"/>
                  <a:pt x="515090" y="322143"/>
                  <a:pt x="515090" y="344802"/>
                </a:cubicBezTo>
                <a:cubicBezTo>
                  <a:pt x="515090" y="377532"/>
                  <a:pt x="487394" y="405226"/>
                  <a:pt x="454666" y="405226"/>
                </a:cubicBezTo>
                <a:cubicBezTo>
                  <a:pt x="421936" y="405226"/>
                  <a:pt x="395500" y="377532"/>
                  <a:pt x="395500" y="344802"/>
                </a:cubicBezTo>
                <a:cubicBezTo>
                  <a:pt x="395500" y="312073"/>
                  <a:pt x="421936" y="285637"/>
                  <a:pt x="454666" y="285637"/>
                </a:cubicBezTo>
                <a:close/>
                <a:moveTo>
                  <a:pt x="114718" y="285637"/>
                </a:moveTo>
                <a:cubicBezTo>
                  <a:pt x="123624" y="285637"/>
                  <a:pt x="133800" y="288155"/>
                  <a:pt x="141432" y="293190"/>
                </a:cubicBezTo>
                <a:cubicBezTo>
                  <a:pt x="161786" y="302002"/>
                  <a:pt x="174506" y="322143"/>
                  <a:pt x="174506" y="344802"/>
                </a:cubicBezTo>
                <a:cubicBezTo>
                  <a:pt x="174506" y="377532"/>
                  <a:pt x="147794" y="405226"/>
                  <a:pt x="114718" y="405226"/>
                </a:cubicBezTo>
                <a:cubicBezTo>
                  <a:pt x="81644" y="405226"/>
                  <a:pt x="54932" y="377532"/>
                  <a:pt x="54932" y="344802"/>
                </a:cubicBezTo>
                <a:cubicBezTo>
                  <a:pt x="54932" y="312073"/>
                  <a:pt x="81644" y="285637"/>
                  <a:pt x="114718" y="285637"/>
                </a:cubicBezTo>
                <a:close/>
                <a:moveTo>
                  <a:pt x="442904" y="236705"/>
                </a:moveTo>
                <a:cubicBezTo>
                  <a:pt x="359830" y="242905"/>
                  <a:pt x="291636" y="312339"/>
                  <a:pt x="290396" y="397892"/>
                </a:cubicBezTo>
                <a:lnTo>
                  <a:pt x="323874" y="397892"/>
                </a:lnTo>
                <a:cubicBezTo>
                  <a:pt x="330074" y="397892"/>
                  <a:pt x="335032" y="402852"/>
                  <a:pt x="335032" y="409051"/>
                </a:cubicBezTo>
                <a:cubicBezTo>
                  <a:pt x="335032" y="415251"/>
                  <a:pt x="330074" y="420211"/>
                  <a:pt x="323874" y="420211"/>
                </a:cubicBezTo>
                <a:lnTo>
                  <a:pt x="291636" y="420211"/>
                </a:lnTo>
                <a:cubicBezTo>
                  <a:pt x="296596" y="459887"/>
                  <a:pt x="315194" y="494605"/>
                  <a:pt x="342472" y="519403"/>
                </a:cubicBezTo>
                <a:lnTo>
                  <a:pt x="342472" y="483445"/>
                </a:lnTo>
                <a:cubicBezTo>
                  <a:pt x="342472" y="443769"/>
                  <a:pt x="374710" y="411531"/>
                  <a:pt x="414386" y="411531"/>
                </a:cubicBezTo>
                <a:lnTo>
                  <a:pt x="494980" y="411531"/>
                </a:lnTo>
                <a:cubicBezTo>
                  <a:pt x="533416" y="411531"/>
                  <a:pt x="566894" y="443769"/>
                  <a:pt x="566894" y="483445"/>
                </a:cubicBezTo>
                <a:lnTo>
                  <a:pt x="566894" y="519403"/>
                </a:lnTo>
                <a:cubicBezTo>
                  <a:pt x="594172" y="494605"/>
                  <a:pt x="611530" y="459887"/>
                  <a:pt x="616490" y="420211"/>
                </a:cubicBezTo>
                <a:lnTo>
                  <a:pt x="584252" y="420211"/>
                </a:lnTo>
                <a:cubicBezTo>
                  <a:pt x="578054" y="420211"/>
                  <a:pt x="573094" y="415251"/>
                  <a:pt x="573094" y="409051"/>
                </a:cubicBezTo>
                <a:cubicBezTo>
                  <a:pt x="573094" y="402852"/>
                  <a:pt x="578054" y="397892"/>
                  <a:pt x="584252" y="397892"/>
                </a:cubicBezTo>
                <a:lnTo>
                  <a:pt x="617730" y="397892"/>
                </a:lnTo>
                <a:cubicBezTo>
                  <a:pt x="616490" y="337137"/>
                  <a:pt x="583012" y="282582"/>
                  <a:pt x="529698" y="255304"/>
                </a:cubicBezTo>
                <a:cubicBezTo>
                  <a:pt x="509858" y="245385"/>
                  <a:pt x="488780" y="239185"/>
                  <a:pt x="465222" y="236705"/>
                </a:cubicBezTo>
                <a:lnTo>
                  <a:pt x="465222" y="270183"/>
                </a:lnTo>
                <a:cubicBezTo>
                  <a:pt x="465222" y="276382"/>
                  <a:pt x="460262" y="282582"/>
                  <a:pt x="454064" y="282582"/>
                </a:cubicBezTo>
                <a:cubicBezTo>
                  <a:pt x="447864" y="282582"/>
                  <a:pt x="442904" y="276382"/>
                  <a:pt x="442904" y="270183"/>
                </a:cubicBezTo>
                <a:close/>
                <a:moveTo>
                  <a:pt x="454064" y="164791"/>
                </a:moveTo>
                <a:cubicBezTo>
                  <a:pt x="460262" y="164791"/>
                  <a:pt x="465222" y="169751"/>
                  <a:pt x="465222" y="175950"/>
                </a:cubicBezTo>
                <a:lnTo>
                  <a:pt x="465222" y="215627"/>
                </a:lnTo>
                <a:cubicBezTo>
                  <a:pt x="491260" y="216867"/>
                  <a:pt x="517298" y="223066"/>
                  <a:pt x="539616" y="235465"/>
                </a:cubicBezTo>
                <a:cubicBezTo>
                  <a:pt x="601612" y="266463"/>
                  <a:pt x="638808" y="328458"/>
                  <a:pt x="640048" y="397892"/>
                </a:cubicBezTo>
                <a:lnTo>
                  <a:pt x="679724" y="397892"/>
                </a:lnTo>
                <a:cubicBezTo>
                  <a:pt x="685924" y="397892"/>
                  <a:pt x="690884" y="402852"/>
                  <a:pt x="690884" y="409051"/>
                </a:cubicBezTo>
                <a:cubicBezTo>
                  <a:pt x="690884" y="415251"/>
                  <a:pt x="685924" y="420211"/>
                  <a:pt x="679724" y="420211"/>
                </a:cubicBezTo>
                <a:lnTo>
                  <a:pt x="638808" y="420211"/>
                </a:lnTo>
                <a:cubicBezTo>
                  <a:pt x="633848" y="474766"/>
                  <a:pt x="604092" y="521882"/>
                  <a:pt x="561934" y="551640"/>
                </a:cubicBezTo>
                <a:lnTo>
                  <a:pt x="560694" y="552880"/>
                </a:lnTo>
                <a:cubicBezTo>
                  <a:pt x="533416" y="572718"/>
                  <a:pt x="501180" y="583877"/>
                  <a:pt x="465222" y="586357"/>
                </a:cubicBezTo>
                <a:lnTo>
                  <a:pt x="465222" y="624794"/>
                </a:lnTo>
                <a:cubicBezTo>
                  <a:pt x="465222" y="630994"/>
                  <a:pt x="460262" y="635953"/>
                  <a:pt x="454064" y="635953"/>
                </a:cubicBezTo>
                <a:cubicBezTo>
                  <a:pt x="447864" y="635953"/>
                  <a:pt x="442904" y="630994"/>
                  <a:pt x="442904" y="624794"/>
                </a:cubicBezTo>
                <a:lnTo>
                  <a:pt x="442904" y="586357"/>
                </a:lnTo>
                <a:cubicBezTo>
                  <a:pt x="352392" y="581398"/>
                  <a:pt x="279238" y="510723"/>
                  <a:pt x="269318" y="420211"/>
                </a:cubicBezTo>
                <a:lnTo>
                  <a:pt x="230882" y="420211"/>
                </a:lnTo>
                <a:cubicBezTo>
                  <a:pt x="224682" y="420211"/>
                  <a:pt x="219722" y="415251"/>
                  <a:pt x="219722" y="409051"/>
                </a:cubicBezTo>
                <a:cubicBezTo>
                  <a:pt x="219722" y="402852"/>
                  <a:pt x="224682" y="397892"/>
                  <a:pt x="230882" y="397892"/>
                </a:cubicBezTo>
                <a:lnTo>
                  <a:pt x="268078" y="397892"/>
                </a:lnTo>
                <a:cubicBezTo>
                  <a:pt x="269318" y="299940"/>
                  <a:pt x="347432" y="220587"/>
                  <a:pt x="442904" y="215627"/>
                </a:cubicBezTo>
                <a:lnTo>
                  <a:pt x="442904" y="175950"/>
                </a:lnTo>
                <a:cubicBezTo>
                  <a:pt x="442904" y="169751"/>
                  <a:pt x="447864" y="164791"/>
                  <a:pt x="454064" y="164791"/>
                </a:cubicBezTo>
                <a:close/>
                <a:moveTo>
                  <a:pt x="599106" y="126336"/>
                </a:moveTo>
                <a:lnTo>
                  <a:pt x="678302" y="126336"/>
                </a:lnTo>
                <a:cubicBezTo>
                  <a:pt x="717900" y="126336"/>
                  <a:pt x="751310" y="158370"/>
                  <a:pt x="751310" y="197797"/>
                </a:cubicBezTo>
                <a:lnTo>
                  <a:pt x="751310" y="245848"/>
                </a:lnTo>
                <a:cubicBezTo>
                  <a:pt x="751310" y="252009"/>
                  <a:pt x="746360" y="256937"/>
                  <a:pt x="738936" y="256937"/>
                </a:cubicBezTo>
                <a:cubicBezTo>
                  <a:pt x="732748" y="256937"/>
                  <a:pt x="729036" y="252009"/>
                  <a:pt x="729036" y="245848"/>
                </a:cubicBezTo>
                <a:lnTo>
                  <a:pt x="729036" y="197797"/>
                </a:lnTo>
                <a:cubicBezTo>
                  <a:pt x="729036" y="170691"/>
                  <a:pt x="705524" y="148513"/>
                  <a:pt x="678302" y="148513"/>
                </a:cubicBezTo>
                <a:lnTo>
                  <a:pt x="599106" y="148513"/>
                </a:lnTo>
                <a:cubicBezTo>
                  <a:pt x="571882" y="148513"/>
                  <a:pt x="549608" y="170691"/>
                  <a:pt x="549608" y="197797"/>
                </a:cubicBezTo>
                <a:cubicBezTo>
                  <a:pt x="549608" y="203957"/>
                  <a:pt x="544660" y="210118"/>
                  <a:pt x="538472" y="210118"/>
                </a:cubicBezTo>
                <a:cubicBezTo>
                  <a:pt x="532284" y="210118"/>
                  <a:pt x="527336" y="203957"/>
                  <a:pt x="527336" y="197797"/>
                </a:cubicBezTo>
                <a:cubicBezTo>
                  <a:pt x="527336" y="158370"/>
                  <a:pt x="560746" y="126336"/>
                  <a:pt x="599106" y="126336"/>
                </a:cubicBezTo>
                <a:close/>
                <a:moveTo>
                  <a:pt x="231464" y="126336"/>
                </a:moveTo>
                <a:lnTo>
                  <a:pt x="311100" y="126336"/>
                </a:lnTo>
                <a:cubicBezTo>
                  <a:pt x="350916" y="126336"/>
                  <a:pt x="383268" y="158672"/>
                  <a:pt x="383268" y="198471"/>
                </a:cubicBezTo>
                <a:cubicBezTo>
                  <a:pt x="383268" y="204690"/>
                  <a:pt x="378290" y="210908"/>
                  <a:pt x="372070" y="210908"/>
                </a:cubicBezTo>
                <a:cubicBezTo>
                  <a:pt x="365848" y="210908"/>
                  <a:pt x="360870" y="204690"/>
                  <a:pt x="360870" y="198471"/>
                </a:cubicBezTo>
                <a:cubicBezTo>
                  <a:pt x="360870" y="171110"/>
                  <a:pt x="339718" y="148723"/>
                  <a:pt x="311100" y="148723"/>
                </a:cubicBezTo>
                <a:lnTo>
                  <a:pt x="231464" y="148723"/>
                </a:lnTo>
                <a:cubicBezTo>
                  <a:pt x="204090" y="148723"/>
                  <a:pt x="181694" y="171110"/>
                  <a:pt x="181694" y="198471"/>
                </a:cubicBezTo>
                <a:lnTo>
                  <a:pt x="181694" y="246976"/>
                </a:lnTo>
                <a:cubicBezTo>
                  <a:pt x="181694" y="253194"/>
                  <a:pt x="176716" y="256925"/>
                  <a:pt x="170494" y="256925"/>
                </a:cubicBezTo>
                <a:cubicBezTo>
                  <a:pt x="164274" y="256925"/>
                  <a:pt x="159296" y="253194"/>
                  <a:pt x="159296" y="246976"/>
                </a:cubicBezTo>
                <a:lnTo>
                  <a:pt x="159296" y="198471"/>
                </a:lnTo>
                <a:cubicBezTo>
                  <a:pt x="159296" y="158672"/>
                  <a:pt x="191648" y="126336"/>
                  <a:pt x="231464" y="126336"/>
                </a:cubicBezTo>
                <a:close/>
                <a:moveTo>
                  <a:pt x="637192" y="21625"/>
                </a:moveTo>
                <a:cubicBezTo>
                  <a:pt x="615792" y="21625"/>
                  <a:pt x="599428" y="38162"/>
                  <a:pt x="599428" y="59788"/>
                </a:cubicBezTo>
                <a:cubicBezTo>
                  <a:pt x="599428" y="80141"/>
                  <a:pt x="615792" y="96678"/>
                  <a:pt x="637192" y="96678"/>
                </a:cubicBezTo>
                <a:cubicBezTo>
                  <a:pt x="657334" y="96678"/>
                  <a:pt x="672440" y="80141"/>
                  <a:pt x="672440" y="59788"/>
                </a:cubicBezTo>
                <a:cubicBezTo>
                  <a:pt x="672440" y="45795"/>
                  <a:pt x="664888" y="33074"/>
                  <a:pt x="652300" y="25442"/>
                </a:cubicBezTo>
                <a:cubicBezTo>
                  <a:pt x="648522" y="24170"/>
                  <a:pt x="642228" y="21625"/>
                  <a:pt x="637192" y="21625"/>
                </a:cubicBezTo>
                <a:close/>
                <a:moveTo>
                  <a:pt x="268524" y="21625"/>
                </a:moveTo>
                <a:cubicBezTo>
                  <a:pt x="248172" y="21625"/>
                  <a:pt x="231634" y="38162"/>
                  <a:pt x="231634" y="59788"/>
                </a:cubicBezTo>
                <a:cubicBezTo>
                  <a:pt x="231634" y="80141"/>
                  <a:pt x="248172" y="96678"/>
                  <a:pt x="268524" y="96678"/>
                </a:cubicBezTo>
                <a:cubicBezTo>
                  <a:pt x="288878" y="96678"/>
                  <a:pt x="305416" y="80141"/>
                  <a:pt x="305416" y="59788"/>
                </a:cubicBezTo>
                <a:cubicBezTo>
                  <a:pt x="305416" y="45795"/>
                  <a:pt x="297782" y="33074"/>
                  <a:pt x="286334" y="25442"/>
                </a:cubicBezTo>
                <a:cubicBezTo>
                  <a:pt x="279974" y="24170"/>
                  <a:pt x="274886" y="21625"/>
                  <a:pt x="268524" y="21625"/>
                </a:cubicBezTo>
                <a:close/>
                <a:moveTo>
                  <a:pt x="637192" y="0"/>
                </a:moveTo>
                <a:cubicBezTo>
                  <a:pt x="646004" y="0"/>
                  <a:pt x="654816" y="1272"/>
                  <a:pt x="663628" y="6360"/>
                </a:cubicBezTo>
                <a:cubicBezTo>
                  <a:pt x="683770" y="16537"/>
                  <a:pt x="696358" y="36890"/>
                  <a:pt x="696358" y="59788"/>
                </a:cubicBezTo>
                <a:cubicBezTo>
                  <a:pt x="696358" y="91590"/>
                  <a:pt x="668664" y="119576"/>
                  <a:pt x="637192" y="119576"/>
                </a:cubicBezTo>
                <a:cubicBezTo>
                  <a:pt x="603204" y="119576"/>
                  <a:pt x="576768" y="91590"/>
                  <a:pt x="576768" y="59788"/>
                </a:cubicBezTo>
                <a:cubicBezTo>
                  <a:pt x="576768" y="25442"/>
                  <a:pt x="603204" y="0"/>
                  <a:pt x="637192" y="0"/>
                </a:cubicBezTo>
                <a:close/>
                <a:moveTo>
                  <a:pt x="268524" y="0"/>
                </a:moveTo>
                <a:cubicBezTo>
                  <a:pt x="277430" y="0"/>
                  <a:pt x="287606" y="1272"/>
                  <a:pt x="296510" y="6360"/>
                </a:cubicBezTo>
                <a:cubicBezTo>
                  <a:pt x="315592" y="16537"/>
                  <a:pt x="328312" y="36890"/>
                  <a:pt x="328312" y="59788"/>
                </a:cubicBezTo>
                <a:cubicBezTo>
                  <a:pt x="328312" y="91590"/>
                  <a:pt x="301600" y="119576"/>
                  <a:pt x="268524" y="119576"/>
                </a:cubicBezTo>
                <a:cubicBezTo>
                  <a:pt x="235450" y="119576"/>
                  <a:pt x="208736" y="91590"/>
                  <a:pt x="208736" y="59788"/>
                </a:cubicBezTo>
                <a:cubicBezTo>
                  <a:pt x="208736" y="25442"/>
                  <a:pt x="235450" y="0"/>
                  <a:pt x="268524" y="0"/>
                </a:cubicBezTo>
                <a:close/>
              </a:path>
            </a:pathLst>
          </a:custGeom>
          <a:solidFill>
            <a:srgbClr val="FFFFFF"/>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55" name="Freeform 54">
            <a:extLst>
              <a:ext uri="{FF2B5EF4-FFF2-40B4-BE49-F238E27FC236}">
                <a16:creationId xmlns:a16="http://schemas.microsoft.com/office/drawing/2014/main" id="{4214567D-A82E-144E-98AE-FC76322C2700}"/>
              </a:ext>
            </a:extLst>
          </p:cNvPr>
          <p:cNvSpPr>
            <a:spLocks noChangeArrowheads="1"/>
          </p:cNvSpPr>
          <p:nvPr/>
        </p:nvSpPr>
        <p:spPr bwMode="auto">
          <a:xfrm>
            <a:off x="4299773" y="2646243"/>
            <a:ext cx="423624" cy="422343"/>
          </a:xfrm>
          <a:custGeom>
            <a:avLst/>
            <a:gdLst>
              <a:gd name="connsiteX0" fmla="*/ 617428 w 847248"/>
              <a:gd name="connsiteY0" fmla="*/ 527462 h 844686"/>
              <a:gd name="connsiteX1" fmla="*/ 528868 w 847248"/>
              <a:gd name="connsiteY1" fmla="*/ 615787 h 844686"/>
              <a:gd name="connsiteX2" fmla="*/ 718462 w 847248"/>
              <a:gd name="connsiteY2" fmla="*/ 804878 h 844686"/>
              <a:gd name="connsiteX3" fmla="*/ 807022 w 847248"/>
              <a:gd name="connsiteY3" fmla="*/ 804878 h 844686"/>
              <a:gd name="connsiteX4" fmla="*/ 807022 w 847248"/>
              <a:gd name="connsiteY4" fmla="*/ 716553 h 844686"/>
              <a:gd name="connsiteX5" fmla="*/ 555061 w 847248"/>
              <a:gd name="connsiteY5" fmla="*/ 466506 h 844686"/>
              <a:gd name="connsiteX6" fmla="*/ 467748 w 847248"/>
              <a:gd name="connsiteY6" fmla="*/ 553587 h 844686"/>
              <a:gd name="connsiteX7" fmla="*/ 513900 w 847248"/>
              <a:gd name="connsiteY7" fmla="*/ 599615 h 844686"/>
              <a:gd name="connsiteX8" fmla="*/ 601213 w 847248"/>
              <a:gd name="connsiteY8" fmla="*/ 512534 h 844686"/>
              <a:gd name="connsiteX9" fmla="*/ 508910 w 847248"/>
              <a:gd name="connsiteY9" fmla="*/ 419233 h 844686"/>
              <a:gd name="connsiteX10" fmla="*/ 470243 w 847248"/>
              <a:gd name="connsiteY10" fmla="*/ 468994 h 844686"/>
              <a:gd name="connsiteX11" fmla="*/ 420350 w 847248"/>
              <a:gd name="connsiteY11" fmla="*/ 507558 h 844686"/>
              <a:gd name="connsiteX12" fmla="*/ 451533 w 847248"/>
              <a:gd name="connsiteY12" fmla="*/ 537415 h 844686"/>
              <a:gd name="connsiteX13" fmla="*/ 538846 w 847248"/>
              <a:gd name="connsiteY13" fmla="*/ 450334 h 844686"/>
              <a:gd name="connsiteX14" fmla="*/ 274405 w 847248"/>
              <a:gd name="connsiteY14" fmla="*/ 230079 h 844686"/>
              <a:gd name="connsiteX15" fmla="*/ 244444 w 847248"/>
              <a:gd name="connsiteY15" fmla="*/ 242634 h 844686"/>
              <a:gd name="connsiteX16" fmla="*/ 244444 w 847248"/>
              <a:gd name="connsiteY16" fmla="*/ 304156 h 844686"/>
              <a:gd name="connsiteX17" fmla="*/ 274405 w 847248"/>
              <a:gd name="connsiteY17" fmla="*/ 315456 h 844686"/>
              <a:gd name="connsiteX18" fmla="*/ 304367 w 847248"/>
              <a:gd name="connsiteY18" fmla="*/ 304156 h 844686"/>
              <a:gd name="connsiteX19" fmla="*/ 316851 w 847248"/>
              <a:gd name="connsiteY19" fmla="*/ 274023 h 844686"/>
              <a:gd name="connsiteX20" fmla="*/ 304367 w 847248"/>
              <a:gd name="connsiteY20" fmla="*/ 242634 h 844686"/>
              <a:gd name="connsiteX21" fmla="*/ 274405 w 847248"/>
              <a:gd name="connsiteY21" fmla="*/ 230079 h 844686"/>
              <a:gd name="connsiteX22" fmla="*/ 274405 w 847248"/>
              <a:gd name="connsiteY22" fmla="*/ 208734 h 844686"/>
              <a:gd name="connsiteX23" fmla="*/ 320596 w 847248"/>
              <a:gd name="connsiteY23" fmla="*/ 227568 h 844686"/>
              <a:gd name="connsiteX24" fmla="*/ 339323 w 847248"/>
              <a:gd name="connsiteY24" fmla="*/ 274023 h 844686"/>
              <a:gd name="connsiteX25" fmla="*/ 320596 w 847248"/>
              <a:gd name="connsiteY25" fmla="*/ 319223 h 844686"/>
              <a:gd name="connsiteX26" fmla="*/ 274405 w 847248"/>
              <a:gd name="connsiteY26" fmla="*/ 339312 h 844686"/>
              <a:gd name="connsiteX27" fmla="*/ 229463 w 847248"/>
              <a:gd name="connsiteY27" fmla="*/ 319223 h 844686"/>
              <a:gd name="connsiteX28" fmla="*/ 229463 w 847248"/>
              <a:gd name="connsiteY28" fmla="*/ 227568 h 844686"/>
              <a:gd name="connsiteX29" fmla="*/ 274405 w 847248"/>
              <a:gd name="connsiteY29" fmla="*/ 208734 h 844686"/>
              <a:gd name="connsiteX30" fmla="*/ 265378 w 847248"/>
              <a:gd name="connsiteY30" fmla="*/ 152853 h 844686"/>
              <a:gd name="connsiteX31" fmla="*/ 262904 w 847248"/>
              <a:gd name="connsiteY31" fmla="*/ 155326 h 844686"/>
              <a:gd name="connsiteX32" fmla="*/ 257958 w 847248"/>
              <a:gd name="connsiteY32" fmla="*/ 170165 h 844686"/>
              <a:gd name="connsiteX33" fmla="*/ 241883 w 847248"/>
              <a:gd name="connsiteY33" fmla="*/ 185003 h 844686"/>
              <a:gd name="connsiteX34" fmla="*/ 234464 w 847248"/>
              <a:gd name="connsiteY34" fmla="*/ 188713 h 844686"/>
              <a:gd name="connsiteX35" fmla="*/ 213443 w 847248"/>
              <a:gd name="connsiteY35" fmla="*/ 188713 h 844686"/>
              <a:gd name="connsiteX36" fmla="*/ 199841 w 847248"/>
              <a:gd name="connsiteY36" fmla="*/ 182530 h 844686"/>
              <a:gd name="connsiteX37" fmla="*/ 196132 w 847248"/>
              <a:gd name="connsiteY37" fmla="*/ 182530 h 844686"/>
              <a:gd name="connsiteX38" fmla="*/ 183766 w 847248"/>
              <a:gd name="connsiteY38" fmla="*/ 194895 h 844686"/>
              <a:gd name="connsiteX39" fmla="*/ 182530 w 847248"/>
              <a:gd name="connsiteY39" fmla="*/ 197368 h 844686"/>
              <a:gd name="connsiteX40" fmla="*/ 188712 w 847248"/>
              <a:gd name="connsiteY40" fmla="*/ 212207 h 844686"/>
              <a:gd name="connsiteX41" fmla="*/ 188712 w 847248"/>
              <a:gd name="connsiteY41" fmla="*/ 233228 h 844686"/>
              <a:gd name="connsiteX42" fmla="*/ 186239 w 847248"/>
              <a:gd name="connsiteY42" fmla="*/ 240647 h 844686"/>
              <a:gd name="connsiteX43" fmla="*/ 171401 w 847248"/>
              <a:gd name="connsiteY43" fmla="*/ 256722 h 844686"/>
              <a:gd name="connsiteX44" fmla="*/ 156563 w 847248"/>
              <a:gd name="connsiteY44" fmla="*/ 261668 h 844686"/>
              <a:gd name="connsiteX45" fmla="*/ 154090 w 847248"/>
              <a:gd name="connsiteY45" fmla="*/ 264141 h 844686"/>
              <a:gd name="connsiteX46" fmla="*/ 154090 w 847248"/>
              <a:gd name="connsiteY46" fmla="*/ 282689 h 844686"/>
              <a:gd name="connsiteX47" fmla="*/ 156563 w 847248"/>
              <a:gd name="connsiteY47" fmla="*/ 285162 h 844686"/>
              <a:gd name="connsiteX48" fmla="*/ 171401 w 847248"/>
              <a:gd name="connsiteY48" fmla="*/ 290108 h 844686"/>
              <a:gd name="connsiteX49" fmla="*/ 186239 w 847248"/>
              <a:gd name="connsiteY49" fmla="*/ 304947 h 844686"/>
              <a:gd name="connsiteX50" fmla="*/ 188712 w 847248"/>
              <a:gd name="connsiteY50" fmla="*/ 312366 h 844686"/>
              <a:gd name="connsiteX51" fmla="*/ 188712 w 847248"/>
              <a:gd name="connsiteY51" fmla="*/ 334624 h 844686"/>
              <a:gd name="connsiteX52" fmla="*/ 182530 w 847248"/>
              <a:gd name="connsiteY52" fmla="*/ 348225 h 844686"/>
              <a:gd name="connsiteX53" fmla="*/ 183766 w 847248"/>
              <a:gd name="connsiteY53" fmla="*/ 351935 h 844686"/>
              <a:gd name="connsiteX54" fmla="*/ 196132 w 847248"/>
              <a:gd name="connsiteY54" fmla="*/ 364300 h 844686"/>
              <a:gd name="connsiteX55" fmla="*/ 199841 w 847248"/>
              <a:gd name="connsiteY55" fmla="*/ 365537 h 844686"/>
              <a:gd name="connsiteX56" fmla="*/ 213443 w 847248"/>
              <a:gd name="connsiteY56" fmla="*/ 358118 h 844686"/>
              <a:gd name="connsiteX57" fmla="*/ 223335 w 847248"/>
              <a:gd name="connsiteY57" fmla="*/ 355645 h 844686"/>
              <a:gd name="connsiteX58" fmla="*/ 234464 w 847248"/>
              <a:gd name="connsiteY58" fmla="*/ 359354 h 844686"/>
              <a:gd name="connsiteX59" fmla="*/ 241883 w 847248"/>
              <a:gd name="connsiteY59" fmla="*/ 361827 h 844686"/>
              <a:gd name="connsiteX60" fmla="*/ 257958 w 847248"/>
              <a:gd name="connsiteY60" fmla="*/ 376666 h 844686"/>
              <a:gd name="connsiteX61" fmla="*/ 262904 w 847248"/>
              <a:gd name="connsiteY61" fmla="*/ 391504 h 844686"/>
              <a:gd name="connsiteX62" fmla="*/ 265378 w 847248"/>
              <a:gd name="connsiteY62" fmla="*/ 392741 h 844686"/>
              <a:gd name="connsiteX63" fmla="*/ 283926 w 847248"/>
              <a:gd name="connsiteY63" fmla="*/ 392741 h 844686"/>
              <a:gd name="connsiteX64" fmla="*/ 286399 w 847248"/>
              <a:gd name="connsiteY64" fmla="*/ 391504 h 844686"/>
              <a:gd name="connsiteX65" fmla="*/ 291345 w 847248"/>
              <a:gd name="connsiteY65" fmla="*/ 376666 h 844686"/>
              <a:gd name="connsiteX66" fmla="*/ 306183 w 847248"/>
              <a:gd name="connsiteY66" fmla="*/ 361827 h 844686"/>
              <a:gd name="connsiteX67" fmla="*/ 313602 w 847248"/>
              <a:gd name="connsiteY67" fmla="*/ 359354 h 844686"/>
              <a:gd name="connsiteX68" fmla="*/ 335860 w 847248"/>
              <a:gd name="connsiteY68" fmla="*/ 358118 h 844686"/>
              <a:gd name="connsiteX69" fmla="*/ 349462 w 847248"/>
              <a:gd name="connsiteY69" fmla="*/ 365537 h 844686"/>
              <a:gd name="connsiteX70" fmla="*/ 351935 w 847248"/>
              <a:gd name="connsiteY70" fmla="*/ 364300 h 844686"/>
              <a:gd name="connsiteX71" fmla="*/ 365537 w 847248"/>
              <a:gd name="connsiteY71" fmla="*/ 351935 h 844686"/>
              <a:gd name="connsiteX72" fmla="*/ 365537 w 847248"/>
              <a:gd name="connsiteY72" fmla="*/ 348225 h 844686"/>
              <a:gd name="connsiteX73" fmla="*/ 359354 w 847248"/>
              <a:gd name="connsiteY73" fmla="*/ 334624 h 844686"/>
              <a:gd name="connsiteX74" fmla="*/ 359354 w 847248"/>
              <a:gd name="connsiteY74" fmla="*/ 312366 h 844686"/>
              <a:gd name="connsiteX75" fmla="*/ 363064 w 847248"/>
              <a:gd name="connsiteY75" fmla="*/ 304947 h 844686"/>
              <a:gd name="connsiteX76" fmla="*/ 377902 w 847248"/>
              <a:gd name="connsiteY76" fmla="*/ 290108 h 844686"/>
              <a:gd name="connsiteX77" fmla="*/ 392740 w 847248"/>
              <a:gd name="connsiteY77" fmla="*/ 285162 h 844686"/>
              <a:gd name="connsiteX78" fmla="*/ 393977 w 847248"/>
              <a:gd name="connsiteY78" fmla="*/ 282689 h 844686"/>
              <a:gd name="connsiteX79" fmla="*/ 393977 w 847248"/>
              <a:gd name="connsiteY79" fmla="*/ 264141 h 844686"/>
              <a:gd name="connsiteX80" fmla="*/ 392740 w 847248"/>
              <a:gd name="connsiteY80" fmla="*/ 261668 h 844686"/>
              <a:gd name="connsiteX81" fmla="*/ 377902 w 847248"/>
              <a:gd name="connsiteY81" fmla="*/ 256722 h 844686"/>
              <a:gd name="connsiteX82" fmla="*/ 363064 w 847248"/>
              <a:gd name="connsiteY82" fmla="*/ 240647 h 844686"/>
              <a:gd name="connsiteX83" fmla="*/ 360590 w 847248"/>
              <a:gd name="connsiteY83" fmla="*/ 233228 h 844686"/>
              <a:gd name="connsiteX84" fmla="*/ 359354 w 847248"/>
              <a:gd name="connsiteY84" fmla="*/ 212207 h 844686"/>
              <a:gd name="connsiteX85" fmla="*/ 365537 w 847248"/>
              <a:gd name="connsiteY85" fmla="*/ 197368 h 844686"/>
              <a:gd name="connsiteX86" fmla="*/ 365537 w 847248"/>
              <a:gd name="connsiteY86" fmla="*/ 194895 h 844686"/>
              <a:gd name="connsiteX87" fmla="*/ 351935 w 847248"/>
              <a:gd name="connsiteY87" fmla="*/ 182530 h 844686"/>
              <a:gd name="connsiteX88" fmla="*/ 349462 w 847248"/>
              <a:gd name="connsiteY88" fmla="*/ 182530 h 844686"/>
              <a:gd name="connsiteX89" fmla="*/ 335860 w 847248"/>
              <a:gd name="connsiteY89" fmla="*/ 188713 h 844686"/>
              <a:gd name="connsiteX90" fmla="*/ 313602 w 847248"/>
              <a:gd name="connsiteY90" fmla="*/ 188713 h 844686"/>
              <a:gd name="connsiteX91" fmla="*/ 306183 w 847248"/>
              <a:gd name="connsiteY91" fmla="*/ 185003 h 844686"/>
              <a:gd name="connsiteX92" fmla="*/ 291345 w 847248"/>
              <a:gd name="connsiteY92" fmla="*/ 170165 h 844686"/>
              <a:gd name="connsiteX93" fmla="*/ 286399 w 847248"/>
              <a:gd name="connsiteY93" fmla="*/ 155326 h 844686"/>
              <a:gd name="connsiteX94" fmla="*/ 283926 w 847248"/>
              <a:gd name="connsiteY94" fmla="*/ 152853 h 844686"/>
              <a:gd name="connsiteX95" fmla="*/ 265378 w 847248"/>
              <a:gd name="connsiteY95" fmla="*/ 131832 h 844686"/>
              <a:gd name="connsiteX96" fmla="*/ 283926 w 847248"/>
              <a:gd name="connsiteY96" fmla="*/ 131832 h 844686"/>
              <a:gd name="connsiteX97" fmla="*/ 307420 w 847248"/>
              <a:gd name="connsiteY97" fmla="*/ 147907 h 844686"/>
              <a:gd name="connsiteX98" fmla="*/ 312366 w 847248"/>
              <a:gd name="connsiteY98" fmla="*/ 162746 h 844686"/>
              <a:gd name="connsiteX99" fmla="*/ 313602 w 847248"/>
              <a:gd name="connsiteY99" fmla="*/ 163982 h 844686"/>
              <a:gd name="connsiteX100" fmla="*/ 323495 w 847248"/>
              <a:gd name="connsiteY100" fmla="*/ 167692 h 844686"/>
              <a:gd name="connsiteX101" fmla="*/ 325968 w 847248"/>
              <a:gd name="connsiteY101" fmla="*/ 168928 h 844686"/>
              <a:gd name="connsiteX102" fmla="*/ 339569 w 847248"/>
              <a:gd name="connsiteY102" fmla="*/ 161509 h 844686"/>
              <a:gd name="connsiteX103" fmla="*/ 368010 w 847248"/>
              <a:gd name="connsiteY103" fmla="*/ 167692 h 844686"/>
              <a:gd name="connsiteX104" fmla="*/ 381612 w 847248"/>
              <a:gd name="connsiteY104" fmla="*/ 180057 h 844686"/>
              <a:gd name="connsiteX105" fmla="*/ 385321 w 847248"/>
              <a:gd name="connsiteY105" fmla="*/ 207261 h 844686"/>
              <a:gd name="connsiteX106" fmla="*/ 379138 w 847248"/>
              <a:gd name="connsiteY106" fmla="*/ 220863 h 844686"/>
              <a:gd name="connsiteX107" fmla="*/ 379138 w 847248"/>
              <a:gd name="connsiteY107" fmla="*/ 224572 h 844686"/>
              <a:gd name="connsiteX108" fmla="*/ 384085 w 847248"/>
              <a:gd name="connsiteY108" fmla="*/ 233228 h 844686"/>
              <a:gd name="connsiteX109" fmla="*/ 385321 w 847248"/>
              <a:gd name="connsiteY109" fmla="*/ 235701 h 844686"/>
              <a:gd name="connsiteX110" fmla="*/ 400160 w 847248"/>
              <a:gd name="connsiteY110" fmla="*/ 240647 h 844686"/>
              <a:gd name="connsiteX111" fmla="*/ 416234 w 847248"/>
              <a:gd name="connsiteY111" fmla="*/ 264141 h 844686"/>
              <a:gd name="connsiteX112" fmla="*/ 416234 w 847248"/>
              <a:gd name="connsiteY112" fmla="*/ 282689 h 844686"/>
              <a:gd name="connsiteX113" fmla="*/ 400160 w 847248"/>
              <a:gd name="connsiteY113" fmla="*/ 306183 h 844686"/>
              <a:gd name="connsiteX114" fmla="*/ 385321 w 847248"/>
              <a:gd name="connsiteY114" fmla="*/ 311129 h 844686"/>
              <a:gd name="connsiteX115" fmla="*/ 384085 w 847248"/>
              <a:gd name="connsiteY115" fmla="*/ 312366 h 844686"/>
              <a:gd name="connsiteX116" fmla="*/ 379138 w 847248"/>
              <a:gd name="connsiteY116" fmla="*/ 322258 h 844686"/>
              <a:gd name="connsiteX117" fmla="*/ 379138 w 847248"/>
              <a:gd name="connsiteY117" fmla="*/ 324731 h 844686"/>
              <a:gd name="connsiteX118" fmla="*/ 385321 w 847248"/>
              <a:gd name="connsiteY118" fmla="*/ 339570 h 844686"/>
              <a:gd name="connsiteX119" fmla="*/ 381612 w 847248"/>
              <a:gd name="connsiteY119" fmla="*/ 366773 h 844686"/>
              <a:gd name="connsiteX120" fmla="*/ 368010 w 847248"/>
              <a:gd name="connsiteY120" fmla="*/ 380375 h 844686"/>
              <a:gd name="connsiteX121" fmla="*/ 339569 w 847248"/>
              <a:gd name="connsiteY121" fmla="*/ 385321 h 844686"/>
              <a:gd name="connsiteX122" fmla="*/ 325968 w 847248"/>
              <a:gd name="connsiteY122" fmla="*/ 379139 h 844686"/>
              <a:gd name="connsiteX123" fmla="*/ 323495 w 847248"/>
              <a:gd name="connsiteY123" fmla="*/ 379139 h 844686"/>
              <a:gd name="connsiteX124" fmla="*/ 313602 w 847248"/>
              <a:gd name="connsiteY124" fmla="*/ 382848 h 844686"/>
              <a:gd name="connsiteX125" fmla="*/ 312366 w 847248"/>
              <a:gd name="connsiteY125" fmla="*/ 384085 h 844686"/>
              <a:gd name="connsiteX126" fmla="*/ 307420 w 847248"/>
              <a:gd name="connsiteY126" fmla="*/ 398923 h 844686"/>
              <a:gd name="connsiteX127" fmla="*/ 283926 w 847248"/>
              <a:gd name="connsiteY127" fmla="*/ 416235 h 844686"/>
              <a:gd name="connsiteX128" fmla="*/ 265378 w 847248"/>
              <a:gd name="connsiteY128" fmla="*/ 416235 h 844686"/>
              <a:gd name="connsiteX129" fmla="*/ 241883 w 847248"/>
              <a:gd name="connsiteY129" fmla="*/ 398923 h 844686"/>
              <a:gd name="connsiteX130" fmla="*/ 236937 w 847248"/>
              <a:gd name="connsiteY130" fmla="*/ 384085 h 844686"/>
              <a:gd name="connsiteX131" fmla="*/ 234464 w 847248"/>
              <a:gd name="connsiteY131" fmla="*/ 382848 h 844686"/>
              <a:gd name="connsiteX132" fmla="*/ 225808 w 847248"/>
              <a:gd name="connsiteY132" fmla="*/ 379139 h 844686"/>
              <a:gd name="connsiteX133" fmla="*/ 222099 w 847248"/>
              <a:gd name="connsiteY133" fmla="*/ 379139 h 844686"/>
              <a:gd name="connsiteX134" fmla="*/ 208497 w 847248"/>
              <a:gd name="connsiteY134" fmla="*/ 385321 h 844686"/>
              <a:gd name="connsiteX135" fmla="*/ 180057 w 847248"/>
              <a:gd name="connsiteY135" fmla="*/ 380375 h 844686"/>
              <a:gd name="connsiteX136" fmla="*/ 167691 w 847248"/>
              <a:gd name="connsiteY136" fmla="*/ 366773 h 844686"/>
              <a:gd name="connsiteX137" fmla="*/ 162745 w 847248"/>
              <a:gd name="connsiteY137" fmla="*/ 339570 h 844686"/>
              <a:gd name="connsiteX138" fmla="*/ 170165 w 847248"/>
              <a:gd name="connsiteY138" fmla="*/ 324731 h 844686"/>
              <a:gd name="connsiteX139" fmla="*/ 168928 w 847248"/>
              <a:gd name="connsiteY139" fmla="*/ 322258 h 844686"/>
              <a:gd name="connsiteX140" fmla="*/ 165218 w 847248"/>
              <a:gd name="connsiteY140" fmla="*/ 312366 h 844686"/>
              <a:gd name="connsiteX141" fmla="*/ 163982 w 847248"/>
              <a:gd name="connsiteY141" fmla="*/ 311129 h 844686"/>
              <a:gd name="connsiteX142" fmla="*/ 149143 w 847248"/>
              <a:gd name="connsiteY142" fmla="*/ 306183 h 844686"/>
              <a:gd name="connsiteX143" fmla="*/ 131832 w 847248"/>
              <a:gd name="connsiteY143" fmla="*/ 282689 h 844686"/>
              <a:gd name="connsiteX144" fmla="*/ 131832 w 847248"/>
              <a:gd name="connsiteY144" fmla="*/ 264141 h 844686"/>
              <a:gd name="connsiteX145" fmla="*/ 149143 w 847248"/>
              <a:gd name="connsiteY145" fmla="*/ 240647 h 844686"/>
              <a:gd name="connsiteX146" fmla="*/ 163982 w 847248"/>
              <a:gd name="connsiteY146" fmla="*/ 235701 h 844686"/>
              <a:gd name="connsiteX147" fmla="*/ 165218 w 847248"/>
              <a:gd name="connsiteY147" fmla="*/ 233228 h 844686"/>
              <a:gd name="connsiteX148" fmla="*/ 168928 w 847248"/>
              <a:gd name="connsiteY148" fmla="*/ 224572 h 844686"/>
              <a:gd name="connsiteX149" fmla="*/ 170165 w 847248"/>
              <a:gd name="connsiteY149" fmla="*/ 220863 h 844686"/>
              <a:gd name="connsiteX150" fmla="*/ 162745 w 847248"/>
              <a:gd name="connsiteY150" fmla="*/ 207261 h 844686"/>
              <a:gd name="connsiteX151" fmla="*/ 167691 w 847248"/>
              <a:gd name="connsiteY151" fmla="*/ 180057 h 844686"/>
              <a:gd name="connsiteX152" fmla="*/ 180057 w 847248"/>
              <a:gd name="connsiteY152" fmla="*/ 167692 h 844686"/>
              <a:gd name="connsiteX153" fmla="*/ 208497 w 847248"/>
              <a:gd name="connsiteY153" fmla="*/ 161509 h 844686"/>
              <a:gd name="connsiteX154" fmla="*/ 222099 w 847248"/>
              <a:gd name="connsiteY154" fmla="*/ 168928 h 844686"/>
              <a:gd name="connsiteX155" fmla="*/ 225808 w 847248"/>
              <a:gd name="connsiteY155" fmla="*/ 167692 h 844686"/>
              <a:gd name="connsiteX156" fmla="*/ 234464 w 847248"/>
              <a:gd name="connsiteY156" fmla="*/ 163982 h 844686"/>
              <a:gd name="connsiteX157" fmla="*/ 236937 w 847248"/>
              <a:gd name="connsiteY157" fmla="*/ 162746 h 844686"/>
              <a:gd name="connsiteX158" fmla="*/ 241883 w 847248"/>
              <a:gd name="connsiteY158" fmla="*/ 147907 h 844686"/>
              <a:gd name="connsiteX159" fmla="*/ 265378 w 847248"/>
              <a:gd name="connsiteY159" fmla="*/ 131832 h 844686"/>
              <a:gd name="connsiteX160" fmla="*/ 275700 w 847248"/>
              <a:gd name="connsiteY160" fmla="*/ 71958 h 844686"/>
              <a:gd name="connsiteX161" fmla="*/ 134512 w 847248"/>
              <a:gd name="connsiteY161" fmla="*/ 130764 h 844686"/>
              <a:gd name="connsiteX162" fmla="*/ 134512 w 847248"/>
              <a:gd name="connsiteY162" fmla="*/ 417287 h 844686"/>
              <a:gd name="connsiteX163" fmla="*/ 275700 w 847248"/>
              <a:gd name="connsiteY163" fmla="*/ 476094 h 844686"/>
              <a:gd name="connsiteX164" fmla="*/ 416888 w 847248"/>
              <a:gd name="connsiteY164" fmla="*/ 417287 h 844686"/>
              <a:gd name="connsiteX165" fmla="*/ 476336 w 847248"/>
              <a:gd name="connsiteY165" fmla="*/ 274651 h 844686"/>
              <a:gd name="connsiteX166" fmla="*/ 416888 w 847248"/>
              <a:gd name="connsiteY166" fmla="*/ 130764 h 844686"/>
              <a:gd name="connsiteX167" fmla="*/ 275700 w 847248"/>
              <a:gd name="connsiteY167" fmla="*/ 71958 h 844686"/>
              <a:gd name="connsiteX168" fmla="*/ 275700 w 847248"/>
              <a:gd name="connsiteY168" fmla="*/ 49436 h 844686"/>
              <a:gd name="connsiteX169" fmla="*/ 432988 w 847248"/>
              <a:gd name="connsiteY169" fmla="*/ 114498 h 844686"/>
              <a:gd name="connsiteX170" fmla="*/ 498628 w 847248"/>
              <a:gd name="connsiteY170" fmla="*/ 274651 h 844686"/>
              <a:gd name="connsiteX171" fmla="*/ 432988 w 847248"/>
              <a:gd name="connsiteY171" fmla="*/ 432302 h 844686"/>
              <a:gd name="connsiteX172" fmla="*/ 275700 w 847248"/>
              <a:gd name="connsiteY172" fmla="*/ 498615 h 844686"/>
              <a:gd name="connsiteX173" fmla="*/ 118412 w 847248"/>
              <a:gd name="connsiteY173" fmla="*/ 432302 h 844686"/>
              <a:gd name="connsiteX174" fmla="*/ 118412 w 847248"/>
              <a:gd name="connsiteY174" fmla="*/ 114498 h 844686"/>
              <a:gd name="connsiteX175" fmla="*/ 275700 w 847248"/>
              <a:gd name="connsiteY175" fmla="*/ 49436 h 844686"/>
              <a:gd name="connsiteX176" fmla="*/ 274412 w 847248"/>
              <a:gd name="connsiteY176" fmla="*/ 21148 h 844686"/>
              <a:gd name="connsiteX177" fmla="*/ 96044 w 847248"/>
              <a:gd name="connsiteY177" fmla="*/ 95789 h 844686"/>
              <a:gd name="connsiteX178" fmla="*/ 22452 w 847248"/>
              <a:gd name="connsiteY178" fmla="*/ 274927 h 844686"/>
              <a:gd name="connsiteX179" fmla="*/ 96044 w 847248"/>
              <a:gd name="connsiteY179" fmla="*/ 452822 h 844686"/>
              <a:gd name="connsiteX180" fmla="*/ 274412 w 847248"/>
              <a:gd name="connsiteY180" fmla="*/ 526218 h 844686"/>
              <a:gd name="connsiteX181" fmla="*/ 454028 w 847248"/>
              <a:gd name="connsiteY181" fmla="*/ 452822 h 844686"/>
              <a:gd name="connsiteX182" fmla="*/ 527620 w 847248"/>
              <a:gd name="connsiteY182" fmla="*/ 274927 h 844686"/>
              <a:gd name="connsiteX183" fmla="*/ 454028 w 847248"/>
              <a:gd name="connsiteY183" fmla="*/ 95789 h 844686"/>
              <a:gd name="connsiteX184" fmla="*/ 274412 w 847248"/>
              <a:gd name="connsiteY184" fmla="*/ 21148 h 844686"/>
              <a:gd name="connsiteX185" fmla="*/ 274412 w 847248"/>
              <a:gd name="connsiteY185" fmla="*/ 0 h 844686"/>
              <a:gd name="connsiteX186" fmla="*/ 470243 w 847248"/>
              <a:gd name="connsiteY186" fmla="*/ 80861 h 844686"/>
              <a:gd name="connsiteX187" fmla="*/ 550072 w 847248"/>
              <a:gd name="connsiteY187" fmla="*/ 274927 h 844686"/>
              <a:gd name="connsiteX188" fmla="*/ 520136 w 847248"/>
              <a:gd name="connsiteY188" fmla="*/ 399329 h 844686"/>
              <a:gd name="connsiteX189" fmla="*/ 821990 w 847248"/>
              <a:gd name="connsiteY189" fmla="*/ 701625 h 844686"/>
              <a:gd name="connsiteX190" fmla="*/ 821990 w 847248"/>
              <a:gd name="connsiteY190" fmla="*/ 819806 h 844686"/>
              <a:gd name="connsiteX191" fmla="*/ 762118 w 847248"/>
              <a:gd name="connsiteY191" fmla="*/ 844686 h 844686"/>
              <a:gd name="connsiteX192" fmla="*/ 703494 w 847248"/>
              <a:gd name="connsiteY192" fmla="*/ 819806 h 844686"/>
              <a:gd name="connsiteX193" fmla="*/ 400393 w 847248"/>
              <a:gd name="connsiteY193" fmla="*/ 518754 h 844686"/>
              <a:gd name="connsiteX194" fmla="*/ 274412 w 847248"/>
              <a:gd name="connsiteY194" fmla="*/ 548611 h 844686"/>
              <a:gd name="connsiteX195" fmla="*/ 79829 w 847248"/>
              <a:gd name="connsiteY195" fmla="*/ 468994 h 844686"/>
              <a:gd name="connsiteX196" fmla="*/ 0 w 847248"/>
              <a:gd name="connsiteY196" fmla="*/ 274927 h 844686"/>
              <a:gd name="connsiteX197" fmla="*/ 79829 w 847248"/>
              <a:gd name="connsiteY197" fmla="*/ 80861 h 844686"/>
              <a:gd name="connsiteX198" fmla="*/ 274412 w 847248"/>
              <a:gd name="connsiteY198" fmla="*/ 0 h 844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847248" h="844686">
                <a:moveTo>
                  <a:pt x="617428" y="527462"/>
                </a:moveTo>
                <a:lnTo>
                  <a:pt x="528868" y="615787"/>
                </a:lnTo>
                <a:lnTo>
                  <a:pt x="718462" y="804878"/>
                </a:lnTo>
                <a:cubicBezTo>
                  <a:pt x="743408" y="828514"/>
                  <a:pt x="782075" y="828514"/>
                  <a:pt x="807022" y="804878"/>
                </a:cubicBezTo>
                <a:cubicBezTo>
                  <a:pt x="830721" y="779997"/>
                  <a:pt x="830721" y="741433"/>
                  <a:pt x="807022" y="716553"/>
                </a:cubicBezTo>
                <a:close/>
                <a:moveTo>
                  <a:pt x="555061" y="466506"/>
                </a:moveTo>
                <a:lnTo>
                  <a:pt x="467748" y="553587"/>
                </a:lnTo>
                <a:lnTo>
                  <a:pt x="513900" y="599615"/>
                </a:lnTo>
                <a:lnTo>
                  <a:pt x="601213" y="512534"/>
                </a:lnTo>
                <a:close/>
                <a:moveTo>
                  <a:pt x="508910" y="419233"/>
                </a:moveTo>
                <a:cubicBezTo>
                  <a:pt x="497684" y="436649"/>
                  <a:pt x="485211" y="452822"/>
                  <a:pt x="470243" y="468994"/>
                </a:cubicBezTo>
                <a:cubicBezTo>
                  <a:pt x="454028" y="483922"/>
                  <a:pt x="437812" y="496362"/>
                  <a:pt x="420350" y="507558"/>
                </a:cubicBezTo>
                <a:lnTo>
                  <a:pt x="451533" y="537415"/>
                </a:lnTo>
                <a:lnTo>
                  <a:pt x="538846" y="450334"/>
                </a:lnTo>
                <a:close/>
                <a:moveTo>
                  <a:pt x="274405" y="230079"/>
                </a:moveTo>
                <a:cubicBezTo>
                  <a:pt x="264418" y="230079"/>
                  <a:pt x="253182" y="235101"/>
                  <a:pt x="244444" y="242634"/>
                </a:cubicBezTo>
                <a:cubicBezTo>
                  <a:pt x="228214" y="260212"/>
                  <a:pt x="228214" y="286578"/>
                  <a:pt x="244444" y="304156"/>
                </a:cubicBezTo>
                <a:cubicBezTo>
                  <a:pt x="253182" y="311690"/>
                  <a:pt x="264418" y="315456"/>
                  <a:pt x="274405" y="315456"/>
                </a:cubicBezTo>
                <a:cubicBezTo>
                  <a:pt x="286889" y="315456"/>
                  <a:pt x="296877" y="311690"/>
                  <a:pt x="304367" y="304156"/>
                </a:cubicBezTo>
                <a:cubicBezTo>
                  <a:pt x="313106" y="295367"/>
                  <a:pt x="316851" y="285323"/>
                  <a:pt x="316851" y="274023"/>
                </a:cubicBezTo>
                <a:cubicBezTo>
                  <a:pt x="316851" y="261467"/>
                  <a:pt x="313106" y="251423"/>
                  <a:pt x="304367" y="242634"/>
                </a:cubicBezTo>
                <a:cubicBezTo>
                  <a:pt x="296877" y="235101"/>
                  <a:pt x="286889" y="230079"/>
                  <a:pt x="274405" y="230079"/>
                </a:cubicBezTo>
                <a:close/>
                <a:moveTo>
                  <a:pt x="274405" y="208734"/>
                </a:moveTo>
                <a:cubicBezTo>
                  <a:pt x="291883" y="208734"/>
                  <a:pt x="308112" y="215012"/>
                  <a:pt x="320596" y="227568"/>
                </a:cubicBezTo>
                <a:cubicBezTo>
                  <a:pt x="333081" y="240123"/>
                  <a:pt x="339323" y="255190"/>
                  <a:pt x="339323" y="274023"/>
                </a:cubicBezTo>
                <a:cubicBezTo>
                  <a:pt x="339323" y="290345"/>
                  <a:pt x="333081" y="306667"/>
                  <a:pt x="320596" y="319223"/>
                </a:cubicBezTo>
                <a:cubicBezTo>
                  <a:pt x="308112" y="331778"/>
                  <a:pt x="291883" y="339312"/>
                  <a:pt x="274405" y="339312"/>
                </a:cubicBezTo>
                <a:cubicBezTo>
                  <a:pt x="258176" y="339312"/>
                  <a:pt x="241947" y="331778"/>
                  <a:pt x="229463" y="319223"/>
                </a:cubicBezTo>
                <a:cubicBezTo>
                  <a:pt x="203246" y="294112"/>
                  <a:pt x="203246" y="252679"/>
                  <a:pt x="229463" y="227568"/>
                </a:cubicBezTo>
                <a:cubicBezTo>
                  <a:pt x="241947" y="215012"/>
                  <a:pt x="258176" y="208734"/>
                  <a:pt x="274405" y="208734"/>
                </a:cubicBezTo>
                <a:close/>
                <a:moveTo>
                  <a:pt x="265378" y="152853"/>
                </a:moveTo>
                <a:cubicBezTo>
                  <a:pt x="264141" y="152853"/>
                  <a:pt x="264141" y="154090"/>
                  <a:pt x="262904" y="155326"/>
                </a:cubicBezTo>
                <a:lnTo>
                  <a:pt x="257958" y="170165"/>
                </a:lnTo>
                <a:cubicBezTo>
                  <a:pt x="255485" y="176347"/>
                  <a:pt x="249303" y="182530"/>
                  <a:pt x="241883" y="185003"/>
                </a:cubicBezTo>
                <a:cubicBezTo>
                  <a:pt x="239410" y="186240"/>
                  <a:pt x="236937" y="186240"/>
                  <a:pt x="234464" y="188713"/>
                </a:cubicBezTo>
                <a:cubicBezTo>
                  <a:pt x="228282" y="191186"/>
                  <a:pt x="219626" y="191186"/>
                  <a:pt x="213443" y="188713"/>
                </a:cubicBezTo>
                <a:lnTo>
                  <a:pt x="199841" y="182530"/>
                </a:lnTo>
                <a:cubicBezTo>
                  <a:pt x="198605" y="181294"/>
                  <a:pt x="196132" y="181294"/>
                  <a:pt x="196132" y="182530"/>
                </a:cubicBezTo>
                <a:lnTo>
                  <a:pt x="183766" y="194895"/>
                </a:lnTo>
                <a:cubicBezTo>
                  <a:pt x="182530" y="196132"/>
                  <a:pt x="182530" y="197368"/>
                  <a:pt x="182530" y="197368"/>
                </a:cubicBezTo>
                <a:lnTo>
                  <a:pt x="188712" y="212207"/>
                </a:lnTo>
                <a:cubicBezTo>
                  <a:pt x="192422" y="219626"/>
                  <a:pt x="192422" y="227045"/>
                  <a:pt x="188712" y="233228"/>
                </a:cubicBezTo>
                <a:cubicBezTo>
                  <a:pt x="187476" y="236938"/>
                  <a:pt x="187476" y="239411"/>
                  <a:pt x="186239" y="240647"/>
                </a:cubicBezTo>
                <a:cubicBezTo>
                  <a:pt x="183766" y="248066"/>
                  <a:pt x="177584" y="254249"/>
                  <a:pt x="171401" y="256722"/>
                </a:cubicBezTo>
                <a:lnTo>
                  <a:pt x="156563" y="261668"/>
                </a:lnTo>
                <a:cubicBezTo>
                  <a:pt x="155326" y="261668"/>
                  <a:pt x="154090" y="262905"/>
                  <a:pt x="154090" y="264141"/>
                </a:cubicBezTo>
                <a:lnTo>
                  <a:pt x="154090" y="282689"/>
                </a:lnTo>
                <a:cubicBezTo>
                  <a:pt x="154090" y="283926"/>
                  <a:pt x="155326" y="285162"/>
                  <a:pt x="156563" y="285162"/>
                </a:cubicBezTo>
                <a:lnTo>
                  <a:pt x="171401" y="290108"/>
                </a:lnTo>
                <a:cubicBezTo>
                  <a:pt x="177584" y="292581"/>
                  <a:pt x="183766" y="298764"/>
                  <a:pt x="186239" y="304947"/>
                </a:cubicBezTo>
                <a:cubicBezTo>
                  <a:pt x="187476" y="308656"/>
                  <a:pt x="187476" y="311129"/>
                  <a:pt x="188712" y="312366"/>
                </a:cubicBezTo>
                <a:cubicBezTo>
                  <a:pt x="192422" y="319785"/>
                  <a:pt x="192422" y="328441"/>
                  <a:pt x="188712" y="334624"/>
                </a:cubicBezTo>
                <a:lnTo>
                  <a:pt x="182530" y="348225"/>
                </a:lnTo>
                <a:cubicBezTo>
                  <a:pt x="182530" y="349462"/>
                  <a:pt x="182530" y="350698"/>
                  <a:pt x="183766" y="351935"/>
                </a:cubicBezTo>
                <a:lnTo>
                  <a:pt x="196132" y="364300"/>
                </a:lnTo>
                <a:cubicBezTo>
                  <a:pt x="196132" y="365537"/>
                  <a:pt x="198605" y="365537"/>
                  <a:pt x="199841" y="365537"/>
                </a:cubicBezTo>
                <a:lnTo>
                  <a:pt x="213443" y="358118"/>
                </a:lnTo>
                <a:cubicBezTo>
                  <a:pt x="215916" y="356881"/>
                  <a:pt x="220862" y="355645"/>
                  <a:pt x="223335" y="355645"/>
                </a:cubicBezTo>
                <a:cubicBezTo>
                  <a:pt x="227045" y="355645"/>
                  <a:pt x="230755" y="356881"/>
                  <a:pt x="234464" y="359354"/>
                </a:cubicBezTo>
                <a:cubicBezTo>
                  <a:pt x="236937" y="359354"/>
                  <a:pt x="239410" y="361827"/>
                  <a:pt x="241883" y="361827"/>
                </a:cubicBezTo>
                <a:cubicBezTo>
                  <a:pt x="249303" y="364300"/>
                  <a:pt x="255485" y="370483"/>
                  <a:pt x="257958" y="376666"/>
                </a:cubicBezTo>
                <a:lnTo>
                  <a:pt x="262904" y="391504"/>
                </a:lnTo>
                <a:cubicBezTo>
                  <a:pt x="264141" y="392741"/>
                  <a:pt x="264141" y="392741"/>
                  <a:pt x="265378" y="392741"/>
                </a:cubicBezTo>
                <a:lnTo>
                  <a:pt x="283926" y="392741"/>
                </a:lnTo>
                <a:cubicBezTo>
                  <a:pt x="285162" y="392741"/>
                  <a:pt x="286399" y="392741"/>
                  <a:pt x="286399" y="391504"/>
                </a:cubicBezTo>
                <a:lnTo>
                  <a:pt x="291345" y="376666"/>
                </a:lnTo>
                <a:cubicBezTo>
                  <a:pt x="293818" y="370483"/>
                  <a:pt x="300000" y="364300"/>
                  <a:pt x="306183" y="361827"/>
                </a:cubicBezTo>
                <a:cubicBezTo>
                  <a:pt x="309893" y="361827"/>
                  <a:pt x="312366" y="359354"/>
                  <a:pt x="313602" y="359354"/>
                </a:cubicBezTo>
                <a:cubicBezTo>
                  <a:pt x="321021" y="355645"/>
                  <a:pt x="329677" y="355645"/>
                  <a:pt x="335860" y="358118"/>
                </a:cubicBezTo>
                <a:lnTo>
                  <a:pt x="349462" y="365537"/>
                </a:lnTo>
                <a:cubicBezTo>
                  <a:pt x="350698" y="365537"/>
                  <a:pt x="351935" y="365537"/>
                  <a:pt x="351935" y="364300"/>
                </a:cubicBezTo>
                <a:lnTo>
                  <a:pt x="365537" y="351935"/>
                </a:lnTo>
                <a:cubicBezTo>
                  <a:pt x="365537" y="350698"/>
                  <a:pt x="366773" y="349462"/>
                  <a:pt x="365537" y="348225"/>
                </a:cubicBezTo>
                <a:lnTo>
                  <a:pt x="359354" y="334624"/>
                </a:lnTo>
                <a:cubicBezTo>
                  <a:pt x="356881" y="328441"/>
                  <a:pt x="356881" y="319785"/>
                  <a:pt x="359354" y="312366"/>
                </a:cubicBezTo>
                <a:cubicBezTo>
                  <a:pt x="360590" y="311129"/>
                  <a:pt x="361827" y="308656"/>
                  <a:pt x="363064" y="304947"/>
                </a:cubicBezTo>
                <a:cubicBezTo>
                  <a:pt x="365537" y="298764"/>
                  <a:pt x="370483" y="292581"/>
                  <a:pt x="377902" y="290108"/>
                </a:cubicBezTo>
                <a:lnTo>
                  <a:pt x="392740" y="285162"/>
                </a:lnTo>
                <a:cubicBezTo>
                  <a:pt x="393977" y="285162"/>
                  <a:pt x="393977" y="283926"/>
                  <a:pt x="393977" y="282689"/>
                </a:cubicBezTo>
                <a:lnTo>
                  <a:pt x="393977" y="264141"/>
                </a:lnTo>
                <a:cubicBezTo>
                  <a:pt x="393977" y="262905"/>
                  <a:pt x="393977" y="261668"/>
                  <a:pt x="392740" y="261668"/>
                </a:cubicBezTo>
                <a:lnTo>
                  <a:pt x="377902" y="256722"/>
                </a:lnTo>
                <a:cubicBezTo>
                  <a:pt x="370483" y="254249"/>
                  <a:pt x="365537" y="248066"/>
                  <a:pt x="363064" y="240647"/>
                </a:cubicBezTo>
                <a:cubicBezTo>
                  <a:pt x="361827" y="239411"/>
                  <a:pt x="360590" y="236938"/>
                  <a:pt x="360590" y="233228"/>
                </a:cubicBezTo>
                <a:cubicBezTo>
                  <a:pt x="356881" y="227045"/>
                  <a:pt x="356881" y="219626"/>
                  <a:pt x="359354" y="212207"/>
                </a:cubicBezTo>
                <a:lnTo>
                  <a:pt x="365537" y="197368"/>
                </a:lnTo>
                <a:cubicBezTo>
                  <a:pt x="366773" y="197368"/>
                  <a:pt x="365537" y="196132"/>
                  <a:pt x="365537" y="194895"/>
                </a:cubicBezTo>
                <a:lnTo>
                  <a:pt x="351935" y="182530"/>
                </a:lnTo>
                <a:cubicBezTo>
                  <a:pt x="351935" y="181294"/>
                  <a:pt x="350698" y="181294"/>
                  <a:pt x="349462" y="182530"/>
                </a:cubicBezTo>
                <a:lnTo>
                  <a:pt x="335860" y="188713"/>
                </a:lnTo>
                <a:cubicBezTo>
                  <a:pt x="329677" y="191186"/>
                  <a:pt x="321021" y="191186"/>
                  <a:pt x="313602" y="188713"/>
                </a:cubicBezTo>
                <a:cubicBezTo>
                  <a:pt x="312366" y="186240"/>
                  <a:pt x="309893" y="186240"/>
                  <a:pt x="306183" y="185003"/>
                </a:cubicBezTo>
                <a:cubicBezTo>
                  <a:pt x="300000" y="182530"/>
                  <a:pt x="293818" y="176347"/>
                  <a:pt x="291345" y="170165"/>
                </a:cubicBezTo>
                <a:lnTo>
                  <a:pt x="286399" y="155326"/>
                </a:lnTo>
                <a:cubicBezTo>
                  <a:pt x="286399" y="154090"/>
                  <a:pt x="285162" y="152853"/>
                  <a:pt x="283926" y="152853"/>
                </a:cubicBezTo>
                <a:close/>
                <a:moveTo>
                  <a:pt x="265378" y="131832"/>
                </a:moveTo>
                <a:lnTo>
                  <a:pt x="283926" y="131832"/>
                </a:lnTo>
                <a:cubicBezTo>
                  <a:pt x="293818" y="131832"/>
                  <a:pt x="303710" y="138015"/>
                  <a:pt x="307420" y="147907"/>
                </a:cubicBezTo>
                <a:lnTo>
                  <a:pt x="312366" y="162746"/>
                </a:lnTo>
                <a:lnTo>
                  <a:pt x="313602" y="163982"/>
                </a:lnTo>
                <a:cubicBezTo>
                  <a:pt x="317312" y="165219"/>
                  <a:pt x="321021" y="167692"/>
                  <a:pt x="323495" y="167692"/>
                </a:cubicBezTo>
                <a:cubicBezTo>
                  <a:pt x="323495" y="168928"/>
                  <a:pt x="325968" y="168928"/>
                  <a:pt x="325968" y="168928"/>
                </a:cubicBezTo>
                <a:lnTo>
                  <a:pt x="339569" y="161509"/>
                </a:lnTo>
                <a:cubicBezTo>
                  <a:pt x="349462" y="156563"/>
                  <a:pt x="360590" y="159036"/>
                  <a:pt x="368010" y="167692"/>
                </a:cubicBezTo>
                <a:lnTo>
                  <a:pt x="381612" y="180057"/>
                </a:lnTo>
                <a:cubicBezTo>
                  <a:pt x="389031" y="186240"/>
                  <a:pt x="390267" y="197368"/>
                  <a:pt x="385321" y="207261"/>
                </a:cubicBezTo>
                <a:lnTo>
                  <a:pt x="379138" y="220863"/>
                </a:lnTo>
                <a:cubicBezTo>
                  <a:pt x="379138" y="223336"/>
                  <a:pt x="379138" y="223336"/>
                  <a:pt x="379138" y="224572"/>
                </a:cubicBezTo>
                <a:cubicBezTo>
                  <a:pt x="381612" y="227045"/>
                  <a:pt x="382848" y="230755"/>
                  <a:pt x="384085" y="233228"/>
                </a:cubicBezTo>
                <a:cubicBezTo>
                  <a:pt x="384085" y="234464"/>
                  <a:pt x="384085" y="234464"/>
                  <a:pt x="385321" y="235701"/>
                </a:cubicBezTo>
                <a:lnTo>
                  <a:pt x="400160" y="240647"/>
                </a:lnTo>
                <a:cubicBezTo>
                  <a:pt x="410052" y="244357"/>
                  <a:pt x="416234" y="254249"/>
                  <a:pt x="416234" y="264141"/>
                </a:cubicBezTo>
                <a:lnTo>
                  <a:pt x="416234" y="282689"/>
                </a:lnTo>
                <a:cubicBezTo>
                  <a:pt x="416234" y="292581"/>
                  <a:pt x="410052" y="302474"/>
                  <a:pt x="400160" y="306183"/>
                </a:cubicBezTo>
                <a:lnTo>
                  <a:pt x="385321" y="311129"/>
                </a:lnTo>
                <a:cubicBezTo>
                  <a:pt x="384085" y="311129"/>
                  <a:pt x="384085" y="312366"/>
                  <a:pt x="384085" y="312366"/>
                </a:cubicBezTo>
                <a:cubicBezTo>
                  <a:pt x="382848" y="317312"/>
                  <a:pt x="381612" y="319785"/>
                  <a:pt x="379138" y="322258"/>
                </a:cubicBezTo>
                <a:lnTo>
                  <a:pt x="379138" y="324731"/>
                </a:lnTo>
                <a:lnTo>
                  <a:pt x="385321" y="339570"/>
                </a:lnTo>
                <a:cubicBezTo>
                  <a:pt x="390267" y="348225"/>
                  <a:pt x="389031" y="359354"/>
                  <a:pt x="381612" y="366773"/>
                </a:cubicBezTo>
                <a:lnTo>
                  <a:pt x="368010" y="380375"/>
                </a:lnTo>
                <a:cubicBezTo>
                  <a:pt x="360590" y="387794"/>
                  <a:pt x="349462" y="390268"/>
                  <a:pt x="339569" y="385321"/>
                </a:cubicBezTo>
                <a:lnTo>
                  <a:pt x="325968" y="379139"/>
                </a:lnTo>
                <a:cubicBezTo>
                  <a:pt x="325968" y="377902"/>
                  <a:pt x="323495" y="379139"/>
                  <a:pt x="323495" y="379139"/>
                </a:cubicBezTo>
                <a:cubicBezTo>
                  <a:pt x="321021" y="380375"/>
                  <a:pt x="317312" y="381612"/>
                  <a:pt x="313602" y="382848"/>
                </a:cubicBezTo>
                <a:cubicBezTo>
                  <a:pt x="313602" y="382848"/>
                  <a:pt x="312366" y="382848"/>
                  <a:pt x="312366" y="384085"/>
                </a:cubicBezTo>
                <a:lnTo>
                  <a:pt x="307420" y="398923"/>
                </a:lnTo>
                <a:cubicBezTo>
                  <a:pt x="303710" y="408816"/>
                  <a:pt x="293818" y="416235"/>
                  <a:pt x="283926" y="416235"/>
                </a:cubicBezTo>
                <a:lnTo>
                  <a:pt x="265378" y="416235"/>
                </a:lnTo>
                <a:cubicBezTo>
                  <a:pt x="255485" y="416235"/>
                  <a:pt x="245593" y="408816"/>
                  <a:pt x="241883" y="398923"/>
                </a:cubicBezTo>
                <a:lnTo>
                  <a:pt x="236937" y="384085"/>
                </a:lnTo>
                <a:cubicBezTo>
                  <a:pt x="235701" y="382848"/>
                  <a:pt x="235701" y="382848"/>
                  <a:pt x="234464" y="382848"/>
                </a:cubicBezTo>
                <a:cubicBezTo>
                  <a:pt x="231991" y="381612"/>
                  <a:pt x="228282" y="380375"/>
                  <a:pt x="225808" y="379139"/>
                </a:cubicBezTo>
                <a:cubicBezTo>
                  <a:pt x="224572" y="379139"/>
                  <a:pt x="223335" y="377902"/>
                  <a:pt x="222099" y="379139"/>
                </a:cubicBezTo>
                <a:lnTo>
                  <a:pt x="208497" y="385321"/>
                </a:lnTo>
                <a:cubicBezTo>
                  <a:pt x="199841" y="390268"/>
                  <a:pt x="187476" y="387794"/>
                  <a:pt x="180057" y="380375"/>
                </a:cubicBezTo>
                <a:lnTo>
                  <a:pt x="167691" y="366773"/>
                </a:lnTo>
                <a:cubicBezTo>
                  <a:pt x="160272" y="359354"/>
                  <a:pt x="157799" y="348225"/>
                  <a:pt x="162745" y="339570"/>
                </a:cubicBezTo>
                <a:lnTo>
                  <a:pt x="170165" y="324731"/>
                </a:lnTo>
                <a:cubicBezTo>
                  <a:pt x="170165" y="324731"/>
                  <a:pt x="170165" y="322258"/>
                  <a:pt x="168928" y="322258"/>
                </a:cubicBezTo>
                <a:cubicBezTo>
                  <a:pt x="167691" y="319785"/>
                  <a:pt x="166455" y="317312"/>
                  <a:pt x="165218" y="312366"/>
                </a:cubicBezTo>
                <a:lnTo>
                  <a:pt x="163982" y="311129"/>
                </a:lnTo>
                <a:lnTo>
                  <a:pt x="149143" y="306183"/>
                </a:lnTo>
                <a:cubicBezTo>
                  <a:pt x="139251" y="302474"/>
                  <a:pt x="131832" y="292581"/>
                  <a:pt x="131832" y="282689"/>
                </a:cubicBezTo>
                <a:lnTo>
                  <a:pt x="131832" y="264141"/>
                </a:lnTo>
                <a:cubicBezTo>
                  <a:pt x="131832" y="254249"/>
                  <a:pt x="139251" y="244357"/>
                  <a:pt x="149143" y="240647"/>
                </a:cubicBezTo>
                <a:lnTo>
                  <a:pt x="163982" y="235701"/>
                </a:lnTo>
                <a:cubicBezTo>
                  <a:pt x="163982" y="234464"/>
                  <a:pt x="165218" y="234464"/>
                  <a:pt x="165218" y="233228"/>
                </a:cubicBezTo>
                <a:cubicBezTo>
                  <a:pt x="166455" y="230755"/>
                  <a:pt x="167691" y="227045"/>
                  <a:pt x="168928" y="224572"/>
                </a:cubicBezTo>
                <a:cubicBezTo>
                  <a:pt x="170165" y="223336"/>
                  <a:pt x="170165" y="223336"/>
                  <a:pt x="170165" y="220863"/>
                </a:cubicBezTo>
                <a:lnTo>
                  <a:pt x="162745" y="207261"/>
                </a:lnTo>
                <a:cubicBezTo>
                  <a:pt x="157799" y="197368"/>
                  <a:pt x="160272" y="186240"/>
                  <a:pt x="167691" y="180057"/>
                </a:cubicBezTo>
                <a:lnTo>
                  <a:pt x="180057" y="167692"/>
                </a:lnTo>
                <a:cubicBezTo>
                  <a:pt x="187476" y="159036"/>
                  <a:pt x="199841" y="156563"/>
                  <a:pt x="208497" y="161509"/>
                </a:cubicBezTo>
                <a:lnTo>
                  <a:pt x="222099" y="168928"/>
                </a:lnTo>
                <a:cubicBezTo>
                  <a:pt x="223335" y="168928"/>
                  <a:pt x="224572" y="168928"/>
                  <a:pt x="225808" y="167692"/>
                </a:cubicBezTo>
                <a:cubicBezTo>
                  <a:pt x="228282" y="167692"/>
                  <a:pt x="231991" y="165219"/>
                  <a:pt x="234464" y="163982"/>
                </a:cubicBezTo>
                <a:cubicBezTo>
                  <a:pt x="235701" y="163982"/>
                  <a:pt x="235701" y="162746"/>
                  <a:pt x="236937" y="162746"/>
                </a:cubicBezTo>
                <a:lnTo>
                  <a:pt x="241883" y="147907"/>
                </a:lnTo>
                <a:cubicBezTo>
                  <a:pt x="245593" y="138015"/>
                  <a:pt x="255485" y="131832"/>
                  <a:pt x="265378" y="131832"/>
                </a:cubicBezTo>
                <a:close/>
                <a:moveTo>
                  <a:pt x="275700" y="71958"/>
                </a:moveTo>
                <a:cubicBezTo>
                  <a:pt x="222445" y="71958"/>
                  <a:pt x="172905" y="93228"/>
                  <a:pt x="134512" y="130764"/>
                </a:cubicBezTo>
                <a:cubicBezTo>
                  <a:pt x="56487" y="209589"/>
                  <a:pt x="56487" y="338462"/>
                  <a:pt x="134512" y="417287"/>
                </a:cubicBezTo>
                <a:cubicBezTo>
                  <a:pt x="172905" y="454823"/>
                  <a:pt x="222445" y="476094"/>
                  <a:pt x="275700" y="476094"/>
                </a:cubicBezTo>
                <a:cubicBezTo>
                  <a:pt x="328955" y="476094"/>
                  <a:pt x="379733" y="454823"/>
                  <a:pt x="416888" y="417287"/>
                </a:cubicBezTo>
                <a:cubicBezTo>
                  <a:pt x="455281" y="378500"/>
                  <a:pt x="476336" y="327201"/>
                  <a:pt x="476336" y="274651"/>
                </a:cubicBezTo>
                <a:cubicBezTo>
                  <a:pt x="476336" y="219599"/>
                  <a:pt x="455281" y="169551"/>
                  <a:pt x="416888" y="130764"/>
                </a:cubicBezTo>
                <a:cubicBezTo>
                  <a:pt x="379733" y="93228"/>
                  <a:pt x="328955" y="71958"/>
                  <a:pt x="275700" y="71958"/>
                </a:cubicBezTo>
                <a:close/>
                <a:moveTo>
                  <a:pt x="275700" y="49436"/>
                </a:moveTo>
                <a:cubicBezTo>
                  <a:pt x="335148" y="49436"/>
                  <a:pt x="392118" y="73209"/>
                  <a:pt x="432988" y="114498"/>
                </a:cubicBezTo>
                <a:cubicBezTo>
                  <a:pt x="475097" y="158290"/>
                  <a:pt x="498628" y="213343"/>
                  <a:pt x="498628" y="274651"/>
                </a:cubicBezTo>
                <a:cubicBezTo>
                  <a:pt x="498628" y="333457"/>
                  <a:pt x="475097" y="391012"/>
                  <a:pt x="432988" y="432302"/>
                </a:cubicBezTo>
                <a:cubicBezTo>
                  <a:pt x="392118" y="476094"/>
                  <a:pt x="335148" y="498615"/>
                  <a:pt x="275700" y="498615"/>
                </a:cubicBezTo>
                <a:cubicBezTo>
                  <a:pt x="216253" y="498615"/>
                  <a:pt x="161759" y="476094"/>
                  <a:pt x="118412" y="432302"/>
                </a:cubicBezTo>
                <a:cubicBezTo>
                  <a:pt x="32956" y="345969"/>
                  <a:pt x="32956" y="203333"/>
                  <a:pt x="118412" y="114498"/>
                </a:cubicBezTo>
                <a:cubicBezTo>
                  <a:pt x="161759" y="73209"/>
                  <a:pt x="216253" y="49436"/>
                  <a:pt x="275700" y="49436"/>
                </a:cubicBezTo>
                <a:close/>
                <a:moveTo>
                  <a:pt x="274412" y="21148"/>
                </a:moveTo>
                <a:cubicBezTo>
                  <a:pt x="207057" y="21148"/>
                  <a:pt x="143443" y="48517"/>
                  <a:pt x="96044" y="95789"/>
                </a:cubicBezTo>
                <a:cubicBezTo>
                  <a:pt x="48646" y="143062"/>
                  <a:pt x="22452" y="206507"/>
                  <a:pt x="22452" y="274927"/>
                </a:cubicBezTo>
                <a:cubicBezTo>
                  <a:pt x="22452" y="340860"/>
                  <a:pt x="48646" y="405549"/>
                  <a:pt x="96044" y="452822"/>
                </a:cubicBezTo>
                <a:cubicBezTo>
                  <a:pt x="143443" y="500094"/>
                  <a:pt x="207057" y="526218"/>
                  <a:pt x="274412" y="526218"/>
                </a:cubicBezTo>
                <a:cubicBezTo>
                  <a:pt x="343015" y="526218"/>
                  <a:pt x="406629" y="500094"/>
                  <a:pt x="454028" y="452822"/>
                </a:cubicBezTo>
                <a:cubicBezTo>
                  <a:pt x="501426" y="405549"/>
                  <a:pt x="527620" y="340860"/>
                  <a:pt x="527620" y="274927"/>
                </a:cubicBezTo>
                <a:cubicBezTo>
                  <a:pt x="527620" y="206507"/>
                  <a:pt x="501426" y="143062"/>
                  <a:pt x="454028" y="95789"/>
                </a:cubicBezTo>
                <a:cubicBezTo>
                  <a:pt x="406629" y="48517"/>
                  <a:pt x="343015" y="21148"/>
                  <a:pt x="274412" y="21148"/>
                </a:cubicBezTo>
                <a:close/>
                <a:moveTo>
                  <a:pt x="274412" y="0"/>
                </a:moveTo>
                <a:cubicBezTo>
                  <a:pt x="348005" y="0"/>
                  <a:pt x="417855" y="27369"/>
                  <a:pt x="470243" y="80861"/>
                </a:cubicBezTo>
                <a:cubicBezTo>
                  <a:pt x="521384" y="131866"/>
                  <a:pt x="550072" y="200287"/>
                  <a:pt x="550072" y="274927"/>
                </a:cubicBezTo>
                <a:cubicBezTo>
                  <a:pt x="550072" y="318468"/>
                  <a:pt x="540093" y="360764"/>
                  <a:pt x="520136" y="399329"/>
                </a:cubicBezTo>
                <a:lnTo>
                  <a:pt x="821990" y="701625"/>
                </a:lnTo>
                <a:cubicBezTo>
                  <a:pt x="855668" y="733969"/>
                  <a:pt x="855668" y="787462"/>
                  <a:pt x="821990" y="819806"/>
                </a:cubicBezTo>
                <a:cubicBezTo>
                  <a:pt x="805774" y="835978"/>
                  <a:pt x="783323" y="844686"/>
                  <a:pt x="762118" y="844686"/>
                </a:cubicBezTo>
                <a:cubicBezTo>
                  <a:pt x="740913" y="844686"/>
                  <a:pt x="718462" y="835978"/>
                  <a:pt x="703494" y="819806"/>
                </a:cubicBezTo>
                <a:lnTo>
                  <a:pt x="400393" y="518754"/>
                </a:lnTo>
                <a:cubicBezTo>
                  <a:pt x="361725" y="538659"/>
                  <a:pt x="319316" y="548611"/>
                  <a:pt x="274412" y="548611"/>
                </a:cubicBezTo>
                <a:cubicBezTo>
                  <a:pt x="200820" y="548611"/>
                  <a:pt x="132217" y="519998"/>
                  <a:pt x="79829" y="468994"/>
                </a:cubicBezTo>
                <a:cubicBezTo>
                  <a:pt x="27441" y="416745"/>
                  <a:pt x="0" y="347080"/>
                  <a:pt x="0" y="274927"/>
                </a:cubicBezTo>
                <a:cubicBezTo>
                  <a:pt x="0" y="200287"/>
                  <a:pt x="27441" y="131866"/>
                  <a:pt x="79829" y="80861"/>
                </a:cubicBezTo>
                <a:cubicBezTo>
                  <a:pt x="132217" y="27369"/>
                  <a:pt x="200820" y="0"/>
                  <a:pt x="274412" y="0"/>
                </a:cubicBezTo>
                <a:close/>
              </a:path>
            </a:pathLst>
          </a:custGeom>
          <a:solidFill>
            <a:srgbClr val="FFFFFF"/>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56" name="Freeform 55">
            <a:extLst>
              <a:ext uri="{FF2B5EF4-FFF2-40B4-BE49-F238E27FC236}">
                <a16:creationId xmlns:a16="http://schemas.microsoft.com/office/drawing/2014/main" id="{E63ACA4A-0828-434F-9BE1-CD1A54EB27AC}"/>
              </a:ext>
            </a:extLst>
          </p:cNvPr>
          <p:cNvSpPr>
            <a:spLocks noChangeArrowheads="1"/>
          </p:cNvSpPr>
          <p:nvPr/>
        </p:nvSpPr>
        <p:spPr bwMode="auto">
          <a:xfrm>
            <a:off x="8914398" y="2643496"/>
            <a:ext cx="437927" cy="414106"/>
          </a:xfrm>
          <a:custGeom>
            <a:avLst/>
            <a:gdLst>
              <a:gd name="connsiteX0" fmla="*/ 462163 w 875854"/>
              <a:gd name="connsiteY0" fmla="*/ 720183 h 828211"/>
              <a:gd name="connsiteX1" fmla="*/ 460919 w 875854"/>
              <a:gd name="connsiteY1" fmla="*/ 723908 h 828211"/>
              <a:gd name="connsiteX2" fmla="*/ 436021 w 875854"/>
              <a:gd name="connsiteY2" fmla="*/ 746259 h 828211"/>
              <a:gd name="connsiteX3" fmla="*/ 414857 w 875854"/>
              <a:gd name="connsiteY3" fmla="*/ 731358 h 828211"/>
              <a:gd name="connsiteX4" fmla="*/ 401165 w 875854"/>
              <a:gd name="connsiteY4" fmla="*/ 772334 h 828211"/>
              <a:gd name="connsiteX5" fmla="*/ 419837 w 875854"/>
              <a:gd name="connsiteY5" fmla="*/ 798410 h 828211"/>
              <a:gd name="connsiteX6" fmla="*/ 452205 w 875854"/>
              <a:gd name="connsiteY6" fmla="*/ 798410 h 828211"/>
              <a:gd name="connsiteX7" fmla="*/ 475857 w 875854"/>
              <a:gd name="connsiteY7" fmla="*/ 768609 h 828211"/>
              <a:gd name="connsiteX8" fmla="*/ 462163 w 875854"/>
              <a:gd name="connsiteY8" fmla="*/ 720183 h 828211"/>
              <a:gd name="connsiteX9" fmla="*/ 610305 w 875854"/>
              <a:gd name="connsiteY9" fmla="*/ 682932 h 828211"/>
              <a:gd name="connsiteX10" fmla="*/ 579183 w 875854"/>
              <a:gd name="connsiteY10" fmla="*/ 694108 h 828211"/>
              <a:gd name="connsiteX11" fmla="*/ 579183 w 875854"/>
              <a:gd name="connsiteY11" fmla="*/ 720183 h 828211"/>
              <a:gd name="connsiteX12" fmla="*/ 610305 w 875854"/>
              <a:gd name="connsiteY12" fmla="*/ 682932 h 828211"/>
              <a:gd name="connsiteX13" fmla="*/ 262983 w 875854"/>
              <a:gd name="connsiteY13" fmla="*/ 682932 h 828211"/>
              <a:gd name="connsiteX14" fmla="*/ 295349 w 875854"/>
              <a:gd name="connsiteY14" fmla="*/ 720183 h 828211"/>
              <a:gd name="connsiteX15" fmla="*/ 295349 w 875854"/>
              <a:gd name="connsiteY15" fmla="*/ 694108 h 828211"/>
              <a:gd name="connsiteX16" fmla="*/ 262983 w 875854"/>
              <a:gd name="connsiteY16" fmla="*/ 682932 h 828211"/>
              <a:gd name="connsiteX17" fmla="*/ 549305 w 875854"/>
              <a:gd name="connsiteY17" fmla="*/ 615881 h 828211"/>
              <a:gd name="connsiteX18" fmla="*/ 509469 w 875854"/>
              <a:gd name="connsiteY18" fmla="*/ 625814 h 828211"/>
              <a:gd name="connsiteX19" fmla="*/ 498265 w 875854"/>
              <a:gd name="connsiteY19" fmla="*/ 649407 h 828211"/>
              <a:gd name="connsiteX20" fmla="*/ 478347 w 875854"/>
              <a:gd name="connsiteY20" fmla="*/ 674240 h 828211"/>
              <a:gd name="connsiteX21" fmla="*/ 490795 w 875854"/>
              <a:gd name="connsiteY21" fmla="*/ 746259 h 828211"/>
              <a:gd name="connsiteX22" fmla="*/ 515693 w 875854"/>
              <a:gd name="connsiteY22" fmla="*/ 712733 h 828211"/>
              <a:gd name="connsiteX23" fmla="*/ 516939 w 875854"/>
              <a:gd name="connsiteY23" fmla="*/ 711491 h 828211"/>
              <a:gd name="connsiteX24" fmla="*/ 555529 w 875854"/>
              <a:gd name="connsiteY24" fmla="*/ 680449 h 828211"/>
              <a:gd name="connsiteX25" fmla="*/ 555529 w 875854"/>
              <a:gd name="connsiteY25" fmla="*/ 620848 h 828211"/>
              <a:gd name="connsiteX26" fmla="*/ 554285 w 875854"/>
              <a:gd name="connsiteY26" fmla="*/ 615881 h 828211"/>
              <a:gd name="connsiteX27" fmla="*/ 549305 w 875854"/>
              <a:gd name="connsiteY27" fmla="*/ 615881 h 828211"/>
              <a:gd name="connsiteX28" fmla="*/ 319001 w 875854"/>
              <a:gd name="connsiteY28" fmla="*/ 615881 h 828211"/>
              <a:gd name="connsiteX29" fmla="*/ 316513 w 875854"/>
              <a:gd name="connsiteY29" fmla="*/ 620848 h 828211"/>
              <a:gd name="connsiteX30" fmla="*/ 316513 w 875854"/>
              <a:gd name="connsiteY30" fmla="*/ 680449 h 828211"/>
              <a:gd name="connsiteX31" fmla="*/ 356349 w 875854"/>
              <a:gd name="connsiteY31" fmla="*/ 711491 h 828211"/>
              <a:gd name="connsiteX32" fmla="*/ 357593 w 875854"/>
              <a:gd name="connsiteY32" fmla="*/ 712733 h 828211"/>
              <a:gd name="connsiteX33" fmla="*/ 384981 w 875854"/>
              <a:gd name="connsiteY33" fmla="*/ 751225 h 828211"/>
              <a:gd name="connsiteX34" fmla="*/ 396185 w 875854"/>
              <a:gd name="connsiteY34" fmla="*/ 675482 h 828211"/>
              <a:gd name="connsiteX35" fmla="*/ 375021 w 875854"/>
              <a:gd name="connsiteY35" fmla="*/ 649407 h 828211"/>
              <a:gd name="connsiteX36" fmla="*/ 363817 w 875854"/>
              <a:gd name="connsiteY36" fmla="*/ 625814 h 828211"/>
              <a:gd name="connsiteX37" fmla="*/ 322737 w 875854"/>
              <a:gd name="connsiteY37" fmla="*/ 615881 h 828211"/>
              <a:gd name="connsiteX38" fmla="*/ 319001 w 875854"/>
              <a:gd name="connsiteY38" fmla="*/ 615881 h 828211"/>
              <a:gd name="connsiteX39" fmla="*/ 540591 w 875854"/>
              <a:gd name="connsiteY39" fmla="*/ 532687 h 828211"/>
              <a:gd name="connsiteX40" fmla="*/ 519427 w 875854"/>
              <a:gd name="connsiteY40" fmla="*/ 600980 h 828211"/>
              <a:gd name="connsiteX41" fmla="*/ 544325 w 875854"/>
              <a:gd name="connsiteY41" fmla="*/ 594772 h 828211"/>
              <a:gd name="connsiteX42" fmla="*/ 551795 w 875854"/>
              <a:gd name="connsiteY42" fmla="*/ 593530 h 828211"/>
              <a:gd name="connsiteX43" fmla="*/ 567979 w 875854"/>
              <a:gd name="connsiteY43" fmla="*/ 598497 h 828211"/>
              <a:gd name="connsiteX44" fmla="*/ 579183 w 875854"/>
              <a:gd name="connsiteY44" fmla="*/ 620848 h 828211"/>
              <a:gd name="connsiteX45" fmla="*/ 579183 w 875854"/>
              <a:gd name="connsiteY45" fmla="*/ 669274 h 828211"/>
              <a:gd name="connsiteX46" fmla="*/ 620263 w 875854"/>
              <a:gd name="connsiteY46" fmla="*/ 656857 h 828211"/>
              <a:gd name="connsiteX47" fmla="*/ 627733 w 875854"/>
              <a:gd name="connsiteY47" fmla="*/ 615881 h 828211"/>
              <a:gd name="connsiteX48" fmla="*/ 544325 w 875854"/>
              <a:gd name="connsiteY48" fmla="*/ 532687 h 828211"/>
              <a:gd name="connsiteX49" fmla="*/ 482081 w 875854"/>
              <a:gd name="connsiteY49" fmla="*/ 532687 h 828211"/>
              <a:gd name="connsiteX50" fmla="*/ 468387 w 875854"/>
              <a:gd name="connsiteY50" fmla="*/ 653132 h 828211"/>
              <a:gd name="connsiteX51" fmla="*/ 469633 w 875854"/>
              <a:gd name="connsiteY51" fmla="*/ 653132 h 828211"/>
              <a:gd name="connsiteX52" fmla="*/ 478347 w 875854"/>
              <a:gd name="connsiteY52" fmla="*/ 640715 h 828211"/>
              <a:gd name="connsiteX53" fmla="*/ 490795 w 875854"/>
              <a:gd name="connsiteY53" fmla="*/ 612156 h 828211"/>
              <a:gd name="connsiteX54" fmla="*/ 499509 w 875854"/>
              <a:gd name="connsiteY54" fmla="*/ 591047 h 828211"/>
              <a:gd name="connsiteX55" fmla="*/ 500755 w 875854"/>
              <a:gd name="connsiteY55" fmla="*/ 588563 h 828211"/>
              <a:gd name="connsiteX56" fmla="*/ 506979 w 875854"/>
              <a:gd name="connsiteY56" fmla="*/ 567455 h 828211"/>
              <a:gd name="connsiteX57" fmla="*/ 508223 w 875854"/>
              <a:gd name="connsiteY57" fmla="*/ 564971 h 828211"/>
              <a:gd name="connsiteX58" fmla="*/ 516939 w 875854"/>
              <a:gd name="connsiteY58" fmla="*/ 532687 h 828211"/>
              <a:gd name="connsiteX59" fmla="*/ 355103 w 875854"/>
              <a:gd name="connsiteY59" fmla="*/ 532687 h 828211"/>
              <a:gd name="connsiteX60" fmla="*/ 365063 w 875854"/>
              <a:gd name="connsiteY60" fmla="*/ 564971 h 828211"/>
              <a:gd name="connsiteX61" fmla="*/ 366307 w 875854"/>
              <a:gd name="connsiteY61" fmla="*/ 567455 h 828211"/>
              <a:gd name="connsiteX62" fmla="*/ 373777 w 875854"/>
              <a:gd name="connsiteY62" fmla="*/ 588563 h 828211"/>
              <a:gd name="connsiteX63" fmla="*/ 373777 w 875854"/>
              <a:gd name="connsiteY63" fmla="*/ 591047 h 828211"/>
              <a:gd name="connsiteX64" fmla="*/ 382491 w 875854"/>
              <a:gd name="connsiteY64" fmla="*/ 612156 h 828211"/>
              <a:gd name="connsiteX65" fmla="*/ 394939 w 875854"/>
              <a:gd name="connsiteY65" fmla="*/ 640715 h 828211"/>
              <a:gd name="connsiteX66" fmla="*/ 404899 w 875854"/>
              <a:gd name="connsiteY66" fmla="*/ 654373 h 828211"/>
              <a:gd name="connsiteX67" fmla="*/ 392449 w 875854"/>
              <a:gd name="connsiteY67" fmla="*/ 532687 h 828211"/>
              <a:gd name="connsiteX68" fmla="*/ 330205 w 875854"/>
              <a:gd name="connsiteY68" fmla="*/ 532687 h 828211"/>
              <a:gd name="connsiteX69" fmla="*/ 245553 w 875854"/>
              <a:gd name="connsiteY69" fmla="*/ 615881 h 828211"/>
              <a:gd name="connsiteX70" fmla="*/ 251779 w 875854"/>
              <a:gd name="connsiteY70" fmla="*/ 656857 h 828211"/>
              <a:gd name="connsiteX71" fmla="*/ 295349 w 875854"/>
              <a:gd name="connsiteY71" fmla="*/ 669274 h 828211"/>
              <a:gd name="connsiteX72" fmla="*/ 295349 w 875854"/>
              <a:gd name="connsiteY72" fmla="*/ 620848 h 828211"/>
              <a:gd name="connsiteX73" fmla="*/ 305309 w 875854"/>
              <a:gd name="connsiteY73" fmla="*/ 598497 h 828211"/>
              <a:gd name="connsiteX74" fmla="*/ 327715 w 875854"/>
              <a:gd name="connsiteY74" fmla="*/ 594772 h 828211"/>
              <a:gd name="connsiteX75" fmla="*/ 353859 w 875854"/>
              <a:gd name="connsiteY75" fmla="*/ 600980 h 828211"/>
              <a:gd name="connsiteX76" fmla="*/ 332695 w 875854"/>
              <a:gd name="connsiteY76" fmla="*/ 532687 h 828211"/>
              <a:gd name="connsiteX77" fmla="*/ 436021 w 875854"/>
              <a:gd name="connsiteY77" fmla="*/ 485503 h 828211"/>
              <a:gd name="connsiteX78" fmla="*/ 412367 w 875854"/>
              <a:gd name="connsiteY78" fmla="*/ 509095 h 828211"/>
              <a:gd name="connsiteX79" fmla="*/ 433531 w 875854"/>
              <a:gd name="connsiteY79" fmla="*/ 721425 h 828211"/>
              <a:gd name="connsiteX80" fmla="*/ 438511 w 875854"/>
              <a:gd name="connsiteY80" fmla="*/ 721425 h 828211"/>
              <a:gd name="connsiteX81" fmla="*/ 460919 w 875854"/>
              <a:gd name="connsiteY81" fmla="*/ 509095 h 828211"/>
              <a:gd name="connsiteX82" fmla="*/ 436021 w 875854"/>
              <a:gd name="connsiteY82" fmla="*/ 485503 h 828211"/>
              <a:gd name="connsiteX83" fmla="*/ 434519 w 875854"/>
              <a:gd name="connsiteY83" fmla="*/ 225922 h 828211"/>
              <a:gd name="connsiteX84" fmla="*/ 389575 w 875854"/>
              <a:gd name="connsiteY84" fmla="*/ 271277 h 828211"/>
              <a:gd name="connsiteX85" fmla="*/ 434519 w 875854"/>
              <a:gd name="connsiteY85" fmla="*/ 316632 h 828211"/>
              <a:gd name="connsiteX86" fmla="*/ 480709 w 875854"/>
              <a:gd name="connsiteY86" fmla="*/ 271277 h 828211"/>
              <a:gd name="connsiteX87" fmla="*/ 434519 w 875854"/>
              <a:gd name="connsiteY87" fmla="*/ 225922 h 828211"/>
              <a:gd name="connsiteX88" fmla="*/ 434519 w 875854"/>
              <a:gd name="connsiteY88" fmla="*/ 203244 h 828211"/>
              <a:gd name="connsiteX89" fmla="*/ 503181 w 875854"/>
              <a:gd name="connsiteY89" fmla="*/ 271277 h 828211"/>
              <a:gd name="connsiteX90" fmla="*/ 434519 w 875854"/>
              <a:gd name="connsiteY90" fmla="*/ 339309 h 828211"/>
              <a:gd name="connsiteX91" fmla="*/ 367103 w 875854"/>
              <a:gd name="connsiteY91" fmla="*/ 271277 h 828211"/>
              <a:gd name="connsiteX92" fmla="*/ 434519 w 875854"/>
              <a:gd name="connsiteY92" fmla="*/ 203244 h 828211"/>
              <a:gd name="connsiteX93" fmla="*/ 373777 w 875854"/>
              <a:gd name="connsiteY93" fmla="*/ 141553 h 828211"/>
              <a:gd name="connsiteX94" fmla="*/ 333941 w 875854"/>
              <a:gd name="connsiteY94" fmla="*/ 367542 h 828211"/>
              <a:gd name="connsiteX95" fmla="*/ 350123 w 875854"/>
              <a:gd name="connsiteY95" fmla="*/ 510337 h 828211"/>
              <a:gd name="connsiteX96" fmla="*/ 389961 w 875854"/>
              <a:gd name="connsiteY96" fmla="*/ 510337 h 828211"/>
              <a:gd name="connsiteX97" fmla="*/ 389961 w 875854"/>
              <a:gd name="connsiteY97" fmla="*/ 509095 h 828211"/>
              <a:gd name="connsiteX98" fmla="*/ 391205 w 875854"/>
              <a:gd name="connsiteY98" fmla="*/ 495436 h 828211"/>
              <a:gd name="connsiteX99" fmla="*/ 436021 w 875854"/>
              <a:gd name="connsiteY99" fmla="*/ 463152 h 828211"/>
              <a:gd name="connsiteX100" fmla="*/ 479591 w 875854"/>
              <a:gd name="connsiteY100" fmla="*/ 491711 h 828211"/>
              <a:gd name="connsiteX101" fmla="*/ 483327 w 875854"/>
              <a:gd name="connsiteY101" fmla="*/ 509095 h 828211"/>
              <a:gd name="connsiteX102" fmla="*/ 483327 w 875854"/>
              <a:gd name="connsiteY102" fmla="*/ 510337 h 828211"/>
              <a:gd name="connsiteX103" fmla="*/ 523163 w 875854"/>
              <a:gd name="connsiteY103" fmla="*/ 510337 h 828211"/>
              <a:gd name="connsiteX104" fmla="*/ 538101 w 875854"/>
              <a:gd name="connsiteY104" fmla="*/ 367542 h 828211"/>
              <a:gd name="connsiteX105" fmla="*/ 499509 w 875854"/>
              <a:gd name="connsiteY105" fmla="*/ 141553 h 828211"/>
              <a:gd name="connsiteX106" fmla="*/ 436021 w 875854"/>
              <a:gd name="connsiteY106" fmla="*/ 22351 h 828211"/>
              <a:gd name="connsiteX107" fmla="*/ 433531 w 875854"/>
              <a:gd name="connsiteY107" fmla="*/ 23592 h 828211"/>
              <a:gd name="connsiteX108" fmla="*/ 382491 w 875854"/>
              <a:gd name="connsiteY108" fmla="*/ 119203 h 828211"/>
              <a:gd name="connsiteX109" fmla="*/ 490795 w 875854"/>
              <a:gd name="connsiteY109" fmla="*/ 119203 h 828211"/>
              <a:gd name="connsiteX110" fmla="*/ 439755 w 875854"/>
              <a:gd name="connsiteY110" fmla="*/ 23592 h 828211"/>
              <a:gd name="connsiteX111" fmla="*/ 436021 w 875854"/>
              <a:gd name="connsiteY111" fmla="*/ 22351 h 828211"/>
              <a:gd name="connsiteX112" fmla="*/ 436021 w 875854"/>
              <a:gd name="connsiteY112" fmla="*/ 0 h 828211"/>
              <a:gd name="connsiteX113" fmla="*/ 457183 w 875854"/>
              <a:gd name="connsiteY113" fmla="*/ 11176 h 828211"/>
              <a:gd name="connsiteX114" fmla="*/ 560509 w 875854"/>
              <a:gd name="connsiteY114" fmla="*/ 367542 h 828211"/>
              <a:gd name="connsiteX115" fmla="*/ 546815 w 875854"/>
              <a:gd name="connsiteY115" fmla="*/ 510337 h 828211"/>
              <a:gd name="connsiteX116" fmla="*/ 650141 w 875854"/>
              <a:gd name="connsiteY116" fmla="*/ 615881 h 828211"/>
              <a:gd name="connsiteX117" fmla="*/ 645161 w 875854"/>
              <a:gd name="connsiteY117" fmla="*/ 655615 h 828211"/>
              <a:gd name="connsiteX118" fmla="*/ 657609 w 875854"/>
              <a:gd name="connsiteY118" fmla="*/ 655615 h 828211"/>
              <a:gd name="connsiteX119" fmla="*/ 782099 w 875854"/>
              <a:gd name="connsiteY119" fmla="*/ 716458 h 828211"/>
              <a:gd name="connsiteX120" fmla="*/ 858035 w 875854"/>
              <a:gd name="connsiteY120" fmla="*/ 630781 h 828211"/>
              <a:gd name="connsiteX121" fmla="*/ 874219 w 875854"/>
              <a:gd name="connsiteY121" fmla="*/ 632023 h 828211"/>
              <a:gd name="connsiteX122" fmla="*/ 871729 w 875854"/>
              <a:gd name="connsiteY122" fmla="*/ 646923 h 828211"/>
              <a:gd name="connsiteX123" fmla="*/ 790813 w 875854"/>
              <a:gd name="connsiteY123" fmla="*/ 741292 h 828211"/>
              <a:gd name="connsiteX124" fmla="*/ 782099 w 875854"/>
              <a:gd name="connsiteY124" fmla="*/ 746259 h 828211"/>
              <a:gd name="connsiteX125" fmla="*/ 772139 w 875854"/>
              <a:gd name="connsiteY125" fmla="*/ 741292 h 828211"/>
              <a:gd name="connsiteX126" fmla="*/ 656365 w 875854"/>
              <a:gd name="connsiteY126" fmla="*/ 677965 h 828211"/>
              <a:gd name="connsiteX127" fmla="*/ 636447 w 875854"/>
              <a:gd name="connsiteY127" fmla="*/ 679207 h 828211"/>
              <a:gd name="connsiteX128" fmla="*/ 585407 w 875854"/>
              <a:gd name="connsiteY128" fmla="*/ 743775 h 828211"/>
              <a:gd name="connsiteX129" fmla="*/ 575447 w 875854"/>
              <a:gd name="connsiteY129" fmla="*/ 746259 h 828211"/>
              <a:gd name="connsiteX130" fmla="*/ 565489 w 875854"/>
              <a:gd name="connsiteY130" fmla="*/ 743775 h 828211"/>
              <a:gd name="connsiteX131" fmla="*/ 555529 w 875854"/>
              <a:gd name="connsiteY131" fmla="*/ 727633 h 828211"/>
              <a:gd name="connsiteX132" fmla="*/ 555529 w 875854"/>
              <a:gd name="connsiteY132" fmla="*/ 706524 h 828211"/>
              <a:gd name="connsiteX133" fmla="*/ 533121 w 875854"/>
              <a:gd name="connsiteY133" fmla="*/ 726392 h 828211"/>
              <a:gd name="connsiteX134" fmla="*/ 470877 w 875854"/>
              <a:gd name="connsiteY134" fmla="*/ 813310 h 828211"/>
              <a:gd name="connsiteX135" fmla="*/ 469633 w 875854"/>
              <a:gd name="connsiteY135" fmla="*/ 813310 h 828211"/>
              <a:gd name="connsiteX136" fmla="*/ 436021 w 875854"/>
              <a:gd name="connsiteY136" fmla="*/ 828211 h 828211"/>
              <a:gd name="connsiteX137" fmla="*/ 403653 w 875854"/>
              <a:gd name="connsiteY137" fmla="*/ 813310 h 828211"/>
              <a:gd name="connsiteX138" fmla="*/ 340165 w 875854"/>
              <a:gd name="connsiteY138" fmla="*/ 726392 h 828211"/>
              <a:gd name="connsiteX139" fmla="*/ 316513 w 875854"/>
              <a:gd name="connsiteY139" fmla="*/ 706524 h 828211"/>
              <a:gd name="connsiteX140" fmla="*/ 316513 w 875854"/>
              <a:gd name="connsiteY140" fmla="*/ 727633 h 828211"/>
              <a:gd name="connsiteX141" fmla="*/ 306553 w 875854"/>
              <a:gd name="connsiteY141" fmla="*/ 743775 h 828211"/>
              <a:gd name="connsiteX142" fmla="*/ 297839 w 875854"/>
              <a:gd name="connsiteY142" fmla="*/ 746259 h 828211"/>
              <a:gd name="connsiteX143" fmla="*/ 287879 w 875854"/>
              <a:gd name="connsiteY143" fmla="*/ 743775 h 828211"/>
              <a:gd name="connsiteX144" fmla="*/ 236839 w 875854"/>
              <a:gd name="connsiteY144" fmla="*/ 677965 h 828211"/>
              <a:gd name="connsiteX145" fmla="*/ 216921 w 875854"/>
              <a:gd name="connsiteY145" fmla="*/ 677965 h 828211"/>
              <a:gd name="connsiteX146" fmla="*/ 101147 w 875854"/>
              <a:gd name="connsiteY146" fmla="*/ 741292 h 828211"/>
              <a:gd name="connsiteX147" fmla="*/ 91189 w 875854"/>
              <a:gd name="connsiteY147" fmla="*/ 746259 h 828211"/>
              <a:gd name="connsiteX148" fmla="*/ 82475 w 875854"/>
              <a:gd name="connsiteY148" fmla="*/ 741292 h 828211"/>
              <a:gd name="connsiteX149" fmla="*/ 2801 w 875854"/>
              <a:gd name="connsiteY149" fmla="*/ 641956 h 828211"/>
              <a:gd name="connsiteX150" fmla="*/ 2801 w 875854"/>
              <a:gd name="connsiteY150" fmla="*/ 625814 h 828211"/>
              <a:gd name="connsiteX151" fmla="*/ 18985 w 875854"/>
              <a:gd name="connsiteY151" fmla="*/ 624573 h 828211"/>
              <a:gd name="connsiteX152" fmla="*/ 92433 w 875854"/>
              <a:gd name="connsiteY152" fmla="*/ 716458 h 828211"/>
              <a:gd name="connsiteX153" fmla="*/ 215677 w 875854"/>
              <a:gd name="connsiteY153" fmla="*/ 655615 h 828211"/>
              <a:gd name="connsiteX154" fmla="*/ 228125 w 875854"/>
              <a:gd name="connsiteY154" fmla="*/ 655615 h 828211"/>
              <a:gd name="connsiteX155" fmla="*/ 223145 w 875854"/>
              <a:gd name="connsiteY155" fmla="*/ 615881 h 828211"/>
              <a:gd name="connsiteX156" fmla="*/ 327715 w 875854"/>
              <a:gd name="connsiteY156" fmla="*/ 510337 h 828211"/>
              <a:gd name="connsiteX157" fmla="*/ 312777 w 875854"/>
              <a:gd name="connsiteY157" fmla="*/ 367542 h 828211"/>
              <a:gd name="connsiteX158" fmla="*/ 414857 w 875854"/>
              <a:gd name="connsiteY158" fmla="*/ 11176 h 828211"/>
              <a:gd name="connsiteX159" fmla="*/ 436021 w 875854"/>
              <a:gd name="connsiteY159" fmla="*/ 0 h 82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875854" h="828211">
                <a:moveTo>
                  <a:pt x="462163" y="720183"/>
                </a:moveTo>
                <a:lnTo>
                  <a:pt x="460919" y="723908"/>
                </a:lnTo>
                <a:cubicBezTo>
                  <a:pt x="459673" y="737567"/>
                  <a:pt x="449715" y="746259"/>
                  <a:pt x="436021" y="746259"/>
                </a:cubicBezTo>
                <a:cubicBezTo>
                  <a:pt x="426061" y="746259"/>
                  <a:pt x="417347" y="740050"/>
                  <a:pt x="414857" y="731358"/>
                </a:cubicBezTo>
                <a:cubicBezTo>
                  <a:pt x="411123" y="745017"/>
                  <a:pt x="406143" y="759917"/>
                  <a:pt x="401165" y="772334"/>
                </a:cubicBezTo>
                <a:lnTo>
                  <a:pt x="419837" y="798410"/>
                </a:lnTo>
                <a:cubicBezTo>
                  <a:pt x="428551" y="807102"/>
                  <a:pt x="444735" y="807102"/>
                  <a:pt x="452205" y="798410"/>
                </a:cubicBezTo>
                <a:lnTo>
                  <a:pt x="475857" y="768609"/>
                </a:lnTo>
                <a:cubicBezTo>
                  <a:pt x="469633" y="753709"/>
                  <a:pt x="465897" y="737567"/>
                  <a:pt x="462163" y="720183"/>
                </a:cubicBezTo>
                <a:close/>
                <a:moveTo>
                  <a:pt x="610305" y="682932"/>
                </a:moveTo>
                <a:cubicBezTo>
                  <a:pt x="599101" y="685416"/>
                  <a:pt x="589141" y="687899"/>
                  <a:pt x="579183" y="694108"/>
                </a:cubicBezTo>
                <a:lnTo>
                  <a:pt x="579183" y="720183"/>
                </a:lnTo>
                <a:cubicBezTo>
                  <a:pt x="591631" y="710250"/>
                  <a:pt x="602835" y="697833"/>
                  <a:pt x="610305" y="682932"/>
                </a:cubicBezTo>
                <a:close/>
                <a:moveTo>
                  <a:pt x="262983" y="682932"/>
                </a:moveTo>
                <a:cubicBezTo>
                  <a:pt x="270451" y="697833"/>
                  <a:pt x="281655" y="710250"/>
                  <a:pt x="295349" y="720183"/>
                </a:cubicBezTo>
                <a:lnTo>
                  <a:pt x="295349" y="694108"/>
                </a:lnTo>
                <a:cubicBezTo>
                  <a:pt x="284145" y="687899"/>
                  <a:pt x="274187" y="685416"/>
                  <a:pt x="262983" y="682932"/>
                </a:cubicBezTo>
                <a:close/>
                <a:moveTo>
                  <a:pt x="549305" y="615881"/>
                </a:moveTo>
                <a:lnTo>
                  <a:pt x="509469" y="625814"/>
                </a:lnTo>
                <a:cubicBezTo>
                  <a:pt x="505735" y="634506"/>
                  <a:pt x="501999" y="641956"/>
                  <a:pt x="498265" y="649407"/>
                </a:cubicBezTo>
                <a:cubicBezTo>
                  <a:pt x="493285" y="660582"/>
                  <a:pt x="487061" y="669274"/>
                  <a:pt x="478347" y="674240"/>
                </a:cubicBezTo>
                <a:cubicBezTo>
                  <a:pt x="477101" y="685416"/>
                  <a:pt x="480837" y="713975"/>
                  <a:pt x="490795" y="746259"/>
                </a:cubicBezTo>
                <a:lnTo>
                  <a:pt x="515693" y="712733"/>
                </a:lnTo>
                <a:cubicBezTo>
                  <a:pt x="516939" y="712733"/>
                  <a:pt x="516939" y="711491"/>
                  <a:pt x="516939" y="711491"/>
                </a:cubicBezTo>
                <a:cubicBezTo>
                  <a:pt x="528143" y="699074"/>
                  <a:pt x="541835" y="687899"/>
                  <a:pt x="555529" y="680449"/>
                </a:cubicBezTo>
                <a:lnTo>
                  <a:pt x="555529" y="620848"/>
                </a:lnTo>
                <a:cubicBezTo>
                  <a:pt x="555529" y="618364"/>
                  <a:pt x="555529" y="617122"/>
                  <a:pt x="554285" y="615881"/>
                </a:cubicBezTo>
                <a:cubicBezTo>
                  <a:pt x="554285" y="615881"/>
                  <a:pt x="551795" y="614639"/>
                  <a:pt x="549305" y="615881"/>
                </a:cubicBezTo>
                <a:close/>
                <a:moveTo>
                  <a:pt x="319001" y="615881"/>
                </a:moveTo>
                <a:cubicBezTo>
                  <a:pt x="317757" y="617122"/>
                  <a:pt x="316513" y="618364"/>
                  <a:pt x="316513" y="620848"/>
                </a:cubicBezTo>
                <a:lnTo>
                  <a:pt x="316513" y="680449"/>
                </a:lnTo>
                <a:cubicBezTo>
                  <a:pt x="331451" y="687899"/>
                  <a:pt x="343899" y="699074"/>
                  <a:pt x="356349" y="711491"/>
                </a:cubicBezTo>
                <a:lnTo>
                  <a:pt x="357593" y="712733"/>
                </a:lnTo>
                <a:lnTo>
                  <a:pt x="384981" y="751225"/>
                </a:lnTo>
                <a:cubicBezTo>
                  <a:pt x="397429" y="713975"/>
                  <a:pt x="399919" y="682932"/>
                  <a:pt x="396185" y="675482"/>
                </a:cubicBezTo>
                <a:cubicBezTo>
                  <a:pt x="387471" y="669274"/>
                  <a:pt x="380001" y="660582"/>
                  <a:pt x="375021" y="649407"/>
                </a:cubicBezTo>
                <a:cubicBezTo>
                  <a:pt x="371287" y="641956"/>
                  <a:pt x="367553" y="634506"/>
                  <a:pt x="363817" y="625814"/>
                </a:cubicBezTo>
                <a:lnTo>
                  <a:pt x="322737" y="615881"/>
                </a:lnTo>
                <a:cubicBezTo>
                  <a:pt x="320247" y="615881"/>
                  <a:pt x="319001" y="615881"/>
                  <a:pt x="319001" y="615881"/>
                </a:cubicBezTo>
                <a:close/>
                <a:moveTo>
                  <a:pt x="540591" y="532687"/>
                </a:moveTo>
                <a:cubicBezTo>
                  <a:pt x="534367" y="556279"/>
                  <a:pt x="528143" y="578630"/>
                  <a:pt x="519427" y="600980"/>
                </a:cubicBezTo>
                <a:lnTo>
                  <a:pt x="544325" y="594772"/>
                </a:lnTo>
                <a:cubicBezTo>
                  <a:pt x="546815" y="593530"/>
                  <a:pt x="549305" y="593530"/>
                  <a:pt x="551795" y="593530"/>
                </a:cubicBezTo>
                <a:cubicBezTo>
                  <a:pt x="558019" y="593530"/>
                  <a:pt x="562999" y="594772"/>
                  <a:pt x="567979" y="598497"/>
                </a:cubicBezTo>
                <a:cubicBezTo>
                  <a:pt x="575447" y="604705"/>
                  <a:pt x="579183" y="612156"/>
                  <a:pt x="579183" y="620848"/>
                </a:cubicBezTo>
                <a:lnTo>
                  <a:pt x="579183" y="669274"/>
                </a:lnTo>
                <a:cubicBezTo>
                  <a:pt x="592875" y="663065"/>
                  <a:pt x="606569" y="659340"/>
                  <a:pt x="620263" y="656857"/>
                </a:cubicBezTo>
                <a:cubicBezTo>
                  <a:pt x="625243" y="644440"/>
                  <a:pt x="627733" y="629539"/>
                  <a:pt x="627733" y="615881"/>
                </a:cubicBezTo>
                <a:cubicBezTo>
                  <a:pt x="627733" y="569938"/>
                  <a:pt x="590387" y="532687"/>
                  <a:pt x="544325" y="532687"/>
                </a:cubicBezTo>
                <a:close/>
                <a:moveTo>
                  <a:pt x="482081" y="532687"/>
                </a:moveTo>
                <a:lnTo>
                  <a:pt x="468387" y="653132"/>
                </a:lnTo>
                <a:cubicBezTo>
                  <a:pt x="468387" y="653132"/>
                  <a:pt x="468387" y="653132"/>
                  <a:pt x="469633" y="653132"/>
                </a:cubicBezTo>
                <a:cubicBezTo>
                  <a:pt x="472123" y="649407"/>
                  <a:pt x="475857" y="645681"/>
                  <a:pt x="478347" y="640715"/>
                </a:cubicBezTo>
                <a:cubicBezTo>
                  <a:pt x="483327" y="630781"/>
                  <a:pt x="487061" y="622089"/>
                  <a:pt x="490795" y="612156"/>
                </a:cubicBezTo>
                <a:cubicBezTo>
                  <a:pt x="494531" y="604705"/>
                  <a:pt x="497019" y="597255"/>
                  <a:pt x="499509" y="591047"/>
                </a:cubicBezTo>
                <a:cubicBezTo>
                  <a:pt x="499509" y="589805"/>
                  <a:pt x="499509" y="588563"/>
                  <a:pt x="500755" y="588563"/>
                </a:cubicBezTo>
                <a:cubicBezTo>
                  <a:pt x="503245" y="581113"/>
                  <a:pt x="504489" y="574905"/>
                  <a:pt x="506979" y="567455"/>
                </a:cubicBezTo>
                <a:cubicBezTo>
                  <a:pt x="506979" y="566213"/>
                  <a:pt x="508223" y="566213"/>
                  <a:pt x="508223" y="564971"/>
                </a:cubicBezTo>
                <a:cubicBezTo>
                  <a:pt x="510713" y="555038"/>
                  <a:pt x="514449" y="543862"/>
                  <a:pt x="516939" y="532687"/>
                </a:cubicBezTo>
                <a:close/>
                <a:moveTo>
                  <a:pt x="355103" y="532687"/>
                </a:moveTo>
                <a:cubicBezTo>
                  <a:pt x="358839" y="543862"/>
                  <a:pt x="361327" y="555038"/>
                  <a:pt x="365063" y="564971"/>
                </a:cubicBezTo>
                <a:cubicBezTo>
                  <a:pt x="366307" y="566213"/>
                  <a:pt x="366307" y="566213"/>
                  <a:pt x="366307" y="567455"/>
                </a:cubicBezTo>
                <a:cubicBezTo>
                  <a:pt x="367553" y="574905"/>
                  <a:pt x="370041" y="581113"/>
                  <a:pt x="373777" y="588563"/>
                </a:cubicBezTo>
                <a:cubicBezTo>
                  <a:pt x="373777" y="588563"/>
                  <a:pt x="373777" y="589805"/>
                  <a:pt x="373777" y="591047"/>
                </a:cubicBezTo>
                <a:cubicBezTo>
                  <a:pt x="376267" y="597255"/>
                  <a:pt x="380001" y="604705"/>
                  <a:pt x="382491" y="612156"/>
                </a:cubicBezTo>
                <a:cubicBezTo>
                  <a:pt x="386225" y="622089"/>
                  <a:pt x="389961" y="630781"/>
                  <a:pt x="394939" y="640715"/>
                </a:cubicBezTo>
                <a:cubicBezTo>
                  <a:pt x="397429" y="645681"/>
                  <a:pt x="401165" y="650648"/>
                  <a:pt x="404899" y="654373"/>
                </a:cubicBezTo>
                <a:lnTo>
                  <a:pt x="392449" y="532687"/>
                </a:lnTo>
                <a:close/>
                <a:moveTo>
                  <a:pt x="330205" y="532687"/>
                </a:moveTo>
                <a:cubicBezTo>
                  <a:pt x="282901" y="532687"/>
                  <a:pt x="245553" y="569938"/>
                  <a:pt x="245553" y="615881"/>
                </a:cubicBezTo>
                <a:cubicBezTo>
                  <a:pt x="245553" y="629539"/>
                  <a:pt x="248043" y="644440"/>
                  <a:pt x="251779" y="656857"/>
                </a:cubicBezTo>
                <a:cubicBezTo>
                  <a:pt x="266717" y="659340"/>
                  <a:pt x="281655" y="663065"/>
                  <a:pt x="295349" y="669274"/>
                </a:cubicBezTo>
                <a:lnTo>
                  <a:pt x="295349" y="620848"/>
                </a:lnTo>
                <a:cubicBezTo>
                  <a:pt x="295349" y="612156"/>
                  <a:pt x="299083" y="604705"/>
                  <a:pt x="305309" y="598497"/>
                </a:cubicBezTo>
                <a:cubicBezTo>
                  <a:pt x="311533" y="593530"/>
                  <a:pt x="320247" y="592289"/>
                  <a:pt x="327715" y="594772"/>
                </a:cubicBezTo>
                <a:lnTo>
                  <a:pt x="353859" y="600980"/>
                </a:lnTo>
                <a:cubicBezTo>
                  <a:pt x="345145" y="578630"/>
                  <a:pt x="338919" y="556279"/>
                  <a:pt x="332695" y="532687"/>
                </a:cubicBezTo>
                <a:close/>
                <a:moveTo>
                  <a:pt x="436021" y="485503"/>
                </a:moveTo>
                <a:cubicBezTo>
                  <a:pt x="423571" y="485503"/>
                  <a:pt x="412367" y="495436"/>
                  <a:pt x="412367" y="509095"/>
                </a:cubicBezTo>
                <a:lnTo>
                  <a:pt x="433531" y="721425"/>
                </a:lnTo>
                <a:cubicBezTo>
                  <a:pt x="434775" y="723908"/>
                  <a:pt x="438511" y="723908"/>
                  <a:pt x="438511" y="721425"/>
                </a:cubicBezTo>
                <a:lnTo>
                  <a:pt x="460919" y="509095"/>
                </a:lnTo>
                <a:cubicBezTo>
                  <a:pt x="460919" y="495436"/>
                  <a:pt x="449715" y="485503"/>
                  <a:pt x="436021" y="485503"/>
                </a:cubicBezTo>
                <a:close/>
                <a:moveTo>
                  <a:pt x="434519" y="225922"/>
                </a:moveTo>
                <a:cubicBezTo>
                  <a:pt x="410799" y="225922"/>
                  <a:pt x="389575" y="246080"/>
                  <a:pt x="389575" y="271277"/>
                </a:cubicBezTo>
                <a:cubicBezTo>
                  <a:pt x="389575" y="296474"/>
                  <a:pt x="410799" y="316632"/>
                  <a:pt x="434519" y="316632"/>
                </a:cubicBezTo>
                <a:cubicBezTo>
                  <a:pt x="460735" y="316632"/>
                  <a:pt x="480709" y="296474"/>
                  <a:pt x="480709" y="271277"/>
                </a:cubicBezTo>
                <a:cubicBezTo>
                  <a:pt x="480709" y="246080"/>
                  <a:pt x="460735" y="225922"/>
                  <a:pt x="434519" y="225922"/>
                </a:cubicBezTo>
                <a:close/>
                <a:moveTo>
                  <a:pt x="434519" y="203244"/>
                </a:moveTo>
                <a:cubicBezTo>
                  <a:pt x="471971" y="203244"/>
                  <a:pt x="503181" y="233481"/>
                  <a:pt x="503181" y="271277"/>
                </a:cubicBezTo>
                <a:cubicBezTo>
                  <a:pt x="503181" y="309073"/>
                  <a:pt x="471971" y="339309"/>
                  <a:pt x="434519" y="339309"/>
                </a:cubicBezTo>
                <a:cubicBezTo>
                  <a:pt x="397065" y="339309"/>
                  <a:pt x="367103" y="309073"/>
                  <a:pt x="367103" y="271277"/>
                </a:cubicBezTo>
                <a:cubicBezTo>
                  <a:pt x="367103" y="233481"/>
                  <a:pt x="397065" y="203244"/>
                  <a:pt x="434519" y="203244"/>
                </a:cubicBezTo>
                <a:close/>
                <a:moveTo>
                  <a:pt x="373777" y="141553"/>
                </a:moveTo>
                <a:cubicBezTo>
                  <a:pt x="347635" y="209847"/>
                  <a:pt x="333941" y="288073"/>
                  <a:pt x="333941" y="367542"/>
                </a:cubicBezTo>
                <a:cubicBezTo>
                  <a:pt x="333941" y="415968"/>
                  <a:pt x="340165" y="464394"/>
                  <a:pt x="350123" y="510337"/>
                </a:cubicBezTo>
                <a:lnTo>
                  <a:pt x="389961" y="510337"/>
                </a:lnTo>
                <a:lnTo>
                  <a:pt x="389961" y="509095"/>
                </a:lnTo>
                <a:cubicBezTo>
                  <a:pt x="389961" y="504128"/>
                  <a:pt x="391205" y="500403"/>
                  <a:pt x="391205" y="495436"/>
                </a:cubicBezTo>
                <a:cubicBezTo>
                  <a:pt x="397429" y="476811"/>
                  <a:pt x="416103" y="463152"/>
                  <a:pt x="436021" y="463152"/>
                </a:cubicBezTo>
                <a:cubicBezTo>
                  <a:pt x="455939" y="463152"/>
                  <a:pt x="472123" y="474328"/>
                  <a:pt x="479591" y="491711"/>
                </a:cubicBezTo>
                <a:cubicBezTo>
                  <a:pt x="482081" y="496678"/>
                  <a:pt x="483327" y="502887"/>
                  <a:pt x="483327" y="509095"/>
                </a:cubicBezTo>
                <a:lnTo>
                  <a:pt x="483327" y="510337"/>
                </a:lnTo>
                <a:lnTo>
                  <a:pt x="523163" y="510337"/>
                </a:lnTo>
                <a:cubicBezTo>
                  <a:pt x="533121" y="464394"/>
                  <a:pt x="538101" y="415968"/>
                  <a:pt x="538101" y="367542"/>
                </a:cubicBezTo>
                <a:cubicBezTo>
                  <a:pt x="538101" y="288073"/>
                  <a:pt x="524407" y="209847"/>
                  <a:pt x="499509" y="141553"/>
                </a:cubicBezTo>
                <a:close/>
                <a:moveTo>
                  <a:pt x="436021" y="22351"/>
                </a:moveTo>
                <a:cubicBezTo>
                  <a:pt x="436021" y="22351"/>
                  <a:pt x="434775" y="22351"/>
                  <a:pt x="433531" y="23592"/>
                </a:cubicBezTo>
                <a:cubicBezTo>
                  <a:pt x="413613" y="52151"/>
                  <a:pt x="397429" y="84435"/>
                  <a:pt x="382491" y="119203"/>
                </a:cubicBezTo>
                <a:lnTo>
                  <a:pt x="490795" y="119203"/>
                </a:lnTo>
                <a:cubicBezTo>
                  <a:pt x="477101" y="84435"/>
                  <a:pt x="459673" y="52151"/>
                  <a:pt x="439755" y="23592"/>
                </a:cubicBezTo>
                <a:cubicBezTo>
                  <a:pt x="438511" y="22351"/>
                  <a:pt x="437265" y="22351"/>
                  <a:pt x="436021" y="22351"/>
                </a:cubicBezTo>
                <a:close/>
                <a:moveTo>
                  <a:pt x="436021" y="0"/>
                </a:moveTo>
                <a:cubicBezTo>
                  <a:pt x="444735" y="0"/>
                  <a:pt x="453449" y="3725"/>
                  <a:pt x="457183" y="11176"/>
                </a:cubicBezTo>
                <a:cubicBezTo>
                  <a:pt x="524407" y="108028"/>
                  <a:pt x="560509" y="234681"/>
                  <a:pt x="560509" y="367542"/>
                </a:cubicBezTo>
                <a:cubicBezTo>
                  <a:pt x="560509" y="415968"/>
                  <a:pt x="555529" y="464394"/>
                  <a:pt x="546815" y="510337"/>
                </a:cubicBezTo>
                <a:cubicBezTo>
                  <a:pt x="602835" y="511578"/>
                  <a:pt x="650141" y="558763"/>
                  <a:pt x="650141" y="615881"/>
                </a:cubicBezTo>
                <a:cubicBezTo>
                  <a:pt x="650141" y="629539"/>
                  <a:pt x="647651" y="643198"/>
                  <a:pt x="645161" y="655615"/>
                </a:cubicBezTo>
                <a:cubicBezTo>
                  <a:pt x="648895" y="655615"/>
                  <a:pt x="653875" y="655615"/>
                  <a:pt x="657609" y="655615"/>
                </a:cubicBezTo>
                <a:cubicBezTo>
                  <a:pt x="706161" y="659340"/>
                  <a:pt x="749731" y="680449"/>
                  <a:pt x="782099" y="716458"/>
                </a:cubicBezTo>
                <a:cubicBezTo>
                  <a:pt x="798281" y="695349"/>
                  <a:pt x="835627" y="649407"/>
                  <a:pt x="858035" y="630781"/>
                </a:cubicBezTo>
                <a:cubicBezTo>
                  <a:pt x="863015" y="627056"/>
                  <a:pt x="869239" y="627056"/>
                  <a:pt x="874219" y="632023"/>
                </a:cubicBezTo>
                <a:cubicBezTo>
                  <a:pt x="876709" y="636990"/>
                  <a:pt x="876709" y="643198"/>
                  <a:pt x="871729" y="646923"/>
                </a:cubicBezTo>
                <a:cubicBezTo>
                  <a:pt x="845587" y="669274"/>
                  <a:pt x="790813" y="741292"/>
                  <a:pt x="790813" y="741292"/>
                </a:cubicBezTo>
                <a:cubicBezTo>
                  <a:pt x="788323" y="745017"/>
                  <a:pt x="784587" y="746259"/>
                  <a:pt x="782099" y="746259"/>
                </a:cubicBezTo>
                <a:cubicBezTo>
                  <a:pt x="778363" y="746259"/>
                  <a:pt x="774629" y="745017"/>
                  <a:pt x="772139" y="741292"/>
                </a:cubicBezTo>
                <a:cubicBezTo>
                  <a:pt x="744751" y="704041"/>
                  <a:pt x="703671" y="680449"/>
                  <a:pt x="656365" y="677965"/>
                </a:cubicBezTo>
                <a:cubicBezTo>
                  <a:pt x="650141" y="677965"/>
                  <a:pt x="643917" y="677965"/>
                  <a:pt x="636447" y="679207"/>
                </a:cubicBezTo>
                <a:cubicBezTo>
                  <a:pt x="626487" y="705283"/>
                  <a:pt x="607815" y="727633"/>
                  <a:pt x="585407" y="743775"/>
                </a:cubicBezTo>
                <a:cubicBezTo>
                  <a:pt x="582917" y="745017"/>
                  <a:pt x="579183" y="746259"/>
                  <a:pt x="575447" y="746259"/>
                </a:cubicBezTo>
                <a:cubicBezTo>
                  <a:pt x="571713" y="746259"/>
                  <a:pt x="569223" y="745017"/>
                  <a:pt x="565489" y="743775"/>
                </a:cubicBezTo>
                <a:cubicBezTo>
                  <a:pt x="560509" y="741292"/>
                  <a:pt x="555529" y="733842"/>
                  <a:pt x="555529" y="727633"/>
                </a:cubicBezTo>
                <a:lnTo>
                  <a:pt x="555529" y="706524"/>
                </a:lnTo>
                <a:cubicBezTo>
                  <a:pt x="548061" y="712733"/>
                  <a:pt x="540591" y="718941"/>
                  <a:pt x="533121" y="726392"/>
                </a:cubicBezTo>
                <a:lnTo>
                  <a:pt x="470877" y="813310"/>
                </a:lnTo>
                <a:cubicBezTo>
                  <a:pt x="469633" y="813310"/>
                  <a:pt x="469633" y="813310"/>
                  <a:pt x="469633" y="813310"/>
                </a:cubicBezTo>
                <a:cubicBezTo>
                  <a:pt x="460919" y="823244"/>
                  <a:pt x="448469" y="828211"/>
                  <a:pt x="436021" y="828211"/>
                </a:cubicBezTo>
                <a:cubicBezTo>
                  <a:pt x="424817" y="828211"/>
                  <a:pt x="412367" y="823244"/>
                  <a:pt x="403653" y="813310"/>
                </a:cubicBezTo>
                <a:lnTo>
                  <a:pt x="340165" y="726392"/>
                </a:lnTo>
                <a:cubicBezTo>
                  <a:pt x="332695" y="718941"/>
                  <a:pt x="325227" y="712733"/>
                  <a:pt x="316513" y="706524"/>
                </a:cubicBezTo>
                <a:lnTo>
                  <a:pt x="316513" y="727633"/>
                </a:lnTo>
                <a:cubicBezTo>
                  <a:pt x="316513" y="733842"/>
                  <a:pt x="312777" y="741292"/>
                  <a:pt x="306553" y="743775"/>
                </a:cubicBezTo>
                <a:cubicBezTo>
                  <a:pt x="304063" y="745017"/>
                  <a:pt x="301573" y="746259"/>
                  <a:pt x="297839" y="746259"/>
                </a:cubicBezTo>
                <a:cubicBezTo>
                  <a:pt x="294105" y="746259"/>
                  <a:pt x="290369" y="745017"/>
                  <a:pt x="287879" y="743775"/>
                </a:cubicBezTo>
                <a:cubicBezTo>
                  <a:pt x="265471" y="727633"/>
                  <a:pt x="248043" y="705283"/>
                  <a:pt x="236839" y="677965"/>
                </a:cubicBezTo>
                <a:cubicBezTo>
                  <a:pt x="230615" y="677965"/>
                  <a:pt x="223145" y="677965"/>
                  <a:pt x="216921" y="677965"/>
                </a:cubicBezTo>
                <a:cubicBezTo>
                  <a:pt x="170861" y="680449"/>
                  <a:pt x="128535" y="704041"/>
                  <a:pt x="101147" y="741292"/>
                </a:cubicBezTo>
                <a:cubicBezTo>
                  <a:pt x="98657" y="745017"/>
                  <a:pt x="94923" y="746259"/>
                  <a:pt x="91189" y="746259"/>
                </a:cubicBezTo>
                <a:cubicBezTo>
                  <a:pt x="87453" y="746259"/>
                  <a:pt x="84963" y="743775"/>
                  <a:pt x="82475" y="741292"/>
                </a:cubicBezTo>
                <a:cubicBezTo>
                  <a:pt x="81229" y="740050"/>
                  <a:pt x="30189" y="664307"/>
                  <a:pt x="2801" y="641956"/>
                </a:cubicBezTo>
                <a:cubicBezTo>
                  <a:pt x="-933" y="636990"/>
                  <a:pt x="-933" y="630781"/>
                  <a:pt x="2801" y="625814"/>
                </a:cubicBezTo>
                <a:cubicBezTo>
                  <a:pt x="6537" y="620848"/>
                  <a:pt x="14005" y="620848"/>
                  <a:pt x="18985" y="624573"/>
                </a:cubicBezTo>
                <a:cubicBezTo>
                  <a:pt x="40149" y="643198"/>
                  <a:pt x="75005" y="692866"/>
                  <a:pt x="92433" y="716458"/>
                </a:cubicBezTo>
                <a:cubicBezTo>
                  <a:pt x="123555" y="680449"/>
                  <a:pt x="168371" y="659340"/>
                  <a:pt x="215677" y="655615"/>
                </a:cubicBezTo>
                <a:cubicBezTo>
                  <a:pt x="220657" y="655615"/>
                  <a:pt x="224391" y="655615"/>
                  <a:pt x="228125" y="655615"/>
                </a:cubicBezTo>
                <a:cubicBezTo>
                  <a:pt x="224391" y="643198"/>
                  <a:pt x="223145" y="629539"/>
                  <a:pt x="223145" y="615881"/>
                </a:cubicBezTo>
                <a:cubicBezTo>
                  <a:pt x="223145" y="558763"/>
                  <a:pt x="269207" y="511578"/>
                  <a:pt x="327715" y="510337"/>
                </a:cubicBezTo>
                <a:cubicBezTo>
                  <a:pt x="317757" y="464394"/>
                  <a:pt x="312777" y="415968"/>
                  <a:pt x="312777" y="367542"/>
                </a:cubicBezTo>
                <a:cubicBezTo>
                  <a:pt x="312777" y="234681"/>
                  <a:pt x="348879" y="108028"/>
                  <a:pt x="414857" y="11176"/>
                </a:cubicBezTo>
                <a:cubicBezTo>
                  <a:pt x="419837" y="3725"/>
                  <a:pt x="428551" y="0"/>
                  <a:pt x="436021" y="0"/>
                </a:cubicBezTo>
                <a:close/>
              </a:path>
            </a:pathLst>
          </a:custGeom>
          <a:solidFill>
            <a:srgbClr val="FFFFFF"/>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57" name="Freeform 56">
            <a:extLst>
              <a:ext uri="{FF2B5EF4-FFF2-40B4-BE49-F238E27FC236}">
                <a16:creationId xmlns:a16="http://schemas.microsoft.com/office/drawing/2014/main" id="{CA13702F-A127-9B49-94CB-0BCEA40343B7}"/>
              </a:ext>
            </a:extLst>
          </p:cNvPr>
          <p:cNvSpPr>
            <a:spLocks noChangeArrowheads="1"/>
          </p:cNvSpPr>
          <p:nvPr/>
        </p:nvSpPr>
        <p:spPr bwMode="auto">
          <a:xfrm>
            <a:off x="11278690" y="4766558"/>
            <a:ext cx="331708" cy="405861"/>
          </a:xfrm>
          <a:custGeom>
            <a:avLst/>
            <a:gdLst>
              <a:gd name="connsiteX0" fmla="*/ 127148 w 663416"/>
              <a:gd name="connsiteY0" fmla="*/ 305309 h 811722"/>
              <a:gd name="connsiteX1" fmla="*/ 117204 w 663416"/>
              <a:gd name="connsiteY1" fmla="*/ 315232 h 811722"/>
              <a:gd name="connsiteX2" fmla="*/ 127148 w 663416"/>
              <a:gd name="connsiteY2" fmla="*/ 325155 h 811722"/>
              <a:gd name="connsiteX3" fmla="*/ 138338 w 663416"/>
              <a:gd name="connsiteY3" fmla="*/ 315232 h 811722"/>
              <a:gd name="connsiteX4" fmla="*/ 127148 w 663416"/>
              <a:gd name="connsiteY4" fmla="*/ 305309 h 811722"/>
              <a:gd name="connsiteX5" fmla="*/ 388214 w 663416"/>
              <a:gd name="connsiteY5" fmla="*/ 280502 h 811722"/>
              <a:gd name="connsiteX6" fmla="*/ 377024 w 663416"/>
              <a:gd name="connsiteY6" fmla="*/ 290425 h 811722"/>
              <a:gd name="connsiteX7" fmla="*/ 388214 w 663416"/>
              <a:gd name="connsiteY7" fmla="*/ 300348 h 811722"/>
              <a:gd name="connsiteX8" fmla="*/ 396916 w 663416"/>
              <a:gd name="connsiteY8" fmla="*/ 290425 h 811722"/>
              <a:gd name="connsiteX9" fmla="*/ 388214 w 663416"/>
              <a:gd name="connsiteY9" fmla="*/ 280502 h 811722"/>
              <a:gd name="connsiteX10" fmla="*/ 491396 w 663416"/>
              <a:gd name="connsiteY10" fmla="*/ 204840 h 811722"/>
              <a:gd name="connsiteX11" fmla="*/ 416806 w 663416"/>
              <a:gd name="connsiteY11" fmla="*/ 276781 h 811722"/>
              <a:gd name="connsiteX12" fmla="*/ 419292 w 663416"/>
              <a:gd name="connsiteY12" fmla="*/ 290425 h 811722"/>
              <a:gd name="connsiteX13" fmla="*/ 388214 w 663416"/>
              <a:gd name="connsiteY13" fmla="*/ 322674 h 811722"/>
              <a:gd name="connsiteX14" fmla="*/ 354648 w 663416"/>
              <a:gd name="connsiteY14" fmla="*/ 290425 h 811722"/>
              <a:gd name="connsiteX15" fmla="*/ 357134 w 663416"/>
              <a:gd name="connsiteY15" fmla="*/ 281742 h 811722"/>
              <a:gd name="connsiteX16" fmla="*/ 275086 w 663416"/>
              <a:gd name="connsiteY16" fmla="*/ 217244 h 811722"/>
              <a:gd name="connsiteX17" fmla="*/ 256438 w 663416"/>
              <a:gd name="connsiteY17" fmla="*/ 222205 h 811722"/>
              <a:gd name="connsiteX18" fmla="*/ 240276 w 663416"/>
              <a:gd name="connsiteY18" fmla="*/ 218484 h 811722"/>
              <a:gd name="connsiteX19" fmla="*/ 158228 w 663416"/>
              <a:gd name="connsiteY19" fmla="*/ 305309 h 811722"/>
              <a:gd name="connsiteX20" fmla="*/ 159472 w 663416"/>
              <a:gd name="connsiteY20" fmla="*/ 315232 h 811722"/>
              <a:gd name="connsiteX21" fmla="*/ 138338 w 663416"/>
              <a:gd name="connsiteY21" fmla="*/ 346241 h 811722"/>
              <a:gd name="connsiteX22" fmla="*/ 138338 w 663416"/>
              <a:gd name="connsiteY22" fmla="*/ 388413 h 811722"/>
              <a:gd name="connsiteX23" fmla="*/ 493882 w 663416"/>
              <a:gd name="connsiteY23" fmla="*/ 388413 h 811722"/>
              <a:gd name="connsiteX24" fmla="*/ 493882 w 663416"/>
              <a:gd name="connsiteY24" fmla="*/ 206080 h 811722"/>
              <a:gd name="connsiteX25" fmla="*/ 491396 w 663416"/>
              <a:gd name="connsiteY25" fmla="*/ 204840 h 811722"/>
              <a:gd name="connsiteX26" fmla="*/ 256438 w 663416"/>
              <a:gd name="connsiteY26" fmla="*/ 178792 h 811722"/>
              <a:gd name="connsiteX27" fmla="*/ 246492 w 663416"/>
              <a:gd name="connsiteY27" fmla="*/ 189956 h 811722"/>
              <a:gd name="connsiteX28" fmla="*/ 256438 w 663416"/>
              <a:gd name="connsiteY28" fmla="*/ 199879 h 811722"/>
              <a:gd name="connsiteX29" fmla="*/ 267626 w 663416"/>
              <a:gd name="connsiteY29" fmla="*/ 189956 h 811722"/>
              <a:gd name="connsiteX30" fmla="*/ 256438 w 663416"/>
              <a:gd name="connsiteY30" fmla="*/ 178792 h 811722"/>
              <a:gd name="connsiteX31" fmla="*/ 505070 w 663416"/>
              <a:gd name="connsiteY31" fmla="*/ 165148 h 811722"/>
              <a:gd name="connsiteX32" fmla="*/ 495126 w 663416"/>
              <a:gd name="connsiteY32" fmla="*/ 176312 h 811722"/>
              <a:gd name="connsiteX33" fmla="*/ 505070 w 663416"/>
              <a:gd name="connsiteY33" fmla="*/ 184994 h 811722"/>
              <a:gd name="connsiteX34" fmla="*/ 516258 w 663416"/>
              <a:gd name="connsiteY34" fmla="*/ 176312 h 811722"/>
              <a:gd name="connsiteX35" fmla="*/ 505070 w 663416"/>
              <a:gd name="connsiteY35" fmla="*/ 165148 h 811722"/>
              <a:gd name="connsiteX36" fmla="*/ 505070 w 663416"/>
              <a:gd name="connsiteY36" fmla="*/ 142822 h 811722"/>
              <a:gd name="connsiteX37" fmla="*/ 538636 w 663416"/>
              <a:gd name="connsiteY37" fmla="*/ 176312 h 811722"/>
              <a:gd name="connsiteX38" fmla="*/ 517502 w 663416"/>
              <a:gd name="connsiteY38" fmla="*/ 206080 h 811722"/>
              <a:gd name="connsiteX39" fmla="*/ 517502 w 663416"/>
              <a:gd name="connsiteY39" fmla="*/ 388413 h 811722"/>
              <a:gd name="connsiteX40" fmla="*/ 542366 w 663416"/>
              <a:gd name="connsiteY40" fmla="*/ 388413 h 811722"/>
              <a:gd name="connsiteX41" fmla="*/ 553554 w 663416"/>
              <a:gd name="connsiteY41" fmla="*/ 399576 h 811722"/>
              <a:gd name="connsiteX42" fmla="*/ 542366 w 663416"/>
              <a:gd name="connsiteY42" fmla="*/ 410740 h 811722"/>
              <a:gd name="connsiteX43" fmla="*/ 517502 w 663416"/>
              <a:gd name="connsiteY43" fmla="*/ 410740 h 811722"/>
              <a:gd name="connsiteX44" fmla="*/ 115960 w 663416"/>
              <a:gd name="connsiteY44" fmla="*/ 410740 h 811722"/>
              <a:gd name="connsiteX45" fmla="*/ 93584 w 663416"/>
              <a:gd name="connsiteY45" fmla="*/ 410740 h 811722"/>
              <a:gd name="connsiteX46" fmla="*/ 82396 w 663416"/>
              <a:gd name="connsiteY46" fmla="*/ 399576 h 811722"/>
              <a:gd name="connsiteX47" fmla="*/ 93584 w 663416"/>
              <a:gd name="connsiteY47" fmla="*/ 388413 h 811722"/>
              <a:gd name="connsiteX48" fmla="*/ 115960 w 663416"/>
              <a:gd name="connsiteY48" fmla="*/ 388413 h 811722"/>
              <a:gd name="connsiteX49" fmla="*/ 115960 w 663416"/>
              <a:gd name="connsiteY49" fmla="*/ 346241 h 811722"/>
              <a:gd name="connsiteX50" fmla="*/ 94826 w 663416"/>
              <a:gd name="connsiteY50" fmla="*/ 315232 h 811722"/>
              <a:gd name="connsiteX51" fmla="*/ 127148 w 663416"/>
              <a:gd name="connsiteY51" fmla="*/ 282983 h 811722"/>
              <a:gd name="connsiteX52" fmla="*/ 143310 w 663416"/>
              <a:gd name="connsiteY52" fmla="*/ 286704 h 811722"/>
              <a:gd name="connsiteX53" fmla="*/ 226602 w 663416"/>
              <a:gd name="connsiteY53" fmla="*/ 201119 h 811722"/>
              <a:gd name="connsiteX54" fmla="*/ 225358 w 663416"/>
              <a:gd name="connsiteY54" fmla="*/ 189956 h 811722"/>
              <a:gd name="connsiteX55" fmla="*/ 256438 w 663416"/>
              <a:gd name="connsiteY55" fmla="*/ 157706 h 811722"/>
              <a:gd name="connsiteX56" fmla="*/ 290004 w 663416"/>
              <a:gd name="connsiteY56" fmla="*/ 189956 h 811722"/>
              <a:gd name="connsiteX57" fmla="*/ 288760 w 663416"/>
              <a:gd name="connsiteY57" fmla="*/ 199879 h 811722"/>
              <a:gd name="connsiteX58" fmla="*/ 369566 w 663416"/>
              <a:gd name="connsiteY58" fmla="*/ 263137 h 811722"/>
              <a:gd name="connsiteX59" fmla="*/ 388214 w 663416"/>
              <a:gd name="connsiteY59" fmla="*/ 256935 h 811722"/>
              <a:gd name="connsiteX60" fmla="*/ 401888 w 663416"/>
              <a:gd name="connsiteY60" fmla="*/ 261897 h 811722"/>
              <a:gd name="connsiteX61" fmla="*/ 475234 w 663416"/>
              <a:gd name="connsiteY61" fmla="*/ 188715 h 811722"/>
              <a:gd name="connsiteX62" fmla="*/ 472748 w 663416"/>
              <a:gd name="connsiteY62" fmla="*/ 176312 h 811722"/>
              <a:gd name="connsiteX63" fmla="*/ 505070 w 663416"/>
              <a:gd name="connsiteY63" fmla="*/ 142822 h 811722"/>
              <a:gd name="connsiteX64" fmla="*/ 58390 w 663416"/>
              <a:gd name="connsiteY64" fmla="*/ 97407 h 811722"/>
              <a:gd name="connsiteX65" fmla="*/ 58390 w 663416"/>
              <a:gd name="connsiteY65" fmla="*/ 455813 h 811722"/>
              <a:gd name="connsiteX66" fmla="*/ 582662 w 663416"/>
              <a:gd name="connsiteY66" fmla="*/ 455813 h 811722"/>
              <a:gd name="connsiteX67" fmla="*/ 582662 w 663416"/>
              <a:gd name="connsiteY67" fmla="*/ 97407 h 811722"/>
              <a:gd name="connsiteX68" fmla="*/ 321768 w 663416"/>
              <a:gd name="connsiteY68" fmla="*/ 0 h 811722"/>
              <a:gd name="connsiteX69" fmla="*/ 344132 w 663416"/>
              <a:gd name="connsiteY69" fmla="*/ 22478 h 811722"/>
              <a:gd name="connsiteX70" fmla="*/ 332950 w 663416"/>
              <a:gd name="connsiteY70" fmla="*/ 42459 h 811722"/>
              <a:gd name="connsiteX71" fmla="*/ 332950 w 663416"/>
              <a:gd name="connsiteY71" fmla="*/ 73679 h 811722"/>
              <a:gd name="connsiteX72" fmla="*/ 606268 w 663416"/>
              <a:gd name="connsiteY72" fmla="*/ 73679 h 811722"/>
              <a:gd name="connsiteX73" fmla="*/ 652234 w 663416"/>
              <a:gd name="connsiteY73" fmla="*/ 73679 h 811722"/>
              <a:gd name="connsiteX74" fmla="*/ 663416 w 663416"/>
              <a:gd name="connsiteY74" fmla="*/ 86167 h 811722"/>
              <a:gd name="connsiteX75" fmla="*/ 652234 w 663416"/>
              <a:gd name="connsiteY75" fmla="*/ 97407 h 811722"/>
              <a:gd name="connsiteX76" fmla="*/ 606268 w 663416"/>
              <a:gd name="connsiteY76" fmla="*/ 97407 h 811722"/>
              <a:gd name="connsiteX77" fmla="*/ 606268 w 663416"/>
              <a:gd name="connsiteY77" fmla="*/ 479540 h 811722"/>
              <a:gd name="connsiteX78" fmla="*/ 332950 w 663416"/>
              <a:gd name="connsiteY78" fmla="*/ 479540 h 811722"/>
              <a:gd name="connsiteX79" fmla="*/ 332950 w 663416"/>
              <a:gd name="connsiteY79" fmla="*/ 629397 h 811722"/>
              <a:gd name="connsiteX80" fmla="*/ 493214 w 663416"/>
              <a:gd name="connsiteY80" fmla="*/ 770512 h 811722"/>
              <a:gd name="connsiteX81" fmla="*/ 494456 w 663416"/>
              <a:gd name="connsiteY81" fmla="*/ 786746 h 811722"/>
              <a:gd name="connsiteX82" fmla="*/ 485760 w 663416"/>
              <a:gd name="connsiteY82" fmla="*/ 790493 h 811722"/>
              <a:gd name="connsiteX83" fmla="*/ 479548 w 663416"/>
              <a:gd name="connsiteY83" fmla="*/ 787995 h 811722"/>
              <a:gd name="connsiteX84" fmla="*/ 332950 w 663416"/>
              <a:gd name="connsiteY84" fmla="*/ 659368 h 811722"/>
              <a:gd name="connsiteX85" fmla="*/ 332950 w 663416"/>
              <a:gd name="connsiteY85" fmla="*/ 799234 h 811722"/>
              <a:gd name="connsiteX86" fmla="*/ 321768 w 663416"/>
              <a:gd name="connsiteY86" fmla="*/ 811722 h 811722"/>
              <a:gd name="connsiteX87" fmla="*/ 310588 w 663416"/>
              <a:gd name="connsiteY87" fmla="*/ 799234 h 811722"/>
              <a:gd name="connsiteX88" fmla="*/ 310588 w 663416"/>
              <a:gd name="connsiteY88" fmla="*/ 659368 h 811722"/>
              <a:gd name="connsiteX89" fmla="*/ 160264 w 663416"/>
              <a:gd name="connsiteY89" fmla="*/ 787995 h 811722"/>
              <a:gd name="connsiteX90" fmla="*/ 154052 w 663416"/>
              <a:gd name="connsiteY90" fmla="*/ 790493 h 811722"/>
              <a:gd name="connsiteX91" fmla="*/ 145356 w 663416"/>
              <a:gd name="connsiteY91" fmla="*/ 786746 h 811722"/>
              <a:gd name="connsiteX92" fmla="*/ 146598 w 663416"/>
              <a:gd name="connsiteY92" fmla="*/ 770512 h 811722"/>
              <a:gd name="connsiteX93" fmla="*/ 310588 w 663416"/>
              <a:gd name="connsiteY93" fmla="*/ 629397 h 811722"/>
              <a:gd name="connsiteX94" fmla="*/ 310588 w 663416"/>
              <a:gd name="connsiteY94" fmla="*/ 479540 h 811722"/>
              <a:gd name="connsiteX95" fmla="*/ 36028 w 663416"/>
              <a:gd name="connsiteY95" fmla="*/ 479540 h 811722"/>
              <a:gd name="connsiteX96" fmla="*/ 36028 w 663416"/>
              <a:gd name="connsiteY96" fmla="*/ 97407 h 811722"/>
              <a:gd name="connsiteX97" fmla="*/ 11182 w 663416"/>
              <a:gd name="connsiteY97" fmla="*/ 97407 h 811722"/>
              <a:gd name="connsiteX98" fmla="*/ 0 w 663416"/>
              <a:gd name="connsiteY98" fmla="*/ 86167 h 811722"/>
              <a:gd name="connsiteX99" fmla="*/ 11182 w 663416"/>
              <a:gd name="connsiteY99" fmla="*/ 73679 h 811722"/>
              <a:gd name="connsiteX100" fmla="*/ 36028 w 663416"/>
              <a:gd name="connsiteY100" fmla="*/ 73679 h 811722"/>
              <a:gd name="connsiteX101" fmla="*/ 310588 w 663416"/>
              <a:gd name="connsiteY101" fmla="*/ 73679 h 811722"/>
              <a:gd name="connsiteX102" fmla="*/ 310588 w 663416"/>
              <a:gd name="connsiteY102" fmla="*/ 42459 h 811722"/>
              <a:gd name="connsiteX103" fmla="*/ 299406 w 663416"/>
              <a:gd name="connsiteY103" fmla="*/ 22478 h 811722"/>
              <a:gd name="connsiteX104" fmla="*/ 321768 w 663416"/>
              <a:gd name="connsiteY104" fmla="*/ 0 h 811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663416" h="811722">
                <a:moveTo>
                  <a:pt x="127148" y="305309"/>
                </a:moveTo>
                <a:cubicBezTo>
                  <a:pt x="122176" y="305309"/>
                  <a:pt x="117204" y="310271"/>
                  <a:pt x="117204" y="315232"/>
                </a:cubicBezTo>
                <a:cubicBezTo>
                  <a:pt x="117204" y="320193"/>
                  <a:pt x="122176" y="325155"/>
                  <a:pt x="127148" y="325155"/>
                </a:cubicBezTo>
                <a:cubicBezTo>
                  <a:pt x="133364" y="325155"/>
                  <a:pt x="138338" y="320193"/>
                  <a:pt x="138338" y="315232"/>
                </a:cubicBezTo>
                <a:cubicBezTo>
                  <a:pt x="138338" y="310271"/>
                  <a:pt x="133364" y="305309"/>
                  <a:pt x="127148" y="305309"/>
                </a:cubicBezTo>
                <a:close/>
                <a:moveTo>
                  <a:pt x="388214" y="280502"/>
                </a:moveTo>
                <a:cubicBezTo>
                  <a:pt x="381998" y="280502"/>
                  <a:pt x="377024" y="285463"/>
                  <a:pt x="377024" y="290425"/>
                </a:cubicBezTo>
                <a:cubicBezTo>
                  <a:pt x="377024" y="295386"/>
                  <a:pt x="381998" y="300348"/>
                  <a:pt x="388214" y="300348"/>
                </a:cubicBezTo>
                <a:cubicBezTo>
                  <a:pt x="393186" y="300348"/>
                  <a:pt x="396916" y="295386"/>
                  <a:pt x="396916" y="290425"/>
                </a:cubicBezTo>
                <a:cubicBezTo>
                  <a:pt x="396916" y="285463"/>
                  <a:pt x="393186" y="280502"/>
                  <a:pt x="388214" y="280502"/>
                </a:cubicBezTo>
                <a:close/>
                <a:moveTo>
                  <a:pt x="491396" y="204840"/>
                </a:moveTo>
                <a:lnTo>
                  <a:pt x="416806" y="276781"/>
                </a:lnTo>
                <a:cubicBezTo>
                  <a:pt x="419292" y="281742"/>
                  <a:pt x="419292" y="285463"/>
                  <a:pt x="419292" y="290425"/>
                </a:cubicBezTo>
                <a:cubicBezTo>
                  <a:pt x="419292" y="307790"/>
                  <a:pt x="405618" y="322674"/>
                  <a:pt x="388214" y="322674"/>
                </a:cubicBezTo>
                <a:cubicBezTo>
                  <a:pt x="369566" y="322674"/>
                  <a:pt x="354648" y="307790"/>
                  <a:pt x="354648" y="290425"/>
                </a:cubicBezTo>
                <a:cubicBezTo>
                  <a:pt x="354648" y="286704"/>
                  <a:pt x="355890" y="284223"/>
                  <a:pt x="357134" y="281742"/>
                </a:cubicBezTo>
                <a:lnTo>
                  <a:pt x="275086" y="217244"/>
                </a:lnTo>
                <a:cubicBezTo>
                  <a:pt x="268870" y="220965"/>
                  <a:pt x="263896" y="222205"/>
                  <a:pt x="256438" y="222205"/>
                </a:cubicBezTo>
                <a:cubicBezTo>
                  <a:pt x="251466" y="222205"/>
                  <a:pt x="245250" y="220965"/>
                  <a:pt x="240276" y="218484"/>
                </a:cubicBezTo>
                <a:lnTo>
                  <a:pt x="158228" y="305309"/>
                </a:lnTo>
                <a:cubicBezTo>
                  <a:pt x="159472" y="307790"/>
                  <a:pt x="159472" y="311511"/>
                  <a:pt x="159472" y="315232"/>
                </a:cubicBezTo>
                <a:cubicBezTo>
                  <a:pt x="159472" y="328876"/>
                  <a:pt x="150768" y="341280"/>
                  <a:pt x="138338" y="346241"/>
                </a:cubicBezTo>
                <a:lnTo>
                  <a:pt x="138338" y="388413"/>
                </a:lnTo>
                <a:lnTo>
                  <a:pt x="493882" y="388413"/>
                </a:lnTo>
                <a:lnTo>
                  <a:pt x="493882" y="206080"/>
                </a:lnTo>
                <a:cubicBezTo>
                  <a:pt x="493882" y="204840"/>
                  <a:pt x="492638" y="204840"/>
                  <a:pt x="491396" y="204840"/>
                </a:cubicBezTo>
                <a:close/>
                <a:moveTo>
                  <a:pt x="256438" y="178792"/>
                </a:moveTo>
                <a:cubicBezTo>
                  <a:pt x="251466" y="178792"/>
                  <a:pt x="246492" y="183754"/>
                  <a:pt x="246492" y="189956"/>
                </a:cubicBezTo>
                <a:cubicBezTo>
                  <a:pt x="246492" y="194917"/>
                  <a:pt x="251466" y="199879"/>
                  <a:pt x="256438" y="199879"/>
                </a:cubicBezTo>
                <a:cubicBezTo>
                  <a:pt x="262654" y="199879"/>
                  <a:pt x="267626" y="194917"/>
                  <a:pt x="267626" y="189956"/>
                </a:cubicBezTo>
                <a:cubicBezTo>
                  <a:pt x="267626" y="183754"/>
                  <a:pt x="262654" y="178792"/>
                  <a:pt x="256438" y="178792"/>
                </a:cubicBezTo>
                <a:close/>
                <a:moveTo>
                  <a:pt x="505070" y="165148"/>
                </a:moveTo>
                <a:cubicBezTo>
                  <a:pt x="500098" y="165148"/>
                  <a:pt x="495126" y="170110"/>
                  <a:pt x="495126" y="176312"/>
                </a:cubicBezTo>
                <a:cubicBezTo>
                  <a:pt x="495126" y="181273"/>
                  <a:pt x="500098" y="184994"/>
                  <a:pt x="505070" y="184994"/>
                </a:cubicBezTo>
                <a:cubicBezTo>
                  <a:pt x="511286" y="184994"/>
                  <a:pt x="516258" y="181273"/>
                  <a:pt x="516258" y="176312"/>
                </a:cubicBezTo>
                <a:cubicBezTo>
                  <a:pt x="516258" y="170110"/>
                  <a:pt x="511286" y="165148"/>
                  <a:pt x="505070" y="165148"/>
                </a:cubicBezTo>
                <a:close/>
                <a:moveTo>
                  <a:pt x="505070" y="142822"/>
                </a:moveTo>
                <a:cubicBezTo>
                  <a:pt x="523718" y="142822"/>
                  <a:pt x="538636" y="157706"/>
                  <a:pt x="538636" y="176312"/>
                </a:cubicBezTo>
                <a:cubicBezTo>
                  <a:pt x="538636" y="189956"/>
                  <a:pt x="528690" y="201119"/>
                  <a:pt x="517502" y="206080"/>
                </a:cubicBezTo>
                <a:lnTo>
                  <a:pt x="517502" y="388413"/>
                </a:lnTo>
                <a:lnTo>
                  <a:pt x="542366" y="388413"/>
                </a:lnTo>
                <a:cubicBezTo>
                  <a:pt x="548582" y="388413"/>
                  <a:pt x="553554" y="393375"/>
                  <a:pt x="553554" y="399576"/>
                </a:cubicBezTo>
                <a:cubicBezTo>
                  <a:pt x="553554" y="405778"/>
                  <a:pt x="548582" y="410740"/>
                  <a:pt x="542366" y="410740"/>
                </a:cubicBezTo>
                <a:lnTo>
                  <a:pt x="517502" y="410740"/>
                </a:lnTo>
                <a:lnTo>
                  <a:pt x="115960" y="410740"/>
                </a:lnTo>
                <a:lnTo>
                  <a:pt x="93584" y="410740"/>
                </a:lnTo>
                <a:cubicBezTo>
                  <a:pt x="87368" y="410740"/>
                  <a:pt x="82396" y="405778"/>
                  <a:pt x="82396" y="399576"/>
                </a:cubicBezTo>
                <a:cubicBezTo>
                  <a:pt x="82396" y="393375"/>
                  <a:pt x="87368" y="388413"/>
                  <a:pt x="93584" y="388413"/>
                </a:cubicBezTo>
                <a:lnTo>
                  <a:pt x="115960" y="388413"/>
                </a:lnTo>
                <a:lnTo>
                  <a:pt x="115960" y="346241"/>
                </a:lnTo>
                <a:cubicBezTo>
                  <a:pt x="103528" y="341280"/>
                  <a:pt x="94826" y="328876"/>
                  <a:pt x="94826" y="315232"/>
                </a:cubicBezTo>
                <a:cubicBezTo>
                  <a:pt x="94826" y="297867"/>
                  <a:pt x="109744" y="282983"/>
                  <a:pt x="127148" y="282983"/>
                </a:cubicBezTo>
                <a:cubicBezTo>
                  <a:pt x="133364" y="282983"/>
                  <a:pt x="138338" y="285463"/>
                  <a:pt x="143310" y="286704"/>
                </a:cubicBezTo>
                <a:lnTo>
                  <a:pt x="226602" y="201119"/>
                </a:lnTo>
                <a:cubicBezTo>
                  <a:pt x="225358" y="197398"/>
                  <a:pt x="225358" y="193677"/>
                  <a:pt x="225358" y="189956"/>
                </a:cubicBezTo>
                <a:cubicBezTo>
                  <a:pt x="225358" y="171350"/>
                  <a:pt x="239034" y="157706"/>
                  <a:pt x="256438" y="157706"/>
                </a:cubicBezTo>
                <a:cubicBezTo>
                  <a:pt x="275086" y="157706"/>
                  <a:pt x="290004" y="171350"/>
                  <a:pt x="290004" y="189956"/>
                </a:cubicBezTo>
                <a:cubicBezTo>
                  <a:pt x="290004" y="192436"/>
                  <a:pt x="288760" y="197398"/>
                  <a:pt x="288760" y="199879"/>
                </a:cubicBezTo>
                <a:lnTo>
                  <a:pt x="369566" y="263137"/>
                </a:lnTo>
                <a:cubicBezTo>
                  <a:pt x="374538" y="259416"/>
                  <a:pt x="380754" y="256935"/>
                  <a:pt x="388214" y="256935"/>
                </a:cubicBezTo>
                <a:cubicBezTo>
                  <a:pt x="391942" y="256935"/>
                  <a:pt x="396916" y="259416"/>
                  <a:pt x="401888" y="261897"/>
                </a:cubicBezTo>
                <a:lnTo>
                  <a:pt x="475234" y="188715"/>
                </a:lnTo>
                <a:cubicBezTo>
                  <a:pt x="473992" y="184994"/>
                  <a:pt x="472748" y="180033"/>
                  <a:pt x="472748" y="176312"/>
                </a:cubicBezTo>
                <a:cubicBezTo>
                  <a:pt x="472748" y="157706"/>
                  <a:pt x="487666" y="142822"/>
                  <a:pt x="505070" y="142822"/>
                </a:cubicBezTo>
                <a:close/>
                <a:moveTo>
                  <a:pt x="58390" y="97407"/>
                </a:moveTo>
                <a:lnTo>
                  <a:pt x="58390" y="455813"/>
                </a:lnTo>
                <a:lnTo>
                  <a:pt x="582662" y="455813"/>
                </a:lnTo>
                <a:lnTo>
                  <a:pt x="582662" y="97407"/>
                </a:lnTo>
                <a:close/>
                <a:moveTo>
                  <a:pt x="321768" y="0"/>
                </a:moveTo>
                <a:cubicBezTo>
                  <a:pt x="334192" y="0"/>
                  <a:pt x="344132" y="11239"/>
                  <a:pt x="344132" y="22478"/>
                </a:cubicBezTo>
                <a:cubicBezTo>
                  <a:pt x="344132" y="31220"/>
                  <a:pt x="339162" y="38713"/>
                  <a:pt x="332950" y="42459"/>
                </a:cubicBezTo>
                <a:lnTo>
                  <a:pt x="332950" y="73679"/>
                </a:lnTo>
                <a:lnTo>
                  <a:pt x="606268" y="73679"/>
                </a:lnTo>
                <a:lnTo>
                  <a:pt x="652234" y="73679"/>
                </a:lnTo>
                <a:cubicBezTo>
                  <a:pt x="658446" y="73679"/>
                  <a:pt x="663416" y="79923"/>
                  <a:pt x="663416" y="86167"/>
                </a:cubicBezTo>
                <a:cubicBezTo>
                  <a:pt x="663416" y="92411"/>
                  <a:pt x="658446" y="97407"/>
                  <a:pt x="652234" y="97407"/>
                </a:cubicBezTo>
                <a:lnTo>
                  <a:pt x="606268" y="97407"/>
                </a:lnTo>
                <a:lnTo>
                  <a:pt x="606268" y="479540"/>
                </a:lnTo>
                <a:lnTo>
                  <a:pt x="332950" y="479540"/>
                </a:lnTo>
                <a:lnTo>
                  <a:pt x="332950" y="629397"/>
                </a:lnTo>
                <a:lnTo>
                  <a:pt x="493214" y="770512"/>
                </a:lnTo>
                <a:cubicBezTo>
                  <a:pt x="498182" y="775507"/>
                  <a:pt x="499426" y="781751"/>
                  <a:pt x="494456" y="786746"/>
                </a:cubicBezTo>
                <a:cubicBezTo>
                  <a:pt x="491972" y="789244"/>
                  <a:pt x="489486" y="790493"/>
                  <a:pt x="485760" y="790493"/>
                </a:cubicBezTo>
                <a:cubicBezTo>
                  <a:pt x="483274" y="790493"/>
                  <a:pt x="480790" y="789244"/>
                  <a:pt x="479548" y="787995"/>
                </a:cubicBezTo>
                <a:lnTo>
                  <a:pt x="332950" y="659368"/>
                </a:lnTo>
                <a:lnTo>
                  <a:pt x="332950" y="799234"/>
                </a:lnTo>
                <a:cubicBezTo>
                  <a:pt x="332950" y="805478"/>
                  <a:pt x="327980" y="811722"/>
                  <a:pt x="321768" y="811722"/>
                </a:cubicBezTo>
                <a:cubicBezTo>
                  <a:pt x="315558" y="811722"/>
                  <a:pt x="310588" y="805478"/>
                  <a:pt x="310588" y="799234"/>
                </a:cubicBezTo>
                <a:lnTo>
                  <a:pt x="310588" y="659368"/>
                </a:lnTo>
                <a:lnTo>
                  <a:pt x="160264" y="787995"/>
                </a:lnTo>
                <a:cubicBezTo>
                  <a:pt x="159020" y="789244"/>
                  <a:pt x="156536" y="790493"/>
                  <a:pt x="154052" y="790493"/>
                </a:cubicBezTo>
                <a:cubicBezTo>
                  <a:pt x="151566" y="790493"/>
                  <a:pt x="147840" y="789244"/>
                  <a:pt x="145356" y="786746"/>
                </a:cubicBezTo>
                <a:cubicBezTo>
                  <a:pt x="140386" y="781751"/>
                  <a:pt x="141628" y="775507"/>
                  <a:pt x="146598" y="770512"/>
                </a:cubicBezTo>
                <a:lnTo>
                  <a:pt x="310588" y="629397"/>
                </a:lnTo>
                <a:lnTo>
                  <a:pt x="310588" y="479540"/>
                </a:lnTo>
                <a:lnTo>
                  <a:pt x="36028" y="479540"/>
                </a:lnTo>
                <a:lnTo>
                  <a:pt x="36028" y="97407"/>
                </a:lnTo>
                <a:lnTo>
                  <a:pt x="11182" y="97407"/>
                </a:lnTo>
                <a:cubicBezTo>
                  <a:pt x="4970" y="97407"/>
                  <a:pt x="0" y="92411"/>
                  <a:pt x="0" y="86167"/>
                </a:cubicBezTo>
                <a:cubicBezTo>
                  <a:pt x="0" y="79923"/>
                  <a:pt x="4970" y="73679"/>
                  <a:pt x="11182" y="73679"/>
                </a:cubicBezTo>
                <a:lnTo>
                  <a:pt x="36028" y="73679"/>
                </a:lnTo>
                <a:lnTo>
                  <a:pt x="310588" y="73679"/>
                </a:lnTo>
                <a:lnTo>
                  <a:pt x="310588" y="42459"/>
                </a:lnTo>
                <a:cubicBezTo>
                  <a:pt x="303134" y="38713"/>
                  <a:pt x="299406" y="31220"/>
                  <a:pt x="299406" y="22478"/>
                </a:cubicBezTo>
                <a:cubicBezTo>
                  <a:pt x="299406" y="11239"/>
                  <a:pt x="309346" y="0"/>
                  <a:pt x="321768" y="0"/>
                </a:cubicBezTo>
                <a:close/>
              </a:path>
            </a:pathLst>
          </a:custGeom>
          <a:solidFill>
            <a:srgbClr val="FFFFFF"/>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58" name="Freeform 189">
            <a:extLst>
              <a:ext uri="{FF2B5EF4-FFF2-40B4-BE49-F238E27FC236}">
                <a16:creationId xmlns:a16="http://schemas.microsoft.com/office/drawing/2014/main" id="{4F5BACA6-9CF2-2D4F-A1F8-C838B56EFAE6}"/>
              </a:ext>
            </a:extLst>
          </p:cNvPr>
          <p:cNvSpPr>
            <a:spLocks noChangeArrowheads="1"/>
          </p:cNvSpPr>
          <p:nvPr/>
        </p:nvSpPr>
        <p:spPr bwMode="auto">
          <a:xfrm>
            <a:off x="5494511" y="4791276"/>
            <a:ext cx="348807" cy="365289"/>
          </a:xfrm>
          <a:custGeom>
            <a:avLst/>
            <a:gdLst>
              <a:gd name="T0" fmla="*/ 440 w 559"/>
              <a:gd name="T1" fmla="*/ 526 h 585"/>
              <a:gd name="T2" fmla="*/ 321 w 559"/>
              <a:gd name="T3" fmla="*/ 446 h 585"/>
              <a:gd name="T4" fmla="*/ 238 w 559"/>
              <a:gd name="T5" fmla="*/ 448 h 585"/>
              <a:gd name="T6" fmla="*/ 236 w 559"/>
              <a:gd name="T7" fmla="*/ 411 h 585"/>
              <a:gd name="T8" fmla="*/ 319 w 559"/>
              <a:gd name="T9" fmla="*/ 408 h 585"/>
              <a:gd name="T10" fmla="*/ 321 w 559"/>
              <a:gd name="T11" fmla="*/ 446 h 585"/>
              <a:gd name="T12" fmla="*/ 63 w 559"/>
              <a:gd name="T13" fmla="*/ 313 h 585"/>
              <a:gd name="T14" fmla="*/ 63 w 559"/>
              <a:gd name="T15" fmla="*/ 312 h 585"/>
              <a:gd name="T16" fmla="*/ 100 w 559"/>
              <a:gd name="T17" fmla="*/ 121 h 585"/>
              <a:gd name="T18" fmla="*/ 515 w 559"/>
              <a:gd name="T19" fmla="*/ 114 h 585"/>
              <a:gd name="T20" fmla="*/ 535 w 559"/>
              <a:gd name="T21" fmla="*/ 116 h 585"/>
              <a:gd name="T22" fmla="*/ 499 w 559"/>
              <a:gd name="T23" fmla="*/ 308 h 585"/>
              <a:gd name="T24" fmla="*/ 490 w 559"/>
              <a:gd name="T25" fmla="*/ 315 h 585"/>
              <a:gd name="T26" fmla="*/ 489 w 559"/>
              <a:gd name="T27" fmla="*/ 316 h 585"/>
              <a:gd name="T28" fmla="*/ 70 w 559"/>
              <a:gd name="T29" fmla="*/ 316 h 585"/>
              <a:gd name="T30" fmla="*/ 60 w 559"/>
              <a:gd name="T31" fmla="*/ 30 h 585"/>
              <a:gd name="T32" fmla="*/ 172 w 559"/>
              <a:gd name="T33" fmla="*/ 18 h 585"/>
              <a:gd name="T34" fmla="*/ 487 w 559"/>
              <a:gd name="T35" fmla="*/ 60 h 585"/>
              <a:gd name="T36" fmla="*/ 498 w 559"/>
              <a:gd name="T37" fmla="*/ 96 h 585"/>
              <a:gd name="T38" fmla="*/ 82 w 559"/>
              <a:gd name="T39" fmla="*/ 118 h 585"/>
              <a:gd name="T40" fmla="*/ 117 w 559"/>
              <a:gd name="T41" fmla="*/ 566 h 585"/>
              <a:gd name="T42" fmla="*/ 117 w 559"/>
              <a:gd name="T43" fmla="*/ 526 h 585"/>
              <a:gd name="T44" fmla="*/ 500 w 559"/>
              <a:gd name="T45" fmla="*/ 508 h 585"/>
              <a:gd name="T46" fmla="*/ 469 w 559"/>
              <a:gd name="T47" fmla="*/ 419 h 585"/>
              <a:gd name="T48" fmla="*/ 339 w 559"/>
              <a:gd name="T49" fmla="*/ 411 h 585"/>
              <a:gd name="T50" fmla="*/ 288 w 559"/>
              <a:gd name="T51" fmla="*/ 334 h 585"/>
              <a:gd name="T52" fmla="*/ 491 w 559"/>
              <a:gd name="T53" fmla="*/ 333 h 585"/>
              <a:gd name="T54" fmla="*/ 492 w 559"/>
              <a:gd name="T55" fmla="*/ 333 h 585"/>
              <a:gd name="T56" fmla="*/ 493 w 559"/>
              <a:gd name="T57" fmla="*/ 333 h 585"/>
              <a:gd name="T58" fmla="*/ 553 w 559"/>
              <a:gd name="T59" fmla="*/ 121 h 585"/>
              <a:gd name="T60" fmla="*/ 528 w 559"/>
              <a:gd name="T61" fmla="*/ 96 h 585"/>
              <a:gd name="T62" fmla="*/ 515 w 559"/>
              <a:gd name="T63" fmla="*/ 71 h 585"/>
              <a:gd name="T64" fmla="*/ 197 w 559"/>
              <a:gd name="T65" fmla="*/ 11 h 585"/>
              <a:gd name="T66" fmla="*/ 72 w 559"/>
              <a:gd name="T67" fmla="*/ 0 h 585"/>
              <a:gd name="T68" fmla="*/ 42 w 559"/>
              <a:gd name="T69" fmla="*/ 305 h 585"/>
              <a:gd name="T70" fmla="*/ 47 w 559"/>
              <a:gd name="T71" fmla="*/ 321 h 585"/>
              <a:gd name="T72" fmla="*/ 70 w 559"/>
              <a:gd name="T73" fmla="*/ 334 h 585"/>
              <a:gd name="T74" fmla="*/ 238 w 559"/>
              <a:gd name="T75" fmla="*/ 391 h 585"/>
              <a:gd name="T76" fmla="*/ 218 w 559"/>
              <a:gd name="T77" fmla="*/ 419 h 585"/>
              <a:gd name="T78" fmla="*/ 57 w 559"/>
              <a:gd name="T79" fmla="*/ 450 h 585"/>
              <a:gd name="T80" fmla="*/ 15 w 559"/>
              <a:gd name="T81" fmla="*/ 508 h 585"/>
              <a:gd name="T82" fmla="*/ 0 w 559"/>
              <a:gd name="T83" fmla="*/ 569 h 585"/>
              <a:gd name="T84" fmla="*/ 120 w 559"/>
              <a:gd name="T85" fmla="*/ 584 h 585"/>
              <a:gd name="T86" fmla="*/ 135 w 559"/>
              <a:gd name="T87" fmla="*/ 523 h 585"/>
              <a:gd name="T88" fmla="*/ 75 w 559"/>
              <a:gd name="T89" fmla="*/ 450 h 585"/>
              <a:gd name="T90" fmla="*/ 218 w 559"/>
              <a:gd name="T91" fmla="*/ 438 h 585"/>
              <a:gd name="T92" fmla="*/ 238 w 559"/>
              <a:gd name="T93" fmla="*/ 466 h 585"/>
              <a:gd name="T94" fmla="*/ 339 w 559"/>
              <a:gd name="T95" fmla="*/ 446 h 585"/>
              <a:gd name="T96" fmla="*/ 469 w 559"/>
              <a:gd name="T97" fmla="*/ 438 h 585"/>
              <a:gd name="T98" fmla="*/ 437 w 559"/>
              <a:gd name="T99" fmla="*/ 508 h 585"/>
              <a:gd name="T100" fmla="*/ 422 w 559"/>
              <a:gd name="T101" fmla="*/ 569 h 585"/>
              <a:gd name="T102" fmla="*/ 542 w 559"/>
              <a:gd name="T103" fmla="*/ 584 h 585"/>
              <a:gd name="T104" fmla="*/ 558 w 559"/>
              <a:gd name="T105" fmla="*/ 523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9" h="585">
                <a:moveTo>
                  <a:pt x="540" y="566"/>
                </a:moveTo>
                <a:lnTo>
                  <a:pt x="440" y="566"/>
                </a:lnTo>
                <a:lnTo>
                  <a:pt x="440" y="526"/>
                </a:lnTo>
                <a:lnTo>
                  <a:pt x="540" y="526"/>
                </a:lnTo>
                <a:lnTo>
                  <a:pt x="540" y="566"/>
                </a:lnTo>
                <a:close/>
                <a:moveTo>
                  <a:pt x="321" y="446"/>
                </a:moveTo>
                <a:lnTo>
                  <a:pt x="321" y="446"/>
                </a:lnTo>
                <a:cubicBezTo>
                  <a:pt x="321" y="448"/>
                  <a:pt x="320" y="448"/>
                  <a:pt x="319" y="448"/>
                </a:cubicBezTo>
                <a:lnTo>
                  <a:pt x="238" y="448"/>
                </a:lnTo>
                <a:lnTo>
                  <a:pt x="238" y="448"/>
                </a:lnTo>
                <a:cubicBezTo>
                  <a:pt x="237" y="448"/>
                  <a:pt x="236" y="448"/>
                  <a:pt x="236" y="446"/>
                </a:cubicBezTo>
                <a:lnTo>
                  <a:pt x="236" y="411"/>
                </a:lnTo>
                <a:lnTo>
                  <a:pt x="236" y="411"/>
                </a:lnTo>
                <a:cubicBezTo>
                  <a:pt x="236" y="409"/>
                  <a:pt x="237" y="408"/>
                  <a:pt x="238" y="408"/>
                </a:cubicBezTo>
                <a:lnTo>
                  <a:pt x="319" y="408"/>
                </a:lnTo>
                <a:lnTo>
                  <a:pt x="319" y="408"/>
                </a:lnTo>
                <a:cubicBezTo>
                  <a:pt x="320" y="408"/>
                  <a:pt x="321" y="409"/>
                  <a:pt x="321" y="411"/>
                </a:cubicBezTo>
                <a:lnTo>
                  <a:pt x="321" y="446"/>
                </a:lnTo>
                <a:close/>
                <a:moveTo>
                  <a:pt x="64" y="313"/>
                </a:moveTo>
                <a:lnTo>
                  <a:pt x="64" y="313"/>
                </a:lnTo>
                <a:lnTo>
                  <a:pt x="63" y="313"/>
                </a:lnTo>
                <a:lnTo>
                  <a:pt x="63" y="313"/>
                </a:lnTo>
                <a:lnTo>
                  <a:pt x="63" y="313"/>
                </a:lnTo>
                <a:lnTo>
                  <a:pt x="63" y="312"/>
                </a:lnTo>
                <a:lnTo>
                  <a:pt x="63" y="312"/>
                </a:lnTo>
                <a:lnTo>
                  <a:pt x="63" y="312"/>
                </a:lnTo>
                <a:lnTo>
                  <a:pt x="100" y="121"/>
                </a:lnTo>
                <a:lnTo>
                  <a:pt x="100" y="121"/>
                </a:lnTo>
                <a:cubicBezTo>
                  <a:pt x="100" y="118"/>
                  <a:pt x="106" y="114"/>
                  <a:pt x="112" y="114"/>
                </a:cubicBezTo>
                <a:lnTo>
                  <a:pt x="515" y="114"/>
                </a:lnTo>
                <a:lnTo>
                  <a:pt x="528" y="114"/>
                </a:lnTo>
                <a:lnTo>
                  <a:pt x="528" y="114"/>
                </a:lnTo>
                <a:cubicBezTo>
                  <a:pt x="532" y="114"/>
                  <a:pt x="534" y="115"/>
                  <a:pt x="535" y="116"/>
                </a:cubicBezTo>
                <a:lnTo>
                  <a:pt x="535" y="116"/>
                </a:lnTo>
                <a:cubicBezTo>
                  <a:pt x="536" y="116"/>
                  <a:pt x="536" y="117"/>
                  <a:pt x="536" y="118"/>
                </a:cubicBezTo>
                <a:lnTo>
                  <a:pt x="499" y="308"/>
                </a:lnTo>
                <a:lnTo>
                  <a:pt x="499" y="308"/>
                </a:lnTo>
                <a:cubicBezTo>
                  <a:pt x="498" y="311"/>
                  <a:pt x="495" y="314"/>
                  <a:pt x="490" y="315"/>
                </a:cubicBezTo>
                <a:lnTo>
                  <a:pt x="490" y="315"/>
                </a:lnTo>
                <a:lnTo>
                  <a:pt x="489" y="316"/>
                </a:lnTo>
                <a:lnTo>
                  <a:pt x="489" y="316"/>
                </a:lnTo>
                <a:lnTo>
                  <a:pt x="489" y="316"/>
                </a:lnTo>
                <a:cubicBezTo>
                  <a:pt x="488" y="316"/>
                  <a:pt x="487" y="316"/>
                  <a:pt x="486" y="316"/>
                </a:cubicBezTo>
                <a:lnTo>
                  <a:pt x="70" y="316"/>
                </a:lnTo>
                <a:lnTo>
                  <a:pt x="70" y="316"/>
                </a:lnTo>
                <a:cubicBezTo>
                  <a:pt x="66" y="316"/>
                  <a:pt x="64" y="315"/>
                  <a:pt x="64" y="313"/>
                </a:cubicBezTo>
                <a:lnTo>
                  <a:pt x="60" y="30"/>
                </a:lnTo>
                <a:lnTo>
                  <a:pt x="60" y="30"/>
                </a:lnTo>
                <a:cubicBezTo>
                  <a:pt x="60" y="23"/>
                  <a:pt x="65" y="18"/>
                  <a:pt x="72" y="18"/>
                </a:cubicBezTo>
                <a:lnTo>
                  <a:pt x="172" y="18"/>
                </a:lnTo>
                <a:lnTo>
                  <a:pt x="172" y="18"/>
                </a:lnTo>
                <a:cubicBezTo>
                  <a:pt x="177" y="18"/>
                  <a:pt x="180" y="19"/>
                  <a:pt x="182" y="22"/>
                </a:cubicBezTo>
                <a:lnTo>
                  <a:pt x="211" y="60"/>
                </a:lnTo>
                <a:lnTo>
                  <a:pt x="487" y="60"/>
                </a:lnTo>
                <a:lnTo>
                  <a:pt x="487" y="60"/>
                </a:lnTo>
                <a:cubicBezTo>
                  <a:pt x="493" y="60"/>
                  <a:pt x="498" y="65"/>
                  <a:pt x="498" y="71"/>
                </a:cubicBezTo>
                <a:lnTo>
                  <a:pt x="498" y="96"/>
                </a:lnTo>
                <a:lnTo>
                  <a:pt x="112" y="96"/>
                </a:lnTo>
                <a:lnTo>
                  <a:pt x="112" y="96"/>
                </a:lnTo>
                <a:cubicBezTo>
                  <a:pt x="98" y="96"/>
                  <a:pt x="84" y="105"/>
                  <a:pt x="82" y="118"/>
                </a:cubicBezTo>
                <a:lnTo>
                  <a:pt x="60" y="233"/>
                </a:lnTo>
                <a:lnTo>
                  <a:pt x="64" y="313"/>
                </a:lnTo>
                <a:close/>
                <a:moveTo>
                  <a:pt x="117" y="566"/>
                </a:moveTo>
                <a:lnTo>
                  <a:pt x="18" y="566"/>
                </a:lnTo>
                <a:lnTo>
                  <a:pt x="18" y="526"/>
                </a:lnTo>
                <a:lnTo>
                  <a:pt x="117" y="526"/>
                </a:lnTo>
                <a:lnTo>
                  <a:pt x="117" y="566"/>
                </a:lnTo>
                <a:close/>
                <a:moveTo>
                  <a:pt x="542" y="508"/>
                </a:moveTo>
                <a:lnTo>
                  <a:pt x="500" y="508"/>
                </a:lnTo>
                <a:lnTo>
                  <a:pt x="500" y="450"/>
                </a:lnTo>
                <a:lnTo>
                  <a:pt x="500" y="450"/>
                </a:lnTo>
                <a:cubicBezTo>
                  <a:pt x="500" y="433"/>
                  <a:pt x="487" y="419"/>
                  <a:pt x="469" y="419"/>
                </a:cubicBezTo>
                <a:lnTo>
                  <a:pt x="339" y="419"/>
                </a:lnTo>
                <a:lnTo>
                  <a:pt x="339" y="411"/>
                </a:lnTo>
                <a:lnTo>
                  <a:pt x="339" y="411"/>
                </a:lnTo>
                <a:cubicBezTo>
                  <a:pt x="339" y="400"/>
                  <a:pt x="330" y="391"/>
                  <a:pt x="319" y="391"/>
                </a:cubicBezTo>
                <a:lnTo>
                  <a:pt x="288" y="391"/>
                </a:lnTo>
                <a:lnTo>
                  <a:pt x="288" y="334"/>
                </a:lnTo>
                <a:lnTo>
                  <a:pt x="486" y="334"/>
                </a:lnTo>
                <a:lnTo>
                  <a:pt x="486" y="334"/>
                </a:lnTo>
                <a:cubicBezTo>
                  <a:pt x="488" y="334"/>
                  <a:pt x="490" y="334"/>
                  <a:pt x="491" y="333"/>
                </a:cubicBezTo>
                <a:lnTo>
                  <a:pt x="491" y="333"/>
                </a:lnTo>
                <a:cubicBezTo>
                  <a:pt x="492" y="333"/>
                  <a:pt x="492" y="333"/>
                  <a:pt x="492" y="333"/>
                </a:cubicBezTo>
                <a:lnTo>
                  <a:pt x="492" y="333"/>
                </a:lnTo>
                <a:cubicBezTo>
                  <a:pt x="493" y="333"/>
                  <a:pt x="493" y="333"/>
                  <a:pt x="493" y="333"/>
                </a:cubicBezTo>
                <a:lnTo>
                  <a:pt x="493" y="333"/>
                </a:lnTo>
                <a:lnTo>
                  <a:pt x="493" y="333"/>
                </a:lnTo>
                <a:cubicBezTo>
                  <a:pt x="505" y="330"/>
                  <a:pt x="515" y="322"/>
                  <a:pt x="517" y="312"/>
                </a:cubicBezTo>
                <a:lnTo>
                  <a:pt x="553" y="121"/>
                </a:lnTo>
                <a:lnTo>
                  <a:pt x="553" y="121"/>
                </a:lnTo>
                <a:cubicBezTo>
                  <a:pt x="554" y="115"/>
                  <a:pt x="553" y="109"/>
                  <a:pt x="549" y="104"/>
                </a:cubicBezTo>
                <a:lnTo>
                  <a:pt x="549" y="104"/>
                </a:lnTo>
                <a:cubicBezTo>
                  <a:pt x="544" y="99"/>
                  <a:pt x="537" y="96"/>
                  <a:pt x="528" y="96"/>
                </a:cubicBezTo>
                <a:lnTo>
                  <a:pt x="515" y="96"/>
                </a:lnTo>
                <a:lnTo>
                  <a:pt x="515" y="71"/>
                </a:lnTo>
                <a:lnTo>
                  <a:pt x="515" y="71"/>
                </a:lnTo>
                <a:cubicBezTo>
                  <a:pt x="515" y="55"/>
                  <a:pt x="502" y="42"/>
                  <a:pt x="487" y="42"/>
                </a:cubicBezTo>
                <a:lnTo>
                  <a:pt x="221" y="42"/>
                </a:lnTo>
                <a:lnTo>
                  <a:pt x="197" y="11"/>
                </a:lnTo>
                <a:lnTo>
                  <a:pt x="197" y="11"/>
                </a:lnTo>
                <a:cubicBezTo>
                  <a:pt x="191" y="4"/>
                  <a:pt x="182" y="0"/>
                  <a:pt x="172" y="0"/>
                </a:cubicBezTo>
                <a:lnTo>
                  <a:pt x="72" y="0"/>
                </a:lnTo>
                <a:lnTo>
                  <a:pt x="72" y="0"/>
                </a:lnTo>
                <a:cubicBezTo>
                  <a:pt x="55" y="0"/>
                  <a:pt x="42" y="13"/>
                  <a:pt x="42" y="30"/>
                </a:cubicBezTo>
                <a:lnTo>
                  <a:pt x="42" y="305"/>
                </a:lnTo>
                <a:lnTo>
                  <a:pt x="42" y="305"/>
                </a:lnTo>
                <a:cubicBezTo>
                  <a:pt x="42" y="310"/>
                  <a:pt x="44" y="316"/>
                  <a:pt x="47" y="321"/>
                </a:cubicBezTo>
                <a:lnTo>
                  <a:pt x="47" y="321"/>
                </a:lnTo>
                <a:cubicBezTo>
                  <a:pt x="48" y="323"/>
                  <a:pt x="49" y="324"/>
                  <a:pt x="49" y="325"/>
                </a:cubicBezTo>
                <a:lnTo>
                  <a:pt x="49" y="325"/>
                </a:lnTo>
                <a:cubicBezTo>
                  <a:pt x="54" y="331"/>
                  <a:pt x="62" y="334"/>
                  <a:pt x="70" y="334"/>
                </a:cubicBezTo>
                <a:lnTo>
                  <a:pt x="270" y="334"/>
                </a:lnTo>
                <a:lnTo>
                  <a:pt x="270" y="391"/>
                </a:lnTo>
                <a:lnTo>
                  <a:pt x="238" y="391"/>
                </a:lnTo>
                <a:lnTo>
                  <a:pt x="238" y="391"/>
                </a:lnTo>
                <a:cubicBezTo>
                  <a:pt x="227" y="391"/>
                  <a:pt x="218" y="400"/>
                  <a:pt x="218" y="411"/>
                </a:cubicBezTo>
                <a:lnTo>
                  <a:pt x="218" y="419"/>
                </a:lnTo>
                <a:lnTo>
                  <a:pt x="88" y="419"/>
                </a:lnTo>
                <a:lnTo>
                  <a:pt x="88" y="419"/>
                </a:lnTo>
                <a:cubicBezTo>
                  <a:pt x="71" y="419"/>
                  <a:pt x="57" y="433"/>
                  <a:pt x="57" y="450"/>
                </a:cubicBezTo>
                <a:lnTo>
                  <a:pt x="57" y="508"/>
                </a:lnTo>
                <a:lnTo>
                  <a:pt x="15" y="508"/>
                </a:lnTo>
                <a:lnTo>
                  <a:pt x="15" y="508"/>
                </a:lnTo>
                <a:cubicBezTo>
                  <a:pt x="7" y="508"/>
                  <a:pt x="0" y="515"/>
                  <a:pt x="0" y="523"/>
                </a:cubicBezTo>
                <a:lnTo>
                  <a:pt x="0" y="569"/>
                </a:lnTo>
                <a:lnTo>
                  <a:pt x="0" y="569"/>
                </a:lnTo>
                <a:cubicBezTo>
                  <a:pt x="0" y="577"/>
                  <a:pt x="7" y="584"/>
                  <a:pt x="15" y="584"/>
                </a:cubicBezTo>
                <a:lnTo>
                  <a:pt x="120" y="584"/>
                </a:lnTo>
                <a:lnTo>
                  <a:pt x="120" y="584"/>
                </a:lnTo>
                <a:cubicBezTo>
                  <a:pt x="128" y="584"/>
                  <a:pt x="135" y="577"/>
                  <a:pt x="135" y="569"/>
                </a:cubicBezTo>
                <a:lnTo>
                  <a:pt x="135" y="523"/>
                </a:lnTo>
                <a:lnTo>
                  <a:pt x="135" y="523"/>
                </a:lnTo>
                <a:cubicBezTo>
                  <a:pt x="135" y="515"/>
                  <a:pt x="128" y="508"/>
                  <a:pt x="120" y="508"/>
                </a:cubicBezTo>
                <a:lnTo>
                  <a:pt x="75" y="508"/>
                </a:lnTo>
                <a:lnTo>
                  <a:pt x="75" y="450"/>
                </a:lnTo>
                <a:lnTo>
                  <a:pt x="75" y="450"/>
                </a:lnTo>
                <a:cubicBezTo>
                  <a:pt x="75" y="443"/>
                  <a:pt x="81" y="438"/>
                  <a:pt x="88" y="438"/>
                </a:cubicBezTo>
                <a:lnTo>
                  <a:pt x="218" y="438"/>
                </a:lnTo>
                <a:lnTo>
                  <a:pt x="218" y="446"/>
                </a:lnTo>
                <a:lnTo>
                  <a:pt x="218" y="446"/>
                </a:lnTo>
                <a:cubicBezTo>
                  <a:pt x="218" y="457"/>
                  <a:pt x="227" y="466"/>
                  <a:pt x="238" y="466"/>
                </a:cubicBezTo>
                <a:lnTo>
                  <a:pt x="319" y="466"/>
                </a:lnTo>
                <a:lnTo>
                  <a:pt x="319" y="466"/>
                </a:lnTo>
                <a:cubicBezTo>
                  <a:pt x="330" y="466"/>
                  <a:pt x="339" y="457"/>
                  <a:pt x="339" y="446"/>
                </a:cubicBezTo>
                <a:lnTo>
                  <a:pt x="339" y="438"/>
                </a:lnTo>
                <a:lnTo>
                  <a:pt x="469" y="438"/>
                </a:lnTo>
                <a:lnTo>
                  <a:pt x="469" y="438"/>
                </a:lnTo>
                <a:cubicBezTo>
                  <a:pt x="476" y="438"/>
                  <a:pt x="482" y="443"/>
                  <a:pt x="482" y="450"/>
                </a:cubicBezTo>
                <a:lnTo>
                  <a:pt x="482" y="508"/>
                </a:lnTo>
                <a:lnTo>
                  <a:pt x="437" y="508"/>
                </a:lnTo>
                <a:lnTo>
                  <a:pt x="437" y="508"/>
                </a:lnTo>
                <a:cubicBezTo>
                  <a:pt x="429" y="508"/>
                  <a:pt x="422" y="515"/>
                  <a:pt x="422" y="523"/>
                </a:cubicBezTo>
                <a:lnTo>
                  <a:pt x="422" y="569"/>
                </a:lnTo>
                <a:lnTo>
                  <a:pt x="422" y="569"/>
                </a:lnTo>
                <a:cubicBezTo>
                  <a:pt x="422" y="577"/>
                  <a:pt x="429" y="584"/>
                  <a:pt x="437" y="584"/>
                </a:cubicBezTo>
                <a:lnTo>
                  <a:pt x="542" y="584"/>
                </a:lnTo>
                <a:lnTo>
                  <a:pt x="542" y="584"/>
                </a:lnTo>
                <a:cubicBezTo>
                  <a:pt x="551" y="584"/>
                  <a:pt x="558" y="577"/>
                  <a:pt x="558" y="569"/>
                </a:cubicBezTo>
                <a:lnTo>
                  <a:pt x="558" y="523"/>
                </a:lnTo>
                <a:lnTo>
                  <a:pt x="558" y="523"/>
                </a:lnTo>
                <a:cubicBezTo>
                  <a:pt x="558" y="515"/>
                  <a:pt x="551" y="508"/>
                  <a:pt x="542" y="508"/>
                </a:cubicBezTo>
                <a:close/>
              </a:path>
            </a:pathLst>
          </a:custGeom>
          <a:solidFill>
            <a:srgbClr val="FFFFFF"/>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EF9C2FB8-0D0E-C849-8187-C29E934DF97F}"/>
              </a:ext>
            </a:extLst>
          </p:cNvPr>
          <p:cNvSpPr txBox="1"/>
          <p:nvPr/>
        </p:nvSpPr>
        <p:spPr>
          <a:xfrm>
            <a:off x="462718" y="614386"/>
            <a:ext cx="1454168"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KEY PARTNERS</a:t>
            </a:r>
          </a:p>
        </p:txBody>
      </p:sp>
      <p:sp>
        <p:nvSpPr>
          <p:cNvPr id="5" name="TextBox 4">
            <a:extLst>
              <a:ext uri="{FF2B5EF4-FFF2-40B4-BE49-F238E27FC236}">
                <a16:creationId xmlns:a16="http://schemas.microsoft.com/office/drawing/2014/main" id="{5AB7BA33-2540-4E46-B442-4C83A5B9CADB}"/>
              </a:ext>
            </a:extLst>
          </p:cNvPr>
          <p:cNvSpPr txBox="1"/>
          <p:nvPr/>
        </p:nvSpPr>
        <p:spPr>
          <a:xfrm>
            <a:off x="462717" y="2013381"/>
            <a:ext cx="1633342" cy="1043747"/>
          </a:xfrm>
          <a:prstGeom prst="rect">
            <a:avLst/>
          </a:prstGeom>
          <a:noFill/>
        </p:spPr>
        <p:txBody>
          <a:bodyPr wrap="square" rtlCol="0" anchor="ctr">
            <a:spAutoFit/>
          </a:bodyPr>
          <a:lstStyle/>
          <a:p>
            <a:pP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6" name="TextBox 5">
            <a:extLst>
              <a:ext uri="{FF2B5EF4-FFF2-40B4-BE49-F238E27FC236}">
                <a16:creationId xmlns:a16="http://schemas.microsoft.com/office/drawing/2014/main" id="{C6E70C7B-CFBD-834C-9AFA-6AE19710BEF3}"/>
              </a:ext>
            </a:extLst>
          </p:cNvPr>
          <p:cNvSpPr txBox="1"/>
          <p:nvPr/>
        </p:nvSpPr>
        <p:spPr>
          <a:xfrm>
            <a:off x="2777678" y="613360"/>
            <a:ext cx="1454169"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KEY ACTIVITIES</a:t>
            </a:r>
          </a:p>
        </p:txBody>
      </p:sp>
      <p:sp>
        <p:nvSpPr>
          <p:cNvPr id="7" name="TextBox 6">
            <a:extLst>
              <a:ext uri="{FF2B5EF4-FFF2-40B4-BE49-F238E27FC236}">
                <a16:creationId xmlns:a16="http://schemas.microsoft.com/office/drawing/2014/main" id="{3144D201-F596-8D47-8A3D-74E5BF15887E}"/>
              </a:ext>
            </a:extLst>
          </p:cNvPr>
          <p:cNvSpPr txBox="1"/>
          <p:nvPr/>
        </p:nvSpPr>
        <p:spPr>
          <a:xfrm>
            <a:off x="2777677" y="1221242"/>
            <a:ext cx="1633342" cy="659027"/>
          </a:xfrm>
          <a:prstGeom prst="rect">
            <a:avLst/>
          </a:prstGeom>
          <a:noFill/>
        </p:spPr>
        <p:txBody>
          <a:bodyPr wrap="square" rtlCol="0" anchor="ctr">
            <a:spAutoFit/>
          </a:bodyPr>
          <a:lstStyle/>
          <a:p>
            <a:pP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8" name="TextBox 7">
            <a:extLst>
              <a:ext uri="{FF2B5EF4-FFF2-40B4-BE49-F238E27FC236}">
                <a16:creationId xmlns:a16="http://schemas.microsoft.com/office/drawing/2014/main" id="{25C5DA51-99AD-6A4F-A424-4AF753A2CE4F}"/>
              </a:ext>
            </a:extLst>
          </p:cNvPr>
          <p:cNvSpPr txBox="1"/>
          <p:nvPr/>
        </p:nvSpPr>
        <p:spPr>
          <a:xfrm>
            <a:off x="2777678" y="2726690"/>
            <a:ext cx="1454169"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KEY RESOURCES</a:t>
            </a:r>
          </a:p>
        </p:txBody>
      </p:sp>
      <p:sp>
        <p:nvSpPr>
          <p:cNvPr id="9" name="TextBox 8">
            <a:extLst>
              <a:ext uri="{FF2B5EF4-FFF2-40B4-BE49-F238E27FC236}">
                <a16:creationId xmlns:a16="http://schemas.microsoft.com/office/drawing/2014/main" id="{837534D9-095D-854E-89AD-566F948DEFF6}"/>
              </a:ext>
            </a:extLst>
          </p:cNvPr>
          <p:cNvSpPr txBox="1"/>
          <p:nvPr/>
        </p:nvSpPr>
        <p:spPr>
          <a:xfrm>
            <a:off x="2777677" y="3332252"/>
            <a:ext cx="1633342" cy="659027"/>
          </a:xfrm>
          <a:prstGeom prst="rect">
            <a:avLst/>
          </a:prstGeom>
          <a:noFill/>
        </p:spPr>
        <p:txBody>
          <a:bodyPr wrap="square" rtlCol="0" anchor="ctr">
            <a:spAutoFit/>
          </a:bodyPr>
          <a:lstStyle/>
          <a:p>
            <a:pP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0" name="TextBox 9">
            <a:extLst>
              <a:ext uri="{FF2B5EF4-FFF2-40B4-BE49-F238E27FC236}">
                <a16:creationId xmlns:a16="http://schemas.microsoft.com/office/drawing/2014/main" id="{04499E1F-6A0E-C24F-B43C-72549AB62672}"/>
              </a:ext>
            </a:extLst>
          </p:cNvPr>
          <p:cNvSpPr txBox="1"/>
          <p:nvPr/>
        </p:nvSpPr>
        <p:spPr>
          <a:xfrm>
            <a:off x="5086459" y="530427"/>
            <a:ext cx="1454168" cy="461665"/>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VALUE PROPOSITIONS</a:t>
            </a:r>
          </a:p>
        </p:txBody>
      </p:sp>
      <p:sp>
        <p:nvSpPr>
          <p:cNvPr id="11" name="TextBox 10">
            <a:extLst>
              <a:ext uri="{FF2B5EF4-FFF2-40B4-BE49-F238E27FC236}">
                <a16:creationId xmlns:a16="http://schemas.microsoft.com/office/drawing/2014/main" id="{BD277EFA-A971-8B46-8F1F-648BDD9D5A92}"/>
              </a:ext>
            </a:extLst>
          </p:cNvPr>
          <p:cNvSpPr txBox="1"/>
          <p:nvPr/>
        </p:nvSpPr>
        <p:spPr>
          <a:xfrm>
            <a:off x="5086459" y="2013381"/>
            <a:ext cx="1633342" cy="1043747"/>
          </a:xfrm>
          <a:prstGeom prst="rect">
            <a:avLst/>
          </a:prstGeom>
          <a:noFill/>
        </p:spPr>
        <p:txBody>
          <a:bodyPr wrap="square" rtlCol="0" anchor="ctr">
            <a:spAutoFit/>
          </a:bodyPr>
          <a:lstStyle/>
          <a:p>
            <a:pP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F5484558-29B0-FC4B-B2EC-F7AD40CD7FFF}"/>
              </a:ext>
            </a:extLst>
          </p:cNvPr>
          <p:cNvSpPr txBox="1"/>
          <p:nvPr/>
        </p:nvSpPr>
        <p:spPr>
          <a:xfrm>
            <a:off x="7399959" y="530427"/>
            <a:ext cx="1454168" cy="461665"/>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CUSTOMER RELATIONSHIP</a:t>
            </a:r>
          </a:p>
        </p:txBody>
      </p:sp>
      <p:sp>
        <p:nvSpPr>
          <p:cNvPr id="13" name="TextBox 12">
            <a:extLst>
              <a:ext uri="{FF2B5EF4-FFF2-40B4-BE49-F238E27FC236}">
                <a16:creationId xmlns:a16="http://schemas.microsoft.com/office/drawing/2014/main" id="{9A1A840A-428A-CB4D-B213-43861C7B5DFF}"/>
              </a:ext>
            </a:extLst>
          </p:cNvPr>
          <p:cNvSpPr txBox="1"/>
          <p:nvPr/>
        </p:nvSpPr>
        <p:spPr>
          <a:xfrm>
            <a:off x="7401337" y="1221242"/>
            <a:ext cx="1633342" cy="659027"/>
          </a:xfrm>
          <a:prstGeom prst="rect">
            <a:avLst/>
          </a:prstGeom>
          <a:noFill/>
        </p:spPr>
        <p:txBody>
          <a:bodyPr wrap="square" rtlCol="0" anchor="ctr">
            <a:spAutoFit/>
          </a:bodyPr>
          <a:lstStyle/>
          <a:p>
            <a:pP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4" name="TextBox 13">
            <a:extLst>
              <a:ext uri="{FF2B5EF4-FFF2-40B4-BE49-F238E27FC236}">
                <a16:creationId xmlns:a16="http://schemas.microsoft.com/office/drawing/2014/main" id="{D0C308B2-5F65-5540-A6C0-057E73F3B1F8}"/>
              </a:ext>
            </a:extLst>
          </p:cNvPr>
          <p:cNvSpPr txBox="1"/>
          <p:nvPr/>
        </p:nvSpPr>
        <p:spPr>
          <a:xfrm>
            <a:off x="7398689" y="2726689"/>
            <a:ext cx="1454168" cy="276999"/>
          </a:xfrm>
          <a:prstGeom prst="rect">
            <a:avLst/>
          </a:prstGeom>
          <a:noFill/>
        </p:spPr>
        <p:txBody>
          <a:bodyPr wrap="square" rtlCol="0" anchor="t">
            <a:spAutoFit/>
          </a:bodyPr>
          <a:lstStyle/>
          <a:p>
            <a:r>
              <a:rPr lang="es-SV" sz="1200" b="1" spc="-10" dirty="0">
                <a:solidFill>
                  <a:srgbClr val="FFFFFF"/>
                </a:solidFill>
                <a:latin typeface="Poppins" pitchFamily="2" charset="77"/>
                <a:cs typeface="Poppins" pitchFamily="2" charset="77"/>
              </a:rPr>
              <a:t>CHANNELS</a:t>
            </a:r>
            <a:endParaRPr lang="en-US" sz="1200" b="1" spc="-10" dirty="0">
              <a:solidFill>
                <a:srgbClr val="FFFFFF"/>
              </a:solidFill>
              <a:latin typeface="Poppins" pitchFamily="2" charset="77"/>
              <a:cs typeface="Poppins" pitchFamily="2" charset="77"/>
            </a:endParaRPr>
          </a:p>
        </p:txBody>
      </p:sp>
      <p:sp>
        <p:nvSpPr>
          <p:cNvPr id="15" name="TextBox 14">
            <a:extLst>
              <a:ext uri="{FF2B5EF4-FFF2-40B4-BE49-F238E27FC236}">
                <a16:creationId xmlns:a16="http://schemas.microsoft.com/office/drawing/2014/main" id="{C15A442B-3D8D-C447-9F0D-7C6A6BA2EC33}"/>
              </a:ext>
            </a:extLst>
          </p:cNvPr>
          <p:cNvSpPr txBox="1"/>
          <p:nvPr/>
        </p:nvSpPr>
        <p:spPr>
          <a:xfrm>
            <a:off x="7398689" y="3332252"/>
            <a:ext cx="1633342" cy="659027"/>
          </a:xfrm>
          <a:prstGeom prst="rect">
            <a:avLst/>
          </a:prstGeom>
          <a:noFill/>
        </p:spPr>
        <p:txBody>
          <a:bodyPr wrap="square" rtlCol="0" anchor="ctr">
            <a:spAutoFit/>
          </a:bodyPr>
          <a:lstStyle/>
          <a:p>
            <a:pP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6" name="TextBox 15">
            <a:extLst>
              <a:ext uri="{FF2B5EF4-FFF2-40B4-BE49-F238E27FC236}">
                <a16:creationId xmlns:a16="http://schemas.microsoft.com/office/drawing/2014/main" id="{EAF3007F-8DF4-7245-B07C-E8A1F74C866D}"/>
              </a:ext>
            </a:extLst>
          </p:cNvPr>
          <p:cNvSpPr txBox="1"/>
          <p:nvPr/>
        </p:nvSpPr>
        <p:spPr>
          <a:xfrm>
            <a:off x="9704964" y="530427"/>
            <a:ext cx="1454168" cy="461665"/>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CUSTOMER SEGMENTS</a:t>
            </a:r>
          </a:p>
        </p:txBody>
      </p:sp>
      <p:sp>
        <p:nvSpPr>
          <p:cNvPr id="17" name="TextBox 16">
            <a:extLst>
              <a:ext uri="{FF2B5EF4-FFF2-40B4-BE49-F238E27FC236}">
                <a16:creationId xmlns:a16="http://schemas.microsoft.com/office/drawing/2014/main" id="{203AA65D-535F-E247-9298-BFAFDBAF0698}"/>
              </a:ext>
            </a:extLst>
          </p:cNvPr>
          <p:cNvSpPr txBox="1"/>
          <p:nvPr/>
        </p:nvSpPr>
        <p:spPr>
          <a:xfrm>
            <a:off x="9704964" y="2013381"/>
            <a:ext cx="1633342" cy="1043747"/>
          </a:xfrm>
          <a:prstGeom prst="rect">
            <a:avLst/>
          </a:prstGeom>
          <a:noFill/>
        </p:spPr>
        <p:txBody>
          <a:bodyPr wrap="square" rtlCol="0" anchor="ctr">
            <a:spAutoFit/>
          </a:bodyPr>
          <a:lstStyle/>
          <a:p>
            <a:pP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8" name="TextBox 17">
            <a:extLst>
              <a:ext uri="{FF2B5EF4-FFF2-40B4-BE49-F238E27FC236}">
                <a16:creationId xmlns:a16="http://schemas.microsoft.com/office/drawing/2014/main" id="{1AA4B4A5-E674-794D-AEC3-A9B653E03C08}"/>
              </a:ext>
            </a:extLst>
          </p:cNvPr>
          <p:cNvSpPr txBox="1"/>
          <p:nvPr/>
        </p:nvSpPr>
        <p:spPr>
          <a:xfrm>
            <a:off x="462717" y="4834843"/>
            <a:ext cx="4623742"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COST STRUCTURE</a:t>
            </a:r>
          </a:p>
        </p:txBody>
      </p:sp>
      <p:sp>
        <p:nvSpPr>
          <p:cNvPr id="19" name="TextBox 18">
            <a:extLst>
              <a:ext uri="{FF2B5EF4-FFF2-40B4-BE49-F238E27FC236}">
                <a16:creationId xmlns:a16="http://schemas.microsoft.com/office/drawing/2014/main" id="{3E1211B0-7BA0-0F43-8CE5-A64A5548D010}"/>
              </a:ext>
            </a:extLst>
          </p:cNvPr>
          <p:cNvSpPr txBox="1"/>
          <p:nvPr/>
        </p:nvSpPr>
        <p:spPr>
          <a:xfrm>
            <a:off x="462717" y="5515356"/>
            <a:ext cx="4623743" cy="466666"/>
          </a:xfrm>
          <a:prstGeom prst="rect">
            <a:avLst/>
          </a:prstGeom>
          <a:noFill/>
        </p:spPr>
        <p:txBody>
          <a:bodyPr wrap="square" rtlCol="0" anchor="ctr">
            <a:spAutoFit/>
          </a:bodyPr>
          <a:lstStyle/>
          <a:p>
            <a:pP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20" name="TextBox 19">
            <a:extLst>
              <a:ext uri="{FF2B5EF4-FFF2-40B4-BE49-F238E27FC236}">
                <a16:creationId xmlns:a16="http://schemas.microsoft.com/office/drawing/2014/main" id="{21D1DD9F-13CE-1145-A1FF-279D1B058830}"/>
              </a:ext>
            </a:extLst>
          </p:cNvPr>
          <p:cNvSpPr txBox="1"/>
          <p:nvPr/>
        </p:nvSpPr>
        <p:spPr>
          <a:xfrm>
            <a:off x="6247291" y="4834843"/>
            <a:ext cx="4623742"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REVENUE SOURCES</a:t>
            </a:r>
          </a:p>
        </p:txBody>
      </p:sp>
      <p:sp>
        <p:nvSpPr>
          <p:cNvPr id="21" name="TextBox 20">
            <a:extLst>
              <a:ext uri="{FF2B5EF4-FFF2-40B4-BE49-F238E27FC236}">
                <a16:creationId xmlns:a16="http://schemas.microsoft.com/office/drawing/2014/main" id="{ECC9C218-5832-3348-9A30-E56EE602E694}"/>
              </a:ext>
            </a:extLst>
          </p:cNvPr>
          <p:cNvSpPr txBox="1"/>
          <p:nvPr/>
        </p:nvSpPr>
        <p:spPr>
          <a:xfrm>
            <a:off x="6247290" y="5515356"/>
            <a:ext cx="4623743" cy="466666"/>
          </a:xfrm>
          <a:prstGeom prst="rect">
            <a:avLst/>
          </a:prstGeom>
          <a:noFill/>
        </p:spPr>
        <p:txBody>
          <a:bodyPr wrap="square" rtlCol="0" anchor="ctr">
            <a:spAutoFit/>
          </a:bodyPr>
          <a:lstStyle/>
          <a:p>
            <a:pP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3850444444"/>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Freeform 1">
            <a:extLst>
              <a:ext uri="{FF2B5EF4-FFF2-40B4-BE49-F238E27FC236}">
                <a16:creationId xmlns:a16="http://schemas.microsoft.com/office/drawing/2014/main" id="{A6F52E76-0D69-E74C-8074-88513EB90D87}"/>
              </a:ext>
            </a:extLst>
          </p:cNvPr>
          <p:cNvSpPr>
            <a:spLocks noChangeArrowheads="1"/>
          </p:cNvSpPr>
          <p:nvPr/>
        </p:nvSpPr>
        <p:spPr bwMode="auto">
          <a:xfrm>
            <a:off x="1465" y="1340"/>
            <a:ext cx="12189071" cy="6855322"/>
          </a:xfrm>
          <a:custGeom>
            <a:avLst/>
            <a:gdLst>
              <a:gd name="T0" fmla="*/ 0 w 19570"/>
              <a:gd name="T1" fmla="*/ 11007 h 11008"/>
              <a:gd name="T2" fmla="*/ 19569 w 19570"/>
              <a:gd name="T3" fmla="*/ 11007 h 11008"/>
              <a:gd name="T4" fmla="*/ 19569 w 19570"/>
              <a:gd name="T5" fmla="*/ 0 h 11008"/>
              <a:gd name="T6" fmla="*/ 0 w 19570"/>
              <a:gd name="T7" fmla="*/ 0 h 11008"/>
              <a:gd name="T8" fmla="*/ 0 w 19570"/>
              <a:gd name="T9" fmla="*/ 11007 h 11008"/>
            </a:gdLst>
            <a:ahLst/>
            <a:cxnLst>
              <a:cxn ang="0">
                <a:pos x="T0" y="T1"/>
              </a:cxn>
              <a:cxn ang="0">
                <a:pos x="T2" y="T3"/>
              </a:cxn>
              <a:cxn ang="0">
                <a:pos x="T4" y="T5"/>
              </a:cxn>
              <a:cxn ang="0">
                <a:pos x="T6" y="T7"/>
              </a:cxn>
              <a:cxn ang="0">
                <a:pos x="T8" y="T9"/>
              </a:cxn>
            </a:cxnLst>
            <a:rect l="0" t="0" r="r" b="b"/>
            <a:pathLst>
              <a:path w="19570" h="11008">
                <a:moveTo>
                  <a:pt x="0" y="11007"/>
                </a:moveTo>
                <a:lnTo>
                  <a:pt x="19569" y="11007"/>
                </a:lnTo>
                <a:lnTo>
                  <a:pt x="19569" y="0"/>
                </a:lnTo>
                <a:lnTo>
                  <a:pt x="0" y="0"/>
                </a:lnTo>
                <a:lnTo>
                  <a:pt x="0" y="11007"/>
                </a:lnTo>
              </a:path>
            </a:pathLst>
          </a:custGeom>
          <a:solidFill>
            <a:srgbClr val="F4F9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8" name="Freeform 2">
            <a:extLst>
              <a:ext uri="{FF2B5EF4-FFF2-40B4-BE49-F238E27FC236}">
                <a16:creationId xmlns:a16="http://schemas.microsoft.com/office/drawing/2014/main" id="{B6710C70-1C88-3C43-AAD4-2DD2E3E96A8D}"/>
              </a:ext>
            </a:extLst>
          </p:cNvPr>
          <p:cNvSpPr>
            <a:spLocks noChangeArrowheads="1"/>
          </p:cNvSpPr>
          <p:nvPr/>
        </p:nvSpPr>
        <p:spPr bwMode="auto">
          <a:xfrm>
            <a:off x="6637066" y="1340"/>
            <a:ext cx="5553470" cy="6855322"/>
          </a:xfrm>
          <a:custGeom>
            <a:avLst/>
            <a:gdLst>
              <a:gd name="T0" fmla="*/ 0 w 8918"/>
              <a:gd name="T1" fmla="*/ 11007 h 11008"/>
              <a:gd name="T2" fmla="*/ 8917 w 8918"/>
              <a:gd name="T3" fmla="*/ 11007 h 11008"/>
              <a:gd name="T4" fmla="*/ 8917 w 8918"/>
              <a:gd name="T5" fmla="*/ 0 h 11008"/>
              <a:gd name="T6" fmla="*/ 0 w 8918"/>
              <a:gd name="T7" fmla="*/ 0 h 11008"/>
              <a:gd name="T8" fmla="*/ 0 w 8918"/>
              <a:gd name="T9" fmla="*/ 11007 h 11008"/>
            </a:gdLst>
            <a:ahLst/>
            <a:cxnLst>
              <a:cxn ang="0">
                <a:pos x="T0" y="T1"/>
              </a:cxn>
              <a:cxn ang="0">
                <a:pos x="T2" y="T3"/>
              </a:cxn>
              <a:cxn ang="0">
                <a:pos x="T4" y="T5"/>
              </a:cxn>
              <a:cxn ang="0">
                <a:pos x="T6" y="T7"/>
              </a:cxn>
              <a:cxn ang="0">
                <a:pos x="T8" y="T9"/>
              </a:cxn>
            </a:cxnLst>
            <a:rect l="0" t="0" r="r" b="b"/>
            <a:pathLst>
              <a:path w="8918" h="11008">
                <a:moveTo>
                  <a:pt x="0" y="11007"/>
                </a:moveTo>
                <a:lnTo>
                  <a:pt x="8917" y="11007"/>
                </a:lnTo>
                <a:lnTo>
                  <a:pt x="8917" y="0"/>
                </a:lnTo>
                <a:lnTo>
                  <a:pt x="0" y="0"/>
                </a:lnTo>
                <a:lnTo>
                  <a:pt x="0" y="11007"/>
                </a:lnTo>
              </a:path>
            </a:pathLst>
          </a:custGeom>
          <a:solidFill>
            <a:srgbClr val="4F002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9" name="Freeform 22">
            <a:extLst>
              <a:ext uri="{FF2B5EF4-FFF2-40B4-BE49-F238E27FC236}">
                <a16:creationId xmlns:a16="http://schemas.microsoft.com/office/drawing/2014/main" id="{48557069-A260-074E-89C8-8254CAA119B1}"/>
              </a:ext>
            </a:extLst>
          </p:cNvPr>
          <p:cNvSpPr>
            <a:spLocks noChangeArrowheads="1"/>
          </p:cNvSpPr>
          <p:nvPr/>
        </p:nvSpPr>
        <p:spPr bwMode="auto">
          <a:xfrm>
            <a:off x="7557149" y="6148059"/>
            <a:ext cx="2617438" cy="332330"/>
          </a:xfrm>
          <a:prstGeom prst="roundRect">
            <a:avLst>
              <a:gd name="adj" fmla="val 50000"/>
            </a:avLst>
          </a:prstGeom>
          <a:solidFill>
            <a:srgbClr val="9E005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 name="Freeform 35">
            <a:extLst>
              <a:ext uri="{FF2B5EF4-FFF2-40B4-BE49-F238E27FC236}">
                <a16:creationId xmlns:a16="http://schemas.microsoft.com/office/drawing/2014/main" id="{D6E8F908-AEB0-9145-8CBB-F9EF4E5C9B48}"/>
              </a:ext>
            </a:extLst>
          </p:cNvPr>
          <p:cNvSpPr>
            <a:spLocks noChangeArrowheads="1"/>
          </p:cNvSpPr>
          <p:nvPr/>
        </p:nvSpPr>
        <p:spPr bwMode="auto">
          <a:xfrm>
            <a:off x="10314659" y="6148059"/>
            <a:ext cx="1499602" cy="332330"/>
          </a:xfrm>
          <a:prstGeom prst="roundRect">
            <a:avLst>
              <a:gd name="adj" fmla="val 50000"/>
            </a:avLst>
          </a:prstGeom>
          <a:solidFill>
            <a:srgbClr val="9E005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1" name="Freeform 41">
            <a:extLst>
              <a:ext uri="{FF2B5EF4-FFF2-40B4-BE49-F238E27FC236}">
                <a16:creationId xmlns:a16="http://schemas.microsoft.com/office/drawing/2014/main" id="{2808F3D7-CB78-5845-831E-6C6E195F7670}"/>
              </a:ext>
            </a:extLst>
          </p:cNvPr>
          <p:cNvSpPr>
            <a:spLocks noChangeArrowheads="1"/>
          </p:cNvSpPr>
          <p:nvPr/>
        </p:nvSpPr>
        <p:spPr bwMode="auto">
          <a:xfrm>
            <a:off x="377738" y="3906895"/>
            <a:ext cx="5718262" cy="1763268"/>
          </a:xfrm>
          <a:custGeom>
            <a:avLst/>
            <a:gdLst>
              <a:gd name="T0" fmla="*/ 9181 w 9182"/>
              <a:gd name="T1" fmla="*/ 2830 h 2831"/>
              <a:gd name="T2" fmla="*/ 0 w 9182"/>
              <a:gd name="T3" fmla="*/ 2830 h 2831"/>
              <a:gd name="T4" fmla="*/ 0 w 9182"/>
              <a:gd name="T5" fmla="*/ 0 h 2831"/>
              <a:gd name="T6" fmla="*/ 9181 w 9182"/>
              <a:gd name="T7" fmla="*/ 0 h 2831"/>
              <a:gd name="T8" fmla="*/ 9181 w 9182"/>
              <a:gd name="T9" fmla="*/ 2830 h 2831"/>
            </a:gdLst>
            <a:ahLst/>
            <a:cxnLst>
              <a:cxn ang="0">
                <a:pos x="T0" y="T1"/>
              </a:cxn>
              <a:cxn ang="0">
                <a:pos x="T2" y="T3"/>
              </a:cxn>
              <a:cxn ang="0">
                <a:pos x="T4" y="T5"/>
              </a:cxn>
              <a:cxn ang="0">
                <a:pos x="T6" y="T7"/>
              </a:cxn>
              <a:cxn ang="0">
                <a:pos x="T8" y="T9"/>
              </a:cxn>
            </a:cxnLst>
            <a:rect l="0" t="0" r="r" b="b"/>
            <a:pathLst>
              <a:path w="9182" h="2831">
                <a:moveTo>
                  <a:pt x="9181" y="2830"/>
                </a:moveTo>
                <a:lnTo>
                  <a:pt x="0" y="2830"/>
                </a:lnTo>
                <a:lnTo>
                  <a:pt x="0" y="0"/>
                </a:lnTo>
                <a:lnTo>
                  <a:pt x="9181" y="0"/>
                </a:lnTo>
                <a:lnTo>
                  <a:pt x="9181" y="2830"/>
                </a:lnTo>
              </a:path>
            </a:pathLst>
          </a:custGeom>
          <a:solidFill>
            <a:srgbClr val="FFFFFF"/>
          </a:solidFill>
          <a:ln w="12700" cap="flat">
            <a:solidFill>
              <a:srgbClr val="9E005D"/>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2" name="Freeform 42">
            <a:extLst>
              <a:ext uri="{FF2B5EF4-FFF2-40B4-BE49-F238E27FC236}">
                <a16:creationId xmlns:a16="http://schemas.microsoft.com/office/drawing/2014/main" id="{084C2D40-A40D-B845-9708-118128DBFBF6}"/>
              </a:ext>
            </a:extLst>
          </p:cNvPr>
          <p:cNvSpPr>
            <a:spLocks noChangeArrowheads="1"/>
          </p:cNvSpPr>
          <p:nvPr/>
        </p:nvSpPr>
        <p:spPr bwMode="auto">
          <a:xfrm>
            <a:off x="6095999" y="3906895"/>
            <a:ext cx="5718262" cy="1763268"/>
          </a:xfrm>
          <a:custGeom>
            <a:avLst/>
            <a:gdLst>
              <a:gd name="T0" fmla="*/ 9180 w 9181"/>
              <a:gd name="T1" fmla="*/ 2830 h 2831"/>
              <a:gd name="T2" fmla="*/ 0 w 9181"/>
              <a:gd name="T3" fmla="*/ 2830 h 2831"/>
              <a:gd name="T4" fmla="*/ 0 w 9181"/>
              <a:gd name="T5" fmla="*/ 0 h 2831"/>
              <a:gd name="T6" fmla="*/ 9180 w 9181"/>
              <a:gd name="T7" fmla="*/ 0 h 2831"/>
              <a:gd name="T8" fmla="*/ 9180 w 9181"/>
              <a:gd name="T9" fmla="*/ 2830 h 2831"/>
            </a:gdLst>
            <a:ahLst/>
            <a:cxnLst>
              <a:cxn ang="0">
                <a:pos x="T0" y="T1"/>
              </a:cxn>
              <a:cxn ang="0">
                <a:pos x="T2" y="T3"/>
              </a:cxn>
              <a:cxn ang="0">
                <a:pos x="T4" y="T5"/>
              </a:cxn>
              <a:cxn ang="0">
                <a:pos x="T6" y="T7"/>
              </a:cxn>
              <a:cxn ang="0">
                <a:pos x="T8" y="T9"/>
              </a:cxn>
            </a:cxnLst>
            <a:rect l="0" t="0" r="r" b="b"/>
            <a:pathLst>
              <a:path w="9181" h="2831">
                <a:moveTo>
                  <a:pt x="9180" y="2830"/>
                </a:moveTo>
                <a:lnTo>
                  <a:pt x="0" y="2830"/>
                </a:lnTo>
                <a:lnTo>
                  <a:pt x="0" y="0"/>
                </a:lnTo>
                <a:lnTo>
                  <a:pt x="9180" y="0"/>
                </a:lnTo>
                <a:lnTo>
                  <a:pt x="9180" y="2830"/>
                </a:lnTo>
              </a:path>
            </a:pathLst>
          </a:custGeom>
          <a:solidFill>
            <a:srgbClr val="FFFFFF"/>
          </a:solidFill>
          <a:ln w="12700" cap="flat">
            <a:solidFill>
              <a:srgbClr val="9E005D"/>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3" name="Freeform 43">
            <a:extLst>
              <a:ext uri="{FF2B5EF4-FFF2-40B4-BE49-F238E27FC236}">
                <a16:creationId xmlns:a16="http://schemas.microsoft.com/office/drawing/2014/main" id="{06326887-8128-294A-A304-FE187BF0253F}"/>
              </a:ext>
            </a:extLst>
          </p:cNvPr>
          <p:cNvSpPr>
            <a:spLocks noChangeArrowheads="1"/>
          </p:cNvSpPr>
          <p:nvPr/>
        </p:nvSpPr>
        <p:spPr bwMode="auto">
          <a:xfrm>
            <a:off x="377737" y="380360"/>
            <a:ext cx="2287855" cy="3526535"/>
          </a:xfrm>
          <a:custGeom>
            <a:avLst/>
            <a:gdLst>
              <a:gd name="T0" fmla="*/ 3673 w 3674"/>
              <a:gd name="T1" fmla="*/ 5660 h 5661"/>
              <a:gd name="T2" fmla="*/ 0 w 3674"/>
              <a:gd name="T3" fmla="*/ 5660 h 5661"/>
              <a:gd name="T4" fmla="*/ 0 w 3674"/>
              <a:gd name="T5" fmla="*/ 0 h 5661"/>
              <a:gd name="T6" fmla="*/ 3673 w 3674"/>
              <a:gd name="T7" fmla="*/ 0 h 5661"/>
              <a:gd name="T8" fmla="*/ 3673 w 3674"/>
              <a:gd name="T9" fmla="*/ 5660 h 5661"/>
            </a:gdLst>
            <a:ahLst/>
            <a:cxnLst>
              <a:cxn ang="0">
                <a:pos x="T0" y="T1"/>
              </a:cxn>
              <a:cxn ang="0">
                <a:pos x="T2" y="T3"/>
              </a:cxn>
              <a:cxn ang="0">
                <a:pos x="T4" y="T5"/>
              </a:cxn>
              <a:cxn ang="0">
                <a:pos x="T6" y="T7"/>
              </a:cxn>
              <a:cxn ang="0">
                <a:pos x="T8" y="T9"/>
              </a:cxn>
            </a:cxnLst>
            <a:rect l="0" t="0" r="r" b="b"/>
            <a:pathLst>
              <a:path w="3674" h="5661">
                <a:moveTo>
                  <a:pt x="3673" y="5660"/>
                </a:moveTo>
                <a:lnTo>
                  <a:pt x="0" y="5660"/>
                </a:lnTo>
                <a:lnTo>
                  <a:pt x="0" y="0"/>
                </a:lnTo>
                <a:lnTo>
                  <a:pt x="3673" y="0"/>
                </a:lnTo>
                <a:lnTo>
                  <a:pt x="3673" y="5660"/>
                </a:lnTo>
              </a:path>
            </a:pathLst>
          </a:custGeom>
          <a:solidFill>
            <a:srgbClr val="FFFFFF"/>
          </a:solidFill>
          <a:ln w="12700" cap="flat">
            <a:solidFill>
              <a:srgbClr val="9E005D"/>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4" name="Freeform 44">
            <a:extLst>
              <a:ext uri="{FF2B5EF4-FFF2-40B4-BE49-F238E27FC236}">
                <a16:creationId xmlns:a16="http://schemas.microsoft.com/office/drawing/2014/main" id="{FDB746DA-987D-E144-9A23-58D25C92B9E6}"/>
              </a:ext>
            </a:extLst>
          </p:cNvPr>
          <p:cNvSpPr>
            <a:spLocks noChangeArrowheads="1"/>
          </p:cNvSpPr>
          <p:nvPr/>
        </p:nvSpPr>
        <p:spPr bwMode="auto">
          <a:xfrm>
            <a:off x="2665593" y="2143629"/>
            <a:ext cx="2287853" cy="1763268"/>
          </a:xfrm>
          <a:custGeom>
            <a:avLst/>
            <a:gdLst>
              <a:gd name="T0" fmla="*/ 3672 w 3673"/>
              <a:gd name="T1" fmla="*/ 2830 h 2831"/>
              <a:gd name="T2" fmla="*/ 0 w 3673"/>
              <a:gd name="T3" fmla="*/ 2830 h 2831"/>
              <a:gd name="T4" fmla="*/ 0 w 3673"/>
              <a:gd name="T5" fmla="*/ 0 h 2831"/>
              <a:gd name="T6" fmla="*/ 3672 w 3673"/>
              <a:gd name="T7" fmla="*/ 0 h 2831"/>
              <a:gd name="T8" fmla="*/ 3672 w 3673"/>
              <a:gd name="T9" fmla="*/ 2830 h 2831"/>
            </a:gdLst>
            <a:ahLst/>
            <a:cxnLst>
              <a:cxn ang="0">
                <a:pos x="T0" y="T1"/>
              </a:cxn>
              <a:cxn ang="0">
                <a:pos x="T2" y="T3"/>
              </a:cxn>
              <a:cxn ang="0">
                <a:pos x="T4" y="T5"/>
              </a:cxn>
              <a:cxn ang="0">
                <a:pos x="T6" y="T7"/>
              </a:cxn>
              <a:cxn ang="0">
                <a:pos x="T8" y="T9"/>
              </a:cxn>
            </a:cxnLst>
            <a:rect l="0" t="0" r="r" b="b"/>
            <a:pathLst>
              <a:path w="3673" h="2831">
                <a:moveTo>
                  <a:pt x="3672" y="2830"/>
                </a:moveTo>
                <a:lnTo>
                  <a:pt x="0" y="2830"/>
                </a:lnTo>
                <a:lnTo>
                  <a:pt x="0" y="0"/>
                </a:lnTo>
                <a:lnTo>
                  <a:pt x="3672" y="0"/>
                </a:lnTo>
                <a:lnTo>
                  <a:pt x="3672" y="2830"/>
                </a:lnTo>
              </a:path>
            </a:pathLst>
          </a:custGeom>
          <a:solidFill>
            <a:srgbClr val="FFFFFF"/>
          </a:solidFill>
          <a:ln w="12700" cap="flat">
            <a:solidFill>
              <a:srgbClr val="9E005D"/>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5" name="Freeform 45">
            <a:extLst>
              <a:ext uri="{FF2B5EF4-FFF2-40B4-BE49-F238E27FC236}">
                <a16:creationId xmlns:a16="http://schemas.microsoft.com/office/drawing/2014/main" id="{C9AD2DB0-D639-CD43-978C-C118CACB0B21}"/>
              </a:ext>
            </a:extLst>
          </p:cNvPr>
          <p:cNvSpPr>
            <a:spLocks noChangeArrowheads="1"/>
          </p:cNvSpPr>
          <p:nvPr/>
        </p:nvSpPr>
        <p:spPr bwMode="auto">
          <a:xfrm>
            <a:off x="4953445" y="380360"/>
            <a:ext cx="2287855" cy="3526535"/>
          </a:xfrm>
          <a:custGeom>
            <a:avLst/>
            <a:gdLst>
              <a:gd name="T0" fmla="*/ 3671 w 3672"/>
              <a:gd name="T1" fmla="*/ 5660 h 5661"/>
              <a:gd name="T2" fmla="*/ 0 w 3672"/>
              <a:gd name="T3" fmla="*/ 5660 h 5661"/>
              <a:gd name="T4" fmla="*/ 0 w 3672"/>
              <a:gd name="T5" fmla="*/ 0 h 5661"/>
              <a:gd name="T6" fmla="*/ 3671 w 3672"/>
              <a:gd name="T7" fmla="*/ 0 h 5661"/>
              <a:gd name="T8" fmla="*/ 3671 w 3672"/>
              <a:gd name="T9" fmla="*/ 5660 h 5661"/>
            </a:gdLst>
            <a:ahLst/>
            <a:cxnLst>
              <a:cxn ang="0">
                <a:pos x="T0" y="T1"/>
              </a:cxn>
              <a:cxn ang="0">
                <a:pos x="T2" y="T3"/>
              </a:cxn>
              <a:cxn ang="0">
                <a:pos x="T4" y="T5"/>
              </a:cxn>
              <a:cxn ang="0">
                <a:pos x="T6" y="T7"/>
              </a:cxn>
              <a:cxn ang="0">
                <a:pos x="T8" y="T9"/>
              </a:cxn>
            </a:cxnLst>
            <a:rect l="0" t="0" r="r" b="b"/>
            <a:pathLst>
              <a:path w="3672" h="5661">
                <a:moveTo>
                  <a:pt x="3671" y="5660"/>
                </a:moveTo>
                <a:lnTo>
                  <a:pt x="0" y="5660"/>
                </a:lnTo>
                <a:lnTo>
                  <a:pt x="0" y="0"/>
                </a:lnTo>
                <a:lnTo>
                  <a:pt x="3671" y="0"/>
                </a:lnTo>
                <a:lnTo>
                  <a:pt x="3671" y="5660"/>
                </a:lnTo>
              </a:path>
            </a:pathLst>
          </a:custGeom>
          <a:solidFill>
            <a:srgbClr val="FFFFFF"/>
          </a:solidFill>
          <a:ln w="12700" cap="flat">
            <a:solidFill>
              <a:srgbClr val="9E005D"/>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6" name="Freeform 46">
            <a:extLst>
              <a:ext uri="{FF2B5EF4-FFF2-40B4-BE49-F238E27FC236}">
                <a16:creationId xmlns:a16="http://schemas.microsoft.com/office/drawing/2014/main" id="{B067DBEF-8978-5F41-A68B-B4565DF686BA}"/>
              </a:ext>
            </a:extLst>
          </p:cNvPr>
          <p:cNvSpPr>
            <a:spLocks noChangeArrowheads="1"/>
          </p:cNvSpPr>
          <p:nvPr/>
        </p:nvSpPr>
        <p:spPr bwMode="auto">
          <a:xfrm>
            <a:off x="7238552" y="2143629"/>
            <a:ext cx="2287855" cy="1763268"/>
          </a:xfrm>
          <a:custGeom>
            <a:avLst/>
            <a:gdLst>
              <a:gd name="T0" fmla="*/ 3672 w 3673"/>
              <a:gd name="T1" fmla="*/ 2830 h 2831"/>
              <a:gd name="T2" fmla="*/ 0 w 3673"/>
              <a:gd name="T3" fmla="*/ 2830 h 2831"/>
              <a:gd name="T4" fmla="*/ 0 w 3673"/>
              <a:gd name="T5" fmla="*/ 0 h 2831"/>
              <a:gd name="T6" fmla="*/ 3672 w 3673"/>
              <a:gd name="T7" fmla="*/ 0 h 2831"/>
              <a:gd name="T8" fmla="*/ 3672 w 3673"/>
              <a:gd name="T9" fmla="*/ 2830 h 2831"/>
            </a:gdLst>
            <a:ahLst/>
            <a:cxnLst>
              <a:cxn ang="0">
                <a:pos x="T0" y="T1"/>
              </a:cxn>
              <a:cxn ang="0">
                <a:pos x="T2" y="T3"/>
              </a:cxn>
              <a:cxn ang="0">
                <a:pos x="T4" y="T5"/>
              </a:cxn>
              <a:cxn ang="0">
                <a:pos x="T6" y="T7"/>
              </a:cxn>
              <a:cxn ang="0">
                <a:pos x="T8" y="T9"/>
              </a:cxn>
            </a:cxnLst>
            <a:rect l="0" t="0" r="r" b="b"/>
            <a:pathLst>
              <a:path w="3673" h="2831">
                <a:moveTo>
                  <a:pt x="3672" y="2830"/>
                </a:moveTo>
                <a:lnTo>
                  <a:pt x="0" y="2830"/>
                </a:lnTo>
                <a:lnTo>
                  <a:pt x="0" y="0"/>
                </a:lnTo>
                <a:lnTo>
                  <a:pt x="3672" y="0"/>
                </a:lnTo>
                <a:lnTo>
                  <a:pt x="3672" y="2830"/>
                </a:lnTo>
              </a:path>
            </a:pathLst>
          </a:custGeom>
          <a:solidFill>
            <a:srgbClr val="FFFFFF"/>
          </a:solidFill>
          <a:ln w="12700" cap="flat">
            <a:solidFill>
              <a:srgbClr val="9E005D"/>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7" name="Freeform 47">
            <a:extLst>
              <a:ext uri="{FF2B5EF4-FFF2-40B4-BE49-F238E27FC236}">
                <a16:creationId xmlns:a16="http://schemas.microsoft.com/office/drawing/2014/main" id="{8788F240-3BA9-8844-B5A9-75CB27D2EF75}"/>
              </a:ext>
            </a:extLst>
          </p:cNvPr>
          <p:cNvSpPr>
            <a:spLocks noChangeArrowheads="1"/>
          </p:cNvSpPr>
          <p:nvPr/>
        </p:nvSpPr>
        <p:spPr bwMode="auto">
          <a:xfrm>
            <a:off x="2665593" y="380361"/>
            <a:ext cx="2287853" cy="1763268"/>
          </a:xfrm>
          <a:custGeom>
            <a:avLst/>
            <a:gdLst>
              <a:gd name="T0" fmla="*/ 3672 w 3673"/>
              <a:gd name="T1" fmla="*/ 2830 h 2831"/>
              <a:gd name="T2" fmla="*/ 0 w 3673"/>
              <a:gd name="T3" fmla="*/ 2830 h 2831"/>
              <a:gd name="T4" fmla="*/ 0 w 3673"/>
              <a:gd name="T5" fmla="*/ 0 h 2831"/>
              <a:gd name="T6" fmla="*/ 3672 w 3673"/>
              <a:gd name="T7" fmla="*/ 0 h 2831"/>
              <a:gd name="T8" fmla="*/ 3672 w 3673"/>
              <a:gd name="T9" fmla="*/ 2830 h 2831"/>
            </a:gdLst>
            <a:ahLst/>
            <a:cxnLst>
              <a:cxn ang="0">
                <a:pos x="T0" y="T1"/>
              </a:cxn>
              <a:cxn ang="0">
                <a:pos x="T2" y="T3"/>
              </a:cxn>
              <a:cxn ang="0">
                <a:pos x="T4" y="T5"/>
              </a:cxn>
              <a:cxn ang="0">
                <a:pos x="T6" y="T7"/>
              </a:cxn>
              <a:cxn ang="0">
                <a:pos x="T8" y="T9"/>
              </a:cxn>
            </a:cxnLst>
            <a:rect l="0" t="0" r="r" b="b"/>
            <a:pathLst>
              <a:path w="3673" h="2831">
                <a:moveTo>
                  <a:pt x="3672" y="2830"/>
                </a:moveTo>
                <a:lnTo>
                  <a:pt x="0" y="2830"/>
                </a:lnTo>
                <a:lnTo>
                  <a:pt x="0" y="0"/>
                </a:lnTo>
                <a:lnTo>
                  <a:pt x="3672" y="0"/>
                </a:lnTo>
                <a:lnTo>
                  <a:pt x="3672" y="2830"/>
                </a:lnTo>
              </a:path>
            </a:pathLst>
          </a:custGeom>
          <a:solidFill>
            <a:srgbClr val="FFFFFF"/>
          </a:solidFill>
          <a:ln w="12700" cap="flat">
            <a:solidFill>
              <a:srgbClr val="9E005D"/>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8" name="Freeform 48">
            <a:extLst>
              <a:ext uri="{FF2B5EF4-FFF2-40B4-BE49-F238E27FC236}">
                <a16:creationId xmlns:a16="http://schemas.microsoft.com/office/drawing/2014/main" id="{6C9DC6D5-C264-3C4D-9CE3-4CE902A1FD75}"/>
              </a:ext>
            </a:extLst>
          </p:cNvPr>
          <p:cNvSpPr>
            <a:spLocks noChangeArrowheads="1"/>
          </p:cNvSpPr>
          <p:nvPr/>
        </p:nvSpPr>
        <p:spPr bwMode="auto">
          <a:xfrm>
            <a:off x="7238552" y="380361"/>
            <a:ext cx="2287855" cy="1763268"/>
          </a:xfrm>
          <a:custGeom>
            <a:avLst/>
            <a:gdLst>
              <a:gd name="T0" fmla="*/ 3672 w 3673"/>
              <a:gd name="T1" fmla="*/ 2830 h 2831"/>
              <a:gd name="T2" fmla="*/ 0 w 3673"/>
              <a:gd name="T3" fmla="*/ 2830 h 2831"/>
              <a:gd name="T4" fmla="*/ 0 w 3673"/>
              <a:gd name="T5" fmla="*/ 0 h 2831"/>
              <a:gd name="T6" fmla="*/ 3672 w 3673"/>
              <a:gd name="T7" fmla="*/ 0 h 2831"/>
              <a:gd name="T8" fmla="*/ 3672 w 3673"/>
              <a:gd name="T9" fmla="*/ 2830 h 2831"/>
            </a:gdLst>
            <a:ahLst/>
            <a:cxnLst>
              <a:cxn ang="0">
                <a:pos x="T0" y="T1"/>
              </a:cxn>
              <a:cxn ang="0">
                <a:pos x="T2" y="T3"/>
              </a:cxn>
              <a:cxn ang="0">
                <a:pos x="T4" y="T5"/>
              </a:cxn>
              <a:cxn ang="0">
                <a:pos x="T6" y="T7"/>
              </a:cxn>
              <a:cxn ang="0">
                <a:pos x="T8" y="T9"/>
              </a:cxn>
            </a:cxnLst>
            <a:rect l="0" t="0" r="r" b="b"/>
            <a:pathLst>
              <a:path w="3673" h="2831">
                <a:moveTo>
                  <a:pt x="3672" y="2830"/>
                </a:moveTo>
                <a:lnTo>
                  <a:pt x="0" y="2830"/>
                </a:lnTo>
                <a:lnTo>
                  <a:pt x="0" y="0"/>
                </a:lnTo>
                <a:lnTo>
                  <a:pt x="3672" y="0"/>
                </a:lnTo>
                <a:lnTo>
                  <a:pt x="3672" y="2830"/>
                </a:lnTo>
              </a:path>
            </a:pathLst>
          </a:custGeom>
          <a:solidFill>
            <a:srgbClr val="FFFFFF"/>
          </a:solidFill>
          <a:ln w="12700" cap="flat">
            <a:solidFill>
              <a:srgbClr val="9E005D"/>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9" name="Freeform 49">
            <a:extLst>
              <a:ext uri="{FF2B5EF4-FFF2-40B4-BE49-F238E27FC236}">
                <a16:creationId xmlns:a16="http://schemas.microsoft.com/office/drawing/2014/main" id="{28A85A13-4EB9-AF41-B0E0-A10D41645581}"/>
              </a:ext>
            </a:extLst>
          </p:cNvPr>
          <p:cNvSpPr>
            <a:spLocks noChangeArrowheads="1"/>
          </p:cNvSpPr>
          <p:nvPr/>
        </p:nvSpPr>
        <p:spPr bwMode="auto">
          <a:xfrm>
            <a:off x="9526408" y="380360"/>
            <a:ext cx="2287853" cy="3526535"/>
          </a:xfrm>
          <a:custGeom>
            <a:avLst/>
            <a:gdLst>
              <a:gd name="T0" fmla="*/ 3673 w 3674"/>
              <a:gd name="T1" fmla="*/ 5660 h 5661"/>
              <a:gd name="T2" fmla="*/ 0 w 3674"/>
              <a:gd name="T3" fmla="*/ 5660 h 5661"/>
              <a:gd name="T4" fmla="*/ 0 w 3674"/>
              <a:gd name="T5" fmla="*/ 0 h 5661"/>
              <a:gd name="T6" fmla="*/ 3673 w 3674"/>
              <a:gd name="T7" fmla="*/ 0 h 5661"/>
              <a:gd name="T8" fmla="*/ 3673 w 3674"/>
              <a:gd name="T9" fmla="*/ 5660 h 5661"/>
            </a:gdLst>
            <a:ahLst/>
            <a:cxnLst>
              <a:cxn ang="0">
                <a:pos x="T0" y="T1"/>
              </a:cxn>
              <a:cxn ang="0">
                <a:pos x="T2" y="T3"/>
              </a:cxn>
              <a:cxn ang="0">
                <a:pos x="T4" y="T5"/>
              </a:cxn>
              <a:cxn ang="0">
                <a:pos x="T6" y="T7"/>
              </a:cxn>
              <a:cxn ang="0">
                <a:pos x="T8" y="T9"/>
              </a:cxn>
            </a:cxnLst>
            <a:rect l="0" t="0" r="r" b="b"/>
            <a:pathLst>
              <a:path w="3674" h="5661">
                <a:moveTo>
                  <a:pt x="3673" y="5660"/>
                </a:moveTo>
                <a:lnTo>
                  <a:pt x="0" y="5660"/>
                </a:lnTo>
                <a:lnTo>
                  <a:pt x="0" y="0"/>
                </a:lnTo>
                <a:lnTo>
                  <a:pt x="3673" y="0"/>
                </a:lnTo>
                <a:lnTo>
                  <a:pt x="3673" y="5660"/>
                </a:lnTo>
              </a:path>
            </a:pathLst>
          </a:custGeom>
          <a:solidFill>
            <a:srgbClr val="FFFFFF"/>
          </a:solidFill>
          <a:ln w="12700" cap="flat">
            <a:solidFill>
              <a:srgbClr val="9E005D"/>
            </a:solidFill>
            <a:miter lim="800000"/>
            <a:headEnd/>
            <a:tailEn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0" name="Freeform 678">
            <a:extLst>
              <a:ext uri="{FF2B5EF4-FFF2-40B4-BE49-F238E27FC236}">
                <a16:creationId xmlns:a16="http://schemas.microsoft.com/office/drawing/2014/main" id="{8453DD8D-3547-9C42-8F2D-5AF1D1022A9E}"/>
              </a:ext>
            </a:extLst>
          </p:cNvPr>
          <p:cNvSpPr>
            <a:spLocks noChangeArrowheads="1"/>
          </p:cNvSpPr>
          <p:nvPr/>
        </p:nvSpPr>
        <p:spPr bwMode="auto">
          <a:xfrm>
            <a:off x="377737" y="380360"/>
            <a:ext cx="11436523" cy="5289803"/>
          </a:xfrm>
          <a:custGeom>
            <a:avLst/>
            <a:gdLst>
              <a:gd name="T0" fmla="*/ 18361 w 18362"/>
              <a:gd name="T1" fmla="*/ 8490 h 8491"/>
              <a:gd name="T2" fmla="*/ 0 w 18362"/>
              <a:gd name="T3" fmla="*/ 8490 h 8491"/>
              <a:gd name="T4" fmla="*/ 0 w 18362"/>
              <a:gd name="T5" fmla="*/ 0 h 8491"/>
              <a:gd name="T6" fmla="*/ 18361 w 18362"/>
              <a:gd name="T7" fmla="*/ 0 h 8491"/>
              <a:gd name="T8" fmla="*/ 18361 w 18362"/>
              <a:gd name="T9" fmla="*/ 8490 h 8491"/>
            </a:gdLst>
            <a:ahLst/>
            <a:cxnLst>
              <a:cxn ang="0">
                <a:pos x="T0" y="T1"/>
              </a:cxn>
              <a:cxn ang="0">
                <a:pos x="T2" y="T3"/>
              </a:cxn>
              <a:cxn ang="0">
                <a:pos x="T4" y="T5"/>
              </a:cxn>
              <a:cxn ang="0">
                <a:pos x="T6" y="T7"/>
              </a:cxn>
              <a:cxn ang="0">
                <a:pos x="T8" y="T9"/>
              </a:cxn>
            </a:cxnLst>
            <a:rect l="0" t="0" r="r" b="b"/>
            <a:pathLst>
              <a:path w="18362" h="8491">
                <a:moveTo>
                  <a:pt x="18361" y="8490"/>
                </a:moveTo>
                <a:lnTo>
                  <a:pt x="0" y="8490"/>
                </a:lnTo>
                <a:lnTo>
                  <a:pt x="0" y="0"/>
                </a:lnTo>
                <a:lnTo>
                  <a:pt x="18361" y="0"/>
                </a:lnTo>
                <a:lnTo>
                  <a:pt x="18361" y="8490"/>
                </a:lnTo>
              </a:path>
            </a:pathLst>
          </a:custGeom>
          <a:noFill/>
          <a:ln w="63500" cap="flat">
            <a:solidFill>
              <a:srgbClr val="9E005D"/>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571A71C9-0BB1-FB43-B298-813395D5DA54}"/>
              </a:ext>
            </a:extLst>
          </p:cNvPr>
          <p:cNvSpPr txBox="1"/>
          <p:nvPr/>
        </p:nvSpPr>
        <p:spPr>
          <a:xfrm>
            <a:off x="464614" y="1904092"/>
            <a:ext cx="2113223"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5" name="TextBox 4">
            <a:extLst>
              <a:ext uri="{FF2B5EF4-FFF2-40B4-BE49-F238E27FC236}">
                <a16:creationId xmlns:a16="http://schemas.microsoft.com/office/drawing/2014/main" id="{FE2FF93E-943A-634D-A9A7-67B12788FBFB}"/>
              </a:ext>
            </a:extLst>
          </p:cNvPr>
          <p:cNvSpPr txBox="1"/>
          <p:nvPr/>
        </p:nvSpPr>
        <p:spPr>
          <a:xfrm>
            <a:off x="2750214" y="1012486"/>
            <a:ext cx="2113223"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6" name="TextBox 5">
            <a:extLst>
              <a:ext uri="{FF2B5EF4-FFF2-40B4-BE49-F238E27FC236}">
                <a16:creationId xmlns:a16="http://schemas.microsoft.com/office/drawing/2014/main" id="{A43D3BBD-E2E9-5140-8FBE-B41ACBFFA39E}"/>
              </a:ext>
            </a:extLst>
          </p:cNvPr>
          <p:cNvSpPr txBox="1"/>
          <p:nvPr/>
        </p:nvSpPr>
        <p:spPr>
          <a:xfrm>
            <a:off x="2759660" y="2224423"/>
            <a:ext cx="2094331" cy="276999"/>
          </a:xfrm>
          <a:prstGeom prst="rect">
            <a:avLst/>
          </a:prstGeom>
          <a:noFill/>
        </p:spPr>
        <p:txBody>
          <a:bodyPr wrap="square" rtlCol="0" anchor="t">
            <a:spAutoFit/>
          </a:bodyPr>
          <a:lstStyle/>
          <a:p>
            <a:pPr algn="ctr"/>
            <a:r>
              <a:rPr lang="en-US" sz="1200" b="1" spc="-10" dirty="0">
                <a:solidFill>
                  <a:srgbClr val="9E005D"/>
                </a:solidFill>
                <a:latin typeface="Poppins" pitchFamily="2" charset="77"/>
                <a:cs typeface="Poppins" pitchFamily="2" charset="77"/>
              </a:rPr>
              <a:t>KEY RESOURCES</a:t>
            </a:r>
          </a:p>
        </p:txBody>
      </p:sp>
      <p:sp>
        <p:nvSpPr>
          <p:cNvPr id="7" name="TextBox 6">
            <a:extLst>
              <a:ext uri="{FF2B5EF4-FFF2-40B4-BE49-F238E27FC236}">
                <a16:creationId xmlns:a16="http://schemas.microsoft.com/office/drawing/2014/main" id="{D796E8B9-ED5A-8F40-8169-43330CA7B31E}"/>
              </a:ext>
            </a:extLst>
          </p:cNvPr>
          <p:cNvSpPr txBox="1"/>
          <p:nvPr/>
        </p:nvSpPr>
        <p:spPr>
          <a:xfrm>
            <a:off x="2750214" y="2780812"/>
            <a:ext cx="2113223"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8" name="TextBox 7">
            <a:extLst>
              <a:ext uri="{FF2B5EF4-FFF2-40B4-BE49-F238E27FC236}">
                <a16:creationId xmlns:a16="http://schemas.microsoft.com/office/drawing/2014/main" id="{FEF94820-D7AC-814F-9ACF-4052AFACB4A4}"/>
              </a:ext>
            </a:extLst>
          </p:cNvPr>
          <p:cNvSpPr txBox="1"/>
          <p:nvPr/>
        </p:nvSpPr>
        <p:spPr>
          <a:xfrm>
            <a:off x="5039389" y="1904092"/>
            <a:ext cx="2113223"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9" name="TextBox 8">
            <a:extLst>
              <a:ext uri="{FF2B5EF4-FFF2-40B4-BE49-F238E27FC236}">
                <a16:creationId xmlns:a16="http://schemas.microsoft.com/office/drawing/2014/main" id="{EFE38710-F18C-B247-A67C-369C69CF285C}"/>
              </a:ext>
            </a:extLst>
          </p:cNvPr>
          <p:cNvSpPr txBox="1"/>
          <p:nvPr/>
        </p:nvSpPr>
        <p:spPr>
          <a:xfrm>
            <a:off x="7327206" y="1012486"/>
            <a:ext cx="2113223"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0" name="TextBox 9">
            <a:extLst>
              <a:ext uri="{FF2B5EF4-FFF2-40B4-BE49-F238E27FC236}">
                <a16:creationId xmlns:a16="http://schemas.microsoft.com/office/drawing/2014/main" id="{530DB6BC-BAA2-E74E-9F3E-5EBD78C2D052}"/>
              </a:ext>
            </a:extLst>
          </p:cNvPr>
          <p:cNvSpPr txBox="1"/>
          <p:nvPr/>
        </p:nvSpPr>
        <p:spPr>
          <a:xfrm>
            <a:off x="7336652" y="2225789"/>
            <a:ext cx="2094330" cy="276999"/>
          </a:xfrm>
          <a:prstGeom prst="rect">
            <a:avLst/>
          </a:prstGeom>
          <a:noFill/>
        </p:spPr>
        <p:txBody>
          <a:bodyPr wrap="square" rtlCol="0" anchor="t">
            <a:spAutoFit/>
          </a:bodyPr>
          <a:lstStyle/>
          <a:p>
            <a:pPr algn="ctr"/>
            <a:r>
              <a:rPr lang="es-SV" sz="1200" b="1" spc="-10" dirty="0">
                <a:solidFill>
                  <a:srgbClr val="9E005D"/>
                </a:solidFill>
                <a:latin typeface="Poppins" pitchFamily="2" charset="77"/>
                <a:cs typeface="Poppins" pitchFamily="2" charset="77"/>
              </a:rPr>
              <a:t>CHANNELS</a:t>
            </a:r>
            <a:endParaRPr lang="en-US" sz="1200" b="1" spc="-10" dirty="0">
              <a:solidFill>
                <a:srgbClr val="9E005D"/>
              </a:solidFill>
              <a:latin typeface="Poppins" pitchFamily="2" charset="77"/>
              <a:cs typeface="Poppins" pitchFamily="2" charset="77"/>
            </a:endParaRPr>
          </a:p>
        </p:txBody>
      </p:sp>
      <p:sp>
        <p:nvSpPr>
          <p:cNvPr id="11" name="TextBox 10">
            <a:extLst>
              <a:ext uri="{FF2B5EF4-FFF2-40B4-BE49-F238E27FC236}">
                <a16:creationId xmlns:a16="http://schemas.microsoft.com/office/drawing/2014/main" id="{1783B4EE-919A-B642-8AF2-212ADD9EC19C}"/>
              </a:ext>
            </a:extLst>
          </p:cNvPr>
          <p:cNvSpPr txBox="1"/>
          <p:nvPr/>
        </p:nvSpPr>
        <p:spPr>
          <a:xfrm>
            <a:off x="7327206" y="2779919"/>
            <a:ext cx="2113223"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2" name="TextBox 11">
            <a:extLst>
              <a:ext uri="{FF2B5EF4-FFF2-40B4-BE49-F238E27FC236}">
                <a16:creationId xmlns:a16="http://schemas.microsoft.com/office/drawing/2014/main" id="{7E1E0B39-5EFB-444C-A4D9-4BE08BD0B95D}"/>
              </a:ext>
            </a:extLst>
          </p:cNvPr>
          <p:cNvSpPr txBox="1"/>
          <p:nvPr/>
        </p:nvSpPr>
        <p:spPr>
          <a:xfrm>
            <a:off x="482149" y="461222"/>
            <a:ext cx="2094330" cy="276999"/>
          </a:xfrm>
          <a:prstGeom prst="rect">
            <a:avLst/>
          </a:prstGeom>
          <a:noFill/>
        </p:spPr>
        <p:txBody>
          <a:bodyPr wrap="square" rtlCol="0" anchor="t">
            <a:spAutoFit/>
          </a:bodyPr>
          <a:lstStyle/>
          <a:p>
            <a:pPr algn="ctr"/>
            <a:r>
              <a:rPr lang="en-US" sz="1200" b="1" spc="-10" dirty="0">
                <a:solidFill>
                  <a:srgbClr val="9E005D"/>
                </a:solidFill>
                <a:latin typeface="Poppins" pitchFamily="2" charset="77"/>
                <a:cs typeface="Poppins" pitchFamily="2" charset="77"/>
              </a:rPr>
              <a:t>KEY PARTNERS</a:t>
            </a:r>
          </a:p>
        </p:txBody>
      </p:sp>
      <p:sp>
        <p:nvSpPr>
          <p:cNvPr id="13" name="TextBox 12">
            <a:extLst>
              <a:ext uri="{FF2B5EF4-FFF2-40B4-BE49-F238E27FC236}">
                <a16:creationId xmlns:a16="http://schemas.microsoft.com/office/drawing/2014/main" id="{3DED2A76-5E9C-DA42-B95B-58E01CB22AA6}"/>
              </a:ext>
            </a:extLst>
          </p:cNvPr>
          <p:cNvSpPr txBox="1"/>
          <p:nvPr/>
        </p:nvSpPr>
        <p:spPr>
          <a:xfrm>
            <a:off x="2751572" y="461222"/>
            <a:ext cx="2094331" cy="276999"/>
          </a:xfrm>
          <a:prstGeom prst="rect">
            <a:avLst/>
          </a:prstGeom>
          <a:noFill/>
        </p:spPr>
        <p:txBody>
          <a:bodyPr wrap="square" rtlCol="0" anchor="t">
            <a:spAutoFit/>
          </a:bodyPr>
          <a:lstStyle/>
          <a:p>
            <a:pPr algn="ctr"/>
            <a:r>
              <a:rPr lang="en-US" sz="1200" b="1" spc="-10" dirty="0">
                <a:solidFill>
                  <a:srgbClr val="9E005D"/>
                </a:solidFill>
                <a:latin typeface="Poppins" pitchFamily="2" charset="77"/>
                <a:cs typeface="Poppins" pitchFamily="2" charset="77"/>
              </a:rPr>
              <a:t>KEY ACTIVITIES</a:t>
            </a:r>
          </a:p>
        </p:txBody>
      </p:sp>
      <p:sp>
        <p:nvSpPr>
          <p:cNvPr id="14" name="TextBox 13">
            <a:extLst>
              <a:ext uri="{FF2B5EF4-FFF2-40B4-BE49-F238E27FC236}">
                <a16:creationId xmlns:a16="http://schemas.microsoft.com/office/drawing/2014/main" id="{9F9B4D9D-AB2F-1040-A75F-B307313CD852}"/>
              </a:ext>
            </a:extLst>
          </p:cNvPr>
          <p:cNvSpPr txBox="1"/>
          <p:nvPr/>
        </p:nvSpPr>
        <p:spPr>
          <a:xfrm>
            <a:off x="5050158" y="461222"/>
            <a:ext cx="2094330" cy="461665"/>
          </a:xfrm>
          <a:prstGeom prst="rect">
            <a:avLst/>
          </a:prstGeom>
          <a:noFill/>
        </p:spPr>
        <p:txBody>
          <a:bodyPr wrap="square" rtlCol="0" anchor="t">
            <a:spAutoFit/>
          </a:bodyPr>
          <a:lstStyle/>
          <a:p>
            <a:pPr algn="ctr"/>
            <a:r>
              <a:rPr lang="en-US" sz="1200" b="1" spc="-10" dirty="0">
                <a:solidFill>
                  <a:srgbClr val="9E005D"/>
                </a:solidFill>
                <a:latin typeface="Poppins" pitchFamily="2" charset="77"/>
                <a:cs typeface="Poppins" pitchFamily="2" charset="77"/>
              </a:rPr>
              <a:t>VALUE</a:t>
            </a:r>
          </a:p>
          <a:p>
            <a:pPr algn="ctr"/>
            <a:r>
              <a:rPr lang="en-US" sz="1200" b="1" spc="-10" dirty="0">
                <a:solidFill>
                  <a:srgbClr val="9E005D"/>
                </a:solidFill>
                <a:latin typeface="Poppins" pitchFamily="2" charset="77"/>
                <a:cs typeface="Poppins" pitchFamily="2" charset="77"/>
              </a:rPr>
              <a:t>PROPOSITIONS</a:t>
            </a:r>
          </a:p>
        </p:txBody>
      </p:sp>
      <p:sp>
        <p:nvSpPr>
          <p:cNvPr id="15" name="TextBox 14">
            <a:extLst>
              <a:ext uri="{FF2B5EF4-FFF2-40B4-BE49-F238E27FC236}">
                <a16:creationId xmlns:a16="http://schemas.microsoft.com/office/drawing/2014/main" id="{953B33DC-BE21-044F-BFFC-BE60E1B90148}"/>
              </a:ext>
            </a:extLst>
          </p:cNvPr>
          <p:cNvSpPr txBox="1"/>
          <p:nvPr/>
        </p:nvSpPr>
        <p:spPr>
          <a:xfrm>
            <a:off x="7336652" y="461222"/>
            <a:ext cx="2094330" cy="461665"/>
          </a:xfrm>
          <a:prstGeom prst="rect">
            <a:avLst/>
          </a:prstGeom>
          <a:noFill/>
        </p:spPr>
        <p:txBody>
          <a:bodyPr wrap="square" rtlCol="0" anchor="t">
            <a:spAutoFit/>
          </a:bodyPr>
          <a:lstStyle/>
          <a:p>
            <a:pPr algn="ctr"/>
            <a:r>
              <a:rPr lang="en-US" sz="1200" b="1" spc="-10" dirty="0">
                <a:solidFill>
                  <a:srgbClr val="9E005D"/>
                </a:solidFill>
                <a:latin typeface="Poppins" pitchFamily="2" charset="77"/>
                <a:cs typeface="Poppins" pitchFamily="2" charset="77"/>
              </a:rPr>
              <a:t>CUSTOMER</a:t>
            </a:r>
          </a:p>
          <a:p>
            <a:pPr algn="ctr"/>
            <a:r>
              <a:rPr lang="en-US" sz="1200" b="1" spc="-10" dirty="0">
                <a:solidFill>
                  <a:srgbClr val="9E005D"/>
                </a:solidFill>
                <a:latin typeface="Poppins" pitchFamily="2" charset="77"/>
                <a:cs typeface="Poppins" pitchFamily="2" charset="77"/>
              </a:rPr>
              <a:t>RELATIONSHIP</a:t>
            </a:r>
          </a:p>
        </p:txBody>
      </p:sp>
      <p:sp>
        <p:nvSpPr>
          <p:cNvPr id="16" name="TextBox 15">
            <a:extLst>
              <a:ext uri="{FF2B5EF4-FFF2-40B4-BE49-F238E27FC236}">
                <a16:creationId xmlns:a16="http://schemas.microsoft.com/office/drawing/2014/main" id="{46BCFAEA-EB30-524C-BDA2-4B03208024B2}"/>
              </a:ext>
            </a:extLst>
          </p:cNvPr>
          <p:cNvSpPr txBox="1"/>
          <p:nvPr/>
        </p:nvSpPr>
        <p:spPr>
          <a:xfrm>
            <a:off x="9615522" y="461222"/>
            <a:ext cx="2094330" cy="461665"/>
          </a:xfrm>
          <a:prstGeom prst="rect">
            <a:avLst/>
          </a:prstGeom>
          <a:noFill/>
        </p:spPr>
        <p:txBody>
          <a:bodyPr wrap="square" rtlCol="0" anchor="t">
            <a:spAutoFit/>
          </a:bodyPr>
          <a:lstStyle/>
          <a:p>
            <a:pPr algn="ctr"/>
            <a:r>
              <a:rPr lang="en-US" sz="1200" b="1" spc="-10" dirty="0">
                <a:solidFill>
                  <a:srgbClr val="9E005D"/>
                </a:solidFill>
                <a:latin typeface="Poppins" pitchFamily="2" charset="77"/>
                <a:cs typeface="Poppins" pitchFamily="2" charset="77"/>
              </a:rPr>
              <a:t>CUSTOMER</a:t>
            </a:r>
          </a:p>
          <a:p>
            <a:pPr algn="ctr"/>
            <a:r>
              <a:rPr lang="en-US" sz="1200" b="1" spc="-10" dirty="0">
                <a:solidFill>
                  <a:srgbClr val="9E005D"/>
                </a:solidFill>
                <a:latin typeface="Poppins" pitchFamily="2" charset="77"/>
                <a:cs typeface="Poppins" pitchFamily="2" charset="77"/>
              </a:rPr>
              <a:t>SEGMENTS</a:t>
            </a:r>
          </a:p>
        </p:txBody>
      </p:sp>
      <p:sp>
        <p:nvSpPr>
          <p:cNvPr id="17" name="TextBox 16">
            <a:extLst>
              <a:ext uri="{FF2B5EF4-FFF2-40B4-BE49-F238E27FC236}">
                <a16:creationId xmlns:a16="http://schemas.microsoft.com/office/drawing/2014/main" id="{429EFF27-23B5-7E4C-A76E-E34ACE75FF22}"/>
              </a:ext>
            </a:extLst>
          </p:cNvPr>
          <p:cNvSpPr txBox="1"/>
          <p:nvPr/>
        </p:nvSpPr>
        <p:spPr>
          <a:xfrm>
            <a:off x="9614164" y="1904092"/>
            <a:ext cx="2113223"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8" name="TextBox 17">
            <a:extLst>
              <a:ext uri="{FF2B5EF4-FFF2-40B4-BE49-F238E27FC236}">
                <a16:creationId xmlns:a16="http://schemas.microsoft.com/office/drawing/2014/main" id="{8D8B90E1-48EB-C44C-9657-23FEF902EED2}"/>
              </a:ext>
            </a:extLst>
          </p:cNvPr>
          <p:cNvSpPr txBox="1"/>
          <p:nvPr/>
        </p:nvSpPr>
        <p:spPr>
          <a:xfrm>
            <a:off x="668444" y="3981715"/>
            <a:ext cx="5144222" cy="276999"/>
          </a:xfrm>
          <a:prstGeom prst="rect">
            <a:avLst/>
          </a:prstGeom>
          <a:noFill/>
        </p:spPr>
        <p:txBody>
          <a:bodyPr wrap="square" rtlCol="0" anchor="t">
            <a:spAutoFit/>
          </a:bodyPr>
          <a:lstStyle/>
          <a:p>
            <a:pPr algn="ctr"/>
            <a:r>
              <a:rPr lang="en-US" sz="1200" b="1" spc="-10" dirty="0">
                <a:solidFill>
                  <a:srgbClr val="9E005D"/>
                </a:solidFill>
                <a:latin typeface="Poppins" pitchFamily="2" charset="77"/>
                <a:cs typeface="Poppins" pitchFamily="2" charset="77"/>
              </a:rPr>
              <a:t>COST STRUCTURE</a:t>
            </a:r>
          </a:p>
        </p:txBody>
      </p:sp>
      <p:sp>
        <p:nvSpPr>
          <p:cNvPr id="19" name="TextBox 18">
            <a:extLst>
              <a:ext uri="{FF2B5EF4-FFF2-40B4-BE49-F238E27FC236}">
                <a16:creationId xmlns:a16="http://schemas.microsoft.com/office/drawing/2014/main" id="{A0665E8C-E912-CC46-A4CE-AD8703B05E9D}"/>
              </a:ext>
            </a:extLst>
          </p:cNvPr>
          <p:cNvSpPr txBox="1"/>
          <p:nvPr/>
        </p:nvSpPr>
        <p:spPr>
          <a:xfrm>
            <a:off x="668443" y="4754051"/>
            <a:ext cx="5144223" cy="274306"/>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20" name="TextBox 19">
            <a:extLst>
              <a:ext uri="{FF2B5EF4-FFF2-40B4-BE49-F238E27FC236}">
                <a16:creationId xmlns:a16="http://schemas.microsoft.com/office/drawing/2014/main" id="{0E2A0644-B3E5-AF41-8494-20BC4763A968}"/>
              </a:ext>
            </a:extLst>
          </p:cNvPr>
          <p:cNvSpPr txBox="1"/>
          <p:nvPr/>
        </p:nvSpPr>
        <p:spPr>
          <a:xfrm>
            <a:off x="6379333" y="3981715"/>
            <a:ext cx="5144222" cy="276999"/>
          </a:xfrm>
          <a:prstGeom prst="rect">
            <a:avLst/>
          </a:prstGeom>
          <a:noFill/>
        </p:spPr>
        <p:txBody>
          <a:bodyPr wrap="square" rtlCol="0" anchor="t">
            <a:spAutoFit/>
          </a:bodyPr>
          <a:lstStyle/>
          <a:p>
            <a:pPr algn="ctr"/>
            <a:r>
              <a:rPr lang="en-US" sz="1200" b="1" spc="-10" dirty="0">
                <a:solidFill>
                  <a:srgbClr val="9E005D"/>
                </a:solidFill>
                <a:latin typeface="Poppins" pitchFamily="2" charset="77"/>
                <a:cs typeface="Poppins" pitchFamily="2" charset="77"/>
              </a:rPr>
              <a:t>REVENUE SOURCES</a:t>
            </a:r>
          </a:p>
        </p:txBody>
      </p:sp>
      <p:sp>
        <p:nvSpPr>
          <p:cNvPr id="21" name="TextBox 20">
            <a:extLst>
              <a:ext uri="{FF2B5EF4-FFF2-40B4-BE49-F238E27FC236}">
                <a16:creationId xmlns:a16="http://schemas.microsoft.com/office/drawing/2014/main" id="{F6F792DB-E1F7-3549-A622-7FD561737324}"/>
              </a:ext>
            </a:extLst>
          </p:cNvPr>
          <p:cNvSpPr txBox="1"/>
          <p:nvPr/>
        </p:nvSpPr>
        <p:spPr>
          <a:xfrm>
            <a:off x="6379334" y="4754051"/>
            <a:ext cx="5144223" cy="274306"/>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24" name="TextBox 23">
            <a:extLst>
              <a:ext uri="{FF2B5EF4-FFF2-40B4-BE49-F238E27FC236}">
                <a16:creationId xmlns:a16="http://schemas.microsoft.com/office/drawing/2014/main" id="{AC3DCB65-A64D-5C4C-B4FC-6D3646013EAA}"/>
              </a:ext>
            </a:extLst>
          </p:cNvPr>
          <p:cNvSpPr txBox="1"/>
          <p:nvPr/>
        </p:nvSpPr>
        <p:spPr>
          <a:xfrm>
            <a:off x="329781" y="5984557"/>
            <a:ext cx="6049552" cy="661720"/>
          </a:xfrm>
          <a:prstGeom prst="rect">
            <a:avLst/>
          </a:prstGeom>
          <a:noFill/>
        </p:spPr>
        <p:txBody>
          <a:bodyPr wrap="square" rtlCol="0" anchor="b">
            <a:spAutoFit/>
          </a:bodyPr>
          <a:lstStyle/>
          <a:p>
            <a:r>
              <a:rPr lang="en-US" sz="3700" b="1" spc="-145" dirty="0">
                <a:solidFill>
                  <a:srgbClr val="111340"/>
                </a:solidFill>
                <a:latin typeface="Poppins" pitchFamily="2" charset="77"/>
                <a:cs typeface="Poppins" pitchFamily="2" charset="77"/>
              </a:rPr>
              <a:t>BUSINESS MODEL CANVAS</a:t>
            </a:r>
          </a:p>
        </p:txBody>
      </p:sp>
      <p:sp>
        <p:nvSpPr>
          <p:cNvPr id="25" name="TextBox 24">
            <a:extLst>
              <a:ext uri="{FF2B5EF4-FFF2-40B4-BE49-F238E27FC236}">
                <a16:creationId xmlns:a16="http://schemas.microsoft.com/office/drawing/2014/main" id="{15C452A4-8D1C-8246-A986-739425D32EDC}"/>
              </a:ext>
            </a:extLst>
          </p:cNvPr>
          <p:cNvSpPr txBox="1"/>
          <p:nvPr/>
        </p:nvSpPr>
        <p:spPr>
          <a:xfrm>
            <a:off x="7665100" y="6172580"/>
            <a:ext cx="2375638" cy="279692"/>
          </a:xfrm>
          <a:prstGeom prst="rect">
            <a:avLst/>
          </a:prstGeom>
          <a:noFill/>
        </p:spPr>
        <p:txBody>
          <a:bodyPr wrap="square" rtlCol="0" anchor="ctr">
            <a:spAutoFit/>
          </a:bodyPr>
          <a:lstStyle/>
          <a:p>
            <a:pPr>
              <a:lnSpc>
                <a:spcPts val="1450"/>
              </a:lnSpc>
            </a:pPr>
            <a:r>
              <a:rPr lang="en-US" sz="1200" spc="-10" dirty="0">
                <a:solidFill>
                  <a:srgbClr val="FFFFFF"/>
                </a:solidFill>
                <a:latin typeface="Poppins" pitchFamily="2" charset="77"/>
                <a:cs typeface="Poppins" pitchFamily="2" charset="77"/>
              </a:rPr>
              <a:t>Designed for:</a:t>
            </a:r>
          </a:p>
        </p:txBody>
      </p:sp>
      <p:sp>
        <p:nvSpPr>
          <p:cNvPr id="26" name="TextBox 25">
            <a:extLst>
              <a:ext uri="{FF2B5EF4-FFF2-40B4-BE49-F238E27FC236}">
                <a16:creationId xmlns:a16="http://schemas.microsoft.com/office/drawing/2014/main" id="{2BBD9748-FD9C-BA41-A826-00C07A8AF9F2}"/>
              </a:ext>
            </a:extLst>
          </p:cNvPr>
          <p:cNvSpPr txBox="1"/>
          <p:nvPr/>
        </p:nvSpPr>
        <p:spPr>
          <a:xfrm>
            <a:off x="10427550" y="6172580"/>
            <a:ext cx="1282302" cy="279692"/>
          </a:xfrm>
          <a:prstGeom prst="rect">
            <a:avLst/>
          </a:prstGeom>
          <a:noFill/>
        </p:spPr>
        <p:txBody>
          <a:bodyPr wrap="square" rtlCol="0" anchor="ctr">
            <a:spAutoFit/>
          </a:bodyPr>
          <a:lstStyle/>
          <a:p>
            <a:pPr>
              <a:lnSpc>
                <a:spcPts val="1450"/>
              </a:lnSpc>
            </a:pPr>
            <a:r>
              <a:rPr lang="en-US" sz="1200" spc="-10" dirty="0">
                <a:solidFill>
                  <a:srgbClr val="FFFFFF"/>
                </a:solidFill>
                <a:latin typeface="Poppins" pitchFamily="2" charset="77"/>
                <a:cs typeface="Poppins" pitchFamily="2" charset="77"/>
              </a:rPr>
              <a:t>Date:</a:t>
            </a:r>
          </a:p>
        </p:txBody>
      </p:sp>
    </p:spTree>
    <p:extLst>
      <p:ext uri="{BB962C8B-B14F-4D97-AF65-F5344CB8AC3E}">
        <p14:creationId xmlns:p14="http://schemas.microsoft.com/office/powerpoint/2010/main" val="4213420493"/>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Freeform 2">
            <a:extLst>
              <a:ext uri="{FF2B5EF4-FFF2-40B4-BE49-F238E27FC236}">
                <a16:creationId xmlns:a16="http://schemas.microsoft.com/office/drawing/2014/main" id="{8DF7D55B-D537-D74D-891C-44C21420F524}"/>
              </a:ext>
            </a:extLst>
          </p:cNvPr>
          <p:cNvSpPr>
            <a:spLocks noChangeArrowheads="1"/>
          </p:cNvSpPr>
          <p:nvPr/>
        </p:nvSpPr>
        <p:spPr bwMode="auto">
          <a:xfrm>
            <a:off x="3050105" y="4571554"/>
            <a:ext cx="4570215" cy="2285108"/>
          </a:xfrm>
          <a:custGeom>
            <a:avLst/>
            <a:gdLst>
              <a:gd name="T0" fmla="*/ 0 w 7338"/>
              <a:gd name="T1" fmla="*/ 3669 h 3670"/>
              <a:gd name="T2" fmla="*/ 7337 w 7338"/>
              <a:gd name="T3" fmla="*/ 3669 h 3670"/>
              <a:gd name="T4" fmla="*/ 7337 w 7338"/>
              <a:gd name="T5" fmla="*/ 0 h 3670"/>
              <a:gd name="T6" fmla="*/ 0 w 7338"/>
              <a:gd name="T7" fmla="*/ 0 h 3670"/>
              <a:gd name="T8" fmla="*/ 0 w 7338"/>
              <a:gd name="T9" fmla="*/ 3669 h 3670"/>
            </a:gdLst>
            <a:ahLst/>
            <a:cxnLst>
              <a:cxn ang="0">
                <a:pos x="T0" y="T1"/>
              </a:cxn>
              <a:cxn ang="0">
                <a:pos x="T2" y="T3"/>
              </a:cxn>
              <a:cxn ang="0">
                <a:pos x="T4" y="T5"/>
              </a:cxn>
              <a:cxn ang="0">
                <a:pos x="T6" y="T7"/>
              </a:cxn>
              <a:cxn ang="0">
                <a:pos x="T8" y="T9"/>
              </a:cxn>
            </a:cxnLst>
            <a:rect l="0" t="0" r="r" b="b"/>
            <a:pathLst>
              <a:path w="7338" h="3670">
                <a:moveTo>
                  <a:pt x="0" y="3669"/>
                </a:moveTo>
                <a:lnTo>
                  <a:pt x="7337" y="3669"/>
                </a:lnTo>
                <a:lnTo>
                  <a:pt x="7337" y="0"/>
                </a:lnTo>
                <a:lnTo>
                  <a:pt x="0" y="0"/>
                </a:lnTo>
                <a:lnTo>
                  <a:pt x="0" y="3669"/>
                </a:lnTo>
              </a:path>
            </a:pathLst>
          </a:custGeom>
          <a:solidFill>
            <a:srgbClr val="F8F9F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4" name="Freeform 3">
            <a:extLst>
              <a:ext uri="{FF2B5EF4-FFF2-40B4-BE49-F238E27FC236}">
                <a16:creationId xmlns:a16="http://schemas.microsoft.com/office/drawing/2014/main" id="{3EF725B6-B2D7-3F46-9E15-23CE8F41A61E}"/>
              </a:ext>
            </a:extLst>
          </p:cNvPr>
          <p:cNvSpPr>
            <a:spLocks noChangeArrowheads="1"/>
          </p:cNvSpPr>
          <p:nvPr/>
        </p:nvSpPr>
        <p:spPr bwMode="auto">
          <a:xfrm>
            <a:off x="7617572" y="4571554"/>
            <a:ext cx="4572962" cy="2285108"/>
          </a:xfrm>
          <a:custGeom>
            <a:avLst/>
            <a:gdLst>
              <a:gd name="T0" fmla="*/ 0 w 7340"/>
              <a:gd name="T1" fmla="*/ 3669 h 3670"/>
              <a:gd name="T2" fmla="*/ 7339 w 7340"/>
              <a:gd name="T3" fmla="*/ 3669 h 3670"/>
              <a:gd name="T4" fmla="*/ 7339 w 7340"/>
              <a:gd name="T5" fmla="*/ 0 h 3670"/>
              <a:gd name="T6" fmla="*/ 0 w 7340"/>
              <a:gd name="T7" fmla="*/ 0 h 3670"/>
              <a:gd name="T8" fmla="*/ 0 w 7340"/>
              <a:gd name="T9" fmla="*/ 3669 h 3670"/>
            </a:gdLst>
            <a:ahLst/>
            <a:cxnLst>
              <a:cxn ang="0">
                <a:pos x="T0" y="T1"/>
              </a:cxn>
              <a:cxn ang="0">
                <a:pos x="T2" y="T3"/>
              </a:cxn>
              <a:cxn ang="0">
                <a:pos x="T4" y="T5"/>
              </a:cxn>
              <a:cxn ang="0">
                <a:pos x="T6" y="T7"/>
              </a:cxn>
              <a:cxn ang="0">
                <a:pos x="T8" y="T9"/>
              </a:cxn>
            </a:cxnLst>
            <a:rect l="0" t="0" r="r" b="b"/>
            <a:pathLst>
              <a:path w="7340" h="3670">
                <a:moveTo>
                  <a:pt x="0" y="3669"/>
                </a:moveTo>
                <a:lnTo>
                  <a:pt x="7339" y="3669"/>
                </a:lnTo>
                <a:lnTo>
                  <a:pt x="7339" y="0"/>
                </a:lnTo>
                <a:lnTo>
                  <a:pt x="0" y="0"/>
                </a:lnTo>
                <a:lnTo>
                  <a:pt x="0" y="3669"/>
                </a:lnTo>
              </a:path>
            </a:pathLst>
          </a:custGeom>
          <a:solidFill>
            <a:srgbClr val="EAE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5" name="Freeform 4">
            <a:extLst>
              <a:ext uri="{FF2B5EF4-FFF2-40B4-BE49-F238E27FC236}">
                <a16:creationId xmlns:a16="http://schemas.microsoft.com/office/drawing/2014/main" id="{45419220-5127-C743-A6C0-A913E19080AD}"/>
              </a:ext>
            </a:extLst>
          </p:cNvPr>
          <p:cNvSpPr>
            <a:spLocks noChangeArrowheads="1"/>
          </p:cNvSpPr>
          <p:nvPr/>
        </p:nvSpPr>
        <p:spPr bwMode="auto">
          <a:xfrm>
            <a:off x="3050106" y="1341"/>
            <a:ext cx="1829184" cy="4570214"/>
          </a:xfrm>
          <a:custGeom>
            <a:avLst/>
            <a:gdLst>
              <a:gd name="T0" fmla="*/ 0 w 2936"/>
              <a:gd name="T1" fmla="*/ 7338 h 7339"/>
              <a:gd name="T2" fmla="*/ 2935 w 2936"/>
              <a:gd name="T3" fmla="*/ 7338 h 7339"/>
              <a:gd name="T4" fmla="*/ 2935 w 2936"/>
              <a:gd name="T5" fmla="*/ 0 h 7339"/>
              <a:gd name="T6" fmla="*/ 0 w 2936"/>
              <a:gd name="T7" fmla="*/ 0 h 7339"/>
              <a:gd name="T8" fmla="*/ 0 w 2936"/>
              <a:gd name="T9" fmla="*/ 7338 h 7339"/>
            </a:gdLst>
            <a:ahLst/>
            <a:cxnLst>
              <a:cxn ang="0">
                <a:pos x="T0" y="T1"/>
              </a:cxn>
              <a:cxn ang="0">
                <a:pos x="T2" y="T3"/>
              </a:cxn>
              <a:cxn ang="0">
                <a:pos x="T4" y="T5"/>
              </a:cxn>
              <a:cxn ang="0">
                <a:pos x="T6" y="T7"/>
              </a:cxn>
              <a:cxn ang="0">
                <a:pos x="T8" y="T9"/>
              </a:cxn>
            </a:cxnLst>
            <a:rect l="0" t="0" r="r" b="b"/>
            <a:pathLst>
              <a:path w="2936" h="7339">
                <a:moveTo>
                  <a:pt x="0" y="7338"/>
                </a:moveTo>
                <a:lnTo>
                  <a:pt x="2935" y="7338"/>
                </a:lnTo>
                <a:lnTo>
                  <a:pt x="2935" y="0"/>
                </a:lnTo>
                <a:lnTo>
                  <a:pt x="0" y="0"/>
                </a:lnTo>
                <a:lnTo>
                  <a:pt x="0" y="7338"/>
                </a:lnTo>
              </a:path>
            </a:pathLst>
          </a:custGeom>
          <a:solidFill>
            <a:srgbClr val="DEE2E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6" name="Freeform 5">
            <a:extLst>
              <a:ext uri="{FF2B5EF4-FFF2-40B4-BE49-F238E27FC236}">
                <a16:creationId xmlns:a16="http://schemas.microsoft.com/office/drawing/2014/main" id="{A78CA88F-7753-F44A-B067-DEE7DF4754EF}"/>
              </a:ext>
            </a:extLst>
          </p:cNvPr>
          <p:cNvSpPr>
            <a:spLocks noChangeArrowheads="1"/>
          </p:cNvSpPr>
          <p:nvPr/>
        </p:nvSpPr>
        <p:spPr bwMode="auto">
          <a:xfrm>
            <a:off x="4876543" y="2286447"/>
            <a:ext cx="1829184" cy="2285108"/>
          </a:xfrm>
          <a:custGeom>
            <a:avLst/>
            <a:gdLst>
              <a:gd name="T0" fmla="*/ 2935 w 2936"/>
              <a:gd name="T1" fmla="*/ 3669 h 3670"/>
              <a:gd name="T2" fmla="*/ 0 w 2936"/>
              <a:gd name="T3" fmla="*/ 3669 h 3670"/>
              <a:gd name="T4" fmla="*/ 0 w 2936"/>
              <a:gd name="T5" fmla="*/ 0 h 3670"/>
              <a:gd name="T6" fmla="*/ 2935 w 2936"/>
              <a:gd name="T7" fmla="*/ 0 h 3670"/>
              <a:gd name="T8" fmla="*/ 2935 w 2936"/>
              <a:gd name="T9" fmla="*/ 3669 h 3670"/>
            </a:gdLst>
            <a:ahLst/>
            <a:cxnLst>
              <a:cxn ang="0">
                <a:pos x="T0" y="T1"/>
              </a:cxn>
              <a:cxn ang="0">
                <a:pos x="T2" y="T3"/>
              </a:cxn>
              <a:cxn ang="0">
                <a:pos x="T4" y="T5"/>
              </a:cxn>
              <a:cxn ang="0">
                <a:pos x="T6" y="T7"/>
              </a:cxn>
              <a:cxn ang="0">
                <a:pos x="T8" y="T9"/>
              </a:cxn>
            </a:cxnLst>
            <a:rect l="0" t="0" r="r" b="b"/>
            <a:pathLst>
              <a:path w="2936" h="3670">
                <a:moveTo>
                  <a:pt x="2935" y="3669"/>
                </a:moveTo>
                <a:lnTo>
                  <a:pt x="0" y="3669"/>
                </a:lnTo>
                <a:lnTo>
                  <a:pt x="0" y="0"/>
                </a:lnTo>
                <a:lnTo>
                  <a:pt x="2935" y="0"/>
                </a:lnTo>
                <a:lnTo>
                  <a:pt x="2935" y="3669"/>
                </a:lnTo>
              </a:path>
            </a:pathLst>
          </a:custGeom>
          <a:solidFill>
            <a:srgbClr val="EAE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7" name="Freeform 6">
            <a:extLst>
              <a:ext uri="{FF2B5EF4-FFF2-40B4-BE49-F238E27FC236}">
                <a16:creationId xmlns:a16="http://schemas.microsoft.com/office/drawing/2014/main" id="{88B1B023-2040-0C41-BEDC-D420EB30AE34}"/>
              </a:ext>
            </a:extLst>
          </p:cNvPr>
          <p:cNvSpPr>
            <a:spLocks noChangeArrowheads="1"/>
          </p:cNvSpPr>
          <p:nvPr/>
        </p:nvSpPr>
        <p:spPr bwMode="auto">
          <a:xfrm>
            <a:off x="6705728" y="1341"/>
            <a:ext cx="1829184" cy="4570214"/>
          </a:xfrm>
          <a:custGeom>
            <a:avLst/>
            <a:gdLst>
              <a:gd name="T0" fmla="*/ 0 w 2936"/>
              <a:gd name="T1" fmla="*/ 7338 h 7339"/>
              <a:gd name="T2" fmla="*/ 2935 w 2936"/>
              <a:gd name="T3" fmla="*/ 7338 h 7339"/>
              <a:gd name="T4" fmla="*/ 2935 w 2936"/>
              <a:gd name="T5" fmla="*/ 0 h 7339"/>
              <a:gd name="T6" fmla="*/ 0 w 2936"/>
              <a:gd name="T7" fmla="*/ 0 h 7339"/>
              <a:gd name="T8" fmla="*/ 0 w 2936"/>
              <a:gd name="T9" fmla="*/ 7338 h 7339"/>
            </a:gdLst>
            <a:ahLst/>
            <a:cxnLst>
              <a:cxn ang="0">
                <a:pos x="T0" y="T1"/>
              </a:cxn>
              <a:cxn ang="0">
                <a:pos x="T2" y="T3"/>
              </a:cxn>
              <a:cxn ang="0">
                <a:pos x="T4" y="T5"/>
              </a:cxn>
              <a:cxn ang="0">
                <a:pos x="T6" y="T7"/>
              </a:cxn>
              <a:cxn ang="0">
                <a:pos x="T8" y="T9"/>
              </a:cxn>
            </a:cxnLst>
            <a:rect l="0" t="0" r="r" b="b"/>
            <a:pathLst>
              <a:path w="2936" h="7339">
                <a:moveTo>
                  <a:pt x="0" y="7338"/>
                </a:moveTo>
                <a:lnTo>
                  <a:pt x="2935" y="7338"/>
                </a:lnTo>
                <a:lnTo>
                  <a:pt x="2935" y="0"/>
                </a:lnTo>
                <a:lnTo>
                  <a:pt x="0" y="0"/>
                </a:lnTo>
                <a:lnTo>
                  <a:pt x="0" y="7338"/>
                </a:lnTo>
              </a:path>
            </a:pathLst>
          </a:custGeom>
          <a:solidFill>
            <a:srgbClr val="DEE2E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8" name="Freeform 7">
            <a:extLst>
              <a:ext uri="{FF2B5EF4-FFF2-40B4-BE49-F238E27FC236}">
                <a16:creationId xmlns:a16="http://schemas.microsoft.com/office/drawing/2014/main" id="{E9FDC5BD-B25E-D644-85F4-DB661272618D}"/>
              </a:ext>
            </a:extLst>
          </p:cNvPr>
          <p:cNvSpPr>
            <a:spLocks noChangeArrowheads="1"/>
          </p:cNvSpPr>
          <p:nvPr/>
        </p:nvSpPr>
        <p:spPr bwMode="auto">
          <a:xfrm>
            <a:off x="8532167" y="2286447"/>
            <a:ext cx="1829184" cy="2285108"/>
          </a:xfrm>
          <a:custGeom>
            <a:avLst/>
            <a:gdLst>
              <a:gd name="T0" fmla="*/ 2936 w 2937"/>
              <a:gd name="T1" fmla="*/ 3669 h 3670"/>
              <a:gd name="T2" fmla="*/ 0 w 2937"/>
              <a:gd name="T3" fmla="*/ 3669 h 3670"/>
              <a:gd name="T4" fmla="*/ 0 w 2937"/>
              <a:gd name="T5" fmla="*/ 0 h 3670"/>
              <a:gd name="T6" fmla="*/ 2936 w 2937"/>
              <a:gd name="T7" fmla="*/ 0 h 3670"/>
              <a:gd name="T8" fmla="*/ 2936 w 2937"/>
              <a:gd name="T9" fmla="*/ 3669 h 3670"/>
            </a:gdLst>
            <a:ahLst/>
            <a:cxnLst>
              <a:cxn ang="0">
                <a:pos x="T0" y="T1"/>
              </a:cxn>
              <a:cxn ang="0">
                <a:pos x="T2" y="T3"/>
              </a:cxn>
              <a:cxn ang="0">
                <a:pos x="T4" y="T5"/>
              </a:cxn>
              <a:cxn ang="0">
                <a:pos x="T6" y="T7"/>
              </a:cxn>
              <a:cxn ang="0">
                <a:pos x="T8" y="T9"/>
              </a:cxn>
            </a:cxnLst>
            <a:rect l="0" t="0" r="r" b="b"/>
            <a:pathLst>
              <a:path w="2937" h="3670">
                <a:moveTo>
                  <a:pt x="2936" y="3669"/>
                </a:moveTo>
                <a:lnTo>
                  <a:pt x="0" y="3669"/>
                </a:lnTo>
                <a:lnTo>
                  <a:pt x="0" y="0"/>
                </a:lnTo>
                <a:lnTo>
                  <a:pt x="2936" y="0"/>
                </a:lnTo>
                <a:lnTo>
                  <a:pt x="2936" y="3669"/>
                </a:lnTo>
              </a:path>
            </a:pathLst>
          </a:custGeom>
          <a:solidFill>
            <a:srgbClr val="F8F9F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9" name="Freeform 8">
            <a:extLst>
              <a:ext uri="{FF2B5EF4-FFF2-40B4-BE49-F238E27FC236}">
                <a16:creationId xmlns:a16="http://schemas.microsoft.com/office/drawing/2014/main" id="{AA2DD14C-40CE-A94C-BEB3-57E42F7FB6AD}"/>
              </a:ext>
            </a:extLst>
          </p:cNvPr>
          <p:cNvSpPr>
            <a:spLocks noChangeArrowheads="1"/>
          </p:cNvSpPr>
          <p:nvPr/>
        </p:nvSpPr>
        <p:spPr bwMode="auto">
          <a:xfrm>
            <a:off x="4876543" y="1340"/>
            <a:ext cx="1829184" cy="2285108"/>
          </a:xfrm>
          <a:custGeom>
            <a:avLst/>
            <a:gdLst>
              <a:gd name="T0" fmla="*/ 0 w 2936"/>
              <a:gd name="T1" fmla="*/ 3669 h 3670"/>
              <a:gd name="T2" fmla="*/ 2935 w 2936"/>
              <a:gd name="T3" fmla="*/ 3669 h 3670"/>
              <a:gd name="T4" fmla="*/ 2935 w 2936"/>
              <a:gd name="T5" fmla="*/ 0 h 3670"/>
              <a:gd name="T6" fmla="*/ 0 w 2936"/>
              <a:gd name="T7" fmla="*/ 0 h 3670"/>
              <a:gd name="T8" fmla="*/ 0 w 2936"/>
              <a:gd name="T9" fmla="*/ 3669 h 3670"/>
            </a:gdLst>
            <a:ahLst/>
            <a:cxnLst>
              <a:cxn ang="0">
                <a:pos x="T0" y="T1"/>
              </a:cxn>
              <a:cxn ang="0">
                <a:pos x="T2" y="T3"/>
              </a:cxn>
              <a:cxn ang="0">
                <a:pos x="T4" y="T5"/>
              </a:cxn>
              <a:cxn ang="0">
                <a:pos x="T6" y="T7"/>
              </a:cxn>
              <a:cxn ang="0">
                <a:pos x="T8" y="T9"/>
              </a:cxn>
            </a:cxnLst>
            <a:rect l="0" t="0" r="r" b="b"/>
            <a:pathLst>
              <a:path w="2936" h="3670">
                <a:moveTo>
                  <a:pt x="0" y="3669"/>
                </a:moveTo>
                <a:lnTo>
                  <a:pt x="2935" y="3669"/>
                </a:lnTo>
                <a:lnTo>
                  <a:pt x="2935" y="0"/>
                </a:lnTo>
                <a:lnTo>
                  <a:pt x="0" y="0"/>
                </a:lnTo>
                <a:lnTo>
                  <a:pt x="0" y="3669"/>
                </a:lnTo>
              </a:path>
            </a:pathLst>
          </a:custGeom>
          <a:solidFill>
            <a:srgbClr val="F8F9F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0" name="Freeform 9">
            <a:extLst>
              <a:ext uri="{FF2B5EF4-FFF2-40B4-BE49-F238E27FC236}">
                <a16:creationId xmlns:a16="http://schemas.microsoft.com/office/drawing/2014/main" id="{845C047A-C615-644B-8C9A-80CFCB5D3937}"/>
              </a:ext>
            </a:extLst>
          </p:cNvPr>
          <p:cNvSpPr>
            <a:spLocks noChangeArrowheads="1"/>
          </p:cNvSpPr>
          <p:nvPr/>
        </p:nvSpPr>
        <p:spPr bwMode="auto">
          <a:xfrm>
            <a:off x="8532167" y="1340"/>
            <a:ext cx="1829184" cy="2285108"/>
          </a:xfrm>
          <a:custGeom>
            <a:avLst/>
            <a:gdLst>
              <a:gd name="T0" fmla="*/ 0 w 2937"/>
              <a:gd name="T1" fmla="*/ 3669 h 3670"/>
              <a:gd name="T2" fmla="*/ 2936 w 2937"/>
              <a:gd name="T3" fmla="*/ 3669 h 3670"/>
              <a:gd name="T4" fmla="*/ 2936 w 2937"/>
              <a:gd name="T5" fmla="*/ 0 h 3670"/>
              <a:gd name="T6" fmla="*/ 0 w 2937"/>
              <a:gd name="T7" fmla="*/ 0 h 3670"/>
              <a:gd name="T8" fmla="*/ 0 w 2937"/>
              <a:gd name="T9" fmla="*/ 3669 h 3670"/>
            </a:gdLst>
            <a:ahLst/>
            <a:cxnLst>
              <a:cxn ang="0">
                <a:pos x="T0" y="T1"/>
              </a:cxn>
              <a:cxn ang="0">
                <a:pos x="T2" y="T3"/>
              </a:cxn>
              <a:cxn ang="0">
                <a:pos x="T4" y="T5"/>
              </a:cxn>
              <a:cxn ang="0">
                <a:pos x="T6" y="T7"/>
              </a:cxn>
              <a:cxn ang="0">
                <a:pos x="T8" y="T9"/>
              </a:cxn>
            </a:cxnLst>
            <a:rect l="0" t="0" r="r" b="b"/>
            <a:pathLst>
              <a:path w="2937" h="3670">
                <a:moveTo>
                  <a:pt x="0" y="3669"/>
                </a:moveTo>
                <a:lnTo>
                  <a:pt x="2936" y="3669"/>
                </a:lnTo>
                <a:lnTo>
                  <a:pt x="2936" y="0"/>
                </a:lnTo>
                <a:lnTo>
                  <a:pt x="0" y="0"/>
                </a:lnTo>
                <a:lnTo>
                  <a:pt x="0" y="3669"/>
                </a:lnTo>
              </a:path>
            </a:pathLst>
          </a:custGeom>
          <a:solidFill>
            <a:srgbClr val="EAE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1" name="Freeform 10">
            <a:extLst>
              <a:ext uri="{FF2B5EF4-FFF2-40B4-BE49-F238E27FC236}">
                <a16:creationId xmlns:a16="http://schemas.microsoft.com/office/drawing/2014/main" id="{DE2B6B64-1587-C14B-9E7D-90AA8AE793DD}"/>
              </a:ext>
            </a:extLst>
          </p:cNvPr>
          <p:cNvSpPr>
            <a:spLocks noChangeArrowheads="1"/>
          </p:cNvSpPr>
          <p:nvPr/>
        </p:nvSpPr>
        <p:spPr bwMode="auto">
          <a:xfrm>
            <a:off x="10361351" y="1341"/>
            <a:ext cx="1829184" cy="4570214"/>
          </a:xfrm>
          <a:custGeom>
            <a:avLst/>
            <a:gdLst>
              <a:gd name="T0" fmla="*/ 0 w 2936"/>
              <a:gd name="T1" fmla="*/ 7338 h 7339"/>
              <a:gd name="T2" fmla="*/ 2935 w 2936"/>
              <a:gd name="T3" fmla="*/ 7338 h 7339"/>
              <a:gd name="T4" fmla="*/ 2935 w 2936"/>
              <a:gd name="T5" fmla="*/ 0 h 7339"/>
              <a:gd name="T6" fmla="*/ 0 w 2936"/>
              <a:gd name="T7" fmla="*/ 0 h 7339"/>
              <a:gd name="T8" fmla="*/ 0 w 2936"/>
              <a:gd name="T9" fmla="*/ 7338 h 7339"/>
            </a:gdLst>
            <a:ahLst/>
            <a:cxnLst>
              <a:cxn ang="0">
                <a:pos x="T0" y="T1"/>
              </a:cxn>
              <a:cxn ang="0">
                <a:pos x="T2" y="T3"/>
              </a:cxn>
              <a:cxn ang="0">
                <a:pos x="T4" y="T5"/>
              </a:cxn>
              <a:cxn ang="0">
                <a:pos x="T6" y="T7"/>
              </a:cxn>
              <a:cxn ang="0">
                <a:pos x="T8" y="T9"/>
              </a:cxn>
            </a:cxnLst>
            <a:rect l="0" t="0" r="r" b="b"/>
            <a:pathLst>
              <a:path w="2936" h="7339">
                <a:moveTo>
                  <a:pt x="0" y="7338"/>
                </a:moveTo>
                <a:lnTo>
                  <a:pt x="2935" y="7338"/>
                </a:lnTo>
                <a:lnTo>
                  <a:pt x="2935" y="0"/>
                </a:lnTo>
                <a:lnTo>
                  <a:pt x="0" y="0"/>
                </a:lnTo>
                <a:lnTo>
                  <a:pt x="0" y="7338"/>
                </a:lnTo>
              </a:path>
            </a:pathLst>
          </a:custGeom>
          <a:solidFill>
            <a:srgbClr val="DEE2E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2" name="Freeform 162">
            <a:extLst>
              <a:ext uri="{FF2B5EF4-FFF2-40B4-BE49-F238E27FC236}">
                <a16:creationId xmlns:a16="http://schemas.microsoft.com/office/drawing/2014/main" id="{5B888CDF-DF1A-584F-BB2A-54388C9155B7}"/>
              </a:ext>
            </a:extLst>
          </p:cNvPr>
          <p:cNvSpPr>
            <a:spLocks noChangeArrowheads="1"/>
          </p:cNvSpPr>
          <p:nvPr/>
        </p:nvSpPr>
        <p:spPr bwMode="auto">
          <a:xfrm>
            <a:off x="3865823" y="1624536"/>
            <a:ext cx="192257" cy="195003"/>
          </a:xfrm>
          <a:custGeom>
            <a:avLst/>
            <a:gdLst>
              <a:gd name="T0" fmla="*/ 309 w 310"/>
              <a:gd name="T1" fmla="*/ 155 h 311"/>
              <a:gd name="T2" fmla="*/ 309 w 310"/>
              <a:gd name="T3" fmla="*/ 155 h 311"/>
              <a:gd name="T4" fmla="*/ 154 w 310"/>
              <a:gd name="T5" fmla="*/ 310 h 311"/>
              <a:gd name="T6" fmla="*/ 154 w 310"/>
              <a:gd name="T7" fmla="*/ 310 h 311"/>
              <a:gd name="T8" fmla="*/ 0 w 310"/>
              <a:gd name="T9" fmla="*/ 155 h 311"/>
              <a:gd name="T10" fmla="*/ 0 w 310"/>
              <a:gd name="T11" fmla="*/ 155 h 311"/>
              <a:gd name="T12" fmla="*/ 154 w 310"/>
              <a:gd name="T13" fmla="*/ 0 h 311"/>
              <a:gd name="T14" fmla="*/ 154 w 310"/>
              <a:gd name="T15" fmla="*/ 0 h 311"/>
              <a:gd name="T16" fmla="*/ 309 w 310"/>
              <a:gd name="T17" fmla="*/ 15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311">
                <a:moveTo>
                  <a:pt x="309" y="155"/>
                </a:moveTo>
                <a:lnTo>
                  <a:pt x="309" y="155"/>
                </a:lnTo>
                <a:cubicBezTo>
                  <a:pt x="309" y="241"/>
                  <a:pt x="240" y="310"/>
                  <a:pt x="154" y="310"/>
                </a:cubicBezTo>
                <a:lnTo>
                  <a:pt x="154" y="310"/>
                </a:lnTo>
                <a:cubicBezTo>
                  <a:pt x="69" y="310"/>
                  <a:pt x="0" y="241"/>
                  <a:pt x="0" y="155"/>
                </a:cubicBezTo>
                <a:lnTo>
                  <a:pt x="0" y="155"/>
                </a:lnTo>
                <a:cubicBezTo>
                  <a:pt x="0" y="69"/>
                  <a:pt x="69" y="0"/>
                  <a:pt x="154" y="0"/>
                </a:cubicBezTo>
                <a:lnTo>
                  <a:pt x="154" y="0"/>
                </a:lnTo>
                <a:cubicBezTo>
                  <a:pt x="240" y="0"/>
                  <a:pt x="309" y="69"/>
                  <a:pt x="309" y="155"/>
                </a:cubicBezTo>
              </a:path>
            </a:pathLst>
          </a:custGeom>
          <a:solidFill>
            <a:srgbClr val="00AE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3" name="Freeform 163">
            <a:extLst>
              <a:ext uri="{FF2B5EF4-FFF2-40B4-BE49-F238E27FC236}">
                <a16:creationId xmlns:a16="http://schemas.microsoft.com/office/drawing/2014/main" id="{5BB941AC-CCC1-8043-877A-21360BA2B8FE}"/>
              </a:ext>
            </a:extLst>
          </p:cNvPr>
          <p:cNvSpPr>
            <a:spLocks noChangeArrowheads="1"/>
          </p:cNvSpPr>
          <p:nvPr/>
        </p:nvSpPr>
        <p:spPr bwMode="auto">
          <a:xfrm>
            <a:off x="567247" y="3533369"/>
            <a:ext cx="195003" cy="195004"/>
          </a:xfrm>
          <a:custGeom>
            <a:avLst/>
            <a:gdLst>
              <a:gd name="T0" fmla="*/ 310 w 311"/>
              <a:gd name="T1" fmla="*/ 156 h 311"/>
              <a:gd name="T2" fmla="*/ 310 w 311"/>
              <a:gd name="T3" fmla="*/ 156 h 311"/>
              <a:gd name="T4" fmla="*/ 155 w 311"/>
              <a:gd name="T5" fmla="*/ 310 h 311"/>
              <a:gd name="T6" fmla="*/ 155 w 311"/>
              <a:gd name="T7" fmla="*/ 310 h 311"/>
              <a:gd name="T8" fmla="*/ 0 w 311"/>
              <a:gd name="T9" fmla="*/ 156 h 311"/>
              <a:gd name="T10" fmla="*/ 0 w 311"/>
              <a:gd name="T11" fmla="*/ 156 h 311"/>
              <a:gd name="T12" fmla="*/ 155 w 311"/>
              <a:gd name="T13" fmla="*/ 0 h 311"/>
              <a:gd name="T14" fmla="*/ 155 w 311"/>
              <a:gd name="T15" fmla="*/ 0 h 311"/>
              <a:gd name="T16" fmla="*/ 310 w 311"/>
              <a:gd name="T17" fmla="*/ 156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1" h="311">
                <a:moveTo>
                  <a:pt x="310" y="156"/>
                </a:moveTo>
                <a:lnTo>
                  <a:pt x="310" y="156"/>
                </a:lnTo>
                <a:cubicBezTo>
                  <a:pt x="310" y="241"/>
                  <a:pt x="240" y="310"/>
                  <a:pt x="155" y="310"/>
                </a:cubicBezTo>
                <a:lnTo>
                  <a:pt x="155" y="310"/>
                </a:lnTo>
                <a:cubicBezTo>
                  <a:pt x="69" y="310"/>
                  <a:pt x="0" y="241"/>
                  <a:pt x="0" y="156"/>
                </a:cubicBezTo>
                <a:lnTo>
                  <a:pt x="0" y="156"/>
                </a:lnTo>
                <a:cubicBezTo>
                  <a:pt x="0" y="70"/>
                  <a:pt x="69" y="0"/>
                  <a:pt x="155" y="0"/>
                </a:cubicBezTo>
                <a:lnTo>
                  <a:pt x="155" y="0"/>
                </a:lnTo>
                <a:cubicBezTo>
                  <a:pt x="240" y="0"/>
                  <a:pt x="310" y="70"/>
                  <a:pt x="310" y="156"/>
                </a:cubicBezTo>
              </a:path>
            </a:pathLst>
          </a:custGeom>
          <a:solidFill>
            <a:srgbClr val="2B399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4" name="Freeform 164">
            <a:extLst>
              <a:ext uri="{FF2B5EF4-FFF2-40B4-BE49-F238E27FC236}">
                <a16:creationId xmlns:a16="http://schemas.microsoft.com/office/drawing/2014/main" id="{03D9FB3C-4376-3247-BD6E-92CA6DED92BA}"/>
              </a:ext>
            </a:extLst>
          </p:cNvPr>
          <p:cNvSpPr>
            <a:spLocks noChangeArrowheads="1"/>
          </p:cNvSpPr>
          <p:nvPr/>
        </p:nvSpPr>
        <p:spPr bwMode="auto">
          <a:xfrm>
            <a:off x="3865823" y="4151338"/>
            <a:ext cx="192257" cy="192257"/>
          </a:xfrm>
          <a:custGeom>
            <a:avLst/>
            <a:gdLst>
              <a:gd name="T0" fmla="*/ 309 w 310"/>
              <a:gd name="T1" fmla="*/ 155 h 310"/>
              <a:gd name="T2" fmla="*/ 309 w 310"/>
              <a:gd name="T3" fmla="*/ 155 h 310"/>
              <a:gd name="T4" fmla="*/ 154 w 310"/>
              <a:gd name="T5" fmla="*/ 309 h 310"/>
              <a:gd name="T6" fmla="*/ 154 w 310"/>
              <a:gd name="T7" fmla="*/ 309 h 310"/>
              <a:gd name="T8" fmla="*/ 0 w 310"/>
              <a:gd name="T9" fmla="*/ 155 h 310"/>
              <a:gd name="T10" fmla="*/ 0 w 310"/>
              <a:gd name="T11" fmla="*/ 155 h 310"/>
              <a:gd name="T12" fmla="*/ 154 w 310"/>
              <a:gd name="T13" fmla="*/ 0 h 310"/>
              <a:gd name="T14" fmla="*/ 154 w 310"/>
              <a:gd name="T15" fmla="*/ 0 h 310"/>
              <a:gd name="T16" fmla="*/ 309 w 310"/>
              <a:gd name="T17"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310">
                <a:moveTo>
                  <a:pt x="309" y="155"/>
                </a:moveTo>
                <a:lnTo>
                  <a:pt x="309" y="155"/>
                </a:lnTo>
                <a:cubicBezTo>
                  <a:pt x="309" y="240"/>
                  <a:pt x="240" y="309"/>
                  <a:pt x="154" y="309"/>
                </a:cubicBezTo>
                <a:lnTo>
                  <a:pt x="154" y="309"/>
                </a:lnTo>
                <a:cubicBezTo>
                  <a:pt x="69" y="309"/>
                  <a:pt x="0" y="240"/>
                  <a:pt x="0" y="155"/>
                </a:cubicBezTo>
                <a:lnTo>
                  <a:pt x="0" y="155"/>
                </a:lnTo>
                <a:cubicBezTo>
                  <a:pt x="0" y="69"/>
                  <a:pt x="69" y="0"/>
                  <a:pt x="154" y="0"/>
                </a:cubicBezTo>
                <a:lnTo>
                  <a:pt x="154" y="0"/>
                </a:lnTo>
                <a:cubicBezTo>
                  <a:pt x="240" y="0"/>
                  <a:pt x="309" y="69"/>
                  <a:pt x="309" y="155"/>
                </a:cubicBezTo>
              </a:path>
            </a:pathLst>
          </a:custGeom>
          <a:solidFill>
            <a:srgbClr val="2B399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5" name="Freeform 165">
            <a:extLst>
              <a:ext uri="{FF2B5EF4-FFF2-40B4-BE49-F238E27FC236}">
                <a16:creationId xmlns:a16="http://schemas.microsoft.com/office/drawing/2014/main" id="{1B3378B9-06A9-3642-BA97-E7CA040482CE}"/>
              </a:ext>
            </a:extLst>
          </p:cNvPr>
          <p:cNvSpPr>
            <a:spLocks noChangeArrowheads="1"/>
          </p:cNvSpPr>
          <p:nvPr/>
        </p:nvSpPr>
        <p:spPr bwMode="auto">
          <a:xfrm>
            <a:off x="11179815" y="4151338"/>
            <a:ext cx="192257" cy="192257"/>
          </a:xfrm>
          <a:custGeom>
            <a:avLst/>
            <a:gdLst>
              <a:gd name="T0" fmla="*/ 309 w 310"/>
              <a:gd name="T1" fmla="*/ 155 h 310"/>
              <a:gd name="T2" fmla="*/ 309 w 310"/>
              <a:gd name="T3" fmla="*/ 155 h 310"/>
              <a:gd name="T4" fmla="*/ 155 w 310"/>
              <a:gd name="T5" fmla="*/ 309 h 310"/>
              <a:gd name="T6" fmla="*/ 155 w 310"/>
              <a:gd name="T7" fmla="*/ 309 h 310"/>
              <a:gd name="T8" fmla="*/ 0 w 310"/>
              <a:gd name="T9" fmla="*/ 155 h 310"/>
              <a:gd name="T10" fmla="*/ 0 w 310"/>
              <a:gd name="T11" fmla="*/ 155 h 310"/>
              <a:gd name="T12" fmla="*/ 155 w 310"/>
              <a:gd name="T13" fmla="*/ 0 h 310"/>
              <a:gd name="T14" fmla="*/ 155 w 310"/>
              <a:gd name="T15" fmla="*/ 0 h 310"/>
              <a:gd name="T16" fmla="*/ 309 w 310"/>
              <a:gd name="T17"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310">
                <a:moveTo>
                  <a:pt x="309" y="155"/>
                </a:moveTo>
                <a:lnTo>
                  <a:pt x="309" y="155"/>
                </a:lnTo>
                <a:cubicBezTo>
                  <a:pt x="309" y="240"/>
                  <a:pt x="240" y="309"/>
                  <a:pt x="155" y="309"/>
                </a:cubicBezTo>
                <a:lnTo>
                  <a:pt x="155" y="309"/>
                </a:lnTo>
                <a:cubicBezTo>
                  <a:pt x="69" y="309"/>
                  <a:pt x="0" y="240"/>
                  <a:pt x="0" y="155"/>
                </a:cubicBezTo>
                <a:lnTo>
                  <a:pt x="0" y="155"/>
                </a:lnTo>
                <a:cubicBezTo>
                  <a:pt x="0" y="69"/>
                  <a:pt x="69" y="0"/>
                  <a:pt x="155" y="0"/>
                </a:cubicBezTo>
                <a:lnTo>
                  <a:pt x="155" y="0"/>
                </a:lnTo>
                <a:cubicBezTo>
                  <a:pt x="240" y="0"/>
                  <a:pt x="309" y="69"/>
                  <a:pt x="309" y="155"/>
                </a:cubicBezTo>
              </a:path>
            </a:pathLst>
          </a:custGeom>
          <a:solidFill>
            <a:srgbClr val="C2E8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6" name="Freeform 166">
            <a:extLst>
              <a:ext uri="{FF2B5EF4-FFF2-40B4-BE49-F238E27FC236}">
                <a16:creationId xmlns:a16="http://schemas.microsoft.com/office/drawing/2014/main" id="{86E15308-8CFB-FC49-8A41-A5B4F16B56A5}"/>
              </a:ext>
            </a:extLst>
          </p:cNvPr>
          <p:cNvSpPr>
            <a:spLocks noChangeArrowheads="1"/>
          </p:cNvSpPr>
          <p:nvPr/>
        </p:nvSpPr>
        <p:spPr bwMode="auto">
          <a:xfrm>
            <a:off x="9809299" y="5252693"/>
            <a:ext cx="192257" cy="192257"/>
          </a:xfrm>
          <a:custGeom>
            <a:avLst/>
            <a:gdLst>
              <a:gd name="T0" fmla="*/ 309 w 310"/>
              <a:gd name="T1" fmla="*/ 155 h 310"/>
              <a:gd name="T2" fmla="*/ 309 w 310"/>
              <a:gd name="T3" fmla="*/ 155 h 310"/>
              <a:gd name="T4" fmla="*/ 155 w 310"/>
              <a:gd name="T5" fmla="*/ 309 h 310"/>
              <a:gd name="T6" fmla="*/ 155 w 310"/>
              <a:gd name="T7" fmla="*/ 309 h 310"/>
              <a:gd name="T8" fmla="*/ 0 w 310"/>
              <a:gd name="T9" fmla="*/ 155 h 310"/>
              <a:gd name="T10" fmla="*/ 0 w 310"/>
              <a:gd name="T11" fmla="*/ 155 h 310"/>
              <a:gd name="T12" fmla="*/ 155 w 310"/>
              <a:gd name="T13" fmla="*/ 0 h 310"/>
              <a:gd name="T14" fmla="*/ 155 w 310"/>
              <a:gd name="T15" fmla="*/ 0 h 310"/>
              <a:gd name="T16" fmla="*/ 309 w 310"/>
              <a:gd name="T17"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310">
                <a:moveTo>
                  <a:pt x="309" y="155"/>
                </a:moveTo>
                <a:lnTo>
                  <a:pt x="309" y="155"/>
                </a:lnTo>
                <a:cubicBezTo>
                  <a:pt x="309" y="240"/>
                  <a:pt x="240" y="309"/>
                  <a:pt x="155" y="309"/>
                </a:cubicBezTo>
                <a:lnTo>
                  <a:pt x="155" y="309"/>
                </a:lnTo>
                <a:cubicBezTo>
                  <a:pt x="69" y="309"/>
                  <a:pt x="0" y="240"/>
                  <a:pt x="0" y="155"/>
                </a:cubicBezTo>
                <a:lnTo>
                  <a:pt x="0" y="155"/>
                </a:lnTo>
                <a:cubicBezTo>
                  <a:pt x="0" y="69"/>
                  <a:pt x="69" y="0"/>
                  <a:pt x="155" y="0"/>
                </a:cubicBezTo>
                <a:lnTo>
                  <a:pt x="155" y="0"/>
                </a:lnTo>
                <a:cubicBezTo>
                  <a:pt x="240" y="0"/>
                  <a:pt x="309" y="69"/>
                  <a:pt x="309" y="155"/>
                </a:cubicBezTo>
              </a:path>
            </a:pathLst>
          </a:custGeom>
          <a:solidFill>
            <a:srgbClr val="2B399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7" name="Freeform 167">
            <a:extLst>
              <a:ext uri="{FF2B5EF4-FFF2-40B4-BE49-F238E27FC236}">
                <a16:creationId xmlns:a16="http://schemas.microsoft.com/office/drawing/2014/main" id="{FD475E45-9514-0343-9858-C69EE366C6D6}"/>
              </a:ext>
            </a:extLst>
          </p:cNvPr>
          <p:cNvSpPr>
            <a:spLocks noChangeArrowheads="1"/>
          </p:cNvSpPr>
          <p:nvPr/>
        </p:nvSpPr>
        <p:spPr bwMode="auto">
          <a:xfrm>
            <a:off x="5236338" y="5252693"/>
            <a:ext cx="195003" cy="192257"/>
          </a:xfrm>
          <a:custGeom>
            <a:avLst/>
            <a:gdLst>
              <a:gd name="T0" fmla="*/ 310 w 311"/>
              <a:gd name="T1" fmla="*/ 155 h 310"/>
              <a:gd name="T2" fmla="*/ 310 w 311"/>
              <a:gd name="T3" fmla="*/ 155 h 310"/>
              <a:gd name="T4" fmla="*/ 155 w 311"/>
              <a:gd name="T5" fmla="*/ 309 h 310"/>
              <a:gd name="T6" fmla="*/ 155 w 311"/>
              <a:gd name="T7" fmla="*/ 309 h 310"/>
              <a:gd name="T8" fmla="*/ 0 w 311"/>
              <a:gd name="T9" fmla="*/ 155 h 310"/>
              <a:gd name="T10" fmla="*/ 0 w 311"/>
              <a:gd name="T11" fmla="*/ 155 h 310"/>
              <a:gd name="T12" fmla="*/ 155 w 311"/>
              <a:gd name="T13" fmla="*/ 0 h 310"/>
              <a:gd name="T14" fmla="*/ 155 w 311"/>
              <a:gd name="T15" fmla="*/ 0 h 310"/>
              <a:gd name="T16" fmla="*/ 310 w 311"/>
              <a:gd name="T17" fmla="*/ 155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1" h="310">
                <a:moveTo>
                  <a:pt x="310" y="155"/>
                </a:moveTo>
                <a:lnTo>
                  <a:pt x="310" y="155"/>
                </a:lnTo>
                <a:cubicBezTo>
                  <a:pt x="310" y="240"/>
                  <a:pt x="241" y="309"/>
                  <a:pt x="155" y="309"/>
                </a:cubicBezTo>
                <a:lnTo>
                  <a:pt x="155" y="309"/>
                </a:lnTo>
                <a:cubicBezTo>
                  <a:pt x="69" y="309"/>
                  <a:pt x="0" y="240"/>
                  <a:pt x="0" y="155"/>
                </a:cubicBezTo>
                <a:lnTo>
                  <a:pt x="0" y="155"/>
                </a:lnTo>
                <a:cubicBezTo>
                  <a:pt x="0" y="69"/>
                  <a:pt x="69" y="0"/>
                  <a:pt x="155" y="0"/>
                </a:cubicBezTo>
                <a:lnTo>
                  <a:pt x="155" y="0"/>
                </a:lnTo>
                <a:cubicBezTo>
                  <a:pt x="241" y="0"/>
                  <a:pt x="310" y="69"/>
                  <a:pt x="310" y="155"/>
                </a:cubicBezTo>
              </a:path>
            </a:pathLst>
          </a:custGeom>
          <a:solidFill>
            <a:srgbClr val="2B399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8" name="Freeform 168">
            <a:extLst>
              <a:ext uri="{FF2B5EF4-FFF2-40B4-BE49-F238E27FC236}">
                <a16:creationId xmlns:a16="http://schemas.microsoft.com/office/drawing/2014/main" id="{583270BA-A392-CF46-8265-9F139CC369B2}"/>
              </a:ext>
            </a:extLst>
          </p:cNvPr>
          <p:cNvSpPr>
            <a:spLocks noChangeArrowheads="1"/>
          </p:cNvSpPr>
          <p:nvPr/>
        </p:nvSpPr>
        <p:spPr bwMode="auto">
          <a:xfrm>
            <a:off x="7521446" y="1624536"/>
            <a:ext cx="192257" cy="195003"/>
          </a:xfrm>
          <a:custGeom>
            <a:avLst/>
            <a:gdLst>
              <a:gd name="T0" fmla="*/ 309 w 310"/>
              <a:gd name="T1" fmla="*/ 155 h 311"/>
              <a:gd name="T2" fmla="*/ 309 w 310"/>
              <a:gd name="T3" fmla="*/ 155 h 311"/>
              <a:gd name="T4" fmla="*/ 154 w 310"/>
              <a:gd name="T5" fmla="*/ 310 h 311"/>
              <a:gd name="T6" fmla="*/ 154 w 310"/>
              <a:gd name="T7" fmla="*/ 310 h 311"/>
              <a:gd name="T8" fmla="*/ 0 w 310"/>
              <a:gd name="T9" fmla="*/ 155 h 311"/>
              <a:gd name="T10" fmla="*/ 0 w 310"/>
              <a:gd name="T11" fmla="*/ 155 h 311"/>
              <a:gd name="T12" fmla="*/ 154 w 310"/>
              <a:gd name="T13" fmla="*/ 0 h 311"/>
              <a:gd name="T14" fmla="*/ 154 w 310"/>
              <a:gd name="T15" fmla="*/ 0 h 311"/>
              <a:gd name="T16" fmla="*/ 309 w 310"/>
              <a:gd name="T17" fmla="*/ 15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0" h="311">
                <a:moveTo>
                  <a:pt x="309" y="155"/>
                </a:moveTo>
                <a:lnTo>
                  <a:pt x="309" y="155"/>
                </a:lnTo>
                <a:cubicBezTo>
                  <a:pt x="309" y="241"/>
                  <a:pt x="240" y="310"/>
                  <a:pt x="154" y="310"/>
                </a:cubicBezTo>
                <a:lnTo>
                  <a:pt x="154" y="310"/>
                </a:lnTo>
                <a:cubicBezTo>
                  <a:pt x="69" y="310"/>
                  <a:pt x="0" y="241"/>
                  <a:pt x="0" y="155"/>
                </a:cubicBezTo>
                <a:lnTo>
                  <a:pt x="0" y="155"/>
                </a:lnTo>
                <a:cubicBezTo>
                  <a:pt x="0" y="69"/>
                  <a:pt x="69" y="0"/>
                  <a:pt x="154" y="0"/>
                </a:cubicBezTo>
                <a:lnTo>
                  <a:pt x="154" y="0"/>
                </a:lnTo>
                <a:cubicBezTo>
                  <a:pt x="240" y="0"/>
                  <a:pt x="309" y="69"/>
                  <a:pt x="309" y="155"/>
                </a:cubicBezTo>
              </a:path>
            </a:pathLst>
          </a:custGeom>
          <a:solidFill>
            <a:srgbClr val="00AE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9" name="Freeform 169">
            <a:extLst>
              <a:ext uri="{FF2B5EF4-FFF2-40B4-BE49-F238E27FC236}">
                <a16:creationId xmlns:a16="http://schemas.microsoft.com/office/drawing/2014/main" id="{150994D6-6FD1-7447-8936-344B6520CE62}"/>
              </a:ext>
            </a:extLst>
          </p:cNvPr>
          <p:cNvSpPr>
            <a:spLocks noChangeArrowheads="1"/>
          </p:cNvSpPr>
          <p:nvPr/>
        </p:nvSpPr>
        <p:spPr bwMode="auto">
          <a:xfrm>
            <a:off x="5695007" y="1868977"/>
            <a:ext cx="195004" cy="195004"/>
          </a:xfrm>
          <a:custGeom>
            <a:avLst/>
            <a:gdLst>
              <a:gd name="T0" fmla="*/ 310 w 311"/>
              <a:gd name="T1" fmla="*/ 155 h 311"/>
              <a:gd name="T2" fmla="*/ 310 w 311"/>
              <a:gd name="T3" fmla="*/ 155 h 311"/>
              <a:gd name="T4" fmla="*/ 155 w 311"/>
              <a:gd name="T5" fmla="*/ 310 h 311"/>
              <a:gd name="T6" fmla="*/ 155 w 311"/>
              <a:gd name="T7" fmla="*/ 310 h 311"/>
              <a:gd name="T8" fmla="*/ 0 w 311"/>
              <a:gd name="T9" fmla="*/ 155 h 311"/>
              <a:gd name="T10" fmla="*/ 0 w 311"/>
              <a:gd name="T11" fmla="*/ 155 h 311"/>
              <a:gd name="T12" fmla="*/ 155 w 311"/>
              <a:gd name="T13" fmla="*/ 0 h 311"/>
              <a:gd name="T14" fmla="*/ 155 w 311"/>
              <a:gd name="T15" fmla="*/ 0 h 311"/>
              <a:gd name="T16" fmla="*/ 310 w 311"/>
              <a:gd name="T17" fmla="*/ 15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1" h="311">
                <a:moveTo>
                  <a:pt x="310" y="155"/>
                </a:moveTo>
                <a:lnTo>
                  <a:pt x="310" y="155"/>
                </a:lnTo>
                <a:cubicBezTo>
                  <a:pt x="310" y="240"/>
                  <a:pt x="241" y="310"/>
                  <a:pt x="155" y="310"/>
                </a:cubicBezTo>
                <a:lnTo>
                  <a:pt x="155" y="310"/>
                </a:lnTo>
                <a:cubicBezTo>
                  <a:pt x="69" y="310"/>
                  <a:pt x="0" y="240"/>
                  <a:pt x="0" y="155"/>
                </a:cubicBezTo>
                <a:lnTo>
                  <a:pt x="0" y="155"/>
                </a:lnTo>
                <a:cubicBezTo>
                  <a:pt x="0" y="70"/>
                  <a:pt x="69" y="0"/>
                  <a:pt x="155" y="0"/>
                </a:cubicBezTo>
                <a:lnTo>
                  <a:pt x="155" y="0"/>
                </a:lnTo>
                <a:cubicBezTo>
                  <a:pt x="241" y="0"/>
                  <a:pt x="310" y="70"/>
                  <a:pt x="310" y="155"/>
                </a:cubicBezTo>
              </a:path>
            </a:pathLst>
          </a:custGeom>
          <a:solidFill>
            <a:srgbClr val="00AE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0" name="Freeform 170">
            <a:extLst>
              <a:ext uri="{FF2B5EF4-FFF2-40B4-BE49-F238E27FC236}">
                <a16:creationId xmlns:a16="http://schemas.microsoft.com/office/drawing/2014/main" id="{12104940-0D9B-EE44-836E-59838D3E86D2}"/>
              </a:ext>
            </a:extLst>
          </p:cNvPr>
          <p:cNvSpPr>
            <a:spLocks noChangeArrowheads="1"/>
          </p:cNvSpPr>
          <p:nvPr/>
        </p:nvSpPr>
        <p:spPr bwMode="auto">
          <a:xfrm>
            <a:off x="9350629" y="1868977"/>
            <a:ext cx="195003" cy="195004"/>
          </a:xfrm>
          <a:custGeom>
            <a:avLst/>
            <a:gdLst>
              <a:gd name="T0" fmla="*/ 310 w 311"/>
              <a:gd name="T1" fmla="*/ 155 h 311"/>
              <a:gd name="T2" fmla="*/ 310 w 311"/>
              <a:gd name="T3" fmla="*/ 155 h 311"/>
              <a:gd name="T4" fmla="*/ 155 w 311"/>
              <a:gd name="T5" fmla="*/ 310 h 311"/>
              <a:gd name="T6" fmla="*/ 155 w 311"/>
              <a:gd name="T7" fmla="*/ 310 h 311"/>
              <a:gd name="T8" fmla="*/ 0 w 311"/>
              <a:gd name="T9" fmla="*/ 155 h 311"/>
              <a:gd name="T10" fmla="*/ 0 w 311"/>
              <a:gd name="T11" fmla="*/ 155 h 311"/>
              <a:gd name="T12" fmla="*/ 155 w 311"/>
              <a:gd name="T13" fmla="*/ 0 h 311"/>
              <a:gd name="T14" fmla="*/ 155 w 311"/>
              <a:gd name="T15" fmla="*/ 0 h 311"/>
              <a:gd name="T16" fmla="*/ 310 w 311"/>
              <a:gd name="T17" fmla="*/ 15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1" h="311">
                <a:moveTo>
                  <a:pt x="310" y="155"/>
                </a:moveTo>
                <a:lnTo>
                  <a:pt x="310" y="155"/>
                </a:lnTo>
                <a:cubicBezTo>
                  <a:pt x="310" y="240"/>
                  <a:pt x="240" y="310"/>
                  <a:pt x="155" y="310"/>
                </a:cubicBezTo>
                <a:lnTo>
                  <a:pt x="155" y="310"/>
                </a:lnTo>
                <a:cubicBezTo>
                  <a:pt x="69" y="310"/>
                  <a:pt x="0" y="240"/>
                  <a:pt x="0" y="155"/>
                </a:cubicBezTo>
                <a:lnTo>
                  <a:pt x="0" y="155"/>
                </a:lnTo>
                <a:cubicBezTo>
                  <a:pt x="0" y="70"/>
                  <a:pt x="69" y="0"/>
                  <a:pt x="155" y="0"/>
                </a:cubicBezTo>
                <a:lnTo>
                  <a:pt x="155" y="0"/>
                </a:lnTo>
                <a:cubicBezTo>
                  <a:pt x="240" y="0"/>
                  <a:pt x="310" y="70"/>
                  <a:pt x="310" y="155"/>
                </a:cubicBezTo>
              </a:path>
            </a:pathLst>
          </a:custGeom>
          <a:solidFill>
            <a:srgbClr val="C2E8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1" name="Freeform 171">
            <a:extLst>
              <a:ext uri="{FF2B5EF4-FFF2-40B4-BE49-F238E27FC236}">
                <a16:creationId xmlns:a16="http://schemas.microsoft.com/office/drawing/2014/main" id="{C5D181D9-C49F-944D-AA9B-85FF7E19548A}"/>
              </a:ext>
            </a:extLst>
          </p:cNvPr>
          <p:cNvSpPr>
            <a:spLocks noChangeArrowheads="1"/>
          </p:cNvSpPr>
          <p:nvPr/>
        </p:nvSpPr>
        <p:spPr bwMode="auto">
          <a:xfrm>
            <a:off x="5695007" y="2896176"/>
            <a:ext cx="195004" cy="195004"/>
          </a:xfrm>
          <a:custGeom>
            <a:avLst/>
            <a:gdLst>
              <a:gd name="T0" fmla="*/ 310 w 311"/>
              <a:gd name="T1" fmla="*/ 155 h 311"/>
              <a:gd name="T2" fmla="*/ 310 w 311"/>
              <a:gd name="T3" fmla="*/ 155 h 311"/>
              <a:gd name="T4" fmla="*/ 155 w 311"/>
              <a:gd name="T5" fmla="*/ 310 h 311"/>
              <a:gd name="T6" fmla="*/ 155 w 311"/>
              <a:gd name="T7" fmla="*/ 310 h 311"/>
              <a:gd name="T8" fmla="*/ 0 w 311"/>
              <a:gd name="T9" fmla="*/ 155 h 311"/>
              <a:gd name="T10" fmla="*/ 0 w 311"/>
              <a:gd name="T11" fmla="*/ 155 h 311"/>
              <a:gd name="T12" fmla="*/ 155 w 311"/>
              <a:gd name="T13" fmla="*/ 0 h 311"/>
              <a:gd name="T14" fmla="*/ 155 w 311"/>
              <a:gd name="T15" fmla="*/ 0 h 311"/>
              <a:gd name="T16" fmla="*/ 310 w 311"/>
              <a:gd name="T17" fmla="*/ 15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1" h="311">
                <a:moveTo>
                  <a:pt x="310" y="155"/>
                </a:moveTo>
                <a:lnTo>
                  <a:pt x="310" y="155"/>
                </a:lnTo>
                <a:cubicBezTo>
                  <a:pt x="310" y="241"/>
                  <a:pt x="241" y="310"/>
                  <a:pt x="155" y="310"/>
                </a:cubicBezTo>
                <a:lnTo>
                  <a:pt x="155" y="310"/>
                </a:lnTo>
                <a:cubicBezTo>
                  <a:pt x="69" y="310"/>
                  <a:pt x="0" y="241"/>
                  <a:pt x="0" y="155"/>
                </a:cubicBezTo>
                <a:lnTo>
                  <a:pt x="0" y="155"/>
                </a:lnTo>
                <a:cubicBezTo>
                  <a:pt x="0" y="70"/>
                  <a:pt x="69" y="0"/>
                  <a:pt x="155" y="0"/>
                </a:cubicBezTo>
                <a:lnTo>
                  <a:pt x="155" y="0"/>
                </a:lnTo>
                <a:cubicBezTo>
                  <a:pt x="241" y="0"/>
                  <a:pt x="310" y="70"/>
                  <a:pt x="310" y="155"/>
                </a:cubicBezTo>
              </a:path>
            </a:pathLst>
          </a:custGeom>
          <a:solidFill>
            <a:srgbClr val="00AE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2" name="Freeform 172">
            <a:extLst>
              <a:ext uri="{FF2B5EF4-FFF2-40B4-BE49-F238E27FC236}">
                <a16:creationId xmlns:a16="http://schemas.microsoft.com/office/drawing/2014/main" id="{B0A0CBC4-B3DD-1743-BB18-1C04D27EE17C}"/>
              </a:ext>
            </a:extLst>
          </p:cNvPr>
          <p:cNvSpPr>
            <a:spLocks noChangeArrowheads="1"/>
          </p:cNvSpPr>
          <p:nvPr/>
        </p:nvSpPr>
        <p:spPr bwMode="auto">
          <a:xfrm>
            <a:off x="9350629" y="2896176"/>
            <a:ext cx="195003" cy="195004"/>
          </a:xfrm>
          <a:custGeom>
            <a:avLst/>
            <a:gdLst>
              <a:gd name="T0" fmla="*/ 310 w 311"/>
              <a:gd name="T1" fmla="*/ 155 h 311"/>
              <a:gd name="T2" fmla="*/ 310 w 311"/>
              <a:gd name="T3" fmla="*/ 155 h 311"/>
              <a:gd name="T4" fmla="*/ 155 w 311"/>
              <a:gd name="T5" fmla="*/ 310 h 311"/>
              <a:gd name="T6" fmla="*/ 155 w 311"/>
              <a:gd name="T7" fmla="*/ 310 h 311"/>
              <a:gd name="T8" fmla="*/ 0 w 311"/>
              <a:gd name="T9" fmla="*/ 155 h 311"/>
              <a:gd name="T10" fmla="*/ 0 w 311"/>
              <a:gd name="T11" fmla="*/ 155 h 311"/>
              <a:gd name="T12" fmla="*/ 155 w 311"/>
              <a:gd name="T13" fmla="*/ 0 h 311"/>
              <a:gd name="T14" fmla="*/ 155 w 311"/>
              <a:gd name="T15" fmla="*/ 0 h 311"/>
              <a:gd name="T16" fmla="*/ 310 w 311"/>
              <a:gd name="T17" fmla="*/ 155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1" h="311">
                <a:moveTo>
                  <a:pt x="310" y="155"/>
                </a:moveTo>
                <a:lnTo>
                  <a:pt x="310" y="155"/>
                </a:lnTo>
                <a:cubicBezTo>
                  <a:pt x="310" y="241"/>
                  <a:pt x="240" y="310"/>
                  <a:pt x="155" y="310"/>
                </a:cubicBezTo>
                <a:lnTo>
                  <a:pt x="155" y="310"/>
                </a:lnTo>
                <a:cubicBezTo>
                  <a:pt x="69" y="310"/>
                  <a:pt x="0" y="241"/>
                  <a:pt x="0" y="155"/>
                </a:cubicBezTo>
                <a:lnTo>
                  <a:pt x="0" y="155"/>
                </a:lnTo>
                <a:cubicBezTo>
                  <a:pt x="0" y="70"/>
                  <a:pt x="69" y="0"/>
                  <a:pt x="155" y="0"/>
                </a:cubicBezTo>
                <a:lnTo>
                  <a:pt x="155" y="0"/>
                </a:lnTo>
                <a:cubicBezTo>
                  <a:pt x="240" y="0"/>
                  <a:pt x="310" y="70"/>
                  <a:pt x="310" y="155"/>
                </a:cubicBezTo>
              </a:path>
            </a:pathLst>
          </a:custGeom>
          <a:solidFill>
            <a:srgbClr val="C2E81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3" name="Line 173">
            <a:extLst>
              <a:ext uri="{FF2B5EF4-FFF2-40B4-BE49-F238E27FC236}">
                <a16:creationId xmlns:a16="http://schemas.microsoft.com/office/drawing/2014/main" id="{F1D3F989-B275-C74D-B1B1-ED48A59A6E03}"/>
              </a:ext>
            </a:extLst>
          </p:cNvPr>
          <p:cNvSpPr>
            <a:spLocks noChangeShapeType="1"/>
          </p:cNvSpPr>
          <p:nvPr/>
        </p:nvSpPr>
        <p:spPr bwMode="auto">
          <a:xfrm>
            <a:off x="3961951" y="1720665"/>
            <a:ext cx="38451" cy="5494"/>
          </a:xfrm>
          <a:prstGeom prst="line">
            <a:avLst/>
          </a:prstGeom>
          <a:noFill/>
          <a:ln w="3600" cap="flat">
            <a:solidFill>
              <a:srgbClr val="00AEE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64" name="Freeform 174">
            <a:extLst>
              <a:ext uri="{FF2B5EF4-FFF2-40B4-BE49-F238E27FC236}">
                <a16:creationId xmlns:a16="http://schemas.microsoft.com/office/drawing/2014/main" id="{4ABEF5A0-8F46-1D41-BB0C-CCE73F74D8ED}"/>
              </a:ext>
            </a:extLst>
          </p:cNvPr>
          <p:cNvSpPr>
            <a:spLocks noChangeArrowheads="1"/>
          </p:cNvSpPr>
          <p:nvPr/>
        </p:nvSpPr>
        <p:spPr bwMode="auto">
          <a:xfrm>
            <a:off x="4077306" y="1731650"/>
            <a:ext cx="3466113" cy="233456"/>
          </a:xfrm>
          <a:custGeom>
            <a:avLst/>
            <a:gdLst>
              <a:gd name="T0" fmla="*/ 0 w 5567"/>
              <a:gd name="T1" fmla="*/ 9 h 377"/>
              <a:gd name="T2" fmla="*/ 2753 w 5567"/>
              <a:gd name="T3" fmla="*/ 376 h 377"/>
              <a:gd name="T4" fmla="*/ 5566 w 5567"/>
              <a:gd name="T5" fmla="*/ 0 h 377"/>
            </a:gdLst>
            <a:ahLst/>
            <a:cxnLst>
              <a:cxn ang="0">
                <a:pos x="T0" y="T1"/>
              </a:cxn>
              <a:cxn ang="0">
                <a:pos x="T2" y="T3"/>
              </a:cxn>
              <a:cxn ang="0">
                <a:pos x="T4" y="T5"/>
              </a:cxn>
            </a:cxnLst>
            <a:rect l="0" t="0" r="r" b="b"/>
            <a:pathLst>
              <a:path w="5567" h="377">
                <a:moveTo>
                  <a:pt x="0" y="9"/>
                </a:moveTo>
                <a:lnTo>
                  <a:pt x="2753" y="376"/>
                </a:lnTo>
                <a:lnTo>
                  <a:pt x="5566" y="0"/>
                </a:lnTo>
              </a:path>
            </a:pathLst>
          </a:custGeom>
          <a:noFill/>
          <a:ln w="12700" cap="flat">
            <a:solidFill>
              <a:srgbClr val="00AEE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65" name="Line 176">
            <a:extLst>
              <a:ext uri="{FF2B5EF4-FFF2-40B4-BE49-F238E27FC236}">
                <a16:creationId xmlns:a16="http://schemas.microsoft.com/office/drawing/2014/main" id="{ABAA6285-ED75-694B-B7BC-9D90698540BE}"/>
              </a:ext>
            </a:extLst>
          </p:cNvPr>
          <p:cNvSpPr>
            <a:spLocks noChangeShapeType="1"/>
          </p:cNvSpPr>
          <p:nvPr/>
        </p:nvSpPr>
        <p:spPr bwMode="auto">
          <a:xfrm flipH="1">
            <a:off x="5851558" y="1786580"/>
            <a:ext cx="1678125" cy="1164526"/>
          </a:xfrm>
          <a:prstGeom prst="line">
            <a:avLst/>
          </a:prstGeom>
          <a:noFill/>
          <a:ln w="12700" cap="flat">
            <a:solidFill>
              <a:srgbClr val="00AEE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66" name="Line 177">
            <a:extLst>
              <a:ext uri="{FF2B5EF4-FFF2-40B4-BE49-F238E27FC236}">
                <a16:creationId xmlns:a16="http://schemas.microsoft.com/office/drawing/2014/main" id="{BACA0CC0-D2EF-DA44-B91F-1887FFD2FE90}"/>
              </a:ext>
            </a:extLst>
          </p:cNvPr>
          <p:cNvSpPr>
            <a:spLocks noChangeShapeType="1"/>
          </p:cNvSpPr>
          <p:nvPr/>
        </p:nvSpPr>
        <p:spPr bwMode="auto">
          <a:xfrm flipH="1">
            <a:off x="5788388" y="2970333"/>
            <a:ext cx="35706" cy="21972"/>
          </a:xfrm>
          <a:prstGeom prst="line">
            <a:avLst/>
          </a:prstGeom>
          <a:noFill/>
          <a:ln w="3600" cap="flat">
            <a:solidFill>
              <a:srgbClr val="00AEE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67" name="Line 178">
            <a:extLst>
              <a:ext uri="{FF2B5EF4-FFF2-40B4-BE49-F238E27FC236}">
                <a16:creationId xmlns:a16="http://schemas.microsoft.com/office/drawing/2014/main" id="{AB6D2C9D-EE7B-D640-9603-B198C5809D0A}"/>
              </a:ext>
            </a:extLst>
          </p:cNvPr>
          <p:cNvSpPr>
            <a:spLocks noChangeShapeType="1"/>
          </p:cNvSpPr>
          <p:nvPr/>
        </p:nvSpPr>
        <p:spPr bwMode="auto">
          <a:xfrm>
            <a:off x="3961951" y="4247466"/>
            <a:ext cx="38451" cy="5494"/>
          </a:xfrm>
          <a:prstGeom prst="line">
            <a:avLst/>
          </a:prstGeom>
          <a:noFill/>
          <a:ln w="3600" cap="flat">
            <a:solidFill>
              <a:srgbClr val="2B399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68" name="Line 179">
            <a:extLst>
              <a:ext uri="{FF2B5EF4-FFF2-40B4-BE49-F238E27FC236}">
                <a16:creationId xmlns:a16="http://schemas.microsoft.com/office/drawing/2014/main" id="{7EC0D04F-0A03-2A41-9907-73BEDD82CBB3}"/>
              </a:ext>
            </a:extLst>
          </p:cNvPr>
          <p:cNvSpPr>
            <a:spLocks noChangeShapeType="1"/>
          </p:cNvSpPr>
          <p:nvPr/>
        </p:nvSpPr>
        <p:spPr bwMode="auto">
          <a:xfrm>
            <a:off x="4074558" y="4266692"/>
            <a:ext cx="5753967" cy="1068397"/>
          </a:xfrm>
          <a:prstGeom prst="line">
            <a:avLst/>
          </a:prstGeom>
          <a:noFill/>
          <a:ln w="12700" cap="flat">
            <a:solidFill>
              <a:srgbClr val="2B399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69" name="Freeform 180">
            <a:extLst>
              <a:ext uri="{FF2B5EF4-FFF2-40B4-BE49-F238E27FC236}">
                <a16:creationId xmlns:a16="http://schemas.microsoft.com/office/drawing/2014/main" id="{EA5DB441-000C-A04B-BBAE-BD21D543F3E6}"/>
              </a:ext>
            </a:extLst>
          </p:cNvPr>
          <p:cNvSpPr>
            <a:spLocks noChangeArrowheads="1"/>
          </p:cNvSpPr>
          <p:nvPr/>
        </p:nvSpPr>
        <p:spPr bwMode="auto">
          <a:xfrm>
            <a:off x="9866977" y="5343329"/>
            <a:ext cx="38451" cy="8239"/>
          </a:xfrm>
          <a:custGeom>
            <a:avLst/>
            <a:gdLst>
              <a:gd name="T0" fmla="*/ 1 w 62"/>
              <a:gd name="T1" fmla="*/ 0 h 12"/>
              <a:gd name="T2" fmla="*/ 61 w 62"/>
              <a:gd name="T3" fmla="*/ 11 h 12"/>
              <a:gd name="T4" fmla="*/ 0 w 62"/>
              <a:gd name="T5" fmla="*/ 11 h 12"/>
            </a:gdLst>
            <a:ahLst/>
            <a:cxnLst>
              <a:cxn ang="0">
                <a:pos x="T0" y="T1"/>
              </a:cxn>
              <a:cxn ang="0">
                <a:pos x="T2" y="T3"/>
              </a:cxn>
              <a:cxn ang="0">
                <a:pos x="T4" y="T5"/>
              </a:cxn>
            </a:cxnLst>
            <a:rect l="0" t="0" r="r" b="b"/>
            <a:pathLst>
              <a:path w="62" h="12">
                <a:moveTo>
                  <a:pt x="1" y="0"/>
                </a:moveTo>
                <a:lnTo>
                  <a:pt x="61" y="11"/>
                </a:lnTo>
                <a:lnTo>
                  <a:pt x="0" y="11"/>
                </a:lnTo>
              </a:path>
            </a:pathLst>
          </a:custGeom>
          <a:noFill/>
          <a:ln w="3600" cap="flat">
            <a:solidFill>
              <a:srgbClr val="2B399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70" name="Line 181">
            <a:extLst>
              <a:ext uri="{FF2B5EF4-FFF2-40B4-BE49-F238E27FC236}">
                <a16:creationId xmlns:a16="http://schemas.microsoft.com/office/drawing/2014/main" id="{A1FF0C6F-2505-D94F-8532-F5B5FD0660F1}"/>
              </a:ext>
            </a:extLst>
          </p:cNvPr>
          <p:cNvSpPr>
            <a:spLocks noChangeShapeType="1"/>
          </p:cNvSpPr>
          <p:nvPr/>
        </p:nvSpPr>
        <p:spPr bwMode="auto">
          <a:xfrm flipH="1">
            <a:off x="5406623" y="5351567"/>
            <a:ext cx="4386197" cy="0"/>
          </a:xfrm>
          <a:prstGeom prst="line">
            <a:avLst/>
          </a:prstGeom>
          <a:noFill/>
          <a:ln w="12700" cap="flat">
            <a:solidFill>
              <a:srgbClr val="2B399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71" name="Line 182">
            <a:extLst>
              <a:ext uri="{FF2B5EF4-FFF2-40B4-BE49-F238E27FC236}">
                <a16:creationId xmlns:a16="http://schemas.microsoft.com/office/drawing/2014/main" id="{4ABC4BCA-B7FC-4A41-AAED-32AFA3358F10}"/>
              </a:ext>
            </a:extLst>
          </p:cNvPr>
          <p:cNvSpPr>
            <a:spLocks noChangeShapeType="1"/>
          </p:cNvSpPr>
          <p:nvPr/>
        </p:nvSpPr>
        <p:spPr bwMode="auto">
          <a:xfrm flipH="1">
            <a:off x="5329719" y="5351567"/>
            <a:ext cx="43945" cy="2747"/>
          </a:xfrm>
          <a:prstGeom prst="line">
            <a:avLst/>
          </a:prstGeom>
          <a:noFill/>
          <a:ln w="3600" cap="flat">
            <a:solidFill>
              <a:srgbClr val="2B399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72" name="Line 183">
            <a:extLst>
              <a:ext uri="{FF2B5EF4-FFF2-40B4-BE49-F238E27FC236}">
                <a16:creationId xmlns:a16="http://schemas.microsoft.com/office/drawing/2014/main" id="{0B6064B9-6055-4345-BF71-D862AE357C2E}"/>
              </a:ext>
            </a:extLst>
          </p:cNvPr>
          <p:cNvSpPr>
            <a:spLocks noChangeShapeType="1"/>
          </p:cNvSpPr>
          <p:nvPr/>
        </p:nvSpPr>
        <p:spPr bwMode="auto">
          <a:xfrm>
            <a:off x="9446757" y="1965105"/>
            <a:ext cx="24720" cy="30211"/>
          </a:xfrm>
          <a:prstGeom prst="line">
            <a:avLst/>
          </a:prstGeom>
          <a:noFill/>
          <a:ln w="3600" cap="flat">
            <a:solidFill>
              <a:srgbClr val="C2E815"/>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73" name="Line 184">
            <a:extLst>
              <a:ext uri="{FF2B5EF4-FFF2-40B4-BE49-F238E27FC236}">
                <a16:creationId xmlns:a16="http://schemas.microsoft.com/office/drawing/2014/main" id="{66C8A12B-5AA4-174C-B04E-E1733FF95A21}"/>
              </a:ext>
            </a:extLst>
          </p:cNvPr>
          <p:cNvSpPr>
            <a:spLocks noChangeShapeType="1"/>
          </p:cNvSpPr>
          <p:nvPr/>
        </p:nvSpPr>
        <p:spPr bwMode="auto">
          <a:xfrm>
            <a:off x="9520915" y="2055740"/>
            <a:ext cx="1708338" cy="2131302"/>
          </a:xfrm>
          <a:prstGeom prst="line">
            <a:avLst/>
          </a:prstGeom>
          <a:noFill/>
          <a:ln w="12700" cap="flat">
            <a:solidFill>
              <a:srgbClr val="C2E815"/>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74" name="Freeform 185">
            <a:extLst>
              <a:ext uri="{FF2B5EF4-FFF2-40B4-BE49-F238E27FC236}">
                <a16:creationId xmlns:a16="http://schemas.microsoft.com/office/drawing/2014/main" id="{B7A52607-2AF9-DF40-AB2A-7C74BE6C4861}"/>
              </a:ext>
            </a:extLst>
          </p:cNvPr>
          <p:cNvSpPr>
            <a:spLocks noChangeArrowheads="1"/>
          </p:cNvSpPr>
          <p:nvPr/>
        </p:nvSpPr>
        <p:spPr bwMode="auto">
          <a:xfrm>
            <a:off x="11242983" y="4217254"/>
            <a:ext cx="32959" cy="30211"/>
          </a:xfrm>
          <a:custGeom>
            <a:avLst/>
            <a:gdLst>
              <a:gd name="T0" fmla="*/ 12 w 52"/>
              <a:gd name="T1" fmla="*/ 0 h 49"/>
              <a:gd name="T2" fmla="*/ 51 w 52"/>
              <a:gd name="T3" fmla="*/ 48 h 49"/>
              <a:gd name="T4" fmla="*/ 0 w 52"/>
              <a:gd name="T5" fmla="*/ 13 h 49"/>
            </a:gdLst>
            <a:ahLst/>
            <a:cxnLst>
              <a:cxn ang="0">
                <a:pos x="T0" y="T1"/>
              </a:cxn>
              <a:cxn ang="0">
                <a:pos x="T2" y="T3"/>
              </a:cxn>
              <a:cxn ang="0">
                <a:pos x="T4" y="T5"/>
              </a:cxn>
            </a:cxnLst>
            <a:rect l="0" t="0" r="r" b="b"/>
            <a:pathLst>
              <a:path w="52" h="49">
                <a:moveTo>
                  <a:pt x="12" y="0"/>
                </a:moveTo>
                <a:lnTo>
                  <a:pt x="51" y="48"/>
                </a:lnTo>
                <a:lnTo>
                  <a:pt x="0" y="13"/>
                </a:lnTo>
              </a:path>
            </a:pathLst>
          </a:custGeom>
          <a:noFill/>
          <a:ln w="3600" cap="flat">
            <a:solidFill>
              <a:srgbClr val="C2E815"/>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75" name="Line 186">
            <a:extLst>
              <a:ext uri="{FF2B5EF4-FFF2-40B4-BE49-F238E27FC236}">
                <a16:creationId xmlns:a16="http://schemas.microsoft.com/office/drawing/2014/main" id="{B6F09015-D477-DD46-A640-8C299E915767}"/>
              </a:ext>
            </a:extLst>
          </p:cNvPr>
          <p:cNvSpPr>
            <a:spLocks noChangeShapeType="1"/>
          </p:cNvSpPr>
          <p:nvPr/>
        </p:nvSpPr>
        <p:spPr bwMode="auto">
          <a:xfrm flipH="1" flipV="1">
            <a:off x="9504435" y="3033501"/>
            <a:ext cx="1680872" cy="1153540"/>
          </a:xfrm>
          <a:prstGeom prst="line">
            <a:avLst/>
          </a:prstGeom>
          <a:noFill/>
          <a:ln w="12700" cap="flat">
            <a:solidFill>
              <a:srgbClr val="C2E815"/>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76" name="Line 187">
            <a:extLst>
              <a:ext uri="{FF2B5EF4-FFF2-40B4-BE49-F238E27FC236}">
                <a16:creationId xmlns:a16="http://schemas.microsoft.com/office/drawing/2014/main" id="{96856506-DB5E-4F4C-99DF-2FB672EBAEEE}"/>
              </a:ext>
            </a:extLst>
          </p:cNvPr>
          <p:cNvSpPr>
            <a:spLocks noChangeShapeType="1"/>
          </p:cNvSpPr>
          <p:nvPr/>
        </p:nvSpPr>
        <p:spPr bwMode="auto">
          <a:xfrm flipH="1" flipV="1">
            <a:off x="9446757" y="2989558"/>
            <a:ext cx="35706" cy="27465"/>
          </a:xfrm>
          <a:prstGeom prst="line">
            <a:avLst/>
          </a:prstGeom>
          <a:noFill/>
          <a:ln w="3600" cap="flat">
            <a:solidFill>
              <a:srgbClr val="C2E815"/>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77" name="Freeform 188">
            <a:extLst>
              <a:ext uri="{FF2B5EF4-FFF2-40B4-BE49-F238E27FC236}">
                <a16:creationId xmlns:a16="http://schemas.microsoft.com/office/drawing/2014/main" id="{0075C933-2CF2-FB4D-94A0-9A1FFDA3DE5A}"/>
              </a:ext>
            </a:extLst>
          </p:cNvPr>
          <p:cNvSpPr>
            <a:spLocks noChangeArrowheads="1"/>
          </p:cNvSpPr>
          <p:nvPr/>
        </p:nvSpPr>
        <p:spPr bwMode="auto">
          <a:xfrm>
            <a:off x="427175" y="3629499"/>
            <a:ext cx="238948" cy="332329"/>
          </a:xfrm>
          <a:custGeom>
            <a:avLst/>
            <a:gdLst>
              <a:gd name="T0" fmla="*/ 381 w 382"/>
              <a:gd name="T1" fmla="*/ 0 h 532"/>
              <a:gd name="T2" fmla="*/ 0 w 382"/>
              <a:gd name="T3" fmla="*/ 0 h 532"/>
              <a:gd name="T4" fmla="*/ 0 w 382"/>
              <a:gd name="T5" fmla="*/ 531 h 532"/>
              <a:gd name="T6" fmla="*/ 117 w 382"/>
              <a:gd name="T7" fmla="*/ 531 h 532"/>
            </a:gdLst>
            <a:ahLst/>
            <a:cxnLst>
              <a:cxn ang="0">
                <a:pos x="T0" y="T1"/>
              </a:cxn>
              <a:cxn ang="0">
                <a:pos x="T2" y="T3"/>
              </a:cxn>
              <a:cxn ang="0">
                <a:pos x="T4" y="T5"/>
              </a:cxn>
              <a:cxn ang="0">
                <a:pos x="T6" y="T7"/>
              </a:cxn>
            </a:cxnLst>
            <a:rect l="0" t="0" r="r" b="b"/>
            <a:pathLst>
              <a:path w="382" h="532">
                <a:moveTo>
                  <a:pt x="381" y="0"/>
                </a:moveTo>
                <a:lnTo>
                  <a:pt x="0" y="0"/>
                </a:lnTo>
                <a:lnTo>
                  <a:pt x="0" y="531"/>
                </a:lnTo>
                <a:lnTo>
                  <a:pt x="117" y="531"/>
                </a:lnTo>
              </a:path>
            </a:pathLst>
          </a:custGeom>
          <a:noFill/>
          <a:ln w="12700" cap="flat">
            <a:solidFill>
              <a:srgbClr val="2B399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78" name="Freeform 200">
            <a:extLst>
              <a:ext uri="{FF2B5EF4-FFF2-40B4-BE49-F238E27FC236}">
                <a16:creationId xmlns:a16="http://schemas.microsoft.com/office/drawing/2014/main" id="{E6E1BD40-23E4-0941-9D81-F2E00A7DBB7A}"/>
              </a:ext>
            </a:extLst>
          </p:cNvPr>
          <p:cNvSpPr>
            <a:spLocks noChangeArrowheads="1"/>
          </p:cNvSpPr>
          <p:nvPr/>
        </p:nvSpPr>
        <p:spPr bwMode="auto">
          <a:xfrm>
            <a:off x="567247" y="4393032"/>
            <a:ext cx="195003" cy="192257"/>
          </a:xfrm>
          <a:custGeom>
            <a:avLst/>
            <a:gdLst>
              <a:gd name="T0" fmla="*/ 310 w 311"/>
              <a:gd name="T1" fmla="*/ 154 h 310"/>
              <a:gd name="T2" fmla="*/ 310 w 311"/>
              <a:gd name="T3" fmla="*/ 154 h 310"/>
              <a:gd name="T4" fmla="*/ 155 w 311"/>
              <a:gd name="T5" fmla="*/ 309 h 310"/>
              <a:gd name="T6" fmla="*/ 155 w 311"/>
              <a:gd name="T7" fmla="*/ 309 h 310"/>
              <a:gd name="T8" fmla="*/ 0 w 311"/>
              <a:gd name="T9" fmla="*/ 154 h 310"/>
              <a:gd name="T10" fmla="*/ 0 w 311"/>
              <a:gd name="T11" fmla="*/ 154 h 310"/>
              <a:gd name="T12" fmla="*/ 155 w 311"/>
              <a:gd name="T13" fmla="*/ 0 h 310"/>
              <a:gd name="T14" fmla="*/ 155 w 311"/>
              <a:gd name="T15" fmla="*/ 0 h 310"/>
              <a:gd name="T16" fmla="*/ 310 w 311"/>
              <a:gd name="T17" fmla="*/ 15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1" h="310">
                <a:moveTo>
                  <a:pt x="310" y="154"/>
                </a:moveTo>
                <a:lnTo>
                  <a:pt x="310" y="154"/>
                </a:lnTo>
                <a:cubicBezTo>
                  <a:pt x="310" y="240"/>
                  <a:pt x="240" y="309"/>
                  <a:pt x="155" y="309"/>
                </a:cubicBezTo>
                <a:lnTo>
                  <a:pt x="155" y="309"/>
                </a:lnTo>
                <a:cubicBezTo>
                  <a:pt x="69" y="309"/>
                  <a:pt x="0" y="240"/>
                  <a:pt x="0" y="154"/>
                </a:cubicBezTo>
                <a:lnTo>
                  <a:pt x="0" y="154"/>
                </a:lnTo>
                <a:cubicBezTo>
                  <a:pt x="0" y="69"/>
                  <a:pt x="69" y="0"/>
                  <a:pt x="155" y="0"/>
                </a:cubicBezTo>
                <a:lnTo>
                  <a:pt x="155" y="0"/>
                </a:lnTo>
                <a:cubicBezTo>
                  <a:pt x="240" y="0"/>
                  <a:pt x="310" y="69"/>
                  <a:pt x="310" y="154"/>
                </a:cubicBezTo>
              </a:path>
            </a:pathLst>
          </a:custGeom>
          <a:solidFill>
            <a:srgbClr val="00AEEF"/>
          </a:solidFill>
          <a:ln>
            <a:noFill/>
          </a:ln>
          <a:effectLst/>
          <a:extLst>
            <a:ext uri="{91240B29-F687-4F45-9708-019B960494DF}">
              <a14:hiddenLine xmlns:a14="http://schemas.microsoft.com/office/drawing/2010/main" w="9525" cap="flat">
                <a:solidFill>
                  <a:srgbClr val="2B399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9" name="Freeform 201">
            <a:extLst>
              <a:ext uri="{FF2B5EF4-FFF2-40B4-BE49-F238E27FC236}">
                <a16:creationId xmlns:a16="http://schemas.microsoft.com/office/drawing/2014/main" id="{B7BE1AD5-44C8-D747-9792-69B8894A4238}"/>
              </a:ext>
            </a:extLst>
          </p:cNvPr>
          <p:cNvSpPr>
            <a:spLocks noChangeArrowheads="1"/>
          </p:cNvSpPr>
          <p:nvPr/>
        </p:nvSpPr>
        <p:spPr bwMode="auto">
          <a:xfrm>
            <a:off x="427175" y="4489159"/>
            <a:ext cx="238948" cy="332330"/>
          </a:xfrm>
          <a:custGeom>
            <a:avLst/>
            <a:gdLst>
              <a:gd name="T0" fmla="*/ 381 w 382"/>
              <a:gd name="T1" fmla="*/ 0 h 532"/>
              <a:gd name="T2" fmla="*/ 0 w 382"/>
              <a:gd name="T3" fmla="*/ 0 h 532"/>
              <a:gd name="T4" fmla="*/ 0 w 382"/>
              <a:gd name="T5" fmla="*/ 531 h 532"/>
              <a:gd name="T6" fmla="*/ 117 w 382"/>
              <a:gd name="T7" fmla="*/ 531 h 532"/>
            </a:gdLst>
            <a:ahLst/>
            <a:cxnLst>
              <a:cxn ang="0">
                <a:pos x="T0" y="T1"/>
              </a:cxn>
              <a:cxn ang="0">
                <a:pos x="T2" y="T3"/>
              </a:cxn>
              <a:cxn ang="0">
                <a:pos x="T4" y="T5"/>
              </a:cxn>
              <a:cxn ang="0">
                <a:pos x="T6" y="T7"/>
              </a:cxn>
            </a:cxnLst>
            <a:rect l="0" t="0" r="r" b="b"/>
            <a:pathLst>
              <a:path w="382" h="532">
                <a:moveTo>
                  <a:pt x="381" y="0"/>
                </a:moveTo>
                <a:lnTo>
                  <a:pt x="0" y="0"/>
                </a:lnTo>
                <a:lnTo>
                  <a:pt x="0" y="531"/>
                </a:lnTo>
                <a:lnTo>
                  <a:pt x="117" y="531"/>
                </a:lnTo>
              </a:path>
            </a:pathLst>
          </a:custGeom>
          <a:noFill/>
          <a:ln w="12700" cap="flat">
            <a:solidFill>
              <a:srgbClr val="00AEE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80" name="Freeform 214">
            <a:extLst>
              <a:ext uri="{FF2B5EF4-FFF2-40B4-BE49-F238E27FC236}">
                <a16:creationId xmlns:a16="http://schemas.microsoft.com/office/drawing/2014/main" id="{BDED7C01-C547-424C-B1F3-62B123434E13}"/>
              </a:ext>
            </a:extLst>
          </p:cNvPr>
          <p:cNvSpPr>
            <a:spLocks noChangeArrowheads="1"/>
          </p:cNvSpPr>
          <p:nvPr/>
        </p:nvSpPr>
        <p:spPr bwMode="auto">
          <a:xfrm>
            <a:off x="567247" y="5255441"/>
            <a:ext cx="195003" cy="192257"/>
          </a:xfrm>
          <a:custGeom>
            <a:avLst/>
            <a:gdLst>
              <a:gd name="T0" fmla="*/ 310 w 311"/>
              <a:gd name="T1" fmla="*/ 154 h 310"/>
              <a:gd name="T2" fmla="*/ 310 w 311"/>
              <a:gd name="T3" fmla="*/ 154 h 310"/>
              <a:gd name="T4" fmla="*/ 155 w 311"/>
              <a:gd name="T5" fmla="*/ 309 h 310"/>
              <a:gd name="T6" fmla="*/ 155 w 311"/>
              <a:gd name="T7" fmla="*/ 309 h 310"/>
              <a:gd name="T8" fmla="*/ 0 w 311"/>
              <a:gd name="T9" fmla="*/ 154 h 310"/>
              <a:gd name="T10" fmla="*/ 0 w 311"/>
              <a:gd name="T11" fmla="*/ 154 h 310"/>
              <a:gd name="T12" fmla="*/ 155 w 311"/>
              <a:gd name="T13" fmla="*/ 0 h 310"/>
              <a:gd name="T14" fmla="*/ 155 w 311"/>
              <a:gd name="T15" fmla="*/ 0 h 310"/>
              <a:gd name="T16" fmla="*/ 310 w 311"/>
              <a:gd name="T17" fmla="*/ 15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1" h="310">
                <a:moveTo>
                  <a:pt x="310" y="154"/>
                </a:moveTo>
                <a:lnTo>
                  <a:pt x="310" y="154"/>
                </a:lnTo>
                <a:cubicBezTo>
                  <a:pt x="310" y="240"/>
                  <a:pt x="240" y="309"/>
                  <a:pt x="155" y="309"/>
                </a:cubicBezTo>
                <a:lnTo>
                  <a:pt x="155" y="309"/>
                </a:lnTo>
                <a:cubicBezTo>
                  <a:pt x="69" y="309"/>
                  <a:pt x="0" y="240"/>
                  <a:pt x="0" y="154"/>
                </a:cubicBezTo>
                <a:lnTo>
                  <a:pt x="0" y="154"/>
                </a:lnTo>
                <a:cubicBezTo>
                  <a:pt x="0" y="69"/>
                  <a:pt x="69" y="0"/>
                  <a:pt x="155" y="0"/>
                </a:cubicBezTo>
                <a:lnTo>
                  <a:pt x="155" y="0"/>
                </a:lnTo>
                <a:cubicBezTo>
                  <a:pt x="240" y="0"/>
                  <a:pt x="310" y="69"/>
                  <a:pt x="310" y="154"/>
                </a:cubicBezTo>
              </a:path>
            </a:pathLst>
          </a:custGeom>
          <a:solidFill>
            <a:srgbClr val="C2E815"/>
          </a:solidFill>
          <a:ln>
            <a:noFill/>
          </a:ln>
          <a:effectLst/>
          <a:extLst>
            <a:ext uri="{91240B29-F687-4F45-9708-019B960494DF}">
              <a14:hiddenLine xmlns:a14="http://schemas.microsoft.com/office/drawing/2010/main" w="9525" cap="flat">
                <a:solidFill>
                  <a:srgbClr val="00AEEF"/>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81" name="Freeform 215">
            <a:extLst>
              <a:ext uri="{FF2B5EF4-FFF2-40B4-BE49-F238E27FC236}">
                <a16:creationId xmlns:a16="http://schemas.microsoft.com/office/drawing/2014/main" id="{240A0F92-5FC1-6B46-B51C-BBEDCE6A0006}"/>
              </a:ext>
            </a:extLst>
          </p:cNvPr>
          <p:cNvSpPr>
            <a:spLocks noChangeArrowheads="1"/>
          </p:cNvSpPr>
          <p:nvPr/>
        </p:nvSpPr>
        <p:spPr bwMode="auto">
          <a:xfrm>
            <a:off x="427175" y="5351567"/>
            <a:ext cx="238948" cy="332330"/>
          </a:xfrm>
          <a:custGeom>
            <a:avLst/>
            <a:gdLst>
              <a:gd name="T0" fmla="*/ 381 w 382"/>
              <a:gd name="T1" fmla="*/ 0 h 532"/>
              <a:gd name="T2" fmla="*/ 0 w 382"/>
              <a:gd name="T3" fmla="*/ 0 h 532"/>
              <a:gd name="T4" fmla="*/ 0 w 382"/>
              <a:gd name="T5" fmla="*/ 531 h 532"/>
              <a:gd name="T6" fmla="*/ 117 w 382"/>
              <a:gd name="T7" fmla="*/ 531 h 532"/>
            </a:gdLst>
            <a:ahLst/>
            <a:cxnLst>
              <a:cxn ang="0">
                <a:pos x="T0" y="T1"/>
              </a:cxn>
              <a:cxn ang="0">
                <a:pos x="T2" y="T3"/>
              </a:cxn>
              <a:cxn ang="0">
                <a:pos x="T4" y="T5"/>
              </a:cxn>
              <a:cxn ang="0">
                <a:pos x="T6" y="T7"/>
              </a:cxn>
            </a:cxnLst>
            <a:rect l="0" t="0" r="r" b="b"/>
            <a:pathLst>
              <a:path w="382" h="532">
                <a:moveTo>
                  <a:pt x="381" y="0"/>
                </a:moveTo>
                <a:lnTo>
                  <a:pt x="0" y="0"/>
                </a:lnTo>
                <a:lnTo>
                  <a:pt x="0" y="531"/>
                </a:lnTo>
                <a:lnTo>
                  <a:pt x="117" y="531"/>
                </a:lnTo>
              </a:path>
            </a:pathLst>
          </a:custGeom>
          <a:noFill/>
          <a:ln w="12700" cap="flat">
            <a:solidFill>
              <a:srgbClr val="C2E815"/>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4" name="TextBox 3">
            <a:extLst>
              <a:ext uri="{FF2B5EF4-FFF2-40B4-BE49-F238E27FC236}">
                <a16:creationId xmlns:a16="http://schemas.microsoft.com/office/drawing/2014/main" id="{D415FD9B-C64D-694F-8C4D-665E6EE7F7DC}"/>
              </a:ext>
            </a:extLst>
          </p:cNvPr>
          <p:cNvSpPr txBox="1"/>
          <p:nvPr/>
        </p:nvSpPr>
        <p:spPr>
          <a:xfrm>
            <a:off x="521273" y="744410"/>
            <a:ext cx="2056944" cy="353943"/>
          </a:xfrm>
          <a:prstGeom prst="rect">
            <a:avLst/>
          </a:prstGeom>
          <a:noFill/>
        </p:spPr>
        <p:txBody>
          <a:bodyPr wrap="square" rtlCol="0" anchor="ctr">
            <a:spAutoFit/>
          </a:bodyPr>
          <a:lstStyle/>
          <a:p>
            <a:r>
              <a:rPr lang="en-US" sz="1700" b="1" spc="-15" dirty="0">
                <a:solidFill>
                  <a:srgbClr val="111340"/>
                </a:solidFill>
                <a:latin typeface="Poppins" pitchFamily="2" charset="77"/>
                <a:cs typeface="Poppins" pitchFamily="2" charset="77"/>
              </a:rPr>
              <a:t>DESIGNED FOR:</a:t>
            </a:r>
          </a:p>
        </p:txBody>
      </p:sp>
      <p:sp>
        <p:nvSpPr>
          <p:cNvPr id="5" name="TextBox 4">
            <a:extLst>
              <a:ext uri="{FF2B5EF4-FFF2-40B4-BE49-F238E27FC236}">
                <a16:creationId xmlns:a16="http://schemas.microsoft.com/office/drawing/2014/main" id="{DCBFE224-27F3-4743-8C17-E65BA74282B0}"/>
              </a:ext>
            </a:extLst>
          </p:cNvPr>
          <p:cNvSpPr txBox="1"/>
          <p:nvPr/>
        </p:nvSpPr>
        <p:spPr>
          <a:xfrm>
            <a:off x="521273" y="1165429"/>
            <a:ext cx="2056944" cy="353943"/>
          </a:xfrm>
          <a:prstGeom prst="rect">
            <a:avLst/>
          </a:prstGeom>
          <a:noFill/>
        </p:spPr>
        <p:txBody>
          <a:bodyPr wrap="square" rtlCol="0" anchor="ctr">
            <a:spAutoFit/>
          </a:bodyPr>
          <a:lstStyle/>
          <a:p>
            <a:r>
              <a:rPr lang="en-US" sz="1700" b="1" spc="-15" dirty="0">
                <a:solidFill>
                  <a:srgbClr val="111340"/>
                </a:solidFill>
                <a:latin typeface="Poppins" pitchFamily="2" charset="77"/>
                <a:cs typeface="Poppins" pitchFamily="2" charset="77"/>
              </a:rPr>
              <a:t>DATE:</a:t>
            </a:r>
          </a:p>
        </p:txBody>
      </p:sp>
      <p:sp>
        <p:nvSpPr>
          <p:cNvPr id="6" name="TextBox 5">
            <a:extLst>
              <a:ext uri="{FF2B5EF4-FFF2-40B4-BE49-F238E27FC236}">
                <a16:creationId xmlns:a16="http://schemas.microsoft.com/office/drawing/2014/main" id="{2945CE54-6E29-5649-8176-FC95FB3F8A50}"/>
              </a:ext>
            </a:extLst>
          </p:cNvPr>
          <p:cNvSpPr txBox="1"/>
          <p:nvPr/>
        </p:nvSpPr>
        <p:spPr>
          <a:xfrm>
            <a:off x="521273" y="3829745"/>
            <a:ext cx="2056944" cy="353943"/>
          </a:xfrm>
          <a:prstGeom prst="rect">
            <a:avLst/>
          </a:prstGeom>
          <a:noFill/>
        </p:spPr>
        <p:txBody>
          <a:bodyPr wrap="square" rtlCol="0" anchor="t">
            <a:spAutoFit/>
          </a:bodyPr>
          <a:lstStyle/>
          <a:p>
            <a:r>
              <a:rPr lang="en-US" sz="1700" b="1" spc="-15" dirty="0">
                <a:solidFill>
                  <a:srgbClr val="111340"/>
                </a:solidFill>
                <a:latin typeface="Poppins" pitchFamily="2" charset="77"/>
                <a:cs typeface="Poppins" pitchFamily="2" charset="77"/>
              </a:rPr>
              <a:t>MARKET RISK</a:t>
            </a:r>
          </a:p>
        </p:txBody>
      </p:sp>
      <p:sp>
        <p:nvSpPr>
          <p:cNvPr id="7" name="TextBox 6">
            <a:extLst>
              <a:ext uri="{FF2B5EF4-FFF2-40B4-BE49-F238E27FC236}">
                <a16:creationId xmlns:a16="http://schemas.microsoft.com/office/drawing/2014/main" id="{A764AB45-26D2-444E-923B-5446555700DB}"/>
              </a:ext>
            </a:extLst>
          </p:cNvPr>
          <p:cNvSpPr txBox="1"/>
          <p:nvPr/>
        </p:nvSpPr>
        <p:spPr>
          <a:xfrm>
            <a:off x="521273" y="4688229"/>
            <a:ext cx="2056944" cy="353943"/>
          </a:xfrm>
          <a:prstGeom prst="rect">
            <a:avLst/>
          </a:prstGeom>
          <a:noFill/>
        </p:spPr>
        <p:txBody>
          <a:bodyPr wrap="square" rtlCol="0" anchor="t">
            <a:spAutoFit/>
          </a:bodyPr>
          <a:lstStyle/>
          <a:p>
            <a:r>
              <a:rPr lang="en-US" sz="1700" b="1" spc="-15" dirty="0">
                <a:solidFill>
                  <a:srgbClr val="111340"/>
                </a:solidFill>
                <a:latin typeface="Poppins" pitchFamily="2" charset="77"/>
                <a:cs typeface="Poppins" pitchFamily="2" charset="77"/>
              </a:rPr>
              <a:t>PRODUCT RISK</a:t>
            </a:r>
          </a:p>
        </p:txBody>
      </p:sp>
      <p:sp>
        <p:nvSpPr>
          <p:cNvPr id="8" name="TextBox 7">
            <a:extLst>
              <a:ext uri="{FF2B5EF4-FFF2-40B4-BE49-F238E27FC236}">
                <a16:creationId xmlns:a16="http://schemas.microsoft.com/office/drawing/2014/main" id="{1045537E-F6E9-3449-90CB-24FE0E3EED21}"/>
              </a:ext>
            </a:extLst>
          </p:cNvPr>
          <p:cNvSpPr txBox="1"/>
          <p:nvPr/>
        </p:nvSpPr>
        <p:spPr>
          <a:xfrm>
            <a:off x="521273" y="5550001"/>
            <a:ext cx="2056944" cy="353943"/>
          </a:xfrm>
          <a:prstGeom prst="rect">
            <a:avLst/>
          </a:prstGeom>
          <a:noFill/>
        </p:spPr>
        <p:txBody>
          <a:bodyPr wrap="square" rtlCol="0" anchor="t">
            <a:spAutoFit/>
          </a:bodyPr>
          <a:lstStyle/>
          <a:p>
            <a:r>
              <a:rPr lang="en-US" sz="1700" b="1" spc="-15" dirty="0">
                <a:solidFill>
                  <a:srgbClr val="111340"/>
                </a:solidFill>
                <a:latin typeface="Poppins" pitchFamily="2" charset="77"/>
                <a:cs typeface="Poppins" pitchFamily="2" charset="77"/>
              </a:rPr>
              <a:t>CUSTOMER RISK</a:t>
            </a:r>
          </a:p>
        </p:txBody>
      </p:sp>
      <p:sp>
        <p:nvSpPr>
          <p:cNvPr id="9" name="TextBox 8">
            <a:extLst>
              <a:ext uri="{FF2B5EF4-FFF2-40B4-BE49-F238E27FC236}">
                <a16:creationId xmlns:a16="http://schemas.microsoft.com/office/drawing/2014/main" id="{4685A417-9DE3-5E4C-8755-5B2CED98BE90}"/>
              </a:ext>
            </a:extLst>
          </p:cNvPr>
          <p:cNvSpPr txBox="1"/>
          <p:nvPr/>
        </p:nvSpPr>
        <p:spPr>
          <a:xfrm>
            <a:off x="3285730" y="1834016"/>
            <a:ext cx="1365022" cy="1236108"/>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0" name="TextBox 9">
            <a:extLst>
              <a:ext uri="{FF2B5EF4-FFF2-40B4-BE49-F238E27FC236}">
                <a16:creationId xmlns:a16="http://schemas.microsoft.com/office/drawing/2014/main" id="{C5E6BD2D-1944-B642-85D3-9E3D26E55C15}"/>
              </a:ext>
            </a:extLst>
          </p:cNvPr>
          <p:cNvSpPr txBox="1"/>
          <p:nvPr/>
        </p:nvSpPr>
        <p:spPr>
          <a:xfrm>
            <a:off x="5111964" y="834250"/>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1" name="TextBox 10">
            <a:extLst>
              <a:ext uri="{FF2B5EF4-FFF2-40B4-BE49-F238E27FC236}">
                <a16:creationId xmlns:a16="http://schemas.microsoft.com/office/drawing/2014/main" id="{6B8F709A-6D81-E947-83D2-C009D130FE94}"/>
              </a:ext>
            </a:extLst>
          </p:cNvPr>
          <p:cNvSpPr txBox="1"/>
          <p:nvPr/>
        </p:nvSpPr>
        <p:spPr>
          <a:xfrm>
            <a:off x="5124168" y="2494695"/>
            <a:ext cx="1352818"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RESOURCES</a:t>
            </a:r>
          </a:p>
        </p:txBody>
      </p:sp>
      <p:sp>
        <p:nvSpPr>
          <p:cNvPr id="12" name="TextBox 11">
            <a:extLst>
              <a:ext uri="{FF2B5EF4-FFF2-40B4-BE49-F238E27FC236}">
                <a16:creationId xmlns:a16="http://schemas.microsoft.com/office/drawing/2014/main" id="{44C1814C-BDCB-E64F-96F9-0A896359CBB9}"/>
              </a:ext>
            </a:extLst>
          </p:cNvPr>
          <p:cNvSpPr txBox="1"/>
          <p:nvPr/>
        </p:nvSpPr>
        <p:spPr>
          <a:xfrm>
            <a:off x="5111964" y="3119735"/>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3" name="TextBox 12">
            <a:extLst>
              <a:ext uri="{FF2B5EF4-FFF2-40B4-BE49-F238E27FC236}">
                <a16:creationId xmlns:a16="http://schemas.microsoft.com/office/drawing/2014/main" id="{3C29951C-11CF-6142-B321-B68206E747D5}"/>
              </a:ext>
            </a:extLst>
          </p:cNvPr>
          <p:cNvSpPr txBox="1"/>
          <p:nvPr/>
        </p:nvSpPr>
        <p:spPr>
          <a:xfrm>
            <a:off x="6938198" y="1836812"/>
            <a:ext cx="1365022" cy="1236108"/>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4" name="TextBox 13">
            <a:extLst>
              <a:ext uri="{FF2B5EF4-FFF2-40B4-BE49-F238E27FC236}">
                <a16:creationId xmlns:a16="http://schemas.microsoft.com/office/drawing/2014/main" id="{B64BBE1B-D243-D142-9605-704EFFCA680C}"/>
              </a:ext>
            </a:extLst>
          </p:cNvPr>
          <p:cNvSpPr txBox="1"/>
          <p:nvPr/>
        </p:nvSpPr>
        <p:spPr>
          <a:xfrm>
            <a:off x="8764432" y="837665"/>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5" name="TextBox 14">
            <a:extLst>
              <a:ext uri="{FF2B5EF4-FFF2-40B4-BE49-F238E27FC236}">
                <a16:creationId xmlns:a16="http://schemas.microsoft.com/office/drawing/2014/main" id="{579A2885-E475-CF48-B0AA-9CD04ABAB6E0}"/>
              </a:ext>
            </a:extLst>
          </p:cNvPr>
          <p:cNvSpPr txBox="1"/>
          <p:nvPr/>
        </p:nvSpPr>
        <p:spPr>
          <a:xfrm>
            <a:off x="8764432" y="3119735"/>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6" name="TextBox 15">
            <a:extLst>
              <a:ext uri="{FF2B5EF4-FFF2-40B4-BE49-F238E27FC236}">
                <a16:creationId xmlns:a16="http://schemas.microsoft.com/office/drawing/2014/main" id="{1E9C142F-7E07-C048-A13D-C8F49C1EC24B}"/>
              </a:ext>
            </a:extLst>
          </p:cNvPr>
          <p:cNvSpPr txBox="1"/>
          <p:nvPr/>
        </p:nvSpPr>
        <p:spPr>
          <a:xfrm>
            <a:off x="3285730" y="212243"/>
            <a:ext cx="1352818"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PARTNERS</a:t>
            </a:r>
          </a:p>
        </p:txBody>
      </p:sp>
      <p:sp>
        <p:nvSpPr>
          <p:cNvPr id="17" name="TextBox 16">
            <a:extLst>
              <a:ext uri="{FF2B5EF4-FFF2-40B4-BE49-F238E27FC236}">
                <a16:creationId xmlns:a16="http://schemas.microsoft.com/office/drawing/2014/main" id="{5516EC32-50EF-D14A-B79C-5E559E2E92D3}"/>
              </a:ext>
            </a:extLst>
          </p:cNvPr>
          <p:cNvSpPr txBox="1"/>
          <p:nvPr/>
        </p:nvSpPr>
        <p:spPr>
          <a:xfrm>
            <a:off x="5113946" y="211217"/>
            <a:ext cx="1352818"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ACTIVITIES</a:t>
            </a:r>
          </a:p>
        </p:txBody>
      </p:sp>
      <p:sp>
        <p:nvSpPr>
          <p:cNvPr id="18" name="TextBox 17">
            <a:extLst>
              <a:ext uri="{FF2B5EF4-FFF2-40B4-BE49-F238E27FC236}">
                <a16:creationId xmlns:a16="http://schemas.microsoft.com/office/drawing/2014/main" id="{B98783F3-A91C-6A45-83A9-8064F4B6B3BA}"/>
              </a:ext>
            </a:extLst>
          </p:cNvPr>
          <p:cNvSpPr txBox="1"/>
          <p:nvPr/>
        </p:nvSpPr>
        <p:spPr>
          <a:xfrm>
            <a:off x="6937890" y="210476"/>
            <a:ext cx="1352818"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VALUE</a:t>
            </a:r>
          </a:p>
          <a:p>
            <a:pPr algn="ctr"/>
            <a:r>
              <a:rPr lang="en-US" sz="1200" b="1" spc="-10" dirty="0">
                <a:solidFill>
                  <a:srgbClr val="111340"/>
                </a:solidFill>
                <a:latin typeface="Poppins" pitchFamily="2" charset="77"/>
                <a:cs typeface="Poppins" pitchFamily="2" charset="77"/>
              </a:rPr>
              <a:t>PROPOSITIONS</a:t>
            </a:r>
          </a:p>
        </p:txBody>
      </p:sp>
      <p:sp>
        <p:nvSpPr>
          <p:cNvPr id="19" name="TextBox 18">
            <a:extLst>
              <a:ext uri="{FF2B5EF4-FFF2-40B4-BE49-F238E27FC236}">
                <a16:creationId xmlns:a16="http://schemas.microsoft.com/office/drawing/2014/main" id="{6E819ABF-E4C3-9B41-B644-7003A742A955}"/>
              </a:ext>
            </a:extLst>
          </p:cNvPr>
          <p:cNvSpPr txBox="1"/>
          <p:nvPr/>
        </p:nvSpPr>
        <p:spPr>
          <a:xfrm>
            <a:off x="8770379" y="210476"/>
            <a:ext cx="1352818"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 RELATIONSHIP</a:t>
            </a:r>
          </a:p>
        </p:txBody>
      </p:sp>
      <p:sp>
        <p:nvSpPr>
          <p:cNvPr id="20" name="TextBox 19">
            <a:extLst>
              <a:ext uri="{FF2B5EF4-FFF2-40B4-BE49-F238E27FC236}">
                <a16:creationId xmlns:a16="http://schemas.microsoft.com/office/drawing/2014/main" id="{4A6EF0BD-5F36-EB47-8447-A7E76CAEB310}"/>
              </a:ext>
            </a:extLst>
          </p:cNvPr>
          <p:cNvSpPr txBox="1"/>
          <p:nvPr/>
        </p:nvSpPr>
        <p:spPr>
          <a:xfrm>
            <a:off x="10602869" y="210476"/>
            <a:ext cx="1352818"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a:t>
            </a:r>
          </a:p>
          <a:p>
            <a:pPr algn="ctr"/>
            <a:r>
              <a:rPr lang="en-US" sz="1200" b="1" spc="-10" dirty="0">
                <a:solidFill>
                  <a:srgbClr val="111340"/>
                </a:solidFill>
                <a:latin typeface="Poppins" pitchFamily="2" charset="77"/>
                <a:cs typeface="Poppins" pitchFamily="2" charset="77"/>
              </a:rPr>
              <a:t>SEGMENTS</a:t>
            </a:r>
          </a:p>
        </p:txBody>
      </p:sp>
      <p:sp>
        <p:nvSpPr>
          <p:cNvPr id="21" name="TextBox 20">
            <a:extLst>
              <a:ext uri="{FF2B5EF4-FFF2-40B4-BE49-F238E27FC236}">
                <a16:creationId xmlns:a16="http://schemas.microsoft.com/office/drawing/2014/main" id="{3A5235EB-5167-BF4A-A4A3-8C68A9136964}"/>
              </a:ext>
            </a:extLst>
          </p:cNvPr>
          <p:cNvSpPr txBox="1"/>
          <p:nvPr/>
        </p:nvSpPr>
        <p:spPr>
          <a:xfrm>
            <a:off x="10590665" y="1834016"/>
            <a:ext cx="1365022" cy="1236108"/>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22" name="TextBox 21">
            <a:extLst>
              <a:ext uri="{FF2B5EF4-FFF2-40B4-BE49-F238E27FC236}">
                <a16:creationId xmlns:a16="http://schemas.microsoft.com/office/drawing/2014/main" id="{AF06508B-15AD-E249-A102-B29C25C341A7}"/>
              </a:ext>
            </a:extLst>
          </p:cNvPr>
          <p:cNvSpPr txBox="1"/>
          <p:nvPr/>
        </p:nvSpPr>
        <p:spPr>
          <a:xfrm>
            <a:off x="3558081" y="4783141"/>
            <a:ext cx="3552966"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COST STRUCTURE</a:t>
            </a:r>
          </a:p>
        </p:txBody>
      </p:sp>
      <p:sp>
        <p:nvSpPr>
          <p:cNvPr id="23" name="TextBox 22">
            <a:extLst>
              <a:ext uri="{FF2B5EF4-FFF2-40B4-BE49-F238E27FC236}">
                <a16:creationId xmlns:a16="http://schemas.microsoft.com/office/drawing/2014/main" id="{F45890A4-F8B6-5D4C-9DE7-DF2A858E0B2F}"/>
              </a:ext>
            </a:extLst>
          </p:cNvPr>
          <p:cNvSpPr txBox="1"/>
          <p:nvPr/>
        </p:nvSpPr>
        <p:spPr>
          <a:xfrm>
            <a:off x="3558081" y="5593201"/>
            <a:ext cx="3552967" cy="466666"/>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24" name="TextBox 23">
            <a:extLst>
              <a:ext uri="{FF2B5EF4-FFF2-40B4-BE49-F238E27FC236}">
                <a16:creationId xmlns:a16="http://schemas.microsoft.com/office/drawing/2014/main" id="{EB35B660-B103-9241-9A8B-5162B1F5E97D}"/>
              </a:ext>
            </a:extLst>
          </p:cNvPr>
          <p:cNvSpPr txBox="1"/>
          <p:nvPr/>
        </p:nvSpPr>
        <p:spPr>
          <a:xfrm>
            <a:off x="8129190" y="4783141"/>
            <a:ext cx="3552966"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REVENUE SOURCES</a:t>
            </a:r>
          </a:p>
        </p:txBody>
      </p:sp>
      <p:sp>
        <p:nvSpPr>
          <p:cNvPr id="25" name="TextBox 24">
            <a:extLst>
              <a:ext uri="{FF2B5EF4-FFF2-40B4-BE49-F238E27FC236}">
                <a16:creationId xmlns:a16="http://schemas.microsoft.com/office/drawing/2014/main" id="{47A21471-5ACC-274B-BA35-59C4080BB9E4}"/>
              </a:ext>
            </a:extLst>
          </p:cNvPr>
          <p:cNvSpPr txBox="1"/>
          <p:nvPr/>
        </p:nvSpPr>
        <p:spPr>
          <a:xfrm>
            <a:off x="8129191" y="5593201"/>
            <a:ext cx="3552967" cy="466666"/>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42" name="TextBox 41">
            <a:extLst>
              <a:ext uri="{FF2B5EF4-FFF2-40B4-BE49-F238E27FC236}">
                <a16:creationId xmlns:a16="http://schemas.microsoft.com/office/drawing/2014/main" id="{12F59AC9-6275-BD4D-9BA8-ECEC20BE5059}"/>
              </a:ext>
            </a:extLst>
          </p:cNvPr>
          <p:cNvSpPr txBox="1"/>
          <p:nvPr/>
        </p:nvSpPr>
        <p:spPr>
          <a:xfrm>
            <a:off x="8764431" y="2505005"/>
            <a:ext cx="1365022" cy="276999"/>
          </a:xfrm>
          <a:prstGeom prst="rect">
            <a:avLst/>
          </a:prstGeom>
          <a:noFill/>
        </p:spPr>
        <p:txBody>
          <a:bodyPr wrap="square" rtlCol="0" anchor="t">
            <a:spAutoFit/>
          </a:bodyPr>
          <a:lstStyle/>
          <a:p>
            <a:pPr algn="ctr"/>
            <a:r>
              <a:rPr lang="es-SV" sz="1200" b="1" spc="-10" dirty="0">
                <a:solidFill>
                  <a:srgbClr val="111340"/>
                </a:solidFill>
                <a:latin typeface="Poppins" pitchFamily="2" charset="77"/>
                <a:cs typeface="Poppins" pitchFamily="2" charset="77"/>
              </a:rPr>
              <a:t>CHANNELS</a:t>
            </a:r>
            <a:endParaRPr lang="en-US" sz="1200" b="1" spc="-10" dirty="0">
              <a:solidFill>
                <a:srgbClr val="111340"/>
              </a:solidFill>
              <a:latin typeface="Poppins" pitchFamily="2" charset="77"/>
              <a:cs typeface="Poppins" pitchFamily="2" charset="77"/>
            </a:endParaRPr>
          </a:p>
        </p:txBody>
      </p:sp>
    </p:spTree>
    <p:extLst>
      <p:ext uri="{BB962C8B-B14F-4D97-AF65-F5344CB8AC3E}">
        <p14:creationId xmlns:p14="http://schemas.microsoft.com/office/powerpoint/2010/main" val="1588732355"/>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Freeform 1">
            <a:extLst>
              <a:ext uri="{FF2B5EF4-FFF2-40B4-BE49-F238E27FC236}">
                <a16:creationId xmlns:a16="http://schemas.microsoft.com/office/drawing/2014/main" id="{9A683D6C-E1E5-A548-82FE-7800D32D3297}"/>
              </a:ext>
            </a:extLst>
          </p:cNvPr>
          <p:cNvSpPr>
            <a:spLocks noChangeArrowheads="1"/>
          </p:cNvSpPr>
          <p:nvPr/>
        </p:nvSpPr>
        <p:spPr bwMode="auto">
          <a:xfrm>
            <a:off x="1465" y="1340"/>
            <a:ext cx="12189071" cy="6855322"/>
          </a:xfrm>
          <a:custGeom>
            <a:avLst/>
            <a:gdLst>
              <a:gd name="T0" fmla="*/ 0 w 19570"/>
              <a:gd name="T1" fmla="*/ 11007 h 11008"/>
              <a:gd name="T2" fmla="*/ 19569 w 19570"/>
              <a:gd name="T3" fmla="*/ 11007 h 11008"/>
              <a:gd name="T4" fmla="*/ 19569 w 19570"/>
              <a:gd name="T5" fmla="*/ 0 h 11008"/>
              <a:gd name="T6" fmla="*/ 0 w 19570"/>
              <a:gd name="T7" fmla="*/ 0 h 11008"/>
              <a:gd name="T8" fmla="*/ 0 w 19570"/>
              <a:gd name="T9" fmla="*/ 11007 h 11008"/>
            </a:gdLst>
            <a:ahLst/>
            <a:cxnLst>
              <a:cxn ang="0">
                <a:pos x="T0" y="T1"/>
              </a:cxn>
              <a:cxn ang="0">
                <a:pos x="T2" y="T3"/>
              </a:cxn>
              <a:cxn ang="0">
                <a:pos x="T4" y="T5"/>
              </a:cxn>
              <a:cxn ang="0">
                <a:pos x="T6" y="T7"/>
              </a:cxn>
              <a:cxn ang="0">
                <a:pos x="T8" y="T9"/>
              </a:cxn>
            </a:cxnLst>
            <a:rect l="0" t="0" r="r" b="b"/>
            <a:pathLst>
              <a:path w="19570" h="11008">
                <a:moveTo>
                  <a:pt x="0" y="11007"/>
                </a:moveTo>
                <a:lnTo>
                  <a:pt x="19569" y="11007"/>
                </a:lnTo>
                <a:lnTo>
                  <a:pt x="19569" y="0"/>
                </a:lnTo>
                <a:lnTo>
                  <a:pt x="0" y="0"/>
                </a:lnTo>
                <a:lnTo>
                  <a:pt x="0" y="11007"/>
                </a:lnTo>
              </a:path>
            </a:pathLst>
          </a:custGeom>
          <a:solidFill>
            <a:srgbClr val="E9F4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3" name="Freeform 2">
            <a:extLst>
              <a:ext uri="{FF2B5EF4-FFF2-40B4-BE49-F238E27FC236}">
                <a16:creationId xmlns:a16="http://schemas.microsoft.com/office/drawing/2014/main" id="{43C6464E-0016-7542-A433-ED613816527E}"/>
              </a:ext>
            </a:extLst>
          </p:cNvPr>
          <p:cNvSpPr>
            <a:spLocks noChangeArrowheads="1"/>
          </p:cNvSpPr>
          <p:nvPr/>
        </p:nvSpPr>
        <p:spPr bwMode="auto">
          <a:xfrm>
            <a:off x="127804" y="4681416"/>
            <a:ext cx="5841854" cy="1922567"/>
          </a:xfrm>
          <a:prstGeom prst="round2SameRect">
            <a:avLst>
              <a:gd name="adj1" fmla="val 0"/>
              <a:gd name="adj2" fmla="val 17278"/>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4" name="Freeform 3">
            <a:extLst>
              <a:ext uri="{FF2B5EF4-FFF2-40B4-BE49-F238E27FC236}">
                <a16:creationId xmlns:a16="http://schemas.microsoft.com/office/drawing/2014/main" id="{E8877FEF-68A2-9F4E-B76A-7210E76EF97E}"/>
              </a:ext>
            </a:extLst>
          </p:cNvPr>
          <p:cNvSpPr>
            <a:spLocks noChangeArrowheads="1"/>
          </p:cNvSpPr>
          <p:nvPr/>
        </p:nvSpPr>
        <p:spPr bwMode="auto">
          <a:xfrm>
            <a:off x="6222339" y="4681416"/>
            <a:ext cx="5841856" cy="1922567"/>
          </a:xfrm>
          <a:prstGeom prst="round2SameRect">
            <a:avLst>
              <a:gd name="adj1" fmla="val 0"/>
              <a:gd name="adj2" fmla="val 16907"/>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5" name="Freeform 4">
            <a:extLst>
              <a:ext uri="{FF2B5EF4-FFF2-40B4-BE49-F238E27FC236}">
                <a16:creationId xmlns:a16="http://schemas.microsoft.com/office/drawing/2014/main" id="{83534D9F-74EA-B644-975D-F0078FB5B5D1}"/>
              </a:ext>
            </a:extLst>
          </p:cNvPr>
          <p:cNvSpPr>
            <a:spLocks noChangeArrowheads="1"/>
          </p:cNvSpPr>
          <p:nvPr/>
        </p:nvSpPr>
        <p:spPr bwMode="auto">
          <a:xfrm>
            <a:off x="127805" y="352895"/>
            <a:ext cx="2183485" cy="4086826"/>
          </a:xfrm>
          <a:prstGeom prst="round2SameRect">
            <a:avLst>
              <a:gd name="adj1" fmla="val 0"/>
              <a:gd name="adj2" fmla="val 14182"/>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6" name="Freeform 6">
            <a:extLst>
              <a:ext uri="{FF2B5EF4-FFF2-40B4-BE49-F238E27FC236}">
                <a16:creationId xmlns:a16="http://schemas.microsoft.com/office/drawing/2014/main" id="{F45776B0-31CF-F74A-B572-1071D810DB16}"/>
              </a:ext>
            </a:extLst>
          </p:cNvPr>
          <p:cNvSpPr>
            <a:spLocks noChangeArrowheads="1"/>
          </p:cNvSpPr>
          <p:nvPr/>
        </p:nvSpPr>
        <p:spPr bwMode="auto">
          <a:xfrm>
            <a:off x="2566717" y="2517155"/>
            <a:ext cx="2183485" cy="1922567"/>
          </a:xfrm>
          <a:prstGeom prst="round2SameRect">
            <a:avLst>
              <a:gd name="adj1" fmla="val 0"/>
              <a:gd name="adj2" fmla="val 16068"/>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7" name="Freeform 7">
            <a:extLst>
              <a:ext uri="{FF2B5EF4-FFF2-40B4-BE49-F238E27FC236}">
                <a16:creationId xmlns:a16="http://schemas.microsoft.com/office/drawing/2014/main" id="{1C71C216-4249-B94D-B788-1E0457F3118C}"/>
              </a:ext>
            </a:extLst>
          </p:cNvPr>
          <p:cNvSpPr>
            <a:spLocks noChangeArrowheads="1"/>
          </p:cNvSpPr>
          <p:nvPr/>
        </p:nvSpPr>
        <p:spPr bwMode="auto">
          <a:xfrm>
            <a:off x="5002883" y="352895"/>
            <a:ext cx="2183487" cy="4086826"/>
          </a:xfrm>
          <a:prstGeom prst="round2SameRect">
            <a:avLst>
              <a:gd name="adj1" fmla="val 0"/>
              <a:gd name="adj2" fmla="val 14714"/>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8" name="Freeform 8">
            <a:extLst>
              <a:ext uri="{FF2B5EF4-FFF2-40B4-BE49-F238E27FC236}">
                <a16:creationId xmlns:a16="http://schemas.microsoft.com/office/drawing/2014/main" id="{CFEC78AC-B111-E44E-85AB-2E41A1A04702}"/>
              </a:ext>
            </a:extLst>
          </p:cNvPr>
          <p:cNvSpPr>
            <a:spLocks noChangeArrowheads="1"/>
          </p:cNvSpPr>
          <p:nvPr/>
        </p:nvSpPr>
        <p:spPr bwMode="auto">
          <a:xfrm>
            <a:off x="7441796" y="2517155"/>
            <a:ext cx="2183487" cy="1922567"/>
          </a:xfrm>
          <a:prstGeom prst="round2SameRect">
            <a:avLst>
              <a:gd name="adj1" fmla="val 0"/>
              <a:gd name="adj2" fmla="val 16711"/>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9" name="Freeform 9">
            <a:extLst>
              <a:ext uri="{FF2B5EF4-FFF2-40B4-BE49-F238E27FC236}">
                <a16:creationId xmlns:a16="http://schemas.microsoft.com/office/drawing/2014/main" id="{96189F9E-CA71-1046-AC08-A0A67F1FADE7}"/>
              </a:ext>
            </a:extLst>
          </p:cNvPr>
          <p:cNvSpPr>
            <a:spLocks noChangeArrowheads="1"/>
          </p:cNvSpPr>
          <p:nvPr/>
        </p:nvSpPr>
        <p:spPr bwMode="auto">
          <a:xfrm>
            <a:off x="2566717" y="352895"/>
            <a:ext cx="2183485" cy="1922567"/>
          </a:xfrm>
          <a:prstGeom prst="round2SameRect">
            <a:avLst>
              <a:gd name="adj1" fmla="val 0"/>
              <a:gd name="adj2" fmla="val 16325"/>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 name="Freeform 10">
            <a:extLst>
              <a:ext uri="{FF2B5EF4-FFF2-40B4-BE49-F238E27FC236}">
                <a16:creationId xmlns:a16="http://schemas.microsoft.com/office/drawing/2014/main" id="{D94F6292-3B93-264F-A5B3-DE9A1AC454C8}"/>
              </a:ext>
            </a:extLst>
          </p:cNvPr>
          <p:cNvSpPr>
            <a:spLocks noChangeArrowheads="1"/>
          </p:cNvSpPr>
          <p:nvPr/>
        </p:nvSpPr>
        <p:spPr bwMode="auto">
          <a:xfrm>
            <a:off x="7441796" y="352895"/>
            <a:ext cx="2183487" cy="1922567"/>
          </a:xfrm>
          <a:prstGeom prst="round2SameRect">
            <a:avLst>
              <a:gd name="adj1" fmla="val 0"/>
              <a:gd name="adj2" fmla="val 15940"/>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1" name="Freeform 11">
            <a:extLst>
              <a:ext uri="{FF2B5EF4-FFF2-40B4-BE49-F238E27FC236}">
                <a16:creationId xmlns:a16="http://schemas.microsoft.com/office/drawing/2014/main" id="{C34C5336-B780-FE45-A78E-39FEA0BE2C39}"/>
              </a:ext>
            </a:extLst>
          </p:cNvPr>
          <p:cNvSpPr>
            <a:spLocks noChangeArrowheads="1"/>
          </p:cNvSpPr>
          <p:nvPr/>
        </p:nvSpPr>
        <p:spPr bwMode="auto">
          <a:xfrm>
            <a:off x="9877962" y="352895"/>
            <a:ext cx="2186233" cy="4086826"/>
          </a:xfrm>
          <a:prstGeom prst="round2SameRect">
            <a:avLst>
              <a:gd name="adj1" fmla="val 0"/>
              <a:gd name="adj2" fmla="val 14582"/>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nvGrpSpPr>
          <p:cNvPr id="32" name="Group 31">
            <a:extLst>
              <a:ext uri="{FF2B5EF4-FFF2-40B4-BE49-F238E27FC236}">
                <a16:creationId xmlns:a16="http://schemas.microsoft.com/office/drawing/2014/main" id="{CF58846F-716B-0D46-9153-B103D9B5F689}"/>
              </a:ext>
            </a:extLst>
          </p:cNvPr>
          <p:cNvGrpSpPr/>
          <p:nvPr/>
        </p:nvGrpSpPr>
        <p:grpSpPr>
          <a:xfrm>
            <a:off x="808942" y="254020"/>
            <a:ext cx="823957" cy="574024"/>
            <a:chOff x="1614708" y="508040"/>
            <a:chExt cx="1647914" cy="1148048"/>
          </a:xfrm>
        </p:grpSpPr>
        <p:sp>
          <p:nvSpPr>
            <p:cNvPr id="33" name="Freeform 5">
              <a:extLst>
                <a:ext uri="{FF2B5EF4-FFF2-40B4-BE49-F238E27FC236}">
                  <a16:creationId xmlns:a16="http://schemas.microsoft.com/office/drawing/2014/main" id="{5A1F216F-02F8-C049-B7DD-ACD51E426971}"/>
                </a:ext>
              </a:extLst>
            </p:cNvPr>
            <p:cNvSpPr>
              <a:spLocks noChangeArrowheads="1"/>
            </p:cNvSpPr>
            <p:nvPr/>
          </p:nvSpPr>
          <p:spPr bwMode="auto">
            <a:xfrm>
              <a:off x="3108818" y="508040"/>
              <a:ext cx="153804" cy="203244"/>
            </a:xfrm>
            <a:custGeom>
              <a:avLst/>
              <a:gdLst>
                <a:gd name="T0" fmla="*/ 121 w 122"/>
                <a:gd name="T1" fmla="*/ 160 h 161"/>
                <a:gd name="T2" fmla="*/ 121 w 122"/>
                <a:gd name="T3" fmla="*/ 61 h 161"/>
                <a:gd name="T4" fmla="*/ 121 w 122"/>
                <a:gd name="T5" fmla="*/ 61 h 161"/>
                <a:gd name="T6" fmla="*/ 61 w 122"/>
                <a:gd name="T7" fmla="*/ 0 h 161"/>
                <a:gd name="T8" fmla="*/ 61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8"/>
                    <a:pt x="94" y="0"/>
                    <a:pt x="61" y="0"/>
                  </a:cubicBezTo>
                  <a:lnTo>
                    <a:pt x="61" y="0"/>
                  </a:lnTo>
                  <a:cubicBezTo>
                    <a:pt x="28" y="0"/>
                    <a:pt x="0" y="28"/>
                    <a:pt x="0" y="61"/>
                  </a:cubicBezTo>
                  <a:lnTo>
                    <a:pt x="0" y="160"/>
                  </a:lnTo>
                  <a:lnTo>
                    <a:pt x="121" y="160"/>
                  </a:lnTo>
                </a:path>
              </a:pathLst>
            </a:custGeom>
            <a:solidFill>
              <a:srgbClr val="B6551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4" name="Freeform 640">
              <a:extLst>
                <a:ext uri="{FF2B5EF4-FFF2-40B4-BE49-F238E27FC236}">
                  <a16:creationId xmlns:a16="http://schemas.microsoft.com/office/drawing/2014/main" id="{18C565F5-101F-6145-A436-3B007C57668E}"/>
                </a:ext>
              </a:extLst>
            </p:cNvPr>
            <p:cNvSpPr>
              <a:spLocks noChangeArrowheads="1"/>
            </p:cNvSpPr>
            <p:nvPr/>
          </p:nvSpPr>
          <p:spPr bwMode="auto">
            <a:xfrm>
              <a:off x="1686118" y="508040"/>
              <a:ext cx="1499603" cy="1148048"/>
            </a:xfrm>
            <a:custGeom>
              <a:avLst/>
              <a:gdLst>
                <a:gd name="T0" fmla="*/ 1143 w 1205"/>
                <a:gd name="T1" fmla="*/ 0 h 920"/>
                <a:gd name="T2" fmla="*/ 927 w 1205"/>
                <a:gd name="T3" fmla="*/ 0 h 920"/>
                <a:gd name="T4" fmla="*/ 168 w 1205"/>
                <a:gd name="T5" fmla="*/ 0 h 920"/>
                <a:gd name="T6" fmla="*/ 61 w 1205"/>
                <a:gd name="T7" fmla="*/ 0 h 920"/>
                <a:gd name="T8" fmla="*/ 0 w 1205"/>
                <a:gd name="T9" fmla="*/ 0 h 920"/>
                <a:gd name="T10" fmla="*/ 0 w 1205"/>
                <a:gd name="T11" fmla="*/ 0 h 920"/>
                <a:gd name="T12" fmla="*/ 61 w 1205"/>
                <a:gd name="T13" fmla="*/ 61 h 920"/>
                <a:gd name="T14" fmla="*/ 61 w 1205"/>
                <a:gd name="T15" fmla="*/ 136 h 920"/>
                <a:gd name="T16" fmla="*/ 61 w 1205"/>
                <a:gd name="T17" fmla="*/ 160 h 920"/>
                <a:gd name="T18" fmla="*/ 61 w 1205"/>
                <a:gd name="T19" fmla="*/ 377 h 920"/>
                <a:gd name="T20" fmla="*/ 61 w 1205"/>
                <a:gd name="T21" fmla="*/ 377 h 920"/>
                <a:gd name="T22" fmla="*/ 602 w 1205"/>
                <a:gd name="T23" fmla="*/ 919 h 920"/>
                <a:gd name="T24" fmla="*/ 602 w 1205"/>
                <a:gd name="T25" fmla="*/ 919 h 920"/>
                <a:gd name="T26" fmla="*/ 1143 w 1205"/>
                <a:gd name="T27" fmla="*/ 377 h 920"/>
                <a:gd name="T28" fmla="*/ 1143 w 1205"/>
                <a:gd name="T29" fmla="*/ 160 h 920"/>
                <a:gd name="T30" fmla="*/ 1143 w 1205"/>
                <a:gd name="T31" fmla="*/ 150 h 920"/>
                <a:gd name="T32" fmla="*/ 1143 w 1205"/>
                <a:gd name="T33" fmla="*/ 61 h 920"/>
                <a:gd name="T34" fmla="*/ 1143 w 1205"/>
                <a:gd name="T35" fmla="*/ 61 h 920"/>
                <a:gd name="T36" fmla="*/ 1204 w 1205"/>
                <a:gd name="T37" fmla="*/ 0 h 920"/>
                <a:gd name="T38" fmla="*/ 1143 w 1205"/>
                <a:gd name="T39" fmla="*/ 0 h 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5" h="920">
                  <a:moveTo>
                    <a:pt x="1143" y="0"/>
                  </a:moveTo>
                  <a:lnTo>
                    <a:pt x="927" y="0"/>
                  </a:lnTo>
                  <a:lnTo>
                    <a:pt x="168" y="0"/>
                  </a:lnTo>
                  <a:lnTo>
                    <a:pt x="61" y="0"/>
                  </a:lnTo>
                  <a:lnTo>
                    <a:pt x="0" y="0"/>
                  </a:lnTo>
                  <a:lnTo>
                    <a:pt x="0" y="0"/>
                  </a:lnTo>
                  <a:cubicBezTo>
                    <a:pt x="33" y="0"/>
                    <a:pt x="61" y="28"/>
                    <a:pt x="61" y="61"/>
                  </a:cubicBezTo>
                  <a:lnTo>
                    <a:pt x="61" y="136"/>
                  </a:lnTo>
                  <a:lnTo>
                    <a:pt x="61" y="160"/>
                  </a:lnTo>
                  <a:lnTo>
                    <a:pt x="61" y="377"/>
                  </a:lnTo>
                  <a:lnTo>
                    <a:pt x="61" y="377"/>
                  </a:lnTo>
                  <a:cubicBezTo>
                    <a:pt x="61" y="677"/>
                    <a:pt x="303" y="919"/>
                    <a:pt x="602" y="919"/>
                  </a:cubicBezTo>
                  <a:lnTo>
                    <a:pt x="602" y="919"/>
                  </a:lnTo>
                  <a:cubicBezTo>
                    <a:pt x="901" y="919"/>
                    <a:pt x="1143" y="677"/>
                    <a:pt x="1143" y="377"/>
                  </a:cubicBezTo>
                  <a:lnTo>
                    <a:pt x="1143" y="160"/>
                  </a:lnTo>
                  <a:lnTo>
                    <a:pt x="1143" y="150"/>
                  </a:lnTo>
                  <a:lnTo>
                    <a:pt x="1143" y="61"/>
                  </a:lnTo>
                  <a:lnTo>
                    <a:pt x="1143" y="61"/>
                  </a:lnTo>
                  <a:cubicBezTo>
                    <a:pt x="1143" y="28"/>
                    <a:pt x="1171" y="0"/>
                    <a:pt x="1204" y="0"/>
                  </a:cubicBezTo>
                  <a:lnTo>
                    <a:pt x="1143" y="0"/>
                  </a:lnTo>
                </a:path>
              </a:pathLst>
            </a:custGeom>
            <a:solidFill>
              <a:srgbClr val="F3712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5" name="Freeform 641">
              <a:extLst>
                <a:ext uri="{FF2B5EF4-FFF2-40B4-BE49-F238E27FC236}">
                  <a16:creationId xmlns:a16="http://schemas.microsoft.com/office/drawing/2014/main" id="{35906F80-7473-9444-87E0-563B3CFC2E49}"/>
                </a:ext>
              </a:extLst>
            </p:cNvPr>
            <p:cNvSpPr>
              <a:spLocks noChangeArrowheads="1"/>
            </p:cNvSpPr>
            <p:nvPr/>
          </p:nvSpPr>
          <p:spPr bwMode="auto">
            <a:xfrm>
              <a:off x="1614708" y="508040"/>
              <a:ext cx="153804" cy="203244"/>
            </a:xfrm>
            <a:custGeom>
              <a:avLst/>
              <a:gdLst>
                <a:gd name="T0" fmla="*/ 121 w 122"/>
                <a:gd name="T1" fmla="*/ 160 h 161"/>
                <a:gd name="T2" fmla="*/ 121 w 122"/>
                <a:gd name="T3" fmla="*/ 61 h 161"/>
                <a:gd name="T4" fmla="*/ 121 w 122"/>
                <a:gd name="T5" fmla="*/ 61 h 161"/>
                <a:gd name="T6" fmla="*/ 60 w 122"/>
                <a:gd name="T7" fmla="*/ 0 h 161"/>
                <a:gd name="T8" fmla="*/ 60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8"/>
                    <a:pt x="93" y="0"/>
                    <a:pt x="60" y="0"/>
                  </a:cubicBezTo>
                  <a:lnTo>
                    <a:pt x="60" y="0"/>
                  </a:lnTo>
                  <a:cubicBezTo>
                    <a:pt x="27" y="0"/>
                    <a:pt x="0" y="28"/>
                    <a:pt x="0" y="61"/>
                  </a:cubicBezTo>
                  <a:lnTo>
                    <a:pt x="0" y="160"/>
                  </a:lnTo>
                  <a:lnTo>
                    <a:pt x="121" y="160"/>
                  </a:lnTo>
                </a:path>
              </a:pathLst>
            </a:custGeom>
            <a:solidFill>
              <a:srgbClr val="B6551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36" name="Group 35">
            <a:extLst>
              <a:ext uri="{FF2B5EF4-FFF2-40B4-BE49-F238E27FC236}">
                <a16:creationId xmlns:a16="http://schemas.microsoft.com/office/drawing/2014/main" id="{D624E224-4245-BC46-B302-36DF50115545}"/>
              </a:ext>
            </a:extLst>
          </p:cNvPr>
          <p:cNvGrpSpPr/>
          <p:nvPr/>
        </p:nvGrpSpPr>
        <p:grpSpPr>
          <a:xfrm>
            <a:off x="3245108" y="254020"/>
            <a:ext cx="826704" cy="574024"/>
            <a:chOff x="6487040" y="508040"/>
            <a:chExt cx="1653407" cy="1148048"/>
          </a:xfrm>
        </p:grpSpPr>
        <p:sp>
          <p:nvSpPr>
            <p:cNvPr id="37" name="Freeform 642">
              <a:extLst>
                <a:ext uri="{FF2B5EF4-FFF2-40B4-BE49-F238E27FC236}">
                  <a16:creationId xmlns:a16="http://schemas.microsoft.com/office/drawing/2014/main" id="{F1DEA409-2C5A-1B4A-A1AB-6DF94475DB90}"/>
                </a:ext>
              </a:extLst>
            </p:cNvPr>
            <p:cNvSpPr>
              <a:spLocks noChangeArrowheads="1"/>
            </p:cNvSpPr>
            <p:nvPr/>
          </p:nvSpPr>
          <p:spPr bwMode="auto">
            <a:xfrm>
              <a:off x="7986643" y="508040"/>
              <a:ext cx="153804" cy="203244"/>
            </a:xfrm>
            <a:custGeom>
              <a:avLst/>
              <a:gdLst>
                <a:gd name="T0" fmla="*/ 121 w 122"/>
                <a:gd name="T1" fmla="*/ 160 h 161"/>
                <a:gd name="T2" fmla="*/ 121 w 122"/>
                <a:gd name="T3" fmla="*/ 61 h 161"/>
                <a:gd name="T4" fmla="*/ 121 w 122"/>
                <a:gd name="T5" fmla="*/ 61 h 161"/>
                <a:gd name="T6" fmla="*/ 61 w 122"/>
                <a:gd name="T7" fmla="*/ 0 h 161"/>
                <a:gd name="T8" fmla="*/ 61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8"/>
                    <a:pt x="95" y="0"/>
                    <a:pt x="61" y="0"/>
                  </a:cubicBezTo>
                  <a:lnTo>
                    <a:pt x="61" y="0"/>
                  </a:lnTo>
                  <a:cubicBezTo>
                    <a:pt x="28" y="0"/>
                    <a:pt x="0" y="28"/>
                    <a:pt x="0" y="61"/>
                  </a:cubicBezTo>
                  <a:lnTo>
                    <a:pt x="0" y="160"/>
                  </a:lnTo>
                  <a:lnTo>
                    <a:pt x="121" y="160"/>
                  </a:lnTo>
                </a:path>
              </a:pathLst>
            </a:custGeom>
            <a:solidFill>
              <a:srgbClr val="BC821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8" name="Freeform 643">
              <a:extLst>
                <a:ext uri="{FF2B5EF4-FFF2-40B4-BE49-F238E27FC236}">
                  <a16:creationId xmlns:a16="http://schemas.microsoft.com/office/drawing/2014/main" id="{8A2731F8-A20D-0144-8A38-CEDE3B0D49C6}"/>
                </a:ext>
              </a:extLst>
            </p:cNvPr>
            <p:cNvSpPr>
              <a:spLocks noChangeArrowheads="1"/>
            </p:cNvSpPr>
            <p:nvPr/>
          </p:nvSpPr>
          <p:spPr bwMode="auto">
            <a:xfrm>
              <a:off x="6563942" y="508040"/>
              <a:ext cx="1499603" cy="1148048"/>
            </a:xfrm>
            <a:custGeom>
              <a:avLst/>
              <a:gdLst>
                <a:gd name="T0" fmla="*/ 1143 w 1205"/>
                <a:gd name="T1" fmla="*/ 0 h 920"/>
                <a:gd name="T2" fmla="*/ 927 w 1205"/>
                <a:gd name="T3" fmla="*/ 0 h 920"/>
                <a:gd name="T4" fmla="*/ 169 w 1205"/>
                <a:gd name="T5" fmla="*/ 0 h 920"/>
                <a:gd name="T6" fmla="*/ 61 w 1205"/>
                <a:gd name="T7" fmla="*/ 0 h 920"/>
                <a:gd name="T8" fmla="*/ 0 w 1205"/>
                <a:gd name="T9" fmla="*/ 0 h 920"/>
                <a:gd name="T10" fmla="*/ 0 w 1205"/>
                <a:gd name="T11" fmla="*/ 0 h 920"/>
                <a:gd name="T12" fmla="*/ 61 w 1205"/>
                <a:gd name="T13" fmla="*/ 61 h 920"/>
                <a:gd name="T14" fmla="*/ 61 w 1205"/>
                <a:gd name="T15" fmla="*/ 136 h 920"/>
                <a:gd name="T16" fmla="*/ 61 w 1205"/>
                <a:gd name="T17" fmla="*/ 160 h 920"/>
                <a:gd name="T18" fmla="*/ 61 w 1205"/>
                <a:gd name="T19" fmla="*/ 377 h 920"/>
                <a:gd name="T20" fmla="*/ 61 w 1205"/>
                <a:gd name="T21" fmla="*/ 377 h 920"/>
                <a:gd name="T22" fmla="*/ 602 w 1205"/>
                <a:gd name="T23" fmla="*/ 919 h 920"/>
                <a:gd name="T24" fmla="*/ 602 w 1205"/>
                <a:gd name="T25" fmla="*/ 919 h 920"/>
                <a:gd name="T26" fmla="*/ 1143 w 1205"/>
                <a:gd name="T27" fmla="*/ 377 h 920"/>
                <a:gd name="T28" fmla="*/ 1143 w 1205"/>
                <a:gd name="T29" fmla="*/ 160 h 920"/>
                <a:gd name="T30" fmla="*/ 1143 w 1205"/>
                <a:gd name="T31" fmla="*/ 150 h 920"/>
                <a:gd name="T32" fmla="*/ 1143 w 1205"/>
                <a:gd name="T33" fmla="*/ 61 h 920"/>
                <a:gd name="T34" fmla="*/ 1143 w 1205"/>
                <a:gd name="T35" fmla="*/ 61 h 920"/>
                <a:gd name="T36" fmla="*/ 1204 w 1205"/>
                <a:gd name="T37" fmla="*/ 0 h 920"/>
                <a:gd name="T38" fmla="*/ 1143 w 1205"/>
                <a:gd name="T39" fmla="*/ 0 h 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5" h="920">
                  <a:moveTo>
                    <a:pt x="1143" y="0"/>
                  </a:moveTo>
                  <a:lnTo>
                    <a:pt x="927" y="0"/>
                  </a:lnTo>
                  <a:lnTo>
                    <a:pt x="169" y="0"/>
                  </a:lnTo>
                  <a:lnTo>
                    <a:pt x="61" y="0"/>
                  </a:lnTo>
                  <a:lnTo>
                    <a:pt x="0" y="0"/>
                  </a:lnTo>
                  <a:lnTo>
                    <a:pt x="0" y="0"/>
                  </a:lnTo>
                  <a:cubicBezTo>
                    <a:pt x="33" y="0"/>
                    <a:pt x="61" y="28"/>
                    <a:pt x="61" y="61"/>
                  </a:cubicBezTo>
                  <a:lnTo>
                    <a:pt x="61" y="136"/>
                  </a:lnTo>
                  <a:lnTo>
                    <a:pt x="61" y="160"/>
                  </a:lnTo>
                  <a:lnTo>
                    <a:pt x="61" y="377"/>
                  </a:lnTo>
                  <a:lnTo>
                    <a:pt x="61" y="377"/>
                  </a:lnTo>
                  <a:cubicBezTo>
                    <a:pt x="61" y="677"/>
                    <a:pt x="303" y="919"/>
                    <a:pt x="602" y="919"/>
                  </a:cubicBezTo>
                  <a:lnTo>
                    <a:pt x="602" y="919"/>
                  </a:lnTo>
                  <a:cubicBezTo>
                    <a:pt x="901" y="919"/>
                    <a:pt x="1143" y="677"/>
                    <a:pt x="1143" y="377"/>
                  </a:cubicBezTo>
                  <a:lnTo>
                    <a:pt x="1143" y="160"/>
                  </a:lnTo>
                  <a:lnTo>
                    <a:pt x="1143" y="150"/>
                  </a:lnTo>
                  <a:lnTo>
                    <a:pt x="1143" y="61"/>
                  </a:lnTo>
                  <a:lnTo>
                    <a:pt x="1143" y="61"/>
                  </a:lnTo>
                  <a:cubicBezTo>
                    <a:pt x="1143" y="28"/>
                    <a:pt x="1171" y="0"/>
                    <a:pt x="1204" y="0"/>
                  </a:cubicBezTo>
                  <a:lnTo>
                    <a:pt x="1143" y="0"/>
                  </a:lnTo>
                </a:path>
              </a:pathLst>
            </a:custGeom>
            <a:solidFill>
              <a:srgbClr val="FBAD18"/>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9" name="Freeform 644">
              <a:extLst>
                <a:ext uri="{FF2B5EF4-FFF2-40B4-BE49-F238E27FC236}">
                  <a16:creationId xmlns:a16="http://schemas.microsoft.com/office/drawing/2014/main" id="{0FD14E63-F233-244A-85B8-F845BFF73F12}"/>
                </a:ext>
              </a:extLst>
            </p:cNvPr>
            <p:cNvSpPr>
              <a:spLocks noChangeArrowheads="1"/>
            </p:cNvSpPr>
            <p:nvPr/>
          </p:nvSpPr>
          <p:spPr bwMode="auto">
            <a:xfrm>
              <a:off x="6487040" y="508040"/>
              <a:ext cx="153804" cy="203244"/>
            </a:xfrm>
            <a:custGeom>
              <a:avLst/>
              <a:gdLst>
                <a:gd name="T0" fmla="*/ 121 w 122"/>
                <a:gd name="T1" fmla="*/ 160 h 161"/>
                <a:gd name="T2" fmla="*/ 121 w 122"/>
                <a:gd name="T3" fmla="*/ 61 h 161"/>
                <a:gd name="T4" fmla="*/ 121 w 122"/>
                <a:gd name="T5" fmla="*/ 61 h 161"/>
                <a:gd name="T6" fmla="*/ 60 w 122"/>
                <a:gd name="T7" fmla="*/ 0 h 161"/>
                <a:gd name="T8" fmla="*/ 60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8"/>
                    <a:pt x="93" y="0"/>
                    <a:pt x="60" y="0"/>
                  </a:cubicBezTo>
                  <a:lnTo>
                    <a:pt x="60" y="0"/>
                  </a:lnTo>
                  <a:cubicBezTo>
                    <a:pt x="27" y="0"/>
                    <a:pt x="0" y="28"/>
                    <a:pt x="0" y="61"/>
                  </a:cubicBezTo>
                  <a:lnTo>
                    <a:pt x="0" y="160"/>
                  </a:lnTo>
                  <a:lnTo>
                    <a:pt x="121" y="160"/>
                  </a:lnTo>
                </a:path>
              </a:pathLst>
            </a:custGeom>
            <a:solidFill>
              <a:srgbClr val="BC821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40" name="Group 39">
            <a:extLst>
              <a:ext uri="{FF2B5EF4-FFF2-40B4-BE49-F238E27FC236}">
                <a16:creationId xmlns:a16="http://schemas.microsoft.com/office/drawing/2014/main" id="{8DACA05A-0223-7C4C-8E7D-F7EE9CE4916B}"/>
              </a:ext>
            </a:extLst>
          </p:cNvPr>
          <p:cNvGrpSpPr/>
          <p:nvPr/>
        </p:nvGrpSpPr>
        <p:grpSpPr>
          <a:xfrm>
            <a:off x="3245108" y="2418281"/>
            <a:ext cx="826704" cy="574024"/>
            <a:chOff x="6487040" y="4836561"/>
            <a:chExt cx="1653407" cy="1148048"/>
          </a:xfrm>
        </p:grpSpPr>
        <p:sp>
          <p:nvSpPr>
            <p:cNvPr id="41" name="Freeform 645">
              <a:extLst>
                <a:ext uri="{FF2B5EF4-FFF2-40B4-BE49-F238E27FC236}">
                  <a16:creationId xmlns:a16="http://schemas.microsoft.com/office/drawing/2014/main" id="{0EC6CF54-E4AA-6F48-9F02-695DA57134C5}"/>
                </a:ext>
              </a:extLst>
            </p:cNvPr>
            <p:cNvSpPr>
              <a:spLocks noChangeArrowheads="1"/>
            </p:cNvSpPr>
            <p:nvPr/>
          </p:nvSpPr>
          <p:spPr bwMode="auto">
            <a:xfrm>
              <a:off x="7986643" y="4836561"/>
              <a:ext cx="153804" cy="203244"/>
            </a:xfrm>
            <a:custGeom>
              <a:avLst/>
              <a:gdLst>
                <a:gd name="T0" fmla="*/ 121 w 122"/>
                <a:gd name="T1" fmla="*/ 160 h 161"/>
                <a:gd name="T2" fmla="*/ 121 w 122"/>
                <a:gd name="T3" fmla="*/ 61 h 161"/>
                <a:gd name="T4" fmla="*/ 121 w 122"/>
                <a:gd name="T5" fmla="*/ 61 h 161"/>
                <a:gd name="T6" fmla="*/ 61 w 122"/>
                <a:gd name="T7" fmla="*/ 0 h 161"/>
                <a:gd name="T8" fmla="*/ 61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7"/>
                    <a:pt x="95" y="0"/>
                    <a:pt x="61" y="0"/>
                  </a:cubicBezTo>
                  <a:lnTo>
                    <a:pt x="61" y="0"/>
                  </a:lnTo>
                  <a:cubicBezTo>
                    <a:pt x="28" y="0"/>
                    <a:pt x="0" y="27"/>
                    <a:pt x="0" y="61"/>
                  </a:cubicBezTo>
                  <a:lnTo>
                    <a:pt x="0" y="160"/>
                  </a:lnTo>
                  <a:lnTo>
                    <a:pt x="121" y="160"/>
                  </a:lnTo>
                </a:path>
              </a:pathLst>
            </a:custGeom>
            <a:solidFill>
              <a:srgbClr val="007DA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2" name="Freeform 646">
              <a:extLst>
                <a:ext uri="{FF2B5EF4-FFF2-40B4-BE49-F238E27FC236}">
                  <a16:creationId xmlns:a16="http://schemas.microsoft.com/office/drawing/2014/main" id="{1D8A5682-5EA5-B44D-A142-A6281BFE145A}"/>
                </a:ext>
              </a:extLst>
            </p:cNvPr>
            <p:cNvSpPr>
              <a:spLocks noChangeArrowheads="1"/>
            </p:cNvSpPr>
            <p:nvPr/>
          </p:nvSpPr>
          <p:spPr bwMode="auto">
            <a:xfrm>
              <a:off x="6563942" y="4836561"/>
              <a:ext cx="1499603" cy="1148048"/>
            </a:xfrm>
            <a:custGeom>
              <a:avLst/>
              <a:gdLst>
                <a:gd name="T0" fmla="*/ 1143 w 1205"/>
                <a:gd name="T1" fmla="*/ 0 h 920"/>
                <a:gd name="T2" fmla="*/ 927 w 1205"/>
                <a:gd name="T3" fmla="*/ 0 h 920"/>
                <a:gd name="T4" fmla="*/ 169 w 1205"/>
                <a:gd name="T5" fmla="*/ 0 h 920"/>
                <a:gd name="T6" fmla="*/ 61 w 1205"/>
                <a:gd name="T7" fmla="*/ 0 h 920"/>
                <a:gd name="T8" fmla="*/ 0 w 1205"/>
                <a:gd name="T9" fmla="*/ 0 h 920"/>
                <a:gd name="T10" fmla="*/ 0 w 1205"/>
                <a:gd name="T11" fmla="*/ 0 h 920"/>
                <a:gd name="T12" fmla="*/ 61 w 1205"/>
                <a:gd name="T13" fmla="*/ 61 h 920"/>
                <a:gd name="T14" fmla="*/ 61 w 1205"/>
                <a:gd name="T15" fmla="*/ 136 h 920"/>
                <a:gd name="T16" fmla="*/ 61 w 1205"/>
                <a:gd name="T17" fmla="*/ 160 h 920"/>
                <a:gd name="T18" fmla="*/ 61 w 1205"/>
                <a:gd name="T19" fmla="*/ 377 h 920"/>
                <a:gd name="T20" fmla="*/ 61 w 1205"/>
                <a:gd name="T21" fmla="*/ 377 h 920"/>
                <a:gd name="T22" fmla="*/ 602 w 1205"/>
                <a:gd name="T23" fmla="*/ 919 h 920"/>
                <a:gd name="T24" fmla="*/ 602 w 1205"/>
                <a:gd name="T25" fmla="*/ 919 h 920"/>
                <a:gd name="T26" fmla="*/ 1143 w 1205"/>
                <a:gd name="T27" fmla="*/ 377 h 920"/>
                <a:gd name="T28" fmla="*/ 1143 w 1205"/>
                <a:gd name="T29" fmla="*/ 160 h 920"/>
                <a:gd name="T30" fmla="*/ 1143 w 1205"/>
                <a:gd name="T31" fmla="*/ 150 h 920"/>
                <a:gd name="T32" fmla="*/ 1143 w 1205"/>
                <a:gd name="T33" fmla="*/ 61 h 920"/>
                <a:gd name="T34" fmla="*/ 1143 w 1205"/>
                <a:gd name="T35" fmla="*/ 61 h 920"/>
                <a:gd name="T36" fmla="*/ 1204 w 1205"/>
                <a:gd name="T37" fmla="*/ 0 h 920"/>
                <a:gd name="T38" fmla="*/ 1143 w 1205"/>
                <a:gd name="T39" fmla="*/ 0 h 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5" h="920">
                  <a:moveTo>
                    <a:pt x="1143" y="0"/>
                  </a:moveTo>
                  <a:lnTo>
                    <a:pt x="927" y="0"/>
                  </a:lnTo>
                  <a:lnTo>
                    <a:pt x="169" y="0"/>
                  </a:lnTo>
                  <a:lnTo>
                    <a:pt x="61" y="0"/>
                  </a:lnTo>
                  <a:lnTo>
                    <a:pt x="0" y="0"/>
                  </a:lnTo>
                  <a:lnTo>
                    <a:pt x="0" y="0"/>
                  </a:lnTo>
                  <a:cubicBezTo>
                    <a:pt x="33" y="0"/>
                    <a:pt x="61" y="27"/>
                    <a:pt x="61" y="61"/>
                  </a:cubicBezTo>
                  <a:lnTo>
                    <a:pt x="61" y="136"/>
                  </a:lnTo>
                  <a:lnTo>
                    <a:pt x="61" y="160"/>
                  </a:lnTo>
                  <a:lnTo>
                    <a:pt x="61" y="377"/>
                  </a:lnTo>
                  <a:lnTo>
                    <a:pt x="61" y="377"/>
                  </a:lnTo>
                  <a:cubicBezTo>
                    <a:pt x="61" y="676"/>
                    <a:pt x="303" y="919"/>
                    <a:pt x="602" y="919"/>
                  </a:cubicBezTo>
                  <a:lnTo>
                    <a:pt x="602" y="919"/>
                  </a:lnTo>
                  <a:cubicBezTo>
                    <a:pt x="901" y="919"/>
                    <a:pt x="1143" y="676"/>
                    <a:pt x="1143" y="377"/>
                  </a:cubicBezTo>
                  <a:lnTo>
                    <a:pt x="1143" y="160"/>
                  </a:lnTo>
                  <a:lnTo>
                    <a:pt x="1143" y="150"/>
                  </a:lnTo>
                  <a:lnTo>
                    <a:pt x="1143" y="61"/>
                  </a:lnTo>
                  <a:lnTo>
                    <a:pt x="1143" y="61"/>
                  </a:lnTo>
                  <a:cubicBezTo>
                    <a:pt x="1143" y="27"/>
                    <a:pt x="1171" y="0"/>
                    <a:pt x="1204" y="0"/>
                  </a:cubicBezTo>
                  <a:lnTo>
                    <a:pt x="1143" y="0"/>
                  </a:lnTo>
                </a:path>
              </a:pathLst>
            </a:custGeom>
            <a:solidFill>
              <a:srgbClr val="00A7E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3" name="Freeform 647">
              <a:extLst>
                <a:ext uri="{FF2B5EF4-FFF2-40B4-BE49-F238E27FC236}">
                  <a16:creationId xmlns:a16="http://schemas.microsoft.com/office/drawing/2014/main" id="{F2CFCB2C-63E1-1041-8CA0-E872E643C654}"/>
                </a:ext>
              </a:extLst>
            </p:cNvPr>
            <p:cNvSpPr>
              <a:spLocks noChangeArrowheads="1"/>
            </p:cNvSpPr>
            <p:nvPr/>
          </p:nvSpPr>
          <p:spPr bwMode="auto">
            <a:xfrm>
              <a:off x="6487040" y="4836561"/>
              <a:ext cx="153804" cy="203244"/>
            </a:xfrm>
            <a:custGeom>
              <a:avLst/>
              <a:gdLst>
                <a:gd name="T0" fmla="*/ 121 w 122"/>
                <a:gd name="T1" fmla="*/ 160 h 161"/>
                <a:gd name="T2" fmla="*/ 121 w 122"/>
                <a:gd name="T3" fmla="*/ 61 h 161"/>
                <a:gd name="T4" fmla="*/ 121 w 122"/>
                <a:gd name="T5" fmla="*/ 61 h 161"/>
                <a:gd name="T6" fmla="*/ 60 w 122"/>
                <a:gd name="T7" fmla="*/ 0 h 161"/>
                <a:gd name="T8" fmla="*/ 60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7"/>
                    <a:pt x="93" y="0"/>
                    <a:pt x="60" y="0"/>
                  </a:cubicBezTo>
                  <a:lnTo>
                    <a:pt x="60" y="0"/>
                  </a:lnTo>
                  <a:cubicBezTo>
                    <a:pt x="27" y="0"/>
                    <a:pt x="0" y="27"/>
                    <a:pt x="0" y="61"/>
                  </a:cubicBezTo>
                  <a:lnTo>
                    <a:pt x="0" y="160"/>
                  </a:lnTo>
                  <a:lnTo>
                    <a:pt x="121" y="160"/>
                  </a:lnTo>
                </a:path>
              </a:pathLst>
            </a:custGeom>
            <a:solidFill>
              <a:srgbClr val="007DA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44" name="Group 43">
            <a:extLst>
              <a:ext uri="{FF2B5EF4-FFF2-40B4-BE49-F238E27FC236}">
                <a16:creationId xmlns:a16="http://schemas.microsoft.com/office/drawing/2014/main" id="{023407EA-87ED-8245-B5F1-B14130F9B830}"/>
              </a:ext>
            </a:extLst>
          </p:cNvPr>
          <p:cNvGrpSpPr/>
          <p:nvPr/>
        </p:nvGrpSpPr>
        <p:grpSpPr>
          <a:xfrm>
            <a:off x="2635380" y="4582541"/>
            <a:ext cx="826703" cy="571277"/>
            <a:chOff x="5267584" y="9165081"/>
            <a:chExt cx="1653406" cy="1142554"/>
          </a:xfrm>
        </p:grpSpPr>
        <p:sp>
          <p:nvSpPr>
            <p:cNvPr id="45" name="Freeform 648">
              <a:extLst>
                <a:ext uri="{FF2B5EF4-FFF2-40B4-BE49-F238E27FC236}">
                  <a16:creationId xmlns:a16="http://schemas.microsoft.com/office/drawing/2014/main" id="{EF09EEAF-C0B2-4746-96F8-DF4B75102961}"/>
                </a:ext>
              </a:extLst>
            </p:cNvPr>
            <p:cNvSpPr>
              <a:spLocks noChangeArrowheads="1"/>
            </p:cNvSpPr>
            <p:nvPr/>
          </p:nvSpPr>
          <p:spPr bwMode="auto">
            <a:xfrm>
              <a:off x="6767186" y="9165081"/>
              <a:ext cx="153804" cy="203244"/>
            </a:xfrm>
            <a:custGeom>
              <a:avLst/>
              <a:gdLst>
                <a:gd name="T0" fmla="*/ 121 w 122"/>
                <a:gd name="T1" fmla="*/ 160 h 161"/>
                <a:gd name="T2" fmla="*/ 121 w 122"/>
                <a:gd name="T3" fmla="*/ 61 h 161"/>
                <a:gd name="T4" fmla="*/ 121 w 122"/>
                <a:gd name="T5" fmla="*/ 61 h 161"/>
                <a:gd name="T6" fmla="*/ 60 w 122"/>
                <a:gd name="T7" fmla="*/ 0 h 161"/>
                <a:gd name="T8" fmla="*/ 60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7"/>
                    <a:pt x="94" y="0"/>
                    <a:pt x="60" y="0"/>
                  </a:cubicBezTo>
                  <a:lnTo>
                    <a:pt x="60" y="0"/>
                  </a:lnTo>
                  <a:cubicBezTo>
                    <a:pt x="27" y="0"/>
                    <a:pt x="0" y="27"/>
                    <a:pt x="0" y="61"/>
                  </a:cubicBezTo>
                  <a:lnTo>
                    <a:pt x="0" y="160"/>
                  </a:lnTo>
                  <a:lnTo>
                    <a:pt x="121" y="160"/>
                  </a:lnTo>
                </a:path>
              </a:pathLst>
            </a:custGeom>
            <a:solidFill>
              <a:srgbClr val="B2015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6" name="Freeform 649">
              <a:extLst>
                <a:ext uri="{FF2B5EF4-FFF2-40B4-BE49-F238E27FC236}">
                  <a16:creationId xmlns:a16="http://schemas.microsoft.com/office/drawing/2014/main" id="{666B617E-D466-6E4E-B3E4-BFFC58B23938}"/>
                </a:ext>
              </a:extLst>
            </p:cNvPr>
            <p:cNvSpPr>
              <a:spLocks noChangeArrowheads="1"/>
            </p:cNvSpPr>
            <p:nvPr/>
          </p:nvSpPr>
          <p:spPr bwMode="auto">
            <a:xfrm>
              <a:off x="5344486" y="9165081"/>
              <a:ext cx="1499603" cy="1142554"/>
            </a:xfrm>
            <a:custGeom>
              <a:avLst/>
              <a:gdLst>
                <a:gd name="T0" fmla="*/ 1143 w 1204"/>
                <a:gd name="T1" fmla="*/ 0 h 919"/>
                <a:gd name="T2" fmla="*/ 926 w 1204"/>
                <a:gd name="T3" fmla="*/ 0 h 919"/>
                <a:gd name="T4" fmla="*/ 168 w 1204"/>
                <a:gd name="T5" fmla="*/ 0 h 919"/>
                <a:gd name="T6" fmla="*/ 60 w 1204"/>
                <a:gd name="T7" fmla="*/ 0 h 919"/>
                <a:gd name="T8" fmla="*/ 0 w 1204"/>
                <a:gd name="T9" fmla="*/ 0 h 919"/>
                <a:gd name="T10" fmla="*/ 0 w 1204"/>
                <a:gd name="T11" fmla="*/ 0 h 919"/>
                <a:gd name="T12" fmla="*/ 60 w 1204"/>
                <a:gd name="T13" fmla="*/ 61 h 919"/>
                <a:gd name="T14" fmla="*/ 60 w 1204"/>
                <a:gd name="T15" fmla="*/ 136 h 919"/>
                <a:gd name="T16" fmla="*/ 60 w 1204"/>
                <a:gd name="T17" fmla="*/ 160 h 919"/>
                <a:gd name="T18" fmla="*/ 60 w 1204"/>
                <a:gd name="T19" fmla="*/ 377 h 919"/>
                <a:gd name="T20" fmla="*/ 60 w 1204"/>
                <a:gd name="T21" fmla="*/ 377 h 919"/>
                <a:gd name="T22" fmla="*/ 602 w 1204"/>
                <a:gd name="T23" fmla="*/ 918 h 919"/>
                <a:gd name="T24" fmla="*/ 602 w 1204"/>
                <a:gd name="T25" fmla="*/ 918 h 919"/>
                <a:gd name="T26" fmla="*/ 1143 w 1204"/>
                <a:gd name="T27" fmla="*/ 377 h 919"/>
                <a:gd name="T28" fmla="*/ 1143 w 1204"/>
                <a:gd name="T29" fmla="*/ 160 h 919"/>
                <a:gd name="T30" fmla="*/ 1143 w 1204"/>
                <a:gd name="T31" fmla="*/ 151 h 919"/>
                <a:gd name="T32" fmla="*/ 1143 w 1204"/>
                <a:gd name="T33" fmla="*/ 61 h 919"/>
                <a:gd name="T34" fmla="*/ 1143 w 1204"/>
                <a:gd name="T35" fmla="*/ 61 h 919"/>
                <a:gd name="T36" fmla="*/ 1203 w 1204"/>
                <a:gd name="T37" fmla="*/ 0 h 919"/>
                <a:gd name="T38" fmla="*/ 1143 w 1204"/>
                <a:gd name="T39" fmla="*/ 0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4" h="919">
                  <a:moveTo>
                    <a:pt x="1143" y="0"/>
                  </a:moveTo>
                  <a:lnTo>
                    <a:pt x="926" y="0"/>
                  </a:lnTo>
                  <a:lnTo>
                    <a:pt x="168" y="0"/>
                  </a:lnTo>
                  <a:lnTo>
                    <a:pt x="60" y="0"/>
                  </a:lnTo>
                  <a:lnTo>
                    <a:pt x="0" y="0"/>
                  </a:lnTo>
                  <a:lnTo>
                    <a:pt x="0" y="0"/>
                  </a:lnTo>
                  <a:cubicBezTo>
                    <a:pt x="33" y="0"/>
                    <a:pt x="60" y="27"/>
                    <a:pt x="60" y="61"/>
                  </a:cubicBezTo>
                  <a:lnTo>
                    <a:pt x="60" y="136"/>
                  </a:lnTo>
                  <a:lnTo>
                    <a:pt x="60" y="160"/>
                  </a:lnTo>
                  <a:lnTo>
                    <a:pt x="60" y="377"/>
                  </a:lnTo>
                  <a:lnTo>
                    <a:pt x="60" y="377"/>
                  </a:lnTo>
                  <a:cubicBezTo>
                    <a:pt x="60" y="676"/>
                    <a:pt x="303" y="918"/>
                    <a:pt x="602" y="918"/>
                  </a:cubicBezTo>
                  <a:lnTo>
                    <a:pt x="602" y="918"/>
                  </a:lnTo>
                  <a:cubicBezTo>
                    <a:pt x="901" y="918"/>
                    <a:pt x="1143" y="676"/>
                    <a:pt x="1143" y="377"/>
                  </a:cubicBezTo>
                  <a:lnTo>
                    <a:pt x="1143" y="160"/>
                  </a:lnTo>
                  <a:lnTo>
                    <a:pt x="1143" y="151"/>
                  </a:lnTo>
                  <a:lnTo>
                    <a:pt x="1143" y="61"/>
                  </a:lnTo>
                  <a:lnTo>
                    <a:pt x="1143" y="61"/>
                  </a:lnTo>
                  <a:cubicBezTo>
                    <a:pt x="1143" y="27"/>
                    <a:pt x="1170" y="0"/>
                    <a:pt x="1203" y="0"/>
                  </a:cubicBezTo>
                  <a:lnTo>
                    <a:pt x="1143" y="0"/>
                  </a:lnTo>
                </a:path>
              </a:pathLst>
            </a:custGeom>
            <a:solidFill>
              <a:srgbClr val="ED017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7" name="Freeform 650">
              <a:extLst>
                <a:ext uri="{FF2B5EF4-FFF2-40B4-BE49-F238E27FC236}">
                  <a16:creationId xmlns:a16="http://schemas.microsoft.com/office/drawing/2014/main" id="{025DF3D8-8E48-BF40-B359-D23B2201B880}"/>
                </a:ext>
              </a:extLst>
            </p:cNvPr>
            <p:cNvSpPr>
              <a:spLocks noChangeArrowheads="1"/>
            </p:cNvSpPr>
            <p:nvPr/>
          </p:nvSpPr>
          <p:spPr bwMode="auto">
            <a:xfrm>
              <a:off x="5267584" y="9165081"/>
              <a:ext cx="153804" cy="203244"/>
            </a:xfrm>
            <a:custGeom>
              <a:avLst/>
              <a:gdLst>
                <a:gd name="T0" fmla="*/ 121 w 122"/>
                <a:gd name="T1" fmla="*/ 160 h 161"/>
                <a:gd name="T2" fmla="*/ 121 w 122"/>
                <a:gd name="T3" fmla="*/ 61 h 161"/>
                <a:gd name="T4" fmla="*/ 121 w 122"/>
                <a:gd name="T5" fmla="*/ 61 h 161"/>
                <a:gd name="T6" fmla="*/ 61 w 122"/>
                <a:gd name="T7" fmla="*/ 0 h 161"/>
                <a:gd name="T8" fmla="*/ 61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7"/>
                    <a:pt x="94" y="0"/>
                    <a:pt x="61" y="0"/>
                  </a:cubicBezTo>
                  <a:lnTo>
                    <a:pt x="61" y="0"/>
                  </a:lnTo>
                  <a:cubicBezTo>
                    <a:pt x="27" y="0"/>
                    <a:pt x="0" y="27"/>
                    <a:pt x="0" y="61"/>
                  </a:cubicBezTo>
                  <a:lnTo>
                    <a:pt x="0" y="160"/>
                  </a:lnTo>
                  <a:lnTo>
                    <a:pt x="121" y="160"/>
                  </a:lnTo>
                </a:path>
              </a:pathLst>
            </a:custGeom>
            <a:solidFill>
              <a:srgbClr val="B2015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48" name="Group 47">
            <a:extLst>
              <a:ext uri="{FF2B5EF4-FFF2-40B4-BE49-F238E27FC236}">
                <a16:creationId xmlns:a16="http://schemas.microsoft.com/office/drawing/2014/main" id="{D8EAC5CE-57E6-D146-BAE0-64BB447C60A6}"/>
              </a:ext>
            </a:extLst>
          </p:cNvPr>
          <p:cNvGrpSpPr/>
          <p:nvPr/>
        </p:nvGrpSpPr>
        <p:grpSpPr>
          <a:xfrm>
            <a:off x="8729916" y="4582541"/>
            <a:ext cx="826702" cy="571277"/>
            <a:chOff x="17456656" y="9165081"/>
            <a:chExt cx="1653403" cy="1142554"/>
          </a:xfrm>
        </p:grpSpPr>
        <p:sp>
          <p:nvSpPr>
            <p:cNvPr id="49" name="Freeform 651">
              <a:extLst>
                <a:ext uri="{FF2B5EF4-FFF2-40B4-BE49-F238E27FC236}">
                  <a16:creationId xmlns:a16="http://schemas.microsoft.com/office/drawing/2014/main" id="{AF30273D-805B-6440-9595-F5DD5C89D859}"/>
                </a:ext>
              </a:extLst>
            </p:cNvPr>
            <p:cNvSpPr>
              <a:spLocks noChangeArrowheads="1"/>
            </p:cNvSpPr>
            <p:nvPr/>
          </p:nvSpPr>
          <p:spPr bwMode="auto">
            <a:xfrm>
              <a:off x="18956255" y="9165081"/>
              <a:ext cx="153804" cy="203244"/>
            </a:xfrm>
            <a:custGeom>
              <a:avLst/>
              <a:gdLst>
                <a:gd name="T0" fmla="*/ 121 w 122"/>
                <a:gd name="T1" fmla="*/ 160 h 161"/>
                <a:gd name="T2" fmla="*/ 121 w 122"/>
                <a:gd name="T3" fmla="*/ 61 h 161"/>
                <a:gd name="T4" fmla="*/ 121 w 122"/>
                <a:gd name="T5" fmla="*/ 61 h 161"/>
                <a:gd name="T6" fmla="*/ 60 w 122"/>
                <a:gd name="T7" fmla="*/ 0 h 161"/>
                <a:gd name="T8" fmla="*/ 60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7"/>
                    <a:pt x="94" y="0"/>
                    <a:pt x="60" y="0"/>
                  </a:cubicBezTo>
                  <a:lnTo>
                    <a:pt x="60" y="0"/>
                  </a:lnTo>
                  <a:cubicBezTo>
                    <a:pt x="27" y="0"/>
                    <a:pt x="0" y="27"/>
                    <a:pt x="0" y="61"/>
                  </a:cubicBezTo>
                  <a:lnTo>
                    <a:pt x="0" y="160"/>
                  </a:lnTo>
                  <a:lnTo>
                    <a:pt x="121" y="160"/>
                  </a:lnTo>
                </a:path>
              </a:pathLst>
            </a:custGeom>
            <a:solidFill>
              <a:srgbClr val="91061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0" name="Freeform 652">
              <a:extLst>
                <a:ext uri="{FF2B5EF4-FFF2-40B4-BE49-F238E27FC236}">
                  <a16:creationId xmlns:a16="http://schemas.microsoft.com/office/drawing/2014/main" id="{7778106E-93EC-CF41-8CE5-757136965B3B}"/>
                </a:ext>
              </a:extLst>
            </p:cNvPr>
            <p:cNvSpPr>
              <a:spLocks noChangeArrowheads="1"/>
            </p:cNvSpPr>
            <p:nvPr/>
          </p:nvSpPr>
          <p:spPr bwMode="auto">
            <a:xfrm>
              <a:off x="17533558" y="9165081"/>
              <a:ext cx="1499601" cy="1142554"/>
            </a:xfrm>
            <a:custGeom>
              <a:avLst/>
              <a:gdLst>
                <a:gd name="T0" fmla="*/ 1143 w 1204"/>
                <a:gd name="T1" fmla="*/ 0 h 919"/>
                <a:gd name="T2" fmla="*/ 927 w 1204"/>
                <a:gd name="T3" fmla="*/ 0 h 919"/>
                <a:gd name="T4" fmla="*/ 168 w 1204"/>
                <a:gd name="T5" fmla="*/ 0 h 919"/>
                <a:gd name="T6" fmla="*/ 60 w 1204"/>
                <a:gd name="T7" fmla="*/ 0 h 919"/>
                <a:gd name="T8" fmla="*/ 0 w 1204"/>
                <a:gd name="T9" fmla="*/ 0 h 919"/>
                <a:gd name="T10" fmla="*/ 0 w 1204"/>
                <a:gd name="T11" fmla="*/ 0 h 919"/>
                <a:gd name="T12" fmla="*/ 60 w 1204"/>
                <a:gd name="T13" fmla="*/ 61 h 919"/>
                <a:gd name="T14" fmla="*/ 60 w 1204"/>
                <a:gd name="T15" fmla="*/ 136 h 919"/>
                <a:gd name="T16" fmla="*/ 60 w 1204"/>
                <a:gd name="T17" fmla="*/ 160 h 919"/>
                <a:gd name="T18" fmla="*/ 60 w 1204"/>
                <a:gd name="T19" fmla="*/ 377 h 919"/>
                <a:gd name="T20" fmla="*/ 60 w 1204"/>
                <a:gd name="T21" fmla="*/ 377 h 919"/>
                <a:gd name="T22" fmla="*/ 602 w 1204"/>
                <a:gd name="T23" fmla="*/ 918 h 919"/>
                <a:gd name="T24" fmla="*/ 602 w 1204"/>
                <a:gd name="T25" fmla="*/ 918 h 919"/>
                <a:gd name="T26" fmla="*/ 1143 w 1204"/>
                <a:gd name="T27" fmla="*/ 377 h 919"/>
                <a:gd name="T28" fmla="*/ 1143 w 1204"/>
                <a:gd name="T29" fmla="*/ 160 h 919"/>
                <a:gd name="T30" fmla="*/ 1143 w 1204"/>
                <a:gd name="T31" fmla="*/ 151 h 919"/>
                <a:gd name="T32" fmla="*/ 1143 w 1204"/>
                <a:gd name="T33" fmla="*/ 61 h 919"/>
                <a:gd name="T34" fmla="*/ 1143 w 1204"/>
                <a:gd name="T35" fmla="*/ 61 h 919"/>
                <a:gd name="T36" fmla="*/ 1203 w 1204"/>
                <a:gd name="T37" fmla="*/ 0 h 919"/>
                <a:gd name="T38" fmla="*/ 1143 w 1204"/>
                <a:gd name="T39" fmla="*/ 0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4" h="919">
                  <a:moveTo>
                    <a:pt x="1143" y="0"/>
                  </a:moveTo>
                  <a:lnTo>
                    <a:pt x="927" y="0"/>
                  </a:lnTo>
                  <a:lnTo>
                    <a:pt x="168" y="0"/>
                  </a:lnTo>
                  <a:lnTo>
                    <a:pt x="60" y="0"/>
                  </a:lnTo>
                  <a:lnTo>
                    <a:pt x="0" y="0"/>
                  </a:lnTo>
                  <a:lnTo>
                    <a:pt x="0" y="0"/>
                  </a:lnTo>
                  <a:cubicBezTo>
                    <a:pt x="33" y="0"/>
                    <a:pt x="60" y="27"/>
                    <a:pt x="60" y="61"/>
                  </a:cubicBezTo>
                  <a:lnTo>
                    <a:pt x="60" y="136"/>
                  </a:lnTo>
                  <a:lnTo>
                    <a:pt x="60" y="160"/>
                  </a:lnTo>
                  <a:lnTo>
                    <a:pt x="60" y="377"/>
                  </a:lnTo>
                  <a:lnTo>
                    <a:pt x="60" y="377"/>
                  </a:lnTo>
                  <a:cubicBezTo>
                    <a:pt x="60" y="676"/>
                    <a:pt x="303" y="918"/>
                    <a:pt x="602" y="918"/>
                  </a:cubicBezTo>
                  <a:lnTo>
                    <a:pt x="602" y="918"/>
                  </a:lnTo>
                  <a:cubicBezTo>
                    <a:pt x="901" y="918"/>
                    <a:pt x="1143" y="676"/>
                    <a:pt x="1143" y="377"/>
                  </a:cubicBezTo>
                  <a:lnTo>
                    <a:pt x="1143" y="160"/>
                  </a:lnTo>
                  <a:lnTo>
                    <a:pt x="1143" y="151"/>
                  </a:lnTo>
                  <a:lnTo>
                    <a:pt x="1143" y="61"/>
                  </a:lnTo>
                  <a:lnTo>
                    <a:pt x="1143" y="61"/>
                  </a:lnTo>
                  <a:cubicBezTo>
                    <a:pt x="1143" y="27"/>
                    <a:pt x="1170" y="0"/>
                    <a:pt x="1203" y="0"/>
                  </a:cubicBezTo>
                  <a:lnTo>
                    <a:pt x="1143" y="0"/>
                  </a:lnTo>
                </a:path>
              </a:pathLst>
            </a:custGeom>
            <a:solidFill>
              <a:srgbClr val="C1081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1" name="Freeform 653">
              <a:extLst>
                <a:ext uri="{FF2B5EF4-FFF2-40B4-BE49-F238E27FC236}">
                  <a16:creationId xmlns:a16="http://schemas.microsoft.com/office/drawing/2014/main" id="{A8569761-C16D-F44F-B6BE-9E3FFFBED30C}"/>
                </a:ext>
              </a:extLst>
            </p:cNvPr>
            <p:cNvSpPr>
              <a:spLocks noChangeArrowheads="1"/>
            </p:cNvSpPr>
            <p:nvPr/>
          </p:nvSpPr>
          <p:spPr bwMode="auto">
            <a:xfrm>
              <a:off x="17456656" y="9165081"/>
              <a:ext cx="153804" cy="203244"/>
            </a:xfrm>
            <a:custGeom>
              <a:avLst/>
              <a:gdLst>
                <a:gd name="T0" fmla="*/ 121 w 122"/>
                <a:gd name="T1" fmla="*/ 160 h 161"/>
                <a:gd name="T2" fmla="*/ 121 w 122"/>
                <a:gd name="T3" fmla="*/ 61 h 161"/>
                <a:gd name="T4" fmla="*/ 121 w 122"/>
                <a:gd name="T5" fmla="*/ 61 h 161"/>
                <a:gd name="T6" fmla="*/ 61 w 122"/>
                <a:gd name="T7" fmla="*/ 0 h 161"/>
                <a:gd name="T8" fmla="*/ 61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7"/>
                    <a:pt x="94" y="0"/>
                    <a:pt x="61" y="0"/>
                  </a:cubicBezTo>
                  <a:lnTo>
                    <a:pt x="61" y="0"/>
                  </a:lnTo>
                  <a:cubicBezTo>
                    <a:pt x="27" y="0"/>
                    <a:pt x="0" y="27"/>
                    <a:pt x="0" y="61"/>
                  </a:cubicBezTo>
                  <a:lnTo>
                    <a:pt x="0" y="160"/>
                  </a:lnTo>
                  <a:lnTo>
                    <a:pt x="121" y="160"/>
                  </a:lnTo>
                </a:path>
              </a:pathLst>
            </a:custGeom>
            <a:solidFill>
              <a:srgbClr val="91061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52" name="Group 51">
            <a:extLst>
              <a:ext uri="{FF2B5EF4-FFF2-40B4-BE49-F238E27FC236}">
                <a16:creationId xmlns:a16="http://schemas.microsoft.com/office/drawing/2014/main" id="{1CC7CCA8-7C13-AA47-987E-1DD7C7AD5A0F}"/>
              </a:ext>
            </a:extLst>
          </p:cNvPr>
          <p:cNvGrpSpPr/>
          <p:nvPr/>
        </p:nvGrpSpPr>
        <p:grpSpPr>
          <a:xfrm>
            <a:off x="8120187" y="2418281"/>
            <a:ext cx="826703" cy="574024"/>
            <a:chOff x="16237198" y="4836561"/>
            <a:chExt cx="1653405" cy="1148048"/>
          </a:xfrm>
        </p:grpSpPr>
        <p:sp>
          <p:nvSpPr>
            <p:cNvPr id="53" name="Freeform 654">
              <a:extLst>
                <a:ext uri="{FF2B5EF4-FFF2-40B4-BE49-F238E27FC236}">
                  <a16:creationId xmlns:a16="http://schemas.microsoft.com/office/drawing/2014/main" id="{D4C77BA6-28CA-9B48-9029-014DE0A3DF9A}"/>
                </a:ext>
              </a:extLst>
            </p:cNvPr>
            <p:cNvSpPr>
              <a:spLocks noChangeArrowheads="1"/>
            </p:cNvSpPr>
            <p:nvPr/>
          </p:nvSpPr>
          <p:spPr bwMode="auto">
            <a:xfrm>
              <a:off x="17736799" y="4836561"/>
              <a:ext cx="153804" cy="203244"/>
            </a:xfrm>
            <a:custGeom>
              <a:avLst/>
              <a:gdLst>
                <a:gd name="T0" fmla="*/ 121 w 122"/>
                <a:gd name="T1" fmla="*/ 160 h 161"/>
                <a:gd name="T2" fmla="*/ 121 w 122"/>
                <a:gd name="T3" fmla="*/ 61 h 161"/>
                <a:gd name="T4" fmla="*/ 121 w 122"/>
                <a:gd name="T5" fmla="*/ 61 h 161"/>
                <a:gd name="T6" fmla="*/ 61 w 122"/>
                <a:gd name="T7" fmla="*/ 0 h 161"/>
                <a:gd name="T8" fmla="*/ 61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7"/>
                    <a:pt x="95" y="0"/>
                    <a:pt x="61" y="0"/>
                  </a:cubicBezTo>
                  <a:lnTo>
                    <a:pt x="61" y="0"/>
                  </a:lnTo>
                  <a:cubicBezTo>
                    <a:pt x="28" y="0"/>
                    <a:pt x="0" y="27"/>
                    <a:pt x="0" y="61"/>
                  </a:cubicBezTo>
                  <a:lnTo>
                    <a:pt x="0" y="160"/>
                  </a:lnTo>
                  <a:lnTo>
                    <a:pt x="121" y="160"/>
                  </a:lnTo>
                </a:path>
              </a:pathLst>
            </a:custGeom>
            <a:solidFill>
              <a:srgbClr val="5944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4" name="Freeform 655">
              <a:extLst>
                <a:ext uri="{FF2B5EF4-FFF2-40B4-BE49-F238E27FC236}">
                  <a16:creationId xmlns:a16="http://schemas.microsoft.com/office/drawing/2014/main" id="{C00E67A4-EA51-BC44-ABF1-A60E96B9014D}"/>
                </a:ext>
              </a:extLst>
            </p:cNvPr>
            <p:cNvSpPr>
              <a:spLocks noChangeArrowheads="1"/>
            </p:cNvSpPr>
            <p:nvPr/>
          </p:nvSpPr>
          <p:spPr bwMode="auto">
            <a:xfrm>
              <a:off x="16314102" y="4836561"/>
              <a:ext cx="1499601" cy="1148048"/>
            </a:xfrm>
            <a:custGeom>
              <a:avLst/>
              <a:gdLst>
                <a:gd name="T0" fmla="*/ 1143 w 1205"/>
                <a:gd name="T1" fmla="*/ 0 h 920"/>
                <a:gd name="T2" fmla="*/ 927 w 1205"/>
                <a:gd name="T3" fmla="*/ 0 h 920"/>
                <a:gd name="T4" fmla="*/ 168 w 1205"/>
                <a:gd name="T5" fmla="*/ 0 h 920"/>
                <a:gd name="T6" fmla="*/ 61 w 1205"/>
                <a:gd name="T7" fmla="*/ 0 h 920"/>
                <a:gd name="T8" fmla="*/ 0 w 1205"/>
                <a:gd name="T9" fmla="*/ 0 h 920"/>
                <a:gd name="T10" fmla="*/ 0 w 1205"/>
                <a:gd name="T11" fmla="*/ 0 h 920"/>
                <a:gd name="T12" fmla="*/ 61 w 1205"/>
                <a:gd name="T13" fmla="*/ 61 h 920"/>
                <a:gd name="T14" fmla="*/ 61 w 1205"/>
                <a:gd name="T15" fmla="*/ 136 h 920"/>
                <a:gd name="T16" fmla="*/ 61 w 1205"/>
                <a:gd name="T17" fmla="*/ 160 h 920"/>
                <a:gd name="T18" fmla="*/ 61 w 1205"/>
                <a:gd name="T19" fmla="*/ 377 h 920"/>
                <a:gd name="T20" fmla="*/ 61 w 1205"/>
                <a:gd name="T21" fmla="*/ 377 h 920"/>
                <a:gd name="T22" fmla="*/ 602 w 1205"/>
                <a:gd name="T23" fmla="*/ 919 h 920"/>
                <a:gd name="T24" fmla="*/ 602 w 1205"/>
                <a:gd name="T25" fmla="*/ 919 h 920"/>
                <a:gd name="T26" fmla="*/ 1143 w 1205"/>
                <a:gd name="T27" fmla="*/ 377 h 920"/>
                <a:gd name="T28" fmla="*/ 1143 w 1205"/>
                <a:gd name="T29" fmla="*/ 160 h 920"/>
                <a:gd name="T30" fmla="*/ 1143 w 1205"/>
                <a:gd name="T31" fmla="*/ 150 h 920"/>
                <a:gd name="T32" fmla="*/ 1143 w 1205"/>
                <a:gd name="T33" fmla="*/ 61 h 920"/>
                <a:gd name="T34" fmla="*/ 1143 w 1205"/>
                <a:gd name="T35" fmla="*/ 61 h 920"/>
                <a:gd name="T36" fmla="*/ 1204 w 1205"/>
                <a:gd name="T37" fmla="*/ 0 h 920"/>
                <a:gd name="T38" fmla="*/ 1143 w 1205"/>
                <a:gd name="T39" fmla="*/ 0 h 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5" h="920">
                  <a:moveTo>
                    <a:pt x="1143" y="0"/>
                  </a:moveTo>
                  <a:lnTo>
                    <a:pt x="927" y="0"/>
                  </a:lnTo>
                  <a:lnTo>
                    <a:pt x="168" y="0"/>
                  </a:lnTo>
                  <a:lnTo>
                    <a:pt x="61" y="0"/>
                  </a:lnTo>
                  <a:lnTo>
                    <a:pt x="0" y="0"/>
                  </a:lnTo>
                  <a:lnTo>
                    <a:pt x="0" y="0"/>
                  </a:lnTo>
                  <a:cubicBezTo>
                    <a:pt x="34" y="0"/>
                    <a:pt x="61" y="27"/>
                    <a:pt x="61" y="61"/>
                  </a:cubicBezTo>
                  <a:lnTo>
                    <a:pt x="61" y="136"/>
                  </a:lnTo>
                  <a:lnTo>
                    <a:pt x="61" y="160"/>
                  </a:lnTo>
                  <a:lnTo>
                    <a:pt x="61" y="377"/>
                  </a:lnTo>
                  <a:lnTo>
                    <a:pt x="61" y="377"/>
                  </a:lnTo>
                  <a:cubicBezTo>
                    <a:pt x="61" y="676"/>
                    <a:pt x="303" y="919"/>
                    <a:pt x="602" y="919"/>
                  </a:cubicBezTo>
                  <a:lnTo>
                    <a:pt x="602" y="919"/>
                  </a:lnTo>
                  <a:cubicBezTo>
                    <a:pt x="901" y="919"/>
                    <a:pt x="1143" y="676"/>
                    <a:pt x="1143" y="377"/>
                  </a:cubicBezTo>
                  <a:lnTo>
                    <a:pt x="1143" y="160"/>
                  </a:lnTo>
                  <a:lnTo>
                    <a:pt x="1143" y="150"/>
                  </a:lnTo>
                  <a:lnTo>
                    <a:pt x="1143" y="61"/>
                  </a:lnTo>
                  <a:lnTo>
                    <a:pt x="1143" y="61"/>
                  </a:lnTo>
                  <a:cubicBezTo>
                    <a:pt x="1143" y="27"/>
                    <a:pt x="1171" y="0"/>
                    <a:pt x="1204" y="0"/>
                  </a:cubicBezTo>
                  <a:lnTo>
                    <a:pt x="1143" y="0"/>
                  </a:lnTo>
                </a:path>
              </a:pathLst>
            </a:custGeom>
            <a:solidFill>
              <a:srgbClr val="765BA7"/>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5" name="Freeform 656">
              <a:extLst>
                <a:ext uri="{FF2B5EF4-FFF2-40B4-BE49-F238E27FC236}">
                  <a16:creationId xmlns:a16="http://schemas.microsoft.com/office/drawing/2014/main" id="{CEF76956-F0CC-BE4D-BD0A-842B754D95F8}"/>
                </a:ext>
              </a:extLst>
            </p:cNvPr>
            <p:cNvSpPr>
              <a:spLocks noChangeArrowheads="1"/>
            </p:cNvSpPr>
            <p:nvPr/>
          </p:nvSpPr>
          <p:spPr bwMode="auto">
            <a:xfrm>
              <a:off x="16237198" y="4836561"/>
              <a:ext cx="153804" cy="203244"/>
            </a:xfrm>
            <a:custGeom>
              <a:avLst/>
              <a:gdLst>
                <a:gd name="T0" fmla="*/ 121 w 122"/>
                <a:gd name="T1" fmla="*/ 160 h 161"/>
                <a:gd name="T2" fmla="*/ 121 w 122"/>
                <a:gd name="T3" fmla="*/ 61 h 161"/>
                <a:gd name="T4" fmla="*/ 121 w 122"/>
                <a:gd name="T5" fmla="*/ 61 h 161"/>
                <a:gd name="T6" fmla="*/ 60 w 122"/>
                <a:gd name="T7" fmla="*/ 0 h 161"/>
                <a:gd name="T8" fmla="*/ 60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7"/>
                    <a:pt x="94" y="0"/>
                    <a:pt x="60" y="0"/>
                  </a:cubicBezTo>
                  <a:lnTo>
                    <a:pt x="60" y="0"/>
                  </a:lnTo>
                  <a:cubicBezTo>
                    <a:pt x="27" y="0"/>
                    <a:pt x="0" y="27"/>
                    <a:pt x="0" y="61"/>
                  </a:cubicBezTo>
                  <a:lnTo>
                    <a:pt x="0" y="160"/>
                  </a:lnTo>
                  <a:lnTo>
                    <a:pt x="121" y="160"/>
                  </a:lnTo>
                </a:path>
              </a:pathLst>
            </a:custGeom>
            <a:solidFill>
              <a:srgbClr val="59447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56" name="Group 55">
            <a:extLst>
              <a:ext uri="{FF2B5EF4-FFF2-40B4-BE49-F238E27FC236}">
                <a16:creationId xmlns:a16="http://schemas.microsoft.com/office/drawing/2014/main" id="{93255002-3838-DF42-B9E1-A3D59ACFDF7B}"/>
              </a:ext>
            </a:extLst>
          </p:cNvPr>
          <p:cNvGrpSpPr/>
          <p:nvPr/>
        </p:nvGrpSpPr>
        <p:grpSpPr>
          <a:xfrm>
            <a:off x="5684020" y="254020"/>
            <a:ext cx="823957" cy="574024"/>
            <a:chOff x="11364864" y="508040"/>
            <a:chExt cx="1647914" cy="1148048"/>
          </a:xfrm>
        </p:grpSpPr>
        <p:sp>
          <p:nvSpPr>
            <p:cNvPr id="57" name="Freeform 657">
              <a:extLst>
                <a:ext uri="{FF2B5EF4-FFF2-40B4-BE49-F238E27FC236}">
                  <a16:creationId xmlns:a16="http://schemas.microsoft.com/office/drawing/2014/main" id="{E71D5DE4-F7ED-254B-950F-5631B1279F0A}"/>
                </a:ext>
              </a:extLst>
            </p:cNvPr>
            <p:cNvSpPr>
              <a:spLocks noChangeArrowheads="1"/>
            </p:cNvSpPr>
            <p:nvPr/>
          </p:nvSpPr>
          <p:spPr bwMode="auto">
            <a:xfrm>
              <a:off x="12858974" y="508040"/>
              <a:ext cx="153804" cy="203244"/>
            </a:xfrm>
            <a:custGeom>
              <a:avLst/>
              <a:gdLst>
                <a:gd name="T0" fmla="*/ 121 w 122"/>
                <a:gd name="T1" fmla="*/ 160 h 161"/>
                <a:gd name="T2" fmla="*/ 121 w 122"/>
                <a:gd name="T3" fmla="*/ 61 h 161"/>
                <a:gd name="T4" fmla="*/ 121 w 122"/>
                <a:gd name="T5" fmla="*/ 61 h 161"/>
                <a:gd name="T6" fmla="*/ 61 w 122"/>
                <a:gd name="T7" fmla="*/ 0 h 161"/>
                <a:gd name="T8" fmla="*/ 61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8"/>
                    <a:pt x="95" y="0"/>
                    <a:pt x="61" y="0"/>
                  </a:cubicBezTo>
                  <a:lnTo>
                    <a:pt x="61" y="0"/>
                  </a:lnTo>
                  <a:cubicBezTo>
                    <a:pt x="28" y="0"/>
                    <a:pt x="0" y="28"/>
                    <a:pt x="0" y="61"/>
                  </a:cubicBezTo>
                  <a:lnTo>
                    <a:pt x="0" y="160"/>
                  </a:lnTo>
                  <a:lnTo>
                    <a:pt x="121" y="160"/>
                  </a:lnTo>
                </a:path>
              </a:pathLst>
            </a:custGeom>
            <a:solidFill>
              <a:srgbClr val="BF9B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8" name="Freeform 658">
              <a:extLst>
                <a:ext uri="{FF2B5EF4-FFF2-40B4-BE49-F238E27FC236}">
                  <a16:creationId xmlns:a16="http://schemas.microsoft.com/office/drawing/2014/main" id="{9DA39033-FF29-8843-BD9F-0D0AD18EB9FF}"/>
                </a:ext>
              </a:extLst>
            </p:cNvPr>
            <p:cNvSpPr>
              <a:spLocks noChangeArrowheads="1"/>
            </p:cNvSpPr>
            <p:nvPr/>
          </p:nvSpPr>
          <p:spPr bwMode="auto">
            <a:xfrm>
              <a:off x="11436278" y="508040"/>
              <a:ext cx="1499601" cy="1148048"/>
            </a:xfrm>
            <a:custGeom>
              <a:avLst/>
              <a:gdLst>
                <a:gd name="T0" fmla="*/ 1142 w 1204"/>
                <a:gd name="T1" fmla="*/ 0 h 920"/>
                <a:gd name="T2" fmla="*/ 926 w 1204"/>
                <a:gd name="T3" fmla="*/ 0 h 920"/>
                <a:gd name="T4" fmla="*/ 168 w 1204"/>
                <a:gd name="T5" fmla="*/ 0 h 920"/>
                <a:gd name="T6" fmla="*/ 61 w 1204"/>
                <a:gd name="T7" fmla="*/ 0 h 920"/>
                <a:gd name="T8" fmla="*/ 0 w 1204"/>
                <a:gd name="T9" fmla="*/ 0 h 920"/>
                <a:gd name="T10" fmla="*/ 0 w 1204"/>
                <a:gd name="T11" fmla="*/ 0 h 920"/>
                <a:gd name="T12" fmla="*/ 61 w 1204"/>
                <a:gd name="T13" fmla="*/ 61 h 920"/>
                <a:gd name="T14" fmla="*/ 61 w 1204"/>
                <a:gd name="T15" fmla="*/ 136 h 920"/>
                <a:gd name="T16" fmla="*/ 61 w 1204"/>
                <a:gd name="T17" fmla="*/ 160 h 920"/>
                <a:gd name="T18" fmla="*/ 61 w 1204"/>
                <a:gd name="T19" fmla="*/ 377 h 920"/>
                <a:gd name="T20" fmla="*/ 61 w 1204"/>
                <a:gd name="T21" fmla="*/ 377 h 920"/>
                <a:gd name="T22" fmla="*/ 602 w 1204"/>
                <a:gd name="T23" fmla="*/ 919 h 920"/>
                <a:gd name="T24" fmla="*/ 602 w 1204"/>
                <a:gd name="T25" fmla="*/ 919 h 920"/>
                <a:gd name="T26" fmla="*/ 1142 w 1204"/>
                <a:gd name="T27" fmla="*/ 377 h 920"/>
                <a:gd name="T28" fmla="*/ 1142 w 1204"/>
                <a:gd name="T29" fmla="*/ 160 h 920"/>
                <a:gd name="T30" fmla="*/ 1142 w 1204"/>
                <a:gd name="T31" fmla="*/ 150 h 920"/>
                <a:gd name="T32" fmla="*/ 1142 w 1204"/>
                <a:gd name="T33" fmla="*/ 61 h 920"/>
                <a:gd name="T34" fmla="*/ 1142 w 1204"/>
                <a:gd name="T35" fmla="*/ 61 h 920"/>
                <a:gd name="T36" fmla="*/ 1203 w 1204"/>
                <a:gd name="T37" fmla="*/ 0 h 920"/>
                <a:gd name="T38" fmla="*/ 1142 w 1204"/>
                <a:gd name="T39" fmla="*/ 0 h 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4" h="920">
                  <a:moveTo>
                    <a:pt x="1142" y="0"/>
                  </a:moveTo>
                  <a:lnTo>
                    <a:pt x="926" y="0"/>
                  </a:lnTo>
                  <a:lnTo>
                    <a:pt x="168" y="0"/>
                  </a:lnTo>
                  <a:lnTo>
                    <a:pt x="61" y="0"/>
                  </a:lnTo>
                  <a:lnTo>
                    <a:pt x="0" y="0"/>
                  </a:lnTo>
                  <a:lnTo>
                    <a:pt x="0" y="0"/>
                  </a:lnTo>
                  <a:cubicBezTo>
                    <a:pt x="33" y="0"/>
                    <a:pt x="61" y="28"/>
                    <a:pt x="61" y="61"/>
                  </a:cubicBezTo>
                  <a:lnTo>
                    <a:pt x="61" y="136"/>
                  </a:lnTo>
                  <a:lnTo>
                    <a:pt x="61" y="160"/>
                  </a:lnTo>
                  <a:lnTo>
                    <a:pt x="61" y="377"/>
                  </a:lnTo>
                  <a:lnTo>
                    <a:pt x="61" y="377"/>
                  </a:lnTo>
                  <a:cubicBezTo>
                    <a:pt x="61" y="677"/>
                    <a:pt x="303" y="919"/>
                    <a:pt x="602" y="919"/>
                  </a:cubicBezTo>
                  <a:lnTo>
                    <a:pt x="602" y="919"/>
                  </a:lnTo>
                  <a:cubicBezTo>
                    <a:pt x="900" y="919"/>
                    <a:pt x="1142" y="677"/>
                    <a:pt x="1142" y="377"/>
                  </a:cubicBezTo>
                  <a:lnTo>
                    <a:pt x="1142" y="160"/>
                  </a:lnTo>
                  <a:lnTo>
                    <a:pt x="1142" y="150"/>
                  </a:lnTo>
                  <a:lnTo>
                    <a:pt x="1142" y="61"/>
                  </a:lnTo>
                  <a:lnTo>
                    <a:pt x="1142" y="61"/>
                  </a:lnTo>
                  <a:cubicBezTo>
                    <a:pt x="1142" y="28"/>
                    <a:pt x="1170" y="0"/>
                    <a:pt x="1203" y="0"/>
                  </a:cubicBezTo>
                  <a:lnTo>
                    <a:pt x="1142" y="0"/>
                  </a:lnTo>
                </a:path>
              </a:pathLst>
            </a:custGeom>
            <a:solidFill>
              <a:srgbClr val="FFCF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9" name="Freeform 659">
              <a:extLst>
                <a:ext uri="{FF2B5EF4-FFF2-40B4-BE49-F238E27FC236}">
                  <a16:creationId xmlns:a16="http://schemas.microsoft.com/office/drawing/2014/main" id="{641EF1F8-8B44-D346-A673-EC093517CE66}"/>
                </a:ext>
              </a:extLst>
            </p:cNvPr>
            <p:cNvSpPr>
              <a:spLocks noChangeArrowheads="1"/>
            </p:cNvSpPr>
            <p:nvPr/>
          </p:nvSpPr>
          <p:spPr bwMode="auto">
            <a:xfrm>
              <a:off x="11364864" y="508040"/>
              <a:ext cx="153804" cy="203244"/>
            </a:xfrm>
            <a:custGeom>
              <a:avLst/>
              <a:gdLst>
                <a:gd name="T0" fmla="*/ 121 w 122"/>
                <a:gd name="T1" fmla="*/ 160 h 161"/>
                <a:gd name="T2" fmla="*/ 121 w 122"/>
                <a:gd name="T3" fmla="*/ 61 h 161"/>
                <a:gd name="T4" fmla="*/ 121 w 122"/>
                <a:gd name="T5" fmla="*/ 61 h 161"/>
                <a:gd name="T6" fmla="*/ 60 w 122"/>
                <a:gd name="T7" fmla="*/ 0 h 161"/>
                <a:gd name="T8" fmla="*/ 60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8"/>
                    <a:pt x="93" y="0"/>
                    <a:pt x="60" y="0"/>
                  </a:cubicBezTo>
                  <a:lnTo>
                    <a:pt x="60" y="0"/>
                  </a:lnTo>
                  <a:cubicBezTo>
                    <a:pt x="27" y="0"/>
                    <a:pt x="0" y="28"/>
                    <a:pt x="0" y="61"/>
                  </a:cubicBezTo>
                  <a:lnTo>
                    <a:pt x="0" y="160"/>
                  </a:lnTo>
                  <a:lnTo>
                    <a:pt x="121" y="160"/>
                  </a:lnTo>
                </a:path>
              </a:pathLst>
            </a:custGeom>
            <a:solidFill>
              <a:srgbClr val="BF9B0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60" name="Group 59">
            <a:extLst>
              <a:ext uri="{FF2B5EF4-FFF2-40B4-BE49-F238E27FC236}">
                <a16:creationId xmlns:a16="http://schemas.microsoft.com/office/drawing/2014/main" id="{BE575905-6969-8E4E-B0FF-0A99BC7EACE2}"/>
              </a:ext>
            </a:extLst>
          </p:cNvPr>
          <p:cNvGrpSpPr/>
          <p:nvPr/>
        </p:nvGrpSpPr>
        <p:grpSpPr>
          <a:xfrm>
            <a:off x="8120187" y="254020"/>
            <a:ext cx="823959" cy="574024"/>
            <a:chOff x="16237198" y="508040"/>
            <a:chExt cx="1647917" cy="1148048"/>
          </a:xfrm>
        </p:grpSpPr>
        <p:sp>
          <p:nvSpPr>
            <p:cNvPr id="61" name="Freeform 660">
              <a:extLst>
                <a:ext uri="{FF2B5EF4-FFF2-40B4-BE49-F238E27FC236}">
                  <a16:creationId xmlns:a16="http://schemas.microsoft.com/office/drawing/2014/main" id="{3FBD2B44-853E-B24D-A52C-83BF98CE346C}"/>
                </a:ext>
              </a:extLst>
            </p:cNvPr>
            <p:cNvSpPr>
              <a:spLocks noChangeArrowheads="1"/>
            </p:cNvSpPr>
            <p:nvPr/>
          </p:nvSpPr>
          <p:spPr bwMode="auto">
            <a:xfrm>
              <a:off x="17736801" y="508040"/>
              <a:ext cx="148314" cy="203244"/>
            </a:xfrm>
            <a:custGeom>
              <a:avLst/>
              <a:gdLst>
                <a:gd name="T0" fmla="*/ 120 w 121"/>
                <a:gd name="T1" fmla="*/ 160 h 161"/>
                <a:gd name="T2" fmla="*/ 120 w 121"/>
                <a:gd name="T3" fmla="*/ 61 h 161"/>
                <a:gd name="T4" fmla="*/ 120 w 121"/>
                <a:gd name="T5" fmla="*/ 61 h 161"/>
                <a:gd name="T6" fmla="*/ 60 w 121"/>
                <a:gd name="T7" fmla="*/ 0 h 161"/>
                <a:gd name="T8" fmla="*/ 60 w 121"/>
                <a:gd name="T9" fmla="*/ 0 h 161"/>
                <a:gd name="T10" fmla="*/ 0 w 121"/>
                <a:gd name="T11" fmla="*/ 61 h 161"/>
                <a:gd name="T12" fmla="*/ 0 w 121"/>
                <a:gd name="T13" fmla="*/ 160 h 161"/>
                <a:gd name="T14" fmla="*/ 120 w 121"/>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1" h="161">
                  <a:moveTo>
                    <a:pt x="120" y="160"/>
                  </a:moveTo>
                  <a:lnTo>
                    <a:pt x="120" y="61"/>
                  </a:lnTo>
                  <a:lnTo>
                    <a:pt x="120" y="61"/>
                  </a:lnTo>
                  <a:cubicBezTo>
                    <a:pt x="120" y="28"/>
                    <a:pt x="94" y="0"/>
                    <a:pt x="60" y="0"/>
                  </a:cubicBezTo>
                  <a:lnTo>
                    <a:pt x="60" y="0"/>
                  </a:lnTo>
                  <a:cubicBezTo>
                    <a:pt x="27" y="0"/>
                    <a:pt x="0" y="28"/>
                    <a:pt x="0" y="61"/>
                  </a:cubicBezTo>
                  <a:lnTo>
                    <a:pt x="0" y="160"/>
                  </a:lnTo>
                  <a:lnTo>
                    <a:pt x="120" y="160"/>
                  </a:lnTo>
                </a:path>
              </a:pathLst>
            </a:custGeom>
            <a:solidFill>
              <a:srgbClr val="36825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2" name="Freeform 661">
              <a:extLst>
                <a:ext uri="{FF2B5EF4-FFF2-40B4-BE49-F238E27FC236}">
                  <a16:creationId xmlns:a16="http://schemas.microsoft.com/office/drawing/2014/main" id="{5BB14BAF-9D39-4544-A937-80704642C04B}"/>
                </a:ext>
              </a:extLst>
            </p:cNvPr>
            <p:cNvSpPr>
              <a:spLocks noChangeArrowheads="1"/>
            </p:cNvSpPr>
            <p:nvPr/>
          </p:nvSpPr>
          <p:spPr bwMode="auto">
            <a:xfrm>
              <a:off x="16314102" y="508040"/>
              <a:ext cx="1499601" cy="1148048"/>
            </a:xfrm>
            <a:custGeom>
              <a:avLst/>
              <a:gdLst>
                <a:gd name="T0" fmla="*/ 1144 w 1205"/>
                <a:gd name="T1" fmla="*/ 0 h 920"/>
                <a:gd name="T2" fmla="*/ 927 w 1205"/>
                <a:gd name="T3" fmla="*/ 0 h 920"/>
                <a:gd name="T4" fmla="*/ 168 w 1205"/>
                <a:gd name="T5" fmla="*/ 0 h 920"/>
                <a:gd name="T6" fmla="*/ 61 w 1205"/>
                <a:gd name="T7" fmla="*/ 0 h 920"/>
                <a:gd name="T8" fmla="*/ 0 w 1205"/>
                <a:gd name="T9" fmla="*/ 0 h 920"/>
                <a:gd name="T10" fmla="*/ 0 w 1205"/>
                <a:gd name="T11" fmla="*/ 0 h 920"/>
                <a:gd name="T12" fmla="*/ 61 w 1205"/>
                <a:gd name="T13" fmla="*/ 61 h 920"/>
                <a:gd name="T14" fmla="*/ 61 w 1205"/>
                <a:gd name="T15" fmla="*/ 136 h 920"/>
                <a:gd name="T16" fmla="*/ 61 w 1205"/>
                <a:gd name="T17" fmla="*/ 160 h 920"/>
                <a:gd name="T18" fmla="*/ 61 w 1205"/>
                <a:gd name="T19" fmla="*/ 377 h 920"/>
                <a:gd name="T20" fmla="*/ 61 w 1205"/>
                <a:gd name="T21" fmla="*/ 377 h 920"/>
                <a:gd name="T22" fmla="*/ 602 w 1205"/>
                <a:gd name="T23" fmla="*/ 919 h 920"/>
                <a:gd name="T24" fmla="*/ 602 w 1205"/>
                <a:gd name="T25" fmla="*/ 919 h 920"/>
                <a:gd name="T26" fmla="*/ 1144 w 1205"/>
                <a:gd name="T27" fmla="*/ 377 h 920"/>
                <a:gd name="T28" fmla="*/ 1144 w 1205"/>
                <a:gd name="T29" fmla="*/ 160 h 920"/>
                <a:gd name="T30" fmla="*/ 1144 w 1205"/>
                <a:gd name="T31" fmla="*/ 150 h 920"/>
                <a:gd name="T32" fmla="*/ 1144 w 1205"/>
                <a:gd name="T33" fmla="*/ 61 h 920"/>
                <a:gd name="T34" fmla="*/ 1144 w 1205"/>
                <a:gd name="T35" fmla="*/ 61 h 920"/>
                <a:gd name="T36" fmla="*/ 1204 w 1205"/>
                <a:gd name="T37" fmla="*/ 0 h 920"/>
                <a:gd name="T38" fmla="*/ 1144 w 1205"/>
                <a:gd name="T39" fmla="*/ 0 h 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5" h="920">
                  <a:moveTo>
                    <a:pt x="1144" y="0"/>
                  </a:moveTo>
                  <a:lnTo>
                    <a:pt x="927" y="0"/>
                  </a:lnTo>
                  <a:lnTo>
                    <a:pt x="168" y="0"/>
                  </a:lnTo>
                  <a:lnTo>
                    <a:pt x="61" y="0"/>
                  </a:lnTo>
                  <a:lnTo>
                    <a:pt x="0" y="0"/>
                  </a:lnTo>
                  <a:lnTo>
                    <a:pt x="0" y="0"/>
                  </a:lnTo>
                  <a:cubicBezTo>
                    <a:pt x="34" y="0"/>
                    <a:pt x="61" y="28"/>
                    <a:pt x="61" y="61"/>
                  </a:cubicBezTo>
                  <a:lnTo>
                    <a:pt x="61" y="136"/>
                  </a:lnTo>
                  <a:lnTo>
                    <a:pt x="61" y="160"/>
                  </a:lnTo>
                  <a:lnTo>
                    <a:pt x="61" y="377"/>
                  </a:lnTo>
                  <a:lnTo>
                    <a:pt x="61" y="377"/>
                  </a:lnTo>
                  <a:cubicBezTo>
                    <a:pt x="61" y="677"/>
                    <a:pt x="303" y="919"/>
                    <a:pt x="602" y="919"/>
                  </a:cubicBezTo>
                  <a:lnTo>
                    <a:pt x="602" y="919"/>
                  </a:lnTo>
                  <a:cubicBezTo>
                    <a:pt x="901" y="919"/>
                    <a:pt x="1144" y="677"/>
                    <a:pt x="1144" y="377"/>
                  </a:cubicBezTo>
                  <a:lnTo>
                    <a:pt x="1144" y="160"/>
                  </a:lnTo>
                  <a:lnTo>
                    <a:pt x="1144" y="150"/>
                  </a:lnTo>
                  <a:lnTo>
                    <a:pt x="1144" y="61"/>
                  </a:lnTo>
                  <a:lnTo>
                    <a:pt x="1144" y="61"/>
                  </a:lnTo>
                  <a:cubicBezTo>
                    <a:pt x="1144" y="28"/>
                    <a:pt x="1171" y="0"/>
                    <a:pt x="1204" y="0"/>
                  </a:cubicBezTo>
                  <a:lnTo>
                    <a:pt x="1144" y="0"/>
                  </a:lnTo>
                </a:path>
              </a:pathLst>
            </a:custGeom>
            <a:solidFill>
              <a:srgbClr val="48AD7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3" name="Freeform 662">
              <a:extLst>
                <a:ext uri="{FF2B5EF4-FFF2-40B4-BE49-F238E27FC236}">
                  <a16:creationId xmlns:a16="http://schemas.microsoft.com/office/drawing/2014/main" id="{A36466A2-9FCB-FB48-A3BE-4308B8FB91D3}"/>
                </a:ext>
              </a:extLst>
            </p:cNvPr>
            <p:cNvSpPr>
              <a:spLocks noChangeArrowheads="1"/>
            </p:cNvSpPr>
            <p:nvPr/>
          </p:nvSpPr>
          <p:spPr bwMode="auto">
            <a:xfrm>
              <a:off x="16237198" y="508040"/>
              <a:ext cx="153804" cy="203244"/>
            </a:xfrm>
            <a:custGeom>
              <a:avLst/>
              <a:gdLst>
                <a:gd name="T0" fmla="*/ 121 w 122"/>
                <a:gd name="T1" fmla="*/ 160 h 161"/>
                <a:gd name="T2" fmla="*/ 121 w 122"/>
                <a:gd name="T3" fmla="*/ 61 h 161"/>
                <a:gd name="T4" fmla="*/ 121 w 122"/>
                <a:gd name="T5" fmla="*/ 61 h 161"/>
                <a:gd name="T6" fmla="*/ 60 w 122"/>
                <a:gd name="T7" fmla="*/ 0 h 161"/>
                <a:gd name="T8" fmla="*/ 60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8"/>
                    <a:pt x="94" y="0"/>
                    <a:pt x="60" y="0"/>
                  </a:cubicBezTo>
                  <a:lnTo>
                    <a:pt x="60" y="0"/>
                  </a:lnTo>
                  <a:cubicBezTo>
                    <a:pt x="27" y="0"/>
                    <a:pt x="0" y="28"/>
                    <a:pt x="0" y="61"/>
                  </a:cubicBezTo>
                  <a:lnTo>
                    <a:pt x="0" y="160"/>
                  </a:lnTo>
                  <a:lnTo>
                    <a:pt x="121" y="160"/>
                  </a:lnTo>
                </a:path>
              </a:pathLst>
            </a:custGeom>
            <a:solidFill>
              <a:srgbClr val="368255"/>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64" name="Group 63">
            <a:extLst>
              <a:ext uri="{FF2B5EF4-FFF2-40B4-BE49-F238E27FC236}">
                <a16:creationId xmlns:a16="http://schemas.microsoft.com/office/drawing/2014/main" id="{CF08ABDF-74A8-154E-BB73-C847FFB8AEC8}"/>
              </a:ext>
            </a:extLst>
          </p:cNvPr>
          <p:cNvGrpSpPr/>
          <p:nvPr/>
        </p:nvGrpSpPr>
        <p:grpSpPr>
          <a:xfrm>
            <a:off x="10559100" y="254020"/>
            <a:ext cx="826702" cy="574024"/>
            <a:chOff x="21115025" y="508040"/>
            <a:chExt cx="1653404" cy="1148048"/>
          </a:xfrm>
        </p:grpSpPr>
        <p:sp>
          <p:nvSpPr>
            <p:cNvPr id="65" name="Freeform 663">
              <a:extLst>
                <a:ext uri="{FF2B5EF4-FFF2-40B4-BE49-F238E27FC236}">
                  <a16:creationId xmlns:a16="http://schemas.microsoft.com/office/drawing/2014/main" id="{3F637E3A-6B5F-274E-8D65-AADF717B4C18}"/>
                </a:ext>
              </a:extLst>
            </p:cNvPr>
            <p:cNvSpPr>
              <a:spLocks noChangeArrowheads="1"/>
            </p:cNvSpPr>
            <p:nvPr/>
          </p:nvSpPr>
          <p:spPr bwMode="auto">
            <a:xfrm>
              <a:off x="22614625" y="508040"/>
              <a:ext cx="153804" cy="203244"/>
            </a:xfrm>
            <a:custGeom>
              <a:avLst/>
              <a:gdLst>
                <a:gd name="T0" fmla="*/ 121 w 122"/>
                <a:gd name="T1" fmla="*/ 160 h 161"/>
                <a:gd name="T2" fmla="*/ 121 w 122"/>
                <a:gd name="T3" fmla="*/ 61 h 161"/>
                <a:gd name="T4" fmla="*/ 121 w 122"/>
                <a:gd name="T5" fmla="*/ 61 h 161"/>
                <a:gd name="T6" fmla="*/ 61 w 122"/>
                <a:gd name="T7" fmla="*/ 0 h 161"/>
                <a:gd name="T8" fmla="*/ 61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8"/>
                    <a:pt x="94" y="0"/>
                    <a:pt x="61" y="0"/>
                  </a:cubicBezTo>
                  <a:lnTo>
                    <a:pt x="61" y="0"/>
                  </a:lnTo>
                  <a:cubicBezTo>
                    <a:pt x="27" y="0"/>
                    <a:pt x="0" y="28"/>
                    <a:pt x="0" y="61"/>
                  </a:cubicBezTo>
                  <a:lnTo>
                    <a:pt x="0" y="160"/>
                  </a:lnTo>
                  <a:lnTo>
                    <a:pt x="121" y="160"/>
                  </a:lnTo>
                </a:path>
              </a:pathLst>
            </a:custGeom>
            <a:solidFill>
              <a:srgbClr val="008C8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6" name="Freeform 664">
              <a:extLst>
                <a:ext uri="{FF2B5EF4-FFF2-40B4-BE49-F238E27FC236}">
                  <a16:creationId xmlns:a16="http://schemas.microsoft.com/office/drawing/2014/main" id="{19536C6D-8DB4-C940-8CBD-F20E6D88EFA9}"/>
                </a:ext>
              </a:extLst>
            </p:cNvPr>
            <p:cNvSpPr>
              <a:spLocks noChangeArrowheads="1"/>
            </p:cNvSpPr>
            <p:nvPr/>
          </p:nvSpPr>
          <p:spPr bwMode="auto">
            <a:xfrm>
              <a:off x="21191929" y="508040"/>
              <a:ext cx="1499601" cy="1148048"/>
            </a:xfrm>
            <a:custGeom>
              <a:avLst/>
              <a:gdLst>
                <a:gd name="T0" fmla="*/ 1143 w 1205"/>
                <a:gd name="T1" fmla="*/ 0 h 920"/>
                <a:gd name="T2" fmla="*/ 926 w 1205"/>
                <a:gd name="T3" fmla="*/ 0 h 920"/>
                <a:gd name="T4" fmla="*/ 168 w 1205"/>
                <a:gd name="T5" fmla="*/ 0 h 920"/>
                <a:gd name="T6" fmla="*/ 60 w 1205"/>
                <a:gd name="T7" fmla="*/ 0 h 920"/>
                <a:gd name="T8" fmla="*/ 0 w 1205"/>
                <a:gd name="T9" fmla="*/ 0 h 920"/>
                <a:gd name="T10" fmla="*/ 0 w 1205"/>
                <a:gd name="T11" fmla="*/ 0 h 920"/>
                <a:gd name="T12" fmla="*/ 60 w 1205"/>
                <a:gd name="T13" fmla="*/ 61 h 920"/>
                <a:gd name="T14" fmla="*/ 60 w 1205"/>
                <a:gd name="T15" fmla="*/ 136 h 920"/>
                <a:gd name="T16" fmla="*/ 60 w 1205"/>
                <a:gd name="T17" fmla="*/ 160 h 920"/>
                <a:gd name="T18" fmla="*/ 60 w 1205"/>
                <a:gd name="T19" fmla="*/ 377 h 920"/>
                <a:gd name="T20" fmla="*/ 60 w 1205"/>
                <a:gd name="T21" fmla="*/ 377 h 920"/>
                <a:gd name="T22" fmla="*/ 602 w 1205"/>
                <a:gd name="T23" fmla="*/ 919 h 920"/>
                <a:gd name="T24" fmla="*/ 602 w 1205"/>
                <a:gd name="T25" fmla="*/ 919 h 920"/>
                <a:gd name="T26" fmla="*/ 1143 w 1205"/>
                <a:gd name="T27" fmla="*/ 377 h 920"/>
                <a:gd name="T28" fmla="*/ 1143 w 1205"/>
                <a:gd name="T29" fmla="*/ 160 h 920"/>
                <a:gd name="T30" fmla="*/ 1143 w 1205"/>
                <a:gd name="T31" fmla="*/ 150 h 920"/>
                <a:gd name="T32" fmla="*/ 1143 w 1205"/>
                <a:gd name="T33" fmla="*/ 61 h 920"/>
                <a:gd name="T34" fmla="*/ 1143 w 1205"/>
                <a:gd name="T35" fmla="*/ 61 h 920"/>
                <a:gd name="T36" fmla="*/ 1204 w 1205"/>
                <a:gd name="T37" fmla="*/ 0 h 920"/>
                <a:gd name="T38" fmla="*/ 1143 w 1205"/>
                <a:gd name="T39" fmla="*/ 0 h 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205" h="920">
                  <a:moveTo>
                    <a:pt x="1143" y="0"/>
                  </a:moveTo>
                  <a:lnTo>
                    <a:pt x="926" y="0"/>
                  </a:lnTo>
                  <a:lnTo>
                    <a:pt x="168" y="0"/>
                  </a:lnTo>
                  <a:lnTo>
                    <a:pt x="60" y="0"/>
                  </a:lnTo>
                  <a:lnTo>
                    <a:pt x="0" y="0"/>
                  </a:lnTo>
                  <a:lnTo>
                    <a:pt x="0" y="0"/>
                  </a:lnTo>
                  <a:cubicBezTo>
                    <a:pt x="33" y="0"/>
                    <a:pt x="60" y="28"/>
                    <a:pt x="60" y="61"/>
                  </a:cubicBezTo>
                  <a:lnTo>
                    <a:pt x="60" y="136"/>
                  </a:lnTo>
                  <a:lnTo>
                    <a:pt x="60" y="160"/>
                  </a:lnTo>
                  <a:lnTo>
                    <a:pt x="60" y="377"/>
                  </a:lnTo>
                  <a:lnTo>
                    <a:pt x="60" y="377"/>
                  </a:lnTo>
                  <a:cubicBezTo>
                    <a:pt x="60" y="677"/>
                    <a:pt x="303" y="919"/>
                    <a:pt x="602" y="919"/>
                  </a:cubicBezTo>
                  <a:lnTo>
                    <a:pt x="602" y="919"/>
                  </a:lnTo>
                  <a:cubicBezTo>
                    <a:pt x="901" y="919"/>
                    <a:pt x="1143" y="677"/>
                    <a:pt x="1143" y="377"/>
                  </a:cubicBezTo>
                  <a:lnTo>
                    <a:pt x="1143" y="160"/>
                  </a:lnTo>
                  <a:lnTo>
                    <a:pt x="1143" y="150"/>
                  </a:lnTo>
                  <a:lnTo>
                    <a:pt x="1143" y="61"/>
                  </a:lnTo>
                  <a:lnTo>
                    <a:pt x="1143" y="61"/>
                  </a:lnTo>
                  <a:cubicBezTo>
                    <a:pt x="1143" y="28"/>
                    <a:pt x="1170" y="0"/>
                    <a:pt x="1204" y="0"/>
                  </a:cubicBezTo>
                  <a:lnTo>
                    <a:pt x="1143" y="0"/>
                  </a:lnTo>
                </a:path>
              </a:pathLst>
            </a:custGeom>
            <a:solidFill>
              <a:srgbClr val="00BAB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67" name="Freeform 665">
              <a:extLst>
                <a:ext uri="{FF2B5EF4-FFF2-40B4-BE49-F238E27FC236}">
                  <a16:creationId xmlns:a16="http://schemas.microsoft.com/office/drawing/2014/main" id="{404B069F-6449-D041-8DB8-E018BE178963}"/>
                </a:ext>
              </a:extLst>
            </p:cNvPr>
            <p:cNvSpPr>
              <a:spLocks noChangeArrowheads="1"/>
            </p:cNvSpPr>
            <p:nvPr/>
          </p:nvSpPr>
          <p:spPr bwMode="auto">
            <a:xfrm>
              <a:off x="21115025" y="508040"/>
              <a:ext cx="153804" cy="203244"/>
            </a:xfrm>
            <a:custGeom>
              <a:avLst/>
              <a:gdLst>
                <a:gd name="T0" fmla="*/ 121 w 122"/>
                <a:gd name="T1" fmla="*/ 160 h 161"/>
                <a:gd name="T2" fmla="*/ 121 w 122"/>
                <a:gd name="T3" fmla="*/ 61 h 161"/>
                <a:gd name="T4" fmla="*/ 121 w 122"/>
                <a:gd name="T5" fmla="*/ 61 h 161"/>
                <a:gd name="T6" fmla="*/ 61 w 122"/>
                <a:gd name="T7" fmla="*/ 0 h 161"/>
                <a:gd name="T8" fmla="*/ 61 w 122"/>
                <a:gd name="T9" fmla="*/ 0 h 161"/>
                <a:gd name="T10" fmla="*/ 0 w 122"/>
                <a:gd name="T11" fmla="*/ 61 h 161"/>
                <a:gd name="T12" fmla="*/ 0 w 122"/>
                <a:gd name="T13" fmla="*/ 160 h 161"/>
                <a:gd name="T14" fmla="*/ 121 w 122"/>
                <a:gd name="T15" fmla="*/ 160 h 16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161">
                  <a:moveTo>
                    <a:pt x="121" y="160"/>
                  </a:moveTo>
                  <a:lnTo>
                    <a:pt x="121" y="61"/>
                  </a:lnTo>
                  <a:lnTo>
                    <a:pt x="121" y="61"/>
                  </a:lnTo>
                  <a:cubicBezTo>
                    <a:pt x="121" y="28"/>
                    <a:pt x="94" y="0"/>
                    <a:pt x="61" y="0"/>
                  </a:cubicBezTo>
                  <a:lnTo>
                    <a:pt x="61" y="0"/>
                  </a:lnTo>
                  <a:cubicBezTo>
                    <a:pt x="27" y="0"/>
                    <a:pt x="0" y="28"/>
                    <a:pt x="0" y="61"/>
                  </a:cubicBezTo>
                  <a:lnTo>
                    <a:pt x="0" y="160"/>
                  </a:lnTo>
                  <a:lnTo>
                    <a:pt x="121" y="160"/>
                  </a:lnTo>
                </a:path>
              </a:pathLst>
            </a:custGeom>
            <a:solidFill>
              <a:srgbClr val="008C8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sp>
        <p:nvSpPr>
          <p:cNvPr id="68" name="Freeform 67">
            <a:extLst>
              <a:ext uri="{FF2B5EF4-FFF2-40B4-BE49-F238E27FC236}">
                <a16:creationId xmlns:a16="http://schemas.microsoft.com/office/drawing/2014/main" id="{4A10EB71-857B-164A-BF5C-108A2694C03E}"/>
              </a:ext>
            </a:extLst>
          </p:cNvPr>
          <p:cNvSpPr>
            <a:spLocks noChangeArrowheads="1"/>
          </p:cNvSpPr>
          <p:nvPr/>
        </p:nvSpPr>
        <p:spPr bwMode="auto">
          <a:xfrm>
            <a:off x="3525253" y="334267"/>
            <a:ext cx="289908" cy="287169"/>
          </a:xfrm>
          <a:custGeom>
            <a:avLst/>
            <a:gdLst>
              <a:gd name="connsiteX0" fmla="*/ 265865 w 579815"/>
              <a:gd name="connsiteY0" fmla="*/ 498675 h 574337"/>
              <a:gd name="connsiteX1" fmla="*/ 273554 w 579815"/>
              <a:gd name="connsiteY1" fmla="*/ 507414 h 574337"/>
              <a:gd name="connsiteX2" fmla="*/ 273554 w 579815"/>
              <a:gd name="connsiteY2" fmla="*/ 543618 h 574337"/>
              <a:gd name="connsiteX3" fmla="*/ 265865 w 579815"/>
              <a:gd name="connsiteY3" fmla="*/ 552357 h 574337"/>
              <a:gd name="connsiteX4" fmla="*/ 258175 w 579815"/>
              <a:gd name="connsiteY4" fmla="*/ 543618 h 574337"/>
              <a:gd name="connsiteX5" fmla="*/ 258175 w 579815"/>
              <a:gd name="connsiteY5" fmla="*/ 507414 h 574337"/>
              <a:gd name="connsiteX6" fmla="*/ 265865 w 579815"/>
              <a:gd name="connsiteY6" fmla="*/ 498675 h 574337"/>
              <a:gd name="connsiteX7" fmla="*/ 499797 w 579815"/>
              <a:gd name="connsiteY7" fmla="*/ 341149 h 574337"/>
              <a:gd name="connsiteX8" fmla="*/ 486052 w 579815"/>
              <a:gd name="connsiteY8" fmla="*/ 349831 h 574337"/>
              <a:gd name="connsiteX9" fmla="*/ 484803 w 579815"/>
              <a:gd name="connsiteY9" fmla="*/ 349831 h 574337"/>
              <a:gd name="connsiteX10" fmla="*/ 484803 w 579815"/>
              <a:gd name="connsiteY10" fmla="*/ 351072 h 574337"/>
              <a:gd name="connsiteX11" fmla="*/ 483553 w 579815"/>
              <a:gd name="connsiteY11" fmla="*/ 354793 h 574337"/>
              <a:gd name="connsiteX12" fmla="*/ 483553 w 579815"/>
              <a:gd name="connsiteY12" fmla="*/ 356033 h 574337"/>
              <a:gd name="connsiteX13" fmla="*/ 483553 w 579815"/>
              <a:gd name="connsiteY13" fmla="*/ 357273 h 574337"/>
              <a:gd name="connsiteX14" fmla="*/ 496048 w 579815"/>
              <a:gd name="connsiteY14" fmla="*/ 370917 h 574337"/>
              <a:gd name="connsiteX15" fmla="*/ 543529 w 579815"/>
              <a:gd name="connsiteY15" fmla="*/ 379600 h 574337"/>
              <a:gd name="connsiteX16" fmla="*/ 539781 w 579815"/>
              <a:gd name="connsiteY16" fmla="*/ 374638 h 574337"/>
              <a:gd name="connsiteX17" fmla="*/ 543529 w 579815"/>
              <a:gd name="connsiteY17" fmla="*/ 353552 h 574337"/>
              <a:gd name="connsiteX18" fmla="*/ 548527 w 579815"/>
              <a:gd name="connsiteY18" fmla="*/ 349831 h 574337"/>
              <a:gd name="connsiteX19" fmla="*/ 502296 w 579815"/>
              <a:gd name="connsiteY19" fmla="*/ 341149 h 574337"/>
              <a:gd name="connsiteX20" fmla="*/ 326117 w 579815"/>
              <a:gd name="connsiteY20" fmla="*/ 261766 h 574337"/>
              <a:gd name="connsiteX21" fmla="*/ 289882 w 579815"/>
              <a:gd name="connsiteY21" fmla="*/ 297736 h 574337"/>
              <a:gd name="connsiteX22" fmla="*/ 291132 w 579815"/>
              <a:gd name="connsiteY22" fmla="*/ 302697 h 574337"/>
              <a:gd name="connsiteX23" fmla="*/ 341111 w 579815"/>
              <a:gd name="connsiteY23" fmla="*/ 313861 h 574337"/>
              <a:gd name="connsiteX24" fmla="*/ 341111 w 579815"/>
              <a:gd name="connsiteY24" fmla="*/ 306419 h 574337"/>
              <a:gd name="connsiteX25" fmla="*/ 326117 w 579815"/>
              <a:gd name="connsiteY25" fmla="*/ 261766 h 574337"/>
              <a:gd name="connsiteX26" fmla="*/ 268641 w 579815"/>
              <a:gd name="connsiteY26" fmla="*/ 234478 h 574337"/>
              <a:gd name="connsiteX27" fmla="*/ 196170 w 579815"/>
              <a:gd name="connsiteY27" fmla="*/ 306419 h 574337"/>
              <a:gd name="connsiteX28" fmla="*/ 268641 w 579815"/>
              <a:gd name="connsiteY28" fmla="*/ 379600 h 574337"/>
              <a:gd name="connsiteX29" fmla="*/ 337363 w 579815"/>
              <a:gd name="connsiteY29" fmla="*/ 329985 h 574337"/>
              <a:gd name="connsiteX30" fmla="*/ 288633 w 579815"/>
              <a:gd name="connsiteY30" fmla="*/ 320063 h 574337"/>
              <a:gd name="connsiteX31" fmla="*/ 268641 w 579815"/>
              <a:gd name="connsiteY31" fmla="*/ 329985 h 574337"/>
              <a:gd name="connsiteX32" fmla="*/ 244900 w 579815"/>
              <a:gd name="connsiteY32" fmla="*/ 306419 h 574337"/>
              <a:gd name="connsiteX33" fmla="*/ 268641 w 579815"/>
              <a:gd name="connsiteY33" fmla="*/ 282852 h 574337"/>
              <a:gd name="connsiteX34" fmla="*/ 277387 w 579815"/>
              <a:gd name="connsiteY34" fmla="*/ 285332 h 574337"/>
              <a:gd name="connsiteX35" fmla="*/ 313623 w 579815"/>
              <a:gd name="connsiteY35" fmla="*/ 250602 h 574337"/>
              <a:gd name="connsiteX36" fmla="*/ 302377 w 579815"/>
              <a:gd name="connsiteY36" fmla="*/ 243160 h 574337"/>
              <a:gd name="connsiteX37" fmla="*/ 268641 w 579815"/>
              <a:gd name="connsiteY37" fmla="*/ 234478 h 574337"/>
              <a:gd name="connsiteX38" fmla="*/ 389842 w 579815"/>
              <a:gd name="connsiteY38" fmla="*/ 198507 h 574337"/>
              <a:gd name="connsiteX39" fmla="*/ 337363 w 579815"/>
              <a:gd name="connsiteY39" fmla="*/ 250602 h 574337"/>
              <a:gd name="connsiteX40" fmla="*/ 358604 w 579815"/>
              <a:gd name="connsiteY40" fmla="*/ 306419 h 574337"/>
              <a:gd name="connsiteX41" fmla="*/ 357355 w 579815"/>
              <a:gd name="connsiteY41" fmla="*/ 316341 h 574337"/>
              <a:gd name="connsiteX42" fmla="*/ 429825 w 579815"/>
              <a:gd name="connsiteY42" fmla="*/ 332466 h 574337"/>
              <a:gd name="connsiteX43" fmla="*/ 431075 w 579815"/>
              <a:gd name="connsiteY43" fmla="*/ 306419 h 574337"/>
              <a:gd name="connsiteX44" fmla="*/ 389842 w 579815"/>
              <a:gd name="connsiteY44" fmla="*/ 198507 h 574337"/>
              <a:gd name="connsiteX45" fmla="*/ 268641 w 579815"/>
              <a:gd name="connsiteY45" fmla="*/ 145172 h 574337"/>
              <a:gd name="connsiteX46" fmla="*/ 106207 w 579815"/>
              <a:gd name="connsiteY46" fmla="*/ 306419 h 574337"/>
              <a:gd name="connsiteX47" fmla="*/ 268641 w 579815"/>
              <a:gd name="connsiteY47" fmla="*/ 468906 h 574337"/>
              <a:gd name="connsiteX48" fmla="*/ 426077 w 579815"/>
              <a:gd name="connsiteY48" fmla="*/ 348591 h 574337"/>
              <a:gd name="connsiteX49" fmla="*/ 354856 w 579815"/>
              <a:gd name="connsiteY49" fmla="*/ 333707 h 574337"/>
              <a:gd name="connsiteX50" fmla="*/ 268641 w 579815"/>
              <a:gd name="connsiteY50" fmla="*/ 395725 h 574337"/>
              <a:gd name="connsiteX51" fmla="*/ 179927 w 579815"/>
              <a:gd name="connsiteY51" fmla="*/ 306419 h 574337"/>
              <a:gd name="connsiteX52" fmla="*/ 268641 w 579815"/>
              <a:gd name="connsiteY52" fmla="*/ 218353 h 574337"/>
              <a:gd name="connsiteX53" fmla="*/ 309874 w 579815"/>
              <a:gd name="connsiteY53" fmla="*/ 228276 h 574337"/>
              <a:gd name="connsiteX54" fmla="*/ 326117 w 579815"/>
              <a:gd name="connsiteY54" fmla="*/ 238199 h 574337"/>
              <a:gd name="connsiteX55" fmla="*/ 377347 w 579815"/>
              <a:gd name="connsiteY55" fmla="*/ 187344 h 574337"/>
              <a:gd name="connsiteX56" fmla="*/ 268641 w 579815"/>
              <a:gd name="connsiteY56" fmla="*/ 145172 h 574337"/>
              <a:gd name="connsiteX57" fmla="*/ 453566 w 579815"/>
              <a:gd name="connsiteY57" fmla="*/ 136489 h 574337"/>
              <a:gd name="connsiteX58" fmla="*/ 402336 w 579815"/>
              <a:gd name="connsiteY58" fmla="*/ 187344 h 574337"/>
              <a:gd name="connsiteX59" fmla="*/ 448568 w 579815"/>
              <a:gd name="connsiteY59" fmla="*/ 306419 h 574337"/>
              <a:gd name="connsiteX60" fmla="*/ 446069 w 579815"/>
              <a:gd name="connsiteY60" fmla="*/ 336187 h 574337"/>
              <a:gd name="connsiteX61" fmla="*/ 471058 w 579815"/>
              <a:gd name="connsiteY61" fmla="*/ 341149 h 574337"/>
              <a:gd name="connsiteX62" fmla="*/ 506044 w 579815"/>
              <a:gd name="connsiteY62" fmla="*/ 323784 h 574337"/>
              <a:gd name="connsiteX63" fmla="*/ 519789 w 579815"/>
              <a:gd name="connsiteY63" fmla="*/ 327505 h 574337"/>
              <a:gd name="connsiteX64" fmla="*/ 521038 w 579815"/>
              <a:gd name="connsiteY64" fmla="*/ 306419 h 574337"/>
              <a:gd name="connsiteX65" fmla="*/ 453566 w 579815"/>
              <a:gd name="connsiteY65" fmla="*/ 136489 h 574337"/>
              <a:gd name="connsiteX66" fmla="*/ 265865 w 579815"/>
              <a:gd name="connsiteY66" fmla="*/ 70217 h 574337"/>
              <a:gd name="connsiteX67" fmla="*/ 273554 w 579815"/>
              <a:gd name="connsiteY67" fmla="*/ 79159 h 574337"/>
              <a:gd name="connsiteX68" fmla="*/ 273554 w 579815"/>
              <a:gd name="connsiteY68" fmla="*/ 114927 h 574337"/>
              <a:gd name="connsiteX69" fmla="*/ 265865 w 579815"/>
              <a:gd name="connsiteY69" fmla="*/ 123870 h 574337"/>
              <a:gd name="connsiteX70" fmla="*/ 258175 w 579815"/>
              <a:gd name="connsiteY70" fmla="*/ 114927 h 574337"/>
              <a:gd name="connsiteX71" fmla="*/ 258175 w 579815"/>
              <a:gd name="connsiteY71" fmla="*/ 79159 h 574337"/>
              <a:gd name="connsiteX72" fmla="*/ 265865 w 579815"/>
              <a:gd name="connsiteY72" fmla="*/ 70217 h 574337"/>
              <a:gd name="connsiteX73" fmla="*/ 268641 w 579815"/>
              <a:gd name="connsiteY73" fmla="*/ 57106 h 574337"/>
              <a:gd name="connsiteX74" fmla="*/ 16243 w 579815"/>
              <a:gd name="connsiteY74" fmla="*/ 306419 h 574337"/>
              <a:gd name="connsiteX75" fmla="*/ 268641 w 579815"/>
              <a:gd name="connsiteY75" fmla="*/ 556972 h 574337"/>
              <a:gd name="connsiteX76" fmla="*/ 506044 w 579815"/>
              <a:gd name="connsiteY76" fmla="*/ 389523 h 574337"/>
              <a:gd name="connsiteX77" fmla="*/ 493549 w 579815"/>
              <a:gd name="connsiteY77" fmla="*/ 387042 h 574337"/>
              <a:gd name="connsiteX78" fmla="*/ 467310 w 579815"/>
              <a:gd name="connsiteY78" fmla="*/ 358514 h 574337"/>
              <a:gd name="connsiteX79" fmla="*/ 467310 w 579815"/>
              <a:gd name="connsiteY79" fmla="*/ 357273 h 574337"/>
              <a:gd name="connsiteX80" fmla="*/ 442320 w 579815"/>
              <a:gd name="connsiteY80" fmla="*/ 352312 h 574337"/>
              <a:gd name="connsiteX81" fmla="*/ 268641 w 579815"/>
              <a:gd name="connsiteY81" fmla="*/ 485031 h 574337"/>
              <a:gd name="connsiteX82" fmla="*/ 88714 w 579815"/>
              <a:gd name="connsiteY82" fmla="*/ 306419 h 574337"/>
              <a:gd name="connsiteX83" fmla="*/ 268641 w 579815"/>
              <a:gd name="connsiteY83" fmla="*/ 129047 h 574337"/>
              <a:gd name="connsiteX84" fmla="*/ 389842 w 579815"/>
              <a:gd name="connsiteY84" fmla="*/ 174940 h 574337"/>
              <a:gd name="connsiteX85" fmla="*/ 441071 w 579815"/>
              <a:gd name="connsiteY85" fmla="*/ 124085 h 574337"/>
              <a:gd name="connsiteX86" fmla="*/ 268641 w 579815"/>
              <a:gd name="connsiteY86" fmla="*/ 57106 h 574337"/>
              <a:gd name="connsiteX87" fmla="*/ 533533 w 579815"/>
              <a:gd name="connsiteY87" fmla="*/ 23616 h 574337"/>
              <a:gd name="connsiteX88" fmla="*/ 499797 w 579815"/>
              <a:gd name="connsiteY88" fmla="*/ 58346 h 574337"/>
              <a:gd name="connsiteX89" fmla="*/ 497298 w 579815"/>
              <a:gd name="connsiteY89" fmla="*/ 75711 h 574337"/>
              <a:gd name="connsiteX90" fmla="*/ 497298 w 579815"/>
              <a:gd name="connsiteY90" fmla="*/ 76952 h 574337"/>
              <a:gd name="connsiteX91" fmla="*/ 498547 w 579815"/>
              <a:gd name="connsiteY91" fmla="*/ 78192 h 574337"/>
              <a:gd name="connsiteX92" fmla="*/ 501046 w 579815"/>
              <a:gd name="connsiteY92" fmla="*/ 80673 h 574337"/>
              <a:gd name="connsiteX93" fmla="*/ 502296 w 579815"/>
              <a:gd name="connsiteY93" fmla="*/ 80673 h 574337"/>
              <a:gd name="connsiteX94" fmla="*/ 503545 w 579815"/>
              <a:gd name="connsiteY94" fmla="*/ 81913 h 574337"/>
              <a:gd name="connsiteX95" fmla="*/ 521038 w 579815"/>
              <a:gd name="connsiteY95" fmla="*/ 79432 h 574337"/>
              <a:gd name="connsiteX96" fmla="*/ 554774 w 579815"/>
              <a:gd name="connsiteY96" fmla="*/ 44702 h 574337"/>
              <a:gd name="connsiteX97" fmla="*/ 548527 w 579815"/>
              <a:gd name="connsiteY97" fmla="*/ 44702 h 574337"/>
              <a:gd name="connsiteX98" fmla="*/ 533533 w 579815"/>
              <a:gd name="connsiteY98" fmla="*/ 31058 h 574337"/>
              <a:gd name="connsiteX99" fmla="*/ 543529 w 579815"/>
              <a:gd name="connsiteY99" fmla="*/ 1290 h 574337"/>
              <a:gd name="connsiteX100" fmla="*/ 551026 w 579815"/>
              <a:gd name="connsiteY100" fmla="*/ 11213 h 574337"/>
              <a:gd name="connsiteX101" fmla="*/ 551026 w 579815"/>
              <a:gd name="connsiteY101" fmla="*/ 28578 h 574337"/>
              <a:gd name="connsiteX102" fmla="*/ 568519 w 579815"/>
              <a:gd name="connsiteY102" fmla="*/ 28578 h 574337"/>
              <a:gd name="connsiteX103" fmla="*/ 578515 w 579815"/>
              <a:gd name="connsiteY103" fmla="*/ 36020 h 574337"/>
              <a:gd name="connsiteX104" fmla="*/ 576016 w 579815"/>
              <a:gd name="connsiteY104" fmla="*/ 48423 h 574337"/>
              <a:gd name="connsiteX105" fmla="*/ 533533 w 579815"/>
              <a:gd name="connsiteY105" fmla="*/ 90596 h 574337"/>
              <a:gd name="connsiteX106" fmla="*/ 511042 w 579815"/>
              <a:gd name="connsiteY106" fmla="*/ 100519 h 574337"/>
              <a:gd name="connsiteX107" fmla="*/ 494799 w 579815"/>
              <a:gd name="connsiteY107" fmla="*/ 95557 h 574337"/>
              <a:gd name="connsiteX108" fmla="*/ 493549 w 579815"/>
              <a:gd name="connsiteY108" fmla="*/ 95557 h 574337"/>
              <a:gd name="connsiteX109" fmla="*/ 464811 w 579815"/>
              <a:gd name="connsiteY109" fmla="*/ 124085 h 574337"/>
              <a:gd name="connsiteX110" fmla="*/ 537282 w 579815"/>
              <a:gd name="connsiteY110" fmla="*/ 306419 h 574337"/>
              <a:gd name="connsiteX111" fmla="*/ 536032 w 579815"/>
              <a:gd name="connsiteY111" fmla="*/ 329985 h 574337"/>
              <a:gd name="connsiteX112" fmla="*/ 564770 w 579815"/>
              <a:gd name="connsiteY112" fmla="*/ 336187 h 574337"/>
              <a:gd name="connsiteX113" fmla="*/ 574766 w 579815"/>
              <a:gd name="connsiteY113" fmla="*/ 344870 h 574337"/>
              <a:gd name="connsiteX114" fmla="*/ 569768 w 579815"/>
              <a:gd name="connsiteY114" fmla="*/ 357273 h 574337"/>
              <a:gd name="connsiteX115" fmla="*/ 554774 w 579815"/>
              <a:gd name="connsiteY115" fmla="*/ 367196 h 574337"/>
              <a:gd name="connsiteX116" fmla="*/ 564770 w 579815"/>
              <a:gd name="connsiteY116" fmla="*/ 380840 h 574337"/>
              <a:gd name="connsiteX117" fmla="*/ 564770 w 579815"/>
              <a:gd name="connsiteY117" fmla="*/ 394484 h 574337"/>
              <a:gd name="connsiteX118" fmla="*/ 554774 w 579815"/>
              <a:gd name="connsiteY118" fmla="*/ 399446 h 574337"/>
              <a:gd name="connsiteX119" fmla="*/ 553525 w 579815"/>
              <a:gd name="connsiteY119" fmla="*/ 399446 h 574337"/>
              <a:gd name="connsiteX120" fmla="*/ 523537 w 579815"/>
              <a:gd name="connsiteY120" fmla="*/ 393244 h 574337"/>
              <a:gd name="connsiteX121" fmla="*/ 268641 w 579815"/>
              <a:gd name="connsiteY121" fmla="*/ 574337 h 574337"/>
              <a:gd name="connsiteX122" fmla="*/ 0 w 579815"/>
              <a:gd name="connsiteY122" fmla="*/ 306419 h 574337"/>
              <a:gd name="connsiteX123" fmla="*/ 268641 w 579815"/>
              <a:gd name="connsiteY123" fmla="*/ 39741 h 574337"/>
              <a:gd name="connsiteX124" fmla="*/ 453566 w 579815"/>
              <a:gd name="connsiteY124" fmla="*/ 112922 h 574337"/>
              <a:gd name="connsiteX125" fmla="*/ 482304 w 579815"/>
              <a:gd name="connsiteY125" fmla="*/ 83154 h 574337"/>
              <a:gd name="connsiteX126" fmla="*/ 488551 w 579815"/>
              <a:gd name="connsiteY126" fmla="*/ 45943 h 574337"/>
              <a:gd name="connsiteX127" fmla="*/ 531034 w 579815"/>
              <a:gd name="connsiteY127" fmla="*/ 3770 h 574337"/>
              <a:gd name="connsiteX128" fmla="*/ 543529 w 579815"/>
              <a:gd name="connsiteY128" fmla="*/ 1290 h 574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579815" h="574337">
                <a:moveTo>
                  <a:pt x="265865" y="498675"/>
                </a:moveTo>
                <a:cubicBezTo>
                  <a:pt x="270258" y="498675"/>
                  <a:pt x="273554" y="502420"/>
                  <a:pt x="273554" y="507414"/>
                </a:cubicBezTo>
                <a:lnTo>
                  <a:pt x="273554" y="543618"/>
                </a:lnTo>
                <a:cubicBezTo>
                  <a:pt x="273554" y="548611"/>
                  <a:pt x="270258" y="552357"/>
                  <a:pt x="265865" y="552357"/>
                </a:cubicBezTo>
                <a:cubicBezTo>
                  <a:pt x="261471" y="552357"/>
                  <a:pt x="258175" y="548611"/>
                  <a:pt x="258175" y="543618"/>
                </a:cubicBezTo>
                <a:lnTo>
                  <a:pt x="258175" y="507414"/>
                </a:lnTo>
                <a:cubicBezTo>
                  <a:pt x="258175" y="502420"/>
                  <a:pt x="261471" y="498675"/>
                  <a:pt x="265865" y="498675"/>
                </a:cubicBezTo>
                <a:close/>
                <a:moveTo>
                  <a:pt x="499797" y="341149"/>
                </a:moveTo>
                <a:cubicBezTo>
                  <a:pt x="494799" y="341149"/>
                  <a:pt x="488551" y="343629"/>
                  <a:pt x="486052" y="349831"/>
                </a:cubicBezTo>
                <a:lnTo>
                  <a:pt x="484803" y="349831"/>
                </a:lnTo>
                <a:lnTo>
                  <a:pt x="484803" y="351072"/>
                </a:lnTo>
                <a:lnTo>
                  <a:pt x="483553" y="354793"/>
                </a:lnTo>
                <a:lnTo>
                  <a:pt x="483553" y="356033"/>
                </a:lnTo>
                <a:lnTo>
                  <a:pt x="483553" y="357273"/>
                </a:lnTo>
                <a:cubicBezTo>
                  <a:pt x="484803" y="363475"/>
                  <a:pt x="489801" y="369677"/>
                  <a:pt x="496048" y="370917"/>
                </a:cubicBezTo>
                <a:lnTo>
                  <a:pt x="543529" y="379600"/>
                </a:lnTo>
                <a:lnTo>
                  <a:pt x="539781" y="374638"/>
                </a:lnTo>
                <a:cubicBezTo>
                  <a:pt x="534783" y="367196"/>
                  <a:pt x="537282" y="358514"/>
                  <a:pt x="543529" y="353552"/>
                </a:cubicBezTo>
                <a:lnTo>
                  <a:pt x="548527" y="349831"/>
                </a:lnTo>
                <a:lnTo>
                  <a:pt x="502296" y="341149"/>
                </a:lnTo>
                <a:close/>
                <a:moveTo>
                  <a:pt x="326117" y="261766"/>
                </a:moveTo>
                <a:lnTo>
                  <a:pt x="289882" y="297736"/>
                </a:lnTo>
                <a:cubicBezTo>
                  <a:pt x="291132" y="298976"/>
                  <a:pt x="291132" y="301457"/>
                  <a:pt x="291132" y="302697"/>
                </a:cubicBezTo>
                <a:lnTo>
                  <a:pt x="341111" y="313861"/>
                </a:lnTo>
                <a:cubicBezTo>
                  <a:pt x="341111" y="311380"/>
                  <a:pt x="341111" y="308899"/>
                  <a:pt x="341111" y="306419"/>
                </a:cubicBezTo>
                <a:cubicBezTo>
                  <a:pt x="341111" y="290294"/>
                  <a:pt x="336113" y="274169"/>
                  <a:pt x="326117" y="261766"/>
                </a:cubicBezTo>
                <a:close/>
                <a:moveTo>
                  <a:pt x="268641" y="234478"/>
                </a:moveTo>
                <a:cubicBezTo>
                  <a:pt x="228657" y="234478"/>
                  <a:pt x="196170" y="266727"/>
                  <a:pt x="196170" y="306419"/>
                </a:cubicBezTo>
                <a:cubicBezTo>
                  <a:pt x="196170" y="346110"/>
                  <a:pt x="228657" y="379600"/>
                  <a:pt x="268641" y="379600"/>
                </a:cubicBezTo>
                <a:cubicBezTo>
                  <a:pt x="301128" y="379600"/>
                  <a:pt x="327367" y="358514"/>
                  <a:pt x="337363" y="329985"/>
                </a:cubicBezTo>
                <a:lnTo>
                  <a:pt x="288633" y="320063"/>
                </a:lnTo>
                <a:cubicBezTo>
                  <a:pt x="283635" y="326264"/>
                  <a:pt x="277387" y="329985"/>
                  <a:pt x="268641" y="329985"/>
                </a:cubicBezTo>
                <a:cubicBezTo>
                  <a:pt x="256145" y="329985"/>
                  <a:pt x="244900" y="320063"/>
                  <a:pt x="244900" y="306419"/>
                </a:cubicBezTo>
                <a:cubicBezTo>
                  <a:pt x="244900" y="294015"/>
                  <a:pt x="256145" y="282852"/>
                  <a:pt x="268641" y="282852"/>
                </a:cubicBezTo>
                <a:cubicBezTo>
                  <a:pt x="272389" y="282852"/>
                  <a:pt x="276138" y="284092"/>
                  <a:pt x="277387" y="285332"/>
                </a:cubicBezTo>
                <a:lnTo>
                  <a:pt x="313623" y="250602"/>
                </a:lnTo>
                <a:cubicBezTo>
                  <a:pt x="309874" y="246881"/>
                  <a:pt x="306126" y="244400"/>
                  <a:pt x="302377" y="243160"/>
                </a:cubicBezTo>
                <a:cubicBezTo>
                  <a:pt x="291132" y="236958"/>
                  <a:pt x="279886" y="234478"/>
                  <a:pt x="268641" y="234478"/>
                </a:cubicBezTo>
                <a:close/>
                <a:moveTo>
                  <a:pt x="389842" y="198507"/>
                </a:moveTo>
                <a:lnTo>
                  <a:pt x="337363" y="250602"/>
                </a:lnTo>
                <a:cubicBezTo>
                  <a:pt x="351107" y="265487"/>
                  <a:pt x="358604" y="285332"/>
                  <a:pt x="358604" y="306419"/>
                </a:cubicBezTo>
                <a:cubicBezTo>
                  <a:pt x="358604" y="310140"/>
                  <a:pt x="358604" y="313861"/>
                  <a:pt x="357355" y="316341"/>
                </a:cubicBezTo>
                <a:lnTo>
                  <a:pt x="429825" y="332466"/>
                </a:lnTo>
                <a:cubicBezTo>
                  <a:pt x="431075" y="323784"/>
                  <a:pt x="431075" y="315101"/>
                  <a:pt x="431075" y="306419"/>
                </a:cubicBezTo>
                <a:cubicBezTo>
                  <a:pt x="431075" y="265487"/>
                  <a:pt x="416081" y="227035"/>
                  <a:pt x="389842" y="198507"/>
                </a:cubicBezTo>
                <a:close/>
                <a:moveTo>
                  <a:pt x="268641" y="145172"/>
                </a:moveTo>
                <a:cubicBezTo>
                  <a:pt x="178677" y="145172"/>
                  <a:pt x="106207" y="217113"/>
                  <a:pt x="106207" y="306419"/>
                </a:cubicBezTo>
                <a:cubicBezTo>
                  <a:pt x="106207" y="395725"/>
                  <a:pt x="178677" y="468906"/>
                  <a:pt x="268641" y="468906"/>
                </a:cubicBezTo>
                <a:cubicBezTo>
                  <a:pt x="343610" y="468906"/>
                  <a:pt x="407334" y="418051"/>
                  <a:pt x="426077" y="348591"/>
                </a:cubicBezTo>
                <a:lnTo>
                  <a:pt x="354856" y="333707"/>
                </a:lnTo>
                <a:cubicBezTo>
                  <a:pt x="342361" y="369677"/>
                  <a:pt x="308625" y="395725"/>
                  <a:pt x="268641" y="395725"/>
                </a:cubicBezTo>
                <a:cubicBezTo>
                  <a:pt x="218661" y="395725"/>
                  <a:pt x="179927" y="356033"/>
                  <a:pt x="179927" y="306419"/>
                </a:cubicBezTo>
                <a:cubicBezTo>
                  <a:pt x="179927" y="258044"/>
                  <a:pt x="218661" y="218353"/>
                  <a:pt x="268641" y="218353"/>
                </a:cubicBezTo>
                <a:cubicBezTo>
                  <a:pt x="283635" y="218353"/>
                  <a:pt x="297379" y="220834"/>
                  <a:pt x="309874" y="228276"/>
                </a:cubicBezTo>
                <a:cubicBezTo>
                  <a:pt x="314872" y="230757"/>
                  <a:pt x="321120" y="234478"/>
                  <a:pt x="326117" y="238199"/>
                </a:cubicBezTo>
                <a:lnTo>
                  <a:pt x="377347" y="187344"/>
                </a:lnTo>
                <a:cubicBezTo>
                  <a:pt x="348608" y="160056"/>
                  <a:pt x="311124" y="145172"/>
                  <a:pt x="268641" y="145172"/>
                </a:cubicBezTo>
                <a:close/>
                <a:moveTo>
                  <a:pt x="453566" y="136489"/>
                </a:moveTo>
                <a:lnTo>
                  <a:pt x="402336" y="187344"/>
                </a:lnTo>
                <a:cubicBezTo>
                  <a:pt x="431075" y="218353"/>
                  <a:pt x="448568" y="260525"/>
                  <a:pt x="448568" y="306419"/>
                </a:cubicBezTo>
                <a:cubicBezTo>
                  <a:pt x="448568" y="316341"/>
                  <a:pt x="447318" y="326264"/>
                  <a:pt x="446069" y="336187"/>
                </a:cubicBezTo>
                <a:lnTo>
                  <a:pt x="471058" y="341149"/>
                </a:lnTo>
                <a:cubicBezTo>
                  <a:pt x="477306" y="328745"/>
                  <a:pt x="492300" y="322543"/>
                  <a:pt x="506044" y="323784"/>
                </a:cubicBezTo>
                <a:lnTo>
                  <a:pt x="519789" y="327505"/>
                </a:lnTo>
                <a:cubicBezTo>
                  <a:pt x="519789" y="321303"/>
                  <a:pt x="521038" y="313861"/>
                  <a:pt x="521038" y="306419"/>
                </a:cubicBezTo>
                <a:cubicBezTo>
                  <a:pt x="521038" y="240679"/>
                  <a:pt x="494799" y="181142"/>
                  <a:pt x="453566" y="136489"/>
                </a:cubicBezTo>
                <a:close/>
                <a:moveTo>
                  <a:pt x="265865" y="70217"/>
                </a:moveTo>
                <a:cubicBezTo>
                  <a:pt x="270258" y="70217"/>
                  <a:pt x="273554" y="74049"/>
                  <a:pt x="273554" y="79159"/>
                </a:cubicBezTo>
                <a:lnTo>
                  <a:pt x="273554" y="114927"/>
                </a:lnTo>
                <a:cubicBezTo>
                  <a:pt x="273554" y="120037"/>
                  <a:pt x="270258" y="123870"/>
                  <a:pt x="265865" y="123870"/>
                </a:cubicBezTo>
                <a:cubicBezTo>
                  <a:pt x="261471" y="123870"/>
                  <a:pt x="258175" y="120037"/>
                  <a:pt x="258175" y="114927"/>
                </a:cubicBezTo>
                <a:lnTo>
                  <a:pt x="258175" y="79159"/>
                </a:lnTo>
                <a:cubicBezTo>
                  <a:pt x="258175" y="74049"/>
                  <a:pt x="261471" y="70217"/>
                  <a:pt x="265865" y="70217"/>
                </a:cubicBezTo>
                <a:close/>
                <a:moveTo>
                  <a:pt x="268641" y="57106"/>
                </a:moveTo>
                <a:cubicBezTo>
                  <a:pt x="129947" y="57106"/>
                  <a:pt x="16243" y="168738"/>
                  <a:pt x="16243" y="306419"/>
                </a:cubicBezTo>
                <a:cubicBezTo>
                  <a:pt x="16243" y="445339"/>
                  <a:pt x="129947" y="556972"/>
                  <a:pt x="268641" y="556972"/>
                </a:cubicBezTo>
                <a:cubicBezTo>
                  <a:pt x="376097" y="556972"/>
                  <a:pt x="471058" y="489992"/>
                  <a:pt x="506044" y="389523"/>
                </a:cubicBezTo>
                <a:lnTo>
                  <a:pt x="493549" y="387042"/>
                </a:lnTo>
                <a:cubicBezTo>
                  <a:pt x="478555" y="384561"/>
                  <a:pt x="468560" y="372158"/>
                  <a:pt x="467310" y="358514"/>
                </a:cubicBezTo>
                <a:cubicBezTo>
                  <a:pt x="467310" y="357273"/>
                  <a:pt x="467310" y="357273"/>
                  <a:pt x="467310" y="357273"/>
                </a:cubicBezTo>
                <a:lnTo>
                  <a:pt x="442320" y="352312"/>
                </a:lnTo>
                <a:cubicBezTo>
                  <a:pt x="422328" y="429214"/>
                  <a:pt x="352357" y="485031"/>
                  <a:pt x="268641" y="485031"/>
                </a:cubicBezTo>
                <a:cubicBezTo>
                  <a:pt x="168681" y="485031"/>
                  <a:pt x="88714" y="405647"/>
                  <a:pt x="88714" y="306419"/>
                </a:cubicBezTo>
                <a:cubicBezTo>
                  <a:pt x="88714" y="208430"/>
                  <a:pt x="168681" y="129047"/>
                  <a:pt x="268641" y="129047"/>
                </a:cubicBezTo>
                <a:cubicBezTo>
                  <a:pt x="314872" y="129047"/>
                  <a:pt x="357355" y="146412"/>
                  <a:pt x="389842" y="174940"/>
                </a:cubicBezTo>
                <a:lnTo>
                  <a:pt x="441071" y="124085"/>
                </a:lnTo>
                <a:cubicBezTo>
                  <a:pt x="396089" y="81913"/>
                  <a:pt x="334864" y="57106"/>
                  <a:pt x="268641" y="57106"/>
                </a:cubicBezTo>
                <a:close/>
                <a:moveTo>
                  <a:pt x="533533" y="23616"/>
                </a:moveTo>
                <a:lnTo>
                  <a:pt x="499797" y="58346"/>
                </a:lnTo>
                <a:cubicBezTo>
                  <a:pt x="494799" y="63308"/>
                  <a:pt x="494799" y="70750"/>
                  <a:pt x="497298" y="75711"/>
                </a:cubicBezTo>
                <a:lnTo>
                  <a:pt x="497298" y="76952"/>
                </a:lnTo>
                <a:cubicBezTo>
                  <a:pt x="497298" y="78192"/>
                  <a:pt x="498547" y="78192"/>
                  <a:pt x="498547" y="78192"/>
                </a:cubicBezTo>
                <a:lnTo>
                  <a:pt x="501046" y="80673"/>
                </a:lnTo>
                <a:lnTo>
                  <a:pt x="502296" y="80673"/>
                </a:lnTo>
                <a:lnTo>
                  <a:pt x="503545" y="81913"/>
                </a:lnTo>
                <a:cubicBezTo>
                  <a:pt x="508543" y="84394"/>
                  <a:pt x="516040" y="84394"/>
                  <a:pt x="521038" y="79432"/>
                </a:cubicBezTo>
                <a:lnTo>
                  <a:pt x="554774" y="44702"/>
                </a:lnTo>
                <a:lnTo>
                  <a:pt x="548527" y="44702"/>
                </a:lnTo>
                <a:cubicBezTo>
                  <a:pt x="539781" y="44702"/>
                  <a:pt x="533533" y="38501"/>
                  <a:pt x="533533" y="31058"/>
                </a:cubicBezTo>
                <a:close/>
                <a:moveTo>
                  <a:pt x="543529" y="1290"/>
                </a:moveTo>
                <a:cubicBezTo>
                  <a:pt x="547277" y="2530"/>
                  <a:pt x="551026" y="6251"/>
                  <a:pt x="551026" y="11213"/>
                </a:cubicBezTo>
                <a:lnTo>
                  <a:pt x="551026" y="28578"/>
                </a:lnTo>
                <a:lnTo>
                  <a:pt x="568519" y="28578"/>
                </a:lnTo>
                <a:cubicBezTo>
                  <a:pt x="573517" y="28578"/>
                  <a:pt x="576016" y="31058"/>
                  <a:pt x="578515" y="36020"/>
                </a:cubicBezTo>
                <a:cubicBezTo>
                  <a:pt x="581014" y="39741"/>
                  <a:pt x="579764" y="44702"/>
                  <a:pt x="576016" y="48423"/>
                </a:cubicBezTo>
                <a:lnTo>
                  <a:pt x="533533" y="90596"/>
                </a:lnTo>
                <a:cubicBezTo>
                  <a:pt x="527286" y="98038"/>
                  <a:pt x="519789" y="100519"/>
                  <a:pt x="511042" y="100519"/>
                </a:cubicBezTo>
                <a:cubicBezTo>
                  <a:pt x="506044" y="100519"/>
                  <a:pt x="499797" y="99278"/>
                  <a:pt x="494799" y="95557"/>
                </a:cubicBezTo>
                <a:cubicBezTo>
                  <a:pt x="494799" y="95557"/>
                  <a:pt x="494799" y="95557"/>
                  <a:pt x="493549" y="95557"/>
                </a:cubicBezTo>
                <a:lnTo>
                  <a:pt x="464811" y="124085"/>
                </a:lnTo>
                <a:cubicBezTo>
                  <a:pt x="509793" y="172460"/>
                  <a:pt x="537282" y="236958"/>
                  <a:pt x="537282" y="306419"/>
                </a:cubicBezTo>
                <a:cubicBezTo>
                  <a:pt x="537282" y="315101"/>
                  <a:pt x="537282" y="322543"/>
                  <a:pt x="536032" y="329985"/>
                </a:cubicBezTo>
                <a:lnTo>
                  <a:pt x="564770" y="336187"/>
                </a:lnTo>
                <a:cubicBezTo>
                  <a:pt x="569768" y="337428"/>
                  <a:pt x="573517" y="341149"/>
                  <a:pt x="574766" y="344870"/>
                </a:cubicBezTo>
                <a:cubicBezTo>
                  <a:pt x="574766" y="349831"/>
                  <a:pt x="573517" y="354793"/>
                  <a:pt x="569768" y="357273"/>
                </a:cubicBezTo>
                <a:lnTo>
                  <a:pt x="554774" y="367196"/>
                </a:lnTo>
                <a:lnTo>
                  <a:pt x="564770" y="380840"/>
                </a:lnTo>
                <a:cubicBezTo>
                  <a:pt x="567269" y="384561"/>
                  <a:pt x="567269" y="390763"/>
                  <a:pt x="564770" y="394484"/>
                </a:cubicBezTo>
                <a:cubicBezTo>
                  <a:pt x="562271" y="396965"/>
                  <a:pt x="559772" y="399446"/>
                  <a:pt x="554774" y="399446"/>
                </a:cubicBezTo>
                <a:lnTo>
                  <a:pt x="553525" y="399446"/>
                </a:lnTo>
                <a:lnTo>
                  <a:pt x="523537" y="393244"/>
                </a:lnTo>
                <a:cubicBezTo>
                  <a:pt x="486052" y="501155"/>
                  <a:pt x="383594" y="574337"/>
                  <a:pt x="268641" y="574337"/>
                </a:cubicBezTo>
                <a:cubicBezTo>
                  <a:pt x="119951" y="574337"/>
                  <a:pt x="0" y="454022"/>
                  <a:pt x="0" y="306419"/>
                </a:cubicBezTo>
                <a:cubicBezTo>
                  <a:pt x="0" y="160056"/>
                  <a:pt x="119951" y="39741"/>
                  <a:pt x="268641" y="39741"/>
                </a:cubicBezTo>
                <a:cubicBezTo>
                  <a:pt x="339862" y="39741"/>
                  <a:pt x="404835" y="67029"/>
                  <a:pt x="453566" y="112922"/>
                </a:cubicBezTo>
                <a:lnTo>
                  <a:pt x="482304" y="83154"/>
                </a:lnTo>
                <a:cubicBezTo>
                  <a:pt x="476056" y="70750"/>
                  <a:pt x="478555" y="55866"/>
                  <a:pt x="488551" y="45943"/>
                </a:cubicBezTo>
                <a:lnTo>
                  <a:pt x="531034" y="3770"/>
                </a:lnTo>
                <a:cubicBezTo>
                  <a:pt x="533533" y="49"/>
                  <a:pt x="539781" y="-1191"/>
                  <a:pt x="543529" y="129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69" name="Freeform 68">
            <a:extLst>
              <a:ext uri="{FF2B5EF4-FFF2-40B4-BE49-F238E27FC236}">
                <a16:creationId xmlns:a16="http://schemas.microsoft.com/office/drawing/2014/main" id="{9831D68E-D368-8A47-81E6-D611CD7F49CA}"/>
              </a:ext>
            </a:extLst>
          </p:cNvPr>
          <p:cNvSpPr>
            <a:spLocks noChangeArrowheads="1"/>
          </p:cNvSpPr>
          <p:nvPr/>
        </p:nvSpPr>
        <p:spPr bwMode="auto">
          <a:xfrm>
            <a:off x="5923617" y="344657"/>
            <a:ext cx="344140" cy="287384"/>
          </a:xfrm>
          <a:custGeom>
            <a:avLst/>
            <a:gdLst>
              <a:gd name="connsiteX0" fmla="*/ 344766 w 688279"/>
              <a:gd name="connsiteY0" fmla="*/ 348801 h 574767"/>
              <a:gd name="connsiteX1" fmla="*/ 343527 w 688279"/>
              <a:gd name="connsiteY1" fmla="*/ 350047 h 574767"/>
              <a:gd name="connsiteX2" fmla="*/ 313800 w 688279"/>
              <a:gd name="connsiteY2" fmla="*/ 406105 h 574767"/>
              <a:gd name="connsiteX3" fmla="*/ 300175 w 688279"/>
              <a:gd name="connsiteY3" fmla="*/ 416070 h 574767"/>
              <a:gd name="connsiteX4" fmla="*/ 237005 w 688279"/>
              <a:gd name="connsiteY4" fmla="*/ 427282 h 574767"/>
              <a:gd name="connsiteX5" fmla="*/ 235767 w 688279"/>
              <a:gd name="connsiteY5" fmla="*/ 428527 h 574767"/>
              <a:gd name="connsiteX6" fmla="*/ 237005 w 688279"/>
              <a:gd name="connsiteY6" fmla="*/ 429773 h 574767"/>
              <a:gd name="connsiteX7" fmla="*/ 281596 w 688279"/>
              <a:gd name="connsiteY7" fmla="*/ 477111 h 574767"/>
              <a:gd name="connsiteX8" fmla="*/ 286551 w 688279"/>
              <a:gd name="connsiteY8" fmla="*/ 492059 h 574767"/>
              <a:gd name="connsiteX9" fmla="*/ 276641 w 688279"/>
              <a:gd name="connsiteY9" fmla="*/ 555591 h 574767"/>
              <a:gd name="connsiteX10" fmla="*/ 277880 w 688279"/>
              <a:gd name="connsiteY10" fmla="*/ 558082 h 574767"/>
              <a:gd name="connsiteX11" fmla="*/ 279119 w 688279"/>
              <a:gd name="connsiteY11" fmla="*/ 558082 h 574767"/>
              <a:gd name="connsiteX12" fmla="*/ 336096 w 688279"/>
              <a:gd name="connsiteY12" fmla="*/ 528185 h 574767"/>
              <a:gd name="connsiteX13" fmla="*/ 353436 w 688279"/>
              <a:gd name="connsiteY13" fmla="*/ 528185 h 574767"/>
              <a:gd name="connsiteX14" fmla="*/ 409175 w 688279"/>
              <a:gd name="connsiteY14" fmla="*/ 558082 h 574767"/>
              <a:gd name="connsiteX15" fmla="*/ 410413 w 688279"/>
              <a:gd name="connsiteY15" fmla="*/ 558082 h 574767"/>
              <a:gd name="connsiteX16" fmla="*/ 411652 w 688279"/>
              <a:gd name="connsiteY16" fmla="*/ 555591 h 574767"/>
              <a:gd name="connsiteX17" fmla="*/ 402981 w 688279"/>
              <a:gd name="connsiteY17" fmla="*/ 492059 h 574767"/>
              <a:gd name="connsiteX18" fmla="*/ 407936 w 688279"/>
              <a:gd name="connsiteY18" fmla="*/ 477111 h 574767"/>
              <a:gd name="connsiteX19" fmla="*/ 451288 w 688279"/>
              <a:gd name="connsiteY19" fmla="*/ 429773 h 574767"/>
              <a:gd name="connsiteX20" fmla="*/ 452527 w 688279"/>
              <a:gd name="connsiteY20" fmla="*/ 428527 h 574767"/>
              <a:gd name="connsiteX21" fmla="*/ 451288 w 688279"/>
              <a:gd name="connsiteY21" fmla="*/ 427282 h 574767"/>
              <a:gd name="connsiteX22" fmla="*/ 388118 w 688279"/>
              <a:gd name="connsiteY22" fmla="*/ 416070 h 574767"/>
              <a:gd name="connsiteX23" fmla="*/ 374493 w 688279"/>
              <a:gd name="connsiteY23" fmla="*/ 406105 h 574767"/>
              <a:gd name="connsiteX24" fmla="*/ 346005 w 688279"/>
              <a:gd name="connsiteY24" fmla="*/ 350047 h 574767"/>
              <a:gd name="connsiteX25" fmla="*/ 344766 w 688279"/>
              <a:gd name="connsiteY25" fmla="*/ 348801 h 574767"/>
              <a:gd name="connsiteX26" fmla="*/ 324948 w 688279"/>
              <a:gd name="connsiteY26" fmla="*/ 214264 h 574767"/>
              <a:gd name="connsiteX27" fmla="*/ 313800 w 688279"/>
              <a:gd name="connsiteY27" fmla="*/ 224229 h 574767"/>
              <a:gd name="connsiteX28" fmla="*/ 313800 w 688279"/>
              <a:gd name="connsiteY28" fmla="*/ 322641 h 574767"/>
              <a:gd name="connsiteX29" fmla="*/ 324948 w 688279"/>
              <a:gd name="connsiteY29" fmla="*/ 331361 h 574767"/>
              <a:gd name="connsiteX30" fmla="*/ 364584 w 688279"/>
              <a:gd name="connsiteY30" fmla="*/ 331361 h 574767"/>
              <a:gd name="connsiteX31" fmla="*/ 374493 w 688279"/>
              <a:gd name="connsiteY31" fmla="*/ 322641 h 574767"/>
              <a:gd name="connsiteX32" fmla="*/ 374493 w 688279"/>
              <a:gd name="connsiteY32" fmla="*/ 224229 h 574767"/>
              <a:gd name="connsiteX33" fmla="*/ 364584 w 688279"/>
              <a:gd name="connsiteY33" fmla="*/ 214264 h 574767"/>
              <a:gd name="connsiteX34" fmla="*/ 559235 w 688279"/>
              <a:gd name="connsiteY34" fmla="*/ 180799 h 574767"/>
              <a:gd name="connsiteX35" fmla="*/ 529156 w 688279"/>
              <a:gd name="connsiteY35" fmla="*/ 238155 h 574767"/>
              <a:gd name="connsiteX36" fmla="*/ 516624 w 688279"/>
              <a:gd name="connsiteY36" fmla="*/ 246884 h 574767"/>
              <a:gd name="connsiteX37" fmla="*/ 451453 w 688279"/>
              <a:gd name="connsiteY37" fmla="*/ 258106 h 574767"/>
              <a:gd name="connsiteX38" fmla="*/ 451453 w 688279"/>
              <a:gd name="connsiteY38" fmla="*/ 259352 h 574767"/>
              <a:gd name="connsiteX39" fmla="*/ 451453 w 688279"/>
              <a:gd name="connsiteY39" fmla="*/ 260599 h 574767"/>
              <a:gd name="connsiteX40" fmla="*/ 496571 w 688279"/>
              <a:gd name="connsiteY40" fmla="*/ 306734 h 574767"/>
              <a:gd name="connsiteX41" fmla="*/ 501584 w 688279"/>
              <a:gd name="connsiteY41" fmla="*/ 321697 h 574767"/>
              <a:gd name="connsiteX42" fmla="*/ 492811 w 688279"/>
              <a:gd name="connsiteY42" fmla="*/ 386535 h 574767"/>
              <a:gd name="connsiteX43" fmla="*/ 492811 w 688279"/>
              <a:gd name="connsiteY43" fmla="*/ 387782 h 574767"/>
              <a:gd name="connsiteX44" fmla="*/ 494065 w 688279"/>
              <a:gd name="connsiteY44" fmla="*/ 387782 h 574767"/>
              <a:gd name="connsiteX45" fmla="*/ 552969 w 688279"/>
              <a:gd name="connsiteY45" fmla="*/ 359103 h 574767"/>
              <a:gd name="connsiteX46" fmla="*/ 560488 w 688279"/>
              <a:gd name="connsiteY46" fmla="*/ 356610 h 574767"/>
              <a:gd name="connsiteX47" fmla="*/ 569261 w 688279"/>
              <a:gd name="connsiteY47" fmla="*/ 359103 h 574767"/>
              <a:gd name="connsiteX48" fmla="*/ 626912 w 688279"/>
              <a:gd name="connsiteY48" fmla="*/ 387782 h 574767"/>
              <a:gd name="connsiteX49" fmla="*/ 629418 w 688279"/>
              <a:gd name="connsiteY49" fmla="*/ 387782 h 574767"/>
              <a:gd name="connsiteX50" fmla="*/ 629418 w 688279"/>
              <a:gd name="connsiteY50" fmla="*/ 386535 h 574767"/>
              <a:gd name="connsiteX51" fmla="*/ 620646 w 688279"/>
              <a:gd name="connsiteY51" fmla="*/ 321697 h 574767"/>
              <a:gd name="connsiteX52" fmla="*/ 625659 w 688279"/>
              <a:gd name="connsiteY52" fmla="*/ 306734 h 574767"/>
              <a:gd name="connsiteX53" fmla="*/ 670777 w 688279"/>
              <a:gd name="connsiteY53" fmla="*/ 260599 h 574767"/>
              <a:gd name="connsiteX54" fmla="*/ 670777 w 688279"/>
              <a:gd name="connsiteY54" fmla="*/ 259352 h 574767"/>
              <a:gd name="connsiteX55" fmla="*/ 669523 w 688279"/>
              <a:gd name="connsiteY55" fmla="*/ 258106 h 574767"/>
              <a:gd name="connsiteX56" fmla="*/ 605606 w 688279"/>
              <a:gd name="connsiteY56" fmla="*/ 246884 h 574767"/>
              <a:gd name="connsiteX57" fmla="*/ 593073 w 688279"/>
              <a:gd name="connsiteY57" fmla="*/ 238155 h 574767"/>
              <a:gd name="connsiteX58" fmla="*/ 561742 w 688279"/>
              <a:gd name="connsiteY58" fmla="*/ 180799 h 574767"/>
              <a:gd name="connsiteX59" fmla="*/ 559235 w 688279"/>
              <a:gd name="connsiteY59" fmla="*/ 180799 h 574767"/>
              <a:gd name="connsiteX60" fmla="*/ 127788 w 688279"/>
              <a:gd name="connsiteY60" fmla="*/ 179552 h 574767"/>
              <a:gd name="connsiteX61" fmla="*/ 126535 w 688279"/>
              <a:gd name="connsiteY61" fmla="*/ 180799 h 574767"/>
              <a:gd name="connsiteX62" fmla="*/ 95204 w 688279"/>
              <a:gd name="connsiteY62" fmla="*/ 238155 h 574767"/>
              <a:gd name="connsiteX63" fmla="*/ 82671 w 688279"/>
              <a:gd name="connsiteY63" fmla="*/ 246884 h 574767"/>
              <a:gd name="connsiteX64" fmla="*/ 18755 w 688279"/>
              <a:gd name="connsiteY64" fmla="*/ 258106 h 574767"/>
              <a:gd name="connsiteX65" fmla="*/ 17502 w 688279"/>
              <a:gd name="connsiteY65" fmla="*/ 259352 h 574767"/>
              <a:gd name="connsiteX66" fmla="*/ 18755 w 688279"/>
              <a:gd name="connsiteY66" fmla="*/ 260599 h 574767"/>
              <a:gd name="connsiteX67" fmla="*/ 63872 w 688279"/>
              <a:gd name="connsiteY67" fmla="*/ 306734 h 574767"/>
              <a:gd name="connsiteX68" fmla="*/ 67632 w 688279"/>
              <a:gd name="connsiteY68" fmla="*/ 321697 h 574767"/>
              <a:gd name="connsiteX69" fmla="*/ 58859 w 688279"/>
              <a:gd name="connsiteY69" fmla="*/ 386535 h 574767"/>
              <a:gd name="connsiteX70" fmla="*/ 58859 w 688279"/>
              <a:gd name="connsiteY70" fmla="*/ 387782 h 574767"/>
              <a:gd name="connsiteX71" fmla="*/ 61366 w 688279"/>
              <a:gd name="connsiteY71" fmla="*/ 387782 h 574767"/>
              <a:gd name="connsiteX72" fmla="*/ 119016 w 688279"/>
              <a:gd name="connsiteY72" fmla="*/ 359103 h 574767"/>
              <a:gd name="connsiteX73" fmla="*/ 135308 w 688279"/>
              <a:gd name="connsiteY73" fmla="*/ 359103 h 574767"/>
              <a:gd name="connsiteX74" fmla="*/ 194211 w 688279"/>
              <a:gd name="connsiteY74" fmla="*/ 387782 h 574767"/>
              <a:gd name="connsiteX75" fmla="*/ 195464 w 688279"/>
              <a:gd name="connsiteY75" fmla="*/ 387782 h 574767"/>
              <a:gd name="connsiteX76" fmla="*/ 195464 w 688279"/>
              <a:gd name="connsiteY76" fmla="*/ 386535 h 574767"/>
              <a:gd name="connsiteX77" fmla="*/ 186692 w 688279"/>
              <a:gd name="connsiteY77" fmla="*/ 321697 h 574767"/>
              <a:gd name="connsiteX78" fmla="*/ 192958 w 688279"/>
              <a:gd name="connsiteY78" fmla="*/ 306734 h 574767"/>
              <a:gd name="connsiteX79" fmla="*/ 236822 w 688279"/>
              <a:gd name="connsiteY79" fmla="*/ 260599 h 574767"/>
              <a:gd name="connsiteX80" fmla="*/ 236822 w 688279"/>
              <a:gd name="connsiteY80" fmla="*/ 259352 h 574767"/>
              <a:gd name="connsiteX81" fmla="*/ 236822 w 688279"/>
              <a:gd name="connsiteY81" fmla="*/ 258106 h 574767"/>
              <a:gd name="connsiteX82" fmla="*/ 172906 w 688279"/>
              <a:gd name="connsiteY82" fmla="*/ 246884 h 574767"/>
              <a:gd name="connsiteX83" fmla="*/ 159120 w 688279"/>
              <a:gd name="connsiteY83" fmla="*/ 238155 h 574767"/>
              <a:gd name="connsiteX84" fmla="*/ 129042 w 688279"/>
              <a:gd name="connsiteY84" fmla="*/ 180799 h 574767"/>
              <a:gd name="connsiteX85" fmla="*/ 127788 w 688279"/>
              <a:gd name="connsiteY85" fmla="*/ 179552 h 574767"/>
              <a:gd name="connsiteX86" fmla="*/ 540436 w 688279"/>
              <a:gd name="connsiteY86" fmla="*/ 44888 h 574767"/>
              <a:gd name="connsiteX87" fmla="*/ 529156 w 688279"/>
              <a:gd name="connsiteY87" fmla="*/ 54863 h 574767"/>
              <a:gd name="connsiteX88" fmla="*/ 529156 w 688279"/>
              <a:gd name="connsiteY88" fmla="*/ 152120 h 574767"/>
              <a:gd name="connsiteX89" fmla="*/ 540436 w 688279"/>
              <a:gd name="connsiteY89" fmla="*/ 162095 h 574767"/>
              <a:gd name="connsiteX90" fmla="*/ 581794 w 688279"/>
              <a:gd name="connsiteY90" fmla="*/ 162095 h 574767"/>
              <a:gd name="connsiteX91" fmla="*/ 591820 w 688279"/>
              <a:gd name="connsiteY91" fmla="*/ 152120 h 574767"/>
              <a:gd name="connsiteX92" fmla="*/ 591820 w 688279"/>
              <a:gd name="connsiteY92" fmla="*/ 54863 h 574767"/>
              <a:gd name="connsiteX93" fmla="*/ 581794 w 688279"/>
              <a:gd name="connsiteY93" fmla="*/ 44888 h 574767"/>
              <a:gd name="connsiteX94" fmla="*/ 107736 w 688279"/>
              <a:gd name="connsiteY94" fmla="*/ 44888 h 574767"/>
              <a:gd name="connsiteX95" fmla="*/ 96457 w 688279"/>
              <a:gd name="connsiteY95" fmla="*/ 54863 h 574767"/>
              <a:gd name="connsiteX96" fmla="*/ 96457 w 688279"/>
              <a:gd name="connsiteY96" fmla="*/ 152120 h 574767"/>
              <a:gd name="connsiteX97" fmla="*/ 107736 w 688279"/>
              <a:gd name="connsiteY97" fmla="*/ 162095 h 574767"/>
              <a:gd name="connsiteX98" fmla="*/ 127788 w 688279"/>
              <a:gd name="connsiteY98" fmla="*/ 162095 h 574767"/>
              <a:gd name="connsiteX99" fmla="*/ 149094 w 688279"/>
              <a:gd name="connsiteY99" fmla="*/ 162095 h 574767"/>
              <a:gd name="connsiteX100" fmla="*/ 159120 w 688279"/>
              <a:gd name="connsiteY100" fmla="*/ 152120 h 574767"/>
              <a:gd name="connsiteX101" fmla="*/ 159120 w 688279"/>
              <a:gd name="connsiteY101" fmla="*/ 54863 h 574767"/>
              <a:gd name="connsiteX102" fmla="*/ 149094 w 688279"/>
              <a:gd name="connsiteY102" fmla="*/ 44888 h 574767"/>
              <a:gd name="connsiteX103" fmla="*/ 378209 w 688279"/>
              <a:gd name="connsiteY103" fmla="*/ 16194 h 574767"/>
              <a:gd name="connsiteX104" fmla="*/ 378209 w 688279"/>
              <a:gd name="connsiteY104" fmla="*/ 201807 h 574767"/>
              <a:gd name="connsiteX105" fmla="*/ 391834 w 688279"/>
              <a:gd name="connsiteY105" fmla="*/ 224229 h 574767"/>
              <a:gd name="connsiteX106" fmla="*/ 391834 w 688279"/>
              <a:gd name="connsiteY106" fmla="*/ 264093 h 574767"/>
              <a:gd name="connsiteX107" fmla="*/ 401743 w 688279"/>
              <a:gd name="connsiteY107" fmla="*/ 245407 h 574767"/>
              <a:gd name="connsiteX108" fmla="*/ 430231 w 688279"/>
              <a:gd name="connsiteY108" fmla="*/ 28652 h 574767"/>
              <a:gd name="connsiteX109" fmla="*/ 428993 w 688279"/>
              <a:gd name="connsiteY109" fmla="*/ 19932 h 574767"/>
              <a:gd name="connsiteX110" fmla="*/ 421561 w 688279"/>
              <a:gd name="connsiteY110" fmla="*/ 16194 h 574767"/>
              <a:gd name="connsiteX111" fmla="*/ 326187 w 688279"/>
              <a:gd name="connsiteY111" fmla="*/ 16194 h 574767"/>
              <a:gd name="connsiteX112" fmla="*/ 326187 w 688279"/>
              <a:gd name="connsiteY112" fmla="*/ 196824 h 574767"/>
              <a:gd name="connsiteX113" fmla="*/ 362107 w 688279"/>
              <a:gd name="connsiteY113" fmla="*/ 196824 h 574767"/>
              <a:gd name="connsiteX114" fmla="*/ 362107 w 688279"/>
              <a:gd name="connsiteY114" fmla="*/ 16194 h 574767"/>
              <a:gd name="connsiteX115" fmla="*/ 267971 w 688279"/>
              <a:gd name="connsiteY115" fmla="*/ 16194 h 574767"/>
              <a:gd name="connsiteX116" fmla="*/ 260539 w 688279"/>
              <a:gd name="connsiteY116" fmla="*/ 19932 h 574767"/>
              <a:gd name="connsiteX117" fmla="*/ 258062 w 688279"/>
              <a:gd name="connsiteY117" fmla="*/ 28652 h 574767"/>
              <a:gd name="connsiteX118" fmla="*/ 286551 w 688279"/>
              <a:gd name="connsiteY118" fmla="*/ 245407 h 574767"/>
              <a:gd name="connsiteX119" fmla="*/ 296460 w 688279"/>
              <a:gd name="connsiteY119" fmla="*/ 264093 h 574767"/>
              <a:gd name="connsiteX120" fmla="*/ 296460 w 688279"/>
              <a:gd name="connsiteY120" fmla="*/ 224229 h 574767"/>
              <a:gd name="connsiteX121" fmla="*/ 310084 w 688279"/>
              <a:gd name="connsiteY121" fmla="*/ 201807 h 574767"/>
              <a:gd name="connsiteX122" fmla="*/ 310084 w 688279"/>
              <a:gd name="connsiteY122" fmla="*/ 16194 h 574767"/>
              <a:gd name="connsiteX123" fmla="*/ 482785 w 688279"/>
              <a:gd name="connsiteY123" fmla="*/ 1247 h 574767"/>
              <a:gd name="connsiteX124" fmla="*/ 492811 w 688279"/>
              <a:gd name="connsiteY124" fmla="*/ 7481 h 574767"/>
              <a:gd name="connsiteX125" fmla="*/ 501584 w 688279"/>
              <a:gd name="connsiteY125" fmla="*/ 76060 h 574767"/>
              <a:gd name="connsiteX126" fmla="*/ 512864 w 688279"/>
              <a:gd name="connsiteY126" fmla="*/ 94763 h 574767"/>
              <a:gd name="connsiteX127" fmla="*/ 512864 w 688279"/>
              <a:gd name="connsiteY127" fmla="*/ 54863 h 574767"/>
              <a:gd name="connsiteX128" fmla="*/ 525396 w 688279"/>
              <a:gd name="connsiteY128" fmla="*/ 31172 h 574767"/>
              <a:gd name="connsiteX129" fmla="*/ 525396 w 688279"/>
              <a:gd name="connsiteY129" fmla="*/ 9975 h 574767"/>
              <a:gd name="connsiteX130" fmla="*/ 534169 w 688279"/>
              <a:gd name="connsiteY130" fmla="*/ 1247 h 574767"/>
              <a:gd name="connsiteX131" fmla="*/ 542942 w 688279"/>
              <a:gd name="connsiteY131" fmla="*/ 9975 h 574767"/>
              <a:gd name="connsiteX132" fmla="*/ 542942 w 688279"/>
              <a:gd name="connsiteY132" fmla="*/ 27432 h 574767"/>
              <a:gd name="connsiteX133" fmla="*/ 580541 w 688279"/>
              <a:gd name="connsiteY133" fmla="*/ 27432 h 574767"/>
              <a:gd name="connsiteX134" fmla="*/ 580541 w 688279"/>
              <a:gd name="connsiteY134" fmla="*/ 9975 h 574767"/>
              <a:gd name="connsiteX135" fmla="*/ 588060 w 688279"/>
              <a:gd name="connsiteY135" fmla="*/ 1247 h 574767"/>
              <a:gd name="connsiteX136" fmla="*/ 596833 w 688279"/>
              <a:gd name="connsiteY136" fmla="*/ 9975 h 574767"/>
              <a:gd name="connsiteX137" fmla="*/ 596833 w 688279"/>
              <a:gd name="connsiteY137" fmla="*/ 31172 h 574767"/>
              <a:gd name="connsiteX138" fmla="*/ 609366 w 688279"/>
              <a:gd name="connsiteY138" fmla="*/ 54863 h 574767"/>
              <a:gd name="connsiteX139" fmla="*/ 609366 w 688279"/>
              <a:gd name="connsiteY139" fmla="*/ 94763 h 574767"/>
              <a:gd name="connsiteX140" fmla="*/ 619392 w 688279"/>
              <a:gd name="connsiteY140" fmla="*/ 76060 h 574767"/>
              <a:gd name="connsiteX141" fmla="*/ 629418 w 688279"/>
              <a:gd name="connsiteY141" fmla="*/ 7481 h 574767"/>
              <a:gd name="connsiteX142" fmla="*/ 639445 w 688279"/>
              <a:gd name="connsiteY142" fmla="*/ 1247 h 574767"/>
              <a:gd name="connsiteX143" fmla="*/ 645711 w 688279"/>
              <a:gd name="connsiteY143" fmla="*/ 9975 h 574767"/>
              <a:gd name="connsiteX144" fmla="*/ 636938 w 688279"/>
              <a:gd name="connsiteY144" fmla="*/ 78554 h 574767"/>
              <a:gd name="connsiteX145" fmla="*/ 609366 w 688279"/>
              <a:gd name="connsiteY145" fmla="*/ 113467 h 574767"/>
              <a:gd name="connsiteX146" fmla="*/ 609366 w 688279"/>
              <a:gd name="connsiteY146" fmla="*/ 152120 h 574767"/>
              <a:gd name="connsiteX147" fmla="*/ 581794 w 688279"/>
              <a:gd name="connsiteY147" fmla="*/ 179552 h 574767"/>
              <a:gd name="connsiteX148" fmla="*/ 580541 w 688279"/>
              <a:gd name="connsiteY148" fmla="*/ 179552 h 574767"/>
              <a:gd name="connsiteX149" fmla="*/ 608113 w 688279"/>
              <a:gd name="connsiteY149" fmla="*/ 229427 h 574767"/>
              <a:gd name="connsiteX150" fmla="*/ 609366 w 688279"/>
              <a:gd name="connsiteY150" fmla="*/ 229427 h 574767"/>
              <a:gd name="connsiteX151" fmla="*/ 673283 w 688279"/>
              <a:gd name="connsiteY151" fmla="*/ 240649 h 574767"/>
              <a:gd name="connsiteX152" fmla="*/ 687069 w 688279"/>
              <a:gd name="connsiteY152" fmla="*/ 253118 h 574767"/>
              <a:gd name="connsiteX153" fmla="*/ 682056 w 688279"/>
              <a:gd name="connsiteY153" fmla="*/ 271821 h 574767"/>
              <a:gd name="connsiteX154" fmla="*/ 636938 w 688279"/>
              <a:gd name="connsiteY154" fmla="*/ 317956 h 574767"/>
              <a:gd name="connsiteX155" fmla="*/ 636938 w 688279"/>
              <a:gd name="connsiteY155" fmla="*/ 319203 h 574767"/>
              <a:gd name="connsiteX156" fmla="*/ 646964 w 688279"/>
              <a:gd name="connsiteY156" fmla="*/ 384041 h 574767"/>
              <a:gd name="connsiteX157" fmla="*/ 639445 w 688279"/>
              <a:gd name="connsiteY157" fmla="*/ 401498 h 574767"/>
              <a:gd name="connsiteX158" fmla="*/ 628165 w 688279"/>
              <a:gd name="connsiteY158" fmla="*/ 403991 h 574767"/>
              <a:gd name="connsiteX159" fmla="*/ 619392 w 688279"/>
              <a:gd name="connsiteY159" fmla="*/ 402744 h 574767"/>
              <a:gd name="connsiteX160" fmla="*/ 561742 w 688279"/>
              <a:gd name="connsiteY160" fmla="*/ 375313 h 574767"/>
              <a:gd name="connsiteX161" fmla="*/ 560488 w 688279"/>
              <a:gd name="connsiteY161" fmla="*/ 375313 h 574767"/>
              <a:gd name="connsiteX162" fmla="*/ 501584 w 688279"/>
              <a:gd name="connsiteY162" fmla="*/ 402744 h 574767"/>
              <a:gd name="connsiteX163" fmla="*/ 482785 w 688279"/>
              <a:gd name="connsiteY163" fmla="*/ 401498 h 574767"/>
              <a:gd name="connsiteX164" fmla="*/ 475265 w 688279"/>
              <a:gd name="connsiteY164" fmla="*/ 384041 h 574767"/>
              <a:gd name="connsiteX165" fmla="*/ 485292 w 688279"/>
              <a:gd name="connsiteY165" fmla="*/ 319203 h 574767"/>
              <a:gd name="connsiteX166" fmla="*/ 484038 w 688279"/>
              <a:gd name="connsiteY166" fmla="*/ 317956 h 574767"/>
              <a:gd name="connsiteX167" fmla="*/ 438920 w 688279"/>
              <a:gd name="connsiteY167" fmla="*/ 271821 h 574767"/>
              <a:gd name="connsiteX168" fmla="*/ 433907 w 688279"/>
              <a:gd name="connsiteY168" fmla="*/ 253118 h 574767"/>
              <a:gd name="connsiteX169" fmla="*/ 448947 w 688279"/>
              <a:gd name="connsiteY169" fmla="*/ 240649 h 574767"/>
              <a:gd name="connsiteX170" fmla="*/ 512864 w 688279"/>
              <a:gd name="connsiteY170" fmla="*/ 229427 h 574767"/>
              <a:gd name="connsiteX171" fmla="*/ 514117 w 688279"/>
              <a:gd name="connsiteY171" fmla="*/ 229427 h 574767"/>
              <a:gd name="connsiteX172" fmla="*/ 540436 w 688279"/>
              <a:gd name="connsiteY172" fmla="*/ 179552 h 574767"/>
              <a:gd name="connsiteX173" fmla="*/ 512864 w 688279"/>
              <a:gd name="connsiteY173" fmla="*/ 152120 h 574767"/>
              <a:gd name="connsiteX174" fmla="*/ 512864 w 688279"/>
              <a:gd name="connsiteY174" fmla="*/ 113467 h 574767"/>
              <a:gd name="connsiteX175" fmla="*/ 485292 w 688279"/>
              <a:gd name="connsiteY175" fmla="*/ 78554 h 574767"/>
              <a:gd name="connsiteX176" fmla="*/ 475265 w 688279"/>
              <a:gd name="connsiteY176" fmla="*/ 9975 h 574767"/>
              <a:gd name="connsiteX177" fmla="*/ 482785 w 688279"/>
              <a:gd name="connsiteY177" fmla="*/ 1247 h 574767"/>
              <a:gd name="connsiteX178" fmla="*/ 50087 w 688279"/>
              <a:gd name="connsiteY178" fmla="*/ 1247 h 574767"/>
              <a:gd name="connsiteX179" fmla="*/ 58859 w 688279"/>
              <a:gd name="connsiteY179" fmla="*/ 7481 h 574767"/>
              <a:gd name="connsiteX180" fmla="*/ 68885 w 688279"/>
              <a:gd name="connsiteY180" fmla="*/ 76060 h 574767"/>
              <a:gd name="connsiteX181" fmla="*/ 78911 w 688279"/>
              <a:gd name="connsiteY181" fmla="*/ 94763 h 574767"/>
              <a:gd name="connsiteX182" fmla="*/ 78911 w 688279"/>
              <a:gd name="connsiteY182" fmla="*/ 54863 h 574767"/>
              <a:gd name="connsiteX183" fmla="*/ 91444 w 688279"/>
              <a:gd name="connsiteY183" fmla="*/ 31172 h 574767"/>
              <a:gd name="connsiteX184" fmla="*/ 91444 w 688279"/>
              <a:gd name="connsiteY184" fmla="*/ 9975 h 574767"/>
              <a:gd name="connsiteX185" fmla="*/ 100217 w 688279"/>
              <a:gd name="connsiteY185" fmla="*/ 1247 h 574767"/>
              <a:gd name="connsiteX186" fmla="*/ 108990 w 688279"/>
              <a:gd name="connsiteY186" fmla="*/ 9975 h 574767"/>
              <a:gd name="connsiteX187" fmla="*/ 108990 w 688279"/>
              <a:gd name="connsiteY187" fmla="*/ 27432 h 574767"/>
              <a:gd name="connsiteX188" fmla="*/ 146587 w 688279"/>
              <a:gd name="connsiteY188" fmla="*/ 27432 h 574767"/>
              <a:gd name="connsiteX189" fmla="*/ 146587 w 688279"/>
              <a:gd name="connsiteY189" fmla="*/ 9975 h 574767"/>
              <a:gd name="connsiteX190" fmla="*/ 154107 w 688279"/>
              <a:gd name="connsiteY190" fmla="*/ 1247 h 574767"/>
              <a:gd name="connsiteX191" fmla="*/ 162880 w 688279"/>
              <a:gd name="connsiteY191" fmla="*/ 9975 h 574767"/>
              <a:gd name="connsiteX192" fmla="*/ 162880 w 688279"/>
              <a:gd name="connsiteY192" fmla="*/ 31172 h 574767"/>
              <a:gd name="connsiteX193" fmla="*/ 176666 w 688279"/>
              <a:gd name="connsiteY193" fmla="*/ 54863 h 574767"/>
              <a:gd name="connsiteX194" fmla="*/ 176666 w 688279"/>
              <a:gd name="connsiteY194" fmla="*/ 94763 h 574767"/>
              <a:gd name="connsiteX195" fmla="*/ 186692 w 688279"/>
              <a:gd name="connsiteY195" fmla="*/ 76060 h 574767"/>
              <a:gd name="connsiteX196" fmla="*/ 195464 w 688279"/>
              <a:gd name="connsiteY196" fmla="*/ 7481 h 574767"/>
              <a:gd name="connsiteX197" fmla="*/ 205490 w 688279"/>
              <a:gd name="connsiteY197" fmla="*/ 1247 h 574767"/>
              <a:gd name="connsiteX198" fmla="*/ 213010 w 688279"/>
              <a:gd name="connsiteY198" fmla="*/ 9975 h 574767"/>
              <a:gd name="connsiteX199" fmla="*/ 202984 w 688279"/>
              <a:gd name="connsiteY199" fmla="*/ 78554 h 574767"/>
              <a:gd name="connsiteX200" fmla="*/ 176666 w 688279"/>
              <a:gd name="connsiteY200" fmla="*/ 113467 h 574767"/>
              <a:gd name="connsiteX201" fmla="*/ 176666 w 688279"/>
              <a:gd name="connsiteY201" fmla="*/ 152120 h 574767"/>
              <a:gd name="connsiteX202" fmla="*/ 149094 w 688279"/>
              <a:gd name="connsiteY202" fmla="*/ 179552 h 574767"/>
              <a:gd name="connsiteX203" fmla="*/ 147841 w 688279"/>
              <a:gd name="connsiteY203" fmla="*/ 179552 h 574767"/>
              <a:gd name="connsiteX204" fmla="*/ 174159 w 688279"/>
              <a:gd name="connsiteY204" fmla="*/ 229427 h 574767"/>
              <a:gd name="connsiteX205" fmla="*/ 175412 w 688279"/>
              <a:gd name="connsiteY205" fmla="*/ 229427 h 574767"/>
              <a:gd name="connsiteX206" fmla="*/ 239328 w 688279"/>
              <a:gd name="connsiteY206" fmla="*/ 240649 h 574767"/>
              <a:gd name="connsiteX207" fmla="*/ 253114 w 688279"/>
              <a:gd name="connsiteY207" fmla="*/ 253118 h 574767"/>
              <a:gd name="connsiteX208" fmla="*/ 249354 w 688279"/>
              <a:gd name="connsiteY208" fmla="*/ 271821 h 574767"/>
              <a:gd name="connsiteX209" fmla="*/ 204237 w 688279"/>
              <a:gd name="connsiteY209" fmla="*/ 317956 h 574767"/>
              <a:gd name="connsiteX210" fmla="*/ 202984 w 688279"/>
              <a:gd name="connsiteY210" fmla="*/ 319203 h 574767"/>
              <a:gd name="connsiteX211" fmla="*/ 213010 w 688279"/>
              <a:gd name="connsiteY211" fmla="*/ 384041 h 574767"/>
              <a:gd name="connsiteX212" fmla="*/ 206744 w 688279"/>
              <a:gd name="connsiteY212" fmla="*/ 401498 h 574767"/>
              <a:gd name="connsiteX213" fmla="*/ 194211 w 688279"/>
              <a:gd name="connsiteY213" fmla="*/ 405238 h 574767"/>
              <a:gd name="connsiteX214" fmla="*/ 186692 w 688279"/>
              <a:gd name="connsiteY214" fmla="*/ 402744 h 574767"/>
              <a:gd name="connsiteX215" fmla="*/ 129042 w 688279"/>
              <a:gd name="connsiteY215" fmla="*/ 375313 h 574767"/>
              <a:gd name="connsiteX216" fmla="*/ 127788 w 688279"/>
              <a:gd name="connsiteY216" fmla="*/ 375313 h 574767"/>
              <a:gd name="connsiteX217" fmla="*/ 68885 w 688279"/>
              <a:gd name="connsiteY217" fmla="*/ 402744 h 574767"/>
              <a:gd name="connsiteX218" fmla="*/ 50087 w 688279"/>
              <a:gd name="connsiteY218" fmla="*/ 401498 h 574767"/>
              <a:gd name="connsiteX219" fmla="*/ 42567 w 688279"/>
              <a:gd name="connsiteY219" fmla="*/ 384041 h 574767"/>
              <a:gd name="connsiteX220" fmla="*/ 51340 w 688279"/>
              <a:gd name="connsiteY220" fmla="*/ 319203 h 574767"/>
              <a:gd name="connsiteX221" fmla="*/ 51340 w 688279"/>
              <a:gd name="connsiteY221" fmla="*/ 317956 h 574767"/>
              <a:gd name="connsiteX222" fmla="*/ 6223 w 688279"/>
              <a:gd name="connsiteY222" fmla="*/ 271821 h 574767"/>
              <a:gd name="connsiteX223" fmla="*/ 1210 w 688279"/>
              <a:gd name="connsiteY223" fmla="*/ 253118 h 574767"/>
              <a:gd name="connsiteX224" fmla="*/ 16249 w 688279"/>
              <a:gd name="connsiteY224" fmla="*/ 240649 h 574767"/>
              <a:gd name="connsiteX225" fmla="*/ 78911 w 688279"/>
              <a:gd name="connsiteY225" fmla="*/ 229427 h 574767"/>
              <a:gd name="connsiteX226" fmla="*/ 81418 w 688279"/>
              <a:gd name="connsiteY226" fmla="*/ 229427 h 574767"/>
              <a:gd name="connsiteX227" fmla="*/ 107736 w 688279"/>
              <a:gd name="connsiteY227" fmla="*/ 179552 h 574767"/>
              <a:gd name="connsiteX228" fmla="*/ 78911 w 688279"/>
              <a:gd name="connsiteY228" fmla="*/ 152120 h 574767"/>
              <a:gd name="connsiteX229" fmla="*/ 78911 w 688279"/>
              <a:gd name="connsiteY229" fmla="*/ 113467 h 574767"/>
              <a:gd name="connsiteX230" fmla="*/ 51340 w 688279"/>
              <a:gd name="connsiteY230" fmla="*/ 78554 h 574767"/>
              <a:gd name="connsiteX231" fmla="*/ 42567 w 688279"/>
              <a:gd name="connsiteY231" fmla="*/ 9975 h 574767"/>
              <a:gd name="connsiteX232" fmla="*/ 50087 w 688279"/>
              <a:gd name="connsiteY232" fmla="*/ 1247 h 574767"/>
              <a:gd name="connsiteX233" fmla="*/ 267971 w 688279"/>
              <a:gd name="connsiteY233" fmla="*/ 0 h 574767"/>
              <a:gd name="connsiteX234" fmla="*/ 421561 w 688279"/>
              <a:gd name="connsiteY234" fmla="*/ 0 h 574767"/>
              <a:gd name="connsiteX235" fmla="*/ 441379 w 688279"/>
              <a:gd name="connsiteY235" fmla="*/ 8720 h 574767"/>
              <a:gd name="connsiteX236" fmla="*/ 447572 w 688279"/>
              <a:gd name="connsiteY236" fmla="*/ 29897 h 574767"/>
              <a:gd name="connsiteX237" fmla="*/ 419084 w 688279"/>
              <a:gd name="connsiteY237" fmla="*/ 247898 h 574767"/>
              <a:gd name="connsiteX238" fmla="*/ 391834 w 688279"/>
              <a:gd name="connsiteY238" fmla="*/ 282778 h 574767"/>
              <a:gd name="connsiteX239" fmla="*/ 391834 w 688279"/>
              <a:gd name="connsiteY239" fmla="*/ 322641 h 574767"/>
              <a:gd name="connsiteX240" fmla="*/ 364584 w 688279"/>
              <a:gd name="connsiteY240" fmla="*/ 348801 h 574767"/>
              <a:gd name="connsiteX241" fmla="*/ 363345 w 688279"/>
              <a:gd name="connsiteY241" fmla="*/ 348801 h 574767"/>
              <a:gd name="connsiteX242" fmla="*/ 389357 w 688279"/>
              <a:gd name="connsiteY242" fmla="*/ 398630 h 574767"/>
              <a:gd name="connsiteX243" fmla="*/ 390595 w 688279"/>
              <a:gd name="connsiteY243" fmla="*/ 399876 h 574767"/>
              <a:gd name="connsiteX244" fmla="*/ 453765 w 688279"/>
              <a:gd name="connsiteY244" fmla="*/ 411087 h 574767"/>
              <a:gd name="connsiteX245" fmla="*/ 468629 w 688279"/>
              <a:gd name="connsiteY245" fmla="*/ 423545 h 574767"/>
              <a:gd name="connsiteX246" fmla="*/ 463674 w 688279"/>
              <a:gd name="connsiteY246" fmla="*/ 442230 h 574767"/>
              <a:gd name="connsiteX247" fmla="*/ 419084 w 688279"/>
              <a:gd name="connsiteY247" fmla="*/ 488322 h 574767"/>
              <a:gd name="connsiteX248" fmla="*/ 419084 w 688279"/>
              <a:gd name="connsiteY248" fmla="*/ 489568 h 574767"/>
              <a:gd name="connsiteX249" fmla="*/ 428993 w 688279"/>
              <a:gd name="connsiteY249" fmla="*/ 553099 h 574767"/>
              <a:gd name="connsiteX250" fmla="*/ 421561 w 688279"/>
              <a:gd name="connsiteY250" fmla="*/ 571785 h 574767"/>
              <a:gd name="connsiteX251" fmla="*/ 401743 w 688279"/>
              <a:gd name="connsiteY251" fmla="*/ 573031 h 574767"/>
              <a:gd name="connsiteX252" fmla="*/ 346005 w 688279"/>
              <a:gd name="connsiteY252" fmla="*/ 544379 h 574767"/>
              <a:gd name="connsiteX253" fmla="*/ 344766 w 688279"/>
              <a:gd name="connsiteY253" fmla="*/ 544379 h 574767"/>
              <a:gd name="connsiteX254" fmla="*/ 286551 w 688279"/>
              <a:gd name="connsiteY254" fmla="*/ 573031 h 574767"/>
              <a:gd name="connsiteX255" fmla="*/ 277880 w 688279"/>
              <a:gd name="connsiteY255" fmla="*/ 574277 h 574767"/>
              <a:gd name="connsiteX256" fmla="*/ 267971 w 688279"/>
              <a:gd name="connsiteY256" fmla="*/ 571785 h 574767"/>
              <a:gd name="connsiteX257" fmla="*/ 260539 w 688279"/>
              <a:gd name="connsiteY257" fmla="*/ 553099 h 574767"/>
              <a:gd name="connsiteX258" fmla="*/ 269210 w 688279"/>
              <a:gd name="connsiteY258" fmla="*/ 489568 h 574767"/>
              <a:gd name="connsiteX259" fmla="*/ 269210 w 688279"/>
              <a:gd name="connsiteY259" fmla="*/ 488322 h 574767"/>
              <a:gd name="connsiteX260" fmla="*/ 224619 w 688279"/>
              <a:gd name="connsiteY260" fmla="*/ 442230 h 574767"/>
              <a:gd name="connsiteX261" fmla="*/ 219665 w 688279"/>
              <a:gd name="connsiteY261" fmla="*/ 423545 h 574767"/>
              <a:gd name="connsiteX262" fmla="*/ 234528 w 688279"/>
              <a:gd name="connsiteY262" fmla="*/ 411087 h 574767"/>
              <a:gd name="connsiteX263" fmla="*/ 297698 w 688279"/>
              <a:gd name="connsiteY263" fmla="*/ 399876 h 574767"/>
              <a:gd name="connsiteX264" fmla="*/ 298937 w 688279"/>
              <a:gd name="connsiteY264" fmla="*/ 398630 h 574767"/>
              <a:gd name="connsiteX265" fmla="*/ 324948 w 688279"/>
              <a:gd name="connsiteY265" fmla="*/ 348801 h 574767"/>
              <a:gd name="connsiteX266" fmla="*/ 296460 w 688279"/>
              <a:gd name="connsiteY266" fmla="*/ 322641 h 574767"/>
              <a:gd name="connsiteX267" fmla="*/ 296460 w 688279"/>
              <a:gd name="connsiteY267" fmla="*/ 282778 h 574767"/>
              <a:gd name="connsiteX268" fmla="*/ 269210 w 688279"/>
              <a:gd name="connsiteY268" fmla="*/ 247898 h 574767"/>
              <a:gd name="connsiteX269" fmla="*/ 240721 w 688279"/>
              <a:gd name="connsiteY269" fmla="*/ 29897 h 574767"/>
              <a:gd name="connsiteX270" fmla="*/ 246914 w 688279"/>
              <a:gd name="connsiteY270" fmla="*/ 8720 h 574767"/>
              <a:gd name="connsiteX271" fmla="*/ 267971 w 688279"/>
              <a:gd name="connsiteY271" fmla="*/ 0 h 574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Lst>
            <a:rect l="l" t="t" r="r" b="b"/>
            <a:pathLst>
              <a:path w="688279" h="574767">
                <a:moveTo>
                  <a:pt x="344766" y="348801"/>
                </a:moveTo>
                <a:cubicBezTo>
                  <a:pt x="344766" y="348801"/>
                  <a:pt x="344766" y="350047"/>
                  <a:pt x="343527" y="350047"/>
                </a:cubicBezTo>
                <a:lnTo>
                  <a:pt x="313800" y="406105"/>
                </a:lnTo>
                <a:cubicBezTo>
                  <a:pt x="311323" y="412333"/>
                  <a:pt x="306369" y="416070"/>
                  <a:pt x="300175" y="416070"/>
                </a:cubicBezTo>
                <a:lnTo>
                  <a:pt x="237005" y="427282"/>
                </a:lnTo>
                <a:cubicBezTo>
                  <a:pt x="237005" y="428527"/>
                  <a:pt x="237005" y="428527"/>
                  <a:pt x="235767" y="428527"/>
                </a:cubicBezTo>
                <a:cubicBezTo>
                  <a:pt x="235767" y="428527"/>
                  <a:pt x="235767" y="429773"/>
                  <a:pt x="237005" y="429773"/>
                </a:cubicBezTo>
                <a:lnTo>
                  <a:pt x="281596" y="477111"/>
                </a:lnTo>
                <a:cubicBezTo>
                  <a:pt x="285312" y="480848"/>
                  <a:pt x="286551" y="485831"/>
                  <a:pt x="286551" y="492059"/>
                </a:cubicBezTo>
                <a:lnTo>
                  <a:pt x="276641" y="555591"/>
                </a:lnTo>
                <a:cubicBezTo>
                  <a:pt x="276641" y="556837"/>
                  <a:pt x="277880" y="556837"/>
                  <a:pt x="277880" y="558082"/>
                </a:cubicBezTo>
                <a:lnTo>
                  <a:pt x="279119" y="558082"/>
                </a:lnTo>
                <a:lnTo>
                  <a:pt x="336096" y="528185"/>
                </a:lnTo>
                <a:cubicBezTo>
                  <a:pt x="342289" y="525694"/>
                  <a:pt x="347243" y="525694"/>
                  <a:pt x="353436" y="528185"/>
                </a:cubicBezTo>
                <a:lnTo>
                  <a:pt x="409175" y="558082"/>
                </a:lnTo>
                <a:lnTo>
                  <a:pt x="410413" y="558082"/>
                </a:lnTo>
                <a:cubicBezTo>
                  <a:pt x="410413" y="556837"/>
                  <a:pt x="411652" y="556837"/>
                  <a:pt x="411652" y="555591"/>
                </a:cubicBezTo>
                <a:lnTo>
                  <a:pt x="402981" y="492059"/>
                </a:lnTo>
                <a:cubicBezTo>
                  <a:pt x="401743" y="485831"/>
                  <a:pt x="402981" y="480848"/>
                  <a:pt x="407936" y="477111"/>
                </a:cubicBezTo>
                <a:lnTo>
                  <a:pt x="451288" y="429773"/>
                </a:lnTo>
                <a:cubicBezTo>
                  <a:pt x="452527" y="429773"/>
                  <a:pt x="452527" y="428527"/>
                  <a:pt x="452527" y="428527"/>
                </a:cubicBezTo>
                <a:cubicBezTo>
                  <a:pt x="451288" y="428527"/>
                  <a:pt x="451288" y="428527"/>
                  <a:pt x="451288" y="427282"/>
                </a:cubicBezTo>
                <a:lnTo>
                  <a:pt x="388118" y="416070"/>
                </a:lnTo>
                <a:cubicBezTo>
                  <a:pt x="381925" y="416070"/>
                  <a:pt x="378209" y="412333"/>
                  <a:pt x="374493" y="406105"/>
                </a:cubicBezTo>
                <a:lnTo>
                  <a:pt x="346005" y="350047"/>
                </a:lnTo>
                <a:cubicBezTo>
                  <a:pt x="346005" y="350047"/>
                  <a:pt x="346005" y="348801"/>
                  <a:pt x="344766" y="348801"/>
                </a:cubicBezTo>
                <a:close/>
                <a:moveTo>
                  <a:pt x="324948" y="214264"/>
                </a:moveTo>
                <a:cubicBezTo>
                  <a:pt x="318755" y="214264"/>
                  <a:pt x="313800" y="218001"/>
                  <a:pt x="313800" y="224229"/>
                </a:cubicBezTo>
                <a:lnTo>
                  <a:pt x="313800" y="322641"/>
                </a:lnTo>
                <a:cubicBezTo>
                  <a:pt x="313800" y="327624"/>
                  <a:pt x="318755" y="331361"/>
                  <a:pt x="324948" y="331361"/>
                </a:cubicBezTo>
                <a:lnTo>
                  <a:pt x="364584" y="331361"/>
                </a:lnTo>
                <a:cubicBezTo>
                  <a:pt x="370777" y="331361"/>
                  <a:pt x="374493" y="327624"/>
                  <a:pt x="374493" y="322641"/>
                </a:cubicBezTo>
                <a:lnTo>
                  <a:pt x="374493" y="224229"/>
                </a:lnTo>
                <a:cubicBezTo>
                  <a:pt x="374493" y="218001"/>
                  <a:pt x="370777" y="214264"/>
                  <a:pt x="364584" y="214264"/>
                </a:cubicBezTo>
                <a:close/>
                <a:moveTo>
                  <a:pt x="559235" y="180799"/>
                </a:moveTo>
                <a:lnTo>
                  <a:pt x="529156" y="238155"/>
                </a:lnTo>
                <a:cubicBezTo>
                  <a:pt x="526650" y="241896"/>
                  <a:pt x="521637" y="245637"/>
                  <a:pt x="516624" y="246884"/>
                </a:cubicBezTo>
                <a:lnTo>
                  <a:pt x="451453" y="258106"/>
                </a:lnTo>
                <a:cubicBezTo>
                  <a:pt x="451453" y="258106"/>
                  <a:pt x="451453" y="258106"/>
                  <a:pt x="451453" y="259352"/>
                </a:cubicBezTo>
                <a:cubicBezTo>
                  <a:pt x="450200" y="259352"/>
                  <a:pt x="450200" y="260599"/>
                  <a:pt x="451453" y="260599"/>
                </a:cubicBezTo>
                <a:lnTo>
                  <a:pt x="496571" y="306734"/>
                </a:lnTo>
                <a:cubicBezTo>
                  <a:pt x="500331" y="310475"/>
                  <a:pt x="502837" y="316709"/>
                  <a:pt x="501584" y="321697"/>
                </a:cubicBezTo>
                <a:lnTo>
                  <a:pt x="492811" y="386535"/>
                </a:lnTo>
                <a:lnTo>
                  <a:pt x="492811" y="387782"/>
                </a:lnTo>
                <a:cubicBezTo>
                  <a:pt x="492811" y="387782"/>
                  <a:pt x="494065" y="389029"/>
                  <a:pt x="494065" y="387782"/>
                </a:cubicBezTo>
                <a:lnTo>
                  <a:pt x="552969" y="359103"/>
                </a:lnTo>
                <a:cubicBezTo>
                  <a:pt x="555475" y="357856"/>
                  <a:pt x="557982" y="356610"/>
                  <a:pt x="560488" y="356610"/>
                </a:cubicBezTo>
                <a:cubicBezTo>
                  <a:pt x="564248" y="356610"/>
                  <a:pt x="566755" y="357856"/>
                  <a:pt x="569261" y="359103"/>
                </a:cubicBezTo>
                <a:lnTo>
                  <a:pt x="626912" y="387782"/>
                </a:lnTo>
                <a:cubicBezTo>
                  <a:pt x="628165" y="389029"/>
                  <a:pt x="628165" y="387782"/>
                  <a:pt x="629418" y="387782"/>
                </a:cubicBezTo>
                <a:lnTo>
                  <a:pt x="629418" y="386535"/>
                </a:lnTo>
                <a:lnTo>
                  <a:pt x="620646" y="321697"/>
                </a:lnTo>
                <a:cubicBezTo>
                  <a:pt x="619392" y="316709"/>
                  <a:pt x="621899" y="310475"/>
                  <a:pt x="625659" y="306734"/>
                </a:cubicBezTo>
                <a:lnTo>
                  <a:pt x="670777" y="260599"/>
                </a:lnTo>
                <a:lnTo>
                  <a:pt x="670777" y="259352"/>
                </a:lnTo>
                <a:cubicBezTo>
                  <a:pt x="670777" y="258106"/>
                  <a:pt x="670777" y="258106"/>
                  <a:pt x="669523" y="258106"/>
                </a:cubicBezTo>
                <a:lnTo>
                  <a:pt x="605606" y="246884"/>
                </a:lnTo>
                <a:cubicBezTo>
                  <a:pt x="599340" y="245637"/>
                  <a:pt x="595580" y="241896"/>
                  <a:pt x="593073" y="238155"/>
                </a:cubicBezTo>
                <a:lnTo>
                  <a:pt x="561742" y="180799"/>
                </a:lnTo>
                <a:cubicBezTo>
                  <a:pt x="561742" y="178305"/>
                  <a:pt x="560488" y="178305"/>
                  <a:pt x="559235" y="180799"/>
                </a:cubicBezTo>
                <a:close/>
                <a:moveTo>
                  <a:pt x="127788" y="179552"/>
                </a:moveTo>
                <a:cubicBezTo>
                  <a:pt x="127788" y="179552"/>
                  <a:pt x="126535" y="179552"/>
                  <a:pt x="126535" y="180799"/>
                </a:cubicBezTo>
                <a:lnTo>
                  <a:pt x="95204" y="238155"/>
                </a:lnTo>
                <a:cubicBezTo>
                  <a:pt x="93951" y="241896"/>
                  <a:pt x="87684" y="245637"/>
                  <a:pt x="82671" y="246884"/>
                </a:cubicBezTo>
                <a:lnTo>
                  <a:pt x="18755" y="258106"/>
                </a:lnTo>
                <a:cubicBezTo>
                  <a:pt x="18755" y="258106"/>
                  <a:pt x="17502" y="258106"/>
                  <a:pt x="17502" y="259352"/>
                </a:cubicBezTo>
                <a:cubicBezTo>
                  <a:pt x="17502" y="259352"/>
                  <a:pt x="17502" y="260599"/>
                  <a:pt x="18755" y="260599"/>
                </a:cubicBezTo>
                <a:lnTo>
                  <a:pt x="63872" y="306734"/>
                </a:lnTo>
                <a:cubicBezTo>
                  <a:pt x="67632" y="310475"/>
                  <a:pt x="68885" y="316709"/>
                  <a:pt x="67632" y="321697"/>
                </a:cubicBezTo>
                <a:lnTo>
                  <a:pt x="58859" y="386535"/>
                </a:lnTo>
                <a:lnTo>
                  <a:pt x="58859" y="387782"/>
                </a:lnTo>
                <a:cubicBezTo>
                  <a:pt x="60113" y="387782"/>
                  <a:pt x="60113" y="389029"/>
                  <a:pt x="61366" y="387782"/>
                </a:cubicBezTo>
                <a:lnTo>
                  <a:pt x="119016" y="359103"/>
                </a:lnTo>
                <a:cubicBezTo>
                  <a:pt x="125282" y="356610"/>
                  <a:pt x="130295" y="356610"/>
                  <a:pt x="135308" y="359103"/>
                </a:cubicBezTo>
                <a:lnTo>
                  <a:pt x="194211" y="387782"/>
                </a:lnTo>
                <a:cubicBezTo>
                  <a:pt x="194211" y="389029"/>
                  <a:pt x="195464" y="387782"/>
                  <a:pt x="195464" y="387782"/>
                </a:cubicBezTo>
                <a:lnTo>
                  <a:pt x="195464" y="386535"/>
                </a:lnTo>
                <a:lnTo>
                  <a:pt x="186692" y="321697"/>
                </a:lnTo>
                <a:cubicBezTo>
                  <a:pt x="186692" y="316709"/>
                  <a:pt x="187945" y="310475"/>
                  <a:pt x="192958" y="306734"/>
                </a:cubicBezTo>
                <a:lnTo>
                  <a:pt x="236822" y="260599"/>
                </a:lnTo>
                <a:cubicBezTo>
                  <a:pt x="236822" y="260599"/>
                  <a:pt x="238075" y="259352"/>
                  <a:pt x="236822" y="259352"/>
                </a:cubicBezTo>
                <a:cubicBezTo>
                  <a:pt x="236822" y="258106"/>
                  <a:pt x="236822" y="258106"/>
                  <a:pt x="236822" y="258106"/>
                </a:cubicBezTo>
                <a:lnTo>
                  <a:pt x="172906" y="246884"/>
                </a:lnTo>
                <a:cubicBezTo>
                  <a:pt x="166639" y="245637"/>
                  <a:pt x="162880" y="241896"/>
                  <a:pt x="159120" y="238155"/>
                </a:cubicBezTo>
                <a:lnTo>
                  <a:pt x="129042" y="180799"/>
                </a:lnTo>
                <a:cubicBezTo>
                  <a:pt x="129042" y="179552"/>
                  <a:pt x="129042" y="179552"/>
                  <a:pt x="127788" y="179552"/>
                </a:cubicBezTo>
                <a:close/>
                <a:moveTo>
                  <a:pt x="540436" y="44888"/>
                </a:moveTo>
                <a:cubicBezTo>
                  <a:pt x="534169" y="44888"/>
                  <a:pt x="529156" y="48629"/>
                  <a:pt x="529156" y="54863"/>
                </a:cubicBezTo>
                <a:lnTo>
                  <a:pt x="529156" y="152120"/>
                </a:lnTo>
                <a:cubicBezTo>
                  <a:pt x="529156" y="157108"/>
                  <a:pt x="534169" y="162095"/>
                  <a:pt x="540436" y="162095"/>
                </a:cubicBezTo>
                <a:lnTo>
                  <a:pt x="581794" y="162095"/>
                </a:lnTo>
                <a:cubicBezTo>
                  <a:pt x="588060" y="162095"/>
                  <a:pt x="591820" y="157108"/>
                  <a:pt x="591820" y="152120"/>
                </a:cubicBezTo>
                <a:lnTo>
                  <a:pt x="591820" y="54863"/>
                </a:lnTo>
                <a:cubicBezTo>
                  <a:pt x="591820" y="48629"/>
                  <a:pt x="588060" y="44888"/>
                  <a:pt x="581794" y="44888"/>
                </a:cubicBezTo>
                <a:close/>
                <a:moveTo>
                  <a:pt x="107736" y="44888"/>
                </a:moveTo>
                <a:cubicBezTo>
                  <a:pt x="101470" y="44888"/>
                  <a:pt x="96457" y="48629"/>
                  <a:pt x="96457" y="54863"/>
                </a:cubicBezTo>
                <a:lnTo>
                  <a:pt x="96457" y="152120"/>
                </a:lnTo>
                <a:cubicBezTo>
                  <a:pt x="96457" y="157108"/>
                  <a:pt x="101470" y="162095"/>
                  <a:pt x="107736" y="162095"/>
                </a:cubicBezTo>
                <a:lnTo>
                  <a:pt x="127788" y="162095"/>
                </a:lnTo>
                <a:lnTo>
                  <a:pt x="149094" y="162095"/>
                </a:lnTo>
                <a:cubicBezTo>
                  <a:pt x="154107" y="162095"/>
                  <a:pt x="159120" y="157108"/>
                  <a:pt x="159120" y="152120"/>
                </a:cubicBezTo>
                <a:lnTo>
                  <a:pt x="159120" y="54863"/>
                </a:lnTo>
                <a:cubicBezTo>
                  <a:pt x="159120" y="48629"/>
                  <a:pt x="154107" y="44888"/>
                  <a:pt x="149094" y="44888"/>
                </a:cubicBezTo>
                <a:close/>
                <a:moveTo>
                  <a:pt x="378209" y="16194"/>
                </a:moveTo>
                <a:lnTo>
                  <a:pt x="378209" y="201807"/>
                </a:lnTo>
                <a:cubicBezTo>
                  <a:pt x="385641" y="206789"/>
                  <a:pt x="391834" y="214264"/>
                  <a:pt x="391834" y="224229"/>
                </a:cubicBezTo>
                <a:lnTo>
                  <a:pt x="391834" y="264093"/>
                </a:lnTo>
                <a:cubicBezTo>
                  <a:pt x="396788" y="259110"/>
                  <a:pt x="401743" y="252881"/>
                  <a:pt x="401743" y="245407"/>
                </a:cubicBezTo>
                <a:lnTo>
                  <a:pt x="430231" y="28652"/>
                </a:lnTo>
                <a:cubicBezTo>
                  <a:pt x="431470" y="24914"/>
                  <a:pt x="430231" y="22423"/>
                  <a:pt x="428993" y="19932"/>
                </a:cubicBezTo>
                <a:cubicBezTo>
                  <a:pt x="426515" y="17440"/>
                  <a:pt x="424038" y="16194"/>
                  <a:pt x="421561" y="16194"/>
                </a:cubicBezTo>
                <a:close/>
                <a:moveTo>
                  <a:pt x="326187" y="16194"/>
                </a:moveTo>
                <a:lnTo>
                  <a:pt x="326187" y="196824"/>
                </a:lnTo>
                <a:lnTo>
                  <a:pt x="362107" y="196824"/>
                </a:lnTo>
                <a:lnTo>
                  <a:pt x="362107" y="16194"/>
                </a:lnTo>
                <a:close/>
                <a:moveTo>
                  <a:pt x="267971" y="16194"/>
                </a:moveTo>
                <a:cubicBezTo>
                  <a:pt x="264255" y="16194"/>
                  <a:pt x="261778" y="17440"/>
                  <a:pt x="260539" y="19932"/>
                </a:cubicBezTo>
                <a:cubicBezTo>
                  <a:pt x="258062" y="22423"/>
                  <a:pt x="256823" y="24914"/>
                  <a:pt x="258062" y="28652"/>
                </a:cubicBezTo>
                <a:lnTo>
                  <a:pt x="286551" y="245407"/>
                </a:lnTo>
                <a:cubicBezTo>
                  <a:pt x="287789" y="252881"/>
                  <a:pt x="291505" y="259110"/>
                  <a:pt x="296460" y="264093"/>
                </a:cubicBezTo>
                <a:lnTo>
                  <a:pt x="296460" y="224229"/>
                </a:lnTo>
                <a:cubicBezTo>
                  <a:pt x="296460" y="214264"/>
                  <a:pt x="302653" y="206789"/>
                  <a:pt x="310084" y="201807"/>
                </a:cubicBezTo>
                <a:lnTo>
                  <a:pt x="310084" y="16194"/>
                </a:lnTo>
                <a:close/>
                <a:moveTo>
                  <a:pt x="482785" y="1247"/>
                </a:moveTo>
                <a:cubicBezTo>
                  <a:pt x="487798" y="0"/>
                  <a:pt x="492811" y="3741"/>
                  <a:pt x="492811" y="7481"/>
                </a:cubicBezTo>
                <a:lnTo>
                  <a:pt x="501584" y="76060"/>
                </a:lnTo>
                <a:cubicBezTo>
                  <a:pt x="502837" y="83541"/>
                  <a:pt x="506597" y="89776"/>
                  <a:pt x="512864" y="94763"/>
                </a:cubicBezTo>
                <a:lnTo>
                  <a:pt x="512864" y="54863"/>
                </a:lnTo>
                <a:cubicBezTo>
                  <a:pt x="512864" y="44888"/>
                  <a:pt x="517877" y="37407"/>
                  <a:pt x="525396" y="31172"/>
                </a:cubicBezTo>
                <a:lnTo>
                  <a:pt x="525396" y="9975"/>
                </a:lnTo>
                <a:cubicBezTo>
                  <a:pt x="525396" y="4988"/>
                  <a:pt x="529156" y="1247"/>
                  <a:pt x="534169" y="1247"/>
                </a:cubicBezTo>
                <a:cubicBezTo>
                  <a:pt x="537929" y="1247"/>
                  <a:pt x="542942" y="4988"/>
                  <a:pt x="542942" y="9975"/>
                </a:cubicBezTo>
                <a:lnTo>
                  <a:pt x="542942" y="27432"/>
                </a:lnTo>
                <a:lnTo>
                  <a:pt x="580541" y="27432"/>
                </a:lnTo>
                <a:lnTo>
                  <a:pt x="580541" y="9975"/>
                </a:lnTo>
                <a:cubicBezTo>
                  <a:pt x="580541" y="4988"/>
                  <a:pt x="583047" y="1247"/>
                  <a:pt x="588060" y="1247"/>
                </a:cubicBezTo>
                <a:cubicBezTo>
                  <a:pt x="593073" y="1247"/>
                  <a:pt x="596833" y="4988"/>
                  <a:pt x="596833" y="9975"/>
                </a:cubicBezTo>
                <a:lnTo>
                  <a:pt x="596833" y="31172"/>
                </a:lnTo>
                <a:cubicBezTo>
                  <a:pt x="604353" y="37407"/>
                  <a:pt x="609366" y="44888"/>
                  <a:pt x="609366" y="54863"/>
                </a:cubicBezTo>
                <a:lnTo>
                  <a:pt x="609366" y="94763"/>
                </a:lnTo>
                <a:cubicBezTo>
                  <a:pt x="615632" y="89776"/>
                  <a:pt x="619392" y="83541"/>
                  <a:pt x="619392" y="76060"/>
                </a:cubicBezTo>
                <a:lnTo>
                  <a:pt x="629418" y="7481"/>
                </a:lnTo>
                <a:cubicBezTo>
                  <a:pt x="629418" y="3741"/>
                  <a:pt x="634432" y="0"/>
                  <a:pt x="639445" y="1247"/>
                </a:cubicBezTo>
                <a:cubicBezTo>
                  <a:pt x="643204" y="1247"/>
                  <a:pt x="646964" y="4988"/>
                  <a:pt x="645711" y="9975"/>
                </a:cubicBezTo>
                <a:lnTo>
                  <a:pt x="636938" y="78554"/>
                </a:lnTo>
                <a:cubicBezTo>
                  <a:pt x="634432" y="94763"/>
                  <a:pt x="623152" y="108479"/>
                  <a:pt x="609366" y="113467"/>
                </a:cubicBezTo>
                <a:lnTo>
                  <a:pt x="609366" y="152120"/>
                </a:lnTo>
                <a:cubicBezTo>
                  <a:pt x="609366" y="167083"/>
                  <a:pt x="596833" y="179552"/>
                  <a:pt x="581794" y="179552"/>
                </a:cubicBezTo>
                <a:lnTo>
                  <a:pt x="580541" y="179552"/>
                </a:lnTo>
                <a:lnTo>
                  <a:pt x="608113" y="229427"/>
                </a:lnTo>
                <a:cubicBezTo>
                  <a:pt x="608113" y="229427"/>
                  <a:pt x="608113" y="229427"/>
                  <a:pt x="609366" y="229427"/>
                </a:cubicBezTo>
                <a:lnTo>
                  <a:pt x="673283" y="240649"/>
                </a:lnTo>
                <a:cubicBezTo>
                  <a:pt x="679550" y="241896"/>
                  <a:pt x="684563" y="246884"/>
                  <a:pt x="687069" y="253118"/>
                </a:cubicBezTo>
                <a:cubicBezTo>
                  <a:pt x="689576" y="260599"/>
                  <a:pt x="688322" y="266834"/>
                  <a:pt x="682056" y="271821"/>
                </a:cubicBezTo>
                <a:lnTo>
                  <a:pt x="636938" y="317956"/>
                </a:lnTo>
                <a:cubicBezTo>
                  <a:pt x="636938" y="319203"/>
                  <a:pt x="636938" y="319203"/>
                  <a:pt x="636938" y="319203"/>
                </a:cubicBezTo>
                <a:lnTo>
                  <a:pt x="646964" y="384041"/>
                </a:lnTo>
                <a:cubicBezTo>
                  <a:pt x="646964" y="390276"/>
                  <a:pt x="644458" y="397757"/>
                  <a:pt x="639445" y="401498"/>
                </a:cubicBezTo>
                <a:cubicBezTo>
                  <a:pt x="635685" y="403991"/>
                  <a:pt x="631925" y="403991"/>
                  <a:pt x="628165" y="403991"/>
                </a:cubicBezTo>
                <a:cubicBezTo>
                  <a:pt x="625659" y="403991"/>
                  <a:pt x="623152" y="403991"/>
                  <a:pt x="619392" y="402744"/>
                </a:cubicBezTo>
                <a:lnTo>
                  <a:pt x="561742" y="375313"/>
                </a:lnTo>
                <a:cubicBezTo>
                  <a:pt x="561742" y="374066"/>
                  <a:pt x="560488" y="374066"/>
                  <a:pt x="560488" y="375313"/>
                </a:cubicBezTo>
                <a:lnTo>
                  <a:pt x="501584" y="402744"/>
                </a:lnTo>
                <a:cubicBezTo>
                  <a:pt x="495318" y="405238"/>
                  <a:pt x="489051" y="405238"/>
                  <a:pt x="482785" y="401498"/>
                </a:cubicBezTo>
                <a:cubicBezTo>
                  <a:pt x="477772" y="397757"/>
                  <a:pt x="474012" y="390276"/>
                  <a:pt x="475265" y="384041"/>
                </a:cubicBezTo>
                <a:lnTo>
                  <a:pt x="485292" y="319203"/>
                </a:lnTo>
                <a:cubicBezTo>
                  <a:pt x="485292" y="319203"/>
                  <a:pt x="485292" y="319203"/>
                  <a:pt x="484038" y="317956"/>
                </a:cubicBezTo>
                <a:lnTo>
                  <a:pt x="438920" y="271821"/>
                </a:lnTo>
                <a:cubicBezTo>
                  <a:pt x="433907" y="266834"/>
                  <a:pt x="432654" y="260599"/>
                  <a:pt x="433907" y="253118"/>
                </a:cubicBezTo>
                <a:cubicBezTo>
                  <a:pt x="436414" y="246884"/>
                  <a:pt x="441427" y="241896"/>
                  <a:pt x="448947" y="240649"/>
                </a:cubicBezTo>
                <a:lnTo>
                  <a:pt x="512864" y="229427"/>
                </a:lnTo>
                <a:lnTo>
                  <a:pt x="514117" y="229427"/>
                </a:lnTo>
                <a:lnTo>
                  <a:pt x="540436" y="179552"/>
                </a:lnTo>
                <a:cubicBezTo>
                  <a:pt x="524143" y="179552"/>
                  <a:pt x="512864" y="167083"/>
                  <a:pt x="512864" y="152120"/>
                </a:cubicBezTo>
                <a:lnTo>
                  <a:pt x="512864" y="113467"/>
                </a:lnTo>
                <a:cubicBezTo>
                  <a:pt x="497824" y="108479"/>
                  <a:pt x="487798" y="94763"/>
                  <a:pt x="485292" y="78554"/>
                </a:cubicBezTo>
                <a:lnTo>
                  <a:pt x="475265" y="9975"/>
                </a:lnTo>
                <a:cubicBezTo>
                  <a:pt x="475265" y="4988"/>
                  <a:pt x="479025" y="1247"/>
                  <a:pt x="482785" y="1247"/>
                </a:cubicBezTo>
                <a:close/>
                <a:moveTo>
                  <a:pt x="50087" y="1247"/>
                </a:moveTo>
                <a:cubicBezTo>
                  <a:pt x="53846" y="0"/>
                  <a:pt x="58859" y="3741"/>
                  <a:pt x="58859" y="7481"/>
                </a:cubicBezTo>
                <a:lnTo>
                  <a:pt x="68885" y="76060"/>
                </a:lnTo>
                <a:cubicBezTo>
                  <a:pt x="70139" y="83541"/>
                  <a:pt x="72645" y="89776"/>
                  <a:pt x="78911" y="94763"/>
                </a:cubicBezTo>
                <a:lnTo>
                  <a:pt x="78911" y="54863"/>
                </a:lnTo>
                <a:cubicBezTo>
                  <a:pt x="78911" y="44888"/>
                  <a:pt x="83924" y="37407"/>
                  <a:pt x="91444" y="31172"/>
                </a:cubicBezTo>
                <a:lnTo>
                  <a:pt x="91444" y="9975"/>
                </a:lnTo>
                <a:cubicBezTo>
                  <a:pt x="91444" y="4988"/>
                  <a:pt x="95204" y="1247"/>
                  <a:pt x="100217" y="1247"/>
                </a:cubicBezTo>
                <a:cubicBezTo>
                  <a:pt x="105230" y="1247"/>
                  <a:pt x="108990" y="4988"/>
                  <a:pt x="108990" y="9975"/>
                </a:cubicBezTo>
                <a:lnTo>
                  <a:pt x="108990" y="27432"/>
                </a:lnTo>
                <a:lnTo>
                  <a:pt x="146587" y="27432"/>
                </a:lnTo>
                <a:lnTo>
                  <a:pt x="146587" y="9975"/>
                </a:lnTo>
                <a:cubicBezTo>
                  <a:pt x="146587" y="4988"/>
                  <a:pt x="150347" y="1247"/>
                  <a:pt x="154107" y="1247"/>
                </a:cubicBezTo>
                <a:cubicBezTo>
                  <a:pt x="159120" y="1247"/>
                  <a:pt x="162880" y="4988"/>
                  <a:pt x="162880" y="9975"/>
                </a:cubicBezTo>
                <a:lnTo>
                  <a:pt x="162880" y="31172"/>
                </a:lnTo>
                <a:cubicBezTo>
                  <a:pt x="170399" y="37407"/>
                  <a:pt x="176666" y="44888"/>
                  <a:pt x="176666" y="54863"/>
                </a:cubicBezTo>
                <a:lnTo>
                  <a:pt x="176666" y="94763"/>
                </a:lnTo>
                <a:cubicBezTo>
                  <a:pt x="181679" y="89776"/>
                  <a:pt x="185438" y="83541"/>
                  <a:pt x="186692" y="76060"/>
                </a:cubicBezTo>
                <a:lnTo>
                  <a:pt x="195464" y="7481"/>
                </a:lnTo>
                <a:cubicBezTo>
                  <a:pt x="195464" y="3741"/>
                  <a:pt x="200477" y="0"/>
                  <a:pt x="205490" y="1247"/>
                </a:cubicBezTo>
                <a:cubicBezTo>
                  <a:pt x="209250" y="1247"/>
                  <a:pt x="213010" y="4988"/>
                  <a:pt x="213010" y="9975"/>
                </a:cubicBezTo>
                <a:lnTo>
                  <a:pt x="202984" y="78554"/>
                </a:lnTo>
                <a:cubicBezTo>
                  <a:pt x="201731" y="94763"/>
                  <a:pt x="190451" y="108479"/>
                  <a:pt x="176666" y="113467"/>
                </a:cubicBezTo>
                <a:lnTo>
                  <a:pt x="176666" y="152120"/>
                </a:lnTo>
                <a:cubicBezTo>
                  <a:pt x="176666" y="167083"/>
                  <a:pt x="164133" y="179552"/>
                  <a:pt x="149094" y="179552"/>
                </a:cubicBezTo>
                <a:lnTo>
                  <a:pt x="147841" y="179552"/>
                </a:lnTo>
                <a:lnTo>
                  <a:pt x="174159" y="229427"/>
                </a:lnTo>
                <a:cubicBezTo>
                  <a:pt x="174159" y="229427"/>
                  <a:pt x="174159" y="229427"/>
                  <a:pt x="175412" y="229427"/>
                </a:cubicBezTo>
                <a:lnTo>
                  <a:pt x="239328" y="240649"/>
                </a:lnTo>
                <a:cubicBezTo>
                  <a:pt x="245595" y="241896"/>
                  <a:pt x="251861" y="246884"/>
                  <a:pt x="253114" y="253118"/>
                </a:cubicBezTo>
                <a:cubicBezTo>
                  <a:pt x="255621" y="260599"/>
                  <a:pt x="254367" y="266834"/>
                  <a:pt x="249354" y="271821"/>
                </a:cubicBezTo>
                <a:lnTo>
                  <a:pt x="204237" y="317956"/>
                </a:lnTo>
                <a:cubicBezTo>
                  <a:pt x="202984" y="319203"/>
                  <a:pt x="202984" y="319203"/>
                  <a:pt x="202984" y="319203"/>
                </a:cubicBezTo>
                <a:lnTo>
                  <a:pt x="213010" y="384041"/>
                </a:lnTo>
                <a:cubicBezTo>
                  <a:pt x="214263" y="390276"/>
                  <a:pt x="211757" y="397757"/>
                  <a:pt x="206744" y="401498"/>
                </a:cubicBezTo>
                <a:cubicBezTo>
                  <a:pt x="201731" y="403991"/>
                  <a:pt x="197971" y="405238"/>
                  <a:pt x="194211" y="405238"/>
                </a:cubicBezTo>
                <a:cubicBezTo>
                  <a:pt x="192958" y="405238"/>
                  <a:pt x="189198" y="403991"/>
                  <a:pt x="186692" y="402744"/>
                </a:cubicBezTo>
                <a:lnTo>
                  <a:pt x="129042" y="375313"/>
                </a:lnTo>
                <a:cubicBezTo>
                  <a:pt x="127788" y="374066"/>
                  <a:pt x="127788" y="374066"/>
                  <a:pt x="127788" y="375313"/>
                </a:cubicBezTo>
                <a:lnTo>
                  <a:pt x="68885" y="402744"/>
                </a:lnTo>
                <a:cubicBezTo>
                  <a:pt x="62619" y="405238"/>
                  <a:pt x="55100" y="405238"/>
                  <a:pt x="50087" y="401498"/>
                </a:cubicBezTo>
                <a:cubicBezTo>
                  <a:pt x="43820" y="397757"/>
                  <a:pt x="41314" y="390276"/>
                  <a:pt x="42567" y="384041"/>
                </a:cubicBezTo>
                <a:lnTo>
                  <a:pt x="51340" y="319203"/>
                </a:lnTo>
                <a:cubicBezTo>
                  <a:pt x="51340" y="319203"/>
                  <a:pt x="51340" y="319203"/>
                  <a:pt x="51340" y="317956"/>
                </a:cubicBezTo>
                <a:lnTo>
                  <a:pt x="6223" y="271821"/>
                </a:lnTo>
                <a:cubicBezTo>
                  <a:pt x="-44" y="266834"/>
                  <a:pt x="-1297" y="260599"/>
                  <a:pt x="1210" y="253118"/>
                </a:cubicBezTo>
                <a:cubicBezTo>
                  <a:pt x="3716" y="246884"/>
                  <a:pt x="8729" y="241896"/>
                  <a:pt x="16249" y="240649"/>
                </a:cubicBezTo>
                <a:lnTo>
                  <a:pt x="78911" y="229427"/>
                </a:lnTo>
                <a:cubicBezTo>
                  <a:pt x="80165" y="229427"/>
                  <a:pt x="80165" y="229427"/>
                  <a:pt x="81418" y="229427"/>
                </a:cubicBezTo>
                <a:lnTo>
                  <a:pt x="107736" y="179552"/>
                </a:lnTo>
                <a:cubicBezTo>
                  <a:pt x="91444" y="179552"/>
                  <a:pt x="78911" y="167083"/>
                  <a:pt x="78911" y="152120"/>
                </a:cubicBezTo>
                <a:lnTo>
                  <a:pt x="78911" y="113467"/>
                </a:lnTo>
                <a:cubicBezTo>
                  <a:pt x="63872" y="108479"/>
                  <a:pt x="53846" y="94763"/>
                  <a:pt x="51340" y="78554"/>
                </a:cubicBezTo>
                <a:lnTo>
                  <a:pt x="42567" y="9975"/>
                </a:lnTo>
                <a:cubicBezTo>
                  <a:pt x="42567" y="4988"/>
                  <a:pt x="45074" y="1247"/>
                  <a:pt x="50087" y="1247"/>
                </a:cubicBezTo>
                <a:close/>
                <a:moveTo>
                  <a:pt x="267971" y="0"/>
                </a:moveTo>
                <a:lnTo>
                  <a:pt x="421561" y="0"/>
                </a:lnTo>
                <a:cubicBezTo>
                  <a:pt x="428993" y="0"/>
                  <a:pt x="436424" y="2491"/>
                  <a:pt x="441379" y="8720"/>
                </a:cubicBezTo>
                <a:cubicBezTo>
                  <a:pt x="446333" y="14949"/>
                  <a:pt x="448811" y="22423"/>
                  <a:pt x="447572" y="29897"/>
                </a:cubicBezTo>
                <a:lnTo>
                  <a:pt x="419084" y="247898"/>
                </a:lnTo>
                <a:cubicBezTo>
                  <a:pt x="416606" y="264093"/>
                  <a:pt x="405459" y="276550"/>
                  <a:pt x="391834" y="282778"/>
                </a:cubicBezTo>
                <a:lnTo>
                  <a:pt x="391834" y="322641"/>
                </a:lnTo>
                <a:cubicBezTo>
                  <a:pt x="391834" y="336344"/>
                  <a:pt x="379448" y="348801"/>
                  <a:pt x="364584" y="348801"/>
                </a:cubicBezTo>
                <a:lnTo>
                  <a:pt x="363345" y="348801"/>
                </a:lnTo>
                <a:lnTo>
                  <a:pt x="389357" y="398630"/>
                </a:lnTo>
                <a:cubicBezTo>
                  <a:pt x="389357" y="399876"/>
                  <a:pt x="390595" y="399876"/>
                  <a:pt x="390595" y="399876"/>
                </a:cubicBezTo>
                <a:lnTo>
                  <a:pt x="453765" y="411087"/>
                </a:lnTo>
                <a:cubicBezTo>
                  <a:pt x="461197" y="412333"/>
                  <a:pt x="466151" y="416070"/>
                  <a:pt x="468629" y="423545"/>
                </a:cubicBezTo>
                <a:cubicBezTo>
                  <a:pt x="469867" y="429773"/>
                  <a:pt x="468629" y="437248"/>
                  <a:pt x="463674" y="442230"/>
                </a:cubicBezTo>
                <a:lnTo>
                  <a:pt x="419084" y="488322"/>
                </a:lnTo>
                <a:cubicBezTo>
                  <a:pt x="419084" y="488322"/>
                  <a:pt x="419084" y="488322"/>
                  <a:pt x="419084" y="489568"/>
                </a:cubicBezTo>
                <a:lnTo>
                  <a:pt x="428993" y="553099"/>
                </a:lnTo>
                <a:cubicBezTo>
                  <a:pt x="428993" y="559328"/>
                  <a:pt x="426515" y="566802"/>
                  <a:pt x="421561" y="571785"/>
                </a:cubicBezTo>
                <a:cubicBezTo>
                  <a:pt x="415368" y="575522"/>
                  <a:pt x="407936" y="575522"/>
                  <a:pt x="401743" y="573031"/>
                </a:cubicBezTo>
                <a:lnTo>
                  <a:pt x="346005" y="544379"/>
                </a:lnTo>
                <a:cubicBezTo>
                  <a:pt x="344766" y="544379"/>
                  <a:pt x="344766" y="544379"/>
                  <a:pt x="344766" y="544379"/>
                </a:cubicBezTo>
                <a:lnTo>
                  <a:pt x="286551" y="573031"/>
                </a:lnTo>
                <a:cubicBezTo>
                  <a:pt x="284073" y="573031"/>
                  <a:pt x="281596" y="574277"/>
                  <a:pt x="277880" y="574277"/>
                </a:cubicBezTo>
                <a:cubicBezTo>
                  <a:pt x="274164" y="574277"/>
                  <a:pt x="270448" y="573031"/>
                  <a:pt x="267971" y="571785"/>
                </a:cubicBezTo>
                <a:cubicBezTo>
                  <a:pt x="261778" y="566802"/>
                  <a:pt x="259301" y="559328"/>
                  <a:pt x="260539" y="553099"/>
                </a:cubicBezTo>
                <a:lnTo>
                  <a:pt x="269210" y="489568"/>
                </a:lnTo>
                <a:cubicBezTo>
                  <a:pt x="269210" y="488322"/>
                  <a:pt x="269210" y="488322"/>
                  <a:pt x="269210" y="488322"/>
                </a:cubicBezTo>
                <a:lnTo>
                  <a:pt x="224619" y="442230"/>
                </a:lnTo>
                <a:cubicBezTo>
                  <a:pt x="219665" y="437248"/>
                  <a:pt x="218426" y="429773"/>
                  <a:pt x="219665" y="423545"/>
                </a:cubicBezTo>
                <a:cubicBezTo>
                  <a:pt x="222142" y="416070"/>
                  <a:pt x="227096" y="412333"/>
                  <a:pt x="234528" y="411087"/>
                </a:cubicBezTo>
                <a:lnTo>
                  <a:pt x="297698" y="399876"/>
                </a:lnTo>
                <a:cubicBezTo>
                  <a:pt x="297698" y="399876"/>
                  <a:pt x="298937" y="399876"/>
                  <a:pt x="298937" y="398630"/>
                </a:cubicBezTo>
                <a:lnTo>
                  <a:pt x="324948" y="348801"/>
                </a:lnTo>
                <a:cubicBezTo>
                  <a:pt x="308846" y="348801"/>
                  <a:pt x="296460" y="336344"/>
                  <a:pt x="296460" y="322641"/>
                </a:cubicBezTo>
                <a:lnTo>
                  <a:pt x="296460" y="282778"/>
                </a:lnTo>
                <a:cubicBezTo>
                  <a:pt x="282835" y="276550"/>
                  <a:pt x="272926" y="264093"/>
                  <a:pt x="269210" y="247898"/>
                </a:cubicBezTo>
                <a:lnTo>
                  <a:pt x="240721" y="29897"/>
                </a:lnTo>
                <a:cubicBezTo>
                  <a:pt x="240721" y="22423"/>
                  <a:pt x="243199" y="14949"/>
                  <a:pt x="246914" y="8720"/>
                </a:cubicBezTo>
                <a:cubicBezTo>
                  <a:pt x="253108" y="2491"/>
                  <a:pt x="260539" y="0"/>
                  <a:pt x="267971"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0" name="Freeform 69">
            <a:extLst>
              <a:ext uri="{FF2B5EF4-FFF2-40B4-BE49-F238E27FC236}">
                <a16:creationId xmlns:a16="http://schemas.microsoft.com/office/drawing/2014/main" id="{67575FDC-29B9-D948-9EDA-DFCDA2AB116A}"/>
              </a:ext>
            </a:extLst>
          </p:cNvPr>
          <p:cNvSpPr>
            <a:spLocks noChangeArrowheads="1"/>
          </p:cNvSpPr>
          <p:nvPr/>
        </p:nvSpPr>
        <p:spPr bwMode="auto">
          <a:xfrm>
            <a:off x="8372869" y="328178"/>
            <a:ext cx="323466" cy="323467"/>
          </a:xfrm>
          <a:custGeom>
            <a:avLst/>
            <a:gdLst>
              <a:gd name="connsiteX0" fmla="*/ 464591 w 646931"/>
              <a:gd name="connsiteY0" fmla="*/ 517298 h 646934"/>
              <a:gd name="connsiteX1" fmla="*/ 423377 w 646931"/>
              <a:gd name="connsiteY1" fmla="*/ 559679 h 646934"/>
              <a:gd name="connsiteX2" fmla="*/ 423377 w 646931"/>
              <a:gd name="connsiteY2" fmla="*/ 607046 h 646934"/>
              <a:gd name="connsiteX3" fmla="*/ 423377 w 646931"/>
              <a:gd name="connsiteY3" fmla="*/ 608292 h 646934"/>
              <a:gd name="connsiteX4" fmla="*/ 440863 w 646931"/>
              <a:gd name="connsiteY4" fmla="*/ 617018 h 646934"/>
              <a:gd name="connsiteX5" fmla="*/ 440863 w 646931"/>
              <a:gd name="connsiteY5" fmla="*/ 578376 h 646934"/>
              <a:gd name="connsiteX6" fmla="*/ 448355 w 646931"/>
              <a:gd name="connsiteY6" fmla="*/ 569651 h 646934"/>
              <a:gd name="connsiteX7" fmla="*/ 457099 w 646931"/>
              <a:gd name="connsiteY7" fmla="*/ 578376 h 646934"/>
              <a:gd name="connsiteX8" fmla="*/ 457099 w 646931"/>
              <a:gd name="connsiteY8" fmla="*/ 622004 h 646934"/>
              <a:gd name="connsiteX9" fmla="*/ 455849 w 646931"/>
              <a:gd name="connsiteY9" fmla="*/ 623250 h 646934"/>
              <a:gd name="connsiteX10" fmla="*/ 497063 w 646931"/>
              <a:gd name="connsiteY10" fmla="*/ 629483 h 646934"/>
              <a:gd name="connsiteX11" fmla="*/ 537027 w 646931"/>
              <a:gd name="connsiteY11" fmla="*/ 623250 h 646934"/>
              <a:gd name="connsiteX12" fmla="*/ 537027 w 646931"/>
              <a:gd name="connsiteY12" fmla="*/ 622004 h 646934"/>
              <a:gd name="connsiteX13" fmla="*/ 537027 w 646931"/>
              <a:gd name="connsiteY13" fmla="*/ 578376 h 646934"/>
              <a:gd name="connsiteX14" fmla="*/ 545771 w 646931"/>
              <a:gd name="connsiteY14" fmla="*/ 569651 h 646934"/>
              <a:gd name="connsiteX15" fmla="*/ 553263 w 646931"/>
              <a:gd name="connsiteY15" fmla="*/ 578376 h 646934"/>
              <a:gd name="connsiteX16" fmla="*/ 553263 w 646931"/>
              <a:gd name="connsiteY16" fmla="*/ 617018 h 646934"/>
              <a:gd name="connsiteX17" fmla="*/ 570749 w 646931"/>
              <a:gd name="connsiteY17" fmla="*/ 608292 h 646934"/>
              <a:gd name="connsiteX18" fmla="*/ 570749 w 646931"/>
              <a:gd name="connsiteY18" fmla="*/ 559679 h 646934"/>
              <a:gd name="connsiteX19" fmla="*/ 529535 w 646931"/>
              <a:gd name="connsiteY19" fmla="*/ 517298 h 646934"/>
              <a:gd name="connsiteX20" fmla="*/ 118645 w 646931"/>
              <a:gd name="connsiteY20" fmla="*/ 517298 h 646934"/>
              <a:gd name="connsiteX21" fmla="*/ 76183 w 646931"/>
              <a:gd name="connsiteY21" fmla="*/ 559679 h 646934"/>
              <a:gd name="connsiteX22" fmla="*/ 76183 w 646931"/>
              <a:gd name="connsiteY22" fmla="*/ 607046 h 646934"/>
              <a:gd name="connsiteX23" fmla="*/ 76183 w 646931"/>
              <a:gd name="connsiteY23" fmla="*/ 608292 h 646934"/>
              <a:gd name="connsiteX24" fmla="*/ 93667 w 646931"/>
              <a:gd name="connsiteY24" fmla="*/ 617018 h 646934"/>
              <a:gd name="connsiteX25" fmla="*/ 93667 w 646931"/>
              <a:gd name="connsiteY25" fmla="*/ 578376 h 646934"/>
              <a:gd name="connsiteX26" fmla="*/ 102409 w 646931"/>
              <a:gd name="connsiteY26" fmla="*/ 569651 h 646934"/>
              <a:gd name="connsiteX27" fmla="*/ 111153 w 646931"/>
              <a:gd name="connsiteY27" fmla="*/ 578376 h 646934"/>
              <a:gd name="connsiteX28" fmla="*/ 111153 w 646931"/>
              <a:gd name="connsiteY28" fmla="*/ 622004 h 646934"/>
              <a:gd name="connsiteX29" fmla="*/ 111153 w 646931"/>
              <a:gd name="connsiteY29" fmla="*/ 623250 h 646934"/>
              <a:gd name="connsiteX30" fmla="*/ 149869 w 646931"/>
              <a:gd name="connsiteY30" fmla="*/ 629483 h 646934"/>
              <a:gd name="connsiteX31" fmla="*/ 189833 w 646931"/>
              <a:gd name="connsiteY31" fmla="*/ 623250 h 646934"/>
              <a:gd name="connsiteX32" fmla="*/ 189833 w 646931"/>
              <a:gd name="connsiteY32" fmla="*/ 622004 h 646934"/>
              <a:gd name="connsiteX33" fmla="*/ 189833 w 646931"/>
              <a:gd name="connsiteY33" fmla="*/ 578376 h 646934"/>
              <a:gd name="connsiteX34" fmla="*/ 198575 w 646931"/>
              <a:gd name="connsiteY34" fmla="*/ 569651 h 646934"/>
              <a:gd name="connsiteX35" fmla="*/ 207317 w 646931"/>
              <a:gd name="connsiteY35" fmla="*/ 578376 h 646934"/>
              <a:gd name="connsiteX36" fmla="*/ 207317 w 646931"/>
              <a:gd name="connsiteY36" fmla="*/ 617018 h 646934"/>
              <a:gd name="connsiteX37" fmla="*/ 223553 w 646931"/>
              <a:gd name="connsiteY37" fmla="*/ 608292 h 646934"/>
              <a:gd name="connsiteX38" fmla="*/ 223553 w 646931"/>
              <a:gd name="connsiteY38" fmla="*/ 559679 h 646934"/>
              <a:gd name="connsiteX39" fmla="*/ 183589 w 646931"/>
              <a:gd name="connsiteY39" fmla="*/ 517298 h 646934"/>
              <a:gd name="connsiteX40" fmla="*/ 491625 w 646931"/>
              <a:gd name="connsiteY40" fmla="*/ 416964 h 646934"/>
              <a:gd name="connsiteX41" fmla="*/ 462137 w 646931"/>
              <a:gd name="connsiteY41" fmla="*/ 447683 h 646934"/>
              <a:gd name="connsiteX42" fmla="*/ 491625 w 646931"/>
              <a:gd name="connsiteY42" fmla="*/ 477172 h 646934"/>
              <a:gd name="connsiteX43" fmla="*/ 521115 w 646931"/>
              <a:gd name="connsiteY43" fmla="*/ 447683 h 646934"/>
              <a:gd name="connsiteX44" fmla="*/ 505141 w 646931"/>
              <a:gd name="connsiteY44" fmla="*/ 420651 h 646934"/>
              <a:gd name="connsiteX45" fmla="*/ 491625 w 646931"/>
              <a:gd name="connsiteY45" fmla="*/ 416964 h 646934"/>
              <a:gd name="connsiteX46" fmla="*/ 144959 w 646931"/>
              <a:gd name="connsiteY46" fmla="*/ 416964 h 646934"/>
              <a:gd name="connsiteX47" fmla="*/ 115855 w 646931"/>
              <a:gd name="connsiteY47" fmla="*/ 447683 h 646934"/>
              <a:gd name="connsiteX48" fmla="*/ 144959 w 646931"/>
              <a:gd name="connsiteY48" fmla="*/ 477172 h 646934"/>
              <a:gd name="connsiteX49" fmla="*/ 174065 w 646931"/>
              <a:gd name="connsiteY49" fmla="*/ 447683 h 646934"/>
              <a:gd name="connsiteX50" fmla="*/ 158299 w 646931"/>
              <a:gd name="connsiteY50" fmla="*/ 420651 h 646934"/>
              <a:gd name="connsiteX51" fmla="*/ 144959 w 646931"/>
              <a:gd name="connsiteY51" fmla="*/ 416964 h 646934"/>
              <a:gd name="connsiteX52" fmla="*/ 491625 w 646931"/>
              <a:gd name="connsiteY52" fmla="*/ 400991 h 646934"/>
              <a:gd name="connsiteX53" fmla="*/ 512513 w 646931"/>
              <a:gd name="connsiteY53" fmla="*/ 405906 h 646934"/>
              <a:gd name="connsiteX54" fmla="*/ 537089 w 646931"/>
              <a:gd name="connsiteY54" fmla="*/ 447683 h 646934"/>
              <a:gd name="connsiteX55" fmla="*/ 491625 w 646931"/>
              <a:gd name="connsiteY55" fmla="*/ 493145 h 646934"/>
              <a:gd name="connsiteX56" fmla="*/ 444935 w 646931"/>
              <a:gd name="connsiteY56" fmla="*/ 447683 h 646934"/>
              <a:gd name="connsiteX57" fmla="*/ 491625 w 646931"/>
              <a:gd name="connsiteY57" fmla="*/ 400991 h 646934"/>
              <a:gd name="connsiteX58" fmla="*/ 144959 w 646931"/>
              <a:gd name="connsiteY58" fmla="*/ 400991 h 646934"/>
              <a:gd name="connsiteX59" fmla="*/ 165575 w 646931"/>
              <a:gd name="connsiteY59" fmla="*/ 405906 h 646934"/>
              <a:gd name="connsiteX60" fmla="*/ 191043 w 646931"/>
              <a:gd name="connsiteY60" fmla="*/ 447683 h 646934"/>
              <a:gd name="connsiteX61" fmla="*/ 144959 w 646931"/>
              <a:gd name="connsiteY61" fmla="*/ 493145 h 646934"/>
              <a:gd name="connsiteX62" fmla="*/ 98875 w 646931"/>
              <a:gd name="connsiteY62" fmla="*/ 447683 h 646934"/>
              <a:gd name="connsiteX63" fmla="*/ 144959 w 646931"/>
              <a:gd name="connsiteY63" fmla="*/ 400991 h 646934"/>
              <a:gd name="connsiteX64" fmla="*/ 497063 w 646931"/>
              <a:gd name="connsiteY64" fmla="*/ 362732 h 646934"/>
              <a:gd name="connsiteX65" fmla="*/ 363431 w 646931"/>
              <a:gd name="connsiteY65" fmla="*/ 496107 h 646934"/>
              <a:gd name="connsiteX66" fmla="*/ 405893 w 646931"/>
              <a:gd name="connsiteY66" fmla="*/ 594581 h 646934"/>
              <a:gd name="connsiteX67" fmla="*/ 405893 w 646931"/>
              <a:gd name="connsiteY67" fmla="*/ 559679 h 646934"/>
              <a:gd name="connsiteX68" fmla="*/ 464591 w 646931"/>
              <a:gd name="connsiteY68" fmla="*/ 501093 h 646934"/>
              <a:gd name="connsiteX69" fmla="*/ 529535 w 646931"/>
              <a:gd name="connsiteY69" fmla="*/ 501093 h 646934"/>
              <a:gd name="connsiteX70" fmla="*/ 586983 w 646931"/>
              <a:gd name="connsiteY70" fmla="*/ 559679 h 646934"/>
              <a:gd name="connsiteX71" fmla="*/ 586983 w 646931"/>
              <a:gd name="connsiteY71" fmla="*/ 594581 h 646934"/>
              <a:gd name="connsiteX72" fmla="*/ 630695 w 646931"/>
              <a:gd name="connsiteY72" fmla="*/ 496107 h 646934"/>
              <a:gd name="connsiteX73" fmla="*/ 558259 w 646931"/>
              <a:gd name="connsiteY73" fmla="*/ 377690 h 646934"/>
              <a:gd name="connsiteX74" fmla="*/ 497063 w 646931"/>
              <a:gd name="connsiteY74" fmla="*/ 362732 h 646934"/>
              <a:gd name="connsiteX75" fmla="*/ 149869 w 646931"/>
              <a:gd name="connsiteY75" fmla="*/ 362732 h 646934"/>
              <a:gd name="connsiteX76" fmla="*/ 16236 w 646931"/>
              <a:gd name="connsiteY76" fmla="*/ 496107 h 646934"/>
              <a:gd name="connsiteX77" fmla="*/ 59947 w 646931"/>
              <a:gd name="connsiteY77" fmla="*/ 594581 h 646934"/>
              <a:gd name="connsiteX78" fmla="*/ 59947 w 646931"/>
              <a:gd name="connsiteY78" fmla="*/ 559679 h 646934"/>
              <a:gd name="connsiteX79" fmla="*/ 118645 w 646931"/>
              <a:gd name="connsiteY79" fmla="*/ 501093 h 646934"/>
              <a:gd name="connsiteX80" fmla="*/ 183589 w 646931"/>
              <a:gd name="connsiteY80" fmla="*/ 501093 h 646934"/>
              <a:gd name="connsiteX81" fmla="*/ 239789 w 646931"/>
              <a:gd name="connsiteY81" fmla="*/ 559679 h 646934"/>
              <a:gd name="connsiteX82" fmla="*/ 239789 w 646931"/>
              <a:gd name="connsiteY82" fmla="*/ 594581 h 646934"/>
              <a:gd name="connsiteX83" fmla="*/ 283501 w 646931"/>
              <a:gd name="connsiteY83" fmla="*/ 496107 h 646934"/>
              <a:gd name="connsiteX84" fmla="*/ 211065 w 646931"/>
              <a:gd name="connsiteY84" fmla="*/ 377690 h 646934"/>
              <a:gd name="connsiteX85" fmla="*/ 149869 w 646931"/>
              <a:gd name="connsiteY85" fmla="*/ 362732 h 646934"/>
              <a:gd name="connsiteX86" fmla="*/ 290995 w 646931"/>
              <a:gd name="connsiteY86" fmla="*/ 172017 h 646934"/>
              <a:gd name="connsiteX87" fmla="*/ 261957 w 646931"/>
              <a:gd name="connsiteY87" fmla="*/ 183703 h 646934"/>
              <a:gd name="connsiteX88" fmla="*/ 253475 w 646931"/>
              <a:gd name="connsiteY88" fmla="*/ 204219 h 646934"/>
              <a:gd name="connsiteX89" fmla="*/ 249781 w 646931"/>
              <a:gd name="connsiteY89" fmla="*/ 213152 h 646934"/>
              <a:gd name="connsiteX90" fmla="*/ 249781 w 646931"/>
              <a:gd name="connsiteY90" fmla="*/ 260519 h 646934"/>
              <a:gd name="connsiteX91" fmla="*/ 249781 w 646931"/>
              <a:gd name="connsiteY91" fmla="*/ 261765 h 646934"/>
              <a:gd name="connsiteX92" fmla="*/ 267265 w 646931"/>
              <a:gd name="connsiteY92" fmla="*/ 270491 h 646934"/>
              <a:gd name="connsiteX93" fmla="*/ 267265 w 646931"/>
              <a:gd name="connsiteY93" fmla="*/ 233096 h 646934"/>
              <a:gd name="connsiteX94" fmla="*/ 276007 w 646931"/>
              <a:gd name="connsiteY94" fmla="*/ 223124 h 646934"/>
              <a:gd name="connsiteX95" fmla="*/ 283501 w 646931"/>
              <a:gd name="connsiteY95" fmla="*/ 233096 h 646934"/>
              <a:gd name="connsiteX96" fmla="*/ 283501 w 646931"/>
              <a:gd name="connsiteY96" fmla="*/ 275477 h 646934"/>
              <a:gd name="connsiteX97" fmla="*/ 283501 w 646931"/>
              <a:gd name="connsiteY97" fmla="*/ 277970 h 646934"/>
              <a:gd name="connsiteX98" fmla="*/ 323465 w 646931"/>
              <a:gd name="connsiteY98" fmla="*/ 282956 h 646934"/>
              <a:gd name="connsiteX99" fmla="*/ 363431 w 646931"/>
              <a:gd name="connsiteY99" fmla="*/ 277970 h 646934"/>
              <a:gd name="connsiteX100" fmla="*/ 363431 w 646931"/>
              <a:gd name="connsiteY100" fmla="*/ 275477 h 646934"/>
              <a:gd name="connsiteX101" fmla="*/ 363431 w 646931"/>
              <a:gd name="connsiteY101" fmla="*/ 233096 h 646934"/>
              <a:gd name="connsiteX102" fmla="*/ 372173 w 646931"/>
              <a:gd name="connsiteY102" fmla="*/ 223124 h 646934"/>
              <a:gd name="connsiteX103" fmla="*/ 379667 w 646931"/>
              <a:gd name="connsiteY103" fmla="*/ 233096 h 646934"/>
              <a:gd name="connsiteX104" fmla="*/ 379667 w 646931"/>
              <a:gd name="connsiteY104" fmla="*/ 271737 h 646934"/>
              <a:gd name="connsiteX105" fmla="*/ 397151 w 646931"/>
              <a:gd name="connsiteY105" fmla="*/ 261765 h 646934"/>
              <a:gd name="connsiteX106" fmla="*/ 397151 w 646931"/>
              <a:gd name="connsiteY106" fmla="*/ 213152 h 646934"/>
              <a:gd name="connsiteX107" fmla="*/ 355937 w 646931"/>
              <a:gd name="connsiteY107" fmla="*/ 172017 h 646934"/>
              <a:gd name="connsiteX108" fmla="*/ 320735 w 646931"/>
              <a:gd name="connsiteY108" fmla="*/ 71909 h 646934"/>
              <a:gd name="connsiteX109" fmla="*/ 291631 w 646931"/>
              <a:gd name="connsiteY109" fmla="*/ 101015 h 646934"/>
              <a:gd name="connsiteX110" fmla="*/ 320735 w 646931"/>
              <a:gd name="connsiteY110" fmla="*/ 130120 h 646934"/>
              <a:gd name="connsiteX111" fmla="*/ 349841 w 646931"/>
              <a:gd name="connsiteY111" fmla="*/ 101015 h 646934"/>
              <a:gd name="connsiteX112" fmla="*/ 334075 w 646931"/>
              <a:gd name="connsiteY112" fmla="*/ 75547 h 646934"/>
              <a:gd name="connsiteX113" fmla="*/ 320735 w 646931"/>
              <a:gd name="connsiteY113" fmla="*/ 71909 h 646934"/>
              <a:gd name="connsiteX114" fmla="*/ 320735 w 646931"/>
              <a:gd name="connsiteY114" fmla="*/ 54931 h 646934"/>
              <a:gd name="connsiteX115" fmla="*/ 341351 w 646931"/>
              <a:gd name="connsiteY115" fmla="*/ 59782 h 646934"/>
              <a:gd name="connsiteX116" fmla="*/ 366819 w 646931"/>
              <a:gd name="connsiteY116" fmla="*/ 101015 h 646934"/>
              <a:gd name="connsiteX117" fmla="*/ 320735 w 646931"/>
              <a:gd name="connsiteY117" fmla="*/ 147098 h 646934"/>
              <a:gd name="connsiteX118" fmla="*/ 274651 w 646931"/>
              <a:gd name="connsiteY118" fmla="*/ 101015 h 646934"/>
              <a:gd name="connsiteX119" fmla="*/ 320735 w 646931"/>
              <a:gd name="connsiteY119" fmla="*/ 54931 h 646934"/>
              <a:gd name="connsiteX120" fmla="*/ 323465 w 646931"/>
              <a:gd name="connsiteY120" fmla="*/ 17451 h 646934"/>
              <a:gd name="connsiteX121" fmla="*/ 189833 w 646931"/>
              <a:gd name="connsiteY121" fmla="*/ 150827 h 646934"/>
              <a:gd name="connsiteX122" fmla="*/ 233545 w 646931"/>
              <a:gd name="connsiteY122" fmla="*/ 248054 h 646934"/>
              <a:gd name="connsiteX123" fmla="*/ 233545 w 646931"/>
              <a:gd name="connsiteY123" fmla="*/ 213152 h 646934"/>
              <a:gd name="connsiteX124" fmla="*/ 237955 w 646931"/>
              <a:gd name="connsiteY124" fmla="*/ 191199 h 646934"/>
              <a:gd name="connsiteX125" fmla="*/ 238131 w 646931"/>
              <a:gd name="connsiteY125" fmla="*/ 190325 h 646934"/>
              <a:gd name="connsiteX126" fmla="*/ 290995 w 646931"/>
              <a:gd name="connsiteY126" fmla="*/ 154566 h 646934"/>
              <a:gd name="connsiteX127" fmla="*/ 355937 w 646931"/>
              <a:gd name="connsiteY127" fmla="*/ 154566 h 646934"/>
              <a:gd name="connsiteX128" fmla="*/ 414635 w 646931"/>
              <a:gd name="connsiteY128" fmla="*/ 213152 h 646934"/>
              <a:gd name="connsiteX129" fmla="*/ 414635 w 646931"/>
              <a:gd name="connsiteY129" fmla="*/ 248054 h 646934"/>
              <a:gd name="connsiteX130" fmla="*/ 457099 w 646931"/>
              <a:gd name="connsiteY130" fmla="*/ 150827 h 646934"/>
              <a:gd name="connsiteX131" fmla="*/ 384661 w 646931"/>
              <a:gd name="connsiteY131" fmla="*/ 31163 h 646934"/>
              <a:gd name="connsiteX132" fmla="*/ 323465 w 646931"/>
              <a:gd name="connsiteY132" fmla="*/ 17451 h 646934"/>
              <a:gd name="connsiteX133" fmla="*/ 323465 w 646931"/>
              <a:gd name="connsiteY133" fmla="*/ 0 h 646934"/>
              <a:gd name="connsiteX134" fmla="*/ 392155 w 646931"/>
              <a:gd name="connsiteY134" fmla="*/ 17451 h 646934"/>
              <a:gd name="connsiteX135" fmla="*/ 474583 w 646931"/>
              <a:gd name="connsiteY135" fmla="*/ 150827 h 646934"/>
              <a:gd name="connsiteX136" fmla="*/ 332207 w 646931"/>
              <a:gd name="connsiteY136" fmla="*/ 300407 h 646934"/>
              <a:gd name="connsiteX137" fmla="*/ 332207 w 646931"/>
              <a:gd name="connsiteY137" fmla="*/ 319104 h 646934"/>
              <a:gd name="connsiteX138" fmla="*/ 347195 w 646931"/>
              <a:gd name="connsiteY138" fmla="*/ 341541 h 646934"/>
              <a:gd name="connsiteX139" fmla="*/ 344697 w 646931"/>
              <a:gd name="connsiteY139" fmla="*/ 351513 h 646934"/>
              <a:gd name="connsiteX140" fmla="*/ 388409 w 646931"/>
              <a:gd name="connsiteY140" fmla="*/ 392648 h 646934"/>
              <a:gd name="connsiteX141" fmla="*/ 497063 w 646931"/>
              <a:gd name="connsiteY141" fmla="*/ 346527 h 646934"/>
              <a:gd name="connsiteX142" fmla="*/ 565753 w 646931"/>
              <a:gd name="connsiteY142" fmla="*/ 361485 h 646934"/>
              <a:gd name="connsiteX143" fmla="*/ 646931 w 646931"/>
              <a:gd name="connsiteY143" fmla="*/ 496107 h 646934"/>
              <a:gd name="connsiteX144" fmla="*/ 497063 w 646931"/>
              <a:gd name="connsiteY144" fmla="*/ 646934 h 646934"/>
              <a:gd name="connsiteX145" fmla="*/ 347195 w 646931"/>
              <a:gd name="connsiteY145" fmla="*/ 496107 h 646934"/>
              <a:gd name="connsiteX146" fmla="*/ 375919 w 646931"/>
              <a:gd name="connsiteY146" fmla="*/ 405113 h 646934"/>
              <a:gd name="connsiteX147" fmla="*/ 333457 w 646931"/>
              <a:gd name="connsiteY147" fmla="*/ 362732 h 646934"/>
              <a:gd name="connsiteX148" fmla="*/ 323465 w 646931"/>
              <a:gd name="connsiteY148" fmla="*/ 365225 h 646934"/>
              <a:gd name="connsiteX149" fmla="*/ 313475 w 646931"/>
              <a:gd name="connsiteY149" fmla="*/ 362732 h 646934"/>
              <a:gd name="connsiteX150" fmla="*/ 271011 w 646931"/>
              <a:gd name="connsiteY150" fmla="*/ 405113 h 646934"/>
              <a:gd name="connsiteX151" fmla="*/ 300985 w 646931"/>
              <a:gd name="connsiteY151" fmla="*/ 496107 h 646934"/>
              <a:gd name="connsiteX152" fmla="*/ 149869 w 646931"/>
              <a:gd name="connsiteY152" fmla="*/ 646934 h 646934"/>
              <a:gd name="connsiteX153" fmla="*/ 0 w 646931"/>
              <a:gd name="connsiteY153" fmla="*/ 496107 h 646934"/>
              <a:gd name="connsiteX154" fmla="*/ 149869 w 646931"/>
              <a:gd name="connsiteY154" fmla="*/ 346527 h 646934"/>
              <a:gd name="connsiteX155" fmla="*/ 218557 w 646931"/>
              <a:gd name="connsiteY155" fmla="*/ 361485 h 646934"/>
              <a:gd name="connsiteX156" fmla="*/ 259771 w 646931"/>
              <a:gd name="connsiteY156" fmla="*/ 392648 h 646934"/>
              <a:gd name="connsiteX157" fmla="*/ 302235 w 646931"/>
              <a:gd name="connsiteY157" fmla="*/ 351513 h 646934"/>
              <a:gd name="connsiteX158" fmla="*/ 299737 w 646931"/>
              <a:gd name="connsiteY158" fmla="*/ 341541 h 646934"/>
              <a:gd name="connsiteX159" fmla="*/ 314723 w 646931"/>
              <a:gd name="connsiteY159" fmla="*/ 319104 h 646934"/>
              <a:gd name="connsiteX160" fmla="*/ 314723 w 646931"/>
              <a:gd name="connsiteY160" fmla="*/ 300407 h 646934"/>
              <a:gd name="connsiteX161" fmla="*/ 173597 w 646931"/>
              <a:gd name="connsiteY161" fmla="*/ 150827 h 646934"/>
              <a:gd name="connsiteX162" fmla="*/ 323465 w 646931"/>
              <a:gd name="connsiteY162" fmla="*/ 0 h 646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Lst>
            <a:rect l="l" t="t" r="r" b="b"/>
            <a:pathLst>
              <a:path w="646931" h="646934">
                <a:moveTo>
                  <a:pt x="464591" y="517298"/>
                </a:moveTo>
                <a:cubicBezTo>
                  <a:pt x="442111" y="517298"/>
                  <a:pt x="423377" y="535995"/>
                  <a:pt x="423377" y="559679"/>
                </a:cubicBezTo>
                <a:lnTo>
                  <a:pt x="423377" y="607046"/>
                </a:lnTo>
                <a:cubicBezTo>
                  <a:pt x="423377" y="607046"/>
                  <a:pt x="423377" y="607046"/>
                  <a:pt x="423377" y="608292"/>
                </a:cubicBezTo>
                <a:cubicBezTo>
                  <a:pt x="428373" y="610785"/>
                  <a:pt x="434617" y="614525"/>
                  <a:pt x="440863" y="617018"/>
                </a:cubicBezTo>
                <a:lnTo>
                  <a:pt x="440863" y="578376"/>
                </a:lnTo>
                <a:cubicBezTo>
                  <a:pt x="440863" y="573390"/>
                  <a:pt x="443361" y="569651"/>
                  <a:pt x="448355" y="569651"/>
                </a:cubicBezTo>
                <a:cubicBezTo>
                  <a:pt x="453351" y="569651"/>
                  <a:pt x="457099" y="573390"/>
                  <a:pt x="457099" y="578376"/>
                </a:cubicBezTo>
                <a:lnTo>
                  <a:pt x="457099" y="622004"/>
                </a:lnTo>
                <a:cubicBezTo>
                  <a:pt x="457099" y="622004"/>
                  <a:pt x="457099" y="623250"/>
                  <a:pt x="455849" y="623250"/>
                </a:cubicBezTo>
                <a:cubicBezTo>
                  <a:pt x="469587" y="626990"/>
                  <a:pt x="483325" y="629483"/>
                  <a:pt x="497063" y="629483"/>
                </a:cubicBezTo>
                <a:cubicBezTo>
                  <a:pt x="510801" y="629483"/>
                  <a:pt x="524539" y="626990"/>
                  <a:pt x="537027" y="623250"/>
                </a:cubicBezTo>
                <a:lnTo>
                  <a:pt x="537027" y="622004"/>
                </a:lnTo>
                <a:lnTo>
                  <a:pt x="537027" y="578376"/>
                </a:lnTo>
                <a:cubicBezTo>
                  <a:pt x="537027" y="573390"/>
                  <a:pt x="540775" y="569651"/>
                  <a:pt x="545771" y="569651"/>
                </a:cubicBezTo>
                <a:cubicBezTo>
                  <a:pt x="549517" y="569651"/>
                  <a:pt x="553263" y="573390"/>
                  <a:pt x="553263" y="578376"/>
                </a:cubicBezTo>
                <a:lnTo>
                  <a:pt x="553263" y="617018"/>
                </a:lnTo>
                <a:cubicBezTo>
                  <a:pt x="559507" y="614525"/>
                  <a:pt x="564503" y="612032"/>
                  <a:pt x="570749" y="608292"/>
                </a:cubicBezTo>
                <a:lnTo>
                  <a:pt x="570749" y="559679"/>
                </a:lnTo>
                <a:cubicBezTo>
                  <a:pt x="570749" y="535995"/>
                  <a:pt x="552015" y="517298"/>
                  <a:pt x="529535" y="517298"/>
                </a:cubicBezTo>
                <a:close/>
                <a:moveTo>
                  <a:pt x="118645" y="517298"/>
                </a:moveTo>
                <a:cubicBezTo>
                  <a:pt x="94917" y="517298"/>
                  <a:pt x="76183" y="535995"/>
                  <a:pt x="76183" y="559679"/>
                </a:cubicBezTo>
                <a:lnTo>
                  <a:pt x="76183" y="607046"/>
                </a:lnTo>
                <a:cubicBezTo>
                  <a:pt x="76183" y="607046"/>
                  <a:pt x="76183" y="607046"/>
                  <a:pt x="76183" y="608292"/>
                </a:cubicBezTo>
                <a:cubicBezTo>
                  <a:pt x="82427" y="610785"/>
                  <a:pt x="87423" y="614525"/>
                  <a:pt x="93667" y="617018"/>
                </a:cubicBezTo>
                <a:lnTo>
                  <a:pt x="93667" y="578376"/>
                </a:lnTo>
                <a:cubicBezTo>
                  <a:pt x="93667" y="573390"/>
                  <a:pt x="97415" y="569651"/>
                  <a:pt x="102409" y="569651"/>
                </a:cubicBezTo>
                <a:cubicBezTo>
                  <a:pt x="106157" y="569651"/>
                  <a:pt x="111153" y="573390"/>
                  <a:pt x="111153" y="578376"/>
                </a:cubicBezTo>
                <a:lnTo>
                  <a:pt x="111153" y="622004"/>
                </a:lnTo>
                <a:lnTo>
                  <a:pt x="111153" y="623250"/>
                </a:lnTo>
                <a:cubicBezTo>
                  <a:pt x="122393" y="626990"/>
                  <a:pt x="136131" y="629483"/>
                  <a:pt x="149869" y="629483"/>
                </a:cubicBezTo>
                <a:cubicBezTo>
                  <a:pt x="163607" y="629483"/>
                  <a:pt x="177345" y="626990"/>
                  <a:pt x="189833" y="623250"/>
                </a:cubicBezTo>
                <a:lnTo>
                  <a:pt x="189833" y="622004"/>
                </a:lnTo>
                <a:lnTo>
                  <a:pt x="189833" y="578376"/>
                </a:lnTo>
                <a:cubicBezTo>
                  <a:pt x="189833" y="573390"/>
                  <a:pt x="193579" y="569651"/>
                  <a:pt x="198575" y="569651"/>
                </a:cubicBezTo>
                <a:cubicBezTo>
                  <a:pt x="203571" y="569651"/>
                  <a:pt x="207317" y="573390"/>
                  <a:pt x="207317" y="578376"/>
                </a:cubicBezTo>
                <a:lnTo>
                  <a:pt x="207317" y="617018"/>
                </a:lnTo>
                <a:cubicBezTo>
                  <a:pt x="212313" y="614525"/>
                  <a:pt x="218557" y="612032"/>
                  <a:pt x="223553" y="608292"/>
                </a:cubicBezTo>
                <a:lnTo>
                  <a:pt x="223553" y="559679"/>
                </a:lnTo>
                <a:cubicBezTo>
                  <a:pt x="223553" y="535995"/>
                  <a:pt x="204819" y="517298"/>
                  <a:pt x="183589" y="517298"/>
                </a:cubicBezTo>
                <a:close/>
                <a:moveTo>
                  <a:pt x="491625" y="416964"/>
                </a:moveTo>
                <a:cubicBezTo>
                  <a:pt x="475653" y="416964"/>
                  <a:pt x="462137" y="430480"/>
                  <a:pt x="462137" y="447683"/>
                </a:cubicBezTo>
                <a:cubicBezTo>
                  <a:pt x="462137" y="463656"/>
                  <a:pt x="475653" y="477172"/>
                  <a:pt x="491625" y="477172"/>
                </a:cubicBezTo>
                <a:cubicBezTo>
                  <a:pt x="507599" y="477172"/>
                  <a:pt x="521115" y="463656"/>
                  <a:pt x="521115" y="447683"/>
                </a:cubicBezTo>
                <a:cubicBezTo>
                  <a:pt x="521115" y="436624"/>
                  <a:pt x="514971" y="425566"/>
                  <a:pt x="505141" y="420651"/>
                </a:cubicBezTo>
                <a:cubicBezTo>
                  <a:pt x="500227" y="418193"/>
                  <a:pt x="496541" y="416964"/>
                  <a:pt x="491625" y="416964"/>
                </a:cubicBezTo>
                <a:close/>
                <a:moveTo>
                  <a:pt x="144959" y="416964"/>
                </a:moveTo>
                <a:cubicBezTo>
                  <a:pt x="129195" y="416964"/>
                  <a:pt x="115855" y="430480"/>
                  <a:pt x="115855" y="447683"/>
                </a:cubicBezTo>
                <a:cubicBezTo>
                  <a:pt x="115855" y="463656"/>
                  <a:pt x="129195" y="477172"/>
                  <a:pt x="144959" y="477172"/>
                </a:cubicBezTo>
                <a:cubicBezTo>
                  <a:pt x="161937" y="477172"/>
                  <a:pt x="174065" y="463656"/>
                  <a:pt x="174065" y="447683"/>
                </a:cubicBezTo>
                <a:cubicBezTo>
                  <a:pt x="174065" y="436624"/>
                  <a:pt x="168001" y="425566"/>
                  <a:pt x="158299" y="420651"/>
                </a:cubicBezTo>
                <a:cubicBezTo>
                  <a:pt x="154661" y="418193"/>
                  <a:pt x="149811" y="416964"/>
                  <a:pt x="144959" y="416964"/>
                </a:cubicBezTo>
                <a:close/>
                <a:moveTo>
                  <a:pt x="491625" y="400991"/>
                </a:moveTo>
                <a:cubicBezTo>
                  <a:pt x="498997" y="400991"/>
                  <a:pt x="506371" y="403449"/>
                  <a:pt x="512513" y="405906"/>
                </a:cubicBezTo>
                <a:cubicBezTo>
                  <a:pt x="528487" y="414507"/>
                  <a:pt x="537089" y="430480"/>
                  <a:pt x="537089" y="447683"/>
                </a:cubicBezTo>
                <a:cubicBezTo>
                  <a:pt x="537089" y="473486"/>
                  <a:pt x="517429" y="493145"/>
                  <a:pt x="491625" y="493145"/>
                </a:cubicBezTo>
                <a:cubicBezTo>
                  <a:pt x="465823" y="493145"/>
                  <a:pt x="444935" y="473486"/>
                  <a:pt x="444935" y="447683"/>
                </a:cubicBezTo>
                <a:cubicBezTo>
                  <a:pt x="444935" y="421879"/>
                  <a:pt x="465823" y="400991"/>
                  <a:pt x="491625" y="400991"/>
                </a:cubicBezTo>
                <a:close/>
                <a:moveTo>
                  <a:pt x="144959" y="400991"/>
                </a:moveTo>
                <a:cubicBezTo>
                  <a:pt x="153449" y="400991"/>
                  <a:pt x="160725" y="403449"/>
                  <a:pt x="165575" y="405906"/>
                </a:cubicBezTo>
                <a:cubicBezTo>
                  <a:pt x="181341" y="414507"/>
                  <a:pt x="191043" y="430480"/>
                  <a:pt x="191043" y="447683"/>
                </a:cubicBezTo>
                <a:cubicBezTo>
                  <a:pt x="191043" y="473486"/>
                  <a:pt x="170427" y="493145"/>
                  <a:pt x="144959" y="493145"/>
                </a:cubicBezTo>
                <a:cubicBezTo>
                  <a:pt x="120705" y="493145"/>
                  <a:pt x="98875" y="473486"/>
                  <a:pt x="98875" y="447683"/>
                </a:cubicBezTo>
                <a:cubicBezTo>
                  <a:pt x="98875" y="421879"/>
                  <a:pt x="120705" y="400991"/>
                  <a:pt x="144959" y="400991"/>
                </a:cubicBezTo>
                <a:close/>
                <a:moveTo>
                  <a:pt x="497063" y="362732"/>
                </a:moveTo>
                <a:cubicBezTo>
                  <a:pt x="423377" y="362732"/>
                  <a:pt x="363431" y="422564"/>
                  <a:pt x="363431" y="496107"/>
                </a:cubicBezTo>
                <a:cubicBezTo>
                  <a:pt x="363431" y="534749"/>
                  <a:pt x="379667" y="569651"/>
                  <a:pt x="405893" y="594581"/>
                </a:cubicBezTo>
                <a:lnTo>
                  <a:pt x="405893" y="559679"/>
                </a:lnTo>
                <a:cubicBezTo>
                  <a:pt x="405893" y="527270"/>
                  <a:pt x="432119" y="501093"/>
                  <a:pt x="464591" y="501093"/>
                </a:cubicBezTo>
                <a:lnTo>
                  <a:pt x="529535" y="501093"/>
                </a:lnTo>
                <a:cubicBezTo>
                  <a:pt x="560757" y="501093"/>
                  <a:pt x="586983" y="527270"/>
                  <a:pt x="586983" y="559679"/>
                </a:cubicBezTo>
                <a:lnTo>
                  <a:pt x="586983" y="594581"/>
                </a:lnTo>
                <a:cubicBezTo>
                  <a:pt x="613211" y="569651"/>
                  <a:pt x="630695" y="534749"/>
                  <a:pt x="630695" y="496107"/>
                </a:cubicBezTo>
                <a:cubicBezTo>
                  <a:pt x="630695" y="446247"/>
                  <a:pt x="603219" y="400127"/>
                  <a:pt x="558259" y="377690"/>
                </a:cubicBezTo>
                <a:cubicBezTo>
                  <a:pt x="539525" y="367718"/>
                  <a:pt x="518295" y="362732"/>
                  <a:pt x="497063" y="362732"/>
                </a:cubicBezTo>
                <a:close/>
                <a:moveTo>
                  <a:pt x="149869" y="362732"/>
                </a:moveTo>
                <a:cubicBezTo>
                  <a:pt x="76183" y="362732"/>
                  <a:pt x="16236" y="422564"/>
                  <a:pt x="16236" y="496107"/>
                </a:cubicBezTo>
                <a:cubicBezTo>
                  <a:pt x="16236" y="534749"/>
                  <a:pt x="33720" y="569651"/>
                  <a:pt x="59947" y="594581"/>
                </a:cubicBezTo>
                <a:lnTo>
                  <a:pt x="59947" y="559679"/>
                </a:lnTo>
                <a:cubicBezTo>
                  <a:pt x="59947" y="527270"/>
                  <a:pt x="86175" y="501093"/>
                  <a:pt x="118645" y="501093"/>
                </a:cubicBezTo>
                <a:lnTo>
                  <a:pt x="183589" y="501093"/>
                </a:lnTo>
                <a:cubicBezTo>
                  <a:pt x="214811" y="501093"/>
                  <a:pt x="239789" y="527270"/>
                  <a:pt x="239789" y="559679"/>
                </a:cubicBezTo>
                <a:lnTo>
                  <a:pt x="239789" y="594581"/>
                </a:lnTo>
                <a:cubicBezTo>
                  <a:pt x="267265" y="569651"/>
                  <a:pt x="283501" y="534749"/>
                  <a:pt x="283501" y="496107"/>
                </a:cubicBezTo>
                <a:cubicBezTo>
                  <a:pt x="283501" y="446247"/>
                  <a:pt x="256025" y="400127"/>
                  <a:pt x="211065" y="377690"/>
                </a:cubicBezTo>
                <a:cubicBezTo>
                  <a:pt x="192331" y="367718"/>
                  <a:pt x="171099" y="362732"/>
                  <a:pt x="149869" y="362732"/>
                </a:cubicBezTo>
                <a:close/>
                <a:moveTo>
                  <a:pt x="290995" y="172017"/>
                </a:moveTo>
                <a:cubicBezTo>
                  <a:pt x="279755" y="172017"/>
                  <a:pt x="269451" y="176380"/>
                  <a:pt x="261957" y="183703"/>
                </a:cubicBezTo>
                <a:lnTo>
                  <a:pt x="253475" y="204219"/>
                </a:lnTo>
                <a:lnTo>
                  <a:pt x="249781" y="213152"/>
                </a:lnTo>
                <a:lnTo>
                  <a:pt x="249781" y="260519"/>
                </a:lnTo>
                <a:lnTo>
                  <a:pt x="249781" y="261765"/>
                </a:lnTo>
                <a:cubicBezTo>
                  <a:pt x="256025" y="265505"/>
                  <a:pt x="261021" y="267998"/>
                  <a:pt x="267265" y="270491"/>
                </a:cubicBezTo>
                <a:lnTo>
                  <a:pt x="267265" y="233096"/>
                </a:lnTo>
                <a:cubicBezTo>
                  <a:pt x="267265" y="226863"/>
                  <a:pt x="271011" y="223124"/>
                  <a:pt x="276007" y="223124"/>
                </a:cubicBezTo>
                <a:cubicBezTo>
                  <a:pt x="279755" y="223124"/>
                  <a:pt x="283501" y="226863"/>
                  <a:pt x="283501" y="233096"/>
                </a:cubicBezTo>
                <a:lnTo>
                  <a:pt x="283501" y="275477"/>
                </a:lnTo>
                <a:cubicBezTo>
                  <a:pt x="283501" y="275477"/>
                  <a:pt x="283501" y="276723"/>
                  <a:pt x="283501" y="277970"/>
                </a:cubicBezTo>
                <a:cubicBezTo>
                  <a:pt x="295989" y="281709"/>
                  <a:pt x="309727" y="282956"/>
                  <a:pt x="323465" y="282956"/>
                </a:cubicBezTo>
                <a:cubicBezTo>
                  <a:pt x="337203" y="282956"/>
                  <a:pt x="350941" y="281709"/>
                  <a:pt x="363431" y="277970"/>
                </a:cubicBezTo>
                <a:cubicBezTo>
                  <a:pt x="363431" y="276723"/>
                  <a:pt x="363431" y="275477"/>
                  <a:pt x="363431" y="275477"/>
                </a:cubicBezTo>
                <a:lnTo>
                  <a:pt x="363431" y="233096"/>
                </a:lnTo>
                <a:cubicBezTo>
                  <a:pt x="363431" y="226863"/>
                  <a:pt x="367177" y="223124"/>
                  <a:pt x="372173" y="223124"/>
                </a:cubicBezTo>
                <a:cubicBezTo>
                  <a:pt x="375919" y="223124"/>
                  <a:pt x="379667" y="226863"/>
                  <a:pt x="379667" y="233096"/>
                </a:cubicBezTo>
                <a:lnTo>
                  <a:pt x="379667" y="271737"/>
                </a:lnTo>
                <a:cubicBezTo>
                  <a:pt x="385911" y="267998"/>
                  <a:pt x="390907" y="265505"/>
                  <a:pt x="397151" y="261765"/>
                </a:cubicBezTo>
                <a:lnTo>
                  <a:pt x="397151" y="213152"/>
                </a:lnTo>
                <a:cubicBezTo>
                  <a:pt x="397151" y="189468"/>
                  <a:pt x="378417" y="172017"/>
                  <a:pt x="355937" y="172017"/>
                </a:cubicBezTo>
                <a:close/>
                <a:moveTo>
                  <a:pt x="320735" y="71909"/>
                </a:moveTo>
                <a:cubicBezTo>
                  <a:pt x="304971" y="71909"/>
                  <a:pt x="291631" y="85249"/>
                  <a:pt x="291631" y="101015"/>
                </a:cubicBezTo>
                <a:cubicBezTo>
                  <a:pt x="291631" y="116780"/>
                  <a:pt x="304971" y="130120"/>
                  <a:pt x="320735" y="130120"/>
                </a:cubicBezTo>
                <a:cubicBezTo>
                  <a:pt x="337713" y="130120"/>
                  <a:pt x="349841" y="116780"/>
                  <a:pt x="349841" y="101015"/>
                </a:cubicBezTo>
                <a:cubicBezTo>
                  <a:pt x="349841" y="90100"/>
                  <a:pt x="343777" y="80398"/>
                  <a:pt x="334075" y="75547"/>
                </a:cubicBezTo>
                <a:cubicBezTo>
                  <a:pt x="329225" y="73122"/>
                  <a:pt x="325587" y="71909"/>
                  <a:pt x="320735" y="71909"/>
                </a:cubicBezTo>
                <a:close/>
                <a:moveTo>
                  <a:pt x="320735" y="54931"/>
                </a:moveTo>
                <a:cubicBezTo>
                  <a:pt x="328011" y="54931"/>
                  <a:pt x="335289" y="57356"/>
                  <a:pt x="341351" y="59782"/>
                </a:cubicBezTo>
                <a:cubicBezTo>
                  <a:pt x="357117" y="68271"/>
                  <a:pt x="366819" y="84036"/>
                  <a:pt x="366819" y="101015"/>
                </a:cubicBezTo>
                <a:cubicBezTo>
                  <a:pt x="366819" y="126482"/>
                  <a:pt x="346203" y="147098"/>
                  <a:pt x="320735" y="147098"/>
                </a:cubicBezTo>
                <a:cubicBezTo>
                  <a:pt x="295269" y="147098"/>
                  <a:pt x="274651" y="126482"/>
                  <a:pt x="274651" y="101015"/>
                </a:cubicBezTo>
                <a:cubicBezTo>
                  <a:pt x="274651" y="75547"/>
                  <a:pt x="295269" y="54931"/>
                  <a:pt x="320735" y="54931"/>
                </a:cubicBezTo>
                <a:close/>
                <a:moveTo>
                  <a:pt x="323465" y="17451"/>
                </a:moveTo>
                <a:cubicBezTo>
                  <a:pt x="249781" y="17451"/>
                  <a:pt x="189833" y="76037"/>
                  <a:pt x="189833" y="150827"/>
                </a:cubicBezTo>
                <a:cubicBezTo>
                  <a:pt x="189833" y="189468"/>
                  <a:pt x="207317" y="224370"/>
                  <a:pt x="233545" y="248054"/>
                </a:cubicBezTo>
                <a:lnTo>
                  <a:pt x="233545" y="213152"/>
                </a:lnTo>
                <a:lnTo>
                  <a:pt x="237955" y="191199"/>
                </a:lnTo>
                <a:lnTo>
                  <a:pt x="238131" y="190325"/>
                </a:lnTo>
                <a:cubicBezTo>
                  <a:pt x="246971" y="169290"/>
                  <a:pt x="267577" y="154566"/>
                  <a:pt x="290995" y="154566"/>
                </a:cubicBezTo>
                <a:lnTo>
                  <a:pt x="355937" y="154566"/>
                </a:lnTo>
                <a:cubicBezTo>
                  <a:pt x="388409" y="154566"/>
                  <a:pt x="414635" y="180743"/>
                  <a:pt x="414635" y="213152"/>
                </a:cubicBezTo>
                <a:lnTo>
                  <a:pt x="414635" y="248054"/>
                </a:lnTo>
                <a:cubicBezTo>
                  <a:pt x="440863" y="224370"/>
                  <a:pt x="457099" y="189468"/>
                  <a:pt x="457099" y="150827"/>
                </a:cubicBezTo>
                <a:cubicBezTo>
                  <a:pt x="457099" y="99720"/>
                  <a:pt x="429623" y="54846"/>
                  <a:pt x="384661" y="31163"/>
                </a:cubicBezTo>
                <a:cubicBezTo>
                  <a:pt x="365929" y="21191"/>
                  <a:pt x="344697" y="17451"/>
                  <a:pt x="323465" y="17451"/>
                </a:cubicBezTo>
                <a:close/>
                <a:moveTo>
                  <a:pt x="323465" y="0"/>
                </a:moveTo>
                <a:cubicBezTo>
                  <a:pt x="347195" y="0"/>
                  <a:pt x="372173" y="4986"/>
                  <a:pt x="392155" y="17451"/>
                </a:cubicBezTo>
                <a:cubicBezTo>
                  <a:pt x="442111" y="42381"/>
                  <a:pt x="474583" y="93488"/>
                  <a:pt x="474583" y="150827"/>
                </a:cubicBezTo>
                <a:cubicBezTo>
                  <a:pt x="474583" y="230603"/>
                  <a:pt x="410889" y="295421"/>
                  <a:pt x="332207" y="300407"/>
                </a:cubicBezTo>
                <a:lnTo>
                  <a:pt x="332207" y="319104"/>
                </a:lnTo>
                <a:cubicBezTo>
                  <a:pt x="340951" y="322844"/>
                  <a:pt x="347195" y="331569"/>
                  <a:pt x="347195" y="341541"/>
                </a:cubicBezTo>
                <a:cubicBezTo>
                  <a:pt x="347195" y="345281"/>
                  <a:pt x="347195" y="347774"/>
                  <a:pt x="344697" y="351513"/>
                </a:cubicBezTo>
                <a:lnTo>
                  <a:pt x="388409" y="392648"/>
                </a:lnTo>
                <a:cubicBezTo>
                  <a:pt x="415885" y="363978"/>
                  <a:pt x="454601" y="346527"/>
                  <a:pt x="497063" y="346527"/>
                </a:cubicBezTo>
                <a:cubicBezTo>
                  <a:pt x="520793" y="346527"/>
                  <a:pt x="545771" y="351513"/>
                  <a:pt x="565753" y="361485"/>
                </a:cubicBezTo>
                <a:cubicBezTo>
                  <a:pt x="615709" y="387662"/>
                  <a:pt x="646931" y="440015"/>
                  <a:pt x="646931" y="496107"/>
                </a:cubicBezTo>
                <a:cubicBezTo>
                  <a:pt x="646931" y="578376"/>
                  <a:pt x="580739" y="646934"/>
                  <a:pt x="497063" y="646934"/>
                </a:cubicBezTo>
                <a:cubicBezTo>
                  <a:pt x="413387" y="646934"/>
                  <a:pt x="347195" y="578376"/>
                  <a:pt x="347195" y="496107"/>
                </a:cubicBezTo>
                <a:cubicBezTo>
                  <a:pt x="347195" y="462452"/>
                  <a:pt x="357185" y="431289"/>
                  <a:pt x="375919" y="405113"/>
                </a:cubicBezTo>
                <a:lnTo>
                  <a:pt x="333457" y="362732"/>
                </a:lnTo>
                <a:cubicBezTo>
                  <a:pt x="330959" y="363978"/>
                  <a:pt x="327213" y="365225"/>
                  <a:pt x="323465" y="365225"/>
                </a:cubicBezTo>
                <a:cubicBezTo>
                  <a:pt x="319719" y="365225"/>
                  <a:pt x="317221" y="363978"/>
                  <a:pt x="313475" y="362732"/>
                </a:cubicBezTo>
                <a:lnTo>
                  <a:pt x="271011" y="405113"/>
                </a:lnTo>
                <a:cubicBezTo>
                  <a:pt x="289745" y="431289"/>
                  <a:pt x="300985" y="462452"/>
                  <a:pt x="300985" y="496107"/>
                </a:cubicBezTo>
                <a:cubicBezTo>
                  <a:pt x="300985" y="578376"/>
                  <a:pt x="233545" y="646934"/>
                  <a:pt x="149869" y="646934"/>
                </a:cubicBezTo>
                <a:cubicBezTo>
                  <a:pt x="67441" y="646934"/>
                  <a:pt x="0" y="578376"/>
                  <a:pt x="0" y="496107"/>
                </a:cubicBezTo>
                <a:cubicBezTo>
                  <a:pt x="0" y="413838"/>
                  <a:pt x="67441" y="346527"/>
                  <a:pt x="149869" y="346527"/>
                </a:cubicBezTo>
                <a:cubicBezTo>
                  <a:pt x="173597" y="346527"/>
                  <a:pt x="198575" y="351513"/>
                  <a:pt x="218557" y="361485"/>
                </a:cubicBezTo>
                <a:cubicBezTo>
                  <a:pt x="234793" y="370211"/>
                  <a:pt x="248531" y="380183"/>
                  <a:pt x="259771" y="392648"/>
                </a:cubicBezTo>
                <a:lnTo>
                  <a:pt x="302235" y="351513"/>
                </a:lnTo>
                <a:cubicBezTo>
                  <a:pt x="300985" y="347774"/>
                  <a:pt x="299737" y="345281"/>
                  <a:pt x="299737" y="341541"/>
                </a:cubicBezTo>
                <a:cubicBezTo>
                  <a:pt x="299737" y="331569"/>
                  <a:pt x="305981" y="322844"/>
                  <a:pt x="314723" y="319104"/>
                </a:cubicBezTo>
                <a:lnTo>
                  <a:pt x="314723" y="300407"/>
                </a:lnTo>
                <a:cubicBezTo>
                  <a:pt x="236043" y="295421"/>
                  <a:pt x="173597" y="230603"/>
                  <a:pt x="173597" y="150827"/>
                </a:cubicBezTo>
                <a:cubicBezTo>
                  <a:pt x="173597" y="67311"/>
                  <a:pt x="239789" y="0"/>
                  <a:pt x="323465"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1" name="Freeform 70">
            <a:extLst>
              <a:ext uri="{FF2B5EF4-FFF2-40B4-BE49-F238E27FC236}">
                <a16:creationId xmlns:a16="http://schemas.microsoft.com/office/drawing/2014/main" id="{674A709B-B243-6747-B041-7B1315E1AAE4}"/>
              </a:ext>
            </a:extLst>
          </p:cNvPr>
          <p:cNvSpPr>
            <a:spLocks noChangeArrowheads="1"/>
          </p:cNvSpPr>
          <p:nvPr/>
        </p:nvSpPr>
        <p:spPr bwMode="auto">
          <a:xfrm>
            <a:off x="10800793" y="336415"/>
            <a:ext cx="339949" cy="306981"/>
          </a:xfrm>
          <a:custGeom>
            <a:avLst/>
            <a:gdLst>
              <a:gd name="connsiteX0" fmla="*/ 449792 w 679898"/>
              <a:gd name="connsiteY0" fmla="*/ 521844 h 613962"/>
              <a:gd name="connsiteX1" fmla="*/ 509020 w 679898"/>
              <a:gd name="connsiteY1" fmla="*/ 521844 h 613962"/>
              <a:gd name="connsiteX2" fmla="*/ 564548 w 679898"/>
              <a:gd name="connsiteY2" fmla="*/ 577367 h 613962"/>
              <a:gd name="connsiteX3" fmla="*/ 564548 w 679898"/>
              <a:gd name="connsiteY3" fmla="*/ 605129 h 613962"/>
              <a:gd name="connsiteX4" fmla="*/ 555910 w 679898"/>
              <a:gd name="connsiteY4" fmla="*/ 613962 h 613962"/>
              <a:gd name="connsiteX5" fmla="*/ 547272 w 679898"/>
              <a:gd name="connsiteY5" fmla="*/ 605129 h 613962"/>
              <a:gd name="connsiteX6" fmla="*/ 547272 w 679898"/>
              <a:gd name="connsiteY6" fmla="*/ 577367 h 613962"/>
              <a:gd name="connsiteX7" fmla="*/ 509020 w 679898"/>
              <a:gd name="connsiteY7" fmla="*/ 538249 h 613962"/>
              <a:gd name="connsiteX8" fmla="*/ 449792 w 679898"/>
              <a:gd name="connsiteY8" fmla="*/ 538249 h 613962"/>
              <a:gd name="connsiteX9" fmla="*/ 412774 w 679898"/>
              <a:gd name="connsiteY9" fmla="*/ 577367 h 613962"/>
              <a:gd name="connsiteX10" fmla="*/ 412774 w 679898"/>
              <a:gd name="connsiteY10" fmla="*/ 603867 h 613962"/>
              <a:gd name="connsiteX11" fmla="*/ 404136 w 679898"/>
              <a:gd name="connsiteY11" fmla="*/ 612700 h 613962"/>
              <a:gd name="connsiteX12" fmla="*/ 395500 w 679898"/>
              <a:gd name="connsiteY12" fmla="*/ 603867 h 613962"/>
              <a:gd name="connsiteX13" fmla="*/ 395500 w 679898"/>
              <a:gd name="connsiteY13" fmla="*/ 577367 h 613962"/>
              <a:gd name="connsiteX14" fmla="*/ 449792 w 679898"/>
              <a:gd name="connsiteY14" fmla="*/ 521844 h 613962"/>
              <a:gd name="connsiteX15" fmla="*/ 169650 w 679898"/>
              <a:gd name="connsiteY15" fmla="*/ 521844 h 613962"/>
              <a:gd name="connsiteX16" fmla="*/ 230112 w 679898"/>
              <a:gd name="connsiteY16" fmla="*/ 521844 h 613962"/>
              <a:gd name="connsiteX17" fmla="*/ 284408 w 679898"/>
              <a:gd name="connsiteY17" fmla="*/ 577367 h 613962"/>
              <a:gd name="connsiteX18" fmla="*/ 284408 w 679898"/>
              <a:gd name="connsiteY18" fmla="*/ 605129 h 613962"/>
              <a:gd name="connsiteX19" fmla="*/ 275770 w 679898"/>
              <a:gd name="connsiteY19" fmla="*/ 613962 h 613962"/>
              <a:gd name="connsiteX20" fmla="*/ 267132 w 679898"/>
              <a:gd name="connsiteY20" fmla="*/ 605129 h 613962"/>
              <a:gd name="connsiteX21" fmla="*/ 267132 w 679898"/>
              <a:gd name="connsiteY21" fmla="*/ 577367 h 613962"/>
              <a:gd name="connsiteX22" fmla="*/ 230112 w 679898"/>
              <a:gd name="connsiteY22" fmla="*/ 538249 h 613962"/>
              <a:gd name="connsiteX23" fmla="*/ 169650 w 679898"/>
              <a:gd name="connsiteY23" fmla="*/ 538249 h 613962"/>
              <a:gd name="connsiteX24" fmla="*/ 133864 w 679898"/>
              <a:gd name="connsiteY24" fmla="*/ 577367 h 613962"/>
              <a:gd name="connsiteX25" fmla="*/ 133864 w 679898"/>
              <a:gd name="connsiteY25" fmla="*/ 603867 h 613962"/>
              <a:gd name="connsiteX26" fmla="*/ 125226 w 679898"/>
              <a:gd name="connsiteY26" fmla="*/ 612700 h 613962"/>
              <a:gd name="connsiteX27" fmla="*/ 115356 w 679898"/>
              <a:gd name="connsiteY27" fmla="*/ 603867 h 613962"/>
              <a:gd name="connsiteX28" fmla="*/ 115356 w 679898"/>
              <a:gd name="connsiteY28" fmla="*/ 577367 h 613962"/>
              <a:gd name="connsiteX29" fmla="*/ 169650 w 679898"/>
              <a:gd name="connsiteY29" fmla="*/ 521844 h 613962"/>
              <a:gd name="connsiteX30" fmla="*/ 477892 w 679898"/>
              <a:gd name="connsiteY30" fmla="*/ 446367 h 613962"/>
              <a:gd name="connsiteX31" fmla="*/ 451038 w 679898"/>
              <a:gd name="connsiteY31" fmla="*/ 474510 h 613962"/>
              <a:gd name="connsiteX32" fmla="*/ 477892 w 679898"/>
              <a:gd name="connsiteY32" fmla="*/ 502653 h 613962"/>
              <a:gd name="connsiteX33" fmla="*/ 504748 w 679898"/>
              <a:gd name="connsiteY33" fmla="*/ 474510 h 613962"/>
              <a:gd name="connsiteX34" fmla="*/ 490100 w 679898"/>
              <a:gd name="connsiteY34" fmla="*/ 448926 h 613962"/>
              <a:gd name="connsiteX35" fmla="*/ 477892 w 679898"/>
              <a:gd name="connsiteY35" fmla="*/ 446367 h 613962"/>
              <a:gd name="connsiteX36" fmla="*/ 203240 w 679898"/>
              <a:gd name="connsiteY36" fmla="*/ 446367 h 613962"/>
              <a:gd name="connsiteX37" fmla="*/ 176386 w 679898"/>
              <a:gd name="connsiteY37" fmla="*/ 474510 h 613962"/>
              <a:gd name="connsiteX38" fmla="*/ 203240 w 679898"/>
              <a:gd name="connsiteY38" fmla="*/ 502653 h 613962"/>
              <a:gd name="connsiteX39" fmla="*/ 230096 w 679898"/>
              <a:gd name="connsiteY39" fmla="*/ 474510 h 613962"/>
              <a:gd name="connsiteX40" fmla="*/ 215448 w 679898"/>
              <a:gd name="connsiteY40" fmla="*/ 448926 h 613962"/>
              <a:gd name="connsiteX41" fmla="*/ 203240 w 679898"/>
              <a:gd name="connsiteY41" fmla="*/ 446367 h 613962"/>
              <a:gd name="connsiteX42" fmla="*/ 477892 w 679898"/>
              <a:gd name="connsiteY42" fmla="*/ 428458 h 613962"/>
              <a:gd name="connsiteX43" fmla="*/ 497424 w 679898"/>
              <a:gd name="connsiteY43" fmla="*/ 434854 h 613962"/>
              <a:gd name="connsiteX44" fmla="*/ 520616 w 679898"/>
              <a:gd name="connsiteY44" fmla="*/ 474510 h 613962"/>
              <a:gd name="connsiteX45" fmla="*/ 477892 w 679898"/>
              <a:gd name="connsiteY45" fmla="*/ 520562 h 613962"/>
              <a:gd name="connsiteX46" fmla="*/ 433948 w 679898"/>
              <a:gd name="connsiteY46" fmla="*/ 474510 h 613962"/>
              <a:gd name="connsiteX47" fmla="*/ 477892 w 679898"/>
              <a:gd name="connsiteY47" fmla="*/ 428458 h 613962"/>
              <a:gd name="connsiteX48" fmla="*/ 203240 w 679898"/>
              <a:gd name="connsiteY48" fmla="*/ 428458 h 613962"/>
              <a:gd name="connsiteX49" fmla="*/ 222772 w 679898"/>
              <a:gd name="connsiteY49" fmla="*/ 434854 h 613962"/>
              <a:gd name="connsiteX50" fmla="*/ 245964 w 679898"/>
              <a:gd name="connsiteY50" fmla="*/ 474510 h 613962"/>
              <a:gd name="connsiteX51" fmla="*/ 203240 w 679898"/>
              <a:gd name="connsiteY51" fmla="*/ 520562 h 613962"/>
              <a:gd name="connsiteX52" fmla="*/ 159296 w 679898"/>
              <a:gd name="connsiteY52" fmla="*/ 474510 h 613962"/>
              <a:gd name="connsiteX53" fmla="*/ 203240 w 679898"/>
              <a:gd name="connsiteY53" fmla="*/ 428458 h 613962"/>
              <a:gd name="connsiteX54" fmla="*/ 311084 w 679898"/>
              <a:gd name="connsiteY54" fmla="*/ 324168 h 613962"/>
              <a:gd name="connsiteX55" fmla="*/ 273890 w 679898"/>
              <a:gd name="connsiteY55" fmla="*/ 361361 h 613962"/>
              <a:gd name="connsiteX56" fmla="*/ 273890 w 679898"/>
              <a:gd name="connsiteY56" fmla="*/ 402273 h 613962"/>
              <a:gd name="connsiteX57" fmla="*/ 288768 w 679898"/>
              <a:gd name="connsiteY57" fmla="*/ 410951 h 613962"/>
              <a:gd name="connsiteX58" fmla="*/ 288768 w 679898"/>
              <a:gd name="connsiteY58" fmla="*/ 379957 h 613962"/>
              <a:gd name="connsiteX59" fmla="*/ 297446 w 679898"/>
              <a:gd name="connsiteY59" fmla="*/ 371279 h 613962"/>
              <a:gd name="connsiteX60" fmla="*/ 304884 w 679898"/>
              <a:gd name="connsiteY60" fmla="*/ 379957 h 613962"/>
              <a:gd name="connsiteX61" fmla="*/ 304884 w 679898"/>
              <a:gd name="connsiteY61" fmla="*/ 417150 h 613962"/>
              <a:gd name="connsiteX62" fmla="*/ 333398 w 679898"/>
              <a:gd name="connsiteY62" fmla="*/ 422109 h 613962"/>
              <a:gd name="connsiteX63" fmla="*/ 333398 w 679898"/>
              <a:gd name="connsiteY63" fmla="*/ 397314 h 613962"/>
              <a:gd name="connsiteX64" fmla="*/ 342076 w 679898"/>
              <a:gd name="connsiteY64" fmla="*/ 389875 h 613962"/>
              <a:gd name="connsiteX65" fmla="*/ 350754 w 679898"/>
              <a:gd name="connsiteY65" fmla="*/ 397314 h 613962"/>
              <a:gd name="connsiteX66" fmla="*/ 350754 w 679898"/>
              <a:gd name="connsiteY66" fmla="*/ 422109 h 613962"/>
              <a:gd name="connsiteX67" fmla="*/ 378030 w 679898"/>
              <a:gd name="connsiteY67" fmla="*/ 417150 h 613962"/>
              <a:gd name="connsiteX68" fmla="*/ 378030 w 679898"/>
              <a:gd name="connsiteY68" fmla="*/ 379957 h 613962"/>
              <a:gd name="connsiteX69" fmla="*/ 386708 w 679898"/>
              <a:gd name="connsiteY69" fmla="*/ 371279 h 613962"/>
              <a:gd name="connsiteX70" fmla="*/ 395386 w 679898"/>
              <a:gd name="connsiteY70" fmla="*/ 379957 h 613962"/>
              <a:gd name="connsiteX71" fmla="*/ 395386 w 679898"/>
              <a:gd name="connsiteY71" fmla="*/ 410951 h 613962"/>
              <a:gd name="connsiteX72" fmla="*/ 409024 w 679898"/>
              <a:gd name="connsiteY72" fmla="*/ 402273 h 613962"/>
              <a:gd name="connsiteX73" fmla="*/ 409024 w 679898"/>
              <a:gd name="connsiteY73" fmla="*/ 361361 h 613962"/>
              <a:gd name="connsiteX74" fmla="*/ 371830 w 679898"/>
              <a:gd name="connsiteY74" fmla="*/ 324168 h 613962"/>
              <a:gd name="connsiteX75" fmla="*/ 565546 w 679898"/>
              <a:gd name="connsiteY75" fmla="*/ 307612 h 613962"/>
              <a:gd name="connsiteX76" fmla="*/ 626450 w 679898"/>
              <a:gd name="connsiteY76" fmla="*/ 307612 h 613962"/>
              <a:gd name="connsiteX77" fmla="*/ 679898 w 679898"/>
              <a:gd name="connsiteY77" fmla="*/ 361321 h 613962"/>
              <a:gd name="connsiteX78" fmla="*/ 679898 w 679898"/>
              <a:gd name="connsiteY78" fmla="*/ 397941 h 613962"/>
              <a:gd name="connsiteX79" fmla="*/ 671198 w 679898"/>
              <a:gd name="connsiteY79" fmla="*/ 405265 h 613962"/>
              <a:gd name="connsiteX80" fmla="*/ 663740 w 679898"/>
              <a:gd name="connsiteY80" fmla="*/ 397941 h 613962"/>
              <a:gd name="connsiteX81" fmla="*/ 663740 w 679898"/>
              <a:gd name="connsiteY81" fmla="*/ 361321 h 613962"/>
              <a:gd name="connsiteX82" fmla="*/ 626450 w 679898"/>
              <a:gd name="connsiteY82" fmla="*/ 324701 h 613962"/>
              <a:gd name="connsiteX83" fmla="*/ 565546 w 679898"/>
              <a:gd name="connsiteY83" fmla="*/ 324701 h 613962"/>
              <a:gd name="connsiteX84" fmla="*/ 528256 w 679898"/>
              <a:gd name="connsiteY84" fmla="*/ 361321 h 613962"/>
              <a:gd name="connsiteX85" fmla="*/ 519556 w 679898"/>
              <a:gd name="connsiteY85" fmla="*/ 369866 h 613962"/>
              <a:gd name="connsiteX86" fmla="*/ 510856 w 679898"/>
              <a:gd name="connsiteY86" fmla="*/ 361321 h 613962"/>
              <a:gd name="connsiteX87" fmla="*/ 565546 w 679898"/>
              <a:gd name="connsiteY87" fmla="*/ 307612 h 613962"/>
              <a:gd name="connsiteX88" fmla="*/ 54690 w 679898"/>
              <a:gd name="connsiteY88" fmla="*/ 307612 h 613962"/>
              <a:gd name="connsiteX89" fmla="*/ 114350 w 679898"/>
              <a:gd name="connsiteY89" fmla="*/ 307612 h 613962"/>
              <a:gd name="connsiteX90" fmla="*/ 169040 w 679898"/>
              <a:gd name="connsiteY90" fmla="*/ 361321 h 613962"/>
              <a:gd name="connsiteX91" fmla="*/ 160340 w 679898"/>
              <a:gd name="connsiteY91" fmla="*/ 369866 h 613962"/>
              <a:gd name="connsiteX92" fmla="*/ 152882 w 679898"/>
              <a:gd name="connsiteY92" fmla="*/ 361321 h 613962"/>
              <a:gd name="connsiteX93" fmla="*/ 114350 w 679898"/>
              <a:gd name="connsiteY93" fmla="*/ 324701 h 613962"/>
              <a:gd name="connsiteX94" fmla="*/ 54690 w 679898"/>
              <a:gd name="connsiteY94" fmla="*/ 324701 h 613962"/>
              <a:gd name="connsiteX95" fmla="*/ 16160 w 679898"/>
              <a:gd name="connsiteY95" fmla="*/ 361321 h 613962"/>
              <a:gd name="connsiteX96" fmla="*/ 16160 w 679898"/>
              <a:gd name="connsiteY96" fmla="*/ 396721 h 613962"/>
              <a:gd name="connsiteX97" fmla="*/ 8702 w 679898"/>
              <a:gd name="connsiteY97" fmla="*/ 405265 h 613962"/>
              <a:gd name="connsiteX98" fmla="*/ 0 w 679898"/>
              <a:gd name="connsiteY98" fmla="*/ 396721 h 613962"/>
              <a:gd name="connsiteX99" fmla="*/ 0 w 679898"/>
              <a:gd name="connsiteY99" fmla="*/ 361321 h 613962"/>
              <a:gd name="connsiteX100" fmla="*/ 54690 w 679898"/>
              <a:gd name="connsiteY100" fmla="*/ 307612 h 613962"/>
              <a:gd name="connsiteX101" fmla="*/ 597520 w 679898"/>
              <a:gd name="connsiteY101" fmla="*/ 235590 h 613962"/>
              <a:gd name="connsiteX102" fmla="*/ 570664 w 679898"/>
              <a:gd name="connsiteY102" fmla="*/ 262445 h 613962"/>
              <a:gd name="connsiteX103" fmla="*/ 597520 w 679898"/>
              <a:gd name="connsiteY103" fmla="*/ 289300 h 613962"/>
              <a:gd name="connsiteX104" fmla="*/ 624374 w 679898"/>
              <a:gd name="connsiteY104" fmla="*/ 262445 h 613962"/>
              <a:gd name="connsiteX105" fmla="*/ 609726 w 679898"/>
              <a:gd name="connsiteY105" fmla="*/ 239252 h 613962"/>
              <a:gd name="connsiteX106" fmla="*/ 597520 w 679898"/>
              <a:gd name="connsiteY106" fmla="*/ 235590 h 613962"/>
              <a:gd name="connsiteX107" fmla="*/ 340570 w 679898"/>
              <a:gd name="connsiteY107" fmla="*/ 235590 h 613962"/>
              <a:gd name="connsiteX108" fmla="*/ 313714 w 679898"/>
              <a:gd name="connsiteY108" fmla="*/ 262445 h 613962"/>
              <a:gd name="connsiteX109" fmla="*/ 340570 w 679898"/>
              <a:gd name="connsiteY109" fmla="*/ 289300 h 613962"/>
              <a:gd name="connsiteX110" fmla="*/ 367424 w 679898"/>
              <a:gd name="connsiteY110" fmla="*/ 262445 h 613962"/>
              <a:gd name="connsiteX111" fmla="*/ 351556 w 679898"/>
              <a:gd name="connsiteY111" fmla="*/ 239252 h 613962"/>
              <a:gd name="connsiteX112" fmla="*/ 340570 w 679898"/>
              <a:gd name="connsiteY112" fmla="*/ 235590 h 613962"/>
              <a:gd name="connsiteX113" fmla="*/ 84502 w 679898"/>
              <a:gd name="connsiteY113" fmla="*/ 235590 h 613962"/>
              <a:gd name="connsiteX114" fmla="*/ 56360 w 679898"/>
              <a:gd name="connsiteY114" fmla="*/ 262445 h 613962"/>
              <a:gd name="connsiteX115" fmla="*/ 84502 w 679898"/>
              <a:gd name="connsiteY115" fmla="*/ 289300 h 613962"/>
              <a:gd name="connsiteX116" fmla="*/ 112646 w 679898"/>
              <a:gd name="connsiteY116" fmla="*/ 262445 h 613962"/>
              <a:gd name="connsiteX117" fmla="*/ 97296 w 679898"/>
              <a:gd name="connsiteY117" fmla="*/ 239252 h 613962"/>
              <a:gd name="connsiteX118" fmla="*/ 84502 w 679898"/>
              <a:gd name="connsiteY118" fmla="*/ 235590 h 613962"/>
              <a:gd name="connsiteX119" fmla="*/ 597520 w 679898"/>
              <a:gd name="connsiteY119" fmla="*/ 219721 h 613962"/>
              <a:gd name="connsiteX120" fmla="*/ 618272 w 679898"/>
              <a:gd name="connsiteY120" fmla="*/ 224604 h 613962"/>
              <a:gd name="connsiteX121" fmla="*/ 641464 w 679898"/>
              <a:gd name="connsiteY121" fmla="*/ 262445 h 613962"/>
              <a:gd name="connsiteX122" fmla="*/ 597520 w 679898"/>
              <a:gd name="connsiteY122" fmla="*/ 306389 h 613962"/>
              <a:gd name="connsiteX123" fmla="*/ 554796 w 679898"/>
              <a:gd name="connsiteY123" fmla="*/ 262445 h 613962"/>
              <a:gd name="connsiteX124" fmla="*/ 597520 w 679898"/>
              <a:gd name="connsiteY124" fmla="*/ 219721 h 613962"/>
              <a:gd name="connsiteX125" fmla="*/ 340570 w 679898"/>
              <a:gd name="connsiteY125" fmla="*/ 219721 h 613962"/>
              <a:gd name="connsiteX126" fmla="*/ 360100 w 679898"/>
              <a:gd name="connsiteY126" fmla="*/ 224604 h 613962"/>
              <a:gd name="connsiteX127" fmla="*/ 383294 w 679898"/>
              <a:gd name="connsiteY127" fmla="*/ 262445 h 613962"/>
              <a:gd name="connsiteX128" fmla="*/ 340570 w 679898"/>
              <a:gd name="connsiteY128" fmla="*/ 306389 h 613962"/>
              <a:gd name="connsiteX129" fmla="*/ 296624 w 679898"/>
              <a:gd name="connsiteY129" fmla="*/ 262445 h 613962"/>
              <a:gd name="connsiteX130" fmla="*/ 340570 w 679898"/>
              <a:gd name="connsiteY130" fmla="*/ 219721 h 613962"/>
              <a:gd name="connsiteX131" fmla="*/ 84502 w 679898"/>
              <a:gd name="connsiteY131" fmla="*/ 219721 h 613962"/>
              <a:gd name="connsiteX132" fmla="*/ 104970 w 679898"/>
              <a:gd name="connsiteY132" fmla="*/ 224604 h 613962"/>
              <a:gd name="connsiteX133" fmla="*/ 130554 w 679898"/>
              <a:gd name="connsiteY133" fmla="*/ 262445 h 613962"/>
              <a:gd name="connsiteX134" fmla="*/ 84502 w 679898"/>
              <a:gd name="connsiteY134" fmla="*/ 306389 h 613962"/>
              <a:gd name="connsiteX135" fmla="*/ 38452 w 679898"/>
              <a:gd name="connsiteY135" fmla="*/ 262445 h 613962"/>
              <a:gd name="connsiteX136" fmla="*/ 84502 w 679898"/>
              <a:gd name="connsiteY136" fmla="*/ 219721 h 613962"/>
              <a:gd name="connsiteX137" fmla="*/ 333398 w 679898"/>
              <a:gd name="connsiteY137" fmla="*/ 176636 h 613962"/>
              <a:gd name="connsiteX138" fmla="*/ 218102 w 679898"/>
              <a:gd name="connsiteY138" fmla="*/ 298133 h 613962"/>
              <a:gd name="connsiteX139" fmla="*/ 242898 w 679898"/>
              <a:gd name="connsiteY139" fmla="*/ 298133 h 613962"/>
              <a:gd name="connsiteX140" fmla="*/ 251576 w 679898"/>
              <a:gd name="connsiteY140" fmla="*/ 305571 h 613962"/>
              <a:gd name="connsiteX141" fmla="*/ 242898 w 679898"/>
              <a:gd name="connsiteY141" fmla="*/ 314250 h 613962"/>
              <a:gd name="connsiteX142" fmla="*/ 219342 w 679898"/>
              <a:gd name="connsiteY142" fmla="*/ 314250 h 613962"/>
              <a:gd name="connsiteX143" fmla="*/ 256534 w 679898"/>
              <a:gd name="connsiteY143" fmla="*/ 389875 h 613962"/>
              <a:gd name="connsiteX144" fmla="*/ 256534 w 679898"/>
              <a:gd name="connsiteY144" fmla="*/ 361361 h 613962"/>
              <a:gd name="connsiteX145" fmla="*/ 311084 w 679898"/>
              <a:gd name="connsiteY145" fmla="*/ 306811 h 613962"/>
              <a:gd name="connsiteX146" fmla="*/ 371830 w 679898"/>
              <a:gd name="connsiteY146" fmla="*/ 306811 h 613962"/>
              <a:gd name="connsiteX147" fmla="*/ 426380 w 679898"/>
              <a:gd name="connsiteY147" fmla="*/ 361361 h 613962"/>
              <a:gd name="connsiteX148" fmla="*/ 426380 w 679898"/>
              <a:gd name="connsiteY148" fmla="*/ 389875 h 613962"/>
              <a:gd name="connsiteX149" fmla="*/ 464812 w 679898"/>
              <a:gd name="connsiteY149" fmla="*/ 314250 h 613962"/>
              <a:gd name="connsiteX150" fmla="*/ 440016 w 679898"/>
              <a:gd name="connsiteY150" fmla="*/ 314250 h 613962"/>
              <a:gd name="connsiteX151" fmla="*/ 431338 w 679898"/>
              <a:gd name="connsiteY151" fmla="*/ 305571 h 613962"/>
              <a:gd name="connsiteX152" fmla="*/ 440016 w 679898"/>
              <a:gd name="connsiteY152" fmla="*/ 298133 h 613962"/>
              <a:gd name="connsiteX153" fmla="*/ 464812 w 679898"/>
              <a:gd name="connsiteY153" fmla="*/ 298133 h 613962"/>
              <a:gd name="connsiteX154" fmla="*/ 399106 w 679898"/>
              <a:gd name="connsiteY154" fmla="*/ 189034 h 613962"/>
              <a:gd name="connsiteX155" fmla="*/ 350754 w 679898"/>
              <a:gd name="connsiteY155" fmla="*/ 176636 h 613962"/>
              <a:gd name="connsiteX156" fmla="*/ 350754 w 679898"/>
              <a:gd name="connsiteY156" fmla="*/ 201431 h 613962"/>
              <a:gd name="connsiteX157" fmla="*/ 342076 w 679898"/>
              <a:gd name="connsiteY157" fmla="*/ 210110 h 613962"/>
              <a:gd name="connsiteX158" fmla="*/ 333398 w 679898"/>
              <a:gd name="connsiteY158" fmla="*/ 201431 h 613962"/>
              <a:gd name="connsiteX159" fmla="*/ 342076 w 679898"/>
              <a:gd name="connsiteY159" fmla="*/ 120847 h 613962"/>
              <a:gd name="connsiteX160" fmla="*/ 350754 w 679898"/>
              <a:gd name="connsiteY160" fmla="*/ 129525 h 613962"/>
              <a:gd name="connsiteX161" fmla="*/ 350754 w 679898"/>
              <a:gd name="connsiteY161" fmla="*/ 159280 h 613962"/>
              <a:gd name="connsiteX162" fmla="*/ 406544 w 679898"/>
              <a:gd name="connsiteY162" fmla="*/ 175396 h 613962"/>
              <a:gd name="connsiteX163" fmla="*/ 482168 w 679898"/>
              <a:gd name="connsiteY163" fmla="*/ 298133 h 613962"/>
              <a:gd name="connsiteX164" fmla="*/ 511922 w 679898"/>
              <a:gd name="connsiteY164" fmla="*/ 298133 h 613962"/>
              <a:gd name="connsiteX165" fmla="*/ 520600 w 679898"/>
              <a:gd name="connsiteY165" fmla="*/ 305571 h 613962"/>
              <a:gd name="connsiteX166" fmla="*/ 511922 w 679898"/>
              <a:gd name="connsiteY166" fmla="*/ 314250 h 613962"/>
              <a:gd name="connsiteX167" fmla="*/ 480928 w 679898"/>
              <a:gd name="connsiteY167" fmla="*/ 314250 h 613962"/>
              <a:gd name="connsiteX168" fmla="*/ 423900 w 679898"/>
              <a:gd name="connsiteY168" fmla="*/ 413431 h 613962"/>
              <a:gd name="connsiteX169" fmla="*/ 422660 w 679898"/>
              <a:gd name="connsiteY169" fmla="*/ 414670 h 613962"/>
              <a:gd name="connsiteX170" fmla="*/ 350754 w 679898"/>
              <a:gd name="connsiteY170" fmla="*/ 439466 h 613962"/>
              <a:gd name="connsiteX171" fmla="*/ 350754 w 679898"/>
              <a:gd name="connsiteY171" fmla="*/ 469220 h 613962"/>
              <a:gd name="connsiteX172" fmla="*/ 342076 w 679898"/>
              <a:gd name="connsiteY172" fmla="*/ 476658 h 613962"/>
              <a:gd name="connsiteX173" fmla="*/ 333398 w 679898"/>
              <a:gd name="connsiteY173" fmla="*/ 469220 h 613962"/>
              <a:gd name="connsiteX174" fmla="*/ 333398 w 679898"/>
              <a:gd name="connsiteY174" fmla="*/ 439466 h 613962"/>
              <a:gd name="connsiteX175" fmla="*/ 201986 w 679898"/>
              <a:gd name="connsiteY175" fmla="*/ 314250 h 613962"/>
              <a:gd name="connsiteX176" fmla="*/ 172232 w 679898"/>
              <a:gd name="connsiteY176" fmla="*/ 314250 h 613962"/>
              <a:gd name="connsiteX177" fmla="*/ 164792 w 679898"/>
              <a:gd name="connsiteY177" fmla="*/ 305571 h 613962"/>
              <a:gd name="connsiteX178" fmla="*/ 172232 w 679898"/>
              <a:gd name="connsiteY178" fmla="*/ 298133 h 613962"/>
              <a:gd name="connsiteX179" fmla="*/ 201986 w 679898"/>
              <a:gd name="connsiteY179" fmla="*/ 298133 h 613962"/>
              <a:gd name="connsiteX180" fmla="*/ 333398 w 679898"/>
              <a:gd name="connsiteY180" fmla="*/ 159280 h 613962"/>
              <a:gd name="connsiteX181" fmla="*/ 333398 w 679898"/>
              <a:gd name="connsiteY181" fmla="*/ 129525 h 613962"/>
              <a:gd name="connsiteX182" fmla="*/ 342076 w 679898"/>
              <a:gd name="connsiteY182" fmla="*/ 120847 h 613962"/>
              <a:gd name="connsiteX183" fmla="*/ 449792 w 679898"/>
              <a:gd name="connsiteY183" fmla="*/ 93387 h 613962"/>
              <a:gd name="connsiteX184" fmla="*/ 509020 w 679898"/>
              <a:gd name="connsiteY184" fmla="*/ 93387 h 613962"/>
              <a:gd name="connsiteX185" fmla="*/ 564548 w 679898"/>
              <a:gd name="connsiteY185" fmla="*/ 147096 h 613962"/>
              <a:gd name="connsiteX186" fmla="*/ 564548 w 679898"/>
              <a:gd name="connsiteY186" fmla="*/ 182496 h 613962"/>
              <a:gd name="connsiteX187" fmla="*/ 555910 w 679898"/>
              <a:gd name="connsiteY187" fmla="*/ 191040 h 613962"/>
              <a:gd name="connsiteX188" fmla="*/ 547272 w 679898"/>
              <a:gd name="connsiteY188" fmla="*/ 182496 h 613962"/>
              <a:gd name="connsiteX189" fmla="*/ 547272 w 679898"/>
              <a:gd name="connsiteY189" fmla="*/ 147096 h 613962"/>
              <a:gd name="connsiteX190" fmla="*/ 509020 w 679898"/>
              <a:gd name="connsiteY190" fmla="*/ 109256 h 613962"/>
              <a:gd name="connsiteX191" fmla="*/ 449792 w 679898"/>
              <a:gd name="connsiteY191" fmla="*/ 109256 h 613962"/>
              <a:gd name="connsiteX192" fmla="*/ 412774 w 679898"/>
              <a:gd name="connsiteY192" fmla="*/ 147096 h 613962"/>
              <a:gd name="connsiteX193" fmla="*/ 404136 w 679898"/>
              <a:gd name="connsiteY193" fmla="*/ 155641 h 613962"/>
              <a:gd name="connsiteX194" fmla="*/ 395500 w 679898"/>
              <a:gd name="connsiteY194" fmla="*/ 147096 h 613962"/>
              <a:gd name="connsiteX195" fmla="*/ 449792 w 679898"/>
              <a:gd name="connsiteY195" fmla="*/ 93387 h 613962"/>
              <a:gd name="connsiteX196" fmla="*/ 169650 w 679898"/>
              <a:gd name="connsiteY196" fmla="*/ 93387 h 613962"/>
              <a:gd name="connsiteX197" fmla="*/ 230112 w 679898"/>
              <a:gd name="connsiteY197" fmla="*/ 93387 h 613962"/>
              <a:gd name="connsiteX198" fmla="*/ 284408 w 679898"/>
              <a:gd name="connsiteY198" fmla="*/ 147768 h 613962"/>
              <a:gd name="connsiteX199" fmla="*/ 275770 w 679898"/>
              <a:gd name="connsiteY199" fmla="*/ 156419 h 613962"/>
              <a:gd name="connsiteX200" fmla="*/ 267132 w 679898"/>
              <a:gd name="connsiteY200" fmla="*/ 147768 h 613962"/>
              <a:gd name="connsiteX201" fmla="*/ 230112 w 679898"/>
              <a:gd name="connsiteY201" fmla="*/ 109454 h 613962"/>
              <a:gd name="connsiteX202" fmla="*/ 169650 w 679898"/>
              <a:gd name="connsiteY202" fmla="*/ 109454 h 613962"/>
              <a:gd name="connsiteX203" fmla="*/ 133864 w 679898"/>
              <a:gd name="connsiteY203" fmla="*/ 147768 h 613962"/>
              <a:gd name="connsiteX204" fmla="*/ 133864 w 679898"/>
              <a:gd name="connsiteY204" fmla="*/ 183610 h 613962"/>
              <a:gd name="connsiteX205" fmla="*/ 125226 w 679898"/>
              <a:gd name="connsiteY205" fmla="*/ 191025 h 613962"/>
              <a:gd name="connsiteX206" fmla="*/ 115356 w 679898"/>
              <a:gd name="connsiteY206" fmla="*/ 183610 h 613962"/>
              <a:gd name="connsiteX207" fmla="*/ 115356 w 679898"/>
              <a:gd name="connsiteY207" fmla="*/ 147768 h 613962"/>
              <a:gd name="connsiteX208" fmla="*/ 169650 w 679898"/>
              <a:gd name="connsiteY208" fmla="*/ 93387 h 613962"/>
              <a:gd name="connsiteX209" fmla="*/ 477892 w 679898"/>
              <a:gd name="connsiteY209" fmla="*/ 17909 h 613962"/>
              <a:gd name="connsiteX210" fmla="*/ 451038 w 679898"/>
              <a:gd name="connsiteY210" fmla="*/ 46052 h 613962"/>
              <a:gd name="connsiteX211" fmla="*/ 477892 w 679898"/>
              <a:gd name="connsiteY211" fmla="*/ 74195 h 613962"/>
              <a:gd name="connsiteX212" fmla="*/ 504748 w 679898"/>
              <a:gd name="connsiteY212" fmla="*/ 46052 h 613962"/>
              <a:gd name="connsiteX213" fmla="*/ 490100 w 679898"/>
              <a:gd name="connsiteY213" fmla="*/ 20467 h 613962"/>
              <a:gd name="connsiteX214" fmla="*/ 477892 w 679898"/>
              <a:gd name="connsiteY214" fmla="*/ 17909 h 613962"/>
              <a:gd name="connsiteX215" fmla="*/ 203240 w 679898"/>
              <a:gd name="connsiteY215" fmla="*/ 17909 h 613962"/>
              <a:gd name="connsiteX216" fmla="*/ 176386 w 679898"/>
              <a:gd name="connsiteY216" fmla="*/ 46052 h 613962"/>
              <a:gd name="connsiteX217" fmla="*/ 203240 w 679898"/>
              <a:gd name="connsiteY217" fmla="*/ 74195 h 613962"/>
              <a:gd name="connsiteX218" fmla="*/ 230096 w 679898"/>
              <a:gd name="connsiteY218" fmla="*/ 46052 h 613962"/>
              <a:gd name="connsiteX219" fmla="*/ 215448 w 679898"/>
              <a:gd name="connsiteY219" fmla="*/ 20467 h 613962"/>
              <a:gd name="connsiteX220" fmla="*/ 203240 w 679898"/>
              <a:gd name="connsiteY220" fmla="*/ 17909 h 613962"/>
              <a:gd name="connsiteX221" fmla="*/ 477892 w 679898"/>
              <a:gd name="connsiteY221" fmla="*/ 0 h 613962"/>
              <a:gd name="connsiteX222" fmla="*/ 497424 w 679898"/>
              <a:gd name="connsiteY222" fmla="*/ 5117 h 613962"/>
              <a:gd name="connsiteX223" fmla="*/ 520616 w 679898"/>
              <a:gd name="connsiteY223" fmla="*/ 46052 h 613962"/>
              <a:gd name="connsiteX224" fmla="*/ 477892 w 679898"/>
              <a:gd name="connsiteY224" fmla="*/ 92104 h 613962"/>
              <a:gd name="connsiteX225" fmla="*/ 433948 w 679898"/>
              <a:gd name="connsiteY225" fmla="*/ 46052 h 613962"/>
              <a:gd name="connsiteX226" fmla="*/ 477892 w 679898"/>
              <a:gd name="connsiteY226" fmla="*/ 0 h 613962"/>
              <a:gd name="connsiteX227" fmla="*/ 203240 w 679898"/>
              <a:gd name="connsiteY227" fmla="*/ 0 h 613962"/>
              <a:gd name="connsiteX228" fmla="*/ 222772 w 679898"/>
              <a:gd name="connsiteY228" fmla="*/ 5117 h 613962"/>
              <a:gd name="connsiteX229" fmla="*/ 245964 w 679898"/>
              <a:gd name="connsiteY229" fmla="*/ 46052 h 613962"/>
              <a:gd name="connsiteX230" fmla="*/ 203240 w 679898"/>
              <a:gd name="connsiteY230" fmla="*/ 92104 h 613962"/>
              <a:gd name="connsiteX231" fmla="*/ 159296 w 679898"/>
              <a:gd name="connsiteY231" fmla="*/ 46052 h 613962"/>
              <a:gd name="connsiteX232" fmla="*/ 203240 w 679898"/>
              <a:gd name="connsiteY232" fmla="*/ 0 h 613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Lst>
            <a:rect l="l" t="t" r="r" b="b"/>
            <a:pathLst>
              <a:path w="679898" h="613962">
                <a:moveTo>
                  <a:pt x="449792" y="521844"/>
                </a:moveTo>
                <a:lnTo>
                  <a:pt x="509020" y="521844"/>
                </a:lnTo>
                <a:cubicBezTo>
                  <a:pt x="539868" y="521844"/>
                  <a:pt x="564548" y="545820"/>
                  <a:pt x="564548" y="577367"/>
                </a:cubicBezTo>
                <a:lnTo>
                  <a:pt x="564548" y="605129"/>
                </a:lnTo>
                <a:cubicBezTo>
                  <a:pt x="564548" y="610176"/>
                  <a:pt x="559612" y="613962"/>
                  <a:pt x="555910" y="613962"/>
                </a:cubicBezTo>
                <a:cubicBezTo>
                  <a:pt x="550974" y="613962"/>
                  <a:pt x="547272" y="610176"/>
                  <a:pt x="547272" y="605129"/>
                </a:cubicBezTo>
                <a:lnTo>
                  <a:pt x="547272" y="577367"/>
                </a:lnTo>
                <a:cubicBezTo>
                  <a:pt x="547272" y="555915"/>
                  <a:pt x="531232" y="538249"/>
                  <a:pt x="509020" y="538249"/>
                </a:cubicBezTo>
                <a:lnTo>
                  <a:pt x="449792" y="538249"/>
                </a:lnTo>
                <a:cubicBezTo>
                  <a:pt x="430048" y="538249"/>
                  <a:pt x="412774" y="555915"/>
                  <a:pt x="412774" y="577367"/>
                </a:cubicBezTo>
                <a:lnTo>
                  <a:pt x="412774" y="603867"/>
                </a:lnTo>
                <a:cubicBezTo>
                  <a:pt x="412774" y="608915"/>
                  <a:pt x="409072" y="612700"/>
                  <a:pt x="404136" y="612700"/>
                </a:cubicBezTo>
                <a:cubicBezTo>
                  <a:pt x="399200" y="612700"/>
                  <a:pt x="395500" y="608915"/>
                  <a:pt x="395500" y="603867"/>
                </a:cubicBezTo>
                <a:lnTo>
                  <a:pt x="395500" y="577367"/>
                </a:lnTo>
                <a:cubicBezTo>
                  <a:pt x="395500" y="545820"/>
                  <a:pt x="420178" y="521844"/>
                  <a:pt x="449792" y="521844"/>
                </a:cubicBezTo>
                <a:close/>
                <a:moveTo>
                  <a:pt x="169650" y="521844"/>
                </a:moveTo>
                <a:lnTo>
                  <a:pt x="230112" y="521844"/>
                </a:lnTo>
                <a:cubicBezTo>
                  <a:pt x="259728" y="521844"/>
                  <a:pt x="284408" y="545820"/>
                  <a:pt x="284408" y="577367"/>
                </a:cubicBezTo>
                <a:lnTo>
                  <a:pt x="284408" y="605129"/>
                </a:lnTo>
                <a:cubicBezTo>
                  <a:pt x="284408" y="610176"/>
                  <a:pt x="280706" y="613962"/>
                  <a:pt x="275770" y="613962"/>
                </a:cubicBezTo>
                <a:cubicBezTo>
                  <a:pt x="270834" y="613962"/>
                  <a:pt x="267132" y="610176"/>
                  <a:pt x="267132" y="605129"/>
                </a:cubicBezTo>
                <a:lnTo>
                  <a:pt x="267132" y="577367"/>
                </a:lnTo>
                <a:cubicBezTo>
                  <a:pt x="267132" y="555915"/>
                  <a:pt x="251090" y="538249"/>
                  <a:pt x="230112" y="538249"/>
                </a:cubicBezTo>
                <a:lnTo>
                  <a:pt x="169650" y="538249"/>
                </a:lnTo>
                <a:cubicBezTo>
                  <a:pt x="149906" y="538249"/>
                  <a:pt x="133864" y="555915"/>
                  <a:pt x="133864" y="577367"/>
                </a:cubicBezTo>
                <a:lnTo>
                  <a:pt x="133864" y="603867"/>
                </a:lnTo>
                <a:cubicBezTo>
                  <a:pt x="133864" y="608915"/>
                  <a:pt x="128928" y="612700"/>
                  <a:pt x="125226" y="612700"/>
                </a:cubicBezTo>
                <a:cubicBezTo>
                  <a:pt x="120290" y="612700"/>
                  <a:pt x="115356" y="608915"/>
                  <a:pt x="115356" y="603867"/>
                </a:cubicBezTo>
                <a:lnTo>
                  <a:pt x="115356" y="577367"/>
                </a:lnTo>
                <a:cubicBezTo>
                  <a:pt x="115356" y="545820"/>
                  <a:pt x="141268" y="521844"/>
                  <a:pt x="169650" y="521844"/>
                </a:cubicBezTo>
                <a:close/>
                <a:moveTo>
                  <a:pt x="477892" y="446367"/>
                </a:moveTo>
                <a:cubicBezTo>
                  <a:pt x="462024" y="446367"/>
                  <a:pt x="451038" y="459159"/>
                  <a:pt x="451038" y="474510"/>
                </a:cubicBezTo>
                <a:cubicBezTo>
                  <a:pt x="451038" y="489861"/>
                  <a:pt x="462024" y="502653"/>
                  <a:pt x="477892" y="502653"/>
                </a:cubicBezTo>
                <a:cubicBezTo>
                  <a:pt x="492540" y="502653"/>
                  <a:pt x="504748" y="489861"/>
                  <a:pt x="504748" y="474510"/>
                </a:cubicBezTo>
                <a:cubicBezTo>
                  <a:pt x="504748" y="464276"/>
                  <a:pt x="498644" y="454042"/>
                  <a:pt x="490100" y="448926"/>
                </a:cubicBezTo>
                <a:cubicBezTo>
                  <a:pt x="485216" y="447646"/>
                  <a:pt x="482776" y="446367"/>
                  <a:pt x="477892" y="446367"/>
                </a:cubicBezTo>
                <a:close/>
                <a:moveTo>
                  <a:pt x="203240" y="446367"/>
                </a:moveTo>
                <a:cubicBezTo>
                  <a:pt x="188592" y="446367"/>
                  <a:pt x="176386" y="459159"/>
                  <a:pt x="176386" y="474510"/>
                </a:cubicBezTo>
                <a:cubicBezTo>
                  <a:pt x="176386" y="489861"/>
                  <a:pt x="188592" y="502653"/>
                  <a:pt x="203240" y="502653"/>
                </a:cubicBezTo>
                <a:cubicBezTo>
                  <a:pt x="217888" y="502653"/>
                  <a:pt x="230096" y="489861"/>
                  <a:pt x="230096" y="474510"/>
                </a:cubicBezTo>
                <a:cubicBezTo>
                  <a:pt x="230096" y="464276"/>
                  <a:pt x="225212" y="454042"/>
                  <a:pt x="215448" y="448926"/>
                </a:cubicBezTo>
                <a:cubicBezTo>
                  <a:pt x="210564" y="447646"/>
                  <a:pt x="208124" y="446367"/>
                  <a:pt x="203240" y="446367"/>
                </a:cubicBezTo>
                <a:close/>
                <a:moveTo>
                  <a:pt x="477892" y="428458"/>
                </a:moveTo>
                <a:cubicBezTo>
                  <a:pt x="483996" y="428458"/>
                  <a:pt x="491320" y="431017"/>
                  <a:pt x="497424" y="434854"/>
                </a:cubicBezTo>
                <a:cubicBezTo>
                  <a:pt x="512072" y="442529"/>
                  <a:pt x="520616" y="457880"/>
                  <a:pt x="520616" y="474510"/>
                </a:cubicBezTo>
                <a:cubicBezTo>
                  <a:pt x="520616" y="500094"/>
                  <a:pt x="501086" y="520562"/>
                  <a:pt x="477892" y="520562"/>
                </a:cubicBezTo>
                <a:cubicBezTo>
                  <a:pt x="453478" y="520562"/>
                  <a:pt x="433948" y="500094"/>
                  <a:pt x="433948" y="474510"/>
                </a:cubicBezTo>
                <a:cubicBezTo>
                  <a:pt x="433948" y="448926"/>
                  <a:pt x="453478" y="428458"/>
                  <a:pt x="477892" y="428458"/>
                </a:cubicBezTo>
                <a:close/>
                <a:moveTo>
                  <a:pt x="203240" y="428458"/>
                </a:moveTo>
                <a:cubicBezTo>
                  <a:pt x="209344" y="428458"/>
                  <a:pt x="216668" y="431017"/>
                  <a:pt x="222772" y="434854"/>
                </a:cubicBezTo>
                <a:cubicBezTo>
                  <a:pt x="237420" y="442529"/>
                  <a:pt x="245964" y="457880"/>
                  <a:pt x="245964" y="474510"/>
                </a:cubicBezTo>
                <a:cubicBezTo>
                  <a:pt x="245964" y="500094"/>
                  <a:pt x="226434" y="520562"/>
                  <a:pt x="203240" y="520562"/>
                </a:cubicBezTo>
                <a:cubicBezTo>
                  <a:pt x="178826" y="520562"/>
                  <a:pt x="159296" y="500094"/>
                  <a:pt x="159296" y="474510"/>
                </a:cubicBezTo>
                <a:cubicBezTo>
                  <a:pt x="159296" y="448926"/>
                  <a:pt x="178826" y="428458"/>
                  <a:pt x="203240" y="428458"/>
                </a:cubicBezTo>
                <a:close/>
                <a:moveTo>
                  <a:pt x="311084" y="324168"/>
                </a:moveTo>
                <a:cubicBezTo>
                  <a:pt x="291248" y="324168"/>
                  <a:pt x="273890" y="340285"/>
                  <a:pt x="273890" y="361361"/>
                </a:cubicBezTo>
                <a:lnTo>
                  <a:pt x="273890" y="402273"/>
                </a:lnTo>
                <a:cubicBezTo>
                  <a:pt x="278850" y="404752"/>
                  <a:pt x="283808" y="408471"/>
                  <a:pt x="288768" y="410951"/>
                </a:cubicBezTo>
                <a:lnTo>
                  <a:pt x="288768" y="379957"/>
                </a:lnTo>
                <a:cubicBezTo>
                  <a:pt x="288768" y="374998"/>
                  <a:pt x="292486" y="371279"/>
                  <a:pt x="297446" y="371279"/>
                </a:cubicBezTo>
                <a:cubicBezTo>
                  <a:pt x="301166" y="371279"/>
                  <a:pt x="304884" y="374998"/>
                  <a:pt x="304884" y="379957"/>
                </a:cubicBezTo>
                <a:lnTo>
                  <a:pt x="304884" y="417150"/>
                </a:lnTo>
                <a:cubicBezTo>
                  <a:pt x="314802" y="419629"/>
                  <a:pt x="323480" y="422109"/>
                  <a:pt x="333398" y="422109"/>
                </a:cubicBezTo>
                <a:lnTo>
                  <a:pt x="333398" y="397314"/>
                </a:lnTo>
                <a:cubicBezTo>
                  <a:pt x="333398" y="393594"/>
                  <a:pt x="337118" y="389875"/>
                  <a:pt x="342076" y="389875"/>
                </a:cubicBezTo>
                <a:cubicBezTo>
                  <a:pt x="345796" y="389875"/>
                  <a:pt x="350754" y="393594"/>
                  <a:pt x="350754" y="397314"/>
                </a:cubicBezTo>
                <a:lnTo>
                  <a:pt x="350754" y="422109"/>
                </a:lnTo>
                <a:cubicBezTo>
                  <a:pt x="359434" y="422109"/>
                  <a:pt x="369352" y="419629"/>
                  <a:pt x="378030" y="417150"/>
                </a:cubicBezTo>
                <a:lnTo>
                  <a:pt x="378030" y="379957"/>
                </a:lnTo>
                <a:cubicBezTo>
                  <a:pt x="378030" y="374998"/>
                  <a:pt x="381748" y="371279"/>
                  <a:pt x="386708" y="371279"/>
                </a:cubicBezTo>
                <a:cubicBezTo>
                  <a:pt x="391666" y="371279"/>
                  <a:pt x="395386" y="374998"/>
                  <a:pt x="395386" y="379957"/>
                </a:cubicBezTo>
                <a:lnTo>
                  <a:pt x="395386" y="410951"/>
                </a:lnTo>
                <a:cubicBezTo>
                  <a:pt x="400344" y="408471"/>
                  <a:pt x="405304" y="404752"/>
                  <a:pt x="409024" y="402273"/>
                </a:cubicBezTo>
                <a:lnTo>
                  <a:pt x="409024" y="361361"/>
                </a:lnTo>
                <a:cubicBezTo>
                  <a:pt x="409024" y="340285"/>
                  <a:pt x="392906" y="324168"/>
                  <a:pt x="371830" y="324168"/>
                </a:cubicBezTo>
                <a:close/>
                <a:moveTo>
                  <a:pt x="565546" y="307612"/>
                </a:moveTo>
                <a:lnTo>
                  <a:pt x="626450" y="307612"/>
                </a:lnTo>
                <a:cubicBezTo>
                  <a:pt x="656282" y="307612"/>
                  <a:pt x="679898" y="332025"/>
                  <a:pt x="679898" y="361321"/>
                </a:cubicBezTo>
                <a:lnTo>
                  <a:pt x="679898" y="397941"/>
                </a:lnTo>
                <a:cubicBezTo>
                  <a:pt x="679898" y="402824"/>
                  <a:pt x="676170" y="405265"/>
                  <a:pt x="671198" y="405265"/>
                </a:cubicBezTo>
                <a:cubicBezTo>
                  <a:pt x="667468" y="405265"/>
                  <a:pt x="663740" y="402824"/>
                  <a:pt x="663740" y="397941"/>
                </a:cubicBezTo>
                <a:lnTo>
                  <a:pt x="663740" y="361321"/>
                </a:lnTo>
                <a:cubicBezTo>
                  <a:pt x="663740" y="340570"/>
                  <a:pt x="646338" y="324701"/>
                  <a:pt x="626450" y="324701"/>
                </a:cubicBezTo>
                <a:lnTo>
                  <a:pt x="565546" y="324701"/>
                </a:lnTo>
                <a:cubicBezTo>
                  <a:pt x="544416" y="324701"/>
                  <a:pt x="528256" y="340570"/>
                  <a:pt x="528256" y="361321"/>
                </a:cubicBezTo>
                <a:cubicBezTo>
                  <a:pt x="528256" y="366204"/>
                  <a:pt x="524528" y="369866"/>
                  <a:pt x="519556" y="369866"/>
                </a:cubicBezTo>
                <a:cubicBezTo>
                  <a:pt x="514584" y="369866"/>
                  <a:pt x="510856" y="366204"/>
                  <a:pt x="510856" y="361321"/>
                </a:cubicBezTo>
                <a:cubicBezTo>
                  <a:pt x="510856" y="332025"/>
                  <a:pt x="535714" y="307612"/>
                  <a:pt x="565546" y="307612"/>
                </a:cubicBezTo>
                <a:close/>
                <a:moveTo>
                  <a:pt x="54690" y="307612"/>
                </a:moveTo>
                <a:lnTo>
                  <a:pt x="114350" y="307612"/>
                </a:lnTo>
                <a:cubicBezTo>
                  <a:pt x="145424" y="307612"/>
                  <a:pt x="169040" y="332025"/>
                  <a:pt x="169040" y="361321"/>
                </a:cubicBezTo>
                <a:cubicBezTo>
                  <a:pt x="169040" y="366204"/>
                  <a:pt x="165312" y="369866"/>
                  <a:pt x="160340" y="369866"/>
                </a:cubicBezTo>
                <a:cubicBezTo>
                  <a:pt x="156610" y="369866"/>
                  <a:pt x="152882" y="366204"/>
                  <a:pt x="152882" y="361321"/>
                </a:cubicBezTo>
                <a:cubicBezTo>
                  <a:pt x="152882" y="340570"/>
                  <a:pt x="135480" y="324701"/>
                  <a:pt x="114350" y="324701"/>
                </a:cubicBezTo>
                <a:lnTo>
                  <a:pt x="54690" y="324701"/>
                </a:lnTo>
                <a:cubicBezTo>
                  <a:pt x="33560" y="324701"/>
                  <a:pt x="16160" y="340570"/>
                  <a:pt x="16160" y="361321"/>
                </a:cubicBezTo>
                <a:lnTo>
                  <a:pt x="16160" y="396721"/>
                </a:lnTo>
                <a:cubicBezTo>
                  <a:pt x="16160" y="401603"/>
                  <a:pt x="12430" y="405265"/>
                  <a:pt x="8702" y="405265"/>
                </a:cubicBezTo>
                <a:cubicBezTo>
                  <a:pt x="3730" y="405265"/>
                  <a:pt x="0" y="401603"/>
                  <a:pt x="0" y="396721"/>
                </a:cubicBezTo>
                <a:lnTo>
                  <a:pt x="0" y="361321"/>
                </a:lnTo>
                <a:cubicBezTo>
                  <a:pt x="0" y="332025"/>
                  <a:pt x="23616" y="307612"/>
                  <a:pt x="54690" y="307612"/>
                </a:cubicBezTo>
                <a:close/>
                <a:moveTo>
                  <a:pt x="597520" y="235590"/>
                </a:moveTo>
                <a:cubicBezTo>
                  <a:pt x="582872" y="235590"/>
                  <a:pt x="570664" y="247797"/>
                  <a:pt x="570664" y="262445"/>
                </a:cubicBezTo>
                <a:cubicBezTo>
                  <a:pt x="570664" y="278314"/>
                  <a:pt x="582872" y="289300"/>
                  <a:pt x="597520" y="289300"/>
                </a:cubicBezTo>
                <a:cubicBezTo>
                  <a:pt x="613388" y="289300"/>
                  <a:pt x="624374" y="278314"/>
                  <a:pt x="624374" y="262445"/>
                </a:cubicBezTo>
                <a:cubicBezTo>
                  <a:pt x="624374" y="252679"/>
                  <a:pt x="619492" y="244135"/>
                  <a:pt x="609726" y="239252"/>
                </a:cubicBezTo>
                <a:cubicBezTo>
                  <a:pt x="606064" y="236811"/>
                  <a:pt x="602402" y="235590"/>
                  <a:pt x="597520" y="235590"/>
                </a:cubicBezTo>
                <a:close/>
                <a:moveTo>
                  <a:pt x="340570" y="235590"/>
                </a:moveTo>
                <a:cubicBezTo>
                  <a:pt x="325922" y="235590"/>
                  <a:pt x="313714" y="247797"/>
                  <a:pt x="313714" y="262445"/>
                </a:cubicBezTo>
                <a:cubicBezTo>
                  <a:pt x="313714" y="278314"/>
                  <a:pt x="325922" y="289300"/>
                  <a:pt x="340570" y="289300"/>
                </a:cubicBezTo>
                <a:cubicBezTo>
                  <a:pt x="355218" y="289300"/>
                  <a:pt x="367424" y="278314"/>
                  <a:pt x="367424" y="262445"/>
                </a:cubicBezTo>
                <a:cubicBezTo>
                  <a:pt x="367424" y="252679"/>
                  <a:pt x="362542" y="244135"/>
                  <a:pt x="351556" y="239252"/>
                </a:cubicBezTo>
                <a:cubicBezTo>
                  <a:pt x="349114" y="236811"/>
                  <a:pt x="344232" y="235590"/>
                  <a:pt x="340570" y="235590"/>
                </a:cubicBezTo>
                <a:close/>
                <a:moveTo>
                  <a:pt x="84502" y="235590"/>
                </a:moveTo>
                <a:cubicBezTo>
                  <a:pt x="69152" y="235590"/>
                  <a:pt x="56360" y="247797"/>
                  <a:pt x="56360" y="262445"/>
                </a:cubicBezTo>
                <a:cubicBezTo>
                  <a:pt x="56360" y="278314"/>
                  <a:pt x="69152" y="289300"/>
                  <a:pt x="84502" y="289300"/>
                </a:cubicBezTo>
                <a:cubicBezTo>
                  <a:pt x="99854" y="289300"/>
                  <a:pt x="112646" y="278314"/>
                  <a:pt x="112646" y="262445"/>
                </a:cubicBezTo>
                <a:cubicBezTo>
                  <a:pt x="112646" y="252679"/>
                  <a:pt x="107528" y="244135"/>
                  <a:pt x="97296" y="239252"/>
                </a:cubicBezTo>
                <a:cubicBezTo>
                  <a:pt x="93458" y="236811"/>
                  <a:pt x="88340" y="235590"/>
                  <a:pt x="84502" y="235590"/>
                </a:cubicBezTo>
                <a:close/>
                <a:moveTo>
                  <a:pt x="597520" y="219721"/>
                </a:moveTo>
                <a:cubicBezTo>
                  <a:pt x="604844" y="219721"/>
                  <a:pt x="610948" y="220942"/>
                  <a:pt x="618272" y="224604"/>
                </a:cubicBezTo>
                <a:cubicBezTo>
                  <a:pt x="631698" y="231928"/>
                  <a:pt x="641464" y="246576"/>
                  <a:pt x="641464" y="262445"/>
                </a:cubicBezTo>
                <a:cubicBezTo>
                  <a:pt x="641464" y="286858"/>
                  <a:pt x="621934" y="306389"/>
                  <a:pt x="597520" y="306389"/>
                </a:cubicBezTo>
                <a:cubicBezTo>
                  <a:pt x="574326" y="306389"/>
                  <a:pt x="554796" y="286858"/>
                  <a:pt x="554796" y="262445"/>
                </a:cubicBezTo>
                <a:cubicBezTo>
                  <a:pt x="554796" y="239252"/>
                  <a:pt x="574326" y="219721"/>
                  <a:pt x="597520" y="219721"/>
                </a:cubicBezTo>
                <a:close/>
                <a:moveTo>
                  <a:pt x="340570" y="219721"/>
                </a:moveTo>
                <a:cubicBezTo>
                  <a:pt x="346672" y="219721"/>
                  <a:pt x="353996" y="220942"/>
                  <a:pt x="360100" y="224604"/>
                </a:cubicBezTo>
                <a:cubicBezTo>
                  <a:pt x="374748" y="231928"/>
                  <a:pt x="383294" y="246576"/>
                  <a:pt x="383294" y="262445"/>
                </a:cubicBezTo>
                <a:cubicBezTo>
                  <a:pt x="383294" y="286858"/>
                  <a:pt x="363762" y="306389"/>
                  <a:pt x="340570" y="306389"/>
                </a:cubicBezTo>
                <a:cubicBezTo>
                  <a:pt x="316156" y="306389"/>
                  <a:pt x="296624" y="286858"/>
                  <a:pt x="296624" y="262445"/>
                </a:cubicBezTo>
                <a:cubicBezTo>
                  <a:pt x="296624" y="239252"/>
                  <a:pt x="316156" y="219721"/>
                  <a:pt x="340570" y="219721"/>
                </a:cubicBezTo>
                <a:close/>
                <a:moveTo>
                  <a:pt x="84502" y="219721"/>
                </a:moveTo>
                <a:cubicBezTo>
                  <a:pt x="92178" y="219721"/>
                  <a:pt x="98574" y="220942"/>
                  <a:pt x="104970" y="224604"/>
                </a:cubicBezTo>
                <a:cubicBezTo>
                  <a:pt x="121600" y="231928"/>
                  <a:pt x="130554" y="246576"/>
                  <a:pt x="130554" y="262445"/>
                </a:cubicBezTo>
                <a:cubicBezTo>
                  <a:pt x="130554" y="286858"/>
                  <a:pt x="110088" y="306389"/>
                  <a:pt x="84502" y="306389"/>
                </a:cubicBezTo>
                <a:cubicBezTo>
                  <a:pt x="58918" y="306389"/>
                  <a:pt x="38452" y="286858"/>
                  <a:pt x="38452" y="262445"/>
                </a:cubicBezTo>
                <a:cubicBezTo>
                  <a:pt x="38452" y="239252"/>
                  <a:pt x="58918" y="219721"/>
                  <a:pt x="84502" y="219721"/>
                </a:cubicBezTo>
                <a:close/>
                <a:moveTo>
                  <a:pt x="333398" y="176636"/>
                </a:moveTo>
                <a:cubicBezTo>
                  <a:pt x="270172" y="180356"/>
                  <a:pt x="219342" y="233665"/>
                  <a:pt x="218102" y="298133"/>
                </a:cubicBezTo>
                <a:lnTo>
                  <a:pt x="242898" y="298133"/>
                </a:lnTo>
                <a:cubicBezTo>
                  <a:pt x="247856" y="298133"/>
                  <a:pt x="251576" y="300612"/>
                  <a:pt x="251576" y="305571"/>
                </a:cubicBezTo>
                <a:cubicBezTo>
                  <a:pt x="251576" y="310530"/>
                  <a:pt x="247856" y="314250"/>
                  <a:pt x="242898" y="314250"/>
                </a:cubicBezTo>
                <a:lnTo>
                  <a:pt x="219342" y="314250"/>
                </a:lnTo>
                <a:cubicBezTo>
                  <a:pt x="223062" y="344004"/>
                  <a:pt x="236698" y="370039"/>
                  <a:pt x="256534" y="389875"/>
                </a:cubicBezTo>
                <a:lnTo>
                  <a:pt x="256534" y="361361"/>
                </a:lnTo>
                <a:cubicBezTo>
                  <a:pt x="256534" y="331606"/>
                  <a:pt x="281330" y="306811"/>
                  <a:pt x="311084" y="306811"/>
                </a:cubicBezTo>
                <a:lnTo>
                  <a:pt x="371830" y="306811"/>
                </a:lnTo>
                <a:cubicBezTo>
                  <a:pt x="401584" y="306811"/>
                  <a:pt x="426380" y="331606"/>
                  <a:pt x="426380" y="361361"/>
                </a:cubicBezTo>
                <a:lnTo>
                  <a:pt x="426380" y="389875"/>
                </a:lnTo>
                <a:cubicBezTo>
                  <a:pt x="447456" y="370039"/>
                  <a:pt x="461092" y="344004"/>
                  <a:pt x="464812" y="314250"/>
                </a:cubicBezTo>
                <a:lnTo>
                  <a:pt x="440016" y="314250"/>
                </a:lnTo>
                <a:cubicBezTo>
                  <a:pt x="435058" y="314250"/>
                  <a:pt x="431338" y="310530"/>
                  <a:pt x="431338" y="305571"/>
                </a:cubicBezTo>
                <a:cubicBezTo>
                  <a:pt x="431338" y="300612"/>
                  <a:pt x="435058" y="298133"/>
                  <a:pt x="440016" y="298133"/>
                </a:cubicBezTo>
                <a:lnTo>
                  <a:pt x="464812" y="298133"/>
                </a:lnTo>
                <a:cubicBezTo>
                  <a:pt x="464812" y="251022"/>
                  <a:pt x="438776" y="210110"/>
                  <a:pt x="399106" y="189034"/>
                </a:cubicBezTo>
                <a:cubicBezTo>
                  <a:pt x="382988" y="181595"/>
                  <a:pt x="366872" y="176636"/>
                  <a:pt x="350754" y="176636"/>
                </a:cubicBezTo>
                <a:lnTo>
                  <a:pt x="350754" y="201431"/>
                </a:lnTo>
                <a:cubicBezTo>
                  <a:pt x="350754" y="205151"/>
                  <a:pt x="345796" y="210110"/>
                  <a:pt x="342076" y="210110"/>
                </a:cubicBezTo>
                <a:cubicBezTo>
                  <a:pt x="337118" y="210110"/>
                  <a:pt x="333398" y="205151"/>
                  <a:pt x="333398" y="201431"/>
                </a:cubicBezTo>
                <a:close/>
                <a:moveTo>
                  <a:pt x="342076" y="120847"/>
                </a:moveTo>
                <a:cubicBezTo>
                  <a:pt x="345796" y="120847"/>
                  <a:pt x="350754" y="125806"/>
                  <a:pt x="350754" y="129525"/>
                </a:cubicBezTo>
                <a:lnTo>
                  <a:pt x="350754" y="159280"/>
                </a:lnTo>
                <a:cubicBezTo>
                  <a:pt x="369352" y="160519"/>
                  <a:pt x="389188" y="165478"/>
                  <a:pt x="406544" y="175396"/>
                </a:cubicBezTo>
                <a:cubicBezTo>
                  <a:pt x="452414" y="197712"/>
                  <a:pt x="480928" y="244823"/>
                  <a:pt x="482168" y="298133"/>
                </a:cubicBezTo>
                <a:lnTo>
                  <a:pt x="511922" y="298133"/>
                </a:lnTo>
                <a:cubicBezTo>
                  <a:pt x="515642" y="298133"/>
                  <a:pt x="520600" y="300612"/>
                  <a:pt x="520600" y="305571"/>
                </a:cubicBezTo>
                <a:cubicBezTo>
                  <a:pt x="520600" y="310530"/>
                  <a:pt x="515642" y="314250"/>
                  <a:pt x="511922" y="314250"/>
                </a:cubicBezTo>
                <a:lnTo>
                  <a:pt x="480928" y="314250"/>
                </a:lnTo>
                <a:cubicBezTo>
                  <a:pt x="477210" y="353922"/>
                  <a:pt x="454894" y="389875"/>
                  <a:pt x="423900" y="413431"/>
                </a:cubicBezTo>
                <a:cubicBezTo>
                  <a:pt x="422660" y="413431"/>
                  <a:pt x="422660" y="414670"/>
                  <a:pt x="422660" y="414670"/>
                </a:cubicBezTo>
                <a:cubicBezTo>
                  <a:pt x="401584" y="428308"/>
                  <a:pt x="376790" y="438226"/>
                  <a:pt x="350754" y="439466"/>
                </a:cubicBezTo>
                <a:lnTo>
                  <a:pt x="350754" y="469220"/>
                </a:lnTo>
                <a:cubicBezTo>
                  <a:pt x="350754" y="474179"/>
                  <a:pt x="345796" y="476658"/>
                  <a:pt x="342076" y="476658"/>
                </a:cubicBezTo>
                <a:cubicBezTo>
                  <a:pt x="337118" y="476658"/>
                  <a:pt x="333398" y="474179"/>
                  <a:pt x="333398" y="469220"/>
                </a:cubicBezTo>
                <a:lnTo>
                  <a:pt x="333398" y="439466"/>
                </a:lnTo>
                <a:cubicBezTo>
                  <a:pt x="265212" y="435746"/>
                  <a:pt x="209424" y="381197"/>
                  <a:pt x="201986" y="314250"/>
                </a:cubicBezTo>
                <a:lnTo>
                  <a:pt x="172232" y="314250"/>
                </a:lnTo>
                <a:cubicBezTo>
                  <a:pt x="168512" y="314250"/>
                  <a:pt x="164792" y="310530"/>
                  <a:pt x="164792" y="305571"/>
                </a:cubicBezTo>
                <a:cubicBezTo>
                  <a:pt x="164792" y="300612"/>
                  <a:pt x="168512" y="298133"/>
                  <a:pt x="172232" y="298133"/>
                </a:cubicBezTo>
                <a:lnTo>
                  <a:pt x="201986" y="298133"/>
                </a:lnTo>
                <a:cubicBezTo>
                  <a:pt x="201986" y="223747"/>
                  <a:pt x="260254" y="162999"/>
                  <a:pt x="333398" y="159280"/>
                </a:cubicBezTo>
                <a:lnTo>
                  <a:pt x="333398" y="129525"/>
                </a:lnTo>
                <a:cubicBezTo>
                  <a:pt x="333398" y="125806"/>
                  <a:pt x="337118" y="120847"/>
                  <a:pt x="342076" y="120847"/>
                </a:cubicBezTo>
                <a:close/>
                <a:moveTo>
                  <a:pt x="449792" y="93387"/>
                </a:moveTo>
                <a:lnTo>
                  <a:pt x="509020" y="93387"/>
                </a:lnTo>
                <a:cubicBezTo>
                  <a:pt x="539868" y="93387"/>
                  <a:pt x="564548" y="116580"/>
                  <a:pt x="564548" y="147096"/>
                </a:cubicBezTo>
                <a:lnTo>
                  <a:pt x="564548" y="182496"/>
                </a:lnTo>
                <a:cubicBezTo>
                  <a:pt x="564548" y="187378"/>
                  <a:pt x="559612" y="191040"/>
                  <a:pt x="555910" y="191040"/>
                </a:cubicBezTo>
                <a:cubicBezTo>
                  <a:pt x="550974" y="191040"/>
                  <a:pt x="547272" y="187378"/>
                  <a:pt x="547272" y="182496"/>
                </a:cubicBezTo>
                <a:lnTo>
                  <a:pt x="547272" y="147096"/>
                </a:lnTo>
                <a:cubicBezTo>
                  <a:pt x="547272" y="126345"/>
                  <a:pt x="531232" y="109256"/>
                  <a:pt x="509020" y="109256"/>
                </a:cubicBezTo>
                <a:lnTo>
                  <a:pt x="449792" y="109256"/>
                </a:lnTo>
                <a:cubicBezTo>
                  <a:pt x="430048" y="109256"/>
                  <a:pt x="412774" y="126345"/>
                  <a:pt x="412774" y="147096"/>
                </a:cubicBezTo>
                <a:cubicBezTo>
                  <a:pt x="412774" y="150758"/>
                  <a:pt x="409072" y="155641"/>
                  <a:pt x="404136" y="155641"/>
                </a:cubicBezTo>
                <a:cubicBezTo>
                  <a:pt x="399200" y="155641"/>
                  <a:pt x="395500" y="150758"/>
                  <a:pt x="395500" y="147096"/>
                </a:cubicBezTo>
                <a:cubicBezTo>
                  <a:pt x="395500" y="116580"/>
                  <a:pt x="420178" y="93387"/>
                  <a:pt x="449792" y="93387"/>
                </a:cubicBezTo>
                <a:close/>
                <a:moveTo>
                  <a:pt x="169650" y="93387"/>
                </a:moveTo>
                <a:lnTo>
                  <a:pt x="230112" y="93387"/>
                </a:lnTo>
                <a:cubicBezTo>
                  <a:pt x="259728" y="93387"/>
                  <a:pt x="284408" y="116870"/>
                  <a:pt x="284408" y="147768"/>
                </a:cubicBezTo>
                <a:cubicBezTo>
                  <a:pt x="284408" y="151476"/>
                  <a:pt x="280706" y="156419"/>
                  <a:pt x="275770" y="156419"/>
                </a:cubicBezTo>
                <a:cubicBezTo>
                  <a:pt x="270834" y="156419"/>
                  <a:pt x="267132" y="151476"/>
                  <a:pt x="267132" y="147768"/>
                </a:cubicBezTo>
                <a:cubicBezTo>
                  <a:pt x="267132" y="126757"/>
                  <a:pt x="251090" y="109454"/>
                  <a:pt x="230112" y="109454"/>
                </a:cubicBezTo>
                <a:lnTo>
                  <a:pt x="169650" y="109454"/>
                </a:lnTo>
                <a:cubicBezTo>
                  <a:pt x="149906" y="109454"/>
                  <a:pt x="133864" y="126757"/>
                  <a:pt x="133864" y="147768"/>
                </a:cubicBezTo>
                <a:lnTo>
                  <a:pt x="133864" y="183610"/>
                </a:lnTo>
                <a:cubicBezTo>
                  <a:pt x="133864" y="187317"/>
                  <a:pt x="128928" y="191025"/>
                  <a:pt x="125226" y="191025"/>
                </a:cubicBezTo>
                <a:cubicBezTo>
                  <a:pt x="120290" y="191025"/>
                  <a:pt x="115356" y="187317"/>
                  <a:pt x="115356" y="183610"/>
                </a:cubicBezTo>
                <a:lnTo>
                  <a:pt x="115356" y="147768"/>
                </a:lnTo>
                <a:cubicBezTo>
                  <a:pt x="115356" y="116870"/>
                  <a:pt x="141268" y="93387"/>
                  <a:pt x="169650" y="93387"/>
                </a:cubicBezTo>
                <a:close/>
                <a:moveTo>
                  <a:pt x="477892" y="17909"/>
                </a:moveTo>
                <a:cubicBezTo>
                  <a:pt x="462024" y="17909"/>
                  <a:pt x="451038" y="30701"/>
                  <a:pt x="451038" y="46052"/>
                </a:cubicBezTo>
                <a:cubicBezTo>
                  <a:pt x="451038" y="61402"/>
                  <a:pt x="462024" y="74195"/>
                  <a:pt x="477892" y="74195"/>
                </a:cubicBezTo>
                <a:cubicBezTo>
                  <a:pt x="492540" y="74195"/>
                  <a:pt x="504748" y="61402"/>
                  <a:pt x="504748" y="46052"/>
                </a:cubicBezTo>
                <a:cubicBezTo>
                  <a:pt x="504748" y="35818"/>
                  <a:pt x="498644" y="25584"/>
                  <a:pt x="490100" y="20467"/>
                </a:cubicBezTo>
                <a:cubicBezTo>
                  <a:pt x="485216" y="19188"/>
                  <a:pt x="482776" y="17909"/>
                  <a:pt x="477892" y="17909"/>
                </a:cubicBezTo>
                <a:close/>
                <a:moveTo>
                  <a:pt x="203240" y="17909"/>
                </a:moveTo>
                <a:cubicBezTo>
                  <a:pt x="188592" y="17909"/>
                  <a:pt x="176386" y="30701"/>
                  <a:pt x="176386" y="46052"/>
                </a:cubicBezTo>
                <a:cubicBezTo>
                  <a:pt x="176386" y="61402"/>
                  <a:pt x="188592" y="74195"/>
                  <a:pt x="203240" y="74195"/>
                </a:cubicBezTo>
                <a:cubicBezTo>
                  <a:pt x="217888" y="74195"/>
                  <a:pt x="230096" y="61402"/>
                  <a:pt x="230096" y="46052"/>
                </a:cubicBezTo>
                <a:cubicBezTo>
                  <a:pt x="230096" y="35818"/>
                  <a:pt x="225212" y="25584"/>
                  <a:pt x="215448" y="20467"/>
                </a:cubicBezTo>
                <a:cubicBezTo>
                  <a:pt x="210564" y="19188"/>
                  <a:pt x="208124" y="17909"/>
                  <a:pt x="203240" y="17909"/>
                </a:cubicBezTo>
                <a:close/>
                <a:moveTo>
                  <a:pt x="477892" y="0"/>
                </a:moveTo>
                <a:cubicBezTo>
                  <a:pt x="483996" y="0"/>
                  <a:pt x="491320" y="1279"/>
                  <a:pt x="497424" y="5117"/>
                </a:cubicBezTo>
                <a:cubicBezTo>
                  <a:pt x="512072" y="14071"/>
                  <a:pt x="520616" y="29422"/>
                  <a:pt x="520616" y="46052"/>
                </a:cubicBezTo>
                <a:cubicBezTo>
                  <a:pt x="520616" y="71636"/>
                  <a:pt x="501086" y="92104"/>
                  <a:pt x="477892" y="92104"/>
                </a:cubicBezTo>
                <a:cubicBezTo>
                  <a:pt x="453478" y="92104"/>
                  <a:pt x="433948" y="71636"/>
                  <a:pt x="433948" y="46052"/>
                </a:cubicBezTo>
                <a:cubicBezTo>
                  <a:pt x="433948" y="20467"/>
                  <a:pt x="453478" y="0"/>
                  <a:pt x="477892" y="0"/>
                </a:cubicBezTo>
                <a:close/>
                <a:moveTo>
                  <a:pt x="203240" y="0"/>
                </a:moveTo>
                <a:cubicBezTo>
                  <a:pt x="209344" y="0"/>
                  <a:pt x="216668" y="1279"/>
                  <a:pt x="222772" y="5117"/>
                </a:cubicBezTo>
                <a:cubicBezTo>
                  <a:pt x="237420" y="14071"/>
                  <a:pt x="245964" y="29422"/>
                  <a:pt x="245964" y="46052"/>
                </a:cubicBezTo>
                <a:cubicBezTo>
                  <a:pt x="245964" y="71636"/>
                  <a:pt x="226434" y="92104"/>
                  <a:pt x="203240" y="92104"/>
                </a:cubicBezTo>
                <a:cubicBezTo>
                  <a:pt x="178826" y="92104"/>
                  <a:pt x="159296" y="71636"/>
                  <a:pt x="159296" y="46052"/>
                </a:cubicBezTo>
                <a:cubicBezTo>
                  <a:pt x="159296" y="20467"/>
                  <a:pt x="178826" y="0"/>
                  <a:pt x="203240"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2" name="Freeform 71">
            <a:extLst>
              <a:ext uri="{FF2B5EF4-FFF2-40B4-BE49-F238E27FC236}">
                <a16:creationId xmlns:a16="http://schemas.microsoft.com/office/drawing/2014/main" id="{234F4C80-B900-9148-9FE4-58D6CA452559}"/>
              </a:ext>
            </a:extLst>
          </p:cNvPr>
          <p:cNvSpPr>
            <a:spLocks noChangeArrowheads="1"/>
          </p:cNvSpPr>
          <p:nvPr/>
        </p:nvSpPr>
        <p:spPr bwMode="auto">
          <a:xfrm>
            <a:off x="3497789" y="2492439"/>
            <a:ext cx="320351" cy="320717"/>
          </a:xfrm>
          <a:custGeom>
            <a:avLst/>
            <a:gdLst>
              <a:gd name="connsiteX0" fmla="*/ 467438 w 640701"/>
              <a:gd name="connsiteY0" fmla="*/ 400115 h 641434"/>
              <a:gd name="connsiteX1" fmla="*/ 400127 w 640701"/>
              <a:gd name="connsiteY1" fmla="*/ 467634 h 641434"/>
              <a:gd name="connsiteX2" fmla="*/ 543474 w 640701"/>
              <a:gd name="connsiteY2" fmla="*/ 611425 h 641434"/>
              <a:gd name="connsiteX3" fmla="*/ 609539 w 640701"/>
              <a:gd name="connsiteY3" fmla="*/ 611425 h 641434"/>
              <a:gd name="connsiteX4" fmla="*/ 609539 w 640701"/>
              <a:gd name="connsiteY4" fmla="*/ 543906 h 641434"/>
              <a:gd name="connsiteX5" fmla="*/ 420071 w 640701"/>
              <a:gd name="connsiteY5" fmla="*/ 353852 h 641434"/>
              <a:gd name="connsiteX6" fmla="*/ 352760 w 640701"/>
              <a:gd name="connsiteY6" fmla="*/ 420121 h 641434"/>
              <a:gd name="connsiteX7" fmla="*/ 388908 w 640701"/>
              <a:gd name="connsiteY7" fmla="*/ 455131 h 641434"/>
              <a:gd name="connsiteX8" fmla="*/ 454973 w 640701"/>
              <a:gd name="connsiteY8" fmla="*/ 388862 h 641434"/>
              <a:gd name="connsiteX9" fmla="*/ 383922 w 640701"/>
              <a:gd name="connsiteY9" fmla="*/ 317591 h 641434"/>
              <a:gd name="connsiteX10" fmla="*/ 355253 w 640701"/>
              <a:gd name="connsiteY10" fmla="*/ 355102 h 641434"/>
              <a:gd name="connsiteX11" fmla="*/ 317858 w 640701"/>
              <a:gd name="connsiteY11" fmla="*/ 385110 h 641434"/>
              <a:gd name="connsiteX12" fmla="*/ 341541 w 640701"/>
              <a:gd name="connsiteY12" fmla="*/ 408867 h 641434"/>
              <a:gd name="connsiteX13" fmla="*/ 407606 w 640701"/>
              <a:gd name="connsiteY13" fmla="*/ 341348 h 641434"/>
              <a:gd name="connsiteX14" fmla="*/ 207877 w 640701"/>
              <a:gd name="connsiteY14" fmla="*/ 175568 h 641434"/>
              <a:gd name="connsiteX15" fmla="*/ 185243 w 640701"/>
              <a:gd name="connsiteY15" fmla="*/ 186832 h 641434"/>
              <a:gd name="connsiteX16" fmla="*/ 185243 w 640701"/>
              <a:gd name="connsiteY16" fmla="*/ 231888 h 641434"/>
              <a:gd name="connsiteX17" fmla="*/ 207877 w 640701"/>
              <a:gd name="connsiteY17" fmla="*/ 240649 h 641434"/>
              <a:gd name="connsiteX18" fmla="*/ 231769 w 640701"/>
              <a:gd name="connsiteY18" fmla="*/ 231888 h 641434"/>
              <a:gd name="connsiteX19" fmla="*/ 240572 w 640701"/>
              <a:gd name="connsiteY19" fmla="*/ 208108 h 641434"/>
              <a:gd name="connsiteX20" fmla="*/ 231769 w 640701"/>
              <a:gd name="connsiteY20" fmla="*/ 186832 h 641434"/>
              <a:gd name="connsiteX21" fmla="*/ 207877 w 640701"/>
              <a:gd name="connsiteY21" fmla="*/ 175568 h 641434"/>
              <a:gd name="connsiteX22" fmla="*/ 207877 w 640701"/>
              <a:gd name="connsiteY22" fmla="*/ 159297 h 641434"/>
              <a:gd name="connsiteX23" fmla="*/ 243087 w 640701"/>
              <a:gd name="connsiteY23" fmla="*/ 174316 h 641434"/>
              <a:gd name="connsiteX24" fmla="*/ 256919 w 640701"/>
              <a:gd name="connsiteY24" fmla="*/ 208108 h 641434"/>
              <a:gd name="connsiteX25" fmla="*/ 243087 w 640701"/>
              <a:gd name="connsiteY25" fmla="*/ 243152 h 641434"/>
              <a:gd name="connsiteX26" fmla="*/ 207877 w 640701"/>
              <a:gd name="connsiteY26" fmla="*/ 256920 h 641434"/>
              <a:gd name="connsiteX27" fmla="*/ 173926 w 640701"/>
              <a:gd name="connsiteY27" fmla="*/ 243152 h 641434"/>
              <a:gd name="connsiteX28" fmla="*/ 173926 w 640701"/>
              <a:gd name="connsiteY28" fmla="*/ 174316 h 641434"/>
              <a:gd name="connsiteX29" fmla="*/ 207877 w 640701"/>
              <a:gd name="connsiteY29" fmla="*/ 159297 h 641434"/>
              <a:gd name="connsiteX30" fmla="*/ 201830 w 640701"/>
              <a:gd name="connsiteY30" fmla="*/ 116450 h 641434"/>
              <a:gd name="connsiteX31" fmla="*/ 199319 w 640701"/>
              <a:gd name="connsiteY31" fmla="*/ 117706 h 641434"/>
              <a:gd name="connsiteX32" fmla="*/ 195552 w 640701"/>
              <a:gd name="connsiteY32" fmla="*/ 129006 h 641434"/>
              <a:gd name="connsiteX33" fmla="*/ 184252 w 640701"/>
              <a:gd name="connsiteY33" fmla="*/ 140306 h 641434"/>
              <a:gd name="connsiteX34" fmla="*/ 177974 w 640701"/>
              <a:gd name="connsiteY34" fmla="*/ 142817 h 641434"/>
              <a:gd name="connsiteX35" fmla="*/ 161652 w 640701"/>
              <a:gd name="connsiteY35" fmla="*/ 142817 h 641434"/>
              <a:gd name="connsiteX36" fmla="*/ 150352 w 640701"/>
              <a:gd name="connsiteY36" fmla="*/ 137794 h 641434"/>
              <a:gd name="connsiteX37" fmla="*/ 147841 w 640701"/>
              <a:gd name="connsiteY37" fmla="*/ 137794 h 641434"/>
              <a:gd name="connsiteX38" fmla="*/ 139052 w 640701"/>
              <a:gd name="connsiteY38" fmla="*/ 147839 h 641434"/>
              <a:gd name="connsiteX39" fmla="*/ 137796 w 640701"/>
              <a:gd name="connsiteY39" fmla="*/ 150350 h 641434"/>
              <a:gd name="connsiteX40" fmla="*/ 142819 w 640701"/>
              <a:gd name="connsiteY40" fmla="*/ 161650 h 641434"/>
              <a:gd name="connsiteX41" fmla="*/ 142819 w 640701"/>
              <a:gd name="connsiteY41" fmla="*/ 177972 h 641434"/>
              <a:gd name="connsiteX42" fmla="*/ 140308 w 640701"/>
              <a:gd name="connsiteY42" fmla="*/ 184250 h 641434"/>
              <a:gd name="connsiteX43" fmla="*/ 129008 w 640701"/>
              <a:gd name="connsiteY43" fmla="*/ 195550 h 641434"/>
              <a:gd name="connsiteX44" fmla="*/ 117708 w 640701"/>
              <a:gd name="connsiteY44" fmla="*/ 200572 h 641434"/>
              <a:gd name="connsiteX45" fmla="*/ 116452 w 640701"/>
              <a:gd name="connsiteY45" fmla="*/ 201828 h 641434"/>
              <a:gd name="connsiteX46" fmla="*/ 116452 w 640701"/>
              <a:gd name="connsiteY46" fmla="*/ 215639 h 641434"/>
              <a:gd name="connsiteX47" fmla="*/ 117708 w 640701"/>
              <a:gd name="connsiteY47" fmla="*/ 216894 h 641434"/>
              <a:gd name="connsiteX48" fmla="*/ 129008 w 640701"/>
              <a:gd name="connsiteY48" fmla="*/ 221917 h 641434"/>
              <a:gd name="connsiteX49" fmla="*/ 140308 w 640701"/>
              <a:gd name="connsiteY49" fmla="*/ 233217 h 641434"/>
              <a:gd name="connsiteX50" fmla="*/ 142819 w 640701"/>
              <a:gd name="connsiteY50" fmla="*/ 239494 h 641434"/>
              <a:gd name="connsiteX51" fmla="*/ 142819 w 640701"/>
              <a:gd name="connsiteY51" fmla="*/ 255817 h 641434"/>
              <a:gd name="connsiteX52" fmla="*/ 137796 w 640701"/>
              <a:gd name="connsiteY52" fmla="*/ 265861 h 641434"/>
              <a:gd name="connsiteX53" fmla="*/ 139052 w 640701"/>
              <a:gd name="connsiteY53" fmla="*/ 268372 h 641434"/>
              <a:gd name="connsiteX54" fmla="*/ 147841 w 640701"/>
              <a:gd name="connsiteY54" fmla="*/ 278417 h 641434"/>
              <a:gd name="connsiteX55" fmla="*/ 150352 w 640701"/>
              <a:gd name="connsiteY55" fmla="*/ 278417 h 641434"/>
              <a:gd name="connsiteX56" fmla="*/ 161652 w 640701"/>
              <a:gd name="connsiteY56" fmla="*/ 273394 h 641434"/>
              <a:gd name="connsiteX57" fmla="*/ 169185 w 640701"/>
              <a:gd name="connsiteY57" fmla="*/ 272139 h 641434"/>
              <a:gd name="connsiteX58" fmla="*/ 177974 w 640701"/>
              <a:gd name="connsiteY58" fmla="*/ 273394 h 641434"/>
              <a:gd name="connsiteX59" fmla="*/ 184252 w 640701"/>
              <a:gd name="connsiteY59" fmla="*/ 275905 h 641434"/>
              <a:gd name="connsiteX60" fmla="*/ 195552 w 640701"/>
              <a:gd name="connsiteY60" fmla="*/ 288461 h 641434"/>
              <a:gd name="connsiteX61" fmla="*/ 199319 w 640701"/>
              <a:gd name="connsiteY61" fmla="*/ 298505 h 641434"/>
              <a:gd name="connsiteX62" fmla="*/ 201830 w 640701"/>
              <a:gd name="connsiteY62" fmla="*/ 301016 h 641434"/>
              <a:gd name="connsiteX63" fmla="*/ 215641 w 640701"/>
              <a:gd name="connsiteY63" fmla="*/ 301016 h 641434"/>
              <a:gd name="connsiteX64" fmla="*/ 218152 w 640701"/>
              <a:gd name="connsiteY64" fmla="*/ 298505 h 641434"/>
              <a:gd name="connsiteX65" fmla="*/ 220663 w 640701"/>
              <a:gd name="connsiteY65" fmla="*/ 288461 h 641434"/>
              <a:gd name="connsiteX66" fmla="*/ 233219 w 640701"/>
              <a:gd name="connsiteY66" fmla="*/ 275905 h 641434"/>
              <a:gd name="connsiteX67" fmla="*/ 239496 w 640701"/>
              <a:gd name="connsiteY67" fmla="*/ 273394 h 641434"/>
              <a:gd name="connsiteX68" fmla="*/ 254563 w 640701"/>
              <a:gd name="connsiteY68" fmla="*/ 273394 h 641434"/>
              <a:gd name="connsiteX69" fmla="*/ 265863 w 640701"/>
              <a:gd name="connsiteY69" fmla="*/ 278417 h 641434"/>
              <a:gd name="connsiteX70" fmla="*/ 268374 w 640701"/>
              <a:gd name="connsiteY70" fmla="*/ 278417 h 641434"/>
              <a:gd name="connsiteX71" fmla="*/ 278419 w 640701"/>
              <a:gd name="connsiteY71" fmla="*/ 268372 h 641434"/>
              <a:gd name="connsiteX72" fmla="*/ 278419 w 640701"/>
              <a:gd name="connsiteY72" fmla="*/ 265861 h 641434"/>
              <a:gd name="connsiteX73" fmla="*/ 273396 w 640701"/>
              <a:gd name="connsiteY73" fmla="*/ 255817 h 641434"/>
              <a:gd name="connsiteX74" fmla="*/ 273396 w 640701"/>
              <a:gd name="connsiteY74" fmla="*/ 239494 h 641434"/>
              <a:gd name="connsiteX75" fmla="*/ 275907 w 640701"/>
              <a:gd name="connsiteY75" fmla="*/ 233217 h 641434"/>
              <a:gd name="connsiteX76" fmla="*/ 288463 w 640701"/>
              <a:gd name="connsiteY76" fmla="*/ 221917 h 641434"/>
              <a:gd name="connsiteX77" fmla="*/ 298507 w 640701"/>
              <a:gd name="connsiteY77" fmla="*/ 216894 h 641434"/>
              <a:gd name="connsiteX78" fmla="*/ 299763 w 640701"/>
              <a:gd name="connsiteY78" fmla="*/ 215639 h 641434"/>
              <a:gd name="connsiteX79" fmla="*/ 299763 w 640701"/>
              <a:gd name="connsiteY79" fmla="*/ 201828 h 641434"/>
              <a:gd name="connsiteX80" fmla="*/ 298507 w 640701"/>
              <a:gd name="connsiteY80" fmla="*/ 200572 h 641434"/>
              <a:gd name="connsiteX81" fmla="*/ 288463 w 640701"/>
              <a:gd name="connsiteY81" fmla="*/ 195550 h 641434"/>
              <a:gd name="connsiteX82" fmla="*/ 275907 w 640701"/>
              <a:gd name="connsiteY82" fmla="*/ 184250 h 641434"/>
              <a:gd name="connsiteX83" fmla="*/ 273396 w 640701"/>
              <a:gd name="connsiteY83" fmla="*/ 177972 h 641434"/>
              <a:gd name="connsiteX84" fmla="*/ 273396 w 640701"/>
              <a:gd name="connsiteY84" fmla="*/ 161650 h 641434"/>
              <a:gd name="connsiteX85" fmla="*/ 278419 w 640701"/>
              <a:gd name="connsiteY85" fmla="*/ 150350 h 641434"/>
              <a:gd name="connsiteX86" fmla="*/ 278419 w 640701"/>
              <a:gd name="connsiteY86" fmla="*/ 147839 h 641434"/>
              <a:gd name="connsiteX87" fmla="*/ 268374 w 640701"/>
              <a:gd name="connsiteY87" fmla="*/ 137794 h 641434"/>
              <a:gd name="connsiteX88" fmla="*/ 265863 w 640701"/>
              <a:gd name="connsiteY88" fmla="*/ 137794 h 641434"/>
              <a:gd name="connsiteX89" fmla="*/ 254563 w 640701"/>
              <a:gd name="connsiteY89" fmla="*/ 142817 h 641434"/>
              <a:gd name="connsiteX90" fmla="*/ 239496 w 640701"/>
              <a:gd name="connsiteY90" fmla="*/ 142817 h 641434"/>
              <a:gd name="connsiteX91" fmla="*/ 233219 w 640701"/>
              <a:gd name="connsiteY91" fmla="*/ 140306 h 641434"/>
              <a:gd name="connsiteX92" fmla="*/ 220663 w 640701"/>
              <a:gd name="connsiteY92" fmla="*/ 129006 h 641434"/>
              <a:gd name="connsiteX93" fmla="*/ 218152 w 640701"/>
              <a:gd name="connsiteY93" fmla="*/ 117706 h 641434"/>
              <a:gd name="connsiteX94" fmla="*/ 215641 w 640701"/>
              <a:gd name="connsiteY94" fmla="*/ 116450 h 641434"/>
              <a:gd name="connsiteX95" fmla="*/ 201830 w 640701"/>
              <a:gd name="connsiteY95" fmla="*/ 98872 h 641434"/>
              <a:gd name="connsiteX96" fmla="*/ 215641 w 640701"/>
              <a:gd name="connsiteY96" fmla="*/ 98872 h 641434"/>
              <a:gd name="connsiteX97" fmla="*/ 233219 w 640701"/>
              <a:gd name="connsiteY97" fmla="*/ 112683 h 641434"/>
              <a:gd name="connsiteX98" fmla="*/ 236985 w 640701"/>
              <a:gd name="connsiteY98" fmla="*/ 122728 h 641434"/>
              <a:gd name="connsiteX99" fmla="*/ 239496 w 640701"/>
              <a:gd name="connsiteY99" fmla="*/ 123983 h 641434"/>
              <a:gd name="connsiteX100" fmla="*/ 245774 w 640701"/>
              <a:gd name="connsiteY100" fmla="*/ 127750 h 641434"/>
              <a:gd name="connsiteX101" fmla="*/ 248285 w 640701"/>
              <a:gd name="connsiteY101" fmla="*/ 127750 h 641434"/>
              <a:gd name="connsiteX102" fmla="*/ 259585 w 640701"/>
              <a:gd name="connsiteY102" fmla="*/ 122728 h 641434"/>
              <a:gd name="connsiteX103" fmla="*/ 280930 w 640701"/>
              <a:gd name="connsiteY103" fmla="*/ 126494 h 641434"/>
              <a:gd name="connsiteX104" fmla="*/ 290974 w 640701"/>
              <a:gd name="connsiteY104" fmla="*/ 136539 h 641434"/>
              <a:gd name="connsiteX105" fmla="*/ 294741 w 640701"/>
              <a:gd name="connsiteY105" fmla="*/ 157883 h 641434"/>
              <a:gd name="connsiteX106" fmla="*/ 289718 w 640701"/>
              <a:gd name="connsiteY106" fmla="*/ 167928 h 641434"/>
              <a:gd name="connsiteX107" fmla="*/ 289718 w 640701"/>
              <a:gd name="connsiteY107" fmla="*/ 170439 h 641434"/>
              <a:gd name="connsiteX108" fmla="*/ 292230 w 640701"/>
              <a:gd name="connsiteY108" fmla="*/ 177972 h 641434"/>
              <a:gd name="connsiteX109" fmla="*/ 293485 w 640701"/>
              <a:gd name="connsiteY109" fmla="*/ 180483 h 641434"/>
              <a:gd name="connsiteX110" fmla="*/ 304785 w 640701"/>
              <a:gd name="connsiteY110" fmla="*/ 184250 h 641434"/>
              <a:gd name="connsiteX111" fmla="*/ 317341 w 640701"/>
              <a:gd name="connsiteY111" fmla="*/ 201828 h 641434"/>
              <a:gd name="connsiteX112" fmla="*/ 317341 w 640701"/>
              <a:gd name="connsiteY112" fmla="*/ 215639 h 641434"/>
              <a:gd name="connsiteX113" fmla="*/ 304785 w 640701"/>
              <a:gd name="connsiteY113" fmla="*/ 233217 h 641434"/>
              <a:gd name="connsiteX114" fmla="*/ 293485 w 640701"/>
              <a:gd name="connsiteY114" fmla="*/ 238239 h 641434"/>
              <a:gd name="connsiteX115" fmla="*/ 292230 w 640701"/>
              <a:gd name="connsiteY115" fmla="*/ 239494 h 641434"/>
              <a:gd name="connsiteX116" fmla="*/ 289718 w 640701"/>
              <a:gd name="connsiteY116" fmla="*/ 245772 h 641434"/>
              <a:gd name="connsiteX117" fmla="*/ 289718 w 640701"/>
              <a:gd name="connsiteY117" fmla="*/ 248283 h 641434"/>
              <a:gd name="connsiteX118" fmla="*/ 294741 w 640701"/>
              <a:gd name="connsiteY118" fmla="*/ 259583 h 641434"/>
              <a:gd name="connsiteX119" fmla="*/ 290974 w 640701"/>
              <a:gd name="connsiteY119" fmla="*/ 280928 h 641434"/>
              <a:gd name="connsiteX120" fmla="*/ 280930 w 640701"/>
              <a:gd name="connsiteY120" fmla="*/ 290972 h 641434"/>
              <a:gd name="connsiteX121" fmla="*/ 259585 w 640701"/>
              <a:gd name="connsiteY121" fmla="*/ 294739 h 641434"/>
              <a:gd name="connsiteX122" fmla="*/ 248285 w 640701"/>
              <a:gd name="connsiteY122" fmla="*/ 288461 h 641434"/>
              <a:gd name="connsiteX123" fmla="*/ 245774 w 640701"/>
              <a:gd name="connsiteY123" fmla="*/ 288461 h 641434"/>
              <a:gd name="connsiteX124" fmla="*/ 239496 w 640701"/>
              <a:gd name="connsiteY124" fmla="*/ 292228 h 641434"/>
              <a:gd name="connsiteX125" fmla="*/ 236985 w 640701"/>
              <a:gd name="connsiteY125" fmla="*/ 293483 h 641434"/>
              <a:gd name="connsiteX126" fmla="*/ 233219 w 640701"/>
              <a:gd name="connsiteY126" fmla="*/ 304783 h 641434"/>
              <a:gd name="connsiteX127" fmla="*/ 215641 w 640701"/>
              <a:gd name="connsiteY127" fmla="*/ 317339 h 641434"/>
              <a:gd name="connsiteX128" fmla="*/ 201830 w 640701"/>
              <a:gd name="connsiteY128" fmla="*/ 317339 h 641434"/>
              <a:gd name="connsiteX129" fmla="*/ 182996 w 640701"/>
              <a:gd name="connsiteY129" fmla="*/ 304783 h 641434"/>
              <a:gd name="connsiteX130" fmla="*/ 179230 w 640701"/>
              <a:gd name="connsiteY130" fmla="*/ 293483 h 641434"/>
              <a:gd name="connsiteX131" fmla="*/ 177974 w 640701"/>
              <a:gd name="connsiteY131" fmla="*/ 292228 h 641434"/>
              <a:gd name="connsiteX132" fmla="*/ 170441 w 640701"/>
              <a:gd name="connsiteY132" fmla="*/ 288461 h 641434"/>
              <a:gd name="connsiteX133" fmla="*/ 167930 w 640701"/>
              <a:gd name="connsiteY133" fmla="*/ 288461 h 641434"/>
              <a:gd name="connsiteX134" fmla="*/ 157885 w 640701"/>
              <a:gd name="connsiteY134" fmla="*/ 294739 h 641434"/>
              <a:gd name="connsiteX135" fmla="*/ 136541 w 640701"/>
              <a:gd name="connsiteY135" fmla="*/ 290972 h 641434"/>
              <a:gd name="connsiteX136" fmla="*/ 126496 w 640701"/>
              <a:gd name="connsiteY136" fmla="*/ 280928 h 641434"/>
              <a:gd name="connsiteX137" fmla="*/ 122730 w 640701"/>
              <a:gd name="connsiteY137" fmla="*/ 259583 h 641434"/>
              <a:gd name="connsiteX138" fmla="*/ 127752 w 640701"/>
              <a:gd name="connsiteY138" fmla="*/ 248283 h 641434"/>
              <a:gd name="connsiteX139" fmla="*/ 127752 w 640701"/>
              <a:gd name="connsiteY139" fmla="*/ 245772 h 641434"/>
              <a:gd name="connsiteX140" fmla="*/ 125241 w 640701"/>
              <a:gd name="connsiteY140" fmla="*/ 239494 h 641434"/>
              <a:gd name="connsiteX141" fmla="*/ 122730 w 640701"/>
              <a:gd name="connsiteY141" fmla="*/ 238239 h 641434"/>
              <a:gd name="connsiteX142" fmla="*/ 112685 w 640701"/>
              <a:gd name="connsiteY142" fmla="*/ 233217 h 641434"/>
              <a:gd name="connsiteX143" fmla="*/ 98874 w 640701"/>
              <a:gd name="connsiteY143" fmla="*/ 215639 h 641434"/>
              <a:gd name="connsiteX144" fmla="*/ 98874 w 640701"/>
              <a:gd name="connsiteY144" fmla="*/ 201828 h 641434"/>
              <a:gd name="connsiteX145" fmla="*/ 112685 w 640701"/>
              <a:gd name="connsiteY145" fmla="*/ 184250 h 641434"/>
              <a:gd name="connsiteX146" fmla="*/ 122730 w 640701"/>
              <a:gd name="connsiteY146" fmla="*/ 180483 h 641434"/>
              <a:gd name="connsiteX147" fmla="*/ 125241 w 640701"/>
              <a:gd name="connsiteY147" fmla="*/ 177972 h 641434"/>
              <a:gd name="connsiteX148" fmla="*/ 127752 w 640701"/>
              <a:gd name="connsiteY148" fmla="*/ 170439 h 641434"/>
              <a:gd name="connsiteX149" fmla="*/ 127752 w 640701"/>
              <a:gd name="connsiteY149" fmla="*/ 167928 h 641434"/>
              <a:gd name="connsiteX150" fmla="*/ 122730 w 640701"/>
              <a:gd name="connsiteY150" fmla="*/ 157883 h 641434"/>
              <a:gd name="connsiteX151" fmla="*/ 126496 w 640701"/>
              <a:gd name="connsiteY151" fmla="*/ 136539 h 641434"/>
              <a:gd name="connsiteX152" fmla="*/ 136541 w 640701"/>
              <a:gd name="connsiteY152" fmla="*/ 126494 h 641434"/>
              <a:gd name="connsiteX153" fmla="*/ 157885 w 640701"/>
              <a:gd name="connsiteY153" fmla="*/ 122728 h 641434"/>
              <a:gd name="connsiteX154" fmla="*/ 167930 w 640701"/>
              <a:gd name="connsiteY154" fmla="*/ 127750 h 641434"/>
              <a:gd name="connsiteX155" fmla="*/ 170441 w 640701"/>
              <a:gd name="connsiteY155" fmla="*/ 127750 h 641434"/>
              <a:gd name="connsiteX156" fmla="*/ 177974 w 640701"/>
              <a:gd name="connsiteY156" fmla="*/ 123983 h 641434"/>
              <a:gd name="connsiteX157" fmla="*/ 179230 w 640701"/>
              <a:gd name="connsiteY157" fmla="*/ 122728 h 641434"/>
              <a:gd name="connsiteX158" fmla="*/ 182996 w 640701"/>
              <a:gd name="connsiteY158" fmla="*/ 112683 h 641434"/>
              <a:gd name="connsiteX159" fmla="*/ 201830 w 640701"/>
              <a:gd name="connsiteY159" fmla="*/ 98872 h 641434"/>
              <a:gd name="connsiteX160" fmla="*/ 207385 w 640701"/>
              <a:gd name="connsiteY160" fmla="*/ 55979 h 641434"/>
              <a:gd name="connsiteX161" fmla="*/ 99643 w 640701"/>
              <a:gd name="connsiteY161" fmla="*/ 99802 h 641434"/>
              <a:gd name="connsiteX162" fmla="*/ 99643 w 640701"/>
              <a:gd name="connsiteY162" fmla="*/ 316414 h 641434"/>
              <a:gd name="connsiteX163" fmla="*/ 207385 w 640701"/>
              <a:gd name="connsiteY163" fmla="*/ 360237 h 641434"/>
              <a:gd name="connsiteX164" fmla="*/ 315127 w 640701"/>
              <a:gd name="connsiteY164" fmla="*/ 316414 h 641434"/>
              <a:gd name="connsiteX165" fmla="*/ 360228 w 640701"/>
              <a:gd name="connsiteY165" fmla="*/ 207482 h 641434"/>
              <a:gd name="connsiteX166" fmla="*/ 315127 w 640701"/>
              <a:gd name="connsiteY166" fmla="*/ 99802 h 641434"/>
              <a:gd name="connsiteX167" fmla="*/ 207385 w 640701"/>
              <a:gd name="connsiteY167" fmla="*/ 55979 h 641434"/>
              <a:gd name="connsiteX168" fmla="*/ 207385 w 640701"/>
              <a:gd name="connsiteY168" fmla="*/ 38449 h 641434"/>
              <a:gd name="connsiteX169" fmla="*/ 327655 w 640701"/>
              <a:gd name="connsiteY169" fmla="*/ 88533 h 641434"/>
              <a:gd name="connsiteX170" fmla="*/ 377767 w 640701"/>
              <a:gd name="connsiteY170" fmla="*/ 207482 h 641434"/>
              <a:gd name="connsiteX171" fmla="*/ 327655 w 640701"/>
              <a:gd name="connsiteY171" fmla="*/ 327682 h 641434"/>
              <a:gd name="connsiteX172" fmla="*/ 207385 w 640701"/>
              <a:gd name="connsiteY172" fmla="*/ 377766 h 641434"/>
              <a:gd name="connsiteX173" fmla="*/ 87115 w 640701"/>
              <a:gd name="connsiteY173" fmla="*/ 327682 h 641434"/>
              <a:gd name="connsiteX174" fmla="*/ 87115 w 640701"/>
              <a:gd name="connsiteY174" fmla="*/ 88533 h 641434"/>
              <a:gd name="connsiteX175" fmla="*/ 207385 w 640701"/>
              <a:gd name="connsiteY175" fmla="*/ 38449 h 641434"/>
              <a:gd name="connsiteX176" fmla="*/ 208166 w 640701"/>
              <a:gd name="connsiteY176" fmla="*/ 16255 h 641434"/>
              <a:gd name="connsiteX177" fmla="*/ 73544 w 640701"/>
              <a:gd name="connsiteY177" fmla="*/ 72521 h 641434"/>
              <a:gd name="connsiteX178" fmla="*/ 17451 w 640701"/>
              <a:gd name="connsiteY178" fmla="*/ 207560 h 641434"/>
              <a:gd name="connsiteX179" fmla="*/ 73544 w 640701"/>
              <a:gd name="connsiteY179" fmla="*/ 342598 h 641434"/>
              <a:gd name="connsiteX180" fmla="*/ 208166 w 640701"/>
              <a:gd name="connsiteY180" fmla="*/ 400115 h 641434"/>
              <a:gd name="connsiteX181" fmla="*/ 342788 w 640701"/>
              <a:gd name="connsiteY181" fmla="*/ 342598 h 641434"/>
              <a:gd name="connsiteX182" fmla="*/ 398880 w 640701"/>
              <a:gd name="connsiteY182" fmla="*/ 207560 h 641434"/>
              <a:gd name="connsiteX183" fmla="*/ 342788 w 640701"/>
              <a:gd name="connsiteY183" fmla="*/ 72521 h 641434"/>
              <a:gd name="connsiteX184" fmla="*/ 208166 w 640701"/>
              <a:gd name="connsiteY184" fmla="*/ 16255 h 641434"/>
              <a:gd name="connsiteX185" fmla="*/ 208166 w 640701"/>
              <a:gd name="connsiteY185" fmla="*/ 0 h 641434"/>
              <a:gd name="connsiteX186" fmla="*/ 355253 w 640701"/>
              <a:gd name="connsiteY186" fmla="*/ 60017 h 641434"/>
              <a:gd name="connsiteX187" fmla="*/ 416331 w 640701"/>
              <a:gd name="connsiteY187" fmla="*/ 207560 h 641434"/>
              <a:gd name="connsiteX188" fmla="*/ 393894 w 640701"/>
              <a:gd name="connsiteY188" fmla="*/ 302587 h 641434"/>
              <a:gd name="connsiteX189" fmla="*/ 622004 w 640701"/>
              <a:gd name="connsiteY189" fmla="*/ 532653 h 641434"/>
              <a:gd name="connsiteX190" fmla="*/ 622004 w 640701"/>
              <a:gd name="connsiteY190" fmla="*/ 622678 h 641434"/>
              <a:gd name="connsiteX191" fmla="*/ 577130 w 640701"/>
              <a:gd name="connsiteY191" fmla="*/ 641434 h 641434"/>
              <a:gd name="connsiteX192" fmla="*/ 532256 w 640701"/>
              <a:gd name="connsiteY192" fmla="*/ 622678 h 641434"/>
              <a:gd name="connsiteX193" fmla="*/ 302900 w 640701"/>
              <a:gd name="connsiteY193" fmla="*/ 393863 h 641434"/>
              <a:gd name="connsiteX194" fmla="*/ 208166 w 640701"/>
              <a:gd name="connsiteY194" fmla="*/ 416369 h 641434"/>
              <a:gd name="connsiteX195" fmla="*/ 61079 w 640701"/>
              <a:gd name="connsiteY195" fmla="*/ 355102 h 641434"/>
              <a:gd name="connsiteX196" fmla="*/ 0 w 640701"/>
              <a:gd name="connsiteY196" fmla="*/ 207560 h 641434"/>
              <a:gd name="connsiteX197" fmla="*/ 61079 w 640701"/>
              <a:gd name="connsiteY197" fmla="*/ 60017 h 641434"/>
              <a:gd name="connsiteX198" fmla="*/ 208166 w 640701"/>
              <a:gd name="connsiteY198" fmla="*/ 0 h 6414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Lst>
            <a:rect l="l" t="t" r="r" b="b"/>
            <a:pathLst>
              <a:path w="640701" h="641434">
                <a:moveTo>
                  <a:pt x="467438" y="400115"/>
                </a:moveTo>
                <a:lnTo>
                  <a:pt x="400127" y="467634"/>
                </a:lnTo>
                <a:lnTo>
                  <a:pt x="543474" y="611425"/>
                </a:lnTo>
                <a:cubicBezTo>
                  <a:pt x="560925" y="628930"/>
                  <a:pt x="590841" y="628930"/>
                  <a:pt x="609539" y="611425"/>
                </a:cubicBezTo>
                <a:cubicBezTo>
                  <a:pt x="626990" y="592670"/>
                  <a:pt x="626990" y="562661"/>
                  <a:pt x="609539" y="543906"/>
                </a:cubicBezTo>
                <a:close/>
                <a:moveTo>
                  <a:pt x="420071" y="353852"/>
                </a:moveTo>
                <a:lnTo>
                  <a:pt x="352760" y="420121"/>
                </a:lnTo>
                <a:lnTo>
                  <a:pt x="388908" y="455131"/>
                </a:lnTo>
                <a:lnTo>
                  <a:pt x="454973" y="388862"/>
                </a:lnTo>
                <a:close/>
                <a:moveTo>
                  <a:pt x="383922" y="317591"/>
                </a:moveTo>
                <a:cubicBezTo>
                  <a:pt x="376443" y="331345"/>
                  <a:pt x="366471" y="343849"/>
                  <a:pt x="355253" y="355102"/>
                </a:cubicBezTo>
                <a:cubicBezTo>
                  <a:pt x="344034" y="366355"/>
                  <a:pt x="331569" y="376358"/>
                  <a:pt x="317858" y="385110"/>
                </a:cubicBezTo>
                <a:lnTo>
                  <a:pt x="341541" y="408867"/>
                </a:lnTo>
                <a:lnTo>
                  <a:pt x="407606" y="341348"/>
                </a:lnTo>
                <a:close/>
                <a:moveTo>
                  <a:pt x="207877" y="175568"/>
                </a:moveTo>
                <a:cubicBezTo>
                  <a:pt x="199075" y="175568"/>
                  <a:pt x="191530" y="180574"/>
                  <a:pt x="185243" y="186832"/>
                </a:cubicBezTo>
                <a:cubicBezTo>
                  <a:pt x="172668" y="198096"/>
                  <a:pt x="172668" y="219373"/>
                  <a:pt x="185243" y="231888"/>
                </a:cubicBezTo>
                <a:cubicBezTo>
                  <a:pt x="191530" y="238146"/>
                  <a:pt x="199075" y="240649"/>
                  <a:pt x="207877" y="240649"/>
                </a:cubicBezTo>
                <a:cubicBezTo>
                  <a:pt x="216680" y="240649"/>
                  <a:pt x="225482" y="238146"/>
                  <a:pt x="231769" y="231888"/>
                </a:cubicBezTo>
                <a:cubicBezTo>
                  <a:pt x="236799" y="225630"/>
                  <a:pt x="240572" y="216869"/>
                  <a:pt x="240572" y="208108"/>
                </a:cubicBezTo>
                <a:cubicBezTo>
                  <a:pt x="240572" y="200599"/>
                  <a:pt x="236799" y="191838"/>
                  <a:pt x="231769" y="186832"/>
                </a:cubicBezTo>
                <a:cubicBezTo>
                  <a:pt x="225482" y="180574"/>
                  <a:pt x="216680" y="175568"/>
                  <a:pt x="207877" y="175568"/>
                </a:cubicBezTo>
                <a:close/>
                <a:moveTo>
                  <a:pt x="207877" y="159297"/>
                </a:moveTo>
                <a:cubicBezTo>
                  <a:pt x="220452" y="159297"/>
                  <a:pt x="233027" y="164304"/>
                  <a:pt x="243087" y="174316"/>
                </a:cubicBezTo>
                <a:cubicBezTo>
                  <a:pt x="251889" y="183077"/>
                  <a:pt x="256919" y="195593"/>
                  <a:pt x="256919" y="208108"/>
                </a:cubicBezTo>
                <a:cubicBezTo>
                  <a:pt x="256919" y="221876"/>
                  <a:pt x="251889" y="233140"/>
                  <a:pt x="243087" y="243152"/>
                </a:cubicBezTo>
                <a:cubicBezTo>
                  <a:pt x="233027" y="253165"/>
                  <a:pt x="220452" y="256920"/>
                  <a:pt x="207877" y="256920"/>
                </a:cubicBezTo>
                <a:cubicBezTo>
                  <a:pt x="195303" y="256920"/>
                  <a:pt x="182728" y="253165"/>
                  <a:pt x="173926" y="243152"/>
                </a:cubicBezTo>
                <a:cubicBezTo>
                  <a:pt x="153806" y="224379"/>
                  <a:pt x="153806" y="193090"/>
                  <a:pt x="173926" y="174316"/>
                </a:cubicBezTo>
                <a:cubicBezTo>
                  <a:pt x="182728" y="164304"/>
                  <a:pt x="195303" y="159297"/>
                  <a:pt x="207877" y="159297"/>
                </a:cubicBezTo>
                <a:close/>
                <a:moveTo>
                  <a:pt x="201830" y="116450"/>
                </a:moveTo>
                <a:cubicBezTo>
                  <a:pt x="200574" y="116450"/>
                  <a:pt x="199319" y="116450"/>
                  <a:pt x="199319" y="117706"/>
                </a:cubicBezTo>
                <a:lnTo>
                  <a:pt x="195552" y="129006"/>
                </a:lnTo>
                <a:cubicBezTo>
                  <a:pt x="194296" y="134028"/>
                  <a:pt x="189274" y="137794"/>
                  <a:pt x="184252" y="140306"/>
                </a:cubicBezTo>
                <a:cubicBezTo>
                  <a:pt x="181741" y="141561"/>
                  <a:pt x="180485" y="142817"/>
                  <a:pt x="177974" y="142817"/>
                </a:cubicBezTo>
                <a:cubicBezTo>
                  <a:pt x="171696" y="145328"/>
                  <a:pt x="166674" y="145328"/>
                  <a:pt x="161652" y="142817"/>
                </a:cubicBezTo>
                <a:lnTo>
                  <a:pt x="150352" y="137794"/>
                </a:lnTo>
                <a:cubicBezTo>
                  <a:pt x="150352" y="137794"/>
                  <a:pt x="149096" y="137794"/>
                  <a:pt x="147841" y="137794"/>
                </a:cubicBezTo>
                <a:lnTo>
                  <a:pt x="139052" y="147839"/>
                </a:lnTo>
                <a:cubicBezTo>
                  <a:pt x="137796" y="149094"/>
                  <a:pt x="137796" y="150350"/>
                  <a:pt x="137796" y="150350"/>
                </a:cubicBezTo>
                <a:lnTo>
                  <a:pt x="142819" y="161650"/>
                </a:lnTo>
                <a:cubicBezTo>
                  <a:pt x="145330" y="166672"/>
                  <a:pt x="145330" y="172950"/>
                  <a:pt x="142819" y="177972"/>
                </a:cubicBezTo>
                <a:cubicBezTo>
                  <a:pt x="141563" y="180483"/>
                  <a:pt x="141563" y="181739"/>
                  <a:pt x="140308" y="184250"/>
                </a:cubicBezTo>
                <a:cubicBezTo>
                  <a:pt x="139052" y="189272"/>
                  <a:pt x="134030" y="194294"/>
                  <a:pt x="129008" y="195550"/>
                </a:cubicBezTo>
                <a:lnTo>
                  <a:pt x="117708" y="200572"/>
                </a:lnTo>
                <a:cubicBezTo>
                  <a:pt x="116452" y="200572"/>
                  <a:pt x="116452" y="200572"/>
                  <a:pt x="116452" y="201828"/>
                </a:cubicBezTo>
                <a:lnTo>
                  <a:pt x="116452" y="215639"/>
                </a:lnTo>
                <a:cubicBezTo>
                  <a:pt x="116452" y="215639"/>
                  <a:pt x="116452" y="216894"/>
                  <a:pt x="117708" y="216894"/>
                </a:cubicBezTo>
                <a:lnTo>
                  <a:pt x="129008" y="221917"/>
                </a:lnTo>
                <a:cubicBezTo>
                  <a:pt x="134030" y="223172"/>
                  <a:pt x="139052" y="226939"/>
                  <a:pt x="140308" y="233217"/>
                </a:cubicBezTo>
                <a:cubicBezTo>
                  <a:pt x="141563" y="235728"/>
                  <a:pt x="141563" y="236983"/>
                  <a:pt x="142819" y="239494"/>
                </a:cubicBezTo>
                <a:cubicBezTo>
                  <a:pt x="145330" y="244517"/>
                  <a:pt x="145330" y="250794"/>
                  <a:pt x="142819" y="255817"/>
                </a:cubicBezTo>
                <a:lnTo>
                  <a:pt x="137796" y="265861"/>
                </a:lnTo>
                <a:cubicBezTo>
                  <a:pt x="137796" y="267117"/>
                  <a:pt x="137796" y="268372"/>
                  <a:pt x="139052" y="268372"/>
                </a:cubicBezTo>
                <a:lnTo>
                  <a:pt x="147841" y="278417"/>
                </a:lnTo>
                <a:cubicBezTo>
                  <a:pt x="149096" y="278417"/>
                  <a:pt x="150352" y="278417"/>
                  <a:pt x="150352" y="278417"/>
                </a:cubicBezTo>
                <a:lnTo>
                  <a:pt x="161652" y="273394"/>
                </a:lnTo>
                <a:cubicBezTo>
                  <a:pt x="164163" y="273394"/>
                  <a:pt x="166674" y="272139"/>
                  <a:pt x="169185" y="272139"/>
                </a:cubicBezTo>
                <a:cubicBezTo>
                  <a:pt x="171696" y="272139"/>
                  <a:pt x="175463" y="273394"/>
                  <a:pt x="177974" y="273394"/>
                </a:cubicBezTo>
                <a:cubicBezTo>
                  <a:pt x="180485" y="274650"/>
                  <a:pt x="181741" y="275905"/>
                  <a:pt x="184252" y="275905"/>
                </a:cubicBezTo>
                <a:cubicBezTo>
                  <a:pt x="189274" y="278417"/>
                  <a:pt x="194296" y="282183"/>
                  <a:pt x="195552" y="288461"/>
                </a:cubicBezTo>
                <a:lnTo>
                  <a:pt x="199319" y="298505"/>
                </a:lnTo>
                <a:cubicBezTo>
                  <a:pt x="199319" y="299761"/>
                  <a:pt x="200574" y="301016"/>
                  <a:pt x="201830" y="301016"/>
                </a:cubicBezTo>
                <a:lnTo>
                  <a:pt x="215641" y="301016"/>
                </a:lnTo>
                <a:cubicBezTo>
                  <a:pt x="215641" y="301016"/>
                  <a:pt x="216896" y="299761"/>
                  <a:pt x="218152" y="298505"/>
                </a:cubicBezTo>
                <a:lnTo>
                  <a:pt x="220663" y="288461"/>
                </a:lnTo>
                <a:cubicBezTo>
                  <a:pt x="223174" y="282183"/>
                  <a:pt x="226941" y="278417"/>
                  <a:pt x="233219" y="275905"/>
                </a:cubicBezTo>
                <a:cubicBezTo>
                  <a:pt x="234474" y="275905"/>
                  <a:pt x="236985" y="274650"/>
                  <a:pt x="239496" y="273394"/>
                </a:cubicBezTo>
                <a:cubicBezTo>
                  <a:pt x="244519" y="270883"/>
                  <a:pt x="250796" y="270883"/>
                  <a:pt x="254563" y="273394"/>
                </a:cubicBezTo>
                <a:lnTo>
                  <a:pt x="265863" y="278417"/>
                </a:lnTo>
                <a:cubicBezTo>
                  <a:pt x="267119" y="278417"/>
                  <a:pt x="267119" y="278417"/>
                  <a:pt x="268374" y="278417"/>
                </a:cubicBezTo>
                <a:lnTo>
                  <a:pt x="278419" y="268372"/>
                </a:lnTo>
                <a:cubicBezTo>
                  <a:pt x="278419" y="268372"/>
                  <a:pt x="278419" y="267117"/>
                  <a:pt x="278419" y="265861"/>
                </a:cubicBezTo>
                <a:lnTo>
                  <a:pt x="273396" y="255817"/>
                </a:lnTo>
                <a:cubicBezTo>
                  <a:pt x="270885" y="250794"/>
                  <a:pt x="270885" y="244517"/>
                  <a:pt x="273396" y="239494"/>
                </a:cubicBezTo>
                <a:cubicBezTo>
                  <a:pt x="274652" y="236983"/>
                  <a:pt x="274652" y="235728"/>
                  <a:pt x="275907" y="233217"/>
                </a:cubicBezTo>
                <a:cubicBezTo>
                  <a:pt x="278419" y="226939"/>
                  <a:pt x="283441" y="223172"/>
                  <a:pt x="288463" y="221917"/>
                </a:cubicBezTo>
                <a:lnTo>
                  <a:pt x="298507" y="216894"/>
                </a:lnTo>
                <a:cubicBezTo>
                  <a:pt x="299763" y="216894"/>
                  <a:pt x="299763" y="215639"/>
                  <a:pt x="299763" y="215639"/>
                </a:cubicBezTo>
                <a:lnTo>
                  <a:pt x="299763" y="201828"/>
                </a:lnTo>
                <a:cubicBezTo>
                  <a:pt x="299763" y="200572"/>
                  <a:pt x="299763" y="200572"/>
                  <a:pt x="298507" y="200572"/>
                </a:cubicBezTo>
                <a:lnTo>
                  <a:pt x="288463" y="195550"/>
                </a:lnTo>
                <a:cubicBezTo>
                  <a:pt x="283441" y="194294"/>
                  <a:pt x="278419" y="189272"/>
                  <a:pt x="275907" y="184250"/>
                </a:cubicBezTo>
                <a:cubicBezTo>
                  <a:pt x="274652" y="181739"/>
                  <a:pt x="274652" y="180483"/>
                  <a:pt x="273396" y="177972"/>
                </a:cubicBezTo>
                <a:cubicBezTo>
                  <a:pt x="270885" y="172950"/>
                  <a:pt x="270885" y="166672"/>
                  <a:pt x="273396" y="161650"/>
                </a:cubicBezTo>
                <a:lnTo>
                  <a:pt x="278419" y="150350"/>
                </a:lnTo>
                <a:cubicBezTo>
                  <a:pt x="278419" y="150350"/>
                  <a:pt x="278419" y="149094"/>
                  <a:pt x="278419" y="147839"/>
                </a:cubicBezTo>
                <a:lnTo>
                  <a:pt x="268374" y="137794"/>
                </a:lnTo>
                <a:cubicBezTo>
                  <a:pt x="267119" y="137794"/>
                  <a:pt x="267119" y="137794"/>
                  <a:pt x="265863" y="137794"/>
                </a:cubicBezTo>
                <a:lnTo>
                  <a:pt x="254563" y="142817"/>
                </a:lnTo>
                <a:cubicBezTo>
                  <a:pt x="250796" y="145328"/>
                  <a:pt x="244519" y="145328"/>
                  <a:pt x="239496" y="142817"/>
                </a:cubicBezTo>
                <a:cubicBezTo>
                  <a:pt x="236985" y="142817"/>
                  <a:pt x="234474" y="141561"/>
                  <a:pt x="233219" y="140306"/>
                </a:cubicBezTo>
                <a:cubicBezTo>
                  <a:pt x="226941" y="137794"/>
                  <a:pt x="223174" y="134028"/>
                  <a:pt x="220663" y="129006"/>
                </a:cubicBezTo>
                <a:lnTo>
                  <a:pt x="218152" y="117706"/>
                </a:lnTo>
                <a:cubicBezTo>
                  <a:pt x="216896" y="116450"/>
                  <a:pt x="215641" y="116450"/>
                  <a:pt x="215641" y="116450"/>
                </a:cubicBezTo>
                <a:close/>
                <a:moveTo>
                  <a:pt x="201830" y="98872"/>
                </a:moveTo>
                <a:lnTo>
                  <a:pt x="215641" y="98872"/>
                </a:lnTo>
                <a:cubicBezTo>
                  <a:pt x="223174" y="98872"/>
                  <a:pt x="230707" y="105150"/>
                  <a:pt x="233219" y="112683"/>
                </a:cubicBezTo>
                <a:lnTo>
                  <a:pt x="236985" y="122728"/>
                </a:lnTo>
                <a:cubicBezTo>
                  <a:pt x="236985" y="123983"/>
                  <a:pt x="238241" y="123983"/>
                  <a:pt x="239496" y="123983"/>
                </a:cubicBezTo>
                <a:cubicBezTo>
                  <a:pt x="240752" y="125239"/>
                  <a:pt x="243263" y="126494"/>
                  <a:pt x="245774" y="127750"/>
                </a:cubicBezTo>
                <a:cubicBezTo>
                  <a:pt x="247030" y="127750"/>
                  <a:pt x="247030" y="129006"/>
                  <a:pt x="248285" y="127750"/>
                </a:cubicBezTo>
                <a:lnTo>
                  <a:pt x="259585" y="122728"/>
                </a:lnTo>
                <a:cubicBezTo>
                  <a:pt x="265863" y="118961"/>
                  <a:pt x="274652" y="121472"/>
                  <a:pt x="280930" y="126494"/>
                </a:cubicBezTo>
                <a:lnTo>
                  <a:pt x="290974" y="136539"/>
                </a:lnTo>
                <a:cubicBezTo>
                  <a:pt x="295996" y="142817"/>
                  <a:pt x="297252" y="150350"/>
                  <a:pt x="294741" y="157883"/>
                </a:cubicBezTo>
                <a:lnTo>
                  <a:pt x="289718" y="167928"/>
                </a:lnTo>
                <a:cubicBezTo>
                  <a:pt x="289718" y="169183"/>
                  <a:pt x="289718" y="170439"/>
                  <a:pt x="289718" y="170439"/>
                </a:cubicBezTo>
                <a:cubicBezTo>
                  <a:pt x="290974" y="172950"/>
                  <a:pt x="290974" y="175461"/>
                  <a:pt x="292230" y="177972"/>
                </a:cubicBezTo>
                <a:cubicBezTo>
                  <a:pt x="292230" y="177972"/>
                  <a:pt x="292230" y="179228"/>
                  <a:pt x="293485" y="180483"/>
                </a:cubicBezTo>
                <a:lnTo>
                  <a:pt x="304785" y="184250"/>
                </a:lnTo>
                <a:cubicBezTo>
                  <a:pt x="312318" y="186761"/>
                  <a:pt x="317341" y="194294"/>
                  <a:pt x="317341" y="201828"/>
                </a:cubicBezTo>
                <a:lnTo>
                  <a:pt x="317341" y="215639"/>
                </a:lnTo>
                <a:cubicBezTo>
                  <a:pt x="317341" y="223172"/>
                  <a:pt x="312318" y="230705"/>
                  <a:pt x="304785" y="233217"/>
                </a:cubicBezTo>
                <a:lnTo>
                  <a:pt x="293485" y="238239"/>
                </a:lnTo>
                <a:cubicBezTo>
                  <a:pt x="292230" y="238239"/>
                  <a:pt x="292230" y="238239"/>
                  <a:pt x="292230" y="239494"/>
                </a:cubicBezTo>
                <a:cubicBezTo>
                  <a:pt x="290974" y="240750"/>
                  <a:pt x="290974" y="243261"/>
                  <a:pt x="289718" y="245772"/>
                </a:cubicBezTo>
                <a:cubicBezTo>
                  <a:pt x="289718" y="247028"/>
                  <a:pt x="289718" y="247028"/>
                  <a:pt x="289718" y="248283"/>
                </a:cubicBezTo>
                <a:lnTo>
                  <a:pt x="294741" y="259583"/>
                </a:lnTo>
                <a:cubicBezTo>
                  <a:pt x="297252" y="265861"/>
                  <a:pt x="295996" y="274650"/>
                  <a:pt x="290974" y="280928"/>
                </a:cubicBezTo>
                <a:lnTo>
                  <a:pt x="280930" y="290972"/>
                </a:lnTo>
                <a:cubicBezTo>
                  <a:pt x="274652" y="295994"/>
                  <a:pt x="265863" y="297250"/>
                  <a:pt x="259585" y="294739"/>
                </a:cubicBezTo>
                <a:lnTo>
                  <a:pt x="248285" y="288461"/>
                </a:lnTo>
                <a:cubicBezTo>
                  <a:pt x="247030" y="288461"/>
                  <a:pt x="247030" y="288461"/>
                  <a:pt x="245774" y="288461"/>
                </a:cubicBezTo>
                <a:cubicBezTo>
                  <a:pt x="243263" y="290972"/>
                  <a:pt x="240752" y="290972"/>
                  <a:pt x="239496" y="292228"/>
                </a:cubicBezTo>
                <a:cubicBezTo>
                  <a:pt x="238241" y="292228"/>
                  <a:pt x="236985" y="292228"/>
                  <a:pt x="236985" y="293483"/>
                </a:cubicBezTo>
                <a:lnTo>
                  <a:pt x="233219" y="304783"/>
                </a:lnTo>
                <a:cubicBezTo>
                  <a:pt x="230707" y="312316"/>
                  <a:pt x="223174" y="317339"/>
                  <a:pt x="215641" y="317339"/>
                </a:cubicBezTo>
                <a:lnTo>
                  <a:pt x="201830" y="317339"/>
                </a:lnTo>
                <a:cubicBezTo>
                  <a:pt x="193041" y="317339"/>
                  <a:pt x="185507" y="312316"/>
                  <a:pt x="182996" y="304783"/>
                </a:cubicBezTo>
                <a:lnTo>
                  <a:pt x="179230" y="293483"/>
                </a:lnTo>
                <a:cubicBezTo>
                  <a:pt x="179230" y="292228"/>
                  <a:pt x="177974" y="292228"/>
                  <a:pt x="177974" y="292228"/>
                </a:cubicBezTo>
                <a:cubicBezTo>
                  <a:pt x="175463" y="290972"/>
                  <a:pt x="172952" y="290972"/>
                  <a:pt x="170441" y="288461"/>
                </a:cubicBezTo>
                <a:cubicBezTo>
                  <a:pt x="169185" y="288461"/>
                  <a:pt x="169185" y="288461"/>
                  <a:pt x="167930" y="288461"/>
                </a:cubicBezTo>
                <a:lnTo>
                  <a:pt x="157885" y="294739"/>
                </a:lnTo>
                <a:cubicBezTo>
                  <a:pt x="150352" y="297250"/>
                  <a:pt x="141563" y="295994"/>
                  <a:pt x="136541" y="290972"/>
                </a:cubicBezTo>
                <a:lnTo>
                  <a:pt x="126496" y="280928"/>
                </a:lnTo>
                <a:cubicBezTo>
                  <a:pt x="120219" y="274650"/>
                  <a:pt x="118963" y="265861"/>
                  <a:pt x="122730" y="259583"/>
                </a:cubicBezTo>
                <a:lnTo>
                  <a:pt x="127752" y="248283"/>
                </a:lnTo>
                <a:cubicBezTo>
                  <a:pt x="127752" y="247028"/>
                  <a:pt x="127752" y="247028"/>
                  <a:pt x="127752" y="245772"/>
                </a:cubicBezTo>
                <a:cubicBezTo>
                  <a:pt x="126496" y="243261"/>
                  <a:pt x="125241" y="240750"/>
                  <a:pt x="125241" y="239494"/>
                </a:cubicBezTo>
                <a:cubicBezTo>
                  <a:pt x="125241" y="238239"/>
                  <a:pt x="123985" y="238239"/>
                  <a:pt x="122730" y="238239"/>
                </a:cubicBezTo>
                <a:lnTo>
                  <a:pt x="112685" y="233217"/>
                </a:lnTo>
                <a:cubicBezTo>
                  <a:pt x="105152" y="230705"/>
                  <a:pt x="98874" y="223172"/>
                  <a:pt x="98874" y="215639"/>
                </a:cubicBezTo>
                <a:lnTo>
                  <a:pt x="98874" y="201828"/>
                </a:lnTo>
                <a:cubicBezTo>
                  <a:pt x="98874" y="194294"/>
                  <a:pt x="105152" y="186761"/>
                  <a:pt x="112685" y="184250"/>
                </a:cubicBezTo>
                <a:lnTo>
                  <a:pt x="122730" y="180483"/>
                </a:lnTo>
                <a:cubicBezTo>
                  <a:pt x="123985" y="179228"/>
                  <a:pt x="125241" y="177972"/>
                  <a:pt x="125241" y="177972"/>
                </a:cubicBezTo>
                <a:cubicBezTo>
                  <a:pt x="125241" y="175461"/>
                  <a:pt x="126496" y="172950"/>
                  <a:pt x="127752" y="170439"/>
                </a:cubicBezTo>
                <a:cubicBezTo>
                  <a:pt x="127752" y="170439"/>
                  <a:pt x="127752" y="169183"/>
                  <a:pt x="127752" y="167928"/>
                </a:cubicBezTo>
                <a:lnTo>
                  <a:pt x="122730" y="157883"/>
                </a:lnTo>
                <a:cubicBezTo>
                  <a:pt x="118963" y="150350"/>
                  <a:pt x="120219" y="142817"/>
                  <a:pt x="126496" y="136539"/>
                </a:cubicBezTo>
                <a:lnTo>
                  <a:pt x="136541" y="126494"/>
                </a:lnTo>
                <a:cubicBezTo>
                  <a:pt x="141563" y="121472"/>
                  <a:pt x="150352" y="118961"/>
                  <a:pt x="157885" y="122728"/>
                </a:cubicBezTo>
                <a:lnTo>
                  <a:pt x="167930" y="127750"/>
                </a:lnTo>
                <a:cubicBezTo>
                  <a:pt x="169185" y="129006"/>
                  <a:pt x="169185" y="127750"/>
                  <a:pt x="170441" y="127750"/>
                </a:cubicBezTo>
                <a:cubicBezTo>
                  <a:pt x="172952" y="126494"/>
                  <a:pt x="175463" y="125239"/>
                  <a:pt x="177974" y="123983"/>
                </a:cubicBezTo>
                <a:cubicBezTo>
                  <a:pt x="177974" y="123983"/>
                  <a:pt x="179230" y="123983"/>
                  <a:pt x="179230" y="122728"/>
                </a:cubicBezTo>
                <a:lnTo>
                  <a:pt x="182996" y="112683"/>
                </a:lnTo>
                <a:cubicBezTo>
                  <a:pt x="185507" y="105150"/>
                  <a:pt x="193041" y="98872"/>
                  <a:pt x="201830" y="98872"/>
                </a:cubicBezTo>
                <a:close/>
                <a:moveTo>
                  <a:pt x="207385" y="55979"/>
                </a:moveTo>
                <a:cubicBezTo>
                  <a:pt x="167295" y="55979"/>
                  <a:pt x="128458" y="71004"/>
                  <a:pt x="99643" y="99802"/>
                </a:cubicBezTo>
                <a:cubicBezTo>
                  <a:pt x="39509" y="159902"/>
                  <a:pt x="39509" y="256313"/>
                  <a:pt x="99643" y="316414"/>
                </a:cubicBezTo>
                <a:cubicBezTo>
                  <a:pt x="128458" y="345212"/>
                  <a:pt x="167295" y="360237"/>
                  <a:pt x="207385" y="360237"/>
                </a:cubicBezTo>
                <a:cubicBezTo>
                  <a:pt x="247475" y="360237"/>
                  <a:pt x="286312" y="345212"/>
                  <a:pt x="315127" y="316414"/>
                </a:cubicBezTo>
                <a:cubicBezTo>
                  <a:pt x="345194" y="287616"/>
                  <a:pt x="360228" y="248801"/>
                  <a:pt x="360228" y="207482"/>
                </a:cubicBezTo>
                <a:cubicBezTo>
                  <a:pt x="360228" y="167415"/>
                  <a:pt x="345194" y="128600"/>
                  <a:pt x="315127" y="99802"/>
                </a:cubicBezTo>
                <a:cubicBezTo>
                  <a:pt x="286312" y="71004"/>
                  <a:pt x="247475" y="55979"/>
                  <a:pt x="207385" y="55979"/>
                </a:cubicBezTo>
                <a:close/>
                <a:moveTo>
                  <a:pt x="207385" y="38449"/>
                </a:moveTo>
                <a:cubicBezTo>
                  <a:pt x="252486" y="38449"/>
                  <a:pt x="296335" y="55979"/>
                  <a:pt x="327655" y="88533"/>
                </a:cubicBezTo>
                <a:cubicBezTo>
                  <a:pt x="360228" y="119835"/>
                  <a:pt x="377767" y="162406"/>
                  <a:pt x="377767" y="207482"/>
                </a:cubicBezTo>
                <a:cubicBezTo>
                  <a:pt x="377767" y="252557"/>
                  <a:pt x="360228" y="295128"/>
                  <a:pt x="327655" y="327682"/>
                </a:cubicBezTo>
                <a:cubicBezTo>
                  <a:pt x="296335" y="360237"/>
                  <a:pt x="252486" y="377766"/>
                  <a:pt x="207385" y="377766"/>
                </a:cubicBezTo>
                <a:cubicBezTo>
                  <a:pt x="162284" y="377766"/>
                  <a:pt x="119688" y="360237"/>
                  <a:pt x="87115" y="327682"/>
                </a:cubicBezTo>
                <a:cubicBezTo>
                  <a:pt x="21969" y="261322"/>
                  <a:pt x="21969" y="153642"/>
                  <a:pt x="87115" y="88533"/>
                </a:cubicBezTo>
                <a:cubicBezTo>
                  <a:pt x="119688" y="55979"/>
                  <a:pt x="162284" y="38449"/>
                  <a:pt x="207385" y="38449"/>
                </a:cubicBezTo>
                <a:close/>
                <a:moveTo>
                  <a:pt x="208166" y="16255"/>
                </a:moveTo>
                <a:cubicBezTo>
                  <a:pt x="157059" y="16255"/>
                  <a:pt x="109692" y="36261"/>
                  <a:pt x="73544" y="72521"/>
                </a:cubicBezTo>
                <a:cubicBezTo>
                  <a:pt x="37395" y="108781"/>
                  <a:pt x="17451" y="156295"/>
                  <a:pt x="17451" y="207560"/>
                </a:cubicBezTo>
                <a:cubicBezTo>
                  <a:pt x="17451" y="258824"/>
                  <a:pt x="37395" y="307588"/>
                  <a:pt x="73544" y="342598"/>
                </a:cubicBezTo>
                <a:cubicBezTo>
                  <a:pt x="109692" y="380109"/>
                  <a:pt x="157059" y="400115"/>
                  <a:pt x="208166" y="400115"/>
                </a:cubicBezTo>
                <a:cubicBezTo>
                  <a:pt x="259272" y="400115"/>
                  <a:pt x="307886" y="380109"/>
                  <a:pt x="342788" y="342598"/>
                </a:cubicBezTo>
                <a:cubicBezTo>
                  <a:pt x="378936" y="307588"/>
                  <a:pt x="398880" y="258824"/>
                  <a:pt x="398880" y="207560"/>
                </a:cubicBezTo>
                <a:cubicBezTo>
                  <a:pt x="398880" y="156295"/>
                  <a:pt x="378936" y="108781"/>
                  <a:pt x="342788" y="72521"/>
                </a:cubicBezTo>
                <a:cubicBezTo>
                  <a:pt x="307886" y="36261"/>
                  <a:pt x="259272" y="16255"/>
                  <a:pt x="208166" y="16255"/>
                </a:cubicBezTo>
                <a:close/>
                <a:moveTo>
                  <a:pt x="208166" y="0"/>
                </a:moveTo>
                <a:cubicBezTo>
                  <a:pt x="264258" y="0"/>
                  <a:pt x="315365" y="21256"/>
                  <a:pt x="355253" y="60017"/>
                </a:cubicBezTo>
                <a:cubicBezTo>
                  <a:pt x="393894" y="100029"/>
                  <a:pt x="416331" y="152544"/>
                  <a:pt x="416331" y="207560"/>
                </a:cubicBezTo>
                <a:cubicBezTo>
                  <a:pt x="416331" y="241319"/>
                  <a:pt x="407606" y="273829"/>
                  <a:pt x="393894" y="302587"/>
                </a:cubicBezTo>
                <a:lnTo>
                  <a:pt x="622004" y="532653"/>
                </a:lnTo>
                <a:cubicBezTo>
                  <a:pt x="646934" y="556410"/>
                  <a:pt x="646934" y="597671"/>
                  <a:pt x="622004" y="622678"/>
                </a:cubicBezTo>
                <a:cubicBezTo>
                  <a:pt x="609539" y="635182"/>
                  <a:pt x="592088" y="641434"/>
                  <a:pt x="577130" y="641434"/>
                </a:cubicBezTo>
                <a:cubicBezTo>
                  <a:pt x="559679" y="641434"/>
                  <a:pt x="543474" y="635182"/>
                  <a:pt x="532256" y="622678"/>
                </a:cubicBezTo>
                <a:lnTo>
                  <a:pt x="302900" y="393863"/>
                </a:lnTo>
                <a:cubicBezTo>
                  <a:pt x="274230" y="408867"/>
                  <a:pt x="241821" y="416369"/>
                  <a:pt x="208166" y="416369"/>
                </a:cubicBezTo>
                <a:cubicBezTo>
                  <a:pt x="153320" y="416369"/>
                  <a:pt x="100967" y="395113"/>
                  <a:pt x="61079" y="355102"/>
                </a:cubicBezTo>
                <a:cubicBezTo>
                  <a:pt x="22437" y="316341"/>
                  <a:pt x="0" y="263826"/>
                  <a:pt x="0" y="207560"/>
                </a:cubicBezTo>
                <a:cubicBezTo>
                  <a:pt x="0" y="152544"/>
                  <a:pt x="22437" y="100029"/>
                  <a:pt x="61079" y="60017"/>
                </a:cubicBezTo>
                <a:cubicBezTo>
                  <a:pt x="100967" y="21256"/>
                  <a:pt x="153320" y="0"/>
                  <a:pt x="208166"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3" name="Freeform 72">
            <a:extLst>
              <a:ext uri="{FF2B5EF4-FFF2-40B4-BE49-F238E27FC236}">
                <a16:creationId xmlns:a16="http://schemas.microsoft.com/office/drawing/2014/main" id="{C6451310-0231-794D-8EFD-52492AC32D3D}"/>
              </a:ext>
            </a:extLst>
          </p:cNvPr>
          <p:cNvSpPr>
            <a:spLocks noChangeArrowheads="1"/>
          </p:cNvSpPr>
          <p:nvPr/>
        </p:nvSpPr>
        <p:spPr bwMode="auto">
          <a:xfrm>
            <a:off x="8367910" y="2492438"/>
            <a:ext cx="330435" cy="315224"/>
          </a:xfrm>
          <a:custGeom>
            <a:avLst/>
            <a:gdLst>
              <a:gd name="connsiteX0" fmla="*/ 348030 w 660869"/>
              <a:gd name="connsiteY0" fmla="*/ 549141 h 630448"/>
              <a:gd name="connsiteX1" fmla="*/ 348030 w 660869"/>
              <a:gd name="connsiteY1" fmla="*/ 551642 h 630448"/>
              <a:gd name="connsiteX2" fmla="*/ 329396 w 660869"/>
              <a:gd name="connsiteY2" fmla="*/ 567904 h 630448"/>
              <a:gd name="connsiteX3" fmla="*/ 312002 w 660869"/>
              <a:gd name="connsiteY3" fmla="*/ 556646 h 630448"/>
              <a:gd name="connsiteX4" fmla="*/ 303306 w 660869"/>
              <a:gd name="connsiteY4" fmla="*/ 587918 h 630448"/>
              <a:gd name="connsiteX5" fmla="*/ 316972 w 660869"/>
              <a:gd name="connsiteY5" fmla="*/ 609183 h 630448"/>
              <a:gd name="connsiteX6" fmla="*/ 341820 w 660869"/>
              <a:gd name="connsiteY6" fmla="*/ 609183 h 630448"/>
              <a:gd name="connsiteX7" fmla="*/ 359212 w 660869"/>
              <a:gd name="connsiteY7" fmla="*/ 585416 h 630448"/>
              <a:gd name="connsiteX8" fmla="*/ 348030 w 660869"/>
              <a:gd name="connsiteY8" fmla="*/ 549141 h 630448"/>
              <a:gd name="connsiteX9" fmla="*/ 461084 w 660869"/>
              <a:gd name="connsiteY9" fmla="*/ 520370 h 630448"/>
              <a:gd name="connsiteX10" fmla="*/ 436238 w 660869"/>
              <a:gd name="connsiteY10" fmla="*/ 527875 h 630448"/>
              <a:gd name="connsiteX11" fmla="*/ 436238 w 660869"/>
              <a:gd name="connsiteY11" fmla="*/ 549141 h 630448"/>
              <a:gd name="connsiteX12" fmla="*/ 461084 w 660869"/>
              <a:gd name="connsiteY12" fmla="*/ 520370 h 630448"/>
              <a:gd name="connsiteX13" fmla="*/ 198948 w 660869"/>
              <a:gd name="connsiteY13" fmla="*/ 520370 h 630448"/>
              <a:gd name="connsiteX14" fmla="*/ 222554 w 660869"/>
              <a:gd name="connsiteY14" fmla="*/ 549141 h 630448"/>
              <a:gd name="connsiteX15" fmla="*/ 222554 w 660869"/>
              <a:gd name="connsiteY15" fmla="*/ 527875 h 630448"/>
              <a:gd name="connsiteX16" fmla="*/ 198948 w 660869"/>
              <a:gd name="connsiteY16" fmla="*/ 520370 h 630448"/>
              <a:gd name="connsiteX17" fmla="*/ 415118 w 660869"/>
              <a:gd name="connsiteY17" fmla="*/ 469084 h 630448"/>
              <a:gd name="connsiteX18" fmla="*/ 384058 w 660869"/>
              <a:gd name="connsiteY18" fmla="*/ 477840 h 630448"/>
              <a:gd name="connsiteX19" fmla="*/ 376604 w 660869"/>
              <a:gd name="connsiteY19" fmla="*/ 495352 h 630448"/>
              <a:gd name="connsiteX20" fmla="*/ 360454 w 660869"/>
              <a:gd name="connsiteY20" fmla="*/ 514116 h 630448"/>
              <a:gd name="connsiteX21" fmla="*/ 370394 w 660869"/>
              <a:gd name="connsiteY21" fmla="*/ 567904 h 630448"/>
              <a:gd name="connsiteX22" fmla="*/ 389028 w 660869"/>
              <a:gd name="connsiteY22" fmla="*/ 542886 h 630448"/>
              <a:gd name="connsiteX23" fmla="*/ 390270 w 660869"/>
              <a:gd name="connsiteY23" fmla="*/ 541635 h 630448"/>
              <a:gd name="connsiteX24" fmla="*/ 420088 w 660869"/>
              <a:gd name="connsiteY24" fmla="*/ 517868 h 630448"/>
              <a:gd name="connsiteX25" fmla="*/ 420088 w 660869"/>
              <a:gd name="connsiteY25" fmla="*/ 472836 h 630448"/>
              <a:gd name="connsiteX26" fmla="*/ 417602 w 660869"/>
              <a:gd name="connsiteY26" fmla="*/ 469084 h 630448"/>
              <a:gd name="connsiteX27" fmla="*/ 415118 w 660869"/>
              <a:gd name="connsiteY27" fmla="*/ 469084 h 630448"/>
              <a:gd name="connsiteX28" fmla="*/ 239946 w 660869"/>
              <a:gd name="connsiteY28" fmla="*/ 469084 h 630448"/>
              <a:gd name="connsiteX29" fmla="*/ 239946 w 660869"/>
              <a:gd name="connsiteY29" fmla="*/ 472836 h 630448"/>
              <a:gd name="connsiteX30" fmla="*/ 239946 w 660869"/>
              <a:gd name="connsiteY30" fmla="*/ 517868 h 630448"/>
              <a:gd name="connsiteX31" fmla="*/ 269762 w 660869"/>
              <a:gd name="connsiteY31" fmla="*/ 541635 h 630448"/>
              <a:gd name="connsiteX32" fmla="*/ 269762 w 660869"/>
              <a:gd name="connsiteY32" fmla="*/ 542886 h 630448"/>
              <a:gd name="connsiteX33" fmla="*/ 290882 w 660869"/>
              <a:gd name="connsiteY33" fmla="*/ 571657 h 630448"/>
              <a:gd name="connsiteX34" fmla="*/ 298336 w 660869"/>
              <a:gd name="connsiteY34" fmla="*/ 514116 h 630448"/>
              <a:gd name="connsiteX35" fmla="*/ 283428 w 660869"/>
              <a:gd name="connsiteY35" fmla="*/ 495352 h 630448"/>
              <a:gd name="connsiteX36" fmla="*/ 274732 w 660869"/>
              <a:gd name="connsiteY36" fmla="*/ 477840 h 630448"/>
              <a:gd name="connsiteX37" fmla="*/ 243674 w 660869"/>
              <a:gd name="connsiteY37" fmla="*/ 469084 h 630448"/>
              <a:gd name="connsiteX38" fmla="*/ 239946 w 660869"/>
              <a:gd name="connsiteY38" fmla="*/ 469084 h 630448"/>
              <a:gd name="connsiteX39" fmla="*/ 408906 w 660869"/>
              <a:gd name="connsiteY39" fmla="*/ 406539 h 630448"/>
              <a:gd name="connsiteX40" fmla="*/ 392756 w 660869"/>
              <a:gd name="connsiteY40" fmla="*/ 457826 h 630448"/>
              <a:gd name="connsiteX41" fmla="*/ 411390 w 660869"/>
              <a:gd name="connsiteY41" fmla="*/ 452822 h 630448"/>
              <a:gd name="connsiteX42" fmla="*/ 416360 w 660869"/>
              <a:gd name="connsiteY42" fmla="*/ 451571 h 630448"/>
              <a:gd name="connsiteX43" fmla="*/ 428784 w 660869"/>
              <a:gd name="connsiteY43" fmla="*/ 456575 h 630448"/>
              <a:gd name="connsiteX44" fmla="*/ 436238 w 660869"/>
              <a:gd name="connsiteY44" fmla="*/ 472836 h 630448"/>
              <a:gd name="connsiteX45" fmla="*/ 436238 w 660869"/>
              <a:gd name="connsiteY45" fmla="*/ 510363 h 630448"/>
              <a:gd name="connsiteX46" fmla="*/ 468538 w 660869"/>
              <a:gd name="connsiteY46" fmla="*/ 500356 h 630448"/>
              <a:gd name="connsiteX47" fmla="*/ 473508 w 660869"/>
              <a:gd name="connsiteY47" fmla="*/ 469084 h 630448"/>
              <a:gd name="connsiteX48" fmla="*/ 410148 w 660869"/>
              <a:gd name="connsiteY48" fmla="*/ 406539 h 630448"/>
              <a:gd name="connsiteX49" fmla="*/ 362938 w 660869"/>
              <a:gd name="connsiteY49" fmla="*/ 406539 h 630448"/>
              <a:gd name="connsiteX50" fmla="*/ 354242 w 660869"/>
              <a:gd name="connsiteY50" fmla="*/ 497854 h 630448"/>
              <a:gd name="connsiteX51" fmla="*/ 361696 w 660869"/>
              <a:gd name="connsiteY51" fmla="*/ 487847 h 630448"/>
              <a:gd name="connsiteX52" fmla="*/ 370394 w 660869"/>
              <a:gd name="connsiteY52" fmla="*/ 466582 h 630448"/>
              <a:gd name="connsiteX53" fmla="*/ 376604 w 660869"/>
              <a:gd name="connsiteY53" fmla="*/ 449069 h 630448"/>
              <a:gd name="connsiteX54" fmla="*/ 376604 w 660869"/>
              <a:gd name="connsiteY54" fmla="*/ 447819 h 630448"/>
              <a:gd name="connsiteX55" fmla="*/ 382816 w 660869"/>
              <a:gd name="connsiteY55" fmla="*/ 432808 h 630448"/>
              <a:gd name="connsiteX56" fmla="*/ 382816 w 660869"/>
              <a:gd name="connsiteY56" fmla="*/ 431557 h 630448"/>
              <a:gd name="connsiteX57" fmla="*/ 390270 w 660869"/>
              <a:gd name="connsiteY57" fmla="*/ 406539 h 630448"/>
              <a:gd name="connsiteX58" fmla="*/ 268520 w 660869"/>
              <a:gd name="connsiteY58" fmla="*/ 406539 h 630448"/>
              <a:gd name="connsiteX59" fmla="*/ 275974 w 660869"/>
              <a:gd name="connsiteY59" fmla="*/ 431557 h 630448"/>
              <a:gd name="connsiteX60" fmla="*/ 275974 w 660869"/>
              <a:gd name="connsiteY60" fmla="*/ 432808 h 630448"/>
              <a:gd name="connsiteX61" fmla="*/ 280944 w 660869"/>
              <a:gd name="connsiteY61" fmla="*/ 449069 h 630448"/>
              <a:gd name="connsiteX62" fmla="*/ 282186 w 660869"/>
              <a:gd name="connsiteY62" fmla="*/ 449069 h 630448"/>
              <a:gd name="connsiteX63" fmla="*/ 288398 w 660869"/>
              <a:gd name="connsiteY63" fmla="*/ 466582 h 630448"/>
              <a:gd name="connsiteX64" fmla="*/ 298336 w 660869"/>
              <a:gd name="connsiteY64" fmla="*/ 487847 h 630448"/>
              <a:gd name="connsiteX65" fmla="*/ 305790 w 660869"/>
              <a:gd name="connsiteY65" fmla="*/ 499105 h 630448"/>
              <a:gd name="connsiteX66" fmla="*/ 295852 w 660869"/>
              <a:gd name="connsiteY66" fmla="*/ 406539 h 630448"/>
              <a:gd name="connsiteX67" fmla="*/ 248642 w 660869"/>
              <a:gd name="connsiteY67" fmla="*/ 406539 h 630448"/>
              <a:gd name="connsiteX68" fmla="*/ 185282 w 660869"/>
              <a:gd name="connsiteY68" fmla="*/ 469084 h 630448"/>
              <a:gd name="connsiteX69" fmla="*/ 190252 w 660869"/>
              <a:gd name="connsiteY69" fmla="*/ 500356 h 630448"/>
              <a:gd name="connsiteX70" fmla="*/ 222554 w 660869"/>
              <a:gd name="connsiteY70" fmla="*/ 510363 h 630448"/>
              <a:gd name="connsiteX71" fmla="*/ 222554 w 660869"/>
              <a:gd name="connsiteY71" fmla="*/ 472836 h 630448"/>
              <a:gd name="connsiteX72" fmla="*/ 231250 w 660869"/>
              <a:gd name="connsiteY72" fmla="*/ 456575 h 630448"/>
              <a:gd name="connsiteX73" fmla="*/ 247400 w 660869"/>
              <a:gd name="connsiteY73" fmla="*/ 452822 h 630448"/>
              <a:gd name="connsiteX74" fmla="*/ 267278 w 660869"/>
              <a:gd name="connsiteY74" fmla="*/ 457826 h 630448"/>
              <a:gd name="connsiteX75" fmla="*/ 251128 w 660869"/>
              <a:gd name="connsiteY75" fmla="*/ 406539 h 630448"/>
              <a:gd name="connsiteX76" fmla="*/ 329396 w 660869"/>
              <a:gd name="connsiteY76" fmla="*/ 370263 h 630448"/>
              <a:gd name="connsiteX77" fmla="*/ 310760 w 660869"/>
              <a:gd name="connsiteY77" fmla="*/ 387776 h 630448"/>
              <a:gd name="connsiteX78" fmla="*/ 328154 w 660869"/>
              <a:gd name="connsiteY78" fmla="*/ 550391 h 630448"/>
              <a:gd name="connsiteX79" fmla="*/ 330638 w 660869"/>
              <a:gd name="connsiteY79" fmla="*/ 550391 h 630448"/>
              <a:gd name="connsiteX80" fmla="*/ 348030 w 660869"/>
              <a:gd name="connsiteY80" fmla="*/ 387776 h 630448"/>
              <a:gd name="connsiteX81" fmla="*/ 329396 w 660869"/>
              <a:gd name="connsiteY81" fmla="*/ 370263 h 630448"/>
              <a:gd name="connsiteX82" fmla="*/ 329988 w 660869"/>
              <a:gd name="connsiteY82" fmla="*/ 171408 h 630448"/>
              <a:gd name="connsiteX83" fmla="*/ 295622 w 660869"/>
              <a:gd name="connsiteY83" fmla="*/ 205359 h 630448"/>
              <a:gd name="connsiteX84" fmla="*/ 329988 w 660869"/>
              <a:gd name="connsiteY84" fmla="*/ 240566 h 630448"/>
              <a:gd name="connsiteX85" fmla="*/ 364352 w 660869"/>
              <a:gd name="connsiteY85" fmla="*/ 205359 h 630448"/>
              <a:gd name="connsiteX86" fmla="*/ 329988 w 660869"/>
              <a:gd name="connsiteY86" fmla="*/ 171408 h 630448"/>
              <a:gd name="connsiteX87" fmla="*/ 329988 w 660869"/>
              <a:gd name="connsiteY87" fmla="*/ 153804 h 630448"/>
              <a:gd name="connsiteX88" fmla="*/ 382172 w 660869"/>
              <a:gd name="connsiteY88" fmla="*/ 205359 h 630448"/>
              <a:gd name="connsiteX89" fmla="*/ 329988 w 660869"/>
              <a:gd name="connsiteY89" fmla="*/ 256913 h 630448"/>
              <a:gd name="connsiteX90" fmla="*/ 279076 w 660869"/>
              <a:gd name="connsiteY90" fmla="*/ 205359 h 630448"/>
              <a:gd name="connsiteX91" fmla="*/ 329988 w 660869"/>
              <a:gd name="connsiteY91" fmla="*/ 153804 h 630448"/>
              <a:gd name="connsiteX92" fmla="*/ 282186 w 660869"/>
              <a:gd name="connsiteY92" fmla="*/ 107577 h 630448"/>
              <a:gd name="connsiteX93" fmla="*/ 252370 w 660869"/>
              <a:gd name="connsiteY93" fmla="*/ 278949 h 630448"/>
              <a:gd name="connsiteX94" fmla="*/ 264794 w 660869"/>
              <a:gd name="connsiteY94" fmla="*/ 389027 h 630448"/>
              <a:gd name="connsiteX95" fmla="*/ 294610 w 660869"/>
              <a:gd name="connsiteY95" fmla="*/ 389027 h 630448"/>
              <a:gd name="connsiteX96" fmla="*/ 294610 w 660869"/>
              <a:gd name="connsiteY96" fmla="*/ 387776 h 630448"/>
              <a:gd name="connsiteX97" fmla="*/ 295852 w 660869"/>
              <a:gd name="connsiteY97" fmla="*/ 377769 h 630448"/>
              <a:gd name="connsiteX98" fmla="*/ 329396 w 660869"/>
              <a:gd name="connsiteY98" fmla="*/ 352751 h 630448"/>
              <a:gd name="connsiteX99" fmla="*/ 361696 w 660869"/>
              <a:gd name="connsiteY99" fmla="*/ 374016 h 630448"/>
              <a:gd name="connsiteX100" fmla="*/ 365424 w 660869"/>
              <a:gd name="connsiteY100" fmla="*/ 387776 h 630448"/>
              <a:gd name="connsiteX101" fmla="*/ 365424 w 660869"/>
              <a:gd name="connsiteY101" fmla="*/ 389027 h 630448"/>
              <a:gd name="connsiteX102" fmla="*/ 395240 w 660869"/>
              <a:gd name="connsiteY102" fmla="*/ 389027 h 630448"/>
              <a:gd name="connsiteX103" fmla="*/ 406422 w 660869"/>
              <a:gd name="connsiteY103" fmla="*/ 278949 h 630448"/>
              <a:gd name="connsiteX104" fmla="*/ 376604 w 660869"/>
              <a:gd name="connsiteY104" fmla="*/ 107577 h 630448"/>
              <a:gd name="connsiteX105" fmla="*/ 329396 w 660869"/>
              <a:gd name="connsiteY105" fmla="*/ 17513 h 630448"/>
              <a:gd name="connsiteX106" fmla="*/ 328154 w 660869"/>
              <a:gd name="connsiteY106" fmla="*/ 18764 h 630448"/>
              <a:gd name="connsiteX107" fmla="*/ 289640 w 660869"/>
              <a:gd name="connsiteY107" fmla="*/ 91315 h 630448"/>
              <a:gd name="connsiteX108" fmla="*/ 370394 w 660869"/>
              <a:gd name="connsiteY108" fmla="*/ 91315 h 630448"/>
              <a:gd name="connsiteX109" fmla="*/ 331880 w 660869"/>
              <a:gd name="connsiteY109" fmla="*/ 18764 h 630448"/>
              <a:gd name="connsiteX110" fmla="*/ 329396 w 660869"/>
              <a:gd name="connsiteY110" fmla="*/ 17513 h 630448"/>
              <a:gd name="connsiteX111" fmla="*/ 329396 w 660869"/>
              <a:gd name="connsiteY111" fmla="*/ 0 h 630448"/>
              <a:gd name="connsiteX112" fmla="*/ 345546 w 660869"/>
              <a:gd name="connsiteY112" fmla="*/ 8756 h 630448"/>
              <a:gd name="connsiteX113" fmla="*/ 423814 w 660869"/>
              <a:gd name="connsiteY113" fmla="*/ 278949 h 630448"/>
              <a:gd name="connsiteX114" fmla="*/ 412634 w 660869"/>
              <a:gd name="connsiteY114" fmla="*/ 389027 h 630448"/>
              <a:gd name="connsiteX115" fmla="*/ 490902 w 660869"/>
              <a:gd name="connsiteY115" fmla="*/ 469084 h 630448"/>
              <a:gd name="connsiteX116" fmla="*/ 487174 w 660869"/>
              <a:gd name="connsiteY116" fmla="*/ 499105 h 630448"/>
              <a:gd name="connsiteX117" fmla="*/ 495870 w 660869"/>
              <a:gd name="connsiteY117" fmla="*/ 500356 h 630448"/>
              <a:gd name="connsiteX118" fmla="*/ 589046 w 660869"/>
              <a:gd name="connsiteY118" fmla="*/ 545388 h 630448"/>
              <a:gd name="connsiteX119" fmla="*/ 647438 w 660869"/>
              <a:gd name="connsiteY119" fmla="*/ 480342 h 630448"/>
              <a:gd name="connsiteX120" fmla="*/ 658618 w 660869"/>
              <a:gd name="connsiteY120" fmla="*/ 481593 h 630448"/>
              <a:gd name="connsiteX121" fmla="*/ 657376 w 660869"/>
              <a:gd name="connsiteY121" fmla="*/ 492851 h 630448"/>
              <a:gd name="connsiteX122" fmla="*/ 596500 w 660869"/>
              <a:gd name="connsiteY122" fmla="*/ 565402 h 630448"/>
              <a:gd name="connsiteX123" fmla="*/ 589046 w 660869"/>
              <a:gd name="connsiteY123" fmla="*/ 567904 h 630448"/>
              <a:gd name="connsiteX124" fmla="*/ 582836 w 660869"/>
              <a:gd name="connsiteY124" fmla="*/ 565402 h 630448"/>
              <a:gd name="connsiteX125" fmla="*/ 494628 w 660869"/>
              <a:gd name="connsiteY125" fmla="*/ 516617 h 630448"/>
              <a:gd name="connsiteX126" fmla="*/ 480962 w 660869"/>
              <a:gd name="connsiteY126" fmla="*/ 516617 h 630448"/>
              <a:gd name="connsiteX127" fmla="*/ 441208 w 660869"/>
              <a:gd name="connsiteY127" fmla="*/ 565402 h 630448"/>
              <a:gd name="connsiteX128" fmla="*/ 433752 w 660869"/>
              <a:gd name="connsiteY128" fmla="*/ 567904 h 630448"/>
              <a:gd name="connsiteX129" fmla="*/ 427542 w 660869"/>
              <a:gd name="connsiteY129" fmla="*/ 566653 h 630448"/>
              <a:gd name="connsiteX130" fmla="*/ 420088 w 660869"/>
              <a:gd name="connsiteY130" fmla="*/ 554144 h 630448"/>
              <a:gd name="connsiteX131" fmla="*/ 420088 w 660869"/>
              <a:gd name="connsiteY131" fmla="*/ 537883 h 630448"/>
              <a:gd name="connsiteX132" fmla="*/ 402694 w 660869"/>
              <a:gd name="connsiteY132" fmla="*/ 552893 h 630448"/>
              <a:gd name="connsiteX133" fmla="*/ 355484 w 660869"/>
              <a:gd name="connsiteY133" fmla="*/ 619190 h 630448"/>
              <a:gd name="connsiteX134" fmla="*/ 354242 w 660869"/>
              <a:gd name="connsiteY134" fmla="*/ 620441 h 630448"/>
              <a:gd name="connsiteX135" fmla="*/ 329396 w 660869"/>
              <a:gd name="connsiteY135" fmla="*/ 630448 h 630448"/>
              <a:gd name="connsiteX136" fmla="*/ 304548 w 660869"/>
              <a:gd name="connsiteY136" fmla="*/ 620441 h 630448"/>
              <a:gd name="connsiteX137" fmla="*/ 304548 w 660869"/>
              <a:gd name="connsiteY137" fmla="*/ 619190 h 630448"/>
              <a:gd name="connsiteX138" fmla="*/ 256096 w 660869"/>
              <a:gd name="connsiteY138" fmla="*/ 552893 h 630448"/>
              <a:gd name="connsiteX139" fmla="*/ 239946 w 660869"/>
              <a:gd name="connsiteY139" fmla="*/ 537883 h 630448"/>
              <a:gd name="connsiteX140" fmla="*/ 239946 w 660869"/>
              <a:gd name="connsiteY140" fmla="*/ 554144 h 630448"/>
              <a:gd name="connsiteX141" fmla="*/ 232492 w 660869"/>
              <a:gd name="connsiteY141" fmla="*/ 566653 h 630448"/>
              <a:gd name="connsiteX142" fmla="*/ 225038 w 660869"/>
              <a:gd name="connsiteY142" fmla="*/ 567904 h 630448"/>
              <a:gd name="connsiteX143" fmla="*/ 217584 w 660869"/>
              <a:gd name="connsiteY143" fmla="*/ 565402 h 630448"/>
              <a:gd name="connsiteX144" fmla="*/ 177828 w 660869"/>
              <a:gd name="connsiteY144" fmla="*/ 516617 h 630448"/>
              <a:gd name="connsiteX145" fmla="*/ 162920 w 660869"/>
              <a:gd name="connsiteY145" fmla="*/ 516617 h 630448"/>
              <a:gd name="connsiteX146" fmla="*/ 75956 w 660869"/>
              <a:gd name="connsiteY146" fmla="*/ 565402 h 630448"/>
              <a:gd name="connsiteX147" fmla="*/ 69744 w 660869"/>
              <a:gd name="connsiteY147" fmla="*/ 567904 h 630448"/>
              <a:gd name="connsiteX148" fmla="*/ 62290 w 660869"/>
              <a:gd name="connsiteY148" fmla="*/ 564151 h 630448"/>
              <a:gd name="connsiteX149" fmla="*/ 3899 w 660869"/>
              <a:gd name="connsiteY149" fmla="*/ 487847 h 630448"/>
              <a:gd name="connsiteX150" fmla="*/ 2657 w 660869"/>
              <a:gd name="connsiteY150" fmla="*/ 477840 h 630448"/>
              <a:gd name="connsiteX151" fmla="*/ 13838 w 660869"/>
              <a:gd name="connsiteY151" fmla="*/ 475338 h 630448"/>
              <a:gd name="connsiteX152" fmla="*/ 69744 w 660869"/>
              <a:gd name="connsiteY152" fmla="*/ 545388 h 630448"/>
              <a:gd name="connsiteX153" fmla="*/ 162920 w 660869"/>
              <a:gd name="connsiteY153" fmla="*/ 500356 h 630448"/>
              <a:gd name="connsiteX154" fmla="*/ 172860 w 660869"/>
              <a:gd name="connsiteY154" fmla="*/ 499105 h 630448"/>
              <a:gd name="connsiteX155" fmla="*/ 169132 w 660869"/>
              <a:gd name="connsiteY155" fmla="*/ 469084 h 630448"/>
              <a:gd name="connsiteX156" fmla="*/ 247400 w 660869"/>
              <a:gd name="connsiteY156" fmla="*/ 389027 h 630448"/>
              <a:gd name="connsiteX157" fmla="*/ 236220 w 660869"/>
              <a:gd name="connsiteY157" fmla="*/ 278949 h 630448"/>
              <a:gd name="connsiteX158" fmla="*/ 313244 w 660869"/>
              <a:gd name="connsiteY158" fmla="*/ 8756 h 630448"/>
              <a:gd name="connsiteX159" fmla="*/ 329396 w 660869"/>
              <a:gd name="connsiteY159" fmla="*/ 0 h 630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Lst>
            <a:rect l="l" t="t" r="r" b="b"/>
            <a:pathLst>
              <a:path w="660869" h="630448">
                <a:moveTo>
                  <a:pt x="348030" y="549141"/>
                </a:moveTo>
                <a:lnTo>
                  <a:pt x="348030" y="551642"/>
                </a:lnTo>
                <a:cubicBezTo>
                  <a:pt x="346788" y="561649"/>
                  <a:pt x="339334" y="567904"/>
                  <a:pt x="329396" y="567904"/>
                </a:cubicBezTo>
                <a:cubicBezTo>
                  <a:pt x="321942" y="567904"/>
                  <a:pt x="315730" y="564151"/>
                  <a:pt x="312002" y="556646"/>
                </a:cubicBezTo>
                <a:cubicBezTo>
                  <a:pt x="309518" y="567904"/>
                  <a:pt x="305790" y="579162"/>
                  <a:pt x="303306" y="587918"/>
                </a:cubicBezTo>
                <a:lnTo>
                  <a:pt x="316972" y="609183"/>
                </a:lnTo>
                <a:cubicBezTo>
                  <a:pt x="324426" y="615438"/>
                  <a:pt x="335608" y="615438"/>
                  <a:pt x="341820" y="609183"/>
                </a:cubicBezTo>
                <a:lnTo>
                  <a:pt x="359212" y="585416"/>
                </a:lnTo>
                <a:cubicBezTo>
                  <a:pt x="355484" y="574158"/>
                  <a:pt x="351758" y="561649"/>
                  <a:pt x="348030" y="549141"/>
                </a:cubicBezTo>
                <a:close/>
                <a:moveTo>
                  <a:pt x="461084" y="520370"/>
                </a:moveTo>
                <a:cubicBezTo>
                  <a:pt x="452388" y="521621"/>
                  <a:pt x="443692" y="524123"/>
                  <a:pt x="436238" y="527875"/>
                </a:cubicBezTo>
                <a:lnTo>
                  <a:pt x="436238" y="549141"/>
                </a:lnTo>
                <a:cubicBezTo>
                  <a:pt x="446176" y="541635"/>
                  <a:pt x="454872" y="531628"/>
                  <a:pt x="461084" y="520370"/>
                </a:cubicBezTo>
                <a:close/>
                <a:moveTo>
                  <a:pt x="198948" y="520370"/>
                </a:moveTo>
                <a:cubicBezTo>
                  <a:pt x="205160" y="531628"/>
                  <a:pt x="212614" y="541635"/>
                  <a:pt x="222554" y="549141"/>
                </a:cubicBezTo>
                <a:lnTo>
                  <a:pt x="222554" y="527875"/>
                </a:lnTo>
                <a:cubicBezTo>
                  <a:pt x="215100" y="524123"/>
                  <a:pt x="206402" y="521621"/>
                  <a:pt x="198948" y="520370"/>
                </a:cubicBezTo>
                <a:close/>
                <a:moveTo>
                  <a:pt x="415118" y="469084"/>
                </a:moveTo>
                <a:lnTo>
                  <a:pt x="384058" y="477840"/>
                </a:lnTo>
                <a:cubicBezTo>
                  <a:pt x="381574" y="482843"/>
                  <a:pt x="379090" y="489098"/>
                  <a:pt x="376604" y="495352"/>
                </a:cubicBezTo>
                <a:cubicBezTo>
                  <a:pt x="372878" y="502858"/>
                  <a:pt x="367908" y="509112"/>
                  <a:pt x="360454" y="514116"/>
                </a:cubicBezTo>
                <a:cubicBezTo>
                  <a:pt x="359212" y="521621"/>
                  <a:pt x="362938" y="544137"/>
                  <a:pt x="370394" y="567904"/>
                </a:cubicBezTo>
                <a:lnTo>
                  <a:pt x="389028" y="542886"/>
                </a:lnTo>
                <a:lnTo>
                  <a:pt x="390270" y="541635"/>
                </a:lnTo>
                <a:cubicBezTo>
                  <a:pt x="398968" y="532879"/>
                  <a:pt x="408906" y="524123"/>
                  <a:pt x="420088" y="517868"/>
                </a:cubicBezTo>
                <a:lnTo>
                  <a:pt x="420088" y="472836"/>
                </a:lnTo>
                <a:cubicBezTo>
                  <a:pt x="420088" y="471585"/>
                  <a:pt x="418844" y="470335"/>
                  <a:pt x="417602" y="469084"/>
                </a:cubicBezTo>
                <a:cubicBezTo>
                  <a:pt x="417602" y="469084"/>
                  <a:pt x="416360" y="469084"/>
                  <a:pt x="415118" y="469084"/>
                </a:cubicBezTo>
                <a:close/>
                <a:moveTo>
                  <a:pt x="239946" y="469084"/>
                </a:moveTo>
                <a:cubicBezTo>
                  <a:pt x="239946" y="470335"/>
                  <a:pt x="239946" y="471585"/>
                  <a:pt x="239946" y="472836"/>
                </a:cubicBezTo>
                <a:lnTo>
                  <a:pt x="239946" y="517868"/>
                </a:lnTo>
                <a:cubicBezTo>
                  <a:pt x="249884" y="524123"/>
                  <a:pt x="259824" y="532879"/>
                  <a:pt x="269762" y="541635"/>
                </a:cubicBezTo>
                <a:lnTo>
                  <a:pt x="269762" y="542886"/>
                </a:lnTo>
                <a:lnTo>
                  <a:pt x="290882" y="571657"/>
                </a:lnTo>
                <a:cubicBezTo>
                  <a:pt x="300822" y="544137"/>
                  <a:pt x="302064" y="520370"/>
                  <a:pt x="298336" y="514116"/>
                </a:cubicBezTo>
                <a:cubicBezTo>
                  <a:pt x="292124" y="509112"/>
                  <a:pt x="287156" y="502858"/>
                  <a:pt x="283428" y="495352"/>
                </a:cubicBezTo>
                <a:cubicBezTo>
                  <a:pt x="279702" y="489098"/>
                  <a:pt x="277216" y="482843"/>
                  <a:pt x="274732" y="477840"/>
                </a:cubicBezTo>
                <a:lnTo>
                  <a:pt x="243674" y="469084"/>
                </a:lnTo>
                <a:cubicBezTo>
                  <a:pt x="242430" y="469084"/>
                  <a:pt x="241188" y="469084"/>
                  <a:pt x="239946" y="469084"/>
                </a:cubicBezTo>
                <a:close/>
                <a:moveTo>
                  <a:pt x="408906" y="406539"/>
                </a:moveTo>
                <a:cubicBezTo>
                  <a:pt x="403936" y="422801"/>
                  <a:pt x="397724" y="441564"/>
                  <a:pt x="392756" y="457826"/>
                </a:cubicBezTo>
                <a:lnTo>
                  <a:pt x="411390" y="452822"/>
                </a:lnTo>
                <a:cubicBezTo>
                  <a:pt x="412634" y="452822"/>
                  <a:pt x="413876" y="451571"/>
                  <a:pt x="416360" y="451571"/>
                </a:cubicBezTo>
                <a:cubicBezTo>
                  <a:pt x="420088" y="451571"/>
                  <a:pt x="425056" y="452822"/>
                  <a:pt x="428784" y="456575"/>
                </a:cubicBezTo>
                <a:cubicBezTo>
                  <a:pt x="433752" y="460327"/>
                  <a:pt x="436238" y="466582"/>
                  <a:pt x="436238" y="472836"/>
                </a:cubicBezTo>
                <a:lnTo>
                  <a:pt x="436238" y="510363"/>
                </a:lnTo>
                <a:cubicBezTo>
                  <a:pt x="447418" y="505359"/>
                  <a:pt x="457358" y="501607"/>
                  <a:pt x="468538" y="500356"/>
                </a:cubicBezTo>
                <a:cubicBezTo>
                  <a:pt x="472266" y="490349"/>
                  <a:pt x="473508" y="480342"/>
                  <a:pt x="473508" y="469084"/>
                </a:cubicBezTo>
                <a:cubicBezTo>
                  <a:pt x="473508" y="434059"/>
                  <a:pt x="446176" y="406539"/>
                  <a:pt x="410148" y="406539"/>
                </a:cubicBezTo>
                <a:close/>
                <a:moveTo>
                  <a:pt x="362938" y="406539"/>
                </a:moveTo>
                <a:lnTo>
                  <a:pt x="354242" y="497854"/>
                </a:lnTo>
                <a:cubicBezTo>
                  <a:pt x="356728" y="495352"/>
                  <a:pt x="359212" y="491600"/>
                  <a:pt x="361696" y="487847"/>
                </a:cubicBezTo>
                <a:cubicBezTo>
                  <a:pt x="364182" y="480342"/>
                  <a:pt x="367908" y="472836"/>
                  <a:pt x="370394" y="466582"/>
                </a:cubicBezTo>
                <a:cubicBezTo>
                  <a:pt x="372878" y="461578"/>
                  <a:pt x="375362" y="455324"/>
                  <a:pt x="376604" y="449069"/>
                </a:cubicBezTo>
                <a:cubicBezTo>
                  <a:pt x="376604" y="449069"/>
                  <a:pt x="376604" y="449069"/>
                  <a:pt x="376604" y="447819"/>
                </a:cubicBezTo>
                <a:cubicBezTo>
                  <a:pt x="379090" y="442815"/>
                  <a:pt x="381574" y="437811"/>
                  <a:pt x="382816" y="432808"/>
                </a:cubicBezTo>
                <a:cubicBezTo>
                  <a:pt x="382816" y="431557"/>
                  <a:pt x="382816" y="431557"/>
                  <a:pt x="382816" y="431557"/>
                </a:cubicBezTo>
                <a:cubicBezTo>
                  <a:pt x="386544" y="422801"/>
                  <a:pt x="389028" y="414045"/>
                  <a:pt x="390270" y="406539"/>
                </a:cubicBezTo>
                <a:close/>
                <a:moveTo>
                  <a:pt x="268520" y="406539"/>
                </a:moveTo>
                <a:cubicBezTo>
                  <a:pt x="271004" y="414045"/>
                  <a:pt x="273490" y="422801"/>
                  <a:pt x="275974" y="431557"/>
                </a:cubicBezTo>
                <a:cubicBezTo>
                  <a:pt x="275974" y="431557"/>
                  <a:pt x="275974" y="431557"/>
                  <a:pt x="275974" y="432808"/>
                </a:cubicBezTo>
                <a:cubicBezTo>
                  <a:pt x="278460" y="437811"/>
                  <a:pt x="279702" y="442815"/>
                  <a:pt x="280944" y="449069"/>
                </a:cubicBezTo>
                <a:cubicBezTo>
                  <a:pt x="282186" y="449069"/>
                  <a:pt x="282186" y="449069"/>
                  <a:pt x="282186" y="449069"/>
                </a:cubicBezTo>
                <a:cubicBezTo>
                  <a:pt x="284670" y="455324"/>
                  <a:pt x="285914" y="461578"/>
                  <a:pt x="288398" y="466582"/>
                </a:cubicBezTo>
                <a:cubicBezTo>
                  <a:pt x="290882" y="472836"/>
                  <a:pt x="295852" y="480342"/>
                  <a:pt x="298336" y="487847"/>
                </a:cubicBezTo>
                <a:cubicBezTo>
                  <a:pt x="300822" y="492851"/>
                  <a:pt x="303306" y="495352"/>
                  <a:pt x="305790" y="499105"/>
                </a:cubicBezTo>
                <a:lnTo>
                  <a:pt x="295852" y="406539"/>
                </a:lnTo>
                <a:close/>
                <a:moveTo>
                  <a:pt x="248642" y="406539"/>
                </a:moveTo>
                <a:cubicBezTo>
                  <a:pt x="213856" y="406539"/>
                  <a:pt x="185282" y="434059"/>
                  <a:pt x="185282" y="469084"/>
                </a:cubicBezTo>
                <a:cubicBezTo>
                  <a:pt x="185282" y="480342"/>
                  <a:pt x="187768" y="490349"/>
                  <a:pt x="190252" y="500356"/>
                </a:cubicBezTo>
                <a:cubicBezTo>
                  <a:pt x="201434" y="501607"/>
                  <a:pt x="212614" y="505359"/>
                  <a:pt x="222554" y="510363"/>
                </a:cubicBezTo>
                <a:lnTo>
                  <a:pt x="222554" y="472836"/>
                </a:lnTo>
                <a:cubicBezTo>
                  <a:pt x="222554" y="466582"/>
                  <a:pt x="225038" y="460327"/>
                  <a:pt x="231250" y="456575"/>
                </a:cubicBezTo>
                <a:cubicBezTo>
                  <a:pt x="236220" y="452822"/>
                  <a:pt x="241188" y="451571"/>
                  <a:pt x="247400" y="452822"/>
                </a:cubicBezTo>
                <a:lnTo>
                  <a:pt x="267278" y="457826"/>
                </a:lnTo>
                <a:cubicBezTo>
                  <a:pt x="261066" y="441564"/>
                  <a:pt x="256096" y="422801"/>
                  <a:pt x="251128" y="406539"/>
                </a:cubicBezTo>
                <a:close/>
                <a:moveTo>
                  <a:pt x="329396" y="370263"/>
                </a:moveTo>
                <a:cubicBezTo>
                  <a:pt x="319456" y="370263"/>
                  <a:pt x="310760" y="377769"/>
                  <a:pt x="310760" y="387776"/>
                </a:cubicBezTo>
                <a:lnTo>
                  <a:pt x="328154" y="550391"/>
                </a:lnTo>
                <a:cubicBezTo>
                  <a:pt x="328154" y="551642"/>
                  <a:pt x="330638" y="551642"/>
                  <a:pt x="330638" y="550391"/>
                </a:cubicBezTo>
                <a:lnTo>
                  <a:pt x="348030" y="387776"/>
                </a:lnTo>
                <a:cubicBezTo>
                  <a:pt x="348030" y="377769"/>
                  <a:pt x="339334" y="370263"/>
                  <a:pt x="329396" y="370263"/>
                </a:cubicBezTo>
                <a:close/>
                <a:moveTo>
                  <a:pt x="329988" y="171408"/>
                </a:moveTo>
                <a:cubicBezTo>
                  <a:pt x="310896" y="171408"/>
                  <a:pt x="295622" y="186497"/>
                  <a:pt x="295622" y="205359"/>
                </a:cubicBezTo>
                <a:cubicBezTo>
                  <a:pt x="295622" y="224220"/>
                  <a:pt x="310896" y="240566"/>
                  <a:pt x="329988" y="240566"/>
                </a:cubicBezTo>
                <a:cubicBezTo>
                  <a:pt x="349080" y="240566"/>
                  <a:pt x="364352" y="224220"/>
                  <a:pt x="364352" y="205359"/>
                </a:cubicBezTo>
                <a:cubicBezTo>
                  <a:pt x="364352" y="186497"/>
                  <a:pt x="349080" y="171408"/>
                  <a:pt x="329988" y="171408"/>
                </a:cubicBezTo>
                <a:close/>
                <a:moveTo>
                  <a:pt x="329988" y="153804"/>
                </a:moveTo>
                <a:cubicBezTo>
                  <a:pt x="359262" y="153804"/>
                  <a:pt x="382172" y="176438"/>
                  <a:pt x="382172" y="205359"/>
                </a:cubicBezTo>
                <a:cubicBezTo>
                  <a:pt x="382172" y="234279"/>
                  <a:pt x="359262" y="256913"/>
                  <a:pt x="329988" y="256913"/>
                </a:cubicBezTo>
                <a:cubicBezTo>
                  <a:pt x="301986" y="256913"/>
                  <a:pt x="279076" y="234279"/>
                  <a:pt x="279076" y="205359"/>
                </a:cubicBezTo>
                <a:cubicBezTo>
                  <a:pt x="279076" y="176438"/>
                  <a:pt x="301986" y="153804"/>
                  <a:pt x="329988" y="153804"/>
                </a:cubicBezTo>
                <a:close/>
                <a:moveTo>
                  <a:pt x="282186" y="107577"/>
                </a:moveTo>
                <a:cubicBezTo>
                  <a:pt x="263550" y="160114"/>
                  <a:pt x="252370" y="218906"/>
                  <a:pt x="252370" y="278949"/>
                </a:cubicBezTo>
                <a:cubicBezTo>
                  <a:pt x="252370" y="317726"/>
                  <a:pt x="257340" y="354002"/>
                  <a:pt x="264794" y="389027"/>
                </a:cubicBezTo>
                <a:lnTo>
                  <a:pt x="294610" y="389027"/>
                </a:lnTo>
                <a:lnTo>
                  <a:pt x="294610" y="387776"/>
                </a:lnTo>
                <a:cubicBezTo>
                  <a:pt x="294610" y="384023"/>
                  <a:pt x="295852" y="381521"/>
                  <a:pt x="295852" y="377769"/>
                </a:cubicBezTo>
                <a:cubicBezTo>
                  <a:pt x="300822" y="362758"/>
                  <a:pt x="314488" y="352751"/>
                  <a:pt x="329396" y="352751"/>
                </a:cubicBezTo>
                <a:cubicBezTo>
                  <a:pt x="344304" y="352751"/>
                  <a:pt x="356728" y="361507"/>
                  <a:pt x="361696" y="374016"/>
                </a:cubicBezTo>
                <a:cubicBezTo>
                  <a:pt x="364182" y="379020"/>
                  <a:pt x="365424" y="384023"/>
                  <a:pt x="365424" y="387776"/>
                </a:cubicBezTo>
                <a:lnTo>
                  <a:pt x="365424" y="389027"/>
                </a:lnTo>
                <a:lnTo>
                  <a:pt x="395240" y="389027"/>
                </a:lnTo>
                <a:cubicBezTo>
                  <a:pt x="402694" y="354002"/>
                  <a:pt x="406422" y="317726"/>
                  <a:pt x="406422" y="278949"/>
                </a:cubicBezTo>
                <a:cubicBezTo>
                  <a:pt x="406422" y="218906"/>
                  <a:pt x="396482" y="161365"/>
                  <a:pt x="376604" y="107577"/>
                </a:cubicBezTo>
                <a:close/>
                <a:moveTo>
                  <a:pt x="329396" y="17513"/>
                </a:moveTo>
                <a:cubicBezTo>
                  <a:pt x="329396" y="17513"/>
                  <a:pt x="328154" y="17513"/>
                  <a:pt x="328154" y="18764"/>
                </a:cubicBezTo>
                <a:cubicBezTo>
                  <a:pt x="312002" y="40029"/>
                  <a:pt x="299580" y="65046"/>
                  <a:pt x="289640" y="91315"/>
                </a:cubicBezTo>
                <a:lnTo>
                  <a:pt x="370394" y="91315"/>
                </a:lnTo>
                <a:cubicBezTo>
                  <a:pt x="359212" y="65046"/>
                  <a:pt x="346788" y="40029"/>
                  <a:pt x="331880" y="18764"/>
                </a:cubicBezTo>
                <a:cubicBezTo>
                  <a:pt x="330638" y="17513"/>
                  <a:pt x="330638" y="17513"/>
                  <a:pt x="329396" y="17513"/>
                </a:cubicBezTo>
                <a:close/>
                <a:moveTo>
                  <a:pt x="329396" y="0"/>
                </a:moveTo>
                <a:cubicBezTo>
                  <a:pt x="335608" y="0"/>
                  <a:pt x="341820" y="3753"/>
                  <a:pt x="345546" y="8756"/>
                </a:cubicBezTo>
                <a:cubicBezTo>
                  <a:pt x="395240" y="82559"/>
                  <a:pt x="423814" y="178877"/>
                  <a:pt x="423814" y="278949"/>
                </a:cubicBezTo>
                <a:cubicBezTo>
                  <a:pt x="423814" y="317726"/>
                  <a:pt x="418844" y="354002"/>
                  <a:pt x="412634" y="389027"/>
                </a:cubicBezTo>
                <a:cubicBezTo>
                  <a:pt x="454872" y="390278"/>
                  <a:pt x="490902" y="425303"/>
                  <a:pt x="490902" y="469084"/>
                </a:cubicBezTo>
                <a:cubicBezTo>
                  <a:pt x="490902" y="479091"/>
                  <a:pt x="488416" y="490349"/>
                  <a:pt x="487174" y="499105"/>
                </a:cubicBezTo>
                <a:cubicBezTo>
                  <a:pt x="489658" y="499105"/>
                  <a:pt x="492144" y="499105"/>
                  <a:pt x="495870" y="500356"/>
                </a:cubicBezTo>
                <a:cubicBezTo>
                  <a:pt x="531898" y="501607"/>
                  <a:pt x="565442" y="517868"/>
                  <a:pt x="589046" y="545388"/>
                </a:cubicBezTo>
                <a:cubicBezTo>
                  <a:pt x="602712" y="530377"/>
                  <a:pt x="630044" y="494101"/>
                  <a:pt x="647438" y="480342"/>
                </a:cubicBezTo>
                <a:cubicBezTo>
                  <a:pt x="651164" y="477840"/>
                  <a:pt x="656134" y="477840"/>
                  <a:pt x="658618" y="481593"/>
                </a:cubicBezTo>
                <a:cubicBezTo>
                  <a:pt x="662346" y="485345"/>
                  <a:pt x="661104" y="490349"/>
                  <a:pt x="657376" y="492851"/>
                </a:cubicBezTo>
                <a:cubicBezTo>
                  <a:pt x="637498" y="510363"/>
                  <a:pt x="596500" y="564151"/>
                  <a:pt x="596500" y="565402"/>
                </a:cubicBezTo>
                <a:cubicBezTo>
                  <a:pt x="595258" y="566653"/>
                  <a:pt x="591532" y="567904"/>
                  <a:pt x="589046" y="567904"/>
                </a:cubicBezTo>
                <a:cubicBezTo>
                  <a:pt x="586562" y="567904"/>
                  <a:pt x="584078" y="566653"/>
                  <a:pt x="582836" y="565402"/>
                </a:cubicBezTo>
                <a:cubicBezTo>
                  <a:pt x="561716" y="536632"/>
                  <a:pt x="529414" y="519119"/>
                  <a:pt x="494628" y="516617"/>
                </a:cubicBezTo>
                <a:cubicBezTo>
                  <a:pt x="490902" y="516617"/>
                  <a:pt x="485932" y="516617"/>
                  <a:pt x="480962" y="516617"/>
                </a:cubicBezTo>
                <a:cubicBezTo>
                  <a:pt x="472266" y="536632"/>
                  <a:pt x="458600" y="554144"/>
                  <a:pt x="441208" y="565402"/>
                </a:cubicBezTo>
                <a:cubicBezTo>
                  <a:pt x="439964" y="566653"/>
                  <a:pt x="436238" y="567904"/>
                  <a:pt x="433752" y="567904"/>
                </a:cubicBezTo>
                <a:cubicBezTo>
                  <a:pt x="432510" y="567904"/>
                  <a:pt x="430026" y="566653"/>
                  <a:pt x="427542" y="566653"/>
                </a:cubicBezTo>
                <a:cubicBezTo>
                  <a:pt x="422572" y="564151"/>
                  <a:pt x="420088" y="559148"/>
                  <a:pt x="420088" y="554144"/>
                </a:cubicBezTo>
                <a:lnTo>
                  <a:pt x="420088" y="537883"/>
                </a:lnTo>
                <a:cubicBezTo>
                  <a:pt x="413876" y="542886"/>
                  <a:pt x="407664" y="547890"/>
                  <a:pt x="402694" y="552893"/>
                </a:cubicBezTo>
                <a:lnTo>
                  <a:pt x="355484" y="619190"/>
                </a:lnTo>
                <a:cubicBezTo>
                  <a:pt x="355484" y="619190"/>
                  <a:pt x="354242" y="619190"/>
                  <a:pt x="354242" y="620441"/>
                </a:cubicBezTo>
                <a:cubicBezTo>
                  <a:pt x="348030" y="626696"/>
                  <a:pt x="339334" y="630448"/>
                  <a:pt x="329396" y="630448"/>
                </a:cubicBezTo>
                <a:cubicBezTo>
                  <a:pt x="319456" y="630448"/>
                  <a:pt x="310760" y="626696"/>
                  <a:pt x="304548" y="620441"/>
                </a:cubicBezTo>
                <a:cubicBezTo>
                  <a:pt x="304548" y="619190"/>
                  <a:pt x="304548" y="619190"/>
                  <a:pt x="304548" y="619190"/>
                </a:cubicBezTo>
                <a:lnTo>
                  <a:pt x="256096" y="552893"/>
                </a:lnTo>
                <a:cubicBezTo>
                  <a:pt x="251128" y="547890"/>
                  <a:pt x="246158" y="542886"/>
                  <a:pt x="239946" y="537883"/>
                </a:cubicBezTo>
                <a:lnTo>
                  <a:pt x="239946" y="554144"/>
                </a:lnTo>
                <a:cubicBezTo>
                  <a:pt x="239946" y="559148"/>
                  <a:pt x="236220" y="564151"/>
                  <a:pt x="232492" y="566653"/>
                </a:cubicBezTo>
                <a:cubicBezTo>
                  <a:pt x="230008" y="566653"/>
                  <a:pt x="227522" y="567904"/>
                  <a:pt x="225038" y="567904"/>
                </a:cubicBezTo>
                <a:cubicBezTo>
                  <a:pt x="222554" y="567904"/>
                  <a:pt x="220068" y="566653"/>
                  <a:pt x="217584" y="565402"/>
                </a:cubicBezTo>
                <a:cubicBezTo>
                  <a:pt x="200190" y="554144"/>
                  <a:pt x="187768" y="536632"/>
                  <a:pt x="177828" y="516617"/>
                </a:cubicBezTo>
                <a:cubicBezTo>
                  <a:pt x="174102" y="516617"/>
                  <a:pt x="169132" y="516617"/>
                  <a:pt x="162920" y="516617"/>
                </a:cubicBezTo>
                <a:cubicBezTo>
                  <a:pt x="128134" y="519119"/>
                  <a:pt x="97076" y="536632"/>
                  <a:pt x="75956" y="565402"/>
                </a:cubicBezTo>
                <a:cubicBezTo>
                  <a:pt x="74714" y="566653"/>
                  <a:pt x="72228" y="567904"/>
                  <a:pt x="69744" y="567904"/>
                </a:cubicBezTo>
                <a:cubicBezTo>
                  <a:pt x="66016" y="567904"/>
                  <a:pt x="63532" y="566653"/>
                  <a:pt x="62290" y="564151"/>
                </a:cubicBezTo>
                <a:cubicBezTo>
                  <a:pt x="62290" y="564151"/>
                  <a:pt x="23777" y="506610"/>
                  <a:pt x="3899" y="487847"/>
                </a:cubicBezTo>
                <a:cubicBezTo>
                  <a:pt x="-1070" y="485345"/>
                  <a:pt x="-1070" y="480342"/>
                  <a:pt x="2657" y="477840"/>
                </a:cubicBezTo>
                <a:cubicBezTo>
                  <a:pt x="5142" y="472836"/>
                  <a:pt x="11354" y="472836"/>
                  <a:pt x="13838" y="475338"/>
                </a:cubicBezTo>
                <a:cubicBezTo>
                  <a:pt x="31231" y="490349"/>
                  <a:pt x="58562" y="527875"/>
                  <a:pt x="69744" y="545388"/>
                </a:cubicBezTo>
                <a:cubicBezTo>
                  <a:pt x="93348" y="517868"/>
                  <a:pt x="126892" y="501607"/>
                  <a:pt x="162920" y="500356"/>
                </a:cubicBezTo>
                <a:cubicBezTo>
                  <a:pt x="166648" y="499105"/>
                  <a:pt x="169132" y="499105"/>
                  <a:pt x="172860" y="499105"/>
                </a:cubicBezTo>
                <a:cubicBezTo>
                  <a:pt x="170374" y="490349"/>
                  <a:pt x="169132" y="479091"/>
                  <a:pt x="169132" y="469084"/>
                </a:cubicBezTo>
                <a:cubicBezTo>
                  <a:pt x="169132" y="425303"/>
                  <a:pt x="203918" y="390278"/>
                  <a:pt x="247400" y="389027"/>
                </a:cubicBezTo>
                <a:cubicBezTo>
                  <a:pt x="239946" y="354002"/>
                  <a:pt x="236220" y="317726"/>
                  <a:pt x="236220" y="278949"/>
                </a:cubicBezTo>
                <a:cubicBezTo>
                  <a:pt x="236220" y="178877"/>
                  <a:pt x="263550" y="82559"/>
                  <a:pt x="313244" y="8756"/>
                </a:cubicBezTo>
                <a:cubicBezTo>
                  <a:pt x="316972" y="3753"/>
                  <a:pt x="323184" y="0"/>
                  <a:pt x="329396"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4" name="Freeform 700">
            <a:extLst>
              <a:ext uri="{FF2B5EF4-FFF2-40B4-BE49-F238E27FC236}">
                <a16:creationId xmlns:a16="http://schemas.microsoft.com/office/drawing/2014/main" id="{EEF72B58-CE2C-8445-A1BE-77A485DF6268}"/>
              </a:ext>
            </a:extLst>
          </p:cNvPr>
          <p:cNvSpPr>
            <a:spLocks noChangeArrowheads="1"/>
          </p:cNvSpPr>
          <p:nvPr/>
        </p:nvSpPr>
        <p:spPr bwMode="auto">
          <a:xfrm>
            <a:off x="2918272" y="4681416"/>
            <a:ext cx="263666" cy="274652"/>
          </a:xfrm>
          <a:custGeom>
            <a:avLst/>
            <a:gdLst>
              <a:gd name="T0" fmla="*/ 332 w 422"/>
              <a:gd name="T1" fmla="*/ 398 h 442"/>
              <a:gd name="T2" fmla="*/ 242 w 422"/>
              <a:gd name="T3" fmla="*/ 338 h 442"/>
              <a:gd name="T4" fmla="*/ 180 w 422"/>
              <a:gd name="T5" fmla="*/ 339 h 442"/>
              <a:gd name="T6" fmla="*/ 179 w 422"/>
              <a:gd name="T7" fmla="*/ 311 h 442"/>
              <a:gd name="T8" fmla="*/ 241 w 422"/>
              <a:gd name="T9" fmla="*/ 309 h 442"/>
              <a:gd name="T10" fmla="*/ 242 w 422"/>
              <a:gd name="T11" fmla="*/ 338 h 442"/>
              <a:gd name="T12" fmla="*/ 48 w 422"/>
              <a:gd name="T13" fmla="*/ 237 h 442"/>
              <a:gd name="T14" fmla="*/ 47 w 422"/>
              <a:gd name="T15" fmla="*/ 237 h 442"/>
              <a:gd name="T16" fmla="*/ 75 w 422"/>
              <a:gd name="T17" fmla="*/ 92 h 442"/>
              <a:gd name="T18" fmla="*/ 389 w 422"/>
              <a:gd name="T19" fmla="*/ 86 h 442"/>
              <a:gd name="T20" fmla="*/ 404 w 422"/>
              <a:gd name="T21" fmla="*/ 88 h 442"/>
              <a:gd name="T22" fmla="*/ 377 w 422"/>
              <a:gd name="T23" fmla="*/ 233 h 442"/>
              <a:gd name="T24" fmla="*/ 370 w 422"/>
              <a:gd name="T25" fmla="*/ 239 h 442"/>
              <a:gd name="T26" fmla="*/ 369 w 422"/>
              <a:gd name="T27" fmla="*/ 239 h 442"/>
              <a:gd name="T28" fmla="*/ 53 w 422"/>
              <a:gd name="T29" fmla="*/ 239 h 442"/>
              <a:gd name="T30" fmla="*/ 45 w 422"/>
              <a:gd name="T31" fmla="*/ 23 h 442"/>
              <a:gd name="T32" fmla="*/ 131 w 422"/>
              <a:gd name="T33" fmla="*/ 14 h 442"/>
              <a:gd name="T34" fmla="*/ 368 w 422"/>
              <a:gd name="T35" fmla="*/ 46 h 442"/>
              <a:gd name="T36" fmla="*/ 376 w 422"/>
              <a:gd name="T37" fmla="*/ 73 h 442"/>
              <a:gd name="T38" fmla="*/ 62 w 422"/>
              <a:gd name="T39" fmla="*/ 90 h 442"/>
              <a:gd name="T40" fmla="*/ 89 w 422"/>
              <a:gd name="T41" fmla="*/ 428 h 442"/>
              <a:gd name="T42" fmla="*/ 89 w 422"/>
              <a:gd name="T43" fmla="*/ 398 h 442"/>
              <a:gd name="T44" fmla="*/ 378 w 422"/>
              <a:gd name="T45" fmla="*/ 384 h 442"/>
              <a:gd name="T46" fmla="*/ 354 w 422"/>
              <a:gd name="T47" fmla="*/ 317 h 442"/>
              <a:gd name="T48" fmla="*/ 257 w 422"/>
              <a:gd name="T49" fmla="*/ 311 h 442"/>
              <a:gd name="T50" fmla="*/ 217 w 422"/>
              <a:gd name="T51" fmla="*/ 253 h 442"/>
              <a:gd name="T52" fmla="*/ 372 w 422"/>
              <a:gd name="T53" fmla="*/ 252 h 442"/>
              <a:gd name="T54" fmla="*/ 372 w 422"/>
              <a:gd name="T55" fmla="*/ 252 h 442"/>
              <a:gd name="T56" fmla="*/ 373 w 422"/>
              <a:gd name="T57" fmla="*/ 252 h 442"/>
              <a:gd name="T58" fmla="*/ 418 w 422"/>
              <a:gd name="T59" fmla="*/ 92 h 442"/>
              <a:gd name="T60" fmla="*/ 399 w 422"/>
              <a:gd name="T61" fmla="*/ 73 h 442"/>
              <a:gd name="T62" fmla="*/ 389 w 422"/>
              <a:gd name="T63" fmla="*/ 55 h 442"/>
              <a:gd name="T64" fmla="*/ 149 w 422"/>
              <a:gd name="T65" fmla="*/ 10 h 442"/>
              <a:gd name="T66" fmla="*/ 55 w 422"/>
              <a:gd name="T67" fmla="*/ 0 h 442"/>
              <a:gd name="T68" fmla="*/ 32 w 422"/>
              <a:gd name="T69" fmla="*/ 231 h 442"/>
              <a:gd name="T70" fmla="*/ 36 w 422"/>
              <a:gd name="T71" fmla="*/ 243 h 442"/>
              <a:gd name="T72" fmla="*/ 53 w 422"/>
              <a:gd name="T73" fmla="*/ 253 h 442"/>
              <a:gd name="T74" fmla="*/ 180 w 422"/>
              <a:gd name="T75" fmla="*/ 296 h 442"/>
              <a:gd name="T76" fmla="*/ 165 w 422"/>
              <a:gd name="T77" fmla="*/ 317 h 442"/>
              <a:gd name="T78" fmla="*/ 43 w 422"/>
              <a:gd name="T79" fmla="*/ 341 h 442"/>
              <a:gd name="T80" fmla="*/ 11 w 422"/>
              <a:gd name="T81" fmla="*/ 384 h 442"/>
              <a:gd name="T82" fmla="*/ 0 w 422"/>
              <a:gd name="T83" fmla="*/ 430 h 442"/>
              <a:gd name="T84" fmla="*/ 91 w 422"/>
              <a:gd name="T85" fmla="*/ 441 h 442"/>
              <a:gd name="T86" fmla="*/ 102 w 422"/>
              <a:gd name="T87" fmla="*/ 396 h 442"/>
              <a:gd name="T88" fmla="*/ 56 w 422"/>
              <a:gd name="T89" fmla="*/ 341 h 442"/>
              <a:gd name="T90" fmla="*/ 165 w 422"/>
              <a:gd name="T91" fmla="*/ 331 h 442"/>
              <a:gd name="T92" fmla="*/ 180 w 422"/>
              <a:gd name="T93" fmla="*/ 353 h 442"/>
              <a:gd name="T94" fmla="*/ 257 w 422"/>
              <a:gd name="T95" fmla="*/ 338 h 442"/>
              <a:gd name="T96" fmla="*/ 354 w 422"/>
              <a:gd name="T97" fmla="*/ 331 h 442"/>
              <a:gd name="T98" fmla="*/ 330 w 422"/>
              <a:gd name="T99" fmla="*/ 384 h 442"/>
              <a:gd name="T100" fmla="*/ 319 w 422"/>
              <a:gd name="T101" fmla="*/ 430 h 442"/>
              <a:gd name="T102" fmla="*/ 410 w 422"/>
              <a:gd name="T103" fmla="*/ 441 h 442"/>
              <a:gd name="T104" fmla="*/ 421 w 422"/>
              <a:gd name="T105" fmla="*/ 396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2" h="442">
                <a:moveTo>
                  <a:pt x="407" y="428"/>
                </a:moveTo>
                <a:lnTo>
                  <a:pt x="332" y="428"/>
                </a:lnTo>
                <a:lnTo>
                  <a:pt x="332" y="398"/>
                </a:lnTo>
                <a:lnTo>
                  <a:pt x="407" y="398"/>
                </a:lnTo>
                <a:lnTo>
                  <a:pt x="407" y="428"/>
                </a:lnTo>
                <a:close/>
                <a:moveTo>
                  <a:pt x="242" y="338"/>
                </a:moveTo>
                <a:lnTo>
                  <a:pt x="242" y="338"/>
                </a:lnTo>
                <a:cubicBezTo>
                  <a:pt x="242" y="339"/>
                  <a:pt x="242" y="339"/>
                  <a:pt x="241" y="339"/>
                </a:cubicBezTo>
                <a:lnTo>
                  <a:pt x="180" y="339"/>
                </a:lnTo>
                <a:lnTo>
                  <a:pt x="180" y="339"/>
                </a:lnTo>
                <a:cubicBezTo>
                  <a:pt x="179" y="339"/>
                  <a:pt x="179" y="339"/>
                  <a:pt x="179" y="338"/>
                </a:cubicBezTo>
                <a:lnTo>
                  <a:pt x="179" y="311"/>
                </a:lnTo>
                <a:lnTo>
                  <a:pt x="179" y="311"/>
                </a:lnTo>
                <a:cubicBezTo>
                  <a:pt x="179" y="310"/>
                  <a:pt x="179" y="309"/>
                  <a:pt x="180" y="309"/>
                </a:cubicBezTo>
                <a:lnTo>
                  <a:pt x="241" y="309"/>
                </a:lnTo>
                <a:lnTo>
                  <a:pt x="241" y="309"/>
                </a:lnTo>
                <a:cubicBezTo>
                  <a:pt x="242" y="309"/>
                  <a:pt x="242" y="310"/>
                  <a:pt x="242" y="311"/>
                </a:cubicBezTo>
                <a:lnTo>
                  <a:pt x="242" y="338"/>
                </a:lnTo>
                <a:close/>
                <a:moveTo>
                  <a:pt x="48" y="238"/>
                </a:moveTo>
                <a:lnTo>
                  <a:pt x="48" y="238"/>
                </a:lnTo>
                <a:cubicBezTo>
                  <a:pt x="48" y="237"/>
                  <a:pt x="48" y="237"/>
                  <a:pt x="48" y="237"/>
                </a:cubicBezTo>
                <a:lnTo>
                  <a:pt x="48" y="237"/>
                </a:lnTo>
                <a:lnTo>
                  <a:pt x="48" y="237"/>
                </a:lnTo>
                <a:lnTo>
                  <a:pt x="47" y="237"/>
                </a:lnTo>
                <a:lnTo>
                  <a:pt x="47" y="237"/>
                </a:lnTo>
                <a:lnTo>
                  <a:pt x="47" y="236"/>
                </a:lnTo>
                <a:lnTo>
                  <a:pt x="75" y="92"/>
                </a:lnTo>
                <a:lnTo>
                  <a:pt x="75" y="92"/>
                </a:lnTo>
                <a:cubicBezTo>
                  <a:pt x="75" y="90"/>
                  <a:pt x="80" y="86"/>
                  <a:pt x="85" y="86"/>
                </a:cubicBezTo>
                <a:lnTo>
                  <a:pt x="389" y="86"/>
                </a:lnTo>
                <a:lnTo>
                  <a:pt x="399" y="86"/>
                </a:lnTo>
                <a:lnTo>
                  <a:pt x="399" y="86"/>
                </a:lnTo>
                <a:cubicBezTo>
                  <a:pt x="402" y="86"/>
                  <a:pt x="404" y="87"/>
                  <a:pt x="404" y="88"/>
                </a:cubicBezTo>
                <a:lnTo>
                  <a:pt x="404" y="88"/>
                </a:lnTo>
                <a:cubicBezTo>
                  <a:pt x="404" y="89"/>
                  <a:pt x="405" y="89"/>
                  <a:pt x="404" y="90"/>
                </a:cubicBezTo>
                <a:lnTo>
                  <a:pt x="377" y="233"/>
                </a:lnTo>
                <a:lnTo>
                  <a:pt x="377" y="233"/>
                </a:lnTo>
                <a:cubicBezTo>
                  <a:pt x="377" y="236"/>
                  <a:pt x="374" y="238"/>
                  <a:pt x="370" y="239"/>
                </a:cubicBezTo>
                <a:lnTo>
                  <a:pt x="370" y="239"/>
                </a:lnTo>
                <a:lnTo>
                  <a:pt x="369" y="239"/>
                </a:lnTo>
                <a:lnTo>
                  <a:pt x="369" y="239"/>
                </a:lnTo>
                <a:lnTo>
                  <a:pt x="369" y="239"/>
                </a:lnTo>
                <a:cubicBezTo>
                  <a:pt x="368" y="239"/>
                  <a:pt x="368" y="239"/>
                  <a:pt x="367" y="239"/>
                </a:cubicBezTo>
                <a:lnTo>
                  <a:pt x="53" y="239"/>
                </a:lnTo>
                <a:lnTo>
                  <a:pt x="53" y="239"/>
                </a:lnTo>
                <a:cubicBezTo>
                  <a:pt x="50" y="239"/>
                  <a:pt x="48" y="238"/>
                  <a:pt x="48" y="238"/>
                </a:cubicBezTo>
                <a:close/>
                <a:moveTo>
                  <a:pt x="45" y="23"/>
                </a:moveTo>
                <a:lnTo>
                  <a:pt x="45" y="23"/>
                </a:lnTo>
                <a:cubicBezTo>
                  <a:pt x="45" y="18"/>
                  <a:pt x="49" y="14"/>
                  <a:pt x="55" y="14"/>
                </a:cubicBezTo>
                <a:lnTo>
                  <a:pt x="131" y="14"/>
                </a:lnTo>
                <a:lnTo>
                  <a:pt x="131" y="14"/>
                </a:lnTo>
                <a:cubicBezTo>
                  <a:pt x="133" y="14"/>
                  <a:pt x="136" y="16"/>
                  <a:pt x="138" y="18"/>
                </a:cubicBezTo>
                <a:lnTo>
                  <a:pt x="160" y="46"/>
                </a:lnTo>
                <a:lnTo>
                  <a:pt x="368" y="46"/>
                </a:lnTo>
                <a:lnTo>
                  <a:pt x="368" y="46"/>
                </a:lnTo>
                <a:cubicBezTo>
                  <a:pt x="372" y="46"/>
                  <a:pt x="376" y="50"/>
                  <a:pt x="376" y="55"/>
                </a:cubicBezTo>
                <a:lnTo>
                  <a:pt x="376" y="73"/>
                </a:lnTo>
                <a:lnTo>
                  <a:pt x="85" y="73"/>
                </a:lnTo>
                <a:lnTo>
                  <a:pt x="85" y="73"/>
                </a:lnTo>
                <a:cubicBezTo>
                  <a:pt x="74" y="73"/>
                  <a:pt x="64" y="80"/>
                  <a:pt x="62" y="90"/>
                </a:cubicBezTo>
                <a:lnTo>
                  <a:pt x="45" y="176"/>
                </a:lnTo>
                <a:lnTo>
                  <a:pt x="45" y="23"/>
                </a:lnTo>
                <a:close/>
                <a:moveTo>
                  <a:pt x="89" y="428"/>
                </a:moveTo>
                <a:lnTo>
                  <a:pt x="14" y="428"/>
                </a:lnTo>
                <a:lnTo>
                  <a:pt x="14" y="398"/>
                </a:lnTo>
                <a:lnTo>
                  <a:pt x="89" y="398"/>
                </a:lnTo>
                <a:lnTo>
                  <a:pt x="89" y="428"/>
                </a:lnTo>
                <a:close/>
                <a:moveTo>
                  <a:pt x="410" y="384"/>
                </a:moveTo>
                <a:lnTo>
                  <a:pt x="378" y="384"/>
                </a:lnTo>
                <a:lnTo>
                  <a:pt x="378" y="341"/>
                </a:lnTo>
                <a:lnTo>
                  <a:pt x="378" y="341"/>
                </a:lnTo>
                <a:cubicBezTo>
                  <a:pt x="378" y="328"/>
                  <a:pt x="368" y="317"/>
                  <a:pt x="354" y="317"/>
                </a:cubicBezTo>
                <a:lnTo>
                  <a:pt x="257" y="317"/>
                </a:lnTo>
                <a:lnTo>
                  <a:pt x="257" y="311"/>
                </a:lnTo>
                <a:lnTo>
                  <a:pt x="257" y="311"/>
                </a:lnTo>
                <a:cubicBezTo>
                  <a:pt x="257" y="303"/>
                  <a:pt x="250" y="296"/>
                  <a:pt x="241" y="296"/>
                </a:cubicBezTo>
                <a:lnTo>
                  <a:pt x="217" y="296"/>
                </a:lnTo>
                <a:lnTo>
                  <a:pt x="217" y="253"/>
                </a:lnTo>
                <a:lnTo>
                  <a:pt x="367" y="253"/>
                </a:lnTo>
                <a:lnTo>
                  <a:pt x="367" y="253"/>
                </a:lnTo>
                <a:cubicBezTo>
                  <a:pt x="369" y="253"/>
                  <a:pt x="370" y="252"/>
                  <a:pt x="372" y="252"/>
                </a:cubicBezTo>
                <a:lnTo>
                  <a:pt x="372" y="252"/>
                </a:lnTo>
                <a:lnTo>
                  <a:pt x="372" y="252"/>
                </a:lnTo>
                <a:lnTo>
                  <a:pt x="372" y="252"/>
                </a:lnTo>
                <a:lnTo>
                  <a:pt x="373" y="252"/>
                </a:lnTo>
                <a:lnTo>
                  <a:pt x="373" y="252"/>
                </a:lnTo>
                <a:lnTo>
                  <a:pt x="373" y="252"/>
                </a:lnTo>
                <a:cubicBezTo>
                  <a:pt x="382" y="250"/>
                  <a:pt x="389" y="244"/>
                  <a:pt x="390" y="236"/>
                </a:cubicBezTo>
                <a:lnTo>
                  <a:pt x="418" y="92"/>
                </a:lnTo>
                <a:lnTo>
                  <a:pt x="418" y="92"/>
                </a:lnTo>
                <a:cubicBezTo>
                  <a:pt x="419" y="87"/>
                  <a:pt x="418" y="83"/>
                  <a:pt x="415" y="79"/>
                </a:cubicBezTo>
                <a:lnTo>
                  <a:pt x="415" y="79"/>
                </a:lnTo>
                <a:cubicBezTo>
                  <a:pt x="411" y="75"/>
                  <a:pt x="406" y="73"/>
                  <a:pt x="399" y="73"/>
                </a:cubicBezTo>
                <a:lnTo>
                  <a:pt x="389" y="73"/>
                </a:lnTo>
                <a:lnTo>
                  <a:pt x="389" y="55"/>
                </a:lnTo>
                <a:lnTo>
                  <a:pt x="389" y="55"/>
                </a:lnTo>
                <a:cubicBezTo>
                  <a:pt x="389" y="43"/>
                  <a:pt x="379" y="33"/>
                  <a:pt x="368" y="33"/>
                </a:cubicBezTo>
                <a:lnTo>
                  <a:pt x="166" y="33"/>
                </a:lnTo>
                <a:lnTo>
                  <a:pt x="149" y="10"/>
                </a:lnTo>
                <a:lnTo>
                  <a:pt x="149" y="10"/>
                </a:lnTo>
                <a:cubicBezTo>
                  <a:pt x="144" y="4"/>
                  <a:pt x="137" y="0"/>
                  <a:pt x="131" y="0"/>
                </a:cubicBezTo>
                <a:lnTo>
                  <a:pt x="55" y="0"/>
                </a:lnTo>
                <a:lnTo>
                  <a:pt x="55" y="0"/>
                </a:lnTo>
                <a:cubicBezTo>
                  <a:pt x="42" y="0"/>
                  <a:pt x="32" y="11"/>
                  <a:pt x="32" y="23"/>
                </a:cubicBezTo>
                <a:lnTo>
                  <a:pt x="32" y="231"/>
                </a:lnTo>
                <a:lnTo>
                  <a:pt x="32" y="231"/>
                </a:lnTo>
                <a:cubicBezTo>
                  <a:pt x="32" y="235"/>
                  <a:pt x="33" y="240"/>
                  <a:pt x="36" y="243"/>
                </a:cubicBezTo>
                <a:lnTo>
                  <a:pt x="36" y="243"/>
                </a:lnTo>
                <a:cubicBezTo>
                  <a:pt x="36" y="244"/>
                  <a:pt x="37" y="245"/>
                  <a:pt x="38" y="246"/>
                </a:cubicBezTo>
                <a:lnTo>
                  <a:pt x="38" y="246"/>
                </a:lnTo>
                <a:cubicBezTo>
                  <a:pt x="41" y="251"/>
                  <a:pt x="47" y="253"/>
                  <a:pt x="53" y="253"/>
                </a:cubicBezTo>
                <a:lnTo>
                  <a:pt x="204" y="253"/>
                </a:lnTo>
                <a:lnTo>
                  <a:pt x="204" y="296"/>
                </a:lnTo>
                <a:lnTo>
                  <a:pt x="180" y="296"/>
                </a:lnTo>
                <a:lnTo>
                  <a:pt x="180" y="296"/>
                </a:lnTo>
                <a:cubicBezTo>
                  <a:pt x="171" y="296"/>
                  <a:pt x="165" y="303"/>
                  <a:pt x="165" y="311"/>
                </a:cubicBezTo>
                <a:lnTo>
                  <a:pt x="165" y="317"/>
                </a:lnTo>
                <a:lnTo>
                  <a:pt x="67" y="317"/>
                </a:lnTo>
                <a:lnTo>
                  <a:pt x="67" y="317"/>
                </a:lnTo>
                <a:cubicBezTo>
                  <a:pt x="53" y="317"/>
                  <a:pt x="43" y="328"/>
                  <a:pt x="43" y="341"/>
                </a:cubicBezTo>
                <a:lnTo>
                  <a:pt x="43" y="384"/>
                </a:lnTo>
                <a:lnTo>
                  <a:pt x="11" y="384"/>
                </a:lnTo>
                <a:lnTo>
                  <a:pt x="11" y="384"/>
                </a:lnTo>
                <a:cubicBezTo>
                  <a:pt x="5" y="384"/>
                  <a:pt x="0" y="389"/>
                  <a:pt x="0" y="396"/>
                </a:cubicBezTo>
                <a:lnTo>
                  <a:pt x="0" y="430"/>
                </a:lnTo>
                <a:lnTo>
                  <a:pt x="0" y="430"/>
                </a:lnTo>
                <a:cubicBezTo>
                  <a:pt x="0" y="436"/>
                  <a:pt x="5" y="441"/>
                  <a:pt x="11" y="441"/>
                </a:cubicBezTo>
                <a:lnTo>
                  <a:pt x="91" y="441"/>
                </a:lnTo>
                <a:lnTo>
                  <a:pt x="91" y="441"/>
                </a:lnTo>
                <a:cubicBezTo>
                  <a:pt x="97" y="441"/>
                  <a:pt x="102" y="436"/>
                  <a:pt x="102" y="430"/>
                </a:cubicBezTo>
                <a:lnTo>
                  <a:pt x="102" y="396"/>
                </a:lnTo>
                <a:lnTo>
                  <a:pt x="102" y="396"/>
                </a:lnTo>
                <a:cubicBezTo>
                  <a:pt x="102" y="389"/>
                  <a:pt x="97" y="384"/>
                  <a:pt x="91" y="384"/>
                </a:cubicBezTo>
                <a:lnTo>
                  <a:pt x="56" y="384"/>
                </a:lnTo>
                <a:lnTo>
                  <a:pt x="56" y="341"/>
                </a:lnTo>
                <a:lnTo>
                  <a:pt x="56" y="341"/>
                </a:lnTo>
                <a:cubicBezTo>
                  <a:pt x="56" y="336"/>
                  <a:pt x="61" y="331"/>
                  <a:pt x="67" y="331"/>
                </a:cubicBezTo>
                <a:lnTo>
                  <a:pt x="165" y="331"/>
                </a:lnTo>
                <a:lnTo>
                  <a:pt x="165" y="338"/>
                </a:lnTo>
                <a:lnTo>
                  <a:pt x="165" y="338"/>
                </a:lnTo>
                <a:cubicBezTo>
                  <a:pt x="165" y="346"/>
                  <a:pt x="171" y="353"/>
                  <a:pt x="180" y="353"/>
                </a:cubicBezTo>
                <a:lnTo>
                  <a:pt x="241" y="353"/>
                </a:lnTo>
                <a:lnTo>
                  <a:pt x="241" y="353"/>
                </a:lnTo>
                <a:cubicBezTo>
                  <a:pt x="250" y="353"/>
                  <a:pt x="257" y="346"/>
                  <a:pt x="257" y="338"/>
                </a:cubicBezTo>
                <a:lnTo>
                  <a:pt x="257" y="331"/>
                </a:lnTo>
                <a:lnTo>
                  <a:pt x="354" y="331"/>
                </a:lnTo>
                <a:lnTo>
                  <a:pt x="354" y="331"/>
                </a:lnTo>
                <a:cubicBezTo>
                  <a:pt x="360" y="331"/>
                  <a:pt x="365" y="336"/>
                  <a:pt x="365" y="341"/>
                </a:cubicBezTo>
                <a:lnTo>
                  <a:pt x="365" y="384"/>
                </a:lnTo>
                <a:lnTo>
                  <a:pt x="330" y="384"/>
                </a:lnTo>
                <a:lnTo>
                  <a:pt x="330" y="384"/>
                </a:lnTo>
                <a:cubicBezTo>
                  <a:pt x="324" y="384"/>
                  <a:pt x="319" y="389"/>
                  <a:pt x="319" y="396"/>
                </a:cubicBezTo>
                <a:lnTo>
                  <a:pt x="319" y="430"/>
                </a:lnTo>
                <a:lnTo>
                  <a:pt x="319" y="430"/>
                </a:lnTo>
                <a:cubicBezTo>
                  <a:pt x="319" y="436"/>
                  <a:pt x="324" y="441"/>
                  <a:pt x="330" y="441"/>
                </a:cubicBezTo>
                <a:lnTo>
                  <a:pt x="410" y="441"/>
                </a:lnTo>
                <a:lnTo>
                  <a:pt x="410" y="441"/>
                </a:lnTo>
                <a:cubicBezTo>
                  <a:pt x="416" y="441"/>
                  <a:pt x="421" y="436"/>
                  <a:pt x="421" y="430"/>
                </a:cubicBezTo>
                <a:lnTo>
                  <a:pt x="421" y="396"/>
                </a:lnTo>
                <a:lnTo>
                  <a:pt x="421" y="396"/>
                </a:lnTo>
                <a:cubicBezTo>
                  <a:pt x="421" y="389"/>
                  <a:pt x="416" y="384"/>
                  <a:pt x="410" y="384"/>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75" name="Freeform 74">
            <a:extLst>
              <a:ext uri="{FF2B5EF4-FFF2-40B4-BE49-F238E27FC236}">
                <a16:creationId xmlns:a16="http://schemas.microsoft.com/office/drawing/2014/main" id="{3EEAFF50-4975-954D-A30D-F5214A13901E}"/>
              </a:ext>
            </a:extLst>
          </p:cNvPr>
          <p:cNvSpPr>
            <a:spLocks noChangeArrowheads="1"/>
          </p:cNvSpPr>
          <p:nvPr/>
        </p:nvSpPr>
        <p:spPr bwMode="auto">
          <a:xfrm>
            <a:off x="9018299" y="4662191"/>
            <a:ext cx="252055" cy="306986"/>
          </a:xfrm>
          <a:custGeom>
            <a:avLst/>
            <a:gdLst>
              <a:gd name="connsiteX0" fmla="*/ 94016 w 504110"/>
              <a:gd name="connsiteY0" fmla="*/ 232056 h 613971"/>
              <a:gd name="connsiteX1" fmla="*/ 86552 w 504110"/>
              <a:gd name="connsiteY1" fmla="*/ 239538 h 613971"/>
              <a:gd name="connsiteX2" fmla="*/ 94016 w 504110"/>
              <a:gd name="connsiteY2" fmla="*/ 247019 h 613971"/>
              <a:gd name="connsiteX3" fmla="*/ 101480 w 504110"/>
              <a:gd name="connsiteY3" fmla="*/ 239538 h 613971"/>
              <a:gd name="connsiteX4" fmla="*/ 94016 w 504110"/>
              <a:gd name="connsiteY4" fmla="*/ 232056 h 613971"/>
              <a:gd name="connsiteX5" fmla="*/ 290578 w 504110"/>
              <a:gd name="connsiteY5" fmla="*/ 213353 h 613971"/>
              <a:gd name="connsiteX6" fmla="*/ 283114 w 504110"/>
              <a:gd name="connsiteY6" fmla="*/ 220835 h 613971"/>
              <a:gd name="connsiteX7" fmla="*/ 290578 w 504110"/>
              <a:gd name="connsiteY7" fmla="*/ 228316 h 613971"/>
              <a:gd name="connsiteX8" fmla="*/ 298042 w 504110"/>
              <a:gd name="connsiteY8" fmla="*/ 220835 h 613971"/>
              <a:gd name="connsiteX9" fmla="*/ 290578 w 504110"/>
              <a:gd name="connsiteY9" fmla="*/ 213353 h 613971"/>
              <a:gd name="connsiteX10" fmla="*/ 368954 w 504110"/>
              <a:gd name="connsiteY10" fmla="*/ 155997 h 613971"/>
              <a:gd name="connsiteX11" fmla="*/ 312972 w 504110"/>
              <a:gd name="connsiteY11" fmla="*/ 210860 h 613971"/>
              <a:gd name="connsiteX12" fmla="*/ 315460 w 504110"/>
              <a:gd name="connsiteY12" fmla="*/ 220835 h 613971"/>
              <a:gd name="connsiteX13" fmla="*/ 290578 w 504110"/>
              <a:gd name="connsiteY13" fmla="*/ 244525 h 613971"/>
              <a:gd name="connsiteX14" fmla="*/ 265696 w 504110"/>
              <a:gd name="connsiteY14" fmla="*/ 220835 h 613971"/>
              <a:gd name="connsiteX15" fmla="*/ 266940 w 504110"/>
              <a:gd name="connsiteY15" fmla="*/ 213353 h 613971"/>
              <a:gd name="connsiteX16" fmla="*/ 204738 w 504110"/>
              <a:gd name="connsiteY16" fmla="*/ 164725 h 613971"/>
              <a:gd name="connsiteX17" fmla="*/ 192298 w 504110"/>
              <a:gd name="connsiteY17" fmla="*/ 168466 h 613971"/>
              <a:gd name="connsiteX18" fmla="*/ 179856 w 504110"/>
              <a:gd name="connsiteY18" fmla="*/ 165972 h 613971"/>
              <a:gd name="connsiteX19" fmla="*/ 117654 w 504110"/>
              <a:gd name="connsiteY19" fmla="*/ 232056 h 613971"/>
              <a:gd name="connsiteX20" fmla="*/ 118898 w 504110"/>
              <a:gd name="connsiteY20" fmla="*/ 239538 h 613971"/>
              <a:gd name="connsiteX21" fmla="*/ 102724 w 504110"/>
              <a:gd name="connsiteY21" fmla="*/ 261981 h 613971"/>
              <a:gd name="connsiteX22" fmla="*/ 102724 w 504110"/>
              <a:gd name="connsiteY22" fmla="*/ 295647 h 613971"/>
              <a:gd name="connsiteX23" fmla="*/ 371442 w 504110"/>
              <a:gd name="connsiteY23" fmla="*/ 295647 h 613971"/>
              <a:gd name="connsiteX24" fmla="*/ 371442 w 504110"/>
              <a:gd name="connsiteY24" fmla="*/ 155997 h 613971"/>
              <a:gd name="connsiteX25" fmla="*/ 368954 w 504110"/>
              <a:gd name="connsiteY25" fmla="*/ 155997 h 613971"/>
              <a:gd name="connsiteX26" fmla="*/ 192298 w 504110"/>
              <a:gd name="connsiteY26" fmla="*/ 137294 h 613971"/>
              <a:gd name="connsiteX27" fmla="*/ 184832 w 504110"/>
              <a:gd name="connsiteY27" fmla="*/ 144775 h 613971"/>
              <a:gd name="connsiteX28" fmla="*/ 192298 w 504110"/>
              <a:gd name="connsiteY28" fmla="*/ 152257 h 613971"/>
              <a:gd name="connsiteX29" fmla="*/ 199762 w 504110"/>
              <a:gd name="connsiteY29" fmla="*/ 144775 h 613971"/>
              <a:gd name="connsiteX30" fmla="*/ 192298 w 504110"/>
              <a:gd name="connsiteY30" fmla="*/ 137294 h 613971"/>
              <a:gd name="connsiteX31" fmla="*/ 380152 w 504110"/>
              <a:gd name="connsiteY31" fmla="*/ 126072 h 613971"/>
              <a:gd name="connsiteX32" fmla="*/ 372686 w 504110"/>
              <a:gd name="connsiteY32" fmla="*/ 133554 h 613971"/>
              <a:gd name="connsiteX33" fmla="*/ 380152 w 504110"/>
              <a:gd name="connsiteY33" fmla="*/ 141035 h 613971"/>
              <a:gd name="connsiteX34" fmla="*/ 387616 w 504110"/>
              <a:gd name="connsiteY34" fmla="*/ 133554 h 613971"/>
              <a:gd name="connsiteX35" fmla="*/ 380152 w 504110"/>
              <a:gd name="connsiteY35" fmla="*/ 126072 h 613971"/>
              <a:gd name="connsiteX36" fmla="*/ 380152 w 504110"/>
              <a:gd name="connsiteY36" fmla="*/ 109863 h 613971"/>
              <a:gd name="connsiteX37" fmla="*/ 403788 w 504110"/>
              <a:gd name="connsiteY37" fmla="*/ 133554 h 613971"/>
              <a:gd name="connsiteX38" fmla="*/ 388860 w 504110"/>
              <a:gd name="connsiteY38" fmla="*/ 155997 h 613971"/>
              <a:gd name="connsiteX39" fmla="*/ 388860 w 504110"/>
              <a:gd name="connsiteY39" fmla="*/ 295647 h 613971"/>
              <a:gd name="connsiteX40" fmla="*/ 407520 w 504110"/>
              <a:gd name="connsiteY40" fmla="*/ 295647 h 613971"/>
              <a:gd name="connsiteX41" fmla="*/ 416228 w 504110"/>
              <a:gd name="connsiteY41" fmla="*/ 304375 h 613971"/>
              <a:gd name="connsiteX42" fmla="*/ 407520 w 504110"/>
              <a:gd name="connsiteY42" fmla="*/ 311856 h 613971"/>
              <a:gd name="connsiteX43" fmla="*/ 388860 w 504110"/>
              <a:gd name="connsiteY43" fmla="*/ 311856 h 613971"/>
              <a:gd name="connsiteX44" fmla="*/ 85308 w 504110"/>
              <a:gd name="connsiteY44" fmla="*/ 311856 h 613971"/>
              <a:gd name="connsiteX45" fmla="*/ 69134 w 504110"/>
              <a:gd name="connsiteY45" fmla="*/ 311856 h 613971"/>
              <a:gd name="connsiteX46" fmla="*/ 60426 w 504110"/>
              <a:gd name="connsiteY46" fmla="*/ 304375 h 613971"/>
              <a:gd name="connsiteX47" fmla="*/ 69134 w 504110"/>
              <a:gd name="connsiteY47" fmla="*/ 295647 h 613971"/>
              <a:gd name="connsiteX48" fmla="*/ 85308 w 504110"/>
              <a:gd name="connsiteY48" fmla="*/ 295647 h 613971"/>
              <a:gd name="connsiteX49" fmla="*/ 85308 w 504110"/>
              <a:gd name="connsiteY49" fmla="*/ 261981 h 613971"/>
              <a:gd name="connsiteX50" fmla="*/ 69134 w 504110"/>
              <a:gd name="connsiteY50" fmla="*/ 239538 h 613971"/>
              <a:gd name="connsiteX51" fmla="*/ 94016 w 504110"/>
              <a:gd name="connsiteY51" fmla="*/ 215847 h 613971"/>
              <a:gd name="connsiteX52" fmla="*/ 106456 w 504110"/>
              <a:gd name="connsiteY52" fmla="*/ 218341 h 613971"/>
              <a:gd name="connsiteX53" fmla="*/ 168660 w 504110"/>
              <a:gd name="connsiteY53" fmla="*/ 153503 h 613971"/>
              <a:gd name="connsiteX54" fmla="*/ 167416 w 504110"/>
              <a:gd name="connsiteY54" fmla="*/ 144775 h 613971"/>
              <a:gd name="connsiteX55" fmla="*/ 192298 w 504110"/>
              <a:gd name="connsiteY55" fmla="*/ 119838 h 613971"/>
              <a:gd name="connsiteX56" fmla="*/ 217178 w 504110"/>
              <a:gd name="connsiteY56" fmla="*/ 144775 h 613971"/>
              <a:gd name="connsiteX57" fmla="*/ 215934 w 504110"/>
              <a:gd name="connsiteY57" fmla="*/ 152257 h 613971"/>
              <a:gd name="connsiteX58" fmla="*/ 276894 w 504110"/>
              <a:gd name="connsiteY58" fmla="*/ 199638 h 613971"/>
              <a:gd name="connsiteX59" fmla="*/ 290578 w 504110"/>
              <a:gd name="connsiteY59" fmla="*/ 195897 h 613971"/>
              <a:gd name="connsiteX60" fmla="*/ 301774 w 504110"/>
              <a:gd name="connsiteY60" fmla="*/ 198391 h 613971"/>
              <a:gd name="connsiteX61" fmla="*/ 357758 w 504110"/>
              <a:gd name="connsiteY61" fmla="*/ 143529 h 613971"/>
              <a:gd name="connsiteX62" fmla="*/ 355270 w 504110"/>
              <a:gd name="connsiteY62" fmla="*/ 133554 h 613971"/>
              <a:gd name="connsiteX63" fmla="*/ 380152 w 504110"/>
              <a:gd name="connsiteY63" fmla="*/ 109863 h 613971"/>
              <a:gd name="connsiteX64" fmla="*/ 43780 w 504110"/>
              <a:gd name="connsiteY64" fmla="*/ 73777 h 613971"/>
              <a:gd name="connsiteX65" fmla="*/ 43780 w 504110"/>
              <a:gd name="connsiteY65" fmla="*/ 345124 h 613971"/>
              <a:gd name="connsiteX66" fmla="*/ 444066 w 504110"/>
              <a:gd name="connsiteY66" fmla="*/ 345124 h 613971"/>
              <a:gd name="connsiteX67" fmla="*/ 444066 w 504110"/>
              <a:gd name="connsiteY67" fmla="*/ 73777 h 613971"/>
              <a:gd name="connsiteX68" fmla="*/ 243924 w 504110"/>
              <a:gd name="connsiteY68" fmla="*/ 0 h 613971"/>
              <a:gd name="connsiteX69" fmla="*/ 261436 w 504110"/>
              <a:gd name="connsiteY69" fmla="*/ 18757 h 613971"/>
              <a:gd name="connsiteX70" fmla="*/ 252680 w 504110"/>
              <a:gd name="connsiteY70" fmla="*/ 32512 h 613971"/>
              <a:gd name="connsiteX71" fmla="*/ 252680 w 504110"/>
              <a:gd name="connsiteY71" fmla="*/ 57521 h 613971"/>
              <a:gd name="connsiteX72" fmla="*/ 460328 w 504110"/>
              <a:gd name="connsiteY72" fmla="*/ 57521 h 613971"/>
              <a:gd name="connsiteX73" fmla="*/ 496604 w 504110"/>
              <a:gd name="connsiteY73" fmla="*/ 57521 h 613971"/>
              <a:gd name="connsiteX74" fmla="*/ 504110 w 504110"/>
              <a:gd name="connsiteY74" fmla="*/ 65023 h 613971"/>
              <a:gd name="connsiteX75" fmla="*/ 496604 w 504110"/>
              <a:gd name="connsiteY75" fmla="*/ 73777 h 613971"/>
              <a:gd name="connsiteX76" fmla="*/ 460328 w 504110"/>
              <a:gd name="connsiteY76" fmla="*/ 73777 h 613971"/>
              <a:gd name="connsiteX77" fmla="*/ 460328 w 504110"/>
              <a:gd name="connsiteY77" fmla="*/ 362630 h 613971"/>
              <a:gd name="connsiteX78" fmla="*/ 252680 w 504110"/>
              <a:gd name="connsiteY78" fmla="*/ 362630 h 613971"/>
              <a:gd name="connsiteX79" fmla="*/ 252680 w 504110"/>
              <a:gd name="connsiteY79" fmla="*/ 476421 h 613971"/>
              <a:gd name="connsiteX80" fmla="*/ 375268 w 504110"/>
              <a:gd name="connsiteY80" fmla="*/ 582709 h 613971"/>
              <a:gd name="connsiteX81" fmla="*/ 376518 w 504110"/>
              <a:gd name="connsiteY81" fmla="*/ 595214 h 613971"/>
              <a:gd name="connsiteX82" fmla="*/ 369012 w 504110"/>
              <a:gd name="connsiteY82" fmla="*/ 598965 h 613971"/>
              <a:gd name="connsiteX83" fmla="*/ 364010 w 504110"/>
              <a:gd name="connsiteY83" fmla="*/ 596464 h 613971"/>
              <a:gd name="connsiteX84" fmla="*/ 252680 w 504110"/>
              <a:gd name="connsiteY84" fmla="*/ 498929 h 613971"/>
              <a:gd name="connsiteX85" fmla="*/ 252680 w 504110"/>
              <a:gd name="connsiteY85" fmla="*/ 605217 h 613971"/>
              <a:gd name="connsiteX86" fmla="*/ 243924 w 504110"/>
              <a:gd name="connsiteY86" fmla="*/ 613971 h 613971"/>
              <a:gd name="connsiteX87" fmla="*/ 236418 w 504110"/>
              <a:gd name="connsiteY87" fmla="*/ 605217 h 613971"/>
              <a:gd name="connsiteX88" fmla="*/ 236418 w 504110"/>
              <a:gd name="connsiteY88" fmla="*/ 498929 h 613971"/>
              <a:gd name="connsiteX89" fmla="*/ 122586 w 504110"/>
              <a:gd name="connsiteY89" fmla="*/ 596464 h 613971"/>
              <a:gd name="connsiteX90" fmla="*/ 116332 w 504110"/>
              <a:gd name="connsiteY90" fmla="*/ 598965 h 613971"/>
              <a:gd name="connsiteX91" fmla="*/ 111328 w 504110"/>
              <a:gd name="connsiteY91" fmla="*/ 595214 h 613971"/>
              <a:gd name="connsiteX92" fmla="*/ 111328 w 504110"/>
              <a:gd name="connsiteY92" fmla="*/ 582709 h 613971"/>
              <a:gd name="connsiteX93" fmla="*/ 236418 w 504110"/>
              <a:gd name="connsiteY93" fmla="*/ 476421 h 613971"/>
              <a:gd name="connsiteX94" fmla="*/ 236418 w 504110"/>
              <a:gd name="connsiteY94" fmla="*/ 362630 h 613971"/>
              <a:gd name="connsiteX95" fmla="*/ 27518 w 504110"/>
              <a:gd name="connsiteY95" fmla="*/ 362630 h 613971"/>
              <a:gd name="connsiteX96" fmla="*/ 27518 w 504110"/>
              <a:gd name="connsiteY96" fmla="*/ 73777 h 613971"/>
              <a:gd name="connsiteX97" fmla="*/ 7504 w 504110"/>
              <a:gd name="connsiteY97" fmla="*/ 73777 h 613971"/>
              <a:gd name="connsiteX98" fmla="*/ 0 w 504110"/>
              <a:gd name="connsiteY98" fmla="*/ 65023 h 613971"/>
              <a:gd name="connsiteX99" fmla="*/ 7504 w 504110"/>
              <a:gd name="connsiteY99" fmla="*/ 57521 h 613971"/>
              <a:gd name="connsiteX100" fmla="*/ 27518 w 504110"/>
              <a:gd name="connsiteY100" fmla="*/ 57521 h 613971"/>
              <a:gd name="connsiteX101" fmla="*/ 236418 w 504110"/>
              <a:gd name="connsiteY101" fmla="*/ 57521 h 613971"/>
              <a:gd name="connsiteX102" fmla="*/ 236418 w 504110"/>
              <a:gd name="connsiteY102" fmla="*/ 32512 h 613971"/>
              <a:gd name="connsiteX103" fmla="*/ 227662 w 504110"/>
              <a:gd name="connsiteY103" fmla="*/ 18757 h 613971"/>
              <a:gd name="connsiteX104" fmla="*/ 243924 w 504110"/>
              <a:gd name="connsiteY104" fmla="*/ 0 h 613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04110" h="613971">
                <a:moveTo>
                  <a:pt x="94016" y="232056"/>
                </a:moveTo>
                <a:cubicBezTo>
                  <a:pt x="90284" y="232056"/>
                  <a:pt x="86552" y="234550"/>
                  <a:pt x="86552" y="239538"/>
                </a:cubicBezTo>
                <a:cubicBezTo>
                  <a:pt x="86552" y="244525"/>
                  <a:pt x="90284" y="247019"/>
                  <a:pt x="94016" y="247019"/>
                </a:cubicBezTo>
                <a:cubicBezTo>
                  <a:pt x="98992" y="247019"/>
                  <a:pt x="101480" y="244525"/>
                  <a:pt x="101480" y="239538"/>
                </a:cubicBezTo>
                <a:cubicBezTo>
                  <a:pt x="101480" y="234550"/>
                  <a:pt x="98992" y="232056"/>
                  <a:pt x="94016" y="232056"/>
                </a:cubicBezTo>
                <a:close/>
                <a:moveTo>
                  <a:pt x="290578" y="213353"/>
                </a:moveTo>
                <a:cubicBezTo>
                  <a:pt x="286846" y="213353"/>
                  <a:pt x="283114" y="217094"/>
                  <a:pt x="283114" y="220835"/>
                </a:cubicBezTo>
                <a:cubicBezTo>
                  <a:pt x="283114" y="225822"/>
                  <a:pt x="286846" y="228316"/>
                  <a:pt x="290578" y="228316"/>
                </a:cubicBezTo>
                <a:cubicBezTo>
                  <a:pt x="294310" y="228316"/>
                  <a:pt x="298042" y="225822"/>
                  <a:pt x="298042" y="220835"/>
                </a:cubicBezTo>
                <a:cubicBezTo>
                  <a:pt x="298042" y="217094"/>
                  <a:pt x="294310" y="213353"/>
                  <a:pt x="290578" y="213353"/>
                </a:cubicBezTo>
                <a:close/>
                <a:moveTo>
                  <a:pt x="368954" y="155997"/>
                </a:moveTo>
                <a:lnTo>
                  <a:pt x="312972" y="210860"/>
                </a:lnTo>
                <a:cubicBezTo>
                  <a:pt x="314216" y="213353"/>
                  <a:pt x="315460" y="217094"/>
                  <a:pt x="315460" y="220835"/>
                </a:cubicBezTo>
                <a:cubicBezTo>
                  <a:pt x="315460" y="234550"/>
                  <a:pt x="304262" y="244525"/>
                  <a:pt x="290578" y="244525"/>
                </a:cubicBezTo>
                <a:cubicBezTo>
                  <a:pt x="276894" y="244525"/>
                  <a:pt x="265696" y="234550"/>
                  <a:pt x="265696" y="220835"/>
                </a:cubicBezTo>
                <a:cubicBezTo>
                  <a:pt x="265696" y="218341"/>
                  <a:pt x="266940" y="215847"/>
                  <a:pt x="266940" y="213353"/>
                </a:cubicBezTo>
                <a:lnTo>
                  <a:pt x="204738" y="164725"/>
                </a:lnTo>
                <a:cubicBezTo>
                  <a:pt x="201006" y="167219"/>
                  <a:pt x="197274" y="168466"/>
                  <a:pt x="192298" y="168466"/>
                </a:cubicBezTo>
                <a:cubicBezTo>
                  <a:pt x="188564" y="168466"/>
                  <a:pt x="183588" y="168466"/>
                  <a:pt x="179856" y="165972"/>
                </a:cubicBezTo>
                <a:lnTo>
                  <a:pt x="117654" y="232056"/>
                </a:lnTo>
                <a:cubicBezTo>
                  <a:pt x="118898" y="234550"/>
                  <a:pt x="118898" y="237044"/>
                  <a:pt x="118898" y="239538"/>
                </a:cubicBezTo>
                <a:cubicBezTo>
                  <a:pt x="118898" y="250759"/>
                  <a:pt x="112676" y="259488"/>
                  <a:pt x="102724" y="261981"/>
                </a:cubicBezTo>
                <a:lnTo>
                  <a:pt x="102724" y="295647"/>
                </a:lnTo>
                <a:lnTo>
                  <a:pt x="371442" y="295647"/>
                </a:lnTo>
                <a:lnTo>
                  <a:pt x="371442" y="155997"/>
                </a:lnTo>
                <a:cubicBezTo>
                  <a:pt x="370198" y="155997"/>
                  <a:pt x="370198" y="155997"/>
                  <a:pt x="368954" y="155997"/>
                </a:cubicBezTo>
                <a:close/>
                <a:moveTo>
                  <a:pt x="192298" y="137294"/>
                </a:moveTo>
                <a:cubicBezTo>
                  <a:pt x="188564" y="137294"/>
                  <a:pt x="184832" y="141035"/>
                  <a:pt x="184832" y="144775"/>
                </a:cubicBezTo>
                <a:cubicBezTo>
                  <a:pt x="184832" y="148516"/>
                  <a:pt x="188564" y="152257"/>
                  <a:pt x="192298" y="152257"/>
                </a:cubicBezTo>
                <a:cubicBezTo>
                  <a:pt x="197274" y="152257"/>
                  <a:pt x="199762" y="148516"/>
                  <a:pt x="199762" y="144775"/>
                </a:cubicBezTo>
                <a:cubicBezTo>
                  <a:pt x="199762" y="141035"/>
                  <a:pt x="197274" y="137294"/>
                  <a:pt x="192298" y="137294"/>
                </a:cubicBezTo>
                <a:close/>
                <a:moveTo>
                  <a:pt x="380152" y="126072"/>
                </a:moveTo>
                <a:cubicBezTo>
                  <a:pt x="376418" y="126072"/>
                  <a:pt x="372686" y="128566"/>
                  <a:pt x="372686" y="133554"/>
                </a:cubicBezTo>
                <a:cubicBezTo>
                  <a:pt x="372686" y="137294"/>
                  <a:pt x="376418" y="141035"/>
                  <a:pt x="380152" y="141035"/>
                </a:cubicBezTo>
                <a:cubicBezTo>
                  <a:pt x="383884" y="141035"/>
                  <a:pt x="387616" y="137294"/>
                  <a:pt x="387616" y="133554"/>
                </a:cubicBezTo>
                <a:cubicBezTo>
                  <a:pt x="387616" y="128566"/>
                  <a:pt x="383884" y="126072"/>
                  <a:pt x="380152" y="126072"/>
                </a:cubicBezTo>
                <a:close/>
                <a:moveTo>
                  <a:pt x="380152" y="109863"/>
                </a:moveTo>
                <a:cubicBezTo>
                  <a:pt x="393836" y="109863"/>
                  <a:pt x="403788" y="119838"/>
                  <a:pt x="403788" y="133554"/>
                </a:cubicBezTo>
                <a:cubicBezTo>
                  <a:pt x="403788" y="144775"/>
                  <a:pt x="397568" y="153503"/>
                  <a:pt x="388860" y="155997"/>
                </a:cubicBezTo>
                <a:lnTo>
                  <a:pt x="388860" y="295647"/>
                </a:lnTo>
                <a:lnTo>
                  <a:pt x="407520" y="295647"/>
                </a:lnTo>
                <a:cubicBezTo>
                  <a:pt x="412496" y="295647"/>
                  <a:pt x="416228" y="299387"/>
                  <a:pt x="416228" y="304375"/>
                </a:cubicBezTo>
                <a:cubicBezTo>
                  <a:pt x="416228" y="308116"/>
                  <a:pt x="412496" y="311856"/>
                  <a:pt x="407520" y="311856"/>
                </a:cubicBezTo>
                <a:lnTo>
                  <a:pt x="388860" y="311856"/>
                </a:lnTo>
                <a:lnTo>
                  <a:pt x="85308" y="311856"/>
                </a:lnTo>
                <a:lnTo>
                  <a:pt x="69134" y="311856"/>
                </a:lnTo>
                <a:cubicBezTo>
                  <a:pt x="62914" y="311856"/>
                  <a:pt x="60426" y="308116"/>
                  <a:pt x="60426" y="304375"/>
                </a:cubicBezTo>
                <a:cubicBezTo>
                  <a:pt x="60426" y="299387"/>
                  <a:pt x="62914" y="295647"/>
                  <a:pt x="69134" y="295647"/>
                </a:cubicBezTo>
                <a:lnTo>
                  <a:pt x="85308" y="295647"/>
                </a:lnTo>
                <a:lnTo>
                  <a:pt x="85308" y="261981"/>
                </a:lnTo>
                <a:cubicBezTo>
                  <a:pt x="76598" y="259488"/>
                  <a:pt x="69134" y="250759"/>
                  <a:pt x="69134" y="239538"/>
                </a:cubicBezTo>
                <a:cubicBezTo>
                  <a:pt x="69134" y="225822"/>
                  <a:pt x="81576" y="215847"/>
                  <a:pt x="94016" y="215847"/>
                </a:cubicBezTo>
                <a:cubicBezTo>
                  <a:pt x="98992" y="215847"/>
                  <a:pt x="102724" y="217094"/>
                  <a:pt x="106456" y="218341"/>
                </a:cubicBezTo>
                <a:lnTo>
                  <a:pt x="168660" y="153503"/>
                </a:lnTo>
                <a:cubicBezTo>
                  <a:pt x="168660" y="149763"/>
                  <a:pt x="167416" y="147269"/>
                  <a:pt x="167416" y="144775"/>
                </a:cubicBezTo>
                <a:cubicBezTo>
                  <a:pt x="167416" y="131060"/>
                  <a:pt x="178612" y="119838"/>
                  <a:pt x="192298" y="119838"/>
                </a:cubicBezTo>
                <a:cubicBezTo>
                  <a:pt x="205982" y="119838"/>
                  <a:pt x="217178" y="131060"/>
                  <a:pt x="217178" y="144775"/>
                </a:cubicBezTo>
                <a:cubicBezTo>
                  <a:pt x="217178" y="147269"/>
                  <a:pt x="215934" y="149763"/>
                  <a:pt x="215934" y="152257"/>
                </a:cubicBezTo>
                <a:lnTo>
                  <a:pt x="276894" y="199638"/>
                </a:lnTo>
                <a:cubicBezTo>
                  <a:pt x="280626" y="198391"/>
                  <a:pt x="285602" y="195897"/>
                  <a:pt x="290578" y="195897"/>
                </a:cubicBezTo>
                <a:cubicBezTo>
                  <a:pt x="294310" y="195897"/>
                  <a:pt x="298042" y="197144"/>
                  <a:pt x="301774" y="198391"/>
                </a:cubicBezTo>
                <a:lnTo>
                  <a:pt x="357758" y="143529"/>
                </a:lnTo>
                <a:cubicBezTo>
                  <a:pt x="356514" y="141035"/>
                  <a:pt x="355270" y="137294"/>
                  <a:pt x="355270" y="133554"/>
                </a:cubicBezTo>
                <a:cubicBezTo>
                  <a:pt x="355270" y="119838"/>
                  <a:pt x="366466" y="109863"/>
                  <a:pt x="380152" y="109863"/>
                </a:cubicBezTo>
                <a:close/>
                <a:moveTo>
                  <a:pt x="43780" y="73777"/>
                </a:moveTo>
                <a:lnTo>
                  <a:pt x="43780" y="345124"/>
                </a:lnTo>
                <a:lnTo>
                  <a:pt x="444066" y="345124"/>
                </a:lnTo>
                <a:lnTo>
                  <a:pt x="444066" y="73777"/>
                </a:lnTo>
                <a:close/>
                <a:moveTo>
                  <a:pt x="243924" y="0"/>
                </a:moveTo>
                <a:cubicBezTo>
                  <a:pt x="253930" y="0"/>
                  <a:pt x="261436" y="8753"/>
                  <a:pt x="261436" y="18757"/>
                </a:cubicBezTo>
                <a:cubicBezTo>
                  <a:pt x="261436" y="25009"/>
                  <a:pt x="258934" y="30011"/>
                  <a:pt x="252680" y="32512"/>
                </a:cubicBezTo>
                <a:lnTo>
                  <a:pt x="252680" y="57521"/>
                </a:lnTo>
                <a:lnTo>
                  <a:pt x="460328" y="57521"/>
                </a:lnTo>
                <a:lnTo>
                  <a:pt x="496604" y="57521"/>
                </a:lnTo>
                <a:cubicBezTo>
                  <a:pt x="501608" y="57521"/>
                  <a:pt x="504110" y="61272"/>
                  <a:pt x="504110" y="65023"/>
                </a:cubicBezTo>
                <a:cubicBezTo>
                  <a:pt x="504110" y="70025"/>
                  <a:pt x="501608" y="73777"/>
                  <a:pt x="496604" y="73777"/>
                </a:cubicBezTo>
                <a:lnTo>
                  <a:pt x="460328" y="73777"/>
                </a:lnTo>
                <a:lnTo>
                  <a:pt x="460328" y="362630"/>
                </a:lnTo>
                <a:lnTo>
                  <a:pt x="252680" y="362630"/>
                </a:lnTo>
                <a:lnTo>
                  <a:pt x="252680" y="476421"/>
                </a:lnTo>
                <a:lnTo>
                  <a:pt x="375268" y="582709"/>
                </a:lnTo>
                <a:cubicBezTo>
                  <a:pt x="379020" y="586461"/>
                  <a:pt x="379020" y="591462"/>
                  <a:pt x="376518" y="595214"/>
                </a:cubicBezTo>
                <a:cubicBezTo>
                  <a:pt x="374016" y="596464"/>
                  <a:pt x="371514" y="598965"/>
                  <a:pt x="369012" y="598965"/>
                </a:cubicBezTo>
                <a:cubicBezTo>
                  <a:pt x="367762" y="598965"/>
                  <a:pt x="365260" y="597715"/>
                  <a:pt x="364010" y="596464"/>
                </a:cubicBezTo>
                <a:lnTo>
                  <a:pt x="252680" y="498929"/>
                </a:lnTo>
                <a:lnTo>
                  <a:pt x="252680" y="605217"/>
                </a:lnTo>
                <a:cubicBezTo>
                  <a:pt x="252680" y="610219"/>
                  <a:pt x="248926" y="613971"/>
                  <a:pt x="243924" y="613971"/>
                </a:cubicBezTo>
                <a:cubicBezTo>
                  <a:pt x="240170" y="613971"/>
                  <a:pt x="236418" y="610219"/>
                  <a:pt x="236418" y="605217"/>
                </a:cubicBezTo>
                <a:lnTo>
                  <a:pt x="236418" y="498929"/>
                </a:lnTo>
                <a:lnTo>
                  <a:pt x="122586" y="596464"/>
                </a:lnTo>
                <a:cubicBezTo>
                  <a:pt x="121336" y="597715"/>
                  <a:pt x="118834" y="598965"/>
                  <a:pt x="116332" y="598965"/>
                </a:cubicBezTo>
                <a:cubicBezTo>
                  <a:pt x="115082" y="598965"/>
                  <a:pt x="112580" y="596464"/>
                  <a:pt x="111328" y="595214"/>
                </a:cubicBezTo>
                <a:cubicBezTo>
                  <a:pt x="107576" y="591462"/>
                  <a:pt x="107576" y="586461"/>
                  <a:pt x="111328" y="582709"/>
                </a:cubicBezTo>
                <a:lnTo>
                  <a:pt x="236418" y="476421"/>
                </a:lnTo>
                <a:lnTo>
                  <a:pt x="236418" y="362630"/>
                </a:lnTo>
                <a:lnTo>
                  <a:pt x="27518" y="362630"/>
                </a:lnTo>
                <a:lnTo>
                  <a:pt x="27518" y="73777"/>
                </a:lnTo>
                <a:lnTo>
                  <a:pt x="7504" y="73777"/>
                </a:lnTo>
                <a:cubicBezTo>
                  <a:pt x="3752" y="73777"/>
                  <a:pt x="0" y="70025"/>
                  <a:pt x="0" y="65023"/>
                </a:cubicBezTo>
                <a:cubicBezTo>
                  <a:pt x="0" y="61272"/>
                  <a:pt x="3752" y="57521"/>
                  <a:pt x="7504" y="57521"/>
                </a:cubicBezTo>
                <a:lnTo>
                  <a:pt x="27518" y="57521"/>
                </a:lnTo>
                <a:lnTo>
                  <a:pt x="236418" y="57521"/>
                </a:lnTo>
                <a:lnTo>
                  <a:pt x="236418" y="32512"/>
                </a:lnTo>
                <a:cubicBezTo>
                  <a:pt x="230164" y="30011"/>
                  <a:pt x="227662" y="25009"/>
                  <a:pt x="227662" y="18757"/>
                </a:cubicBezTo>
                <a:cubicBezTo>
                  <a:pt x="227662" y="8753"/>
                  <a:pt x="235166" y="0"/>
                  <a:pt x="243924" y="0"/>
                </a:cubicBezTo>
                <a:close/>
              </a:path>
            </a:pathLst>
          </a:cu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76" name="Freeform 75">
            <a:extLst>
              <a:ext uri="{FF2B5EF4-FFF2-40B4-BE49-F238E27FC236}">
                <a16:creationId xmlns:a16="http://schemas.microsoft.com/office/drawing/2014/main" id="{9C2DF75C-4F0D-9D45-9EF8-8D548E64142F}"/>
              </a:ext>
            </a:extLst>
          </p:cNvPr>
          <p:cNvSpPr>
            <a:spLocks noChangeArrowheads="1"/>
          </p:cNvSpPr>
          <p:nvPr/>
        </p:nvSpPr>
        <p:spPr bwMode="auto">
          <a:xfrm>
            <a:off x="1050636" y="347945"/>
            <a:ext cx="340569" cy="290611"/>
          </a:xfrm>
          <a:custGeom>
            <a:avLst/>
            <a:gdLst>
              <a:gd name="connsiteX0" fmla="*/ 470355 w 905109"/>
              <a:gd name="connsiteY0" fmla="*/ 708069 h 772338"/>
              <a:gd name="connsiteX1" fmla="*/ 471117 w 905109"/>
              <a:gd name="connsiteY1" fmla="*/ 708820 h 772338"/>
              <a:gd name="connsiteX2" fmla="*/ 433851 w 905109"/>
              <a:gd name="connsiteY2" fmla="*/ 726094 h 772338"/>
              <a:gd name="connsiteX3" fmla="*/ 432882 w 905109"/>
              <a:gd name="connsiteY3" fmla="*/ 725179 h 772338"/>
              <a:gd name="connsiteX4" fmla="*/ 528627 w 905109"/>
              <a:gd name="connsiteY4" fmla="*/ 681462 h 772338"/>
              <a:gd name="connsiteX5" fmla="*/ 529106 w 905109"/>
              <a:gd name="connsiteY5" fmla="*/ 681941 h 772338"/>
              <a:gd name="connsiteX6" fmla="*/ 492491 w 905109"/>
              <a:gd name="connsiteY6" fmla="*/ 698913 h 772338"/>
              <a:gd name="connsiteX7" fmla="*/ 491837 w 905109"/>
              <a:gd name="connsiteY7" fmla="*/ 698260 h 772338"/>
              <a:gd name="connsiteX8" fmla="*/ 352817 w 905109"/>
              <a:gd name="connsiteY8" fmla="*/ 676457 h 772338"/>
              <a:gd name="connsiteX9" fmla="*/ 342844 w 905109"/>
              <a:gd name="connsiteY9" fmla="*/ 682683 h 772338"/>
              <a:gd name="connsiteX10" fmla="*/ 340350 w 905109"/>
              <a:gd name="connsiteY10" fmla="*/ 690154 h 772338"/>
              <a:gd name="connsiteX11" fmla="*/ 342844 w 905109"/>
              <a:gd name="connsiteY11" fmla="*/ 701361 h 772338"/>
              <a:gd name="connsiteX12" fmla="*/ 345337 w 905109"/>
              <a:gd name="connsiteY12" fmla="*/ 702606 h 772338"/>
              <a:gd name="connsiteX13" fmla="*/ 354064 w 905109"/>
              <a:gd name="connsiteY13" fmla="*/ 708832 h 772338"/>
              <a:gd name="connsiteX14" fmla="*/ 361544 w 905109"/>
              <a:gd name="connsiteY14" fmla="*/ 707587 h 772338"/>
              <a:gd name="connsiteX15" fmla="*/ 372765 w 905109"/>
              <a:gd name="connsiteY15" fmla="*/ 698871 h 772338"/>
              <a:gd name="connsiteX16" fmla="*/ 374011 w 905109"/>
              <a:gd name="connsiteY16" fmla="*/ 697626 h 772338"/>
              <a:gd name="connsiteX17" fmla="*/ 587547 w 905109"/>
              <a:gd name="connsiteY17" fmla="*/ 654560 h 772338"/>
              <a:gd name="connsiteX18" fmla="*/ 587748 w 905109"/>
              <a:gd name="connsiteY18" fmla="*/ 654758 h 772338"/>
              <a:gd name="connsiteX19" fmla="*/ 551246 w 905109"/>
              <a:gd name="connsiteY19" fmla="*/ 671678 h 772338"/>
              <a:gd name="connsiteX20" fmla="*/ 550873 w 905109"/>
              <a:gd name="connsiteY20" fmla="*/ 671305 h 772338"/>
              <a:gd name="connsiteX21" fmla="*/ 315416 w 905109"/>
              <a:gd name="connsiteY21" fmla="*/ 639101 h 772338"/>
              <a:gd name="connsiteX22" fmla="*/ 304196 w 905109"/>
              <a:gd name="connsiteY22" fmla="*/ 647817 h 772338"/>
              <a:gd name="connsiteX23" fmla="*/ 299209 w 905109"/>
              <a:gd name="connsiteY23" fmla="*/ 656534 h 772338"/>
              <a:gd name="connsiteX24" fmla="*/ 301703 w 905109"/>
              <a:gd name="connsiteY24" fmla="*/ 666495 h 772338"/>
              <a:gd name="connsiteX25" fmla="*/ 304196 w 905109"/>
              <a:gd name="connsiteY25" fmla="*/ 668986 h 772338"/>
              <a:gd name="connsiteX26" fmla="*/ 312923 w 905109"/>
              <a:gd name="connsiteY26" fmla="*/ 673967 h 772338"/>
              <a:gd name="connsiteX27" fmla="*/ 322897 w 905109"/>
              <a:gd name="connsiteY27" fmla="*/ 671476 h 772338"/>
              <a:gd name="connsiteX28" fmla="*/ 337857 w 905109"/>
              <a:gd name="connsiteY28" fmla="*/ 660269 h 772338"/>
              <a:gd name="connsiteX29" fmla="*/ 629586 w 905109"/>
              <a:gd name="connsiteY29" fmla="*/ 635365 h 772338"/>
              <a:gd name="connsiteX30" fmla="*/ 614148 w 905109"/>
              <a:gd name="connsiteY30" fmla="*/ 642521 h 772338"/>
              <a:gd name="connsiteX31" fmla="*/ 614022 w 905109"/>
              <a:gd name="connsiteY31" fmla="*/ 642472 h 772338"/>
              <a:gd name="connsiteX32" fmla="*/ 391465 w 905109"/>
              <a:gd name="connsiteY32" fmla="*/ 614197 h 772338"/>
              <a:gd name="connsiteX33" fmla="*/ 407673 w 905109"/>
              <a:gd name="connsiteY33" fmla="*/ 614197 h 772338"/>
              <a:gd name="connsiteX34" fmla="*/ 491837 w 905109"/>
              <a:gd name="connsiteY34" fmla="*/ 698260 h 772338"/>
              <a:gd name="connsiteX35" fmla="*/ 470355 w 905109"/>
              <a:gd name="connsiteY35" fmla="*/ 708069 h 772338"/>
              <a:gd name="connsiteX36" fmla="*/ 391465 w 905109"/>
              <a:gd name="connsiteY36" fmla="*/ 630384 h 772338"/>
              <a:gd name="connsiteX37" fmla="*/ 391465 w 905109"/>
              <a:gd name="connsiteY37" fmla="*/ 614197 h 772338"/>
              <a:gd name="connsiteX38" fmla="*/ 286742 w 905109"/>
              <a:gd name="connsiteY38" fmla="*/ 610461 h 772338"/>
              <a:gd name="connsiteX39" fmla="*/ 287989 w 905109"/>
              <a:gd name="connsiteY39" fmla="*/ 611706 h 772338"/>
              <a:gd name="connsiteX40" fmla="*/ 289235 w 905109"/>
              <a:gd name="connsiteY40" fmla="*/ 614197 h 772338"/>
              <a:gd name="connsiteX41" fmla="*/ 295469 w 905109"/>
              <a:gd name="connsiteY41" fmla="*/ 619178 h 772338"/>
              <a:gd name="connsiteX42" fmla="*/ 435100 w 905109"/>
              <a:gd name="connsiteY42" fmla="*/ 571860 h 772338"/>
              <a:gd name="connsiteX43" fmla="*/ 451307 w 905109"/>
              <a:gd name="connsiteY43" fmla="*/ 571860 h 772338"/>
              <a:gd name="connsiteX44" fmla="*/ 550873 w 905109"/>
              <a:gd name="connsiteY44" fmla="*/ 671305 h 772338"/>
              <a:gd name="connsiteX45" fmla="*/ 528627 w 905109"/>
              <a:gd name="connsiteY45" fmla="*/ 681462 h 772338"/>
              <a:gd name="connsiteX46" fmla="*/ 435100 w 905109"/>
              <a:gd name="connsiteY46" fmla="*/ 588047 h 772338"/>
              <a:gd name="connsiteX47" fmla="*/ 435100 w 905109"/>
              <a:gd name="connsiteY47" fmla="*/ 571860 h 772338"/>
              <a:gd name="connsiteX48" fmla="*/ 477488 w 905109"/>
              <a:gd name="connsiteY48" fmla="*/ 529523 h 772338"/>
              <a:gd name="connsiteX49" fmla="*/ 493695 w 905109"/>
              <a:gd name="connsiteY49" fmla="*/ 529523 h 772338"/>
              <a:gd name="connsiteX50" fmla="*/ 602159 w 905109"/>
              <a:gd name="connsiteY50" fmla="*/ 637856 h 772338"/>
              <a:gd name="connsiteX51" fmla="*/ 614022 w 905109"/>
              <a:gd name="connsiteY51" fmla="*/ 642472 h 772338"/>
              <a:gd name="connsiteX52" fmla="*/ 587547 w 905109"/>
              <a:gd name="connsiteY52" fmla="*/ 654560 h 772338"/>
              <a:gd name="connsiteX53" fmla="*/ 477488 w 905109"/>
              <a:gd name="connsiteY53" fmla="*/ 545710 h 772338"/>
              <a:gd name="connsiteX54" fmla="*/ 477488 w 905109"/>
              <a:gd name="connsiteY54" fmla="*/ 529523 h 772338"/>
              <a:gd name="connsiteX55" fmla="*/ 341130 w 905109"/>
              <a:gd name="connsiteY55" fmla="*/ 369825 h 772338"/>
              <a:gd name="connsiteX56" fmla="*/ 321650 w 905109"/>
              <a:gd name="connsiteY56" fmla="*/ 376362 h 772338"/>
              <a:gd name="connsiteX57" fmla="*/ 231887 w 905109"/>
              <a:gd name="connsiteY57" fmla="*/ 467262 h 772338"/>
              <a:gd name="connsiteX58" fmla="*/ 236874 w 905109"/>
              <a:gd name="connsiteY58" fmla="*/ 528278 h 772338"/>
              <a:gd name="connsiteX59" fmla="*/ 365285 w 905109"/>
              <a:gd name="connsiteY59" fmla="*/ 657779 h 772338"/>
              <a:gd name="connsiteX60" fmla="*/ 407673 w 905109"/>
              <a:gd name="connsiteY60" fmla="*/ 701361 h 772338"/>
              <a:gd name="connsiteX61" fmla="*/ 432882 w 905109"/>
              <a:gd name="connsiteY61" fmla="*/ 725179 h 772338"/>
              <a:gd name="connsiteX62" fmla="*/ 411413 w 905109"/>
              <a:gd name="connsiteY62" fmla="*/ 734982 h 772338"/>
              <a:gd name="connsiteX63" fmla="*/ 391465 w 905109"/>
              <a:gd name="connsiteY63" fmla="*/ 716304 h 772338"/>
              <a:gd name="connsiteX64" fmla="*/ 390219 w 905109"/>
              <a:gd name="connsiteY64" fmla="*/ 713813 h 772338"/>
              <a:gd name="connsiteX65" fmla="*/ 386479 w 905109"/>
              <a:gd name="connsiteY65" fmla="*/ 716304 h 772338"/>
              <a:gd name="connsiteX66" fmla="*/ 386479 w 905109"/>
              <a:gd name="connsiteY66" fmla="*/ 732491 h 772338"/>
              <a:gd name="connsiteX67" fmla="*/ 388972 w 905109"/>
              <a:gd name="connsiteY67" fmla="*/ 736227 h 772338"/>
              <a:gd name="connsiteX68" fmla="*/ 403932 w 905109"/>
              <a:gd name="connsiteY68" fmla="*/ 739963 h 772338"/>
              <a:gd name="connsiteX69" fmla="*/ 433851 w 905109"/>
              <a:gd name="connsiteY69" fmla="*/ 726094 h 772338"/>
              <a:gd name="connsiteX70" fmla="*/ 453801 w 905109"/>
              <a:gd name="connsiteY70" fmla="*/ 744943 h 772338"/>
              <a:gd name="connsiteX71" fmla="*/ 476241 w 905109"/>
              <a:gd name="connsiteY71" fmla="*/ 744943 h 772338"/>
              <a:gd name="connsiteX72" fmla="*/ 479981 w 905109"/>
              <a:gd name="connsiteY72" fmla="*/ 741208 h 772338"/>
              <a:gd name="connsiteX73" fmla="*/ 484968 w 905109"/>
              <a:gd name="connsiteY73" fmla="*/ 730001 h 772338"/>
              <a:gd name="connsiteX74" fmla="*/ 479981 w 905109"/>
              <a:gd name="connsiteY74" fmla="*/ 717549 h 772338"/>
              <a:gd name="connsiteX75" fmla="*/ 471117 w 905109"/>
              <a:gd name="connsiteY75" fmla="*/ 708820 h 772338"/>
              <a:gd name="connsiteX76" fmla="*/ 492491 w 905109"/>
              <a:gd name="connsiteY76" fmla="*/ 698913 h 772338"/>
              <a:gd name="connsiteX77" fmla="*/ 516136 w 905109"/>
              <a:gd name="connsiteY77" fmla="*/ 722530 h 772338"/>
              <a:gd name="connsiteX78" fmla="*/ 541070 w 905109"/>
              <a:gd name="connsiteY78" fmla="*/ 722530 h 772338"/>
              <a:gd name="connsiteX79" fmla="*/ 543563 w 905109"/>
              <a:gd name="connsiteY79" fmla="*/ 720039 h 772338"/>
              <a:gd name="connsiteX80" fmla="*/ 548550 w 905109"/>
              <a:gd name="connsiteY80" fmla="*/ 708832 h 772338"/>
              <a:gd name="connsiteX81" fmla="*/ 543563 w 905109"/>
              <a:gd name="connsiteY81" fmla="*/ 696380 h 772338"/>
              <a:gd name="connsiteX82" fmla="*/ 529106 w 905109"/>
              <a:gd name="connsiteY82" fmla="*/ 681941 h 772338"/>
              <a:gd name="connsiteX83" fmla="*/ 551246 w 905109"/>
              <a:gd name="connsiteY83" fmla="*/ 671678 h 772338"/>
              <a:gd name="connsiteX84" fmla="*/ 559771 w 905109"/>
              <a:gd name="connsiteY84" fmla="*/ 680193 h 772338"/>
              <a:gd name="connsiteX85" fmla="*/ 577224 w 905109"/>
              <a:gd name="connsiteY85" fmla="*/ 698871 h 772338"/>
              <a:gd name="connsiteX86" fmla="*/ 605899 w 905109"/>
              <a:gd name="connsiteY86" fmla="*/ 701361 h 772338"/>
              <a:gd name="connsiteX87" fmla="*/ 608392 w 905109"/>
              <a:gd name="connsiteY87" fmla="*/ 698871 h 772338"/>
              <a:gd name="connsiteX88" fmla="*/ 604652 w 905109"/>
              <a:gd name="connsiteY88" fmla="*/ 671476 h 772338"/>
              <a:gd name="connsiteX89" fmla="*/ 587748 w 905109"/>
              <a:gd name="connsiteY89" fmla="*/ 654758 h 772338"/>
              <a:gd name="connsiteX90" fmla="*/ 614148 w 905109"/>
              <a:gd name="connsiteY90" fmla="*/ 642521 h 772338"/>
              <a:gd name="connsiteX91" fmla="*/ 614158 w 905109"/>
              <a:gd name="connsiteY91" fmla="*/ 642525 h 772338"/>
              <a:gd name="connsiteX92" fmla="*/ 627093 w 905109"/>
              <a:gd name="connsiteY92" fmla="*/ 637856 h 772338"/>
              <a:gd name="connsiteX93" fmla="*/ 629586 w 905109"/>
              <a:gd name="connsiteY93" fmla="*/ 635365 h 772338"/>
              <a:gd name="connsiteX94" fmla="*/ 634573 w 905109"/>
              <a:gd name="connsiteY94" fmla="*/ 622913 h 772338"/>
              <a:gd name="connsiteX95" fmla="*/ 629586 w 905109"/>
              <a:gd name="connsiteY95" fmla="*/ 610461 h 772338"/>
              <a:gd name="connsiteX96" fmla="*/ 563511 w 905109"/>
              <a:gd name="connsiteY96" fmla="*/ 545710 h 772338"/>
              <a:gd name="connsiteX97" fmla="*/ 552290 w 905109"/>
              <a:gd name="connsiteY97" fmla="*/ 533258 h 772338"/>
              <a:gd name="connsiteX98" fmla="*/ 544810 w 905109"/>
              <a:gd name="connsiteY98" fmla="*/ 525787 h 772338"/>
              <a:gd name="connsiteX99" fmla="*/ 441334 w 905109"/>
              <a:gd name="connsiteY99" fmla="*/ 482205 h 772338"/>
              <a:gd name="connsiteX100" fmla="*/ 438840 w 905109"/>
              <a:gd name="connsiteY100" fmla="*/ 482205 h 772338"/>
              <a:gd name="connsiteX101" fmla="*/ 408919 w 905109"/>
              <a:gd name="connsiteY101" fmla="*/ 518316 h 772338"/>
              <a:gd name="connsiteX102" fmla="*/ 362791 w 905109"/>
              <a:gd name="connsiteY102" fmla="*/ 549446 h 772338"/>
              <a:gd name="connsiteX103" fmla="*/ 346584 w 905109"/>
              <a:gd name="connsiteY103" fmla="*/ 546956 h 772338"/>
              <a:gd name="connsiteX104" fmla="*/ 325390 w 905109"/>
              <a:gd name="connsiteY104" fmla="*/ 530768 h 772338"/>
              <a:gd name="connsiteX105" fmla="*/ 317910 w 905109"/>
              <a:gd name="connsiteY105" fmla="*/ 484695 h 772338"/>
              <a:gd name="connsiteX106" fmla="*/ 383985 w 905109"/>
              <a:gd name="connsiteY106" fmla="*/ 393795 h 772338"/>
              <a:gd name="connsiteX107" fmla="*/ 361544 w 905109"/>
              <a:gd name="connsiteY107" fmla="*/ 376362 h 772338"/>
              <a:gd name="connsiteX108" fmla="*/ 341130 w 905109"/>
              <a:gd name="connsiteY108" fmla="*/ 369825 h 772338"/>
              <a:gd name="connsiteX109" fmla="*/ 519097 w 905109"/>
              <a:gd name="connsiteY109" fmla="*/ 354104 h 772338"/>
              <a:gd name="connsiteX110" fmla="*/ 437593 w 905109"/>
              <a:gd name="connsiteY110" fmla="*/ 376362 h 772338"/>
              <a:gd name="connsiteX111" fmla="*/ 435100 w 905109"/>
              <a:gd name="connsiteY111" fmla="*/ 376362 h 772338"/>
              <a:gd name="connsiteX112" fmla="*/ 435100 w 905109"/>
              <a:gd name="connsiteY112" fmla="*/ 377608 h 772338"/>
              <a:gd name="connsiteX113" fmla="*/ 339104 w 905109"/>
              <a:gd name="connsiteY113" fmla="*/ 493412 h 772338"/>
              <a:gd name="connsiteX114" fmla="*/ 342844 w 905109"/>
              <a:gd name="connsiteY114" fmla="*/ 517071 h 772338"/>
              <a:gd name="connsiteX115" fmla="*/ 354064 w 905109"/>
              <a:gd name="connsiteY115" fmla="*/ 525787 h 772338"/>
              <a:gd name="connsiteX116" fmla="*/ 387725 w 905109"/>
              <a:gd name="connsiteY116" fmla="*/ 509599 h 772338"/>
              <a:gd name="connsiteX117" fmla="*/ 425126 w 905109"/>
              <a:gd name="connsiteY117" fmla="*/ 463527 h 772338"/>
              <a:gd name="connsiteX118" fmla="*/ 457541 w 905109"/>
              <a:gd name="connsiteY118" fmla="*/ 467262 h 772338"/>
              <a:gd name="connsiteX119" fmla="*/ 607145 w 905109"/>
              <a:gd name="connsiteY119" fmla="*/ 480960 h 772338"/>
              <a:gd name="connsiteX120" fmla="*/ 623353 w 905109"/>
              <a:gd name="connsiteY120" fmla="*/ 482205 h 772338"/>
              <a:gd name="connsiteX121" fmla="*/ 620859 w 905109"/>
              <a:gd name="connsiteY121" fmla="*/ 498393 h 772338"/>
              <a:gd name="connsiteX122" fmla="*/ 572238 w 905109"/>
              <a:gd name="connsiteY122" fmla="*/ 522052 h 772338"/>
              <a:gd name="connsiteX123" fmla="*/ 623353 w 905109"/>
              <a:gd name="connsiteY123" fmla="*/ 573105 h 772338"/>
              <a:gd name="connsiteX124" fmla="*/ 674468 w 905109"/>
              <a:gd name="connsiteY124" fmla="*/ 533258 h 772338"/>
              <a:gd name="connsiteX125" fmla="*/ 680701 w 905109"/>
              <a:gd name="connsiteY125" fmla="*/ 522052 h 772338"/>
              <a:gd name="connsiteX126" fmla="*/ 676961 w 905109"/>
              <a:gd name="connsiteY126" fmla="*/ 507109 h 772338"/>
              <a:gd name="connsiteX127" fmla="*/ 599665 w 905109"/>
              <a:gd name="connsiteY127" fmla="*/ 405002 h 772338"/>
              <a:gd name="connsiteX128" fmla="*/ 595925 w 905109"/>
              <a:gd name="connsiteY128" fmla="*/ 402512 h 772338"/>
              <a:gd name="connsiteX129" fmla="*/ 593432 w 905109"/>
              <a:gd name="connsiteY129" fmla="*/ 397531 h 772338"/>
              <a:gd name="connsiteX130" fmla="*/ 592185 w 905109"/>
              <a:gd name="connsiteY130" fmla="*/ 396286 h 772338"/>
              <a:gd name="connsiteX131" fmla="*/ 519097 w 905109"/>
              <a:gd name="connsiteY131" fmla="*/ 354104 h 772338"/>
              <a:gd name="connsiteX132" fmla="*/ 653376 w 905109"/>
              <a:gd name="connsiteY132" fmla="*/ 351856 h 772338"/>
              <a:gd name="connsiteX133" fmla="*/ 661690 w 905109"/>
              <a:gd name="connsiteY133" fmla="*/ 353092 h 772338"/>
              <a:gd name="connsiteX134" fmla="*/ 684256 w 905109"/>
              <a:gd name="connsiteY134" fmla="*/ 381518 h 772338"/>
              <a:gd name="connsiteX135" fmla="*/ 683068 w 905109"/>
              <a:gd name="connsiteY135" fmla="*/ 388933 h 772338"/>
              <a:gd name="connsiteX136" fmla="*/ 673567 w 905109"/>
              <a:gd name="connsiteY136" fmla="*/ 396348 h 772338"/>
              <a:gd name="connsiteX137" fmla="*/ 666441 w 905109"/>
              <a:gd name="connsiteY137" fmla="*/ 396348 h 772338"/>
              <a:gd name="connsiteX138" fmla="*/ 643875 w 905109"/>
              <a:gd name="connsiteY138" fmla="*/ 367923 h 772338"/>
              <a:gd name="connsiteX139" fmla="*/ 645063 w 905109"/>
              <a:gd name="connsiteY139" fmla="*/ 359271 h 772338"/>
              <a:gd name="connsiteX140" fmla="*/ 276344 w 905109"/>
              <a:gd name="connsiteY140" fmla="*/ 320198 h 772338"/>
              <a:gd name="connsiteX141" fmla="*/ 283950 w 905109"/>
              <a:gd name="connsiteY141" fmla="*/ 320198 h 772338"/>
              <a:gd name="connsiteX142" fmla="*/ 292823 w 905109"/>
              <a:gd name="connsiteY142" fmla="*/ 329071 h 772338"/>
              <a:gd name="connsiteX143" fmla="*/ 292823 w 905109"/>
              <a:gd name="connsiteY143" fmla="*/ 336677 h 772338"/>
              <a:gd name="connsiteX144" fmla="*/ 266204 w 905109"/>
              <a:gd name="connsiteY144" fmla="*/ 363296 h 772338"/>
              <a:gd name="connsiteX145" fmla="*/ 258598 w 905109"/>
              <a:gd name="connsiteY145" fmla="*/ 363296 h 772338"/>
              <a:gd name="connsiteX146" fmla="*/ 249725 w 905109"/>
              <a:gd name="connsiteY146" fmla="*/ 354423 h 772338"/>
              <a:gd name="connsiteX147" fmla="*/ 249725 w 905109"/>
              <a:gd name="connsiteY147" fmla="*/ 346818 h 772338"/>
              <a:gd name="connsiteX148" fmla="*/ 623675 w 905109"/>
              <a:gd name="connsiteY148" fmla="*/ 313435 h 772338"/>
              <a:gd name="connsiteX149" fmla="*/ 630013 w 905109"/>
              <a:gd name="connsiteY149" fmla="*/ 313435 h 772338"/>
              <a:gd name="connsiteX150" fmla="*/ 640154 w 905109"/>
              <a:gd name="connsiteY150" fmla="*/ 326111 h 772338"/>
              <a:gd name="connsiteX151" fmla="*/ 638887 w 905109"/>
              <a:gd name="connsiteY151" fmla="*/ 331182 h 772338"/>
              <a:gd name="connsiteX152" fmla="*/ 627478 w 905109"/>
              <a:gd name="connsiteY152" fmla="*/ 342591 h 772338"/>
              <a:gd name="connsiteX153" fmla="*/ 621140 w 905109"/>
              <a:gd name="connsiteY153" fmla="*/ 341323 h 772338"/>
              <a:gd name="connsiteX154" fmla="*/ 610998 w 905109"/>
              <a:gd name="connsiteY154" fmla="*/ 329914 h 772338"/>
              <a:gd name="connsiteX155" fmla="*/ 610998 w 905109"/>
              <a:gd name="connsiteY155" fmla="*/ 323576 h 772338"/>
              <a:gd name="connsiteX156" fmla="*/ 284249 w 905109"/>
              <a:gd name="connsiteY156" fmla="*/ 279236 h 772338"/>
              <a:gd name="connsiteX157" fmla="*/ 114697 w 905109"/>
              <a:gd name="connsiteY157" fmla="*/ 448584 h 772338"/>
              <a:gd name="connsiteX158" fmla="*/ 147111 w 905109"/>
              <a:gd name="connsiteY158" fmla="*/ 480960 h 772338"/>
              <a:gd name="connsiteX159" fmla="*/ 184512 w 905109"/>
              <a:gd name="connsiteY159" fmla="*/ 480960 h 772338"/>
              <a:gd name="connsiteX160" fmla="*/ 213187 w 905109"/>
              <a:gd name="connsiteY160" fmla="*/ 451075 h 772338"/>
              <a:gd name="connsiteX161" fmla="*/ 220667 w 905109"/>
              <a:gd name="connsiteY161" fmla="*/ 443604 h 772338"/>
              <a:gd name="connsiteX162" fmla="*/ 299209 w 905109"/>
              <a:gd name="connsiteY162" fmla="*/ 365156 h 772338"/>
              <a:gd name="connsiteX163" fmla="*/ 307936 w 905109"/>
              <a:gd name="connsiteY163" fmla="*/ 358930 h 772338"/>
              <a:gd name="connsiteX164" fmla="*/ 331623 w 905109"/>
              <a:gd name="connsiteY164" fmla="*/ 335270 h 772338"/>
              <a:gd name="connsiteX165" fmla="*/ 331623 w 905109"/>
              <a:gd name="connsiteY165" fmla="*/ 326554 h 772338"/>
              <a:gd name="connsiteX166" fmla="*/ 634573 w 905109"/>
              <a:gd name="connsiteY166" fmla="*/ 276746 h 772338"/>
              <a:gd name="connsiteX167" fmla="*/ 583458 w 905109"/>
              <a:gd name="connsiteY167" fmla="*/ 320328 h 772338"/>
              <a:gd name="connsiteX168" fmla="*/ 580965 w 905109"/>
              <a:gd name="connsiteY168" fmla="*/ 324064 h 772338"/>
              <a:gd name="connsiteX169" fmla="*/ 582211 w 905109"/>
              <a:gd name="connsiteY169" fmla="*/ 327799 h 772338"/>
              <a:gd name="connsiteX170" fmla="*/ 713116 w 905109"/>
              <a:gd name="connsiteY170" fmla="*/ 487186 h 772338"/>
              <a:gd name="connsiteX171" fmla="*/ 731816 w 905109"/>
              <a:gd name="connsiteY171" fmla="*/ 497147 h 772338"/>
              <a:gd name="connsiteX172" fmla="*/ 751764 w 905109"/>
              <a:gd name="connsiteY172" fmla="*/ 490921 h 772338"/>
              <a:gd name="connsiteX173" fmla="*/ 787918 w 905109"/>
              <a:gd name="connsiteY173" fmla="*/ 461036 h 772338"/>
              <a:gd name="connsiteX174" fmla="*/ 881421 w 905109"/>
              <a:gd name="connsiteY174" fmla="*/ 25214 h 772338"/>
              <a:gd name="connsiteX175" fmla="*/ 642053 w 905109"/>
              <a:gd name="connsiteY175" fmla="*/ 239390 h 772338"/>
              <a:gd name="connsiteX176" fmla="*/ 640806 w 905109"/>
              <a:gd name="connsiteY176" fmla="*/ 249351 h 772338"/>
              <a:gd name="connsiteX177" fmla="*/ 728076 w 905109"/>
              <a:gd name="connsiteY177" fmla="*/ 355194 h 772338"/>
              <a:gd name="connsiteX178" fmla="*/ 816592 w 905109"/>
              <a:gd name="connsiteY178" fmla="*/ 461036 h 772338"/>
              <a:gd name="connsiteX179" fmla="*/ 820333 w 905109"/>
              <a:gd name="connsiteY179" fmla="*/ 463527 h 772338"/>
              <a:gd name="connsiteX180" fmla="*/ 824073 w 905109"/>
              <a:gd name="connsiteY180" fmla="*/ 462282 h 772338"/>
              <a:gd name="connsiteX181" fmla="*/ 862721 w 905109"/>
              <a:gd name="connsiteY181" fmla="*/ 416209 h 772338"/>
              <a:gd name="connsiteX182" fmla="*/ 881421 w 905109"/>
              <a:gd name="connsiteY182" fmla="*/ 377608 h 772338"/>
              <a:gd name="connsiteX183" fmla="*/ 22441 w 905109"/>
              <a:gd name="connsiteY183" fmla="*/ 22724 h 772338"/>
              <a:gd name="connsiteX184" fmla="*/ 22441 w 905109"/>
              <a:gd name="connsiteY184" fmla="*/ 353949 h 772338"/>
              <a:gd name="connsiteX185" fmla="*/ 37401 w 905109"/>
              <a:gd name="connsiteY185" fmla="*/ 395041 h 772338"/>
              <a:gd name="connsiteX186" fmla="*/ 77296 w 905109"/>
              <a:gd name="connsiteY186" fmla="*/ 444849 h 772338"/>
              <a:gd name="connsiteX187" fmla="*/ 86023 w 905109"/>
              <a:gd name="connsiteY187" fmla="*/ 444849 h 772338"/>
              <a:gd name="connsiteX188" fmla="*/ 280509 w 905109"/>
              <a:gd name="connsiteY188" fmla="*/ 250596 h 772338"/>
              <a:gd name="connsiteX189" fmla="*/ 281755 w 905109"/>
              <a:gd name="connsiteY189" fmla="*/ 245616 h 772338"/>
              <a:gd name="connsiteX190" fmla="*/ 280509 w 905109"/>
              <a:gd name="connsiteY190" fmla="*/ 241880 h 772338"/>
              <a:gd name="connsiteX191" fmla="*/ 25402 w 905109"/>
              <a:gd name="connsiteY191" fmla="*/ 154 h 772338"/>
              <a:gd name="connsiteX192" fmla="*/ 37401 w 905109"/>
              <a:gd name="connsiteY192" fmla="*/ 5291 h 772338"/>
              <a:gd name="connsiteX193" fmla="*/ 296716 w 905109"/>
              <a:gd name="connsiteY193" fmla="*/ 225692 h 772338"/>
              <a:gd name="connsiteX194" fmla="*/ 304196 w 905109"/>
              <a:gd name="connsiteY194" fmla="*/ 245616 h 772338"/>
              <a:gd name="connsiteX195" fmla="*/ 299209 w 905109"/>
              <a:gd name="connsiteY195" fmla="*/ 263049 h 772338"/>
              <a:gd name="connsiteX196" fmla="*/ 346584 w 905109"/>
              <a:gd name="connsiteY196" fmla="*/ 310366 h 772338"/>
              <a:gd name="connsiteX197" fmla="*/ 349077 w 905109"/>
              <a:gd name="connsiteY197" fmla="*/ 347723 h 772338"/>
              <a:gd name="connsiteX198" fmla="*/ 375258 w 905109"/>
              <a:gd name="connsiteY198" fmla="*/ 358930 h 772338"/>
              <a:gd name="connsiteX199" fmla="*/ 400192 w 905109"/>
              <a:gd name="connsiteY199" fmla="*/ 377608 h 772338"/>
              <a:gd name="connsiteX200" fmla="*/ 420140 w 905109"/>
              <a:gd name="connsiteY200" fmla="*/ 360175 h 772338"/>
              <a:gd name="connsiteX201" fmla="*/ 422633 w 905109"/>
              <a:gd name="connsiteY201" fmla="*/ 358930 h 772338"/>
              <a:gd name="connsiteX202" fmla="*/ 423880 w 905109"/>
              <a:gd name="connsiteY202" fmla="*/ 357684 h 772338"/>
              <a:gd name="connsiteX203" fmla="*/ 569744 w 905109"/>
              <a:gd name="connsiteY203" fmla="*/ 347723 h 772338"/>
              <a:gd name="connsiteX204" fmla="*/ 564757 w 905109"/>
              <a:gd name="connsiteY204" fmla="*/ 341497 h 772338"/>
              <a:gd name="connsiteX205" fmla="*/ 559771 w 905109"/>
              <a:gd name="connsiteY205" fmla="*/ 321573 h 772338"/>
              <a:gd name="connsiteX206" fmla="*/ 568498 w 905109"/>
              <a:gd name="connsiteY206" fmla="*/ 302895 h 772338"/>
              <a:gd name="connsiteX207" fmla="*/ 620859 w 905109"/>
              <a:gd name="connsiteY207" fmla="*/ 259313 h 772338"/>
              <a:gd name="connsiteX208" fmla="*/ 627093 w 905109"/>
              <a:gd name="connsiteY208" fmla="*/ 223202 h 772338"/>
              <a:gd name="connsiteX209" fmla="*/ 868954 w 905109"/>
              <a:gd name="connsiteY209" fmla="*/ 6536 h 772338"/>
              <a:gd name="connsiteX210" fmla="*/ 892641 w 905109"/>
              <a:gd name="connsiteY210" fmla="*/ 5291 h 772338"/>
              <a:gd name="connsiteX211" fmla="*/ 905109 w 905109"/>
              <a:gd name="connsiteY211" fmla="*/ 26459 h 772338"/>
              <a:gd name="connsiteX212" fmla="*/ 905109 w 905109"/>
              <a:gd name="connsiteY212" fmla="*/ 378853 h 772338"/>
              <a:gd name="connsiteX213" fmla="*/ 880174 w 905109"/>
              <a:gd name="connsiteY213" fmla="*/ 431151 h 772338"/>
              <a:gd name="connsiteX214" fmla="*/ 839033 w 905109"/>
              <a:gd name="connsiteY214" fmla="*/ 479715 h 772338"/>
              <a:gd name="connsiteX215" fmla="*/ 820333 w 905109"/>
              <a:gd name="connsiteY215" fmla="*/ 485941 h 772338"/>
              <a:gd name="connsiteX216" fmla="*/ 817839 w 905109"/>
              <a:gd name="connsiteY216" fmla="*/ 484695 h 772338"/>
              <a:gd name="connsiteX217" fmla="*/ 802879 w 905109"/>
              <a:gd name="connsiteY217" fmla="*/ 478469 h 772338"/>
              <a:gd name="connsiteX218" fmla="*/ 766724 w 905109"/>
              <a:gd name="connsiteY218" fmla="*/ 508354 h 772338"/>
              <a:gd name="connsiteX219" fmla="*/ 735557 w 905109"/>
              <a:gd name="connsiteY219" fmla="*/ 519561 h 772338"/>
              <a:gd name="connsiteX220" fmla="*/ 730570 w 905109"/>
              <a:gd name="connsiteY220" fmla="*/ 519561 h 772338"/>
              <a:gd name="connsiteX221" fmla="*/ 701895 w 905109"/>
              <a:gd name="connsiteY221" fmla="*/ 507109 h 772338"/>
              <a:gd name="connsiteX222" fmla="*/ 703142 w 905109"/>
              <a:gd name="connsiteY222" fmla="*/ 524542 h 772338"/>
              <a:gd name="connsiteX223" fmla="*/ 688182 w 905109"/>
              <a:gd name="connsiteY223" fmla="*/ 551936 h 772338"/>
              <a:gd name="connsiteX224" fmla="*/ 639560 w 905109"/>
              <a:gd name="connsiteY224" fmla="*/ 588047 h 772338"/>
              <a:gd name="connsiteX225" fmla="*/ 645794 w 905109"/>
              <a:gd name="connsiteY225" fmla="*/ 594273 h 772338"/>
              <a:gd name="connsiteX226" fmla="*/ 645794 w 905109"/>
              <a:gd name="connsiteY226" fmla="*/ 650308 h 772338"/>
              <a:gd name="connsiteX227" fmla="*/ 643300 w 905109"/>
              <a:gd name="connsiteY227" fmla="*/ 652798 h 772338"/>
              <a:gd name="connsiteX228" fmla="*/ 625846 w 905109"/>
              <a:gd name="connsiteY228" fmla="*/ 662760 h 772338"/>
              <a:gd name="connsiteX229" fmla="*/ 634573 w 905109"/>
              <a:gd name="connsiteY229" fmla="*/ 685173 h 772338"/>
              <a:gd name="connsiteX230" fmla="*/ 624599 w 905109"/>
              <a:gd name="connsiteY230" fmla="*/ 715058 h 772338"/>
              <a:gd name="connsiteX231" fmla="*/ 620859 w 905109"/>
              <a:gd name="connsiteY231" fmla="*/ 717549 h 772338"/>
              <a:gd name="connsiteX232" fmla="*/ 594678 w 905109"/>
              <a:gd name="connsiteY232" fmla="*/ 727510 h 772338"/>
              <a:gd name="connsiteX233" fmla="*/ 590938 w 905109"/>
              <a:gd name="connsiteY233" fmla="*/ 727510 h 772338"/>
              <a:gd name="connsiteX234" fmla="*/ 568498 w 905109"/>
              <a:gd name="connsiteY234" fmla="*/ 720039 h 772338"/>
              <a:gd name="connsiteX235" fmla="*/ 559771 w 905109"/>
              <a:gd name="connsiteY235" fmla="*/ 736227 h 772338"/>
              <a:gd name="connsiteX236" fmla="*/ 556030 w 905109"/>
              <a:gd name="connsiteY236" fmla="*/ 738717 h 772338"/>
              <a:gd name="connsiteX237" fmla="*/ 528603 w 905109"/>
              <a:gd name="connsiteY237" fmla="*/ 749924 h 772338"/>
              <a:gd name="connsiteX238" fmla="*/ 504916 w 905109"/>
              <a:gd name="connsiteY238" fmla="*/ 741208 h 772338"/>
              <a:gd name="connsiteX239" fmla="*/ 496189 w 905109"/>
              <a:gd name="connsiteY239" fmla="*/ 757395 h 772338"/>
              <a:gd name="connsiteX240" fmla="*/ 491202 w 905109"/>
              <a:gd name="connsiteY240" fmla="*/ 761131 h 772338"/>
              <a:gd name="connsiteX241" fmla="*/ 465021 w 905109"/>
              <a:gd name="connsiteY241" fmla="*/ 772338 h 772338"/>
              <a:gd name="connsiteX242" fmla="*/ 437593 w 905109"/>
              <a:gd name="connsiteY242" fmla="*/ 761131 h 772338"/>
              <a:gd name="connsiteX243" fmla="*/ 427620 w 905109"/>
              <a:gd name="connsiteY243" fmla="*/ 751169 h 772338"/>
              <a:gd name="connsiteX244" fmla="*/ 417646 w 905109"/>
              <a:gd name="connsiteY244" fmla="*/ 757395 h 772338"/>
              <a:gd name="connsiteX245" fmla="*/ 398946 w 905109"/>
              <a:gd name="connsiteY245" fmla="*/ 763621 h 772338"/>
              <a:gd name="connsiteX246" fmla="*/ 370271 w 905109"/>
              <a:gd name="connsiteY246" fmla="*/ 749924 h 772338"/>
              <a:gd name="connsiteX247" fmla="*/ 367778 w 905109"/>
              <a:gd name="connsiteY247" fmla="*/ 746189 h 772338"/>
              <a:gd name="connsiteX248" fmla="*/ 360298 w 905109"/>
              <a:gd name="connsiteY248" fmla="*/ 731246 h 772338"/>
              <a:gd name="connsiteX249" fmla="*/ 356558 w 905109"/>
              <a:gd name="connsiteY249" fmla="*/ 731246 h 772338"/>
              <a:gd name="connsiteX250" fmla="*/ 349077 w 905109"/>
              <a:gd name="connsiteY250" fmla="*/ 730001 h 772338"/>
              <a:gd name="connsiteX251" fmla="*/ 326637 w 905109"/>
              <a:gd name="connsiteY251" fmla="*/ 716304 h 772338"/>
              <a:gd name="connsiteX252" fmla="*/ 325390 w 905109"/>
              <a:gd name="connsiteY252" fmla="*/ 715058 h 772338"/>
              <a:gd name="connsiteX253" fmla="*/ 317910 w 905109"/>
              <a:gd name="connsiteY253" fmla="*/ 696380 h 772338"/>
              <a:gd name="connsiteX254" fmla="*/ 315416 w 905109"/>
              <a:gd name="connsiteY254" fmla="*/ 696380 h 772338"/>
              <a:gd name="connsiteX255" fmla="*/ 310429 w 905109"/>
              <a:gd name="connsiteY255" fmla="*/ 696380 h 772338"/>
              <a:gd name="connsiteX256" fmla="*/ 285495 w 905109"/>
              <a:gd name="connsiteY256" fmla="*/ 682683 h 772338"/>
              <a:gd name="connsiteX257" fmla="*/ 284249 w 905109"/>
              <a:gd name="connsiteY257" fmla="*/ 680193 h 772338"/>
              <a:gd name="connsiteX258" fmla="*/ 276768 w 905109"/>
              <a:gd name="connsiteY258" fmla="*/ 652798 h 772338"/>
              <a:gd name="connsiteX259" fmla="*/ 284249 w 905109"/>
              <a:gd name="connsiteY259" fmla="*/ 637856 h 772338"/>
              <a:gd name="connsiteX260" fmla="*/ 271782 w 905109"/>
              <a:gd name="connsiteY260" fmla="*/ 627894 h 772338"/>
              <a:gd name="connsiteX261" fmla="*/ 270535 w 905109"/>
              <a:gd name="connsiteY261" fmla="*/ 625404 h 772338"/>
              <a:gd name="connsiteX262" fmla="*/ 261808 w 905109"/>
              <a:gd name="connsiteY262" fmla="*/ 600499 h 772338"/>
              <a:gd name="connsiteX263" fmla="*/ 264301 w 905109"/>
              <a:gd name="connsiteY263" fmla="*/ 588047 h 772338"/>
              <a:gd name="connsiteX264" fmla="*/ 220667 w 905109"/>
              <a:gd name="connsiteY264" fmla="*/ 544465 h 772338"/>
              <a:gd name="connsiteX265" fmla="*/ 199473 w 905109"/>
              <a:gd name="connsiteY265" fmla="*/ 497147 h 772338"/>
              <a:gd name="connsiteX266" fmla="*/ 165812 w 905109"/>
              <a:gd name="connsiteY266" fmla="*/ 510845 h 772338"/>
              <a:gd name="connsiteX267" fmla="*/ 130904 w 905109"/>
              <a:gd name="connsiteY267" fmla="*/ 495902 h 772338"/>
              <a:gd name="connsiteX268" fmla="*/ 97243 w 905109"/>
              <a:gd name="connsiteY268" fmla="*/ 463527 h 772338"/>
              <a:gd name="connsiteX269" fmla="*/ 82282 w 905109"/>
              <a:gd name="connsiteY269" fmla="*/ 468508 h 772338"/>
              <a:gd name="connsiteX270" fmla="*/ 61088 w 905109"/>
              <a:gd name="connsiteY270" fmla="*/ 461036 h 772338"/>
              <a:gd name="connsiteX271" fmla="*/ 59842 w 905109"/>
              <a:gd name="connsiteY271" fmla="*/ 459791 h 772338"/>
              <a:gd name="connsiteX272" fmla="*/ 18700 w 905109"/>
              <a:gd name="connsiteY272" fmla="*/ 408738 h 772338"/>
              <a:gd name="connsiteX273" fmla="*/ 0 w 905109"/>
              <a:gd name="connsiteY273" fmla="*/ 353949 h 772338"/>
              <a:gd name="connsiteX274" fmla="*/ 0 w 905109"/>
              <a:gd name="connsiteY274" fmla="*/ 22724 h 772338"/>
              <a:gd name="connsiteX275" fmla="*/ 12467 w 905109"/>
              <a:gd name="connsiteY275" fmla="*/ 1555 h 772338"/>
              <a:gd name="connsiteX276" fmla="*/ 25402 w 905109"/>
              <a:gd name="connsiteY276" fmla="*/ 154 h 772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Lst>
            <a:rect l="l" t="t" r="r" b="b"/>
            <a:pathLst>
              <a:path w="905109" h="772338">
                <a:moveTo>
                  <a:pt x="470355" y="708069"/>
                </a:moveTo>
                <a:lnTo>
                  <a:pt x="471117" y="708820"/>
                </a:lnTo>
                <a:lnTo>
                  <a:pt x="433851" y="726094"/>
                </a:lnTo>
                <a:lnTo>
                  <a:pt x="432882" y="725179"/>
                </a:lnTo>
                <a:close/>
                <a:moveTo>
                  <a:pt x="528627" y="681462"/>
                </a:moveTo>
                <a:lnTo>
                  <a:pt x="529106" y="681941"/>
                </a:lnTo>
                <a:lnTo>
                  <a:pt x="492491" y="698913"/>
                </a:lnTo>
                <a:lnTo>
                  <a:pt x="491837" y="698260"/>
                </a:lnTo>
                <a:close/>
                <a:moveTo>
                  <a:pt x="352817" y="676457"/>
                </a:moveTo>
                <a:lnTo>
                  <a:pt x="342844" y="682683"/>
                </a:lnTo>
                <a:cubicBezTo>
                  <a:pt x="340350" y="685173"/>
                  <a:pt x="340350" y="688909"/>
                  <a:pt x="340350" y="690154"/>
                </a:cubicBezTo>
                <a:cubicBezTo>
                  <a:pt x="340350" y="693890"/>
                  <a:pt x="340350" y="697626"/>
                  <a:pt x="342844" y="701361"/>
                </a:cubicBezTo>
                <a:lnTo>
                  <a:pt x="345337" y="702606"/>
                </a:lnTo>
                <a:cubicBezTo>
                  <a:pt x="347831" y="706342"/>
                  <a:pt x="350324" y="708832"/>
                  <a:pt x="354064" y="708832"/>
                </a:cubicBezTo>
                <a:cubicBezTo>
                  <a:pt x="356558" y="708832"/>
                  <a:pt x="359051" y="708832"/>
                  <a:pt x="361544" y="707587"/>
                </a:cubicBezTo>
                <a:lnTo>
                  <a:pt x="372765" y="698871"/>
                </a:lnTo>
                <a:lnTo>
                  <a:pt x="374011" y="697626"/>
                </a:lnTo>
                <a:close/>
                <a:moveTo>
                  <a:pt x="587547" y="654560"/>
                </a:moveTo>
                <a:lnTo>
                  <a:pt x="587748" y="654758"/>
                </a:lnTo>
                <a:lnTo>
                  <a:pt x="551246" y="671678"/>
                </a:lnTo>
                <a:lnTo>
                  <a:pt x="550873" y="671305"/>
                </a:lnTo>
                <a:close/>
                <a:moveTo>
                  <a:pt x="315416" y="639101"/>
                </a:moveTo>
                <a:lnTo>
                  <a:pt x="304196" y="647817"/>
                </a:lnTo>
                <a:cubicBezTo>
                  <a:pt x="301703" y="650308"/>
                  <a:pt x="299209" y="652798"/>
                  <a:pt x="299209" y="656534"/>
                </a:cubicBezTo>
                <a:cubicBezTo>
                  <a:pt x="299209" y="659024"/>
                  <a:pt x="299209" y="662760"/>
                  <a:pt x="301703" y="666495"/>
                </a:cubicBezTo>
                <a:lnTo>
                  <a:pt x="304196" y="668986"/>
                </a:lnTo>
                <a:cubicBezTo>
                  <a:pt x="306689" y="671476"/>
                  <a:pt x="310429" y="672721"/>
                  <a:pt x="312923" y="673967"/>
                </a:cubicBezTo>
                <a:cubicBezTo>
                  <a:pt x="316663" y="675212"/>
                  <a:pt x="319156" y="672721"/>
                  <a:pt x="322897" y="671476"/>
                </a:cubicBezTo>
                <a:lnTo>
                  <a:pt x="337857" y="660269"/>
                </a:lnTo>
                <a:close/>
                <a:moveTo>
                  <a:pt x="629586" y="635365"/>
                </a:moveTo>
                <a:lnTo>
                  <a:pt x="614148" y="642521"/>
                </a:lnTo>
                <a:lnTo>
                  <a:pt x="614022" y="642472"/>
                </a:lnTo>
                <a:close/>
                <a:moveTo>
                  <a:pt x="391465" y="614197"/>
                </a:moveTo>
                <a:cubicBezTo>
                  <a:pt x="396452" y="610461"/>
                  <a:pt x="403932" y="610461"/>
                  <a:pt x="407673" y="614197"/>
                </a:cubicBezTo>
                <a:lnTo>
                  <a:pt x="491837" y="698260"/>
                </a:lnTo>
                <a:lnTo>
                  <a:pt x="470355" y="708069"/>
                </a:lnTo>
                <a:lnTo>
                  <a:pt x="391465" y="630384"/>
                </a:lnTo>
                <a:cubicBezTo>
                  <a:pt x="388972" y="625404"/>
                  <a:pt x="388972" y="619178"/>
                  <a:pt x="391465" y="614197"/>
                </a:cubicBezTo>
                <a:close/>
                <a:moveTo>
                  <a:pt x="286742" y="610461"/>
                </a:moveTo>
                <a:cubicBezTo>
                  <a:pt x="287989" y="611706"/>
                  <a:pt x="287989" y="611706"/>
                  <a:pt x="287989" y="611706"/>
                </a:cubicBezTo>
                <a:lnTo>
                  <a:pt x="289235" y="614197"/>
                </a:lnTo>
                <a:cubicBezTo>
                  <a:pt x="290482" y="616687"/>
                  <a:pt x="292976" y="617932"/>
                  <a:pt x="295469" y="619178"/>
                </a:cubicBezTo>
                <a:close/>
                <a:moveTo>
                  <a:pt x="435100" y="571860"/>
                </a:moveTo>
                <a:cubicBezTo>
                  <a:pt x="438840" y="566879"/>
                  <a:pt x="447567" y="566879"/>
                  <a:pt x="451307" y="571860"/>
                </a:cubicBezTo>
                <a:lnTo>
                  <a:pt x="550873" y="671305"/>
                </a:lnTo>
                <a:lnTo>
                  <a:pt x="528627" y="681462"/>
                </a:lnTo>
                <a:lnTo>
                  <a:pt x="435100" y="588047"/>
                </a:lnTo>
                <a:cubicBezTo>
                  <a:pt x="431360" y="583067"/>
                  <a:pt x="431360" y="576841"/>
                  <a:pt x="435100" y="571860"/>
                </a:cubicBezTo>
                <a:close/>
                <a:moveTo>
                  <a:pt x="477488" y="529523"/>
                </a:moveTo>
                <a:cubicBezTo>
                  <a:pt x="482475" y="524542"/>
                  <a:pt x="489955" y="524542"/>
                  <a:pt x="493695" y="529523"/>
                </a:cubicBezTo>
                <a:lnTo>
                  <a:pt x="602159" y="637856"/>
                </a:lnTo>
                <a:lnTo>
                  <a:pt x="614022" y="642472"/>
                </a:lnTo>
                <a:lnTo>
                  <a:pt x="587547" y="654560"/>
                </a:lnTo>
                <a:lnTo>
                  <a:pt x="477488" y="545710"/>
                </a:lnTo>
                <a:cubicBezTo>
                  <a:pt x="473748" y="540730"/>
                  <a:pt x="473748" y="533258"/>
                  <a:pt x="477488" y="529523"/>
                </a:cubicBezTo>
                <a:close/>
                <a:moveTo>
                  <a:pt x="341130" y="369825"/>
                </a:moveTo>
                <a:cubicBezTo>
                  <a:pt x="334117" y="369825"/>
                  <a:pt x="327260" y="372004"/>
                  <a:pt x="321650" y="376362"/>
                </a:cubicBezTo>
                <a:lnTo>
                  <a:pt x="231887" y="467262"/>
                </a:lnTo>
                <a:cubicBezTo>
                  <a:pt x="218173" y="484695"/>
                  <a:pt x="219420" y="512090"/>
                  <a:pt x="236874" y="528278"/>
                </a:cubicBezTo>
                <a:lnTo>
                  <a:pt x="365285" y="657779"/>
                </a:lnTo>
                <a:lnTo>
                  <a:pt x="407673" y="701361"/>
                </a:lnTo>
                <a:lnTo>
                  <a:pt x="432882" y="725179"/>
                </a:lnTo>
                <a:lnTo>
                  <a:pt x="411413" y="734982"/>
                </a:lnTo>
                <a:lnTo>
                  <a:pt x="391465" y="716304"/>
                </a:lnTo>
                <a:lnTo>
                  <a:pt x="390219" y="713813"/>
                </a:lnTo>
                <a:lnTo>
                  <a:pt x="386479" y="716304"/>
                </a:lnTo>
                <a:cubicBezTo>
                  <a:pt x="382738" y="720039"/>
                  <a:pt x="381492" y="727510"/>
                  <a:pt x="386479" y="732491"/>
                </a:cubicBezTo>
                <a:lnTo>
                  <a:pt x="388972" y="736227"/>
                </a:lnTo>
                <a:cubicBezTo>
                  <a:pt x="392712" y="741208"/>
                  <a:pt x="400192" y="743698"/>
                  <a:pt x="403932" y="739963"/>
                </a:cubicBezTo>
                <a:lnTo>
                  <a:pt x="433851" y="726094"/>
                </a:lnTo>
                <a:lnTo>
                  <a:pt x="453801" y="744943"/>
                </a:lnTo>
                <a:cubicBezTo>
                  <a:pt x="458787" y="751169"/>
                  <a:pt x="470008" y="751169"/>
                  <a:pt x="476241" y="744943"/>
                </a:cubicBezTo>
                <a:lnTo>
                  <a:pt x="479981" y="741208"/>
                </a:lnTo>
                <a:cubicBezTo>
                  <a:pt x="483722" y="737472"/>
                  <a:pt x="484968" y="733737"/>
                  <a:pt x="484968" y="730001"/>
                </a:cubicBezTo>
                <a:cubicBezTo>
                  <a:pt x="484968" y="725020"/>
                  <a:pt x="483722" y="721284"/>
                  <a:pt x="479981" y="717549"/>
                </a:cubicBezTo>
                <a:lnTo>
                  <a:pt x="471117" y="708820"/>
                </a:lnTo>
                <a:lnTo>
                  <a:pt x="492491" y="698913"/>
                </a:lnTo>
                <a:lnTo>
                  <a:pt x="516136" y="722530"/>
                </a:lnTo>
                <a:cubicBezTo>
                  <a:pt x="523616" y="730001"/>
                  <a:pt x="534837" y="730001"/>
                  <a:pt x="541070" y="722530"/>
                </a:cubicBezTo>
                <a:lnTo>
                  <a:pt x="543563" y="720039"/>
                </a:lnTo>
                <a:cubicBezTo>
                  <a:pt x="547304" y="717549"/>
                  <a:pt x="548550" y="712568"/>
                  <a:pt x="548550" y="708832"/>
                </a:cubicBezTo>
                <a:cubicBezTo>
                  <a:pt x="548550" y="703852"/>
                  <a:pt x="547304" y="698871"/>
                  <a:pt x="543563" y="696380"/>
                </a:cubicBezTo>
                <a:lnTo>
                  <a:pt x="529106" y="681941"/>
                </a:lnTo>
                <a:lnTo>
                  <a:pt x="551246" y="671678"/>
                </a:lnTo>
                <a:lnTo>
                  <a:pt x="559771" y="680193"/>
                </a:lnTo>
                <a:lnTo>
                  <a:pt x="577224" y="698871"/>
                </a:lnTo>
                <a:cubicBezTo>
                  <a:pt x="585951" y="706342"/>
                  <a:pt x="598418" y="708832"/>
                  <a:pt x="605899" y="701361"/>
                </a:cubicBezTo>
                <a:lnTo>
                  <a:pt x="608392" y="698871"/>
                </a:lnTo>
                <a:cubicBezTo>
                  <a:pt x="614626" y="692645"/>
                  <a:pt x="613379" y="678947"/>
                  <a:pt x="604652" y="671476"/>
                </a:cubicBezTo>
                <a:lnTo>
                  <a:pt x="587748" y="654758"/>
                </a:lnTo>
                <a:lnTo>
                  <a:pt x="614148" y="642521"/>
                </a:lnTo>
                <a:lnTo>
                  <a:pt x="614158" y="642525"/>
                </a:lnTo>
                <a:cubicBezTo>
                  <a:pt x="618677" y="642525"/>
                  <a:pt x="623353" y="640969"/>
                  <a:pt x="627093" y="637856"/>
                </a:cubicBezTo>
                <a:lnTo>
                  <a:pt x="629586" y="635365"/>
                </a:lnTo>
                <a:cubicBezTo>
                  <a:pt x="632080" y="631630"/>
                  <a:pt x="634573" y="627894"/>
                  <a:pt x="634573" y="622913"/>
                </a:cubicBezTo>
                <a:cubicBezTo>
                  <a:pt x="634573" y="617932"/>
                  <a:pt x="632080" y="614197"/>
                  <a:pt x="629586" y="610461"/>
                </a:cubicBezTo>
                <a:lnTo>
                  <a:pt x="563511" y="545710"/>
                </a:lnTo>
                <a:lnTo>
                  <a:pt x="552290" y="533258"/>
                </a:lnTo>
                <a:lnTo>
                  <a:pt x="544810" y="525787"/>
                </a:lnTo>
                <a:cubicBezTo>
                  <a:pt x="506162" y="527032"/>
                  <a:pt x="468761" y="512090"/>
                  <a:pt x="441334" y="482205"/>
                </a:cubicBezTo>
                <a:cubicBezTo>
                  <a:pt x="441334" y="480960"/>
                  <a:pt x="438840" y="480960"/>
                  <a:pt x="438840" y="482205"/>
                </a:cubicBezTo>
                <a:cubicBezTo>
                  <a:pt x="430113" y="488431"/>
                  <a:pt x="415153" y="500883"/>
                  <a:pt x="408919" y="518316"/>
                </a:cubicBezTo>
                <a:cubicBezTo>
                  <a:pt x="402686" y="536994"/>
                  <a:pt x="382738" y="549446"/>
                  <a:pt x="362791" y="549446"/>
                </a:cubicBezTo>
                <a:cubicBezTo>
                  <a:pt x="357804" y="549446"/>
                  <a:pt x="352817" y="549446"/>
                  <a:pt x="346584" y="546956"/>
                </a:cubicBezTo>
                <a:cubicBezTo>
                  <a:pt x="337857" y="544465"/>
                  <a:pt x="330377" y="538239"/>
                  <a:pt x="325390" y="530768"/>
                </a:cubicBezTo>
                <a:cubicBezTo>
                  <a:pt x="315416" y="518316"/>
                  <a:pt x="311676" y="500883"/>
                  <a:pt x="317910" y="484695"/>
                </a:cubicBezTo>
                <a:cubicBezTo>
                  <a:pt x="329130" y="453565"/>
                  <a:pt x="359051" y="417454"/>
                  <a:pt x="383985" y="393795"/>
                </a:cubicBezTo>
                <a:lnTo>
                  <a:pt x="361544" y="376362"/>
                </a:lnTo>
                <a:cubicBezTo>
                  <a:pt x="355311" y="372004"/>
                  <a:pt x="348142" y="369825"/>
                  <a:pt x="341130" y="369825"/>
                </a:cubicBezTo>
                <a:close/>
                <a:moveTo>
                  <a:pt x="519097" y="354104"/>
                </a:moveTo>
                <a:cubicBezTo>
                  <a:pt x="491202" y="350524"/>
                  <a:pt x="461904" y="357684"/>
                  <a:pt x="437593" y="376362"/>
                </a:cubicBezTo>
                <a:cubicBezTo>
                  <a:pt x="436347" y="376362"/>
                  <a:pt x="436347" y="376362"/>
                  <a:pt x="435100" y="376362"/>
                </a:cubicBezTo>
                <a:lnTo>
                  <a:pt x="435100" y="377608"/>
                </a:lnTo>
                <a:cubicBezTo>
                  <a:pt x="421386" y="388814"/>
                  <a:pt x="355311" y="444849"/>
                  <a:pt x="339104" y="493412"/>
                </a:cubicBezTo>
                <a:cubicBezTo>
                  <a:pt x="335364" y="500883"/>
                  <a:pt x="337857" y="509599"/>
                  <a:pt x="342844" y="517071"/>
                </a:cubicBezTo>
                <a:cubicBezTo>
                  <a:pt x="345337" y="520806"/>
                  <a:pt x="349077" y="523297"/>
                  <a:pt x="354064" y="525787"/>
                </a:cubicBezTo>
                <a:cubicBezTo>
                  <a:pt x="369025" y="530768"/>
                  <a:pt x="382738" y="523297"/>
                  <a:pt x="387725" y="509599"/>
                </a:cubicBezTo>
                <a:cubicBezTo>
                  <a:pt x="396452" y="488431"/>
                  <a:pt x="412659" y="473488"/>
                  <a:pt x="425126" y="463527"/>
                </a:cubicBezTo>
                <a:cubicBezTo>
                  <a:pt x="435100" y="457301"/>
                  <a:pt x="448814" y="458546"/>
                  <a:pt x="457541" y="467262"/>
                </a:cubicBezTo>
                <a:cubicBezTo>
                  <a:pt x="496189" y="509599"/>
                  <a:pt x="562264" y="514580"/>
                  <a:pt x="607145" y="480960"/>
                </a:cubicBezTo>
                <a:cubicBezTo>
                  <a:pt x="612132" y="477224"/>
                  <a:pt x="619612" y="477224"/>
                  <a:pt x="623353" y="482205"/>
                </a:cubicBezTo>
                <a:cubicBezTo>
                  <a:pt x="625846" y="487186"/>
                  <a:pt x="625846" y="494657"/>
                  <a:pt x="620859" y="498393"/>
                </a:cubicBezTo>
                <a:cubicBezTo>
                  <a:pt x="605899" y="509599"/>
                  <a:pt x="588445" y="517071"/>
                  <a:pt x="572238" y="522052"/>
                </a:cubicBezTo>
                <a:lnTo>
                  <a:pt x="623353" y="573105"/>
                </a:lnTo>
                <a:lnTo>
                  <a:pt x="674468" y="533258"/>
                </a:lnTo>
                <a:cubicBezTo>
                  <a:pt x="678208" y="530768"/>
                  <a:pt x="680701" y="525787"/>
                  <a:pt x="680701" y="522052"/>
                </a:cubicBezTo>
                <a:cubicBezTo>
                  <a:pt x="681948" y="515825"/>
                  <a:pt x="680701" y="512090"/>
                  <a:pt x="676961" y="507109"/>
                </a:cubicBezTo>
                <a:lnTo>
                  <a:pt x="599665" y="405002"/>
                </a:lnTo>
                <a:cubicBezTo>
                  <a:pt x="598418" y="403757"/>
                  <a:pt x="597172" y="403757"/>
                  <a:pt x="595925" y="402512"/>
                </a:cubicBezTo>
                <a:cubicBezTo>
                  <a:pt x="595925" y="401267"/>
                  <a:pt x="594678" y="398776"/>
                  <a:pt x="593432" y="397531"/>
                </a:cubicBezTo>
                <a:cubicBezTo>
                  <a:pt x="593432" y="396286"/>
                  <a:pt x="592185" y="396286"/>
                  <a:pt x="592185" y="396286"/>
                </a:cubicBezTo>
                <a:cubicBezTo>
                  <a:pt x="573484" y="372004"/>
                  <a:pt x="546992" y="357684"/>
                  <a:pt x="519097" y="354104"/>
                </a:cubicBezTo>
                <a:close/>
                <a:moveTo>
                  <a:pt x="653376" y="351856"/>
                </a:moveTo>
                <a:cubicBezTo>
                  <a:pt x="655752" y="350620"/>
                  <a:pt x="659315" y="350620"/>
                  <a:pt x="661690" y="353092"/>
                </a:cubicBezTo>
                <a:lnTo>
                  <a:pt x="684256" y="381518"/>
                </a:lnTo>
                <a:cubicBezTo>
                  <a:pt x="685444" y="382753"/>
                  <a:pt x="685444" y="386461"/>
                  <a:pt x="683068" y="388933"/>
                </a:cubicBezTo>
                <a:lnTo>
                  <a:pt x="673567" y="396348"/>
                </a:lnTo>
                <a:cubicBezTo>
                  <a:pt x="671191" y="398820"/>
                  <a:pt x="668816" y="398820"/>
                  <a:pt x="666441" y="396348"/>
                </a:cubicBezTo>
                <a:lnTo>
                  <a:pt x="643875" y="367923"/>
                </a:lnTo>
                <a:cubicBezTo>
                  <a:pt x="642687" y="365451"/>
                  <a:pt x="642687" y="361743"/>
                  <a:pt x="645063" y="359271"/>
                </a:cubicBezTo>
                <a:close/>
                <a:moveTo>
                  <a:pt x="276344" y="320198"/>
                </a:moveTo>
                <a:cubicBezTo>
                  <a:pt x="277612" y="317663"/>
                  <a:pt x="281415" y="317663"/>
                  <a:pt x="283950" y="320198"/>
                </a:cubicBezTo>
                <a:lnTo>
                  <a:pt x="292823" y="329071"/>
                </a:lnTo>
                <a:cubicBezTo>
                  <a:pt x="295358" y="331606"/>
                  <a:pt x="295358" y="335409"/>
                  <a:pt x="292823" y="336677"/>
                </a:cubicBezTo>
                <a:lnTo>
                  <a:pt x="266204" y="363296"/>
                </a:lnTo>
                <a:cubicBezTo>
                  <a:pt x="263668" y="365831"/>
                  <a:pt x="259866" y="365831"/>
                  <a:pt x="258598" y="363296"/>
                </a:cubicBezTo>
                <a:lnTo>
                  <a:pt x="249725" y="354423"/>
                </a:lnTo>
                <a:cubicBezTo>
                  <a:pt x="247190" y="353156"/>
                  <a:pt x="247190" y="348085"/>
                  <a:pt x="249725" y="346818"/>
                </a:cubicBezTo>
                <a:close/>
                <a:moveTo>
                  <a:pt x="623675" y="313435"/>
                </a:moveTo>
                <a:cubicBezTo>
                  <a:pt x="624943" y="312167"/>
                  <a:pt x="628746" y="312167"/>
                  <a:pt x="630013" y="313435"/>
                </a:cubicBezTo>
                <a:lnTo>
                  <a:pt x="640154" y="326111"/>
                </a:lnTo>
                <a:cubicBezTo>
                  <a:pt x="641422" y="327379"/>
                  <a:pt x="641422" y="331182"/>
                  <a:pt x="638887" y="331182"/>
                </a:cubicBezTo>
                <a:lnTo>
                  <a:pt x="627478" y="342591"/>
                </a:lnTo>
                <a:cubicBezTo>
                  <a:pt x="624943" y="343858"/>
                  <a:pt x="622407" y="343858"/>
                  <a:pt x="621140" y="341323"/>
                </a:cubicBezTo>
                <a:lnTo>
                  <a:pt x="610998" y="329914"/>
                </a:lnTo>
                <a:cubicBezTo>
                  <a:pt x="609731" y="327379"/>
                  <a:pt x="609731" y="324843"/>
                  <a:pt x="610998" y="323576"/>
                </a:cubicBezTo>
                <a:close/>
                <a:moveTo>
                  <a:pt x="284249" y="279236"/>
                </a:moveTo>
                <a:lnTo>
                  <a:pt x="114697" y="448584"/>
                </a:lnTo>
                <a:lnTo>
                  <a:pt x="147111" y="480960"/>
                </a:lnTo>
                <a:cubicBezTo>
                  <a:pt x="157085" y="490921"/>
                  <a:pt x="174539" y="490921"/>
                  <a:pt x="184512" y="480960"/>
                </a:cubicBezTo>
                <a:lnTo>
                  <a:pt x="213187" y="451075"/>
                </a:lnTo>
                <a:cubicBezTo>
                  <a:pt x="215680" y="449830"/>
                  <a:pt x="218173" y="447339"/>
                  <a:pt x="220667" y="443604"/>
                </a:cubicBezTo>
                <a:lnTo>
                  <a:pt x="299209" y="365156"/>
                </a:lnTo>
                <a:cubicBezTo>
                  <a:pt x="301703" y="362665"/>
                  <a:pt x="304196" y="360175"/>
                  <a:pt x="307936" y="358930"/>
                </a:cubicBezTo>
                <a:lnTo>
                  <a:pt x="331623" y="335270"/>
                </a:lnTo>
                <a:cubicBezTo>
                  <a:pt x="332870" y="332780"/>
                  <a:pt x="332870" y="329044"/>
                  <a:pt x="331623" y="326554"/>
                </a:cubicBezTo>
                <a:close/>
                <a:moveTo>
                  <a:pt x="634573" y="276746"/>
                </a:moveTo>
                <a:lnTo>
                  <a:pt x="583458" y="320328"/>
                </a:lnTo>
                <a:cubicBezTo>
                  <a:pt x="582211" y="320328"/>
                  <a:pt x="580965" y="322818"/>
                  <a:pt x="580965" y="324064"/>
                </a:cubicBezTo>
                <a:cubicBezTo>
                  <a:pt x="580965" y="325309"/>
                  <a:pt x="580965" y="326554"/>
                  <a:pt x="582211" y="327799"/>
                </a:cubicBezTo>
                <a:lnTo>
                  <a:pt x="713116" y="487186"/>
                </a:lnTo>
                <a:cubicBezTo>
                  <a:pt x="718103" y="493412"/>
                  <a:pt x="725583" y="495902"/>
                  <a:pt x="731816" y="497147"/>
                </a:cubicBezTo>
                <a:cubicBezTo>
                  <a:pt x="739297" y="497147"/>
                  <a:pt x="746777" y="495902"/>
                  <a:pt x="751764" y="490921"/>
                </a:cubicBezTo>
                <a:lnTo>
                  <a:pt x="787918" y="461036"/>
                </a:lnTo>
                <a:close/>
                <a:moveTo>
                  <a:pt x="881421" y="25214"/>
                </a:moveTo>
                <a:lnTo>
                  <a:pt x="642053" y="239390"/>
                </a:lnTo>
                <a:cubicBezTo>
                  <a:pt x="639560" y="243125"/>
                  <a:pt x="639560" y="246861"/>
                  <a:pt x="640806" y="249351"/>
                </a:cubicBezTo>
                <a:lnTo>
                  <a:pt x="728076" y="355194"/>
                </a:lnTo>
                <a:lnTo>
                  <a:pt x="816592" y="461036"/>
                </a:lnTo>
                <a:cubicBezTo>
                  <a:pt x="817839" y="462282"/>
                  <a:pt x="817839" y="463527"/>
                  <a:pt x="820333" y="463527"/>
                </a:cubicBezTo>
                <a:cubicBezTo>
                  <a:pt x="821579" y="463527"/>
                  <a:pt x="822826" y="463527"/>
                  <a:pt x="824073" y="462282"/>
                </a:cubicBezTo>
                <a:lnTo>
                  <a:pt x="862721" y="416209"/>
                </a:lnTo>
                <a:cubicBezTo>
                  <a:pt x="873941" y="405002"/>
                  <a:pt x="880174" y="391305"/>
                  <a:pt x="881421" y="377608"/>
                </a:cubicBezTo>
                <a:close/>
                <a:moveTo>
                  <a:pt x="22441" y="22724"/>
                </a:moveTo>
                <a:lnTo>
                  <a:pt x="22441" y="353949"/>
                </a:lnTo>
                <a:cubicBezTo>
                  <a:pt x="22441" y="368891"/>
                  <a:pt x="27427" y="382588"/>
                  <a:pt x="37401" y="395041"/>
                </a:cubicBezTo>
                <a:lnTo>
                  <a:pt x="77296" y="444849"/>
                </a:lnTo>
                <a:cubicBezTo>
                  <a:pt x="81036" y="447339"/>
                  <a:pt x="83529" y="447339"/>
                  <a:pt x="86023" y="444849"/>
                </a:cubicBezTo>
                <a:lnTo>
                  <a:pt x="280509" y="250596"/>
                </a:lnTo>
                <a:cubicBezTo>
                  <a:pt x="281755" y="249351"/>
                  <a:pt x="281755" y="248106"/>
                  <a:pt x="281755" y="245616"/>
                </a:cubicBezTo>
                <a:cubicBezTo>
                  <a:pt x="281755" y="244370"/>
                  <a:pt x="281755" y="244370"/>
                  <a:pt x="280509" y="241880"/>
                </a:cubicBezTo>
                <a:close/>
                <a:moveTo>
                  <a:pt x="25402" y="154"/>
                </a:moveTo>
                <a:cubicBezTo>
                  <a:pt x="29609" y="621"/>
                  <a:pt x="33661" y="2178"/>
                  <a:pt x="37401" y="5291"/>
                </a:cubicBezTo>
                <a:lnTo>
                  <a:pt x="296716" y="225692"/>
                </a:lnTo>
                <a:cubicBezTo>
                  <a:pt x="301703" y="231918"/>
                  <a:pt x="304196" y="239390"/>
                  <a:pt x="304196" y="245616"/>
                </a:cubicBezTo>
                <a:cubicBezTo>
                  <a:pt x="304196" y="251842"/>
                  <a:pt x="302949" y="258068"/>
                  <a:pt x="299209" y="263049"/>
                </a:cubicBezTo>
                <a:lnTo>
                  <a:pt x="346584" y="310366"/>
                </a:lnTo>
                <a:cubicBezTo>
                  <a:pt x="356558" y="320328"/>
                  <a:pt x="357804" y="337761"/>
                  <a:pt x="349077" y="347723"/>
                </a:cubicBezTo>
                <a:cubicBezTo>
                  <a:pt x="357804" y="350213"/>
                  <a:pt x="366531" y="352704"/>
                  <a:pt x="375258" y="358930"/>
                </a:cubicBezTo>
                <a:lnTo>
                  <a:pt x="400192" y="377608"/>
                </a:lnTo>
                <a:cubicBezTo>
                  <a:pt x="410166" y="368891"/>
                  <a:pt x="417646" y="363910"/>
                  <a:pt x="420140" y="360175"/>
                </a:cubicBezTo>
                <a:cubicBezTo>
                  <a:pt x="421386" y="360175"/>
                  <a:pt x="421386" y="358930"/>
                  <a:pt x="422633" y="358930"/>
                </a:cubicBezTo>
                <a:cubicBezTo>
                  <a:pt x="422633" y="358930"/>
                  <a:pt x="423880" y="358930"/>
                  <a:pt x="423880" y="357684"/>
                </a:cubicBezTo>
                <a:cubicBezTo>
                  <a:pt x="467514" y="325309"/>
                  <a:pt x="524863" y="322818"/>
                  <a:pt x="569744" y="347723"/>
                </a:cubicBezTo>
                <a:lnTo>
                  <a:pt x="564757" y="341497"/>
                </a:lnTo>
                <a:cubicBezTo>
                  <a:pt x="561017" y="336516"/>
                  <a:pt x="558524" y="329044"/>
                  <a:pt x="559771" y="321573"/>
                </a:cubicBezTo>
                <a:cubicBezTo>
                  <a:pt x="559771" y="314102"/>
                  <a:pt x="563511" y="306631"/>
                  <a:pt x="568498" y="302895"/>
                </a:cubicBezTo>
                <a:lnTo>
                  <a:pt x="620859" y="259313"/>
                </a:lnTo>
                <a:cubicBezTo>
                  <a:pt x="613379" y="246861"/>
                  <a:pt x="615872" y="231918"/>
                  <a:pt x="627093" y="223202"/>
                </a:cubicBezTo>
                <a:lnTo>
                  <a:pt x="868954" y="6536"/>
                </a:lnTo>
                <a:cubicBezTo>
                  <a:pt x="876434" y="1555"/>
                  <a:pt x="885161" y="310"/>
                  <a:pt x="892641" y="5291"/>
                </a:cubicBezTo>
                <a:cubicBezTo>
                  <a:pt x="900122" y="10272"/>
                  <a:pt x="905109" y="17743"/>
                  <a:pt x="905109" y="26459"/>
                </a:cubicBezTo>
                <a:lnTo>
                  <a:pt x="905109" y="378853"/>
                </a:lnTo>
                <a:cubicBezTo>
                  <a:pt x="902615" y="398776"/>
                  <a:pt x="893888" y="417454"/>
                  <a:pt x="880174" y="431151"/>
                </a:cubicBezTo>
                <a:lnTo>
                  <a:pt x="839033" y="479715"/>
                </a:lnTo>
                <a:cubicBezTo>
                  <a:pt x="834046" y="483450"/>
                  <a:pt x="827813" y="485941"/>
                  <a:pt x="820333" y="485941"/>
                </a:cubicBezTo>
                <a:cubicBezTo>
                  <a:pt x="820333" y="485941"/>
                  <a:pt x="819086" y="485941"/>
                  <a:pt x="817839" y="484695"/>
                </a:cubicBezTo>
                <a:cubicBezTo>
                  <a:pt x="811606" y="484695"/>
                  <a:pt x="806619" y="482205"/>
                  <a:pt x="802879" y="478469"/>
                </a:cubicBezTo>
                <a:lnTo>
                  <a:pt x="766724" y="508354"/>
                </a:lnTo>
                <a:cubicBezTo>
                  <a:pt x="756751" y="515825"/>
                  <a:pt x="746777" y="519561"/>
                  <a:pt x="735557" y="519561"/>
                </a:cubicBezTo>
                <a:cubicBezTo>
                  <a:pt x="733063" y="519561"/>
                  <a:pt x="731816" y="519561"/>
                  <a:pt x="730570" y="519561"/>
                </a:cubicBezTo>
                <a:cubicBezTo>
                  <a:pt x="719349" y="518316"/>
                  <a:pt x="709376" y="513335"/>
                  <a:pt x="701895" y="507109"/>
                </a:cubicBezTo>
                <a:cubicBezTo>
                  <a:pt x="704389" y="512090"/>
                  <a:pt x="704389" y="518316"/>
                  <a:pt x="703142" y="524542"/>
                </a:cubicBezTo>
                <a:cubicBezTo>
                  <a:pt x="703142" y="535749"/>
                  <a:pt x="696909" y="545710"/>
                  <a:pt x="688182" y="551936"/>
                </a:cubicBezTo>
                <a:lnTo>
                  <a:pt x="639560" y="588047"/>
                </a:lnTo>
                <a:lnTo>
                  <a:pt x="645794" y="594273"/>
                </a:lnTo>
                <a:cubicBezTo>
                  <a:pt x="660754" y="610461"/>
                  <a:pt x="660754" y="635365"/>
                  <a:pt x="645794" y="650308"/>
                </a:cubicBezTo>
                <a:lnTo>
                  <a:pt x="643300" y="652798"/>
                </a:lnTo>
                <a:cubicBezTo>
                  <a:pt x="637066" y="657779"/>
                  <a:pt x="632080" y="660269"/>
                  <a:pt x="625846" y="662760"/>
                </a:cubicBezTo>
                <a:cubicBezTo>
                  <a:pt x="630833" y="668986"/>
                  <a:pt x="633326" y="676457"/>
                  <a:pt x="634573" y="685173"/>
                </a:cubicBezTo>
                <a:cubicBezTo>
                  <a:pt x="634573" y="696380"/>
                  <a:pt x="632080" y="707587"/>
                  <a:pt x="624599" y="715058"/>
                </a:cubicBezTo>
                <a:lnTo>
                  <a:pt x="620859" y="717549"/>
                </a:lnTo>
                <a:cubicBezTo>
                  <a:pt x="613379" y="723775"/>
                  <a:pt x="604652" y="727510"/>
                  <a:pt x="594678" y="727510"/>
                </a:cubicBezTo>
                <a:cubicBezTo>
                  <a:pt x="593432" y="727510"/>
                  <a:pt x="592185" y="727510"/>
                  <a:pt x="590938" y="727510"/>
                </a:cubicBezTo>
                <a:cubicBezTo>
                  <a:pt x="583458" y="727510"/>
                  <a:pt x="575978" y="723775"/>
                  <a:pt x="568498" y="720039"/>
                </a:cubicBezTo>
                <a:cubicBezTo>
                  <a:pt x="567251" y="725020"/>
                  <a:pt x="564757" y="731246"/>
                  <a:pt x="559771" y="736227"/>
                </a:cubicBezTo>
                <a:lnTo>
                  <a:pt x="556030" y="738717"/>
                </a:lnTo>
                <a:cubicBezTo>
                  <a:pt x="548550" y="746189"/>
                  <a:pt x="539823" y="749924"/>
                  <a:pt x="528603" y="749924"/>
                </a:cubicBezTo>
                <a:cubicBezTo>
                  <a:pt x="519876" y="749924"/>
                  <a:pt x="512396" y="747434"/>
                  <a:pt x="504916" y="741208"/>
                </a:cubicBezTo>
                <a:cubicBezTo>
                  <a:pt x="503669" y="747434"/>
                  <a:pt x="499929" y="752415"/>
                  <a:pt x="496189" y="757395"/>
                </a:cubicBezTo>
                <a:lnTo>
                  <a:pt x="491202" y="761131"/>
                </a:lnTo>
                <a:cubicBezTo>
                  <a:pt x="483722" y="768602"/>
                  <a:pt x="474995" y="772338"/>
                  <a:pt x="465021" y="772338"/>
                </a:cubicBezTo>
                <a:cubicBezTo>
                  <a:pt x="455047" y="772338"/>
                  <a:pt x="445074" y="768602"/>
                  <a:pt x="437593" y="761131"/>
                </a:cubicBezTo>
                <a:lnTo>
                  <a:pt x="427620" y="751169"/>
                </a:lnTo>
                <a:lnTo>
                  <a:pt x="417646" y="757395"/>
                </a:lnTo>
                <a:cubicBezTo>
                  <a:pt x="412659" y="762376"/>
                  <a:pt x="405179" y="763621"/>
                  <a:pt x="398946" y="763621"/>
                </a:cubicBezTo>
                <a:cubicBezTo>
                  <a:pt x="388972" y="763621"/>
                  <a:pt x="377752" y="759886"/>
                  <a:pt x="370271" y="749924"/>
                </a:cubicBezTo>
                <a:lnTo>
                  <a:pt x="367778" y="746189"/>
                </a:lnTo>
                <a:cubicBezTo>
                  <a:pt x="364038" y="741208"/>
                  <a:pt x="362791" y="736227"/>
                  <a:pt x="360298" y="731246"/>
                </a:cubicBezTo>
                <a:cubicBezTo>
                  <a:pt x="359051" y="731246"/>
                  <a:pt x="357804" y="731246"/>
                  <a:pt x="356558" y="731246"/>
                </a:cubicBezTo>
                <a:cubicBezTo>
                  <a:pt x="354064" y="731246"/>
                  <a:pt x="351571" y="731246"/>
                  <a:pt x="349077" y="730001"/>
                </a:cubicBezTo>
                <a:cubicBezTo>
                  <a:pt x="340350" y="728756"/>
                  <a:pt x="332870" y="723775"/>
                  <a:pt x="326637" y="716304"/>
                </a:cubicBezTo>
                <a:lnTo>
                  <a:pt x="325390" y="715058"/>
                </a:lnTo>
                <a:cubicBezTo>
                  <a:pt x="321650" y="708832"/>
                  <a:pt x="319156" y="702606"/>
                  <a:pt x="317910" y="696380"/>
                </a:cubicBezTo>
                <a:lnTo>
                  <a:pt x="315416" y="696380"/>
                </a:lnTo>
                <a:cubicBezTo>
                  <a:pt x="312923" y="696380"/>
                  <a:pt x="311676" y="696380"/>
                  <a:pt x="310429" y="696380"/>
                </a:cubicBezTo>
                <a:cubicBezTo>
                  <a:pt x="300456" y="695135"/>
                  <a:pt x="291729" y="688909"/>
                  <a:pt x="285495" y="682683"/>
                </a:cubicBezTo>
                <a:lnTo>
                  <a:pt x="284249" y="680193"/>
                </a:lnTo>
                <a:cubicBezTo>
                  <a:pt x="279262" y="672721"/>
                  <a:pt x="275522" y="662760"/>
                  <a:pt x="276768" y="652798"/>
                </a:cubicBezTo>
                <a:cubicBezTo>
                  <a:pt x="278015" y="647817"/>
                  <a:pt x="280509" y="642836"/>
                  <a:pt x="284249" y="637856"/>
                </a:cubicBezTo>
                <a:cubicBezTo>
                  <a:pt x="279262" y="635365"/>
                  <a:pt x="274275" y="631630"/>
                  <a:pt x="271782" y="627894"/>
                </a:cubicBezTo>
                <a:lnTo>
                  <a:pt x="270535" y="625404"/>
                </a:lnTo>
                <a:cubicBezTo>
                  <a:pt x="264301" y="617932"/>
                  <a:pt x="261808" y="609216"/>
                  <a:pt x="261808" y="600499"/>
                </a:cubicBezTo>
                <a:cubicBezTo>
                  <a:pt x="261808" y="596764"/>
                  <a:pt x="263055" y="593028"/>
                  <a:pt x="264301" y="588047"/>
                </a:cubicBezTo>
                <a:lnTo>
                  <a:pt x="220667" y="544465"/>
                </a:lnTo>
                <a:cubicBezTo>
                  <a:pt x="208200" y="532013"/>
                  <a:pt x="200719" y="514580"/>
                  <a:pt x="199473" y="497147"/>
                </a:cubicBezTo>
                <a:cubicBezTo>
                  <a:pt x="190746" y="507109"/>
                  <a:pt x="178279" y="510845"/>
                  <a:pt x="165812" y="510845"/>
                </a:cubicBezTo>
                <a:cubicBezTo>
                  <a:pt x="153345" y="510845"/>
                  <a:pt x="140878" y="505864"/>
                  <a:pt x="130904" y="495902"/>
                </a:cubicBezTo>
                <a:lnTo>
                  <a:pt x="97243" y="463527"/>
                </a:lnTo>
                <a:cubicBezTo>
                  <a:pt x="93503" y="467262"/>
                  <a:pt x="87269" y="468508"/>
                  <a:pt x="82282" y="468508"/>
                </a:cubicBezTo>
                <a:cubicBezTo>
                  <a:pt x="74802" y="468508"/>
                  <a:pt x="67322" y="466017"/>
                  <a:pt x="61088" y="461036"/>
                </a:cubicBezTo>
                <a:lnTo>
                  <a:pt x="59842" y="459791"/>
                </a:lnTo>
                <a:lnTo>
                  <a:pt x="18700" y="408738"/>
                </a:lnTo>
                <a:cubicBezTo>
                  <a:pt x="7480" y="393795"/>
                  <a:pt x="0" y="373872"/>
                  <a:pt x="0" y="353949"/>
                </a:cubicBezTo>
                <a:lnTo>
                  <a:pt x="0" y="22724"/>
                </a:lnTo>
                <a:cubicBezTo>
                  <a:pt x="0" y="12762"/>
                  <a:pt x="4987" y="5291"/>
                  <a:pt x="12467" y="1555"/>
                </a:cubicBezTo>
                <a:cubicBezTo>
                  <a:pt x="16830" y="310"/>
                  <a:pt x="21194" y="-312"/>
                  <a:pt x="25402" y="154"/>
                </a:cubicBezTo>
                <a:close/>
              </a:path>
            </a:pathLst>
          </a:custGeom>
          <a:solidFill>
            <a:srgbClr val="FFFFFF"/>
          </a:solidFill>
          <a:ln>
            <a:noFill/>
          </a:ln>
          <a:effectLst/>
          <a:extLst>
            <a:ext uri="{91240B29-F687-4F45-9708-019B960494DF}">
              <a14:hiddenLine xmlns:a14="http://schemas.microsoft.com/office/drawing/2010/main" w="9525" cap="flat">
                <a:solidFill>
                  <a:srgbClr val="26B573"/>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4" name="TextBox 3">
            <a:extLst>
              <a:ext uri="{FF2B5EF4-FFF2-40B4-BE49-F238E27FC236}">
                <a16:creationId xmlns:a16="http://schemas.microsoft.com/office/drawing/2014/main" id="{499131F6-6DA9-144C-BD5D-8B4DAE1917FD}"/>
              </a:ext>
            </a:extLst>
          </p:cNvPr>
          <p:cNvSpPr txBox="1"/>
          <p:nvPr/>
        </p:nvSpPr>
        <p:spPr>
          <a:xfrm>
            <a:off x="312482" y="2255683"/>
            <a:ext cx="1809424"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5" name="TextBox 4">
            <a:extLst>
              <a:ext uri="{FF2B5EF4-FFF2-40B4-BE49-F238E27FC236}">
                <a16:creationId xmlns:a16="http://schemas.microsoft.com/office/drawing/2014/main" id="{E99CC395-A0E6-6045-B563-8E335903DE46}"/>
              </a:ext>
            </a:extLst>
          </p:cNvPr>
          <p:cNvSpPr txBox="1"/>
          <p:nvPr/>
        </p:nvSpPr>
        <p:spPr>
          <a:xfrm>
            <a:off x="2761116" y="1385332"/>
            <a:ext cx="1809424"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6" name="TextBox 5">
            <a:extLst>
              <a:ext uri="{FF2B5EF4-FFF2-40B4-BE49-F238E27FC236}">
                <a16:creationId xmlns:a16="http://schemas.microsoft.com/office/drawing/2014/main" id="{53A2E817-096C-0146-B0C6-F7500A866303}"/>
              </a:ext>
            </a:extLst>
          </p:cNvPr>
          <p:cNvSpPr txBox="1"/>
          <p:nvPr/>
        </p:nvSpPr>
        <p:spPr>
          <a:xfrm>
            <a:off x="2765696" y="3135134"/>
            <a:ext cx="1793248"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RESOURCES</a:t>
            </a:r>
          </a:p>
        </p:txBody>
      </p:sp>
      <p:sp>
        <p:nvSpPr>
          <p:cNvPr id="7" name="TextBox 6">
            <a:extLst>
              <a:ext uri="{FF2B5EF4-FFF2-40B4-BE49-F238E27FC236}">
                <a16:creationId xmlns:a16="http://schemas.microsoft.com/office/drawing/2014/main" id="{3F3EC662-80FE-DF4B-B6B2-1583878756DE}"/>
              </a:ext>
            </a:extLst>
          </p:cNvPr>
          <p:cNvSpPr txBox="1"/>
          <p:nvPr/>
        </p:nvSpPr>
        <p:spPr>
          <a:xfrm>
            <a:off x="2757607" y="3545090"/>
            <a:ext cx="1809424"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8" name="TextBox 7">
            <a:extLst>
              <a:ext uri="{FF2B5EF4-FFF2-40B4-BE49-F238E27FC236}">
                <a16:creationId xmlns:a16="http://schemas.microsoft.com/office/drawing/2014/main" id="{428E8404-0995-D243-A4A9-E073406720E6}"/>
              </a:ext>
            </a:extLst>
          </p:cNvPr>
          <p:cNvSpPr txBox="1"/>
          <p:nvPr/>
        </p:nvSpPr>
        <p:spPr>
          <a:xfrm>
            <a:off x="5192153" y="2258479"/>
            <a:ext cx="1809424"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9" name="TextBox 8">
            <a:extLst>
              <a:ext uri="{FF2B5EF4-FFF2-40B4-BE49-F238E27FC236}">
                <a16:creationId xmlns:a16="http://schemas.microsoft.com/office/drawing/2014/main" id="{9F400546-9374-9349-BB03-ADD1483D20A2}"/>
              </a:ext>
            </a:extLst>
          </p:cNvPr>
          <p:cNvSpPr txBox="1"/>
          <p:nvPr/>
        </p:nvSpPr>
        <p:spPr>
          <a:xfrm>
            <a:off x="7633058" y="1382794"/>
            <a:ext cx="1809424"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0" name="TextBox 9">
            <a:extLst>
              <a:ext uri="{FF2B5EF4-FFF2-40B4-BE49-F238E27FC236}">
                <a16:creationId xmlns:a16="http://schemas.microsoft.com/office/drawing/2014/main" id="{6F9DF2FA-30B1-F042-A5AC-C498D01E63C6}"/>
              </a:ext>
            </a:extLst>
          </p:cNvPr>
          <p:cNvSpPr txBox="1"/>
          <p:nvPr/>
        </p:nvSpPr>
        <p:spPr>
          <a:xfrm>
            <a:off x="7641146" y="3135134"/>
            <a:ext cx="1793247" cy="276999"/>
          </a:xfrm>
          <a:prstGeom prst="rect">
            <a:avLst/>
          </a:prstGeom>
          <a:noFill/>
        </p:spPr>
        <p:txBody>
          <a:bodyPr wrap="square" rtlCol="0" anchor="t">
            <a:spAutoFit/>
          </a:bodyPr>
          <a:lstStyle/>
          <a:p>
            <a:pPr algn="ctr"/>
            <a:r>
              <a:rPr lang="es-SV" sz="1200" b="1" spc="-10" dirty="0">
                <a:solidFill>
                  <a:srgbClr val="111340"/>
                </a:solidFill>
                <a:latin typeface="Poppins" pitchFamily="2" charset="77"/>
                <a:cs typeface="Poppins" pitchFamily="2" charset="77"/>
              </a:rPr>
              <a:t>CHANNELS</a:t>
            </a:r>
            <a:endParaRPr lang="en-US" sz="1200" b="1" spc="-10" dirty="0">
              <a:solidFill>
                <a:srgbClr val="111340"/>
              </a:solidFill>
              <a:latin typeface="Poppins" pitchFamily="2" charset="77"/>
              <a:cs typeface="Poppins" pitchFamily="2" charset="77"/>
            </a:endParaRPr>
          </a:p>
        </p:txBody>
      </p:sp>
      <p:sp>
        <p:nvSpPr>
          <p:cNvPr id="11" name="TextBox 10">
            <a:extLst>
              <a:ext uri="{FF2B5EF4-FFF2-40B4-BE49-F238E27FC236}">
                <a16:creationId xmlns:a16="http://schemas.microsoft.com/office/drawing/2014/main" id="{D5EEF9E9-9BCF-B14B-9149-7A861A349C9A}"/>
              </a:ext>
            </a:extLst>
          </p:cNvPr>
          <p:cNvSpPr txBox="1"/>
          <p:nvPr/>
        </p:nvSpPr>
        <p:spPr>
          <a:xfrm>
            <a:off x="7633058" y="3545090"/>
            <a:ext cx="1809424"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2" name="TextBox 11">
            <a:extLst>
              <a:ext uri="{FF2B5EF4-FFF2-40B4-BE49-F238E27FC236}">
                <a16:creationId xmlns:a16="http://schemas.microsoft.com/office/drawing/2014/main" id="{2EE31FDA-3E28-7548-A8CC-8BB8051FA256}"/>
              </a:ext>
            </a:extLst>
          </p:cNvPr>
          <p:cNvSpPr txBox="1"/>
          <p:nvPr/>
        </p:nvSpPr>
        <p:spPr>
          <a:xfrm>
            <a:off x="318816" y="972720"/>
            <a:ext cx="1793247"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PARTNERS</a:t>
            </a:r>
          </a:p>
        </p:txBody>
      </p:sp>
      <p:sp>
        <p:nvSpPr>
          <p:cNvPr id="13" name="TextBox 12">
            <a:extLst>
              <a:ext uri="{FF2B5EF4-FFF2-40B4-BE49-F238E27FC236}">
                <a16:creationId xmlns:a16="http://schemas.microsoft.com/office/drawing/2014/main" id="{07B8E857-518F-AB4D-8952-5B0908A8EACF}"/>
              </a:ext>
            </a:extLst>
          </p:cNvPr>
          <p:cNvSpPr txBox="1"/>
          <p:nvPr/>
        </p:nvSpPr>
        <p:spPr>
          <a:xfrm>
            <a:off x="2765696" y="971693"/>
            <a:ext cx="1793248"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ACTIVITIES</a:t>
            </a:r>
          </a:p>
        </p:txBody>
      </p:sp>
      <p:sp>
        <p:nvSpPr>
          <p:cNvPr id="14" name="TextBox 13">
            <a:extLst>
              <a:ext uri="{FF2B5EF4-FFF2-40B4-BE49-F238E27FC236}">
                <a16:creationId xmlns:a16="http://schemas.microsoft.com/office/drawing/2014/main" id="{0CD7D947-6FA1-BD4D-ADF7-1B0F1F29BABA}"/>
              </a:ext>
            </a:extLst>
          </p:cNvPr>
          <p:cNvSpPr txBox="1"/>
          <p:nvPr/>
        </p:nvSpPr>
        <p:spPr>
          <a:xfrm>
            <a:off x="5201995" y="970953"/>
            <a:ext cx="1793247"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VALUE</a:t>
            </a:r>
          </a:p>
          <a:p>
            <a:pPr algn="ctr"/>
            <a:r>
              <a:rPr lang="en-US" sz="1200" b="1" spc="-10" dirty="0">
                <a:solidFill>
                  <a:srgbClr val="111340"/>
                </a:solidFill>
                <a:latin typeface="Poppins" pitchFamily="2" charset="77"/>
                <a:cs typeface="Poppins" pitchFamily="2" charset="77"/>
              </a:rPr>
              <a:t>PROPOSITIONS</a:t>
            </a:r>
          </a:p>
        </p:txBody>
      </p:sp>
      <p:sp>
        <p:nvSpPr>
          <p:cNvPr id="15" name="TextBox 14">
            <a:extLst>
              <a:ext uri="{FF2B5EF4-FFF2-40B4-BE49-F238E27FC236}">
                <a16:creationId xmlns:a16="http://schemas.microsoft.com/office/drawing/2014/main" id="{094744C8-98EB-6843-A4DF-3EFF4F65E5BB}"/>
              </a:ext>
            </a:extLst>
          </p:cNvPr>
          <p:cNvSpPr txBox="1"/>
          <p:nvPr/>
        </p:nvSpPr>
        <p:spPr>
          <a:xfrm>
            <a:off x="7641146" y="970953"/>
            <a:ext cx="1793247"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 RELATIONSHIP</a:t>
            </a:r>
          </a:p>
        </p:txBody>
      </p:sp>
      <p:sp>
        <p:nvSpPr>
          <p:cNvPr id="16" name="TextBox 15">
            <a:extLst>
              <a:ext uri="{FF2B5EF4-FFF2-40B4-BE49-F238E27FC236}">
                <a16:creationId xmlns:a16="http://schemas.microsoft.com/office/drawing/2014/main" id="{8B0456F8-2D48-244B-8DBF-9E236F76D399}"/>
              </a:ext>
            </a:extLst>
          </p:cNvPr>
          <p:cNvSpPr txBox="1"/>
          <p:nvPr/>
        </p:nvSpPr>
        <p:spPr>
          <a:xfrm>
            <a:off x="10087213" y="970953"/>
            <a:ext cx="1793247"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a:t>
            </a:r>
          </a:p>
          <a:p>
            <a:pPr algn="ctr"/>
            <a:r>
              <a:rPr lang="en-US" sz="1200" b="1" spc="-10" dirty="0">
                <a:solidFill>
                  <a:srgbClr val="111340"/>
                </a:solidFill>
                <a:latin typeface="Poppins" pitchFamily="2" charset="77"/>
                <a:cs typeface="Poppins" pitchFamily="2" charset="77"/>
              </a:rPr>
              <a:t>SEGMENTS</a:t>
            </a:r>
          </a:p>
        </p:txBody>
      </p:sp>
      <p:sp>
        <p:nvSpPr>
          <p:cNvPr id="17" name="TextBox 16">
            <a:extLst>
              <a:ext uri="{FF2B5EF4-FFF2-40B4-BE49-F238E27FC236}">
                <a16:creationId xmlns:a16="http://schemas.microsoft.com/office/drawing/2014/main" id="{354F92CA-224C-354B-8C1C-C07673CD3451}"/>
              </a:ext>
            </a:extLst>
          </p:cNvPr>
          <p:cNvSpPr txBox="1"/>
          <p:nvPr/>
        </p:nvSpPr>
        <p:spPr>
          <a:xfrm>
            <a:off x="10071823" y="2255683"/>
            <a:ext cx="1809424"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8" name="TextBox 17">
            <a:extLst>
              <a:ext uri="{FF2B5EF4-FFF2-40B4-BE49-F238E27FC236}">
                <a16:creationId xmlns:a16="http://schemas.microsoft.com/office/drawing/2014/main" id="{D53B01F5-9B75-6641-ACBA-9596DECD105E}"/>
              </a:ext>
            </a:extLst>
          </p:cNvPr>
          <p:cNvSpPr txBox="1"/>
          <p:nvPr/>
        </p:nvSpPr>
        <p:spPr>
          <a:xfrm>
            <a:off x="1005568" y="5295541"/>
            <a:ext cx="4092127"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COST STRUCTURE</a:t>
            </a:r>
          </a:p>
        </p:txBody>
      </p:sp>
      <p:sp>
        <p:nvSpPr>
          <p:cNvPr id="19" name="TextBox 18">
            <a:extLst>
              <a:ext uri="{FF2B5EF4-FFF2-40B4-BE49-F238E27FC236}">
                <a16:creationId xmlns:a16="http://schemas.microsoft.com/office/drawing/2014/main" id="{03315B6F-BB9A-3F4F-8BF6-BCBDC4C732C9}"/>
              </a:ext>
            </a:extLst>
          </p:cNvPr>
          <p:cNvSpPr txBox="1"/>
          <p:nvPr/>
        </p:nvSpPr>
        <p:spPr>
          <a:xfrm>
            <a:off x="1005567" y="5760608"/>
            <a:ext cx="4092128" cy="466666"/>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20" name="TextBox 19">
            <a:extLst>
              <a:ext uri="{FF2B5EF4-FFF2-40B4-BE49-F238E27FC236}">
                <a16:creationId xmlns:a16="http://schemas.microsoft.com/office/drawing/2014/main" id="{3B869327-CFEB-E84F-8C84-F2D20FABBE84}"/>
              </a:ext>
            </a:extLst>
          </p:cNvPr>
          <p:cNvSpPr txBox="1"/>
          <p:nvPr/>
        </p:nvSpPr>
        <p:spPr>
          <a:xfrm>
            <a:off x="7094306" y="5295540"/>
            <a:ext cx="4092127"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REVENUE SOURCES</a:t>
            </a:r>
          </a:p>
        </p:txBody>
      </p:sp>
      <p:sp>
        <p:nvSpPr>
          <p:cNvPr id="21" name="TextBox 20">
            <a:extLst>
              <a:ext uri="{FF2B5EF4-FFF2-40B4-BE49-F238E27FC236}">
                <a16:creationId xmlns:a16="http://schemas.microsoft.com/office/drawing/2014/main" id="{24DA6629-6196-C546-85D8-EF2E538C8D79}"/>
              </a:ext>
            </a:extLst>
          </p:cNvPr>
          <p:cNvSpPr txBox="1"/>
          <p:nvPr/>
        </p:nvSpPr>
        <p:spPr>
          <a:xfrm>
            <a:off x="7094307" y="5760608"/>
            <a:ext cx="4092128" cy="466666"/>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4065413103"/>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BEC04D2D-6A48-4340-BA61-8B5316D55042}"/>
              </a:ext>
            </a:extLst>
          </p:cNvPr>
          <p:cNvSpPr>
            <a:spLocks noGrp="1"/>
          </p:cNvSpPr>
          <p:nvPr>
            <p:ph type="pic" sz="quarter" idx="10"/>
          </p:nvPr>
        </p:nvSpPr>
        <p:spPr>
          <a:xfrm>
            <a:off x="9453624" y="4086"/>
            <a:ext cx="2734469" cy="6854032"/>
          </a:xfrm>
        </p:spPr>
      </p:sp>
      <p:sp>
        <p:nvSpPr>
          <p:cNvPr id="33" name="Freeform 39">
            <a:extLst>
              <a:ext uri="{FF2B5EF4-FFF2-40B4-BE49-F238E27FC236}">
                <a16:creationId xmlns:a16="http://schemas.microsoft.com/office/drawing/2014/main" id="{2E551DA1-5939-1640-8F90-999B9427025E}"/>
              </a:ext>
            </a:extLst>
          </p:cNvPr>
          <p:cNvSpPr>
            <a:spLocks noChangeArrowheads="1"/>
          </p:cNvSpPr>
          <p:nvPr/>
        </p:nvSpPr>
        <p:spPr bwMode="auto">
          <a:xfrm>
            <a:off x="3907" y="1340"/>
            <a:ext cx="9449747" cy="6852575"/>
          </a:xfrm>
          <a:custGeom>
            <a:avLst/>
            <a:gdLst>
              <a:gd name="T0" fmla="*/ 0 w 15180"/>
              <a:gd name="T1" fmla="*/ 11007 h 11008"/>
              <a:gd name="T2" fmla="*/ 15179 w 15180"/>
              <a:gd name="T3" fmla="*/ 11007 h 11008"/>
              <a:gd name="T4" fmla="*/ 15179 w 15180"/>
              <a:gd name="T5" fmla="*/ 0 h 11008"/>
              <a:gd name="T6" fmla="*/ 0 w 15180"/>
              <a:gd name="T7" fmla="*/ 0 h 11008"/>
              <a:gd name="T8" fmla="*/ 0 w 15180"/>
              <a:gd name="T9" fmla="*/ 11007 h 11008"/>
            </a:gdLst>
            <a:ahLst/>
            <a:cxnLst>
              <a:cxn ang="0">
                <a:pos x="T0" y="T1"/>
              </a:cxn>
              <a:cxn ang="0">
                <a:pos x="T2" y="T3"/>
              </a:cxn>
              <a:cxn ang="0">
                <a:pos x="T4" y="T5"/>
              </a:cxn>
              <a:cxn ang="0">
                <a:pos x="T6" y="T7"/>
              </a:cxn>
              <a:cxn ang="0">
                <a:pos x="T8" y="T9"/>
              </a:cxn>
            </a:cxnLst>
            <a:rect l="0" t="0" r="r" b="b"/>
            <a:pathLst>
              <a:path w="15180" h="11008">
                <a:moveTo>
                  <a:pt x="0" y="11007"/>
                </a:moveTo>
                <a:lnTo>
                  <a:pt x="15179" y="11007"/>
                </a:lnTo>
                <a:lnTo>
                  <a:pt x="15179" y="0"/>
                </a:lnTo>
                <a:lnTo>
                  <a:pt x="0" y="0"/>
                </a:lnTo>
                <a:lnTo>
                  <a:pt x="0" y="11007"/>
                </a:lnTo>
              </a:path>
            </a:pathLst>
          </a:custGeom>
          <a:solidFill>
            <a:srgbClr val="F4F9FF"/>
          </a:solidFill>
          <a:ln>
            <a:noFill/>
          </a:ln>
          <a:effectLst/>
          <a:extLst>
            <a:ext uri="{91240B29-F687-4F45-9708-019B960494DF}">
              <a14:hiddenLine xmlns:a14="http://schemas.microsoft.com/office/drawing/2010/main" w="9525" cap="flat">
                <a:solidFill>
                  <a:srgbClr val="FFFFFF"/>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8" name="Freeform 1">
            <a:extLst>
              <a:ext uri="{FF2B5EF4-FFF2-40B4-BE49-F238E27FC236}">
                <a16:creationId xmlns:a16="http://schemas.microsoft.com/office/drawing/2014/main" id="{E1D9BF0E-9BFE-E74F-A77C-62844DB5CA5F}"/>
              </a:ext>
            </a:extLst>
          </p:cNvPr>
          <p:cNvSpPr>
            <a:spLocks noChangeArrowheads="1"/>
          </p:cNvSpPr>
          <p:nvPr/>
        </p:nvSpPr>
        <p:spPr bwMode="auto">
          <a:xfrm>
            <a:off x="9453653" y="1340"/>
            <a:ext cx="2734441" cy="6852575"/>
          </a:xfrm>
          <a:custGeom>
            <a:avLst/>
            <a:gdLst>
              <a:gd name="T0" fmla="*/ 0 w 4391"/>
              <a:gd name="T1" fmla="*/ 11007 h 11008"/>
              <a:gd name="T2" fmla="*/ 4390 w 4391"/>
              <a:gd name="T3" fmla="*/ 11007 h 11008"/>
              <a:gd name="T4" fmla="*/ 4390 w 4391"/>
              <a:gd name="T5" fmla="*/ 0 h 11008"/>
              <a:gd name="T6" fmla="*/ 0 w 4391"/>
              <a:gd name="T7" fmla="*/ 0 h 11008"/>
              <a:gd name="T8" fmla="*/ 0 w 4391"/>
              <a:gd name="T9" fmla="*/ 11007 h 11008"/>
            </a:gdLst>
            <a:ahLst/>
            <a:cxnLst>
              <a:cxn ang="0">
                <a:pos x="T0" y="T1"/>
              </a:cxn>
              <a:cxn ang="0">
                <a:pos x="T2" y="T3"/>
              </a:cxn>
              <a:cxn ang="0">
                <a:pos x="T4" y="T5"/>
              </a:cxn>
              <a:cxn ang="0">
                <a:pos x="T6" y="T7"/>
              </a:cxn>
              <a:cxn ang="0">
                <a:pos x="T8" y="T9"/>
              </a:cxn>
            </a:cxnLst>
            <a:rect l="0" t="0" r="r" b="b"/>
            <a:pathLst>
              <a:path w="4391" h="11008">
                <a:moveTo>
                  <a:pt x="0" y="11007"/>
                </a:moveTo>
                <a:lnTo>
                  <a:pt x="4390" y="11007"/>
                </a:lnTo>
                <a:lnTo>
                  <a:pt x="4390" y="0"/>
                </a:lnTo>
                <a:lnTo>
                  <a:pt x="0" y="0"/>
                </a:lnTo>
                <a:lnTo>
                  <a:pt x="0" y="11007"/>
                </a:lnTo>
              </a:path>
            </a:pathLst>
          </a:custGeom>
          <a:solidFill>
            <a:schemeClr val="bg2">
              <a:lumMod val="95000"/>
            </a:schemeClr>
          </a:solidFill>
          <a:ln>
            <a:noFill/>
          </a:ln>
          <a:effectLst/>
        </p:spPr>
        <p:txBody>
          <a:bodyPr wrap="none" anchor="ctr"/>
          <a:lstStyle/>
          <a:p>
            <a:endParaRPr lang="en-US" dirty="0">
              <a:latin typeface="Poppins" pitchFamily="2" charset="77"/>
            </a:endParaRPr>
          </a:p>
        </p:txBody>
      </p:sp>
      <p:sp>
        <p:nvSpPr>
          <p:cNvPr id="29" name="Freeform 2">
            <a:extLst>
              <a:ext uri="{FF2B5EF4-FFF2-40B4-BE49-F238E27FC236}">
                <a16:creationId xmlns:a16="http://schemas.microsoft.com/office/drawing/2014/main" id="{A8B6CDB9-FBFE-DE41-9E66-16AE1971C32B}"/>
              </a:ext>
            </a:extLst>
          </p:cNvPr>
          <p:cNvSpPr>
            <a:spLocks noChangeArrowheads="1"/>
          </p:cNvSpPr>
          <p:nvPr/>
        </p:nvSpPr>
        <p:spPr bwMode="auto">
          <a:xfrm>
            <a:off x="9453653" y="4050840"/>
            <a:ext cx="2734441" cy="2805822"/>
          </a:xfrm>
          <a:custGeom>
            <a:avLst/>
            <a:gdLst>
              <a:gd name="T0" fmla="*/ 0 w 4391"/>
              <a:gd name="T1" fmla="*/ 4505 h 4506"/>
              <a:gd name="T2" fmla="*/ 4390 w 4391"/>
              <a:gd name="T3" fmla="*/ 4505 h 4506"/>
              <a:gd name="T4" fmla="*/ 4390 w 4391"/>
              <a:gd name="T5" fmla="*/ 0 h 4506"/>
              <a:gd name="T6" fmla="*/ 0 w 4391"/>
              <a:gd name="T7" fmla="*/ 0 h 4506"/>
              <a:gd name="T8" fmla="*/ 0 w 4391"/>
              <a:gd name="T9" fmla="*/ 4505 h 4506"/>
            </a:gdLst>
            <a:ahLst/>
            <a:cxnLst>
              <a:cxn ang="0">
                <a:pos x="T0" y="T1"/>
              </a:cxn>
              <a:cxn ang="0">
                <a:pos x="T2" y="T3"/>
              </a:cxn>
              <a:cxn ang="0">
                <a:pos x="T4" y="T5"/>
              </a:cxn>
              <a:cxn ang="0">
                <a:pos x="T6" y="T7"/>
              </a:cxn>
              <a:cxn ang="0">
                <a:pos x="T8" y="T9"/>
              </a:cxn>
            </a:cxnLst>
            <a:rect l="0" t="0" r="r" b="b"/>
            <a:pathLst>
              <a:path w="4391" h="4506">
                <a:moveTo>
                  <a:pt x="0" y="4505"/>
                </a:moveTo>
                <a:lnTo>
                  <a:pt x="4390" y="4505"/>
                </a:lnTo>
                <a:lnTo>
                  <a:pt x="4390" y="0"/>
                </a:lnTo>
                <a:lnTo>
                  <a:pt x="0" y="0"/>
                </a:lnTo>
                <a:lnTo>
                  <a:pt x="0" y="4505"/>
                </a:lnTo>
              </a:path>
            </a:pathLst>
          </a:custGeom>
          <a:solidFill>
            <a:srgbClr val="0187D6"/>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0" name="Line 15">
            <a:extLst>
              <a:ext uri="{FF2B5EF4-FFF2-40B4-BE49-F238E27FC236}">
                <a16:creationId xmlns:a16="http://schemas.microsoft.com/office/drawing/2014/main" id="{1FC9244D-258A-C04B-9488-DC02D7967FCF}"/>
              </a:ext>
            </a:extLst>
          </p:cNvPr>
          <p:cNvSpPr>
            <a:spLocks noChangeShapeType="1"/>
          </p:cNvSpPr>
          <p:nvPr/>
        </p:nvSpPr>
        <p:spPr bwMode="auto">
          <a:xfrm>
            <a:off x="10027446" y="4943101"/>
            <a:ext cx="1586855" cy="0"/>
          </a:xfrm>
          <a:prstGeom prst="line">
            <a:avLst/>
          </a:prstGeom>
          <a:noFill/>
          <a:ln w="127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1" name="Line 27">
            <a:extLst>
              <a:ext uri="{FF2B5EF4-FFF2-40B4-BE49-F238E27FC236}">
                <a16:creationId xmlns:a16="http://schemas.microsoft.com/office/drawing/2014/main" id="{62E1AB1C-6308-FF4A-AD14-A01864485143}"/>
              </a:ext>
            </a:extLst>
          </p:cNvPr>
          <p:cNvSpPr>
            <a:spLocks noChangeShapeType="1"/>
          </p:cNvSpPr>
          <p:nvPr/>
        </p:nvSpPr>
        <p:spPr bwMode="auto">
          <a:xfrm>
            <a:off x="10030192" y="5665148"/>
            <a:ext cx="1586855" cy="0"/>
          </a:xfrm>
          <a:prstGeom prst="line">
            <a:avLst/>
          </a:prstGeom>
          <a:noFill/>
          <a:ln w="127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2" name="Line 38">
            <a:extLst>
              <a:ext uri="{FF2B5EF4-FFF2-40B4-BE49-F238E27FC236}">
                <a16:creationId xmlns:a16="http://schemas.microsoft.com/office/drawing/2014/main" id="{68D85B6C-7B97-1C4E-8B38-1D5CBB7EB418}"/>
              </a:ext>
            </a:extLst>
          </p:cNvPr>
          <p:cNvSpPr>
            <a:spLocks noChangeShapeType="1"/>
          </p:cNvSpPr>
          <p:nvPr/>
        </p:nvSpPr>
        <p:spPr bwMode="auto">
          <a:xfrm>
            <a:off x="10035683" y="6387193"/>
            <a:ext cx="1586855" cy="0"/>
          </a:xfrm>
          <a:prstGeom prst="line">
            <a:avLst/>
          </a:prstGeom>
          <a:noFill/>
          <a:ln w="127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4" name="Freeform 40">
            <a:extLst>
              <a:ext uri="{FF2B5EF4-FFF2-40B4-BE49-F238E27FC236}">
                <a16:creationId xmlns:a16="http://schemas.microsoft.com/office/drawing/2014/main" id="{A9BA256D-A8C1-2146-84BE-509CBAA5FE32}"/>
              </a:ext>
            </a:extLst>
          </p:cNvPr>
          <p:cNvSpPr>
            <a:spLocks noChangeArrowheads="1"/>
          </p:cNvSpPr>
          <p:nvPr/>
        </p:nvSpPr>
        <p:spPr bwMode="auto">
          <a:xfrm>
            <a:off x="380030" y="4523052"/>
            <a:ext cx="4288351" cy="1957486"/>
          </a:xfrm>
          <a:prstGeom prst="roundRect">
            <a:avLst>
              <a:gd name="adj" fmla="val 7749"/>
            </a:avLst>
          </a:prstGeom>
          <a:solidFill>
            <a:srgbClr val="FFFFFF"/>
          </a:solidFill>
          <a:ln>
            <a:noFill/>
          </a:ln>
          <a:effectLst/>
        </p:spPr>
        <p:txBody>
          <a:bodyPr wrap="none" anchor="ctr"/>
          <a:lstStyle/>
          <a:p>
            <a:endParaRPr lang="en-US" dirty="0">
              <a:latin typeface="Poppins" pitchFamily="2" charset="77"/>
            </a:endParaRPr>
          </a:p>
        </p:txBody>
      </p:sp>
      <p:sp>
        <p:nvSpPr>
          <p:cNvPr id="35" name="Freeform 41">
            <a:extLst>
              <a:ext uri="{FF2B5EF4-FFF2-40B4-BE49-F238E27FC236}">
                <a16:creationId xmlns:a16="http://schemas.microsoft.com/office/drawing/2014/main" id="{B90428AA-480C-6943-97D2-207DB8F80DA2}"/>
              </a:ext>
            </a:extLst>
          </p:cNvPr>
          <p:cNvSpPr>
            <a:spLocks noChangeArrowheads="1"/>
          </p:cNvSpPr>
          <p:nvPr/>
        </p:nvSpPr>
        <p:spPr bwMode="auto">
          <a:xfrm>
            <a:off x="4789180" y="4523052"/>
            <a:ext cx="4288351" cy="1957486"/>
          </a:xfrm>
          <a:prstGeom prst="roundRect">
            <a:avLst>
              <a:gd name="adj" fmla="val 8174"/>
            </a:avLst>
          </a:prstGeom>
          <a:solidFill>
            <a:srgbClr val="FFFFFF"/>
          </a:solidFill>
          <a:ln>
            <a:noFill/>
          </a:ln>
          <a:effectLst/>
        </p:spPr>
        <p:txBody>
          <a:bodyPr wrap="none" anchor="ctr"/>
          <a:lstStyle/>
          <a:p>
            <a:endParaRPr lang="en-US" dirty="0">
              <a:latin typeface="Poppins" pitchFamily="2" charset="77"/>
            </a:endParaRPr>
          </a:p>
        </p:txBody>
      </p:sp>
      <p:sp>
        <p:nvSpPr>
          <p:cNvPr id="36" name="Freeform 42">
            <a:extLst>
              <a:ext uri="{FF2B5EF4-FFF2-40B4-BE49-F238E27FC236}">
                <a16:creationId xmlns:a16="http://schemas.microsoft.com/office/drawing/2014/main" id="{6697E7F8-A182-5F40-86E3-48BB32166E01}"/>
              </a:ext>
            </a:extLst>
          </p:cNvPr>
          <p:cNvSpPr>
            <a:spLocks noChangeArrowheads="1"/>
          </p:cNvSpPr>
          <p:nvPr/>
        </p:nvSpPr>
        <p:spPr bwMode="auto">
          <a:xfrm>
            <a:off x="380030" y="380209"/>
            <a:ext cx="1641763" cy="4027536"/>
          </a:xfrm>
          <a:prstGeom prst="roundRect">
            <a:avLst>
              <a:gd name="adj" fmla="val 9009"/>
            </a:avLst>
          </a:prstGeom>
          <a:solidFill>
            <a:srgbClr val="FFFFFF"/>
          </a:solidFill>
          <a:ln>
            <a:noFill/>
          </a:ln>
          <a:effectLst/>
        </p:spPr>
        <p:txBody>
          <a:bodyPr wrap="none" anchor="ctr"/>
          <a:lstStyle/>
          <a:p>
            <a:endParaRPr lang="en-US" dirty="0">
              <a:latin typeface="Poppins" pitchFamily="2" charset="77"/>
            </a:endParaRPr>
          </a:p>
        </p:txBody>
      </p:sp>
      <p:sp>
        <p:nvSpPr>
          <p:cNvPr id="37" name="Freeform 43">
            <a:extLst>
              <a:ext uri="{FF2B5EF4-FFF2-40B4-BE49-F238E27FC236}">
                <a16:creationId xmlns:a16="http://schemas.microsoft.com/office/drawing/2014/main" id="{9D0FA3E8-B744-8342-B10F-4851B674976E}"/>
              </a:ext>
            </a:extLst>
          </p:cNvPr>
          <p:cNvSpPr>
            <a:spLocks noChangeArrowheads="1"/>
          </p:cNvSpPr>
          <p:nvPr/>
        </p:nvSpPr>
        <p:spPr bwMode="auto">
          <a:xfrm>
            <a:off x="2142591" y="2450257"/>
            <a:ext cx="1641763" cy="1957488"/>
          </a:xfrm>
          <a:prstGeom prst="roundRect">
            <a:avLst>
              <a:gd name="adj" fmla="val 9241"/>
            </a:avLst>
          </a:prstGeom>
          <a:solidFill>
            <a:srgbClr val="FFFFFF"/>
          </a:solidFill>
          <a:ln>
            <a:noFill/>
          </a:ln>
          <a:effectLst/>
        </p:spPr>
        <p:txBody>
          <a:bodyPr wrap="none" anchor="ctr"/>
          <a:lstStyle/>
          <a:p>
            <a:endParaRPr lang="en-US" dirty="0">
              <a:latin typeface="Poppins" pitchFamily="2" charset="77"/>
            </a:endParaRPr>
          </a:p>
        </p:txBody>
      </p:sp>
      <p:sp>
        <p:nvSpPr>
          <p:cNvPr id="38" name="Freeform 44">
            <a:extLst>
              <a:ext uri="{FF2B5EF4-FFF2-40B4-BE49-F238E27FC236}">
                <a16:creationId xmlns:a16="http://schemas.microsoft.com/office/drawing/2014/main" id="{7B212258-98DB-1E4D-9407-32BEDBAC7B93}"/>
              </a:ext>
            </a:extLst>
          </p:cNvPr>
          <p:cNvSpPr>
            <a:spLocks noChangeArrowheads="1"/>
          </p:cNvSpPr>
          <p:nvPr/>
        </p:nvSpPr>
        <p:spPr bwMode="auto">
          <a:xfrm>
            <a:off x="3907899" y="380209"/>
            <a:ext cx="1641763" cy="4027536"/>
          </a:xfrm>
          <a:prstGeom prst="roundRect">
            <a:avLst>
              <a:gd name="adj" fmla="val 8545"/>
            </a:avLst>
          </a:prstGeom>
          <a:solidFill>
            <a:srgbClr val="FFFFFF"/>
          </a:solidFill>
          <a:ln>
            <a:noFill/>
          </a:ln>
          <a:effectLst/>
        </p:spPr>
        <p:txBody>
          <a:bodyPr wrap="none" anchor="ctr"/>
          <a:lstStyle/>
          <a:p>
            <a:endParaRPr lang="en-US" dirty="0">
              <a:latin typeface="Poppins" pitchFamily="2" charset="77"/>
            </a:endParaRPr>
          </a:p>
        </p:txBody>
      </p:sp>
      <p:sp>
        <p:nvSpPr>
          <p:cNvPr id="39" name="Freeform 45">
            <a:extLst>
              <a:ext uri="{FF2B5EF4-FFF2-40B4-BE49-F238E27FC236}">
                <a16:creationId xmlns:a16="http://schemas.microsoft.com/office/drawing/2014/main" id="{408CB6FA-8FF9-DE44-92FA-22874121258B}"/>
              </a:ext>
            </a:extLst>
          </p:cNvPr>
          <p:cNvSpPr>
            <a:spLocks noChangeArrowheads="1"/>
          </p:cNvSpPr>
          <p:nvPr/>
        </p:nvSpPr>
        <p:spPr bwMode="auto">
          <a:xfrm>
            <a:off x="5673205" y="2450257"/>
            <a:ext cx="1641763" cy="1957488"/>
          </a:xfrm>
          <a:prstGeom prst="roundRect">
            <a:avLst>
              <a:gd name="adj" fmla="val 9485"/>
            </a:avLst>
          </a:prstGeom>
          <a:solidFill>
            <a:srgbClr val="FFFFFF"/>
          </a:solidFill>
          <a:ln>
            <a:noFill/>
          </a:ln>
          <a:effectLst/>
        </p:spPr>
        <p:txBody>
          <a:bodyPr wrap="none" anchor="ctr"/>
          <a:lstStyle/>
          <a:p>
            <a:endParaRPr lang="en-US" dirty="0">
              <a:latin typeface="Poppins" pitchFamily="2" charset="77"/>
            </a:endParaRPr>
          </a:p>
        </p:txBody>
      </p:sp>
      <p:sp>
        <p:nvSpPr>
          <p:cNvPr id="40" name="Freeform 46">
            <a:extLst>
              <a:ext uri="{FF2B5EF4-FFF2-40B4-BE49-F238E27FC236}">
                <a16:creationId xmlns:a16="http://schemas.microsoft.com/office/drawing/2014/main" id="{E61BCB0D-CD9C-C24B-A8AB-D3F0AF81C19C}"/>
              </a:ext>
            </a:extLst>
          </p:cNvPr>
          <p:cNvSpPr>
            <a:spLocks noChangeArrowheads="1"/>
          </p:cNvSpPr>
          <p:nvPr/>
        </p:nvSpPr>
        <p:spPr bwMode="auto">
          <a:xfrm>
            <a:off x="2142591" y="380208"/>
            <a:ext cx="1641763" cy="1957488"/>
          </a:xfrm>
          <a:prstGeom prst="roundRect">
            <a:avLst>
              <a:gd name="adj" fmla="val 9705"/>
            </a:avLst>
          </a:prstGeom>
          <a:solidFill>
            <a:srgbClr val="FFFFFF"/>
          </a:solidFill>
          <a:ln>
            <a:noFill/>
          </a:ln>
          <a:effectLst/>
        </p:spPr>
        <p:txBody>
          <a:bodyPr wrap="none" anchor="ctr"/>
          <a:lstStyle/>
          <a:p>
            <a:endParaRPr lang="en-US" dirty="0">
              <a:latin typeface="Poppins" pitchFamily="2" charset="77"/>
            </a:endParaRPr>
          </a:p>
        </p:txBody>
      </p:sp>
      <p:sp>
        <p:nvSpPr>
          <p:cNvPr id="41" name="Freeform 47">
            <a:extLst>
              <a:ext uri="{FF2B5EF4-FFF2-40B4-BE49-F238E27FC236}">
                <a16:creationId xmlns:a16="http://schemas.microsoft.com/office/drawing/2014/main" id="{FEAD0291-B754-2247-AFBB-17F5F2B6127B}"/>
              </a:ext>
            </a:extLst>
          </p:cNvPr>
          <p:cNvSpPr>
            <a:spLocks noChangeArrowheads="1"/>
          </p:cNvSpPr>
          <p:nvPr/>
        </p:nvSpPr>
        <p:spPr bwMode="auto">
          <a:xfrm>
            <a:off x="5673205" y="380208"/>
            <a:ext cx="1641763" cy="1957488"/>
          </a:xfrm>
          <a:prstGeom prst="roundRect">
            <a:avLst>
              <a:gd name="adj" fmla="val 9473"/>
            </a:avLst>
          </a:prstGeom>
          <a:solidFill>
            <a:srgbClr val="FFFFFF"/>
          </a:solidFill>
          <a:ln>
            <a:noFill/>
          </a:ln>
          <a:effectLst/>
        </p:spPr>
        <p:txBody>
          <a:bodyPr wrap="none" anchor="ctr"/>
          <a:lstStyle/>
          <a:p>
            <a:endParaRPr lang="en-US" dirty="0">
              <a:latin typeface="Poppins" pitchFamily="2" charset="77"/>
            </a:endParaRPr>
          </a:p>
        </p:txBody>
      </p:sp>
      <p:sp>
        <p:nvSpPr>
          <p:cNvPr id="42" name="Freeform 48">
            <a:extLst>
              <a:ext uri="{FF2B5EF4-FFF2-40B4-BE49-F238E27FC236}">
                <a16:creationId xmlns:a16="http://schemas.microsoft.com/office/drawing/2014/main" id="{C74F55F2-78F8-6743-B55A-79FE1D0E61AD}"/>
              </a:ext>
            </a:extLst>
          </p:cNvPr>
          <p:cNvSpPr>
            <a:spLocks noChangeArrowheads="1"/>
          </p:cNvSpPr>
          <p:nvPr/>
        </p:nvSpPr>
        <p:spPr bwMode="auto">
          <a:xfrm>
            <a:off x="7435767" y="380209"/>
            <a:ext cx="1641763" cy="4027536"/>
          </a:xfrm>
          <a:prstGeom prst="roundRect">
            <a:avLst>
              <a:gd name="adj" fmla="val 9592"/>
            </a:avLst>
          </a:prstGeom>
          <a:solidFill>
            <a:srgbClr val="FFFFFF"/>
          </a:solidFill>
          <a:ln>
            <a:noFill/>
          </a:ln>
          <a:effectLst/>
        </p:spPr>
        <p:txBody>
          <a:bodyPr wrap="none" anchor="ctr"/>
          <a:lstStyle/>
          <a:p>
            <a:endParaRPr lang="en-US" dirty="0">
              <a:latin typeface="Poppins" pitchFamily="2" charset="77"/>
            </a:endParaRPr>
          </a:p>
        </p:txBody>
      </p:sp>
      <p:sp>
        <p:nvSpPr>
          <p:cNvPr id="43" name="Freeform 677">
            <a:extLst>
              <a:ext uri="{FF2B5EF4-FFF2-40B4-BE49-F238E27FC236}">
                <a16:creationId xmlns:a16="http://schemas.microsoft.com/office/drawing/2014/main" id="{16224EAF-994E-3741-A68A-DB707992D9B1}"/>
              </a:ext>
            </a:extLst>
          </p:cNvPr>
          <p:cNvSpPr>
            <a:spLocks noChangeArrowheads="1"/>
          </p:cNvSpPr>
          <p:nvPr/>
        </p:nvSpPr>
        <p:spPr bwMode="auto">
          <a:xfrm>
            <a:off x="9453654" y="879876"/>
            <a:ext cx="708319" cy="886773"/>
          </a:xfrm>
          <a:custGeom>
            <a:avLst/>
            <a:gdLst>
              <a:gd name="T0" fmla="*/ 1136 w 1137"/>
              <a:gd name="T1" fmla="*/ 713 h 1426"/>
              <a:gd name="T2" fmla="*/ 0 w 1137"/>
              <a:gd name="T3" fmla="*/ 0 h 1426"/>
              <a:gd name="T4" fmla="*/ 0 w 1137"/>
              <a:gd name="T5" fmla="*/ 1425 h 1426"/>
              <a:gd name="T6" fmla="*/ 1136 w 1137"/>
              <a:gd name="T7" fmla="*/ 713 h 1426"/>
            </a:gdLst>
            <a:ahLst/>
            <a:cxnLst>
              <a:cxn ang="0">
                <a:pos x="T0" y="T1"/>
              </a:cxn>
              <a:cxn ang="0">
                <a:pos x="T2" y="T3"/>
              </a:cxn>
              <a:cxn ang="0">
                <a:pos x="T4" y="T5"/>
              </a:cxn>
              <a:cxn ang="0">
                <a:pos x="T6" y="T7"/>
              </a:cxn>
            </a:cxnLst>
            <a:rect l="0" t="0" r="r" b="b"/>
            <a:pathLst>
              <a:path w="1137" h="1426">
                <a:moveTo>
                  <a:pt x="1136" y="713"/>
                </a:moveTo>
                <a:lnTo>
                  <a:pt x="0" y="0"/>
                </a:lnTo>
                <a:lnTo>
                  <a:pt x="0" y="1425"/>
                </a:lnTo>
                <a:lnTo>
                  <a:pt x="1136" y="713"/>
                </a:lnTo>
              </a:path>
            </a:pathLst>
          </a:custGeom>
          <a:solidFill>
            <a:srgbClr val="F4F9FF"/>
          </a:solidFill>
          <a:ln>
            <a:noFill/>
          </a:ln>
          <a:effectLst/>
          <a:extLst>
            <a:ext uri="{91240B29-F687-4F45-9708-019B960494DF}">
              <a14:hiddenLine xmlns:a14="http://schemas.microsoft.com/office/drawing/2010/main" w="9525" cap="flat">
                <a:solidFill>
                  <a:srgbClr val="FFFFFF"/>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86AF60FF-3BFC-3241-AFB2-C7B35FDA2C08}"/>
              </a:ext>
            </a:extLst>
          </p:cNvPr>
          <p:cNvSpPr txBox="1"/>
          <p:nvPr/>
        </p:nvSpPr>
        <p:spPr>
          <a:xfrm>
            <a:off x="517472" y="1845824"/>
            <a:ext cx="1365022" cy="1236108"/>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5" name="TextBox 4">
            <a:extLst>
              <a:ext uri="{FF2B5EF4-FFF2-40B4-BE49-F238E27FC236}">
                <a16:creationId xmlns:a16="http://schemas.microsoft.com/office/drawing/2014/main" id="{35C6F3CE-442F-684E-9BF1-5A0B0F9B33DD}"/>
              </a:ext>
            </a:extLst>
          </p:cNvPr>
          <p:cNvSpPr txBox="1"/>
          <p:nvPr/>
        </p:nvSpPr>
        <p:spPr>
          <a:xfrm>
            <a:off x="2278962" y="1051324"/>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6" name="TextBox 5">
            <a:extLst>
              <a:ext uri="{FF2B5EF4-FFF2-40B4-BE49-F238E27FC236}">
                <a16:creationId xmlns:a16="http://schemas.microsoft.com/office/drawing/2014/main" id="{72CA3DC7-EFEE-5846-B8FB-B6068C05E450}"/>
              </a:ext>
            </a:extLst>
          </p:cNvPr>
          <p:cNvSpPr txBox="1"/>
          <p:nvPr/>
        </p:nvSpPr>
        <p:spPr>
          <a:xfrm>
            <a:off x="2285064" y="2592903"/>
            <a:ext cx="1352818"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RESOURCES</a:t>
            </a:r>
          </a:p>
        </p:txBody>
      </p:sp>
      <p:sp>
        <p:nvSpPr>
          <p:cNvPr id="7" name="TextBox 6">
            <a:extLst>
              <a:ext uri="{FF2B5EF4-FFF2-40B4-BE49-F238E27FC236}">
                <a16:creationId xmlns:a16="http://schemas.microsoft.com/office/drawing/2014/main" id="{49E72977-7A0D-7D4A-94A6-C9EF35F0F647}"/>
              </a:ext>
            </a:extLst>
          </p:cNvPr>
          <p:cNvSpPr txBox="1"/>
          <p:nvPr/>
        </p:nvSpPr>
        <p:spPr>
          <a:xfrm>
            <a:off x="2278962" y="3124343"/>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8" name="TextBox 7">
            <a:extLst>
              <a:ext uri="{FF2B5EF4-FFF2-40B4-BE49-F238E27FC236}">
                <a16:creationId xmlns:a16="http://schemas.microsoft.com/office/drawing/2014/main" id="{839BA101-0564-8844-A18D-6B26DE525411}"/>
              </a:ext>
            </a:extLst>
          </p:cNvPr>
          <p:cNvSpPr txBox="1"/>
          <p:nvPr/>
        </p:nvSpPr>
        <p:spPr>
          <a:xfrm>
            <a:off x="4048540" y="1848620"/>
            <a:ext cx="1365022" cy="1236108"/>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9" name="TextBox 8">
            <a:extLst>
              <a:ext uri="{FF2B5EF4-FFF2-40B4-BE49-F238E27FC236}">
                <a16:creationId xmlns:a16="http://schemas.microsoft.com/office/drawing/2014/main" id="{C79CB34C-A097-264B-9D8C-0F4F01444B79}"/>
              </a:ext>
            </a:extLst>
          </p:cNvPr>
          <p:cNvSpPr txBox="1"/>
          <p:nvPr/>
        </p:nvSpPr>
        <p:spPr>
          <a:xfrm>
            <a:off x="5809665" y="1137473"/>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0" name="TextBox 9">
            <a:extLst>
              <a:ext uri="{FF2B5EF4-FFF2-40B4-BE49-F238E27FC236}">
                <a16:creationId xmlns:a16="http://schemas.microsoft.com/office/drawing/2014/main" id="{A8456A03-5896-5E4B-901A-8986A4B15653}"/>
              </a:ext>
            </a:extLst>
          </p:cNvPr>
          <p:cNvSpPr txBox="1"/>
          <p:nvPr/>
        </p:nvSpPr>
        <p:spPr>
          <a:xfrm>
            <a:off x="5809665" y="3124343"/>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1" name="TextBox 10">
            <a:extLst>
              <a:ext uri="{FF2B5EF4-FFF2-40B4-BE49-F238E27FC236}">
                <a16:creationId xmlns:a16="http://schemas.microsoft.com/office/drawing/2014/main" id="{A9E7BB69-997D-A947-A7C4-F244E7F13CE2}"/>
              </a:ext>
            </a:extLst>
          </p:cNvPr>
          <p:cNvSpPr txBox="1"/>
          <p:nvPr/>
        </p:nvSpPr>
        <p:spPr>
          <a:xfrm>
            <a:off x="517472" y="526451"/>
            <a:ext cx="1352818"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PARTNERS</a:t>
            </a:r>
          </a:p>
        </p:txBody>
      </p:sp>
      <p:sp>
        <p:nvSpPr>
          <p:cNvPr id="12" name="TextBox 11">
            <a:extLst>
              <a:ext uri="{FF2B5EF4-FFF2-40B4-BE49-F238E27FC236}">
                <a16:creationId xmlns:a16="http://schemas.microsoft.com/office/drawing/2014/main" id="{F60B63ED-492C-2943-A419-DFC75EF36531}"/>
              </a:ext>
            </a:extLst>
          </p:cNvPr>
          <p:cNvSpPr txBox="1"/>
          <p:nvPr/>
        </p:nvSpPr>
        <p:spPr>
          <a:xfrm>
            <a:off x="2285064" y="525425"/>
            <a:ext cx="1352818"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ACTIVITIES</a:t>
            </a:r>
          </a:p>
        </p:txBody>
      </p:sp>
      <p:sp>
        <p:nvSpPr>
          <p:cNvPr id="13" name="TextBox 12">
            <a:extLst>
              <a:ext uri="{FF2B5EF4-FFF2-40B4-BE49-F238E27FC236}">
                <a16:creationId xmlns:a16="http://schemas.microsoft.com/office/drawing/2014/main" id="{97AA04D3-A29B-A743-A3AF-19B2D2785F2A}"/>
              </a:ext>
            </a:extLst>
          </p:cNvPr>
          <p:cNvSpPr txBox="1"/>
          <p:nvPr/>
        </p:nvSpPr>
        <p:spPr>
          <a:xfrm>
            <a:off x="4054642" y="524684"/>
            <a:ext cx="1352818"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VALUE</a:t>
            </a:r>
          </a:p>
          <a:p>
            <a:pPr algn="ctr"/>
            <a:r>
              <a:rPr lang="en-US" sz="1200" b="1" spc="-10" dirty="0">
                <a:solidFill>
                  <a:srgbClr val="111340"/>
                </a:solidFill>
                <a:latin typeface="Poppins" pitchFamily="2" charset="77"/>
                <a:cs typeface="Poppins" pitchFamily="2" charset="77"/>
              </a:rPr>
              <a:t>PROPOSITIONS</a:t>
            </a:r>
          </a:p>
        </p:txBody>
      </p:sp>
      <p:sp>
        <p:nvSpPr>
          <p:cNvPr id="14" name="TextBox 13">
            <a:extLst>
              <a:ext uri="{FF2B5EF4-FFF2-40B4-BE49-F238E27FC236}">
                <a16:creationId xmlns:a16="http://schemas.microsoft.com/office/drawing/2014/main" id="{87BB6936-4EED-E042-AB25-720656F29F88}"/>
              </a:ext>
            </a:extLst>
          </p:cNvPr>
          <p:cNvSpPr txBox="1"/>
          <p:nvPr/>
        </p:nvSpPr>
        <p:spPr>
          <a:xfrm>
            <a:off x="5815612" y="524684"/>
            <a:ext cx="1352818"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 RELATIONSHIP</a:t>
            </a:r>
          </a:p>
        </p:txBody>
      </p:sp>
      <p:sp>
        <p:nvSpPr>
          <p:cNvPr id="15" name="TextBox 14">
            <a:extLst>
              <a:ext uri="{FF2B5EF4-FFF2-40B4-BE49-F238E27FC236}">
                <a16:creationId xmlns:a16="http://schemas.microsoft.com/office/drawing/2014/main" id="{88A1AE21-D4F7-674D-83FE-3FDB0321B1B3}"/>
              </a:ext>
            </a:extLst>
          </p:cNvPr>
          <p:cNvSpPr txBox="1"/>
          <p:nvPr/>
        </p:nvSpPr>
        <p:spPr>
          <a:xfrm>
            <a:off x="7589099" y="524684"/>
            <a:ext cx="1352818"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a:t>
            </a:r>
          </a:p>
          <a:p>
            <a:pPr algn="ctr"/>
            <a:r>
              <a:rPr lang="en-US" sz="1200" b="1" spc="-10" dirty="0">
                <a:solidFill>
                  <a:srgbClr val="111340"/>
                </a:solidFill>
                <a:latin typeface="Poppins" pitchFamily="2" charset="77"/>
                <a:cs typeface="Poppins" pitchFamily="2" charset="77"/>
              </a:rPr>
              <a:t>SEGMENTS</a:t>
            </a:r>
          </a:p>
        </p:txBody>
      </p:sp>
      <p:sp>
        <p:nvSpPr>
          <p:cNvPr id="16" name="TextBox 15">
            <a:extLst>
              <a:ext uri="{FF2B5EF4-FFF2-40B4-BE49-F238E27FC236}">
                <a16:creationId xmlns:a16="http://schemas.microsoft.com/office/drawing/2014/main" id="{3D1DFEE3-5085-6D40-8365-63A5BC962C63}"/>
              </a:ext>
            </a:extLst>
          </p:cNvPr>
          <p:cNvSpPr txBox="1"/>
          <p:nvPr/>
        </p:nvSpPr>
        <p:spPr>
          <a:xfrm>
            <a:off x="7576895" y="1845824"/>
            <a:ext cx="1365022" cy="1236108"/>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7" name="TextBox 16">
            <a:extLst>
              <a:ext uri="{FF2B5EF4-FFF2-40B4-BE49-F238E27FC236}">
                <a16:creationId xmlns:a16="http://schemas.microsoft.com/office/drawing/2014/main" id="{E260B52D-45C1-2347-885E-5434AD34B7B2}"/>
              </a:ext>
            </a:extLst>
          </p:cNvPr>
          <p:cNvSpPr txBox="1"/>
          <p:nvPr/>
        </p:nvSpPr>
        <p:spPr>
          <a:xfrm>
            <a:off x="744367" y="4663849"/>
            <a:ext cx="3552966"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COST STRUCTURE</a:t>
            </a:r>
          </a:p>
        </p:txBody>
      </p:sp>
      <p:sp>
        <p:nvSpPr>
          <p:cNvPr id="18" name="TextBox 17">
            <a:extLst>
              <a:ext uri="{FF2B5EF4-FFF2-40B4-BE49-F238E27FC236}">
                <a16:creationId xmlns:a16="http://schemas.microsoft.com/office/drawing/2014/main" id="{6F07FBC2-9214-554C-B83A-501769B6CFEA}"/>
              </a:ext>
            </a:extLst>
          </p:cNvPr>
          <p:cNvSpPr txBox="1"/>
          <p:nvPr/>
        </p:nvSpPr>
        <p:spPr>
          <a:xfrm>
            <a:off x="744367" y="5429220"/>
            <a:ext cx="3552967" cy="466666"/>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9" name="TextBox 18">
            <a:extLst>
              <a:ext uri="{FF2B5EF4-FFF2-40B4-BE49-F238E27FC236}">
                <a16:creationId xmlns:a16="http://schemas.microsoft.com/office/drawing/2014/main" id="{3A15C252-5E4A-F64E-A472-FA187770F7D9}"/>
              </a:ext>
            </a:extLst>
          </p:cNvPr>
          <p:cNvSpPr txBox="1"/>
          <p:nvPr/>
        </p:nvSpPr>
        <p:spPr>
          <a:xfrm>
            <a:off x="5160784" y="4663848"/>
            <a:ext cx="3552966"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REVENUE SOURCES</a:t>
            </a:r>
          </a:p>
        </p:txBody>
      </p:sp>
      <p:sp>
        <p:nvSpPr>
          <p:cNvPr id="20" name="TextBox 19">
            <a:extLst>
              <a:ext uri="{FF2B5EF4-FFF2-40B4-BE49-F238E27FC236}">
                <a16:creationId xmlns:a16="http://schemas.microsoft.com/office/drawing/2014/main" id="{9E9AB8C2-A342-E94C-868C-15652CD2B620}"/>
              </a:ext>
            </a:extLst>
          </p:cNvPr>
          <p:cNvSpPr txBox="1"/>
          <p:nvPr/>
        </p:nvSpPr>
        <p:spPr>
          <a:xfrm>
            <a:off x="5160785" y="5429220"/>
            <a:ext cx="3552967" cy="466666"/>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21" name="TextBox 20">
            <a:extLst>
              <a:ext uri="{FF2B5EF4-FFF2-40B4-BE49-F238E27FC236}">
                <a16:creationId xmlns:a16="http://schemas.microsoft.com/office/drawing/2014/main" id="{427ECFF8-167D-134C-9BBD-84166C51D1DE}"/>
              </a:ext>
            </a:extLst>
          </p:cNvPr>
          <p:cNvSpPr txBox="1"/>
          <p:nvPr/>
        </p:nvSpPr>
        <p:spPr>
          <a:xfrm>
            <a:off x="5809664" y="2592903"/>
            <a:ext cx="1365022" cy="276999"/>
          </a:xfrm>
          <a:prstGeom prst="rect">
            <a:avLst/>
          </a:prstGeom>
          <a:noFill/>
        </p:spPr>
        <p:txBody>
          <a:bodyPr wrap="square" rtlCol="0" anchor="t">
            <a:spAutoFit/>
          </a:bodyPr>
          <a:lstStyle/>
          <a:p>
            <a:pPr algn="ctr"/>
            <a:r>
              <a:rPr lang="es-SV" sz="1200" b="1" spc="-10" dirty="0">
                <a:solidFill>
                  <a:srgbClr val="111340"/>
                </a:solidFill>
                <a:latin typeface="Poppins" pitchFamily="2" charset="77"/>
                <a:cs typeface="Poppins" pitchFamily="2" charset="77"/>
              </a:rPr>
              <a:t>CHANNELS</a:t>
            </a:r>
            <a:endParaRPr lang="en-US" sz="1200" b="1" spc="-10" dirty="0">
              <a:solidFill>
                <a:srgbClr val="111340"/>
              </a:solidFill>
              <a:latin typeface="Poppins" pitchFamily="2" charset="77"/>
              <a:cs typeface="Poppins" pitchFamily="2" charset="77"/>
            </a:endParaRPr>
          </a:p>
        </p:txBody>
      </p:sp>
      <p:sp>
        <p:nvSpPr>
          <p:cNvPr id="22" name="TextBox 21">
            <a:extLst>
              <a:ext uri="{FF2B5EF4-FFF2-40B4-BE49-F238E27FC236}">
                <a16:creationId xmlns:a16="http://schemas.microsoft.com/office/drawing/2014/main" id="{3F3F5E6E-0B20-F54E-AE3E-5C6531B263E5}"/>
              </a:ext>
            </a:extLst>
          </p:cNvPr>
          <p:cNvSpPr txBox="1"/>
          <p:nvPr/>
        </p:nvSpPr>
        <p:spPr>
          <a:xfrm>
            <a:off x="9986033" y="4283490"/>
            <a:ext cx="1691361" cy="615553"/>
          </a:xfrm>
          <a:prstGeom prst="rect">
            <a:avLst/>
          </a:prstGeom>
          <a:noFill/>
        </p:spPr>
        <p:txBody>
          <a:bodyPr wrap="square" rtlCol="0" anchor="ctr">
            <a:spAutoFit/>
          </a:bodyPr>
          <a:lstStyle/>
          <a:p>
            <a:r>
              <a:rPr lang="en-US" sz="1700" b="1" spc="-15" dirty="0">
                <a:solidFill>
                  <a:srgbClr val="FFFFFF"/>
                </a:solidFill>
                <a:latin typeface="Poppins" pitchFamily="2" charset="77"/>
                <a:cs typeface="Poppins" pitchFamily="2" charset="77"/>
              </a:rPr>
              <a:t>DESIGNED FOR:</a:t>
            </a:r>
          </a:p>
        </p:txBody>
      </p:sp>
      <p:sp>
        <p:nvSpPr>
          <p:cNvPr id="23" name="TextBox 22">
            <a:extLst>
              <a:ext uri="{FF2B5EF4-FFF2-40B4-BE49-F238E27FC236}">
                <a16:creationId xmlns:a16="http://schemas.microsoft.com/office/drawing/2014/main" id="{F3D82FD2-D386-094E-AB60-711489634150}"/>
              </a:ext>
            </a:extLst>
          </p:cNvPr>
          <p:cNvSpPr txBox="1"/>
          <p:nvPr/>
        </p:nvSpPr>
        <p:spPr>
          <a:xfrm>
            <a:off x="9986033" y="5136714"/>
            <a:ext cx="1691361" cy="353943"/>
          </a:xfrm>
          <a:prstGeom prst="rect">
            <a:avLst/>
          </a:prstGeom>
          <a:noFill/>
        </p:spPr>
        <p:txBody>
          <a:bodyPr wrap="square" rtlCol="0" anchor="ctr">
            <a:spAutoFit/>
          </a:bodyPr>
          <a:lstStyle/>
          <a:p>
            <a:r>
              <a:rPr lang="en-US" sz="1700" b="1" spc="-15" dirty="0">
                <a:solidFill>
                  <a:srgbClr val="FFFFFF"/>
                </a:solidFill>
                <a:latin typeface="Poppins" pitchFamily="2" charset="77"/>
                <a:cs typeface="Poppins" pitchFamily="2" charset="77"/>
              </a:rPr>
              <a:t>DESIGNED BY:</a:t>
            </a:r>
          </a:p>
        </p:txBody>
      </p:sp>
      <p:sp>
        <p:nvSpPr>
          <p:cNvPr id="24" name="TextBox 23">
            <a:extLst>
              <a:ext uri="{FF2B5EF4-FFF2-40B4-BE49-F238E27FC236}">
                <a16:creationId xmlns:a16="http://schemas.microsoft.com/office/drawing/2014/main" id="{1A6F95A4-FBB6-9148-B424-B83CC8E91BC5}"/>
              </a:ext>
            </a:extLst>
          </p:cNvPr>
          <p:cNvSpPr txBox="1"/>
          <p:nvPr/>
        </p:nvSpPr>
        <p:spPr>
          <a:xfrm>
            <a:off x="9986033" y="5859133"/>
            <a:ext cx="1691361" cy="353943"/>
          </a:xfrm>
          <a:prstGeom prst="rect">
            <a:avLst/>
          </a:prstGeom>
          <a:noFill/>
        </p:spPr>
        <p:txBody>
          <a:bodyPr wrap="square" rtlCol="0" anchor="ctr">
            <a:spAutoFit/>
          </a:bodyPr>
          <a:lstStyle/>
          <a:p>
            <a:r>
              <a:rPr lang="en-US" sz="1700" b="1" spc="-15" dirty="0">
                <a:solidFill>
                  <a:srgbClr val="FFFFFF"/>
                </a:solidFill>
                <a:latin typeface="Poppins" pitchFamily="2" charset="77"/>
                <a:cs typeface="Poppins" pitchFamily="2" charset="77"/>
              </a:rPr>
              <a:t>ITERATION:</a:t>
            </a:r>
          </a:p>
        </p:txBody>
      </p:sp>
    </p:spTree>
    <p:extLst>
      <p:ext uri="{BB962C8B-B14F-4D97-AF65-F5344CB8AC3E}">
        <p14:creationId xmlns:p14="http://schemas.microsoft.com/office/powerpoint/2010/main" val="211053072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1">
            <a:extLst>
              <a:ext uri="{FF2B5EF4-FFF2-40B4-BE49-F238E27FC236}">
                <a16:creationId xmlns:a16="http://schemas.microsoft.com/office/drawing/2014/main" id="{CB8FC498-5424-3F46-961F-56894EEA6D40}"/>
              </a:ext>
            </a:extLst>
          </p:cNvPr>
          <p:cNvSpPr>
            <a:spLocks noChangeArrowheads="1"/>
          </p:cNvSpPr>
          <p:nvPr/>
        </p:nvSpPr>
        <p:spPr bwMode="auto">
          <a:xfrm>
            <a:off x="1465" y="1340"/>
            <a:ext cx="12189071" cy="6855322"/>
          </a:xfrm>
          <a:custGeom>
            <a:avLst/>
            <a:gdLst>
              <a:gd name="T0" fmla="*/ 0 w 19570"/>
              <a:gd name="T1" fmla="*/ 11007 h 11008"/>
              <a:gd name="T2" fmla="*/ 19569 w 19570"/>
              <a:gd name="T3" fmla="*/ 11007 h 11008"/>
              <a:gd name="T4" fmla="*/ 19569 w 19570"/>
              <a:gd name="T5" fmla="*/ 0 h 11008"/>
              <a:gd name="T6" fmla="*/ 0 w 19570"/>
              <a:gd name="T7" fmla="*/ 0 h 11008"/>
              <a:gd name="T8" fmla="*/ 0 w 19570"/>
              <a:gd name="T9" fmla="*/ 11007 h 11008"/>
            </a:gdLst>
            <a:ahLst/>
            <a:cxnLst>
              <a:cxn ang="0">
                <a:pos x="T0" y="T1"/>
              </a:cxn>
              <a:cxn ang="0">
                <a:pos x="T2" y="T3"/>
              </a:cxn>
              <a:cxn ang="0">
                <a:pos x="T4" y="T5"/>
              </a:cxn>
              <a:cxn ang="0">
                <a:pos x="T6" y="T7"/>
              </a:cxn>
              <a:cxn ang="0">
                <a:pos x="T8" y="T9"/>
              </a:cxn>
            </a:cxnLst>
            <a:rect l="0" t="0" r="r" b="b"/>
            <a:pathLst>
              <a:path w="19570" h="11008">
                <a:moveTo>
                  <a:pt x="0" y="11007"/>
                </a:moveTo>
                <a:lnTo>
                  <a:pt x="19569" y="11007"/>
                </a:lnTo>
                <a:lnTo>
                  <a:pt x="19569" y="0"/>
                </a:lnTo>
                <a:lnTo>
                  <a:pt x="0" y="0"/>
                </a:lnTo>
                <a:lnTo>
                  <a:pt x="0" y="11007"/>
                </a:lnTo>
              </a:path>
            </a:pathLst>
          </a:custGeom>
          <a:solidFill>
            <a:srgbClr val="11134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4" name="Freeform 2">
            <a:extLst>
              <a:ext uri="{FF2B5EF4-FFF2-40B4-BE49-F238E27FC236}">
                <a16:creationId xmlns:a16="http://schemas.microsoft.com/office/drawing/2014/main" id="{9B04D941-A34F-8443-A1DE-BDDF8D50577D}"/>
              </a:ext>
            </a:extLst>
          </p:cNvPr>
          <p:cNvSpPr>
            <a:spLocks noChangeArrowheads="1"/>
          </p:cNvSpPr>
          <p:nvPr/>
        </p:nvSpPr>
        <p:spPr bwMode="auto">
          <a:xfrm>
            <a:off x="289849" y="4697894"/>
            <a:ext cx="5753967" cy="2032427"/>
          </a:xfrm>
          <a:prstGeom prst="roundRect">
            <a:avLst>
              <a:gd name="adj" fmla="val 6066"/>
            </a:avLst>
          </a:prstGeom>
          <a:solidFill>
            <a:srgbClr val="FFFFFF"/>
          </a:solidFill>
          <a:ln>
            <a:noFill/>
          </a:ln>
          <a:effectLst/>
        </p:spPr>
        <p:txBody>
          <a:bodyPr wrap="none" anchor="ctr"/>
          <a:lstStyle/>
          <a:p>
            <a:endParaRPr lang="en-US" dirty="0">
              <a:latin typeface="Poppins" pitchFamily="2" charset="77"/>
            </a:endParaRPr>
          </a:p>
        </p:txBody>
      </p:sp>
      <p:sp>
        <p:nvSpPr>
          <p:cNvPr id="25" name="Freeform 3">
            <a:extLst>
              <a:ext uri="{FF2B5EF4-FFF2-40B4-BE49-F238E27FC236}">
                <a16:creationId xmlns:a16="http://schemas.microsoft.com/office/drawing/2014/main" id="{EEB93EAB-F85C-7641-910C-2B3762DA859C}"/>
              </a:ext>
            </a:extLst>
          </p:cNvPr>
          <p:cNvSpPr>
            <a:spLocks noChangeArrowheads="1"/>
          </p:cNvSpPr>
          <p:nvPr/>
        </p:nvSpPr>
        <p:spPr bwMode="auto">
          <a:xfrm>
            <a:off x="6293749" y="4697894"/>
            <a:ext cx="5753967" cy="2032427"/>
          </a:xfrm>
          <a:prstGeom prst="roundRect">
            <a:avLst>
              <a:gd name="adj" fmla="val 6195"/>
            </a:avLst>
          </a:prstGeom>
          <a:solidFill>
            <a:srgbClr val="FFFFFF"/>
          </a:solidFill>
          <a:ln>
            <a:noFill/>
          </a:ln>
          <a:effectLst/>
        </p:spPr>
        <p:txBody>
          <a:bodyPr wrap="none" anchor="ctr"/>
          <a:lstStyle/>
          <a:p>
            <a:endParaRPr lang="en-US" dirty="0">
              <a:latin typeface="Poppins" pitchFamily="2" charset="77"/>
            </a:endParaRPr>
          </a:p>
        </p:txBody>
      </p:sp>
      <p:sp>
        <p:nvSpPr>
          <p:cNvPr id="26" name="Freeform 4">
            <a:extLst>
              <a:ext uri="{FF2B5EF4-FFF2-40B4-BE49-F238E27FC236}">
                <a16:creationId xmlns:a16="http://schemas.microsoft.com/office/drawing/2014/main" id="{AD1C046A-CC36-E04B-B8B8-5F5736A6BCD2}"/>
              </a:ext>
            </a:extLst>
          </p:cNvPr>
          <p:cNvSpPr>
            <a:spLocks noChangeArrowheads="1"/>
          </p:cNvSpPr>
          <p:nvPr/>
        </p:nvSpPr>
        <p:spPr bwMode="auto">
          <a:xfrm>
            <a:off x="289848" y="127681"/>
            <a:ext cx="2153274" cy="4317534"/>
          </a:xfrm>
          <a:prstGeom prst="roundRect">
            <a:avLst>
              <a:gd name="adj" fmla="val 5929"/>
            </a:avLst>
          </a:prstGeom>
          <a:solidFill>
            <a:srgbClr val="FFFFFF"/>
          </a:solidFill>
          <a:ln>
            <a:noFill/>
          </a:ln>
          <a:effectLst/>
        </p:spPr>
        <p:txBody>
          <a:bodyPr wrap="none" anchor="ctr"/>
          <a:lstStyle/>
          <a:p>
            <a:endParaRPr lang="en-US" dirty="0">
              <a:latin typeface="Poppins" pitchFamily="2" charset="77"/>
            </a:endParaRPr>
          </a:p>
        </p:txBody>
      </p:sp>
      <p:sp>
        <p:nvSpPr>
          <p:cNvPr id="27" name="Freeform 5">
            <a:extLst>
              <a:ext uri="{FF2B5EF4-FFF2-40B4-BE49-F238E27FC236}">
                <a16:creationId xmlns:a16="http://schemas.microsoft.com/office/drawing/2014/main" id="{A564C0D6-C0CC-F84F-998F-D1C44B24573F}"/>
              </a:ext>
            </a:extLst>
          </p:cNvPr>
          <p:cNvSpPr>
            <a:spLocks noChangeArrowheads="1"/>
          </p:cNvSpPr>
          <p:nvPr/>
        </p:nvSpPr>
        <p:spPr bwMode="auto">
          <a:xfrm>
            <a:off x="2690310" y="2412787"/>
            <a:ext cx="2150529" cy="2032427"/>
          </a:xfrm>
          <a:prstGeom prst="roundRect">
            <a:avLst>
              <a:gd name="adj" fmla="val 6195"/>
            </a:avLst>
          </a:prstGeom>
          <a:solidFill>
            <a:srgbClr val="FFFFFF"/>
          </a:solidFill>
          <a:ln>
            <a:noFill/>
          </a:ln>
          <a:effectLst/>
        </p:spPr>
        <p:txBody>
          <a:bodyPr wrap="none" anchor="ctr"/>
          <a:lstStyle/>
          <a:p>
            <a:endParaRPr lang="en-US" dirty="0">
              <a:latin typeface="Poppins" pitchFamily="2" charset="77"/>
            </a:endParaRPr>
          </a:p>
        </p:txBody>
      </p:sp>
      <p:sp>
        <p:nvSpPr>
          <p:cNvPr id="28" name="Freeform 6">
            <a:extLst>
              <a:ext uri="{FF2B5EF4-FFF2-40B4-BE49-F238E27FC236}">
                <a16:creationId xmlns:a16="http://schemas.microsoft.com/office/drawing/2014/main" id="{5FB7D29A-0846-B647-A02B-E284184C198D}"/>
              </a:ext>
            </a:extLst>
          </p:cNvPr>
          <p:cNvSpPr>
            <a:spLocks noChangeArrowheads="1"/>
          </p:cNvSpPr>
          <p:nvPr/>
        </p:nvSpPr>
        <p:spPr bwMode="auto">
          <a:xfrm>
            <a:off x="5090772" y="127681"/>
            <a:ext cx="2150529" cy="4317534"/>
          </a:xfrm>
          <a:prstGeom prst="roundRect">
            <a:avLst>
              <a:gd name="adj" fmla="val 6037"/>
            </a:avLst>
          </a:prstGeom>
          <a:solidFill>
            <a:srgbClr val="FFFFFF"/>
          </a:solidFill>
          <a:ln>
            <a:noFill/>
          </a:ln>
          <a:effectLst/>
        </p:spPr>
        <p:txBody>
          <a:bodyPr wrap="none" anchor="ctr"/>
          <a:lstStyle/>
          <a:p>
            <a:endParaRPr lang="en-US" dirty="0">
              <a:latin typeface="Poppins" pitchFamily="2" charset="77"/>
            </a:endParaRPr>
          </a:p>
        </p:txBody>
      </p:sp>
      <p:sp>
        <p:nvSpPr>
          <p:cNvPr id="29" name="Freeform 7">
            <a:extLst>
              <a:ext uri="{FF2B5EF4-FFF2-40B4-BE49-F238E27FC236}">
                <a16:creationId xmlns:a16="http://schemas.microsoft.com/office/drawing/2014/main" id="{EF4262EA-5C37-114C-8F93-96F9CF82F721}"/>
              </a:ext>
            </a:extLst>
          </p:cNvPr>
          <p:cNvSpPr>
            <a:spLocks noChangeArrowheads="1"/>
          </p:cNvSpPr>
          <p:nvPr/>
        </p:nvSpPr>
        <p:spPr bwMode="auto">
          <a:xfrm>
            <a:off x="7493979" y="2412787"/>
            <a:ext cx="2150527" cy="2032427"/>
          </a:xfrm>
          <a:prstGeom prst="roundRect">
            <a:avLst>
              <a:gd name="adj" fmla="val 6066"/>
            </a:avLst>
          </a:prstGeom>
          <a:solidFill>
            <a:srgbClr val="FFFFFF"/>
          </a:solidFill>
          <a:ln>
            <a:noFill/>
          </a:ln>
          <a:effectLst/>
        </p:spPr>
        <p:txBody>
          <a:bodyPr wrap="none" anchor="ctr"/>
          <a:lstStyle/>
          <a:p>
            <a:endParaRPr lang="en-US" dirty="0">
              <a:latin typeface="Poppins" pitchFamily="2" charset="77"/>
            </a:endParaRPr>
          </a:p>
        </p:txBody>
      </p:sp>
      <p:sp>
        <p:nvSpPr>
          <p:cNvPr id="30" name="Freeform 8">
            <a:extLst>
              <a:ext uri="{FF2B5EF4-FFF2-40B4-BE49-F238E27FC236}">
                <a16:creationId xmlns:a16="http://schemas.microsoft.com/office/drawing/2014/main" id="{204DA7A5-1A21-5446-B174-33701AD86BA6}"/>
              </a:ext>
            </a:extLst>
          </p:cNvPr>
          <p:cNvSpPr>
            <a:spLocks noChangeArrowheads="1"/>
          </p:cNvSpPr>
          <p:nvPr/>
        </p:nvSpPr>
        <p:spPr bwMode="auto">
          <a:xfrm>
            <a:off x="2690310" y="127680"/>
            <a:ext cx="2150529" cy="2032427"/>
          </a:xfrm>
          <a:prstGeom prst="roundRect">
            <a:avLst>
              <a:gd name="adj" fmla="val 6324"/>
            </a:avLst>
          </a:prstGeom>
          <a:solidFill>
            <a:srgbClr val="FFFFFF"/>
          </a:solidFill>
          <a:ln>
            <a:noFill/>
          </a:ln>
          <a:effectLst/>
        </p:spPr>
        <p:txBody>
          <a:bodyPr wrap="none" anchor="ctr"/>
          <a:lstStyle/>
          <a:p>
            <a:endParaRPr lang="en-US" dirty="0">
              <a:latin typeface="Poppins" pitchFamily="2" charset="77"/>
            </a:endParaRPr>
          </a:p>
        </p:txBody>
      </p:sp>
      <p:sp>
        <p:nvSpPr>
          <p:cNvPr id="31" name="Freeform 9">
            <a:extLst>
              <a:ext uri="{FF2B5EF4-FFF2-40B4-BE49-F238E27FC236}">
                <a16:creationId xmlns:a16="http://schemas.microsoft.com/office/drawing/2014/main" id="{8CAC85C0-9A14-354D-82D0-98DB3E3E864C}"/>
              </a:ext>
            </a:extLst>
          </p:cNvPr>
          <p:cNvSpPr>
            <a:spLocks noChangeArrowheads="1"/>
          </p:cNvSpPr>
          <p:nvPr/>
        </p:nvSpPr>
        <p:spPr bwMode="auto">
          <a:xfrm>
            <a:off x="7493979" y="127680"/>
            <a:ext cx="2150527" cy="2032427"/>
          </a:xfrm>
          <a:prstGeom prst="roundRect">
            <a:avLst>
              <a:gd name="adj" fmla="val 6324"/>
            </a:avLst>
          </a:prstGeom>
          <a:solidFill>
            <a:srgbClr val="FFFFFF"/>
          </a:solidFill>
          <a:ln>
            <a:noFill/>
          </a:ln>
          <a:effectLst/>
        </p:spPr>
        <p:txBody>
          <a:bodyPr wrap="none" anchor="ctr"/>
          <a:lstStyle/>
          <a:p>
            <a:endParaRPr lang="en-US" dirty="0">
              <a:latin typeface="Poppins" pitchFamily="2" charset="77"/>
            </a:endParaRPr>
          </a:p>
        </p:txBody>
      </p:sp>
      <p:sp>
        <p:nvSpPr>
          <p:cNvPr id="32" name="Freeform 10">
            <a:extLst>
              <a:ext uri="{FF2B5EF4-FFF2-40B4-BE49-F238E27FC236}">
                <a16:creationId xmlns:a16="http://schemas.microsoft.com/office/drawing/2014/main" id="{CD52B5FB-01C6-0948-A65A-4F7DB4F908A1}"/>
              </a:ext>
            </a:extLst>
          </p:cNvPr>
          <p:cNvSpPr>
            <a:spLocks noChangeArrowheads="1"/>
          </p:cNvSpPr>
          <p:nvPr/>
        </p:nvSpPr>
        <p:spPr bwMode="auto">
          <a:xfrm>
            <a:off x="9894442" y="127681"/>
            <a:ext cx="2150527" cy="4317534"/>
          </a:xfrm>
          <a:prstGeom prst="roundRect">
            <a:avLst>
              <a:gd name="adj" fmla="val 6037"/>
            </a:avLst>
          </a:prstGeom>
          <a:solidFill>
            <a:srgbClr val="FFFFFF"/>
          </a:solidFill>
          <a:ln>
            <a:noFill/>
          </a:ln>
          <a:effectLst/>
        </p:spPr>
        <p:txBody>
          <a:bodyPr wrap="none" anchor="ctr"/>
          <a:lstStyle/>
          <a:p>
            <a:endParaRPr lang="en-US" dirty="0">
              <a:latin typeface="Poppins" pitchFamily="2" charset="77"/>
            </a:endParaRPr>
          </a:p>
        </p:txBody>
      </p:sp>
      <p:grpSp>
        <p:nvGrpSpPr>
          <p:cNvPr id="53" name="Group 52">
            <a:extLst>
              <a:ext uri="{FF2B5EF4-FFF2-40B4-BE49-F238E27FC236}">
                <a16:creationId xmlns:a16="http://schemas.microsoft.com/office/drawing/2014/main" id="{57F2E458-61CF-6842-B305-CBD08010224D}"/>
              </a:ext>
            </a:extLst>
          </p:cNvPr>
          <p:cNvGrpSpPr/>
          <p:nvPr/>
        </p:nvGrpSpPr>
        <p:grpSpPr>
          <a:xfrm>
            <a:off x="4947952" y="319938"/>
            <a:ext cx="2043414" cy="678391"/>
            <a:chOff x="9892728" y="639876"/>
            <a:chExt cx="4086827" cy="1356782"/>
          </a:xfrm>
        </p:grpSpPr>
        <p:sp>
          <p:nvSpPr>
            <p:cNvPr id="33" name="Freeform 121">
              <a:extLst>
                <a:ext uri="{FF2B5EF4-FFF2-40B4-BE49-F238E27FC236}">
                  <a16:creationId xmlns:a16="http://schemas.microsoft.com/office/drawing/2014/main" id="{E33E073B-6871-D14E-ACE6-AC85A4CD20AF}"/>
                </a:ext>
              </a:extLst>
            </p:cNvPr>
            <p:cNvSpPr>
              <a:spLocks noChangeArrowheads="1"/>
            </p:cNvSpPr>
            <p:nvPr/>
          </p:nvSpPr>
          <p:spPr bwMode="auto">
            <a:xfrm>
              <a:off x="9892728" y="639876"/>
              <a:ext cx="4086827" cy="1219456"/>
            </a:xfrm>
            <a:custGeom>
              <a:avLst/>
              <a:gdLst>
                <a:gd name="T0" fmla="*/ 3151 w 3280"/>
                <a:gd name="T1" fmla="*/ 128 h 981"/>
                <a:gd name="T2" fmla="*/ 3151 w 3280"/>
                <a:gd name="T3" fmla="*/ 128 h 981"/>
                <a:gd name="T4" fmla="*/ 2842 w 3280"/>
                <a:gd name="T5" fmla="*/ 0 h 981"/>
                <a:gd name="T6" fmla="*/ 108 w 3280"/>
                <a:gd name="T7" fmla="*/ 0 h 981"/>
                <a:gd name="T8" fmla="*/ 108 w 3280"/>
                <a:gd name="T9" fmla="*/ 0 h 981"/>
                <a:gd name="T10" fmla="*/ 32 w 3280"/>
                <a:gd name="T11" fmla="*/ 32 h 981"/>
                <a:gd name="T12" fmla="*/ 32 w 3280"/>
                <a:gd name="T13" fmla="*/ 32 h 981"/>
                <a:gd name="T14" fmla="*/ 0 w 3280"/>
                <a:gd name="T15" fmla="*/ 108 h 981"/>
                <a:gd name="T16" fmla="*/ 0 w 3280"/>
                <a:gd name="T17" fmla="*/ 980 h 981"/>
                <a:gd name="T18" fmla="*/ 0 w 3280"/>
                <a:gd name="T19" fmla="*/ 980 h 981"/>
                <a:gd name="T20" fmla="*/ 108 w 3280"/>
                <a:gd name="T21" fmla="*/ 874 h 981"/>
                <a:gd name="T22" fmla="*/ 298 w 3280"/>
                <a:gd name="T23" fmla="*/ 874 h 981"/>
                <a:gd name="T24" fmla="*/ 2842 w 3280"/>
                <a:gd name="T25" fmla="*/ 874 h 981"/>
                <a:gd name="T26" fmla="*/ 2842 w 3280"/>
                <a:gd name="T27" fmla="*/ 874 h 981"/>
                <a:gd name="T28" fmla="*/ 3279 w 3280"/>
                <a:gd name="T29" fmla="*/ 437 h 981"/>
                <a:gd name="T30" fmla="*/ 3279 w 3280"/>
                <a:gd name="T31" fmla="*/ 437 h 981"/>
                <a:gd name="T32" fmla="*/ 3151 w 3280"/>
                <a:gd name="T33" fmla="*/ 128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80" h="981">
                  <a:moveTo>
                    <a:pt x="3151" y="128"/>
                  </a:moveTo>
                  <a:lnTo>
                    <a:pt x="3151" y="128"/>
                  </a:lnTo>
                  <a:cubicBezTo>
                    <a:pt x="3071" y="49"/>
                    <a:pt x="2962" y="0"/>
                    <a:pt x="2842" y="0"/>
                  </a:cubicBezTo>
                  <a:lnTo>
                    <a:pt x="108" y="0"/>
                  </a:lnTo>
                  <a:lnTo>
                    <a:pt x="108" y="0"/>
                  </a:lnTo>
                  <a:cubicBezTo>
                    <a:pt x="77" y="0"/>
                    <a:pt x="51" y="13"/>
                    <a:pt x="32" y="32"/>
                  </a:cubicBezTo>
                  <a:lnTo>
                    <a:pt x="32" y="32"/>
                  </a:lnTo>
                  <a:cubicBezTo>
                    <a:pt x="12" y="51"/>
                    <a:pt x="0" y="78"/>
                    <a:pt x="0" y="108"/>
                  </a:cubicBezTo>
                  <a:lnTo>
                    <a:pt x="0" y="980"/>
                  </a:lnTo>
                  <a:lnTo>
                    <a:pt x="0" y="980"/>
                  </a:lnTo>
                  <a:cubicBezTo>
                    <a:pt x="0" y="921"/>
                    <a:pt x="48" y="874"/>
                    <a:pt x="108" y="874"/>
                  </a:cubicBezTo>
                  <a:lnTo>
                    <a:pt x="298" y="874"/>
                  </a:lnTo>
                  <a:lnTo>
                    <a:pt x="2842" y="874"/>
                  </a:lnTo>
                  <a:lnTo>
                    <a:pt x="2842" y="874"/>
                  </a:lnTo>
                  <a:cubicBezTo>
                    <a:pt x="3083" y="874"/>
                    <a:pt x="3279" y="679"/>
                    <a:pt x="3279" y="437"/>
                  </a:cubicBezTo>
                  <a:lnTo>
                    <a:pt x="3279" y="437"/>
                  </a:lnTo>
                  <a:cubicBezTo>
                    <a:pt x="3279" y="317"/>
                    <a:pt x="3230" y="208"/>
                    <a:pt x="3151" y="128"/>
                  </a:cubicBezTo>
                </a:path>
              </a:pathLst>
            </a:custGeom>
            <a:solidFill>
              <a:srgbClr val="2A9D8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5" name="Freeform 140">
              <a:extLst>
                <a:ext uri="{FF2B5EF4-FFF2-40B4-BE49-F238E27FC236}">
                  <a16:creationId xmlns:a16="http://schemas.microsoft.com/office/drawing/2014/main" id="{DDEC4935-27D5-4042-B3CC-FDEBF20AFF9E}"/>
                </a:ext>
              </a:extLst>
            </p:cNvPr>
            <p:cNvSpPr>
              <a:spLocks noChangeArrowheads="1"/>
            </p:cNvSpPr>
            <p:nvPr/>
          </p:nvSpPr>
          <p:spPr bwMode="auto">
            <a:xfrm>
              <a:off x="9892728" y="1727496"/>
              <a:ext cx="291133" cy="269162"/>
            </a:xfrm>
            <a:custGeom>
              <a:avLst/>
              <a:gdLst>
                <a:gd name="T0" fmla="*/ 231 w 232"/>
                <a:gd name="T1" fmla="*/ 0 h 215"/>
                <a:gd name="T2" fmla="*/ 108 w 232"/>
                <a:gd name="T3" fmla="*/ 0 h 215"/>
                <a:gd name="T4" fmla="*/ 108 w 232"/>
                <a:gd name="T5" fmla="*/ 0 h 215"/>
                <a:gd name="T6" fmla="*/ 0 w 232"/>
                <a:gd name="T7" fmla="*/ 107 h 215"/>
                <a:gd name="T8" fmla="*/ 0 w 232"/>
                <a:gd name="T9" fmla="*/ 107 h 215"/>
                <a:gd name="T10" fmla="*/ 108 w 232"/>
                <a:gd name="T11" fmla="*/ 214 h 215"/>
                <a:gd name="T12" fmla="*/ 231 w 232"/>
                <a:gd name="T13" fmla="*/ 214 h 215"/>
                <a:gd name="T14" fmla="*/ 231 w 232"/>
                <a:gd name="T15" fmla="*/ 0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15">
                  <a:moveTo>
                    <a:pt x="231" y="0"/>
                  </a:moveTo>
                  <a:lnTo>
                    <a:pt x="108" y="0"/>
                  </a:lnTo>
                  <a:lnTo>
                    <a:pt x="108" y="0"/>
                  </a:lnTo>
                  <a:cubicBezTo>
                    <a:pt x="48" y="0"/>
                    <a:pt x="0" y="48"/>
                    <a:pt x="0" y="107"/>
                  </a:cubicBezTo>
                  <a:lnTo>
                    <a:pt x="0" y="107"/>
                  </a:lnTo>
                  <a:cubicBezTo>
                    <a:pt x="0" y="166"/>
                    <a:pt x="48" y="214"/>
                    <a:pt x="108" y="214"/>
                  </a:cubicBezTo>
                  <a:lnTo>
                    <a:pt x="231" y="214"/>
                  </a:lnTo>
                  <a:lnTo>
                    <a:pt x="231" y="0"/>
                  </a:lnTo>
                </a:path>
              </a:pathLst>
            </a:custGeom>
            <a:solidFill>
              <a:srgbClr val="20766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57" name="Group 56">
            <a:extLst>
              <a:ext uri="{FF2B5EF4-FFF2-40B4-BE49-F238E27FC236}">
                <a16:creationId xmlns:a16="http://schemas.microsoft.com/office/drawing/2014/main" id="{731CB1F9-457E-2C49-918E-E3589405A92D}"/>
              </a:ext>
            </a:extLst>
          </p:cNvPr>
          <p:cNvGrpSpPr/>
          <p:nvPr/>
        </p:nvGrpSpPr>
        <p:grpSpPr>
          <a:xfrm>
            <a:off x="9751622" y="319938"/>
            <a:ext cx="2043414" cy="678391"/>
            <a:chOff x="19500069" y="639876"/>
            <a:chExt cx="4086827" cy="1356782"/>
          </a:xfrm>
        </p:grpSpPr>
        <p:sp>
          <p:nvSpPr>
            <p:cNvPr id="34" name="Freeform 139">
              <a:extLst>
                <a:ext uri="{FF2B5EF4-FFF2-40B4-BE49-F238E27FC236}">
                  <a16:creationId xmlns:a16="http://schemas.microsoft.com/office/drawing/2014/main" id="{E6BA59CD-7C72-AF45-906C-530CE1EB0C85}"/>
                </a:ext>
              </a:extLst>
            </p:cNvPr>
            <p:cNvSpPr>
              <a:spLocks noChangeArrowheads="1"/>
            </p:cNvSpPr>
            <p:nvPr/>
          </p:nvSpPr>
          <p:spPr bwMode="auto">
            <a:xfrm>
              <a:off x="19500069" y="639876"/>
              <a:ext cx="4086827" cy="1219456"/>
            </a:xfrm>
            <a:custGeom>
              <a:avLst/>
              <a:gdLst>
                <a:gd name="T0" fmla="*/ 3151 w 3280"/>
                <a:gd name="T1" fmla="*/ 128 h 981"/>
                <a:gd name="T2" fmla="*/ 3151 w 3280"/>
                <a:gd name="T3" fmla="*/ 128 h 981"/>
                <a:gd name="T4" fmla="*/ 2842 w 3280"/>
                <a:gd name="T5" fmla="*/ 0 h 981"/>
                <a:gd name="T6" fmla="*/ 107 w 3280"/>
                <a:gd name="T7" fmla="*/ 0 h 981"/>
                <a:gd name="T8" fmla="*/ 107 w 3280"/>
                <a:gd name="T9" fmla="*/ 0 h 981"/>
                <a:gd name="T10" fmla="*/ 31 w 3280"/>
                <a:gd name="T11" fmla="*/ 32 h 981"/>
                <a:gd name="T12" fmla="*/ 31 w 3280"/>
                <a:gd name="T13" fmla="*/ 32 h 981"/>
                <a:gd name="T14" fmla="*/ 0 w 3280"/>
                <a:gd name="T15" fmla="*/ 108 h 981"/>
                <a:gd name="T16" fmla="*/ 0 w 3280"/>
                <a:gd name="T17" fmla="*/ 980 h 981"/>
                <a:gd name="T18" fmla="*/ 0 w 3280"/>
                <a:gd name="T19" fmla="*/ 980 h 981"/>
                <a:gd name="T20" fmla="*/ 107 w 3280"/>
                <a:gd name="T21" fmla="*/ 874 h 981"/>
                <a:gd name="T22" fmla="*/ 298 w 3280"/>
                <a:gd name="T23" fmla="*/ 874 h 981"/>
                <a:gd name="T24" fmla="*/ 2842 w 3280"/>
                <a:gd name="T25" fmla="*/ 874 h 981"/>
                <a:gd name="T26" fmla="*/ 2842 w 3280"/>
                <a:gd name="T27" fmla="*/ 874 h 981"/>
                <a:gd name="T28" fmla="*/ 3279 w 3280"/>
                <a:gd name="T29" fmla="*/ 437 h 981"/>
                <a:gd name="T30" fmla="*/ 3279 w 3280"/>
                <a:gd name="T31" fmla="*/ 437 h 981"/>
                <a:gd name="T32" fmla="*/ 3151 w 3280"/>
                <a:gd name="T33" fmla="*/ 128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80" h="981">
                  <a:moveTo>
                    <a:pt x="3151" y="128"/>
                  </a:moveTo>
                  <a:lnTo>
                    <a:pt x="3151" y="128"/>
                  </a:lnTo>
                  <a:cubicBezTo>
                    <a:pt x="3072" y="49"/>
                    <a:pt x="2963" y="0"/>
                    <a:pt x="2842" y="0"/>
                  </a:cubicBezTo>
                  <a:lnTo>
                    <a:pt x="107" y="0"/>
                  </a:lnTo>
                  <a:lnTo>
                    <a:pt x="107" y="0"/>
                  </a:lnTo>
                  <a:cubicBezTo>
                    <a:pt x="78" y="0"/>
                    <a:pt x="50" y="13"/>
                    <a:pt x="31" y="32"/>
                  </a:cubicBezTo>
                  <a:lnTo>
                    <a:pt x="31" y="32"/>
                  </a:lnTo>
                  <a:cubicBezTo>
                    <a:pt x="12" y="51"/>
                    <a:pt x="0" y="78"/>
                    <a:pt x="0" y="108"/>
                  </a:cubicBezTo>
                  <a:lnTo>
                    <a:pt x="0" y="980"/>
                  </a:lnTo>
                  <a:lnTo>
                    <a:pt x="0" y="980"/>
                  </a:lnTo>
                  <a:cubicBezTo>
                    <a:pt x="0" y="921"/>
                    <a:pt x="48" y="874"/>
                    <a:pt x="107" y="874"/>
                  </a:cubicBezTo>
                  <a:lnTo>
                    <a:pt x="298" y="874"/>
                  </a:lnTo>
                  <a:lnTo>
                    <a:pt x="2842" y="874"/>
                  </a:lnTo>
                  <a:lnTo>
                    <a:pt x="2842" y="874"/>
                  </a:lnTo>
                  <a:cubicBezTo>
                    <a:pt x="3083" y="874"/>
                    <a:pt x="3279" y="679"/>
                    <a:pt x="3279" y="437"/>
                  </a:cubicBezTo>
                  <a:lnTo>
                    <a:pt x="3279" y="437"/>
                  </a:lnTo>
                  <a:cubicBezTo>
                    <a:pt x="3279" y="317"/>
                    <a:pt x="3230" y="208"/>
                    <a:pt x="3151" y="128"/>
                  </a:cubicBezTo>
                </a:path>
              </a:pathLst>
            </a:custGeom>
            <a:solidFill>
              <a:srgbClr val="EAC46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6" name="Freeform 141">
              <a:extLst>
                <a:ext uri="{FF2B5EF4-FFF2-40B4-BE49-F238E27FC236}">
                  <a16:creationId xmlns:a16="http://schemas.microsoft.com/office/drawing/2014/main" id="{DC62A662-21B5-724D-A2C3-DE6A2E2198A9}"/>
                </a:ext>
              </a:extLst>
            </p:cNvPr>
            <p:cNvSpPr>
              <a:spLocks noChangeArrowheads="1"/>
            </p:cNvSpPr>
            <p:nvPr/>
          </p:nvSpPr>
          <p:spPr bwMode="auto">
            <a:xfrm>
              <a:off x="19500071" y="1727496"/>
              <a:ext cx="291130" cy="269162"/>
            </a:xfrm>
            <a:custGeom>
              <a:avLst/>
              <a:gdLst>
                <a:gd name="T0" fmla="*/ 232 w 233"/>
                <a:gd name="T1" fmla="*/ 0 h 215"/>
                <a:gd name="T2" fmla="*/ 107 w 233"/>
                <a:gd name="T3" fmla="*/ 0 h 215"/>
                <a:gd name="T4" fmla="*/ 107 w 233"/>
                <a:gd name="T5" fmla="*/ 0 h 215"/>
                <a:gd name="T6" fmla="*/ 0 w 233"/>
                <a:gd name="T7" fmla="*/ 107 h 215"/>
                <a:gd name="T8" fmla="*/ 0 w 233"/>
                <a:gd name="T9" fmla="*/ 107 h 215"/>
                <a:gd name="T10" fmla="*/ 107 w 233"/>
                <a:gd name="T11" fmla="*/ 214 h 215"/>
                <a:gd name="T12" fmla="*/ 232 w 233"/>
                <a:gd name="T13" fmla="*/ 214 h 215"/>
                <a:gd name="T14" fmla="*/ 232 w 233"/>
                <a:gd name="T15" fmla="*/ 0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15">
                  <a:moveTo>
                    <a:pt x="232" y="0"/>
                  </a:moveTo>
                  <a:lnTo>
                    <a:pt x="107" y="0"/>
                  </a:lnTo>
                  <a:lnTo>
                    <a:pt x="107" y="0"/>
                  </a:lnTo>
                  <a:cubicBezTo>
                    <a:pt x="47" y="0"/>
                    <a:pt x="0" y="48"/>
                    <a:pt x="0" y="107"/>
                  </a:cubicBezTo>
                  <a:lnTo>
                    <a:pt x="0" y="107"/>
                  </a:lnTo>
                  <a:cubicBezTo>
                    <a:pt x="0" y="166"/>
                    <a:pt x="47" y="214"/>
                    <a:pt x="107" y="214"/>
                  </a:cubicBezTo>
                  <a:lnTo>
                    <a:pt x="232" y="214"/>
                  </a:lnTo>
                  <a:lnTo>
                    <a:pt x="232" y="0"/>
                  </a:lnTo>
                </a:path>
              </a:pathLst>
            </a:custGeom>
            <a:solidFill>
              <a:srgbClr val="B0935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56" name="Group 55">
            <a:extLst>
              <a:ext uri="{FF2B5EF4-FFF2-40B4-BE49-F238E27FC236}">
                <a16:creationId xmlns:a16="http://schemas.microsoft.com/office/drawing/2014/main" id="{299E68DD-E8E8-B849-985A-EF7925D9C766}"/>
              </a:ext>
            </a:extLst>
          </p:cNvPr>
          <p:cNvGrpSpPr/>
          <p:nvPr/>
        </p:nvGrpSpPr>
        <p:grpSpPr>
          <a:xfrm>
            <a:off x="7348413" y="319938"/>
            <a:ext cx="2043414" cy="678391"/>
            <a:chOff x="14693650" y="639876"/>
            <a:chExt cx="4086827" cy="1356782"/>
          </a:xfrm>
        </p:grpSpPr>
        <p:sp>
          <p:nvSpPr>
            <p:cNvPr id="37" name="Freeform 142">
              <a:extLst>
                <a:ext uri="{FF2B5EF4-FFF2-40B4-BE49-F238E27FC236}">
                  <a16:creationId xmlns:a16="http://schemas.microsoft.com/office/drawing/2014/main" id="{0290D9BC-07E5-3D47-8BE7-7ED550E4896F}"/>
                </a:ext>
              </a:extLst>
            </p:cNvPr>
            <p:cNvSpPr>
              <a:spLocks noChangeArrowheads="1"/>
            </p:cNvSpPr>
            <p:nvPr/>
          </p:nvSpPr>
          <p:spPr bwMode="auto">
            <a:xfrm>
              <a:off x="14693650" y="639876"/>
              <a:ext cx="4086827" cy="1219456"/>
            </a:xfrm>
            <a:custGeom>
              <a:avLst/>
              <a:gdLst>
                <a:gd name="T0" fmla="*/ 3151 w 3280"/>
                <a:gd name="T1" fmla="*/ 128 h 981"/>
                <a:gd name="T2" fmla="*/ 3151 w 3280"/>
                <a:gd name="T3" fmla="*/ 128 h 981"/>
                <a:gd name="T4" fmla="*/ 2842 w 3280"/>
                <a:gd name="T5" fmla="*/ 0 h 981"/>
                <a:gd name="T6" fmla="*/ 107 w 3280"/>
                <a:gd name="T7" fmla="*/ 0 h 981"/>
                <a:gd name="T8" fmla="*/ 107 w 3280"/>
                <a:gd name="T9" fmla="*/ 0 h 981"/>
                <a:gd name="T10" fmla="*/ 32 w 3280"/>
                <a:gd name="T11" fmla="*/ 32 h 981"/>
                <a:gd name="T12" fmla="*/ 32 w 3280"/>
                <a:gd name="T13" fmla="*/ 32 h 981"/>
                <a:gd name="T14" fmla="*/ 0 w 3280"/>
                <a:gd name="T15" fmla="*/ 108 h 981"/>
                <a:gd name="T16" fmla="*/ 0 w 3280"/>
                <a:gd name="T17" fmla="*/ 980 h 981"/>
                <a:gd name="T18" fmla="*/ 0 w 3280"/>
                <a:gd name="T19" fmla="*/ 980 h 981"/>
                <a:gd name="T20" fmla="*/ 107 w 3280"/>
                <a:gd name="T21" fmla="*/ 874 h 981"/>
                <a:gd name="T22" fmla="*/ 298 w 3280"/>
                <a:gd name="T23" fmla="*/ 874 h 981"/>
                <a:gd name="T24" fmla="*/ 2842 w 3280"/>
                <a:gd name="T25" fmla="*/ 874 h 981"/>
                <a:gd name="T26" fmla="*/ 2842 w 3280"/>
                <a:gd name="T27" fmla="*/ 874 h 981"/>
                <a:gd name="T28" fmla="*/ 3279 w 3280"/>
                <a:gd name="T29" fmla="*/ 437 h 981"/>
                <a:gd name="T30" fmla="*/ 3279 w 3280"/>
                <a:gd name="T31" fmla="*/ 437 h 981"/>
                <a:gd name="T32" fmla="*/ 3151 w 3280"/>
                <a:gd name="T33" fmla="*/ 128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80" h="981">
                  <a:moveTo>
                    <a:pt x="3151" y="128"/>
                  </a:moveTo>
                  <a:lnTo>
                    <a:pt x="3151" y="128"/>
                  </a:lnTo>
                  <a:cubicBezTo>
                    <a:pt x="3072" y="49"/>
                    <a:pt x="2964" y="0"/>
                    <a:pt x="2842" y="0"/>
                  </a:cubicBezTo>
                  <a:lnTo>
                    <a:pt x="107" y="0"/>
                  </a:lnTo>
                  <a:lnTo>
                    <a:pt x="107" y="0"/>
                  </a:lnTo>
                  <a:cubicBezTo>
                    <a:pt x="77" y="0"/>
                    <a:pt x="50" y="13"/>
                    <a:pt x="32" y="32"/>
                  </a:cubicBezTo>
                  <a:lnTo>
                    <a:pt x="32" y="32"/>
                  </a:lnTo>
                  <a:cubicBezTo>
                    <a:pt x="12" y="51"/>
                    <a:pt x="0" y="78"/>
                    <a:pt x="0" y="108"/>
                  </a:cubicBezTo>
                  <a:lnTo>
                    <a:pt x="0" y="980"/>
                  </a:lnTo>
                  <a:lnTo>
                    <a:pt x="0" y="980"/>
                  </a:lnTo>
                  <a:cubicBezTo>
                    <a:pt x="0" y="921"/>
                    <a:pt x="48" y="874"/>
                    <a:pt x="107" y="874"/>
                  </a:cubicBezTo>
                  <a:lnTo>
                    <a:pt x="298" y="874"/>
                  </a:lnTo>
                  <a:lnTo>
                    <a:pt x="2842" y="874"/>
                  </a:lnTo>
                  <a:lnTo>
                    <a:pt x="2842" y="874"/>
                  </a:lnTo>
                  <a:cubicBezTo>
                    <a:pt x="3084" y="874"/>
                    <a:pt x="3279" y="679"/>
                    <a:pt x="3279" y="437"/>
                  </a:cubicBezTo>
                  <a:lnTo>
                    <a:pt x="3279" y="437"/>
                  </a:lnTo>
                  <a:cubicBezTo>
                    <a:pt x="3279" y="317"/>
                    <a:pt x="3231" y="208"/>
                    <a:pt x="3151" y="128"/>
                  </a:cubicBezTo>
                </a:path>
              </a:pathLst>
            </a:custGeom>
            <a:solidFill>
              <a:srgbClr val="EAC46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8" name="Freeform 143">
              <a:extLst>
                <a:ext uri="{FF2B5EF4-FFF2-40B4-BE49-F238E27FC236}">
                  <a16:creationId xmlns:a16="http://schemas.microsoft.com/office/drawing/2014/main" id="{E29F302F-4078-0F40-AE1D-530A7555B98C}"/>
                </a:ext>
              </a:extLst>
            </p:cNvPr>
            <p:cNvSpPr>
              <a:spLocks noChangeArrowheads="1"/>
            </p:cNvSpPr>
            <p:nvPr/>
          </p:nvSpPr>
          <p:spPr bwMode="auto">
            <a:xfrm>
              <a:off x="14693650" y="1727496"/>
              <a:ext cx="291133" cy="269162"/>
            </a:xfrm>
            <a:custGeom>
              <a:avLst/>
              <a:gdLst>
                <a:gd name="T0" fmla="*/ 232 w 233"/>
                <a:gd name="T1" fmla="*/ 0 h 215"/>
                <a:gd name="T2" fmla="*/ 107 w 233"/>
                <a:gd name="T3" fmla="*/ 0 h 215"/>
                <a:gd name="T4" fmla="*/ 107 w 233"/>
                <a:gd name="T5" fmla="*/ 0 h 215"/>
                <a:gd name="T6" fmla="*/ 0 w 233"/>
                <a:gd name="T7" fmla="*/ 107 h 215"/>
                <a:gd name="T8" fmla="*/ 0 w 233"/>
                <a:gd name="T9" fmla="*/ 107 h 215"/>
                <a:gd name="T10" fmla="*/ 107 w 233"/>
                <a:gd name="T11" fmla="*/ 214 h 215"/>
                <a:gd name="T12" fmla="*/ 232 w 233"/>
                <a:gd name="T13" fmla="*/ 214 h 215"/>
                <a:gd name="T14" fmla="*/ 232 w 233"/>
                <a:gd name="T15" fmla="*/ 0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15">
                  <a:moveTo>
                    <a:pt x="232" y="0"/>
                  </a:moveTo>
                  <a:lnTo>
                    <a:pt x="107" y="0"/>
                  </a:lnTo>
                  <a:lnTo>
                    <a:pt x="107" y="0"/>
                  </a:lnTo>
                  <a:cubicBezTo>
                    <a:pt x="48" y="0"/>
                    <a:pt x="0" y="48"/>
                    <a:pt x="0" y="107"/>
                  </a:cubicBezTo>
                  <a:lnTo>
                    <a:pt x="0" y="107"/>
                  </a:lnTo>
                  <a:cubicBezTo>
                    <a:pt x="0" y="166"/>
                    <a:pt x="48" y="214"/>
                    <a:pt x="107" y="214"/>
                  </a:cubicBezTo>
                  <a:lnTo>
                    <a:pt x="232" y="214"/>
                  </a:lnTo>
                  <a:lnTo>
                    <a:pt x="232" y="0"/>
                  </a:lnTo>
                </a:path>
              </a:pathLst>
            </a:custGeom>
            <a:solidFill>
              <a:srgbClr val="B0935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52" name="Group 51">
            <a:extLst>
              <a:ext uri="{FF2B5EF4-FFF2-40B4-BE49-F238E27FC236}">
                <a16:creationId xmlns:a16="http://schemas.microsoft.com/office/drawing/2014/main" id="{8700BEBF-E7A1-AE47-A780-16BDFC270D7F}"/>
              </a:ext>
            </a:extLst>
          </p:cNvPr>
          <p:cNvGrpSpPr/>
          <p:nvPr/>
        </p:nvGrpSpPr>
        <p:grpSpPr>
          <a:xfrm>
            <a:off x="2547491" y="319938"/>
            <a:ext cx="2043414" cy="678391"/>
            <a:chOff x="5091806" y="639876"/>
            <a:chExt cx="4086827" cy="1356782"/>
          </a:xfrm>
        </p:grpSpPr>
        <p:sp>
          <p:nvSpPr>
            <p:cNvPr id="39" name="Freeform 164">
              <a:extLst>
                <a:ext uri="{FF2B5EF4-FFF2-40B4-BE49-F238E27FC236}">
                  <a16:creationId xmlns:a16="http://schemas.microsoft.com/office/drawing/2014/main" id="{5321D9C9-1B52-804A-BD27-9814D80948FC}"/>
                </a:ext>
              </a:extLst>
            </p:cNvPr>
            <p:cNvSpPr>
              <a:spLocks noChangeArrowheads="1"/>
            </p:cNvSpPr>
            <p:nvPr/>
          </p:nvSpPr>
          <p:spPr bwMode="auto">
            <a:xfrm>
              <a:off x="5091806" y="639876"/>
              <a:ext cx="4086827" cy="1219456"/>
            </a:xfrm>
            <a:custGeom>
              <a:avLst/>
              <a:gdLst>
                <a:gd name="T0" fmla="*/ 3152 w 3281"/>
                <a:gd name="T1" fmla="*/ 128 h 981"/>
                <a:gd name="T2" fmla="*/ 3152 w 3281"/>
                <a:gd name="T3" fmla="*/ 128 h 981"/>
                <a:gd name="T4" fmla="*/ 2843 w 3281"/>
                <a:gd name="T5" fmla="*/ 0 h 981"/>
                <a:gd name="T6" fmla="*/ 108 w 3281"/>
                <a:gd name="T7" fmla="*/ 0 h 981"/>
                <a:gd name="T8" fmla="*/ 108 w 3281"/>
                <a:gd name="T9" fmla="*/ 0 h 981"/>
                <a:gd name="T10" fmla="*/ 32 w 3281"/>
                <a:gd name="T11" fmla="*/ 32 h 981"/>
                <a:gd name="T12" fmla="*/ 32 w 3281"/>
                <a:gd name="T13" fmla="*/ 32 h 981"/>
                <a:gd name="T14" fmla="*/ 0 w 3281"/>
                <a:gd name="T15" fmla="*/ 108 h 981"/>
                <a:gd name="T16" fmla="*/ 0 w 3281"/>
                <a:gd name="T17" fmla="*/ 980 h 981"/>
                <a:gd name="T18" fmla="*/ 0 w 3281"/>
                <a:gd name="T19" fmla="*/ 980 h 981"/>
                <a:gd name="T20" fmla="*/ 108 w 3281"/>
                <a:gd name="T21" fmla="*/ 874 h 981"/>
                <a:gd name="T22" fmla="*/ 298 w 3281"/>
                <a:gd name="T23" fmla="*/ 874 h 981"/>
                <a:gd name="T24" fmla="*/ 2843 w 3281"/>
                <a:gd name="T25" fmla="*/ 874 h 981"/>
                <a:gd name="T26" fmla="*/ 2843 w 3281"/>
                <a:gd name="T27" fmla="*/ 874 h 981"/>
                <a:gd name="T28" fmla="*/ 3280 w 3281"/>
                <a:gd name="T29" fmla="*/ 437 h 981"/>
                <a:gd name="T30" fmla="*/ 3280 w 3281"/>
                <a:gd name="T31" fmla="*/ 437 h 981"/>
                <a:gd name="T32" fmla="*/ 3152 w 3281"/>
                <a:gd name="T33" fmla="*/ 128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81" h="981">
                  <a:moveTo>
                    <a:pt x="3152" y="128"/>
                  </a:moveTo>
                  <a:lnTo>
                    <a:pt x="3152" y="128"/>
                  </a:lnTo>
                  <a:cubicBezTo>
                    <a:pt x="3073" y="49"/>
                    <a:pt x="2964" y="0"/>
                    <a:pt x="2843" y="0"/>
                  </a:cubicBezTo>
                  <a:lnTo>
                    <a:pt x="108" y="0"/>
                  </a:lnTo>
                  <a:lnTo>
                    <a:pt x="108" y="0"/>
                  </a:lnTo>
                  <a:cubicBezTo>
                    <a:pt x="78" y="0"/>
                    <a:pt x="51" y="13"/>
                    <a:pt x="32" y="32"/>
                  </a:cubicBezTo>
                  <a:lnTo>
                    <a:pt x="32" y="32"/>
                  </a:lnTo>
                  <a:cubicBezTo>
                    <a:pt x="13" y="51"/>
                    <a:pt x="0" y="78"/>
                    <a:pt x="0" y="108"/>
                  </a:cubicBezTo>
                  <a:lnTo>
                    <a:pt x="0" y="980"/>
                  </a:lnTo>
                  <a:lnTo>
                    <a:pt x="0" y="980"/>
                  </a:lnTo>
                  <a:cubicBezTo>
                    <a:pt x="1" y="921"/>
                    <a:pt x="49" y="874"/>
                    <a:pt x="108" y="874"/>
                  </a:cubicBezTo>
                  <a:lnTo>
                    <a:pt x="298" y="874"/>
                  </a:lnTo>
                  <a:lnTo>
                    <a:pt x="2843" y="874"/>
                  </a:lnTo>
                  <a:lnTo>
                    <a:pt x="2843" y="874"/>
                  </a:lnTo>
                  <a:cubicBezTo>
                    <a:pt x="3084" y="874"/>
                    <a:pt x="3280" y="679"/>
                    <a:pt x="3280" y="437"/>
                  </a:cubicBezTo>
                  <a:lnTo>
                    <a:pt x="3280" y="437"/>
                  </a:lnTo>
                  <a:cubicBezTo>
                    <a:pt x="3280" y="317"/>
                    <a:pt x="3231" y="208"/>
                    <a:pt x="3152" y="128"/>
                  </a:cubicBezTo>
                </a:path>
              </a:pathLst>
            </a:custGeom>
            <a:solidFill>
              <a:srgbClr val="26465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0" name="Freeform 165">
              <a:extLst>
                <a:ext uri="{FF2B5EF4-FFF2-40B4-BE49-F238E27FC236}">
                  <a16:creationId xmlns:a16="http://schemas.microsoft.com/office/drawing/2014/main" id="{1E725750-412B-274E-A92A-D99D6A9A86F3}"/>
                </a:ext>
              </a:extLst>
            </p:cNvPr>
            <p:cNvSpPr>
              <a:spLocks noChangeArrowheads="1"/>
            </p:cNvSpPr>
            <p:nvPr/>
          </p:nvSpPr>
          <p:spPr bwMode="auto">
            <a:xfrm>
              <a:off x="5091806" y="1727496"/>
              <a:ext cx="291133" cy="269162"/>
            </a:xfrm>
            <a:custGeom>
              <a:avLst/>
              <a:gdLst>
                <a:gd name="T0" fmla="*/ 232 w 233"/>
                <a:gd name="T1" fmla="*/ 0 h 215"/>
                <a:gd name="T2" fmla="*/ 108 w 233"/>
                <a:gd name="T3" fmla="*/ 0 h 215"/>
                <a:gd name="T4" fmla="*/ 108 w 233"/>
                <a:gd name="T5" fmla="*/ 0 h 215"/>
                <a:gd name="T6" fmla="*/ 0 w 233"/>
                <a:gd name="T7" fmla="*/ 107 h 215"/>
                <a:gd name="T8" fmla="*/ 0 w 233"/>
                <a:gd name="T9" fmla="*/ 107 h 215"/>
                <a:gd name="T10" fmla="*/ 108 w 233"/>
                <a:gd name="T11" fmla="*/ 214 h 215"/>
                <a:gd name="T12" fmla="*/ 232 w 233"/>
                <a:gd name="T13" fmla="*/ 214 h 215"/>
                <a:gd name="T14" fmla="*/ 232 w 233"/>
                <a:gd name="T15" fmla="*/ 0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15">
                  <a:moveTo>
                    <a:pt x="232" y="0"/>
                  </a:moveTo>
                  <a:lnTo>
                    <a:pt x="108" y="0"/>
                  </a:lnTo>
                  <a:lnTo>
                    <a:pt x="108" y="0"/>
                  </a:lnTo>
                  <a:cubicBezTo>
                    <a:pt x="48" y="0"/>
                    <a:pt x="0" y="48"/>
                    <a:pt x="0" y="107"/>
                  </a:cubicBezTo>
                  <a:lnTo>
                    <a:pt x="0" y="107"/>
                  </a:lnTo>
                  <a:cubicBezTo>
                    <a:pt x="0" y="166"/>
                    <a:pt x="48" y="214"/>
                    <a:pt x="108" y="214"/>
                  </a:cubicBezTo>
                  <a:lnTo>
                    <a:pt x="232" y="214"/>
                  </a:lnTo>
                  <a:lnTo>
                    <a:pt x="232" y="0"/>
                  </a:lnTo>
                </a:path>
              </a:pathLst>
            </a:custGeom>
            <a:solidFill>
              <a:srgbClr val="1C353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58" name="Group 57">
            <a:extLst>
              <a:ext uri="{FF2B5EF4-FFF2-40B4-BE49-F238E27FC236}">
                <a16:creationId xmlns:a16="http://schemas.microsoft.com/office/drawing/2014/main" id="{DACA2FB4-7CB2-2849-842E-8F7E0FAA7C24}"/>
              </a:ext>
            </a:extLst>
          </p:cNvPr>
          <p:cNvGrpSpPr/>
          <p:nvPr/>
        </p:nvGrpSpPr>
        <p:grpSpPr>
          <a:xfrm>
            <a:off x="7348413" y="2605045"/>
            <a:ext cx="2043414" cy="678392"/>
            <a:chOff x="14693650" y="5210089"/>
            <a:chExt cx="4086827" cy="1356783"/>
          </a:xfrm>
        </p:grpSpPr>
        <p:sp>
          <p:nvSpPr>
            <p:cNvPr id="41" name="Freeform 182">
              <a:extLst>
                <a:ext uri="{FF2B5EF4-FFF2-40B4-BE49-F238E27FC236}">
                  <a16:creationId xmlns:a16="http://schemas.microsoft.com/office/drawing/2014/main" id="{87347370-6810-0C41-940B-66D6DD1B2346}"/>
                </a:ext>
              </a:extLst>
            </p:cNvPr>
            <p:cNvSpPr>
              <a:spLocks noChangeArrowheads="1"/>
            </p:cNvSpPr>
            <p:nvPr/>
          </p:nvSpPr>
          <p:spPr bwMode="auto">
            <a:xfrm>
              <a:off x="14693650" y="5210089"/>
              <a:ext cx="4086827" cy="1219456"/>
            </a:xfrm>
            <a:custGeom>
              <a:avLst/>
              <a:gdLst>
                <a:gd name="T0" fmla="*/ 3151 w 3280"/>
                <a:gd name="T1" fmla="*/ 128 h 980"/>
                <a:gd name="T2" fmla="*/ 3151 w 3280"/>
                <a:gd name="T3" fmla="*/ 128 h 980"/>
                <a:gd name="T4" fmla="*/ 2842 w 3280"/>
                <a:gd name="T5" fmla="*/ 0 h 980"/>
                <a:gd name="T6" fmla="*/ 107 w 3280"/>
                <a:gd name="T7" fmla="*/ 0 h 980"/>
                <a:gd name="T8" fmla="*/ 107 w 3280"/>
                <a:gd name="T9" fmla="*/ 0 h 980"/>
                <a:gd name="T10" fmla="*/ 32 w 3280"/>
                <a:gd name="T11" fmla="*/ 31 h 980"/>
                <a:gd name="T12" fmla="*/ 32 w 3280"/>
                <a:gd name="T13" fmla="*/ 31 h 980"/>
                <a:gd name="T14" fmla="*/ 0 w 3280"/>
                <a:gd name="T15" fmla="*/ 107 h 980"/>
                <a:gd name="T16" fmla="*/ 0 w 3280"/>
                <a:gd name="T17" fmla="*/ 979 h 980"/>
                <a:gd name="T18" fmla="*/ 0 w 3280"/>
                <a:gd name="T19" fmla="*/ 979 h 980"/>
                <a:gd name="T20" fmla="*/ 107 w 3280"/>
                <a:gd name="T21" fmla="*/ 874 h 980"/>
                <a:gd name="T22" fmla="*/ 298 w 3280"/>
                <a:gd name="T23" fmla="*/ 874 h 980"/>
                <a:gd name="T24" fmla="*/ 2842 w 3280"/>
                <a:gd name="T25" fmla="*/ 874 h 980"/>
                <a:gd name="T26" fmla="*/ 2842 w 3280"/>
                <a:gd name="T27" fmla="*/ 874 h 980"/>
                <a:gd name="T28" fmla="*/ 3279 w 3280"/>
                <a:gd name="T29" fmla="*/ 437 h 980"/>
                <a:gd name="T30" fmla="*/ 3279 w 3280"/>
                <a:gd name="T31" fmla="*/ 437 h 980"/>
                <a:gd name="T32" fmla="*/ 3151 w 3280"/>
                <a:gd name="T33" fmla="*/ 128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80" h="980">
                  <a:moveTo>
                    <a:pt x="3151" y="128"/>
                  </a:moveTo>
                  <a:lnTo>
                    <a:pt x="3151" y="128"/>
                  </a:lnTo>
                  <a:cubicBezTo>
                    <a:pt x="3072" y="49"/>
                    <a:pt x="2964" y="0"/>
                    <a:pt x="2842" y="0"/>
                  </a:cubicBezTo>
                  <a:lnTo>
                    <a:pt x="107" y="0"/>
                  </a:lnTo>
                  <a:lnTo>
                    <a:pt x="107" y="0"/>
                  </a:lnTo>
                  <a:cubicBezTo>
                    <a:pt x="77" y="0"/>
                    <a:pt x="50" y="12"/>
                    <a:pt x="32" y="31"/>
                  </a:cubicBezTo>
                  <a:lnTo>
                    <a:pt x="32" y="31"/>
                  </a:lnTo>
                  <a:cubicBezTo>
                    <a:pt x="12" y="51"/>
                    <a:pt x="0" y="77"/>
                    <a:pt x="0" y="107"/>
                  </a:cubicBezTo>
                  <a:lnTo>
                    <a:pt x="0" y="979"/>
                  </a:lnTo>
                  <a:lnTo>
                    <a:pt x="0" y="979"/>
                  </a:lnTo>
                  <a:cubicBezTo>
                    <a:pt x="0" y="921"/>
                    <a:pt x="48" y="874"/>
                    <a:pt x="107" y="874"/>
                  </a:cubicBezTo>
                  <a:lnTo>
                    <a:pt x="298" y="874"/>
                  </a:lnTo>
                  <a:lnTo>
                    <a:pt x="2842" y="874"/>
                  </a:lnTo>
                  <a:lnTo>
                    <a:pt x="2842" y="874"/>
                  </a:lnTo>
                  <a:cubicBezTo>
                    <a:pt x="3084" y="874"/>
                    <a:pt x="3279" y="678"/>
                    <a:pt x="3279" y="437"/>
                  </a:cubicBezTo>
                  <a:lnTo>
                    <a:pt x="3279" y="437"/>
                  </a:lnTo>
                  <a:cubicBezTo>
                    <a:pt x="3279" y="316"/>
                    <a:pt x="3231" y="207"/>
                    <a:pt x="3151" y="128"/>
                  </a:cubicBezTo>
                </a:path>
              </a:pathLst>
            </a:custGeom>
            <a:solidFill>
              <a:srgbClr val="EAC46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2" name="Freeform 183">
              <a:extLst>
                <a:ext uri="{FF2B5EF4-FFF2-40B4-BE49-F238E27FC236}">
                  <a16:creationId xmlns:a16="http://schemas.microsoft.com/office/drawing/2014/main" id="{0009137B-2094-8A4A-BEBE-3D19919FD818}"/>
                </a:ext>
              </a:extLst>
            </p:cNvPr>
            <p:cNvSpPr>
              <a:spLocks noChangeArrowheads="1"/>
            </p:cNvSpPr>
            <p:nvPr/>
          </p:nvSpPr>
          <p:spPr bwMode="auto">
            <a:xfrm>
              <a:off x="14693650" y="6297710"/>
              <a:ext cx="291133" cy="269162"/>
            </a:xfrm>
            <a:custGeom>
              <a:avLst/>
              <a:gdLst>
                <a:gd name="T0" fmla="*/ 232 w 233"/>
                <a:gd name="T1" fmla="*/ 0 h 214"/>
                <a:gd name="T2" fmla="*/ 107 w 233"/>
                <a:gd name="T3" fmla="*/ 0 h 214"/>
                <a:gd name="T4" fmla="*/ 107 w 233"/>
                <a:gd name="T5" fmla="*/ 0 h 214"/>
                <a:gd name="T6" fmla="*/ 0 w 233"/>
                <a:gd name="T7" fmla="*/ 106 h 214"/>
                <a:gd name="T8" fmla="*/ 0 w 233"/>
                <a:gd name="T9" fmla="*/ 106 h 214"/>
                <a:gd name="T10" fmla="*/ 107 w 233"/>
                <a:gd name="T11" fmla="*/ 213 h 214"/>
                <a:gd name="T12" fmla="*/ 232 w 233"/>
                <a:gd name="T13" fmla="*/ 213 h 214"/>
                <a:gd name="T14" fmla="*/ 232 w 233"/>
                <a:gd name="T15" fmla="*/ 0 h 2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14">
                  <a:moveTo>
                    <a:pt x="232" y="0"/>
                  </a:moveTo>
                  <a:lnTo>
                    <a:pt x="107" y="0"/>
                  </a:lnTo>
                  <a:lnTo>
                    <a:pt x="107" y="0"/>
                  </a:lnTo>
                  <a:cubicBezTo>
                    <a:pt x="48" y="0"/>
                    <a:pt x="0" y="47"/>
                    <a:pt x="0" y="106"/>
                  </a:cubicBezTo>
                  <a:lnTo>
                    <a:pt x="0" y="106"/>
                  </a:lnTo>
                  <a:cubicBezTo>
                    <a:pt x="0" y="166"/>
                    <a:pt x="48" y="213"/>
                    <a:pt x="107" y="213"/>
                  </a:cubicBezTo>
                  <a:lnTo>
                    <a:pt x="232" y="213"/>
                  </a:lnTo>
                  <a:lnTo>
                    <a:pt x="232" y="0"/>
                  </a:lnTo>
                </a:path>
              </a:pathLst>
            </a:custGeom>
            <a:solidFill>
              <a:srgbClr val="B09350"/>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59" name="Group 58">
            <a:extLst>
              <a:ext uri="{FF2B5EF4-FFF2-40B4-BE49-F238E27FC236}">
                <a16:creationId xmlns:a16="http://schemas.microsoft.com/office/drawing/2014/main" id="{B3543508-0C71-B646-9EE3-890C9088B97E}"/>
              </a:ext>
            </a:extLst>
          </p:cNvPr>
          <p:cNvGrpSpPr/>
          <p:nvPr/>
        </p:nvGrpSpPr>
        <p:grpSpPr>
          <a:xfrm>
            <a:off x="144283" y="4890152"/>
            <a:ext cx="2043414" cy="678392"/>
            <a:chOff x="285391" y="9780304"/>
            <a:chExt cx="4086827" cy="1356783"/>
          </a:xfrm>
        </p:grpSpPr>
        <p:sp>
          <p:nvSpPr>
            <p:cNvPr id="43" name="Freeform 205">
              <a:extLst>
                <a:ext uri="{FF2B5EF4-FFF2-40B4-BE49-F238E27FC236}">
                  <a16:creationId xmlns:a16="http://schemas.microsoft.com/office/drawing/2014/main" id="{F0CD5653-C347-3346-ABD1-A7D21B423503}"/>
                </a:ext>
              </a:extLst>
            </p:cNvPr>
            <p:cNvSpPr>
              <a:spLocks noChangeArrowheads="1"/>
            </p:cNvSpPr>
            <p:nvPr/>
          </p:nvSpPr>
          <p:spPr bwMode="auto">
            <a:xfrm>
              <a:off x="285391" y="9780304"/>
              <a:ext cx="4086827" cy="1219456"/>
            </a:xfrm>
            <a:custGeom>
              <a:avLst/>
              <a:gdLst>
                <a:gd name="T0" fmla="*/ 3151 w 3280"/>
                <a:gd name="T1" fmla="*/ 128 h 981"/>
                <a:gd name="T2" fmla="*/ 3151 w 3280"/>
                <a:gd name="T3" fmla="*/ 128 h 981"/>
                <a:gd name="T4" fmla="*/ 2842 w 3280"/>
                <a:gd name="T5" fmla="*/ 0 h 981"/>
                <a:gd name="T6" fmla="*/ 106 w 3280"/>
                <a:gd name="T7" fmla="*/ 0 h 981"/>
                <a:gd name="T8" fmla="*/ 106 w 3280"/>
                <a:gd name="T9" fmla="*/ 0 h 981"/>
                <a:gd name="T10" fmla="*/ 31 w 3280"/>
                <a:gd name="T11" fmla="*/ 32 h 981"/>
                <a:gd name="T12" fmla="*/ 31 w 3280"/>
                <a:gd name="T13" fmla="*/ 32 h 981"/>
                <a:gd name="T14" fmla="*/ 0 w 3280"/>
                <a:gd name="T15" fmla="*/ 107 h 981"/>
                <a:gd name="T16" fmla="*/ 0 w 3280"/>
                <a:gd name="T17" fmla="*/ 980 h 981"/>
                <a:gd name="T18" fmla="*/ 0 w 3280"/>
                <a:gd name="T19" fmla="*/ 980 h 981"/>
                <a:gd name="T20" fmla="*/ 106 w 3280"/>
                <a:gd name="T21" fmla="*/ 874 h 981"/>
                <a:gd name="T22" fmla="*/ 297 w 3280"/>
                <a:gd name="T23" fmla="*/ 874 h 981"/>
                <a:gd name="T24" fmla="*/ 2842 w 3280"/>
                <a:gd name="T25" fmla="*/ 874 h 981"/>
                <a:gd name="T26" fmla="*/ 2842 w 3280"/>
                <a:gd name="T27" fmla="*/ 874 h 981"/>
                <a:gd name="T28" fmla="*/ 3279 w 3280"/>
                <a:gd name="T29" fmla="*/ 437 h 981"/>
                <a:gd name="T30" fmla="*/ 3279 w 3280"/>
                <a:gd name="T31" fmla="*/ 437 h 981"/>
                <a:gd name="T32" fmla="*/ 3151 w 3280"/>
                <a:gd name="T33" fmla="*/ 128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80" h="981">
                  <a:moveTo>
                    <a:pt x="3151" y="128"/>
                  </a:moveTo>
                  <a:lnTo>
                    <a:pt x="3151" y="128"/>
                  </a:lnTo>
                  <a:cubicBezTo>
                    <a:pt x="3072" y="49"/>
                    <a:pt x="2963" y="0"/>
                    <a:pt x="2842" y="0"/>
                  </a:cubicBezTo>
                  <a:lnTo>
                    <a:pt x="106" y="0"/>
                  </a:lnTo>
                  <a:lnTo>
                    <a:pt x="106" y="0"/>
                  </a:lnTo>
                  <a:cubicBezTo>
                    <a:pt x="77" y="0"/>
                    <a:pt x="50" y="12"/>
                    <a:pt x="31" y="32"/>
                  </a:cubicBezTo>
                  <a:lnTo>
                    <a:pt x="31" y="32"/>
                  </a:lnTo>
                  <a:cubicBezTo>
                    <a:pt x="12" y="51"/>
                    <a:pt x="0" y="78"/>
                    <a:pt x="0" y="107"/>
                  </a:cubicBezTo>
                  <a:lnTo>
                    <a:pt x="0" y="980"/>
                  </a:lnTo>
                  <a:lnTo>
                    <a:pt x="0" y="980"/>
                  </a:lnTo>
                  <a:cubicBezTo>
                    <a:pt x="0" y="921"/>
                    <a:pt x="48" y="874"/>
                    <a:pt x="106" y="874"/>
                  </a:cubicBezTo>
                  <a:lnTo>
                    <a:pt x="297" y="874"/>
                  </a:lnTo>
                  <a:lnTo>
                    <a:pt x="2842" y="874"/>
                  </a:lnTo>
                  <a:lnTo>
                    <a:pt x="2842" y="874"/>
                  </a:lnTo>
                  <a:cubicBezTo>
                    <a:pt x="3084" y="874"/>
                    <a:pt x="3279" y="678"/>
                    <a:pt x="3279" y="437"/>
                  </a:cubicBezTo>
                  <a:lnTo>
                    <a:pt x="3279" y="437"/>
                  </a:lnTo>
                  <a:cubicBezTo>
                    <a:pt x="3279" y="316"/>
                    <a:pt x="3230" y="207"/>
                    <a:pt x="3151" y="128"/>
                  </a:cubicBezTo>
                </a:path>
              </a:pathLst>
            </a:custGeom>
            <a:solidFill>
              <a:srgbClr val="F4A26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4" name="Freeform 206">
              <a:extLst>
                <a:ext uri="{FF2B5EF4-FFF2-40B4-BE49-F238E27FC236}">
                  <a16:creationId xmlns:a16="http://schemas.microsoft.com/office/drawing/2014/main" id="{116092F3-DC7B-3440-ACE7-113C180DB5FD}"/>
                </a:ext>
              </a:extLst>
            </p:cNvPr>
            <p:cNvSpPr>
              <a:spLocks noChangeArrowheads="1"/>
            </p:cNvSpPr>
            <p:nvPr/>
          </p:nvSpPr>
          <p:spPr bwMode="auto">
            <a:xfrm>
              <a:off x="285393" y="10867925"/>
              <a:ext cx="291130" cy="269162"/>
            </a:xfrm>
            <a:custGeom>
              <a:avLst/>
              <a:gdLst>
                <a:gd name="T0" fmla="*/ 231 w 232"/>
                <a:gd name="T1" fmla="*/ 0 h 215"/>
                <a:gd name="T2" fmla="*/ 106 w 232"/>
                <a:gd name="T3" fmla="*/ 0 h 215"/>
                <a:gd name="T4" fmla="*/ 106 w 232"/>
                <a:gd name="T5" fmla="*/ 0 h 215"/>
                <a:gd name="T6" fmla="*/ 0 w 232"/>
                <a:gd name="T7" fmla="*/ 106 h 215"/>
                <a:gd name="T8" fmla="*/ 0 w 232"/>
                <a:gd name="T9" fmla="*/ 106 h 215"/>
                <a:gd name="T10" fmla="*/ 106 w 232"/>
                <a:gd name="T11" fmla="*/ 214 h 215"/>
                <a:gd name="T12" fmla="*/ 231 w 232"/>
                <a:gd name="T13" fmla="*/ 214 h 215"/>
                <a:gd name="T14" fmla="*/ 231 w 232"/>
                <a:gd name="T15" fmla="*/ 0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15">
                  <a:moveTo>
                    <a:pt x="231" y="0"/>
                  </a:moveTo>
                  <a:lnTo>
                    <a:pt x="106" y="0"/>
                  </a:lnTo>
                  <a:lnTo>
                    <a:pt x="106" y="0"/>
                  </a:lnTo>
                  <a:cubicBezTo>
                    <a:pt x="48" y="0"/>
                    <a:pt x="0" y="48"/>
                    <a:pt x="0" y="106"/>
                  </a:cubicBezTo>
                  <a:lnTo>
                    <a:pt x="0" y="106"/>
                  </a:lnTo>
                  <a:cubicBezTo>
                    <a:pt x="0" y="166"/>
                    <a:pt x="48" y="214"/>
                    <a:pt x="106" y="214"/>
                  </a:cubicBezTo>
                  <a:lnTo>
                    <a:pt x="231" y="214"/>
                  </a:lnTo>
                  <a:lnTo>
                    <a:pt x="231" y="0"/>
                  </a:lnTo>
                </a:path>
              </a:pathLst>
            </a:custGeom>
            <a:solidFill>
              <a:srgbClr val="B77A49"/>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51" name="Group 50">
            <a:extLst>
              <a:ext uri="{FF2B5EF4-FFF2-40B4-BE49-F238E27FC236}">
                <a16:creationId xmlns:a16="http://schemas.microsoft.com/office/drawing/2014/main" id="{E8CF5222-3690-0842-83A1-F270DD0F67AC}"/>
              </a:ext>
            </a:extLst>
          </p:cNvPr>
          <p:cNvGrpSpPr/>
          <p:nvPr/>
        </p:nvGrpSpPr>
        <p:grpSpPr>
          <a:xfrm>
            <a:off x="144283" y="319938"/>
            <a:ext cx="2043414" cy="678391"/>
            <a:chOff x="285391" y="639876"/>
            <a:chExt cx="4086827" cy="1356782"/>
          </a:xfrm>
        </p:grpSpPr>
        <p:sp>
          <p:nvSpPr>
            <p:cNvPr id="45" name="Freeform 207">
              <a:extLst>
                <a:ext uri="{FF2B5EF4-FFF2-40B4-BE49-F238E27FC236}">
                  <a16:creationId xmlns:a16="http://schemas.microsoft.com/office/drawing/2014/main" id="{86A34F4F-4E41-A049-AEE3-24D0AE91D9B1}"/>
                </a:ext>
              </a:extLst>
            </p:cNvPr>
            <p:cNvSpPr>
              <a:spLocks noChangeArrowheads="1"/>
            </p:cNvSpPr>
            <p:nvPr/>
          </p:nvSpPr>
          <p:spPr bwMode="auto">
            <a:xfrm>
              <a:off x="285391" y="639876"/>
              <a:ext cx="4086827" cy="1219456"/>
            </a:xfrm>
            <a:custGeom>
              <a:avLst/>
              <a:gdLst>
                <a:gd name="T0" fmla="*/ 3151 w 3280"/>
                <a:gd name="T1" fmla="*/ 128 h 981"/>
                <a:gd name="T2" fmla="*/ 3151 w 3280"/>
                <a:gd name="T3" fmla="*/ 128 h 981"/>
                <a:gd name="T4" fmla="*/ 2842 w 3280"/>
                <a:gd name="T5" fmla="*/ 0 h 981"/>
                <a:gd name="T6" fmla="*/ 106 w 3280"/>
                <a:gd name="T7" fmla="*/ 0 h 981"/>
                <a:gd name="T8" fmla="*/ 106 w 3280"/>
                <a:gd name="T9" fmla="*/ 0 h 981"/>
                <a:gd name="T10" fmla="*/ 31 w 3280"/>
                <a:gd name="T11" fmla="*/ 32 h 981"/>
                <a:gd name="T12" fmla="*/ 31 w 3280"/>
                <a:gd name="T13" fmla="*/ 32 h 981"/>
                <a:gd name="T14" fmla="*/ 0 w 3280"/>
                <a:gd name="T15" fmla="*/ 108 h 981"/>
                <a:gd name="T16" fmla="*/ 0 w 3280"/>
                <a:gd name="T17" fmla="*/ 980 h 981"/>
                <a:gd name="T18" fmla="*/ 0 w 3280"/>
                <a:gd name="T19" fmla="*/ 980 h 981"/>
                <a:gd name="T20" fmla="*/ 106 w 3280"/>
                <a:gd name="T21" fmla="*/ 874 h 981"/>
                <a:gd name="T22" fmla="*/ 297 w 3280"/>
                <a:gd name="T23" fmla="*/ 874 h 981"/>
                <a:gd name="T24" fmla="*/ 2842 w 3280"/>
                <a:gd name="T25" fmla="*/ 874 h 981"/>
                <a:gd name="T26" fmla="*/ 2842 w 3280"/>
                <a:gd name="T27" fmla="*/ 874 h 981"/>
                <a:gd name="T28" fmla="*/ 3279 w 3280"/>
                <a:gd name="T29" fmla="*/ 437 h 981"/>
                <a:gd name="T30" fmla="*/ 3279 w 3280"/>
                <a:gd name="T31" fmla="*/ 437 h 981"/>
                <a:gd name="T32" fmla="*/ 3151 w 3280"/>
                <a:gd name="T33" fmla="*/ 128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80" h="981">
                  <a:moveTo>
                    <a:pt x="3151" y="128"/>
                  </a:moveTo>
                  <a:lnTo>
                    <a:pt x="3151" y="128"/>
                  </a:lnTo>
                  <a:cubicBezTo>
                    <a:pt x="3072" y="49"/>
                    <a:pt x="2963" y="0"/>
                    <a:pt x="2842" y="0"/>
                  </a:cubicBezTo>
                  <a:lnTo>
                    <a:pt x="106" y="0"/>
                  </a:lnTo>
                  <a:lnTo>
                    <a:pt x="106" y="0"/>
                  </a:lnTo>
                  <a:cubicBezTo>
                    <a:pt x="77" y="0"/>
                    <a:pt x="50" y="13"/>
                    <a:pt x="31" y="32"/>
                  </a:cubicBezTo>
                  <a:lnTo>
                    <a:pt x="31" y="32"/>
                  </a:lnTo>
                  <a:cubicBezTo>
                    <a:pt x="12" y="51"/>
                    <a:pt x="0" y="78"/>
                    <a:pt x="0" y="108"/>
                  </a:cubicBezTo>
                  <a:lnTo>
                    <a:pt x="0" y="980"/>
                  </a:lnTo>
                  <a:lnTo>
                    <a:pt x="0" y="980"/>
                  </a:lnTo>
                  <a:cubicBezTo>
                    <a:pt x="0" y="921"/>
                    <a:pt x="48" y="874"/>
                    <a:pt x="106" y="874"/>
                  </a:cubicBezTo>
                  <a:lnTo>
                    <a:pt x="297" y="874"/>
                  </a:lnTo>
                  <a:lnTo>
                    <a:pt x="2842" y="874"/>
                  </a:lnTo>
                  <a:lnTo>
                    <a:pt x="2842" y="874"/>
                  </a:lnTo>
                  <a:cubicBezTo>
                    <a:pt x="3084" y="874"/>
                    <a:pt x="3279" y="679"/>
                    <a:pt x="3279" y="437"/>
                  </a:cubicBezTo>
                  <a:lnTo>
                    <a:pt x="3279" y="437"/>
                  </a:lnTo>
                  <a:cubicBezTo>
                    <a:pt x="3279" y="317"/>
                    <a:pt x="3230" y="208"/>
                    <a:pt x="3151" y="128"/>
                  </a:cubicBezTo>
                </a:path>
              </a:pathLst>
            </a:custGeom>
            <a:solidFill>
              <a:srgbClr val="26465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6" name="Freeform 208">
              <a:extLst>
                <a:ext uri="{FF2B5EF4-FFF2-40B4-BE49-F238E27FC236}">
                  <a16:creationId xmlns:a16="http://schemas.microsoft.com/office/drawing/2014/main" id="{0B7E92B7-711E-894F-9403-142EC6794B03}"/>
                </a:ext>
              </a:extLst>
            </p:cNvPr>
            <p:cNvSpPr>
              <a:spLocks noChangeArrowheads="1"/>
            </p:cNvSpPr>
            <p:nvPr/>
          </p:nvSpPr>
          <p:spPr bwMode="auto">
            <a:xfrm>
              <a:off x="285393" y="1727496"/>
              <a:ext cx="291130" cy="269162"/>
            </a:xfrm>
            <a:custGeom>
              <a:avLst/>
              <a:gdLst>
                <a:gd name="T0" fmla="*/ 231 w 232"/>
                <a:gd name="T1" fmla="*/ 0 h 215"/>
                <a:gd name="T2" fmla="*/ 106 w 232"/>
                <a:gd name="T3" fmla="*/ 0 h 215"/>
                <a:gd name="T4" fmla="*/ 106 w 232"/>
                <a:gd name="T5" fmla="*/ 0 h 215"/>
                <a:gd name="T6" fmla="*/ 0 w 232"/>
                <a:gd name="T7" fmla="*/ 107 h 215"/>
                <a:gd name="T8" fmla="*/ 0 w 232"/>
                <a:gd name="T9" fmla="*/ 107 h 215"/>
                <a:gd name="T10" fmla="*/ 106 w 232"/>
                <a:gd name="T11" fmla="*/ 214 h 215"/>
                <a:gd name="T12" fmla="*/ 231 w 232"/>
                <a:gd name="T13" fmla="*/ 214 h 215"/>
                <a:gd name="T14" fmla="*/ 231 w 232"/>
                <a:gd name="T15" fmla="*/ 0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2" h="215">
                  <a:moveTo>
                    <a:pt x="231" y="0"/>
                  </a:moveTo>
                  <a:lnTo>
                    <a:pt x="106" y="0"/>
                  </a:lnTo>
                  <a:lnTo>
                    <a:pt x="106" y="0"/>
                  </a:lnTo>
                  <a:cubicBezTo>
                    <a:pt x="48" y="0"/>
                    <a:pt x="0" y="48"/>
                    <a:pt x="0" y="107"/>
                  </a:cubicBezTo>
                  <a:lnTo>
                    <a:pt x="0" y="107"/>
                  </a:lnTo>
                  <a:cubicBezTo>
                    <a:pt x="0" y="166"/>
                    <a:pt x="48" y="214"/>
                    <a:pt x="106" y="214"/>
                  </a:cubicBezTo>
                  <a:lnTo>
                    <a:pt x="231" y="214"/>
                  </a:lnTo>
                  <a:lnTo>
                    <a:pt x="231" y="0"/>
                  </a:lnTo>
                </a:path>
              </a:pathLst>
            </a:custGeom>
            <a:solidFill>
              <a:srgbClr val="1C353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60" name="Group 59">
            <a:extLst>
              <a:ext uri="{FF2B5EF4-FFF2-40B4-BE49-F238E27FC236}">
                <a16:creationId xmlns:a16="http://schemas.microsoft.com/office/drawing/2014/main" id="{2078EDB3-6A26-C84F-85BA-7FDD68E2E172}"/>
              </a:ext>
            </a:extLst>
          </p:cNvPr>
          <p:cNvGrpSpPr/>
          <p:nvPr/>
        </p:nvGrpSpPr>
        <p:grpSpPr>
          <a:xfrm>
            <a:off x="6148183" y="4890152"/>
            <a:ext cx="2043414" cy="678392"/>
            <a:chOff x="12293191" y="9780304"/>
            <a:chExt cx="4086827" cy="1356783"/>
          </a:xfrm>
        </p:grpSpPr>
        <p:sp>
          <p:nvSpPr>
            <p:cNvPr id="49" name="Freeform 247">
              <a:extLst>
                <a:ext uri="{FF2B5EF4-FFF2-40B4-BE49-F238E27FC236}">
                  <a16:creationId xmlns:a16="http://schemas.microsoft.com/office/drawing/2014/main" id="{9477D8B7-A9C9-3149-8BD7-F841DA4DEBB4}"/>
                </a:ext>
              </a:extLst>
            </p:cNvPr>
            <p:cNvSpPr>
              <a:spLocks noChangeArrowheads="1"/>
            </p:cNvSpPr>
            <p:nvPr/>
          </p:nvSpPr>
          <p:spPr bwMode="auto">
            <a:xfrm>
              <a:off x="12293191" y="9780304"/>
              <a:ext cx="4086827" cy="1219456"/>
            </a:xfrm>
            <a:custGeom>
              <a:avLst/>
              <a:gdLst>
                <a:gd name="T0" fmla="*/ 3152 w 3280"/>
                <a:gd name="T1" fmla="*/ 128 h 981"/>
                <a:gd name="T2" fmla="*/ 3152 w 3280"/>
                <a:gd name="T3" fmla="*/ 128 h 981"/>
                <a:gd name="T4" fmla="*/ 2843 w 3280"/>
                <a:gd name="T5" fmla="*/ 0 h 981"/>
                <a:gd name="T6" fmla="*/ 107 w 3280"/>
                <a:gd name="T7" fmla="*/ 0 h 981"/>
                <a:gd name="T8" fmla="*/ 107 w 3280"/>
                <a:gd name="T9" fmla="*/ 0 h 981"/>
                <a:gd name="T10" fmla="*/ 31 w 3280"/>
                <a:gd name="T11" fmla="*/ 32 h 981"/>
                <a:gd name="T12" fmla="*/ 31 w 3280"/>
                <a:gd name="T13" fmla="*/ 32 h 981"/>
                <a:gd name="T14" fmla="*/ 0 w 3280"/>
                <a:gd name="T15" fmla="*/ 107 h 981"/>
                <a:gd name="T16" fmla="*/ 0 w 3280"/>
                <a:gd name="T17" fmla="*/ 980 h 981"/>
                <a:gd name="T18" fmla="*/ 0 w 3280"/>
                <a:gd name="T19" fmla="*/ 980 h 981"/>
                <a:gd name="T20" fmla="*/ 107 w 3280"/>
                <a:gd name="T21" fmla="*/ 874 h 981"/>
                <a:gd name="T22" fmla="*/ 298 w 3280"/>
                <a:gd name="T23" fmla="*/ 874 h 981"/>
                <a:gd name="T24" fmla="*/ 2843 w 3280"/>
                <a:gd name="T25" fmla="*/ 874 h 981"/>
                <a:gd name="T26" fmla="*/ 2843 w 3280"/>
                <a:gd name="T27" fmla="*/ 874 h 981"/>
                <a:gd name="T28" fmla="*/ 3279 w 3280"/>
                <a:gd name="T29" fmla="*/ 437 h 981"/>
                <a:gd name="T30" fmla="*/ 3279 w 3280"/>
                <a:gd name="T31" fmla="*/ 437 h 981"/>
                <a:gd name="T32" fmla="*/ 3152 w 3280"/>
                <a:gd name="T33" fmla="*/ 128 h 9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80" h="981">
                  <a:moveTo>
                    <a:pt x="3152" y="128"/>
                  </a:moveTo>
                  <a:lnTo>
                    <a:pt x="3152" y="128"/>
                  </a:lnTo>
                  <a:cubicBezTo>
                    <a:pt x="3073" y="49"/>
                    <a:pt x="2963" y="0"/>
                    <a:pt x="2843" y="0"/>
                  </a:cubicBezTo>
                  <a:lnTo>
                    <a:pt x="107" y="0"/>
                  </a:lnTo>
                  <a:lnTo>
                    <a:pt x="107" y="0"/>
                  </a:lnTo>
                  <a:cubicBezTo>
                    <a:pt x="78" y="0"/>
                    <a:pt x="51" y="12"/>
                    <a:pt x="31" y="32"/>
                  </a:cubicBezTo>
                  <a:lnTo>
                    <a:pt x="31" y="32"/>
                  </a:lnTo>
                  <a:cubicBezTo>
                    <a:pt x="12" y="51"/>
                    <a:pt x="0" y="78"/>
                    <a:pt x="0" y="107"/>
                  </a:cubicBezTo>
                  <a:lnTo>
                    <a:pt x="0" y="980"/>
                  </a:lnTo>
                  <a:lnTo>
                    <a:pt x="0" y="980"/>
                  </a:lnTo>
                  <a:cubicBezTo>
                    <a:pt x="1" y="921"/>
                    <a:pt x="48" y="874"/>
                    <a:pt x="107" y="874"/>
                  </a:cubicBezTo>
                  <a:lnTo>
                    <a:pt x="298" y="874"/>
                  </a:lnTo>
                  <a:lnTo>
                    <a:pt x="2843" y="874"/>
                  </a:lnTo>
                  <a:lnTo>
                    <a:pt x="2843" y="874"/>
                  </a:lnTo>
                  <a:cubicBezTo>
                    <a:pt x="3084" y="874"/>
                    <a:pt x="3279" y="678"/>
                    <a:pt x="3279" y="437"/>
                  </a:cubicBezTo>
                  <a:lnTo>
                    <a:pt x="3279" y="437"/>
                  </a:lnTo>
                  <a:cubicBezTo>
                    <a:pt x="3279" y="316"/>
                    <a:pt x="3230" y="207"/>
                    <a:pt x="3152" y="128"/>
                  </a:cubicBezTo>
                </a:path>
              </a:pathLst>
            </a:custGeom>
            <a:solidFill>
              <a:srgbClr val="E76F51"/>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0" name="Freeform 248">
              <a:extLst>
                <a:ext uri="{FF2B5EF4-FFF2-40B4-BE49-F238E27FC236}">
                  <a16:creationId xmlns:a16="http://schemas.microsoft.com/office/drawing/2014/main" id="{B6086CF8-3234-EE44-BCD0-3144803BBC63}"/>
                </a:ext>
              </a:extLst>
            </p:cNvPr>
            <p:cNvSpPr>
              <a:spLocks noChangeArrowheads="1"/>
            </p:cNvSpPr>
            <p:nvPr/>
          </p:nvSpPr>
          <p:spPr bwMode="auto">
            <a:xfrm>
              <a:off x="12293193" y="10867925"/>
              <a:ext cx="291130" cy="269162"/>
            </a:xfrm>
            <a:custGeom>
              <a:avLst/>
              <a:gdLst>
                <a:gd name="T0" fmla="*/ 232 w 233"/>
                <a:gd name="T1" fmla="*/ 0 h 215"/>
                <a:gd name="T2" fmla="*/ 107 w 233"/>
                <a:gd name="T3" fmla="*/ 0 h 215"/>
                <a:gd name="T4" fmla="*/ 107 w 233"/>
                <a:gd name="T5" fmla="*/ 0 h 215"/>
                <a:gd name="T6" fmla="*/ 0 w 233"/>
                <a:gd name="T7" fmla="*/ 106 h 215"/>
                <a:gd name="T8" fmla="*/ 0 w 233"/>
                <a:gd name="T9" fmla="*/ 106 h 215"/>
                <a:gd name="T10" fmla="*/ 107 w 233"/>
                <a:gd name="T11" fmla="*/ 214 h 215"/>
                <a:gd name="T12" fmla="*/ 232 w 233"/>
                <a:gd name="T13" fmla="*/ 214 h 215"/>
                <a:gd name="T14" fmla="*/ 232 w 233"/>
                <a:gd name="T15" fmla="*/ 0 h 2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15">
                  <a:moveTo>
                    <a:pt x="232" y="0"/>
                  </a:moveTo>
                  <a:lnTo>
                    <a:pt x="107" y="0"/>
                  </a:lnTo>
                  <a:lnTo>
                    <a:pt x="107" y="0"/>
                  </a:lnTo>
                  <a:cubicBezTo>
                    <a:pt x="48" y="0"/>
                    <a:pt x="0" y="48"/>
                    <a:pt x="0" y="106"/>
                  </a:cubicBezTo>
                  <a:lnTo>
                    <a:pt x="0" y="106"/>
                  </a:lnTo>
                  <a:cubicBezTo>
                    <a:pt x="0" y="166"/>
                    <a:pt x="48" y="214"/>
                    <a:pt x="107" y="214"/>
                  </a:cubicBezTo>
                  <a:lnTo>
                    <a:pt x="232" y="214"/>
                  </a:lnTo>
                  <a:lnTo>
                    <a:pt x="232" y="0"/>
                  </a:lnTo>
                </a:path>
              </a:pathLst>
            </a:custGeom>
            <a:solidFill>
              <a:srgbClr val="AD533D"/>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grpSp>
        <p:nvGrpSpPr>
          <p:cNvPr id="55" name="Group 54">
            <a:extLst>
              <a:ext uri="{FF2B5EF4-FFF2-40B4-BE49-F238E27FC236}">
                <a16:creationId xmlns:a16="http://schemas.microsoft.com/office/drawing/2014/main" id="{8727A6A8-5AFF-8645-8CB5-424AF7FA06ED}"/>
              </a:ext>
            </a:extLst>
          </p:cNvPr>
          <p:cNvGrpSpPr/>
          <p:nvPr/>
        </p:nvGrpSpPr>
        <p:grpSpPr>
          <a:xfrm>
            <a:off x="2547491" y="2605045"/>
            <a:ext cx="2043414" cy="678392"/>
            <a:chOff x="5091806" y="5210089"/>
            <a:chExt cx="4086827" cy="1356783"/>
          </a:xfrm>
        </p:grpSpPr>
        <p:sp>
          <p:nvSpPr>
            <p:cNvPr id="47" name="Freeform 220">
              <a:extLst>
                <a:ext uri="{FF2B5EF4-FFF2-40B4-BE49-F238E27FC236}">
                  <a16:creationId xmlns:a16="http://schemas.microsoft.com/office/drawing/2014/main" id="{CBB269EE-C6A1-3B47-B88E-6F9E682F04B8}"/>
                </a:ext>
              </a:extLst>
            </p:cNvPr>
            <p:cNvSpPr>
              <a:spLocks noChangeArrowheads="1"/>
            </p:cNvSpPr>
            <p:nvPr/>
          </p:nvSpPr>
          <p:spPr bwMode="auto">
            <a:xfrm>
              <a:off x="5091806" y="5210089"/>
              <a:ext cx="4086827" cy="1219456"/>
            </a:xfrm>
            <a:custGeom>
              <a:avLst/>
              <a:gdLst>
                <a:gd name="T0" fmla="*/ 3152 w 3281"/>
                <a:gd name="T1" fmla="*/ 128 h 980"/>
                <a:gd name="T2" fmla="*/ 3152 w 3281"/>
                <a:gd name="T3" fmla="*/ 128 h 980"/>
                <a:gd name="T4" fmla="*/ 2843 w 3281"/>
                <a:gd name="T5" fmla="*/ 0 h 980"/>
                <a:gd name="T6" fmla="*/ 108 w 3281"/>
                <a:gd name="T7" fmla="*/ 0 h 980"/>
                <a:gd name="T8" fmla="*/ 108 w 3281"/>
                <a:gd name="T9" fmla="*/ 0 h 980"/>
                <a:gd name="T10" fmla="*/ 32 w 3281"/>
                <a:gd name="T11" fmla="*/ 31 h 980"/>
                <a:gd name="T12" fmla="*/ 32 w 3281"/>
                <a:gd name="T13" fmla="*/ 31 h 980"/>
                <a:gd name="T14" fmla="*/ 0 w 3281"/>
                <a:gd name="T15" fmla="*/ 107 h 980"/>
                <a:gd name="T16" fmla="*/ 0 w 3281"/>
                <a:gd name="T17" fmla="*/ 979 h 980"/>
                <a:gd name="T18" fmla="*/ 0 w 3281"/>
                <a:gd name="T19" fmla="*/ 979 h 980"/>
                <a:gd name="T20" fmla="*/ 108 w 3281"/>
                <a:gd name="T21" fmla="*/ 874 h 980"/>
                <a:gd name="T22" fmla="*/ 298 w 3281"/>
                <a:gd name="T23" fmla="*/ 874 h 980"/>
                <a:gd name="T24" fmla="*/ 2843 w 3281"/>
                <a:gd name="T25" fmla="*/ 874 h 980"/>
                <a:gd name="T26" fmla="*/ 2843 w 3281"/>
                <a:gd name="T27" fmla="*/ 874 h 980"/>
                <a:gd name="T28" fmla="*/ 3280 w 3281"/>
                <a:gd name="T29" fmla="*/ 437 h 980"/>
                <a:gd name="T30" fmla="*/ 3280 w 3281"/>
                <a:gd name="T31" fmla="*/ 437 h 980"/>
                <a:gd name="T32" fmla="*/ 3152 w 3281"/>
                <a:gd name="T33" fmla="*/ 128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81" h="980">
                  <a:moveTo>
                    <a:pt x="3152" y="128"/>
                  </a:moveTo>
                  <a:lnTo>
                    <a:pt x="3152" y="128"/>
                  </a:lnTo>
                  <a:cubicBezTo>
                    <a:pt x="3073" y="49"/>
                    <a:pt x="2964" y="0"/>
                    <a:pt x="2843" y="0"/>
                  </a:cubicBezTo>
                  <a:lnTo>
                    <a:pt x="108" y="0"/>
                  </a:lnTo>
                  <a:lnTo>
                    <a:pt x="108" y="0"/>
                  </a:lnTo>
                  <a:cubicBezTo>
                    <a:pt x="78" y="0"/>
                    <a:pt x="51" y="12"/>
                    <a:pt x="32" y="31"/>
                  </a:cubicBezTo>
                  <a:lnTo>
                    <a:pt x="32" y="31"/>
                  </a:lnTo>
                  <a:cubicBezTo>
                    <a:pt x="13" y="51"/>
                    <a:pt x="0" y="77"/>
                    <a:pt x="0" y="107"/>
                  </a:cubicBezTo>
                  <a:lnTo>
                    <a:pt x="0" y="979"/>
                  </a:lnTo>
                  <a:lnTo>
                    <a:pt x="0" y="979"/>
                  </a:lnTo>
                  <a:cubicBezTo>
                    <a:pt x="1" y="921"/>
                    <a:pt x="49" y="874"/>
                    <a:pt x="108" y="874"/>
                  </a:cubicBezTo>
                  <a:lnTo>
                    <a:pt x="298" y="874"/>
                  </a:lnTo>
                  <a:lnTo>
                    <a:pt x="2843" y="874"/>
                  </a:lnTo>
                  <a:lnTo>
                    <a:pt x="2843" y="874"/>
                  </a:lnTo>
                  <a:cubicBezTo>
                    <a:pt x="3084" y="874"/>
                    <a:pt x="3280" y="678"/>
                    <a:pt x="3280" y="437"/>
                  </a:cubicBezTo>
                  <a:lnTo>
                    <a:pt x="3280" y="437"/>
                  </a:lnTo>
                  <a:cubicBezTo>
                    <a:pt x="3280" y="316"/>
                    <a:pt x="3231" y="207"/>
                    <a:pt x="3152" y="128"/>
                  </a:cubicBezTo>
                </a:path>
              </a:pathLst>
            </a:custGeom>
            <a:solidFill>
              <a:srgbClr val="264653"/>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8" name="Freeform 221">
              <a:extLst>
                <a:ext uri="{FF2B5EF4-FFF2-40B4-BE49-F238E27FC236}">
                  <a16:creationId xmlns:a16="http://schemas.microsoft.com/office/drawing/2014/main" id="{10F4D1B6-9C99-9C49-8813-9F861D3C1FFF}"/>
                </a:ext>
              </a:extLst>
            </p:cNvPr>
            <p:cNvSpPr>
              <a:spLocks noChangeArrowheads="1"/>
            </p:cNvSpPr>
            <p:nvPr/>
          </p:nvSpPr>
          <p:spPr bwMode="auto">
            <a:xfrm>
              <a:off x="5091806" y="6297710"/>
              <a:ext cx="291133" cy="269162"/>
            </a:xfrm>
            <a:custGeom>
              <a:avLst/>
              <a:gdLst>
                <a:gd name="T0" fmla="*/ 232 w 233"/>
                <a:gd name="T1" fmla="*/ 0 h 214"/>
                <a:gd name="T2" fmla="*/ 108 w 233"/>
                <a:gd name="T3" fmla="*/ 0 h 214"/>
                <a:gd name="T4" fmla="*/ 108 w 233"/>
                <a:gd name="T5" fmla="*/ 0 h 214"/>
                <a:gd name="T6" fmla="*/ 0 w 233"/>
                <a:gd name="T7" fmla="*/ 106 h 214"/>
                <a:gd name="T8" fmla="*/ 0 w 233"/>
                <a:gd name="T9" fmla="*/ 106 h 214"/>
                <a:gd name="T10" fmla="*/ 108 w 233"/>
                <a:gd name="T11" fmla="*/ 213 h 214"/>
                <a:gd name="T12" fmla="*/ 232 w 233"/>
                <a:gd name="T13" fmla="*/ 213 h 214"/>
                <a:gd name="T14" fmla="*/ 232 w 233"/>
                <a:gd name="T15" fmla="*/ 0 h 2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3" h="214">
                  <a:moveTo>
                    <a:pt x="232" y="0"/>
                  </a:moveTo>
                  <a:lnTo>
                    <a:pt x="108" y="0"/>
                  </a:lnTo>
                  <a:lnTo>
                    <a:pt x="108" y="0"/>
                  </a:lnTo>
                  <a:cubicBezTo>
                    <a:pt x="48" y="0"/>
                    <a:pt x="0" y="47"/>
                    <a:pt x="0" y="106"/>
                  </a:cubicBezTo>
                  <a:lnTo>
                    <a:pt x="0" y="106"/>
                  </a:lnTo>
                  <a:cubicBezTo>
                    <a:pt x="0" y="166"/>
                    <a:pt x="48" y="213"/>
                    <a:pt x="108" y="213"/>
                  </a:cubicBezTo>
                  <a:lnTo>
                    <a:pt x="232" y="213"/>
                  </a:lnTo>
                  <a:lnTo>
                    <a:pt x="232" y="0"/>
                  </a:lnTo>
                </a:path>
              </a:pathLst>
            </a:custGeom>
            <a:solidFill>
              <a:srgbClr val="1C353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grpSp>
      <p:sp>
        <p:nvSpPr>
          <p:cNvPr id="4" name="TextBox 3">
            <a:extLst>
              <a:ext uri="{FF2B5EF4-FFF2-40B4-BE49-F238E27FC236}">
                <a16:creationId xmlns:a16="http://schemas.microsoft.com/office/drawing/2014/main" id="{0BC97CCF-2BBD-5342-B88F-8593D8AFC5B4}"/>
              </a:ext>
            </a:extLst>
          </p:cNvPr>
          <p:cNvSpPr txBox="1"/>
          <p:nvPr/>
        </p:nvSpPr>
        <p:spPr>
          <a:xfrm>
            <a:off x="433797" y="2196447"/>
            <a:ext cx="186736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5" name="TextBox 4">
            <a:extLst>
              <a:ext uri="{FF2B5EF4-FFF2-40B4-BE49-F238E27FC236}">
                <a16:creationId xmlns:a16="http://schemas.microsoft.com/office/drawing/2014/main" id="{C69B85B0-02F6-2042-8D75-01423785FC2F}"/>
              </a:ext>
            </a:extLst>
          </p:cNvPr>
          <p:cNvSpPr txBox="1"/>
          <p:nvPr/>
        </p:nvSpPr>
        <p:spPr>
          <a:xfrm>
            <a:off x="2835586" y="1151813"/>
            <a:ext cx="1867362"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6" name="TextBox 5">
            <a:extLst>
              <a:ext uri="{FF2B5EF4-FFF2-40B4-BE49-F238E27FC236}">
                <a16:creationId xmlns:a16="http://schemas.microsoft.com/office/drawing/2014/main" id="{CDBC1B2E-A087-E349-B472-986AE3A3C402}"/>
              </a:ext>
            </a:extLst>
          </p:cNvPr>
          <p:cNvSpPr txBox="1"/>
          <p:nvPr/>
        </p:nvSpPr>
        <p:spPr>
          <a:xfrm>
            <a:off x="2809564" y="2768275"/>
            <a:ext cx="1522215"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KEY RESOURCES</a:t>
            </a:r>
          </a:p>
        </p:txBody>
      </p:sp>
      <p:sp>
        <p:nvSpPr>
          <p:cNvPr id="7" name="TextBox 6">
            <a:extLst>
              <a:ext uri="{FF2B5EF4-FFF2-40B4-BE49-F238E27FC236}">
                <a16:creationId xmlns:a16="http://schemas.microsoft.com/office/drawing/2014/main" id="{53CEA41D-D4C0-0543-A2E7-EDA7D8DC3AB3}"/>
              </a:ext>
            </a:extLst>
          </p:cNvPr>
          <p:cNvSpPr txBox="1"/>
          <p:nvPr/>
        </p:nvSpPr>
        <p:spPr>
          <a:xfrm>
            <a:off x="2835586" y="3434773"/>
            <a:ext cx="1867362"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8" name="TextBox 7">
            <a:extLst>
              <a:ext uri="{FF2B5EF4-FFF2-40B4-BE49-F238E27FC236}">
                <a16:creationId xmlns:a16="http://schemas.microsoft.com/office/drawing/2014/main" id="{1144B93B-5337-644B-9C0B-7AE3AC873345}"/>
              </a:ext>
            </a:extLst>
          </p:cNvPr>
          <p:cNvSpPr txBox="1"/>
          <p:nvPr/>
        </p:nvSpPr>
        <p:spPr>
          <a:xfrm>
            <a:off x="5232710" y="2199243"/>
            <a:ext cx="186736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9" name="TextBox 8">
            <a:extLst>
              <a:ext uri="{FF2B5EF4-FFF2-40B4-BE49-F238E27FC236}">
                <a16:creationId xmlns:a16="http://schemas.microsoft.com/office/drawing/2014/main" id="{152ED9FE-F6CE-4D4F-9991-1FBE8F23BAF7}"/>
              </a:ext>
            </a:extLst>
          </p:cNvPr>
          <p:cNvSpPr txBox="1"/>
          <p:nvPr/>
        </p:nvSpPr>
        <p:spPr>
          <a:xfrm>
            <a:off x="7633645" y="1151813"/>
            <a:ext cx="1867362"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0" name="TextBox 9">
            <a:extLst>
              <a:ext uri="{FF2B5EF4-FFF2-40B4-BE49-F238E27FC236}">
                <a16:creationId xmlns:a16="http://schemas.microsoft.com/office/drawing/2014/main" id="{C516B14B-716B-4C42-A1B7-BF80775D5A12}"/>
              </a:ext>
            </a:extLst>
          </p:cNvPr>
          <p:cNvSpPr txBox="1"/>
          <p:nvPr/>
        </p:nvSpPr>
        <p:spPr>
          <a:xfrm>
            <a:off x="7633645" y="3434773"/>
            <a:ext cx="1867362"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1" name="TextBox 10">
            <a:extLst>
              <a:ext uri="{FF2B5EF4-FFF2-40B4-BE49-F238E27FC236}">
                <a16:creationId xmlns:a16="http://schemas.microsoft.com/office/drawing/2014/main" id="{4183C1E9-50E0-F046-A735-3A72543AD891}"/>
              </a:ext>
            </a:extLst>
          </p:cNvPr>
          <p:cNvSpPr txBox="1"/>
          <p:nvPr/>
        </p:nvSpPr>
        <p:spPr>
          <a:xfrm>
            <a:off x="411696" y="490694"/>
            <a:ext cx="1522215"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KEY PARTNERS</a:t>
            </a:r>
          </a:p>
        </p:txBody>
      </p:sp>
      <p:sp>
        <p:nvSpPr>
          <p:cNvPr id="12" name="TextBox 11">
            <a:extLst>
              <a:ext uri="{FF2B5EF4-FFF2-40B4-BE49-F238E27FC236}">
                <a16:creationId xmlns:a16="http://schemas.microsoft.com/office/drawing/2014/main" id="{69B254AE-41C4-0F49-807B-463248C98ED2}"/>
              </a:ext>
            </a:extLst>
          </p:cNvPr>
          <p:cNvSpPr txBox="1"/>
          <p:nvPr/>
        </p:nvSpPr>
        <p:spPr>
          <a:xfrm>
            <a:off x="2809564" y="490694"/>
            <a:ext cx="1522215"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KEY ACTIVITIES</a:t>
            </a:r>
          </a:p>
        </p:txBody>
      </p:sp>
      <p:sp>
        <p:nvSpPr>
          <p:cNvPr id="13" name="TextBox 12">
            <a:extLst>
              <a:ext uri="{FF2B5EF4-FFF2-40B4-BE49-F238E27FC236}">
                <a16:creationId xmlns:a16="http://schemas.microsoft.com/office/drawing/2014/main" id="{82F93690-8842-6D4D-B726-D607A8D60BD6}"/>
              </a:ext>
            </a:extLst>
          </p:cNvPr>
          <p:cNvSpPr txBox="1"/>
          <p:nvPr/>
        </p:nvSpPr>
        <p:spPr>
          <a:xfrm>
            <a:off x="5207432" y="379699"/>
            <a:ext cx="1522215" cy="461665"/>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VALUE</a:t>
            </a:r>
          </a:p>
          <a:p>
            <a:r>
              <a:rPr lang="en-US" sz="1200" b="1" spc="-10" dirty="0">
                <a:solidFill>
                  <a:srgbClr val="FFFFFF"/>
                </a:solidFill>
                <a:latin typeface="Poppins" pitchFamily="2" charset="77"/>
                <a:cs typeface="Poppins" pitchFamily="2" charset="77"/>
              </a:rPr>
              <a:t>PROPOSITIONS</a:t>
            </a:r>
          </a:p>
        </p:txBody>
      </p:sp>
      <p:sp>
        <p:nvSpPr>
          <p:cNvPr id="14" name="TextBox 13">
            <a:extLst>
              <a:ext uri="{FF2B5EF4-FFF2-40B4-BE49-F238E27FC236}">
                <a16:creationId xmlns:a16="http://schemas.microsoft.com/office/drawing/2014/main" id="{5F4746E4-22D9-BC4F-96DB-6027FC38A475}"/>
              </a:ext>
            </a:extLst>
          </p:cNvPr>
          <p:cNvSpPr txBox="1"/>
          <p:nvPr/>
        </p:nvSpPr>
        <p:spPr>
          <a:xfrm>
            <a:off x="7607252" y="379699"/>
            <a:ext cx="1522215" cy="461665"/>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CUSTOMER RELATIONSHIP</a:t>
            </a:r>
          </a:p>
        </p:txBody>
      </p:sp>
      <p:sp>
        <p:nvSpPr>
          <p:cNvPr id="15" name="TextBox 14">
            <a:extLst>
              <a:ext uri="{FF2B5EF4-FFF2-40B4-BE49-F238E27FC236}">
                <a16:creationId xmlns:a16="http://schemas.microsoft.com/office/drawing/2014/main" id="{D7EA03EA-E5A7-FF44-8FDC-8A523481ECB8}"/>
              </a:ext>
            </a:extLst>
          </p:cNvPr>
          <p:cNvSpPr txBox="1"/>
          <p:nvPr/>
        </p:nvSpPr>
        <p:spPr>
          <a:xfrm>
            <a:off x="10007072" y="379699"/>
            <a:ext cx="1522215" cy="461665"/>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CUSTOMER</a:t>
            </a:r>
          </a:p>
          <a:p>
            <a:r>
              <a:rPr lang="en-US" sz="1200" b="1" spc="-10" dirty="0">
                <a:solidFill>
                  <a:srgbClr val="FFFFFF"/>
                </a:solidFill>
                <a:latin typeface="Poppins" pitchFamily="2" charset="77"/>
                <a:cs typeface="Poppins" pitchFamily="2" charset="77"/>
              </a:rPr>
              <a:t>SEGMENTS</a:t>
            </a:r>
          </a:p>
        </p:txBody>
      </p:sp>
      <p:sp>
        <p:nvSpPr>
          <p:cNvPr id="16" name="TextBox 15">
            <a:extLst>
              <a:ext uri="{FF2B5EF4-FFF2-40B4-BE49-F238E27FC236}">
                <a16:creationId xmlns:a16="http://schemas.microsoft.com/office/drawing/2014/main" id="{43D20707-7D8E-3645-A8BD-443E76969A3C}"/>
              </a:ext>
            </a:extLst>
          </p:cNvPr>
          <p:cNvSpPr txBox="1"/>
          <p:nvPr/>
        </p:nvSpPr>
        <p:spPr>
          <a:xfrm>
            <a:off x="10036289" y="2196447"/>
            <a:ext cx="186736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7" name="TextBox 16">
            <a:extLst>
              <a:ext uri="{FF2B5EF4-FFF2-40B4-BE49-F238E27FC236}">
                <a16:creationId xmlns:a16="http://schemas.microsoft.com/office/drawing/2014/main" id="{0A2E24CA-6F04-4E4C-A54F-F6E89D9ACE74}"/>
              </a:ext>
            </a:extLst>
          </p:cNvPr>
          <p:cNvSpPr txBox="1"/>
          <p:nvPr/>
        </p:nvSpPr>
        <p:spPr>
          <a:xfrm>
            <a:off x="405070" y="5059878"/>
            <a:ext cx="1624681"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COST STRUCTURE</a:t>
            </a:r>
          </a:p>
        </p:txBody>
      </p:sp>
      <p:sp>
        <p:nvSpPr>
          <p:cNvPr id="18" name="TextBox 17">
            <a:extLst>
              <a:ext uri="{FF2B5EF4-FFF2-40B4-BE49-F238E27FC236}">
                <a16:creationId xmlns:a16="http://schemas.microsoft.com/office/drawing/2014/main" id="{0895EEC9-F573-1E41-B1EB-74BFE17A6A58}"/>
              </a:ext>
            </a:extLst>
          </p:cNvPr>
          <p:cNvSpPr txBox="1"/>
          <p:nvPr/>
        </p:nvSpPr>
        <p:spPr>
          <a:xfrm>
            <a:off x="1390543" y="5816146"/>
            <a:ext cx="3552967" cy="466666"/>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9" name="TextBox 18">
            <a:extLst>
              <a:ext uri="{FF2B5EF4-FFF2-40B4-BE49-F238E27FC236}">
                <a16:creationId xmlns:a16="http://schemas.microsoft.com/office/drawing/2014/main" id="{19B53067-D0CA-3E42-976A-CD5661FE1262}"/>
              </a:ext>
            </a:extLst>
          </p:cNvPr>
          <p:cNvSpPr txBox="1"/>
          <p:nvPr/>
        </p:nvSpPr>
        <p:spPr>
          <a:xfrm>
            <a:off x="6411037" y="5059878"/>
            <a:ext cx="1624681"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REVENUE SOURCES</a:t>
            </a:r>
          </a:p>
        </p:txBody>
      </p:sp>
      <p:sp>
        <p:nvSpPr>
          <p:cNvPr id="20" name="TextBox 19">
            <a:extLst>
              <a:ext uri="{FF2B5EF4-FFF2-40B4-BE49-F238E27FC236}">
                <a16:creationId xmlns:a16="http://schemas.microsoft.com/office/drawing/2014/main" id="{F761C848-9FF2-BF40-9D96-C14F9586B108}"/>
              </a:ext>
            </a:extLst>
          </p:cNvPr>
          <p:cNvSpPr txBox="1"/>
          <p:nvPr/>
        </p:nvSpPr>
        <p:spPr>
          <a:xfrm>
            <a:off x="7395108" y="5816146"/>
            <a:ext cx="3552967" cy="466666"/>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21" name="TextBox 20">
            <a:extLst>
              <a:ext uri="{FF2B5EF4-FFF2-40B4-BE49-F238E27FC236}">
                <a16:creationId xmlns:a16="http://schemas.microsoft.com/office/drawing/2014/main" id="{B206420A-A169-FE40-8162-BBB457333EFF}"/>
              </a:ext>
            </a:extLst>
          </p:cNvPr>
          <p:cNvSpPr txBox="1"/>
          <p:nvPr/>
        </p:nvSpPr>
        <p:spPr>
          <a:xfrm>
            <a:off x="7607252" y="2768275"/>
            <a:ext cx="1535947" cy="276999"/>
          </a:xfrm>
          <a:prstGeom prst="rect">
            <a:avLst/>
          </a:prstGeom>
          <a:noFill/>
        </p:spPr>
        <p:txBody>
          <a:bodyPr wrap="square" rtlCol="0" anchor="t">
            <a:spAutoFit/>
          </a:bodyPr>
          <a:lstStyle/>
          <a:p>
            <a:r>
              <a:rPr lang="es-SV" sz="1200" b="1" spc="-10" dirty="0">
                <a:solidFill>
                  <a:srgbClr val="FFFFFF"/>
                </a:solidFill>
                <a:latin typeface="Poppins" pitchFamily="2" charset="77"/>
                <a:cs typeface="Poppins" pitchFamily="2" charset="77"/>
              </a:rPr>
              <a:t>CHANNELS</a:t>
            </a:r>
            <a:endParaRPr lang="en-US" sz="1200" b="1" spc="-10" dirty="0">
              <a:solidFill>
                <a:srgbClr val="FFFFFF"/>
              </a:solidFill>
              <a:latin typeface="Poppins" pitchFamily="2" charset="77"/>
              <a:cs typeface="Poppins" pitchFamily="2" charset="77"/>
            </a:endParaRPr>
          </a:p>
        </p:txBody>
      </p:sp>
    </p:spTree>
    <p:extLst>
      <p:ext uri="{BB962C8B-B14F-4D97-AF65-F5344CB8AC3E}">
        <p14:creationId xmlns:p14="http://schemas.microsoft.com/office/powerpoint/2010/main" val="2461628832"/>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39" name="Shape 33339"/>
          <p:cNvSpPr/>
          <p:nvPr/>
        </p:nvSpPr>
        <p:spPr>
          <a:xfrm>
            <a:off x="6096708" y="546102"/>
            <a:ext cx="2319474" cy="1916646"/>
          </a:xfrm>
          <a:custGeom>
            <a:avLst/>
            <a:gdLst/>
            <a:ahLst/>
            <a:cxnLst>
              <a:cxn ang="0">
                <a:pos x="wd2" y="hd2"/>
              </a:cxn>
              <a:cxn ang="5400000">
                <a:pos x="wd2" y="hd2"/>
              </a:cxn>
              <a:cxn ang="10800000">
                <a:pos x="wd2" y="hd2"/>
              </a:cxn>
              <a:cxn ang="16200000">
                <a:pos x="wd2" y="hd2"/>
              </a:cxn>
            </a:cxnLst>
            <a:rect l="0" t="0" r="r" b="b"/>
            <a:pathLst>
              <a:path w="21600" h="21600" extrusionOk="0">
                <a:moveTo>
                  <a:pt x="0" y="8775"/>
                </a:moveTo>
                <a:lnTo>
                  <a:pt x="12622" y="0"/>
                </a:lnTo>
                <a:lnTo>
                  <a:pt x="21600" y="6349"/>
                </a:lnTo>
                <a:lnTo>
                  <a:pt x="0" y="21600"/>
                </a:lnTo>
                <a:lnTo>
                  <a:pt x="0" y="8775"/>
                </a:lnTo>
                <a:close/>
              </a:path>
            </a:pathLst>
          </a:custGeom>
          <a:solidFill>
            <a:schemeClr val="accent1">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3340" name="Shape 33340"/>
          <p:cNvSpPr/>
          <p:nvPr/>
        </p:nvSpPr>
        <p:spPr>
          <a:xfrm flipH="1">
            <a:off x="3777235" y="546102"/>
            <a:ext cx="2319474" cy="1916646"/>
          </a:xfrm>
          <a:custGeom>
            <a:avLst/>
            <a:gdLst/>
            <a:ahLst/>
            <a:cxnLst>
              <a:cxn ang="0">
                <a:pos x="wd2" y="hd2"/>
              </a:cxn>
              <a:cxn ang="5400000">
                <a:pos x="wd2" y="hd2"/>
              </a:cxn>
              <a:cxn ang="10800000">
                <a:pos x="wd2" y="hd2"/>
              </a:cxn>
              <a:cxn ang="16200000">
                <a:pos x="wd2" y="hd2"/>
              </a:cxn>
            </a:cxnLst>
            <a:rect l="0" t="0" r="r" b="b"/>
            <a:pathLst>
              <a:path w="21600" h="21600" extrusionOk="0">
                <a:moveTo>
                  <a:pt x="0" y="8775"/>
                </a:moveTo>
                <a:lnTo>
                  <a:pt x="12622" y="0"/>
                </a:lnTo>
                <a:lnTo>
                  <a:pt x="21600" y="6349"/>
                </a:lnTo>
                <a:lnTo>
                  <a:pt x="0" y="21600"/>
                </a:lnTo>
                <a:lnTo>
                  <a:pt x="0" y="8775"/>
                </a:lnTo>
                <a:close/>
              </a:path>
            </a:pathLst>
          </a:cu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3342" name="Shape 33342"/>
          <p:cNvSpPr/>
          <p:nvPr/>
        </p:nvSpPr>
        <p:spPr>
          <a:xfrm rot="10800000" flipH="1">
            <a:off x="6096708" y="4395254"/>
            <a:ext cx="2319474" cy="1916646"/>
          </a:xfrm>
          <a:custGeom>
            <a:avLst/>
            <a:gdLst/>
            <a:ahLst/>
            <a:cxnLst>
              <a:cxn ang="0">
                <a:pos x="wd2" y="hd2"/>
              </a:cxn>
              <a:cxn ang="5400000">
                <a:pos x="wd2" y="hd2"/>
              </a:cxn>
              <a:cxn ang="10800000">
                <a:pos x="wd2" y="hd2"/>
              </a:cxn>
              <a:cxn ang="16200000">
                <a:pos x="wd2" y="hd2"/>
              </a:cxn>
            </a:cxnLst>
            <a:rect l="0" t="0" r="r" b="b"/>
            <a:pathLst>
              <a:path w="21600" h="21600" extrusionOk="0">
                <a:moveTo>
                  <a:pt x="0" y="8775"/>
                </a:moveTo>
                <a:lnTo>
                  <a:pt x="12622" y="0"/>
                </a:lnTo>
                <a:lnTo>
                  <a:pt x="21600" y="6349"/>
                </a:lnTo>
                <a:lnTo>
                  <a:pt x="0" y="21600"/>
                </a:lnTo>
                <a:lnTo>
                  <a:pt x="0" y="8775"/>
                </a:lnTo>
                <a:close/>
              </a:path>
            </a:pathLst>
          </a:cu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3343" name="Shape 33343"/>
          <p:cNvSpPr/>
          <p:nvPr/>
        </p:nvSpPr>
        <p:spPr>
          <a:xfrm rot="10800000">
            <a:off x="3777235" y="4395254"/>
            <a:ext cx="2319474" cy="1916646"/>
          </a:xfrm>
          <a:custGeom>
            <a:avLst/>
            <a:gdLst/>
            <a:ahLst/>
            <a:cxnLst>
              <a:cxn ang="0">
                <a:pos x="wd2" y="hd2"/>
              </a:cxn>
              <a:cxn ang="5400000">
                <a:pos x="wd2" y="hd2"/>
              </a:cxn>
              <a:cxn ang="10800000">
                <a:pos x="wd2" y="hd2"/>
              </a:cxn>
              <a:cxn ang="16200000">
                <a:pos x="wd2" y="hd2"/>
              </a:cxn>
            </a:cxnLst>
            <a:rect l="0" t="0" r="r" b="b"/>
            <a:pathLst>
              <a:path w="21600" h="21600" extrusionOk="0">
                <a:moveTo>
                  <a:pt x="0" y="8775"/>
                </a:moveTo>
                <a:lnTo>
                  <a:pt x="12622" y="0"/>
                </a:lnTo>
                <a:lnTo>
                  <a:pt x="21600" y="6349"/>
                </a:lnTo>
                <a:lnTo>
                  <a:pt x="0" y="21600"/>
                </a:lnTo>
                <a:lnTo>
                  <a:pt x="0" y="8775"/>
                </a:lnTo>
                <a:close/>
              </a:path>
            </a:pathLst>
          </a:custGeom>
          <a:solidFill>
            <a:schemeClr val="accent3">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3345" name="Shape 33345"/>
          <p:cNvSpPr/>
          <p:nvPr/>
        </p:nvSpPr>
        <p:spPr>
          <a:xfrm rot="16200000" flipH="1">
            <a:off x="3013082" y="3632637"/>
            <a:ext cx="2319474" cy="1916647"/>
          </a:xfrm>
          <a:custGeom>
            <a:avLst/>
            <a:gdLst/>
            <a:ahLst/>
            <a:cxnLst>
              <a:cxn ang="0">
                <a:pos x="wd2" y="hd2"/>
              </a:cxn>
              <a:cxn ang="5400000">
                <a:pos x="wd2" y="hd2"/>
              </a:cxn>
              <a:cxn ang="10800000">
                <a:pos x="wd2" y="hd2"/>
              </a:cxn>
              <a:cxn ang="16200000">
                <a:pos x="wd2" y="hd2"/>
              </a:cxn>
            </a:cxnLst>
            <a:rect l="0" t="0" r="r" b="b"/>
            <a:pathLst>
              <a:path w="21600" h="21600" extrusionOk="0">
                <a:moveTo>
                  <a:pt x="0" y="8775"/>
                </a:moveTo>
                <a:lnTo>
                  <a:pt x="12622" y="0"/>
                </a:lnTo>
                <a:lnTo>
                  <a:pt x="21600" y="6349"/>
                </a:lnTo>
                <a:lnTo>
                  <a:pt x="0" y="21600"/>
                </a:lnTo>
                <a:lnTo>
                  <a:pt x="0" y="8775"/>
                </a:lnTo>
                <a:close/>
              </a:path>
            </a:pathLst>
          </a:custGeom>
          <a:solidFill>
            <a:schemeClr val="accent4">
              <a:lumMod val="7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3346" name="Shape 33346"/>
          <p:cNvSpPr/>
          <p:nvPr/>
        </p:nvSpPr>
        <p:spPr>
          <a:xfrm rot="16200000">
            <a:off x="3013082" y="1313165"/>
            <a:ext cx="2319473" cy="1916647"/>
          </a:xfrm>
          <a:custGeom>
            <a:avLst/>
            <a:gdLst/>
            <a:ahLst/>
            <a:cxnLst>
              <a:cxn ang="0">
                <a:pos x="wd2" y="hd2"/>
              </a:cxn>
              <a:cxn ang="5400000">
                <a:pos x="wd2" y="hd2"/>
              </a:cxn>
              <a:cxn ang="10800000">
                <a:pos x="wd2" y="hd2"/>
              </a:cxn>
              <a:cxn ang="16200000">
                <a:pos x="wd2" y="hd2"/>
              </a:cxn>
            </a:cxnLst>
            <a:rect l="0" t="0" r="r" b="b"/>
            <a:pathLst>
              <a:path w="21600" h="21600" extrusionOk="0">
                <a:moveTo>
                  <a:pt x="0" y="8775"/>
                </a:moveTo>
                <a:lnTo>
                  <a:pt x="12622" y="0"/>
                </a:lnTo>
                <a:lnTo>
                  <a:pt x="21600" y="6349"/>
                </a:lnTo>
                <a:lnTo>
                  <a:pt x="0" y="21600"/>
                </a:lnTo>
                <a:lnTo>
                  <a:pt x="0" y="8775"/>
                </a:lnTo>
                <a:close/>
              </a:path>
            </a:pathLst>
          </a:cu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3348" name="Shape 33348"/>
          <p:cNvSpPr/>
          <p:nvPr/>
        </p:nvSpPr>
        <p:spPr>
          <a:xfrm rot="5400000">
            <a:off x="6859446" y="3632637"/>
            <a:ext cx="2319474" cy="1916647"/>
          </a:xfrm>
          <a:custGeom>
            <a:avLst/>
            <a:gdLst/>
            <a:ahLst/>
            <a:cxnLst>
              <a:cxn ang="0">
                <a:pos x="wd2" y="hd2"/>
              </a:cxn>
              <a:cxn ang="5400000">
                <a:pos x="wd2" y="hd2"/>
              </a:cxn>
              <a:cxn ang="10800000">
                <a:pos x="wd2" y="hd2"/>
              </a:cxn>
              <a:cxn ang="16200000">
                <a:pos x="wd2" y="hd2"/>
              </a:cxn>
            </a:cxnLst>
            <a:rect l="0" t="0" r="r" b="b"/>
            <a:pathLst>
              <a:path w="21600" h="21600" extrusionOk="0">
                <a:moveTo>
                  <a:pt x="0" y="8775"/>
                </a:moveTo>
                <a:lnTo>
                  <a:pt x="12622" y="0"/>
                </a:lnTo>
                <a:lnTo>
                  <a:pt x="21600" y="6349"/>
                </a:lnTo>
                <a:lnTo>
                  <a:pt x="0" y="21600"/>
                </a:lnTo>
                <a:lnTo>
                  <a:pt x="0" y="8775"/>
                </a:lnTo>
                <a:close/>
              </a:path>
            </a:pathLst>
          </a:cu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3349" name="Shape 33349"/>
          <p:cNvSpPr/>
          <p:nvPr/>
        </p:nvSpPr>
        <p:spPr>
          <a:xfrm rot="5400000" flipH="1">
            <a:off x="6859446" y="1313165"/>
            <a:ext cx="2319473" cy="1916647"/>
          </a:xfrm>
          <a:custGeom>
            <a:avLst/>
            <a:gdLst/>
            <a:ahLst/>
            <a:cxnLst>
              <a:cxn ang="0">
                <a:pos x="wd2" y="hd2"/>
              </a:cxn>
              <a:cxn ang="5400000">
                <a:pos x="wd2" y="hd2"/>
              </a:cxn>
              <a:cxn ang="10800000">
                <a:pos x="wd2" y="hd2"/>
              </a:cxn>
              <a:cxn ang="16200000">
                <a:pos x="wd2" y="hd2"/>
              </a:cxn>
            </a:cxnLst>
            <a:rect l="0" t="0" r="r" b="b"/>
            <a:pathLst>
              <a:path w="21600" h="21600" extrusionOk="0">
                <a:moveTo>
                  <a:pt x="0" y="8775"/>
                </a:moveTo>
                <a:lnTo>
                  <a:pt x="12622" y="0"/>
                </a:lnTo>
                <a:lnTo>
                  <a:pt x="21600" y="6349"/>
                </a:lnTo>
                <a:lnTo>
                  <a:pt x="0" y="21600"/>
                </a:lnTo>
                <a:lnTo>
                  <a:pt x="0" y="8775"/>
                </a:lnTo>
                <a:close/>
              </a:path>
            </a:pathLst>
          </a:custGeom>
          <a:solidFill>
            <a:schemeClr val="accent2">
              <a:lumMod val="7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28" name="TextBox 27">
            <a:extLst>
              <a:ext uri="{FF2B5EF4-FFF2-40B4-BE49-F238E27FC236}">
                <a16:creationId xmlns:a16="http://schemas.microsoft.com/office/drawing/2014/main" id="{1EE2D106-0A41-3343-8444-2777EECF79E2}"/>
              </a:ext>
            </a:extLst>
          </p:cNvPr>
          <p:cNvSpPr txBox="1"/>
          <p:nvPr/>
        </p:nvSpPr>
        <p:spPr>
          <a:xfrm>
            <a:off x="5065713" y="2707959"/>
            <a:ext cx="2060575" cy="1446550"/>
          </a:xfrm>
          <a:prstGeom prst="rect">
            <a:avLst/>
          </a:prstGeom>
          <a:noFill/>
        </p:spPr>
        <p:txBody>
          <a:bodyPr wrap="square" rtlCol="0" anchor="ctr">
            <a:spAutoFit/>
          </a:bodyPr>
          <a:lstStyle/>
          <a:p>
            <a:pPr algn="ctr"/>
            <a:r>
              <a:rPr lang="en-US" sz="2200" b="1" dirty="0">
                <a:solidFill>
                  <a:schemeClr val="tx2"/>
                </a:solidFill>
                <a:latin typeface="Poppins" pitchFamily="2" charset="77"/>
                <a:cs typeface="Poppins" pitchFamily="2" charset="77"/>
              </a:rPr>
              <a:t>BUSINESS PLAN INFOGRAPHIC</a:t>
            </a:r>
          </a:p>
        </p:txBody>
      </p:sp>
      <p:sp>
        <p:nvSpPr>
          <p:cNvPr id="2" name="TextBox 1">
            <a:extLst>
              <a:ext uri="{FF2B5EF4-FFF2-40B4-BE49-F238E27FC236}">
                <a16:creationId xmlns:a16="http://schemas.microsoft.com/office/drawing/2014/main" id="{AB481909-07D6-BC40-B276-621FC6DEE480}"/>
              </a:ext>
            </a:extLst>
          </p:cNvPr>
          <p:cNvSpPr txBox="1"/>
          <p:nvPr/>
        </p:nvSpPr>
        <p:spPr>
          <a:xfrm rot="18000000">
            <a:off x="3193807" y="4066908"/>
            <a:ext cx="1677138" cy="584775"/>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FINANCIAL PLANNING</a:t>
            </a:r>
          </a:p>
        </p:txBody>
      </p:sp>
      <p:sp>
        <p:nvSpPr>
          <p:cNvPr id="30" name="TextBox 29">
            <a:extLst>
              <a:ext uri="{FF2B5EF4-FFF2-40B4-BE49-F238E27FC236}">
                <a16:creationId xmlns:a16="http://schemas.microsoft.com/office/drawing/2014/main" id="{F8234F1C-CC60-8C41-ACA2-4BF21426EC56}"/>
              </a:ext>
            </a:extLst>
          </p:cNvPr>
          <p:cNvSpPr txBox="1"/>
          <p:nvPr/>
        </p:nvSpPr>
        <p:spPr>
          <a:xfrm rot="3600000">
            <a:off x="7328234" y="4190019"/>
            <a:ext cx="1677138" cy="338554"/>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SERVICES</a:t>
            </a:r>
          </a:p>
        </p:txBody>
      </p:sp>
      <p:sp>
        <p:nvSpPr>
          <p:cNvPr id="31" name="TextBox 30">
            <a:extLst>
              <a:ext uri="{FF2B5EF4-FFF2-40B4-BE49-F238E27FC236}">
                <a16:creationId xmlns:a16="http://schemas.microsoft.com/office/drawing/2014/main" id="{20C34C01-A423-4347-8DC7-ED8002C78000}"/>
              </a:ext>
            </a:extLst>
          </p:cNvPr>
          <p:cNvSpPr txBox="1"/>
          <p:nvPr/>
        </p:nvSpPr>
        <p:spPr>
          <a:xfrm rot="18000000">
            <a:off x="7328234" y="2346904"/>
            <a:ext cx="1677138" cy="338554"/>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PRODUCTS</a:t>
            </a:r>
          </a:p>
        </p:txBody>
      </p:sp>
      <p:sp>
        <p:nvSpPr>
          <p:cNvPr id="32" name="TextBox 31">
            <a:extLst>
              <a:ext uri="{FF2B5EF4-FFF2-40B4-BE49-F238E27FC236}">
                <a16:creationId xmlns:a16="http://schemas.microsoft.com/office/drawing/2014/main" id="{DFBA65E4-E303-0A4E-9213-AE4940113651}"/>
              </a:ext>
            </a:extLst>
          </p:cNvPr>
          <p:cNvSpPr txBox="1"/>
          <p:nvPr/>
        </p:nvSpPr>
        <p:spPr>
          <a:xfrm rot="3600000">
            <a:off x="3193807" y="2346905"/>
            <a:ext cx="1677138" cy="338554"/>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BUDGETING</a:t>
            </a:r>
          </a:p>
        </p:txBody>
      </p:sp>
      <p:sp>
        <p:nvSpPr>
          <p:cNvPr id="33" name="TextBox 32">
            <a:extLst>
              <a:ext uri="{FF2B5EF4-FFF2-40B4-BE49-F238E27FC236}">
                <a16:creationId xmlns:a16="http://schemas.microsoft.com/office/drawing/2014/main" id="{8DFA2AAF-9776-D342-98CC-66C573271760}"/>
              </a:ext>
            </a:extLst>
          </p:cNvPr>
          <p:cNvSpPr txBox="1"/>
          <p:nvPr/>
        </p:nvSpPr>
        <p:spPr>
          <a:xfrm rot="1800000">
            <a:off x="4325231" y="1071887"/>
            <a:ext cx="1677138" cy="584775"/>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EXECUTIVE SUMMARY</a:t>
            </a:r>
          </a:p>
        </p:txBody>
      </p:sp>
      <p:sp>
        <p:nvSpPr>
          <p:cNvPr id="34" name="TextBox 33">
            <a:extLst>
              <a:ext uri="{FF2B5EF4-FFF2-40B4-BE49-F238E27FC236}">
                <a16:creationId xmlns:a16="http://schemas.microsoft.com/office/drawing/2014/main" id="{97A9CFDA-C0D6-7C4C-B851-BE5A2635AF61}"/>
              </a:ext>
            </a:extLst>
          </p:cNvPr>
          <p:cNvSpPr txBox="1"/>
          <p:nvPr/>
        </p:nvSpPr>
        <p:spPr>
          <a:xfrm rot="19800000">
            <a:off x="6189632" y="1071887"/>
            <a:ext cx="1677138" cy="584775"/>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WHY CHOOSE US?</a:t>
            </a:r>
          </a:p>
        </p:txBody>
      </p:sp>
      <p:sp>
        <p:nvSpPr>
          <p:cNvPr id="35" name="TextBox 34">
            <a:extLst>
              <a:ext uri="{FF2B5EF4-FFF2-40B4-BE49-F238E27FC236}">
                <a16:creationId xmlns:a16="http://schemas.microsoft.com/office/drawing/2014/main" id="{A32CAA8D-E03A-D649-B7D3-E927639E5524}"/>
              </a:ext>
            </a:extLst>
          </p:cNvPr>
          <p:cNvSpPr txBox="1"/>
          <p:nvPr/>
        </p:nvSpPr>
        <p:spPr>
          <a:xfrm rot="19800000">
            <a:off x="4325231" y="5207252"/>
            <a:ext cx="1677138" cy="584775"/>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MARKETING STRATEGY</a:t>
            </a:r>
          </a:p>
        </p:txBody>
      </p:sp>
      <p:sp>
        <p:nvSpPr>
          <p:cNvPr id="36" name="TextBox 35">
            <a:extLst>
              <a:ext uri="{FF2B5EF4-FFF2-40B4-BE49-F238E27FC236}">
                <a16:creationId xmlns:a16="http://schemas.microsoft.com/office/drawing/2014/main" id="{F2F68856-2997-CE4F-A91E-C828B567CF39}"/>
              </a:ext>
            </a:extLst>
          </p:cNvPr>
          <p:cNvSpPr txBox="1"/>
          <p:nvPr/>
        </p:nvSpPr>
        <p:spPr>
          <a:xfrm rot="1800000">
            <a:off x="6189632" y="5207252"/>
            <a:ext cx="1677138" cy="584775"/>
          </a:xfrm>
          <a:prstGeom prst="rect">
            <a:avLst/>
          </a:prstGeom>
          <a:noFill/>
        </p:spPr>
        <p:txBody>
          <a:bodyPr wrap="square" rtlCol="0">
            <a:spAutoFit/>
          </a:bodyPr>
          <a:lstStyle/>
          <a:p>
            <a:pPr algn="ctr"/>
            <a:r>
              <a:rPr lang="en-US" sz="1600" b="1" dirty="0">
                <a:solidFill>
                  <a:schemeClr val="bg1"/>
                </a:solidFill>
                <a:latin typeface="Poppins" pitchFamily="2" charset="77"/>
                <a:cs typeface="Poppins" pitchFamily="2" charset="77"/>
              </a:rPr>
              <a:t>MARKET ANALYSIS</a:t>
            </a:r>
          </a:p>
        </p:txBody>
      </p:sp>
    </p:spTree>
    <p:extLst>
      <p:ext uri="{BB962C8B-B14F-4D97-AF65-F5344CB8AC3E}">
        <p14:creationId xmlns:p14="http://schemas.microsoft.com/office/powerpoint/2010/main" val="262937084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Freeform 1">
            <a:extLst>
              <a:ext uri="{FF2B5EF4-FFF2-40B4-BE49-F238E27FC236}">
                <a16:creationId xmlns:a16="http://schemas.microsoft.com/office/drawing/2014/main" id="{C107B898-A38F-5F49-AD38-2C6F674EE289}"/>
              </a:ext>
            </a:extLst>
          </p:cNvPr>
          <p:cNvSpPr>
            <a:spLocks noChangeArrowheads="1"/>
          </p:cNvSpPr>
          <p:nvPr/>
        </p:nvSpPr>
        <p:spPr bwMode="auto">
          <a:xfrm>
            <a:off x="1465" y="1340"/>
            <a:ext cx="12189071" cy="6855322"/>
          </a:xfrm>
          <a:custGeom>
            <a:avLst/>
            <a:gdLst>
              <a:gd name="T0" fmla="*/ 0 w 19570"/>
              <a:gd name="T1" fmla="*/ 11007 h 11008"/>
              <a:gd name="T2" fmla="*/ 19569 w 19570"/>
              <a:gd name="T3" fmla="*/ 11007 h 11008"/>
              <a:gd name="T4" fmla="*/ 19569 w 19570"/>
              <a:gd name="T5" fmla="*/ 0 h 11008"/>
              <a:gd name="T6" fmla="*/ 0 w 19570"/>
              <a:gd name="T7" fmla="*/ 0 h 11008"/>
              <a:gd name="T8" fmla="*/ 0 w 19570"/>
              <a:gd name="T9" fmla="*/ 11007 h 11008"/>
            </a:gdLst>
            <a:ahLst/>
            <a:cxnLst>
              <a:cxn ang="0">
                <a:pos x="T0" y="T1"/>
              </a:cxn>
              <a:cxn ang="0">
                <a:pos x="T2" y="T3"/>
              </a:cxn>
              <a:cxn ang="0">
                <a:pos x="T4" y="T5"/>
              </a:cxn>
              <a:cxn ang="0">
                <a:pos x="T6" y="T7"/>
              </a:cxn>
              <a:cxn ang="0">
                <a:pos x="T8" y="T9"/>
              </a:cxn>
            </a:cxnLst>
            <a:rect l="0" t="0" r="r" b="b"/>
            <a:pathLst>
              <a:path w="19570" h="11008">
                <a:moveTo>
                  <a:pt x="0" y="11007"/>
                </a:moveTo>
                <a:lnTo>
                  <a:pt x="19569" y="11007"/>
                </a:lnTo>
                <a:lnTo>
                  <a:pt x="19569" y="0"/>
                </a:lnTo>
                <a:lnTo>
                  <a:pt x="0" y="0"/>
                </a:lnTo>
                <a:lnTo>
                  <a:pt x="0" y="11007"/>
                </a:lnTo>
              </a:path>
            </a:pathLst>
          </a:custGeom>
          <a:solidFill>
            <a:srgbClr val="00000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6" name="Freeform 21">
            <a:extLst>
              <a:ext uri="{FF2B5EF4-FFF2-40B4-BE49-F238E27FC236}">
                <a16:creationId xmlns:a16="http://schemas.microsoft.com/office/drawing/2014/main" id="{01B329BC-A4D4-4E48-963D-8BB9527CF7EA}"/>
              </a:ext>
            </a:extLst>
          </p:cNvPr>
          <p:cNvSpPr>
            <a:spLocks noChangeArrowheads="1"/>
          </p:cNvSpPr>
          <p:nvPr/>
        </p:nvSpPr>
        <p:spPr bwMode="auto">
          <a:xfrm>
            <a:off x="7557149" y="539658"/>
            <a:ext cx="2617438" cy="332330"/>
          </a:xfrm>
          <a:custGeom>
            <a:avLst/>
            <a:gdLst>
              <a:gd name="T0" fmla="*/ 4201 w 4202"/>
              <a:gd name="T1" fmla="*/ 533 h 534"/>
              <a:gd name="T2" fmla="*/ 0 w 4202"/>
              <a:gd name="T3" fmla="*/ 533 h 534"/>
              <a:gd name="T4" fmla="*/ 0 w 4202"/>
              <a:gd name="T5" fmla="*/ 0 h 534"/>
              <a:gd name="T6" fmla="*/ 4201 w 4202"/>
              <a:gd name="T7" fmla="*/ 0 h 534"/>
              <a:gd name="T8" fmla="*/ 4201 w 4202"/>
              <a:gd name="T9" fmla="*/ 533 h 534"/>
            </a:gdLst>
            <a:ahLst/>
            <a:cxnLst>
              <a:cxn ang="0">
                <a:pos x="T0" y="T1"/>
              </a:cxn>
              <a:cxn ang="0">
                <a:pos x="T2" y="T3"/>
              </a:cxn>
              <a:cxn ang="0">
                <a:pos x="T4" y="T5"/>
              </a:cxn>
              <a:cxn ang="0">
                <a:pos x="T6" y="T7"/>
              </a:cxn>
              <a:cxn ang="0">
                <a:pos x="T8" y="T9"/>
              </a:cxn>
            </a:cxnLst>
            <a:rect l="0" t="0" r="r" b="b"/>
            <a:pathLst>
              <a:path w="4202" h="534">
                <a:moveTo>
                  <a:pt x="4201" y="533"/>
                </a:moveTo>
                <a:lnTo>
                  <a:pt x="0" y="533"/>
                </a:lnTo>
                <a:lnTo>
                  <a:pt x="0" y="0"/>
                </a:lnTo>
                <a:lnTo>
                  <a:pt x="4201" y="0"/>
                </a:lnTo>
                <a:lnTo>
                  <a:pt x="4201" y="533"/>
                </a:lnTo>
              </a:path>
            </a:pathLst>
          </a:custGeom>
          <a:noFill/>
          <a:ln w="38100" cap="flat">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7" name="Freeform 34">
            <a:extLst>
              <a:ext uri="{FF2B5EF4-FFF2-40B4-BE49-F238E27FC236}">
                <a16:creationId xmlns:a16="http://schemas.microsoft.com/office/drawing/2014/main" id="{039CCCA3-E562-1B4A-8D6F-EABEAC9080AB}"/>
              </a:ext>
            </a:extLst>
          </p:cNvPr>
          <p:cNvSpPr>
            <a:spLocks noChangeArrowheads="1"/>
          </p:cNvSpPr>
          <p:nvPr/>
        </p:nvSpPr>
        <p:spPr bwMode="auto">
          <a:xfrm>
            <a:off x="10314659" y="539658"/>
            <a:ext cx="1499602" cy="332330"/>
          </a:xfrm>
          <a:custGeom>
            <a:avLst/>
            <a:gdLst>
              <a:gd name="T0" fmla="*/ 2406 w 2407"/>
              <a:gd name="T1" fmla="*/ 533 h 534"/>
              <a:gd name="T2" fmla="*/ 0 w 2407"/>
              <a:gd name="T3" fmla="*/ 533 h 534"/>
              <a:gd name="T4" fmla="*/ 0 w 2407"/>
              <a:gd name="T5" fmla="*/ 0 h 534"/>
              <a:gd name="T6" fmla="*/ 2406 w 2407"/>
              <a:gd name="T7" fmla="*/ 0 h 534"/>
              <a:gd name="T8" fmla="*/ 2406 w 2407"/>
              <a:gd name="T9" fmla="*/ 533 h 534"/>
            </a:gdLst>
            <a:ahLst/>
            <a:cxnLst>
              <a:cxn ang="0">
                <a:pos x="T0" y="T1"/>
              </a:cxn>
              <a:cxn ang="0">
                <a:pos x="T2" y="T3"/>
              </a:cxn>
              <a:cxn ang="0">
                <a:pos x="T4" y="T5"/>
              </a:cxn>
              <a:cxn ang="0">
                <a:pos x="T6" y="T7"/>
              </a:cxn>
              <a:cxn ang="0">
                <a:pos x="T8" y="T9"/>
              </a:cxn>
            </a:cxnLst>
            <a:rect l="0" t="0" r="r" b="b"/>
            <a:pathLst>
              <a:path w="2407" h="534">
                <a:moveTo>
                  <a:pt x="2406" y="533"/>
                </a:moveTo>
                <a:lnTo>
                  <a:pt x="0" y="533"/>
                </a:lnTo>
                <a:lnTo>
                  <a:pt x="0" y="0"/>
                </a:lnTo>
                <a:lnTo>
                  <a:pt x="2406" y="0"/>
                </a:lnTo>
                <a:lnTo>
                  <a:pt x="2406" y="533"/>
                </a:lnTo>
              </a:path>
            </a:pathLst>
          </a:custGeom>
          <a:noFill/>
          <a:ln w="38100" cap="flat">
            <a:solidFill>
              <a:srgbClr val="FFFFFF"/>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8" name="Line 668">
            <a:extLst>
              <a:ext uri="{FF2B5EF4-FFF2-40B4-BE49-F238E27FC236}">
                <a16:creationId xmlns:a16="http://schemas.microsoft.com/office/drawing/2014/main" id="{B8C54C97-263F-914F-A1E3-B882ACB14593}"/>
              </a:ext>
            </a:extLst>
          </p:cNvPr>
          <p:cNvSpPr>
            <a:spLocks noChangeShapeType="1"/>
          </p:cNvSpPr>
          <p:nvPr/>
        </p:nvSpPr>
        <p:spPr bwMode="auto">
          <a:xfrm>
            <a:off x="7238552" y="2956598"/>
            <a:ext cx="2287855" cy="0"/>
          </a:xfrm>
          <a:prstGeom prst="line">
            <a:avLst/>
          </a:prstGeom>
          <a:noFill/>
          <a:ln w="381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29" name="Line 669">
            <a:extLst>
              <a:ext uri="{FF2B5EF4-FFF2-40B4-BE49-F238E27FC236}">
                <a16:creationId xmlns:a16="http://schemas.microsoft.com/office/drawing/2014/main" id="{BBF72833-5EDE-434B-9709-20016CE6CEFE}"/>
              </a:ext>
            </a:extLst>
          </p:cNvPr>
          <p:cNvSpPr>
            <a:spLocks noChangeShapeType="1"/>
          </p:cNvSpPr>
          <p:nvPr/>
        </p:nvSpPr>
        <p:spPr bwMode="auto">
          <a:xfrm>
            <a:off x="2665593" y="2956598"/>
            <a:ext cx="2287853" cy="0"/>
          </a:xfrm>
          <a:prstGeom prst="line">
            <a:avLst/>
          </a:prstGeom>
          <a:noFill/>
          <a:ln w="381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0" name="Line 670">
            <a:extLst>
              <a:ext uri="{FF2B5EF4-FFF2-40B4-BE49-F238E27FC236}">
                <a16:creationId xmlns:a16="http://schemas.microsoft.com/office/drawing/2014/main" id="{A2A5A4AA-202B-784C-B945-67BFE7E9A068}"/>
              </a:ext>
            </a:extLst>
          </p:cNvPr>
          <p:cNvSpPr>
            <a:spLocks noChangeShapeType="1"/>
          </p:cNvSpPr>
          <p:nvPr/>
        </p:nvSpPr>
        <p:spPr bwMode="auto">
          <a:xfrm>
            <a:off x="377737" y="4719867"/>
            <a:ext cx="11436523" cy="0"/>
          </a:xfrm>
          <a:prstGeom prst="line">
            <a:avLst/>
          </a:prstGeom>
          <a:noFill/>
          <a:ln w="381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1" name="Line 671">
            <a:extLst>
              <a:ext uri="{FF2B5EF4-FFF2-40B4-BE49-F238E27FC236}">
                <a16:creationId xmlns:a16="http://schemas.microsoft.com/office/drawing/2014/main" id="{9060577C-EB15-D84E-853F-96F4D34CDC53}"/>
              </a:ext>
            </a:extLst>
          </p:cNvPr>
          <p:cNvSpPr>
            <a:spLocks noChangeShapeType="1"/>
          </p:cNvSpPr>
          <p:nvPr/>
        </p:nvSpPr>
        <p:spPr bwMode="auto">
          <a:xfrm>
            <a:off x="2665593" y="1193330"/>
            <a:ext cx="0" cy="3526535"/>
          </a:xfrm>
          <a:prstGeom prst="line">
            <a:avLst/>
          </a:prstGeom>
          <a:noFill/>
          <a:ln w="381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2" name="Line 672">
            <a:extLst>
              <a:ext uri="{FF2B5EF4-FFF2-40B4-BE49-F238E27FC236}">
                <a16:creationId xmlns:a16="http://schemas.microsoft.com/office/drawing/2014/main" id="{56229549-69A7-FA47-8964-410876CDC063}"/>
              </a:ext>
            </a:extLst>
          </p:cNvPr>
          <p:cNvSpPr>
            <a:spLocks noChangeShapeType="1"/>
          </p:cNvSpPr>
          <p:nvPr/>
        </p:nvSpPr>
        <p:spPr bwMode="auto">
          <a:xfrm>
            <a:off x="4953445" y="1193330"/>
            <a:ext cx="0" cy="3526535"/>
          </a:xfrm>
          <a:prstGeom prst="line">
            <a:avLst/>
          </a:prstGeom>
          <a:noFill/>
          <a:ln w="381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3" name="Line 673">
            <a:extLst>
              <a:ext uri="{FF2B5EF4-FFF2-40B4-BE49-F238E27FC236}">
                <a16:creationId xmlns:a16="http://schemas.microsoft.com/office/drawing/2014/main" id="{DBF77ED8-3988-1A47-B462-846612FB469F}"/>
              </a:ext>
            </a:extLst>
          </p:cNvPr>
          <p:cNvSpPr>
            <a:spLocks noChangeShapeType="1"/>
          </p:cNvSpPr>
          <p:nvPr/>
        </p:nvSpPr>
        <p:spPr bwMode="auto">
          <a:xfrm>
            <a:off x="7238552" y="1193330"/>
            <a:ext cx="0" cy="3526535"/>
          </a:xfrm>
          <a:prstGeom prst="line">
            <a:avLst/>
          </a:prstGeom>
          <a:noFill/>
          <a:ln w="381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4" name="Line 674">
            <a:extLst>
              <a:ext uri="{FF2B5EF4-FFF2-40B4-BE49-F238E27FC236}">
                <a16:creationId xmlns:a16="http://schemas.microsoft.com/office/drawing/2014/main" id="{CD482964-136A-A247-A98D-814487E538AE}"/>
              </a:ext>
            </a:extLst>
          </p:cNvPr>
          <p:cNvSpPr>
            <a:spLocks noChangeShapeType="1"/>
          </p:cNvSpPr>
          <p:nvPr/>
        </p:nvSpPr>
        <p:spPr bwMode="auto">
          <a:xfrm>
            <a:off x="9526408" y="1193330"/>
            <a:ext cx="0" cy="3526535"/>
          </a:xfrm>
          <a:prstGeom prst="line">
            <a:avLst/>
          </a:prstGeom>
          <a:noFill/>
          <a:ln w="381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5" name="Line 675">
            <a:extLst>
              <a:ext uri="{FF2B5EF4-FFF2-40B4-BE49-F238E27FC236}">
                <a16:creationId xmlns:a16="http://schemas.microsoft.com/office/drawing/2014/main" id="{4B601ED5-E274-FF4B-AC10-DE5A8756C940}"/>
              </a:ext>
            </a:extLst>
          </p:cNvPr>
          <p:cNvSpPr>
            <a:spLocks noChangeShapeType="1"/>
          </p:cNvSpPr>
          <p:nvPr/>
        </p:nvSpPr>
        <p:spPr bwMode="auto">
          <a:xfrm>
            <a:off x="6095999" y="4719867"/>
            <a:ext cx="0" cy="1763268"/>
          </a:xfrm>
          <a:prstGeom prst="line">
            <a:avLst/>
          </a:prstGeom>
          <a:noFill/>
          <a:ln w="381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6" name="Line 676">
            <a:extLst>
              <a:ext uri="{FF2B5EF4-FFF2-40B4-BE49-F238E27FC236}">
                <a16:creationId xmlns:a16="http://schemas.microsoft.com/office/drawing/2014/main" id="{9BCD3199-7C6F-0B47-9618-D062FF41CB88}"/>
              </a:ext>
            </a:extLst>
          </p:cNvPr>
          <p:cNvSpPr>
            <a:spLocks noChangeShapeType="1"/>
          </p:cNvSpPr>
          <p:nvPr/>
        </p:nvSpPr>
        <p:spPr bwMode="auto">
          <a:xfrm>
            <a:off x="8869987" y="1340"/>
            <a:ext cx="0" cy="538318"/>
          </a:xfrm>
          <a:prstGeom prst="line">
            <a:avLst/>
          </a:prstGeom>
          <a:noFill/>
          <a:ln w="381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37" name="Line 677">
            <a:extLst>
              <a:ext uri="{FF2B5EF4-FFF2-40B4-BE49-F238E27FC236}">
                <a16:creationId xmlns:a16="http://schemas.microsoft.com/office/drawing/2014/main" id="{A8E89AFD-0E12-E746-8C67-E7CBB65C982B}"/>
              </a:ext>
            </a:extLst>
          </p:cNvPr>
          <p:cNvSpPr>
            <a:spLocks noChangeShapeType="1"/>
          </p:cNvSpPr>
          <p:nvPr/>
        </p:nvSpPr>
        <p:spPr bwMode="auto">
          <a:xfrm>
            <a:off x="11064462" y="1340"/>
            <a:ext cx="0" cy="538318"/>
          </a:xfrm>
          <a:prstGeom prst="line">
            <a:avLst/>
          </a:prstGeom>
          <a:noFill/>
          <a:ln w="38100" cap="flat">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rgbClr val="808080"/>
                  </a:outerShdw>
                </a:effectLst>
              </a14:hiddenEffects>
            </a:ext>
          </a:extLst>
        </p:spPr>
        <p:txBody>
          <a:bodyPr/>
          <a:lstStyle/>
          <a:p>
            <a:endParaRPr lang="en-US" dirty="0">
              <a:latin typeface="Poppins" pitchFamily="2" charset="77"/>
            </a:endParaRPr>
          </a:p>
        </p:txBody>
      </p:sp>
      <p:sp>
        <p:nvSpPr>
          <p:cNvPr id="4" name="TextBox 3">
            <a:extLst>
              <a:ext uri="{FF2B5EF4-FFF2-40B4-BE49-F238E27FC236}">
                <a16:creationId xmlns:a16="http://schemas.microsoft.com/office/drawing/2014/main" id="{9084CAFD-F545-6C47-87F9-C30AA102A783}"/>
              </a:ext>
            </a:extLst>
          </p:cNvPr>
          <p:cNvSpPr txBox="1"/>
          <p:nvPr/>
        </p:nvSpPr>
        <p:spPr>
          <a:xfrm>
            <a:off x="329781" y="381764"/>
            <a:ext cx="6049552" cy="661720"/>
          </a:xfrm>
          <a:prstGeom prst="rect">
            <a:avLst/>
          </a:prstGeom>
          <a:noFill/>
        </p:spPr>
        <p:txBody>
          <a:bodyPr wrap="square" rtlCol="0" anchor="t">
            <a:spAutoFit/>
          </a:bodyPr>
          <a:lstStyle/>
          <a:p>
            <a:r>
              <a:rPr lang="en-US" sz="3700" b="1" spc="-145" dirty="0">
                <a:solidFill>
                  <a:srgbClr val="FFFFFF"/>
                </a:solidFill>
                <a:latin typeface="Poppins" pitchFamily="2" charset="77"/>
                <a:cs typeface="Poppins" pitchFamily="2" charset="77"/>
              </a:rPr>
              <a:t>BUSINESS MODEL CANVAS</a:t>
            </a:r>
          </a:p>
        </p:txBody>
      </p:sp>
      <p:sp>
        <p:nvSpPr>
          <p:cNvPr id="5" name="TextBox 4">
            <a:extLst>
              <a:ext uri="{FF2B5EF4-FFF2-40B4-BE49-F238E27FC236}">
                <a16:creationId xmlns:a16="http://schemas.microsoft.com/office/drawing/2014/main" id="{2473041D-E01E-C14B-8EAF-CE2D552E2850}"/>
              </a:ext>
            </a:extLst>
          </p:cNvPr>
          <p:cNvSpPr txBox="1"/>
          <p:nvPr/>
        </p:nvSpPr>
        <p:spPr>
          <a:xfrm>
            <a:off x="7665100" y="562235"/>
            <a:ext cx="2375638" cy="279692"/>
          </a:xfrm>
          <a:prstGeom prst="rect">
            <a:avLst/>
          </a:prstGeom>
          <a:noFill/>
        </p:spPr>
        <p:txBody>
          <a:bodyPr wrap="square" rtlCol="0" anchor="ctr">
            <a:spAutoFit/>
          </a:bodyPr>
          <a:lstStyle/>
          <a:p>
            <a:pPr>
              <a:lnSpc>
                <a:spcPts val="1450"/>
              </a:lnSpc>
            </a:pPr>
            <a:r>
              <a:rPr lang="en-US" sz="1200" spc="-10" dirty="0">
                <a:solidFill>
                  <a:srgbClr val="FFFFFF"/>
                </a:solidFill>
                <a:latin typeface="Poppins" pitchFamily="2" charset="77"/>
                <a:cs typeface="Poppins" pitchFamily="2" charset="77"/>
              </a:rPr>
              <a:t>Designed for:</a:t>
            </a:r>
          </a:p>
        </p:txBody>
      </p:sp>
      <p:sp>
        <p:nvSpPr>
          <p:cNvPr id="6" name="TextBox 5">
            <a:extLst>
              <a:ext uri="{FF2B5EF4-FFF2-40B4-BE49-F238E27FC236}">
                <a16:creationId xmlns:a16="http://schemas.microsoft.com/office/drawing/2014/main" id="{62311924-335E-0E4A-9A79-AA651E1EF3D1}"/>
              </a:ext>
            </a:extLst>
          </p:cNvPr>
          <p:cNvSpPr txBox="1"/>
          <p:nvPr/>
        </p:nvSpPr>
        <p:spPr>
          <a:xfrm>
            <a:off x="10427550" y="562235"/>
            <a:ext cx="1282302" cy="279692"/>
          </a:xfrm>
          <a:prstGeom prst="rect">
            <a:avLst/>
          </a:prstGeom>
          <a:noFill/>
        </p:spPr>
        <p:txBody>
          <a:bodyPr wrap="square" rtlCol="0" anchor="ctr">
            <a:spAutoFit/>
          </a:bodyPr>
          <a:lstStyle/>
          <a:p>
            <a:pPr>
              <a:lnSpc>
                <a:spcPts val="1450"/>
              </a:lnSpc>
            </a:pPr>
            <a:r>
              <a:rPr lang="en-US" sz="1200" spc="-10" dirty="0">
                <a:solidFill>
                  <a:srgbClr val="FFFFFF"/>
                </a:solidFill>
                <a:latin typeface="Poppins" pitchFamily="2" charset="77"/>
                <a:cs typeface="Poppins" pitchFamily="2" charset="77"/>
              </a:rPr>
              <a:t>Date:</a:t>
            </a:r>
          </a:p>
        </p:txBody>
      </p:sp>
      <p:sp>
        <p:nvSpPr>
          <p:cNvPr id="7" name="TextBox 6">
            <a:extLst>
              <a:ext uri="{FF2B5EF4-FFF2-40B4-BE49-F238E27FC236}">
                <a16:creationId xmlns:a16="http://schemas.microsoft.com/office/drawing/2014/main" id="{05A6EC86-21F1-354A-8C62-48B000C80C1E}"/>
              </a:ext>
            </a:extLst>
          </p:cNvPr>
          <p:cNvSpPr txBox="1"/>
          <p:nvPr/>
        </p:nvSpPr>
        <p:spPr>
          <a:xfrm>
            <a:off x="457941" y="2714160"/>
            <a:ext cx="2084721" cy="659027"/>
          </a:xfrm>
          <a:prstGeom prst="rect">
            <a:avLst/>
          </a:prstGeom>
          <a:noFill/>
        </p:spPr>
        <p:txBody>
          <a:bodyPr wrap="square" rtlCol="0" anchor="ctr">
            <a:spAutoFit/>
          </a:bodyPr>
          <a:lstStyle/>
          <a:p>
            <a:pP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8" name="TextBox 7">
            <a:extLst>
              <a:ext uri="{FF2B5EF4-FFF2-40B4-BE49-F238E27FC236}">
                <a16:creationId xmlns:a16="http://schemas.microsoft.com/office/drawing/2014/main" id="{26ED13DA-EC35-3F43-AD98-929638999CFC}"/>
              </a:ext>
            </a:extLst>
          </p:cNvPr>
          <p:cNvSpPr txBox="1"/>
          <p:nvPr/>
        </p:nvSpPr>
        <p:spPr>
          <a:xfrm>
            <a:off x="2748447" y="1827620"/>
            <a:ext cx="2084721" cy="659027"/>
          </a:xfrm>
          <a:prstGeom prst="rect">
            <a:avLst/>
          </a:prstGeom>
          <a:noFill/>
        </p:spPr>
        <p:txBody>
          <a:bodyPr wrap="square" rtlCol="0" anchor="ctr">
            <a:spAutoFit/>
          </a:bodyPr>
          <a:lstStyle/>
          <a:p>
            <a:pP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9" name="TextBox 8">
            <a:extLst>
              <a:ext uri="{FF2B5EF4-FFF2-40B4-BE49-F238E27FC236}">
                <a16:creationId xmlns:a16="http://schemas.microsoft.com/office/drawing/2014/main" id="{FC053D86-3F09-2344-B2A7-3A0A774EA85C}"/>
              </a:ext>
            </a:extLst>
          </p:cNvPr>
          <p:cNvSpPr txBox="1"/>
          <p:nvPr/>
        </p:nvSpPr>
        <p:spPr>
          <a:xfrm>
            <a:off x="2748447" y="3037648"/>
            <a:ext cx="2084722"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KEY RESOURCES</a:t>
            </a:r>
          </a:p>
        </p:txBody>
      </p:sp>
      <p:sp>
        <p:nvSpPr>
          <p:cNvPr id="10" name="TextBox 9">
            <a:extLst>
              <a:ext uri="{FF2B5EF4-FFF2-40B4-BE49-F238E27FC236}">
                <a16:creationId xmlns:a16="http://schemas.microsoft.com/office/drawing/2014/main" id="{AEA8DE85-12DA-2A41-A504-B9D17A21F880}"/>
              </a:ext>
            </a:extLst>
          </p:cNvPr>
          <p:cNvSpPr txBox="1"/>
          <p:nvPr/>
        </p:nvSpPr>
        <p:spPr>
          <a:xfrm>
            <a:off x="2748447" y="3591466"/>
            <a:ext cx="2084721" cy="659027"/>
          </a:xfrm>
          <a:prstGeom prst="rect">
            <a:avLst/>
          </a:prstGeom>
          <a:noFill/>
        </p:spPr>
        <p:txBody>
          <a:bodyPr wrap="square" rtlCol="0" anchor="ctr">
            <a:spAutoFit/>
          </a:bodyPr>
          <a:lstStyle/>
          <a:p>
            <a:pP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11" name="TextBox 10">
            <a:extLst>
              <a:ext uri="{FF2B5EF4-FFF2-40B4-BE49-F238E27FC236}">
                <a16:creationId xmlns:a16="http://schemas.microsoft.com/office/drawing/2014/main" id="{45515E63-E8B1-CB43-B7BD-9FAE9D8E8EA0}"/>
              </a:ext>
            </a:extLst>
          </p:cNvPr>
          <p:cNvSpPr txBox="1"/>
          <p:nvPr/>
        </p:nvSpPr>
        <p:spPr>
          <a:xfrm>
            <a:off x="5035083" y="2714160"/>
            <a:ext cx="2084721" cy="659027"/>
          </a:xfrm>
          <a:prstGeom prst="rect">
            <a:avLst/>
          </a:prstGeom>
          <a:noFill/>
        </p:spPr>
        <p:txBody>
          <a:bodyPr wrap="square" rtlCol="0" anchor="ctr">
            <a:spAutoFit/>
          </a:bodyPr>
          <a:lstStyle/>
          <a:p>
            <a:pP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12" name="TextBox 11">
            <a:extLst>
              <a:ext uri="{FF2B5EF4-FFF2-40B4-BE49-F238E27FC236}">
                <a16:creationId xmlns:a16="http://schemas.microsoft.com/office/drawing/2014/main" id="{0EB2D5A8-FA4B-4247-A8B6-718D881565CD}"/>
              </a:ext>
            </a:extLst>
          </p:cNvPr>
          <p:cNvSpPr txBox="1"/>
          <p:nvPr/>
        </p:nvSpPr>
        <p:spPr>
          <a:xfrm>
            <a:off x="7321960" y="1827620"/>
            <a:ext cx="2084721" cy="659027"/>
          </a:xfrm>
          <a:prstGeom prst="rect">
            <a:avLst/>
          </a:prstGeom>
          <a:noFill/>
        </p:spPr>
        <p:txBody>
          <a:bodyPr wrap="square" rtlCol="0" anchor="ctr">
            <a:spAutoFit/>
          </a:bodyPr>
          <a:lstStyle/>
          <a:p>
            <a:pP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13" name="TextBox 12">
            <a:extLst>
              <a:ext uri="{FF2B5EF4-FFF2-40B4-BE49-F238E27FC236}">
                <a16:creationId xmlns:a16="http://schemas.microsoft.com/office/drawing/2014/main" id="{E47507BB-B698-514B-9F44-3CDEE79AC80A}"/>
              </a:ext>
            </a:extLst>
          </p:cNvPr>
          <p:cNvSpPr txBox="1"/>
          <p:nvPr/>
        </p:nvSpPr>
        <p:spPr>
          <a:xfrm>
            <a:off x="7321960" y="3037648"/>
            <a:ext cx="2084721" cy="276999"/>
          </a:xfrm>
          <a:prstGeom prst="rect">
            <a:avLst/>
          </a:prstGeom>
          <a:noFill/>
        </p:spPr>
        <p:txBody>
          <a:bodyPr wrap="square" rtlCol="0" anchor="t">
            <a:spAutoFit/>
          </a:bodyPr>
          <a:lstStyle/>
          <a:p>
            <a:r>
              <a:rPr lang="es-SV" sz="1200" b="1" spc="-10" dirty="0">
                <a:solidFill>
                  <a:srgbClr val="FFFFFF"/>
                </a:solidFill>
                <a:latin typeface="Poppins" pitchFamily="2" charset="77"/>
                <a:cs typeface="Poppins" pitchFamily="2" charset="77"/>
              </a:rPr>
              <a:t>CHANNELS</a:t>
            </a:r>
            <a:endParaRPr lang="en-US" sz="1200" b="1" spc="-10" dirty="0">
              <a:solidFill>
                <a:srgbClr val="FFFFFF"/>
              </a:solidFill>
              <a:latin typeface="Poppins" pitchFamily="2" charset="77"/>
              <a:cs typeface="Poppins" pitchFamily="2" charset="77"/>
            </a:endParaRPr>
          </a:p>
        </p:txBody>
      </p:sp>
      <p:sp>
        <p:nvSpPr>
          <p:cNvPr id="14" name="TextBox 13">
            <a:extLst>
              <a:ext uri="{FF2B5EF4-FFF2-40B4-BE49-F238E27FC236}">
                <a16:creationId xmlns:a16="http://schemas.microsoft.com/office/drawing/2014/main" id="{25E64528-972A-D840-AA6E-A19103E5E3FB}"/>
              </a:ext>
            </a:extLst>
          </p:cNvPr>
          <p:cNvSpPr txBox="1"/>
          <p:nvPr/>
        </p:nvSpPr>
        <p:spPr>
          <a:xfrm>
            <a:off x="7321960" y="3591466"/>
            <a:ext cx="2084721" cy="659027"/>
          </a:xfrm>
          <a:prstGeom prst="rect">
            <a:avLst/>
          </a:prstGeom>
          <a:noFill/>
        </p:spPr>
        <p:txBody>
          <a:bodyPr wrap="square" rtlCol="0" anchor="ctr">
            <a:spAutoFit/>
          </a:bodyPr>
          <a:lstStyle/>
          <a:p>
            <a:pPr>
              <a:lnSpc>
                <a:spcPts val="1450"/>
              </a:lnSpc>
            </a:pPr>
            <a:r>
              <a:rPr lang="en-US" sz="1050" spc="-10" dirty="0">
                <a:solidFill>
                  <a:srgbClr val="FFFFFF"/>
                </a:solidFill>
                <a:latin typeface="Poppins" pitchFamily="2" charset="77"/>
                <a:cs typeface="Poppins" pitchFamily="2" charset="77"/>
              </a:rPr>
              <a:t>Make a big impact with professional slides and charts.</a:t>
            </a:r>
          </a:p>
        </p:txBody>
      </p:sp>
      <p:sp>
        <p:nvSpPr>
          <p:cNvPr id="15" name="TextBox 14">
            <a:extLst>
              <a:ext uri="{FF2B5EF4-FFF2-40B4-BE49-F238E27FC236}">
                <a16:creationId xmlns:a16="http://schemas.microsoft.com/office/drawing/2014/main" id="{F0FFB734-9E75-2742-88CE-D984DDFE5986}"/>
              </a:ext>
            </a:extLst>
          </p:cNvPr>
          <p:cNvSpPr txBox="1"/>
          <p:nvPr/>
        </p:nvSpPr>
        <p:spPr>
          <a:xfrm>
            <a:off x="457941" y="1270370"/>
            <a:ext cx="2084721"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KEY PARTNERS</a:t>
            </a:r>
          </a:p>
        </p:txBody>
      </p:sp>
      <p:sp>
        <p:nvSpPr>
          <p:cNvPr id="16" name="TextBox 15">
            <a:extLst>
              <a:ext uri="{FF2B5EF4-FFF2-40B4-BE49-F238E27FC236}">
                <a16:creationId xmlns:a16="http://schemas.microsoft.com/office/drawing/2014/main" id="{B74766C8-08C5-4848-B16F-B9BA2ED234D8}"/>
              </a:ext>
            </a:extLst>
          </p:cNvPr>
          <p:cNvSpPr txBox="1"/>
          <p:nvPr/>
        </p:nvSpPr>
        <p:spPr>
          <a:xfrm>
            <a:off x="2748447" y="1270370"/>
            <a:ext cx="2084722"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KEY ACTIVITIES</a:t>
            </a:r>
          </a:p>
        </p:txBody>
      </p:sp>
      <p:sp>
        <p:nvSpPr>
          <p:cNvPr id="17" name="TextBox 16">
            <a:extLst>
              <a:ext uri="{FF2B5EF4-FFF2-40B4-BE49-F238E27FC236}">
                <a16:creationId xmlns:a16="http://schemas.microsoft.com/office/drawing/2014/main" id="{6E30FBF8-2065-A245-8021-63907DB0D409}"/>
              </a:ext>
            </a:extLst>
          </p:cNvPr>
          <p:cNvSpPr txBox="1"/>
          <p:nvPr/>
        </p:nvSpPr>
        <p:spPr>
          <a:xfrm>
            <a:off x="5035083" y="1270370"/>
            <a:ext cx="2084721" cy="461665"/>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VALUE</a:t>
            </a:r>
          </a:p>
          <a:p>
            <a:r>
              <a:rPr lang="en-US" sz="1200" b="1" spc="-10" dirty="0">
                <a:solidFill>
                  <a:srgbClr val="FFFFFF"/>
                </a:solidFill>
                <a:latin typeface="Poppins" pitchFamily="2" charset="77"/>
                <a:cs typeface="Poppins" pitchFamily="2" charset="77"/>
              </a:rPr>
              <a:t>PROPOSITIONS</a:t>
            </a:r>
          </a:p>
        </p:txBody>
      </p:sp>
      <p:sp>
        <p:nvSpPr>
          <p:cNvPr id="18" name="TextBox 17">
            <a:extLst>
              <a:ext uri="{FF2B5EF4-FFF2-40B4-BE49-F238E27FC236}">
                <a16:creationId xmlns:a16="http://schemas.microsoft.com/office/drawing/2014/main" id="{EED36FB8-A656-124B-8FB1-CE89AB0F07AD}"/>
              </a:ext>
            </a:extLst>
          </p:cNvPr>
          <p:cNvSpPr txBox="1"/>
          <p:nvPr/>
        </p:nvSpPr>
        <p:spPr>
          <a:xfrm>
            <a:off x="7321960" y="1270370"/>
            <a:ext cx="2084721" cy="461665"/>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CUSTOMER</a:t>
            </a:r>
          </a:p>
          <a:p>
            <a:r>
              <a:rPr lang="en-US" sz="1200" b="1" spc="-10" dirty="0">
                <a:solidFill>
                  <a:srgbClr val="FFFFFF"/>
                </a:solidFill>
                <a:latin typeface="Poppins" pitchFamily="2" charset="77"/>
                <a:cs typeface="Poppins" pitchFamily="2" charset="77"/>
              </a:rPr>
              <a:t>RELATIONSHIP</a:t>
            </a:r>
          </a:p>
        </p:txBody>
      </p:sp>
      <p:sp>
        <p:nvSpPr>
          <p:cNvPr id="19" name="TextBox 18">
            <a:extLst>
              <a:ext uri="{FF2B5EF4-FFF2-40B4-BE49-F238E27FC236}">
                <a16:creationId xmlns:a16="http://schemas.microsoft.com/office/drawing/2014/main" id="{0C395B56-96E3-9840-81C7-5F9C86B1E797}"/>
              </a:ext>
            </a:extLst>
          </p:cNvPr>
          <p:cNvSpPr txBox="1"/>
          <p:nvPr/>
        </p:nvSpPr>
        <p:spPr>
          <a:xfrm>
            <a:off x="9608495" y="1270370"/>
            <a:ext cx="2084721" cy="461665"/>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CUSTOMER</a:t>
            </a:r>
          </a:p>
          <a:p>
            <a:r>
              <a:rPr lang="en-US" sz="1200" b="1" spc="-10" dirty="0">
                <a:solidFill>
                  <a:srgbClr val="FFFFFF"/>
                </a:solidFill>
                <a:latin typeface="Poppins" pitchFamily="2" charset="77"/>
                <a:cs typeface="Poppins" pitchFamily="2" charset="77"/>
              </a:rPr>
              <a:t>SEGMENTS</a:t>
            </a:r>
          </a:p>
        </p:txBody>
      </p:sp>
      <p:sp>
        <p:nvSpPr>
          <p:cNvPr id="20" name="TextBox 19">
            <a:extLst>
              <a:ext uri="{FF2B5EF4-FFF2-40B4-BE49-F238E27FC236}">
                <a16:creationId xmlns:a16="http://schemas.microsoft.com/office/drawing/2014/main" id="{C3E17080-ED2E-764D-9DE1-0988500ED478}"/>
              </a:ext>
            </a:extLst>
          </p:cNvPr>
          <p:cNvSpPr txBox="1"/>
          <p:nvPr/>
        </p:nvSpPr>
        <p:spPr>
          <a:xfrm>
            <a:off x="9608495" y="2714160"/>
            <a:ext cx="2084721" cy="659027"/>
          </a:xfrm>
          <a:prstGeom prst="rect">
            <a:avLst/>
          </a:prstGeom>
          <a:noFill/>
        </p:spPr>
        <p:txBody>
          <a:bodyPr wrap="square" rtlCol="0" anchor="ctr">
            <a:spAutoFit/>
          </a:bodyPr>
          <a:lstStyle/>
          <a:p>
            <a:pP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21" name="TextBox 20">
            <a:extLst>
              <a:ext uri="{FF2B5EF4-FFF2-40B4-BE49-F238E27FC236}">
                <a16:creationId xmlns:a16="http://schemas.microsoft.com/office/drawing/2014/main" id="{5DD6CAE1-D95C-6241-B3DA-4318212F9A1C}"/>
              </a:ext>
            </a:extLst>
          </p:cNvPr>
          <p:cNvSpPr txBox="1"/>
          <p:nvPr/>
        </p:nvSpPr>
        <p:spPr>
          <a:xfrm>
            <a:off x="457941" y="4801673"/>
            <a:ext cx="5047191"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COST STRUCTURE</a:t>
            </a:r>
          </a:p>
        </p:txBody>
      </p:sp>
      <p:sp>
        <p:nvSpPr>
          <p:cNvPr id="22" name="TextBox 21">
            <a:extLst>
              <a:ext uri="{FF2B5EF4-FFF2-40B4-BE49-F238E27FC236}">
                <a16:creationId xmlns:a16="http://schemas.microsoft.com/office/drawing/2014/main" id="{7CCDEEA1-8BD2-3C4D-88B3-CFBA4E7A9072}"/>
              </a:ext>
            </a:extLst>
          </p:cNvPr>
          <p:cNvSpPr txBox="1"/>
          <p:nvPr/>
        </p:nvSpPr>
        <p:spPr>
          <a:xfrm>
            <a:off x="457941" y="5570752"/>
            <a:ext cx="5047192" cy="274306"/>
          </a:xfrm>
          <a:prstGeom prst="rect">
            <a:avLst/>
          </a:prstGeom>
          <a:noFill/>
        </p:spPr>
        <p:txBody>
          <a:bodyPr wrap="square" rtlCol="0" anchor="ctr">
            <a:spAutoFit/>
          </a:bodyPr>
          <a:lstStyle/>
          <a:p>
            <a:pP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23" name="TextBox 22">
            <a:extLst>
              <a:ext uri="{FF2B5EF4-FFF2-40B4-BE49-F238E27FC236}">
                <a16:creationId xmlns:a16="http://schemas.microsoft.com/office/drawing/2014/main" id="{A02AC23A-C6ED-9642-8566-BF79FAB51EFB}"/>
              </a:ext>
            </a:extLst>
          </p:cNvPr>
          <p:cNvSpPr txBox="1"/>
          <p:nvPr/>
        </p:nvSpPr>
        <p:spPr>
          <a:xfrm>
            <a:off x="6181338" y="4801673"/>
            <a:ext cx="5047191" cy="276999"/>
          </a:xfrm>
          <a:prstGeom prst="rect">
            <a:avLst/>
          </a:prstGeom>
          <a:noFill/>
        </p:spPr>
        <p:txBody>
          <a:bodyPr wrap="square" rtlCol="0" anchor="t">
            <a:spAutoFit/>
          </a:bodyPr>
          <a:lstStyle/>
          <a:p>
            <a:r>
              <a:rPr lang="en-US" sz="1200" b="1" spc="-10" dirty="0">
                <a:solidFill>
                  <a:srgbClr val="FFFFFF"/>
                </a:solidFill>
                <a:latin typeface="Poppins" pitchFamily="2" charset="77"/>
                <a:cs typeface="Poppins" pitchFamily="2" charset="77"/>
              </a:rPr>
              <a:t>REVENUE SOURCES</a:t>
            </a:r>
          </a:p>
        </p:txBody>
      </p:sp>
      <p:sp>
        <p:nvSpPr>
          <p:cNvPr id="24" name="TextBox 23">
            <a:extLst>
              <a:ext uri="{FF2B5EF4-FFF2-40B4-BE49-F238E27FC236}">
                <a16:creationId xmlns:a16="http://schemas.microsoft.com/office/drawing/2014/main" id="{5CA957FF-5167-5D44-9C0B-B2C659AF9FA6}"/>
              </a:ext>
            </a:extLst>
          </p:cNvPr>
          <p:cNvSpPr txBox="1"/>
          <p:nvPr/>
        </p:nvSpPr>
        <p:spPr>
          <a:xfrm>
            <a:off x="6181339" y="5570752"/>
            <a:ext cx="5047192" cy="274306"/>
          </a:xfrm>
          <a:prstGeom prst="rect">
            <a:avLst/>
          </a:prstGeom>
          <a:noFill/>
        </p:spPr>
        <p:txBody>
          <a:bodyPr wrap="square" rtlCol="0" anchor="ctr">
            <a:spAutoFit/>
          </a:bodyPr>
          <a:lstStyle/>
          <a:p>
            <a:pP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Tree>
    <p:extLst>
      <p:ext uri="{BB962C8B-B14F-4D97-AF65-F5344CB8AC3E}">
        <p14:creationId xmlns:p14="http://schemas.microsoft.com/office/powerpoint/2010/main" val="176870671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1">
            <a:extLst>
              <a:ext uri="{FF2B5EF4-FFF2-40B4-BE49-F238E27FC236}">
                <a16:creationId xmlns:a16="http://schemas.microsoft.com/office/drawing/2014/main" id="{53FF6BFA-9915-3849-9062-754AE2E95277}"/>
              </a:ext>
            </a:extLst>
          </p:cNvPr>
          <p:cNvSpPr>
            <a:spLocks noChangeArrowheads="1"/>
          </p:cNvSpPr>
          <p:nvPr/>
        </p:nvSpPr>
        <p:spPr bwMode="auto">
          <a:xfrm>
            <a:off x="1465" y="1340"/>
            <a:ext cx="12189071" cy="6855322"/>
          </a:xfrm>
          <a:custGeom>
            <a:avLst/>
            <a:gdLst>
              <a:gd name="T0" fmla="*/ 0 w 19570"/>
              <a:gd name="T1" fmla="*/ 11007 h 11008"/>
              <a:gd name="T2" fmla="*/ 19569 w 19570"/>
              <a:gd name="T3" fmla="*/ 11007 h 11008"/>
              <a:gd name="T4" fmla="*/ 19569 w 19570"/>
              <a:gd name="T5" fmla="*/ 0 h 11008"/>
              <a:gd name="T6" fmla="*/ 0 w 19570"/>
              <a:gd name="T7" fmla="*/ 0 h 11008"/>
              <a:gd name="T8" fmla="*/ 0 w 19570"/>
              <a:gd name="T9" fmla="*/ 11007 h 11008"/>
            </a:gdLst>
            <a:ahLst/>
            <a:cxnLst>
              <a:cxn ang="0">
                <a:pos x="T0" y="T1"/>
              </a:cxn>
              <a:cxn ang="0">
                <a:pos x="T2" y="T3"/>
              </a:cxn>
              <a:cxn ang="0">
                <a:pos x="T4" y="T5"/>
              </a:cxn>
              <a:cxn ang="0">
                <a:pos x="T6" y="T7"/>
              </a:cxn>
              <a:cxn ang="0">
                <a:pos x="T8" y="T9"/>
              </a:cxn>
            </a:cxnLst>
            <a:rect l="0" t="0" r="r" b="b"/>
            <a:pathLst>
              <a:path w="19570" h="11008">
                <a:moveTo>
                  <a:pt x="0" y="11007"/>
                </a:moveTo>
                <a:lnTo>
                  <a:pt x="19569" y="11007"/>
                </a:lnTo>
                <a:lnTo>
                  <a:pt x="19569" y="0"/>
                </a:lnTo>
                <a:lnTo>
                  <a:pt x="0" y="0"/>
                </a:lnTo>
                <a:lnTo>
                  <a:pt x="0" y="11007"/>
                </a:lnTo>
              </a:path>
            </a:pathLst>
          </a:custGeom>
          <a:solidFill>
            <a:srgbClr val="F6F5F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5" name="Freeform 4">
            <a:extLst>
              <a:ext uri="{FF2B5EF4-FFF2-40B4-BE49-F238E27FC236}">
                <a16:creationId xmlns:a16="http://schemas.microsoft.com/office/drawing/2014/main" id="{8E2495AA-2E82-8149-8228-B4BE3537F615}"/>
              </a:ext>
            </a:extLst>
          </p:cNvPr>
          <p:cNvSpPr>
            <a:spLocks noChangeArrowheads="1"/>
          </p:cNvSpPr>
          <p:nvPr/>
        </p:nvSpPr>
        <p:spPr bwMode="auto">
          <a:xfrm>
            <a:off x="1465" y="1340"/>
            <a:ext cx="11954621" cy="6854699"/>
          </a:xfrm>
          <a:custGeom>
            <a:avLst/>
            <a:gdLst>
              <a:gd name="connsiteX0" fmla="*/ 3300015 w 23909242"/>
              <a:gd name="connsiteY0" fmla="*/ 3 h 13709397"/>
              <a:gd name="connsiteX1" fmla="*/ 3365990 w 23909242"/>
              <a:gd name="connsiteY1" fmla="*/ 3 h 13709397"/>
              <a:gd name="connsiteX2" fmla="*/ 2468476 w 23909242"/>
              <a:gd name="connsiteY2" fmla="*/ 2449462 h 13709397"/>
              <a:gd name="connsiteX3" fmla="*/ 444400 w 23909242"/>
              <a:gd name="connsiteY3" fmla="*/ 5073350 h 13709397"/>
              <a:gd name="connsiteX4" fmla="*/ 0 w 23909242"/>
              <a:gd name="connsiteY4" fmla="*/ 5453352 h 13709397"/>
              <a:gd name="connsiteX5" fmla="*/ 0 w 23909242"/>
              <a:gd name="connsiteY5" fmla="*/ 5372369 h 13709397"/>
              <a:gd name="connsiteX6" fmla="*/ 403321 w 23909242"/>
              <a:gd name="connsiteY6" fmla="*/ 5024759 h 13709397"/>
              <a:gd name="connsiteX7" fmla="*/ 2413704 w 23909242"/>
              <a:gd name="connsiteY7" fmla="*/ 2417069 h 13709397"/>
              <a:gd name="connsiteX8" fmla="*/ 3300015 w 23909242"/>
              <a:gd name="connsiteY8" fmla="*/ 3 h 13709397"/>
              <a:gd name="connsiteX9" fmla="*/ 4930685 w 23909242"/>
              <a:gd name="connsiteY9" fmla="*/ 1 h 13709397"/>
              <a:gd name="connsiteX10" fmla="*/ 5000423 w 23909242"/>
              <a:gd name="connsiteY10" fmla="*/ 1 h 13709397"/>
              <a:gd name="connsiteX11" fmla="*/ 3672906 w 23909242"/>
              <a:gd name="connsiteY11" fmla="*/ 5119072 h 13709397"/>
              <a:gd name="connsiteX12" fmla="*/ 4183489 w 23909242"/>
              <a:gd name="connsiteY12" fmla="*/ 9995268 h 13709397"/>
              <a:gd name="connsiteX13" fmla="*/ 5542141 w 23909242"/>
              <a:gd name="connsiteY13" fmla="*/ 13264748 h 13709397"/>
              <a:gd name="connsiteX14" fmla="*/ 5804904 w 23909242"/>
              <a:gd name="connsiteY14" fmla="*/ 13709397 h 13709397"/>
              <a:gd name="connsiteX15" fmla="*/ 5730184 w 23909242"/>
              <a:gd name="connsiteY15" fmla="*/ 13709397 h 13709397"/>
              <a:gd name="connsiteX16" fmla="*/ 5488591 w 23909242"/>
              <a:gd name="connsiteY16" fmla="*/ 13298377 h 13709397"/>
              <a:gd name="connsiteX17" fmla="*/ 4123714 w 23909242"/>
              <a:gd name="connsiteY17" fmla="*/ 10015196 h 13709397"/>
              <a:gd name="connsiteX18" fmla="*/ 3608149 w 23909242"/>
              <a:gd name="connsiteY18" fmla="*/ 5116582 h 13709397"/>
              <a:gd name="connsiteX19" fmla="*/ 4930685 w 23909242"/>
              <a:gd name="connsiteY19" fmla="*/ 1 h 13709397"/>
              <a:gd name="connsiteX20" fmla="*/ 9428850 w 23909242"/>
              <a:gd name="connsiteY20" fmla="*/ 1 h 13709397"/>
              <a:gd name="connsiteX21" fmla="*/ 9549624 w 23909242"/>
              <a:gd name="connsiteY21" fmla="*/ 1 h 13709397"/>
              <a:gd name="connsiteX22" fmla="*/ 11168241 w 23909242"/>
              <a:gd name="connsiteY22" fmla="*/ 1642837 h 13709397"/>
              <a:gd name="connsiteX23" fmla="*/ 11162015 w 23909242"/>
              <a:gd name="connsiteY23" fmla="*/ 2913263 h 13709397"/>
              <a:gd name="connsiteX24" fmla="*/ 10538226 w 23909242"/>
              <a:gd name="connsiteY24" fmla="*/ 4096503 h 13709397"/>
              <a:gd name="connsiteX25" fmla="*/ 9081470 w 23909242"/>
              <a:gd name="connsiteY25" fmla="*/ 7936430 h 13709397"/>
              <a:gd name="connsiteX26" fmla="*/ 9580751 w 23909242"/>
              <a:gd name="connsiteY26" fmla="*/ 10069999 h 13709397"/>
              <a:gd name="connsiteX27" fmla="*/ 11723551 w 23909242"/>
              <a:gd name="connsiteY27" fmla="*/ 12174921 h 13709397"/>
              <a:gd name="connsiteX28" fmla="*/ 13434305 w 23909242"/>
              <a:gd name="connsiteY28" fmla="*/ 13564918 h 13709397"/>
              <a:gd name="connsiteX29" fmla="*/ 13550098 w 23909242"/>
              <a:gd name="connsiteY29" fmla="*/ 13709397 h 13709397"/>
              <a:gd name="connsiteX30" fmla="*/ 13469167 w 23909242"/>
              <a:gd name="connsiteY30" fmla="*/ 13709397 h 13709397"/>
              <a:gd name="connsiteX31" fmla="*/ 13385746 w 23909242"/>
              <a:gd name="connsiteY31" fmla="*/ 13607265 h 13709397"/>
              <a:gd name="connsiteX32" fmla="*/ 11688688 w 23909242"/>
              <a:gd name="connsiteY32" fmla="*/ 12228479 h 13709397"/>
              <a:gd name="connsiteX33" fmla="*/ 9524722 w 23909242"/>
              <a:gd name="connsiteY33" fmla="*/ 10099891 h 13709397"/>
              <a:gd name="connsiteX34" fmla="*/ 9017970 w 23909242"/>
              <a:gd name="connsiteY34" fmla="*/ 7932693 h 13709397"/>
              <a:gd name="connsiteX35" fmla="*/ 10482196 w 23909242"/>
              <a:gd name="connsiteY35" fmla="*/ 4065366 h 13709397"/>
              <a:gd name="connsiteX36" fmla="*/ 11103496 w 23909242"/>
              <a:gd name="connsiteY36" fmla="*/ 2888353 h 13709397"/>
              <a:gd name="connsiteX37" fmla="*/ 11110967 w 23909242"/>
              <a:gd name="connsiteY37" fmla="*/ 1666501 h 13709397"/>
              <a:gd name="connsiteX38" fmla="*/ 9428850 w 23909242"/>
              <a:gd name="connsiteY38" fmla="*/ 1 h 13709397"/>
              <a:gd name="connsiteX39" fmla="*/ 17489857 w 23909242"/>
              <a:gd name="connsiteY39" fmla="*/ 0 h 13709397"/>
              <a:gd name="connsiteX40" fmla="*/ 17572059 w 23909242"/>
              <a:gd name="connsiteY40" fmla="*/ 0 h 13709397"/>
              <a:gd name="connsiteX41" fmla="*/ 19227293 w 23909242"/>
              <a:gd name="connsiteY41" fmla="*/ 1479674 h 13709397"/>
              <a:gd name="connsiteX42" fmla="*/ 19894867 w 23909242"/>
              <a:gd name="connsiteY42" fmla="*/ 1798526 h 13709397"/>
              <a:gd name="connsiteX43" fmla="*/ 22349693 w 23909242"/>
              <a:gd name="connsiteY43" fmla="*/ 3102582 h 13709397"/>
              <a:gd name="connsiteX44" fmla="*/ 23373473 w 23909242"/>
              <a:gd name="connsiteY44" fmla="*/ 3995617 h 13709397"/>
              <a:gd name="connsiteX45" fmla="*/ 23804405 w 23909242"/>
              <a:gd name="connsiteY45" fmla="*/ 5026904 h 13709397"/>
              <a:gd name="connsiteX46" fmla="*/ 23297499 w 23909242"/>
              <a:gd name="connsiteY46" fmla="*/ 6147869 h 13709397"/>
              <a:gd name="connsiteX47" fmla="*/ 21548855 w 23909242"/>
              <a:gd name="connsiteY47" fmla="*/ 7328618 h 13709397"/>
              <a:gd name="connsiteX48" fmla="*/ 20004469 w 23909242"/>
              <a:gd name="connsiteY48" fmla="*/ 8753488 h 13709397"/>
              <a:gd name="connsiteX49" fmla="*/ 20567421 w 23909242"/>
              <a:gd name="connsiteY49" fmla="*/ 9687625 h 13709397"/>
              <a:gd name="connsiteX50" fmla="*/ 21893851 w 23909242"/>
              <a:gd name="connsiteY50" fmla="*/ 10583152 h 13709397"/>
              <a:gd name="connsiteX51" fmla="*/ 23909025 w 23909242"/>
              <a:gd name="connsiteY51" fmla="*/ 12578469 h 13709397"/>
              <a:gd name="connsiteX52" fmla="*/ 23113169 w 23909242"/>
              <a:gd name="connsiteY52" fmla="*/ 13709397 h 13709397"/>
              <a:gd name="connsiteX53" fmla="*/ 23004813 w 23909242"/>
              <a:gd name="connsiteY53" fmla="*/ 13709397 h 13709397"/>
              <a:gd name="connsiteX54" fmla="*/ 23845507 w 23909242"/>
              <a:gd name="connsiteY54" fmla="*/ 12577223 h 13709397"/>
              <a:gd name="connsiteX55" fmla="*/ 21861469 w 23909242"/>
              <a:gd name="connsiteY55" fmla="*/ 10636709 h 13709397"/>
              <a:gd name="connsiteX56" fmla="*/ 20526321 w 23909242"/>
              <a:gd name="connsiteY56" fmla="*/ 9736201 h 13709397"/>
              <a:gd name="connsiteX57" fmla="*/ 19940949 w 23909242"/>
              <a:gd name="connsiteY57" fmla="*/ 8750997 h 13709397"/>
              <a:gd name="connsiteX58" fmla="*/ 21521455 w 23909242"/>
              <a:gd name="connsiteY58" fmla="*/ 7271324 h 13709397"/>
              <a:gd name="connsiteX59" fmla="*/ 23740887 w 23909242"/>
              <a:gd name="connsiteY59" fmla="*/ 5028149 h 13709397"/>
              <a:gd name="connsiteX60" fmla="*/ 19868711 w 23909242"/>
              <a:gd name="connsiteY60" fmla="*/ 1855820 h 13709397"/>
              <a:gd name="connsiteX61" fmla="*/ 19197401 w 23909242"/>
              <a:gd name="connsiteY61" fmla="*/ 1535722 h 13709397"/>
              <a:gd name="connsiteX62" fmla="*/ 17641805 w 23909242"/>
              <a:gd name="connsiteY62" fmla="*/ 188073 h 13709397"/>
              <a:gd name="connsiteX63" fmla="*/ 17489857 w 23909242"/>
              <a:gd name="connsiteY63" fmla="*/ 0 h 13709397"/>
              <a:gd name="connsiteX64" fmla="*/ 15873344 w 23909242"/>
              <a:gd name="connsiteY64" fmla="*/ 0 h 13709397"/>
              <a:gd name="connsiteX65" fmla="*/ 15939313 w 23909242"/>
              <a:gd name="connsiteY65" fmla="*/ 0 h 13709397"/>
              <a:gd name="connsiteX66" fmla="*/ 15603247 w 23909242"/>
              <a:gd name="connsiteY66" fmla="*/ 1630381 h 13709397"/>
              <a:gd name="connsiteX67" fmla="*/ 15465086 w 23909242"/>
              <a:gd name="connsiteY67" fmla="*/ 4635812 h 13709397"/>
              <a:gd name="connsiteX68" fmla="*/ 16087431 w 23909242"/>
              <a:gd name="connsiteY68" fmla="*/ 8490684 h 13709397"/>
              <a:gd name="connsiteX69" fmla="*/ 17315939 w 23909242"/>
              <a:gd name="connsiteY69" fmla="*/ 11949483 h 13709397"/>
              <a:gd name="connsiteX70" fmla="*/ 17765273 w 23909242"/>
              <a:gd name="connsiteY70" fmla="*/ 13709397 h 13709397"/>
              <a:gd name="connsiteX71" fmla="*/ 17701793 w 23909242"/>
              <a:gd name="connsiteY71" fmla="*/ 13709397 h 13709397"/>
              <a:gd name="connsiteX72" fmla="*/ 17258685 w 23909242"/>
              <a:gd name="connsiteY72" fmla="*/ 11974393 h 13709397"/>
              <a:gd name="connsiteX73" fmla="*/ 16025196 w 23909242"/>
              <a:gd name="connsiteY73" fmla="*/ 8508122 h 13709397"/>
              <a:gd name="connsiteX74" fmla="*/ 15401607 w 23909242"/>
              <a:gd name="connsiteY74" fmla="*/ 4635812 h 13709397"/>
              <a:gd name="connsiteX75" fmla="*/ 15541012 w 23909242"/>
              <a:gd name="connsiteY75" fmla="*/ 1619171 h 13709397"/>
              <a:gd name="connsiteX76" fmla="*/ 15873344 w 23909242"/>
              <a:gd name="connsiteY76" fmla="*/ 0 h 13709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23909242" h="13709397">
                <a:moveTo>
                  <a:pt x="3300015" y="3"/>
                </a:moveTo>
                <a:lnTo>
                  <a:pt x="3365990" y="3"/>
                </a:lnTo>
                <a:cubicBezTo>
                  <a:pt x="3163085" y="874632"/>
                  <a:pt x="2863083" y="1693195"/>
                  <a:pt x="2468476" y="2449462"/>
                </a:cubicBezTo>
                <a:cubicBezTo>
                  <a:pt x="1950631" y="3439962"/>
                  <a:pt x="1269715" y="4323312"/>
                  <a:pt x="444400" y="5073350"/>
                </a:cubicBezTo>
                <a:cubicBezTo>
                  <a:pt x="295022" y="5209154"/>
                  <a:pt x="145644" y="5334991"/>
                  <a:pt x="0" y="5453352"/>
                </a:cubicBezTo>
                <a:lnTo>
                  <a:pt x="0" y="5372369"/>
                </a:lnTo>
                <a:cubicBezTo>
                  <a:pt x="133196" y="5263974"/>
                  <a:pt x="267636" y="5148104"/>
                  <a:pt x="403321" y="5024759"/>
                </a:cubicBezTo>
                <a:cubicBezTo>
                  <a:pt x="1223657" y="4278459"/>
                  <a:pt x="1899594" y="3402585"/>
                  <a:pt x="2413704" y="2417069"/>
                </a:cubicBezTo>
                <a:cubicBezTo>
                  <a:pt x="2803332" y="1672015"/>
                  <a:pt x="3099599" y="863419"/>
                  <a:pt x="3300015" y="3"/>
                </a:cubicBezTo>
                <a:close/>
                <a:moveTo>
                  <a:pt x="4930685" y="1"/>
                </a:moveTo>
                <a:lnTo>
                  <a:pt x="5000423" y="1"/>
                </a:lnTo>
                <a:cubicBezTo>
                  <a:pt x="4239529" y="1676466"/>
                  <a:pt x="3794948" y="3394032"/>
                  <a:pt x="3672906" y="5119072"/>
                </a:cubicBezTo>
                <a:cubicBezTo>
                  <a:pt x="3557090" y="6749453"/>
                  <a:pt x="3730191" y="8388552"/>
                  <a:pt x="4183489" y="9995268"/>
                </a:cubicBezTo>
                <a:cubicBezTo>
                  <a:pt x="4588221" y="11425121"/>
                  <a:pt x="5146127" y="12562277"/>
                  <a:pt x="5542141" y="13264748"/>
                </a:cubicBezTo>
                <a:cubicBezTo>
                  <a:pt x="5635539" y="13427911"/>
                  <a:pt x="5723958" y="13577373"/>
                  <a:pt x="5804904" y="13709397"/>
                </a:cubicBezTo>
                <a:lnTo>
                  <a:pt x="5730184" y="13709397"/>
                </a:lnTo>
                <a:cubicBezTo>
                  <a:pt x="5654219" y="13584846"/>
                  <a:pt x="5573273" y="13447839"/>
                  <a:pt x="5488591" y="13298377"/>
                </a:cubicBezTo>
                <a:cubicBezTo>
                  <a:pt x="5090087" y="12592169"/>
                  <a:pt x="4529690" y="11451277"/>
                  <a:pt x="4123714" y="10015196"/>
                </a:cubicBezTo>
                <a:cubicBezTo>
                  <a:pt x="3666679" y="8401007"/>
                  <a:pt x="3493579" y="6754435"/>
                  <a:pt x="3608149" y="5116582"/>
                </a:cubicBezTo>
                <a:cubicBezTo>
                  <a:pt x="3730191" y="3391542"/>
                  <a:pt x="4174772" y="1675220"/>
                  <a:pt x="4930685" y="1"/>
                </a:cubicBezTo>
                <a:close/>
                <a:moveTo>
                  <a:pt x="9428850" y="1"/>
                </a:moveTo>
                <a:lnTo>
                  <a:pt x="9549624" y="1"/>
                </a:lnTo>
                <a:cubicBezTo>
                  <a:pt x="10147267" y="374901"/>
                  <a:pt x="10879380" y="947839"/>
                  <a:pt x="11168241" y="1642837"/>
                </a:cubicBezTo>
                <a:cubicBezTo>
                  <a:pt x="11346289" y="2066312"/>
                  <a:pt x="11343798" y="2493524"/>
                  <a:pt x="11162015" y="2913263"/>
                </a:cubicBezTo>
                <a:cubicBezTo>
                  <a:pt x="11011359" y="3260762"/>
                  <a:pt x="10781018" y="3666800"/>
                  <a:pt x="10538226" y="4096503"/>
                </a:cubicBezTo>
                <a:cubicBezTo>
                  <a:pt x="9923152" y="5180102"/>
                  <a:pt x="9158665" y="6530242"/>
                  <a:pt x="9081470" y="7936430"/>
                </a:cubicBezTo>
                <a:cubicBezTo>
                  <a:pt x="9039137" y="8706159"/>
                  <a:pt x="9202243" y="9404893"/>
                  <a:pt x="9580751" y="10069999"/>
                </a:cubicBezTo>
                <a:cubicBezTo>
                  <a:pt x="10010307" y="10827273"/>
                  <a:pt x="10732459" y="11535972"/>
                  <a:pt x="11723551" y="12174921"/>
                </a:cubicBezTo>
                <a:cubicBezTo>
                  <a:pt x="12505467" y="12680601"/>
                  <a:pt x="13065758" y="13135214"/>
                  <a:pt x="13434305" y="13564918"/>
                </a:cubicBezTo>
                <a:cubicBezTo>
                  <a:pt x="13475393" y="13614738"/>
                  <a:pt x="13513991" y="13662068"/>
                  <a:pt x="13550098" y="13709397"/>
                </a:cubicBezTo>
                <a:lnTo>
                  <a:pt x="13469167" y="13709397"/>
                </a:lnTo>
                <a:cubicBezTo>
                  <a:pt x="13443020" y="13675769"/>
                  <a:pt x="13414383" y="13642140"/>
                  <a:pt x="13385746" y="13607265"/>
                </a:cubicBezTo>
                <a:cubicBezTo>
                  <a:pt x="13020935" y="13181299"/>
                  <a:pt x="12465625" y="12730422"/>
                  <a:pt x="11688688" y="12228479"/>
                </a:cubicBezTo>
                <a:cubicBezTo>
                  <a:pt x="10688881" y="11583301"/>
                  <a:pt x="9960503" y="10867129"/>
                  <a:pt x="9524722" y="10099891"/>
                </a:cubicBezTo>
                <a:cubicBezTo>
                  <a:pt x="9146214" y="9433540"/>
                  <a:pt x="8975637" y="8704913"/>
                  <a:pt x="9017970" y="7932693"/>
                </a:cubicBezTo>
                <a:cubicBezTo>
                  <a:pt x="9095166" y="6511559"/>
                  <a:pt x="9864631" y="5155192"/>
                  <a:pt x="10482196" y="4065366"/>
                </a:cubicBezTo>
                <a:cubicBezTo>
                  <a:pt x="10724990" y="3636908"/>
                  <a:pt x="10955330" y="3232116"/>
                  <a:pt x="11103496" y="2888353"/>
                </a:cubicBezTo>
                <a:cubicBezTo>
                  <a:pt x="11279054" y="2486051"/>
                  <a:pt x="11281544" y="2073785"/>
                  <a:pt x="11110967" y="1666501"/>
                </a:cubicBezTo>
                <a:cubicBezTo>
                  <a:pt x="10812145" y="954066"/>
                  <a:pt x="10032720" y="367428"/>
                  <a:pt x="9428850" y="1"/>
                </a:cubicBezTo>
                <a:close/>
                <a:moveTo>
                  <a:pt x="17489857" y="0"/>
                </a:moveTo>
                <a:lnTo>
                  <a:pt x="17572059" y="0"/>
                </a:lnTo>
                <a:cubicBezTo>
                  <a:pt x="17959401" y="483261"/>
                  <a:pt x="18546019" y="1109755"/>
                  <a:pt x="19227293" y="1479674"/>
                </a:cubicBezTo>
                <a:cubicBezTo>
                  <a:pt x="19377995" y="1561878"/>
                  <a:pt x="19617125" y="1671483"/>
                  <a:pt x="19894867" y="1798526"/>
                </a:cubicBezTo>
                <a:cubicBezTo>
                  <a:pt x="20592331" y="2118624"/>
                  <a:pt x="21547609" y="2557046"/>
                  <a:pt x="22349693" y="3102582"/>
                </a:cubicBezTo>
                <a:cubicBezTo>
                  <a:pt x="22790591" y="3402751"/>
                  <a:pt x="23135587" y="3702920"/>
                  <a:pt x="23373473" y="3995617"/>
                </a:cubicBezTo>
                <a:cubicBezTo>
                  <a:pt x="23654949" y="4340624"/>
                  <a:pt x="23799425" y="4688123"/>
                  <a:pt x="23804405" y="5026904"/>
                </a:cubicBezTo>
                <a:cubicBezTo>
                  <a:pt x="23808143" y="5405541"/>
                  <a:pt x="23637513" y="5782932"/>
                  <a:pt x="23297499" y="6147869"/>
                </a:cubicBezTo>
                <a:cubicBezTo>
                  <a:pt x="22923857" y="6547679"/>
                  <a:pt x="22334749" y="6943753"/>
                  <a:pt x="21548855" y="7328618"/>
                </a:cubicBezTo>
                <a:cubicBezTo>
                  <a:pt x="20531303" y="7824333"/>
                  <a:pt x="20025641" y="8290156"/>
                  <a:pt x="20004469" y="8753488"/>
                </a:cubicBezTo>
                <a:cubicBezTo>
                  <a:pt x="19990767" y="9047430"/>
                  <a:pt x="20175097" y="9352582"/>
                  <a:pt x="20567421" y="9687625"/>
                </a:cubicBezTo>
                <a:cubicBezTo>
                  <a:pt x="20923627" y="9991531"/>
                  <a:pt x="21418081" y="10291701"/>
                  <a:pt x="21893851" y="10583152"/>
                </a:cubicBezTo>
                <a:cubicBezTo>
                  <a:pt x="22893965" y="11190964"/>
                  <a:pt x="23926463" y="11821195"/>
                  <a:pt x="23909025" y="12578469"/>
                </a:cubicBezTo>
                <a:cubicBezTo>
                  <a:pt x="23900307" y="12952124"/>
                  <a:pt x="23638759" y="13324533"/>
                  <a:pt x="23113169" y="13709397"/>
                </a:cubicBezTo>
                <a:lnTo>
                  <a:pt x="23004813" y="13709397"/>
                </a:lnTo>
                <a:cubicBezTo>
                  <a:pt x="23560293" y="13320796"/>
                  <a:pt x="23836789" y="12945896"/>
                  <a:pt x="23845507" y="12577223"/>
                </a:cubicBezTo>
                <a:cubicBezTo>
                  <a:pt x="23862943" y="11856069"/>
                  <a:pt x="22844147" y="11235802"/>
                  <a:pt x="21861469" y="10636709"/>
                </a:cubicBezTo>
                <a:cubicBezTo>
                  <a:pt x="21381961" y="10345258"/>
                  <a:pt x="20886263" y="10042598"/>
                  <a:pt x="20526321" y="9736201"/>
                </a:cubicBezTo>
                <a:cubicBezTo>
                  <a:pt x="20117805" y="9387456"/>
                  <a:pt x="19926003" y="9064867"/>
                  <a:pt x="19940949" y="8750997"/>
                </a:cubicBezTo>
                <a:cubicBezTo>
                  <a:pt x="19963367" y="8262755"/>
                  <a:pt x="20480239" y="7778249"/>
                  <a:pt x="21521455" y="7271324"/>
                </a:cubicBezTo>
                <a:cubicBezTo>
                  <a:pt x="23002321" y="6548925"/>
                  <a:pt x="23749605" y="5794142"/>
                  <a:pt x="23740887" y="5028149"/>
                </a:cubicBezTo>
                <a:cubicBezTo>
                  <a:pt x="23723451" y="3625698"/>
                  <a:pt x="21215067" y="2474841"/>
                  <a:pt x="19868711" y="1855820"/>
                </a:cubicBezTo>
                <a:cubicBezTo>
                  <a:pt x="19578517" y="1722549"/>
                  <a:pt x="19350595" y="1619172"/>
                  <a:pt x="19197401" y="1535722"/>
                </a:cubicBezTo>
                <a:cubicBezTo>
                  <a:pt x="18839951" y="1342667"/>
                  <a:pt x="18280733" y="950329"/>
                  <a:pt x="17641805" y="188073"/>
                </a:cubicBezTo>
                <a:cubicBezTo>
                  <a:pt x="17588251" y="123307"/>
                  <a:pt x="17537185" y="59785"/>
                  <a:pt x="17489857" y="0"/>
                </a:cubicBezTo>
                <a:close/>
                <a:moveTo>
                  <a:pt x="15873344" y="0"/>
                </a:moveTo>
                <a:lnTo>
                  <a:pt x="15939313" y="0"/>
                </a:lnTo>
                <a:cubicBezTo>
                  <a:pt x="15822312" y="425967"/>
                  <a:pt x="15697843" y="975239"/>
                  <a:pt x="15603247" y="1630381"/>
                </a:cubicBezTo>
                <a:cubicBezTo>
                  <a:pt x="15463841" y="2603129"/>
                  <a:pt x="15417788" y="3614489"/>
                  <a:pt x="15465086" y="4635812"/>
                </a:cubicBezTo>
                <a:cubicBezTo>
                  <a:pt x="15524831" y="5912466"/>
                  <a:pt x="15735184" y="7209048"/>
                  <a:pt x="16087431" y="8490684"/>
                </a:cubicBezTo>
                <a:cubicBezTo>
                  <a:pt x="16546721" y="10163413"/>
                  <a:pt x="16991075" y="11195946"/>
                  <a:pt x="17315939" y="11949483"/>
                </a:cubicBezTo>
                <a:cubicBezTo>
                  <a:pt x="17650761" y="12725440"/>
                  <a:pt x="17851157" y="13191263"/>
                  <a:pt x="17765273" y="13709397"/>
                </a:cubicBezTo>
                <a:lnTo>
                  <a:pt x="17701793" y="13709397"/>
                </a:lnTo>
                <a:cubicBezTo>
                  <a:pt x="17790167" y="13208700"/>
                  <a:pt x="17599729" y="12769033"/>
                  <a:pt x="17258685" y="11974393"/>
                </a:cubicBezTo>
                <a:cubicBezTo>
                  <a:pt x="16932575" y="11219610"/>
                  <a:pt x="16486976" y="10184586"/>
                  <a:pt x="16025196" y="8508122"/>
                </a:cubicBezTo>
                <a:cubicBezTo>
                  <a:pt x="15671705" y="7220258"/>
                  <a:pt x="15462597" y="5919939"/>
                  <a:pt x="15401607" y="4635812"/>
                </a:cubicBezTo>
                <a:cubicBezTo>
                  <a:pt x="15353064" y="3610752"/>
                  <a:pt x="15400362" y="2595656"/>
                  <a:pt x="15541012" y="1619171"/>
                </a:cubicBezTo>
                <a:cubicBezTo>
                  <a:pt x="15634364" y="971503"/>
                  <a:pt x="15757588" y="424721"/>
                  <a:pt x="15873344" y="0"/>
                </a:cubicBezTo>
                <a:close/>
              </a:path>
            </a:pathLst>
          </a:custGeom>
          <a:solidFill>
            <a:srgbClr val="E4E2EC"/>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square" anchor="ctr">
            <a:noAutofit/>
          </a:bodyPr>
          <a:lstStyle/>
          <a:p>
            <a:endParaRPr lang="en-US" dirty="0">
              <a:latin typeface="Poppins" pitchFamily="2" charset="77"/>
            </a:endParaRPr>
          </a:p>
        </p:txBody>
      </p:sp>
      <p:sp>
        <p:nvSpPr>
          <p:cNvPr id="6" name="Freeform 7">
            <a:extLst>
              <a:ext uri="{FF2B5EF4-FFF2-40B4-BE49-F238E27FC236}">
                <a16:creationId xmlns:a16="http://schemas.microsoft.com/office/drawing/2014/main" id="{99275F64-C870-694A-A74A-1F613337C478}"/>
              </a:ext>
            </a:extLst>
          </p:cNvPr>
          <p:cNvSpPr>
            <a:spLocks noChangeArrowheads="1"/>
          </p:cNvSpPr>
          <p:nvPr/>
        </p:nvSpPr>
        <p:spPr bwMode="auto">
          <a:xfrm>
            <a:off x="754011" y="4456200"/>
            <a:ext cx="5229381" cy="1647914"/>
          </a:xfrm>
          <a:prstGeom prst="roundRect">
            <a:avLst>
              <a:gd name="adj" fmla="val 7280"/>
            </a:avLst>
          </a:prstGeom>
          <a:solidFill>
            <a:srgbClr val="181059"/>
          </a:solidFill>
          <a:ln>
            <a:noFill/>
          </a:ln>
          <a:effectLst/>
        </p:spPr>
        <p:txBody>
          <a:bodyPr wrap="none" anchor="ctr"/>
          <a:lstStyle/>
          <a:p>
            <a:endParaRPr lang="en-US" dirty="0">
              <a:latin typeface="Poppins" pitchFamily="2" charset="77"/>
            </a:endParaRPr>
          </a:p>
        </p:txBody>
      </p:sp>
      <p:sp>
        <p:nvSpPr>
          <p:cNvPr id="7" name="Freeform 8">
            <a:extLst>
              <a:ext uri="{FF2B5EF4-FFF2-40B4-BE49-F238E27FC236}">
                <a16:creationId xmlns:a16="http://schemas.microsoft.com/office/drawing/2014/main" id="{350E492B-6689-4245-A1C4-911A1593F903}"/>
              </a:ext>
            </a:extLst>
          </p:cNvPr>
          <p:cNvSpPr>
            <a:spLocks noChangeArrowheads="1"/>
          </p:cNvSpPr>
          <p:nvPr/>
        </p:nvSpPr>
        <p:spPr bwMode="auto">
          <a:xfrm>
            <a:off x="6208607" y="4456200"/>
            <a:ext cx="5229381" cy="1647914"/>
          </a:xfrm>
          <a:prstGeom prst="roundRect">
            <a:avLst>
              <a:gd name="adj" fmla="val 7280"/>
            </a:avLst>
          </a:prstGeom>
          <a:solidFill>
            <a:srgbClr val="181059"/>
          </a:solidFill>
          <a:ln>
            <a:noFill/>
          </a:ln>
          <a:effectLst/>
        </p:spPr>
        <p:txBody>
          <a:bodyPr wrap="none" anchor="ctr"/>
          <a:lstStyle/>
          <a:p>
            <a:endParaRPr lang="en-US" dirty="0">
              <a:latin typeface="Poppins" pitchFamily="2" charset="77"/>
            </a:endParaRPr>
          </a:p>
        </p:txBody>
      </p:sp>
      <p:sp>
        <p:nvSpPr>
          <p:cNvPr id="10" name="Freeform 11">
            <a:extLst>
              <a:ext uri="{FF2B5EF4-FFF2-40B4-BE49-F238E27FC236}">
                <a16:creationId xmlns:a16="http://schemas.microsoft.com/office/drawing/2014/main" id="{2A5C5349-46B1-7243-A544-519367983AB8}"/>
              </a:ext>
            </a:extLst>
          </p:cNvPr>
          <p:cNvSpPr>
            <a:spLocks noChangeArrowheads="1"/>
          </p:cNvSpPr>
          <p:nvPr/>
        </p:nvSpPr>
        <p:spPr bwMode="auto">
          <a:xfrm>
            <a:off x="5118236" y="753887"/>
            <a:ext cx="1955525" cy="3496325"/>
          </a:xfrm>
          <a:prstGeom prst="roundRect">
            <a:avLst>
              <a:gd name="adj" fmla="val 6295"/>
            </a:avLst>
          </a:prstGeom>
          <a:solidFill>
            <a:srgbClr val="181059"/>
          </a:solidFill>
          <a:ln>
            <a:noFill/>
          </a:ln>
          <a:effectLst/>
        </p:spPr>
        <p:txBody>
          <a:bodyPr wrap="none" anchor="ctr"/>
          <a:lstStyle/>
          <a:p>
            <a:endParaRPr lang="en-US" dirty="0">
              <a:latin typeface="Poppins" pitchFamily="2" charset="77"/>
            </a:endParaRPr>
          </a:p>
        </p:txBody>
      </p:sp>
      <p:sp>
        <p:nvSpPr>
          <p:cNvPr id="8" name="Freeform 9">
            <a:extLst>
              <a:ext uri="{FF2B5EF4-FFF2-40B4-BE49-F238E27FC236}">
                <a16:creationId xmlns:a16="http://schemas.microsoft.com/office/drawing/2014/main" id="{403CB633-CDD8-EB48-AC85-49B778245AB1}"/>
              </a:ext>
            </a:extLst>
          </p:cNvPr>
          <p:cNvSpPr>
            <a:spLocks noChangeArrowheads="1"/>
          </p:cNvSpPr>
          <p:nvPr/>
        </p:nvSpPr>
        <p:spPr bwMode="auto">
          <a:xfrm>
            <a:off x="754011" y="753887"/>
            <a:ext cx="1955525" cy="3496325"/>
          </a:xfrm>
          <a:prstGeom prst="roundRect">
            <a:avLst>
              <a:gd name="adj" fmla="val 6396"/>
            </a:avLst>
          </a:prstGeom>
          <a:solidFill>
            <a:srgbClr val="FFFFFF"/>
          </a:solidFill>
          <a:ln>
            <a:noFill/>
          </a:ln>
          <a:effectLst/>
        </p:spPr>
        <p:txBody>
          <a:bodyPr wrap="none" anchor="ctr"/>
          <a:lstStyle/>
          <a:p>
            <a:endParaRPr lang="en-US" dirty="0">
              <a:latin typeface="Poppins" pitchFamily="2" charset="77"/>
            </a:endParaRPr>
          </a:p>
        </p:txBody>
      </p:sp>
      <p:sp>
        <p:nvSpPr>
          <p:cNvPr id="9" name="Freeform 10">
            <a:extLst>
              <a:ext uri="{FF2B5EF4-FFF2-40B4-BE49-F238E27FC236}">
                <a16:creationId xmlns:a16="http://schemas.microsoft.com/office/drawing/2014/main" id="{FB2F3748-A3D7-BF41-AFA0-188D33815800}"/>
              </a:ext>
            </a:extLst>
          </p:cNvPr>
          <p:cNvSpPr>
            <a:spLocks noChangeArrowheads="1"/>
          </p:cNvSpPr>
          <p:nvPr/>
        </p:nvSpPr>
        <p:spPr bwMode="auto">
          <a:xfrm>
            <a:off x="2934751" y="2607791"/>
            <a:ext cx="1955525" cy="1645166"/>
          </a:xfrm>
          <a:prstGeom prst="roundRect">
            <a:avLst>
              <a:gd name="adj" fmla="val 7511"/>
            </a:avLst>
          </a:prstGeom>
          <a:solidFill>
            <a:srgbClr val="FFFFFF"/>
          </a:solidFill>
          <a:ln>
            <a:noFill/>
          </a:ln>
          <a:effectLst/>
        </p:spPr>
        <p:txBody>
          <a:bodyPr wrap="none" anchor="ctr"/>
          <a:lstStyle/>
          <a:p>
            <a:endParaRPr lang="en-US" dirty="0">
              <a:latin typeface="Poppins" pitchFamily="2" charset="77"/>
            </a:endParaRPr>
          </a:p>
        </p:txBody>
      </p:sp>
      <p:sp>
        <p:nvSpPr>
          <p:cNvPr id="11" name="Freeform 12">
            <a:extLst>
              <a:ext uri="{FF2B5EF4-FFF2-40B4-BE49-F238E27FC236}">
                <a16:creationId xmlns:a16="http://schemas.microsoft.com/office/drawing/2014/main" id="{4C8F849A-CCB8-2447-816D-D4EDA1982AB7}"/>
              </a:ext>
            </a:extLst>
          </p:cNvPr>
          <p:cNvSpPr>
            <a:spLocks noChangeArrowheads="1"/>
          </p:cNvSpPr>
          <p:nvPr/>
        </p:nvSpPr>
        <p:spPr bwMode="auto">
          <a:xfrm>
            <a:off x="7298976" y="2607791"/>
            <a:ext cx="1955525" cy="1645166"/>
          </a:xfrm>
          <a:prstGeom prst="roundRect">
            <a:avLst>
              <a:gd name="adj" fmla="val 7511"/>
            </a:avLst>
          </a:prstGeom>
          <a:solidFill>
            <a:srgbClr val="FFFFFF"/>
          </a:solidFill>
          <a:ln>
            <a:noFill/>
          </a:ln>
          <a:effectLst/>
        </p:spPr>
        <p:txBody>
          <a:bodyPr wrap="none" anchor="ctr"/>
          <a:lstStyle/>
          <a:p>
            <a:endParaRPr lang="en-US" dirty="0">
              <a:latin typeface="Poppins" pitchFamily="2" charset="77"/>
            </a:endParaRPr>
          </a:p>
        </p:txBody>
      </p:sp>
      <p:sp>
        <p:nvSpPr>
          <p:cNvPr id="12" name="Freeform 13">
            <a:extLst>
              <a:ext uri="{FF2B5EF4-FFF2-40B4-BE49-F238E27FC236}">
                <a16:creationId xmlns:a16="http://schemas.microsoft.com/office/drawing/2014/main" id="{C83976BC-8A80-FC4A-818E-D848D164633E}"/>
              </a:ext>
            </a:extLst>
          </p:cNvPr>
          <p:cNvSpPr>
            <a:spLocks noChangeArrowheads="1"/>
          </p:cNvSpPr>
          <p:nvPr/>
        </p:nvSpPr>
        <p:spPr bwMode="auto">
          <a:xfrm>
            <a:off x="2934751" y="753888"/>
            <a:ext cx="1955525" cy="1647914"/>
          </a:xfrm>
          <a:prstGeom prst="roundRect">
            <a:avLst>
              <a:gd name="adj" fmla="val 7847"/>
            </a:avLst>
          </a:prstGeom>
          <a:solidFill>
            <a:srgbClr val="FFFFFF"/>
          </a:solidFill>
          <a:ln>
            <a:noFill/>
          </a:ln>
          <a:effectLst/>
        </p:spPr>
        <p:txBody>
          <a:bodyPr wrap="none" anchor="ctr"/>
          <a:lstStyle/>
          <a:p>
            <a:endParaRPr lang="en-US" dirty="0">
              <a:latin typeface="Poppins" pitchFamily="2" charset="77"/>
            </a:endParaRPr>
          </a:p>
        </p:txBody>
      </p:sp>
      <p:sp>
        <p:nvSpPr>
          <p:cNvPr id="13" name="Freeform 14">
            <a:extLst>
              <a:ext uri="{FF2B5EF4-FFF2-40B4-BE49-F238E27FC236}">
                <a16:creationId xmlns:a16="http://schemas.microsoft.com/office/drawing/2014/main" id="{E8DA5DA4-22BD-DA4A-BA40-29661EC2AA6E}"/>
              </a:ext>
            </a:extLst>
          </p:cNvPr>
          <p:cNvSpPr>
            <a:spLocks noChangeArrowheads="1"/>
          </p:cNvSpPr>
          <p:nvPr/>
        </p:nvSpPr>
        <p:spPr bwMode="auto">
          <a:xfrm>
            <a:off x="7298976" y="753888"/>
            <a:ext cx="1955525" cy="1647914"/>
          </a:xfrm>
          <a:prstGeom prst="roundRect">
            <a:avLst>
              <a:gd name="adj" fmla="val 7686"/>
            </a:avLst>
          </a:prstGeom>
          <a:solidFill>
            <a:srgbClr val="FFFFFF"/>
          </a:solidFill>
          <a:ln>
            <a:noFill/>
          </a:ln>
          <a:effectLst/>
        </p:spPr>
        <p:txBody>
          <a:bodyPr wrap="none" anchor="ctr"/>
          <a:lstStyle/>
          <a:p>
            <a:endParaRPr lang="en-US" dirty="0">
              <a:latin typeface="Poppins" pitchFamily="2" charset="77"/>
            </a:endParaRPr>
          </a:p>
        </p:txBody>
      </p:sp>
      <p:sp>
        <p:nvSpPr>
          <p:cNvPr id="14" name="Freeform 15">
            <a:extLst>
              <a:ext uri="{FF2B5EF4-FFF2-40B4-BE49-F238E27FC236}">
                <a16:creationId xmlns:a16="http://schemas.microsoft.com/office/drawing/2014/main" id="{138E0B73-4202-1847-919C-CEB9F63057B3}"/>
              </a:ext>
            </a:extLst>
          </p:cNvPr>
          <p:cNvSpPr>
            <a:spLocks noChangeArrowheads="1"/>
          </p:cNvSpPr>
          <p:nvPr/>
        </p:nvSpPr>
        <p:spPr bwMode="auto">
          <a:xfrm>
            <a:off x="9479715" y="753887"/>
            <a:ext cx="1955525" cy="3496325"/>
          </a:xfrm>
          <a:prstGeom prst="roundRect">
            <a:avLst>
              <a:gd name="adj" fmla="val 6666"/>
            </a:avLst>
          </a:prstGeom>
          <a:solidFill>
            <a:srgbClr val="FFFFFF"/>
          </a:solidFill>
          <a:ln>
            <a:noFill/>
          </a:ln>
          <a:effectLst/>
        </p:spPr>
        <p:txBody>
          <a:bodyPr wrap="none" anchor="ctr"/>
          <a:lstStyle/>
          <a:p>
            <a:endParaRPr lang="en-US" dirty="0">
              <a:latin typeface="Poppins" pitchFamily="2" charset="77"/>
            </a:endParaRPr>
          </a:p>
        </p:txBody>
      </p:sp>
      <p:sp>
        <p:nvSpPr>
          <p:cNvPr id="15" name="Freeform 190">
            <a:extLst>
              <a:ext uri="{FF2B5EF4-FFF2-40B4-BE49-F238E27FC236}">
                <a16:creationId xmlns:a16="http://schemas.microsoft.com/office/drawing/2014/main" id="{9C4C508E-F1C3-9847-BEE9-58511ABA4C69}"/>
              </a:ext>
            </a:extLst>
          </p:cNvPr>
          <p:cNvSpPr>
            <a:spLocks noChangeArrowheads="1"/>
          </p:cNvSpPr>
          <p:nvPr/>
        </p:nvSpPr>
        <p:spPr bwMode="auto">
          <a:xfrm>
            <a:off x="7469261" y="987343"/>
            <a:ext cx="1614956" cy="480641"/>
          </a:xfrm>
          <a:prstGeom prst="roundRect">
            <a:avLst>
              <a:gd name="adj" fmla="val 13479"/>
            </a:avLst>
          </a:prstGeom>
          <a:solidFill>
            <a:srgbClr val="F8F4FF"/>
          </a:solidFill>
          <a:ln>
            <a:noFill/>
          </a:ln>
          <a:effectLst/>
        </p:spPr>
        <p:txBody>
          <a:bodyPr wrap="none" anchor="ctr"/>
          <a:lstStyle/>
          <a:p>
            <a:endParaRPr lang="en-US" dirty="0">
              <a:latin typeface="Poppins" pitchFamily="2" charset="77"/>
            </a:endParaRPr>
          </a:p>
        </p:txBody>
      </p:sp>
      <p:sp>
        <p:nvSpPr>
          <p:cNvPr id="16" name="Freeform 257">
            <a:extLst>
              <a:ext uri="{FF2B5EF4-FFF2-40B4-BE49-F238E27FC236}">
                <a16:creationId xmlns:a16="http://schemas.microsoft.com/office/drawing/2014/main" id="{6C969AD0-3E4D-A648-A266-BDBC85C59C3A}"/>
              </a:ext>
            </a:extLst>
          </p:cNvPr>
          <p:cNvSpPr>
            <a:spLocks noChangeArrowheads="1"/>
          </p:cNvSpPr>
          <p:nvPr/>
        </p:nvSpPr>
        <p:spPr bwMode="auto">
          <a:xfrm>
            <a:off x="9652747" y="987343"/>
            <a:ext cx="1614956" cy="480641"/>
          </a:xfrm>
          <a:prstGeom prst="roundRect">
            <a:avLst>
              <a:gd name="adj" fmla="val 14190"/>
            </a:avLst>
          </a:prstGeom>
          <a:solidFill>
            <a:srgbClr val="F8F4FF"/>
          </a:solidFill>
          <a:ln>
            <a:noFill/>
          </a:ln>
          <a:effectLst/>
        </p:spPr>
        <p:txBody>
          <a:bodyPr wrap="none" anchor="ctr"/>
          <a:lstStyle/>
          <a:p>
            <a:endParaRPr lang="en-US" dirty="0">
              <a:latin typeface="Poppins" pitchFamily="2" charset="77"/>
            </a:endParaRPr>
          </a:p>
        </p:txBody>
      </p:sp>
      <p:sp>
        <p:nvSpPr>
          <p:cNvPr id="17" name="Freeform 338">
            <a:extLst>
              <a:ext uri="{FF2B5EF4-FFF2-40B4-BE49-F238E27FC236}">
                <a16:creationId xmlns:a16="http://schemas.microsoft.com/office/drawing/2014/main" id="{21673FB9-EBE4-9B44-858E-2F4405CBCD28}"/>
              </a:ext>
            </a:extLst>
          </p:cNvPr>
          <p:cNvSpPr>
            <a:spLocks noChangeArrowheads="1"/>
          </p:cNvSpPr>
          <p:nvPr/>
        </p:nvSpPr>
        <p:spPr bwMode="auto">
          <a:xfrm>
            <a:off x="924296" y="987343"/>
            <a:ext cx="1614956" cy="480641"/>
          </a:xfrm>
          <a:prstGeom prst="roundRect">
            <a:avLst>
              <a:gd name="adj" fmla="val 14541"/>
            </a:avLst>
          </a:prstGeom>
          <a:solidFill>
            <a:srgbClr val="F8F4FF"/>
          </a:solidFill>
          <a:ln>
            <a:noFill/>
          </a:ln>
          <a:effectLst/>
        </p:spPr>
        <p:txBody>
          <a:bodyPr wrap="none" anchor="ctr"/>
          <a:lstStyle/>
          <a:p>
            <a:endParaRPr lang="en-US" dirty="0">
              <a:latin typeface="Poppins" pitchFamily="2" charset="77"/>
            </a:endParaRPr>
          </a:p>
        </p:txBody>
      </p:sp>
      <p:sp>
        <p:nvSpPr>
          <p:cNvPr id="18" name="Freeform 339">
            <a:extLst>
              <a:ext uri="{FF2B5EF4-FFF2-40B4-BE49-F238E27FC236}">
                <a16:creationId xmlns:a16="http://schemas.microsoft.com/office/drawing/2014/main" id="{39C5F304-CB4E-BF4D-BCD3-578F4028BD94}"/>
              </a:ext>
            </a:extLst>
          </p:cNvPr>
          <p:cNvSpPr>
            <a:spLocks noChangeArrowheads="1"/>
          </p:cNvSpPr>
          <p:nvPr/>
        </p:nvSpPr>
        <p:spPr bwMode="auto">
          <a:xfrm>
            <a:off x="5288522" y="987343"/>
            <a:ext cx="1612210" cy="480641"/>
          </a:xfrm>
          <a:prstGeom prst="roundRect">
            <a:avLst>
              <a:gd name="adj" fmla="val 13387"/>
            </a:avLst>
          </a:prstGeom>
          <a:solidFill>
            <a:srgbClr val="8645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19" name="Freeform 432">
            <a:extLst>
              <a:ext uri="{FF2B5EF4-FFF2-40B4-BE49-F238E27FC236}">
                <a16:creationId xmlns:a16="http://schemas.microsoft.com/office/drawing/2014/main" id="{FE670D2C-8181-0B48-9A68-470ACEB798C2}"/>
              </a:ext>
            </a:extLst>
          </p:cNvPr>
          <p:cNvSpPr>
            <a:spLocks noChangeArrowheads="1"/>
          </p:cNvSpPr>
          <p:nvPr/>
        </p:nvSpPr>
        <p:spPr bwMode="auto">
          <a:xfrm>
            <a:off x="3105035" y="987343"/>
            <a:ext cx="1614956" cy="480641"/>
          </a:xfrm>
          <a:prstGeom prst="roundRect">
            <a:avLst>
              <a:gd name="adj" fmla="val 15073"/>
            </a:avLst>
          </a:prstGeom>
          <a:solidFill>
            <a:srgbClr val="F8F4FF"/>
          </a:solidFill>
          <a:ln>
            <a:noFill/>
          </a:ln>
          <a:effectLst/>
        </p:spPr>
        <p:txBody>
          <a:bodyPr wrap="none" anchor="ctr"/>
          <a:lstStyle/>
          <a:p>
            <a:endParaRPr lang="en-US" dirty="0">
              <a:latin typeface="Poppins" pitchFamily="2" charset="77"/>
            </a:endParaRPr>
          </a:p>
        </p:txBody>
      </p:sp>
      <p:sp>
        <p:nvSpPr>
          <p:cNvPr id="20" name="Freeform 492">
            <a:extLst>
              <a:ext uri="{FF2B5EF4-FFF2-40B4-BE49-F238E27FC236}">
                <a16:creationId xmlns:a16="http://schemas.microsoft.com/office/drawing/2014/main" id="{ED16B395-FC00-A04D-931C-83B027B84F4F}"/>
              </a:ext>
            </a:extLst>
          </p:cNvPr>
          <p:cNvSpPr>
            <a:spLocks noChangeArrowheads="1"/>
          </p:cNvSpPr>
          <p:nvPr/>
        </p:nvSpPr>
        <p:spPr bwMode="auto">
          <a:xfrm>
            <a:off x="3105035" y="2838500"/>
            <a:ext cx="1614956" cy="483388"/>
          </a:xfrm>
          <a:prstGeom prst="roundRect">
            <a:avLst>
              <a:gd name="adj" fmla="val 12968"/>
            </a:avLst>
          </a:prstGeom>
          <a:solidFill>
            <a:srgbClr val="F8F4FF"/>
          </a:solidFill>
          <a:ln>
            <a:noFill/>
          </a:ln>
          <a:effectLst/>
        </p:spPr>
        <p:txBody>
          <a:bodyPr wrap="none" anchor="ctr"/>
          <a:lstStyle/>
          <a:p>
            <a:endParaRPr lang="en-US" dirty="0">
              <a:latin typeface="Poppins" pitchFamily="2" charset="77"/>
            </a:endParaRPr>
          </a:p>
        </p:txBody>
      </p:sp>
      <p:sp>
        <p:nvSpPr>
          <p:cNvPr id="21" name="Freeform 551">
            <a:extLst>
              <a:ext uri="{FF2B5EF4-FFF2-40B4-BE49-F238E27FC236}">
                <a16:creationId xmlns:a16="http://schemas.microsoft.com/office/drawing/2014/main" id="{2ADBC1F1-5FB7-DD4F-9A7A-63E9476EB901}"/>
              </a:ext>
            </a:extLst>
          </p:cNvPr>
          <p:cNvSpPr>
            <a:spLocks noChangeArrowheads="1"/>
          </p:cNvSpPr>
          <p:nvPr/>
        </p:nvSpPr>
        <p:spPr bwMode="auto">
          <a:xfrm>
            <a:off x="7469261" y="2838500"/>
            <a:ext cx="1614956" cy="483388"/>
          </a:xfrm>
          <a:prstGeom prst="roundRect">
            <a:avLst>
              <a:gd name="adj" fmla="val 14025"/>
            </a:avLst>
          </a:prstGeom>
          <a:solidFill>
            <a:srgbClr val="F8F4FF"/>
          </a:solidFill>
          <a:ln>
            <a:noFill/>
          </a:ln>
          <a:effectLst/>
        </p:spPr>
        <p:txBody>
          <a:bodyPr wrap="none" anchor="ctr"/>
          <a:lstStyle/>
          <a:p>
            <a:endParaRPr lang="en-US" dirty="0">
              <a:latin typeface="Poppins" pitchFamily="2" charset="77"/>
            </a:endParaRPr>
          </a:p>
        </p:txBody>
      </p:sp>
      <p:sp>
        <p:nvSpPr>
          <p:cNvPr id="22" name="Freeform 560">
            <a:extLst>
              <a:ext uri="{FF2B5EF4-FFF2-40B4-BE49-F238E27FC236}">
                <a16:creationId xmlns:a16="http://schemas.microsoft.com/office/drawing/2014/main" id="{3A36121D-FAF6-704D-8E88-823274ADD2BA}"/>
              </a:ext>
            </a:extLst>
          </p:cNvPr>
          <p:cNvSpPr>
            <a:spLocks noChangeArrowheads="1"/>
          </p:cNvSpPr>
          <p:nvPr/>
        </p:nvSpPr>
        <p:spPr bwMode="auto">
          <a:xfrm>
            <a:off x="2561224" y="4689656"/>
            <a:ext cx="1614956" cy="483388"/>
          </a:xfrm>
          <a:prstGeom prst="roundRect">
            <a:avLst>
              <a:gd name="adj" fmla="val 13949"/>
            </a:avLst>
          </a:prstGeom>
          <a:solidFill>
            <a:srgbClr val="8645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3" name="Freeform 638">
            <a:extLst>
              <a:ext uri="{FF2B5EF4-FFF2-40B4-BE49-F238E27FC236}">
                <a16:creationId xmlns:a16="http://schemas.microsoft.com/office/drawing/2014/main" id="{9E6158D5-7CE6-F64A-9A87-83EB12FAF0BB}"/>
              </a:ext>
            </a:extLst>
          </p:cNvPr>
          <p:cNvSpPr>
            <a:spLocks noChangeArrowheads="1"/>
          </p:cNvSpPr>
          <p:nvPr/>
        </p:nvSpPr>
        <p:spPr bwMode="auto">
          <a:xfrm>
            <a:off x="8015819" y="4689656"/>
            <a:ext cx="1614956" cy="483388"/>
          </a:xfrm>
          <a:prstGeom prst="roundRect">
            <a:avLst>
              <a:gd name="adj" fmla="val 12862"/>
            </a:avLst>
          </a:prstGeom>
          <a:solidFill>
            <a:srgbClr val="8645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26" name="TextBox 25">
            <a:extLst>
              <a:ext uri="{FF2B5EF4-FFF2-40B4-BE49-F238E27FC236}">
                <a16:creationId xmlns:a16="http://schemas.microsoft.com/office/drawing/2014/main" id="{7C019CDA-B239-2346-831F-53D7D10B014E}"/>
              </a:ext>
            </a:extLst>
          </p:cNvPr>
          <p:cNvSpPr txBox="1"/>
          <p:nvPr/>
        </p:nvSpPr>
        <p:spPr>
          <a:xfrm>
            <a:off x="885396" y="2234714"/>
            <a:ext cx="1702116" cy="104374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27" name="TextBox 26">
            <a:extLst>
              <a:ext uri="{FF2B5EF4-FFF2-40B4-BE49-F238E27FC236}">
                <a16:creationId xmlns:a16="http://schemas.microsoft.com/office/drawing/2014/main" id="{0FDCE905-85EA-C249-B4C3-A995F4116E4A}"/>
              </a:ext>
            </a:extLst>
          </p:cNvPr>
          <p:cNvSpPr txBox="1"/>
          <p:nvPr/>
        </p:nvSpPr>
        <p:spPr>
          <a:xfrm>
            <a:off x="3053564" y="1559015"/>
            <a:ext cx="1702116"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28" name="TextBox 27">
            <a:extLst>
              <a:ext uri="{FF2B5EF4-FFF2-40B4-BE49-F238E27FC236}">
                <a16:creationId xmlns:a16="http://schemas.microsoft.com/office/drawing/2014/main" id="{7DEEAE6E-7C4A-804C-864B-0E45F7286495}"/>
              </a:ext>
            </a:extLst>
          </p:cNvPr>
          <p:cNvSpPr txBox="1"/>
          <p:nvPr/>
        </p:nvSpPr>
        <p:spPr>
          <a:xfrm>
            <a:off x="3228213" y="2975230"/>
            <a:ext cx="1352818" cy="461665"/>
          </a:xfrm>
          <a:prstGeom prst="rect">
            <a:avLst/>
          </a:prstGeom>
          <a:noFill/>
        </p:spPr>
        <p:txBody>
          <a:bodyPr wrap="square" rtlCol="0" anchor="t">
            <a:spAutoFit/>
          </a:bodyPr>
          <a:lstStyle/>
          <a:p>
            <a:pPr algn="ctr"/>
            <a:r>
              <a:rPr lang="en-US" sz="1200" b="1" spc="-10" dirty="0">
                <a:solidFill>
                  <a:srgbClr val="8645FF"/>
                </a:solidFill>
                <a:latin typeface="Poppins" pitchFamily="2" charset="77"/>
                <a:cs typeface="Poppins" pitchFamily="2" charset="77"/>
              </a:rPr>
              <a:t>KEY RESOURCES</a:t>
            </a:r>
          </a:p>
        </p:txBody>
      </p:sp>
      <p:sp>
        <p:nvSpPr>
          <p:cNvPr id="29" name="TextBox 28">
            <a:extLst>
              <a:ext uri="{FF2B5EF4-FFF2-40B4-BE49-F238E27FC236}">
                <a16:creationId xmlns:a16="http://schemas.microsoft.com/office/drawing/2014/main" id="{EE37DC9E-59C6-4A48-8145-9EEE70890ABE}"/>
              </a:ext>
            </a:extLst>
          </p:cNvPr>
          <p:cNvSpPr txBox="1"/>
          <p:nvPr/>
        </p:nvSpPr>
        <p:spPr>
          <a:xfrm>
            <a:off x="3053564" y="3403434"/>
            <a:ext cx="1702116"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30" name="TextBox 29">
            <a:extLst>
              <a:ext uri="{FF2B5EF4-FFF2-40B4-BE49-F238E27FC236}">
                <a16:creationId xmlns:a16="http://schemas.microsoft.com/office/drawing/2014/main" id="{98E9D295-1EC2-414F-8B4F-53D5738C2DEE}"/>
              </a:ext>
            </a:extLst>
          </p:cNvPr>
          <p:cNvSpPr txBox="1"/>
          <p:nvPr/>
        </p:nvSpPr>
        <p:spPr>
          <a:xfrm>
            <a:off x="5246299" y="2234714"/>
            <a:ext cx="1702116" cy="1043747"/>
          </a:xfrm>
          <a:prstGeom prst="rect">
            <a:avLst/>
          </a:prstGeom>
          <a:noFill/>
        </p:spPr>
        <p:txBody>
          <a:bodyPr wrap="square" rtlCol="0" anchor="ctr">
            <a:spAutoFit/>
          </a:bodyPr>
          <a:lstStyle/>
          <a:p>
            <a:pPr algn="ctr">
              <a:lnSpc>
                <a:spcPts val="1450"/>
              </a:lnSpc>
            </a:pPr>
            <a:r>
              <a:rPr lang="en-US" sz="1050" spc="-10" dirty="0">
                <a:solidFill>
                  <a:srgbClr val="F8F4FF"/>
                </a:solidFill>
                <a:latin typeface="Poppins" pitchFamily="2" charset="77"/>
                <a:cs typeface="Poppins" pitchFamily="2" charset="77"/>
              </a:rPr>
              <a:t>Make a big impact with professional slides, charts, infographics and more.</a:t>
            </a:r>
          </a:p>
        </p:txBody>
      </p:sp>
      <p:sp>
        <p:nvSpPr>
          <p:cNvPr id="31" name="TextBox 30">
            <a:extLst>
              <a:ext uri="{FF2B5EF4-FFF2-40B4-BE49-F238E27FC236}">
                <a16:creationId xmlns:a16="http://schemas.microsoft.com/office/drawing/2014/main" id="{1DDC415F-7277-5C48-A918-CE9AA44D08A2}"/>
              </a:ext>
            </a:extLst>
          </p:cNvPr>
          <p:cNvSpPr txBox="1"/>
          <p:nvPr/>
        </p:nvSpPr>
        <p:spPr>
          <a:xfrm>
            <a:off x="7429650" y="1559015"/>
            <a:ext cx="1702116"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32" name="TextBox 31">
            <a:extLst>
              <a:ext uri="{FF2B5EF4-FFF2-40B4-BE49-F238E27FC236}">
                <a16:creationId xmlns:a16="http://schemas.microsoft.com/office/drawing/2014/main" id="{E7EFBC5D-A55A-9B47-A406-2509A5359E6E}"/>
              </a:ext>
            </a:extLst>
          </p:cNvPr>
          <p:cNvSpPr txBox="1"/>
          <p:nvPr/>
        </p:nvSpPr>
        <p:spPr>
          <a:xfrm>
            <a:off x="7429650" y="3403434"/>
            <a:ext cx="1702116" cy="65902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33" name="TextBox 32">
            <a:extLst>
              <a:ext uri="{FF2B5EF4-FFF2-40B4-BE49-F238E27FC236}">
                <a16:creationId xmlns:a16="http://schemas.microsoft.com/office/drawing/2014/main" id="{C14078B8-7E1D-744B-9E99-32A2F2503A24}"/>
              </a:ext>
            </a:extLst>
          </p:cNvPr>
          <p:cNvSpPr txBox="1"/>
          <p:nvPr/>
        </p:nvSpPr>
        <p:spPr>
          <a:xfrm>
            <a:off x="1053943" y="1120940"/>
            <a:ext cx="1352818" cy="276999"/>
          </a:xfrm>
          <a:prstGeom prst="rect">
            <a:avLst/>
          </a:prstGeom>
          <a:noFill/>
        </p:spPr>
        <p:txBody>
          <a:bodyPr wrap="square" rtlCol="0" anchor="t">
            <a:spAutoFit/>
          </a:bodyPr>
          <a:lstStyle/>
          <a:p>
            <a:pPr algn="ctr"/>
            <a:r>
              <a:rPr lang="en-US" sz="1200" b="1" spc="-10" dirty="0">
                <a:solidFill>
                  <a:srgbClr val="8645FF"/>
                </a:solidFill>
                <a:latin typeface="Poppins" pitchFamily="2" charset="77"/>
                <a:cs typeface="Poppins" pitchFamily="2" charset="77"/>
              </a:rPr>
              <a:t>KEY PARTNERS</a:t>
            </a:r>
          </a:p>
        </p:txBody>
      </p:sp>
      <p:sp>
        <p:nvSpPr>
          <p:cNvPr id="34" name="TextBox 33">
            <a:extLst>
              <a:ext uri="{FF2B5EF4-FFF2-40B4-BE49-F238E27FC236}">
                <a16:creationId xmlns:a16="http://schemas.microsoft.com/office/drawing/2014/main" id="{A7B5D61B-2213-E54C-8B3B-E781A629A997}"/>
              </a:ext>
            </a:extLst>
          </p:cNvPr>
          <p:cNvSpPr txBox="1"/>
          <p:nvPr/>
        </p:nvSpPr>
        <p:spPr>
          <a:xfrm>
            <a:off x="3228213" y="1120940"/>
            <a:ext cx="1352818" cy="276999"/>
          </a:xfrm>
          <a:prstGeom prst="rect">
            <a:avLst/>
          </a:prstGeom>
          <a:noFill/>
        </p:spPr>
        <p:txBody>
          <a:bodyPr wrap="square" rtlCol="0" anchor="t">
            <a:spAutoFit/>
          </a:bodyPr>
          <a:lstStyle/>
          <a:p>
            <a:pPr algn="ctr"/>
            <a:r>
              <a:rPr lang="en-US" sz="1200" b="1" spc="-10" dirty="0">
                <a:solidFill>
                  <a:srgbClr val="8645FF"/>
                </a:solidFill>
                <a:latin typeface="Poppins" pitchFamily="2" charset="77"/>
                <a:cs typeface="Poppins" pitchFamily="2" charset="77"/>
              </a:rPr>
              <a:t>KEY ACTIVITIES</a:t>
            </a:r>
          </a:p>
        </p:txBody>
      </p:sp>
      <p:sp>
        <p:nvSpPr>
          <p:cNvPr id="35" name="TextBox 34">
            <a:extLst>
              <a:ext uri="{FF2B5EF4-FFF2-40B4-BE49-F238E27FC236}">
                <a16:creationId xmlns:a16="http://schemas.microsoft.com/office/drawing/2014/main" id="{7947657C-8930-4742-9715-CE6D9C57F3A1}"/>
              </a:ext>
            </a:extLst>
          </p:cNvPr>
          <p:cNvSpPr txBox="1"/>
          <p:nvPr/>
        </p:nvSpPr>
        <p:spPr>
          <a:xfrm>
            <a:off x="5420948" y="1033471"/>
            <a:ext cx="1352818" cy="461665"/>
          </a:xfrm>
          <a:prstGeom prst="rect">
            <a:avLst/>
          </a:prstGeom>
          <a:noFill/>
        </p:spPr>
        <p:txBody>
          <a:bodyPr wrap="square" rtlCol="0" anchor="t">
            <a:spAutoFit/>
          </a:bodyPr>
          <a:lstStyle/>
          <a:p>
            <a:pPr algn="ctr"/>
            <a:r>
              <a:rPr lang="en-US" sz="1200" b="1" spc="-10" dirty="0">
                <a:solidFill>
                  <a:srgbClr val="F8F4FF"/>
                </a:solidFill>
                <a:latin typeface="Poppins" pitchFamily="2" charset="77"/>
                <a:cs typeface="Poppins" pitchFamily="2" charset="77"/>
              </a:rPr>
              <a:t>VALUE</a:t>
            </a:r>
          </a:p>
          <a:p>
            <a:pPr algn="ctr"/>
            <a:r>
              <a:rPr lang="en-US" sz="1200" b="1" spc="-10" dirty="0">
                <a:solidFill>
                  <a:srgbClr val="F8F4FF"/>
                </a:solidFill>
                <a:latin typeface="Poppins" pitchFamily="2" charset="77"/>
                <a:cs typeface="Poppins" pitchFamily="2" charset="77"/>
              </a:rPr>
              <a:t>PROPOSITIONS</a:t>
            </a:r>
          </a:p>
        </p:txBody>
      </p:sp>
      <p:sp>
        <p:nvSpPr>
          <p:cNvPr id="36" name="TextBox 35">
            <a:extLst>
              <a:ext uri="{FF2B5EF4-FFF2-40B4-BE49-F238E27FC236}">
                <a16:creationId xmlns:a16="http://schemas.microsoft.com/office/drawing/2014/main" id="{D2D3B533-18CE-D042-B5AF-BF3084D4D3E9}"/>
              </a:ext>
            </a:extLst>
          </p:cNvPr>
          <p:cNvSpPr txBox="1"/>
          <p:nvPr/>
        </p:nvSpPr>
        <p:spPr>
          <a:xfrm>
            <a:off x="7604299" y="1033471"/>
            <a:ext cx="1352818" cy="461665"/>
          </a:xfrm>
          <a:prstGeom prst="rect">
            <a:avLst/>
          </a:prstGeom>
          <a:noFill/>
        </p:spPr>
        <p:txBody>
          <a:bodyPr wrap="square" rtlCol="0" anchor="t">
            <a:spAutoFit/>
          </a:bodyPr>
          <a:lstStyle/>
          <a:p>
            <a:pPr algn="ctr"/>
            <a:r>
              <a:rPr lang="en-US" sz="1200" b="1" spc="-10" dirty="0">
                <a:solidFill>
                  <a:srgbClr val="8645FF"/>
                </a:solidFill>
                <a:latin typeface="Poppins" pitchFamily="2" charset="77"/>
                <a:cs typeface="Poppins" pitchFamily="2" charset="77"/>
              </a:rPr>
              <a:t>CUSTOMER RELATIONSHIP</a:t>
            </a:r>
          </a:p>
        </p:txBody>
      </p:sp>
      <p:sp>
        <p:nvSpPr>
          <p:cNvPr id="37" name="TextBox 36">
            <a:extLst>
              <a:ext uri="{FF2B5EF4-FFF2-40B4-BE49-F238E27FC236}">
                <a16:creationId xmlns:a16="http://schemas.microsoft.com/office/drawing/2014/main" id="{47D11AF7-E63B-FB44-9AAD-B5FBD49D8978}"/>
              </a:ext>
            </a:extLst>
          </p:cNvPr>
          <p:cNvSpPr txBox="1"/>
          <p:nvPr/>
        </p:nvSpPr>
        <p:spPr>
          <a:xfrm>
            <a:off x="9785239" y="1033471"/>
            <a:ext cx="1352818" cy="461665"/>
          </a:xfrm>
          <a:prstGeom prst="rect">
            <a:avLst/>
          </a:prstGeom>
          <a:noFill/>
        </p:spPr>
        <p:txBody>
          <a:bodyPr wrap="square" rtlCol="0" anchor="t">
            <a:spAutoFit/>
          </a:bodyPr>
          <a:lstStyle/>
          <a:p>
            <a:pPr algn="ctr"/>
            <a:r>
              <a:rPr lang="en-US" sz="1200" b="1" spc="-10" dirty="0">
                <a:solidFill>
                  <a:srgbClr val="8645FF"/>
                </a:solidFill>
                <a:latin typeface="Poppins" pitchFamily="2" charset="77"/>
                <a:cs typeface="Poppins" pitchFamily="2" charset="77"/>
              </a:rPr>
              <a:t>CUSTOMER</a:t>
            </a:r>
          </a:p>
          <a:p>
            <a:pPr algn="ctr"/>
            <a:r>
              <a:rPr lang="en-US" sz="1200" b="1" spc="-10" dirty="0">
                <a:solidFill>
                  <a:srgbClr val="8645FF"/>
                </a:solidFill>
                <a:latin typeface="Poppins" pitchFamily="2" charset="77"/>
                <a:cs typeface="Poppins" pitchFamily="2" charset="77"/>
              </a:rPr>
              <a:t>SEGMENTS</a:t>
            </a:r>
          </a:p>
        </p:txBody>
      </p:sp>
      <p:sp>
        <p:nvSpPr>
          <p:cNvPr id="38" name="TextBox 37">
            <a:extLst>
              <a:ext uri="{FF2B5EF4-FFF2-40B4-BE49-F238E27FC236}">
                <a16:creationId xmlns:a16="http://schemas.microsoft.com/office/drawing/2014/main" id="{FA4967B6-C410-0D42-9EDE-D4331CF0D880}"/>
              </a:ext>
            </a:extLst>
          </p:cNvPr>
          <p:cNvSpPr txBox="1"/>
          <p:nvPr/>
        </p:nvSpPr>
        <p:spPr>
          <a:xfrm>
            <a:off x="9604488" y="2234714"/>
            <a:ext cx="1702116" cy="104374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39" name="TextBox 38">
            <a:extLst>
              <a:ext uri="{FF2B5EF4-FFF2-40B4-BE49-F238E27FC236}">
                <a16:creationId xmlns:a16="http://schemas.microsoft.com/office/drawing/2014/main" id="{FDDC4169-EABA-D540-8B23-86BB17AD69BC}"/>
              </a:ext>
            </a:extLst>
          </p:cNvPr>
          <p:cNvSpPr txBox="1"/>
          <p:nvPr/>
        </p:nvSpPr>
        <p:spPr>
          <a:xfrm>
            <a:off x="2624402" y="4824816"/>
            <a:ext cx="1485360" cy="461665"/>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COST STRUCTURE</a:t>
            </a:r>
          </a:p>
        </p:txBody>
      </p:sp>
      <p:sp>
        <p:nvSpPr>
          <p:cNvPr id="40" name="TextBox 39">
            <a:extLst>
              <a:ext uri="{FF2B5EF4-FFF2-40B4-BE49-F238E27FC236}">
                <a16:creationId xmlns:a16="http://schemas.microsoft.com/office/drawing/2014/main" id="{585F129A-2956-724C-9903-267F037D4CC4}"/>
              </a:ext>
            </a:extLst>
          </p:cNvPr>
          <p:cNvSpPr txBox="1"/>
          <p:nvPr/>
        </p:nvSpPr>
        <p:spPr>
          <a:xfrm>
            <a:off x="1590598" y="5385211"/>
            <a:ext cx="3552967" cy="466666"/>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41" name="TextBox 40">
            <a:extLst>
              <a:ext uri="{FF2B5EF4-FFF2-40B4-BE49-F238E27FC236}">
                <a16:creationId xmlns:a16="http://schemas.microsoft.com/office/drawing/2014/main" id="{78653690-7D85-6A49-8C43-913DF5FC8DE4}"/>
              </a:ext>
            </a:extLst>
          </p:cNvPr>
          <p:cNvSpPr txBox="1"/>
          <p:nvPr/>
        </p:nvSpPr>
        <p:spPr>
          <a:xfrm>
            <a:off x="8080351" y="4732483"/>
            <a:ext cx="1485360" cy="461665"/>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REVENUE SOURCES</a:t>
            </a:r>
          </a:p>
        </p:txBody>
      </p:sp>
      <p:sp>
        <p:nvSpPr>
          <p:cNvPr id="42" name="TextBox 41">
            <a:extLst>
              <a:ext uri="{FF2B5EF4-FFF2-40B4-BE49-F238E27FC236}">
                <a16:creationId xmlns:a16="http://schemas.microsoft.com/office/drawing/2014/main" id="{61D7A95A-DD8B-BE48-BD89-B9BC54D30267}"/>
              </a:ext>
            </a:extLst>
          </p:cNvPr>
          <p:cNvSpPr txBox="1"/>
          <p:nvPr/>
        </p:nvSpPr>
        <p:spPr>
          <a:xfrm>
            <a:off x="7046548" y="5385211"/>
            <a:ext cx="3552967" cy="466666"/>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43" name="TextBox 42">
            <a:extLst>
              <a:ext uri="{FF2B5EF4-FFF2-40B4-BE49-F238E27FC236}">
                <a16:creationId xmlns:a16="http://schemas.microsoft.com/office/drawing/2014/main" id="{A16099C8-66FA-1A41-9CC0-DDF85963DAA6}"/>
              </a:ext>
            </a:extLst>
          </p:cNvPr>
          <p:cNvSpPr txBox="1"/>
          <p:nvPr/>
        </p:nvSpPr>
        <p:spPr>
          <a:xfrm>
            <a:off x="7598197" y="2975230"/>
            <a:ext cx="1365022" cy="276999"/>
          </a:xfrm>
          <a:prstGeom prst="rect">
            <a:avLst/>
          </a:prstGeom>
          <a:noFill/>
        </p:spPr>
        <p:txBody>
          <a:bodyPr wrap="square" rtlCol="0" anchor="t">
            <a:spAutoFit/>
          </a:bodyPr>
          <a:lstStyle/>
          <a:p>
            <a:pPr algn="ctr"/>
            <a:r>
              <a:rPr lang="es-SV" sz="1200" b="1" spc="-10" dirty="0">
                <a:solidFill>
                  <a:srgbClr val="8645FF"/>
                </a:solidFill>
                <a:latin typeface="Poppins" pitchFamily="2" charset="77"/>
                <a:cs typeface="Poppins" pitchFamily="2" charset="77"/>
              </a:rPr>
              <a:t>CHANNELS</a:t>
            </a:r>
            <a:endParaRPr lang="en-US" sz="1200" b="1" spc="-10" dirty="0">
              <a:solidFill>
                <a:srgbClr val="8645FF"/>
              </a:solidFill>
              <a:latin typeface="Poppins" pitchFamily="2" charset="77"/>
              <a:cs typeface="Poppins" pitchFamily="2" charset="77"/>
            </a:endParaRPr>
          </a:p>
        </p:txBody>
      </p:sp>
    </p:spTree>
    <p:extLst>
      <p:ext uri="{BB962C8B-B14F-4D97-AF65-F5344CB8AC3E}">
        <p14:creationId xmlns:p14="http://schemas.microsoft.com/office/powerpoint/2010/main" val="4234488154"/>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Freeform 2">
            <a:extLst>
              <a:ext uri="{FF2B5EF4-FFF2-40B4-BE49-F238E27FC236}">
                <a16:creationId xmlns:a16="http://schemas.microsoft.com/office/drawing/2014/main" id="{0817F696-10E8-BA4C-8EBF-6DAE466A42D7}"/>
              </a:ext>
            </a:extLst>
          </p:cNvPr>
          <p:cNvSpPr>
            <a:spLocks noChangeArrowheads="1"/>
          </p:cNvSpPr>
          <p:nvPr/>
        </p:nvSpPr>
        <p:spPr bwMode="auto">
          <a:xfrm>
            <a:off x="2737002" y="1340"/>
            <a:ext cx="9453534" cy="6855322"/>
          </a:xfrm>
          <a:custGeom>
            <a:avLst/>
            <a:gdLst>
              <a:gd name="T0" fmla="*/ 0 w 15180"/>
              <a:gd name="T1" fmla="*/ 11007 h 11008"/>
              <a:gd name="T2" fmla="*/ 15179 w 15180"/>
              <a:gd name="T3" fmla="*/ 11007 h 11008"/>
              <a:gd name="T4" fmla="*/ 15179 w 15180"/>
              <a:gd name="T5" fmla="*/ 0 h 11008"/>
              <a:gd name="T6" fmla="*/ 0 w 15180"/>
              <a:gd name="T7" fmla="*/ 0 h 11008"/>
              <a:gd name="T8" fmla="*/ 0 w 15180"/>
              <a:gd name="T9" fmla="*/ 11007 h 11008"/>
            </a:gdLst>
            <a:ahLst/>
            <a:cxnLst>
              <a:cxn ang="0">
                <a:pos x="T0" y="T1"/>
              </a:cxn>
              <a:cxn ang="0">
                <a:pos x="T2" y="T3"/>
              </a:cxn>
              <a:cxn ang="0">
                <a:pos x="T4" y="T5"/>
              </a:cxn>
              <a:cxn ang="0">
                <a:pos x="T6" y="T7"/>
              </a:cxn>
              <a:cxn ang="0">
                <a:pos x="T8" y="T9"/>
              </a:cxn>
            </a:cxnLst>
            <a:rect l="0" t="0" r="r" b="b"/>
            <a:pathLst>
              <a:path w="15180" h="11008">
                <a:moveTo>
                  <a:pt x="0" y="11007"/>
                </a:moveTo>
                <a:lnTo>
                  <a:pt x="15179" y="11007"/>
                </a:lnTo>
                <a:lnTo>
                  <a:pt x="15179" y="0"/>
                </a:lnTo>
                <a:lnTo>
                  <a:pt x="0" y="0"/>
                </a:lnTo>
                <a:lnTo>
                  <a:pt x="0" y="11007"/>
                </a:lnTo>
              </a:path>
            </a:pathLst>
          </a:custGeom>
          <a:solidFill>
            <a:srgbClr val="F4F9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1" name="Freeform 3">
            <a:extLst>
              <a:ext uri="{FF2B5EF4-FFF2-40B4-BE49-F238E27FC236}">
                <a16:creationId xmlns:a16="http://schemas.microsoft.com/office/drawing/2014/main" id="{913EBC2A-1BEC-DB4F-A65F-2200138EBFB2}"/>
              </a:ext>
            </a:extLst>
          </p:cNvPr>
          <p:cNvSpPr>
            <a:spLocks noChangeArrowheads="1"/>
          </p:cNvSpPr>
          <p:nvPr/>
        </p:nvSpPr>
        <p:spPr bwMode="auto">
          <a:xfrm>
            <a:off x="1465" y="1341"/>
            <a:ext cx="12189071" cy="3463366"/>
          </a:xfrm>
          <a:custGeom>
            <a:avLst/>
            <a:gdLst>
              <a:gd name="T0" fmla="*/ 0 w 19570"/>
              <a:gd name="T1" fmla="*/ 5560 h 5561"/>
              <a:gd name="T2" fmla="*/ 19569 w 19570"/>
              <a:gd name="T3" fmla="*/ 5560 h 5561"/>
              <a:gd name="T4" fmla="*/ 19569 w 19570"/>
              <a:gd name="T5" fmla="*/ 0 h 5561"/>
              <a:gd name="T6" fmla="*/ 0 w 19570"/>
              <a:gd name="T7" fmla="*/ 0 h 5561"/>
              <a:gd name="T8" fmla="*/ 0 w 19570"/>
              <a:gd name="T9" fmla="*/ 5560 h 5561"/>
            </a:gdLst>
            <a:ahLst/>
            <a:cxnLst>
              <a:cxn ang="0">
                <a:pos x="T0" y="T1"/>
              </a:cxn>
              <a:cxn ang="0">
                <a:pos x="T2" y="T3"/>
              </a:cxn>
              <a:cxn ang="0">
                <a:pos x="T4" y="T5"/>
              </a:cxn>
              <a:cxn ang="0">
                <a:pos x="T6" y="T7"/>
              </a:cxn>
              <a:cxn ang="0">
                <a:pos x="T8" y="T9"/>
              </a:cxn>
            </a:cxnLst>
            <a:rect l="0" t="0" r="r" b="b"/>
            <a:pathLst>
              <a:path w="19570" h="5561">
                <a:moveTo>
                  <a:pt x="0" y="5560"/>
                </a:moveTo>
                <a:lnTo>
                  <a:pt x="19569" y="5560"/>
                </a:lnTo>
                <a:lnTo>
                  <a:pt x="19569" y="0"/>
                </a:lnTo>
                <a:lnTo>
                  <a:pt x="0" y="0"/>
                </a:lnTo>
                <a:lnTo>
                  <a:pt x="0" y="5560"/>
                </a:lnTo>
              </a:path>
            </a:pathLst>
          </a:custGeom>
          <a:solidFill>
            <a:srgbClr val="4045E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2" name="Freeform 4">
            <a:extLst>
              <a:ext uri="{FF2B5EF4-FFF2-40B4-BE49-F238E27FC236}">
                <a16:creationId xmlns:a16="http://schemas.microsoft.com/office/drawing/2014/main" id="{FEAF35D3-90E7-C04D-B720-66269CE8D41B}"/>
              </a:ext>
            </a:extLst>
          </p:cNvPr>
          <p:cNvSpPr>
            <a:spLocks noChangeArrowheads="1"/>
          </p:cNvSpPr>
          <p:nvPr/>
        </p:nvSpPr>
        <p:spPr bwMode="auto">
          <a:xfrm>
            <a:off x="3113275" y="4524865"/>
            <a:ext cx="4290069" cy="1958271"/>
          </a:xfrm>
          <a:prstGeom prst="round2DiagRect">
            <a:avLst>
              <a:gd name="adj1" fmla="val 0"/>
              <a:gd name="adj2" fmla="val 7726"/>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3" name="Freeform 5">
            <a:extLst>
              <a:ext uri="{FF2B5EF4-FFF2-40B4-BE49-F238E27FC236}">
                <a16:creationId xmlns:a16="http://schemas.microsoft.com/office/drawing/2014/main" id="{AB87C165-3381-564D-B36E-17D621E05E4F}"/>
              </a:ext>
            </a:extLst>
          </p:cNvPr>
          <p:cNvSpPr>
            <a:spLocks noChangeArrowheads="1"/>
          </p:cNvSpPr>
          <p:nvPr/>
        </p:nvSpPr>
        <p:spPr bwMode="auto">
          <a:xfrm>
            <a:off x="7524192" y="4524865"/>
            <a:ext cx="4290069" cy="1958271"/>
          </a:xfrm>
          <a:prstGeom prst="round2DiagRect">
            <a:avLst>
              <a:gd name="adj1" fmla="val 0"/>
              <a:gd name="adj2" fmla="val 8062"/>
            </a:avLst>
          </a:prstGeom>
          <a:solidFill>
            <a:srgbClr val="4CB6C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4" name="Freeform 6">
            <a:extLst>
              <a:ext uri="{FF2B5EF4-FFF2-40B4-BE49-F238E27FC236}">
                <a16:creationId xmlns:a16="http://schemas.microsoft.com/office/drawing/2014/main" id="{3C84D5E2-D830-5745-8800-75802E268A9B}"/>
              </a:ext>
            </a:extLst>
          </p:cNvPr>
          <p:cNvSpPr>
            <a:spLocks noChangeArrowheads="1"/>
          </p:cNvSpPr>
          <p:nvPr/>
        </p:nvSpPr>
        <p:spPr bwMode="auto">
          <a:xfrm>
            <a:off x="248651" y="811567"/>
            <a:ext cx="2241164" cy="3433154"/>
          </a:xfrm>
          <a:custGeom>
            <a:avLst/>
            <a:gdLst>
              <a:gd name="T0" fmla="*/ 0 w 3599"/>
              <a:gd name="T1" fmla="*/ 5257 h 5512"/>
              <a:gd name="T2" fmla="*/ 0 w 3599"/>
              <a:gd name="T3" fmla="*/ 0 h 5512"/>
              <a:gd name="T4" fmla="*/ 3343 w 3599"/>
              <a:gd name="T5" fmla="*/ 0 h 5512"/>
              <a:gd name="T6" fmla="*/ 3343 w 3599"/>
              <a:gd name="T7" fmla="*/ 0 h 5512"/>
              <a:gd name="T8" fmla="*/ 3598 w 3599"/>
              <a:gd name="T9" fmla="*/ 255 h 5512"/>
              <a:gd name="T10" fmla="*/ 3598 w 3599"/>
              <a:gd name="T11" fmla="*/ 5511 h 5512"/>
              <a:gd name="T12" fmla="*/ 255 w 3599"/>
              <a:gd name="T13" fmla="*/ 5511 h 5512"/>
              <a:gd name="T14" fmla="*/ 255 w 3599"/>
              <a:gd name="T15" fmla="*/ 5511 h 5512"/>
              <a:gd name="T16" fmla="*/ 0 w 3599"/>
              <a:gd name="T17" fmla="*/ 5257 h 5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99" h="5512">
                <a:moveTo>
                  <a:pt x="0" y="5257"/>
                </a:moveTo>
                <a:lnTo>
                  <a:pt x="0" y="0"/>
                </a:lnTo>
                <a:lnTo>
                  <a:pt x="3343" y="0"/>
                </a:lnTo>
                <a:lnTo>
                  <a:pt x="3343" y="0"/>
                </a:lnTo>
                <a:cubicBezTo>
                  <a:pt x="3484" y="0"/>
                  <a:pt x="3598" y="114"/>
                  <a:pt x="3598" y="255"/>
                </a:cubicBezTo>
                <a:lnTo>
                  <a:pt x="3598" y="5511"/>
                </a:lnTo>
                <a:lnTo>
                  <a:pt x="255" y="5511"/>
                </a:lnTo>
                <a:lnTo>
                  <a:pt x="255" y="5511"/>
                </a:lnTo>
                <a:cubicBezTo>
                  <a:pt x="115" y="5511"/>
                  <a:pt x="0" y="5397"/>
                  <a:pt x="0" y="5257"/>
                </a:cubicBezTo>
              </a:path>
            </a:pathLst>
          </a:custGeom>
          <a:solidFill>
            <a:schemeClr val="bg2">
              <a:lumMod val="95000"/>
            </a:schemeClr>
          </a:solidFill>
          <a:ln>
            <a:noFill/>
          </a:ln>
          <a:effectLst/>
        </p:spPr>
        <p:txBody>
          <a:bodyPr wrap="none" anchor="ctr"/>
          <a:lstStyle/>
          <a:p>
            <a:endParaRPr lang="en-US" dirty="0">
              <a:latin typeface="Poppins" pitchFamily="2" charset="77"/>
            </a:endParaRPr>
          </a:p>
        </p:txBody>
      </p:sp>
      <p:sp>
        <p:nvSpPr>
          <p:cNvPr id="35" name="Freeform 7">
            <a:extLst>
              <a:ext uri="{FF2B5EF4-FFF2-40B4-BE49-F238E27FC236}">
                <a16:creationId xmlns:a16="http://schemas.microsoft.com/office/drawing/2014/main" id="{8BA3BDA1-A056-5946-AEFF-542E24C74ABE}"/>
              </a:ext>
            </a:extLst>
          </p:cNvPr>
          <p:cNvSpPr>
            <a:spLocks noChangeArrowheads="1"/>
          </p:cNvSpPr>
          <p:nvPr/>
        </p:nvSpPr>
        <p:spPr bwMode="auto">
          <a:xfrm>
            <a:off x="6642558" y="380361"/>
            <a:ext cx="1642421" cy="4029151"/>
          </a:xfrm>
          <a:prstGeom prst="round2DiagRect">
            <a:avLst>
              <a:gd name="adj1" fmla="val 0"/>
              <a:gd name="adj2" fmla="val 10013"/>
            </a:avLst>
          </a:prstGeom>
          <a:solidFill>
            <a:srgbClr val="4CB6CA"/>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6" name="Freeform 8">
            <a:extLst>
              <a:ext uri="{FF2B5EF4-FFF2-40B4-BE49-F238E27FC236}">
                <a16:creationId xmlns:a16="http://schemas.microsoft.com/office/drawing/2014/main" id="{174A9C9B-24F8-0F40-95A4-4DAFF0ED49A6}"/>
              </a:ext>
            </a:extLst>
          </p:cNvPr>
          <p:cNvSpPr>
            <a:spLocks noChangeArrowheads="1"/>
          </p:cNvSpPr>
          <p:nvPr/>
        </p:nvSpPr>
        <p:spPr bwMode="auto">
          <a:xfrm>
            <a:off x="4876543" y="2451238"/>
            <a:ext cx="1642421" cy="1958272"/>
          </a:xfrm>
          <a:prstGeom prst="round2DiagRect">
            <a:avLst>
              <a:gd name="adj1" fmla="val 0"/>
              <a:gd name="adj2" fmla="val 9813"/>
            </a:avLst>
          </a:prstGeom>
          <a:solidFill>
            <a:srgbClr val="EAE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7" name="Freeform 9">
            <a:extLst>
              <a:ext uri="{FF2B5EF4-FFF2-40B4-BE49-F238E27FC236}">
                <a16:creationId xmlns:a16="http://schemas.microsoft.com/office/drawing/2014/main" id="{8FC62EF6-87A9-1947-A371-81D27EFD8520}"/>
              </a:ext>
            </a:extLst>
          </p:cNvPr>
          <p:cNvSpPr>
            <a:spLocks noChangeArrowheads="1"/>
          </p:cNvSpPr>
          <p:nvPr/>
        </p:nvSpPr>
        <p:spPr bwMode="auto">
          <a:xfrm>
            <a:off x="8405827" y="2451238"/>
            <a:ext cx="1642421" cy="1958272"/>
          </a:xfrm>
          <a:prstGeom prst="round2DiagRect">
            <a:avLst>
              <a:gd name="adj1" fmla="val 0"/>
              <a:gd name="adj2" fmla="val 9613"/>
            </a:avLst>
          </a:prstGeom>
          <a:solidFill>
            <a:srgbClr val="EAE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8" name="Freeform 10">
            <a:extLst>
              <a:ext uri="{FF2B5EF4-FFF2-40B4-BE49-F238E27FC236}">
                <a16:creationId xmlns:a16="http://schemas.microsoft.com/office/drawing/2014/main" id="{2BF90649-26A4-7348-8925-5DBB55218B81}"/>
              </a:ext>
            </a:extLst>
          </p:cNvPr>
          <p:cNvSpPr>
            <a:spLocks noChangeArrowheads="1"/>
          </p:cNvSpPr>
          <p:nvPr/>
        </p:nvSpPr>
        <p:spPr bwMode="auto">
          <a:xfrm>
            <a:off x="4876543" y="380360"/>
            <a:ext cx="1642421" cy="1958272"/>
          </a:xfrm>
          <a:prstGeom prst="round2DiagRect">
            <a:avLst>
              <a:gd name="adj1" fmla="val 0"/>
              <a:gd name="adj2" fmla="val 9813"/>
            </a:avLst>
          </a:prstGeom>
          <a:solidFill>
            <a:srgbClr val="EAE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39" name="Freeform 11">
            <a:extLst>
              <a:ext uri="{FF2B5EF4-FFF2-40B4-BE49-F238E27FC236}">
                <a16:creationId xmlns:a16="http://schemas.microsoft.com/office/drawing/2014/main" id="{465FB3D9-6997-AE42-9E6D-7317454F0D0A}"/>
              </a:ext>
            </a:extLst>
          </p:cNvPr>
          <p:cNvSpPr>
            <a:spLocks noChangeArrowheads="1"/>
          </p:cNvSpPr>
          <p:nvPr/>
        </p:nvSpPr>
        <p:spPr bwMode="auto">
          <a:xfrm>
            <a:off x="8405827" y="380360"/>
            <a:ext cx="1642421" cy="1958272"/>
          </a:xfrm>
          <a:prstGeom prst="round2DiagRect">
            <a:avLst>
              <a:gd name="adj1" fmla="val 0"/>
              <a:gd name="adj2" fmla="val 9813"/>
            </a:avLst>
          </a:prstGeom>
          <a:solidFill>
            <a:srgbClr val="EAECE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0" name="Freeform 12">
            <a:extLst>
              <a:ext uri="{FF2B5EF4-FFF2-40B4-BE49-F238E27FC236}">
                <a16:creationId xmlns:a16="http://schemas.microsoft.com/office/drawing/2014/main" id="{A04CC778-72B2-DF45-99D3-E9A24813D3B5}"/>
              </a:ext>
            </a:extLst>
          </p:cNvPr>
          <p:cNvSpPr>
            <a:spLocks noChangeArrowheads="1"/>
          </p:cNvSpPr>
          <p:nvPr/>
        </p:nvSpPr>
        <p:spPr bwMode="auto">
          <a:xfrm>
            <a:off x="3113275" y="380361"/>
            <a:ext cx="1642421" cy="4029151"/>
          </a:xfrm>
          <a:prstGeom prst="round2DiagRect">
            <a:avLst>
              <a:gd name="adj1" fmla="val 0"/>
              <a:gd name="adj2" fmla="val 10214"/>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1" name="Freeform 13">
            <a:extLst>
              <a:ext uri="{FF2B5EF4-FFF2-40B4-BE49-F238E27FC236}">
                <a16:creationId xmlns:a16="http://schemas.microsoft.com/office/drawing/2014/main" id="{2EF5A863-1B38-9D4B-897A-342389374AFA}"/>
              </a:ext>
            </a:extLst>
          </p:cNvPr>
          <p:cNvSpPr>
            <a:spLocks noChangeArrowheads="1"/>
          </p:cNvSpPr>
          <p:nvPr/>
        </p:nvSpPr>
        <p:spPr bwMode="auto">
          <a:xfrm>
            <a:off x="10171840" y="380361"/>
            <a:ext cx="1642421" cy="4029151"/>
          </a:xfrm>
          <a:prstGeom prst="round2DiagRect">
            <a:avLst>
              <a:gd name="adj1" fmla="val 0"/>
              <a:gd name="adj2" fmla="val 9813"/>
            </a:avLst>
          </a:prstGeom>
          <a:solidFill>
            <a:srgbClr val="FFFFFF"/>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dirty="0">
              <a:latin typeface="Poppins" pitchFamily="2" charset="77"/>
            </a:endParaRPr>
          </a:p>
        </p:txBody>
      </p:sp>
      <p:sp>
        <p:nvSpPr>
          <p:cNvPr id="4" name="TextBox 3">
            <a:extLst>
              <a:ext uri="{FF2B5EF4-FFF2-40B4-BE49-F238E27FC236}">
                <a16:creationId xmlns:a16="http://schemas.microsoft.com/office/drawing/2014/main" id="{F5021B50-2D48-7D4D-96E9-A1B31E9380AF}"/>
              </a:ext>
            </a:extLst>
          </p:cNvPr>
          <p:cNvSpPr txBox="1"/>
          <p:nvPr/>
        </p:nvSpPr>
        <p:spPr>
          <a:xfrm>
            <a:off x="3250212" y="1842089"/>
            <a:ext cx="1365022" cy="1236108"/>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5" name="TextBox 4">
            <a:extLst>
              <a:ext uri="{FF2B5EF4-FFF2-40B4-BE49-F238E27FC236}">
                <a16:creationId xmlns:a16="http://schemas.microsoft.com/office/drawing/2014/main" id="{2EDBAEE0-23E9-3445-95C0-2AD5BBB94452}"/>
              </a:ext>
            </a:extLst>
          </p:cNvPr>
          <p:cNvSpPr txBox="1"/>
          <p:nvPr/>
        </p:nvSpPr>
        <p:spPr>
          <a:xfrm>
            <a:off x="5011702" y="1047589"/>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6" name="TextBox 5">
            <a:extLst>
              <a:ext uri="{FF2B5EF4-FFF2-40B4-BE49-F238E27FC236}">
                <a16:creationId xmlns:a16="http://schemas.microsoft.com/office/drawing/2014/main" id="{78577108-B96A-3849-89F6-B5320B8501A5}"/>
              </a:ext>
            </a:extLst>
          </p:cNvPr>
          <p:cNvSpPr txBox="1"/>
          <p:nvPr/>
        </p:nvSpPr>
        <p:spPr>
          <a:xfrm>
            <a:off x="5017804" y="2589168"/>
            <a:ext cx="1352818"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RESOURCES</a:t>
            </a:r>
          </a:p>
        </p:txBody>
      </p:sp>
      <p:sp>
        <p:nvSpPr>
          <p:cNvPr id="7" name="TextBox 6">
            <a:extLst>
              <a:ext uri="{FF2B5EF4-FFF2-40B4-BE49-F238E27FC236}">
                <a16:creationId xmlns:a16="http://schemas.microsoft.com/office/drawing/2014/main" id="{62CDCF4B-F1C5-6340-93FC-B3FD68162E38}"/>
              </a:ext>
            </a:extLst>
          </p:cNvPr>
          <p:cNvSpPr txBox="1"/>
          <p:nvPr/>
        </p:nvSpPr>
        <p:spPr>
          <a:xfrm>
            <a:off x="5011702" y="3120608"/>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8" name="TextBox 7">
            <a:extLst>
              <a:ext uri="{FF2B5EF4-FFF2-40B4-BE49-F238E27FC236}">
                <a16:creationId xmlns:a16="http://schemas.microsoft.com/office/drawing/2014/main" id="{9B46ABCA-10E4-5C47-9189-08D65B1D4323}"/>
              </a:ext>
            </a:extLst>
          </p:cNvPr>
          <p:cNvSpPr txBox="1"/>
          <p:nvPr/>
        </p:nvSpPr>
        <p:spPr>
          <a:xfrm>
            <a:off x="6781280" y="1844885"/>
            <a:ext cx="1365022" cy="1236108"/>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9" name="TextBox 8">
            <a:extLst>
              <a:ext uri="{FF2B5EF4-FFF2-40B4-BE49-F238E27FC236}">
                <a16:creationId xmlns:a16="http://schemas.microsoft.com/office/drawing/2014/main" id="{CCA1C0AF-C29F-1240-8E72-69C3A1CB8AC0}"/>
              </a:ext>
            </a:extLst>
          </p:cNvPr>
          <p:cNvSpPr txBox="1"/>
          <p:nvPr/>
        </p:nvSpPr>
        <p:spPr>
          <a:xfrm>
            <a:off x="8542405" y="1133738"/>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0" name="TextBox 9">
            <a:extLst>
              <a:ext uri="{FF2B5EF4-FFF2-40B4-BE49-F238E27FC236}">
                <a16:creationId xmlns:a16="http://schemas.microsoft.com/office/drawing/2014/main" id="{EE64948D-F4CC-1B4A-AA25-89A3EAD12C76}"/>
              </a:ext>
            </a:extLst>
          </p:cNvPr>
          <p:cNvSpPr txBox="1"/>
          <p:nvPr/>
        </p:nvSpPr>
        <p:spPr>
          <a:xfrm>
            <a:off x="8542405" y="3120608"/>
            <a:ext cx="1365022" cy="851387"/>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and charts.</a:t>
            </a:r>
          </a:p>
        </p:txBody>
      </p:sp>
      <p:sp>
        <p:nvSpPr>
          <p:cNvPr id="11" name="TextBox 10">
            <a:extLst>
              <a:ext uri="{FF2B5EF4-FFF2-40B4-BE49-F238E27FC236}">
                <a16:creationId xmlns:a16="http://schemas.microsoft.com/office/drawing/2014/main" id="{A49183E4-2F35-9A41-ADC5-10FEA09A5DDC}"/>
              </a:ext>
            </a:extLst>
          </p:cNvPr>
          <p:cNvSpPr txBox="1"/>
          <p:nvPr/>
        </p:nvSpPr>
        <p:spPr>
          <a:xfrm>
            <a:off x="3250212" y="522716"/>
            <a:ext cx="1352818"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PARTNERS</a:t>
            </a:r>
          </a:p>
        </p:txBody>
      </p:sp>
      <p:sp>
        <p:nvSpPr>
          <p:cNvPr id="12" name="TextBox 11">
            <a:extLst>
              <a:ext uri="{FF2B5EF4-FFF2-40B4-BE49-F238E27FC236}">
                <a16:creationId xmlns:a16="http://schemas.microsoft.com/office/drawing/2014/main" id="{6EECB93A-BD16-9D43-8487-B093BA0AFD73}"/>
              </a:ext>
            </a:extLst>
          </p:cNvPr>
          <p:cNvSpPr txBox="1"/>
          <p:nvPr/>
        </p:nvSpPr>
        <p:spPr>
          <a:xfrm>
            <a:off x="5017804" y="521690"/>
            <a:ext cx="1352818"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KEY ACTIVITIES</a:t>
            </a:r>
          </a:p>
        </p:txBody>
      </p:sp>
      <p:sp>
        <p:nvSpPr>
          <p:cNvPr id="13" name="TextBox 12">
            <a:extLst>
              <a:ext uri="{FF2B5EF4-FFF2-40B4-BE49-F238E27FC236}">
                <a16:creationId xmlns:a16="http://schemas.microsoft.com/office/drawing/2014/main" id="{26C370E3-0BA5-1F4E-890B-27C6A05E88B8}"/>
              </a:ext>
            </a:extLst>
          </p:cNvPr>
          <p:cNvSpPr txBox="1"/>
          <p:nvPr/>
        </p:nvSpPr>
        <p:spPr>
          <a:xfrm>
            <a:off x="6787382" y="520949"/>
            <a:ext cx="1352818" cy="461665"/>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VALUE</a:t>
            </a:r>
          </a:p>
          <a:p>
            <a:pPr algn="ctr"/>
            <a:r>
              <a:rPr lang="en-US" sz="1200" b="1" spc="-10" dirty="0">
                <a:solidFill>
                  <a:srgbClr val="FFFFFF"/>
                </a:solidFill>
                <a:latin typeface="Poppins" pitchFamily="2" charset="77"/>
                <a:cs typeface="Poppins" pitchFamily="2" charset="77"/>
              </a:rPr>
              <a:t>PROPOSITIONS</a:t>
            </a:r>
          </a:p>
        </p:txBody>
      </p:sp>
      <p:sp>
        <p:nvSpPr>
          <p:cNvPr id="14" name="TextBox 13">
            <a:extLst>
              <a:ext uri="{FF2B5EF4-FFF2-40B4-BE49-F238E27FC236}">
                <a16:creationId xmlns:a16="http://schemas.microsoft.com/office/drawing/2014/main" id="{2A976AA8-62FF-1244-9601-E2883609429A}"/>
              </a:ext>
            </a:extLst>
          </p:cNvPr>
          <p:cNvSpPr txBox="1"/>
          <p:nvPr/>
        </p:nvSpPr>
        <p:spPr>
          <a:xfrm>
            <a:off x="8548352" y="520949"/>
            <a:ext cx="1352818"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 RELATIONSHIP</a:t>
            </a:r>
          </a:p>
        </p:txBody>
      </p:sp>
      <p:sp>
        <p:nvSpPr>
          <p:cNvPr id="15" name="TextBox 14">
            <a:extLst>
              <a:ext uri="{FF2B5EF4-FFF2-40B4-BE49-F238E27FC236}">
                <a16:creationId xmlns:a16="http://schemas.microsoft.com/office/drawing/2014/main" id="{5D0EA146-3E49-FA43-A85D-2BFBAA585AD7}"/>
              </a:ext>
            </a:extLst>
          </p:cNvPr>
          <p:cNvSpPr txBox="1"/>
          <p:nvPr/>
        </p:nvSpPr>
        <p:spPr>
          <a:xfrm>
            <a:off x="10321839" y="520949"/>
            <a:ext cx="1352818" cy="461665"/>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CUSTOMER</a:t>
            </a:r>
          </a:p>
          <a:p>
            <a:pPr algn="ctr"/>
            <a:r>
              <a:rPr lang="en-US" sz="1200" b="1" spc="-10" dirty="0">
                <a:solidFill>
                  <a:srgbClr val="111340"/>
                </a:solidFill>
                <a:latin typeface="Poppins" pitchFamily="2" charset="77"/>
                <a:cs typeface="Poppins" pitchFamily="2" charset="77"/>
              </a:rPr>
              <a:t>SEGMENTS</a:t>
            </a:r>
          </a:p>
        </p:txBody>
      </p:sp>
      <p:sp>
        <p:nvSpPr>
          <p:cNvPr id="16" name="TextBox 15">
            <a:extLst>
              <a:ext uri="{FF2B5EF4-FFF2-40B4-BE49-F238E27FC236}">
                <a16:creationId xmlns:a16="http://schemas.microsoft.com/office/drawing/2014/main" id="{3BE9692C-7A88-0D47-A65D-E56753D923C6}"/>
              </a:ext>
            </a:extLst>
          </p:cNvPr>
          <p:cNvSpPr txBox="1"/>
          <p:nvPr/>
        </p:nvSpPr>
        <p:spPr>
          <a:xfrm>
            <a:off x="10309635" y="1842089"/>
            <a:ext cx="1365022" cy="1236108"/>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7" name="TextBox 16">
            <a:extLst>
              <a:ext uri="{FF2B5EF4-FFF2-40B4-BE49-F238E27FC236}">
                <a16:creationId xmlns:a16="http://schemas.microsoft.com/office/drawing/2014/main" id="{1A2B41C6-BD58-D244-A245-C11A068EBD21}"/>
              </a:ext>
            </a:extLst>
          </p:cNvPr>
          <p:cNvSpPr txBox="1"/>
          <p:nvPr/>
        </p:nvSpPr>
        <p:spPr>
          <a:xfrm>
            <a:off x="3477107" y="4660114"/>
            <a:ext cx="3552966" cy="276999"/>
          </a:xfrm>
          <a:prstGeom prst="rect">
            <a:avLst/>
          </a:prstGeom>
          <a:noFill/>
        </p:spPr>
        <p:txBody>
          <a:bodyPr wrap="square" rtlCol="0" anchor="t">
            <a:spAutoFit/>
          </a:bodyPr>
          <a:lstStyle/>
          <a:p>
            <a:pPr algn="ctr"/>
            <a:r>
              <a:rPr lang="en-US" sz="1200" b="1" spc="-10" dirty="0">
                <a:solidFill>
                  <a:srgbClr val="111340"/>
                </a:solidFill>
                <a:latin typeface="Poppins" pitchFamily="2" charset="77"/>
                <a:cs typeface="Poppins" pitchFamily="2" charset="77"/>
              </a:rPr>
              <a:t>COST STRUCTURE</a:t>
            </a:r>
          </a:p>
        </p:txBody>
      </p:sp>
      <p:sp>
        <p:nvSpPr>
          <p:cNvPr id="18" name="TextBox 17">
            <a:extLst>
              <a:ext uri="{FF2B5EF4-FFF2-40B4-BE49-F238E27FC236}">
                <a16:creationId xmlns:a16="http://schemas.microsoft.com/office/drawing/2014/main" id="{B77117BE-A5D3-664D-BED4-660D557F874C}"/>
              </a:ext>
            </a:extLst>
          </p:cNvPr>
          <p:cNvSpPr txBox="1"/>
          <p:nvPr/>
        </p:nvSpPr>
        <p:spPr>
          <a:xfrm>
            <a:off x="3477107" y="5425485"/>
            <a:ext cx="3552967" cy="466666"/>
          </a:xfrm>
          <a:prstGeom prst="rect">
            <a:avLst/>
          </a:prstGeom>
          <a:noFill/>
        </p:spPr>
        <p:txBody>
          <a:bodyPr wrap="square" rtlCol="0" anchor="ctr">
            <a:spAutoFit/>
          </a:bodyPr>
          <a:lstStyle/>
          <a:p>
            <a:pPr algn="ctr">
              <a:lnSpc>
                <a:spcPts val="1450"/>
              </a:lnSpc>
            </a:pPr>
            <a:r>
              <a:rPr lang="en-US" sz="1050" spc="-10" dirty="0">
                <a:solidFill>
                  <a:srgbClr val="747993"/>
                </a:solidFill>
                <a:latin typeface="Poppins" pitchFamily="2" charset="77"/>
                <a:cs typeface="Poppins" pitchFamily="2" charset="77"/>
              </a:rPr>
              <a:t>Make a big impact with professional slides, charts, infographics and more.</a:t>
            </a:r>
          </a:p>
        </p:txBody>
      </p:sp>
      <p:sp>
        <p:nvSpPr>
          <p:cNvPr id="19" name="TextBox 18">
            <a:extLst>
              <a:ext uri="{FF2B5EF4-FFF2-40B4-BE49-F238E27FC236}">
                <a16:creationId xmlns:a16="http://schemas.microsoft.com/office/drawing/2014/main" id="{5544E41E-215D-2747-B48F-73C0D65EBE33}"/>
              </a:ext>
            </a:extLst>
          </p:cNvPr>
          <p:cNvSpPr txBox="1"/>
          <p:nvPr/>
        </p:nvSpPr>
        <p:spPr>
          <a:xfrm>
            <a:off x="7893524" y="4660113"/>
            <a:ext cx="3552966" cy="276999"/>
          </a:xfrm>
          <a:prstGeom prst="rect">
            <a:avLst/>
          </a:prstGeom>
          <a:noFill/>
        </p:spPr>
        <p:txBody>
          <a:bodyPr wrap="square" rtlCol="0" anchor="t">
            <a:spAutoFit/>
          </a:bodyPr>
          <a:lstStyle/>
          <a:p>
            <a:pPr algn="ctr"/>
            <a:r>
              <a:rPr lang="en-US" sz="1200" b="1" spc="-10" dirty="0">
                <a:solidFill>
                  <a:srgbClr val="FFFFFF"/>
                </a:solidFill>
                <a:latin typeface="Poppins" pitchFamily="2" charset="77"/>
                <a:cs typeface="Poppins" pitchFamily="2" charset="77"/>
              </a:rPr>
              <a:t>REVENUE SOURCES</a:t>
            </a:r>
          </a:p>
        </p:txBody>
      </p:sp>
      <p:sp>
        <p:nvSpPr>
          <p:cNvPr id="20" name="TextBox 19">
            <a:extLst>
              <a:ext uri="{FF2B5EF4-FFF2-40B4-BE49-F238E27FC236}">
                <a16:creationId xmlns:a16="http://schemas.microsoft.com/office/drawing/2014/main" id="{DA957505-51ED-304D-AA53-A8BDF7C1D1A8}"/>
              </a:ext>
            </a:extLst>
          </p:cNvPr>
          <p:cNvSpPr txBox="1"/>
          <p:nvPr/>
        </p:nvSpPr>
        <p:spPr>
          <a:xfrm>
            <a:off x="7893525" y="5425485"/>
            <a:ext cx="3552967" cy="466666"/>
          </a:xfrm>
          <a:prstGeom prst="rect">
            <a:avLst/>
          </a:prstGeom>
          <a:noFill/>
        </p:spPr>
        <p:txBody>
          <a:bodyPr wrap="square" rtlCol="0" anchor="ctr">
            <a:spAutoFit/>
          </a:bodyPr>
          <a:lstStyle/>
          <a:p>
            <a:pPr algn="ctr">
              <a:lnSpc>
                <a:spcPts val="1450"/>
              </a:lnSpc>
            </a:pPr>
            <a:r>
              <a:rPr lang="en-US" sz="1050" spc="-10" dirty="0">
                <a:solidFill>
                  <a:srgbClr val="FFFFFF"/>
                </a:solidFill>
                <a:latin typeface="Poppins" pitchFamily="2" charset="77"/>
                <a:cs typeface="Poppins" pitchFamily="2" charset="77"/>
              </a:rPr>
              <a:t>Make a big impact with professional slides, charts, infographics and more.</a:t>
            </a:r>
          </a:p>
        </p:txBody>
      </p:sp>
      <p:sp>
        <p:nvSpPr>
          <p:cNvPr id="21" name="TextBox 20">
            <a:extLst>
              <a:ext uri="{FF2B5EF4-FFF2-40B4-BE49-F238E27FC236}">
                <a16:creationId xmlns:a16="http://schemas.microsoft.com/office/drawing/2014/main" id="{E90155A1-EA85-0849-8471-EE00EDFB74A5}"/>
              </a:ext>
            </a:extLst>
          </p:cNvPr>
          <p:cNvSpPr txBox="1"/>
          <p:nvPr/>
        </p:nvSpPr>
        <p:spPr>
          <a:xfrm>
            <a:off x="8542404" y="2589168"/>
            <a:ext cx="1365022" cy="276999"/>
          </a:xfrm>
          <a:prstGeom prst="rect">
            <a:avLst/>
          </a:prstGeom>
          <a:noFill/>
        </p:spPr>
        <p:txBody>
          <a:bodyPr wrap="square" rtlCol="0" anchor="t">
            <a:spAutoFit/>
          </a:bodyPr>
          <a:lstStyle/>
          <a:p>
            <a:pPr algn="ctr"/>
            <a:r>
              <a:rPr lang="es-SV" sz="1200" b="1" spc="-10" dirty="0">
                <a:solidFill>
                  <a:srgbClr val="111340"/>
                </a:solidFill>
                <a:latin typeface="Poppins" pitchFamily="2" charset="77"/>
                <a:cs typeface="Poppins" pitchFamily="2" charset="77"/>
              </a:rPr>
              <a:t>CHANNELS</a:t>
            </a:r>
            <a:endParaRPr lang="en-US" sz="1200" b="1" spc="-10" dirty="0">
              <a:solidFill>
                <a:srgbClr val="111340"/>
              </a:solidFill>
              <a:latin typeface="Poppins" pitchFamily="2" charset="77"/>
              <a:cs typeface="Poppins" pitchFamily="2" charset="77"/>
            </a:endParaRPr>
          </a:p>
        </p:txBody>
      </p:sp>
      <p:sp>
        <p:nvSpPr>
          <p:cNvPr id="23" name="TextBox 22">
            <a:extLst>
              <a:ext uri="{FF2B5EF4-FFF2-40B4-BE49-F238E27FC236}">
                <a16:creationId xmlns:a16="http://schemas.microsoft.com/office/drawing/2014/main" id="{9FC47049-BD9E-DB47-B46C-CC51AC03C884}"/>
              </a:ext>
            </a:extLst>
          </p:cNvPr>
          <p:cNvSpPr txBox="1"/>
          <p:nvPr/>
        </p:nvSpPr>
        <p:spPr>
          <a:xfrm>
            <a:off x="496195" y="4748290"/>
            <a:ext cx="1724891" cy="276999"/>
          </a:xfrm>
          <a:prstGeom prst="rect">
            <a:avLst/>
          </a:prstGeom>
          <a:noFill/>
        </p:spPr>
        <p:txBody>
          <a:bodyPr wrap="square" rtlCol="0" anchor="ctr">
            <a:spAutoFit/>
          </a:bodyPr>
          <a:lstStyle/>
          <a:p>
            <a:r>
              <a:rPr lang="en-US" sz="1200" b="1" spc="-10" dirty="0">
                <a:solidFill>
                  <a:srgbClr val="111340"/>
                </a:solidFill>
                <a:latin typeface="Poppins" pitchFamily="2" charset="77"/>
                <a:cs typeface="Poppins" pitchFamily="2" charset="77"/>
              </a:rPr>
              <a:t>DESIGNED FOR:</a:t>
            </a:r>
          </a:p>
        </p:txBody>
      </p:sp>
      <p:sp>
        <p:nvSpPr>
          <p:cNvPr id="24" name="TextBox 23">
            <a:extLst>
              <a:ext uri="{FF2B5EF4-FFF2-40B4-BE49-F238E27FC236}">
                <a16:creationId xmlns:a16="http://schemas.microsoft.com/office/drawing/2014/main" id="{44D7866F-A50C-494A-A926-952C3E02EF20}"/>
              </a:ext>
            </a:extLst>
          </p:cNvPr>
          <p:cNvSpPr txBox="1"/>
          <p:nvPr/>
        </p:nvSpPr>
        <p:spPr>
          <a:xfrm>
            <a:off x="496195" y="5335115"/>
            <a:ext cx="1724891" cy="276999"/>
          </a:xfrm>
          <a:prstGeom prst="rect">
            <a:avLst/>
          </a:prstGeom>
          <a:noFill/>
        </p:spPr>
        <p:txBody>
          <a:bodyPr wrap="square" rtlCol="0" anchor="ctr">
            <a:spAutoFit/>
          </a:bodyPr>
          <a:lstStyle/>
          <a:p>
            <a:r>
              <a:rPr lang="en-US" sz="1200" b="1" spc="-10" dirty="0">
                <a:solidFill>
                  <a:srgbClr val="111340"/>
                </a:solidFill>
                <a:latin typeface="Poppins" pitchFamily="2" charset="77"/>
                <a:cs typeface="Poppins" pitchFamily="2" charset="77"/>
              </a:rPr>
              <a:t>DESIGNED BY:</a:t>
            </a:r>
          </a:p>
        </p:txBody>
      </p:sp>
      <p:sp>
        <p:nvSpPr>
          <p:cNvPr id="25" name="TextBox 24">
            <a:extLst>
              <a:ext uri="{FF2B5EF4-FFF2-40B4-BE49-F238E27FC236}">
                <a16:creationId xmlns:a16="http://schemas.microsoft.com/office/drawing/2014/main" id="{7E5DFC9D-331D-F24E-8C7D-CBDD859190D0}"/>
              </a:ext>
            </a:extLst>
          </p:cNvPr>
          <p:cNvSpPr txBox="1"/>
          <p:nvPr/>
        </p:nvSpPr>
        <p:spPr>
          <a:xfrm>
            <a:off x="496195" y="5921163"/>
            <a:ext cx="1724891" cy="276999"/>
          </a:xfrm>
          <a:prstGeom prst="rect">
            <a:avLst/>
          </a:prstGeom>
          <a:noFill/>
        </p:spPr>
        <p:txBody>
          <a:bodyPr wrap="square" rtlCol="0" anchor="ctr">
            <a:spAutoFit/>
          </a:bodyPr>
          <a:lstStyle/>
          <a:p>
            <a:r>
              <a:rPr lang="en-US" sz="1200" b="1" spc="-10" dirty="0">
                <a:solidFill>
                  <a:srgbClr val="111340"/>
                </a:solidFill>
                <a:latin typeface="Poppins" pitchFamily="2" charset="77"/>
                <a:cs typeface="Poppins" pitchFamily="2" charset="77"/>
              </a:rPr>
              <a:t>ITERATION:</a:t>
            </a:r>
          </a:p>
        </p:txBody>
      </p:sp>
      <p:sp>
        <p:nvSpPr>
          <p:cNvPr id="3" name="Picture Placeholder 2">
            <a:extLst>
              <a:ext uri="{FF2B5EF4-FFF2-40B4-BE49-F238E27FC236}">
                <a16:creationId xmlns:a16="http://schemas.microsoft.com/office/drawing/2014/main" id="{B31DF7E6-F8BC-BF43-B81F-E988AFBF1FBB}"/>
              </a:ext>
            </a:extLst>
          </p:cNvPr>
          <p:cNvSpPr>
            <a:spLocks noGrp="1"/>
          </p:cNvSpPr>
          <p:nvPr>
            <p:ph type="pic" sz="quarter" idx="10"/>
          </p:nvPr>
        </p:nvSpPr>
        <p:spPr/>
      </p:sp>
    </p:spTree>
    <p:extLst>
      <p:ext uri="{BB962C8B-B14F-4D97-AF65-F5344CB8AC3E}">
        <p14:creationId xmlns:p14="http://schemas.microsoft.com/office/powerpoint/2010/main" val="4153867765"/>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3D100DD-EADC-7742-B7F1-5E8AC54B7974}"/>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3" name="TextBox 2">
            <a:extLst>
              <a:ext uri="{FF2B5EF4-FFF2-40B4-BE49-F238E27FC236}">
                <a16:creationId xmlns:a16="http://schemas.microsoft.com/office/drawing/2014/main" id="{FF95E1DF-8BB5-6646-92A1-34BC4F3C58A0}"/>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0" name="Freeform 1">
            <a:extLst>
              <a:ext uri="{FF2B5EF4-FFF2-40B4-BE49-F238E27FC236}">
                <a16:creationId xmlns:a16="http://schemas.microsoft.com/office/drawing/2014/main" id="{0E58D3D1-708C-EF4B-93E1-AFCBBBEF0ACB}"/>
              </a:ext>
            </a:extLst>
          </p:cNvPr>
          <p:cNvSpPr>
            <a:spLocks noChangeArrowheads="1"/>
          </p:cNvSpPr>
          <p:nvPr/>
        </p:nvSpPr>
        <p:spPr bwMode="auto">
          <a:xfrm>
            <a:off x="1156619" y="1179095"/>
            <a:ext cx="10273381" cy="2369280"/>
          </a:xfrm>
          <a:custGeom>
            <a:avLst/>
            <a:gdLst>
              <a:gd name="T0" fmla="*/ 25599 w 25600"/>
              <a:gd name="T1" fmla="*/ 983 h 3138"/>
              <a:gd name="T2" fmla="*/ 25599 w 25600"/>
              <a:gd name="T3" fmla="*/ 983 h 3138"/>
              <a:gd name="T4" fmla="*/ 18675 w 25600"/>
              <a:gd name="T5" fmla="*/ 619 h 3138"/>
              <a:gd name="T6" fmla="*/ 18675 w 25600"/>
              <a:gd name="T7" fmla="*/ 619 h 3138"/>
              <a:gd name="T8" fmla="*/ 13246 w 25600"/>
              <a:gd name="T9" fmla="*/ 1166 h 3138"/>
              <a:gd name="T10" fmla="*/ 13246 w 25600"/>
              <a:gd name="T11" fmla="*/ 1166 h 3138"/>
              <a:gd name="T12" fmla="*/ 5454 w 25600"/>
              <a:gd name="T13" fmla="*/ 607 h 3138"/>
              <a:gd name="T14" fmla="*/ 5454 w 25600"/>
              <a:gd name="T15" fmla="*/ 607 h 3138"/>
              <a:gd name="T16" fmla="*/ 0 w 25600"/>
              <a:gd name="T17" fmla="*/ 1424 h 3138"/>
              <a:gd name="T18" fmla="*/ 0 w 25600"/>
              <a:gd name="T19" fmla="*/ 3137 h 3138"/>
              <a:gd name="T20" fmla="*/ 25589 w 25600"/>
              <a:gd name="T21" fmla="*/ 3137 h 3138"/>
              <a:gd name="T22" fmla="*/ 25599 w 25600"/>
              <a:gd name="T23" fmla="*/ 983 h 3138"/>
              <a:gd name="connsiteX0" fmla="*/ 10000 w 10000"/>
              <a:gd name="connsiteY0" fmla="*/ 3473 h 10337"/>
              <a:gd name="connsiteX1" fmla="*/ 10000 w 10000"/>
              <a:gd name="connsiteY1" fmla="*/ 3473 h 10337"/>
              <a:gd name="connsiteX2" fmla="*/ 7295 w 10000"/>
              <a:gd name="connsiteY2" fmla="*/ 2313 h 10337"/>
              <a:gd name="connsiteX3" fmla="*/ 7295 w 10000"/>
              <a:gd name="connsiteY3" fmla="*/ 2313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295 w 10000"/>
              <a:gd name="connsiteY2" fmla="*/ 2313 h 10337"/>
              <a:gd name="connsiteX3" fmla="*/ 7454 w 10000"/>
              <a:gd name="connsiteY3" fmla="*/ 4234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295 w 10000"/>
              <a:gd name="connsiteY2" fmla="*/ 2313 h 10337"/>
              <a:gd name="connsiteX3" fmla="*/ 7454 w 10000"/>
              <a:gd name="connsiteY3" fmla="*/ 4234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295 w 10000"/>
              <a:gd name="connsiteY2" fmla="*/ 2313 h 10337"/>
              <a:gd name="connsiteX3" fmla="*/ 7454 w 10000"/>
              <a:gd name="connsiteY3" fmla="*/ 4234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295 w 10000"/>
              <a:gd name="connsiteY2" fmla="*/ 2313 h 10337"/>
              <a:gd name="connsiteX3" fmla="*/ 6723 w 10000"/>
              <a:gd name="connsiteY3" fmla="*/ 2813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130 w 10000"/>
              <a:gd name="connsiteY6" fmla="*/ 2274 h 10337"/>
              <a:gd name="connsiteX7" fmla="*/ 1479 w 10000"/>
              <a:gd name="connsiteY7" fmla="*/ 4425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130 w 10000"/>
              <a:gd name="connsiteY6" fmla="*/ 2274 h 10337"/>
              <a:gd name="connsiteX7" fmla="*/ 1479 w 10000"/>
              <a:gd name="connsiteY7" fmla="*/ 4425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130 w 10000"/>
              <a:gd name="connsiteY6" fmla="*/ 2274 h 10337"/>
              <a:gd name="connsiteX7" fmla="*/ 1479 w 10000"/>
              <a:gd name="connsiteY7" fmla="*/ 4425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661 w 10000"/>
              <a:gd name="connsiteY6" fmla="*/ 5001 h 10337"/>
              <a:gd name="connsiteX7" fmla="*/ 1479 w 10000"/>
              <a:gd name="connsiteY7" fmla="*/ 4425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10 w 10000"/>
              <a:gd name="connsiteY5" fmla="*/ 4517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10 w 10000"/>
              <a:gd name="connsiteY5" fmla="*/ 4517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10 w 10000"/>
              <a:gd name="connsiteY5" fmla="*/ 4517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10 w 10000"/>
              <a:gd name="connsiteY5" fmla="*/ 4517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1742 w 10000"/>
              <a:gd name="connsiteY6" fmla="*/ 4909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1742 w 10000"/>
              <a:gd name="connsiteY6" fmla="*/ 4909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1278 w 10000"/>
              <a:gd name="connsiteY6" fmla="*/ 4909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1150 w 10000"/>
              <a:gd name="connsiteY6" fmla="*/ 483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1420 w 10000"/>
              <a:gd name="connsiteY6" fmla="*/ 4637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401 w 10000"/>
              <a:gd name="connsiteY5" fmla="*/ 4812 h 10337"/>
              <a:gd name="connsiteX6" fmla="*/ 1420 w 10000"/>
              <a:gd name="connsiteY6" fmla="*/ 4637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401 w 10000"/>
              <a:gd name="connsiteY5" fmla="*/ 4812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401 w 10000"/>
              <a:gd name="connsiteY5" fmla="*/ 4812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3415 w 10000"/>
              <a:gd name="connsiteY5" fmla="*/ 3740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4827 w 10000"/>
              <a:gd name="connsiteY4" fmla="*/ 4923 h 10337"/>
              <a:gd name="connsiteX5" fmla="*/ 3415 w 10000"/>
              <a:gd name="connsiteY5" fmla="*/ 3740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4827 w 10000"/>
              <a:gd name="connsiteY4" fmla="*/ 4923 h 10337"/>
              <a:gd name="connsiteX5" fmla="*/ 3415 w 10000"/>
              <a:gd name="connsiteY5" fmla="*/ 3740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4827 w 10000"/>
              <a:gd name="connsiteY4" fmla="*/ 4923 h 10337"/>
              <a:gd name="connsiteX5" fmla="*/ 3415 w 10000"/>
              <a:gd name="connsiteY5" fmla="*/ 3740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4827 w 10000"/>
              <a:gd name="connsiteY4" fmla="*/ 4923 h 10337"/>
              <a:gd name="connsiteX5" fmla="*/ 3415 w 10000"/>
              <a:gd name="connsiteY5" fmla="*/ 3740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8140 w 10000"/>
              <a:gd name="connsiteY2" fmla="*/ 4274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64 w 10000"/>
              <a:gd name="connsiteY2" fmla="*/ 534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699 h 10563"/>
              <a:gd name="connsiteX1" fmla="*/ 10000 w 10000"/>
              <a:gd name="connsiteY1" fmla="*/ 3699 h 10563"/>
              <a:gd name="connsiteX2" fmla="*/ 7817 w 10000"/>
              <a:gd name="connsiteY2" fmla="*/ 5732 h 10563"/>
              <a:gd name="connsiteX3" fmla="*/ 5974 w 10000"/>
              <a:gd name="connsiteY3" fmla="*/ 5365 h 10563"/>
              <a:gd name="connsiteX4" fmla="*/ 3415 w 10000"/>
              <a:gd name="connsiteY4" fmla="*/ 3966 h 10563"/>
              <a:gd name="connsiteX5" fmla="*/ 1357 w 10000"/>
              <a:gd name="connsiteY5" fmla="*/ 4430 h 10563"/>
              <a:gd name="connsiteX6" fmla="*/ 1198 w 10000"/>
              <a:gd name="connsiteY6" fmla="*/ 3500 h 10563"/>
              <a:gd name="connsiteX7" fmla="*/ 13 w 10000"/>
              <a:gd name="connsiteY7" fmla="*/ 226 h 10563"/>
              <a:gd name="connsiteX8" fmla="*/ 0 w 10000"/>
              <a:gd name="connsiteY8" fmla="*/ 10563 h 10563"/>
              <a:gd name="connsiteX9" fmla="*/ 9996 w 10000"/>
              <a:gd name="connsiteY9" fmla="*/ 10563 h 10563"/>
              <a:gd name="connsiteX10" fmla="*/ 10000 w 10000"/>
              <a:gd name="connsiteY10" fmla="*/ 3699 h 10563"/>
              <a:gd name="connsiteX0" fmla="*/ 10000 w 10000"/>
              <a:gd name="connsiteY0" fmla="*/ 3699 h 10563"/>
              <a:gd name="connsiteX1" fmla="*/ 10000 w 10000"/>
              <a:gd name="connsiteY1" fmla="*/ 3699 h 10563"/>
              <a:gd name="connsiteX2" fmla="*/ 7817 w 10000"/>
              <a:gd name="connsiteY2" fmla="*/ 5732 h 10563"/>
              <a:gd name="connsiteX3" fmla="*/ 5974 w 10000"/>
              <a:gd name="connsiteY3" fmla="*/ 5365 h 10563"/>
              <a:gd name="connsiteX4" fmla="*/ 3415 w 10000"/>
              <a:gd name="connsiteY4" fmla="*/ 3966 h 10563"/>
              <a:gd name="connsiteX5" fmla="*/ 1357 w 10000"/>
              <a:gd name="connsiteY5" fmla="*/ 4430 h 10563"/>
              <a:gd name="connsiteX6" fmla="*/ 1198 w 10000"/>
              <a:gd name="connsiteY6" fmla="*/ 3500 h 10563"/>
              <a:gd name="connsiteX7" fmla="*/ 13 w 10000"/>
              <a:gd name="connsiteY7" fmla="*/ 226 h 10563"/>
              <a:gd name="connsiteX8" fmla="*/ 0 w 10000"/>
              <a:gd name="connsiteY8" fmla="*/ 10563 h 10563"/>
              <a:gd name="connsiteX9" fmla="*/ 9996 w 10000"/>
              <a:gd name="connsiteY9" fmla="*/ 10563 h 10563"/>
              <a:gd name="connsiteX10" fmla="*/ 10000 w 10000"/>
              <a:gd name="connsiteY10" fmla="*/ 3699 h 10563"/>
              <a:gd name="connsiteX0" fmla="*/ 10000 w 10000"/>
              <a:gd name="connsiteY0" fmla="*/ 3658 h 10522"/>
              <a:gd name="connsiteX1" fmla="*/ 10000 w 10000"/>
              <a:gd name="connsiteY1" fmla="*/ 3658 h 10522"/>
              <a:gd name="connsiteX2" fmla="*/ 7817 w 10000"/>
              <a:gd name="connsiteY2" fmla="*/ 5691 h 10522"/>
              <a:gd name="connsiteX3" fmla="*/ 5974 w 10000"/>
              <a:gd name="connsiteY3" fmla="*/ 5324 h 10522"/>
              <a:gd name="connsiteX4" fmla="*/ 3415 w 10000"/>
              <a:gd name="connsiteY4" fmla="*/ 3925 h 10522"/>
              <a:gd name="connsiteX5" fmla="*/ 1357 w 10000"/>
              <a:gd name="connsiteY5" fmla="*/ 4389 h 10522"/>
              <a:gd name="connsiteX6" fmla="*/ 543 w 10000"/>
              <a:gd name="connsiteY6" fmla="*/ 4508 h 10522"/>
              <a:gd name="connsiteX7" fmla="*/ 13 w 10000"/>
              <a:gd name="connsiteY7" fmla="*/ 185 h 10522"/>
              <a:gd name="connsiteX8" fmla="*/ 0 w 10000"/>
              <a:gd name="connsiteY8" fmla="*/ 10522 h 10522"/>
              <a:gd name="connsiteX9" fmla="*/ 9996 w 10000"/>
              <a:gd name="connsiteY9" fmla="*/ 10522 h 10522"/>
              <a:gd name="connsiteX10" fmla="*/ 10000 w 10000"/>
              <a:gd name="connsiteY10" fmla="*/ 3658 h 10522"/>
              <a:gd name="connsiteX0" fmla="*/ 10000 w 10000"/>
              <a:gd name="connsiteY0" fmla="*/ 3660 h 10524"/>
              <a:gd name="connsiteX1" fmla="*/ 10000 w 10000"/>
              <a:gd name="connsiteY1" fmla="*/ 3660 h 10524"/>
              <a:gd name="connsiteX2" fmla="*/ 7817 w 10000"/>
              <a:gd name="connsiteY2" fmla="*/ 5693 h 10524"/>
              <a:gd name="connsiteX3" fmla="*/ 5974 w 10000"/>
              <a:gd name="connsiteY3" fmla="*/ 5326 h 10524"/>
              <a:gd name="connsiteX4" fmla="*/ 3415 w 10000"/>
              <a:gd name="connsiteY4" fmla="*/ 3927 h 10524"/>
              <a:gd name="connsiteX5" fmla="*/ 1728 w 10000"/>
              <a:gd name="connsiteY5" fmla="*/ 4824 h 10524"/>
              <a:gd name="connsiteX6" fmla="*/ 543 w 10000"/>
              <a:gd name="connsiteY6" fmla="*/ 4510 h 10524"/>
              <a:gd name="connsiteX7" fmla="*/ 13 w 10000"/>
              <a:gd name="connsiteY7" fmla="*/ 187 h 10524"/>
              <a:gd name="connsiteX8" fmla="*/ 0 w 10000"/>
              <a:gd name="connsiteY8" fmla="*/ 10524 h 10524"/>
              <a:gd name="connsiteX9" fmla="*/ 9996 w 10000"/>
              <a:gd name="connsiteY9" fmla="*/ 10524 h 10524"/>
              <a:gd name="connsiteX10" fmla="*/ 10000 w 10000"/>
              <a:gd name="connsiteY10" fmla="*/ 3660 h 10524"/>
              <a:gd name="connsiteX0" fmla="*/ 10000 w 10000"/>
              <a:gd name="connsiteY0" fmla="*/ 3660 h 10524"/>
              <a:gd name="connsiteX1" fmla="*/ 10000 w 10000"/>
              <a:gd name="connsiteY1" fmla="*/ 3660 h 10524"/>
              <a:gd name="connsiteX2" fmla="*/ 7817 w 10000"/>
              <a:gd name="connsiteY2" fmla="*/ 5693 h 10524"/>
              <a:gd name="connsiteX3" fmla="*/ 5974 w 10000"/>
              <a:gd name="connsiteY3" fmla="*/ 5326 h 10524"/>
              <a:gd name="connsiteX4" fmla="*/ 3415 w 10000"/>
              <a:gd name="connsiteY4" fmla="*/ 3927 h 10524"/>
              <a:gd name="connsiteX5" fmla="*/ 1728 w 10000"/>
              <a:gd name="connsiteY5" fmla="*/ 4824 h 10524"/>
              <a:gd name="connsiteX6" fmla="*/ 543 w 10000"/>
              <a:gd name="connsiteY6" fmla="*/ 4510 h 10524"/>
              <a:gd name="connsiteX7" fmla="*/ 13 w 10000"/>
              <a:gd name="connsiteY7" fmla="*/ 187 h 10524"/>
              <a:gd name="connsiteX8" fmla="*/ 0 w 10000"/>
              <a:gd name="connsiteY8" fmla="*/ 10524 h 10524"/>
              <a:gd name="connsiteX9" fmla="*/ 9996 w 10000"/>
              <a:gd name="connsiteY9" fmla="*/ 10524 h 10524"/>
              <a:gd name="connsiteX10" fmla="*/ 10000 w 10000"/>
              <a:gd name="connsiteY10" fmla="*/ 3660 h 10524"/>
              <a:gd name="connsiteX0" fmla="*/ 10000 w 10000"/>
              <a:gd name="connsiteY0" fmla="*/ 3650 h 10514"/>
              <a:gd name="connsiteX1" fmla="*/ 10000 w 10000"/>
              <a:gd name="connsiteY1" fmla="*/ 3650 h 10514"/>
              <a:gd name="connsiteX2" fmla="*/ 7817 w 10000"/>
              <a:gd name="connsiteY2" fmla="*/ 5683 h 10514"/>
              <a:gd name="connsiteX3" fmla="*/ 5974 w 10000"/>
              <a:gd name="connsiteY3" fmla="*/ 5316 h 10514"/>
              <a:gd name="connsiteX4" fmla="*/ 3415 w 10000"/>
              <a:gd name="connsiteY4" fmla="*/ 3917 h 10514"/>
              <a:gd name="connsiteX5" fmla="*/ 1728 w 10000"/>
              <a:gd name="connsiteY5" fmla="*/ 4814 h 10514"/>
              <a:gd name="connsiteX6" fmla="*/ 543 w 10000"/>
              <a:gd name="connsiteY6" fmla="*/ 4500 h 10514"/>
              <a:gd name="connsiteX7" fmla="*/ 13 w 10000"/>
              <a:gd name="connsiteY7" fmla="*/ 177 h 10514"/>
              <a:gd name="connsiteX8" fmla="*/ 0 w 10000"/>
              <a:gd name="connsiteY8" fmla="*/ 10514 h 10514"/>
              <a:gd name="connsiteX9" fmla="*/ 9996 w 10000"/>
              <a:gd name="connsiteY9" fmla="*/ 10514 h 10514"/>
              <a:gd name="connsiteX10" fmla="*/ 10000 w 10000"/>
              <a:gd name="connsiteY10" fmla="*/ 3650 h 10514"/>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728 w 10000"/>
              <a:gd name="connsiteY5" fmla="*/ 4637 h 10337"/>
              <a:gd name="connsiteX6" fmla="*/ 543 w 10000"/>
              <a:gd name="connsiteY6" fmla="*/ 4323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359 w 10000"/>
              <a:gd name="connsiteY4" fmla="*/ 7769 h 10337"/>
              <a:gd name="connsiteX5" fmla="*/ 1728 w 10000"/>
              <a:gd name="connsiteY5" fmla="*/ 4637 h 10337"/>
              <a:gd name="connsiteX6" fmla="*/ 543 w 10000"/>
              <a:gd name="connsiteY6" fmla="*/ 4323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359 w 10000"/>
              <a:gd name="connsiteY4" fmla="*/ 7769 h 10337"/>
              <a:gd name="connsiteX5" fmla="*/ 1728 w 10000"/>
              <a:gd name="connsiteY5" fmla="*/ 4637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359 w 10000"/>
              <a:gd name="connsiteY4" fmla="*/ 7769 h 10337"/>
              <a:gd name="connsiteX5" fmla="*/ 1848 w 10000"/>
              <a:gd name="connsiteY5" fmla="*/ 4989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817 w 10000"/>
              <a:gd name="connsiteY2" fmla="*/ 5506 h 10337"/>
              <a:gd name="connsiteX3" fmla="*/ 6039 w 10000"/>
              <a:gd name="connsiteY3" fmla="*/ 3418 h 10337"/>
              <a:gd name="connsiteX4" fmla="*/ 3359 w 10000"/>
              <a:gd name="connsiteY4" fmla="*/ 7769 h 10337"/>
              <a:gd name="connsiteX5" fmla="*/ 1848 w 10000"/>
              <a:gd name="connsiteY5" fmla="*/ 4989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74 w 10000"/>
              <a:gd name="connsiteY2" fmla="*/ 7149 h 10337"/>
              <a:gd name="connsiteX3" fmla="*/ 6039 w 10000"/>
              <a:gd name="connsiteY3" fmla="*/ 3418 h 10337"/>
              <a:gd name="connsiteX4" fmla="*/ 3359 w 10000"/>
              <a:gd name="connsiteY4" fmla="*/ 7769 h 10337"/>
              <a:gd name="connsiteX5" fmla="*/ 1848 w 10000"/>
              <a:gd name="connsiteY5" fmla="*/ 4989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359 w 10000"/>
              <a:gd name="connsiteY4" fmla="*/ 7769 h 10337"/>
              <a:gd name="connsiteX5" fmla="*/ 1848 w 10000"/>
              <a:gd name="connsiteY5" fmla="*/ 4989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359 w 10000"/>
              <a:gd name="connsiteY4" fmla="*/ 7769 h 10337"/>
              <a:gd name="connsiteX5" fmla="*/ 2107 w 10000"/>
              <a:gd name="connsiteY5" fmla="*/ 7062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000" h="10337">
                <a:moveTo>
                  <a:pt x="10000" y="3473"/>
                </a:moveTo>
                <a:lnTo>
                  <a:pt x="10000" y="3473"/>
                </a:lnTo>
                <a:cubicBezTo>
                  <a:pt x="9666" y="4014"/>
                  <a:pt x="8653" y="6728"/>
                  <a:pt x="7993" y="6719"/>
                </a:cubicBezTo>
                <a:cubicBezTo>
                  <a:pt x="7333" y="6710"/>
                  <a:pt x="6796" y="3445"/>
                  <a:pt x="6039" y="3418"/>
                </a:cubicBezTo>
                <a:cubicBezTo>
                  <a:pt x="5282" y="3391"/>
                  <a:pt x="4107" y="5950"/>
                  <a:pt x="3452" y="6557"/>
                </a:cubicBezTo>
                <a:cubicBezTo>
                  <a:pt x="2797" y="7164"/>
                  <a:pt x="2476" y="7140"/>
                  <a:pt x="2107" y="7062"/>
                </a:cubicBezTo>
                <a:cubicBezTo>
                  <a:pt x="1738" y="6984"/>
                  <a:pt x="1318" y="6282"/>
                  <a:pt x="969" y="5105"/>
                </a:cubicBezTo>
                <a:cubicBezTo>
                  <a:pt x="620" y="3928"/>
                  <a:pt x="205" y="2107"/>
                  <a:pt x="13" y="0"/>
                </a:cubicBezTo>
                <a:cubicBezTo>
                  <a:pt x="9" y="3446"/>
                  <a:pt x="4" y="6891"/>
                  <a:pt x="0" y="10337"/>
                </a:cubicBezTo>
                <a:lnTo>
                  <a:pt x="9996" y="10337"/>
                </a:lnTo>
                <a:cubicBezTo>
                  <a:pt x="9997" y="8049"/>
                  <a:pt x="9999" y="5761"/>
                  <a:pt x="10000" y="3473"/>
                </a:cubicBezTo>
              </a:path>
            </a:pathLst>
          </a:custGeom>
          <a:solidFill>
            <a:schemeClr val="bg1">
              <a:lumMod val="95000"/>
            </a:schemeClr>
          </a:solidFill>
          <a:ln>
            <a:noFill/>
          </a:ln>
          <a:effectLst/>
        </p:spPr>
        <p:txBody>
          <a:bodyPr wrap="none" anchor="ctr"/>
          <a:lstStyle/>
          <a:p>
            <a:endParaRPr lang="en-US" sz="3266" b="1" dirty="0">
              <a:latin typeface="Poppins" pitchFamily="2" charset="77"/>
            </a:endParaRPr>
          </a:p>
        </p:txBody>
      </p:sp>
      <p:sp>
        <p:nvSpPr>
          <p:cNvPr id="4" name="Rectangle 3">
            <a:extLst>
              <a:ext uri="{FF2B5EF4-FFF2-40B4-BE49-F238E27FC236}">
                <a16:creationId xmlns:a16="http://schemas.microsoft.com/office/drawing/2014/main" id="{546C2BDB-19A0-E447-8D5C-192135EF87C2}"/>
              </a:ext>
            </a:extLst>
          </p:cNvPr>
          <p:cNvSpPr/>
          <p:nvPr/>
        </p:nvSpPr>
        <p:spPr>
          <a:xfrm>
            <a:off x="1156619" y="3620564"/>
            <a:ext cx="1994265" cy="44516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 name="Rectangle 4">
            <a:extLst>
              <a:ext uri="{FF2B5EF4-FFF2-40B4-BE49-F238E27FC236}">
                <a16:creationId xmlns:a16="http://schemas.microsoft.com/office/drawing/2014/main" id="{BAB76240-0068-764F-A9B4-48203A7E2EAA}"/>
              </a:ext>
            </a:extLst>
          </p:cNvPr>
          <p:cNvSpPr/>
          <p:nvPr/>
        </p:nvSpPr>
        <p:spPr>
          <a:xfrm>
            <a:off x="3226399" y="3620564"/>
            <a:ext cx="1994265" cy="44516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 name="Rectangle 5">
            <a:extLst>
              <a:ext uri="{FF2B5EF4-FFF2-40B4-BE49-F238E27FC236}">
                <a16:creationId xmlns:a16="http://schemas.microsoft.com/office/drawing/2014/main" id="{C440AC21-CEA0-E44B-88E5-99AB5DF95D6C}"/>
              </a:ext>
            </a:extLst>
          </p:cNvPr>
          <p:cNvSpPr/>
          <p:nvPr/>
        </p:nvSpPr>
        <p:spPr>
          <a:xfrm>
            <a:off x="5296178" y="3620564"/>
            <a:ext cx="1994265" cy="44516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 name="Rectangle 6">
            <a:extLst>
              <a:ext uri="{FF2B5EF4-FFF2-40B4-BE49-F238E27FC236}">
                <a16:creationId xmlns:a16="http://schemas.microsoft.com/office/drawing/2014/main" id="{08E0618D-34D8-7E44-8F69-D558AD976F92}"/>
              </a:ext>
            </a:extLst>
          </p:cNvPr>
          <p:cNvSpPr/>
          <p:nvPr/>
        </p:nvSpPr>
        <p:spPr>
          <a:xfrm>
            <a:off x="7365957" y="3620564"/>
            <a:ext cx="1994265" cy="44516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 name="Rectangle 7">
            <a:extLst>
              <a:ext uri="{FF2B5EF4-FFF2-40B4-BE49-F238E27FC236}">
                <a16:creationId xmlns:a16="http://schemas.microsoft.com/office/drawing/2014/main" id="{EF7EBBE0-3429-2046-A2B6-46A617B56275}"/>
              </a:ext>
            </a:extLst>
          </p:cNvPr>
          <p:cNvSpPr/>
          <p:nvPr/>
        </p:nvSpPr>
        <p:spPr>
          <a:xfrm>
            <a:off x="9435736" y="3620564"/>
            <a:ext cx="1994265" cy="44516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15" name="Straight Connector 14">
            <a:extLst>
              <a:ext uri="{FF2B5EF4-FFF2-40B4-BE49-F238E27FC236}">
                <a16:creationId xmlns:a16="http://schemas.microsoft.com/office/drawing/2014/main" id="{5A6E4D6D-F088-DB49-BD16-74E46DD9E9AD}"/>
              </a:ext>
            </a:extLst>
          </p:cNvPr>
          <p:cNvCxnSpPr/>
          <p:nvPr/>
        </p:nvCxnSpPr>
        <p:spPr>
          <a:xfrm>
            <a:off x="1156619" y="2437483"/>
            <a:ext cx="10269272" cy="0"/>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TextBox 16">
            <a:extLst>
              <a:ext uri="{FF2B5EF4-FFF2-40B4-BE49-F238E27FC236}">
                <a16:creationId xmlns:a16="http://schemas.microsoft.com/office/drawing/2014/main" id="{63A4FF00-2A4E-484C-B668-89C54CCE048E}"/>
              </a:ext>
            </a:extLst>
          </p:cNvPr>
          <p:cNvSpPr txBox="1"/>
          <p:nvPr/>
        </p:nvSpPr>
        <p:spPr>
          <a:xfrm rot="16200000">
            <a:off x="472004" y="2823652"/>
            <a:ext cx="880369"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HAPPY</a:t>
            </a:r>
          </a:p>
        </p:txBody>
      </p:sp>
      <p:sp>
        <p:nvSpPr>
          <p:cNvPr id="18" name="TextBox 17">
            <a:extLst>
              <a:ext uri="{FF2B5EF4-FFF2-40B4-BE49-F238E27FC236}">
                <a16:creationId xmlns:a16="http://schemas.microsoft.com/office/drawing/2014/main" id="{27F406C8-8AA2-7046-9499-E86DC351B670}"/>
              </a:ext>
            </a:extLst>
          </p:cNvPr>
          <p:cNvSpPr txBox="1"/>
          <p:nvPr/>
        </p:nvSpPr>
        <p:spPr>
          <a:xfrm rot="16200000">
            <a:off x="606657" y="1639012"/>
            <a:ext cx="611065" cy="338554"/>
          </a:xfrm>
          <a:prstGeom prst="rect">
            <a:avLst/>
          </a:prstGeom>
          <a:noFill/>
        </p:spPr>
        <p:txBody>
          <a:bodyPr wrap="none" rtlCol="0" anchor="b" anchorCtr="0">
            <a:spAutoFit/>
          </a:bodyPr>
          <a:lstStyle/>
          <a:p>
            <a:pPr algn="ctr"/>
            <a:r>
              <a:rPr lang="en-US" sz="1600" b="1" dirty="0">
                <a:solidFill>
                  <a:schemeClr val="tx2"/>
                </a:solidFill>
                <a:latin typeface="Poppins" pitchFamily="2" charset="77"/>
                <a:ea typeface="League Spartan" charset="0"/>
                <a:cs typeface="Poppins" pitchFamily="2" charset="77"/>
              </a:rPr>
              <a:t>SAD</a:t>
            </a:r>
          </a:p>
        </p:txBody>
      </p:sp>
      <p:sp>
        <p:nvSpPr>
          <p:cNvPr id="19" name="TextBox 18">
            <a:extLst>
              <a:ext uri="{FF2B5EF4-FFF2-40B4-BE49-F238E27FC236}">
                <a16:creationId xmlns:a16="http://schemas.microsoft.com/office/drawing/2014/main" id="{859BAB75-902E-C74E-A12A-D77B22F473A3}"/>
              </a:ext>
            </a:extLst>
          </p:cNvPr>
          <p:cNvSpPr txBox="1"/>
          <p:nvPr/>
        </p:nvSpPr>
        <p:spPr>
          <a:xfrm>
            <a:off x="1421822" y="3673929"/>
            <a:ext cx="1463862"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AWARENESS</a:t>
            </a:r>
          </a:p>
        </p:txBody>
      </p:sp>
      <p:sp>
        <p:nvSpPr>
          <p:cNvPr id="20" name="TextBox 19">
            <a:extLst>
              <a:ext uri="{FF2B5EF4-FFF2-40B4-BE49-F238E27FC236}">
                <a16:creationId xmlns:a16="http://schemas.microsoft.com/office/drawing/2014/main" id="{2DAE0258-4246-2248-A8F5-958818637DAF}"/>
              </a:ext>
            </a:extLst>
          </p:cNvPr>
          <p:cNvSpPr txBox="1"/>
          <p:nvPr/>
        </p:nvSpPr>
        <p:spPr>
          <a:xfrm>
            <a:off x="3280004" y="3673929"/>
            <a:ext cx="188705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CONSIDERATION</a:t>
            </a:r>
          </a:p>
        </p:txBody>
      </p:sp>
      <p:sp>
        <p:nvSpPr>
          <p:cNvPr id="21" name="TextBox 20">
            <a:extLst>
              <a:ext uri="{FF2B5EF4-FFF2-40B4-BE49-F238E27FC236}">
                <a16:creationId xmlns:a16="http://schemas.microsoft.com/office/drawing/2014/main" id="{15DB3B53-AA04-7D44-8D7C-9D8FEAE3A400}"/>
              </a:ext>
            </a:extLst>
          </p:cNvPr>
          <p:cNvSpPr txBox="1"/>
          <p:nvPr/>
        </p:nvSpPr>
        <p:spPr>
          <a:xfrm>
            <a:off x="5518448" y="3673929"/>
            <a:ext cx="154561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ACQUISITION</a:t>
            </a:r>
          </a:p>
        </p:txBody>
      </p:sp>
      <p:sp>
        <p:nvSpPr>
          <p:cNvPr id="22" name="TextBox 21">
            <a:extLst>
              <a:ext uri="{FF2B5EF4-FFF2-40B4-BE49-F238E27FC236}">
                <a16:creationId xmlns:a16="http://schemas.microsoft.com/office/drawing/2014/main" id="{DBFC20EF-8C42-8146-9D29-1CA12DE100B0}"/>
              </a:ext>
            </a:extLst>
          </p:cNvPr>
          <p:cNvSpPr txBox="1"/>
          <p:nvPr/>
        </p:nvSpPr>
        <p:spPr>
          <a:xfrm>
            <a:off x="7846763" y="3673929"/>
            <a:ext cx="103265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SERVICE</a:t>
            </a:r>
          </a:p>
        </p:txBody>
      </p:sp>
      <p:sp>
        <p:nvSpPr>
          <p:cNvPr id="23" name="TextBox 22">
            <a:extLst>
              <a:ext uri="{FF2B5EF4-FFF2-40B4-BE49-F238E27FC236}">
                <a16:creationId xmlns:a16="http://schemas.microsoft.com/office/drawing/2014/main" id="{A36742F6-7375-654E-A30C-40316A332E6A}"/>
              </a:ext>
            </a:extLst>
          </p:cNvPr>
          <p:cNvSpPr txBox="1"/>
          <p:nvPr/>
        </p:nvSpPr>
        <p:spPr>
          <a:xfrm>
            <a:off x="9887688" y="3673929"/>
            <a:ext cx="109036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LOYALTY</a:t>
            </a:r>
          </a:p>
        </p:txBody>
      </p:sp>
      <p:sp>
        <p:nvSpPr>
          <p:cNvPr id="24" name="TextBox 23">
            <a:extLst>
              <a:ext uri="{FF2B5EF4-FFF2-40B4-BE49-F238E27FC236}">
                <a16:creationId xmlns:a16="http://schemas.microsoft.com/office/drawing/2014/main" id="{B3A77908-B9F7-AF49-A0B4-0C794F508F05}"/>
              </a:ext>
            </a:extLst>
          </p:cNvPr>
          <p:cNvSpPr txBox="1"/>
          <p:nvPr/>
        </p:nvSpPr>
        <p:spPr>
          <a:xfrm>
            <a:off x="1156619" y="4181231"/>
            <a:ext cx="1083951"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METRICS</a:t>
            </a:r>
          </a:p>
        </p:txBody>
      </p:sp>
      <p:sp>
        <p:nvSpPr>
          <p:cNvPr id="25" name="Subtitle 2">
            <a:extLst>
              <a:ext uri="{FF2B5EF4-FFF2-40B4-BE49-F238E27FC236}">
                <a16:creationId xmlns:a16="http://schemas.microsoft.com/office/drawing/2014/main" id="{4F5D187F-F963-F64D-B494-AC63484C2A5B}"/>
              </a:ext>
            </a:extLst>
          </p:cNvPr>
          <p:cNvSpPr txBox="1">
            <a:spLocks/>
          </p:cNvSpPr>
          <p:nvPr/>
        </p:nvSpPr>
        <p:spPr>
          <a:xfrm>
            <a:off x="1156619" y="4579180"/>
            <a:ext cx="19942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26" name="TextBox 25">
            <a:extLst>
              <a:ext uri="{FF2B5EF4-FFF2-40B4-BE49-F238E27FC236}">
                <a16:creationId xmlns:a16="http://schemas.microsoft.com/office/drawing/2014/main" id="{675333B9-373D-8C48-9107-49B4097EB497}"/>
              </a:ext>
            </a:extLst>
          </p:cNvPr>
          <p:cNvSpPr txBox="1"/>
          <p:nvPr/>
        </p:nvSpPr>
        <p:spPr>
          <a:xfrm>
            <a:off x="1156619" y="5378373"/>
            <a:ext cx="1798890" cy="338554"/>
          </a:xfrm>
          <a:prstGeom prst="rect">
            <a:avLst/>
          </a:prstGeom>
          <a:noFill/>
        </p:spPr>
        <p:txBody>
          <a:bodyPr wrap="none" rtlCol="0" anchor="b" anchorCtr="0">
            <a:spAutoFit/>
          </a:bodyPr>
          <a:lstStyle/>
          <a:p>
            <a:r>
              <a:rPr lang="en-US" sz="1600" b="1" dirty="0">
                <a:solidFill>
                  <a:schemeClr val="tx2"/>
                </a:solidFill>
                <a:latin typeface="Poppins" pitchFamily="2" charset="77"/>
                <a:ea typeface="League Spartan" charset="0"/>
                <a:cs typeface="Poppins" pitchFamily="2" charset="77"/>
              </a:rPr>
              <a:t>OPPORTUNITIES</a:t>
            </a:r>
          </a:p>
        </p:txBody>
      </p:sp>
      <p:sp>
        <p:nvSpPr>
          <p:cNvPr id="27" name="Subtitle 2">
            <a:extLst>
              <a:ext uri="{FF2B5EF4-FFF2-40B4-BE49-F238E27FC236}">
                <a16:creationId xmlns:a16="http://schemas.microsoft.com/office/drawing/2014/main" id="{7209FBCA-004B-9545-9223-A60C18F49EF6}"/>
              </a:ext>
            </a:extLst>
          </p:cNvPr>
          <p:cNvSpPr txBox="1">
            <a:spLocks/>
          </p:cNvSpPr>
          <p:nvPr/>
        </p:nvSpPr>
        <p:spPr>
          <a:xfrm>
            <a:off x="1156619" y="5776322"/>
            <a:ext cx="19942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28" name="Subtitle 2">
            <a:extLst>
              <a:ext uri="{FF2B5EF4-FFF2-40B4-BE49-F238E27FC236}">
                <a16:creationId xmlns:a16="http://schemas.microsoft.com/office/drawing/2014/main" id="{EB66F8E8-1C93-2348-B77E-6A88B4BEEB5A}"/>
              </a:ext>
            </a:extLst>
          </p:cNvPr>
          <p:cNvSpPr txBox="1">
            <a:spLocks/>
          </p:cNvSpPr>
          <p:nvPr/>
        </p:nvSpPr>
        <p:spPr>
          <a:xfrm>
            <a:off x="3226399" y="4579180"/>
            <a:ext cx="19942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29" name="Subtitle 2">
            <a:extLst>
              <a:ext uri="{FF2B5EF4-FFF2-40B4-BE49-F238E27FC236}">
                <a16:creationId xmlns:a16="http://schemas.microsoft.com/office/drawing/2014/main" id="{89B624A0-E89E-6A48-8F32-DB61FB907ED8}"/>
              </a:ext>
            </a:extLst>
          </p:cNvPr>
          <p:cNvSpPr txBox="1">
            <a:spLocks/>
          </p:cNvSpPr>
          <p:nvPr/>
        </p:nvSpPr>
        <p:spPr>
          <a:xfrm>
            <a:off x="5294122" y="4579180"/>
            <a:ext cx="19942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0" name="Subtitle 2">
            <a:extLst>
              <a:ext uri="{FF2B5EF4-FFF2-40B4-BE49-F238E27FC236}">
                <a16:creationId xmlns:a16="http://schemas.microsoft.com/office/drawing/2014/main" id="{173C160D-C09B-6841-8E29-94B9BB2F8A2F}"/>
              </a:ext>
            </a:extLst>
          </p:cNvPr>
          <p:cNvSpPr txBox="1">
            <a:spLocks/>
          </p:cNvSpPr>
          <p:nvPr/>
        </p:nvSpPr>
        <p:spPr>
          <a:xfrm>
            <a:off x="7365956" y="4579180"/>
            <a:ext cx="19942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1" name="Subtitle 2">
            <a:extLst>
              <a:ext uri="{FF2B5EF4-FFF2-40B4-BE49-F238E27FC236}">
                <a16:creationId xmlns:a16="http://schemas.microsoft.com/office/drawing/2014/main" id="{2C4BB3A6-73B7-B04A-8539-1C1320EF9B1F}"/>
              </a:ext>
            </a:extLst>
          </p:cNvPr>
          <p:cNvSpPr txBox="1">
            <a:spLocks/>
          </p:cNvSpPr>
          <p:nvPr/>
        </p:nvSpPr>
        <p:spPr>
          <a:xfrm>
            <a:off x="9431626" y="4579180"/>
            <a:ext cx="19942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2" name="Subtitle 2">
            <a:extLst>
              <a:ext uri="{FF2B5EF4-FFF2-40B4-BE49-F238E27FC236}">
                <a16:creationId xmlns:a16="http://schemas.microsoft.com/office/drawing/2014/main" id="{977894C3-F9AA-1044-A85A-43F313807D53}"/>
              </a:ext>
            </a:extLst>
          </p:cNvPr>
          <p:cNvSpPr txBox="1">
            <a:spLocks/>
          </p:cNvSpPr>
          <p:nvPr/>
        </p:nvSpPr>
        <p:spPr>
          <a:xfrm>
            <a:off x="3226399" y="5776322"/>
            <a:ext cx="19942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3" name="Subtitle 2">
            <a:extLst>
              <a:ext uri="{FF2B5EF4-FFF2-40B4-BE49-F238E27FC236}">
                <a16:creationId xmlns:a16="http://schemas.microsoft.com/office/drawing/2014/main" id="{1B9BE6A0-4202-7A44-A931-A85D34A7978F}"/>
              </a:ext>
            </a:extLst>
          </p:cNvPr>
          <p:cNvSpPr txBox="1">
            <a:spLocks/>
          </p:cNvSpPr>
          <p:nvPr/>
        </p:nvSpPr>
        <p:spPr>
          <a:xfrm>
            <a:off x="5294122" y="5776322"/>
            <a:ext cx="19942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4" name="Subtitle 2">
            <a:extLst>
              <a:ext uri="{FF2B5EF4-FFF2-40B4-BE49-F238E27FC236}">
                <a16:creationId xmlns:a16="http://schemas.microsoft.com/office/drawing/2014/main" id="{8F1CDAAE-F223-FA4C-8205-D4519F8ADBD1}"/>
              </a:ext>
            </a:extLst>
          </p:cNvPr>
          <p:cNvSpPr txBox="1">
            <a:spLocks/>
          </p:cNvSpPr>
          <p:nvPr/>
        </p:nvSpPr>
        <p:spPr>
          <a:xfrm>
            <a:off x="7365956" y="5776322"/>
            <a:ext cx="19942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5" name="Subtitle 2">
            <a:extLst>
              <a:ext uri="{FF2B5EF4-FFF2-40B4-BE49-F238E27FC236}">
                <a16:creationId xmlns:a16="http://schemas.microsoft.com/office/drawing/2014/main" id="{E52ADBBD-C2E3-3A4C-A3CA-F74161F90290}"/>
              </a:ext>
            </a:extLst>
          </p:cNvPr>
          <p:cNvSpPr txBox="1">
            <a:spLocks/>
          </p:cNvSpPr>
          <p:nvPr/>
        </p:nvSpPr>
        <p:spPr>
          <a:xfrm>
            <a:off x="9431626" y="5776322"/>
            <a:ext cx="19942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a:t>
            </a:r>
          </a:p>
        </p:txBody>
      </p:sp>
      <p:sp>
        <p:nvSpPr>
          <p:cNvPr id="36" name="Oval 35">
            <a:extLst>
              <a:ext uri="{FF2B5EF4-FFF2-40B4-BE49-F238E27FC236}">
                <a16:creationId xmlns:a16="http://schemas.microsoft.com/office/drawing/2014/main" id="{B6335B35-DBDA-B54F-A068-3E2460FA5AAC}"/>
              </a:ext>
            </a:extLst>
          </p:cNvPr>
          <p:cNvSpPr/>
          <p:nvPr/>
        </p:nvSpPr>
        <p:spPr>
          <a:xfrm>
            <a:off x="1326196" y="3429065"/>
            <a:ext cx="88491" cy="8849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7" name="Rectangle 36">
            <a:extLst>
              <a:ext uri="{FF2B5EF4-FFF2-40B4-BE49-F238E27FC236}">
                <a16:creationId xmlns:a16="http://schemas.microsoft.com/office/drawing/2014/main" id="{2C2B6788-9118-0949-BBCA-EF70ACB1F143}"/>
              </a:ext>
            </a:extLst>
          </p:cNvPr>
          <p:cNvSpPr/>
          <p:nvPr/>
        </p:nvSpPr>
        <p:spPr>
          <a:xfrm>
            <a:off x="1303132" y="2676056"/>
            <a:ext cx="1154029" cy="4903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39" name="Straight Connector 38">
            <a:extLst>
              <a:ext uri="{FF2B5EF4-FFF2-40B4-BE49-F238E27FC236}">
                <a16:creationId xmlns:a16="http://schemas.microsoft.com/office/drawing/2014/main" id="{14A273D3-7D06-FA4C-83DB-650D7A42577B}"/>
              </a:ext>
            </a:extLst>
          </p:cNvPr>
          <p:cNvCxnSpPr/>
          <p:nvPr/>
        </p:nvCxnSpPr>
        <p:spPr>
          <a:xfrm>
            <a:off x="1370441" y="3116507"/>
            <a:ext cx="0" cy="348588"/>
          </a:xfrm>
          <a:prstGeom prst="line">
            <a:avLst/>
          </a:prstGeom>
          <a:ln w="38100" cap="rnd">
            <a:prstDash val="sysDash"/>
          </a:ln>
        </p:spPr>
        <p:style>
          <a:lnRef idx="1">
            <a:schemeClr val="accent1"/>
          </a:lnRef>
          <a:fillRef idx="0">
            <a:schemeClr val="accent1"/>
          </a:fillRef>
          <a:effectRef idx="0">
            <a:schemeClr val="accent1"/>
          </a:effectRef>
          <a:fontRef idx="minor">
            <a:schemeClr val="tx1"/>
          </a:fontRef>
        </p:style>
      </p:cxnSp>
      <p:sp>
        <p:nvSpPr>
          <p:cNvPr id="41" name="Subtitle 2">
            <a:extLst>
              <a:ext uri="{FF2B5EF4-FFF2-40B4-BE49-F238E27FC236}">
                <a16:creationId xmlns:a16="http://schemas.microsoft.com/office/drawing/2014/main" id="{37321F9E-D57F-CD47-A13A-62CB03EBD0C2}"/>
              </a:ext>
            </a:extLst>
          </p:cNvPr>
          <p:cNvSpPr txBox="1">
            <a:spLocks/>
          </p:cNvSpPr>
          <p:nvPr/>
        </p:nvSpPr>
        <p:spPr>
          <a:xfrm>
            <a:off x="1358893" y="2690416"/>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44" name="Oval 43">
            <a:extLst>
              <a:ext uri="{FF2B5EF4-FFF2-40B4-BE49-F238E27FC236}">
                <a16:creationId xmlns:a16="http://schemas.microsoft.com/office/drawing/2014/main" id="{A619ECCD-6144-5149-8D12-466A65F3A894}"/>
              </a:ext>
            </a:extLst>
          </p:cNvPr>
          <p:cNvSpPr/>
          <p:nvPr/>
        </p:nvSpPr>
        <p:spPr>
          <a:xfrm>
            <a:off x="2783333" y="3429065"/>
            <a:ext cx="88491" cy="8849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5" name="Rectangle 44">
            <a:extLst>
              <a:ext uri="{FF2B5EF4-FFF2-40B4-BE49-F238E27FC236}">
                <a16:creationId xmlns:a16="http://schemas.microsoft.com/office/drawing/2014/main" id="{6245095B-90E1-3D4F-ADA9-22F06F776677}"/>
              </a:ext>
            </a:extLst>
          </p:cNvPr>
          <p:cNvSpPr/>
          <p:nvPr/>
        </p:nvSpPr>
        <p:spPr>
          <a:xfrm>
            <a:off x="2760270" y="2676056"/>
            <a:ext cx="1154029" cy="4903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46" name="Straight Connector 45">
            <a:extLst>
              <a:ext uri="{FF2B5EF4-FFF2-40B4-BE49-F238E27FC236}">
                <a16:creationId xmlns:a16="http://schemas.microsoft.com/office/drawing/2014/main" id="{CD5E55F4-BB51-974E-8888-3AB8497B3131}"/>
              </a:ext>
            </a:extLst>
          </p:cNvPr>
          <p:cNvCxnSpPr/>
          <p:nvPr/>
        </p:nvCxnSpPr>
        <p:spPr>
          <a:xfrm>
            <a:off x="2827578" y="3116507"/>
            <a:ext cx="0" cy="348588"/>
          </a:xfrm>
          <a:prstGeom prst="line">
            <a:avLst/>
          </a:prstGeom>
          <a:ln w="38100" cap="rnd">
            <a:prstDash val="sysDash"/>
          </a:ln>
        </p:spPr>
        <p:style>
          <a:lnRef idx="1">
            <a:schemeClr val="accent1"/>
          </a:lnRef>
          <a:fillRef idx="0">
            <a:schemeClr val="accent1"/>
          </a:fillRef>
          <a:effectRef idx="0">
            <a:schemeClr val="accent1"/>
          </a:effectRef>
          <a:fontRef idx="minor">
            <a:schemeClr val="tx1"/>
          </a:fontRef>
        </p:style>
      </p:cxnSp>
      <p:sp>
        <p:nvSpPr>
          <p:cNvPr id="47" name="Subtitle 2">
            <a:extLst>
              <a:ext uri="{FF2B5EF4-FFF2-40B4-BE49-F238E27FC236}">
                <a16:creationId xmlns:a16="http://schemas.microsoft.com/office/drawing/2014/main" id="{AF17F889-D84E-954D-B721-6818B0C60F44}"/>
              </a:ext>
            </a:extLst>
          </p:cNvPr>
          <p:cNvSpPr txBox="1">
            <a:spLocks/>
          </p:cNvSpPr>
          <p:nvPr/>
        </p:nvSpPr>
        <p:spPr>
          <a:xfrm>
            <a:off x="2816031" y="2690416"/>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49" name="Oval 48">
            <a:extLst>
              <a:ext uri="{FF2B5EF4-FFF2-40B4-BE49-F238E27FC236}">
                <a16:creationId xmlns:a16="http://schemas.microsoft.com/office/drawing/2014/main" id="{3DB77018-0002-214A-9B88-4F6E35C81E0A}"/>
              </a:ext>
            </a:extLst>
          </p:cNvPr>
          <p:cNvSpPr/>
          <p:nvPr/>
        </p:nvSpPr>
        <p:spPr>
          <a:xfrm>
            <a:off x="4240471" y="3429065"/>
            <a:ext cx="88491" cy="884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0" name="Rectangle 49">
            <a:extLst>
              <a:ext uri="{FF2B5EF4-FFF2-40B4-BE49-F238E27FC236}">
                <a16:creationId xmlns:a16="http://schemas.microsoft.com/office/drawing/2014/main" id="{4AD1AD09-FB28-E447-AAD6-F85D99380096}"/>
              </a:ext>
            </a:extLst>
          </p:cNvPr>
          <p:cNvSpPr/>
          <p:nvPr/>
        </p:nvSpPr>
        <p:spPr>
          <a:xfrm>
            <a:off x="4217407" y="2676056"/>
            <a:ext cx="1154029" cy="4903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51" name="Straight Connector 50">
            <a:extLst>
              <a:ext uri="{FF2B5EF4-FFF2-40B4-BE49-F238E27FC236}">
                <a16:creationId xmlns:a16="http://schemas.microsoft.com/office/drawing/2014/main" id="{4E0247E4-E6C8-CC43-A002-BB1D30FC2255}"/>
              </a:ext>
            </a:extLst>
          </p:cNvPr>
          <p:cNvCxnSpPr/>
          <p:nvPr/>
        </p:nvCxnSpPr>
        <p:spPr>
          <a:xfrm>
            <a:off x="4284716" y="3116507"/>
            <a:ext cx="0" cy="348588"/>
          </a:xfrm>
          <a:prstGeom prst="line">
            <a:avLst/>
          </a:prstGeom>
          <a:ln w="38100" cap="rnd">
            <a:solidFill>
              <a:schemeClr val="accent2"/>
            </a:solidFill>
            <a:prstDash val="sysDash"/>
          </a:ln>
        </p:spPr>
        <p:style>
          <a:lnRef idx="1">
            <a:schemeClr val="accent1"/>
          </a:lnRef>
          <a:fillRef idx="0">
            <a:schemeClr val="accent1"/>
          </a:fillRef>
          <a:effectRef idx="0">
            <a:schemeClr val="accent1"/>
          </a:effectRef>
          <a:fontRef idx="minor">
            <a:schemeClr val="tx1"/>
          </a:fontRef>
        </p:style>
      </p:cxnSp>
      <p:sp>
        <p:nvSpPr>
          <p:cNvPr id="52" name="Subtitle 2">
            <a:extLst>
              <a:ext uri="{FF2B5EF4-FFF2-40B4-BE49-F238E27FC236}">
                <a16:creationId xmlns:a16="http://schemas.microsoft.com/office/drawing/2014/main" id="{EB212636-6279-F747-BD17-CC0488DD4995}"/>
              </a:ext>
            </a:extLst>
          </p:cNvPr>
          <p:cNvSpPr txBox="1">
            <a:spLocks/>
          </p:cNvSpPr>
          <p:nvPr/>
        </p:nvSpPr>
        <p:spPr>
          <a:xfrm>
            <a:off x="4273168" y="2690416"/>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54" name="Oval 53">
            <a:extLst>
              <a:ext uri="{FF2B5EF4-FFF2-40B4-BE49-F238E27FC236}">
                <a16:creationId xmlns:a16="http://schemas.microsoft.com/office/drawing/2014/main" id="{F1C1B0B5-2AF7-E34C-9206-B3FC551EA1CB}"/>
              </a:ext>
            </a:extLst>
          </p:cNvPr>
          <p:cNvSpPr/>
          <p:nvPr/>
        </p:nvSpPr>
        <p:spPr>
          <a:xfrm>
            <a:off x="5697608" y="3429065"/>
            <a:ext cx="88491" cy="884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5" name="Rectangle 54">
            <a:extLst>
              <a:ext uri="{FF2B5EF4-FFF2-40B4-BE49-F238E27FC236}">
                <a16:creationId xmlns:a16="http://schemas.microsoft.com/office/drawing/2014/main" id="{F019C620-D7A5-634D-9CF7-CD85074D8135}"/>
              </a:ext>
            </a:extLst>
          </p:cNvPr>
          <p:cNvSpPr/>
          <p:nvPr/>
        </p:nvSpPr>
        <p:spPr>
          <a:xfrm>
            <a:off x="5674545" y="2676056"/>
            <a:ext cx="1154029" cy="49038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56" name="Straight Connector 55">
            <a:extLst>
              <a:ext uri="{FF2B5EF4-FFF2-40B4-BE49-F238E27FC236}">
                <a16:creationId xmlns:a16="http://schemas.microsoft.com/office/drawing/2014/main" id="{6E508271-30AD-5242-8328-6CDCC1839B77}"/>
              </a:ext>
            </a:extLst>
          </p:cNvPr>
          <p:cNvCxnSpPr/>
          <p:nvPr/>
        </p:nvCxnSpPr>
        <p:spPr>
          <a:xfrm>
            <a:off x="5741853" y="3116507"/>
            <a:ext cx="0" cy="348588"/>
          </a:xfrm>
          <a:prstGeom prst="line">
            <a:avLst/>
          </a:prstGeom>
          <a:ln w="38100" cap="rnd">
            <a:solidFill>
              <a:schemeClr val="accent3"/>
            </a:solidFill>
            <a:prstDash val="sysDash"/>
          </a:ln>
        </p:spPr>
        <p:style>
          <a:lnRef idx="1">
            <a:schemeClr val="accent1"/>
          </a:lnRef>
          <a:fillRef idx="0">
            <a:schemeClr val="accent1"/>
          </a:fillRef>
          <a:effectRef idx="0">
            <a:schemeClr val="accent1"/>
          </a:effectRef>
          <a:fontRef idx="minor">
            <a:schemeClr val="tx1"/>
          </a:fontRef>
        </p:style>
      </p:cxnSp>
      <p:sp>
        <p:nvSpPr>
          <p:cNvPr id="57" name="Subtitle 2">
            <a:extLst>
              <a:ext uri="{FF2B5EF4-FFF2-40B4-BE49-F238E27FC236}">
                <a16:creationId xmlns:a16="http://schemas.microsoft.com/office/drawing/2014/main" id="{2C7F0A01-B4D6-D94C-BF14-EDA06E5624D3}"/>
              </a:ext>
            </a:extLst>
          </p:cNvPr>
          <p:cNvSpPr txBox="1">
            <a:spLocks/>
          </p:cNvSpPr>
          <p:nvPr/>
        </p:nvSpPr>
        <p:spPr>
          <a:xfrm>
            <a:off x="5730306" y="2690416"/>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59" name="Oval 58">
            <a:extLst>
              <a:ext uri="{FF2B5EF4-FFF2-40B4-BE49-F238E27FC236}">
                <a16:creationId xmlns:a16="http://schemas.microsoft.com/office/drawing/2014/main" id="{2E1B12E5-91C7-FD47-8772-2499078D20FC}"/>
              </a:ext>
            </a:extLst>
          </p:cNvPr>
          <p:cNvSpPr/>
          <p:nvPr/>
        </p:nvSpPr>
        <p:spPr>
          <a:xfrm>
            <a:off x="7154746" y="3429065"/>
            <a:ext cx="88491" cy="884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0" name="Rectangle 59">
            <a:extLst>
              <a:ext uri="{FF2B5EF4-FFF2-40B4-BE49-F238E27FC236}">
                <a16:creationId xmlns:a16="http://schemas.microsoft.com/office/drawing/2014/main" id="{251EC5CF-634A-A84B-AC6C-89C997DF5C75}"/>
              </a:ext>
            </a:extLst>
          </p:cNvPr>
          <p:cNvSpPr/>
          <p:nvPr/>
        </p:nvSpPr>
        <p:spPr>
          <a:xfrm>
            <a:off x="7131682" y="2676056"/>
            <a:ext cx="1154029" cy="49038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61" name="Straight Connector 60">
            <a:extLst>
              <a:ext uri="{FF2B5EF4-FFF2-40B4-BE49-F238E27FC236}">
                <a16:creationId xmlns:a16="http://schemas.microsoft.com/office/drawing/2014/main" id="{AD223580-9E88-8545-A6D8-ADA15975F0CD}"/>
              </a:ext>
            </a:extLst>
          </p:cNvPr>
          <p:cNvCxnSpPr/>
          <p:nvPr/>
        </p:nvCxnSpPr>
        <p:spPr>
          <a:xfrm>
            <a:off x="7198991" y="3116507"/>
            <a:ext cx="0" cy="348588"/>
          </a:xfrm>
          <a:prstGeom prst="line">
            <a:avLst/>
          </a:prstGeom>
          <a:ln w="38100" cap="rnd">
            <a:solidFill>
              <a:schemeClr val="accent4"/>
            </a:solidFill>
            <a:prstDash val="sysDash"/>
          </a:ln>
        </p:spPr>
        <p:style>
          <a:lnRef idx="1">
            <a:schemeClr val="accent1"/>
          </a:lnRef>
          <a:fillRef idx="0">
            <a:schemeClr val="accent1"/>
          </a:fillRef>
          <a:effectRef idx="0">
            <a:schemeClr val="accent1"/>
          </a:effectRef>
          <a:fontRef idx="minor">
            <a:schemeClr val="tx1"/>
          </a:fontRef>
        </p:style>
      </p:cxnSp>
      <p:sp>
        <p:nvSpPr>
          <p:cNvPr id="62" name="Subtitle 2">
            <a:extLst>
              <a:ext uri="{FF2B5EF4-FFF2-40B4-BE49-F238E27FC236}">
                <a16:creationId xmlns:a16="http://schemas.microsoft.com/office/drawing/2014/main" id="{A85BF752-6FBA-AF4B-9126-303D8BADC448}"/>
              </a:ext>
            </a:extLst>
          </p:cNvPr>
          <p:cNvSpPr txBox="1">
            <a:spLocks/>
          </p:cNvSpPr>
          <p:nvPr/>
        </p:nvSpPr>
        <p:spPr>
          <a:xfrm>
            <a:off x="7187443" y="2690416"/>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64" name="Oval 63">
            <a:extLst>
              <a:ext uri="{FF2B5EF4-FFF2-40B4-BE49-F238E27FC236}">
                <a16:creationId xmlns:a16="http://schemas.microsoft.com/office/drawing/2014/main" id="{1D3BE161-61C8-724F-BD9A-E6A746556B4F}"/>
              </a:ext>
            </a:extLst>
          </p:cNvPr>
          <p:cNvSpPr/>
          <p:nvPr/>
        </p:nvSpPr>
        <p:spPr>
          <a:xfrm>
            <a:off x="8611883" y="3429065"/>
            <a:ext cx="88491" cy="884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5" name="Rectangle 64">
            <a:extLst>
              <a:ext uri="{FF2B5EF4-FFF2-40B4-BE49-F238E27FC236}">
                <a16:creationId xmlns:a16="http://schemas.microsoft.com/office/drawing/2014/main" id="{CF64922B-DB0E-884A-B1AC-17D1455B28AB}"/>
              </a:ext>
            </a:extLst>
          </p:cNvPr>
          <p:cNvSpPr/>
          <p:nvPr/>
        </p:nvSpPr>
        <p:spPr>
          <a:xfrm>
            <a:off x="8588820" y="2676056"/>
            <a:ext cx="1154029" cy="49038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66" name="Straight Connector 65">
            <a:extLst>
              <a:ext uri="{FF2B5EF4-FFF2-40B4-BE49-F238E27FC236}">
                <a16:creationId xmlns:a16="http://schemas.microsoft.com/office/drawing/2014/main" id="{BC609B46-6124-834C-B357-0A04BF2C661E}"/>
              </a:ext>
            </a:extLst>
          </p:cNvPr>
          <p:cNvCxnSpPr/>
          <p:nvPr/>
        </p:nvCxnSpPr>
        <p:spPr>
          <a:xfrm>
            <a:off x="8656128" y="3116507"/>
            <a:ext cx="0" cy="348588"/>
          </a:xfrm>
          <a:prstGeom prst="line">
            <a:avLst/>
          </a:prstGeom>
          <a:ln w="38100" cap="rnd">
            <a:solidFill>
              <a:schemeClr val="accent4"/>
            </a:solidFill>
            <a:prstDash val="sysDash"/>
          </a:ln>
        </p:spPr>
        <p:style>
          <a:lnRef idx="1">
            <a:schemeClr val="accent1"/>
          </a:lnRef>
          <a:fillRef idx="0">
            <a:schemeClr val="accent1"/>
          </a:fillRef>
          <a:effectRef idx="0">
            <a:schemeClr val="accent1"/>
          </a:effectRef>
          <a:fontRef idx="minor">
            <a:schemeClr val="tx1"/>
          </a:fontRef>
        </p:style>
      </p:cxnSp>
      <p:sp>
        <p:nvSpPr>
          <p:cNvPr id="67" name="Subtitle 2">
            <a:extLst>
              <a:ext uri="{FF2B5EF4-FFF2-40B4-BE49-F238E27FC236}">
                <a16:creationId xmlns:a16="http://schemas.microsoft.com/office/drawing/2014/main" id="{96AFAEF1-553D-AB45-98FC-3DED8D53461C}"/>
              </a:ext>
            </a:extLst>
          </p:cNvPr>
          <p:cNvSpPr txBox="1">
            <a:spLocks/>
          </p:cNvSpPr>
          <p:nvPr/>
        </p:nvSpPr>
        <p:spPr>
          <a:xfrm>
            <a:off x="8644581" y="2690416"/>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69" name="Oval 68">
            <a:extLst>
              <a:ext uri="{FF2B5EF4-FFF2-40B4-BE49-F238E27FC236}">
                <a16:creationId xmlns:a16="http://schemas.microsoft.com/office/drawing/2014/main" id="{D21AEF64-23F1-164C-9E00-450B7A42B8AA}"/>
              </a:ext>
            </a:extLst>
          </p:cNvPr>
          <p:cNvSpPr/>
          <p:nvPr/>
        </p:nvSpPr>
        <p:spPr>
          <a:xfrm>
            <a:off x="10069020" y="3429065"/>
            <a:ext cx="88491" cy="8849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0" name="Rectangle 69">
            <a:extLst>
              <a:ext uri="{FF2B5EF4-FFF2-40B4-BE49-F238E27FC236}">
                <a16:creationId xmlns:a16="http://schemas.microsoft.com/office/drawing/2014/main" id="{E5484FC6-A3D0-8049-8299-A755077FD342}"/>
              </a:ext>
            </a:extLst>
          </p:cNvPr>
          <p:cNvSpPr/>
          <p:nvPr/>
        </p:nvSpPr>
        <p:spPr>
          <a:xfrm>
            <a:off x="10045956" y="2676056"/>
            <a:ext cx="1154029" cy="49038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71" name="Straight Connector 70">
            <a:extLst>
              <a:ext uri="{FF2B5EF4-FFF2-40B4-BE49-F238E27FC236}">
                <a16:creationId xmlns:a16="http://schemas.microsoft.com/office/drawing/2014/main" id="{0F800BB6-377E-6445-83C4-C5C3E1A73C48}"/>
              </a:ext>
            </a:extLst>
          </p:cNvPr>
          <p:cNvCxnSpPr/>
          <p:nvPr/>
        </p:nvCxnSpPr>
        <p:spPr>
          <a:xfrm>
            <a:off x="10113265" y="3116507"/>
            <a:ext cx="0" cy="348588"/>
          </a:xfrm>
          <a:prstGeom prst="line">
            <a:avLst/>
          </a:prstGeom>
          <a:ln w="38100" cap="rnd">
            <a:solidFill>
              <a:schemeClr val="accent5"/>
            </a:solidFill>
            <a:prstDash val="sysDash"/>
          </a:ln>
        </p:spPr>
        <p:style>
          <a:lnRef idx="1">
            <a:schemeClr val="accent1"/>
          </a:lnRef>
          <a:fillRef idx="0">
            <a:schemeClr val="accent1"/>
          </a:fillRef>
          <a:effectRef idx="0">
            <a:schemeClr val="accent1"/>
          </a:effectRef>
          <a:fontRef idx="minor">
            <a:schemeClr val="tx1"/>
          </a:fontRef>
        </p:style>
      </p:cxnSp>
      <p:sp>
        <p:nvSpPr>
          <p:cNvPr id="72" name="Subtitle 2">
            <a:extLst>
              <a:ext uri="{FF2B5EF4-FFF2-40B4-BE49-F238E27FC236}">
                <a16:creationId xmlns:a16="http://schemas.microsoft.com/office/drawing/2014/main" id="{761BE698-0791-4946-98A3-D87D5D96202C}"/>
              </a:ext>
            </a:extLst>
          </p:cNvPr>
          <p:cNvSpPr txBox="1">
            <a:spLocks/>
          </p:cNvSpPr>
          <p:nvPr/>
        </p:nvSpPr>
        <p:spPr>
          <a:xfrm>
            <a:off x="10101717" y="2690416"/>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73" name="TextBox 72">
            <a:extLst>
              <a:ext uri="{FF2B5EF4-FFF2-40B4-BE49-F238E27FC236}">
                <a16:creationId xmlns:a16="http://schemas.microsoft.com/office/drawing/2014/main" id="{D375EE18-3694-1843-B4C6-70A22C82710D}"/>
              </a:ext>
            </a:extLst>
          </p:cNvPr>
          <p:cNvSpPr txBox="1"/>
          <p:nvPr/>
        </p:nvSpPr>
        <p:spPr>
          <a:xfrm>
            <a:off x="1303132" y="2514117"/>
            <a:ext cx="453650" cy="138499"/>
          </a:xfrm>
          <a:prstGeom prst="rect">
            <a:avLst/>
          </a:prstGeom>
          <a:noFill/>
        </p:spPr>
        <p:txBody>
          <a:bodyPr wrap="none" lIns="0" tIns="0" rIns="0" bIns="0" rtlCol="0" anchor="b" anchorCtr="0">
            <a:spAutoFit/>
          </a:bodyPr>
          <a:lstStyle/>
          <a:p>
            <a:r>
              <a:rPr lang="en-US" sz="900" b="1" dirty="0">
                <a:solidFill>
                  <a:schemeClr val="accent1"/>
                </a:solidFill>
                <a:latin typeface="Poppins" pitchFamily="2" charset="77"/>
                <a:ea typeface="League Spartan" charset="0"/>
                <a:cs typeface="Poppins" pitchFamily="2" charset="77"/>
              </a:rPr>
              <a:t>ACTION</a:t>
            </a:r>
          </a:p>
        </p:txBody>
      </p:sp>
      <p:sp>
        <p:nvSpPr>
          <p:cNvPr id="76" name="TextBox 75">
            <a:extLst>
              <a:ext uri="{FF2B5EF4-FFF2-40B4-BE49-F238E27FC236}">
                <a16:creationId xmlns:a16="http://schemas.microsoft.com/office/drawing/2014/main" id="{6773BEB9-E6E8-8840-9864-94DD86C70551}"/>
              </a:ext>
            </a:extLst>
          </p:cNvPr>
          <p:cNvSpPr txBox="1"/>
          <p:nvPr/>
        </p:nvSpPr>
        <p:spPr>
          <a:xfrm>
            <a:off x="2762261" y="2514117"/>
            <a:ext cx="453650" cy="138499"/>
          </a:xfrm>
          <a:prstGeom prst="rect">
            <a:avLst/>
          </a:prstGeom>
          <a:noFill/>
        </p:spPr>
        <p:txBody>
          <a:bodyPr wrap="none" lIns="0" tIns="0" rIns="0" bIns="0" rtlCol="0" anchor="b" anchorCtr="0">
            <a:spAutoFit/>
          </a:bodyPr>
          <a:lstStyle/>
          <a:p>
            <a:r>
              <a:rPr lang="en-US" sz="900" b="1" dirty="0">
                <a:solidFill>
                  <a:schemeClr val="accent1"/>
                </a:solidFill>
                <a:latin typeface="Poppins" pitchFamily="2" charset="77"/>
                <a:ea typeface="League Spartan" charset="0"/>
                <a:cs typeface="Poppins" pitchFamily="2" charset="77"/>
              </a:rPr>
              <a:t>ACTION</a:t>
            </a:r>
          </a:p>
        </p:txBody>
      </p:sp>
      <p:sp>
        <p:nvSpPr>
          <p:cNvPr id="77" name="TextBox 76">
            <a:extLst>
              <a:ext uri="{FF2B5EF4-FFF2-40B4-BE49-F238E27FC236}">
                <a16:creationId xmlns:a16="http://schemas.microsoft.com/office/drawing/2014/main" id="{3A0BE3C6-DD6F-5A44-8F98-C99623DA5987}"/>
              </a:ext>
            </a:extLst>
          </p:cNvPr>
          <p:cNvSpPr txBox="1"/>
          <p:nvPr/>
        </p:nvSpPr>
        <p:spPr>
          <a:xfrm>
            <a:off x="4217407" y="2514117"/>
            <a:ext cx="453650" cy="138499"/>
          </a:xfrm>
          <a:prstGeom prst="rect">
            <a:avLst/>
          </a:prstGeom>
          <a:noFill/>
        </p:spPr>
        <p:txBody>
          <a:bodyPr wrap="none" lIns="0" tIns="0" rIns="0" bIns="0" rtlCol="0" anchor="b" anchorCtr="0">
            <a:spAutoFit/>
          </a:bodyPr>
          <a:lstStyle/>
          <a:p>
            <a:r>
              <a:rPr lang="en-US" sz="900" b="1" dirty="0">
                <a:solidFill>
                  <a:schemeClr val="accent2"/>
                </a:solidFill>
                <a:latin typeface="Poppins" pitchFamily="2" charset="77"/>
                <a:ea typeface="League Spartan" charset="0"/>
                <a:cs typeface="Poppins" pitchFamily="2" charset="77"/>
              </a:rPr>
              <a:t>ACTION</a:t>
            </a:r>
          </a:p>
        </p:txBody>
      </p:sp>
      <p:sp>
        <p:nvSpPr>
          <p:cNvPr id="78" name="TextBox 77">
            <a:extLst>
              <a:ext uri="{FF2B5EF4-FFF2-40B4-BE49-F238E27FC236}">
                <a16:creationId xmlns:a16="http://schemas.microsoft.com/office/drawing/2014/main" id="{F3EC96BD-BD5C-B845-B4B4-EBDC4D91675C}"/>
              </a:ext>
            </a:extLst>
          </p:cNvPr>
          <p:cNvSpPr txBox="1"/>
          <p:nvPr/>
        </p:nvSpPr>
        <p:spPr>
          <a:xfrm>
            <a:off x="5674545" y="2514117"/>
            <a:ext cx="453650" cy="138499"/>
          </a:xfrm>
          <a:prstGeom prst="rect">
            <a:avLst/>
          </a:prstGeom>
          <a:noFill/>
        </p:spPr>
        <p:txBody>
          <a:bodyPr wrap="none" lIns="0" tIns="0" rIns="0" bIns="0" rtlCol="0" anchor="b" anchorCtr="0">
            <a:spAutoFit/>
          </a:bodyPr>
          <a:lstStyle/>
          <a:p>
            <a:r>
              <a:rPr lang="en-US" sz="900" b="1" dirty="0">
                <a:solidFill>
                  <a:schemeClr val="accent3"/>
                </a:solidFill>
                <a:latin typeface="Poppins" pitchFamily="2" charset="77"/>
                <a:ea typeface="League Spartan" charset="0"/>
                <a:cs typeface="Poppins" pitchFamily="2" charset="77"/>
              </a:rPr>
              <a:t>ACTION</a:t>
            </a:r>
          </a:p>
        </p:txBody>
      </p:sp>
      <p:sp>
        <p:nvSpPr>
          <p:cNvPr id="79" name="TextBox 78">
            <a:extLst>
              <a:ext uri="{FF2B5EF4-FFF2-40B4-BE49-F238E27FC236}">
                <a16:creationId xmlns:a16="http://schemas.microsoft.com/office/drawing/2014/main" id="{9327455B-E378-EC40-A846-876CA2422E76}"/>
              </a:ext>
            </a:extLst>
          </p:cNvPr>
          <p:cNvSpPr txBox="1"/>
          <p:nvPr/>
        </p:nvSpPr>
        <p:spPr>
          <a:xfrm>
            <a:off x="7131682" y="2514117"/>
            <a:ext cx="453650" cy="138499"/>
          </a:xfrm>
          <a:prstGeom prst="rect">
            <a:avLst/>
          </a:prstGeom>
          <a:noFill/>
        </p:spPr>
        <p:txBody>
          <a:bodyPr wrap="none" lIns="0" tIns="0" rIns="0" bIns="0" rtlCol="0" anchor="b" anchorCtr="0">
            <a:spAutoFit/>
          </a:bodyPr>
          <a:lstStyle/>
          <a:p>
            <a:r>
              <a:rPr lang="en-US" sz="900" b="1" dirty="0">
                <a:solidFill>
                  <a:schemeClr val="accent4"/>
                </a:solidFill>
                <a:latin typeface="Poppins" pitchFamily="2" charset="77"/>
                <a:ea typeface="League Spartan" charset="0"/>
                <a:cs typeface="Poppins" pitchFamily="2" charset="77"/>
              </a:rPr>
              <a:t>ACTION</a:t>
            </a:r>
          </a:p>
        </p:txBody>
      </p:sp>
      <p:sp>
        <p:nvSpPr>
          <p:cNvPr id="80" name="TextBox 79">
            <a:extLst>
              <a:ext uri="{FF2B5EF4-FFF2-40B4-BE49-F238E27FC236}">
                <a16:creationId xmlns:a16="http://schemas.microsoft.com/office/drawing/2014/main" id="{4A4B5063-B374-EC44-81DB-00CF270B1AE3}"/>
              </a:ext>
            </a:extLst>
          </p:cNvPr>
          <p:cNvSpPr txBox="1"/>
          <p:nvPr/>
        </p:nvSpPr>
        <p:spPr>
          <a:xfrm>
            <a:off x="8588820" y="2514117"/>
            <a:ext cx="453650" cy="138499"/>
          </a:xfrm>
          <a:prstGeom prst="rect">
            <a:avLst/>
          </a:prstGeom>
          <a:noFill/>
        </p:spPr>
        <p:txBody>
          <a:bodyPr wrap="none" lIns="0" tIns="0" rIns="0" bIns="0" rtlCol="0" anchor="b" anchorCtr="0">
            <a:spAutoFit/>
          </a:bodyPr>
          <a:lstStyle/>
          <a:p>
            <a:r>
              <a:rPr lang="en-US" sz="900" b="1" dirty="0">
                <a:solidFill>
                  <a:schemeClr val="accent4"/>
                </a:solidFill>
                <a:latin typeface="Poppins" pitchFamily="2" charset="77"/>
                <a:ea typeface="League Spartan" charset="0"/>
                <a:cs typeface="Poppins" pitchFamily="2" charset="77"/>
              </a:rPr>
              <a:t>ACTION</a:t>
            </a:r>
          </a:p>
        </p:txBody>
      </p:sp>
      <p:sp>
        <p:nvSpPr>
          <p:cNvPr id="81" name="TextBox 80">
            <a:extLst>
              <a:ext uri="{FF2B5EF4-FFF2-40B4-BE49-F238E27FC236}">
                <a16:creationId xmlns:a16="http://schemas.microsoft.com/office/drawing/2014/main" id="{4AB63E9D-B53A-CE4D-894F-4849112E818F}"/>
              </a:ext>
            </a:extLst>
          </p:cNvPr>
          <p:cNvSpPr txBox="1"/>
          <p:nvPr/>
        </p:nvSpPr>
        <p:spPr>
          <a:xfrm>
            <a:off x="10045956" y="2514117"/>
            <a:ext cx="453650" cy="138499"/>
          </a:xfrm>
          <a:prstGeom prst="rect">
            <a:avLst/>
          </a:prstGeom>
          <a:noFill/>
        </p:spPr>
        <p:txBody>
          <a:bodyPr wrap="none" lIns="0" tIns="0" rIns="0" bIns="0" rtlCol="0" anchor="b" anchorCtr="0">
            <a:spAutoFit/>
          </a:bodyPr>
          <a:lstStyle/>
          <a:p>
            <a:r>
              <a:rPr lang="en-US" sz="900" b="1" dirty="0">
                <a:solidFill>
                  <a:schemeClr val="accent5"/>
                </a:solidFill>
                <a:latin typeface="Poppins" pitchFamily="2" charset="77"/>
                <a:ea typeface="League Spartan" charset="0"/>
                <a:cs typeface="Poppins" pitchFamily="2" charset="77"/>
              </a:rPr>
              <a:t>ACTION</a:t>
            </a:r>
          </a:p>
        </p:txBody>
      </p:sp>
      <p:sp>
        <p:nvSpPr>
          <p:cNvPr id="82" name="Oval 81">
            <a:extLst>
              <a:ext uri="{FF2B5EF4-FFF2-40B4-BE49-F238E27FC236}">
                <a16:creationId xmlns:a16="http://schemas.microsoft.com/office/drawing/2014/main" id="{B1F07E6C-FA8B-4F42-A950-A64997B980B6}"/>
              </a:ext>
            </a:extLst>
          </p:cNvPr>
          <p:cNvSpPr/>
          <p:nvPr/>
        </p:nvSpPr>
        <p:spPr>
          <a:xfrm>
            <a:off x="1326196" y="2234428"/>
            <a:ext cx="88491" cy="8849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3" name="Rectangle 82">
            <a:extLst>
              <a:ext uri="{FF2B5EF4-FFF2-40B4-BE49-F238E27FC236}">
                <a16:creationId xmlns:a16="http://schemas.microsoft.com/office/drawing/2014/main" id="{031A1839-318E-C643-9CE3-D3BDBA210D9C}"/>
              </a:ext>
            </a:extLst>
          </p:cNvPr>
          <p:cNvSpPr/>
          <p:nvPr/>
        </p:nvSpPr>
        <p:spPr>
          <a:xfrm>
            <a:off x="1303132" y="1481420"/>
            <a:ext cx="1154029" cy="4903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84" name="Straight Connector 83">
            <a:extLst>
              <a:ext uri="{FF2B5EF4-FFF2-40B4-BE49-F238E27FC236}">
                <a16:creationId xmlns:a16="http://schemas.microsoft.com/office/drawing/2014/main" id="{8E07C27C-3792-4E42-BDB4-A97EC4467CE5}"/>
              </a:ext>
            </a:extLst>
          </p:cNvPr>
          <p:cNvCxnSpPr/>
          <p:nvPr/>
        </p:nvCxnSpPr>
        <p:spPr>
          <a:xfrm>
            <a:off x="1370441" y="1921870"/>
            <a:ext cx="0" cy="348588"/>
          </a:xfrm>
          <a:prstGeom prst="line">
            <a:avLst/>
          </a:prstGeom>
          <a:ln w="38100" cap="rnd">
            <a:prstDash val="sysDash"/>
          </a:ln>
        </p:spPr>
        <p:style>
          <a:lnRef idx="1">
            <a:schemeClr val="accent1"/>
          </a:lnRef>
          <a:fillRef idx="0">
            <a:schemeClr val="accent1"/>
          </a:fillRef>
          <a:effectRef idx="0">
            <a:schemeClr val="accent1"/>
          </a:effectRef>
          <a:fontRef idx="minor">
            <a:schemeClr val="tx1"/>
          </a:fontRef>
        </p:style>
      </p:cxnSp>
      <p:sp>
        <p:nvSpPr>
          <p:cNvPr id="85" name="Subtitle 2">
            <a:extLst>
              <a:ext uri="{FF2B5EF4-FFF2-40B4-BE49-F238E27FC236}">
                <a16:creationId xmlns:a16="http://schemas.microsoft.com/office/drawing/2014/main" id="{0E354950-C78F-CF41-BBC5-F554F3D07C29}"/>
              </a:ext>
            </a:extLst>
          </p:cNvPr>
          <p:cNvSpPr txBox="1">
            <a:spLocks/>
          </p:cNvSpPr>
          <p:nvPr/>
        </p:nvSpPr>
        <p:spPr>
          <a:xfrm>
            <a:off x="1358893" y="1495779"/>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86" name="Oval 85">
            <a:extLst>
              <a:ext uri="{FF2B5EF4-FFF2-40B4-BE49-F238E27FC236}">
                <a16:creationId xmlns:a16="http://schemas.microsoft.com/office/drawing/2014/main" id="{986E9D29-D052-2340-BD25-76B913D79E41}"/>
              </a:ext>
            </a:extLst>
          </p:cNvPr>
          <p:cNvSpPr/>
          <p:nvPr/>
        </p:nvSpPr>
        <p:spPr>
          <a:xfrm>
            <a:off x="2783333" y="2234428"/>
            <a:ext cx="88491" cy="88491"/>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7" name="Rectangle 86">
            <a:extLst>
              <a:ext uri="{FF2B5EF4-FFF2-40B4-BE49-F238E27FC236}">
                <a16:creationId xmlns:a16="http://schemas.microsoft.com/office/drawing/2014/main" id="{518D742E-DB36-0743-9F90-6FE45490F497}"/>
              </a:ext>
            </a:extLst>
          </p:cNvPr>
          <p:cNvSpPr/>
          <p:nvPr/>
        </p:nvSpPr>
        <p:spPr>
          <a:xfrm>
            <a:off x="2760270" y="1481420"/>
            <a:ext cx="1154029" cy="49038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88" name="Straight Connector 87">
            <a:extLst>
              <a:ext uri="{FF2B5EF4-FFF2-40B4-BE49-F238E27FC236}">
                <a16:creationId xmlns:a16="http://schemas.microsoft.com/office/drawing/2014/main" id="{D2FFB670-8309-C44D-8110-B5432F314AE8}"/>
              </a:ext>
            </a:extLst>
          </p:cNvPr>
          <p:cNvCxnSpPr/>
          <p:nvPr/>
        </p:nvCxnSpPr>
        <p:spPr>
          <a:xfrm>
            <a:off x="2827578" y="1921870"/>
            <a:ext cx="0" cy="348588"/>
          </a:xfrm>
          <a:prstGeom prst="line">
            <a:avLst/>
          </a:prstGeom>
          <a:ln w="38100" cap="rnd">
            <a:prstDash val="sysDash"/>
          </a:ln>
        </p:spPr>
        <p:style>
          <a:lnRef idx="1">
            <a:schemeClr val="accent1"/>
          </a:lnRef>
          <a:fillRef idx="0">
            <a:schemeClr val="accent1"/>
          </a:fillRef>
          <a:effectRef idx="0">
            <a:schemeClr val="accent1"/>
          </a:effectRef>
          <a:fontRef idx="minor">
            <a:schemeClr val="tx1"/>
          </a:fontRef>
        </p:style>
      </p:cxnSp>
      <p:sp>
        <p:nvSpPr>
          <p:cNvPr id="89" name="Subtitle 2">
            <a:extLst>
              <a:ext uri="{FF2B5EF4-FFF2-40B4-BE49-F238E27FC236}">
                <a16:creationId xmlns:a16="http://schemas.microsoft.com/office/drawing/2014/main" id="{2855C975-154F-8E43-8A31-8F1CB0F53040}"/>
              </a:ext>
            </a:extLst>
          </p:cNvPr>
          <p:cNvSpPr txBox="1">
            <a:spLocks/>
          </p:cNvSpPr>
          <p:nvPr/>
        </p:nvSpPr>
        <p:spPr>
          <a:xfrm>
            <a:off x="2816031" y="1495779"/>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90" name="Oval 89">
            <a:extLst>
              <a:ext uri="{FF2B5EF4-FFF2-40B4-BE49-F238E27FC236}">
                <a16:creationId xmlns:a16="http://schemas.microsoft.com/office/drawing/2014/main" id="{D815BF28-6244-2448-89E9-1F73FFC2DBB0}"/>
              </a:ext>
            </a:extLst>
          </p:cNvPr>
          <p:cNvSpPr/>
          <p:nvPr/>
        </p:nvSpPr>
        <p:spPr>
          <a:xfrm>
            <a:off x="4240471" y="2234428"/>
            <a:ext cx="88491" cy="8849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1" name="Rectangle 90">
            <a:extLst>
              <a:ext uri="{FF2B5EF4-FFF2-40B4-BE49-F238E27FC236}">
                <a16:creationId xmlns:a16="http://schemas.microsoft.com/office/drawing/2014/main" id="{AEB1FAC7-83D1-FD4E-A5B1-B96797F1BCBC}"/>
              </a:ext>
            </a:extLst>
          </p:cNvPr>
          <p:cNvSpPr/>
          <p:nvPr/>
        </p:nvSpPr>
        <p:spPr>
          <a:xfrm>
            <a:off x="4217407" y="1481420"/>
            <a:ext cx="1154029" cy="4903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92" name="Straight Connector 91">
            <a:extLst>
              <a:ext uri="{FF2B5EF4-FFF2-40B4-BE49-F238E27FC236}">
                <a16:creationId xmlns:a16="http://schemas.microsoft.com/office/drawing/2014/main" id="{C584C80B-487F-C843-BE9E-60E6AA9D5C41}"/>
              </a:ext>
            </a:extLst>
          </p:cNvPr>
          <p:cNvCxnSpPr/>
          <p:nvPr/>
        </p:nvCxnSpPr>
        <p:spPr>
          <a:xfrm>
            <a:off x="4284716" y="1921870"/>
            <a:ext cx="0" cy="348588"/>
          </a:xfrm>
          <a:prstGeom prst="line">
            <a:avLst/>
          </a:prstGeom>
          <a:ln w="38100" cap="rnd">
            <a:solidFill>
              <a:schemeClr val="accent2"/>
            </a:solidFill>
            <a:prstDash val="sysDash"/>
          </a:ln>
        </p:spPr>
        <p:style>
          <a:lnRef idx="1">
            <a:schemeClr val="accent1"/>
          </a:lnRef>
          <a:fillRef idx="0">
            <a:schemeClr val="accent1"/>
          </a:fillRef>
          <a:effectRef idx="0">
            <a:schemeClr val="accent1"/>
          </a:effectRef>
          <a:fontRef idx="minor">
            <a:schemeClr val="tx1"/>
          </a:fontRef>
        </p:style>
      </p:cxnSp>
      <p:sp>
        <p:nvSpPr>
          <p:cNvPr id="93" name="Subtitle 2">
            <a:extLst>
              <a:ext uri="{FF2B5EF4-FFF2-40B4-BE49-F238E27FC236}">
                <a16:creationId xmlns:a16="http://schemas.microsoft.com/office/drawing/2014/main" id="{F18BA503-2FDB-9144-87AB-E5BB81481DE9}"/>
              </a:ext>
            </a:extLst>
          </p:cNvPr>
          <p:cNvSpPr txBox="1">
            <a:spLocks/>
          </p:cNvSpPr>
          <p:nvPr/>
        </p:nvSpPr>
        <p:spPr>
          <a:xfrm>
            <a:off x="4273168" y="1495779"/>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94" name="Oval 93">
            <a:extLst>
              <a:ext uri="{FF2B5EF4-FFF2-40B4-BE49-F238E27FC236}">
                <a16:creationId xmlns:a16="http://schemas.microsoft.com/office/drawing/2014/main" id="{3D3EADA1-6C38-F344-800E-832A240D2747}"/>
              </a:ext>
            </a:extLst>
          </p:cNvPr>
          <p:cNvSpPr/>
          <p:nvPr/>
        </p:nvSpPr>
        <p:spPr>
          <a:xfrm>
            <a:off x="5697608" y="2234428"/>
            <a:ext cx="88491" cy="8849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5" name="Rectangle 94">
            <a:extLst>
              <a:ext uri="{FF2B5EF4-FFF2-40B4-BE49-F238E27FC236}">
                <a16:creationId xmlns:a16="http://schemas.microsoft.com/office/drawing/2014/main" id="{4DCE112E-1D5E-7044-B9A0-67413BC65DEC}"/>
              </a:ext>
            </a:extLst>
          </p:cNvPr>
          <p:cNvSpPr/>
          <p:nvPr/>
        </p:nvSpPr>
        <p:spPr>
          <a:xfrm>
            <a:off x="5674545" y="1481420"/>
            <a:ext cx="1154029" cy="49038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96" name="Straight Connector 95">
            <a:extLst>
              <a:ext uri="{FF2B5EF4-FFF2-40B4-BE49-F238E27FC236}">
                <a16:creationId xmlns:a16="http://schemas.microsoft.com/office/drawing/2014/main" id="{34ACD9BE-7156-EE4B-A23F-C6B4FA1699F4}"/>
              </a:ext>
            </a:extLst>
          </p:cNvPr>
          <p:cNvCxnSpPr/>
          <p:nvPr/>
        </p:nvCxnSpPr>
        <p:spPr>
          <a:xfrm>
            <a:off x="5741853" y="1921870"/>
            <a:ext cx="0" cy="348588"/>
          </a:xfrm>
          <a:prstGeom prst="line">
            <a:avLst/>
          </a:prstGeom>
          <a:ln w="38100" cap="rnd">
            <a:solidFill>
              <a:schemeClr val="accent3"/>
            </a:solidFill>
            <a:prstDash val="sysDash"/>
          </a:ln>
        </p:spPr>
        <p:style>
          <a:lnRef idx="1">
            <a:schemeClr val="accent1"/>
          </a:lnRef>
          <a:fillRef idx="0">
            <a:schemeClr val="accent1"/>
          </a:fillRef>
          <a:effectRef idx="0">
            <a:schemeClr val="accent1"/>
          </a:effectRef>
          <a:fontRef idx="minor">
            <a:schemeClr val="tx1"/>
          </a:fontRef>
        </p:style>
      </p:cxnSp>
      <p:sp>
        <p:nvSpPr>
          <p:cNvPr id="97" name="Subtitle 2">
            <a:extLst>
              <a:ext uri="{FF2B5EF4-FFF2-40B4-BE49-F238E27FC236}">
                <a16:creationId xmlns:a16="http://schemas.microsoft.com/office/drawing/2014/main" id="{930975BE-250F-2543-B37E-85DDF85DA44D}"/>
              </a:ext>
            </a:extLst>
          </p:cNvPr>
          <p:cNvSpPr txBox="1">
            <a:spLocks/>
          </p:cNvSpPr>
          <p:nvPr/>
        </p:nvSpPr>
        <p:spPr>
          <a:xfrm>
            <a:off x="5730306" y="1495779"/>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98" name="Oval 97">
            <a:extLst>
              <a:ext uri="{FF2B5EF4-FFF2-40B4-BE49-F238E27FC236}">
                <a16:creationId xmlns:a16="http://schemas.microsoft.com/office/drawing/2014/main" id="{4B2ABF73-9D1C-BB45-9764-7435769F6A72}"/>
              </a:ext>
            </a:extLst>
          </p:cNvPr>
          <p:cNvSpPr/>
          <p:nvPr/>
        </p:nvSpPr>
        <p:spPr>
          <a:xfrm>
            <a:off x="7154746" y="2234428"/>
            <a:ext cx="88491" cy="884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9" name="Rectangle 98">
            <a:extLst>
              <a:ext uri="{FF2B5EF4-FFF2-40B4-BE49-F238E27FC236}">
                <a16:creationId xmlns:a16="http://schemas.microsoft.com/office/drawing/2014/main" id="{8594251C-54B2-6146-8214-7CC408B88071}"/>
              </a:ext>
            </a:extLst>
          </p:cNvPr>
          <p:cNvSpPr/>
          <p:nvPr/>
        </p:nvSpPr>
        <p:spPr>
          <a:xfrm>
            <a:off x="7131682" y="1481420"/>
            <a:ext cx="1154029" cy="49038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100" name="Straight Connector 99">
            <a:extLst>
              <a:ext uri="{FF2B5EF4-FFF2-40B4-BE49-F238E27FC236}">
                <a16:creationId xmlns:a16="http://schemas.microsoft.com/office/drawing/2014/main" id="{29D40E91-22AE-D448-A3E2-F3DD117A4873}"/>
              </a:ext>
            </a:extLst>
          </p:cNvPr>
          <p:cNvCxnSpPr/>
          <p:nvPr/>
        </p:nvCxnSpPr>
        <p:spPr>
          <a:xfrm>
            <a:off x="7198991" y="1921870"/>
            <a:ext cx="0" cy="348588"/>
          </a:xfrm>
          <a:prstGeom prst="line">
            <a:avLst/>
          </a:prstGeom>
          <a:ln w="38100" cap="rnd">
            <a:solidFill>
              <a:schemeClr val="accent4"/>
            </a:solidFill>
            <a:prstDash val="sysDash"/>
          </a:ln>
        </p:spPr>
        <p:style>
          <a:lnRef idx="1">
            <a:schemeClr val="accent1"/>
          </a:lnRef>
          <a:fillRef idx="0">
            <a:schemeClr val="accent1"/>
          </a:fillRef>
          <a:effectRef idx="0">
            <a:schemeClr val="accent1"/>
          </a:effectRef>
          <a:fontRef idx="minor">
            <a:schemeClr val="tx1"/>
          </a:fontRef>
        </p:style>
      </p:cxnSp>
      <p:sp>
        <p:nvSpPr>
          <p:cNvPr id="101" name="Subtitle 2">
            <a:extLst>
              <a:ext uri="{FF2B5EF4-FFF2-40B4-BE49-F238E27FC236}">
                <a16:creationId xmlns:a16="http://schemas.microsoft.com/office/drawing/2014/main" id="{037A52DB-1D8E-5245-B9F8-787C130C54AA}"/>
              </a:ext>
            </a:extLst>
          </p:cNvPr>
          <p:cNvSpPr txBox="1">
            <a:spLocks/>
          </p:cNvSpPr>
          <p:nvPr/>
        </p:nvSpPr>
        <p:spPr>
          <a:xfrm>
            <a:off x="7187443" y="1495779"/>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102" name="Oval 101">
            <a:extLst>
              <a:ext uri="{FF2B5EF4-FFF2-40B4-BE49-F238E27FC236}">
                <a16:creationId xmlns:a16="http://schemas.microsoft.com/office/drawing/2014/main" id="{787058CF-7338-0242-846B-5D16D1456E7A}"/>
              </a:ext>
            </a:extLst>
          </p:cNvPr>
          <p:cNvSpPr/>
          <p:nvPr/>
        </p:nvSpPr>
        <p:spPr>
          <a:xfrm>
            <a:off x="8611883" y="2234428"/>
            <a:ext cx="88491" cy="8849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03" name="Rectangle 102">
            <a:extLst>
              <a:ext uri="{FF2B5EF4-FFF2-40B4-BE49-F238E27FC236}">
                <a16:creationId xmlns:a16="http://schemas.microsoft.com/office/drawing/2014/main" id="{4419F879-3C8B-B243-A087-BDAA10AAAEF5}"/>
              </a:ext>
            </a:extLst>
          </p:cNvPr>
          <p:cNvSpPr/>
          <p:nvPr/>
        </p:nvSpPr>
        <p:spPr>
          <a:xfrm>
            <a:off x="8588820" y="1481420"/>
            <a:ext cx="1154029" cy="49038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104" name="Straight Connector 103">
            <a:extLst>
              <a:ext uri="{FF2B5EF4-FFF2-40B4-BE49-F238E27FC236}">
                <a16:creationId xmlns:a16="http://schemas.microsoft.com/office/drawing/2014/main" id="{22D08A21-E7A1-574A-9836-90FC018A9741}"/>
              </a:ext>
            </a:extLst>
          </p:cNvPr>
          <p:cNvCxnSpPr/>
          <p:nvPr/>
        </p:nvCxnSpPr>
        <p:spPr>
          <a:xfrm>
            <a:off x="8656128" y="1921870"/>
            <a:ext cx="0" cy="348588"/>
          </a:xfrm>
          <a:prstGeom prst="line">
            <a:avLst/>
          </a:prstGeom>
          <a:ln w="38100" cap="rnd">
            <a:solidFill>
              <a:schemeClr val="accent4"/>
            </a:solidFill>
            <a:prstDash val="sysDash"/>
          </a:ln>
        </p:spPr>
        <p:style>
          <a:lnRef idx="1">
            <a:schemeClr val="accent1"/>
          </a:lnRef>
          <a:fillRef idx="0">
            <a:schemeClr val="accent1"/>
          </a:fillRef>
          <a:effectRef idx="0">
            <a:schemeClr val="accent1"/>
          </a:effectRef>
          <a:fontRef idx="minor">
            <a:schemeClr val="tx1"/>
          </a:fontRef>
        </p:style>
      </p:cxnSp>
      <p:sp>
        <p:nvSpPr>
          <p:cNvPr id="105" name="Subtitle 2">
            <a:extLst>
              <a:ext uri="{FF2B5EF4-FFF2-40B4-BE49-F238E27FC236}">
                <a16:creationId xmlns:a16="http://schemas.microsoft.com/office/drawing/2014/main" id="{8A46BF2D-6D29-2541-9E53-FEBC2FD56B55}"/>
              </a:ext>
            </a:extLst>
          </p:cNvPr>
          <p:cNvSpPr txBox="1">
            <a:spLocks/>
          </p:cNvSpPr>
          <p:nvPr/>
        </p:nvSpPr>
        <p:spPr>
          <a:xfrm>
            <a:off x="8644581" y="1495779"/>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106" name="Oval 105">
            <a:extLst>
              <a:ext uri="{FF2B5EF4-FFF2-40B4-BE49-F238E27FC236}">
                <a16:creationId xmlns:a16="http://schemas.microsoft.com/office/drawing/2014/main" id="{76033DA3-83E3-9340-A5AE-B9B4E4F25CF3}"/>
              </a:ext>
            </a:extLst>
          </p:cNvPr>
          <p:cNvSpPr/>
          <p:nvPr/>
        </p:nvSpPr>
        <p:spPr>
          <a:xfrm>
            <a:off x="10069020" y="2234428"/>
            <a:ext cx="88491" cy="8849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07" name="Rectangle 106">
            <a:extLst>
              <a:ext uri="{FF2B5EF4-FFF2-40B4-BE49-F238E27FC236}">
                <a16:creationId xmlns:a16="http://schemas.microsoft.com/office/drawing/2014/main" id="{60D8BE28-EE89-EC40-99AB-9EB29FEB0CF2}"/>
              </a:ext>
            </a:extLst>
          </p:cNvPr>
          <p:cNvSpPr/>
          <p:nvPr/>
        </p:nvSpPr>
        <p:spPr>
          <a:xfrm>
            <a:off x="10045956" y="1481420"/>
            <a:ext cx="1154029" cy="49038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108" name="Straight Connector 107">
            <a:extLst>
              <a:ext uri="{FF2B5EF4-FFF2-40B4-BE49-F238E27FC236}">
                <a16:creationId xmlns:a16="http://schemas.microsoft.com/office/drawing/2014/main" id="{6022DF69-0FD8-E04C-A38D-3471A182658E}"/>
              </a:ext>
            </a:extLst>
          </p:cNvPr>
          <p:cNvCxnSpPr/>
          <p:nvPr/>
        </p:nvCxnSpPr>
        <p:spPr>
          <a:xfrm>
            <a:off x="10113265" y="1921870"/>
            <a:ext cx="0" cy="348588"/>
          </a:xfrm>
          <a:prstGeom prst="line">
            <a:avLst/>
          </a:prstGeom>
          <a:ln w="38100" cap="rnd">
            <a:solidFill>
              <a:schemeClr val="accent5"/>
            </a:solidFill>
            <a:prstDash val="sysDash"/>
          </a:ln>
        </p:spPr>
        <p:style>
          <a:lnRef idx="1">
            <a:schemeClr val="accent1"/>
          </a:lnRef>
          <a:fillRef idx="0">
            <a:schemeClr val="accent1"/>
          </a:fillRef>
          <a:effectRef idx="0">
            <a:schemeClr val="accent1"/>
          </a:effectRef>
          <a:fontRef idx="minor">
            <a:schemeClr val="tx1"/>
          </a:fontRef>
        </p:style>
      </p:cxnSp>
      <p:sp>
        <p:nvSpPr>
          <p:cNvPr id="109" name="Subtitle 2">
            <a:extLst>
              <a:ext uri="{FF2B5EF4-FFF2-40B4-BE49-F238E27FC236}">
                <a16:creationId xmlns:a16="http://schemas.microsoft.com/office/drawing/2014/main" id="{1C30ED91-3BBB-9749-9015-839E089D55F5}"/>
              </a:ext>
            </a:extLst>
          </p:cNvPr>
          <p:cNvSpPr txBox="1">
            <a:spLocks/>
          </p:cNvSpPr>
          <p:nvPr/>
        </p:nvSpPr>
        <p:spPr>
          <a:xfrm>
            <a:off x="10101717" y="1495779"/>
            <a:ext cx="1042506" cy="461665"/>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110" name="TextBox 109">
            <a:extLst>
              <a:ext uri="{FF2B5EF4-FFF2-40B4-BE49-F238E27FC236}">
                <a16:creationId xmlns:a16="http://schemas.microsoft.com/office/drawing/2014/main" id="{15D90A71-2E67-E341-9351-FD0362076338}"/>
              </a:ext>
            </a:extLst>
          </p:cNvPr>
          <p:cNvSpPr txBox="1"/>
          <p:nvPr/>
        </p:nvSpPr>
        <p:spPr>
          <a:xfrm>
            <a:off x="1303132" y="1319481"/>
            <a:ext cx="537006" cy="138499"/>
          </a:xfrm>
          <a:prstGeom prst="rect">
            <a:avLst/>
          </a:prstGeom>
          <a:noFill/>
        </p:spPr>
        <p:txBody>
          <a:bodyPr wrap="none" lIns="0" tIns="0" rIns="0" bIns="0" rtlCol="0" anchor="b" anchorCtr="0">
            <a:spAutoFit/>
          </a:bodyPr>
          <a:lstStyle/>
          <a:p>
            <a:r>
              <a:rPr lang="en-US" sz="900" b="1" dirty="0">
                <a:solidFill>
                  <a:schemeClr val="accent1"/>
                </a:solidFill>
                <a:latin typeface="Poppins" pitchFamily="2" charset="77"/>
                <a:ea typeface="League Spartan" charset="0"/>
                <a:cs typeface="Poppins" pitchFamily="2" charset="77"/>
              </a:rPr>
              <a:t>PROBLEM</a:t>
            </a:r>
          </a:p>
        </p:txBody>
      </p:sp>
      <p:sp>
        <p:nvSpPr>
          <p:cNvPr id="111" name="TextBox 110">
            <a:extLst>
              <a:ext uri="{FF2B5EF4-FFF2-40B4-BE49-F238E27FC236}">
                <a16:creationId xmlns:a16="http://schemas.microsoft.com/office/drawing/2014/main" id="{90ACD5BE-1CED-0344-BEB0-490DA7BF176F}"/>
              </a:ext>
            </a:extLst>
          </p:cNvPr>
          <p:cNvSpPr txBox="1"/>
          <p:nvPr/>
        </p:nvSpPr>
        <p:spPr>
          <a:xfrm>
            <a:off x="2762261" y="1319481"/>
            <a:ext cx="537006" cy="138499"/>
          </a:xfrm>
          <a:prstGeom prst="rect">
            <a:avLst/>
          </a:prstGeom>
          <a:noFill/>
        </p:spPr>
        <p:txBody>
          <a:bodyPr wrap="none" lIns="0" tIns="0" rIns="0" bIns="0" rtlCol="0" anchor="b" anchorCtr="0">
            <a:spAutoFit/>
          </a:bodyPr>
          <a:lstStyle/>
          <a:p>
            <a:r>
              <a:rPr lang="en-US" sz="900" b="1" dirty="0">
                <a:solidFill>
                  <a:schemeClr val="accent1"/>
                </a:solidFill>
                <a:latin typeface="Poppins" pitchFamily="2" charset="77"/>
                <a:ea typeface="League Spartan" charset="0"/>
                <a:cs typeface="Poppins" pitchFamily="2" charset="77"/>
              </a:rPr>
              <a:t>PROBLEM</a:t>
            </a:r>
          </a:p>
        </p:txBody>
      </p:sp>
      <p:sp>
        <p:nvSpPr>
          <p:cNvPr id="112" name="TextBox 111">
            <a:extLst>
              <a:ext uri="{FF2B5EF4-FFF2-40B4-BE49-F238E27FC236}">
                <a16:creationId xmlns:a16="http://schemas.microsoft.com/office/drawing/2014/main" id="{C859D8BB-2CB4-4A4C-9DD7-782661BD9F54}"/>
              </a:ext>
            </a:extLst>
          </p:cNvPr>
          <p:cNvSpPr txBox="1"/>
          <p:nvPr/>
        </p:nvSpPr>
        <p:spPr>
          <a:xfrm>
            <a:off x="4217407" y="1319481"/>
            <a:ext cx="537006" cy="138499"/>
          </a:xfrm>
          <a:prstGeom prst="rect">
            <a:avLst/>
          </a:prstGeom>
          <a:noFill/>
        </p:spPr>
        <p:txBody>
          <a:bodyPr wrap="none" lIns="0" tIns="0" rIns="0" bIns="0" rtlCol="0" anchor="b" anchorCtr="0">
            <a:spAutoFit/>
          </a:bodyPr>
          <a:lstStyle/>
          <a:p>
            <a:r>
              <a:rPr lang="en-US" sz="900" b="1" dirty="0">
                <a:solidFill>
                  <a:schemeClr val="accent2"/>
                </a:solidFill>
                <a:latin typeface="Poppins" pitchFamily="2" charset="77"/>
                <a:ea typeface="League Spartan" charset="0"/>
                <a:cs typeface="Poppins" pitchFamily="2" charset="77"/>
              </a:rPr>
              <a:t>PROBLEM</a:t>
            </a:r>
          </a:p>
        </p:txBody>
      </p:sp>
      <p:sp>
        <p:nvSpPr>
          <p:cNvPr id="113" name="TextBox 112">
            <a:extLst>
              <a:ext uri="{FF2B5EF4-FFF2-40B4-BE49-F238E27FC236}">
                <a16:creationId xmlns:a16="http://schemas.microsoft.com/office/drawing/2014/main" id="{9DBCE830-84EE-8641-B51D-FEC8A1BBD1BC}"/>
              </a:ext>
            </a:extLst>
          </p:cNvPr>
          <p:cNvSpPr txBox="1"/>
          <p:nvPr/>
        </p:nvSpPr>
        <p:spPr>
          <a:xfrm>
            <a:off x="5674545" y="1319481"/>
            <a:ext cx="537006" cy="138499"/>
          </a:xfrm>
          <a:prstGeom prst="rect">
            <a:avLst/>
          </a:prstGeom>
          <a:noFill/>
        </p:spPr>
        <p:txBody>
          <a:bodyPr wrap="none" lIns="0" tIns="0" rIns="0" bIns="0" rtlCol="0" anchor="b" anchorCtr="0">
            <a:spAutoFit/>
          </a:bodyPr>
          <a:lstStyle/>
          <a:p>
            <a:r>
              <a:rPr lang="en-US" sz="900" b="1" dirty="0">
                <a:solidFill>
                  <a:schemeClr val="accent3"/>
                </a:solidFill>
                <a:latin typeface="Poppins" pitchFamily="2" charset="77"/>
                <a:ea typeface="League Spartan" charset="0"/>
                <a:cs typeface="Poppins" pitchFamily="2" charset="77"/>
              </a:rPr>
              <a:t>PROBLEM</a:t>
            </a:r>
          </a:p>
        </p:txBody>
      </p:sp>
      <p:sp>
        <p:nvSpPr>
          <p:cNvPr id="114" name="TextBox 113">
            <a:extLst>
              <a:ext uri="{FF2B5EF4-FFF2-40B4-BE49-F238E27FC236}">
                <a16:creationId xmlns:a16="http://schemas.microsoft.com/office/drawing/2014/main" id="{F7EA31D7-7BD5-E446-A456-4EFC289DBA46}"/>
              </a:ext>
            </a:extLst>
          </p:cNvPr>
          <p:cNvSpPr txBox="1"/>
          <p:nvPr/>
        </p:nvSpPr>
        <p:spPr>
          <a:xfrm>
            <a:off x="7131682" y="1319481"/>
            <a:ext cx="537006" cy="138499"/>
          </a:xfrm>
          <a:prstGeom prst="rect">
            <a:avLst/>
          </a:prstGeom>
          <a:noFill/>
        </p:spPr>
        <p:txBody>
          <a:bodyPr wrap="none" lIns="0" tIns="0" rIns="0" bIns="0" rtlCol="0" anchor="b" anchorCtr="0">
            <a:spAutoFit/>
          </a:bodyPr>
          <a:lstStyle/>
          <a:p>
            <a:r>
              <a:rPr lang="en-US" sz="900" b="1" dirty="0">
                <a:solidFill>
                  <a:schemeClr val="accent4"/>
                </a:solidFill>
                <a:latin typeface="Poppins" pitchFamily="2" charset="77"/>
                <a:ea typeface="League Spartan" charset="0"/>
                <a:cs typeface="Poppins" pitchFamily="2" charset="77"/>
              </a:rPr>
              <a:t>PROBLEM</a:t>
            </a:r>
          </a:p>
        </p:txBody>
      </p:sp>
      <p:sp>
        <p:nvSpPr>
          <p:cNvPr id="115" name="TextBox 114">
            <a:extLst>
              <a:ext uri="{FF2B5EF4-FFF2-40B4-BE49-F238E27FC236}">
                <a16:creationId xmlns:a16="http://schemas.microsoft.com/office/drawing/2014/main" id="{1E13C59F-8ACA-024E-B4E6-669CD9C2C9CC}"/>
              </a:ext>
            </a:extLst>
          </p:cNvPr>
          <p:cNvSpPr txBox="1"/>
          <p:nvPr/>
        </p:nvSpPr>
        <p:spPr>
          <a:xfrm>
            <a:off x="8588820" y="1319481"/>
            <a:ext cx="537006" cy="138499"/>
          </a:xfrm>
          <a:prstGeom prst="rect">
            <a:avLst/>
          </a:prstGeom>
          <a:noFill/>
        </p:spPr>
        <p:txBody>
          <a:bodyPr wrap="none" lIns="0" tIns="0" rIns="0" bIns="0" rtlCol="0" anchor="b" anchorCtr="0">
            <a:spAutoFit/>
          </a:bodyPr>
          <a:lstStyle/>
          <a:p>
            <a:r>
              <a:rPr lang="en-US" sz="900" b="1" dirty="0">
                <a:solidFill>
                  <a:schemeClr val="accent4"/>
                </a:solidFill>
                <a:latin typeface="Poppins" pitchFamily="2" charset="77"/>
                <a:ea typeface="League Spartan" charset="0"/>
                <a:cs typeface="Poppins" pitchFamily="2" charset="77"/>
              </a:rPr>
              <a:t>PROBLEM</a:t>
            </a:r>
          </a:p>
        </p:txBody>
      </p:sp>
      <p:sp>
        <p:nvSpPr>
          <p:cNvPr id="116" name="TextBox 115">
            <a:extLst>
              <a:ext uri="{FF2B5EF4-FFF2-40B4-BE49-F238E27FC236}">
                <a16:creationId xmlns:a16="http://schemas.microsoft.com/office/drawing/2014/main" id="{48CB5837-8445-BF45-913B-54B62F649B5C}"/>
              </a:ext>
            </a:extLst>
          </p:cNvPr>
          <p:cNvSpPr txBox="1"/>
          <p:nvPr/>
        </p:nvSpPr>
        <p:spPr>
          <a:xfrm>
            <a:off x="10045956" y="1319481"/>
            <a:ext cx="537006" cy="138499"/>
          </a:xfrm>
          <a:prstGeom prst="rect">
            <a:avLst/>
          </a:prstGeom>
          <a:noFill/>
        </p:spPr>
        <p:txBody>
          <a:bodyPr wrap="none" lIns="0" tIns="0" rIns="0" bIns="0" rtlCol="0" anchor="b" anchorCtr="0">
            <a:spAutoFit/>
          </a:bodyPr>
          <a:lstStyle/>
          <a:p>
            <a:r>
              <a:rPr lang="en-US" sz="900" b="1" dirty="0">
                <a:solidFill>
                  <a:schemeClr val="accent5"/>
                </a:solidFill>
                <a:latin typeface="Poppins" pitchFamily="2" charset="77"/>
                <a:ea typeface="League Spartan" charset="0"/>
                <a:cs typeface="Poppins" pitchFamily="2" charset="77"/>
              </a:rPr>
              <a:t>PROBLEM</a:t>
            </a:r>
          </a:p>
        </p:txBody>
      </p:sp>
    </p:spTree>
    <p:extLst>
      <p:ext uri="{BB962C8B-B14F-4D97-AF65-F5344CB8AC3E}">
        <p14:creationId xmlns:p14="http://schemas.microsoft.com/office/powerpoint/2010/main" val="374747515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Freeform 19">
            <a:extLst>
              <a:ext uri="{FF2B5EF4-FFF2-40B4-BE49-F238E27FC236}">
                <a16:creationId xmlns:a16="http://schemas.microsoft.com/office/drawing/2014/main" id="{1AFB4C35-92FF-D949-B0FD-3831C984579D}"/>
              </a:ext>
            </a:extLst>
          </p:cNvPr>
          <p:cNvSpPr/>
          <p:nvPr/>
        </p:nvSpPr>
        <p:spPr>
          <a:xfrm>
            <a:off x="755650" y="1314851"/>
            <a:ext cx="10680700" cy="4493308"/>
          </a:xfrm>
          <a:custGeom>
            <a:avLst/>
            <a:gdLst>
              <a:gd name="connsiteX0" fmla="*/ 0 w 18384252"/>
              <a:gd name="connsiteY0" fmla="*/ 1157909 h 1278225"/>
              <a:gd name="connsiteX1" fmla="*/ 3970421 w 18384252"/>
              <a:gd name="connsiteY1" fmla="*/ 436014 h 1278225"/>
              <a:gd name="connsiteX2" fmla="*/ 7868652 w 18384252"/>
              <a:gd name="connsiteY2" fmla="*/ 917277 h 1278225"/>
              <a:gd name="connsiteX3" fmla="*/ 12849726 w 18384252"/>
              <a:gd name="connsiteY3" fmla="*/ 2877 h 1278225"/>
              <a:gd name="connsiteX4" fmla="*/ 18384252 w 18384252"/>
              <a:gd name="connsiteY4" fmla="*/ 1278225 h 1278225"/>
              <a:gd name="connsiteX0" fmla="*/ 0 w 18384252"/>
              <a:gd name="connsiteY0" fmla="*/ 1425257 h 7441713"/>
              <a:gd name="connsiteX1" fmla="*/ 3970421 w 18384252"/>
              <a:gd name="connsiteY1" fmla="*/ 703362 h 7441713"/>
              <a:gd name="connsiteX2" fmla="*/ 7844589 w 18384252"/>
              <a:gd name="connsiteY2" fmla="*/ 7441046 h 7441713"/>
              <a:gd name="connsiteX3" fmla="*/ 12849726 w 18384252"/>
              <a:gd name="connsiteY3" fmla="*/ 270225 h 7441713"/>
              <a:gd name="connsiteX4" fmla="*/ 18384252 w 18384252"/>
              <a:gd name="connsiteY4" fmla="*/ 1545573 h 7441713"/>
              <a:gd name="connsiteX0" fmla="*/ 0 w 19394904"/>
              <a:gd name="connsiteY0" fmla="*/ 7200415 h 7441619"/>
              <a:gd name="connsiteX1" fmla="*/ 4981073 w 19394904"/>
              <a:gd name="connsiteY1" fmla="*/ 703362 h 7441619"/>
              <a:gd name="connsiteX2" fmla="*/ 8855241 w 19394904"/>
              <a:gd name="connsiteY2" fmla="*/ 7441046 h 7441619"/>
              <a:gd name="connsiteX3" fmla="*/ 13860378 w 19394904"/>
              <a:gd name="connsiteY3" fmla="*/ 270225 h 7441619"/>
              <a:gd name="connsiteX4" fmla="*/ 19394904 w 19394904"/>
              <a:gd name="connsiteY4" fmla="*/ 1545573 h 7441619"/>
              <a:gd name="connsiteX0" fmla="*/ 0 w 17566104"/>
              <a:gd name="connsiteY0" fmla="*/ 6931775 h 7172979"/>
              <a:gd name="connsiteX1" fmla="*/ 4981073 w 17566104"/>
              <a:gd name="connsiteY1" fmla="*/ 434722 h 7172979"/>
              <a:gd name="connsiteX2" fmla="*/ 8855241 w 17566104"/>
              <a:gd name="connsiteY2" fmla="*/ 7172406 h 7172979"/>
              <a:gd name="connsiteX3" fmla="*/ 13860378 w 17566104"/>
              <a:gd name="connsiteY3" fmla="*/ 1585 h 7172979"/>
              <a:gd name="connsiteX4" fmla="*/ 17566104 w 17566104"/>
              <a:gd name="connsiteY4" fmla="*/ 6474575 h 7172979"/>
              <a:gd name="connsiteX0" fmla="*/ 0 w 17566104"/>
              <a:gd name="connsiteY0" fmla="*/ 6931775 h 7172850"/>
              <a:gd name="connsiteX1" fmla="*/ 4382524 w 17566104"/>
              <a:gd name="connsiteY1" fmla="*/ 383922 h 7172850"/>
              <a:gd name="connsiteX2" fmla="*/ 8855241 w 17566104"/>
              <a:gd name="connsiteY2" fmla="*/ 7172406 h 7172850"/>
              <a:gd name="connsiteX3" fmla="*/ 13860378 w 17566104"/>
              <a:gd name="connsiteY3" fmla="*/ 1585 h 7172850"/>
              <a:gd name="connsiteX4" fmla="*/ 17566104 w 17566104"/>
              <a:gd name="connsiteY4" fmla="*/ 6474575 h 7172850"/>
              <a:gd name="connsiteX0" fmla="*/ 0 w 17566104"/>
              <a:gd name="connsiteY0" fmla="*/ 6931889 h 7198362"/>
              <a:gd name="connsiteX1" fmla="*/ 4382524 w 17566104"/>
              <a:gd name="connsiteY1" fmla="*/ 384036 h 7198362"/>
              <a:gd name="connsiteX2" fmla="*/ 8803193 w 17566104"/>
              <a:gd name="connsiteY2" fmla="*/ 7197920 h 7198362"/>
              <a:gd name="connsiteX3" fmla="*/ 13860378 w 17566104"/>
              <a:gd name="connsiteY3" fmla="*/ 1699 h 7198362"/>
              <a:gd name="connsiteX4" fmla="*/ 17566104 w 17566104"/>
              <a:gd name="connsiteY4" fmla="*/ 6474689 h 7198362"/>
              <a:gd name="connsiteX0" fmla="*/ 0 w 17566104"/>
              <a:gd name="connsiteY0" fmla="*/ 7033463 h 7300200"/>
              <a:gd name="connsiteX1" fmla="*/ 4382524 w 17566104"/>
              <a:gd name="connsiteY1" fmla="*/ 485610 h 7300200"/>
              <a:gd name="connsiteX2" fmla="*/ 8803193 w 17566104"/>
              <a:gd name="connsiteY2" fmla="*/ 7299494 h 7300200"/>
              <a:gd name="connsiteX3" fmla="*/ 13183758 w 17566104"/>
              <a:gd name="connsiteY3" fmla="*/ 1673 h 7300200"/>
              <a:gd name="connsiteX4" fmla="*/ 17566104 w 17566104"/>
              <a:gd name="connsiteY4" fmla="*/ 6576263 h 7300200"/>
              <a:gd name="connsiteX0" fmla="*/ 0 w 19595965"/>
              <a:gd name="connsiteY0" fmla="*/ 7352205 h 7618942"/>
              <a:gd name="connsiteX1" fmla="*/ 4382524 w 19595965"/>
              <a:gd name="connsiteY1" fmla="*/ 804352 h 7618942"/>
              <a:gd name="connsiteX2" fmla="*/ 8803193 w 19595965"/>
              <a:gd name="connsiteY2" fmla="*/ 7618236 h 7618942"/>
              <a:gd name="connsiteX3" fmla="*/ 13183758 w 19595965"/>
              <a:gd name="connsiteY3" fmla="*/ 320415 h 7618942"/>
              <a:gd name="connsiteX4" fmla="*/ 19595965 w 19595965"/>
              <a:gd name="connsiteY4" fmla="*/ 1357805 h 7618942"/>
              <a:gd name="connsiteX0" fmla="*/ 0 w 19726084"/>
              <a:gd name="connsiteY0" fmla="*/ 7582029 h 7848766"/>
              <a:gd name="connsiteX1" fmla="*/ 4382524 w 19726084"/>
              <a:gd name="connsiteY1" fmla="*/ 1034176 h 7848766"/>
              <a:gd name="connsiteX2" fmla="*/ 8803193 w 19726084"/>
              <a:gd name="connsiteY2" fmla="*/ 7848060 h 7848766"/>
              <a:gd name="connsiteX3" fmla="*/ 13183758 w 19726084"/>
              <a:gd name="connsiteY3" fmla="*/ 550239 h 7848766"/>
              <a:gd name="connsiteX4" fmla="*/ 19726084 w 19726084"/>
              <a:gd name="connsiteY4" fmla="*/ 698629 h 7848766"/>
              <a:gd name="connsiteX0" fmla="*/ 0 w 19726084"/>
              <a:gd name="connsiteY0" fmla="*/ 7756767 h 8023504"/>
              <a:gd name="connsiteX1" fmla="*/ 4382524 w 19726084"/>
              <a:gd name="connsiteY1" fmla="*/ 1208914 h 8023504"/>
              <a:gd name="connsiteX2" fmla="*/ 8803193 w 19726084"/>
              <a:gd name="connsiteY2" fmla="*/ 8022798 h 8023504"/>
              <a:gd name="connsiteX3" fmla="*/ 13183758 w 19726084"/>
              <a:gd name="connsiteY3" fmla="*/ 724977 h 8023504"/>
              <a:gd name="connsiteX4" fmla="*/ 16775629 w 19726084"/>
              <a:gd name="connsiteY4" fmla="*/ 279809 h 8023504"/>
              <a:gd name="connsiteX5" fmla="*/ 19726084 w 19726084"/>
              <a:gd name="connsiteY5" fmla="*/ 873367 h 8023504"/>
              <a:gd name="connsiteX0" fmla="*/ 0 w 19726084"/>
              <a:gd name="connsiteY0" fmla="*/ 7032607 h 7836107"/>
              <a:gd name="connsiteX1" fmla="*/ 4382524 w 19726084"/>
              <a:gd name="connsiteY1" fmla="*/ 484754 h 7836107"/>
              <a:gd name="connsiteX2" fmla="*/ 8803193 w 19726084"/>
              <a:gd name="connsiteY2" fmla="*/ 7298638 h 7836107"/>
              <a:gd name="connsiteX3" fmla="*/ 13183758 w 19726084"/>
              <a:gd name="connsiteY3" fmla="*/ 817 h 7836107"/>
              <a:gd name="connsiteX4" fmla="*/ 17556345 w 19726084"/>
              <a:gd name="connsiteY4" fmla="*/ 7836049 h 7836107"/>
              <a:gd name="connsiteX5" fmla="*/ 19726084 w 19726084"/>
              <a:gd name="connsiteY5" fmla="*/ 149207 h 7836107"/>
              <a:gd name="connsiteX0" fmla="*/ 0 w 19726084"/>
              <a:gd name="connsiteY0" fmla="*/ 7032607 h 7836107"/>
              <a:gd name="connsiteX1" fmla="*/ 1135291 w 19726084"/>
              <a:gd name="connsiteY1" fmla="*/ 5600849 h 7836107"/>
              <a:gd name="connsiteX2" fmla="*/ 4382524 w 19726084"/>
              <a:gd name="connsiteY2" fmla="*/ 484754 h 7836107"/>
              <a:gd name="connsiteX3" fmla="*/ 8803193 w 19726084"/>
              <a:gd name="connsiteY3" fmla="*/ 7298638 h 7836107"/>
              <a:gd name="connsiteX4" fmla="*/ 13183758 w 19726084"/>
              <a:gd name="connsiteY4" fmla="*/ 817 h 7836107"/>
              <a:gd name="connsiteX5" fmla="*/ 17556345 w 19726084"/>
              <a:gd name="connsiteY5" fmla="*/ 7836049 h 7836107"/>
              <a:gd name="connsiteX6" fmla="*/ 19726084 w 19726084"/>
              <a:gd name="connsiteY6" fmla="*/ 149207 h 7836107"/>
              <a:gd name="connsiteX0" fmla="*/ 0 w 21886064"/>
              <a:gd name="connsiteY0" fmla="*/ 47607 h 7836107"/>
              <a:gd name="connsiteX1" fmla="*/ 3295271 w 21886064"/>
              <a:gd name="connsiteY1" fmla="*/ 5600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02269 w 21886064"/>
              <a:gd name="connsiteY1" fmla="*/ 67946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124197 w 21886064"/>
              <a:gd name="connsiteY1" fmla="*/ 73534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6793 h 7352710"/>
              <a:gd name="connsiteX1" fmla="*/ 2124197 w 21886064"/>
              <a:gd name="connsiteY1" fmla="*/ 7352635 h 7352710"/>
              <a:gd name="connsiteX2" fmla="*/ 6542504 w 21886064"/>
              <a:gd name="connsiteY2" fmla="*/ 483940 h 7352710"/>
              <a:gd name="connsiteX3" fmla="*/ 10963173 w 21886064"/>
              <a:gd name="connsiteY3" fmla="*/ 7297824 h 7352710"/>
              <a:gd name="connsiteX4" fmla="*/ 15343738 w 21886064"/>
              <a:gd name="connsiteY4" fmla="*/ 3 h 7352710"/>
              <a:gd name="connsiteX5" fmla="*/ 19742348 w 21886064"/>
              <a:gd name="connsiteY5" fmla="*/ 7327235 h 7352710"/>
              <a:gd name="connsiteX6" fmla="*/ 21886064 w 21886064"/>
              <a:gd name="connsiteY6" fmla="*/ 148393 h 7352710"/>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27297"/>
              <a:gd name="connsiteX1" fmla="*/ 2691244 w 21886064"/>
              <a:gd name="connsiteY1" fmla="*/ 6769216 h 7327297"/>
              <a:gd name="connsiteX2" fmla="*/ 6490457 w 21886064"/>
              <a:gd name="connsiteY2" fmla="*/ 26740 h 7327297"/>
              <a:gd name="connsiteX3" fmla="*/ 10963173 w 21886064"/>
              <a:gd name="connsiteY3" fmla="*/ 7297824 h 7327297"/>
              <a:gd name="connsiteX4" fmla="*/ 15343738 w 21886064"/>
              <a:gd name="connsiteY4" fmla="*/ 3 h 7327297"/>
              <a:gd name="connsiteX5" fmla="*/ 19742348 w 21886064"/>
              <a:gd name="connsiteY5" fmla="*/ 7327235 h 7327297"/>
              <a:gd name="connsiteX6" fmla="*/ 21886064 w 21886064"/>
              <a:gd name="connsiteY6" fmla="*/ 148393 h 7327297"/>
              <a:gd name="connsiteX0" fmla="*/ 0 w 21886064"/>
              <a:gd name="connsiteY0" fmla="*/ 20899 h 7301403"/>
              <a:gd name="connsiteX1" fmla="*/ 2691244 w 21886064"/>
              <a:gd name="connsiteY1" fmla="*/ 6743322 h 7301403"/>
              <a:gd name="connsiteX2" fmla="*/ 6490457 w 21886064"/>
              <a:gd name="connsiteY2" fmla="*/ 846 h 7301403"/>
              <a:gd name="connsiteX3" fmla="*/ 10963173 w 21886064"/>
              <a:gd name="connsiteY3" fmla="*/ 7271930 h 7301403"/>
              <a:gd name="connsiteX4" fmla="*/ 15442354 w 21886064"/>
              <a:gd name="connsiteY4" fmla="*/ 635319 h 7301403"/>
              <a:gd name="connsiteX5" fmla="*/ 19742348 w 21886064"/>
              <a:gd name="connsiteY5" fmla="*/ 7301341 h 7301403"/>
              <a:gd name="connsiteX6" fmla="*/ 21886064 w 21886064"/>
              <a:gd name="connsiteY6" fmla="*/ 122499 h 7301403"/>
              <a:gd name="connsiteX0" fmla="*/ 0 w 21886064"/>
              <a:gd name="connsiteY0" fmla="*/ 11340 h 7291844"/>
              <a:gd name="connsiteX1" fmla="*/ 2691244 w 21886064"/>
              <a:gd name="connsiteY1" fmla="*/ 6733763 h 7291844"/>
              <a:gd name="connsiteX2" fmla="*/ 6515112 w 21886064"/>
              <a:gd name="connsiteY2" fmla="*/ 983101 h 7291844"/>
              <a:gd name="connsiteX3" fmla="*/ 10963173 w 21886064"/>
              <a:gd name="connsiteY3" fmla="*/ 7262371 h 7291844"/>
              <a:gd name="connsiteX4" fmla="*/ 15442354 w 21886064"/>
              <a:gd name="connsiteY4" fmla="*/ 625760 h 7291844"/>
              <a:gd name="connsiteX5" fmla="*/ 19742348 w 21886064"/>
              <a:gd name="connsiteY5" fmla="*/ 7291782 h 7291844"/>
              <a:gd name="connsiteX6" fmla="*/ 21886064 w 21886064"/>
              <a:gd name="connsiteY6" fmla="*/ 112940 h 7291844"/>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86064" h="7262793">
                <a:moveTo>
                  <a:pt x="0" y="11340"/>
                </a:moveTo>
                <a:cubicBezTo>
                  <a:pt x="417717" y="-316496"/>
                  <a:pt x="1605392" y="6571803"/>
                  <a:pt x="2691244" y="6733763"/>
                </a:cubicBezTo>
                <a:cubicBezTo>
                  <a:pt x="3777096" y="6895723"/>
                  <a:pt x="5136457" y="895000"/>
                  <a:pt x="6515112" y="983101"/>
                </a:cubicBezTo>
                <a:cubicBezTo>
                  <a:pt x="7893767" y="1071202"/>
                  <a:pt x="9475299" y="7321928"/>
                  <a:pt x="10963173" y="7262371"/>
                </a:cubicBezTo>
                <a:cubicBezTo>
                  <a:pt x="12451047" y="7202814"/>
                  <a:pt x="14012031" y="705130"/>
                  <a:pt x="15442354" y="625760"/>
                </a:cubicBezTo>
                <a:cubicBezTo>
                  <a:pt x="16872677" y="546390"/>
                  <a:pt x="18331458" y="6878103"/>
                  <a:pt x="19545114" y="6786151"/>
                </a:cubicBezTo>
                <a:cubicBezTo>
                  <a:pt x="20635501" y="6713647"/>
                  <a:pt x="21394321" y="14014"/>
                  <a:pt x="21886064" y="112940"/>
                </a:cubicBezTo>
              </a:path>
            </a:pathLst>
          </a:cu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 name="Chevron 1">
            <a:extLst>
              <a:ext uri="{FF2B5EF4-FFF2-40B4-BE49-F238E27FC236}">
                <a16:creationId xmlns:a16="http://schemas.microsoft.com/office/drawing/2014/main" id="{258B07F6-D4A1-1B4E-8288-63AE74BC3882}"/>
              </a:ext>
            </a:extLst>
          </p:cNvPr>
          <p:cNvSpPr/>
          <p:nvPr/>
        </p:nvSpPr>
        <p:spPr>
          <a:xfrm>
            <a:off x="762000" y="3212432"/>
            <a:ext cx="2097858" cy="709863"/>
          </a:xfrm>
          <a:prstGeom prst="chevron">
            <a:avLst>
              <a:gd name="adj" fmla="val 2118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 name="Chevron 2">
            <a:extLst>
              <a:ext uri="{FF2B5EF4-FFF2-40B4-BE49-F238E27FC236}">
                <a16:creationId xmlns:a16="http://schemas.microsoft.com/office/drawing/2014/main" id="{612ADFD3-6974-674A-94DC-A382D49AC9B0}"/>
              </a:ext>
            </a:extLst>
          </p:cNvPr>
          <p:cNvSpPr/>
          <p:nvPr/>
        </p:nvSpPr>
        <p:spPr>
          <a:xfrm>
            <a:off x="2904535" y="3212432"/>
            <a:ext cx="2097858" cy="709863"/>
          </a:xfrm>
          <a:prstGeom prst="chevron">
            <a:avLst>
              <a:gd name="adj" fmla="val 2118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 name="Chevron 3">
            <a:extLst>
              <a:ext uri="{FF2B5EF4-FFF2-40B4-BE49-F238E27FC236}">
                <a16:creationId xmlns:a16="http://schemas.microsoft.com/office/drawing/2014/main" id="{76F7D6BC-50C4-B149-B063-151F486C06AE}"/>
              </a:ext>
            </a:extLst>
          </p:cNvPr>
          <p:cNvSpPr/>
          <p:nvPr/>
        </p:nvSpPr>
        <p:spPr>
          <a:xfrm>
            <a:off x="5047071" y="3212432"/>
            <a:ext cx="2097858" cy="709863"/>
          </a:xfrm>
          <a:prstGeom prst="chevron">
            <a:avLst>
              <a:gd name="adj" fmla="val 2118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5" name="Chevron 4">
            <a:extLst>
              <a:ext uri="{FF2B5EF4-FFF2-40B4-BE49-F238E27FC236}">
                <a16:creationId xmlns:a16="http://schemas.microsoft.com/office/drawing/2014/main" id="{438F5415-4B02-D047-AA68-95F585E9AE0C}"/>
              </a:ext>
            </a:extLst>
          </p:cNvPr>
          <p:cNvSpPr/>
          <p:nvPr/>
        </p:nvSpPr>
        <p:spPr>
          <a:xfrm>
            <a:off x="7189606" y="3212432"/>
            <a:ext cx="2097858" cy="709863"/>
          </a:xfrm>
          <a:prstGeom prst="chevron">
            <a:avLst>
              <a:gd name="adj" fmla="val 2118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 name="Chevron 5">
            <a:extLst>
              <a:ext uri="{FF2B5EF4-FFF2-40B4-BE49-F238E27FC236}">
                <a16:creationId xmlns:a16="http://schemas.microsoft.com/office/drawing/2014/main" id="{E5EF68CE-E4FD-064B-BE10-23EDB458C394}"/>
              </a:ext>
            </a:extLst>
          </p:cNvPr>
          <p:cNvSpPr/>
          <p:nvPr/>
        </p:nvSpPr>
        <p:spPr>
          <a:xfrm>
            <a:off x="9332142" y="3212432"/>
            <a:ext cx="2097858" cy="709863"/>
          </a:xfrm>
          <a:prstGeom prst="chevron">
            <a:avLst>
              <a:gd name="adj" fmla="val 2118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7" name="TextBox 6">
            <a:extLst>
              <a:ext uri="{FF2B5EF4-FFF2-40B4-BE49-F238E27FC236}">
                <a16:creationId xmlns:a16="http://schemas.microsoft.com/office/drawing/2014/main" id="{95F61E62-DC9D-AC4F-949C-CEC595429ECC}"/>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8" name="TextBox 7">
            <a:extLst>
              <a:ext uri="{FF2B5EF4-FFF2-40B4-BE49-F238E27FC236}">
                <a16:creationId xmlns:a16="http://schemas.microsoft.com/office/drawing/2014/main" id="{BA62D3FF-9C9B-E746-9D1E-EB26BF4C22A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5" name="TextBox 14">
            <a:extLst>
              <a:ext uri="{FF2B5EF4-FFF2-40B4-BE49-F238E27FC236}">
                <a16:creationId xmlns:a16="http://schemas.microsoft.com/office/drawing/2014/main" id="{C94FA853-BE91-2C44-951B-F9120CC88E94}"/>
              </a:ext>
            </a:extLst>
          </p:cNvPr>
          <p:cNvSpPr txBox="1"/>
          <p:nvPr/>
        </p:nvSpPr>
        <p:spPr>
          <a:xfrm>
            <a:off x="1078999" y="3398087"/>
            <a:ext cx="1463862"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AWARENESS</a:t>
            </a:r>
          </a:p>
        </p:txBody>
      </p:sp>
      <p:sp>
        <p:nvSpPr>
          <p:cNvPr id="16" name="TextBox 15">
            <a:extLst>
              <a:ext uri="{FF2B5EF4-FFF2-40B4-BE49-F238E27FC236}">
                <a16:creationId xmlns:a16="http://schemas.microsoft.com/office/drawing/2014/main" id="{3D9C6821-3F5B-4D47-BD7A-17C16FE2F743}"/>
              </a:ext>
            </a:extLst>
          </p:cNvPr>
          <p:cNvSpPr txBox="1"/>
          <p:nvPr/>
        </p:nvSpPr>
        <p:spPr>
          <a:xfrm>
            <a:off x="3009938" y="3398087"/>
            <a:ext cx="188705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CONSIDERATION</a:t>
            </a:r>
          </a:p>
        </p:txBody>
      </p:sp>
      <p:sp>
        <p:nvSpPr>
          <p:cNvPr id="17" name="TextBox 16">
            <a:extLst>
              <a:ext uri="{FF2B5EF4-FFF2-40B4-BE49-F238E27FC236}">
                <a16:creationId xmlns:a16="http://schemas.microsoft.com/office/drawing/2014/main" id="{6A8C874E-B2F2-C94E-AE5D-D52B8348622F}"/>
              </a:ext>
            </a:extLst>
          </p:cNvPr>
          <p:cNvSpPr txBox="1"/>
          <p:nvPr/>
        </p:nvSpPr>
        <p:spPr>
          <a:xfrm>
            <a:off x="5323194" y="3398087"/>
            <a:ext cx="154561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ACQUISITION</a:t>
            </a:r>
          </a:p>
        </p:txBody>
      </p:sp>
      <p:sp>
        <p:nvSpPr>
          <p:cNvPr id="18" name="TextBox 17">
            <a:extLst>
              <a:ext uri="{FF2B5EF4-FFF2-40B4-BE49-F238E27FC236}">
                <a16:creationId xmlns:a16="http://schemas.microsoft.com/office/drawing/2014/main" id="{84B7058C-DEAF-AE44-AC47-A08B7C9FB823}"/>
              </a:ext>
            </a:extLst>
          </p:cNvPr>
          <p:cNvSpPr txBox="1"/>
          <p:nvPr/>
        </p:nvSpPr>
        <p:spPr>
          <a:xfrm>
            <a:off x="7722209" y="3398087"/>
            <a:ext cx="103265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SERVICE</a:t>
            </a:r>
          </a:p>
        </p:txBody>
      </p:sp>
      <p:sp>
        <p:nvSpPr>
          <p:cNvPr id="19" name="TextBox 18">
            <a:extLst>
              <a:ext uri="{FF2B5EF4-FFF2-40B4-BE49-F238E27FC236}">
                <a16:creationId xmlns:a16="http://schemas.microsoft.com/office/drawing/2014/main" id="{14874719-C662-D441-A9C3-4CEA9625C539}"/>
              </a:ext>
            </a:extLst>
          </p:cNvPr>
          <p:cNvSpPr txBox="1"/>
          <p:nvPr/>
        </p:nvSpPr>
        <p:spPr>
          <a:xfrm>
            <a:off x="9835891" y="3398087"/>
            <a:ext cx="109036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LOYALTY</a:t>
            </a:r>
          </a:p>
        </p:txBody>
      </p:sp>
      <p:sp>
        <p:nvSpPr>
          <p:cNvPr id="21" name="Oval 20">
            <a:extLst>
              <a:ext uri="{FF2B5EF4-FFF2-40B4-BE49-F238E27FC236}">
                <a16:creationId xmlns:a16="http://schemas.microsoft.com/office/drawing/2014/main" id="{1FC2B4B6-0A48-384F-AE7A-067F3E540161}"/>
              </a:ext>
            </a:extLst>
          </p:cNvPr>
          <p:cNvSpPr/>
          <p:nvPr/>
        </p:nvSpPr>
        <p:spPr>
          <a:xfrm>
            <a:off x="1421314" y="4190326"/>
            <a:ext cx="252663" cy="25266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2" name="Oval 21">
            <a:extLst>
              <a:ext uri="{FF2B5EF4-FFF2-40B4-BE49-F238E27FC236}">
                <a16:creationId xmlns:a16="http://schemas.microsoft.com/office/drawing/2014/main" id="{009C73DE-714B-AE4F-8E2A-9A1433EBE6F3}"/>
              </a:ext>
            </a:extLst>
          </p:cNvPr>
          <p:cNvSpPr/>
          <p:nvPr/>
        </p:nvSpPr>
        <p:spPr>
          <a:xfrm>
            <a:off x="1681445" y="4986485"/>
            <a:ext cx="252663" cy="25266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3" name="Oval 22">
            <a:extLst>
              <a:ext uri="{FF2B5EF4-FFF2-40B4-BE49-F238E27FC236}">
                <a16:creationId xmlns:a16="http://schemas.microsoft.com/office/drawing/2014/main" id="{A4D7DA0E-4DCA-5448-B562-86C4996CEED1}"/>
              </a:ext>
            </a:extLst>
          </p:cNvPr>
          <p:cNvSpPr/>
          <p:nvPr/>
        </p:nvSpPr>
        <p:spPr>
          <a:xfrm>
            <a:off x="2485487" y="4568698"/>
            <a:ext cx="252663" cy="25266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4" name="Oval 23">
            <a:extLst>
              <a:ext uri="{FF2B5EF4-FFF2-40B4-BE49-F238E27FC236}">
                <a16:creationId xmlns:a16="http://schemas.microsoft.com/office/drawing/2014/main" id="{19CC4432-CD6B-1147-A78F-8698217D2689}"/>
              </a:ext>
            </a:extLst>
          </p:cNvPr>
          <p:cNvSpPr/>
          <p:nvPr/>
        </p:nvSpPr>
        <p:spPr>
          <a:xfrm>
            <a:off x="3163404" y="2700484"/>
            <a:ext cx="252663" cy="25266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5" name="Oval 24">
            <a:extLst>
              <a:ext uri="{FF2B5EF4-FFF2-40B4-BE49-F238E27FC236}">
                <a16:creationId xmlns:a16="http://schemas.microsoft.com/office/drawing/2014/main" id="{90821AEB-6390-4A44-9596-379C16C6ABB1}"/>
              </a:ext>
            </a:extLst>
          </p:cNvPr>
          <p:cNvSpPr/>
          <p:nvPr/>
        </p:nvSpPr>
        <p:spPr>
          <a:xfrm>
            <a:off x="3510246" y="1998919"/>
            <a:ext cx="252663" cy="25266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6" name="Oval 25">
            <a:extLst>
              <a:ext uri="{FF2B5EF4-FFF2-40B4-BE49-F238E27FC236}">
                <a16:creationId xmlns:a16="http://schemas.microsoft.com/office/drawing/2014/main" id="{2DA7FA5F-753F-0246-A9BF-7BA184C76BC2}"/>
              </a:ext>
            </a:extLst>
          </p:cNvPr>
          <p:cNvSpPr/>
          <p:nvPr/>
        </p:nvSpPr>
        <p:spPr>
          <a:xfrm>
            <a:off x="4345818" y="2471884"/>
            <a:ext cx="252663" cy="25266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7" name="Oval 26">
            <a:extLst>
              <a:ext uri="{FF2B5EF4-FFF2-40B4-BE49-F238E27FC236}">
                <a16:creationId xmlns:a16="http://schemas.microsoft.com/office/drawing/2014/main" id="{5F4ED31B-B70E-8B43-A688-4AABA19C9C77}"/>
              </a:ext>
            </a:extLst>
          </p:cNvPr>
          <p:cNvSpPr/>
          <p:nvPr/>
        </p:nvSpPr>
        <p:spPr>
          <a:xfrm>
            <a:off x="5078915" y="4277036"/>
            <a:ext cx="252663" cy="25266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9" name="Oval 28">
            <a:extLst>
              <a:ext uri="{FF2B5EF4-FFF2-40B4-BE49-F238E27FC236}">
                <a16:creationId xmlns:a16="http://schemas.microsoft.com/office/drawing/2014/main" id="{8AE5E5A9-22D7-B74A-9BD7-87A868218D5B}"/>
              </a:ext>
            </a:extLst>
          </p:cNvPr>
          <p:cNvSpPr/>
          <p:nvPr/>
        </p:nvSpPr>
        <p:spPr>
          <a:xfrm>
            <a:off x="5550233" y="5361825"/>
            <a:ext cx="252663" cy="25266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0" name="Oval 29">
            <a:extLst>
              <a:ext uri="{FF2B5EF4-FFF2-40B4-BE49-F238E27FC236}">
                <a16:creationId xmlns:a16="http://schemas.microsoft.com/office/drawing/2014/main" id="{4207AE6A-CF39-AF45-B61D-DA1B44DCF0C6}"/>
              </a:ext>
            </a:extLst>
          </p:cNvPr>
          <p:cNvSpPr/>
          <p:nvPr/>
        </p:nvSpPr>
        <p:spPr>
          <a:xfrm>
            <a:off x="6679115" y="4710588"/>
            <a:ext cx="252663" cy="25266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1" name="Oval 30">
            <a:extLst>
              <a:ext uri="{FF2B5EF4-FFF2-40B4-BE49-F238E27FC236}">
                <a16:creationId xmlns:a16="http://schemas.microsoft.com/office/drawing/2014/main" id="{ABEAAB24-AC8A-4C49-ACB9-1B5C66DFA3E3}"/>
              </a:ext>
            </a:extLst>
          </p:cNvPr>
          <p:cNvSpPr/>
          <p:nvPr/>
        </p:nvSpPr>
        <p:spPr>
          <a:xfrm>
            <a:off x="7459508" y="2629540"/>
            <a:ext cx="252663" cy="2526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2" name="Oval 31">
            <a:extLst>
              <a:ext uri="{FF2B5EF4-FFF2-40B4-BE49-F238E27FC236}">
                <a16:creationId xmlns:a16="http://schemas.microsoft.com/office/drawing/2014/main" id="{5A8AC5F3-6B8E-B94B-BE84-65E85DC577BF}"/>
              </a:ext>
            </a:extLst>
          </p:cNvPr>
          <p:cNvSpPr/>
          <p:nvPr/>
        </p:nvSpPr>
        <p:spPr>
          <a:xfrm>
            <a:off x="7964005" y="1707257"/>
            <a:ext cx="252663" cy="2526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3" name="Oval 32">
            <a:extLst>
              <a:ext uri="{FF2B5EF4-FFF2-40B4-BE49-F238E27FC236}">
                <a16:creationId xmlns:a16="http://schemas.microsoft.com/office/drawing/2014/main" id="{2CE8388C-16B8-524A-9381-B773846DAC7A}"/>
              </a:ext>
            </a:extLst>
          </p:cNvPr>
          <p:cNvSpPr/>
          <p:nvPr/>
        </p:nvSpPr>
        <p:spPr>
          <a:xfrm>
            <a:off x="8744398" y="2298464"/>
            <a:ext cx="252663" cy="2526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4" name="Oval 33">
            <a:extLst>
              <a:ext uri="{FF2B5EF4-FFF2-40B4-BE49-F238E27FC236}">
                <a16:creationId xmlns:a16="http://schemas.microsoft.com/office/drawing/2014/main" id="{59D4A887-5302-A047-A21C-034EE75B92B0}"/>
              </a:ext>
            </a:extLst>
          </p:cNvPr>
          <p:cNvSpPr/>
          <p:nvPr/>
        </p:nvSpPr>
        <p:spPr>
          <a:xfrm>
            <a:off x="9430198" y="4143030"/>
            <a:ext cx="252663" cy="25266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5" name="Oval 34">
            <a:extLst>
              <a:ext uri="{FF2B5EF4-FFF2-40B4-BE49-F238E27FC236}">
                <a16:creationId xmlns:a16="http://schemas.microsoft.com/office/drawing/2014/main" id="{945751C3-6B6E-E542-A950-CD72D6A8571B}"/>
              </a:ext>
            </a:extLst>
          </p:cNvPr>
          <p:cNvSpPr/>
          <p:nvPr/>
        </p:nvSpPr>
        <p:spPr>
          <a:xfrm>
            <a:off x="9737626" y="4820947"/>
            <a:ext cx="252663" cy="25266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6" name="Oval 35">
            <a:extLst>
              <a:ext uri="{FF2B5EF4-FFF2-40B4-BE49-F238E27FC236}">
                <a16:creationId xmlns:a16="http://schemas.microsoft.com/office/drawing/2014/main" id="{0F799C6A-4D46-154B-9C23-E1B40044A10F}"/>
              </a:ext>
            </a:extLst>
          </p:cNvPr>
          <p:cNvSpPr/>
          <p:nvPr/>
        </p:nvSpPr>
        <p:spPr>
          <a:xfrm>
            <a:off x="10652026" y="4395278"/>
            <a:ext cx="252663" cy="25266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7" name="Oval 36">
            <a:extLst>
              <a:ext uri="{FF2B5EF4-FFF2-40B4-BE49-F238E27FC236}">
                <a16:creationId xmlns:a16="http://schemas.microsoft.com/office/drawing/2014/main" id="{85A9E740-13D4-E242-A657-40E7F2D34B09}"/>
              </a:ext>
            </a:extLst>
          </p:cNvPr>
          <p:cNvSpPr/>
          <p:nvPr/>
        </p:nvSpPr>
        <p:spPr>
          <a:xfrm>
            <a:off x="10257888" y="5372740"/>
            <a:ext cx="252663" cy="25266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8" name="Subtitle 2">
            <a:extLst>
              <a:ext uri="{FF2B5EF4-FFF2-40B4-BE49-F238E27FC236}">
                <a16:creationId xmlns:a16="http://schemas.microsoft.com/office/drawing/2014/main" id="{91AC2E7D-1BD2-B74F-9FA6-94B388E55C7E}"/>
              </a:ext>
            </a:extLst>
          </p:cNvPr>
          <p:cNvSpPr txBox="1">
            <a:spLocks/>
          </p:cNvSpPr>
          <p:nvPr/>
        </p:nvSpPr>
        <p:spPr>
          <a:xfrm>
            <a:off x="1725428" y="4201242"/>
            <a:ext cx="273473"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PR</a:t>
            </a:r>
          </a:p>
        </p:txBody>
      </p:sp>
      <p:sp>
        <p:nvSpPr>
          <p:cNvPr id="39" name="Subtitle 2">
            <a:extLst>
              <a:ext uri="{FF2B5EF4-FFF2-40B4-BE49-F238E27FC236}">
                <a16:creationId xmlns:a16="http://schemas.microsoft.com/office/drawing/2014/main" id="{01EBC71C-D5DD-9F4C-9C00-F9CA06E23E59}"/>
              </a:ext>
            </a:extLst>
          </p:cNvPr>
          <p:cNvSpPr txBox="1">
            <a:spLocks/>
          </p:cNvSpPr>
          <p:nvPr/>
        </p:nvSpPr>
        <p:spPr>
          <a:xfrm>
            <a:off x="1130450" y="4812296"/>
            <a:ext cx="497893" cy="600164"/>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Radio,</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TV,</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Print</a:t>
            </a:r>
          </a:p>
        </p:txBody>
      </p:sp>
      <p:sp>
        <p:nvSpPr>
          <p:cNvPr id="40" name="Subtitle 2">
            <a:extLst>
              <a:ext uri="{FF2B5EF4-FFF2-40B4-BE49-F238E27FC236}">
                <a16:creationId xmlns:a16="http://schemas.microsoft.com/office/drawing/2014/main" id="{63CF75CE-EC27-634F-9780-33E8795ECBAB}"/>
              </a:ext>
            </a:extLst>
          </p:cNvPr>
          <p:cNvSpPr txBox="1">
            <a:spLocks/>
          </p:cNvSpPr>
          <p:nvPr/>
        </p:nvSpPr>
        <p:spPr>
          <a:xfrm>
            <a:off x="4483415" y="4192665"/>
            <a:ext cx="502703"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Direct</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Mail</a:t>
            </a:r>
          </a:p>
        </p:txBody>
      </p:sp>
      <p:sp>
        <p:nvSpPr>
          <p:cNvPr id="41" name="Subtitle 2">
            <a:extLst>
              <a:ext uri="{FF2B5EF4-FFF2-40B4-BE49-F238E27FC236}">
                <a16:creationId xmlns:a16="http://schemas.microsoft.com/office/drawing/2014/main" id="{59957BCC-2041-2C4A-B1FE-9FAB3B5B5B07}"/>
              </a:ext>
            </a:extLst>
          </p:cNvPr>
          <p:cNvSpPr txBox="1">
            <a:spLocks/>
          </p:cNvSpPr>
          <p:nvPr/>
        </p:nvSpPr>
        <p:spPr>
          <a:xfrm>
            <a:off x="4935441" y="5281341"/>
            <a:ext cx="560411"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Store/</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Branch</a:t>
            </a:r>
          </a:p>
        </p:txBody>
      </p:sp>
      <p:sp>
        <p:nvSpPr>
          <p:cNvPr id="43" name="Subtitle 2">
            <a:extLst>
              <a:ext uri="{FF2B5EF4-FFF2-40B4-BE49-F238E27FC236}">
                <a16:creationId xmlns:a16="http://schemas.microsoft.com/office/drawing/2014/main" id="{7A5D3D67-C3D8-6D4E-8240-3810316DA0E6}"/>
              </a:ext>
            </a:extLst>
          </p:cNvPr>
          <p:cNvSpPr txBox="1">
            <a:spLocks/>
          </p:cNvSpPr>
          <p:nvPr/>
        </p:nvSpPr>
        <p:spPr>
          <a:xfrm>
            <a:off x="8441454" y="4063747"/>
            <a:ext cx="903452"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Call Center/</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IVR</a:t>
            </a:r>
          </a:p>
        </p:txBody>
      </p:sp>
      <p:sp>
        <p:nvSpPr>
          <p:cNvPr id="44" name="Subtitle 2">
            <a:extLst>
              <a:ext uri="{FF2B5EF4-FFF2-40B4-BE49-F238E27FC236}">
                <a16:creationId xmlns:a16="http://schemas.microsoft.com/office/drawing/2014/main" id="{9257DABB-BBE9-9947-A252-8E5B6A52DEEF}"/>
              </a:ext>
            </a:extLst>
          </p:cNvPr>
          <p:cNvSpPr txBox="1">
            <a:spLocks/>
          </p:cNvSpPr>
          <p:nvPr/>
        </p:nvSpPr>
        <p:spPr>
          <a:xfrm>
            <a:off x="8535752" y="4831863"/>
            <a:ext cx="1147109"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Word of Mouth</a:t>
            </a:r>
          </a:p>
        </p:txBody>
      </p:sp>
      <p:sp>
        <p:nvSpPr>
          <p:cNvPr id="45" name="Subtitle 2">
            <a:extLst>
              <a:ext uri="{FF2B5EF4-FFF2-40B4-BE49-F238E27FC236}">
                <a16:creationId xmlns:a16="http://schemas.microsoft.com/office/drawing/2014/main" id="{F5BF6585-7ABC-8A46-9509-BFB00801EDAC}"/>
              </a:ext>
            </a:extLst>
          </p:cNvPr>
          <p:cNvSpPr txBox="1">
            <a:spLocks/>
          </p:cNvSpPr>
          <p:nvPr/>
        </p:nvSpPr>
        <p:spPr>
          <a:xfrm>
            <a:off x="9567445" y="5383656"/>
            <a:ext cx="635751"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Mailings</a:t>
            </a:r>
          </a:p>
        </p:txBody>
      </p:sp>
      <p:sp>
        <p:nvSpPr>
          <p:cNvPr id="46" name="Subtitle 2">
            <a:extLst>
              <a:ext uri="{FF2B5EF4-FFF2-40B4-BE49-F238E27FC236}">
                <a16:creationId xmlns:a16="http://schemas.microsoft.com/office/drawing/2014/main" id="{129A9FC6-0848-A142-9A40-DDEF0DBE3E4E}"/>
              </a:ext>
            </a:extLst>
          </p:cNvPr>
          <p:cNvSpPr txBox="1">
            <a:spLocks/>
          </p:cNvSpPr>
          <p:nvPr/>
        </p:nvSpPr>
        <p:spPr>
          <a:xfrm>
            <a:off x="9919940" y="4313862"/>
            <a:ext cx="680636"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Offers in</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Invoice</a:t>
            </a:r>
          </a:p>
        </p:txBody>
      </p:sp>
      <p:sp>
        <p:nvSpPr>
          <p:cNvPr id="47" name="Subtitle 2">
            <a:extLst>
              <a:ext uri="{FF2B5EF4-FFF2-40B4-BE49-F238E27FC236}">
                <a16:creationId xmlns:a16="http://schemas.microsoft.com/office/drawing/2014/main" id="{784A6D95-32E8-C54A-BCCE-9D6727C1974D}"/>
              </a:ext>
            </a:extLst>
          </p:cNvPr>
          <p:cNvSpPr txBox="1">
            <a:spLocks/>
          </p:cNvSpPr>
          <p:nvPr/>
        </p:nvSpPr>
        <p:spPr>
          <a:xfrm>
            <a:off x="6991486" y="4629171"/>
            <a:ext cx="557204"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Agent/</a:t>
            </a:r>
          </a:p>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Broker</a:t>
            </a:r>
          </a:p>
        </p:txBody>
      </p:sp>
      <p:sp>
        <p:nvSpPr>
          <p:cNvPr id="48" name="Subtitle 2">
            <a:extLst>
              <a:ext uri="{FF2B5EF4-FFF2-40B4-BE49-F238E27FC236}">
                <a16:creationId xmlns:a16="http://schemas.microsoft.com/office/drawing/2014/main" id="{0A3AE298-9D68-B841-A47C-D80D86B0AC2F}"/>
              </a:ext>
            </a:extLst>
          </p:cNvPr>
          <p:cNvSpPr txBox="1">
            <a:spLocks/>
          </p:cNvSpPr>
          <p:nvPr/>
        </p:nvSpPr>
        <p:spPr>
          <a:xfrm>
            <a:off x="2808106" y="4487282"/>
            <a:ext cx="656590"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Word of</a:t>
            </a:r>
          </a:p>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Mouth</a:t>
            </a:r>
          </a:p>
        </p:txBody>
      </p:sp>
      <p:sp>
        <p:nvSpPr>
          <p:cNvPr id="49" name="Subtitle 2">
            <a:extLst>
              <a:ext uri="{FF2B5EF4-FFF2-40B4-BE49-F238E27FC236}">
                <a16:creationId xmlns:a16="http://schemas.microsoft.com/office/drawing/2014/main" id="{DD269088-F5DA-AB4C-A6AD-96E41F3C2CD4}"/>
              </a:ext>
            </a:extLst>
          </p:cNvPr>
          <p:cNvSpPr txBox="1">
            <a:spLocks/>
          </p:cNvSpPr>
          <p:nvPr/>
        </p:nvSpPr>
        <p:spPr>
          <a:xfrm>
            <a:off x="2549611" y="2710405"/>
            <a:ext cx="539571"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Search</a:t>
            </a:r>
          </a:p>
        </p:txBody>
      </p:sp>
      <p:sp>
        <p:nvSpPr>
          <p:cNvPr id="50" name="Subtitle 2">
            <a:extLst>
              <a:ext uri="{FF2B5EF4-FFF2-40B4-BE49-F238E27FC236}">
                <a16:creationId xmlns:a16="http://schemas.microsoft.com/office/drawing/2014/main" id="{10F41A72-33E9-804D-8799-37A8470DEFF4}"/>
              </a:ext>
            </a:extLst>
          </p:cNvPr>
          <p:cNvSpPr txBox="1">
            <a:spLocks/>
          </p:cNvSpPr>
          <p:nvPr/>
        </p:nvSpPr>
        <p:spPr>
          <a:xfrm>
            <a:off x="2795965" y="1917502"/>
            <a:ext cx="638957"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Paid</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Content</a:t>
            </a:r>
          </a:p>
        </p:txBody>
      </p:sp>
      <p:sp>
        <p:nvSpPr>
          <p:cNvPr id="51" name="Subtitle 2">
            <a:extLst>
              <a:ext uri="{FF2B5EF4-FFF2-40B4-BE49-F238E27FC236}">
                <a16:creationId xmlns:a16="http://schemas.microsoft.com/office/drawing/2014/main" id="{0DF6547E-3AE5-9846-84E4-D1467FCDD131}"/>
              </a:ext>
            </a:extLst>
          </p:cNvPr>
          <p:cNvSpPr txBox="1">
            <a:spLocks/>
          </p:cNvSpPr>
          <p:nvPr/>
        </p:nvSpPr>
        <p:spPr>
          <a:xfrm>
            <a:off x="4681735" y="2483001"/>
            <a:ext cx="712696"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Websites</a:t>
            </a:r>
          </a:p>
        </p:txBody>
      </p:sp>
      <p:sp>
        <p:nvSpPr>
          <p:cNvPr id="52" name="Subtitle 2">
            <a:extLst>
              <a:ext uri="{FF2B5EF4-FFF2-40B4-BE49-F238E27FC236}">
                <a16:creationId xmlns:a16="http://schemas.microsoft.com/office/drawing/2014/main" id="{5877A711-1DEC-6641-B9A0-A03A507CA5E6}"/>
              </a:ext>
            </a:extLst>
          </p:cNvPr>
          <p:cNvSpPr txBox="1">
            <a:spLocks/>
          </p:cNvSpPr>
          <p:nvPr/>
        </p:nvSpPr>
        <p:spPr>
          <a:xfrm>
            <a:off x="9084738" y="2309380"/>
            <a:ext cx="408125"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Chat</a:t>
            </a:r>
          </a:p>
        </p:txBody>
      </p:sp>
      <p:sp>
        <p:nvSpPr>
          <p:cNvPr id="53" name="Subtitle 2">
            <a:extLst>
              <a:ext uri="{FF2B5EF4-FFF2-40B4-BE49-F238E27FC236}">
                <a16:creationId xmlns:a16="http://schemas.microsoft.com/office/drawing/2014/main" id="{1E3CB4DD-AE52-AA43-BA80-41394CB99078}"/>
              </a:ext>
            </a:extLst>
          </p:cNvPr>
          <p:cNvSpPr txBox="1">
            <a:spLocks/>
          </p:cNvSpPr>
          <p:nvPr/>
        </p:nvSpPr>
        <p:spPr>
          <a:xfrm>
            <a:off x="7031675" y="1718173"/>
            <a:ext cx="86337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Community</a:t>
            </a:r>
          </a:p>
        </p:txBody>
      </p:sp>
      <p:sp>
        <p:nvSpPr>
          <p:cNvPr id="54" name="Subtitle 2">
            <a:extLst>
              <a:ext uri="{FF2B5EF4-FFF2-40B4-BE49-F238E27FC236}">
                <a16:creationId xmlns:a16="http://schemas.microsoft.com/office/drawing/2014/main" id="{830F6B76-8F82-E744-BE6E-75C6ACB22EAA}"/>
              </a:ext>
            </a:extLst>
          </p:cNvPr>
          <p:cNvSpPr txBox="1">
            <a:spLocks/>
          </p:cNvSpPr>
          <p:nvPr/>
        </p:nvSpPr>
        <p:spPr>
          <a:xfrm>
            <a:off x="6222734" y="2641246"/>
            <a:ext cx="1153521"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Mobile App Site</a:t>
            </a:r>
          </a:p>
        </p:txBody>
      </p:sp>
      <p:sp>
        <p:nvSpPr>
          <p:cNvPr id="55" name="Oval 54">
            <a:extLst>
              <a:ext uri="{FF2B5EF4-FFF2-40B4-BE49-F238E27FC236}">
                <a16:creationId xmlns:a16="http://schemas.microsoft.com/office/drawing/2014/main" id="{141A96A9-2439-4B43-B5DC-322E99F34034}"/>
              </a:ext>
            </a:extLst>
          </p:cNvPr>
          <p:cNvSpPr/>
          <p:nvPr/>
        </p:nvSpPr>
        <p:spPr>
          <a:xfrm>
            <a:off x="1057869" y="2646982"/>
            <a:ext cx="252663" cy="2526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6" name="Subtitle 2">
            <a:extLst>
              <a:ext uri="{FF2B5EF4-FFF2-40B4-BE49-F238E27FC236}">
                <a16:creationId xmlns:a16="http://schemas.microsoft.com/office/drawing/2014/main" id="{D9AB3842-B483-E545-B50C-F2B2216F5195}"/>
              </a:ext>
            </a:extLst>
          </p:cNvPr>
          <p:cNvSpPr txBox="1">
            <a:spLocks/>
          </p:cNvSpPr>
          <p:nvPr/>
        </p:nvSpPr>
        <p:spPr>
          <a:xfrm>
            <a:off x="1393786" y="2658098"/>
            <a:ext cx="539571"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Search</a:t>
            </a:r>
          </a:p>
        </p:txBody>
      </p:sp>
      <p:sp>
        <p:nvSpPr>
          <p:cNvPr id="57" name="Oval 56">
            <a:extLst>
              <a:ext uri="{FF2B5EF4-FFF2-40B4-BE49-F238E27FC236}">
                <a16:creationId xmlns:a16="http://schemas.microsoft.com/office/drawing/2014/main" id="{E546BEEE-C394-BE4F-91BA-AB7FC3B7FC07}"/>
              </a:ext>
            </a:extLst>
          </p:cNvPr>
          <p:cNvSpPr/>
          <p:nvPr/>
        </p:nvSpPr>
        <p:spPr>
          <a:xfrm>
            <a:off x="829269" y="1683944"/>
            <a:ext cx="252663" cy="2526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8" name="Subtitle 2">
            <a:extLst>
              <a:ext uri="{FF2B5EF4-FFF2-40B4-BE49-F238E27FC236}">
                <a16:creationId xmlns:a16="http://schemas.microsoft.com/office/drawing/2014/main" id="{15B3AE78-F87E-2848-B8FF-12EC47BACE08}"/>
              </a:ext>
            </a:extLst>
          </p:cNvPr>
          <p:cNvSpPr txBox="1">
            <a:spLocks/>
          </p:cNvSpPr>
          <p:nvPr/>
        </p:nvSpPr>
        <p:spPr>
          <a:xfrm>
            <a:off x="1165186" y="1602728"/>
            <a:ext cx="578043"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Online</a:t>
            </a:r>
          </a:p>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Display</a:t>
            </a:r>
          </a:p>
        </p:txBody>
      </p:sp>
      <p:sp>
        <p:nvSpPr>
          <p:cNvPr id="59" name="Oval 58">
            <a:extLst>
              <a:ext uri="{FF2B5EF4-FFF2-40B4-BE49-F238E27FC236}">
                <a16:creationId xmlns:a16="http://schemas.microsoft.com/office/drawing/2014/main" id="{6E2BAD00-A7D6-1041-9677-812118898564}"/>
              </a:ext>
            </a:extLst>
          </p:cNvPr>
          <p:cNvSpPr/>
          <p:nvPr/>
        </p:nvSpPr>
        <p:spPr>
          <a:xfrm>
            <a:off x="10927419" y="2794911"/>
            <a:ext cx="252663" cy="25266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0" name="Subtitle 2">
            <a:extLst>
              <a:ext uri="{FF2B5EF4-FFF2-40B4-BE49-F238E27FC236}">
                <a16:creationId xmlns:a16="http://schemas.microsoft.com/office/drawing/2014/main" id="{1FD8AAC6-80B2-544B-A9C0-5C813B8EFEFA}"/>
              </a:ext>
            </a:extLst>
          </p:cNvPr>
          <p:cNvSpPr txBox="1">
            <a:spLocks/>
          </p:cNvSpPr>
          <p:nvPr/>
        </p:nvSpPr>
        <p:spPr>
          <a:xfrm>
            <a:off x="10296579" y="2806617"/>
            <a:ext cx="547587"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Survey</a:t>
            </a:r>
          </a:p>
        </p:txBody>
      </p:sp>
      <p:sp>
        <p:nvSpPr>
          <p:cNvPr id="61" name="Oval 60">
            <a:extLst>
              <a:ext uri="{FF2B5EF4-FFF2-40B4-BE49-F238E27FC236}">
                <a16:creationId xmlns:a16="http://schemas.microsoft.com/office/drawing/2014/main" id="{C5723669-1808-C14E-B2D5-971E57A15B80}"/>
              </a:ext>
            </a:extLst>
          </p:cNvPr>
          <p:cNvSpPr/>
          <p:nvPr/>
        </p:nvSpPr>
        <p:spPr>
          <a:xfrm>
            <a:off x="11156019" y="1642183"/>
            <a:ext cx="252663" cy="25266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2" name="Subtitle 2">
            <a:extLst>
              <a:ext uri="{FF2B5EF4-FFF2-40B4-BE49-F238E27FC236}">
                <a16:creationId xmlns:a16="http://schemas.microsoft.com/office/drawing/2014/main" id="{FE91DC80-FD58-7342-98E8-1FC02E7B6501}"/>
              </a:ext>
            </a:extLst>
          </p:cNvPr>
          <p:cNvSpPr txBox="1">
            <a:spLocks/>
          </p:cNvSpPr>
          <p:nvPr/>
        </p:nvSpPr>
        <p:spPr>
          <a:xfrm>
            <a:off x="10420985" y="1561556"/>
            <a:ext cx="651781"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Loyalty</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Program</a:t>
            </a:r>
          </a:p>
        </p:txBody>
      </p:sp>
      <p:sp>
        <p:nvSpPr>
          <p:cNvPr id="63" name="TextBox 62">
            <a:extLst>
              <a:ext uri="{FF2B5EF4-FFF2-40B4-BE49-F238E27FC236}">
                <a16:creationId xmlns:a16="http://schemas.microsoft.com/office/drawing/2014/main" id="{1FAF9919-FAE7-374D-91F1-55369F8AF935}"/>
              </a:ext>
            </a:extLst>
          </p:cNvPr>
          <p:cNvSpPr txBox="1"/>
          <p:nvPr/>
        </p:nvSpPr>
        <p:spPr>
          <a:xfrm>
            <a:off x="4838282" y="1228956"/>
            <a:ext cx="2515432"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DIGITAL TOUCHPOINTS</a:t>
            </a:r>
          </a:p>
        </p:txBody>
      </p:sp>
      <p:sp>
        <p:nvSpPr>
          <p:cNvPr id="64" name="TextBox 63">
            <a:extLst>
              <a:ext uri="{FF2B5EF4-FFF2-40B4-BE49-F238E27FC236}">
                <a16:creationId xmlns:a16="http://schemas.microsoft.com/office/drawing/2014/main" id="{4F44062A-C415-F845-B47E-8C053B502522}"/>
              </a:ext>
            </a:extLst>
          </p:cNvPr>
          <p:cNvSpPr txBox="1"/>
          <p:nvPr/>
        </p:nvSpPr>
        <p:spPr>
          <a:xfrm>
            <a:off x="4732485" y="6161530"/>
            <a:ext cx="272703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PHYSICAL TOUCHPOINTS</a:t>
            </a:r>
          </a:p>
        </p:txBody>
      </p:sp>
    </p:spTree>
    <p:extLst>
      <p:ext uri="{BB962C8B-B14F-4D97-AF65-F5344CB8AC3E}">
        <p14:creationId xmlns:p14="http://schemas.microsoft.com/office/powerpoint/2010/main" val="103322413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Freeform 13">
            <a:extLst>
              <a:ext uri="{FF2B5EF4-FFF2-40B4-BE49-F238E27FC236}">
                <a16:creationId xmlns:a16="http://schemas.microsoft.com/office/drawing/2014/main" id="{D720795F-AE4D-DD4B-AEF4-0ECA5ACB2013}"/>
              </a:ext>
            </a:extLst>
          </p:cNvPr>
          <p:cNvSpPr/>
          <p:nvPr/>
        </p:nvSpPr>
        <p:spPr>
          <a:xfrm>
            <a:off x="792226" y="1735755"/>
            <a:ext cx="10644126" cy="4295158"/>
          </a:xfrm>
          <a:custGeom>
            <a:avLst/>
            <a:gdLst>
              <a:gd name="connsiteX0" fmla="*/ 0 w 18384252"/>
              <a:gd name="connsiteY0" fmla="*/ 1157909 h 1278225"/>
              <a:gd name="connsiteX1" fmla="*/ 3970421 w 18384252"/>
              <a:gd name="connsiteY1" fmla="*/ 436014 h 1278225"/>
              <a:gd name="connsiteX2" fmla="*/ 7868652 w 18384252"/>
              <a:gd name="connsiteY2" fmla="*/ 917277 h 1278225"/>
              <a:gd name="connsiteX3" fmla="*/ 12849726 w 18384252"/>
              <a:gd name="connsiteY3" fmla="*/ 2877 h 1278225"/>
              <a:gd name="connsiteX4" fmla="*/ 18384252 w 18384252"/>
              <a:gd name="connsiteY4" fmla="*/ 1278225 h 1278225"/>
              <a:gd name="connsiteX0" fmla="*/ 0 w 18384252"/>
              <a:gd name="connsiteY0" fmla="*/ 1425257 h 7441713"/>
              <a:gd name="connsiteX1" fmla="*/ 3970421 w 18384252"/>
              <a:gd name="connsiteY1" fmla="*/ 703362 h 7441713"/>
              <a:gd name="connsiteX2" fmla="*/ 7844589 w 18384252"/>
              <a:gd name="connsiteY2" fmla="*/ 7441046 h 7441713"/>
              <a:gd name="connsiteX3" fmla="*/ 12849726 w 18384252"/>
              <a:gd name="connsiteY3" fmla="*/ 270225 h 7441713"/>
              <a:gd name="connsiteX4" fmla="*/ 18384252 w 18384252"/>
              <a:gd name="connsiteY4" fmla="*/ 1545573 h 7441713"/>
              <a:gd name="connsiteX0" fmla="*/ 0 w 19394904"/>
              <a:gd name="connsiteY0" fmla="*/ 7200415 h 7441619"/>
              <a:gd name="connsiteX1" fmla="*/ 4981073 w 19394904"/>
              <a:gd name="connsiteY1" fmla="*/ 703362 h 7441619"/>
              <a:gd name="connsiteX2" fmla="*/ 8855241 w 19394904"/>
              <a:gd name="connsiteY2" fmla="*/ 7441046 h 7441619"/>
              <a:gd name="connsiteX3" fmla="*/ 13860378 w 19394904"/>
              <a:gd name="connsiteY3" fmla="*/ 270225 h 7441619"/>
              <a:gd name="connsiteX4" fmla="*/ 19394904 w 19394904"/>
              <a:gd name="connsiteY4" fmla="*/ 1545573 h 7441619"/>
              <a:gd name="connsiteX0" fmla="*/ 0 w 17566104"/>
              <a:gd name="connsiteY0" fmla="*/ 6931775 h 7172979"/>
              <a:gd name="connsiteX1" fmla="*/ 4981073 w 17566104"/>
              <a:gd name="connsiteY1" fmla="*/ 434722 h 7172979"/>
              <a:gd name="connsiteX2" fmla="*/ 8855241 w 17566104"/>
              <a:gd name="connsiteY2" fmla="*/ 7172406 h 7172979"/>
              <a:gd name="connsiteX3" fmla="*/ 13860378 w 17566104"/>
              <a:gd name="connsiteY3" fmla="*/ 1585 h 7172979"/>
              <a:gd name="connsiteX4" fmla="*/ 17566104 w 17566104"/>
              <a:gd name="connsiteY4" fmla="*/ 6474575 h 7172979"/>
              <a:gd name="connsiteX0" fmla="*/ 0 w 17566104"/>
              <a:gd name="connsiteY0" fmla="*/ 6931775 h 7172850"/>
              <a:gd name="connsiteX1" fmla="*/ 4382524 w 17566104"/>
              <a:gd name="connsiteY1" fmla="*/ 383922 h 7172850"/>
              <a:gd name="connsiteX2" fmla="*/ 8855241 w 17566104"/>
              <a:gd name="connsiteY2" fmla="*/ 7172406 h 7172850"/>
              <a:gd name="connsiteX3" fmla="*/ 13860378 w 17566104"/>
              <a:gd name="connsiteY3" fmla="*/ 1585 h 7172850"/>
              <a:gd name="connsiteX4" fmla="*/ 17566104 w 17566104"/>
              <a:gd name="connsiteY4" fmla="*/ 6474575 h 7172850"/>
              <a:gd name="connsiteX0" fmla="*/ 0 w 17566104"/>
              <a:gd name="connsiteY0" fmla="*/ 6931889 h 7198362"/>
              <a:gd name="connsiteX1" fmla="*/ 4382524 w 17566104"/>
              <a:gd name="connsiteY1" fmla="*/ 384036 h 7198362"/>
              <a:gd name="connsiteX2" fmla="*/ 8803193 w 17566104"/>
              <a:gd name="connsiteY2" fmla="*/ 7197920 h 7198362"/>
              <a:gd name="connsiteX3" fmla="*/ 13860378 w 17566104"/>
              <a:gd name="connsiteY3" fmla="*/ 1699 h 7198362"/>
              <a:gd name="connsiteX4" fmla="*/ 17566104 w 17566104"/>
              <a:gd name="connsiteY4" fmla="*/ 6474689 h 7198362"/>
              <a:gd name="connsiteX0" fmla="*/ 0 w 17566104"/>
              <a:gd name="connsiteY0" fmla="*/ 7033463 h 7300200"/>
              <a:gd name="connsiteX1" fmla="*/ 4382524 w 17566104"/>
              <a:gd name="connsiteY1" fmla="*/ 485610 h 7300200"/>
              <a:gd name="connsiteX2" fmla="*/ 8803193 w 17566104"/>
              <a:gd name="connsiteY2" fmla="*/ 7299494 h 7300200"/>
              <a:gd name="connsiteX3" fmla="*/ 13183758 w 17566104"/>
              <a:gd name="connsiteY3" fmla="*/ 1673 h 7300200"/>
              <a:gd name="connsiteX4" fmla="*/ 17566104 w 17566104"/>
              <a:gd name="connsiteY4" fmla="*/ 6576263 h 7300200"/>
              <a:gd name="connsiteX0" fmla="*/ 0 w 19595965"/>
              <a:gd name="connsiteY0" fmla="*/ 7352205 h 7618942"/>
              <a:gd name="connsiteX1" fmla="*/ 4382524 w 19595965"/>
              <a:gd name="connsiteY1" fmla="*/ 804352 h 7618942"/>
              <a:gd name="connsiteX2" fmla="*/ 8803193 w 19595965"/>
              <a:gd name="connsiteY2" fmla="*/ 7618236 h 7618942"/>
              <a:gd name="connsiteX3" fmla="*/ 13183758 w 19595965"/>
              <a:gd name="connsiteY3" fmla="*/ 320415 h 7618942"/>
              <a:gd name="connsiteX4" fmla="*/ 19595965 w 19595965"/>
              <a:gd name="connsiteY4" fmla="*/ 1357805 h 7618942"/>
              <a:gd name="connsiteX0" fmla="*/ 0 w 19726084"/>
              <a:gd name="connsiteY0" fmla="*/ 7582029 h 7848766"/>
              <a:gd name="connsiteX1" fmla="*/ 4382524 w 19726084"/>
              <a:gd name="connsiteY1" fmla="*/ 1034176 h 7848766"/>
              <a:gd name="connsiteX2" fmla="*/ 8803193 w 19726084"/>
              <a:gd name="connsiteY2" fmla="*/ 7848060 h 7848766"/>
              <a:gd name="connsiteX3" fmla="*/ 13183758 w 19726084"/>
              <a:gd name="connsiteY3" fmla="*/ 550239 h 7848766"/>
              <a:gd name="connsiteX4" fmla="*/ 19726084 w 19726084"/>
              <a:gd name="connsiteY4" fmla="*/ 698629 h 7848766"/>
              <a:gd name="connsiteX0" fmla="*/ 0 w 19726084"/>
              <a:gd name="connsiteY0" fmla="*/ 7756767 h 8023504"/>
              <a:gd name="connsiteX1" fmla="*/ 4382524 w 19726084"/>
              <a:gd name="connsiteY1" fmla="*/ 1208914 h 8023504"/>
              <a:gd name="connsiteX2" fmla="*/ 8803193 w 19726084"/>
              <a:gd name="connsiteY2" fmla="*/ 8022798 h 8023504"/>
              <a:gd name="connsiteX3" fmla="*/ 13183758 w 19726084"/>
              <a:gd name="connsiteY3" fmla="*/ 724977 h 8023504"/>
              <a:gd name="connsiteX4" fmla="*/ 16775629 w 19726084"/>
              <a:gd name="connsiteY4" fmla="*/ 279809 h 8023504"/>
              <a:gd name="connsiteX5" fmla="*/ 19726084 w 19726084"/>
              <a:gd name="connsiteY5" fmla="*/ 873367 h 8023504"/>
              <a:gd name="connsiteX0" fmla="*/ 0 w 19726084"/>
              <a:gd name="connsiteY0" fmla="*/ 7032607 h 7836107"/>
              <a:gd name="connsiteX1" fmla="*/ 4382524 w 19726084"/>
              <a:gd name="connsiteY1" fmla="*/ 484754 h 7836107"/>
              <a:gd name="connsiteX2" fmla="*/ 8803193 w 19726084"/>
              <a:gd name="connsiteY2" fmla="*/ 7298638 h 7836107"/>
              <a:gd name="connsiteX3" fmla="*/ 13183758 w 19726084"/>
              <a:gd name="connsiteY3" fmla="*/ 817 h 7836107"/>
              <a:gd name="connsiteX4" fmla="*/ 17556345 w 19726084"/>
              <a:gd name="connsiteY4" fmla="*/ 7836049 h 7836107"/>
              <a:gd name="connsiteX5" fmla="*/ 19726084 w 19726084"/>
              <a:gd name="connsiteY5" fmla="*/ 149207 h 7836107"/>
              <a:gd name="connsiteX0" fmla="*/ 0 w 19726084"/>
              <a:gd name="connsiteY0" fmla="*/ 7032607 h 7836107"/>
              <a:gd name="connsiteX1" fmla="*/ 1135291 w 19726084"/>
              <a:gd name="connsiteY1" fmla="*/ 5600849 h 7836107"/>
              <a:gd name="connsiteX2" fmla="*/ 4382524 w 19726084"/>
              <a:gd name="connsiteY2" fmla="*/ 484754 h 7836107"/>
              <a:gd name="connsiteX3" fmla="*/ 8803193 w 19726084"/>
              <a:gd name="connsiteY3" fmla="*/ 7298638 h 7836107"/>
              <a:gd name="connsiteX4" fmla="*/ 13183758 w 19726084"/>
              <a:gd name="connsiteY4" fmla="*/ 817 h 7836107"/>
              <a:gd name="connsiteX5" fmla="*/ 17556345 w 19726084"/>
              <a:gd name="connsiteY5" fmla="*/ 7836049 h 7836107"/>
              <a:gd name="connsiteX6" fmla="*/ 19726084 w 19726084"/>
              <a:gd name="connsiteY6" fmla="*/ 149207 h 7836107"/>
              <a:gd name="connsiteX0" fmla="*/ 0 w 21886064"/>
              <a:gd name="connsiteY0" fmla="*/ 47607 h 7836107"/>
              <a:gd name="connsiteX1" fmla="*/ 3295271 w 21886064"/>
              <a:gd name="connsiteY1" fmla="*/ 5600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54317 w 21886064"/>
              <a:gd name="connsiteY1" fmla="*/ 67438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202269 w 21886064"/>
              <a:gd name="connsiteY1" fmla="*/ 67946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7607 h 7836107"/>
              <a:gd name="connsiteX1" fmla="*/ 2124197 w 21886064"/>
              <a:gd name="connsiteY1" fmla="*/ 7353449 h 7836107"/>
              <a:gd name="connsiteX2" fmla="*/ 6542504 w 21886064"/>
              <a:gd name="connsiteY2" fmla="*/ 484754 h 7836107"/>
              <a:gd name="connsiteX3" fmla="*/ 10963173 w 21886064"/>
              <a:gd name="connsiteY3" fmla="*/ 7298638 h 7836107"/>
              <a:gd name="connsiteX4" fmla="*/ 15343738 w 21886064"/>
              <a:gd name="connsiteY4" fmla="*/ 817 h 7836107"/>
              <a:gd name="connsiteX5" fmla="*/ 19716325 w 21886064"/>
              <a:gd name="connsiteY5" fmla="*/ 7836049 h 7836107"/>
              <a:gd name="connsiteX6" fmla="*/ 21886064 w 21886064"/>
              <a:gd name="connsiteY6" fmla="*/ 149207 h 7836107"/>
              <a:gd name="connsiteX0" fmla="*/ 0 w 21886064"/>
              <a:gd name="connsiteY0" fmla="*/ 46793 h 7352710"/>
              <a:gd name="connsiteX1" fmla="*/ 2124197 w 21886064"/>
              <a:gd name="connsiteY1" fmla="*/ 7352635 h 7352710"/>
              <a:gd name="connsiteX2" fmla="*/ 6542504 w 21886064"/>
              <a:gd name="connsiteY2" fmla="*/ 483940 h 7352710"/>
              <a:gd name="connsiteX3" fmla="*/ 10963173 w 21886064"/>
              <a:gd name="connsiteY3" fmla="*/ 7297824 h 7352710"/>
              <a:gd name="connsiteX4" fmla="*/ 15343738 w 21886064"/>
              <a:gd name="connsiteY4" fmla="*/ 3 h 7352710"/>
              <a:gd name="connsiteX5" fmla="*/ 19742348 w 21886064"/>
              <a:gd name="connsiteY5" fmla="*/ 7327235 h 7352710"/>
              <a:gd name="connsiteX6" fmla="*/ 21886064 w 21886064"/>
              <a:gd name="connsiteY6" fmla="*/ 148393 h 7352710"/>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52636"/>
              <a:gd name="connsiteX1" fmla="*/ 2124197 w 21886064"/>
              <a:gd name="connsiteY1" fmla="*/ 7352635 h 7352636"/>
              <a:gd name="connsiteX2" fmla="*/ 6490457 w 21886064"/>
              <a:gd name="connsiteY2" fmla="*/ 26740 h 7352636"/>
              <a:gd name="connsiteX3" fmla="*/ 10963173 w 21886064"/>
              <a:gd name="connsiteY3" fmla="*/ 7297824 h 7352636"/>
              <a:gd name="connsiteX4" fmla="*/ 15343738 w 21886064"/>
              <a:gd name="connsiteY4" fmla="*/ 3 h 7352636"/>
              <a:gd name="connsiteX5" fmla="*/ 19742348 w 21886064"/>
              <a:gd name="connsiteY5" fmla="*/ 7327235 h 7352636"/>
              <a:gd name="connsiteX6" fmla="*/ 21886064 w 21886064"/>
              <a:gd name="connsiteY6" fmla="*/ 148393 h 7352636"/>
              <a:gd name="connsiteX0" fmla="*/ 0 w 21886064"/>
              <a:gd name="connsiteY0" fmla="*/ 46793 h 7327297"/>
              <a:gd name="connsiteX1" fmla="*/ 2691244 w 21886064"/>
              <a:gd name="connsiteY1" fmla="*/ 6769216 h 7327297"/>
              <a:gd name="connsiteX2" fmla="*/ 6490457 w 21886064"/>
              <a:gd name="connsiteY2" fmla="*/ 26740 h 7327297"/>
              <a:gd name="connsiteX3" fmla="*/ 10963173 w 21886064"/>
              <a:gd name="connsiteY3" fmla="*/ 7297824 h 7327297"/>
              <a:gd name="connsiteX4" fmla="*/ 15343738 w 21886064"/>
              <a:gd name="connsiteY4" fmla="*/ 3 h 7327297"/>
              <a:gd name="connsiteX5" fmla="*/ 19742348 w 21886064"/>
              <a:gd name="connsiteY5" fmla="*/ 7327235 h 7327297"/>
              <a:gd name="connsiteX6" fmla="*/ 21886064 w 21886064"/>
              <a:gd name="connsiteY6" fmla="*/ 148393 h 7327297"/>
              <a:gd name="connsiteX0" fmla="*/ 0 w 21886064"/>
              <a:gd name="connsiteY0" fmla="*/ 20899 h 7301403"/>
              <a:gd name="connsiteX1" fmla="*/ 2691244 w 21886064"/>
              <a:gd name="connsiteY1" fmla="*/ 6743322 h 7301403"/>
              <a:gd name="connsiteX2" fmla="*/ 6490457 w 21886064"/>
              <a:gd name="connsiteY2" fmla="*/ 846 h 7301403"/>
              <a:gd name="connsiteX3" fmla="*/ 10963173 w 21886064"/>
              <a:gd name="connsiteY3" fmla="*/ 7271930 h 7301403"/>
              <a:gd name="connsiteX4" fmla="*/ 15442354 w 21886064"/>
              <a:gd name="connsiteY4" fmla="*/ 635319 h 7301403"/>
              <a:gd name="connsiteX5" fmla="*/ 19742348 w 21886064"/>
              <a:gd name="connsiteY5" fmla="*/ 7301341 h 7301403"/>
              <a:gd name="connsiteX6" fmla="*/ 21886064 w 21886064"/>
              <a:gd name="connsiteY6" fmla="*/ 122499 h 7301403"/>
              <a:gd name="connsiteX0" fmla="*/ 0 w 21886064"/>
              <a:gd name="connsiteY0" fmla="*/ 11340 h 7291844"/>
              <a:gd name="connsiteX1" fmla="*/ 2691244 w 21886064"/>
              <a:gd name="connsiteY1" fmla="*/ 6733763 h 7291844"/>
              <a:gd name="connsiteX2" fmla="*/ 6515112 w 21886064"/>
              <a:gd name="connsiteY2" fmla="*/ 983101 h 7291844"/>
              <a:gd name="connsiteX3" fmla="*/ 10963173 w 21886064"/>
              <a:gd name="connsiteY3" fmla="*/ 7262371 h 7291844"/>
              <a:gd name="connsiteX4" fmla="*/ 15442354 w 21886064"/>
              <a:gd name="connsiteY4" fmla="*/ 625760 h 7291844"/>
              <a:gd name="connsiteX5" fmla="*/ 19742348 w 21886064"/>
              <a:gd name="connsiteY5" fmla="*/ 7291782 h 7291844"/>
              <a:gd name="connsiteX6" fmla="*/ 21886064 w 21886064"/>
              <a:gd name="connsiteY6" fmla="*/ 112940 h 7291844"/>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793"/>
              <a:gd name="connsiteX1" fmla="*/ 2691244 w 21886064"/>
              <a:gd name="connsiteY1" fmla="*/ 6733763 h 7262793"/>
              <a:gd name="connsiteX2" fmla="*/ 6515112 w 21886064"/>
              <a:gd name="connsiteY2" fmla="*/ 983101 h 7262793"/>
              <a:gd name="connsiteX3" fmla="*/ 10963173 w 21886064"/>
              <a:gd name="connsiteY3" fmla="*/ 7262371 h 7262793"/>
              <a:gd name="connsiteX4" fmla="*/ 15442354 w 21886064"/>
              <a:gd name="connsiteY4" fmla="*/ 625760 h 7262793"/>
              <a:gd name="connsiteX5" fmla="*/ 19545114 w 21886064"/>
              <a:gd name="connsiteY5" fmla="*/ 6786151 h 7262793"/>
              <a:gd name="connsiteX6" fmla="*/ 21886064 w 21886064"/>
              <a:gd name="connsiteY6" fmla="*/ 112940 h 7262793"/>
              <a:gd name="connsiteX0" fmla="*/ 0 w 21886064"/>
              <a:gd name="connsiteY0" fmla="*/ 11340 h 7262856"/>
              <a:gd name="connsiteX1" fmla="*/ 2691244 w 21886064"/>
              <a:gd name="connsiteY1" fmla="*/ 6733763 h 7262856"/>
              <a:gd name="connsiteX2" fmla="*/ 6515112 w 21886064"/>
              <a:gd name="connsiteY2" fmla="*/ 983101 h 7262856"/>
              <a:gd name="connsiteX3" fmla="*/ 10963173 w 21886064"/>
              <a:gd name="connsiteY3" fmla="*/ 7262371 h 7262856"/>
              <a:gd name="connsiteX4" fmla="*/ 15442354 w 21886064"/>
              <a:gd name="connsiteY4" fmla="*/ 625760 h 7262856"/>
              <a:gd name="connsiteX5" fmla="*/ 19545114 w 21886064"/>
              <a:gd name="connsiteY5" fmla="*/ 6786151 h 7262856"/>
              <a:gd name="connsiteX6" fmla="*/ 21886064 w 21886064"/>
              <a:gd name="connsiteY6" fmla="*/ 112940 h 7262856"/>
              <a:gd name="connsiteX0" fmla="*/ 0 w 21886064"/>
              <a:gd name="connsiteY0" fmla="*/ 11340 h 7262856"/>
              <a:gd name="connsiteX1" fmla="*/ 2691244 w 21886064"/>
              <a:gd name="connsiteY1" fmla="*/ 6733763 h 7262856"/>
              <a:gd name="connsiteX2" fmla="*/ 6515112 w 21886064"/>
              <a:gd name="connsiteY2" fmla="*/ 983101 h 7262856"/>
              <a:gd name="connsiteX3" fmla="*/ 10963173 w 21886064"/>
              <a:gd name="connsiteY3" fmla="*/ 7262371 h 7262856"/>
              <a:gd name="connsiteX4" fmla="*/ 15442354 w 21886064"/>
              <a:gd name="connsiteY4" fmla="*/ 625760 h 7262856"/>
              <a:gd name="connsiteX5" fmla="*/ 19545114 w 21886064"/>
              <a:gd name="connsiteY5" fmla="*/ 6786151 h 7262856"/>
              <a:gd name="connsiteX6" fmla="*/ 21886064 w 21886064"/>
              <a:gd name="connsiteY6" fmla="*/ 112940 h 7262856"/>
              <a:gd name="connsiteX0" fmla="*/ 0 w 21886064"/>
              <a:gd name="connsiteY0" fmla="*/ 11340 h 7262856"/>
              <a:gd name="connsiteX1" fmla="*/ 2691244 w 21886064"/>
              <a:gd name="connsiteY1" fmla="*/ 6733763 h 7262856"/>
              <a:gd name="connsiteX2" fmla="*/ 6515112 w 21886064"/>
              <a:gd name="connsiteY2" fmla="*/ 983101 h 7262856"/>
              <a:gd name="connsiteX3" fmla="*/ 10963173 w 21886064"/>
              <a:gd name="connsiteY3" fmla="*/ 7262371 h 7262856"/>
              <a:gd name="connsiteX4" fmla="*/ 15442354 w 21886064"/>
              <a:gd name="connsiteY4" fmla="*/ 625760 h 7262856"/>
              <a:gd name="connsiteX5" fmla="*/ 19545114 w 21886064"/>
              <a:gd name="connsiteY5" fmla="*/ 6786151 h 7262856"/>
              <a:gd name="connsiteX6" fmla="*/ 21886064 w 21886064"/>
              <a:gd name="connsiteY6" fmla="*/ 112940 h 7262856"/>
              <a:gd name="connsiteX0" fmla="*/ 0 w 21886064"/>
              <a:gd name="connsiteY0" fmla="*/ 12991 h 7264507"/>
              <a:gd name="connsiteX1" fmla="*/ 2691244 w 21886064"/>
              <a:gd name="connsiteY1" fmla="*/ 6735414 h 7264507"/>
              <a:gd name="connsiteX2" fmla="*/ 6515112 w 21886064"/>
              <a:gd name="connsiteY2" fmla="*/ 984752 h 7264507"/>
              <a:gd name="connsiteX3" fmla="*/ 10963173 w 21886064"/>
              <a:gd name="connsiteY3" fmla="*/ 7264022 h 7264507"/>
              <a:gd name="connsiteX4" fmla="*/ 15442354 w 21886064"/>
              <a:gd name="connsiteY4" fmla="*/ 627411 h 7264507"/>
              <a:gd name="connsiteX5" fmla="*/ 19545114 w 21886064"/>
              <a:gd name="connsiteY5" fmla="*/ 6787802 h 7264507"/>
              <a:gd name="connsiteX6" fmla="*/ 21886064 w 21886064"/>
              <a:gd name="connsiteY6" fmla="*/ 114591 h 7264507"/>
              <a:gd name="connsiteX0" fmla="*/ 0 w 21886064"/>
              <a:gd name="connsiteY0" fmla="*/ 12991 h 7264507"/>
              <a:gd name="connsiteX1" fmla="*/ 2691244 w 21886064"/>
              <a:gd name="connsiteY1" fmla="*/ 6735414 h 7264507"/>
              <a:gd name="connsiteX2" fmla="*/ 6515112 w 21886064"/>
              <a:gd name="connsiteY2" fmla="*/ 984752 h 7264507"/>
              <a:gd name="connsiteX3" fmla="*/ 10963173 w 21886064"/>
              <a:gd name="connsiteY3" fmla="*/ 7264022 h 7264507"/>
              <a:gd name="connsiteX4" fmla="*/ 15442354 w 21886064"/>
              <a:gd name="connsiteY4" fmla="*/ 627411 h 7264507"/>
              <a:gd name="connsiteX5" fmla="*/ 19545114 w 21886064"/>
              <a:gd name="connsiteY5" fmla="*/ 6787802 h 7264507"/>
              <a:gd name="connsiteX6" fmla="*/ 21886064 w 21886064"/>
              <a:gd name="connsiteY6" fmla="*/ 114591 h 7264507"/>
              <a:gd name="connsiteX0" fmla="*/ 0 w 21886064"/>
              <a:gd name="connsiteY0" fmla="*/ 12991 h 7264507"/>
              <a:gd name="connsiteX1" fmla="*/ 2691244 w 21886064"/>
              <a:gd name="connsiteY1" fmla="*/ 6735414 h 7264507"/>
              <a:gd name="connsiteX2" fmla="*/ 6515112 w 21886064"/>
              <a:gd name="connsiteY2" fmla="*/ 984752 h 7264507"/>
              <a:gd name="connsiteX3" fmla="*/ 10963173 w 21886064"/>
              <a:gd name="connsiteY3" fmla="*/ 7264022 h 7264507"/>
              <a:gd name="connsiteX4" fmla="*/ 15442354 w 21886064"/>
              <a:gd name="connsiteY4" fmla="*/ 627411 h 7264507"/>
              <a:gd name="connsiteX5" fmla="*/ 19545114 w 21886064"/>
              <a:gd name="connsiteY5" fmla="*/ 6787802 h 7264507"/>
              <a:gd name="connsiteX6" fmla="*/ 21886064 w 21886064"/>
              <a:gd name="connsiteY6" fmla="*/ 114591 h 7264507"/>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12991 h 7264022"/>
              <a:gd name="connsiteX1" fmla="*/ 2691244 w 21886064"/>
              <a:gd name="connsiteY1" fmla="*/ 6735414 h 7264022"/>
              <a:gd name="connsiteX2" fmla="*/ 6515112 w 21886064"/>
              <a:gd name="connsiteY2" fmla="*/ 984752 h 7264022"/>
              <a:gd name="connsiteX3" fmla="*/ 10963173 w 21886064"/>
              <a:gd name="connsiteY3" fmla="*/ 7264022 h 7264022"/>
              <a:gd name="connsiteX4" fmla="*/ 15442354 w 21886064"/>
              <a:gd name="connsiteY4" fmla="*/ 627411 h 7264022"/>
              <a:gd name="connsiteX5" fmla="*/ 19545114 w 21886064"/>
              <a:gd name="connsiteY5" fmla="*/ 6787802 h 7264022"/>
              <a:gd name="connsiteX6" fmla="*/ 21886064 w 21886064"/>
              <a:gd name="connsiteY6" fmla="*/ 114591 h 7264022"/>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64"/>
              <a:gd name="connsiteY0" fmla="*/ 0 h 7251031"/>
              <a:gd name="connsiteX1" fmla="*/ 2691244 w 21886064"/>
              <a:gd name="connsiteY1" fmla="*/ 6722423 h 7251031"/>
              <a:gd name="connsiteX2" fmla="*/ 6515112 w 21886064"/>
              <a:gd name="connsiteY2" fmla="*/ 971761 h 7251031"/>
              <a:gd name="connsiteX3" fmla="*/ 10963173 w 21886064"/>
              <a:gd name="connsiteY3" fmla="*/ 7251031 h 7251031"/>
              <a:gd name="connsiteX4" fmla="*/ 15442354 w 21886064"/>
              <a:gd name="connsiteY4" fmla="*/ 614420 h 7251031"/>
              <a:gd name="connsiteX5" fmla="*/ 19545114 w 21886064"/>
              <a:gd name="connsiteY5" fmla="*/ 6774811 h 7251031"/>
              <a:gd name="connsiteX6" fmla="*/ 21886064 w 21886064"/>
              <a:gd name="connsiteY6" fmla="*/ 101600 h 7251031"/>
              <a:gd name="connsiteX0" fmla="*/ 0 w 21886075"/>
              <a:gd name="connsiteY0" fmla="*/ 0 h 7251031"/>
              <a:gd name="connsiteX1" fmla="*/ 2691244 w 21886075"/>
              <a:gd name="connsiteY1" fmla="*/ 6722423 h 7251031"/>
              <a:gd name="connsiteX2" fmla="*/ 6515112 w 21886075"/>
              <a:gd name="connsiteY2" fmla="*/ 971761 h 7251031"/>
              <a:gd name="connsiteX3" fmla="*/ 10963173 w 21886075"/>
              <a:gd name="connsiteY3" fmla="*/ 7251031 h 7251031"/>
              <a:gd name="connsiteX4" fmla="*/ 15442354 w 21886075"/>
              <a:gd name="connsiteY4" fmla="*/ 614420 h 7251031"/>
              <a:gd name="connsiteX5" fmla="*/ 19545114 w 21886075"/>
              <a:gd name="connsiteY5" fmla="*/ 6774811 h 7251031"/>
              <a:gd name="connsiteX6" fmla="*/ 21886064 w 21886075"/>
              <a:gd name="connsiteY6" fmla="*/ 101600 h 7251031"/>
              <a:gd name="connsiteX0" fmla="*/ 0 w 21886075"/>
              <a:gd name="connsiteY0" fmla="*/ 0 h 7251031"/>
              <a:gd name="connsiteX1" fmla="*/ 2691244 w 21886075"/>
              <a:gd name="connsiteY1" fmla="*/ 6722423 h 7251031"/>
              <a:gd name="connsiteX2" fmla="*/ 6515112 w 21886075"/>
              <a:gd name="connsiteY2" fmla="*/ 971761 h 7251031"/>
              <a:gd name="connsiteX3" fmla="*/ 10963173 w 21886075"/>
              <a:gd name="connsiteY3" fmla="*/ 7251031 h 7251031"/>
              <a:gd name="connsiteX4" fmla="*/ 15442354 w 21886075"/>
              <a:gd name="connsiteY4" fmla="*/ 614420 h 7251031"/>
              <a:gd name="connsiteX5" fmla="*/ 19545114 w 21886075"/>
              <a:gd name="connsiteY5" fmla="*/ 6774811 h 7251031"/>
              <a:gd name="connsiteX6" fmla="*/ 21886064 w 21886075"/>
              <a:gd name="connsiteY6" fmla="*/ 101600 h 7251031"/>
              <a:gd name="connsiteX0" fmla="*/ 0 w 21886075"/>
              <a:gd name="connsiteY0" fmla="*/ 0 h 7251031"/>
              <a:gd name="connsiteX1" fmla="*/ 2691244 w 21886075"/>
              <a:gd name="connsiteY1" fmla="*/ 6722423 h 7251031"/>
              <a:gd name="connsiteX2" fmla="*/ 6515112 w 21886075"/>
              <a:gd name="connsiteY2" fmla="*/ 971761 h 7251031"/>
              <a:gd name="connsiteX3" fmla="*/ 10963173 w 21886075"/>
              <a:gd name="connsiteY3" fmla="*/ 7251031 h 7251031"/>
              <a:gd name="connsiteX4" fmla="*/ 15442354 w 21886075"/>
              <a:gd name="connsiteY4" fmla="*/ 614420 h 7251031"/>
              <a:gd name="connsiteX5" fmla="*/ 19545114 w 21886075"/>
              <a:gd name="connsiteY5" fmla="*/ 6774811 h 7251031"/>
              <a:gd name="connsiteX6" fmla="*/ 21886064 w 21886075"/>
              <a:gd name="connsiteY6" fmla="*/ 101600 h 7251031"/>
              <a:gd name="connsiteX0" fmla="*/ 0 w 21886075"/>
              <a:gd name="connsiteY0" fmla="*/ 0 h 7251031"/>
              <a:gd name="connsiteX1" fmla="*/ 2691244 w 21886075"/>
              <a:gd name="connsiteY1" fmla="*/ 6722423 h 7251031"/>
              <a:gd name="connsiteX2" fmla="*/ 6515112 w 21886075"/>
              <a:gd name="connsiteY2" fmla="*/ 971761 h 7251031"/>
              <a:gd name="connsiteX3" fmla="*/ 10963173 w 21886075"/>
              <a:gd name="connsiteY3" fmla="*/ 7251031 h 7251031"/>
              <a:gd name="connsiteX4" fmla="*/ 15442354 w 21886075"/>
              <a:gd name="connsiteY4" fmla="*/ 614420 h 7251031"/>
              <a:gd name="connsiteX5" fmla="*/ 19545114 w 21886075"/>
              <a:gd name="connsiteY5" fmla="*/ 6774811 h 7251031"/>
              <a:gd name="connsiteX6" fmla="*/ 21886064 w 21886075"/>
              <a:gd name="connsiteY6" fmla="*/ 101600 h 7251031"/>
              <a:gd name="connsiteX0" fmla="*/ 0 w 21886075"/>
              <a:gd name="connsiteY0" fmla="*/ 0 h 7251031"/>
              <a:gd name="connsiteX1" fmla="*/ 2691244 w 21886075"/>
              <a:gd name="connsiteY1" fmla="*/ 6722423 h 7251031"/>
              <a:gd name="connsiteX2" fmla="*/ 6515112 w 21886075"/>
              <a:gd name="connsiteY2" fmla="*/ 971761 h 7251031"/>
              <a:gd name="connsiteX3" fmla="*/ 10963173 w 21886075"/>
              <a:gd name="connsiteY3" fmla="*/ 7251031 h 7251031"/>
              <a:gd name="connsiteX4" fmla="*/ 15442354 w 21886075"/>
              <a:gd name="connsiteY4" fmla="*/ 614420 h 7251031"/>
              <a:gd name="connsiteX5" fmla="*/ 19545114 w 21886075"/>
              <a:gd name="connsiteY5" fmla="*/ 6774811 h 7251031"/>
              <a:gd name="connsiteX6" fmla="*/ 21886064 w 21886075"/>
              <a:gd name="connsiteY6" fmla="*/ 101600 h 7251031"/>
              <a:gd name="connsiteX0" fmla="*/ 0 w 21886075"/>
              <a:gd name="connsiteY0" fmla="*/ 2 h 7251033"/>
              <a:gd name="connsiteX1" fmla="*/ 2691244 w 21886075"/>
              <a:gd name="connsiteY1" fmla="*/ 6722425 h 7251033"/>
              <a:gd name="connsiteX2" fmla="*/ 6515112 w 21886075"/>
              <a:gd name="connsiteY2" fmla="*/ 971763 h 7251033"/>
              <a:gd name="connsiteX3" fmla="*/ 10963173 w 21886075"/>
              <a:gd name="connsiteY3" fmla="*/ 7251033 h 7251033"/>
              <a:gd name="connsiteX4" fmla="*/ 15442354 w 21886075"/>
              <a:gd name="connsiteY4" fmla="*/ 614422 h 7251033"/>
              <a:gd name="connsiteX5" fmla="*/ 19545114 w 21886075"/>
              <a:gd name="connsiteY5" fmla="*/ 6774813 h 7251033"/>
              <a:gd name="connsiteX6" fmla="*/ 21886064 w 21886075"/>
              <a:gd name="connsiteY6" fmla="*/ 101602 h 7251033"/>
              <a:gd name="connsiteX0" fmla="*/ 0 w 21811126"/>
              <a:gd name="connsiteY0" fmla="*/ 4288053 h 7149431"/>
              <a:gd name="connsiteX1" fmla="*/ 2616295 w 21811126"/>
              <a:gd name="connsiteY1" fmla="*/ 6620823 h 7149431"/>
              <a:gd name="connsiteX2" fmla="*/ 6440163 w 21811126"/>
              <a:gd name="connsiteY2" fmla="*/ 870161 h 7149431"/>
              <a:gd name="connsiteX3" fmla="*/ 10888224 w 21811126"/>
              <a:gd name="connsiteY3" fmla="*/ 7149431 h 7149431"/>
              <a:gd name="connsiteX4" fmla="*/ 15367405 w 21811126"/>
              <a:gd name="connsiteY4" fmla="*/ 512820 h 7149431"/>
              <a:gd name="connsiteX5" fmla="*/ 19470165 w 21811126"/>
              <a:gd name="connsiteY5" fmla="*/ 6673211 h 7149431"/>
              <a:gd name="connsiteX6" fmla="*/ 21811115 w 21811126"/>
              <a:gd name="connsiteY6" fmla="*/ 0 h 7149431"/>
              <a:gd name="connsiteX0" fmla="*/ 0 w 21811126"/>
              <a:gd name="connsiteY0" fmla="*/ 4288053 h 7149431"/>
              <a:gd name="connsiteX1" fmla="*/ 2616295 w 21811126"/>
              <a:gd name="connsiteY1" fmla="*/ 6620823 h 7149431"/>
              <a:gd name="connsiteX2" fmla="*/ 4079279 w 21811126"/>
              <a:gd name="connsiteY2" fmla="*/ 145943 h 7149431"/>
              <a:gd name="connsiteX3" fmla="*/ 10888224 w 21811126"/>
              <a:gd name="connsiteY3" fmla="*/ 7149431 h 7149431"/>
              <a:gd name="connsiteX4" fmla="*/ 15367405 w 21811126"/>
              <a:gd name="connsiteY4" fmla="*/ 512820 h 7149431"/>
              <a:gd name="connsiteX5" fmla="*/ 19470165 w 21811126"/>
              <a:gd name="connsiteY5" fmla="*/ 6673211 h 7149431"/>
              <a:gd name="connsiteX6" fmla="*/ 21811115 w 21811126"/>
              <a:gd name="connsiteY6" fmla="*/ 0 h 7149431"/>
              <a:gd name="connsiteX0" fmla="*/ 0 w 21811126"/>
              <a:gd name="connsiteY0" fmla="*/ 4288053 h 7149431"/>
              <a:gd name="connsiteX1" fmla="*/ 2616295 w 21811126"/>
              <a:gd name="connsiteY1" fmla="*/ 6620823 h 7149431"/>
              <a:gd name="connsiteX2" fmla="*/ 3891908 w 21811126"/>
              <a:gd name="connsiteY2" fmla="*/ 101603 h 7149431"/>
              <a:gd name="connsiteX3" fmla="*/ 10888224 w 21811126"/>
              <a:gd name="connsiteY3" fmla="*/ 7149431 h 7149431"/>
              <a:gd name="connsiteX4" fmla="*/ 15367405 w 21811126"/>
              <a:gd name="connsiteY4" fmla="*/ 512820 h 7149431"/>
              <a:gd name="connsiteX5" fmla="*/ 19470165 w 21811126"/>
              <a:gd name="connsiteY5" fmla="*/ 6673211 h 7149431"/>
              <a:gd name="connsiteX6" fmla="*/ 21811115 w 21811126"/>
              <a:gd name="connsiteY6" fmla="*/ 0 h 7149431"/>
              <a:gd name="connsiteX0" fmla="*/ 0 w 21811126"/>
              <a:gd name="connsiteY0" fmla="*/ 4288053 h 7149431"/>
              <a:gd name="connsiteX1" fmla="*/ 3871686 w 21811126"/>
              <a:gd name="connsiteY1" fmla="*/ 6679943 h 7149431"/>
              <a:gd name="connsiteX2" fmla="*/ 3891908 w 21811126"/>
              <a:gd name="connsiteY2" fmla="*/ 101603 h 7149431"/>
              <a:gd name="connsiteX3" fmla="*/ 10888224 w 21811126"/>
              <a:gd name="connsiteY3" fmla="*/ 7149431 h 7149431"/>
              <a:gd name="connsiteX4" fmla="*/ 15367405 w 21811126"/>
              <a:gd name="connsiteY4" fmla="*/ 512820 h 7149431"/>
              <a:gd name="connsiteX5" fmla="*/ 19470165 w 21811126"/>
              <a:gd name="connsiteY5" fmla="*/ 6673211 h 7149431"/>
              <a:gd name="connsiteX6" fmla="*/ 21811115 w 21811126"/>
              <a:gd name="connsiteY6" fmla="*/ 0 h 7149431"/>
              <a:gd name="connsiteX0" fmla="*/ 0 w 21811126"/>
              <a:gd name="connsiteY0" fmla="*/ 4288053 h 7149431"/>
              <a:gd name="connsiteX1" fmla="*/ 2204077 w 21811126"/>
              <a:gd name="connsiteY1" fmla="*/ 6576483 h 7149431"/>
              <a:gd name="connsiteX2" fmla="*/ 3891908 w 21811126"/>
              <a:gd name="connsiteY2" fmla="*/ 101603 h 7149431"/>
              <a:gd name="connsiteX3" fmla="*/ 10888224 w 21811126"/>
              <a:gd name="connsiteY3" fmla="*/ 7149431 h 7149431"/>
              <a:gd name="connsiteX4" fmla="*/ 15367405 w 21811126"/>
              <a:gd name="connsiteY4" fmla="*/ 512820 h 7149431"/>
              <a:gd name="connsiteX5" fmla="*/ 19470165 w 21811126"/>
              <a:gd name="connsiteY5" fmla="*/ 6673211 h 7149431"/>
              <a:gd name="connsiteX6" fmla="*/ 21811115 w 21811126"/>
              <a:gd name="connsiteY6" fmla="*/ 0 h 7149431"/>
              <a:gd name="connsiteX0" fmla="*/ 0 w 21811126"/>
              <a:gd name="connsiteY0" fmla="*/ 4288053 h 7060751"/>
              <a:gd name="connsiteX1" fmla="*/ 2204077 w 21811126"/>
              <a:gd name="connsiteY1" fmla="*/ 6576483 h 7060751"/>
              <a:gd name="connsiteX2" fmla="*/ 3891908 w 21811126"/>
              <a:gd name="connsiteY2" fmla="*/ 101603 h 7060751"/>
              <a:gd name="connsiteX3" fmla="*/ 8002699 w 21811126"/>
              <a:gd name="connsiteY3" fmla="*/ 7060751 h 7060751"/>
              <a:gd name="connsiteX4" fmla="*/ 15367405 w 21811126"/>
              <a:gd name="connsiteY4" fmla="*/ 512820 h 7060751"/>
              <a:gd name="connsiteX5" fmla="*/ 19470165 w 21811126"/>
              <a:gd name="connsiteY5" fmla="*/ 6673211 h 7060751"/>
              <a:gd name="connsiteX6" fmla="*/ 21811115 w 21811126"/>
              <a:gd name="connsiteY6" fmla="*/ 0 h 7060751"/>
              <a:gd name="connsiteX0" fmla="*/ 0 w 21811126"/>
              <a:gd name="connsiteY0" fmla="*/ 4288053 h 6986851"/>
              <a:gd name="connsiteX1" fmla="*/ 2204077 w 21811126"/>
              <a:gd name="connsiteY1" fmla="*/ 6576483 h 6986851"/>
              <a:gd name="connsiteX2" fmla="*/ 3891908 w 21811126"/>
              <a:gd name="connsiteY2" fmla="*/ 101603 h 6986851"/>
              <a:gd name="connsiteX3" fmla="*/ 8527341 w 21811126"/>
              <a:gd name="connsiteY3" fmla="*/ 6986851 h 6986851"/>
              <a:gd name="connsiteX4" fmla="*/ 15367405 w 21811126"/>
              <a:gd name="connsiteY4" fmla="*/ 512820 h 6986851"/>
              <a:gd name="connsiteX5" fmla="*/ 19470165 w 21811126"/>
              <a:gd name="connsiteY5" fmla="*/ 6673211 h 6986851"/>
              <a:gd name="connsiteX6" fmla="*/ 21811115 w 21811126"/>
              <a:gd name="connsiteY6" fmla="*/ 0 h 6986851"/>
              <a:gd name="connsiteX0" fmla="*/ 0 w 21811126"/>
              <a:gd name="connsiteY0" fmla="*/ 4288053 h 6986851"/>
              <a:gd name="connsiteX1" fmla="*/ 2204077 w 21811126"/>
              <a:gd name="connsiteY1" fmla="*/ 6576483 h 6986851"/>
              <a:gd name="connsiteX2" fmla="*/ 3891908 w 21811126"/>
              <a:gd name="connsiteY2" fmla="*/ 101603 h 6986851"/>
              <a:gd name="connsiteX3" fmla="*/ 8527341 w 21811126"/>
              <a:gd name="connsiteY3" fmla="*/ 6986851 h 6986851"/>
              <a:gd name="connsiteX4" fmla="*/ 12125873 w 21811126"/>
              <a:gd name="connsiteY4" fmla="*/ 261561 h 6986851"/>
              <a:gd name="connsiteX5" fmla="*/ 19470165 w 21811126"/>
              <a:gd name="connsiteY5" fmla="*/ 6673211 h 6986851"/>
              <a:gd name="connsiteX6" fmla="*/ 21811115 w 21811126"/>
              <a:gd name="connsiteY6" fmla="*/ 0 h 6986851"/>
              <a:gd name="connsiteX0" fmla="*/ 0 w 21811126"/>
              <a:gd name="connsiteY0" fmla="*/ 4288053 h 6927731"/>
              <a:gd name="connsiteX1" fmla="*/ 2204077 w 21811126"/>
              <a:gd name="connsiteY1" fmla="*/ 6576483 h 6927731"/>
              <a:gd name="connsiteX2" fmla="*/ 3891908 w 21811126"/>
              <a:gd name="connsiteY2" fmla="*/ 101603 h 6927731"/>
              <a:gd name="connsiteX3" fmla="*/ 10888226 w 21811126"/>
              <a:gd name="connsiteY3" fmla="*/ 6927731 h 6927731"/>
              <a:gd name="connsiteX4" fmla="*/ 12125873 w 21811126"/>
              <a:gd name="connsiteY4" fmla="*/ 261561 h 6927731"/>
              <a:gd name="connsiteX5" fmla="*/ 19470165 w 21811126"/>
              <a:gd name="connsiteY5" fmla="*/ 6673211 h 6927731"/>
              <a:gd name="connsiteX6" fmla="*/ 21811115 w 21811126"/>
              <a:gd name="connsiteY6" fmla="*/ 0 h 6927731"/>
              <a:gd name="connsiteX0" fmla="*/ 0 w 21811119"/>
              <a:gd name="connsiteY0" fmla="*/ 4288053 h 6927731"/>
              <a:gd name="connsiteX1" fmla="*/ 2204077 w 21811119"/>
              <a:gd name="connsiteY1" fmla="*/ 6576483 h 6927731"/>
              <a:gd name="connsiteX2" fmla="*/ 3891908 w 21811119"/>
              <a:gd name="connsiteY2" fmla="*/ 101603 h 6927731"/>
              <a:gd name="connsiteX3" fmla="*/ 10888226 w 21811119"/>
              <a:gd name="connsiteY3" fmla="*/ 6927731 h 6927731"/>
              <a:gd name="connsiteX4" fmla="*/ 12125873 w 21811119"/>
              <a:gd name="connsiteY4" fmla="*/ 261561 h 6927731"/>
              <a:gd name="connsiteX5" fmla="*/ 16228633 w 21811119"/>
              <a:gd name="connsiteY5" fmla="*/ 6924471 h 6927731"/>
              <a:gd name="connsiteX6" fmla="*/ 21811115 w 21811119"/>
              <a:gd name="connsiteY6" fmla="*/ 0 h 6927731"/>
              <a:gd name="connsiteX0" fmla="*/ 0 w 21811119"/>
              <a:gd name="connsiteY0" fmla="*/ 4288053 h 6942511"/>
              <a:gd name="connsiteX1" fmla="*/ 2204077 w 21811119"/>
              <a:gd name="connsiteY1" fmla="*/ 6576483 h 6942511"/>
              <a:gd name="connsiteX2" fmla="*/ 3891908 w 21811119"/>
              <a:gd name="connsiteY2" fmla="*/ 101603 h 6942511"/>
              <a:gd name="connsiteX3" fmla="*/ 8058912 w 21811119"/>
              <a:gd name="connsiteY3" fmla="*/ 6942511 h 6942511"/>
              <a:gd name="connsiteX4" fmla="*/ 12125873 w 21811119"/>
              <a:gd name="connsiteY4" fmla="*/ 261561 h 6942511"/>
              <a:gd name="connsiteX5" fmla="*/ 16228633 w 21811119"/>
              <a:gd name="connsiteY5" fmla="*/ 6924471 h 6942511"/>
              <a:gd name="connsiteX6" fmla="*/ 21811115 w 21811119"/>
              <a:gd name="connsiteY6" fmla="*/ 0 h 6942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811119" h="6942511">
                <a:moveTo>
                  <a:pt x="0" y="4288053"/>
                </a:moveTo>
                <a:cubicBezTo>
                  <a:pt x="7840" y="4283530"/>
                  <a:pt x="2172193" y="6483804"/>
                  <a:pt x="2204077" y="6576483"/>
                </a:cubicBezTo>
                <a:cubicBezTo>
                  <a:pt x="2265240" y="6507507"/>
                  <a:pt x="3918543" y="112562"/>
                  <a:pt x="3891908" y="101603"/>
                </a:cubicBezTo>
                <a:cubicBezTo>
                  <a:pt x="3919207" y="117384"/>
                  <a:pt x="8034879" y="6898147"/>
                  <a:pt x="8058912" y="6942511"/>
                </a:cubicBezTo>
                <a:cubicBezTo>
                  <a:pt x="8053668" y="6929141"/>
                  <a:pt x="12159391" y="248556"/>
                  <a:pt x="12125873" y="261561"/>
                </a:cubicBezTo>
                <a:cubicBezTo>
                  <a:pt x="12136268" y="263019"/>
                  <a:pt x="16259242" y="6935595"/>
                  <a:pt x="16228633" y="6924471"/>
                </a:cubicBezTo>
                <a:cubicBezTo>
                  <a:pt x="16250415" y="6932796"/>
                  <a:pt x="21817075" y="16543"/>
                  <a:pt x="21811115" y="0"/>
                </a:cubicBezTo>
              </a:path>
            </a:pathLst>
          </a:custGeom>
          <a:noFill/>
          <a:ln w="381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 name="Right Arrow 4">
            <a:extLst>
              <a:ext uri="{FF2B5EF4-FFF2-40B4-BE49-F238E27FC236}">
                <a16:creationId xmlns:a16="http://schemas.microsoft.com/office/drawing/2014/main" id="{74D25070-32F6-3843-B22B-CDCDDBAFF4E4}"/>
              </a:ext>
            </a:extLst>
          </p:cNvPr>
          <p:cNvSpPr/>
          <p:nvPr/>
        </p:nvSpPr>
        <p:spPr>
          <a:xfrm>
            <a:off x="8782301" y="3173472"/>
            <a:ext cx="2647700" cy="1419726"/>
          </a:xfrm>
          <a:prstGeom prst="rightArrow">
            <a:avLst>
              <a:gd name="adj1" fmla="val 63559"/>
              <a:gd name="adj2"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 name="Right Arrow 5">
            <a:extLst>
              <a:ext uri="{FF2B5EF4-FFF2-40B4-BE49-F238E27FC236}">
                <a16:creationId xmlns:a16="http://schemas.microsoft.com/office/drawing/2014/main" id="{BB968939-5ECC-BA44-9B1D-32D6F2B08FC4}"/>
              </a:ext>
            </a:extLst>
          </p:cNvPr>
          <p:cNvSpPr/>
          <p:nvPr/>
        </p:nvSpPr>
        <p:spPr>
          <a:xfrm>
            <a:off x="6777226" y="3173472"/>
            <a:ext cx="2647700" cy="1419726"/>
          </a:xfrm>
          <a:prstGeom prst="rightArrow">
            <a:avLst>
              <a:gd name="adj1" fmla="val 63559"/>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 name="Right Arrow 2">
            <a:extLst>
              <a:ext uri="{FF2B5EF4-FFF2-40B4-BE49-F238E27FC236}">
                <a16:creationId xmlns:a16="http://schemas.microsoft.com/office/drawing/2014/main" id="{31FB492B-AD05-5E48-8F29-2384C442239E}"/>
              </a:ext>
            </a:extLst>
          </p:cNvPr>
          <p:cNvSpPr/>
          <p:nvPr/>
        </p:nvSpPr>
        <p:spPr>
          <a:xfrm>
            <a:off x="4772151" y="3173472"/>
            <a:ext cx="2647700" cy="1419726"/>
          </a:xfrm>
          <a:prstGeom prst="rightArrow">
            <a:avLst>
              <a:gd name="adj1" fmla="val 63559"/>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 name="Right Arrow 3">
            <a:extLst>
              <a:ext uri="{FF2B5EF4-FFF2-40B4-BE49-F238E27FC236}">
                <a16:creationId xmlns:a16="http://schemas.microsoft.com/office/drawing/2014/main" id="{BC89854A-3F2E-4848-A8A1-F15A919A5140}"/>
              </a:ext>
            </a:extLst>
          </p:cNvPr>
          <p:cNvSpPr/>
          <p:nvPr/>
        </p:nvSpPr>
        <p:spPr>
          <a:xfrm>
            <a:off x="2767076" y="3173472"/>
            <a:ext cx="2647700" cy="1419726"/>
          </a:xfrm>
          <a:prstGeom prst="rightArrow">
            <a:avLst>
              <a:gd name="adj1" fmla="val 63559"/>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 name="Right Arrow 1">
            <a:extLst>
              <a:ext uri="{FF2B5EF4-FFF2-40B4-BE49-F238E27FC236}">
                <a16:creationId xmlns:a16="http://schemas.microsoft.com/office/drawing/2014/main" id="{53A8D995-79C9-B644-8398-E28DAF80E860}"/>
              </a:ext>
            </a:extLst>
          </p:cNvPr>
          <p:cNvSpPr/>
          <p:nvPr/>
        </p:nvSpPr>
        <p:spPr>
          <a:xfrm>
            <a:off x="762000" y="3173472"/>
            <a:ext cx="2647700" cy="1419726"/>
          </a:xfrm>
          <a:prstGeom prst="rightArrow">
            <a:avLst>
              <a:gd name="adj1" fmla="val 63559"/>
              <a:gd name="adj2"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 name="TextBox 6">
            <a:extLst>
              <a:ext uri="{FF2B5EF4-FFF2-40B4-BE49-F238E27FC236}">
                <a16:creationId xmlns:a16="http://schemas.microsoft.com/office/drawing/2014/main" id="{328228D9-5EA5-5844-A3FF-E813B107FE30}"/>
              </a:ext>
            </a:extLst>
          </p:cNvPr>
          <p:cNvSpPr txBox="1"/>
          <p:nvPr/>
        </p:nvSpPr>
        <p:spPr>
          <a:xfrm>
            <a:off x="3498207" y="306186"/>
            <a:ext cx="5195653"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TOUCHPOINTS</a:t>
            </a:r>
          </a:p>
        </p:txBody>
      </p:sp>
      <p:sp>
        <p:nvSpPr>
          <p:cNvPr id="8" name="TextBox 7">
            <a:extLst>
              <a:ext uri="{FF2B5EF4-FFF2-40B4-BE49-F238E27FC236}">
                <a16:creationId xmlns:a16="http://schemas.microsoft.com/office/drawing/2014/main" id="{D6303ECA-6CDC-4A44-ADF7-08041EB4E9F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9" name="TextBox 8">
            <a:extLst>
              <a:ext uri="{FF2B5EF4-FFF2-40B4-BE49-F238E27FC236}">
                <a16:creationId xmlns:a16="http://schemas.microsoft.com/office/drawing/2014/main" id="{38BEB51B-091B-9A41-A9D5-0D97B088D303}"/>
              </a:ext>
            </a:extLst>
          </p:cNvPr>
          <p:cNvSpPr txBox="1"/>
          <p:nvPr/>
        </p:nvSpPr>
        <p:spPr>
          <a:xfrm>
            <a:off x="3352334" y="3714058"/>
            <a:ext cx="188705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CONSIDERATION</a:t>
            </a:r>
          </a:p>
        </p:txBody>
      </p:sp>
      <p:sp>
        <p:nvSpPr>
          <p:cNvPr id="10" name="TextBox 9">
            <a:extLst>
              <a:ext uri="{FF2B5EF4-FFF2-40B4-BE49-F238E27FC236}">
                <a16:creationId xmlns:a16="http://schemas.microsoft.com/office/drawing/2014/main" id="{318AB94F-F4F2-8A4A-8DD7-37B2AE5840ED}"/>
              </a:ext>
            </a:extLst>
          </p:cNvPr>
          <p:cNvSpPr txBox="1"/>
          <p:nvPr/>
        </p:nvSpPr>
        <p:spPr>
          <a:xfrm>
            <a:off x="5531963" y="3714058"/>
            <a:ext cx="1545616"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ACQUISITION</a:t>
            </a:r>
          </a:p>
        </p:txBody>
      </p:sp>
      <p:sp>
        <p:nvSpPr>
          <p:cNvPr id="11" name="TextBox 10">
            <a:extLst>
              <a:ext uri="{FF2B5EF4-FFF2-40B4-BE49-F238E27FC236}">
                <a16:creationId xmlns:a16="http://schemas.microsoft.com/office/drawing/2014/main" id="{0BCD3BBE-EE6D-E04B-9BBD-28A39B1DEAC8}"/>
              </a:ext>
            </a:extLst>
          </p:cNvPr>
          <p:cNvSpPr txBox="1"/>
          <p:nvPr/>
        </p:nvSpPr>
        <p:spPr>
          <a:xfrm>
            <a:off x="7790425" y="3714058"/>
            <a:ext cx="103265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SERVICE</a:t>
            </a:r>
          </a:p>
        </p:txBody>
      </p:sp>
      <p:sp>
        <p:nvSpPr>
          <p:cNvPr id="12" name="TextBox 11">
            <a:extLst>
              <a:ext uri="{FF2B5EF4-FFF2-40B4-BE49-F238E27FC236}">
                <a16:creationId xmlns:a16="http://schemas.microsoft.com/office/drawing/2014/main" id="{B48BF2C3-8255-4E46-9FAC-39514F6D2F9D}"/>
              </a:ext>
            </a:extLst>
          </p:cNvPr>
          <p:cNvSpPr txBox="1"/>
          <p:nvPr/>
        </p:nvSpPr>
        <p:spPr>
          <a:xfrm>
            <a:off x="9763553" y="3714058"/>
            <a:ext cx="109036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LOYALTY</a:t>
            </a:r>
          </a:p>
        </p:txBody>
      </p:sp>
      <p:sp>
        <p:nvSpPr>
          <p:cNvPr id="13" name="TextBox 12">
            <a:extLst>
              <a:ext uri="{FF2B5EF4-FFF2-40B4-BE49-F238E27FC236}">
                <a16:creationId xmlns:a16="http://schemas.microsoft.com/office/drawing/2014/main" id="{BCF3186F-408D-1140-83C2-C67DB4DA0E81}"/>
              </a:ext>
            </a:extLst>
          </p:cNvPr>
          <p:cNvSpPr txBox="1"/>
          <p:nvPr/>
        </p:nvSpPr>
        <p:spPr>
          <a:xfrm>
            <a:off x="1272013" y="3714058"/>
            <a:ext cx="1463862"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AWARENESS</a:t>
            </a:r>
          </a:p>
        </p:txBody>
      </p:sp>
      <p:sp>
        <p:nvSpPr>
          <p:cNvPr id="15" name="Oval 14">
            <a:extLst>
              <a:ext uri="{FF2B5EF4-FFF2-40B4-BE49-F238E27FC236}">
                <a16:creationId xmlns:a16="http://schemas.microsoft.com/office/drawing/2014/main" id="{40B01B79-20AF-8143-8601-DA8C72395384}"/>
              </a:ext>
            </a:extLst>
          </p:cNvPr>
          <p:cNvSpPr/>
          <p:nvPr/>
        </p:nvSpPr>
        <p:spPr>
          <a:xfrm>
            <a:off x="2296703" y="3002567"/>
            <a:ext cx="252663" cy="2526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6" name="Oval 15">
            <a:extLst>
              <a:ext uri="{FF2B5EF4-FFF2-40B4-BE49-F238E27FC236}">
                <a16:creationId xmlns:a16="http://schemas.microsoft.com/office/drawing/2014/main" id="{55EF9CF0-D00D-8C4A-9048-447DE68A6CA8}"/>
              </a:ext>
            </a:extLst>
          </p:cNvPr>
          <p:cNvSpPr/>
          <p:nvPr/>
        </p:nvSpPr>
        <p:spPr>
          <a:xfrm>
            <a:off x="2472529" y="2107708"/>
            <a:ext cx="252663" cy="25266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7" name="Oval 16">
            <a:extLst>
              <a:ext uri="{FF2B5EF4-FFF2-40B4-BE49-F238E27FC236}">
                <a16:creationId xmlns:a16="http://schemas.microsoft.com/office/drawing/2014/main" id="{6696370A-1660-7543-A52A-DA8D97DD39FB}"/>
              </a:ext>
            </a:extLst>
          </p:cNvPr>
          <p:cNvSpPr/>
          <p:nvPr/>
        </p:nvSpPr>
        <p:spPr>
          <a:xfrm>
            <a:off x="3056611" y="2686172"/>
            <a:ext cx="252663" cy="25266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8" name="Oval 17">
            <a:extLst>
              <a:ext uri="{FF2B5EF4-FFF2-40B4-BE49-F238E27FC236}">
                <a16:creationId xmlns:a16="http://schemas.microsoft.com/office/drawing/2014/main" id="{78724CF1-2BE4-B54F-8CEF-269ABC39FE1D}"/>
              </a:ext>
            </a:extLst>
          </p:cNvPr>
          <p:cNvSpPr/>
          <p:nvPr/>
        </p:nvSpPr>
        <p:spPr>
          <a:xfrm>
            <a:off x="5990079" y="3036426"/>
            <a:ext cx="252663" cy="25266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9" name="Oval 18">
            <a:extLst>
              <a:ext uri="{FF2B5EF4-FFF2-40B4-BE49-F238E27FC236}">
                <a16:creationId xmlns:a16="http://schemas.microsoft.com/office/drawing/2014/main" id="{C91CF949-0191-E546-B73E-75464DE765BB}"/>
              </a:ext>
            </a:extLst>
          </p:cNvPr>
          <p:cNvSpPr/>
          <p:nvPr/>
        </p:nvSpPr>
        <p:spPr>
          <a:xfrm>
            <a:off x="6379957" y="2194411"/>
            <a:ext cx="252663" cy="25266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0" name="Oval 19">
            <a:extLst>
              <a:ext uri="{FF2B5EF4-FFF2-40B4-BE49-F238E27FC236}">
                <a16:creationId xmlns:a16="http://schemas.microsoft.com/office/drawing/2014/main" id="{971C5556-2F97-E04D-B6F3-CB3CFD0CE801}"/>
              </a:ext>
            </a:extLst>
          </p:cNvPr>
          <p:cNvSpPr/>
          <p:nvPr/>
        </p:nvSpPr>
        <p:spPr>
          <a:xfrm>
            <a:off x="7039252" y="2664530"/>
            <a:ext cx="252663" cy="2526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1" name="Subtitle 2">
            <a:extLst>
              <a:ext uri="{FF2B5EF4-FFF2-40B4-BE49-F238E27FC236}">
                <a16:creationId xmlns:a16="http://schemas.microsoft.com/office/drawing/2014/main" id="{57498736-6993-F343-8704-8C85753ABC1C}"/>
              </a:ext>
            </a:extLst>
          </p:cNvPr>
          <p:cNvSpPr txBox="1">
            <a:spLocks/>
          </p:cNvSpPr>
          <p:nvPr/>
        </p:nvSpPr>
        <p:spPr>
          <a:xfrm>
            <a:off x="1682910" y="3012487"/>
            <a:ext cx="539571"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Search</a:t>
            </a:r>
          </a:p>
        </p:txBody>
      </p:sp>
      <p:sp>
        <p:nvSpPr>
          <p:cNvPr id="22" name="Subtitle 2">
            <a:extLst>
              <a:ext uri="{FF2B5EF4-FFF2-40B4-BE49-F238E27FC236}">
                <a16:creationId xmlns:a16="http://schemas.microsoft.com/office/drawing/2014/main" id="{99FDD8CC-399C-034E-8B2C-9F7C71F7066C}"/>
              </a:ext>
            </a:extLst>
          </p:cNvPr>
          <p:cNvSpPr txBox="1">
            <a:spLocks/>
          </p:cNvSpPr>
          <p:nvPr/>
        </p:nvSpPr>
        <p:spPr>
          <a:xfrm>
            <a:off x="1758248" y="2026291"/>
            <a:ext cx="638957"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Paid</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Content</a:t>
            </a:r>
          </a:p>
        </p:txBody>
      </p:sp>
      <p:sp>
        <p:nvSpPr>
          <p:cNvPr id="23" name="Subtitle 2">
            <a:extLst>
              <a:ext uri="{FF2B5EF4-FFF2-40B4-BE49-F238E27FC236}">
                <a16:creationId xmlns:a16="http://schemas.microsoft.com/office/drawing/2014/main" id="{B88803DE-C708-1D44-967E-5C644060EB9C}"/>
              </a:ext>
            </a:extLst>
          </p:cNvPr>
          <p:cNvSpPr txBox="1">
            <a:spLocks/>
          </p:cNvSpPr>
          <p:nvPr/>
        </p:nvSpPr>
        <p:spPr>
          <a:xfrm>
            <a:off x="3392527" y="2697289"/>
            <a:ext cx="712696"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Websites</a:t>
            </a:r>
          </a:p>
        </p:txBody>
      </p:sp>
      <p:sp>
        <p:nvSpPr>
          <p:cNvPr id="24" name="Subtitle 2">
            <a:extLst>
              <a:ext uri="{FF2B5EF4-FFF2-40B4-BE49-F238E27FC236}">
                <a16:creationId xmlns:a16="http://schemas.microsoft.com/office/drawing/2014/main" id="{8421FD74-1016-FD4F-BB2D-6D8623FD5722}"/>
              </a:ext>
            </a:extLst>
          </p:cNvPr>
          <p:cNvSpPr txBox="1">
            <a:spLocks/>
          </p:cNvSpPr>
          <p:nvPr/>
        </p:nvSpPr>
        <p:spPr>
          <a:xfrm>
            <a:off x="7379592" y="2675446"/>
            <a:ext cx="408125"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Chat</a:t>
            </a:r>
          </a:p>
        </p:txBody>
      </p:sp>
      <p:sp>
        <p:nvSpPr>
          <p:cNvPr id="25" name="Subtitle 2">
            <a:extLst>
              <a:ext uri="{FF2B5EF4-FFF2-40B4-BE49-F238E27FC236}">
                <a16:creationId xmlns:a16="http://schemas.microsoft.com/office/drawing/2014/main" id="{BAB007A1-C7F6-7949-9F71-EB905DF72D12}"/>
              </a:ext>
            </a:extLst>
          </p:cNvPr>
          <p:cNvSpPr txBox="1">
            <a:spLocks/>
          </p:cNvSpPr>
          <p:nvPr/>
        </p:nvSpPr>
        <p:spPr>
          <a:xfrm>
            <a:off x="5447628" y="2205326"/>
            <a:ext cx="863378"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Community</a:t>
            </a:r>
          </a:p>
        </p:txBody>
      </p:sp>
      <p:sp>
        <p:nvSpPr>
          <p:cNvPr id="26" name="Subtitle 2">
            <a:extLst>
              <a:ext uri="{FF2B5EF4-FFF2-40B4-BE49-F238E27FC236}">
                <a16:creationId xmlns:a16="http://schemas.microsoft.com/office/drawing/2014/main" id="{C2541F8A-704C-C14D-95B1-D66C935466D9}"/>
              </a:ext>
            </a:extLst>
          </p:cNvPr>
          <p:cNvSpPr txBox="1">
            <a:spLocks/>
          </p:cNvSpPr>
          <p:nvPr/>
        </p:nvSpPr>
        <p:spPr>
          <a:xfrm>
            <a:off x="4753305" y="3048132"/>
            <a:ext cx="1153521"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Mobile App Site</a:t>
            </a:r>
          </a:p>
        </p:txBody>
      </p:sp>
      <p:sp>
        <p:nvSpPr>
          <p:cNvPr id="31" name="Oval 30">
            <a:extLst>
              <a:ext uri="{FF2B5EF4-FFF2-40B4-BE49-F238E27FC236}">
                <a16:creationId xmlns:a16="http://schemas.microsoft.com/office/drawing/2014/main" id="{6DB417CD-8051-5840-AB72-62607209C0DD}"/>
              </a:ext>
            </a:extLst>
          </p:cNvPr>
          <p:cNvSpPr/>
          <p:nvPr/>
        </p:nvSpPr>
        <p:spPr>
          <a:xfrm>
            <a:off x="10525694" y="2841097"/>
            <a:ext cx="252663" cy="25266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2" name="Subtitle 2">
            <a:extLst>
              <a:ext uri="{FF2B5EF4-FFF2-40B4-BE49-F238E27FC236}">
                <a16:creationId xmlns:a16="http://schemas.microsoft.com/office/drawing/2014/main" id="{33DCE054-6185-514E-A775-5CFE1C013634}"/>
              </a:ext>
            </a:extLst>
          </p:cNvPr>
          <p:cNvSpPr txBox="1">
            <a:spLocks/>
          </p:cNvSpPr>
          <p:nvPr/>
        </p:nvSpPr>
        <p:spPr>
          <a:xfrm>
            <a:off x="9894854" y="2852803"/>
            <a:ext cx="547587"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Survey</a:t>
            </a:r>
          </a:p>
        </p:txBody>
      </p:sp>
      <p:sp>
        <p:nvSpPr>
          <p:cNvPr id="33" name="Oval 32">
            <a:extLst>
              <a:ext uri="{FF2B5EF4-FFF2-40B4-BE49-F238E27FC236}">
                <a16:creationId xmlns:a16="http://schemas.microsoft.com/office/drawing/2014/main" id="{87B675A5-6242-9544-B7AC-8E2107973AFB}"/>
              </a:ext>
            </a:extLst>
          </p:cNvPr>
          <p:cNvSpPr/>
          <p:nvPr/>
        </p:nvSpPr>
        <p:spPr>
          <a:xfrm>
            <a:off x="11118690" y="1903199"/>
            <a:ext cx="252663" cy="25266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4" name="Subtitle 2">
            <a:extLst>
              <a:ext uri="{FF2B5EF4-FFF2-40B4-BE49-F238E27FC236}">
                <a16:creationId xmlns:a16="http://schemas.microsoft.com/office/drawing/2014/main" id="{A0A3DCDD-57BA-0B46-BC0D-1169B6A6133B}"/>
              </a:ext>
            </a:extLst>
          </p:cNvPr>
          <p:cNvSpPr txBox="1">
            <a:spLocks/>
          </p:cNvSpPr>
          <p:nvPr/>
        </p:nvSpPr>
        <p:spPr>
          <a:xfrm>
            <a:off x="10383655" y="1822572"/>
            <a:ext cx="651781"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Loyalty</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Program</a:t>
            </a:r>
          </a:p>
        </p:txBody>
      </p:sp>
      <p:sp>
        <p:nvSpPr>
          <p:cNvPr id="35" name="Oval 34">
            <a:extLst>
              <a:ext uri="{FF2B5EF4-FFF2-40B4-BE49-F238E27FC236}">
                <a16:creationId xmlns:a16="http://schemas.microsoft.com/office/drawing/2014/main" id="{1A3E797A-D464-8540-A89E-2D46AD696BD9}"/>
              </a:ext>
            </a:extLst>
          </p:cNvPr>
          <p:cNvSpPr/>
          <p:nvPr/>
        </p:nvSpPr>
        <p:spPr>
          <a:xfrm>
            <a:off x="944724" y="4627851"/>
            <a:ext cx="252663" cy="25266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6" name="Oval 35">
            <a:extLst>
              <a:ext uri="{FF2B5EF4-FFF2-40B4-BE49-F238E27FC236}">
                <a16:creationId xmlns:a16="http://schemas.microsoft.com/office/drawing/2014/main" id="{5016E2FB-328B-DC4F-9BE1-B0B1411F684E}"/>
              </a:ext>
            </a:extLst>
          </p:cNvPr>
          <p:cNvSpPr/>
          <p:nvPr/>
        </p:nvSpPr>
        <p:spPr>
          <a:xfrm>
            <a:off x="1718625" y="5641356"/>
            <a:ext cx="252663" cy="25266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7" name="Oval 36">
            <a:extLst>
              <a:ext uri="{FF2B5EF4-FFF2-40B4-BE49-F238E27FC236}">
                <a16:creationId xmlns:a16="http://schemas.microsoft.com/office/drawing/2014/main" id="{17300FA5-91CF-064A-9948-195B6E43F0C5}"/>
              </a:ext>
            </a:extLst>
          </p:cNvPr>
          <p:cNvSpPr/>
          <p:nvPr/>
        </p:nvSpPr>
        <p:spPr>
          <a:xfrm>
            <a:off x="1999029" y="4534151"/>
            <a:ext cx="252663" cy="25266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8" name="Oval 37">
            <a:extLst>
              <a:ext uri="{FF2B5EF4-FFF2-40B4-BE49-F238E27FC236}">
                <a16:creationId xmlns:a16="http://schemas.microsoft.com/office/drawing/2014/main" id="{9894EB6F-94A9-6B4D-AD88-D678B5A15E3B}"/>
              </a:ext>
            </a:extLst>
          </p:cNvPr>
          <p:cNvSpPr/>
          <p:nvPr/>
        </p:nvSpPr>
        <p:spPr>
          <a:xfrm>
            <a:off x="4057540" y="4813311"/>
            <a:ext cx="252663" cy="25266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9" name="Oval 38">
            <a:extLst>
              <a:ext uri="{FF2B5EF4-FFF2-40B4-BE49-F238E27FC236}">
                <a16:creationId xmlns:a16="http://schemas.microsoft.com/office/drawing/2014/main" id="{1C9AF7A5-762C-454E-A9DE-6AEFB38FC94F}"/>
              </a:ext>
            </a:extLst>
          </p:cNvPr>
          <p:cNvSpPr/>
          <p:nvPr/>
        </p:nvSpPr>
        <p:spPr>
          <a:xfrm>
            <a:off x="4499038" y="5694196"/>
            <a:ext cx="252663" cy="25266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0" name="Oval 39">
            <a:extLst>
              <a:ext uri="{FF2B5EF4-FFF2-40B4-BE49-F238E27FC236}">
                <a16:creationId xmlns:a16="http://schemas.microsoft.com/office/drawing/2014/main" id="{15A1B3FB-82F4-CC4F-A8C2-4E0049500D81}"/>
              </a:ext>
            </a:extLst>
          </p:cNvPr>
          <p:cNvSpPr/>
          <p:nvPr/>
        </p:nvSpPr>
        <p:spPr>
          <a:xfrm>
            <a:off x="5211827" y="4615569"/>
            <a:ext cx="252663" cy="25266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1" name="Oval 40">
            <a:extLst>
              <a:ext uri="{FF2B5EF4-FFF2-40B4-BE49-F238E27FC236}">
                <a16:creationId xmlns:a16="http://schemas.microsoft.com/office/drawing/2014/main" id="{15467644-ABBA-074C-B7AF-5225CCFFEA9B}"/>
              </a:ext>
            </a:extLst>
          </p:cNvPr>
          <p:cNvSpPr/>
          <p:nvPr/>
        </p:nvSpPr>
        <p:spPr>
          <a:xfrm>
            <a:off x="9430198" y="4055945"/>
            <a:ext cx="252663" cy="25266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2" name="Oval 41">
            <a:extLst>
              <a:ext uri="{FF2B5EF4-FFF2-40B4-BE49-F238E27FC236}">
                <a16:creationId xmlns:a16="http://schemas.microsoft.com/office/drawing/2014/main" id="{46AEB01B-28BA-F048-8E40-5BAEE0AC22B9}"/>
              </a:ext>
            </a:extLst>
          </p:cNvPr>
          <p:cNvSpPr/>
          <p:nvPr/>
        </p:nvSpPr>
        <p:spPr>
          <a:xfrm>
            <a:off x="8090336" y="4820504"/>
            <a:ext cx="252663" cy="2526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3" name="Oval 42">
            <a:extLst>
              <a:ext uri="{FF2B5EF4-FFF2-40B4-BE49-F238E27FC236}">
                <a16:creationId xmlns:a16="http://schemas.microsoft.com/office/drawing/2014/main" id="{E411DA17-55F3-CF4E-8195-044AF17FDE57}"/>
              </a:ext>
            </a:extLst>
          </p:cNvPr>
          <p:cNvSpPr/>
          <p:nvPr/>
        </p:nvSpPr>
        <p:spPr>
          <a:xfrm>
            <a:off x="9195499" y="4953208"/>
            <a:ext cx="252663" cy="25266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4" name="Oval 43">
            <a:extLst>
              <a:ext uri="{FF2B5EF4-FFF2-40B4-BE49-F238E27FC236}">
                <a16:creationId xmlns:a16="http://schemas.microsoft.com/office/drawing/2014/main" id="{5B513AD0-EB24-5548-A92C-F68CD787D429}"/>
              </a:ext>
            </a:extLst>
          </p:cNvPr>
          <p:cNvSpPr/>
          <p:nvPr/>
        </p:nvSpPr>
        <p:spPr>
          <a:xfrm>
            <a:off x="8463603" y="5665368"/>
            <a:ext cx="252663" cy="25266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5" name="Subtitle 2">
            <a:extLst>
              <a:ext uri="{FF2B5EF4-FFF2-40B4-BE49-F238E27FC236}">
                <a16:creationId xmlns:a16="http://schemas.microsoft.com/office/drawing/2014/main" id="{A3032929-7165-7543-953D-2A1E4D93E970}"/>
              </a:ext>
            </a:extLst>
          </p:cNvPr>
          <p:cNvSpPr txBox="1">
            <a:spLocks/>
          </p:cNvSpPr>
          <p:nvPr/>
        </p:nvSpPr>
        <p:spPr>
          <a:xfrm>
            <a:off x="1248837" y="4638767"/>
            <a:ext cx="273473"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PR</a:t>
            </a:r>
          </a:p>
        </p:txBody>
      </p:sp>
      <p:sp>
        <p:nvSpPr>
          <p:cNvPr id="46" name="Subtitle 2">
            <a:extLst>
              <a:ext uri="{FF2B5EF4-FFF2-40B4-BE49-F238E27FC236}">
                <a16:creationId xmlns:a16="http://schemas.microsoft.com/office/drawing/2014/main" id="{E8FC8D9E-8792-E74D-8B28-7EFE7B697832}"/>
              </a:ext>
            </a:extLst>
          </p:cNvPr>
          <p:cNvSpPr txBox="1">
            <a:spLocks/>
          </p:cNvSpPr>
          <p:nvPr/>
        </p:nvSpPr>
        <p:spPr>
          <a:xfrm>
            <a:off x="1167630" y="5467167"/>
            <a:ext cx="497893" cy="600164"/>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Radio,</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TV,</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Print</a:t>
            </a:r>
          </a:p>
        </p:txBody>
      </p:sp>
      <p:sp>
        <p:nvSpPr>
          <p:cNvPr id="47" name="Subtitle 2">
            <a:extLst>
              <a:ext uri="{FF2B5EF4-FFF2-40B4-BE49-F238E27FC236}">
                <a16:creationId xmlns:a16="http://schemas.microsoft.com/office/drawing/2014/main" id="{295E0657-4EC9-B849-94F9-97AD345A1054}"/>
              </a:ext>
            </a:extLst>
          </p:cNvPr>
          <p:cNvSpPr txBox="1">
            <a:spLocks/>
          </p:cNvSpPr>
          <p:nvPr/>
        </p:nvSpPr>
        <p:spPr>
          <a:xfrm>
            <a:off x="3462040" y="4728941"/>
            <a:ext cx="502703"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Direct</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Mail</a:t>
            </a:r>
          </a:p>
        </p:txBody>
      </p:sp>
      <p:sp>
        <p:nvSpPr>
          <p:cNvPr id="48" name="Subtitle 2">
            <a:extLst>
              <a:ext uri="{FF2B5EF4-FFF2-40B4-BE49-F238E27FC236}">
                <a16:creationId xmlns:a16="http://schemas.microsoft.com/office/drawing/2014/main" id="{1251EC8E-CE4C-6F42-81E3-824F8139C4DE}"/>
              </a:ext>
            </a:extLst>
          </p:cNvPr>
          <p:cNvSpPr txBox="1">
            <a:spLocks/>
          </p:cNvSpPr>
          <p:nvPr/>
        </p:nvSpPr>
        <p:spPr>
          <a:xfrm>
            <a:off x="3884247" y="5613712"/>
            <a:ext cx="560411"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Store/</a:t>
            </a:r>
          </a:p>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Branch</a:t>
            </a:r>
          </a:p>
        </p:txBody>
      </p:sp>
      <p:sp>
        <p:nvSpPr>
          <p:cNvPr id="49" name="Subtitle 2">
            <a:extLst>
              <a:ext uri="{FF2B5EF4-FFF2-40B4-BE49-F238E27FC236}">
                <a16:creationId xmlns:a16="http://schemas.microsoft.com/office/drawing/2014/main" id="{EEDB9F60-F5A8-204D-A657-33A5FC60E4EA}"/>
              </a:ext>
            </a:extLst>
          </p:cNvPr>
          <p:cNvSpPr txBox="1">
            <a:spLocks/>
          </p:cNvSpPr>
          <p:nvPr/>
        </p:nvSpPr>
        <p:spPr>
          <a:xfrm>
            <a:off x="6888462" y="4831419"/>
            <a:ext cx="1147109"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Word of Mouth</a:t>
            </a:r>
          </a:p>
        </p:txBody>
      </p:sp>
      <p:sp>
        <p:nvSpPr>
          <p:cNvPr id="50" name="Subtitle 2">
            <a:extLst>
              <a:ext uri="{FF2B5EF4-FFF2-40B4-BE49-F238E27FC236}">
                <a16:creationId xmlns:a16="http://schemas.microsoft.com/office/drawing/2014/main" id="{5EBCBC1D-E35A-964C-959D-80FC093E94E9}"/>
              </a:ext>
            </a:extLst>
          </p:cNvPr>
          <p:cNvSpPr txBox="1">
            <a:spLocks/>
          </p:cNvSpPr>
          <p:nvPr/>
        </p:nvSpPr>
        <p:spPr>
          <a:xfrm>
            <a:off x="7773161" y="5676284"/>
            <a:ext cx="635751" cy="230832"/>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Mailings</a:t>
            </a:r>
          </a:p>
        </p:txBody>
      </p:sp>
      <p:sp>
        <p:nvSpPr>
          <p:cNvPr id="51" name="Subtitle 2">
            <a:extLst>
              <a:ext uri="{FF2B5EF4-FFF2-40B4-BE49-F238E27FC236}">
                <a16:creationId xmlns:a16="http://schemas.microsoft.com/office/drawing/2014/main" id="{A1764F08-A745-0E4D-8BD5-85C7B5103CB3}"/>
              </a:ext>
            </a:extLst>
          </p:cNvPr>
          <p:cNvSpPr txBox="1">
            <a:spLocks/>
          </p:cNvSpPr>
          <p:nvPr/>
        </p:nvSpPr>
        <p:spPr>
          <a:xfrm>
            <a:off x="9524680" y="4871791"/>
            <a:ext cx="680636"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Offers in</a:t>
            </a:r>
          </a:p>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Invoice</a:t>
            </a:r>
          </a:p>
        </p:txBody>
      </p:sp>
      <p:sp>
        <p:nvSpPr>
          <p:cNvPr id="52" name="Subtitle 2">
            <a:extLst>
              <a:ext uri="{FF2B5EF4-FFF2-40B4-BE49-F238E27FC236}">
                <a16:creationId xmlns:a16="http://schemas.microsoft.com/office/drawing/2014/main" id="{E594F590-8EB3-434E-B93D-8B6FCDB1D201}"/>
              </a:ext>
            </a:extLst>
          </p:cNvPr>
          <p:cNvSpPr txBox="1">
            <a:spLocks/>
          </p:cNvSpPr>
          <p:nvPr/>
        </p:nvSpPr>
        <p:spPr>
          <a:xfrm>
            <a:off x="5524198" y="4534152"/>
            <a:ext cx="557204"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Agent/</a:t>
            </a:r>
          </a:p>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Broker</a:t>
            </a:r>
          </a:p>
        </p:txBody>
      </p:sp>
      <p:sp>
        <p:nvSpPr>
          <p:cNvPr id="53" name="Subtitle 2">
            <a:extLst>
              <a:ext uri="{FF2B5EF4-FFF2-40B4-BE49-F238E27FC236}">
                <a16:creationId xmlns:a16="http://schemas.microsoft.com/office/drawing/2014/main" id="{C71A27FE-0354-934D-AB7D-9C064D33EE49}"/>
              </a:ext>
            </a:extLst>
          </p:cNvPr>
          <p:cNvSpPr txBox="1">
            <a:spLocks/>
          </p:cNvSpPr>
          <p:nvPr/>
        </p:nvSpPr>
        <p:spPr>
          <a:xfrm>
            <a:off x="2321648" y="4452735"/>
            <a:ext cx="656590" cy="415498"/>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Word of</a:t>
            </a:r>
          </a:p>
          <a:p>
            <a:pPr algn="l">
              <a:lnSpc>
                <a:spcPct val="10000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Mouth</a:t>
            </a:r>
          </a:p>
        </p:txBody>
      </p:sp>
    </p:spTree>
    <p:extLst>
      <p:ext uri="{BB962C8B-B14F-4D97-AF65-F5344CB8AC3E}">
        <p14:creationId xmlns:p14="http://schemas.microsoft.com/office/powerpoint/2010/main" val="1558537763"/>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3BEB98CE-ADE5-C64E-930A-7753436D28F6}"/>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5" name="TextBox 4">
            <a:extLst>
              <a:ext uri="{FF2B5EF4-FFF2-40B4-BE49-F238E27FC236}">
                <a16:creationId xmlns:a16="http://schemas.microsoft.com/office/drawing/2014/main" id="{43BC3EB9-0875-3545-BE5E-361C10B68A1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6" name="Chevron 5">
            <a:extLst>
              <a:ext uri="{FF2B5EF4-FFF2-40B4-BE49-F238E27FC236}">
                <a16:creationId xmlns:a16="http://schemas.microsoft.com/office/drawing/2014/main" id="{32D26553-8C80-6947-B99A-93F329DB54FE}"/>
              </a:ext>
            </a:extLst>
          </p:cNvPr>
          <p:cNvSpPr/>
          <p:nvPr/>
        </p:nvSpPr>
        <p:spPr>
          <a:xfrm>
            <a:off x="1917636" y="1295425"/>
            <a:ext cx="2037754" cy="596719"/>
          </a:xfrm>
          <a:prstGeom prst="chevron">
            <a:avLst>
              <a:gd name="adj" fmla="val 34067"/>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7" name="TextBox 6">
            <a:extLst>
              <a:ext uri="{FF2B5EF4-FFF2-40B4-BE49-F238E27FC236}">
                <a16:creationId xmlns:a16="http://schemas.microsoft.com/office/drawing/2014/main" id="{4965DD98-18B4-F04A-AD7D-300F8954E4F2}"/>
              </a:ext>
            </a:extLst>
          </p:cNvPr>
          <p:cNvSpPr txBox="1"/>
          <p:nvPr/>
        </p:nvSpPr>
        <p:spPr>
          <a:xfrm>
            <a:off x="2363278" y="1455285"/>
            <a:ext cx="114646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AWARENESS</a:t>
            </a:r>
          </a:p>
        </p:txBody>
      </p:sp>
      <p:sp>
        <p:nvSpPr>
          <p:cNvPr id="10" name="Chevron 9">
            <a:extLst>
              <a:ext uri="{FF2B5EF4-FFF2-40B4-BE49-F238E27FC236}">
                <a16:creationId xmlns:a16="http://schemas.microsoft.com/office/drawing/2014/main" id="{7554606C-638E-8E44-834B-D62034E44B56}"/>
              </a:ext>
            </a:extLst>
          </p:cNvPr>
          <p:cNvSpPr/>
          <p:nvPr/>
        </p:nvSpPr>
        <p:spPr>
          <a:xfrm>
            <a:off x="3786288" y="1295425"/>
            <a:ext cx="2037754" cy="596719"/>
          </a:xfrm>
          <a:prstGeom prst="chevron">
            <a:avLst>
              <a:gd name="adj" fmla="val 3406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1" name="TextBox 10">
            <a:extLst>
              <a:ext uri="{FF2B5EF4-FFF2-40B4-BE49-F238E27FC236}">
                <a16:creationId xmlns:a16="http://schemas.microsoft.com/office/drawing/2014/main" id="{CAB1E00C-B0A5-634E-9167-FD6A6B188328}"/>
              </a:ext>
            </a:extLst>
          </p:cNvPr>
          <p:cNvSpPr txBox="1"/>
          <p:nvPr/>
        </p:nvSpPr>
        <p:spPr>
          <a:xfrm>
            <a:off x="4075638" y="1455285"/>
            <a:ext cx="145905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CONSIDERATION</a:t>
            </a:r>
          </a:p>
        </p:txBody>
      </p:sp>
      <p:sp>
        <p:nvSpPr>
          <p:cNvPr id="13" name="Chevron 12">
            <a:extLst>
              <a:ext uri="{FF2B5EF4-FFF2-40B4-BE49-F238E27FC236}">
                <a16:creationId xmlns:a16="http://schemas.microsoft.com/office/drawing/2014/main" id="{90FEE9EB-295A-7145-978A-F52BBD3E08CC}"/>
              </a:ext>
            </a:extLst>
          </p:cNvPr>
          <p:cNvSpPr/>
          <p:nvPr/>
        </p:nvSpPr>
        <p:spPr>
          <a:xfrm>
            <a:off x="5654941" y="1295425"/>
            <a:ext cx="2037754" cy="596719"/>
          </a:xfrm>
          <a:prstGeom prst="chevron">
            <a:avLst>
              <a:gd name="adj" fmla="val 3406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4" name="TextBox 13">
            <a:extLst>
              <a:ext uri="{FF2B5EF4-FFF2-40B4-BE49-F238E27FC236}">
                <a16:creationId xmlns:a16="http://schemas.microsoft.com/office/drawing/2014/main" id="{CE797656-3DD9-F748-876E-8A25B3C22742}"/>
              </a:ext>
            </a:extLst>
          </p:cNvPr>
          <p:cNvSpPr txBox="1"/>
          <p:nvPr/>
        </p:nvSpPr>
        <p:spPr>
          <a:xfrm>
            <a:off x="6072532" y="1455285"/>
            <a:ext cx="1202573"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ACQUISITION</a:t>
            </a:r>
          </a:p>
        </p:txBody>
      </p:sp>
      <p:sp>
        <p:nvSpPr>
          <p:cNvPr id="16" name="Chevron 15">
            <a:extLst>
              <a:ext uri="{FF2B5EF4-FFF2-40B4-BE49-F238E27FC236}">
                <a16:creationId xmlns:a16="http://schemas.microsoft.com/office/drawing/2014/main" id="{4FCC283C-D5E2-754B-BD7C-4A46841B890F}"/>
              </a:ext>
            </a:extLst>
          </p:cNvPr>
          <p:cNvSpPr/>
          <p:nvPr/>
        </p:nvSpPr>
        <p:spPr>
          <a:xfrm>
            <a:off x="7523594" y="1295425"/>
            <a:ext cx="2037754" cy="596719"/>
          </a:xfrm>
          <a:prstGeom prst="chevron">
            <a:avLst>
              <a:gd name="adj" fmla="val 3406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7" name="TextBox 16">
            <a:extLst>
              <a:ext uri="{FF2B5EF4-FFF2-40B4-BE49-F238E27FC236}">
                <a16:creationId xmlns:a16="http://schemas.microsoft.com/office/drawing/2014/main" id="{9690148B-222D-D449-8BAC-50ACF1B603E0}"/>
              </a:ext>
            </a:extLst>
          </p:cNvPr>
          <p:cNvSpPr txBox="1"/>
          <p:nvPr/>
        </p:nvSpPr>
        <p:spPr>
          <a:xfrm>
            <a:off x="8131942" y="1455285"/>
            <a:ext cx="82105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SERVICE</a:t>
            </a:r>
          </a:p>
        </p:txBody>
      </p:sp>
      <p:sp>
        <p:nvSpPr>
          <p:cNvPr id="19" name="Chevron 18">
            <a:extLst>
              <a:ext uri="{FF2B5EF4-FFF2-40B4-BE49-F238E27FC236}">
                <a16:creationId xmlns:a16="http://schemas.microsoft.com/office/drawing/2014/main" id="{E61E95C4-5678-4946-ACC0-F85C2A86038F}"/>
              </a:ext>
            </a:extLst>
          </p:cNvPr>
          <p:cNvSpPr/>
          <p:nvPr/>
        </p:nvSpPr>
        <p:spPr>
          <a:xfrm>
            <a:off x="9392247" y="1295425"/>
            <a:ext cx="2037754" cy="596719"/>
          </a:xfrm>
          <a:prstGeom prst="chevron">
            <a:avLst>
              <a:gd name="adj" fmla="val 3406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0" name="TextBox 19">
            <a:extLst>
              <a:ext uri="{FF2B5EF4-FFF2-40B4-BE49-F238E27FC236}">
                <a16:creationId xmlns:a16="http://schemas.microsoft.com/office/drawing/2014/main" id="{31D86985-4665-9849-B4C3-A10D524FC549}"/>
              </a:ext>
            </a:extLst>
          </p:cNvPr>
          <p:cNvSpPr txBox="1"/>
          <p:nvPr/>
        </p:nvSpPr>
        <p:spPr>
          <a:xfrm>
            <a:off x="9979755" y="1455285"/>
            <a:ext cx="86273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LOYALTY</a:t>
            </a:r>
          </a:p>
        </p:txBody>
      </p:sp>
      <p:sp>
        <p:nvSpPr>
          <p:cNvPr id="23" name="TextBox 22">
            <a:extLst>
              <a:ext uri="{FF2B5EF4-FFF2-40B4-BE49-F238E27FC236}">
                <a16:creationId xmlns:a16="http://schemas.microsoft.com/office/drawing/2014/main" id="{8F1654FC-9F0B-124E-9908-A9B6F14B61DD}"/>
              </a:ext>
            </a:extLst>
          </p:cNvPr>
          <p:cNvSpPr txBox="1"/>
          <p:nvPr/>
        </p:nvSpPr>
        <p:spPr>
          <a:xfrm>
            <a:off x="765557" y="1424508"/>
            <a:ext cx="978153"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STAGES</a:t>
            </a:r>
          </a:p>
        </p:txBody>
      </p:sp>
      <p:sp>
        <p:nvSpPr>
          <p:cNvPr id="25" name="Rectangle 24">
            <a:extLst>
              <a:ext uri="{FF2B5EF4-FFF2-40B4-BE49-F238E27FC236}">
                <a16:creationId xmlns:a16="http://schemas.microsoft.com/office/drawing/2014/main" id="{6E804CC6-8DC2-DD48-B611-E152CD84DCDE}"/>
              </a:ext>
            </a:extLst>
          </p:cNvPr>
          <p:cNvSpPr/>
          <p:nvPr/>
        </p:nvSpPr>
        <p:spPr>
          <a:xfrm>
            <a:off x="1917636" y="2075191"/>
            <a:ext cx="926217" cy="93039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6" name="Rectangle 25">
            <a:extLst>
              <a:ext uri="{FF2B5EF4-FFF2-40B4-BE49-F238E27FC236}">
                <a16:creationId xmlns:a16="http://schemas.microsoft.com/office/drawing/2014/main" id="{E6B60303-B2E7-4E40-A54E-8032BE21DBEC}"/>
              </a:ext>
            </a:extLst>
          </p:cNvPr>
          <p:cNvSpPr/>
          <p:nvPr/>
        </p:nvSpPr>
        <p:spPr>
          <a:xfrm>
            <a:off x="2871652" y="2075191"/>
            <a:ext cx="926217" cy="93039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8" name="Rectangle 27">
            <a:extLst>
              <a:ext uri="{FF2B5EF4-FFF2-40B4-BE49-F238E27FC236}">
                <a16:creationId xmlns:a16="http://schemas.microsoft.com/office/drawing/2014/main" id="{0E450833-8FD6-6C49-90BD-CABDE0B85D98}"/>
              </a:ext>
            </a:extLst>
          </p:cNvPr>
          <p:cNvSpPr/>
          <p:nvPr/>
        </p:nvSpPr>
        <p:spPr>
          <a:xfrm>
            <a:off x="3825669" y="2075191"/>
            <a:ext cx="926217" cy="93039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9" name="Rectangle 28">
            <a:extLst>
              <a:ext uri="{FF2B5EF4-FFF2-40B4-BE49-F238E27FC236}">
                <a16:creationId xmlns:a16="http://schemas.microsoft.com/office/drawing/2014/main" id="{852C7FFE-970C-834C-832A-CB87E27C153B}"/>
              </a:ext>
            </a:extLst>
          </p:cNvPr>
          <p:cNvSpPr/>
          <p:nvPr/>
        </p:nvSpPr>
        <p:spPr>
          <a:xfrm>
            <a:off x="4779685" y="2075191"/>
            <a:ext cx="926217" cy="93039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0" name="Rectangle 29">
            <a:extLst>
              <a:ext uri="{FF2B5EF4-FFF2-40B4-BE49-F238E27FC236}">
                <a16:creationId xmlns:a16="http://schemas.microsoft.com/office/drawing/2014/main" id="{09203CCF-9AAB-F449-84E9-A80F04C76E5A}"/>
              </a:ext>
            </a:extLst>
          </p:cNvPr>
          <p:cNvSpPr/>
          <p:nvPr/>
        </p:nvSpPr>
        <p:spPr>
          <a:xfrm>
            <a:off x="5733701" y="2075191"/>
            <a:ext cx="926217" cy="93039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1" name="Rectangle 30">
            <a:extLst>
              <a:ext uri="{FF2B5EF4-FFF2-40B4-BE49-F238E27FC236}">
                <a16:creationId xmlns:a16="http://schemas.microsoft.com/office/drawing/2014/main" id="{7339F3D5-F4CD-B643-8513-B9ECEB905537}"/>
              </a:ext>
            </a:extLst>
          </p:cNvPr>
          <p:cNvSpPr/>
          <p:nvPr/>
        </p:nvSpPr>
        <p:spPr>
          <a:xfrm>
            <a:off x="6687718" y="2075191"/>
            <a:ext cx="926217" cy="93039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2" name="Rectangle 31">
            <a:extLst>
              <a:ext uri="{FF2B5EF4-FFF2-40B4-BE49-F238E27FC236}">
                <a16:creationId xmlns:a16="http://schemas.microsoft.com/office/drawing/2014/main" id="{6091BC53-44B7-AF43-A2B9-9982AB34FDE1}"/>
              </a:ext>
            </a:extLst>
          </p:cNvPr>
          <p:cNvSpPr/>
          <p:nvPr/>
        </p:nvSpPr>
        <p:spPr>
          <a:xfrm>
            <a:off x="7641734" y="2075191"/>
            <a:ext cx="926217" cy="93039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3" name="Rectangle 32">
            <a:extLst>
              <a:ext uri="{FF2B5EF4-FFF2-40B4-BE49-F238E27FC236}">
                <a16:creationId xmlns:a16="http://schemas.microsoft.com/office/drawing/2014/main" id="{F65F6486-1C81-224A-A5A6-D76713CE1B31}"/>
              </a:ext>
            </a:extLst>
          </p:cNvPr>
          <p:cNvSpPr/>
          <p:nvPr/>
        </p:nvSpPr>
        <p:spPr>
          <a:xfrm>
            <a:off x="8595750" y="2075191"/>
            <a:ext cx="926217" cy="93039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4" name="Rectangle 33">
            <a:extLst>
              <a:ext uri="{FF2B5EF4-FFF2-40B4-BE49-F238E27FC236}">
                <a16:creationId xmlns:a16="http://schemas.microsoft.com/office/drawing/2014/main" id="{3A17D96B-59D6-9F48-8435-FCE7502B1FF4}"/>
              </a:ext>
            </a:extLst>
          </p:cNvPr>
          <p:cNvSpPr/>
          <p:nvPr/>
        </p:nvSpPr>
        <p:spPr>
          <a:xfrm>
            <a:off x="9549766" y="2075191"/>
            <a:ext cx="926217" cy="93039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5" name="Rectangle 34">
            <a:extLst>
              <a:ext uri="{FF2B5EF4-FFF2-40B4-BE49-F238E27FC236}">
                <a16:creationId xmlns:a16="http://schemas.microsoft.com/office/drawing/2014/main" id="{97BD777E-4C34-174B-8F7F-C9A831F99814}"/>
              </a:ext>
            </a:extLst>
          </p:cNvPr>
          <p:cNvSpPr/>
          <p:nvPr/>
        </p:nvSpPr>
        <p:spPr>
          <a:xfrm>
            <a:off x="10503783" y="2075191"/>
            <a:ext cx="926217" cy="93039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7" name="Subtitle 2">
            <a:extLst>
              <a:ext uri="{FF2B5EF4-FFF2-40B4-BE49-F238E27FC236}">
                <a16:creationId xmlns:a16="http://schemas.microsoft.com/office/drawing/2014/main" id="{76B5F503-20DF-2C48-ABD9-9447E8A739FA}"/>
              </a:ext>
            </a:extLst>
          </p:cNvPr>
          <p:cNvSpPr txBox="1">
            <a:spLocks/>
          </p:cNvSpPr>
          <p:nvPr/>
        </p:nvSpPr>
        <p:spPr>
          <a:xfrm>
            <a:off x="1962392" y="2101809"/>
            <a:ext cx="836706" cy="87716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beyond.</a:t>
            </a:r>
          </a:p>
        </p:txBody>
      </p:sp>
      <p:sp>
        <p:nvSpPr>
          <p:cNvPr id="38" name="Subtitle 2">
            <a:extLst>
              <a:ext uri="{FF2B5EF4-FFF2-40B4-BE49-F238E27FC236}">
                <a16:creationId xmlns:a16="http://schemas.microsoft.com/office/drawing/2014/main" id="{97DD1D5F-7A88-7045-A1A4-7EF86B4AC88E}"/>
              </a:ext>
            </a:extLst>
          </p:cNvPr>
          <p:cNvSpPr txBox="1">
            <a:spLocks/>
          </p:cNvSpPr>
          <p:nvPr/>
        </p:nvSpPr>
        <p:spPr>
          <a:xfrm>
            <a:off x="2916408" y="2101809"/>
            <a:ext cx="836706" cy="87716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beyond.</a:t>
            </a:r>
          </a:p>
        </p:txBody>
      </p:sp>
      <p:sp>
        <p:nvSpPr>
          <p:cNvPr id="39" name="Subtitle 2">
            <a:extLst>
              <a:ext uri="{FF2B5EF4-FFF2-40B4-BE49-F238E27FC236}">
                <a16:creationId xmlns:a16="http://schemas.microsoft.com/office/drawing/2014/main" id="{D3AD75E2-74ED-1647-A24D-5C844875F15C}"/>
              </a:ext>
            </a:extLst>
          </p:cNvPr>
          <p:cNvSpPr txBox="1">
            <a:spLocks/>
          </p:cNvSpPr>
          <p:nvPr/>
        </p:nvSpPr>
        <p:spPr>
          <a:xfrm>
            <a:off x="3870424" y="2101809"/>
            <a:ext cx="836706" cy="87716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beyond.</a:t>
            </a:r>
          </a:p>
        </p:txBody>
      </p:sp>
      <p:sp>
        <p:nvSpPr>
          <p:cNvPr id="40" name="Subtitle 2">
            <a:extLst>
              <a:ext uri="{FF2B5EF4-FFF2-40B4-BE49-F238E27FC236}">
                <a16:creationId xmlns:a16="http://schemas.microsoft.com/office/drawing/2014/main" id="{D3000A22-9769-7C4F-87F8-A1B7A99D7329}"/>
              </a:ext>
            </a:extLst>
          </p:cNvPr>
          <p:cNvSpPr txBox="1">
            <a:spLocks/>
          </p:cNvSpPr>
          <p:nvPr/>
        </p:nvSpPr>
        <p:spPr>
          <a:xfrm>
            <a:off x="4824441" y="2101809"/>
            <a:ext cx="836706" cy="87716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beyond.</a:t>
            </a:r>
          </a:p>
        </p:txBody>
      </p:sp>
      <p:sp>
        <p:nvSpPr>
          <p:cNvPr id="41" name="Subtitle 2">
            <a:extLst>
              <a:ext uri="{FF2B5EF4-FFF2-40B4-BE49-F238E27FC236}">
                <a16:creationId xmlns:a16="http://schemas.microsoft.com/office/drawing/2014/main" id="{7FEF245A-9B8C-C241-B28B-BD223474E222}"/>
              </a:ext>
            </a:extLst>
          </p:cNvPr>
          <p:cNvSpPr txBox="1">
            <a:spLocks/>
          </p:cNvSpPr>
          <p:nvPr/>
        </p:nvSpPr>
        <p:spPr>
          <a:xfrm>
            <a:off x="5778457" y="2101809"/>
            <a:ext cx="836706" cy="87716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beyond.</a:t>
            </a:r>
          </a:p>
        </p:txBody>
      </p:sp>
      <p:sp>
        <p:nvSpPr>
          <p:cNvPr id="42" name="Subtitle 2">
            <a:extLst>
              <a:ext uri="{FF2B5EF4-FFF2-40B4-BE49-F238E27FC236}">
                <a16:creationId xmlns:a16="http://schemas.microsoft.com/office/drawing/2014/main" id="{CCAE78E2-660F-8344-B193-2B672E6597E8}"/>
              </a:ext>
            </a:extLst>
          </p:cNvPr>
          <p:cNvSpPr txBox="1">
            <a:spLocks/>
          </p:cNvSpPr>
          <p:nvPr/>
        </p:nvSpPr>
        <p:spPr>
          <a:xfrm>
            <a:off x="6732473" y="2101809"/>
            <a:ext cx="836706" cy="87716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beyond.</a:t>
            </a:r>
          </a:p>
        </p:txBody>
      </p:sp>
      <p:sp>
        <p:nvSpPr>
          <p:cNvPr id="43" name="Subtitle 2">
            <a:extLst>
              <a:ext uri="{FF2B5EF4-FFF2-40B4-BE49-F238E27FC236}">
                <a16:creationId xmlns:a16="http://schemas.microsoft.com/office/drawing/2014/main" id="{C2250142-94AC-4842-89A6-250B6A287DCB}"/>
              </a:ext>
            </a:extLst>
          </p:cNvPr>
          <p:cNvSpPr txBox="1">
            <a:spLocks/>
          </p:cNvSpPr>
          <p:nvPr/>
        </p:nvSpPr>
        <p:spPr>
          <a:xfrm>
            <a:off x="7686490" y="2101809"/>
            <a:ext cx="836706" cy="87716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beyond.</a:t>
            </a:r>
          </a:p>
        </p:txBody>
      </p:sp>
      <p:sp>
        <p:nvSpPr>
          <p:cNvPr id="44" name="Subtitle 2">
            <a:extLst>
              <a:ext uri="{FF2B5EF4-FFF2-40B4-BE49-F238E27FC236}">
                <a16:creationId xmlns:a16="http://schemas.microsoft.com/office/drawing/2014/main" id="{E17A5F8A-CAA5-9E4A-8544-272F36E179EF}"/>
              </a:ext>
            </a:extLst>
          </p:cNvPr>
          <p:cNvSpPr txBox="1">
            <a:spLocks/>
          </p:cNvSpPr>
          <p:nvPr/>
        </p:nvSpPr>
        <p:spPr>
          <a:xfrm>
            <a:off x="8640506" y="2101809"/>
            <a:ext cx="836706" cy="87716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beyond.</a:t>
            </a:r>
          </a:p>
        </p:txBody>
      </p:sp>
      <p:sp>
        <p:nvSpPr>
          <p:cNvPr id="45" name="Subtitle 2">
            <a:extLst>
              <a:ext uri="{FF2B5EF4-FFF2-40B4-BE49-F238E27FC236}">
                <a16:creationId xmlns:a16="http://schemas.microsoft.com/office/drawing/2014/main" id="{9D25A0D7-913B-C249-B8E1-B389B2564EAF}"/>
              </a:ext>
            </a:extLst>
          </p:cNvPr>
          <p:cNvSpPr txBox="1">
            <a:spLocks/>
          </p:cNvSpPr>
          <p:nvPr/>
        </p:nvSpPr>
        <p:spPr>
          <a:xfrm>
            <a:off x="9594522" y="2101809"/>
            <a:ext cx="836706" cy="87716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beyond.</a:t>
            </a:r>
          </a:p>
        </p:txBody>
      </p:sp>
      <p:sp>
        <p:nvSpPr>
          <p:cNvPr id="46" name="Subtitle 2">
            <a:extLst>
              <a:ext uri="{FF2B5EF4-FFF2-40B4-BE49-F238E27FC236}">
                <a16:creationId xmlns:a16="http://schemas.microsoft.com/office/drawing/2014/main" id="{C7A2DCD6-396E-9F4D-8D19-1283E7E242BD}"/>
              </a:ext>
            </a:extLst>
          </p:cNvPr>
          <p:cNvSpPr txBox="1">
            <a:spLocks/>
          </p:cNvSpPr>
          <p:nvPr/>
        </p:nvSpPr>
        <p:spPr>
          <a:xfrm>
            <a:off x="10548539" y="2101809"/>
            <a:ext cx="836706" cy="87716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beyond.</a:t>
            </a:r>
          </a:p>
        </p:txBody>
      </p:sp>
      <p:sp>
        <p:nvSpPr>
          <p:cNvPr id="47" name="TextBox 46">
            <a:extLst>
              <a:ext uri="{FF2B5EF4-FFF2-40B4-BE49-F238E27FC236}">
                <a16:creationId xmlns:a16="http://schemas.microsoft.com/office/drawing/2014/main" id="{2E3CD489-32E2-6C43-BBA3-CFA1310052AA}"/>
              </a:ext>
            </a:extLst>
          </p:cNvPr>
          <p:cNvSpPr txBox="1"/>
          <p:nvPr/>
        </p:nvSpPr>
        <p:spPr>
          <a:xfrm>
            <a:off x="765557" y="2371113"/>
            <a:ext cx="7986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STEPS</a:t>
            </a:r>
          </a:p>
        </p:txBody>
      </p:sp>
      <p:sp>
        <p:nvSpPr>
          <p:cNvPr id="48" name="TextBox 47">
            <a:extLst>
              <a:ext uri="{FF2B5EF4-FFF2-40B4-BE49-F238E27FC236}">
                <a16:creationId xmlns:a16="http://schemas.microsoft.com/office/drawing/2014/main" id="{A05B8A19-D3FC-B24B-9163-B79EDA6154AC}"/>
              </a:ext>
            </a:extLst>
          </p:cNvPr>
          <p:cNvSpPr txBox="1"/>
          <p:nvPr/>
        </p:nvSpPr>
        <p:spPr>
          <a:xfrm>
            <a:off x="765557" y="3720941"/>
            <a:ext cx="171713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TOUCH POINTS</a:t>
            </a:r>
          </a:p>
        </p:txBody>
      </p:sp>
      <p:sp>
        <p:nvSpPr>
          <p:cNvPr id="49" name="TextBox 48">
            <a:extLst>
              <a:ext uri="{FF2B5EF4-FFF2-40B4-BE49-F238E27FC236}">
                <a16:creationId xmlns:a16="http://schemas.microsoft.com/office/drawing/2014/main" id="{91ED0876-5235-AA4C-A98B-B40EAB01E5FE}"/>
              </a:ext>
            </a:extLst>
          </p:cNvPr>
          <p:cNvSpPr txBox="1"/>
          <p:nvPr/>
        </p:nvSpPr>
        <p:spPr>
          <a:xfrm>
            <a:off x="891453" y="4796581"/>
            <a:ext cx="1680268"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DEPARTMENTS</a:t>
            </a:r>
          </a:p>
        </p:txBody>
      </p:sp>
      <p:sp>
        <p:nvSpPr>
          <p:cNvPr id="50" name="TextBox 49">
            <a:extLst>
              <a:ext uri="{FF2B5EF4-FFF2-40B4-BE49-F238E27FC236}">
                <a16:creationId xmlns:a16="http://schemas.microsoft.com/office/drawing/2014/main" id="{98DF05EB-78DA-4E43-A1B3-3A465BBA3FFE}"/>
              </a:ext>
            </a:extLst>
          </p:cNvPr>
          <p:cNvSpPr txBox="1"/>
          <p:nvPr/>
        </p:nvSpPr>
        <p:spPr>
          <a:xfrm>
            <a:off x="1622261" y="5106932"/>
            <a:ext cx="856325" cy="276999"/>
          </a:xfrm>
          <a:prstGeom prst="rect">
            <a:avLst/>
          </a:prstGeom>
          <a:noFill/>
        </p:spPr>
        <p:txBody>
          <a:bodyPr wrap="none" rtlCol="0" anchor="ctr" anchorCtr="0">
            <a:spAutoFit/>
          </a:bodyPr>
          <a:lstStyle/>
          <a:p>
            <a:pPr algn="r"/>
            <a:r>
              <a:rPr lang="en-US" sz="1200" dirty="0">
                <a:latin typeface="Lato Light" panose="020F0502020204030203" pitchFamily="34" charset="0"/>
                <a:ea typeface="Lato Light" panose="020F0502020204030203" pitchFamily="34" charset="0"/>
                <a:cs typeface="Lato Light" panose="020F0502020204030203" pitchFamily="34" charset="0"/>
              </a:rPr>
              <a:t>Marketing</a:t>
            </a:r>
          </a:p>
        </p:txBody>
      </p:sp>
      <p:sp>
        <p:nvSpPr>
          <p:cNvPr id="51" name="TextBox 50">
            <a:extLst>
              <a:ext uri="{FF2B5EF4-FFF2-40B4-BE49-F238E27FC236}">
                <a16:creationId xmlns:a16="http://schemas.microsoft.com/office/drawing/2014/main" id="{85D3C608-C49C-1B4C-9809-1B808010F202}"/>
              </a:ext>
            </a:extLst>
          </p:cNvPr>
          <p:cNvSpPr txBox="1"/>
          <p:nvPr/>
        </p:nvSpPr>
        <p:spPr>
          <a:xfrm>
            <a:off x="1833858" y="5386506"/>
            <a:ext cx="644728" cy="276999"/>
          </a:xfrm>
          <a:prstGeom prst="rect">
            <a:avLst/>
          </a:prstGeom>
          <a:noFill/>
        </p:spPr>
        <p:txBody>
          <a:bodyPr wrap="none" rtlCol="0" anchor="ctr" anchorCtr="0">
            <a:spAutoFit/>
          </a:bodyPr>
          <a:lstStyle/>
          <a:p>
            <a:pPr algn="r"/>
            <a:r>
              <a:rPr lang="en-US" sz="1200" dirty="0">
                <a:latin typeface="Lato Light" panose="020F0502020204030203" pitchFamily="34" charset="0"/>
                <a:ea typeface="Lato Light" panose="020F0502020204030203" pitchFamily="34" charset="0"/>
                <a:cs typeface="Lato Light" panose="020F0502020204030203" pitchFamily="34" charset="0"/>
              </a:rPr>
              <a:t>Design</a:t>
            </a:r>
          </a:p>
        </p:txBody>
      </p:sp>
      <p:sp>
        <p:nvSpPr>
          <p:cNvPr id="52" name="TextBox 51">
            <a:extLst>
              <a:ext uri="{FF2B5EF4-FFF2-40B4-BE49-F238E27FC236}">
                <a16:creationId xmlns:a16="http://schemas.microsoft.com/office/drawing/2014/main" id="{E9C4C226-1B22-A64A-B4D0-03DA4D2CA09F}"/>
              </a:ext>
            </a:extLst>
          </p:cNvPr>
          <p:cNvSpPr txBox="1"/>
          <p:nvPr/>
        </p:nvSpPr>
        <p:spPr>
          <a:xfrm>
            <a:off x="1510052" y="5666080"/>
            <a:ext cx="968535" cy="276999"/>
          </a:xfrm>
          <a:prstGeom prst="rect">
            <a:avLst/>
          </a:prstGeom>
          <a:noFill/>
        </p:spPr>
        <p:txBody>
          <a:bodyPr wrap="none" rtlCol="0" anchor="ctr" anchorCtr="0">
            <a:spAutoFit/>
          </a:bodyPr>
          <a:lstStyle/>
          <a:p>
            <a:pPr algn="r"/>
            <a:r>
              <a:rPr lang="en-US" sz="1200" dirty="0">
                <a:latin typeface="Lato Light" panose="020F0502020204030203" pitchFamily="34" charset="0"/>
                <a:ea typeface="Lato Light" panose="020F0502020204030203" pitchFamily="34" charset="0"/>
                <a:cs typeface="Lato Light" panose="020F0502020204030203" pitchFamily="34" charset="0"/>
              </a:rPr>
              <a:t>Engineering</a:t>
            </a:r>
          </a:p>
        </p:txBody>
      </p:sp>
      <p:sp>
        <p:nvSpPr>
          <p:cNvPr id="53" name="TextBox 52">
            <a:extLst>
              <a:ext uri="{FF2B5EF4-FFF2-40B4-BE49-F238E27FC236}">
                <a16:creationId xmlns:a16="http://schemas.microsoft.com/office/drawing/2014/main" id="{98759E05-3F1A-DC4F-A150-270110CE28B2}"/>
              </a:ext>
            </a:extLst>
          </p:cNvPr>
          <p:cNvSpPr txBox="1"/>
          <p:nvPr/>
        </p:nvSpPr>
        <p:spPr>
          <a:xfrm>
            <a:off x="2085530" y="5945654"/>
            <a:ext cx="393056" cy="276999"/>
          </a:xfrm>
          <a:prstGeom prst="rect">
            <a:avLst/>
          </a:prstGeom>
          <a:noFill/>
        </p:spPr>
        <p:txBody>
          <a:bodyPr wrap="none" rtlCol="0" anchor="ctr" anchorCtr="0">
            <a:spAutoFit/>
          </a:bodyPr>
          <a:lstStyle/>
          <a:p>
            <a:pPr algn="r"/>
            <a:r>
              <a:rPr lang="en-US" sz="1200" dirty="0">
                <a:latin typeface="Lato Light" panose="020F0502020204030203" pitchFamily="34" charset="0"/>
                <a:ea typeface="Lato Light" panose="020F0502020204030203" pitchFamily="34" charset="0"/>
                <a:cs typeface="Lato Light" panose="020F0502020204030203" pitchFamily="34" charset="0"/>
              </a:rPr>
              <a:t>UX</a:t>
            </a:r>
          </a:p>
        </p:txBody>
      </p:sp>
      <p:sp>
        <p:nvSpPr>
          <p:cNvPr id="54" name="TextBox 53">
            <a:extLst>
              <a:ext uri="{FF2B5EF4-FFF2-40B4-BE49-F238E27FC236}">
                <a16:creationId xmlns:a16="http://schemas.microsoft.com/office/drawing/2014/main" id="{76B45EE2-98BA-7F4D-AF1F-976B8679CF08}"/>
              </a:ext>
            </a:extLst>
          </p:cNvPr>
          <p:cNvSpPr txBox="1"/>
          <p:nvPr/>
        </p:nvSpPr>
        <p:spPr>
          <a:xfrm>
            <a:off x="1077241" y="6225229"/>
            <a:ext cx="1401346" cy="276999"/>
          </a:xfrm>
          <a:prstGeom prst="rect">
            <a:avLst/>
          </a:prstGeom>
          <a:noFill/>
        </p:spPr>
        <p:txBody>
          <a:bodyPr wrap="none" rtlCol="0" anchor="ctr" anchorCtr="0">
            <a:spAutoFit/>
          </a:bodyPr>
          <a:lstStyle/>
          <a:p>
            <a:pPr algn="r"/>
            <a:r>
              <a:rPr lang="en-US" sz="1200" dirty="0">
                <a:latin typeface="Lato Light" panose="020F0502020204030203" pitchFamily="34" charset="0"/>
                <a:ea typeface="Lato Light" panose="020F0502020204030203" pitchFamily="34" charset="0"/>
                <a:cs typeface="Lato Light" panose="020F0502020204030203" pitchFamily="34" charset="0"/>
              </a:rPr>
              <a:t>Customer Success</a:t>
            </a:r>
          </a:p>
        </p:txBody>
      </p:sp>
      <p:sp>
        <p:nvSpPr>
          <p:cNvPr id="58" name="TextBox 57">
            <a:extLst>
              <a:ext uri="{FF2B5EF4-FFF2-40B4-BE49-F238E27FC236}">
                <a16:creationId xmlns:a16="http://schemas.microsoft.com/office/drawing/2014/main" id="{9497B3C4-DE97-0D43-BF39-2CEEA0907E4B}"/>
              </a:ext>
            </a:extLst>
          </p:cNvPr>
          <p:cNvSpPr txBox="1"/>
          <p:nvPr/>
        </p:nvSpPr>
        <p:spPr>
          <a:xfrm rot="16200000">
            <a:off x="2623977" y="4130188"/>
            <a:ext cx="939681" cy="246221"/>
          </a:xfrm>
          <a:prstGeom prst="rect">
            <a:avLst/>
          </a:prstGeom>
          <a:noFill/>
        </p:spPr>
        <p:txBody>
          <a:bodyPr wrap="none" rtlCol="0" anchor="ctr" anchorCtr="0">
            <a:spAutoFit/>
          </a:bodyPr>
          <a:lstStyle/>
          <a:p>
            <a:r>
              <a:rPr lang="en-US" sz="1000" b="1" dirty="0">
                <a:solidFill>
                  <a:schemeClr val="accent1"/>
                </a:solidFill>
                <a:latin typeface="Poppins" pitchFamily="2" charset="77"/>
                <a:ea typeface="League Spartan" charset="0"/>
                <a:cs typeface="Poppins" pitchFamily="2" charset="77"/>
              </a:rPr>
              <a:t>ONLINE ADS</a:t>
            </a:r>
          </a:p>
        </p:txBody>
      </p:sp>
      <p:sp>
        <p:nvSpPr>
          <p:cNvPr id="59" name="TextBox 58">
            <a:extLst>
              <a:ext uri="{FF2B5EF4-FFF2-40B4-BE49-F238E27FC236}">
                <a16:creationId xmlns:a16="http://schemas.microsoft.com/office/drawing/2014/main" id="{4BE8D94B-3673-B64B-8D25-FCB38228F968}"/>
              </a:ext>
            </a:extLst>
          </p:cNvPr>
          <p:cNvSpPr txBox="1"/>
          <p:nvPr/>
        </p:nvSpPr>
        <p:spPr>
          <a:xfrm rot="16200000">
            <a:off x="2839610" y="4015573"/>
            <a:ext cx="1167307" cy="246221"/>
          </a:xfrm>
          <a:prstGeom prst="rect">
            <a:avLst/>
          </a:prstGeom>
          <a:noFill/>
        </p:spPr>
        <p:txBody>
          <a:bodyPr wrap="none" rtlCol="0" anchor="ctr" anchorCtr="0">
            <a:spAutoFit/>
          </a:bodyPr>
          <a:lstStyle/>
          <a:p>
            <a:r>
              <a:rPr lang="en-US" sz="1000" b="1" dirty="0">
                <a:solidFill>
                  <a:schemeClr val="accent1"/>
                </a:solidFill>
                <a:latin typeface="Poppins" pitchFamily="2" charset="77"/>
                <a:ea typeface="League Spartan" charset="0"/>
                <a:cs typeface="Poppins" pitchFamily="2" charset="77"/>
              </a:rPr>
              <a:t>BLOG CONTENT</a:t>
            </a:r>
          </a:p>
        </p:txBody>
      </p:sp>
      <p:sp>
        <p:nvSpPr>
          <p:cNvPr id="61" name="TextBox 60">
            <a:extLst>
              <a:ext uri="{FF2B5EF4-FFF2-40B4-BE49-F238E27FC236}">
                <a16:creationId xmlns:a16="http://schemas.microsoft.com/office/drawing/2014/main" id="{C9BBE5BA-6F27-E549-97D3-ED6CC133FD32}"/>
              </a:ext>
            </a:extLst>
          </p:cNvPr>
          <p:cNvSpPr txBox="1"/>
          <p:nvPr/>
        </p:nvSpPr>
        <p:spPr>
          <a:xfrm rot="16200000">
            <a:off x="3195505" y="4041221"/>
            <a:ext cx="1114408" cy="246221"/>
          </a:xfrm>
          <a:prstGeom prst="rect">
            <a:avLst/>
          </a:prstGeom>
          <a:noFill/>
        </p:spPr>
        <p:txBody>
          <a:bodyPr wrap="none" rtlCol="0" anchor="ctr" anchorCtr="0">
            <a:spAutoFit/>
          </a:bodyPr>
          <a:lstStyle/>
          <a:p>
            <a:r>
              <a:rPr lang="en-US" sz="1000" b="1" dirty="0">
                <a:solidFill>
                  <a:schemeClr val="accent1"/>
                </a:solidFill>
                <a:latin typeface="Poppins" pitchFamily="2" charset="77"/>
                <a:ea typeface="League Spartan" charset="0"/>
                <a:cs typeface="Poppins" pitchFamily="2" charset="77"/>
              </a:rPr>
              <a:t>NEW RELEASES</a:t>
            </a:r>
          </a:p>
        </p:txBody>
      </p:sp>
      <p:sp>
        <p:nvSpPr>
          <p:cNvPr id="62" name="TextBox 61">
            <a:extLst>
              <a:ext uri="{FF2B5EF4-FFF2-40B4-BE49-F238E27FC236}">
                <a16:creationId xmlns:a16="http://schemas.microsoft.com/office/drawing/2014/main" id="{267D44B3-2F79-5548-AE8A-1429E1D01AE0}"/>
              </a:ext>
            </a:extLst>
          </p:cNvPr>
          <p:cNvSpPr txBox="1"/>
          <p:nvPr/>
        </p:nvSpPr>
        <p:spPr>
          <a:xfrm rot="16200000">
            <a:off x="3534569" y="4052442"/>
            <a:ext cx="1095172" cy="246221"/>
          </a:xfrm>
          <a:prstGeom prst="rect">
            <a:avLst/>
          </a:prstGeom>
          <a:noFill/>
        </p:spPr>
        <p:txBody>
          <a:bodyPr wrap="none" rtlCol="0" anchor="ctr" anchorCtr="0">
            <a:spAutoFit/>
          </a:bodyPr>
          <a:lstStyle/>
          <a:p>
            <a:r>
              <a:rPr lang="en-US" sz="1000" b="1" dirty="0">
                <a:solidFill>
                  <a:schemeClr val="accent1"/>
                </a:solidFill>
                <a:latin typeface="Poppins" pitchFamily="2" charset="77"/>
                <a:ea typeface="League Spartan" charset="0"/>
                <a:cs typeface="Poppins" pitchFamily="2" charset="77"/>
              </a:rPr>
              <a:t>SOCIAL MEDIA</a:t>
            </a:r>
          </a:p>
        </p:txBody>
      </p:sp>
      <p:sp>
        <p:nvSpPr>
          <p:cNvPr id="63" name="TextBox 62">
            <a:extLst>
              <a:ext uri="{FF2B5EF4-FFF2-40B4-BE49-F238E27FC236}">
                <a16:creationId xmlns:a16="http://schemas.microsoft.com/office/drawing/2014/main" id="{8D22A5A0-6374-424A-822D-4ECDE789C2C0}"/>
              </a:ext>
            </a:extLst>
          </p:cNvPr>
          <p:cNvSpPr txBox="1"/>
          <p:nvPr/>
        </p:nvSpPr>
        <p:spPr>
          <a:xfrm rot="16200000">
            <a:off x="3846382" y="4034809"/>
            <a:ext cx="1130438" cy="246221"/>
          </a:xfrm>
          <a:prstGeom prst="rect">
            <a:avLst/>
          </a:prstGeom>
          <a:noFill/>
        </p:spPr>
        <p:txBody>
          <a:bodyPr wrap="none" rtlCol="0" anchor="ctr" anchorCtr="0">
            <a:spAutoFit/>
          </a:bodyPr>
          <a:lstStyle/>
          <a:p>
            <a:r>
              <a:rPr lang="en-US" sz="1000" b="1" dirty="0">
                <a:solidFill>
                  <a:schemeClr val="accent2"/>
                </a:solidFill>
                <a:latin typeface="Poppins" pitchFamily="2" charset="77"/>
                <a:ea typeface="League Spartan" charset="0"/>
                <a:cs typeface="Poppins" pitchFamily="2" charset="77"/>
              </a:rPr>
              <a:t>LANDING PAGE</a:t>
            </a:r>
          </a:p>
        </p:txBody>
      </p:sp>
      <p:sp>
        <p:nvSpPr>
          <p:cNvPr id="64" name="TextBox 63">
            <a:extLst>
              <a:ext uri="{FF2B5EF4-FFF2-40B4-BE49-F238E27FC236}">
                <a16:creationId xmlns:a16="http://schemas.microsoft.com/office/drawing/2014/main" id="{092D8D61-6D2D-4249-8978-C0E6EF756D0B}"/>
              </a:ext>
            </a:extLst>
          </p:cNvPr>
          <p:cNvSpPr txBox="1"/>
          <p:nvPr/>
        </p:nvSpPr>
        <p:spPr>
          <a:xfrm rot="16200000">
            <a:off x="4137356" y="3996337"/>
            <a:ext cx="1207382" cy="246221"/>
          </a:xfrm>
          <a:prstGeom prst="rect">
            <a:avLst/>
          </a:prstGeom>
          <a:noFill/>
        </p:spPr>
        <p:txBody>
          <a:bodyPr wrap="none" rtlCol="0" anchor="ctr" anchorCtr="0">
            <a:spAutoFit/>
          </a:bodyPr>
          <a:lstStyle/>
          <a:p>
            <a:r>
              <a:rPr lang="en-US" sz="1000" b="1" dirty="0">
                <a:solidFill>
                  <a:schemeClr val="accent2"/>
                </a:solidFill>
                <a:latin typeface="Poppins" pitchFamily="2" charset="77"/>
                <a:ea typeface="League Spartan" charset="0"/>
                <a:cs typeface="Poppins" pitchFamily="2" charset="77"/>
              </a:rPr>
              <a:t>APP DISCOVERY</a:t>
            </a:r>
          </a:p>
        </p:txBody>
      </p:sp>
      <p:sp>
        <p:nvSpPr>
          <p:cNvPr id="65" name="TextBox 64">
            <a:extLst>
              <a:ext uri="{FF2B5EF4-FFF2-40B4-BE49-F238E27FC236}">
                <a16:creationId xmlns:a16="http://schemas.microsoft.com/office/drawing/2014/main" id="{07B1F8FE-6B84-4245-8855-5E8D98CF86A1}"/>
              </a:ext>
            </a:extLst>
          </p:cNvPr>
          <p:cNvSpPr txBox="1"/>
          <p:nvPr/>
        </p:nvSpPr>
        <p:spPr>
          <a:xfrm rot="16200000">
            <a:off x="4730496" y="4258829"/>
            <a:ext cx="679994" cy="246221"/>
          </a:xfrm>
          <a:prstGeom prst="rect">
            <a:avLst/>
          </a:prstGeom>
          <a:noFill/>
        </p:spPr>
        <p:txBody>
          <a:bodyPr wrap="none" rtlCol="0" anchor="ctr" anchorCtr="0">
            <a:spAutoFit/>
          </a:bodyPr>
          <a:lstStyle/>
          <a:p>
            <a:r>
              <a:rPr lang="en-US" sz="1000" b="1" dirty="0">
                <a:solidFill>
                  <a:schemeClr val="accent2"/>
                </a:solidFill>
                <a:latin typeface="Poppins" pitchFamily="2" charset="77"/>
                <a:ea typeface="League Spartan" charset="0"/>
                <a:cs typeface="Poppins" pitchFamily="2" charset="77"/>
              </a:rPr>
              <a:t>E-SHOP</a:t>
            </a:r>
          </a:p>
        </p:txBody>
      </p:sp>
      <p:sp>
        <p:nvSpPr>
          <p:cNvPr id="66" name="TextBox 65">
            <a:extLst>
              <a:ext uri="{FF2B5EF4-FFF2-40B4-BE49-F238E27FC236}">
                <a16:creationId xmlns:a16="http://schemas.microsoft.com/office/drawing/2014/main" id="{94A20B8B-9AC4-BC4B-A04C-00D5105EBA1A}"/>
              </a:ext>
            </a:extLst>
          </p:cNvPr>
          <p:cNvSpPr txBox="1"/>
          <p:nvPr/>
        </p:nvSpPr>
        <p:spPr>
          <a:xfrm rot="16200000">
            <a:off x="4869185" y="4068873"/>
            <a:ext cx="1061509" cy="246221"/>
          </a:xfrm>
          <a:prstGeom prst="rect">
            <a:avLst/>
          </a:prstGeom>
          <a:noFill/>
        </p:spPr>
        <p:txBody>
          <a:bodyPr wrap="none" rtlCol="0" anchor="ctr" anchorCtr="0">
            <a:spAutoFit/>
          </a:bodyPr>
          <a:lstStyle/>
          <a:p>
            <a:r>
              <a:rPr lang="en-US" sz="1000" b="1" dirty="0">
                <a:solidFill>
                  <a:schemeClr val="accent2"/>
                </a:solidFill>
                <a:latin typeface="Poppins" pitchFamily="2" charset="77"/>
                <a:ea typeface="League Spartan" charset="0"/>
                <a:cs typeface="Poppins" pitchFamily="2" charset="77"/>
              </a:rPr>
              <a:t>SIGN UP PAGE</a:t>
            </a:r>
          </a:p>
        </p:txBody>
      </p:sp>
      <p:sp>
        <p:nvSpPr>
          <p:cNvPr id="67" name="TextBox 66">
            <a:extLst>
              <a:ext uri="{FF2B5EF4-FFF2-40B4-BE49-F238E27FC236}">
                <a16:creationId xmlns:a16="http://schemas.microsoft.com/office/drawing/2014/main" id="{20B4FEE3-04E5-914D-8564-0C995EC28800}"/>
              </a:ext>
            </a:extLst>
          </p:cNvPr>
          <p:cNvSpPr txBox="1"/>
          <p:nvPr/>
        </p:nvSpPr>
        <p:spPr>
          <a:xfrm rot="16200000">
            <a:off x="5142526" y="4011966"/>
            <a:ext cx="1173719" cy="246221"/>
          </a:xfrm>
          <a:prstGeom prst="rect">
            <a:avLst/>
          </a:prstGeom>
          <a:noFill/>
        </p:spPr>
        <p:txBody>
          <a:bodyPr wrap="none" rtlCol="0" anchor="ctr" anchorCtr="0">
            <a:spAutoFit/>
          </a:bodyPr>
          <a:lstStyle/>
          <a:p>
            <a:r>
              <a:rPr lang="en-US" sz="1000" b="1" dirty="0">
                <a:solidFill>
                  <a:schemeClr val="accent2"/>
                </a:solidFill>
                <a:latin typeface="Poppins" pitchFamily="2" charset="77"/>
                <a:ea typeface="League Spartan" charset="0"/>
                <a:cs typeface="Poppins" pitchFamily="2" charset="77"/>
              </a:rPr>
              <a:t>PRODUCT PAGE</a:t>
            </a:r>
          </a:p>
        </p:txBody>
      </p:sp>
      <p:sp>
        <p:nvSpPr>
          <p:cNvPr id="68" name="TextBox 67">
            <a:extLst>
              <a:ext uri="{FF2B5EF4-FFF2-40B4-BE49-F238E27FC236}">
                <a16:creationId xmlns:a16="http://schemas.microsoft.com/office/drawing/2014/main" id="{19F734E9-0706-634B-98D3-9E360A135788}"/>
              </a:ext>
            </a:extLst>
          </p:cNvPr>
          <p:cNvSpPr txBox="1"/>
          <p:nvPr/>
        </p:nvSpPr>
        <p:spPr>
          <a:xfrm rot="16200000">
            <a:off x="5525672" y="4064865"/>
            <a:ext cx="1066318" cy="246221"/>
          </a:xfrm>
          <a:prstGeom prst="rect">
            <a:avLst/>
          </a:prstGeom>
          <a:noFill/>
        </p:spPr>
        <p:txBody>
          <a:bodyPr wrap="none" rtlCol="0" anchor="ctr" anchorCtr="0">
            <a:spAutoFit/>
          </a:bodyPr>
          <a:lstStyle/>
          <a:p>
            <a:r>
              <a:rPr lang="en-US" sz="1000" b="1" dirty="0">
                <a:solidFill>
                  <a:schemeClr val="accent3"/>
                </a:solidFill>
                <a:latin typeface="Poppins" pitchFamily="2" charset="77"/>
                <a:ea typeface="League Spartan" charset="0"/>
                <a:cs typeface="Poppins" pitchFamily="2" charset="77"/>
              </a:rPr>
              <a:t>ENGAGEMENT</a:t>
            </a:r>
          </a:p>
        </p:txBody>
      </p:sp>
      <p:sp>
        <p:nvSpPr>
          <p:cNvPr id="69" name="TextBox 68">
            <a:extLst>
              <a:ext uri="{FF2B5EF4-FFF2-40B4-BE49-F238E27FC236}">
                <a16:creationId xmlns:a16="http://schemas.microsoft.com/office/drawing/2014/main" id="{2AA93FF4-CEF9-724A-8316-A77415029FD1}"/>
              </a:ext>
            </a:extLst>
          </p:cNvPr>
          <p:cNvSpPr txBox="1"/>
          <p:nvPr/>
        </p:nvSpPr>
        <p:spPr>
          <a:xfrm rot="16200000">
            <a:off x="5863133" y="4074483"/>
            <a:ext cx="1050288" cy="246221"/>
          </a:xfrm>
          <a:prstGeom prst="rect">
            <a:avLst/>
          </a:prstGeom>
          <a:noFill/>
        </p:spPr>
        <p:txBody>
          <a:bodyPr wrap="none" rtlCol="0" anchor="ctr" anchorCtr="0">
            <a:spAutoFit/>
          </a:bodyPr>
          <a:lstStyle/>
          <a:p>
            <a:r>
              <a:rPr lang="en-US" sz="1000" b="1" dirty="0">
                <a:solidFill>
                  <a:schemeClr val="accent3"/>
                </a:solidFill>
                <a:latin typeface="Poppins" pitchFamily="2" charset="77"/>
                <a:ea typeface="League Spartan" charset="0"/>
                <a:cs typeface="Poppins" pitchFamily="2" charset="77"/>
              </a:rPr>
              <a:t>INTERACTION</a:t>
            </a:r>
          </a:p>
        </p:txBody>
      </p:sp>
      <p:sp>
        <p:nvSpPr>
          <p:cNvPr id="70" name="TextBox 69">
            <a:extLst>
              <a:ext uri="{FF2B5EF4-FFF2-40B4-BE49-F238E27FC236}">
                <a16:creationId xmlns:a16="http://schemas.microsoft.com/office/drawing/2014/main" id="{5192F55D-2074-9C4E-BD69-FB04A6D3760A}"/>
              </a:ext>
            </a:extLst>
          </p:cNvPr>
          <p:cNvSpPr txBox="1"/>
          <p:nvPr/>
        </p:nvSpPr>
        <p:spPr>
          <a:xfrm rot="16200000">
            <a:off x="6069950" y="3936625"/>
            <a:ext cx="1295547" cy="246221"/>
          </a:xfrm>
          <a:prstGeom prst="rect">
            <a:avLst/>
          </a:prstGeom>
          <a:noFill/>
        </p:spPr>
        <p:txBody>
          <a:bodyPr wrap="none" rtlCol="0" anchor="ctr" anchorCtr="0">
            <a:spAutoFit/>
          </a:bodyPr>
          <a:lstStyle/>
          <a:p>
            <a:r>
              <a:rPr lang="en-US" sz="1000" b="1" dirty="0">
                <a:solidFill>
                  <a:schemeClr val="accent3"/>
                </a:solidFill>
                <a:latin typeface="Poppins" pitchFamily="2" charset="77"/>
                <a:ea typeface="League Spartan" charset="0"/>
                <a:cs typeface="Poppins" pitchFamily="2" charset="77"/>
              </a:rPr>
              <a:t>USER EXPERIENCE</a:t>
            </a:r>
          </a:p>
        </p:txBody>
      </p:sp>
      <p:sp>
        <p:nvSpPr>
          <p:cNvPr id="71" name="TextBox 70">
            <a:extLst>
              <a:ext uri="{FF2B5EF4-FFF2-40B4-BE49-F238E27FC236}">
                <a16:creationId xmlns:a16="http://schemas.microsoft.com/office/drawing/2014/main" id="{E0C3C521-562C-8341-805E-998EB1917CED}"/>
              </a:ext>
            </a:extLst>
          </p:cNvPr>
          <p:cNvSpPr txBox="1"/>
          <p:nvPr/>
        </p:nvSpPr>
        <p:spPr>
          <a:xfrm rot="16200000">
            <a:off x="6362527" y="3915786"/>
            <a:ext cx="1369286" cy="246221"/>
          </a:xfrm>
          <a:prstGeom prst="rect">
            <a:avLst/>
          </a:prstGeom>
          <a:noFill/>
        </p:spPr>
        <p:txBody>
          <a:bodyPr wrap="none" rtlCol="0" anchor="ctr" anchorCtr="0">
            <a:spAutoFit/>
          </a:bodyPr>
          <a:lstStyle/>
          <a:p>
            <a:r>
              <a:rPr lang="en-US" sz="1000" b="1" dirty="0">
                <a:solidFill>
                  <a:schemeClr val="accent3"/>
                </a:solidFill>
                <a:latin typeface="Poppins" pitchFamily="2" charset="77"/>
                <a:ea typeface="League Spartan" charset="0"/>
                <a:cs typeface="Poppins" pitchFamily="2" charset="77"/>
              </a:rPr>
              <a:t>PERSONALIZATION</a:t>
            </a:r>
          </a:p>
        </p:txBody>
      </p:sp>
      <p:sp>
        <p:nvSpPr>
          <p:cNvPr id="72" name="TextBox 71">
            <a:extLst>
              <a:ext uri="{FF2B5EF4-FFF2-40B4-BE49-F238E27FC236}">
                <a16:creationId xmlns:a16="http://schemas.microsoft.com/office/drawing/2014/main" id="{7BCF49B2-359F-2D4B-96B6-987795D6B1DB}"/>
              </a:ext>
            </a:extLst>
          </p:cNvPr>
          <p:cNvSpPr txBox="1"/>
          <p:nvPr/>
        </p:nvSpPr>
        <p:spPr>
          <a:xfrm rot="16200000">
            <a:off x="7055053" y="4278065"/>
            <a:ext cx="643125" cy="246221"/>
          </a:xfrm>
          <a:prstGeom prst="rect">
            <a:avLst/>
          </a:prstGeom>
          <a:noFill/>
        </p:spPr>
        <p:txBody>
          <a:bodyPr wrap="none" rtlCol="0" anchor="ctr" anchorCtr="0">
            <a:spAutoFit/>
          </a:bodyPr>
          <a:lstStyle/>
          <a:p>
            <a:r>
              <a:rPr lang="en-US" sz="1000" b="1" dirty="0">
                <a:solidFill>
                  <a:schemeClr val="accent4"/>
                </a:solidFill>
                <a:latin typeface="Poppins" pitchFamily="2" charset="77"/>
                <a:ea typeface="League Spartan" charset="0"/>
                <a:cs typeface="Poppins" pitchFamily="2" charset="77"/>
              </a:rPr>
              <a:t>EMAILS</a:t>
            </a:r>
          </a:p>
        </p:txBody>
      </p:sp>
      <p:sp>
        <p:nvSpPr>
          <p:cNvPr id="73" name="TextBox 72">
            <a:extLst>
              <a:ext uri="{FF2B5EF4-FFF2-40B4-BE49-F238E27FC236}">
                <a16:creationId xmlns:a16="http://schemas.microsoft.com/office/drawing/2014/main" id="{2EB0AA91-D2A5-744D-9E96-7F90E8B259A6}"/>
              </a:ext>
            </a:extLst>
          </p:cNvPr>
          <p:cNvSpPr txBox="1"/>
          <p:nvPr/>
        </p:nvSpPr>
        <p:spPr>
          <a:xfrm rot="16200000">
            <a:off x="7134431" y="4027596"/>
            <a:ext cx="1143262" cy="246221"/>
          </a:xfrm>
          <a:prstGeom prst="rect">
            <a:avLst/>
          </a:prstGeom>
          <a:noFill/>
        </p:spPr>
        <p:txBody>
          <a:bodyPr wrap="none" rtlCol="0" anchor="ctr" anchorCtr="0">
            <a:spAutoFit/>
          </a:bodyPr>
          <a:lstStyle/>
          <a:p>
            <a:r>
              <a:rPr lang="en-US" sz="1000" b="1" dirty="0">
                <a:solidFill>
                  <a:schemeClr val="accent4"/>
                </a:solidFill>
                <a:latin typeface="Poppins" pitchFamily="2" charset="77"/>
                <a:ea typeface="League Spartan" charset="0"/>
                <a:cs typeface="Poppins" pitchFamily="2" charset="77"/>
              </a:rPr>
              <a:t>CHAT OPTIONS</a:t>
            </a:r>
          </a:p>
        </p:txBody>
      </p:sp>
      <p:sp>
        <p:nvSpPr>
          <p:cNvPr id="74" name="TextBox 73">
            <a:extLst>
              <a:ext uri="{FF2B5EF4-FFF2-40B4-BE49-F238E27FC236}">
                <a16:creationId xmlns:a16="http://schemas.microsoft.com/office/drawing/2014/main" id="{E439C630-546C-534B-B555-100B638C6893}"/>
              </a:ext>
            </a:extLst>
          </p:cNvPr>
          <p:cNvSpPr txBox="1"/>
          <p:nvPr/>
        </p:nvSpPr>
        <p:spPr>
          <a:xfrm rot="16200000">
            <a:off x="7506356" y="4069274"/>
            <a:ext cx="1058303" cy="246221"/>
          </a:xfrm>
          <a:prstGeom prst="rect">
            <a:avLst/>
          </a:prstGeom>
          <a:noFill/>
        </p:spPr>
        <p:txBody>
          <a:bodyPr wrap="none" rtlCol="0" anchor="ctr" anchorCtr="0">
            <a:spAutoFit/>
          </a:bodyPr>
          <a:lstStyle/>
          <a:p>
            <a:r>
              <a:rPr lang="en-US" sz="1000" b="1" dirty="0">
                <a:solidFill>
                  <a:schemeClr val="accent4"/>
                </a:solidFill>
                <a:latin typeface="Poppins" pitchFamily="2" charset="77"/>
                <a:ea typeface="League Spartan" charset="0"/>
                <a:cs typeface="Poppins" pitchFamily="2" charset="77"/>
              </a:rPr>
              <a:t>ALL FEATURES</a:t>
            </a:r>
          </a:p>
        </p:txBody>
      </p:sp>
      <p:sp>
        <p:nvSpPr>
          <p:cNvPr id="75" name="TextBox 74">
            <a:extLst>
              <a:ext uri="{FF2B5EF4-FFF2-40B4-BE49-F238E27FC236}">
                <a16:creationId xmlns:a16="http://schemas.microsoft.com/office/drawing/2014/main" id="{350A9808-4834-A541-A02F-98B1691DEAD6}"/>
              </a:ext>
            </a:extLst>
          </p:cNvPr>
          <p:cNvSpPr txBox="1"/>
          <p:nvPr/>
        </p:nvSpPr>
        <p:spPr>
          <a:xfrm rot="16200000">
            <a:off x="7806146" y="4041622"/>
            <a:ext cx="1117614" cy="246221"/>
          </a:xfrm>
          <a:prstGeom prst="rect">
            <a:avLst/>
          </a:prstGeom>
          <a:noFill/>
        </p:spPr>
        <p:txBody>
          <a:bodyPr wrap="none" rtlCol="0" anchor="ctr" anchorCtr="0">
            <a:spAutoFit/>
          </a:bodyPr>
          <a:lstStyle/>
          <a:p>
            <a:r>
              <a:rPr lang="en-US" sz="1000" b="1" dirty="0">
                <a:solidFill>
                  <a:schemeClr val="accent4"/>
                </a:solidFill>
                <a:latin typeface="Poppins" pitchFamily="2" charset="77"/>
                <a:ea typeface="League Spartan" charset="0"/>
                <a:cs typeface="Poppins" pitchFamily="2" charset="77"/>
              </a:rPr>
              <a:t>OPTIMIZATION</a:t>
            </a:r>
          </a:p>
        </p:txBody>
      </p:sp>
      <p:sp>
        <p:nvSpPr>
          <p:cNvPr id="76" name="TextBox 75">
            <a:extLst>
              <a:ext uri="{FF2B5EF4-FFF2-40B4-BE49-F238E27FC236}">
                <a16:creationId xmlns:a16="http://schemas.microsoft.com/office/drawing/2014/main" id="{EE3988A5-AF04-C14E-A380-5BCF236F8F7C}"/>
              </a:ext>
            </a:extLst>
          </p:cNvPr>
          <p:cNvSpPr txBox="1"/>
          <p:nvPr/>
        </p:nvSpPr>
        <p:spPr>
          <a:xfrm rot="16200000">
            <a:off x="8372837" y="4278065"/>
            <a:ext cx="643125" cy="246221"/>
          </a:xfrm>
          <a:prstGeom prst="rect">
            <a:avLst/>
          </a:prstGeom>
          <a:noFill/>
        </p:spPr>
        <p:txBody>
          <a:bodyPr wrap="none" rtlCol="0" anchor="ctr" anchorCtr="0">
            <a:spAutoFit/>
          </a:bodyPr>
          <a:lstStyle/>
          <a:p>
            <a:r>
              <a:rPr lang="en-US" sz="1000" b="1" dirty="0">
                <a:solidFill>
                  <a:schemeClr val="accent5"/>
                </a:solidFill>
                <a:latin typeface="Poppins" pitchFamily="2" charset="77"/>
                <a:ea typeface="League Spartan" charset="0"/>
                <a:cs typeface="Poppins" pitchFamily="2" charset="77"/>
              </a:rPr>
              <a:t>EMAILS</a:t>
            </a:r>
          </a:p>
        </p:txBody>
      </p:sp>
      <p:sp>
        <p:nvSpPr>
          <p:cNvPr id="77" name="TextBox 76">
            <a:extLst>
              <a:ext uri="{FF2B5EF4-FFF2-40B4-BE49-F238E27FC236}">
                <a16:creationId xmlns:a16="http://schemas.microsoft.com/office/drawing/2014/main" id="{E9265038-C6BA-404E-96A7-596D615E2684}"/>
              </a:ext>
            </a:extLst>
          </p:cNvPr>
          <p:cNvSpPr txBox="1"/>
          <p:nvPr/>
        </p:nvSpPr>
        <p:spPr>
          <a:xfrm rot="16200000">
            <a:off x="8609337" y="3856074"/>
            <a:ext cx="1487908" cy="246221"/>
          </a:xfrm>
          <a:prstGeom prst="rect">
            <a:avLst/>
          </a:prstGeom>
          <a:noFill/>
        </p:spPr>
        <p:txBody>
          <a:bodyPr wrap="none" rtlCol="0" anchor="ctr" anchorCtr="0">
            <a:spAutoFit/>
          </a:bodyPr>
          <a:lstStyle/>
          <a:p>
            <a:r>
              <a:rPr lang="en-US" sz="1000" b="1" dirty="0">
                <a:solidFill>
                  <a:schemeClr val="accent5"/>
                </a:solidFill>
                <a:latin typeface="Poppins" pitchFamily="2" charset="77"/>
                <a:ea typeface="League Spartan" charset="0"/>
                <a:cs typeface="Poppins" pitchFamily="2" charset="77"/>
              </a:rPr>
              <a:t>SMS NOTIFICATIONS</a:t>
            </a:r>
          </a:p>
        </p:txBody>
      </p:sp>
      <p:sp>
        <p:nvSpPr>
          <p:cNvPr id="78" name="TextBox 77">
            <a:extLst>
              <a:ext uri="{FF2B5EF4-FFF2-40B4-BE49-F238E27FC236}">
                <a16:creationId xmlns:a16="http://schemas.microsoft.com/office/drawing/2014/main" id="{E1C42EE0-2531-5A45-9484-CFCE8CF10E12}"/>
              </a:ext>
            </a:extLst>
          </p:cNvPr>
          <p:cNvSpPr txBox="1"/>
          <p:nvPr/>
        </p:nvSpPr>
        <p:spPr>
          <a:xfrm rot="16200000">
            <a:off x="8344813" y="3919794"/>
            <a:ext cx="1358064" cy="246221"/>
          </a:xfrm>
          <a:prstGeom prst="rect">
            <a:avLst/>
          </a:prstGeom>
          <a:noFill/>
        </p:spPr>
        <p:txBody>
          <a:bodyPr wrap="none" rtlCol="0" anchor="ctr" anchorCtr="0">
            <a:spAutoFit/>
          </a:bodyPr>
          <a:lstStyle/>
          <a:p>
            <a:r>
              <a:rPr lang="en-US" sz="1000" b="1" dirty="0">
                <a:solidFill>
                  <a:schemeClr val="accent5"/>
                </a:solidFill>
                <a:latin typeface="Poppins" pitchFamily="2" charset="77"/>
                <a:ea typeface="League Spartan" charset="0"/>
                <a:cs typeface="Poppins" pitchFamily="2" charset="77"/>
              </a:rPr>
              <a:t>IN-APP MESSAGES</a:t>
            </a:r>
          </a:p>
        </p:txBody>
      </p:sp>
      <p:sp>
        <p:nvSpPr>
          <p:cNvPr id="79" name="TextBox 78">
            <a:extLst>
              <a:ext uri="{FF2B5EF4-FFF2-40B4-BE49-F238E27FC236}">
                <a16:creationId xmlns:a16="http://schemas.microsoft.com/office/drawing/2014/main" id="{81EFF7C0-946A-DF46-BEFF-E9576D46A111}"/>
              </a:ext>
            </a:extLst>
          </p:cNvPr>
          <p:cNvSpPr txBox="1"/>
          <p:nvPr/>
        </p:nvSpPr>
        <p:spPr>
          <a:xfrm rot="16200000">
            <a:off x="8978858" y="3894546"/>
            <a:ext cx="1407758" cy="246221"/>
          </a:xfrm>
          <a:prstGeom prst="rect">
            <a:avLst/>
          </a:prstGeom>
          <a:noFill/>
        </p:spPr>
        <p:txBody>
          <a:bodyPr wrap="none" rtlCol="0" anchor="ctr" anchorCtr="0">
            <a:spAutoFit/>
          </a:bodyPr>
          <a:lstStyle/>
          <a:p>
            <a:r>
              <a:rPr lang="en-US" sz="1000" b="1" dirty="0">
                <a:solidFill>
                  <a:schemeClr val="accent5"/>
                </a:solidFill>
                <a:latin typeface="Poppins" pitchFamily="2" charset="77"/>
                <a:ea typeface="League Spartan" charset="0"/>
                <a:cs typeface="Poppins" pitchFamily="2" charset="77"/>
              </a:rPr>
              <a:t>VENDOR PARTNERS</a:t>
            </a:r>
          </a:p>
        </p:txBody>
      </p:sp>
      <p:sp>
        <p:nvSpPr>
          <p:cNvPr id="80" name="TextBox 79">
            <a:extLst>
              <a:ext uri="{FF2B5EF4-FFF2-40B4-BE49-F238E27FC236}">
                <a16:creationId xmlns:a16="http://schemas.microsoft.com/office/drawing/2014/main" id="{283EA30C-7D54-DF40-A0FF-8948934509A5}"/>
              </a:ext>
            </a:extLst>
          </p:cNvPr>
          <p:cNvSpPr txBox="1"/>
          <p:nvPr/>
        </p:nvSpPr>
        <p:spPr>
          <a:xfrm rot="16200000">
            <a:off x="9464597" y="4052442"/>
            <a:ext cx="1095172" cy="246221"/>
          </a:xfrm>
          <a:prstGeom prst="rect">
            <a:avLst/>
          </a:prstGeom>
          <a:noFill/>
        </p:spPr>
        <p:txBody>
          <a:bodyPr wrap="none" rtlCol="0" anchor="ctr" anchorCtr="0">
            <a:spAutoFit/>
          </a:bodyPr>
          <a:lstStyle/>
          <a:p>
            <a:r>
              <a:rPr lang="en-US" sz="1000" b="1" dirty="0">
                <a:solidFill>
                  <a:schemeClr val="accent5"/>
                </a:solidFill>
                <a:latin typeface="Poppins" pitchFamily="2" charset="77"/>
                <a:ea typeface="League Spartan" charset="0"/>
                <a:cs typeface="Poppins" pitchFamily="2" charset="77"/>
              </a:rPr>
              <a:t>SOCIAL MEDIA</a:t>
            </a:r>
          </a:p>
        </p:txBody>
      </p:sp>
      <p:sp>
        <p:nvSpPr>
          <p:cNvPr id="81" name="TextBox 80">
            <a:extLst>
              <a:ext uri="{FF2B5EF4-FFF2-40B4-BE49-F238E27FC236}">
                <a16:creationId xmlns:a16="http://schemas.microsoft.com/office/drawing/2014/main" id="{42610239-B4EA-0844-85BB-C0BDCBDC9E3A}"/>
              </a:ext>
            </a:extLst>
          </p:cNvPr>
          <p:cNvSpPr txBox="1"/>
          <p:nvPr/>
        </p:nvSpPr>
        <p:spPr>
          <a:xfrm rot="16200000">
            <a:off x="10279782" y="4208334"/>
            <a:ext cx="782587" cy="246221"/>
          </a:xfrm>
          <a:prstGeom prst="rect">
            <a:avLst/>
          </a:prstGeom>
          <a:noFill/>
        </p:spPr>
        <p:txBody>
          <a:bodyPr wrap="none" rtlCol="0" anchor="ctr" anchorCtr="0">
            <a:spAutoFit/>
          </a:bodyPr>
          <a:lstStyle/>
          <a:p>
            <a:r>
              <a:rPr lang="en-US" sz="1000" b="1" dirty="0">
                <a:solidFill>
                  <a:schemeClr val="accent5"/>
                </a:solidFill>
                <a:latin typeface="Poppins" pitchFamily="2" charset="77"/>
                <a:ea typeface="League Spartan" charset="0"/>
                <a:cs typeface="Poppins" pitchFamily="2" charset="77"/>
              </a:rPr>
              <a:t>ARTICLES</a:t>
            </a:r>
          </a:p>
        </p:txBody>
      </p:sp>
      <p:sp>
        <p:nvSpPr>
          <p:cNvPr id="82" name="TextBox 81">
            <a:extLst>
              <a:ext uri="{FF2B5EF4-FFF2-40B4-BE49-F238E27FC236}">
                <a16:creationId xmlns:a16="http://schemas.microsoft.com/office/drawing/2014/main" id="{B067BEA0-C9EF-9B4F-9C0A-4F40CE6B0EBD}"/>
              </a:ext>
            </a:extLst>
          </p:cNvPr>
          <p:cNvSpPr txBox="1"/>
          <p:nvPr/>
        </p:nvSpPr>
        <p:spPr>
          <a:xfrm rot="16200000">
            <a:off x="9966367" y="4223964"/>
            <a:ext cx="750526" cy="246221"/>
          </a:xfrm>
          <a:prstGeom prst="rect">
            <a:avLst/>
          </a:prstGeom>
          <a:noFill/>
        </p:spPr>
        <p:txBody>
          <a:bodyPr wrap="none" rtlCol="0" anchor="ctr" anchorCtr="0">
            <a:spAutoFit/>
          </a:bodyPr>
          <a:lstStyle/>
          <a:p>
            <a:r>
              <a:rPr lang="en-US" sz="1000" b="1" dirty="0">
                <a:solidFill>
                  <a:schemeClr val="accent5"/>
                </a:solidFill>
                <a:latin typeface="Poppins" pitchFamily="2" charset="77"/>
                <a:ea typeface="League Spartan" charset="0"/>
                <a:cs typeface="Poppins" pitchFamily="2" charset="77"/>
              </a:rPr>
              <a:t>REVIEWS</a:t>
            </a:r>
          </a:p>
        </p:txBody>
      </p:sp>
      <p:sp>
        <p:nvSpPr>
          <p:cNvPr id="83" name="TextBox 82">
            <a:extLst>
              <a:ext uri="{FF2B5EF4-FFF2-40B4-BE49-F238E27FC236}">
                <a16:creationId xmlns:a16="http://schemas.microsoft.com/office/drawing/2014/main" id="{3591EB49-6D26-4A4A-BE27-FC21549445EF}"/>
              </a:ext>
            </a:extLst>
          </p:cNvPr>
          <p:cNvSpPr txBox="1"/>
          <p:nvPr/>
        </p:nvSpPr>
        <p:spPr>
          <a:xfrm rot="16200000">
            <a:off x="10170005" y="3767108"/>
            <a:ext cx="1661032" cy="246221"/>
          </a:xfrm>
          <a:prstGeom prst="rect">
            <a:avLst/>
          </a:prstGeom>
          <a:noFill/>
        </p:spPr>
        <p:txBody>
          <a:bodyPr wrap="none" rtlCol="0" anchor="ctr" anchorCtr="0">
            <a:spAutoFit/>
          </a:bodyPr>
          <a:lstStyle/>
          <a:p>
            <a:r>
              <a:rPr lang="en-US" sz="1000" b="1" dirty="0">
                <a:solidFill>
                  <a:schemeClr val="accent5"/>
                </a:solidFill>
                <a:latin typeface="Poppins" pitchFamily="2" charset="77"/>
                <a:ea typeface="League Spartan" charset="0"/>
                <a:cs typeface="Poppins" pitchFamily="2" charset="77"/>
              </a:rPr>
              <a:t>COMPETITOR CONTENT</a:t>
            </a:r>
          </a:p>
        </p:txBody>
      </p:sp>
      <p:sp>
        <p:nvSpPr>
          <p:cNvPr id="84" name="TextBox 83">
            <a:extLst>
              <a:ext uri="{FF2B5EF4-FFF2-40B4-BE49-F238E27FC236}">
                <a16:creationId xmlns:a16="http://schemas.microsoft.com/office/drawing/2014/main" id="{074E3BD7-5711-FF47-93FE-0B28B32CCF7F}"/>
              </a:ext>
            </a:extLst>
          </p:cNvPr>
          <p:cNvSpPr txBox="1"/>
          <p:nvPr/>
        </p:nvSpPr>
        <p:spPr>
          <a:xfrm rot="16200000">
            <a:off x="10782387" y="4052442"/>
            <a:ext cx="1095172" cy="246221"/>
          </a:xfrm>
          <a:prstGeom prst="rect">
            <a:avLst/>
          </a:prstGeom>
          <a:noFill/>
        </p:spPr>
        <p:txBody>
          <a:bodyPr wrap="none" rtlCol="0" anchor="ctr" anchorCtr="0">
            <a:spAutoFit/>
          </a:bodyPr>
          <a:lstStyle/>
          <a:p>
            <a:r>
              <a:rPr lang="en-US" sz="1000" b="1" dirty="0">
                <a:solidFill>
                  <a:schemeClr val="accent5"/>
                </a:solidFill>
                <a:latin typeface="Poppins" pitchFamily="2" charset="77"/>
                <a:ea typeface="League Spartan" charset="0"/>
                <a:cs typeface="Poppins" pitchFamily="2" charset="77"/>
              </a:rPr>
              <a:t>SOCIAL MEDIA</a:t>
            </a:r>
          </a:p>
        </p:txBody>
      </p:sp>
      <p:sp>
        <p:nvSpPr>
          <p:cNvPr id="89" name="TextBox 88">
            <a:extLst>
              <a:ext uri="{FF2B5EF4-FFF2-40B4-BE49-F238E27FC236}">
                <a16:creationId xmlns:a16="http://schemas.microsoft.com/office/drawing/2014/main" id="{C7A85286-AD13-904B-8739-7B653B2498AE}"/>
              </a:ext>
            </a:extLst>
          </p:cNvPr>
          <p:cNvSpPr txBox="1"/>
          <p:nvPr/>
        </p:nvSpPr>
        <p:spPr>
          <a:xfrm>
            <a:off x="3450770" y="4827358"/>
            <a:ext cx="274434" cy="276999"/>
          </a:xfrm>
          <a:prstGeom prst="rect">
            <a:avLst/>
          </a:prstGeom>
          <a:noFill/>
        </p:spPr>
        <p:txBody>
          <a:bodyPr wrap="none" rtlCol="0" anchor="ctr" anchorCtr="0">
            <a:spAutoFit/>
          </a:bodyPr>
          <a:lstStyle/>
          <a:p>
            <a:pPr algn="ctr"/>
            <a:r>
              <a:rPr lang="en-US" sz="1200" dirty="0">
                <a:solidFill>
                  <a:schemeClr val="accent1"/>
                </a:solidFill>
                <a:latin typeface="Lato Light" panose="020F0502020204030203" pitchFamily="34" charset="0"/>
                <a:ea typeface="Lato Light" panose="020F0502020204030203" pitchFamily="34" charset="0"/>
                <a:cs typeface="Lato Light" panose="020F0502020204030203" pitchFamily="34" charset="0"/>
              </a:rPr>
              <a:t>2</a:t>
            </a:r>
          </a:p>
        </p:txBody>
      </p:sp>
      <p:sp>
        <p:nvSpPr>
          <p:cNvPr id="106" name="Oval 105">
            <a:extLst>
              <a:ext uri="{FF2B5EF4-FFF2-40B4-BE49-F238E27FC236}">
                <a16:creationId xmlns:a16="http://schemas.microsoft.com/office/drawing/2014/main" id="{D17B1FB1-1673-EF41-8EB5-BEDFC6B574A5}"/>
              </a:ext>
            </a:extLst>
          </p:cNvPr>
          <p:cNvSpPr/>
          <p:nvPr/>
        </p:nvSpPr>
        <p:spPr>
          <a:xfrm>
            <a:off x="3530281" y="5188794"/>
            <a:ext cx="113273" cy="113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07" name="Oval 106">
            <a:extLst>
              <a:ext uri="{FF2B5EF4-FFF2-40B4-BE49-F238E27FC236}">
                <a16:creationId xmlns:a16="http://schemas.microsoft.com/office/drawing/2014/main" id="{C1F5279F-5451-C640-8D53-958F521C7370}"/>
              </a:ext>
            </a:extLst>
          </p:cNvPr>
          <p:cNvSpPr/>
          <p:nvPr/>
        </p:nvSpPr>
        <p:spPr>
          <a:xfrm>
            <a:off x="3530281" y="5468368"/>
            <a:ext cx="113273" cy="11327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24" name="Oval 123">
            <a:extLst>
              <a:ext uri="{FF2B5EF4-FFF2-40B4-BE49-F238E27FC236}">
                <a16:creationId xmlns:a16="http://schemas.microsoft.com/office/drawing/2014/main" id="{E2AB1517-576A-054C-85AD-A00FF5390CFA}"/>
              </a:ext>
            </a:extLst>
          </p:cNvPr>
          <p:cNvSpPr/>
          <p:nvPr/>
        </p:nvSpPr>
        <p:spPr>
          <a:xfrm>
            <a:off x="4695249" y="5188794"/>
            <a:ext cx="113273" cy="113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25" name="Oval 124">
            <a:extLst>
              <a:ext uri="{FF2B5EF4-FFF2-40B4-BE49-F238E27FC236}">
                <a16:creationId xmlns:a16="http://schemas.microsoft.com/office/drawing/2014/main" id="{5198D8B0-EEE2-EC4D-8EB4-20FEA5B528F3}"/>
              </a:ext>
            </a:extLst>
          </p:cNvPr>
          <p:cNvSpPr/>
          <p:nvPr/>
        </p:nvSpPr>
        <p:spPr>
          <a:xfrm>
            <a:off x="4695249" y="5468368"/>
            <a:ext cx="113273" cy="113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26" name="Oval 125">
            <a:extLst>
              <a:ext uri="{FF2B5EF4-FFF2-40B4-BE49-F238E27FC236}">
                <a16:creationId xmlns:a16="http://schemas.microsoft.com/office/drawing/2014/main" id="{23E5C557-F1A7-AE4E-837A-A2A25BDB565C}"/>
              </a:ext>
            </a:extLst>
          </p:cNvPr>
          <p:cNvSpPr/>
          <p:nvPr/>
        </p:nvSpPr>
        <p:spPr>
          <a:xfrm>
            <a:off x="4695249" y="5747942"/>
            <a:ext cx="113273" cy="113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42" name="Oval 141">
            <a:extLst>
              <a:ext uri="{FF2B5EF4-FFF2-40B4-BE49-F238E27FC236}">
                <a16:creationId xmlns:a16="http://schemas.microsoft.com/office/drawing/2014/main" id="{C968D6D1-3954-FB43-AC2B-4D88A4F8BCA6}"/>
              </a:ext>
            </a:extLst>
          </p:cNvPr>
          <p:cNvSpPr/>
          <p:nvPr/>
        </p:nvSpPr>
        <p:spPr>
          <a:xfrm>
            <a:off x="5508025" y="5188794"/>
            <a:ext cx="113273" cy="113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43" name="Oval 142">
            <a:extLst>
              <a:ext uri="{FF2B5EF4-FFF2-40B4-BE49-F238E27FC236}">
                <a16:creationId xmlns:a16="http://schemas.microsoft.com/office/drawing/2014/main" id="{446D016A-35E3-3443-B3BE-A53DE74B72AC}"/>
              </a:ext>
            </a:extLst>
          </p:cNvPr>
          <p:cNvSpPr/>
          <p:nvPr/>
        </p:nvSpPr>
        <p:spPr>
          <a:xfrm>
            <a:off x="5508025" y="5468368"/>
            <a:ext cx="113273" cy="113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44" name="Oval 143">
            <a:extLst>
              <a:ext uri="{FF2B5EF4-FFF2-40B4-BE49-F238E27FC236}">
                <a16:creationId xmlns:a16="http://schemas.microsoft.com/office/drawing/2014/main" id="{E07255BD-26E7-3543-994A-E27A69FE18DA}"/>
              </a:ext>
            </a:extLst>
          </p:cNvPr>
          <p:cNvSpPr/>
          <p:nvPr/>
        </p:nvSpPr>
        <p:spPr>
          <a:xfrm>
            <a:off x="5508025" y="5747942"/>
            <a:ext cx="113273" cy="113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45" name="Oval 144">
            <a:extLst>
              <a:ext uri="{FF2B5EF4-FFF2-40B4-BE49-F238E27FC236}">
                <a16:creationId xmlns:a16="http://schemas.microsoft.com/office/drawing/2014/main" id="{749CCA2A-BB39-834E-BAC4-8167C507BB2C}"/>
              </a:ext>
            </a:extLst>
          </p:cNvPr>
          <p:cNvSpPr/>
          <p:nvPr/>
        </p:nvSpPr>
        <p:spPr>
          <a:xfrm>
            <a:off x="5508025" y="6027516"/>
            <a:ext cx="113273" cy="11327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54" name="Oval 153">
            <a:extLst>
              <a:ext uri="{FF2B5EF4-FFF2-40B4-BE49-F238E27FC236}">
                <a16:creationId xmlns:a16="http://schemas.microsoft.com/office/drawing/2014/main" id="{D0272E29-ADB0-8D4B-9CE7-D06A68687BDE}"/>
              </a:ext>
            </a:extLst>
          </p:cNvPr>
          <p:cNvSpPr/>
          <p:nvPr/>
        </p:nvSpPr>
        <p:spPr>
          <a:xfrm>
            <a:off x="6166917" y="5188794"/>
            <a:ext cx="113273" cy="113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55" name="Oval 154">
            <a:extLst>
              <a:ext uri="{FF2B5EF4-FFF2-40B4-BE49-F238E27FC236}">
                <a16:creationId xmlns:a16="http://schemas.microsoft.com/office/drawing/2014/main" id="{28552C55-B3C8-4246-BEE6-AA8FC0E9EC51}"/>
              </a:ext>
            </a:extLst>
          </p:cNvPr>
          <p:cNvSpPr/>
          <p:nvPr/>
        </p:nvSpPr>
        <p:spPr>
          <a:xfrm>
            <a:off x="6166917" y="5468368"/>
            <a:ext cx="113273" cy="113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66" name="Oval 165">
            <a:extLst>
              <a:ext uri="{FF2B5EF4-FFF2-40B4-BE49-F238E27FC236}">
                <a16:creationId xmlns:a16="http://schemas.microsoft.com/office/drawing/2014/main" id="{F0805183-C021-AB42-9E11-2BB1465E8C96}"/>
              </a:ext>
            </a:extLst>
          </p:cNvPr>
          <p:cNvSpPr/>
          <p:nvPr/>
        </p:nvSpPr>
        <p:spPr>
          <a:xfrm>
            <a:off x="6825808" y="5188794"/>
            <a:ext cx="113273" cy="113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67" name="Oval 166">
            <a:extLst>
              <a:ext uri="{FF2B5EF4-FFF2-40B4-BE49-F238E27FC236}">
                <a16:creationId xmlns:a16="http://schemas.microsoft.com/office/drawing/2014/main" id="{1A37D312-799A-BA42-B953-7D46CBDF6055}"/>
              </a:ext>
            </a:extLst>
          </p:cNvPr>
          <p:cNvSpPr/>
          <p:nvPr/>
        </p:nvSpPr>
        <p:spPr>
          <a:xfrm>
            <a:off x="6825808" y="5468368"/>
            <a:ext cx="113273" cy="11327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78" name="Oval 177">
            <a:extLst>
              <a:ext uri="{FF2B5EF4-FFF2-40B4-BE49-F238E27FC236}">
                <a16:creationId xmlns:a16="http://schemas.microsoft.com/office/drawing/2014/main" id="{DE6132DD-6CFD-C44E-AADA-6D4A7836ADE8}"/>
              </a:ext>
            </a:extLst>
          </p:cNvPr>
          <p:cNvSpPr/>
          <p:nvPr/>
        </p:nvSpPr>
        <p:spPr>
          <a:xfrm>
            <a:off x="7484700" y="5188794"/>
            <a:ext cx="113273" cy="113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79" name="Oval 178">
            <a:extLst>
              <a:ext uri="{FF2B5EF4-FFF2-40B4-BE49-F238E27FC236}">
                <a16:creationId xmlns:a16="http://schemas.microsoft.com/office/drawing/2014/main" id="{E3FEA84F-9415-294C-AB86-B6A2CDDF9913}"/>
              </a:ext>
            </a:extLst>
          </p:cNvPr>
          <p:cNvSpPr/>
          <p:nvPr/>
        </p:nvSpPr>
        <p:spPr>
          <a:xfrm>
            <a:off x="7484700" y="5468368"/>
            <a:ext cx="113273" cy="113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80" name="Oval 179">
            <a:extLst>
              <a:ext uri="{FF2B5EF4-FFF2-40B4-BE49-F238E27FC236}">
                <a16:creationId xmlns:a16="http://schemas.microsoft.com/office/drawing/2014/main" id="{CD33C963-CD77-6045-B576-339CF6DC6F95}"/>
              </a:ext>
            </a:extLst>
          </p:cNvPr>
          <p:cNvSpPr/>
          <p:nvPr/>
        </p:nvSpPr>
        <p:spPr>
          <a:xfrm>
            <a:off x="7484700" y="5747942"/>
            <a:ext cx="113273" cy="113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81" name="Oval 180">
            <a:extLst>
              <a:ext uri="{FF2B5EF4-FFF2-40B4-BE49-F238E27FC236}">
                <a16:creationId xmlns:a16="http://schemas.microsoft.com/office/drawing/2014/main" id="{1A36823D-E464-C641-B6F1-77B614DA8D50}"/>
              </a:ext>
            </a:extLst>
          </p:cNvPr>
          <p:cNvSpPr/>
          <p:nvPr/>
        </p:nvSpPr>
        <p:spPr>
          <a:xfrm>
            <a:off x="7484700" y="6027516"/>
            <a:ext cx="113273" cy="113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82" name="Oval 181">
            <a:extLst>
              <a:ext uri="{FF2B5EF4-FFF2-40B4-BE49-F238E27FC236}">
                <a16:creationId xmlns:a16="http://schemas.microsoft.com/office/drawing/2014/main" id="{0B3E8F1E-2171-2445-A439-10667B75DC16}"/>
              </a:ext>
            </a:extLst>
          </p:cNvPr>
          <p:cNvSpPr/>
          <p:nvPr/>
        </p:nvSpPr>
        <p:spPr>
          <a:xfrm>
            <a:off x="7484700" y="6307091"/>
            <a:ext cx="113273" cy="113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90" name="Oval 189">
            <a:extLst>
              <a:ext uri="{FF2B5EF4-FFF2-40B4-BE49-F238E27FC236}">
                <a16:creationId xmlns:a16="http://schemas.microsoft.com/office/drawing/2014/main" id="{F20EEDDC-C506-0948-A9D3-DDA93F5AA6E5}"/>
              </a:ext>
            </a:extLst>
          </p:cNvPr>
          <p:cNvSpPr/>
          <p:nvPr/>
        </p:nvSpPr>
        <p:spPr>
          <a:xfrm>
            <a:off x="8142017" y="5188794"/>
            <a:ext cx="113273" cy="113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91" name="Oval 190">
            <a:extLst>
              <a:ext uri="{FF2B5EF4-FFF2-40B4-BE49-F238E27FC236}">
                <a16:creationId xmlns:a16="http://schemas.microsoft.com/office/drawing/2014/main" id="{5299B9FF-4F0B-4E47-8727-ABA9479056E3}"/>
              </a:ext>
            </a:extLst>
          </p:cNvPr>
          <p:cNvSpPr/>
          <p:nvPr/>
        </p:nvSpPr>
        <p:spPr>
          <a:xfrm>
            <a:off x="8142017" y="5468368"/>
            <a:ext cx="113273" cy="113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92" name="Oval 191">
            <a:extLst>
              <a:ext uri="{FF2B5EF4-FFF2-40B4-BE49-F238E27FC236}">
                <a16:creationId xmlns:a16="http://schemas.microsoft.com/office/drawing/2014/main" id="{3143FF51-4473-D54C-A469-2FF145AE1244}"/>
              </a:ext>
            </a:extLst>
          </p:cNvPr>
          <p:cNvSpPr/>
          <p:nvPr/>
        </p:nvSpPr>
        <p:spPr>
          <a:xfrm>
            <a:off x="8142017" y="5747942"/>
            <a:ext cx="113273" cy="113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93" name="Oval 192">
            <a:extLst>
              <a:ext uri="{FF2B5EF4-FFF2-40B4-BE49-F238E27FC236}">
                <a16:creationId xmlns:a16="http://schemas.microsoft.com/office/drawing/2014/main" id="{AB8FEDFD-4C0B-B048-950B-1763BE8A2DE4}"/>
              </a:ext>
            </a:extLst>
          </p:cNvPr>
          <p:cNvSpPr/>
          <p:nvPr/>
        </p:nvSpPr>
        <p:spPr>
          <a:xfrm>
            <a:off x="8142017" y="6027516"/>
            <a:ext cx="113273" cy="11327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02" name="Oval 201">
            <a:extLst>
              <a:ext uri="{FF2B5EF4-FFF2-40B4-BE49-F238E27FC236}">
                <a16:creationId xmlns:a16="http://schemas.microsoft.com/office/drawing/2014/main" id="{6A5F612F-C3BF-A94B-936C-9A70B4116719}"/>
              </a:ext>
            </a:extLst>
          </p:cNvPr>
          <p:cNvSpPr/>
          <p:nvPr/>
        </p:nvSpPr>
        <p:spPr>
          <a:xfrm>
            <a:off x="8967209" y="5188794"/>
            <a:ext cx="113273" cy="113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03" name="Oval 202">
            <a:extLst>
              <a:ext uri="{FF2B5EF4-FFF2-40B4-BE49-F238E27FC236}">
                <a16:creationId xmlns:a16="http://schemas.microsoft.com/office/drawing/2014/main" id="{10F3A77B-ED23-1D46-A637-4465F241B0C8}"/>
              </a:ext>
            </a:extLst>
          </p:cNvPr>
          <p:cNvSpPr/>
          <p:nvPr/>
        </p:nvSpPr>
        <p:spPr>
          <a:xfrm>
            <a:off x="8967209" y="5468368"/>
            <a:ext cx="113273" cy="113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04" name="Oval 203">
            <a:extLst>
              <a:ext uri="{FF2B5EF4-FFF2-40B4-BE49-F238E27FC236}">
                <a16:creationId xmlns:a16="http://schemas.microsoft.com/office/drawing/2014/main" id="{76E7999E-61C1-524A-A1BC-0235EFC4781E}"/>
              </a:ext>
            </a:extLst>
          </p:cNvPr>
          <p:cNvSpPr/>
          <p:nvPr/>
        </p:nvSpPr>
        <p:spPr>
          <a:xfrm>
            <a:off x="8967209" y="5747942"/>
            <a:ext cx="113273" cy="113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05" name="Oval 204">
            <a:extLst>
              <a:ext uri="{FF2B5EF4-FFF2-40B4-BE49-F238E27FC236}">
                <a16:creationId xmlns:a16="http://schemas.microsoft.com/office/drawing/2014/main" id="{D19E7666-E8CE-A34C-95A8-89530C4BD071}"/>
              </a:ext>
            </a:extLst>
          </p:cNvPr>
          <p:cNvSpPr/>
          <p:nvPr/>
        </p:nvSpPr>
        <p:spPr>
          <a:xfrm>
            <a:off x="8967209" y="6027516"/>
            <a:ext cx="113273" cy="113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06" name="Oval 205">
            <a:extLst>
              <a:ext uri="{FF2B5EF4-FFF2-40B4-BE49-F238E27FC236}">
                <a16:creationId xmlns:a16="http://schemas.microsoft.com/office/drawing/2014/main" id="{B6AF93C6-AB41-F74D-910C-F887193EDF2D}"/>
              </a:ext>
            </a:extLst>
          </p:cNvPr>
          <p:cNvSpPr/>
          <p:nvPr/>
        </p:nvSpPr>
        <p:spPr>
          <a:xfrm>
            <a:off x="8967209" y="6307091"/>
            <a:ext cx="113273" cy="113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20" name="Oval 219">
            <a:extLst>
              <a:ext uri="{FF2B5EF4-FFF2-40B4-BE49-F238E27FC236}">
                <a16:creationId xmlns:a16="http://schemas.microsoft.com/office/drawing/2014/main" id="{124FAD9D-01BC-6D4C-8D7B-A647EB2CF85B}"/>
              </a:ext>
            </a:extLst>
          </p:cNvPr>
          <p:cNvSpPr/>
          <p:nvPr/>
        </p:nvSpPr>
        <p:spPr>
          <a:xfrm>
            <a:off x="9790823" y="5188794"/>
            <a:ext cx="113273" cy="113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21" name="Oval 220">
            <a:extLst>
              <a:ext uri="{FF2B5EF4-FFF2-40B4-BE49-F238E27FC236}">
                <a16:creationId xmlns:a16="http://schemas.microsoft.com/office/drawing/2014/main" id="{9FE69001-C7CF-B240-96A8-340E3CC72267}"/>
              </a:ext>
            </a:extLst>
          </p:cNvPr>
          <p:cNvSpPr/>
          <p:nvPr/>
        </p:nvSpPr>
        <p:spPr>
          <a:xfrm>
            <a:off x="9790823" y="5468368"/>
            <a:ext cx="113273" cy="113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22" name="Oval 221">
            <a:extLst>
              <a:ext uri="{FF2B5EF4-FFF2-40B4-BE49-F238E27FC236}">
                <a16:creationId xmlns:a16="http://schemas.microsoft.com/office/drawing/2014/main" id="{915096F6-73F7-C84D-828B-4E44E41DDF30}"/>
              </a:ext>
            </a:extLst>
          </p:cNvPr>
          <p:cNvSpPr/>
          <p:nvPr/>
        </p:nvSpPr>
        <p:spPr>
          <a:xfrm>
            <a:off x="9790823" y="5747942"/>
            <a:ext cx="113273" cy="113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38" name="Oval 237">
            <a:extLst>
              <a:ext uri="{FF2B5EF4-FFF2-40B4-BE49-F238E27FC236}">
                <a16:creationId xmlns:a16="http://schemas.microsoft.com/office/drawing/2014/main" id="{6FBB3915-A85B-4F44-9B6D-88D4B3B92CB2}"/>
              </a:ext>
            </a:extLst>
          </p:cNvPr>
          <p:cNvSpPr/>
          <p:nvPr/>
        </p:nvSpPr>
        <p:spPr>
          <a:xfrm>
            <a:off x="10779165" y="5188794"/>
            <a:ext cx="113273" cy="113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39" name="Oval 238">
            <a:extLst>
              <a:ext uri="{FF2B5EF4-FFF2-40B4-BE49-F238E27FC236}">
                <a16:creationId xmlns:a16="http://schemas.microsoft.com/office/drawing/2014/main" id="{3B0EF36C-C314-6748-BA66-8471E437C6CC}"/>
              </a:ext>
            </a:extLst>
          </p:cNvPr>
          <p:cNvSpPr/>
          <p:nvPr/>
        </p:nvSpPr>
        <p:spPr>
          <a:xfrm>
            <a:off x="10779165" y="5468368"/>
            <a:ext cx="113273" cy="11327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59" name="TextBox 258">
            <a:extLst>
              <a:ext uri="{FF2B5EF4-FFF2-40B4-BE49-F238E27FC236}">
                <a16:creationId xmlns:a16="http://schemas.microsoft.com/office/drawing/2014/main" id="{A820E208-5999-834C-A609-8C49CDA1EEF2}"/>
              </a:ext>
            </a:extLst>
          </p:cNvPr>
          <p:cNvSpPr txBox="1"/>
          <p:nvPr/>
        </p:nvSpPr>
        <p:spPr>
          <a:xfrm>
            <a:off x="4603830" y="4827358"/>
            <a:ext cx="274434" cy="276999"/>
          </a:xfrm>
          <a:prstGeom prst="rect">
            <a:avLst/>
          </a:prstGeom>
          <a:noFill/>
        </p:spPr>
        <p:txBody>
          <a:bodyPr wrap="none" rtlCol="0" anchor="ctr" anchorCtr="0">
            <a:spAutoFit/>
          </a:bodyPr>
          <a:lstStyle/>
          <a:p>
            <a:pPr algn="ctr"/>
            <a:r>
              <a:rPr lang="en-US" sz="1200" dirty="0">
                <a:solidFill>
                  <a:schemeClr val="accent2"/>
                </a:solidFill>
                <a:latin typeface="Lato Light" panose="020F0502020204030203" pitchFamily="34" charset="0"/>
                <a:ea typeface="Lato Light" panose="020F0502020204030203" pitchFamily="34" charset="0"/>
                <a:cs typeface="Lato Light" panose="020F0502020204030203" pitchFamily="34" charset="0"/>
              </a:rPr>
              <a:t>3</a:t>
            </a:r>
          </a:p>
        </p:txBody>
      </p:sp>
      <p:sp>
        <p:nvSpPr>
          <p:cNvPr id="260" name="TextBox 259">
            <a:extLst>
              <a:ext uri="{FF2B5EF4-FFF2-40B4-BE49-F238E27FC236}">
                <a16:creationId xmlns:a16="http://schemas.microsoft.com/office/drawing/2014/main" id="{37BCC1C1-EFF8-2741-AE65-DCE4C38B2611}"/>
              </a:ext>
            </a:extLst>
          </p:cNvPr>
          <p:cNvSpPr txBox="1"/>
          <p:nvPr/>
        </p:nvSpPr>
        <p:spPr>
          <a:xfrm>
            <a:off x="5427445" y="4827358"/>
            <a:ext cx="274434" cy="276999"/>
          </a:xfrm>
          <a:prstGeom prst="rect">
            <a:avLst/>
          </a:prstGeom>
          <a:noFill/>
        </p:spPr>
        <p:txBody>
          <a:bodyPr wrap="none" rtlCol="0" anchor="ctr" anchorCtr="0">
            <a:spAutoFit/>
          </a:bodyPr>
          <a:lstStyle/>
          <a:p>
            <a:pPr algn="ctr"/>
            <a:r>
              <a:rPr lang="en-US" sz="1200" dirty="0">
                <a:solidFill>
                  <a:schemeClr val="accent2"/>
                </a:solidFill>
                <a:latin typeface="Lato Light" panose="020F0502020204030203" pitchFamily="34" charset="0"/>
                <a:ea typeface="Lato Light" panose="020F0502020204030203" pitchFamily="34" charset="0"/>
                <a:cs typeface="Lato Light" panose="020F0502020204030203" pitchFamily="34" charset="0"/>
              </a:rPr>
              <a:t>4</a:t>
            </a:r>
          </a:p>
        </p:txBody>
      </p:sp>
      <p:sp>
        <p:nvSpPr>
          <p:cNvPr id="261" name="TextBox 260">
            <a:extLst>
              <a:ext uri="{FF2B5EF4-FFF2-40B4-BE49-F238E27FC236}">
                <a16:creationId xmlns:a16="http://schemas.microsoft.com/office/drawing/2014/main" id="{A1117535-3A96-4146-B40B-156DFB64A74A}"/>
              </a:ext>
            </a:extLst>
          </p:cNvPr>
          <p:cNvSpPr txBox="1"/>
          <p:nvPr/>
        </p:nvSpPr>
        <p:spPr>
          <a:xfrm>
            <a:off x="6132904" y="4827358"/>
            <a:ext cx="181300" cy="276999"/>
          </a:xfrm>
          <a:prstGeom prst="rect">
            <a:avLst/>
          </a:prstGeom>
          <a:noFill/>
        </p:spPr>
        <p:txBody>
          <a:bodyPr wrap="square" rtlCol="0" anchor="ctr" anchorCtr="0">
            <a:spAutoFit/>
          </a:bodyPr>
          <a:lstStyle/>
          <a:p>
            <a:pPr algn="ctr"/>
            <a:r>
              <a:rPr lang="en-US" sz="1200" dirty="0">
                <a:solidFill>
                  <a:schemeClr val="accent3"/>
                </a:solidFill>
                <a:latin typeface="Lato Light" panose="020F0502020204030203" pitchFamily="34" charset="0"/>
                <a:ea typeface="Lato Light" panose="020F0502020204030203" pitchFamily="34" charset="0"/>
                <a:cs typeface="Lato Light" panose="020F0502020204030203" pitchFamily="34" charset="0"/>
              </a:rPr>
              <a:t>2</a:t>
            </a:r>
          </a:p>
        </p:txBody>
      </p:sp>
      <p:sp>
        <p:nvSpPr>
          <p:cNvPr id="262" name="TextBox 261">
            <a:extLst>
              <a:ext uri="{FF2B5EF4-FFF2-40B4-BE49-F238E27FC236}">
                <a16:creationId xmlns:a16="http://schemas.microsoft.com/office/drawing/2014/main" id="{27F33CEC-70DA-0640-A161-BAC884183FB1}"/>
              </a:ext>
            </a:extLst>
          </p:cNvPr>
          <p:cNvSpPr txBox="1"/>
          <p:nvPr/>
        </p:nvSpPr>
        <p:spPr>
          <a:xfrm>
            <a:off x="6791796" y="4827358"/>
            <a:ext cx="181300" cy="276999"/>
          </a:xfrm>
          <a:prstGeom prst="rect">
            <a:avLst/>
          </a:prstGeom>
          <a:noFill/>
        </p:spPr>
        <p:txBody>
          <a:bodyPr wrap="square" rtlCol="0" anchor="ctr" anchorCtr="0">
            <a:spAutoFit/>
          </a:bodyPr>
          <a:lstStyle/>
          <a:p>
            <a:pPr algn="ctr"/>
            <a:r>
              <a:rPr lang="en-US" sz="1200" dirty="0">
                <a:solidFill>
                  <a:schemeClr val="accent3"/>
                </a:solidFill>
                <a:latin typeface="Lato Light" panose="020F0502020204030203" pitchFamily="34" charset="0"/>
                <a:ea typeface="Lato Light" panose="020F0502020204030203" pitchFamily="34" charset="0"/>
                <a:cs typeface="Lato Light" panose="020F0502020204030203" pitchFamily="34" charset="0"/>
              </a:rPr>
              <a:t>2</a:t>
            </a:r>
          </a:p>
        </p:txBody>
      </p:sp>
      <p:sp>
        <p:nvSpPr>
          <p:cNvPr id="263" name="TextBox 262">
            <a:extLst>
              <a:ext uri="{FF2B5EF4-FFF2-40B4-BE49-F238E27FC236}">
                <a16:creationId xmlns:a16="http://schemas.microsoft.com/office/drawing/2014/main" id="{65764A58-2389-3442-8F26-3C3A6BFFBF81}"/>
              </a:ext>
            </a:extLst>
          </p:cNvPr>
          <p:cNvSpPr txBox="1"/>
          <p:nvPr/>
        </p:nvSpPr>
        <p:spPr>
          <a:xfrm>
            <a:off x="7450688" y="4827358"/>
            <a:ext cx="181300" cy="276999"/>
          </a:xfrm>
          <a:prstGeom prst="rect">
            <a:avLst/>
          </a:prstGeom>
          <a:noFill/>
        </p:spPr>
        <p:txBody>
          <a:bodyPr wrap="square" rtlCol="0" anchor="ctr" anchorCtr="0">
            <a:spAutoFit/>
          </a:bodyPr>
          <a:lstStyle/>
          <a:p>
            <a:pPr algn="ctr"/>
            <a:r>
              <a:rPr lang="en-US" sz="1200" dirty="0">
                <a:solidFill>
                  <a:schemeClr val="accent4"/>
                </a:solidFill>
                <a:latin typeface="Lato Light" panose="020F0502020204030203" pitchFamily="34" charset="0"/>
                <a:ea typeface="Lato Light" panose="020F0502020204030203" pitchFamily="34" charset="0"/>
                <a:cs typeface="Lato Light" panose="020F0502020204030203" pitchFamily="34" charset="0"/>
              </a:rPr>
              <a:t>5</a:t>
            </a:r>
          </a:p>
        </p:txBody>
      </p:sp>
      <p:sp>
        <p:nvSpPr>
          <p:cNvPr id="264" name="TextBox 263">
            <a:extLst>
              <a:ext uri="{FF2B5EF4-FFF2-40B4-BE49-F238E27FC236}">
                <a16:creationId xmlns:a16="http://schemas.microsoft.com/office/drawing/2014/main" id="{1EDE676A-55E1-1044-AA22-559102C54842}"/>
              </a:ext>
            </a:extLst>
          </p:cNvPr>
          <p:cNvSpPr txBox="1"/>
          <p:nvPr/>
        </p:nvSpPr>
        <p:spPr>
          <a:xfrm>
            <a:off x="8109580" y="4827358"/>
            <a:ext cx="181300" cy="276999"/>
          </a:xfrm>
          <a:prstGeom prst="rect">
            <a:avLst/>
          </a:prstGeom>
          <a:noFill/>
        </p:spPr>
        <p:txBody>
          <a:bodyPr wrap="square" rtlCol="0" anchor="ctr" anchorCtr="0">
            <a:spAutoFit/>
          </a:bodyPr>
          <a:lstStyle/>
          <a:p>
            <a:pPr algn="ctr"/>
            <a:r>
              <a:rPr lang="en-US" sz="1200" dirty="0">
                <a:solidFill>
                  <a:schemeClr val="accent4"/>
                </a:solidFill>
                <a:latin typeface="Lato Light" panose="020F0502020204030203" pitchFamily="34" charset="0"/>
                <a:ea typeface="Lato Light" panose="020F0502020204030203" pitchFamily="34" charset="0"/>
                <a:cs typeface="Lato Light" panose="020F0502020204030203" pitchFamily="34" charset="0"/>
              </a:rPr>
              <a:t>4</a:t>
            </a:r>
          </a:p>
        </p:txBody>
      </p:sp>
      <p:sp>
        <p:nvSpPr>
          <p:cNvPr id="265" name="TextBox 264">
            <a:extLst>
              <a:ext uri="{FF2B5EF4-FFF2-40B4-BE49-F238E27FC236}">
                <a16:creationId xmlns:a16="http://schemas.microsoft.com/office/drawing/2014/main" id="{D238FAEB-EE38-CE40-9D32-EB0F64FBE549}"/>
              </a:ext>
            </a:extLst>
          </p:cNvPr>
          <p:cNvSpPr txBox="1"/>
          <p:nvPr/>
        </p:nvSpPr>
        <p:spPr>
          <a:xfrm>
            <a:off x="8933195" y="4827358"/>
            <a:ext cx="181300" cy="276999"/>
          </a:xfrm>
          <a:prstGeom prst="rect">
            <a:avLst/>
          </a:prstGeom>
          <a:noFill/>
        </p:spPr>
        <p:txBody>
          <a:bodyPr wrap="square" rtlCol="0" anchor="ctr" anchorCtr="0">
            <a:spAutoFit/>
          </a:bodyPr>
          <a:lstStyle/>
          <a:p>
            <a:pPr algn="ctr"/>
            <a:r>
              <a:rPr lang="en-US" sz="1200" dirty="0">
                <a:solidFill>
                  <a:schemeClr val="accent5"/>
                </a:solidFill>
                <a:latin typeface="Lato Light" panose="020F0502020204030203" pitchFamily="34" charset="0"/>
                <a:ea typeface="Lato Light" panose="020F0502020204030203" pitchFamily="34" charset="0"/>
                <a:cs typeface="Lato Light" panose="020F0502020204030203" pitchFamily="34" charset="0"/>
              </a:rPr>
              <a:t>5</a:t>
            </a:r>
          </a:p>
        </p:txBody>
      </p:sp>
      <p:sp>
        <p:nvSpPr>
          <p:cNvPr id="266" name="TextBox 265">
            <a:extLst>
              <a:ext uri="{FF2B5EF4-FFF2-40B4-BE49-F238E27FC236}">
                <a16:creationId xmlns:a16="http://schemas.microsoft.com/office/drawing/2014/main" id="{B022A72A-B8DC-6347-B631-5AAFEFF742A7}"/>
              </a:ext>
            </a:extLst>
          </p:cNvPr>
          <p:cNvSpPr txBox="1"/>
          <p:nvPr/>
        </p:nvSpPr>
        <p:spPr>
          <a:xfrm>
            <a:off x="9756810" y="4827358"/>
            <a:ext cx="181300" cy="276999"/>
          </a:xfrm>
          <a:prstGeom prst="rect">
            <a:avLst/>
          </a:prstGeom>
          <a:noFill/>
        </p:spPr>
        <p:txBody>
          <a:bodyPr wrap="square" rtlCol="0" anchor="ctr" anchorCtr="0">
            <a:spAutoFit/>
          </a:bodyPr>
          <a:lstStyle/>
          <a:p>
            <a:pPr algn="ctr"/>
            <a:r>
              <a:rPr lang="en-US" sz="1200" dirty="0">
                <a:solidFill>
                  <a:schemeClr val="accent5"/>
                </a:solidFill>
                <a:latin typeface="Lato Light" panose="020F0502020204030203" pitchFamily="34" charset="0"/>
                <a:ea typeface="Lato Light" panose="020F0502020204030203" pitchFamily="34" charset="0"/>
                <a:cs typeface="Lato Light" panose="020F0502020204030203" pitchFamily="34" charset="0"/>
              </a:rPr>
              <a:t>3</a:t>
            </a:r>
          </a:p>
        </p:txBody>
      </p:sp>
      <p:sp>
        <p:nvSpPr>
          <p:cNvPr id="267" name="TextBox 266">
            <a:extLst>
              <a:ext uri="{FF2B5EF4-FFF2-40B4-BE49-F238E27FC236}">
                <a16:creationId xmlns:a16="http://schemas.microsoft.com/office/drawing/2014/main" id="{8EE5367B-5AB4-1642-A8AB-C2622594EE19}"/>
              </a:ext>
            </a:extLst>
          </p:cNvPr>
          <p:cNvSpPr txBox="1"/>
          <p:nvPr/>
        </p:nvSpPr>
        <p:spPr>
          <a:xfrm>
            <a:off x="10745151" y="4827358"/>
            <a:ext cx="181300" cy="276999"/>
          </a:xfrm>
          <a:prstGeom prst="rect">
            <a:avLst/>
          </a:prstGeom>
          <a:noFill/>
        </p:spPr>
        <p:txBody>
          <a:bodyPr wrap="square" rtlCol="0" anchor="ctr" anchorCtr="0">
            <a:spAutoFit/>
          </a:bodyPr>
          <a:lstStyle/>
          <a:p>
            <a:pPr algn="ctr"/>
            <a:r>
              <a:rPr lang="en-US" sz="1200" dirty="0">
                <a:solidFill>
                  <a:schemeClr val="accent5"/>
                </a:solidFill>
                <a:latin typeface="Lato Light" panose="020F0502020204030203" pitchFamily="34" charset="0"/>
                <a:ea typeface="Lato Light" panose="020F0502020204030203" pitchFamily="34" charset="0"/>
                <a:cs typeface="Lato Light" panose="020F0502020204030203" pitchFamily="34" charset="0"/>
              </a:rPr>
              <a:t>2</a:t>
            </a:r>
          </a:p>
        </p:txBody>
      </p:sp>
      <p:cxnSp>
        <p:nvCxnSpPr>
          <p:cNvPr id="269" name="Straight Connector 268">
            <a:extLst>
              <a:ext uri="{FF2B5EF4-FFF2-40B4-BE49-F238E27FC236}">
                <a16:creationId xmlns:a16="http://schemas.microsoft.com/office/drawing/2014/main" id="{08D5B89A-236D-2349-8F61-4C2329A68A7F}"/>
              </a:ext>
            </a:extLst>
          </p:cNvPr>
          <p:cNvCxnSpPr/>
          <p:nvPr/>
        </p:nvCxnSpPr>
        <p:spPr>
          <a:xfrm>
            <a:off x="3019740" y="4763706"/>
            <a:ext cx="1162443"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275" name="Straight Connector 274">
            <a:extLst>
              <a:ext uri="{FF2B5EF4-FFF2-40B4-BE49-F238E27FC236}">
                <a16:creationId xmlns:a16="http://schemas.microsoft.com/office/drawing/2014/main" id="{0D611DC8-2BDA-3640-AAEE-EFCF3C1F5BD7}"/>
              </a:ext>
            </a:extLst>
          </p:cNvPr>
          <p:cNvCxnSpPr/>
          <p:nvPr/>
        </p:nvCxnSpPr>
        <p:spPr>
          <a:xfrm>
            <a:off x="10254580" y="4763706"/>
            <a:ext cx="1162443"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76" name="Straight Connector 275">
            <a:extLst>
              <a:ext uri="{FF2B5EF4-FFF2-40B4-BE49-F238E27FC236}">
                <a16:creationId xmlns:a16="http://schemas.microsoft.com/office/drawing/2014/main" id="{C171D560-CD3B-DD4A-BBCE-CC3148A4AD21}"/>
              </a:ext>
            </a:extLst>
          </p:cNvPr>
          <p:cNvCxnSpPr/>
          <p:nvPr/>
        </p:nvCxnSpPr>
        <p:spPr>
          <a:xfrm>
            <a:off x="9561254" y="4763706"/>
            <a:ext cx="580644"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277" name="Straight Connector 276">
            <a:extLst>
              <a:ext uri="{FF2B5EF4-FFF2-40B4-BE49-F238E27FC236}">
                <a16:creationId xmlns:a16="http://schemas.microsoft.com/office/drawing/2014/main" id="{6E741359-D5CC-D94B-BCBD-57806EE4B05B}"/>
              </a:ext>
            </a:extLst>
          </p:cNvPr>
          <p:cNvCxnSpPr/>
          <p:nvPr/>
        </p:nvCxnSpPr>
        <p:spPr>
          <a:xfrm>
            <a:off x="7887786" y="4763706"/>
            <a:ext cx="58064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58C7B2E4-2948-B749-A019-AA110516CA00}"/>
              </a:ext>
            </a:extLst>
          </p:cNvPr>
          <p:cNvCxnSpPr/>
          <p:nvPr/>
        </p:nvCxnSpPr>
        <p:spPr>
          <a:xfrm>
            <a:off x="7234424" y="4763706"/>
            <a:ext cx="580644"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a:extLst>
              <a:ext uri="{FF2B5EF4-FFF2-40B4-BE49-F238E27FC236}">
                <a16:creationId xmlns:a16="http://schemas.microsoft.com/office/drawing/2014/main" id="{A00DDE98-E620-CD49-B9BC-CD97D4E02D48}"/>
              </a:ext>
            </a:extLst>
          </p:cNvPr>
          <p:cNvCxnSpPr/>
          <p:nvPr/>
        </p:nvCxnSpPr>
        <p:spPr>
          <a:xfrm>
            <a:off x="6581063" y="4763706"/>
            <a:ext cx="580644"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a:extLst>
              <a:ext uri="{FF2B5EF4-FFF2-40B4-BE49-F238E27FC236}">
                <a16:creationId xmlns:a16="http://schemas.microsoft.com/office/drawing/2014/main" id="{7DEDC9FA-D5B7-4348-8BA1-4C5CDFC9AD90}"/>
              </a:ext>
            </a:extLst>
          </p:cNvPr>
          <p:cNvCxnSpPr/>
          <p:nvPr/>
        </p:nvCxnSpPr>
        <p:spPr>
          <a:xfrm>
            <a:off x="5927701" y="4763706"/>
            <a:ext cx="580644"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81" name="Straight Connector 280">
            <a:extLst>
              <a:ext uri="{FF2B5EF4-FFF2-40B4-BE49-F238E27FC236}">
                <a16:creationId xmlns:a16="http://schemas.microsoft.com/office/drawing/2014/main" id="{97D2B6C3-8914-974E-816E-0753A392DE05}"/>
              </a:ext>
            </a:extLst>
          </p:cNvPr>
          <p:cNvCxnSpPr/>
          <p:nvPr/>
        </p:nvCxnSpPr>
        <p:spPr>
          <a:xfrm>
            <a:off x="5274340" y="4763706"/>
            <a:ext cx="580644"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2" name="Straight Connector 281">
            <a:extLst>
              <a:ext uri="{FF2B5EF4-FFF2-40B4-BE49-F238E27FC236}">
                <a16:creationId xmlns:a16="http://schemas.microsoft.com/office/drawing/2014/main" id="{9FB4DA10-3BA2-7944-84E4-1BDEC4DFFDF8}"/>
              </a:ext>
            </a:extLst>
          </p:cNvPr>
          <p:cNvCxnSpPr>
            <a:cxnSpLocks/>
          </p:cNvCxnSpPr>
          <p:nvPr/>
        </p:nvCxnSpPr>
        <p:spPr>
          <a:xfrm>
            <a:off x="4293200" y="4763706"/>
            <a:ext cx="877321" cy="0"/>
          </a:xfrm>
          <a:prstGeom prst="line">
            <a:avLst/>
          </a:prstGeom>
          <a:ln w="381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a:extLst>
              <a:ext uri="{FF2B5EF4-FFF2-40B4-BE49-F238E27FC236}">
                <a16:creationId xmlns:a16="http://schemas.microsoft.com/office/drawing/2014/main" id="{7A866A4F-35DE-BA44-9D81-C399662A78CE}"/>
              </a:ext>
            </a:extLst>
          </p:cNvPr>
          <p:cNvCxnSpPr>
            <a:cxnSpLocks/>
          </p:cNvCxnSpPr>
          <p:nvPr/>
        </p:nvCxnSpPr>
        <p:spPr>
          <a:xfrm>
            <a:off x="8567951" y="4763706"/>
            <a:ext cx="877321"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3722191"/>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F4B8B74-13A2-B54A-B628-847B7C10CB29}"/>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3" name="TextBox 2">
            <a:extLst>
              <a:ext uri="{FF2B5EF4-FFF2-40B4-BE49-F238E27FC236}">
                <a16:creationId xmlns:a16="http://schemas.microsoft.com/office/drawing/2014/main" id="{60F143E7-8A98-B248-A473-7A57697DD74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Pentagon 3">
            <a:extLst>
              <a:ext uri="{FF2B5EF4-FFF2-40B4-BE49-F238E27FC236}">
                <a16:creationId xmlns:a16="http://schemas.microsoft.com/office/drawing/2014/main" id="{C22807A9-8171-D94C-A13E-7F65D42B851E}"/>
              </a:ext>
            </a:extLst>
          </p:cNvPr>
          <p:cNvSpPr/>
          <p:nvPr/>
        </p:nvSpPr>
        <p:spPr>
          <a:xfrm>
            <a:off x="2558321" y="1295425"/>
            <a:ext cx="2304996" cy="596719"/>
          </a:xfrm>
          <a:prstGeom prst="homePlate">
            <a:avLst>
              <a:gd name="adj" fmla="val 33775"/>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5" name="Chevron 4">
            <a:extLst>
              <a:ext uri="{FF2B5EF4-FFF2-40B4-BE49-F238E27FC236}">
                <a16:creationId xmlns:a16="http://schemas.microsoft.com/office/drawing/2014/main" id="{E7727EB6-0FE4-7B46-A9B7-9EDA07669610}"/>
              </a:ext>
            </a:extLst>
          </p:cNvPr>
          <p:cNvSpPr/>
          <p:nvPr/>
        </p:nvSpPr>
        <p:spPr>
          <a:xfrm>
            <a:off x="4747215" y="1295425"/>
            <a:ext cx="2304996" cy="596719"/>
          </a:xfrm>
          <a:prstGeom prst="chevron">
            <a:avLst>
              <a:gd name="adj" fmla="val 3406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 name="Chevron 5">
            <a:extLst>
              <a:ext uri="{FF2B5EF4-FFF2-40B4-BE49-F238E27FC236}">
                <a16:creationId xmlns:a16="http://schemas.microsoft.com/office/drawing/2014/main" id="{C1168372-4219-3941-A3C9-13CF8826BE00}"/>
              </a:ext>
            </a:extLst>
          </p:cNvPr>
          <p:cNvSpPr/>
          <p:nvPr/>
        </p:nvSpPr>
        <p:spPr>
          <a:xfrm>
            <a:off x="6936110" y="1295425"/>
            <a:ext cx="2304996" cy="596719"/>
          </a:xfrm>
          <a:prstGeom prst="chevron">
            <a:avLst>
              <a:gd name="adj" fmla="val 3406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7" name="Chevron 6">
            <a:extLst>
              <a:ext uri="{FF2B5EF4-FFF2-40B4-BE49-F238E27FC236}">
                <a16:creationId xmlns:a16="http://schemas.microsoft.com/office/drawing/2014/main" id="{25918698-0E0F-B045-9C3D-60538FA1E346}"/>
              </a:ext>
            </a:extLst>
          </p:cNvPr>
          <p:cNvSpPr/>
          <p:nvPr/>
        </p:nvSpPr>
        <p:spPr>
          <a:xfrm>
            <a:off x="9125005" y="1295425"/>
            <a:ext cx="2304996" cy="596719"/>
          </a:xfrm>
          <a:prstGeom prst="chevron">
            <a:avLst>
              <a:gd name="adj" fmla="val 3406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0" name="Rectangle 9">
            <a:extLst>
              <a:ext uri="{FF2B5EF4-FFF2-40B4-BE49-F238E27FC236}">
                <a16:creationId xmlns:a16="http://schemas.microsoft.com/office/drawing/2014/main" id="{DF11C204-EB45-974D-80E9-C707859EA354}"/>
              </a:ext>
            </a:extLst>
          </p:cNvPr>
          <p:cNvSpPr/>
          <p:nvPr/>
        </p:nvSpPr>
        <p:spPr>
          <a:xfrm>
            <a:off x="762000" y="1295425"/>
            <a:ext cx="1715032" cy="59671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1" name="TextBox 10">
            <a:extLst>
              <a:ext uri="{FF2B5EF4-FFF2-40B4-BE49-F238E27FC236}">
                <a16:creationId xmlns:a16="http://schemas.microsoft.com/office/drawing/2014/main" id="{AEA82700-9C5B-834F-BB64-7068BFE248B8}"/>
              </a:ext>
            </a:extLst>
          </p:cNvPr>
          <p:cNvSpPr txBox="1"/>
          <p:nvPr/>
        </p:nvSpPr>
        <p:spPr>
          <a:xfrm>
            <a:off x="762000" y="1932236"/>
            <a:ext cx="1992853"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CUSTOMER EXPERIENCE</a:t>
            </a:r>
          </a:p>
        </p:txBody>
      </p:sp>
      <p:cxnSp>
        <p:nvCxnSpPr>
          <p:cNvPr id="13" name="Straight Connector 12">
            <a:extLst>
              <a:ext uri="{FF2B5EF4-FFF2-40B4-BE49-F238E27FC236}">
                <a16:creationId xmlns:a16="http://schemas.microsoft.com/office/drawing/2014/main" id="{115FB527-AC16-CB41-8E78-7F1C860EC1FB}"/>
              </a:ext>
            </a:extLst>
          </p:cNvPr>
          <p:cNvCxnSpPr/>
          <p:nvPr/>
        </p:nvCxnSpPr>
        <p:spPr>
          <a:xfrm>
            <a:off x="2819433" y="2070734"/>
            <a:ext cx="8610568"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15" name="Pentagon 14">
            <a:extLst>
              <a:ext uri="{FF2B5EF4-FFF2-40B4-BE49-F238E27FC236}">
                <a16:creationId xmlns:a16="http://schemas.microsoft.com/office/drawing/2014/main" id="{C6A90228-1824-3343-A929-DD457CA76ADC}"/>
              </a:ext>
            </a:extLst>
          </p:cNvPr>
          <p:cNvSpPr/>
          <p:nvPr/>
        </p:nvSpPr>
        <p:spPr>
          <a:xfrm>
            <a:off x="2558321" y="2249325"/>
            <a:ext cx="2405464" cy="1213852"/>
          </a:xfrm>
          <a:prstGeom prst="homePlate">
            <a:avLst>
              <a:gd name="adj" fmla="val 2013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6" name="Chevron 15">
            <a:extLst>
              <a:ext uri="{FF2B5EF4-FFF2-40B4-BE49-F238E27FC236}">
                <a16:creationId xmlns:a16="http://schemas.microsoft.com/office/drawing/2014/main" id="{0D1E7E48-1A37-C64B-BBB9-387414CFA1B1}"/>
              </a:ext>
            </a:extLst>
          </p:cNvPr>
          <p:cNvSpPr/>
          <p:nvPr/>
        </p:nvSpPr>
        <p:spPr>
          <a:xfrm>
            <a:off x="4796945" y="2249325"/>
            <a:ext cx="2405464" cy="1213852"/>
          </a:xfrm>
          <a:prstGeom prst="chevron">
            <a:avLst>
              <a:gd name="adj" fmla="val 2043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9" name="Rectangle 18">
            <a:extLst>
              <a:ext uri="{FF2B5EF4-FFF2-40B4-BE49-F238E27FC236}">
                <a16:creationId xmlns:a16="http://schemas.microsoft.com/office/drawing/2014/main" id="{B67C8ED3-7415-FC40-8B5F-634271AED4F8}"/>
              </a:ext>
            </a:extLst>
          </p:cNvPr>
          <p:cNvSpPr/>
          <p:nvPr/>
        </p:nvSpPr>
        <p:spPr>
          <a:xfrm>
            <a:off x="762000" y="2249325"/>
            <a:ext cx="1715032" cy="1213852"/>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6" name="Chevron 45">
            <a:extLst>
              <a:ext uri="{FF2B5EF4-FFF2-40B4-BE49-F238E27FC236}">
                <a16:creationId xmlns:a16="http://schemas.microsoft.com/office/drawing/2014/main" id="{3221D210-236C-9C43-A14B-577A0F0AE559}"/>
              </a:ext>
            </a:extLst>
          </p:cNvPr>
          <p:cNvSpPr/>
          <p:nvPr/>
        </p:nvSpPr>
        <p:spPr>
          <a:xfrm>
            <a:off x="7035568" y="2249325"/>
            <a:ext cx="2405464" cy="1213852"/>
          </a:xfrm>
          <a:prstGeom prst="chevron">
            <a:avLst>
              <a:gd name="adj" fmla="val 2043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7" name="Chevron 46">
            <a:extLst>
              <a:ext uri="{FF2B5EF4-FFF2-40B4-BE49-F238E27FC236}">
                <a16:creationId xmlns:a16="http://schemas.microsoft.com/office/drawing/2014/main" id="{0B0366BD-9931-6C49-8B9E-0DDF3D0935E6}"/>
              </a:ext>
            </a:extLst>
          </p:cNvPr>
          <p:cNvSpPr/>
          <p:nvPr/>
        </p:nvSpPr>
        <p:spPr>
          <a:xfrm>
            <a:off x="9274194" y="2249325"/>
            <a:ext cx="2155807" cy="1213852"/>
          </a:xfrm>
          <a:prstGeom prst="chevron">
            <a:avLst>
              <a:gd name="adj" fmla="val 2043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2" name="Rectangle 21">
            <a:extLst>
              <a:ext uri="{FF2B5EF4-FFF2-40B4-BE49-F238E27FC236}">
                <a16:creationId xmlns:a16="http://schemas.microsoft.com/office/drawing/2014/main" id="{A1EE7BAD-5445-4A48-94E6-C56522EADF6E}"/>
              </a:ext>
            </a:extLst>
          </p:cNvPr>
          <p:cNvSpPr/>
          <p:nvPr/>
        </p:nvSpPr>
        <p:spPr>
          <a:xfrm>
            <a:off x="2558321" y="3526351"/>
            <a:ext cx="2155808" cy="102974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3" name="Rectangle 22">
            <a:extLst>
              <a:ext uri="{FF2B5EF4-FFF2-40B4-BE49-F238E27FC236}">
                <a16:creationId xmlns:a16="http://schemas.microsoft.com/office/drawing/2014/main" id="{116ACCEC-B34D-9047-A431-7FAC43F10E1E}"/>
              </a:ext>
            </a:extLst>
          </p:cNvPr>
          <p:cNvSpPr/>
          <p:nvPr/>
        </p:nvSpPr>
        <p:spPr>
          <a:xfrm>
            <a:off x="4796945" y="3526351"/>
            <a:ext cx="2155808" cy="102974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4" name="Rectangle 23">
            <a:extLst>
              <a:ext uri="{FF2B5EF4-FFF2-40B4-BE49-F238E27FC236}">
                <a16:creationId xmlns:a16="http://schemas.microsoft.com/office/drawing/2014/main" id="{DDE30899-D16A-FA41-A5C7-A4D5DB92A8FF}"/>
              </a:ext>
            </a:extLst>
          </p:cNvPr>
          <p:cNvSpPr/>
          <p:nvPr/>
        </p:nvSpPr>
        <p:spPr>
          <a:xfrm>
            <a:off x="7035569" y="3526351"/>
            <a:ext cx="2155808" cy="102974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5" name="Rectangle 24">
            <a:extLst>
              <a:ext uri="{FF2B5EF4-FFF2-40B4-BE49-F238E27FC236}">
                <a16:creationId xmlns:a16="http://schemas.microsoft.com/office/drawing/2014/main" id="{8675AADF-C02E-3D45-8C30-257E714FB8CF}"/>
              </a:ext>
            </a:extLst>
          </p:cNvPr>
          <p:cNvSpPr/>
          <p:nvPr/>
        </p:nvSpPr>
        <p:spPr>
          <a:xfrm>
            <a:off x="9274193" y="3526351"/>
            <a:ext cx="2155808" cy="102974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6" name="Rectangle 25">
            <a:extLst>
              <a:ext uri="{FF2B5EF4-FFF2-40B4-BE49-F238E27FC236}">
                <a16:creationId xmlns:a16="http://schemas.microsoft.com/office/drawing/2014/main" id="{D549FBC2-3C91-DA47-A8FB-C14B3EE7D4BC}"/>
              </a:ext>
            </a:extLst>
          </p:cNvPr>
          <p:cNvSpPr/>
          <p:nvPr/>
        </p:nvSpPr>
        <p:spPr>
          <a:xfrm>
            <a:off x="762000" y="3526351"/>
            <a:ext cx="1715032" cy="102974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8" name="TextBox 27">
            <a:extLst>
              <a:ext uri="{FF2B5EF4-FFF2-40B4-BE49-F238E27FC236}">
                <a16:creationId xmlns:a16="http://schemas.microsoft.com/office/drawing/2014/main" id="{FC20B437-03D9-F043-86E6-190B04FC718C}"/>
              </a:ext>
            </a:extLst>
          </p:cNvPr>
          <p:cNvSpPr txBox="1"/>
          <p:nvPr/>
        </p:nvSpPr>
        <p:spPr>
          <a:xfrm>
            <a:off x="762000" y="4596189"/>
            <a:ext cx="1779654"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RECOMMENDATIONS</a:t>
            </a:r>
          </a:p>
        </p:txBody>
      </p:sp>
      <p:cxnSp>
        <p:nvCxnSpPr>
          <p:cNvPr id="29" name="Straight Connector 28">
            <a:extLst>
              <a:ext uri="{FF2B5EF4-FFF2-40B4-BE49-F238E27FC236}">
                <a16:creationId xmlns:a16="http://schemas.microsoft.com/office/drawing/2014/main" id="{E195F696-26AB-7F4E-9371-061092C5E78E}"/>
              </a:ext>
            </a:extLst>
          </p:cNvPr>
          <p:cNvCxnSpPr/>
          <p:nvPr/>
        </p:nvCxnSpPr>
        <p:spPr>
          <a:xfrm>
            <a:off x="2819433" y="4734688"/>
            <a:ext cx="8610568"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35" name="Rectangle 34">
            <a:extLst>
              <a:ext uri="{FF2B5EF4-FFF2-40B4-BE49-F238E27FC236}">
                <a16:creationId xmlns:a16="http://schemas.microsoft.com/office/drawing/2014/main" id="{F8F2FEBA-204E-4E45-B0DA-0614586CAE82}"/>
              </a:ext>
            </a:extLst>
          </p:cNvPr>
          <p:cNvSpPr/>
          <p:nvPr/>
        </p:nvSpPr>
        <p:spPr>
          <a:xfrm>
            <a:off x="2558321" y="5726727"/>
            <a:ext cx="2155808" cy="7502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6" name="Rectangle 35">
            <a:extLst>
              <a:ext uri="{FF2B5EF4-FFF2-40B4-BE49-F238E27FC236}">
                <a16:creationId xmlns:a16="http://schemas.microsoft.com/office/drawing/2014/main" id="{2E5E97CE-75A1-A647-BAF6-088052F8EA69}"/>
              </a:ext>
            </a:extLst>
          </p:cNvPr>
          <p:cNvSpPr/>
          <p:nvPr/>
        </p:nvSpPr>
        <p:spPr>
          <a:xfrm>
            <a:off x="4796945" y="5726727"/>
            <a:ext cx="2155808" cy="75027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7" name="Rectangle 36">
            <a:extLst>
              <a:ext uri="{FF2B5EF4-FFF2-40B4-BE49-F238E27FC236}">
                <a16:creationId xmlns:a16="http://schemas.microsoft.com/office/drawing/2014/main" id="{94ED6D22-09B4-654F-8B02-4968CE4056AA}"/>
              </a:ext>
            </a:extLst>
          </p:cNvPr>
          <p:cNvSpPr/>
          <p:nvPr/>
        </p:nvSpPr>
        <p:spPr>
          <a:xfrm>
            <a:off x="7035569" y="5726727"/>
            <a:ext cx="2155808" cy="75027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8" name="Rectangle 37">
            <a:extLst>
              <a:ext uri="{FF2B5EF4-FFF2-40B4-BE49-F238E27FC236}">
                <a16:creationId xmlns:a16="http://schemas.microsoft.com/office/drawing/2014/main" id="{4DAEBFB4-C4CD-2644-87C7-83EBCB2C864A}"/>
              </a:ext>
            </a:extLst>
          </p:cNvPr>
          <p:cNvSpPr/>
          <p:nvPr/>
        </p:nvSpPr>
        <p:spPr>
          <a:xfrm>
            <a:off x="9274193" y="5726727"/>
            <a:ext cx="2155808" cy="75027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9" name="Rectangle 38">
            <a:extLst>
              <a:ext uri="{FF2B5EF4-FFF2-40B4-BE49-F238E27FC236}">
                <a16:creationId xmlns:a16="http://schemas.microsoft.com/office/drawing/2014/main" id="{3C4757AB-E78C-5C43-A320-6FA490354CD3}"/>
              </a:ext>
            </a:extLst>
          </p:cNvPr>
          <p:cNvSpPr/>
          <p:nvPr/>
        </p:nvSpPr>
        <p:spPr>
          <a:xfrm>
            <a:off x="762000" y="5726727"/>
            <a:ext cx="1715032" cy="75027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1" name="Rectangle 40">
            <a:extLst>
              <a:ext uri="{FF2B5EF4-FFF2-40B4-BE49-F238E27FC236}">
                <a16:creationId xmlns:a16="http://schemas.microsoft.com/office/drawing/2014/main" id="{0D4A4027-53EC-B546-B204-613AC0CC7A5C}"/>
              </a:ext>
            </a:extLst>
          </p:cNvPr>
          <p:cNvSpPr/>
          <p:nvPr/>
        </p:nvSpPr>
        <p:spPr>
          <a:xfrm>
            <a:off x="2558321" y="4913279"/>
            <a:ext cx="2155808" cy="750274"/>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2" name="Rectangle 41">
            <a:extLst>
              <a:ext uri="{FF2B5EF4-FFF2-40B4-BE49-F238E27FC236}">
                <a16:creationId xmlns:a16="http://schemas.microsoft.com/office/drawing/2014/main" id="{90AF57D3-AE59-1847-A3D5-738A7509821C}"/>
              </a:ext>
            </a:extLst>
          </p:cNvPr>
          <p:cNvSpPr/>
          <p:nvPr/>
        </p:nvSpPr>
        <p:spPr>
          <a:xfrm>
            <a:off x="4796945" y="4913279"/>
            <a:ext cx="2155808" cy="75027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3" name="Rectangle 42">
            <a:extLst>
              <a:ext uri="{FF2B5EF4-FFF2-40B4-BE49-F238E27FC236}">
                <a16:creationId xmlns:a16="http://schemas.microsoft.com/office/drawing/2014/main" id="{2A716CFD-F12B-3945-98C5-568C8DE3A3BD}"/>
              </a:ext>
            </a:extLst>
          </p:cNvPr>
          <p:cNvSpPr/>
          <p:nvPr/>
        </p:nvSpPr>
        <p:spPr>
          <a:xfrm>
            <a:off x="7035569" y="4913279"/>
            <a:ext cx="2155808" cy="75027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4" name="Rectangle 43">
            <a:extLst>
              <a:ext uri="{FF2B5EF4-FFF2-40B4-BE49-F238E27FC236}">
                <a16:creationId xmlns:a16="http://schemas.microsoft.com/office/drawing/2014/main" id="{BC521147-2BD6-744A-8DE6-5BD819D98E30}"/>
              </a:ext>
            </a:extLst>
          </p:cNvPr>
          <p:cNvSpPr/>
          <p:nvPr/>
        </p:nvSpPr>
        <p:spPr>
          <a:xfrm>
            <a:off x="9274193" y="4913279"/>
            <a:ext cx="2155808" cy="75027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5" name="Rectangle 44">
            <a:extLst>
              <a:ext uri="{FF2B5EF4-FFF2-40B4-BE49-F238E27FC236}">
                <a16:creationId xmlns:a16="http://schemas.microsoft.com/office/drawing/2014/main" id="{39146B90-F905-6F48-B050-1C4FDF587CE3}"/>
              </a:ext>
            </a:extLst>
          </p:cNvPr>
          <p:cNvSpPr/>
          <p:nvPr/>
        </p:nvSpPr>
        <p:spPr>
          <a:xfrm>
            <a:off x="762000" y="4913279"/>
            <a:ext cx="1715032" cy="750274"/>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8" name="TextBox 47">
            <a:extLst>
              <a:ext uri="{FF2B5EF4-FFF2-40B4-BE49-F238E27FC236}">
                <a16:creationId xmlns:a16="http://schemas.microsoft.com/office/drawing/2014/main" id="{C756E284-165A-6048-8095-4CEE9DB183C3}"/>
              </a:ext>
            </a:extLst>
          </p:cNvPr>
          <p:cNvSpPr txBox="1"/>
          <p:nvPr/>
        </p:nvSpPr>
        <p:spPr>
          <a:xfrm>
            <a:off x="1006208" y="1301397"/>
            <a:ext cx="1226619"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LIFECYCLE</a:t>
            </a:r>
          </a:p>
          <a:p>
            <a:pPr algn="ctr"/>
            <a:r>
              <a:rPr lang="en-US" sz="1600" b="1" dirty="0">
                <a:solidFill>
                  <a:schemeClr val="bg1"/>
                </a:solidFill>
                <a:latin typeface="Poppins" pitchFamily="2" charset="77"/>
                <a:ea typeface="League Spartan" charset="0"/>
                <a:cs typeface="Poppins" pitchFamily="2" charset="77"/>
              </a:rPr>
              <a:t>STAGES</a:t>
            </a:r>
          </a:p>
        </p:txBody>
      </p:sp>
      <p:sp>
        <p:nvSpPr>
          <p:cNvPr id="49" name="TextBox 48">
            <a:extLst>
              <a:ext uri="{FF2B5EF4-FFF2-40B4-BE49-F238E27FC236}">
                <a16:creationId xmlns:a16="http://schemas.microsoft.com/office/drawing/2014/main" id="{89A12144-47DE-AE46-BDC5-D1F035014D5B}"/>
              </a:ext>
            </a:extLst>
          </p:cNvPr>
          <p:cNvSpPr txBox="1"/>
          <p:nvPr/>
        </p:nvSpPr>
        <p:spPr>
          <a:xfrm>
            <a:off x="760951" y="2563864"/>
            <a:ext cx="1717138"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TOUCH POINTS</a:t>
            </a:r>
          </a:p>
          <a:p>
            <a:pPr algn="ctr"/>
            <a:r>
              <a:rPr lang="en-US" sz="1600" b="1" dirty="0">
                <a:solidFill>
                  <a:schemeClr val="bg1"/>
                </a:solidFill>
                <a:latin typeface="Poppins" pitchFamily="2" charset="77"/>
                <a:ea typeface="League Spartan" charset="0"/>
                <a:cs typeface="Poppins" pitchFamily="2" charset="77"/>
              </a:rPr>
              <a:t>&amp; SCORECARD</a:t>
            </a:r>
          </a:p>
        </p:txBody>
      </p:sp>
      <p:sp>
        <p:nvSpPr>
          <p:cNvPr id="50" name="TextBox 49">
            <a:extLst>
              <a:ext uri="{FF2B5EF4-FFF2-40B4-BE49-F238E27FC236}">
                <a16:creationId xmlns:a16="http://schemas.microsoft.com/office/drawing/2014/main" id="{8DEE6674-C980-FC4F-BD61-13242363A4CB}"/>
              </a:ext>
            </a:extLst>
          </p:cNvPr>
          <p:cNvSpPr txBox="1"/>
          <p:nvPr/>
        </p:nvSpPr>
        <p:spPr>
          <a:xfrm>
            <a:off x="753737" y="3871947"/>
            <a:ext cx="173156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FRUSTRATIONS</a:t>
            </a:r>
          </a:p>
        </p:txBody>
      </p:sp>
      <p:sp>
        <p:nvSpPr>
          <p:cNvPr id="51" name="TextBox 50">
            <a:extLst>
              <a:ext uri="{FF2B5EF4-FFF2-40B4-BE49-F238E27FC236}">
                <a16:creationId xmlns:a16="http://schemas.microsoft.com/office/drawing/2014/main" id="{8E7D6EC3-A6AD-FB42-8CEC-F41D4E1DB2E4}"/>
              </a:ext>
            </a:extLst>
          </p:cNvPr>
          <p:cNvSpPr txBox="1"/>
          <p:nvPr/>
        </p:nvSpPr>
        <p:spPr>
          <a:xfrm>
            <a:off x="1077543" y="5119138"/>
            <a:ext cx="1083951"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METRICS</a:t>
            </a:r>
          </a:p>
        </p:txBody>
      </p:sp>
      <p:sp>
        <p:nvSpPr>
          <p:cNvPr id="52" name="TextBox 51">
            <a:extLst>
              <a:ext uri="{FF2B5EF4-FFF2-40B4-BE49-F238E27FC236}">
                <a16:creationId xmlns:a16="http://schemas.microsoft.com/office/drawing/2014/main" id="{8ED26581-AAD9-9E46-A6E3-9C2FAC025391}"/>
              </a:ext>
            </a:extLst>
          </p:cNvPr>
          <p:cNvSpPr txBox="1"/>
          <p:nvPr/>
        </p:nvSpPr>
        <p:spPr>
          <a:xfrm>
            <a:off x="720074" y="5809476"/>
            <a:ext cx="1798890"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IMPROVEMENT</a:t>
            </a:r>
          </a:p>
          <a:p>
            <a:pPr algn="ctr"/>
            <a:r>
              <a:rPr lang="en-US" sz="1600" b="1" dirty="0">
                <a:solidFill>
                  <a:schemeClr val="bg1"/>
                </a:solidFill>
                <a:latin typeface="Poppins" pitchFamily="2" charset="77"/>
                <a:ea typeface="League Spartan" charset="0"/>
                <a:cs typeface="Poppins" pitchFamily="2" charset="77"/>
              </a:rPr>
              <a:t>OPPORTUNITIES</a:t>
            </a:r>
          </a:p>
        </p:txBody>
      </p:sp>
      <p:sp>
        <p:nvSpPr>
          <p:cNvPr id="53" name="TextBox 52">
            <a:extLst>
              <a:ext uri="{FF2B5EF4-FFF2-40B4-BE49-F238E27FC236}">
                <a16:creationId xmlns:a16="http://schemas.microsoft.com/office/drawing/2014/main" id="{A5B4CBF0-B8E1-9240-A4A5-2C37056976D8}"/>
              </a:ext>
            </a:extLst>
          </p:cNvPr>
          <p:cNvSpPr txBox="1"/>
          <p:nvPr/>
        </p:nvSpPr>
        <p:spPr>
          <a:xfrm>
            <a:off x="3145258" y="1455285"/>
            <a:ext cx="1015022"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PRE-SALES</a:t>
            </a:r>
          </a:p>
        </p:txBody>
      </p:sp>
      <p:sp>
        <p:nvSpPr>
          <p:cNvPr id="54" name="TextBox 53">
            <a:extLst>
              <a:ext uri="{FF2B5EF4-FFF2-40B4-BE49-F238E27FC236}">
                <a16:creationId xmlns:a16="http://schemas.microsoft.com/office/drawing/2014/main" id="{B2032881-202F-004F-9227-22115218BE93}"/>
              </a:ext>
            </a:extLst>
          </p:cNvPr>
          <p:cNvSpPr txBox="1"/>
          <p:nvPr/>
        </p:nvSpPr>
        <p:spPr>
          <a:xfrm>
            <a:off x="5276787" y="1455285"/>
            <a:ext cx="124585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ONBOARDING</a:t>
            </a:r>
          </a:p>
        </p:txBody>
      </p:sp>
      <p:sp>
        <p:nvSpPr>
          <p:cNvPr id="55" name="TextBox 54">
            <a:extLst>
              <a:ext uri="{FF2B5EF4-FFF2-40B4-BE49-F238E27FC236}">
                <a16:creationId xmlns:a16="http://schemas.microsoft.com/office/drawing/2014/main" id="{4E060104-6AC0-7D43-9512-99F18D0FE820}"/>
              </a:ext>
            </a:extLst>
          </p:cNvPr>
          <p:cNvSpPr txBox="1"/>
          <p:nvPr/>
        </p:nvSpPr>
        <p:spPr>
          <a:xfrm>
            <a:off x="7542624" y="1455285"/>
            <a:ext cx="109196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EDUCATION</a:t>
            </a:r>
          </a:p>
        </p:txBody>
      </p:sp>
      <p:sp>
        <p:nvSpPr>
          <p:cNvPr id="56" name="TextBox 55">
            <a:extLst>
              <a:ext uri="{FF2B5EF4-FFF2-40B4-BE49-F238E27FC236}">
                <a16:creationId xmlns:a16="http://schemas.microsoft.com/office/drawing/2014/main" id="{5AD4E4FC-5B53-8B4D-BF03-650FB866CE0D}"/>
              </a:ext>
            </a:extLst>
          </p:cNvPr>
          <p:cNvSpPr txBox="1"/>
          <p:nvPr/>
        </p:nvSpPr>
        <p:spPr>
          <a:xfrm>
            <a:off x="9830908" y="1455285"/>
            <a:ext cx="893193"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SUPPORT</a:t>
            </a:r>
          </a:p>
        </p:txBody>
      </p:sp>
      <p:sp>
        <p:nvSpPr>
          <p:cNvPr id="57" name="Subtitle 2">
            <a:extLst>
              <a:ext uri="{FF2B5EF4-FFF2-40B4-BE49-F238E27FC236}">
                <a16:creationId xmlns:a16="http://schemas.microsoft.com/office/drawing/2014/main" id="{9F596075-DF3C-734A-A8E6-B6ED8CE98FD6}"/>
              </a:ext>
            </a:extLst>
          </p:cNvPr>
          <p:cNvSpPr txBox="1">
            <a:spLocks/>
          </p:cNvSpPr>
          <p:nvPr/>
        </p:nvSpPr>
        <p:spPr>
          <a:xfrm>
            <a:off x="2624942" y="4931554"/>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8" name="Subtitle 2">
            <a:extLst>
              <a:ext uri="{FF2B5EF4-FFF2-40B4-BE49-F238E27FC236}">
                <a16:creationId xmlns:a16="http://schemas.microsoft.com/office/drawing/2014/main" id="{12E89FC0-B6B5-444F-BA74-B3EC641337B4}"/>
              </a:ext>
            </a:extLst>
          </p:cNvPr>
          <p:cNvSpPr txBox="1">
            <a:spLocks/>
          </p:cNvSpPr>
          <p:nvPr/>
        </p:nvSpPr>
        <p:spPr>
          <a:xfrm>
            <a:off x="2624942" y="5745002"/>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59" name="Subtitle 2">
            <a:extLst>
              <a:ext uri="{FF2B5EF4-FFF2-40B4-BE49-F238E27FC236}">
                <a16:creationId xmlns:a16="http://schemas.microsoft.com/office/drawing/2014/main" id="{59630785-0A3C-B249-8AF7-80C3AB534465}"/>
              </a:ext>
            </a:extLst>
          </p:cNvPr>
          <p:cNvSpPr txBox="1">
            <a:spLocks/>
          </p:cNvSpPr>
          <p:nvPr/>
        </p:nvSpPr>
        <p:spPr>
          <a:xfrm>
            <a:off x="4863316" y="4931554"/>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0" name="Subtitle 2">
            <a:extLst>
              <a:ext uri="{FF2B5EF4-FFF2-40B4-BE49-F238E27FC236}">
                <a16:creationId xmlns:a16="http://schemas.microsoft.com/office/drawing/2014/main" id="{4470EE8E-4126-9744-9BE1-F84D68D95652}"/>
              </a:ext>
            </a:extLst>
          </p:cNvPr>
          <p:cNvSpPr txBox="1">
            <a:spLocks/>
          </p:cNvSpPr>
          <p:nvPr/>
        </p:nvSpPr>
        <p:spPr>
          <a:xfrm>
            <a:off x="4863316" y="5745002"/>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1" name="Subtitle 2">
            <a:extLst>
              <a:ext uri="{FF2B5EF4-FFF2-40B4-BE49-F238E27FC236}">
                <a16:creationId xmlns:a16="http://schemas.microsoft.com/office/drawing/2014/main" id="{65777324-0552-3E4A-9278-4C07758BF14A}"/>
              </a:ext>
            </a:extLst>
          </p:cNvPr>
          <p:cNvSpPr txBox="1">
            <a:spLocks/>
          </p:cNvSpPr>
          <p:nvPr/>
        </p:nvSpPr>
        <p:spPr>
          <a:xfrm>
            <a:off x="7102441" y="4931554"/>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2" name="Subtitle 2">
            <a:extLst>
              <a:ext uri="{FF2B5EF4-FFF2-40B4-BE49-F238E27FC236}">
                <a16:creationId xmlns:a16="http://schemas.microsoft.com/office/drawing/2014/main" id="{D2407D8D-2DBF-164A-B55B-6E4A5BB67AD4}"/>
              </a:ext>
            </a:extLst>
          </p:cNvPr>
          <p:cNvSpPr txBox="1">
            <a:spLocks/>
          </p:cNvSpPr>
          <p:nvPr/>
        </p:nvSpPr>
        <p:spPr>
          <a:xfrm>
            <a:off x="7102441" y="5745002"/>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3" name="Subtitle 2">
            <a:extLst>
              <a:ext uri="{FF2B5EF4-FFF2-40B4-BE49-F238E27FC236}">
                <a16:creationId xmlns:a16="http://schemas.microsoft.com/office/drawing/2014/main" id="{1C1C366C-60BD-A844-ACAA-926055F79010}"/>
              </a:ext>
            </a:extLst>
          </p:cNvPr>
          <p:cNvSpPr txBox="1">
            <a:spLocks/>
          </p:cNvSpPr>
          <p:nvPr/>
        </p:nvSpPr>
        <p:spPr>
          <a:xfrm>
            <a:off x="9341307" y="4931554"/>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4" name="Subtitle 2">
            <a:extLst>
              <a:ext uri="{FF2B5EF4-FFF2-40B4-BE49-F238E27FC236}">
                <a16:creationId xmlns:a16="http://schemas.microsoft.com/office/drawing/2014/main" id="{43A54865-F9FC-2F47-8533-DCB2031F3B75}"/>
              </a:ext>
            </a:extLst>
          </p:cNvPr>
          <p:cNvSpPr txBox="1">
            <a:spLocks/>
          </p:cNvSpPr>
          <p:nvPr/>
        </p:nvSpPr>
        <p:spPr>
          <a:xfrm>
            <a:off x="9341307" y="5745002"/>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5" name="Subtitle 2">
            <a:extLst>
              <a:ext uri="{FF2B5EF4-FFF2-40B4-BE49-F238E27FC236}">
                <a16:creationId xmlns:a16="http://schemas.microsoft.com/office/drawing/2014/main" id="{616714F6-3C75-8043-8AF7-791A62BF31FD}"/>
              </a:ext>
            </a:extLst>
          </p:cNvPr>
          <p:cNvSpPr txBox="1">
            <a:spLocks/>
          </p:cNvSpPr>
          <p:nvPr/>
        </p:nvSpPr>
        <p:spPr>
          <a:xfrm>
            <a:off x="9341307" y="3681739"/>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6" name="Subtitle 2">
            <a:extLst>
              <a:ext uri="{FF2B5EF4-FFF2-40B4-BE49-F238E27FC236}">
                <a16:creationId xmlns:a16="http://schemas.microsoft.com/office/drawing/2014/main" id="{4B15FDBB-A2E9-6F4E-854D-06FCBA660DEF}"/>
              </a:ext>
            </a:extLst>
          </p:cNvPr>
          <p:cNvSpPr txBox="1">
            <a:spLocks/>
          </p:cNvSpPr>
          <p:nvPr/>
        </p:nvSpPr>
        <p:spPr>
          <a:xfrm>
            <a:off x="7102441" y="3681739"/>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7" name="Subtitle 2">
            <a:extLst>
              <a:ext uri="{FF2B5EF4-FFF2-40B4-BE49-F238E27FC236}">
                <a16:creationId xmlns:a16="http://schemas.microsoft.com/office/drawing/2014/main" id="{980DC41A-97E1-6C44-B44C-6D1B1E9DEF20}"/>
              </a:ext>
            </a:extLst>
          </p:cNvPr>
          <p:cNvSpPr txBox="1">
            <a:spLocks/>
          </p:cNvSpPr>
          <p:nvPr/>
        </p:nvSpPr>
        <p:spPr>
          <a:xfrm>
            <a:off x="4863316" y="3681739"/>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8" name="Subtitle 2">
            <a:extLst>
              <a:ext uri="{FF2B5EF4-FFF2-40B4-BE49-F238E27FC236}">
                <a16:creationId xmlns:a16="http://schemas.microsoft.com/office/drawing/2014/main" id="{6055236B-4B8D-C549-9CC3-9D5C9A2A83BB}"/>
              </a:ext>
            </a:extLst>
          </p:cNvPr>
          <p:cNvSpPr txBox="1">
            <a:spLocks/>
          </p:cNvSpPr>
          <p:nvPr/>
        </p:nvSpPr>
        <p:spPr>
          <a:xfrm>
            <a:off x="2624942" y="3681739"/>
            <a:ext cx="2022564"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69" name="Subtitle 2">
            <a:extLst>
              <a:ext uri="{FF2B5EF4-FFF2-40B4-BE49-F238E27FC236}">
                <a16:creationId xmlns:a16="http://schemas.microsoft.com/office/drawing/2014/main" id="{0E197867-B25C-6B4D-810B-C7A4757CF0C6}"/>
              </a:ext>
            </a:extLst>
          </p:cNvPr>
          <p:cNvSpPr txBox="1">
            <a:spLocks/>
          </p:cNvSpPr>
          <p:nvPr/>
        </p:nvSpPr>
        <p:spPr>
          <a:xfrm>
            <a:off x="2742900" y="2383974"/>
            <a:ext cx="1869465"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70" name="Subtitle 2">
            <a:extLst>
              <a:ext uri="{FF2B5EF4-FFF2-40B4-BE49-F238E27FC236}">
                <a16:creationId xmlns:a16="http://schemas.microsoft.com/office/drawing/2014/main" id="{AAF7C01A-F200-BE48-AFCE-4B3B49285B21}"/>
              </a:ext>
            </a:extLst>
          </p:cNvPr>
          <p:cNvSpPr txBox="1">
            <a:spLocks/>
          </p:cNvSpPr>
          <p:nvPr/>
        </p:nvSpPr>
        <p:spPr>
          <a:xfrm>
            <a:off x="5095820" y="2383974"/>
            <a:ext cx="1856932"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71" name="Subtitle 2">
            <a:extLst>
              <a:ext uri="{FF2B5EF4-FFF2-40B4-BE49-F238E27FC236}">
                <a16:creationId xmlns:a16="http://schemas.microsoft.com/office/drawing/2014/main" id="{6AB86F7C-AA0A-3B46-B58B-3DD8DE6ED3B6}"/>
              </a:ext>
            </a:extLst>
          </p:cNvPr>
          <p:cNvSpPr txBox="1">
            <a:spLocks/>
          </p:cNvSpPr>
          <p:nvPr/>
        </p:nvSpPr>
        <p:spPr>
          <a:xfrm>
            <a:off x="7309835" y="2383974"/>
            <a:ext cx="1856932"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
        <p:nvSpPr>
          <p:cNvPr id="72" name="Subtitle 2">
            <a:extLst>
              <a:ext uri="{FF2B5EF4-FFF2-40B4-BE49-F238E27FC236}">
                <a16:creationId xmlns:a16="http://schemas.microsoft.com/office/drawing/2014/main" id="{396FEA25-FFFD-D948-8901-CE70D69B3F35}"/>
              </a:ext>
            </a:extLst>
          </p:cNvPr>
          <p:cNvSpPr txBox="1">
            <a:spLocks/>
          </p:cNvSpPr>
          <p:nvPr/>
        </p:nvSpPr>
        <p:spPr>
          <a:xfrm>
            <a:off x="9550394" y="2383974"/>
            <a:ext cx="1652593"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and beyond.</a:t>
            </a:r>
          </a:p>
        </p:txBody>
      </p:sp>
    </p:spTree>
    <p:extLst>
      <p:ext uri="{BB962C8B-B14F-4D97-AF65-F5344CB8AC3E}">
        <p14:creationId xmlns:p14="http://schemas.microsoft.com/office/powerpoint/2010/main" val="393536170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EBA96B0-721F-6F4E-AFC0-7B8AAAEF145B}"/>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3" name="TextBox 2">
            <a:extLst>
              <a:ext uri="{FF2B5EF4-FFF2-40B4-BE49-F238E27FC236}">
                <a16:creationId xmlns:a16="http://schemas.microsoft.com/office/drawing/2014/main" id="{BCF98E10-8B1C-624F-BDCD-708DC0F1DE3B}"/>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Pentagon 3">
            <a:extLst>
              <a:ext uri="{FF2B5EF4-FFF2-40B4-BE49-F238E27FC236}">
                <a16:creationId xmlns:a16="http://schemas.microsoft.com/office/drawing/2014/main" id="{550831DF-6909-E84D-81EA-35E6ECA150E8}"/>
              </a:ext>
            </a:extLst>
          </p:cNvPr>
          <p:cNvSpPr/>
          <p:nvPr/>
        </p:nvSpPr>
        <p:spPr>
          <a:xfrm>
            <a:off x="2558321" y="1475897"/>
            <a:ext cx="2304996" cy="596719"/>
          </a:xfrm>
          <a:prstGeom prst="homePlate">
            <a:avLst>
              <a:gd name="adj" fmla="val 3377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5" name="Chevron 4">
            <a:extLst>
              <a:ext uri="{FF2B5EF4-FFF2-40B4-BE49-F238E27FC236}">
                <a16:creationId xmlns:a16="http://schemas.microsoft.com/office/drawing/2014/main" id="{251B18A7-DFDF-DC4F-BEF0-BAD280A5C395}"/>
              </a:ext>
            </a:extLst>
          </p:cNvPr>
          <p:cNvSpPr/>
          <p:nvPr/>
        </p:nvSpPr>
        <p:spPr>
          <a:xfrm>
            <a:off x="4747215" y="1475897"/>
            <a:ext cx="2304996" cy="596719"/>
          </a:xfrm>
          <a:prstGeom prst="chevron">
            <a:avLst>
              <a:gd name="adj" fmla="val 3406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 name="Chevron 5">
            <a:extLst>
              <a:ext uri="{FF2B5EF4-FFF2-40B4-BE49-F238E27FC236}">
                <a16:creationId xmlns:a16="http://schemas.microsoft.com/office/drawing/2014/main" id="{73C140E1-78FA-5744-AE69-612D160F85FF}"/>
              </a:ext>
            </a:extLst>
          </p:cNvPr>
          <p:cNvSpPr/>
          <p:nvPr/>
        </p:nvSpPr>
        <p:spPr>
          <a:xfrm>
            <a:off x="6936110" y="1475897"/>
            <a:ext cx="2304996" cy="596719"/>
          </a:xfrm>
          <a:prstGeom prst="chevron">
            <a:avLst>
              <a:gd name="adj" fmla="val 3406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7" name="Chevron 6">
            <a:extLst>
              <a:ext uri="{FF2B5EF4-FFF2-40B4-BE49-F238E27FC236}">
                <a16:creationId xmlns:a16="http://schemas.microsoft.com/office/drawing/2014/main" id="{787AEFD4-445B-0542-B2B2-134939701DDE}"/>
              </a:ext>
            </a:extLst>
          </p:cNvPr>
          <p:cNvSpPr/>
          <p:nvPr/>
        </p:nvSpPr>
        <p:spPr>
          <a:xfrm>
            <a:off x="9125005" y="1475897"/>
            <a:ext cx="2304996" cy="596719"/>
          </a:xfrm>
          <a:prstGeom prst="chevron">
            <a:avLst>
              <a:gd name="adj" fmla="val 3406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8" name="Rectangle 7">
            <a:extLst>
              <a:ext uri="{FF2B5EF4-FFF2-40B4-BE49-F238E27FC236}">
                <a16:creationId xmlns:a16="http://schemas.microsoft.com/office/drawing/2014/main" id="{E1C35784-EEC1-F549-A09C-1C3511126803}"/>
              </a:ext>
            </a:extLst>
          </p:cNvPr>
          <p:cNvSpPr/>
          <p:nvPr/>
        </p:nvSpPr>
        <p:spPr>
          <a:xfrm>
            <a:off x="762000" y="1475897"/>
            <a:ext cx="1715032" cy="59671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6" name="TextBox 45">
            <a:extLst>
              <a:ext uri="{FF2B5EF4-FFF2-40B4-BE49-F238E27FC236}">
                <a16:creationId xmlns:a16="http://schemas.microsoft.com/office/drawing/2014/main" id="{C595D20E-95B2-D448-A095-13AB636B86D2}"/>
              </a:ext>
            </a:extLst>
          </p:cNvPr>
          <p:cNvSpPr txBox="1"/>
          <p:nvPr/>
        </p:nvSpPr>
        <p:spPr>
          <a:xfrm>
            <a:off x="1130440" y="1604980"/>
            <a:ext cx="97815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PHASES</a:t>
            </a:r>
          </a:p>
        </p:txBody>
      </p:sp>
      <p:sp>
        <p:nvSpPr>
          <p:cNvPr id="51" name="TextBox 50">
            <a:extLst>
              <a:ext uri="{FF2B5EF4-FFF2-40B4-BE49-F238E27FC236}">
                <a16:creationId xmlns:a16="http://schemas.microsoft.com/office/drawing/2014/main" id="{4781C048-B0B1-9146-BC07-4F16C651DB8F}"/>
              </a:ext>
            </a:extLst>
          </p:cNvPr>
          <p:cNvSpPr txBox="1"/>
          <p:nvPr/>
        </p:nvSpPr>
        <p:spPr>
          <a:xfrm>
            <a:off x="3098957" y="1635757"/>
            <a:ext cx="1015022"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PRE-SALES</a:t>
            </a:r>
          </a:p>
        </p:txBody>
      </p:sp>
      <p:sp>
        <p:nvSpPr>
          <p:cNvPr id="52" name="TextBox 51">
            <a:extLst>
              <a:ext uri="{FF2B5EF4-FFF2-40B4-BE49-F238E27FC236}">
                <a16:creationId xmlns:a16="http://schemas.microsoft.com/office/drawing/2014/main" id="{059039DA-C193-3C4D-AD60-6192E3A474BD}"/>
              </a:ext>
            </a:extLst>
          </p:cNvPr>
          <p:cNvSpPr txBox="1"/>
          <p:nvPr/>
        </p:nvSpPr>
        <p:spPr>
          <a:xfrm>
            <a:off x="5276786" y="1635757"/>
            <a:ext cx="124585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ONBOARDING</a:t>
            </a:r>
          </a:p>
        </p:txBody>
      </p:sp>
      <p:sp>
        <p:nvSpPr>
          <p:cNvPr id="53" name="TextBox 52">
            <a:extLst>
              <a:ext uri="{FF2B5EF4-FFF2-40B4-BE49-F238E27FC236}">
                <a16:creationId xmlns:a16="http://schemas.microsoft.com/office/drawing/2014/main" id="{DA0D58F5-DC03-494F-B2A7-FF4246481677}"/>
              </a:ext>
            </a:extLst>
          </p:cNvPr>
          <p:cNvSpPr txBox="1"/>
          <p:nvPr/>
        </p:nvSpPr>
        <p:spPr>
          <a:xfrm>
            <a:off x="7544846" y="1635757"/>
            <a:ext cx="109196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EDUCATION</a:t>
            </a:r>
          </a:p>
        </p:txBody>
      </p:sp>
      <p:sp>
        <p:nvSpPr>
          <p:cNvPr id="54" name="TextBox 53">
            <a:extLst>
              <a:ext uri="{FF2B5EF4-FFF2-40B4-BE49-F238E27FC236}">
                <a16:creationId xmlns:a16="http://schemas.microsoft.com/office/drawing/2014/main" id="{3373A6D1-F1A6-CC40-B331-E0868F6A0599}"/>
              </a:ext>
            </a:extLst>
          </p:cNvPr>
          <p:cNvSpPr txBox="1"/>
          <p:nvPr/>
        </p:nvSpPr>
        <p:spPr>
          <a:xfrm>
            <a:off x="9830906" y="1635757"/>
            <a:ext cx="893193"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SUPPORT</a:t>
            </a:r>
          </a:p>
        </p:txBody>
      </p:sp>
      <p:sp>
        <p:nvSpPr>
          <p:cNvPr id="9" name="Pentagon 8">
            <a:extLst>
              <a:ext uri="{FF2B5EF4-FFF2-40B4-BE49-F238E27FC236}">
                <a16:creationId xmlns:a16="http://schemas.microsoft.com/office/drawing/2014/main" id="{2AECB538-06CF-4F4C-9F41-19A3FAD1F31F}"/>
              </a:ext>
            </a:extLst>
          </p:cNvPr>
          <p:cNvSpPr/>
          <p:nvPr/>
        </p:nvSpPr>
        <p:spPr>
          <a:xfrm>
            <a:off x="2558321" y="2122829"/>
            <a:ext cx="2304996" cy="1213852"/>
          </a:xfrm>
          <a:prstGeom prst="homePlate">
            <a:avLst>
              <a:gd name="adj" fmla="val 1655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1" name="Rectangle 10">
            <a:extLst>
              <a:ext uri="{FF2B5EF4-FFF2-40B4-BE49-F238E27FC236}">
                <a16:creationId xmlns:a16="http://schemas.microsoft.com/office/drawing/2014/main" id="{7A79886F-F5E2-4E4D-87C9-217C7D3D9A2B}"/>
              </a:ext>
            </a:extLst>
          </p:cNvPr>
          <p:cNvSpPr/>
          <p:nvPr/>
        </p:nvSpPr>
        <p:spPr>
          <a:xfrm>
            <a:off x="762000" y="2122829"/>
            <a:ext cx="1715032" cy="121385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3" name="Chevron 12">
            <a:extLst>
              <a:ext uri="{FF2B5EF4-FFF2-40B4-BE49-F238E27FC236}">
                <a16:creationId xmlns:a16="http://schemas.microsoft.com/office/drawing/2014/main" id="{9F35221A-B77D-E448-BF59-3248DC08C4F4}"/>
              </a:ext>
            </a:extLst>
          </p:cNvPr>
          <p:cNvSpPr/>
          <p:nvPr/>
        </p:nvSpPr>
        <p:spPr>
          <a:xfrm>
            <a:off x="4747215" y="2122829"/>
            <a:ext cx="2304995" cy="1213852"/>
          </a:xfrm>
          <a:prstGeom prst="chevron">
            <a:avLst>
              <a:gd name="adj" fmla="val 163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5" name="Chevron 34">
            <a:extLst>
              <a:ext uri="{FF2B5EF4-FFF2-40B4-BE49-F238E27FC236}">
                <a16:creationId xmlns:a16="http://schemas.microsoft.com/office/drawing/2014/main" id="{16FAE094-E9B0-8943-87C4-B9B9BFBF51E3}"/>
              </a:ext>
            </a:extLst>
          </p:cNvPr>
          <p:cNvSpPr/>
          <p:nvPr/>
        </p:nvSpPr>
        <p:spPr>
          <a:xfrm>
            <a:off x="6936110" y="2122829"/>
            <a:ext cx="2304995" cy="1213852"/>
          </a:xfrm>
          <a:prstGeom prst="chevron">
            <a:avLst>
              <a:gd name="adj" fmla="val 163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6" name="Chevron 35">
            <a:extLst>
              <a:ext uri="{FF2B5EF4-FFF2-40B4-BE49-F238E27FC236}">
                <a16:creationId xmlns:a16="http://schemas.microsoft.com/office/drawing/2014/main" id="{B39E3884-41AA-4145-8501-03B4188A6B06}"/>
              </a:ext>
            </a:extLst>
          </p:cNvPr>
          <p:cNvSpPr/>
          <p:nvPr/>
        </p:nvSpPr>
        <p:spPr>
          <a:xfrm>
            <a:off x="9125005" y="2122829"/>
            <a:ext cx="2304995" cy="1213852"/>
          </a:xfrm>
          <a:prstGeom prst="chevron">
            <a:avLst>
              <a:gd name="adj" fmla="val 1639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7" name="TextBox 46">
            <a:extLst>
              <a:ext uri="{FF2B5EF4-FFF2-40B4-BE49-F238E27FC236}">
                <a16:creationId xmlns:a16="http://schemas.microsoft.com/office/drawing/2014/main" id="{185BBC9A-CB5F-5240-827B-D338FDA3AC80}"/>
              </a:ext>
            </a:extLst>
          </p:cNvPr>
          <p:cNvSpPr txBox="1"/>
          <p:nvPr/>
        </p:nvSpPr>
        <p:spPr>
          <a:xfrm>
            <a:off x="1047084" y="2560477"/>
            <a:ext cx="114486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ACTIVITY</a:t>
            </a:r>
          </a:p>
        </p:txBody>
      </p:sp>
      <p:sp>
        <p:nvSpPr>
          <p:cNvPr id="58" name="Subtitle 2">
            <a:extLst>
              <a:ext uri="{FF2B5EF4-FFF2-40B4-BE49-F238E27FC236}">
                <a16:creationId xmlns:a16="http://schemas.microsoft.com/office/drawing/2014/main" id="{652CE47A-33F1-764E-A684-D03482F509F1}"/>
              </a:ext>
            </a:extLst>
          </p:cNvPr>
          <p:cNvSpPr txBox="1">
            <a:spLocks/>
          </p:cNvSpPr>
          <p:nvPr/>
        </p:nvSpPr>
        <p:spPr>
          <a:xfrm>
            <a:off x="4999995" y="2257477"/>
            <a:ext cx="1799435"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59" name="Subtitle 2">
            <a:extLst>
              <a:ext uri="{FF2B5EF4-FFF2-40B4-BE49-F238E27FC236}">
                <a16:creationId xmlns:a16="http://schemas.microsoft.com/office/drawing/2014/main" id="{A8BE1CDC-12BA-CA41-925A-3E9F3273D62D}"/>
              </a:ext>
            </a:extLst>
          </p:cNvPr>
          <p:cNvSpPr txBox="1">
            <a:spLocks/>
          </p:cNvSpPr>
          <p:nvPr/>
        </p:nvSpPr>
        <p:spPr>
          <a:xfrm>
            <a:off x="7188890" y="2257477"/>
            <a:ext cx="1799435"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60" name="Subtitle 2">
            <a:extLst>
              <a:ext uri="{FF2B5EF4-FFF2-40B4-BE49-F238E27FC236}">
                <a16:creationId xmlns:a16="http://schemas.microsoft.com/office/drawing/2014/main" id="{94392B7C-EBE6-0F44-9BA2-5BB676D79156}"/>
              </a:ext>
            </a:extLst>
          </p:cNvPr>
          <p:cNvSpPr txBox="1">
            <a:spLocks/>
          </p:cNvSpPr>
          <p:nvPr/>
        </p:nvSpPr>
        <p:spPr>
          <a:xfrm>
            <a:off x="9377784" y="2257477"/>
            <a:ext cx="1799435"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61" name="Subtitle 2">
            <a:extLst>
              <a:ext uri="{FF2B5EF4-FFF2-40B4-BE49-F238E27FC236}">
                <a16:creationId xmlns:a16="http://schemas.microsoft.com/office/drawing/2014/main" id="{F4E27065-8059-D44E-AEE1-9C901A668C68}"/>
              </a:ext>
            </a:extLst>
          </p:cNvPr>
          <p:cNvSpPr txBox="1">
            <a:spLocks/>
          </p:cNvSpPr>
          <p:nvPr/>
        </p:nvSpPr>
        <p:spPr>
          <a:xfrm>
            <a:off x="2706748" y="2257477"/>
            <a:ext cx="1799435"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14" name="Rectangle 13">
            <a:extLst>
              <a:ext uri="{FF2B5EF4-FFF2-40B4-BE49-F238E27FC236}">
                <a16:creationId xmlns:a16="http://schemas.microsoft.com/office/drawing/2014/main" id="{6CC0F320-41F3-2144-8648-6A0364876447}"/>
              </a:ext>
            </a:extLst>
          </p:cNvPr>
          <p:cNvSpPr/>
          <p:nvPr/>
        </p:nvSpPr>
        <p:spPr>
          <a:xfrm>
            <a:off x="2558321" y="3386893"/>
            <a:ext cx="2096290" cy="135916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5" name="Rectangle 14">
            <a:extLst>
              <a:ext uri="{FF2B5EF4-FFF2-40B4-BE49-F238E27FC236}">
                <a16:creationId xmlns:a16="http://schemas.microsoft.com/office/drawing/2014/main" id="{273631BB-79C2-A64D-B98E-4DEB5E01B40F}"/>
              </a:ext>
            </a:extLst>
          </p:cNvPr>
          <p:cNvSpPr/>
          <p:nvPr/>
        </p:nvSpPr>
        <p:spPr>
          <a:xfrm>
            <a:off x="4747216" y="3386893"/>
            <a:ext cx="2096290" cy="135916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6" name="Rectangle 15">
            <a:extLst>
              <a:ext uri="{FF2B5EF4-FFF2-40B4-BE49-F238E27FC236}">
                <a16:creationId xmlns:a16="http://schemas.microsoft.com/office/drawing/2014/main" id="{CBC5AB26-4836-A54F-8677-913BEE1C859A}"/>
              </a:ext>
            </a:extLst>
          </p:cNvPr>
          <p:cNvSpPr/>
          <p:nvPr/>
        </p:nvSpPr>
        <p:spPr>
          <a:xfrm>
            <a:off x="6936110" y="3386893"/>
            <a:ext cx="2096291" cy="135916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7" name="Rectangle 16">
            <a:extLst>
              <a:ext uri="{FF2B5EF4-FFF2-40B4-BE49-F238E27FC236}">
                <a16:creationId xmlns:a16="http://schemas.microsoft.com/office/drawing/2014/main" id="{EAC98968-9FA4-3A4B-8E94-A4913033CE6B}"/>
              </a:ext>
            </a:extLst>
          </p:cNvPr>
          <p:cNvSpPr/>
          <p:nvPr/>
        </p:nvSpPr>
        <p:spPr>
          <a:xfrm>
            <a:off x="9125004" y="3386893"/>
            <a:ext cx="2304997" cy="135916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8" name="Rectangle 17">
            <a:extLst>
              <a:ext uri="{FF2B5EF4-FFF2-40B4-BE49-F238E27FC236}">
                <a16:creationId xmlns:a16="http://schemas.microsoft.com/office/drawing/2014/main" id="{723BEDC9-DFD2-5941-A15C-6AD87B30384D}"/>
              </a:ext>
            </a:extLst>
          </p:cNvPr>
          <p:cNvSpPr/>
          <p:nvPr/>
        </p:nvSpPr>
        <p:spPr>
          <a:xfrm>
            <a:off x="762000" y="3386893"/>
            <a:ext cx="1715032" cy="135916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8" name="TextBox 47">
            <a:extLst>
              <a:ext uri="{FF2B5EF4-FFF2-40B4-BE49-F238E27FC236}">
                <a16:creationId xmlns:a16="http://schemas.microsoft.com/office/drawing/2014/main" id="{F8F321E5-4734-F849-9F4D-2DA06BD52539}"/>
              </a:ext>
            </a:extLst>
          </p:cNvPr>
          <p:cNvSpPr txBox="1"/>
          <p:nvPr/>
        </p:nvSpPr>
        <p:spPr>
          <a:xfrm>
            <a:off x="845908" y="3897199"/>
            <a:ext cx="1547219"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TOUCHPOINT</a:t>
            </a:r>
          </a:p>
        </p:txBody>
      </p:sp>
      <p:sp>
        <p:nvSpPr>
          <p:cNvPr id="63" name="Subtitle 2">
            <a:extLst>
              <a:ext uri="{FF2B5EF4-FFF2-40B4-BE49-F238E27FC236}">
                <a16:creationId xmlns:a16="http://schemas.microsoft.com/office/drawing/2014/main" id="{FC2F550A-99F5-8F40-A6AC-1301D50F0960}"/>
              </a:ext>
            </a:extLst>
          </p:cNvPr>
          <p:cNvSpPr txBox="1">
            <a:spLocks/>
          </p:cNvSpPr>
          <p:nvPr/>
        </p:nvSpPr>
        <p:spPr>
          <a:xfrm>
            <a:off x="2629070" y="3594198"/>
            <a:ext cx="1954792"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65" name="Subtitle 2">
            <a:extLst>
              <a:ext uri="{FF2B5EF4-FFF2-40B4-BE49-F238E27FC236}">
                <a16:creationId xmlns:a16="http://schemas.microsoft.com/office/drawing/2014/main" id="{B36BE734-20DD-654D-8C96-ADEDC19E93DA}"/>
              </a:ext>
            </a:extLst>
          </p:cNvPr>
          <p:cNvSpPr txBox="1">
            <a:spLocks/>
          </p:cNvSpPr>
          <p:nvPr/>
        </p:nvSpPr>
        <p:spPr>
          <a:xfrm>
            <a:off x="4817964" y="3594198"/>
            <a:ext cx="1954792"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66" name="Subtitle 2">
            <a:extLst>
              <a:ext uri="{FF2B5EF4-FFF2-40B4-BE49-F238E27FC236}">
                <a16:creationId xmlns:a16="http://schemas.microsoft.com/office/drawing/2014/main" id="{90831B51-70A3-6C4E-9725-A64770811F0D}"/>
              </a:ext>
            </a:extLst>
          </p:cNvPr>
          <p:cNvSpPr txBox="1">
            <a:spLocks/>
          </p:cNvSpPr>
          <p:nvPr/>
        </p:nvSpPr>
        <p:spPr>
          <a:xfrm>
            <a:off x="7006859" y="3594198"/>
            <a:ext cx="1954792"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a:t>
            </a:r>
          </a:p>
        </p:txBody>
      </p:sp>
      <p:sp>
        <p:nvSpPr>
          <p:cNvPr id="67" name="Subtitle 2">
            <a:extLst>
              <a:ext uri="{FF2B5EF4-FFF2-40B4-BE49-F238E27FC236}">
                <a16:creationId xmlns:a16="http://schemas.microsoft.com/office/drawing/2014/main" id="{0A4DF6E6-E872-D848-A578-30F9B4BD20D3}"/>
              </a:ext>
            </a:extLst>
          </p:cNvPr>
          <p:cNvSpPr txBox="1">
            <a:spLocks/>
          </p:cNvSpPr>
          <p:nvPr/>
        </p:nvSpPr>
        <p:spPr>
          <a:xfrm>
            <a:off x="9168983" y="3594198"/>
            <a:ext cx="2217039" cy="94455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go above beyond traditional marketing by promoting.</a:t>
            </a:r>
          </a:p>
        </p:txBody>
      </p:sp>
      <p:sp>
        <p:nvSpPr>
          <p:cNvPr id="38" name="Rectangle 37">
            <a:extLst>
              <a:ext uri="{FF2B5EF4-FFF2-40B4-BE49-F238E27FC236}">
                <a16:creationId xmlns:a16="http://schemas.microsoft.com/office/drawing/2014/main" id="{C336143B-D1DA-0144-884F-032481B42E6E}"/>
              </a:ext>
            </a:extLst>
          </p:cNvPr>
          <p:cNvSpPr/>
          <p:nvPr/>
        </p:nvSpPr>
        <p:spPr>
          <a:xfrm>
            <a:off x="9125004" y="4796274"/>
            <a:ext cx="2304997" cy="81142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9" name="Rectangle 38">
            <a:extLst>
              <a:ext uri="{FF2B5EF4-FFF2-40B4-BE49-F238E27FC236}">
                <a16:creationId xmlns:a16="http://schemas.microsoft.com/office/drawing/2014/main" id="{D231FBAC-19DD-0E42-9265-E3E1B6E17449}"/>
              </a:ext>
            </a:extLst>
          </p:cNvPr>
          <p:cNvSpPr/>
          <p:nvPr/>
        </p:nvSpPr>
        <p:spPr>
          <a:xfrm>
            <a:off x="6936110" y="4796274"/>
            <a:ext cx="2096291" cy="81142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0" name="Rectangle 39">
            <a:extLst>
              <a:ext uri="{FF2B5EF4-FFF2-40B4-BE49-F238E27FC236}">
                <a16:creationId xmlns:a16="http://schemas.microsoft.com/office/drawing/2014/main" id="{96CC1BF5-7F90-8E4E-BE55-657BD8E0A403}"/>
              </a:ext>
            </a:extLst>
          </p:cNvPr>
          <p:cNvSpPr/>
          <p:nvPr/>
        </p:nvSpPr>
        <p:spPr>
          <a:xfrm>
            <a:off x="4747215" y="4796274"/>
            <a:ext cx="2096291" cy="81142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1" name="Rectangle 40">
            <a:extLst>
              <a:ext uri="{FF2B5EF4-FFF2-40B4-BE49-F238E27FC236}">
                <a16:creationId xmlns:a16="http://schemas.microsoft.com/office/drawing/2014/main" id="{100CFD1A-5DDC-534B-86BE-229141C2C779}"/>
              </a:ext>
            </a:extLst>
          </p:cNvPr>
          <p:cNvSpPr/>
          <p:nvPr/>
        </p:nvSpPr>
        <p:spPr>
          <a:xfrm>
            <a:off x="2558321" y="4796274"/>
            <a:ext cx="2096291" cy="81142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8" name="Rectangle 27">
            <a:extLst>
              <a:ext uri="{FF2B5EF4-FFF2-40B4-BE49-F238E27FC236}">
                <a16:creationId xmlns:a16="http://schemas.microsoft.com/office/drawing/2014/main" id="{EF667A78-BFF4-FF43-AE0C-FC4CCC320DF7}"/>
              </a:ext>
            </a:extLst>
          </p:cNvPr>
          <p:cNvSpPr/>
          <p:nvPr/>
        </p:nvSpPr>
        <p:spPr>
          <a:xfrm>
            <a:off x="762000" y="4796273"/>
            <a:ext cx="1715032" cy="81525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9" name="TextBox 48">
            <a:extLst>
              <a:ext uri="{FF2B5EF4-FFF2-40B4-BE49-F238E27FC236}">
                <a16:creationId xmlns:a16="http://schemas.microsoft.com/office/drawing/2014/main" id="{FE1DCCC6-A130-5A43-9942-A673C305413F}"/>
              </a:ext>
            </a:extLst>
          </p:cNvPr>
          <p:cNvSpPr txBox="1"/>
          <p:nvPr/>
        </p:nvSpPr>
        <p:spPr>
          <a:xfrm>
            <a:off x="915638" y="5032708"/>
            <a:ext cx="140775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EXPERIENCE</a:t>
            </a:r>
          </a:p>
        </p:txBody>
      </p:sp>
      <p:sp>
        <p:nvSpPr>
          <p:cNvPr id="68" name="Subtitle 2">
            <a:extLst>
              <a:ext uri="{FF2B5EF4-FFF2-40B4-BE49-F238E27FC236}">
                <a16:creationId xmlns:a16="http://schemas.microsoft.com/office/drawing/2014/main" id="{87C2E3F5-CF29-CE4F-B42C-08E7415063AD}"/>
              </a:ext>
            </a:extLst>
          </p:cNvPr>
          <p:cNvSpPr txBox="1">
            <a:spLocks/>
          </p:cNvSpPr>
          <p:nvPr/>
        </p:nvSpPr>
        <p:spPr>
          <a:xfrm>
            <a:off x="2629070" y="4845123"/>
            <a:ext cx="195479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above.</a:t>
            </a:r>
          </a:p>
        </p:txBody>
      </p:sp>
      <p:sp>
        <p:nvSpPr>
          <p:cNvPr id="69" name="Subtitle 2">
            <a:extLst>
              <a:ext uri="{FF2B5EF4-FFF2-40B4-BE49-F238E27FC236}">
                <a16:creationId xmlns:a16="http://schemas.microsoft.com/office/drawing/2014/main" id="{F1B647AB-04CA-4B4B-AF54-5C3F31D2C5B9}"/>
              </a:ext>
            </a:extLst>
          </p:cNvPr>
          <p:cNvSpPr txBox="1">
            <a:spLocks/>
          </p:cNvSpPr>
          <p:nvPr/>
        </p:nvSpPr>
        <p:spPr>
          <a:xfrm>
            <a:off x="4817964" y="4845123"/>
            <a:ext cx="195479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above.</a:t>
            </a:r>
          </a:p>
        </p:txBody>
      </p:sp>
      <p:sp>
        <p:nvSpPr>
          <p:cNvPr id="70" name="Subtitle 2">
            <a:extLst>
              <a:ext uri="{FF2B5EF4-FFF2-40B4-BE49-F238E27FC236}">
                <a16:creationId xmlns:a16="http://schemas.microsoft.com/office/drawing/2014/main" id="{5C0C3154-AA31-DC4B-B6F9-6976FCA6DE6A}"/>
              </a:ext>
            </a:extLst>
          </p:cNvPr>
          <p:cNvSpPr txBox="1">
            <a:spLocks/>
          </p:cNvSpPr>
          <p:nvPr/>
        </p:nvSpPr>
        <p:spPr>
          <a:xfrm>
            <a:off x="7006859" y="4845123"/>
            <a:ext cx="195479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above.</a:t>
            </a:r>
          </a:p>
        </p:txBody>
      </p:sp>
      <p:sp>
        <p:nvSpPr>
          <p:cNvPr id="71" name="Subtitle 2">
            <a:extLst>
              <a:ext uri="{FF2B5EF4-FFF2-40B4-BE49-F238E27FC236}">
                <a16:creationId xmlns:a16="http://schemas.microsoft.com/office/drawing/2014/main" id="{5FE5450D-B879-594C-9C4B-67CEF9586F84}"/>
              </a:ext>
            </a:extLst>
          </p:cNvPr>
          <p:cNvSpPr txBox="1">
            <a:spLocks/>
          </p:cNvSpPr>
          <p:nvPr/>
        </p:nvSpPr>
        <p:spPr>
          <a:xfrm>
            <a:off x="9226158" y="4845123"/>
            <a:ext cx="2102688"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above and beyond.</a:t>
            </a:r>
          </a:p>
        </p:txBody>
      </p:sp>
      <p:sp>
        <p:nvSpPr>
          <p:cNvPr id="42" name="Rectangle 41">
            <a:extLst>
              <a:ext uri="{FF2B5EF4-FFF2-40B4-BE49-F238E27FC236}">
                <a16:creationId xmlns:a16="http://schemas.microsoft.com/office/drawing/2014/main" id="{137269DD-1589-D74C-A358-6C2DD393ACD3}"/>
              </a:ext>
            </a:extLst>
          </p:cNvPr>
          <p:cNvSpPr/>
          <p:nvPr/>
        </p:nvSpPr>
        <p:spPr>
          <a:xfrm>
            <a:off x="9125004" y="5661742"/>
            <a:ext cx="2304997" cy="81142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3" name="Rectangle 42">
            <a:extLst>
              <a:ext uri="{FF2B5EF4-FFF2-40B4-BE49-F238E27FC236}">
                <a16:creationId xmlns:a16="http://schemas.microsoft.com/office/drawing/2014/main" id="{25A00486-D3FA-EA4E-8C85-5613591DC9C5}"/>
              </a:ext>
            </a:extLst>
          </p:cNvPr>
          <p:cNvSpPr/>
          <p:nvPr/>
        </p:nvSpPr>
        <p:spPr>
          <a:xfrm>
            <a:off x="6936110" y="5661742"/>
            <a:ext cx="2096291" cy="81142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4" name="Rectangle 43">
            <a:extLst>
              <a:ext uri="{FF2B5EF4-FFF2-40B4-BE49-F238E27FC236}">
                <a16:creationId xmlns:a16="http://schemas.microsoft.com/office/drawing/2014/main" id="{D74AA7C8-E56F-1344-AE3C-70D4202D3BC2}"/>
              </a:ext>
            </a:extLst>
          </p:cNvPr>
          <p:cNvSpPr/>
          <p:nvPr/>
        </p:nvSpPr>
        <p:spPr>
          <a:xfrm>
            <a:off x="4747215" y="5661742"/>
            <a:ext cx="2096291" cy="81142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5" name="Rectangle 44">
            <a:extLst>
              <a:ext uri="{FF2B5EF4-FFF2-40B4-BE49-F238E27FC236}">
                <a16:creationId xmlns:a16="http://schemas.microsoft.com/office/drawing/2014/main" id="{31AD996B-8D1C-9841-9285-5197F4448CC6}"/>
              </a:ext>
            </a:extLst>
          </p:cNvPr>
          <p:cNvSpPr/>
          <p:nvPr/>
        </p:nvSpPr>
        <p:spPr>
          <a:xfrm>
            <a:off x="2558321" y="5661742"/>
            <a:ext cx="2096291" cy="81142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3" name="Rectangle 22">
            <a:extLst>
              <a:ext uri="{FF2B5EF4-FFF2-40B4-BE49-F238E27FC236}">
                <a16:creationId xmlns:a16="http://schemas.microsoft.com/office/drawing/2014/main" id="{77A8A4C2-38E2-8F46-B2D4-1AFE103A8F97}"/>
              </a:ext>
            </a:extLst>
          </p:cNvPr>
          <p:cNvSpPr/>
          <p:nvPr/>
        </p:nvSpPr>
        <p:spPr>
          <a:xfrm>
            <a:off x="762000" y="5661742"/>
            <a:ext cx="1715032" cy="81525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50" name="TextBox 49">
            <a:extLst>
              <a:ext uri="{FF2B5EF4-FFF2-40B4-BE49-F238E27FC236}">
                <a16:creationId xmlns:a16="http://schemas.microsoft.com/office/drawing/2014/main" id="{9F035015-B713-FF4C-B04D-F3C233C1D5C2}"/>
              </a:ext>
            </a:extLst>
          </p:cNvPr>
          <p:cNvSpPr txBox="1"/>
          <p:nvPr/>
        </p:nvSpPr>
        <p:spPr>
          <a:xfrm>
            <a:off x="800222" y="5898176"/>
            <a:ext cx="163859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OPPORTUNITY</a:t>
            </a:r>
          </a:p>
        </p:txBody>
      </p:sp>
      <p:sp>
        <p:nvSpPr>
          <p:cNvPr id="72" name="Subtitle 2">
            <a:extLst>
              <a:ext uri="{FF2B5EF4-FFF2-40B4-BE49-F238E27FC236}">
                <a16:creationId xmlns:a16="http://schemas.microsoft.com/office/drawing/2014/main" id="{51A1CAD9-9796-D743-BC3D-66696C6CE0A5}"/>
              </a:ext>
            </a:extLst>
          </p:cNvPr>
          <p:cNvSpPr txBox="1">
            <a:spLocks/>
          </p:cNvSpPr>
          <p:nvPr/>
        </p:nvSpPr>
        <p:spPr>
          <a:xfrm>
            <a:off x="2629070" y="5710592"/>
            <a:ext cx="195479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above.</a:t>
            </a:r>
          </a:p>
        </p:txBody>
      </p:sp>
      <p:sp>
        <p:nvSpPr>
          <p:cNvPr id="73" name="Subtitle 2">
            <a:extLst>
              <a:ext uri="{FF2B5EF4-FFF2-40B4-BE49-F238E27FC236}">
                <a16:creationId xmlns:a16="http://schemas.microsoft.com/office/drawing/2014/main" id="{4807288F-F5F3-8E45-AD1F-1BB65373CCB5}"/>
              </a:ext>
            </a:extLst>
          </p:cNvPr>
          <p:cNvSpPr txBox="1">
            <a:spLocks/>
          </p:cNvSpPr>
          <p:nvPr/>
        </p:nvSpPr>
        <p:spPr>
          <a:xfrm>
            <a:off x="4817964" y="5710592"/>
            <a:ext cx="195479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above.</a:t>
            </a:r>
          </a:p>
        </p:txBody>
      </p:sp>
      <p:sp>
        <p:nvSpPr>
          <p:cNvPr id="74" name="Subtitle 2">
            <a:extLst>
              <a:ext uri="{FF2B5EF4-FFF2-40B4-BE49-F238E27FC236}">
                <a16:creationId xmlns:a16="http://schemas.microsoft.com/office/drawing/2014/main" id="{EB75F9DA-B847-D243-A1B4-4FEFC547199A}"/>
              </a:ext>
            </a:extLst>
          </p:cNvPr>
          <p:cNvSpPr txBox="1">
            <a:spLocks/>
          </p:cNvSpPr>
          <p:nvPr/>
        </p:nvSpPr>
        <p:spPr>
          <a:xfrm>
            <a:off x="7006859" y="5710592"/>
            <a:ext cx="195479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above.</a:t>
            </a:r>
          </a:p>
        </p:txBody>
      </p:sp>
      <p:sp>
        <p:nvSpPr>
          <p:cNvPr id="75" name="Subtitle 2">
            <a:extLst>
              <a:ext uri="{FF2B5EF4-FFF2-40B4-BE49-F238E27FC236}">
                <a16:creationId xmlns:a16="http://schemas.microsoft.com/office/drawing/2014/main" id="{7C78B918-92CE-B444-85F2-CA0C4BB467C0}"/>
              </a:ext>
            </a:extLst>
          </p:cNvPr>
          <p:cNvSpPr txBox="1">
            <a:spLocks/>
          </p:cNvSpPr>
          <p:nvPr/>
        </p:nvSpPr>
        <p:spPr>
          <a:xfrm>
            <a:off x="9226158" y="5710592"/>
            <a:ext cx="2102688"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 to above and beyond.</a:t>
            </a:r>
          </a:p>
        </p:txBody>
      </p:sp>
      <p:sp>
        <p:nvSpPr>
          <p:cNvPr id="81" name="TextBox 80">
            <a:extLst>
              <a:ext uri="{FF2B5EF4-FFF2-40B4-BE49-F238E27FC236}">
                <a16:creationId xmlns:a16="http://schemas.microsoft.com/office/drawing/2014/main" id="{4EB0B112-BA55-B448-927B-00BFD739B816}"/>
              </a:ext>
            </a:extLst>
          </p:cNvPr>
          <p:cNvSpPr txBox="1"/>
          <p:nvPr/>
        </p:nvSpPr>
        <p:spPr>
          <a:xfrm>
            <a:off x="747482" y="1106381"/>
            <a:ext cx="1928733"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PRODUCT NAME: </a:t>
            </a:r>
          </a:p>
        </p:txBody>
      </p:sp>
    </p:spTree>
    <p:extLst>
      <p:ext uri="{BB962C8B-B14F-4D97-AF65-F5344CB8AC3E}">
        <p14:creationId xmlns:p14="http://schemas.microsoft.com/office/powerpoint/2010/main" val="1722998341"/>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F8783A26-2B27-B44D-BE23-5C5994A46E31}"/>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3" name="TextBox 2">
            <a:extLst>
              <a:ext uri="{FF2B5EF4-FFF2-40B4-BE49-F238E27FC236}">
                <a16:creationId xmlns:a16="http://schemas.microsoft.com/office/drawing/2014/main" id="{102DE0F7-4EA4-824E-B417-8F9765C2F01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TextBox 3">
            <a:extLst>
              <a:ext uri="{FF2B5EF4-FFF2-40B4-BE49-F238E27FC236}">
                <a16:creationId xmlns:a16="http://schemas.microsoft.com/office/drawing/2014/main" id="{EF8AA191-CB9C-6F41-B523-3E39745D7957}"/>
              </a:ext>
            </a:extLst>
          </p:cNvPr>
          <p:cNvSpPr txBox="1"/>
          <p:nvPr/>
        </p:nvSpPr>
        <p:spPr>
          <a:xfrm rot="16200000">
            <a:off x="487727" y="1334971"/>
            <a:ext cx="779381"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STAGES</a:t>
            </a:r>
          </a:p>
        </p:txBody>
      </p:sp>
      <p:sp>
        <p:nvSpPr>
          <p:cNvPr id="5" name="TextBox 4">
            <a:extLst>
              <a:ext uri="{FF2B5EF4-FFF2-40B4-BE49-F238E27FC236}">
                <a16:creationId xmlns:a16="http://schemas.microsoft.com/office/drawing/2014/main" id="{52BDD988-FC63-264E-A5AF-203BD80634D9}"/>
              </a:ext>
            </a:extLst>
          </p:cNvPr>
          <p:cNvSpPr txBox="1"/>
          <p:nvPr/>
        </p:nvSpPr>
        <p:spPr>
          <a:xfrm rot="16200000">
            <a:off x="410784" y="3782283"/>
            <a:ext cx="933269"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THINKING</a:t>
            </a:r>
          </a:p>
        </p:txBody>
      </p:sp>
      <p:sp>
        <p:nvSpPr>
          <p:cNvPr id="6" name="TextBox 5">
            <a:extLst>
              <a:ext uri="{FF2B5EF4-FFF2-40B4-BE49-F238E27FC236}">
                <a16:creationId xmlns:a16="http://schemas.microsoft.com/office/drawing/2014/main" id="{EAC6A70C-D666-9742-AD2A-4D12C196D704}"/>
              </a:ext>
            </a:extLst>
          </p:cNvPr>
          <p:cNvSpPr txBox="1"/>
          <p:nvPr/>
        </p:nvSpPr>
        <p:spPr>
          <a:xfrm rot="16200000">
            <a:off x="483722" y="4795103"/>
            <a:ext cx="787395"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FEELING</a:t>
            </a:r>
          </a:p>
        </p:txBody>
      </p:sp>
      <p:sp>
        <p:nvSpPr>
          <p:cNvPr id="7" name="TextBox 6">
            <a:extLst>
              <a:ext uri="{FF2B5EF4-FFF2-40B4-BE49-F238E27FC236}">
                <a16:creationId xmlns:a16="http://schemas.microsoft.com/office/drawing/2014/main" id="{DE8BE13F-9F01-5F4C-9926-1B873BD775E2}"/>
              </a:ext>
            </a:extLst>
          </p:cNvPr>
          <p:cNvSpPr txBox="1"/>
          <p:nvPr/>
        </p:nvSpPr>
        <p:spPr>
          <a:xfrm rot="16200000">
            <a:off x="240868" y="5810274"/>
            <a:ext cx="1273105"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OPPORTUNITY</a:t>
            </a:r>
          </a:p>
        </p:txBody>
      </p:sp>
      <p:sp>
        <p:nvSpPr>
          <p:cNvPr id="8" name="TextBox 7">
            <a:extLst>
              <a:ext uri="{FF2B5EF4-FFF2-40B4-BE49-F238E27FC236}">
                <a16:creationId xmlns:a16="http://schemas.microsoft.com/office/drawing/2014/main" id="{A2DBE643-C489-054D-9BDD-FF9982F76ED4}"/>
              </a:ext>
            </a:extLst>
          </p:cNvPr>
          <p:cNvSpPr txBox="1"/>
          <p:nvPr/>
        </p:nvSpPr>
        <p:spPr>
          <a:xfrm rot="16200000">
            <a:off x="228846" y="2480877"/>
            <a:ext cx="1297150"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TOUCHPOINTS</a:t>
            </a:r>
          </a:p>
        </p:txBody>
      </p:sp>
      <p:sp>
        <p:nvSpPr>
          <p:cNvPr id="10" name="Pentagon 9">
            <a:extLst>
              <a:ext uri="{FF2B5EF4-FFF2-40B4-BE49-F238E27FC236}">
                <a16:creationId xmlns:a16="http://schemas.microsoft.com/office/drawing/2014/main" id="{5A25A630-2675-104E-995F-AFF9437A5702}"/>
              </a:ext>
            </a:extLst>
          </p:cNvPr>
          <p:cNvSpPr/>
          <p:nvPr/>
        </p:nvSpPr>
        <p:spPr>
          <a:xfrm>
            <a:off x="1117873" y="1130346"/>
            <a:ext cx="2149023" cy="686246"/>
          </a:xfrm>
          <a:prstGeom prst="homePlate">
            <a:avLst>
              <a:gd name="adj" fmla="val 3377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1" name="Chevron 10">
            <a:extLst>
              <a:ext uri="{FF2B5EF4-FFF2-40B4-BE49-F238E27FC236}">
                <a16:creationId xmlns:a16="http://schemas.microsoft.com/office/drawing/2014/main" id="{CEF7CF2A-23A0-FE41-8950-3E53D2F15B12}"/>
              </a:ext>
            </a:extLst>
          </p:cNvPr>
          <p:cNvSpPr/>
          <p:nvPr/>
        </p:nvSpPr>
        <p:spPr>
          <a:xfrm>
            <a:off x="3158651" y="1130346"/>
            <a:ext cx="2149023" cy="686246"/>
          </a:xfrm>
          <a:prstGeom prst="chevron">
            <a:avLst>
              <a:gd name="adj" fmla="val 3406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2" name="TextBox 11">
            <a:extLst>
              <a:ext uri="{FF2B5EF4-FFF2-40B4-BE49-F238E27FC236}">
                <a16:creationId xmlns:a16="http://schemas.microsoft.com/office/drawing/2014/main" id="{1DB3F9E1-003E-4040-891D-D097584602CB}"/>
              </a:ext>
            </a:extLst>
          </p:cNvPr>
          <p:cNvSpPr txBox="1"/>
          <p:nvPr/>
        </p:nvSpPr>
        <p:spPr>
          <a:xfrm>
            <a:off x="1521861" y="1334970"/>
            <a:ext cx="114646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AWARENESS</a:t>
            </a:r>
          </a:p>
        </p:txBody>
      </p:sp>
      <p:sp>
        <p:nvSpPr>
          <p:cNvPr id="13" name="TextBox 12">
            <a:extLst>
              <a:ext uri="{FF2B5EF4-FFF2-40B4-BE49-F238E27FC236}">
                <a16:creationId xmlns:a16="http://schemas.microsoft.com/office/drawing/2014/main" id="{EBEA88D3-C550-D647-94C2-C7A7391C8D3B}"/>
              </a:ext>
            </a:extLst>
          </p:cNvPr>
          <p:cNvSpPr txBox="1"/>
          <p:nvPr/>
        </p:nvSpPr>
        <p:spPr>
          <a:xfrm>
            <a:off x="3503637" y="1334970"/>
            <a:ext cx="145905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CONSIDERATION</a:t>
            </a:r>
          </a:p>
        </p:txBody>
      </p:sp>
      <p:sp>
        <p:nvSpPr>
          <p:cNvPr id="15" name="Chevron 14">
            <a:extLst>
              <a:ext uri="{FF2B5EF4-FFF2-40B4-BE49-F238E27FC236}">
                <a16:creationId xmlns:a16="http://schemas.microsoft.com/office/drawing/2014/main" id="{6864619E-94BE-584D-8D3E-554C56D7D1D1}"/>
              </a:ext>
            </a:extLst>
          </p:cNvPr>
          <p:cNvSpPr/>
          <p:nvPr/>
        </p:nvSpPr>
        <p:spPr>
          <a:xfrm>
            <a:off x="5199427" y="1130346"/>
            <a:ext cx="2149023" cy="686246"/>
          </a:xfrm>
          <a:prstGeom prst="chevron">
            <a:avLst>
              <a:gd name="adj" fmla="val 3406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6" name="TextBox 15">
            <a:extLst>
              <a:ext uri="{FF2B5EF4-FFF2-40B4-BE49-F238E27FC236}">
                <a16:creationId xmlns:a16="http://schemas.microsoft.com/office/drawing/2014/main" id="{48441F0B-FF22-CA42-A125-2F7CB06A2FA2}"/>
              </a:ext>
            </a:extLst>
          </p:cNvPr>
          <p:cNvSpPr txBox="1"/>
          <p:nvPr/>
        </p:nvSpPr>
        <p:spPr>
          <a:xfrm>
            <a:off x="5672653" y="1334970"/>
            <a:ext cx="1202573"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ACQUISITION</a:t>
            </a:r>
          </a:p>
        </p:txBody>
      </p:sp>
      <p:sp>
        <p:nvSpPr>
          <p:cNvPr id="17" name="Chevron 16">
            <a:extLst>
              <a:ext uri="{FF2B5EF4-FFF2-40B4-BE49-F238E27FC236}">
                <a16:creationId xmlns:a16="http://schemas.microsoft.com/office/drawing/2014/main" id="{FAA8C1BC-5DDD-4344-ABF0-F24C1E06478C}"/>
              </a:ext>
            </a:extLst>
          </p:cNvPr>
          <p:cNvSpPr/>
          <p:nvPr/>
        </p:nvSpPr>
        <p:spPr>
          <a:xfrm>
            <a:off x="7240203" y="1130346"/>
            <a:ext cx="2149023" cy="686246"/>
          </a:xfrm>
          <a:prstGeom prst="chevron">
            <a:avLst>
              <a:gd name="adj" fmla="val 3406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8" name="TextBox 17">
            <a:extLst>
              <a:ext uri="{FF2B5EF4-FFF2-40B4-BE49-F238E27FC236}">
                <a16:creationId xmlns:a16="http://schemas.microsoft.com/office/drawing/2014/main" id="{5AB185D7-FDC6-6E44-B07A-7C2ECD5C71C3}"/>
              </a:ext>
            </a:extLst>
          </p:cNvPr>
          <p:cNvSpPr txBox="1"/>
          <p:nvPr/>
        </p:nvSpPr>
        <p:spPr>
          <a:xfrm>
            <a:off x="7904185" y="1334970"/>
            <a:ext cx="82105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SERVICE</a:t>
            </a:r>
          </a:p>
        </p:txBody>
      </p:sp>
      <p:sp>
        <p:nvSpPr>
          <p:cNvPr id="19" name="Chevron 18">
            <a:extLst>
              <a:ext uri="{FF2B5EF4-FFF2-40B4-BE49-F238E27FC236}">
                <a16:creationId xmlns:a16="http://schemas.microsoft.com/office/drawing/2014/main" id="{DCCCE2D6-B7CA-1043-95C3-8B02E6F4A878}"/>
              </a:ext>
            </a:extLst>
          </p:cNvPr>
          <p:cNvSpPr/>
          <p:nvPr/>
        </p:nvSpPr>
        <p:spPr>
          <a:xfrm>
            <a:off x="9280977" y="1130346"/>
            <a:ext cx="2149023" cy="686246"/>
          </a:xfrm>
          <a:prstGeom prst="chevron">
            <a:avLst>
              <a:gd name="adj" fmla="val 3406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0" name="TextBox 19">
            <a:extLst>
              <a:ext uri="{FF2B5EF4-FFF2-40B4-BE49-F238E27FC236}">
                <a16:creationId xmlns:a16="http://schemas.microsoft.com/office/drawing/2014/main" id="{0F745FF4-D343-A34A-B51F-CC16737F6072}"/>
              </a:ext>
            </a:extLst>
          </p:cNvPr>
          <p:cNvSpPr txBox="1"/>
          <p:nvPr/>
        </p:nvSpPr>
        <p:spPr>
          <a:xfrm>
            <a:off x="9924120" y="1334970"/>
            <a:ext cx="86273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LOYALTY</a:t>
            </a:r>
          </a:p>
        </p:txBody>
      </p:sp>
      <p:sp>
        <p:nvSpPr>
          <p:cNvPr id="21" name="Rectangle 20">
            <a:extLst>
              <a:ext uri="{FF2B5EF4-FFF2-40B4-BE49-F238E27FC236}">
                <a16:creationId xmlns:a16="http://schemas.microsoft.com/office/drawing/2014/main" id="{5D294842-9320-484B-9BB6-1992AAA59E0B}"/>
              </a:ext>
            </a:extLst>
          </p:cNvPr>
          <p:cNvSpPr/>
          <p:nvPr/>
        </p:nvSpPr>
        <p:spPr>
          <a:xfrm>
            <a:off x="1117873" y="2582799"/>
            <a:ext cx="10312127" cy="73152"/>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2" name="Oval 21">
            <a:extLst>
              <a:ext uri="{FF2B5EF4-FFF2-40B4-BE49-F238E27FC236}">
                <a16:creationId xmlns:a16="http://schemas.microsoft.com/office/drawing/2014/main" id="{24C82CE7-8A3F-5342-8EFC-48E27E5B1D32}"/>
              </a:ext>
            </a:extLst>
          </p:cNvPr>
          <p:cNvSpPr/>
          <p:nvPr/>
        </p:nvSpPr>
        <p:spPr>
          <a:xfrm>
            <a:off x="1652588"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24" name="Straight Connector 23">
            <a:extLst>
              <a:ext uri="{FF2B5EF4-FFF2-40B4-BE49-F238E27FC236}">
                <a16:creationId xmlns:a16="http://schemas.microsoft.com/office/drawing/2014/main" id="{964DEDB3-C04B-9C46-9FDB-2FFFB4D1E6EF}"/>
              </a:ext>
            </a:extLst>
          </p:cNvPr>
          <p:cNvCxnSpPr/>
          <p:nvPr/>
        </p:nvCxnSpPr>
        <p:spPr>
          <a:xfrm>
            <a:off x="1744663" y="276225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25" name="Subtitle 2">
            <a:extLst>
              <a:ext uri="{FF2B5EF4-FFF2-40B4-BE49-F238E27FC236}">
                <a16:creationId xmlns:a16="http://schemas.microsoft.com/office/drawing/2014/main" id="{AD0ED73E-E0E6-DA4C-A04B-4B56F32C42BD}"/>
              </a:ext>
            </a:extLst>
          </p:cNvPr>
          <p:cNvSpPr txBox="1">
            <a:spLocks/>
          </p:cNvSpPr>
          <p:nvPr/>
        </p:nvSpPr>
        <p:spPr>
          <a:xfrm>
            <a:off x="1223410" y="2990850"/>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28" name="Oval 27">
            <a:extLst>
              <a:ext uri="{FF2B5EF4-FFF2-40B4-BE49-F238E27FC236}">
                <a16:creationId xmlns:a16="http://schemas.microsoft.com/office/drawing/2014/main" id="{A2E8ED0E-58D4-6C4B-AC44-D9B908077E03}"/>
              </a:ext>
            </a:extLst>
          </p:cNvPr>
          <p:cNvSpPr/>
          <p:nvPr/>
        </p:nvSpPr>
        <p:spPr>
          <a:xfrm>
            <a:off x="2961743"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29" name="Straight Connector 28">
            <a:extLst>
              <a:ext uri="{FF2B5EF4-FFF2-40B4-BE49-F238E27FC236}">
                <a16:creationId xmlns:a16="http://schemas.microsoft.com/office/drawing/2014/main" id="{758157A3-0098-134C-893E-B28BEE12E626}"/>
              </a:ext>
            </a:extLst>
          </p:cNvPr>
          <p:cNvCxnSpPr/>
          <p:nvPr/>
        </p:nvCxnSpPr>
        <p:spPr>
          <a:xfrm>
            <a:off x="3053818" y="276225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30" name="Subtitle 2">
            <a:extLst>
              <a:ext uri="{FF2B5EF4-FFF2-40B4-BE49-F238E27FC236}">
                <a16:creationId xmlns:a16="http://schemas.microsoft.com/office/drawing/2014/main" id="{32E6AE5B-3B5B-7849-A784-037661432D6D}"/>
              </a:ext>
            </a:extLst>
          </p:cNvPr>
          <p:cNvSpPr txBox="1">
            <a:spLocks/>
          </p:cNvSpPr>
          <p:nvPr/>
        </p:nvSpPr>
        <p:spPr>
          <a:xfrm>
            <a:off x="2532565" y="2990850"/>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32" name="Oval 31">
            <a:extLst>
              <a:ext uri="{FF2B5EF4-FFF2-40B4-BE49-F238E27FC236}">
                <a16:creationId xmlns:a16="http://schemas.microsoft.com/office/drawing/2014/main" id="{902C7E31-E71B-3A47-8638-781EE31A6B68}"/>
              </a:ext>
            </a:extLst>
          </p:cNvPr>
          <p:cNvSpPr/>
          <p:nvPr/>
        </p:nvSpPr>
        <p:spPr>
          <a:xfrm>
            <a:off x="4270898"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33" name="Straight Connector 32">
            <a:extLst>
              <a:ext uri="{FF2B5EF4-FFF2-40B4-BE49-F238E27FC236}">
                <a16:creationId xmlns:a16="http://schemas.microsoft.com/office/drawing/2014/main" id="{9A5ACCD9-4BD0-5343-A3BD-F87811DC0147}"/>
              </a:ext>
            </a:extLst>
          </p:cNvPr>
          <p:cNvCxnSpPr/>
          <p:nvPr/>
        </p:nvCxnSpPr>
        <p:spPr>
          <a:xfrm>
            <a:off x="4362973" y="276225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34" name="Subtitle 2">
            <a:extLst>
              <a:ext uri="{FF2B5EF4-FFF2-40B4-BE49-F238E27FC236}">
                <a16:creationId xmlns:a16="http://schemas.microsoft.com/office/drawing/2014/main" id="{90B724AE-2E18-0B4A-8AB8-6B36605D4D14}"/>
              </a:ext>
            </a:extLst>
          </p:cNvPr>
          <p:cNvSpPr txBox="1">
            <a:spLocks/>
          </p:cNvSpPr>
          <p:nvPr/>
        </p:nvSpPr>
        <p:spPr>
          <a:xfrm>
            <a:off x="3841720" y="2990850"/>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36" name="Oval 35">
            <a:extLst>
              <a:ext uri="{FF2B5EF4-FFF2-40B4-BE49-F238E27FC236}">
                <a16:creationId xmlns:a16="http://schemas.microsoft.com/office/drawing/2014/main" id="{F1C1DA4E-11E8-FD4D-B607-539FA7CE9764}"/>
              </a:ext>
            </a:extLst>
          </p:cNvPr>
          <p:cNvSpPr/>
          <p:nvPr/>
        </p:nvSpPr>
        <p:spPr>
          <a:xfrm>
            <a:off x="5580053"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37" name="Straight Connector 36">
            <a:extLst>
              <a:ext uri="{FF2B5EF4-FFF2-40B4-BE49-F238E27FC236}">
                <a16:creationId xmlns:a16="http://schemas.microsoft.com/office/drawing/2014/main" id="{BD87CB9E-D7C9-6645-BC22-3E1777370E3B}"/>
              </a:ext>
            </a:extLst>
          </p:cNvPr>
          <p:cNvCxnSpPr/>
          <p:nvPr/>
        </p:nvCxnSpPr>
        <p:spPr>
          <a:xfrm>
            <a:off x="5672128" y="276225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38" name="Subtitle 2">
            <a:extLst>
              <a:ext uri="{FF2B5EF4-FFF2-40B4-BE49-F238E27FC236}">
                <a16:creationId xmlns:a16="http://schemas.microsoft.com/office/drawing/2014/main" id="{FA2CBD7F-1CC5-A74F-A0D5-3FE895959C59}"/>
              </a:ext>
            </a:extLst>
          </p:cNvPr>
          <p:cNvSpPr txBox="1">
            <a:spLocks/>
          </p:cNvSpPr>
          <p:nvPr/>
        </p:nvSpPr>
        <p:spPr>
          <a:xfrm>
            <a:off x="5150875" y="2990850"/>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40" name="Oval 39">
            <a:extLst>
              <a:ext uri="{FF2B5EF4-FFF2-40B4-BE49-F238E27FC236}">
                <a16:creationId xmlns:a16="http://schemas.microsoft.com/office/drawing/2014/main" id="{977B9F5D-8571-D04C-A56D-95E02CEACE86}"/>
              </a:ext>
            </a:extLst>
          </p:cNvPr>
          <p:cNvSpPr/>
          <p:nvPr/>
        </p:nvSpPr>
        <p:spPr>
          <a:xfrm>
            <a:off x="6889208"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41" name="Straight Connector 40">
            <a:extLst>
              <a:ext uri="{FF2B5EF4-FFF2-40B4-BE49-F238E27FC236}">
                <a16:creationId xmlns:a16="http://schemas.microsoft.com/office/drawing/2014/main" id="{696E4C85-E500-FD43-8937-C821180E336D}"/>
              </a:ext>
            </a:extLst>
          </p:cNvPr>
          <p:cNvCxnSpPr/>
          <p:nvPr/>
        </p:nvCxnSpPr>
        <p:spPr>
          <a:xfrm>
            <a:off x="6981283" y="276225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42" name="Subtitle 2">
            <a:extLst>
              <a:ext uri="{FF2B5EF4-FFF2-40B4-BE49-F238E27FC236}">
                <a16:creationId xmlns:a16="http://schemas.microsoft.com/office/drawing/2014/main" id="{6BC4B23E-0982-E045-8F6A-2743B4256AF4}"/>
              </a:ext>
            </a:extLst>
          </p:cNvPr>
          <p:cNvSpPr txBox="1">
            <a:spLocks/>
          </p:cNvSpPr>
          <p:nvPr/>
        </p:nvSpPr>
        <p:spPr>
          <a:xfrm>
            <a:off x="6460030" y="2990850"/>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44" name="Oval 43">
            <a:extLst>
              <a:ext uri="{FF2B5EF4-FFF2-40B4-BE49-F238E27FC236}">
                <a16:creationId xmlns:a16="http://schemas.microsoft.com/office/drawing/2014/main" id="{247FAEA6-BE13-ED45-A83A-B0086AD6B2A3}"/>
              </a:ext>
            </a:extLst>
          </p:cNvPr>
          <p:cNvSpPr/>
          <p:nvPr/>
        </p:nvSpPr>
        <p:spPr>
          <a:xfrm>
            <a:off x="8198363"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45" name="Straight Connector 44">
            <a:extLst>
              <a:ext uri="{FF2B5EF4-FFF2-40B4-BE49-F238E27FC236}">
                <a16:creationId xmlns:a16="http://schemas.microsoft.com/office/drawing/2014/main" id="{610B5B00-8F55-D042-A53F-DDC20EDD1AD9}"/>
              </a:ext>
            </a:extLst>
          </p:cNvPr>
          <p:cNvCxnSpPr/>
          <p:nvPr/>
        </p:nvCxnSpPr>
        <p:spPr>
          <a:xfrm>
            <a:off x="8290438" y="276225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46" name="Subtitle 2">
            <a:extLst>
              <a:ext uri="{FF2B5EF4-FFF2-40B4-BE49-F238E27FC236}">
                <a16:creationId xmlns:a16="http://schemas.microsoft.com/office/drawing/2014/main" id="{BA7CF3F0-998C-F14B-9FA5-203EBA381FF7}"/>
              </a:ext>
            </a:extLst>
          </p:cNvPr>
          <p:cNvSpPr txBox="1">
            <a:spLocks/>
          </p:cNvSpPr>
          <p:nvPr/>
        </p:nvSpPr>
        <p:spPr>
          <a:xfrm>
            <a:off x="7769185" y="2990850"/>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48" name="Oval 47">
            <a:extLst>
              <a:ext uri="{FF2B5EF4-FFF2-40B4-BE49-F238E27FC236}">
                <a16:creationId xmlns:a16="http://schemas.microsoft.com/office/drawing/2014/main" id="{5F103723-B6B3-EA49-AA50-84879DA9EDDA}"/>
              </a:ext>
            </a:extLst>
          </p:cNvPr>
          <p:cNvSpPr/>
          <p:nvPr/>
        </p:nvSpPr>
        <p:spPr>
          <a:xfrm>
            <a:off x="9507518"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49" name="Straight Connector 48">
            <a:extLst>
              <a:ext uri="{FF2B5EF4-FFF2-40B4-BE49-F238E27FC236}">
                <a16:creationId xmlns:a16="http://schemas.microsoft.com/office/drawing/2014/main" id="{AA800AB2-C8E0-384C-A0A5-82B54F325804}"/>
              </a:ext>
            </a:extLst>
          </p:cNvPr>
          <p:cNvCxnSpPr/>
          <p:nvPr/>
        </p:nvCxnSpPr>
        <p:spPr>
          <a:xfrm>
            <a:off x="9599593" y="276225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50" name="Subtitle 2">
            <a:extLst>
              <a:ext uri="{FF2B5EF4-FFF2-40B4-BE49-F238E27FC236}">
                <a16:creationId xmlns:a16="http://schemas.microsoft.com/office/drawing/2014/main" id="{2B2BF3F9-3BCC-1A46-A50D-88CA880A855D}"/>
              </a:ext>
            </a:extLst>
          </p:cNvPr>
          <p:cNvSpPr txBox="1">
            <a:spLocks/>
          </p:cNvSpPr>
          <p:nvPr/>
        </p:nvSpPr>
        <p:spPr>
          <a:xfrm>
            <a:off x="9078340" y="2990850"/>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52" name="Oval 51">
            <a:extLst>
              <a:ext uri="{FF2B5EF4-FFF2-40B4-BE49-F238E27FC236}">
                <a16:creationId xmlns:a16="http://schemas.microsoft.com/office/drawing/2014/main" id="{4ECC62C4-803B-D041-805C-61319935B6A1}"/>
              </a:ext>
            </a:extLst>
          </p:cNvPr>
          <p:cNvSpPr/>
          <p:nvPr/>
        </p:nvSpPr>
        <p:spPr>
          <a:xfrm>
            <a:off x="10816673"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53" name="Straight Connector 52">
            <a:extLst>
              <a:ext uri="{FF2B5EF4-FFF2-40B4-BE49-F238E27FC236}">
                <a16:creationId xmlns:a16="http://schemas.microsoft.com/office/drawing/2014/main" id="{04CC1CE6-8A26-D34E-A904-1E25FA8D4FEB}"/>
              </a:ext>
            </a:extLst>
          </p:cNvPr>
          <p:cNvCxnSpPr/>
          <p:nvPr/>
        </p:nvCxnSpPr>
        <p:spPr>
          <a:xfrm>
            <a:off x="10908748" y="276225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54" name="Subtitle 2">
            <a:extLst>
              <a:ext uri="{FF2B5EF4-FFF2-40B4-BE49-F238E27FC236}">
                <a16:creationId xmlns:a16="http://schemas.microsoft.com/office/drawing/2014/main" id="{D99A7958-EEA6-FC44-8DE9-72CCAE8FB6B9}"/>
              </a:ext>
            </a:extLst>
          </p:cNvPr>
          <p:cNvSpPr txBox="1">
            <a:spLocks/>
          </p:cNvSpPr>
          <p:nvPr/>
        </p:nvSpPr>
        <p:spPr>
          <a:xfrm>
            <a:off x="10387495" y="2990850"/>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55" name="Oval 54">
            <a:extLst>
              <a:ext uri="{FF2B5EF4-FFF2-40B4-BE49-F238E27FC236}">
                <a16:creationId xmlns:a16="http://schemas.microsoft.com/office/drawing/2014/main" id="{5481D2D0-76AC-EC44-A8D2-2C4BC0E35C63}"/>
              </a:ext>
            </a:extLst>
          </p:cNvPr>
          <p:cNvSpPr/>
          <p:nvPr/>
        </p:nvSpPr>
        <p:spPr>
          <a:xfrm>
            <a:off x="10162095"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6" name="Subtitle 2">
            <a:extLst>
              <a:ext uri="{FF2B5EF4-FFF2-40B4-BE49-F238E27FC236}">
                <a16:creationId xmlns:a16="http://schemas.microsoft.com/office/drawing/2014/main" id="{F9A5D4D3-C8D3-B04D-9C7B-6812A4554EF1}"/>
              </a:ext>
            </a:extLst>
          </p:cNvPr>
          <p:cNvSpPr txBox="1">
            <a:spLocks/>
          </p:cNvSpPr>
          <p:nvPr/>
        </p:nvSpPr>
        <p:spPr>
          <a:xfrm>
            <a:off x="9732917" y="2064885"/>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cxnSp>
        <p:nvCxnSpPr>
          <p:cNvPr id="57" name="Straight Connector 56">
            <a:extLst>
              <a:ext uri="{FF2B5EF4-FFF2-40B4-BE49-F238E27FC236}">
                <a16:creationId xmlns:a16="http://schemas.microsoft.com/office/drawing/2014/main" id="{B4067AC8-B2FC-1443-9B3C-64F24DC49431}"/>
              </a:ext>
            </a:extLst>
          </p:cNvPr>
          <p:cNvCxnSpPr/>
          <p:nvPr/>
        </p:nvCxnSpPr>
        <p:spPr>
          <a:xfrm>
            <a:off x="10254170" y="226060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60" name="Oval 59">
            <a:extLst>
              <a:ext uri="{FF2B5EF4-FFF2-40B4-BE49-F238E27FC236}">
                <a16:creationId xmlns:a16="http://schemas.microsoft.com/office/drawing/2014/main" id="{A7FDD70C-D27B-5A41-BC8B-FEFBCCD9817B}"/>
              </a:ext>
            </a:extLst>
          </p:cNvPr>
          <p:cNvSpPr/>
          <p:nvPr/>
        </p:nvSpPr>
        <p:spPr>
          <a:xfrm>
            <a:off x="8852940"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1" name="Subtitle 2">
            <a:extLst>
              <a:ext uri="{FF2B5EF4-FFF2-40B4-BE49-F238E27FC236}">
                <a16:creationId xmlns:a16="http://schemas.microsoft.com/office/drawing/2014/main" id="{BEBE4F2F-3198-774F-96DB-107FC19AD857}"/>
              </a:ext>
            </a:extLst>
          </p:cNvPr>
          <p:cNvSpPr txBox="1">
            <a:spLocks/>
          </p:cNvSpPr>
          <p:nvPr/>
        </p:nvSpPr>
        <p:spPr>
          <a:xfrm>
            <a:off x="8423762" y="2064885"/>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cxnSp>
        <p:nvCxnSpPr>
          <p:cNvPr id="62" name="Straight Connector 61">
            <a:extLst>
              <a:ext uri="{FF2B5EF4-FFF2-40B4-BE49-F238E27FC236}">
                <a16:creationId xmlns:a16="http://schemas.microsoft.com/office/drawing/2014/main" id="{80450A0B-C745-8144-89F6-CE7270ADD73A}"/>
              </a:ext>
            </a:extLst>
          </p:cNvPr>
          <p:cNvCxnSpPr/>
          <p:nvPr/>
        </p:nvCxnSpPr>
        <p:spPr>
          <a:xfrm>
            <a:off x="8945015" y="226060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64" name="Oval 63">
            <a:extLst>
              <a:ext uri="{FF2B5EF4-FFF2-40B4-BE49-F238E27FC236}">
                <a16:creationId xmlns:a16="http://schemas.microsoft.com/office/drawing/2014/main" id="{0A3B8308-5079-5B40-ADBA-203BF6A8B30B}"/>
              </a:ext>
            </a:extLst>
          </p:cNvPr>
          <p:cNvSpPr/>
          <p:nvPr/>
        </p:nvSpPr>
        <p:spPr>
          <a:xfrm>
            <a:off x="7543785"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5" name="Subtitle 2">
            <a:extLst>
              <a:ext uri="{FF2B5EF4-FFF2-40B4-BE49-F238E27FC236}">
                <a16:creationId xmlns:a16="http://schemas.microsoft.com/office/drawing/2014/main" id="{AEF7A796-1CAD-C24F-99FD-3BB7452EAD3B}"/>
              </a:ext>
            </a:extLst>
          </p:cNvPr>
          <p:cNvSpPr txBox="1">
            <a:spLocks/>
          </p:cNvSpPr>
          <p:nvPr/>
        </p:nvSpPr>
        <p:spPr>
          <a:xfrm>
            <a:off x="7114607" y="2064885"/>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cxnSp>
        <p:nvCxnSpPr>
          <p:cNvPr id="66" name="Straight Connector 65">
            <a:extLst>
              <a:ext uri="{FF2B5EF4-FFF2-40B4-BE49-F238E27FC236}">
                <a16:creationId xmlns:a16="http://schemas.microsoft.com/office/drawing/2014/main" id="{D87F9317-E26A-A243-B7FD-ABB57F8989DA}"/>
              </a:ext>
            </a:extLst>
          </p:cNvPr>
          <p:cNvCxnSpPr/>
          <p:nvPr/>
        </p:nvCxnSpPr>
        <p:spPr>
          <a:xfrm>
            <a:off x="7635860" y="226060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68" name="Oval 67">
            <a:extLst>
              <a:ext uri="{FF2B5EF4-FFF2-40B4-BE49-F238E27FC236}">
                <a16:creationId xmlns:a16="http://schemas.microsoft.com/office/drawing/2014/main" id="{470866D6-2BB2-7647-A537-52D13443CB21}"/>
              </a:ext>
            </a:extLst>
          </p:cNvPr>
          <p:cNvSpPr/>
          <p:nvPr/>
        </p:nvSpPr>
        <p:spPr>
          <a:xfrm>
            <a:off x="6234630"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9" name="Subtitle 2">
            <a:extLst>
              <a:ext uri="{FF2B5EF4-FFF2-40B4-BE49-F238E27FC236}">
                <a16:creationId xmlns:a16="http://schemas.microsoft.com/office/drawing/2014/main" id="{2F287248-E381-2940-B3BB-C88D45DAFD27}"/>
              </a:ext>
            </a:extLst>
          </p:cNvPr>
          <p:cNvSpPr txBox="1">
            <a:spLocks/>
          </p:cNvSpPr>
          <p:nvPr/>
        </p:nvSpPr>
        <p:spPr>
          <a:xfrm>
            <a:off x="5805452" y="2064885"/>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cxnSp>
        <p:nvCxnSpPr>
          <p:cNvPr id="70" name="Straight Connector 69">
            <a:extLst>
              <a:ext uri="{FF2B5EF4-FFF2-40B4-BE49-F238E27FC236}">
                <a16:creationId xmlns:a16="http://schemas.microsoft.com/office/drawing/2014/main" id="{B52ECE59-EEB5-CC42-AF92-459B0B3324CD}"/>
              </a:ext>
            </a:extLst>
          </p:cNvPr>
          <p:cNvCxnSpPr/>
          <p:nvPr/>
        </p:nvCxnSpPr>
        <p:spPr>
          <a:xfrm>
            <a:off x="6326705" y="226060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72" name="Oval 71">
            <a:extLst>
              <a:ext uri="{FF2B5EF4-FFF2-40B4-BE49-F238E27FC236}">
                <a16:creationId xmlns:a16="http://schemas.microsoft.com/office/drawing/2014/main" id="{D873DBD9-929D-8041-A08F-BF1F944E953F}"/>
              </a:ext>
            </a:extLst>
          </p:cNvPr>
          <p:cNvSpPr/>
          <p:nvPr/>
        </p:nvSpPr>
        <p:spPr>
          <a:xfrm>
            <a:off x="4925475"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3" name="Subtitle 2">
            <a:extLst>
              <a:ext uri="{FF2B5EF4-FFF2-40B4-BE49-F238E27FC236}">
                <a16:creationId xmlns:a16="http://schemas.microsoft.com/office/drawing/2014/main" id="{7DE04875-8787-104B-9447-B92DE228A724}"/>
              </a:ext>
            </a:extLst>
          </p:cNvPr>
          <p:cNvSpPr txBox="1">
            <a:spLocks/>
          </p:cNvSpPr>
          <p:nvPr/>
        </p:nvSpPr>
        <p:spPr>
          <a:xfrm>
            <a:off x="4496297" y="2064885"/>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cxnSp>
        <p:nvCxnSpPr>
          <p:cNvPr id="74" name="Straight Connector 73">
            <a:extLst>
              <a:ext uri="{FF2B5EF4-FFF2-40B4-BE49-F238E27FC236}">
                <a16:creationId xmlns:a16="http://schemas.microsoft.com/office/drawing/2014/main" id="{D2FEF04D-DB31-6745-8D6F-2230474F4C4E}"/>
              </a:ext>
            </a:extLst>
          </p:cNvPr>
          <p:cNvCxnSpPr/>
          <p:nvPr/>
        </p:nvCxnSpPr>
        <p:spPr>
          <a:xfrm>
            <a:off x="5017550" y="226060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76" name="Oval 75">
            <a:extLst>
              <a:ext uri="{FF2B5EF4-FFF2-40B4-BE49-F238E27FC236}">
                <a16:creationId xmlns:a16="http://schemas.microsoft.com/office/drawing/2014/main" id="{238C9486-0E20-0842-8148-D3BECA3E046A}"/>
              </a:ext>
            </a:extLst>
          </p:cNvPr>
          <p:cNvSpPr/>
          <p:nvPr/>
        </p:nvSpPr>
        <p:spPr>
          <a:xfrm>
            <a:off x="3616320"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7" name="Subtitle 2">
            <a:extLst>
              <a:ext uri="{FF2B5EF4-FFF2-40B4-BE49-F238E27FC236}">
                <a16:creationId xmlns:a16="http://schemas.microsoft.com/office/drawing/2014/main" id="{84687BAF-CBE1-8142-AB32-B121B24F734E}"/>
              </a:ext>
            </a:extLst>
          </p:cNvPr>
          <p:cNvSpPr txBox="1">
            <a:spLocks/>
          </p:cNvSpPr>
          <p:nvPr/>
        </p:nvSpPr>
        <p:spPr>
          <a:xfrm>
            <a:off x="3187142" y="2064885"/>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cxnSp>
        <p:nvCxnSpPr>
          <p:cNvPr id="78" name="Straight Connector 77">
            <a:extLst>
              <a:ext uri="{FF2B5EF4-FFF2-40B4-BE49-F238E27FC236}">
                <a16:creationId xmlns:a16="http://schemas.microsoft.com/office/drawing/2014/main" id="{01C6EB43-6BB5-324E-9438-014D52359D7A}"/>
              </a:ext>
            </a:extLst>
          </p:cNvPr>
          <p:cNvCxnSpPr/>
          <p:nvPr/>
        </p:nvCxnSpPr>
        <p:spPr>
          <a:xfrm>
            <a:off x="3708395" y="226060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80" name="Oval 79">
            <a:extLst>
              <a:ext uri="{FF2B5EF4-FFF2-40B4-BE49-F238E27FC236}">
                <a16:creationId xmlns:a16="http://schemas.microsoft.com/office/drawing/2014/main" id="{7699A406-2D89-F34E-8D5E-979D63B1173F}"/>
              </a:ext>
            </a:extLst>
          </p:cNvPr>
          <p:cNvSpPr/>
          <p:nvPr/>
        </p:nvSpPr>
        <p:spPr>
          <a:xfrm>
            <a:off x="2307165" y="2527300"/>
            <a:ext cx="184150" cy="18415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1" name="Subtitle 2">
            <a:extLst>
              <a:ext uri="{FF2B5EF4-FFF2-40B4-BE49-F238E27FC236}">
                <a16:creationId xmlns:a16="http://schemas.microsoft.com/office/drawing/2014/main" id="{5AA1DFCF-9350-F243-9793-86B635466156}"/>
              </a:ext>
            </a:extLst>
          </p:cNvPr>
          <p:cNvSpPr txBox="1">
            <a:spLocks/>
          </p:cNvSpPr>
          <p:nvPr/>
        </p:nvSpPr>
        <p:spPr>
          <a:xfrm>
            <a:off x="1877987" y="2064885"/>
            <a:ext cx="1042506" cy="184666"/>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pPr>
            <a:r>
              <a:rPr lang="en-US" sz="9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Touchpoint</a:t>
            </a:r>
          </a:p>
        </p:txBody>
      </p:sp>
      <p:cxnSp>
        <p:nvCxnSpPr>
          <p:cNvPr id="82" name="Straight Connector 81">
            <a:extLst>
              <a:ext uri="{FF2B5EF4-FFF2-40B4-BE49-F238E27FC236}">
                <a16:creationId xmlns:a16="http://schemas.microsoft.com/office/drawing/2014/main" id="{1A095E10-7DEE-5E42-A8A3-6AE07B19C114}"/>
              </a:ext>
            </a:extLst>
          </p:cNvPr>
          <p:cNvCxnSpPr/>
          <p:nvPr/>
        </p:nvCxnSpPr>
        <p:spPr>
          <a:xfrm>
            <a:off x="2399240" y="2260600"/>
            <a:ext cx="0" cy="228600"/>
          </a:xfrm>
          <a:prstGeom prst="line">
            <a:avLst/>
          </a:prstGeom>
          <a:ln w="38100" cap="rnd">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84" name="Subtitle 2">
            <a:extLst>
              <a:ext uri="{FF2B5EF4-FFF2-40B4-BE49-F238E27FC236}">
                <a16:creationId xmlns:a16="http://schemas.microsoft.com/office/drawing/2014/main" id="{CDD65CDE-5716-B54D-8C74-768ACBC15AA2}"/>
              </a:ext>
            </a:extLst>
          </p:cNvPr>
          <p:cNvSpPr txBox="1">
            <a:spLocks/>
          </p:cNvSpPr>
          <p:nvPr/>
        </p:nvSpPr>
        <p:spPr>
          <a:xfrm>
            <a:off x="1117873" y="3563921"/>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85" name="Subtitle 2">
            <a:extLst>
              <a:ext uri="{FF2B5EF4-FFF2-40B4-BE49-F238E27FC236}">
                <a16:creationId xmlns:a16="http://schemas.microsoft.com/office/drawing/2014/main" id="{01F05028-452B-584B-998E-2832DF69F502}"/>
              </a:ext>
            </a:extLst>
          </p:cNvPr>
          <p:cNvSpPr txBox="1">
            <a:spLocks/>
          </p:cNvSpPr>
          <p:nvPr/>
        </p:nvSpPr>
        <p:spPr>
          <a:xfrm>
            <a:off x="3158651" y="3563921"/>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86" name="Subtitle 2">
            <a:extLst>
              <a:ext uri="{FF2B5EF4-FFF2-40B4-BE49-F238E27FC236}">
                <a16:creationId xmlns:a16="http://schemas.microsoft.com/office/drawing/2014/main" id="{0DC9C323-EE1E-F04F-BAD8-A15A6EEFEA17}"/>
              </a:ext>
            </a:extLst>
          </p:cNvPr>
          <p:cNvSpPr txBox="1">
            <a:spLocks/>
          </p:cNvSpPr>
          <p:nvPr/>
        </p:nvSpPr>
        <p:spPr>
          <a:xfrm>
            <a:off x="5199427" y="3563921"/>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87" name="Subtitle 2">
            <a:extLst>
              <a:ext uri="{FF2B5EF4-FFF2-40B4-BE49-F238E27FC236}">
                <a16:creationId xmlns:a16="http://schemas.microsoft.com/office/drawing/2014/main" id="{87BB44CA-1EB2-5A45-89E9-B434669B89D7}"/>
              </a:ext>
            </a:extLst>
          </p:cNvPr>
          <p:cNvSpPr txBox="1">
            <a:spLocks/>
          </p:cNvSpPr>
          <p:nvPr/>
        </p:nvSpPr>
        <p:spPr>
          <a:xfrm>
            <a:off x="7242824" y="3563921"/>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88" name="Subtitle 2">
            <a:extLst>
              <a:ext uri="{FF2B5EF4-FFF2-40B4-BE49-F238E27FC236}">
                <a16:creationId xmlns:a16="http://schemas.microsoft.com/office/drawing/2014/main" id="{1EE427FE-95FD-8E44-98AF-EF4924F9ED78}"/>
              </a:ext>
            </a:extLst>
          </p:cNvPr>
          <p:cNvSpPr txBox="1">
            <a:spLocks/>
          </p:cNvSpPr>
          <p:nvPr/>
        </p:nvSpPr>
        <p:spPr>
          <a:xfrm>
            <a:off x="9280977" y="3563921"/>
            <a:ext cx="214902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a:t>
            </a:r>
          </a:p>
        </p:txBody>
      </p:sp>
      <p:sp>
        <p:nvSpPr>
          <p:cNvPr id="91" name="Subtitle 2">
            <a:extLst>
              <a:ext uri="{FF2B5EF4-FFF2-40B4-BE49-F238E27FC236}">
                <a16:creationId xmlns:a16="http://schemas.microsoft.com/office/drawing/2014/main" id="{97CF545D-6296-8A4F-8769-D83B2AD2A9A8}"/>
              </a:ext>
            </a:extLst>
          </p:cNvPr>
          <p:cNvSpPr txBox="1">
            <a:spLocks/>
          </p:cNvSpPr>
          <p:nvPr/>
        </p:nvSpPr>
        <p:spPr>
          <a:xfrm>
            <a:off x="1117873" y="4577254"/>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92" name="Subtitle 2">
            <a:extLst>
              <a:ext uri="{FF2B5EF4-FFF2-40B4-BE49-F238E27FC236}">
                <a16:creationId xmlns:a16="http://schemas.microsoft.com/office/drawing/2014/main" id="{C752D81E-C9F3-DF49-B95D-F661D189BB1D}"/>
              </a:ext>
            </a:extLst>
          </p:cNvPr>
          <p:cNvSpPr txBox="1">
            <a:spLocks/>
          </p:cNvSpPr>
          <p:nvPr/>
        </p:nvSpPr>
        <p:spPr>
          <a:xfrm>
            <a:off x="3158651" y="4577254"/>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93" name="Subtitle 2">
            <a:extLst>
              <a:ext uri="{FF2B5EF4-FFF2-40B4-BE49-F238E27FC236}">
                <a16:creationId xmlns:a16="http://schemas.microsoft.com/office/drawing/2014/main" id="{6E9AE4AF-C5B4-D340-B3A4-53EE75838BD4}"/>
              </a:ext>
            </a:extLst>
          </p:cNvPr>
          <p:cNvSpPr txBox="1">
            <a:spLocks/>
          </p:cNvSpPr>
          <p:nvPr/>
        </p:nvSpPr>
        <p:spPr>
          <a:xfrm>
            <a:off x="5199427" y="4577254"/>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94" name="Subtitle 2">
            <a:extLst>
              <a:ext uri="{FF2B5EF4-FFF2-40B4-BE49-F238E27FC236}">
                <a16:creationId xmlns:a16="http://schemas.microsoft.com/office/drawing/2014/main" id="{E325C35A-2B91-CE43-9375-F3CB6C0EF9BC}"/>
              </a:ext>
            </a:extLst>
          </p:cNvPr>
          <p:cNvSpPr txBox="1">
            <a:spLocks/>
          </p:cNvSpPr>
          <p:nvPr/>
        </p:nvSpPr>
        <p:spPr>
          <a:xfrm>
            <a:off x="7242824" y="4577254"/>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95" name="Subtitle 2">
            <a:extLst>
              <a:ext uri="{FF2B5EF4-FFF2-40B4-BE49-F238E27FC236}">
                <a16:creationId xmlns:a16="http://schemas.microsoft.com/office/drawing/2014/main" id="{9A3EC896-BBED-8C47-877D-F540755F73AE}"/>
              </a:ext>
            </a:extLst>
          </p:cNvPr>
          <p:cNvSpPr txBox="1">
            <a:spLocks/>
          </p:cNvSpPr>
          <p:nvPr/>
        </p:nvSpPr>
        <p:spPr>
          <a:xfrm>
            <a:off x="9280977" y="4577254"/>
            <a:ext cx="214902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a:t>
            </a:r>
          </a:p>
        </p:txBody>
      </p:sp>
      <p:sp>
        <p:nvSpPr>
          <p:cNvPr id="97" name="Subtitle 2">
            <a:extLst>
              <a:ext uri="{FF2B5EF4-FFF2-40B4-BE49-F238E27FC236}">
                <a16:creationId xmlns:a16="http://schemas.microsoft.com/office/drawing/2014/main" id="{FC6924C4-CA5E-3445-A643-348A60A9C7AC}"/>
              </a:ext>
            </a:extLst>
          </p:cNvPr>
          <p:cNvSpPr txBox="1">
            <a:spLocks/>
          </p:cNvSpPr>
          <p:nvPr/>
        </p:nvSpPr>
        <p:spPr>
          <a:xfrm>
            <a:off x="1117873" y="5591912"/>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98" name="Subtitle 2">
            <a:extLst>
              <a:ext uri="{FF2B5EF4-FFF2-40B4-BE49-F238E27FC236}">
                <a16:creationId xmlns:a16="http://schemas.microsoft.com/office/drawing/2014/main" id="{6C2AB618-701D-E94F-B18C-CDDFFD842612}"/>
              </a:ext>
            </a:extLst>
          </p:cNvPr>
          <p:cNvSpPr txBox="1">
            <a:spLocks/>
          </p:cNvSpPr>
          <p:nvPr/>
        </p:nvSpPr>
        <p:spPr>
          <a:xfrm>
            <a:off x="3158651" y="5591912"/>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99" name="Subtitle 2">
            <a:extLst>
              <a:ext uri="{FF2B5EF4-FFF2-40B4-BE49-F238E27FC236}">
                <a16:creationId xmlns:a16="http://schemas.microsoft.com/office/drawing/2014/main" id="{C31DAC0F-ACBF-2443-AFB3-02BA9E39DB1B}"/>
              </a:ext>
            </a:extLst>
          </p:cNvPr>
          <p:cNvSpPr txBox="1">
            <a:spLocks/>
          </p:cNvSpPr>
          <p:nvPr/>
        </p:nvSpPr>
        <p:spPr>
          <a:xfrm>
            <a:off x="5199427" y="5591912"/>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100" name="Subtitle 2">
            <a:extLst>
              <a:ext uri="{FF2B5EF4-FFF2-40B4-BE49-F238E27FC236}">
                <a16:creationId xmlns:a16="http://schemas.microsoft.com/office/drawing/2014/main" id="{9325600B-9000-BE4F-9249-C01CA26553E6}"/>
              </a:ext>
            </a:extLst>
          </p:cNvPr>
          <p:cNvSpPr txBox="1">
            <a:spLocks/>
          </p:cNvSpPr>
          <p:nvPr/>
        </p:nvSpPr>
        <p:spPr>
          <a:xfrm>
            <a:off x="7242824" y="5591912"/>
            <a:ext cx="1911077"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a:t>
            </a:r>
          </a:p>
        </p:txBody>
      </p:sp>
      <p:sp>
        <p:nvSpPr>
          <p:cNvPr id="101" name="Subtitle 2">
            <a:extLst>
              <a:ext uri="{FF2B5EF4-FFF2-40B4-BE49-F238E27FC236}">
                <a16:creationId xmlns:a16="http://schemas.microsoft.com/office/drawing/2014/main" id="{837CEDC4-94D5-9742-AE7A-C332F3FE4B96}"/>
              </a:ext>
            </a:extLst>
          </p:cNvPr>
          <p:cNvSpPr txBox="1">
            <a:spLocks/>
          </p:cNvSpPr>
          <p:nvPr/>
        </p:nvSpPr>
        <p:spPr>
          <a:xfrm>
            <a:off x="9280977" y="5591912"/>
            <a:ext cx="2149022"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a:t>
            </a:r>
          </a:p>
        </p:txBody>
      </p:sp>
    </p:spTree>
    <p:extLst>
      <p:ext uri="{BB962C8B-B14F-4D97-AF65-F5344CB8AC3E}">
        <p14:creationId xmlns:p14="http://schemas.microsoft.com/office/powerpoint/2010/main" val="99713584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hape 7002">
            <a:extLst>
              <a:ext uri="{FF2B5EF4-FFF2-40B4-BE49-F238E27FC236}">
                <a16:creationId xmlns:a16="http://schemas.microsoft.com/office/drawing/2014/main" id="{8D5A7911-10D2-F549-AC19-1AABFC63C27C}"/>
              </a:ext>
            </a:extLst>
          </p:cNvPr>
          <p:cNvSpPr/>
          <p:nvPr/>
        </p:nvSpPr>
        <p:spPr>
          <a:xfrm>
            <a:off x="5443311" y="1606229"/>
            <a:ext cx="469275" cy="4617717"/>
          </a:xfrm>
          <a:custGeom>
            <a:avLst/>
            <a:gdLst/>
            <a:ahLst/>
            <a:cxnLst>
              <a:cxn ang="0">
                <a:pos x="wd2" y="hd2"/>
              </a:cxn>
              <a:cxn ang="5400000">
                <a:pos x="wd2" y="hd2"/>
              </a:cxn>
              <a:cxn ang="10800000">
                <a:pos x="wd2" y="hd2"/>
              </a:cxn>
              <a:cxn ang="16200000">
                <a:pos x="wd2" y="hd2"/>
              </a:cxn>
            </a:cxnLst>
            <a:rect l="0" t="0" r="r" b="b"/>
            <a:pathLst>
              <a:path w="21600" h="21416" extrusionOk="0">
                <a:moveTo>
                  <a:pt x="20509" y="40"/>
                </a:moveTo>
                <a:cubicBezTo>
                  <a:pt x="16917" y="-112"/>
                  <a:pt x="13214" y="176"/>
                  <a:pt x="11124" y="771"/>
                </a:cubicBezTo>
                <a:cubicBezTo>
                  <a:pt x="10302" y="1005"/>
                  <a:pt x="9791" y="1275"/>
                  <a:pt x="9636" y="1558"/>
                </a:cubicBezTo>
                <a:cubicBezTo>
                  <a:pt x="8526" y="3015"/>
                  <a:pt x="8437" y="4480"/>
                  <a:pt x="9364" y="5936"/>
                </a:cubicBezTo>
                <a:cubicBezTo>
                  <a:pt x="10278" y="7373"/>
                  <a:pt x="11948" y="8880"/>
                  <a:pt x="4487" y="10124"/>
                </a:cubicBezTo>
                <a:cubicBezTo>
                  <a:pt x="3223" y="10334"/>
                  <a:pt x="1718" y="10530"/>
                  <a:pt x="0" y="10707"/>
                </a:cubicBezTo>
                <a:cubicBezTo>
                  <a:pt x="1906" y="10914"/>
                  <a:pt x="3528" y="11144"/>
                  <a:pt x="4824" y="11393"/>
                </a:cubicBezTo>
                <a:cubicBezTo>
                  <a:pt x="10275" y="12437"/>
                  <a:pt x="9593" y="13648"/>
                  <a:pt x="9059" y="14817"/>
                </a:cubicBezTo>
                <a:cubicBezTo>
                  <a:pt x="8633" y="15748"/>
                  <a:pt x="8372" y="16682"/>
                  <a:pt x="8549" y="17613"/>
                </a:cubicBezTo>
                <a:cubicBezTo>
                  <a:pt x="8705" y="18436"/>
                  <a:pt x="9200" y="19254"/>
                  <a:pt x="10029" y="20064"/>
                </a:cubicBezTo>
                <a:cubicBezTo>
                  <a:pt x="10681" y="20470"/>
                  <a:pt x="11996" y="20822"/>
                  <a:pt x="13770" y="21065"/>
                </a:cubicBezTo>
                <a:cubicBezTo>
                  <a:pt x="16048" y="21378"/>
                  <a:pt x="18889" y="21488"/>
                  <a:pt x="21600" y="21368"/>
                </a:cubicBez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27" name="Shape 6977">
            <a:extLst>
              <a:ext uri="{FF2B5EF4-FFF2-40B4-BE49-F238E27FC236}">
                <a16:creationId xmlns:a16="http://schemas.microsoft.com/office/drawing/2014/main" id="{2B76CB42-6C8C-AA40-9AFD-0350E8DCD3F6}"/>
              </a:ext>
            </a:extLst>
          </p:cNvPr>
          <p:cNvSpPr/>
          <p:nvPr/>
        </p:nvSpPr>
        <p:spPr>
          <a:xfrm>
            <a:off x="1354434" y="2165974"/>
            <a:ext cx="1685612" cy="1685613"/>
          </a:xfrm>
          <a:prstGeom prst="rect">
            <a:avLst/>
          </a:prstGeom>
          <a:solidFill>
            <a:schemeClr val="accent1"/>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25" name="Shape 6980">
            <a:extLst>
              <a:ext uri="{FF2B5EF4-FFF2-40B4-BE49-F238E27FC236}">
                <a16:creationId xmlns:a16="http://schemas.microsoft.com/office/drawing/2014/main" id="{5B24A113-ADBB-D247-BF30-6DDA6F943B83}"/>
              </a:ext>
            </a:extLst>
          </p:cNvPr>
          <p:cNvSpPr/>
          <p:nvPr/>
        </p:nvSpPr>
        <p:spPr>
          <a:xfrm>
            <a:off x="3103546" y="2165974"/>
            <a:ext cx="1685612" cy="1685613"/>
          </a:xfrm>
          <a:prstGeom prst="rect">
            <a:avLst/>
          </a:prstGeom>
          <a:solidFill>
            <a:schemeClr val="accent2"/>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23" name="Shape 6983">
            <a:extLst>
              <a:ext uri="{FF2B5EF4-FFF2-40B4-BE49-F238E27FC236}">
                <a16:creationId xmlns:a16="http://schemas.microsoft.com/office/drawing/2014/main" id="{36A19E98-BA29-984E-85F9-CD9BA174E61A}"/>
              </a:ext>
            </a:extLst>
          </p:cNvPr>
          <p:cNvSpPr/>
          <p:nvPr/>
        </p:nvSpPr>
        <p:spPr>
          <a:xfrm>
            <a:off x="1354434" y="3915087"/>
            <a:ext cx="1685612" cy="1685613"/>
          </a:xfrm>
          <a:prstGeom prst="rect">
            <a:avLst/>
          </a:prstGeom>
          <a:solidFill>
            <a:schemeClr val="accent4"/>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21" name="Shape 6986">
            <a:extLst>
              <a:ext uri="{FF2B5EF4-FFF2-40B4-BE49-F238E27FC236}">
                <a16:creationId xmlns:a16="http://schemas.microsoft.com/office/drawing/2014/main" id="{E5CB189B-6D04-1B45-9B1F-5B7516B75F2C}"/>
              </a:ext>
            </a:extLst>
          </p:cNvPr>
          <p:cNvSpPr/>
          <p:nvPr/>
        </p:nvSpPr>
        <p:spPr>
          <a:xfrm>
            <a:off x="3103546" y="3915087"/>
            <a:ext cx="1685612" cy="1685613"/>
          </a:xfrm>
          <a:prstGeom prst="rect">
            <a:avLst/>
          </a:prstGeom>
          <a:solidFill>
            <a:schemeClr val="accent3"/>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30" name="Freeform 29">
            <a:extLst>
              <a:ext uri="{FF2B5EF4-FFF2-40B4-BE49-F238E27FC236}">
                <a16:creationId xmlns:a16="http://schemas.microsoft.com/office/drawing/2014/main" id="{4D870A94-DD23-F84D-99E6-070A2841CB7C}"/>
              </a:ext>
            </a:extLst>
          </p:cNvPr>
          <p:cNvSpPr>
            <a:spLocks noChangeArrowheads="1"/>
          </p:cNvSpPr>
          <p:nvPr/>
        </p:nvSpPr>
        <p:spPr bwMode="auto">
          <a:xfrm>
            <a:off x="1957247" y="4373407"/>
            <a:ext cx="479985" cy="768972"/>
          </a:xfrm>
          <a:custGeom>
            <a:avLst/>
            <a:gdLst>
              <a:gd name="connsiteX0" fmla="*/ 252413 w 561616"/>
              <a:gd name="connsiteY0" fmla="*/ 533400 h 899752"/>
              <a:gd name="connsiteX1" fmla="*/ 309199 w 561616"/>
              <a:gd name="connsiteY1" fmla="*/ 533400 h 899752"/>
              <a:gd name="connsiteX2" fmla="*/ 309199 w 561616"/>
              <a:gd name="connsiteY2" fmla="*/ 590188 h 899752"/>
              <a:gd name="connsiteX3" fmla="*/ 252413 w 561616"/>
              <a:gd name="connsiteY3" fmla="*/ 590188 h 899752"/>
              <a:gd name="connsiteX4" fmla="*/ 252763 w 561616"/>
              <a:gd name="connsiteY4" fmla="*/ 478263 h 899752"/>
              <a:gd name="connsiteX5" fmla="*/ 252763 w 561616"/>
              <a:gd name="connsiteY5" fmla="*/ 490131 h 899752"/>
              <a:gd name="connsiteX6" fmla="*/ 153527 w 561616"/>
              <a:gd name="connsiteY6" fmla="*/ 589389 h 899752"/>
              <a:gd name="connsiteX7" fmla="*/ 112179 w 561616"/>
              <a:gd name="connsiteY7" fmla="*/ 688648 h 899752"/>
              <a:gd name="connsiteX8" fmla="*/ 112179 w 561616"/>
              <a:gd name="connsiteY8" fmla="*/ 703033 h 899752"/>
              <a:gd name="connsiteX9" fmla="*/ 252763 w 561616"/>
              <a:gd name="connsiteY9" fmla="*/ 646931 h 899752"/>
              <a:gd name="connsiteX10" fmla="*/ 308853 w 561616"/>
              <a:gd name="connsiteY10" fmla="*/ 646931 h 899752"/>
              <a:gd name="connsiteX11" fmla="*/ 449436 w 561616"/>
              <a:gd name="connsiteY11" fmla="*/ 703033 h 899752"/>
              <a:gd name="connsiteX12" fmla="*/ 449436 w 561616"/>
              <a:gd name="connsiteY12" fmla="*/ 688648 h 899752"/>
              <a:gd name="connsiteX13" fmla="*/ 408088 w 561616"/>
              <a:gd name="connsiteY13" fmla="*/ 589389 h 899752"/>
              <a:gd name="connsiteX14" fmla="*/ 308853 w 561616"/>
              <a:gd name="connsiteY14" fmla="*/ 490131 h 899752"/>
              <a:gd name="connsiteX15" fmla="*/ 308853 w 561616"/>
              <a:gd name="connsiteY15" fmla="*/ 478263 h 899752"/>
              <a:gd name="connsiteX16" fmla="*/ 56089 w 561616"/>
              <a:gd name="connsiteY16" fmla="*/ 141287 h 899752"/>
              <a:gd name="connsiteX17" fmla="*/ 112179 w 561616"/>
              <a:gd name="connsiteY17" fmla="*/ 141287 h 899752"/>
              <a:gd name="connsiteX18" fmla="*/ 112179 w 561616"/>
              <a:gd name="connsiteY18" fmla="*/ 212135 h 899752"/>
              <a:gd name="connsiteX19" fmla="*/ 152089 w 561616"/>
              <a:gd name="connsiteY19" fmla="*/ 309955 h 899752"/>
              <a:gd name="connsiteX20" fmla="*/ 409526 w 561616"/>
              <a:gd name="connsiteY20" fmla="*/ 309955 h 899752"/>
              <a:gd name="connsiteX21" fmla="*/ 449436 w 561616"/>
              <a:gd name="connsiteY21" fmla="*/ 212135 h 899752"/>
              <a:gd name="connsiteX22" fmla="*/ 449436 w 561616"/>
              <a:gd name="connsiteY22" fmla="*/ 141287 h 899752"/>
              <a:gd name="connsiteX23" fmla="*/ 505526 w 561616"/>
              <a:gd name="connsiteY23" fmla="*/ 141287 h 899752"/>
              <a:gd name="connsiteX24" fmla="*/ 505526 w 561616"/>
              <a:gd name="connsiteY24" fmla="*/ 212135 h 899752"/>
              <a:gd name="connsiteX25" fmla="*/ 447998 w 561616"/>
              <a:gd name="connsiteY25" fmla="*/ 350953 h 899752"/>
              <a:gd name="connsiteX26" fmla="*/ 364942 w 561616"/>
              <a:gd name="connsiteY26" fmla="*/ 434028 h 899752"/>
              <a:gd name="connsiteX27" fmla="*/ 364942 w 561616"/>
              <a:gd name="connsiteY27" fmla="*/ 466755 h 899752"/>
              <a:gd name="connsiteX28" fmla="*/ 447998 w 561616"/>
              <a:gd name="connsiteY28" fmla="*/ 549830 h 899752"/>
              <a:gd name="connsiteX29" fmla="*/ 505526 w 561616"/>
              <a:gd name="connsiteY29" fmla="*/ 688648 h 899752"/>
              <a:gd name="connsiteX30" fmla="*/ 505526 w 561616"/>
              <a:gd name="connsiteY30" fmla="*/ 787547 h 899752"/>
              <a:gd name="connsiteX31" fmla="*/ 561616 w 561616"/>
              <a:gd name="connsiteY31" fmla="*/ 787547 h 899752"/>
              <a:gd name="connsiteX32" fmla="*/ 561616 w 561616"/>
              <a:gd name="connsiteY32" fmla="*/ 899752 h 899752"/>
              <a:gd name="connsiteX33" fmla="*/ 0 w 561616"/>
              <a:gd name="connsiteY33" fmla="*/ 899752 h 899752"/>
              <a:gd name="connsiteX34" fmla="*/ 0 w 561616"/>
              <a:gd name="connsiteY34" fmla="*/ 787547 h 899752"/>
              <a:gd name="connsiteX35" fmla="*/ 56089 w 561616"/>
              <a:gd name="connsiteY35" fmla="*/ 787547 h 899752"/>
              <a:gd name="connsiteX36" fmla="*/ 56089 w 561616"/>
              <a:gd name="connsiteY36" fmla="*/ 688648 h 899752"/>
              <a:gd name="connsiteX37" fmla="*/ 113977 w 561616"/>
              <a:gd name="connsiteY37" fmla="*/ 549830 h 899752"/>
              <a:gd name="connsiteX38" fmla="*/ 196673 w 561616"/>
              <a:gd name="connsiteY38" fmla="*/ 466755 h 899752"/>
              <a:gd name="connsiteX39" fmla="*/ 196673 w 561616"/>
              <a:gd name="connsiteY39" fmla="*/ 434028 h 899752"/>
              <a:gd name="connsiteX40" fmla="*/ 113977 w 561616"/>
              <a:gd name="connsiteY40" fmla="*/ 350953 h 899752"/>
              <a:gd name="connsiteX41" fmla="*/ 56089 w 561616"/>
              <a:gd name="connsiteY41" fmla="*/ 212135 h 899752"/>
              <a:gd name="connsiteX42" fmla="*/ 0 w 561616"/>
              <a:gd name="connsiteY42" fmla="*/ 0 h 899752"/>
              <a:gd name="connsiteX43" fmla="*/ 561616 w 561616"/>
              <a:gd name="connsiteY43" fmla="*/ 0 h 899752"/>
              <a:gd name="connsiteX44" fmla="*/ 561616 w 561616"/>
              <a:gd name="connsiteY44" fmla="*/ 112352 h 899752"/>
              <a:gd name="connsiteX45" fmla="*/ 0 w 561616"/>
              <a:gd name="connsiteY45" fmla="*/ 112352 h 899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61616" h="899752">
                <a:moveTo>
                  <a:pt x="252413" y="533400"/>
                </a:moveTo>
                <a:lnTo>
                  <a:pt x="309199" y="533400"/>
                </a:lnTo>
                <a:lnTo>
                  <a:pt x="309199" y="590188"/>
                </a:lnTo>
                <a:lnTo>
                  <a:pt x="252413" y="590188"/>
                </a:lnTo>
                <a:close/>
                <a:moveTo>
                  <a:pt x="252763" y="478263"/>
                </a:moveTo>
                <a:lnTo>
                  <a:pt x="252763" y="490131"/>
                </a:lnTo>
                <a:lnTo>
                  <a:pt x="153527" y="589389"/>
                </a:lnTo>
                <a:cubicBezTo>
                  <a:pt x="126921" y="616002"/>
                  <a:pt x="112179" y="651246"/>
                  <a:pt x="112179" y="688648"/>
                </a:cubicBezTo>
                <a:lnTo>
                  <a:pt x="112179" y="703033"/>
                </a:lnTo>
                <a:lnTo>
                  <a:pt x="252763" y="646931"/>
                </a:lnTo>
                <a:lnTo>
                  <a:pt x="308853" y="646931"/>
                </a:lnTo>
                <a:lnTo>
                  <a:pt x="449436" y="703033"/>
                </a:lnTo>
                <a:lnTo>
                  <a:pt x="449436" y="688648"/>
                </a:lnTo>
                <a:cubicBezTo>
                  <a:pt x="449436" y="651246"/>
                  <a:pt x="434695" y="616002"/>
                  <a:pt x="408088" y="589389"/>
                </a:cubicBezTo>
                <a:lnTo>
                  <a:pt x="308853" y="490131"/>
                </a:lnTo>
                <a:lnTo>
                  <a:pt x="308853" y="478263"/>
                </a:lnTo>
                <a:close/>
                <a:moveTo>
                  <a:pt x="56089" y="141287"/>
                </a:moveTo>
                <a:lnTo>
                  <a:pt x="112179" y="141287"/>
                </a:lnTo>
                <a:lnTo>
                  <a:pt x="112179" y="212135"/>
                </a:lnTo>
                <a:cubicBezTo>
                  <a:pt x="112179" y="248817"/>
                  <a:pt x="126561" y="283701"/>
                  <a:pt x="152089" y="309955"/>
                </a:cubicBezTo>
                <a:lnTo>
                  <a:pt x="409526" y="309955"/>
                </a:lnTo>
                <a:cubicBezTo>
                  <a:pt x="435054" y="283701"/>
                  <a:pt x="449436" y="248817"/>
                  <a:pt x="449436" y="212135"/>
                </a:cubicBezTo>
                <a:lnTo>
                  <a:pt x="449436" y="141287"/>
                </a:lnTo>
                <a:lnTo>
                  <a:pt x="505526" y="141287"/>
                </a:lnTo>
                <a:lnTo>
                  <a:pt x="505526" y="212135"/>
                </a:lnTo>
                <a:cubicBezTo>
                  <a:pt x="505526" y="264641"/>
                  <a:pt x="485032" y="313911"/>
                  <a:pt x="447998" y="350953"/>
                </a:cubicBezTo>
                <a:lnTo>
                  <a:pt x="364942" y="434028"/>
                </a:lnTo>
                <a:lnTo>
                  <a:pt x="364942" y="466755"/>
                </a:lnTo>
                <a:lnTo>
                  <a:pt x="447998" y="549830"/>
                </a:lnTo>
                <a:cubicBezTo>
                  <a:pt x="485032" y="586872"/>
                  <a:pt x="505526" y="636142"/>
                  <a:pt x="505526" y="688648"/>
                </a:cubicBezTo>
                <a:lnTo>
                  <a:pt x="505526" y="787547"/>
                </a:lnTo>
                <a:lnTo>
                  <a:pt x="561616" y="787547"/>
                </a:lnTo>
                <a:lnTo>
                  <a:pt x="561616" y="899752"/>
                </a:lnTo>
                <a:lnTo>
                  <a:pt x="0" y="899752"/>
                </a:lnTo>
                <a:lnTo>
                  <a:pt x="0" y="787547"/>
                </a:lnTo>
                <a:lnTo>
                  <a:pt x="56089" y="787547"/>
                </a:lnTo>
                <a:lnTo>
                  <a:pt x="56089" y="688648"/>
                </a:lnTo>
                <a:cubicBezTo>
                  <a:pt x="56089" y="636142"/>
                  <a:pt x="76584" y="586872"/>
                  <a:pt x="113977" y="549830"/>
                </a:cubicBezTo>
                <a:lnTo>
                  <a:pt x="196673" y="466755"/>
                </a:lnTo>
                <a:lnTo>
                  <a:pt x="196673" y="434028"/>
                </a:lnTo>
                <a:lnTo>
                  <a:pt x="113977" y="350953"/>
                </a:lnTo>
                <a:cubicBezTo>
                  <a:pt x="76584" y="313911"/>
                  <a:pt x="56089" y="264641"/>
                  <a:pt x="56089" y="212135"/>
                </a:cubicBezTo>
                <a:close/>
                <a:moveTo>
                  <a:pt x="0" y="0"/>
                </a:moveTo>
                <a:lnTo>
                  <a:pt x="561616" y="0"/>
                </a:lnTo>
                <a:lnTo>
                  <a:pt x="561616" y="112352"/>
                </a:lnTo>
                <a:lnTo>
                  <a:pt x="0" y="112352"/>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31" name="Freeform 30">
            <a:extLst>
              <a:ext uri="{FF2B5EF4-FFF2-40B4-BE49-F238E27FC236}">
                <a16:creationId xmlns:a16="http://schemas.microsoft.com/office/drawing/2014/main" id="{DF043961-FEE6-9F43-AB61-0AC5BDC74CA3}"/>
              </a:ext>
            </a:extLst>
          </p:cNvPr>
          <p:cNvSpPr>
            <a:spLocks noChangeArrowheads="1"/>
          </p:cNvSpPr>
          <p:nvPr/>
        </p:nvSpPr>
        <p:spPr bwMode="auto">
          <a:xfrm>
            <a:off x="3561608" y="2624295"/>
            <a:ext cx="768971" cy="768973"/>
          </a:xfrm>
          <a:custGeom>
            <a:avLst/>
            <a:gdLst>
              <a:gd name="connsiteX0" fmla="*/ 0 w 899752"/>
              <a:gd name="connsiteY0" fmla="*/ 590550 h 899753"/>
              <a:gd name="connsiteX1" fmla="*/ 85362 w 899752"/>
              <a:gd name="connsiteY1" fmla="*/ 590550 h 899753"/>
              <a:gd name="connsiteX2" fmla="*/ 85362 w 899752"/>
              <a:gd name="connsiteY2" fmla="*/ 899753 h 899753"/>
              <a:gd name="connsiteX3" fmla="*/ 0 w 899752"/>
              <a:gd name="connsiteY3" fmla="*/ 899753 h 899753"/>
              <a:gd name="connsiteX4" fmla="*/ 337632 w 899752"/>
              <a:gd name="connsiteY4" fmla="*/ 506773 h 899753"/>
              <a:gd name="connsiteX5" fmla="*/ 534122 w 899752"/>
              <a:gd name="connsiteY5" fmla="*/ 506773 h 899753"/>
              <a:gd name="connsiteX6" fmla="*/ 534122 w 899752"/>
              <a:gd name="connsiteY6" fmla="*/ 534861 h 899753"/>
              <a:gd name="connsiteX7" fmla="*/ 421842 w 899752"/>
              <a:gd name="connsiteY7" fmla="*/ 619126 h 899753"/>
              <a:gd name="connsiteX8" fmla="*/ 393772 w 899752"/>
              <a:gd name="connsiteY8" fmla="*/ 619126 h 899753"/>
              <a:gd name="connsiteX9" fmla="*/ 393772 w 899752"/>
              <a:gd name="connsiteY9" fmla="*/ 647214 h 899753"/>
              <a:gd name="connsiteX10" fmla="*/ 466466 w 899752"/>
              <a:gd name="connsiteY10" fmla="*/ 647214 h 899753"/>
              <a:gd name="connsiteX11" fmla="*/ 590262 w 899752"/>
              <a:gd name="connsiteY11" fmla="*/ 619126 h 899753"/>
              <a:gd name="connsiteX12" fmla="*/ 711179 w 899752"/>
              <a:gd name="connsiteY12" fmla="*/ 536662 h 899753"/>
              <a:gd name="connsiteX13" fmla="*/ 822020 w 899752"/>
              <a:gd name="connsiteY13" fmla="*/ 506773 h 899753"/>
              <a:gd name="connsiteX14" fmla="*/ 899752 w 899752"/>
              <a:gd name="connsiteY14" fmla="*/ 534861 h 899753"/>
              <a:gd name="connsiteX15" fmla="*/ 635966 w 899752"/>
              <a:gd name="connsiteY15" fmla="*/ 732558 h 899753"/>
              <a:gd name="connsiteX16" fmla="*/ 470784 w 899752"/>
              <a:gd name="connsiteY16" fmla="*/ 798097 h 899753"/>
              <a:gd name="connsiteX17" fmla="*/ 187565 w 899752"/>
              <a:gd name="connsiteY17" fmla="*/ 842030 h 899753"/>
              <a:gd name="connsiteX18" fmla="*/ 150138 w 899752"/>
              <a:gd name="connsiteY18" fmla="*/ 844190 h 899753"/>
              <a:gd name="connsiteX19" fmla="*/ 112712 w 899752"/>
              <a:gd name="connsiteY19" fmla="*/ 844190 h 899753"/>
              <a:gd name="connsiteX20" fmla="*/ 112712 w 899752"/>
              <a:gd name="connsiteY20" fmla="*/ 647214 h 899753"/>
              <a:gd name="connsiteX21" fmla="*/ 168132 w 899752"/>
              <a:gd name="connsiteY21" fmla="*/ 583475 h 899753"/>
              <a:gd name="connsiteX22" fmla="*/ 337632 w 899752"/>
              <a:gd name="connsiteY22" fmla="*/ 506773 h 899753"/>
              <a:gd name="connsiteX23" fmla="*/ 563563 w 899752"/>
              <a:gd name="connsiteY23" fmla="*/ 254000 h 899753"/>
              <a:gd name="connsiteX24" fmla="*/ 675915 w 899752"/>
              <a:gd name="connsiteY24" fmla="*/ 366353 h 899753"/>
              <a:gd name="connsiteX25" fmla="*/ 563563 w 899752"/>
              <a:gd name="connsiteY25" fmla="*/ 479065 h 899753"/>
              <a:gd name="connsiteX26" fmla="*/ 450850 w 899752"/>
              <a:gd name="connsiteY26" fmla="*/ 366353 h 899753"/>
              <a:gd name="connsiteX27" fmla="*/ 563563 w 899752"/>
              <a:gd name="connsiteY27" fmla="*/ 254000 h 899753"/>
              <a:gd name="connsiteX28" fmla="*/ 703083 w 899752"/>
              <a:gd name="connsiteY28" fmla="*/ 84138 h 899753"/>
              <a:gd name="connsiteX29" fmla="*/ 787041 w 899752"/>
              <a:gd name="connsiteY29" fmla="*/ 168708 h 899753"/>
              <a:gd name="connsiteX30" fmla="*/ 703083 w 899752"/>
              <a:gd name="connsiteY30" fmla="*/ 253639 h 899753"/>
              <a:gd name="connsiteX31" fmla="*/ 619125 w 899752"/>
              <a:gd name="connsiteY31" fmla="*/ 168708 h 899753"/>
              <a:gd name="connsiteX32" fmla="*/ 703083 w 899752"/>
              <a:gd name="connsiteY32" fmla="*/ 84138 h 899753"/>
              <a:gd name="connsiteX33" fmla="*/ 562769 w 899752"/>
              <a:gd name="connsiteY33" fmla="*/ 0 h 899753"/>
              <a:gd name="connsiteX34" fmla="*/ 618766 w 899752"/>
              <a:gd name="connsiteY34" fmla="*/ 56177 h 899753"/>
              <a:gd name="connsiteX35" fmla="*/ 562769 w 899752"/>
              <a:gd name="connsiteY35" fmla="*/ 112353 h 899753"/>
              <a:gd name="connsiteX36" fmla="*/ 506412 w 899752"/>
              <a:gd name="connsiteY36" fmla="*/ 56177 h 899753"/>
              <a:gd name="connsiteX37" fmla="*/ 562769 w 899752"/>
              <a:gd name="connsiteY37" fmla="*/ 0 h 899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899752" h="899753">
                <a:moveTo>
                  <a:pt x="0" y="590550"/>
                </a:moveTo>
                <a:lnTo>
                  <a:pt x="85362" y="590550"/>
                </a:lnTo>
                <a:lnTo>
                  <a:pt x="85362" y="899753"/>
                </a:lnTo>
                <a:lnTo>
                  <a:pt x="0" y="899753"/>
                </a:lnTo>
                <a:close/>
                <a:moveTo>
                  <a:pt x="337632" y="506773"/>
                </a:moveTo>
                <a:lnTo>
                  <a:pt x="534122" y="506773"/>
                </a:lnTo>
                <a:lnTo>
                  <a:pt x="534122" y="534861"/>
                </a:lnTo>
                <a:cubicBezTo>
                  <a:pt x="534122" y="597159"/>
                  <a:pt x="484100" y="619126"/>
                  <a:pt x="421842" y="619126"/>
                </a:cubicBezTo>
                <a:lnTo>
                  <a:pt x="393772" y="619126"/>
                </a:lnTo>
                <a:lnTo>
                  <a:pt x="393772" y="647214"/>
                </a:lnTo>
                <a:lnTo>
                  <a:pt x="466466" y="647214"/>
                </a:lnTo>
                <a:cubicBezTo>
                  <a:pt x="509651" y="647214"/>
                  <a:pt x="551756" y="637131"/>
                  <a:pt x="590262" y="619126"/>
                </a:cubicBezTo>
                <a:lnTo>
                  <a:pt x="711179" y="536662"/>
                </a:lnTo>
                <a:cubicBezTo>
                  <a:pt x="745727" y="517216"/>
                  <a:pt x="785313" y="506413"/>
                  <a:pt x="822020" y="506773"/>
                </a:cubicBezTo>
                <a:cubicBezTo>
                  <a:pt x="850810" y="506773"/>
                  <a:pt x="877800" y="512895"/>
                  <a:pt x="899752" y="534861"/>
                </a:cubicBezTo>
                <a:lnTo>
                  <a:pt x="635966" y="732558"/>
                </a:lnTo>
                <a:cubicBezTo>
                  <a:pt x="587743" y="768929"/>
                  <a:pt x="530884" y="791255"/>
                  <a:pt x="470784" y="798097"/>
                </a:cubicBezTo>
                <a:lnTo>
                  <a:pt x="187565" y="842030"/>
                </a:lnTo>
                <a:cubicBezTo>
                  <a:pt x="174970" y="843470"/>
                  <a:pt x="162734" y="844190"/>
                  <a:pt x="150138" y="844190"/>
                </a:cubicBezTo>
                <a:lnTo>
                  <a:pt x="112712" y="844190"/>
                </a:lnTo>
                <a:lnTo>
                  <a:pt x="112712" y="647214"/>
                </a:lnTo>
                <a:lnTo>
                  <a:pt x="168132" y="583475"/>
                </a:lnTo>
                <a:cubicBezTo>
                  <a:pt x="210957" y="534501"/>
                  <a:pt x="272495" y="506773"/>
                  <a:pt x="337632" y="506773"/>
                </a:cubicBezTo>
                <a:close/>
                <a:moveTo>
                  <a:pt x="563563" y="254000"/>
                </a:moveTo>
                <a:cubicBezTo>
                  <a:pt x="625501" y="254000"/>
                  <a:pt x="675915" y="304055"/>
                  <a:pt x="675915" y="366353"/>
                </a:cubicBezTo>
                <a:cubicBezTo>
                  <a:pt x="675915" y="428651"/>
                  <a:pt x="625501" y="479065"/>
                  <a:pt x="563563" y="479065"/>
                </a:cubicBezTo>
                <a:cubicBezTo>
                  <a:pt x="501264" y="479065"/>
                  <a:pt x="450850" y="428651"/>
                  <a:pt x="450850" y="366353"/>
                </a:cubicBezTo>
                <a:cubicBezTo>
                  <a:pt x="450850" y="304055"/>
                  <a:pt x="501264" y="254000"/>
                  <a:pt x="563563" y="254000"/>
                </a:cubicBezTo>
                <a:close/>
                <a:moveTo>
                  <a:pt x="703083" y="84138"/>
                </a:moveTo>
                <a:cubicBezTo>
                  <a:pt x="749368" y="84138"/>
                  <a:pt x="787041" y="122086"/>
                  <a:pt x="787041" y="168708"/>
                </a:cubicBezTo>
                <a:cubicBezTo>
                  <a:pt x="787041" y="215691"/>
                  <a:pt x="749368" y="253639"/>
                  <a:pt x="703083" y="253639"/>
                </a:cubicBezTo>
                <a:cubicBezTo>
                  <a:pt x="656799" y="253639"/>
                  <a:pt x="619125" y="215691"/>
                  <a:pt x="619125" y="168708"/>
                </a:cubicBezTo>
                <a:cubicBezTo>
                  <a:pt x="619125" y="122086"/>
                  <a:pt x="656799" y="84138"/>
                  <a:pt x="703083" y="84138"/>
                </a:cubicBezTo>
                <a:close/>
                <a:moveTo>
                  <a:pt x="562769" y="0"/>
                </a:moveTo>
                <a:cubicBezTo>
                  <a:pt x="593639" y="0"/>
                  <a:pt x="618766" y="25208"/>
                  <a:pt x="618766" y="56177"/>
                </a:cubicBezTo>
                <a:cubicBezTo>
                  <a:pt x="618766" y="87146"/>
                  <a:pt x="593639" y="112353"/>
                  <a:pt x="562769" y="112353"/>
                </a:cubicBezTo>
                <a:cubicBezTo>
                  <a:pt x="531539" y="112353"/>
                  <a:pt x="506412" y="87146"/>
                  <a:pt x="506412" y="56177"/>
                </a:cubicBezTo>
                <a:cubicBezTo>
                  <a:pt x="506412" y="25208"/>
                  <a:pt x="531539" y="0"/>
                  <a:pt x="562769"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32" name="Freeform 31">
            <a:extLst>
              <a:ext uri="{FF2B5EF4-FFF2-40B4-BE49-F238E27FC236}">
                <a16:creationId xmlns:a16="http://schemas.microsoft.com/office/drawing/2014/main" id="{8AA3DC5A-214B-A143-BA3F-929BA91967C0}"/>
              </a:ext>
            </a:extLst>
          </p:cNvPr>
          <p:cNvSpPr>
            <a:spLocks noChangeArrowheads="1"/>
          </p:cNvSpPr>
          <p:nvPr/>
        </p:nvSpPr>
        <p:spPr bwMode="auto">
          <a:xfrm>
            <a:off x="3561605" y="4373407"/>
            <a:ext cx="768974" cy="768974"/>
          </a:xfrm>
          <a:custGeom>
            <a:avLst/>
            <a:gdLst>
              <a:gd name="connsiteX0" fmla="*/ 57150 w 899753"/>
              <a:gd name="connsiteY0" fmla="*/ 225425 h 899754"/>
              <a:gd name="connsiteX1" fmla="*/ 113290 w 899753"/>
              <a:gd name="connsiteY1" fmla="*/ 225425 h 899754"/>
              <a:gd name="connsiteX2" fmla="*/ 113290 w 899753"/>
              <a:gd name="connsiteY2" fmla="*/ 562409 h 899754"/>
              <a:gd name="connsiteX3" fmla="*/ 422780 w 899753"/>
              <a:gd name="connsiteY3" fmla="*/ 562409 h 899754"/>
              <a:gd name="connsiteX4" fmla="*/ 478920 w 899753"/>
              <a:gd name="connsiteY4" fmla="*/ 562409 h 899754"/>
              <a:gd name="connsiteX5" fmla="*/ 788050 w 899753"/>
              <a:gd name="connsiteY5" fmla="*/ 562409 h 899754"/>
              <a:gd name="connsiteX6" fmla="*/ 788050 w 899753"/>
              <a:gd name="connsiteY6" fmla="*/ 225425 h 899754"/>
              <a:gd name="connsiteX7" fmla="*/ 844190 w 899753"/>
              <a:gd name="connsiteY7" fmla="*/ 225425 h 899754"/>
              <a:gd name="connsiteX8" fmla="*/ 844190 w 899753"/>
              <a:gd name="connsiteY8" fmla="*/ 618873 h 899754"/>
              <a:gd name="connsiteX9" fmla="*/ 478920 w 899753"/>
              <a:gd name="connsiteY9" fmla="*/ 618873 h 899754"/>
              <a:gd name="connsiteX10" fmla="*/ 478920 w 899753"/>
              <a:gd name="connsiteY10" fmla="*/ 803729 h 899754"/>
              <a:gd name="connsiteX11" fmla="*/ 490436 w 899753"/>
              <a:gd name="connsiteY11" fmla="*/ 815597 h 899754"/>
              <a:gd name="connsiteX12" fmla="*/ 518506 w 899753"/>
              <a:gd name="connsiteY12" fmla="*/ 843649 h 899754"/>
              <a:gd name="connsiteX13" fmla="*/ 591200 w 899753"/>
              <a:gd name="connsiteY13" fmla="*/ 843649 h 899754"/>
              <a:gd name="connsiteX14" fmla="*/ 591200 w 899753"/>
              <a:gd name="connsiteY14" fmla="*/ 899754 h 899754"/>
              <a:gd name="connsiteX15" fmla="*/ 495114 w 899753"/>
              <a:gd name="connsiteY15" fmla="*/ 899754 h 899754"/>
              <a:gd name="connsiteX16" fmla="*/ 450850 w 899753"/>
              <a:gd name="connsiteY16" fmla="*/ 855158 h 899754"/>
              <a:gd name="connsiteX17" fmla="*/ 406226 w 899753"/>
              <a:gd name="connsiteY17" fmla="*/ 899754 h 899754"/>
              <a:gd name="connsiteX18" fmla="*/ 310140 w 899753"/>
              <a:gd name="connsiteY18" fmla="*/ 899754 h 899754"/>
              <a:gd name="connsiteX19" fmla="*/ 310140 w 899753"/>
              <a:gd name="connsiteY19" fmla="*/ 843649 h 899754"/>
              <a:gd name="connsiteX20" fmla="*/ 382834 w 899753"/>
              <a:gd name="connsiteY20" fmla="*/ 843649 h 899754"/>
              <a:gd name="connsiteX21" fmla="*/ 410904 w 899753"/>
              <a:gd name="connsiteY21" fmla="*/ 815597 h 899754"/>
              <a:gd name="connsiteX22" fmla="*/ 422780 w 899753"/>
              <a:gd name="connsiteY22" fmla="*/ 803729 h 899754"/>
              <a:gd name="connsiteX23" fmla="*/ 422780 w 899753"/>
              <a:gd name="connsiteY23" fmla="*/ 618873 h 899754"/>
              <a:gd name="connsiteX24" fmla="*/ 57150 w 899753"/>
              <a:gd name="connsiteY24" fmla="*/ 618873 h 899754"/>
              <a:gd name="connsiteX25" fmla="*/ 672018 w 899753"/>
              <a:gd name="connsiteY25" fmla="*/ 214313 h 899754"/>
              <a:gd name="connsiteX26" fmla="*/ 715603 w 899753"/>
              <a:gd name="connsiteY26" fmla="*/ 249981 h 899754"/>
              <a:gd name="connsiteX27" fmla="*/ 542343 w 899753"/>
              <a:gd name="connsiteY27" fmla="*/ 457505 h 899754"/>
              <a:gd name="connsiteX28" fmla="*/ 371965 w 899753"/>
              <a:gd name="connsiteY28" fmla="*/ 372478 h 899754"/>
              <a:gd name="connsiteX29" fmla="*/ 225721 w 899753"/>
              <a:gd name="connsiteY29" fmla="*/ 518753 h 899754"/>
              <a:gd name="connsiteX30" fmla="*/ 185738 w 899753"/>
              <a:gd name="connsiteY30" fmla="*/ 478761 h 899754"/>
              <a:gd name="connsiteX31" fmla="*/ 360799 w 899753"/>
              <a:gd name="connsiteY31" fmla="*/ 303663 h 899754"/>
              <a:gd name="connsiteX32" fmla="*/ 527935 w 899753"/>
              <a:gd name="connsiteY32" fmla="*/ 387249 h 899754"/>
              <a:gd name="connsiteX33" fmla="*/ 421973 w 899753"/>
              <a:gd name="connsiteY33" fmla="*/ 0 h 899754"/>
              <a:gd name="connsiteX34" fmla="*/ 478140 w 899753"/>
              <a:gd name="connsiteY34" fmla="*/ 0 h 899754"/>
              <a:gd name="connsiteX35" fmla="*/ 478140 w 899753"/>
              <a:gd name="connsiteY35" fmla="*/ 56380 h 899754"/>
              <a:gd name="connsiteX36" fmla="*/ 899753 w 899753"/>
              <a:gd name="connsiteY36" fmla="*/ 56380 h 899754"/>
              <a:gd name="connsiteX37" fmla="*/ 899753 w 899753"/>
              <a:gd name="connsiteY37" fmla="*/ 169501 h 899754"/>
              <a:gd name="connsiteX38" fmla="*/ 0 w 899753"/>
              <a:gd name="connsiteY38" fmla="*/ 169501 h 899754"/>
              <a:gd name="connsiteX39" fmla="*/ 0 w 899753"/>
              <a:gd name="connsiteY39" fmla="*/ 56380 h 899754"/>
              <a:gd name="connsiteX40" fmla="*/ 421973 w 899753"/>
              <a:gd name="connsiteY40" fmla="*/ 56380 h 89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899753" h="899754">
                <a:moveTo>
                  <a:pt x="57150" y="225425"/>
                </a:moveTo>
                <a:lnTo>
                  <a:pt x="113290" y="225425"/>
                </a:lnTo>
                <a:lnTo>
                  <a:pt x="113290" y="562409"/>
                </a:lnTo>
                <a:lnTo>
                  <a:pt x="422780" y="562409"/>
                </a:lnTo>
                <a:lnTo>
                  <a:pt x="478920" y="562409"/>
                </a:lnTo>
                <a:lnTo>
                  <a:pt x="788050" y="562409"/>
                </a:lnTo>
                <a:lnTo>
                  <a:pt x="788050" y="225425"/>
                </a:lnTo>
                <a:lnTo>
                  <a:pt x="844190" y="225425"/>
                </a:lnTo>
                <a:lnTo>
                  <a:pt x="844190" y="618873"/>
                </a:lnTo>
                <a:lnTo>
                  <a:pt x="478920" y="618873"/>
                </a:lnTo>
                <a:lnTo>
                  <a:pt x="478920" y="803729"/>
                </a:lnTo>
                <a:lnTo>
                  <a:pt x="490436" y="815597"/>
                </a:lnTo>
                <a:lnTo>
                  <a:pt x="518506" y="843649"/>
                </a:lnTo>
                <a:lnTo>
                  <a:pt x="591200" y="843649"/>
                </a:lnTo>
                <a:lnTo>
                  <a:pt x="591200" y="899754"/>
                </a:lnTo>
                <a:lnTo>
                  <a:pt x="495114" y="899754"/>
                </a:lnTo>
                <a:lnTo>
                  <a:pt x="450850" y="855158"/>
                </a:lnTo>
                <a:lnTo>
                  <a:pt x="406226" y="899754"/>
                </a:lnTo>
                <a:lnTo>
                  <a:pt x="310140" y="899754"/>
                </a:lnTo>
                <a:lnTo>
                  <a:pt x="310140" y="843649"/>
                </a:lnTo>
                <a:lnTo>
                  <a:pt x="382834" y="843649"/>
                </a:lnTo>
                <a:lnTo>
                  <a:pt x="410904" y="815597"/>
                </a:lnTo>
                <a:lnTo>
                  <a:pt x="422780" y="803729"/>
                </a:lnTo>
                <a:lnTo>
                  <a:pt x="422780" y="618873"/>
                </a:lnTo>
                <a:lnTo>
                  <a:pt x="57150" y="618873"/>
                </a:lnTo>
                <a:close/>
                <a:moveTo>
                  <a:pt x="672018" y="214313"/>
                </a:moveTo>
                <a:lnTo>
                  <a:pt x="715603" y="249981"/>
                </a:lnTo>
                <a:lnTo>
                  <a:pt x="542343" y="457505"/>
                </a:lnTo>
                <a:lnTo>
                  <a:pt x="371965" y="372478"/>
                </a:lnTo>
                <a:lnTo>
                  <a:pt x="225721" y="518753"/>
                </a:lnTo>
                <a:lnTo>
                  <a:pt x="185738" y="478761"/>
                </a:lnTo>
                <a:lnTo>
                  <a:pt x="360799" y="303663"/>
                </a:lnTo>
                <a:lnTo>
                  <a:pt x="527935" y="387249"/>
                </a:lnTo>
                <a:close/>
                <a:moveTo>
                  <a:pt x="421973" y="0"/>
                </a:moveTo>
                <a:lnTo>
                  <a:pt x="478140" y="0"/>
                </a:lnTo>
                <a:lnTo>
                  <a:pt x="478140" y="56380"/>
                </a:lnTo>
                <a:lnTo>
                  <a:pt x="899753" y="56380"/>
                </a:lnTo>
                <a:lnTo>
                  <a:pt x="899753" y="169501"/>
                </a:lnTo>
                <a:lnTo>
                  <a:pt x="0" y="169501"/>
                </a:lnTo>
                <a:lnTo>
                  <a:pt x="0" y="56380"/>
                </a:lnTo>
                <a:lnTo>
                  <a:pt x="421973" y="56380"/>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33" name="Freeform 32">
            <a:extLst>
              <a:ext uri="{FF2B5EF4-FFF2-40B4-BE49-F238E27FC236}">
                <a16:creationId xmlns:a16="http://schemas.microsoft.com/office/drawing/2014/main" id="{47999BC0-9402-C84C-B15C-30DB8CE576DB}"/>
              </a:ext>
            </a:extLst>
          </p:cNvPr>
          <p:cNvSpPr>
            <a:spLocks noChangeArrowheads="1"/>
          </p:cNvSpPr>
          <p:nvPr/>
        </p:nvSpPr>
        <p:spPr bwMode="auto">
          <a:xfrm>
            <a:off x="1812753" y="2624294"/>
            <a:ext cx="768974" cy="768974"/>
          </a:xfrm>
          <a:custGeom>
            <a:avLst/>
            <a:gdLst>
              <a:gd name="connsiteX0" fmla="*/ 0 w 899754"/>
              <a:gd name="connsiteY0" fmla="*/ 619125 h 899754"/>
              <a:gd name="connsiteX1" fmla="*/ 112108 w 899754"/>
              <a:gd name="connsiteY1" fmla="*/ 619125 h 899754"/>
              <a:gd name="connsiteX2" fmla="*/ 112108 w 899754"/>
              <a:gd name="connsiteY2" fmla="*/ 675179 h 899754"/>
              <a:gd name="connsiteX3" fmla="*/ 57850 w 899754"/>
              <a:gd name="connsiteY3" fmla="*/ 675179 h 899754"/>
              <a:gd name="connsiteX4" fmla="*/ 252602 w 899754"/>
              <a:gd name="connsiteY4" fmla="*/ 843700 h 899754"/>
              <a:gd name="connsiteX5" fmla="*/ 280629 w 899754"/>
              <a:gd name="connsiteY5" fmla="*/ 843700 h 899754"/>
              <a:gd name="connsiteX6" fmla="*/ 280629 w 899754"/>
              <a:gd name="connsiteY6" fmla="*/ 899754 h 899754"/>
              <a:gd name="connsiteX7" fmla="*/ 252602 w 899754"/>
              <a:gd name="connsiteY7" fmla="*/ 899754 h 899754"/>
              <a:gd name="connsiteX8" fmla="*/ 0 w 899754"/>
              <a:gd name="connsiteY8" fmla="*/ 647152 h 899754"/>
              <a:gd name="connsiteX9" fmla="*/ 618946 w 899754"/>
              <a:gd name="connsiteY9" fmla="*/ 338138 h 899754"/>
              <a:gd name="connsiteX10" fmla="*/ 899754 w 899754"/>
              <a:gd name="connsiteY10" fmla="*/ 618946 h 899754"/>
              <a:gd name="connsiteX11" fmla="*/ 618946 w 899754"/>
              <a:gd name="connsiteY11" fmla="*/ 899754 h 899754"/>
              <a:gd name="connsiteX12" fmla="*/ 338138 w 899754"/>
              <a:gd name="connsiteY12" fmla="*/ 618946 h 899754"/>
              <a:gd name="connsiteX13" fmla="*/ 340295 w 899754"/>
              <a:gd name="connsiteY13" fmla="*/ 585148 h 899754"/>
              <a:gd name="connsiteX14" fmla="*/ 585148 w 899754"/>
              <a:gd name="connsiteY14" fmla="*/ 340296 h 899754"/>
              <a:gd name="connsiteX15" fmla="*/ 618946 w 899754"/>
              <a:gd name="connsiteY15" fmla="*/ 338138 h 899754"/>
              <a:gd name="connsiteX16" fmla="*/ 254262 w 899754"/>
              <a:gd name="connsiteY16" fmla="*/ 112713 h 899754"/>
              <a:gd name="connsiteX17" fmla="*/ 310528 w 899754"/>
              <a:gd name="connsiteY17" fmla="*/ 112713 h 899754"/>
              <a:gd name="connsiteX18" fmla="*/ 310528 w 899754"/>
              <a:gd name="connsiteY18" fmla="*/ 140831 h 899754"/>
              <a:gd name="connsiteX19" fmla="*/ 338661 w 899754"/>
              <a:gd name="connsiteY19" fmla="*/ 140831 h 899754"/>
              <a:gd name="connsiteX20" fmla="*/ 366794 w 899754"/>
              <a:gd name="connsiteY20" fmla="*/ 140831 h 899754"/>
              <a:gd name="connsiteX21" fmla="*/ 366794 w 899754"/>
              <a:gd name="connsiteY21" fmla="*/ 197067 h 899754"/>
              <a:gd name="connsiteX22" fmla="*/ 338661 w 899754"/>
              <a:gd name="connsiteY22" fmla="*/ 197067 h 899754"/>
              <a:gd name="connsiteX23" fmla="*/ 310528 w 899754"/>
              <a:gd name="connsiteY23" fmla="*/ 197067 h 899754"/>
              <a:gd name="connsiteX24" fmla="*/ 254262 w 899754"/>
              <a:gd name="connsiteY24" fmla="*/ 197067 h 899754"/>
              <a:gd name="connsiteX25" fmla="*/ 226129 w 899754"/>
              <a:gd name="connsiteY25" fmla="*/ 225545 h 899754"/>
              <a:gd name="connsiteX26" fmla="*/ 254262 w 899754"/>
              <a:gd name="connsiteY26" fmla="*/ 253663 h 899754"/>
              <a:gd name="connsiteX27" fmla="*/ 310528 w 899754"/>
              <a:gd name="connsiteY27" fmla="*/ 253663 h 899754"/>
              <a:gd name="connsiteX28" fmla="*/ 394927 w 899754"/>
              <a:gd name="connsiteY28" fmla="*/ 338017 h 899754"/>
              <a:gd name="connsiteX29" fmla="*/ 310528 w 899754"/>
              <a:gd name="connsiteY29" fmla="*/ 422732 h 899754"/>
              <a:gd name="connsiteX30" fmla="*/ 310528 w 899754"/>
              <a:gd name="connsiteY30" fmla="*/ 450490 h 899754"/>
              <a:gd name="connsiteX31" fmla="*/ 254262 w 899754"/>
              <a:gd name="connsiteY31" fmla="*/ 450490 h 899754"/>
              <a:gd name="connsiteX32" fmla="*/ 254262 w 899754"/>
              <a:gd name="connsiteY32" fmla="*/ 422732 h 899754"/>
              <a:gd name="connsiteX33" fmla="*/ 226129 w 899754"/>
              <a:gd name="connsiteY33" fmla="*/ 422732 h 899754"/>
              <a:gd name="connsiteX34" fmla="*/ 197996 w 899754"/>
              <a:gd name="connsiteY34" fmla="*/ 422732 h 899754"/>
              <a:gd name="connsiteX35" fmla="*/ 197996 w 899754"/>
              <a:gd name="connsiteY35" fmla="*/ 366136 h 899754"/>
              <a:gd name="connsiteX36" fmla="*/ 226129 w 899754"/>
              <a:gd name="connsiteY36" fmla="*/ 366136 h 899754"/>
              <a:gd name="connsiteX37" fmla="*/ 254262 w 899754"/>
              <a:gd name="connsiteY37" fmla="*/ 366136 h 899754"/>
              <a:gd name="connsiteX38" fmla="*/ 310528 w 899754"/>
              <a:gd name="connsiteY38" fmla="*/ 366136 h 899754"/>
              <a:gd name="connsiteX39" fmla="*/ 338661 w 899754"/>
              <a:gd name="connsiteY39" fmla="*/ 338017 h 899754"/>
              <a:gd name="connsiteX40" fmla="*/ 310528 w 899754"/>
              <a:gd name="connsiteY40" fmla="*/ 309899 h 899754"/>
              <a:gd name="connsiteX41" fmla="*/ 254262 w 899754"/>
              <a:gd name="connsiteY41" fmla="*/ 309899 h 899754"/>
              <a:gd name="connsiteX42" fmla="*/ 169863 w 899754"/>
              <a:gd name="connsiteY42" fmla="*/ 225545 h 899754"/>
              <a:gd name="connsiteX43" fmla="*/ 254262 w 899754"/>
              <a:gd name="connsiteY43" fmla="*/ 140831 h 899754"/>
              <a:gd name="connsiteX44" fmla="*/ 280808 w 899754"/>
              <a:gd name="connsiteY44" fmla="*/ 56089 h 899754"/>
              <a:gd name="connsiteX45" fmla="*/ 56090 w 899754"/>
              <a:gd name="connsiteY45" fmla="*/ 280807 h 899754"/>
              <a:gd name="connsiteX46" fmla="*/ 280808 w 899754"/>
              <a:gd name="connsiteY46" fmla="*/ 505526 h 899754"/>
              <a:gd name="connsiteX47" fmla="*/ 505526 w 899754"/>
              <a:gd name="connsiteY47" fmla="*/ 280807 h 899754"/>
              <a:gd name="connsiteX48" fmla="*/ 280808 w 899754"/>
              <a:gd name="connsiteY48" fmla="*/ 56089 h 899754"/>
              <a:gd name="connsiteX49" fmla="*/ 619125 w 899754"/>
              <a:gd name="connsiteY49" fmla="*/ 0 h 899754"/>
              <a:gd name="connsiteX50" fmla="*/ 647152 w 899754"/>
              <a:gd name="connsiteY50" fmla="*/ 0 h 899754"/>
              <a:gd name="connsiteX51" fmla="*/ 899754 w 899754"/>
              <a:gd name="connsiteY51" fmla="*/ 252602 h 899754"/>
              <a:gd name="connsiteX52" fmla="*/ 899754 w 899754"/>
              <a:gd name="connsiteY52" fmla="*/ 280628 h 899754"/>
              <a:gd name="connsiteX53" fmla="*/ 787646 w 899754"/>
              <a:gd name="connsiteY53" fmla="*/ 280628 h 899754"/>
              <a:gd name="connsiteX54" fmla="*/ 787646 w 899754"/>
              <a:gd name="connsiteY54" fmla="*/ 224575 h 899754"/>
              <a:gd name="connsiteX55" fmla="*/ 841544 w 899754"/>
              <a:gd name="connsiteY55" fmla="*/ 224575 h 899754"/>
              <a:gd name="connsiteX56" fmla="*/ 647152 w 899754"/>
              <a:gd name="connsiteY56" fmla="*/ 56054 h 899754"/>
              <a:gd name="connsiteX57" fmla="*/ 619125 w 899754"/>
              <a:gd name="connsiteY57" fmla="*/ 56054 h 899754"/>
              <a:gd name="connsiteX58" fmla="*/ 280808 w 899754"/>
              <a:gd name="connsiteY58" fmla="*/ 0 h 899754"/>
              <a:gd name="connsiteX59" fmla="*/ 561616 w 899754"/>
              <a:gd name="connsiteY59" fmla="*/ 280807 h 899754"/>
              <a:gd name="connsiteX60" fmla="*/ 280808 w 899754"/>
              <a:gd name="connsiteY60" fmla="*/ 561616 h 899754"/>
              <a:gd name="connsiteX61" fmla="*/ 0 w 899754"/>
              <a:gd name="connsiteY61" fmla="*/ 280807 h 899754"/>
              <a:gd name="connsiteX62" fmla="*/ 280808 w 899754"/>
              <a:gd name="connsiteY62" fmla="*/ 0 h 899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899754" h="899754">
                <a:moveTo>
                  <a:pt x="0" y="619125"/>
                </a:moveTo>
                <a:lnTo>
                  <a:pt x="112108" y="619125"/>
                </a:lnTo>
                <a:lnTo>
                  <a:pt x="112108" y="675179"/>
                </a:lnTo>
                <a:lnTo>
                  <a:pt x="57850" y="675179"/>
                </a:lnTo>
                <a:cubicBezTo>
                  <a:pt x="71505" y="770399"/>
                  <a:pt x="153789" y="843700"/>
                  <a:pt x="252602" y="843700"/>
                </a:cubicBezTo>
                <a:lnTo>
                  <a:pt x="280629" y="843700"/>
                </a:lnTo>
                <a:lnTo>
                  <a:pt x="280629" y="899754"/>
                </a:lnTo>
                <a:lnTo>
                  <a:pt x="252602" y="899754"/>
                </a:lnTo>
                <a:cubicBezTo>
                  <a:pt x="113186" y="899754"/>
                  <a:pt x="0" y="786568"/>
                  <a:pt x="0" y="647152"/>
                </a:cubicBezTo>
                <a:close/>
                <a:moveTo>
                  <a:pt x="618946" y="338138"/>
                </a:moveTo>
                <a:cubicBezTo>
                  <a:pt x="773911" y="338138"/>
                  <a:pt x="899754" y="463621"/>
                  <a:pt x="899754" y="618946"/>
                </a:cubicBezTo>
                <a:cubicBezTo>
                  <a:pt x="899754" y="773912"/>
                  <a:pt x="773911" y="899754"/>
                  <a:pt x="618946" y="899754"/>
                </a:cubicBezTo>
                <a:cubicBezTo>
                  <a:pt x="463980" y="899754"/>
                  <a:pt x="338138" y="773912"/>
                  <a:pt x="338138" y="618946"/>
                </a:cubicBezTo>
                <a:cubicBezTo>
                  <a:pt x="338138" y="607800"/>
                  <a:pt x="338857" y="596294"/>
                  <a:pt x="340295" y="585148"/>
                </a:cubicBezTo>
                <a:cubicBezTo>
                  <a:pt x="463980" y="561418"/>
                  <a:pt x="561778" y="463980"/>
                  <a:pt x="585148" y="340296"/>
                </a:cubicBezTo>
                <a:cubicBezTo>
                  <a:pt x="596294" y="339217"/>
                  <a:pt x="607440" y="338138"/>
                  <a:pt x="618946" y="338138"/>
                </a:cubicBezTo>
                <a:close/>
                <a:moveTo>
                  <a:pt x="254262" y="112713"/>
                </a:moveTo>
                <a:lnTo>
                  <a:pt x="310528" y="112713"/>
                </a:lnTo>
                <a:lnTo>
                  <a:pt x="310528" y="140831"/>
                </a:lnTo>
                <a:lnTo>
                  <a:pt x="338661" y="140831"/>
                </a:lnTo>
                <a:lnTo>
                  <a:pt x="366794" y="140831"/>
                </a:lnTo>
                <a:lnTo>
                  <a:pt x="366794" y="197067"/>
                </a:lnTo>
                <a:lnTo>
                  <a:pt x="338661" y="197067"/>
                </a:lnTo>
                <a:lnTo>
                  <a:pt x="310528" y="197067"/>
                </a:lnTo>
                <a:lnTo>
                  <a:pt x="254262" y="197067"/>
                </a:lnTo>
                <a:cubicBezTo>
                  <a:pt x="238753" y="197067"/>
                  <a:pt x="226129" y="210044"/>
                  <a:pt x="226129" y="225545"/>
                </a:cubicBezTo>
                <a:cubicBezTo>
                  <a:pt x="226129" y="240686"/>
                  <a:pt x="238753" y="253663"/>
                  <a:pt x="254262" y="253663"/>
                </a:cubicBezTo>
                <a:lnTo>
                  <a:pt x="310528" y="253663"/>
                </a:lnTo>
                <a:cubicBezTo>
                  <a:pt x="357056" y="253663"/>
                  <a:pt x="394927" y="291514"/>
                  <a:pt x="394927" y="338017"/>
                </a:cubicBezTo>
                <a:cubicBezTo>
                  <a:pt x="394927" y="384521"/>
                  <a:pt x="357056" y="422732"/>
                  <a:pt x="310528" y="422732"/>
                </a:cubicBezTo>
                <a:lnTo>
                  <a:pt x="310528" y="450490"/>
                </a:lnTo>
                <a:lnTo>
                  <a:pt x="254262" y="450490"/>
                </a:lnTo>
                <a:lnTo>
                  <a:pt x="254262" y="422732"/>
                </a:lnTo>
                <a:lnTo>
                  <a:pt x="226129" y="422732"/>
                </a:lnTo>
                <a:lnTo>
                  <a:pt x="197996" y="422732"/>
                </a:lnTo>
                <a:lnTo>
                  <a:pt x="197996" y="366136"/>
                </a:lnTo>
                <a:lnTo>
                  <a:pt x="226129" y="366136"/>
                </a:lnTo>
                <a:lnTo>
                  <a:pt x="254262" y="366136"/>
                </a:lnTo>
                <a:lnTo>
                  <a:pt x="310528" y="366136"/>
                </a:lnTo>
                <a:cubicBezTo>
                  <a:pt x="326037" y="366136"/>
                  <a:pt x="338661" y="353519"/>
                  <a:pt x="338661" y="338017"/>
                </a:cubicBezTo>
                <a:cubicBezTo>
                  <a:pt x="338661" y="322516"/>
                  <a:pt x="326037" y="309899"/>
                  <a:pt x="310528" y="309899"/>
                </a:cubicBezTo>
                <a:lnTo>
                  <a:pt x="254262" y="309899"/>
                </a:lnTo>
                <a:cubicBezTo>
                  <a:pt x="207374" y="309899"/>
                  <a:pt x="169863" y="272048"/>
                  <a:pt x="169863" y="225545"/>
                </a:cubicBezTo>
                <a:cubicBezTo>
                  <a:pt x="169863" y="178682"/>
                  <a:pt x="207374" y="140831"/>
                  <a:pt x="254262" y="140831"/>
                </a:cubicBezTo>
                <a:close/>
                <a:moveTo>
                  <a:pt x="280808" y="56089"/>
                </a:moveTo>
                <a:cubicBezTo>
                  <a:pt x="156763" y="56089"/>
                  <a:pt x="56090" y="156763"/>
                  <a:pt x="56090" y="280807"/>
                </a:cubicBezTo>
                <a:cubicBezTo>
                  <a:pt x="56090" y="404493"/>
                  <a:pt x="156763" y="505526"/>
                  <a:pt x="280808" y="505526"/>
                </a:cubicBezTo>
                <a:cubicBezTo>
                  <a:pt x="404493" y="505526"/>
                  <a:pt x="505526" y="404493"/>
                  <a:pt x="505526" y="280807"/>
                </a:cubicBezTo>
                <a:cubicBezTo>
                  <a:pt x="505526" y="156763"/>
                  <a:pt x="404493" y="56089"/>
                  <a:pt x="280808" y="56089"/>
                </a:cubicBezTo>
                <a:close/>
                <a:moveTo>
                  <a:pt x="619125" y="0"/>
                </a:moveTo>
                <a:lnTo>
                  <a:pt x="647152" y="0"/>
                </a:lnTo>
                <a:cubicBezTo>
                  <a:pt x="786568" y="0"/>
                  <a:pt x="899754" y="113185"/>
                  <a:pt x="899754" y="252602"/>
                </a:cubicBezTo>
                <a:lnTo>
                  <a:pt x="899754" y="280628"/>
                </a:lnTo>
                <a:lnTo>
                  <a:pt x="787646" y="280628"/>
                </a:lnTo>
                <a:lnTo>
                  <a:pt x="787646" y="224575"/>
                </a:lnTo>
                <a:lnTo>
                  <a:pt x="841544" y="224575"/>
                </a:lnTo>
                <a:cubicBezTo>
                  <a:pt x="827890" y="129355"/>
                  <a:pt x="745965" y="56054"/>
                  <a:pt x="647152" y="56054"/>
                </a:cubicBezTo>
                <a:lnTo>
                  <a:pt x="619125" y="56054"/>
                </a:lnTo>
                <a:close/>
                <a:moveTo>
                  <a:pt x="280808" y="0"/>
                </a:moveTo>
                <a:cubicBezTo>
                  <a:pt x="435773" y="0"/>
                  <a:pt x="561616" y="125482"/>
                  <a:pt x="561616" y="280807"/>
                </a:cubicBezTo>
                <a:cubicBezTo>
                  <a:pt x="561616" y="435774"/>
                  <a:pt x="435773" y="561616"/>
                  <a:pt x="280808" y="561616"/>
                </a:cubicBezTo>
                <a:cubicBezTo>
                  <a:pt x="125483" y="561616"/>
                  <a:pt x="0" y="435774"/>
                  <a:pt x="0" y="280807"/>
                </a:cubicBezTo>
                <a:cubicBezTo>
                  <a:pt x="0" y="125482"/>
                  <a:pt x="125483" y="0"/>
                  <a:pt x="280808"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35" name="TextBox 34">
            <a:extLst>
              <a:ext uri="{FF2B5EF4-FFF2-40B4-BE49-F238E27FC236}">
                <a16:creationId xmlns:a16="http://schemas.microsoft.com/office/drawing/2014/main" id="{626EABAD-BAF4-CC42-872D-32FB3A84500A}"/>
              </a:ext>
            </a:extLst>
          </p:cNvPr>
          <p:cNvSpPr txBox="1"/>
          <p:nvPr/>
        </p:nvSpPr>
        <p:spPr>
          <a:xfrm>
            <a:off x="6238551" y="1929612"/>
            <a:ext cx="4611801" cy="759888"/>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a:t>
            </a:r>
          </a:p>
        </p:txBody>
      </p:sp>
      <p:sp>
        <p:nvSpPr>
          <p:cNvPr id="36" name="TextBox 35">
            <a:extLst>
              <a:ext uri="{FF2B5EF4-FFF2-40B4-BE49-F238E27FC236}">
                <a16:creationId xmlns:a16="http://schemas.microsoft.com/office/drawing/2014/main" id="{11DB0BE4-58AD-1F44-AF3E-6D3A43BCFAA1}"/>
              </a:ext>
            </a:extLst>
          </p:cNvPr>
          <p:cNvSpPr txBox="1"/>
          <p:nvPr/>
        </p:nvSpPr>
        <p:spPr>
          <a:xfrm>
            <a:off x="6238551" y="1606229"/>
            <a:ext cx="2821606" cy="338554"/>
          </a:xfrm>
          <a:prstGeom prst="rect">
            <a:avLst/>
          </a:prstGeom>
          <a:noFill/>
        </p:spPr>
        <p:txBody>
          <a:bodyPr wrap="none" rtlCol="0" anchor="t">
            <a:spAutoFit/>
          </a:bodyPr>
          <a:lstStyle/>
          <a:p>
            <a:r>
              <a:rPr lang="en-US" sz="1600" b="1" dirty="0">
                <a:solidFill>
                  <a:schemeClr val="accent1"/>
                </a:solidFill>
                <a:latin typeface="Poppins" pitchFamily="2" charset="77"/>
                <a:ea typeface="Lato Light" panose="020F0502020204030203" pitchFamily="34" charset="0"/>
                <a:cs typeface="Poppins" pitchFamily="2" charset="77"/>
              </a:rPr>
              <a:t>PRODUCTS AND SERVICES</a:t>
            </a:r>
          </a:p>
        </p:txBody>
      </p:sp>
      <p:sp>
        <p:nvSpPr>
          <p:cNvPr id="39" name="TextBox 38">
            <a:extLst>
              <a:ext uri="{FF2B5EF4-FFF2-40B4-BE49-F238E27FC236}">
                <a16:creationId xmlns:a16="http://schemas.microsoft.com/office/drawing/2014/main" id="{CF3A5316-BA81-DA41-981B-BB81963CB73F}"/>
              </a:ext>
            </a:extLst>
          </p:cNvPr>
          <p:cNvSpPr txBox="1"/>
          <p:nvPr/>
        </p:nvSpPr>
        <p:spPr>
          <a:xfrm>
            <a:off x="6238551" y="3208223"/>
            <a:ext cx="4611801" cy="759888"/>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a:t>
            </a:r>
          </a:p>
        </p:txBody>
      </p:sp>
      <p:sp>
        <p:nvSpPr>
          <p:cNvPr id="40" name="TextBox 39">
            <a:extLst>
              <a:ext uri="{FF2B5EF4-FFF2-40B4-BE49-F238E27FC236}">
                <a16:creationId xmlns:a16="http://schemas.microsoft.com/office/drawing/2014/main" id="{3C842980-4ACE-3746-9E06-BF92078E3CDA}"/>
              </a:ext>
            </a:extLst>
          </p:cNvPr>
          <p:cNvSpPr txBox="1"/>
          <p:nvPr/>
        </p:nvSpPr>
        <p:spPr>
          <a:xfrm>
            <a:off x="6238551" y="2884839"/>
            <a:ext cx="2081019" cy="338554"/>
          </a:xfrm>
          <a:prstGeom prst="rect">
            <a:avLst/>
          </a:prstGeom>
          <a:noFill/>
        </p:spPr>
        <p:txBody>
          <a:bodyPr wrap="none" rtlCol="0" anchor="t">
            <a:spAutoFit/>
          </a:bodyPr>
          <a:lstStyle/>
          <a:p>
            <a:r>
              <a:rPr lang="en-US" sz="1600" b="1" dirty="0">
                <a:solidFill>
                  <a:schemeClr val="accent2"/>
                </a:solidFill>
                <a:latin typeface="Poppins" pitchFamily="2" charset="77"/>
                <a:ea typeface="Lato Light" panose="020F0502020204030203" pitchFamily="34" charset="0"/>
                <a:cs typeface="Poppins" pitchFamily="2" charset="77"/>
              </a:rPr>
              <a:t>MARKET ANALYSIS</a:t>
            </a:r>
          </a:p>
        </p:txBody>
      </p:sp>
      <p:sp>
        <p:nvSpPr>
          <p:cNvPr id="42" name="TextBox 41">
            <a:extLst>
              <a:ext uri="{FF2B5EF4-FFF2-40B4-BE49-F238E27FC236}">
                <a16:creationId xmlns:a16="http://schemas.microsoft.com/office/drawing/2014/main" id="{8C40642F-4CE8-3D4E-B7F4-F86CED8F4F52}"/>
              </a:ext>
            </a:extLst>
          </p:cNvPr>
          <p:cNvSpPr txBox="1"/>
          <p:nvPr/>
        </p:nvSpPr>
        <p:spPr>
          <a:xfrm>
            <a:off x="6238551" y="4479265"/>
            <a:ext cx="4611801" cy="759888"/>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a:t>
            </a:r>
          </a:p>
        </p:txBody>
      </p:sp>
      <p:sp>
        <p:nvSpPr>
          <p:cNvPr id="43" name="TextBox 42">
            <a:extLst>
              <a:ext uri="{FF2B5EF4-FFF2-40B4-BE49-F238E27FC236}">
                <a16:creationId xmlns:a16="http://schemas.microsoft.com/office/drawing/2014/main" id="{286B3BD0-75F7-9842-8D09-E0E97F2A5F13}"/>
              </a:ext>
            </a:extLst>
          </p:cNvPr>
          <p:cNvSpPr txBox="1"/>
          <p:nvPr/>
        </p:nvSpPr>
        <p:spPr>
          <a:xfrm>
            <a:off x="6238551" y="4155881"/>
            <a:ext cx="2507418" cy="338554"/>
          </a:xfrm>
          <a:prstGeom prst="rect">
            <a:avLst/>
          </a:prstGeom>
          <a:noFill/>
        </p:spPr>
        <p:txBody>
          <a:bodyPr wrap="none" rtlCol="0" anchor="t">
            <a:spAutoFit/>
          </a:bodyPr>
          <a:lstStyle/>
          <a:p>
            <a:r>
              <a:rPr lang="en-US" sz="1600" b="1" dirty="0">
                <a:solidFill>
                  <a:schemeClr val="accent3"/>
                </a:solidFill>
                <a:latin typeface="Poppins" pitchFamily="2" charset="77"/>
                <a:ea typeface="Lato Light" panose="020F0502020204030203" pitchFamily="34" charset="0"/>
                <a:cs typeface="Poppins" pitchFamily="2" charset="77"/>
              </a:rPr>
              <a:t>MARKETING STRATEGY</a:t>
            </a:r>
          </a:p>
        </p:txBody>
      </p:sp>
      <p:sp>
        <p:nvSpPr>
          <p:cNvPr id="45" name="TextBox 44">
            <a:extLst>
              <a:ext uri="{FF2B5EF4-FFF2-40B4-BE49-F238E27FC236}">
                <a16:creationId xmlns:a16="http://schemas.microsoft.com/office/drawing/2014/main" id="{9A5440C2-50F4-C84B-A92B-D445B2582315}"/>
              </a:ext>
            </a:extLst>
          </p:cNvPr>
          <p:cNvSpPr txBox="1"/>
          <p:nvPr/>
        </p:nvSpPr>
        <p:spPr>
          <a:xfrm>
            <a:off x="6238551" y="5752278"/>
            <a:ext cx="4611801" cy="759888"/>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a:t>
            </a:r>
          </a:p>
        </p:txBody>
      </p:sp>
      <p:sp>
        <p:nvSpPr>
          <p:cNvPr id="46" name="TextBox 45">
            <a:extLst>
              <a:ext uri="{FF2B5EF4-FFF2-40B4-BE49-F238E27FC236}">
                <a16:creationId xmlns:a16="http://schemas.microsoft.com/office/drawing/2014/main" id="{0500DD54-9E14-7A4F-A213-3E5B9499BF77}"/>
              </a:ext>
            </a:extLst>
          </p:cNvPr>
          <p:cNvSpPr txBox="1"/>
          <p:nvPr/>
        </p:nvSpPr>
        <p:spPr>
          <a:xfrm>
            <a:off x="6238551" y="5428895"/>
            <a:ext cx="2382383" cy="338554"/>
          </a:xfrm>
          <a:prstGeom prst="rect">
            <a:avLst/>
          </a:prstGeom>
          <a:noFill/>
        </p:spPr>
        <p:txBody>
          <a:bodyPr wrap="none" rtlCol="0" anchor="t">
            <a:spAutoFit/>
          </a:bodyPr>
          <a:lstStyle/>
          <a:p>
            <a:r>
              <a:rPr lang="en-US" sz="1600" b="1" dirty="0">
                <a:solidFill>
                  <a:schemeClr val="accent4"/>
                </a:solidFill>
                <a:latin typeface="Poppins" pitchFamily="2" charset="77"/>
                <a:ea typeface="Lato Light" panose="020F0502020204030203" pitchFamily="34" charset="0"/>
                <a:cs typeface="Poppins" pitchFamily="2" charset="77"/>
              </a:rPr>
              <a:t>FINANCIAL PLANNING</a:t>
            </a:r>
          </a:p>
        </p:txBody>
      </p:sp>
      <p:sp>
        <p:nvSpPr>
          <p:cNvPr id="49" name="TextBox 48">
            <a:extLst>
              <a:ext uri="{FF2B5EF4-FFF2-40B4-BE49-F238E27FC236}">
                <a16:creationId xmlns:a16="http://schemas.microsoft.com/office/drawing/2014/main" id="{D7B44984-9E60-C349-A75A-E587A8F9C100}"/>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50" name="TextBox 49">
            <a:extLst>
              <a:ext uri="{FF2B5EF4-FFF2-40B4-BE49-F238E27FC236}">
                <a16:creationId xmlns:a16="http://schemas.microsoft.com/office/drawing/2014/main" id="{2B6EC32B-FFD2-2441-B9BF-A8208959BD24}"/>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Tree>
    <p:extLst>
      <p:ext uri="{BB962C8B-B14F-4D97-AF65-F5344CB8AC3E}">
        <p14:creationId xmlns:p14="http://schemas.microsoft.com/office/powerpoint/2010/main" val="2444270465"/>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68FE212-8699-6146-A8A7-1B02CB05CE6A}"/>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3" name="TextBox 2">
            <a:extLst>
              <a:ext uri="{FF2B5EF4-FFF2-40B4-BE49-F238E27FC236}">
                <a16:creationId xmlns:a16="http://schemas.microsoft.com/office/drawing/2014/main" id="{AFDDCEEA-73A0-F84A-8C76-322CAD622E26}"/>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9" name="TextBox 8">
            <a:extLst>
              <a:ext uri="{FF2B5EF4-FFF2-40B4-BE49-F238E27FC236}">
                <a16:creationId xmlns:a16="http://schemas.microsoft.com/office/drawing/2014/main" id="{EBDB2183-18D4-8945-A70C-9B720D4FD172}"/>
              </a:ext>
            </a:extLst>
          </p:cNvPr>
          <p:cNvSpPr txBox="1"/>
          <p:nvPr/>
        </p:nvSpPr>
        <p:spPr>
          <a:xfrm>
            <a:off x="762000" y="2594162"/>
            <a:ext cx="1992853"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CUSTOMER EXPERIENCE</a:t>
            </a:r>
          </a:p>
        </p:txBody>
      </p:sp>
      <p:cxnSp>
        <p:nvCxnSpPr>
          <p:cNvPr id="10" name="Straight Connector 9">
            <a:extLst>
              <a:ext uri="{FF2B5EF4-FFF2-40B4-BE49-F238E27FC236}">
                <a16:creationId xmlns:a16="http://schemas.microsoft.com/office/drawing/2014/main" id="{3D3720E3-75AE-4B43-8585-C53597B04577}"/>
              </a:ext>
            </a:extLst>
          </p:cNvPr>
          <p:cNvCxnSpPr/>
          <p:nvPr/>
        </p:nvCxnSpPr>
        <p:spPr>
          <a:xfrm>
            <a:off x="2819433" y="2732661"/>
            <a:ext cx="8610568"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21" name="TextBox 20">
            <a:extLst>
              <a:ext uri="{FF2B5EF4-FFF2-40B4-BE49-F238E27FC236}">
                <a16:creationId xmlns:a16="http://schemas.microsoft.com/office/drawing/2014/main" id="{52B86F6C-9961-B144-985D-5C91689CE415}"/>
              </a:ext>
            </a:extLst>
          </p:cNvPr>
          <p:cNvSpPr txBox="1"/>
          <p:nvPr/>
        </p:nvSpPr>
        <p:spPr>
          <a:xfrm>
            <a:off x="762000" y="5457583"/>
            <a:ext cx="1779654"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RECOMMENDATIONS</a:t>
            </a:r>
          </a:p>
        </p:txBody>
      </p:sp>
      <p:cxnSp>
        <p:nvCxnSpPr>
          <p:cNvPr id="22" name="Straight Connector 21">
            <a:extLst>
              <a:ext uri="{FF2B5EF4-FFF2-40B4-BE49-F238E27FC236}">
                <a16:creationId xmlns:a16="http://schemas.microsoft.com/office/drawing/2014/main" id="{F9482CA8-F79B-E549-A853-C2C22E3CD47E}"/>
              </a:ext>
            </a:extLst>
          </p:cNvPr>
          <p:cNvCxnSpPr/>
          <p:nvPr/>
        </p:nvCxnSpPr>
        <p:spPr>
          <a:xfrm>
            <a:off x="2819433" y="5596081"/>
            <a:ext cx="8610568"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4" name="Pentagon 3">
            <a:extLst>
              <a:ext uri="{FF2B5EF4-FFF2-40B4-BE49-F238E27FC236}">
                <a16:creationId xmlns:a16="http://schemas.microsoft.com/office/drawing/2014/main" id="{B439925B-2F63-204F-BF52-1AF8275C522A}"/>
              </a:ext>
            </a:extLst>
          </p:cNvPr>
          <p:cNvSpPr/>
          <p:nvPr/>
        </p:nvSpPr>
        <p:spPr>
          <a:xfrm>
            <a:off x="2558321" y="1169922"/>
            <a:ext cx="2304996" cy="596719"/>
          </a:xfrm>
          <a:prstGeom prst="homePlate">
            <a:avLst>
              <a:gd name="adj" fmla="val 33775"/>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5" name="Chevron 4">
            <a:extLst>
              <a:ext uri="{FF2B5EF4-FFF2-40B4-BE49-F238E27FC236}">
                <a16:creationId xmlns:a16="http://schemas.microsoft.com/office/drawing/2014/main" id="{B54A05A0-56FE-BA41-9D1A-B49CDC1FC513}"/>
              </a:ext>
            </a:extLst>
          </p:cNvPr>
          <p:cNvSpPr/>
          <p:nvPr/>
        </p:nvSpPr>
        <p:spPr>
          <a:xfrm>
            <a:off x="4747215" y="1169922"/>
            <a:ext cx="2304996" cy="596719"/>
          </a:xfrm>
          <a:prstGeom prst="chevron">
            <a:avLst>
              <a:gd name="adj" fmla="val 3406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 name="Chevron 5">
            <a:extLst>
              <a:ext uri="{FF2B5EF4-FFF2-40B4-BE49-F238E27FC236}">
                <a16:creationId xmlns:a16="http://schemas.microsoft.com/office/drawing/2014/main" id="{2674E515-AA57-794A-A490-A50FA3443D71}"/>
              </a:ext>
            </a:extLst>
          </p:cNvPr>
          <p:cNvSpPr/>
          <p:nvPr/>
        </p:nvSpPr>
        <p:spPr>
          <a:xfrm>
            <a:off x="6936110" y="1169922"/>
            <a:ext cx="2304996" cy="596719"/>
          </a:xfrm>
          <a:prstGeom prst="chevron">
            <a:avLst>
              <a:gd name="adj" fmla="val 3406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7" name="Chevron 6">
            <a:extLst>
              <a:ext uri="{FF2B5EF4-FFF2-40B4-BE49-F238E27FC236}">
                <a16:creationId xmlns:a16="http://schemas.microsoft.com/office/drawing/2014/main" id="{3B3822F8-B5D4-4640-9EE2-1A57D9F1FFAC}"/>
              </a:ext>
            </a:extLst>
          </p:cNvPr>
          <p:cNvSpPr/>
          <p:nvPr/>
        </p:nvSpPr>
        <p:spPr>
          <a:xfrm>
            <a:off x="9125005" y="1169922"/>
            <a:ext cx="2304996" cy="596719"/>
          </a:xfrm>
          <a:prstGeom prst="chevron">
            <a:avLst>
              <a:gd name="adj" fmla="val 3406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8" name="Rectangle 7">
            <a:extLst>
              <a:ext uri="{FF2B5EF4-FFF2-40B4-BE49-F238E27FC236}">
                <a16:creationId xmlns:a16="http://schemas.microsoft.com/office/drawing/2014/main" id="{7F7AA7D2-D54B-7C42-B050-9BF626971BE8}"/>
              </a:ext>
            </a:extLst>
          </p:cNvPr>
          <p:cNvSpPr/>
          <p:nvPr/>
        </p:nvSpPr>
        <p:spPr>
          <a:xfrm>
            <a:off x="762000" y="1169922"/>
            <a:ext cx="1715032" cy="596719"/>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3" name="TextBox 32">
            <a:extLst>
              <a:ext uri="{FF2B5EF4-FFF2-40B4-BE49-F238E27FC236}">
                <a16:creationId xmlns:a16="http://schemas.microsoft.com/office/drawing/2014/main" id="{3458AEAD-4C11-D541-B3D3-8C9A4BF9A5C9}"/>
              </a:ext>
            </a:extLst>
          </p:cNvPr>
          <p:cNvSpPr txBox="1"/>
          <p:nvPr/>
        </p:nvSpPr>
        <p:spPr>
          <a:xfrm>
            <a:off x="971744" y="1175894"/>
            <a:ext cx="1295547"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STAGES OF</a:t>
            </a:r>
          </a:p>
          <a:p>
            <a:pPr algn="ctr"/>
            <a:r>
              <a:rPr lang="en-US" sz="1600" b="1" dirty="0">
                <a:solidFill>
                  <a:schemeClr val="bg1"/>
                </a:solidFill>
                <a:latin typeface="Poppins" pitchFamily="2" charset="77"/>
                <a:ea typeface="League Spartan" charset="0"/>
                <a:cs typeface="Poppins" pitchFamily="2" charset="77"/>
              </a:rPr>
              <a:t>JOURNEY</a:t>
            </a:r>
          </a:p>
        </p:txBody>
      </p:sp>
      <p:sp>
        <p:nvSpPr>
          <p:cNvPr id="38" name="TextBox 37">
            <a:extLst>
              <a:ext uri="{FF2B5EF4-FFF2-40B4-BE49-F238E27FC236}">
                <a16:creationId xmlns:a16="http://schemas.microsoft.com/office/drawing/2014/main" id="{89F3A1F7-B6BE-614A-85B3-95A16288127B}"/>
              </a:ext>
            </a:extLst>
          </p:cNvPr>
          <p:cNvSpPr txBox="1"/>
          <p:nvPr/>
        </p:nvSpPr>
        <p:spPr>
          <a:xfrm>
            <a:off x="3079535" y="1329782"/>
            <a:ext cx="114646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AWARENESS</a:t>
            </a:r>
          </a:p>
        </p:txBody>
      </p:sp>
      <p:sp>
        <p:nvSpPr>
          <p:cNvPr id="39" name="TextBox 38">
            <a:extLst>
              <a:ext uri="{FF2B5EF4-FFF2-40B4-BE49-F238E27FC236}">
                <a16:creationId xmlns:a16="http://schemas.microsoft.com/office/drawing/2014/main" id="{EC4713D0-10E3-9244-B7FE-AEC969560341}"/>
              </a:ext>
            </a:extLst>
          </p:cNvPr>
          <p:cNvSpPr txBox="1"/>
          <p:nvPr/>
        </p:nvSpPr>
        <p:spPr>
          <a:xfrm>
            <a:off x="5170188" y="1329782"/>
            <a:ext cx="145905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CONSIDERATION</a:t>
            </a:r>
          </a:p>
        </p:txBody>
      </p:sp>
      <p:sp>
        <p:nvSpPr>
          <p:cNvPr id="40" name="TextBox 39">
            <a:extLst>
              <a:ext uri="{FF2B5EF4-FFF2-40B4-BE49-F238E27FC236}">
                <a16:creationId xmlns:a16="http://schemas.microsoft.com/office/drawing/2014/main" id="{D087EBCD-4399-B34B-8610-2FC11EDA55DB}"/>
              </a:ext>
            </a:extLst>
          </p:cNvPr>
          <p:cNvSpPr txBox="1"/>
          <p:nvPr/>
        </p:nvSpPr>
        <p:spPr>
          <a:xfrm>
            <a:off x="7629989" y="1329782"/>
            <a:ext cx="91723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DECISION</a:t>
            </a:r>
          </a:p>
        </p:txBody>
      </p:sp>
      <p:sp>
        <p:nvSpPr>
          <p:cNvPr id="41" name="TextBox 40">
            <a:extLst>
              <a:ext uri="{FF2B5EF4-FFF2-40B4-BE49-F238E27FC236}">
                <a16:creationId xmlns:a16="http://schemas.microsoft.com/office/drawing/2014/main" id="{88AA42E6-5B8B-074B-BFFC-9553E1736B00}"/>
              </a:ext>
            </a:extLst>
          </p:cNvPr>
          <p:cNvSpPr txBox="1"/>
          <p:nvPr/>
        </p:nvSpPr>
        <p:spPr>
          <a:xfrm>
            <a:off x="9479851" y="1329782"/>
            <a:ext cx="159530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POST-EXPERIENCE</a:t>
            </a:r>
          </a:p>
        </p:txBody>
      </p:sp>
      <p:sp>
        <p:nvSpPr>
          <p:cNvPr id="58" name="Rectangle 57">
            <a:extLst>
              <a:ext uri="{FF2B5EF4-FFF2-40B4-BE49-F238E27FC236}">
                <a16:creationId xmlns:a16="http://schemas.microsoft.com/office/drawing/2014/main" id="{B20C51FD-5594-7F4C-8815-A8F347E7D451}"/>
              </a:ext>
            </a:extLst>
          </p:cNvPr>
          <p:cNvSpPr/>
          <p:nvPr/>
        </p:nvSpPr>
        <p:spPr>
          <a:xfrm>
            <a:off x="2558320" y="2940738"/>
            <a:ext cx="2136049" cy="7772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59" name="Rectangle 58">
            <a:extLst>
              <a:ext uri="{FF2B5EF4-FFF2-40B4-BE49-F238E27FC236}">
                <a16:creationId xmlns:a16="http://schemas.microsoft.com/office/drawing/2014/main" id="{C2799B10-26A8-7145-87B2-1A6F3606652E}"/>
              </a:ext>
            </a:extLst>
          </p:cNvPr>
          <p:cNvSpPr/>
          <p:nvPr/>
        </p:nvSpPr>
        <p:spPr>
          <a:xfrm>
            <a:off x="4781488" y="2940738"/>
            <a:ext cx="2136049" cy="7772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0" name="Rectangle 59">
            <a:extLst>
              <a:ext uri="{FF2B5EF4-FFF2-40B4-BE49-F238E27FC236}">
                <a16:creationId xmlns:a16="http://schemas.microsoft.com/office/drawing/2014/main" id="{F1881BCC-5DAB-6D4B-BA32-5FE966F3BF29}"/>
              </a:ext>
            </a:extLst>
          </p:cNvPr>
          <p:cNvSpPr/>
          <p:nvPr/>
        </p:nvSpPr>
        <p:spPr>
          <a:xfrm>
            <a:off x="7004655" y="2940738"/>
            <a:ext cx="2136049" cy="7772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1" name="Rectangle 60">
            <a:extLst>
              <a:ext uri="{FF2B5EF4-FFF2-40B4-BE49-F238E27FC236}">
                <a16:creationId xmlns:a16="http://schemas.microsoft.com/office/drawing/2014/main" id="{19F6E6C4-8E1B-9F42-B676-F93CD7512FEA}"/>
              </a:ext>
            </a:extLst>
          </p:cNvPr>
          <p:cNvSpPr/>
          <p:nvPr/>
        </p:nvSpPr>
        <p:spPr>
          <a:xfrm>
            <a:off x="9227822" y="2940738"/>
            <a:ext cx="2136049" cy="7772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3" name="Rectangle 12">
            <a:extLst>
              <a:ext uri="{FF2B5EF4-FFF2-40B4-BE49-F238E27FC236}">
                <a16:creationId xmlns:a16="http://schemas.microsoft.com/office/drawing/2014/main" id="{BC410610-84F6-3444-ABAD-431E75F3A195}"/>
              </a:ext>
            </a:extLst>
          </p:cNvPr>
          <p:cNvSpPr/>
          <p:nvPr/>
        </p:nvSpPr>
        <p:spPr>
          <a:xfrm>
            <a:off x="762000" y="2938546"/>
            <a:ext cx="1715032" cy="77724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4" name="TextBox 33">
            <a:extLst>
              <a:ext uri="{FF2B5EF4-FFF2-40B4-BE49-F238E27FC236}">
                <a16:creationId xmlns:a16="http://schemas.microsoft.com/office/drawing/2014/main" id="{943080CB-BDC4-8F41-8DCB-D4803033A180}"/>
              </a:ext>
            </a:extLst>
          </p:cNvPr>
          <p:cNvSpPr txBox="1"/>
          <p:nvPr/>
        </p:nvSpPr>
        <p:spPr>
          <a:xfrm>
            <a:off x="760951" y="3157890"/>
            <a:ext cx="171713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TOUCH POINTS</a:t>
            </a:r>
          </a:p>
        </p:txBody>
      </p:sp>
      <p:sp>
        <p:nvSpPr>
          <p:cNvPr id="54" name="Subtitle 2">
            <a:extLst>
              <a:ext uri="{FF2B5EF4-FFF2-40B4-BE49-F238E27FC236}">
                <a16:creationId xmlns:a16="http://schemas.microsoft.com/office/drawing/2014/main" id="{6FE1D0C7-909E-5643-AEA5-54446336C4B0}"/>
              </a:ext>
            </a:extLst>
          </p:cNvPr>
          <p:cNvSpPr txBox="1">
            <a:spLocks/>
          </p:cNvSpPr>
          <p:nvPr/>
        </p:nvSpPr>
        <p:spPr>
          <a:xfrm>
            <a:off x="2632085" y="2972497"/>
            <a:ext cx="1988519"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1. Touchpoint 01</a:t>
            </a:r>
          </a:p>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2. Touchpoint 02</a:t>
            </a:r>
          </a:p>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3. Touchpoint 03</a:t>
            </a:r>
          </a:p>
        </p:txBody>
      </p:sp>
      <p:sp>
        <p:nvSpPr>
          <p:cNvPr id="63" name="Subtitle 2">
            <a:extLst>
              <a:ext uri="{FF2B5EF4-FFF2-40B4-BE49-F238E27FC236}">
                <a16:creationId xmlns:a16="http://schemas.microsoft.com/office/drawing/2014/main" id="{07CC0FCE-9BFF-6345-9AC3-34C2AE205412}"/>
              </a:ext>
            </a:extLst>
          </p:cNvPr>
          <p:cNvSpPr txBox="1">
            <a:spLocks/>
          </p:cNvSpPr>
          <p:nvPr/>
        </p:nvSpPr>
        <p:spPr>
          <a:xfrm>
            <a:off x="4855253" y="2972497"/>
            <a:ext cx="1988519"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1. Touchpoint 01</a:t>
            </a:r>
          </a:p>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2. Touchpoint 02</a:t>
            </a:r>
          </a:p>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3. Touchpoint 03</a:t>
            </a:r>
          </a:p>
        </p:txBody>
      </p:sp>
      <p:sp>
        <p:nvSpPr>
          <p:cNvPr id="64" name="Subtitle 2">
            <a:extLst>
              <a:ext uri="{FF2B5EF4-FFF2-40B4-BE49-F238E27FC236}">
                <a16:creationId xmlns:a16="http://schemas.microsoft.com/office/drawing/2014/main" id="{85D1259C-6B25-9A4F-BE58-F19892924081}"/>
              </a:ext>
            </a:extLst>
          </p:cNvPr>
          <p:cNvSpPr txBox="1">
            <a:spLocks/>
          </p:cNvSpPr>
          <p:nvPr/>
        </p:nvSpPr>
        <p:spPr>
          <a:xfrm>
            <a:off x="7080103" y="2972497"/>
            <a:ext cx="1988519"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1. Touchpoint 01</a:t>
            </a:r>
          </a:p>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2. Touchpoint 02</a:t>
            </a:r>
          </a:p>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3. Touchpoint 03</a:t>
            </a:r>
          </a:p>
        </p:txBody>
      </p:sp>
      <p:sp>
        <p:nvSpPr>
          <p:cNvPr id="65" name="Subtitle 2">
            <a:extLst>
              <a:ext uri="{FF2B5EF4-FFF2-40B4-BE49-F238E27FC236}">
                <a16:creationId xmlns:a16="http://schemas.microsoft.com/office/drawing/2014/main" id="{95661057-9234-224E-AC31-0AB9FA36CF1D}"/>
              </a:ext>
            </a:extLst>
          </p:cNvPr>
          <p:cNvSpPr txBox="1">
            <a:spLocks/>
          </p:cNvSpPr>
          <p:nvPr/>
        </p:nvSpPr>
        <p:spPr>
          <a:xfrm>
            <a:off x="9301587" y="2972497"/>
            <a:ext cx="1988519"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1. Touchpoint 01</a:t>
            </a:r>
          </a:p>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2. Touchpoint 02</a:t>
            </a:r>
          </a:p>
          <a:p>
            <a:pPr algn="l">
              <a:lnSpc>
                <a:spcPts val="175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3. Touchpoint 03</a:t>
            </a:r>
          </a:p>
        </p:txBody>
      </p:sp>
      <p:sp>
        <p:nvSpPr>
          <p:cNvPr id="66" name="Rectangle 65">
            <a:extLst>
              <a:ext uri="{FF2B5EF4-FFF2-40B4-BE49-F238E27FC236}">
                <a16:creationId xmlns:a16="http://schemas.microsoft.com/office/drawing/2014/main" id="{D979AB20-853A-9041-AB7D-11356590ED55}"/>
              </a:ext>
            </a:extLst>
          </p:cNvPr>
          <p:cNvSpPr/>
          <p:nvPr/>
        </p:nvSpPr>
        <p:spPr>
          <a:xfrm>
            <a:off x="2558320" y="3808447"/>
            <a:ext cx="2136049" cy="6667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7" name="Rectangle 66">
            <a:extLst>
              <a:ext uri="{FF2B5EF4-FFF2-40B4-BE49-F238E27FC236}">
                <a16:creationId xmlns:a16="http://schemas.microsoft.com/office/drawing/2014/main" id="{CAD7545A-6E0A-284A-94B5-26107AC0680D}"/>
              </a:ext>
            </a:extLst>
          </p:cNvPr>
          <p:cNvSpPr/>
          <p:nvPr/>
        </p:nvSpPr>
        <p:spPr>
          <a:xfrm>
            <a:off x="4781488" y="3808447"/>
            <a:ext cx="2136049" cy="6667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8" name="Rectangle 67">
            <a:extLst>
              <a:ext uri="{FF2B5EF4-FFF2-40B4-BE49-F238E27FC236}">
                <a16:creationId xmlns:a16="http://schemas.microsoft.com/office/drawing/2014/main" id="{0BAFFEF1-ED78-074F-AF21-89E00573052D}"/>
              </a:ext>
            </a:extLst>
          </p:cNvPr>
          <p:cNvSpPr/>
          <p:nvPr/>
        </p:nvSpPr>
        <p:spPr>
          <a:xfrm>
            <a:off x="7004655" y="3808447"/>
            <a:ext cx="2136049" cy="6667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9" name="Rectangle 68">
            <a:extLst>
              <a:ext uri="{FF2B5EF4-FFF2-40B4-BE49-F238E27FC236}">
                <a16:creationId xmlns:a16="http://schemas.microsoft.com/office/drawing/2014/main" id="{9F98A3B3-FAF1-874B-B424-522C2BE4AD75}"/>
              </a:ext>
            </a:extLst>
          </p:cNvPr>
          <p:cNvSpPr/>
          <p:nvPr/>
        </p:nvSpPr>
        <p:spPr>
          <a:xfrm>
            <a:off x="9227822" y="3808447"/>
            <a:ext cx="2136049" cy="66676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0" name="Rectangle 19">
            <a:extLst>
              <a:ext uri="{FF2B5EF4-FFF2-40B4-BE49-F238E27FC236}">
                <a16:creationId xmlns:a16="http://schemas.microsoft.com/office/drawing/2014/main" id="{5156B193-877E-BE42-8D70-CD86A239FC03}"/>
              </a:ext>
            </a:extLst>
          </p:cNvPr>
          <p:cNvSpPr/>
          <p:nvPr/>
        </p:nvSpPr>
        <p:spPr>
          <a:xfrm>
            <a:off x="762000" y="3808447"/>
            <a:ext cx="1715032" cy="66966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5" name="TextBox 34">
            <a:extLst>
              <a:ext uri="{FF2B5EF4-FFF2-40B4-BE49-F238E27FC236}">
                <a16:creationId xmlns:a16="http://schemas.microsoft.com/office/drawing/2014/main" id="{F0AA50CE-5EB3-E24D-97E4-601E45CE51F2}"/>
              </a:ext>
            </a:extLst>
          </p:cNvPr>
          <p:cNvSpPr txBox="1"/>
          <p:nvPr/>
        </p:nvSpPr>
        <p:spPr>
          <a:xfrm>
            <a:off x="954914" y="3850893"/>
            <a:ext cx="1329211"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CUSTOMER</a:t>
            </a:r>
          </a:p>
          <a:p>
            <a:pPr algn="ctr"/>
            <a:r>
              <a:rPr lang="en-US" sz="1600" b="1" dirty="0">
                <a:solidFill>
                  <a:schemeClr val="bg1"/>
                </a:solidFill>
                <a:latin typeface="Poppins" pitchFamily="2" charset="77"/>
                <a:ea typeface="League Spartan" charset="0"/>
                <a:cs typeface="Poppins" pitchFamily="2" charset="77"/>
              </a:rPr>
              <a:t>THINKING</a:t>
            </a:r>
          </a:p>
        </p:txBody>
      </p:sp>
      <p:sp>
        <p:nvSpPr>
          <p:cNvPr id="50" name="Subtitle 2">
            <a:extLst>
              <a:ext uri="{FF2B5EF4-FFF2-40B4-BE49-F238E27FC236}">
                <a16:creationId xmlns:a16="http://schemas.microsoft.com/office/drawing/2014/main" id="{AA8C2DDA-2F56-9046-BC4E-FECCFD9A0BDD}"/>
              </a:ext>
            </a:extLst>
          </p:cNvPr>
          <p:cNvSpPr txBox="1">
            <a:spLocks/>
          </p:cNvSpPr>
          <p:nvPr/>
        </p:nvSpPr>
        <p:spPr>
          <a:xfrm>
            <a:off x="9284564" y="3900384"/>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70" name="Subtitle 2">
            <a:extLst>
              <a:ext uri="{FF2B5EF4-FFF2-40B4-BE49-F238E27FC236}">
                <a16:creationId xmlns:a16="http://schemas.microsoft.com/office/drawing/2014/main" id="{A7E06DE8-3A96-2B40-BFE5-B396FA97A3D9}"/>
              </a:ext>
            </a:extLst>
          </p:cNvPr>
          <p:cNvSpPr txBox="1">
            <a:spLocks/>
          </p:cNvSpPr>
          <p:nvPr/>
        </p:nvSpPr>
        <p:spPr>
          <a:xfrm>
            <a:off x="7061397" y="3900384"/>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71" name="Subtitle 2">
            <a:extLst>
              <a:ext uri="{FF2B5EF4-FFF2-40B4-BE49-F238E27FC236}">
                <a16:creationId xmlns:a16="http://schemas.microsoft.com/office/drawing/2014/main" id="{9BBB87DD-7AE3-7943-B37E-84E4CBE7A836}"/>
              </a:ext>
            </a:extLst>
          </p:cNvPr>
          <p:cNvSpPr txBox="1">
            <a:spLocks/>
          </p:cNvSpPr>
          <p:nvPr/>
        </p:nvSpPr>
        <p:spPr>
          <a:xfrm>
            <a:off x="4838230" y="3900384"/>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72" name="Subtitle 2">
            <a:extLst>
              <a:ext uri="{FF2B5EF4-FFF2-40B4-BE49-F238E27FC236}">
                <a16:creationId xmlns:a16="http://schemas.microsoft.com/office/drawing/2014/main" id="{BFA68778-D03A-F04B-BE1C-D0B2B91FEC71}"/>
              </a:ext>
            </a:extLst>
          </p:cNvPr>
          <p:cNvSpPr txBox="1">
            <a:spLocks/>
          </p:cNvSpPr>
          <p:nvPr/>
        </p:nvSpPr>
        <p:spPr>
          <a:xfrm>
            <a:off x="2617978" y="3900384"/>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32" name="Rectangle 31">
            <a:extLst>
              <a:ext uri="{FF2B5EF4-FFF2-40B4-BE49-F238E27FC236}">
                <a16:creationId xmlns:a16="http://schemas.microsoft.com/office/drawing/2014/main" id="{3C9B8EDE-8FF1-A347-9EA9-AA98515256ED}"/>
              </a:ext>
            </a:extLst>
          </p:cNvPr>
          <p:cNvSpPr/>
          <p:nvPr/>
        </p:nvSpPr>
        <p:spPr>
          <a:xfrm>
            <a:off x="762000" y="5801968"/>
            <a:ext cx="1715032" cy="66676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6" name="TextBox 35">
            <a:extLst>
              <a:ext uri="{FF2B5EF4-FFF2-40B4-BE49-F238E27FC236}">
                <a16:creationId xmlns:a16="http://schemas.microsoft.com/office/drawing/2014/main" id="{AA9AF1AC-3315-A647-AB7A-A48061388B6A}"/>
              </a:ext>
            </a:extLst>
          </p:cNvPr>
          <p:cNvSpPr txBox="1"/>
          <p:nvPr/>
        </p:nvSpPr>
        <p:spPr>
          <a:xfrm>
            <a:off x="772974" y="5842961"/>
            <a:ext cx="1693092"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IDEAS FOR</a:t>
            </a:r>
          </a:p>
          <a:p>
            <a:pPr algn="ctr"/>
            <a:r>
              <a:rPr lang="en-US" sz="1600" b="1" dirty="0">
                <a:solidFill>
                  <a:schemeClr val="bg1"/>
                </a:solidFill>
                <a:latin typeface="Poppins" pitchFamily="2" charset="77"/>
                <a:ea typeface="League Spartan" charset="0"/>
                <a:cs typeface="Poppins" pitchFamily="2" charset="77"/>
              </a:rPr>
              <a:t>IMPROVEMENT</a:t>
            </a:r>
          </a:p>
        </p:txBody>
      </p:sp>
      <p:sp>
        <p:nvSpPr>
          <p:cNvPr id="73" name="Rectangle 72">
            <a:extLst>
              <a:ext uri="{FF2B5EF4-FFF2-40B4-BE49-F238E27FC236}">
                <a16:creationId xmlns:a16="http://schemas.microsoft.com/office/drawing/2014/main" id="{EF53A2B0-F23B-EF44-A8E9-99324897A9A9}"/>
              </a:ext>
            </a:extLst>
          </p:cNvPr>
          <p:cNvSpPr/>
          <p:nvPr/>
        </p:nvSpPr>
        <p:spPr>
          <a:xfrm>
            <a:off x="2558320" y="5801967"/>
            <a:ext cx="2136049" cy="66676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74" name="Rectangle 73">
            <a:extLst>
              <a:ext uri="{FF2B5EF4-FFF2-40B4-BE49-F238E27FC236}">
                <a16:creationId xmlns:a16="http://schemas.microsoft.com/office/drawing/2014/main" id="{3CAFB152-0762-2741-92E7-E766493CF094}"/>
              </a:ext>
            </a:extLst>
          </p:cNvPr>
          <p:cNvSpPr/>
          <p:nvPr/>
        </p:nvSpPr>
        <p:spPr>
          <a:xfrm>
            <a:off x="4781488" y="5801967"/>
            <a:ext cx="2136049" cy="66676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75" name="Rectangle 74">
            <a:extLst>
              <a:ext uri="{FF2B5EF4-FFF2-40B4-BE49-F238E27FC236}">
                <a16:creationId xmlns:a16="http://schemas.microsoft.com/office/drawing/2014/main" id="{357B6E2D-9B83-0D43-8BA0-05DF39F8ED8C}"/>
              </a:ext>
            </a:extLst>
          </p:cNvPr>
          <p:cNvSpPr/>
          <p:nvPr/>
        </p:nvSpPr>
        <p:spPr>
          <a:xfrm>
            <a:off x="7004655" y="5801967"/>
            <a:ext cx="2136049" cy="66676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76" name="Rectangle 75">
            <a:extLst>
              <a:ext uri="{FF2B5EF4-FFF2-40B4-BE49-F238E27FC236}">
                <a16:creationId xmlns:a16="http://schemas.microsoft.com/office/drawing/2014/main" id="{917878D8-E6AC-0640-B02F-EF04996E5892}"/>
              </a:ext>
            </a:extLst>
          </p:cNvPr>
          <p:cNvSpPr/>
          <p:nvPr/>
        </p:nvSpPr>
        <p:spPr>
          <a:xfrm>
            <a:off x="9227822" y="5801967"/>
            <a:ext cx="2136049" cy="66676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78" name="Subtitle 2">
            <a:extLst>
              <a:ext uri="{FF2B5EF4-FFF2-40B4-BE49-F238E27FC236}">
                <a16:creationId xmlns:a16="http://schemas.microsoft.com/office/drawing/2014/main" id="{2B6D20C7-4F73-0A45-8720-AC5786438576}"/>
              </a:ext>
            </a:extLst>
          </p:cNvPr>
          <p:cNvSpPr txBox="1">
            <a:spLocks/>
          </p:cNvSpPr>
          <p:nvPr/>
        </p:nvSpPr>
        <p:spPr>
          <a:xfrm>
            <a:off x="9284564" y="5893904"/>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79" name="Subtitle 2">
            <a:extLst>
              <a:ext uri="{FF2B5EF4-FFF2-40B4-BE49-F238E27FC236}">
                <a16:creationId xmlns:a16="http://schemas.microsoft.com/office/drawing/2014/main" id="{8E70FE9E-A92C-F248-BD66-8A3EC012D9F3}"/>
              </a:ext>
            </a:extLst>
          </p:cNvPr>
          <p:cNvSpPr txBox="1">
            <a:spLocks/>
          </p:cNvSpPr>
          <p:nvPr/>
        </p:nvSpPr>
        <p:spPr>
          <a:xfrm>
            <a:off x="7061397" y="5893904"/>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80" name="Subtitle 2">
            <a:extLst>
              <a:ext uri="{FF2B5EF4-FFF2-40B4-BE49-F238E27FC236}">
                <a16:creationId xmlns:a16="http://schemas.microsoft.com/office/drawing/2014/main" id="{D010DA4A-7F62-4E42-BA02-51121062EEC9}"/>
              </a:ext>
            </a:extLst>
          </p:cNvPr>
          <p:cNvSpPr txBox="1">
            <a:spLocks/>
          </p:cNvSpPr>
          <p:nvPr/>
        </p:nvSpPr>
        <p:spPr>
          <a:xfrm>
            <a:off x="4838230" y="5893904"/>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81" name="Subtitle 2">
            <a:extLst>
              <a:ext uri="{FF2B5EF4-FFF2-40B4-BE49-F238E27FC236}">
                <a16:creationId xmlns:a16="http://schemas.microsoft.com/office/drawing/2014/main" id="{7E5BD782-D682-2C4C-9FB8-210A3B37BF68}"/>
              </a:ext>
            </a:extLst>
          </p:cNvPr>
          <p:cNvSpPr txBox="1">
            <a:spLocks/>
          </p:cNvSpPr>
          <p:nvPr/>
        </p:nvSpPr>
        <p:spPr>
          <a:xfrm>
            <a:off x="2617978" y="5893904"/>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83" name="Rectangle 82">
            <a:extLst>
              <a:ext uri="{FF2B5EF4-FFF2-40B4-BE49-F238E27FC236}">
                <a16:creationId xmlns:a16="http://schemas.microsoft.com/office/drawing/2014/main" id="{4B5633ED-D329-9143-BBCE-7D1D904F037C}"/>
              </a:ext>
            </a:extLst>
          </p:cNvPr>
          <p:cNvSpPr/>
          <p:nvPr/>
        </p:nvSpPr>
        <p:spPr>
          <a:xfrm>
            <a:off x="762000" y="1857110"/>
            <a:ext cx="1715032" cy="66966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84" name="TextBox 83">
            <a:extLst>
              <a:ext uri="{FF2B5EF4-FFF2-40B4-BE49-F238E27FC236}">
                <a16:creationId xmlns:a16="http://schemas.microsoft.com/office/drawing/2014/main" id="{FE7C3EBF-D9D7-B548-8A47-74DA58C18BEA}"/>
              </a:ext>
            </a:extLst>
          </p:cNvPr>
          <p:cNvSpPr txBox="1"/>
          <p:nvPr/>
        </p:nvSpPr>
        <p:spPr>
          <a:xfrm>
            <a:off x="954914" y="1899556"/>
            <a:ext cx="1329211" cy="584775"/>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CUSTOMER</a:t>
            </a:r>
          </a:p>
          <a:p>
            <a:pPr algn="ctr"/>
            <a:r>
              <a:rPr lang="en-US" sz="1600" b="1" dirty="0">
                <a:solidFill>
                  <a:schemeClr val="bg1"/>
                </a:solidFill>
                <a:latin typeface="Poppins" pitchFamily="2" charset="77"/>
                <a:ea typeface="League Spartan" charset="0"/>
                <a:cs typeface="Poppins" pitchFamily="2" charset="77"/>
              </a:rPr>
              <a:t>GOALS</a:t>
            </a:r>
          </a:p>
        </p:txBody>
      </p:sp>
      <p:sp>
        <p:nvSpPr>
          <p:cNvPr id="82" name="Rectangle 81">
            <a:extLst>
              <a:ext uri="{FF2B5EF4-FFF2-40B4-BE49-F238E27FC236}">
                <a16:creationId xmlns:a16="http://schemas.microsoft.com/office/drawing/2014/main" id="{1DA257A3-14A1-2041-8B7E-9AC13F71843D}"/>
              </a:ext>
            </a:extLst>
          </p:cNvPr>
          <p:cNvSpPr/>
          <p:nvPr/>
        </p:nvSpPr>
        <p:spPr>
          <a:xfrm>
            <a:off x="2558320" y="1857110"/>
            <a:ext cx="2136049" cy="66676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85" name="Subtitle 2">
            <a:extLst>
              <a:ext uri="{FF2B5EF4-FFF2-40B4-BE49-F238E27FC236}">
                <a16:creationId xmlns:a16="http://schemas.microsoft.com/office/drawing/2014/main" id="{8498ECE7-16C3-854B-BBB1-FCCB8A1ECDB5}"/>
              </a:ext>
            </a:extLst>
          </p:cNvPr>
          <p:cNvSpPr txBox="1">
            <a:spLocks/>
          </p:cNvSpPr>
          <p:nvPr/>
        </p:nvSpPr>
        <p:spPr>
          <a:xfrm>
            <a:off x="2617978" y="1949047"/>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88" name="Rectangle 87">
            <a:extLst>
              <a:ext uri="{FF2B5EF4-FFF2-40B4-BE49-F238E27FC236}">
                <a16:creationId xmlns:a16="http://schemas.microsoft.com/office/drawing/2014/main" id="{86C640A0-E480-4D41-81A5-5B83D02890B4}"/>
              </a:ext>
            </a:extLst>
          </p:cNvPr>
          <p:cNvSpPr/>
          <p:nvPr/>
        </p:nvSpPr>
        <p:spPr>
          <a:xfrm>
            <a:off x="4781488" y="1857110"/>
            <a:ext cx="2136049" cy="66676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89" name="Subtitle 2">
            <a:extLst>
              <a:ext uri="{FF2B5EF4-FFF2-40B4-BE49-F238E27FC236}">
                <a16:creationId xmlns:a16="http://schemas.microsoft.com/office/drawing/2014/main" id="{FDDC3742-273D-644A-BA41-F73D93A1803F}"/>
              </a:ext>
            </a:extLst>
          </p:cNvPr>
          <p:cNvSpPr txBox="1">
            <a:spLocks/>
          </p:cNvSpPr>
          <p:nvPr/>
        </p:nvSpPr>
        <p:spPr>
          <a:xfrm>
            <a:off x="4841145" y="1949047"/>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91" name="Rectangle 90">
            <a:extLst>
              <a:ext uri="{FF2B5EF4-FFF2-40B4-BE49-F238E27FC236}">
                <a16:creationId xmlns:a16="http://schemas.microsoft.com/office/drawing/2014/main" id="{38238AAC-7A55-9449-97E4-B1A03FC637D3}"/>
              </a:ext>
            </a:extLst>
          </p:cNvPr>
          <p:cNvSpPr/>
          <p:nvPr/>
        </p:nvSpPr>
        <p:spPr>
          <a:xfrm>
            <a:off x="7004655" y="1857110"/>
            <a:ext cx="2136049" cy="66676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92" name="Subtitle 2">
            <a:extLst>
              <a:ext uri="{FF2B5EF4-FFF2-40B4-BE49-F238E27FC236}">
                <a16:creationId xmlns:a16="http://schemas.microsoft.com/office/drawing/2014/main" id="{F3F7A33F-BE78-1142-982B-FC7B2F85E42C}"/>
              </a:ext>
            </a:extLst>
          </p:cNvPr>
          <p:cNvSpPr txBox="1">
            <a:spLocks/>
          </p:cNvSpPr>
          <p:nvPr/>
        </p:nvSpPr>
        <p:spPr>
          <a:xfrm>
            <a:off x="7064312" y="1949047"/>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sp>
        <p:nvSpPr>
          <p:cNvPr id="94" name="Rectangle 93">
            <a:extLst>
              <a:ext uri="{FF2B5EF4-FFF2-40B4-BE49-F238E27FC236}">
                <a16:creationId xmlns:a16="http://schemas.microsoft.com/office/drawing/2014/main" id="{09094274-2F82-784E-934A-CBF9319144B4}"/>
              </a:ext>
            </a:extLst>
          </p:cNvPr>
          <p:cNvSpPr/>
          <p:nvPr/>
        </p:nvSpPr>
        <p:spPr>
          <a:xfrm>
            <a:off x="9227822" y="1857110"/>
            <a:ext cx="2136049" cy="666761"/>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95" name="Subtitle 2">
            <a:extLst>
              <a:ext uri="{FF2B5EF4-FFF2-40B4-BE49-F238E27FC236}">
                <a16:creationId xmlns:a16="http://schemas.microsoft.com/office/drawing/2014/main" id="{7191C987-BDF8-1B40-B02D-FEF30BBBBF23}"/>
              </a:ext>
            </a:extLst>
          </p:cNvPr>
          <p:cNvSpPr txBox="1">
            <a:spLocks/>
          </p:cNvSpPr>
          <p:nvPr/>
        </p:nvSpPr>
        <p:spPr>
          <a:xfrm>
            <a:off x="9287479" y="1949047"/>
            <a:ext cx="2022564"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 companies seek.</a:t>
            </a:r>
          </a:p>
        </p:txBody>
      </p:sp>
      <p:graphicFrame>
        <p:nvGraphicFramePr>
          <p:cNvPr id="103" name="Chart 102">
            <a:extLst>
              <a:ext uri="{FF2B5EF4-FFF2-40B4-BE49-F238E27FC236}">
                <a16:creationId xmlns:a16="http://schemas.microsoft.com/office/drawing/2014/main" id="{98AD7E7E-AB41-A048-9E2C-AF1322D893DB}"/>
              </a:ext>
            </a:extLst>
          </p:cNvPr>
          <p:cNvGraphicFramePr/>
          <p:nvPr/>
        </p:nvGraphicFramePr>
        <p:xfrm>
          <a:off x="762000" y="4568582"/>
          <a:ext cx="10668000" cy="821615"/>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1948376687"/>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E233FE79-BBC8-1249-B595-20B11D1B43CD}"/>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3" name="TextBox 2">
            <a:extLst>
              <a:ext uri="{FF2B5EF4-FFF2-40B4-BE49-F238E27FC236}">
                <a16:creationId xmlns:a16="http://schemas.microsoft.com/office/drawing/2014/main" id="{ECAE1825-AED2-CA4B-B13A-D69075A0A69A}"/>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pSp>
        <p:nvGrpSpPr>
          <p:cNvPr id="15" name="Group 14">
            <a:extLst>
              <a:ext uri="{FF2B5EF4-FFF2-40B4-BE49-F238E27FC236}">
                <a16:creationId xmlns:a16="http://schemas.microsoft.com/office/drawing/2014/main" id="{BD6BE8A5-0E2C-7E44-ADBB-9D3A7EB6819D}"/>
              </a:ext>
            </a:extLst>
          </p:cNvPr>
          <p:cNvGrpSpPr/>
          <p:nvPr/>
        </p:nvGrpSpPr>
        <p:grpSpPr>
          <a:xfrm>
            <a:off x="2636504" y="1295425"/>
            <a:ext cx="8793496" cy="562411"/>
            <a:chOff x="4427621" y="7753192"/>
            <a:chExt cx="15831355" cy="1012535"/>
          </a:xfrm>
        </p:grpSpPr>
        <p:sp>
          <p:nvSpPr>
            <p:cNvPr id="9" name="Chevron 8">
              <a:extLst>
                <a:ext uri="{FF2B5EF4-FFF2-40B4-BE49-F238E27FC236}">
                  <a16:creationId xmlns:a16="http://schemas.microsoft.com/office/drawing/2014/main" id="{CF2A4429-02A5-4847-8B71-D005DCABC509}"/>
                </a:ext>
              </a:extLst>
            </p:cNvPr>
            <p:cNvSpPr/>
            <p:nvPr/>
          </p:nvSpPr>
          <p:spPr>
            <a:xfrm>
              <a:off x="4427621" y="7753192"/>
              <a:ext cx="2874585" cy="1012535"/>
            </a:xfrm>
            <a:prstGeom prst="chevron">
              <a:avLst>
                <a:gd name="adj" fmla="val 27946"/>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0" name="Chevron 9">
              <a:extLst>
                <a:ext uri="{FF2B5EF4-FFF2-40B4-BE49-F238E27FC236}">
                  <a16:creationId xmlns:a16="http://schemas.microsoft.com/office/drawing/2014/main" id="{B29E9EBB-C58D-3C44-B10E-47CD47EA0003}"/>
                </a:ext>
              </a:extLst>
            </p:cNvPr>
            <p:cNvSpPr/>
            <p:nvPr/>
          </p:nvSpPr>
          <p:spPr>
            <a:xfrm>
              <a:off x="7018975" y="7753192"/>
              <a:ext cx="2874585" cy="1012535"/>
            </a:xfrm>
            <a:prstGeom prst="chevron">
              <a:avLst>
                <a:gd name="adj" fmla="val 2794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1" name="Chevron 10">
              <a:extLst>
                <a:ext uri="{FF2B5EF4-FFF2-40B4-BE49-F238E27FC236}">
                  <a16:creationId xmlns:a16="http://schemas.microsoft.com/office/drawing/2014/main" id="{94BAA73A-CB92-FA43-BBFC-DF12531165C5}"/>
                </a:ext>
              </a:extLst>
            </p:cNvPr>
            <p:cNvSpPr/>
            <p:nvPr/>
          </p:nvSpPr>
          <p:spPr>
            <a:xfrm>
              <a:off x="9610329" y="7753192"/>
              <a:ext cx="2874585" cy="1012535"/>
            </a:xfrm>
            <a:prstGeom prst="chevron">
              <a:avLst>
                <a:gd name="adj" fmla="val 2794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2" name="Chevron 11">
              <a:extLst>
                <a:ext uri="{FF2B5EF4-FFF2-40B4-BE49-F238E27FC236}">
                  <a16:creationId xmlns:a16="http://schemas.microsoft.com/office/drawing/2014/main" id="{A23BB225-8416-E44E-A3CE-7BC9007AE51D}"/>
                </a:ext>
              </a:extLst>
            </p:cNvPr>
            <p:cNvSpPr/>
            <p:nvPr/>
          </p:nvSpPr>
          <p:spPr>
            <a:xfrm>
              <a:off x="12201683" y="7753192"/>
              <a:ext cx="2874585" cy="1012535"/>
            </a:xfrm>
            <a:prstGeom prst="chevron">
              <a:avLst>
                <a:gd name="adj" fmla="val 2794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3" name="Chevron 12">
              <a:extLst>
                <a:ext uri="{FF2B5EF4-FFF2-40B4-BE49-F238E27FC236}">
                  <a16:creationId xmlns:a16="http://schemas.microsoft.com/office/drawing/2014/main" id="{FD8A218E-F7C9-1D41-B659-AFD7AEBBA4EC}"/>
                </a:ext>
              </a:extLst>
            </p:cNvPr>
            <p:cNvSpPr/>
            <p:nvPr/>
          </p:nvSpPr>
          <p:spPr>
            <a:xfrm>
              <a:off x="14793037" y="7753192"/>
              <a:ext cx="2874585" cy="1012535"/>
            </a:xfrm>
            <a:prstGeom prst="chevron">
              <a:avLst>
                <a:gd name="adj" fmla="val 27946"/>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4" name="Chevron 13">
              <a:extLst>
                <a:ext uri="{FF2B5EF4-FFF2-40B4-BE49-F238E27FC236}">
                  <a16:creationId xmlns:a16="http://schemas.microsoft.com/office/drawing/2014/main" id="{81706FA2-F393-5B43-B05A-8A75BFC3FFA7}"/>
                </a:ext>
              </a:extLst>
            </p:cNvPr>
            <p:cNvSpPr/>
            <p:nvPr/>
          </p:nvSpPr>
          <p:spPr>
            <a:xfrm>
              <a:off x="17384391" y="7753192"/>
              <a:ext cx="2874585" cy="1012535"/>
            </a:xfrm>
            <a:prstGeom prst="chevron">
              <a:avLst>
                <a:gd name="adj" fmla="val 2794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grpSp>
      <p:sp>
        <p:nvSpPr>
          <p:cNvPr id="16" name="TextBox 15">
            <a:extLst>
              <a:ext uri="{FF2B5EF4-FFF2-40B4-BE49-F238E27FC236}">
                <a16:creationId xmlns:a16="http://schemas.microsoft.com/office/drawing/2014/main" id="{6C5A45DE-B096-DC49-AD8D-536A215C6B7E}"/>
              </a:ext>
            </a:extLst>
          </p:cNvPr>
          <p:cNvSpPr txBox="1"/>
          <p:nvPr/>
        </p:nvSpPr>
        <p:spPr>
          <a:xfrm>
            <a:off x="1180011" y="1438131"/>
            <a:ext cx="684803"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STAGE</a:t>
            </a:r>
          </a:p>
        </p:txBody>
      </p:sp>
      <p:sp>
        <p:nvSpPr>
          <p:cNvPr id="17" name="TextBox 16">
            <a:extLst>
              <a:ext uri="{FF2B5EF4-FFF2-40B4-BE49-F238E27FC236}">
                <a16:creationId xmlns:a16="http://schemas.microsoft.com/office/drawing/2014/main" id="{46B700CD-05B9-9E43-A916-B9DF1A16E188}"/>
              </a:ext>
            </a:extLst>
          </p:cNvPr>
          <p:cNvSpPr txBox="1"/>
          <p:nvPr/>
        </p:nvSpPr>
        <p:spPr>
          <a:xfrm>
            <a:off x="999673" y="2693619"/>
            <a:ext cx="1045479"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SENTIMENT</a:t>
            </a:r>
          </a:p>
        </p:txBody>
      </p:sp>
      <p:sp>
        <p:nvSpPr>
          <p:cNvPr id="18" name="TextBox 17">
            <a:extLst>
              <a:ext uri="{FF2B5EF4-FFF2-40B4-BE49-F238E27FC236}">
                <a16:creationId xmlns:a16="http://schemas.microsoft.com/office/drawing/2014/main" id="{D0009EB6-E6BE-4441-BA17-8452EB260F0D}"/>
              </a:ext>
            </a:extLst>
          </p:cNvPr>
          <p:cNvSpPr txBox="1"/>
          <p:nvPr/>
        </p:nvSpPr>
        <p:spPr>
          <a:xfrm>
            <a:off x="740789" y="3923595"/>
            <a:ext cx="1563249" cy="461665"/>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CUSTOMER NEEDS</a:t>
            </a:r>
          </a:p>
          <a:p>
            <a:pPr algn="ctr"/>
            <a:r>
              <a:rPr lang="en-US" sz="1200" b="1" dirty="0">
                <a:solidFill>
                  <a:schemeClr val="tx2"/>
                </a:solidFill>
                <a:latin typeface="Poppins" pitchFamily="2" charset="77"/>
                <a:ea typeface="League Spartan" charset="0"/>
                <a:cs typeface="Poppins" pitchFamily="2" charset="77"/>
              </a:rPr>
              <a:t>&amp; ITERACTIONS</a:t>
            </a:r>
          </a:p>
        </p:txBody>
      </p:sp>
      <p:sp>
        <p:nvSpPr>
          <p:cNvPr id="19" name="TextBox 18">
            <a:extLst>
              <a:ext uri="{FF2B5EF4-FFF2-40B4-BE49-F238E27FC236}">
                <a16:creationId xmlns:a16="http://schemas.microsoft.com/office/drawing/2014/main" id="{3E3DCC1A-09FB-5441-9AD6-BBAA01E37806}"/>
              </a:ext>
            </a:extLst>
          </p:cNvPr>
          <p:cNvSpPr txBox="1"/>
          <p:nvPr/>
        </p:nvSpPr>
        <p:spPr>
          <a:xfrm>
            <a:off x="848993" y="4838246"/>
            <a:ext cx="1346844" cy="461665"/>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CUSTOMER</a:t>
            </a:r>
          </a:p>
          <a:p>
            <a:pPr algn="ctr"/>
            <a:r>
              <a:rPr lang="en-US" sz="1200" b="1" dirty="0">
                <a:solidFill>
                  <a:schemeClr val="tx2"/>
                </a:solidFill>
                <a:latin typeface="Poppins" pitchFamily="2" charset="77"/>
                <a:ea typeface="League Spartan" charset="0"/>
                <a:cs typeface="Poppins" pitchFamily="2" charset="77"/>
              </a:rPr>
              <a:t>EXPECTATIONS</a:t>
            </a:r>
          </a:p>
        </p:txBody>
      </p:sp>
      <p:sp>
        <p:nvSpPr>
          <p:cNvPr id="20" name="TextBox 19">
            <a:extLst>
              <a:ext uri="{FF2B5EF4-FFF2-40B4-BE49-F238E27FC236}">
                <a16:creationId xmlns:a16="http://schemas.microsoft.com/office/drawing/2014/main" id="{AD6CB309-B503-CA40-A370-67E26C189BCA}"/>
              </a:ext>
            </a:extLst>
          </p:cNvPr>
          <p:cNvSpPr txBox="1"/>
          <p:nvPr/>
        </p:nvSpPr>
        <p:spPr>
          <a:xfrm>
            <a:off x="825748" y="5752896"/>
            <a:ext cx="1393331" cy="461665"/>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IMPROVEMENT</a:t>
            </a:r>
          </a:p>
          <a:p>
            <a:pPr algn="ctr"/>
            <a:r>
              <a:rPr lang="en-US" sz="1200" b="1" dirty="0">
                <a:solidFill>
                  <a:schemeClr val="tx2"/>
                </a:solidFill>
                <a:latin typeface="Poppins" pitchFamily="2" charset="77"/>
                <a:ea typeface="League Spartan" charset="0"/>
                <a:cs typeface="Poppins" pitchFamily="2" charset="77"/>
              </a:rPr>
              <a:t>OPPORTUNITIES</a:t>
            </a:r>
          </a:p>
        </p:txBody>
      </p:sp>
      <p:sp>
        <p:nvSpPr>
          <p:cNvPr id="21" name="Subtitle 2">
            <a:extLst>
              <a:ext uri="{FF2B5EF4-FFF2-40B4-BE49-F238E27FC236}">
                <a16:creationId xmlns:a16="http://schemas.microsoft.com/office/drawing/2014/main" id="{C23D46CC-7987-FE4D-BE9A-761DFDAC0462}"/>
              </a:ext>
            </a:extLst>
          </p:cNvPr>
          <p:cNvSpPr txBox="1">
            <a:spLocks/>
          </p:cNvSpPr>
          <p:nvPr/>
        </p:nvSpPr>
        <p:spPr>
          <a:xfrm>
            <a:off x="2838949" y="3853191"/>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22" name="Subtitle 2">
            <a:extLst>
              <a:ext uri="{FF2B5EF4-FFF2-40B4-BE49-F238E27FC236}">
                <a16:creationId xmlns:a16="http://schemas.microsoft.com/office/drawing/2014/main" id="{595C7482-AC58-E44E-AF1E-8883221EF07F}"/>
              </a:ext>
            </a:extLst>
          </p:cNvPr>
          <p:cNvSpPr txBox="1">
            <a:spLocks/>
          </p:cNvSpPr>
          <p:nvPr/>
        </p:nvSpPr>
        <p:spPr>
          <a:xfrm>
            <a:off x="2838949" y="476784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23" name="Subtitle 2">
            <a:extLst>
              <a:ext uri="{FF2B5EF4-FFF2-40B4-BE49-F238E27FC236}">
                <a16:creationId xmlns:a16="http://schemas.microsoft.com/office/drawing/2014/main" id="{973FBC1E-04CF-F645-8825-EB3D877EDC79}"/>
              </a:ext>
            </a:extLst>
          </p:cNvPr>
          <p:cNvSpPr txBox="1">
            <a:spLocks/>
          </p:cNvSpPr>
          <p:nvPr/>
        </p:nvSpPr>
        <p:spPr>
          <a:xfrm>
            <a:off x="2838949" y="568249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26" name="Subtitle 2">
            <a:extLst>
              <a:ext uri="{FF2B5EF4-FFF2-40B4-BE49-F238E27FC236}">
                <a16:creationId xmlns:a16="http://schemas.microsoft.com/office/drawing/2014/main" id="{A099B622-16C2-AD4C-8CFF-CC979D4CBBBD}"/>
              </a:ext>
            </a:extLst>
          </p:cNvPr>
          <p:cNvSpPr txBox="1">
            <a:spLocks/>
          </p:cNvSpPr>
          <p:nvPr/>
        </p:nvSpPr>
        <p:spPr>
          <a:xfrm>
            <a:off x="4278311" y="3853191"/>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27" name="Subtitle 2">
            <a:extLst>
              <a:ext uri="{FF2B5EF4-FFF2-40B4-BE49-F238E27FC236}">
                <a16:creationId xmlns:a16="http://schemas.microsoft.com/office/drawing/2014/main" id="{1F49CC2E-73EE-4C48-BAC2-84CBA2510E0C}"/>
              </a:ext>
            </a:extLst>
          </p:cNvPr>
          <p:cNvSpPr txBox="1">
            <a:spLocks/>
          </p:cNvSpPr>
          <p:nvPr/>
        </p:nvSpPr>
        <p:spPr>
          <a:xfrm>
            <a:off x="4278311" y="476784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28" name="Subtitle 2">
            <a:extLst>
              <a:ext uri="{FF2B5EF4-FFF2-40B4-BE49-F238E27FC236}">
                <a16:creationId xmlns:a16="http://schemas.microsoft.com/office/drawing/2014/main" id="{EF8D0F63-748B-1C4F-9795-462B899A2E55}"/>
              </a:ext>
            </a:extLst>
          </p:cNvPr>
          <p:cNvSpPr txBox="1">
            <a:spLocks/>
          </p:cNvSpPr>
          <p:nvPr/>
        </p:nvSpPr>
        <p:spPr>
          <a:xfrm>
            <a:off x="4278311" y="568249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30" name="Subtitle 2">
            <a:extLst>
              <a:ext uri="{FF2B5EF4-FFF2-40B4-BE49-F238E27FC236}">
                <a16:creationId xmlns:a16="http://schemas.microsoft.com/office/drawing/2014/main" id="{0D10545D-AD26-584C-8708-8DE244971FA8}"/>
              </a:ext>
            </a:extLst>
          </p:cNvPr>
          <p:cNvSpPr txBox="1">
            <a:spLocks/>
          </p:cNvSpPr>
          <p:nvPr/>
        </p:nvSpPr>
        <p:spPr>
          <a:xfrm>
            <a:off x="5717674" y="3853191"/>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31" name="Subtitle 2">
            <a:extLst>
              <a:ext uri="{FF2B5EF4-FFF2-40B4-BE49-F238E27FC236}">
                <a16:creationId xmlns:a16="http://schemas.microsoft.com/office/drawing/2014/main" id="{5B572ED6-2F61-0145-BFEF-2A48B8E75A11}"/>
              </a:ext>
            </a:extLst>
          </p:cNvPr>
          <p:cNvSpPr txBox="1">
            <a:spLocks/>
          </p:cNvSpPr>
          <p:nvPr/>
        </p:nvSpPr>
        <p:spPr>
          <a:xfrm>
            <a:off x="5717674" y="476784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32" name="Subtitle 2">
            <a:extLst>
              <a:ext uri="{FF2B5EF4-FFF2-40B4-BE49-F238E27FC236}">
                <a16:creationId xmlns:a16="http://schemas.microsoft.com/office/drawing/2014/main" id="{88E4D256-8BC1-D04A-BCA3-E6633D48CA15}"/>
              </a:ext>
            </a:extLst>
          </p:cNvPr>
          <p:cNvSpPr txBox="1">
            <a:spLocks/>
          </p:cNvSpPr>
          <p:nvPr/>
        </p:nvSpPr>
        <p:spPr>
          <a:xfrm>
            <a:off x="5717674" y="568249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34" name="Subtitle 2">
            <a:extLst>
              <a:ext uri="{FF2B5EF4-FFF2-40B4-BE49-F238E27FC236}">
                <a16:creationId xmlns:a16="http://schemas.microsoft.com/office/drawing/2014/main" id="{A4CC3FC4-E501-C545-8683-E247AA9DC2B6}"/>
              </a:ext>
            </a:extLst>
          </p:cNvPr>
          <p:cNvSpPr txBox="1">
            <a:spLocks/>
          </p:cNvSpPr>
          <p:nvPr/>
        </p:nvSpPr>
        <p:spPr>
          <a:xfrm>
            <a:off x="10035762" y="3853191"/>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35" name="Subtitle 2">
            <a:extLst>
              <a:ext uri="{FF2B5EF4-FFF2-40B4-BE49-F238E27FC236}">
                <a16:creationId xmlns:a16="http://schemas.microsoft.com/office/drawing/2014/main" id="{2CAC9087-08DE-8247-87AB-BB43BF679D5C}"/>
              </a:ext>
            </a:extLst>
          </p:cNvPr>
          <p:cNvSpPr txBox="1">
            <a:spLocks/>
          </p:cNvSpPr>
          <p:nvPr/>
        </p:nvSpPr>
        <p:spPr>
          <a:xfrm>
            <a:off x="10035762" y="476784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36" name="Subtitle 2">
            <a:extLst>
              <a:ext uri="{FF2B5EF4-FFF2-40B4-BE49-F238E27FC236}">
                <a16:creationId xmlns:a16="http://schemas.microsoft.com/office/drawing/2014/main" id="{4F850CE8-29D1-0647-A5F3-AE86E50D1DE8}"/>
              </a:ext>
            </a:extLst>
          </p:cNvPr>
          <p:cNvSpPr txBox="1">
            <a:spLocks/>
          </p:cNvSpPr>
          <p:nvPr/>
        </p:nvSpPr>
        <p:spPr>
          <a:xfrm>
            <a:off x="10035762" y="568249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38" name="Subtitle 2">
            <a:extLst>
              <a:ext uri="{FF2B5EF4-FFF2-40B4-BE49-F238E27FC236}">
                <a16:creationId xmlns:a16="http://schemas.microsoft.com/office/drawing/2014/main" id="{B6E9D351-A541-764B-BE85-956FEDD7DB1A}"/>
              </a:ext>
            </a:extLst>
          </p:cNvPr>
          <p:cNvSpPr txBox="1">
            <a:spLocks/>
          </p:cNvSpPr>
          <p:nvPr/>
        </p:nvSpPr>
        <p:spPr>
          <a:xfrm>
            <a:off x="8596399" y="3853191"/>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39" name="Subtitle 2">
            <a:extLst>
              <a:ext uri="{FF2B5EF4-FFF2-40B4-BE49-F238E27FC236}">
                <a16:creationId xmlns:a16="http://schemas.microsoft.com/office/drawing/2014/main" id="{2D8B5067-1D74-204C-9738-4AD0BC877824}"/>
              </a:ext>
            </a:extLst>
          </p:cNvPr>
          <p:cNvSpPr txBox="1">
            <a:spLocks/>
          </p:cNvSpPr>
          <p:nvPr/>
        </p:nvSpPr>
        <p:spPr>
          <a:xfrm>
            <a:off x="8596399" y="476784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40" name="Subtitle 2">
            <a:extLst>
              <a:ext uri="{FF2B5EF4-FFF2-40B4-BE49-F238E27FC236}">
                <a16:creationId xmlns:a16="http://schemas.microsoft.com/office/drawing/2014/main" id="{F3ADCA9B-47CB-9E44-BCA1-783ED32CA476}"/>
              </a:ext>
            </a:extLst>
          </p:cNvPr>
          <p:cNvSpPr txBox="1">
            <a:spLocks/>
          </p:cNvSpPr>
          <p:nvPr/>
        </p:nvSpPr>
        <p:spPr>
          <a:xfrm>
            <a:off x="8596399" y="568249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42" name="Subtitle 2">
            <a:extLst>
              <a:ext uri="{FF2B5EF4-FFF2-40B4-BE49-F238E27FC236}">
                <a16:creationId xmlns:a16="http://schemas.microsoft.com/office/drawing/2014/main" id="{FB6DD116-BB67-8647-ABB9-DAF0C7A45C8A}"/>
              </a:ext>
            </a:extLst>
          </p:cNvPr>
          <p:cNvSpPr txBox="1">
            <a:spLocks/>
          </p:cNvSpPr>
          <p:nvPr/>
        </p:nvSpPr>
        <p:spPr>
          <a:xfrm>
            <a:off x="7157036" y="3853191"/>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43" name="Subtitle 2">
            <a:extLst>
              <a:ext uri="{FF2B5EF4-FFF2-40B4-BE49-F238E27FC236}">
                <a16:creationId xmlns:a16="http://schemas.microsoft.com/office/drawing/2014/main" id="{E800F483-2943-FB49-A72D-0A962A926F14}"/>
              </a:ext>
            </a:extLst>
          </p:cNvPr>
          <p:cNvSpPr txBox="1">
            <a:spLocks/>
          </p:cNvSpPr>
          <p:nvPr/>
        </p:nvSpPr>
        <p:spPr>
          <a:xfrm>
            <a:off x="7157036" y="476784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44" name="Subtitle 2">
            <a:extLst>
              <a:ext uri="{FF2B5EF4-FFF2-40B4-BE49-F238E27FC236}">
                <a16:creationId xmlns:a16="http://schemas.microsoft.com/office/drawing/2014/main" id="{D551FF2D-9105-7345-AB92-86C423932CD3}"/>
              </a:ext>
            </a:extLst>
          </p:cNvPr>
          <p:cNvSpPr txBox="1">
            <a:spLocks/>
          </p:cNvSpPr>
          <p:nvPr/>
        </p:nvSpPr>
        <p:spPr>
          <a:xfrm>
            <a:off x="7157036" y="5682492"/>
            <a:ext cx="1191794"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a:t>
            </a:r>
          </a:p>
        </p:txBody>
      </p:sp>
      <p:sp>
        <p:nvSpPr>
          <p:cNvPr id="45" name="TextBox 44">
            <a:extLst>
              <a:ext uri="{FF2B5EF4-FFF2-40B4-BE49-F238E27FC236}">
                <a16:creationId xmlns:a16="http://schemas.microsoft.com/office/drawing/2014/main" id="{6DD3266B-C50F-8C49-8A67-01239F087B87}"/>
              </a:ext>
            </a:extLst>
          </p:cNvPr>
          <p:cNvSpPr txBox="1"/>
          <p:nvPr/>
        </p:nvSpPr>
        <p:spPr>
          <a:xfrm>
            <a:off x="1065397" y="2115566"/>
            <a:ext cx="914033" cy="269369"/>
          </a:xfrm>
          <a:prstGeom prst="rect">
            <a:avLst/>
          </a:prstGeom>
          <a:noFill/>
        </p:spPr>
        <p:txBody>
          <a:bodyPr wrap="none" rtlCol="0" anchor="ctr" anchorCtr="0">
            <a:spAutoFit/>
          </a:bodyPr>
          <a:lstStyle/>
          <a:p>
            <a:pPr algn="ctr" defTabSz="543818">
              <a:lnSpc>
                <a:spcPts val="1500"/>
              </a:lnSpc>
            </a:pPr>
            <a:r>
              <a:rPr lang="en-US" sz="1200" dirty="0">
                <a:latin typeface="Lato Light" panose="020F0502020204030203" pitchFamily="34" charset="0"/>
                <a:ea typeface="Lato Light" panose="020F0502020204030203" pitchFamily="34" charset="0"/>
                <a:cs typeface="Mukta ExtraLight" panose="020B0000000000000000" pitchFamily="34" charset="77"/>
              </a:rPr>
              <a:t>Positive (+)</a:t>
            </a:r>
          </a:p>
        </p:txBody>
      </p:sp>
      <p:sp>
        <p:nvSpPr>
          <p:cNvPr id="46" name="TextBox 45">
            <a:extLst>
              <a:ext uri="{FF2B5EF4-FFF2-40B4-BE49-F238E27FC236}">
                <a16:creationId xmlns:a16="http://schemas.microsoft.com/office/drawing/2014/main" id="{324639E8-68C6-2E42-93D5-4E967AB6AA0C}"/>
              </a:ext>
            </a:extLst>
          </p:cNvPr>
          <p:cNvSpPr txBox="1"/>
          <p:nvPr/>
        </p:nvSpPr>
        <p:spPr>
          <a:xfrm>
            <a:off x="1044558" y="3279283"/>
            <a:ext cx="955711" cy="269369"/>
          </a:xfrm>
          <a:prstGeom prst="rect">
            <a:avLst/>
          </a:prstGeom>
          <a:noFill/>
        </p:spPr>
        <p:txBody>
          <a:bodyPr wrap="none" rtlCol="0" anchor="ctr" anchorCtr="0">
            <a:spAutoFit/>
          </a:bodyPr>
          <a:lstStyle/>
          <a:p>
            <a:pPr algn="ctr" defTabSz="543818">
              <a:lnSpc>
                <a:spcPts val="1500"/>
              </a:lnSpc>
            </a:pPr>
            <a:r>
              <a:rPr lang="en-US" sz="1200" dirty="0">
                <a:latin typeface="Lato Light" panose="020F0502020204030203" pitchFamily="34" charset="0"/>
                <a:ea typeface="Lato Light" panose="020F0502020204030203" pitchFamily="34" charset="0"/>
                <a:cs typeface="Mukta ExtraLight" panose="020B0000000000000000" pitchFamily="34" charset="77"/>
              </a:rPr>
              <a:t>Negative (-)</a:t>
            </a:r>
          </a:p>
        </p:txBody>
      </p:sp>
      <p:sp>
        <p:nvSpPr>
          <p:cNvPr id="47" name="Subtitle 2">
            <a:extLst>
              <a:ext uri="{FF2B5EF4-FFF2-40B4-BE49-F238E27FC236}">
                <a16:creationId xmlns:a16="http://schemas.microsoft.com/office/drawing/2014/main" id="{D1BF6766-F22A-F545-A36A-20E32764E468}"/>
              </a:ext>
            </a:extLst>
          </p:cNvPr>
          <p:cNvSpPr txBox="1">
            <a:spLocks/>
          </p:cNvSpPr>
          <p:nvPr/>
        </p:nvSpPr>
        <p:spPr>
          <a:xfrm>
            <a:off x="2838949" y="1455660"/>
            <a:ext cx="1191794" cy="22320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Stage 1</a:t>
            </a:r>
          </a:p>
        </p:txBody>
      </p:sp>
      <p:sp>
        <p:nvSpPr>
          <p:cNvPr id="48" name="Subtitle 2">
            <a:extLst>
              <a:ext uri="{FF2B5EF4-FFF2-40B4-BE49-F238E27FC236}">
                <a16:creationId xmlns:a16="http://schemas.microsoft.com/office/drawing/2014/main" id="{FA5A5461-BBDD-6A41-B9FF-58A4937CF41E}"/>
              </a:ext>
            </a:extLst>
          </p:cNvPr>
          <p:cNvSpPr txBox="1">
            <a:spLocks/>
          </p:cNvSpPr>
          <p:nvPr/>
        </p:nvSpPr>
        <p:spPr>
          <a:xfrm>
            <a:off x="4278311" y="1455660"/>
            <a:ext cx="1191794" cy="22320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Stage 2</a:t>
            </a:r>
          </a:p>
        </p:txBody>
      </p:sp>
      <p:sp>
        <p:nvSpPr>
          <p:cNvPr id="49" name="Subtitle 2">
            <a:extLst>
              <a:ext uri="{FF2B5EF4-FFF2-40B4-BE49-F238E27FC236}">
                <a16:creationId xmlns:a16="http://schemas.microsoft.com/office/drawing/2014/main" id="{8C181858-59A5-604E-AA69-879194B1C0DF}"/>
              </a:ext>
            </a:extLst>
          </p:cNvPr>
          <p:cNvSpPr txBox="1">
            <a:spLocks/>
          </p:cNvSpPr>
          <p:nvPr/>
        </p:nvSpPr>
        <p:spPr>
          <a:xfrm>
            <a:off x="5717674" y="1455660"/>
            <a:ext cx="1191794" cy="22320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Stage 3</a:t>
            </a:r>
          </a:p>
        </p:txBody>
      </p:sp>
      <p:sp>
        <p:nvSpPr>
          <p:cNvPr id="50" name="Subtitle 2">
            <a:extLst>
              <a:ext uri="{FF2B5EF4-FFF2-40B4-BE49-F238E27FC236}">
                <a16:creationId xmlns:a16="http://schemas.microsoft.com/office/drawing/2014/main" id="{86FD09A6-80B8-BC48-AD0B-FDE50871C896}"/>
              </a:ext>
            </a:extLst>
          </p:cNvPr>
          <p:cNvSpPr txBox="1">
            <a:spLocks/>
          </p:cNvSpPr>
          <p:nvPr/>
        </p:nvSpPr>
        <p:spPr>
          <a:xfrm>
            <a:off x="7157036" y="1455660"/>
            <a:ext cx="1191794" cy="22320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Stage 4</a:t>
            </a:r>
          </a:p>
        </p:txBody>
      </p:sp>
      <p:sp>
        <p:nvSpPr>
          <p:cNvPr id="51" name="Subtitle 2">
            <a:extLst>
              <a:ext uri="{FF2B5EF4-FFF2-40B4-BE49-F238E27FC236}">
                <a16:creationId xmlns:a16="http://schemas.microsoft.com/office/drawing/2014/main" id="{3BEBA38D-1EAC-534E-AC4E-005B978915F7}"/>
              </a:ext>
            </a:extLst>
          </p:cNvPr>
          <p:cNvSpPr txBox="1">
            <a:spLocks/>
          </p:cNvSpPr>
          <p:nvPr/>
        </p:nvSpPr>
        <p:spPr>
          <a:xfrm>
            <a:off x="8596399" y="1455660"/>
            <a:ext cx="1191794" cy="22320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Stage 5</a:t>
            </a:r>
          </a:p>
        </p:txBody>
      </p:sp>
      <p:sp>
        <p:nvSpPr>
          <p:cNvPr id="52" name="Subtitle 2">
            <a:extLst>
              <a:ext uri="{FF2B5EF4-FFF2-40B4-BE49-F238E27FC236}">
                <a16:creationId xmlns:a16="http://schemas.microsoft.com/office/drawing/2014/main" id="{E97386F2-2C6E-9445-99B7-3D28A1F02236}"/>
              </a:ext>
            </a:extLst>
          </p:cNvPr>
          <p:cNvSpPr txBox="1">
            <a:spLocks/>
          </p:cNvSpPr>
          <p:nvPr/>
        </p:nvSpPr>
        <p:spPr>
          <a:xfrm>
            <a:off x="10035762" y="1455660"/>
            <a:ext cx="1191794" cy="22320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Stage 6</a:t>
            </a:r>
          </a:p>
        </p:txBody>
      </p:sp>
      <p:sp>
        <p:nvSpPr>
          <p:cNvPr id="53" name="Rectangle 52">
            <a:extLst>
              <a:ext uri="{FF2B5EF4-FFF2-40B4-BE49-F238E27FC236}">
                <a16:creationId xmlns:a16="http://schemas.microsoft.com/office/drawing/2014/main" id="{4FC4EE2C-EC4D-7148-955F-CDE3C052583E}"/>
              </a:ext>
            </a:extLst>
          </p:cNvPr>
          <p:cNvSpPr/>
          <p:nvPr/>
        </p:nvSpPr>
        <p:spPr>
          <a:xfrm>
            <a:off x="2633472" y="2822965"/>
            <a:ext cx="8796528" cy="18288"/>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 name="Freeform 7">
            <a:extLst>
              <a:ext uri="{FF2B5EF4-FFF2-40B4-BE49-F238E27FC236}">
                <a16:creationId xmlns:a16="http://schemas.microsoft.com/office/drawing/2014/main" id="{11ACBC33-B3E4-CA46-B2E8-122CC6DFC96A}"/>
              </a:ext>
            </a:extLst>
          </p:cNvPr>
          <p:cNvSpPr/>
          <p:nvPr/>
        </p:nvSpPr>
        <p:spPr>
          <a:xfrm>
            <a:off x="2636504" y="2134834"/>
            <a:ext cx="8795084" cy="1394550"/>
          </a:xfrm>
          <a:custGeom>
            <a:avLst/>
            <a:gdLst>
              <a:gd name="connsiteX0" fmla="*/ 0 w 18432379"/>
              <a:gd name="connsiteY0" fmla="*/ 268491 h 2922641"/>
              <a:gd name="connsiteX1" fmla="*/ 2237874 w 18432379"/>
              <a:gd name="connsiteY1" fmla="*/ 100049 h 2922641"/>
              <a:gd name="connsiteX2" fmla="*/ 4186990 w 18432379"/>
              <a:gd name="connsiteY2" fmla="*/ 1616028 h 2922641"/>
              <a:gd name="connsiteX3" fmla="*/ 10010274 w 18432379"/>
              <a:gd name="connsiteY3" fmla="*/ 436933 h 2922641"/>
              <a:gd name="connsiteX4" fmla="*/ 15448547 w 18432379"/>
              <a:gd name="connsiteY4" fmla="*/ 2891376 h 2922641"/>
              <a:gd name="connsiteX5" fmla="*/ 18432379 w 18432379"/>
              <a:gd name="connsiteY5" fmla="*/ 1928849 h 2922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32379" h="2922641">
                <a:moveTo>
                  <a:pt x="0" y="268491"/>
                </a:moveTo>
                <a:cubicBezTo>
                  <a:pt x="770021" y="71975"/>
                  <a:pt x="1540042" y="-124540"/>
                  <a:pt x="2237874" y="100049"/>
                </a:cubicBezTo>
                <a:cubicBezTo>
                  <a:pt x="2935706" y="324638"/>
                  <a:pt x="2891590" y="1559881"/>
                  <a:pt x="4186990" y="1616028"/>
                </a:cubicBezTo>
                <a:cubicBezTo>
                  <a:pt x="5482390" y="1672175"/>
                  <a:pt x="8133348" y="224375"/>
                  <a:pt x="10010274" y="436933"/>
                </a:cubicBezTo>
                <a:cubicBezTo>
                  <a:pt x="11887200" y="649491"/>
                  <a:pt x="14044863" y="2642723"/>
                  <a:pt x="15448547" y="2891376"/>
                </a:cubicBezTo>
                <a:cubicBezTo>
                  <a:pt x="16852231" y="3140029"/>
                  <a:pt x="18067421" y="1820565"/>
                  <a:pt x="18432379" y="1928849"/>
                </a:cubicBezTo>
              </a:path>
            </a:pathLst>
          </a:custGeom>
          <a:noFill/>
          <a:ln w="28575">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4" name="Oval 53">
            <a:extLst>
              <a:ext uri="{FF2B5EF4-FFF2-40B4-BE49-F238E27FC236}">
                <a16:creationId xmlns:a16="http://schemas.microsoft.com/office/drawing/2014/main" id="{D1E841E7-4B0F-1543-A605-18F02800FC7F}"/>
              </a:ext>
            </a:extLst>
          </p:cNvPr>
          <p:cNvSpPr/>
          <p:nvPr/>
        </p:nvSpPr>
        <p:spPr>
          <a:xfrm>
            <a:off x="2838949" y="2045832"/>
            <a:ext cx="287488" cy="28748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6" name="Oval 55">
            <a:extLst>
              <a:ext uri="{FF2B5EF4-FFF2-40B4-BE49-F238E27FC236}">
                <a16:creationId xmlns:a16="http://schemas.microsoft.com/office/drawing/2014/main" id="{B2EEC8F5-1C45-074F-BAEA-06644A455C17}"/>
              </a:ext>
            </a:extLst>
          </p:cNvPr>
          <p:cNvSpPr/>
          <p:nvPr/>
        </p:nvSpPr>
        <p:spPr>
          <a:xfrm>
            <a:off x="3834031" y="2314773"/>
            <a:ext cx="287488" cy="28748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7" name="Oval 56">
            <a:extLst>
              <a:ext uri="{FF2B5EF4-FFF2-40B4-BE49-F238E27FC236}">
                <a16:creationId xmlns:a16="http://schemas.microsoft.com/office/drawing/2014/main" id="{07D5CE54-3A29-3A4A-B337-F277B0E69C63}"/>
              </a:ext>
            </a:extLst>
          </p:cNvPr>
          <p:cNvSpPr/>
          <p:nvPr/>
        </p:nvSpPr>
        <p:spPr>
          <a:xfrm>
            <a:off x="4553449" y="2785420"/>
            <a:ext cx="287488" cy="2874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8" name="Oval 57">
            <a:extLst>
              <a:ext uri="{FF2B5EF4-FFF2-40B4-BE49-F238E27FC236}">
                <a16:creationId xmlns:a16="http://schemas.microsoft.com/office/drawing/2014/main" id="{82C051C7-2997-0C49-B732-15F0FB089F60}"/>
              </a:ext>
            </a:extLst>
          </p:cNvPr>
          <p:cNvSpPr/>
          <p:nvPr/>
        </p:nvSpPr>
        <p:spPr>
          <a:xfrm>
            <a:off x="5582149" y="2529925"/>
            <a:ext cx="287488" cy="28748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9" name="Oval 58">
            <a:extLst>
              <a:ext uri="{FF2B5EF4-FFF2-40B4-BE49-F238E27FC236}">
                <a16:creationId xmlns:a16="http://schemas.microsoft.com/office/drawing/2014/main" id="{B3CBA198-4F2E-F849-BCD8-3C0B284EEE04}"/>
              </a:ext>
            </a:extLst>
          </p:cNvPr>
          <p:cNvSpPr/>
          <p:nvPr/>
        </p:nvSpPr>
        <p:spPr>
          <a:xfrm>
            <a:off x="6637743" y="2247537"/>
            <a:ext cx="287488" cy="28748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0" name="Oval 59">
            <a:extLst>
              <a:ext uri="{FF2B5EF4-FFF2-40B4-BE49-F238E27FC236}">
                <a16:creationId xmlns:a16="http://schemas.microsoft.com/office/drawing/2014/main" id="{533C22F5-CA18-C445-B74F-C02E6D6CE318}"/>
              </a:ext>
            </a:extLst>
          </p:cNvPr>
          <p:cNvSpPr/>
          <p:nvPr/>
        </p:nvSpPr>
        <p:spPr>
          <a:xfrm>
            <a:off x="7612655" y="2314773"/>
            <a:ext cx="287488" cy="28748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1" name="Oval 60">
            <a:extLst>
              <a:ext uri="{FF2B5EF4-FFF2-40B4-BE49-F238E27FC236}">
                <a16:creationId xmlns:a16="http://schemas.microsoft.com/office/drawing/2014/main" id="{E9710CC6-8074-584C-8134-47EF202AF9E8}"/>
              </a:ext>
            </a:extLst>
          </p:cNvPr>
          <p:cNvSpPr/>
          <p:nvPr/>
        </p:nvSpPr>
        <p:spPr>
          <a:xfrm>
            <a:off x="8493437" y="2711461"/>
            <a:ext cx="287488" cy="28748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2" name="Oval 61">
            <a:extLst>
              <a:ext uri="{FF2B5EF4-FFF2-40B4-BE49-F238E27FC236}">
                <a16:creationId xmlns:a16="http://schemas.microsoft.com/office/drawing/2014/main" id="{9EEA050C-F2D2-BB4E-A9C9-307D47BC7B3B}"/>
              </a:ext>
            </a:extLst>
          </p:cNvPr>
          <p:cNvSpPr/>
          <p:nvPr/>
        </p:nvSpPr>
        <p:spPr>
          <a:xfrm>
            <a:off x="9024596" y="3007297"/>
            <a:ext cx="287488" cy="28748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3" name="Oval 62">
            <a:extLst>
              <a:ext uri="{FF2B5EF4-FFF2-40B4-BE49-F238E27FC236}">
                <a16:creationId xmlns:a16="http://schemas.microsoft.com/office/drawing/2014/main" id="{2613F0F4-1849-1E47-88FE-A4C3F1367000}"/>
              </a:ext>
            </a:extLst>
          </p:cNvPr>
          <p:cNvSpPr/>
          <p:nvPr/>
        </p:nvSpPr>
        <p:spPr>
          <a:xfrm>
            <a:off x="9878484" y="3363644"/>
            <a:ext cx="287488" cy="28748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4" name="Oval 63">
            <a:extLst>
              <a:ext uri="{FF2B5EF4-FFF2-40B4-BE49-F238E27FC236}">
                <a16:creationId xmlns:a16="http://schemas.microsoft.com/office/drawing/2014/main" id="{1F489628-8827-404E-BA9A-8FA757EF745A}"/>
              </a:ext>
            </a:extLst>
          </p:cNvPr>
          <p:cNvSpPr/>
          <p:nvPr/>
        </p:nvSpPr>
        <p:spPr>
          <a:xfrm>
            <a:off x="10792884" y="3141767"/>
            <a:ext cx="287488" cy="28748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Tree>
    <p:extLst>
      <p:ext uri="{BB962C8B-B14F-4D97-AF65-F5344CB8AC3E}">
        <p14:creationId xmlns:p14="http://schemas.microsoft.com/office/powerpoint/2010/main" val="3421003913"/>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301CB18D-26B1-2940-BEF9-BADA64406D3A}"/>
              </a:ext>
            </a:extLst>
          </p:cNvPr>
          <p:cNvSpPr/>
          <p:nvPr/>
        </p:nvSpPr>
        <p:spPr>
          <a:xfrm>
            <a:off x="1476426" y="2466472"/>
            <a:ext cx="9953574" cy="878306"/>
          </a:xfrm>
          <a:prstGeom prst="rect">
            <a:avLst/>
          </a:prstGeom>
          <a:solidFill>
            <a:schemeClr val="bg1">
              <a:lumMod val="9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 name="Rectangle 4">
            <a:extLst>
              <a:ext uri="{FF2B5EF4-FFF2-40B4-BE49-F238E27FC236}">
                <a16:creationId xmlns:a16="http://schemas.microsoft.com/office/drawing/2014/main" id="{A1C8AA66-E8E3-004A-9716-0881C67424F1}"/>
              </a:ext>
            </a:extLst>
          </p:cNvPr>
          <p:cNvSpPr/>
          <p:nvPr/>
        </p:nvSpPr>
        <p:spPr>
          <a:xfrm>
            <a:off x="1476426" y="3417999"/>
            <a:ext cx="9953574" cy="878306"/>
          </a:xfrm>
          <a:prstGeom prst="rect">
            <a:avLst/>
          </a:prstGeom>
          <a:solidFill>
            <a:schemeClr val="bg1">
              <a:lumMod val="9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 name="Rectangle 5">
            <a:extLst>
              <a:ext uri="{FF2B5EF4-FFF2-40B4-BE49-F238E27FC236}">
                <a16:creationId xmlns:a16="http://schemas.microsoft.com/office/drawing/2014/main" id="{3B1D7A10-727A-6F4E-A1AF-363CD5365A3D}"/>
              </a:ext>
            </a:extLst>
          </p:cNvPr>
          <p:cNvSpPr/>
          <p:nvPr/>
        </p:nvSpPr>
        <p:spPr>
          <a:xfrm>
            <a:off x="1476426" y="4369527"/>
            <a:ext cx="9953574" cy="878306"/>
          </a:xfrm>
          <a:prstGeom prst="rect">
            <a:avLst/>
          </a:prstGeom>
          <a:solidFill>
            <a:schemeClr val="bg1">
              <a:lumMod val="9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10" name="Straight Connector 9">
            <a:extLst>
              <a:ext uri="{FF2B5EF4-FFF2-40B4-BE49-F238E27FC236}">
                <a16:creationId xmlns:a16="http://schemas.microsoft.com/office/drawing/2014/main" id="{04DA300C-055D-A148-9574-DFC8328C31EA}"/>
              </a:ext>
            </a:extLst>
          </p:cNvPr>
          <p:cNvCxnSpPr/>
          <p:nvPr/>
        </p:nvCxnSpPr>
        <p:spPr>
          <a:xfrm>
            <a:off x="1476426" y="1250250"/>
            <a:ext cx="0" cy="5226751"/>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6FAA5D9E-B461-0246-A335-4268F5B3B52D}"/>
              </a:ext>
            </a:extLst>
          </p:cNvPr>
          <p:cNvCxnSpPr/>
          <p:nvPr/>
        </p:nvCxnSpPr>
        <p:spPr>
          <a:xfrm>
            <a:off x="8945556" y="1250250"/>
            <a:ext cx="0" cy="5226751"/>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3CD2FA2E-9F0D-BE40-82EC-78E1F254A79D}"/>
              </a:ext>
            </a:extLst>
          </p:cNvPr>
          <p:cNvCxnSpPr/>
          <p:nvPr/>
        </p:nvCxnSpPr>
        <p:spPr>
          <a:xfrm>
            <a:off x="6455846" y="1250250"/>
            <a:ext cx="0" cy="5226751"/>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DBBC3127-895C-1A4F-AA15-36ED7A8DF938}"/>
              </a:ext>
            </a:extLst>
          </p:cNvPr>
          <p:cNvCxnSpPr/>
          <p:nvPr/>
        </p:nvCxnSpPr>
        <p:spPr>
          <a:xfrm>
            <a:off x="3966136" y="1250250"/>
            <a:ext cx="0" cy="5226751"/>
          </a:xfrm>
          <a:prstGeom prst="line">
            <a:avLst/>
          </a:prstGeom>
          <a:ln w="285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0FA9E761-BEC3-EC47-9DAF-CFDF5808BB48}"/>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3" name="TextBox 2">
            <a:extLst>
              <a:ext uri="{FF2B5EF4-FFF2-40B4-BE49-F238E27FC236}">
                <a16:creationId xmlns:a16="http://schemas.microsoft.com/office/drawing/2014/main" id="{CD6B1FF3-0E76-AA4E-8493-9DF9509D11E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17" name="Freeform 16">
            <a:extLst>
              <a:ext uri="{FF2B5EF4-FFF2-40B4-BE49-F238E27FC236}">
                <a16:creationId xmlns:a16="http://schemas.microsoft.com/office/drawing/2014/main" id="{8E5C1844-71AF-1F4E-8BC3-46B87EC92B71}"/>
              </a:ext>
            </a:extLst>
          </p:cNvPr>
          <p:cNvSpPr/>
          <p:nvPr/>
        </p:nvSpPr>
        <p:spPr>
          <a:xfrm rot="10800000">
            <a:off x="919138" y="4598049"/>
            <a:ext cx="426139" cy="424888"/>
          </a:xfrm>
          <a:custGeom>
            <a:avLst/>
            <a:gdLst>
              <a:gd name="connsiteX0" fmla="*/ 179856 w 1480827"/>
              <a:gd name="connsiteY0" fmla="*/ 1283844 h 1476482"/>
              <a:gd name="connsiteX1" fmla="*/ 215734 w 1480827"/>
              <a:gd name="connsiteY1" fmla="*/ 1318299 h 1476482"/>
              <a:gd name="connsiteX2" fmla="*/ 179856 w 1480827"/>
              <a:gd name="connsiteY2" fmla="*/ 1350099 h 1476482"/>
              <a:gd name="connsiteX3" fmla="*/ 149497 w 1480827"/>
              <a:gd name="connsiteY3" fmla="*/ 1318299 h 1476482"/>
              <a:gd name="connsiteX4" fmla="*/ 179856 w 1480827"/>
              <a:gd name="connsiteY4" fmla="*/ 1283844 h 1476482"/>
              <a:gd name="connsiteX5" fmla="*/ 62572 w 1480827"/>
              <a:gd name="connsiteY5" fmla="*/ 788960 h 1476482"/>
              <a:gd name="connsiteX6" fmla="*/ 62572 w 1480827"/>
              <a:gd name="connsiteY6" fmla="*/ 1414213 h 1476482"/>
              <a:gd name="connsiteX7" fmla="*/ 302427 w 1480827"/>
              <a:gd name="connsiteY7" fmla="*/ 1414213 h 1476482"/>
              <a:gd name="connsiteX8" fmla="*/ 302427 w 1480827"/>
              <a:gd name="connsiteY8" fmla="*/ 788960 h 1476482"/>
              <a:gd name="connsiteX9" fmla="*/ 682408 w 1480827"/>
              <a:gd name="connsiteY9" fmla="*/ 63493 h 1476482"/>
              <a:gd name="connsiteX10" fmla="*/ 649164 w 1480827"/>
              <a:gd name="connsiteY10" fmla="*/ 67707 h 1476482"/>
              <a:gd name="connsiteX11" fmla="*/ 662203 w 1480827"/>
              <a:gd name="connsiteY11" fmla="*/ 332344 h 1476482"/>
              <a:gd name="connsiteX12" fmla="*/ 469280 w 1480827"/>
              <a:gd name="connsiteY12" fmla="*/ 607354 h 1476482"/>
              <a:gd name="connsiteX13" fmla="*/ 364992 w 1480827"/>
              <a:gd name="connsiteY13" fmla="*/ 757826 h 1476482"/>
              <a:gd name="connsiteX14" fmla="*/ 364992 w 1480827"/>
              <a:gd name="connsiteY14" fmla="*/ 1414213 h 1476482"/>
              <a:gd name="connsiteX15" fmla="*/ 1201870 w 1480827"/>
              <a:gd name="connsiteY15" fmla="*/ 1414213 h 1476482"/>
              <a:gd name="connsiteX16" fmla="*/ 1204478 w 1480827"/>
              <a:gd name="connsiteY16" fmla="*/ 1414213 h 1476482"/>
              <a:gd name="connsiteX17" fmla="*/ 1308759 w 1480827"/>
              <a:gd name="connsiteY17" fmla="*/ 1307839 h 1476482"/>
              <a:gd name="connsiteX18" fmla="*/ 1293120 w 1480827"/>
              <a:gd name="connsiteY18" fmla="*/ 1258547 h 1476482"/>
              <a:gd name="connsiteX19" fmla="*/ 1293120 w 1480827"/>
              <a:gd name="connsiteY19" fmla="*/ 1230010 h 1476482"/>
              <a:gd name="connsiteX20" fmla="*/ 1313974 w 1480827"/>
              <a:gd name="connsiteY20" fmla="*/ 1211846 h 1476482"/>
              <a:gd name="connsiteX21" fmla="*/ 1402616 w 1480827"/>
              <a:gd name="connsiteY21" fmla="*/ 1108076 h 1476482"/>
              <a:gd name="connsiteX22" fmla="*/ 1373938 w 1480827"/>
              <a:gd name="connsiteY22" fmla="*/ 1035426 h 1476482"/>
              <a:gd name="connsiteX23" fmla="*/ 1363507 w 1480827"/>
              <a:gd name="connsiteY23" fmla="*/ 1012082 h 1476482"/>
              <a:gd name="connsiteX24" fmla="*/ 1376546 w 1480827"/>
              <a:gd name="connsiteY24" fmla="*/ 991321 h 1476482"/>
              <a:gd name="connsiteX25" fmla="*/ 1420863 w 1480827"/>
              <a:gd name="connsiteY25" fmla="*/ 905708 h 1476482"/>
              <a:gd name="connsiteX26" fmla="*/ 1360900 w 1480827"/>
              <a:gd name="connsiteY26" fmla="*/ 827879 h 1476482"/>
              <a:gd name="connsiteX27" fmla="*/ 1329621 w 1480827"/>
              <a:gd name="connsiteY27" fmla="*/ 794147 h 1476482"/>
              <a:gd name="connsiteX28" fmla="*/ 1360900 w 1480827"/>
              <a:gd name="connsiteY28" fmla="*/ 763012 h 1476482"/>
              <a:gd name="connsiteX29" fmla="*/ 1407832 w 1480827"/>
              <a:gd name="connsiteY29" fmla="*/ 672213 h 1476482"/>
              <a:gd name="connsiteX30" fmla="*/ 1329621 w 1480827"/>
              <a:gd name="connsiteY30" fmla="*/ 581406 h 1476482"/>
              <a:gd name="connsiteX31" fmla="*/ 891627 w 1480827"/>
              <a:gd name="connsiteY31" fmla="*/ 581406 h 1476482"/>
              <a:gd name="connsiteX32" fmla="*/ 868165 w 1480827"/>
              <a:gd name="connsiteY32" fmla="*/ 568436 h 1476482"/>
              <a:gd name="connsiteX33" fmla="*/ 862949 w 1480827"/>
              <a:gd name="connsiteY33" fmla="*/ 539898 h 1476482"/>
              <a:gd name="connsiteX34" fmla="*/ 886412 w 1480827"/>
              <a:gd name="connsiteY34" fmla="*/ 296022 h 1476482"/>
              <a:gd name="connsiteX35" fmla="*/ 735198 w 1480827"/>
              <a:gd name="connsiteY35" fmla="*/ 65117 h 1476482"/>
              <a:gd name="connsiteX36" fmla="*/ 682408 w 1480827"/>
              <a:gd name="connsiteY36" fmla="*/ 63493 h 1476482"/>
              <a:gd name="connsiteX37" fmla="*/ 737806 w 1480827"/>
              <a:gd name="connsiteY37" fmla="*/ 251 h 1476482"/>
              <a:gd name="connsiteX38" fmla="*/ 948983 w 1480827"/>
              <a:gd name="connsiteY38" fmla="*/ 290828 h 1476482"/>
              <a:gd name="connsiteX39" fmla="*/ 930736 w 1480827"/>
              <a:gd name="connsiteY39" fmla="*/ 519137 h 1476482"/>
              <a:gd name="connsiteX40" fmla="*/ 1329621 w 1480827"/>
              <a:gd name="connsiteY40" fmla="*/ 519137 h 1476482"/>
              <a:gd name="connsiteX41" fmla="*/ 1473004 w 1480827"/>
              <a:gd name="connsiteY41" fmla="*/ 672213 h 1476482"/>
              <a:gd name="connsiteX42" fmla="*/ 1431294 w 1480827"/>
              <a:gd name="connsiteY42" fmla="*/ 788960 h 1476482"/>
              <a:gd name="connsiteX43" fmla="*/ 1480827 w 1480827"/>
              <a:gd name="connsiteY43" fmla="*/ 905708 h 1476482"/>
              <a:gd name="connsiteX44" fmla="*/ 1436510 w 1480827"/>
              <a:gd name="connsiteY44" fmla="*/ 1019866 h 1476482"/>
              <a:gd name="connsiteX45" fmla="*/ 1465188 w 1480827"/>
              <a:gd name="connsiteY45" fmla="*/ 1108076 h 1476482"/>
              <a:gd name="connsiteX46" fmla="*/ 1363507 w 1480827"/>
              <a:gd name="connsiteY46" fmla="*/ 1261144 h 1476482"/>
              <a:gd name="connsiteX47" fmla="*/ 1368723 w 1480827"/>
              <a:gd name="connsiteY47" fmla="*/ 1307839 h 1476482"/>
              <a:gd name="connsiteX48" fmla="*/ 1212301 w 1480827"/>
              <a:gd name="connsiteY48" fmla="*/ 1473885 h 1476482"/>
              <a:gd name="connsiteX49" fmla="*/ 1201870 w 1480827"/>
              <a:gd name="connsiteY49" fmla="*/ 1476482 h 1476482"/>
              <a:gd name="connsiteX50" fmla="*/ 31286 w 1480827"/>
              <a:gd name="connsiteY50" fmla="*/ 1476482 h 1476482"/>
              <a:gd name="connsiteX51" fmla="*/ 0 w 1480827"/>
              <a:gd name="connsiteY51" fmla="*/ 1442751 h 1476482"/>
              <a:gd name="connsiteX52" fmla="*/ 0 w 1480827"/>
              <a:gd name="connsiteY52" fmla="*/ 757826 h 1476482"/>
              <a:gd name="connsiteX53" fmla="*/ 31286 w 1480827"/>
              <a:gd name="connsiteY53" fmla="*/ 726691 h 1476482"/>
              <a:gd name="connsiteX54" fmla="*/ 305028 w 1480827"/>
              <a:gd name="connsiteY54" fmla="*/ 726691 h 1476482"/>
              <a:gd name="connsiteX55" fmla="*/ 422348 w 1480827"/>
              <a:gd name="connsiteY55" fmla="*/ 565839 h 1476482"/>
              <a:gd name="connsiteX56" fmla="*/ 602239 w 1480827"/>
              <a:gd name="connsiteY56" fmla="*/ 306396 h 1476482"/>
              <a:gd name="connsiteX57" fmla="*/ 581384 w 1480827"/>
              <a:gd name="connsiteY57" fmla="*/ 54736 h 1476482"/>
              <a:gd name="connsiteX58" fmla="*/ 597024 w 1480827"/>
              <a:gd name="connsiteY58" fmla="*/ 21012 h 1476482"/>
              <a:gd name="connsiteX59" fmla="*/ 737806 w 1480827"/>
              <a:gd name="connsiteY59" fmla="*/ 251 h 147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480827" h="1476482">
                <a:moveTo>
                  <a:pt x="179856" y="1283844"/>
                </a:moveTo>
                <a:cubicBezTo>
                  <a:pt x="199175" y="1283844"/>
                  <a:pt x="215734" y="1299744"/>
                  <a:pt x="215734" y="1318299"/>
                </a:cubicBezTo>
                <a:cubicBezTo>
                  <a:pt x="215734" y="1336847"/>
                  <a:pt x="199175" y="1350099"/>
                  <a:pt x="179856" y="1350099"/>
                </a:cubicBezTo>
                <a:cubicBezTo>
                  <a:pt x="163296" y="1350099"/>
                  <a:pt x="149497" y="1336847"/>
                  <a:pt x="149497" y="1318299"/>
                </a:cubicBezTo>
                <a:cubicBezTo>
                  <a:pt x="149497" y="1299744"/>
                  <a:pt x="163296" y="1283844"/>
                  <a:pt x="179856" y="1283844"/>
                </a:cubicBezTo>
                <a:close/>
                <a:moveTo>
                  <a:pt x="62572" y="788960"/>
                </a:moveTo>
                <a:lnTo>
                  <a:pt x="62572" y="1414213"/>
                </a:lnTo>
                <a:lnTo>
                  <a:pt x="302427" y="1414213"/>
                </a:lnTo>
                <a:lnTo>
                  <a:pt x="302427" y="788960"/>
                </a:lnTo>
                <a:close/>
                <a:moveTo>
                  <a:pt x="682408" y="63493"/>
                </a:moveTo>
                <a:cubicBezTo>
                  <a:pt x="668069" y="64466"/>
                  <a:pt x="656988" y="66412"/>
                  <a:pt x="649164" y="67707"/>
                </a:cubicBezTo>
                <a:cubicBezTo>
                  <a:pt x="662203" y="127379"/>
                  <a:pt x="685665" y="270074"/>
                  <a:pt x="662203" y="332344"/>
                </a:cubicBezTo>
                <a:cubicBezTo>
                  <a:pt x="625702" y="438711"/>
                  <a:pt x="539668" y="529517"/>
                  <a:pt x="469280" y="607354"/>
                </a:cubicBezTo>
                <a:cubicBezTo>
                  <a:pt x="417139" y="667019"/>
                  <a:pt x="364992" y="721504"/>
                  <a:pt x="364992" y="757826"/>
                </a:cubicBezTo>
                <a:lnTo>
                  <a:pt x="364992" y="1414213"/>
                </a:lnTo>
                <a:lnTo>
                  <a:pt x="1201870" y="1414213"/>
                </a:lnTo>
                <a:cubicBezTo>
                  <a:pt x="1204478" y="1414213"/>
                  <a:pt x="1204478" y="1414213"/>
                  <a:pt x="1204478" y="1414213"/>
                </a:cubicBezTo>
                <a:cubicBezTo>
                  <a:pt x="1264442" y="1409026"/>
                  <a:pt x="1308759" y="1362324"/>
                  <a:pt x="1308759" y="1307839"/>
                </a:cubicBezTo>
                <a:cubicBezTo>
                  <a:pt x="1308759" y="1292279"/>
                  <a:pt x="1300943" y="1274115"/>
                  <a:pt x="1293120" y="1258547"/>
                </a:cubicBezTo>
                <a:cubicBezTo>
                  <a:pt x="1287904" y="1250764"/>
                  <a:pt x="1287904" y="1237793"/>
                  <a:pt x="1293120" y="1230010"/>
                </a:cubicBezTo>
                <a:cubicBezTo>
                  <a:pt x="1295727" y="1219629"/>
                  <a:pt x="1306151" y="1214442"/>
                  <a:pt x="1313974" y="1211846"/>
                </a:cubicBezTo>
                <a:cubicBezTo>
                  <a:pt x="1363507" y="1198875"/>
                  <a:pt x="1402616" y="1159964"/>
                  <a:pt x="1402616" y="1108076"/>
                </a:cubicBezTo>
                <a:cubicBezTo>
                  <a:pt x="1402616" y="1082128"/>
                  <a:pt x="1389578" y="1056187"/>
                  <a:pt x="1373938" y="1035426"/>
                </a:cubicBezTo>
                <a:cubicBezTo>
                  <a:pt x="1363507" y="1030239"/>
                  <a:pt x="1360900" y="1019866"/>
                  <a:pt x="1363507" y="1012082"/>
                </a:cubicBezTo>
                <a:cubicBezTo>
                  <a:pt x="1363507" y="1004298"/>
                  <a:pt x="1368723" y="993918"/>
                  <a:pt x="1376546" y="991321"/>
                </a:cubicBezTo>
                <a:cubicBezTo>
                  <a:pt x="1405224" y="967977"/>
                  <a:pt x="1420863" y="939432"/>
                  <a:pt x="1420863" y="905708"/>
                </a:cubicBezTo>
                <a:cubicBezTo>
                  <a:pt x="1420863" y="851222"/>
                  <a:pt x="1384369" y="827879"/>
                  <a:pt x="1360900" y="827879"/>
                </a:cubicBezTo>
                <a:cubicBezTo>
                  <a:pt x="1342652" y="827879"/>
                  <a:pt x="1329621" y="812311"/>
                  <a:pt x="1329621" y="794147"/>
                </a:cubicBezTo>
                <a:cubicBezTo>
                  <a:pt x="1329621" y="778580"/>
                  <a:pt x="1342652" y="763012"/>
                  <a:pt x="1360900" y="763012"/>
                </a:cubicBezTo>
                <a:cubicBezTo>
                  <a:pt x="1373938" y="763012"/>
                  <a:pt x="1407832" y="739669"/>
                  <a:pt x="1407832" y="672213"/>
                </a:cubicBezTo>
                <a:cubicBezTo>
                  <a:pt x="1407832" y="617727"/>
                  <a:pt x="1366115" y="581406"/>
                  <a:pt x="1329621" y="581406"/>
                </a:cubicBezTo>
                <a:lnTo>
                  <a:pt x="891627" y="581406"/>
                </a:lnTo>
                <a:cubicBezTo>
                  <a:pt x="881196" y="581406"/>
                  <a:pt x="870772" y="578809"/>
                  <a:pt x="868165" y="568436"/>
                </a:cubicBezTo>
                <a:cubicBezTo>
                  <a:pt x="860341" y="560652"/>
                  <a:pt x="860341" y="550271"/>
                  <a:pt x="862949" y="539898"/>
                </a:cubicBezTo>
                <a:cubicBezTo>
                  <a:pt x="870772" y="506166"/>
                  <a:pt x="894235" y="410173"/>
                  <a:pt x="886412" y="296022"/>
                </a:cubicBezTo>
                <a:cubicBezTo>
                  <a:pt x="870772" y="163700"/>
                  <a:pt x="808201" y="67707"/>
                  <a:pt x="735198" y="65117"/>
                </a:cubicBezTo>
                <a:cubicBezTo>
                  <a:pt x="714344" y="62520"/>
                  <a:pt x="696747" y="62520"/>
                  <a:pt x="682408" y="63493"/>
                </a:cubicBezTo>
                <a:close/>
                <a:moveTo>
                  <a:pt x="737806" y="251"/>
                </a:moveTo>
                <a:cubicBezTo>
                  <a:pt x="844702" y="5445"/>
                  <a:pt x="930736" y="122192"/>
                  <a:pt x="948983" y="290828"/>
                </a:cubicBezTo>
                <a:cubicBezTo>
                  <a:pt x="956807" y="384232"/>
                  <a:pt x="943768" y="467255"/>
                  <a:pt x="930736" y="519137"/>
                </a:cubicBezTo>
                <a:lnTo>
                  <a:pt x="1329621" y="519137"/>
                </a:lnTo>
                <a:cubicBezTo>
                  <a:pt x="1405224" y="519137"/>
                  <a:pt x="1473004" y="589190"/>
                  <a:pt x="1473004" y="672213"/>
                </a:cubicBezTo>
                <a:cubicBezTo>
                  <a:pt x="1473004" y="724101"/>
                  <a:pt x="1454757" y="763012"/>
                  <a:pt x="1431294" y="788960"/>
                </a:cubicBezTo>
                <a:cubicBezTo>
                  <a:pt x="1462580" y="814901"/>
                  <a:pt x="1480827" y="853819"/>
                  <a:pt x="1480827" y="905708"/>
                </a:cubicBezTo>
                <a:cubicBezTo>
                  <a:pt x="1480827" y="947216"/>
                  <a:pt x="1467796" y="988731"/>
                  <a:pt x="1436510" y="1019866"/>
                </a:cubicBezTo>
                <a:cubicBezTo>
                  <a:pt x="1454757" y="1045806"/>
                  <a:pt x="1465188" y="1076941"/>
                  <a:pt x="1465188" y="1108076"/>
                </a:cubicBezTo>
                <a:cubicBezTo>
                  <a:pt x="1465188" y="1172934"/>
                  <a:pt x="1423471" y="1235196"/>
                  <a:pt x="1363507" y="1261144"/>
                </a:cubicBezTo>
                <a:cubicBezTo>
                  <a:pt x="1366115" y="1276712"/>
                  <a:pt x="1368723" y="1292279"/>
                  <a:pt x="1368723" y="1307839"/>
                </a:cubicBezTo>
                <a:cubicBezTo>
                  <a:pt x="1368723" y="1396056"/>
                  <a:pt x="1300943" y="1466102"/>
                  <a:pt x="1212301" y="1473885"/>
                </a:cubicBezTo>
                <a:cubicBezTo>
                  <a:pt x="1209693" y="1476482"/>
                  <a:pt x="1204478" y="1476482"/>
                  <a:pt x="1201870" y="1476482"/>
                </a:cubicBezTo>
                <a:lnTo>
                  <a:pt x="31286" y="1476482"/>
                </a:lnTo>
                <a:cubicBezTo>
                  <a:pt x="13039" y="1476482"/>
                  <a:pt x="0" y="1460915"/>
                  <a:pt x="0" y="1442751"/>
                </a:cubicBezTo>
                <a:lnTo>
                  <a:pt x="0" y="757826"/>
                </a:lnTo>
                <a:cubicBezTo>
                  <a:pt x="0" y="739669"/>
                  <a:pt x="13039" y="726691"/>
                  <a:pt x="31286" y="726691"/>
                </a:cubicBezTo>
                <a:lnTo>
                  <a:pt x="305028" y="726691"/>
                </a:lnTo>
                <a:cubicBezTo>
                  <a:pt x="320674" y="677400"/>
                  <a:pt x="367599" y="628108"/>
                  <a:pt x="422348" y="565839"/>
                </a:cubicBezTo>
                <a:cubicBezTo>
                  <a:pt x="492742" y="490599"/>
                  <a:pt x="570953" y="404986"/>
                  <a:pt x="602239" y="306396"/>
                </a:cubicBezTo>
                <a:cubicBezTo>
                  <a:pt x="620486" y="267485"/>
                  <a:pt x="599631" y="127379"/>
                  <a:pt x="581384" y="54736"/>
                </a:cubicBezTo>
                <a:cubicBezTo>
                  <a:pt x="578777" y="41766"/>
                  <a:pt x="589200" y="26199"/>
                  <a:pt x="597024" y="21012"/>
                </a:cubicBezTo>
                <a:cubicBezTo>
                  <a:pt x="602239" y="15818"/>
                  <a:pt x="641348" y="-2339"/>
                  <a:pt x="737806" y="25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8" name="Freeform 17">
            <a:extLst>
              <a:ext uri="{FF2B5EF4-FFF2-40B4-BE49-F238E27FC236}">
                <a16:creationId xmlns:a16="http://schemas.microsoft.com/office/drawing/2014/main" id="{E8B41B6E-D27D-CD47-898A-D1B89BC3D0D0}"/>
              </a:ext>
            </a:extLst>
          </p:cNvPr>
          <p:cNvSpPr/>
          <p:nvPr/>
        </p:nvSpPr>
        <p:spPr>
          <a:xfrm>
            <a:off x="919138" y="2693180"/>
            <a:ext cx="426139" cy="424888"/>
          </a:xfrm>
          <a:custGeom>
            <a:avLst/>
            <a:gdLst>
              <a:gd name="connsiteX0" fmla="*/ 179856 w 1480827"/>
              <a:gd name="connsiteY0" fmla="*/ 1283844 h 1476482"/>
              <a:gd name="connsiteX1" fmla="*/ 215734 w 1480827"/>
              <a:gd name="connsiteY1" fmla="*/ 1318299 h 1476482"/>
              <a:gd name="connsiteX2" fmla="*/ 179856 w 1480827"/>
              <a:gd name="connsiteY2" fmla="*/ 1350099 h 1476482"/>
              <a:gd name="connsiteX3" fmla="*/ 149497 w 1480827"/>
              <a:gd name="connsiteY3" fmla="*/ 1318299 h 1476482"/>
              <a:gd name="connsiteX4" fmla="*/ 179856 w 1480827"/>
              <a:gd name="connsiteY4" fmla="*/ 1283844 h 1476482"/>
              <a:gd name="connsiteX5" fmla="*/ 62572 w 1480827"/>
              <a:gd name="connsiteY5" fmla="*/ 788960 h 1476482"/>
              <a:gd name="connsiteX6" fmla="*/ 62572 w 1480827"/>
              <a:gd name="connsiteY6" fmla="*/ 1414213 h 1476482"/>
              <a:gd name="connsiteX7" fmla="*/ 302427 w 1480827"/>
              <a:gd name="connsiteY7" fmla="*/ 1414213 h 1476482"/>
              <a:gd name="connsiteX8" fmla="*/ 302427 w 1480827"/>
              <a:gd name="connsiteY8" fmla="*/ 788960 h 1476482"/>
              <a:gd name="connsiteX9" fmla="*/ 682408 w 1480827"/>
              <a:gd name="connsiteY9" fmla="*/ 63493 h 1476482"/>
              <a:gd name="connsiteX10" fmla="*/ 649164 w 1480827"/>
              <a:gd name="connsiteY10" fmla="*/ 67707 h 1476482"/>
              <a:gd name="connsiteX11" fmla="*/ 662203 w 1480827"/>
              <a:gd name="connsiteY11" fmla="*/ 332344 h 1476482"/>
              <a:gd name="connsiteX12" fmla="*/ 469280 w 1480827"/>
              <a:gd name="connsiteY12" fmla="*/ 607354 h 1476482"/>
              <a:gd name="connsiteX13" fmla="*/ 364992 w 1480827"/>
              <a:gd name="connsiteY13" fmla="*/ 757826 h 1476482"/>
              <a:gd name="connsiteX14" fmla="*/ 364992 w 1480827"/>
              <a:gd name="connsiteY14" fmla="*/ 1414213 h 1476482"/>
              <a:gd name="connsiteX15" fmla="*/ 1201870 w 1480827"/>
              <a:gd name="connsiteY15" fmla="*/ 1414213 h 1476482"/>
              <a:gd name="connsiteX16" fmla="*/ 1204478 w 1480827"/>
              <a:gd name="connsiteY16" fmla="*/ 1414213 h 1476482"/>
              <a:gd name="connsiteX17" fmla="*/ 1308759 w 1480827"/>
              <a:gd name="connsiteY17" fmla="*/ 1307839 h 1476482"/>
              <a:gd name="connsiteX18" fmla="*/ 1293120 w 1480827"/>
              <a:gd name="connsiteY18" fmla="*/ 1258547 h 1476482"/>
              <a:gd name="connsiteX19" fmla="*/ 1293120 w 1480827"/>
              <a:gd name="connsiteY19" fmla="*/ 1230010 h 1476482"/>
              <a:gd name="connsiteX20" fmla="*/ 1313974 w 1480827"/>
              <a:gd name="connsiteY20" fmla="*/ 1211846 h 1476482"/>
              <a:gd name="connsiteX21" fmla="*/ 1402616 w 1480827"/>
              <a:gd name="connsiteY21" fmla="*/ 1108076 h 1476482"/>
              <a:gd name="connsiteX22" fmla="*/ 1373938 w 1480827"/>
              <a:gd name="connsiteY22" fmla="*/ 1035426 h 1476482"/>
              <a:gd name="connsiteX23" fmla="*/ 1363507 w 1480827"/>
              <a:gd name="connsiteY23" fmla="*/ 1012082 h 1476482"/>
              <a:gd name="connsiteX24" fmla="*/ 1376546 w 1480827"/>
              <a:gd name="connsiteY24" fmla="*/ 991321 h 1476482"/>
              <a:gd name="connsiteX25" fmla="*/ 1420863 w 1480827"/>
              <a:gd name="connsiteY25" fmla="*/ 905708 h 1476482"/>
              <a:gd name="connsiteX26" fmla="*/ 1360900 w 1480827"/>
              <a:gd name="connsiteY26" fmla="*/ 827879 h 1476482"/>
              <a:gd name="connsiteX27" fmla="*/ 1329621 w 1480827"/>
              <a:gd name="connsiteY27" fmla="*/ 794147 h 1476482"/>
              <a:gd name="connsiteX28" fmla="*/ 1360900 w 1480827"/>
              <a:gd name="connsiteY28" fmla="*/ 763012 h 1476482"/>
              <a:gd name="connsiteX29" fmla="*/ 1407832 w 1480827"/>
              <a:gd name="connsiteY29" fmla="*/ 672213 h 1476482"/>
              <a:gd name="connsiteX30" fmla="*/ 1329621 w 1480827"/>
              <a:gd name="connsiteY30" fmla="*/ 581406 h 1476482"/>
              <a:gd name="connsiteX31" fmla="*/ 891627 w 1480827"/>
              <a:gd name="connsiteY31" fmla="*/ 581406 h 1476482"/>
              <a:gd name="connsiteX32" fmla="*/ 868165 w 1480827"/>
              <a:gd name="connsiteY32" fmla="*/ 568436 h 1476482"/>
              <a:gd name="connsiteX33" fmla="*/ 862949 w 1480827"/>
              <a:gd name="connsiteY33" fmla="*/ 539898 h 1476482"/>
              <a:gd name="connsiteX34" fmla="*/ 886412 w 1480827"/>
              <a:gd name="connsiteY34" fmla="*/ 296022 h 1476482"/>
              <a:gd name="connsiteX35" fmla="*/ 735198 w 1480827"/>
              <a:gd name="connsiteY35" fmla="*/ 65117 h 1476482"/>
              <a:gd name="connsiteX36" fmla="*/ 682408 w 1480827"/>
              <a:gd name="connsiteY36" fmla="*/ 63493 h 1476482"/>
              <a:gd name="connsiteX37" fmla="*/ 737806 w 1480827"/>
              <a:gd name="connsiteY37" fmla="*/ 251 h 1476482"/>
              <a:gd name="connsiteX38" fmla="*/ 948983 w 1480827"/>
              <a:gd name="connsiteY38" fmla="*/ 290828 h 1476482"/>
              <a:gd name="connsiteX39" fmla="*/ 930736 w 1480827"/>
              <a:gd name="connsiteY39" fmla="*/ 519137 h 1476482"/>
              <a:gd name="connsiteX40" fmla="*/ 1329621 w 1480827"/>
              <a:gd name="connsiteY40" fmla="*/ 519137 h 1476482"/>
              <a:gd name="connsiteX41" fmla="*/ 1473004 w 1480827"/>
              <a:gd name="connsiteY41" fmla="*/ 672213 h 1476482"/>
              <a:gd name="connsiteX42" fmla="*/ 1431294 w 1480827"/>
              <a:gd name="connsiteY42" fmla="*/ 788960 h 1476482"/>
              <a:gd name="connsiteX43" fmla="*/ 1480827 w 1480827"/>
              <a:gd name="connsiteY43" fmla="*/ 905708 h 1476482"/>
              <a:gd name="connsiteX44" fmla="*/ 1436510 w 1480827"/>
              <a:gd name="connsiteY44" fmla="*/ 1019866 h 1476482"/>
              <a:gd name="connsiteX45" fmla="*/ 1465188 w 1480827"/>
              <a:gd name="connsiteY45" fmla="*/ 1108076 h 1476482"/>
              <a:gd name="connsiteX46" fmla="*/ 1363507 w 1480827"/>
              <a:gd name="connsiteY46" fmla="*/ 1261144 h 1476482"/>
              <a:gd name="connsiteX47" fmla="*/ 1368723 w 1480827"/>
              <a:gd name="connsiteY47" fmla="*/ 1307839 h 1476482"/>
              <a:gd name="connsiteX48" fmla="*/ 1212301 w 1480827"/>
              <a:gd name="connsiteY48" fmla="*/ 1473885 h 1476482"/>
              <a:gd name="connsiteX49" fmla="*/ 1201870 w 1480827"/>
              <a:gd name="connsiteY49" fmla="*/ 1476482 h 1476482"/>
              <a:gd name="connsiteX50" fmla="*/ 31286 w 1480827"/>
              <a:gd name="connsiteY50" fmla="*/ 1476482 h 1476482"/>
              <a:gd name="connsiteX51" fmla="*/ 0 w 1480827"/>
              <a:gd name="connsiteY51" fmla="*/ 1442751 h 1476482"/>
              <a:gd name="connsiteX52" fmla="*/ 0 w 1480827"/>
              <a:gd name="connsiteY52" fmla="*/ 757826 h 1476482"/>
              <a:gd name="connsiteX53" fmla="*/ 31286 w 1480827"/>
              <a:gd name="connsiteY53" fmla="*/ 726691 h 1476482"/>
              <a:gd name="connsiteX54" fmla="*/ 305028 w 1480827"/>
              <a:gd name="connsiteY54" fmla="*/ 726691 h 1476482"/>
              <a:gd name="connsiteX55" fmla="*/ 422348 w 1480827"/>
              <a:gd name="connsiteY55" fmla="*/ 565839 h 1476482"/>
              <a:gd name="connsiteX56" fmla="*/ 602239 w 1480827"/>
              <a:gd name="connsiteY56" fmla="*/ 306396 h 1476482"/>
              <a:gd name="connsiteX57" fmla="*/ 581384 w 1480827"/>
              <a:gd name="connsiteY57" fmla="*/ 54736 h 1476482"/>
              <a:gd name="connsiteX58" fmla="*/ 597024 w 1480827"/>
              <a:gd name="connsiteY58" fmla="*/ 21012 h 1476482"/>
              <a:gd name="connsiteX59" fmla="*/ 737806 w 1480827"/>
              <a:gd name="connsiteY59" fmla="*/ 251 h 1476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480827" h="1476482">
                <a:moveTo>
                  <a:pt x="179856" y="1283844"/>
                </a:moveTo>
                <a:cubicBezTo>
                  <a:pt x="199175" y="1283844"/>
                  <a:pt x="215734" y="1299744"/>
                  <a:pt x="215734" y="1318299"/>
                </a:cubicBezTo>
                <a:cubicBezTo>
                  <a:pt x="215734" y="1336847"/>
                  <a:pt x="199175" y="1350099"/>
                  <a:pt x="179856" y="1350099"/>
                </a:cubicBezTo>
                <a:cubicBezTo>
                  <a:pt x="163296" y="1350099"/>
                  <a:pt x="149497" y="1336847"/>
                  <a:pt x="149497" y="1318299"/>
                </a:cubicBezTo>
                <a:cubicBezTo>
                  <a:pt x="149497" y="1299744"/>
                  <a:pt x="163296" y="1283844"/>
                  <a:pt x="179856" y="1283844"/>
                </a:cubicBezTo>
                <a:close/>
                <a:moveTo>
                  <a:pt x="62572" y="788960"/>
                </a:moveTo>
                <a:lnTo>
                  <a:pt x="62572" y="1414213"/>
                </a:lnTo>
                <a:lnTo>
                  <a:pt x="302427" y="1414213"/>
                </a:lnTo>
                <a:lnTo>
                  <a:pt x="302427" y="788960"/>
                </a:lnTo>
                <a:close/>
                <a:moveTo>
                  <a:pt x="682408" y="63493"/>
                </a:moveTo>
                <a:cubicBezTo>
                  <a:pt x="668069" y="64466"/>
                  <a:pt x="656988" y="66412"/>
                  <a:pt x="649164" y="67707"/>
                </a:cubicBezTo>
                <a:cubicBezTo>
                  <a:pt x="662203" y="127379"/>
                  <a:pt x="685665" y="270074"/>
                  <a:pt x="662203" y="332344"/>
                </a:cubicBezTo>
                <a:cubicBezTo>
                  <a:pt x="625702" y="438711"/>
                  <a:pt x="539668" y="529517"/>
                  <a:pt x="469280" y="607354"/>
                </a:cubicBezTo>
                <a:cubicBezTo>
                  <a:pt x="417139" y="667019"/>
                  <a:pt x="364992" y="721504"/>
                  <a:pt x="364992" y="757826"/>
                </a:cubicBezTo>
                <a:lnTo>
                  <a:pt x="364992" y="1414213"/>
                </a:lnTo>
                <a:lnTo>
                  <a:pt x="1201870" y="1414213"/>
                </a:lnTo>
                <a:cubicBezTo>
                  <a:pt x="1204478" y="1414213"/>
                  <a:pt x="1204478" y="1414213"/>
                  <a:pt x="1204478" y="1414213"/>
                </a:cubicBezTo>
                <a:cubicBezTo>
                  <a:pt x="1264442" y="1409026"/>
                  <a:pt x="1308759" y="1362324"/>
                  <a:pt x="1308759" y="1307839"/>
                </a:cubicBezTo>
                <a:cubicBezTo>
                  <a:pt x="1308759" y="1292279"/>
                  <a:pt x="1300943" y="1274115"/>
                  <a:pt x="1293120" y="1258547"/>
                </a:cubicBezTo>
                <a:cubicBezTo>
                  <a:pt x="1287904" y="1250764"/>
                  <a:pt x="1287904" y="1237793"/>
                  <a:pt x="1293120" y="1230010"/>
                </a:cubicBezTo>
                <a:cubicBezTo>
                  <a:pt x="1295727" y="1219629"/>
                  <a:pt x="1306151" y="1214442"/>
                  <a:pt x="1313974" y="1211846"/>
                </a:cubicBezTo>
                <a:cubicBezTo>
                  <a:pt x="1363507" y="1198875"/>
                  <a:pt x="1402616" y="1159964"/>
                  <a:pt x="1402616" y="1108076"/>
                </a:cubicBezTo>
                <a:cubicBezTo>
                  <a:pt x="1402616" y="1082128"/>
                  <a:pt x="1389578" y="1056187"/>
                  <a:pt x="1373938" y="1035426"/>
                </a:cubicBezTo>
                <a:cubicBezTo>
                  <a:pt x="1363507" y="1030239"/>
                  <a:pt x="1360900" y="1019866"/>
                  <a:pt x="1363507" y="1012082"/>
                </a:cubicBezTo>
                <a:cubicBezTo>
                  <a:pt x="1363507" y="1004298"/>
                  <a:pt x="1368723" y="993918"/>
                  <a:pt x="1376546" y="991321"/>
                </a:cubicBezTo>
                <a:cubicBezTo>
                  <a:pt x="1405224" y="967977"/>
                  <a:pt x="1420863" y="939432"/>
                  <a:pt x="1420863" y="905708"/>
                </a:cubicBezTo>
                <a:cubicBezTo>
                  <a:pt x="1420863" y="851222"/>
                  <a:pt x="1384369" y="827879"/>
                  <a:pt x="1360900" y="827879"/>
                </a:cubicBezTo>
                <a:cubicBezTo>
                  <a:pt x="1342652" y="827879"/>
                  <a:pt x="1329621" y="812311"/>
                  <a:pt x="1329621" y="794147"/>
                </a:cubicBezTo>
                <a:cubicBezTo>
                  <a:pt x="1329621" y="778580"/>
                  <a:pt x="1342652" y="763012"/>
                  <a:pt x="1360900" y="763012"/>
                </a:cubicBezTo>
                <a:cubicBezTo>
                  <a:pt x="1373938" y="763012"/>
                  <a:pt x="1407832" y="739669"/>
                  <a:pt x="1407832" y="672213"/>
                </a:cubicBezTo>
                <a:cubicBezTo>
                  <a:pt x="1407832" y="617727"/>
                  <a:pt x="1366115" y="581406"/>
                  <a:pt x="1329621" y="581406"/>
                </a:cubicBezTo>
                <a:lnTo>
                  <a:pt x="891627" y="581406"/>
                </a:lnTo>
                <a:cubicBezTo>
                  <a:pt x="881196" y="581406"/>
                  <a:pt x="870772" y="578809"/>
                  <a:pt x="868165" y="568436"/>
                </a:cubicBezTo>
                <a:cubicBezTo>
                  <a:pt x="860341" y="560652"/>
                  <a:pt x="860341" y="550271"/>
                  <a:pt x="862949" y="539898"/>
                </a:cubicBezTo>
                <a:cubicBezTo>
                  <a:pt x="870772" y="506166"/>
                  <a:pt x="894235" y="410173"/>
                  <a:pt x="886412" y="296022"/>
                </a:cubicBezTo>
                <a:cubicBezTo>
                  <a:pt x="870772" y="163700"/>
                  <a:pt x="808201" y="67707"/>
                  <a:pt x="735198" y="65117"/>
                </a:cubicBezTo>
                <a:cubicBezTo>
                  <a:pt x="714344" y="62520"/>
                  <a:pt x="696747" y="62520"/>
                  <a:pt x="682408" y="63493"/>
                </a:cubicBezTo>
                <a:close/>
                <a:moveTo>
                  <a:pt x="737806" y="251"/>
                </a:moveTo>
                <a:cubicBezTo>
                  <a:pt x="844702" y="5445"/>
                  <a:pt x="930736" y="122192"/>
                  <a:pt x="948983" y="290828"/>
                </a:cubicBezTo>
                <a:cubicBezTo>
                  <a:pt x="956807" y="384232"/>
                  <a:pt x="943768" y="467255"/>
                  <a:pt x="930736" y="519137"/>
                </a:cubicBezTo>
                <a:lnTo>
                  <a:pt x="1329621" y="519137"/>
                </a:lnTo>
                <a:cubicBezTo>
                  <a:pt x="1405224" y="519137"/>
                  <a:pt x="1473004" y="589190"/>
                  <a:pt x="1473004" y="672213"/>
                </a:cubicBezTo>
                <a:cubicBezTo>
                  <a:pt x="1473004" y="724101"/>
                  <a:pt x="1454757" y="763012"/>
                  <a:pt x="1431294" y="788960"/>
                </a:cubicBezTo>
                <a:cubicBezTo>
                  <a:pt x="1462580" y="814901"/>
                  <a:pt x="1480827" y="853819"/>
                  <a:pt x="1480827" y="905708"/>
                </a:cubicBezTo>
                <a:cubicBezTo>
                  <a:pt x="1480827" y="947216"/>
                  <a:pt x="1467796" y="988731"/>
                  <a:pt x="1436510" y="1019866"/>
                </a:cubicBezTo>
                <a:cubicBezTo>
                  <a:pt x="1454757" y="1045806"/>
                  <a:pt x="1465188" y="1076941"/>
                  <a:pt x="1465188" y="1108076"/>
                </a:cubicBezTo>
                <a:cubicBezTo>
                  <a:pt x="1465188" y="1172934"/>
                  <a:pt x="1423471" y="1235196"/>
                  <a:pt x="1363507" y="1261144"/>
                </a:cubicBezTo>
                <a:cubicBezTo>
                  <a:pt x="1366115" y="1276712"/>
                  <a:pt x="1368723" y="1292279"/>
                  <a:pt x="1368723" y="1307839"/>
                </a:cubicBezTo>
                <a:cubicBezTo>
                  <a:pt x="1368723" y="1396056"/>
                  <a:pt x="1300943" y="1466102"/>
                  <a:pt x="1212301" y="1473885"/>
                </a:cubicBezTo>
                <a:cubicBezTo>
                  <a:pt x="1209693" y="1476482"/>
                  <a:pt x="1204478" y="1476482"/>
                  <a:pt x="1201870" y="1476482"/>
                </a:cubicBezTo>
                <a:lnTo>
                  <a:pt x="31286" y="1476482"/>
                </a:lnTo>
                <a:cubicBezTo>
                  <a:pt x="13039" y="1476482"/>
                  <a:pt x="0" y="1460915"/>
                  <a:pt x="0" y="1442751"/>
                </a:cubicBezTo>
                <a:lnTo>
                  <a:pt x="0" y="757826"/>
                </a:lnTo>
                <a:cubicBezTo>
                  <a:pt x="0" y="739669"/>
                  <a:pt x="13039" y="726691"/>
                  <a:pt x="31286" y="726691"/>
                </a:cubicBezTo>
                <a:lnTo>
                  <a:pt x="305028" y="726691"/>
                </a:lnTo>
                <a:cubicBezTo>
                  <a:pt x="320674" y="677400"/>
                  <a:pt x="367599" y="628108"/>
                  <a:pt x="422348" y="565839"/>
                </a:cubicBezTo>
                <a:cubicBezTo>
                  <a:pt x="492742" y="490599"/>
                  <a:pt x="570953" y="404986"/>
                  <a:pt x="602239" y="306396"/>
                </a:cubicBezTo>
                <a:cubicBezTo>
                  <a:pt x="620486" y="267485"/>
                  <a:pt x="599631" y="127379"/>
                  <a:pt x="581384" y="54736"/>
                </a:cubicBezTo>
                <a:cubicBezTo>
                  <a:pt x="578777" y="41766"/>
                  <a:pt x="589200" y="26199"/>
                  <a:pt x="597024" y="21012"/>
                </a:cubicBezTo>
                <a:cubicBezTo>
                  <a:pt x="602239" y="15818"/>
                  <a:pt x="641348" y="-2339"/>
                  <a:pt x="737806" y="251"/>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9" name="TextBox 18">
            <a:extLst>
              <a:ext uri="{FF2B5EF4-FFF2-40B4-BE49-F238E27FC236}">
                <a16:creationId xmlns:a16="http://schemas.microsoft.com/office/drawing/2014/main" id="{3D7E4684-A586-F741-853A-D5DD9EBF758B}"/>
              </a:ext>
            </a:extLst>
          </p:cNvPr>
          <p:cNvSpPr txBox="1"/>
          <p:nvPr/>
        </p:nvSpPr>
        <p:spPr>
          <a:xfrm rot="16200000">
            <a:off x="458785" y="1590917"/>
            <a:ext cx="1346844" cy="461665"/>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NEEDS &amp;</a:t>
            </a:r>
          </a:p>
          <a:p>
            <a:pPr algn="ctr"/>
            <a:r>
              <a:rPr lang="en-US" sz="1200" b="1" dirty="0">
                <a:solidFill>
                  <a:schemeClr val="tx2"/>
                </a:solidFill>
                <a:latin typeface="Poppins" pitchFamily="2" charset="77"/>
                <a:ea typeface="League Spartan" charset="0"/>
                <a:cs typeface="Poppins" pitchFamily="2" charset="77"/>
              </a:rPr>
              <a:t>EXPECTATIONS</a:t>
            </a:r>
          </a:p>
        </p:txBody>
      </p:sp>
      <p:sp>
        <p:nvSpPr>
          <p:cNvPr id="20" name="TextBox 19">
            <a:extLst>
              <a:ext uri="{FF2B5EF4-FFF2-40B4-BE49-F238E27FC236}">
                <a16:creationId xmlns:a16="http://schemas.microsoft.com/office/drawing/2014/main" id="{290296F2-F504-1F43-A148-7D4F1437B3F3}"/>
              </a:ext>
            </a:extLst>
          </p:cNvPr>
          <p:cNvSpPr txBox="1"/>
          <p:nvPr/>
        </p:nvSpPr>
        <p:spPr>
          <a:xfrm rot="16200000">
            <a:off x="611071" y="5668195"/>
            <a:ext cx="1042273" cy="461665"/>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VOICE OF</a:t>
            </a:r>
          </a:p>
          <a:p>
            <a:pPr algn="ctr"/>
            <a:r>
              <a:rPr lang="en-US" sz="1200" b="1" dirty="0">
                <a:solidFill>
                  <a:schemeClr val="tx2"/>
                </a:solidFill>
                <a:latin typeface="Poppins" pitchFamily="2" charset="77"/>
                <a:ea typeface="League Spartan" charset="0"/>
                <a:cs typeface="Poppins" pitchFamily="2" charset="77"/>
              </a:rPr>
              <a:t>CUSTOMER</a:t>
            </a:r>
          </a:p>
        </p:txBody>
      </p:sp>
      <p:sp>
        <p:nvSpPr>
          <p:cNvPr id="23" name="TextBox 22">
            <a:extLst>
              <a:ext uri="{FF2B5EF4-FFF2-40B4-BE49-F238E27FC236}">
                <a16:creationId xmlns:a16="http://schemas.microsoft.com/office/drawing/2014/main" id="{30A9B939-AD66-D44A-B1DD-EFF07342E5BC}"/>
              </a:ext>
            </a:extLst>
          </p:cNvPr>
          <p:cNvSpPr txBox="1"/>
          <p:nvPr/>
        </p:nvSpPr>
        <p:spPr>
          <a:xfrm>
            <a:off x="2333997" y="1300782"/>
            <a:ext cx="774571"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PHASE 1</a:t>
            </a:r>
          </a:p>
        </p:txBody>
      </p:sp>
      <p:sp>
        <p:nvSpPr>
          <p:cNvPr id="24" name="TextBox 23">
            <a:extLst>
              <a:ext uri="{FF2B5EF4-FFF2-40B4-BE49-F238E27FC236}">
                <a16:creationId xmlns:a16="http://schemas.microsoft.com/office/drawing/2014/main" id="{2916025B-9CC1-B64B-B796-BCB1D676CA23}"/>
              </a:ext>
            </a:extLst>
          </p:cNvPr>
          <p:cNvSpPr txBox="1"/>
          <p:nvPr/>
        </p:nvSpPr>
        <p:spPr>
          <a:xfrm>
            <a:off x="4808477" y="1300782"/>
            <a:ext cx="805029"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PHASE 2</a:t>
            </a:r>
          </a:p>
        </p:txBody>
      </p:sp>
      <p:sp>
        <p:nvSpPr>
          <p:cNvPr id="25" name="TextBox 24">
            <a:extLst>
              <a:ext uri="{FF2B5EF4-FFF2-40B4-BE49-F238E27FC236}">
                <a16:creationId xmlns:a16="http://schemas.microsoft.com/office/drawing/2014/main" id="{A16B902B-005C-8A44-82D6-82AA6F275E15}"/>
              </a:ext>
            </a:extLst>
          </p:cNvPr>
          <p:cNvSpPr txBox="1"/>
          <p:nvPr/>
        </p:nvSpPr>
        <p:spPr>
          <a:xfrm>
            <a:off x="7295783" y="1300782"/>
            <a:ext cx="809838"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PHASE 3</a:t>
            </a:r>
          </a:p>
        </p:txBody>
      </p:sp>
      <p:sp>
        <p:nvSpPr>
          <p:cNvPr id="26" name="TextBox 25">
            <a:extLst>
              <a:ext uri="{FF2B5EF4-FFF2-40B4-BE49-F238E27FC236}">
                <a16:creationId xmlns:a16="http://schemas.microsoft.com/office/drawing/2014/main" id="{2DABDFC2-7085-4E4B-909F-B2C7A91E1EBD}"/>
              </a:ext>
            </a:extLst>
          </p:cNvPr>
          <p:cNvSpPr txBox="1"/>
          <p:nvPr/>
        </p:nvSpPr>
        <p:spPr>
          <a:xfrm>
            <a:off x="9779882" y="1300782"/>
            <a:ext cx="821059" cy="276999"/>
          </a:xfrm>
          <a:prstGeom prst="rect">
            <a:avLst/>
          </a:prstGeom>
          <a:noFill/>
        </p:spPr>
        <p:txBody>
          <a:bodyPr wrap="none" rtlCol="0" anchor="t" anchorCtr="0">
            <a:spAutoFit/>
          </a:bodyPr>
          <a:lstStyle/>
          <a:p>
            <a:pPr algn="ctr"/>
            <a:r>
              <a:rPr lang="en-US" sz="1200" b="1" dirty="0">
                <a:solidFill>
                  <a:schemeClr val="tx2"/>
                </a:solidFill>
                <a:latin typeface="Poppins" pitchFamily="2" charset="77"/>
                <a:ea typeface="League Spartan" charset="0"/>
                <a:cs typeface="Poppins" pitchFamily="2" charset="77"/>
              </a:rPr>
              <a:t>PHASE 4</a:t>
            </a:r>
          </a:p>
        </p:txBody>
      </p:sp>
      <p:sp>
        <p:nvSpPr>
          <p:cNvPr id="28" name="Subtitle 2">
            <a:extLst>
              <a:ext uri="{FF2B5EF4-FFF2-40B4-BE49-F238E27FC236}">
                <a16:creationId xmlns:a16="http://schemas.microsoft.com/office/drawing/2014/main" id="{F18DD6B7-3A95-1143-B409-FB9F22EC09E0}"/>
              </a:ext>
            </a:extLst>
          </p:cNvPr>
          <p:cNvSpPr txBox="1">
            <a:spLocks/>
          </p:cNvSpPr>
          <p:nvPr/>
        </p:nvSpPr>
        <p:spPr>
          <a:xfrm>
            <a:off x="1612899" y="1549972"/>
            <a:ext cx="22167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29" name="Subtitle 2">
            <a:extLst>
              <a:ext uri="{FF2B5EF4-FFF2-40B4-BE49-F238E27FC236}">
                <a16:creationId xmlns:a16="http://schemas.microsoft.com/office/drawing/2014/main" id="{09AE56EC-0C78-B941-B37F-0083AD73B6DA}"/>
              </a:ext>
            </a:extLst>
          </p:cNvPr>
          <p:cNvSpPr txBox="1">
            <a:spLocks/>
          </p:cNvSpPr>
          <p:nvPr/>
        </p:nvSpPr>
        <p:spPr>
          <a:xfrm>
            <a:off x="4102609" y="1549972"/>
            <a:ext cx="22167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30" name="Subtitle 2">
            <a:extLst>
              <a:ext uri="{FF2B5EF4-FFF2-40B4-BE49-F238E27FC236}">
                <a16:creationId xmlns:a16="http://schemas.microsoft.com/office/drawing/2014/main" id="{1F95C493-2919-764E-A0BB-640E8A722462}"/>
              </a:ext>
            </a:extLst>
          </p:cNvPr>
          <p:cNvSpPr txBox="1">
            <a:spLocks/>
          </p:cNvSpPr>
          <p:nvPr/>
        </p:nvSpPr>
        <p:spPr>
          <a:xfrm>
            <a:off x="6589686" y="1549972"/>
            <a:ext cx="22167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31" name="Subtitle 2">
            <a:extLst>
              <a:ext uri="{FF2B5EF4-FFF2-40B4-BE49-F238E27FC236}">
                <a16:creationId xmlns:a16="http://schemas.microsoft.com/office/drawing/2014/main" id="{E8A1D4BE-2AA7-414F-91C5-69526F0D9B0C}"/>
              </a:ext>
            </a:extLst>
          </p:cNvPr>
          <p:cNvSpPr txBox="1">
            <a:spLocks/>
          </p:cNvSpPr>
          <p:nvPr/>
        </p:nvSpPr>
        <p:spPr>
          <a:xfrm>
            <a:off x="9082029" y="1549972"/>
            <a:ext cx="2216765"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32" name="Subtitle 2">
            <a:extLst>
              <a:ext uri="{FF2B5EF4-FFF2-40B4-BE49-F238E27FC236}">
                <a16:creationId xmlns:a16="http://schemas.microsoft.com/office/drawing/2014/main" id="{4FC26551-9781-D347-83A1-C13CA9BF1C73}"/>
              </a:ext>
            </a:extLst>
          </p:cNvPr>
          <p:cNvSpPr txBox="1">
            <a:spLocks/>
          </p:cNvSpPr>
          <p:nvPr/>
        </p:nvSpPr>
        <p:spPr>
          <a:xfrm>
            <a:off x="1612899" y="5542166"/>
            <a:ext cx="2216765"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33" name="Subtitle 2">
            <a:extLst>
              <a:ext uri="{FF2B5EF4-FFF2-40B4-BE49-F238E27FC236}">
                <a16:creationId xmlns:a16="http://schemas.microsoft.com/office/drawing/2014/main" id="{51624E34-14E7-1F4F-87BA-D576E84B2C6B}"/>
              </a:ext>
            </a:extLst>
          </p:cNvPr>
          <p:cNvSpPr txBox="1">
            <a:spLocks/>
          </p:cNvSpPr>
          <p:nvPr/>
        </p:nvSpPr>
        <p:spPr>
          <a:xfrm>
            <a:off x="4102609" y="5542166"/>
            <a:ext cx="2216765"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34" name="Subtitle 2">
            <a:extLst>
              <a:ext uri="{FF2B5EF4-FFF2-40B4-BE49-F238E27FC236}">
                <a16:creationId xmlns:a16="http://schemas.microsoft.com/office/drawing/2014/main" id="{D136AC04-1649-8D4E-A794-16CB783B8060}"/>
              </a:ext>
            </a:extLst>
          </p:cNvPr>
          <p:cNvSpPr txBox="1">
            <a:spLocks/>
          </p:cNvSpPr>
          <p:nvPr/>
        </p:nvSpPr>
        <p:spPr>
          <a:xfrm>
            <a:off x="6594952" y="5542166"/>
            <a:ext cx="2216765"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35" name="Subtitle 2">
            <a:extLst>
              <a:ext uri="{FF2B5EF4-FFF2-40B4-BE49-F238E27FC236}">
                <a16:creationId xmlns:a16="http://schemas.microsoft.com/office/drawing/2014/main" id="{4DA1434D-F688-AA4B-8210-943DD743EE73}"/>
              </a:ext>
            </a:extLst>
          </p:cNvPr>
          <p:cNvSpPr txBox="1">
            <a:spLocks/>
          </p:cNvSpPr>
          <p:nvPr/>
        </p:nvSpPr>
        <p:spPr>
          <a:xfrm>
            <a:off x="9084662" y="5542166"/>
            <a:ext cx="2216765" cy="713722"/>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11" name="Freeform 10">
            <a:extLst>
              <a:ext uri="{FF2B5EF4-FFF2-40B4-BE49-F238E27FC236}">
                <a16:creationId xmlns:a16="http://schemas.microsoft.com/office/drawing/2014/main" id="{C47E524E-1BF8-8647-B7E3-0764649BC92A}"/>
              </a:ext>
            </a:extLst>
          </p:cNvPr>
          <p:cNvSpPr/>
          <p:nvPr/>
        </p:nvSpPr>
        <p:spPr>
          <a:xfrm>
            <a:off x="1938257" y="2799621"/>
            <a:ext cx="9178116" cy="2121331"/>
          </a:xfrm>
          <a:custGeom>
            <a:avLst/>
            <a:gdLst>
              <a:gd name="connsiteX0" fmla="*/ 0 w 16747958"/>
              <a:gd name="connsiteY0" fmla="*/ 1540043 h 2237874"/>
              <a:gd name="connsiteX1" fmla="*/ 288758 w 16747958"/>
              <a:gd name="connsiteY1" fmla="*/ 1155032 h 2237874"/>
              <a:gd name="connsiteX2" fmla="*/ 433137 w 16747958"/>
              <a:gd name="connsiteY2" fmla="*/ 1010653 h 2237874"/>
              <a:gd name="connsiteX3" fmla="*/ 794084 w 16747958"/>
              <a:gd name="connsiteY3" fmla="*/ 721895 h 2237874"/>
              <a:gd name="connsiteX4" fmla="*/ 1179095 w 16747958"/>
              <a:gd name="connsiteY4" fmla="*/ 529390 h 2237874"/>
              <a:gd name="connsiteX5" fmla="*/ 1732547 w 16747958"/>
              <a:gd name="connsiteY5" fmla="*/ 336885 h 2237874"/>
              <a:gd name="connsiteX6" fmla="*/ 2093495 w 16747958"/>
              <a:gd name="connsiteY6" fmla="*/ 264695 h 2237874"/>
              <a:gd name="connsiteX7" fmla="*/ 2719137 w 16747958"/>
              <a:gd name="connsiteY7" fmla="*/ 144379 h 2237874"/>
              <a:gd name="connsiteX8" fmla="*/ 3537284 w 16747958"/>
              <a:gd name="connsiteY8" fmla="*/ 48127 h 2237874"/>
              <a:gd name="connsiteX9" fmla="*/ 4307305 w 16747958"/>
              <a:gd name="connsiteY9" fmla="*/ 0 h 2237874"/>
              <a:gd name="connsiteX10" fmla="*/ 5895474 w 16747958"/>
              <a:gd name="connsiteY10" fmla="*/ 48127 h 2237874"/>
              <a:gd name="connsiteX11" fmla="*/ 6545179 w 16747958"/>
              <a:gd name="connsiteY11" fmla="*/ 144379 h 2237874"/>
              <a:gd name="connsiteX12" fmla="*/ 7146758 w 16747958"/>
              <a:gd name="connsiteY12" fmla="*/ 240632 h 2237874"/>
              <a:gd name="connsiteX13" fmla="*/ 7531769 w 16747958"/>
              <a:gd name="connsiteY13" fmla="*/ 336885 h 2237874"/>
              <a:gd name="connsiteX14" fmla="*/ 7676147 w 16747958"/>
              <a:gd name="connsiteY14" fmla="*/ 360948 h 2237874"/>
              <a:gd name="connsiteX15" fmla="*/ 8061158 w 16747958"/>
              <a:gd name="connsiteY15" fmla="*/ 457200 h 2237874"/>
              <a:gd name="connsiteX16" fmla="*/ 8253663 w 16747958"/>
              <a:gd name="connsiteY16" fmla="*/ 529390 h 2237874"/>
              <a:gd name="connsiteX17" fmla="*/ 8614611 w 16747958"/>
              <a:gd name="connsiteY17" fmla="*/ 649706 h 2237874"/>
              <a:gd name="connsiteX18" fmla="*/ 8831179 w 16747958"/>
              <a:gd name="connsiteY18" fmla="*/ 721895 h 2237874"/>
              <a:gd name="connsiteX19" fmla="*/ 8999621 w 16747958"/>
              <a:gd name="connsiteY19" fmla="*/ 794085 h 2237874"/>
              <a:gd name="connsiteX20" fmla="*/ 9288379 w 16747958"/>
              <a:gd name="connsiteY20" fmla="*/ 890337 h 2237874"/>
              <a:gd name="connsiteX21" fmla="*/ 9480884 w 16747958"/>
              <a:gd name="connsiteY21" fmla="*/ 986590 h 2237874"/>
              <a:gd name="connsiteX22" fmla="*/ 9769642 w 16747958"/>
              <a:gd name="connsiteY22" fmla="*/ 1130969 h 2237874"/>
              <a:gd name="connsiteX23" fmla="*/ 9938084 w 16747958"/>
              <a:gd name="connsiteY23" fmla="*/ 1179095 h 2237874"/>
              <a:gd name="connsiteX24" fmla="*/ 10539663 w 16747958"/>
              <a:gd name="connsiteY24" fmla="*/ 1419727 h 2237874"/>
              <a:gd name="connsiteX25" fmla="*/ 10852484 w 16747958"/>
              <a:gd name="connsiteY25" fmla="*/ 1515979 h 2237874"/>
              <a:gd name="connsiteX26" fmla="*/ 11165305 w 16747958"/>
              <a:gd name="connsiteY26" fmla="*/ 1636295 h 2237874"/>
              <a:gd name="connsiteX27" fmla="*/ 12729411 w 16747958"/>
              <a:gd name="connsiteY27" fmla="*/ 2021306 h 2237874"/>
              <a:gd name="connsiteX28" fmla="*/ 13090358 w 16747958"/>
              <a:gd name="connsiteY28" fmla="*/ 2093495 h 2237874"/>
              <a:gd name="connsiteX29" fmla="*/ 13306926 w 16747958"/>
              <a:gd name="connsiteY29" fmla="*/ 2117558 h 2237874"/>
              <a:gd name="connsiteX30" fmla="*/ 13980695 w 16747958"/>
              <a:gd name="connsiteY30" fmla="*/ 2213811 h 2237874"/>
              <a:gd name="connsiteX31" fmla="*/ 14461958 w 16747958"/>
              <a:gd name="connsiteY31" fmla="*/ 2237874 h 2237874"/>
              <a:gd name="connsiteX32" fmla="*/ 14702590 w 16747958"/>
              <a:gd name="connsiteY32" fmla="*/ 2213811 h 2237874"/>
              <a:gd name="connsiteX33" fmla="*/ 14991347 w 16747958"/>
              <a:gd name="connsiteY33" fmla="*/ 2165685 h 2237874"/>
              <a:gd name="connsiteX34" fmla="*/ 15207916 w 16747958"/>
              <a:gd name="connsiteY34" fmla="*/ 2069432 h 2237874"/>
              <a:gd name="connsiteX35" fmla="*/ 15400421 w 16747958"/>
              <a:gd name="connsiteY35" fmla="*/ 1949116 h 2237874"/>
              <a:gd name="connsiteX36" fmla="*/ 15641053 w 16747958"/>
              <a:gd name="connsiteY36" fmla="*/ 1804737 h 2237874"/>
              <a:gd name="connsiteX37" fmla="*/ 15761369 w 16747958"/>
              <a:gd name="connsiteY37" fmla="*/ 1756611 h 2237874"/>
              <a:gd name="connsiteX38" fmla="*/ 15881684 w 16747958"/>
              <a:gd name="connsiteY38" fmla="*/ 1636295 h 2237874"/>
              <a:gd name="connsiteX39" fmla="*/ 16170442 w 16747958"/>
              <a:gd name="connsiteY39" fmla="*/ 1371600 h 2237874"/>
              <a:gd name="connsiteX40" fmla="*/ 16290758 w 16747958"/>
              <a:gd name="connsiteY40" fmla="*/ 1203158 h 2237874"/>
              <a:gd name="connsiteX41" fmla="*/ 16483263 w 16747958"/>
              <a:gd name="connsiteY41" fmla="*/ 986590 h 2237874"/>
              <a:gd name="connsiteX42" fmla="*/ 16579516 w 16747958"/>
              <a:gd name="connsiteY42" fmla="*/ 842211 h 2237874"/>
              <a:gd name="connsiteX43" fmla="*/ 16627642 w 16747958"/>
              <a:gd name="connsiteY43" fmla="*/ 770022 h 2237874"/>
              <a:gd name="connsiteX44" fmla="*/ 16675769 w 16747958"/>
              <a:gd name="connsiteY44" fmla="*/ 673769 h 2237874"/>
              <a:gd name="connsiteX45" fmla="*/ 16723895 w 16747958"/>
              <a:gd name="connsiteY45" fmla="*/ 601579 h 2237874"/>
              <a:gd name="connsiteX46" fmla="*/ 16747958 w 16747958"/>
              <a:gd name="connsiteY46" fmla="*/ 529390 h 2237874"/>
              <a:gd name="connsiteX0" fmla="*/ 0 w 16747958"/>
              <a:gd name="connsiteY0" fmla="*/ 1540043 h 2237874"/>
              <a:gd name="connsiteX1" fmla="*/ 433137 w 16747958"/>
              <a:gd name="connsiteY1" fmla="*/ 1010653 h 2237874"/>
              <a:gd name="connsiteX2" fmla="*/ 794084 w 16747958"/>
              <a:gd name="connsiteY2" fmla="*/ 721895 h 2237874"/>
              <a:gd name="connsiteX3" fmla="*/ 1179095 w 16747958"/>
              <a:gd name="connsiteY3" fmla="*/ 529390 h 2237874"/>
              <a:gd name="connsiteX4" fmla="*/ 1732547 w 16747958"/>
              <a:gd name="connsiteY4" fmla="*/ 336885 h 2237874"/>
              <a:gd name="connsiteX5" fmla="*/ 2093495 w 16747958"/>
              <a:gd name="connsiteY5" fmla="*/ 264695 h 2237874"/>
              <a:gd name="connsiteX6" fmla="*/ 2719137 w 16747958"/>
              <a:gd name="connsiteY6" fmla="*/ 144379 h 2237874"/>
              <a:gd name="connsiteX7" fmla="*/ 3537284 w 16747958"/>
              <a:gd name="connsiteY7" fmla="*/ 48127 h 2237874"/>
              <a:gd name="connsiteX8" fmla="*/ 4307305 w 16747958"/>
              <a:gd name="connsiteY8" fmla="*/ 0 h 2237874"/>
              <a:gd name="connsiteX9" fmla="*/ 5895474 w 16747958"/>
              <a:gd name="connsiteY9" fmla="*/ 48127 h 2237874"/>
              <a:gd name="connsiteX10" fmla="*/ 6545179 w 16747958"/>
              <a:gd name="connsiteY10" fmla="*/ 144379 h 2237874"/>
              <a:gd name="connsiteX11" fmla="*/ 7146758 w 16747958"/>
              <a:gd name="connsiteY11" fmla="*/ 240632 h 2237874"/>
              <a:gd name="connsiteX12" fmla="*/ 7531769 w 16747958"/>
              <a:gd name="connsiteY12" fmla="*/ 336885 h 2237874"/>
              <a:gd name="connsiteX13" fmla="*/ 7676147 w 16747958"/>
              <a:gd name="connsiteY13" fmla="*/ 360948 h 2237874"/>
              <a:gd name="connsiteX14" fmla="*/ 8061158 w 16747958"/>
              <a:gd name="connsiteY14" fmla="*/ 457200 h 2237874"/>
              <a:gd name="connsiteX15" fmla="*/ 8253663 w 16747958"/>
              <a:gd name="connsiteY15" fmla="*/ 529390 h 2237874"/>
              <a:gd name="connsiteX16" fmla="*/ 8614611 w 16747958"/>
              <a:gd name="connsiteY16" fmla="*/ 649706 h 2237874"/>
              <a:gd name="connsiteX17" fmla="*/ 8831179 w 16747958"/>
              <a:gd name="connsiteY17" fmla="*/ 721895 h 2237874"/>
              <a:gd name="connsiteX18" fmla="*/ 8999621 w 16747958"/>
              <a:gd name="connsiteY18" fmla="*/ 794085 h 2237874"/>
              <a:gd name="connsiteX19" fmla="*/ 9288379 w 16747958"/>
              <a:gd name="connsiteY19" fmla="*/ 890337 h 2237874"/>
              <a:gd name="connsiteX20" fmla="*/ 9480884 w 16747958"/>
              <a:gd name="connsiteY20" fmla="*/ 986590 h 2237874"/>
              <a:gd name="connsiteX21" fmla="*/ 9769642 w 16747958"/>
              <a:gd name="connsiteY21" fmla="*/ 1130969 h 2237874"/>
              <a:gd name="connsiteX22" fmla="*/ 9938084 w 16747958"/>
              <a:gd name="connsiteY22" fmla="*/ 1179095 h 2237874"/>
              <a:gd name="connsiteX23" fmla="*/ 10539663 w 16747958"/>
              <a:gd name="connsiteY23" fmla="*/ 1419727 h 2237874"/>
              <a:gd name="connsiteX24" fmla="*/ 10852484 w 16747958"/>
              <a:gd name="connsiteY24" fmla="*/ 1515979 h 2237874"/>
              <a:gd name="connsiteX25" fmla="*/ 11165305 w 16747958"/>
              <a:gd name="connsiteY25" fmla="*/ 1636295 h 2237874"/>
              <a:gd name="connsiteX26" fmla="*/ 12729411 w 16747958"/>
              <a:gd name="connsiteY26" fmla="*/ 2021306 h 2237874"/>
              <a:gd name="connsiteX27" fmla="*/ 13090358 w 16747958"/>
              <a:gd name="connsiteY27" fmla="*/ 2093495 h 2237874"/>
              <a:gd name="connsiteX28" fmla="*/ 13306926 w 16747958"/>
              <a:gd name="connsiteY28" fmla="*/ 2117558 h 2237874"/>
              <a:gd name="connsiteX29" fmla="*/ 13980695 w 16747958"/>
              <a:gd name="connsiteY29" fmla="*/ 2213811 h 2237874"/>
              <a:gd name="connsiteX30" fmla="*/ 14461958 w 16747958"/>
              <a:gd name="connsiteY30" fmla="*/ 2237874 h 2237874"/>
              <a:gd name="connsiteX31" fmla="*/ 14702590 w 16747958"/>
              <a:gd name="connsiteY31" fmla="*/ 2213811 h 2237874"/>
              <a:gd name="connsiteX32" fmla="*/ 14991347 w 16747958"/>
              <a:gd name="connsiteY32" fmla="*/ 2165685 h 2237874"/>
              <a:gd name="connsiteX33" fmla="*/ 15207916 w 16747958"/>
              <a:gd name="connsiteY33" fmla="*/ 2069432 h 2237874"/>
              <a:gd name="connsiteX34" fmla="*/ 15400421 w 16747958"/>
              <a:gd name="connsiteY34" fmla="*/ 1949116 h 2237874"/>
              <a:gd name="connsiteX35" fmla="*/ 15641053 w 16747958"/>
              <a:gd name="connsiteY35" fmla="*/ 1804737 h 2237874"/>
              <a:gd name="connsiteX36" fmla="*/ 15761369 w 16747958"/>
              <a:gd name="connsiteY36" fmla="*/ 1756611 h 2237874"/>
              <a:gd name="connsiteX37" fmla="*/ 15881684 w 16747958"/>
              <a:gd name="connsiteY37" fmla="*/ 1636295 h 2237874"/>
              <a:gd name="connsiteX38" fmla="*/ 16170442 w 16747958"/>
              <a:gd name="connsiteY38" fmla="*/ 1371600 h 2237874"/>
              <a:gd name="connsiteX39" fmla="*/ 16290758 w 16747958"/>
              <a:gd name="connsiteY39" fmla="*/ 1203158 h 2237874"/>
              <a:gd name="connsiteX40" fmla="*/ 16483263 w 16747958"/>
              <a:gd name="connsiteY40" fmla="*/ 986590 h 2237874"/>
              <a:gd name="connsiteX41" fmla="*/ 16579516 w 16747958"/>
              <a:gd name="connsiteY41" fmla="*/ 842211 h 2237874"/>
              <a:gd name="connsiteX42" fmla="*/ 16627642 w 16747958"/>
              <a:gd name="connsiteY42" fmla="*/ 770022 h 2237874"/>
              <a:gd name="connsiteX43" fmla="*/ 16675769 w 16747958"/>
              <a:gd name="connsiteY43" fmla="*/ 673769 h 2237874"/>
              <a:gd name="connsiteX44" fmla="*/ 16723895 w 16747958"/>
              <a:gd name="connsiteY44" fmla="*/ 601579 h 2237874"/>
              <a:gd name="connsiteX45" fmla="*/ 16747958 w 16747958"/>
              <a:gd name="connsiteY45"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1732547 w 16747958"/>
              <a:gd name="connsiteY3" fmla="*/ 336885 h 2237874"/>
              <a:gd name="connsiteX4" fmla="*/ 2093495 w 16747958"/>
              <a:gd name="connsiteY4" fmla="*/ 264695 h 2237874"/>
              <a:gd name="connsiteX5" fmla="*/ 2719137 w 16747958"/>
              <a:gd name="connsiteY5" fmla="*/ 144379 h 2237874"/>
              <a:gd name="connsiteX6" fmla="*/ 3537284 w 16747958"/>
              <a:gd name="connsiteY6" fmla="*/ 48127 h 2237874"/>
              <a:gd name="connsiteX7" fmla="*/ 4307305 w 16747958"/>
              <a:gd name="connsiteY7" fmla="*/ 0 h 2237874"/>
              <a:gd name="connsiteX8" fmla="*/ 5895474 w 16747958"/>
              <a:gd name="connsiteY8" fmla="*/ 48127 h 2237874"/>
              <a:gd name="connsiteX9" fmla="*/ 6545179 w 16747958"/>
              <a:gd name="connsiteY9" fmla="*/ 144379 h 2237874"/>
              <a:gd name="connsiteX10" fmla="*/ 7146758 w 16747958"/>
              <a:gd name="connsiteY10" fmla="*/ 240632 h 2237874"/>
              <a:gd name="connsiteX11" fmla="*/ 7531769 w 16747958"/>
              <a:gd name="connsiteY11" fmla="*/ 336885 h 2237874"/>
              <a:gd name="connsiteX12" fmla="*/ 7676147 w 16747958"/>
              <a:gd name="connsiteY12" fmla="*/ 360948 h 2237874"/>
              <a:gd name="connsiteX13" fmla="*/ 8061158 w 16747958"/>
              <a:gd name="connsiteY13" fmla="*/ 457200 h 2237874"/>
              <a:gd name="connsiteX14" fmla="*/ 8253663 w 16747958"/>
              <a:gd name="connsiteY14" fmla="*/ 529390 h 2237874"/>
              <a:gd name="connsiteX15" fmla="*/ 8614611 w 16747958"/>
              <a:gd name="connsiteY15" fmla="*/ 649706 h 2237874"/>
              <a:gd name="connsiteX16" fmla="*/ 8831179 w 16747958"/>
              <a:gd name="connsiteY16" fmla="*/ 721895 h 2237874"/>
              <a:gd name="connsiteX17" fmla="*/ 8999621 w 16747958"/>
              <a:gd name="connsiteY17" fmla="*/ 794085 h 2237874"/>
              <a:gd name="connsiteX18" fmla="*/ 9288379 w 16747958"/>
              <a:gd name="connsiteY18" fmla="*/ 890337 h 2237874"/>
              <a:gd name="connsiteX19" fmla="*/ 9480884 w 16747958"/>
              <a:gd name="connsiteY19" fmla="*/ 986590 h 2237874"/>
              <a:gd name="connsiteX20" fmla="*/ 9769642 w 16747958"/>
              <a:gd name="connsiteY20" fmla="*/ 1130969 h 2237874"/>
              <a:gd name="connsiteX21" fmla="*/ 9938084 w 16747958"/>
              <a:gd name="connsiteY21" fmla="*/ 1179095 h 2237874"/>
              <a:gd name="connsiteX22" fmla="*/ 10539663 w 16747958"/>
              <a:gd name="connsiteY22" fmla="*/ 1419727 h 2237874"/>
              <a:gd name="connsiteX23" fmla="*/ 10852484 w 16747958"/>
              <a:gd name="connsiteY23" fmla="*/ 1515979 h 2237874"/>
              <a:gd name="connsiteX24" fmla="*/ 11165305 w 16747958"/>
              <a:gd name="connsiteY24" fmla="*/ 1636295 h 2237874"/>
              <a:gd name="connsiteX25" fmla="*/ 12729411 w 16747958"/>
              <a:gd name="connsiteY25" fmla="*/ 2021306 h 2237874"/>
              <a:gd name="connsiteX26" fmla="*/ 13090358 w 16747958"/>
              <a:gd name="connsiteY26" fmla="*/ 2093495 h 2237874"/>
              <a:gd name="connsiteX27" fmla="*/ 13306926 w 16747958"/>
              <a:gd name="connsiteY27" fmla="*/ 2117558 h 2237874"/>
              <a:gd name="connsiteX28" fmla="*/ 13980695 w 16747958"/>
              <a:gd name="connsiteY28" fmla="*/ 2213811 h 2237874"/>
              <a:gd name="connsiteX29" fmla="*/ 14461958 w 16747958"/>
              <a:gd name="connsiteY29" fmla="*/ 2237874 h 2237874"/>
              <a:gd name="connsiteX30" fmla="*/ 14702590 w 16747958"/>
              <a:gd name="connsiteY30" fmla="*/ 2213811 h 2237874"/>
              <a:gd name="connsiteX31" fmla="*/ 14991347 w 16747958"/>
              <a:gd name="connsiteY31" fmla="*/ 2165685 h 2237874"/>
              <a:gd name="connsiteX32" fmla="*/ 15207916 w 16747958"/>
              <a:gd name="connsiteY32" fmla="*/ 2069432 h 2237874"/>
              <a:gd name="connsiteX33" fmla="*/ 15400421 w 16747958"/>
              <a:gd name="connsiteY33" fmla="*/ 1949116 h 2237874"/>
              <a:gd name="connsiteX34" fmla="*/ 15641053 w 16747958"/>
              <a:gd name="connsiteY34" fmla="*/ 1804737 h 2237874"/>
              <a:gd name="connsiteX35" fmla="*/ 15761369 w 16747958"/>
              <a:gd name="connsiteY35" fmla="*/ 1756611 h 2237874"/>
              <a:gd name="connsiteX36" fmla="*/ 15881684 w 16747958"/>
              <a:gd name="connsiteY36" fmla="*/ 1636295 h 2237874"/>
              <a:gd name="connsiteX37" fmla="*/ 16170442 w 16747958"/>
              <a:gd name="connsiteY37" fmla="*/ 1371600 h 2237874"/>
              <a:gd name="connsiteX38" fmla="*/ 16290758 w 16747958"/>
              <a:gd name="connsiteY38" fmla="*/ 1203158 h 2237874"/>
              <a:gd name="connsiteX39" fmla="*/ 16483263 w 16747958"/>
              <a:gd name="connsiteY39" fmla="*/ 986590 h 2237874"/>
              <a:gd name="connsiteX40" fmla="*/ 16579516 w 16747958"/>
              <a:gd name="connsiteY40" fmla="*/ 842211 h 2237874"/>
              <a:gd name="connsiteX41" fmla="*/ 16627642 w 16747958"/>
              <a:gd name="connsiteY41" fmla="*/ 770022 h 2237874"/>
              <a:gd name="connsiteX42" fmla="*/ 16675769 w 16747958"/>
              <a:gd name="connsiteY42" fmla="*/ 673769 h 2237874"/>
              <a:gd name="connsiteX43" fmla="*/ 16723895 w 16747958"/>
              <a:gd name="connsiteY43" fmla="*/ 601579 h 2237874"/>
              <a:gd name="connsiteX44" fmla="*/ 16747958 w 16747958"/>
              <a:gd name="connsiteY44"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2719137 w 16747958"/>
              <a:gd name="connsiteY4" fmla="*/ 144379 h 2237874"/>
              <a:gd name="connsiteX5" fmla="*/ 3537284 w 16747958"/>
              <a:gd name="connsiteY5" fmla="*/ 48127 h 2237874"/>
              <a:gd name="connsiteX6" fmla="*/ 4307305 w 16747958"/>
              <a:gd name="connsiteY6" fmla="*/ 0 h 2237874"/>
              <a:gd name="connsiteX7" fmla="*/ 5895474 w 16747958"/>
              <a:gd name="connsiteY7" fmla="*/ 48127 h 2237874"/>
              <a:gd name="connsiteX8" fmla="*/ 6545179 w 16747958"/>
              <a:gd name="connsiteY8" fmla="*/ 144379 h 2237874"/>
              <a:gd name="connsiteX9" fmla="*/ 7146758 w 16747958"/>
              <a:gd name="connsiteY9" fmla="*/ 240632 h 2237874"/>
              <a:gd name="connsiteX10" fmla="*/ 7531769 w 16747958"/>
              <a:gd name="connsiteY10" fmla="*/ 336885 h 2237874"/>
              <a:gd name="connsiteX11" fmla="*/ 7676147 w 16747958"/>
              <a:gd name="connsiteY11" fmla="*/ 360948 h 2237874"/>
              <a:gd name="connsiteX12" fmla="*/ 8061158 w 16747958"/>
              <a:gd name="connsiteY12" fmla="*/ 457200 h 2237874"/>
              <a:gd name="connsiteX13" fmla="*/ 8253663 w 16747958"/>
              <a:gd name="connsiteY13" fmla="*/ 529390 h 2237874"/>
              <a:gd name="connsiteX14" fmla="*/ 8614611 w 16747958"/>
              <a:gd name="connsiteY14" fmla="*/ 649706 h 2237874"/>
              <a:gd name="connsiteX15" fmla="*/ 8831179 w 16747958"/>
              <a:gd name="connsiteY15" fmla="*/ 721895 h 2237874"/>
              <a:gd name="connsiteX16" fmla="*/ 8999621 w 16747958"/>
              <a:gd name="connsiteY16" fmla="*/ 794085 h 2237874"/>
              <a:gd name="connsiteX17" fmla="*/ 9288379 w 16747958"/>
              <a:gd name="connsiteY17" fmla="*/ 890337 h 2237874"/>
              <a:gd name="connsiteX18" fmla="*/ 9480884 w 16747958"/>
              <a:gd name="connsiteY18" fmla="*/ 986590 h 2237874"/>
              <a:gd name="connsiteX19" fmla="*/ 9769642 w 16747958"/>
              <a:gd name="connsiteY19" fmla="*/ 1130969 h 2237874"/>
              <a:gd name="connsiteX20" fmla="*/ 9938084 w 16747958"/>
              <a:gd name="connsiteY20" fmla="*/ 1179095 h 2237874"/>
              <a:gd name="connsiteX21" fmla="*/ 10539663 w 16747958"/>
              <a:gd name="connsiteY21" fmla="*/ 1419727 h 2237874"/>
              <a:gd name="connsiteX22" fmla="*/ 10852484 w 16747958"/>
              <a:gd name="connsiteY22" fmla="*/ 1515979 h 2237874"/>
              <a:gd name="connsiteX23" fmla="*/ 11165305 w 16747958"/>
              <a:gd name="connsiteY23" fmla="*/ 1636295 h 2237874"/>
              <a:gd name="connsiteX24" fmla="*/ 12729411 w 16747958"/>
              <a:gd name="connsiteY24" fmla="*/ 2021306 h 2237874"/>
              <a:gd name="connsiteX25" fmla="*/ 13090358 w 16747958"/>
              <a:gd name="connsiteY25" fmla="*/ 2093495 h 2237874"/>
              <a:gd name="connsiteX26" fmla="*/ 13306926 w 16747958"/>
              <a:gd name="connsiteY26" fmla="*/ 2117558 h 2237874"/>
              <a:gd name="connsiteX27" fmla="*/ 13980695 w 16747958"/>
              <a:gd name="connsiteY27" fmla="*/ 2213811 h 2237874"/>
              <a:gd name="connsiteX28" fmla="*/ 14461958 w 16747958"/>
              <a:gd name="connsiteY28" fmla="*/ 2237874 h 2237874"/>
              <a:gd name="connsiteX29" fmla="*/ 14702590 w 16747958"/>
              <a:gd name="connsiteY29" fmla="*/ 2213811 h 2237874"/>
              <a:gd name="connsiteX30" fmla="*/ 14991347 w 16747958"/>
              <a:gd name="connsiteY30" fmla="*/ 2165685 h 2237874"/>
              <a:gd name="connsiteX31" fmla="*/ 15207916 w 16747958"/>
              <a:gd name="connsiteY31" fmla="*/ 2069432 h 2237874"/>
              <a:gd name="connsiteX32" fmla="*/ 15400421 w 16747958"/>
              <a:gd name="connsiteY32" fmla="*/ 1949116 h 2237874"/>
              <a:gd name="connsiteX33" fmla="*/ 15641053 w 16747958"/>
              <a:gd name="connsiteY33" fmla="*/ 1804737 h 2237874"/>
              <a:gd name="connsiteX34" fmla="*/ 15761369 w 16747958"/>
              <a:gd name="connsiteY34" fmla="*/ 1756611 h 2237874"/>
              <a:gd name="connsiteX35" fmla="*/ 15881684 w 16747958"/>
              <a:gd name="connsiteY35" fmla="*/ 1636295 h 2237874"/>
              <a:gd name="connsiteX36" fmla="*/ 16170442 w 16747958"/>
              <a:gd name="connsiteY36" fmla="*/ 1371600 h 2237874"/>
              <a:gd name="connsiteX37" fmla="*/ 16290758 w 16747958"/>
              <a:gd name="connsiteY37" fmla="*/ 1203158 h 2237874"/>
              <a:gd name="connsiteX38" fmla="*/ 16483263 w 16747958"/>
              <a:gd name="connsiteY38" fmla="*/ 986590 h 2237874"/>
              <a:gd name="connsiteX39" fmla="*/ 16579516 w 16747958"/>
              <a:gd name="connsiteY39" fmla="*/ 842211 h 2237874"/>
              <a:gd name="connsiteX40" fmla="*/ 16627642 w 16747958"/>
              <a:gd name="connsiteY40" fmla="*/ 770022 h 2237874"/>
              <a:gd name="connsiteX41" fmla="*/ 16675769 w 16747958"/>
              <a:gd name="connsiteY41" fmla="*/ 673769 h 2237874"/>
              <a:gd name="connsiteX42" fmla="*/ 16723895 w 16747958"/>
              <a:gd name="connsiteY42" fmla="*/ 601579 h 2237874"/>
              <a:gd name="connsiteX43" fmla="*/ 16747958 w 16747958"/>
              <a:gd name="connsiteY43"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3537284 w 16747958"/>
              <a:gd name="connsiteY4" fmla="*/ 48127 h 2237874"/>
              <a:gd name="connsiteX5" fmla="*/ 4307305 w 16747958"/>
              <a:gd name="connsiteY5" fmla="*/ 0 h 2237874"/>
              <a:gd name="connsiteX6" fmla="*/ 5895474 w 16747958"/>
              <a:gd name="connsiteY6" fmla="*/ 48127 h 2237874"/>
              <a:gd name="connsiteX7" fmla="*/ 6545179 w 16747958"/>
              <a:gd name="connsiteY7" fmla="*/ 144379 h 2237874"/>
              <a:gd name="connsiteX8" fmla="*/ 7146758 w 16747958"/>
              <a:gd name="connsiteY8" fmla="*/ 240632 h 2237874"/>
              <a:gd name="connsiteX9" fmla="*/ 7531769 w 16747958"/>
              <a:gd name="connsiteY9" fmla="*/ 336885 h 2237874"/>
              <a:gd name="connsiteX10" fmla="*/ 7676147 w 16747958"/>
              <a:gd name="connsiteY10" fmla="*/ 360948 h 2237874"/>
              <a:gd name="connsiteX11" fmla="*/ 8061158 w 16747958"/>
              <a:gd name="connsiteY11" fmla="*/ 457200 h 2237874"/>
              <a:gd name="connsiteX12" fmla="*/ 8253663 w 16747958"/>
              <a:gd name="connsiteY12" fmla="*/ 529390 h 2237874"/>
              <a:gd name="connsiteX13" fmla="*/ 8614611 w 16747958"/>
              <a:gd name="connsiteY13" fmla="*/ 649706 h 2237874"/>
              <a:gd name="connsiteX14" fmla="*/ 8831179 w 16747958"/>
              <a:gd name="connsiteY14" fmla="*/ 721895 h 2237874"/>
              <a:gd name="connsiteX15" fmla="*/ 8999621 w 16747958"/>
              <a:gd name="connsiteY15" fmla="*/ 794085 h 2237874"/>
              <a:gd name="connsiteX16" fmla="*/ 9288379 w 16747958"/>
              <a:gd name="connsiteY16" fmla="*/ 890337 h 2237874"/>
              <a:gd name="connsiteX17" fmla="*/ 9480884 w 16747958"/>
              <a:gd name="connsiteY17" fmla="*/ 986590 h 2237874"/>
              <a:gd name="connsiteX18" fmla="*/ 9769642 w 16747958"/>
              <a:gd name="connsiteY18" fmla="*/ 1130969 h 2237874"/>
              <a:gd name="connsiteX19" fmla="*/ 9938084 w 16747958"/>
              <a:gd name="connsiteY19" fmla="*/ 1179095 h 2237874"/>
              <a:gd name="connsiteX20" fmla="*/ 10539663 w 16747958"/>
              <a:gd name="connsiteY20" fmla="*/ 1419727 h 2237874"/>
              <a:gd name="connsiteX21" fmla="*/ 10852484 w 16747958"/>
              <a:gd name="connsiteY21" fmla="*/ 1515979 h 2237874"/>
              <a:gd name="connsiteX22" fmla="*/ 11165305 w 16747958"/>
              <a:gd name="connsiteY22" fmla="*/ 1636295 h 2237874"/>
              <a:gd name="connsiteX23" fmla="*/ 12729411 w 16747958"/>
              <a:gd name="connsiteY23" fmla="*/ 2021306 h 2237874"/>
              <a:gd name="connsiteX24" fmla="*/ 13090358 w 16747958"/>
              <a:gd name="connsiteY24" fmla="*/ 2093495 h 2237874"/>
              <a:gd name="connsiteX25" fmla="*/ 13306926 w 16747958"/>
              <a:gd name="connsiteY25" fmla="*/ 2117558 h 2237874"/>
              <a:gd name="connsiteX26" fmla="*/ 13980695 w 16747958"/>
              <a:gd name="connsiteY26" fmla="*/ 2213811 h 2237874"/>
              <a:gd name="connsiteX27" fmla="*/ 14461958 w 16747958"/>
              <a:gd name="connsiteY27" fmla="*/ 2237874 h 2237874"/>
              <a:gd name="connsiteX28" fmla="*/ 14702590 w 16747958"/>
              <a:gd name="connsiteY28" fmla="*/ 2213811 h 2237874"/>
              <a:gd name="connsiteX29" fmla="*/ 14991347 w 16747958"/>
              <a:gd name="connsiteY29" fmla="*/ 2165685 h 2237874"/>
              <a:gd name="connsiteX30" fmla="*/ 15207916 w 16747958"/>
              <a:gd name="connsiteY30" fmla="*/ 2069432 h 2237874"/>
              <a:gd name="connsiteX31" fmla="*/ 15400421 w 16747958"/>
              <a:gd name="connsiteY31" fmla="*/ 1949116 h 2237874"/>
              <a:gd name="connsiteX32" fmla="*/ 15641053 w 16747958"/>
              <a:gd name="connsiteY32" fmla="*/ 1804737 h 2237874"/>
              <a:gd name="connsiteX33" fmla="*/ 15761369 w 16747958"/>
              <a:gd name="connsiteY33" fmla="*/ 1756611 h 2237874"/>
              <a:gd name="connsiteX34" fmla="*/ 15881684 w 16747958"/>
              <a:gd name="connsiteY34" fmla="*/ 1636295 h 2237874"/>
              <a:gd name="connsiteX35" fmla="*/ 16170442 w 16747958"/>
              <a:gd name="connsiteY35" fmla="*/ 1371600 h 2237874"/>
              <a:gd name="connsiteX36" fmla="*/ 16290758 w 16747958"/>
              <a:gd name="connsiteY36" fmla="*/ 1203158 h 2237874"/>
              <a:gd name="connsiteX37" fmla="*/ 16483263 w 16747958"/>
              <a:gd name="connsiteY37" fmla="*/ 986590 h 2237874"/>
              <a:gd name="connsiteX38" fmla="*/ 16579516 w 16747958"/>
              <a:gd name="connsiteY38" fmla="*/ 842211 h 2237874"/>
              <a:gd name="connsiteX39" fmla="*/ 16627642 w 16747958"/>
              <a:gd name="connsiteY39" fmla="*/ 770022 h 2237874"/>
              <a:gd name="connsiteX40" fmla="*/ 16675769 w 16747958"/>
              <a:gd name="connsiteY40" fmla="*/ 673769 h 2237874"/>
              <a:gd name="connsiteX41" fmla="*/ 16723895 w 16747958"/>
              <a:gd name="connsiteY41" fmla="*/ 601579 h 2237874"/>
              <a:gd name="connsiteX42" fmla="*/ 16747958 w 16747958"/>
              <a:gd name="connsiteY42" fmla="*/ 529390 h 2237874"/>
              <a:gd name="connsiteX0" fmla="*/ 0 w 16747958"/>
              <a:gd name="connsiteY0" fmla="*/ 1512145 h 2209976"/>
              <a:gd name="connsiteX1" fmla="*/ 433137 w 16747958"/>
              <a:gd name="connsiteY1" fmla="*/ 982755 h 2209976"/>
              <a:gd name="connsiteX2" fmla="*/ 1179095 w 16747958"/>
              <a:gd name="connsiteY2" fmla="*/ 501492 h 2209976"/>
              <a:gd name="connsiteX3" fmla="*/ 2093495 w 16747958"/>
              <a:gd name="connsiteY3" fmla="*/ 236797 h 2209976"/>
              <a:gd name="connsiteX4" fmla="*/ 3537284 w 16747958"/>
              <a:gd name="connsiteY4" fmla="*/ 20229 h 2209976"/>
              <a:gd name="connsiteX5" fmla="*/ 5895474 w 16747958"/>
              <a:gd name="connsiteY5" fmla="*/ 20229 h 2209976"/>
              <a:gd name="connsiteX6" fmla="*/ 6545179 w 16747958"/>
              <a:gd name="connsiteY6" fmla="*/ 116481 h 2209976"/>
              <a:gd name="connsiteX7" fmla="*/ 7146758 w 16747958"/>
              <a:gd name="connsiteY7" fmla="*/ 212734 h 2209976"/>
              <a:gd name="connsiteX8" fmla="*/ 7531769 w 16747958"/>
              <a:gd name="connsiteY8" fmla="*/ 308987 h 2209976"/>
              <a:gd name="connsiteX9" fmla="*/ 7676147 w 16747958"/>
              <a:gd name="connsiteY9" fmla="*/ 333050 h 2209976"/>
              <a:gd name="connsiteX10" fmla="*/ 8061158 w 16747958"/>
              <a:gd name="connsiteY10" fmla="*/ 429302 h 2209976"/>
              <a:gd name="connsiteX11" fmla="*/ 8253663 w 16747958"/>
              <a:gd name="connsiteY11" fmla="*/ 501492 h 2209976"/>
              <a:gd name="connsiteX12" fmla="*/ 8614611 w 16747958"/>
              <a:gd name="connsiteY12" fmla="*/ 621808 h 2209976"/>
              <a:gd name="connsiteX13" fmla="*/ 8831179 w 16747958"/>
              <a:gd name="connsiteY13" fmla="*/ 693997 h 2209976"/>
              <a:gd name="connsiteX14" fmla="*/ 8999621 w 16747958"/>
              <a:gd name="connsiteY14" fmla="*/ 766187 h 2209976"/>
              <a:gd name="connsiteX15" fmla="*/ 9288379 w 16747958"/>
              <a:gd name="connsiteY15" fmla="*/ 862439 h 2209976"/>
              <a:gd name="connsiteX16" fmla="*/ 9480884 w 16747958"/>
              <a:gd name="connsiteY16" fmla="*/ 958692 h 2209976"/>
              <a:gd name="connsiteX17" fmla="*/ 9769642 w 16747958"/>
              <a:gd name="connsiteY17" fmla="*/ 1103071 h 2209976"/>
              <a:gd name="connsiteX18" fmla="*/ 9938084 w 16747958"/>
              <a:gd name="connsiteY18" fmla="*/ 1151197 h 2209976"/>
              <a:gd name="connsiteX19" fmla="*/ 10539663 w 16747958"/>
              <a:gd name="connsiteY19" fmla="*/ 1391829 h 2209976"/>
              <a:gd name="connsiteX20" fmla="*/ 10852484 w 16747958"/>
              <a:gd name="connsiteY20" fmla="*/ 1488081 h 2209976"/>
              <a:gd name="connsiteX21" fmla="*/ 11165305 w 16747958"/>
              <a:gd name="connsiteY21" fmla="*/ 1608397 h 2209976"/>
              <a:gd name="connsiteX22" fmla="*/ 12729411 w 16747958"/>
              <a:gd name="connsiteY22" fmla="*/ 1993408 h 2209976"/>
              <a:gd name="connsiteX23" fmla="*/ 13090358 w 16747958"/>
              <a:gd name="connsiteY23" fmla="*/ 2065597 h 2209976"/>
              <a:gd name="connsiteX24" fmla="*/ 13306926 w 16747958"/>
              <a:gd name="connsiteY24" fmla="*/ 2089660 h 2209976"/>
              <a:gd name="connsiteX25" fmla="*/ 13980695 w 16747958"/>
              <a:gd name="connsiteY25" fmla="*/ 2185913 h 2209976"/>
              <a:gd name="connsiteX26" fmla="*/ 14461958 w 16747958"/>
              <a:gd name="connsiteY26" fmla="*/ 2209976 h 2209976"/>
              <a:gd name="connsiteX27" fmla="*/ 14702590 w 16747958"/>
              <a:gd name="connsiteY27" fmla="*/ 2185913 h 2209976"/>
              <a:gd name="connsiteX28" fmla="*/ 14991347 w 16747958"/>
              <a:gd name="connsiteY28" fmla="*/ 2137787 h 2209976"/>
              <a:gd name="connsiteX29" fmla="*/ 15207916 w 16747958"/>
              <a:gd name="connsiteY29" fmla="*/ 2041534 h 2209976"/>
              <a:gd name="connsiteX30" fmla="*/ 15400421 w 16747958"/>
              <a:gd name="connsiteY30" fmla="*/ 1921218 h 2209976"/>
              <a:gd name="connsiteX31" fmla="*/ 15641053 w 16747958"/>
              <a:gd name="connsiteY31" fmla="*/ 1776839 h 2209976"/>
              <a:gd name="connsiteX32" fmla="*/ 15761369 w 16747958"/>
              <a:gd name="connsiteY32" fmla="*/ 1728713 h 2209976"/>
              <a:gd name="connsiteX33" fmla="*/ 15881684 w 16747958"/>
              <a:gd name="connsiteY33" fmla="*/ 1608397 h 2209976"/>
              <a:gd name="connsiteX34" fmla="*/ 16170442 w 16747958"/>
              <a:gd name="connsiteY34" fmla="*/ 1343702 h 2209976"/>
              <a:gd name="connsiteX35" fmla="*/ 16290758 w 16747958"/>
              <a:gd name="connsiteY35" fmla="*/ 1175260 h 2209976"/>
              <a:gd name="connsiteX36" fmla="*/ 16483263 w 16747958"/>
              <a:gd name="connsiteY36" fmla="*/ 958692 h 2209976"/>
              <a:gd name="connsiteX37" fmla="*/ 16579516 w 16747958"/>
              <a:gd name="connsiteY37" fmla="*/ 814313 h 2209976"/>
              <a:gd name="connsiteX38" fmla="*/ 16627642 w 16747958"/>
              <a:gd name="connsiteY38" fmla="*/ 742124 h 2209976"/>
              <a:gd name="connsiteX39" fmla="*/ 16675769 w 16747958"/>
              <a:gd name="connsiteY39" fmla="*/ 645871 h 2209976"/>
              <a:gd name="connsiteX40" fmla="*/ 16723895 w 16747958"/>
              <a:gd name="connsiteY40" fmla="*/ 573681 h 2209976"/>
              <a:gd name="connsiteX41" fmla="*/ 16747958 w 16747958"/>
              <a:gd name="connsiteY41" fmla="*/ 501492 h 220997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531769 w 16747958"/>
              <a:gd name="connsiteY7" fmla="*/ 314347 h 2215336"/>
              <a:gd name="connsiteX8" fmla="*/ 7676147 w 16747958"/>
              <a:gd name="connsiteY8" fmla="*/ 338410 h 2215336"/>
              <a:gd name="connsiteX9" fmla="*/ 8061158 w 16747958"/>
              <a:gd name="connsiteY9" fmla="*/ 434662 h 2215336"/>
              <a:gd name="connsiteX10" fmla="*/ 8253663 w 16747958"/>
              <a:gd name="connsiteY10" fmla="*/ 506852 h 2215336"/>
              <a:gd name="connsiteX11" fmla="*/ 8614611 w 16747958"/>
              <a:gd name="connsiteY11" fmla="*/ 627168 h 2215336"/>
              <a:gd name="connsiteX12" fmla="*/ 8831179 w 16747958"/>
              <a:gd name="connsiteY12" fmla="*/ 699357 h 2215336"/>
              <a:gd name="connsiteX13" fmla="*/ 8999621 w 16747958"/>
              <a:gd name="connsiteY13" fmla="*/ 771547 h 2215336"/>
              <a:gd name="connsiteX14" fmla="*/ 9288379 w 16747958"/>
              <a:gd name="connsiteY14" fmla="*/ 867799 h 2215336"/>
              <a:gd name="connsiteX15" fmla="*/ 9480884 w 16747958"/>
              <a:gd name="connsiteY15" fmla="*/ 964052 h 2215336"/>
              <a:gd name="connsiteX16" fmla="*/ 9769642 w 16747958"/>
              <a:gd name="connsiteY16" fmla="*/ 1108431 h 2215336"/>
              <a:gd name="connsiteX17" fmla="*/ 9938084 w 16747958"/>
              <a:gd name="connsiteY17" fmla="*/ 1156557 h 2215336"/>
              <a:gd name="connsiteX18" fmla="*/ 10539663 w 16747958"/>
              <a:gd name="connsiteY18" fmla="*/ 1397189 h 2215336"/>
              <a:gd name="connsiteX19" fmla="*/ 10852484 w 16747958"/>
              <a:gd name="connsiteY19" fmla="*/ 1493441 h 2215336"/>
              <a:gd name="connsiteX20" fmla="*/ 11165305 w 16747958"/>
              <a:gd name="connsiteY20" fmla="*/ 1613757 h 2215336"/>
              <a:gd name="connsiteX21" fmla="*/ 12729411 w 16747958"/>
              <a:gd name="connsiteY21" fmla="*/ 1998768 h 2215336"/>
              <a:gd name="connsiteX22" fmla="*/ 13090358 w 16747958"/>
              <a:gd name="connsiteY22" fmla="*/ 2070957 h 2215336"/>
              <a:gd name="connsiteX23" fmla="*/ 13306926 w 16747958"/>
              <a:gd name="connsiteY23" fmla="*/ 2095020 h 2215336"/>
              <a:gd name="connsiteX24" fmla="*/ 13980695 w 16747958"/>
              <a:gd name="connsiteY24" fmla="*/ 2191273 h 2215336"/>
              <a:gd name="connsiteX25" fmla="*/ 14461958 w 16747958"/>
              <a:gd name="connsiteY25" fmla="*/ 2215336 h 2215336"/>
              <a:gd name="connsiteX26" fmla="*/ 14702590 w 16747958"/>
              <a:gd name="connsiteY26" fmla="*/ 2191273 h 2215336"/>
              <a:gd name="connsiteX27" fmla="*/ 14991347 w 16747958"/>
              <a:gd name="connsiteY27" fmla="*/ 2143147 h 2215336"/>
              <a:gd name="connsiteX28" fmla="*/ 15207916 w 16747958"/>
              <a:gd name="connsiteY28" fmla="*/ 2046894 h 2215336"/>
              <a:gd name="connsiteX29" fmla="*/ 15400421 w 16747958"/>
              <a:gd name="connsiteY29" fmla="*/ 1926578 h 2215336"/>
              <a:gd name="connsiteX30" fmla="*/ 15641053 w 16747958"/>
              <a:gd name="connsiteY30" fmla="*/ 1782199 h 2215336"/>
              <a:gd name="connsiteX31" fmla="*/ 15761369 w 16747958"/>
              <a:gd name="connsiteY31" fmla="*/ 1734073 h 2215336"/>
              <a:gd name="connsiteX32" fmla="*/ 15881684 w 16747958"/>
              <a:gd name="connsiteY32" fmla="*/ 1613757 h 2215336"/>
              <a:gd name="connsiteX33" fmla="*/ 16170442 w 16747958"/>
              <a:gd name="connsiteY33" fmla="*/ 1349062 h 2215336"/>
              <a:gd name="connsiteX34" fmla="*/ 16290758 w 16747958"/>
              <a:gd name="connsiteY34" fmla="*/ 1180620 h 2215336"/>
              <a:gd name="connsiteX35" fmla="*/ 16483263 w 16747958"/>
              <a:gd name="connsiteY35" fmla="*/ 964052 h 2215336"/>
              <a:gd name="connsiteX36" fmla="*/ 16579516 w 16747958"/>
              <a:gd name="connsiteY36" fmla="*/ 819673 h 2215336"/>
              <a:gd name="connsiteX37" fmla="*/ 16627642 w 16747958"/>
              <a:gd name="connsiteY37" fmla="*/ 747484 h 2215336"/>
              <a:gd name="connsiteX38" fmla="*/ 16675769 w 16747958"/>
              <a:gd name="connsiteY38" fmla="*/ 651231 h 2215336"/>
              <a:gd name="connsiteX39" fmla="*/ 16723895 w 16747958"/>
              <a:gd name="connsiteY39" fmla="*/ 579041 h 2215336"/>
              <a:gd name="connsiteX40" fmla="*/ 16747958 w 16747958"/>
              <a:gd name="connsiteY4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676147 w 16747958"/>
              <a:gd name="connsiteY7" fmla="*/ 338410 h 2215336"/>
              <a:gd name="connsiteX8" fmla="*/ 8061158 w 16747958"/>
              <a:gd name="connsiteY8" fmla="*/ 434662 h 2215336"/>
              <a:gd name="connsiteX9" fmla="*/ 8253663 w 16747958"/>
              <a:gd name="connsiteY9" fmla="*/ 506852 h 2215336"/>
              <a:gd name="connsiteX10" fmla="*/ 8614611 w 16747958"/>
              <a:gd name="connsiteY10" fmla="*/ 627168 h 2215336"/>
              <a:gd name="connsiteX11" fmla="*/ 8831179 w 16747958"/>
              <a:gd name="connsiteY11" fmla="*/ 699357 h 2215336"/>
              <a:gd name="connsiteX12" fmla="*/ 8999621 w 16747958"/>
              <a:gd name="connsiteY12" fmla="*/ 771547 h 2215336"/>
              <a:gd name="connsiteX13" fmla="*/ 9288379 w 16747958"/>
              <a:gd name="connsiteY13" fmla="*/ 867799 h 2215336"/>
              <a:gd name="connsiteX14" fmla="*/ 9480884 w 16747958"/>
              <a:gd name="connsiteY14" fmla="*/ 964052 h 2215336"/>
              <a:gd name="connsiteX15" fmla="*/ 9769642 w 16747958"/>
              <a:gd name="connsiteY15" fmla="*/ 1108431 h 2215336"/>
              <a:gd name="connsiteX16" fmla="*/ 9938084 w 16747958"/>
              <a:gd name="connsiteY16" fmla="*/ 1156557 h 2215336"/>
              <a:gd name="connsiteX17" fmla="*/ 10539663 w 16747958"/>
              <a:gd name="connsiteY17" fmla="*/ 1397189 h 2215336"/>
              <a:gd name="connsiteX18" fmla="*/ 10852484 w 16747958"/>
              <a:gd name="connsiteY18" fmla="*/ 1493441 h 2215336"/>
              <a:gd name="connsiteX19" fmla="*/ 11165305 w 16747958"/>
              <a:gd name="connsiteY19" fmla="*/ 1613757 h 2215336"/>
              <a:gd name="connsiteX20" fmla="*/ 12729411 w 16747958"/>
              <a:gd name="connsiteY20" fmla="*/ 1998768 h 2215336"/>
              <a:gd name="connsiteX21" fmla="*/ 13090358 w 16747958"/>
              <a:gd name="connsiteY21" fmla="*/ 2070957 h 2215336"/>
              <a:gd name="connsiteX22" fmla="*/ 13306926 w 16747958"/>
              <a:gd name="connsiteY22" fmla="*/ 2095020 h 2215336"/>
              <a:gd name="connsiteX23" fmla="*/ 13980695 w 16747958"/>
              <a:gd name="connsiteY23" fmla="*/ 2191273 h 2215336"/>
              <a:gd name="connsiteX24" fmla="*/ 14461958 w 16747958"/>
              <a:gd name="connsiteY24" fmla="*/ 2215336 h 2215336"/>
              <a:gd name="connsiteX25" fmla="*/ 14702590 w 16747958"/>
              <a:gd name="connsiteY25" fmla="*/ 2191273 h 2215336"/>
              <a:gd name="connsiteX26" fmla="*/ 14991347 w 16747958"/>
              <a:gd name="connsiteY26" fmla="*/ 2143147 h 2215336"/>
              <a:gd name="connsiteX27" fmla="*/ 15207916 w 16747958"/>
              <a:gd name="connsiteY27" fmla="*/ 2046894 h 2215336"/>
              <a:gd name="connsiteX28" fmla="*/ 15400421 w 16747958"/>
              <a:gd name="connsiteY28" fmla="*/ 1926578 h 2215336"/>
              <a:gd name="connsiteX29" fmla="*/ 15641053 w 16747958"/>
              <a:gd name="connsiteY29" fmla="*/ 1782199 h 2215336"/>
              <a:gd name="connsiteX30" fmla="*/ 15761369 w 16747958"/>
              <a:gd name="connsiteY30" fmla="*/ 1734073 h 2215336"/>
              <a:gd name="connsiteX31" fmla="*/ 15881684 w 16747958"/>
              <a:gd name="connsiteY31" fmla="*/ 1613757 h 2215336"/>
              <a:gd name="connsiteX32" fmla="*/ 16170442 w 16747958"/>
              <a:gd name="connsiteY32" fmla="*/ 1349062 h 2215336"/>
              <a:gd name="connsiteX33" fmla="*/ 16290758 w 16747958"/>
              <a:gd name="connsiteY33" fmla="*/ 1180620 h 2215336"/>
              <a:gd name="connsiteX34" fmla="*/ 16483263 w 16747958"/>
              <a:gd name="connsiteY34" fmla="*/ 964052 h 2215336"/>
              <a:gd name="connsiteX35" fmla="*/ 16579516 w 16747958"/>
              <a:gd name="connsiteY35" fmla="*/ 819673 h 2215336"/>
              <a:gd name="connsiteX36" fmla="*/ 16627642 w 16747958"/>
              <a:gd name="connsiteY36" fmla="*/ 747484 h 2215336"/>
              <a:gd name="connsiteX37" fmla="*/ 16675769 w 16747958"/>
              <a:gd name="connsiteY37" fmla="*/ 651231 h 2215336"/>
              <a:gd name="connsiteX38" fmla="*/ 16723895 w 16747958"/>
              <a:gd name="connsiteY38" fmla="*/ 579041 h 2215336"/>
              <a:gd name="connsiteX39" fmla="*/ 16747958 w 16747958"/>
              <a:gd name="connsiteY3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831179 w 16747958"/>
              <a:gd name="connsiteY10" fmla="*/ 699357 h 2215336"/>
              <a:gd name="connsiteX11" fmla="*/ 8999621 w 16747958"/>
              <a:gd name="connsiteY11" fmla="*/ 771547 h 2215336"/>
              <a:gd name="connsiteX12" fmla="*/ 9288379 w 16747958"/>
              <a:gd name="connsiteY12" fmla="*/ 867799 h 2215336"/>
              <a:gd name="connsiteX13" fmla="*/ 9480884 w 16747958"/>
              <a:gd name="connsiteY13" fmla="*/ 964052 h 2215336"/>
              <a:gd name="connsiteX14" fmla="*/ 9769642 w 16747958"/>
              <a:gd name="connsiteY14" fmla="*/ 1108431 h 2215336"/>
              <a:gd name="connsiteX15" fmla="*/ 9938084 w 16747958"/>
              <a:gd name="connsiteY15" fmla="*/ 1156557 h 2215336"/>
              <a:gd name="connsiteX16" fmla="*/ 10539663 w 16747958"/>
              <a:gd name="connsiteY16" fmla="*/ 1397189 h 2215336"/>
              <a:gd name="connsiteX17" fmla="*/ 10852484 w 16747958"/>
              <a:gd name="connsiteY17" fmla="*/ 1493441 h 2215336"/>
              <a:gd name="connsiteX18" fmla="*/ 11165305 w 16747958"/>
              <a:gd name="connsiteY18" fmla="*/ 1613757 h 2215336"/>
              <a:gd name="connsiteX19" fmla="*/ 12729411 w 16747958"/>
              <a:gd name="connsiteY19" fmla="*/ 1998768 h 2215336"/>
              <a:gd name="connsiteX20" fmla="*/ 13090358 w 16747958"/>
              <a:gd name="connsiteY20" fmla="*/ 2070957 h 2215336"/>
              <a:gd name="connsiteX21" fmla="*/ 13306926 w 16747958"/>
              <a:gd name="connsiteY21" fmla="*/ 2095020 h 2215336"/>
              <a:gd name="connsiteX22" fmla="*/ 13980695 w 16747958"/>
              <a:gd name="connsiteY22" fmla="*/ 2191273 h 2215336"/>
              <a:gd name="connsiteX23" fmla="*/ 14461958 w 16747958"/>
              <a:gd name="connsiteY23" fmla="*/ 2215336 h 2215336"/>
              <a:gd name="connsiteX24" fmla="*/ 14702590 w 16747958"/>
              <a:gd name="connsiteY24" fmla="*/ 2191273 h 2215336"/>
              <a:gd name="connsiteX25" fmla="*/ 14991347 w 16747958"/>
              <a:gd name="connsiteY25" fmla="*/ 2143147 h 2215336"/>
              <a:gd name="connsiteX26" fmla="*/ 15207916 w 16747958"/>
              <a:gd name="connsiteY26" fmla="*/ 2046894 h 2215336"/>
              <a:gd name="connsiteX27" fmla="*/ 15400421 w 16747958"/>
              <a:gd name="connsiteY27" fmla="*/ 1926578 h 2215336"/>
              <a:gd name="connsiteX28" fmla="*/ 15641053 w 16747958"/>
              <a:gd name="connsiteY28" fmla="*/ 1782199 h 2215336"/>
              <a:gd name="connsiteX29" fmla="*/ 15761369 w 16747958"/>
              <a:gd name="connsiteY29" fmla="*/ 1734073 h 2215336"/>
              <a:gd name="connsiteX30" fmla="*/ 15881684 w 16747958"/>
              <a:gd name="connsiteY30" fmla="*/ 1613757 h 2215336"/>
              <a:gd name="connsiteX31" fmla="*/ 16170442 w 16747958"/>
              <a:gd name="connsiteY31" fmla="*/ 1349062 h 2215336"/>
              <a:gd name="connsiteX32" fmla="*/ 16290758 w 16747958"/>
              <a:gd name="connsiteY32" fmla="*/ 1180620 h 2215336"/>
              <a:gd name="connsiteX33" fmla="*/ 16483263 w 16747958"/>
              <a:gd name="connsiteY33" fmla="*/ 964052 h 2215336"/>
              <a:gd name="connsiteX34" fmla="*/ 16579516 w 16747958"/>
              <a:gd name="connsiteY34" fmla="*/ 819673 h 2215336"/>
              <a:gd name="connsiteX35" fmla="*/ 16627642 w 16747958"/>
              <a:gd name="connsiteY35" fmla="*/ 747484 h 2215336"/>
              <a:gd name="connsiteX36" fmla="*/ 16675769 w 16747958"/>
              <a:gd name="connsiteY36" fmla="*/ 651231 h 2215336"/>
              <a:gd name="connsiteX37" fmla="*/ 16723895 w 16747958"/>
              <a:gd name="connsiteY37" fmla="*/ 579041 h 2215336"/>
              <a:gd name="connsiteX38" fmla="*/ 16747958 w 16747958"/>
              <a:gd name="connsiteY3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999621 w 16747958"/>
              <a:gd name="connsiteY10" fmla="*/ 771547 h 2215336"/>
              <a:gd name="connsiteX11" fmla="*/ 9288379 w 16747958"/>
              <a:gd name="connsiteY11" fmla="*/ 867799 h 2215336"/>
              <a:gd name="connsiteX12" fmla="*/ 9480884 w 16747958"/>
              <a:gd name="connsiteY12" fmla="*/ 964052 h 2215336"/>
              <a:gd name="connsiteX13" fmla="*/ 9769642 w 16747958"/>
              <a:gd name="connsiteY13" fmla="*/ 1108431 h 2215336"/>
              <a:gd name="connsiteX14" fmla="*/ 9938084 w 16747958"/>
              <a:gd name="connsiteY14" fmla="*/ 1156557 h 2215336"/>
              <a:gd name="connsiteX15" fmla="*/ 10539663 w 16747958"/>
              <a:gd name="connsiteY15" fmla="*/ 1397189 h 2215336"/>
              <a:gd name="connsiteX16" fmla="*/ 10852484 w 16747958"/>
              <a:gd name="connsiteY16" fmla="*/ 1493441 h 2215336"/>
              <a:gd name="connsiteX17" fmla="*/ 11165305 w 16747958"/>
              <a:gd name="connsiteY17" fmla="*/ 1613757 h 2215336"/>
              <a:gd name="connsiteX18" fmla="*/ 12729411 w 16747958"/>
              <a:gd name="connsiteY18" fmla="*/ 1998768 h 2215336"/>
              <a:gd name="connsiteX19" fmla="*/ 13090358 w 16747958"/>
              <a:gd name="connsiteY19" fmla="*/ 2070957 h 2215336"/>
              <a:gd name="connsiteX20" fmla="*/ 13306926 w 16747958"/>
              <a:gd name="connsiteY20" fmla="*/ 2095020 h 2215336"/>
              <a:gd name="connsiteX21" fmla="*/ 13980695 w 16747958"/>
              <a:gd name="connsiteY21" fmla="*/ 2191273 h 2215336"/>
              <a:gd name="connsiteX22" fmla="*/ 14461958 w 16747958"/>
              <a:gd name="connsiteY22" fmla="*/ 2215336 h 2215336"/>
              <a:gd name="connsiteX23" fmla="*/ 14702590 w 16747958"/>
              <a:gd name="connsiteY23" fmla="*/ 2191273 h 2215336"/>
              <a:gd name="connsiteX24" fmla="*/ 14991347 w 16747958"/>
              <a:gd name="connsiteY24" fmla="*/ 2143147 h 2215336"/>
              <a:gd name="connsiteX25" fmla="*/ 15207916 w 16747958"/>
              <a:gd name="connsiteY25" fmla="*/ 2046894 h 2215336"/>
              <a:gd name="connsiteX26" fmla="*/ 15400421 w 16747958"/>
              <a:gd name="connsiteY26" fmla="*/ 1926578 h 2215336"/>
              <a:gd name="connsiteX27" fmla="*/ 15641053 w 16747958"/>
              <a:gd name="connsiteY27" fmla="*/ 1782199 h 2215336"/>
              <a:gd name="connsiteX28" fmla="*/ 15761369 w 16747958"/>
              <a:gd name="connsiteY28" fmla="*/ 1734073 h 2215336"/>
              <a:gd name="connsiteX29" fmla="*/ 15881684 w 16747958"/>
              <a:gd name="connsiteY29" fmla="*/ 1613757 h 2215336"/>
              <a:gd name="connsiteX30" fmla="*/ 16170442 w 16747958"/>
              <a:gd name="connsiteY30" fmla="*/ 1349062 h 2215336"/>
              <a:gd name="connsiteX31" fmla="*/ 16290758 w 16747958"/>
              <a:gd name="connsiteY31" fmla="*/ 1180620 h 2215336"/>
              <a:gd name="connsiteX32" fmla="*/ 16483263 w 16747958"/>
              <a:gd name="connsiteY32" fmla="*/ 964052 h 2215336"/>
              <a:gd name="connsiteX33" fmla="*/ 16579516 w 16747958"/>
              <a:gd name="connsiteY33" fmla="*/ 819673 h 2215336"/>
              <a:gd name="connsiteX34" fmla="*/ 16627642 w 16747958"/>
              <a:gd name="connsiteY34" fmla="*/ 747484 h 2215336"/>
              <a:gd name="connsiteX35" fmla="*/ 16675769 w 16747958"/>
              <a:gd name="connsiteY35" fmla="*/ 651231 h 2215336"/>
              <a:gd name="connsiteX36" fmla="*/ 16723895 w 16747958"/>
              <a:gd name="connsiteY36" fmla="*/ 579041 h 2215336"/>
              <a:gd name="connsiteX37" fmla="*/ 16747958 w 16747958"/>
              <a:gd name="connsiteY3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480884 w 16747958"/>
              <a:gd name="connsiteY11" fmla="*/ 964052 h 2215336"/>
              <a:gd name="connsiteX12" fmla="*/ 9769642 w 16747958"/>
              <a:gd name="connsiteY12" fmla="*/ 1108431 h 2215336"/>
              <a:gd name="connsiteX13" fmla="*/ 9938084 w 16747958"/>
              <a:gd name="connsiteY13" fmla="*/ 1156557 h 2215336"/>
              <a:gd name="connsiteX14" fmla="*/ 10539663 w 16747958"/>
              <a:gd name="connsiteY14" fmla="*/ 1397189 h 2215336"/>
              <a:gd name="connsiteX15" fmla="*/ 10852484 w 16747958"/>
              <a:gd name="connsiteY15" fmla="*/ 1493441 h 2215336"/>
              <a:gd name="connsiteX16" fmla="*/ 11165305 w 16747958"/>
              <a:gd name="connsiteY16" fmla="*/ 1613757 h 2215336"/>
              <a:gd name="connsiteX17" fmla="*/ 12729411 w 16747958"/>
              <a:gd name="connsiteY17" fmla="*/ 1998768 h 2215336"/>
              <a:gd name="connsiteX18" fmla="*/ 13090358 w 16747958"/>
              <a:gd name="connsiteY18" fmla="*/ 2070957 h 2215336"/>
              <a:gd name="connsiteX19" fmla="*/ 13306926 w 16747958"/>
              <a:gd name="connsiteY19" fmla="*/ 2095020 h 2215336"/>
              <a:gd name="connsiteX20" fmla="*/ 13980695 w 16747958"/>
              <a:gd name="connsiteY20" fmla="*/ 2191273 h 2215336"/>
              <a:gd name="connsiteX21" fmla="*/ 14461958 w 16747958"/>
              <a:gd name="connsiteY21" fmla="*/ 2215336 h 2215336"/>
              <a:gd name="connsiteX22" fmla="*/ 14702590 w 16747958"/>
              <a:gd name="connsiteY22" fmla="*/ 2191273 h 2215336"/>
              <a:gd name="connsiteX23" fmla="*/ 14991347 w 16747958"/>
              <a:gd name="connsiteY23" fmla="*/ 2143147 h 2215336"/>
              <a:gd name="connsiteX24" fmla="*/ 15207916 w 16747958"/>
              <a:gd name="connsiteY24" fmla="*/ 2046894 h 2215336"/>
              <a:gd name="connsiteX25" fmla="*/ 15400421 w 16747958"/>
              <a:gd name="connsiteY25" fmla="*/ 1926578 h 2215336"/>
              <a:gd name="connsiteX26" fmla="*/ 15641053 w 16747958"/>
              <a:gd name="connsiteY26" fmla="*/ 1782199 h 2215336"/>
              <a:gd name="connsiteX27" fmla="*/ 15761369 w 16747958"/>
              <a:gd name="connsiteY27" fmla="*/ 1734073 h 2215336"/>
              <a:gd name="connsiteX28" fmla="*/ 15881684 w 16747958"/>
              <a:gd name="connsiteY28" fmla="*/ 1613757 h 2215336"/>
              <a:gd name="connsiteX29" fmla="*/ 16170442 w 16747958"/>
              <a:gd name="connsiteY29" fmla="*/ 1349062 h 2215336"/>
              <a:gd name="connsiteX30" fmla="*/ 16290758 w 16747958"/>
              <a:gd name="connsiteY30" fmla="*/ 1180620 h 2215336"/>
              <a:gd name="connsiteX31" fmla="*/ 16483263 w 16747958"/>
              <a:gd name="connsiteY31" fmla="*/ 964052 h 2215336"/>
              <a:gd name="connsiteX32" fmla="*/ 16579516 w 16747958"/>
              <a:gd name="connsiteY32" fmla="*/ 819673 h 2215336"/>
              <a:gd name="connsiteX33" fmla="*/ 16627642 w 16747958"/>
              <a:gd name="connsiteY33" fmla="*/ 747484 h 2215336"/>
              <a:gd name="connsiteX34" fmla="*/ 16675769 w 16747958"/>
              <a:gd name="connsiteY34" fmla="*/ 651231 h 2215336"/>
              <a:gd name="connsiteX35" fmla="*/ 16723895 w 16747958"/>
              <a:gd name="connsiteY35" fmla="*/ 579041 h 2215336"/>
              <a:gd name="connsiteX36" fmla="*/ 16747958 w 16747958"/>
              <a:gd name="connsiteY3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769642 w 16747958"/>
              <a:gd name="connsiteY11" fmla="*/ 1108431 h 2215336"/>
              <a:gd name="connsiteX12" fmla="*/ 9938084 w 16747958"/>
              <a:gd name="connsiteY12" fmla="*/ 1156557 h 2215336"/>
              <a:gd name="connsiteX13" fmla="*/ 10539663 w 16747958"/>
              <a:gd name="connsiteY13" fmla="*/ 1397189 h 2215336"/>
              <a:gd name="connsiteX14" fmla="*/ 10852484 w 16747958"/>
              <a:gd name="connsiteY14" fmla="*/ 1493441 h 2215336"/>
              <a:gd name="connsiteX15" fmla="*/ 11165305 w 16747958"/>
              <a:gd name="connsiteY15" fmla="*/ 1613757 h 2215336"/>
              <a:gd name="connsiteX16" fmla="*/ 12729411 w 16747958"/>
              <a:gd name="connsiteY16" fmla="*/ 1998768 h 2215336"/>
              <a:gd name="connsiteX17" fmla="*/ 13090358 w 16747958"/>
              <a:gd name="connsiteY17" fmla="*/ 2070957 h 2215336"/>
              <a:gd name="connsiteX18" fmla="*/ 13306926 w 16747958"/>
              <a:gd name="connsiteY18" fmla="*/ 2095020 h 2215336"/>
              <a:gd name="connsiteX19" fmla="*/ 13980695 w 16747958"/>
              <a:gd name="connsiteY19" fmla="*/ 2191273 h 2215336"/>
              <a:gd name="connsiteX20" fmla="*/ 14461958 w 16747958"/>
              <a:gd name="connsiteY20" fmla="*/ 2215336 h 2215336"/>
              <a:gd name="connsiteX21" fmla="*/ 14702590 w 16747958"/>
              <a:gd name="connsiteY21" fmla="*/ 2191273 h 2215336"/>
              <a:gd name="connsiteX22" fmla="*/ 14991347 w 16747958"/>
              <a:gd name="connsiteY22" fmla="*/ 2143147 h 2215336"/>
              <a:gd name="connsiteX23" fmla="*/ 15207916 w 16747958"/>
              <a:gd name="connsiteY23" fmla="*/ 2046894 h 2215336"/>
              <a:gd name="connsiteX24" fmla="*/ 15400421 w 16747958"/>
              <a:gd name="connsiteY24" fmla="*/ 1926578 h 2215336"/>
              <a:gd name="connsiteX25" fmla="*/ 15641053 w 16747958"/>
              <a:gd name="connsiteY25" fmla="*/ 1782199 h 2215336"/>
              <a:gd name="connsiteX26" fmla="*/ 15761369 w 16747958"/>
              <a:gd name="connsiteY26" fmla="*/ 1734073 h 2215336"/>
              <a:gd name="connsiteX27" fmla="*/ 15881684 w 16747958"/>
              <a:gd name="connsiteY27" fmla="*/ 1613757 h 2215336"/>
              <a:gd name="connsiteX28" fmla="*/ 16170442 w 16747958"/>
              <a:gd name="connsiteY28" fmla="*/ 1349062 h 2215336"/>
              <a:gd name="connsiteX29" fmla="*/ 16290758 w 16747958"/>
              <a:gd name="connsiteY29" fmla="*/ 1180620 h 2215336"/>
              <a:gd name="connsiteX30" fmla="*/ 16483263 w 16747958"/>
              <a:gd name="connsiteY30" fmla="*/ 964052 h 2215336"/>
              <a:gd name="connsiteX31" fmla="*/ 16579516 w 16747958"/>
              <a:gd name="connsiteY31" fmla="*/ 819673 h 2215336"/>
              <a:gd name="connsiteX32" fmla="*/ 16627642 w 16747958"/>
              <a:gd name="connsiteY32" fmla="*/ 747484 h 2215336"/>
              <a:gd name="connsiteX33" fmla="*/ 16675769 w 16747958"/>
              <a:gd name="connsiteY33" fmla="*/ 651231 h 2215336"/>
              <a:gd name="connsiteX34" fmla="*/ 16723895 w 16747958"/>
              <a:gd name="connsiteY34" fmla="*/ 579041 h 2215336"/>
              <a:gd name="connsiteX35" fmla="*/ 16747958 w 16747958"/>
              <a:gd name="connsiteY3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0852484 w 16747958"/>
              <a:gd name="connsiteY13" fmla="*/ 1493441 h 2215336"/>
              <a:gd name="connsiteX14" fmla="*/ 11165305 w 16747958"/>
              <a:gd name="connsiteY14" fmla="*/ 1613757 h 2215336"/>
              <a:gd name="connsiteX15" fmla="*/ 12729411 w 16747958"/>
              <a:gd name="connsiteY15" fmla="*/ 1998768 h 2215336"/>
              <a:gd name="connsiteX16" fmla="*/ 13090358 w 16747958"/>
              <a:gd name="connsiteY16" fmla="*/ 2070957 h 2215336"/>
              <a:gd name="connsiteX17" fmla="*/ 13306926 w 16747958"/>
              <a:gd name="connsiteY17" fmla="*/ 2095020 h 2215336"/>
              <a:gd name="connsiteX18" fmla="*/ 13980695 w 16747958"/>
              <a:gd name="connsiteY18" fmla="*/ 2191273 h 2215336"/>
              <a:gd name="connsiteX19" fmla="*/ 14461958 w 16747958"/>
              <a:gd name="connsiteY19" fmla="*/ 2215336 h 2215336"/>
              <a:gd name="connsiteX20" fmla="*/ 14702590 w 16747958"/>
              <a:gd name="connsiteY20" fmla="*/ 2191273 h 2215336"/>
              <a:gd name="connsiteX21" fmla="*/ 14991347 w 16747958"/>
              <a:gd name="connsiteY21" fmla="*/ 2143147 h 2215336"/>
              <a:gd name="connsiteX22" fmla="*/ 15207916 w 16747958"/>
              <a:gd name="connsiteY22" fmla="*/ 2046894 h 2215336"/>
              <a:gd name="connsiteX23" fmla="*/ 15400421 w 16747958"/>
              <a:gd name="connsiteY23" fmla="*/ 1926578 h 2215336"/>
              <a:gd name="connsiteX24" fmla="*/ 15641053 w 16747958"/>
              <a:gd name="connsiteY24" fmla="*/ 1782199 h 2215336"/>
              <a:gd name="connsiteX25" fmla="*/ 15761369 w 16747958"/>
              <a:gd name="connsiteY25" fmla="*/ 1734073 h 2215336"/>
              <a:gd name="connsiteX26" fmla="*/ 15881684 w 16747958"/>
              <a:gd name="connsiteY26" fmla="*/ 1613757 h 2215336"/>
              <a:gd name="connsiteX27" fmla="*/ 16170442 w 16747958"/>
              <a:gd name="connsiteY27" fmla="*/ 1349062 h 2215336"/>
              <a:gd name="connsiteX28" fmla="*/ 16290758 w 16747958"/>
              <a:gd name="connsiteY28" fmla="*/ 1180620 h 2215336"/>
              <a:gd name="connsiteX29" fmla="*/ 16483263 w 16747958"/>
              <a:gd name="connsiteY29" fmla="*/ 964052 h 2215336"/>
              <a:gd name="connsiteX30" fmla="*/ 16579516 w 16747958"/>
              <a:gd name="connsiteY30" fmla="*/ 819673 h 2215336"/>
              <a:gd name="connsiteX31" fmla="*/ 16627642 w 16747958"/>
              <a:gd name="connsiteY31" fmla="*/ 747484 h 2215336"/>
              <a:gd name="connsiteX32" fmla="*/ 16675769 w 16747958"/>
              <a:gd name="connsiteY32" fmla="*/ 651231 h 2215336"/>
              <a:gd name="connsiteX33" fmla="*/ 16723895 w 16747958"/>
              <a:gd name="connsiteY33" fmla="*/ 579041 h 2215336"/>
              <a:gd name="connsiteX34" fmla="*/ 16747958 w 16747958"/>
              <a:gd name="connsiteY3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090358 w 16747958"/>
              <a:gd name="connsiteY15" fmla="*/ 2070957 h 2215336"/>
              <a:gd name="connsiteX16" fmla="*/ 13306926 w 16747958"/>
              <a:gd name="connsiteY16" fmla="*/ 2095020 h 2215336"/>
              <a:gd name="connsiteX17" fmla="*/ 13980695 w 16747958"/>
              <a:gd name="connsiteY17" fmla="*/ 2191273 h 2215336"/>
              <a:gd name="connsiteX18" fmla="*/ 14461958 w 16747958"/>
              <a:gd name="connsiteY18" fmla="*/ 2215336 h 2215336"/>
              <a:gd name="connsiteX19" fmla="*/ 14702590 w 16747958"/>
              <a:gd name="connsiteY19" fmla="*/ 2191273 h 2215336"/>
              <a:gd name="connsiteX20" fmla="*/ 14991347 w 16747958"/>
              <a:gd name="connsiteY20" fmla="*/ 2143147 h 2215336"/>
              <a:gd name="connsiteX21" fmla="*/ 15207916 w 16747958"/>
              <a:gd name="connsiteY21" fmla="*/ 2046894 h 2215336"/>
              <a:gd name="connsiteX22" fmla="*/ 15400421 w 16747958"/>
              <a:gd name="connsiteY22" fmla="*/ 1926578 h 2215336"/>
              <a:gd name="connsiteX23" fmla="*/ 15641053 w 16747958"/>
              <a:gd name="connsiteY23" fmla="*/ 1782199 h 2215336"/>
              <a:gd name="connsiteX24" fmla="*/ 15761369 w 16747958"/>
              <a:gd name="connsiteY24" fmla="*/ 1734073 h 2215336"/>
              <a:gd name="connsiteX25" fmla="*/ 15881684 w 16747958"/>
              <a:gd name="connsiteY25" fmla="*/ 1613757 h 2215336"/>
              <a:gd name="connsiteX26" fmla="*/ 16170442 w 16747958"/>
              <a:gd name="connsiteY26" fmla="*/ 1349062 h 2215336"/>
              <a:gd name="connsiteX27" fmla="*/ 16290758 w 16747958"/>
              <a:gd name="connsiteY27" fmla="*/ 1180620 h 2215336"/>
              <a:gd name="connsiteX28" fmla="*/ 16483263 w 16747958"/>
              <a:gd name="connsiteY28" fmla="*/ 964052 h 2215336"/>
              <a:gd name="connsiteX29" fmla="*/ 16579516 w 16747958"/>
              <a:gd name="connsiteY29" fmla="*/ 819673 h 2215336"/>
              <a:gd name="connsiteX30" fmla="*/ 16627642 w 16747958"/>
              <a:gd name="connsiteY30" fmla="*/ 747484 h 2215336"/>
              <a:gd name="connsiteX31" fmla="*/ 16675769 w 16747958"/>
              <a:gd name="connsiteY31" fmla="*/ 651231 h 2215336"/>
              <a:gd name="connsiteX32" fmla="*/ 16723895 w 16747958"/>
              <a:gd name="connsiteY32" fmla="*/ 579041 h 2215336"/>
              <a:gd name="connsiteX33" fmla="*/ 16747958 w 16747958"/>
              <a:gd name="connsiteY3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675769 w 16747958"/>
              <a:gd name="connsiteY30" fmla="*/ 651231 h 2215336"/>
              <a:gd name="connsiteX31" fmla="*/ 16723895 w 16747958"/>
              <a:gd name="connsiteY31" fmla="*/ 579041 h 2215336"/>
              <a:gd name="connsiteX32" fmla="*/ 16747958 w 16747958"/>
              <a:gd name="connsiteY3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23895 w 16747958"/>
              <a:gd name="connsiteY30" fmla="*/ 579041 h 2215336"/>
              <a:gd name="connsiteX31" fmla="*/ 16747958 w 16747958"/>
              <a:gd name="connsiteY3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47958 w 16747958"/>
              <a:gd name="connsiteY3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627642 w 16747958"/>
              <a:gd name="connsiteY28" fmla="*/ 747484 h 2215336"/>
              <a:gd name="connsiteX29" fmla="*/ 16747958 w 16747958"/>
              <a:gd name="connsiteY2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483263 w 16747958"/>
              <a:gd name="connsiteY26" fmla="*/ 964052 h 2215336"/>
              <a:gd name="connsiteX27" fmla="*/ 16627642 w 16747958"/>
              <a:gd name="connsiteY27" fmla="*/ 747484 h 2215336"/>
              <a:gd name="connsiteX28" fmla="*/ 16747958 w 16747958"/>
              <a:gd name="connsiteY2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881684 w 16747958"/>
              <a:gd name="connsiteY23" fmla="*/ 1613757 h 2215336"/>
              <a:gd name="connsiteX24" fmla="*/ 16170442 w 16747958"/>
              <a:gd name="connsiteY24" fmla="*/ 1349062 h 2215336"/>
              <a:gd name="connsiteX25" fmla="*/ 16483263 w 16747958"/>
              <a:gd name="connsiteY25" fmla="*/ 964052 h 2215336"/>
              <a:gd name="connsiteX26" fmla="*/ 16627642 w 16747958"/>
              <a:gd name="connsiteY26" fmla="*/ 747484 h 2215336"/>
              <a:gd name="connsiteX27" fmla="*/ 16747958 w 16747958"/>
              <a:gd name="connsiteY2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5881684 w 16747958"/>
              <a:gd name="connsiteY22" fmla="*/ 1613757 h 2215336"/>
              <a:gd name="connsiteX23" fmla="*/ 16170442 w 16747958"/>
              <a:gd name="connsiteY23" fmla="*/ 1349062 h 2215336"/>
              <a:gd name="connsiteX24" fmla="*/ 16483263 w 16747958"/>
              <a:gd name="connsiteY24" fmla="*/ 964052 h 2215336"/>
              <a:gd name="connsiteX25" fmla="*/ 16627642 w 16747958"/>
              <a:gd name="connsiteY25" fmla="*/ 747484 h 2215336"/>
              <a:gd name="connsiteX26" fmla="*/ 16747958 w 16747958"/>
              <a:gd name="connsiteY2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6170442 w 16747958"/>
              <a:gd name="connsiteY22" fmla="*/ 1349062 h 2215336"/>
              <a:gd name="connsiteX23" fmla="*/ 16483263 w 16747958"/>
              <a:gd name="connsiteY23" fmla="*/ 964052 h 2215336"/>
              <a:gd name="connsiteX24" fmla="*/ 16627642 w 16747958"/>
              <a:gd name="connsiteY24" fmla="*/ 747484 h 2215336"/>
              <a:gd name="connsiteX25" fmla="*/ 16747958 w 16747958"/>
              <a:gd name="connsiteY2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207916 w 16747958"/>
              <a:gd name="connsiteY19" fmla="*/ 2046894 h 2215336"/>
              <a:gd name="connsiteX20" fmla="*/ 15641053 w 16747958"/>
              <a:gd name="connsiteY20" fmla="*/ 1782199 h 2215336"/>
              <a:gd name="connsiteX21" fmla="*/ 16170442 w 16747958"/>
              <a:gd name="connsiteY21" fmla="*/ 1349062 h 2215336"/>
              <a:gd name="connsiteX22" fmla="*/ 16483263 w 16747958"/>
              <a:gd name="connsiteY22" fmla="*/ 964052 h 2215336"/>
              <a:gd name="connsiteX23" fmla="*/ 16627642 w 16747958"/>
              <a:gd name="connsiteY23" fmla="*/ 747484 h 2215336"/>
              <a:gd name="connsiteX24" fmla="*/ 16747958 w 16747958"/>
              <a:gd name="connsiteY2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641053 w 16747958"/>
              <a:gd name="connsiteY19" fmla="*/ 1782199 h 2215336"/>
              <a:gd name="connsiteX20" fmla="*/ 16170442 w 16747958"/>
              <a:gd name="connsiteY20" fmla="*/ 1349062 h 2215336"/>
              <a:gd name="connsiteX21" fmla="*/ 16483263 w 16747958"/>
              <a:gd name="connsiteY21" fmla="*/ 964052 h 2215336"/>
              <a:gd name="connsiteX22" fmla="*/ 16627642 w 16747958"/>
              <a:gd name="connsiteY22" fmla="*/ 747484 h 2215336"/>
              <a:gd name="connsiteX23" fmla="*/ 16747958 w 16747958"/>
              <a:gd name="connsiteY2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4461958 w 16747958"/>
              <a:gd name="connsiteY16" fmla="*/ 2215336 h 2215336"/>
              <a:gd name="connsiteX17" fmla="*/ 14991347 w 16747958"/>
              <a:gd name="connsiteY17" fmla="*/ 2143147 h 2215336"/>
              <a:gd name="connsiteX18" fmla="*/ 15641053 w 16747958"/>
              <a:gd name="connsiteY18" fmla="*/ 1782199 h 2215336"/>
              <a:gd name="connsiteX19" fmla="*/ 16170442 w 16747958"/>
              <a:gd name="connsiteY19" fmla="*/ 1349062 h 2215336"/>
              <a:gd name="connsiteX20" fmla="*/ 16483263 w 16747958"/>
              <a:gd name="connsiteY20" fmla="*/ 964052 h 2215336"/>
              <a:gd name="connsiteX21" fmla="*/ 16627642 w 16747958"/>
              <a:gd name="connsiteY21" fmla="*/ 747484 h 2215336"/>
              <a:gd name="connsiteX22" fmla="*/ 16747958 w 16747958"/>
              <a:gd name="connsiteY2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627642 w 16747958"/>
              <a:gd name="connsiteY20" fmla="*/ 747484 h 2215336"/>
              <a:gd name="connsiteX21" fmla="*/ 16747958 w 16747958"/>
              <a:gd name="connsiteY2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747958 w 16747958"/>
              <a:gd name="connsiteY2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288379 w 16747958"/>
              <a:gd name="connsiteY9" fmla="*/ 867799 h 2215336"/>
              <a:gd name="connsiteX10" fmla="*/ 9938084 w 16747958"/>
              <a:gd name="connsiteY10" fmla="*/ 1156557 h 2215336"/>
              <a:gd name="connsiteX11" fmla="*/ 10539663 w 16747958"/>
              <a:gd name="connsiteY11" fmla="*/ 1397189 h 2215336"/>
              <a:gd name="connsiteX12" fmla="*/ 11165305 w 16747958"/>
              <a:gd name="connsiteY12" fmla="*/ 1613757 h 2215336"/>
              <a:gd name="connsiteX13" fmla="*/ 12729411 w 16747958"/>
              <a:gd name="connsiteY13" fmla="*/ 1998768 h 2215336"/>
              <a:gd name="connsiteX14" fmla="*/ 14461958 w 16747958"/>
              <a:gd name="connsiteY14" fmla="*/ 2215336 h 2215336"/>
              <a:gd name="connsiteX15" fmla="*/ 14991347 w 16747958"/>
              <a:gd name="connsiteY15" fmla="*/ 2143147 h 2215336"/>
              <a:gd name="connsiteX16" fmla="*/ 15641053 w 16747958"/>
              <a:gd name="connsiteY16" fmla="*/ 1782199 h 2215336"/>
              <a:gd name="connsiteX17" fmla="*/ 16170442 w 16747958"/>
              <a:gd name="connsiteY17" fmla="*/ 1349062 h 2215336"/>
              <a:gd name="connsiteX18" fmla="*/ 16483263 w 16747958"/>
              <a:gd name="connsiteY18" fmla="*/ 964052 h 2215336"/>
              <a:gd name="connsiteX19" fmla="*/ 16747958 w 16747958"/>
              <a:gd name="connsiteY1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938084 w 16747958"/>
              <a:gd name="connsiteY9" fmla="*/ 1156557 h 2215336"/>
              <a:gd name="connsiteX10" fmla="*/ 10539663 w 16747958"/>
              <a:gd name="connsiteY10" fmla="*/ 1397189 h 2215336"/>
              <a:gd name="connsiteX11" fmla="*/ 11165305 w 16747958"/>
              <a:gd name="connsiteY11" fmla="*/ 1613757 h 2215336"/>
              <a:gd name="connsiteX12" fmla="*/ 12729411 w 16747958"/>
              <a:gd name="connsiteY12" fmla="*/ 1998768 h 2215336"/>
              <a:gd name="connsiteX13" fmla="*/ 14461958 w 16747958"/>
              <a:gd name="connsiteY13" fmla="*/ 2215336 h 2215336"/>
              <a:gd name="connsiteX14" fmla="*/ 14991347 w 16747958"/>
              <a:gd name="connsiteY14" fmla="*/ 2143147 h 2215336"/>
              <a:gd name="connsiteX15" fmla="*/ 15641053 w 16747958"/>
              <a:gd name="connsiteY15" fmla="*/ 1782199 h 2215336"/>
              <a:gd name="connsiteX16" fmla="*/ 16170442 w 16747958"/>
              <a:gd name="connsiteY16" fmla="*/ 1349062 h 2215336"/>
              <a:gd name="connsiteX17" fmla="*/ 16483263 w 16747958"/>
              <a:gd name="connsiteY17" fmla="*/ 964052 h 2215336"/>
              <a:gd name="connsiteX18" fmla="*/ 16747958 w 16747958"/>
              <a:gd name="connsiteY1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614611 w 16747958"/>
              <a:gd name="connsiteY7" fmla="*/ 627168 h 2215336"/>
              <a:gd name="connsiteX8" fmla="*/ 9938084 w 16747958"/>
              <a:gd name="connsiteY8" fmla="*/ 1156557 h 2215336"/>
              <a:gd name="connsiteX9" fmla="*/ 10539663 w 16747958"/>
              <a:gd name="connsiteY9" fmla="*/ 1397189 h 2215336"/>
              <a:gd name="connsiteX10" fmla="*/ 11165305 w 16747958"/>
              <a:gd name="connsiteY10" fmla="*/ 1613757 h 2215336"/>
              <a:gd name="connsiteX11" fmla="*/ 12729411 w 16747958"/>
              <a:gd name="connsiteY11" fmla="*/ 1998768 h 2215336"/>
              <a:gd name="connsiteX12" fmla="*/ 14461958 w 16747958"/>
              <a:gd name="connsiteY12" fmla="*/ 2215336 h 2215336"/>
              <a:gd name="connsiteX13" fmla="*/ 14991347 w 16747958"/>
              <a:gd name="connsiteY13" fmla="*/ 2143147 h 2215336"/>
              <a:gd name="connsiteX14" fmla="*/ 15641053 w 16747958"/>
              <a:gd name="connsiteY14" fmla="*/ 1782199 h 2215336"/>
              <a:gd name="connsiteX15" fmla="*/ 16170442 w 16747958"/>
              <a:gd name="connsiteY15" fmla="*/ 1349062 h 2215336"/>
              <a:gd name="connsiteX16" fmla="*/ 16483263 w 16747958"/>
              <a:gd name="connsiteY16" fmla="*/ 964052 h 2215336"/>
              <a:gd name="connsiteX17" fmla="*/ 16747958 w 16747958"/>
              <a:gd name="connsiteY17" fmla="*/ 506852 h 2215336"/>
              <a:gd name="connsiteX0" fmla="*/ 0 w 16747958"/>
              <a:gd name="connsiteY0" fmla="*/ 1517505 h 2215336"/>
              <a:gd name="connsiteX1" fmla="*/ 1179095 w 16747958"/>
              <a:gd name="connsiteY1" fmla="*/ 506852 h 2215336"/>
              <a:gd name="connsiteX2" fmla="*/ 2093495 w 16747958"/>
              <a:gd name="connsiteY2" fmla="*/ 242157 h 2215336"/>
              <a:gd name="connsiteX3" fmla="*/ 3537284 w 16747958"/>
              <a:gd name="connsiteY3" fmla="*/ 25589 h 2215336"/>
              <a:gd name="connsiteX4" fmla="*/ 5895474 w 16747958"/>
              <a:gd name="connsiteY4" fmla="*/ 25589 h 2215336"/>
              <a:gd name="connsiteX5" fmla="*/ 7146758 w 16747958"/>
              <a:gd name="connsiteY5" fmla="*/ 218094 h 2215336"/>
              <a:gd name="connsiteX6" fmla="*/ 8614611 w 16747958"/>
              <a:gd name="connsiteY6" fmla="*/ 627168 h 2215336"/>
              <a:gd name="connsiteX7" fmla="*/ 9938084 w 16747958"/>
              <a:gd name="connsiteY7" fmla="*/ 1156557 h 2215336"/>
              <a:gd name="connsiteX8" fmla="*/ 10539663 w 16747958"/>
              <a:gd name="connsiteY8" fmla="*/ 1397189 h 2215336"/>
              <a:gd name="connsiteX9" fmla="*/ 11165305 w 16747958"/>
              <a:gd name="connsiteY9" fmla="*/ 1613757 h 2215336"/>
              <a:gd name="connsiteX10" fmla="*/ 12729411 w 16747958"/>
              <a:gd name="connsiteY10" fmla="*/ 1998768 h 2215336"/>
              <a:gd name="connsiteX11" fmla="*/ 14461958 w 16747958"/>
              <a:gd name="connsiteY11" fmla="*/ 2215336 h 2215336"/>
              <a:gd name="connsiteX12" fmla="*/ 14991347 w 16747958"/>
              <a:gd name="connsiteY12" fmla="*/ 2143147 h 2215336"/>
              <a:gd name="connsiteX13" fmla="*/ 15641053 w 16747958"/>
              <a:gd name="connsiteY13" fmla="*/ 1782199 h 2215336"/>
              <a:gd name="connsiteX14" fmla="*/ 16170442 w 16747958"/>
              <a:gd name="connsiteY14" fmla="*/ 1349062 h 2215336"/>
              <a:gd name="connsiteX15" fmla="*/ 16483263 w 16747958"/>
              <a:gd name="connsiteY15" fmla="*/ 964052 h 2215336"/>
              <a:gd name="connsiteX16" fmla="*/ 16747958 w 16747958"/>
              <a:gd name="connsiteY16" fmla="*/ 506852 h 2215336"/>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0539663 w 16747958"/>
              <a:gd name="connsiteY7" fmla="*/ 1371722 h 2189869"/>
              <a:gd name="connsiteX8" fmla="*/ 11165305 w 16747958"/>
              <a:gd name="connsiteY8" fmla="*/ 1588290 h 2189869"/>
              <a:gd name="connsiteX9" fmla="*/ 12729411 w 16747958"/>
              <a:gd name="connsiteY9" fmla="*/ 1973301 h 2189869"/>
              <a:gd name="connsiteX10" fmla="*/ 14461958 w 16747958"/>
              <a:gd name="connsiteY10" fmla="*/ 2189869 h 2189869"/>
              <a:gd name="connsiteX11" fmla="*/ 14991347 w 16747958"/>
              <a:gd name="connsiteY11" fmla="*/ 2117680 h 2189869"/>
              <a:gd name="connsiteX12" fmla="*/ 15641053 w 16747958"/>
              <a:gd name="connsiteY12" fmla="*/ 1756732 h 2189869"/>
              <a:gd name="connsiteX13" fmla="*/ 16170442 w 16747958"/>
              <a:gd name="connsiteY13" fmla="*/ 1323595 h 2189869"/>
              <a:gd name="connsiteX14" fmla="*/ 16483263 w 16747958"/>
              <a:gd name="connsiteY14" fmla="*/ 938585 h 2189869"/>
              <a:gd name="connsiteX15" fmla="*/ 16747958 w 16747958"/>
              <a:gd name="connsiteY15"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170442 w 16747958"/>
              <a:gd name="connsiteY12" fmla="*/ 1323595 h 2189869"/>
              <a:gd name="connsiteX13" fmla="*/ 16483263 w 16747958"/>
              <a:gd name="connsiteY13" fmla="*/ 938585 h 2189869"/>
              <a:gd name="connsiteX14" fmla="*/ 16747958 w 16747958"/>
              <a:gd name="connsiteY14"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483263 w 16747958"/>
              <a:gd name="connsiteY12" fmla="*/ 938585 h 2189869"/>
              <a:gd name="connsiteX13" fmla="*/ 16747958 w 16747958"/>
              <a:gd name="connsiteY13"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5641053 w 16747958"/>
              <a:gd name="connsiteY10" fmla="*/ 1756732 h 2189869"/>
              <a:gd name="connsiteX11" fmla="*/ 16483263 w 16747958"/>
              <a:gd name="connsiteY11" fmla="*/ 938585 h 2189869"/>
              <a:gd name="connsiteX12" fmla="*/ 16747958 w 16747958"/>
              <a:gd name="connsiteY12" fmla="*/ 481385 h 2189869"/>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504379 h 2239331"/>
              <a:gd name="connsiteX1" fmla="*/ 1179095 w 16747958"/>
              <a:gd name="connsiteY1" fmla="*/ 493726 h 2239331"/>
              <a:gd name="connsiteX2" fmla="*/ 2093495 w 16747958"/>
              <a:gd name="connsiteY2" fmla="*/ 229031 h 2239331"/>
              <a:gd name="connsiteX3" fmla="*/ 5895474 w 16747958"/>
              <a:gd name="connsiteY3" fmla="*/ 12463 h 2239331"/>
              <a:gd name="connsiteX4" fmla="*/ 8614611 w 16747958"/>
              <a:gd name="connsiteY4" fmla="*/ 614042 h 2239331"/>
              <a:gd name="connsiteX5" fmla="*/ 9938084 w 16747958"/>
              <a:gd name="connsiteY5" fmla="*/ 1143431 h 2239331"/>
              <a:gd name="connsiteX6" fmla="*/ 11165305 w 16747958"/>
              <a:gd name="connsiteY6" fmla="*/ 1600631 h 2239331"/>
              <a:gd name="connsiteX7" fmla="*/ 12729411 w 16747958"/>
              <a:gd name="connsiteY7" fmla="*/ 1985642 h 2239331"/>
              <a:gd name="connsiteX8" fmla="*/ 14461958 w 16747958"/>
              <a:gd name="connsiteY8" fmla="*/ 2202210 h 2239331"/>
              <a:gd name="connsiteX9" fmla="*/ 15641053 w 16747958"/>
              <a:gd name="connsiteY9" fmla="*/ 1769073 h 2239331"/>
              <a:gd name="connsiteX10" fmla="*/ 16483263 w 16747958"/>
              <a:gd name="connsiteY10" fmla="*/ 950926 h 2239331"/>
              <a:gd name="connsiteX11" fmla="*/ 16747958 w 16747958"/>
              <a:gd name="connsiteY11" fmla="*/ 493726 h 2239331"/>
              <a:gd name="connsiteX0" fmla="*/ 0 w 16747958"/>
              <a:gd name="connsiteY0" fmla="*/ 1504379 h 1991537"/>
              <a:gd name="connsiteX1" fmla="*/ 1179095 w 16747958"/>
              <a:gd name="connsiteY1" fmla="*/ 493726 h 1991537"/>
              <a:gd name="connsiteX2" fmla="*/ 2093495 w 16747958"/>
              <a:gd name="connsiteY2" fmla="*/ 229031 h 1991537"/>
              <a:gd name="connsiteX3" fmla="*/ 5895474 w 16747958"/>
              <a:gd name="connsiteY3" fmla="*/ 12463 h 1991537"/>
              <a:gd name="connsiteX4" fmla="*/ 8614611 w 16747958"/>
              <a:gd name="connsiteY4" fmla="*/ 614042 h 1991537"/>
              <a:gd name="connsiteX5" fmla="*/ 9938084 w 16747958"/>
              <a:gd name="connsiteY5" fmla="*/ 1143431 h 1991537"/>
              <a:gd name="connsiteX6" fmla="*/ 11165305 w 16747958"/>
              <a:gd name="connsiteY6" fmla="*/ 1600631 h 1991537"/>
              <a:gd name="connsiteX7" fmla="*/ 12729411 w 16747958"/>
              <a:gd name="connsiteY7" fmla="*/ 1985642 h 1991537"/>
              <a:gd name="connsiteX8" fmla="*/ 15641053 w 16747958"/>
              <a:gd name="connsiteY8" fmla="*/ 1769073 h 1991537"/>
              <a:gd name="connsiteX9" fmla="*/ 16483263 w 16747958"/>
              <a:gd name="connsiteY9" fmla="*/ 950926 h 1991537"/>
              <a:gd name="connsiteX10" fmla="*/ 16747958 w 16747958"/>
              <a:gd name="connsiteY10" fmla="*/ 493726 h 1991537"/>
              <a:gd name="connsiteX0" fmla="*/ 0 w 16747958"/>
              <a:gd name="connsiteY0" fmla="*/ 1504379 h 2020274"/>
              <a:gd name="connsiteX1" fmla="*/ 1179095 w 16747958"/>
              <a:gd name="connsiteY1" fmla="*/ 493726 h 2020274"/>
              <a:gd name="connsiteX2" fmla="*/ 2093495 w 16747958"/>
              <a:gd name="connsiteY2" fmla="*/ 229031 h 2020274"/>
              <a:gd name="connsiteX3" fmla="*/ 5895474 w 16747958"/>
              <a:gd name="connsiteY3" fmla="*/ 12463 h 2020274"/>
              <a:gd name="connsiteX4" fmla="*/ 8614611 w 16747958"/>
              <a:gd name="connsiteY4" fmla="*/ 614042 h 2020274"/>
              <a:gd name="connsiteX5" fmla="*/ 9938084 w 16747958"/>
              <a:gd name="connsiteY5" fmla="*/ 1143431 h 2020274"/>
              <a:gd name="connsiteX6" fmla="*/ 12729411 w 16747958"/>
              <a:gd name="connsiteY6" fmla="*/ 1985642 h 2020274"/>
              <a:gd name="connsiteX7" fmla="*/ 15641053 w 16747958"/>
              <a:gd name="connsiteY7" fmla="*/ 1769073 h 2020274"/>
              <a:gd name="connsiteX8" fmla="*/ 16483263 w 16747958"/>
              <a:gd name="connsiteY8" fmla="*/ 950926 h 2020274"/>
              <a:gd name="connsiteX9" fmla="*/ 16747958 w 16747958"/>
              <a:gd name="connsiteY9" fmla="*/ 493726 h 2020274"/>
              <a:gd name="connsiteX0" fmla="*/ 0 w 16747958"/>
              <a:gd name="connsiteY0" fmla="*/ 1504379 h 2031854"/>
              <a:gd name="connsiteX1" fmla="*/ 1179095 w 16747958"/>
              <a:gd name="connsiteY1" fmla="*/ 493726 h 2031854"/>
              <a:gd name="connsiteX2" fmla="*/ 2093495 w 16747958"/>
              <a:gd name="connsiteY2" fmla="*/ 229031 h 2031854"/>
              <a:gd name="connsiteX3" fmla="*/ 5895474 w 16747958"/>
              <a:gd name="connsiteY3" fmla="*/ 12463 h 2031854"/>
              <a:gd name="connsiteX4" fmla="*/ 8614611 w 16747958"/>
              <a:gd name="connsiteY4" fmla="*/ 614042 h 2031854"/>
              <a:gd name="connsiteX5" fmla="*/ 9938084 w 16747958"/>
              <a:gd name="connsiteY5" fmla="*/ 1143431 h 2031854"/>
              <a:gd name="connsiteX6" fmla="*/ 12729411 w 16747958"/>
              <a:gd name="connsiteY6" fmla="*/ 1985642 h 2031854"/>
              <a:gd name="connsiteX7" fmla="*/ 15641053 w 16747958"/>
              <a:gd name="connsiteY7" fmla="*/ 1769073 h 2031854"/>
              <a:gd name="connsiteX8" fmla="*/ 16747958 w 16747958"/>
              <a:gd name="connsiteY8" fmla="*/ 493726 h 2031854"/>
              <a:gd name="connsiteX0" fmla="*/ 0 w 16747958"/>
              <a:gd name="connsiteY0" fmla="*/ 1520541 h 2048016"/>
              <a:gd name="connsiteX1" fmla="*/ 2093495 w 16747958"/>
              <a:gd name="connsiteY1" fmla="*/ 245193 h 2048016"/>
              <a:gd name="connsiteX2" fmla="*/ 5895474 w 16747958"/>
              <a:gd name="connsiteY2" fmla="*/ 28625 h 2048016"/>
              <a:gd name="connsiteX3" fmla="*/ 8614611 w 16747958"/>
              <a:gd name="connsiteY3" fmla="*/ 630204 h 2048016"/>
              <a:gd name="connsiteX4" fmla="*/ 9938084 w 16747958"/>
              <a:gd name="connsiteY4" fmla="*/ 1159593 h 2048016"/>
              <a:gd name="connsiteX5" fmla="*/ 12729411 w 16747958"/>
              <a:gd name="connsiteY5" fmla="*/ 2001804 h 2048016"/>
              <a:gd name="connsiteX6" fmla="*/ 15641053 w 16747958"/>
              <a:gd name="connsiteY6" fmla="*/ 1785235 h 2048016"/>
              <a:gd name="connsiteX7" fmla="*/ 16747958 w 16747958"/>
              <a:gd name="connsiteY7" fmla="*/ 509888 h 2048016"/>
              <a:gd name="connsiteX0" fmla="*/ 0 w 17268220"/>
              <a:gd name="connsiteY0" fmla="*/ 3898403 h 3898403"/>
              <a:gd name="connsiteX1" fmla="*/ 2613757 w 17268220"/>
              <a:gd name="connsiteY1" fmla="*/ 368586 h 3898403"/>
              <a:gd name="connsiteX2" fmla="*/ 6415736 w 17268220"/>
              <a:gd name="connsiteY2" fmla="*/ 152018 h 3898403"/>
              <a:gd name="connsiteX3" fmla="*/ 9134873 w 17268220"/>
              <a:gd name="connsiteY3" fmla="*/ 753597 h 3898403"/>
              <a:gd name="connsiteX4" fmla="*/ 10458346 w 17268220"/>
              <a:gd name="connsiteY4" fmla="*/ 1282986 h 3898403"/>
              <a:gd name="connsiteX5" fmla="*/ 13249673 w 17268220"/>
              <a:gd name="connsiteY5" fmla="*/ 2125197 h 3898403"/>
              <a:gd name="connsiteX6" fmla="*/ 16161315 w 17268220"/>
              <a:gd name="connsiteY6" fmla="*/ 1908628 h 3898403"/>
              <a:gd name="connsiteX7" fmla="*/ 17268220 w 17268220"/>
              <a:gd name="connsiteY7" fmla="*/ 633281 h 3898403"/>
              <a:gd name="connsiteX0" fmla="*/ 0 w 17268220"/>
              <a:gd name="connsiteY0" fmla="*/ 3535937 h 3535937"/>
              <a:gd name="connsiteX1" fmla="*/ 2613757 w 17268220"/>
              <a:gd name="connsiteY1" fmla="*/ 6120 h 3535937"/>
              <a:gd name="connsiteX2" fmla="*/ 5454040 w 17268220"/>
              <a:gd name="connsiteY2" fmla="*/ 2627345 h 3535937"/>
              <a:gd name="connsiteX3" fmla="*/ 9134873 w 17268220"/>
              <a:gd name="connsiteY3" fmla="*/ 391131 h 3535937"/>
              <a:gd name="connsiteX4" fmla="*/ 10458346 w 17268220"/>
              <a:gd name="connsiteY4" fmla="*/ 920520 h 3535937"/>
              <a:gd name="connsiteX5" fmla="*/ 13249673 w 17268220"/>
              <a:gd name="connsiteY5" fmla="*/ 1762731 h 3535937"/>
              <a:gd name="connsiteX6" fmla="*/ 16161315 w 17268220"/>
              <a:gd name="connsiteY6" fmla="*/ 1546162 h 3535937"/>
              <a:gd name="connsiteX7" fmla="*/ 17268220 w 17268220"/>
              <a:gd name="connsiteY7" fmla="*/ 270815 h 3535937"/>
              <a:gd name="connsiteX0" fmla="*/ 0 w 17268220"/>
              <a:gd name="connsiteY0" fmla="*/ 4129212 h 4129212"/>
              <a:gd name="connsiteX1" fmla="*/ 2613757 w 17268220"/>
              <a:gd name="connsiteY1" fmla="*/ 599395 h 4129212"/>
              <a:gd name="connsiteX2" fmla="*/ 5454040 w 17268220"/>
              <a:gd name="connsiteY2" fmla="*/ 3220620 h 4129212"/>
              <a:gd name="connsiteX3" fmla="*/ 9402887 w 17268220"/>
              <a:gd name="connsiteY3" fmla="*/ 38475 h 4129212"/>
              <a:gd name="connsiteX4" fmla="*/ 10458346 w 17268220"/>
              <a:gd name="connsiteY4" fmla="*/ 1513795 h 4129212"/>
              <a:gd name="connsiteX5" fmla="*/ 13249673 w 17268220"/>
              <a:gd name="connsiteY5" fmla="*/ 2356006 h 4129212"/>
              <a:gd name="connsiteX6" fmla="*/ 16161315 w 17268220"/>
              <a:gd name="connsiteY6" fmla="*/ 2139437 h 4129212"/>
              <a:gd name="connsiteX7" fmla="*/ 17268220 w 17268220"/>
              <a:gd name="connsiteY7" fmla="*/ 864090 h 4129212"/>
              <a:gd name="connsiteX0" fmla="*/ 0 w 17268220"/>
              <a:gd name="connsiteY0" fmla="*/ 4097433 h 4097433"/>
              <a:gd name="connsiteX1" fmla="*/ 2613757 w 17268220"/>
              <a:gd name="connsiteY1" fmla="*/ 567616 h 4097433"/>
              <a:gd name="connsiteX2" fmla="*/ 5454040 w 17268220"/>
              <a:gd name="connsiteY2" fmla="*/ 3188841 h 4097433"/>
              <a:gd name="connsiteX3" fmla="*/ 9402887 w 17268220"/>
              <a:gd name="connsiteY3" fmla="*/ 6696 h 4097433"/>
              <a:gd name="connsiteX4" fmla="*/ 11057436 w 17268220"/>
              <a:gd name="connsiteY4" fmla="*/ 2349120 h 4097433"/>
              <a:gd name="connsiteX5" fmla="*/ 13249673 w 17268220"/>
              <a:gd name="connsiteY5" fmla="*/ 2324227 h 4097433"/>
              <a:gd name="connsiteX6" fmla="*/ 16161315 w 17268220"/>
              <a:gd name="connsiteY6" fmla="*/ 2107658 h 4097433"/>
              <a:gd name="connsiteX7" fmla="*/ 17268220 w 17268220"/>
              <a:gd name="connsiteY7" fmla="*/ 832311 h 4097433"/>
              <a:gd name="connsiteX0" fmla="*/ 0 w 17268220"/>
              <a:gd name="connsiteY0" fmla="*/ 4098379 h 4098379"/>
              <a:gd name="connsiteX1" fmla="*/ 2613757 w 17268220"/>
              <a:gd name="connsiteY1" fmla="*/ 568562 h 4098379"/>
              <a:gd name="connsiteX2" fmla="*/ 5454040 w 17268220"/>
              <a:gd name="connsiteY2" fmla="*/ 3189787 h 4098379"/>
              <a:gd name="connsiteX3" fmla="*/ 9402887 w 17268220"/>
              <a:gd name="connsiteY3" fmla="*/ 7642 h 4098379"/>
              <a:gd name="connsiteX4" fmla="*/ 11057436 w 17268220"/>
              <a:gd name="connsiteY4" fmla="*/ 2350066 h 4098379"/>
              <a:gd name="connsiteX5" fmla="*/ 14195604 w 17268220"/>
              <a:gd name="connsiteY5" fmla="*/ 3980552 h 4098379"/>
              <a:gd name="connsiteX6" fmla="*/ 16161315 w 17268220"/>
              <a:gd name="connsiteY6" fmla="*/ 2108604 h 4098379"/>
              <a:gd name="connsiteX7" fmla="*/ 17268220 w 17268220"/>
              <a:gd name="connsiteY7" fmla="*/ 833257 h 4098379"/>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6161315 w 18009199"/>
              <a:gd name="connsiteY6" fmla="*/ 2221278 h 4211053"/>
              <a:gd name="connsiteX7" fmla="*/ 18009199 w 18009199"/>
              <a:gd name="connsiteY7" fmla="*/ 0 h 4211053"/>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5782943 w 18009199"/>
              <a:gd name="connsiteY6" fmla="*/ 1858671 h 4211053"/>
              <a:gd name="connsiteX7" fmla="*/ 18009199 w 18009199"/>
              <a:gd name="connsiteY7" fmla="*/ 0 h 4211053"/>
              <a:gd name="connsiteX0" fmla="*/ 0 w 18009199"/>
              <a:gd name="connsiteY0" fmla="*/ 4211053 h 4211124"/>
              <a:gd name="connsiteX1" fmla="*/ 2613757 w 18009199"/>
              <a:gd name="connsiteY1" fmla="*/ 681236 h 4211124"/>
              <a:gd name="connsiteX2" fmla="*/ 5454040 w 18009199"/>
              <a:gd name="connsiteY2" fmla="*/ 3302461 h 4211124"/>
              <a:gd name="connsiteX3" fmla="*/ 9402887 w 18009199"/>
              <a:gd name="connsiteY3" fmla="*/ 120316 h 4211124"/>
              <a:gd name="connsiteX4" fmla="*/ 11057436 w 18009199"/>
              <a:gd name="connsiteY4" fmla="*/ 2462740 h 4211124"/>
              <a:gd name="connsiteX5" fmla="*/ 14195604 w 18009199"/>
              <a:gd name="connsiteY5" fmla="*/ 4093226 h 4211124"/>
              <a:gd name="connsiteX6" fmla="*/ 15782943 w 18009199"/>
              <a:gd name="connsiteY6" fmla="*/ 1858671 h 4211124"/>
              <a:gd name="connsiteX7" fmla="*/ 18009199 w 18009199"/>
              <a:gd name="connsiteY7" fmla="*/ 0 h 4211124"/>
              <a:gd name="connsiteX0" fmla="*/ 0 w 18009414"/>
              <a:gd name="connsiteY0" fmla="*/ 4211056 h 4211127"/>
              <a:gd name="connsiteX1" fmla="*/ 2613757 w 18009414"/>
              <a:gd name="connsiteY1" fmla="*/ 681239 h 4211127"/>
              <a:gd name="connsiteX2" fmla="*/ 5454040 w 18009414"/>
              <a:gd name="connsiteY2" fmla="*/ 3302464 h 4211127"/>
              <a:gd name="connsiteX3" fmla="*/ 9402887 w 18009414"/>
              <a:gd name="connsiteY3" fmla="*/ 120319 h 4211127"/>
              <a:gd name="connsiteX4" fmla="*/ 11057436 w 18009414"/>
              <a:gd name="connsiteY4" fmla="*/ 2462743 h 4211127"/>
              <a:gd name="connsiteX5" fmla="*/ 14195604 w 18009414"/>
              <a:gd name="connsiteY5" fmla="*/ 4093229 h 4211127"/>
              <a:gd name="connsiteX6" fmla="*/ 15782943 w 18009414"/>
              <a:gd name="connsiteY6" fmla="*/ 1858674 h 4211127"/>
              <a:gd name="connsiteX7" fmla="*/ 18009199 w 18009414"/>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057436 w 18009451"/>
              <a:gd name="connsiteY4" fmla="*/ 24627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293919 w 18009451"/>
              <a:gd name="connsiteY4" fmla="*/ 29199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6"/>
              <a:gd name="connsiteY0" fmla="*/ 4211056 h 4424833"/>
              <a:gd name="connsiteX1" fmla="*/ 2613757 w 18009456"/>
              <a:gd name="connsiteY1" fmla="*/ 681239 h 4424833"/>
              <a:gd name="connsiteX2" fmla="*/ 5454040 w 18009456"/>
              <a:gd name="connsiteY2" fmla="*/ 3302464 h 4424833"/>
              <a:gd name="connsiteX3" fmla="*/ 9402887 w 18009456"/>
              <a:gd name="connsiteY3" fmla="*/ 120319 h 4424833"/>
              <a:gd name="connsiteX4" fmla="*/ 11293919 w 18009456"/>
              <a:gd name="connsiteY4" fmla="*/ 2919943 h 4424833"/>
              <a:gd name="connsiteX5" fmla="*/ 14037948 w 18009456"/>
              <a:gd name="connsiteY5" fmla="*/ 4408539 h 4424833"/>
              <a:gd name="connsiteX6" fmla="*/ 16019426 w 18009456"/>
              <a:gd name="connsiteY6" fmla="*/ 2016329 h 4424833"/>
              <a:gd name="connsiteX7" fmla="*/ 18009199 w 18009456"/>
              <a:gd name="connsiteY7" fmla="*/ 3 h 4424833"/>
              <a:gd name="connsiteX0" fmla="*/ 0 w 18356297"/>
              <a:gd name="connsiteY0" fmla="*/ 4242587 h 4424833"/>
              <a:gd name="connsiteX1" fmla="*/ 2960598 w 18356297"/>
              <a:gd name="connsiteY1" fmla="*/ 681239 h 4424833"/>
              <a:gd name="connsiteX2" fmla="*/ 5800881 w 18356297"/>
              <a:gd name="connsiteY2" fmla="*/ 3302464 h 4424833"/>
              <a:gd name="connsiteX3" fmla="*/ 9749728 w 18356297"/>
              <a:gd name="connsiteY3" fmla="*/ 120319 h 4424833"/>
              <a:gd name="connsiteX4" fmla="*/ 11640760 w 18356297"/>
              <a:gd name="connsiteY4" fmla="*/ 2919943 h 4424833"/>
              <a:gd name="connsiteX5" fmla="*/ 14384789 w 18356297"/>
              <a:gd name="connsiteY5" fmla="*/ 4408539 h 4424833"/>
              <a:gd name="connsiteX6" fmla="*/ 16366267 w 18356297"/>
              <a:gd name="connsiteY6" fmla="*/ 2016329 h 4424833"/>
              <a:gd name="connsiteX7" fmla="*/ 18356040 w 18356297"/>
              <a:gd name="connsiteY7" fmla="*/ 3 h 4424833"/>
              <a:gd name="connsiteX0" fmla="*/ 0 w 18356297"/>
              <a:gd name="connsiteY0" fmla="*/ 4242587 h 4435715"/>
              <a:gd name="connsiteX1" fmla="*/ 2960598 w 18356297"/>
              <a:gd name="connsiteY1" fmla="*/ 681239 h 4435715"/>
              <a:gd name="connsiteX2" fmla="*/ 5800881 w 18356297"/>
              <a:gd name="connsiteY2" fmla="*/ 3302464 h 4435715"/>
              <a:gd name="connsiteX3" fmla="*/ 9749728 w 18356297"/>
              <a:gd name="connsiteY3" fmla="*/ 120319 h 4435715"/>
              <a:gd name="connsiteX4" fmla="*/ 11230857 w 18356297"/>
              <a:gd name="connsiteY4" fmla="*/ 3109130 h 4435715"/>
              <a:gd name="connsiteX5" fmla="*/ 14384789 w 18356297"/>
              <a:gd name="connsiteY5" fmla="*/ 4408539 h 4435715"/>
              <a:gd name="connsiteX6" fmla="*/ 16366267 w 18356297"/>
              <a:gd name="connsiteY6" fmla="*/ 2016329 h 4435715"/>
              <a:gd name="connsiteX7" fmla="*/ 18356040 w 18356297"/>
              <a:gd name="connsiteY7" fmla="*/ 3 h 4435715"/>
              <a:gd name="connsiteX0" fmla="*/ 0 w 18356292"/>
              <a:gd name="connsiteY0" fmla="*/ 4242587 h 4242658"/>
              <a:gd name="connsiteX1" fmla="*/ 2960598 w 18356292"/>
              <a:gd name="connsiteY1" fmla="*/ 681239 h 4242658"/>
              <a:gd name="connsiteX2" fmla="*/ 5800881 w 18356292"/>
              <a:gd name="connsiteY2" fmla="*/ 3302464 h 4242658"/>
              <a:gd name="connsiteX3" fmla="*/ 9749728 w 18356292"/>
              <a:gd name="connsiteY3" fmla="*/ 120319 h 4242658"/>
              <a:gd name="connsiteX4" fmla="*/ 11230857 w 18356292"/>
              <a:gd name="connsiteY4" fmla="*/ 3109130 h 4242658"/>
              <a:gd name="connsiteX5" fmla="*/ 14526679 w 18356292"/>
              <a:gd name="connsiteY5" fmla="*/ 4030167 h 4242658"/>
              <a:gd name="connsiteX6" fmla="*/ 16366267 w 18356292"/>
              <a:gd name="connsiteY6" fmla="*/ 2016329 h 4242658"/>
              <a:gd name="connsiteX7" fmla="*/ 18356040 w 18356292"/>
              <a:gd name="connsiteY7" fmla="*/ 3 h 4242658"/>
              <a:gd name="connsiteX0" fmla="*/ 0 w 18356231"/>
              <a:gd name="connsiteY0" fmla="*/ 4242590 h 4242661"/>
              <a:gd name="connsiteX1" fmla="*/ 2960598 w 18356231"/>
              <a:gd name="connsiteY1" fmla="*/ 681242 h 4242661"/>
              <a:gd name="connsiteX2" fmla="*/ 5800881 w 18356231"/>
              <a:gd name="connsiteY2" fmla="*/ 3302467 h 4242661"/>
              <a:gd name="connsiteX3" fmla="*/ 9749728 w 18356231"/>
              <a:gd name="connsiteY3" fmla="*/ 120322 h 4242661"/>
              <a:gd name="connsiteX4" fmla="*/ 11230857 w 18356231"/>
              <a:gd name="connsiteY4" fmla="*/ 3109133 h 4242661"/>
              <a:gd name="connsiteX5" fmla="*/ 14526679 w 18356231"/>
              <a:gd name="connsiteY5" fmla="*/ 4030170 h 4242661"/>
              <a:gd name="connsiteX6" fmla="*/ 15924833 w 18356231"/>
              <a:gd name="connsiteY6" fmla="*/ 1259588 h 4242661"/>
              <a:gd name="connsiteX7" fmla="*/ 18356040 w 18356231"/>
              <a:gd name="connsiteY7" fmla="*/ 6 h 424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56231" h="4242661">
                <a:moveTo>
                  <a:pt x="0" y="4242590"/>
                </a:moveTo>
                <a:cubicBezTo>
                  <a:pt x="10476" y="4260673"/>
                  <a:pt x="1993785" y="837929"/>
                  <a:pt x="2960598" y="681242"/>
                </a:cubicBezTo>
                <a:cubicBezTo>
                  <a:pt x="3927411" y="524555"/>
                  <a:pt x="4669359" y="3395954"/>
                  <a:pt x="5800881" y="3302467"/>
                </a:cubicBezTo>
                <a:cubicBezTo>
                  <a:pt x="6932403" y="3208980"/>
                  <a:pt x="8844732" y="152544"/>
                  <a:pt x="9749728" y="120322"/>
                </a:cubicBezTo>
                <a:cubicBezTo>
                  <a:pt x="10654724" y="88100"/>
                  <a:pt x="10434699" y="2457492"/>
                  <a:pt x="11230857" y="3109133"/>
                </a:cubicBezTo>
                <a:cubicBezTo>
                  <a:pt x="12027015" y="3760774"/>
                  <a:pt x="13744350" y="4338428"/>
                  <a:pt x="14526679" y="4030170"/>
                </a:cubicBezTo>
                <a:cubicBezTo>
                  <a:pt x="15309008" y="3721913"/>
                  <a:pt x="15286606" y="1931282"/>
                  <a:pt x="15924833" y="1259588"/>
                </a:cubicBezTo>
                <a:cubicBezTo>
                  <a:pt x="16563060" y="587894"/>
                  <a:pt x="18377683" y="-2311"/>
                  <a:pt x="18356040" y="6"/>
                </a:cubicBezTo>
              </a:path>
            </a:pathLst>
          </a:custGeom>
          <a:no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2" name="Oval 11">
            <a:extLst>
              <a:ext uri="{FF2B5EF4-FFF2-40B4-BE49-F238E27FC236}">
                <a16:creationId xmlns:a16="http://schemas.microsoft.com/office/drawing/2014/main" id="{3FA3E4F0-6526-5840-A112-02F6A9FCDC37}"/>
              </a:ext>
            </a:extLst>
          </p:cNvPr>
          <p:cNvSpPr/>
          <p:nvPr/>
        </p:nvSpPr>
        <p:spPr>
          <a:xfrm>
            <a:off x="1976980" y="4555757"/>
            <a:ext cx="237067" cy="23706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8" name="Oval 37">
            <a:extLst>
              <a:ext uri="{FF2B5EF4-FFF2-40B4-BE49-F238E27FC236}">
                <a16:creationId xmlns:a16="http://schemas.microsoft.com/office/drawing/2014/main" id="{4CCF30FB-2C2F-3547-AB21-BFA8C6D1DE47}"/>
              </a:ext>
            </a:extLst>
          </p:cNvPr>
          <p:cNvSpPr/>
          <p:nvPr/>
        </p:nvSpPr>
        <p:spPr>
          <a:xfrm>
            <a:off x="2721282" y="3486184"/>
            <a:ext cx="237067" cy="23706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9" name="Oval 38">
            <a:extLst>
              <a:ext uri="{FF2B5EF4-FFF2-40B4-BE49-F238E27FC236}">
                <a16:creationId xmlns:a16="http://schemas.microsoft.com/office/drawing/2014/main" id="{FE2E63F5-E44F-8743-AA94-F76E937C8871}"/>
              </a:ext>
            </a:extLst>
          </p:cNvPr>
          <p:cNvSpPr/>
          <p:nvPr/>
        </p:nvSpPr>
        <p:spPr>
          <a:xfrm>
            <a:off x="3981442" y="3626558"/>
            <a:ext cx="237067" cy="23706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0" name="Oval 39">
            <a:extLst>
              <a:ext uri="{FF2B5EF4-FFF2-40B4-BE49-F238E27FC236}">
                <a16:creationId xmlns:a16="http://schemas.microsoft.com/office/drawing/2014/main" id="{B067B346-B68E-A14F-9D41-A37233BEA629}"/>
              </a:ext>
            </a:extLst>
          </p:cNvPr>
          <p:cNvSpPr/>
          <p:nvPr/>
        </p:nvSpPr>
        <p:spPr>
          <a:xfrm>
            <a:off x="4497909" y="4250993"/>
            <a:ext cx="237067" cy="23706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1" name="Oval 40">
            <a:extLst>
              <a:ext uri="{FF2B5EF4-FFF2-40B4-BE49-F238E27FC236}">
                <a16:creationId xmlns:a16="http://schemas.microsoft.com/office/drawing/2014/main" id="{776D611A-1B9E-A848-8AE8-D864892C1329}"/>
              </a:ext>
            </a:extLst>
          </p:cNvPr>
          <p:cNvSpPr/>
          <p:nvPr/>
        </p:nvSpPr>
        <p:spPr>
          <a:xfrm>
            <a:off x="5210991" y="4076014"/>
            <a:ext cx="237067" cy="23706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2" name="Oval 41">
            <a:extLst>
              <a:ext uri="{FF2B5EF4-FFF2-40B4-BE49-F238E27FC236}">
                <a16:creationId xmlns:a16="http://schemas.microsoft.com/office/drawing/2014/main" id="{ED15925B-3D49-7843-917C-96994CA0C24E}"/>
              </a:ext>
            </a:extLst>
          </p:cNvPr>
          <p:cNvSpPr/>
          <p:nvPr/>
        </p:nvSpPr>
        <p:spPr>
          <a:xfrm>
            <a:off x="5994016" y="3262855"/>
            <a:ext cx="237067" cy="23706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3" name="Oval 42">
            <a:extLst>
              <a:ext uri="{FF2B5EF4-FFF2-40B4-BE49-F238E27FC236}">
                <a16:creationId xmlns:a16="http://schemas.microsoft.com/office/drawing/2014/main" id="{76E1E1F7-A634-174E-B846-3D7588C6099F}"/>
              </a:ext>
            </a:extLst>
          </p:cNvPr>
          <p:cNvSpPr/>
          <p:nvPr/>
        </p:nvSpPr>
        <p:spPr>
          <a:xfrm>
            <a:off x="6799144" y="2766626"/>
            <a:ext cx="237067" cy="23706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4" name="Oval 43">
            <a:extLst>
              <a:ext uri="{FF2B5EF4-FFF2-40B4-BE49-F238E27FC236}">
                <a16:creationId xmlns:a16="http://schemas.microsoft.com/office/drawing/2014/main" id="{0421F025-FBBD-F84A-ACA4-DC465105FE81}"/>
              </a:ext>
            </a:extLst>
          </p:cNvPr>
          <p:cNvSpPr/>
          <p:nvPr/>
        </p:nvSpPr>
        <p:spPr>
          <a:xfrm>
            <a:off x="7218672" y="3895517"/>
            <a:ext cx="237067" cy="23706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5" name="Oval 44">
            <a:extLst>
              <a:ext uri="{FF2B5EF4-FFF2-40B4-BE49-F238E27FC236}">
                <a16:creationId xmlns:a16="http://schemas.microsoft.com/office/drawing/2014/main" id="{B1E515EE-430B-544C-90C8-55AEB9F75728}"/>
              </a:ext>
            </a:extLst>
          </p:cNvPr>
          <p:cNvSpPr/>
          <p:nvPr/>
        </p:nvSpPr>
        <p:spPr>
          <a:xfrm>
            <a:off x="7822788" y="4442466"/>
            <a:ext cx="237067" cy="23706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6" name="Oval 45">
            <a:extLst>
              <a:ext uri="{FF2B5EF4-FFF2-40B4-BE49-F238E27FC236}">
                <a16:creationId xmlns:a16="http://schemas.microsoft.com/office/drawing/2014/main" id="{FEB53E8C-7C11-9243-B308-EECDF9DEB649}"/>
              </a:ext>
            </a:extLst>
          </p:cNvPr>
          <p:cNvSpPr/>
          <p:nvPr/>
        </p:nvSpPr>
        <p:spPr>
          <a:xfrm>
            <a:off x="8693184" y="4740331"/>
            <a:ext cx="237067" cy="23706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7" name="Oval 46">
            <a:extLst>
              <a:ext uri="{FF2B5EF4-FFF2-40B4-BE49-F238E27FC236}">
                <a16:creationId xmlns:a16="http://schemas.microsoft.com/office/drawing/2014/main" id="{3CD44114-79BB-BB41-98AC-0621FE3989B8}"/>
              </a:ext>
            </a:extLst>
          </p:cNvPr>
          <p:cNvSpPr/>
          <p:nvPr/>
        </p:nvSpPr>
        <p:spPr>
          <a:xfrm>
            <a:off x="9320602" y="4388483"/>
            <a:ext cx="237067" cy="23706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8" name="Oval 47">
            <a:extLst>
              <a:ext uri="{FF2B5EF4-FFF2-40B4-BE49-F238E27FC236}">
                <a16:creationId xmlns:a16="http://schemas.microsoft.com/office/drawing/2014/main" id="{D256CFA7-4AF3-9947-BE66-E560747AD132}"/>
              </a:ext>
            </a:extLst>
          </p:cNvPr>
          <p:cNvSpPr/>
          <p:nvPr/>
        </p:nvSpPr>
        <p:spPr>
          <a:xfrm>
            <a:off x="9707115" y="3394690"/>
            <a:ext cx="237067" cy="23706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9" name="Oval 48">
            <a:extLst>
              <a:ext uri="{FF2B5EF4-FFF2-40B4-BE49-F238E27FC236}">
                <a16:creationId xmlns:a16="http://schemas.microsoft.com/office/drawing/2014/main" id="{73FB535D-552D-224D-9424-39197151CD02}"/>
              </a:ext>
            </a:extLst>
          </p:cNvPr>
          <p:cNvSpPr/>
          <p:nvPr/>
        </p:nvSpPr>
        <p:spPr>
          <a:xfrm>
            <a:off x="10827564" y="2766625"/>
            <a:ext cx="237067" cy="23706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0" name="Subtitle 2">
            <a:extLst>
              <a:ext uri="{FF2B5EF4-FFF2-40B4-BE49-F238E27FC236}">
                <a16:creationId xmlns:a16="http://schemas.microsoft.com/office/drawing/2014/main" id="{108DE287-BD5E-E74C-B5D9-12B4A412D1B0}"/>
              </a:ext>
            </a:extLst>
          </p:cNvPr>
          <p:cNvSpPr txBox="1">
            <a:spLocks/>
          </p:cNvSpPr>
          <p:nvPr/>
        </p:nvSpPr>
        <p:spPr>
          <a:xfrm>
            <a:off x="2268680" y="4574262"/>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51" name="Subtitle 2">
            <a:extLst>
              <a:ext uri="{FF2B5EF4-FFF2-40B4-BE49-F238E27FC236}">
                <a16:creationId xmlns:a16="http://schemas.microsoft.com/office/drawing/2014/main" id="{36598F05-BCC8-3344-BC49-DFF8F00A6B60}"/>
              </a:ext>
            </a:extLst>
          </p:cNvPr>
          <p:cNvSpPr txBox="1">
            <a:spLocks/>
          </p:cNvSpPr>
          <p:nvPr/>
        </p:nvSpPr>
        <p:spPr>
          <a:xfrm>
            <a:off x="4261509" y="3645064"/>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52" name="Subtitle 2">
            <a:extLst>
              <a:ext uri="{FF2B5EF4-FFF2-40B4-BE49-F238E27FC236}">
                <a16:creationId xmlns:a16="http://schemas.microsoft.com/office/drawing/2014/main" id="{CC3AEEED-D9B0-7744-97F4-D498F03FCD8F}"/>
              </a:ext>
            </a:extLst>
          </p:cNvPr>
          <p:cNvSpPr txBox="1">
            <a:spLocks/>
          </p:cNvSpPr>
          <p:nvPr/>
        </p:nvSpPr>
        <p:spPr>
          <a:xfrm>
            <a:off x="5525584" y="4094520"/>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53" name="Subtitle 2">
            <a:extLst>
              <a:ext uri="{FF2B5EF4-FFF2-40B4-BE49-F238E27FC236}">
                <a16:creationId xmlns:a16="http://schemas.microsoft.com/office/drawing/2014/main" id="{52DBC1EC-E598-BE47-B6C6-F77C8E670EF1}"/>
              </a:ext>
            </a:extLst>
          </p:cNvPr>
          <p:cNvSpPr txBox="1">
            <a:spLocks/>
          </p:cNvSpPr>
          <p:nvPr/>
        </p:nvSpPr>
        <p:spPr>
          <a:xfrm>
            <a:off x="7113570" y="2784382"/>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54" name="Subtitle 2">
            <a:extLst>
              <a:ext uri="{FF2B5EF4-FFF2-40B4-BE49-F238E27FC236}">
                <a16:creationId xmlns:a16="http://schemas.microsoft.com/office/drawing/2014/main" id="{FC397D72-B7FD-B74B-8ABD-0BC6AE1DE014}"/>
              </a:ext>
            </a:extLst>
          </p:cNvPr>
          <p:cNvSpPr txBox="1">
            <a:spLocks/>
          </p:cNvSpPr>
          <p:nvPr/>
        </p:nvSpPr>
        <p:spPr>
          <a:xfrm>
            <a:off x="7533425" y="3903609"/>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55" name="Subtitle 2">
            <a:extLst>
              <a:ext uri="{FF2B5EF4-FFF2-40B4-BE49-F238E27FC236}">
                <a16:creationId xmlns:a16="http://schemas.microsoft.com/office/drawing/2014/main" id="{598B7FA6-CFE1-0F4A-8D5A-509BEC28837F}"/>
              </a:ext>
            </a:extLst>
          </p:cNvPr>
          <p:cNvSpPr txBox="1">
            <a:spLocks/>
          </p:cNvSpPr>
          <p:nvPr/>
        </p:nvSpPr>
        <p:spPr>
          <a:xfrm>
            <a:off x="9668606" y="4423502"/>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56" name="Subtitle 2">
            <a:extLst>
              <a:ext uri="{FF2B5EF4-FFF2-40B4-BE49-F238E27FC236}">
                <a16:creationId xmlns:a16="http://schemas.microsoft.com/office/drawing/2014/main" id="{E7CAFBF1-0731-8546-A659-50EF89ED9387}"/>
              </a:ext>
            </a:extLst>
          </p:cNvPr>
          <p:cNvSpPr txBox="1">
            <a:spLocks/>
          </p:cNvSpPr>
          <p:nvPr/>
        </p:nvSpPr>
        <p:spPr>
          <a:xfrm>
            <a:off x="10029296" y="3417999"/>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57" name="Subtitle 2">
            <a:extLst>
              <a:ext uri="{FF2B5EF4-FFF2-40B4-BE49-F238E27FC236}">
                <a16:creationId xmlns:a16="http://schemas.microsoft.com/office/drawing/2014/main" id="{F8568E30-C138-5D47-98E5-EB0B396A3029}"/>
              </a:ext>
            </a:extLst>
          </p:cNvPr>
          <p:cNvSpPr txBox="1">
            <a:spLocks/>
          </p:cNvSpPr>
          <p:nvPr/>
        </p:nvSpPr>
        <p:spPr>
          <a:xfrm>
            <a:off x="1906454" y="3504689"/>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58" name="Subtitle 2">
            <a:extLst>
              <a:ext uri="{FF2B5EF4-FFF2-40B4-BE49-F238E27FC236}">
                <a16:creationId xmlns:a16="http://schemas.microsoft.com/office/drawing/2014/main" id="{69211DD6-C5E9-CF45-A547-3B569C9270C4}"/>
              </a:ext>
            </a:extLst>
          </p:cNvPr>
          <p:cNvSpPr txBox="1">
            <a:spLocks/>
          </p:cNvSpPr>
          <p:nvPr/>
        </p:nvSpPr>
        <p:spPr>
          <a:xfrm>
            <a:off x="3681319" y="4281351"/>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59" name="Subtitle 2">
            <a:extLst>
              <a:ext uri="{FF2B5EF4-FFF2-40B4-BE49-F238E27FC236}">
                <a16:creationId xmlns:a16="http://schemas.microsoft.com/office/drawing/2014/main" id="{E191186F-A873-4A4F-A70C-31C797C215EB}"/>
              </a:ext>
            </a:extLst>
          </p:cNvPr>
          <p:cNvSpPr txBox="1">
            <a:spLocks/>
          </p:cNvSpPr>
          <p:nvPr/>
        </p:nvSpPr>
        <p:spPr>
          <a:xfrm>
            <a:off x="5210123" y="3293972"/>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60" name="Subtitle 2">
            <a:extLst>
              <a:ext uri="{FF2B5EF4-FFF2-40B4-BE49-F238E27FC236}">
                <a16:creationId xmlns:a16="http://schemas.microsoft.com/office/drawing/2014/main" id="{B267851B-6B69-B845-BDB3-BA149C8D6737}"/>
              </a:ext>
            </a:extLst>
          </p:cNvPr>
          <p:cNvSpPr txBox="1">
            <a:spLocks/>
          </p:cNvSpPr>
          <p:nvPr/>
        </p:nvSpPr>
        <p:spPr>
          <a:xfrm>
            <a:off x="6986331" y="4465733"/>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61" name="Subtitle 2">
            <a:extLst>
              <a:ext uri="{FF2B5EF4-FFF2-40B4-BE49-F238E27FC236}">
                <a16:creationId xmlns:a16="http://schemas.microsoft.com/office/drawing/2014/main" id="{F74E23DA-71B4-C84E-8D80-58543E9B4325}"/>
              </a:ext>
            </a:extLst>
          </p:cNvPr>
          <p:cNvSpPr txBox="1">
            <a:spLocks/>
          </p:cNvSpPr>
          <p:nvPr/>
        </p:nvSpPr>
        <p:spPr>
          <a:xfrm>
            <a:off x="7909750" y="4776305"/>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
        <p:nvSpPr>
          <p:cNvPr id="62" name="Subtitle 2">
            <a:extLst>
              <a:ext uri="{FF2B5EF4-FFF2-40B4-BE49-F238E27FC236}">
                <a16:creationId xmlns:a16="http://schemas.microsoft.com/office/drawing/2014/main" id="{AEDDED88-9EA1-D74F-AB8D-0DD110209C76}"/>
              </a:ext>
            </a:extLst>
          </p:cNvPr>
          <p:cNvSpPr txBox="1">
            <a:spLocks/>
          </p:cNvSpPr>
          <p:nvPr/>
        </p:nvSpPr>
        <p:spPr>
          <a:xfrm>
            <a:off x="10050302" y="2797519"/>
            <a:ext cx="725520" cy="200055"/>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ct val="100000"/>
              </a:lnSpc>
              <a:spcBef>
                <a:spcPts val="0"/>
              </a:spcBef>
            </a:pPr>
            <a:r>
              <a:rPr lang="en-US" sz="1000" dirty="0">
                <a:latin typeface="Lato Light" panose="020F0502020204030203" pitchFamily="34" charset="0"/>
                <a:ea typeface="Lato Light" panose="020F0502020204030203" pitchFamily="34" charset="0"/>
                <a:cs typeface="Mukta ExtraLight" panose="020B0000000000000000" pitchFamily="34" charset="77"/>
              </a:rPr>
              <a:t>Touchpoint</a:t>
            </a:r>
          </a:p>
        </p:txBody>
      </p:sp>
    </p:spTree>
    <p:extLst>
      <p:ext uri="{BB962C8B-B14F-4D97-AF65-F5344CB8AC3E}">
        <p14:creationId xmlns:p14="http://schemas.microsoft.com/office/powerpoint/2010/main" val="250355777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Rectangle 128">
            <a:extLst>
              <a:ext uri="{FF2B5EF4-FFF2-40B4-BE49-F238E27FC236}">
                <a16:creationId xmlns:a16="http://schemas.microsoft.com/office/drawing/2014/main" id="{E6E7290B-1099-1642-BC2E-771F59416780}"/>
              </a:ext>
            </a:extLst>
          </p:cNvPr>
          <p:cNvSpPr/>
          <p:nvPr/>
        </p:nvSpPr>
        <p:spPr>
          <a:xfrm>
            <a:off x="2516187" y="2617620"/>
            <a:ext cx="8913813" cy="727911"/>
          </a:xfrm>
          <a:prstGeom prst="rect">
            <a:avLst/>
          </a:prstGeom>
          <a:solidFill>
            <a:schemeClr val="accent3">
              <a:alpha val="25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33" name="Rectangle 132">
            <a:extLst>
              <a:ext uri="{FF2B5EF4-FFF2-40B4-BE49-F238E27FC236}">
                <a16:creationId xmlns:a16="http://schemas.microsoft.com/office/drawing/2014/main" id="{A9D69BD9-3436-8C46-B216-DFC611228FDD}"/>
              </a:ext>
            </a:extLst>
          </p:cNvPr>
          <p:cNvSpPr/>
          <p:nvPr/>
        </p:nvSpPr>
        <p:spPr>
          <a:xfrm>
            <a:off x="2516187" y="5755818"/>
            <a:ext cx="8913813" cy="728161"/>
          </a:xfrm>
          <a:prstGeom prst="rect">
            <a:avLst/>
          </a:prstGeom>
          <a:solidFill>
            <a:schemeClr val="accent6">
              <a:lumMod val="20000"/>
              <a:lumOff val="80000"/>
              <a:alpha val="50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32" name="Rectangle 131">
            <a:extLst>
              <a:ext uri="{FF2B5EF4-FFF2-40B4-BE49-F238E27FC236}">
                <a16:creationId xmlns:a16="http://schemas.microsoft.com/office/drawing/2014/main" id="{11D0869A-B2EE-894C-906D-6667E84D1406}"/>
              </a:ext>
            </a:extLst>
          </p:cNvPr>
          <p:cNvSpPr/>
          <p:nvPr/>
        </p:nvSpPr>
        <p:spPr>
          <a:xfrm>
            <a:off x="2516187" y="5020929"/>
            <a:ext cx="8913813" cy="728161"/>
          </a:xfrm>
          <a:prstGeom prst="rect">
            <a:avLst/>
          </a:prstGeom>
          <a:solidFill>
            <a:schemeClr val="accent5">
              <a:lumMod val="20000"/>
              <a:lumOff val="80000"/>
              <a:alpha val="50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31" name="Rectangle 130">
            <a:extLst>
              <a:ext uri="{FF2B5EF4-FFF2-40B4-BE49-F238E27FC236}">
                <a16:creationId xmlns:a16="http://schemas.microsoft.com/office/drawing/2014/main" id="{C15B392A-5803-D648-8BA5-E0BCD8556C25}"/>
              </a:ext>
            </a:extLst>
          </p:cNvPr>
          <p:cNvSpPr/>
          <p:nvPr/>
        </p:nvSpPr>
        <p:spPr>
          <a:xfrm>
            <a:off x="2516187" y="1161798"/>
            <a:ext cx="8913813" cy="727911"/>
          </a:xfrm>
          <a:prstGeom prst="rect">
            <a:avLst/>
          </a:prstGeom>
          <a:solidFill>
            <a:schemeClr val="accent1">
              <a:lumMod val="20000"/>
              <a:lumOff val="80000"/>
              <a:alpha val="50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30" name="Rectangle 129">
            <a:extLst>
              <a:ext uri="{FF2B5EF4-FFF2-40B4-BE49-F238E27FC236}">
                <a16:creationId xmlns:a16="http://schemas.microsoft.com/office/drawing/2014/main" id="{5B5DDE20-C97B-F840-BEBF-3F45EDB387CD}"/>
              </a:ext>
            </a:extLst>
          </p:cNvPr>
          <p:cNvSpPr/>
          <p:nvPr/>
        </p:nvSpPr>
        <p:spPr>
          <a:xfrm>
            <a:off x="2516187" y="1889960"/>
            <a:ext cx="8913813" cy="727911"/>
          </a:xfrm>
          <a:prstGeom prst="rect">
            <a:avLst/>
          </a:prstGeom>
          <a:solidFill>
            <a:schemeClr val="accent2">
              <a:lumMod val="20000"/>
              <a:lumOff val="80000"/>
              <a:alpha val="50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 name="TextBox 1">
            <a:extLst>
              <a:ext uri="{FF2B5EF4-FFF2-40B4-BE49-F238E27FC236}">
                <a16:creationId xmlns:a16="http://schemas.microsoft.com/office/drawing/2014/main" id="{7BD61B32-9FD0-7642-A3C4-F1CBEA3EC3F5}"/>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3" name="TextBox 2">
            <a:extLst>
              <a:ext uri="{FF2B5EF4-FFF2-40B4-BE49-F238E27FC236}">
                <a16:creationId xmlns:a16="http://schemas.microsoft.com/office/drawing/2014/main" id="{105C5640-7FD0-3D44-902A-B02364C69A78}"/>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Rectangle 3">
            <a:extLst>
              <a:ext uri="{FF2B5EF4-FFF2-40B4-BE49-F238E27FC236}">
                <a16:creationId xmlns:a16="http://schemas.microsoft.com/office/drawing/2014/main" id="{1352B11A-A65C-7C42-9FA8-08085CEEFC91}"/>
              </a:ext>
            </a:extLst>
          </p:cNvPr>
          <p:cNvSpPr/>
          <p:nvPr/>
        </p:nvSpPr>
        <p:spPr>
          <a:xfrm>
            <a:off x="762000" y="1162050"/>
            <a:ext cx="1754188" cy="727911"/>
          </a:xfrm>
          <a:prstGeom prst="rect">
            <a:avLst/>
          </a:prstGeom>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 name="Rectangle 8">
            <a:extLst>
              <a:ext uri="{FF2B5EF4-FFF2-40B4-BE49-F238E27FC236}">
                <a16:creationId xmlns:a16="http://schemas.microsoft.com/office/drawing/2014/main" id="{45D45CD1-E1B2-114E-A12E-8BD6DF1D4A19}"/>
              </a:ext>
            </a:extLst>
          </p:cNvPr>
          <p:cNvSpPr/>
          <p:nvPr/>
        </p:nvSpPr>
        <p:spPr>
          <a:xfrm>
            <a:off x="762000" y="1889961"/>
            <a:ext cx="1754188" cy="727911"/>
          </a:xfrm>
          <a:prstGeom prst="rect">
            <a:avLst/>
          </a:prstGeom>
          <a:solidFill>
            <a:schemeClr val="accent2"/>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3" name="Rectangle 12">
            <a:extLst>
              <a:ext uri="{FF2B5EF4-FFF2-40B4-BE49-F238E27FC236}">
                <a16:creationId xmlns:a16="http://schemas.microsoft.com/office/drawing/2014/main" id="{594F41AC-39F9-F642-8E2C-2623CA99B0D3}"/>
              </a:ext>
            </a:extLst>
          </p:cNvPr>
          <p:cNvSpPr/>
          <p:nvPr/>
        </p:nvSpPr>
        <p:spPr>
          <a:xfrm>
            <a:off x="762000" y="2617871"/>
            <a:ext cx="1754188" cy="727911"/>
          </a:xfrm>
          <a:prstGeom prst="rect">
            <a:avLst/>
          </a:prstGeom>
          <a:solidFill>
            <a:schemeClr val="accent3">
              <a:lumMod val="90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7" name="Rectangle 16">
            <a:extLst>
              <a:ext uri="{FF2B5EF4-FFF2-40B4-BE49-F238E27FC236}">
                <a16:creationId xmlns:a16="http://schemas.microsoft.com/office/drawing/2014/main" id="{5AA323AD-4393-4A4C-91CA-038044ABFB63}"/>
              </a:ext>
            </a:extLst>
          </p:cNvPr>
          <p:cNvSpPr/>
          <p:nvPr/>
        </p:nvSpPr>
        <p:spPr>
          <a:xfrm>
            <a:off x="762000" y="5021179"/>
            <a:ext cx="1754188" cy="727911"/>
          </a:xfrm>
          <a:prstGeom prst="rect">
            <a:avLst/>
          </a:prstGeom>
          <a:solidFill>
            <a:schemeClr val="accent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1" name="Rectangle 20">
            <a:extLst>
              <a:ext uri="{FF2B5EF4-FFF2-40B4-BE49-F238E27FC236}">
                <a16:creationId xmlns:a16="http://schemas.microsoft.com/office/drawing/2014/main" id="{B44E099B-99A5-1B41-A8BE-9A412838DEA7}"/>
              </a:ext>
            </a:extLst>
          </p:cNvPr>
          <p:cNvSpPr/>
          <p:nvPr/>
        </p:nvSpPr>
        <p:spPr>
          <a:xfrm>
            <a:off x="762000" y="5749090"/>
            <a:ext cx="1754188" cy="727911"/>
          </a:xfrm>
          <a:prstGeom prst="rect">
            <a:avLst/>
          </a:prstGeom>
          <a:solidFill>
            <a:schemeClr val="accent6"/>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5" name="Rectangle 24">
            <a:extLst>
              <a:ext uri="{FF2B5EF4-FFF2-40B4-BE49-F238E27FC236}">
                <a16:creationId xmlns:a16="http://schemas.microsoft.com/office/drawing/2014/main" id="{232152C5-6054-3A49-A1A9-A275C255A74F}"/>
              </a:ext>
            </a:extLst>
          </p:cNvPr>
          <p:cNvSpPr/>
          <p:nvPr/>
        </p:nvSpPr>
        <p:spPr>
          <a:xfrm>
            <a:off x="762000" y="3345782"/>
            <a:ext cx="1754188" cy="1675398"/>
          </a:xfrm>
          <a:prstGeom prst="rect">
            <a:avLst/>
          </a:prstGeom>
          <a:solidFill>
            <a:schemeClr val="accent4"/>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6" name="Rectangle 25">
            <a:extLst>
              <a:ext uri="{FF2B5EF4-FFF2-40B4-BE49-F238E27FC236}">
                <a16:creationId xmlns:a16="http://schemas.microsoft.com/office/drawing/2014/main" id="{1AABED6D-2D9D-AB46-8A30-B33DD9DFF546}"/>
              </a:ext>
            </a:extLst>
          </p:cNvPr>
          <p:cNvSpPr/>
          <p:nvPr/>
        </p:nvSpPr>
        <p:spPr>
          <a:xfrm>
            <a:off x="2516187" y="3345782"/>
            <a:ext cx="8913813" cy="1675398"/>
          </a:xfrm>
          <a:prstGeom prst="rect">
            <a:avLst/>
          </a:prstGeom>
          <a:solidFill>
            <a:schemeClr val="accent4">
              <a:lumMod val="20000"/>
              <a:lumOff val="80000"/>
              <a:alpha val="50000"/>
            </a:schemeClr>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9" name="TextBox 28">
            <a:extLst>
              <a:ext uri="{FF2B5EF4-FFF2-40B4-BE49-F238E27FC236}">
                <a16:creationId xmlns:a16="http://schemas.microsoft.com/office/drawing/2014/main" id="{C14FBFB4-ECD9-BE45-910F-C228F96FD2BD}"/>
              </a:ext>
            </a:extLst>
          </p:cNvPr>
          <p:cNvSpPr txBox="1"/>
          <p:nvPr/>
        </p:nvSpPr>
        <p:spPr>
          <a:xfrm>
            <a:off x="938119" y="1295173"/>
            <a:ext cx="1401951" cy="461665"/>
          </a:xfrm>
          <a:prstGeom prst="rect">
            <a:avLst/>
          </a:prstGeom>
          <a:noFill/>
          <a:ln>
            <a:noFill/>
          </a:ln>
        </p:spPr>
        <p:txBody>
          <a:bodyPr wrap="squar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CUSTOMER PHASES</a:t>
            </a:r>
          </a:p>
        </p:txBody>
      </p:sp>
      <p:sp>
        <p:nvSpPr>
          <p:cNvPr id="30" name="TextBox 29">
            <a:extLst>
              <a:ext uri="{FF2B5EF4-FFF2-40B4-BE49-F238E27FC236}">
                <a16:creationId xmlns:a16="http://schemas.microsoft.com/office/drawing/2014/main" id="{43C19B83-EAE0-6142-BFE7-648CD14C71E7}"/>
              </a:ext>
            </a:extLst>
          </p:cNvPr>
          <p:cNvSpPr txBox="1"/>
          <p:nvPr/>
        </p:nvSpPr>
        <p:spPr>
          <a:xfrm>
            <a:off x="938119" y="2023084"/>
            <a:ext cx="1401951" cy="461665"/>
          </a:xfrm>
          <a:prstGeom prst="rect">
            <a:avLst/>
          </a:prstGeom>
          <a:noFill/>
          <a:ln>
            <a:noFill/>
          </a:ln>
        </p:spPr>
        <p:txBody>
          <a:bodyPr wrap="squar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CUSTOMER JOURNEY</a:t>
            </a:r>
          </a:p>
        </p:txBody>
      </p:sp>
      <p:sp>
        <p:nvSpPr>
          <p:cNvPr id="31" name="TextBox 30">
            <a:extLst>
              <a:ext uri="{FF2B5EF4-FFF2-40B4-BE49-F238E27FC236}">
                <a16:creationId xmlns:a16="http://schemas.microsoft.com/office/drawing/2014/main" id="{D324B996-A203-644F-8185-1E912064E2B9}"/>
              </a:ext>
            </a:extLst>
          </p:cNvPr>
          <p:cNvSpPr txBox="1"/>
          <p:nvPr/>
        </p:nvSpPr>
        <p:spPr>
          <a:xfrm>
            <a:off x="938118" y="2750995"/>
            <a:ext cx="1401951" cy="461665"/>
          </a:xfrm>
          <a:prstGeom prst="rect">
            <a:avLst/>
          </a:prstGeom>
          <a:noFill/>
          <a:ln>
            <a:noFill/>
          </a:ln>
        </p:spPr>
        <p:txBody>
          <a:bodyPr wrap="squar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CUSTOMER NEEDS</a:t>
            </a:r>
          </a:p>
        </p:txBody>
      </p:sp>
      <p:sp>
        <p:nvSpPr>
          <p:cNvPr id="32" name="TextBox 31">
            <a:extLst>
              <a:ext uri="{FF2B5EF4-FFF2-40B4-BE49-F238E27FC236}">
                <a16:creationId xmlns:a16="http://schemas.microsoft.com/office/drawing/2014/main" id="{E9D162C3-5E5E-8045-A664-5FAF4277D22B}"/>
              </a:ext>
            </a:extLst>
          </p:cNvPr>
          <p:cNvSpPr txBox="1"/>
          <p:nvPr/>
        </p:nvSpPr>
        <p:spPr>
          <a:xfrm>
            <a:off x="938118" y="3952648"/>
            <a:ext cx="1401951" cy="461665"/>
          </a:xfrm>
          <a:prstGeom prst="rect">
            <a:avLst/>
          </a:prstGeom>
          <a:noFill/>
          <a:ln>
            <a:noFill/>
          </a:ln>
        </p:spPr>
        <p:txBody>
          <a:bodyPr wrap="squar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EMOTIONAL CURVE</a:t>
            </a:r>
          </a:p>
        </p:txBody>
      </p:sp>
      <p:sp>
        <p:nvSpPr>
          <p:cNvPr id="33" name="TextBox 32">
            <a:extLst>
              <a:ext uri="{FF2B5EF4-FFF2-40B4-BE49-F238E27FC236}">
                <a16:creationId xmlns:a16="http://schemas.microsoft.com/office/drawing/2014/main" id="{76733A68-837B-6940-AD53-72070DA6D9D8}"/>
              </a:ext>
            </a:extLst>
          </p:cNvPr>
          <p:cNvSpPr txBox="1"/>
          <p:nvPr/>
        </p:nvSpPr>
        <p:spPr>
          <a:xfrm>
            <a:off x="938118" y="5154302"/>
            <a:ext cx="1401951" cy="461665"/>
          </a:xfrm>
          <a:prstGeom prst="rect">
            <a:avLst/>
          </a:prstGeom>
          <a:noFill/>
          <a:ln>
            <a:noFill/>
          </a:ln>
        </p:spPr>
        <p:txBody>
          <a:bodyPr wrap="squar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POTENTIAL OPPORTUNITIES</a:t>
            </a:r>
          </a:p>
        </p:txBody>
      </p:sp>
      <p:sp>
        <p:nvSpPr>
          <p:cNvPr id="34" name="TextBox 33">
            <a:extLst>
              <a:ext uri="{FF2B5EF4-FFF2-40B4-BE49-F238E27FC236}">
                <a16:creationId xmlns:a16="http://schemas.microsoft.com/office/drawing/2014/main" id="{656D82DB-39D8-2A4F-B371-1A5331DAD5CF}"/>
              </a:ext>
            </a:extLst>
          </p:cNvPr>
          <p:cNvSpPr txBox="1"/>
          <p:nvPr/>
        </p:nvSpPr>
        <p:spPr>
          <a:xfrm>
            <a:off x="938118" y="5882213"/>
            <a:ext cx="1401951" cy="461665"/>
          </a:xfrm>
          <a:prstGeom prst="rect">
            <a:avLst/>
          </a:prstGeom>
          <a:noFill/>
          <a:ln>
            <a:noFill/>
          </a:ln>
        </p:spPr>
        <p:txBody>
          <a:bodyPr wrap="squar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IDEAS &amp; SOLUTIONS</a:t>
            </a:r>
          </a:p>
        </p:txBody>
      </p:sp>
      <p:sp>
        <p:nvSpPr>
          <p:cNvPr id="35" name="Pentagon 34">
            <a:extLst>
              <a:ext uri="{FF2B5EF4-FFF2-40B4-BE49-F238E27FC236}">
                <a16:creationId xmlns:a16="http://schemas.microsoft.com/office/drawing/2014/main" id="{362D1FBF-A13C-6B40-81F9-132CA7D7A9D9}"/>
              </a:ext>
            </a:extLst>
          </p:cNvPr>
          <p:cNvSpPr/>
          <p:nvPr/>
        </p:nvSpPr>
        <p:spPr>
          <a:xfrm>
            <a:off x="2562623" y="1210595"/>
            <a:ext cx="2878402" cy="63082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6" name="Pentagon 35">
            <a:extLst>
              <a:ext uri="{FF2B5EF4-FFF2-40B4-BE49-F238E27FC236}">
                <a16:creationId xmlns:a16="http://schemas.microsoft.com/office/drawing/2014/main" id="{CA50C7EE-8521-F540-9182-CFB275231CB5}"/>
              </a:ext>
            </a:extLst>
          </p:cNvPr>
          <p:cNvSpPr/>
          <p:nvPr/>
        </p:nvSpPr>
        <p:spPr>
          <a:xfrm>
            <a:off x="5533893" y="1210595"/>
            <a:ext cx="2878402" cy="63082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7" name="Pentagon 36">
            <a:extLst>
              <a:ext uri="{FF2B5EF4-FFF2-40B4-BE49-F238E27FC236}">
                <a16:creationId xmlns:a16="http://schemas.microsoft.com/office/drawing/2014/main" id="{6CD15FC9-9901-4C42-8EC1-10C01B7EE901}"/>
              </a:ext>
            </a:extLst>
          </p:cNvPr>
          <p:cNvSpPr/>
          <p:nvPr/>
        </p:nvSpPr>
        <p:spPr>
          <a:xfrm>
            <a:off x="8505164" y="1210595"/>
            <a:ext cx="2878402" cy="630820"/>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8" name="Pentagon 37">
            <a:extLst>
              <a:ext uri="{FF2B5EF4-FFF2-40B4-BE49-F238E27FC236}">
                <a16:creationId xmlns:a16="http://schemas.microsoft.com/office/drawing/2014/main" id="{072EFA56-E1B1-2446-B402-D9FFC6F6874B}"/>
              </a:ext>
            </a:extLst>
          </p:cNvPr>
          <p:cNvSpPr/>
          <p:nvPr/>
        </p:nvSpPr>
        <p:spPr>
          <a:xfrm>
            <a:off x="2563537" y="1938506"/>
            <a:ext cx="934237" cy="630820"/>
          </a:xfrm>
          <a:prstGeom prst="homePlate">
            <a:avLst>
              <a:gd name="adj" fmla="val 2181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9" name="Pentagon 38">
            <a:extLst>
              <a:ext uri="{FF2B5EF4-FFF2-40B4-BE49-F238E27FC236}">
                <a16:creationId xmlns:a16="http://schemas.microsoft.com/office/drawing/2014/main" id="{DB4807A8-6E1D-974F-94AB-D0EEDB319DF6}"/>
              </a:ext>
            </a:extLst>
          </p:cNvPr>
          <p:cNvSpPr/>
          <p:nvPr/>
        </p:nvSpPr>
        <p:spPr>
          <a:xfrm>
            <a:off x="3534704" y="1938506"/>
            <a:ext cx="934237" cy="630820"/>
          </a:xfrm>
          <a:prstGeom prst="homePlate">
            <a:avLst>
              <a:gd name="adj" fmla="val 2181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0" name="Pentagon 39">
            <a:extLst>
              <a:ext uri="{FF2B5EF4-FFF2-40B4-BE49-F238E27FC236}">
                <a16:creationId xmlns:a16="http://schemas.microsoft.com/office/drawing/2014/main" id="{2BDA4B84-F3B2-A142-84E8-60D1FA88313D}"/>
              </a:ext>
            </a:extLst>
          </p:cNvPr>
          <p:cNvSpPr/>
          <p:nvPr/>
        </p:nvSpPr>
        <p:spPr>
          <a:xfrm>
            <a:off x="4505872" y="1938506"/>
            <a:ext cx="934237" cy="630820"/>
          </a:xfrm>
          <a:prstGeom prst="homePlate">
            <a:avLst>
              <a:gd name="adj" fmla="val 2181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1" name="Pentagon 40">
            <a:extLst>
              <a:ext uri="{FF2B5EF4-FFF2-40B4-BE49-F238E27FC236}">
                <a16:creationId xmlns:a16="http://schemas.microsoft.com/office/drawing/2014/main" id="{92AFCAAD-8FBF-2E4E-9DDB-1D2597C11130}"/>
              </a:ext>
            </a:extLst>
          </p:cNvPr>
          <p:cNvSpPr/>
          <p:nvPr/>
        </p:nvSpPr>
        <p:spPr>
          <a:xfrm>
            <a:off x="5535723" y="1938506"/>
            <a:ext cx="934237" cy="630820"/>
          </a:xfrm>
          <a:prstGeom prst="homePlate">
            <a:avLst>
              <a:gd name="adj" fmla="val 2181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2" name="Pentagon 41">
            <a:extLst>
              <a:ext uri="{FF2B5EF4-FFF2-40B4-BE49-F238E27FC236}">
                <a16:creationId xmlns:a16="http://schemas.microsoft.com/office/drawing/2014/main" id="{C77CD9D8-7CCE-3849-8E66-2117B8B3FC9C}"/>
              </a:ext>
            </a:extLst>
          </p:cNvPr>
          <p:cNvSpPr/>
          <p:nvPr/>
        </p:nvSpPr>
        <p:spPr>
          <a:xfrm>
            <a:off x="6506891" y="1938506"/>
            <a:ext cx="934237" cy="630820"/>
          </a:xfrm>
          <a:prstGeom prst="homePlate">
            <a:avLst>
              <a:gd name="adj" fmla="val 2181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3" name="Pentagon 42">
            <a:extLst>
              <a:ext uri="{FF2B5EF4-FFF2-40B4-BE49-F238E27FC236}">
                <a16:creationId xmlns:a16="http://schemas.microsoft.com/office/drawing/2014/main" id="{B33C2298-68D3-984E-9557-239981DEE5F2}"/>
              </a:ext>
            </a:extLst>
          </p:cNvPr>
          <p:cNvSpPr/>
          <p:nvPr/>
        </p:nvSpPr>
        <p:spPr>
          <a:xfrm>
            <a:off x="7478058" y="1938506"/>
            <a:ext cx="934237" cy="630820"/>
          </a:xfrm>
          <a:prstGeom prst="homePlate">
            <a:avLst>
              <a:gd name="adj" fmla="val 2181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4" name="Pentagon 43">
            <a:extLst>
              <a:ext uri="{FF2B5EF4-FFF2-40B4-BE49-F238E27FC236}">
                <a16:creationId xmlns:a16="http://schemas.microsoft.com/office/drawing/2014/main" id="{4D047FEB-1A4C-2046-9093-EBD15E31A117}"/>
              </a:ext>
            </a:extLst>
          </p:cNvPr>
          <p:cNvSpPr/>
          <p:nvPr/>
        </p:nvSpPr>
        <p:spPr>
          <a:xfrm>
            <a:off x="8506994" y="1938506"/>
            <a:ext cx="934237" cy="630820"/>
          </a:xfrm>
          <a:prstGeom prst="homePlate">
            <a:avLst>
              <a:gd name="adj" fmla="val 2181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5" name="Pentagon 44">
            <a:extLst>
              <a:ext uri="{FF2B5EF4-FFF2-40B4-BE49-F238E27FC236}">
                <a16:creationId xmlns:a16="http://schemas.microsoft.com/office/drawing/2014/main" id="{55DDE263-4C1D-3E40-B26B-A3CE221F0464}"/>
              </a:ext>
            </a:extLst>
          </p:cNvPr>
          <p:cNvSpPr/>
          <p:nvPr/>
        </p:nvSpPr>
        <p:spPr>
          <a:xfrm>
            <a:off x="9478161" y="1938506"/>
            <a:ext cx="934237" cy="630820"/>
          </a:xfrm>
          <a:prstGeom prst="homePlate">
            <a:avLst>
              <a:gd name="adj" fmla="val 2181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6" name="Pentagon 45">
            <a:extLst>
              <a:ext uri="{FF2B5EF4-FFF2-40B4-BE49-F238E27FC236}">
                <a16:creationId xmlns:a16="http://schemas.microsoft.com/office/drawing/2014/main" id="{EEE45A3E-39D5-C34B-A4ED-8EB351F33BDB}"/>
              </a:ext>
            </a:extLst>
          </p:cNvPr>
          <p:cNvSpPr/>
          <p:nvPr/>
        </p:nvSpPr>
        <p:spPr>
          <a:xfrm>
            <a:off x="10449329" y="1938506"/>
            <a:ext cx="934237" cy="630820"/>
          </a:xfrm>
          <a:prstGeom prst="homePlate">
            <a:avLst>
              <a:gd name="adj" fmla="val 2181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7" name="Rectangle 46">
            <a:extLst>
              <a:ext uri="{FF2B5EF4-FFF2-40B4-BE49-F238E27FC236}">
                <a16:creationId xmlns:a16="http://schemas.microsoft.com/office/drawing/2014/main" id="{71F0C62D-5795-4247-9179-6F75F41E21AB}"/>
              </a:ext>
            </a:extLst>
          </p:cNvPr>
          <p:cNvSpPr/>
          <p:nvPr/>
        </p:nvSpPr>
        <p:spPr>
          <a:xfrm>
            <a:off x="2563537" y="2666416"/>
            <a:ext cx="914400" cy="630820"/>
          </a:xfrm>
          <a:prstGeom prst="rect">
            <a:avLst/>
          </a:prstGeom>
          <a:solidFill>
            <a:schemeClr val="accent3">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8" name="Rectangle 47">
            <a:extLst>
              <a:ext uri="{FF2B5EF4-FFF2-40B4-BE49-F238E27FC236}">
                <a16:creationId xmlns:a16="http://schemas.microsoft.com/office/drawing/2014/main" id="{5E4DEDFB-A77F-9546-9D66-82784048D71A}"/>
              </a:ext>
            </a:extLst>
          </p:cNvPr>
          <p:cNvSpPr/>
          <p:nvPr/>
        </p:nvSpPr>
        <p:spPr>
          <a:xfrm>
            <a:off x="3544623" y="2666416"/>
            <a:ext cx="914400" cy="630820"/>
          </a:xfrm>
          <a:prstGeom prst="rect">
            <a:avLst/>
          </a:prstGeom>
          <a:solidFill>
            <a:schemeClr val="accent3">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9" name="Rectangle 48">
            <a:extLst>
              <a:ext uri="{FF2B5EF4-FFF2-40B4-BE49-F238E27FC236}">
                <a16:creationId xmlns:a16="http://schemas.microsoft.com/office/drawing/2014/main" id="{6655942E-2555-4940-A2C4-92000651DB23}"/>
              </a:ext>
            </a:extLst>
          </p:cNvPr>
          <p:cNvSpPr/>
          <p:nvPr/>
        </p:nvSpPr>
        <p:spPr>
          <a:xfrm>
            <a:off x="4525709" y="2666416"/>
            <a:ext cx="914400" cy="630820"/>
          </a:xfrm>
          <a:prstGeom prst="rect">
            <a:avLst/>
          </a:prstGeom>
          <a:solidFill>
            <a:schemeClr val="accent3">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0" name="Rectangle 49">
            <a:extLst>
              <a:ext uri="{FF2B5EF4-FFF2-40B4-BE49-F238E27FC236}">
                <a16:creationId xmlns:a16="http://schemas.microsoft.com/office/drawing/2014/main" id="{BB69E707-ACFD-DD45-BF5D-0524DEA04A82}"/>
              </a:ext>
            </a:extLst>
          </p:cNvPr>
          <p:cNvSpPr/>
          <p:nvPr/>
        </p:nvSpPr>
        <p:spPr>
          <a:xfrm>
            <a:off x="5535723" y="2666416"/>
            <a:ext cx="914400" cy="630820"/>
          </a:xfrm>
          <a:prstGeom prst="rect">
            <a:avLst/>
          </a:prstGeom>
          <a:solidFill>
            <a:schemeClr val="accent3">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1" name="Rectangle 50">
            <a:extLst>
              <a:ext uri="{FF2B5EF4-FFF2-40B4-BE49-F238E27FC236}">
                <a16:creationId xmlns:a16="http://schemas.microsoft.com/office/drawing/2014/main" id="{9AB8B5CC-BB2C-6D49-8B3C-464FCBEE6BFC}"/>
              </a:ext>
            </a:extLst>
          </p:cNvPr>
          <p:cNvSpPr/>
          <p:nvPr/>
        </p:nvSpPr>
        <p:spPr>
          <a:xfrm>
            <a:off x="6516809" y="2666416"/>
            <a:ext cx="914400" cy="630820"/>
          </a:xfrm>
          <a:prstGeom prst="rect">
            <a:avLst/>
          </a:prstGeom>
          <a:solidFill>
            <a:schemeClr val="accent3">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2" name="Rectangle 51">
            <a:extLst>
              <a:ext uri="{FF2B5EF4-FFF2-40B4-BE49-F238E27FC236}">
                <a16:creationId xmlns:a16="http://schemas.microsoft.com/office/drawing/2014/main" id="{1D7E95BA-E67B-6348-B7DA-4FBC2E57972C}"/>
              </a:ext>
            </a:extLst>
          </p:cNvPr>
          <p:cNvSpPr/>
          <p:nvPr/>
        </p:nvSpPr>
        <p:spPr>
          <a:xfrm>
            <a:off x="7497895" y="2666416"/>
            <a:ext cx="914400" cy="630820"/>
          </a:xfrm>
          <a:prstGeom prst="rect">
            <a:avLst/>
          </a:prstGeom>
          <a:solidFill>
            <a:schemeClr val="accent3">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3" name="Rectangle 52">
            <a:extLst>
              <a:ext uri="{FF2B5EF4-FFF2-40B4-BE49-F238E27FC236}">
                <a16:creationId xmlns:a16="http://schemas.microsoft.com/office/drawing/2014/main" id="{B1932F0B-E351-F84F-B4BF-ACAB84427CAF}"/>
              </a:ext>
            </a:extLst>
          </p:cNvPr>
          <p:cNvSpPr/>
          <p:nvPr/>
        </p:nvSpPr>
        <p:spPr>
          <a:xfrm>
            <a:off x="8505164" y="2666416"/>
            <a:ext cx="914400" cy="630820"/>
          </a:xfrm>
          <a:prstGeom prst="rect">
            <a:avLst/>
          </a:prstGeom>
          <a:solidFill>
            <a:schemeClr val="accent3">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4" name="Rectangle 53">
            <a:extLst>
              <a:ext uri="{FF2B5EF4-FFF2-40B4-BE49-F238E27FC236}">
                <a16:creationId xmlns:a16="http://schemas.microsoft.com/office/drawing/2014/main" id="{F7C64483-AE8A-CB40-B995-922198A469D8}"/>
              </a:ext>
            </a:extLst>
          </p:cNvPr>
          <p:cNvSpPr/>
          <p:nvPr/>
        </p:nvSpPr>
        <p:spPr>
          <a:xfrm>
            <a:off x="9486250" y="2666416"/>
            <a:ext cx="914400" cy="630820"/>
          </a:xfrm>
          <a:prstGeom prst="rect">
            <a:avLst/>
          </a:prstGeom>
          <a:solidFill>
            <a:schemeClr val="accent3">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5" name="Rectangle 54">
            <a:extLst>
              <a:ext uri="{FF2B5EF4-FFF2-40B4-BE49-F238E27FC236}">
                <a16:creationId xmlns:a16="http://schemas.microsoft.com/office/drawing/2014/main" id="{5192B195-B74A-C941-BCA0-1046A3683195}"/>
              </a:ext>
            </a:extLst>
          </p:cNvPr>
          <p:cNvSpPr/>
          <p:nvPr/>
        </p:nvSpPr>
        <p:spPr>
          <a:xfrm>
            <a:off x="10467336" y="2666416"/>
            <a:ext cx="914400" cy="630820"/>
          </a:xfrm>
          <a:prstGeom prst="rect">
            <a:avLst/>
          </a:prstGeom>
          <a:solidFill>
            <a:schemeClr val="accent3">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6" name="Rectangle 55">
            <a:extLst>
              <a:ext uri="{FF2B5EF4-FFF2-40B4-BE49-F238E27FC236}">
                <a16:creationId xmlns:a16="http://schemas.microsoft.com/office/drawing/2014/main" id="{72626082-0F0E-0240-9E30-C648E351390F}"/>
              </a:ext>
            </a:extLst>
          </p:cNvPr>
          <p:cNvSpPr/>
          <p:nvPr/>
        </p:nvSpPr>
        <p:spPr>
          <a:xfrm>
            <a:off x="2563537" y="5069724"/>
            <a:ext cx="914400" cy="6308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7" name="Rectangle 56">
            <a:extLst>
              <a:ext uri="{FF2B5EF4-FFF2-40B4-BE49-F238E27FC236}">
                <a16:creationId xmlns:a16="http://schemas.microsoft.com/office/drawing/2014/main" id="{26CFD9A9-47E0-8B46-9D1E-C8CB0DC5E4D8}"/>
              </a:ext>
            </a:extLst>
          </p:cNvPr>
          <p:cNvSpPr/>
          <p:nvPr/>
        </p:nvSpPr>
        <p:spPr>
          <a:xfrm>
            <a:off x="3544623" y="5069724"/>
            <a:ext cx="914400" cy="6308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8" name="Rectangle 57">
            <a:extLst>
              <a:ext uri="{FF2B5EF4-FFF2-40B4-BE49-F238E27FC236}">
                <a16:creationId xmlns:a16="http://schemas.microsoft.com/office/drawing/2014/main" id="{E6CAD4B8-3607-E444-A02A-5787A47F74AA}"/>
              </a:ext>
            </a:extLst>
          </p:cNvPr>
          <p:cNvSpPr/>
          <p:nvPr/>
        </p:nvSpPr>
        <p:spPr>
          <a:xfrm>
            <a:off x="4525709" y="5069724"/>
            <a:ext cx="914400" cy="6308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9" name="Rectangle 58">
            <a:extLst>
              <a:ext uri="{FF2B5EF4-FFF2-40B4-BE49-F238E27FC236}">
                <a16:creationId xmlns:a16="http://schemas.microsoft.com/office/drawing/2014/main" id="{9B5C085E-0E59-0641-8D0F-66ADB4B11CB3}"/>
              </a:ext>
            </a:extLst>
          </p:cNvPr>
          <p:cNvSpPr/>
          <p:nvPr/>
        </p:nvSpPr>
        <p:spPr>
          <a:xfrm>
            <a:off x="5535723" y="5069724"/>
            <a:ext cx="914400" cy="6308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0" name="Rectangle 59">
            <a:extLst>
              <a:ext uri="{FF2B5EF4-FFF2-40B4-BE49-F238E27FC236}">
                <a16:creationId xmlns:a16="http://schemas.microsoft.com/office/drawing/2014/main" id="{0F9EB6BB-D978-ED4E-8644-A335065C6DEE}"/>
              </a:ext>
            </a:extLst>
          </p:cNvPr>
          <p:cNvSpPr/>
          <p:nvPr/>
        </p:nvSpPr>
        <p:spPr>
          <a:xfrm>
            <a:off x="6516809" y="5069724"/>
            <a:ext cx="914400" cy="6308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1" name="Rectangle 60">
            <a:extLst>
              <a:ext uri="{FF2B5EF4-FFF2-40B4-BE49-F238E27FC236}">
                <a16:creationId xmlns:a16="http://schemas.microsoft.com/office/drawing/2014/main" id="{C38511E2-276B-2A46-B7B1-C32F6B31BC73}"/>
              </a:ext>
            </a:extLst>
          </p:cNvPr>
          <p:cNvSpPr/>
          <p:nvPr/>
        </p:nvSpPr>
        <p:spPr>
          <a:xfrm>
            <a:off x="7497895" y="5069724"/>
            <a:ext cx="914400" cy="6308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2" name="Rectangle 61">
            <a:extLst>
              <a:ext uri="{FF2B5EF4-FFF2-40B4-BE49-F238E27FC236}">
                <a16:creationId xmlns:a16="http://schemas.microsoft.com/office/drawing/2014/main" id="{787B2243-A666-D045-9B85-B4AB5574303C}"/>
              </a:ext>
            </a:extLst>
          </p:cNvPr>
          <p:cNvSpPr/>
          <p:nvPr/>
        </p:nvSpPr>
        <p:spPr>
          <a:xfrm>
            <a:off x="8505164" y="5069724"/>
            <a:ext cx="914400" cy="6308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3" name="Rectangle 62">
            <a:extLst>
              <a:ext uri="{FF2B5EF4-FFF2-40B4-BE49-F238E27FC236}">
                <a16:creationId xmlns:a16="http://schemas.microsoft.com/office/drawing/2014/main" id="{F4903B52-622E-0148-8D5B-7DA72BA3F9A1}"/>
              </a:ext>
            </a:extLst>
          </p:cNvPr>
          <p:cNvSpPr/>
          <p:nvPr/>
        </p:nvSpPr>
        <p:spPr>
          <a:xfrm>
            <a:off x="9486250" y="5069724"/>
            <a:ext cx="914400" cy="6308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4" name="Rectangle 63">
            <a:extLst>
              <a:ext uri="{FF2B5EF4-FFF2-40B4-BE49-F238E27FC236}">
                <a16:creationId xmlns:a16="http://schemas.microsoft.com/office/drawing/2014/main" id="{7C80747A-6791-4F43-B45A-C7D0BC91EEE7}"/>
              </a:ext>
            </a:extLst>
          </p:cNvPr>
          <p:cNvSpPr/>
          <p:nvPr/>
        </p:nvSpPr>
        <p:spPr>
          <a:xfrm>
            <a:off x="10467336" y="5069724"/>
            <a:ext cx="914400" cy="63082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5" name="Rectangle 64">
            <a:extLst>
              <a:ext uri="{FF2B5EF4-FFF2-40B4-BE49-F238E27FC236}">
                <a16:creationId xmlns:a16="http://schemas.microsoft.com/office/drawing/2014/main" id="{AEC393EC-C1C1-5D42-9871-680F3DD2611E}"/>
              </a:ext>
            </a:extLst>
          </p:cNvPr>
          <p:cNvSpPr/>
          <p:nvPr/>
        </p:nvSpPr>
        <p:spPr>
          <a:xfrm>
            <a:off x="2563537" y="5797635"/>
            <a:ext cx="914400" cy="6308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6" name="Rectangle 65">
            <a:extLst>
              <a:ext uri="{FF2B5EF4-FFF2-40B4-BE49-F238E27FC236}">
                <a16:creationId xmlns:a16="http://schemas.microsoft.com/office/drawing/2014/main" id="{6EF809FF-5C99-1944-98B1-F233D302DC91}"/>
              </a:ext>
            </a:extLst>
          </p:cNvPr>
          <p:cNvSpPr/>
          <p:nvPr/>
        </p:nvSpPr>
        <p:spPr>
          <a:xfrm>
            <a:off x="3544623" y="5797635"/>
            <a:ext cx="914400" cy="6308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7" name="Rectangle 66">
            <a:extLst>
              <a:ext uri="{FF2B5EF4-FFF2-40B4-BE49-F238E27FC236}">
                <a16:creationId xmlns:a16="http://schemas.microsoft.com/office/drawing/2014/main" id="{37509AE4-FB63-E942-A4BD-E0B35B054906}"/>
              </a:ext>
            </a:extLst>
          </p:cNvPr>
          <p:cNvSpPr/>
          <p:nvPr/>
        </p:nvSpPr>
        <p:spPr>
          <a:xfrm>
            <a:off x="4525709" y="5797635"/>
            <a:ext cx="914400" cy="6308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8" name="Rectangle 67">
            <a:extLst>
              <a:ext uri="{FF2B5EF4-FFF2-40B4-BE49-F238E27FC236}">
                <a16:creationId xmlns:a16="http://schemas.microsoft.com/office/drawing/2014/main" id="{13C77583-D7B0-3646-AF5D-94224B294716}"/>
              </a:ext>
            </a:extLst>
          </p:cNvPr>
          <p:cNvSpPr/>
          <p:nvPr/>
        </p:nvSpPr>
        <p:spPr>
          <a:xfrm>
            <a:off x="5535723" y="5797635"/>
            <a:ext cx="914400" cy="6308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9" name="Rectangle 68">
            <a:extLst>
              <a:ext uri="{FF2B5EF4-FFF2-40B4-BE49-F238E27FC236}">
                <a16:creationId xmlns:a16="http://schemas.microsoft.com/office/drawing/2014/main" id="{CFD38FD5-D839-8A45-B6F6-734DC7A418FD}"/>
              </a:ext>
            </a:extLst>
          </p:cNvPr>
          <p:cNvSpPr/>
          <p:nvPr/>
        </p:nvSpPr>
        <p:spPr>
          <a:xfrm>
            <a:off x="6516809" y="5797635"/>
            <a:ext cx="914400" cy="6308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0" name="Rectangle 69">
            <a:extLst>
              <a:ext uri="{FF2B5EF4-FFF2-40B4-BE49-F238E27FC236}">
                <a16:creationId xmlns:a16="http://schemas.microsoft.com/office/drawing/2014/main" id="{5F64EB8F-4E38-1345-B8C9-F974090E71F6}"/>
              </a:ext>
            </a:extLst>
          </p:cNvPr>
          <p:cNvSpPr/>
          <p:nvPr/>
        </p:nvSpPr>
        <p:spPr>
          <a:xfrm>
            <a:off x="7497895" y="5797635"/>
            <a:ext cx="914400" cy="6308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1" name="Rectangle 70">
            <a:extLst>
              <a:ext uri="{FF2B5EF4-FFF2-40B4-BE49-F238E27FC236}">
                <a16:creationId xmlns:a16="http://schemas.microsoft.com/office/drawing/2014/main" id="{AFFF7461-30E5-4D44-A739-BDC5239886B5}"/>
              </a:ext>
            </a:extLst>
          </p:cNvPr>
          <p:cNvSpPr/>
          <p:nvPr/>
        </p:nvSpPr>
        <p:spPr>
          <a:xfrm>
            <a:off x="8505164" y="5797635"/>
            <a:ext cx="914400" cy="6308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2" name="Rectangle 71">
            <a:extLst>
              <a:ext uri="{FF2B5EF4-FFF2-40B4-BE49-F238E27FC236}">
                <a16:creationId xmlns:a16="http://schemas.microsoft.com/office/drawing/2014/main" id="{8FB501BB-2AFD-F442-B2D6-9D1FF7AD33EA}"/>
              </a:ext>
            </a:extLst>
          </p:cNvPr>
          <p:cNvSpPr/>
          <p:nvPr/>
        </p:nvSpPr>
        <p:spPr>
          <a:xfrm>
            <a:off x="9486250" y="5797635"/>
            <a:ext cx="914400" cy="6308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3" name="Rectangle 72">
            <a:extLst>
              <a:ext uri="{FF2B5EF4-FFF2-40B4-BE49-F238E27FC236}">
                <a16:creationId xmlns:a16="http://schemas.microsoft.com/office/drawing/2014/main" id="{4FD750CA-0D1C-E642-A2D0-753B52612A74}"/>
              </a:ext>
            </a:extLst>
          </p:cNvPr>
          <p:cNvSpPr/>
          <p:nvPr/>
        </p:nvSpPr>
        <p:spPr>
          <a:xfrm>
            <a:off x="10467336" y="5797635"/>
            <a:ext cx="914400" cy="63082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4" name="Subtitle 2">
            <a:extLst>
              <a:ext uri="{FF2B5EF4-FFF2-40B4-BE49-F238E27FC236}">
                <a16:creationId xmlns:a16="http://schemas.microsoft.com/office/drawing/2014/main" id="{9C2352D4-0875-EB40-B32F-5DD1A7977F18}"/>
              </a:ext>
            </a:extLst>
          </p:cNvPr>
          <p:cNvSpPr txBox="1">
            <a:spLocks/>
          </p:cNvSpPr>
          <p:nvPr/>
        </p:nvSpPr>
        <p:spPr>
          <a:xfrm>
            <a:off x="2583176" y="200000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5" name="Subtitle 2">
            <a:extLst>
              <a:ext uri="{FF2B5EF4-FFF2-40B4-BE49-F238E27FC236}">
                <a16:creationId xmlns:a16="http://schemas.microsoft.com/office/drawing/2014/main" id="{721B4530-49B1-9244-87CC-D13687951587}"/>
              </a:ext>
            </a:extLst>
          </p:cNvPr>
          <p:cNvSpPr txBox="1">
            <a:spLocks/>
          </p:cNvSpPr>
          <p:nvPr/>
        </p:nvSpPr>
        <p:spPr>
          <a:xfrm>
            <a:off x="3556795" y="200000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6" name="Subtitle 2">
            <a:extLst>
              <a:ext uri="{FF2B5EF4-FFF2-40B4-BE49-F238E27FC236}">
                <a16:creationId xmlns:a16="http://schemas.microsoft.com/office/drawing/2014/main" id="{44EC29E5-152E-5C48-82DC-22170029F34D}"/>
              </a:ext>
            </a:extLst>
          </p:cNvPr>
          <p:cNvSpPr txBox="1">
            <a:spLocks/>
          </p:cNvSpPr>
          <p:nvPr/>
        </p:nvSpPr>
        <p:spPr>
          <a:xfrm>
            <a:off x="4525709" y="200000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7" name="Subtitle 2">
            <a:extLst>
              <a:ext uri="{FF2B5EF4-FFF2-40B4-BE49-F238E27FC236}">
                <a16:creationId xmlns:a16="http://schemas.microsoft.com/office/drawing/2014/main" id="{73A07D64-F810-6640-B305-BF5F402D74A7}"/>
              </a:ext>
            </a:extLst>
          </p:cNvPr>
          <p:cNvSpPr txBox="1">
            <a:spLocks/>
          </p:cNvSpPr>
          <p:nvPr/>
        </p:nvSpPr>
        <p:spPr>
          <a:xfrm>
            <a:off x="5555363" y="200000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8" name="Subtitle 2">
            <a:extLst>
              <a:ext uri="{FF2B5EF4-FFF2-40B4-BE49-F238E27FC236}">
                <a16:creationId xmlns:a16="http://schemas.microsoft.com/office/drawing/2014/main" id="{DA3EC3B2-B226-ED49-899E-7E02DBEE851B}"/>
              </a:ext>
            </a:extLst>
          </p:cNvPr>
          <p:cNvSpPr txBox="1">
            <a:spLocks/>
          </p:cNvSpPr>
          <p:nvPr/>
        </p:nvSpPr>
        <p:spPr>
          <a:xfrm>
            <a:off x="6528982" y="200000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79" name="Subtitle 2">
            <a:extLst>
              <a:ext uri="{FF2B5EF4-FFF2-40B4-BE49-F238E27FC236}">
                <a16:creationId xmlns:a16="http://schemas.microsoft.com/office/drawing/2014/main" id="{63465ABD-3199-1045-8B78-98AC4CDF020E}"/>
              </a:ext>
            </a:extLst>
          </p:cNvPr>
          <p:cNvSpPr txBox="1">
            <a:spLocks/>
          </p:cNvSpPr>
          <p:nvPr/>
        </p:nvSpPr>
        <p:spPr>
          <a:xfrm>
            <a:off x="7497895" y="200000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0" name="Subtitle 2">
            <a:extLst>
              <a:ext uri="{FF2B5EF4-FFF2-40B4-BE49-F238E27FC236}">
                <a16:creationId xmlns:a16="http://schemas.microsoft.com/office/drawing/2014/main" id="{B619FB74-73B3-134E-A391-92E8D7CB87EB}"/>
              </a:ext>
            </a:extLst>
          </p:cNvPr>
          <p:cNvSpPr txBox="1">
            <a:spLocks/>
          </p:cNvSpPr>
          <p:nvPr/>
        </p:nvSpPr>
        <p:spPr>
          <a:xfrm>
            <a:off x="8524803" y="200000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1" name="Subtitle 2">
            <a:extLst>
              <a:ext uri="{FF2B5EF4-FFF2-40B4-BE49-F238E27FC236}">
                <a16:creationId xmlns:a16="http://schemas.microsoft.com/office/drawing/2014/main" id="{92833B49-750B-8F48-B108-6BB789B09F1C}"/>
              </a:ext>
            </a:extLst>
          </p:cNvPr>
          <p:cNvSpPr txBox="1">
            <a:spLocks/>
          </p:cNvSpPr>
          <p:nvPr/>
        </p:nvSpPr>
        <p:spPr>
          <a:xfrm>
            <a:off x="9498422" y="200000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2" name="Subtitle 2">
            <a:extLst>
              <a:ext uri="{FF2B5EF4-FFF2-40B4-BE49-F238E27FC236}">
                <a16:creationId xmlns:a16="http://schemas.microsoft.com/office/drawing/2014/main" id="{A3143043-0090-5A4A-9C5D-8B742A50F28A}"/>
              </a:ext>
            </a:extLst>
          </p:cNvPr>
          <p:cNvSpPr txBox="1">
            <a:spLocks/>
          </p:cNvSpPr>
          <p:nvPr/>
        </p:nvSpPr>
        <p:spPr>
          <a:xfrm>
            <a:off x="10467336" y="200000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3" name="Subtitle 2">
            <a:extLst>
              <a:ext uri="{FF2B5EF4-FFF2-40B4-BE49-F238E27FC236}">
                <a16:creationId xmlns:a16="http://schemas.microsoft.com/office/drawing/2014/main" id="{A7C40128-A05C-1045-A11D-D3ACF4F6D3BE}"/>
              </a:ext>
            </a:extLst>
          </p:cNvPr>
          <p:cNvSpPr txBox="1">
            <a:spLocks/>
          </p:cNvSpPr>
          <p:nvPr/>
        </p:nvSpPr>
        <p:spPr>
          <a:xfrm>
            <a:off x="2633141" y="272791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4" name="Subtitle 2">
            <a:extLst>
              <a:ext uri="{FF2B5EF4-FFF2-40B4-BE49-F238E27FC236}">
                <a16:creationId xmlns:a16="http://schemas.microsoft.com/office/drawing/2014/main" id="{BE7F305C-B6FC-8E43-9206-FABB05582A89}"/>
              </a:ext>
            </a:extLst>
          </p:cNvPr>
          <p:cNvSpPr txBox="1">
            <a:spLocks/>
          </p:cNvSpPr>
          <p:nvPr/>
        </p:nvSpPr>
        <p:spPr>
          <a:xfrm>
            <a:off x="3614227" y="272791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5" name="Subtitle 2">
            <a:extLst>
              <a:ext uri="{FF2B5EF4-FFF2-40B4-BE49-F238E27FC236}">
                <a16:creationId xmlns:a16="http://schemas.microsoft.com/office/drawing/2014/main" id="{DCA49D28-BE63-DA4D-85CB-D301762282C2}"/>
              </a:ext>
            </a:extLst>
          </p:cNvPr>
          <p:cNvSpPr txBox="1">
            <a:spLocks/>
          </p:cNvSpPr>
          <p:nvPr/>
        </p:nvSpPr>
        <p:spPr>
          <a:xfrm>
            <a:off x="4595313" y="272791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8" name="Subtitle 2">
            <a:extLst>
              <a:ext uri="{FF2B5EF4-FFF2-40B4-BE49-F238E27FC236}">
                <a16:creationId xmlns:a16="http://schemas.microsoft.com/office/drawing/2014/main" id="{81EB3542-4080-7A49-810C-5BB45CF28A8B}"/>
              </a:ext>
            </a:extLst>
          </p:cNvPr>
          <p:cNvSpPr txBox="1">
            <a:spLocks/>
          </p:cNvSpPr>
          <p:nvPr/>
        </p:nvSpPr>
        <p:spPr>
          <a:xfrm>
            <a:off x="5604411" y="272791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89" name="Subtitle 2">
            <a:extLst>
              <a:ext uri="{FF2B5EF4-FFF2-40B4-BE49-F238E27FC236}">
                <a16:creationId xmlns:a16="http://schemas.microsoft.com/office/drawing/2014/main" id="{CBF50252-9077-844C-88CE-4074E51AAD79}"/>
              </a:ext>
            </a:extLst>
          </p:cNvPr>
          <p:cNvSpPr txBox="1">
            <a:spLocks/>
          </p:cNvSpPr>
          <p:nvPr/>
        </p:nvSpPr>
        <p:spPr>
          <a:xfrm>
            <a:off x="6585497" y="272791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0" name="Subtitle 2">
            <a:extLst>
              <a:ext uri="{FF2B5EF4-FFF2-40B4-BE49-F238E27FC236}">
                <a16:creationId xmlns:a16="http://schemas.microsoft.com/office/drawing/2014/main" id="{4AFED64B-91BC-A944-B487-D86D41E41EA9}"/>
              </a:ext>
            </a:extLst>
          </p:cNvPr>
          <p:cNvSpPr txBox="1">
            <a:spLocks/>
          </p:cNvSpPr>
          <p:nvPr/>
        </p:nvSpPr>
        <p:spPr>
          <a:xfrm>
            <a:off x="7566583" y="272791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2" name="Subtitle 2">
            <a:extLst>
              <a:ext uri="{FF2B5EF4-FFF2-40B4-BE49-F238E27FC236}">
                <a16:creationId xmlns:a16="http://schemas.microsoft.com/office/drawing/2014/main" id="{5563321A-057A-CF49-AC1E-5CC3BF51F84F}"/>
              </a:ext>
            </a:extLst>
          </p:cNvPr>
          <p:cNvSpPr txBox="1">
            <a:spLocks/>
          </p:cNvSpPr>
          <p:nvPr/>
        </p:nvSpPr>
        <p:spPr>
          <a:xfrm>
            <a:off x="8574768" y="272791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3" name="Subtitle 2">
            <a:extLst>
              <a:ext uri="{FF2B5EF4-FFF2-40B4-BE49-F238E27FC236}">
                <a16:creationId xmlns:a16="http://schemas.microsoft.com/office/drawing/2014/main" id="{8E23ABD5-3028-3747-A4AF-BEDB3552668D}"/>
              </a:ext>
            </a:extLst>
          </p:cNvPr>
          <p:cNvSpPr txBox="1">
            <a:spLocks/>
          </p:cNvSpPr>
          <p:nvPr/>
        </p:nvSpPr>
        <p:spPr>
          <a:xfrm>
            <a:off x="9555854" y="272791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4" name="Subtitle 2">
            <a:extLst>
              <a:ext uri="{FF2B5EF4-FFF2-40B4-BE49-F238E27FC236}">
                <a16:creationId xmlns:a16="http://schemas.microsoft.com/office/drawing/2014/main" id="{19C4893B-EBF3-2B42-8FEA-91B6C4081D95}"/>
              </a:ext>
            </a:extLst>
          </p:cNvPr>
          <p:cNvSpPr txBox="1">
            <a:spLocks/>
          </p:cNvSpPr>
          <p:nvPr/>
        </p:nvSpPr>
        <p:spPr>
          <a:xfrm>
            <a:off x="10536940" y="2727910"/>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6" name="Subtitle 2">
            <a:extLst>
              <a:ext uri="{FF2B5EF4-FFF2-40B4-BE49-F238E27FC236}">
                <a16:creationId xmlns:a16="http://schemas.microsoft.com/office/drawing/2014/main" id="{82F45A97-1094-C04C-9333-A5FC2025F035}"/>
              </a:ext>
            </a:extLst>
          </p:cNvPr>
          <p:cNvSpPr txBox="1">
            <a:spLocks/>
          </p:cNvSpPr>
          <p:nvPr/>
        </p:nvSpPr>
        <p:spPr>
          <a:xfrm>
            <a:off x="2633141" y="513121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7" name="Subtitle 2">
            <a:extLst>
              <a:ext uri="{FF2B5EF4-FFF2-40B4-BE49-F238E27FC236}">
                <a16:creationId xmlns:a16="http://schemas.microsoft.com/office/drawing/2014/main" id="{62F3F08A-AB94-AA43-A507-C929FF10D5F3}"/>
              </a:ext>
            </a:extLst>
          </p:cNvPr>
          <p:cNvSpPr txBox="1">
            <a:spLocks/>
          </p:cNvSpPr>
          <p:nvPr/>
        </p:nvSpPr>
        <p:spPr>
          <a:xfrm>
            <a:off x="3614227" y="513121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98" name="Subtitle 2">
            <a:extLst>
              <a:ext uri="{FF2B5EF4-FFF2-40B4-BE49-F238E27FC236}">
                <a16:creationId xmlns:a16="http://schemas.microsoft.com/office/drawing/2014/main" id="{4ECA93D3-8D8D-FD45-870D-76031CDE8C9C}"/>
              </a:ext>
            </a:extLst>
          </p:cNvPr>
          <p:cNvSpPr txBox="1">
            <a:spLocks/>
          </p:cNvSpPr>
          <p:nvPr/>
        </p:nvSpPr>
        <p:spPr>
          <a:xfrm>
            <a:off x="4595313" y="513121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0" name="Subtitle 2">
            <a:extLst>
              <a:ext uri="{FF2B5EF4-FFF2-40B4-BE49-F238E27FC236}">
                <a16:creationId xmlns:a16="http://schemas.microsoft.com/office/drawing/2014/main" id="{F28359A5-3995-3643-8E9E-D4B87787F6AD}"/>
              </a:ext>
            </a:extLst>
          </p:cNvPr>
          <p:cNvSpPr txBox="1">
            <a:spLocks/>
          </p:cNvSpPr>
          <p:nvPr/>
        </p:nvSpPr>
        <p:spPr>
          <a:xfrm>
            <a:off x="5604411" y="513121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1" name="Subtitle 2">
            <a:extLst>
              <a:ext uri="{FF2B5EF4-FFF2-40B4-BE49-F238E27FC236}">
                <a16:creationId xmlns:a16="http://schemas.microsoft.com/office/drawing/2014/main" id="{9DD19770-AFE2-DA4E-AF80-BF51904B59BE}"/>
              </a:ext>
            </a:extLst>
          </p:cNvPr>
          <p:cNvSpPr txBox="1">
            <a:spLocks/>
          </p:cNvSpPr>
          <p:nvPr/>
        </p:nvSpPr>
        <p:spPr>
          <a:xfrm>
            <a:off x="6585497" y="513121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2" name="Subtitle 2">
            <a:extLst>
              <a:ext uri="{FF2B5EF4-FFF2-40B4-BE49-F238E27FC236}">
                <a16:creationId xmlns:a16="http://schemas.microsoft.com/office/drawing/2014/main" id="{89F729CB-7D68-E143-BEEA-4680AB2A117F}"/>
              </a:ext>
            </a:extLst>
          </p:cNvPr>
          <p:cNvSpPr txBox="1">
            <a:spLocks/>
          </p:cNvSpPr>
          <p:nvPr/>
        </p:nvSpPr>
        <p:spPr>
          <a:xfrm>
            <a:off x="7566583" y="513121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4" name="Subtitle 2">
            <a:extLst>
              <a:ext uri="{FF2B5EF4-FFF2-40B4-BE49-F238E27FC236}">
                <a16:creationId xmlns:a16="http://schemas.microsoft.com/office/drawing/2014/main" id="{16F0BD91-F38C-1149-9161-2EDDFFF7AADC}"/>
              </a:ext>
            </a:extLst>
          </p:cNvPr>
          <p:cNvSpPr txBox="1">
            <a:spLocks/>
          </p:cNvSpPr>
          <p:nvPr/>
        </p:nvSpPr>
        <p:spPr>
          <a:xfrm>
            <a:off x="8574768" y="513121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5" name="Subtitle 2">
            <a:extLst>
              <a:ext uri="{FF2B5EF4-FFF2-40B4-BE49-F238E27FC236}">
                <a16:creationId xmlns:a16="http://schemas.microsoft.com/office/drawing/2014/main" id="{011E27F9-C995-A64F-AD4B-F2931A5C2833}"/>
              </a:ext>
            </a:extLst>
          </p:cNvPr>
          <p:cNvSpPr txBox="1">
            <a:spLocks/>
          </p:cNvSpPr>
          <p:nvPr/>
        </p:nvSpPr>
        <p:spPr>
          <a:xfrm>
            <a:off x="9555854" y="513121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6" name="Subtitle 2">
            <a:extLst>
              <a:ext uri="{FF2B5EF4-FFF2-40B4-BE49-F238E27FC236}">
                <a16:creationId xmlns:a16="http://schemas.microsoft.com/office/drawing/2014/main" id="{82A2A41F-B21F-CC4A-99A3-122BB8361430}"/>
              </a:ext>
            </a:extLst>
          </p:cNvPr>
          <p:cNvSpPr txBox="1">
            <a:spLocks/>
          </p:cNvSpPr>
          <p:nvPr/>
        </p:nvSpPr>
        <p:spPr>
          <a:xfrm>
            <a:off x="10536940" y="513121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8" name="Subtitle 2">
            <a:extLst>
              <a:ext uri="{FF2B5EF4-FFF2-40B4-BE49-F238E27FC236}">
                <a16:creationId xmlns:a16="http://schemas.microsoft.com/office/drawing/2014/main" id="{663D69B8-283F-5B43-A42F-722A9E408EFA}"/>
              </a:ext>
            </a:extLst>
          </p:cNvPr>
          <p:cNvSpPr txBox="1">
            <a:spLocks/>
          </p:cNvSpPr>
          <p:nvPr/>
        </p:nvSpPr>
        <p:spPr>
          <a:xfrm>
            <a:off x="2633141" y="585912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09" name="Subtitle 2">
            <a:extLst>
              <a:ext uri="{FF2B5EF4-FFF2-40B4-BE49-F238E27FC236}">
                <a16:creationId xmlns:a16="http://schemas.microsoft.com/office/drawing/2014/main" id="{07734E33-BB5C-5C42-9AB5-5D73B520C36A}"/>
              </a:ext>
            </a:extLst>
          </p:cNvPr>
          <p:cNvSpPr txBox="1">
            <a:spLocks/>
          </p:cNvSpPr>
          <p:nvPr/>
        </p:nvSpPr>
        <p:spPr>
          <a:xfrm>
            <a:off x="3614227" y="585912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10" name="Subtitle 2">
            <a:extLst>
              <a:ext uri="{FF2B5EF4-FFF2-40B4-BE49-F238E27FC236}">
                <a16:creationId xmlns:a16="http://schemas.microsoft.com/office/drawing/2014/main" id="{271360C3-0DB0-B440-A597-425A0DD1E1CC}"/>
              </a:ext>
            </a:extLst>
          </p:cNvPr>
          <p:cNvSpPr txBox="1">
            <a:spLocks/>
          </p:cNvSpPr>
          <p:nvPr/>
        </p:nvSpPr>
        <p:spPr>
          <a:xfrm>
            <a:off x="4595313" y="585912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12" name="Subtitle 2">
            <a:extLst>
              <a:ext uri="{FF2B5EF4-FFF2-40B4-BE49-F238E27FC236}">
                <a16:creationId xmlns:a16="http://schemas.microsoft.com/office/drawing/2014/main" id="{4ECE4C94-8E14-3C4B-BDE4-1BE3F97CB8CA}"/>
              </a:ext>
            </a:extLst>
          </p:cNvPr>
          <p:cNvSpPr txBox="1">
            <a:spLocks/>
          </p:cNvSpPr>
          <p:nvPr/>
        </p:nvSpPr>
        <p:spPr>
          <a:xfrm>
            <a:off x="5604411" y="585912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13" name="Subtitle 2">
            <a:extLst>
              <a:ext uri="{FF2B5EF4-FFF2-40B4-BE49-F238E27FC236}">
                <a16:creationId xmlns:a16="http://schemas.microsoft.com/office/drawing/2014/main" id="{3AA98245-159C-B24C-87BC-57D9E63230B6}"/>
              </a:ext>
            </a:extLst>
          </p:cNvPr>
          <p:cNvSpPr txBox="1">
            <a:spLocks/>
          </p:cNvSpPr>
          <p:nvPr/>
        </p:nvSpPr>
        <p:spPr>
          <a:xfrm>
            <a:off x="6585497" y="585912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14" name="Subtitle 2">
            <a:extLst>
              <a:ext uri="{FF2B5EF4-FFF2-40B4-BE49-F238E27FC236}">
                <a16:creationId xmlns:a16="http://schemas.microsoft.com/office/drawing/2014/main" id="{D2BD982F-B666-BD44-B269-6D577E51AD26}"/>
              </a:ext>
            </a:extLst>
          </p:cNvPr>
          <p:cNvSpPr txBox="1">
            <a:spLocks/>
          </p:cNvSpPr>
          <p:nvPr/>
        </p:nvSpPr>
        <p:spPr>
          <a:xfrm>
            <a:off x="7566583" y="585912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16" name="Subtitle 2">
            <a:extLst>
              <a:ext uri="{FF2B5EF4-FFF2-40B4-BE49-F238E27FC236}">
                <a16:creationId xmlns:a16="http://schemas.microsoft.com/office/drawing/2014/main" id="{91361069-9DAD-6F4E-96F6-7E8D81988482}"/>
              </a:ext>
            </a:extLst>
          </p:cNvPr>
          <p:cNvSpPr txBox="1">
            <a:spLocks/>
          </p:cNvSpPr>
          <p:nvPr/>
        </p:nvSpPr>
        <p:spPr>
          <a:xfrm>
            <a:off x="8574768" y="585912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17" name="Subtitle 2">
            <a:extLst>
              <a:ext uri="{FF2B5EF4-FFF2-40B4-BE49-F238E27FC236}">
                <a16:creationId xmlns:a16="http://schemas.microsoft.com/office/drawing/2014/main" id="{79333184-B73E-C741-AD37-CAB5CC5241BA}"/>
              </a:ext>
            </a:extLst>
          </p:cNvPr>
          <p:cNvSpPr txBox="1">
            <a:spLocks/>
          </p:cNvSpPr>
          <p:nvPr/>
        </p:nvSpPr>
        <p:spPr>
          <a:xfrm>
            <a:off x="9555854" y="585912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18" name="Subtitle 2">
            <a:extLst>
              <a:ext uri="{FF2B5EF4-FFF2-40B4-BE49-F238E27FC236}">
                <a16:creationId xmlns:a16="http://schemas.microsoft.com/office/drawing/2014/main" id="{DD491B39-4252-7B43-8B2B-BFE259E3FC0B}"/>
              </a:ext>
            </a:extLst>
          </p:cNvPr>
          <p:cNvSpPr txBox="1">
            <a:spLocks/>
          </p:cNvSpPr>
          <p:nvPr/>
        </p:nvSpPr>
        <p:spPr>
          <a:xfrm>
            <a:off x="10536940" y="5859129"/>
            <a:ext cx="775192" cy="507831"/>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ct val="1000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a:t>
            </a:r>
          </a:p>
        </p:txBody>
      </p:sp>
      <p:sp>
        <p:nvSpPr>
          <p:cNvPr id="119" name="TextBox 118">
            <a:extLst>
              <a:ext uri="{FF2B5EF4-FFF2-40B4-BE49-F238E27FC236}">
                <a16:creationId xmlns:a16="http://schemas.microsoft.com/office/drawing/2014/main" id="{5A37D887-F6C0-954C-89E8-047F365E2428}"/>
              </a:ext>
            </a:extLst>
          </p:cNvPr>
          <p:cNvSpPr txBox="1"/>
          <p:nvPr/>
        </p:nvSpPr>
        <p:spPr>
          <a:xfrm>
            <a:off x="3622553" y="1387506"/>
            <a:ext cx="758542" cy="276999"/>
          </a:xfrm>
          <a:prstGeom prst="rect">
            <a:avLst/>
          </a:prstGeom>
          <a:noFill/>
          <a:ln>
            <a:noFill/>
          </a:ln>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BEFORE</a:t>
            </a:r>
          </a:p>
        </p:txBody>
      </p:sp>
      <p:sp>
        <p:nvSpPr>
          <p:cNvPr id="120" name="TextBox 119">
            <a:extLst>
              <a:ext uri="{FF2B5EF4-FFF2-40B4-BE49-F238E27FC236}">
                <a16:creationId xmlns:a16="http://schemas.microsoft.com/office/drawing/2014/main" id="{3DD18374-8CA1-114B-9634-3954F8060D39}"/>
              </a:ext>
            </a:extLst>
          </p:cNvPr>
          <p:cNvSpPr txBox="1"/>
          <p:nvPr/>
        </p:nvSpPr>
        <p:spPr>
          <a:xfrm>
            <a:off x="6581000" y="1387506"/>
            <a:ext cx="784190" cy="276999"/>
          </a:xfrm>
          <a:prstGeom prst="rect">
            <a:avLst/>
          </a:prstGeom>
          <a:noFill/>
          <a:ln>
            <a:noFill/>
          </a:ln>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DURING</a:t>
            </a:r>
          </a:p>
        </p:txBody>
      </p:sp>
      <p:sp>
        <p:nvSpPr>
          <p:cNvPr id="121" name="TextBox 120">
            <a:extLst>
              <a:ext uri="{FF2B5EF4-FFF2-40B4-BE49-F238E27FC236}">
                <a16:creationId xmlns:a16="http://schemas.microsoft.com/office/drawing/2014/main" id="{7538FEB2-45E6-5246-AD64-DFB3F6F2D3B9}"/>
              </a:ext>
            </a:extLst>
          </p:cNvPr>
          <p:cNvSpPr txBox="1"/>
          <p:nvPr/>
        </p:nvSpPr>
        <p:spPr>
          <a:xfrm>
            <a:off x="9614788" y="1387506"/>
            <a:ext cx="659155" cy="276999"/>
          </a:xfrm>
          <a:prstGeom prst="rect">
            <a:avLst/>
          </a:prstGeom>
          <a:noFill/>
          <a:ln>
            <a:noFill/>
          </a:ln>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AFTER</a:t>
            </a:r>
          </a:p>
        </p:txBody>
      </p:sp>
      <p:cxnSp>
        <p:nvCxnSpPr>
          <p:cNvPr id="122" name="Straight Connector 121">
            <a:extLst>
              <a:ext uri="{FF2B5EF4-FFF2-40B4-BE49-F238E27FC236}">
                <a16:creationId xmlns:a16="http://schemas.microsoft.com/office/drawing/2014/main" id="{61AA20AB-F442-B449-9907-845C1BF6A459}"/>
              </a:ext>
            </a:extLst>
          </p:cNvPr>
          <p:cNvCxnSpPr>
            <a:cxnSpLocks/>
          </p:cNvCxnSpPr>
          <p:nvPr/>
        </p:nvCxnSpPr>
        <p:spPr>
          <a:xfrm>
            <a:off x="2631621" y="4183480"/>
            <a:ext cx="8682944" cy="0"/>
          </a:xfrm>
          <a:prstGeom prst="line">
            <a:avLst/>
          </a:prstGeom>
          <a:ln w="12700">
            <a:solidFill>
              <a:schemeClr val="accent4">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128" name="Freeform 127">
            <a:extLst>
              <a:ext uri="{FF2B5EF4-FFF2-40B4-BE49-F238E27FC236}">
                <a16:creationId xmlns:a16="http://schemas.microsoft.com/office/drawing/2014/main" id="{AF0F080B-99D3-7E47-BAF7-B22187A61362}"/>
              </a:ext>
            </a:extLst>
          </p:cNvPr>
          <p:cNvSpPr/>
          <p:nvPr/>
        </p:nvSpPr>
        <p:spPr>
          <a:xfrm>
            <a:off x="2864809" y="3642496"/>
            <a:ext cx="8216568" cy="1081968"/>
          </a:xfrm>
          <a:custGeom>
            <a:avLst/>
            <a:gdLst>
              <a:gd name="connsiteX0" fmla="*/ 0 w 16747958"/>
              <a:gd name="connsiteY0" fmla="*/ 1540043 h 2237874"/>
              <a:gd name="connsiteX1" fmla="*/ 288758 w 16747958"/>
              <a:gd name="connsiteY1" fmla="*/ 1155032 h 2237874"/>
              <a:gd name="connsiteX2" fmla="*/ 433137 w 16747958"/>
              <a:gd name="connsiteY2" fmla="*/ 1010653 h 2237874"/>
              <a:gd name="connsiteX3" fmla="*/ 794084 w 16747958"/>
              <a:gd name="connsiteY3" fmla="*/ 721895 h 2237874"/>
              <a:gd name="connsiteX4" fmla="*/ 1179095 w 16747958"/>
              <a:gd name="connsiteY4" fmla="*/ 529390 h 2237874"/>
              <a:gd name="connsiteX5" fmla="*/ 1732547 w 16747958"/>
              <a:gd name="connsiteY5" fmla="*/ 336885 h 2237874"/>
              <a:gd name="connsiteX6" fmla="*/ 2093495 w 16747958"/>
              <a:gd name="connsiteY6" fmla="*/ 264695 h 2237874"/>
              <a:gd name="connsiteX7" fmla="*/ 2719137 w 16747958"/>
              <a:gd name="connsiteY7" fmla="*/ 144379 h 2237874"/>
              <a:gd name="connsiteX8" fmla="*/ 3537284 w 16747958"/>
              <a:gd name="connsiteY8" fmla="*/ 48127 h 2237874"/>
              <a:gd name="connsiteX9" fmla="*/ 4307305 w 16747958"/>
              <a:gd name="connsiteY9" fmla="*/ 0 h 2237874"/>
              <a:gd name="connsiteX10" fmla="*/ 5895474 w 16747958"/>
              <a:gd name="connsiteY10" fmla="*/ 48127 h 2237874"/>
              <a:gd name="connsiteX11" fmla="*/ 6545179 w 16747958"/>
              <a:gd name="connsiteY11" fmla="*/ 144379 h 2237874"/>
              <a:gd name="connsiteX12" fmla="*/ 7146758 w 16747958"/>
              <a:gd name="connsiteY12" fmla="*/ 240632 h 2237874"/>
              <a:gd name="connsiteX13" fmla="*/ 7531769 w 16747958"/>
              <a:gd name="connsiteY13" fmla="*/ 336885 h 2237874"/>
              <a:gd name="connsiteX14" fmla="*/ 7676147 w 16747958"/>
              <a:gd name="connsiteY14" fmla="*/ 360948 h 2237874"/>
              <a:gd name="connsiteX15" fmla="*/ 8061158 w 16747958"/>
              <a:gd name="connsiteY15" fmla="*/ 457200 h 2237874"/>
              <a:gd name="connsiteX16" fmla="*/ 8253663 w 16747958"/>
              <a:gd name="connsiteY16" fmla="*/ 529390 h 2237874"/>
              <a:gd name="connsiteX17" fmla="*/ 8614611 w 16747958"/>
              <a:gd name="connsiteY17" fmla="*/ 649706 h 2237874"/>
              <a:gd name="connsiteX18" fmla="*/ 8831179 w 16747958"/>
              <a:gd name="connsiteY18" fmla="*/ 721895 h 2237874"/>
              <a:gd name="connsiteX19" fmla="*/ 8999621 w 16747958"/>
              <a:gd name="connsiteY19" fmla="*/ 794085 h 2237874"/>
              <a:gd name="connsiteX20" fmla="*/ 9288379 w 16747958"/>
              <a:gd name="connsiteY20" fmla="*/ 890337 h 2237874"/>
              <a:gd name="connsiteX21" fmla="*/ 9480884 w 16747958"/>
              <a:gd name="connsiteY21" fmla="*/ 986590 h 2237874"/>
              <a:gd name="connsiteX22" fmla="*/ 9769642 w 16747958"/>
              <a:gd name="connsiteY22" fmla="*/ 1130969 h 2237874"/>
              <a:gd name="connsiteX23" fmla="*/ 9938084 w 16747958"/>
              <a:gd name="connsiteY23" fmla="*/ 1179095 h 2237874"/>
              <a:gd name="connsiteX24" fmla="*/ 10539663 w 16747958"/>
              <a:gd name="connsiteY24" fmla="*/ 1419727 h 2237874"/>
              <a:gd name="connsiteX25" fmla="*/ 10852484 w 16747958"/>
              <a:gd name="connsiteY25" fmla="*/ 1515979 h 2237874"/>
              <a:gd name="connsiteX26" fmla="*/ 11165305 w 16747958"/>
              <a:gd name="connsiteY26" fmla="*/ 1636295 h 2237874"/>
              <a:gd name="connsiteX27" fmla="*/ 12729411 w 16747958"/>
              <a:gd name="connsiteY27" fmla="*/ 2021306 h 2237874"/>
              <a:gd name="connsiteX28" fmla="*/ 13090358 w 16747958"/>
              <a:gd name="connsiteY28" fmla="*/ 2093495 h 2237874"/>
              <a:gd name="connsiteX29" fmla="*/ 13306926 w 16747958"/>
              <a:gd name="connsiteY29" fmla="*/ 2117558 h 2237874"/>
              <a:gd name="connsiteX30" fmla="*/ 13980695 w 16747958"/>
              <a:gd name="connsiteY30" fmla="*/ 2213811 h 2237874"/>
              <a:gd name="connsiteX31" fmla="*/ 14461958 w 16747958"/>
              <a:gd name="connsiteY31" fmla="*/ 2237874 h 2237874"/>
              <a:gd name="connsiteX32" fmla="*/ 14702590 w 16747958"/>
              <a:gd name="connsiteY32" fmla="*/ 2213811 h 2237874"/>
              <a:gd name="connsiteX33" fmla="*/ 14991347 w 16747958"/>
              <a:gd name="connsiteY33" fmla="*/ 2165685 h 2237874"/>
              <a:gd name="connsiteX34" fmla="*/ 15207916 w 16747958"/>
              <a:gd name="connsiteY34" fmla="*/ 2069432 h 2237874"/>
              <a:gd name="connsiteX35" fmla="*/ 15400421 w 16747958"/>
              <a:gd name="connsiteY35" fmla="*/ 1949116 h 2237874"/>
              <a:gd name="connsiteX36" fmla="*/ 15641053 w 16747958"/>
              <a:gd name="connsiteY36" fmla="*/ 1804737 h 2237874"/>
              <a:gd name="connsiteX37" fmla="*/ 15761369 w 16747958"/>
              <a:gd name="connsiteY37" fmla="*/ 1756611 h 2237874"/>
              <a:gd name="connsiteX38" fmla="*/ 15881684 w 16747958"/>
              <a:gd name="connsiteY38" fmla="*/ 1636295 h 2237874"/>
              <a:gd name="connsiteX39" fmla="*/ 16170442 w 16747958"/>
              <a:gd name="connsiteY39" fmla="*/ 1371600 h 2237874"/>
              <a:gd name="connsiteX40" fmla="*/ 16290758 w 16747958"/>
              <a:gd name="connsiteY40" fmla="*/ 1203158 h 2237874"/>
              <a:gd name="connsiteX41" fmla="*/ 16483263 w 16747958"/>
              <a:gd name="connsiteY41" fmla="*/ 986590 h 2237874"/>
              <a:gd name="connsiteX42" fmla="*/ 16579516 w 16747958"/>
              <a:gd name="connsiteY42" fmla="*/ 842211 h 2237874"/>
              <a:gd name="connsiteX43" fmla="*/ 16627642 w 16747958"/>
              <a:gd name="connsiteY43" fmla="*/ 770022 h 2237874"/>
              <a:gd name="connsiteX44" fmla="*/ 16675769 w 16747958"/>
              <a:gd name="connsiteY44" fmla="*/ 673769 h 2237874"/>
              <a:gd name="connsiteX45" fmla="*/ 16723895 w 16747958"/>
              <a:gd name="connsiteY45" fmla="*/ 601579 h 2237874"/>
              <a:gd name="connsiteX46" fmla="*/ 16747958 w 16747958"/>
              <a:gd name="connsiteY46" fmla="*/ 529390 h 2237874"/>
              <a:gd name="connsiteX0" fmla="*/ 0 w 16747958"/>
              <a:gd name="connsiteY0" fmla="*/ 1540043 h 2237874"/>
              <a:gd name="connsiteX1" fmla="*/ 433137 w 16747958"/>
              <a:gd name="connsiteY1" fmla="*/ 1010653 h 2237874"/>
              <a:gd name="connsiteX2" fmla="*/ 794084 w 16747958"/>
              <a:gd name="connsiteY2" fmla="*/ 721895 h 2237874"/>
              <a:gd name="connsiteX3" fmla="*/ 1179095 w 16747958"/>
              <a:gd name="connsiteY3" fmla="*/ 529390 h 2237874"/>
              <a:gd name="connsiteX4" fmla="*/ 1732547 w 16747958"/>
              <a:gd name="connsiteY4" fmla="*/ 336885 h 2237874"/>
              <a:gd name="connsiteX5" fmla="*/ 2093495 w 16747958"/>
              <a:gd name="connsiteY5" fmla="*/ 264695 h 2237874"/>
              <a:gd name="connsiteX6" fmla="*/ 2719137 w 16747958"/>
              <a:gd name="connsiteY6" fmla="*/ 144379 h 2237874"/>
              <a:gd name="connsiteX7" fmla="*/ 3537284 w 16747958"/>
              <a:gd name="connsiteY7" fmla="*/ 48127 h 2237874"/>
              <a:gd name="connsiteX8" fmla="*/ 4307305 w 16747958"/>
              <a:gd name="connsiteY8" fmla="*/ 0 h 2237874"/>
              <a:gd name="connsiteX9" fmla="*/ 5895474 w 16747958"/>
              <a:gd name="connsiteY9" fmla="*/ 48127 h 2237874"/>
              <a:gd name="connsiteX10" fmla="*/ 6545179 w 16747958"/>
              <a:gd name="connsiteY10" fmla="*/ 144379 h 2237874"/>
              <a:gd name="connsiteX11" fmla="*/ 7146758 w 16747958"/>
              <a:gd name="connsiteY11" fmla="*/ 240632 h 2237874"/>
              <a:gd name="connsiteX12" fmla="*/ 7531769 w 16747958"/>
              <a:gd name="connsiteY12" fmla="*/ 336885 h 2237874"/>
              <a:gd name="connsiteX13" fmla="*/ 7676147 w 16747958"/>
              <a:gd name="connsiteY13" fmla="*/ 360948 h 2237874"/>
              <a:gd name="connsiteX14" fmla="*/ 8061158 w 16747958"/>
              <a:gd name="connsiteY14" fmla="*/ 457200 h 2237874"/>
              <a:gd name="connsiteX15" fmla="*/ 8253663 w 16747958"/>
              <a:gd name="connsiteY15" fmla="*/ 529390 h 2237874"/>
              <a:gd name="connsiteX16" fmla="*/ 8614611 w 16747958"/>
              <a:gd name="connsiteY16" fmla="*/ 649706 h 2237874"/>
              <a:gd name="connsiteX17" fmla="*/ 8831179 w 16747958"/>
              <a:gd name="connsiteY17" fmla="*/ 721895 h 2237874"/>
              <a:gd name="connsiteX18" fmla="*/ 8999621 w 16747958"/>
              <a:gd name="connsiteY18" fmla="*/ 794085 h 2237874"/>
              <a:gd name="connsiteX19" fmla="*/ 9288379 w 16747958"/>
              <a:gd name="connsiteY19" fmla="*/ 890337 h 2237874"/>
              <a:gd name="connsiteX20" fmla="*/ 9480884 w 16747958"/>
              <a:gd name="connsiteY20" fmla="*/ 986590 h 2237874"/>
              <a:gd name="connsiteX21" fmla="*/ 9769642 w 16747958"/>
              <a:gd name="connsiteY21" fmla="*/ 1130969 h 2237874"/>
              <a:gd name="connsiteX22" fmla="*/ 9938084 w 16747958"/>
              <a:gd name="connsiteY22" fmla="*/ 1179095 h 2237874"/>
              <a:gd name="connsiteX23" fmla="*/ 10539663 w 16747958"/>
              <a:gd name="connsiteY23" fmla="*/ 1419727 h 2237874"/>
              <a:gd name="connsiteX24" fmla="*/ 10852484 w 16747958"/>
              <a:gd name="connsiteY24" fmla="*/ 1515979 h 2237874"/>
              <a:gd name="connsiteX25" fmla="*/ 11165305 w 16747958"/>
              <a:gd name="connsiteY25" fmla="*/ 1636295 h 2237874"/>
              <a:gd name="connsiteX26" fmla="*/ 12729411 w 16747958"/>
              <a:gd name="connsiteY26" fmla="*/ 2021306 h 2237874"/>
              <a:gd name="connsiteX27" fmla="*/ 13090358 w 16747958"/>
              <a:gd name="connsiteY27" fmla="*/ 2093495 h 2237874"/>
              <a:gd name="connsiteX28" fmla="*/ 13306926 w 16747958"/>
              <a:gd name="connsiteY28" fmla="*/ 2117558 h 2237874"/>
              <a:gd name="connsiteX29" fmla="*/ 13980695 w 16747958"/>
              <a:gd name="connsiteY29" fmla="*/ 2213811 h 2237874"/>
              <a:gd name="connsiteX30" fmla="*/ 14461958 w 16747958"/>
              <a:gd name="connsiteY30" fmla="*/ 2237874 h 2237874"/>
              <a:gd name="connsiteX31" fmla="*/ 14702590 w 16747958"/>
              <a:gd name="connsiteY31" fmla="*/ 2213811 h 2237874"/>
              <a:gd name="connsiteX32" fmla="*/ 14991347 w 16747958"/>
              <a:gd name="connsiteY32" fmla="*/ 2165685 h 2237874"/>
              <a:gd name="connsiteX33" fmla="*/ 15207916 w 16747958"/>
              <a:gd name="connsiteY33" fmla="*/ 2069432 h 2237874"/>
              <a:gd name="connsiteX34" fmla="*/ 15400421 w 16747958"/>
              <a:gd name="connsiteY34" fmla="*/ 1949116 h 2237874"/>
              <a:gd name="connsiteX35" fmla="*/ 15641053 w 16747958"/>
              <a:gd name="connsiteY35" fmla="*/ 1804737 h 2237874"/>
              <a:gd name="connsiteX36" fmla="*/ 15761369 w 16747958"/>
              <a:gd name="connsiteY36" fmla="*/ 1756611 h 2237874"/>
              <a:gd name="connsiteX37" fmla="*/ 15881684 w 16747958"/>
              <a:gd name="connsiteY37" fmla="*/ 1636295 h 2237874"/>
              <a:gd name="connsiteX38" fmla="*/ 16170442 w 16747958"/>
              <a:gd name="connsiteY38" fmla="*/ 1371600 h 2237874"/>
              <a:gd name="connsiteX39" fmla="*/ 16290758 w 16747958"/>
              <a:gd name="connsiteY39" fmla="*/ 1203158 h 2237874"/>
              <a:gd name="connsiteX40" fmla="*/ 16483263 w 16747958"/>
              <a:gd name="connsiteY40" fmla="*/ 986590 h 2237874"/>
              <a:gd name="connsiteX41" fmla="*/ 16579516 w 16747958"/>
              <a:gd name="connsiteY41" fmla="*/ 842211 h 2237874"/>
              <a:gd name="connsiteX42" fmla="*/ 16627642 w 16747958"/>
              <a:gd name="connsiteY42" fmla="*/ 770022 h 2237874"/>
              <a:gd name="connsiteX43" fmla="*/ 16675769 w 16747958"/>
              <a:gd name="connsiteY43" fmla="*/ 673769 h 2237874"/>
              <a:gd name="connsiteX44" fmla="*/ 16723895 w 16747958"/>
              <a:gd name="connsiteY44" fmla="*/ 601579 h 2237874"/>
              <a:gd name="connsiteX45" fmla="*/ 16747958 w 16747958"/>
              <a:gd name="connsiteY45"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1732547 w 16747958"/>
              <a:gd name="connsiteY3" fmla="*/ 336885 h 2237874"/>
              <a:gd name="connsiteX4" fmla="*/ 2093495 w 16747958"/>
              <a:gd name="connsiteY4" fmla="*/ 264695 h 2237874"/>
              <a:gd name="connsiteX5" fmla="*/ 2719137 w 16747958"/>
              <a:gd name="connsiteY5" fmla="*/ 144379 h 2237874"/>
              <a:gd name="connsiteX6" fmla="*/ 3537284 w 16747958"/>
              <a:gd name="connsiteY6" fmla="*/ 48127 h 2237874"/>
              <a:gd name="connsiteX7" fmla="*/ 4307305 w 16747958"/>
              <a:gd name="connsiteY7" fmla="*/ 0 h 2237874"/>
              <a:gd name="connsiteX8" fmla="*/ 5895474 w 16747958"/>
              <a:gd name="connsiteY8" fmla="*/ 48127 h 2237874"/>
              <a:gd name="connsiteX9" fmla="*/ 6545179 w 16747958"/>
              <a:gd name="connsiteY9" fmla="*/ 144379 h 2237874"/>
              <a:gd name="connsiteX10" fmla="*/ 7146758 w 16747958"/>
              <a:gd name="connsiteY10" fmla="*/ 240632 h 2237874"/>
              <a:gd name="connsiteX11" fmla="*/ 7531769 w 16747958"/>
              <a:gd name="connsiteY11" fmla="*/ 336885 h 2237874"/>
              <a:gd name="connsiteX12" fmla="*/ 7676147 w 16747958"/>
              <a:gd name="connsiteY12" fmla="*/ 360948 h 2237874"/>
              <a:gd name="connsiteX13" fmla="*/ 8061158 w 16747958"/>
              <a:gd name="connsiteY13" fmla="*/ 457200 h 2237874"/>
              <a:gd name="connsiteX14" fmla="*/ 8253663 w 16747958"/>
              <a:gd name="connsiteY14" fmla="*/ 529390 h 2237874"/>
              <a:gd name="connsiteX15" fmla="*/ 8614611 w 16747958"/>
              <a:gd name="connsiteY15" fmla="*/ 649706 h 2237874"/>
              <a:gd name="connsiteX16" fmla="*/ 8831179 w 16747958"/>
              <a:gd name="connsiteY16" fmla="*/ 721895 h 2237874"/>
              <a:gd name="connsiteX17" fmla="*/ 8999621 w 16747958"/>
              <a:gd name="connsiteY17" fmla="*/ 794085 h 2237874"/>
              <a:gd name="connsiteX18" fmla="*/ 9288379 w 16747958"/>
              <a:gd name="connsiteY18" fmla="*/ 890337 h 2237874"/>
              <a:gd name="connsiteX19" fmla="*/ 9480884 w 16747958"/>
              <a:gd name="connsiteY19" fmla="*/ 986590 h 2237874"/>
              <a:gd name="connsiteX20" fmla="*/ 9769642 w 16747958"/>
              <a:gd name="connsiteY20" fmla="*/ 1130969 h 2237874"/>
              <a:gd name="connsiteX21" fmla="*/ 9938084 w 16747958"/>
              <a:gd name="connsiteY21" fmla="*/ 1179095 h 2237874"/>
              <a:gd name="connsiteX22" fmla="*/ 10539663 w 16747958"/>
              <a:gd name="connsiteY22" fmla="*/ 1419727 h 2237874"/>
              <a:gd name="connsiteX23" fmla="*/ 10852484 w 16747958"/>
              <a:gd name="connsiteY23" fmla="*/ 1515979 h 2237874"/>
              <a:gd name="connsiteX24" fmla="*/ 11165305 w 16747958"/>
              <a:gd name="connsiteY24" fmla="*/ 1636295 h 2237874"/>
              <a:gd name="connsiteX25" fmla="*/ 12729411 w 16747958"/>
              <a:gd name="connsiteY25" fmla="*/ 2021306 h 2237874"/>
              <a:gd name="connsiteX26" fmla="*/ 13090358 w 16747958"/>
              <a:gd name="connsiteY26" fmla="*/ 2093495 h 2237874"/>
              <a:gd name="connsiteX27" fmla="*/ 13306926 w 16747958"/>
              <a:gd name="connsiteY27" fmla="*/ 2117558 h 2237874"/>
              <a:gd name="connsiteX28" fmla="*/ 13980695 w 16747958"/>
              <a:gd name="connsiteY28" fmla="*/ 2213811 h 2237874"/>
              <a:gd name="connsiteX29" fmla="*/ 14461958 w 16747958"/>
              <a:gd name="connsiteY29" fmla="*/ 2237874 h 2237874"/>
              <a:gd name="connsiteX30" fmla="*/ 14702590 w 16747958"/>
              <a:gd name="connsiteY30" fmla="*/ 2213811 h 2237874"/>
              <a:gd name="connsiteX31" fmla="*/ 14991347 w 16747958"/>
              <a:gd name="connsiteY31" fmla="*/ 2165685 h 2237874"/>
              <a:gd name="connsiteX32" fmla="*/ 15207916 w 16747958"/>
              <a:gd name="connsiteY32" fmla="*/ 2069432 h 2237874"/>
              <a:gd name="connsiteX33" fmla="*/ 15400421 w 16747958"/>
              <a:gd name="connsiteY33" fmla="*/ 1949116 h 2237874"/>
              <a:gd name="connsiteX34" fmla="*/ 15641053 w 16747958"/>
              <a:gd name="connsiteY34" fmla="*/ 1804737 h 2237874"/>
              <a:gd name="connsiteX35" fmla="*/ 15761369 w 16747958"/>
              <a:gd name="connsiteY35" fmla="*/ 1756611 h 2237874"/>
              <a:gd name="connsiteX36" fmla="*/ 15881684 w 16747958"/>
              <a:gd name="connsiteY36" fmla="*/ 1636295 h 2237874"/>
              <a:gd name="connsiteX37" fmla="*/ 16170442 w 16747958"/>
              <a:gd name="connsiteY37" fmla="*/ 1371600 h 2237874"/>
              <a:gd name="connsiteX38" fmla="*/ 16290758 w 16747958"/>
              <a:gd name="connsiteY38" fmla="*/ 1203158 h 2237874"/>
              <a:gd name="connsiteX39" fmla="*/ 16483263 w 16747958"/>
              <a:gd name="connsiteY39" fmla="*/ 986590 h 2237874"/>
              <a:gd name="connsiteX40" fmla="*/ 16579516 w 16747958"/>
              <a:gd name="connsiteY40" fmla="*/ 842211 h 2237874"/>
              <a:gd name="connsiteX41" fmla="*/ 16627642 w 16747958"/>
              <a:gd name="connsiteY41" fmla="*/ 770022 h 2237874"/>
              <a:gd name="connsiteX42" fmla="*/ 16675769 w 16747958"/>
              <a:gd name="connsiteY42" fmla="*/ 673769 h 2237874"/>
              <a:gd name="connsiteX43" fmla="*/ 16723895 w 16747958"/>
              <a:gd name="connsiteY43" fmla="*/ 601579 h 2237874"/>
              <a:gd name="connsiteX44" fmla="*/ 16747958 w 16747958"/>
              <a:gd name="connsiteY44"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2719137 w 16747958"/>
              <a:gd name="connsiteY4" fmla="*/ 144379 h 2237874"/>
              <a:gd name="connsiteX5" fmla="*/ 3537284 w 16747958"/>
              <a:gd name="connsiteY5" fmla="*/ 48127 h 2237874"/>
              <a:gd name="connsiteX6" fmla="*/ 4307305 w 16747958"/>
              <a:gd name="connsiteY6" fmla="*/ 0 h 2237874"/>
              <a:gd name="connsiteX7" fmla="*/ 5895474 w 16747958"/>
              <a:gd name="connsiteY7" fmla="*/ 48127 h 2237874"/>
              <a:gd name="connsiteX8" fmla="*/ 6545179 w 16747958"/>
              <a:gd name="connsiteY8" fmla="*/ 144379 h 2237874"/>
              <a:gd name="connsiteX9" fmla="*/ 7146758 w 16747958"/>
              <a:gd name="connsiteY9" fmla="*/ 240632 h 2237874"/>
              <a:gd name="connsiteX10" fmla="*/ 7531769 w 16747958"/>
              <a:gd name="connsiteY10" fmla="*/ 336885 h 2237874"/>
              <a:gd name="connsiteX11" fmla="*/ 7676147 w 16747958"/>
              <a:gd name="connsiteY11" fmla="*/ 360948 h 2237874"/>
              <a:gd name="connsiteX12" fmla="*/ 8061158 w 16747958"/>
              <a:gd name="connsiteY12" fmla="*/ 457200 h 2237874"/>
              <a:gd name="connsiteX13" fmla="*/ 8253663 w 16747958"/>
              <a:gd name="connsiteY13" fmla="*/ 529390 h 2237874"/>
              <a:gd name="connsiteX14" fmla="*/ 8614611 w 16747958"/>
              <a:gd name="connsiteY14" fmla="*/ 649706 h 2237874"/>
              <a:gd name="connsiteX15" fmla="*/ 8831179 w 16747958"/>
              <a:gd name="connsiteY15" fmla="*/ 721895 h 2237874"/>
              <a:gd name="connsiteX16" fmla="*/ 8999621 w 16747958"/>
              <a:gd name="connsiteY16" fmla="*/ 794085 h 2237874"/>
              <a:gd name="connsiteX17" fmla="*/ 9288379 w 16747958"/>
              <a:gd name="connsiteY17" fmla="*/ 890337 h 2237874"/>
              <a:gd name="connsiteX18" fmla="*/ 9480884 w 16747958"/>
              <a:gd name="connsiteY18" fmla="*/ 986590 h 2237874"/>
              <a:gd name="connsiteX19" fmla="*/ 9769642 w 16747958"/>
              <a:gd name="connsiteY19" fmla="*/ 1130969 h 2237874"/>
              <a:gd name="connsiteX20" fmla="*/ 9938084 w 16747958"/>
              <a:gd name="connsiteY20" fmla="*/ 1179095 h 2237874"/>
              <a:gd name="connsiteX21" fmla="*/ 10539663 w 16747958"/>
              <a:gd name="connsiteY21" fmla="*/ 1419727 h 2237874"/>
              <a:gd name="connsiteX22" fmla="*/ 10852484 w 16747958"/>
              <a:gd name="connsiteY22" fmla="*/ 1515979 h 2237874"/>
              <a:gd name="connsiteX23" fmla="*/ 11165305 w 16747958"/>
              <a:gd name="connsiteY23" fmla="*/ 1636295 h 2237874"/>
              <a:gd name="connsiteX24" fmla="*/ 12729411 w 16747958"/>
              <a:gd name="connsiteY24" fmla="*/ 2021306 h 2237874"/>
              <a:gd name="connsiteX25" fmla="*/ 13090358 w 16747958"/>
              <a:gd name="connsiteY25" fmla="*/ 2093495 h 2237874"/>
              <a:gd name="connsiteX26" fmla="*/ 13306926 w 16747958"/>
              <a:gd name="connsiteY26" fmla="*/ 2117558 h 2237874"/>
              <a:gd name="connsiteX27" fmla="*/ 13980695 w 16747958"/>
              <a:gd name="connsiteY27" fmla="*/ 2213811 h 2237874"/>
              <a:gd name="connsiteX28" fmla="*/ 14461958 w 16747958"/>
              <a:gd name="connsiteY28" fmla="*/ 2237874 h 2237874"/>
              <a:gd name="connsiteX29" fmla="*/ 14702590 w 16747958"/>
              <a:gd name="connsiteY29" fmla="*/ 2213811 h 2237874"/>
              <a:gd name="connsiteX30" fmla="*/ 14991347 w 16747958"/>
              <a:gd name="connsiteY30" fmla="*/ 2165685 h 2237874"/>
              <a:gd name="connsiteX31" fmla="*/ 15207916 w 16747958"/>
              <a:gd name="connsiteY31" fmla="*/ 2069432 h 2237874"/>
              <a:gd name="connsiteX32" fmla="*/ 15400421 w 16747958"/>
              <a:gd name="connsiteY32" fmla="*/ 1949116 h 2237874"/>
              <a:gd name="connsiteX33" fmla="*/ 15641053 w 16747958"/>
              <a:gd name="connsiteY33" fmla="*/ 1804737 h 2237874"/>
              <a:gd name="connsiteX34" fmla="*/ 15761369 w 16747958"/>
              <a:gd name="connsiteY34" fmla="*/ 1756611 h 2237874"/>
              <a:gd name="connsiteX35" fmla="*/ 15881684 w 16747958"/>
              <a:gd name="connsiteY35" fmla="*/ 1636295 h 2237874"/>
              <a:gd name="connsiteX36" fmla="*/ 16170442 w 16747958"/>
              <a:gd name="connsiteY36" fmla="*/ 1371600 h 2237874"/>
              <a:gd name="connsiteX37" fmla="*/ 16290758 w 16747958"/>
              <a:gd name="connsiteY37" fmla="*/ 1203158 h 2237874"/>
              <a:gd name="connsiteX38" fmla="*/ 16483263 w 16747958"/>
              <a:gd name="connsiteY38" fmla="*/ 986590 h 2237874"/>
              <a:gd name="connsiteX39" fmla="*/ 16579516 w 16747958"/>
              <a:gd name="connsiteY39" fmla="*/ 842211 h 2237874"/>
              <a:gd name="connsiteX40" fmla="*/ 16627642 w 16747958"/>
              <a:gd name="connsiteY40" fmla="*/ 770022 h 2237874"/>
              <a:gd name="connsiteX41" fmla="*/ 16675769 w 16747958"/>
              <a:gd name="connsiteY41" fmla="*/ 673769 h 2237874"/>
              <a:gd name="connsiteX42" fmla="*/ 16723895 w 16747958"/>
              <a:gd name="connsiteY42" fmla="*/ 601579 h 2237874"/>
              <a:gd name="connsiteX43" fmla="*/ 16747958 w 16747958"/>
              <a:gd name="connsiteY43"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3537284 w 16747958"/>
              <a:gd name="connsiteY4" fmla="*/ 48127 h 2237874"/>
              <a:gd name="connsiteX5" fmla="*/ 4307305 w 16747958"/>
              <a:gd name="connsiteY5" fmla="*/ 0 h 2237874"/>
              <a:gd name="connsiteX6" fmla="*/ 5895474 w 16747958"/>
              <a:gd name="connsiteY6" fmla="*/ 48127 h 2237874"/>
              <a:gd name="connsiteX7" fmla="*/ 6545179 w 16747958"/>
              <a:gd name="connsiteY7" fmla="*/ 144379 h 2237874"/>
              <a:gd name="connsiteX8" fmla="*/ 7146758 w 16747958"/>
              <a:gd name="connsiteY8" fmla="*/ 240632 h 2237874"/>
              <a:gd name="connsiteX9" fmla="*/ 7531769 w 16747958"/>
              <a:gd name="connsiteY9" fmla="*/ 336885 h 2237874"/>
              <a:gd name="connsiteX10" fmla="*/ 7676147 w 16747958"/>
              <a:gd name="connsiteY10" fmla="*/ 360948 h 2237874"/>
              <a:gd name="connsiteX11" fmla="*/ 8061158 w 16747958"/>
              <a:gd name="connsiteY11" fmla="*/ 457200 h 2237874"/>
              <a:gd name="connsiteX12" fmla="*/ 8253663 w 16747958"/>
              <a:gd name="connsiteY12" fmla="*/ 529390 h 2237874"/>
              <a:gd name="connsiteX13" fmla="*/ 8614611 w 16747958"/>
              <a:gd name="connsiteY13" fmla="*/ 649706 h 2237874"/>
              <a:gd name="connsiteX14" fmla="*/ 8831179 w 16747958"/>
              <a:gd name="connsiteY14" fmla="*/ 721895 h 2237874"/>
              <a:gd name="connsiteX15" fmla="*/ 8999621 w 16747958"/>
              <a:gd name="connsiteY15" fmla="*/ 794085 h 2237874"/>
              <a:gd name="connsiteX16" fmla="*/ 9288379 w 16747958"/>
              <a:gd name="connsiteY16" fmla="*/ 890337 h 2237874"/>
              <a:gd name="connsiteX17" fmla="*/ 9480884 w 16747958"/>
              <a:gd name="connsiteY17" fmla="*/ 986590 h 2237874"/>
              <a:gd name="connsiteX18" fmla="*/ 9769642 w 16747958"/>
              <a:gd name="connsiteY18" fmla="*/ 1130969 h 2237874"/>
              <a:gd name="connsiteX19" fmla="*/ 9938084 w 16747958"/>
              <a:gd name="connsiteY19" fmla="*/ 1179095 h 2237874"/>
              <a:gd name="connsiteX20" fmla="*/ 10539663 w 16747958"/>
              <a:gd name="connsiteY20" fmla="*/ 1419727 h 2237874"/>
              <a:gd name="connsiteX21" fmla="*/ 10852484 w 16747958"/>
              <a:gd name="connsiteY21" fmla="*/ 1515979 h 2237874"/>
              <a:gd name="connsiteX22" fmla="*/ 11165305 w 16747958"/>
              <a:gd name="connsiteY22" fmla="*/ 1636295 h 2237874"/>
              <a:gd name="connsiteX23" fmla="*/ 12729411 w 16747958"/>
              <a:gd name="connsiteY23" fmla="*/ 2021306 h 2237874"/>
              <a:gd name="connsiteX24" fmla="*/ 13090358 w 16747958"/>
              <a:gd name="connsiteY24" fmla="*/ 2093495 h 2237874"/>
              <a:gd name="connsiteX25" fmla="*/ 13306926 w 16747958"/>
              <a:gd name="connsiteY25" fmla="*/ 2117558 h 2237874"/>
              <a:gd name="connsiteX26" fmla="*/ 13980695 w 16747958"/>
              <a:gd name="connsiteY26" fmla="*/ 2213811 h 2237874"/>
              <a:gd name="connsiteX27" fmla="*/ 14461958 w 16747958"/>
              <a:gd name="connsiteY27" fmla="*/ 2237874 h 2237874"/>
              <a:gd name="connsiteX28" fmla="*/ 14702590 w 16747958"/>
              <a:gd name="connsiteY28" fmla="*/ 2213811 h 2237874"/>
              <a:gd name="connsiteX29" fmla="*/ 14991347 w 16747958"/>
              <a:gd name="connsiteY29" fmla="*/ 2165685 h 2237874"/>
              <a:gd name="connsiteX30" fmla="*/ 15207916 w 16747958"/>
              <a:gd name="connsiteY30" fmla="*/ 2069432 h 2237874"/>
              <a:gd name="connsiteX31" fmla="*/ 15400421 w 16747958"/>
              <a:gd name="connsiteY31" fmla="*/ 1949116 h 2237874"/>
              <a:gd name="connsiteX32" fmla="*/ 15641053 w 16747958"/>
              <a:gd name="connsiteY32" fmla="*/ 1804737 h 2237874"/>
              <a:gd name="connsiteX33" fmla="*/ 15761369 w 16747958"/>
              <a:gd name="connsiteY33" fmla="*/ 1756611 h 2237874"/>
              <a:gd name="connsiteX34" fmla="*/ 15881684 w 16747958"/>
              <a:gd name="connsiteY34" fmla="*/ 1636295 h 2237874"/>
              <a:gd name="connsiteX35" fmla="*/ 16170442 w 16747958"/>
              <a:gd name="connsiteY35" fmla="*/ 1371600 h 2237874"/>
              <a:gd name="connsiteX36" fmla="*/ 16290758 w 16747958"/>
              <a:gd name="connsiteY36" fmla="*/ 1203158 h 2237874"/>
              <a:gd name="connsiteX37" fmla="*/ 16483263 w 16747958"/>
              <a:gd name="connsiteY37" fmla="*/ 986590 h 2237874"/>
              <a:gd name="connsiteX38" fmla="*/ 16579516 w 16747958"/>
              <a:gd name="connsiteY38" fmla="*/ 842211 h 2237874"/>
              <a:gd name="connsiteX39" fmla="*/ 16627642 w 16747958"/>
              <a:gd name="connsiteY39" fmla="*/ 770022 h 2237874"/>
              <a:gd name="connsiteX40" fmla="*/ 16675769 w 16747958"/>
              <a:gd name="connsiteY40" fmla="*/ 673769 h 2237874"/>
              <a:gd name="connsiteX41" fmla="*/ 16723895 w 16747958"/>
              <a:gd name="connsiteY41" fmla="*/ 601579 h 2237874"/>
              <a:gd name="connsiteX42" fmla="*/ 16747958 w 16747958"/>
              <a:gd name="connsiteY42" fmla="*/ 529390 h 2237874"/>
              <a:gd name="connsiteX0" fmla="*/ 0 w 16747958"/>
              <a:gd name="connsiteY0" fmla="*/ 1512145 h 2209976"/>
              <a:gd name="connsiteX1" fmla="*/ 433137 w 16747958"/>
              <a:gd name="connsiteY1" fmla="*/ 982755 h 2209976"/>
              <a:gd name="connsiteX2" fmla="*/ 1179095 w 16747958"/>
              <a:gd name="connsiteY2" fmla="*/ 501492 h 2209976"/>
              <a:gd name="connsiteX3" fmla="*/ 2093495 w 16747958"/>
              <a:gd name="connsiteY3" fmla="*/ 236797 h 2209976"/>
              <a:gd name="connsiteX4" fmla="*/ 3537284 w 16747958"/>
              <a:gd name="connsiteY4" fmla="*/ 20229 h 2209976"/>
              <a:gd name="connsiteX5" fmla="*/ 5895474 w 16747958"/>
              <a:gd name="connsiteY5" fmla="*/ 20229 h 2209976"/>
              <a:gd name="connsiteX6" fmla="*/ 6545179 w 16747958"/>
              <a:gd name="connsiteY6" fmla="*/ 116481 h 2209976"/>
              <a:gd name="connsiteX7" fmla="*/ 7146758 w 16747958"/>
              <a:gd name="connsiteY7" fmla="*/ 212734 h 2209976"/>
              <a:gd name="connsiteX8" fmla="*/ 7531769 w 16747958"/>
              <a:gd name="connsiteY8" fmla="*/ 308987 h 2209976"/>
              <a:gd name="connsiteX9" fmla="*/ 7676147 w 16747958"/>
              <a:gd name="connsiteY9" fmla="*/ 333050 h 2209976"/>
              <a:gd name="connsiteX10" fmla="*/ 8061158 w 16747958"/>
              <a:gd name="connsiteY10" fmla="*/ 429302 h 2209976"/>
              <a:gd name="connsiteX11" fmla="*/ 8253663 w 16747958"/>
              <a:gd name="connsiteY11" fmla="*/ 501492 h 2209976"/>
              <a:gd name="connsiteX12" fmla="*/ 8614611 w 16747958"/>
              <a:gd name="connsiteY12" fmla="*/ 621808 h 2209976"/>
              <a:gd name="connsiteX13" fmla="*/ 8831179 w 16747958"/>
              <a:gd name="connsiteY13" fmla="*/ 693997 h 2209976"/>
              <a:gd name="connsiteX14" fmla="*/ 8999621 w 16747958"/>
              <a:gd name="connsiteY14" fmla="*/ 766187 h 2209976"/>
              <a:gd name="connsiteX15" fmla="*/ 9288379 w 16747958"/>
              <a:gd name="connsiteY15" fmla="*/ 862439 h 2209976"/>
              <a:gd name="connsiteX16" fmla="*/ 9480884 w 16747958"/>
              <a:gd name="connsiteY16" fmla="*/ 958692 h 2209976"/>
              <a:gd name="connsiteX17" fmla="*/ 9769642 w 16747958"/>
              <a:gd name="connsiteY17" fmla="*/ 1103071 h 2209976"/>
              <a:gd name="connsiteX18" fmla="*/ 9938084 w 16747958"/>
              <a:gd name="connsiteY18" fmla="*/ 1151197 h 2209976"/>
              <a:gd name="connsiteX19" fmla="*/ 10539663 w 16747958"/>
              <a:gd name="connsiteY19" fmla="*/ 1391829 h 2209976"/>
              <a:gd name="connsiteX20" fmla="*/ 10852484 w 16747958"/>
              <a:gd name="connsiteY20" fmla="*/ 1488081 h 2209976"/>
              <a:gd name="connsiteX21" fmla="*/ 11165305 w 16747958"/>
              <a:gd name="connsiteY21" fmla="*/ 1608397 h 2209976"/>
              <a:gd name="connsiteX22" fmla="*/ 12729411 w 16747958"/>
              <a:gd name="connsiteY22" fmla="*/ 1993408 h 2209976"/>
              <a:gd name="connsiteX23" fmla="*/ 13090358 w 16747958"/>
              <a:gd name="connsiteY23" fmla="*/ 2065597 h 2209976"/>
              <a:gd name="connsiteX24" fmla="*/ 13306926 w 16747958"/>
              <a:gd name="connsiteY24" fmla="*/ 2089660 h 2209976"/>
              <a:gd name="connsiteX25" fmla="*/ 13980695 w 16747958"/>
              <a:gd name="connsiteY25" fmla="*/ 2185913 h 2209976"/>
              <a:gd name="connsiteX26" fmla="*/ 14461958 w 16747958"/>
              <a:gd name="connsiteY26" fmla="*/ 2209976 h 2209976"/>
              <a:gd name="connsiteX27" fmla="*/ 14702590 w 16747958"/>
              <a:gd name="connsiteY27" fmla="*/ 2185913 h 2209976"/>
              <a:gd name="connsiteX28" fmla="*/ 14991347 w 16747958"/>
              <a:gd name="connsiteY28" fmla="*/ 2137787 h 2209976"/>
              <a:gd name="connsiteX29" fmla="*/ 15207916 w 16747958"/>
              <a:gd name="connsiteY29" fmla="*/ 2041534 h 2209976"/>
              <a:gd name="connsiteX30" fmla="*/ 15400421 w 16747958"/>
              <a:gd name="connsiteY30" fmla="*/ 1921218 h 2209976"/>
              <a:gd name="connsiteX31" fmla="*/ 15641053 w 16747958"/>
              <a:gd name="connsiteY31" fmla="*/ 1776839 h 2209976"/>
              <a:gd name="connsiteX32" fmla="*/ 15761369 w 16747958"/>
              <a:gd name="connsiteY32" fmla="*/ 1728713 h 2209976"/>
              <a:gd name="connsiteX33" fmla="*/ 15881684 w 16747958"/>
              <a:gd name="connsiteY33" fmla="*/ 1608397 h 2209976"/>
              <a:gd name="connsiteX34" fmla="*/ 16170442 w 16747958"/>
              <a:gd name="connsiteY34" fmla="*/ 1343702 h 2209976"/>
              <a:gd name="connsiteX35" fmla="*/ 16290758 w 16747958"/>
              <a:gd name="connsiteY35" fmla="*/ 1175260 h 2209976"/>
              <a:gd name="connsiteX36" fmla="*/ 16483263 w 16747958"/>
              <a:gd name="connsiteY36" fmla="*/ 958692 h 2209976"/>
              <a:gd name="connsiteX37" fmla="*/ 16579516 w 16747958"/>
              <a:gd name="connsiteY37" fmla="*/ 814313 h 2209976"/>
              <a:gd name="connsiteX38" fmla="*/ 16627642 w 16747958"/>
              <a:gd name="connsiteY38" fmla="*/ 742124 h 2209976"/>
              <a:gd name="connsiteX39" fmla="*/ 16675769 w 16747958"/>
              <a:gd name="connsiteY39" fmla="*/ 645871 h 2209976"/>
              <a:gd name="connsiteX40" fmla="*/ 16723895 w 16747958"/>
              <a:gd name="connsiteY40" fmla="*/ 573681 h 2209976"/>
              <a:gd name="connsiteX41" fmla="*/ 16747958 w 16747958"/>
              <a:gd name="connsiteY41" fmla="*/ 501492 h 220997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531769 w 16747958"/>
              <a:gd name="connsiteY7" fmla="*/ 314347 h 2215336"/>
              <a:gd name="connsiteX8" fmla="*/ 7676147 w 16747958"/>
              <a:gd name="connsiteY8" fmla="*/ 338410 h 2215336"/>
              <a:gd name="connsiteX9" fmla="*/ 8061158 w 16747958"/>
              <a:gd name="connsiteY9" fmla="*/ 434662 h 2215336"/>
              <a:gd name="connsiteX10" fmla="*/ 8253663 w 16747958"/>
              <a:gd name="connsiteY10" fmla="*/ 506852 h 2215336"/>
              <a:gd name="connsiteX11" fmla="*/ 8614611 w 16747958"/>
              <a:gd name="connsiteY11" fmla="*/ 627168 h 2215336"/>
              <a:gd name="connsiteX12" fmla="*/ 8831179 w 16747958"/>
              <a:gd name="connsiteY12" fmla="*/ 699357 h 2215336"/>
              <a:gd name="connsiteX13" fmla="*/ 8999621 w 16747958"/>
              <a:gd name="connsiteY13" fmla="*/ 771547 h 2215336"/>
              <a:gd name="connsiteX14" fmla="*/ 9288379 w 16747958"/>
              <a:gd name="connsiteY14" fmla="*/ 867799 h 2215336"/>
              <a:gd name="connsiteX15" fmla="*/ 9480884 w 16747958"/>
              <a:gd name="connsiteY15" fmla="*/ 964052 h 2215336"/>
              <a:gd name="connsiteX16" fmla="*/ 9769642 w 16747958"/>
              <a:gd name="connsiteY16" fmla="*/ 1108431 h 2215336"/>
              <a:gd name="connsiteX17" fmla="*/ 9938084 w 16747958"/>
              <a:gd name="connsiteY17" fmla="*/ 1156557 h 2215336"/>
              <a:gd name="connsiteX18" fmla="*/ 10539663 w 16747958"/>
              <a:gd name="connsiteY18" fmla="*/ 1397189 h 2215336"/>
              <a:gd name="connsiteX19" fmla="*/ 10852484 w 16747958"/>
              <a:gd name="connsiteY19" fmla="*/ 1493441 h 2215336"/>
              <a:gd name="connsiteX20" fmla="*/ 11165305 w 16747958"/>
              <a:gd name="connsiteY20" fmla="*/ 1613757 h 2215336"/>
              <a:gd name="connsiteX21" fmla="*/ 12729411 w 16747958"/>
              <a:gd name="connsiteY21" fmla="*/ 1998768 h 2215336"/>
              <a:gd name="connsiteX22" fmla="*/ 13090358 w 16747958"/>
              <a:gd name="connsiteY22" fmla="*/ 2070957 h 2215336"/>
              <a:gd name="connsiteX23" fmla="*/ 13306926 w 16747958"/>
              <a:gd name="connsiteY23" fmla="*/ 2095020 h 2215336"/>
              <a:gd name="connsiteX24" fmla="*/ 13980695 w 16747958"/>
              <a:gd name="connsiteY24" fmla="*/ 2191273 h 2215336"/>
              <a:gd name="connsiteX25" fmla="*/ 14461958 w 16747958"/>
              <a:gd name="connsiteY25" fmla="*/ 2215336 h 2215336"/>
              <a:gd name="connsiteX26" fmla="*/ 14702590 w 16747958"/>
              <a:gd name="connsiteY26" fmla="*/ 2191273 h 2215336"/>
              <a:gd name="connsiteX27" fmla="*/ 14991347 w 16747958"/>
              <a:gd name="connsiteY27" fmla="*/ 2143147 h 2215336"/>
              <a:gd name="connsiteX28" fmla="*/ 15207916 w 16747958"/>
              <a:gd name="connsiteY28" fmla="*/ 2046894 h 2215336"/>
              <a:gd name="connsiteX29" fmla="*/ 15400421 w 16747958"/>
              <a:gd name="connsiteY29" fmla="*/ 1926578 h 2215336"/>
              <a:gd name="connsiteX30" fmla="*/ 15641053 w 16747958"/>
              <a:gd name="connsiteY30" fmla="*/ 1782199 h 2215336"/>
              <a:gd name="connsiteX31" fmla="*/ 15761369 w 16747958"/>
              <a:gd name="connsiteY31" fmla="*/ 1734073 h 2215336"/>
              <a:gd name="connsiteX32" fmla="*/ 15881684 w 16747958"/>
              <a:gd name="connsiteY32" fmla="*/ 1613757 h 2215336"/>
              <a:gd name="connsiteX33" fmla="*/ 16170442 w 16747958"/>
              <a:gd name="connsiteY33" fmla="*/ 1349062 h 2215336"/>
              <a:gd name="connsiteX34" fmla="*/ 16290758 w 16747958"/>
              <a:gd name="connsiteY34" fmla="*/ 1180620 h 2215336"/>
              <a:gd name="connsiteX35" fmla="*/ 16483263 w 16747958"/>
              <a:gd name="connsiteY35" fmla="*/ 964052 h 2215336"/>
              <a:gd name="connsiteX36" fmla="*/ 16579516 w 16747958"/>
              <a:gd name="connsiteY36" fmla="*/ 819673 h 2215336"/>
              <a:gd name="connsiteX37" fmla="*/ 16627642 w 16747958"/>
              <a:gd name="connsiteY37" fmla="*/ 747484 h 2215336"/>
              <a:gd name="connsiteX38" fmla="*/ 16675769 w 16747958"/>
              <a:gd name="connsiteY38" fmla="*/ 651231 h 2215336"/>
              <a:gd name="connsiteX39" fmla="*/ 16723895 w 16747958"/>
              <a:gd name="connsiteY39" fmla="*/ 579041 h 2215336"/>
              <a:gd name="connsiteX40" fmla="*/ 16747958 w 16747958"/>
              <a:gd name="connsiteY4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676147 w 16747958"/>
              <a:gd name="connsiteY7" fmla="*/ 338410 h 2215336"/>
              <a:gd name="connsiteX8" fmla="*/ 8061158 w 16747958"/>
              <a:gd name="connsiteY8" fmla="*/ 434662 h 2215336"/>
              <a:gd name="connsiteX9" fmla="*/ 8253663 w 16747958"/>
              <a:gd name="connsiteY9" fmla="*/ 506852 h 2215336"/>
              <a:gd name="connsiteX10" fmla="*/ 8614611 w 16747958"/>
              <a:gd name="connsiteY10" fmla="*/ 627168 h 2215336"/>
              <a:gd name="connsiteX11" fmla="*/ 8831179 w 16747958"/>
              <a:gd name="connsiteY11" fmla="*/ 699357 h 2215336"/>
              <a:gd name="connsiteX12" fmla="*/ 8999621 w 16747958"/>
              <a:gd name="connsiteY12" fmla="*/ 771547 h 2215336"/>
              <a:gd name="connsiteX13" fmla="*/ 9288379 w 16747958"/>
              <a:gd name="connsiteY13" fmla="*/ 867799 h 2215336"/>
              <a:gd name="connsiteX14" fmla="*/ 9480884 w 16747958"/>
              <a:gd name="connsiteY14" fmla="*/ 964052 h 2215336"/>
              <a:gd name="connsiteX15" fmla="*/ 9769642 w 16747958"/>
              <a:gd name="connsiteY15" fmla="*/ 1108431 h 2215336"/>
              <a:gd name="connsiteX16" fmla="*/ 9938084 w 16747958"/>
              <a:gd name="connsiteY16" fmla="*/ 1156557 h 2215336"/>
              <a:gd name="connsiteX17" fmla="*/ 10539663 w 16747958"/>
              <a:gd name="connsiteY17" fmla="*/ 1397189 h 2215336"/>
              <a:gd name="connsiteX18" fmla="*/ 10852484 w 16747958"/>
              <a:gd name="connsiteY18" fmla="*/ 1493441 h 2215336"/>
              <a:gd name="connsiteX19" fmla="*/ 11165305 w 16747958"/>
              <a:gd name="connsiteY19" fmla="*/ 1613757 h 2215336"/>
              <a:gd name="connsiteX20" fmla="*/ 12729411 w 16747958"/>
              <a:gd name="connsiteY20" fmla="*/ 1998768 h 2215336"/>
              <a:gd name="connsiteX21" fmla="*/ 13090358 w 16747958"/>
              <a:gd name="connsiteY21" fmla="*/ 2070957 h 2215336"/>
              <a:gd name="connsiteX22" fmla="*/ 13306926 w 16747958"/>
              <a:gd name="connsiteY22" fmla="*/ 2095020 h 2215336"/>
              <a:gd name="connsiteX23" fmla="*/ 13980695 w 16747958"/>
              <a:gd name="connsiteY23" fmla="*/ 2191273 h 2215336"/>
              <a:gd name="connsiteX24" fmla="*/ 14461958 w 16747958"/>
              <a:gd name="connsiteY24" fmla="*/ 2215336 h 2215336"/>
              <a:gd name="connsiteX25" fmla="*/ 14702590 w 16747958"/>
              <a:gd name="connsiteY25" fmla="*/ 2191273 h 2215336"/>
              <a:gd name="connsiteX26" fmla="*/ 14991347 w 16747958"/>
              <a:gd name="connsiteY26" fmla="*/ 2143147 h 2215336"/>
              <a:gd name="connsiteX27" fmla="*/ 15207916 w 16747958"/>
              <a:gd name="connsiteY27" fmla="*/ 2046894 h 2215336"/>
              <a:gd name="connsiteX28" fmla="*/ 15400421 w 16747958"/>
              <a:gd name="connsiteY28" fmla="*/ 1926578 h 2215336"/>
              <a:gd name="connsiteX29" fmla="*/ 15641053 w 16747958"/>
              <a:gd name="connsiteY29" fmla="*/ 1782199 h 2215336"/>
              <a:gd name="connsiteX30" fmla="*/ 15761369 w 16747958"/>
              <a:gd name="connsiteY30" fmla="*/ 1734073 h 2215336"/>
              <a:gd name="connsiteX31" fmla="*/ 15881684 w 16747958"/>
              <a:gd name="connsiteY31" fmla="*/ 1613757 h 2215336"/>
              <a:gd name="connsiteX32" fmla="*/ 16170442 w 16747958"/>
              <a:gd name="connsiteY32" fmla="*/ 1349062 h 2215336"/>
              <a:gd name="connsiteX33" fmla="*/ 16290758 w 16747958"/>
              <a:gd name="connsiteY33" fmla="*/ 1180620 h 2215336"/>
              <a:gd name="connsiteX34" fmla="*/ 16483263 w 16747958"/>
              <a:gd name="connsiteY34" fmla="*/ 964052 h 2215336"/>
              <a:gd name="connsiteX35" fmla="*/ 16579516 w 16747958"/>
              <a:gd name="connsiteY35" fmla="*/ 819673 h 2215336"/>
              <a:gd name="connsiteX36" fmla="*/ 16627642 w 16747958"/>
              <a:gd name="connsiteY36" fmla="*/ 747484 h 2215336"/>
              <a:gd name="connsiteX37" fmla="*/ 16675769 w 16747958"/>
              <a:gd name="connsiteY37" fmla="*/ 651231 h 2215336"/>
              <a:gd name="connsiteX38" fmla="*/ 16723895 w 16747958"/>
              <a:gd name="connsiteY38" fmla="*/ 579041 h 2215336"/>
              <a:gd name="connsiteX39" fmla="*/ 16747958 w 16747958"/>
              <a:gd name="connsiteY3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831179 w 16747958"/>
              <a:gd name="connsiteY10" fmla="*/ 699357 h 2215336"/>
              <a:gd name="connsiteX11" fmla="*/ 8999621 w 16747958"/>
              <a:gd name="connsiteY11" fmla="*/ 771547 h 2215336"/>
              <a:gd name="connsiteX12" fmla="*/ 9288379 w 16747958"/>
              <a:gd name="connsiteY12" fmla="*/ 867799 h 2215336"/>
              <a:gd name="connsiteX13" fmla="*/ 9480884 w 16747958"/>
              <a:gd name="connsiteY13" fmla="*/ 964052 h 2215336"/>
              <a:gd name="connsiteX14" fmla="*/ 9769642 w 16747958"/>
              <a:gd name="connsiteY14" fmla="*/ 1108431 h 2215336"/>
              <a:gd name="connsiteX15" fmla="*/ 9938084 w 16747958"/>
              <a:gd name="connsiteY15" fmla="*/ 1156557 h 2215336"/>
              <a:gd name="connsiteX16" fmla="*/ 10539663 w 16747958"/>
              <a:gd name="connsiteY16" fmla="*/ 1397189 h 2215336"/>
              <a:gd name="connsiteX17" fmla="*/ 10852484 w 16747958"/>
              <a:gd name="connsiteY17" fmla="*/ 1493441 h 2215336"/>
              <a:gd name="connsiteX18" fmla="*/ 11165305 w 16747958"/>
              <a:gd name="connsiteY18" fmla="*/ 1613757 h 2215336"/>
              <a:gd name="connsiteX19" fmla="*/ 12729411 w 16747958"/>
              <a:gd name="connsiteY19" fmla="*/ 1998768 h 2215336"/>
              <a:gd name="connsiteX20" fmla="*/ 13090358 w 16747958"/>
              <a:gd name="connsiteY20" fmla="*/ 2070957 h 2215336"/>
              <a:gd name="connsiteX21" fmla="*/ 13306926 w 16747958"/>
              <a:gd name="connsiteY21" fmla="*/ 2095020 h 2215336"/>
              <a:gd name="connsiteX22" fmla="*/ 13980695 w 16747958"/>
              <a:gd name="connsiteY22" fmla="*/ 2191273 h 2215336"/>
              <a:gd name="connsiteX23" fmla="*/ 14461958 w 16747958"/>
              <a:gd name="connsiteY23" fmla="*/ 2215336 h 2215336"/>
              <a:gd name="connsiteX24" fmla="*/ 14702590 w 16747958"/>
              <a:gd name="connsiteY24" fmla="*/ 2191273 h 2215336"/>
              <a:gd name="connsiteX25" fmla="*/ 14991347 w 16747958"/>
              <a:gd name="connsiteY25" fmla="*/ 2143147 h 2215336"/>
              <a:gd name="connsiteX26" fmla="*/ 15207916 w 16747958"/>
              <a:gd name="connsiteY26" fmla="*/ 2046894 h 2215336"/>
              <a:gd name="connsiteX27" fmla="*/ 15400421 w 16747958"/>
              <a:gd name="connsiteY27" fmla="*/ 1926578 h 2215336"/>
              <a:gd name="connsiteX28" fmla="*/ 15641053 w 16747958"/>
              <a:gd name="connsiteY28" fmla="*/ 1782199 h 2215336"/>
              <a:gd name="connsiteX29" fmla="*/ 15761369 w 16747958"/>
              <a:gd name="connsiteY29" fmla="*/ 1734073 h 2215336"/>
              <a:gd name="connsiteX30" fmla="*/ 15881684 w 16747958"/>
              <a:gd name="connsiteY30" fmla="*/ 1613757 h 2215336"/>
              <a:gd name="connsiteX31" fmla="*/ 16170442 w 16747958"/>
              <a:gd name="connsiteY31" fmla="*/ 1349062 h 2215336"/>
              <a:gd name="connsiteX32" fmla="*/ 16290758 w 16747958"/>
              <a:gd name="connsiteY32" fmla="*/ 1180620 h 2215336"/>
              <a:gd name="connsiteX33" fmla="*/ 16483263 w 16747958"/>
              <a:gd name="connsiteY33" fmla="*/ 964052 h 2215336"/>
              <a:gd name="connsiteX34" fmla="*/ 16579516 w 16747958"/>
              <a:gd name="connsiteY34" fmla="*/ 819673 h 2215336"/>
              <a:gd name="connsiteX35" fmla="*/ 16627642 w 16747958"/>
              <a:gd name="connsiteY35" fmla="*/ 747484 h 2215336"/>
              <a:gd name="connsiteX36" fmla="*/ 16675769 w 16747958"/>
              <a:gd name="connsiteY36" fmla="*/ 651231 h 2215336"/>
              <a:gd name="connsiteX37" fmla="*/ 16723895 w 16747958"/>
              <a:gd name="connsiteY37" fmla="*/ 579041 h 2215336"/>
              <a:gd name="connsiteX38" fmla="*/ 16747958 w 16747958"/>
              <a:gd name="connsiteY3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999621 w 16747958"/>
              <a:gd name="connsiteY10" fmla="*/ 771547 h 2215336"/>
              <a:gd name="connsiteX11" fmla="*/ 9288379 w 16747958"/>
              <a:gd name="connsiteY11" fmla="*/ 867799 h 2215336"/>
              <a:gd name="connsiteX12" fmla="*/ 9480884 w 16747958"/>
              <a:gd name="connsiteY12" fmla="*/ 964052 h 2215336"/>
              <a:gd name="connsiteX13" fmla="*/ 9769642 w 16747958"/>
              <a:gd name="connsiteY13" fmla="*/ 1108431 h 2215336"/>
              <a:gd name="connsiteX14" fmla="*/ 9938084 w 16747958"/>
              <a:gd name="connsiteY14" fmla="*/ 1156557 h 2215336"/>
              <a:gd name="connsiteX15" fmla="*/ 10539663 w 16747958"/>
              <a:gd name="connsiteY15" fmla="*/ 1397189 h 2215336"/>
              <a:gd name="connsiteX16" fmla="*/ 10852484 w 16747958"/>
              <a:gd name="connsiteY16" fmla="*/ 1493441 h 2215336"/>
              <a:gd name="connsiteX17" fmla="*/ 11165305 w 16747958"/>
              <a:gd name="connsiteY17" fmla="*/ 1613757 h 2215336"/>
              <a:gd name="connsiteX18" fmla="*/ 12729411 w 16747958"/>
              <a:gd name="connsiteY18" fmla="*/ 1998768 h 2215336"/>
              <a:gd name="connsiteX19" fmla="*/ 13090358 w 16747958"/>
              <a:gd name="connsiteY19" fmla="*/ 2070957 h 2215336"/>
              <a:gd name="connsiteX20" fmla="*/ 13306926 w 16747958"/>
              <a:gd name="connsiteY20" fmla="*/ 2095020 h 2215336"/>
              <a:gd name="connsiteX21" fmla="*/ 13980695 w 16747958"/>
              <a:gd name="connsiteY21" fmla="*/ 2191273 h 2215336"/>
              <a:gd name="connsiteX22" fmla="*/ 14461958 w 16747958"/>
              <a:gd name="connsiteY22" fmla="*/ 2215336 h 2215336"/>
              <a:gd name="connsiteX23" fmla="*/ 14702590 w 16747958"/>
              <a:gd name="connsiteY23" fmla="*/ 2191273 h 2215336"/>
              <a:gd name="connsiteX24" fmla="*/ 14991347 w 16747958"/>
              <a:gd name="connsiteY24" fmla="*/ 2143147 h 2215336"/>
              <a:gd name="connsiteX25" fmla="*/ 15207916 w 16747958"/>
              <a:gd name="connsiteY25" fmla="*/ 2046894 h 2215336"/>
              <a:gd name="connsiteX26" fmla="*/ 15400421 w 16747958"/>
              <a:gd name="connsiteY26" fmla="*/ 1926578 h 2215336"/>
              <a:gd name="connsiteX27" fmla="*/ 15641053 w 16747958"/>
              <a:gd name="connsiteY27" fmla="*/ 1782199 h 2215336"/>
              <a:gd name="connsiteX28" fmla="*/ 15761369 w 16747958"/>
              <a:gd name="connsiteY28" fmla="*/ 1734073 h 2215336"/>
              <a:gd name="connsiteX29" fmla="*/ 15881684 w 16747958"/>
              <a:gd name="connsiteY29" fmla="*/ 1613757 h 2215336"/>
              <a:gd name="connsiteX30" fmla="*/ 16170442 w 16747958"/>
              <a:gd name="connsiteY30" fmla="*/ 1349062 h 2215336"/>
              <a:gd name="connsiteX31" fmla="*/ 16290758 w 16747958"/>
              <a:gd name="connsiteY31" fmla="*/ 1180620 h 2215336"/>
              <a:gd name="connsiteX32" fmla="*/ 16483263 w 16747958"/>
              <a:gd name="connsiteY32" fmla="*/ 964052 h 2215336"/>
              <a:gd name="connsiteX33" fmla="*/ 16579516 w 16747958"/>
              <a:gd name="connsiteY33" fmla="*/ 819673 h 2215336"/>
              <a:gd name="connsiteX34" fmla="*/ 16627642 w 16747958"/>
              <a:gd name="connsiteY34" fmla="*/ 747484 h 2215336"/>
              <a:gd name="connsiteX35" fmla="*/ 16675769 w 16747958"/>
              <a:gd name="connsiteY35" fmla="*/ 651231 h 2215336"/>
              <a:gd name="connsiteX36" fmla="*/ 16723895 w 16747958"/>
              <a:gd name="connsiteY36" fmla="*/ 579041 h 2215336"/>
              <a:gd name="connsiteX37" fmla="*/ 16747958 w 16747958"/>
              <a:gd name="connsiteY3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480884 w 16747958"/>
              <a:gd name="connsiteY11" fmla="*/ 964052 h 2215336"/>
              <a:gd name="connsiteX12" fmla="*/ 9769642 w 16747958"/>
              <a:gd name="connsiteY12" fmla="*/ 1108431 h 2215336"/>
              <a:gd name="connsiteX13" fmla="*/ 9938084 w 16747958"/>
              <a:gd name="connsiteY13" fmla="*/ 1156557 h 2215336"/>
              <a:gd name="connsiteX14" fmla="*/ 10539663 w 16747958"/>
              <a:gd name="connsiteY14" fmla="*/ 1397189 h 2215336"/>
              <a:gd name="connsiteX15" fmla="*/ 10852484 w 16747958"/>
              <a:gd name="connsiteY15" fmla="*/ 1493441 h 2215336"/>
              <a:gd name="connsiteX16" fmla="*/ 11165305 w 16747958"/>
              <a:gd name="connsiteY16" fmla="*/ 1613757 h 2215336"/>
              <a:gd name="connsiteX17" fmla="*/ 12729411 w 16747958"/>
              <a:gd name="connsiteY17" fmla="*/ 1998768 h 2215336"/>
              <a:gd name="connsiteX18" fmla="*/ 13090358 w 16747958"/>
              <a:gd name="connsiteY18" fmla="*/ 2070957 h 2215336"/>
              <a:gd name="connsiteX19" fmla="*/ 13306926 w 16747958"/>
              <a:gd name="connsiteY19" fmla="*/ 2095020 h 2215336"/>
              <a:gd name="connsiteX20" fmla="*/ 13980695 w 16747958"/>
              <a:gd name="connsiteY20" fmla="*/ 2191273 h 2215336"/>
              <a:gd name="connsiteX21" fmla="*/ 14461958 w 16747958"/>
              <a:gd name="connsiteY21" fmla="*/ 2215336 h 2215336"/>
              <a:gd name="connsiteX22" fmla="*/ 14702590 w 16747958"/>
              <a:gd name="connsiteY22" fmla="*/ 2191273 h 2215336"/>
              <a:gd name="connsiteX23" fmla="*/ 14991347 w 16747958"/>
              <a:gd name="connsiteY23" fmla="*/ 2143147 h 2215336"/>
              <a:gd name="connsiteX24" fmla="*/ 15207916 w 16747958"/>
              <a:gd name="connsiteY24" fmla="*/ 2046894 h 2215336"/>
              <a:gd name="connsiteX25" fmla="*/ 15400421 w 16747958"/>
              <a:gd name="connsiteY25" fmla="*/ 1926578 h 2215336"/>
              <a:gd name="connsiteX26" fmla="*/ 15641053 w 16747958"/>
              <a:gd name="connsiteY26" fmla="*/ 1782199 h 2215336"/>
              <a:gd name="connsiteX27" fmla="*/ 15761369 w 16747958"/>
              <a:gd name="connsiteY27" fmla="*/ 1734073 h 2215336"/>
              <a:gd name="connsiteX28" fmla="*/ 15881684 w 16747958"/>
              <a:gd name="connsiteY28" fmla="*/ 1613757 h 2215336"/>
              <a:gd name="connsiteX29" fmla="*/ 16170442 w 16747958"/>
              <a:gd name="connsiteY29" fmla="*/ 1349062 h 2215336"/>
              <a:gd name="connsiteX30" fmla="*/ 16290758 w 16747958"/>
              <a:gd name="connsiteY30" fmla="*/ 1180620 h 2215336"/>
              <a:gd name="connsiteX31" fmla="*/ 16483263 w 16747958"/>
              <a:gd name="connsiteY31" fmla="*/ 964052 h 2215336"/>
              <a:gd name="connsiteX32" fmla="*/ 16579516 w 16747958"/>
              <a:gd name="connsiteY32" fmla="*/ 819673 h 2215336"/>
              <a:gd name="connsiteX33" fmla="*/ 16627642 w 16747958"/>
              <a:gd name="connsiteY33" fmla="*/ 747484 h 2215336"/>
              <a:gd name="connsiteX34" fmla="*/ 16675769 w 16747958"/>
              <a:gd name="connsiteY34" fmla="*/ 651231 h 2215336"/>
              <a:gd name="connsiteX35" fmla="*/ 16723895 w 16747958"/>
              <a:gd name="connsiteY35" fmla="*/ 579041 h 2215336"/>
              <a:gd name="connsiteX36" fmla="*/ 16747958 w 16747958"/>
              <a:gd name="connsiteY3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769642 w 16747958"/>
              <a:gd name="connsiteY11" fmla="*/ 1108431 h 2215336"/>
              <a:gd name="connsiteX12" fmla="*/ 9938084 w 16747958"/>
              <a:gd name="connsiteY12" fmla="*/ 1156557 h 2215336"/>
              <a:gd name="connsiteX13" fmla="*/ 10539663 w 16747958"/>
              <a:gd name="connsiteY13" fmla="*/ 1397189 h 2215336"/>
              <a:gd name="connsiteX14" fmla="*/ 10852484 w 16747958"/>
              <a:gd name="connsiteY14" fmla="*/ 1493441 h 2215336"/>
              <a:gd name="connsiteX15" fmla="*/ 11165305 w 16747958"/>
              <a:gd name="connsiteY15" fmla="*/ 1613757 h 2215336"/>
              <a:gd name="connsiteX16" fmla="*/ 12729411 w 16747958"/>
              <a:gd name="connsiteY16" fmla="*/ 1998768 h 2215336"/>
              <a:gd name="connsiteX17" fmla="*/ 13090358 w 16747958"/>
              <a:gd name="connsiteY17" fmla="*/ 2070957 h 2215336"/>
              <a:gd name="connsiteX18" fmla="*/ 13306926 w 16747958"/>
              <a:gd name="connsiteY18" fmla="*/ 2095020 h 2215336"/>
              <a:gd name="connsiteX19" fmla="*/ 13980695 w 16747958"/>
              <a:gd name="connsiteY19" fmla="*/ 2191273 h 2215336"/>
              <a:gd name="connsiteX20" fmla="*/ 14461958 w 16747958"/>
              <a:gd name="connsiteY20" fmla="*/ 2215336 h 2215336"/>
              <a:gd name="connsiteX21" fmla="*/ 14702590 w 16747958"/>
              <a:gd name="connsiteY21" fmla="*/ 2191273 h 2215336"/>
              <a:gd name="connsiteX22" fmla="*/ 14991347 w 16747958"/>
              <a:gd name="connsiteY22" fmla="*/ 2143147 h 2215336"/>
              <a:gd name="connsiteX23" fmla="*/ 15207916 w 16747958"/>
              <a:gd name="connsiteY23" fmla="*/ 2046894 h 2215336"/>
              <a:gd name="connsiteX24" fmla="*/ 15400421 w 16747958"/>
              <a:gd name="connsiteY24" fmla="*/ 1926578 h 2215336"/>
              <a:gd name="connsiteX25" fmla="*/ 15641053 w 16747958"/>
              <a:gd name="connsiteY25" fmla="*/ 1782199 h 2215336"/>
              <a:gd name="connsiteX26" fmla="*/ 15761369 w 16747958"/>
              <a:gd name="connsiteY26" fmla="*/ 1734073 h 2215336"/>
              <a:gd name="connsiteX27" fmla="*/ 15881684 w 16747958"/>
              <a:gd name="connsiteY27" fmla="*/ 1613757 h 2215336"/>
              <a:gd name="connsiteX28" fmla="*/ 16170442 w 16747958"/>
              <a:gd name="connsiteY28" fmla="*/ 1349062 h 2215336"/>
              <a:gd name="connsiteX29" fmla="*/ 16290758 w 16747958"/>
              <a:gd name="connsiteY29" fmla="*/ 1180620 h 2215336"/>
              <a:gd name="connsiteX30" fmla="*/ 16483263 w 16747958"/>
              <a:gd name="connsiteY30" fmla="*/ 964052 h 2215336"/>
              <a:gd name="connsiteX31" fmla="*/ 16579516 w 16747958"/>
              <a:gd name="connsiteY31" fmla="*/ 819673 h 2215336"/>
              <a:gd name="connsiteX32" fmla="*/ 16627642 w 16747958"/>
              <a:gd name="connsiteY32" fmla="*/ 747484 h 2215336"/>
              <a:gd name="connsiteX33" fmla="*/ 16675769 w 16747958"/>
              <a:gd name="connsiteY33" fmla="*/ 651231 h 2215336"/>
              <a:gd name="connsiteX34" fmla="*/ 16723895 w 16747958"/>
              <a:gd name="connsiteY34" fmla="*/ 579041 h 2215336"/>
              <a:gd name="connsiteX35" fmla="*/ 16747958 w 16747958"/>
              <a:gd name="connsiteY3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0852484 w 16747958"/>
              <a:gd name="connsiteY13" fmla="*/ 1493441 h 2215336"/>
              <a:gd name="connsiteX14" fmla="*/ 11165305 w 16747958"/>
              <a:gd name="connsiteY14" fmla="*/ 1613757 h 2215336"/>
              <a:gd name="connsiteX15" fmla="*/ 12729411 w 16747958"/>
              <a:gd name="connsiteY15" fmla="*/ 1998768 h 2215336"/>
              <a:gd name="connsiteX16" fmla="*/ 13090358 w 16747958"/>
              <a:gd name="connsiteY16" fmla="*/ 2070957 h 2215336"/>
              <a:gd name="connsiteX17" fmla="*/ 13306926 w 16747958"/>
              <a:gd name="connsiteY17" fmla="*/ 2095020 h 2215336"/>
              <a:gd name="connsiteX18" fmla="*/ 13980695 w 16747958"/>
              <a:gd name="connsiteY18" fmla="*/ 2191273 h 2215336"/>
              <a:gd name="connsiteX19" fmla="*/ 14461958 w 16747958"/>
              <a:gd name="connsiteY19" fmla="*/ 2215336 h 2215336"/>
              <a:gd name="connsiteX20" fmla="*/ 14702590 w 16747958"/>
              <a:gd name="connsiteY20" fmla="*/ 2191273 h 2215336"/>
              <a:gd name="connsiteX21" fmla="*/ 14991347 w 16747958"/>
              <a:gd name="connsiteY21" fmla="*/ 2143147 h 2215336"/>
              <a:gd name="connsiteX22" fmla="*/ 15207916 w 16747958"/>
              <a:gd name="connsiteY22" fmla="*/ 2046894 h 2215336"/>
              <a:gd name="connsiteX23" fmla="*/ 15400421 w 16747958"/>
              <a:gd name="connsiteY23" fmla="*/ 1926578 h 2215336"/>
              <a:gd name="connsiteX24" fmla="*/ 15641053 w 16747958"/>
              <a:gd name="connsiteY24" fmla="*/ 1782199 h 2215336"/>
              <a:gd name="connsiteX25" fmla="*/ 15761369 w 16747958"/>
              <a:gd name="connsiteY25" fmla="*/ 1734073 h 2215336"/>
              <a:gd name="connsiteX26" fmla="*/ 15881684 w 16747958"/>
              <a:gd name="connsiteY26" fmla="*/ 1613757 h 2215336"/>
              <a:gd name="connsiteX27" fmla="*/ 16170442 w 16747958"/>
              <a:gd name="connsiteY27" fmla="*/ 1349062 h 2215336"/>
              <a:gd name="connsiteX28" fmla="*/ 16290758 w 16747958"/>
              <a:gd name="connsiteY28" fmla="*/ 1180620 h 2215336"/>
              <a:gd name="connsiteX29" fmla="*/ 16483263 w 16747958"/>
              <a:gd name="connsiteY29" fmla="*/ 964052 h 2215336"/>
              <a:gd name="connsiteX30" fmla="*/ 16579516 w 16747958"/>
              <a:gd name="connsiteY30" fmla="*/ 819673 h 2215336"/>
              <a:gd name="connsiteX31" fmla="*/ 16627642 w 16747958"/>
              <a:gd name="connsiteY31" fmla="*/ 747484 h 2215336"/>
              <a:gd name="connsiteX32" fmla="*/ 16675769 w 16747958"/>
              <a:gd name="connsiteY32" fmla="*/ 651231 h 2215336"/>
              <a:gd name="connsiteX33" fmla="*/ 16723895 w 16747958"/>
              <a:gd name="connsiteY33" fmla="*/ 579041 h 2215336"/>
              <a:gd name="connsiteX34" fmla="*/ 16747958 w 16747958"/>
              <a:gd name="connsiteY3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090358 w 16747958"/>
              <a:gd name="connsiteY15" fmla="*/ 2070957 h 2215336"/>
              <a:gd name="connsiteX16" fmla="*/ 13306926 w 16747958"/>
              <a:gd name="connsiteY16" fmla="*/ 2095020 h 2215336"/>
              <a:gd name="connsiteX17" fmla="*/ 13980695 w 16747958"/>
              <a:gd name="connsiteY17" fmla="*/ 2191273 h 2215336"/>
              <a:gd name="connsiteX18" fmla="*/ 14461958 w 16747958"/>
              <a:gd name="connsiteY18" fmla="*/ 2215336 h 2215336"/>
              <a:gd name="connsiteX19" fmla="*/ 14702590 w 16747958"/>
              <a:gd name="connsiteY19" fmla="*/ 2191273 h 2215336"/>
              <a:gd name="connsiteX20" fmla="*/ 14991347 w 16747958"/>
              <a:gd name="connsiteY20" fmla="*/ 2143147 h 2215336"/>
              <a:gd name="connsiteX21" fmla="*/ 15207916 w 16747958"/>
              <a:gd name="connsiteY21" fmla="*/ 2046894 h 2215336"/>
              <a:gd name="connsiteX22" fmla="*/ 15400421 w 16747958"/>
              <a:gd name="connsiteY22" fmla="*/ 1926578 h 2215336"/>
              <a:gd name="connsiteX23" fmla="*/ 15641053 w 16747958"/>
              <a:gd name="connsiteY23" fmla="*/ 1782199 h 2215336"/>
              <a:gd name="connsiteX24" fmla="*/ 15761369 w 16747958"/>
              <a:gd name="connsiteY24" fmla="*/ 1734073 h 2215336"/>
              <a:gd name="connsiteX25" fmla="*/ 15881684 w 16747958"/>
              <a:gd name="connsiteY25" fmla="*/ 1613757 h 2215336"/>
              <a:gd name="connsiteX26" fmla="*/ 16170442 w 16747958"/>
              <a:gd name="connsiteY26" fmla="*/ 1349062 h 2215336"/>
              <a:gd name="connsiteX27" fmla="*/ 16290758 w 16747958"/>
              <a:gd name="connsiteY27" fmla="*/ 1180620 h 2215336"/>
              <a:gd name="connsiteX28" fmla="*/ 16483263 w 16747958"/>
              <a:gd name="connsiteY28" fmla="*/ 964052 h 2215336"/>
              <a:gd name="connsiteX29" fmla="*/ 16579516 w 16747958"/>
              <a:gd name="connsiteY29" fmla="*/ 819673 h 2215336"/>
              <a:gd name="connsiteX30" fmla="*/ 16627642 w 16747958"/>
              <a:gd name="connsiteY30" fmla="*/ 747484 h 2215336"/>
              <a:gd name="connsiteX31" fmla="*/ 16675769 w 16747958"/>
              <a:gd name="connsiteY31" fmla="*/ 651231 h 2215336"/>
              <a:gd name="connsiteX32" fmla="*/ 16723895 w 16747958"/>
              <a:gd name="connsiteY32" fmla="*/ 579041 h 2215336"/>
              <a:gd name="connsiteX33" fmla="*/ 16747958 w 16747958"/>
              <a:gd name="connsiteY3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675769 w 16747958"/>
              <a:gd name="connsiteY30" fmla="*/ 651231 h 2215336"/>
              <a:gd name="connsiteX31" fmla="*/ 16723895 w 16747958"/>
              <a:gd name="connsiteY31" fmla="*/ 579041 h 2215336"/>
              <a:gd name="connsiteX32" fmla="*/ 16747958 w 16747958"/>
              <a:gd name="connsiteY3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23895 w 16747958"/>
              <a:gd name="connsiteY30" fmla="*/ 579041 h 2215336"/>
              <a:gd name="connsiteX31" fmla="*/ 16747958 w 16747958"/>
              <a:gd name="connsiteY3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47958 w 16747958"/>
              <a:gd name="connsiteY3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627642 w 16747958"/>
              <a:gd name="connsiteY28" fmla="*/ 747484 h 2215336"/>
              <a:gd name="connsiteX29" fmla="*/ 16747958 w 16747958"/>
              <a:gd name="connsiteY2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483263 w 16747958"/>
              <a:gd name="connsiteY26" fmla="*/ 964052 h 2215336"/>
              <a:gd name="connsiteX27" fmla="*/ 16627642 w 16747958"/>
              <a:gd name="connsiteY27" fmla="*/ 747484 h 2215336"/>
              <a:gd name="connsiteX28" fmla="*/ 16747958 w 16747958"/>
              <a:gd name="connsiteY2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881684 w 16747958"/>
              <a:gd name="connsiteY23" fmla="*/ 1613757 h 2215336"/>
              <a:gd name="connsiteX24" fmla="*/ 16170442 w 16747958"/>
              <a:gd name="connsiteY24" fmla="*/ 1349062 h 2215336"/>
              <a:gd name="connsiteX25" fmla="*/ 16483263 w 16747958"/>
              <a:gd name="connsiteY25" fmla="*/ 964052 h 2215336"/>
              <a:gd name="connsiteX26" fmla="*/ 16627642 w 16747958"/>
              <a:gd name="connsiteY26" fmla="*/ 747484 h 2215336"/>
              <a:gd name="connsiteX27" fmla="*/ 16747958 w 16747958"/>
              <a:gd name="connsiteY2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5881684 w 16747958"/>
              <a:gd name="connsiteY22" fmla="*/ 1613757 h 2215336"/>
              <a:gd name="connsiteX23" fmla="*/ 16170442 w 16747958"/>
              <a:gd name="connsiteY23" fmla="*/ 1349062 h 2215336"/>
              <a:gd name="connsiteX24" fmla="*/ 16483263 w 16747958"/>
              <a:gd name="connsiteY24" fmla="*/ 964052 h 2215336"/>
              <a:gd name="connsiteX25" fmla="*/ 16627642 w 16747958"/>
              <a:gd name="connsiteY25" fmla="*/ 747484 h 2215336"/>
              <a:gd name="connsiteX26" fmla="*/ 16747958 w 16747958"/>
              <a:gd name="connsiteY2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6170442 w 16747958"/>
              <a:gd name="connsiteY22" fmla="*/ 1349062 h 2215336"/>
              <a:gd name="connsiteX23" fmla="*/ 16483263 w 16747958"/>
              <a:gd name="connsiteY23" fmla="*/ 964052 h 2215336"/>
              <a:gd name="connsiteX24" fmla="*/ 16627642 w 16747958"/>
              <a:gd name="connsiteY24" fmla="*/ 747484 h 2215336"/>
              <a:gd name="connsiteX25" fmla="*/ 16747958 w 16747958"/>
              <a:gd name="connsiteY2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207916 w 16747958"/>
              <a:gd name="connsiteY19" fmla="*/ 2046894 h 2215336"/>
              <a:gd name="connsiteX20" fmla="*/ 15641053 w 16747958"/>
              <a:gd name="connsiteY20" fmla="*/ 1782199 h 2215336"/>
              <a:gd name="connsiteX21" fmla="*/ 16170442 w 16747958"/>
              <a:gd name="connsiteY21" fmla="*/ 1349062 h 2215336"/>
              <a:gd name="connsiteX22" fmla="*/ 16483263 w 16747958"/>
              <a:gd name="connsiteY22" fmla="*/ 964052 h 2215336"/>
              <a:gd name="connsiteX23" fmla="*/ 16627642 w 16747958"/>
              <a:gd name="connsiteY23" fmla="*/ 747484 h 2215336"/>
              <a:gd name="connsiteX24" fmla="*/ 16747958 w 16747958"/>
              <a:gd name="connsiteY2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641053 w 16747958"/>
              <a:gd name="connsiteY19" fmla="*/ 1782199 h 2215336"/>
              <a:gd name="connsiteX20" fmla="*/ 16170442 w 16747958"/>
              <a:gd name="connsiteY20" fmla="*/ 1349062 h 2215336"/>
              <a:gd name="connsiteX21" fmla="*/ 16483263 w 16747958"/>
              <a:gd name="connsiteY21" fmla="*/ 964052 h 2215336"/>
              <a:gd name="connsiteX22" fmla="*/ 16627642 w 16747958"/>
              <a:gd name="connsiteY22" fmla="*/ 747484 h 2215336"/>
              <a:gd name="connsiteX23" fmla="*/ 16747958 w 16747958"/>
              <a:gd name="connsiteY2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4461958 w 16747958"/>
              <a:gd name="connsiteY16" fmla="*/ 2215336 h 2215336"/>
              <a:gd name="connsiteX17" fmla="*/ 14991347 w 16747958"/>
              <a:gd name="connsiteY17" fmla="*/ 2143147 h 2215336"/>
              <a:gd name="connsiteX18" fmla="*/ 15641053 w 16747958"/>
              <a:gd name="connsiteY18" fmla="*/ 1782199 h 2215336"/>
              <a:gd name="connsiteX19" fmla="*/ 16170442 w 16747958"/>
              <a:gd name="connsiteY19" fmla="*/ 1349062 h 2215336"/>
              <a:gd name="connsiteX20" fmla="*/ 16483263 w 16747958"/>
              <a:gd name="connsiteY20" fmla="*/ 964052 h 2215336"/>
              <a:gd name="connsiteX21" fmla="*/ 16627642 w 16747958"/>
              <a:gd name="connsiteY21" fmla="*/ 747484 h 2215336"/>
              <a:gd name="connsiteX22" fmla="*/ 16747958 w 16747958"/>
              <a:gd name="connsiteY2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627642 w 16747958"/>
              <a:gd name="connsiteY20" fmla="*/ 747484 h 2215336"/>
              <a:gd name="connsiteX21" fmla="*/ 16747958 w 16747958"/>
              <a:gd name="connsiteY2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747958 w 16747958"/>
              <a:gd name="connsiteY2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288379 w 16747958"/>
              <a:gd name="connsiteY9" fmla="*/ 867799 h 2215336"/>
              <a:gd name="connsiteX10" fmla="*/ 9938084 w 16747958"/>
              <a:gd name="connsiteY10" fmla="*/ 1156557 h 2215336"/>
              <a:gd name="connsiteX11" fmla="*/ 10539663 w 16747958"/>
              <a:gd name="connsiteY11" fmla="*/ 1397189 h 2215336"/>
              <a:gd name="connsiteX12" fmla="*/ 11165305 w 16747958"/>
              <a:gd name="connsiteY12" fmla="*/ 1613757 h 2215336"/>
              <a:gd name="connsiteX13" fmla="*/ 12729411 w 16747958"/>
              <a:gd name="connsiteY13" fmla="*/ 1998768 h 2215336"/>
              <a:gd name="connsiteX14" fmla="*/ 14461958 w 16747958"/>
              <a:gd name="connsiteY14" fmla="*/ 2215336 h 2215336"/>
              <a:gd name="connsiteX15" fmla="*/ 14991347 w 16747958"/>
              <a:gd name="connsiteY15" fmla="*/ 2143147 h 2215336"/>
              <a:gd name="connsiteX16" fmla="*/ 15641053 w 16747958"/>
              <a:gd name="connsiteY16" fmla="*/ 1782199 h 2215336"/>
              <a:gd name="connsiteX17" fmla="*/ 16170442 w 16747958"/>
              <a:gd name="connsiteY17" fmla="*/ 1349062 h 2215336"/>
              <a:gd name="connsiteX18" fmla="*/ 16483263 w 16747958"/>
              <a:gd name="connsiteY18" fmla="*/ 964052 h 2215336"/>
              <a:gd name="connsiteX19" fmla="*/ 16747958 w 16747958"/>
              <a:gd name="connsiteY1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938084 w 16747958"/>
              <a:gd name="connsiteY9" fmla="*/ 1156557 h 2215336"/>
              <a:gd name="connsiteX10" fmla="*/ 10539663 w 16747958"/>
              <a:gd name="connsiteY10" fmla="*/ 1397189 h 2215336"/>
              <a:gd name="connsiteX11" fmla="*/ 11165305 w 16747958"/>
              <a:gd name="connsiteY11" fmla="*/ 1613757 h 2215336"/>
              <a:gd name="connsiteX12" fmla="*/ 12729411 w 16747958"/>
              <a:gd name="connsiteY12" fmla="*/ 1998768 h 2215336"/>
              <a:gd name="connsiteX13" fmla="*/ 14461958 w 16747958"/>
              <a:gd name="connsiteY13" fmla="*/ 2215336 h 2215336"/>
              <a:gd name="connsiteX14" fmla="*/ 14991347 w 16747958"/>
              <a:gd name="connsiteY14" fmla="*/ 2143147 h 2215336"/>
              <a:gd name="connsiteX15" fmla="*/ 15641053 w 16747958"/>
              <a:gd name="connsiteY15" fmla="*/ 1782199 h 2215336"/>
              <a:gd name="connsiteX16" fmla="*/ 16170442 w 16747958"/>
              <a:gd name="connsiteY16" fmla="*/ 1349062 h 2215336"/>
              <a:gd name="connsiteX17" fmla="*/ 16483263 w 16747958"/>
              <a:gd name="connsiteY17" fmla="*/ 964052 h 2215336"/>
              <a:gd name="connsiteX18" fmla="*/ 16747958 w 16747958"/>
              <a:gd name="connsiteY1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614611 w 16747958"/>
              <a:gd name="connsiteY7" fmla="*/ 627168 h 2215336"/>
              <a:gd name="connsiteX8" fmla="*/ 9938084 w 16747958"/>
              <a:gd name="connsiteY8" fmla="*/ 1156557 h 2215336"/>
              <a:gd name="connsiteX9" fmla="*/ 10539663 w 16747958"/>
              <a:gd name="connsiteY9" fmla="*/ 1397189 h 2215336"/>
              <a:gd name="connsiteX10" fmla="*/ 11165305 w 16747958"/>
              <a:gd name="connsiteY10" fmla="*/ 1613757 h 2215336"/>
              <a:gd name="connsiteX11" fmla="*/ 12729411 w 16747958"/>
              <a:gd name="connsiteY11" fmla="*/ 1998768 h 2215336"/>
              <a:gd name="connsiteX12" fmla="*/ 14461958 w 16747958"/>
              <a:gd name="connsiteY12" fmla="*/ 2215336 h 2215336"/>
              <a:gd name="connsiteX13" fmla="*/ 14991347 w 16747958"/>
              <a:gd name="connsiteY13" fmla="*/ 2143147 h 2215336"/>
              <a:gd name="connsiteX14" fmla="*/ 15641053 w 16747958"/>
              <a:gd name="connsiteY14" fmla="*/ 1782199 h 2215336"/>
              <a:gd name="connsiteX15" fmla="*/ 16170442 w 16747958"/>
              <a:gd name="connsiteY15" fmla="*/ 1349062 h 2215336"/>
              <a:gd name="connsiteX16" fmla="*/ 16483263 w 16747958"/>
              <a:gd name="connsiteY16" fmla="*/ 964052 h 2215336"/>
              <a:gd name="connsiteX17" fmla="*/ 16747958 w 16747958"/>
              <a:gd name="connsiteY17" fmla="*/ 506852 h 2215336"/>
              <a:gd name="connsiteX0" fmla="*/ 0 w 16747958"/>
              <a:gd name="connsiteY0" fmla="*/ 1517505 h 2215336"/>
              <a:gd name="connsiteX1" fmla="*/ 1179095 w 16747958"/>
              <a:gd name="connsiteY1" fmla="*/ 506852 h 2215336"/>
              <a:gd name="connsiteX2" fmla="*/ 2093495 w 16747958"/>
              <a:gd name="connsiteY2" fmla="*/ 242157 h 2215336"/>
              <a:gd name="connsiteX3" fmla="*/ 3537284 w 16747958"/>
              <a:gd name="connsiteY3" fmla="*/ 25589 h 2215336"/>
              <a:gd name="connsiteX4" fmla="*/ 5895474 w 16747958"/>
              <a:gd name="connsiteY4" fmla="*/ 25589 h 2215336"/>
              <a:gd name="connsiteX5" fmla="*/ 7146758 w 16747958"/>
              <a:gd name="connsiteY5" fmla="*/ 218094 h 2215336"/>
              <a:gd name="connsiteX6" fmla="*/ 8614611 w 16747958"/>
              <a:gd name="connsiteY6" fmla="*/ 627168 h 2215336"/>
              <a:gd name="connsiteX7" fmla="*/ 9938084 w 16747958"/>
              <a:gd name="connsiteY7" fmla="*/ 1156557 h 2215336"/>
              <a:gd name="connsiteX8" fmla="*/ 10539663 w 16747958"/>
              <a:gd name="connsiteY8" fmla="*/ 1397189 h 2215336"/>
              <a:gd name="connsiteX9" fmla="*/ 11165305 w 16747958"/>
              <a:gd name="connsiteY9" fmla="*/ 1613757 h 2215336"/>
              <a:gd name="connsiteX10" fmla="*/ 12729411 w 16747958"/>
              <a:gd name="connsiteY10" fmla="*/ 1998768 h 2215336"/>
              <a:gd name="connsiteX11" fmla="*/ 14461958 w 16747958"/>
              <a:gd name="connsiteY11" fmla="*/ 2215336 h 2215336"/>
              <a:gd name="connsiteX12" fmla="*/ 14991347 w 16747958"/>
              <a:gd name="connsiteY12" fmla="*/ 2143147 h 2215336"/>
              <a:gd name="connsiteX13" fmla="*/ 15641053 w 16747958"/>
              <a:gd name="connsiteY13" fmla="*/ 1782199 h 2215336"/>
              <a:gd name="connsiteX14" fmla="*/ 16170442 w 16747958"/>
              <a:gd name="connsiteY14" fmla="*/ 1349062 h 2215336"/>
              <a:gd name="connsiteX15" fmla="*/ 16483263 w 16747958"/>
              <a:gd name="connsiteY15" fmla="*/ 964052 h 2215336"/>
              <a:gd name="connsiteX16" fmla="*/ 16747958 w 16747958"/>
              <a:gd name="connsiteY16" fmla="*/ 506852 h 2215336"/>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0539663 w 16747958"/>
              <a:gd name="connsiteY7" fmla="*/ 1371722 h 2189869"/>
              <a:gd name="connsiteX8" fmla="*/ 11165305 w 16747958"/>
              <a:gd name="connsiteY8" fmla="*/ 1588290 h 2189869"/>
              <a:gd name="connsiteX9" fmla="*/ 12729411 w 16747958"/>
              <a:gd name="connsiteY9" fmla="*/ 1973301 h 2189869"/>
              <a:gd name="connsiteX10" fmla="*/ 14461958 w 16747958"/>
              <a:gd name="connsiteY10" fmla="*/ 2189869 h 2189869"/>
              <a:gd name="connsiteX11" fmla="*/ 14991347 w 16747958"/>
              <a:gd name="connsiteY11" fmla="*/ 2117680 h 2189869"/>
              <a:gd name="connsiteX12" fmla="*/ 15641053 w 16747958"/>
              <a:gd name="connsiteY12" fmla="*/ 1756732 h 2189869"/>
              <a:gd name="connsiteX13" fmla="*/ 16170442 w 16747958"/>
              <a:gd name="connsiteY13" fmla="*/ 1323595 h 2189869"/>
              <a:gd name="connsiteX14" fmla="*/ 16483263 w 16747958"/>
              <a:gd name="connsiteY14" fmla="*/ 938585 h 2189869"/>
              <a:gd name="connsiteX15" fmla="*/ 16747958 w 16747958"/>
              <a:gd name="connsiteY15"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170442 w 16747958"/>
              <a:gd name="connsiteY12" fmla="*/ 1323595 h 2189869"/>
              <a:gd name="connsiteX13" fmla="*/ 16483263 w 16747958"/>
              <a:gd name="connsiteY13" fmla="*/ 938585 h 2189869"/>
              <a:gd name="connsiteX14" fmla="*/ 16747958 w 16747958"/>
              <a:gd name="connsiteY14"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483263 w 16747958"/>
              <a:gd name="connsiteY12" fmla="*/ 938585 h 2189869"/>
              <a:gd name="connsiteX13" fmla="*/ 16747958 w 16747958"/>
              <a:gd name="connsiteY13"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5641053 w 16747958"/>
              <a:gd name="connsiteY10" fmla="*/ 1756732 h 2189869"/>
              <a:gd name="connsiteX11" fmla="*/ 16483263 w 16747958"/>
              <a:gd name="connsiteY11" fmla="*/ 938585 h 2189869"/>
              <a:gd name="connsiteX12" fmla="*/ 16747958 w 16747958"/>
              <a:gd name="connsiteY12" fmla="*/ 481385 h 2189869"/>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504379 h 2239331"/>
              <a:gd name="connsiteX1" fmla="*/ 1179095 w 16747958"/>
              <a:gd name="connsiteY1" fmla="*/ 493726 h 2239331"/>
              <a:gd name="connsiteX2" fmla="*/ 2093495 w 16747958"/>
              <a:gd name="connsiteY2" fmla="*/ 229031 h 2239331"/>
              <a:gd name="connsiteX3" fmla="*/ 5895474 w 16747958"/>
              <a:gd name="connsiteY3" fmla="*/ 12463 h 2239331"/>
              <a:gd name="connsiteX4" fmla="*/ 8614611 w 16747958"/>
              <a:gd name="connsiteY4" fmla="*/ 614042 h 2239331"/>
              <a:gd name="connsiteX5" fmla="*/ 9938084 w 16747958"/>
              <a:gd name="connsiteY5" fmla="*/ 1143431 h 2239331"/>
              <a:gd name="connsiteX6" fmla="*/ 11165305 w 16747958"/>
              <a:gd name="connsiteY6" fmla="*/ 1600631 h 2239331"/>
              <a:gd name="connsiteX7" fmla="*/ 12729411 w 16747958"/>
              <a:gd name="connsiteY7" fmla="*/ 1985642 h 2239331"/>
              <a:gd name="connsiteX8" fmla="*/ 14461958 w 16747958"/>
              <a:gd name="connsiteY8" fmla="*/ 2202210 h 2239331"/>
              <a:gd name="connsiteX9" fmla="*/ 15641053 w 16747958"/>
              <a:gd name="connsiteY9" fmla="*/ 1769073 h 2239331"/>
              <a:gd name="connsiteX10" fmla="*/ 16483263 w 16747958"/>
              <a:gd name="connsiteY10" fmla="*/ 950926 h 2239331"/>
              <a:gd name="connsiteX11" fmla="*/ 16747958 w 16747958"/>
              <a:gd name="connsiteY11" fmla="*/ 493726 h 2239331"/>
              <a:gd name="connsiteX0" fmla="*/ 0 w 16747958"/>
              <a:gd name="connsiteY0" fmla="*/ 1504379 h 1991537"/>
              <a:gd name="connsiteX1" fmla="*/ 1179095 w 16747958"/>
              <a:gd name="connsiteY1" fmla="*/ 493726 h 1991537"/>
              <a:gd name="connsiteX2" fmla="*/ 2093495 w 16747958"/>
              <a:gd name="connsiteY2" fmla="*/ 229031 h 1991537"/>
              <a:gd name="connsiteX3" fmla="*/ 5895474 w 16747958"/>
              <a:gd name="connsiteY3" fmla="*/ 12463 h 1991537"/>
              <a:gd name="connsiteX4" fmla="*/ 8614611 w 16747958"/>
              <a:gd name="connsiteY4" fmla="*/ 614042 h 1991537"/>
              <a:gd name="connsiteX5" fmla="*/ 9938084 w 16747958"/>
              <a:gd name="connsiteY5" fmla="*/ 1143431 h 1991537"/>
              <a:gd name="connsiteX6" fmla="*/ 11165305 w 16747958"/>
              <a:gd name="connsiteY6" fmla="*/ 1600631 h 1991537"/>
              <a:gd name="connsiteX7" fmla="*/ 12729411 w 16747958"/>
              <a:gd name="connsiteY7" fmla="*/ 1985642 h 1991537"/>
              <a:gd name="connsiteX8" fmla="*/ 15641053 w 16747958"/>
              <a:gd name="connsiteY8" fmla="*/ 1769073 h 1991537"/>
              <a:gd name="connsiteX9" fmla="*/ 16483263 w 16747958"/>
              <a:gd name="connsiteY9" fmla="*/ 950926 h 1991537"/>
              <a:gd name="connsiteX10" fmla="*/ 16747958 w 16747958"/>
              <a:gd name="connsiteY10" fmla="*/ 493726 h 1991537"/>
              <a:gd name="connsiteX0" fmla="*/ 0 w 16747958"/>
              <a:gd name="connsiteY0" fmla="*/ 1504379 h 2020274"/>
              <a:gd name="connsiteX1" fmla="*/ 1179095 w 16747958"/>
              <a:gd name="connsiteY1" fmla="*/ 493726 h 2020274"/>
              <a:gd name="connsiteX2" fmla="*/ 2093495 w 16747958"/>
              <a:gd name="connsiteY2" fmla="*/ 229031 h 2020274"/>
              <a:gd name="connsiteX3" fmla="*/ 5895474 w 16747958"/>
              <a:gd name="connsiteY3" fmla="*/ 12463 h 2020274"/>
              <a:gd name="connsiteX4" fmla="*/ 8614611 w 16747958"/>
              <a:gd name="connsiteY4" fmla="*/ 614042 h 2020274"/>
              <a:gd name="connsiteX5" fmla="*/ 9938084 w 16747958"/>
              <a:gd name="connsiteY5" fmla="*/ 1143431 h 2020274"/>
              <a:gd name="connsiteX6" fmla="*/ 12729411 w 16747958"/>
              <a:gd name="connsiteY6" fmla="*/ 1985642 h 2020274"/>
              <a:gd name="connsiteX7" fmla="*/ 15641053 w 16747958"/>
              <a:gd name="connsiteY7" fmla="*/ 1769073 h 2020274"/>
              <a:gd name="connsiteX8" fmla="*/ 16483263 w 16747958"/>
              <a:gd name="connsiteY8" fmla="*/ 950926 h 2020274"/>
              <a:gd name="connsiteX9" fmla="*/ 16747958 w 16747958"/>
              <a:gd name="connsiteY9" fmla="*/ 493726 h 2020274"/>
              <a:gd name="connsiteX0" fmla="*/ 0 w 16747958"/>
              <a:gd name="connsiteY0" fmla="*/ 1504379 h 2031854"/>
              <a:gd name="connsiteX1" fmla="*/ 1179095 w 16747958"/>
              <a:gd name="connsiteY1" fmla="*/ 493726 h 2031854"/>
              <a:gd name="connsiteX2" fmla="*/ 2093495 w 16747958"/>
              <a:gd name="connsiteY2" fmla="*/ 229031 h 2031854"/>
              <a:gd name="connsiteX3" fmla="*/ 5895474 w 16747958"/>
              <a:gd name="connsiteY3" fmla="*/ 12463 h 2031854"/>
              <a:gd name="connsiteX4" fmla="*/ 8614611 w 16747958"/>
              <a:gd name="connsiteY4" fmla="*/ 614042 h 2031854"/>
              <a:gd name="connsiteX5" fmla="*/ 9938084 w 16747958"/>
              <a:gd name="connsiteY5" fmla="*/ 1143431 h 2031854"/>
              <a:gd name="connsiteX6" fmla="*/ 12729411 w 16747958"/>
              <a:gd name="connsiteY6" fmla="*/ 1985642 h 2031854"/>
              <a:gd name="connsiteX7" fmla="*/ 15641053 w 16747958"/>
              <a:gd name="connsiteY7" fmla="*/ 1769073 h 2031854"/>
              <a:gd name="connsiteX8" fmla="*/ 16747958 w 16747958"/>
              <a:gd name="connsiteY8" fmla="*/ 493726 h 2031854"/>
              <a:gd name="connsiteX0" fmla="*/ 0 w 16747958"/>
              <a:gd name="connsiteY0" fmla="*/ 1520541 h 2048016"/>
              <a:gd name="connsiteX1" fmla="*/ 2093495 w 16747958"/>
              <a:gd name="connsiteY1" fmla="*/ 245193 h 2048016"/>
              <a:gd name="connsiteX2" fmla="*/ 5895474 w 16747958"/>
              <a:gd name="connsiteY2" fmla="*/ 28625 h 2048016"/>
              <a:gd name="connsiteX3" fmla="*/ 8614611 w 16747958"/>
              <a:gd name="connsiteY3" fmla="*/ 630204 h 2048016"/>
              <a:gd name="connsiteX4" fmla="*/ 9938084 w 16747958"/>
              <a:gd name="connsiteY4" fmla="*/ 1159593 h 2048016"/>
              <a:gd name="connsiteX5" fmla="*/ 12729411 w 16747958"/>
              <a:gd name="connsiteY5" fmla="*/ 2001804 h 2048016"/>
              <a:gd name="connsiteX6" fmla="*/ 15641053 w 16747958"/>
              <a:gd name="connsiteY6" fmla="*/ 1785235 h 2048016"/>
              <a:gd name="connsiteX7" fmla="*/ 16747958 w 16747958"/>
              <a:gd name="connsiteY7" fmla="*/ 509888 h 2048016"/>
              <a:gd name="connsiteX0" fmla="*/ 0 w 17268220"/>
              <a:gd name="connsiteY0" fmla="*/ 3898403 h 3898403"/>
              <a:gd name="connsiteX1" fmla="*/ 2613757 w 17268220"/>
              <a:gd name="connsiteY1" fmla="*/ 368586 h 3898403"/>
              <a:gd name="connsiteX2" fmla="*/ 6415736 w 17268220"/>
              <a:gd name="connsiteY2" fmla="*/ 152018 h 3898403"/>
              <a:gd name="connsiteX3" fmla="*/ 9134873 w 17268220"/>
              <a:gd name="connsiteY3" fmla="*/ 753597 h 3898403"/>
              <a:gd name="connsiteX4" fmla="*/ 10458346 w 17268220"/>
              <a:gd name="connsiteY4" fmla="*/ 1282986 h 3898403"/>
              <a:gd name="connsiteX5" fmla="*/ 13249673 w 17268220"/>
              <a:gd name="connsiteY5" fmla="*/ 2125197 h 3898403"/>
              <a:gd name="connsiteX6" fmla="*/ 16161315 w 17268220"/>
              <a:gd name="connsiteY6" fmla="*/ 1908628 h 3898403"/>
              <a:gd name="connsiteX7" fmla="*/ 17268220 w 17268220"/>
              <a:gd name="connsiteY7" fmla="*/ 633281 h 3898403"/>
              <a:gd name="connsiteX0" fmla="*/ 0 w 17268220"/>
              <a:gd name="connsiteY0" fmla="*/ 3535937 h 3535937"/>
              <a:gd name="connsiteX1" fmla="*/ 2613757 w 17268220"/>
              <a:gd name="connsiteY1" fmla="*/ 6120 h 3535937"/>
              <a:gd name="connsiteX2" fmla="*/ 5454040 w 17268220"/>
              <a:gd name="connsiteY2" fmla="*/ 2627345 h 3535937"/>
              <a:gd name="connsiteX3" fmla="*/ 9134873 w 17268220"/>
              <a:gd name="connsiteY3" fmla="*/ 391131 h 3535937"/>
              <a:gd name="connsiteX4" fmla="*/ 10458346 w 17268220"/>
              <a:gd name="connsiteY4" fmla="*/ 920520 h 3535937"/>
              <a:gd name="connsiteX5" fmla="*/ 13249673 w 17268220"/>
              <a:gd name="connsiteY5" fmla="*/ 1762731 h 3535937"/>
              <a:gd name="connsiteX6" fmla="*/ 16161315 w 17268220"/>
              <a:gd name="connsiteY6" fmla="*/ 1546162 h 3535937"/>
              <a:gd name="connsiteX7" fmla="*/ 17268220 w 17268220"/>
              <a:gd name="connsiteY7" fmla="*/ 270815 h 3535937"/>
              <a:gd name="connsiteX0" fmla="*/ 0 w 17268220"/>
              <a:gd name="connsiteY0" fmla="*/ 4129212 h 4129212"/>
              <a:gd name="connsiteX1" fmla="*/ 2613757 w 17268220"/>
              <a:gd name="connsiteY1" fmla="*/ 599395 h 4129212"/>
              <a:gd name="connsiteX2" fmla="*/ 5454040 w 17268220"/>
              <a:gd name="connsiteY2" fmla="*/ 3220620 h 4129212"/>
              <a:gd name="connsiteX3" fmla="*/ 9402887 w 17268220"/>
              <a:gd name="connsiteY3" fmla="*/ 38475 h 4129212"/>
              <a:gd name="connsiteX4" fmla="*/ 10458346 w 17268220"/>
              <a:gd name="connsiteY4" fmla="*/ 1513795 h 4129212"/>
              <a:gd name="connsiteX5" fmla="*/ 13249673 w 17268220"/>
              <a:gd name="connsiteY5" fmla="*/ 2356006 h 4129212"/>
              <a:gd name="connsiteX6" fmla="*/ 16161315 w 17268220"/>
              <a:gd name="connsiteY6" fmla="*/ 2139437 h 4129212"/>
              <a:gd name="connsiteX7" fmla="*/ 17268220 w 17268220"/>
              <a:gd name="connsiteY7" fmla="*/ 864090 h 4129212"/>
              <a:gd name="connsiteX0" fmla="*/ 0 w 17268220"/>
              <a:gd name="connsiteY0" fmla="*/ 4097433 h 4097433"/>
              <a:gd name="connsiteX1" fmla="*/ 2613757 w 17268220"/>
              <a:gd name="connsiteY1" fmla="*/ 567616 h 4097433"/>
              <a:gd name="connsiteX2" fmla="*/ 5454040 w 17268220"/>
              <a:gd name="connsiteY2" fmla="*/ 3188841 h 4097433"/>
              <a:gd name="connsiteX3" fmla="*/ 9402887 w 17268220"/>
              <a:gd name="connsiteY3" fmla="*/ 6696 h 4097433"/>
              <a:gd name="connsiteX4" fmla="*/ 11057436 w 17268220"/>
              <a:gd name="connsiteY4" fmla="*/ 2349120 h 4097433"/>
              <a:gd name="connsiteX5" fmla="*/ 13249673 w 17268220"/>
              <a:gd name="connsiteY5" fmla="*/ 2324227 h 4097433"/>
              <a:gd name="connsiteX6" fmla="*/ 16161315 w 17268220"/>
              <a:gd name="connsiteY6" fmla="*/ 2107658 h 4097433"/>
              <a:gd name="connsiteX7" fmla="*/ 17268220 w 17268220"/>
              <a:gd name="connsiteY7" fmla="*/ 832311 h 4097433"/>
              <a:gd name="connsiteX0" fmla="*/ 0 w 17268220"/>
              <a:gd name="connsiteY0" fmla="*/ 4098379 h 4098379"/>
              <a:gd name="connsiteX1" fmla="*/ 2613757 w 17268220"/>
              <a:gd name="connsiteY1" fmla="*/ 568562 h 4098379"/>
              <a:gd name="connsiteX2" fmla="*/ 5454040 w 17268220"/>
              <a:gd name="connsiteY2" fmla="*/ 3189787 h 4098379"/>
              <a:gd name="connsiteX3" fmla="*/ 9402887 w 17268220"/>
              <a:gd name="connsiteY3" fmla="*/ 7642 h 4098379"/>
              <a:gd name="connsiteX4" fmla="*/ 11057436 w 17268220"/>
              <a:gd name="connsiteY4" fmla="*/ 2350066 h 4098379"/>
              <a:gd name="connsiteX5" fmla="*/ 14195604 w 17268220"/>
              <a:gd name="connsiteY5" fmla="*/ 3980552 h 4098379"/>
              <a:gd name="connsiteX6" fmla="*/ 16161315 w 17268220"/>
              <a:gd name="connsiteY6" fmla="*/ 2108604 h 4098379"/>
              <a:gd name="connsiteX7" fmla="*/ 17268220 w 17268220"/>
              <a:gd name="connsiteY7" fmla="*/ 833257 h 4098379"/>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6161315 w 18009199"/>
              <a:gd name="connsiteY6" fmla="*/ 2221278 h 4211053"/>
              <a:gd name="connsiteX7" fmla="*/ 18009199 w 18009199"/>
              <a:gd name="connsiteY7" fmla="*/ 0 h 4211053"/>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5782943 w 18009199"/>
              <a:gd name="connsiteY6" fmla="*/ 1858671 h 4211053"/>
              <a:gd name="connsiteX7" fmla="*/ 18009199 w 18009199"/>
              <a:gd name="connsiteY7" fmla="*/ 0 h 4211053"/>
              <a:gd name="connsiteX0" fmla="*/ 0 w 18009199"/>
              <a:gd name="connsiteY0" fmla="*/ 4211053 h 4211124"/>
              <a:gd name="connsiteX1" fmla="*/ 2613757 w 18009199"/>
              <a:gd name="connsiteY1" fmla="*/ 681236 h 4211124"/>
              <a:gd name="connsiteX2" fmla="*/ 5454040 w 18009199"/>
              <a:gd name="connsiteY2" fmla="*/ 3302461 h 4211124"/>
              <a:gd name="connsiteX3" fmla="*/ 9402887 w 18009199"/>
              <a:gd name="connsiteY3" fmla="*/ 120316 h 4211124"/>
              <a:gd name="connsiteX4" fmla="*/ 11057436 w 18009199"/>
              <a:gd name="connsiteY4" fmla="*/ 2462740 h 4211124"/>
              <a:gd name="connsiteX5" fmla="*/ 14195604 w 18009199"/>
              <a:gd name="connsiteY5" fmla="*/ 4093226 h 4211124"/>
              <a:gd name="connsiteX6" fmla="*/ 15782943 w 18009199"/>
              <a:gd name="connsiteY6" fmla="*/ 1858671 h 4211124"/>
              <a:gd name="connsiteX7" fmla="*/ 18009199 w 18009199"/>
              <a:gd name="connsiteY7" fmla="*/ 0 h 4211124"/>
              <a:gd name="connsiteX0" fmla="*/ 0 w 18009414"/>
              <a:gd name="connsiteY0" fmla="*/ 4211056 h 4211127"/>
              <a:gd name="connsiteX1" fmla="*/ 2613757 w 18009414"/>
              <a:gd name="connsiteY1" fmla="*/ 681239 h 4211127"/>
              <a:gd name="connsiteX2" fmla="*/ 5454040 w 18009414"/>
              <a:gd name="connsiteY2" fmla="*/ 3302464 h 4211127"/>
              <a:gd name="connsiteX3" fmla="*/ 9402887 w 18009414"/>
              <a:gd name="connsiteY3" fmla="*/ 120319 h 4211127"/>
              <a:gd name="connsiteX4" fmla="*/ 11057436 w 18009414"/>
              <a:gd name="connsiteY4" fmla="*/ 2462743 h 4211127"/>
              <a:gd name="connsiteX5" fmla="*/ 14195604 w 18009414"/>
              <a:gd name="connsiteY5" fmla="*/ 4093229 h 4211127"/>
              <a:gd name="connsiteX6" fmla="*/ 15782943 w 18009414"/>
              <a:gd name="connsiteY6" fmla="*/ 1858674 h 4211127"/>
              <a:gd name="connsiteX7" fmla="*/ 18009199 w 18009414"/>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057436 w 18009451"/>
              <a:gd name="connsiteY4" fmla="*/ 24627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293919 w 18009451"/>
              <a:gd name="connsiteY4" fmla="*/ 29199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6"/>
              <a:gd name="connsiteY0" fmla="*/ 4211056 h 4424833"/>
              <a:gd name="connsiteX1" fmla="*/ 2613757 w 18009456"/>
              <a:gd name="connsiteY1" fmla="*/ 681239 h 4424833"/>
              <a:gd name="connsiteX2" fmla="*/ 5454040 w 18009456"/>
              <a:gd name="connsiteY2" fmla="*/ 3302464 h 4424833"/>
              <a:gd name="connsiteX3" fmla="*/ 9402887 w 18009456"/>
              <a:gd name="connsiteY3" fmla="*/ 120319 h 4424833"/>
              <a:gd name="connsiteX4" fmla="*/ 11293919 w 18009456"/>
              <a:gd name="connsiteY4" fmla="*/ 2919943 h 4424833"/>
              <a:gd name="connsiteX5" fmla="*/ 14037948 w 18009456"/>
              <a:gd name="connsiteY5" fmla="*/ 4408539 h 4424833"/>
              <a:gd name="connsiteX6" fmla="*/ 16019426 w 18009456"/>
              <a:gd name="connsiteY6" fmla="*/ 2016329 h 4424833"/>
              <a:gd name="connsiteX7" fmla="*/ 18009199 w 18009456"/>
              <a:gd name="connsiteY7" fmla="*/ 3 h 4424833"/>
              <a:gd name="connsiteX0" fmla="*/ 0 w 18356297"/>
              <a:gd name="connsiteY0" fmla="*/ 4242587 h 4424833"/>
              <a:gd name="connsiteX1" fmla="*/ 2960598 w 18356297"/>
              <a:gd name="connsiteY1" fmla="*/ 681239 h 4424833"/>
              <a:gd name="connsiteX2" fmla="*/ 5800881 w 18356297"/>
              <a:gd name="connsiteY2" fmla="*/ 3302464 h 4424833"/>
              <a:gd name="connsiteX3" fmla="*/ 9749728 w 18356297"/>
              <a:gd name="connsiteY3" fmla="*/ 120319 h 4424833"/>
              <a:gd name="connsiteX4" fmla="*/ 11640760 w 18356297"/>
              <a:gd name="connsiteY4" fmla="*/ 2919943 h 4424833"/>
              <a:gd name="connsiteX5" fmla="*/ 14384789 w 18356297"/>
              <a:gd name="connsiteY5" fmla="*/ 4408539 h 4424833"/>
              <a:gd name="connsiteX6" fmla="*/ 16366267 w 18356297"/>
              <a:gd name="connsiteY6" fmla="*/ 2016329 h 4424833"/>
              <a:gd name="connsiteX7" fmla="*/ 18356040 w 18356297"/>
              <a:gd name="connsiteY7" fmla="*/ 3 h 4424833"/>
              <a:gd name="connsiteX0" fmla="*/ 0 w 18356297"/>
              <a:gd name="connsiteY0" fmla="*/ 4242587 h 4435715"/>
              <a:gd name="connsiteX1" fmla="*/ 2960598 w 18356297"/>
              <a:gd name="connsiteY1" fmla="*/ 681239 h 4435715"/>
              <a:gd name="connsiteX2" fmla="*/ 5800881 w 18356297"/>
              <a:gd name="connsiteY2" fmla="*/ 3302464 h 4435715"/>
              <a:gd name="connsiteX3" fmla="*/ 9749728 w 18356297"/>
              <a:gd name="connsiteY3" fmla="*/ 120319 h 4435715"/>
              <a:gd name="connsiteX4" fmla="*/ 11230857 w 18356297"/>
              <a:gd name="connsiteY4" fmla="*/ 3109130 h 4435715"/>
              <a:gd name="connsiteX5" fmla="*/ 14384789 w 18356297"/>
              <a:gd name="connsiteY5" fmla="*/ 4408539 h 4435715"/>
              <a:gd name="connsiteX6" fmla="*/ 16366267 w 18356297"/>
              <a:gd name="connsiteY6" fmla="*/ 2016329 h 4435715"/>
              <a:gd name="connsiteX7" fmla="*/ 18356040 w 18356297"/>
              <a:gd name="connsiteY7" fmla="*/ 3 h 4435715"/>
              <a:gd name="connsiteX0" fmla="*/ 0 w 18356292"/>
              <a:gd name="connsiteY0" fmla="*/ 4242587 h 4242658"/>
              <a:gd name="connsiteX1" fmla="*/ 2960598 w 18356292"/>
              <a:gd name="connsiteY1" fmla="*/ 681239 h 4242658"/>
              <a:gd name="connsiteX2" fmla="*/ 5800881 w 18356292"/>
              <a:gd name="connsiteY2" fmla="*/ 3302464 h 4242658"/>
              <a:gd name="connsiteX3" fmla="*/ 9749728 w 18356292"/>
              <a:gd name="connsiteY3" fmla="*/ 120319 h 4242658"/>
              <a:gd name="connsiteX4" fmla="*/ 11230857 w 18356292"/>
              <a:gd name="connsiteY4" fmla="*/ 3109130 h 4242658"/>
              <a:gd name="connsiteX5" fmla="*/ 14526679 w 18356292"/>
              <a:gd name="connsiteY5" fmla="*/ 4030167 h 4242658"/>
              <a:gd name="connsiteX6" fmla="*/ 16366267 w 18356292"/>
              <a:gd name="connsiteY6" fmla="*/ 2016329 h 4242658"/>
              <a:gd name="connsiteX7" fmla="*/ 18356040 w 18356292"/>
              <a:gd name="connsiteY7" fmla="*/ 3 h 4242658"/>
              <a:gd name="connsiteX0" fmla="*/ 0 w 18356231"/>
              <a:gd name="connsiteY0" fmla="*/ 4242590 h 4242661"/>
              <a:gd name="connsiteX1" fmla="*/ 2960598 w 18356231"/>
              <a:gd name="connsiteY1" fmla="*/ 681242 h 4242661"/>
              <a:gd name="connsiteX2" fmla="*/ 5800881 w 18356231"/>
              <a:gd name="connsiteY2" fmla="*/ 3302467 h 4242661"/>
              <a:gd name="connsiteX3" fmla="*/ 9749728 w 18356231"/>
              <a:gd name="connsiteY3" fmla="*/ 120322 h 4242661"/>
              <a:gd name="connsiteX4" fmla="*/ 11230857 w 18356231"/>
              <a:gd name="connsiteY4" fmla="*/ 3109133 h 4242661"/>
              <a:gd name="connsiteX5" fmla="*/ 14526679 w 18356231"/>
              <a:gd name="connsiteY5" fmla="*/ 4030170 h 4242661"/>
              <a:gd name="connsiteX6" fmla="*/ 15924833 w 18356231"/>
              <a:gd name="connsiteY6" fmla="*/ 1259588 h 4242661"/>
              <a:gd name="connsiteX7" fmla="*/ 18356040 w 18356231"/>
              <a:gd name="connsiteY7" fmla="*/ 6 h 424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356231" h="4242661">
                <a:moveTo>
                  <a:pt x="0" y="4242590"/>
                </a:moveTo>
                <a:cubicBezTo>
                  <a:pt x="10476" y="4260673"/>
                  <a:pt x="1993785" y="837929"/>
                  <a:pt x="2960598" y="681242"/>
                </a:cubicBezTo>
                <a:cubicBezTo>
                  <a:pt x="3927411" y="524555"/>
                  <a:pt x="4669359" y="3395954"/>
                  <a:pt x="5800881" y="3302467"/>
                </a:cubicBezTo>
                <a:cubicBezTo>
                  <a:pt x="6932403" y="3208980"/>
                  <a:pt x="8844732" y="152544"/>
                  <a:pt x="9749728" y="120322"/>
                </a:cubicBezTo>
                <a:cubicBezTo>
                  <a:pt x="10654724" y="88100"/>
                  <a:pt x="10434699" y="2457492"/>
                  <a:pt x="11230857" y="3109133"/>
                </a:cubicBezTo>
                <a:cubicBezTo>
                  <a:pt x="12027015" y="3760774"/>
                  <a:pt x="13744350" y="4338428"/>
                  <a:pt x="14526679" y="4030170"/>
                </a:cubicBezTo>
                <a:cubicBezTo>
                  <a:pt x="15309008" y="3721913"/>
                  <a:pt x="15286606" y="1931282"/>
                  <a:pt x="15924833" y="1259588"/>
                </a:cubicBezTo>
                <a:cubicBezTo>
                  <a:pt x="16563060" y="587894"/>
                  <a:pt x="18377683" y="-2311"/>
                  <a:pt x="18356040" y="6"/>
                </a:cubicBezTo>
              </a:path>
            </a:pathLst>
          </a:cu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Tree>
    <p:extLst>
      <p:ext uri="{BB962C8B-B14F-4D97-AF65-F5344CB8AC3E}">
        <p14:creationId xmlns:p14="http://schemas.microsoft.com/office/powerpoint/2010/main" val="65578857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Pentagon 49">
            <a:extLst>
              <a:ext uri="{FF2B5EF4-FFF2-40B4-BE49-F238E27FC236}">
                <a16:creationId xmlns:a16="http://schemas.microsoft.com/office/drawing/2014/main" id="{43AC453A-202C-824B-9968-FA2185C90866}"/>
              </a:ext>
            </a:extLst>
          </p:cNvPr>
          <p:cNvSpPr/>
          <p:nvPr/>
        </p:nvSpPr>
        <p:spPr>
          <a:xfrm>
            <a:off x="2191449" y="4481556"/>
            <a:ext cx="9238551" cy="1030383"/>
          </a:xfrm>
          <a:prstGeom prst="homePlate">
            <a:avLst>
              <a:gd name="adj" fmla="val 26427"/>
            </a:avLst>
          </a:prstGeom>
          <a:solidFill>
            <a:schemeClr val="accent5"/>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cxnSp>
        <p:nvCxnSpPr>
          <p:cNvPr id="93" name="Straight Connector 92">
            <a:extLst>
              <a:ext uri="{FF2B5EF4-FFF2-40B4-BE49-F238E27FC236}">
                <a16:creationId xmlns:a16="http://schemas.microsoft.com/office/drawing/2014/main" id="{D36FD12A-EF1F-2941-82CA-8E2CDBCB5D89}"/>
              </a:ext>
            </a:extLst>
          </p:cNvPr>
          <p:cNvCxnSpPr>
            <a:cxnSpLocks/>
          </p:cNvCxnSpPr>
          <p:nvPr/>
        </p:nvCxnSpPr>
        <p:spPr>
          <a:xfrm>
            <a:off x="2334653" y="4996748"/>
            <a:ext cx="8681091" cy="0"/>
          </a:xfrm>
          <a:prstGeom prst="line">
            <a:avLst/>
          </a:prstGeom>
          <a:ln w="38100">
            <a:solidFill>
              <a:schemeClr val="bg1">
                <a:alpha val="25000"/>
              </a:schemeClr>
            </a:solidFill>
          </a:ln>
        </p:spPr>
        <p:style>
          <a:lnRef idx="1">
            <a:schemeClr val="accent1"/>
          </a:lnRef>
          <a:fillRef idx="0">
            <a:schemeClr val="accent1"/>
          </a:fillRef>
          <a:effectRef idx="0">
            <a:schemeClr val="accent1"/>
          </a:effectRef>
          <a:fontRef idx="minor">
            <a:schemeClr val="tx1"/>
          </a:fontRef>
        </p:style>
      </p:cxnSp>
      <p:sp>
        <p:nvSpPr>
          <p:cNvPr id="2" name="TextBox 1">
            <a:extLst>
              <a:ext uri="{FF2B5EF4-FFF2-40B4-BE49-F238E27FC236}">
                <a16:creationId xmlns:a16="http://schemas.microsoft.com/office/drawing/2014/main" id="{39A4BE92-38FC-8846-9D59-1463E7E7BA40}"/>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3" name="TextBox 2">
            <a:extLst>
              <a:ext uri="{FF2B5EF4-FFF2-40B4-BE49-F238E27FC236}">
                <a16:creationId xmlns:a16="http://schemas.microsoft.com/office/drawing/2014/main" id="{935FD417-D968-664D-A195-597DA8FD577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TextBox 4">
            <a:extLst>
              <a:ext uri="{FF2B5EF4-FFF2-40B4-BE49-F238E27FC236}">
                <a16:creationId xmlns:a16="http://schemas.microsoft.com/office/drawing/2014/main" id="{38ADE710-7FA4-ED44-840A-84E33A297C77}"/>
              </a:ext>
            </a:extLst>
          </p:cNvPr>
          <p:cNvSpPr txBox="1"/>
          <p:nvPr/>
        </p:nvSpPr>
        <p:spPr>
          <a:xfrm>
            <a:off x="762000" y="5497534"/>
            <a:ext cx="1779654"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RECOMMENDATIONS</a:t>
            </a:r>
          </a:p>
        </p:txBody>
      </p:sp>
      <p:sp>
        <p:nvSpPr>
          <p:cNvPr id="6" name="Rectangle 5">
            <a:extLst>
              <a:ext uri="{FF2B5EF4-FFF2-40B4-BE49-F238E27FC236}">
                <a16:creationId xmlns:a16="http://schemas.microsoft.com/office/drawing/2014/main" id="{B4B99BA2-76F0-1540-AE04-67DCAC4379F7}"/>
              </a:ext>
            </a:extLst>
          </p:cNvPr>
          <p:cNvSpPr/>
          <p:nvPr/>
        </p:nvSpPr>
        <p:spPr>
          <a:xfrm>
            <a:off x="762000" y="1169922"/>
            <a:ext cx="1429449" cy="589878"/>
          </a:xfrm>
          <a:prstGeom prst="rect">
            <a:avLst/>
          </a:prstGeom>
          <a:solidFill>
            <a:schemeClr val="tx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8" name="Rectangle 7">
            <a:extLst>
              <a:ext uri="{FF2B5EF4-FFF2-40B4-BE49-F238E27FC236}">
                <a16:creationId xmlns:a16="http://schemas.microsoft.com/office/drawing/2014/main" id="{48EB0FE4-E97C-7B4B-BE9D-1C4AB7EFB103}"/>
              </a:ext>
            </a:extLst>
          </p:cNvPr>
          <p:cNvSpPr/>
          <p:nvPr/>
        </p:nvSpPr>
        <p:spPr>
          <a:xfrm>
            <a:off x="762000" y="2447865"/>
            <a:ext cx="1429449" cy="1196977"/>
          </a:xfrm>
          <a:prstGeom prst="rect">
            <a:avLst/>
          </a:prstGeom>
          <a:solidFill>
            <a:schemeClr val="tx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0" name="Rectangle 9">
            <a:extLst>
              <a:ext uri="{FF2B5EF4-FFF2-40B4-BE49-F238E27FC236}">
                <a16:creationId xmlns:a16="http://schemas.microsoft.com/office/drawing/2014/main" id="{C05BCCC7-64AF-864C-AC02-F76275100BB1}"/>
              </a:ext>
            </a:extLst>
          </p:cNvPr>
          <p:cNvSpPr/>
          <p:nvPr/>
        </p:nvSpPr>
        <p:spPr>
          <a:xfrm>
            <a:off x="762000" y="3644842"/>
            <a:ext cx="1429449" cy="835660"/>
          </a:xfrm>
          <a:prstGeom prst="rect">
            <a:avLst/>
          </a:prstGeom>
          <a:solidFill>
            <a:schemeClr val="tx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2" name="Rectangle 11">
            <a:extLst>
              <a:ext uri="{FF2B5EF4-FFF2-40B4-BE49-F238E27FC236}">
                <a16:creationId xmlns:a16="http://schemas.microsoft.com/office/drawing/2014/main" id="{5D414626-2E60-E342-B375-9D220D9FDEA9}"/>
              </a:ext>
            </a:extLst>
          </p:cNvPr>
          <p:cNvSpPr/>
          <p:nvPr/>
        </p:nvSpPr>
        <p:spPr>
          <a:xfrm>
            <a:off x="762000" y="5760124"/>
            <a:ext cx="1429449" cy="716877"/>
          </a:xfrm>
          <a:prstGeom prst="rect">
            <a:avLst/>
          </a:prstGeom>
          <a:solidFill>
            <a:schemeClr val="tx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4" name="Rectangle 13">
            <a:extLst>
              <a:ext uri="{FF2B5EF4-FFF2-40B4-BE49-F238E27FC236}">
                <a16:creationId xmlns:a16="http://schemas.microsoft.com/office/drawing/2014/main" id="{C09589A7-B7C5-0049-8F9D-67A42CB7D817}"/>
              </a:ext>
            </a:extLst>
          </p:cNvPr>
          <p:cNvSpPr/>
          <p:nvPr/>
        </p:nvSpPr>
        <p:spPr>
          <a:xfrm>
            <a:off x="762000" y="1759674"/>
            <a:ext cx="1429449" cy="688191"/>
          </a:xfrm>
          <a:prstGeom prst="rect">
            <a:avLst/>
          </a:prstGeom>
          <a:solidFill>
            <a:schemeClr val="tx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6" name="Rectangle 15">
            <a:extLst>
              <a:ext uri="{FF2B5EF4-FFF2-40B4-BE49-F238E27FC236}">
                <a16:creationId xmlns:a16="http://schemas.microsoft.com/office/drawing/2014/main" id="{06F23DC2-830C-024D-8496-DAC9CD113F0C}"/>
              </a:ext>
            </a:extLst>
          </p:cNvPr>
          <p:cNvSpPr/>
          <p:nvPr/>
        </p:nvSpPr>
        <p:spPr>
          <a:xfrm>
            <a:off x="762000" y="4479655"/>
            <a:ext cx="1429449" cy="1032286"/>
          </a:xfrm>
          <a:prstGeom prst="rect">
            <a:avLst/>
          </a:prstGeom>
          <a:solidFill>
            <a:schemeClr val="tx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9" name="TextBox 8">
            <a:extLst>
              <a:ext uri="{FF2B5EF4-FFF2-40B4-BE49-F238E27FC236}">
                <a16:creationId xmlns:a16="http://schemas.microsoft.com/office/drawing/2014/main" id="{7EA7E5D2-E61C-414D-B78A-4389B7BA8945}"/>
              </a:ext>
            </a:extLst>
          </p:cNvPr>
          <p:cNvSpPr txBox="1"/>
          <p:nvPr/>
        </p:nvSpPr>
        <p:spPr>
          <a:xfrm>
            <a:off x="1030930" y="1326362"/>
            <a:ext cx="891591" cy="276999"/>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eague Spartan" charset="0"/>
                <a:cs typeface="Poppins" pitchFamily="2" charset="77"/>
              </a:rPr>
              <a:t>PROCESS</a:t>
            </a:r>
          </a:p>
        </p:txBody>
      </p:sp>
      <p:sp>
        <p:nvSpPr>
          <p:cNvPr id="18" name="TextBox 17">
            <a:extLst>
              <a:ext uri="{FF2B5EF4-FFF2-40B4-BE49-F238E27FC236}">
                <a16:creationId xmlns:a16="http://schemas.microsoft.com/office/drawing/2014/main" id="{8A2EEC78-BA7F-CD4F-ADB8-16CCF0CEC868}"/>
              </a:ext>
            </a:extLst>
          </p:cNvPr>
          <p:cNvSpPr txBox="1"/>
          <p:nvPr/>
        </p:nvSpPr>
        <p:spPr>
          <a:xfrm>
            <a:off x="955589" y="1871148"/>
            <a:ext cx="1042273"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eague Spartan" charset="0"/>
                <a:cs typeface="Poppins" pitchFamily="2" charset="77"/>
              </a:rPr>
              <a:t>CUSTOMER</a:t>
            </a:r>
          </a:p>
          <a:p>
            <a:pPr algn="ctr"/>
            <a:r>
              <a:rPr lang="en-US" sz="1200" b="1" dirty="0">
                <a:solidFill>
                  <a:schemeClr val="bg2"/>
                </a:solidFill>
                <a:latin typeface="Poppins" pitchFamily="2" charset="77"/>
                <a:ea typeface="League Spartan" charset="0"/>
                <a:cs typeface="Poppins" pitchFamily="2" charset="77"/>
              </a:rPr>
              <a:t>GOALS</a:t>
            </a:r>
          </a:p>
        </p:txBody>
      </p:sp>
      <p:sp>
        <p:nvSpPr>
          <p:cNvPr id="19" name="TextBox 18">
            <a:extLst>
              <a:ext uri="{FF2B5EF4-FFF2-40B4-BE49-F238E27FC236}">
                <a16:creationId xmlns:a16="http://schemas.microsoft.com/office/drawing/2014/main" id="{E1A28103-F9E7-0540-8E9F-48414AFF5D14}"/>
              </a:ext>
            </a:extLst>
          </p:cNvPr>
          <p:cNvSpPr txBox="1"/>
          <p:nvPr/>
        </p:nvSpPr>
        <p:spPr>
          <a:xfrm>
            <a:off x="812119" y="2739156"/>
            <a:ext cx="1329211" cy="646331"/>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eague Spartan" charset="0"/>
                <a:cs typeface="Poppins" pitchFamily="2" charset="77"/>
              </a:rPr>
              <a:t>TOUCH POINTS</a:t>
            </a:r>
          </a:p>
          <a:p>
            <a:pPr algn="ctr"/>
            <a:r>
              <a:rPr lang="en-US" sz="1200" b="1" dirty="0">
                <a:solidFill>
                  <a:schemeClr val="bg2"/>
                </a:solidFill>
                <a:latin typeface="Poppins" pitchFamily="2" charset="77"/>
                <a:ea typeface="League Spartan" charset="0"/>
                <a:cs typeface="Poppins" pitchFamily="2" charset="77"/>
              </a:rPr>
              <a:t>&amp; EMOTIONAL</a:t>
            </a:r>
          </a:p>
          <a:p>
            <a:pPr algn="ctr"/>
            <a:r>
              <a:rPr lang="en-US" sz="1200" b="1" dirty="0">
                <a:solidFill>
                  <a:schemeClr val="bg2"/>
                </a:solidFill>
                <a:latin typeface="Poppins" pitchFamily="2" charset="77"/>
                <a:ea typeface="League Spartan" charset="0"/>
                <a:cs typeface="Poppins" pitchFamily="2" charset="77"/>
              </a:rPr>
              <a:t>RESPONSE</a:t>
            </a:r>
          </a:p>
        </p:txBody>
      </p:sp>
      <p:sp>
        <p:nvSpPr>
          <p:cNvPr id="20" name="TextBox 19">
            <a:extLst>
              <a:ext uri="{FF2B5EF4-FFF2-40B4-BE49-F238E27FC236}">
                <a16:creationId xmlns:a16="http://schemas.microsoft.com/office/drawing/2014/main" id="{80D8A41C-947F-294B-8497-1C76D7DC6841}"/>
              </a:ext>
            </a:extLst>
          </p:cNvPr>
          <p:cNvSpPr txBox="1"/>
          <p:nvPr/>
        </p:nvSpPr>
        <p:spPr>
          <a:xfrm>
            <a:off x="955590" y="3831839"/>
            <a:ext cx="1042273"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eague Spartan" charset="0"/>
                <a:cs typeface="Poppins" pitchFamily="2" charset="77"/>
              </a:rPr>
              <a:t>CUSTOMER</a:t>
            </a:r>
          </a:p>
          <a:p>
            <a:pPr algn="ctr"/>
            <a:r>
              <a:rPr lang="en-US" sz="1200" b="1" dirty="0">
                <a:solidFill>
                  <a:schemeClr val="bg2"/>
                </a:solidFill>
                <a:latin typeface="Poppins" pitchFamily="2" charset="77"/>
                <a:ea typeface="League Spartan" charset="0"/>
                <a:cs typeface="Poppins" pitchFamily="2" charset="77"/>
              </a:rPr>
              <a:t>THOUGHTS</a:t>
            </a:r>
          </a:p>
        </p:txBody>
      </p:sp>
      <p:sp>
        <p:nvSpPr>
          <p:cNvPr id="21" name="TextBox 20">
            <a:extLst>
              <a:ext uri="{FF2B5EF4-FFF2-40B4-BE49-F238E27FC236}">
                <a16:creationId xmlns:a16="http://schemas.microsoft.com/office/drawing/2014/main" id="{34597A89-0F8E-5840-A239-B029EBF46457}"/>
              </a:ext>
            </a:extLst>
          </p:cNvPr>
          <p:cNvSpPr txBox="1"/>
          <p:nvPr/>
        </p:nvSpPr>
        <p:spPr>
          <a:xfrm>
            <a:off x="925133" y="4672634"/>
            <a:ext cx="1103187" cy="646331"/>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eague Spartan" charset="0"/>
                <a:cs typeface="Poppins" pitchFamily="2" charset="77"/>
              </a:rPr>
              <a:t>OVERALL</a:t>
            </a:r>
          </a:p>
          <a:p>
            <a:pPr algn="ctr"/>
            <a:r>
              <a:rPr lang="en-US" sz="1200" b="1" dirty="0">
                <a:solidFill>
                  <a:schemeClr val="bg2"/>
                </a:solidFill>
                <a:latin typeface="Poppins" pitchFamily="2" charset="77"/>
                <a:ea typeface="League Spartan" charset="0"/>
                <a:cs typeface="Poppins" pitchFamily="2" charset="77"/>
              </a:rPr>
              <a:t>CUSTOMER</a:t>
            </a:r>
          </a:p>
          <a:p>
            <a:pPr algn="ctr"/>
            <a:r>
              <a:rPr lang="en-US" sz="1200" b="1" dirty="0">
                <a:solidFill>
                  <a:schemeClr val="bg2"/>
                </a:solidFill>
                <a:latin typeface="Poppins" pitchFamily="2" charset="77"/>
                <a:ea typeface="League Spartan" charset="0"/>
                <a:cs typeface="Poppins" pitchFamily="2" charset="77"/>
              </a:rPr>
              <a:t>EXPERIENCE</a:t>
            </a:r>
          </a:p>
        </p:txBody>
      </p:sp>
      <p:sp>
        <p:nvSpPr>
          <p:cNvPr id="22" name="TextBox 21">
            <a:extLst>
              <a:ext uri="{FF2B5EF4-FFF2-40B4-BE49-F238E27FC236}">
                <a16:creationId xmlns:a16="http://schemas.microsoft.com/office/drawing/2014/main" id="{C8E678B2-5F9F-9449-8AFA-AE49BEE546E8}"/>
              </a:ext>
            </a:extLst>
          </p:cNvPr>
          <p:cNvSpPr txBox="1"/>
          <p:nvPr/>
        </p:nvSpPr>
        <p:spPr>
          <a:xfrm>
            <a:off x="1034940" y="5890002"/>
            <a:ext cx="883575" cy="461665"/>
          </a:xfrm>
          <a:prstGeom prst="rect">
            <a:avLst/>
          </a:prstGeom>
          <a:noFill/>
        </p:spPr>
        <p:txBody>
          <a:bodyPr wrap="none" rtlCol="0" anchor="ctr" anchorCtr="0">
            <a:spAutoFit/>
          </a:bodyPr>
          <a:lstStyle/>
          <a:p>
            <a:pPr algn="ctr"/>
            <a:r>
              <a:rPr lang="en-US" sz="1200" b="1" dirty="0">
                <a:solidFill>
                  <a:schemeClr val="bg2"/>
                </a:solidFill>
                <a:latin typeface="Poppins" pitchFamily="2" charset="77"/>
                <a:ea typeface="League Spartan" charset="0"/>
                <a:cs typeface="Poppins" pitchFamily="2" charset="77"/>
              </a:rPr>
              <a:t>IDEAS TO</a:t>
            </a:r>
          </a:p>
          <a:p>
            <a:pPr algn="ctr"/>
            <a:r>
              <a:rPr lang="en-US" sz="1200" b="1" dirty="0">
                <a:solidFill>
                  <a:schemeClr val="bg2"/>
                </a:solidFill>
                <a:latin typeface="Poppins" pitchFamily="2" charset="77"/>
                <a:ea typeface="League Spartan" charset="0"/>
                <a:cs typeface="Poppins" pitchFamily="2" charset="77"/>
              </a:rPr>
              <a:t>IMPROVE</a:t>
            </a:r>
          </a:p>
        </p:txBody>
      </p:sp>
      <p:cxnSp>
        <p:nvCxnSpPr>
          <p:cNvPr id="23" name="Straight Connector 22">
            <a:extLst>
              <a:ext uri="{FF2B5EF4-FFF2-40B4-BE49-F238E27FC236}">
                <a16:creationId xmlns:a16="http://schemas.microsoft.com/office/drawing/2014/main" id="{9E3E4FD5-B135-D649-AAC3-C3597D426F7D}"/>
              </a:ext>
            </a:extLst>
          </p:cNvPr>
          <p:cNvCxnSpPr>
            <a:cxnSpLocks/>
          </p:cNvCxnSpPr>
          <p:nvPr/>
        </p:nvCxnSpPr>
        <p:spPr>
          <a:xfrm>
            <a:off x="2468654" y="5636032"/>
            <a:ext cx="8690296" cy="0"/>
          </a:xfrm>
          <a:prstGeom prst="line">
            <a:avLst/>
          </a:prstGeom>
          <a:ln w="38100">
            <a:solidFill>
              <a:schemeClr val="tx2"/>
            </a:solidFill>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34511CF7-4C15-0947-9FAA-6FDB1E599557}"/>
              </a:ext>
            </a:extLst>
          </p:cNvPr>
          <p:cNvSpPr/>
          <p:nvPr/>
        </p:nvSpPr>
        <p:spPr>
          <a:xfrm>
            <a:off x="2191450" y="1759674"/>
            <a:ext cx="1494584" cy="688191"/>
          </a:xfrm>
          <a:prstGeom prst="rect">
            <a:avLst/>
          </a:prstGeom>
          <a:solidFill>
            <a:schemeClr val="accent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6" name="Rectangle 25">
            <a:extLst>
              <a:ext uri="{FF2B5EF4-FFF2-40B4-BE49-F238E27FC236}">
                <a16:creationId xmlns:a16="http://schemas.microsoft.com/office/drawing/2014/main" id="{3A487784-8211-A248-B491-A71F0F3B3680}"/>
              </a:ext>
            </a:extLst>
          </p:cNvPr>
          <p:cNvSpPr/>
          <p:nvPr/>
        </p:nvSpPr>
        <p:spPr>
          <a:xfrm>
            <a:off x="3686033" y="1759674"/>
            <a:ext cx="1494584" cy="688191"/>
          </a:xfrm>
          <a:prstGeom prst="rect">
            <a:avLst/>
          </a:prstGeom>
          <a:solidFill>
            <a:schemeClr val="accent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7" name="Rectangle 26">
            <a:extLst>
              <a:ext uri="{FF2B5EF4-FFF2-40B4-BE49-F238E27FC236}">
                <a16:creationId xmlns:a16="http://schemas.microsoft.com/office/drawing/2014/main" id="{5EC04B01-7A11-3644-888D-10DF6D2F3ECA}"/>
              </a:ext>
            </a:extLst>
          </p:cNvPr>
          <p:cNvSpPr/>
          <p:nvPr/>
        </p:nvSpPr>
        <p:spPr>
          <a:xfrm>
            <a:off x="5180617" y="1759674"/>
            <a:ext cx="1494584" cy="688191"/>
          </a:xfrm>
          <a:prstGeom prst="rect">
            <a:avLst/>
          </a:prstGeom>
          <a:solidFill>
            <a:schemeClr val="accent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8" name="Rectangle 27">
            <a:extLst>
              <a:ext uri="{FF2B5EF4-FFF2-40B4-BE49-F238E27FC236}">
                <a16:creationId xmlns:a16="http://schemas.microsoft.com/office/drawing/2014/main" id="{66E046A4-4092-4F42-AA2A-6F4FCF699176}"/>
              </a:ext>
            </a:extLst>
          </p:cNvPr>
          <p:cNvSpPr/>
          <p:nvPr/>
        </p:nvSpPr>
        <p:spPr>
          <a:xfrm>
            <a:off x="6675200" y="1759674"/>
            <a:ext cx="1494584" cy="688191"/>
          </a:xfrm>
          <a:prstGeom prst="rect">
            <a:avLst/>
          </a:prstGeom>
          <a:solidFill>
            <a:schemeClr val="accent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9" name="Rectangle 28">
            <a:extLst>
              <a:ext uri="{FF2B5EF4-FFF2-40B4-BE49-F238E27FC236}">
                <a16:creationId xmlns:a16="http://schemas.microsoft.com/office/drawing/2014/main" id="{9F38CD18-FFFA-8C45-81D1-F68C02A0388E}"/>
              </a:ext>
            </a:extLst>
          </p:cNvPr>
          <p:cNvSpPr/>
          <p:nvPr/>
        </p:nvSpPr>
        <p:spPr>
          <a:xfrm>
            <a:off x="8169783" y="1757884"/>
            <a:ext cx="1494584" cy="688191"/>
          </a:xfrm>
          <a:prstGeom prst="rect">
            <a:avLst/>
          </a:prstGeom>
          <a:solidFill>
            <a:schemeClr val="accent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0" name="Rectangle 29">
            <a:extLst>
              <a:ext uri="{FF2B5EF4-FFF2-40B4-BE49-F238E27FC236}">
                <a16:creationId xmlns:a16="http://schemas.microsoft.com/office/drawing/2014/main" id="{CC97C434-D3DA-7D4B-B256-C34F994756FD}"/>
              </a:ext>
            </a:extLst>
          </p:cNvPr>
          <p:cNvSpPr/>
          <p:nvPr/>
        </p:nvSpPr>
        <p:spPr>
          <a:xfrm>
            <a:off x="9664367" y="1757884"/>
            <a:ext cx="1494584" cy="688191"/>
          </a:xfrm>
          <a:prstGeom prst="rect">
            <a:avLst/>
          </a:prstGeom>
          <a:solidFill>
            <a:schemeClr val="accent2"/>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2" name="Rectangle 31">
            <a:extLst>
              <a:ext uri="{FF2B5EF4-FFF2-40B4-BE49-F238E27FC236}">
                <a16:creationId xmlns:a16="http://schemas.microsoft.com/office/drawing/2014/main" id="{70060F23-E4E9-AB46-B735-BF5B36415D25}"/>
              </a:ext>
            </a:extLst>
          </p:cNvPr>
          <p:cNvSpPr/>
          <p:nvPr/>
        </p:nvSpPr>
        <p:spPr>
          <a:xfrm>
            <a:off x="2191450" y="3647007"/>
            <a:ext cx="1494584" cy="832648"/>
          </a:xfrm>
          <a:prstGeom prst="rect">
            <a:avLst/>
          </a:prstGeom>
          <a:solidFill>
            <a:schemeClr val="accent4"/>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3" name="Rectangle 32">
            <a:extLst>
              <a:ext uri="{FF2B5EF4-FFF2-40B4-BE49-F238E27FC236}">
                <a16:creationId xmlns:a16="http://schemas.microsoft.com/office/drawing/2014/main" id="{2F535F11-D697-E04C-83CC-CBB5590158FD}"/>
              </a:ext>
            </a:extLst>
          </p:cNvPr>
          <p:cNvSpPr/>
          <p:nvPr/>
        </p:nvSpPr>
        <p:spPr>
          <a:xfrm>
            <a:off x="3686033" y="3647006"/>
            <a:ext cx="1494584" cy="832648"/>
          </a:xfrm>
          <a:prstGeom prst="rect">
            <a:avLst/>
          </a:prstGeom>
          <a:solidFill>
            <a:schemeClr val="accent4"/>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4" name="Rectangle 33">
            <a:extLst>
              <a:ext uri="{FF2B5EF4-FFF2-40B4-BE49-F238E27FC236}">
                <a16:creationId xmlns:a16="http://schemas.microsoft.com/office/drawing/2014/main" id="{CFCF3233-7082-9C49-8F62-1293510E3F12}"/>
              </a:ext>
            </a:extLst>
          </p:cNvPr>
          <p:cNvSpPr/>
          <p:nvPr/>
        </p:nvSpPr>
        <p:spPr>
          <a:xfrm>
            <a:off x="5180617" y="3647006"/>
            <a:ext cx="1494584" cy="832648"/>
          </a:xfrm>
          <a:prstGeom prst="rect">
            <a:avLst/>
          </a:prstGeom>
          <a:solidFill>
            <a:schemeClr val="accent4"/>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5" name="Rectangle 34">
            <a:extLst>
              <a:ext uri="{FF2B5EF4-FFF2-40B4-BE49-F238E27FC236}">
                <a16:creationId xmlns:a16="http://schemas.microsoft.com/office/drawing/2014/main" id="{1991A5E9-2FD5-F54E-90CF-171C93FF3AE8}"/>
              </a:ext>
            </a:extLst>
          </p:cNvPr>
          <p:cNvSpPr/>
          <p:nvPr/>
        </p:nvSpPr>
        <p:spPr>
          <a:xfrm>
            <a:off x="6675200" y="3647005"/>
            <a:ext cx="1494584" cy="832648"/>
          </a:xfrm>
          <a:prstGeom prst="rect">
            <a:avLst/>
          </a:prstGeom>
          <a:solidFill>
            <a:schemeClr val="accent4"/>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6" name="Rectangle 35">
            <a:extLst>
              <a:ext uri="{FF2B5EF4-FFF2-40B4-BE49-F238E27FC236}">
                <a16:creationId xmlns:a16="http://schemas.microsoft.com/office/drawing/2014/main" id="{C2167701-F18E-0646-835B-9F45017C5C7E}"/>
              </a:ext>
            </a:extLst>
          </p:cNvPr>
          <p:cNvSpPr/>
          <p:nvPr/>
        </p:nvSpPr>
        <p:spPr>
          <a:xfrm>
            <a:off x="8169783" y="3644839"/>
            <a:ext cx="1494584" cy="832648"/>
          </a:xfrm>
          <a:prstGeom prst="rect">
            <a:avLst/>
          </a:prstGeom>
          <a:solidFill>
            <a:schemeClr val="accent4"/>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7" name="Rectangle 36">
            <a:extLst>
              <a:ext uri="{FF2B5EF4-FFF2-40B4-BE49-F238E27FC236}">
                <a16:creationId xmlns:a16="http://schemas.microsoft.com/office/drawing/2014/main" id="{712A3B56-5F60-6C43-9A1C-360BE0A2B8C7}"/>
              </a:ext>
            </a:extLst>
          </p:cNvPr>
          <p:cNvSpPr/>
          <p:nvPr/>
        </p:nvSpPr>
        <p:spPr>
          <a:xfrm>
            <a:off x="9664367" y="3644840"/>
            <a:ext cx="1494584" cy="832648"/>
          </a:xfrm>
          <a:prstGeom prst="rect">
            <a:avLst/>
          </a:prstGeom>
          <a:solidFill>
            <a:schemeClr val="accent4"/>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39" name="Rectangle 38">
            <a:extLst>
              <a:ext uri="{FF2B5EF4-FFF2-40B4-BE49-F238E27FC236}">
                <a16:creationId xmlns:a16="http://schemas.microsoft.com/office/drawing/2014/main" id="{225336F4-485F-5D4B-9737-14CEDAAE62C5}"/>
              </a:ext>
            </a:extLst>
          </p:cNvPr>
          <p:cNvSpPr/>
          <p:nvPr/>
        </p:nvSpPr>
        <p:spPr>
          <a:xfrm>
            <a:off x="2191450" y="5753351"/>
            <a:ext cx="1494584" cy="731084"/>
          </a:xfrm>
          <a:prstGeom prst="rect">
            <a:avLst/>
          </a:prstGeom>
          <a:solidFill>
            <a:schemeClr val="accent6"/>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0" name="Rectangle 39">
            <a:extLst>
              <a:ext uri="{FF2B5EF4-FFF2-40B4-BE49-F238E27FC236}">
                <a16:creationId xmlns:a16="http://schemas.microsoft.com/office/drawing/2014/main" id="{083C2A7A-FFC5-0F45-BC9F-1933EBEE599A}"/>
              </a:ext>
            </a:extLst>
          </p:cNvPr>
          <p:cNvSpPr/>
          <p:nvPr/>
        </p:nvSpPr>
        <p:spPr>
          <a:xfrm>
            <a:off x="3686033" y="5753351"/>
            <a:ext cx="1494584" cy="731084"/>
          </a:xfrm>
          <a:prstGeom prst="rect">
            <a:avLst/>
          </a:prstGeom>
          <a:solidFill>
            <a:schemeClr val="accent6"/>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1" name="Rectangle 40">
            <a:extLst>
              <a:ext uri="{FF2B5EF4-FFF2-40B4-BE49-F238E27FC236}">
                <a16:creationId xmlns:a16="http://schemas.microsoft.com/office/drawing/2014/main" id="{8DBB84FE-CEED-B74E-A599-41613D5178CC}"/>
              </a:ext>
            </a:extLst>
          </p:cNvPr>
          <p:cNvSpPr/>
          <p:nvPr/>
        </p:nvSpPr>
        <p:spPr>
          <a:xfrm>
            <a:off x="5180617" y="5753351"/>
            <a:ext cx="1494584" cy="731084"/>
          </a:xfrm>
          <a:prstGeom prst="rect">
            <a:avLst/>
          </a:prstGeom>
          <a:solidFill>
            <a:schemeClr val="accent6"/>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2" name="Rectangle 41">
            <a:extLst>
              <a:ext uri="{FF2B5EF4-FFF2-40B4-BE49-F238E27FC236}">
                <a16:creationId xmlns:a16="http://schemas.microsoft.com/office/drawing/2014/main" id="{41902DC6-D54B-F54E-9889-B6B0605BC6E6}"/>
              </a:ext>
            </a:extLst>
          </p:cNvPr>
          <p:cNvSpPr/>
          <p:nvPr/>
        </p:nvSpPr>
        <p:spPr>
          <a:xfrm>
            <a:off x="6675200" y="5753351"/>
            <a:ext cx="1494584" cy="731084"/>
          </a:xfrm>
          <a:prstGeom prst="rect">
            <a:avLst/>
          </a:prstGeom>
          <a:solidFill>
            <a:schemeClr val="accent6"/>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3" name="Rectangle 42">
            <a:extLst>
              <a:ext uri="{FF2B5EF4-FFF2-40B4-BE49-F238E27FC236}">
                <a16:creationId xmlns:a16="http://schemas.microsoft.com/office/drawing/2014/main" id="{D2B17027-F7B0-1F4A-837C-89AD2DADCDA3}"/>
              </a:ext>
            </a:extLst>
          </p:cNvPr>
          <p:cNvSpPr/>
          <p:nvPr/>
        </p:nvSpPr>
        <p:spPr>
          <a:xfrm>
            <a:off x="8169783" y="5751450"/>
            <a:ext cx="1494584" cy="731084"/>
          </a:xfrm>
          <a:prstGeom prst="rect">
            <a:avLst/>
          </a:prstGeom>
          <a:solidFill>
            <a:schemeClr val="accent6"/>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4" name="Rectangle 43">
            <a:extLst>
              <a:ext uri="{FF2B5EF4-FFF2-40B4-BE49-F238E27FC236}">
                <a16:creationId xmlns:a16="http://schemas.microsoft.com/office/drawing/2014/main" id="{D72FD983-5C23-314B-BED4-FA55B1FFD3B3}"/>
              </a:ext>
            </a:extLst>
          </p:cNvPr>
          <p:cNvSpPr/>
          <p:nvPr/>
        </p:nvSpPr>
        <p:spPr>
          <a:xfrm>
            <a:off x="9664367" y="5751449"/>
            <a:ext cx="1494584" cy="731084"/>
          </a:xfrm>
          <a:prstGeom prst="rect">
            <a:avLst/>
          </a:prstGeom>
          <a:solidFill>
            <a:schemeClr val="accent6"/>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25" name="Pentagon 24">
            <a:extLst>
              <a:ext uri="{FF2B5EF4-FFF2-40B4-BE49-F238E27FC236}">
                <a16:creationId xmlns:a16="http://schemas.microsoft.com/office/drawing/2014/main" id="{584EBB83-B762-C140-A5DF-AC3489068369}"/>
              </a:ext>
            </a:extLst>
          </p:cNvPr>
          <p:cNvSpPr/>
          <p:nvPr/>
        </p:nvSpPr>
        <p:spPr>
          <a:xfrm>
            <a:off x="2191450" y="1169474"/>
            <a:ext cx="1765634" cy="589878"/>
          </a:xfrm>
          <a:prstGeom prst="homePlate">
            <a:avLst/>
          </a:prstGeom>
          <a:solidFill>
            <a:schemeClr val="accent1"/>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5" name="Chevron 44">
            <a:extLst>
              <a:ext uri="{FF2B5EF4-FFF2-40B4-BE49-F238E27FC236}">
                <a16:creationId xmlns:a16="http://schemas.microsoft.com/office/drawing/2014/main" id="{7FC731AB-B28C-5047-8B19-043998BF776E}"/>
              </a:ext>
            </a:extLst>
          </p:cNvPr>
          <p:cNvSpPr/>
          <p:nvPr/>
        </p:nvSpPr>
        <p:spPr>
          <a:xfrm>
            <a:off x="3686033" y="1168714"/>
            <a:ext cx="1765634" cy="589878"/>
          </a:xfrm>
          <a:prstGeom prst="chevron">
            <a:avLst>
              <a:gd name="adj" fmla="val 50000"/>
            </a:avLst>
          </a:prstGeom>
          <a:solidFill>
            <a:schemeClr val="accent1"/>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6" name="Chevron 45">
            <a:extLst>
              <a:ext uri="{FF2B5EF4-FFF2-40B4-BE49-F238E27FC236}">
                <a16:creationId xmlns:a16="http://schemas.microsoft.com/office/drawing/2014/main" id="{E9379F93-91AC-3247-A130-D8A106EE4F5B}"/>
              </a:ext>
            </a:extLst>
          </p:cNvPr>
          <p:cNvSpPr/>
          <p:nvPr/>
        </p:nvSpPr>
        <p:spPr>
          <a:xfrm>
            <a:off x="5180617" y="1168714"/>
            <a:ext cx="1765634" cy="589878"/>
          </a:xfrm>
          <a:prstGeom prst="chevron">
            <a:avLst>
              <a:gd name="adj" fmla="val 50000"/>
            </a:avLst>
          </a:prstGeom>
          <a:solidFill>
            <a:schemeClr val="accent1"/>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7" name="Chevron 46">
            <a:extLst>
              <a:ext uri="{FF2B5EF4-FFF2-40B4-BE49-F238E27FC236}">
                <a16:creationId xmlns:a16="http://schemas.microsoft.com/office/drawing/2014/main" id="{202A43E1-F659-044B-8FF3-C47B8279E45D}"/>
              </a:ext>
            </a:extLst>
          </p:cNvPr>
          <p:cNvSpPr/>
          <p:nvPr/>
        </p:nvSpPr>
        <p:spPr>
          <a:xfrm>
            <a:off x="6675200" y="1168714"/>
            <a:ext cx="1765634" cy="589878"/>
          </a:xfrm>
          <a:prstGeom prst="chevron">
            <a:avLst>
              <a:gd name="adj" fmla="val 50000"/>
            </a:avLst>
          </a:prstGeom>
          <a:solidFill>
            <a:schemeClr val="accent1"/>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8" name="Chevron 47">
            <a:extLst>
              <a:ext uri="{FF2B5EF4-FFF2-40B4-BE49-F238E27FC236}">
                <a16:creationId xmlns:a16="http://schemas.microsoft.com/office/drawing/2014/main" id="{D13BE3FF-7985-8F4C-8946-73EF9A657C93}"/>
              </a:ext>
            </a:extLst>
          </p:cNvPr>
          <p:cNvSpPr/>
          <p:nvPr/>
        </p:nvSpPr>
        <p:spPr>
          <a:xfrm>
            <a:off x="8169783" y="1168714"/>
            <a:ext cx="1765634" cy="589878"/>
          </a:xfrm>
          <a:prstGeom prst="chevron">
            <a:avLst>
              <a:gd name="adj" fmla="val 50000"/>
            </a:avLst>
          </a:prstGeom>
          <a:solidFill>
            <a:schemeClr val="accent1"/>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9" name="Chevron 48">
            <a:extLst>
              <a:ext uri="{FF2B5EF4-FFF2-40B4-BE49-F238E27FC236}">
                <a16:creationId xmlns:a16="http://schemas.microsoft.com/office/drawing/2014/main" id="{AD371DE0-FAD4-3243-A567-726D66623B18}"/>
              </a:ext>
            </a:extLst>
          </p:cNvPr>
          <p:cNvSpPr/>
          <p:nvPr/>
        </p:nvSpPr>
        <p:spPr>
          <a:xfrm>
            <a:off x="9664367" y="1168714"/>
            <a:ext cx="1765634" cy="589878"/>
          </a:xfrm>
          <a:prstGeom prst="chevron">
            <a:avLst>
              <a:gd name="adj" fmla="val 50000"/>
            </a:avLst>
          </a:prstGeom>
          <a:solidFill>
            <a:schemeClr val="accent1"/>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52" name="Pentagon 51">
            <a:extLst>
              <a:ext uri="{FF2B5EF4-FFF2-40B4-BE49-F238E27FC236}">
                <a16:creationId xmlns:a16="http://schemas.microsoft.com/office/drawing/2014/main" id="{A868D4F9-EDE4-9648-978C-1B891F68CEBB}"/>
              </a:ext>
            </a:extLst>
          </p:cNvPr>
          <p:cNvSpPr/>
          <p:nvPr/>
        </p:nvSpPr>
        <p:spPr>
          <a:xfrm>
            <a:off x="2191450" y="2448561"/>
            <a:ext cx="1765634" cy="1197597"/>
          </a:xfrm>
          <a:prstGeom prst="homePlate">
            <a:avLst>
              <a:gd name="adj" fmla="val 22731"/>
            </a:avLst>
          </a:prstGeom>
          <a:solidFill>
            <a:schemeClr val="accent3">
              <a:lumMod val="90000"/>
            </a:schemeClr>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53" name="Chevron 52">
            <a:extLst>
              <a:ext uri="{FF2B5EF4-FFF2-40B4-BE49-F238E27FC236}">
                <a16:creationId xmlns:a16="http://schemas.microsoft.com/office/drawing/2014/main" id="{E3A74A62-E163-C449-9051-F37A43B720A2}"/>
              </a:ext>
            </a:extLst>
          </p:cNvPr>
          <p:cNvSpPr/>
          <p:nvPr/>
        </p:nvSpPr>
        <p:spPr>
          <a:xfrm>
            <a:off x="3686033" y="2447018"/>
            <a:ext cx="1765634" cy="1197597"/>
          </a:xfrm>
          <a:prstGeom prst="chevron">
            <a:avLst>
              <a:gd name="adj" fmla="val 23227"/>
            </a:avLst>
          </a:prstGeom>
          <a:solidFill>
            <a:schemeClr val="accent3">
              <a:lumMod val="90000"/>
            </a:schemeClr>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58" name="Chevron 57">
            <a:extLst>
              <a:ext uri="{FF2B5EF4-FFF2-40B4-BE49-F238E27FC236}">
                <a16:creationId xmlns:a16="http://schemas.microsoft.com/office/drawing/2014/main" id="{D9434983-6E11-0345-BDEC-BB0349EC6CFD}"/>
              </a:ext>
            </a:extLst>
          </p:cNvPr>
          <p:cNvSpPr/>
          <p:nvPr/>
        </p:nvSpPr>
        <p:spPr>
          <a:xfrm>
            <a:off x="5180616" y="2447018"/>
            <a:ext cx="1765634" cy="1197597"/>
          </a:xfrm>
          <a:prstGeom prst="chevron">
            <a:avLst>
              <a:gd name="adj" fmla="val 23227"/>
            </a:avLst>
          </a:prstGeom>
          <a:solidFill>
            <a:schemeClr val="accent3">
              <a:lumMod val="90000"/>
            </a:schemeClr>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59" name="Chevron 58">
            <a:extLst>
              <a:ext uri="{FF2B5EF4-FFF2-40B4-BE49-F238E27FC236}">
                <a16:creationId xmlns:a16="http://schemas.microsoft.com/office/drawing/2014/main" id="{9CB4DC0E-FB30-304A-93D0-A338E39DE74A}"/>
              </a:ext>
            </a:extLst>
          </p:cNvPr>
          <p:cNvSpPr/>
          <p:nvPr/>
        </p:nvSpPr>
        <p:spPr>
          <a:xfrm>
            <a:off x="6675199" y="2447018"/>
            <a:ext cx="1765634" cy="1197597"/>
          </a:xfrm>
          <a:prstGeom prst="chevron">
            <a:avLst>
              <a:gd name="adj" fmla="val 23227"/>
            </a:avLst>
          </a:prstGeom>
          <a:solidFill>
            <a:schemeClr val="accent3">
              <a:lumMod val="90000"/>
            </a:schemeClr>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0" name="Chevron 59">
            <a:extLst>
              <a:ext uri="{FF2B5EF4-FFF2-40B4-BE49-F238E27FC236}">
                <a16:creationId xmlns:a16="http://schemas.microsoft.com/office/drawing/2014/main" id="{B817CCD3-F696-3248-B9DE-CE0C822E844F}"/>
              </a:ext>
            </a:extLst>
          </p:cNvPr>
          <p:cNvSpPr/>
          <p:nvPr/>
        </p:nvSpPr>
        <p:spPr>
          <a:xfrm>
            <a:off x="8169783" y="2447018"/>
            <a:ext cx="1765634" cy="1197597"/>
          </a:xfrm>
          <a:prstGeom prst="chevron">
            <a:avLst>
              <a:gd name="adj" fmla="val 23227"/>
            </a:avLst>
          </a:prstGeom>
          <a:solidFill>
            <a:schemeClr val="accent3">
              <a:lumMod val="90000"/>
            </a:schemeClr>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1" name="Chevron 60">
            <a:extLst>
              <a:ext uri="{FF2B5EF4-FFF2-40B4-BE49-F238E27FC236}">
                <a16:creationId xmlns:a16="http://schemas.microsoft.com/office/drawing/2014/main" id="{D048D6E2-5F39-E34E-8CEC-7CAD08F8D072}"/>
              </a:ext>
            </a:extLst>
          </p:cNvPr>
          <p:cNvSpPr/>
          <p:nvPr/>
        </p:nvSpPr>
        <p:spPr>
          <a:xfrm>
            <a:off x="9664365" y="2447018"/>
            <a:ext cx="1765634" cy="1197597"/>
          </a:xfrm>
          <a:prstGeom prst="chevron">
            <a:avLst>
              <a:gd name="adj" fmla="val 23227"/>
            </a:avLst>
          </a:prstGeom>
          <a:solidFill>
            <a:schemeClr val="accent3">
              <a:lumMod val="90000"/>
            </a:schemeClr>
          </a:solidFill>
          <a:ln w="762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62" name="TextBox 61">
            <a:extLst>
              <a:ext uri="{FF2B5EF4-FFF2-40B4-BE49-F238E27FC236}">
                <a16:creationId xmlns:a16="http://schemas.microsoft.com/office/drawing/2014/main" id="{24117241-39FD-3245-960A-1B0598E43D46}"/>
              </a:ext>
            </a:extLst>
          </p:cNvPr>
          <p:cNvSpPr txBox="1"/>
          <p:nvPr/>
        </p:nvSpPr>
        <p:spPr>
          <a:xfrm>
            <a:off x="2442158" y="1326362"/>
            <a:ext cx="1191352" cy="276999"/>
          </a:xfrm>
          <a:prstGeom prst="rect">
            <a:avLst/>
          </a:prstGeom>
          <a:noFill/>
          <a:ln>
            <a:noFill/>
          </a:ln>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PRE-SERVICE</a:t>
            </a:r>
          </a:p>
        </p:txBody>
      </p:sp>
      <p:sp>
        <p:nvSpPr>
          <p:cNvPr id="63" name="TextBox 62">
            <a:extLst>
              <a:ext uri="{FF2B5EF4-FFF2-40B4-BE49-F238E27FC236}">
                <a16:creationId xmlns:a16="http://schemas.microsoft.com/office/drawing/2014/main" id="{542AF96D-DAB6-8B45-A24F-EA06CE110FF1}"/>
              </a:ext>
            </a:extLst>
          </p:cNvPr>
          <p:cNvSpPr txBox="1"/>
          <p:nvPr/>
        </p:nvSpPr>
        <p:spPr>
          <a:xfrm>
            <a:off x="4099348" y="1326362"/>
            <a:ext cx="1063112" cy="276999"/>
          </a:xfrm>
          <a:prstGeom prst="rect">
            <a:avLst/>
          </a:prstGeom>
          <a:noFill/>
          <a:ln>
            <a:noFill/>
          </a:ln>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EVENT TIME</a:t>
            </a:r>
          </a:p>
        </p:txBody>
      </p:sp>
      <p:sp>
        <p:nvSpPr>
          <p:cNvPr id="64" name="TextBox 63">
            <a:extLst>
              <a:ext uri="{FF2B5EF4-FFF2-40B4-BE49-F238E27FC236}">
                <a16:creationId xmlns:a16="http://schemas.microsoft.com/office/drawing/2014/main" id="{65FE27BC-7BA0-9646-B596-EE258A5A6362}"/>
              </a:ext>
            </a:extLst>
          </p:cNvPr>
          <p:cNvSpPr txBox="1"/>
          <p:nvPr/>
        </p:nvSpPr>
        <p:spPr>
          <a:xfrm>
            <a:off x="5593931" y="1326362"/>
            <a:ext cx="1063112" cy="276999"/>
          </a:xfrm>
          <a:prstGeom prst="rect">
            <a:avLst/>
          </a:prstGeom>
          <a:noFill/>
          <a:ln>
            <a:noFill/>
          </a:ln>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EVENT TIME</a:t>
            </a:r>
          </a:p>
        </p:txBody>
      </p:sp>
      <p:sp>
        <p:nvSpPr>
          <p:cNvPr id="65" name="TextBox 64">
            <a:extLst>
              <a:ext uri="{FF2B5EF4-FFF2-40B4-BE49-F238E27FC236}">
                <a16:creationId xmlns:a16="http://schemas.microsoft.com/office/drawing/2014/main" id="{CC5C10AA-32CC-7E42-B2F7-DA8EF75194F9}"/>
              </a:ext>
            </a:extLst>
          </p:cNvPr>
          <p:cNvSpPr txBox="1"/>
          <p:nvPr/>
        </p:nvSpPr>
        <p:spPr>
          <a:xfrm>
            <a:off x="7088514" y="1326362"/>
            <a:ext cx="1063112" cy="276999"/>
          </a:xfrm>
          <a:prstGeom prst="rect">
            <a:avLst/>
          </a:prstGeom>
          <a:noFill/>
          <a:ln>
            <a:noFill/>
          </a:ln>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EVENT TIME</a:t>
            </a:r>
          </a:p>
        </p:txBody>
      </p:sp>
      <p:sp>
        <p:nvSpPr>
          <p:cNvPr id="66" name="TextBox 65">
            <a:extLst>
              <a:ext uri="{FF2B5EF4-FFF2-40B4-BE49-F238E27FC236}">
                <a16:creationId xmlns:a16="http://schemas.microsoft.com/office/drawing/2014/main" id="{B9CDD7D5-FDF7-1D4C-AC9E-CEF19826F138}"/>
              </a:ext>
            </a:extLst>
          </p:cNvPr>
          <p:cNvSpPr txBox="1"/>
          <p:nvPr/>
        </p:nvSpPr>
        <p:spPr>
          <a:xfrm>
            <a:off x="8583098" y="1326362"/>
            <a:ext cx="1063112" cy="276999"/>
          </a:xfrm>
          <a:prstGeom prst="rect">
            <a:avLst/>
          </a:prstGeom>
          <a:noFill/>
          <a:ln>
            <a:noFill/>
          </a:ln>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EVENT TIME</a:t>
            </a:r>
          </a:p>
        </p:txBody>
      </p:sp>
      <p:sp>
        <p:nvSpPr>
          <p:cNvPr id="67" name="TextBox 66">
            <a:extLst>
              <a:ext uri="{FF2B5EF4-FFF2-40B4-BE49-F238E27FC236}">
                <a16:creationId xmlns:a16="http://schemas.microsoft.com/office/drawing/2014/main" id="{F25E6CC6-8AA4-5642-BB39-993EFD3DA370}"/>
              </a:ext>
            </a:extLst>
          </p:cNvPr>
          <p:cNvSpPr txBox="1"/>
          <p:nvPr/>
        </p:nvSpPr>
        <p:spPr>
          <a:xfrm>
            <a:off x="10077681" y="1326362"/>
            <a:ext cx="1063112" cy="276999"/>
          </a:xfrm>
          <a:prstGeom prst="rect">
            <a:avLst/>
          </a:prstGeom>
          <a:noFill/>
          <a:ln>
            <a:noFill/>
          </a:ln>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EVENT TIME</a:t>
            </a:r>
          </a:p>
        </p:txBody>
      </p:sp>
      <p:sp>
        <p:nvSpPr>
          <p:cNvPr id="68" name="Subtitle 2">
            <a:extLst>
              <a:ext uri="{FF2B5EF4-FFF2-40B4-BE49-F238E27FC236}">
                <a16:creationId xmlns:a16="http://schemas.microsoft.com/office/drawing/2014/main" id="{8A3E29C3-004E-7B48-97AD-7692BC237D14}"/>
              </a:ext>
            </a:extLst>
          </p:cNvPr>
          <p:cNvSpPr txBox="1">
            <a:spLocks/>
          </p:cNvSpPr>
          <p:nvPr/>
        </p:nvSpPr>
        <p:spPr>
          <a:xfrm>
            <a:off x="2256481" y="1802534"/>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69" name="Subtitle 2">
            <a:extLst>
              <a:ext uri="{FF2B5EF4-FFF2-40B4-BE49-F238E27FC236}">
                <a16:creationId xmlns:a16="http://schemas.microsoft.com/office/drawing/2014/main" id="{9F12DBC2-D3F1-294C-92CB-7FB54F63FF38}"/>
              </a:ext>
            </a:extLst>
          </p:cNvPr>
          <p:cNvSpPr txBox="1">
            <a:spLocks/>
          </p:cNvSpPr>
          <p:nvPr/>
        </p:nvSpPr>
        <p:spPr>
          <a:xfrm>
            <a:off x="3751064" y="1802534"/>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0" name="Subtitle 2">
            <a:extLst>
              <a:ext uri="{FF2B5EF4-FFF2-40B4-BE49-F238E27FC236}">
                <a16:creationId xmlns:a16="http://schemas.microsoft.com/office/drawing/2014/main" id="{415543DD-D0F4-E045-90FF-37BC8773EE06}"/>
              </a:ext>
            </a:extLst>
          </p:cNvPr>
          <p:cNvSpPr txBox="1">
            <a:spLocks/>
          </p:cNvSpPr>
          <p:nvPr/>
        </p:nvSpPr>
        <p:spPr>
          <a:xfrm>
            <a:off x="5245647" y="1802534"/>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1" name="Subtitle 2">
            <a:extLst>
              <a:ext uri="{FF2B5EF4-FFF2-40B4-BE49-F238E27FC236}">
                <a16:creationId xmlns:a16="http://schemas.microsoft.com/office/drawing/2014/main" id="{EEC47FA1-9AD7-9B45-9712-5C4B5414D6AE}"/>
              </a:ext>
            </a:extLst>
          </p:cNvPr>
          <p:cNvSpPr txBox="1">
            <a:spLocks/>
          </p:cNvSpPr>
          <p:nvPr/>
        </p:nvSpPr>
        <p:spPr>
          <a:xfrm>
            <a:off x="6740230" y="1802534"/>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2" name="Subtitle 2">
            <a:extLst>
              <a:ext uri="{FF2B5EF4-FFF2-40B4-BE49-F238E27FC236}">
                <a16:creationId xmlns:a16="http://schemas.microsoft.com/office/drawing/2014/main" id="{26AFACC8-0809-D841-9330-999E7EBDD518}"/>
              </a:ext>
            </a:extLst>
          </p:cNvPr>
          <p:cNvSpPr txBox="1">
            <a:spLocks/>
          </p:cNvSpPr>
          <p:nvPr/>
        </p:nvSpPr>
        <p:spPr>
          <a:xfrm>
            <a:off x="8234814" y="1802534"/>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3" name="Subtitle 2">
            <a:extLst>
              <a:ext uri="{FF2B5EF4-FFF2-40B4-BE49-F238E27FC236}">
                <a16:creationId xmlns:a16="http://schemas.microsoft.com/office/drawing/2014/main" id="{E4F7AD10-3218-744A-AF1D-BB6CCFE0EC76}"/>
              </a:ext>
            </a:extLst>
          </p:cNvPr>
          <p:cNvSpPr txBox="1">
            <a:spLocks/>
          </p:cNvSpPr>
          <p:nvPr/>
        </p:nvSpPr>
        <p:spPr>
          <a:xfrm>
            <a:off x="9729397" y="1802534"/>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4" name="Subtitle 2">
            <a:extLst>
              <a:ext uri="{FF2B5EF4-FFF2-40B4-BE49-F238E27FC236}">
                <a16:creationId xmlns:a16="http://schemas.microsoft.com/office/drawing/2014/main" id="{503D2628-4881-AD4F-8388-7E0044EFFFE4}"/>
              </a:ext>
            </a:extLst>
          </p:cNvPr>
          <p:cNvSpPr txBox="1">
            <a:spLocks/>
          </p:cNvSpPr>
          <p:nvPr/>
        </p:nvSpPr>
        <p:spPr>
          <a:xfrm>
            <a:off x="2256481" y="3760802"/>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5" name="Subtitle 2">
            <a:extLst>
              <a:ext uri="{FF2B5EF4-FFF2-40B4-BE49-F238E27FC236}">
                <a16:creationId xmlns:a16="http://schemas.microsoft.com/office/drawing/2014/main" id="{4A61E834-4A55-CF47-9F50-0C5A5B8A0EDB}"/>
              </a:ext>
            </a:extLst>
          </p:cNvPr>
          <p:cNvSpPr txBox="1">
            <a:spLocks/>
          </p:cNvSpPr>
          <p:nvPr/>
        </p:nvSpPr>
        <p:spPr>
          <a:xfrm>
            <a:off x="3751063" y="3760802"/>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6" name="Subtitle 2">
            <a:extLst>
              <a:ext uri="{FF2B5EF4-FFF2-40B4-BE49-F238E27FC236}">
                <a16:creationId xmlns:a16="http://schemas.microsoft.com/office/drawing/2014/main" id="{715B433D-A216-BD4E-9041-EB2CB180D35F}"/>
              </a:ext>
            </a:extLst>
          </p:cNvPr>
          <p:cNvSpPr txBox="1">
            <a:spLocks/>
          </p:cNvSpPr>
          <p:nvPr/>
        </p:nvSpPr>
        <p:spPr>
          <a:xfrm>
            <a:off x="5245645" y="3766325"/>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7" name="Subtitle 2">
            <a:extLst>
              <a:ext uri="{FF2B5EF4-FFF2-40B4-BE49-F238E27FC236}">
                <a16:creationId xmlns:a16="http://schemas.microsoft.com/office/drawing/2014/main" id="{E79FE954-5A6F-D841-A4C4-180BE9AEAD9D}"/>
              </a:ext>
            </a:extLst>
          </p:cNvPr>
          <p:cNvSpPr txBox="1">
            <a:spLocks/>
          </p:cNvSpPr>
          <p:nvPr/>
        </p:nvSpPr>
        <p:spPr>
          <a:xfrm>
            <a:off x="6740230" y="3766325"/>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8" name="Subtitle 2">
            <a:extLst>
              <a:ext uri="{FF2B5EF4-FFF2-40B4-BE49-F238E27FC236}">
                <a16:creationId xmlns:a16="http://schemas.microsoft.com/office/drawing/2014/main" id="{3B3FDFE6-D080-2043-8C72-BC14B784CD0A}"/>
              </a:ext>
            </a:extLst>
          </p:cNvPr>
          <p:cNvSpPr txBox="1">
            <a:spLocks/>
          </p:cNvSpPr>
          <p:nvPr/>
        </p:nvSpPr>
        <p:spPr>
          <a:xfrm>
            <a:off x="8234814" y="3766325"/>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9" name="Subtitle 2">
            <a:extLst>
              <a:ext uri="{FF2B5EF4-FFF2-40B4-BE49-F238E27FC236}">
                <a16:creationId xmlns:a16="http://schemas.microsoft.com/office/drawing/2014/main" id="{D9FA7BB5-9775-0A44-91EA-876E7B20A0F3}"/>
              </a:ext>
            </a:extLst>
          </p:cNvPr>
          <p:cNvSpPr txBox="1">
            <a:spLocks/>
          </p:cNvSpPr>
          <p:nvPr/>
        </p:nvSpPr>
        <p:spPr>
          <a:xfrm>
            <a:off x="9729395" y="3766325"/>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80" name="Subtitle 2">
            <a:extLst>
              <a:ext uri="{FF2B5EF4-FFF2-40B4-BE49-F238E27FC236}">
                <a16:creationId xmlns:a16="http://schemas.microsoft.com/office/drawing/2014/main" id="{73876C47-5AD5-E045-96EB-276AC81E49BF}"/>
              </a:ext>
            </a:extLst>
          </p:cNvPr>
          <p:cNvSpPr txBox="1">
            <a:spLocks/>
          </p:cNvSpPr>
          <p:nvPr/>
        </p:nvSpPr>
        <p:spPr>
          <a:xfrm>
            <a:off x="2256481" y="5815755"/>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81" name="Subtitle 2">
            <a:extLst>
              <a:ext uri="{FF2B5EF4-FFF2-40B4-BE49-F238E27FC236}">
                <a16:creationId xmlns:a16="http://schemas.microsoft.com/office/drawing/2014/main" id="{F57363AB-9ED5-EC4E-A7C9-D828BA63A054}"/>
              </a:ext>
            </a:extLst>
          </p:cNvPr>
          <p:cNvSpPr txBox="1">
            <a:spLocks/>
          </p:cNvSpPr>
          <p:nvPr/>
        </p:nvSpPr>
        <p:spPr>
          <a:xfrm>
            <a:off x="3751063" y="5815755"/>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82" name="Subtitle 2">
            <a:extLst>
              <a:ext uri="{FF2B5EF4-FFF2-40B4-BE49-F238E27FC236}">
                <a16:creationId xmlns:a16="http://schemas.microsoft.com/office/drawing/2014/main" id="{C05427B0-E5FF-0143-8FF5-ECE41ECBE44D}"/>
              </a:ext>
            </a:extLst>
          </p:cNvPr>
          <p:cNvSpPr txBox="1">
            <a:spLocks/>
          </p:cNvSpPr>
          <p:nvPr/>
        </p:nvSpPr>
        <p:spPr>
          <a:xfrm>
            <a:off x="5245645" y="5815755"/>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83" name="Subtitle 2">
            <a:extLst>
              <a:ext uri="{FF2B5EF4-FFF2-40B4-BE49-F238E27FC236}">
                <a16:creationId xmlns:a16="http://schemas.microsoft.com/office/drawing/2014/main" id="{DF38C9E2-8B19-AC45-BC75-A19C56C64422}"/>
              </a:ext>
            </a:extLst>
          </p:cNvPr>
          <p:cNvSpPr txBox="1">
            <a:spLocks/>
          </p:cNvSpPr>
          <p:nvPr/>
        </p:nvSpPr>
        <p:spPr>
          <a:xfrm>
            <a:off x="6740230" y="5815755"/>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84" name="Subtitle 2">
            <a:extLst>
              <a:ext uri="{FF2B5EF4-FFF2-40B4-BE49-F238E27FC236}">
                <a16:creationId xmlns:a16="http://schemas.microsoft.com/office/drawing/2014/main" id="{92790181-915F-A747-9F81-6E50C71C3AF2}"/>
              </a:ext>
            </a:extLst>
          </p:cNvPr>
          <p:cNvSpPr txBox="1">
            <a:spLocks/>
          </p:cNvSpPr>
          <p:nvPr/>
        </p:nvSpPr>
        <p:spPr>
          <a:xfrm>
            <a:off x="8234814" y="5815755"/>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85" name="Subtitle 2">
            <a:extLst>
              <a:ext uri="{FF2B5EF4-FFF2-40B4-BE49-F238E27FC236}">
                <a16:creationId xmlns:a16="http://schemas.microsoft.com/office/drawing/2014/main" id="{DE2265A3-FFC6-7549-85FD-0F20BAA9764E}"/>
              </a:ext>
            </a:extLst>
          </p:cNvPr>
          <p:cNvSpPr txBox="1">
            <a:spLocks/>
          </p:cNvSpPr>
          <p:nvPr/>
        </p:nvSpPr>
        <p:spPr>
          <a:xfrm>
            <a:off x="9729395" y="5815755"/>
            <a:ext cx="1364521"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86" name="Freeform 85">
            <a:extLst>
              <a:ext uri="{FF2B5EF4-FFF2-40B4-BE49-F238E27FC236}">
                <a16:creationId xmlns:a16="http://schemas.microsoft.com/office/drawing/2014/main" id="{BF1B6810-C95D-4C48-BF91-7B38C9F920E2}"/>
              </a:ext>
            </a:extLst>
          </p:cNvPr>
          <p:cNvSpPr/>
          <p:nvPr/>
        </p:nvSpPr>
        <p:spPr>
          <a:xfrm>
            <a:off x="2334653" y="4718898"/>
            <a:ext cx="8681091" cy="555699"/>
          </a:xfrm>
          <a:custGeom>
            <a:avLst/>
            <a:gdLst>
              <a:gd name="connsiteX0" fmla="*/ 0 w 18432379"/>
              <a:gd name="connsiteY0" fmla="*/ 268491 h 2922641"/>
              <a:gd name="connsiteX1" fmla="*/ 2237874 w 18432379"/>
              <a:gd name="connsiteY1" fmla="*/ 100049 h 2922641"/>
              <a:gd name="connsiteX2" fmla="*/ 4186990 w 18432379"/>
              <a:gd name="connsiteY2" fmla="*/ 1616028 h 2922641"/>
              <a:gd name="connsiteX3" fmla="*/ 10010274 w 18432379"/>
              <a:gd name="connsiteY3" fmla="*/ 436933 h 2922641"/>
              <a:gd name="connsiteX4" fmla="*/ 15448547 w 18432379"/>
              <a:gd name="connsiteY4" fmla="*/ 2891376 h 2922641"/>
              <a:gd name="connsiteX5" fmla="*/ 18432379 w 18432379"/>
              <a:gd name="connsiteY5" fmla="*/ 1928849 h 2922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432379" h="2922641">
                <a:moveTo>
                  <a:pt x="0" y="268491"/>
                </a:moveTo>
                <a:cubicBezTo>
                  <a:pt x="770021" y="71975"/>
                  <a:pt x="1540042" y="-124540"/>
                  <a:pt x="2237874" y="100049"/>
                </a:cubicBezTo>
                <a:cubicBezTo>
                  <a:pt x="2935706" y="324638"/>
                  <a:pt x="2891590" y="1559881"/>
                  <a:pt x="4186990" y="1616028"/>
                </a:cubicBezTo>
                <a:cubicBezTo>
                  <a:pt x="5482390" y="1672175"/>
                  <a:pt x="8133348" y="224375"/>
                  <a:pt x="10010274" y="436933"/>
                </a:cubicBezTo>
                <a:cubicBezTo>
                  <a:pt x="11887200" y="649491"/>
                  <a:pt x="14044863" y="2642723"/>
                  <a:pt x="15448547" y="2891376"/>
                </a:cubicBezTo>
                <a:cubicBezTo>
                  <a:pt x="16852231" y="3140029"/>
                  <a:pt x="18067421" y="1820565"/>
                  <a:pt x="18432379" y="1928849"/>
                </a:cubicBezTo>
              </a:path>
            </a:pathLst>
          </a:custGeom>
          <a:no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7" name="Subtitle 2">
            <a:extLst>
              <a:ext uri="{FF2B5EF4-FFF2-40B4-BE49-F238E27FC236}">
                <a16:creationId xmlns:a16="http://schemas.microsoft.com/office/drawing/2014/main" id="{C98A37A4-5ED7-464D-82C2-1E6359B88B0A}"/>
              </a:ext>
            </a:extLst>
          </p:cNvPr>
          <p:cNvSpPr txBox="1">
            <a:spLocks/>
          </p:cNvSpPr>
          <p:nvPr/>
        </p:nvSpPr>
        <p:spPr>
          <a:xfrm>
            <a:off x="2256481" y="2554428"/>
            <a:ext cx="1364521"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 marketing.</a:t>
            </a:r>
          </a:p>
        </p:txBody>
      </p:sp>
      <p:sp>
        <p:nvSpPr>
          <p:cNvPr id="88" name="Subtitle 2">
            <a:extLst>
              <a:ext uri="{FF2B5EF4-FFF2-40B4-BE49-F238E27FC236}">
                <a16:creationId xmlns:a16="http://schemas.microsoft.com/office/drawing/2014/main" id="{11DC3F3E-234C-C740-BA18-E56C0F679F9F}"/>
              </a:ext>
            </a:extLst>
          </p:cNvPr>
          <p:cNvSpPr txBox="1">
            <a:spLocks/>
          </p:cNvSpPr>
          <p:nvPr/>
        </p:nvSpPr>
        <p:spPr>
          <a:xfrm>
            <a:off x="4028083" y="2554428"/>
            <a:ext cx="1129354"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89" name="Subtitle 2">
            <a:extLst>
              <a:ext uri="{FF2B5EF4-FFF2-40B4-BE49-F238E27FC236}">
                <a16:creationId xmlns:a16="http://schemas.microsoft.com/office/drawing/2014/main" id="{6AACA07F-FDFC-9A4A-AD15-24DB878EA40C}"/>
              </a:ext>
            </a:extLst>
          </p:cNvPr>
          <p:cNvSpPr txBox="1">
            <a:spLocks/>
          </p:cNvSpPr>
          <p:nvPr/>
        </p:nvSpPr>
        <p:spPr>
          <a:xfrm>
            <a:off x="5514127" y="2554428"/>
            <a:ext cx="1129354"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90" name="Subtitle 2">
            <a:extLst>
              <a:ext uri="{FF2B5EF4-FFF2-40B4-BE49-F238E27FC236}">
                <a16:creationId xmlns:a16="http://schemas.microsoft.com/office/drawing/2014/main" id="{85495D21-8CD5-2042-9444-4951ED426F41}"/>
              </a:ext>
            </a:extLst>
          </p:cNvPr>
          <p:cNvSpPr txBox="1">
            <a:spLocks/>
          </p:cNvSpPr>
          <p:nvPr/>
        </p:nvSpPr>
        <p:spPr>
          <a:xfrm>
            <a:off x="7017250" y="2554428"/>
            <a:ext cx="1129354"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91" name="Subtitle 2">
            <a:extLst>
              <a:ext uri="{FF2B5EF4-FFF2-40B4-BE49-F238E27FC236}">
                <a16:creationId xmlns:a16="http://schemas.microsoft.com/office/drawing/2014/main" id="{1C4C5DB4-68FC-ED40-ADE1-8215F91B1654}"/>
              </a:ext>
            </a:extLst>
          </p:cNvPr>
          <p:cNvSpPr txBox="1">
            <a:spLocks/>
          </p:cNvSpPr>
          <p:nvPr/>
        </p:nvSpPr>
        <p:spPr>
          <a:xfrm>
            <a:off x="8501725" y="2554428"/>
            <a:ext cx="1129354"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
        <p:nvSpPr>
          <p:cNvPr id="92" name="Subtitle 2">
            <a:extLst>
              <a:ext uri="{FF2B5EF4-FFF2-40B4-BE49-F238E27FC236}">
                <a16:creationId xmlns:a16="http://schemas.microsoft.com/office/drawing/2014/main" id="{D2FE36DB-B8C7-C146-9964-B6F3E60496B4}"/>
              </a:ext>
            </a:extLst>
          </p:cNvPr>
          <p:cNvSpPr txBox="1">
            <a:spLocks/>
          </p:cNvSpPr>
          <p:nvPr/>
        </p:nvSpPr>
        <p:spPr>
          <a:xfrm>
            <a:off x="10000551" y="2554428"/>
            <a:ext cx="1129354" cy="98719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 traditional.</a:t>
            </a:r>
          </a:p>
        </p:txBody>
      </p:sp>
    </p:spTree>
    <p:extLst>
      <p:ext uri="{BB962C8B-B14F-4D97-AF65-F5344CB8AC3E}">
        <p14:creationId xmlns:p14="http://schemas.microsoft.com/office/powerpoint/2010/main" val="117812105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Rectangle 54">
            <a:extLst>
              <a:ext uri="{FF2B5EF4-FFF2-40B4-BE49-F238E27FC236}">
                <a16:creationId xmlns:a16="http://schemas.microsoft.com/office/drawing/2014/main" id="{32865773-929F-E448-A0D7-AC917731ECA3}"/>
              </a:ext>
            </a:extLst>
          </p:cNvPr>
          <p:cNvSpPr/>
          <p:nvPr/>
        </p:nvSpPr>
        <p:spPr>
          <a:xfrm>
            <a:off x="1264331" y="1184090"/>
            <a:ext cx="1417320" cy="1412137"/>
          </a:xfrm>
          <a:prstGeom prst="rect">
            <a:avLst/>
          </a:prstGeom>
          <a:solidFill>
            <a:schemeClr val="accent5">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6" name="Rectangle 55">
            <a:extLst>
              <a:ext uri="{FF2B5EF4-FFF2-40B4-BE49-F238E27FC236}">
                <a16:creationId xmlns:a16="http://schemas.microsoft.com/office/drawing/2014/main" id="{AC7758CA-B84A-5942-B7F5-A8156E0D59A1}"/>
              </a:ext>
            </a:extLst>
          </p:cNvPr>
          <p:cNvSpPr/>
          <p:nvPr/>
        </p:nvSpPr>
        <p:spPr>
          <a:xfrm>
            <a:off x="2697181" y="1184090"/>
            <a:ext cx="1417320" cy="1412137"/>
          </a:xfrm>
          <a:prstGeom prst="rect">
            <a:avLst/>
          </a:prstGeom>
          <a:solidFill>
            <a:schemeClr val="accent5">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7" name="Rectangle 56">
            <a:extLst>
              <a:ext uri="{FF2B5EF4-FFF2-40B4-BE49-F238E27FC236}">
                <a16:creationId xmlns:a16="http://schemas.microsoft.com/office/drawing/2014/main" id="{4A637E36-0150-FB4C-BDE2-28A7E25D9A14}"/>
              </a:ext>
            </a:extLst>
          </p:cNvPr>
          <p:cNvSpPr/>
          <p:nvPr/>
        </p:nvSpPr>
        <p:spPr>
          <a:xfrm>
            <a:off x="4130031" y="1184090"/>
            <a:ext cx="1417320" cy="1412137"/>
          </a:xfrm>
          <a:prstGeom prst="rect">
            <a:avLst/>
          </a:prstGeom>
          <a:solidFill>
            <a:schemeClr val="accent5">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8" name="Rectangle 57">
            <a:extLst>
              <a:ext uri="{FF2B5EF4-FFF2-40B4-BE49-F238E27FC236}">
                <a16:creationId xmlns:a16="http://schemas.microsoft.com/office/drawing/2014/main" id="{B5CB3CB1-8B20-1444-82F2-4505217BB00B}"/>
              </a:ext>
            </a:extLst>
          </p:cNvPr>
          <p:cNvSpPr/>
          <p:nvPr/>
        </p:nvSpPr>
        <p:spPr>
          <a:xfrm>
            <a:off x="5562881" y="1184090"/>
            <a:ext cx="1417320" cy="1412137"/>
          </a:xfrm>
          <a:prstGeom prst="rect">
            <a:avLst/>
          </a:prstGeom>
          <a:solidFill>
            <a:schemeClr val="accent5">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9" name="Rectangle 58">
            <a:extLst>
              <a:ext uri="{FF2B5EF4-FFF2-40B4-BE49-F238E27FC236}">
                <a16:creationId xmlns:a16="http://schemas.microsoft.com/office/drawing/2014/main" id="{1CC7F5C2-37D3-B341-8FAE-EB12641BDF07}"/>
              </a:ext>
            </a:extLst>
          </p:cNvPr>
          <p:cNvSpPr/>
          <p:nvPr/>
        </p:nvSpPr>
        <p:spPr>
          <a:xfrm>
            <a:off x="6995731" y="1184090"/>
            <a:ext cx="1417320" cy="1412137"/>
          </a:xfrm>
          <a:prstGeom prst="rect">
            <a:avLst/>
          </a:prstGeom>
          <a:solidFill>
            <a:schemeClr val="accent5">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0" name="Rectangle 59">
            <a:extLst>
              <a:ext uri="{FF2B5EF4-FFF2-40B4-BE49-F238E27FC236}">
                <a16:creationId xmlns:a16="http://schemas.microsoft.com/office/drawing/2014/main" id="{C5F09C76-0A6D-6341-A699-288D1E60C308}"/>
              </a:ext>
            </a:extLst>
          </p:cNvPr>
          <p:cNvSpPr/>
          <p:nvPr/>
        </p:nvSpPr>
        <p:spPr>
          <a:xfrm>
            <a:off x="8428581" y="1184090"/>
            <a:ext cx="1417320" cy="1412137"/>
          </a:xfrm>
          <a:prstGeom prst="rect">
            <a:avLst/>
          </a:prstGeom>
          <a:solidFill>
            <a:schemeClr val="accent5">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1" name="Rectangle 60">
            <a:extLst>
              <a:ext uri="{FF2B5EF4-FFF2-40B4-BE49-F238E27FC236}">
                <a16:creationId xmlns:a16="http://schemas.microsoft.com/office/drawing/2014/main" id="{89D758EE-F08E-DC48-9E19-2178C1900B4A}"/>
              </a:ext>
            </a:extLst>
          </p:cNvPr>
          <p:cNvSpPr/>
          <p:nvPr/>
        </p:nvSpPr>
        <p:spPr>
          <a:xfrm>
            <a:off x="9861431" y="1184090"/>
            <a:ext cx="1568569" cy="1412137"/>
          </a:xfrm>
          <a:prstGeom prst="rect">
            <a:avLst/>
          </a:prstGeom>
          <a:solidFill>
            <a:schemeClr val="accent5">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84" name="Straight Connector 83">
            <a:extLst>
              <a:ext uri="{FF2B5EF4-FFF2-40B4-BE49-F238E27FC236}">
                <a16:creationId xmlns:a16="http://schemas.microsoft.com/office/drawing/2014/main" id="{D5D0D0E5-266D-884F-813F-C983ED2F34D9}"/>
              </a:ext>
            </a:extLst>
          </p:cNvPr>
          <p:cNvCxnSpPr>
            <a:cxnSpLocks/>
          </p:cNvCxnSpPr>
          <p:nvPr/>
        </p:nvCxnSpPr>
        <p:spPr>
          <a:xfrm>
            <a:off x="1663985" y="1954553"/>
            <a:ext cx="9694741" cy="0"/>
          </a:xfrm>
          <a:prstGeom prst="line">
            <a:avLst/>
          </a:prstGeom>
          <a:ln w="28575">
            <a:solidFill>
              <a:schemeClr val="accent5">
                <a:lumMod val="60000"/>
                <a:lumOff val="40000"/>
              </a:schemeClr>
            </a:solidFill>
            <a:prstDash val="dash"/>
          </a:ln>
        </p:spPr>
        <p:style>
          <a:lnRef idx="1">
            <a:schemeClr val="accent1"/>
          </a:lnRef>
          <a:fillRef idx="0">
            <a:schemeClr val="accent1"/>
          </a:fillRef>
          <a:effectRef idx="0">
            <a:schemeClr val="accent1"/>
          </a:effectRef>
          <a:fontRef idx="minor">
            <a:schemeClr val="tx1"/>
          </a:fontRef>
        </p:style>
      </p:cxnSp>
      <p:sp>
        <p:nvSpPr>
          <p:cNvPr id="2" name="Pentagon 1">
            <a:extLst>
              <a:ext uri="{FF2B5EF4-FFF2-40B4-BE49-F238E27FC236}">
                <a16:creationId xmlns:a16="http://schemas.microsoft.com/office/drawing/2014/main" id="{BE10B6E4-7F04-5041-81EC-46661BCFC962}"/>
              </a:ext>
            </a:extLst>
          </p:cNvPr>
          <p:cNvSpPr/>
          <p:nvPr/>
        </p:nvSpPr>
        <p:spPr>
          <a:xfrm>
            <a:off x="1264331" y="6024107"/>
            <a:ext cx="1568569" cy="452893"/>
          </a:xfrm>
          <a:prstGeom prst="homePlate">
            <a:avLst>
              <a:gd name="adj" fmla="val 3377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4" name="TextBox 3">
            <a:extLst>
              <a:ext uri="{FF2B5EF4-FFF2-40B4-BE49-F238E27FC236}">
                <a16:creationId xmlns:a16="http://schemas.microsoft.com/office/drawing/2014/main" id="{83131E38-7CE3-8942-A914-EF0C27DAB295}"/>
              </a:ext>
            </a:extLst>
          </p:cNvPr>
          <p:cNvSpPr txBox="1"/>
          <p:nvPr/>
        </p:nvSpPr>
        <p:spPr>
          <a:xfrm>
            <a:off x="1464964" y="6112055"/>
            <a:ext cx="116730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INSPIRATION</a:t>
            </a:r>
          </a:p>
        </p:txBody>
      </p:sp>
      <p:sp>
        <p:nvSpPr>
          <p:cNvPr id="3" name="Chevron 2">
            <a:extLst>
              <a:ext uri="{FF2B5EF4-FFF2-40B4-BE49-F238E27FC236}">
                <a16:creationId xmlns:a16="http://schemas.microsoft.com/office/drawing/2014/main" id="{17AF768F-A66F-E544-979F-A5AC5E159164}"/>
              </a:ext>
            </a:extLst>
          </p:cNvPr>
          <p:cNvSpPr/>
          <p:nvPr/>
        </p:nvSpPr>
        <p:spPr>
          <a:xfrm>
            <a:off x="2697181" y="6024107"/>
            <a:ext cx="1568569" cy="452893"/>
          </a:xfrm>
          <a:prstGeom prst="chevron">
            <a:avLst>
              <a:gd name="adj" fmla="val 3406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5" name="TextBox 4">
            <a:extLst>
              <a:ext uri="{FF2B5EF4-FFF2-40B4-BE49-F238E27FC236}">
                <a16:creationId xmlns:a16="http://schemas.microsoft.com/office/drawing/2014/main" id="{3992C715-38FF-8949-A096-E88A8FEA91DA}"/>
              </a:ext>
            </a:extLst>
          </p:cNvPr>
          <p:cNvSpPr txBox="1"/>
          <p:nvPr/>
        </p:nvSpPr>
        <p:spPr>
          <a:xfrm>
            <a:off x="2985321" y="6112055"/>
            <a:ext cx="99097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RESEARCH</a:t>
            </a:r>
          </a:p>
        </p:txBody>
      </p:sp>
      <p:sp>
        <p:nvSpPr>
          <p:cNvPr id="6" name="Chevron 5">
            <a:extLst>
              <a:ext uri="{FF2B5EF4-FFF2-40B4-BE49-F238E27FC236}">
                <a16:creationId xmlns:a16="http://schemas.microsoft.com/office/drawing/2014/main" id="{58AB5453-A98E-2345-BF16-86A6DB208807}"/>
              </a:ext>
            </a:extLst>
          </p:cNvPr>
          <p:cNvSpPr/>
          <p:nvPr/>
        </p:nvSpPr>
        <p:spPr>
          <a:xfrm>
            <a:off x="4130031" y="6024107"/>
            <a:ext cx="1568569" cy="452893"/>
          </a:xfrm>
          <a:prstGeom prst="chevron">
            <a:avLst>
              <a:gd name="adj" fmla="val 34067"/>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7" name="TextBox 6">
            <a:extLst>
              <a:ext uri="{FF2B5EF4-FFF2-40B4-BE49-F238E27FC236}">
                <a16:creationId xmlns:a16="http://schemas.microsoft.com/office/drawing/2014/main" id="{D0614D12-823B-644B-BE3C-231631C07263}"/>
              </a:ext>
            </a:extLst>
          </p:cNvPr>
          <p:cNvSpPr txBox="1"/>
          <p:nvPr/>
        </p:nvSpPr>
        <p:spPr>
          <a:xfrm>
            <a:off x="4379842" y="6019722"/>
            <a:ext cx="1066319"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BOOKING &amp;</a:t>
            </a:r>
          </a:p>
          <a:p>
            <a:pPr algn="ctr"/>
            <a:r>
              <a:rPr lang="en-US" sz="1200" b="1" dirty="0">
                <a:solidFill>
                  <a:schemeClr val="bg1"/>
                </a:solidFill>
                <a:latin typeface="Poppins" pitchFamily="2" charset="77"/>
                <a:ea typeface="League Spartan" charset="0"/>
                <a:cs typeface="Poppins" pitchFamily="2" charset="77"/>
              </a:rPr>
              <a:t>TRYOUT</a:t>
            </a:r>
          </a:p>
        </p:txBody>
      </p:sp>
      <p:sp>
        <p:nvSpPr>
          <p:cNvPr id="8" name="Chevron 7">
            <a:extLst>
              <a:ext uri="{FF2B5EF4-FFF2-40B4-BE49-F238E27FC236}">
                <a16:creationId xmlns:a16="http://schemas.microsoft.com/office/drawing/2014/main" id="{978C1550-86A6-794C-9856-6117FFCE5E98}"/>
              </a:ext>
            </a:extLst>
          </p:cNvPr>
          <p:cNvSpPr/>
          <p:nvPr/>
        </p:nvSpPr>
        <p:spPr>
          <a:xfrm>
            <a:off x="5562881" y="6024107"/>
            <a:ext cx="1568569" cy="452893"/>
          </a:xfrm>
          <a:prstGeom prst="chevron">
            <a:avLst>
              <a:gd name="adj" fmla="val 3406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9" name="TextBox 8">
            <a:extLst>
              <a:ext uri="{FF2B5EF4-FFF2-40B4-BE49-F238E27FC236}">
                <a16:creationId xmlns:a16="http://schemas.microsoft.com/office/drawing/2014/main" id="{9846BCF5-2FA6-314A-BF3D-87521859297B}"/>
              </a:ext>
            </a:extLst>
          </p:cNvPr>
          <p:cNvSpPr txBox="1"/>
          <p:nvPr/>
        </p:nvSpPr>
        <p:spPr>
          <a:xfrm>
            <a:off x="5877760" y="6112055"/>
            <a:ext cx="934871"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ARRIVING</a:t>
            </a:r>
          </a:p>
        </p:txBody>
      </p:sp>
      <p:sp>
        <p:nvSpPr>
          <p:cNvPr id="10" name="Chevron 9">
            <a:extLst>
              <a:ext uri="{FF2B5EF4-FFF2-40B4-BE49-F238E27FC236}">
                <a16:creationId xmlns:a16="http://schemas.microsoft.com/office/drawing/2014/main" id="{9162B763-8A4C-8E4F-BEC5-852DAC5E08C4}"/>
              </a:ext>
            </a:extLst>
          </p:cNvPr>
          <p:cNvSpPr/>
          <p:nvPr/>
        </p:nvSpPr>
        <p:spPr>
          <a:xfrm>
            <a:off x="6995731" y="6024107"/>
            <a:ext cx="1568569" cy="452893"/>
          </a:xfrm>
          <a:prstGeom prst="chevron">
            <a:avLst>
              <a:gd name="adj" fmla="val 3406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1" name="TextBox 10">
            <a:extLst>
              <a:ext uri="{FF2B5EF4-FFF2-40B4-BE49-F238E27FC236}">
                <a16:creationId xmlns:a16="http://schemas.microsoft.com/office/drawing/2014/main" id="{4E503DDA-6D72-7143-96AD-320022E9A087}"/>
              </a:ext>
            </a:extLst>
          </p:cNvPr>
          <p:cNvSpPr txBox="1"/>
          <p:nvPr/>
        </p:nvSpPr>
        <p:spPr>
          <a:xfrm>
            <a:off x="7311556" y="6112055"/>
            <a:ext cx="931665"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PRODUCT</a:t>
            </a:r>
          </a:p>
        </p:txBody>
      </p:sp>
      <p:sp>
        <p:nvSpPr>
          <p:cNvPr id="18" name="Chevron 17">
            <a:extLst>
              <a:ext uri="{FF2B5EF4-FFF2-40B4-BE49-F238E27FC236}">
                <a16:creationId xmlns:a16="http://schemas.microsoft.com/office/drawing/2014/main" id="{53A3EAD1-31A7-8846-B0D2-D178C8713559}"/>
              </a:ext>
            </a:extLst>
          </p:cNvPr>
          <p:cNvSpPr/>
          <p:nvPr/>
        </p:nvSpPr>
        <p:spPr>
          <a:xfrm>
            <a:off x="8428581" y="6024107"/>
            <a:ext cx="1568569" cy="452893"/>
          </a:xfrm>
          <a:prstGeom prst="chevron">
            <a:avLst>
              <a:gd name="adj" fmla="val 34067"/>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9" name="TextBox 18">
            <a:extLst>
              <a:ext uri="{FF2B5EF4-FFF2-40B4-BE49-F238E27FC236}">
                <a16:creationId xmlns:a16="http://schemas.microsoft.com/office/drawing/2014/main" id="{1DEFE61B-F19D-0847-A965-8685FFF962D4}"/>
              </a:ext>
            </a:extLst>
          </p:cNvPr>
          <p:cNvSpPr txBox="1"/>
          <p:nvPr/>
        </p:nvSpPr>
        <p:spPr>
          <a:xfrm>
            <a:off x="8734931" y="6112055"/>
            <a:ext cx="94929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LEARNING</a:t>
            </a:r>
          </a:p>
        </p:txBody>
      </p:sp>
      <p:sp>
        <p:nvSpPr>
          <p:cNvPr id="29" name="Freeform 28">
            <a:extLst>
              <a:ext uri="{FF2B5EF4-FFF2-40B4-BE49-F238E27FC236}">
                <a16:creationId xmlns:a16="http://schemas.microsoft.com/office/drawing/2014/main" id="{97D44B68-87A5-5A47-B8A2-492D135CA715}"/>
              </a:ext>
            </a:extLst>
          </p:cNvPr>
          <p:cNvSpPr/>
          <p:nvPr/>
        </p:nvSpPr>
        <p:spPr>
          <a:xfrm>
            <a:off x="9861432" y="6024107"/>
            <a:ext cx="1568568" cy="452893"/>
          </a:xfrm>
          <a:custGeom>
            <a:avLst/>
            <a:gdLst>
              <a:gd name="connsiteX0" fmla="*/ 0 w 3137136"/>
              <a:gd name="connsiteY0" fmla="*/ 0 h 905786"/>
              <a:gd name="connsiteX1" fmla="*/ 2617798 w 3137136"/>
              <a:gd name="connsiteY1" fmla="*/ 0 h 905786"/>
              <a:gd name="connsiteX2" fmla="*/ 2828564 w 3137136"/>
              <a:gd name="connsiteY2" fmla="*/ 0 h 905786"/>
              <a:gd name="connsiteX3" fmla="*/ 3137136 w 3137136"/>
              <a:gd name="connsiteY3" fmla="*/ 0 h 905786"/>
              <a:gd name="connsiteX4" fmla="*/ 3137136 w 3137136"/>
              <a:gd name="connsiteY4" fmla="*/ 452893 h 905786"/>
              <a:gd name="connsiteX5" fmla="*/ 3137136 w 3137136"/>
              <a:gd name="connsiteY5" fmla="*/ 905786 h 905786"/>
              <a:gd name="connsiteX6" fmla="*/ 2828564 w 3137136"/>
              <a:gd name="connsiteY6" fmla="*/ 905786 h 905786"/>
              <a:gd name="connsiteX7" fmla="*/ 2617798 w 3137136"/>
              <a:gd name="connsiteY7" fmla="*/ 905786 h 905786"/>
              <a:gd name="connsiteX8" fmla="*/ 0 w 3137136"/>
              <a:gd name="connsiteY8" fmla="*/ 905786 h 905786"/>
              <a:gd name="connsiteX9" fmla="*/ 308574 w 3137136"/>
              <a:gd name="connsiteY9" fmla="*/ 452893 h 905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137136" h="905786">
                <a:moveTo>
                  <a:pt x="0" y="0"/>
                </a:moveTo>
                <a:lnTo>
                  <a:pt x="2617798" y="0"/>
                </a:lnTo>
                <a:lnTo>
                  <a:pt x="2828564" y="0"/>
                </a:lnTo>
                <a:lnTo>
                  <a:pt x="3137136" y="0"/>
                </a:lnTo>
                <a:lnTo>
                  <a:pt x="3137136" y="452893"/>
                </a:lnTo>
                <a:lnTo>
                  <a:pt x="3137136" y="905786"/>
                </a:lnTo>
                <a:lnTo>
                  <a:pt x="2828564" y="905786"/>
                </a:lnTo>
                <a:lnTo>
                  <a:pt x="2617798" y="905786"/>
                </a:lnTo>
                <a:lnTo>
                  <a:pt x="0" y="905786"/>
                </a:lnTo>
                <a:lnTo>
                  <a:pt x="308574" y="452893"/>
                </a:lnTo>
                <a:close/>
              </a:path>
            </a:pathLst>
          </a:cu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900" b="1" baseline="30000" dirty="0">
              <a:solidFill>
                <a:schemeClr val="tx1"/>
              </a:solidFill>
              <a:latin typeface="Poppins" pitchFamily="2" charset="77"/>
            </a:endParaRPr>
          </a:p>
        </p:txBody>
      </p:sp>
      <p:sp>
        <p:nvSpPr>
          <p:cNvPr id="22" name="TextBox 21">
            <a:extLst>
              <a:ext uri="{FF2B5EF4-FFF2-40B4-BE49-F238E27FC236}">
                <a16:creationId xmlns:a16="http://schemas.microsoft.com/office/drawing/2014/main" id="{B86DE189-D424-BA46-AEBF-AFB059D28969}"/>
              </a:ext>
            </a:extLst>
          </p:cNvPr>
          <p:cNvSpPr txBox="1"/>
          <p:nvPr/>
        </p:nvSpPr>
        <p:spPr>
          <a:xfrm>
            <a:off x="10142213" y="6019722"/>
            <a:ext cx="1007007" cy="461665"/>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DECISION-</a:t>
            </a:r>
          </a:p>
          <a:p>
            <a:pPr algn="ctr"/>
            <a:r>
              <a:rPr lang="en-US" sz="1200" b="1" dirty="0">
                <a:solidFill>
                  <a:schemeClr val="bg1"/>
                </a:solidFill>
                <a:latin typeface="Poppins" pitchFamily="2" charset="77"/>
                <a:ea typeface="League Spartan" charset="0"/>
                <a:cs typeface="Poppins" pitchFamily="2" charset="77"/>
              </a:rPr>
              <a:t>MAKING</a:t>
            </a:r>
          </a:p>
        </p:txBody>
      </p:sp>
      <p:sp>
        <p:nvSpPr>
          <p:cNvPr id="24" name="TextBox 23">
            <a:extLst>
              <a:ext uri="{FF2B5EF4-FFF2-40B4-BE49-F238E27FC236}">
                <a16:creationId xmlns:a16="http://schemas.microsoft.com/office/drawing/2014/main" id="{7DB556A9-2E77-5F45-85CA-DECF1D29F9CE}"/>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25" name="TextBox 24">
            <a:extLst>
              <a:ext uri="{FF2B5EF4-FFF2-40B4-BE49-F238E27FC236}">
                <a16:creationId xmlns:a16="http://schemas.microsoft.com/office/drawing/2014/main" id="{A2360944-F23E-BB49-9528-E58230FB4C54}"/>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30" name="Rectangle 29">
            <a:extLst>
              <a:ext uri="{FF2B5EF4-FFF2-40B4-BE49-F238E27FC236}">
                <a16:creationId xmlns:a16="http://schemas.microsoft.com/office/drawing/2014/main" id="{A735440A-9A65-E64F-899B-DCAA128851FC}"/>
              </a:ext>
            </a:extLst>
          </p:cNvPr>
          <p:cNvSpPr/>
          <p:nvPr/>
        </p:nvSpPr>
        <p:spPr>
          <a:xfrm>
            <a:off x="1264331" y="4593273"/>
            <a:ext cx="1417320" cy="1412137"/>
          </a:xfrm>
          <a:prstGeom prst="rec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1" name="Rectangle 30">
            <a:extLst>
              <a:ext uri="{FF2B5EF4-FFF2-40B4-BE49-F238E27FC236}">
                <a16:creationId xmlns:a16="http://schemas.microsoft.com/office/drawing/2014/main" id="{00BD9BC5-478A-474E-978B-C92931A9C3A5}"/>
              </a:ext>
            </a:extLst>
          </p:cNvPr>
          <p:cNvSpPr/>
          <p:nvPr/>
        </p:nvSpPr>
        <p:spPr>
          <a:xfrm>
            <a:off x="2697181" y="4593273"/>
            <a:ext cx="1417320" cy="1412137"/>
          </a:xfrm>
          <a:prstGeom prst="rec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2" name="Rectangle 31">
            <a:extLst>
              <a:ext uri="{FF2B5EF4-FFF2-40B4-BE49-F238E27FC236}">
                <a16:creationId xmlns:a16="http://schemas.microsoft.com/office/drawing/2014/main" id="{3BB66B26-20D0-3C4F-8DD3-0051BE026853}"/>
              </a:ext>
            </a:extLst>
          </p:cNvPr>
          <p:cNvSpPr/>
          <p:nvPr/>
        </p:nvSpPr>
        <p:spPr>
          <a:xfrm>
            <a:off x="4130031" y="4593273"/>
            <a:ext cx="1417320" cy="1412137"/>
          </a:xfrm>
          <a:prstGeom prst="rec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3" name="Rectangle 32">
            <a:extLst>
              <a:ext uri="{FF2B5EF4-FFF2-40B4-BE49-F238E27FC236}">
                <a16:creationId xmlns:a16="http://schemas.microsoft.com/office/drawing/2014/main" id="{990ED623-F5D1-F04C-B066-5022E7E15509}"/>
              </a:ext>
            </a:extLst>
          </p:cNvPr>
          <p:cNvSpPr/>
          <p:nvPr/>
        </p:nvSpPr>
        <p:spPr>
          <a:xfrm>
            <a:off x="5562881" y="4593273"/>
            <a:ext cx="1417320" cy="1412137"/>
          </a:xfrm>
          <a:prstGeom prst="rec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4" name="Rectangle 33">
            <a:extLst>
              <a:ext uri="{FF2B5EF4-FFF2-40B4-BE49-F238E27FC236}">
                <a16:creationId xmlns:a16="http://schemas.microsoft.com/office/drawing/2014/main" id="{6F2C90DA-C829-3C47-BCF4-76B855DB8B3C}"/>
              </a:ext>
            </a:extLst>
          </p:cNvPr>
          <p:cNvSpPr/>
          <p:nvPr/>
        </p:nvSpPr>
        <p:spPr>
          <a:xfrm>
            <a:off x="6995731" y="4593273"/>
            <a:ext cx="1417320" cy="1412137"/>
          </a:xfrm>
          <a:prstGeom prst="rec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5" name="Rectangle 34">
            <a:extLst>
              <a:ext uri="{FF2B5EF4-FFF2-40B4-BE49-F238E27FC236}">
                <a16:creationId xmlns:a16="http://schemas.microsoft.com/office/drawing/2014/main" id="{A3EC9B17-AF74-7D47-944F-82EC5440CC68}"/>
              </a:ext>
            </a:extLst>
          </p:cNvPr>
          <p:cNvSpPr/>
          <p:nvPr/>
        </p:nvSpPr>
        <p:spPr>
          <a:xfrm>
            <a:off x="8428581" y="4593273"/>
            <a:ext cx="1417320" cy="1412137"/>
          </a:xfrm>
          <a:prstGeom prst="rec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6" name="Rectangle 35">
            <a:extLst>
              <a:ext uri="{FF2B5EF4-FFF2-40B4-BE49-F238E27FC236}">
                <a16:creationId xmlns:a16="http://schemas.microsoft.com/office/drawing/2014/main" id="{5B7118C1-561C-1543-A64B-4D6C73DB7753}"/>
              </a:ext>
            </a:extLst>
          </p:cNvPr>
          <p:cNvSpPr/>
          <p:nvPr/>
        </p:nvSpPr>
        <p:spPr>
          <a:xfrm>
            <a:off x="9861431" y="4593273"/>
            <a:ext cx="1568569" cy="1412137"/>
          </a:xfrm>
          <a:prstGeom prst="rect">
            <a:avLst/>
          </a:prstGeom>
          <a:solidFill>
            <a:schemeClr val="accent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9" name="Rectangle 38">
            <a:extLst>
              <a:ext uri="{FF2B5EF4-FFF2-40B4-BE49-F238E27FC236}">
                <a16:creationId xmlns:a16="http://schemas.microsoft.com/office/drawing/2014/main" id="{8AB6C2AC-06DC-EE45-9CFF-A0048DD88C05}"/>
              </a:ext>
            </a:extLst>
          </p:cNvPr>
          <p:cNvSpPr/>
          <p:nvPr/>
        </p:nvSpPr>
        <p:spPr>
          <a:xfrm>
            <a:off x="1264331" y="3607681"/>
            <a:ext cx="1417320" cy="959731"/>
          </a:xfrm>
          <a:prstGeom prst="rect">
            <a:avLst/>
          </a:prstGeom>
          <a:solidFill>
            <a:schemeClr val="accent2">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0" name="Rectangle 39">
            <a:extLst>
              <a:ext uri="{FF2B5EF4-FFF2-40B4-BE49-F238E27FC236}">
                <a16:creationId xmlns:a16="http://schemas.microsoft.com/office/drawing/2014/main" id="{8E381068-071D-1449-89F3-621F196BC7CA}"/>
              </a:ext>
            </a:extLst>
          </p:cNvPr>
          <p:cNvSpPr/>
          <p:nvPr/>
        </p:nvSpPr>
        <p:spPr>
          <a:xfrm>
            <a:off x="2697181" y="3607681"/>
            <a:ext cx="1417320" cy="959731"/>
          </a:xfrm>
          <a:prstGeom prst="rect">
            <a:avLst/>
          </a:prstGeom>
          <a:solidFill>
            <a:schemeClr val="accent2">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1" name="Rectangle 40">
            <a:extLst>
              <a:ext uri="{FF2B5EF4-FFF2-40B4-BE49-F238E27FC236}">
                <a16:creationId xmlns:a16="http://schemas.microsoft.com/office/drawing/2014/main" id="{31058460-4C7C-5B40-ADBB-4CA9156A40DD}"/>
              </a:ext>
            </a:extLst>
          </p:cNvPr>
          <p:cNvSpPr/>
          <p:nvPr/>
        </p:nvSpPr>
        <p:spPr>
          <a:xfrm>
            <a:off x="4130031" y="3607681"/>
            <a:ext cx="1417320" cy="959731"/>
          </a:xfrm>
          <a:prstGeom prst="rect">
            <a:avLst/>
          </a:prstGeom>
          <a:solidFill>
            <a:schemeClr val="accent2">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2" name="Rectangle 41">
            <a:extLst>
              <a:ext uri="{FF2B5EF4-FFF2-40B4-BE49-F238E27FC236}">
                <a16:creationId xmlns:a16="http://schemas.microsoft.com/office/drawing/2014/main" id="{455083A9-D87D-6A40-8434-3720104B2787}"/>
              </a:ext>
            </a:extLst>
          </p:cNvPr>
          <p:cNvSpPr/>
          <p:nvPr/>
        </p:nvSpPr>
        <p:spPr>
          <a:xfrm>
            <a:off x="5562881" y="3607681"/>
            <a:ext cx="1417320" cy="959731"/>
          </a:xfrm>
          <a:prstGeom prst="rect">
            <a:avLst/>
          </a:prstGeom>
          <a:solidFill>
            <a:schemeClr val="accent2">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3" name="Rectangle 42">
            <a:extLst>
              <a:ext uri="{FF2B5EF4-FFF2-40B4-BE49-F238E27FC236}">
                <a16:creationId xmlns:a16="http://schemas.microsoft.com/office/drawing/2014/main" id="{D291F6CF-3273-4F4D-9B13-C8DEAB5B2AAF}"/>
              </a:ext>
            </a:extLst>
          </p:cNvPr>
          <p:cNvSpPr/>
          <p:nvPr/>
        </p:nvSpPr>
        <p:spPr>
          <a:xfrm>
            <a:off x="6995731" y="3607681"/>
            <a:ext cx="1417320" cy="959731"/>
          </a:xfrm>
          <a:prstGeom prst="rect">
            <a:avLst/>
          </a:prstGeom>
          <a:solidFill>
            <a:schemeClr val="accent2">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4" name="Rectangle 43">
            <a:extLst>
              <a:ext uri="{FF2B5EF4-FFF2-40B4-BE49-F238E27FC236}">
                <a16:creationId xmlns:a16="http://schemas.microsoft.com/office/drawing/2014/main" id="{056BDF39-9CF9-8449-9D1F-5C458A02720A}"/>
              </a:ext>
            </a:extLst>
          </p:cNvPr>
          <p:cNvSpPr/>
          <p:nvPr/>
        </p:nvSpPr>
        <p:spPr>
          <a:xfrm>
            <a:off x="8428581" y="3607681"/>
            <a:ext cx="1417320" cy="959731"/>
          </a:xfrm>
          <a:prstGeom prst="rect">
            <a:avLst/>
          </a:prstGeom>
          <a:solidFill>
            <a:schemeClr val="accent2">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5" name="Rectangle 44">
            <a:extLst>
              <a:ext uri="{FF2B5EF4-FFF2-40B4-BE49-F238E27FC236}">
                <a16:creationId xmlns:a16="http://schemas.microsoft.com/office/drawing/2014/main" id="{C7FB8E13-8E23-D041-AC3E-DAA299F04D71}"/>
              </a:ext>
            </a:extLst>
          </p:cNvPr>
          <p:cNvSpPr/>
          <p:nvPr/>
        </p:nvSpPr>
        <p:spPr>
          <a:xfrm>
            <a:off x="9861431" y="3607681"/>
            <a:ext cx="1568569" cy="959731"/>
          </a:xfrm>
          <a:prstGeom prst="rect">
            <a:avLst/>
          </a:prstGeom>
          <a:solidFill>
            <a:schemeClr val="accent2">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7" name="Rectangle 46">
            <a:extLst>
              <a:ext uri="{FF2B5EF4-FFF2-40B4-BE49-F238E27FC236}">
                <a16:creationId xmlns:a16="http://schemas.microsoft.com/office/drawing/2014/main" id="{AFFB1B1A-674F-194C-A309-1BCA40616393}"/>
              </a:ext>
            </a:extLst>
          </p:cNvPr>
          <p:cNvSpPr/>
          <p:nvPr/>
        </p:nvSpPr>
        <p:spPr>
          <a:xfrm>
            <a:off x="1264331" y="2622088"/>
            <a:ext cx="1417320" cy="959731"/>
          </a:xfrm>
          <a:prstGeom prst="rect">
            <a:avLst/>
          </a:prstGeom>
          <a:solidFill>
            <a:schemeClr val="accent4">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8" name="Rectangle 47">
            <a:extLst>
              <a:ext uri="{FF2B5EF4-FFF2-40B4-BE49-F238E27FC236}">
                <a16:creationId xmlns:a16="http://schemas.microsoft.com/office/drawing/2014/main" id="{DE3FF779-4AA9-7846-9C7C-8CC654B9E08F}"/>
              </a:ext>
            </a:extLst>
          </p:cNvPr>
          <p:cNvSpPr/>
          <p:nvPr/>
        </p:nvSpPr>
        <p:spPr>
          <a:xfrm>
            <a:off x="2697181" y="2622088"/>
            <a:ext cx="1417320" cy="959731"/>
          </a:xfrm>
          <a:prstGeom prst="rect">
            <a:avLst/>
          </a:prstGeom>
          <a:solidFill>
            <a:schemeClr val="accent4">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9" name="Rectangle 48">
            <a:extLst>
              <a:ext uri="{FF2B5EF4-FFF2-40B4-BE49-F238E27FC236}">
                <a16:creationId xmlns:a16="http://schemas.microsoft.com/office/drawing/2014/main" id="{268D88B4-2EFA-C24C-B86D-6ED9331653AA}"/>
              </a:ext>
            </a:extLst>
          </p:cNvPr>
          <p:cNvSpPr/>
          <p:nvPr/>
        </p:nvSpPr>
        <p:spPr>
          <a:xfrm>
            <a:off x="4130031" y="2622088"/>
            <a:ext cx="1417320" cy="959731"/>
          </a:xfrm>
          <a:prstGeom prst="rect">
            <a:avLst/>
          </a:prstGeom>
          <a:solidFill>
            <a:schemeClr val="accent4">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0" name="Rectangle 49">
            <a:extLst>
              <a:ext uri="{FF2B5EF4-FFF2-40B4-BE49-F238E27FC236}">
                <a16:creationId xmlns:a16="http://schemas.microsoft.com/office/drawing/2014/main" id="{9EBC56D2-9C00-5D49-ACAA-81695F770C96}"/>
              </a:ext>
            </a:extLst>
          </p:cNvPr>
          <p:cNvSpPr/>
          <p:nvPr/>
        </p:nvSpPr>
        <p:spPr>
          <a:xfrm>
            <a:off x="5562881" y="2622088"/>
            <a:ext cx="1417320" cy="959731"/>
          </a:xfrm>
          <a:prstGeom prst="rect">
            <a:avLst/>
          </a:prstGeom>
          <a:solidFill>
            <a:schemeClr val="accent4">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1" name="Rectangle 50">
            <a:extLst>
              <a:ext uri="{FF2B5EF4-FFF2-40B4-BE49-F238E27FC236}">
                <a16:creationId xmlns:a16="http://schemas.microsoft.com/office/drawing/2014/main" id="{652C8013-1884-6C4F-9A76-9F71D6265AE5}"/>
              </a:ext>
            </a:extLst>
          </p:cNvPr>
          <p:cNvSpPr/>
          <p:nvPr/>
        </p:nvSpPr>
        <p:spPr>
          <a:xfrm>
            <a:off x="6995731" y="2622088"/>
            <a:ext cx="1417320" cy="959731"/>
          </a:xfrm>
          <a:prstGeom prst="rect">
            <a:avLst/>
          </a:prstGeom>
          <a:solidFill>
            <a:schemeClr val="accent4">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2" name="Rectangle 51">
            <a:extLst>
              <a:ext uri="{FF2B5EF4-FFF2-40B4-BE49-F238E27FC236}">
                <a16:creationId xmlns:a16="http://schemas.microsoft.com/office/drawing/2014/main" id="{1655DEC5-CF72-6D44-9079-ED3941D5E0BD}"/>
              </a:ext>
            </a:extLst>
          </p:cNvPr>
          <p:cNvSpPr/>
          <p:nvPr/>
        </p:nvSpPr>
        <p:spPr>
          <a:xfrm>
            <a:off x="8428581" y="2622088"/>
            <a:ext cx="1417320" cy="959731"/>
          </a:xfrm>
          <a:prstGeom prst="rect">
            <a:avLst/>
          </a:prstGeom>
          <a:solidFill>
            <a:schemeClr val="accent4">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3" name="Rectangle 52">
            <a:extLst>
              <a:ext uri="{FF2B5EF4-FFF2-40B4-BE49-F238E27FC236}">
                <a16:creationId xmlns:a16="http://schemas.microsoft.com/office/drawing/2014/main" id="{64C23B98-9FB4-8A4F-9866-03FC6E29C20A}"/>
              </a:ext>
            </a:extLst>
          </p:cNvPr>
          <p:cNvSpPr/>
          <p:nvPr/>
        </p:nvSpPr>
        <p:spPr>
          <a:xfrm>
            <a:off x="9861431" y="2622088"/>
            <a:ext cx="1568569" cy="959731"/>
          </a:xfrm>
          <a:prstGeom prst="rect">
            <a:avLst/>
          </a:prstGeom>
          <a:solidFill>
            <a:schemeClr val="accent4">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2" name="TextBox 61">
            <a:extLst>
              <a:ext uri="{FF2B5EF4-FFF2-40B4-BE49-F238E27FC236}">
                <a16:creationId xmlns:a16="http://schemas.microsoft.com/office/drawing/2014/main" id="{FE6F8F7C-C088-9F4B-986D-B9585D365F76}"/>
              </a:ext>
            </a:extLst>
          </p:cNvPr>
          <p:cNvSpPr txBox="1"/>
          <p:nvPr/>
        </p:nvSpPr>
        <p:spPr>
          <a:xfrm rot="16200000">
            <a:off x="691562" y="1751659"/>
            <a:ext cx="787395"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FEELING</a:t>
            </a:r>
          </a:p>
        </p:txBody>
      </p:sp>
      <p:sp>
        <p:nvSpPr>
          <p:cNvPr id="63" name="TextBox 62">
            <a:extLst>
              <a:ext uri="{FF2B5EF4-FFF2-40B4-BE49-F238E27FC236}">
                <a16:creationId xmlns:a16="http://schemas.microsoft.com/office/drawing/2014/main" id="{460A9C54-078C-1347-A919-D8ABCFCC6D41}"/>
              </a:ext>
            </a:extLst>
          </p:cNvPr>
          <p:cNvSpPr txBox="1"/>
          <p:nvPr/>
        </p:nvSpPr>
        <p:spPr>
          <a:xfrm rot="16200000">
            <a:off x="618626" y="2963455"/>
            <a:ext cx="933269"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THINKING</a:t>
            </a:r>
          </a:p>
        </p:txBody>
      </p:sp>
      <p:sp>
        <p:nvSpPr>
          <p:cNvPr id="64" name="TextBox 63">
            <a:extLst>
              <a:ext uri="{FF2B5EF4-FFF2-40B4-BE49-F238E27FC236}">
                <a16:creationId xmlns:a16="http://schemas.microsoft.com/office/drawing/2014/main" id="{83B4F765-95F6-2F48-849F-0602BC6427E4}"/>
              </a:ext>
            </a:extLst>
          </p:cNvPr>
          <p:cNvSpPr txBox="1"/>
          <p:nvPr/>
        </p:nvSpPr>
        <p:spPr>
          <a:xfrm rot="16200000">
            <a:off x="738050" y="3949048"/>
            <a:ext cx="694421"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DOING</a:t>
            </a:r>
          </a:p>
        </p:txBody>
      </p:sp>
      <p:sp>
        <p:nvSpPr>
          <p:cNvPr id="65" name="TextBox 64">
            <a:extLst>
              <a:ext uri="{FF2B5EF4-FFF2-40B4-BE49-F238E27FC236}">
                <a16:creationId xmlns:a16="http://schemas.microsoft.com/office/drawing/2014/main" id="{8EB58959-BEDE-5749-BD36-B7474EF9F72C}"/>
              </a:ext>
            </a:extLst>
          </p:cNvPr>
          <p:cNvSpPr txBox="1"/>
          <p:nvPr/>
        </p:nvSpPr>
        <p:spPr>
          <a:xfrm rot="16200000">
            <a:off x="483975" y="5160843"/>
            <a:ext cx="1202573"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eague Spartan" charset="0"/>
                <a:cs typeface="Poppins" pitchFamily="2" charset="77"/>
              </a:rPr>
              <a:t>TOUCHPOINT</a:t>
            </a:r>
          </a:p>
        </p:txBody>
      </p:sp>
      <p:sp>
        <p:nvSpPr>
          <p:cNvPr id="66" name="Subtitle 2">
            <a:extLst>
              <a:ext uri="{FF2B5EF4-FFF2-40B4-BE49-F238E27FC236}">
                <a16:creationId xmlns:a16="http://schemas.microsoft.com/office/drawing/2014/main" id="{66C3A23D-45C7-4940-B75E-68AEB6838218}"/>
              </a:ext>
            </a:extLst>
          </p:cNvPr>
          <p:cNvSpPr txBox="1">
            <a:spLocks/>
          </p:cNvSpPr>
          <p:nvPr/>
        </p:nvSpPr>
        <p:spPr>
          <a:xfrm>
            <a:off x="1359076" y="3786311"/>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67" name="Subtitle 2">
            <a:extLst>
              <a:ext uri="{FF2B5EF4-FFF2-40B4-BE49-F238E27FC236}">
                <a16:creationId xmlns:a16="http://schemas.microsoft.com/office/drawing/2014/main" id="{C1329FFA-BF50-E54E-9B6F-ECAEB963CD79}"/>
              </a:ext>
            </a:extLst>
          </p:cNvPr>
          <p:cNvSpPr txBox="1">
            <a:spLocks/>
          </p:cNvSpPr>
          <p:nvPr/>
        </p:nvSpPr>
        <p:spPr>
          <a:xfrm>
            <a:off x="2791926" y="3786311"/>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68" name="Subtitle 2">
            <a:extLst>
              <a:ext uri="{FF2B5EF4-FFF2-40B4-BE49-F238E27FC236}">
                <a16:creationId xmlns:a16="http://schemas.microsoft.com/office/drawing/2014/main" id="{FBC55FB0-0468-4143-B084-CB9567721DC8}"/>
              </a:ext>
            </a:extLst>
          </p:cNvPr>
          <p:cNvSpPr txBox="1">
            <a:spLocks/>
          </p:cNvSpPr>
          <p:nvPr/>
        </p:nvSpPr>
        <p:spPr>
          <a:xfrm>
            <a:off x="4224776" y="3786311"/>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69" name="Subtitle 2">
            <a:extLst>
              <a:ext uri="{FF2B5EF4-FFF2-40B4-BE49-F238E27FC236}">
                <a16:creationId xmlns:a16="http://schemas.microsoft.com/office/drawing/2014/main" id="{22C2C2C6-9923-754F-860D-5D170FE813F6}"/>
              </a:ext>
            </a:extLst>
          </p:cNvPr>
          <p:cNvSpPr txBox="1">
            <a:spLocks/>
          </p:cNvSpPr>
          <p:nvPr/>
        </p:nvSpPr>
        <p:spPr>
          <a:xfrm>
            <a:off x="5657626" y="3786311"/>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0" name="Subtitle 2">
            <a:extLst>
              <a:ext uri="{FF2B5EF4-FFF2-40B4-BE49-F238E27FC236}">
                <a16:creationId xmlns:a16="http://schemas.microsoft.com/office/drawing/2014/main" id="{1ABF9C17-74F6-2F45-B386-771E323DF12B}"/>
              </a:ext>
            </a:extLst>
          </p:cNvPr>
          <p:cNvSpPr txBox="1">
            <a:spLocks/>
          </p:cNvSpPr>
          <p:nvPr/>
        </p:nvSpPr>
        <p:spPr>
          <a:xfrm>
            <a:off x="7090476" y="3786311"/>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1" name="Subtitle 2">
            <a:extLst>
              <a:ext uri="{FF2B5EF4-FFF2-40B4-BE49-F238E27FC236}">
                <a16:creationId xmlns:a16="http://schemas.microsoft.com/office/drawing/2014/main" id="{90EF7060-AA45-0E40-9B7E-5111C5337471}"/>
              </a:ext>
            </a:extLst>
          </p:cNvPr>
          <p:cNvSpPr txBox="1">
            <a:spLocks/>
          </p:cNvSpPr>
          <p:nvPr/>
        </p:nvSpPr>
        <p:spPr>
          <a:xfrm>
            <a:off x="8523326" y="3786311"/>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2" name="Subtitle 2">
            <a:extLst>
              <a:ext uri="{FF2B5EF4-FFF2-40B4-BE49-F238E27FC236}">
                <a16:creationId xmlns:a16="http://schemas.microsoft.com/office/drawing/2014/main" id="{C4C7E6C3-F559-2B4A-9C41-3708EC9F21D6}"/>
              </a:ext>
            </a:extLst>
          </p:cNvPr>
          <p:cNvSpPr txBox="1">
            <a:spLocks/>
          </p:cNvSpPr>
          <p:nvPr/>
        </p:nvSpPr>
        <p:spPr>
          <a:xfrm>
            <a:off x="9955439" y="3786311"/>
            <a:ext cx="1380552"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5" name="Subtitle 2">
            <a:extLst>
              <a:ext uri="{FF2B5EF4-FFF2-40B4-BE49-F238E27FC236}">
                <a16:creationId xmlns:a16="http://schemas.microsoft.com/office/drawing/2014/main" id="{002DB882-0F0F-B140-A444-62E2C0CE425B}"/>
              </a:ext>
            </a:extLst>
          </p:cNvPr>
          <p:cNvSpPr txBox="1">
            <a:spLocks/>
          </p:cNvSpPr>
          <p:nvPr/>
        </p:nvSpPr>
        <p:spPr>
          <a:xfrm>
            <a:off x="1359076" y="2800718"/>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6" name="Subtitle 2">
            <a:extLst>
              <a:ext uri="{FF2B5EF4-FFF2-40B4-BE49-F238E27FC236}">
                <a16:creationId xmlns:a16="http://schemas.microsoft.com/office/drawing/2014/main" id="{42E7B424-A3F6-244E-844A-587E6F67E760}"/>
              </a:ext>
            </a:extLst>
          </p:cNvPr>
          <p:cNvSpPr txBox="1">
            <a:spLocks/>
          </p:cNvSpPr>
          <p:nvPr/>
        </p:nvSpPr>
        <p:spPr>
          <a:xfrm>
            <a:off x="2791926" y="2800718"/>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7" name="Subtitle 2">
            <a:extLst>
              <a:ext uri="{FF2B5EF4-FFF2-40B4-BE49-F238E27FC236}">
                <a16:creationId xmlns:a16="http://schemas.microsoft.com/office/drawing/2014/main" id="{A7EEF467-3F77-5943-BF76-4715B71E1ACB}"/>
              </a:ext>
            </a:extLst>
          </p:cNvPr>
          <p:cNvSpPr txBox="1">
            <a:spLocks/>
          </p:cNvSpPr>
          <p:nvPr/>
        </p:nvSpPr>
        <p:spPr>
          <a:xfrm>
            <a:off x="4224776" y="2800718"/>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8" name="Subtitle 2">
            <a:extLst>
              <a:ext uri="{FF2B5EF4-FFF2-40B4-BE49-F238E27FC236}">
                <a16:creationId xmlns:a16="http://schemas.microsoft.com/office/drawing/2014/main" id="{4809E937-10F1-ED40-B67E-BF2F6E4514D3}"/>
              </a:ext>
            </a:extLst>
          </p:cNvPr>
          <p:cNvSpPr txBox="1">
            <a:spLocks/>
          </p:cNvSpPr>
          <p:nvPr/>
        </p:nvSpPr>
        <p:spPr>
          <a:xfrm>
            <a:off x="5657626" y="2800718"/>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79" name="Subtitle 2">
            <a:extLst>
              <a:ext uri="{FF2B5EF4-FFF2-40B4-BE49-F238E27FC236}">
                <a16:creationId xmlns:a16="http://schemas.microsoft.com/office/drawing/2014/main" id="{BBAD8385-3D33-E443-A637-1C03D750D6A4}"/>
              </a:ext>
            </a:extLst>
          </p:cNvPr>
          <p:cNvSpPr txBox="1">
            <a:spLocks/>
          </p:cNvSpPr>
          <p:nvPr/>
        </p:nvSpPr>
        <p:spPr>
          <a:xfrm>
            <a:off x="7090476" y="2800718"/>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80" name="Subtitle 2">
            <a:extLst>
              <a:ext uri="{FF2B5EF4-FFF2-40B4-BE49-F238E27FC236}">
                <a16:creationId xmlns:a16="http://schemas.microsoft.com/office/drawing/2014/main" id="{4AB25959-36CB-AC4B-8C46-143787902505}"/>
              </a:ext>
            </a:extLst>
          </p:cNvPr>
          <p:cNvSpPr txBox="1">
            <a:spLocks/>
          </p:cNvSpPr>
          <p:nvPr/>
        </p:nvSpPr>
        <p:spPr>
          <a:xfrm>
            <a:off x="8523326" y="2800718"/>
            <a:ext cx="1227830"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81" name="Subtitle 2">
            <a:extLst>
              <a:ext uri="{FF2B5EF4-FFF2-40B4-BE49-F238E27FC236}">
                <a16:creationId xmlns:a16="http://schemas.microsoft.com/office/drawing/2014/main" id="{2C0AAE5B-CD08-B848-90CA-B6871A348A72}"/>
              </a:ext>
            </a:extLst>
          </p:cNvPr>
          <p:cNvSpPr txBox="1">
            <a:spLocks/>
          </p:cNvSpPr>
          <p:nvPr/>
        </p:nvSpPr>
        <p:spPr>
          <a:xfrm>
            <a:off x="9955439" y="2800718"/>
            <a:ext cx="1380552" cy="60247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a:t>
            </a:r>
          </a:p>
        </p:txBody>
      </p:sp>
      <p:sp>
        <p:nvSpPr>
          <p:cNvPr id="82" name="Freeform 81">
            <a:extLst>
              <a:ext uri="{FF2B5EF4-FFF2-40B4-BE49-F238E27FC236}">
                <a16:creationId xmlns:a16="http://schemas.microsoft.com/office/drawing/2014/main" id="{B8DC54CB-7D5E-854A-9188-8334961F73DA}"/>
              </a:ext>
            </a:extLst>
          </p:cNvPr>
          <p:cNvSpPr/>
          <p:nvPr/>
        </p:nvSpPr>
        <p:spPr>
          <a:xfrm>
            <a:off x="1663985" y="1473449"/>
            <a:ext cx="9690114" cy="864765"/>
          </a:xfrm>
          <a:custGeom>
            <a:avLst/>
            <a:gdLst>
              <a:gd name="connsiteX0" fmla="*/ 0 w 16747958"/>
              <a:gd name="connsiteY0" fmla="*/ 1540043 h 2237874"/>
              <a:gd name="connsiteX1" fmla="*/ 288758 w 16747958"/>
              <a:gd name="connsiteY1" fmla="*/ 1155032 h 2237874"/>
              <a:gd name="connsiteX2" fmla="*/ 433137 w 16747958"/>
              <a:gd name="connsiteY2" fmla="*/ 1010653 h 2237874"/>
              <a:gd name="connsiteX3" fmla="*/ 794084 w 16747958"/>
              <a:gd name="connsiteY3" fmla="*/ 721895 h 2237874"/>
              <a:gd name="connsiteX4" fmla="*/ 1179095 w 16747958"/>
              <a:gd name="connsiteY4" fmla="*/ 529390 h 2237874"/>
              <a:gd name="connsiteX5" fmla="*/ 1732547 w 16747958"/>
              <a:gd name="connsiteY5" fmla="*/ 336885 h 2237874"/>
              <a:gd name="connsiteX6" fmla="*/ 2093495 w 16747958"/>
              <a:gd name="connsiteY6" fmla="*/ 264695 h 2237874"/>
              <a:gd name="connsiteX7" fmla="*/ 2719137 w 16747958"/>
              <a:gd name="connsiteY7" fmla="*/ 144379 h 2237874"/>
              <a:gd name="connsiteX8" fmla="*/ 3537284 w 16747958"/>
              <a:gd name="connsiteY8" fmla="*/ 48127 h 2237874"/>
              <a:gd name="connsiteX9" fmla="*/ 4307305 w 16747958"/>
              <a:gd name="connsiteY9" fmla="*/ 0 h 2237874"/>
              <a:gd name="connsiteX10" fmla="*/ 5895474 w 16747958"/>
              <a:gd name="connsiteY10" fmla="*/ 48127 h 2237874"/>
              <a:gd name="connsiteX11" fmla="*/ 6545179 w 16747958"/>
              <a:gd name="connsiteY11" fmla="*/ 144379 h 2237874"/>
              <a:gd name="connsiteX12" fmla="*/ 7146758 w 16747958"/>
              <a:gd name="connsiteY12" fmla="*/ 240632 h 2237874"/>
              <a:gd name="connsiteX13" fmla="*/ 7531769 w 16747958"/>
              <a:gd name="connsiteY13" fmla="*/ 336885 h 2237874"/>
              <a:gd name="connsiteX14" fmla="*/ 7676147 w 16747958"/>
              <a:gd name="connsiteY14" fmla="*/ 360948 h 2237874"/>
              <a:gd name="connsiteX15" fmla="*/ 8061158 w 16747958"/>
              <a:gd name="connsiteY15" fmla="*/ 457200 h 2237874"/>
              <a:gd name="connsiteX16" fmla="*/ 8253663 w 16747958"/>
              <a:gd name="connsiteY16" fmla="*/ 529390 h 2237874"/>
              <a:gd name="connsiteX17" fmla="*/ 8614611 w 16747958"/>
              <a:gd name="connsiteY17" fmla="*/ 649706 h 2237874"/>
              <a:gd name="connsiteX18" fmla="*/ 8831179 w 16747958"/>
              <a:gd name="connsiteY18" fmla="*/ 721895 h 2237874"/>
              <a:gd name="connsiteX19" fmla="*/ 8999621 w 16747958"/>
              <a:gd name="connsiteY19" fmla="*/ 794085 h 2237874"/>
              <a:gd name="connsiteX20" fmla="*/ 9288379 w 16747958"/>
              <a:gd name="connsiteY20" fmla="*/ 890337 h 2237874"/>
              <a:gd name="connsiteX21" fmla="*/ 9480884 w 16747958"/>
              <a:gd name="connsiteY21" fmla="*/ 986590 h 2237874"/>
              <a:gd name="connsiteX22" fmla="*/ 9769642 w 16747958"/>
              <a:gd name="connsiteY22" fmla="*/ 1130969 h 2237874"/>
              <a:gd name="connsiteX23" fmla="*/ 9938084 w 16747958"/>
              <a:gd name="connsiteY23" fmla="*/ 1179095 h 2237874"/>
              <a:gd name="connsiteX24" fmla="*/ 10539663 w 16747958"/>
              <a:gd name="connsiteY24" fmla="*/ 1419727 h 2237874"/>
              <a:gd name="connsiteX25" fmla="*/ 10852484 w 16747958"/>
              <a:gd name="connsiteY25" fmla="*/ 1515979 h 2237874"/>
              <a:gd name="connsiteX26" fmla="*/ 11165305 w 16747958"/>
              <a:gd name="connsiteY26" fmla="*/ 1636295 h 2237874"/>
              <a:gd name="connsiteX27" fmla="*/ 12729411 w 16747958"/>
              <a:gd name="connsiteY27" fmla="*/ 2021306 h 2237874"/>
              <a:gd name="connsiteX28" fmla="*/ 13090358 w 16747958"/>
              <a:gd name="connsiteY28" fmla="*/ 2093495 h 2237874"/>
              <a:gd name="connsiteX29" fmla="*/ 13306926 w 16747958"/>
              <a:gd name="connsiteY29" fmla="*/ 2117558 h 2237874"/>
              <a:gd name="connsiteX30" fmla="*/ 13980695 w 16747958"/>
              <a:gd name="connsiteY30" fmla="*/ 2213811 h 2237874"/>
              <a:gd name="connsiteX31" fmla="*/ 14461958 w 16747958"/>
              <a:gd name="connsiteY31" fmla="*/ 2237874 h 2237874"/>
              <a:gd name="connsiteX32" fmla="*/ 14702590 w 16747958"/>
              <a:gd name="connsiteY32" fmla="*/ 2213811 h 2237874"/>
              <a:gd name="connsiteX33" fmla="*/ 14991347 w 16747958"/>
              <a:gd name="connsiteY33" fmla="*/ 2165685 h 2237874"/>
              <a:gd name="connsiteX34" fmla="*/ 15207916 w 16747958"/>
              <a:gd name="connsiteY34" fmla="*/ 2069432 h 2237874"/>
              <a:gd name="connsiteX35" fmla="*/ 15400421 w 16747958"/>
              <a:gd name="connsiteY35" fmla="*/ 1949116 h 2237874"/>
              <a:gd name="connsiteX36" fmla="*/ 15641053 w 16747958"/>
              <a:gd name="connsiteY36" fmla="*/ 1804737 h 2237874"/>
              <a:gd name="connsiteX37" fmla="*/ 15761369 w 16747958"/>
              <a:gd name="connsiteY37" fmla="*/ 1756611 h 2237874"/>
              <a:gd name="connsiteX38" fmla="*/ 15881684 w 16747958"/>
              <a:gd name="connsiteY38" fmla="*/ 1636295 h 2237874"/>
              <a:gd name="connsiteX39" fmla="*/ 16170442 w 16747958"/>
              <a:gd name="connsiteY39" fmla="*/ 1371600 h 2237874"/>
              <a:gd name="connsiteX40" fmla="*/ 16290758 w 16747958"/>
              <a:gd name="connsiteY40" fmla="*/ 1203158 h 2237874"/>
              <a:gd name="connsiteX41" fmla="*/ 16483263 w 16747958"/>
              <a:gd name="connsiteY41" fmla="*/ 986590 h 2237874"/>
              <a:gd name="connsiteX42" fmla="*/ 16579516 w 16747958"/>
              <a:gd name="connsiteY42" fmla="*/ 842211 h 2237874"/>
              <a:gd name="connsiteX43" fmla="*/ 16627642 w 16747958"/>
              <a:gd name="connsiteY43" fmla="*/ 770022 h 2237874"/>
              <a:gd name="connsiteX44" fmla="*/ 16675769 w 16747958"/>
              <a:gd name="connsiteY44" fmla="*/ 673769 h 2237874"/>
              <a:gd name="connsiteX45" fmla="*/ 16723895 w 16747958"/>
              <a:gd name="connsiteY45" fmla="*/ 601579 h 2237874"/>
              <a:gd name="connsiteX46" fmla="*/ 16747958 w 16747958"/>
              <a:gd name="connsiteY46" fmla="*/ 529390 h 2237874"/>
              <a:gd name="connsiteX0" fmla="*/ 0 w 16747958"/>
              <a:gd name="connsiteY0" fmla="*/ 1540043 h 2237874"/>
              <a:gd name="connsiteX1" fmla="*/ 433137 w 16747958"/>
              <a:gd name="connsiteY1" fmla="*/ 1010653 h 2237874"/>
              <a:gd name="connsiteX2" fmla="*/ 794084 w 16747958"/>
              <a:gd name="connsiteY2" fmla="*/ 721895 h 2237874"/>
              <a:gd name="connsiteX3" fmla="*/ 1179095 w 16747958"/>
              <a:gd name="connsiteY3" fmla="*/ 529390 h 2237874"/>
              <a:gd name="connsiteX4" fmla="*/ 1732547 w 16747958"/>
              <a:gd name="connsiteY4" fmla="*/ 336885 h 2237874"/>
              <a:gd name="connsiteX5" fmla="*/ 2093495 w 16747958"/>
              <a:gd name="connsiteY5" fmla="*/ 264695 h 2237874"/>
              <a:gd name="connsiteX6" fmla="*/ 2719137 w 16747958"/>
              <a:gd name="connsiteY6" fmla="*/ 144379 h 2237874"/>
              <a:gd name="connsiteX7" fmla="*/ 3537284 w 16747958"/>
              <a:gd name="connsiteY7" fmla="*/ 48127 h 2237874"/>
              <a:gd name="connsiteX8" fmla="*/ 4307305 w 16747958"/>
              <a:gd name="connsiteY8" fmla="*/ 0 h 2237874"/>
              <a:gd name="connsiteX9" fmla="*/ 5895474 w 16747958"/>
              <a:gd name="connsiteY9" fmla="*/ 48127 h 2237874"/>
              <a:gd name="connsiteX10" fmla="*/ 6545179 w 16747958"/>
              <a:gd name="connsiteY10" fmla="*/ 144379 h 2237874"/>
              <a:gd name="connsiteX11" fmla="*/ 7146758 w 16747958"/>
              <a:gd name="connsiteY11" fmla="*/ 240632 h 2237874"/>
              <a:gd name="connsiteX12" fmla="*/ 7531769 w 16747958"/>
              <a:gd name="connsiteY12" fmla="*/ 336885 h 2237874"/>
              <a:gd name="connsiteX13" fmla="*/ 7676147 w 16747958"/>
              <a:gd name="connsiteY13" fmla="*/ 360948 h 2237874"/>
              <a:gd name="connsiteX14" fmla="*/ 8061158 w 16747958"/>
              <a:gd name="connsiteY14" fmla="*/ 457200 h 2237874"/>
              <a:gd name="connsiteX15" fmla="*/ 8253663 w 16747958"/>
              <a:gd name="connsiteY15" fmla="*/ 529390 h 2237874"/>
              <a:gd name="connsiteX16" fmla="*/ 8614611 w 16747958"/>
              <a:gd name="connsiteY16" fmla="*/ 649706 h 2237874"/>
              <a:gd name="connsiteX17" fmla="*/ 8831179 w 16747958"/>
              <a:gd name="connsiteY17" fmla="*/ 721895 h 2237874"/>
              <a:gd name="connsiteX18" fmla="*/ 8999621 w 16747958"/>
              <a:gd name="connsiteY18" fmla="*/ 794085 h 2237874"/>
              <a:gd name="connsiteX19" fmla="*/ 9288379 w 16747958"/>
              <a:gd name="connsiteY19" fmla="*/ 890337 h 2237874"/>
              <a:gd name="connsiteX20" fmla="*/ 9480884 w 16747958"/>
              <a:gd name="connsiteY20" fmla="*/ 986590 h 2237874"/>
              <a:gd name="connsiteX21" fmla="*/ 9769642 w 16747958"/>
              <a:gd name="connsiteY21" fmla="*/ 1130969 h 2237874"/>
              <a:gd name="connsiteX22" fmla="*/ 9938084 w 16747958"/>
              <a:gd name="connsiteY22" fmla="*/ 1179095 h 2237874"/>
              <a:gd name="connsiteX23" fmla="*/ 10539663 w 16747958"/>
              <a:gd name="connsiteY23" fmla="*/ 1419727 h 2237874"/>
              <a:gd name="connsiteX24" fmla="*/ 10852484 w 16747958"/>
              <a:gd name="connsiteY24" fmla="*/ 1515979 h 2237874"/>
              <a:gd name="connsiteX25" fmla="*/ 11165305 w 16747958"/>
              <a:gd name="connsiteY25" fmla="*/ 1636295 h 2237874"/>
              <a:gd name="connsiteX26" fmla="*/ 12729411 w 16747958"/>
              <a:gd name="connsiteY26" fmla="*/ 2021306 h 2237874"/>
              <a:gd name="connsiteX27" fmla="*/ 13090358 w 16747958"/>
              <a:gd name="connsiteY27" fmla="*/ 2093495 h 2237874"/>
              <a:gd name="connsiteX28" fmla="*/ 13306926 w 16747958"/>
              <a:gd name="connsiteY28" fmla="*/ 2117558 h 2237874"/>
              <a:gd name="connsiteX29" fmla="*/ 13980695 w 16747958"/>
              <a:gd name="connsiteY29" fmla="*/ 2213811 h 2237874"/>
              <a:gd name="connsiteX30" fmla="*/ 14461958 w 16747958"/>
              <a:gd name="connsiteY30" fmla="*/ 2237874 h 2237874"/>
              <a:gd name="connsiteX31" fmla="*/ 14702590 w 16747958"/>
              <a:gd name="connsiteY31" fmla="*/ 2213811 h 2237874"/>
              <a:gd name="connsiteX32" fmla="*/ 14991347 w 16747958"/>
              <a:gd name="connsiteY32" fmla="*/ 2165685 h 2237874"/>
              <a:gd name="connsiteX33" fmla="*/ 15207916 w 16747958"/>
              <a:gd name="connsiteY33" fmla="*/ 2069432 h 2237874"/>
              <a:gd name="connsiteX34" fmla="*/ 15400421 w 16747958"/>
              <a:gd name="connsiteY34" fmla="*/ 1949116 h 2237874"/>
              <a:gd name="connsiteX35" fmla="*/ 15641053 w 16747958"/>
              <a:gd name="connsiteY35" fmla="*/ 1804737 h 2237874"/>
              <a:gd name="connsiteX36" fmla="*/ 15761369 w 16747958"/>
              <a:gd name="connsiteY36" fmla="*/ 1756611 h 2237874"/>
              <a:gd name="connsiteX37" fmla="*/ 15881684 w 16747958"/>
              <a:gd name="connsiteY37" fmla="*/ 1636295 h 2237874"/>
              <a:gd name="connsiteX38" fmla="*/ 16170442 w 16747958"/>
              <a:gd name="connsiteY38" fmla="*/ 1371600 h 2237874"/>
              <a:gd name="connsiteX39" fmla="*/ 16290758 w 16747958"/>
              <a:gd name="connsiteY39" fmla="*/ 1203158 h 2237874"/>
              <a:gd name="connsiteX40" fmla="*/ 16483263 w 16747958"/>
              <a:gd name="connsiteY40" fmla="*/ 986590 h 2237874"/>
              <a:gd name="connsiteX41" fmla="*/ 16579516 w 16747958"/>
              <a:gd name="connsiteY41" fmla="*/ 842211 h 2237874"/>
              <a:gd name="connsiteX42" fmla="*/ 16627642 w 16747958"/>
              <a:gd name="connsiteY42" fmla="*/ 770022 h 2237874"/>
              <a:gd name="connsiteX43" fmla="*/ 16675769 w 16747958"/>
              <a:gd name="connsiteY43" fmla="*/ 673769 h 2237874"/>
              <a:gd name="connsiteX44" fmla="*/ 16723895 w 16747958"/>
              <a:gd name="connsiteY44" fmla="*/ 601579 h 2237874"/>
              <a:gd name="connsiteX45" fmla="*/ 16747958 w 16747958"/>
              <a:gd name="connsiteY45"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1732547 w 16747958"/>
              <a:gd name="connsiteY3" fmla="*/ 336885 h 2237874"/>
              <a:gd name="connsiteX4" fmla="*/ 2093495 w 16747958"/>
              <a:gd name="connsiteY4" fmla="*/ 264695 h 2237874"/>
              <a:gd name="connsiteX5" fmla="*/ 2719137 w 16747958"/>
              <a:gd name="connsiteY5" fmla="*/ 144379 h 2237874"/>
              <a:gd name="connsiteX6" fmla="*/ 3537284 w 16747958"/>
              <a:gd name="connsiteY6" fmla="*/ 48127 h 2237874"/>
              <a:gd name="connsiteX7" fmla="*/ 4307305 w 16747958"/>
              <a:gd name="connsiteY7" fmla="*/ 0 h 2237874"/>
              <a:gd name="connsiteX8" fmla="*/ 5895474 w 16747958"/>
              <a:gd name="connsiteY8" fmla="*/ 48127 h 2237874"/>
              <a:gd name="connsiteX9" fmla="*/ 6545179 w 16747958"/>
              <a:gd name="connsiteY9" fmla="*/ 144379 h 2237874"/>
              <a:gd name="connsiteX10" fmla="*/ 7146758 w 16747958"/>
              <a:gd name="connsiteY10" fmla="*/ 240632 h 2237874"/>
              <a:gd name="connsiteX11" fmla="*/ 7531769 w 16747958"/>
              <a:gd name="connsiteY11" fmla="*/ 336885 h 2237874"/>
              <a:gd name="connsiteX12" fmla="*/ 7676147 w 16747958"/>
              <a:gd name="connsiteY12" fmla="*/ 360948 h 2237874"/>
              <a:gd name="connsiteX13" fmla="*/ 8061158 w 16747958"/>
              <a:gd name="connsiteY13" fmla="*/ 457200 h 2237874"/>
              <a:gd name="connsiteX14" fmla="*/ 8253663 w 16747958"/>
              <a:gd name="connsiteY14" fmla="*/ 529390 h 2237874"/>
              <a:gd name="connsiteX15" fmla="*/ 8614611 w 16747958"/>
              <a:gd name="connsiteY15" fmla="*/ 649706 h 2237874"/>
              <a:gd name="connsiteX16" fmla="*/ 8831179 w 16747958"/>
              <a:gd name="connsiteY16" fmla="*/ 721895 h 2237874"/>
              <a:gd name="connsiteX17" fmla="*/ 8999621 w 16747958"/>
              <a:gd name="connsiteY17" fmla="*/ 794085 h 2237874"/>
              <a:gd name="connsiteX18" fmla="*/ 9288379 w 16747958"/>
              <a:gd name="connsiteY18" fmla="*/ 890337 h 2237874"/>
              <a:gd name="connsiteX19" fmla="*/ 9480884 w 16747958"/>
              <a:gd name="connsiteY19" fmla="*/ 986590 h 2237874"/>
              <a:gd name="connsiteX20" fmla="*/ 9769642 w 16747958"/>
              <a:gd name="connsiteY20" fmla="*/ 1130969 h 2237874"/>
              <a:gd name="connsiteX21" fmla="*/ 9938084 w 16747958"/>
              <a:gd name="connsiteY21" fmla="*/ 1179095 h 2237874"/>
              <a:gd name="connsiteX22" fmla="*/ 10539663 w 16747958"/>
              <a:gd name="connsiteY22" fmla="*/ 1419727 h 2237874"/>
              <a:gd name="connsiteX23" fmla="*/ 10852484 w 16747958"/>
              <a:gd name="connsiteY23" fmla="*/ 1515979 h 2237874"/>
              <a:gd name="connsiteX24" fmla="*/ 11165305 w 16747958"/>
              <a:gd name="connsiteY24" fmla="*/ 1636295 h 2237874"/>
              <a:gd name="connsiteX25" fmla="*/ 12729411 w 16747958"/>
              <a:gd name="connsiteY25" fmla="*/ 2021306 h 2237874"/>
              <a:gd name="connsiteX26" fmla="*/ 13090358 w 16747958"/>
              <a:gd name="connsiteY26" fmla="*/ 2093495 h 2237874"/>
              <a:gd name="connsiteX27" fmla="*/ 13306926 w 16747958"/>
              <a:gd name="connsiteY27" fmla="*/ 2117558 h 2237874"/>
              <a:gd name="connsiteX28" fmla="*/ 13980695 w 16747958"/>
              <a:gd name="connsiteY28" fmla="*/ 2213811 h 2237874"/>
              <a:gd name="connsiteX29" fmla="*/ 14461958 w 16747958"/>
              <a:gd name="connsiteY29" fmla="*/ 2237874 h 2237874"/>
              <a:gd name="connsiteX30" fmla="*/ 14702590 w 16747958"/>
              <a:gd name="connsiteY30" fmla="*/ 2213811 h 2237874"/>
              <a:gd name="connsiteX31" fmla="*/ 14991347 w 16747958"/>
              <a:gd name="connsiteY31" fmla="*/ 2165685 h 2237874"/>
              <a:gd name="connsiteX32" fmla="*/ 15207916 w 16747958"/>
              <a:gd name="connsiteY32" fmla="*/ 2069432 h 2237874"/>
              <a:gd name="connsiteX33" fmla="*/ 15400421 w 16747958"/>
              <a:gd name="connsiteY33" fmla="*/ 1949116 h 2237874"/>
              <a:gd name="connsiteX34" fmla="*/ 15641053 w 16747958"/>
              <a:gd name="connsiteY34" fmla="*/ 1804737 h 2237874"/>
              <a:gd name="connsiteX35" fmla="*/ 15761369 w 16747958"/>
              <a:gd name="connsiteY35" fmla="*/ 1756611 h 2237874"/>
              <a:gd name="connsiteX36" fmla="*/ 15881684 w 16747958"/>
              <a:gd name="connsiteY36" fmla="*/ 1636295 h 2237874"/>
              <a:gd name="connsiteX37" fmla="*/ 16170442 w 16747958"/>
              <a:gd name="connsiteY37" fmla="*/ 1371600 h 2237874"/>
              <a:gd name="connsiteX38" fmla="*/ 16290758 w 16747958"/>
              <a:gd name="connsiteY38" fmla="*/ 1203158 h 2237874"/>
              <a:gd name="connsiteX39" fmla="*/ 16483263 w 16747958"/>
              <a:gd name="connsiteY39" fmla="*/ 986590 h 2237874"/>
              <a:gd name="connsiteX40" fmla="*/ 16579516 w 16747958"/>
              <a:gd name="connsiteY40" fmla="*/ 842211 h 2237874"/>
              <a:gd name="connsiteX41" fmla="*/ 16627642 w 16747958"/>
              <a:gd name="connsiteY41" fmla="*/ 770022 h 2237874"/>
              <a:gd name="connsiteX42" fmla="*/ 16675769 w 16747958"/>
              <a:gd name="connsiteY42" fmla="*/ 673769 h 2237874"/>
              <a:gd name="connsiteX43" fmla="*/ 16723895 w 16747958"/>
              <a:gd name="connsiteY43" fmla="*/ 601579 h 2237874"/>
              <a:gd name="connsiteX44" fmla="*/ 16747958 w 16747958"/>
              <a:gd name="connsiteY44"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2719137 w 16747958"/>
              <a:gd name="connsiteY4" fmla="*/ 144379 h 2237874"/>
              <a:gd name="connsiteX5" fmla="*/ 3537284 w 16747958"/>
              <a:gd name="connsiteY5" fmla="*/ 48127 h 2237874"/>
              <a:gd name="connsiteX6" fmla="*/ 4307305 w 16747958"/>
              <a:gd name="connsiteY6" fmla="*/ 0 h 2237874"/>
              <a:gd name="connsiteX7" fmla="*/ 5895474 w 16747958"/>
              <a:gd name="connsiteY7" fmla="*/ 48127 h 2237874"/>
              <a:gd name="connsiteX8" fmla="*/ 6545179 w 16747958"/>
              <a:gd name="connsiteY8" fmla="*/ 144379 h 2237874"/>
              <a:gd name="connsiteX9" fmla="*/ 7146758 w 16747958"/>
              <a:gd name="connsiteY9" fmla="*/ 240632 h 2237874"/>
              <a:gd name="connsiteX10" fmla="*/ 7531769 w 16747958"/>
              <a:gd name="connsiteY10" fmla="*/ 336885 h 2237874"/>
              <a:gd name="connsiteX11" fmla="*/ 7676147 w 16747958"/>
              <a:gd name="connsiteY11" fmla="*/ 360948 h 2237874"/>
              <a:gd name="connsiteX12" fmla="*/ 8061158 w 16747958"/>
              <a:gd name="connsiteY12" fmla="*/ 457200 h 2237874"/>
              <a:gd name="connsiteX13" fmla="*/ 8253663 w 16747958"/>
              <a:gd name="connsiteY13" fmla="*/ 529390 h 2237874"/>
              <a:gd name="connsiteX14" fmla="*/ 8614611 w 16747958"/>
              <a:gd name="connsiteY14" fmla="*/ 649706 h 2237874"/>
              <a:gd name="connsiteX15" fmla="*/ 8831179 w 16747958"/>
              <a:gd name="connsiteY15" fmla="*/ 721895 h 2237874"/>
              <a:gd name="connsiteX16" fmla="*/ 8999621 w 16747958"/>
              <a:gd name="connsiteY16" fmla="*/ 794085 h 2237874"/>
              <a:gd name="connsiteX17" fmla="*/ 9288379 w 16747958"/>
              <a:gd name="connsiteY17" fmla="*/ 890337 h 2237874"/>
              <a:gd name="connsiteX18" fmla="*/ 9480884 w 16747958"/>
              <a:gd name="connsiteY18" fmla="*/ 986590 h 2237874"/>
              <a:gd name="connsiteX19" fmla="*/ 9769642 w 16747958"/>
              <a:gd name="connsiteY19" fmla="*/ 1130969 h 2237874"/>
              <a:gd name="connsiteX20" fmla="*/ 9938084 w 16747958"/>
              <a:gd name="connsiteY20" fmla="*/ 1179095 h 2237874"/>
              <a:gd name="connsiteX21" fmla="*/ 10539663 w 16747958"/>
              <a:gd name="connsiteY21" fmla="*/ 1419727 h 2237874"/>
              <a:gd name="connsiteX22" fmla="*/ 10852484 w 16747958"/>
              <a:gd name="connsiteY22" fmla="*/ 1515979 h 2237874"/>
              <a:gd name="connsiteX23" fmla="*/ 11165305 w 16747958"/>
              <a:gd name="connsiteY23" fmla="*/ 1636295 h 2237874"/>
              <a:gd name="connsiteX24" fmla="*/ 12729411 w 16747958"/>
              <a:gd name="connsiteY24" fmla="*/ 2021306 h 2237874"/>
              <a:gd name="connsiteX25" fmla="*/ 13090358 w 16747958"/>
              <a:gd name="connsiteY25" fmla="*/ 2093495 h 2237874"/>
              <a:gd name="connsiteX26" fmla="*/ 13306926 w 16747958"/>
              <a:gd name="connsiteY26" fmla="*/ 2117558 h 2237874"/>
              <a:gd name="connsiteX27" fmla="*/ 13980695 w 16747958"/>
              <a:gd name="connsiteY27" fmla="*/ 2213811 h 2237874"/>
              <a:gd name="connsiteX28" fmla="*/ 14461958 w 16747958"/>
              <a:gd name="connsiteY28" fmla="*/ 2237874 h 2237874"/>
              <a:gd name="connsiteX29" fmla="*/ 14702590 w 16747958"/>
              <a:gd name="connsiteY29" fmla="*/ 2213811 h 2237874"/>
              <a:gd name="connsiteX30" fmla="*/ 14991347 w 16747958"/>
              <a:gd name="connsiteY30" fmla="*/ 2165685 h 2237874"/>
              <a:gd name="connsiteX31" fmla="*/ 15207916 w 16747958"/>
              <a:gd name="connsiteY31" fmla="*/ 2069432 h 2237874"/>
              <a:gd name="connsiteX32" fmla="*/ 15400421 w 16747958"/>
              <a:gd name="connsiteY32" fmla="*/ 1949116 h 2237874"/>
              <a:gd name="connsiteX33" fmla="*/ 15641053 w 16747958"/>
              <a:gd name="connsiteY33" fmla="*/ 1804737 h 2237874"/>
              <a:gd name="connsiteX34" fmla="*/ 15761369 w 16747958"/>
              <a:gd name="connsiteY34" fmla="*/ 1756611 h 2237874"/>
              <a:gd name="connsiteX35" fmla="*/ 15881684 w 16747958"/>
              <a:gd name="connsiteY35" fmla="*/ 1636295 h 2237874"/>
              <a:gd name="connsiteX36" fmla="*/ 16170442 w 16747958"/>
              <a:gd name="connsiteY36" fmla="*/ 1371600 h 2237874"/>
              <a:gd name="connsiteX37" fmla="*/ 16290758 w 16747958"/>
              <a:gd name="connsiteY37" fmla="*/ 1203158 h 2237874"/>
              <a:gd name="connsiteX38" fmla="*/ 16483263 w 16747958"/>
              <a:gd name="connsiteY38" fmla="*/ 986590 h 2237874"/>
              <a:gd name="connsiteX39" fmla="*/ 16579516 w 16747958"/>
              <a:gd name="connsiteY39" fmla="*/ 842211 h 2237874"/>
              <a:gd name="connsiteX40" fmla="*/ 16627642 w 16747958"/>
              <a:gd name="connsiteY40" fmla="*/ 770022 h 2237874"/>
              <a:gd name="connsiteX41" fmla="*/ 16675769 w 16747958"/>
              <a:gd name="connsiteY41" fmla="*/ 673769 h 2237874"/>
              <a:gd name="connsiteX42" fmla="*/ 16723895 w 16747958"/>
              <a:gd name="connsiteY42" fmla="*/ 601579 h 2237874"/>
              <a:gd name="connsiteX43" fmla="*/ 16747958 w 16747958"/>
              <a:gd name="connsiteY43"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3537284 w 16747958"/>
              <a:gd name="connsiteY4" fmla="*/ 48127 h 2237874"/>
              <a:gd name="connsiteX5" fmla="*/ 4307305 w 16747958"/>
              <a:gd name="connsiteY5" fmla="*/ 0 h 2237874"/>
              <a:gd name="connsiteX6" fmla="*/ 5895474 w 16747958"/>
              <a:gd name="connsiteY6" fmla="*/ 48127 h 2237874"/>
              <a:gd name="connsiteX7" fmla="*/ 6545179 w 16747958"/>
              <a:gd name="connsiteY7" fmla="*/ 144379 h 2237874"/>
              <a:gd name="connsiteX8" fmla="*/ 7146758 w 16747958"/>
              <a:gd name="connsiteY8" fmla="*/ 240632 h 2237874"/>
              <a:gd name="connsiteX9" fmla="*/ 7531769 w 16747958"/>
              <a:gd name="connsiteY9" fmla="*/ 336885 h 2237874"/>
              <a:gd name="connsiteX10" fmla="*/ 7676147 w 16747958"/>
              <a:gd name="connsiteY10" fmla="*/ 360948 h 2237874"/>
              <a:gd name="connsiteX11" fmla="*/ 8061158 w 16747958"/>
              <a:gd name="connsiteY11" fmla="*/ 457200 h 2237874"/>
              <a:gd name="connsiteX12" fmla="*/ 8253663 w 16747958"/>
              <a:gd name="connsiteY12" fmla="*/ 529390 h 2237874"/>
              <a:gd name="connsiteX13" fmla="*/ 8614611 w 16747958"/>
              <a:gd name="connsiteY13" fmla="*/ 649706 h 2237874"/>
              <a:gd name="connsiteX14" fmla="*/ 8831179 w 16747958"/>
              <a:gd name="connsiteY14" fmla="*/ 721895 h 2237874"/>
              <a:gd name="connsiteX15" fmla="*/ 8999621 w 16747958"/>
              <a:gd name="connsiteY15" fmla="*/ 794085 h 2237874"/>
              <a:gd name="connsiteX16" fmla="*/ 9288379 w 16747958"/>
              <a:gd name="connsiteY16" fmla="*/ 890337 h 2237874"/>
              <a:gd name="connsiteX17" fmla="*/ 9480884 w 16747958"/>
              <a:gd name="connsiteY17" fmla="*/ 986590 h 2237874"/>
              <a:gd name="connsiteX18" fmla="*/ 9769642 w 16747958"/>
              <a:gd name="connsiteY18" fmla="*/ 1130969 h 2237874"/>
              <a:gd name="connsiteX19" fmla="*/ 9938084 w 16747958"/>
              <a:gd name="connsiteY19" fmla="*/ 1179095 h 2237874"/>
              <a:gd name="connsiteX20" fmla="*/ 10539663 w 16747958"/>
              <a:gd name="connsiteY20" fmla="*/ 1419727 h 2237874"/>
              <a:gd name="connsiteX21" fmla="*/ 10852484 w 16747958"/>
              <a:gd name="connsiteY21" fmla="*/ 1515979 h 2237874"/>
              <a:gd name="connsiteX22" fmla="*/ 11165305 w 16747958"/>
              <a:gd name="connsiteY22" fmla="*/ 1636295 h 2237874"/>
              <a:gd name="connsiteX23" fmla="*/ 12729411 w 16747958"/>
              <a:gd name="connsiteY23" fmla="*/ 2021306 h 2237874"/>
              <a:gd name="connsiteX24" fmla="*/ 13090358 w 16747958"/>
              <a:gd name="connsiteY24" fmla="*/ 2093495 h 2237874"/>
              <a:gd name="connsiteX25" fmla="*/ 13306926 w 16747958"/>
              <a:gd name="connsiteY25" fmla="*/ 2117558 h 2237874"/>
              <a:gd name="connsiteX26" fmla="*/ 13980695 w 16747958"/>
              <a:gd name="connsiteY26" fmla="*/ 2213811 h 2237874"/>
              <a:gd name="connsiteX27" fmla="*/ 14461958 w 16747958"/>
              <a:gd name="connsiteY27" fmla="*/ 2237874 h 2237874"/>
              <a:gd name="connsiteX28" fmla="*/ 14702590 w 16747958"/>
              <a:gd name="connsiteY28" fmla="*/ 2213811 h 2237874"/>
              <a:gd name="connsiteX29" fmla="*/ 14991347 w 16747958"/>
              <a:gd name="connsiteY29" fmla="*/ 2165685 h 2237874"/>
              <a:gd name="connsiteX30" fmla="*/ 15207916 w 16747958"/>
              <a:gd name="connsiteY30" fmla="*/ 2069432 h 2237874"/>
              <a:gd name="connsiteX31" fmla="*/ 15400421 w 16747958"/>
              <a:gd name="connsiteY31" fmla="*/ 1949116 h 2237874"/>
              <a:gd name="connsiteX32" fmla="*/ 15641053 w 16747958"/>
              <a:gd name="connsiteY32" fmla="*/ 1804737 h 2237874"/>
              <a:gd name="connsiteX33" fmla="*/ 15761369 w 16747958"/>
              <a:gd name="connsiteY33" fmla="*/ 1756611 h 2237874"/>
              <a:gd name="connsiteX34" fmla="*/ 15881684 w 16747958"/>
              <a:gd name="connsiteY34" fmla="*/ 1636295 h 2237874"/>
              <a:gd name="connsiteX35" fmla="*/ 16170442 w 16747958"/>
              <a:gd name="connsiteY35" fmla="*/ 1371600 h 2237874"/>
              <a:gd name="connsiteX36" fmla="*/ 16290758 w 16747958"/>
              <a:gd name="connsiteY36" fmla="*/ 1203158 h 2237874"/>
              <a:gd name="connsiteX37" fmla="*/ 16483263 w 16747958"/>
              <a:gd name="connsiteY37" fmla="*/ 986590 h 2237874"/>
              <a:gd name="connsiteX38" fmla="*/ 16579516 w 16747958"/>
              <a:gd name="connsiteY38" fmla="*/ 842211 h 2237874"/>
              <a:gd name="connsiteX39" fmla="*/ 16627642 w 16747958"/>
              <a:gd name="connsiteY39" fmla="*/ 770022 h 2237874"/>
              <a:gd name="connsiteX40" fmla="*/ 16675769 w 16747958"/>
              <a:gd name="connsiteY40" fmla="*/ 673769 h 2237874"/>
              <a:gd name="connsiteX41" fmla="*/ 16723895 w 16747958"/>
              <a:gd name="connsiteY41" fmla="*/ 601579 h 2237874"/>
              <a:gd name="connsiteX42" fmla="*/ 16747958 w 16747958"/>
              <a:gd name="connsiteY42" fmla="*/ 529390 h 2237874"/>
              <a:gd name="connsiteX0" fmla="*/ 0 w 16747958"/>
              <a:gd name="connsiteY0" fmla="*/ 1512145 h 2209976"/>
              <a:gd name="connsiteX1" fmla="*/ 433137 w 16747958"/>
              <a:gd name="connsiteY1" fmla="*/ 982755 h 2209976"/>
              <a:gd name="connsiteX2" fmla="*/ 1179095 w 16747958"/>
              <a:gd name="connsiteY2" fmla="*/ 501492 h 2209976"/>
              <a:gd name="connsiteX3" fmla="*/ 2093495 w 16747958"/>
              <a:gd name="connsiteY3" fmla="*/ 236797 h 2209976"/>
              <a:gd name="connsiteX4" fmla="*/ 3537284 w 16747958"/>
              <a:gd name="connsiteY4" fmla="*/ 20229 h 2209976"/>
              <a:gd name="connsiteX5" fmla="*/ 5895474 w 16747958"/>
              <a:gd name="connsiteY5" fmla="*/ 20229 h 2209976"/>
              <a:gd name="connsiteX6" fmla="*/ 6545179 w 16747958"/>
              <a:gd name="connsiteY6" fmla="*/ 116481 h 2209976"/>
              <a:gd name="connsiteX7" fmla="*/ 7146758 w 16747958"/>
              <a:gd name="connsiteY7" fmla="*/ 212734 h 2209976"/>
              <a:gd name="connsiteX8" fmla="*/ 7531769 w 16747958"/>
              <a:gd name="connsiteY8" fmla="*/ 308987 h 2209976"/>
              <a:gd name="connsiteX9" fmla="*/ 7676147 w 16747958"/>
              <a:gd name="connsiteY9" fmla="*/ 333050 h 2209976"/>
              <a:gd name="connsiteX10" fmla="*/ 8061158 w 16747958"/>
              <a:gd name="connsiteY10" fmla="*/ 429302 h 2209976"/>
              <a:gd name="connsiteX11" fmla="*/ 8253663 w 16747958"/>
              <a:gd name="connsiteY11" fmla="*/ 501492 h 2209976"/>
              <a:gd name="connsiteX12" fmla="*/ 8614611 w 16747958"/>
              <a:gd name="connsiteY12" fmla="*/ 621808 h 2209976"/>
              <a:gd name="connsiteX13" fmla="*/ 8831179 w 16747958"/>
              <a:gd name="connsiteY13" fmla="*/ 693997 h 2209976"/>
              <a:gd name="connsiteX14" fmla="*/ 8999621 w 16747958"/>
              <a:gd name="connsiteY14" fmla="*/ 766187 h 2209976"/>
              <a:gd name="connsiteX15" fmla="*/ 9288379 w 16747958"/>
              <a:gd name="connsiteY15" fmla="*/ 862439 h 2209976"/>
              <a:gd name="connsiteX16" fmla="*/ 9480884 w 16747958"/>
              <a:gd name="connsiteY16" fmla="*/ 958692 h 2209976"/>
              <a:gd name="connsiteX17" fmla="*/ 9769642 w 16747958"/>
              <a:gd name="connsiteY17" fmla="*/ 1103071 h 2209976"/>
              <a:gd name="connsiteX18" fmla="*/ 9938084 w 16747958"/>
              <a:gd name="connsiteY18" fmla="*/ 1151197 h 2209976"/>
              <a:gd name="connsiteX19" fmla="*/ 10539663 w 16747958"/>
              <a:gd name="connsiteY19" fmla="*/ 1391829 h 2209976"/>
              <a:gd name="connsiteX20" fmla="*/ 10852484 w 16747958"/>
              <a:gd name="connsiteY20" fmla="*/ 1488081 h 2209976"/>
              <a:gd name="connsiteX21" fmla="*/ 11165305 w 16747958"/>
              <a:gd name="connsiteY21" fmla="*/ 1608397 h 2209976"/>
              <a:gd name="connsiteX22" fmla="*/ 12729411 w 16747958"/>
              <a:gd name="connsiteY22" fmla="*/ 1993408 h 2209976"/>
              <a:gd name="connsiteX23" fmla="*/ 13090358 w 16747958"/>
              <a:gd name="connsiteY23" fmla="*/ 2065597 h 2209976"/>
              <a:gd name="connsiteX24" fmla="*/ 13306926 w 16747958"/>
              <a:gd name="connsiteY24" fmla="*/ 2089660 h 2209976"/>
              <a:gd name="connsiteX25" fmla="*/ 13980695 w 16747958"/>
              <a:gd name="connsiteY25" fmla="*/ 2185913 h 2209976"/>
              <a:gd name="connsiteX26" fmla="*/ 14461958 w 16747958"/>
              <a:gd name="connsiteY26" fmla="*/ 2209976 h 2209976"/>
              <a:gd name="connsiteX27" fmla="*/ 14702590 w 16747958"/>
              <a:gd name="connsiteY27" fmla="*/ 2185913 h 2209976"/>
              <a:gd name="connsiteX28" fmla="*/ 14991347 w 16747958"/>
              <a:gd name="connsiteY28" fmla="*/ 2137787 h 2209976"/>
              <a:gd name="connsiteX29" fmla="*/ 15207916 w 16747958"/>
              <a:gd name="connsiteY29" fmla="*/ 2041534 h 2209976"/>
              <a:gd name="connsiteX30" fmla="*/ 15400421 w 16747958"/>
              <a:gd name="connsiteY30" fmla="*/ 1921218 h 2209976"/>
              <a:gd name="connsiteX31" fmla="*/ 15641053 w 16747958"/>
              <a:gd name="connsiteY31" fmla="*/ 1776839 h 2209976"/>
              <a:gd name="connsiteX32" fmla="*/ 15761369 w 16747958"/>
              <a:gd name="connsiteY32" fmla="*/ 1728713 h 2209976"/>
              <a:gd name="connsiteX33" fmla="*/ 15881684 w 16747958"/>
              <a:gd name="connsiteY33" fmla="*/ 1608397 h 2209976"/>
              <a:gd name="connsiteX34" fmla="*/ 16170442 w 16747958"/>
              <a:gd name="connsiteY34" fmla="*/ 1343702 h 2209976"/>
              <a:gd name="connsiteX35" fmla="*/ 16290758 w 16747958"/>
              <a:gd name="connsiteY35" fmla="*/ 1175260 h 2209976"/>
              <a:gd name="connsiteX36" fmla="*/ 16483263 w 16747958"/>
              <a:gd name="connsiteY36" fmla="*/ 958692 h 2209976"/>
              <a:gd name="connsiteX37" fmla="*/ 16579516 w 16747958"/>
              <a:gd name="connsiteY37" fmla="*/ 814313 h 2209976"/>
              <a:gd name="connsiteX38" fmla="*/ 16627642 w 16747958"/>
              <a:gd name="connsiteY38" fmla="*/ 742124 h 2209976"/>
              <a:gd name="connsiteX39" fmla="*/ 16675769 w 16747958"/>
              <a:gd name="connsiteY39" fmla="*/ 645871 h 2209976"/>
              <a:gd name="connsiteX40" fmla="*/ 16723895 w 16747958"/>
              <a:gd name="connsiteY40" fmla="*/ 573681 h 2209976"/>
              <a:gd name="connsiteX41" fmla="*/ 16747958 w 16747958"/>
              <a:gd name="connsiteY41" fmla="*/ 501492 h 220997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531769 w 16747958"/>
              <a:gd name="connsiteY7" fmla="*/ 314347 h 2215336"/>
              <a:gd name="connsiteX8" fmla="*/ 7676147 w 16747958"/>
              <a:gd name="connsiteY8" fmla="*/ 338410 h 2215336"/>
              <a:gd name="connsiteX9" fmla="*/ 8061158 w 16747958"/>
              <a:gd name="connsiteY9" fmla="*/ 434662 h 2215336"/>
              <a:gd name="connsiteX10" fmla="*/ 8253663 w 16747958"/>
              <a:gd name="connsiteY10" fmla="*/ 506852 h 2215336"/>
              <a:gd name="connsiteX11" fmla="*/ 8614611 w 16747958"/>
              <a:gd name="connsiteY11" fmla="*/ 627168 h 2215336"/>
              <a:gd name="connsiteX12" fmla="*/ 8831179 w 16747958"/>
              <a:gd name="connsiteY12" fmla="*/ 699357 h 2215336"/>
              <a:gd name="connsiteX13" fmla="*/ 8999621 w 16747958"/>
              <a:gd name="connsiteY13" fmla="*/ 771547 h 2215336"/>
              <a:gd name="connsiteX14" fmla="*/ 9288379 w 16747958"/>
              <a:gd name="connsiteY14" fmla="*/ 867799 h 2215336"/>
              <a:gd name="connsiteX15" fmla="*/ 9480884 w 16747958"/>
              <a:gd name="connsiteY15" fmla="*/ 964052 h 2215336"/>
              <a:gd name="connsiteX16" fmla="*/ 9769642 w 16747958"/>
              <a:gd name="connsiteY16" fmla="*/ 1108431 h 2215336"/>
              <a:gd name="connsiteX17" fmla="*/ 9938084 w 16747958"/>
              <a:gd name="connsiteY17" fmla="*/ 1156557 h 2215336"/>
              <a:gd name="connsiteX18" fmla="*/ 10539663 w 16747958"/>
              <a:gd name="connsiteY18" fmla="*/ 1397189 h 2215336"/>
              <a:gd name="connsiteX19" fmla="*/ 10852484 w 16747958"/>
              <a:gd name="connsiteY19" fmla="*/ 1493441 h 2215336"/>
              <a:gd name="connsiteX20" fmla="*/ 11165305 w 16747958"/>
              <a:gd name="connsiteY20" fmla="*/ 1613757 h 2215336"/>
              <a:gd name="connsiteX21" fmla="*/ 12729411 w 16747958"/>
              <a:gd name="connsiteY21" fmla="*/ 1998768 h 2215336"/>
              <a:gd name="connsiteX22" fmla="*/ 13090358 w 16747958"/>
              <a:gd name="connsiteY22" fmla="*/ 2070957 h 2215336"/>
              <a:gd name="connsiteX23" fmla="*/ 13306926 w 16747958"/>
              <a:gd name="connsiteY23" fmla="*/ 2095020 h 2215336"/>
              <a:gd name="connsiteX24" fmla="*/ 13980695 w 16747958"/>
              <a:gd name="connsiteY24" fmla="*/ 2191273 h 2215336"/>
              <a:gd name="connsiteX25" fmla="*/ 14461958 w 16747958"/>
              <a:gd name="connsiteY25" fmla="*/ 2215336 h 2215336"/>
              <a:gd name="connsiteX26" fmla="*/ 14702590 w 16747958"/>
              <a:gd name="connsiteY26" fmla="*/ 2191273 h 2215336"/>
              <a:gd name="connsiteX27" fmla="*/ 14991347 w 16747958"/>
              <a:gd name="connsiteY27" fmla="*/ 2143147 h 2215336"/>
              <a:gd name="connsiteX28" fmla="*/ 15207916 w 16747958"/>
              <a:gd name="connsiteY28" fmla="*/ 2046894 h 2215336"/>
              <a:gd name="connsiteX29" fmla="*/ 15400421 w 16747958"/>
              <a:gd name="connsiteY29" fmla="*/ 1926578 h 2215336"/>
              <a:gd name="connsiteX30" fmla="*/ 15641053 w 16747958"/>
              <a:gd name="connsiteY30" fmla="*/ 1782199 h 2215336"/>
              <a:gd name="connsiteX31" fmla="*/ 15761369 w 16747958"/>
              <a:gd name="connsiteY31" fmla="*/ 1734073 h 2215336"/>
              <a:gd name="connsiteX32" fmla="*/ 15881684 w 16747958"/>
              <a:gd name="connsiteY32" fmla="*/ 1613757 h 2215336"/>
              <a:gd name="connsiteX33" fmla="*/ 16170442 w 16747958"/>
              <a:gd name="connsiteY33" fmla="*/ 1349062 h 2215336"/>
              <a:gd name="connsiteX34" fmla="*/ 16290758 w 16747958"/>
              <a:gd name="connsiteY34" fmla="*/ 1180620 h 2215336"/>
              <a:gd name="connsiteX35" fmla="*/ 16483263 w 16747958"/>
              <a:gd name="connsiteY35" fmla="*/ 964052 h 2215336"/>
              <a:gd name="connsiteX36" fmla="*/ 16579516 w 16747958"/>
              <a:gd name="connsiteY36" fmla="*/ 819673 h 2215336"/>
              <a:gd name="connsiteX37" fmla="*/ 16627642 w 16747958"/>
              <a:gd name="connsiteY37" fmla="*/ 747484 h 2215336"/>
              <a:gd name="connsiteX38" fmla="*/ 16675769 w 16747958"/>
              <a:gd name="connsiteY38" fmla="*/ 651231 h 2215336"/>
              <a:gd name="connsiteX39" fmla="*/ 16723895 w 16747958"/>
              <a:gd name="connsiteY39" fmla="*/ 579041 h 2215336"/>
              <a:gd name="connsiteX40" fmla="*/ 16747958 w 16747958"/>
              <a:gd name="connsiteY4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676147 w 16747958"/>
              <a:gd name="connsiteY7" fmla="*/ 338410 h 2215336"/>
              <a:gd name="connsiteX8" fmla="*/ 8061158 w 16747958"/>
              <a:gd name="connsiteY8" fmla="*/ 434662 h 2215336"/>
              <a:gd name="connsiteX9" fmla="*/ 8253663 w 16747958"/>
              <a:gd name="connsiteY9" fmla="*/ 506852 h 2215336"/>
              <a:gd name="connsiteX10" fmla="*/ 8614611 w 16747958"/>
              <a:gd name="connsiteY10" fmla="*/ 627168 h 2215336"/>
              <a:gd name="connsiteX11" fmla="*/ 8831179 w 16747958"/>
              <a:gd name="connsiteY11" fmla="*/ 699357 h 2215336"/>
              <a:gd name="connsiteX12" fmla="*/ 8999621 w 16747958"/>
              <a:gd name="connsiteY12" fmla="*/ 771547 h 2215336"/>
              <a:gd name="connsiteX13" fmla="*/ 9288379 w 16747958"/>
              <a:gd name="connsiteY13" fmla="*/ 867799 h 2215336"/>
              <a:gd name="connsiteX14" fmla="*/ 9480884 w 16747958"/>
              <a:gd name="connsiteY14" fmla="*/ 964052 h 2215336"/>
              <a:gd name="connsiteX15" fmla="*/ 9769642 w 16747958"/>
              <a:gd name="connsiteY15" fmla="*/ 1108431 h 2215336"/>
              <a:gd name="connsiteX16" fmla="*/ 9938084 w 16747958"/>
              <a:gd name="connsiteY16" fmla="*/ 1156557 h 2215336"/>
              <a:gd name="connsiteX17" fmla="*/ 10539663 w 16747958"/>
              <a:gd name="connsiteY17" fmla="*/ 1397189 h 2215336"/>
              <a:gd name="connsiteX18" fmla="*/ 10852484 w 16747958"/>
              <a:gd name="connsiteY18" fmla="*/ 1493441 h 2215336"/>
              <a:gd name="connsiteX19" fmla="*/ 11165305 w 16747958"/>
              <a:gd name="connsiteY19" fmla="*/ 1613757 h 2215336"/>
              <a:gd name="connsiteX20" fmla="*/ 12729411 w 16747958"/>
              <a:gd name="connsiteY20" fmla="*/ 1998768 h 2215336"/>
              <a:gd name="connsiteX21" fmla="*/ 13090358 w 16747958"/>
              <a:gd name="connsiteY21" fmla="*/ 2070957 h 2215336"/>
              <a:gd name="connsiteX22" fmla="*/ 13306926 w 16747958"/>
              <a:gd name="connsiteY22" fmla="*/ 2095020 h 2215336"/>
              <a:gd name="connsiteX23" fmla="*/ 13980695 w 16747958"/>
              <a:gd name="connsiteY23" fmla="*/ 2191273 h 2215336"/>
              <a:gd name="connsiteX24" fmla="*/ 14461958 w 16747958"/>
              <a:gd name="connsiteY24" fmla="*/ 2215336 h 2215336"/>
              <a:gd name="connsiteX25" fmla="*/ 14702590 w 16747958"/>
              <a:gd name="connsiteY25" fmla="*/ 2191273 h 2215336"/>
              <a:gd name="connsiteX26" fmla="*/ 14991347 w 16747958"/>
              <a:gd name="connsiteY26" fmla="*/ 2143147 h 2215336"/>
              <a:gd name="connsiteX27" fmla="*/ 15207916 w 16747958"/>
              <a:gd name="connsiteY27" fmla="*/ 2046894 h 2215336"/>
              <a:gd name="connsiteX28" fmla="*/ 15400421 w 16747958"/>
              <a:gd name="connsiteY28" fmla="*/ 1926578 h 2215336"/>
              <a:gd name="connsiteX29" fmla="*/ 15641053 w 16747958"/>
              <a:gd name="connsiteY29" fmla="*/ 1782199 h 2215336"/>
              <a:gd name="connsiteX30" fmla="*/ 15761369 w 16747958"/>
              <a:gd name="connsiteY30" fmla="*/ 1734073 h 2215336"/>
              <a:gd name="connsiteX31" fmla="*/ 15881684 w 16747958"/>
              <a:gd name="connsiteY31" fmla="*/ 1613757 h 2215336"/>
              <a:gd name="connsiteX32" fmla="*/ 16170442 w 16747958"/>
              <a:gd name="connsiteY32" fmla="*/ 1349062 h 2215336"/>
              <a:gd name="connsiteX33" fmla="*/ 16290758 w 16747958"/>
              <a:gd name="connsiteY33" fmla="*/ 1180620 h 2215336"/>
              <a:gd name="connsiteX34" fmla="*/ 16483263 w 16747958"/>
              <a:gd name="connsiteY34" fmla="*/ 964052 h 2215336"/>
              <a:gd name="connsiteX35" fmla="*/ 16579516 w 16747958"/>
              <a:gd name="connsiteY35" fmla="*/ 819673 h 2215336"/>
              <a:gd name="connsiteX36" fmla="*/ 16627642 w 16747958"/>
              <a:gd name="connsiteY36" fmla="*/ 747484 h 2215336"/>
              <a:gd name="connsiteX37" fmla="*/ 16675769 w 16747958"/>
              <a:gd name="connsiteY37" fmla="*/ 651231 h 2215336"/>
              <a:gd name="connsiteX38" fmla="*/ 16723895 w 16747958"/>
              <a:gd name="connsiteY38" fmla="*/ 579041 h 2215336"/>
              <a:gd name="connsiteX39" fmla="*/ 16747958 w 16747958"/>
              <a:gd name="connsiteY3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831179 w 16747958"/>
              <a:gd name="connsiteY10" fmla="*/ 699357 h 2215336"/>
              <a:gd name="connsiteX11" fmla="*/ 8999621 w 16747958"/>
              <a:gd name="connsiteY11" fmla="*/ 771547 h 2215336"/>
              <a:gd name="connsiteX12" fmla="*/ 9288379 w 16747958"/>
              <a:gd name="connsiteY12" fmla="*/ 867799 h 2215336"/>
              <a:gd name="connsiteX13" fmla="*/ 9480884 w 16747958"/>
              <a:gd name="connsiteY13" fmla="*/ 964052 h 2215336"/>
              <a:gd name="connsiteX14" fmla="*/ 9769642 w 16747958"/>
              <a:gd name="connsiteY14" fmla="*/ 1108431 h 2215336"/>
              <a:gd name="connsiteX15" fmla="*/ 9938084 w 16747958"/>
              <a:gd name="connsiteY15" fmla="*/ 1156557 h 2215336"/>
              <a:gd name="connsiteX16" fmla="*/ 10539663 w 16747958"/>
              <a:gd name="connsiteY16" fmla="*/ 1397189 h 2215336"/>
              <a:gd name="connsiteX17" fmla="*/ 10852484 w 16747958"/>
              <a:gd name="connsiteY17" fmla="*/ 1493441 h 2215336"/>
              <a:gd name="connsiteX18" fmla="*/ 11165305 w 16747958"/>
              <a:gd name="connsiteY18" fmla="*/ 1613757 h 2215336"/>
              <a:gd name="connsiteX19" fmla="*/ 12729411 w 16747958"/>
              <a:gd name="connsiteY19" fmla="*/ 1998768 h 2215336"/>
              <a:gd name="connsiteX20" fmla="*/ 13090358 w 16747958"/>
              <a:gd name="connsiteY20" fmla="*/ 2070957 h 2215336"/>
              <a:gd name="connsiteX21" fmla="*/ 13306926 w 16747958"/>
              <a:gd name="connsiteY21" fmla="*/ 2095020 h 2215336"/>
              <a:gd name="connsiteX22" fmla="*/ 13980695 w 16747958"/>
              <a:gd name="connsiteY22" fmla="*/ 2191273 h 2215336"/>
              <a:gd name="connsiteX23" fmla="*/ 14461958 w 16747958"/>
              <a:gd name="connsiteY23" fmla="*/ 2215336 h 2215336"/>
              <a:gd name="connsiteX24" fmla="*/ 14702590 w 16747958"/>
              <a:gd name="connsiteY24" fmla="*/ 2191273 h 2215336"/>
              <a:gd name="connsiteX25" fmla="*/ 14991347 w 16747958"/>
              <a:gd name="connsiteY25" fmla="*/ 2143147 h 2215336"/>
              <a:gd name="connsiteX26" fmla="*/ 15207916 w 16747958"/>
              <a:gd name="connsiteY26" fmla="*/ 2046894 h 2215336"/>
              <a:gd name="connsiteX27" fmla="*/ 15400421 w 16747958"/>
              <a:gd name="connsiteY27" fmla="*/ 1926578 h 2215336"/>
              <a:gd name="connsiteX28" fmla="*/ 15641053 w 16747958"/>
              <a:gd name="connsiteY28" fmla="*/ 1782199 h 2215336"/>
              <a:gd name="connsiteX29" fmla="*/ 15761369 w 16747958"/>
              <a:gd name="connsiteY29" fmla="*/ 1734073 h 2215336"/>
              <a:gd name="connsiteX30" fmla="*/ 15881684 w 16747958"/>
              <a:gd name="connsiteY30" fmla="*/ 1613757 h 2215336"/>
              <a:gd name="connsiteX31" fmla="*/ 16170442 w 16747958"/>
              <a:gd name="connsiteY31" fmla="*/ 1349062 h 2215336"/>
              <a:gd name="connsiteX32" fmla="*/ 16290758 w 16747958"/>
              <a:gd name="connsiteY32" fmla="*/ 1180620 h 2215336"/>
              <a:gd name="connsiteX33" fmla="*/ 16483263 w 16747958"/>
              <a:gd name="connsiteY33" fmla="*/ 964052 h 2215336"/>
              <a:gd name="connsiteX34" fmla="*/ 16579516 w 16747958"/>
              <a:gd name="connsiteY34" fmla="*/ 819673 h 2215336"/>
              <a:gd name="connsiteX35" fmla="*/ 16627642 w 16747958"/>
              <a:gd name="connsiteY35" fmla="*/ 747484 h 2215336"/>
              <a:gd name="connsiteX36" fmla="*/ 16675769 w 16747958"/>
              <a:gd name="connsiteY36" fmla="*/ 651231 h 2215336"/>
              <a:gd name="connsiteX37" fmla="*/ 16723895 w 16747958"/>
              <a:gd name="connsiteY37" fmla="*/ 579041 h 2215336"/>
              <a:gd name="connsiteX38" fmla="*/ 16747958 w 16747958"/>
              <a:gd name="connsiteY3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999621 w 16747958"/>
              <a:gd name="connsiteY10" fmla="*/ 771547 h 2215336"/>
              <a:gd name="connsiteX11" fmla="*/ 9288379 w 16747958"/>
              <a:gd name="connsiteY11" fmla="*/ 867799 h 2215336"/>
              <a:gd name="connsiteX12" fmla="*/ 9480884 w 16747958"/>
              <a:gd name="connsiteY12" fmla="*/ 964052 h 2215336"/>
              <a:gd name="connsiteX13" fmla="*/ 9769642 w 16747958"/>
              <a:gd name="connsiteY13" fmla="*/ 1108431 h 2215336"/>
              <a:gd name="connsiteX14" fmla="*/ 9938084 w 16747958"/>
              <a:gd name="connsiteY14" fmla="*/ 1156557 h 2215336"/>
              <a:gd name="connsiteX15" fmla="*/ 10539663 w 16747958"/>
              <a:gd name="connsiteY15" fmla="*/ 1397189 h 2215336"/>
              <a:gd name="connsiteX16" fmla="*/ 10852484 w 16747958"/>
              <a:gd name="connsiteY16" fmla="*/ 1493441 h 2215336"/>
              <a:gd name="connsiteX17" fmla="*/ 11165305 w 16747958"/>
              <a:gd name="connsiteY17" fmla="*/ 1613757 h 2215336"/>
              <a:gd name="connsiteX18" fmla="*/ 12729411 w 16747958"/>
              <a:gd name="connsiteY18" fmla="*/ 1998768 h 2215336"/>
              <a:gd name="connsiteX19" fmla="*/ 13090358 w 16747958"/>
              <a:gd name="connsiteY19" fmla="*/ 2070957 h 2215336"/>
              <a:gd name="connsiteX20" fmla="*/ 13306926 w 16747958"/>
              <a:gd name="connsiteY20" fmla="*/ 2095020 h 2215336"/>
              <a:gd name="connsiteX21" fmla="*/ 13980695 w 16747958"/>
              <a:gd name="connsiteY21" fmla="*/ 2191273 h 2215336"/>
              <a:gd name="connsiteX22" fmla="*/ 14461958 w 16747958"/>
              <a:gd name="connsiteY22" fmla="*/ 2215336 h 2215336"/>
              <a:gd name="connsiteX23" fmla="*/ 14702590 w 16747958"/>
              <a:gd name="connsiteY23" fmla="*/ 2191273 h 2215336"/>
              <a:gd name="connsiteX24" fmla="*/ 14991347 w 16747958"/>
              <a:gd name="connsiteY24" fmla="*/ 2143147 h 2215336"/>
              <a:gd name="connsiteX25" fmla="*/ 15207916 w 16747958"/>
              <a:gd name="connsiteY25" fmla="*/ 2046894 h 2215336"/>
              <a:gd name="connsiteX26" fmla="*/ 15400421 w 16747958"/>
              <a:gd name="connsiteY26" fmla="*/ 1926578 h 2215336"/>
              <a:gd name="connsiteX27" fmla="*/ 15641053 w 16747958"/>
              <a:gd name="connsiteY27" fmla="*/ 1782199 h 2215336"/>
              <a:gd name="connsiteX28" fmla="*/ 15761369 w 16747958"/>
              <a:gd name="connsiteY28" fmla="*/ 1734073 h 2215336"/>
              <a:gd name="connsiteX29" fmla="*/ 15881684 w 16747958"/>
              <a:gd name="connsiteY29" fmla="*/ 1613757 h 2215336"/>
              <a:gd name="connsiteX30" fmla="*/ 16170442 w 16747958"/>
              <a:gd name="connsiteY30" fmla="*/ 1349062 h 2215336"/>
              <a:gd name="connsiteX31" fmla="*/ 16290758 w 16747958"/>
              <a:gd name="connsiteY31" fmla="*/ 1180620 h 2215336"/>
              <a:gd name="connsiteX32" fmla="*/ 16483263 w 16747958"/>
              <a:gd name="connsiteY32" fmla="*/ 964052 h 2215336"/>
              <a:gd name="connsiteX33" fmla="*/ 16579516 w 16747958"/>
              <a:gd name="connsiteY33" fmla="*/ 819673 h 2215336"/>
              <a:gd name="connsiteX34" fmla="*/ 16627642 w 16747958"/>
              <a:gd name="connsiteY34" fmla="*/ 747484 h 2215336"/>
              <a:gd name="connsiteX35" fmla="*/ 16675769 w 16747958"/>
              <a:gd name="connsiteY35" fmla="*/ 651231 h 2215336"/>
              <a:gd name="connsiteX36" fmla="*/ 16723895 w 16747958"/>
              <a:gd name="connsiteY36" fmla="*/ 579041 h 2215336"/>
              <a:gd name="connsiteX37" fmla="*/ 16747958 w 16747958"/>
              <a:gd name="connsiteY3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480884 w 16747958"/>
              <a:gd name="connsiteY11" fmla="*/ 964052 h 2215336"/>
              <a:gd name="connsiteX12" fmla="*/ 9769642 w 16747958"/>
              <a:gd name="connsiteY12" fmla="*/ 1108431 h 2215336"/>
              <a:gd name="connsiteX13" fmla="*/ 9938084 w 16747958"/>
              <a:gd name="connsiteY13" fmla="*/ 1156557 h 2215336"/>
              <a:gd name="connsiteX14" fmla="*/ 10539663 w 16747958"/>
              <a:gd name="connsiteY14" fmla="*/ 1397189 h 2215336"/>
              <a:gd name="connsiteX15" fmla="*/ 10852484 w 16747958"/>
              <a:gd name="connsiteY15" fmla="*/ 1493441 h 2215336"/>
              <a:gd name="connsiteX16" fmla="*/ 11165305 w 16747958"/>
              <a:gd name="connsiteY16" fmla="*/ 1613757 h 2215336"/>
              <a:gd name="connsiteX17" fmla="*/ 12729411 w 16747958"/>
              <a:gd name="connsiteY17" fmla="*/ 1998768 h 2215336"/>
              <a:gd name="connsiteX18" fmla="*/ 13090358 w 16747958"/>
              <a:gd name="connsiteY18" fmla="*/ 2070957 h 2215336"/>
              <a:gd name="connsiteX19" fmla="*/ 13306926 w 16747958"/>
              <a:gd name="connsiteY19" fmla="*/ 2095020 h 2215336"/>
              <a:gd name="connsiteX20" fmla="*/ 13980695 w 16747958"/>
              <a:gd name="connsiteY20" fmla="*/ 2191273 h 2215336"/>
              <a:gd name="connsiteX21" fmla="*/ 14461958 w 16747958"/>
              <a:gd name="connsiteY21" fmla="*/ 2215336 h 2215336"/>
              <a:gd name="connsiteX22" fmla="*/ 14702590 w 16747958"/>
              <a:gd name="connsiteY22" fmla="*/ 2191273 h 2215336"/>
              <a:gd name="connsiteX23" fmla="*/ 14991347 w 16747958"/>
              <a:gd name="connsiteY23" fmla="*/ 2143147 h 2215336"/>
              <a:gd name="connsiteX24" fmla="*/ 15207916 w 16747958"/>
              <a:gd name="connsiteY24" fmla="*/ 2046894 h 2215336"/>
              <a:gd name="connsiteX25" fmla="*/ 15400421 w 16747958"/>
              <a:gd name="connsiteY25" fmla="*/ 1926578 h 2215336"/>
              <a:gd name="connsiteX26" fmla="*/ 15641053 w 16747958"/>
              <a:gd name="connsiteY26" fmla="*/ 1782199 h 2215336"/>
              <a:gd name="connsiteX27" fmla="*/ 15761369 w 16747958"/>
              <a:gd name="connsiteY27" fmla="*/ 1734073 h 2215336"/>
              <a:gd name="connsiteX28" fmla="*/ 15881684 w 16747958"/>
              <a:gd name="connsiteY28" fmla="*/ 1613757 h 2215336"/>
              <a:gd name="connsiteX29" fmla="*/ 16170442 w 16747958"/>
              <a:gd name="connsiteY29" fmla="*/ 1349062 h 2215336"/>
              <a:gd name="connsiteX30" fmla="*/ 16290758 w 16747958"/>
              <a:gd name="connsiteY30" fmla="*/ 1180620 h 2215336"/>
              <a:gd name="connsiteX31" fmla="*/ 16483263 w 16747958"/>
              <a:gd name="connsiteY31" fmla="*/ 964052 h 2215336"/>
              <a:gd name="connsiteX32" fmla="*/ 16579516 w 16747958"/>
              <a:gd name="connsiteY32" fmla="*/ 819673 h 2215336"/>
              <a:gd name="connsiteX33" fmla="*/ 16627642 w 16747958"/>
              <a:gd name="connsiteY33" fmla="*/ 747484 h 2215336"/>
              <a:gd name="connsiteX34" fmla="*/ 16675769 w 16747958"/>
              <a:gd name="connsiteY34" fmla="*/ 651231 h 2215336"/>
              <a:gd name="connsiteX35" fmla="*/ 16723895 w 16747958"/>
              <a:gd name="connsiteY35" fmla="*/ 579041 h 2215336"/>
              <a:gd name="connsiteX36" fmla="*/ 16747958 w 16747958"/>
              <a:gd name="connsiteY3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769642 w 16747958"/>
              <a:gd name="connsiteY11" fmla="*/ 1108431 h 2215336"/>
              <a:gd name="connsiteX12" fmla="*/ 9938084 w 16747958"/>
              <a:gd name="connsiteY12" fmla="*/ 1156557 h 2215336"/>
              <a:gd name="connsiteX13" fmla="*/ 10539663 w 16747958"/>
              <a:gd name="connsiteY13" fmla="*/ 1397189 h 2215336"/>
              <a:gd name="connsiteX14" fmla="*/ 10852484 w 16747958"/>
              <a:gd name="connsiteY14" fmla="*/ 1493441 h 2215336"/>
              <a:gd name="connsiteX15" fmla="*/ 11165305 w 16747958"/>
              <a:gd name="connsiteY15" fmla="*/ 1613757 h 2215336"/>
              <a:gd name="connsiteX16" fmla="*/ 12729411 w 16747958"/>
              <a:gd name="connsiteY16" fmla="*/ 1998768 h 2215336"/>
              <a:gd name="connsiteX17" fmla="*/ 13090358 w 16747958"/>
              <a:gd name="connsiteY17" fmla="*/ 2070957 h 2215336"/>
              <a:gd name="connsiteX18" fmla="*/ 13306926 w 16747958"/>
              <a:gd name="connsiteY18" fmla="*/ 2095020 h 2215336"/>
              <a:gd name="connsiteX19" fmla="*/ 13980695 w 16747958"/>
              <a:gd name="connsiteY19" fmla="*/ 2191273 h 2215336"/>
              <a:gd name="connsiteX20" fmla="*/ 14461958 w 16747958"/>
              <a:gd name="connsiteY20" fmla="*/ 2215336 h 2215336"/>
              <a:gd name="connsiteX21" fmla="*/ 14702590 w 16747958"/>
              <a:gd name="connsiteY21" fmla="*/ 2191273 h 2215336"/>
              <a:gd name="connsiteX22" fmla="*/ 14991347 w 16747958"/>
              <a:gd name="connsiteY22" fmla="*/ 2143147 h 2215336"/>
              <a:gd name="connsiteX23" fmla="*/ 15207916 w 16747958"/>
              <a:gd name="connsiteY23" fmla="*/ 2046894 h 2215336"/>
              <a:gd name="connsiteX24" fmla="*/ 15400421 w 16747958"/>
              <a:gd name="connsiteY24" fmla="*/ 1926578 h 2215336"/>
              <a:gd name="connsiteX25" fmla="*/ 15641053 w 16747958"/>
              <a:gd name="connsiteY25" fmla="*/ 1782199 h 2215336"/>
              <a:gd name="connsiteX26" fmla="*/ 15761369 w 16747958"/>
              <a:gd name="connsiteY26" fmla="*/ 1734073 h 2215336"/>
              <a:gd name="connsiteX27" fmla="*/ 15881684 w 16747958"/>
              <a:gd name="connsiteY27" fmla="*/ 1613757 h 2215336"/>
              <a:gd name="connsiteX28" fmla="*/ 16170442 w 16747958"/>
              <a:gd name="connsiteY28" fmla="*/ 1349062 h 2215336"/>
              <a:gd name="connsiteX29" fmla="*/ 16290758 w 16747958"/>
              <a:gd name="connsiteY29" fmla="*/ 1180620 h 2215336"/>
              <a:gd name="connsiteX30" fmla="*/ 16483263 w 16747958"/>
              <a:gd name="connsiteY30" fmla="*/ 964052 h 2215336"/>
              <a:gd name="connsiteX31" fmla="*/ 16579516 w 16747958"/>
              <a:gd name="connsiteY31" fmla="*/ 819673 h 2215336"/>
              <a:gd name="connsiteX32" fmla="*/ 16627642 w 16747958"/>
              <a:gd name="connsiteY32" fmla="*/ 747484 h 2215336"/>
              <a:gd name="connsiteX33" fmla="*/ 16675769 w 16747958"/>
              <a:gd name="connsiteY33" fmla="*/ 651231 h 2215336"/>
              <a:gd name="connsiteX34" fmla="*/ 16723895 w 16747958"/>
              <a:gd name="connsiteY34" fmla="*/ 579041 h 2215336"/>
              <a:gd name="connsiteX35" fmla="*/ 16747958 w 16747958"/>
              <a:gd name="connsiteY3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0852484 w 16747958"/>
              <a:gd name="connsiteY13" fmla="*/ 1493441 h 2215336"/>
              <a:gd name="connsiteX14" fmla="*/ 11165305 w 16747958"/>
              <a:gd name="connsiteY14" fmla="*/ 1613757 h 2215336"/>
              <a:gd name="connsiteX15" fmla="*/ 12729411 w 16747958"/>
              <a:gd name="connsiteY15" fmla="*/ 1998768 h 2215336"/>
              <a:gd name="connsiteX16" fmla="*/ 13090358 w 16747958"/>
              <a:gd name="connsiteY16" fmla="*/ 2070957 h 2215336"/>
              <a:gd name="connsiteX17" fmla="*/ 13306926 w 16747958"/>
              <a:gd name="connsiteY17" fmla="*/ 2095020 h 2215336"/>
              <a:gd name="connsiteX18" fmla="*/ 13980695 w 16747958"/>
              <a:gd name="connsiteY18" fmla="*/ 2191273 h 2215336"/>
              <a:gd name="connsiteX19" fmla="*/ 14461958 w 16747958"/>
              <a:gd name="connsiteY19" fmla="*/ 2215336 h 2215336"/>
              <a:gd name="connsiteX20" fmla="*/ 14702590 w 16747958"/>
              <a:gd name="connsiteY20" fmla="*/ 2191273 h 2215336"/>
              <a:gd name="connsiteX21" fmla="*/ 14991347 w 16747958"/>
              <a:gd name="connsiteY21" fmla="*/ 2143147 h 2215336"/>
              <a:gd name="connsiteX22" fmla="*/ 15207916 w 16747958"/>
              <a:gd name="connsiteY22" fmla="*/ 2046894 h 2215336"/>
              <a:gd name="connsiteX23" fmla="*/ 15400421 w 16747958"/>
              <a:gd name="connsiteY23" fmla="*/ 1926578 h 2215336"/>
              <a:gd name="connsiteX24" fmla="*/ 15641053 w 16747958"/>
              <a:gd name="connsiteY24" fmla="*/ 1782199 h 2215336"/>
              <a:gd name="connsiteX25" fmla="*/ 15761369 w 16747958"/>
              <a:gd name="connsiteY25" fmla="*/ 1734073 h 2215336"/>
              <a:gd name="connsiteX26" fmla="*/ 15881684 w 16747958"/>
              <a:gd name="connsiteY26" fmla="*/ 1613757 h 2215336"/>
              <a:gd name="connsiteX27" fmla="*/ 16170442 w 16747958"/>
              <a:gd name="connsiteY27" fmla="*/ 1349062 h 2215336"/>
              <a:gd name="connsiteX28" fmla="*/ 16290758 w 16747958"/>
              <a:gd name="connsiteY28" fmla="*/ 1180620 h 2215336"/>
              <a:gd name="connsiteX29" fmla="*/ 16483263 w 16747958"/>
              <a:gd name="connsiteY29" fmla="*/ 964052 h 2215336"/>
              <a:gd name="connsiteX30" fmla="*/ 16579516 w 16747958"/>
              <a:gd name="connsiteY30" fmla="*/ 819673 h 2215336"/>
              <a:gd name="connsiteX31" fmla="*/ 16627642 w 16747958"/>
              <a:gd name="connsiteY31" fmla="*/ 747484 h 2215336"/>
              <a:gd name="connsiteX32" fmla="*/ 16675769 w 16747958"/>
              <a:gd name="connsiteY32" fmla="*/ 651231 h 2215336"/>
              <a:gd name="connsiteX33" fmla="*/ 16723895 w 16747958"/>
              <a:gd name="connsiteY33" fmla="*/ 579041 h 2215336"/>
              <a:gd name="connsiteX34" fmla="*/ 16747958 w 16747958"/>
              <a:gd name="connsiteY3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090358 w 16747958"/>
              <a:gd name="connsiteY15" fmla="*/ 2070957 h 2215336"/>
              <a:gd name="connsiteX16" fmla="*/ 13306926 w 16747958"/>
              <a:gd name="connsiteY16" fmla="*/ 2095020 h 2215336"/>
              <a:gd name="connsiteX17" fmla="*/ 13980695 w 16747958"/>
              <a:gd name="connsiteY17" fmla="*/ 2191273 h 2215336"/>
              <a:gd name="connsiteX18" fmla="*/ 14461958 w 16747958"/>
              <a:gd name="connsiteY18" fmla="*/ 2215336 h 2215336"/>
              <a:gd name="connsiteX19" fmla="*/ 14702590 w 16747958"/>
              <a:gd name="connsiteY19" fmla="*/ 2191273 h 2215336"/>
              <a:gd name="connsiteX20" fmla="*/ 14991347 w 16747958"/>
              <a:gd name="connsiteY20" fmla="*/ 2143147 h 2215336"/>
              <a:gd name="connsiteX21" fmla="*/ 15207916 w 16747958"/>
              <a:gd name="connsiteY21" fmla="*/ 2046894 h 2215336"/>
              <a:gd name="connsiteX22" fmla="*/ 15400421 w 16747958"/>
              <a:gd name="connsiteY22" fmla="*/ 1926578 h 2215336"/>
              <a:gd name="connsiteX23" fmla="*/ 15641053 w 16747958"/>
              <a:gd name="connsiteY23" fmla="*/ 1782199 h 2215336"/>
              <a:gd name="connsiteX24" fmla="*/ 15761369 w 16747958"/>
              <a:gd name="connsiteY24" fmla="*/ 1734073 h 2215336"/>
              <a:gd name="connsiteX25" fmla="*/ 15881684 w 16747958"/>
              <a:gd name="connsiteY25" fmla="*/ 1613757 h 2215336"/>
              <a:gd name="connsiteX26" fmla="*/ 16170442 w 16747958"/>
              <a:gd name="connsiteY26" fmla="*/ 1349062 h 2215336"/>
              <a:gd name="connsiteX27" fmla="*/ 16290758 w 16747958"/>
              <a:gd name="connsiteY27" fmla="*/ 1180620 h 2215336"/>
              <a:gd name="connsiteX28" fmla="*/ 16483263 w 16747958"/>
              <a:gd name="connsiteY28" fmla="*/ 964052 h 2215336"/>
              <a:gd name="connsiteX29" fmla="*/ 16579516 w 16747958"/>
              <a:gd name="connsiteY29" fmla="*/ 819673 h 2215336"/>
              <a:gd name="connsiteX30" fmla="*/ 16627642 w 16747958"/>
              <a:gd name="connsiteY30" fmla="*/ 747484 h 2215336"/>
              <a:gd name="connsiteX31" fmla="*/ 16675769 w 16747958"/>
              <a:gd name="connsiteY31" fmla="*/ 651231 h 2215336"/>
              <a:gd name="connsiteX32" fmla="*/ 16723895 w 16747958"/>
              <a:gd name="connsiteY32" fmla="*/ 579041 h 2215336"/>
              <a:gd name="connsiteX33" fmla="*/ 16747958 w 16747958"/>
              <a:gd name="connsiteY3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675769 w 16747958"/>
              <a:gd name="connsiteY30" fmla="*/ 651231 h 2215336"/>
              <a:gd name="connsiteX31" fmla="*/ 16723895 w 16747958"/>
              <a:gd name="connsiteY31" fmla="*/ 579041 h 2215336"/>
              <a:gd name="connsiteX32" fmla="*/ 16747958 w 16747958"/>
              <a:gd name="connsiteY3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23895 w 16747958"/>
              <a:gd name="connsiteY30" fmla="*/ 579041 h 2215336"/>
              <a:gd name="connsiteX31" fmla="*/ 16747958 w 16747958"/>
              <a:gd name="connsiteY3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47958 w 16747958"/>
              <a:gd name="connsiteY3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627642 w 16747958"/>
              <a:gd name="connsiteY28" fmla="*/ 747484 h 2215336"/>
              <a:gd name="connsiteX29" fmla="*/ 16747958 w 16747958"/>
              <a:gd name="connsiteY2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483263 w 16747958"/>
              <a:gd name="connsiteY26" fmla="*/ 964052 h 2215336"/>
              <a:gd name="connsiteX27" fmla="*/ 16627642 w 16747958"/>
              <a:gd name="connsiteY27" fmla="*/ 747484 h 2215336"/>
              <a:gd name="connsiteX28" fmla="*/ 16747958 w 16747958"/>
              <a:gd name="connsiteY2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881684 w 16747958"/>
              <a:gd name="connsiteY23" fmla="*/ 1613757 h 2215336"/>
              <a:gd name="connsiteX24" fmla="*/ 16170442 w 16747958"/>
              <a:gd name="connsiteY24" fmla="*/ 1349062 h 2215336"/>
              <a:gd name="connsiteX25" fmla="*/ 16483263 w 16747958"/>
              <a:gd name="connsiteY25" fmla="*/ 964052 h 2215336"/>
              <a:gd name="connsiteX26" fmla="*/ 16627642 w 16747958"/>
              <a:gd name="connsiteY26" fmla="*/ 747484 h 2215336"/>
              <a:gd name="connsiteX27" fmla="*/ 16747958 w 16747958"/>
              <a:gd name="connsiteY2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5881684 w 16747958"/>
              <a:gd name="connsiteY22" fmla="*/ 1613757 h 2215336"/>
              <a:gd name="connsiteX23" fmla="*/ 16170442 w 16747958"/>
              <a:gd name="connsiteY23" fmla="*/ 1349062 h 2215336"/>
              <a:gd name="connsiteX24" fmla="*/ 16483263 w 16747958"/>
              <a:gd name="connsiteY24" fmla="*/ 964052 h 2215336"/>
              <a:gd name="connsiteX25" fmla="*/ 16627642 w 16747958"/>
              <a:gd name="connsiteY25" fmla="*/ 747484 h 2215336"/>
              <a:gd name="connsiteX26" fmla="*/ 16747958 w 16747958"/>
              <a:gd name="connsiteY2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6170442 w 16747958"/>
              <a:gd name="connsiteY22" fmla="*/ 1349062 h 2215336"/>
              <a:gd name="connsiteX23" fmla="*/ 16483263 w 16747958"/>
              <a:gd name="connsiteY23" fmla="*/ 964052 h 2215336"/>
              <a:gd name="connsiteX24" fmla="*/ 16627642 w 16747958"/>
              <a:gd name="connsiteY24" fmla="*/ 747484 h 2215336"/>
              <a:gd name="connsiteX25" fmla="*/ 16747958 w 16747958"/>
              <a:gd name="connsiteY2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207916 w 16747958"/>
              <a:gd name="connsiteY19" fmla="*/ 2046894 h 2215336"/>
              <a:gd name="connsiteX20" fmla="*/ 15641053 w 16747958"/>
              <a:gd name="connsiteY20" fmla="*/ 1782199 h 2215336"/>
              <a:gd name="connsiteX21" fmla="*/ 16170442 w 16747958"/>
              <a:gd name="connsiteY21" fmla="*/ 1349062 h 2215336"/>
              <a:gd name="connsiteX22" fmla="*/ 16483263 w 16747958"/>
              <a:gd name="connsiteY22" fmla="*/ 964052 h 2215336"/>
              <a:gd name="connsiteX23" fmla="*/ 16627642 w 16747958"/>
              <a:gd name="connsiteY23" fmla="*/ 747484 h 2215336"/>
              <a:gd name="connsiteX24" fmla="*/ 16747958 w 16747958"/>
              <a:gd name="connsiteY2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641053 w 16747958"/>
              <a:gd name="connsiteY19" fmla="*/ 1782199 h 2215336"/>
              <a:gd name="connsiteX20" fmla="*/ 16170442 w 16747958"/>
              <a:gd name="connsiteY20" fmla="*/ 1349062 h 2215336"/>
              <a:gd name="connsiteX21" fmla="*/ 16483263 w 16747958"/>
              <a:gd name="connsiteY21" fmla="*/ 964052 h 2215336"/>
              <a:gd name="connsiteX22" fmla="*/ 16627642 w 16747958"/>
              <a:gd name="connsiteY22" fmla="*/ 747484 h 2215336"/>
              <a:gd name="connsiteX23" fmla="*/ 16747958 w 16747958"/>
              <a:gd name="connsiteY2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4461958 w 16747958"/>
              <a:gd name="connsiteY16" fmla="*/ 2215336 h 2215336"/>
              <a:gd name="connsiteX17" fmla="*/ 14991347 w 16747958"/>
              <a:gd name="connsiteY17" fmla="*/ 2143147 h 2215336"/>
              <a:gd name="connsiteX18" fmla="*/ 15641053 w 16747958"/>
              <a:gd name="connsiteY18" fmla="*/ 1782199 h 2215336"/>
              <a:gd name="connsiteX19" fmla="*/ 16170442 w 16747958"/>
              <a:gd name="connsiteY19" fmla="*/ 1349062 h 2215336"/>
              <a:gd name="connsiteX20" fmla="*/ 16483263 w 16747958"/>
              <a:gd name="connsiteY20" fmla="*/ 964052 h 2215336"/>
              <a:gd name="connsiteX21" fmla="*/ 16627642 w 16747958"/>
              <a:gd name="connsiteY21" fmla="*/ 747484 h 2215336"/>
              <a:gd name="connsiteX22" fmla="*/ 16747958 w 16747958"/>
              <a:gd name="connsiteY2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627642 w 16747958"/>
              <a:gd name="connsiteY20" fmla="*/ 747484 h 2215336"/>
              <a:gd name="connsiteX21" fmla="*/ 16747958 w 16747958"/>
              <a:gd name="connsiteY2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747958 w 16747958"/>
              <a:gd name="connsiteY2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288379 w 16747958"/>
              <a:gd name="connsiteY9" fmla="*/ 867799 h 2215336"/>
              <a:gd name="connsiteX10" fmla="*/ 9938084 w 16747958"/>
              <a:gd name="connsiteY10" fmla="*/ 1156557 h 2215336"/>
              <a:gd name="connsiteX11" fmla="*/ 10539663 w 16747958"/>
              <a:gd name="connsiteY11" fmla="*/ 1397189 h 2215336"/>
              <a:gd name="connsiteX12" fmla="*/ 11165305 w 16747958"/>
              <a:gd name="connsiteY12" fmla="*/ 1613757 h 2215336"/>
              <a:gd name="connsiteX13" fmla="*/ 12729411 w 16747958"/>
              <a:gd name="connsiteY13" fmla="*/ 1998768 h 2215336"/>
              <a:gd name="connsiteX14" fmla="*/ 14461958 w 16747958"/>
              <a:gd name="connsiteY14" fmla="*/ 2215336 h 2215336"/>
              <a:gd name="connsiteX15" fmla="*/ 14991347 w 16747958"/>
              <a:gd name="connsiteY15" fmla="*/ 2143147 h 2215336"/>
              <a:gd name="connsiteX16" fmla="*/ 15641053 w 16747958"/>
              <a:gd name="connsiteY16" fmla="*/ 1782199 h 2215336"/>
              <a:gd name="connsiteX17" fmla="*/ 16170442 w 16747958"/>
              <a:gd name="connsiteY17" fmla="*/ 1349062 h 2215336"/>
              <a:gd name="connsiteX18" fmla="*/ 16483263 w 16747958"/>
              <a:gd name="connsiteY18" fmla="*/ 964052 h 2215336"/>
              <a:gd name="connsiteX19" fmla="*/ 16747958 w 16747958"/>
              <a:gd name="connsiteY1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938084 w 16747958"/>
              <a:gd name="connsiteY9" fmla="*/ 1156557 h 2215336"/>
              <a:gd name="connsiteX10" fmla="*/ 10539663 w 16747958"/>
              <a:gd name="connsiteY10" fmla="*/ 1397189 h 2215336"/>
              <a:gd name="connsiteX11" fmla="*/ 11165305 w 16747958"/>
              <a:gd name="connsiteY11" fmla="*/ 1613757 h 2215336"/>
              <a:gd name="connsiteX12" fmla="*/ 12729411 w 16747958"/>
              <a:gd name="connsiteY12" fmla="*/ 1998768 h 2215336"/>
              <a:gd name="connsiteX13" fmla="*/ 14461958 w 16747958"/>
              <a:gd name="connsiteY13" fmla="*/ 2215336 h 2215336"/>
              <a:gd name="connsiteX14" fmla="*/ 14991347 w 16747958"/>
              <a:gd name="connsiteY14" fmla="*/ 2143147 h 2215336"/>
              <a:gd name="connsiteX15" fmla="*/ 15641053 w 16747958"/>
              <a:gd name="connsiteY15" fmla="*/ 1782199 h 2215336"/>
              <a:gd name="connsiteX16" fmla="*/ 16170442 w 16747958"/>
              <a:gd name="connsiteY16" fmla="*/ 1349062 h 2215336"/>
              <a:gd name="connsiteX17" fmla="*/ 16483263 w 16747958"/>
              <a:gd name="connsiteY17" fmla="*/ 964052 h 2215336"/>
              <a:gd name="connsiteX18" fmla="*/ 16747958 w 16747958"/>
              <a:gd name="connsiteY1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614611 w 16747958"/>
              <a:gd name="connsiteY7" fmla="*/ 627168 h 2215336"/>
              <a:gd name="connsiteX8" fmla="*/ 9938084 w 16747958"/>
              <a:gd name="connsiteY8" fmla="*/ 1156557 h 2215336"/>
              <a:gd name="connsiteX9" fmla="*/ 10539663 w 16747958"/>
              <a:gd name="connsiteY9" fmla="*/ 1397189 h 2215336"/>
              <a:gd name="connsiteX10" fmla="*/ 11165305 w 16747958"/>
              <a:gd name="connsiteY10" fmla="*/ 1613757 h 2215336"/>
              <a:gd name="connsiteX11" fmla="*/ 12729411 w 16747958"/>
              <a:gd name="connsiteY11" fmla="*/ 1998768 h 2215336"/>
              <a:gd name="connsiteX12" fmla="*/ 14461958 w 16747958"/>
              <a:gd name="connsiteY12" fmla="*/ 2215336 h 2215336"/>
              <a:gd name="connsiteX13" fmla="*/ 14991347 w 16747958"/>
              <a:gd name="connsiteY13" fmla="*/ 2143147 h 2215336"/>
              <a:gd name="connsiteX14" fmla="*/ 15641053 w 16747958"/>
              <a:gd name="connsiteY14" fmla="*/ 1782199 h 2215336"/>
              <a:gd name="connsiteX15" fmla="*/ 16170442 w 16747958"/>
              <a:gd name="connsiteY15" fmla="*/ 1349062 h 2215336"/>
              <a:gd name="connsiteX16" fmla="*/ 16483263 w 16747958"/>
              <a:gd name="connsiteY16" fmla="*/ 964052 h 2215336"/>
              <a:gd name="connsiteX17" fmla="*/ 16747958 w 16747958"/>
              <a:gd name="connsiteY17" fmla="*/ 506852 h 2215336"/>
              <a:gd name="connsiteX0" fmla="*/ 0 w 16747958"/>
              <a:gd name="connsiteY0" fmla="*/ 1517505 h 2215336"/>
              <a:gd name="connsiteX1" fmla="*/ 1179095 w 16747958"/>
              <a:gd name="connsiteY1" fmla="*/ 506852 h 2215336"/>
              <a:gd name="connsiteX2" fmla="*/ 2093495 w 16747958"/>
              <a:gd name="connsiteY2" fmla="*/ 242157 h 2215336"/>
              <a:gd name="connsiteX3" fmla="*/ 3537284 w 16747958"/>
              <a:gd name="connsiteY3" fmla="*/ 25589 h 2215336"/>
              <a:gd name="connsiteX4" fmla="*/ 5895474 w 16747958"/>
              <a:gd name="connsiteY4" fmla="*/ 25589 h 2215336"/>
              <a:gd name="connsiteX5" fmla="*/ 7146758 w 16747958"/>
              <a:gd name="connsiteY5" fmla="*/ 218094 h 2215336"/>
              <a:gd name="connsiteX6" fmla="*/ 8614611 w 16747958"/>
              <a:gd name="connsiteY6" fmla="*/ 627168 h 2215336"/>
              <a:gd name="connsiteX7" fmla="*/ 9938084 w 16747958"/>
              <a:gd name="connsiteY7" fmla="*/ 1156557 h 2215336"/>
              <a:gd name="connsiteX8" fmla="*/ 10539663 w 16747958"/>
              <a:gd name="connsiteY8" fmla="*/ 1397189 h 2215336"/>
              <a:gd name="connsiteX9" fmla="*/ 11165305 w 16747958"/>
              <a:gd name="connsiteY9" fmla="*/ 1613757 h 2215336"/>
              <a:gd name="connsiteX10" fmla="*/ 12729411 w 16747958"/>
              <a:gd name="connsiteY10" fmla="*/ 1998768 h 2215336"/>
              <a:gd name="connsiteX11" fmla="*/ 14461958 w 16747958"/>
              <a:gd name="connsiteY11" fmla="*/ 2215336 h 2215336"/>
              <a:gd name="connsiteX12" fmla="*/ 14991347 w 16747958"/>
              <a:gd name="connsiteY12" fmla="*/ 2143147 h 2215336"/>
              <a:gd name="connsiteX13" fmla="*/ 15641053 w 16747958"/>
              <a:gd name="connsiteY13" fmla="*/ 1782199 h 2215336"/>
              <a:gd name="connsiteX14" fmla="*/ 16170442 w 16747958"/>
              <a:gd name="connsiteY14" fmla="*/ 1349062 h 2215336"/>
              <a:gd name="connsiteX15" fmla="*/ 16483263 w 16747958"/>
              <a:gd name="connsiteY15" fmla="*/ 964052 h 2215336"/>
              <a:gd name="connsiteX16" fmla="*/ 16747958 w 16747958"/>
              <a:gd name="connsiteY16" fmla="*/ 506852 h 2215336"/>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0539663 w 16747958"/>
              <a:gd name="connsiteY7" fmla="*/ 1371722 h 2189869"/>
              <a:gd name="connsiteX8" fmla="*/ 11165305 w 16747958"/>
              <a:gd name="connsiteY8" fmla="*/ 1588290 h 2189869"/>
              <a:gd name="connsiteX9" fmla="*/ 12729411 w 16747958"/>
              <a:gd name="connsiteY9" fmla="*/ 1973301 h 2189869"/>
              <a:gd name="connsiteX10" fmla="*/ 14461958 w 16747958"/>
              <a:gd name="connsiteY10" fmla="*/ 2189869 h 2189869"/>
              <a:gd name="connsiteX11" fmla="*/ 14991347 w 16747958"/>
              <a:gd name="connsiteY11" fmla="*/ 2117680 h 2189869"/>
              <a:gd name="connsiteX12" fmla="*/ 15641053 w 16747958"/>
              <a:gd name="connsiteY12" fmla="*/ 1756732 h 2189869"/>
              <a:gd name="connsiteX13" fmla="*/ 16170442 w 16747958"/>
              <a:gd name="connsiteY13" fmla="*/ 1323595 h 2189869"/>
              <a:gd name="connsiteX14" fmla="*/ 16483263 w 16747958"/>
              <a:gd name="connsiteY14" fmla="*/ 938585 h 2189869"/>
              <a:gd name="connsiteX15" fmla="*/ 16747958 w 16747958"/>
              <a:gd name="connsiteY15"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170442 w 16747958"/>
              <a:gd name="connsiteY12" fmla="*/ 1323595 h 2189869"/>
              <a:gd name="connsiteX13" fmla="*/ 16483263 w 16747958"/>
              <a:gd name="connsiteY13" fmla="*/ 938585 h 2189869"/>
              <a:gd name="connsiteX14" fmla="*/ 16747958 w 16747958"/>
              <a:gd name="connsiteY14"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483263 w 16747958"/>
              <a:gd name="connsiteY12" fmla="*/ 938585 h 2189869"/>
              <a:gd name="connsiteX13" fmla="*/ 16747958 w 16747958"/>
              <a:gd name="connsiteY13"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5641053 w 16747958"/>
              <a:gd name="connsiteY10" fmla="*/ 1756732 h 2189869"/>
              <a:gd name="connsiteX11" fmla="*/ 16483263 w 16747958"/>
              <a:gd name="connsiteY11" fmla="*/ 938585 h 2189869"/>
              <a:gd name="connsiteX12" fmla="*/ 16747958 w 16747958"/>
              <a:gd name="connsiteY12" fmla="*/ 481385 h 2189869"/>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504379 h 2239331"/>
              <a:gd name="connsiteX1" fmla="*/ 1179095 w 16747958"/>
              <a:gd name="connsiteY1" fmla="*/ 493726 h 2239331"/>
              <a:gd name="connsiteX2" fmla="*/ 2093495 w 16747958"/>
              <a:gd name="connsiteY2" fmla="*/ 229031 h 2239331"/>
              <a:gd name="connsiteX3" fmla="*/ 5895474 w 16747958"/>
              <a:gd name="connsiteY3" fmla="*/ 12463 h 2239331"/>
              <a:gd name="connsiteX4" fmla="*/ 8614611 w 16747958"/>
              <a:gd name="connsiteY4" fmla="*/ 614042 h 2239331"/>
              <a:gd name="connsiteX5" fmla="*/ 9938084 w 16747958"/>
              <a:gd name="connsiteY5" fmla="*/ 1143431 h 2239331"/>
              <a:gd name="connsiteX6" fmla="*/ 11165305 w 16747958"/>
              <a:gd name="connsiteY6" fmla="*/ 1600631 h 2239331"/>
              <a:gd name="connsiteX7" fmla="*/ 12729411 w 16747958"/>
              <a:gd name="connsiteY7" fmla="*/ 1985642 h 2239331"/>
              <a:gd name="connsiteX8" fmla="*/ 14461958 w 16747958"/>
              <a:gd name="connsiteY8" fmla="*/ 2202210 h 2239331"/>
              <a:gd name="connsiteX9" fmla="*/ 15641053 w 16747958"/>
              <a:gd name="connsiteY9" fmla="*/ 1769073 h 2239331"/>
              <a:gd name="connsiteX10" fmla="*/ 16483263 w 16747958"/>
              <a:gd name="connsiteY10" fmla="*/ 950926 h 2239331"/>
              <a:gd name="connsiteX11" fmla="*/ 16747958 w 16747958"/>
              <a:gd name="connsiteY11" fmla="*/ 493726 h 2239331"/>
              <a:gd name="connsiteX0" fmla="*/ 0 w 16747958"/>
              <a:gd name="connsiteY0" fmla="*/ 1504379 h 1991537"/>
              <a:gd name="connsiteX1" fmla="*/ 1179095 w 16747958"/>
              <a:gd name="connsiteY1" fmla="*/ 493726 h 1991537"/>
              <a:gd name="connsiteX2" fmla="*/ 2093495 w 16747958"/>
              <a:gd name="connsiteY2" fmla="*/ 229031 h 1991537"/>
              <a:gd name="connsiteX3" fmla="*/ 5895474 w 16747958"/>
              <a:gd name="connsiteY3" fmla="*/ 12463 h 1991537"/>
              <a:gd name="connsiteX4" fmla="*/ 8614611 w 16747958"/>
              <a:gd name="connsiteY4" fmla="*/ 614042 h 1991537"/>
              <a:gd name="connsiteX5" fmla="*/ 9938084 w 16747958"/>
              <a:gd name="connsiteY5" fmla="*/ 1143431 h 1991537"/>
              <a:gd name="connsiteX6" fmla="*/ 11165305 w 16747958"/>
              <a:gd name="connsiteY6" fmla="*/ 1600631 h 1991537"/>
              <a:gd name="connsiteX7" fmla="*/ 12729411 w 16747958"/>
              <a:gd name="connsiteY7" fmla="*/ 1985642 h 1991537"/>
              <a:gd name="connsiteX8" fmla="*/ 15641053 w 16747958"/>
              <a:gd name="connsiteY8" fmla="*/ 1769073 h 1991537"/>
              <a:gd name="connsiteX9" fmla="*/ 16483263 w 16747958"/>
              <a:gd name="connsiteY9" fmla="*/ 950926 h 1991537"/>
              <a:gd name="connsiteX10" fmla="*/ 16747958 w 16747958"/>
              <a:gd name="connsiteY10" fmla="*/ 493726 h 1991537"/>
              <a:gd name="connsiteX0" fmla="*/ 0 w 16747958"/>
              <a:gd name="connsiteY0" fmla="*/ 1504379 h 2020274"/>
              <a:gd name="connsiteX1" fmla="*/ 1179095 w 16747958"/>
              <a:gd name="connsiteY1" fmla="*/ 493726 h 2020274"/>
              <a:gd name="connsiteX2" fmla="*/ 2093495 w 16747958"/>
              <a:gd name="connsiteY2" fmla="*/ 229031 h 2020274"/>
              <a:gd name="connsiteX3" fmla="*/ 5895474 w 16747958"/>
              <a:gd name="connsiteY3" fmla="*/ 12463 h 2020274"/>
              <a:gd name="connsiteX4" fmla="*/ 8614611 w 16747958"/>
              <a:gd name="connsiteY4" fmla="*/ 614042 h 2020274"/>
              <a:gd name="connsiteX5" fmla="*/ 9938084 w 16747958"/>
              <a:gd name="connsiteY5" fmla="*/ 1143431 h 2020274"/>
              <a:gd name="connsiteX6" fmla="*/ 12729411 w 16747958"/>
              <a:gd name="connsiteY6" fmla="*/ 1985642 h 2020274"/>
              <a:gd name="connsiteX7" fmla="*/ 15641053 w 16747958"/>
              <a:gd name="connsiteY7" fmla="*/ 1769073 h 2020274"/>
              <a:gd name="connsiteX8" fmla="*/ 16483263 w 16747958"/>
              <a:gd name="connsiteY8" fmla="*/ 950926 h 2020274"/>
              <a:gd name="connsiteX9" fmla="*/ 16747958 w 16747958"/>
              <a:gd name="connsiteY9" fmla="*/ 493726 h 2020274"/>
              <a:gd name="connsiteX0" fmla="*/ 0 w 16747958"/>
              <a:gd name="connsiteY0" fmla="*/ 1504379 h 2031854"/>
              <a:gd name="connsiteX1" fmla="*/ 1179095 w 16747958"/>
              <a:gd name="connsiteY1" fmla="*/ 493726 h 2031854"/>
              <a:gd name="connsiteX2" fmla="*/ 2093495 w 16747958"/>
              <a:gd name="connsiteY2" fmla="*/ 229031 h 2031854"/>
              <a:gd name="connsiteX3" fmla="*/ 5895474 w 16747958"/>
              <a:gd name="connsiteY3" fmla="*/ 12463 h 2031854"/>
              <a:gd name="connsiteX4" fmla="*/ 8614611 w 16747958"/>
              <a:gd name="connsiteY4" fmla="*/ 614042 h 2031854"/>
              <a:gd name="connsiteX5" fmla="*/ 9938084 w 16747958"/>
              <a:gd name="connsiteY5" fmla="*/ 1143431 h 2031854"/>
              <a:gd name="connsiteX6" fmla="*/ 12729411 w 16747958"/>
              <a:gd name="connsiteY6" fmla="*/ 1985642 h 2031854"/>
              <a:gd name="connsiteX7" fmla="*/ 15641053 w 16747958"/>
              <a:gd name="connsiteY7" fmla="*/ 1769073 h 2031854"/>
              <a:gd name="connsiteX8" fmla="*/ 16747958 w 16747958"/>
              <a:gd name="connsiteY8" fmla="*/ 493726 h 2031854"/>
              <a:gd name="connsiteX0" fmla="*/ 0 w 16747958"/>
              <a:gd name="connsiteY0" fmla="*/ 1520541 h 2048016"/>
              <a:gd name="connsiteX1" fmla="*/ 2093495 w 16747958"/>
              <a:gd name="connsiteY1" fmla="*/ 245193 h 2048016"/>
              <a:gd name="connsiteX2" fmla="*/ 5895474 w 16747958"/>
              <a:gd name="connsiteY2" fmla="*/ 28625 h 2048016"/>
              <a:gd name="connsiteX3" fmla="*/ 8614611 w 16747958"/>
              <a:gd name="connsiteY3" fmla="*/ 630204 h 2048016"/>
              <a:gd name="connsiteX4" fmla="*/ 9938084 w 16747958"/>
              <a:gd name="connsiteY4" fmla="*/ 1159593 h 2048016"/>
              <a:gd name="connsiteX5" fmla="*/ 12729411 w 16747958"/>
              <a:gd name="connsiteY5" fmla="*/ 2001804 h 2048016"/>
              <a:gd name="connsiteX6" fmla="*/ 15641053 w 16747958"/>
              <a:gd name="connsiteY6" fmla="*/ 1785235 h 2048016"/>
              <a:gd name="connsiteX7" fmla="*/ 16747958 w 16747958"/>
              <a:gd name="connsiteY7" fmla="*/ 509888 h 2048016"/>
              <a:gd name="connsiteX0" fmla="*/ 0 w 17268220"/>
              <a:gd name="connsiteY0" fmla="*/ 3898403 h 3898403"/>
              <a:gd name="connsiteX1" fmla="*/ 2613757 w 17268220"/>
              <a:gd name="connsiteY1" fmla="*/ 368586 h 3898403"/>
              <a:gd name="connsiteX2" fmla="*/ 6415736 w 17268220"/>
              <a:gd name="connsiteY2" fmla="*/ 152018 h 3898403"/>
              <a:gd name="connsiteX3" fmla="*/ 9134873 w 17268220"/>
              <a:gd name="connsiteY3" fmla="*/ 753597 h 3898403"/>
              <a:gd name="connsiteX4" fmla="*/ 10458346 w 17268220"/>
              <a:gd name="connsiteY4" fmla="*/ 1282986 h 3898403"/>
              <a:gd name="connsiteX5" fmla="*/ 13249673 w 17268220"/>
              <a:gd name="connsiteY5" fmla="*/ 2125197 h 3898403"/>
              <a:gd name="connsiteX6" fmla="*/ 16161315 w 17268220"/>
              <a:gd name="connsiteY6" fmla="*/ 1908628 h 3898403"/>
              <a:gd name="connsiteX7" fmla="*/ 17268220 w 17268220"/>
              <a:gd name="connsiteY7" fmla="*/ 633281 h 3898403"/>
              <a:gd name="connsiteX0" fmla="*/ 0 w 17268220"/>
              <a:gd name="connsiteY0" fmla="*/ 3535937 h 3535937"/>
              <a:gd name="connsiteX1" fmla="*/ 2613757 w 17268220"/>
              <a:gd name="connsiteY1" fmla="*/ 6120 h 3535937"/>
              <a:gd name="connsiteX2" fmla="*/ 5454040 w 17268220"/>
              <a:gd name="connsiteY2" fmla="*/ 2627345 h 3535937"/>
              <a:gd name="connsiteX3" fmla="*/ 9134873 w 17268220"/>
              <a:gd name="connsiteY3" fmla="*/ 391131 h 3535937"/>
              <a:gd name="connsiteX4" fmla="*/ 10458346 w 17268220"/>
              <a:gd name="connsiteY4" fmla="*/ 920520 h 3535937"/>
              <a:gd name="connsiteX5" fmla="*/ 13249673 w 17268220"/>
              <a:gd name="connsiteY5" fmla="*/ 1762731 h 3535937"/>
              <a:gd name="connsiteX6" fmla="*/ 16161315 w 17268220"/>
              <a:gd name="connsiteY6" fmla="*/ 1546162 h 3535937"/>
              <a:gd name="connsiteX7" fmla="*/ 17268220 w 17268220"/>
              <a:gd name="connsiteY7" fmla="*/ 270815 h 3535937"/>
              <a:gd name="connsiteX0" fmla="*/ 0 w 17268220"/>
              <a:gd name="connsiteY0" fmla="*/ 4129212 h 4129212"/>
              <a:gd name="connsiteX1" fmla="*/ 2613757 w 17268220"/>
              <a:gd name="connsiteY1" fmla="*/ 599395 h 4129212"/>
              <a:gd name="connsiteX2" fmla="*/ 5454040 w 17268220"/>
              <a:gd name="connsiteY2" fmla="*/ 3220620 h 4129212"/>
              <a:gd name="connsiteX3" fmla="*/ 9402887 w 17268220"/>
              <a:gd name="connsiteY3" fmla="*/ 38475 h 4129212"/>
              <a:gd name="connsiteX4" fmla="*/ 10458346 w 17268220"/>
              <a:gd name="connsiteY4" fmla="*/ 1513795 h 4129212"/>
              <a:gd name="connsiteX5" fmla="*/ 13249673 w 17268220"/>
              <a:gd name="connsiteY5" fmla="*/ 2356006 h 4129212"/>
              <a:gd name="connsiteX6" fmla="*/ 16161315 w 17268220"/>
              <a:gd name="connsiteY6" fmla="*/ 2139437 h 4129212"/>
              <a:gd name="connsiteX7" fmla="*/ 17268220 w 17268220"/>
              <a:gd name="connsiteY7" fmla="*/ 864090 h 4129212"/>
              <a:gd name="connsiteX0" fmla="*/ 0 w 17268220"/>
              <a:gd name="connsiteY0" fmla="*/ 4097433 h 4097433"/>
              <a:gd name="connsiteX1" fmla="*/ 2613757 w 17268220"/>
              <a:gd name="connsiteY1" fmla="*/ 567616 h 4097433"/>
              <a:gd name="connsiteX2" fmla="*/ 5454040 w 17268220"/>
              <a:gd name="connsiteY2" fmla="*/ 3188841 h 4097433"/>
              <a:gd name="connsiteX3" fmla="*/ 9402887 w 17268220"/>
              <a:gd name="connsiteY3" fmla="*/ 6696 h 4097433"/>
              <a:gd name="connsiteX4" fmla="*/ 11057436 w 17268220"/>
              <a:gd name="connsiteY4" fmla="*/ 2349120 h 4097433"/>
              <a:gd name="connsiteX5" fmla="*/ 13249673 w 17268220"/>
              <a:gd name="connsiteY5" fmla="*/ 2324227 h 4097433"/>
              <a:gd name="connsiteX6" fmla="*/ 16161315 w 17268220"/>
              <a:gd name="connsiteY6" fmla="*/ 2107658 h 4097433"/>
              <a:gd name="connsiteX7" fmla="*/ 17268220 w 17268220"/>
              <a:gd name="connsiteY7" fmla="*/ 832311 h 4097433"/>
              <a:gd name="connsiteX0" fmla="*/ 0 w 17268220"/>
              <a:gd name="connsiteY0" fmla="*/ 4098379 h 4098379"/>
              <a:gd name="connsiteX1" fmla="*/ 2613757 w 17268220"/>
              <a:gd name="connsiteY1" fmla="*/ 568562 h 4098379"/>
              <a:gd name="connsiteX2" fmla="*/ 5454040 w 17268220"/>
              <a:gd name="connsiteY2" fmla="*/ 3189787 h 4098379"/>
              <a:gd name="connsiteX3" fmla="*/ 9402887 w 17268220"/>
              <a:gd name="connsiteY3" fmla="*/ 7642 h 4098379"/>
              <a:gd name="connsiteX4" fmla="*/ 11057436 w 17268220"/>
              <a:gd name="connsiteY4" fmla="*/ 2350066 h 4098379"/>
              <a:gd name="connsiteX5" fmla="*/ 14195604 w 17268220"/>
              <a:gd name="connsiteY5" fmla="*/ 3980552 h 4098379"/>
              <a:gd name="connsiteX6" fmla="*/ 16161315 w 17268220"/>
              <a:gd name="connsiteY6" fmla="*/ 2108604 h 4098379"/>
              <a:gd name="connsiteX7" fmla="*/ 17268220 w 17268220"/>
              <a:gd name="connsiteY7" fmla="*/ 833257 h 4098379"/>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6161315 w 18009199"/>
              <a:gd name="connsiteY6" fmla="*/ 2221278 h 4211053"/>
              <a:gd name="connsiteX7" fmla="*/ 18009199 w 18009199"/>
              <a:gd name="connsiteY7" fmla="*/ 0 h 4211053"/>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5782943 w 18009199"/>
              <a:gd name="connsiteY6" fmla="*/ 1858671 h 4211053"/>
              <a:gd name="connsiteX7" fmla="*/ 18009199 w 18009199"/>
              <a:gd name="connsiteY7" fmla="*/ 0 h 4211053"/>
              <a:gd name="connsiteX0" fmla="*/ 0 w 18009199"/>
              <a:gd name="connsiteY0" fmla="*/ 4211053 h 4211124"/>
              <a:gd name="connsiteX1" fmla="*/ 2613757 w 18009199"/>
              <a:gd name="connsiteY1" fmla="*/ 681236 h 4211124"/>
              <a:gd name="connsiteX2" fmla="*/ 5454040 w 18009199"/>
              <a:gd name="connsiteY2" fmla="*/ 3302461 h 4211124"/>
              <a:gd name="connsiteX3" fmla="*/ 9402887 w 18009199"/>
              <a:gd name="connsiteY3" fmla="*/ 120316 h 4211124"/>
              <a:gd name="connsiteX4" fmla="*/ 11057436 w 18009199"/>
              <a:gd name="connsiteY4" fmla="*/ 2462740 h 4211124"/>
              <a:gd name="connsiteX5" fmla="*/ 14195604 w 18009199"/>
              <a:gd name="connsiteY5" fmla="*/ 4093226 h 4211124"/>
              <a:gd name="connsiteX6" fmla="*/ 15782943 w 18009199"/>
              <a:gd name="connsiteY6" fmla="*/ 1858671 h 4211124"/>
              <a:gd name="connsiteX7" fmla="*/ 18009199 w 18009199"/>
              <a:gd name="connsiteY7" fmla="*/ 0 h 4211124"/>
              <a:gd name="connsiteX0" fmla="*/ 0 w 18009414"/>
              <a:gd name="connsiteY0" fmla="*/ 4211056 h 4211127"/>
              <a:gd name="connsiteX1" fmla="*/ 2613757 w 18009414"/>
              <a:gd name="connsiteY1" fmla="*/ 681239 h 4211127"/>
              <a:gd name="connsiteX2" fmla="*/ 5454040 w 18009414"/>
              <a:gd name="connsiteY2" fmla="*/ 3302464 h 4211127"/>
              <a:gd name="connsiteX3" fmla="*/ 9402887 w 18009414"/>
              <a:gd name="connsiteY3" fmla="*/ 120319 h 4211127"/>
              <a:gd name="connsiteX4" fmla="*/ 11057436 w 18009414"/>
              <a:gd name="connsiteY4" fmla="*/ 2462743 h 4211127"/>
              <a:gd name="connsiteX5" fmla="*/ 14195604 w 18009414"/>
              <a:gd name="connsiteY5" fmla="*/ 4093229 h 4211127"/>
              <a:gd name="connsiteX6" fmla="*/ 15782943 w 18009414"/>
              <a:gd name="connsiteY6" fmla="*/ 1858674 h 4211127"/>
              <a:gd name="connsiteX7" fmla="*/ 18009199 w 18009414"/>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057436 w 18009451"/>
              <a:gd name="connsiteY4" fmla="*/ 24627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293919 w 18009451"/>
              <a:gd name="connsiteY4" fmla="*/ 29199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6"/>
              <a:gd name="connsiteY0" fmla="*/ 4211056 h 4424833"/>
              <a:gd name="connsiteX1" fmla="*/ 2613757 w 18009456"/>
              <a:gd name="connsiteY1" fmla="*/ 681239 h 4424833"/>
              <a:gd name="connsiteX2" fmla="*/ 5454040 w 18009456"/>
              <a:gd name="connsiteY2" fmla="*/ 3302464 h 4424833"/>
              <a:gd name="connsiteX3" fmla="*/ 9402887 w 18009456"/>
              <a:gd name="connsiteY3" fmla="*/ 120319 h 4424833"/>
              <a:gd name="connsiteX4" fmla="*/ 11293919 w 18009456"/>
              <a:gd name="connsiteY4" fmla="*/ 2919943 h 4424833"/>
              <a:gd name="connsiteX5" fmla="*/ 14037948 w 18009456"/>
              <a:gd name="connsiteY5" fmla="*/ 4408539 h 4424833"/>
              <a:gd name="connsiteX6" fmla="*/ 16019426 w 18009456"/>
              <a:gd name="connsiteY6" fmla="*/ 2016329 h 4424833"/>
              <a:gd name="connsiteX7" fmla="*/ 18009199 w 18009456"/>
              <a:gd name="connsiteY7" fmla="*/ 3 h 4424833"/>
              <a:gd name="connsiteX0" fmla="*/ 0 w 18356297"/>
              <a:gd name="connsiteY0" fmla="*/ 4242587 h 4424833"/>
              <a:gd name="connsiteX1" fmla="*/ 2960598 w 18356297"/>
              <a:gd name="connsiteY1" fmla="*/ 681239 h 4424833"/>
              <a:gd name="connsiteX2" fmla="*/ 5800881 w 18356297"/>
              <a:gd name="connsiteY2" fmla="*/ 3302464 h 4424833"/>
              <a:gd name="connsiteX3" fmla="*/ 9749728 w 18356297"/>
              <a:gd name="connsiteY3" fmla="*/ 120319 h 4424833"/>
              <a:gd name="connsiteX4" fmla="*/ 11640760 w 18356297"/>
              <a:gd name="connsiteY4" fmla="*/ 2919943 h 4424833"/>
              <a:gd name="connsiteX5" fmla="*/ 14384789 w 18356297"/>
              <a:gd name="connsiteY5" fmla="*/ 4408539 h 4424833"/>
              <a:gd name="connsiteX6" fmla="*/ 16366267 w 18356297"/>
              <a:gd name="connsiteY6" fmla="*/ 2016329 h 4424833"/>
              <a:gd name="connsiteX7" fmla="*/ 18356040 w 18356297"/>
              <a:gd name="connsiteY7" fmla="*/ 3 h 4424833"/>
              <a:gd name="connsiteX0" fmla="*/ 0 w 18356297"/>
              <a:gd name="connsiteY0" fmla="*/ 4242587 h 4435715"/>
              <a:gd name="connsiteX1" fmla="*/ 2960598 w 18356297"/>
              <a:gd name="connsiteY1" fmla="*/ 681239 h 4435715"/>
              <a:gd name="connsiteX2" fmla="*/ 5800881 w 18356297"/>
              <a:gd name="connsiteY2" fmla="*/ 3302464 h 4435715"/>
              <a:gd name="connsiteX3" fmla="*/ 9749728 w 18356297"/>
              <a:gd name="connsiteY3" fmla="*/ 120319 h 4435715"/>
              <a:gd name="connsiteX4" fmla="*/ 11230857 w 18356297"/>
              <a:gd name="connsiteY4" fmla="*/ 3109130 h 4435715"/>
              <a:gd name="connsiteX5" fmla="*/ 14384789 w 18356297"/>
              <a:gd name="connsiteY5" fmla="*/ 4408539 h 4435715"/>
              <a:gd name="connsiteX6" fmla="*/ 16366267 w 18356297"/>
              <a:gd name="connsiteY6" fmla="*/ 2016329 h 4435715"/>
              <a:gd name="connsiteX7" fmla="*/ 18356040 w 18356297"/>
              <a:gd name="connsiteY7" fmla="*/ 3 h 4435715"/>
              <a:gd name="connsiteX0" fmla="*/ 0 w 18356292"/>
              <a:gd name="connsiteY0" fmla="*/ 4242587 h 4242658"/>
              <a:gd name="connsiteX1" fmla="*/ 2960598 w 18356292"/>
              <a:gd name="connsiteY1" fmla="*/ 681239 h 4242658"/>
              <a:gd name="connsiteX2" fmla="*/ 5800881 w 18356292"/>
              <a:gd name="connsiteY2" fmla="*/ 3302464 h 4242658"/>
              <a:gd name="connsiteX3" fmla="*/ 9749728 w 18356292"/>
              <a:gd name="connsiteY3" fmla="*/ 120319 h 4242658"/>
              <a:gd name="connsiteX4" fmla="*/ 11230857 w 18356292"/>
              <a:gd name="connsiteY4" fmla="*/ 3109130 h 4242658"/>
              <a:gd name="connsiteX5" fmla="*/ 14526679 w 18356292"/>
              <a:gd name="connsiteY5" fmla="*/ 4030167 h 4242658"/>
              <a:gd name="connsiteX6" fmla="*/ 16366267 w 18356292"/>
              <a:gd name="connsiteY6" fmla="*/ 2016329 h 4242658"/>
              <a:gd name="connsiteX7" fmla="*/ 18356040 w 18356292"/>
              <a:gd name="connsiteY7" fmla="*/ 3 h 4242658"/>
              <a:gd name="connsiteX0" fmla="*/ 0 w 18356231"/>
              <a:gd name="connsiteY0" fmla="*/ 4242590 h 4242661"/>
              <a:gd name="connsiteX1" fmla="*/ 2960598 w 18356231"/>
              <a:gd name="connsiteY1" fmla="*/ 681242 h 4242661"/>
              <a:gd name="connsiteX2" fmla="*/ 5800881 w 18356231"/>
              <a:gd name="connsiteY2" fmla="*/ 3302467 h 4242661"/>
              <a:gd name="connsiteX3" fmla="*/ 9749728 w 18356231"/>
              <a:gd name="connsiteY3" fmla="*/ 120322 h 4242661"/>
              <a:gd name="connsiteX4" fmla="*/ 11230857 w 18356231"/>
              <a:gd name="connsiteY4" fmla="*/ 3109133 h 4242661"/>
              <a:gd name="connsiteX5" fmla="*/ 14526679 w 18356231"/>
              <a:gd name="connsiteY5" fmla="*/ 4030170 h 4242661"/>
              <a:gd name="connsiteX6" fmla="*/ 15924833 w 18356231"/>
              <a:gd name="connsiteY6" fmla="*/ 1259588 h 4242661"/>
              <a:gd name="connsiteX7" fmla="*/ 18356040 w 18356231"/>
              <a:gd name="connsiteY7" fmla="*/ 6 h 4242661"/>
              <a:gd name="connsiteX0" fmla="*/ 0 w 18356231"/>
              <a:gd name="connsiteY0" fmla="*/ 4242590 h 4242590"/>
              <a:gd name="connsiteX1" fmla="*/ 1541094 w 18356231"/>
              <a:gd name="connsiteY1" fmla="*/ 2019932 h 4242590"/>
              <a:gd name="connsiteX2" fmla="*/ 2960598 w 18356231"/>
              <a:gd name="connsiteY2" fmla="*/ 681242 h 4242590"/>
              <a:gd name="connsiteX3" fmla="*/ 5800881 w 18356231"/>
              <a:gd name="connsiteY3" fmla="*/ 3302467 h 4242590"/>
              <a:gd name="connsiteX4" fmla="*/ 9749728 w 18356231"/>
              <a:gd name="connsiteY4" fmla="*/ 120322 h 4242590"/>
              <a:gd name="connsiteX5" fmla="*/ 11230857 w 18356231"/>
              <a:gd name="connsiteY5" fmla="*/ 3109133 h 4242590"/>
              <a:gd name="connsiteX6" fmla="*/ 14526679 w 18356231"/>
              <a:gd name="connsiteY6" fmla="*/ 4030170 h 4242590"/>
              <a:gd name="connsiteX7" fmla="*/ 15924833 w 18356231"/>
              <a:gd name="connsiteY7" fmla="*/ 1259588 h 4242590"/>
              <a:gd name="connsiteX8" fmla="*/ 18356040 w 18356231"/>
              <a:gd name="connsiteY8" fmla="*/ 6 h 4242590"/>
              <a:gd name="connsiteX0" fmla="*/ 0 w 18356231"/>
              <a:gd name="connsiteY0" fmla="*/ 4242590 h 4242590"/>
              <a:gd name="connsiteX1" fmla="*/ 1541094 w 18356231"/>
              <a:gd name="connsiteY1" fmla="*/ 2019932 h 4242590"/>
              <a:gd name="connsiteX2" fmla="*/ 2960598 w 18356231"/>
              <a:gd name="connsiteY2" fmla="*/ 681242 h 4242590"/>
              <a:gd name="connsiteX3" fmla="*/ 5800881 w 18356231"/>
              <a:gd name="connsiteY3" fmla="*/ 3302467 h 4242590"/>
              <a:gd name="connsiteX4" fmla="*/ 8007701 w 18356231"/>
              <a:gd name="connsiteY4" fmla="*/ 1561123 h 4242590"/>
              <a:gd name="connsiteX5" fmla="*/ 9749728 w 18356231"/>
              <a:gd name="connsiteY5" fmla="*/ 120322 h 4242590"/>
              <a:gd name="connsiteX6" fmla="*/ 11230857 w 18356231"/>
              <a:gd name="connsiteY6" fmla="*/ 3109133 h 4242590"/>
              <a:gd name="connsiteX7" fmla="*/ 14526679 w 18356231"/>
              <a:gd name="connsiteY7" fmla="*/ 4030170 h 4242590"/>
              <a:gd name="connsiteX8" fmla="*/ 15924833 w 18356231"/>
              <a:gd name="connsiteY8" fmla="*/ 1259588 h 4242590"/>
              <a:gd name="connsiteX9" fmla="*/ 18356040 w 18356231"/>
              <a:gd name="connsiteY9" fmla="*/ 6 h 4242590"/>
              <a:gd name="connsiteX0" fmla="*/ 0 w 18356231"/>
              <a:gd name="connsiteY0" fmla="*/ 4242590 h 4242590"/>
              <a:gd name="connsiteX1" fmla="*/ 1541094 w 18356231"/>
              <a:gd name="connsiteY1" fmla="*/ 2019932 h 4242590"/>
              <a:gd name="connsiteX2" fmla="*/ 2960598 w 18356231"/>
              <a:gd name="connsiteY2" fmla="*/ 681242 h 4242590"/>
              <a:gd name="connsiteX3" fmla="*/ 4165528 w 18356231"/>
              <a:gd name="connsiteY3" fmla="*/ 1790528 h 4242590"/>
              <a:gd name="connsiteX4" fmla="*/ 5800881 w 18356231"/>
              <a:gd name="connsiteY4" fmla="*/ 3302467 h 4242590"/>
              <a:gd name="connsiteX5" fmla="*/ 8007701 w 18356231"/>
              <a:gd name="connsiteY5" fmla="*/ 1561123 h 4242590"/>
              <a:gd name="connsiteX6" fmla="*/ 9749728 w 18356231"/>
              <a:gd name="connsiteY6" fmla="*/ 120322 h 4242590"/>
              <a:gd name="connsiteX7" fmla="*/ 11230857 w 18356231"/>
              <a:gd name="connsiteY7" fmla="*/ 3109133 h 4242590"/>
              <a:gd name="connsiteX8" fmla="*/ 14526679 w 18356231"/>
              <a:gd name="connsiteY8" fmla="*/ 4030170 h 4242590"/>
              <a:gd name="connsiteX9" fmla="*/ 15924833 w 18356231"/>
              <a:gd name="connsiteY9" fmla="*/ 1259588 h 4242590"/>
              <a:gd name="connsiteX10" fmla="*/ 18356040 w 18356231"/>
              <a:gd name="connsiteY10" fmla="*/ 6 h 4242590"/>
              <a:gd name="connsiteX0" fmla="*/ 0 w 18356231"/>
              <a:gd name="connsiteY0" fmla="*/ 4242590 h 4250382"/>
              <a:gd name="connsiteX1" fmla="*/ 1541094 w 18356231"/>
              <a:gd name="connsiteY1" fmla="*/ 2019932 h 4250382"/>
              <a:gd name="connsiteX2" fmla="*/ 2960598 w 18356231"/>
              <a:gd name="connsiteY2" fmla="*/ 681242 h 4250382"/>
              <a:gd name="connsiteX3" fmla="*/ 4165528 w 18356231"/>
              <a:gd name="connsiteY3" fmla="*/ 1790528 h 4250382"/>
              <a:gd name="connsiteX4" fmla="*/ 5800881 w 18356231"/>
              <a:gd name="connsiteY4" fmla="*/ 3302467 h 4250382"/>
              <a:gd name="connsiteX5" fmla="*/ 8007701 w 18356231"/>
              <a:gd name="connsiteY5" fmla="*/ 1561123 h 4250382"/>
              <a:gd name="connsiteX6" fmla="*/ 9749728 w 18356231"/>
              <a:gd name="connsiteY6" fmla="*/ 120322 h 4250382"/>
              <a:gd name="connsiteX7" fmla="*/ 11230857 w 18356231"/>
              <a:gd name="connsiteY7" fmla="*/ 3109133 h 4250382"/>
              <a:gd name="connsiteX8" fmla="*/ 12920642 w 18356231"/>
              <a:gd name="connsiteY8" fmla="*/ 3969894 h 4250382"/>
              <a:gd name="connsiteX9" fmla="*/ 14526679 w 18356231"/>
              <a:gd name="connsiteY9" fmla="*/ 4030170 h 4250382"/>
              <a:gd name="connsiteX10" fmla="*/ 15924833 w 18356231"/>
              <a:gd name="connsiteY10" fmla="*/ 1259588 h 4250382"/>
              <a:gd name="connsiteX11" fmla="*/ 18356040 w 18356231"/>
              <a:gd name="connsiteY11" fmla="*/ 6 h 4250382"/>
              <a:gd name="connsiteX0" fmla="*/ 0 w 18356040"/>
              <a:gd name="connsiteY0" fmla="*/ 4242585 h 4250377"/>
              <a:gd name="connsiteX1" fmla="*/ 1541094 w 18356040"/>
              <a:gd name="connsiteY1" fmla="*/ 2019927 h 4250377"/>
              <a:gd name="connsiteX2" fmla="*/ 2960598 w 18356040"/>
              <a:gd name="connsiteY2" fmla="*/ 681237 h 4250377"/>
              <a:gd name="connsiteX3" fmla="*/ 4165528 w 18356040"/>
              <a:gd name="connsiteY3" fmla="*/ 1790523 h 4250377"/>
              <a:gd name="connsiteX4" fmla="*/ 5800881 w 18356040"/>
              <a:gd name="connsiteY4" fmla="*/ 3302462 h 4250377"/>
              <a:gd name="connsiteX5" fmla="*/ 8007701 w 18356040"/>
              <a:gd name="connsiteY5" fmla="*/ 1561118 h 4250377"/>
              <a:gd name="connsiteX6" fmla="*/ 9749728 w 18356040"/>
              <a:gd name="connsiteY6" fmla="*/ 120317 h 4250377"/>
              <a:gd name="connsiteX7" fmla="*/ 11230857 w 18356040"/>
              <a:gd name="connsiteY7" fmla="*/ 3109128 h 4250377"/>
              <a:gd name="connsiteX8" fmla="*/ 12920642 w 18356040"/>
              <a:gd name="connsiteY8" fmla="*/ 3969889 h 4250377"/>
              <a:gd name="connsiteX9" fmla="*/ 14526679 w 18356040"/>
              <a:gd name="connsiteY9" fmla="*/ 4030165 h 4250377"/>
              <a:gd name="connsiteX10" fmla="*/ 15924833 w 18356040"/>
              <a:gd name="connsiteY10" fmla="*/ 1259583 h 4250377"/>
              <a:gd name="connsiteX11" fmla="*/ 17329692 w 18356040"/>
              <a:gd name="connsiteY11" fmla="*/ 414083 h 4250377"/>
              <a:gd name="connsiteX12" fmla="*/ 18356040 w 18356040"/>
              <a:gd name="connsiteY12" fmla="*/ 1 h 4250377"/>
              <a:gd name="connsiteX0" fmla="*/ 0 w 18356040"/>
              <a:gd name="connsiteY0" fmla="*/ 4261109 h 4268901"/>
              <a:gd name="connsiteX1" fmla="*/ 1541094 w 18356040"/>
              <a:gd name="connsiteY1" fmla="*/ 2038451 h 4268901"/>
              <a:gd name="connsiteX2" fmla="*/ 2960598 w 18356040"/>
              <a:gd name="connsiteY2" fmla="*/ 699761 h 4268901"/>
              <a:gd name="connsiteX3" fmla="*/ 4165528 w 18356040"/>
              <a:gd name="connsiteY3" fmla="*/ 1809047 h 4268901"/>
              <a:gd name="connsiteX4" fmla="*/ 5800881 w 18356040"/>
              <a:gd name="connsiteY4" fmla="*/ 3320986 h 4268901"/>
              <a:gd name="connsiteX5" fmla="*/ 8007701 w 18356040"/>
              <a:gd name="connsiteY5" fmla="*/ 1579642 h 4268901"/>
              <a:gd name="connsiteX6" fmla="*/ 8847520 w 18356040"/>
              <a:gd name="connsiteY6" fmla="*/ 604661 h 4268901"/>
              <a:gd name="connsiteX7" fmla="*/ 9749728 w 18356040"/>
              <a:gd name="connsiteY7" fmla="*/ 138841 h 4268901"/>
              <a:gd name="connsiteX8" fmla="*/ 11230857 w 18356040"/>
              <a:gd name="connsiteY8" fmla="*/ 3127652 h 4268901"/>
              <a:gd name="connsiteX9" fmla="*/ 12920642 w 18356040"/>
              <a:gd name="connsiteY9" fmla="*/ 3988413 h 4268901"/>
              <a:gd name="connsiteX10" fmla="*/ 14526679 w 18356040"/>
              <a:gd name="connsiteY10" fmla="*/ 4048689 h 4268901"/>
              <a:gd name="connsiteX11" fmla="*/ 15924833 w 18356040"/>
              <a:gd name="connsiteY11" fmla="*/ 1278107 h 4268901"/>
              <a:gd name="connsiteX12" fmla="*/ 17329692 w 18356040"/>
              <a:gd name="connsiteY12" fmla="*/ 432607 h 4268901"/>
              <a:gd name="connsiteX13" fmla="*/ 18356040 w 18356040"/>
              <a:gd name="connsiteY13" fmla="*/ 18525 h 4268901"/>
              <a:gd name="connsiteX0" fmla="*/ 0 w 18356040"/>
              <a:gd name="connsiteY0" fmla="*/ 4261109 h 4268901"/>
              <a:gd name="connsiteX1" fmla="*/ 1541094 w 18356040"/>
              <a:gd name="connsiteY1" fmla="*/ 2038451 h 4268901"/>
              <a:gd name="connsiteX2" fmla="*/ 2960598 w 18356040"/>
              <a:gd name="connsiteY2" fmla="*/ 699761 h 4268901"/>
              <a:gd name="connsiteX3" fmla="*/ 4165528 w 18356040"/>
              <a:gd name="connsiteY3" fmla="*/ 1809047 h 4268901"/>
              <a:gd name="connsiteX4" fmla="*/ 5800881 w 18356040"/>
              <a:gd name="connsiteY4" fmla="*/ 3320986 h 4268901"/>
              <a:gd name="connsiteX5" fmla="*/ 7146886 w 18356040"/>
              <a:gd name="connsiteY5" fmla="*/ 2439916 h 4268901"/>
              <a:gd name="connsiteX6" fmla="*/ 8007701 w 18356040"/>
              <a:gd name="connsiteY6" fmla="*/ 1579642 h 4268901"/>
              <a:gd name="connsiteX7" fmla="*/ 8847520 w 18356040"/>
              <a:gd name="connsiteY7" fmla="*/ 604661 h 4268901"/>
              <a:gd name="connsiteX8" fmla="*/ 9749728 w 18356040"/>
              <a:gd name="connsiteY8" fmla="*/ 138841 h 4268901"/>
              <a:gd name="connsiteX9" fmla="*/ 11230857 w 18356040"/>
              <a:gd name="connsiteY9" fmla="*/ 3127652 h 4268901"/>
              <a:gd name="connsiteX10" fmla="*/ 12920642 w 18356040"/>
              <a:gd name="connsiteY10" fmla="*/ 3988413 h 4268901"/>
              <a:gd name="connsiteX11" fmla="*/ 14526679 w 18356040"/>
              <a:gd name="connsiteY11" fmla="*/ 4048689 h 4268901"/>
              <a:gd name="connsiteX12" fmla="*/ 15924833 w 18356040"/>
              <a:gd name="connsiteY12" fmla="*/ 1278107 h 4268901"/>
              <a:gd name="connsiteX13" fmla="*/ 17329692 w 18356040"/>
              <a:gd name="connsiteY13" fmla="*/ 432607 h 4268901"/>
              <a:gd name="connsiteX14" fmla="*/ 18356040 w 18356040"/>
              <a:gd name="connsiteY14" fmla="*/ 18525 h 4268901"/>
              <a:gd name="connsiteX0" fmla="*/ 0 w 18356040"/>
              <a:gd name="connsiteY0" fmla="*/ 4261109 h 4261109"/>
              <a:gd name="connsiteX1" fmla="*/ 1541094 w 18356040"/>
              <a:gd name="connsiteY1" fmla="*/ 2038451 h 4261109"/>
              <a:gd name="connsiteX2" fmla="*/ 2960598 w 18356040"/>
              <a:gd name="connsiteY2" fmla="*/ 699761 h 4261109"/>
              <a:gd name="connsiteX3" fmla="*/ 4165528 w 18356040"/>
              <a:gd name="connsiteY3" fmla="*/ 1809047 h 4261109"/>
              <a:gd name="connsiteX4" fmla="*/ 5800881 w 18356040"/>
              <a:gd name="connsiteY4" fmla="*/ 3320986 h 4261109"/>
              <a:gd name="connsiteX5" fmla="*/ 7146886 w 18356040"/>
              <a:gd name="connsiteY5" fmla="*/ 2439916 h 4261109"/>
              <a:gd name="connsiteX6" fmla="*/ 8007701 w 18356040"/>
              <a:gd name="connsiteY6" fmla="*/ 1579642 h 4261109"/>
              <a:gd name="connsiteX7" fmla="*/ 8847520 w 18356040"/>
              <a:gd name="connsiteY7" fmla="*/ 604661 h 4261109"/>
              <a:gd name="connsiteX8" fmla="*/ 9749728 w 18356040"/>
              <a:gd name="connsiteY8" fmla="*/ 138841 h 4261109"/>
              <a:gd name="connsiteX9" fmla="*/ 11230857 w 18356040"/>
              <a:gd name="connsiteY9" fmla="*/ 3127652 h 4261109"/>
              <a:gd name="connsiteX10" fmla="*/ 12920642 w 18356040"/>
              <a:gd name="connsiteY10" fmla="*/ 3988413 h 4261109"/>
              <a:gd name="connsiteX11" fmla="*/ 14526679 w 18356040"/>
              <a:gd name="connsiteY11" fmla="*/ 4048689 h 4261109"/>
              <a:gd name="connsiteX12" fmla="*/ 15293131 w 18356040"/>
              <a:gd name="connsiteY12" fmla="*/ 2611970 h 4261109"/>
              <a:gd name="connsiteX13" fmla="*/ 15924833 w 18356040"/>
              <a:gd name="connsiteY13" fmla="*/ 1278107 h 4261109"/>
              <a:gd name="connsiteX14" fmla="*/ 17329692 w 18356040"/>
              <a:gd name="connsiteY14" fmla="*/ 432607 h 4261109"/>
              <a:gd name="connsiteX15" fmla="*/ 18356040 w 18356040"/>
              <a:gd name="connsiteY15" fmla="*/ 18525 h 4261109"/>
              <a:gd name="connsiteX0" fmla="*/ 0 w 18356040"/>
              <a:gd name="connsiteY0" fmla="*/ 4261109 h 4261109"/>
              <a:gd name="connsiteX1" fmla="*/ 785256 w 18356040"/>
              <a:gd name="connsiteY1" fmla="*/ 3013432 h 4261109"/>
              <a:gd name="connsiteX2" fmla="*/ 1541094 w 18356040"/>
              <a:gd name="connsiteY2" fmla="*/ 2038451 h 4261109"/>
              <a:gd name="connsiteX3" fmla="*/ 2960598 w 18356040"/>
              <a:gd name="connsiteY3" fmla="*/ 699761 h 4261109"/>
              <a:gd name="connsiteX4" fmla="*/ 4165528 w 18356040"/>
              <a:gd name="connsiteY4" fmla="*/ 1809047 h 4261109"/>
              <a:gd name="connsiteX5" fmla="*/ 5800881 w 18356040"/>
              <a:gd name="connsiteY5" fmla="*/ 3320986 h 4261109"/>
              <a:gd name="connsiteX6" fmla="*/ 7146886 w 18356040"/>
              <a:gd name="connsiteY6" fmla="*/ 2439916 h 4261109"/>
              <a:gd name="connsiteX7" fmla="*/ 8007701 w 18356040"/>
              <a:gd name="connsiteY7" fmla="*/ 1579642 h 4261109"/>
              <a:gd name="connsiteX8" fmla="*/ 8847520 w 18356040"/>
              <a:gd name="connsiteY8" fmla="*/ 604661 h 4261109"/>
              <a:gd name="connsiteX9" fmla="*/ 9749728 w 18356040"/>
              <a:gd name="connsiteY9" fmla="*/ 138841 h 4261109"/>
              <a:gd name="connsiteX10" fmla="*/ 11230857 w 18356040"/>
              <a:gd name="connsiteY10" fmla="*/ 3127652 h 4261109"/>
              <a:gd name="connsiteX11" fmla="*/ 12920642 w 18356040"/>
              <a:gd name="connsiteY11" fmla="*/ 3988413 h 4261109"/>
              <a:gd name="connsiteX12" fmla="*/ 14526679 w 18356040"/>
              <a:gd name="connsiteY12" fmla="*/ 4048689 h 4261109"/>
              <a:gd name="connsiteX13" fmla="*/ 15293131 w 18356040"/>
              <a:gd name="connsiteY13" fmla="*/ 2611970 h 4261109"/>
              <a:gd name="connsiteX14" fmla="*/ 15924833 w 18356040"/>
              <a:gd name="connsiteY14" fmla="*/ 1278107 h 4261109"/>
              <a:gd name="connsiteX15" fmla="*/ 17329692 w 18356040"/>
              <a:gd name="connsiteY15" fmla="*/ 432607 h 4261109"/>
              <a:gd name="connsiteX16" fmla="*/ 18356040 w 18356040"/>
              <a:gd name="connsiteY16" fmla="*/ 18525 h 4261109"/>
              <a:gd name="connsiteX0" fmla="*/ 0 w 18356040"/>
              <a:gd name="connsiteY0" fmla="*/ 4261109 h 4261109"/>
              <a:gd name="connsiteX1" fmla="*/ 785256 w 18356040"/>
              <a:gd name="connsiteY1" fmla="*/ 3013432 h 4261109"/>
              <a:gd name="connsiteX2" fmla="*/ 1541094 w 18356040"/>
              <a:gd name="connsiteY2" fmla="*/ 2038451 h 4261109"/>
              <a:gd name="connsiteX3" fmla="*/ 2960598 w 18356040"/>
              <a:gd name="connsiteY3" fmla="*/ 699761 h 4261109"/>
              <a:gd name="connsiteX4" fmla="*/ 4165528 w 18356040"/>
              <a:gd name="connsiteY4" fmla="*/ 1809047 h 4261109"/>
              <a:gd name="connsiteX5" fmla="*/ 4984352 w 18356040"/>
              <a:gd name="connsiteY5" fmla="*/ 2669323 h 4261109"/>
              <a:gd name="connsiteX6" fmla="*/ 5800881 w 18356040"/>
              <a:gd name="connsiteY6" fmla="*/ 3320986 h 4261109"/>
              <a:gd name="connsiteX7" fmla="*/ 7146886 w 18356040"/>
              <a:gd name="connsiteY7" fmla="*/ 2439916 h 4261109"/>
              <a:gd name="connsiteX8" fmla="*/ 8007701 w 18356040"/>
              <a:gd name="connsiteY8" fmla="*/ 1579642 h 4261109"/>
              <a:gd name="connsiteX9" fmla="*/ 8847520 w 18356040"/>
              <a:gd name="connsiteY9" fmla="*/ 604661 h 4261109"/>
              <a:gd name="connsiteX10" fmla="*/ 9749728 w 18356040"/>
              <a:gd name="connsiteY10" fmla="*/ 138841 h 4261109"/>
              <a:gd name="connsiteX11" fmla="*/ 11230857 w 18356040"/>
              <a:gd name="connsiteY11" fmla="*/ 3127652 h 4261109"/>
              <a:gd name="connsiteX12" fmla="*/ 12920642 w 18356040"/>
              <a:gd name="connsiteY12" fmla="*/ 3988413 h 4261109"/>
              <a:gd name="connsiteX13" fmla="*/ 14526679 w 18356040"/>
              <a:gd name="connsiteY13" fmla="*/ 4048689 h 4261109"/>
              <a:gd name="connsiteX14" fmla="*/ 15293131 w 18356040"/>
              <a:gd name="connsiteY14" fmla="*/ 2611970 h 4261109"/>
              <a:gd name="connsiteX15" fmla="*/ 15924833 w 18356040"/>
              <a:gd name="connsiteY15" fmla="*/ 1278107 h 4261109"/>
              <a:gd name="connsiteX16" fmla="*/ 17329692 w 18356040"/>
              <a:gd name="connsiteY16" fmla="*/ 432607 h 4261109"/>
              <a:gd name="connsiteX17" fmla="*/ 18356040 w 18356040"/>
              <a:gd name="connsiteY17" fmla="*/ 18525 h 4261109"/>
              <a:gd name="connsiteX0" fmla="*/ 0 w 18368120"/>
              <a:gd name="connsiteY0" fmla="*/ 400477 h 4170962"/>
              <a:gd name="connsiteX1" fmla="*/ 797336 w 18368120"/>
              <a:gd name="connsiteY1" fmla="*/ 3013432 h 4170962"/>
              <a:gd name="connsiteX2" fmla="*/ 1553174 w 18368120"/>
              <a:gd name="connsiteY2" fmla="*/ 2038451 h 4170962"/>
              <a:gd name="connsiteX3" fmla="*/ 2972678 w 18368120"/>
              <a:gd name="connsiteY3" fmla="*/ 699761 h 4170962"/>
              <a:gd name="connsiteX4" fmla="*/ 4177608 w 18368120"/>
              <a:gd name="connsiteY4" fmla="*/ 1809047 h 4170962"/>
              <a:gd name="connsiteX5" fmla="*/ 4996432 w 18368120"/>
              <a:gd name="connsiteY5" fmla="*/ 2669323 h 4170962"/>
              <a:gd name="connsiteX6" fmla="*/ 5812961 w 18368120"/>
              <a:gd name="connsiteY6" fmla="*/ 3320986 h 4170962"/>
              <a:gd name="connsiteX7" fmla="*/ 7158966 w 18368120"/>
              <a:gd name="connsiteY7" fmla="*/ 2439916 h 4170962"/>
              <a:gd name="connsiteX8" fmla="*/ 8019781 w 18368120"/>
              <a:gd name="connsiteY8" fmla="*/ 1579642 h 4170962"/>
              <a:gd name="connsiteX9" fmla="*/ 8859600 w 18368120"/>
              <a:gd name="connsiteY9" fmla="*/ 604661 h 4170962"/>
              <a:gd name="connsiteX10" fmla="*/ 9761808 w 18368120"/>
              <a:gd name="connsiteY10" fmla="*/ 138841 h 4170962"/>
              <a:gd name="connsiteX11" fmla="*/ 11242937 w 18368120"/>
              <a:gd name="connsiteY11" fmla="*/ 3127652 h 4170962"/>
              <a:gd name="connsiteX12" fmla="*/ 12932722 w 18368120"/>
              <a:gd name="connsiteY12" fmla="*/ 3988413 h 4170962"/>
              <a:gd name="connsiteX13" fmla="*/ 14538759 w 18368120"/>
              <a:gd name="connsiteY13" fmla="*/ 4048689 h 4170962"/>
              <a:gd name="connsiteX14" fmla="*/ 15305211 w 18368120"/>
              <a:gd name="connsiteY14" fmla="*/ 2611970 h 4170962"/>
              <a:gd name="connsiteX15" fmla="*/ 15936913 w 18368120"/>
              <a:gd name="connsiteY15" fmla="*/ 1278107 h 4170962"/>
              <a:gd name="connsiteX16" fmla="*/ 17341772 w 18368120"/>
              <a:gd name="connsiteY16" fmla="*/ 432607 h 4170962"/>
              <a:gd name="connsiteX17" fmla="*/ 18368120 w 18368120"/>
              <a:gd name="connsiteY17" fmla="*/ 18525 h 4170962"/>
              <a:gd name="connsiteX0" fmla="*/ 0 w 18368120"/>
              <a:gd name="connsiteY0" fmla="*/ 456429 h 4226914"/>
              <a:gd name="connsiteX1" fmla="*/ 1981135 w 18368120"/>
              <a:gd name="connsiteY1" fmla="*/ 33671 h 4226914"/>
              <a:gd name="connsiteX2" fmla="*/ 1553174 w 18368120"/>
              <a:gd name="connsiteY2" fmla="*/ 2094403 h 4226914"/>
              <a:gd name="connsiteX3" fmla="*/ 2972678 w 18368120"/>
              <a:gd name="connsiteY3" fmla="*/ 755713 h 4226914"/>
              <a:gd name="connsiteX4" fmla="*/ 4177608 w 18368120"/>
              <a:gd name="connsiteY4" fmla="*/ 1864999 h 4226914"/>
              <a:gd name="connsiteX5" fmla="*/ 4996432 w 18368120"/>
              <a:gd name="connsiteY5" fmla="*/ 2725275 h 4226914"/>
              <a:gd name="connsiteX6" fmla="*/ 5812961 w 18368120"/>
              <a:gd name="connsiteY6" fmla="*/ 3376938 h 4226914"/>
              <a:gd name="connsiteX7" fmla="*/ 7158966 w 18368120"/>
              <a:gd name="connsiteY7" fmla="*/ 2495868 h 4226914"/>
              <a:gd name="connsiteX8" fmla="*/ 8019781 w 18368120"/>
              <a:gd name="connsiteY8" fmla="*/ 1635594 h 4226914"/>
              <a:gd name="connsiteX9" fmla="*/ 8859600 w 18368120"/>
              <a:gd name="connsiteY9" fmla="*/ 660613 h 4226914"/>
              <a:gd name="connsiteX10" fmla="*/ 9761808 w 18368120"/>
              <a:gd name="connsiteY10" fmla="*/ 194793 h 4226914"/>
              <a:gd name="connsiteX11" fmla="*/ 11242937 w 18368120"/>
              <a:gd name="connsiteY11" fmla="*/ 3183604 h 4226914"/>
              <a:gd name="connsiteX12" fmla="*/ 12932722 w 18368120"/>
              <a:gd name="connsiteY12" fmla="*/ 4044365 h 4226914"/>
              <a:gd name="connsiteX13" fmla="*/ 14538759 w 18368120"/>
              <a:gd name="connsiteY13" fmla="*/ 4104641 h 4226914"/>
              <a:gd name="connsiteX14" fmla="*/ 15305211 w 18368120"/>
              <a:gd name="connsiteY14" fmla="*/ 2667922 h 4226914"/>
              <a:gd name="connsiteX15" fmla="*/ 15936913 w 18368120"/>
              <a:gd name="connsiteY15" fmla="*/ 1334059 h 4226914"/>
              <a:gd name="connsiteX16" fmla="*/ 17341772 w 18368120"/>
              <a:gd name="connsiteY16" fmla="*/ 488559 h 4226914"/>
              <a:gd name="connsiteX17" fmla="*/ 18368120 w 18368120"/>
              <a:gd name="connsiteY17" fmla="*/ 74477 h 4226914"/>
              <a:gd name="connsiteX0" fmla="*/ 0 w 18368120"/>
              <a:gd name="connsiteY0" fmla="*/ 450942 h 4221427"/>
              <a:gd name="connsiteX1" fmla="*/ 1981135 w 18368120"/>
              <a:gd name="connsiteY1" fmla="*/ 28184 h 4221427"/>
              <a:gd name="connsiteX2" fmla="*/ 2422904 w 18368120"/>
              <a:gd name="connsiteY2" fmla="*/ 2682861 h 4221427"/>
              <a:gd name="connsiteX3" fmla="*/ 2972678 w 18368120"/>
              <a:gd name="connsiteY3" fmla="*/ 750226 h 4221427"/>
              <a:gd name="connsiteX4" fmla="*/ 4177608 w 18368120"/>
              <a:gd name="connsiteY4" fmla="*/ 1859512 h 4221427"/>
              <a:gd name="connsiteX5" fmla="*/ 4996432 w 18368120"/>
              <a:gd name="connsiteY5" fmla="*/ 2719788 h 4221427"/>
              <a:gd name="connsiteX6" fmla="*/ 5812961 w 18368120"/>
              <a:gd name="connsiteY6" fmla="*/ 3371451 h 4221427"/>
              <a:gd name="connsiteX7" fmla="*/ 7158966 w 18368120"/>
              <a:gd name="connsiteY7" fmla="*/ 2490381 h 4221427"/>
              <a:gd name="connsiteX8" fmla="*/ 8019781 w 18368120"/>
              <a:gd name="connsiteY8" fmla="*/ 1630107 h 4221427"/>
              <a:gd name="connsiteX9" fmla="*/ 8859600 w 18368120"/>
              <a:gd name="connsiteY9" fmla="*/ 655126 h 4221427"/>
              <a:gd name="connsiteX10" fmla="*/ 9761808 w 18368120"/>
              <a:gd name="connsiteY10" fmla="*/ 189306 h 4221427"/>
              <a:gd name="connsiteX11" fmla="*/ 11242937 w 18368120"/>
              <a:gd name="connsiteY11" fmla="*/ 3178117 h 4221427"/>
              <a:gd name="connsiteX12" fmla="*/ 12932722 w 18368120"/>
              <a:gd name="connsiteY12" fmla="*/ 4038878 h 4221427"/>
              <a:gd name="connsiteX13" fmla="*/ 14538759 w 18368120"/>
              <a:gd name="connsiteY13" fmla="*/ 4099154 h 4221427"/>
              <a:gd name="connsiteX14" fmla="*/ 15305211 w 18368120"/>
              <a:gd name="connsiteY14" fmla="*/ 2662435 h 4221427"/>
              <a:gd name="connsiteX15" fmla="*/ 15936913 w 18368120"/>
              <a:gd name="connsiteY15" fmla="*/ 1328572 h 4221427"/>
              <a:gd name="connsiteX16" fmla="*/ 17341772 w 18368120"/>
              <a:gd name="connsiteY16" fmla="*/ 483072 h 4221427"/>
              <a:gd name="connsiteX17" fmla="*/ 18368120 w 18368120"/>
              <a:gd name="connsiteY17" fmla="*/ 68990 h 4221427"/>
              <a:gd name="connsiteX0" fmla="*/ 0 w 18368120"/>
              <a:gd name="connsiteY0" fmla="*/ 563986 h 4334471"/>
              <a:gd name="connsiteX1" fmla="*/ 1981135 w 18368120"/>
              <a:gd name="connsiteY1" fmla="*/ 141228 h 4334471"/>
              <a:gd name="connsiteX2" fmla="*/ 2422904 w 18368120"/>
              <a:gd name="connsiteY2" fmla="*/ 2795905 h 4334471"/>
              <a:gd name="connsiteX3" fmla="*/ 2972678 w 18368120"/>
              <a:gd name="connsiteY3" fmla="*/ 863270 h 4334471"/>
              <a:gd name="connsiteX4" fmla="*/ 4177608 w 18368120"/>
              <a:gd name="connsiteY4" fmla="*/ 1972556 h 4334471"/>
              <a:gd name="connsiteX5" fmla="*/ 4996432 w 18368120"/>
              <a:gd name="connsiteY5" fmla="*/ 2832832 h 4334471"/>
              <a:gd name="connsiteX6" fmla="*/ 5812961 w 18368120"/>
              <a:gd name="connsiteY6" fmla="*/ 3484495 h 4334471"/>
              <a:gd name="connsiteX7" fmla="*/ 7158966 w 18368120"/>
              <a:gd name="connsiteY7" fmla="*/ 2603425 h 4334471"/>
              <a:gd name="connsiteX8" fmla="*/ 8019781 w 18368120"/>
              <a:gd name="connsiteY8" fmla="*/ 1743151 h 4334471"/>
              <a:gd name="connsiteX9" fmla="*/ 8859600 w 18368120"/>
              <a:gd name="connsiteY9" fmla="*/ 768170 h 4334471"/>
              <a:gd name="connsiteX10" fmla="*/ 9761808 w 18368120"/>
              <a:gd name="connsiteY10" fmla="*/ 302350 h 4334471"/>
              <a:gd name="connsiteX11" fmla="*/ 11242937 w 18368120"/>
              <a:gd name="connsiteY11" fmla="*/ 3291161 h 4334471"/>
              <a:gd name="connsiteX12" fmla="*/ 12932722 w 18368120"/>
              <a:gd name="connsiteY12" fmla="*/ 4151922 h 4334471"/>
              <a:gd name="connsiteX13" fmla="*/ 14538759 w 18368120"/>
              <a:gd name="connsiteY13" fmla="*/ 4212198 h 4334471"/>
              <a:gd name="connsiteX14" fmla="*/ 15305211 w 18368120"/>
              <a:gd name="connsiteY14" fmla="*/ 2775479 h 4334471"/>
              <a:gd name="connsiteX15" fmla="*/ 15936913 w 18368120"/>
              <a:gd name="connsiteY15" fmla="*/ 1441616 h 4334471"/>
              <a:gd name="connsiteX16" fmla="*/ 17341772 w 18368120"/>
              <a:gd name="connsiteY16" fmla="*/ 596116 h 4334471"/>
              <a:gd name="connsiteX17" fmla="*/ 18368120 w 18368120"/>
              <a:gd name="connsiteY17" fmla="*/ 182034 h 4334471"/>
              <a:gd name="connsiteX0" fmla="*/ 0 w 18368120"/>
              <a:gd name="connsiteY0" fmla="*/ 401418 h 4171903"/>
              <a:gd name="connsiteX1" fmla="*/ 2621354 w 18368120"/>
              <a:gd name="connsiteY1" fmla="*/ 176644 h 4171903"/>
              <a:gd name="connsiteX2" fmla="*/ 2422904 w 18368120"/>
              <a:gd name="connsiteY2" fmla="*/ 2633337 h 4171903"/>
              <a:gd name="connsiteX3" fmla="*/ 2972678 w 18368120"/>
              <a:gd name="connsiteY3" fmla="*/ 700702 h 4171903"/>
              <a:gd name="connsiteX4" fmla="*/ 4177608 w 18368120"/>
              <a:gd name="connsiteY4" fmla="*/ 1809988 h 4171903"/>
              <a:gd name="connsiteX5" fmla="*/ 4996432 w 18368120"/>
              <a:gd name="connsiteY5" fmla="*/ 2670264 h 4171903"/>
              <a:gd name="connsiteX6" fmla="*/ 5812961 w 18368120"/>
              <a:gd name="connsiteY6" fmla="*/ 3321927 h 4171903"/>
              <a:gd name="connsiteX7" fmla="*/ 7158966 w 18368120"/>
              <a:gd name="connsiteY7" fmla="*/ 2440857 h 4171903"/>
              <a:gd name="connsiteX8" fmla="*/ 8019781 w 18368120"/>
              <a:gd name="connsiteY8" fmla="*/ 1580583 h 4171903"/>
              <a:gd name="connsiteX9" fmla="*/ 8859600 w 18368120"/>
              <a:gd name="connsiteY9" fmla="*/ 605602 h 4171903"/>
              <a:gd name="connsiteX10" fmla="*/ 9761808 w 18368120"/>
              <a:gd name="connsiteY10" fmla="*/ 139782 h 4171903"/>
              <a:gd name="connsiteX11" fmla="*/ 11242937 w 18368120"/>
              <a:gd name="connsiteY11" fmla="*/ 3128593 h 4171903"/>
              <a:gd name="connsiteX12" fmla="*/ 12932722 w 18368120"/>
              <a:gd name="connsiteY12" fmla="*/ 3989354 h 4171903"/>
              <a:gd name="connsiteX13" fmla="*/ 14538759 w 18368120"/>
              <a:gd name="connsiteY13" fmla="*/ 4049630 h 4171903"/>
              <a:gd name="connsiteX14" fmla="*/ 15305211 w 18368120"/>
              <a:gd name="connsiteY14" fmla="*/ 2612911 h 4171903"/>
              <a:gd name="connsiteX15" fmla="*/ 15936913 w 18368120"/>
              <a:gd name="connsiteY15" fmla="*/ 1279048 h 4171903"/>
              <a:gd name="connsiteX16" fmla="*/ 17341772 w 18368120"/>
              <a:gd name="connsiteY16" fmla="*/ 433548 h 4171903"/>
              <a:gd name="connsiteX17" fmla="*/ 18368120 w 18368120"/>
              <a:gd name="connsiteY17" fmla="*/ 19466 h 4171903"/>
              <a:gd name="connsiteX0" fmla="*/ 0 w 18368120"/>
              <a:gd name="connsiteY0" fmla="*/ 484147 h 4254632"/>
              <a:gd name="connsiteX1" fmla="*/ 2621354 w 18368120"/>
              <a:gd name="connsiteY1" fmla="*/ 259373 h 4254632"/>
              <a:gd name="connsiteX2" fmla="*/ 3353032 w 18368120"/>
              <a:gd name="connsiteY2" fmla="*/ 4134931 h 4254632"/>
              <a:gd name="connsiteX3" fmla="*/ 2972678 w 18368120"/>
              <a:gd name="connsiteY3" fmla="*/ 783431 h 4254632"/>
              <a:gd name="connsiteX4" fmla="*/ 4177608 w 18368120"/>
              <a:gd name="connsiteY4" fmla="*/ 1892717 h 4254632"/>
              <a:gd name="connsiteX5" fmla="*/ 4996432 w 18368120"/>
              <a:gd name="connsiteY5" fmla="*/ 2752993 h 4254632"/>
              <a:gd name="connsiteX6" fmla="*/ 5812961 w 18368120"/>
              <a:gd name="connsiteY6" fmla="*/ 3404656 h 4254632"/>
              <a:gd name="connsiteX7" fmla="*/ 7158966 w 18368120"/>
              <a:gd name="connsiteY7" fmla="*/ 2523586 h 4254632"/>
              <a:gd name="connsiteX8" fmla="*/ 8019781 w 18368120"/>
              <a:gd name="connsiteY8" fmla="*/ 1663312 h 4254632"/>
              <a:gd name="connsiteX9" fmla="*/ 8859600 w 18368120"/>
              <a:gd name="connsiteY9" fmla="*/ 688331 h 4254632"/>
              <a:gd name="connsiteX10" fmla="*/ 9761808 w 18368120"/>
              <a:gd name="connsiteY10" fmla="*/ 222511 h 4254632"/>
              <a:gd name="connsiteX11" fmla="*/ 11242937 w 18368120"/>
              <a:gd name="connsiteY11" fmla="*/ 3211322 h 4254632"/>
              <a:gd name="connsiteX12" fmla="*/ 12932722 w 18368120"/>
              <a:gd name="connsiteY12" fmla="*/ 4072083 h 4254632"/>
              <a:gd name="connsiteX13" fmla="*/ 14538759 w 18368120"/>
              <a:gd name="connsiteY13" fmla="*/ 4132359 h 4254632"/>
              <a:gd name="connsiteX14" fmla="*/ 15305211 w 18368120"/>
              <a:gd name="connsiteY14" fmla="*/ 2695640 h 4254632"/>
              <a:gd name="connsiteX15" fmla="*/ 15936913 w 18368120"/>
              <a:gd name="connsiteY15" fmla="*/ 1361777 h 4254632"/>
              <a:gd name="connsiteX16" fmla="*/ 17341772 w 18368120"/>
              <a:gd name="connsiteY16" fmla="*/ 516277 h 4254632"/>
              <a:gd name="connsiteX17" fmla="*/ 18368120 w 18368120"/>
              <a:gd name="connsiteY17" fmla="*/ 102195 h 4254632"/>
              <a:gd name="connsiteX0" fmla="*/ 0 w 18368120"/>
              <a:gd name="connsiteY0" fmla="*/ 484147 h 4254632"/>
              <a:gd name="connsiteX1" fmla="*/ 2621354 w 18368120"/>
              <a:gd name="connsiteY1" fmla="*/ 259373 h 4254632"/>
              <a:gd name="connsiteX2" fmla="*/ 3353032 w 18368120"/>
              <a:gd name="connsiteY2" fmla="*/ 4134931 h 4254632"/>
              <a:gd name="connsiteX3" fmla="*/ 2972678 w 18368120"/>
              <a:gd name="connsiteY3" fmla="*/ 783431 h 4254632"/>
              <a:gd name="connsiteX4" fmla="*/ 4996432 w 18368120"/>
              <a:gd name="connsiteY4" fmla="*/ 2752993 h 4254632"/>
              <a:gd name="connsiteX5" fmla="*/ 5812961 w 18368120"/>
              <a:gd name="connsiteY5" fmla="*/ 3404656 h 4254632"/>
              <a:gd name="connsiteX6" fmla="*/ 7158966 w 18368120"/>
              <a:gd name="connsiteY6" fmla="*/ 2523586 h 4254632"/>
              <a:gd name="connsiteX7" fmla="*/ 8019781 w 18368120"/>
              <a:gd name="connsiteY7" fmla="*/ 1663312 h 4254632"/>
              <a:gd name="connsiteX8" fmla="*/ 8859600 w 18368120"/>
              <a:gd name="connsiteY8" fmla="*/ 688331 h 4254632"/>
              <a:gd name="connsiteX9" fmla="*/ 9761808 w 18368120"/>
              <a:gd name="connsiteY9" fmla="*/ 222511 h 4254632"/>
              <a:gd name="connsiteX10" fmla="*/ 11242937 w 18368120"/>
              <a:gd name="connsiteY10" fmla="*/ 3211322 h 4254632"/>
              <a:gd name="connsiteX11" fmla="*/ 12932722 w 18368120"/>
              <a:gd name="connsiteY11" fmla="*/ 4072083 h 4254632"/>
              <a:gd name="connsiteX12" fmla="*/ 14538759 w 18368120"/>
              <a:gd name="connsiteY12" fmla="*/ 4132359 h 4254632"/>
              <a:gd name="connsiteX13" fmla="*/ 15305211 w 18368120"/>
              <a:gd name="connsiteY13" fmla="*/ 2695640 h 4254632"/>
              <a:gd name="connsiteX14" fmla="*/ 15936913 w 18368120"/>
              <a:gd name="connsiteY14" fmla="*/ 1361777 h 4254632"/>
              <a:gd name="connsiteX15" fmla="*/ 17341772 w 18368120"/>
              <a:gd name="connsiteY15" fmla="*/ 516277 h 4254632"/>
              <a:gd name="connsiteX16" fmla="*/ 18368120 w 18368120"/>
              <a:gd name="connsiteY16" fmla="*/ 102195 h 4254632"/>
              <a:gd name="connsiteX0" fmla="*/ 0 w 18368120"/>
              <a:gd name="connsiteY0" fmla="*/ 484147 h 4254632"/>
              <a:gd name="connsiteX1" fmla="*/ 2621354 w 18368120"/>
              <a:gd name="connsiteY1" fmla="*/ 259373 h 4254632"/>
              <a:gd name="connsiteX2" fmla="*/ 3353032 w 18368120"/>
              <a:gd name="connsiteY2" fmla="*/ 4134931 h 4254632"/>
              <a:gd name="connsiteX3" fmla="*/ 2972678 w 18368120"/>
              <a:gd name="connsiteY3" fmla="*/ 783431 h 4254632"/>
              <a:gd name="connsiteX4" fmla="*/ 5812961 w 18368120"/>
              <a:gd name="connsiteY4" fmla="*/ 3404656 h 4254632"/>
              <a:gd name="connsiteX5" fmla="*/ 7158966 w 18368120"/>
              <a:gd name="connsiteY5" fmla="*/ 2523586 h 4254632"/>
              <a:gd name="connsiteX6" fmla="*/ 8019781 w 18368120"/>
              <a:gd name="connsiteY6" fmla="*/ 1663312 h 4254632"/>
              <a:gd name="connsiteX7" fmla="*/ 8859600 w 18368120"/>
              <a:gd name="connsiteY7" fmla="*/ 688331 h 4254632"/>
              <a:gd name="connsiteX8" fmla="*/ 9761808 w 18368120"/>
              <a:gd name="connsiteY8" fmla="*/ 222511 h 4254632"/>
              <a:gd name="connsiteX9" fmla="*/ 11242937 w 18368120"/>
              <a:gd name="connsiteY9" fmla="*/ 3211322 h 4254632"/>
              <a:gd name="connsiteX10" fmla="*/ 12932722 w 18368120"/>
              <a:gd name="connsiteY10" fmla="*/ 4072083 h 4254632"/>
              <a:gd name="connsiteX11" fmla="*/ 14538759 w 18368120"/>
              <a:gd name="connsiteY11" fmla="*/ 4132359 h 4254632"/>
              <a:gd name="connsiteX12" fmla="*/ 15305211 w 18368120"/>
              <a:gd name="connsiteY12" fmla="*/ 2695640 h 4254632"/>
              <a:gd name="connsiteX13" fmla="*/ 15936913 w 18368120"/>
              <a:gd name="connsiteY13" fmla="*/ 1361777 h 4254632"/>
              <a:gd name="connsiteX14" fmla="*/ 17341772 w 18368120"/>
              <a:gd name="connsiteY14" fmla="*/ 516277 h 4254632"/>
              <a:gd name="connsiteX15" fmla="*/ 18368120 w 18368120"/>
              <a:gd name="connsiteY15" fmla="*/ 102195 h 4254632"/>
              <a:gd name="connsiteX0" fmla="*/ 0 w 18368120"/>
              <a:gd name="connsiteY0" fmla="*/ 484147 h 4254632"/>
              <a:gd name="connsiteX1" fmla="*/ 2621354 w 18368120"/>
              <a:gd name="connsiteY1" fmla="*/ 259373 h 4254632"/>
              <a:gd name="connsiteX2" fmla="*/ 3353032 w 18368120"/>
              <a:gd name="connsiteY2" fmla="*/ 4134931 h 4254632"/>
              <a:gd name="connsiteX3" fmla="*/ 5159084 w 18368120"/>
              <a:gd name="connsiteY3" fmla="*/ 1938321 h 4254632"/>
              <a:gd name="connsiteX4" fmla="*/ 5812961 w 18368120"/>
              <a:gd name="connsiteY4" fmla="*/ 3404656 h 4254632"/>
              <a:gd name="connsiteX5" fmla="*/ 7158966 w 18368120"/>
              <a:gd name="connsiteY5" fmla="*/ 2523586 h 4254632"/>
              <a:gd name="connsiteX6" fmla="*/ 8019781 w 18368120"/>
              <a:gd name="connsiteY6" fmla="*/ 1663312 h 4254632"/>
              <a:gd name="connsiteX7" fmla="*/ 8859600 w 18368120"/>
              <a:gd name="connsiteY7" fmla="*/ 688331 h 4254632"/>
              <a:gd name="connsiteX8" fmla="*/ 9761808 w 18368120"/>
              <a:gd name="connsiteY8" fmla="*/ 222511 h 4254632"/>
              <a:gd name="connsiteX9" fmla="*/ 11242937 w 18368120"/>
              <a:gd name="connsiteY9" fmla="*/ 3211322 h 4254632"/>
              <a:gd name="connsiteX10" fmla="*/ 12932722 w 18368120"/>
              <a:gd name="connsiteY10" fmla="*/ 4072083 h 4254632"/>
              <a:gd name="connsiteX11" fmla="*/ 14538759 w 18368120"/>
              <a:gd name="connsiteY11" fmla="*/ 4132359 h 4254632"/>
              <a:gd name="connsiteX12" fmla="*/ 15305211 w 18368120"/>
              <a:gd name="connsiteY12" fmla="*/ 2695640 h 4254632"/>
              <a:gd name="connsiteX13" fmla="*/ 15936913 w 18368120"/>
              <a:gd name="connsiteY13" fmla="*/ 1361777 h 4254632"/>
              <a:gd name="connsiteX14" fmla="*/ 17341772 w 18368120"/>
              <a:gd name="connsiteY14" fmla="*/ 516277 h 4254632"/>
              <a:gd name="connsiteX15" fmla="*/ 18368120 w 18368120"/>
              <a:gd name="connsiteY15" fmla="*/ 102195 h 4254632"/>
              <a:gd name="connsiteX0" fmla="*/ 0 w 18368120"/>
              <a:gd name="connsiteY0" fmla="*/ 484147 h 4254632"/>
              <a:gd name="connsiteX1" fmla="*/ 2621354 w 18368120"/>
              <a:gd name="connsiteY1" fmla="*/ 259373 h 4254632"/>
              <a:gd name="connsiteX2" fmla="*/ 3353032 w 18368120"/>
              <a:gd name="connsiteY2" fmla="*/ 4134931 h 4254632"/>
              <a:gd name="connsiteX3" fmla="*/ 5159084 w 18368120"/>
              <a:gd name="connsiteY3" fmla="*/ 1938321 h 4254632"/>
              <a:gd name="connsiteX4" fmla="*/ 5812961 w 18368120"/>
              <a:gd name="connsiteY4" fmla="*/ 3404656 h 4254632"/>
              <a:gd name="connsiteX5" fmla="*/ 7158966 w 18368120"/>
              <a:gd name="connsiteY5" fmla="*/ 2523586 h 4254632"/>
              <a:gd name="connsiteX6" fmla="*/ 8019781 w 18368120"/>
              <a:gd name="connsiteY6" fmla="*/ 1663312 h 4254632"/>
              <a:gd name="connsiteX7" fmla="*/ 8859600 w 18368120"/>
              <a:gd name="connsiteY7" fmla="*/ 688331 h 4254632"/>
              <a:gd name="connsiteX8" fmla="*/ 9761808 w 18368120"/>
              <a:gd name="connsiteY8" fmla="*/ 222511 h 4254632"/>
              <a:gd name="connsiteX9" fmla="*/ 11242937 w 18368120"/>
              <a:gd name="connsiteY9" fmla="*/ 3211322 h 4254632"/>
              <a:gd name="connsiteX10" fmla="*/ 12932722 w 18368120"/>
              <a:gd name="connsiteY10" fmla="*/ 4072083 h 4254632"/>
              <a:gd name="connsiteX11" fmla="*/ 14538759 w 18368120"/>
              <a:gd name="connsiteY11" fmla="*/ 4132359 h 4254632"/>
              <a:gd name="connsiteX12" fmla="*/ 15305211 w 18368120"/>
              <a:gd name="connsiteY12" fmla="*/ 2695640 h 4254632"/>
              <a:gd name="connsiteX13" fmla="*/ 15936913 w 18368120"/>
              <a:gd name="connsiteY13" fmla="*/ 1361777 h 4254632"/>
              <a:gd name="connsiteX14" fmla="*/ 17341772 w 18368120"/>
              <a:gd name="connsiteY14" fmla="*/ 516277 h 4254632"/>
              <a:gd name="connsiteX15" fmla="*/ 18368120 w 18368120"/>
              <a:gd name="connsiteY15" fmla="*/ 102195 h 4254632"/>
              <a:gd name="connsiteX0" fmla="*/ 0 w 18368120"/>
              <a:gd name="connsiteY0" fmla="*/ 425724 h 4196209"/>
              <a:gd name="connsiteX1" fmla="*/ 2621354 w 18368120"/>
              <a:gd name="connsiteY1" fmla="*/ 200950 h 4196209"/>
              <a:gd name="connsiteX2" fmla="*/ 3353032 w 18368120"/>
              <a:gd name="connsiteY2" fmla="*/ 4076508 h 4196209"/>
              <a:gd name="connsiteX3" fmla="*/ 5159084 w 18368120"/>
              <a:gd name="connsiteY3" fmla="*/ 1879898 h 4196209"/>
              <a:gd name="connsiteX4" fmla="*/ 5812961 w 18368120"/>
              <a:gd name="connsiteY4" fmla="*/ 3346233 h 4196209"/>
              <a:gd name="connsiteX5" fmla="*/ 7158966 w 18368120"/>
              <a:gd name="connsiteY5" fmla="*/ 2465163 h 4196209"/>
              <a:gd name="connsiteX6" fmla="*/ 8019781 w 18368120"/>
              <a:gd name="connsiteY6" fmla="*/ 1604889 h 4196209"/>
              <a:gd name="connsiteX7" fmla="*/ 8859600 w 18368120"/>
              <a:gd name="connsiteY7" fmla="*/ 629908 h 4196209"/>
              <a:gd name="connsiteX8" fmla="*/ 9761808 w 18368120"/>
              <a:gd name="connsiteY8" fmla="*/ 164088 h 4196209"/>
              <a:gd name="connsiteX9" fmla="*/ 11242937 w 18368120"/>
              <a:gd name="connsiteY9" fmla="*/ 3152899 h 4196209"/>
              <a:gd name="connsiteX10" fmla="*/ 12932722 w 18368120"/>
              <a:gd name="connsiteY10" fmla="*/ 4013660 h 4196209"/>
              <a:gd name="connsiteX11" fmla="*/ 14538759 w 18368120"/>
              <a:gd name="connsiteY11" fmla="*/ 4073936 h 4196209"/>
              <a:gd name="connsiteX12" fmla="*/ 15305211 w 18368120"/>
              <a:gd name="connsiteY12" fmla="*/ 2637217 h 4196209"/>
              <a:gd name="connsiteX13" fmla="*/ 15936913 w 18368120"/>
              <a:gd name="connsiteY13" fmla="*/ 1303354 h 4196209"/>
              <a:gd name="connsiteX14" fmla="*/ 17341772 w 18368120"/>
              <a:gd name="connsiteY14" fmla="*/ 457854 h 4196209"/>
              <a:gd name="connsiteX15" fmla="*/ 18368120 w 18368120"/>
              <a:gd name="connsiteY15" fmla="*/ 43772 h 4196209"/>
              <a:gd name="connsiteX0" fmla="*/ 0 w 18368120"/>
              <a:gd name="connsiteY0" fmla="*/ 425724 h 4196209"/>
              <a:gd name="connsiteX1" fmla="*/ 2621354 w 18368120"/>
              <a:gd name="connsiteY1" fmla="*/ 200950 h 4196209"/>
              <a:gd name="connsiteX2" fmla="*/ 3353032 w 18368120"/>
              <a:gd name="connsiteY2" fmla="*/ 4076508 h 4196209"/>
              <a:gd name="connsiteX3" fmla="*/ 5159084 w 18368120"/>
              <a:gd name="connsiteY3" fmla="*/ 1879898 h 4196209"/>
              <a:gd name="connsiteX4" fmla="*/ 5812961 w 18368120"/>
              <a:gd name="connsiteY4" fmla="*/ 3346233 h 4196209"/>
              <a:gd name="connsiteX5" fmla="*/ 7158966 w 18368120"/>
              <a:gd name="connsiteY5" fmla="*/ 2465163 h 4196209"/>
              <a:gd name="connsiteX6" fmla="*/ 8859600 w 18368120"/>
              <a:gd name="connsiteY6" fmla="*/ 629908 h 4196209"/>
              <a:gd name="connsiteX7" fmla="*/ 9761808 w 18368120"/>
              <a:gd name="connsiteY7" fmla="*/ 164088 h 4196209"/>
              <a:gd name="connsiteX8" fmla="*/ 11242937 w 18368120"/>
              <a:gd name="connsiteY8" fmla="*/ 3152899 h 4196209"/>
              <a:gd name="connsiteX9" fmla="*/ 12932722 w 18368120"/>
              <a:gd name="connsiteY9" fmla="*/ 4013660 h 4196209"/>
              <a:gd name="connsiteX10" fmla="*/ 14538759 w 18368120"/>
              <a:gd name="connsiteY10" fmla="*/ 4073936 h 4196209"/>
              <a:gd name="connsiteX11" fmla="*/ 15305211 w 18368120"/>
              <a:gd name="connsiteY11" fmla="*/ 2637217 h 4196209"/>
              <a:gd name="connsiteX12" fmla="*/ 15936913 w 18368120"/>
              <a:gd name="connsiteY12" fmla="*/ 1303354 h 4196209"/>
              <a:gd name="connsiteX13" fmla="*/ 17341772 w 18368120"/>
              <a:gd name="connsiteY13" fmla="*/ 457854 h 4196209"/>
              <a:gd name="connsiteX14" fmla="*/ 18368120 w 18368120"/>
              <a:gd name="connsiteY14" fmla="*/ 43772 h 4196209"/>
              <a:gd name="connsiteX0" fmla="*/ 0 w 18368120"/>
              <a:gd name="connsiteY0" fmla="*/ 425724 h 4196209"/>
              <a:gd name="connsiteX1" fmla="*/ 2621354 w 18368120"/>
              <a:gd name="connsiteY1" fmla="*/ 200950 h 4196209"/>
              <a:gd name="connsiteX2" fmla="*/ 3353032 w 18368120"/>
              <a:gd name="connsiteY2" fmla="*/ 4076508 h 4196209"/>
              <a:gd name="connsiteX3" fmla="*/ 5159084 w 18368120"/>
              <a:gd name="connsiteY3" fmla="*/ 1879898 h 4196209"/>
              <a:gd name="connsiteX4" fmla="*/ 5812961 w 18368120"/>
              <a:gd name="connsiteY4" fmla="*/ 3346233 h 4196209"/>
              <a:gd name="connsiteX5" fmla="*/ 7158966 w 18368120"/>
              <a:gd name="connsiteY5" fmla="*/ 2465163 h 4196209"/>
              <a:gd name="connsiteX6" fmla="*/ 8859600 w 18368120"/>
              <a:gd name="connsiteY6" fmla="*/ 629908 h 4196209"/>
              <a:gd name="connsiteX7" fmla="*/ 11242937 w 18368120"/>
              <a:gd name="connsiteY7" fmla="*/ 3152899 h 4196209"/>
              <a:gd name="connsiteX8" fmla="*/ 12932722 w 18368120"/>
              <a:gd name="connsiteY8" fmla="*/ 4013660 h 4196209"/>
              <a:gd name="connsiteX9" fmla="*/ 14538759 w 18368120"/>
              <a:gd name="connsiteY9" fmla="*/ 4073936 h 4196209"/>
              <a:gd name="connsiteX10" fmla="*/ 15305211 w 18368120"/>
              <a:gd name="connsiteY10" fmla="*/ 2637217 h 4196209"/>
              <a:gd name="connsiteX11" fmla="*/ 15936913 w 18368120"/>
              <a:gd name="connsiteY11" fmla="*/ 1303354 h 4196209"/>
              <a:gd name="connsiteX12" fmla="*/ 17341772 w 18368120"/>
              <a:gd name="connsiteY12" fmla="*/ 457854 h 4196209"/>
              <a:gd name="connsiteX13" fmla="*/ 18368120 w 18368120"/>
              <a:gd name="connsiteY13" fmla="*/ 43772 h 4196209"/>
              <a:gd name="connsiteX0" fmla="*/ 0 w 18368120"/>
              <a:gd name="connsiteY0" fmla="*/ 425724 h 4439365"/>
              <a:gd name="connsiteX1" fmla="*/ 2621354 w 18368120"/>
              <a:gd name="connsiteY1" fmla="*/ 200950 h 4439365"/>
              <a:gd name="connsiteX2" fmla="*/ 3353032 w 18368120"/>
              <a:gd name="connsiteY2" fmla="*/ 4076508 h 4439365"/>
              <a:gd name="connsiteX3" fmla="*/ 5159084 w 18368120"/>
              <a:gd name="connsiteY3" fmla="*/ 1879898 h 4439365"/>
              <a:gd name="connsiteX4" fmla="*/ 7045080 w 18368120"/>
              <a:gd name="connsiteY4" fmla="*/ 4435129 h 4439365"/>
              <a:gd name="connsiteX5" fmla="*/ 7158966 w 18368120"/>
              <a:gd name="connsiteY5" fmla="*/ 2465163 h 4439365"/>
              <a:gd name="connsiteX6" fmla="*/ 8859600 w 18368120"/>
              <a:gd name="connsiteY6" fmla="*/ 629908 h 4439365"/>
              <a:gd name="connsiteX7" fmla="*/ 11242937 w 18368120"/>
              <a:gd name="connsiteY7" fmla="*/ 3152899 h 4439365"/>
              <a:gd name="connsiteX8" fmla="*/ 12932722 w 18368120"/>
              <a:gd name="connsiteY8" fmla="*/ 4013660 h 4439365"/>
              <a:gd name="connsiteX9" fmla="*/ 14538759 w 18368120"/>
              <a:gd name="connsiteY9" fmla="*/ 4073936 h 4439365"/>
              <a:gd name="connsiteX10" fmla="*/ 15305211 w 18368120"/>
              <a:gd name="connsiteY10" fmla="*/ 2637217 h 4439365"/>
              <a:gd name="connsiteX11" fmla="*/ 15936913 w 18368120"/>
              <a:gd name="connsiteY11" fmla="*/ 1303354 h 4439365"/>
              <a:gd name="connsiteX12" fmla="*/ 17341772 w 18368120"/>
              <a:gd name="connsiteY12" fmla="*/ 457854 h 4439365"/>
              <a:gd name="connsiteX13" fmla="*/ 18368120 w 18368120"/>
              <a:gd name="connsiteY13" fmla="*/ 43772 h 4439365"/>
              <a:gd name="connsiteX0" fmla="*/ 0 w 18368120"/>
              <a:gd name="connsiteY0" fmla="*/ 425724 h 4875120"/>
              <a:gd name="connsiteX1" fmla="*/ 2621354 w 18368120"/>
              <a:gd name="connsiteY1" fmla="*/ 200950 h 4875120"/>
              <a:gd name="connsiteX2" fmla="*/ 3353032 w 18368120"/>
              <a:gd name="connsiteY2" fmla="*/ 4076508 h 4875120"/>
              <a:gd name="connsiteX3" fmla="*/ 5159084 w 18368120"/>
              <a:gd name="connsiteY3" fmla="*/ 1879898 h 4875120"/>
              <a:gd name="connsiteX4" fmla="*/ 7045080 w 18368120"/>
              <a:gd name="connsiteY4" fmla="*/ 4435129 h 4875120"/>
              <a:gd name="connsiteX5" fmla="*/ 9864794 w 18368120"/>
              <a:gd name="connsiteY5" fmla="*/ 4609960 h 4875120"/>
              <a:gd name="connsiteX6" fmla="*/ 8859600 w 18368120"/>
              <a:gd name="connsiteY6" fmla="*/ 629908 h 4875120"/>
              <a:gd name="connsiteX7" fmla="*/ 11242937 w 18368120"/>
              <a:gd name="connsiteY7" fmla="*/ 3152899 h 4875120"/>
              <a:gd name="connsiteX8" fmla="*/ 12932722 w 18368120"/>
              <a:gd name="connsiteY8" fmla="*/ 4013660 h 4875120"/>
              <a:gd name="connsiteX9" fmla="*/ 14538759 w 18368120"/>
              <a:gd name="connsiteY9" fmla="*/ 4073936 h 4875120"/>
              <a:gd name="connsiteX10" fmla="*/ 15305211 w 18368120"/>
              <a:gd name="connsiteY10" fmla="*/ 2637217 h 4875120"/>
              <a:gd name="connsiteX11" fmla="*/ 15936913 w 18368120"/>
              <a:gd name="connsiteY11" fmla="*/ 1303354 h 4875120"/>
              <a:gd name="connsiteX12" fmla="*/ 17341772 w 18368120"/>
              <a:gd name="connsiteY12" fmla="*/ 457854 h 4875120"/>
              <a:gd name="connsiteX13" fmla="*/ 18368120 w 18368120"/>
              <a:gd name="connsiteY13" fmla="*/ 43772 h 4875120"/>
              <a:gd name="connsiteX0" fmla="*/ 0 w 18368120"/>
              <a:gd name="connsiteY0" fmla="*/ 425724 h 4875120"/>
              <a:gd name="connsiteX1" fmla="*/ 2621354 w 18368120"/>
              <a:gd name="connsiteY1" fmla="*/ 200950 h 4875120"/>
              <a:gd name="connsiteX2" fmla="*/ 3353032 w 18368120"/>
              <a:gd name="connsiteY2" fmla="*/ 4076508 h 4875120"/>
              <a:gd name="connsiteX3" fmla="*/ 5159084 w 18368120"/>
              <a:gd name="connsiteY3" fmla="*/ 1879898 h 4875120"/>
              <a:gd name="connsiteX4" fmla="*/ 7045080 w 18368120"/>
              <a:gd name="connsiteY4" fmla="*/ 4435129 h 4875120"/>
              <a:gd name="connsiteX5" fmla="*/ 9864794 w 18368120"/>
              <a:gd name="connsiteY5" fmla="*/ 4609960 h 4875120"/>
              <a:gd name="connsiteX6" fmla="*/ 11033927 w 18368120"/>
              <a:gd name="connsiteY6" fmla="*/ 2609721 h 4875120"/>
              <a:gd name="connsiteX7" fmla="*/ 11242937 w 18368120"/>
              <a:gd name="connsiteY7" fmla="*/ 3152899 h 4875120"/>
              <a:gd name="connsiteX8" fmla="*/ 12932722 w 18368120"/>
              <a:gd name="connsiteY8" fmla="*/ 4013660 h 4875120"/>
              <a:gd name="connsiteX9" fmla="*/ 14538759 w 18368120"/>
              <a:gd name="connsiteY9" fmla="*/ 4073936 h 4875120"/>
              <a:gd name="connsiteX10" fmla="*/ 15305211 w 18368120"/>
              <a:gd name="connsiteY10" fmla="*/ 2637217 h 4875120"/>
              <a:gd name="connsiteX11" fmla="*/ 15936913 w 18368120"/>
              <a:gd name="connsiteY11" fmla="*/ 1303354 h 4875120"/>
              <a:gd name="connsiteX12" fmla="*/ 17341772 w 18368120"/>
              <a:gd name="connsiteY12" fmla="*/ 457854 h 4875120"/>
              <a:gd name="connsiteX13" fmla="*/ 18368120 w 18368120"/>
              <a:gd name="connsiteY13" fmla="*/ 43772 h 4875120"/>
              <a:gd name="connsiteX0" fmla="*/ 0 w 18368120"/>
              <a:gd name="connsiteY0" fmla="*/ 425724 h 4875120"/>
              <a:gd name="connsiteX1" fmla="*/ 2621354 w 18368120"/>
              <a:gd name="connsiteY1" fmla="*/ 200950 h 4875120"/>
              <a:gd name="connsiteX2" fmla="*/ 3353032 w 18368120"/>
              <a:gd name="connsiteY2" fmla="*/ 4076508 h 4875120"/>
              <a:gd name="connsiteX3" fmla="*/ 5159084 w 18368120"/>
              <a:gd name="connsiteY3" fmla="*/ 1879898 h 4875120"/>
              <a:gd name="connsiteX4" fmla="*/ 7045080 w 18368120"/>
              <a:gd name="connsiteY4" fmla="*/ 4435129 h 4875120"/>
              <a:gd name="connsiteX5" fmla="*/ 9864794 w 18368120"/>
              <a:gd name="connsiteY5" fmla="*/ 4609960 h 4875120"/>
              <a:gd name="connsiteX6" fmla="*/ 11033927 w 18368120"/>
              <a:gd name="connsiteY6" fmla="*/ 2609721 h 4875120"/>
              <a:gd name="connsiteX7" fmla="*/ 11593245 w 18368120"/>
              <a:gd name="connsiteY7" fmla="*/ 3383876 h 4875120"/>
              <a:gd name="connsiteX8" fmla="*/ 12932722 w 18368120"/>
              <a:gd name="connsiteY8" fmla="*/ 4013660 h 4875120"/>
              <a:gd name="connsiteX9" fmla="*/ 14538759 w 18368120"/>
              <a:gd name="connsiteY9" fmla="*/ 4073936 h 4875120"/>
              <a:gd name="connsiteX10" fmla="*/ 15305211 w 18368120"/>
              <a:gd name="connsiteY10" fmla="*/ 2637217 h 4875120"/>
              <a:gd name="connsiteX11" fmla="*/ 15936913 w 18368120"/>
              <a:gd name="connsiteY11" fmla="*/ 1303354 h 4875120"/>
              <a:gd name="connsiteX12" fmla="*/ 17341772 w 18368120"/>
              <a:gd name="connsiteY12" fmla="*/ 457854 h 4875120"/>
              <a:gd name="connsiteX13" fmla="*/ 18368120 w 18368120"/>
              <a:gd name="connsiteY13" fmla="*/ 43772 h 4875120"/>
              <a:gd name="connsiteX0" fmla="*/ 0 w 18368120"/>
              <a:gd name="connsiteY0" fmla="*/ 425724 h 4875120"/>
              <a:gd name="connsiteX1" fmla="*/ 2621354 w 18368120"/>
              <a:gd name="connsiteY1" fmla="*/ 200950 h 4875120"/>
              <a:gd name="connsiteX2" fmla="*/ 3353032 w 18368120"/>
              <a:gd name="connsiteY2" fmla="*/ 4076508 h 4875120"/>
              <a:gd name="connsiteX3" fmla="*/ 5159084 w 18368120"/>
              <a:gd name="connsiteY3" fmla="*/ 1879898 h 4875120"/>
              <a:gd name="connsiteX4" fmla="*/ 7045080 w 18368120"/>
              <a:gd name="connsiteY4" fmla="*/ 4435129 h 4875120"/>
              <a:gd name="connsiteX5" fmla="*/ 9864794 w 18368120"/>
              <a:gd name="connsiteY5" fmla="*/ 4609960 h 4875120"/>
              <a:gd name="connsiteX6" fmla="*/ 11033927 w 18368120"/>
              <a:gd name="connsiteY6" fmla="*/ 2609721 h 4875120"/>
              <a:gd name="connsiteX7" fmla="*/ 11593245 w 18368120"/>
              <a:gd name="connsiteY7" fmla="*/ 3383876 h 4875120"/>
              <a:gd name="connsiteX8" fmla="*/ 12026753 w 18368120"/>
              <a:gd name="connsiteY8" fmla="*/ 2957760 h 4875120"/>
              <a:gd name="connsiteX9" fmla="*/ 14538759 w 18368120"/>
              <a:gd name="connsiteY9" fmla="*/ 4073936 h 4875120"/>
              <a:gd name="connsiteX10" fmla="*/ 15305211 w 18368120"/>
              <a:gd name="connsiteY10" fmla="*/ 2637217 h 4875120"/>
              <a:gd name="connsiteX11" fmla="*/ 15936913 w 18368120"/>
              <a:gd name="connsiteY11" fmla="*/ 1303354 h 4875120"/>
              <a:gd name="connsiteX12" fmla="*/ 17341772 w 18368120"/>
              <a:gd name="connsiteY12" fmla="*/ 457854 h 4875120"/>
              <a:gd name="connsiteX13" fmla="*/ 18368120 w 18368120"/>
              <a:gd name="connsiteY13" fmla="*/ 43772 h 4875120"/>
              <a:gd name="connsiteX0" fmla="*/ 0 w 18368120"/>
              <a:gd name="connsiteY0" fmla="*/ 425724 h 4875120"/>
              <a:gd name="connsiteX1" fmla="*/ 2621354 w 18368120"/>
              <a:gd name="connsiteY1" fmla="*/ 200950 h 4875120"/>
              <a:gd name="connsiteX2" fmla="*/ 3353032 w 18368120"/>
              <a:gd name="connsiteY2" fmla="*/ 4076508 h 4875120"/>
              <a:gd name="connsiteX3" fmla="*/ 5159084 w 18368120"/>
              <a:gd name="connsiteY3" fmla="*/ 1879898 h 4875120"/>
              <a:gd name="connsiteX4" fmla="*/ 7045080 w 18368120"/>
              <a:gd name="connsiteY4" fmla="*/ 4435129 h 4875120"/>
              <a:gd name="connsiteX5" fmla="*/ 9864794 w 18368120"/>
              <a:gd name="connsiteY5" fmla="*/ 4609960 h 4875120"/>
              <a:gd name="connsiteX6" fmla="*/ 11033927 w 18368120"/>
              <a:gd name="connsiteY6" fmla="*/ 2609721 h 4875120"/>
              <a:gd name="connsiteX7" fmla="*/ 11593245 w 18368120"/>
              <a:gd name="connsiteY7" fmla="*/ 3383876 h 4875120"/>
              <a:gd name="connsiteX8" fmla="*/ 12026753 w 18368120"/>
              <a:gd name="connsiteY8" fmla="*/ 2957760 h 4875120"/>
              <a:gd name="connsiteX9" fmla="*/ 12461069 w 18368120"/>
              <a:gd name="connsiteY9" fmla="*/ 3677976 h 4875120"/>
              <a:gd name="connsiteX10" fmla="*/ 15305211 w 18368120"/>
              <a:gd name="connsiteY10" fmla="*/ 2637217 h 4875120"/>
              <a:gd name="connsiteX11" fmla="*/ 15936913 w 18368120"/>
              <a:gd name="connsiteY11" fmla="*/ 1303354 h 4875120"/>
              <a:gd name="connsiteX12" fmla="*/ 17341772 w 18368120"/>
              <a:gd name="connsiteY12" fmla="*/ 457854 h 4875120"/>
              <a:gd name="connsiteX13" fmla="*/ 18368120 w 18368120"/>
              <a:gd name="connsiteY13" fmla="*/ 43772 h 4875120"/>
              <a:gd name="connsiteX0" fmla="*/ 0 w 18368120"/>
              <a:gd name="connsiteY0" fmla="*/ 425724 h 4875120"/>
              <a:gd name="connsiteX1" fmla="*/ 2621354 w 18368120"/>
              <a:gd name="connsiteY1" fmla="*/ 200950 h 4875120"/>
              <a:gd name="connsiteX2" fmla="*/ 3353032 w 18368120"/>
              <a:gd name="connsiteY2" fmla="*/ 4076508 h 4875120"/>
              <a:gd name="connsiteX3" fmla="*/ 5159084 w 18368120"/>
              <a:gd name="connsiteY3" fmla="*/ 1879898 h 4875120"/>
              <a:gd name="connsiteX4" fmla="*/ 7045080 w 18368120"/>
              <a:gd name="connsiteY4" fmla="*/ 4435129 h 4875120"/>
              <a:gd name="connsiteX5" fmla="*/ 9864794 w 18368120"/>
              <a:gd name="connsiteY5" fmla="*/ 4609960 h 4875120"/>
              <a:gd name="connsiteX6" fmla="*/ 11033927 w 18368120"/>
              <a:gd name="connsiteY6" fmla="*/ 2609721 h 4875120"/>
              <a:gd name="connsiteX7" fmla="*/ 11593245 w 18368120"/>
              <a:gd name="connsiteY7" fmla="*/ 3383876 h 4875120"/>
              <a:gd name="connsiteX8" fmla="*/ 12026753 w 18368120"/>
              <a:gd name="connsiteY8" fmla="*/ 2957760 h 4875120"/>
              <a:gd name="connsiteX9" fmla="*/ 12461069 w 18368120"/>
              <a:gd name="connsiteY9" fmla="*/ 3677976 h 4875120"/>
              <a:gd name="connsiteX10" fmla="*/ 14399242 w 18368120"/>
              <a:gd name="connsiteY10" fmla="*/ 261443 h 4875120"/>
              <a:gd name="connsiteX11" fmla="*/ 15936913 w 18368120"/>
              <a:gd name="connsiteY11" fmla="*/ 1303354 h 4875120"/>
              <a:gd name="connsiteX12" fmla="*/ 17341772 w 18368120"/>
              <a:gd name="connsiteY12" fmla="*/ 457854 h 4875120"/>
              <a:gd name="connsiteX13" fmla="*/ 18368120 w 18368120"/>
              <a:gd name="connsiteY13" fmla="*/ 43772 h 4875120"/>
              <a:gd name="connsiteX0" fmla="*/ 0 w 18368120"/>
              <a:gd name="connsiteY0" fmla="*/ 425724 h 4875120"/>
              <a:gd name="connsiteX1" fmla="*/ 2621354 w 18368120"/>
              <a:gd name="connsiteY1" fmla="*/ 200950 h 4875120"/>
              <a:gd name="connsiteX2" fmla="*/ 3353032 w 18368120"/>
              <a:gd name="connsiteY2" fmla="*/ 4076508 h 4875120"/>
              <a:gd name="connsiteX3" fmla="*/ 5159084 w 18368120"/>
              <a:gd name="connsiteY3" fmla="*/ 1879898 h 4875120"/>
              <a:gd name="connsiteX4" fmla="*/ 7045080 w 18368120"/>
              <a:gd name="connsiteY4" fmla="*/ 4435129 h 4875120"/>
              <a:gd name="connsiteX5" fmla="*/ 9864794 w 18368120"/>
              <a:gd name="connsiteY5" fmla="*/ 4609960 h 4875120"/>
              <a:gd name="connsiteX6" fmla="*/ 11033927 w 18368120"/>
              <a:gd name="connsiteY6" fmla="*/ 2609721 h 4875120"/>
              <a:gd name="connsiteX7" fmla="*/ 11593245 w 18368120"/>
              <a:gd name="connsiteY7" fmla="*/ 3383876 h 4875120"/>
              <a:gd name="connsiteX8" fmla="*/ 12026753 w 18368120"/>
              <a:gd name="connsiteY8" fmla="*/ 2957760 h 4875120"/>
              <a:gd name="connsiteX9" fmla="*/ 12461069 w 18368120"/>
              <a:gd name="connsiteY9" fmla="*/ 3677976 h 4875120"/>
              <a:gd name="connsiteX10" fmla="*/ 14399242 w 18368120"/>
              <a:gd name="connsiteY10" fmla="*/ 261443 h 4875120"/>
              <a:gd name="connsiteX11" fmla="*/ 15973151 w 18368120"/>
              <a:gd name="connsiteY11" fmla="*/ 2623230 h 4875120"/>
              <a:gd name="connsiteX12" fmla="*/ 17341772 w 18368120"/>
              <a:gd name="connsiteY12" fmla="*/ 457854 h 4875120"/>
              <a:gd name="connsiteX13" fmla="*/ 18368120 w 18368120"/>
              <a:gd name="connsiteY13" fmla="*/ 43772 h 4875120"/>
              <a:gd name="connsiteX0" fmla="*/ 0 w 18887542"/>
              <a:gd name="connsiteY0" fmla="*/ 425724 h 4875120"/>
              <a:gd name="connsiteX1" fmla="*/ 2621354 w 18887542"/>
              <a:gd name="connsiteY1" fmla="*/ 200950 h 4875120"/>
              <a:gd name="connsiteX2" fmla="*/ 3353032 w 18887542"/>
              <a:gd name="connsiteY2" fmla="*/ 4076508 h 4875120"/>
              <a:gd name="connsiteX3" fmla="*/ 5159084 w 18887542"/>
              <a:gd name="connsiteY3" fmla="*/ 1879898 h 4875120"/>
              <a:gd name="connsiteX4" fmla="*/ 7045080 w 18887542"/>
              <a:gd name="connsiteY4" fmla="*/ 4435129 h 4875120"/>
              <a:gd name="connsiteX5" fmla="*/ 9864794 w 18887542"/>
              <a:gd name="connsiteY5" fmla="*/ 4609960 h 4875120"/>
              <a:gd name="connsiteX6" fmla="*/ 11033927 w 18887542"/>
              <a:gd name="connsiteY6" fmla="*/ 2609721 h 4875120"/>
              <a:gd name="connsiteX7" fmla="*/ 11593245 w 18887542"/>
              <a:gd name="connsiteY7" fmla="*/ 3383876 h 4875120"/>
              <a:gd name="connsiteX8" fmla="*/ 12026753 w 18887542"/>
              <a:gd name="connsiteY8" fmla="*/ 2957760 h 4875120"/>
              <a:gd name="connsiteX9" fmla="*/ 12461069 w 18887542"/>
              <a:gd name="connsiteY9" fmla="*/ 3677976 h 4875120"/>
              <a:gd name="connsiteX10" fmla="*/ 14399242 w 18887542"/>
              <a:gd name="connsiteY10" fmla="*/ 261443 h 4875120"/>
              <a:gd name="connsiteX11" fmla="*/ 15973151 w 18887542"/>
              <a:gd name="connsiteY11" fmla="*/ 2623230 h 4875120"/>
              <a:gd name="connsiteX12" fmla="*/ 17341772 w 18887542"/>
              <a:gd name="connsiteY12" fmla="*/ 457854 h 4875120"/>
              <a:gd name="connsiteX13" fmla="*/ 18887542 w 18887542"/>
              <a:gd name="connsiteY13" fmla="*/ 3475443 h 4875120"/>
              <a:gd name="connsiteX0" fmla="*/ 0 w 18887542"/>
              <a:gd name="connsiteY0" fmla="*/ 425724 h 4875120"/>
              <a:gd name="connsiteX1" fmla="*/ 2621354 w 18887542"/>
              <a:gd name="connsiteY1" fmla="*/ 200950 h 4875120"/>
              <a:gd name="connsiteX2" fmla="*/ 3353032 w 18887542"/>
              <a:gd name="connsiteY2" fmla="*/ 4076508 h 4875120"/>
              <a:gd name="connsiteX3" fmla="*/ 5159084 w 18887542"/>
              <a:gd name="connsiteY3" fmla="*/ 1879898 h 4875120"/>
              <a:gd name="connsiteX4" fmla="*/ 7045080 w 18887542"/>
              <a:gd name="connsiteY4" fmla="*/ 4435129 h 4875120"/>
              <a:gd name="connsiteX5" fmla="*/ 9864794 w 18887542"/>
              <a:gd name="connsiteY5" fmla="*/ 4609960 h 4875120"/>
              <a:gd name="connsiteX6" fmla="*/ 11033927 w 18887542"/>
              <a:gd name="connsiteY6" fmla="*/ 2609721 h 4875120"/>
              <a:gd name="connsiteX7" fmla="*/ 11593245 w 18887542"/>
              <a:gd name="connsiteY7" fmla="*/ 3383876 h 4875120"/>
              <a:gd name="connsiteX8" fmla="*/ 12026753 w 18887542"/>
              <a:gd name="connsiteY8" fmla="*/ 2957760 h 4875120"/>
              <a:gd name="connsiteX9" fmla="*/ 12461069 w 18887542"/>
              <a:gd name="connsiteY9" fmla="*/ 3677976 h 4875120"/>
              <a:gd name="connsiteX10" fmla="*/ 14399242 w 18887542"/>
              <a:gd name="connsiteY10" fmla="*/ 261443 h 4875120"/>
              <a:gd name="connsiteX11" fmla="*/ 15973151 w 18887542"/>
              <a:gd name="connsiteY11" fmla="*/ 2623230 h 4875120"/>
              <a:gd name="connsiteX12" fmla="*/ 17535046 w 18887542"/>
              <a:gd name="connsiteY12" fmla="*/ 4153503 h 4875120"/>
              <a:gd name="connsiteX13" fmla="*/ 18887542 w 18887542"/>
              <a:gd name="connsiteY13" fmla="*/ 3475443 h 4875120"/>
              <a:gd name="connsiteX0" fmla="*/ 0 w 18887542"/>
              <a:gd name="connsiteY0" fmla="*/ 425724 h 4875120"/>
              <a:gd name="connsiteX1" fmla="*/ 2621354 w 18887542"/>
              <a:gd name="connsiteY1" fmla="*/ 200950 h 4875120"/>
              <a:gd name="connsiteX2" fmla="*/ 3353032 w 18887542"/>
              <a:gd name="connsiteY2" fmla="*/ 4076508 h 4875120"/>
              <a:gd name="connsiteX3" fmla="*/ 5159084 w 18887542"/>
              <a:gd name="connsiteY3" fmla="*/ 1879898 h 4875120"/>
              <a:gd name="connsiteX4" fmla="*/ 7045080 w 18887542"/>
              <a:gd name="connsiteY4" fmla="*/ 4435129 h 4875120"/>
              <a:gd name="connsiteX5" fmla="*/ 9864794 w 18887542"/>
              <a:gd name="connsiteY5" fmla="*/ 4609960 h 4875120"/>
              <a:gd name="connsiteX6" fmla="*/ 11033927 w 18887542"/>
              <a:gd name="connsiteY6" fmla="*/ 2609721 h 4875120"/>
              <a:gd name="connsiteX7" fmla="*/ 11593245 w 18887542"/>
              <a:gd name="connsiteY7" fmla="*/ 3383876 h 4875120"/>
              <a:gd name="connsiteX8" fmla="*/ 12026753 w 18887542"/>
              <a:gd name="connsiteY8" fmla="*/ 2957760 h 4875120"/>
              <a:gd name="connsiteX9" fmla="*/ 12461069 w 18887542"/>
              <a:gd name="connsiteY9" fmla="*/ 3677976 h 4875120"/>
              <a:gd name="connsiteX10" fmla="*/ 14399242 w 18887542"/>
              <a:gd name="connsiteY10" fmla="*/ 261443 h 4875120"/>
              <a:gd name="connsiteX11" fmla="*/ 15973151 w 18887542"/>
              <a:gd name="connsiteY11" fmla="*/ 2623230 h 4875120"/>
              <a:gd name="connsiteX12" fmla="*/ 17535046 w 18887542"/>
              <a:gd name="connsiteY12" fmla="*/ 4153503 h 4875120"/>
              <a:gd name="connsiteX13" fmla="*/ 18887542 w 18887542"/>
              <a:gd name="connsiteY13" fmla="*/ 3475443 h 4875120"/>
              <a:gd name="connsiteX0" fmla="*/ 0 w 18887542"/>
              <a:gd name="connsiteY0" fmla="*/ 425724 h 4875120"/>
              <a:gd name="connsiteX1" fmla="*/ 2621354 w 18887542"/>
              <a:gd name="connsiteY1" fmla="*/ 200950 h 4875120"/>
              <a:gd name="connsiteX2" fmla="*/ 3353032 w 18887542"/>
              <a:gd name="connsiteY2" fmla="*/ 4076508 h 4875120"/>
              <a:gd name="connsiteX3" fmla="*/ 5159084 w 18887542"/>
              <a:gd name="connsiteY3" fmla="*/ 1879898 h 4875120"/>
              <a:gd name="connsiteX4" fmla="*/ 7045080 w 18887542"/>
              <a:gd name="connsiteY4" fmla="*/ 4435129 h 4875120"/>
              <a:gd name="connsiteX5" fmla="*/ 9864794 w 18887542"/>
              <a:gd name="connsiteY5" fmla="*/ 4609960 h 4875120"/>
              <a:gd name="connsiteX6" fmla="*/ 11033927 w 18887542"/>
              <a:gd name="connsiteY6" fmla="*/ 2609721 h 4875120"/>
              <a:gd name="connsiteX7" fmla="*/ 11593245 w 18887542"/>
              <a:gd name="connsiteY7" fmla="*/ 3383876 h 4875120"/>
              <a:gd name="connsiteX8" fmla="*/ 12026753 w 18887542"/>
              <a:gd name="connsiteY8" fmla="*/ 2957760 h 4875120"/>
              <a:gd name="connsiteX9" fmla="*/ 12461069 w 18887542"/>
              <a:gd name="connsiteY9" fmla="*/ 3677976 h 4875120"/>
              <a:gd name="connsiteX10" fmla="*/ 14399242 w 18887542"/>
              <a:gd name="connsiteY10" fmla="*/ 261443 h 4875120"/>
              <a:gd name="connsiteX11" fmla="*/ 15973151 w 18887542"/>
              <a:gd name="connsiteY11" fmla="*/ 2623230 h 4875120"/>
              <a:gd name="connsiteX12" fmla="*/ 17535046 w 18887542"/>
              <a:gd name="connsiteY12" fmla="*/ 4153503 h 4875120"/>
              <a:gd name="connsiteX13" fmla="*/ 18887542 w 18887542"/>
              <a:gd name="connsiteY13" fmla="*/ 3475443 h 4875120"/>
              <a:gd name="connsiteX0" fmla="*/ 0 w 18887542"/>
              <a:gd name="connsiteY0" fmla="*/ 425724 h 4875120"/>
              <a:gd name="connsiteX1" fmla="*/ 2621354 w 18887542"/>
              <a:gd name="connsiteY1" fmla="*/ 200950 h 4875120"/>
              <a:gd name="connsiteX2" fmla="*/ 3353032 w 18887542"/>
              <a:gd name="connsiteY2" fmla="*/ 4076508 h 4875120"/>
              <a:gd name="connsiteX3" fmla="*/ 5159084 w 18887542"/>
              <a:gd name="connsiteY3" fmla="*/ 1879898 h 4875120"/>
              <a:gd name="connsiteX4" fmla="*/ 7045080 w 18887542"/>
              <a:gd name="connsiteY4" fmla="*/ 4435129 h 4875120"/>
              <a:gd name="connsiteX5" fmla="*/ 9864794 w 18887542"/>
              <a:gd name="connsiteY5" fmla="*/ 4609960 h 4875120"/>
              <a:gd name="connsiteX6" fmla="*/ 11033927 w 18887542"/>
              <a:gd name="connsiteY6" fmla="*/ 2609721 h 4875120"/>
              <a:gd name="connsiteX7" fmla="*/ 11593245 w 18887542"/>
              <a:gd name="connsiteY7" fmla="*/ 3383876 h 4875120"/>
              <a:gd name="connsiteX8" fmla="*/ 12026753 w 18887542"/>
              <a:gd name="connsiteY8" fmla="*/ 2957760 h 4875120"/>
              <a:gd name="connsiteX9" fmla="*/ 12461069 w 18887542"/>
              <a:gd name="connsiteY9" fmla="*/ 3677976 h 4875120"/>
              <a:gd name="connsiteX10" fmla="*/ 14399242 w 18887542"/>
              <a:gd name="connsiteY10" fmla="*/ 261443 h 4875120"/>
              <a:gd name="connsiteX11" fmla="*/ 15973151 w 18887542"/>
              <a:gd name="connsiteY11" fmla="*/ 2623230 h 4875120"/>
              <a:gd name="connsiteX12" fmla="*/ 17535046 w 18887542"/>
              <a:gd name="connsiteY12" fmla="*/ 4153503 h 4875120"/>
              <a:gd name="connsiteX13" fmla="*/ 18887542 w 18887542"/>
              <a:gd name="connsiteY13" fmla="*/ 3475443 h 4875120"/>
              <a:gd name="connsiteX0" fmla="*/ 0 w 18887542"/>
              <a:gd name="connsiteY0" fmla="*/ 425724 h 4875120"/>
              <a:gd name="connsiteX1" fmla="*/ 2621354 w 18887542"/>
              <a:gd name="connsiteY1" fmla="*/ 200950 h 4875120"/>
              <a:gd name="connsiteX2" fmla="*/ 3353032 w 18887542"/>
              <a:gd name="connsiteY2" fmla="*/ 4076508 h 4875120"/>
              <a:gd name="connsiteX3" fmla="*/ 5159084 w 18887542"/>
              <a:gd name="connsiteY3" fmla="*/ 1879898 h 4875120"/>
              <a:gd name="connsiteX4" fmla="*/ 7045080 w 18887542"/>
              <a:gd name="connsiteY4" fmla="*/ 4435129 h 4875120"/>
              <a:gd name="connsiteX5" fmla="*/ 9864794 w 18887542"/>
              <a:gd name="connsiteY5" fmla="*/ 4609960 h 4875120"/>
              <a:gd name="connsiteX6" fmla="*/ 11033927 w 18887542"/>
              <a:gd name="connsiteY6" fmla="*/ 2609721 h 4875120"/>
              <a:gd name="connsiteX7" fmla="*/ 11593245 w 18887542"/>
              <a:gd name="connsiteY7" fmla="*/ 3383876 h 4875120"/>
              <a:gd name="connsiteX8" fmla="*/ 12026753 w 18887542"/>
              <a:gd name="connsiteY8" fmla="*/ 2957760 h 4875120"/>
              <a:gd name="connsiteX9" fmla="*/ 12461069 w 18887542"/>
              <a:gd name="connsiteY9" fmla="*/ 3677976 h 4875120"/>
              <a:gd name="connsiteX10" fmla="*/ 14399242 w 18887542"/>
              <a:gd name="connsiteY10" fmla="*/ 261443 h 4875120"/>
              <a:gd name="connsiteX11" fmla="*/ 16395937 w 18887542"/>
              <a:gd name="connsiteY11" fmla="*/ 2689223 h 4875120"/>
              <a:gd name="connsiteX12" fmla="*/ 17535046 w 18887542"/>
              <a:gd name="connsiteY12" fmla="*/ 4153503 h 4875120"/>
              <a:gd name="connsiteX13" fmla="*/ 18887542 w 18887542"/>
              <a:gd name="connsiteY13" fmla="*/ 3475443 h 4875120"/>
              <a:gd name="connsiteX0" fmla="*/ 0 w 18887542"/>
              <a:gd name="connsiteY0" fmla="*/ 425724 h 4875120"/>
              <a:gd name="connsiteX1" fmla="*/ 2621354 w 18887542"/>
              <a:gd name="connsiteY1" fmla="*/ 200950 h 4875120"/>
              <a:gd name="connsiteX2" fmla="*/ 3353032 w 18887542"/>
              <a:gd name="connsiteY2" fmla="*/ 4076508 h 4875120"/>
              <a:gd name="connsiteX3" fmla="*/ 5159084 w 18887542"/>
              <a:gd name="connsiteY3" fmla="*/ 1879898 h 4875120"/>
              <a:gd name="connsiteX4" fmla="*/ 7045080 w 18887542"/>
              <a:gd name="connsiteY4" fmla="*/ 4435129 h 4875120"/>
              <a:gd name="connsiteX5" fmla="*/ 9864794 w 18887542"/>
              <a:gd name="connsiteY5" fmla="*/ 4609960 h 4875120"/>
              <a:gd name="connsiteX6" fmla="*/ 11033927 w 18887542"/>
              <a:gd name="connsiteY6" fmla="*/ 2609721 h 4875120"/>
              <a:gd name="connsiteX7" fmla="*/ 11593245 w 18887542"/>
              <a:gd name="connsiteY7" fmla="*/ 3383876 h 4875120"/>
              <a:gd name="connsiteX8" fmla="*/ 12026753 w 18887542"/>
              <a:gd name="connsiteY8" fmla="*/ 2957760 h 4875120"/>
              <a:gd name="connsiteX9" fmla="*/ 12461069 w 18887542"/>
              <a:gd name="connsiteY9" fmla="*/ 3677976 h 4875120"/>
              <a:gd name="connsiteX10" fmla="*/ 14399242 w 18887542"/>
              <a:gd name="connsiteY10" fmla="*/ 261443 h 4875120"/>
              <a:gd name="connsiteX11" fmla="*/ 16395937 w 18887542"/>
              <a:gd name="connsiteY11" fmla="*/ 2689223 h 4875120"/>
              <a:gd name="connsiteX12" fmla="*/ 17535046 w 18887542"/>
              <a:gd name="connsiteY12" fmla="*/ 4153503 h 4875120"/>
              <a:gd name="connsiteX13" fmla="*/ 18887542 w 18887542"/>
              <a:gd name="connsiteY13" fmla="*/ 3475443 h 4875120"/>
              <a:gd name="connsiteX0" fmla="*/ 0 w 18887542"/>
              <a:gd name="connsiteY0" fmla="*/ 425724 h 4875120"/>
              <a:gd name="connsiteX1" fmla="*/ 2621354 w 18887542"/>
              <a:gd name="connsiteY1" fmla="*/ 200950 h 4875120"/>
              <a:gd name="connsiteX2" fmla="*/ 3353032 w 18887542"/>
              <a:gd name="connsiteY2" fmla="*/ 4076508 h 4875120"/>
              <a:gd name="connsiteX3" fmla="*/ 5159084 w 18887542"/>
              <a:gd name="connsiteY3" fmla="*/ 1879898 h 4875120"/>
              <a:gd name="connsiteX4" fmla="*/ 7045080 w 18887542"/>
              <a:gd name="connsiteY4" fmla="*/ 4435129 h 4875120"/>
              <a:gd name="connsiteX5" fmla="*/ 9864794 w 18887542"/>
              <a:gd name="connsiteY5" fmla="*/ 4609960 h 4875120"/>
              <a:gd name="connsiteX6" fmla="*/ 11033927 w 18887542"/>
              <a:gd name="connsiteY6" fmla="*/ 2609721 h 4875120"/>
              <a:gd name="connsiteX7" fmla="*/ 11593245 w 18887542"/>
              <a:gd name="connsiteY7" fmla="*/ 3383876 h 4875120"/>
              <a:gd name="connsiteX8" fmla="*/ 12026753 w 18887542"/>
              <a:gd name="connsiteY8" fmla="*/ 2957760 h 4875120"/>
              <a:gd name="connsiteX9" fmla="*/ 12461069 w 18887542"/>
              <a:gd name="connsiteY9" fmla="*/ 3677976 h 4875120"/>
              <a:gd name="connsiteX10" fmla="*/ 14399242 w 18887542"/>
              <a:gd name="connsiteY10" fmla="*/ 261443 h 4875120"/>
              <a:gd name="connsiteX11" fmla="*/ 16395937 w 18887542"/>
              <a:gd name="connsiteY11" fmla="*/ 2689223 h 4875120"/>
              <a:gd name="connsiteX12" fmla="*/ 17535046 w 18887542"/>
              <a:gd name="connsiteY12" fmla="*/ 4153503 h 4875120"/>
              <a:gd name="connsiteX13" fmla="*/ 18887542 w 18887542"/>
              <a:gd name="connsiteY13" fmla="*/ 3475443 h 4875120"/>
              <a:gd name="connsiteX0" fmla="*/ 0 w 18887542"/>
              <a:gd name="connsiteY0" fmla="*/ 425724 h 4875120"/>
              <a:gd name="connsiteX1" fmla="*/ 2621354 w 18887542"/>
              <a:gd name="connsiteY1" fmla="*/ 200950 h 4875120"/>
              <a:gd name="connsiteX2" fmla="*/ 3353032 w 18887542"/>
              <a:gd name="connsiteY2" fmla="*/ 4076508 h 4875120"/>
              <a:gd name="connsiteX3" fmla="*/ 5159084 w 18887542"/>
              <a:gd name="connsiteY3" fmla="*/ 1879898 h 4875120"/>
              <a:gd name="connsiteX4" fmla="*/ 7045080 w 18887542"/>
              <a:gd name="connsiteY4" fmla="*/ 4435129 h 4875120"/>
              <a:gd name="connsiteX5" fmla="*/ 9864794 w 18887542"/>
              <a:gd name="connsiteY5" fmla="*/ 4609960 h 4875120"/>
              <a:gd name="connsiteX6" fmla="*/ 11033927 w 18887542"/>
              <a:gd name="connsiteY6" fmla="*/ 2609721 h 4875120"/>
              <a:gd name="connsiteX7" fmla="*/ 11593245 w 18887542"/>
              <a:gd name="connsiteY7" fmla="*/ 3383876 h 4875120"/>
              <a:gd name="connsiteX8" fmla="*/ 12026753 w 18887542"/>
              <a:gd name="connsiteY8" fmla="*/ 2957760 h 4875120"/>
              <a:gd name="connsiteX9" fmla="*/ 12461069 w 18887542"/>
              <a:gd name="connsiteY9" fmla="*/ 3677976 h 4875120"/>
              <a:gd name="connsiteX10" fmla="*/ 14399242 w 18887542"/>
              <a:gd name="connsiteY10" fmla="*/ 261443 h 4875120"/>
              <a:gd name="connsiteX11" fmla="*/ 16395937 w 18887542"/>
              <a:gd name="connsiteY11" fmla="*/ 2689223 h 4875120"/>
              <a:gd name="connsiteX12" fmla="*/ 17535046 w 18887542"/>
              <a:gd name="connsiteY12" fmla="*/ 4153503 h 4875120"/>
              <a:gd name="connsiteX13" fmla="*/ 18887542 w 18887542"/>
              <a:gd name="connsiteY13" fmla="*/ 3475443 h 4875120"/>
              <a:gd name="connsiteX0" fmla="*/ 0 w 18887542"/>
              <a:gd name="connsiteY0" fmla="*/ 425724 h 4875120"/>
              <a:gd name="connsiteX1" fmla="*/ 2621354 w 18887542"/>
              <a:gd name="connsiteY1" fmla="*/ 200950 h 4875120"/>
              <a:gd name="connsiteX2" fmla="*/ 3353032 w 18887542"/>
              <a:gd name="connsiteY2" fmla="*/ 4076508 h 4875120"/>
              <a:gd name="connsiteX3" fmla="*/ 5159084 w 18887542"/>
              <a:gd name="connsiteY3" fmla="*/ 1879898 h 4875120"/>
              <a:gd name="connsiteX4" fmla="*/ 7045080 w 18887542"/>
              <a:gd name="connsiteY4" fmla="*/ 4435129 h 4875120"/>
              <a:gd name="connsiteX5" fmla="*/ 9864794 w 18887542"/>
              <a:gd name="connsiteY5" fmla="*/ 4609960 h 4875120"/>
              <a:gd name="connsiteX6" fmla="*/ 11033927 w 18887542"/>
              <a:gd name="connsiteY6" fmla="*/ 2609721 h 4875120"/>
              <a:gd name="connsiteX7" fmla="*/ 11593245 w 18887542"/>
              <a:gd name="connsiteY7" fmla="*/ 3383876 h 4875120"/>
              <a:gd name="connsiteX8" fmla="*/ 12026753 w 18887542"/>
              <a:gd name="connsiteY8" fmla="*/ 2957760 h 4875120"/>
              <a:gd name="connsiteX9" fmla="*/ 12461069 w 18887542"/>
              <a:gd name="connsiteY9" fmla="*/ 3677976 h 4875120"/>
              <a:gd name="connsiteX10" fmla="*/ 14399242 w 18887542"/>
              <a:gd name="connsiteY10" fmla="*/ 261443 h 4875120"/>
              <a:gd name="connsiteX11" fmla="*/ 16395937 w 18887542"/>
              <a:gd name="connsiteY11" fmla="*/ 2689223 h 4875120"/>
              <a:gd name="connsiteX12" fmla="*/ 17535046 w 18887542"/>
              <a:gd name="connsiteY12" fmla="*/ 4153503 h 4875120"/>
              <a:gd name="connsiteX13" fmla="*/ 18887542 w 18887542"/>
              <a:gd name="connsiteY13" fmla="*/ 3475443 h 4875120"/>
              <a:gd name="connsiteX0" fmla="*/ 0 w 18887542"/>
              <a:gd name="connsiteY0" fmla="*/ 425724 h 4875120"/>
              <a:gd name="connsiteX1" fmla="*/ 2621354 w 18887542"/>
              <a:gd name="connsiteY1" fmla="*/ 200950 h 4875120"/>
              <a:gd name="connsiteX2" fmla="*/ 3353032 w 18887542"/>
              <a:gd name="connsiteY2" fmla="*/ 4076508 h 4875120"/>
              <a:gd name="connsiteX3" fmla="*/ 5159084 w 18887542"/>
              <a:gd name="connsiteY3" fmla="*/ 1879898 h 4875120"/>
              <a:gd name="connsiteX4" fmla="*/ 7045080 w 18887542"/>
              <a:gd name="connsiteY4" fmla="*/ 4435129 h 4875120"/>
              <a:gd name="connsiteX5" fmla="*/ 9864794 w 18887542"/>
              <a:gd name="connsiteY5" fmla="*/ 4609960 h 4875120"/>
              <a:gd name="connsiteX6" fmla="*/ 11033927 w 18887542"/>
              <a:gd name="connsiteY6" fmla="*/ 2609721 h 4875120"/>
              <a:gd name="connsiteX7" fmla="*/ 11593245 w 18887542"/>
              <a:gd name="connsiteY7" fmla="*/ 3383876 h 4875120"/>
              <a:gd name="connsiteX8" fmla="*/ 12026753 w 18887542"/>
              <a:gd name="connsiteY8" fmla="*/ 2957760 h 4875120"/>
              <a:gd name="connsiteX9" fmla="*/ 12461069 w 18887542"/>
              <a:gd name="connsiteY9" fmla="*/ 3677976 h 4875120"/>
              <a:gd name="connsiteX10" fmla="*/ 14399242 w 18887542"/>
              <a:gd name="connsiteY10" fmla="*/ 261443 h 4875120"/>
              <a:gd name="connsiteX11" fmla="*/ 16395937 w 18887542"/>
              <a:gd name="connsiteY11" fmla="*/ 2689223 h 4875120"/>
              <a:gd name="connsiteX12" fmla="*/ 17535046 w 18887542"/>
              <a:gd name="connsiteY12" fmla="*/ 4153503 h 4875120"/>
              <a:gd name="connsiteX13" fmla="*/ 18887542 w 18887542"/>
              <a:gd name="connsiteY13" fmla="*/ 3475443 h 4875120"/>
              <a:gd name="connsiteX0" fmla="*/ 0 w 18887542"/>
              <a:gd name="connsiteY0" fmla="*/ 425724 h 4791685"/>
              <a:gd name="connsiteX1" fmla="*/ 2621354 w 18887542"/>
              <a:gd name="connsiteY1" fmla="*/ 200950 h 4791685"/>
              <a:gd name="connsiteX2" fmla="*/ 3353032 w 18887542"/>
              <a:gd name="connsiteY2" fmla="*/ 4076508 h 4791685"/>
              <a:gd name="connsiteX3" fmla="*/ 5159084 w 18887542"/>
              <a:gd name="connsiteY3" fmla="*/ 1879898 h 4791685"/>
              <a:gd name="connsiteX4" fmla="*/ 7045080 w 18887542"/>
              <a:gd name="connsiteY4" fmla="*/ 4435129 h 4791685"/>
              <a:gd name="connsiteX5" fmla="*/ 9864794 w 18887542"/>
              <a:gd name="connsiteY5" fmla="*/ 4609960 h 4791685"/>
              <a:gd name="connsiteX6" fmla="*/ 11033927 w 18887542"/>
              <a:gd name="connsiteY6" fmla="*/ 2609721 h 4791685"/>
              <a:gd name="connsiteX7" fmla="*/ 11593245 w 18887542"/>
              <a:gd name="connsiteY7" fmla="*/ 3383876 h 4791685"/>
              <a:gd name="connsiteX8" fmla="*/ 12026753 w 18887542"/>
              <a:gd name="connsiteY8" fmla="*/ 2957760 h 4791685"/>
              <a:gd name="connsiteX9" fmla="*/ 12461069 w 18887542"/>
              <a:gd name="connsiteY9" fmla="*/ 3677976 h 4791685"/>
              <a:gd name="connsiteX10" fmla="*/ 14399242 w 18887542"/>
              <a:gd name="connsiteY10" fmla="*/ 261443 h 4791685"/>
              <a:gd name="connsiteX11" fmla="*/ 16395937 w 18887542"/>
              <a:gd name="connsiteY11" fmla="*/ 2689223 h 4791685"/>
              <a:gd name="connsiteX12" fmla="*/ 17535046 w 18887542"/>
              <a:gd name="connsiteY12" fmla="*/ 4153503 h 4791685"/>
              <a:gd name="connsiteX13" fmla="*/ 18887542 w 18887542"/>
              <a:gd name="connsiteY13" fmla="*/ 3475443 h 4791685"/>
              <a:gd name="connsiteX0" fmla="*/ 0 w 18887542"/>
              <a:gd name="connsiteY0" fmla="*/ 425724 h 4720768"/>
              <a:gd name="connsiteX1" fmla="*/ 2621354 w 18887542"/>
              <a:gd name="connsiteY1" fmla="*/ 200950 h 4720768"/>
              <a:gd name="connsiteX2" fmla="*/ 3353032 w 18887542"/>
              <a:gd name="connsiteY2" fmla="*/ 4076508 h 4720768"/>
              <a:gd name="connsiteX3" fmla="*/ 5159084 w 18887542"/>
              <a:gd name="connsiteY3" fmla="*/ 1879898 h 4720768"/>
              <a:gd name="connsiteX4" fmla="*/ 7045080 w 18887542"/>
              <a:gd name="connsiteY4" fmla="*/ 4435129 h 4720768"/>
              <a:gd name="connsiteX5" fmla="*/ 9864794 w 18887542"/>
              <a:gd name="connsiteY5" fmla="*/ 4609960 h 4720768"/>
              <a:gd name="connsiteX6" fmla="*/ 11033927 w 18887542"/>
              <a:gd name="connsiteY6" fmla="*/ 2609721 h 4720768"/>
              <a:gd name="connsiteX7" fmla="*/ 11593245 w 18887542"/>
              <a:gd name="connsiteY7" fmla="*/ 3383876 h 4720768"/>
              <a:gd name="connsiteX8" fmla="*/ 12026753 w 18887542"/>
              <a:gd name="connsiteY8" fmla="*/ 2957760 h 4720768"/>
              <a:gd name="connsiteX9" fmla="*/ 12461069 w 18887542"/>
              <a:gd name="connsiteY9" fmla="*/ 3677976 h 4720768"/>
              <a:gd name="connsiteX10" fmla="*/ 14399242 w 18887542"/>
              <a:gd name="connsiteY10" fmla="*/ 261443 h 4720768"/>
              <a:gd name="connsiteX11" fmla="*/ 16395937 w 18887542"/>
              <a:gd name="connsiteY11" fmla="*/ 2689223 h 4720768"/>
              <a:gd name="connsiteX12" fmla="*/ 17535046 w 18887542"/>
              <a:gd name="connsiteY12" fmla="*/ 4153503 h 4720768"/>
              <a:gd name="connsiteX13" fmla="*/ 18887542 w 18887542"/>
              <a:gd name="connsiteY13" fmla="*/ 3475443 h 4720768"/>
              <a:gd name="connsiteX0" fmla="*/ 0 w 18887542"/>
              <a:gd name="connsiteY0" fmla="*/ 425724 h 4735122"/>
              <a:gd name="connsiteX1" fmla="*/ 2621354 w 18887542"/>
              <a:gd name="connsiteY1" fmla="*/ 200950 h 4735122"/>
              <a:gd name="connsiteX2" fmla="*/ 3353032 w 18887542"/>
              <a:gd name="connsiteY2" fmla="*/ 4076508 h 4735122"/>
              <a:gd name="connsiteX3" fmla="*/ 5159084 w 18887542"/>
              <a:gd name="connsiteY3" fmla="*/ 1879898 h 4735122"/>
              <a:gd name="connsiteX4" fmla="*/ 7045080 w 18887542"/>
              <a:gd name="connsiteY4" fmla="*/ 4435129 h 4735122"/>
              <a:gd name="connsiteX5" fmla="*/ 9864794 w 18887542"/>
              <a:gd name="connsiteY5" fmla="*/ 4609960 h 4735122"/>
              <a:gd name="connsiteX6" fmla="*/ 11033927 w 18887542"/>
              <a:gd name="connsiteY6" fmla="*/ 2609721 h 4735122"/>
              <a:gd name="connsiteX7" fmla="*/ 11593245 w 18887542"/>
              <a:gd name="connsiteY7" fmla="*/ 3383876 h 4735122"/>
              <a:gd name="connsiteX8" fmla="*/ 12026753 w 18887542"/>
              <a:gd name="connsiteY8" fmla="*/ 2957760 h 4735122"/>
              <a:gd name="connsiteX9" fmla="*/ 12461069 w 18887542"/>
              <a:gd name="connsiteY9" fmla="*/ 3677976 h 4735122"/>
              <a:gd name="connsiteX10" fmla="*/ 14399242 w 18887542"/>
              <a:gd name="connsiteY10" fmla="*/ 261443 h 4735122"/>
              <a:gd name="connsiteX11" fmla="*/ 16395937 w 18887542"/>
              <a:gd name="connsiteY11" fmla="*/ 2689223 h 4735122"/>
              <a:gd name="connsiteX12" fmla="*/ 17535046 w 18887542"/>
              <a:gd name="connsiteY12" fmla="*/ 4153503 h 4735122"/>
              <a:gd name="connsiteX13" fmla="*/ 18887542 w 18887542"/>
              <a:gd name="connsiteY13" fmla="*/ 3475443 h 4735122"/>
              <a:gd name="connsiteX0" fmla="*/ 0 w 18573471"/>
              <a:gd name="connsiteY0" fmla="*/ 425724 h 4735122"/>
              <a:gd name="connsiteX1" fmla="*/ 2621354 w 18573471"/>
              <a:gd name="connsiteY1" fmla="*/ 200950 h 4735122"/>
              <a:gd name="connsiteX2" fmla="*/ 3353032 w 18573471"/>
              <a:gd name="connsiteY2" fmla="*/ 4076508 h 4735122"/>
              <a:gd name="connsiteX3" fmla="*/ 5159084 w 18573471"/>
              <a:gd name="connsiteY3" fmla="*/ 1879898 h 4735122"/>
              <a:gd name="connsiteX4" fmla="*/ 7045080 w 18573471"/>
              <a:gd name="connsiteY4" fmla="*/ 4435129 h 4735122"/>
              <a:gd name="connsiteX5" fmla="*/ 9864794 w 18573471"/>
              <a:gd name="connsiteY5" fmla="*/ 4609960 h 4735122"/>
              <a:gd name="connsiteX6" fmla="*/ 11033927 w 18573471"/>
              <a:gd name="connsiteY6" fmla="*/ 2609721 h 4735122"/>
              <a:gd name="connsiteX7" fmla="*/ 11593245 w 18573471"/>
              <a:gd name="connsiteY7" fmla="*/ 3383876 h 4735122"/>
              <a:gd name="connsiteX8" fmla="*/ 12026753 w 18573471"/>
              <a:gd name="connsiteY8" fmla="*/ 2957760 h 4735122"/>
              <a:gd name="connsiteX9" fmla="*/ 12461069 w 18573471"/>
              <a:gd name="connsiteY9" fmla="*/ 3677976 h 4735122"/>
              <a:gd name="connsiteX10" fmla="*/ 14399242 w 18573471"/>
              <a:gd name="connsiteY10" fmla="*/ 261443 h 4735122"/>
              <a:gd name="connsiteX11" fmla="*/ 16395937 w 18573471"/>
              <a:gd name="connsiteY11" fmla="*/ 2689223 h 4735122"/>
              <a:gd name="connsiteX12" fmla="*/ 17535046 w 18573471"/>
              <a:gd name="connsiteY12" fmla="*/ 4153503 h 4735122"/>
              <a:gd name="connsiteX13" fmla="*/ 18573471 w 18573471"/>
              <a:gd name="connsiteY13" fmla="*/ 3475443 h 4735122"/>
              <a:gd name="connsiteX0" fmla="*/ 0 w 18573471"/>
              <a:gd name="connsiteY0" fmla="*/ 425724 h 4735122"/>
              <a:gd name="connsiteX1" fmla="*/ 2621354 w 18573471"/>
              <a:gd name="connsiteY1" fmla="*/ 200950 h 4735122"/>
              <a:gd name="connsiteX2" fmla="*/ 3353032 w 18573471"/>
              <a:gd name="connsiteY2" fmla="*/ 4076508 h 4735122"/>
              <a:gd name="connsiteX3" fmla="*/ 5159084 w 18573471"/>
              <a:gd name="connsiteY3" fmla="*/ 1879898 h 4735122"/>
              <a:gd name="connsiteX4" fmla="*/ 7045080 w 18573471"/>
              <a:gd name="connsiteY4" fmla="*/ 4435129 h 4735122"/>
              <a:gd name="connsiteX5" fmla="*/ 9864794 w 18573471"/>
              <a:gd name="connsiteY5" fmla="*/ 4609960 h 4735122"/>
              <a:gd name="connsiteX6" fmla="*/ 11033927 w 18573471"/>
              <a:gd name="connsiteY6" fmla="*/ 2609721 h 4735122"/>
              <a:gd name="connsiteX7" fmla="*/ 11593245 w 18573471"/>
              <a:gd name="connsiteY7" fmla="*/ 3383876 h 4735122"/>
              <a:gd name="connsiteX8" fmla="*/ 12026753 w 18573471"/>
              <a:gd name="connsiteY8" fmla="*/ 2957760 h 4735122"/>
              <a:gd name="connsiteX9" fmla="*/ 12461069 w 18573471"/>
              <a:gd name="connsiteY9" fmla="*/ 3677976 h 4735122"/>
              <a:gd name="connsiteX10" fmla="*/ 14399242 w 18573471"/>
              <a:gd name="connsiteY10" fmla="*/ 261443 h 4735122"/>
              <a:gd name="connsiteX11" fmla="*/ 16395937 w 18573471"/>
              <a:gd name="connsiteY11" fmla="*/ 2689223 h 4735122"/>
              <a:gd name="connsiteX12" fmla="*/ 17535046 w 18573471"/>
              <a:gd name="connsiteY12" fmla="*/ 4153503 h 4735122"/>
              <a:gd name="connsiteX13" fmla="*/ 18573471 w 18573471"/>
              <a:gd name="connsiteY13" fmla="*/ 3475443 h 4735122"/>
              <a:gd name="connsiteX0" fmla="*/ 0 w 18573471"/>
              <a:gd name="connsiteY0" fmla="*/ 425724 h 4735122"/>
              <a:gd name="connsiteX1" fmla="*/ 2621354 w 18573471"/>
              <a:gd name="connsiteY1" fmla="*/ 200950 h 4735122"/>
              <a:gd name="connsiteX2" fmla="*/ 3353032 w 18573471"/>
              <a:gd name="connsiteY2" fmla="*/ 4076508 h 4735122"/>
              <a:gd name="connsiteX3" fmla="*/ 5159084 w 18573471"/>
              <a:gd name="connsiteY3" fmla="*/ 1879898 h 4735122"/>
              <a:gd name="connsiteX4" fmla="*/ 7045080 w 18573471"/>
              <a:gd name="connsiteY4" fmla="*/ 4435129 h 4735122"/>
              <a:gd name="connsiteX5" fmla="*/ 9864794 w 18573471"/>
              <a:gd name="connsiteY5" fmla="*/ 4609960 h 4735122"/>
              <a:gd name="connsiteX6" fmla="*/ 11033927 w 18573471"/>
              <a:gd name="connsiteY6" fmla="*/ 2609721 h 4735122"/>
              <a:gd name="connsiteX7" fmla="*/ 11593245 w 18573471"/>
              <a:gd name="connsiteY7" fmla="*/ 3383876 h 4735122"/>
              <a:gd name="connsiteX8" fmla="*/ 12026753 w 18573471"/>
              <a:gd name="connsiteY8" fmla="*/ 2957760 h 4735122"/>
              <a:gd name="connsiteX9" fmla="*/ 12461069 w 18573471"/>
              <a:gd name="connsiteY9" fmla="*/ 3677976 h 4735122"/>
              <a:gd name="connsiteX10" fmla="*/ 14399242 w 18573471"/>
              <a:gd name="connsiteY10" fmla="*/ 261443 h 4735122"/>
              <a:gd name="connsiteX11" fmla="*/ 16395937 w 18573471"/>
              <a:gd name="connsiteY11" fmla="*/ 2689223 h 4735122"/>
              <a:gd name="connsiteX12" fmla="*/ 17535046 w 18573471"/>
              <a:gd name="connsiteY12" fmla="*/ 4153503 h 4735122"/>
              <a:gd name="connsiteX13" fmla="*/ 18573471 w 18573471"/>
              <a:gd name="connsiteY13" fmla="*/ 3475443 h 4735122"/>
              <a:gd name="connsiteX0" fmla="*/ 0 w 18573471"/>
              <a:gd name="connsiteY0" fmla="*/ 425724 h 4735122"/>
              <a:gd name="connsiteX1" fmla="*/ 2621354 w 18573471"/>
              <a:gd name="connsiteY1" fmla="*/ 200950 h 4735122"/>
              <a:gd name="connsiteX2" fmla="*/ 3353032 w 18573471"/>
              <a:gd name="connsiteY2" fmla="*/ 4076508 h 4735122"/>
              <a:gd name="connsiteX3" fmla="*/ 5159084 w 18573471"/>
              <a:gd name="connsiteY3" fmla="*/ 1879898 h 4735122"/>
              <a:gd name="connsiteX4" fmla="*/ 7045080 w 18573471"/>
              <a:gd name="connsiteY4" fmla="*/ 4435129 h 4735122"/>
              <a:gd name="connsiteX5" fmla="*/ 9864794 w 18573471"/>
              <a:gd name="connsiteY5" fmla="*/ 4609960 h 4735122"/>
              <a:gd name="connsiteX6" fmla="*/ 11033927 w 18573471"/>
              <a:gd name="connsiteY6" fmla="*/ 2609721 h 4735122"/>
              <a:gd name="connsiteX7" fmla="*/ 11593245 w 18573471"/>
              <a:gd name="connsiteY7" fmla="*/ 3383876 h 4735122"/>
              <a:gd name="connsiteX8" fmla="*/ 12026753 w 18573471"/>
              <a:gd name="connsiteY8" fmla="*/ 2957760 h 4735122"/>
              <a:gd name="connsiteX9" fmla="*/ 12461069 w 18573471"/>
              <a:gd name="connsiteY9" fmla="*/ 3677976 h 4735122"/>
              <a:gd name="connsiteX10" fmla="*/ 14399242 w 18573471"/>
              <a:gd name="connsiteY10" fmla="*/ 261443 h 4735122"/>
              <a:gd name="connsiteX11" fmla="*/ 16395937 w 18573471"/>
              <a:gd name="connsiteY11" fmla="*/ 2689223 h 4735122"/>
              <a:gd name="connsiteX12" fmla="*/ 17535046 w 18573471"/>
              <a:gd name="connsiteY12" fmla="*/ 4153503 h 4735122"/>
              <a:gd name="connsiteX13" fmla="*/ 18573471 w 18573471"/>
              <a:gd name="connsiteY13" fmla="*/ 3475443 h 4735122"/>
              <a:gd name="connsiteX0" fmla="*/ 0 w 18573471"/>
              <a:gd name="connsiteY0" fmla="*/ 425724 h 4720473"/>
              <a:gd name="connsiteX1" fmla="*/ 2621354 w 18573471"/>
              <a:gd name="connsiteY1" fmla="*/ 200950 h 4720473"/>
              <a:gd name="connsiteX2" fmla="*/ 3353032 w 18573471"/>
              <a:gd name="connsiteY2" fmla="*/ 4076508 h 4720473"/>
              <a:gd name="connsiteX3" fmla="*/ 5159084 w 18573471"/>
              <a:gd name="connsiteY3" fmla="*/ 1879898 h 4720473"/>
              <a:gd name="connsiteX4" fmla="*/ 7045080 w 18573471"/>
              <a:gd name="connsiteY4" fmla="*/ 4435129 h 4720473"/>
              <a:gd name="connsiteX5" fmla="*/ 9864794 w 18573471"/>
              <a:gd name="connsiteY5" fmla="*/ 4609960 h 4720473"/>
              <a:gd name="connsiteX6" fmla="*/ 11033927 w 18573471"/>
              <a:gd name="connsiteY6" fmla="*/ 2609721 h 4720473"/>
              <a:gd name="connsiteX7" fmla="*/ 11593245 w 18573471"/>
              <a:gd name="connsiteY7" fmla="*/ 3383876 h 4720473"/>
              <a:gd name="connsiteX8" fmla="*/ 12026753 w 18573471"/>
              <a:gd name="connsiteY8" fmla="*/ 2957760 h 4720473"/>
              <a:gd name="connsiteX9" fmla="*/ 12461069 w 18573471"/>
              <a:gd name="connsiteY9" fmla="*/ 3677976 h 4720473"/>
              <a:gd name="connsiteX10" fmla="*/ 14399242 w 18573471"/>
              <a:gd name="connsiteY10" fmla="*/ 261443 h 4720473"/>
              <a:gd name="connsiteX11" fmla="*/ 16395937 w 18573471"/>
              <a:gd name="connsiteY11" fmla="*/ 2689223 h 4720473"/>
              <a:gd name="connsiteX12" fmla="*/ 17535046 w 18573471"/>
              <a:gd name="connsiteY12" fmla="*/ 4153503 h 4720473"/>
              <a:gd name="connsiteX13" fmla="*/ 18573471 w 18573471"/>
              <a:gd name="connsiteY13" fmla="*/ 3475443 h 4720473"/>
              <a:gd name="connsiteX0" fmla="*/ 0 w 18573471"/>
              <a:gd name="connsiteY0" fmla="*/ 425724 h 4896358"/>
              <a:gd name="connsiteX1" fmla="*/ 2621354 w 18573471"/>
              <a:gd name="connsiteY1" fmla="*/ 200950 h 4896358"/>
              <a:gd name="connsiteX2" fmla="*/ 3353032 w 18573471"/>
              <a:gd name="connsiteY2" fmla="*/ 4076508 h 4896358"/>
              <a:gd name="connsiteX3" fmla="*/ 5159084 w 18573471"/>
              <a:gd name="connsiteY3" fmla="*/ 1879898 h 4896358"/>
              <a:gd name="connsiteX4" fmla="*/ 7045080 w 18573471"/>
              <a:gd name="connsiteY4" fmla="*/ 4435129 h 4896358"/>
              <a:gd name="connsiteX5" fmla="*/ 9864794 w 18573471"/>
              <a:gd name="connsiteY5" fmla="*/ 4609960 h 4896358"/>
              <a:gd name="connsiteX6" fmla="*/ 11033927 w 18573471"/>
              <a:gd name="connsiteY6" fmla="*/ 2609721 h 4896358"/>
              <a:gd name="connsiteX7" fmla="*/ 11593245 w 18573471"/>
              <a:gd name="connsiteY7" fmla="*/ 3383876 h 4896358"/>
              <a:gd name="connsiteX8" fmla="*/ 12026753 w 18573471"/>
              <a:gd name="connsiteY8" fmla="*/ 2957760 h 4896358"/>
              <a:gd name="connsiteX9" fmla="*/ 12461069 w 18573471"/>
              <a:gd name="connsiteY9" fmla="*/ 3677976 h 4896358"/>
              <a:gd name="connsiteX10" fmla="*/ 14399242 w 18573471"/>
              <a:gd name="connsiteY10" fmla="*/ 261443 h 4896358"/>
              <a:gd name="connsiteX11" fmla="*/ 16395937 w 18573471"/>
              <a:gd name="connsiteY11" fmla="*/ 2689223 h 4896358"/>
              <a:gd name="connsiteX12" fmla="*/ 17535046 w 18573471"/>
              <a:gd name="connsiteY12" fmla="*/ 4153503 h 4896358"/>
              <a:gd name="connsiteX13" fmla="*/ 18573471 w 18573471"/>
              <a:gd name="connsiteY13" fmla="*/ 3475443 h 4896358"/>
              <a:gd name="connsiteX0" fmla="*/ 0 w 18573471"/>
              <a:gd name="connsiteY0" fmla="*/ 425724 h 4818102"/>
              <a:gd name="connsiteX1" fmla="*/ 2621354 w 18573471"/>
              <a:gd name="connsiteY1" fmla="*/ 200950 h 4818102"/>
              <a:gd name="connsiteX2" fmla="*/ 3353032 w 18573471"/>
              <a:gd name="connsiteY2" fmla="*/ 4076508 h 4818102"/>
              <a:gd name="connsiteX3" fmla="*/ 5159084 w 18573471"/>
              <a:gd name="connsiteY3" fmla="*/ 1879898 h 4818102"/>
              <a:gd name="connsiteX4" fmla="*/ 7045080 w 18573471"/>
              <a:gd name="connsiteY4" fmla="*/ 4435129 h 4818102"/>
              <a:gd name="connsiteX5" fmla="*/ 9864794 w 18573471"/>
              <a:gd name="connsiteY5" fmla="*/ 4609960 h 4818102"/>
              <a:gd name="connsiteX6" fmla="*/ 10987515 w 18573471"/>
              <a:gd name="connsiteY6" fmla="*/ 1785668 h 4818102"/>
              <a:gd name="connsiteX7" fmla="*/ 11593245 w 18573471"/>
              <a:gd name="connsiteY7" fmla="*/ 3383876 h 4818102"/>
              <a:gd name="connsiteX8" fmla="*/ 12026753 w 18573471"/>
              <a:gd name="connsiteY8" fmla="*/ 2957760 h 4818102"/>
              <a:gd name="connsiteX9" fmla="*/ 12461069 w 18573471"/>
              <a:gd name="connsiteY9" fmla="*/ 3677976 h 4818102"/>
              <a:gd name="connsiteX10" fmla="*/ 14399242 w 18573471"/>
              <a:gd name="connsiteY10" fmla="*/ 261443 h 4818102"/>
              <a:gd name="connsiteX11" fmla="*/ 16395937 w 18573471"/>
              <a:gd name="connsiteY11" fmla="*/ 2689223 h 4818102"/>
              <a:gd name="connsiteX12" fmla="*/ 17535046 w 18573471"/>
              <a:gd name="connsiteY12" fmla="*/ 4153503 h 4818102"/>
              <a:gd name="connsiteX13" fmla="*/ 18573471 w 18573471"/>
              <a:gd name="connsiteY13" fmla="*/ 3475443 h 4818102"/>
              <a:gd name="connsiteX0" fmla="*/ 0 w 18573471"/>
              <a:gd name="connsiteY0" fmla="*/ 425724 h 4818102"/>
              <a:gd name="connsiteX1" fmla="*/ 2621354 w 18573471"/>
              <a:gd name="connsiteY1" fmla="*/ 200950 h 4818102"/>
              <a:gd name="connsiteX2" fmla="*/ 3353032 w 18573471"/>
              <a:gd name="connsiteY2" fmla="*/ 4076508 h 4818102"/>
              <a:gd name="connsiteX3" fmla="*/ 5159084 w 18573471"/>
              <a:gd name="connsiteY3" fmla="*/ 1879898 h 4818102"/>
              <a:gd name="connsiteX4" fmla="*/ 7045080 w 18573471"/>
              <a:gd name="connsiteY4" fmla="*/ 4435129 h 4818102"/>
              <a:gd name="connsiteX5" fmla="*/ 9864794 w 18573471"/>
              <a:gd name="connsiteY5" fmla="*/ 4609960 h 4818102"/>
              <a:gd name="connsiteX6" fmla="*/ 10987515 w 18573471"/>
              <a:gd name="connsiteY6" fmla="*/ 1785668 h 4818102"/>
              <a:gd name="connsiteX7" fmla="*/ 11639656 w 18573471"/>
              <a:gd name="connsiteY7" fmla="*/ 3003544 h 4818102"/>
              <a:gd name="connsiteX8" fmla="*/ 12026753 w 18573471"/>
              <a:gd name="connsiteY8" fmla="*/ 2957760 h 4818102"/>
              <a:gd name="connsiteX9" fmla="*/ 12461069 w 18573471"/>
              <a:gd name="connsiteY9" fmla="*/ 3677976 h 4818102"/>
              <a:gd name="connsiteX10" fmla="*/ 14399242 w 18573471"/>
              <a:gd name="connsiteY10" fmla="*/ 261443 h 4818102"/>
              <a:gd name="connsiteX11" fmla="*/ 16395937 w 18573471"/>
              <a:gd name="connsiteY11" fmla="*/ 2689223 h 4818102"/>
              <a:gd name="connsiteX12" fmla="*/ 17535046 w 18573471"/>
              <a:gd name="connsiteY12" fmla="*/ 4153503 h 4818102"/>
              <a:gd name="connsiteX13" fmla="*/ 18573471 w 18573471"/>
              <a:gd name="connsiteY13" fmla="*/ 3475443 h 4818102"/>
              <a:gd name="connsiteX0" fmla="*/ 0 w 18573471"/>
              <a:gd name="connsiteY0" fmla="*/ 425724 h 4818102"/>
              <a:gd name="connsiteX1" fmla="*/ 2621354 w 18573471"/>
              <a:gd name="connsiteY1" fmla="*/ 200950 h 4818102"/>
              <a:gd name="connsiteX2" fmla="*/ 3353032 w 18573471"/>
              <a:gd name="connsiteY2" fmla="*/ 4076508 h 4818102"/>
              <a:gd name="connsiteX3" fmla="*/ 5159084 w 18573471"/>
              <a:gd name="connsiteY3" fmla="*/ 1879898 h 4818102"/>
              <a:gd name="connsiteX4" fmla="*/ 7045080 w 18573471"/>
              <a:gd name="connsiteY4" fmla="*/ 4435129 h 4818102"/>
              <a:gd name="connsiteX5" fmla="*/ 9864794 w 18573471"/>
              <a:gd name="connsiteY5" fmla="*/ 4609960 h 4818102"/>
              <a:gd name="connsiteX6" fmla="*/ 10987515 w 18573471"/>
              <a:gd name="connsiteY6" fmla="*/ 1785668 h 4818102"/>
              <a:gd name="connsiteX7" fmla="*/ 11639656 w 18573471"/>
              <a:gd name="connsiteY7" fmla="*/ 3003544 h 4818102"/>
              <a:gd name="connsiteX8" fmla="*/ 12073164 w 18573471"/>
              <a:gd name="connsiteY8" fmla="*/ 2070319 h 4818102"/>
              <a:gd name="connsiteX9" fmla="*/ 12461069 w 18573471"/>
              <a:gd name="connsiteY9" fmla="*/ 3677976 h 4818102"/>
              <a:gd name="connsiteX10" fmla="*/ 14399242 w 18573471"/>
              <a:gd name="connsiteY10" fmla="*/ 261443 h 4818102"/>
              <a:gd name="connsiteX11" fmla="*/ 16395937 w 18573471"/>
              <a:gd name="connsiteY11" fmla="*/ 2689223 h 4818102"/>
              <a:gd name="connsiteX12" fmla="*/ 17535046 w 18573471"/>
              <a:gd name="connsiteY12" fmla="*/ 4153503 h 4818102"/>
              <a:gd name="connsiteX13" fmla="*/ 18573471 w 18573471"/>
              <a:gd name="connsiteY13" fmla="*/ 3475443 h 4818102"/>
              <a:gd name="connsiteX0" fmla="*/ 0 w 18573471"/>
              <a:gd name="connsiteY0" fmla="*/ 425724 h 4818102"/>
              <a:gd name="connsiteX1" fmla="*/ 2621354 w 18573471"/>
              <a:gd name="connsiteY1" fmla="*/ 200950 h 4818102"/>
              <a:gd name="connsiteX2" fmla="*/ 3353032 w 18573471"/>
              <a:gd name="connsiteY2" fmla="*/ 4076508 h 4818102"/>
              <a:gd name="connsiteX3" fmla="*/ 5159084 w 18573471"/>
              <a:gd name="connsiteY3" fmla="*/ 1879898 h 4818102"/>
              <a:gd name="connsiteX4" fmla="*/ 7045080 w 18573471"/>
              <a:gd name="connsiteY4" fmla="*/ 4435129 h 4818102"/>
              <a:gd name="connsiteX5" fmla="*/ 9864794 w 18573471"/>
              <a:gd name="connsiteY5" fmla="*/ 4609960 h 4818102"/>
              <a:gd name="connsiteX6" fmla="*/ 10987515 w 18573471"/>
              <a:gd name="connsiteY6" fmla="*/ 1785668 h 4818102"/>
              <a:gd name="connsiteX7" fmla="*/ 11639656 w 18573471"/>
              <a:gd name="connsiteY7" fmla="*/ 3003544 h 4818102"/>
              <a:gd name="connsiteX8" fmla="*/ 12073164 w 18573471"/>
              <a:gd name="connsiteY8" fmla="*/ 2070319 h 4818102"/>
              <a:gd name="connsiteX9" fmla="*/ 12623507 w 18573471"/>
              <a:gd name="connsiteY9" fmla="*/ 2917314 h 4818102"/>
              <a:gd name="connsiteX10" fmla="*/ 14399242 w 18573471"/>
              <a:gd name="connsiteY10" fmla="*/ 261443 h 4818102"/>
              <a:gd name="connsiteX11" fmla="*/ 16395937 w 18573471"/>
              <a:gd name="connsiteY11" fmla="*/ 2689223 h 4818102"/>
              <a:gd name="connsiteX12" fmla="*/ 17535046 w 18573471"/>
              <a:gd name="connsiteY12" fmla="*/ 4153503 h 4818102"/>
              <a:gd name="connsiteX13" fmla="*/ 18573471 w 18573471"/>
              <a:gd name="connsiteY13" fmla="*/ 3475443 h 4818102"/>
              <a:gd name="connsiteX0" fmla="*/ 0 w 18573471"/>
              <a:gd name="connsiteY0" fmla="*/ 425724 h 4818102"/>
              <a:gd name="connsiteX1" fmla="*/ 2621354 w 18573471"/>
              <a:gd name="connsiteY1" fmla="*/ 200950 h 4818102"/>
              <a:gd name="connsiteX2" fmla="*/ 3353032 w 18573471"/>
              <a:gd name="connsiteY2" fmla="*/ 4076508 h 4818102"/>
              <a:gd name="connsiteX3" fmla="*/ 5159084 w 18573471"/>
              <a:gd name="connsiteY3" fmla="*/ 1879898 h 4818102"/>
              <a:gd name="connsiteX4" fmla="*/ 7045080 w 18573471"/>
              <a:gd name="connsiteY4" fmla="*/ 4435129 h 4818102"/>
              <a:gd name="connsiteX5" fmla="*/ 9864794 w 18573471"/>
              <a:gd name="connsiteY5" fmla="*/ 4609960 h 4818102"/>
              <a:gd name="connsiteX6" fmla="*/ 10987515 w 18573471"/>
              <a:gd name="connsiteY6" fmla="*/ 1785668 h 4818102"/>
              <a:gd name="connsiteX7" fmla="*/ 11639656 w 18573471"/>
              <a:gd name="connsiteY7" fmla="*/ 3003544 h 4818102"/>
              <a:gd name="connsiteX8" fmla="*/ 12073164 w 18573471"/>
              <a:gd name="connsiteY8" fmla="*/ 2070319 h 4818102"/>
              <a:gd name="connsiteX9" fmla="*/ 12623507 w 18573471"/>
              <a:gd name="connsiteY9" fmla="*/ 2917314 h 4818102"/>
              <a:gd name="connsiteX10" fmla="*/ 14399242 w 18573471"/>
              <a:gd name="connsiteY10" fmla="*/ 261443 h 4818102"/>
              <a:gd name="connsiteX11" fmla="*/ 16395937 w 18573471"/>
              <a:gd name="connsiteY11" fmla="*/ 2689223 h 4818102"/>
              <a:gd name="connsiteX12" fmla="*/ 17604663 w 18573471"/>
              <a:gd name="connsiteY12" fmla="*/ 3456227 h 4818102"/>
              <a:gd name="connsiteX13" fmla="*/ 18573471 w 18573471"/>
              <a:gd name="connsiteY13" fmla="*/ 3475443 h 4818102"/>
              <a:gd name="connsiteX0" fmla="*/ 0 w 18689499"/>
              <a:gd name="connsiteY0" fmla="*/ 425724 h 4818102"/>
              <a:gd name="connsiteX1" fmla="*/ 2621354 w 18689499"/>
              <a:gd name="connsiteY1" fmla="*/ 200950 h 4818102"/>
              <a:gd name="connsiteX2" fmla="*/ 3353032 w 18689499"/>
              <a:gd name="connsiteY2" fmla="*/ 4076508 h 4818102"/>
              <a:gd name="connsiteX3" fmla="*/ 5159084 w 18689499"/>
              <a:gd name="connsiteY3" fmla="*/ 1879898 h 4818102"/>
              <a:gd name="connsiteX4" fmla="*/ 7045080 w 18689499"/>
              <a:gd name="connsiteY4" fmla="*/ 4435129 h 4818102"/>
              <a:gd name="connsiteX5" fmla="*/ 9864794 w 18689499"/>
              <a:gd name="connsiteY5" fmla="*/ 4609960 h 4818102"/>
              <a:gd name="connsiteX6" fmla="*/ 10987515 w 18689499"/>
              <a:gd name="connsiteY6" fmla="*/ 1785668 h 4818102"/>
              <a:gd name="connsiteX7" fmla="*/ 11639656 w 18689499"/>
              <a:gd name="connsiteY7" fmla="*/ 3003544 h 4818102"/>
              <a:gd name="connsiteX8" fmla="*/ 12073164 w 18689499"/>
              <a:gd name="connsiteY8" fmla="*/ 2070319 h 4818102"/>
              <a:gd name="connsiteX9" fmla="*/ 12623507 w 18689499"/>
              <a:gd name="connsiteY9" fmla="*/ 2917314 h 4818102"/>
              <a:gd name="connsiteX10" fmla="*/ 14399242 w 18689499"/>
              <a:gd name="connsiteY10" fmla="*/ 261443 h 4818102"/>
              <a:gd name="connsiteX11" fmla="*/ 16395937 w 18689499"/>
              <a:gd name="connsiteY11" fmla="*/ 2689223 h 4818102"/>
              <a:gd name="connsiteX12" fmla="*/ 17604663 w 18689499"/>
              <a:gd name="connsiteY12" fmla="*/ 3456227 h 4818102"/>
              <a:gd name="connsiteX13" fmla="*/ 18689499 w 18689499"/>
              <a:gd name="connsiteY13" fmla="*/ 3221890 h 4818102"/>
              <a:gd name="connsiteX0" fmla="*/ 0 w 18689499"/>
              <a:gd name="connsiteY0" fmla="*/ 425724 h 4818102"/>
              <a:gd name="connsiteX1" fmla="*/ 2621354 w 18689499"/>
              <a:gd name="connsiteY1" fmla="*/ 200950 h 4818102"/>
              <a:gd name="connsiteX2" fmla="*/ 3353032 w 18689499"/>
              <a:gd name="connsiteY2" fmla="*/ 4076508 h 4818102"/>
              <a:gd name="connsiteX3" fmla="*/ 5159084 w 18689499"/>
              <a:gd name="connsiteY3" fmla="*/ 1879898 h 4818102"/>
              <a:gd name="connsiteX4" fmla="*/ 7045080 w 18689499"/>
              <a:gd name="connsiteY4" fmla="*/ 4435129 h 4818102"/>
              <a:gd name="connsiteX5" fmla="*/ 9864794 w 18689499"/>
              <a:gd name="connsiteY5" fmla="*/ 4609960 h 4818102"/>
              <a:gd name="connsiteX6" fmla="*/ 10987515 w 18689499"/>
              <a:gd name="connsiteY6" fmla="*/ 1785668 h 4818102"/>
              <a:gd name="connsiteX7" fmla="*/ 11639656 w 18689499"/>
              <a:gd name="connsiteY7" fmla="*/ 3003544 h 4818102"/>
              <a:gd name="connsiteX8" fmla="*/ 12073164 w 18689499"/>
              <a:gd name="connsiteY8" fmla="*/ 2070319 h 4818102"/>
              <a:gd name="connsiteX9" fmla="*/ 12623507 w 18689499"/>
              <a:gd name="connsiteY9" fmla="*/ 2917314 h 4818102"/>
              <a:gd name="connsiteX10" fmla="*/ 14399242 w 18689499"/>
              <a:gd name="connsiteY10" fmla="*/ 261443 h 4818102"/>
              <a:gd name="connsiteX11" fmla="*/ 16395937 w 18689499"/>
              <a:gd name="connsiteY11" fmla="*/ 2689223 h 4818102"/>
              <a:gd name="connsiteX12" fmla="*/ 17604663 w 18689499"/>
              <a:gd name="connsiteY12" fmla="*/ 3456227 h 4818102"/>
              <a:gd name="connsiteX13" fmla="*/ 18689499 w 18689499"/>
              <a:gd name="connsiteY13" fmla="*/ 3221890 h 4818102"/>
              <a:gd name="connsiteX0" fmla="*/ 0 w 18689499"/>
              <a:gd name="connsiteY0" fmla="*/ 425724 h 5019971"/>
              <a:gd name="connsiteX1" fmla="*/ 2621354 w 18689499"/>
              <a:gd name="connsiteY1" fmla="*/ 200950 h 5019971"/>
              <a:gd name="connsiteX2" fmla="*/ 3353032 w 18689499"/>
              <a:gd name="connsiteY2" fmla="*/ 4076508 h 5019971"/>
              <a:gd name="connsiteX3" fmla="*/ 5159084 w 18689499"/>
              <a:gd name="connsiteY3" fmla="*/ 1879898 h 5019971"/>
              <a:gd name="connsiteX4" fmla="*/ 7045080 w 18689499"/>
              <a:gd name="connsiteY4" fmla="*/ 4435129 h 5019971"/>
              <a:gd name="connsiteX5" fmla="*/ 9864794 w 18689499"/>
              <a:gd name="connsiteY5" fmla="*/ 4609960 h 5019971"/>
              <a:gd name="connsiteX6" fmla="*/ 10987515 w 18689499"/>
              <a:gd name="connsiteY6" fmla="*/ 1785668 h 5019971"/>
              <a:gd name="connsiteX7" fmla="*/ 11639656 w 18689499"/>
              <a:gd name="connsiteY7" fmla="*/ 3003544 h 5019971"/>
              <a:gd name="connsiteX8" fmla="*/ 12073164 w 18689499"/>
              <a:gd name="connsiteY8" fmla="*/ 2070319 h 5019971"/>
              <a:gd name="connsiteX9" fmla="*/ 12623507 w 18689499"/>
              <a:gd name="connsiteY9" fmla="*/ 2917314 h 5019971"/>
              <a:gd name="connsiteX10" fmla="*/ 14399242 w 18689499"/>
              <a:gd name="connsiteY10" fmla="*/ 261443 h 5019971"/>
              <a:gd name="connsiteX11" fmla="*/ 16395937 w 18689499"/>
              <a:gd name="connsiteY11" fmla="*/ 2689223 h 5019971"/>
              <a:gd name="connsiteX12" fmla="*/ 17604663 w 18689499"/>
              <a:gd name="connsiteY12" fmla="*/ 3456227 h 5019971"/>
              <a:gd name="connsiteX13" fmla="*/ 18689499 w 18689499"/>
              <a:gd name="connsiteY13" fmla="*/ 3221890 h 5019971"/>
              <a:gd name="connsiteX0" fmla="*/ 0 w 18689499"/>
              <a:gd name="connsiteY0" fmla="*/ 640035 h 5234282"/>
              <a:gd name="connsiteX1" fmla="*/ 2621354 w 18689499"/>
              <a:gd name="connsiteY1" fmla="*/ 415261 h 5234282"/>
              <a:gd name="connsiteX2" fmla="*/ 3353032 w 18689499"/>
              <a:gd name="connsiteY2" fmla="*/ 4290819 h 5234282"/>
              <a:gd name="connsiteX3" fmla="*/ 5159084 w 18689499"/>
              <a:gd name="connsiteY3" fmla="*/ 2094209 h 5234282"/>
              <a:gd name="connsiteX4" fmla="*/ 7045080 w 18689499"/>
              <a:gd name="connsiteY4" fmla="*/ 4649440 h 5234282"/>
              <a:gd name="connsiteX5" fmla="*/ 9864794 w 18689499"/>
              <a:gd name="connsiteY5" fmla="*/ 4824271 h 5234282"/>
              <a:gd name="connsiteX6" fmla="*/ 10987515 w 18689499"/>
              <a:gd name="connsiteY6" fmla="*/ 1999979 h 5234282"/>
              <a:gd name="connsiteX7" fmla="*/ 11639656 w 18689499"/>
              <a:gd name="connsiteY7" fmla="*/ 3217855 h 5234282"/>
              <a:gd name="connsiteX8" fmla="*/ 12073164 w 18689499"/>
              <a:gd name="connsiteY8" fmla="*/ 2284630 h 5234282"/>
              <a:gd name="connsiteX9" fmla="*/ 12623507 w 18689499"/>
              <a:gd name="connsiteY9" fmla="*/ 3131625 h 5234282"/>
              <a:gd name="connsiteX10" fmla="*/ 14399242 w 18689499"/>
              <a:gd name="connsiteY10" fmla="*/ 475754 h 5234282"/>
              <a:gd name="connsiteX11" fmla="*/ 16395937 w 18689499"/>
              <a:gd name="connsiteY11" fmla="*/ 2903534 h 5234282"/>
              <a:gd name="connsiteX12" fmla="*/ 17604663 w 18689499"/>
              <a:gd name="connsiteY12" fmla="*/ 3670538 h 5234282"/>
              <a:gd name="connsiteX13" fmla="*/ 18689499 w 18689499"/>
              <a:gd name="connsiteY13" fmla="*/ 3436201 h 5234282"/>
              <a:gd name="connsiteX0" fmla="*/ 0 w 18689499"/>
              <a:gd name="connsiteY0" fmla="*/ 743203 h 5337450"/>
              <a:gd name="connsiteX1" fmla="*/ 2621354 w 18689499"/>
              <a:gd name="connsiteY1" fmla="*/ 518429 h 5337450"/>
              <a:gd name="connsiteX2" fmla="*/ 3353032 w 18689499"/>
              <a:gd name="connsiteY2" fmla="*/ 4393987 h 5337450"/>
              <a:gd name="connsiteX3" fmla="*/ 5159084 w 18689499"/>
              <a:gd name="connsiteY3" fmla="*/ 2197377 h 5337450"/>
              <a:gd name="connsiteX4" fmla="*/ 7045080 w 18689499"/>
              <a:gd name="connsiteY4" fmla="*/ 4752608 h 5337450"/>
              <a:gd name="connsiteX5" fmla="*/ 9864794 w 18689499"/>
              <a:gd name="connsiteY5" fmla="*/ 4927439 h 5337450"/>
              <a:gd name="connsiteX6" fmla="*/ 10987515 w 18689499"/>
              <a:gd name="connsiteY6" fmla="*/ 2103147 h 5337450"/>
              <a:gd name="connsiteX7" fmla="*/ 11639656 w 18689499"/>
              <a:gd name="connsiteY7" fmla="*/ 3321023 h 5337450"/>
              <a:gd name="connsiteX8" fmla="*/ 12073164 w 18689499"/>
              <a:gd name="connsiteY8" fmla="*/ 2387798 h 5337450"/>
              <a:gd name="connsiteX9" fmla="*/ 12623507 w 18689499"/>
              <a:gd name="connsiteY9" fmla="*/ 3234793 h 5337450"/>
              <a:gd name="connsiteX10" fmla="*/ 14399242 w 18689499"/>
              <a:gd name="connsiteY10" fmla="*/ 578922 h 5337450"/>
              <a:gd name="connsiteX11" fmla="*/ 16395937 w 18689499"/>
              <a:gd name="connsiteY11" fmla="*/ 3006702 h 5337450"/>
              <a:gd name="connsiteX12" fmla="*/ 17604663 w 18689499"/>
              <a:gd name="connsiteY12" fmla="*/ 3773706 h 5337450"/>
              <a:gd name="connsiteX13" fmla="*/ 18689499 w 18689499"/>
              <a:gd name="connsiteY13" fmla="*/ 3539369 h 5337450"/>
              <a:gd name="connsiteX0" fmla="*/ 0 w 18689499"/>
              <a:gd name="connsiteY0" fmla="*/ 551634 h 5145881"/>
              <a:gd name="connsiteX1" fmla="*/ 2471446 w 18689499"/>
              <a:gd name="connsiteY1" fmla="*/ 736351 h 5145881"/>
              <a:gd name="connsiteX2" fmla="*/ 3353032 w 18689499"/>
              <a:gd name="connsiteY2" fmla="*/ 4202418 h 5145881"/>
              <a:gd name="connsiteX3" fmla="*/ 5159084 w 18689499"/>
              <a:gd name="connsiteY3" fmla="*/ 2005808 h 5145881"/>
              <a:gd name="connsiteX4" fmla="*/ 7045080 w 18689499"/>
              <a:gd name="connsiteY4" fmla="*/ 4561039 h 5145881"/>
              <a:gd name="connsiteX5" fmla="*/ 9864794 w 18689499"/>
              <a:gd name="connsiteY5" fmla="*/ 4735870 h 5145881"/>
              <a:gd name="connsiteX6" fmla="*/ 10987515 w 18689499"/>
              <a:gd name="connsiteY6" fmla="*/ 1911578 h 5145881"/>
              <a:gd name="connsiteX7" fmla="*/ 11639656 w 18689499"/>
              <a:gd name="connsiteY7" fmla="*/ 3129454 h 5145881"/>
              <a:gd name="connsiteX8" fmla="*/ 12073164 w 18689499"/>
              <a:gd name="connsiteY8" fmla="*/ 2196229 h 5145881"/>
              <a:gd name="connsiteX9" fmla="*/ 12623507 w 18689499"/>
              <a:gd name="connsiteY9" fmla="*/ 3043224 h 5145881"/>
              <a:gd name="connsiteX10" fmla="*/ 14399242 w 18689499"/>
              <a:gd name="connsiteY10" fmla="*/ 387353 h 5145881"/>
              <a:gd name="connsiteX11" fmla="*/ 16395937 w 18689499"/>
              <a:gd name="connsiteY11" fmla="*/ 2815133 h 5145881"/>
              <a:gd name="connsiteX12" fmla="*/ 17604663 w 18689499"/>
              <a:gd name="connsiteY12" fmla="*/ 3582137 h 5145881"/>
              <a:gd name="connsiteX13" fmla="*/ 18689499 w 18689499"/>
              <a:gd name="connsiteY13" fmla="*/ 3347800 h 5145881"/>
              <a:gd name="connsiteX0" fmla="*/ 0 w 18689499"/>
              <a:gd name="connsiteY0" fmla="*/ 724460 h 5318707"/>
              <a:gd name="connsiteX1" fmla="*/ 2471446 w 18689499"/>
              <a:gd name="connsiteY1" fmla="*/ 909177 h 5318707"/>
              <a:gd name="connsiteX2" fmla="*/ 3353032 w 18689499"/>
              <a:gd name="connsiteY2" fmla="*/ 4375244 h 5318707"/>
              <a:gd name="connsiteX3" fmla="*/ 5159084 w 18689499"/>
              <a:gd name="connsiteY3" fmla="*/ 2178634 h 5318707"/>
              <a:gd name="connsiteX4" fmla="*/ 7045080 w 18689499"/>
              <a:gd name="connsiteY4" fmla="*/ 4733865 h 5318707"/>
              <a:gd name="connsiteX5" fmla="*/ 9864794 w 18689499"/>
              <a:gd name="connsiteY5" fmla="*/ 4908696 h 5318707"/>
              <a:gd name="connsiteX6" fmla="*/ 10987515 w 18689499"/>
              <a:gd name="connsiteY6" fmla="*/ 2084404 h 5318707"/>
              <a:gd name="connsiteX7" fmla="*/ 11639656 w 18689499"/>
              <a:gd name="connsiteY7" fmla="*/ 3302280 h 5318707"/>
              <a:gd name="connsiteX8" fmla="*/ 12073164 w 18689499"/>
              <a:gd name="connsiteY8" fmla="*/ 2369055 h 5318707"/>
              <a:gd name="connsiteX9" fmla="*/ 12623507 w 18689499"/>
              <a:gd name="connsiteY9" fmla="*/ 3216050 h 5318707"/>
              <a:gd name="connsiteX10" fmla="*/ 14399242 w 18689499"/>
              <a:gd name="connsiteY10" fmla="*/ 560179 h 5318707"/>
              <a:gd name="connsiteX11" fmla="*/ 16395937 w 18689499"/>
              <a:gd name="connsiteY11" fmla="*/ 2987959 h 5318707"/>
              <a:gd name="connsiteX12" fmla="*/ 17604663 w 18689499"/>
              <a:gd name="connsiteY12" fmla="*/ 3754963 h 5318707"/>
              <a:gd name="connsiteX13" fmla="*/ 18689499 w 18689499"/>
              <a:gd name="connsiteY13" fmla="*/ 3520626 h 5318707"/>
              <a:gd name="connsiteX0" fmla="*/ 0 w 18689499"/>
              <a:gd name="connsiteY0" fmla="*/ 724460 h 5318707"/>
              <a:gd name="connsiteX1" fmla="*/ 2471446 w 18689499"/>
              <a:gd name="connsiteY1" fmla="*/ 909177 h 5318707"/>
              <a:gd name="connsiteX2" fmla="*/ 3353032 w 18689499"/>
              <a:gd name="connsiteY2" fmla="*/ 4375244 h 5318707"/>
              <a:gd name="connsiteX3" fmla="*/ 5159084 w 18689499"/>
              <a:gd name="connsiteY3" fmla="*/ 2178634 h 5318707"/>
              <a:gd name="connsiteX4" fmla="*/ 7045080 w 18689499"/>
              <a:gd name="connsiteY4" fmla="*/ 4733865 h 5318707"/>
              <a:gd name="connsiteX5" fmla="*/ 9864794 w 18689499"/>
              <a:gd name="connsiteY5" fmla="*/ 4908696 h 5318707"/>
              <a:gd name="connsiteX6" fmla="*/ 10987515 w 18689499"/>
              <a:gd name="connsiteY6" fmla="*/ 2084404 h 5318707"/>
              <a:gd name="connsiteX7" fmla="*/ 11639656 w 18689499"/>
              <a:gd name="connsiteY7" fmla="*/ 3302280 h 5318707"/>
              <a:gd name="connsiteX8" fmla="*/ 12073164 w 18689499"/>
              <a:gd name="connsiteY8" fmla="*/ 2369055 h 5318707"/>
              <a:gd name="connsiteX9" fmla="*/ 12623507 w 18689499"/>
              <a:gd name="connsiteY9" fmla="*/ 3216050 h 5318707"/>
              <a:gd name="connsiteX10" fmla="*/ 14399242 w 18689499"/>
              <a:gd name="connsiteY10" fmla="*/ 560179 h 5318707"/>
              <a:gd name="connsiteX11" fmla="*/ 16395937 w 18689499"/>
              <a:gd name="connsiteY11" fmla="*/ 2987959 h 5318707"/>
              <a:gd name="connsiteX12" fmla="*/ 17604663 w 18689499"/>
              <a:gd name="connsiteY12" fmla="*/ 3754963 h 5318707"/>
              <a:gd name="connsiteX13" fmla="*/ 18689499 w 18689499"/>
              <a:gd name="connsiteY13" fmla="*/ 3520626 h 5318707"/>
              <a:gd name="connsiteX0" fmla="*/ 0 w 18689499"/>
              <a:gd name="connsiteY0" fmla="*/ 512254 h 5106501"/>
              <a:gd name="connsiteX1" fmla="*/ 2471446 w 18689499"/>
              <a:gd name="connsiteY1" fmla="*/ 696971 h 5106501"/>
              <a:gd name="connsiteX2" fmla="*/ 3564667 w 18689499"/>
              <a:gd name="connsiteY2" fmla="*/ 4163039 h 5106501"/>
              <a:gd name="connsiteX3" fmla="*/ 5159084 w 18689499"/>
              <a:gd name="connsiteY3" fmla="*/ 1966428 h 5106501"/>
              <a:gd name="connsiteX4" fmla="*/ 7045080 w 18689499"/>
              <a:gd name="connsiteY4" fmla="*/ 4521659 h 5106501"/>
              <a:gd name="connsiteX5" fmla="*/ 9864794 w 18689499"/>
              <a:gd name="connsiteY5" fmla="*/ 4696490 h 5106501"/>
              <a:gd name="connsiteX6" fmla="*/ 10987515 w 18689499"/>
              <a:gd name="connsiteY6" fmla="*/ 1872198 h 5106501"/>
              <a:gd name="connsiteX7" fmla="*/ 11639656 w 18689499"/>
              <a:gd name="connsiteY7" fmla="*/ 3090074 h 5106501"/>
              <a:gd name="connsiteX8" fmla="*/ 12073164 w 18689499"/>
              <a:gd name="connsiteY8" fmla="*/ 2156849 h 5106501"/>
              <a:gd name="connsiteX9" fmla="*/ 12623507 w 18689499"/>
              <a:gd name="connsiteY9" fmla="*/ 3003844 h 5106501"/>
              <a:gd name="connsiteX10" fmla="*/ 14399242 w 18689499"/>
              <a:gd name="connsiteY10" fmla="*/ 347973 h 5106501"/>
              <a:gd name="connsiteX11" fmla="*/ 16395937 w 18689499"/>
              <a:gd name="connsiteY11" fmla="*/ 2775753 h 5106501"/>
              <a:gd name="connsiteX12" fmla="*/ 17604663 w 18689499"/>
              <a:gd name="connsiteY12" fmla="*/ 3542757 h 5106501"/>
              <a:gd name="connsiteX13" fmla="*/ 18689499 w 18689499"/>
              <a:gd name="connsiteY13" fmla="*/ 3308420 h 5106501"/>
              <a:gd name="connsiteX0" fmla="*/ 0 w 18689499"/>
              <a:gd name="connsiteY0" fmla="*/ 512254 h 4930861"/>
              <a:gd name="connsiteX1" fmla="*/ 2471446 w 18689499"/>
              <a:gd name="connsiteY1" fmla="*/ 696971 h 4930861"/>
              <a:gd name="connsiteX2" fmla="*/ 3564667 w 18689499"/>
              <a:gd name="connsiteY2" fmla="*/ 4163039 h 4930861"/>
              <a:gd name="connsiteX3" fmla="*/ 5238447 w 18689499"/>
              <a:gd name="connsiteY3" fmla="*/ 2520446 h 4930861"/>
              <a:gd name="connsiteX4" fmla="*/ 7045080 w 18689499"/>
              <a:gd name="connsiteY4" fmla="*/ 4521659 h 4930861"/>
              <a:gd name="connsiteX5" fmla="*/ 9864794 w 18689499"/>
              <a:gd name="connsiteY5" fmla="*/ 4696490 h 4930861"/>
              <a:gd name="connsiteX6" fmla="*/ 10987515 w 18689499"/>
              <a:gd name="connsiteY6" fmla="*/ 1872198 h 4930861"/>
              <a:gd name="connsiteX7" fmla="*/ 11639656 w 18689499"/>
              <a:gd name="connsiteY7" fmla="*/ 3090074 h 4930861"/>
              <a:gd name="connsiteX8" fmla="*/ 12073164 w 18689499"/>
              <a:gd name="connsiteY8" fmla="*/ 2156849 h 4930861"/>
              <a:gd name="connsiteX9" fmla="*/ 12623507 w 18689499"/>
              <a:gd name="connsiteY9" fmla="*/ 3003844 h 4930861"/>
              <a:gd name="connsiteX10" fmla="*/ 14399242 w 18689499"/>
              <a:gd name="connsiteY10" fmla="*/ 347973 h 4930861"/>
              <a:gd name="connsiteX11" fmla="*/ 16395937 w 18689499"/>
              <a:gd name="connsiteY11" fmla="*/ 2775753 h 4930861"/>
              <a:gd name="connsiteX12" fmla="*/ 17604663 w 18689499"/>
              <a:gd name="connsiteY12" fmla="*/ 3542757 h 4930861"/>
              <a:gd name="connsiteX13" fmla="*/ 18689499 w 18689499"/>
              <a:gd name="connsiteY13" fmla="*/ 3308420 h 4930861"/>
              <a:gd name="connsiteX0" fmla="*/ 0 w 18689499"/>
              <a:gd name="connsiteY0" fmla="*/ 512254 h 4700350"/>
              <a:gd name="connsiteX1" fmla="*/ 2471446 w 18689499"/>
              <a:gd name="connsiteY1" fmla="*/ 696971 h 4700350"/>
              <a:gd name="connsiteX2" fmla="*/ 3564667 w 18689499"/>
              <a:gd name="connsiteY2" fmla="*/ 4163039 h 4700350"/>
              <a:gd name="connsiteX3" fmla="*/ 5238447 w 18689499"/>
              <a:gd name="connsiteY3" fmla="*/ 2520446 h 4700350"/>
              <a:gd name="connsiteX4" fmla="*/ 9864794 w 18689499"/>
              <a:gd name="connsiteY4" fmla="*/ 4696490 h 4700350"/>
              <a:gd name="connsiteX5" fmla="*/ 10987515 w 18689499"/>
              <a:gd name="connsiteY5" fmla="*/ 1872198 h 4700350"/>
              <a:gd name="connsiteX6" fmla="*/ 11639656 w 18689499"/>
              <a:gd name="connsiteY6" fmla="*/ 3090074 h 4700350"/>
              <a:gd name="connsiteX7" fmla="*/ 12073164 w 18689499"/>
              <a:gd name="connsiteY7" fmla="*/ 2156849 h 4700350"/>
              <a:gd name="connsiteX8" fmla="*/ 12623507 w 18689499"/>
              <a:gd name="connsiteY8" fmla="*/ 3003844 h 4700350"/>
              <a:gd name="connsiteX9" fmla="*/ 14399242 w 18689499"/>
              <a:gd name="connsiteY9" fmla="*/ 347973 h 4700350"/>
              <a:gd name="connsiteX10" fmla="*/ 16395937 w 18689499"/>
              <a:gd name="connsiteY10" fmla="*/ 2775753 h 4700350"/>
              <a:gd name="connsiteX11" fmla="*/ 17604663 w 18689499"/>
              <a:gd name="connsiteY11" fmla="*/ 3542757 h 4700350"/>
              <a:gd name="connsiteX12" fmla="*/ 18689499 w 18689499"/>
              <a:gd name="connsiteY12" fmla="*/ 3308420 h 4700350"/>
              <a:gd name="connsiteX0" fmla="*/ 0 w 18689499"/>
              <a:gd name="connsiteY0" fmla="*/ 512254 h 4556040"/>
              <a:gd name="connsiteX1" fmla="*/ 2471446 w 18689499"/>
              <a:gd name="connsiteY1" fmla="*/ 696971 h 4556040"/>
              <a:gd name="connsiteX2" fmla="*/ 3564667 w 18689499"/>
              <a:gd name="connsiteY2" fmla="*/ 4163039 h 4556040"/>
              <a:gd name="connsiteX3" fmla="*/ 5238447 w 18689499"/>
              <a:gd name="connsiteY3" fmla="*/ 2520446 h 4556040"/>
              <a:gd name="connsiteX4" fmla="*/ 9053529 w 18689499"/>
              <a:gd name="connsiteY4" fmla="*/ 4551965 h 4556040"/>
              <a:gd name="connsiteX5" fmla="*/ 10987515 w 18689499"/>
              <a:gd name="connsiteY5" fmla="*/ 1872198 h 4556040"/>
              <a:gd name="connsiteX6" fmla="*/ 11639656 w 18689499"/>
              <a:gd name="connsiteY6" fmla="*/ 3090074 h 4556040"/>
              <a:gd name="connsiteX7" fmla="*/ 12073164 w 18689499"/>
              <a:gd name="connsiteY7" fmla="*/ 2156849 h 4556040"/>
              <a:gd name="connsiteX8" fmla="*/ 12623507 w 18689499"/>
              <a:gd name="connsiteY8" fmla="*/ 3003844 h 4556040"/>
              <a:gd name="connsiteX9" fmla="*/ 14399242 w 18689499"/>
              <a:gd name="connsiteY9" fmla="*/ 347973 h 4556040"/>
              <a:gd name="connsiteX10" fmla="*/ 16395937 w 18689499"/>
              <a:gd name="connsiteY10" fmla="*/ 2775753 h 4556040"/>
              <a:gd name="connsiteX11" fmla="*/ 17604663 w 18689499"/>
              <a:gd name="connsiteY11" fmla="*/ 3542757 h 4556040"/>
              <a:gd name="connsiteX12" fmla="*/ 18689499 w 18689499"/>
              <a:gd name="connsiteY12" fmla="*/ 3308420 h 4556040"/>
              <a:gd name="connsiteX0" fmla="*/ 0 w 18689499"/>
              <a:gd name="connsiteY0" fmla="*/ 512254 h 4556040"/>
              <a:gd name="connsiteX1" fmla="*/ 2471446 w 18689499"/>
              <a:gd name="connsiteY1" fmla="*/ 696971 h 4556040"/>
              <a:gd name="connsiteX2" fmla="*/ 3564667 w 18689499"/>
              <a:gd name="connsiteY2" fmla="*/ 4163039 h 4556040"/>
              <a:gd name="connsiteX3" fmla="*/ 5238447 w 18689499"/>
              <a:gd name="connsiteY3" fmla="*/ 2520446 h 4556040"/>
              <a:gd name="connsiteX4" fmla="*/ 9053529 w 18689499"/>
              <a:gd name="connsiteY4" fmla="*/ 4551965 h 4556040"/>
              <a:gd name="connsiteX5" fmla="*/ 10987515 w 18689499"/>
              <a:gd name="connsiteY5" fmla="*/ 1872198 h 4556040"/>
              <a:gd name="connsiteX6" fmla="*/ 11639656 w 18689499"/>
              <a:gd name="connsiteY6" fmla="*/ 3090074 h 4556040"/>
              <a:gd name="connsiteX7" fmla="*/ 12073164 w 18689499"/>
              <a:gd name="connsiteY7" fmla="*/ 2156849 h 4556040"/>
              <a:gd name="connsiteX8" fmla="*/ 12623507 w 18689499"/>
              <a:gd name="connsiteY8" fmla="*/ 3003844 h 4556040"/>
              <a:gd name="connsiteX9" fmla="*/ 14399242 w 18689499"/>
              <a:gd name="connsiteY9" fmla="*/ 347973 h 4556040"/>
              <a:gd name="connsiteX10" fmla="*/ 16395937 w 18689499"/>
              <a:gd name="connsiteY10" fmla="*/ 2775753 h 4556040"/>
              <a:gd name="connsiteX11" fmla="*/ 17604663 w 18689499"/>
              <a:gd name="connsiteY11" fmla="*/ 3542757 h 4556040"/>
              <a:gd name="connsiteX12" fmla="*/ 18689499 w 18689499"/>
              <a:gd name="connsiteY12" fmla="*/ 3308420 h 4556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89499" h="4556040">
                <a:moveTo>
                  <a:pt x="0" y="512254"/>
                </a:moveTo>
                <a:cubicBezTo>
                  <a:pt x="995050" y="-418324"/>
                  <a:pt x="1877335" y="88507"/>
                  <a:pt x="2471446" y="696971"/>
                </a:cubicBezTo>
                <a:cubicBezTo>
                  <a:pt x="3065557" y="1305435"/>
                  <a:pt x="3103500" y="3859127"/>
                  <a:pt x="3564667" y="4163039"/>
                </a:cubicBezTo>
                <a:cubicBezTo>
                  <a:pt x="4025834" y="4466951"/>
                  <a:pt x="4323637" y="2455625"/>
                  <a:pt x="5238447" y="2520446"/>
                </a:cubicBezTo>
                <a:cubicBezTo>
                  <a:pt x="6153257" y="2585267"/>
                  <a:pt x="8095351" y="4660006"/>
                  <a:pt x="9053529" y="4551965"/>
                </a:cubicBezTo>
                <a:cubicBezTo>
                  <a:pt x="10011707" y="4443924"/>
                  <a:pt x="10556494" y="2115847"/>
                  <a:pt x="10987515" y="1872198"/>
                </a:cubicBezTo>
                <a:cubicBezTo>
                  <a:pt x="11418536" y="1628550"/>
                  <a:pt x="11485169" y="3090806"/>
                  <a:pt x="11639656" y="3090074"/>
                </a:cubicBezTo>
                <a:cubicBezTo>
                  <a:pt x="11794143" y="3089342"/>
                  <a:pt x="11909189" y="2171221"/>
                  <a:pt x="12073164" y="2156849"/>
                </a:cubicBezTo>
                <a:cubicBezTo>
                  <a:pt x="12237139" y="2142477"/>
                  <a:pt x="12235827" y="3305323"/>
                  <a:pt x="12623507" y="3003844"/>
                </a:cubicBezTo>
                <a:cubicBezTo>
                  <a:pt x="13011187" y="2702365"/>
                  <a:pt x="13770504" y="385988"/>
                  <a:pt x="14399242" y="347973"/>
                </a:cubicBezTo>
                <a:cubicBezTo>
                  <a:pt x="15027980" y="309958"/>
                  <a:pt x="15861700" y="2243289"/>
                  <a:pt x="16395937" y="2775753"/>
                </a:cubicBezTo>
                <a:cubicBezTo>
                  <a:pt x="16930174" y="3308217"/>
                  <a:pt x="17222403" y="3453979"/>
                  <a:pt x="17604663" y="3542757"/>
                </a:cubicBezTo>
                <a:cubicBezTo>
                  <a:pt x="17986923" y="3631535"/>
                  <a:pt x="18688283" y="3423633"/>
                  <a:pt x="18689499" y="3308420"/>
                </a:cubicBezTo>
              </a:path>
            </a:pathLst>
          </a:cu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7" name="Freeform 86">
            <a:extLst>
              <a:ext uri="{FF2B5EF4-FFF2-40B4-BE49-F238E27FC236}">
                <a16:creationId xmlns:a16="http://schemas.microsoft.com/office/drawing/2014/main" id="{62AACFA2-02DC-BC4E-B90C-741C6BED3BA0}"/>
              </a:ext>
            </a:extLst>
          </p:cNvPr>
          <p:cNvSpPr/>
          <p:nvPr/>
        </p:nvSpPr>
        <p:spPr>
          <a:xfrm>
            <a:off x="1421925" y="5062983"/>
            <a:ext cx="9913908" cy="463373"/>
          </a:xfrm>
          <a:custGeom>
            <a:avLst/>
            <a:gdLst>
              <a:gd name="connsiteX0" fmla="*/ 0 w 16747958"/>
              <a:gd name="connsiteY0" fmla="*/ 1540043 h 2237874"/>
              <a:gd name="connsiteX1" fmla="*/ 288758 w 16747958"/>
              <a:gd name="connsiteY1" fmla="*/ 1155032 h 2237874"/>
              <a:gd name="connsiteX2" fmla="*/ 433137 w 16747958"/>
              <a:gd name="connsiteY2" fmla="*/ 1010653 h 2237874"/>
              <a:gd name="connsiteX3" fmla="*/ 794084 w 16747958"/>
              <a:gd name="connsiteY3" fmla="*/ 721895 h 2237874"/>
              <a:gd name="connsiteX4" fmla="*/ 1179095 w 16747958"/>
              <a:gd name="connsiteY4" fmla="*/ 529390 h 2237874"/>
              <a:gd name="connsiteX5" fmla="*/ 1732547 w 16747958"/>
              <a:gd name="connsiteY5" fmla="*/ 336885 h 2237874"/>
              <a:gd name="connsiteX6" fmla="*/ 2093495 w 16747958"/>
              <a:gd name="connsiteY6" fmla="*/ 264695 h 2237874"/>
              <a:gd name="connsiteX7" fmla="*/ 2719137 w 16747958"/>
              <a:gd name="connsiteY7" fmla="*/ 144379 h 2237874"/>
              <a:gd name="connsiteX8" fmla="*/ 3537284 w 16747958"/>
              <a:gd name="connsiteY8" fmla="*/ 48127 h 2237874"/>
              <a:gd name="connsiteX9" fmla="*/ 4307305 w 16747958"/>
              <a:gd name="connsiteY9" fmla="*/ 0 h 2237874"/>
              <a:gd name="connsiteX10" fmla="*/ 5895474 w 16747958"/>
              <a:gd name="connsiteY10" fmla="*/ 48127 h 2237874"/>
              <a:gd name="connsiteX11" fmla="*/ 6545179 w 16747958"/>
              <a:gd name="connsiteY11" fmla="*/ 144379 h 2237874"/>
              <a:gd name="connsiteX12" fmla="*/ 7146758 w 16747958"/>
              <a:gd name="connsiteY12" fmla="*/ 240632 h 2237874"/>
              <a:gd name="connsiteX13" fmla="*/ 7531769 w 16747958"/>
              <a:gd name="connsiteY13" fmla="*/ 336885 h 2237874"/>
              <a:gd name="connsiteX14" fmla="*/ 7676147 w 16747958"/>
              <a:gd name="connsiteY14" fmla="*/ 360948 h 2237874"/>
              <a:gd name="connsiteX15" fmla="*/ 8061158 w 16747958"/>
              <a:gd name="connsiteY15" fmla="*/ 457200 h 2237874"/>
              <a:gd name="connsiteX16" fmla="*/ 8253663 w 16747958"/>
              <a:gd name="connsiteY16" fmla="*/ 529390 h 2237874"/>
              <a:gd name="connsiteX17" fmla="*/ 8614611 w 16747958"/>
              <a:gd name="connsiteY17" fmla="*/ 649706 h 2237874"/>
              <a:gd name="connsiteX18" fmla="*/ 8831179 w 16747958"/>
              <a:gd name="connsiteY18" fmla="*/ 721895 h 2237874"/>
              <a:gd name="connsiteX19" fmla="*/ 8999621 w 16747958"/>
              <a:gd name="connsiteY19" fmla="*/ 794085 h 2237874"/>
              <a:gd name="connsiteX20" fmla="*/ 9288379 w 16747958"/>
              <a:gd name="connsiteY20" fmla="*/ 890337 h 2237874"/>
              <a:gd name="connsiteX21" fmla="*/ 9480884 w 16747958"/>
              <a:gd name="connsiteY21" fmla="*/ 986590 h 2237874"/>
              <a:gd name="connsiteX22" fmla="*/ 9769642 w 16747958"/>
              <a:gd name="connsiteY22" fmla="*/ 1130969 h 2237874"/>
              <a:gd name="connsiteX23" fmla="*/ 9938084 w 16747958"/>
              <a:gd name="connsiteY23" fmla="*/ 1179095 h 2237874"/>
              <a:gd name="connsiteX24" fmla="*/ 10539663 w 16747958"/>
              <a:gd name="connsiteY24" fmla="*/ 1419727 h 2237874"/>
              <a:gd name="connsiteX25" fmla="*/ 10852484 w 16747958"/>
              <a:gd name="connsiteY25" fmla="*/ 1515979 h 2237874"/>
              <a:gd name="connsiteX26" fmla="*/ 11165305 w 16747958"/>
              <a:gd name="connsiteY26" fmla="*/ 1636295 h 2237874"/>
              <a:gd name="connsiteX27" fmla="*/ 12729411 w 16747958"/>
              <a:gd name="connsiteY27" fmla="*/ 2021306 h 2237874"/>
              <a:gd name="connsiteX28" fmla="*/ 13090358 w 16747958"/>
              <a:gd name="connsiteY28" fmla="*/ 2093495 h 2237874"/>
              <a:gd name="connsiteX29" fmla="*/ 13306926 w 16747958"/>
              <a:gd name="connsiteY29" fmla="*/ 2117558 h 2237874"/>
              <a:gd name="connsiteX30" fmla="*/ 13980695 w 16747958"/>
              <a:gd name="connsiteY30" fmla="*/ 2213811 h 2237874"/>
              <a:gd name="connsiteX31" fmla="*/ 14461958 w 16747958"/>
              <a:gd name="connsiteY31" fmla="*/ 2237874 h 2237874"/>
              <a:gd name="connsiteX32" fmla="*/ 14702590 w 16747958"/>
              <a:gd name="connsiteY32" fmla="*/ 2213811 h 2237874"/>
              <a:gd name="connsiteX33" fmla="*/ 14991347 w 16747958"/>
              <a:gd name="connsiteY33" fmla="*/ 2165685 h 2237874"/>
              <a:gd name="connsiteX34" fmla="*/ 15207916 w 16747958"/>
              <a:gd name="connsiteY34" fmla="*/ 2069432 h 2237874"/>
              <a:gd name="connsiteX35" fmla="*/ 15400421 w 16747958"/>
              <a:gd name="connsiteY35" fmla="*/ 1949116 h 2237874"/>
              <a:gd name="connsiteX36" fmla="*/ 15641053 w 16747958"/>
              <a:gd name="connsiteY36" fmla="*/ 1804737 h 2237874"/>
              <a:gd name="connsiteX37" fmla="*/ 15761369 w 16747958"/>
              <a:gd name="connsiteY37" fmla="*/ 1756611 h 2237874"/>
              <a:gd name="connsiteX38" fmla="*/ 15881684 w 16747958"/>
              <a:gd name="connsiteY38" fmla="*/ 1636295 h 2237874"/>
              <a:gd name="connsiteX39" fmla="*/ 16170442 w 16747958"/>
              <a:gd name="connsiteY39" fmla="*/ 1371600 h 2237874"/>
              <a:gd name="connsiteX40" fmla="*/ 16290758 w 16747958"/>
              <a:gd name="connsiteY40" fmla="*/ 1203158 h 2237874"/>
              <a:gd name="connsiteX41" fmla="*/ 16483263 w 16747958"/>
              <a:gd name="connsiteY41" fmla="*/ 986590 h 2237874"/>
              <a:gd name="connsiteX42" fmla="*/ 16579516 w 16747958"/>
              <a:gd name="connsiteY42" fmla="*/ 842211 h 2237874"/>
              <a:gd name="connsiteX43" fmla="*/ 16627642 w 16747958"/>
              <a:gd name="connsiteY43" fmla="*/ 770022 h 2237874"/>
              <a:gd name="connsiteX44" fmla="*/ 16675769 w 16747958"/>
              <a:gd name="connsiteY44" fmla="*/ 673769 h 2237874"/>
              <a:gd name="connsiteX45" fmla="*/ 16723895 w 16747958"/>
              <a:gd name="connsiteY45" fmla="*/ 601579 h 2237874"/>
              <a:gd name="connsiteX46" fmla="*/ 16747958 w 16747958"/>
              <a:gd name="connsiteY46" fmla="*/ 529390 h 2237874"/>
              <a:gd name="connsiteX0" fmla="*/ 0 w 16747958"/>
              <a:gd name="connsiteY0" fmla="*/ 1540043 h 2237874"/>
              <a:gd name="connsiteX1" fmla="*/ 433137 w 16747958"/>
              <a:gd name="connsiteY1" fmla="*/ 1010653 h 2237874"/>
              <a:gd name="connsiteX2" fmla="*/ 794084 w 16747958"/>
              <a:gd name="connsiteY2" fmla="*/ 721895 h 2237874"/>
              <a:gd name="connsiteX3" fmla="*/ 1179095 w 16747958"/>
              <a:gd name="connsiteY3" fmla="*/ 529390 h 2237874"/>
              <a:gd name="connsiteX4" fmla="*/ 1732547 w 16747958"/>
              <a:gd name="connsiteY4" fmla="*/ 336885 h 2237874"/>
              <a:gd name="connsiteX5" fmla="*/ 2093495 w 16747958"/>
              <a:gd name="connsiteY5" fmla="*/ 264695 h 2237874"/>
              <a:gd name="connsiteX6" fmla="*/ 2719137 w 16747958"/>
              <a:gd name="connsiteY6" fmla="*/ 144379 h 2237874"/>
              <a:gd name="connsiteX7" fmla="*/ 3537284 w 16747958"/>
              <a:gd name="connsiteY7" fmla="*/ 48127 h 2237874"/>
              <a:gd name="connsiteX8" fmla="*/ 4307305 w 16747958"/>
              <a:gd name="connsiteY8" fmla="*/ 0 h 2237874"/>
              <a:gd name="connsiteX9" fmla="*/ 5895474 w 16747958"/>
              <a:gd name="connsiteY9" fmla="*/ 48127 h 2237874"/>
              <a:gd name="connsiteX10" fmla="*/ 6545179 w 16747958"/>
              <a:gd name="connsiteY10" fmla="*/ 144379 h 2237874"/>
              <a:gd name="connsiteX11" fmla="*/ 7146758 w 16747958"/>
              <a:gd name="connsiteY11" fmla="*/ 240632 h 2237874"/>
              <a:gd name="connsiteX12" fmla="*/ 7531769 w 16747958"/>
              <a:gd name="connsiteY12" fmla="*/ 336885 h 2237874"/>
              <a:gd name="connsiteX13" fmla="*/ 7676147 w 16747958"/>
              <a:gd name="connsiteY13" fmla="*/ 360948 h 2237874"/>
              <a:gd name="connsiteX14" fmla="*/ 8061158 w 16747958"/>
              <a:gd name="connsiteY14" fmla="*/ 457200 h 2237874"/>
              <a:gd name="connsiteX15" fmla="*/ 8253663 w 16747958"/>
              <a:gd name="connsiteY15" fmla="*/ 529390 h 2237874"/>
              <a:gd name="connsiteX16" fmla="*/ 8614611 w 16747958"/>
              <a:gd name="connsiteY16" fmla="*/ 649706 h 2237874"/>
              <a:gd name="connsiteX17" fmla="*/ 8831179 w 16747958"/>
              <a:gd name="connsiteY17" fmla="*/ 721895 h 2237874"/>
              <a:gd name="connsiteX18" fmla="*/ 8999621 w 16747958"/>
              <a:gd name="connsiteY18" fmla="*/ 794085 h 2237874"/>
              <a:gd name="connsiteX19" fmla="*/ 9288379 w 16747958"/>
              <a:gd name="connsiteY19" fmla="*/ 890337 h 2237874"/>
              <a:gd name="connsiteX20" fmla="*/ 9480884 w 16747958"/>
              <a:gd name="connsiteY20" fmla="*/ 986590 h 2237874"/>
              <a:gd name="connsiteX21" fmla="*/ 9769642 w 16747958"/>
              <a:gd name="connsiteY21" fmla="*/ 1130969 h 2237874"/>
              <a:gd name="connsiteX22" fmla="*/ 9938084 w 16747958"/>
              <a:gd name="connsiteY22" fmla="*/ 1179095 h 2237874"/>
              <a:gd name="connsiteX23" fmla="*/ 10539663 w 16747958"/>
              <a:gd name="connsiteY23" fmla="*/ 1419727 h 2237874"/>
              <a:gd name="connsiteX24" fmla="*/ 10852484 w 16747958"/>
              <a:gd name="connsiteY24" fmla="*/ 1515979 h 2237874"/>
              <a:gd name="connsiteX25" fmla="*/ 11165305 w 16747958"/>
              <a:gd name="connsiteY25" fmla="*/ 1636295 h 2237874"/>
              <a:gd name="connsiteX26" fmla="*/ 12729411 w 16747958"/>
              <a:gd name="connsiteY26" fmla="*/ 2021306 h 2237874"/>
              <a:gd name="connsiteX27" fmla="*/ 13090358 w 16747958"/>
              <a:gd name="connsiteY27" fmla="*/ 2093495 h 2237874"/>
              <a:gd name="connsiteX28" fmla="*/ 13306926 w 16747958"/>
              <a:gd name="connsiteY28" fmla="*/ 2117558 h 2237874"/>
              <a:gd name="connsiteX29" fmla="*/ 13980695 w 16747958"/>
              <a:gd name="connsiteY29" fmla="*/ 2213811 h 2237874"/>
              <a:gd name="connsiteX30" fmla="*/ 14461958 w 16747958"/>
              <a:gd name="connsiteY30" fmla="*/ 2237874 h 2237874"/>
              <a:gd name="connsiteX31" fmla="*/ 14702590 w 16747958"/>
              <a:gd name="connsiteY31" fmla="*/ 2213811 h 2237874"/>
              <a:gd name="connsiteX32" fmla="*/ 14991347 w 16747958"/>
              <a:gd name="connsiteY32" fmla="*/ 2165685 h 2237874"/>
              <a:gd name="connsiteX33" fmla="*/ 15207916 w 16747958"/>
              <a:gd name="connsiteY33" fmla="*/ 2069432 h 2237874"/>
              <a:gd name="connsiteX34" fmla="*/ 15400421 w 16747958"/>
              <a:gd name="connsiteY34" fmla="*/ 1949116 h 2237874"/>
              <a:gd name="connsiteX35" fmla="*/ 15641053 w 16747958"/>
              <a:gd name="connsiteY35" fmla="*/ 1804737 h 2237874"/>
              <a:gd name="connsiteX36" fmla="*/ 15761369 w 16747958"/>
              <a:gd name="connsiteY36" fmla="*/ 1756611 h 2237874"/>
              <a:gd name="connsiteX37" fmla="*/ 15881684 w 16747958"/>
              <a:gd name="connsiteY37" fmla="*/ 1636295 h 2237874"/>
              <a:gd name="connsiteX38" fmla="*/ 16170442 w 16747958"/>
              <a:gd name="connsiteY38" fmla="*/ 1371600 h 2237874"/>
              <a:gd name="connsiteX39" fmla="*/ 16290758 w 16747958"/>
              <a:gd name="connsiteY39" fmla="*/ 1203158 h 2237874"/>
              <a:gd name="connsiteX40" fmla="*/ 16483263 w 16747958"/>
              <a:gd name="connsiteY40" fmla="*/ 986590 h 2237874"/>
              <a:gd name="connsiteX41" fmla="*/ 16579516 w 16747958"/>
              <a:gd name="connsiteY41" fmla="*/ 842211 h 2237874"/>
              <a:gd name="connsiteX42" fmla="*/ 16627642 w 16747958"/>
              <a:gd name="connsiteY42" fmla="*/ 770022 h 2237874"/>
              <a:gd name="connsiteX43" fmla="*/ 16675769 w 16747958"/>
              <a:gd name="connsiteY43" fmla="*/ 673769 h 2237874"/>
              <a:gd name="connsiteX44" fmla="*/ 16723895 w 16747958"/>
              <a:gd name="connsiteY44" fmla="*/ 601579 h 2237874"/>
              <a:gd name="connsiteX45" fmla="*/ 16747958 w 16747958"/>
              <a:gd name="connsiteY45"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1732547 w 16747958"/>
              <a:gd name="connsiteY3" fmla="*/ 336885 h 2237874"/>
              <a:gd name="connsiteX4" fmla="*/ 2093495 w 16747958"/>
              <a:gd name="connsiteY4" fmla="*/ 264695 h 2237874"/>
              <a:gd name="connsiteX5" fmla="*/ 2719137 w 16747958"/>
              <a:gd name="connsiteY5" fmla="*/ 144379 h 2237874"/>
              <a:gd name="connsiteX6" fmla="*/ 3537284 w 16747958"/>
              <a:gd name="connsiteY6" fmla="*/ 48127 h 2237874"/>
              <a:gd name="connsiteX7" fmla="*/ 4307305 w 16747958"/>
              <a:gd name="connsiteY7" fmla="*/ 0 h 2237874"/>
              <a:gd name="connsiteX8" fmla="*/ 5895474 w 16747958"/>
              <a:gd name="connsiteY8" fmla="*/ 48127 h 2237874"/>
              <a:gd name="connsiteX9" fmla="*/ 6545179 w 16747958"/>
              <a:gd name="connsiteY9" fmla="*/ 144379 h 2237874"/>
              <a:gd name="connsiteX10" fmla="*/ 7146758 w 16747958"/>
              <a:gd name="connsiteY10" fmla="*/ 240632 h 2237874"/>
              <a:gd name="connsiteX11" fmla="*/ 7531769 w 16747958"/>
              <a:gd name="connsiteY11" fmla="*/ 336885 h 2237874"/>
              <a:gd name="connsiteX12" fmla="*/ 7676147 w 16747958"/>
              <a:gd name="connsiteY12" fmla="*/ 360948 h 2237874"/>
              <a:gd name="connsiteX13" fmla="*/ 8061158 w 16747958"/>
              <a:gd name="connsiteY13" fmla="*/ 457200 h 2237874"/>
              <a:gd name="connsiteX14" fmla="*/ 8253663 w 16747958"/>
              <a:gd name="connsiteY14" fmla="*/ 529390 h 2237874"/>
              <a:gd name="connsiteX15" fmla="*/ 8614611 w 16747958"/>
              <a:gd name="connsiteY15" fmla="*/ 649706 h 2237874"/>
              <a:gd name="connsiteX16" fmla="*/ 8831179 w 16747958"/>
              <a:gd name="connsiteY16" fmla="*/ 721895 h 2237874"/>
              <a:gd name="connsiteX17" fmla="*/ 8999621 w 16747958"/>
              <a:gd name="connsiteY17" fmla="*/ 794085 h 2237874"/>
              <a:gd name="connsiteX18" fmla="*/ 9288379 w 16747958"/>
              <a:gd name="connsiteY18" fmla="*/ 890337 h 2237874"/>
              <a:gd name="connsiteX19" fmla="*/ 9480884 w 16747958"/>
              <a:gd name="connsiteY19" fmla="*/ 986590 h 2237874"/>
              <a:gd name="connsiteX20" fmla="*/ 9769642 w 16747958"/>
              <a:gd name="connsiteY20" fmla="*/ 1130969 h 2237874"/>
              <a:gd name="connsiteX21" fmla="*/ 9938084 w 16747958"/>
              <a:gd name="connsiteY21" fmla="*/ 1179095 h 2237874"/>
              <a:gd name="connsiteX22" fmla="*/ 10539663 w 16747958"/>
              <a:gd name="connsiteY22" fmla="*/ 1419727 h 2237874"/>
              <a:gd name="connsiteX23" fmla="*/ 10852484 w 16747958"/>
              <a:gd name="connsiteY23" fmla="*/ 1515979 h 2237874"/>
              <a:gd name="connsiteX24" fmla="*/ 11165305 w 16747958"/>
              <a:gd name="connsiteY24" fmla="*/ 1636295 h 2237874"/>
              <a:gd name="connsiteX25" fmla="*/ 12729411 w 16747958"/>
              <a:gd name="connsiteY25" fmla="*/ 2021306 h 2237874"/>
              <a:gd name="connsiteX26" fmla="*/ 13090358 w 16747958"/>
              <a:gd name="connsiteY26" fmla="*/ 2093495 h 2237874"/>
              <a:gd name="connsiteX27" fmla="*/ 13306926 w 16747958"/>
              <a:gd name="connsiteY27" fmla="*/ 2117558 h 2237874"/>
              <a:gd name="connsiteX28" fmla="*/ 13980695 w 16747958"/>
              <a:gd name="connsiteY28" fmla="*/ 2213811 h 2237874"/>
              <a:gd name="connsiteX29" fmla="*/ 14461958 w 16747958"/>
              <a:gd name="connsiteY29" fmla="*/ 2237874 h 2237874"/>
              <a:gd name="connsiteX30" fmla="*/ 14702590 w 16747958"/>
              <a:gd name="connsiteY30" fmla="*/ 2213811 h 2237874"/>
              <a:gd name="connsiteX31" fmla="*/ 14991347 w 16747958"/>
              <a:gd name="connsiteY31" fmla="*/ 2165685 h 2237874"/>
              <a:gd name="connsiteX32" fmla="*/ 15207916 w 16747958"/>
              <a:gd name="connsiteY32" fmla="*/ 2069432 h 2237874"/>
              <a:gd name="connsiteX33" fmla="*/ 15400421 w 16747958"/>
              <a:gd name="connsiteY33" fmla="*/ 1949116 h 2237874"/>
              <a:gd name="connsiteX34" fmla="*/ 15641053 w 16747958"/>
              <a:gd name="connsiteY34" fmla="*/ 1804737 h 2237874"/>
              <a:gd name="connsiteX35" fmla="*/ 15761369 w 16747958"/>
              <a:gd name="connsiteY35" fmla="*/ 1756611 h 2237874"/>
              <a:gd name="connsiteX36" fmla="*/ 15881684 w 16747958"/>
              <a:gd name="connsiteY36" fmla="*/ 1636295 h 2237874"/>
              <a:gd name="connsiteX37" fmla="*/ 16170442 w 16747958"/>
              <a:gd name="connsiteY37" fmla="*/ 1371600 h 2237874"/>
              <a:gd name="connsiteX38" fmla="*/ 16290758 w 16747958"/>
              <a:gd name="connsiteY38" fmla="*/ 1203158 h 2237874"/>
              <a:gd name="connsiteX39" fmla="*/ 16483263 w 16747958"/>
              <a:gd name="connsiteY39" fmla="*/ 986590 h 2237874"/>
              <a:gd name="connsiteX40" fmla="*/ 16579516 w 16747958"/>
              <a:gd name="connsiteY40" fmla="*/ 842211 h 2237874"/>
              <a:gd name="connsiteX41" fmla="*/ 16627642 w 16747958"/>
              <a:gd name="connsiteY41" fmla="*/ 770022 h 2237874"/>
              <a:gd name="connsiteX42" fmla="*/ 16675769 w 16747958"/>
              <a:gd name="connsiteY42" fmla="*/ 673769 h 2237874"/>
              <a:gd name="connsiteX43" fmla="*/ 16723895 w 16747958"/>
              <a:gd name="connsiteY43" fmla="*/ 601579 h 2237874"/>
              <a:gd name="connsiteX44" fmla="*/ 16747958 w 16747958"/>
              <a:gd name="connsiteY44"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2719137 w 16747958"/>
              <a:gd name="connsiteY4" fmla="*/ 144379 h 2237874"/>
              <a:gd name="connsiteX5" fmla="*/ 3537284 w 16747958"/>
              <a:gd name="connsiteY5" fmla="*/ 48127 h 2237874"/>
              <a:gd name="connsiteX6" fmla="*/ 4307305 w 16747958"/>
              <a:gd name="connsiteY6" fmla="*/ 0 h 2237874"/>
              <a:gd name="connsiteX7" fmla="*/ 5895474 w 16747958"/>
              <a:gd name="connsiteY7" fmla="*/ 48127 h 2237874"/>
              <a:gd name="connsiteX8" fmla="*/ 6545179 w 16747958"/>
              <a:gd name="connsiteY8" fmla="*/ 144379 h 2237874"/>
              <a:gd name="connsiteX9" fmla="*/ 7146758 w 16747958"/>
              <a:gd name="connsiteY9" fmla="*/ 240632 h 2237874"/>
              <a:gd name="connsiteX10" fmla="*/ 7531769 w 16747958"/>
              <a:gd name="connsiteY10" fmla="*/ 336885 h 2237874"/>
              <a:gd name="connsiteX11" fmla="*/ 7676147 w 16747958"/>
              <a:gd name="connsiteY11" fmla="*/ 360948 h 2237874"/>
              <a:gd name="connsiteX12" fmla="*/ 8061158 w 16747958"/>
              <a:gd name="connsiteY12" fmla="*/ 457200 h 2237874"/>
              <a:gd name="connsiteX13" fmla="*/ 8253663 w 16747958"/>
              <a:gd name="connsiteY13" fmla="*/ 529390 h 2237874"/>
              <a:gd name="connsiteX14" fmla="*/ 8614611 w 16747958"/>
              <a:gd name="connsiteY14" fmla="*/ 649706 h 2237874"/>
              <a:gd name="connsiteX15" fmla="*/ 8831179 w 16747958"/>
              <a:gd name="connsiteY15" fmla="*/ 721895 h 2237874"/>
              <a:gd name="connsiteX16" fmla="*/ 8999621 w 16747958"/>
              <a:gd name="connsiteY16" fmla="*/ 794085 h 2237874"/>
              <a:gd name="connsiteX17" fmla="*/ 9288379 w 16747958"/>
              <a:gd name="connsiteY17" fmla="*/ 890337 h 2237874"/>
              <a:gd name="connsiteX18" fmla="*/ 9480884 w 16747958"/>
              <a:gd name="connsiteY18" fmla="*/ 986590 h 2237874"/>
              <a:gd name="connsiteX19" fmla="*/ 9769642 w 16747958"/>
              <a:gd name="connsiteY19" fmla="*/ 1130969 h 2237874"/>
              <a:gd name="connsiteX20" fmla="*/ 9938084 w 16747958"/>
              <a:gd name="connsiteY20" fmla="*/ 1179095 h 2237874"/>
              <a:gd name="connsiteX21" fmla="*/ 10539663 w 16747958"/>
              <a:gd name="connsiteY21" fmla="*/ 1419727 h 2237874"/>
              <a:gd name="connsiteX22" fmla="*/ 10852484 w 16747958"/>
              <a:gd name="connsiteY22" fmla="*/ 1515979 h 2237874"/>
              <a:gd name="connsiteX23" fmla="*/ 11165305 w 16747958"/>
              <a:gd name="connsiteY23" fmla="*/ 1636295 h 2237874"/>
              <a:gd name="connsiteX24" fmla="*/ 12729411 w 16747958"/>
              <a:gd name="connsiteY24" fmla="*/ 2021306 h 2237874"/>
              <a:gd name="connsiteX25" fmla="*/ 13090358 w 16747958"/>
              <a:gd name="connsiteY25" fmla="*/ 2093495 h 2237874"/>
              <a:gd name="connsiteX26" fmla="*/ 13306926 w 16747958"/>
              <a:gd name="connsiteY26" fmla="*/ 2117558 h 2237874"/>
              <a:gd name="connsiteX27" fmla="*/ 13980695 w 16747958"/>
              <a:gd name="connsiteY27" fmla="*/ 2213811 h 2237874"/>
              <a:gd name="connsiteX28" fmla="*/ 14461958 w 16747958"/>
              <a:gd name="connsiteY28" fmla="*/ 2237874 h 2237874"/>
              <a:gd name="connsiteX29" fmla="*/ 14702590 w 16747958"/>
              <a:gd name="connsiteY29" fmla="*/ 2213811 h 2237874"/>
              <a:gd name="connsiteX30" fmla="*/ 14991347 w 16747958"/>
              <a:gd name="connsiteY30" fmla="*/ 2165685 h 2237874"/>
              <a:gd name="connsiteX31" fmla="*/ 15207916 w 16747958"/>
              <a:gd name="connsiteY31" fmla="*/ 2069432 h 2237874"/>
              <a:gd name="connsiteX32" fmla="*/ 15400421 w 16747958"/>
              <a:gd name="connsiteY32" fmla="*/ 1949116 h 2237874"/>
              <a:gd name="connsiteX33" fmla="*/ 15641053 w 16747958"/>
              <a:gd name="connsiteY33" fmla="*/ 1804737 h 2237874"/>
              <a:gd name="connsiteX34" fmla="*/ 15761369 w 16747958"/>
              <a:gd name="connsiteY34" fmla="*/ 1756611 h 2237874"/>
              <a:gd name="connsiteX35" fmla="*/ 15881684 w 16747958"/>
              <a:gd name="connsiteY35" fmla="*/ 1636295 h 2237874"/>
              <a:gd name="connsiteX36" fmla="*/ 16170442 w 16747958"/>
              <a:gd name="connsiteY36" fmla="*/ 1371600 h 2237874"/>
              <a:gd name="connsiteX37" fmla="*/ 16290758 w 16747958"/>
              <a:gd name="connsiteY37" fmla="*/ 1203158 h 2237874"/>
              <a:gd name="connsiteX38" fmla="*/ 16483263 w 16747958"/>
              <a:gd name="connsiteY38" fmla="*/ 986590 h 2237874"/>
              <a:gd name="connsiteX39" fmla="*/ 16579516 w 16747958"/>
              <a:gd name="connsiteY39" fmla="*/ 842211 h 2237874"/>
              <a:gd name="connsiteX40" fmla="*/ 16627642 w 16747958"/>
              <a:gd name="connsiteY40" fmla="*/ 770022 h 2237874"/>
              <a:gd name="connsiteX41" fmla="*/ 16675769 w 16747958"/>
              <a:gd name="connsiteY41" fmla="*/ 673769 h 2237874"/>
              <a:gd name="connsiteX42" fmla="*/ 16723895 w 16747958"/>
              <a:gd name="connsiteY42" fmla="*/ 601579 h 2237874"/>
              <a:gd name="connsiteX43" fmla="*/ 16747958 w 16747958"/>
              <a:gd name="connsiteY43"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3537284 w 16747958"/>
              <a:gd name="connsiteY4" fmla="*/ 48127 h 2237874"/>
              <a:gd name="connsiteX5" fmla="*/ 4307305 w 16747958"/>
              <a:gd name="connsiteY5" fmla="*/ 0 h 2237874"/>
              <a:gd name="connsiteX6" fmla="*/ 5895474 w 16747958"/>
              <a:gd name="connsiteY6" fmla="*/ 48127 h 2237874"/>
              <a:gd name="connsiteX7" fmla="*/ 6545179 w 16747958"/>
              <a:gd name="connsiteY7" fmla="*/ 144379 h 2237874"/>
              <a:gd name="connsiteX8" fmla="*/ 7146758 w 16747958"/>
              <a:gd name="connsiteY8" fmla="*/ 240632 h 2237874"/>
              <a:gd name="connsiteX9" fmla="*/ 7531769 w 16747958"/>
              <a:gd name="connsiteY9" fmla="*/ 336885 h 2237874"/>
              <a:gd name="connsiteX10" fmla="*/ 7676147 w 16747958"/>
              <a:gd name="connsiteY10" fmla="*/ 360948 h 2237874"/>
              <a:gd name="connsiteX11" fmla="*/ 8061158 w 16747958"/>
              <a:gd name="connsiteY11" fmla="*/ 457200 h 2237874"/>
              <a:gd name="connsiteX12" fmla="*/ 8253663 w 16747958"/>
              <a:gd name="connsiteY12" fmla="*/ 529390 h 2237874"/>
              <a:gd name="connsiteX13" fmla="*/ 8614611 w 16747958"/>
              <a:gd name="connsiteY13" fmla="*/ 649706 h 2237874"/>
              <a:gd name="connsiteX14" fmla="*/ 8831179 w 16747958"/>
              <a:gd name="connsiteY14" fmla="*/ 721895 h 2237874"/>
              <a:gd name="connsiteX15" fmla="*/ 8999621 w 16747958"/>
              <a:gd name="connsiteY15" fmla="*/ 794085 h 2237874"/>
              <a:gd name="connsiteX16" fmla="*/ 9288379 w 16747958"/>
              <a:gd name="connsiteY16" fmla="*/ 890337 h 2237874"/>
              <a:gd name="connsiteX17" fmla="*/ 9480884 w 16747958"/>
              <a:gd name="connsiteY17" fmla="*/ 986590 h 2237874"/>
              <a:gd name="connsiteX18" fmla="*/ 9769642 w 16747958"/>
              <a:gd name="connsiteY18" fmla="*/ 1130969 h 2237874"/>
              <a:gd name="connsiteX19" fmla="*/ 9938084 w 16747958"/>
              <a:gd name="connsiteY19" fmla="*/ 1179095 h 2237874"/>
              <a:gd name="connsiteX20" fmla="*/ 10539663 w 16747958"/>
              <a:gd name="connsiteY20" fmla="*/ 1419727 h 2237874"/>
              <a:gd name="connsiteX21" fmla="*/ 10852484 w 16747958"/>
              <a:gd name="connsiteY21" fmla="*/ 1515979 h 2237874"/>
              <a:gd name="connsiteX22" fmla="*/ 11165305 w 16747958"/>
              <a:gd name="connsiteY22" fmla="*/ 1636295 h 2237874"/>
              <a:gd name="connsiteX23" fmla="*/ 12729411 w 16747958"/>
              <a:gd name="connsiteY23" fmla="*/ 2021306 h 2237874"/>
              <a:gd name="connsiteX24" fmla="*/ 13090358 w 16747958"/>
              <a:gd name="connsiteY24" fmla="*/ 2093495 h 2237874"/>
              <a:gd name="connsiteX25" fmla="*/ 13306926 w 16747958"/>
              <a:gd name="connsiteY25" fmla="*/ 2117558 h 2237874"/>
              <a:gd name="connsiteX26" fmla="*/ 13980695 w 16747958"/>
              <a:gd name="connsiteY26" fmla="*/ 2213811 h 2237874"/>
              <a:gd name="connsiteX27" fmla="*/ 14461958 w 16747958"/>
              <a:gd name="connsiteY27" fmla="*/ 2237874 h 2237874"/>
              <a:gd name="connsiteX28" fmla="*/ 14702590 w 16747958"/>
              <a:gd name="connsiteY28" fmla="*/ 2213811 h 2237874"/>
              <a:gd name="connsiteX29" fmla="*/ 14991347 w 16747958"/>
              <a:gd name="connsiteY29" fmla="*/ 2165685 h 2237874"/>
              <a:gd name="connsiteX30" fmla="*/ 15207916 w 16747958"/>
              <a:gd name="connsiteY30" fmla="*/ 2069432 h 2237874"/>
              <a:gd name="connsiteX31" fmla="*/ 15400421 w 16747958"/>
              <a:gd name="connsiteY31" fmla="*/ 1949116 h 2237874"/>
              <a:gd name="connsiteX32" fmla="*/ 15641053 w 16747958"/>
              <a:gd name="connsiteY32" fmla="*/ 1804737 h 2237874"/>
              <a:gd name="connsiteX33" fmla="*/ 15761369 w 16747958"/>
              <a:gd name="connsiteY33" fmla="*/ 1756611 h 2237874"/>
              <a:gd name="connsiteX34" fmla="*/ 15881684 w 16747958"/>
              <a:gd name="connsiteY34" fmla="*/ 1636295 h 2237874"/>
              <a:gd name="connsiteX35" fmla="*/ 16170442 w 16747958"/>
              <a:gd name="connsiteY35" fmla="*/ 1371600 h 2237874"/>
              <a:gd name="connsiteX36" fmla="*/ 16290758 w 16747958"/>
              <a:gd name="connsiteY36" fmla="*/ 1203158 h 2237874"/>
              <a:gd name="connsiteX37" fmla="*/ 16483263 w 16747958"/>
              <a:gd name="connsiteY37" fmla="*/ 986590 h 2237874"/>
              <a:gd name="connsiteX38" fmla="*/ 16579516 w 16747958"/>
              <a:gd name="connsiteY38" fmla="*/ 842211 h 2237874"/>
              <a:gd name="connsiteX39" fmla="*/ 16627642 w 16747958"/>
              <a:gd name="connsiteY39" fmla="*/ 770022 h 2237874"/>
              <a:gd name="connsiteX40" fmla="*/ 16675769 w 16747958"/>
              <a:gd name="connsiteY40" fmla="*/ 673769 h 2237874"/>
              <a:gd name="connsiteX41" fmla="*/ 16723895 w 16747958"/>
              <a:gd name="connsiteY41" fmla="*/ 601579 h 2237874"/>
              <a:gd name="connsiteX42" fmla="*/ 16747958 w 16747958"/>
              <a:gd name="connsiteY42" fmla="*/ 529390 h 2237874"/>
              <a:gd name="connsiteX0" fmla="*/ 0 w 16747958"/>
              <a:gd name="connsiteY0" fmla="*/ 1512145 h 2209976"/>
              <a:gd name="connsiteX1" fmla="*/ 433137 w 16747958"/>
              <a:gd name="connsiteY1" fmla="*/ 982755 h 2209976"/>
              <a:gd name="connsiteX2" fmla="*/ 1179095 w 16747958"/>
              <a:gd name="connsiteY2" fmla="*/ 501492 h 2209976"/>
              <a:gd name="connsiteX3" fmla="*/ 2093495 w 16747958"/>
              <a:gd name="connsiteY3" fmla="*/ 236797 h 2209976"/>
              <a:gd name="connsiteX4" fmla="*/ 3537284 w 16747958"/>
              <a:gd name="connsiteY4" fmla="*/ 20229 h 2209976"/>
              <a:gd name="connsiteX5" fmla="*/ 5895474 w 16747958"/>
              <a:gd name="connsiteY5" fmla="*/ 20229 h 2209976"/>
              <a:gd name="connsiteX6" fmla="*/ 6545179 w 16747958"/>
              <a:gd name="connsiteY6" fmla="*/ 116481 h 2209976"/>
              <a:gd name="connsiteX7" fmla="*/ 7146758 w 16747958"/>
              <a:gd name="connsiteY7" fmla="*/ 212734 h 2209976"/>
              <a:gd name="connsiteX8" fmla="*/ 7531769 w 16747958"/>
              <a:gd name="connsiteY8" fmla="*/ 308987 h 2209976"/>
              <a:gd name="connsiteX9" fmla="*/ 7676147 w 16747958"/>
              <a:gd name="connsiteY9" fmla="*/ 333050 h 2209976"/>
              <a:gd name="connsiteX10" fmla="*/ 8061158 w 16747958"/>
              <a:gd name="connsiteY10" fmla="*/ 429302 h 2209976"/>
              <a:gd name="connsiteX11" fmla="*/ 8253663 w 16747958"/>
              <a:gd name="connsiteY11" fmla="*/ 501492 h 2209976"/>
              <a:gd name="connsiteX12" fmla="*/ 8614611 w 16747958"/>
              <a:gd name="connsiteY12" fmla="*/ 621808 h 2209976"/>
              <a:gd name="connsiteX13" fmla="*/ 8831179 w 16747958"/>
              <a:gd name="connsiteY13" fmla="*/ 693997 h 2209976"/>
              <a:gd name="connsiteX14" fmla="*/ 8999621 w 16747958"/>
              <a:gd name="connsiteY14" fmla="*/ 766187 h 2209976"/>
              <a:gd name="connsiteX15" fmla="*/ 9288379 w 16747958"/>
              <a:gd name="connsiteY15" fmla="*/ 862439 h 2209976"/>
              <a:gd name="connsiteX16" fmla="*/ 9480884 w 16747958"/>
              <a:gd name="connsiteY16" fmla="*/ 958692 h 2209976"/>
              <a:gd name="connsiteX17" fmla="*/ 9769642 w 16747958"/>
              <a:gd name="connsiteY17" fmla="*/ 1103071 h 2209976"/>
              <a:gd name="connsiteX18" fmla="*/ 9938084 w 16747958"/>
              <a:gd name="connsiteY18" fmla="*/ 1151197 h 2209976"/>
              <a:gd name="connsiteX19" fmla="*/ 10539663 w 16747958"/>
              <a:gd name="connsiteY19" fmla="*/ 1391829 h 2209976"/>
              <a:gd name="connsiteX20" fmla="*/ 10852484 w 16747958"/>
              <a:gd name="connsiteY20" fmla="*/ 1488081 h 2209976"/>
              <a:gd name="connsiteX21" fmla="*/ 11165305 w 16747958"/>
              <a:gd name="connsiteY21" fmla="*/ 1608397 h 2209976"/>
              <a:gd name="connsiteX22" fmla="*/ 12729411 w 16747958"/>
              <a:gd name="connsiteY22" fmla="*/ 1993408 h 2209976"/>
              <a:gd name="connsiteX23" fmla="*/ 13090358 w 16747958"/>
              <a:gd name="connsiteY23" fmla="*/ 2065597 h 2209976"/>
              <a:gd name="connsiteX24" fmla="*/ 13306926 w 16747958"/>
              <a:gd name="connsiteY24" fmla="*/ 2089660 h 2209976"/>
              <a:gd name="connsiteX25" fmla="*/ 13980695 w 16747958"/>
              <a:gd name="connsiteY25" fmla="*/ 2185913 h 2209976"/>
              <a:gd name="connsiteX26" fmla="*/ 14461958 w 16747958"/>
              <a:gd name="connsiteY26" fmla="*/ 2209976 h 2209976"/>
              <a:gd name="connsiteX27" fmla="*/ 14702590 w 16747958"/>
              <a:gd name="connsiteY27" fmla="*/ 2185913 h 2209976"/>
              <a:gd name="connsiteX28" fmla="*/ 14991347 w 16747958"/>
              <a:gd name="connsiteY28" fmla="*/ 2137787 h 2209976"/>
              <a:gd name="connsiteX29" fmla="*/ 15207916 w 16747958"/>
              <a:gd name="connsiteY29" fmla="*/ 2041534 h 2209976"/>
              <a:gd name="connsiteX30" fmla="*/ 15400421 w 16747958"/>
              <a:gd name="connsiteY30" fmla="*/ 1921218 h 2209976"/>
              <a:gd name="connsiteX31" fmla="*/ 15641053 w 16747958"/>
              <a:gd name="connsiteY31" fmla="*/ 1776839 h 2209976"/>
              <a:gd name="connsiteX32" fmla="*/ 15761369 w 16747958"/>
              <a:gd name="connsiteY32" fmla="*/ 1728713 h 2209976"/>
              <a:gd name="connsiteX33" fmla="*/ 15881684 w 16747958"/>
              <a:gd name="connsiteY33" fmla="*/ 1608397 h 2209976"/>
              <a:gd name="connsiteX34" fmla="*/ 16170442 w 16747958"/>
              <a:gd name="connsiteY34" fmla="*/ 1343702 h 2209976"/>
              <a:gd name="connsiteX35" fmla="*/ 16290758 w 16747958"/>
              <a:gd name="connsiteY35" fmla="*/ 1175260 h 2209976"/>
              <a:gd name="connsiteX36" fmla="*/ 16483263 w 16747958"/>
              <a:gd name="connsiteY36" fmla="*/ 958692 h 2209976"/>
              <a:gd name="connsiteX37" fmla="*/ 16579516 w 16747958"/>
              <a:gd name="connsiteY37" fmla="*/ 814313 h 2209976"/>
              <a:gd name="connsiteX38" fmla="*/ 16627642 w 16747958"/>
              <a:gd name="connsiteY38" fmla="*/ 742124 h 2209976"/>
              <a:gd name="connsiteX39" fmla="*/ 16675769 w 16747958"/>
              <a:gd name="connsiteY39" fmla="*/ 645871 h 2209976"/>
              <a:gd name="connsiteX40" fmla="*/ 16723895 w 16747958"/>
              <a:gd name="connsiteY40" fmla="*/ 573681 h 2209976"/>
              <a:gd name="connsiteX41" fmla="*/ 16747958 w 16747958"/>
              <a:gd name="connsiteY41" fmla="*/ 501492 h 220997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531769 w 16747958"/>
              <a:gd name="connsiteY7" fmla="*/ 314347 h 2215336"/>
              <a:gd name="connsiteX8" fmla="*/ 7676147 w 16747958"/>
              <a:gd name="connsiteY8" fmla="*/ 338410 h 2215336"/>
              <a:gd name="connsiteX9" fmla="*/ 8061158 w 16747958"/>
              <a:gd name="connsiteY9" fmla="*/ 434662 h 2215336"/>
              <a:gd name="connsiteX10" fmla="*/ 8253663 w 16747958"/>
              <a:gd name="connsiteY10" fmla="*/ 506852 h 2215336"/>
              <a:gd name="connsiteX11" fmla="*/ 8614611 w 16747958"/>
              <a:gd name="connsiteY11" fmla="*/ 627168 h 2215336"/>
              <a:gd name="connsiteX12" fmla="*/ 8831179 w 16747958"/>
              <a:gd name="connsiteY12" fmla="*/ 699357 h 2215336"/>
              <a:gd name="connsiteX13" fmla="*/ 8999621 w 16747958"/>
              <a:gd name="connsiteY13" fmla="*/ 771547 h 2215336"/>
              <a:gd name="connsiteX14" fmla="*/ 9288379 w 16747958"/>
              <a:gd name="connsiteY14" fmla="*/ 867799 h 2215336"/>
              <a:gd name="connsiteX15" fmla="*/ 9480884 w 16747958"/>
              <a:gd name="connsiteY15" fmla="*/ 964052 h 2215336"/>
              <a:gd name="connsiteX16" fmla="*/ 9769642 w 16747958"/>
              <a:gd name="connsiteY16" fmla="*/ 1108431 h 2215336"/>
              <a:gd name="connsiteX17" fmla="*/ 9938084 w 16747958"/>
              <a:gd name="connsiteY17" fmla="*/ 1156557 h 2215336"/>
              <a:gd name="connsiteX18" fmla="*/ 10539663 w 16747958"/>
              <a:gd name="connsiteY18" fmla="*/ 1397189 h 2215336"/>
              <a:gd name="connsiteX19" fmla="*/ 10852484 w 16747958"/>
              <a:gd name="connsiteY19" fmla="*/ 1493441 h 2215336"/>
              <a:gd name="connsiteX20" fmla="*/ 11165305 w 16747958"/>
              <a:gd name="connsiteY20" fmla="*/ 1613757 h 2215336"/>
              <a:gd name="connsiteX21" fmla="*/ 12729411 w 16747958"/>
              <a:gd name="connsiteY21" fmla="*/ 1998768 h 2215336"/>
              <a:gd name="connsiteX22" fmla="*/ 13090358 w 16747958"/>
              <a:gd name="connsiteY22" fmla="*/ 2070957 h 2215336"/>
              <a:gd name="connsiteX23" fmla="*/ 13306926 w 16747958"/>
              <a:gd name="connsiteY23" fmla="*/ 2095020 h 2215336"/>
              <a:gd name="connsiteX24" fmla="*/ 13980695 w 16747958"/>
              <a:gd name="connsiteY24" fmla="*/ 2191273 h 2215336"/>
              <a:gd name="connsiteX25" fmla="*/ 14461958 w 16747958"/>
              <a:gd name="connsiteY25" fmla="*/ 2215336 h 2215336"/>
              <a:gd name="connsiteX26" fmla="*/ 14702590 w 16747958"/>
              <a:gd name="connsiteY26" fmla="*/ 2191273 h 2215336"/>
              <a:gd name="connsiteX27" fmla="*/ 14991347 w 16747958"/>
              <a:gd name="connsiteY27" fmla="*/ 2143147 h 2215336"/>
              <a:gd name="connsiteX28" fmla="*/ 15207916 w 16747958"/>
              <a:gd name="connsiteY28" fmla="*/ 2046894 h 2215336"/>
              <a:gd name="connsiteX29" fmla="*/ 15400421 w 16747958"/>
              <a:gd name="connsiteY29" fmla="*/ 1926578 h 2215336"/>
              <a:gd name="connsiteX30" fmla="*/ 15641053 w 16747958"/>
              <a:gd name="connsiteY30" fmla="*/ 1782199 h 2215336"/>
              <a:gd name="connsiteX31" fmla="*/ 15761369 w 16747958"/>
              <a:gd name="connsiteY31" fmla="*/ 1734073 h 2215336"/>
              <a:gd name="connsiteX32" fmla="*/ 15881684 w 16747958"/>
              <a:gd name="connsiteY32" fmla="*/ 1613757 h 2215336"/>
              <a:gd name="connsiteX33" fmla="*/ 16170442 w 16747958"/>
              <a:gd name="connsiteY33" fmla="*/ 1349062 h 2215336"/>
              <a:gd name="connsiteX34" fmla="*/ 16290758 w 16747958"/>
              <a:gd name="connsiteY34" fmla="*/ 1180620 h 2215336"/>
              <a:gd name="connsiteX35" fmla="*/ 16483263 w 16747958"/>
              <a:gd name="connsiteY35" fmla="*/ 964052 h 2215336"/>
              <a:gd name="connsiteX36" fmla="*/ 16579516 w 16747958"/>
              <a:gd name="connsiteY36" fmla="*/ 819673 h 2215336"/>
              <a:gd name="connsiteX37" fmla="*/ 16627642 w 16747958"/>
              <a:gd name="connsiteY37" fmla="*/ 747484 h 2215336"/>
              <a:gd name="connsiteX38" fmla="*/ 16675769 w 16747958"/>
              <a:gd name="connsiteY38" fmla="*/ 651231 h 2215336"/>
              <a:gd name="connsiteX39" fmla="*/ 16723895 w 16747958"/>
              <a:gd name="connsiteY39" fmla="*/ 579041 h 2215336"/>
              <a:gd name="connsiteX40" fmla="*/ 16747958 w 16747958"/>
              <a:gd name="connsiteY4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676147 w 16747958"/>
              <a:gd name="connsiteY7" fmla="*/ 338410 h 2215336"/>
              <a:gd name="connsiteX8" fmla="*/ 8061158 w 16747958"/>
              <a:gd name="connsiteY8" fmla="*/ 434662 h 2215336"/>
              <a:gd name="connsiteX9" fmla="*/ 8253663 w 16747958"/>
              <a:gd name="connsiteY9" fmla="*/ 506852 h 2215336"/>
              <a:gd name="connsiteX10" fmla="*/ 8614611 w 16747958"/>
              <a:gd name="connsiteY10" fmla="*/ 627168 h 2215336"/>
              <a:gd name="connsiteX11" fmla="*/ 8831179 w 16747958"/>
              <a:gd name="connsiteY11" fmla="*/ 699357 h 2215336"/>
              <a:gd name="connsiteX12" fmla="*/ 8999621 w 16747958"/>
              <a:gd name="connsiteY12" fmla="*/ 771547 h 2215336"/>
              <a:gd name="connsiteX13" fmla="*/ 9288379 w 16747958"/>
              <a:gd name="connsiteY13" fmla="*/ 867799 h 2215336"/>
              <a:gd name="connsiteX14" fmla="*/ 9480884 w 16747958"/>
              <a:gd name="connsiteY14" fmla="*/ 964052 h 2215336"/>
              <a:gd name="connsiteX15" fmla="*/ 9769642 w 16747958"/>
              <a:gd name="connsiteY15" fmla="*/ 1108431 h 2215336"/>
              <a:gd name="connsiteX16" fmla="*/ 9938084 w 16747958"/>
              <a:gd name="connsiteY16" fmla="*/ 1156557 h 2215336"/>
              <a:gd name="connsiteX17" fmla="*/ 10539663 w 16747958"/>
              <a:gd name="connsiteY17" fmla="*/ 1397189 h 2215336"/>
              <a:gd name="connsiteX18" fmla="*/ 10852484 w 16747958"/>
              <a:gd name="connsiteY18" fmla="*/ 1493441 h 2215336"/>
              <a:gd name="connsiteX19" fmla="*/ 11165305 w 16747958"/>
              <a:gd name="connsiteY19" fmla="*/ 1613757 h 2215336"/>
              <a:gd name="connsiteX20" fmla="*/ 12729411 w 16747958"/>
              <a:gd name="connsiteY20" fmla="*/ 1998768 h 2215336"/>
              <a:gd name="connsiteX21" fmla="*/ 13090358 w 16747958"/>
              <a:gd name="connsiteY21" fmla="*/ 2070957 h 2215336"/>
              <a:gd name="connsiteX22" fmla="*/ 13306926 w 16747958"/>
              <a:gd name="connsiteY22" fmla="*/ 2095020 h 2215336"/>
              <a:gd name="connsiteX23" fmla="*/ 13980695 w 16747958"/>
              <a:gd name="connsiteY23" fmla="*/ 2191273 h 2215336"/>
              <a:gd name="connsiteX24" fmla="*/ 14461958 w 16747958"/>
              <a:gd name="connsiteY24" fmla="*/ 2215336 h 2215336"/>
              <a:gd name="connsiteX25" fmla="*/ 14702590 w 16747958"/>
              <a:gd name="connsiteY25" fmla="*/ 2191273 h 2215336"/>
              <a:gd name="connsiteX26" fmla="*/ 14991347 w 16747958"/>
              <a:gd name="connsiteY26" fmla="*/ 2143147 h 2215336"/>
              <a:gd name="connsiteX27" fmla="*/ 15207916 w 16747958"/>
              <a:gd name="connsiteY27" fmla="*/ 2046894 h 2215336"/>
              <a:gd name="connsiteX28" fmla="*/ 15400421 w 16747958"/>
              <a:gd name="connsiteY28" fmla="*/ 1926578 h 2215336"/>
              <a:gd name="connsiteX29" fmla="*/ 15641053 w 16747958"/>
              <a:gd name="connsiteY29" fmla="*/ 1782199 h 2215336"/>
              <a:gd name="connsiteX30" fmla="*/ 15761369 w 16747958"/>
              <a:gd name="connsiteY30" fmla="*/ 1734073 h 2215336"/>
              <a:gd name="connsiteX31" fmla="*/ 15881684 w 16747958"/>
              <a:gd name="connsiteY31" fmla="*/ 1613757 h 2215336"/>
              <a:gd name="connsiteX32" fmla="*/ 16170442 w 16747958"/>
              <a:gd name="connsiteY32" fmla="*/ 1349062 h 2215336"/>
              <a:gd name="connsiteX33" fmla="*/ 16290758 w 16747958"/>
              <a:gd name="connsiteY33" fmla="*/ 1180620 h 2215336"/>
              <a:gd name="connsiteX34" fmla="*/ 16483263 w 16747958"/>
              <a:gd name="connsiteY34" fmla="*/ 964052 h 2215336"/>
              <a:gd name="connsiteX35" fmla="*/ 16579516 w 16747958"/>
              <a:gd name="connsiteY35" fmla="*/ 819673 h 2215336"/>
              <a:gd name="connsiteX36" fmla="*/ 16627642 w 16747958"/>
              <a:gd name="connsiteY36" fmla="*/ 747484 h 2215336"/>
              <a:gd name="connsiteX37" fmla="*/ 16675769 w 16747958"/>
              <a:gd name="connsiteY37" fmla="*/ 651231 h 2215336"/>
              <a:gd name="connsiteX38" fmla="*/ 16723895 w 16747958"/>
              <a:gd name="connsiteY38" fmla="*/ 579041 h 2215336"/>
              <a:gd name="connsiteX39" fmla="*/ 16747958 w 16747958"/>
              <a:gd name="connsiteY3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831179 w 16747958"/>
              <a:gd name="connsiteY10" fmla="*/ 699357 h 2215336"/>
              <a:gd name="connsiteX11" fmla="*/ 8999621 w 16747958"/>
              <a:gd name="connsiteY11" fmla="*/ 771547 h 2215336"/>
              <a:gd name="connsiteX12" fmla="*/ 9288379 w 16747958"/>
              <a:gd name="connsiteY12" fmla="*/ 867799 h 2215336"/>
              <a:gd name="connsiteX13" fmla="*/ 9480884 w 16747958"/>
              <a:gd name="connsiteY13" fmla="*/ 964052 h 2215336"/>
              <a:gd name="connsiteX14" fmla="*/ 9769642 w 16747958"/>
              <a:gd name="connsiteY14" fmla="*/ 1108431 h 2215336"/>
              <a:gd name="connsiteX15" fmla="*/ 9938084 w 16747958"/>
              <a:gd name="connsiteY15" fmla="*/ 1156557 h 2215336"/>
              <a:gd name="connsiteX16" fmla="*/ 10539663 w 16747958"/>
              <a:gd name="connsiteY16" fmla="*/ 1397189 h 2215336"/>
              <a:gd name="connsiteX17" fmla="*/ 10852484 w 16747958"/>
              <a:gd name="connsiteY17" fmla="*/ 1493441 h 2215336"/>
              <a:gd name="connsiteX18" fmla="*/ 11165305 w 16747958"/>
              <a:gd name="connsiteY18" fmla="*/ 1613757 h 2215336"/>
              <a:gd name="connsiteX19" fmla="*/ 12729411 w 16747958"/>
              <a:gd name="connsiteY19" fmla="*/ 1998768 h 2215336"/>
              <a:gd name="connsiteX20" fmla="*/ 13090358 w 16747958"/>
              <a:gd name="connsiteY20" fmla="*/ 2070957 h 2215336"/>
              <a:gd name="connsiteX21" fmla="*/ 13306926 w 16747958"/>
              <a:gd name="connsiteY21" fmla="*/ 2095020 h 2215336"/>
              <a:gd name="connsiteX22" fmla="*/ 13980695 w 16747958"/>
              <a:gd name="connsiteY22" fmla="*/ 2191273 h 2215336"/>
              <a:gd name="connsiteX23" fmla="*/ 14461958 w 16747958"/>
              <a:gd name="connsiteY23" fmla="*/ 2215336 h 2215336"/>
              <a:gd name="connsiteX24" fmla="*/ 14702590 w 16747958"/>
              <a:gd name="connsiteY24" fmla="*/ 2191273 h 2215336"/>
              <a:gd name="connsiteX25" fmla="*/ 14991347 w 16747958"/>
              <a:gd name="connsiteY25" fmla="*/ 2143147 h 2215336"/>
              <a:gd name="connsiteX26" fmla="*/ 15207916 w 16747958"/>
              <a:gd name="connsiteY26" fmla="*/ 2046894 h 2215336"/>
              <a:gd name="connsiteX27" fmla="*/ 15400421 w 16747958"/>
              <a:gd name="connsiteY27" fmla="*/ 1926578 h 2215336"/>
              <a:gd name="connsiteX28" fmla="*/ 15641053 w 16747958"/>
              <a:gd name="connsiteY28" fmla="*/ 1782199 h 2215336"/>
              <a:gd name="connsiteX29" fmla="*/ 15761369 w 16747958"/>
              <a:gd name="connsiteY29" fmla="*/ 1734073 h 2215336"/>
              <a:gd name="connsiteX30" fmla="*/ 15881684 w 16747958"/>
              <a:gd name="connsiteY30" fmla="*/ 1613757 h 2215336"/>
              <a:gd name="connsiteX31" fmla="*/ 16170442 w 16747958"/>
              <a:gd name="connsiteY31" fmla="*/ 1349062 h 2215336"/>
              <a:gd name="connsiteX32" fmla="*/ 16290758 w 16747958"/>
              <a:gd name="connsiteY32" fmla="*/ 1180620 h 2215336"/>
              <a:gd name="connsiteX33" fmla="*/ 16483263 w 16747958"/>
              <a:gd name="connsiteY33" fmla="*/ 964052 h 2215336"/>
              <a:gd name="connsiteX34" fmla="*/ 16579516 w 16747958"/>
              <a:gd name="connsiteY34" fmla="*/ 819673 h 2215336"/>
              <a:gd name="connsiteX35" fmla="*/ 16627642 w 16747958"/>
              <a:gd name="connsiteY35" fmla="*/ 747484 h 2215336"/>
              <a:gd name="connsiteX36" fmla="*/ 16675769 w 16747958"/>
              <a:gd name="connsiteY36" fmla="*/ 651231 h 2215336"/>
              <a:gd name="connsiteX37" fmla="*/ 16723895 w 16747958"/>
              <a:gd name="connsiteY37" fmla="*/ 579041 h 2215336"/>
              <a:gd name="connsiteX38" fmla="*/ 16747958 w 16747958"/>
              <a:gd name="connsiteY3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999621 w 16747958"/>
              <a:gd name="connsiteY10" fmla="*/ 771547 h 2215336"/>
              <a:gd name="connsiteX11" fmla="*/ 9288379 w 16747958"/>
              <a:gd name="connsiteY11" fmla="*/ 867799 h 2215336"/>
              <a:gd name="connsiteX12" fmla="*/ 9480884 w 16747958"/>
              <a:gd name="connsiteY12" fmla="*/ 964052 h 2215336"/>
              <a:gd name="connsiteX13" fmla="*/ 9769642 w 16747958"/>
              <a:gd name="connsiteY13" fmla="*/ 1108431 h 2215336"/>
              <a:gd name="connsiteX14" fmla="*/ 9938084 w 16747958"/>
              <a:gd name="connsiteY14" fmla="*/ 1156557 h 2215336"/>
              <a:gd name="connsiteX15" fmla="*/ 10539663 w 16747958"/>
              <a:gd name="connsiteY15" fmla="*/ 1397189 h 2215336"/>
              <a:gd name="connsiteX16" fmla="*/ 10852484 w 16747958"/>
              <a:gd name="connsiteY16" fmla="*/ 1493441 h 2215336"/>
              <a:gd name="connsiteX17" fmla="*/ 11165305 w 16747958"/>
              <a:gd name="connsiteY17" fmla="*/ 1613757 h 2215336"/>
              <a:gd name="connsiteX18" fmla="*/ 12729411 w 16747958"/>
              <a:gd name="connsiteY18" fmla="*/ 1998768 h 2215336"/>
              <a:gd name="connsiteX19" fmla="*/ 13090358 w 16747958"/>
              <a:gd name="connsiteY19" fmla="*/ 2070957 h 2215336"/>
              <a:gd name="connsiteX20" fmla="*/ 13306926 w 16747958"/>
              <a:gd name="connsiteY20" fmla="*/ 2095020 h 2215336"/>
              <a:gd name="connsiteX21" fmla="*/ 13980695 w 16747958"/>
              <a:gd name="connsiteY21" fmla="*/ 2191273 h 2215336"/>
              <a:gd name="connsiteX22" fmla="*/ 14461958 w 16747958"/>
              <a:gd name="connsiteY22" fmla="*/ 2215336 h 2215336"/>
              <a:gd name="connsiteX23" fmla="*/ 14702590 w 16747958"/>
              <a:gd name="connsiteY23" fmla="*/ 2191273 h 2215336"/>
              <a:gd name="connsiteX24" fmla="*/ 14991347 w 16747958"/>
              <a:gd name="connsiteY24" fmla="*/ 2143147 h 2215336"/>
              <a:gd name="connsiteX25" fmla="*/ 15207916 w 16747958"/>
              <a:gd name="connsiteY25" fmla="*/ 2046894 h 2215336"/>
              <a:gd name="connsiteX26" fmla="*/ 15400421 w 16747958"/>
              <a:gd name="connsiteY26" fmla="*/ 1926578 h 2215336"/>
              <a:gd name="connsiteX27" fmla="*/ 15641053 w 16747958"/>
              <a:gd name="connsiteY27" fmla="*/ 1782199 h 2215336"/>
              <a:gd name="connsiteX28" fmla="*/ 15761369 w 16747958"/>
              <a:gd name="connsiteY28" fmla="*/ 1734073 h 2215336"/>
              <a:gd name="connsiteX29" fmla="*/ 15881684 w 16747958"/>
              <a:gd name="connsiteY29" fmla="*/ 1613757 h 2215336"/>
              <a:gd name="connsiteX30" fmla="*/ 16170442 w 16747958"/>
              <a:gd name="connsiteY30" fmla="*/ 1349062 h 2215336"/>
              <a:gd name="connsiteX31" fmla="*/ 16290758 w 16747958"/>
              <a:gd name="connsiteY31" fmla="*/ 1180620 h 2215336"/>
              <a:gd name="connsiteX32" fmla="*/ 16483263 w 16747958"/>
              <a:gd name="connsiteY32" fmla="*/ 964052 h 2215336"/>
              <a:gd name="connsiteX33" fmla="*/ 16579516 w 16747958"/>
              <a:gd name="connsiteY33" fmla="*/ 819673 h 2215336"/>
              <a:gd name="connsiteX34" fmla="*/ 16627642 w 16747958"/>
              <a:gd name="connsiteY34" fmla="*/ 747484 h 2215336"/>
              <a:gd name="connsiteX35" fmla="*/ 16675769 w 16747958"/>
              <a:gd name="connsiteY35" fmla="*/ 651231 h 2215336"/>
              <a:gd name="connsiteX36" fmla="*/ 16723895 w 16747958"/>
              <a:gd name="connsiteY36" fmla="*/ 579041 h 2215336"/>
              <a:gd name="connsiteX37" fmla="*/ 16747958 w 16747958"/>
              <a:gd name="connsiteY3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480884 w 16747958"/>
              <a:gd name="connsiteY11" fmla="*/ 964052 h 2215336"/>
              <a:gd name="connsiteX12" fmla="*/ 9769642 w 16747958"/>
              <a:gd name="connsiteY12" fmla="*/ 1108431 h 2215336"/>
              <a:gd name="connsiteX13" fmla="*/ 9938084 w 16747958"/>
              <a:gd name="connsiteY13" fmla="*/ 1156557 h 2215336"/>
              <a:gd name="connsiteX14" fmla="*/ 10539663 w 16747958"/>
              <a:gd name="connsiteY14" fmla="*/ 1397189 h 2215336"/>
              <a:gd name="connsiteX15" fmla="*/ 10852484 w 16747958"/>
              <a:gd name="connsiteY15" fmla="*/ 1493441 h 2215336"/>
              <a:gd name="connsiteX16" fmla="*/ 11165305 w 16747958"/>
              <a:gd name="connsiteY16" fmla="*/ 1613757 h 2215336"/>
              <a:gd name="connsiteX17" fmla="*/ 12729411 w 16747958"/>
              <a:gd name="connsiteY17" fmla="*/ 1998768 h 2215336"/>
              <a:gd name="connsiteX18" fmla="*/ 13090358 w 16747958"/>
              <a:gd name="connsiteY18" fmla="*/ 2070957 h 2215336"/>
              <a:gd name="connsiteX19" fmla="*/ 13306926 w 16747958"/>
              <a:gd name="connsiteY19" fmla="*/ 2095020 h 2215336"/>
              <a:gd name="connsiteX20" fmla="*/ 13980695 w 16747958"/>
              <a:gd name="connsiteY20" fmla="*/ 2191273 h 2215336"/>
              <a:gd name="connsiteX21" fmla="*/ 14461958 w 16747958"/>
              <a:gd name="connsiteY21" fmla="*/ 2215336 h 2215336"/>
              <a:gd name="connsiteX22" fmla="*/ 14702590 w 16747958"/>
              <a:gd name="connsiteY22" fmla="*/ 2191273 h 2215336"/>
              <a:gd name="connsiteX23" fmla="*/ 14991347 w 16747958"/>
              <a:gd name="connsiteY23" fmla="*/ 2143147 h 2215336"/>
              <a:gd name="connsiteX24" fmla="*/ 15207916 w 16747958"/>
              <a:gd name="connsiteY24" fmla="*/ 2046894 h 2215336"/>
              <a:gd name="connsiteX25" fmla="*/ 15400421 w 16747958"/>
              <a:gd name="connsiteY25" fmla="*/ 1926578 h 2215336"/>
              <a:gd name="connsiteX26" fmla="*/ 15641053 w 16747958"/>
              <a:gd name="connsiteY26" fmla="*/ 1782199 h 2215336"/>
              <a:gd name="connsiteX27" fmla="*/ 15761369 w 16747958"/>
              <a:gd name="connsiteY27" fmla="*/ 1734073 h 2215336"/>
              <a:gd name="connsiteX28" fmla="*/ 15881684 w 16747958"/>
              <a:gd name="connsiteY28" fmla="*/ 1613757 h 2215336"/>
              <a:gd name="connsiteX29" fmla="*/ 16170442 w 16747958"/>
              <a:gd name="connsiteY29" fmla="*/ 1349062 h 2215336"/>
              <a:gd name="connsiteX30" fmla="*/ 16290758 w 16747958"/>
              <a:gd name="connsiteY30" fmla="*/ 1180620 h 2215336"/>
              <a:gd name="connsiteX31" fmla="*/ 16483263 w 16747958"/>
              <a:gd name="connsiteY31" fmla="*/ 964052 h 2215336"/>
              <a:gd name="connsiteX32" fmla="*/ 16579516 w 16747958"/>
              <a:gd name="connsiteY32" fmla="*/ 819673 h 2215336"/>
              <a:gd name="connsiteX33" fmla="*/ 16627642 w 16747958"/>
              <a:gd name="connsiteY33" fmla="*/ 747484 h 2215336"/>
              <a:gd name="connsiteX34" fmla="*/ 16675769 w 16747958"/>
              <a:gd name="connsiteY34" fmla="*/ 651231 h 2215336"/>
              <a:gd name="connsiteX35" fmla="*/ 16723895 w 16747958"/>
              <a:gd name="connsiteY35" fmla="*/ 579041 h 2215336"/>
              <a:gd name="connsiteX36" fmla="*/ 16747958 w 16747958"/>
              <a:gd name="connsiteY3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769642 w 16747958"/>
              <a:gd name="connsiteY11" fmla="*/ 1108431 h 2215336"/>
              <a:gd name="connsiteX12" fmla="*/ 9938084 w 16747958"/>
              <a:gd name="connsiteY12" fmla="*/ 1156557 h 2215336"/>
              <a:gd name="connsiteX13" fmla="*/ 10539663 w 16747958"/>
              <a:gd name="connsiteY13" fmla="*/ 1397189 h 2215336"/>
              <a:gd name="connsiteX14" fmla="*/ 10852484 w 16747958"/>
              <a:gd name="connsiteY14" fmla="*/ 1493441 h 2215336"/>
              <a:gd name="connsiteX15" fmla="*/ 11165305 w 16747958"/>
              <a:gd name="connsiteY15" fmla="*/ 1613757 h 2215336"/>
              <a:gd name="connsiteX16" fmla="*/ 12729411 w 16747958"/>
              <a:gd name="connsiteY16" fmla="*/ 1998768 h 2215336"/>
              <a:gd name="connsiteX17" fmla="*/ 13090358 w 16747958"/>
              <a:gd name="connsiteY17" fmla="*/ 2070957 h 2215336"/>
              <a:gd name="connsiteX18" fmla="*/ 13306926 w 16747958"/>
              <a:gd name="connsiteY18" fmla="*/ 2095020 h 2215336"/>
              <a:gd name="connsiteX19" fmla="*/ 13980695 w 16747958"/>
              <a:gd name="connsiteY19" fmla="*/ 2191273 h 2215336"/>
              <a:gd name="connsiteX20" fmla="*/ 14461958 w 16747958"/>
              <a:gd name="connsiteY20" fmla="*/ 2215336 h 2215336"/>
              <a:gd name="connsiteX21" fmla="*/ 14702590 w 16747958"/>
              <a:gd name="connsiteY21" fmla="*/ 2191273 h 2215336"/>
              <a:gd name="connsiteX22" fmla="*/ 14991347 w 16747958"/>
              <a:gd name="connsiteY22" fmla="*/ 2143147 h 2215336"/>
              <a:gd name="connsiteX23" fmla="*/ 15207916 w 16747958"/>
              <a:gd name="connsiteY23" fmla="*/ 2046894 h 2215336"/>
              <a:gd name="connsiteX24" fmla="*/ 15400421 w 16747958"/>
              <a:gd name="connsiteY24" fmla="*/ 1926578 h 2215336"/>
              <a:gd name="connsiteX25" fmla="*/ 15641053 w 16747958"/>
              <a:gd name="connsiteY25" fmla="*/ 1782199 h 2215336"/>
              <a:gd name="connsiteX26" fmla="*/ 15761369 w 16747958"/>
              <a:gd name="connsiteY26" fmla="*/ 1734073 h 2215336"/>
              <a:gd name="connsiteX27" fmla="*/ 15881684 w 16747958"/>
              <a:gd name="connsiteY27" fmla="*/ 1613757 h 2215336"/>
              <a:gd name="connsiteX28" fmla="*/ 16170442 w 16747958"/>
              <a:gd name="connsiteY28" fmla="*/ 1349062 h 2215336"/>
              <a:gd name="connsiteX29" fmla="*/ 16290758 w 16747958"/>
              <a:gd name="connsiteY29" fmla="*/ 1180620 h 2215336"/>
              <a:gd name="connsiteX30" fmla="*/ 16483263 w 16747958"/>
              <a:gd name="connsiteY30" fmla="*/ 964052 h 2215336"/>
              <a:gd name="connsiteX31" fmla="*/ 16579516 w 16747958"/>
              <a:gd name="connsiteY31" fmla="*/ 819673 h 2215336"/>
              <a:gd name="connsiteX32" fmla="*/ 16627642 w 16747958"/>
              <a:gd name="connsiteY32" fmla="*/ 747484 h 2215336"/>
              <a:gd name="connsiteX33" fmla="*/ 16675769 w 16747958"/>
              <a:gd name="connsiteY33" fmla="*/ 651231 h 2215336"/>
              <a:gd name="connsiteX34" fmla="*/ 16723895 w 16747958"/>
              <a:gd name="connsiteY34" fmla="*/ 579041 h 2215336"/>
              <a:gd name="connsiteX35" fmla="*/ 16747958 w 16747958"/>
              <a:gd name="connsiteY3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0852484 w 16747958"/>
              <a:gd name="connsiteY13" fmla="*/ 1493441 h 2215336"/>
              <a:gd name="connsiteX14" fmla="*/ 11165305 w 16747958"/>
              <a:gd name="connsiteY14" fmla="*/ 1613757 h 2215336"/>
              <a:gd name="connsiteX15" fmla="*/ 12729411 w 16747958"/>
              <a:gd name="connsiteY15" fmla="*/ 1998768 h 2215336"/>
              <a:gd name="connsiteX16" fmla="*/ 13090358 w 16747958"/>
              <a:gd name="connsiteY16" fmla="*/ 2070957 h 2215336"/>
              <a:gd name="connsiteX17" fmla="*/ 13306926 w 16747958"/>
              <a:gd name="connsiteY17" fmla="*/ 2095020 h 2215336"/>
              <a:gd name="connsiteX18" fmla="*/ 13980695 w 16747958"/>
              <a:gd name="connsiteY18" fmla="*/ 2191273 h 2215336"/>
              <a:gd name="connsiteX19" fmla="*/ 14461958 w 16747958"/>
              <a:gd name="connsiteY19" fmla="*/ 2215336 h 2215336"/>
              <a:gd name="connsiteX20" fmla="*/ 14702590 w 16747958"/>
              <a:gd name="connsiteY20" fmla="*/ 2191273 h 2215336"/>
              <a:gd name="connsiteX21" fmla="*/ 14991347 w 16747958"/>
              <a:gd name="connsiteY21" fmla="*/ 2143147 h 2215336"/>
              <a:gd name="connsiteX22" fmla="*/ 15207916 w 16747958"/>
              <a:gd name="connsiteY22" fmla="*/ 2046894 h 2215336"/>
              <a:gd name="connsiteX23" fmla="*/ 15400421 w 16747958"/>
              <a:gd name="connsiteY23" fmla="*/ 1926578 h 2215336"/>
              <a:gd name="connsiteX24" fmla="*/ 15641053 w 16747958"/>
              <a:gd name="connsiteY24" fmla="*/ 1782199 h 2215336"/>
              <a:gd name="connsiteX25" fmla="*/ 15761369 w 16747958"/>
              <a:gd name="connsiteY25" fmla="*/ 1734073 h 2215336"/>
              <a:gd name="connsiteX26" fmla="*/ 15881684 w 16747958"/>
              <a:gd name="connsiteY26" fmla="*/ 1613757 h 2215336"/>
              <a:gd name="connsiteX27" fmla="*/ 16170442 w 16747958"/>
              <a:gd name="connsiteY27" fmla="*/ 1349062 h 2215336"/>
              <a:gd name="connsiteX28" fmla="*/ 16290758 w 16747958"/>
              <a:gd name="connsiteY28" fmla="*/ 1180620 h 2215336"/>
              <a:gd name="connsiteX29" fmla="*/ 16483263 w 16747958"/>
              <a:gd name="connsiteY29" fmla="*/ 964052 h 2215336"/>
              <a:gd name="connsiteX30" fmla="*/ 16579516 w 16747958"/>
              <a:gd name="connsiteY30" fmla="*/ 819673 h 2215336"/>
              <a:gd name="connsiteX31" fmla="*/ 16627642 w 16747958"/>
              <a:gd name="connsiteY31" fmla="*/ 747484 h 2215336"/>
              <a:gd name="connsiteX32" fmla="*/ 16675769 w 16747958"/>
              <a:gd name="connsiteY32" fmla="*/ 651231 h 2215336"/>
              <a:gd name="connsiteX33" fmla="*/ 16723895 w 16747958"/>
              <a:gd name="connsiteY33" fmla="*/ 579041 h 2215336"/>
              <a:gd name="connsiteX34" fmla="*/ 16747958 w 16747958"/>
              <a:gd name="connsiteY3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090358 w 16747958"/>
              <a:gd name="connsiteY15" fmla="*/ 2070957 h 2215336"/>
              <a:gd name="connsiteX16" fmla="*/ 13306926 w 16747958"/>
              <a:gd name="connsiteY16" fmla="*/ 2095020 h 2215336"/>
              <a:gd name="connsiteX17" fmla="*/ 13980695 w 16747958"/>
              <a:gd name="connsiteY17" fmla="*/ 2191273 h 2215336"/>
              <a:gd name="connsiteX18" fmla="*/ 14461958 w 16747958"/>
              <a:gd name="connsiteY18" fmla="*/ 2215336 h 2215336"/>
              <a:gd name="connsiteX19" fmla="*/ 14702590 w 16747958"/>
              <a:gd name="connsiteY19" fmla="*/ 2191273 h 2215336"/>
              <a:gd name="connsiteX20" fmla="*/ 14991347 w 16747958"/>
              <a:gd name="connsiteY20" fmla="*/ 2143147 h 2215336"/>
              <a:gd name="connsiteX21" fmla="*/ 15207916 w 16747958"/>
              <a:gd name="connsiteY21" fmla="*/ 2046894 h 2215336"/>
              <a:gd name="connsiteX22" fmla="*/ 15400421 w 16747958"/>
              <a:gd name="connsiteY22" fmla="*/ 1926578 h 2215336"/>
              <a:gd name="connsiteX23" fmla="*/ 15641053 w 16747958"/>
              <a:gd name="connsiteY23" fmla="*/ 1782199 h 2215336"/>
              <a:gd name="connsiteX24" fmla="*/ 15761369 w 16747958"/>
              <a:gd name="connsiteY24" fmla="*/ 1734073 h 2215336"/>
              <a:gd name="connsiteX25" fmla="*/ 15881684 w 16747958"/>
              <a:gd name="connsiteY25" fmla="*/ 1613757 h 2215336"/>
              <a:gd name="connsiteX26" fmla="*/ 16170442 w 16747958"/>
              <a:gd name="connsiteY26" fmla="*/ 1349062 h 2215336"/>
              <a:gd name="connsiteX27" fmla="*/ 16290758 w 16747958"/>
              <a:gd name="connsiteY27" fmla="*/ 1180620 h 2215336"/>
              <a:gd name="connsiteX28" fmla="*/ 16483263 w 16747958"/>
              <a:gd name="connsiteY28" fmla="*/ 964052 h 2215336"/>
              <a:gd name="connsiteX29" fmla="*/ 16579516 w 16747958"/>
              <a:gd name="connsiteY29" fmla="*/ 819673 h 2215336"/>
              <a:gd name="connsiteX30" fmla="*/ 16627642 w 16747958"/>
              <a:gd name="connsiteY30" fmla="*/ 747484 h 2215336"/>
              <a:gd name="connsiteX31" fmla="*/ 16675769 w 16747958"/>
              <a:gd name="connsiteY31" fmla="*/ 651231 h 2215336"/>
              <a:gd name="connsiteX32" fmla="*/ 16723895 w 16747958"/>
              <a:gd name="connsiteY32" fmla="*/ 579041 h 2215336"/>
              <a:gd name="connsiteX33" fmla="*/ 16747958 w 16747958"/>
              <a:gd name="connsiteY3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675769 w 16747958"/>
              <a:gd name="connsiteY30" fmla="*/ 651231 h 2215336"/>
              <a:gd name="connsiteX31" fmla="*/ 16723895 w 16747958"/>
              <a:gd name="connsiteY31" fmla="*/ 579041 h 2215336"/>
              <a:gd name="connsiteX32" fmla="*/ 16747958 w 16747958"/>
              <a:gd name="connsiteY3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23895 w 16747958"/>
              <a:gd name="connsiteY30" fmla="*/ 579041 h 2215336"/>
              <a:gd name="connsiteX31" fmla="*/ 16747958 w 16747958"/>
              <a:gd name="connsiteY3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47958 w 16747958"/>
              <a:gd name="connsiteY3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627642 w 16747958"/>
              <a:gd name="connsiteY28" fmla="*/ 747484 h 2215336"/>
              <a:gd name="connsiteX29" fmla="*/ 16747958 w 16747958"/>
              <a:gd name="connsiteY2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483263 w 16747958"/>
              <a:gd name="connsiteY26" fmla="*/ 964052 h 2215336"/>
              <a:gd name="connsiteX27" fmla="*/ 16627642 w 16747958"/>
              <a:gd name="connsiteY27" fmla="*/ 747484 h 2215336"/>
              <a:gd name="connsiteX28" fmla="*/ 16747958 w 16747958"/>
              <a:gd name="connsiteY2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881684 w 16747958"/>
              <a:gd name="connsiteY23" fmla="*/ 1613757 h 2215336"/>
              <a:gd name="connsiteX24" fmla="*/ 16170442 w 16747958"/>
              <a:gd name="connsiteY24" fmla="*/ 1349062 h 2215336"/>
              <a:gd name="connsiteX25" fmla="*/ 16483263 w 16747958"/>
              <a:gd name="connsiteY25" fmla="*/ 964052 h 2215336"/>
              <a:gd name="connsiteX26" fmla="*/ 16627642 w 16747958"/>
              <a:gd name="connsiteY26" fmla="*/ 747484 h 2215336"/>
              <a:gd name="connsiteX27" fmla="*/ 16747958 w 16747958"/>
              <a:gd name="connsiteY2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5881684 w 16747958"/>
              <a:gd name="connsiteY22" fmla="*/ 1613757 h 2215336"/>
              <a:gd name="connsiteX23" fmla="*/ 16170442 w 16747958"/>
              <a:gd name="connsiteY23" fmla="*/ 1349062 h 2215336"/>
              <a:gd name="connsiteX24" fmla="*/ 16483263 w 16747958"/>
              <a:gd name="connsiteY24" fmla="*/ 964052 h 2215336"/>
              <a:gd name="connsiteX25" fmla="*/ 16627642 w 16747958"/>
              <a:gd name="connsiteY25" fmla="*/ 747484 h 2215336"/>
              <a:gd name="connsiteX26" fmla="*/ 16747958 w 16747958"/>
              <a:gd name="connsiteY2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6170442 w 16747958"/>
              <a:gd name="connsiteY22" fmla="*/ 1349062 h 2215336"/>
              <a:gd name="connsiteX23" fmla="*/ 16483263 w 16747958"/>
              <a:gd name="connsiteY23" fmla="*/ 964052 h 2215336"/>
              <a:gd name="connsiteX24" fmla="*/ 16627642 w 16747958"/>
              <a:gd name="connsiteY24" fmla="*/ 747484 h 2215336"/>
              <a:gd name="connsiteX25" fmla="*/ 16747958 w 16747958"/>
              <a:gd name="connsiteY2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207916 w 16747958"/>
              <a:gd name="connsiteY19" fmla="*/ 2046894 h 2215336"/>
              <a:gd name="connsiteX20" fmla="*/ 15641053 w 16747958"/>
              <a:gd name="connsiteY20" fmla="*/ 1782199 h 2215336"/>
              <a:gd name="connsiteX21" fmla="*/ 16170442 w 16747958"/>
              <a:gd name="connsiteY21" fmla="*/ 1349062 h 2215336"/>
              <a:gd name="connsiteX22" fmla="*/ 16483263 w 16747958"/>
              <a:gd name="connsiteY22" fmla="*/ 964052 h 2215336"/>
              <a:gd name="connsiteX23" fmla="*/ 16627642 w 16747958"/>
              <a:gd name="connsiteY23" fmla="*/ 747484 h 2215336"/>
              <a:gd name="connsiteX24" fmla="*/ 16747958 w 16747958"/>
              <a:gd name="connsiteY2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641053 w 16747958"/>
              <a:gd name="connsiteY19" fmla="*/ 1782199 h 2215336"/>
              <a:gd name="connsiteX20" fmla="*/ 16170442 w 16747958"/>
              <a:gd name="connsiteY20" fmla="*/ 1349062 h 2215336"/>
              <a:gd name="connsiteX21" fmla="*/ 16483263 w 16747958"/>
              <a:gd name="connsiteY21" fmla="*/ 964052 h 2215336"/>
              <a:gd name="connsiteX22" fmla="*/ 16627642 w 16747958"/>
              <a:gd name="connsiteY22" fmla="*/ 747484 h 2215336"/>
              <a:gd name="connsiteX23" fmla="*/ 16747958 w 16747958"/>
              <a:gd name="connsiteY2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4461958 w 16747958"/>
              <a:gd name="connsiteY16" fmla="*/ 2215336 h 2215336"/>
              <a:gd name="connsiteX17" fmla="*/ 14991347 w 16747958"/>
              <a:gd name="connsiteY17" fmla="*/ 2143147 h 2215336"/>
              <a:gd name="connsiteX18" fmla="*/ 15641053 w 16747958"/>
              <a:gd name="connsiteY18" fmla="*/ 1782199 h 2215336"/>
              <a:gd name="connsiteX19" fmla="*/ 16170442 w 16747958"/>
              <a:gd name="connsiteY19" fmla="*/ 1349062 h 2215336"/>
              <a:gd name="connsiteX20" fmla="*/ 16483263 w 16747958"/>
              <a:gd name="connsiteY20" fmla="*/ 964052 h 2215336"/>
              <a:gd name="connsiteX21" fmla="*/ 16627642 w 16747958"/>
              <a:gd name="connsiteY21" fmla="*/ 747484 h 2215336"/>
              <a:gd name="connsiteX22" fmla="*/ 16747958 w 16747958"/>
              <a:gd name="connsiteY2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627642 w 16747958"/>
              <a:gd name="connsiteY20" fmla="*/ 747484 h 2215336"/>
              <a:gd name="connsiteX21" fmla="*/ 16747958 w 16747958"/>
              <a:gd name="connsiteY2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747958 w 16747958"/>
              <a:gd name="connsiteY2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288379 w 16747958"/>
              <a:gd name="connsiteY9" fmla="*/ 867799 h 2215336"/>
              <a:gd name="connsiteX10" fmla="*/ 9938084 w 16747958"/>
              <a:gd name="connsiteY10" fmla="*/ 1156557 h 2215336"/>
              <a:gd name="connsiteX11" fmla="*/ 10539663 w 16747958"/>
              <a:gd name="connsiteY11" fmla="*/ 1397189 h 2215336"/>
              <a:gd name="connsiteX12" fmla="*/ 11165305 w 16747958"/>
              <a:gd name="connsiteY12" fmla="*/ 1613757 h 2215336"/>
              <a:gd name="connsiteX13" fmla="*/ 12729411 w 16747958"/>
              <a:gd name="connsiteY13" fmla="*/ 1998768 h 2215336"/>
              <a:gd name="connsiteX14" fmla="*/ 14461958 w 16747958"/>
              <a:gd name="connsiteY14" fmla="*/ 2215336 h 2215336"/>
              <a:gd name="connsiteX15" fmla="*/ 14991347 w 16747958"/>
              <a:gd name="connsiteY15" fmla="*/ 2143147 h 2215336"/>
              <a:gd name="connsiteX16" fmla="*/ 15641053 w 16747958"/>
              <a:gd name="connsiteY16" fmla="*/ 1782199 h 2215336"/>
              <a:gd name="connsiteX17" fmla="*/ 16170442 w 16747958"/>
              <a:gd name="connsiteY17" fmla="*/ 1349062 h 2215336"/>
              <a:gd name="connsiteX18" fmla="*/ 16483263 w 16747958"/>
              <a:gd name="connsiteY18" fmla="*/ 964052 h 2215336"/>
              <a:gd name="connsiteX19" fmla="*/ 16747958 w 16747958"/>
              <a:gd name="connsiteY1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938084 w 16747958"/>
              <a:gd name="connsiteY9" fmla="*/ 1156557 h 2215336"/>
              <a:gd name="connsiteX10" fmla="*/ 10539663 w 16747958"/>
              <a:gd name="connsiteY10" fmla="*/ 1397189 h 2215336"/>
              <a:gd name="connsiteX11" fmla="*/ 11165305 w 16747958"/>
              <a:gd name="connsiteY11" fmla="*/ 1613757 h 2215336"/>
              <a:gd name="connsiteX12" fmla="*/ 12729411 w 16747958"/>
              <a:gd name="connsiteY12" fmla="*/ 1998768 h 2215336"/>
              <a:gd name="connsiteX13" fmla="*/ 14461958 w 16747958"/>
              <a:gd name="connsiteY13" fmla="*/ 2215336 h 2215336"/>
              <a:gd name="connsiteX14" fmla="*/ 14991347 w 16747958"/>
              <a:gd name="connsiteY14" fmla="*/ 2143147 h 2215336"/>
              <a:gd name="connsiteX15" fmla="*/ 15641053 w 16747958"/>
              <a:gd name="connsiteY15" fmla="*/ 1782199 h 2215336"/>
              <a:gd name="connsiteX16" fmla="*/ 16170442 w 16747958"/>
              <a:gd name="connsiteY16" fmla="*/ 1349062 h 2215336"/>
              <a:gd name="connsiteX17" fmla="*/ 16483263 w 16747958"/>
              <a:gd name="connsiteY17" fmla="*/ 964052 h 2215336"/>
              <a:gd name="connsiteX18" fmla="*/ 16747958 w 16747958"/>
              <a:gd name="connsiteY1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614611 w 16747958"/>
              <a:gd name="connsiteY7" fmla="*/ 627168 h 2215336"/>
              <a:gd name="connsiteX8" fmla="*/ 9938084 w 16747958"/>
              <a:gd name="connsiteY8" fmla="*/ 1156557 h 2215336"/>
              <a:gd name="connsiteX9" fmla="*/ 10539663 w 16747958"/>
              <a:gd name="connsiteY9" fmla="*/ 1397189 h 2215336"/>
              <a:gd name="connsiteX10" fmla="*/ 11165305 w 16747958"/>
              <a:gd name="connsiteY10" fmla="*/ 1613757 h 2215336"/>
              <a:gd name="connsiteX11" fmla="*/ 12729411 w 16747958"/>
              <a:gd name="connsiteY11" fmla="*/ 1998768 h 2215336"/>
              <a:gd name="connsiteX12" fmla="*/ 14461958 w 16747958"/>
              <a:gd name="connsiteY12" fmla="*/ 2215336 h 2215336"/>
              <a:gd name="connsiteX13" fmla="*/ 14991347 w 16747958"/>
              <a:gd name="connsiteY13" fmla="*/ 2143147 h 2215336"/>
              <a:gd name="connsiteX14" fmla="*/ 15641053 w 16747958"/>
              <a:gd name="connsiteY14" fmla="*/ 1782199 h 2215336"/>
              <a:gd name="connsiteX15" fmla="*/ 16170442 w 16747958"/>
              <a:gd name="connsiteY15" fmla="*/ 1349062 h 2215336"/>
              <a:gd name="connsiteX16" fmla="*/ 16483263 w 16747958"/>
              <a:gd name="connsiteY16" fmla="*/ 964052 h 2215336"/>
              <a:gd name="connsiteX17" fmla="*/ 16747958 w 16747958"/>
              <a:gd name="connsiteY17" fmla="*/ 506852 h 2215336"/>
              <a:gd name="connsiteX0" fmla="*/ 0 w 16747958"/>
              <a:gd name="connsiteY0" fmla="*/ 1517505 h 2215336"/>
              <a:gd name="connsiteX1" fmla="*/ 1179095 w 16747958"/>
              <a:gd name="connsiteY1" fmla="*/ 506852 h 2215336"/>
              <a:gd name="connsiteX2" fmla="*/ 2093495 w 16747958"/>
              <a:gd name="connsiteY2" fmla="*/ 242157 h 2215336"/>
              <a:gd name="connsiteX3" fmla="*/ 3537284 w 16747958"/>
              <a:gd name="connsiteY3" fmla="*/ 25589 h 2215336"/>
              <a:gd name="connsiteX4" fmla="*/ 5895474 w 16747958"/>
              <a:gd name="connsiteY4" fmla="*/ 25589 h 2215336"/>
              <a:gd name="connsiteX5" fmla="*/ 7146758 w 16747958"/>
              <a:gd name="connsiteY5" fmla="*/ 218094 h 2215336"/>
              <a:gd name="connsiteX6" fmla="*/ 8614611 w 16747958"/>
              <a:gd name="connsiteY6" fmla="*/ 627168 h 2215336"/>
              <a:gd name="connsiteX7" fmla="*/ 9938084 w 16747958"/>
              <a:gd name="connsiteY7" fmla="*/ 1156557 h 2215336"/>
              <a:gd name="connsiteX8" fmla="*/ 10539663 w 16747958"/>
              <a:gd name="connsiteY8" fmla="*/ 1397189 h 2215336"/>
              <a:gd name="connsiteX9" fmla="*/ 11165305 w 16747958"/>
              <a:gd name="connsiteY9" fmla="*/ 1613757 h 2215336"/>
              <a:gd name="connsiteX10" fmla="*/ 12729411 w 16747958"/>
              <a:gd name="connsiteY10" fmla="*/ 1998768 h 2215336"/>
              <a:gd name="connsiteX11" fmla="*/ 14461958 w 16747958"/>
              <a:gd name="connsiteY11" fmla="*/ 2215336 h 2215336"/>
              <a:gd name="connsiteX12" fmla="*/ 14991347 w 16747958"/>
              <a:gd name="connsiteY12" fmla="*/ 2143147 h 2215336"/>
              <a:gd name="connsiteX13" fmla="*/ 15641053 w 16747958"/>
              <a:gd name="connsiteY13" fmla="*/ 1782199 h 2215336"/>
              <a:gd name="connsiteX14" fmla="*/ 16170442 w 16747958"/>
              <a:gd name="connsiteY14" fmla="*/ 1349062 h 2215336"/>
              <a:gd name="connsiteX15" fmla="*/ 16483263 w 16747958"/>
              <a:gd name="connsiteY15" fmla="*/ 964052 h 2215336"/>
              <a:gd name="connsiteX16" fmla="*/ 16747958 w 16747958"/>
              <a:gd name="connsiteY16" fmla="*/ 506852 h 2215336"/>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0539663 w 16747958"/>
              <a:gd name="connsiteY7" fmla="*/ 1371722 h 2189869"/>
              <a:gd name="connsiteX8" fmla="*/ 11165305 w 16747958"/>
              <a:gd name="connsiteY8" fmla="*/ 1588290 h 2189869"/>
              <a:gd name="connsiteX9" fmla="*/ 12729411 w 16747958"/>
              <a:gd name="connsiteY9" fmla="*/ 1973301 h 2189869"/>
              <a:gd name="connsiteX10" fmla="*/ 14461958 w 16747958"/>
              <a:gd name="connsiteY10" fmla="*/ 2189869 h 2189869"/>
              <a:gd name="connsiteX11" fmla="*/ 14991347 w 16747958"/>
              <a:gd name="connsiteY11" fmla="*/ 2117680 h 2189869"/>
              <a:gd name="connsiteX12" fmla="*/ 15641053 w 16747958"/>
              <a:gd name="connsiteY12" fmla="*/ 1756732 h 2189869"/>
              <a:gd name="connsiteX13" fmla="*/ 16170442 w 16747958"/>
              <a:gd name="connsiteY13" fmla="*/ 1323595 h 2189869"/>
              <a:gd name="connsiteX14" fmla="*/ 16483263 w 16747958"/>
              <a:gd name="connsiteY14" fmla="*/ 938585 h 2189869"/>
              <a:gd name="connsiteX15" fmla="*/ 16747958 w 16747958"/>
              <a:gd name="connsiteY15"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170442 w 16747958"/>
              <a:gd name="connsiteY12" fmla="*/ 1323595 h 2189869"/>
              <a:gd name="connsiteX13" fmla="*/ 16483263 w 16747958"/>
              <a:gd name="connsiteY13" fmla="*/ 938585 h 2189869"/>
              <a:gd name="connsiteX14" fmla="*/ 16747958 w 16747958"/>
              <a:gd name="connsiteY14"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483263 w 16747958"/>
              <a:gd name="connsiteY12" fmla="*/ 938585 h 2189869"/>
              <a:gd name="connsiteX13" fmla="*/ 16747958 w 16747958"/>
              <a:gd name="connsiteY13"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5641053 w 16747958"/>
              <a:gd name="connsiteY10" fmla="*/ 1756732 h 2189869"/>
              <a:gd name="connsiteX11" fmla="*/ 16483263 w 16747958"/>
              <a:gd name="connsiteY11" fmla="*/ 938585 h 2189869"/>
              <a:gd name="connsiteX12" fmla="*/ 16747958 w 16747958"/>
              <a:gd name="connsiteY12" fmla="*/ 481385 h 2189869"/>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504379 h 2239331"/>
              <a:gd name="connsiteX1" fmla="*/ 1179095 w 16747958"/>
              <a:gd name="connsiteY1" fmla="*/ 493726 h 2239331"/>
              <a:gd name="connsiteX2" fmla="*/ 2093495 w 16747958"/>
              <a:gd name="connsiteY2" fmla="*/ 229031 h 2239331"/>
              <a:gd name="connsiteX3" fmla="*/ 5895474 w 16747958"/>
              <a:gd name="connsiteY3" fmla="*/ 12463 h 2239331"/>
              <a:gd name="connsiteX4" fmla="*/ 8614611 w 16747958"/>
              <a:gd name="connsiteY4" fmla="*/ 614042 h 2239331"/>
              <a:gd name="connsiteX5" fmla="*/ 9938084 w 16747958"/>
              <a:gd name="connsiteY5" fmla="*/ 1143431 h 2239331"/>
              <a:gd name="connsiteX6" fmla="*/ 11165305 w 16747958"/>
              <a:gd name="connsiteY6" fmla="*/ 1600631 h 2239331"/>
              <a:gd name="connsiteX7" fmla="*/ 12729411 w 16747958"/>
              <a:gd name="connsiteY7" fmla="*/ 1985642 h 2239331"/>
              <a:gd name="connsiteX8" fmla="*/ 14461958 w 16747958"/>
              <a:gd name="connsiteY8" fmla="*/ 2202210 h 2239331"/>
              <a:gd name="connsiteX9" fmla="*/ 15641053 w 16747958"/>
              <a:gd name="connsiteY9" fmla="*/ 1769073 h 2239331"/>
              <a:gd name="connsiteX10" fmla="*/ 16483263 w 16747958"/>
              <a:gd name="connsiteY10" fmla="*/ 950926 h 2239331"/>
              <a:gd name="connsiteX11" fmla="*/ 16747958 w 16747958"/>
              <a:gd name="connsiteY11" fmla="*/ 493726 h 2239331"/>
              <a:gd name="connsiteX0" fmla="*/ 0 w 16747958"/>
              <a:gd name="connsiteY0" fmla="*/ 1504379 h 1991537"/>
              <a:gd name="connsiteX1" fmla="*/ 1179095 w 16747958"/>
              <a:gd name="connsiteY1" fmla="*/ 493726 h 1991537"/>
              <a:gd name="connsiteX2" fmla="*/ 2093495 w 16747958"/>
              <a:gd name="connsiteY2" fmla="*/ 229031 h 1991537"/>
              <a:gd name="connsiteX3" fmla="*/ 5895474 w 16747958"/>
              <a:gd name="connsiteY3" fmla="*/ 12463 h 1991537"/>
              <a:gd name="connsiteX4" fmla="*/ 8614611 w 16747958"/>
              <a:gd name="connsiteY4" fmla="*/ 614042 h 1991537"/>
              <a:gd name="connsiteX5" fmla="*/ 9938084 w 16747958"/>
              <a:gd name="connsiteY5" fmla="*/ 1143431 h 1991537"/>
              <a:gd name="connsiteX6" fmla="*/ 11165305 w 16747958"/>
              <a:gd name="connsiteY6" fmla="*/ 1600631 h 1991537"/>
              <a:gd name="connsiteX7" fmla="*/ 12729411 w 16747958"/>
              <a:gd name="connsiteY7" fmla="*/ 1985642 h 1991537"/>
              <a:gd name="connsiteX8" fmla="*/ 15641053 w 16747958"/>
              <a:gd name="connsiteY8" fmla="*/ 1769073 h 1991537"/>
              <a:gd name="connsiteX9" fmla="*/ 16483263 w 16747958"/>
              <a:gd name="connsiteY9" fmla="*/ 950926 h 1991537"/>
              <a:gd name="connsiteX10" fmla="*/ 16747958 w 16747958"/>
              <a:gd name="connsiteY10" fmla="*/ 493726 h 1991537"/>
              <a:gd name="connsiteX0" fmla="*/ 0 w 16747958"/>
              <a:gd name="connsiteY0" fmla="*/ 1504379 h 2020274"/>
              <a:gd name="connsiteX1" fmla="*/ 1179095 w 16747958"/>
              <a:gd name="connsiteY1" fmla="*/ 493726 h 2020274"/>
              <a:gd name="connsiteX2" fmla="*/ 2093495 w 16747958"/>
              <a:gd name="connsiteY2" fmla="*/ 229031 h 2020274"/>
              <a:gd name="connsiteX3" fmla="*/ 5895474 w 16747958"/>
              <a:gd name="connsiteY3" fmla="*/ 12463 h 2020274"/>
              <a:gd name="connsiteX4" fmla="*/ 8614611 w 16747958"/>
              <a:gd name="connsiteY4" fmla="*/ 614042 h 2020274"/>
              <a:gd name="connsiteX5" fmla="*/ 9938084 w 16747958"/>
              <a:gd name="connsiteY5" fmla="*/ 1143431 h 2020274"/>
              <a:gd name="connsiteX6" fmla="*/ 12729411 w 16747958"/>
              <a:gd name="connsiteY6" fmla="*/ 1985642 h 2020274"/>
              <a:gd name="connsiteX7" fmla="*/ 15641053 w 16747958"/>
              <a:gd name="connsiteY7" fmla="*/ 1769073 h 2020274"/>
              <a:gd name="connsiteX8" fmla="*/ 16483263 w 16747958"/>
              <a:gd name="connsiteY8" fmla="*/ 950926 h 2020274"/>
              <a:gd name="connsiteX9" fmla="*/ 16747958 w 16747958"/>
              <a:gd name="connsiteY9" fmla="*/ 493726 h 2020274"/>
              <a:gd name="connsiteX0" fmla="*/ 0 w 16747958"/>
              <a:gd name="connsiteY0" fmla="*/ 1504379 h 2031854"/>
              <a:gd name="connsiteX1" fmla="*/ 1179095 w 16747958"/>
              <a:gd name="connsiteY1" fmla="*/ 493726 h 2031854"/>
              <a:gd name="connsiteX2" fmla="*/ 2093495 w 16747958"/>
              <a:gd name="connsiteY2" fmla="*/ 229031 h 2031854"/>
              <a:gd name="connsiteX3" fmla="*/ 5895474 w 16747958"/>
              <a:gd name="connsiteY3" fmla="*/ 12463 h 2031854"/>
              <a:gd name="connsiteX4" fmla="*/ 8614611 w 16747958"/>
              <a:gd name="connsiteY4" fmla="*/ 614042 h 2031854"/>
              <a:gd name="connsiteX5" fmla="*/ 9938084 w 16747958"/>
              <a:gd name="connsiteY5" fmla="*/ 1143431 h 2031854"/>
              <a:gd name="connsiteX6" fmla="*/ 12729411 w 16747958"/>
              <a:gd name="connsiteY6" fmla="*/ 1985642 h 2031854"/>
              <a:gd name="connsiteX7" fmla="*/ 15641053 w 16747958"/>
              <a:gd name="connsiteY7" fmla="*/ 1769073 h 2031854"/>
              <a:gd name="connsiteX8" fmla="*/ 16747958 w 16747958"/>
              <a:gd name="connsiteY8" fmla="*/ 493726 h 2031854"/>
              <a:gd name="connsiteX0" fmla="*/ 0 w 16747958"/>
              <a:gd name="connsiteY0" fmla="*/ 1520541 h 2048016"/>
              <a:gd name="connsiteX1" fmla="*/ 2093495 w 16747958"/>
              <a:gd name="connsiteY1" fmla="*/ 245193 h 2048016"/>
              <a:gd name="connsiteX2" fmla="*/ 5895474 w 16747958"/>
              <a:gd name="connsiteY2" fmla="*/ 28625 h 2048016"/>
              <a:gd name="connsiteX3" fmla="*/ 8614611 w 16747958"/>
              <a:gd name="connsiteY3" fmla="*/ 630204 h 2048016"/>
              <a:gd name="connsiteX4" fmla="*/ 9938084 w 16747958"/>
              <a:gd name="connsiteY4" fmla="*/ 1159593 h 2048016"/>
              <a:gd name="connsiteX5" fmla="*/ 12729411 w 16747958"/>
              <a:gd name="connsiteY5" fmla="*/ 2001804 h 2048016"/>
              <a:gd name="connsiteX6" fmla="*/ 15641053 w 16747958"/>
              <a:gd name="connsiteY6" fmla="*/ 1785235 h 2048016"/>
              <a:gd name="connsiteX7" fmla="*/ 16747958 w 16747958"/>
              <a:gd name="connsiteY7" fmla="*/ 509888 h 2048016"/>
              <a:gd name="connsiteX0" fmla="*/ 0 w 17268220"/>
              <a:gd name="connsiteY0" fmla="*/ 3898403 h 3898403"/>
              <a:gd name="connsiteX1" fmla="*/ 2613757 w 17268220"/>
              <a:gd name="connsiteY1" fmla="*/ 368586 h 3898403"/>
              <a:gd name="connsiteX2" fmla="*/ 6415736 w 17268220"/>
              <a:gd name="connsiteY2" fmla="*/ 152018 h 3898403"/>
              <a:gd name="connsiteX3" fmla="*/ 9134873 w 17268220"/>
              <a:gd name="connsiteY3" fmla="*/ 753597 h 3898403"/>
              <a:gd name="connsiteX4" fmla="*/ 10458346 w 17268220"/>
              <a:gd name="connsiteY4" fmla="*/ 1282986 h 3898403"/>
              <a:gd name="connsiteX5" fmla="*/ 13249673 w 17268220"/>
              <a:gd name="connsiteY5" fmla="*/ 2125197 h 3898403"/>
              <a:gd name="connsiteX6" fmla="*/ 16161315 w 17268220"/>
              <a:gd name="connsiteY6" fmla="*/ 1908628 h 3898403"/>
              <a:gd name="connsiteX7" fmla="*/ 17268220 w 17268220"/>
              <a:gd name="connsiteY7" fmla="*/ 633281 h 3898403"/>
              <a:gd name="connsiteX0" fmla="*/ 0 w 17268220"/>
              <a:gd name="connsiteY0" fmla="*/ 3535937 h 3535937"/>
              <a:gd name="connsiteX1" fmla="*/ 2613757 w 17268220"/>
              <a:gd name="connsiteY1" fmla="*/ 6120 h 3535937"/>
              <a:gd name="connsiteX2" fmla="*/ 5454040 w 17268220"/>
              <a:gd name="connsiteY2" fmla="*/ 2627345 h 3535937"/>
              <a:gd name="connsiteX3" fmla="*/ 9134873 w 17268220"/>
              <a:gd name="connsiteY3" fmla="*/ 391131 h 3535937"/>
              <a:gd name="connsiteX4" fmla="*/ 10458346 w 17268220"/>
              <a:gd name="connsiteY4" fmla="*/ 920520 h 3535937"/>
              <a:gd name="connsiteX5" fmla="*/ 13249673 w 17268220"/>
              <a:gd name="connsiteY5" fmla="*/ 1762731 h 3535937"/>
              <a:gd name="connsiteX6" fmla="*/ 16161315 w 17268220"/>
              <a:gd name="connsiteY6" fmla="*/ 1546162 h 3535937"/>
              <a:gd name="connsiteX7" fmla="*/ 17268220 w 17268220"/>
              <a:gd name="connsiteY7" fmla="*/ 270815 h 3535937"/>
              <a:gd name="connsiteX0" fmla="*/ 0 w 17268220"/>
              <a:gd name="connsiteY0" fmla="*/ 4129212 h 4129212"/>
              <a:gd name="connsiteX1" fmla="*/ 2613757 w 17268220"/>
              <a:gd name="connsiteY1" fmla="*/ 599395 h 4129212"/>
              <a:gd name="connsiteX2" fmla="*/ 5454040 w 17268220"/>
              <a:gd name="connsiteY2" fmla="*/ 3220620 h 4129212"/>
              <a:gd name="connsiteX3" fmla="*/ 9402887 w 17268220"/>
              <a:gd name="connsiteY3" fmla="*/ 38475 h 4129212"/>
              <a:gd name="connsiteX4" fmla="*/ 10458346 w 17268220"/>
              <a:gd name="connsiteY4" fmla="*/ 1513795 h 4129212"/>
              <a:gd name="connsiteX5" fmla="*/ 13249673 w 17268220"/>
              <a:gd name="connsiteY5" fmla="*/ 2356006 h 4129212"/>
              <a:gd name="connsiteX6" fmla="*/ 16161315 w 17268220"/>
              <a:gd name="connsiteY6" fmla="*/ 2139437 h 4129212"/>
              <a:gd name="connsiteX7" fmla="*/ 17268220 w 17268220"/>
              <a:gd name="connsiteY7" fmla="*/ 864090 h 4129212"/>
              <a:gd name="connsiteX0" fmla="*/ 0 w 17268220"/>
              <a:gd name="connsiteY0" fmla="*/ 4097433 h 4097433"/>
              <a:gd name="connsiteX1" fmla="*/ 2613757 w 17268220"/>
              <a:gd name="connsiteY1" fmla="*/ 567616 h 4097433"/>
              <a:gd name="connsiteX2" fmla="*/ 5454040 w 17268220"/>
              <a:gd name="connsiteY2" fmla="*/ 3188841 h 4097433"/>
              <a:gd name="connsiteX3" fmla="*/ 9402887 w 17268220"/>
              <a:gd name="connsiteY3" fmla="*/ 6696 h 4097433"/>
              <a:gd name="connsiteX4" fmla="*/ 11057436 w 17268220"/>
              <a:gd name="connsiteY4" fmla="*/ 2349120 h 4097433"/>
              <a:gd name="connsiteX5" fmla="*/ 13249673 w 17268220"/>
              <a:gd name="connsiteY5" fmla="*/ 2324227 h 4097433"/>
              <a:gd name="connsiteX6" fmla="*/ 16161315 w 17268220"/>
              <a:gd name="connsiteY6" fmla="*/ 2107658 h 4097433"/>
              <a:gd name="connsiteX7" fmla="*/ 17268220 w 17268220"/>
              <a:gd name="connsiteY7" fmla="*/ 832311 h 4097433"/>
              <a:gd name="connsiteX0" fmla="*/ 0 w 17268220"/>
              <a:gd name="connsiteY0" fmla="*/ 4098379 h 4098379"/>
              <a:gd name="connsiteX1" fmla="*/ 2613757 w 17268220"/>
              <a:gd name="connsiteY1" fmla="*/ 568562 h 4098379"/>
              <a:gd name="connsiteX2" fmla="*/ 5454040 w 17268220"/>
              <a:gd name="connsiteY2" fmla="*/ 3189787 h 4098379"/>
              <a:gd name="connsiteX3" fmla="*/ 9402887 w 17268220"/>
              <a:gd name="connsiteY3" fmla="*/ 7642 h 4098379"/>
              <a:gd name="connsiteX4" fmla="*/ 11057436 w 17268220"/>
              <a:gd name="connsiteY4" fmla="*/ 2350066 h 4098379"/>
              <a:gd name="connsiteX5" fmla="*/ 14195604 w 17268220"/>
              <a:gd name="connsiteY5" fmla="*/ 3980552 h 4098379"/>
              <a:gd name="connsiteX6" fmla="*/ 16161315 w 17268220"/>
              <a:gd name="connsiteY6" fmla="*/ 2108604 h 4098379"/>
              <a:gd name="connsiteX7" fmla="*/ 17268220 w 17268220"/>
              <a:gd name="connsiteY7" fmla="*/ 833257 h 4098379"/>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6161315 w 18009199"/>
              <a:gd name="connsiteY6" fmla="*/ 2221278 h 4211053"/>
              <a:gd name="connsiteX7" fmla="*/ 18009199 w 18009199"/>
              <a:gd name="connsiteY7" fmla="*/ 0 h 4211053"/>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5782943 w 18009199"/>
              <a:gd name="connsiteY6" fmla="*/ 1858671 h 4211053"/>
              <a:gd name="connsiteX7" fmla="*/ 18009199 w 18009199"/>
              <a:gd name="connsiteY7" fmla="*/ 0 h 4211053"/>
              <a:gd name="connsiteX0" fmla="*/ 0 w 18009199"/>
              <a:gd name="connsiteY0" fmla="*/ 4211053 h 4211124"/>
              <a:gd name="connsiteX1" fmla="*/ 2613757 w 18009199"/>
              <a:gd name="connsiteY1" fmla="*/ 681236 h 4211124"/>
              <a:gd name="connsiteX2" fmla="*/ 5454040 w 18009199"/>
              <a:gd name="connsiteY2" fmla="*/ 3302461 h 4211124"/>
              <a:gd name="connsiteX3" fmla="*/ 9402887 w 18009199"/>
              <a:gd name="connsiteY3" fmla="*/ 120316 h 4211124"/>
              <a:gd name="connsiteX4" fmla="*/ 11057436 w 18009199"/>
              <a:gd name="connsiteY4" fmla="*/ 2462740 h 4211124"/>
              <a:gd name="connsiteX5" fmla="*/ 14195604 w 18009199"/>
              <a:gd name="connsiteY5" fmla="*/ 4093226 h 4211124"/>
              <a:gd name="connsiteX6" fmla="*/ 15782943 w 18009199"/>
              <a:gd name="connsiteY6" fmla="*/ 1858671 h 4211124"/>
              <a:gd name="connsiteX7" fmla="*/ 18009199 w 18009199"/>
              <a:gd name="connsiteY7" fmla="*/ 0 h 4211124"/>
              <a:gd name="connsiteX0" fmla="*/ 0 w 18009414"/>
              <a:gd name="connsiteY0" fmla="*/ 4211056 h 4211127"/>
              <a:gd name="connsiteX1" fmla="*/ 2613757 w 18009414"/>
              <a:gd name="connsiteY1" fmla="*/ 681239 h 4211127"/>
              <a:gd name="connsiteX2" fmla="*/ 5454040 w 18009414"/>
              <a:gd name="connsiteY2" fmla="*/ 3302464 h 4211127"/>
              <a:gd name="connsiteX3" fmla="*/ 9402887 w 18009414"/>
              <a:gd name="connsiteY3" fmla="*/ 120319 h 4211127"/>
              <a:gd name="connsiteX4" fmla="*/ 11057436 w 18009414"/>
              <a:gd name="connsiteY4" fmla="*/ 2462743 h 4211127"/>
              <a:gd name="connsiteX5" fmla="*/ 14195604 w 18009414"/>
              <a:gd name="connsiteY5" fmla="*/ 4093229 h 4211127"/>
              <a:gd name="connsiteX6" fmla="*/ 15782943 w 18009414"/>
              <a:gd name="connsiteY6" fmla="*/ 1858674 h 4211127"/>
              <a:gd name="connsiteX7" fmla="*/ 18009199 w 18009414"/>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057436 w 18009451"/>
              <a:gd name="connsiteY4" fmla="*/ 24627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293919 w 18009451"/>
              <a:gd name="connsiteY4" fmla="*/ 29199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6"/>
              <a:gd name="connsiteY0" fmla="*/ 4211056 h 4424833"/>
              <a:gd name="connsiteX1" fmla="*/ 2613757 w 18009456"/>
              <a:gd name="connsiteY1" fmla="*/ 681239 h 4424833"/>
              <a:gd name="connsiteX2" fmla="*/ 5454040 w 18009456"/>
              <a:gd name="connsiteY2" fmla="*/ 3302464 h 4424833"/>
              <a:gd name="connsiteX3" fmla="*/ 9402887 w 18009456"/>
              <a:gd name="connsiteY3" fmla="*/ 120319 h 4424833"/>
              <a:gd name="connsiteX4" fmla="*/ 11293919 w 18009456"/>
              <a:gd name="connsiteY4" fmla="*/ 2919943 h 4424833"/>
              <a:gd name="connsiteX5" fmla="*/ 14037948 w 18009456"/>
              <a:gd name="connsiteY5" fmla="*/ 4408539 h 4424833"/>
              <a:gd name="connsiteX6" fmla="*/ 16019426 w 18009456"/>
              <a:gd name="connsiteY6" fmla="*/ 2016329 h 4424833"/>
              <a:gd name="connsiteX7" fmla="*/ 18009199 w 18009456"/>
              <a:gd name="connsiteY7" fmla="*/ 3 h 4424833"/>
              <a:gd name="connsiteX0" fmla="*/ 0 w 18356297"/>
              <a:gd name="connsiteY0" fmla="*/ 4242587 h 4424833"/>
              <a:gd name="connsiteX1" fmla="*/ 2960598 w 18356297"/>
              <a:gd name="connsiteY1" fmla="*/ 681239 h 4424833"/>
              <a:gd name="connsiteX2" fmla="*/ 5800881 w 18356297"/>
              <a:gd name="connsiteY2" fmla="*/ 3302464 h 4424833"/>
              <a:gd name="connsiteX3" fmla="*/ 9749728 w 18356297"/>
              <a:gd name="connsiteY3" fmla="*/ 120319 h 4424833"/>
              <a:gd name="connsiteX4" fmla="*/ 11640760 w 18356297"/>
              <a:gd name="connsiteY4" fmla="*/ 2919943 h 4424833"/>
              <a:gd name="connsiteX5" fmla="*/ 14384789 w 18356297"/>
              <a:gd name="connsiteY5" fmla="*/ 4408539 h 4424833"/>
              <a:gd name="connsiteX6" fmla="*/ 16366267 w 18356297"/>
              <a:gd name="connsiteY6" fmla="*/ 2016329 h 4424833"/>
              <a:gd name="connsiteX7" fmla="*/ 18356040 w 18356297"/>
              <a:gd name="connsiteY7" fmla="*/ 3 h 4424833"/>
              <a:gd name="connsiteX0" fmla="*/ 0 w 18356297"/>
              <a:gd name="connsiteY0" fmla="*/ 4242587 h 4435715"/>
              <a:gd name="connsiteX1" fmla="*/ 2960598 w 18356297"/>
              <a:gd name="connsiteY1" fmla="*/ 681239 h 4435715"/>
              <a:gd name="connsiteX2" fmla="*/ 5800881 w 18356297"/>
              <a:gd name="connsiteY2" fmla="*/ 3302464 h 4435715"/>
              <a:gd name="connsiteX3" fmla="*/ 9749728 w 18356297"/>
              <a:gd name="connsiteY3" fmla="*/ 120319 h 4435715"/>
              <a:gd name="connsiteX4" fmla="*/ 11230857 w 18356297"/>
              <a:gd name="connsiteY4" fmla="*/ 3109130 h 4435715"/>
              <a:gd name="connsiteX5" fmla="*/ 14384789 w 18356297"/>
              <a:gd name="connsiteY5" fmla="*/ 4408539 h 4435715"/>
              <a:gd name="connsiteX6" fmla="*/ 16366267 w 18356297"/>
              <a:gd name="connsiteY6" fmla="*/ 2016329 h 4435715"/>
              <a:gd name="connsiteX7" fmla="*/ 18356040 w 18356297"/>
              <a:gd name="connsiteY7" fmla="*/ 3 h 4435715"/>
              <a:gd name="connsiteX0" fmla="*/ 0 w 18356292"/>
              <a:gd name="connsiteY0" fmla="*/ 4242587 h 4242658"/>
              <a:gd name="connsiteX1" fmla="*/ 2960598 w 18356292"/>
              <a:gd name="connsiteY1" fmla="*/ 681239 h 4242658"/>
              <a:gd name="connsiteX2" fmla="*/ 5800881 w 18356292"/>
              <a:gd name="connsiteY2" fmla="*/ 3302464 h 4242658"/>
              <a:gd name="connsiteX3" fmla="*/ 9749728 w 18356292"/>
              <a:gd name="connsiteY3" fmla="*/ 120319 h 4242658"/>
              <a:gd name="connsiteX4" fmla="*/ 11230857 w 18356292"/>
              <a:gd name="connsiteY4" fmla="*/ 3109130 h 4242658"/>
              <a:gd name="connsiteX5" fmla="*/ 14526679 w 18356292"/>
              <a:gd name="connsiteY5" fmla="*/ 4030167 h 4242658"/>
              <a:gd name="connsiteX6" fmla="*/ 16366267 w 18356292"/>
              <a:gd name="connsiteY6" fmla="*/ 2016329 h 4242658"/>
              <a:gd name="connsiteX7" fmla="*/ 18356040 w 18356292"/>
              <a:gd name="connsiteY7" fmla="*/ 3 h 4242658"/>
              <a:gd name="connsiteX0" fmla="*/ 0 w 18356231"/>
              <a:gd name="connsiteY0" fmla="*/ 4242590 h 4242661"/>
              <a:gd name="connsiteX1" fmla="*/ 2960598 w 18356231"/>
              <a:gd name="connsiteY1" fmla="*/ 681242 h 4242661"/>
              <a:gd name="connsiteX2" fmla="*/ 5800881 w 18356231"/>
              <a:gd name="connsiteY2" fmla="*/ 3302467 h 4242661"/>
              <a:gd name="connsiteX3" fmla="*/ 9749728 w 18356231"/>
              <a:gd name="connsiteY3" fmla="*/ 120322 h 4242661"/>
              <a:gd name="connsiteX4" fmla="*/ 11230857 w 18356231"/>
              <a:gd name="connsiteY4" fmla="*/ 3109133 h 4242661"/>
              <a:gd name="connsiteX5" fmla="*/ 14526679 w 18356231"/>
              <a:gd name="connsiteY5" fmla="*/ 4030170 h 4242661"/>
              <a:gd name="connsiteX6" fmla="*/ 15924833 w 18356231"/>
              <a:gd name="connsiteY6" fmla="*/ 1259588 h 4242661"/>
              <a:gd name="connsiteX7" fmla="*/ 18356040 w 18356231"/>
              <a:gd name="connsiteY7" fmla="*/ 6 h 4242661"/>
              <a:gd name="connsiteX0" fmla="*/ 0 w 18356313"/>
              <a:gd name="connsiteY0" fmla="*/ 4242590 h 4242661"/>
              <a:gd name="connsiteX1" fmla="*/ 2960598 w 18356313"/>
              <a:gd name="connsiteY1" fmla="*/ 681242 h 4242661"/>
              <a:gd name="connsiteX2" fmla="*/ 5800881 w 18356313"/>
              <a:gd name="connsiteY2" fmla="*/ 3302467 h 4242661"/>
              <a:gd name="connsiteX3" fmla="*/ 9749728 w 18356313"/>
              <a:gd name="connsiteY3" fmla="*/ 120322 h 4242661"/>
              <a:gd name="connsiteX4" fmla="*/ 11230857 w 18356313"/>
              <a:gd name="connsiteY4" fmla="*/ 3109133 h 4242661"/>
              <a:gd name="connsiteX5" fmla="*/ 15924833 w 18356313"/>
              <a:gd name="connsiteY5" fmla="*/ 1259588 h 4242661"/>
              <a:gd name="connsiteX6" fmla="*/ 18356040 w 18356313"/>
              <a:gd name="connsiteY6" fmla="*/ 6 h 4242661"/>
              <a:gd name="connsiteX0" fmla="*/ 0 w 18356318"/>
              <a:gd name="connsiteY0" fmla="*/ 4242585 h 4242656"/>
              <a:gd name="connsiteX1" fmla="*/ 2960598 w 18356318"/>
              <a:gd name="connsiteY1" fmla="*/ 681237 h 4242656"/>
              <a:gd name="connsiteX2" fmla="*/ 5800881 w 18356318"/>
              <a:gd name="connsiteY2" fmla="*/ 3302462 h 4242656"/>
              <a:gd name="connsiteX3" fmla="*/ 9749728 w 18356318"/>
              <a:gd name="connsiteY3" fmla="*/ 120317 h 4242656"/>
              <a:gd name="connsiteX4" fmla="*/ 11230857 w 18356318"/>
              <a:gd name="connsiteY4" fmla="*/ 3109128 h 4242656"/>
              <a:gd name="connsiteX5" fmla="*/ 15947109 w 18356318"/>
              <a:gd name="connsiteY5" fmla="*/ 2599917 h 4242656"/>
              <a:gd name="connsiteX6" fmla="*/ 18356040 w 18356318"/>
              <a:gd name="connsiteY6" fmla="*/ 1 h 4242656"/>
              <a:gd name="connsiteX0" fmla="*/ 0 w 18356235"/>
              <a:gd name="connsiteY0" fmla="*/ 4244664 h 4244735"/>
              <a:gd name="connsiteX1" fmla="*/ 2960598 w 18356235"/>
              <a:gd name="connsiteY1" fmla="*/ 683316 h 4244735"/>
              <a:gd name="connsiteX2" fmla="*/ 5800881 w 18356235"/>
              <a:gd name="connsiteY2" fmla="*/ 3304541 h 4244735"/>
              <a:gd name="connsiteX3" fmla="*/ 9749728 w 18356235"/>
              <a:gd name="connsiteY3" fmla="*/ 122396 h 4244735"/>
              <a:gd name="connsiteX4" fmla="*/ 11230857 w 18356235"/>
              <a:gd name="connsiteY4" fmla="*/ 3111207 h 4244735"/>
              <a:gd name="connsiteX5" fmla="*/ 15947109 w 18356235"/>
              <a:gd name="connsiteY5" fmla="*/ 2601996 h 4244735"/>
              <a:gd name="connsiteX6" fmla="*/ 18356040 w 18356235"/>
              <a:gd name="connsiteY6" fmla="*/ 2080 h 4244735"/>
              <a:gd name="connsiteX0" fmla="*/ 0 w 18356235"/>
              <a:gd name="connsiteY0" fmla="*/ 4244664 h 4244735"/>
              <a:gd name="connsiteX1" fmla="*/ 2960598 w 18356235"/>
              <a:gd name="connsiteY1" fmla="*/ 683316 h 4244735"/>
              <a:gd name="connsiteX2" fmla="*/ 5800881 w 18356235"/>
              <a:gd name="connsiteY2" fmla="*/ 3304541 h 4244735"/>
              <a:gd name="connsiteX3" fmla="*/ 9749728 w 18356235"/>
              <a:gd name="connsiteY3" fmla="*/ 122396 h 4244735"/>
              <a:gd name="connsiteX4" fmla="*/ 11230857 w 18356235"/>
              <a:gd name="connsiteY4" fmla="*/ 3111207 h 4244735"/>
              <a:gd name="connsiteX5" fmla="*/ 15947109 w 18356235"/>
              <a:gd name="connsiteY5" fmla="*/ 2601996 h 4244735"/>
              <a:gd name="connsiteX6" fmla="*/ 18356040 w 18356235"/>
              <a:gd name="connsiteY6" fmla="*/ 2080 h 4244735"/>
              <a:gd name="connsiteX0" fmla="*/ 0 w 18356235"/>
              <a:gd name="connsiteY0" fmla="*/ 4244664 h 4244735"/>
              <a:gd name="connsiteX1" fmla="*/ 2960598 w 18356235"/>
              <a:gd name="connsiteY1" fmla="*/ 683316 h 4244735"/>
              <a:gd name="connsiteX2" fmla="*/ 5800881 w 18356235"/>
              <a:gd name="connsiteY2" fmla="*/ 3304541 h 4244735"/>
              <a:gd name="connsiteX3" fmla="*/ 9749728 w 18356235"/>
              <a:gd name="connsiteY3" fmla="*/ 122396 h 4244735"/>
              <a:gd name="connsiteX4" fmla="*/ 11230857 w 18356235"/>
              <a:gd name="connsiteY4" fmla="*/ 3111207 h 4244735"/>
              <a:gd name="connsiteX5" fmla="*/ 15947109 w 18356235"/>
              <a:gd name="connsiteY5" fmla="*/ 2601996 h 4244735"/>
              <a:gd name="connsiteX6" fmla="*/ 18356040 w 18356235"/>
              <a:gd name="connsiteY6" fmla="*/ 2080 h 4244735"/>
              <a:gd name="connsiteX0" fmla="*/ 0 w 18356235"/>
              <a:gd name="connsiteY0" fmla="*/ 4244664 h 4244735"/>
              <a:gd name="connsiteX1" fmla="*/ 2960598 w 18356235"/>
              <a:gd name="connsiteY1" fmla="*/ 683316 h 4244735"/>
              <a:gd name="connsiteX2" fmla="*/ 5800881 w 18356235"/>
              <a:gd name="connsiteY2" fmla="*/ 3304541 h 4244735"/>
              <a:gd name="connsiteX3" fmla="*/ 9749728 w 18356235"/>
              <a:gd name="connsiteY3" fmla="*/ 122396 h 4244735"/>
              <a:gd name="connsiteX4" fmla="*/ 11230857 w 18356235"/>
              <a:gd name="connsiteY4" fmla="*/ 3111207 h 4244735"/>
              <a:gd name="connsiteX5" fmla="*/ 15947109 w 18356235"/>
              <a:gd name="connsiteY5" fmla="*/ 2601996 h 4244735"/>
              <a:gd name="connsiteX6" fmla="*/ 18356040 w 18356235"/>
              <a:gd name="connsiteY6" fmla="*/ 2080 h 4244735"/>
              <a:gd name="connsiteX0" fmla="*/ 0 w 18356235"/>
              <a:gd name="connsiteY0" fmla="*/ 4244664 h 4244735"/>
              <a:gd name="connsiteX1" fmla="*/ 2960598 w 18356235"/>
              <a:gd name="connsiteY1" fmla="*/ 683316 h 4244735"/>
              <a:gd name="connsiteX2" fmla="*/ 5800881 w 18356235"/>
              <a:gd name="connsiteY2" fmla="*/ 3304541 h 4244735"/>
              <a:gd name="connsiteX3" fmla="*/ 8844809 w 18356235"/>
              <a:gd name="connsiteY3" fmla="*/ 268756 h 4244735"/>
              <a:gd name="connsiteX4" fmla="*/ 11230857 w 18356235"/>
              <a:gd name="connsiteY4" fmla="*/ 3111207 h 4244735"/>
              <a:gd name="connsiteX5" fmla="*/ 15947109 w 18356235"/>
              <a:gd name="connsiteY5" fmla="*/ 2601996 h 4244735"/>
              <a:gd name="connsiteX6" fmla="*/ 18356040 w 18356235"/>
              <a:gd name="connsiteY6" fmla="*/ 2080 h 4244735"/>
              <a:gd name="connsiteX0" fmla="*/ 0 w 18356274"/>
              <a:gd name="connsiteY0" fmla="*/ 4242589 h 4301694"/>
              <a:gd name="connsiteX1" fmla="*/ 2960598 w 18356274"/>
              <a:gd name="connsiteY1" fmla="*/ 681241 h 4301694"/>
              <a:gd name="connsiteX2" fmla="*/ 5800881 w 18356274"/>
              <a:gd name="connsiteY2" fmla="*/ 3302466 h 4301694"/>
              <a:gd name="connsiteX3" fmla="*/ 8844809 w 18356274"/>
              <a:gd name="connsiteY3" fmla="*/ 266681 h 4301694"/>
              <a:gd name="connsiteX4" fmla="*/ 12651482 w 18356274"/>
              <a:gd name="connsiteY4" fmla="*/ 4231214 h 4301694"/>
              <a:gd name="connsiteX5" fmla="*/ 15947109 w 18356274"/>
              <a:gd name="connsiteY5" fmla="*/ 2599921 h 4301694"/>
              <a:gd name="connsiteX6" fmla="*/ 18356040 w 18356274"/>
              <a:gd name="connsiteY6" fmla="*/ 5 h 4301694"/>
              <a:gd name="connsiteX0" fmla="*/ 0 w 18356274"/>
              <a:gd name="connsiteY0" fmla="*/ 4242589 h 4301694"/>
              <a:gd name="connsiteX1" fmla="*/ 2960598 w 18356274"/>
              <a:gd name="connsiteY1" fmla="*/ 681241 h 4301694"/>
              <a:gd name="connsiteX2" fmla="*/ 5800881 w 18356274"/>
              <a:gd name="connsiteY2" fmla="*/ 3302466 h 4301694"/>
              <a:gd name="connsiteX3" fmla="*/ 8844809 w 18356274"/>
              <a:gd name="connsiteY3" fmla="*/ 266681 h 4301694"/>
              <a:gd name="connsiteX4" fmla="*/ 12651482 w 18356274"/>
              <a:gd name="connsiteY4" fmla="*/ 4231214 h 4301694"/>
              <a:gd name="connsiteX5" fmla="*/ 15947109 w 18356274"/>
              <a:gd name="connsiteY5" fmla="*/ 2599921 h 4301694"/>
              <a:gd name="connsiteX6" fmla="*/ 18356040 w 18356274"/>
              <a:gd name="connsiteY6" fmla="*/ 5 h 4301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356274" h="4301694">
                <a:moveTo>
                  <a:pt x="0" y="4242589"/>
                </a:moveTo>
                <a:cubicBezTo>
                  <a:pt x="10476" y="4260672"/>
                  <a:pt x="1993785" y="837928"/>
                  <a:pt x="2960598" y="681241"/>
                </a:cubicBezTo>
                <a:cubicBezTo>
                  <a:pt x="3927411" y="524554"/>
                  <a:pt x="4820179" y="3371559"/>
                  <a:pt x="5800881" y="3302466"/>
                </a:cubicBezTo>
                <a:cubicBezTo>
                  <a:pt x="6781583" y="3233373"/>
                  <a:pt x="7703042" y="111890"/>
                  <a:pt x="8844809" y="266681"/>
                </a:cubicBezTo>
                <a:cubicBezTo>
                  <a:pt x="9986576" y="421472"/>
                  <a:pt x="11467765" y="3842341"/>
                  <a:pt x="12651482" y="4231214"/>
                </a:cubicBezTo>
                <a:cubicBezTo>
                  <a:pt x="13835199" y="4620087"/>
                  <a:pt x="14996349" y="3305122"/>
                  <a:pt x="15947109" y="2599921"/>
                </a:cubicBezTo>
                <a:cubicBezTo>
                  <a:pt x="16897869" y="1894720"/>
                  <a:pt x="18377683" y="-2312"/>
                  <a:pt x="18356040" y="5"/>
                </a:cubicBezTo>
              </a:path>
            </a:pathLst>
          </a:custGeom>
          <a:noFill/>
          <a:ln w="3810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8" name="Smiley Face 87">
            <a:extLst>
              <a:ext uri="{FF2B5EF4-FFF2-40B4-BE49-F238E27FC236}">
                <a16:creationId xmlns:a16="http://schemas.microsoft.com/office/drawing/2014/main" id="{F6026442-FDCD-F545-B351-9AF27691ABAF}"/>
              </a:ext>
            </a:extLst>
          </p:cNvPr>
          <p:cNvSpPr/>
          <p:nvPr/>
        </p:nvSpPr>
        <p:spPr>
          <a:xfrm>
            <a:off x="1318338" y="5404363"/>
            <a:ext cx="207174" cy="207174"/>
          </a:xfrm>
          <a:prstGeom prst="smileyFace">
            <a:avLst>
              <a:gd name="adj" fmla="val -4653"/>
            </a:avLst>
          </a:prstGeom>
          <a:ln w="19050" cap="rnd">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9" name="Smiley Face 88">
            <a:extLst>
              <a:ext uri="{FF2B5EF4-FFF2-40B4-BE49-F238E27FC236}">
                <a16:creationId xmlns:a16="http://schemas.microsoft.com/office/drawing/2014/main" id="{E476E242-ABCB-F745-AB5A-4736BACCE65D}"/>
              </a:ext>
            </a:extLst>
          </p:cNvPr>
          <p:cNvSpPr/>
          <p:nvPr/>
        </p:nvSpPr>
        <p:spPr>
          <a:xfrm>
            <a:off x="2356563" y="5115980"/>
            <a:ext cx="207174" cy="207174"/>
          </a:xfrm>
          <a:prstGeom prst="smileyFace">
            <a:avLst>
              <a:gd name="adj" fmla="val 4653"/>
            </a:avLst>
          </a:prstGeom>
          <a:ln w="19050" cap="rnd">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0" name="Smiley Face 89">
            <a:extLst>
              <a:ext uri="{FF2B5EF4-FFF2-40B4-BE49-F238E27FC236}">
                <a16:creationId xmlns:a16="http://schemas.microsoft.com/office/drawing/2014/main" id="{0B1A1EB6-CD8B-4741-A914-EEB9EE62D101}"/>
              </a:ext>
            </a:extLst>
          </p:cNvPr>
          <p:cNvSpPr/>
          <p:nvPr/>
        </p:nvSpPr>
        <p:spPr>
          <a:xfrm>
            <a:off x="3556795" y="5114090"/>
            <a:ext cx="207174" cy="207174"/>
          </a:xfrm>
          <a:prstGeom prst="smileyFace">
            <a:avLst>
              <a:gd name="adj" fmla="val 4653"/>
            </a:avLst>
          </a:prstGeom>
          <a:solidFill>
            <a:schemeClr val="accent2"/>
          </a:solidFill>
          <a:ln w="19050" cap="rnd">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1" name="Smiley Face 90">
            <a:extLst>
              <a:ext uri="{FF2B5EF4-FFF2-40B4-BE49-F238E27FC236}">
                <a16:creationId xmlns:a16="http://schemas.microsoft.com/office/drawing/2014/main" id="{CC898504-8C1D-6542-A3DD-1351FAFFBFB1}"/>
              </a:ext>
            </a:extLst>
          </p:cNvPr>
          <p:cNvSpPr/>
          <p:nvPr/>
        </p:nvSpPr>
        <p:spPr>
          <a:xfrm>
            <a:off x="4452145" y="5311149"/>
            <a:ext cx="207174" cy="207174"/>
          </a:xfrm>
          <a:prstGeom prst="smileyFace">
            <a:avLst>
              <a:gd name="adj" fmla="val -4653"/>
            </a:avLst>
          </a:prstGeom>
          <a:solidFill>
            <a:schemeClr val="accent3">
              <a:lumMod val="90000"/>
            </a:schemeClr>
          </a:solidFill>
          <a:ln w="19050" cap="rnd">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2" name="Smiley Face 91">
            <a:extLst>
              <a:ext uri="{FF2B5EF4-FFF2-40B4-BE49-F238E27FC236}">
                <a16:creationId xmlns:a16="http://schemas.microsoft.com/office/drawing/2014/main" id="{42816186-643F-374C-899B-650ACA1F5819}"/>
              </a:ext>
            </a:extLst>
          </p:cNvPr>
          <p:cNvSpPr/>
          <p:nvPr/>
        </p:nvSpPr>
        <p:spPr>
          <a:xfrm>
            <a:off x="5990567" y="4980592"/>
            <a:ext cx="207174" cy="207174"/>
          </a:xfrm>
          <a:prstGeom prst="smileyFace">
            <a:avLst>
              <a:gd name="adj" fmla="val 4653"/>
            </a:avLst>
          </a:prstGeom>
          <a:solidFill>
            <a:schemeClr val="accent4"/>
          </a:solidFill>
          <a:ln w="19050" cap="rnd">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3" name="Smiley Face 92">
            <a:extLst>
              <a:ext uri="{FF2B5EF4-FFF2-40B4-BE49-F238E27FC236}">
                <a16:creationId xmlns:a16="http://schemas.microsoft.com/office/drawing/2014/main" id="{1623F888-551D-E54B-9FBD-C3EF9748D1B4}"/>
              </a:ext>
            </a:extLst>
          </p:cNvPr>
          <p:cNvSpPr/>
          <p:nvPr/>
        </p:nvSpPr>
        <p:spPr>
          <a:xfrm>
            <a:off x="7168885" y="5197189"/>
            <a:ext cx="207174" cy="207174"/>
          </a:xfrm>
          <a:prstGeom prst="smileyFace">
            <a:avLst>
              <a:gd name="adj" fmla="val -197"/>
            </a:avLst>
          </a:prstGeom>
          <a:solidFill>
            <a:schemeClr val="accent5"/>
          </a:solidFill>
          <a:ln w="1905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4" name="Smiley Face 93">
            <a:extLst>
              <a:ext uri="{FF2B5EF4-FFF2-40B4-BE49-F238E27FC236}">
                <a16:creationId xmlns:a16="http://schemas.microsoft.com/office/drawing/2014/main" id="{837D63AE-9A2C-5546-B166-F11B2926E101}"/>
              </a:ext>
            </a:extLst>
          </p:cNvPr>
          <p:cNvSpPr/>
          <p:nvPr/>
        </p:nvSpPr>
        <p:spPr>
          <a:xfrm>
            <a:off x="8596123" y="5411313"/>
            <a:ext cx="207174" cy="207174"/>
          </a:xfrm>
          <a:prstGeom prst="smileyFace">
            <a:avLst>
              <a:gd name="adj" fmla="val -4653"/>
            </a:avLst>
          </a:prstGeom>
          <a:solidFill>
            <a:schemeClr val="accent5"/>
          </a:solidFill>
          <a:ln w="1905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5" name="Smiley Face 94">
            <a:extLst>
              <a:ext uri="{FF2B5EF4-FFF2-40B4-BE49-F238E27FC236}">
                <a16:creationId xmlns:a16="http://schemas.microsoft.com/office/drawing/2014/main" id="{06FEED26-BFA9-334C-A666-F47D11B080E8}"/>
              </a:ext>
            </a:extLst>
          </p:cNvPr>
          <p:cNvSpPr/>
          <p:nvPr/>
        </p:nvSpPr>
        <p:spPr>
          <a:xfrm>
            <a:off x="9890632" y="5251779"/>
            <a:ext cx="207174" cy="207174"/>
          </a:xfrm>
          <a:prstGeom prst="smileyFace">
            <a:avLst>
              <a:gd name="adj" fmla="val -4653"/>
            </a:avLst>
          </a:prstGeom>
          <a:solidFill>
            <a:schemeClr val="accent6">
              <a:lumMod val="75000"/>
            </a:schemeClr>
          </a:solidFill>
          <a:ln w="19050" cap="rnd">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6" name="Smiley Face 95">
            <a:extLst>
              <a:ext uri="{FF2B5EF4-FFF2-40B4-BE49-F238E27FC236}">
                <a16:creationId xmlns:a16="http://schemas.microsoft.com/office/drawing/2014/main" id="{4E00B542-66DE-D94E-BBF9-9B53CC2E9C9B}"/>
              </a:ext>
            </a:extLst>
          </p:cNvPr>
          <p:cNvSpPr/>
          <p:nvPr/>
        </p:nvSpPr>
        <p:spPr>
          <a:xfrm>
            <a:off x="11185620" y="4980592"/>
            <a:ext cx="207174" cy="207174"/>
          </a:xfrm>
          <a:prstGeom prst="smileyFace">
            <a:avLst>
              <a:gd name="adj" fmla="val 4653"/>
            </a:avLst>
          </a:prstGeom>
          <a:solidFill>
            <a:schemeClr val="accent6">
              <a:lumMod val="75000"/>
            </a:schemeClr>
          </a:solidFill>
          <a:ln w="19050" cap="rnd">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8" name="TextBox 97">
            <a:extLst>
              <a:ext uri="{FF2B5EF4-FFF2-40B4-BE49-F238E27FC236}">
                <a16:creationId xmlns:a16="http://schemas.microsoft.com/office/drawing/2014/main" id="{7B4AC646-C529-824F-ACCA-BC1BF0450D18}"/>
              </a:ext>
            </a:extLst>
          </p:cNvPr>
          <p:cNvSpPr txBox="1"/>
          <p:nvPr/>
        </p:nvSpPr>
        <p:spPr>
          <a:xfrm>
            <a:off x="1318338" y="1228742"/>
            <a:ext cx="1257075" cy="246221"/>
          </a:xfrm>
          <a:prstGeom prst="rect">
            <a:avLst/>
          </a:prstGeom>
          <a:noFill/>
        </p:spPr>
        <p:txBody>
          <a:bodyPr wrap="none" rtlCol="0" anchor="t" anchorCtr="0">
            <a:spAutoFit/>
          </a:bodyPr>
          <a:lstStyle/>
          <a:p>
            <a:r>
              <a:rPr lang="en-US" sz="1000" b="1" dirty="0">
                <a:solidFill>
                  <a:schemeClr val="accent5"/>
                </a:solidFill>
                <a:latin typeface="Poppins" pitchFamily="2" charset="77"/>
                <a:ea typeface="League Spartan" charset="0"/>
                <a:cs typeface="Poppins" pitchFamily="2" charset="77"/>
              </a:rPr>
              <a:t>+ POSITIVE VIBES</a:t>
            </a:r>
          </a:p>
        </p:txBody>
      </p:sp>
      <p:sp>
        <p:nvSpPr>
          <p:cNvPr id="99" name="TextBox 98">
            <a:extLst>
              <a:ext uri="{FF2B5EF4-FFF2-40B4-BE49-F238E27FC236}">
                <a16:creationId xmlns:a16="http://schemas.microsoft.com/office/drawing/2014/main" id="{6A20A63B-3B39-9A49-9D55-AEA6716A3DC0}"/>
              </a:ext>
            </a:extLst>
          </p:cNvPr>
          <p:cNvSpPr txBox="1"/>
          <p:nvPr/>
        </p:nvSpPr>
        <p:spPr>
          <a:xfrm>
            <a:off x="1318338" y="2365808"/>
            <a:ext cx="1309974" cy="246221"/>
          </a:xfrm>
          <a:prstGeom prst="rect">
            <a:avLst/>
          </a:prstGeom>
          <a:noFill/>
        </p:spPr>
        <p:txBody>
          <a:bodyPr wrap="none" rtlCol="0" anchor="t" anchorCtr="0">
            <a:spAutoFit/>
          </a:bodyPr>
          <a:lstStyle/>
          <a:p>
            <a:r>
              <a:rPr lang="en-US" sz="1000" b="1" dirty="0">
                <a:solidFill>
                  <a:schemeClr val="accent5"/>
                </a:solidFill>
                <a:latin typeface="Poppins" pitchFamily="2" charset="77"/>
                <a:ea typeface="League Spartan" charset="0"/>
                <a:cs typeface="Poppins" pitchFamily="2" charset="77"/>
              </a:rPr>
              <a:t>- NEGATIVE VIBES</a:t>
            </a:r>
          </a:p>
        </p:txBody>
      </p:sp>
    </p:spTree>
    <p:extLst>
      <p:ext uri="{BB962C8B-B14F-4D97-AF65-F5344CB8AC3E}">
        <p14:creationId xmlns:p14="http://schemas.microsoft.com/office/powerpoint/2010/main" val="205541071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21">
            <a:extLst>
              <a:ext uri="{FF2B5EF4-FFF2-40B4-BE49-F238E27FC236}">
                <a16:creationId xmlns:a16="http://schemas.microsoft.com/office/drawing/2014/main" id="{4B4505CA-5E0C-EE4C-8AFF-9D855A1BD10E}"/>
              </a:ext>
            </a:extLst>
          </p:cNvPr>
          <p:cNvSpPr/>
          <p:nvPr/>
        </p:nvSpPr>
        <p:spPr>
          <a:xfrm>
            <a:off x="1107548" y="4244109"/>
            <a:ext cx="10322453" cy="1216891"/>
          </a:xfrm>
          <a:prstGeom prst="rect">
            <a:avLst/>
          </a:prstGeom>
          <a:solidFill>
            <a:schemeClr val="bg1">
              <a:lumMod val="95000"/>
            </a:schemeClr>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0" name="Freeform 1">
            <a:extLst>
              <a:ext uri="{FF2B5EF4-FFF2-40B4-BE49-F238E27FC236}">
                <a16:creationId xmlns:a16="http://schemas.microsoft.com/office/drawing/2014/main" id="{01973DB6-DD58-2645-9B34-3BB1069F8ADE}"/>
              </a:ext>
            </a:extLst>
          </p:cNvPr>
          <p:cNvSpPr>
            <a:spLocks noChangeArrowheads="1"/>
          </p:cNvSpPr>
          <p:nvPr/>
        </p:nvSpPr>
        <p:spPr bwMode="auto">
          <a:xfrm>
            <a:off x="1176966" y="4466703"/>
            <a:ext cx="10179546" cy="903989"/>
          </a:xfrm>
          <a:custGeom>
            <a:avLst/>
            <a:gdLst>
              <a:gd name="T0" fmla="*/ 25599 w 25600"/>
              <a:gd name="T1" fmla="*/ 983 h 3138"/>
              <a:gd name="T2" fmla="*/ 25599 w 25600"/>
              <a:gd name="T3" fmla="*/ 983 h 3138"/>
              <a:gd name="T4" fmla="*/ 18675 w 25600"/>
              <a:gd name="T5" fmla="*/ 619 h 3138"/>
              <a:gd name="T6" fmla="*/ 18675 w 25600"/>
              <a:gd name="T7" fmla="*/ 619 h 3138"/>
              <a:gd name="T8" fmla="*/ 13246 w 25600"/>
              <a:gd name="T9" fmla="*/ 1166 h 3138"/>
              <a:gd name="T10" fmla="*/ 13246 w 25600"/>
              <a:gd name="T11" fmla="*/ 1166 h 3138"/>
              <a:gd name="T12" fmla="*/ 5454 w 25600"/>
              <a:gd name="T13" fmla="*/ 607 h 3138"/>
              <a:gd name="T14" fmla="*/ 5454 w 25600"/>
              <a:gd name="T15" fmla="*/ 607 h 3138"/>
              <a:gd name="T16" fmla="*/ 0 w 25600"/>
              <a:gd name="T17" fmla="*/ 1424 h 3138"/>
              <a:gd name="T18" fmla="*/ 0 w 25600"/>
              <a:gd name="T19" fmla="*/ 3137 h 3138"/>
              <a:gd name="T20" fmla="*/ 25589 w 25600"/>
              <a:gd name="T21" fmla="*/ 3137 h 3138"/>
              <a:gd name="T22" fmla="*/ 25599 w 25600"/>
              <a:gd name="T23" fmla="*/ 983 h 3138"/>
              <a:gd name="connsiteX0" fmla="*/ 10000 w 10000"/>
              <a:gd name="connsiteY0" fmla="*/ 3473 h 10337"/>
              <a:gd name="connsiteX1" fmla="*/ 10000 w 10000"/>
              <a:gd name="connsiteY1" fmla="*/ 3473 h 10337"/>
              <a:gd name="connsiteX2" fmla="*/ 7295 w 10000"/>
              <a:gd name="connsiteY2" fmla="*/ 2313 h 10337"/>
              <a:gd name="connsiteX3" fmla="*/ 7295 w 10000"/>
              <a:gd name="connsiteY3" fmla="*/ 2313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295 w 10000"/>
              <a:gd name="connsiteY2" fmla="*/ 2313 h 10337"/>
              <a:gd name="connsiteX3" fmla="*/ 7454 w 10000"/>
              <a:gd name="connsiteY3" fmla="*/ 4234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295 w 10000"/>
              <a:gd name="connsiteY2" fmla="*/ 2313 h 10337"/>
              <a:gd name="connsiteX3" fmla="*/ 7454 w 10000"/>
              <a:gd name="connsiteY3" fmla="*/ 4234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295 w 10000"/>
              <a:gd name="connsiteY2" fmla="*/ 2313 h 10337"/>
              <a:gd name="connsiteX3" fmla="*/ 7454 w 10000"/>
              <a:gd name="connsiteY3" fmla="*/ 4234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295 w 10000"/>
              <a:gd name="connsiteY2" fmla="*/ 2313 h 10337"/>
              <a:gd name="connsiteX3" fmla="*/ 6723 w 10000"/>
              <a:gd name="connsiteY3" fmla="*/ 2813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130 w 10000"/>
              <a:gd name="connsiteY6" fmla="*/ 2274 h 10337"/>
              <a:gd name="connsiteX7" fmla="*/ 2130 w 10000"/>
              <a:gd name="connsiteY7" fmla="*/ 2274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130 w 10000"/>
              <a:gd name="connsiteY6" fmla="*/ 2274 h 10337"/>
              <a:gd name="connsiteX7" fmla="*/ 1479 w 10000"/>
              <a:gd name="connsiteY7" fmla="*/ 4425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130 w 10000"/>
              <a:gd name="connsiteY6" fmla="*/ 2274 h 10337"/>
              <a:gd name="connsiteX7" fmla="*/ 1479 w 10000"/>
              <a:gd name="connsiteY7" fmla="*/ 4425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130 w 10000"/>
              <a:gd name="connsiteY6" fmla="*/ 2274 h 10337"/>
              <a:gd name="connsiteX7" fmla="*/ 1479 w 10000"/>
              <a:gd name="connsiteY7" fmla="*/ 4425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661 w 10000"/>
              <a:gd name="connsiteY6" fmla="*/ 5001 h 10337"/>
              <a:gd name="connsiteX7" fmla="*/ 1479 w 10000"/>
              <a:gd name="connsiteY7" fmla="*/ 4425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5174 w 10000"/>
              <a:gd name="connsiteY5" fmla="*/ 4056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10 w 10000"/>
              <a:gd name="connsiteY5" fmla="*/ 4517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10 w 10000"/>
              <a:gd name="connsiteY5" fmla="*/ 4517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10 w 10000"/>
              <a:gd name="connsiteY5" fmla="*/ 4517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10 w 10000"/>
              <a:gd name="connsiteY5" fmla="*/ 4517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7800 w 10000"/>
              <a:gd name="connsiteY2" fmla="*/ 4042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652 w 10000"/>
              <a:gd name="connsiteY7" fmla="*/ 4732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2661 w 10000"/>
              <a:gd name="connsiteY6" fmla="*/ 5001 h 10337"/>
              <a:gd name="connsiteX7" fmla="*/ 1742 w 10000"/>
              <a:gd name="connsiteY7" fmla="*/ 4909 h 10337"/>
              <a:gd name="connsiteX8" fmla="*/ 13 w 10000"/>
              <a:gd name="connsiteY8" fmla="*/ 0 h 10337"/>
              <a:gd name="connsiteX9" fmla="*/ 0 w 10000"/>
              <a:gd name="connsiteY9" fmla="*/ 10337 h 10337"/>
              <a:gd name="connsiteX10" fmla="*/ 9996 w 10000"/>
              <a:gd name="connsiteY10" fmla="*/ 10337 h 10337"/>
              <a:gd name="connsiteX11" fmla="*/ 10000 w 10000"/>
              <a:gd name="connsiteY11"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1742 w 10000"/>
              <a:gd name="connsiteY6" fmla="*/ 4909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1742 w 10000"/>
              <a:gd name="connsiteY6" fmla="*/ 4909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1278 w 10000"/>
              <a:gd name="connsiteY6" fmla="*/ 4909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1150 w 10000"/>
              <a:gd name="connsiteY6" fmla="*/ 483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581 w 10000"/>
              <a:gd name="connsiteY5" fmla="*/ 4763 h 10337"/>
              <a:gd name="connsiteX6" fmla="*/ 1420 w 10000"/>
              <a:gd name="connsiteY6" fmla="*/ 4637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401 w 10000"/>
              <a:gd name="connsiteY5" fmla="*/ 4812 h 10337"/>
              <a:gd name="connsiteX6" fmla="*/ 1420 w 10000"/>
              <a:gd name="connsiteY6" fmla="*/ 4637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401 w 10000"/>
              <a:gd name="connsiteY5" fmla="*/ 4812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4401 w 10000"/>
              <a:gd name="connsiteY5" fmla="*/ 4812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5174 w 10000"/>
              <a:gd name="connsiteY4" fmla="*/ 4056 h 10337"/>
              <a:gd name="connsiteX5" fmla="*/ 3415 w 10000"/>
              <a:gd name="connsiteY5" fmla="*/ 3740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4827 w 10000"/>
              <a:gd name="connsiteY4" fmla="*/ 4923 h 10337"/>
              <a:gd name="connsiteX5" fmla="*/ 3415 w 10000"/>
              <a:gd name="connsiteY5" fmla="*/ 3740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4827 w 10000"/>
              <a:gd name="connsiteY4" fmla="*/ 4923 h 10337"/>
              <a:gd name="connsiteX5" fmla="*/ 3415 w 10000"/>
              <a:gd name="connsiteY5" fmla="*/ 3740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4827 w 10000"/>
              <a:gd name="connsiteY4" fmla="*/ 4923 h 10337"/>
              <a:gd name="connsiteX5" fmla="*/ 3415 w 10000"/>
              <a:gd name="connsiteY5" fmla="*/ 3740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4827 w 10000"/>
              <a:gd name="connsiteY4" fmla="*/ 4923 h 10337"/>
              <a:gd name="connsiteX5" fmla="*/ 3415 w 10000"/>
              <a:gd name="connsiteY5" fmla="*/ 3740 h 10337"/>
              <a:gd name="connsiteX6" fmla="*/ 1357 w 10000"/>
              <a:gd name="connsiteY6" fmla="*/ 4204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8140 w 10000"/>
              <a:gd name="connsiteY2" fmla="*/ 4274 h 10337"/>
              <a:gd name="connsiteX3" fmla="*/ 6723 w 10000"/>
              <a:gd name="connsiteY3" fmla="*/ 2813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8140 w 10000"/>
              <a:gd name="connsiteY2" fmla="*/ 4274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64 w 10000"/>
              <a:gd name="connsiteY2" fmla="*/ 534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357 w 10000"/>
              <a:gd name="connsiteY5" fmla="*/ 4204 h 10337"/>
              <a:gd name="connsiteX6" fmla="*/ 13 w 10000"/>
              <a:gd name="connsiteY6" fmla="*/ 0 h 10337"/>
              <a:gd name="connsiteX7" fmla="*/ 0 w 10000"/>
              <a:gd name="connsiteY7" fmla="*/ 10337 h 10337"/>
              <a:gd name="connsiteX8" fmla="*/ 9996 w 10000"/>
              <a:gd name="connsiteY8" fmla="*/ 10337 h 10337"/>
              <a:gd name="connsiteX9" fmla="*/ 10000 w 10000"/>
              <a:gd name="connsiteY9" fmla="*/ 3473 h 10337"/>
              <a:gd name="connsiteX0" fmla="*/ 10000 w 10000"/>
              <a:gd name="connsiteY0" fmla="*/ 3699 h 10563"/>
              <a:gd name="connsiteX1" fmla="*/ 10000 w 10000"/>
              <a:gd name="connsiteY1" fmla="*/ 3699 h 10563"/>
              <a:gd name="connsiteX2" fmla="*/ 7817 w 10000"/>
              <a:gd name="connsiteY2" fmla="*/ 5732 h 10563"/>
              <a:gd name="connsiteX3" fmla="*/ 5974 w 10000"/>
              <a:gd name="connsiteY3" fmla="*/ 5365 h 10563"/>
              <a:gd name="connsiteX4" fmla="*/ 3415 w 10000"/>
              <a:gd name="connsiteY4" fmla="*/ 3966 h 10563"/>
              <a:gd name="connsiteX5" fmla="*/ 1357 w 10000"/>
              <a:gd name="connsiteY5" fmla="*/ 4430 h 10563"/>
              <a:gd name="connsiteX6" fmla="*/ 1198 w 10000"/>
              <a:gd name="connsiteY6" fmla="*/ 3500 h 10563"/>
              <a:gd name="connsiteX7" fmla="*/ 13 w 10000"/>
              <a:gd name="connsiteY7" fmla="*/ 226 h 10563"/>
              <a:gd name="connsiteX8" fmla="*/ 0 w 10000"/>
              <a:gd name="connsiteY8" fmla="*/ 10563 h 10563"/>
              <a:gd name="connsiteX9" fmla="*/ 9996 w 10000"/>
              <a:gd name="connsiteY9" fmla="*/ 10563 h 10563"/>
              <a:gd name="connsiteX10" fmla="*/ 10000 w 10000"/>
              <a:gd name="connsiteY10" fmla="*/ 3699 h 10563"/>
              <a:gd name="connsiteX0" fmla="*/ 10000 w 10000"/>
              <a:gd name="connsiteY0" fmla="*/ 3699 h 10563"/>
              <a:gd name="connsiteX1" fmla="*/ 10000 w 10000"/>
              <a:gd name="connsiteY1" fmla="*/ 3699 h 10563"/>
              <a:gd name="connsiteX2" fmla="*/ 7817 w 10000"/>
              <a:gd name="connsiteY2" fmla="*/ 5732 h 10563"/>
              <a:gd name="connsiteX3" fmla="*/ 5974 w 10000"/>
              <a:gd name="connsiteY3" fmla="*/ 5365 h 10563"/>
              <a:gd name="connsiteX4" fmla="*/ 3415 w 10000"/>
              <a:gd name="connsiteY4" fmla="*/ 3966 h 10563"/>
              <a:gd name="connsiteX5" fmla="*/ 1357 w 10000"/>
              <a:gd name="connsiteY5" fmla="*/ 4430 h 10563"/>
              <a:gd name="connsiteX6" fmla="*/ 1198 w 10000"/>
              <a:gd name="connsiteY6" fmla="*/ 3500 h 10563"/>
              <a:gd name="connsiteX7" fmla="*/ 13 w 10000"/>
              <a:gd name="connsiteY7" fmla="*/ 226 h 10563"/>
              <a:gd name="connsiteX8" fmla="*/ 0 w 10000"/>
              <a:gd name="connsiteY8" fmla="*/ 10563 h 10563"/>
              <a:gd name="connsiteX9" fmla="*/ 9996 w 10000"/>
              <a:gd name="connsiteY9" fmla="*/ 10563 h 10563"/>
              <a:gd name="connsiteX10" fmla="*/ 10000 w 10000"/>
              <a:gd name="connsiteY10" fmla="*/ 3699 h 10563"/>
              <a:gd name="connsiteX0" fmla="*/ 10000 w 10000"/>
              <a:gd name="connsiteY0" fmla="*/ 3658 h 10522"/>
              <a:gd name="connsiteX1" fmla="*/ 10000 w 10000"/>
              <a:gd name="connsiteY1" fmla="*/ 3658 h 10522"/>
              <a:gd name="connsiteX2" fmla="*/ 7817 w 10000"/>
              <a:gd name="connsiteY2" fmla="*/ 5691 h 10522"/>
              <a:gd name="connsiteX3" fmla="*/ 5974 w 10000"/>
              <a:gd name="connsiteY3" fmla="*/ 5324 h 10522"/>
              <a:gd name="connsiteX4" fmla="*/ 3415 w 10000"/>
              <a:gd name="connsiteY4" fmla="*/ 3925 h 10522"/>
              <a:gd name="connsiteX5" fmla="*/ 1357 w 10000"/>
              <a:gd name="connsiteY5" fmla="*/ 4389 h 10522"/>
              <a:gd name="connsiteX6" fmla="*/ 543 w 10000"/>
              <a:gd name="connsiteY6" fmla="*/ 4508 h 10522"/>
              <a:gd name="connsiteX7" fmla="*/ 13 w 10000"/>
              <a:gd name="connsiteY7" fmla="*/ 185 h 10522"/>
              <a:gd name="connsiteX8" fmla="*/ 0 w 10000"/>
              <a:gd name="connsiteY8" fmla="*/ 10522 h 10522"/>
              <a:gd name="connsiteX9" fmla="*/ 9996 w 10000"/>
              <a:gd name="connsiteY9" fmla="*/ 10522 h 10522"/>
              <a:gd name="connsiteX10" fmla="*/ 10000 w 10000"/>
              <a:gd name="connsiteY10" fmla="*/ 3658 h 10522"/>
              <a:gd name="connsiteX0" fmla="*/ 10000 w 10000"/>
              <a:gd name="connsiteY0" fmla="*/ 3660 h 10524"/>
              <a:gd name="connsiteX1" fmla="*/ 10000 w 10000"/>
              <a:gd name="connsiteY1" fmla="*/ 3660 h 10524"/>
              <a:gd name="connsiteX2" fmla="*/ 7817 w 10000"/>
              <a:gd name="connsiteY2" fmla="*/ 5693 h 10524"/>
              <a:gd name="connsiteX3" fmla="*/ 5974 w 10000"/>
              <a:gd name="connsiteY3" fmla="*/ 5326 h 10524"/>
              <a:gd name="connsiteX4" fmla="*/ 3415 w 10000"/>
              <a:gd name="connsiteY4" fmla="*/ 3927 h 10524"/>
              <a:gd name="connsiteX5" fmla="*/ 1728 w 10000"/>
              <a:gd name="connsiteY5" fmla="*/ 4824 h 10524"/>
              <a:gd name="connsiteX6" fmla="*/ 543 w 10000"/>
              <a:gd name="connsiteY6" fmla="*/ 4510 h 10524"/>
              <a:gd name="connsiteX7" fmla="*/ 13 w 10000"/>
              <a:gd name="connsiteY7" fmla="*/ 187 h 10524"/>
              <a:gd name="connsiteX8" fmla="*/ 0 w 10000"/>
              <a:gd name="connsiteY8" fmla="*/ 10524 h 10524"/>
              <a:gd name="connsiteX9" fmla="*/ 9996 w 10000"/>
              <a:gd name="connsiteY9" fmla="*/ 10524 h 10524"/>
              <a:gd name="connsiteX10" fmla="*/ 10000 w 10000"/>
              <a:gd name="connsiteY10" fmla="*/ 3660 h 10524"/>
              <a:gd name="connsiteX0" fmla="*/ 10000 w 10000"/>
              <a:gd name="connsiteY0" fmla="*/ 3660 h 10524"/>
              <a:gd name="connsiteX1" fmla="*/ 10000 w 10000"/>
              <a:gd name="connsiteY1" fmla="*/ 3660 h 10524"/>
              <a:gd name="connsiteX2" fmla="*/ 7817 w 10000"/>
              <a:gd name="connsiteY2" fmla="*/ 5693 h 10524"/>
              <a:gd name="connsiteX3" fmla="*/ 5974 w 10000"/>
              <a:gd name="connsiteY3" fmla="*/ 5326 h 10524"/>
              <a:gd name="connsiteX4" fmla="*/ 3415 w 10000"/>
              <a:gd name="connsiteY4" fmla="*/ 3927 h 10524"/>
              <a:gd name="connsiteX5" fmla="*/ 1728 w 10000"/>
              <a:gd name="connsiteY5" fmla="*/ 4824 h 10524"/>
              <a:gd name="connsiteX6" fmla="*/ 543 w 10000"/>
              <a:gd name="connsiteY6" fmla="*/ 4510 h 10524"/>
              <a:gd name="connsiteX7" fmla="*/ 13 w 10000"/>
              <a:gd name="connsiteY7" fmla="*/ 187 h 10524"/>
              <a:gd name="connsiteX8" fmla="*/ 0 w 10000"/>
              <a:gd name="connsiteY8" fmla="*/ 10524 h 10524"/>
              <a:gd name="connsiteX9" fmla="*/ 9996 w 10000"/>
              <a:gd name="connsiteY9" fmla="*/ 10524 h 10524"/>
              <a:gd name="connsiteX10" fmla="*/ 10000 w 10000"/>
              <a:gd name="connsiteY10" fmla="*/ 3660 h 10524"/>
              <a:gd name="connsiteX0" fmla="*/ 10000 w 10000"/>
              <a:gd name="connsiteY0" fmla="*/ 3650 h 10514"/>
              <a:gd name="connsiteX1" fmla="*/ 10000 w 10000"/>
              <a:gd name="connsiteY1" fmla="*/ 3650 h 10514"/>
              <a:gd name="connsiteX2" fmla="*/ 7817 w 10000"/>
              <a:gd name="connsiteY2" fmla="*/ 5683 h 10514"/>
              <a:gd name="connsiteX3" fmla="*/ 5974 w 10000"/>
              <a:gd name="connsiteY3" fmla="*/ 5316 h 10514"/>
              <a:gd name="connsiteX4" fmla="*/ 3415 w 10000"/>
              <a:gd name="connsiteY4" fmla="*/ 3917 h 10514"/>
              <a:gd name="connsiteX5" fmla="*/ 1728 w 10000"/>
              <a:gd name="connsiteY5" fmla="*/ 4814 h 10514"/>
              <a:gd name="connsiteX6" fmla="*/ 543 w 10000"/>
              <a:gd name="connsiteY6" fmla="*/ 4500 h 10514"/>
              <a:gd name="connsiteX7" fmla="*/ 13 w 10000"/>
              <a:gd name="connsiteY7" fmla="*/ 177 h 10514"/>
              <a:gd name="connsiteX8" fmla="*/ 0 w 10000"/>
              <a:gd name="connsiteY8" fmla="*/ 10514 h 10514"/>
              <a:gd name="connsiteX9" fmla="*/ 9996 w 10000"/>
              <a:gd name="connsiteY9" fmla="*/ 10514 h 10514"/>
              <a:gd name="connsiteX10" fmla="*/ 10000 w 10000"/>
              <a:gd name="connsiteY10" fmla="*/ 3650 h 10514"/>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415 w 10000"/>
              <a:gd name="connsiteY4" fmla="*/ 3740 h 10337"/>
              <a:gd name="connsiteX5" fmla="*/ 1728 w 10000"/>
              <a:gd name="connsiteY5" fmla="*/ 4637 h 10337"/>
              <a:gd name="connsiteX6" fmla="*/ 543 w 10000"/>
              <a:gd name="connsiteY6" fmla="*/ 4323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359 w 10000"/>
              <a:gd name="connsiteY4" fmla="*/ 7769 h 10337"/>
              <a:gd name="connsiteX5" fmla="*/ 1728 w 10000"/>
              <a:gd name="connsiteY5" fmla="*/ 4637 h 10337"/>
              <a:gd name="connsiteX6" fmla="*/ 543 w 10000"/>
              <a:gd name="connsiteY6" fmla="*/ 4323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359 w 10000"/>
              <a:gd name="connsiteY4" fmla="*/ 7769 h 10337"/>
              <a:gd name="connsiteX5" fmla="*/ 1728 w 10000"/>
              <a:gd name="connsiteY5" fmla="*/ 4637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817 w 10000"/>
              <a:gd name="connsiteY2" fmla="*/ 5506 h 10337"/>
              <a:gd name="connsiteX3" fmla="*/ 5974 w 10000"/>
              <a:gd name="connsiteY3" fmla="*/ 5139 h 10337"/>
              <a:gd name="connsiteX4" fmla="*/ 3359 w 10000"/>
              <a:gd name="connsiteY4" fmla="*/ 7769 h 10337"/>
              <a:gd name="connsiteX5" fmla="*/ 1848 w 10000"/>
              <a:gd name="connsiteY5" fmla="*/ 4989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817 w 10000"/>
              <a:gd name="connsiteY2" fmla="*/ 5506 h 10337"/>
              <a:gd name="connsiteX3" fmla="*/ 6039 w 10000"/>
              <a:gd name="connsiteY3" fmla="*/ 3418 h 10337"/>
              <a:gd name="connsiteX4" fmla="*/ 3359 w 10000"/>
              <a:gd name="connsiteY4" fmla="*/ 7769 h 10337"/>
              <a:gd name="connsiteX5" fmla="*/ 1848 w 10000"/>
              <a:gd name="connsiteY5" fmla="*/ 4989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74 w 10000"/>
              <a:gd name="connsiteY2" fmla="*/ 7149 h 10337"/>
              <a:gd name="connsiteX3" fmla="*/ 6039 w 10000"/>
              <a:gd name="connsiteY3" fmla="*/ 3418 h 10337"/>
              <a:gd name="connsiteX4" fmla="*/ 3359 w 10000"/>
              <a:gd name="connsiteY4" fmla="*/ 7769 h 10337"/>
              <a:gd name="connsiteX5" fmla="*/ 1848 w 10000"/>
              <a:gd name="connsiteY5" fmla="*/ 4989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359 w 10000"/>
              <a:gd name="connsiteY4" fmla="*/ 7769 h 10337"/>
              <a:gd name="connsiteX5" fmla="*/ 1848 w 10000"/>
              <a:gd name="connsiteY5" fmla="*/ 4989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359 w 10000"/>
              <a:gd name="connsiteY4" fmla="*/ 7769 h 10337"/>
              <a:gd name="connsiteX5" fmla="*/ 2107 w 10000"/>
              <a:gd name="connsiteY5" fmla="*/ 7062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23 w 10000"/>
              <a:gd name="connsiteY6" fmla="*/ 4401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0 w 10000"/>
              <a:gd name="connsiteY0" fmla="*/ 3473 h 10337"/>
              <a:gd name="connsiteX1" fmla="*/ 10000 w 10000"/>
              <a:gd name="connsiteY1" fmla="*/ 3473 h 10337"/>
              <a:gd name="connsiteX2" fmla="*/ 7993 w 10000"/>
              <a:gd name="connsiteY2" fmla="*/ 6719 h 10337"/>
              <a:gd name="connsiteX3" fmla="*/ 6039 w 10000"/>
              <a:gd name="connsiteY3" fmla="*/ 3418 h 10337"/>
              <a:gd name="connsiteX4" fmla="*/ 3452 w 10000"/>
              <a:gd name="connsiteY4" fmla="*/ 6557 h 10337"/>
              <a:gd name="connsiteX5" fmla="*/ 2107 w 10000"/>
              <a:gd name="connsiteY5" fmla="*/ 7062 h 10337"/>
              <a:gd name="connsiteX6" fmla="*/ 969 w 10000"/>
              <a:gd name="connsiteY6" fmla="*/ 5105 h 10337"/>
              <a:gd name="connsiteX7" fmla="*/ 13 w 10000"/>
              <a:gd name="connsiteY7" fmla="*/ 0 h 10337"/>
              <a:gd name="connsiteX8" fmla="*/ 0 w 10000"/>
              <a:gd name="connsiteY8" fmla="*/ 10337 h 10337"/>
              <a:gd name="connsiteX9" fmla="*/ 9996 w 10000"/>
              <a:gd name="connsiteY9" fmla="*/ 10337 h 10337"/>
              <a:gd name="connsiteX10" fmla="*/ 10000 w 10000"/>
              <a:gd name="connsiteY10" fmla="*/ 3473 h 10337"/>
              <a:gd name="connsiteX0" fmla="*/ 10006 w 10006"/>
              <a:gd name="connsiteY0" fmla="*/ 56 h 6920"/>
              <a:gd name="connsiteX1" fmla="*/ 10006 w 10006"/>
              <a:gd name="connsiteY1" fmla="*/ 56 h 6920"/>
              <a:gd name="connsiteX2" fmla="*/ 7999 w 10006"/>
              <a:gd name="connsiteY2" fmla="*/ 3302 h 6920"/>
              <a:gd name="connsiteX3" fmla="*/ 6045 w 10006"/>
              <a:gd name="connsiteY3" fmla="*/ 1 h 6920"/>
              <a:gd name="connsiteX4" fmla="*/ 3458 w 10006"/>
              <a:gd name="connsiteY4" fmla="*/ 3140 h 6920"/>
              <a:gd name="connsiteX5" fmla="*/ 2113 w 10006"/>
              <a:gd name="connsiteY5" fmla="*/ 3645 h 6920"/>
              <a:gd name="connsiteX6" fmla="*/ 975 w 10006"/>
              <a:gd name="connsiteY6" fmla="*/ 1688 h 6920"/>
              <a:gd name="connsiteX7" fmla="*/ 0 w 10006"/>
              <a:gd name="connsiteY7" fmla="*/ 4006 h 6920"/>
              <a:gd name="connsiteX8" fmla="*/ 6 w 10006"/>
              <a:gd name="connsiteY8" fmla="*/ 6920 h 6920"/>
              <a:gd name="connsiteX9" fmla="*/ 10002 w 10006"/>
              <a:gd name="connsiteY9" fmla="*/ 6920 h 6920"/>
              <a:gd name="connsiteX10" fmla="*/ 10006 w 10006"/>
              <a:gd name="connsiteY10" fmla="*/ 56 h 6920"/>
              <a:gd name="connsiteX0" fmla="*/ 10000 w 10000"/>
              <a:gd name="connsiteY0" fmla="*/ 81 h 10000"/>
              <a:gd name="connsiteX1" fmla="*/ 10000 w 10000"/>
              <a:gd name="connsiteY1" fmla="*/ 81 h 10000"/>
              <a:gd name="connsiteX2" fmla="*/ 7994 w 10000"/>
              <a:gd name="connsiteY2" fmla="*/ 4772 h 10000"/>
              <a:gd name="connsiteX3" fmla="*/ 6041 w 10000"/>
              <a:gd name="connsiteY3" fmla="*/ 1 h 10000"/>
              <a:gd name="connsiteX4" fmla="*/ 3456 w 10000"/>
              <a:gd name="connsiteY4" fmla="*/ 4538 h 10000"/>
              <a:gd name="connsiteX5" fmla="*/ 2112 w 10000"/>
              <a:gd name="connsiteY5" fmla="*/ 5267 h 10000"/>
              <a:gd name="connsiteX6" fmla="*/ 974 w 10000"/>
              <a:gd name="connsiteY6" fmla="*/ 2439 h 10000"/>
              <a:gd name="connsiteX7" fmla="*/ 0 w 10000"/>
              <a:gd name="connsiteY7" fmla="*/ 5789 h 10000"/>
              <a:gd name="connsiteX8" fmla="*/ 6 w 10000"/>
              <a:gd name="connsiteY8" fmla="*/ 10000 h 10000"/>
              <a:gd name="connsiteX9" fmla="*/ 9996 w 10000"/>
              <a:gd name="connsiteY9" fmla="*/ 10000 h 10000"/>
              <a:gd name="connsiteX10" fmla="*/ 10000 w 10000"/>
              <a:gd name="connsiteY10" fmla="*/ 81 h 10000"/>
              <a:gd name="connsiteX0" fmla="*/ 9994 w 9994"/>
              <a:gd name="connsiteY0" fmla="*/ 81 h 10000"/>
              <a:gd name="connsiteX1" fmla="*/ 9994 w 9994"/>
              <a:gd name="connsiteY1" fmla="*/ 81 h 10000"/>
              <a:gd name="connsiteX2" fmla="*/ 7988 w 9994"/>
              <a:gd name="connsiteY2" fmla="*/ 4772 h 10000"/>
              <a:gd name="connsiteX3" fmla="*/ 6035 w 9994"/>
              <a:gd name="connsiteY3" fmla="*/ 1 h 10000"/>
              <a:gd name="connsiteX4" fmla="*/ 3450 w 9994"/>
              <a:gd name="connsiteY4" fmla="*/ 4538 h 10000"/>
              <a:gd name="connsiteX5" fmla="*/ 2106 w 9994"/>
              <a:gd name="connsiteY5" fmla="*/ 5267 h 10000"/>
              <a:gd name="connsiteX6" fmla="*/ 968 w 9994"/>
              <a:gd name="connsiteY6" fmla="*/ 2439 h 10000"/>
              <a:gd name="connsiteX7" fmla="*/ 1 w 9994"/>
              <a:gd name="connsiteY7" fmla="*/ 5842 h 10000"/>
              <a:gd name="connsiteX8" fmla="*/ 0 w 9994"/>
              <a:gd name="connsiteY8" fmla="*/ 10000 h 10000"/>
              <a:gd name="connsiteX9" fmla="*/ 9990 w 9994"/>
              <a:gd name="connsiteY9" fmla="*/ 10000 h 10000"/>
              <a:gd name="connsiteX10" fmla="*/ 9994 w 9994"/>
              <a:gd name="connsiteY10" fmla="*/ 81 h 10000"/>
              <a:gd name="connsiteX0" fmla="*/ 10000 w 10000"/>
              <a:gd name="connsiteY0" fmla="*/ 81 h 10000"/>
              <a:gd name="connsiteX1" fmla="*/ 10000 w 10000"/>
              <a:gd name="connsiteY1" fmla="*/ 81 h 10000"/>
              <a:gd name="connsiteX2" fmla="*/ 7993 w 10000"/>
              <a:gd name="connsiteY2" fmla="*/ 4772 h 10000"/>
              <a:gd name="connsiteX3" fmla="*/ 6039 w 10000"/>
              <a:gd name="connsiteY3" fmla="*/ 1 h 10000"/>
              <a:gd name="connsiteX4" fmla="*/ 3452 w 10000"/>
              <a:gd name="connsiteY4" fmla="*/ 4538 h 10000"/>
              <a:gd name="connsiteX5" fmla="*/ 2107 w 10000"/>
              <a:gd name="connsiteY5" fmla="*/ 5267 h 10000"/>
              <a:gd name="connsiteX6" fmla="*/ 969 w 10000"/>
              <a:gd name="connsiteY6" fmla="*/ 2439 h 10000"/>
              <a:gd name="connsiteX7" fmla="*/ 1 w 10000"/>
              <a:gd name="connsiteY7" fmla="*/ 5842 h 10000"/>
              <a:gd name="connsiteX8" fmla="*/ 0 w 10000"/>
              <a:gd name="connsiteY8" fmla="*/ 10000 h 10000"/>
              <a:gd name="connsiteX9" fmla="*/ 9996 w 10000"/>
              <a:gd name="connsiteY9" fmla="*/ 10000 h 10000"/>
              <a:gd name="connsiteX10" fmla="*/ 10000 w 10000"/>
              <a:gd name="connsiteY10" fmla="*/ 81 h 10000"/>
              <a:gd name="connsiteX0" fmla="*/ 10000 w 10000"/>
              <a:gd name="connsiteY0" fmla="*/ 81 h 10000"/>
              <a:gd name="connsiteX1" fmla="*/ 10000 w 10000"/>
              <a:gd name="connsiteY1" fmla="*/ 81 h 10000"/>
              <a:gd name="connsiteX2" fmla="*/ 7993 w 10000"/>
              <a:gd name="connsiteY2" fmla="*/ 4772 h 10000"/>
              <a:gd name="connsiteX3" fmla="*/ 6039 w 10000"/>
              <a:gd name="connsiteY3" fmla="*/ 1 h 10000"/>
              <a:gd name="connsiteX4" fmla="*/ 3452 w 10000"/>
              <a:gd name="connsiteY4" fmla="*/ 4538 h 10000"/>
              <a:gd name="connsiteX5" fmla="*/ 2107 w 10000"/>
              <a:gd name="connsiteY5" fmla="*/ 5267 h 10000"/>
              <a:gd name="connsiteX6" fmla="*/ 969 w 10000"/>
              <a:gd name="connsiteY6" fmla="*/ 2439 h 10000"/>
              <a:gd name="connsiteX7" fmla="*/ 1 w 10000"/>
              <a:gd name="connsiteY7" fmla="*/ 5842 h 10000"/>
              <a:gd name="connsiteX8" fmla="*/ 0 w 10000"/>
              <a:gd name="connsiteY8" fmla="*/ 10000 h 10000"/>
              <a:gd name="connsiteX9" fmla="*/ 9996 w 10000"/>
              <a:gd name="connsiteY9" fmla="*/ 10000 h 10000"/>
              <a:gd name="connsiteX10" fmla="*/ 10000 w 10000"/>
              <a:gd name="connsiteY10" fmla="*/ 81 h 10000"/>
              <a:gd name="connsiteX0" fmla="*/ 10000 w 10000"/>
              <a:gd name="connsiteY0" fmla="*/ 81 h 10000"/>
              <a:gd name="connsiteX1" fmla="*/ 10000 w 10000"/>
              <a:gd name="connsiteY1" fmla="*/ 81 h 10000"/>
              <a:gd name="connsiteX2" fmla="*/ 7993 w 10000"/>
              <a:gd name="connsiteY2" fmla="*/ 4772 h 10000"/>
              <a:gd name="connsiteX3" fmla="*/ 6039 w 10000"/>
              <a:gd name="connsiteY3" fmla="*/ 1 h 10000"/>
              <a:gd name="connsiteX4" fmla="*/ 3452 w 10000"/>
              <a:gd name="connsiteY4" fmla="*/ 4538 h 10000"/>
              <a:gd name="connsiteX5" fmla="*/ 2107 w 10000"/>
              <a:gd name="connsiteY5" fmla="*/ 5267 h 10000"/>
              <a:gd name="connsiteX6" fmla="*/ 969 w 10000"/>
              <a:gd name="connsiteY6" fmla="*/ 2439 h 10000"/>
              <a:gd name="connsiteX7" fmla="*/ 1 w 10000"/>
              <a:gd name="connsiteY7" fmla="*/ 5842 h 10000"/>
              <a:gd name="connsiteX8" fmla="*/ 0 w 10000"/>
              <a:gd name="connsiteY8" fmla="*/ 10000 h 10000"/>
              <a:gd name="connsiteX9" fmla="*/ 9996 w 10000"/>
              <a:gd name="connsiteY9" fmla="*/ 10000 h 10000"/>
              <a:gd name="connsiteX10" fmla="*/ 10000 w 10000"/>
              <a:gd name="connsiteY10" fmla="*/ 81 h 10000"/>
              <a:gd name="connsiteX0" fmla="*/ 10000 w 10000"/>
              <a:gd name="connsiteY0" fmla="*/ 81 h 10000"/>
              <a:gd name="connsiteX1" fmla="*/ 10000 w 10000"/>
              <a:gd name="connsiteY1" fmla="*/ 81 h 10000"/>
              <a:gd name="connsiteX2" fmla="*/ 7993 w 10000"/>
              <a:gd name="connsiteY2" fmla="*/ 4772 h 10000"/>
              <a:gd name="connsiteX3" fmla="*/ 6039 w 10000"/>
              <a:gd name="connsiteY3" fmla="*/ 1 h 10000"/>
              <a:gd name="connsiteX4" fmla="*/ 3452 w 10000"/>
              <a:gd name="connsiteY4" fmla="*/ 4538 h 10000"/>
              <a:gd name="connsiteX5" fmla="*/ 2107 w 10000"/>
              <a:gd name="connsiteY5" fmla="*/ 5267 h 10000"/>
              <a:gd name="connsiteX6" fmla="*/ 959 w 10000"/>
              <a:gd name="connsiteY6" fmla="*/ 5872 h 10000"/>
              <a:gd name="connsiteX7" fmla="*/ 1 w 10000"/>
              <a:gd name="connsiteY7" fmla="*/ 5842 h 10000"/>
              <a:gd name="connsiteX8" fmla="*/ 0 w 10000"/>
              <a:gd name="connsiteY8" fmla="*/ 10000 h 10000"/>
              <a:gd name="connsiteX9" fmla="*/ 9996 w 10000"/>
              <a:gd name="connsiteY9" fmla="*/ 10000 h 10000"/>
              <a:gd name="connsiteX10" fmla="*/ 10000 w 10000"/>
              <a:gd name="connsiteY10" fmla="*/ 81 h 10000"/>
              <a:gd name="connsiteX0" fmla="*/ 10000 w 10000"/>
              <a:gd name="connsiteY0" fmla="*/ 81 h 10000"/>
              <a:gd name="connsiteX1" fmla="*/ 10000 w 10000"/>
              <a:gd name="connsiteY1" fmla="*/ 81 h 10000"/>
              <a:gd name="connsiteX2" fmla="*/ 7993 w 10000"/>
              <a:gd name="connsiteY2" fmla="*/ 4772 h 10000"/>
              <a:gd name="connsiteX3" fmla="*/ 6039 w 10000"/>
              <a:gd name="connsiteY3" fmla="*/ 1 h 10000"/>
              <a:gd name="connsiteX4" fmla="*/ 3452 w 10000"/>
              <a:gd name="connsiteY4" fmla="*/ 4538 h 10000"/>
              <a:gd name="connsiteX5" fmla="*/ 2107 w 10000"/>
              <a:gd name="connsiteY5" fmla="*/ 5267 h 10000"/>
              <a:gd name="connsiteX6" fmla="*/ 1628 w 10000"/>
              <a:gd name="connsiteY6" fmla="*/ 5836 h 10000"/>
              <a:gd name="connsiteX7" fmla="*/ 1 w 10000"/>
              <a:gd name="connsiteY7" fmla="*/ 5842 h 10000"/>
              <a:gd name="connsiteX8" fmla="*/ 0 w 10000"/>
              <a:gd name="connsiteY8" fmla="*/ 10000 h 10000"/>
              <a:gd name="connsiteX9" fmla="*/ 9996 w 10000"/>
              <a:gd name="connsiteY9" fmla="*/ 10000 h 10000"/>
              <a:gd name="connsiteX10" fmla="*/ 10000 w 10000"/>
              <a:gd name="connsiteY10" fmla="*/ 81 h 10000"/>
              <a:gd name="connsiteX0" fmla="*/ 10000 w 10000"/>
              <a:gd name="connsiteY0" fmla="*/ 81 h 10000"/>
              <a:gd name="connsiteX1" fmla="*/ 10000 w 10000"/>
              <a:gd name="connsiteY1" fmla="*/ 81 h 10000"/>
              <a:gd name="connsiteX2" fmla="*/ 7993 w 10000"/>
              <a:gd name="connsiteY2" fmla="*/ 4772 h 10000"/>
              <a:gd name="connsiteX3" fmla="*/ 6039 w 10000"/>
              <a:gd name="connsiteY3" fmla="*/ 1 h 10000"/>
              <a:gd name="connsiteX4" fmla="*/ 3452 w 10000"/>
              <a:gd name="connsiteY4" fmla="*/ 4538 h 10000"/>
              <a:gd name="connsiteX5" fmla="*/ 2107 w 10000"/>
              <a:gd name="connsiteY5" fmla="*/ 5267 h 10000"/>
              <a:gd name="connsiteX6" fmla="*/ 1628 w 10000"/>
              <a:gd name="connsiteY6" fmla="*/ 5836 h 10000"/>
              <a:gd name="connsiteX7" fmla="*/ 1 w 10000"/>
              <a:gd name="connsiteY7" fmla="*/ 5842 h 10000"/>
              <a:gd name="connsiteX8" fmla="*/ 0 w 10000"/>
              <a:gd name="connsiteY8" fmla="*/ 10000 h 10000"/>
              <a:gd name="connsiteX9" fmla="*/ 9996 w 10000"/>
              <a:gd name="connsiteY9" fmla="*/ 10000 h 10000"/>
              <a:gd name="connsiteX10" fmla="*/ 10000 w 10000"/>
              <a:gd name="connsiteY10" fmla="*/ 81 h 10000"/>
              <a:gd name="connsiteX0" fmla="*/ 10000 w 10000"/>
              <a:gd name="connsiteY0" fmla="*/ 81 h 10000"/>
              <a:gd name="connsiteX1" fmla="*/ 10000 w 10000"/>
              <a:gd name="connsiteY1" fmla="*/ 81 h 10000"/>
              <a:gd name="connsiteX2" fmla="*/ 7993 w 10000"/>
              <a:gd name="connsiteY2" fmla="*/ 4772 h 10000"/>
              <a:gd name="connsiteX3" fmla="*/ 6039 w 10000"/>
              <a:gd name="connsiteY3" fmla="*/ 1 h 10000"/>
              <a:gd name="connsiteX4" fmla="*/ 3452 w 10000"/>
              <a:gd name="connsiteY4" fmla="*/ 4538 h 10000"/>
              <a:gd name="connsiteX5" fmla="*/ 2107 w 10000"/>
              <a:gd name="connsiteY5" fmla="*/ 5267 h 10000"/>
              <a:gd name="connsiteX6" fmla="*/ 1628 w 10000"/>
              <a:gd name="connsiteY6" fmla="*/ 5836 h 10000"/>
              <a:gd name="connsiteX7" fmla="*/ 1 w 10000"/>
              <a:gd name="connsiteY7" fmla="*/ 5842 h 10000"/>
              <a:gd name="connsiteX8" fmla="*/ 0 w 10000"/>
              <a:gd name="connsiteY8" fmla="*/ 10000 h 10000"/>
              <a:gd name="connsiteX9" fmla="*/ 9996 w 10000"/>
              <a:gd name="connsiteY9" fmla="*/ 10000 h 10000"/>
              <a:gd name="connsiteX10" fmla="*/ 10000 w 10000"/>
              <a:gd name="connsiteY10" fmla="*/ 81 h 10000"/>
              <a:gd name="connsiteX0" fmla="*/ 10000 w 10000"/>
              <a:gd name="connsiteY0" fmla="*/ 81 h 10000"/>
              <a:gd name="connsiteX1" fmla="*/ 10000 w 10000"/>
              <a:gd name="connsiteY1" fmla="*/ 81 h 10000"/>
              <a:gd name="connsiteX2" fmla="*/ 7993 w 10000"/>
              <a:gd name="connsiteY2" fmla="*/ 4772 h 10000"/>
              <a:gd name="connsiteX3" fmla="*/ 6039 w 10000"/>
              <a:gd name="connsiteY3" fmla="*/ 1 h 10000"/>
              <a:gd name="connsiteX4" fmla="*/ 3452 w 10000"/>
              <a:gd name="connsiteY4" fmla="*/ 4538 h 10000"/>
              <a:gd name="connsiteX5" fmla="*/ 2107 w 10000"/>
              <a:gd name="connsiteY5" fmla="*/ 5267 h 10000"/>
              <a:gd name="connsiteX6" fmla="*/ 1628 w 10000"/>
              <a:gd name="connsiteY6" fmla="*/ 5836 h 10000"/>
              <a:gd name="connsiteX7" fmla="*/ 1 w 10000"/>
              <a:gd name="connsiteY7" fmla="*/ 5842 h 10000"/>
              <a:gd name="connsiteX8" fmla="*/ 0 w 10000"/>
              <a:gd name="connsiteY8" fmla="*/ 10000 h 10000"/>
              <a:gd name="connsiteX9" fmla="*/ 9996 w 10000"/>
              <a:gd name="connsiteY9" fmla="*/ 10000 h 10000"/>
              <a:gd name="connsiteX10" fmla="*/ 10000 w 10000"/>
              <a:gd name="connsiteY10" fmla="*/ 81 h 10000"/>
              <a:gd name="connsiteX0" fmla="*/ 10000 w 10000"/>
              <a:gd name="connsiteY0" fmla="*/ 81 h 10000"/>
              <a:gd name="connsiteX1" fmla="*/ 10000 w 10000"/>
              <a:gd name="connsiteY1" fmla="*/ 81 h 10000"/>
              <a:gd name="connsiteX2" fmla="*/ 7993 w 10000"/>
              <a:gd name="connsiteY2" fmla="*/ 4772 h 10000"/>
              <a:gd name="connsiteX3" fmla="*/ 6039 w 10000"/>
              <a:gd name="connsiteY3" fmla="*/ 1 h 10000"/>
              <a:gd name="connsiteX4" fmla="*/ 3452 w 10000"/>
              <a:gd name="connsiteY4" fmla="*/ 4538 h 10000"/>
              <a:gd name="connsiteX5" fmla="*/ 3096 w 10000"/>
              <a:gd name="connsiteY5" fmla="*/ 5482 h 10000"/>
              <a:gd name="connsiteX6" fmla="*/ 1628 w 10000"/>
              <a:gd name="connsiteY6" fmla="*/ 5836 h 10000"/>
              <a:gd name="connsiteX7" fmla="*/ 1 w 10000"/>
              <a:gd name="connsiteY7" fmla="*/ 5842 h 10000"/>
              <a:gd name="connsiteX8" fmla="*/ 0 w 10000"/>
              <a:gd name="connsiteY8" fmla="*/ 10000 h 10000"/>
              <a:gd name="connsiteX9" fmla="*/ 9996 w 10000"/>
              <a:gd name="connsiteY9" fmla="*/ 10000 h 10000"/>
              <a:gd name="connsiteX10" fmla="*/ 10000 w 10000"/>
              <a:gd name="connsiteY10" fmla="*/ 81 h 10000"/>
              <a:gd name="connsiteX0" fmla="*/ 10000 w 10000"/>
              <a:gd name="connsiteY0" fmla="*/ 81 h 10000"/>
              <a:gd name="connsiteX1" fmla="*/ 10000 w 10000"/>
              <a:gd name="connsiteY1" fmla="*/ 81 h 10000"/>
              <a:gd name="connsiteX2" fmla="*/ 7993 w 10000"/>
              <a:gd name="connsiteY2" fmla="*/ 4772 h 10000"/>
              <a:gd name="connsiteX3" fmla="*/ 6039 w 10000"/>
              <a:gd name="connsiteY3" fmla="*/ 1 h 10000"/>
              <a:gd name="connsiteX4" fmla="*/ 3452 w 10000"/>
              <a:gd name="connsiteY4" fmla="*/ 4538 h 10000"/>
              <a:gd name="connsiteX5" fmla="*/ 3108 w 10000"/>
              <a:gd name="connsiteY5" fmla="*/ 4874 h 10000"/>
              <a:gd name="connsiteX6" fmla="*/ 1628 w 10000"/>
              <a:gd name="connsiteY6" fmla="*/ 5836 h 10000"/>
              <a:gd name="connsiteX7" fmla="*/ 1 w 10000"/>
              <a:gd name="connsiteY7" fmla="*/ 5842 h 10000"/>
              <a:gd name="connsiteX8" fmla="*/ 0 w 10000"/>
              <a:gd name="connsiteY8" fmla="*/ 10000 h 10000"/>
              <a:gd name="connsiteX9" fmla="*/ 9996 w 10000"/>
              <a:gd name="connsiteY9" fmla="*/ 10000 h 10000"/>
              <a:gd name="connsiteX10" fmla="*/ 10000 w 10000"/>
              <a:gd name="connsiteY10" fmla="*/ 81 h 10000"/>
              <a:gd name="connsiteX0" fmla="*/ 10000 w 10000"/>
              <a:gd name="connsiteY0" fmla="*/ 295 h 10214"/>
              <a:gd name="connsiteX1" fmla="*/ 10000 w 10000"/>
              <a:gd name="connsiteY1" fmla="*/ 295 h 10214"/>
              <a:gd name="connsiteX2" fmla="*/ 7993 w 10000"/>
              <a:gd name="connsiteY2" fmla="*/ 4986 h 10214"/>
              <a:gd name="connsiteX3" fmla="*/ 6039 w 10000"/>
              <a:gd name="connsiteY3" fmla="*/ 215 h 10214"/>
              <a:gd name="connsiteX4" fmla="*/ 4204 w 10000"/>
              <a:gd name="connsiteY4" fmla="*/ 1248 h 10214"/>
              <a:gd name="connsiteX5" fmla="*/ 3108 w 10000"/>
              <a:gd name="connsiteY5" fmla="*/ 5088 h 10214"/>
              <a:gd name="connsiteX6" fmla="*/ 1628 w 10000"/>
              <a:gd name="connsiteY6" fmla="*/ 6050 h 10214"/>
              <a:gd name="connsiteX7" fmla="*/ 1 w 10000"/>
              <a:gd name="connsiteY7" fmla="*/ 6056 h 10214"/>
              <a:gd name="connsiteX8" fmla="*/ 0 w 10000"/>
              <a:gd name="connsiteY8" fmla="*/ 10214 h 10214"/>
              <a:gd name="connsiteX9" fmla="*/ 9996 w 10000"/>
              <a:gd name="connsiteY9" fmla="*/ 10214 h 10214"/>
              <a:gd name="connsiteX10" fmla="*/ 10000 w 10000"/>
              <a:gd name="connsiteY10" fmla="*/ 295 h 10214"/>
              <a:gd name="connsiteX0" fmla="*/ 10000 w 10000"/>
              <a:gd name="connsiteY0" fmla="*/ 164 h 10083"/>
              <a:gd name="connsiteX1" fmla="*/ 10000 w 10000"/>
              <a:gd name="connsiteY1" fmla="*/ 164 h 10083"/>
              <a:gd name="connsiteX2" fmla="*/ 7993 w 10000"/>
              <a:gd name="connsiteY2" fmla="*/ 4855 h 10083"/>
              <a:gd name="connsiteX3" fmla="*/ 7051 w 10000"/>
              <a:gd name="connsiteY3" fmla="*/ 2881 h 10083"/>
              <a:gd name="connsiteX4" fmla="*/ 6039 w 10000"/>
              <a:gd name="connsiteY4" fmla="*/ 84 h 10083"/>
              <a:gd name="connsiteX5" fmla="*/ 4204 w 10000"/>
              <a:gd name="connsiteY5" fmla="*/ 1117 h 10083"/>
              <a:gd name="connsiteX6" fmla="*/ 3108 w 10000"/>
              <a:gd name="connsiteY6" fmla="*/ 4957 h 10083"/>
              <a:gd name="connsiteX7" fmla="*/ 1628 w 10000"/>
              <a:gd name="connsiteY7" fmla="*/ 5919 h 10083"/>
              <a:gd name="connsiteX8" fmla="*/ 1 w 10000"/>
              <a:gd name="connsiteY8" fmla="*/ 5925 h 10083"/>
              <a:gd name="connsiteX9" fmla="*/ 0 w 10000"/>
              <a:gd name="connsiteY9" fmla="*/ 10083 h 10083"/>
              <a:gd name="connsiteX10" fmla="*/ 9996 w 10000"/>
              <a:gd name="connsiteY10" fmla="*/ 10083 h 10083"/>
              <a:gd name="connsiteX11" fmla="*/ 10000 w 10000"/>
              <a:gd name="connsiteY11" fmla="*/ 164 h 10083"/>
              <a:gd name="connsiteX0" fmla="*/ 10000 w 10000"/>
              <a:gd name="connsiteY0" fmla="*/ 164 h 10083"/>
              <a:gd name="connsiteX1" fmla="*/ 10000 w 10000"/>
              <a:gd name="connsiteY1" fmla="*/ 164 h 10083"/>
              <a:gd name="connsiteX2" fmla="*/ 9033 w 10000"/>
              <a:gd name="connsiteY2" fmla="*/ 3060 h 10083"/>
              <a:gd name="connsiteX3" fmla="*/ 7993 w 10000"/>
              <a:gd name="connsiteY3" fmla="*/ 4855 h 10083"/>
              <a:gd name="connsiteX4" fmla="*/ 7051 w 10000"/>
              <a:gd name="connsiteY4" fmla="*/ 2881 h 10083"/>
              <a:gd name="connsiteX5" fmla="*/ 6039 w 10000"/>
              <a:gd name="connsiteY5" fmla="*/ 84 h 10083"/>
              <a:gd name="connsiteX6" fmla="*/ 4204 w 10000"/>
              <a:gd name="connsiteY6" fmla="*/ 1117 h 10083"/>
              <a:gd name="connsiteX7" fmla="*/ 3108 w 10000"/>
              <a:gd name="connsiteY7" fmla="*/ 4957 h 10083"/>
              <a:gd name="connsiteX8" fmla="*/ 1628 w 10000"/>
              <a:gd name="connsiteY8" fmla="*/ 5919 h 10083"/>
              <a:gd name="connsiteX9" fmla="*/ 1 w 10000"/>
              <a:gd name="connsiteY9" fmla="*/ 5925 h 10083"/>
              <a:gd name="connsiteX10" fmla="*/ 0 w 10000"/>
              <a:gd name="connsiteY10" fmla="*/ 10083 h 10083"/>
              <a:gd name="connsiteX11" fmla="*/ 9996 w 10000"/>
              <a:gd name="connsiteY11" fmla="*/ 10083 h 10083"/>
              <a:gd name="connsiteX12" fmla="*/ 10000 w 10000"/>
              <a:gd name="connsiteY12" fmla="*/ 164 h 10083"/>
              <a:gd name="connsiteX0" fmla="*/ 10000 w 10000"/>
              <a:gd name="connsiteY0" fmla="*/ 164 h 10083"/>
              <a:gd name="connsiteX1" fmla="*/ 10000 w 10000"/>
              <a:gd name="connsiteY1" fmla="*/ 164 h 10083"/>
              <a:gd name="connsiteX2" fmla="*/ 9248 w 10000"/>
              <a:gd name="connsiteY2" fmla="*/ 3060 h 10083"/>
              <a:gd name="connsiteX3" fmla="*/ 7993 w 10000"/>
              <a:gd name="connsiteY3" fmla="*/ 4855 h 10083"/>
              <a:gd name="connsiteX4" fmla="*/ 7051 w 10000"/>
              <a:gd name="connsiteY4" fmla="*/ 2881 h 10083"/>
              <a:gd name="connsiteX5" fmla="*/ 6039 w 10000"/>
              <a:gd name="connsiteY5" fmla="*/ 84 h 10083"/>
              <a:gd name="connsiteX6" fmla="*/ 4204 w 10000"/>
              <a:gd name="connsiteY6" fmla="*/ 1117 h 10083"/>
              <a:gd name="connsiteX7" fmla="*/ 3108 w 10000"/>
              <a:gd name="connsiteY7" fmla="*/ 4957 h 10083"/>
              <a:gd name="connsiteX8" fmla="*/ 1628 w 10000"/>
              <a:gd name="connsiteY8" fmla="*/ 5919 h 10083"/>
              <a:gd name="connsiteX9" fmla="*/ 1 w 10000"/>
              <a:gd name="connsiteY9" fmla="*/ 5925 h 10083"/>
              <a:gd name="connsiteX10" fmla="*/ 0 w 10000"/>
              <a:gd name="connsiteY10" fmla="*/ 10083 h 10083"/>
              <a:gd name="connsiteX11" fmla="*/ 9996 w 10000"/>
              <a:gd name="connsiteY11" fmla="*/ 10083 h 10083"/>
              <a:gd name="connsiteX12" fmla="*/ 10000 w 10000"/>
              <a:gd name="connsiteY12" fmla="*/ 164 h 10083"/>
              <a:gd name="connsiteX0" fmla="*/ 10000 w 10000"/>
              <a:gd name="connsiteY0" fmla="*/ 3247 h 13166"/>
              <a:gd name="connsiteX1" fmla="*/ 10000 w 10000"/>
              <a:gd name="connsiteY1" fmla="*/ 3247 h 13166"/>
              <a:gd name="connsiteX2" fmla="*/ 9248 w 10000"/>
              <a:gd name="connsiteY2" fmla="*/ 6143 h 13166"/>
              <a:gd name="connsiteX3" fmla="*/ 8492 w 10000"/>
              <a:gd name="connsiteY3" fmla="*/ 0 h 13166"/>
              <a:gd name="connsiteX4" fmla="*/ 7051 w 10000"/>
              <a:gd name="connsiteY4" fmla="*/ 5964 h 13166"/>
              <a:gd name="connsiteX5" fmla="*/ 6039 w 10000"/>
              <a:gd name="connsiteY5" fmla="*/ 3167 h 13166"/>
              <a:gd name="connsiteX6" fmla="*/ 4204 w 10000"/>
              <a:gd name="connsiteY6" fmla="*/ 4200 h 13166"/>
              <a:gd name="connsiteX7" fmla="*/ 3108 w 10000"/>
              <a:gd name="connsiteY7" fmla="*/ 8040 h 13166"/>
              <a:gd name="connsiteX8" fmla="*/ 1628 w 10000"/>
              <a:gd name="connsiteY8" fmla="*/ 9002 h 13166"/>
              <a:gd name="connsiteX9" fmla="*/ 1 w 10000"/>
              <a:gd name="connsiteY9" fmla="*/ 9008 h 13166"/>
              <a:gd name="connsiteX10" fmla="*/ 0 w 10000"/>
              <a:gd name="connsiteY10" fmla="*/ 13166 h 13166"/>
              <a:gd name="connsiteX11" fmla="*/ 9996 w 10000"/>
              <a:gd name="connsiteY11" fmla="*/ 13166 h 13166"/>
              <a:gd name="connsiteX12" fmla="*/ 10000 w 10000"/>
              <a:gd name="connsiteY12" fmla="*/ 3247 h 13166"/>
              <a:gd name="connsiteX0" fmla="*/ 10000 w 10000"/>
              <a:gd name="connsiteY0" fmla="*/ 3371 h 13290"/>
              <a:gd name="connsiteX1" fmla="*/ 10000 w 10000"/>
              <a:gd name="connsiteY1" fmla="*/ 3371 h 13290"/>
              <a:gd name="connsiteX2" fmla="*/ 9248 w 10000"/>
              <a:gd name="connsiteY2" fmla="*/ 6267 h 13290"/>
              <a:gd name="connsiteX3" fmla="*/ 7968 w 10000"/>
              <a:gd name="connsiteY3" fmla="*/ 0 h 13290"/>
              <a:gd name="connsiteX4" fmla="*/ 7051 w 10000"/>
              <a:gd name="connsiteY4" fmla="*/ 6088 h 13290"/>
              <a:gd name="connsiteX5" fmla="*/ 6039 w 10000"/>
              <a:gd name="connsiteY5" fmla="*/ 3291 h 13290"/>
              <a:gd name="connsiteX6" fmla="*/ 4204 w 10000"/>
              <a:gd name="connsiteY6" fmla="*/ 4324 h 13290"/>
              <a:gd name="connsiteX7" fmla="*/ 3108 w 10000"/>
              <a:gd name="connsiteY7" fmla="*/ 8164 h 13290"/>
              <a:gd name="connsiteX8" fmla="*/ 1628 w 10000"/>
              <a:gd name="connsiteY8" fmla="*/ 9126 h 13290"/>
              <a:gd name="connsiteX9" fmla="*/ 1 w 10000"/>
              <a:gd name="connsiteY9" fmla="*/ 9132 h 13290"/>
              <a:gd name="connsiteX10" fmla="*/ 0 w 10000"/>
              <a:gd name="connsiteY10" fmla="*/ 13290 h 13290"/>
              <a:gd name="connsiteX11" fmla="*/ 9996 w 10000"/>
              <a:gd name="connsiteY11" fmla="*/ 13290 h 13290"/>
              <a:gd name="connsiteX12" fmla="*/ 10000 w 10000"/>
              <a:gd name="connsiteY12" fmla="*/ 3371 h 13290"/>
              <a:gd name="connsiteX0" fmla="*/ 10000 w 10000"/>
              <a:gd name="connsiteY0" fmla="*/ 3371 h 13290"/>
              <a:gd name="connsiteX1" fmla="*/ 10000 w 10000"/>
              <a:gd name="connsiteY1" fmla="*/ 3371 h 13290"/>
              <a:gd name="connsiteX2" fmla="*/ 9248 w 10000"/>
              <a:gd name="connsiteY2" fmla="*/ 6267 h 13290"/>
              <a:gd name="connsiteX3" fmla="*/ 7885 w 10000"/>
              <a:gd name="connsiteY3" fmla="*/ 0 h 13290"/>
              <a:gd name="connsiteX4" fmla="*/ 7051 w 10000"/>
              <a:gd name="connsiteY4" fmla="*/ 6088 h 13290"/>
              <a:gd name="connsiteX5" fmla="*/ 6039 w 10000"/>
              <a:gd name="connsiteY5" fmla="*/ 3291 h 13290"/>
              <a:gd name="connsiteX6" fmla="*/ 4204 w 10000"/>
              <a:gd name="connsiteY6" fmla="*/ 4324 h 13290"/>
              <a:gd name="connsiteX7" fmla="*/ 3108 w 10000"/>
              <a:gd name="connsiteY7" fmla="*/ 8164 h 13290"/>
              <a:gd name="connsiteX8" fmla="*/ 1628 w 10000"/>
              <a:gd name="connsiteY8" fmla="*/ 9126 h 13290"/>
              <a:gd name="connsiteX9" fmla="*/ 1 w 10000"/>
              <a:gd name="connsiteY9" fmla="*/ 9132 h 13290"/>
              <a:gd name="connsiteX10" fmla="*/ 0 w 10000"/>
              <a:gd name="connsiteY10" fmla="*/ 13290 h 13290"/>
              <a:gd name="connsiteX11" fmla="*/ 9996 w 10000"/>
              <a:gd name="connsiteY11" fmla="*/ 13290 h 13290"/>
              <a:gd name="connsiteX12" fmla="*/ 10000 w 10000"/>
              <a:gd name="connsiteY12" fmla="*/ 3371 h 13290"/>
              <a:gd name="connsiteX0" fmla="*/ 10000 w 10000"/>
              <a:gd name="connsiteY0" fmla="*/ 3371 h 13290"/>
              <a:gd name="connsiteX1" fmla="*/ 10000 w 10000"/>
              <a:gd name="connsiteY1" fmla="*/ 3371 h 13290"/>
              <a:gd name="connsiteX2" fmla="*/ 9248 w 10000"/>
              <a:gd name="connsiteY2" fmla="*/ 6267 h 13290"/>
              <a:gd name="connsiteX3" fmla="*/ 7885 w 10000"/>
              <a:gd name="connsiteY3" fmla="*/ 0 h 13290"/>
              <a:gd name="connsiteX4" fmla="*/ 7051 w 10000"/>
              <a:gd name="connsiteY4" fmla="*/ 6088 h 13290"/>
              <a:gd name="connsiteX5" fmla="*/ 6039 w 10000"/>
              <a:gd name="connsiteY5" fmla="*/ 3291 h 13290"/>
              <a:gd name="connsiteX6" fmla="*/ 4204 w 10000"/>
              <a:gd name="connsiteY6" fmla="*/ 4324 h 13290"/>
              <a:gd name="connsiteX7" fmla="*/ 3108 w 10000"/>
              <a:gd name="connsiteY7" fmla="*/ 8164 h 13290"/>
              <a:gd name="connsiteX8" fmla="*/ 1628 w 10000"/>
              <a:gd name="connsiteY8" fmla="*/ 9126 h 13290"/>
              <a:gd name="connsiteX9" fmla="*/ 1 w 10000"/>
              <a:gd name="connsiteY9" fmla="*/ 9132 h 13290"/>
              <a:gd name="connsiteX10" fmla="*/ 0 w 10000"/>
              <a:gd name="connsiteY10" fmla="*/ 13290 h 13290"/>
              <a:gd name="connsiteX11" fmla="*/ 9996 w 10000"/>
              <a:gd name="connsiteY11" fmla="*/ 13290 h 13290"/>
              <a:gd name="connsiteX12" fmla="*/ 10000 w 10000"/>
              <a:gd name="connsiteY12" fmla="*/ 3371 h 13290"/>
              <a:gd name="connsiteX0" fmla="*/ 10000 w 10000"/>
              <a:gd name="connsiteY0" fmla="*/ 3372 h 13291"/>
              <a:gd name="connsiteX1" fmla="*/ 10000 w 10000"/>
              <a:gd name="connsiteY1" fmla="*/ 3372 h 13291"/>
              <a:gd name="connsiteX2" fmla="*/ 8915 w 10000"/>
              <a:gd name="connsiteY2" fmla="*/ 5521 h 13291"/>
              <a:gd name="connsiteX3" fmla="*/ 7885 w 10000"/>
              <a:gd name="connsiteY3" fmla="*/ 1 h 13291"/>
              <a:gd name="connsiteX4" fmla="*/ 7051 w 10000"/>
              <a:gd name="connsiteY4" fmla="*/ 6089 h 13291"/>
              <a:gd name="connsiteX5" fmla="*/ 6039 w 10000"/>
              <a:gd name="connsiteY5" fmla="*/ 3292 h 13291"/>
              <a:gd name="connsiteX6" fmla="*/ 4204 w 10000"/>
              <a:gd name="connsiteY6" fmla="*/ 4325 h 13291"/>
              <a:gd name="connsiteX7" fmla="*/ 3108 w 10000"/>
              <a:gd name="connsiteY7" fmla="*/ 8165 h 13291"/>
              <a:gd name="connsiteX8" fmla="*/ 1628 w 10000"/>
              <a:gd name="connsiteY8" fmla="*/ 9127 h 13291"/>
              <a:gd name="connsiteX9" fmla="*/ 1 w 10000"/>
              <a:gd name="connsiteY9" fmla="*/ 9133 h 13291"/>
              <a:gd name="connsiteX10" fmla="*/ 0 w 10000"/>
              <a:gd name="connsiteY10" fmla="*/ 13291 h 13291"/>
              <a:gd name="connsiteX11" fmla="*/ 9996 w 10000"/>
              <a:gd name="connsiteY11" fmla="*/ 13291 h 13291"/>
              <a:gd name="connsiteX12" fmla="*/ 10000 w 10000"/>
              <a:gd name="connsiteY12" fmla="*/ 3372 h 13291"/>
              <a:gd name="connsiteX0" fmla="*/ 10000 w 10000"/>
              <a:gd name="connsiteY0" fmla="*/ 3372 h 13291"/>
              <a:gd name="connsiteX1" fmla="*/ 10000 w 10000"/>
              <a:gd name="connsiteY1" fmla="*/ 3372 h 13291"/>
              <a:gd name="connsiteX2" fmla="*/ 8915 w 10000"/>
              <a:gd name="connsiteY2" fmla="*/ 5521 h 13291"/>
              <a:gd name="connsiteX3" fmla="*/ 7885 w 10000"/>
              <a:gd name="connsiteY3" fmla="*/ 1 h 13291"/>
              <a:gd name="connsiteX4" fmla="*/ 7051 w 10000"/>
              <a:gd name="connsiteY4" fmla="*/ 6089 h 13291"/>
              <a:gd name="connsiteX5" fmla="*/ 6039 w 10000"/>
              <a:gd name="connsiteY5" fmla="*/ 3292 h 13291"/>
              <a:gd name="connsiteX6" fmla="*/ 4204 w 10000"/>
              <a:gd name="connsiteY6" fmla="*/ 4325 h 13291"/>
              <a:gd name="connsiteX7" fmla="*/ 3108 w 10000"/>
              <a:gd name="connsiteY7" fmla="*/ 8165 h 13291"/>
              <a:gd name="connsiteX8" fmla="*/ 1628 w 10000"/>
              <a:gd name="connsiteY8" fmla="*/ 9127 h 13291"/>
              <a:gd name="connsiteX9" fmla="*/ 1 w 10000"/>
              <a:gd name="connsiteY9" fmla="*/ 9133 h 13291"/>
              <a:gd name="connsiteX10" fmla="*/ 0 w 10000"/>
              <a:gd name="connsiteY10" fmla="*/ 13291 h 13291"/>
              <a:gd name="connsiteX11" fmla="*/ 9996 w 10000"/>
              <a:gd name="connsiteY11" fmla="*/ 13291 h 13291"/>
              <a:gd name="connsiteX12" fmla="*/ 10000 w 10000"/>
              <a:gd name="connsiteY12" fmla="*/ 3372 h 13291"/>
              <a:gd name="connsiteX0" fmla="*/ 10000 w 10000"/>
              <a:gd name="connsiteY0" fmla="*/ 3372 h 13291"/>
              <a:gd name="connsiteX1" fmla="*/ 10000 w 10000"/>
              <a:gd name="connsiteY1" fmla="*/ 3372 h 13291"/>
              <a:gd name="connsiteX2" fmla="*/ 8915 w 10000"/>
              <a:gd name="connsiteY2" fmla="*/ 5521 h 13291"/>
              <a:gd name="connsiteX3" fmla="*/ 7885 w 10000"/>
              <a:gd name="connsiteY3" fmla="*/ 1 h 13291"/>
              <a:gd name="connsiteX4" fmla="*/ 7051 w 10000"/>
              <a:gd name="connsiteY4" fmla="*/ 6089 h 13291"/>
              <a:gd name="connsiteX5" fmla="*/ 6039 w 10000"/>
              <a:gd name="connsiteY5" fmla="*/ 3292 h 13291"/>
              <a:gd name="connsiteX6" fmla="*/ 4204 w 10000"/>
              <a:gd name="connsiteY6" fmla="*/ 4325 h 13291"/>
              <a:gd name="connsiteX7" fmla="*/ 3108 w 10000"/>
              <a:gd name="connsiteY7" fmla="*/ 8165 h 13291"/>
              <a:gd name="connsiteX8" fmla="*/ 1628 w 10000"/>
              <a:gd name="connsiteY8" fmla="*/ 9127 h 13291"/>
              <a:gd name="connsiteX9" fmla="*/ 1 w 10000"/>
              <a:gd name="connsiteY9" fmla="*/ 9133 h 13291"/>
              <a:gd name="connsiteX10" fmla="*/ 0 w 10000"/>
              <a:gd name="connsiteY10" fmla="*/ 13291 h 13291"/>
              <a:gd name="connsiteX11" fmla="*/ 9996 w 10000"/>
              <a:gd name="connsiteY11" fmla="*/ 13291 h 13291"/>
              <a:gd name="connsiteX12" fmla="*/ 10000 w 10000"/>
              <a:gd name="connsiteY12" fmla="*/ 3372 h 13291"/>
              <a:gd name="connsiteX0" fmla="*/ 10000 w 10050"/>
              <a:gd name="connsiteY0" fmla="*/ 3372 h 13291"/>
              <a:gd name="connsiteX1" fmla="*/ 10000 w 10050"/>
              <a:gd name="connsiteY1" fmla="*/ 3372 h 13291"/>
              <a:gd name="connsiteX2" fmla="*/ 8915 w 10050"/>
              <a:gd name="connsiteY2" fmla="*/ 5521 h 13291"/>
              <a:gd name="connsiteX3" fmla="*/ 7885 w 10050"/>
              <a:gd name="connsiteY3" fmla="*/ 1 h 13291"/>
              <a:gd name="connsiteX4" fmla="*/ 7051 w 10050"/>
              <a:gd name="connsiteY4" fmla="*/ 6089 h 13291"/>
              <a:gd name="connsiteX5" fmla="*/ 6039 w 10050"/>
              <a:gd name="connsiteY5" fmla="*/ 3292 h 13291"/>
              <a:gd name="connsiteX6" fmla="*/ 4204 w 10050"/>
              <a:gd name="connsiteY6" fmla="*/ 4325 h 13291"/>
              <a:gd name="connsiteX7" fmla="*/ 3108 w 10050"/>
              <a:gd name="connsiteY7" fmla="*/ 8165 h 13291"/>
              <a:gd name="connsiteX8" fmla="*/ 1628 w 10050"/>
              <a:gd name="connsiteY8" fmla="*/ 9127 h 13291"/>
              <a:gd name="connsiteX9" fmla="*/ 1 w 10050"/>
              <a:gd name="connsiteY9" fmla="*/ 9133 h 13291"/>
              <a:gd name="connsiteX10" fmla="*/ 0 w 10050"/>
              <a:gd name="connsiteY10" fmla="*/ 13291 h 13291"/>
              <a:gd name="connsiteX11" fmla="*/ 9996 w 10050"/>
              <a:gd name="connsiteY11" fmla="*/ 13291 h 13291"/>
              <a:gd name="connsiteX12" fmla="*/ 10050 w 10050"/>
              <a:gd name="connsiteY12" fmla="*/ 6360 h 13291"/>
              <a:gd name="connsiteX0" fmla="*/ 10000 w 10000"/>
              <a:gd name="connsiteY0" fmla="*/ 3372 h 13291"/>
              <a:gd name="connsiteX1" fmla="*/ 10000 w 10000"/>
              <a:gd name="connsiteY1" fmla="*/ 3372 h 13291"/>
              <a:gd name="connsiteX2" fmla="*/ 8915 w 10000"/>
              <a:gd name="connsiteY2" fmla="*/ 5521 h 13291"/>
              <a:gd name="connsiteX3" fmla="*/ 7885 w 10000"/>
              <a:gd name="connsiteY3" fmla="*/ 1 h 13291"/>
              <a:gd name="connsiteX4" fmla="*/ 7051 w 10000"/>
              <a:gd name="connsiteY4" fmla="*/ 6089 h 13291"/>
              <a:gd name="connsiteX5" fmla="*/ 6039 w 10000"/>
              <a:gd name="connsiteY5" fmla="*/ 3292 h 13291"/>
              <a:gd name="connsiteX6" fmla="*/ 4204 w 10000"/>
              <a:gd name="connsiteY6" fmla="*/ 4325 h 13291"/>
              <a:gd name="connsiteX7" fmla="*/ 3108 w 10000"/>
              <a:gd name="connsiteY7" fmla="*/ 8165 h 13291"/>
              <a:gd name="connsiteX8" fmla="*/ 1628 w 10000"/>
              <a:gd name="connsiteY8" fmla="*/ 9127 h 13291"/>
              <a:gd name="connsiteX9" fmla="*/ 1 w 10000"/>
              <a:gd name="connsiteY9" fmla="*/ 9133 h 13291"/>
              <a:gd name="connsiteX10" fmla="*/ 0 w 10000"/>
              <a:gd name="connsiteY10" fmla="*/ 13291 h 13291"/>
              <a:gd name="connsiteX11" fmla="*/ 9996 w 10000"/>
              <a:gd name="connsiteY11" fmla="*/ 13291 h 13291"/>
              <a:gd name="connsiteX0" fmla="*/ 10000 w 10000"/>
              <a:gd name="connsiteY0" fmla="*/ 3372 h 13291"/>
              <a:gd name="connsiteX1" fmla="*/ 9992 w 10000"/>
              <a:gd name="connsiteY1" fmla="*/ 5613 h 13291"/>
              <a:gd name="connsiteX2" fmla="*/ 8915 w 10000"/>
              <a:gd name="connsiteY2" fmla="*/ 5521 h 13291"/>
              <a:gd name="connsiteX3" fmla="*/ 7885 w 10000"/>
              <a:gd name="connsiteY3" fmla="*/ 1 h 13291"/>
              <a:gd name="connsiteX4" fmla="*/ 7051 w 10000"/>
              <a:gd name="connsiteY4" fmla="*/ 6089 h 13291"/>
              <a:gd name="connsiteX5" fmla="*/ 6039 w 10000"/>
              <a:gd name="connsiteY5" fmla="*/ 3292 h 13291"/>
              <a:gd name="connsiteX6" fmla="*/ 4204 w 10000"/>
              <a:gd name="connsiteY6" fmla="*/ 4325 h 13291"/>
              <a:gd name="connsiteX7" fmla="*/ 3108 w 10000"/>
              <a:gd name="connsiteY7" fmla="*/ 8165 h 13291"/>
              <a:gd name="connsiteX8" fmla="*/ 1628 w 10000"/>
              <a:gd name="connsiteY8" fmla="*/ 9127 h 13291"/>
              <a:gd name="connsiteX9" fmla="*/ 1 w 10000"/>
              <a:gd name="connsiteY9" fmla="*/ 9133 h 13291"/>
              <a:gd name="connsiteX10" fmla="*/ 0 w 10000"/>
              <a:gd name="connsiteY10" fmla="*/ 13291 h 13291"/>
              <a:gd name="connsiteX11" fmla="*/ 9996 w 10000"/>
              <a:gd name="connsiteY11" fmla="*/ 13291 h 13291"/>
              <a:gd name="connsiteX0" fmla="*/ 9992 w 9996"/>
              <a:gd name="connsiteY0" fmla="*/ 5613 h 13291"/>
              <a:gd name="connsiteX1" fmla="*/ 8915 w 9996"/>
              <a:gd name="connsiteY1" fmla="*/ 5521 h 13291"/>
              <a:gd name="connsiteX2" fmla="*/ 7885 w 9996"/>
              <a:gd name="connsiteY2" fmla="*/ 1 h 13291"/>
              <a:gd name="connsiteX3" fmla="*/ 7051 w 9996"/>
              <a:gd name="connsiteY3" fmla="*/ 6089 h 13291"/>
              <a:gd name="connsiteX4" fmla="*/ 6039 w 9996"/>
              <a:gd name="connsiteY4" fmla="*/ 3292 h 13291"/>
              <a:gd name="connsiteX5" fmla="*/ 4204 w 9996"/>
              <a:gd name="connsiteY5" fmla="*/ 4325 h 13291"/>
              <a:gd name="connsiteX6" fmla="*/ 3108 w 9996"/>
              <a:gd name="connsiteY6" fmla="*/ 8165 h 13291"/>
              <a:gd name="connsiteX7" fmla="*/ 1628 w 9996"/>
              <a:gd name="connsiteY7" fmla="*/ 9127 h 13291"/>
              <a:gd name="connsiteX8" fmla="*/ 1 w 9996"/>
              <a:gd name="connsiteY8" fmla="*/ 9133 h 13291"/>
              <a:gd name="connsiteX9" fmla="*/ 0 w 9996"/>
              <a:gd name="connsiteY9" fmla="*/ 13291 h 13291"/>
              <a:gd name="connsiteX10" fmla="*/ 9996 w 9996"/>
              <a:gd name="connsiteY10" fmla="*/ 13291 h 13291"/>
              <a:gd name="connsiteX0" fmla="*/ 9996 w 10000"/>
              <a:gd name="connsiteY0" fmla="*/ 4223 h 10000"/>
              <a:gd name="connsiteX1" fmla="*/ 8919 w 10000"/>
              <a:gd name="connsiteY1" fmla="*/ 4154 h 10000"/>
              <a:gd name="connsiteX2" fmla="*/ 7888 w 10000"/>
              <a:gd name="connsiteY2" fmla="*/ 1 h 10000"/>
              <a:gd name="connsiteX3" fmla="*/ 6640 w 10000"/>
              <a:gd name="connsiteY3" fmla="*/ 3870 h 10000"/>
              <a:gd name="connsiteX4" fmla="*/ 6041 w 10000"/>
              <a:gd name="connsiteY4" fmla="*/ 2477 h 10000"/>
              <a:gd name="connsiteX5" fmla="*/ 4206 w 10000"/>
              <a:gd name="connsiteY5" fmla="*/ 3254 h 10000"/>
              <a:gd name="connsiteX6" fmla="*/ 3109 w 10000"/>
              <a:gd name="connsiteY6" fmla="*/ 6143 h 10000"/>
              <a:gd name="connsiteX7" fmla="*/ 1629 w 10000"/>
              <a:gd name="connsiteY7" fmla="*/ 6867 h 10000"/>
              <a:gd name="connsiteX8" fmla="*/ 1 w 10000"/>
              <a:gd name="connsiteY8" fmla="*/ 6872 h 10000"/>
              <a:gd name="connsiteX9" fmla="*/ 0 w 10000"/>
              <a:gd name="connsiteY9" fmla="*/ 10000 h 10000"/>
              <a:gd name="connsiteX10" fmla="*/ 10000 w 10000"/>
              <a:gd name="connsiteY10" fmla="*/ 10000 h 10000"/>
              <a:gd name="connsiteX0" fmla="*/ 9996 w 10000"/>
              <a:gd name="connsiteY0" fmla="*/ 4223 h 10000"/>
              <a:gd name="connsiteX1" fmla="*/ 8919 w 10000"/>
              <a:gd name="connsiteY1" fmla="*/ 4154 h 10000"/>
              <a:gd name="connsiteX2" fmla="*/ 7888 w 10000"/>
              <a:gd name="connsiteY2" fmla="*/ 1 h 10000"/>
              <a:gd name="connsiteX3" fmla="*/ 6640 w 10000"/>
              <a:gd name="connsiteY3" fmla="*/ 3870 h 10000"/>
              <a:gd name="connsiteX4" fmla="*/ 5297 w 10000"/>
              <a:gd name="connsiteY4" fmla="*/ 3425 h 10000"/>
              <a:gd name="connsiteX5" fmla="*/ 4206 w 10000"/>
              <a:gd name="connsiteY5" fmla="*/ 3254 h 10000"/>
              <a:gd name="connsiteX6" fmla="*/ 3109 w 10000"/>
              <a:gd name="connsiteY6" fmla="*/ 6143 h 10000"/>
              <a:gd name="connsiteX7" fmla="*/ 1629 w 10000"/>
              <a:gd name="connsiteY7" fmla="*/ 6867 h 10000"/>
              <a:gd name="connsiteX8" fmla="*/ 1 w 10000"/>
              <a:gd name="connsiteY8" fmla="*/ 6872 h 10000"/>
              <a:gd name="connsiteX9" fmla="*/ 0 w 10000"/>
              <a:gd name="connsiteY9" fmla="*/ 10000 h 10000"/>
              <a:gd name="connsiteX10" fmla="*/ 10000 w 10000"/>
              <a:gd name="connsiteY10" fmla="*/ 10000 h 10000"/>
              <a:gd name="connsiteX0" fmla="*/ 9996 w 10000"/>
              <a:gd name="connsiteY0" fmla="*/ 4223 h 10000"/>
              <a:gd name="connsiteX1" fmla="*/ 8919 w 10000"/>
              <a:gd name="connsiteY1" fmla="*/ 4154 h 10000"/>
              <a:gd name="connsiteX2" fmla="*/ 7888 w 10000"/>
              <a:gd name="connsiteY2" fmla="*/ 1 h 10000"/>
              <a:gd name="connsiteX3" fmla="*/ 6640 w 10000"/>
              <a:gd name="connsiteY3" fmla="*/ 3870 h 10000"/>
              <a:gd name="connsiteX4" fmla="*/ 5297 w 10000"/>
              <a:gd name="connsiteY4" fmla="*/ 3425 h 10000"/>
              <a:gd name="connsiteX5" fmla="*/ 4206 w 10000"/>
              <a:gd name="connsiteY5" fmla="*/ 3254 h 10000"/>
              <a:gd name="connsiteX6" fmla="*/ 3109 w 10000"/>
              <a:gd name="connsiteY6" fmla="*/ 6143 h 10000"/>
              <a:gd name="connsiteX7" fmla="*/ 1629 w 10000"/>
              <a:gd name="connsiteY7" fmla="*/ 6867 h 10000"/>
              <a:gd name="connsiteX8" fmla="*/ 1 w 10000"/>
              <a:gd name="connsiteY8" fmla="*/ 6872 h 10000"/>
              <a:gd name="connsiteX9" fmla="*/ 0 w 10000"/>
              <a:gd name="connsiteY9" fmla="*/ 10000 h 10000"/>
              <a:gd name="connsiteX10" fmla="*/ 10000 w 10000"/>
              <a:gd name="connsiteY10" fmla="*/ 10000 h 10000"/>
              <a:gd name="connsiteX0" fmla="*/ 9996 w 10000"/>
              <a:gd name="connsiteY0" fmla="*/ 4223 h 10000"/>
              <a:gd name="connsiteX1" fmla="*/ 8919 w 10000"/>
              <a:gd name="connsiteY1" fmla="*/ 4154 h 10000"/>
              <a:gd name="connsiteX2" fmla="*/ 7888 w 10000"/>
              <a:gd name="connsiteY2" fmla="*/ 1 h 10000"/>
              <a:gd name="connsiteX3" fmla="*/ 6640 w 10000"/>
              <a:gd name="connsiteY3" fmla="*/ 3870 h 10000"/>
              <a:gd name="connsiteX4" fmla="*/ 5297 w 10000"/>
              <a:gd name="connsiteY4" fmla="*/ 3425 h 10000"/>
              <a:gd name="connsiteX5" fmla="*/ 4206 w 10000"/>
              <a:gd name="connsiteY5" fmla="*/ 3254 h 10000"/>
              <a:gd name="connsiteX6" fmla="*/ 3109 w 10000"/>
              <a:gd name="connsiteY6" fmla="*/ 6143 h 10000"/>
              <a:gd name="connsiteX7" fmla="*/ 1629 w 10000"/>
              <a:gd name="connsiteY7" fmla="*/ 6867 h 10000"/>
              <a:gd name="connsiteX8" fmla="*/ 1 w 10000"/>
              <a:gd name="connsiteY8" fmla="*/ 6872 h 10000"/>
              <a:gd name="connsiteX9" fmla="*/ 0 w 10000"/>
              <a:gd name="connsiteY9" fmla="*/ 10000 h 10000"/>
              <a:gd name="connsiteX10" fmla="*/ 10000 w 10000"/>
              <a:gd name="connsiteY10" fmla="*/ 10000 h 10000"/>
              <a:gd name="connsiteX0" fmla="*/ 9996 w 10000"/>
              <a:gd name="connsiteY0" fmla="*/ 4223 h 10000"/>
              <a:gd name="connsiteX1" fmla="*/ 8919 w 10000"/>
              <a:gd name="connsiteY1" fmla="*/ 4154 h 10000"/>
              <a:gd name="connsiteX2" fmla="*/ 7888 w 10000"/>
              <a:gd name="connsiteY2" fmla="*/ 1 h 10000"/>
              <a:gd name="connsiteX3" fmla="*/ 6640 w 10000"/>
              <a:gd name="connsiteY3" fmla="*/ 3870 h 10000"/>
              <a:gd name="connsiteX4" fmla="*/ 5290 w 10000"/>
              <a:gd name="connsiteY4" fmla="*/ 3662 h 10000"/>
              <a:gd name="connsiteX5" fmla="*/ 4206 w 10000"/>
              <a:gd name="connsiteY5" fmla="*/ 3254 h 10000"/>
              <a:gd name="connsiteX6" fmla="*/ 3109 w 10000"/>
              <a:gd name="connsiteY6" fmla="*/ 6143 h 10000"/>
              <a:gd name="connsiteX7" fmla="*/ 1629 w 10000"/>
              <a:gd name="connsiteY7" fmla="*/ 6867 h 10000"/>
              <a:gd name="connsiteX8" fmla="*/ 1 w 10000"/>
              <a:gd name="connsiteY8" fmla="*/ 6872 h 10000"/>
              <a:gd name="connsiteX9" fmla="*/ 0 w 10000"/>
              <a:gd name="connsiteY9" fmla="*/ 10000 h 10000"/>
              <a:gd name="connsiteX10" fmla="*/ 10000 w 10000"/>
              <a:gd name="connsiteY10" fmla="*/ 10000 h 10000"/>
              <a:gd name="connsiteX0" fmla="*/ 9996 w 10000"/>
              <a:gd name="connsiteY0" fmla="*/ 4223 h 10000"/>
              <a:gd name="connsiteX1" fmla="*/ 8919 w 10000"/>
              <a:gd name="connsiteY1" fmla="*/ 4154 h 10000"/>
              <a:gd name="connsiteX2" fmla="*/ 7888 w 10000"/>
              <a:gd name="connsiteY2" fmla="*/ 1 h 10000"/>
              <a:gd name="connsiteX3" fmla="*/ 6640 w 10000"/>
              <a:gd name="connsiteY3" fmla="*/ 3870 h 10000"/>
              <a:gd name="connsiteX4" fmla="*/ 5290 w 10000"/>
              <a:gd name="connsiteY4" fmla="*/ 3662 h 10000"/>
              <a:gd name="connsiteX5" fmla="*/ 4206 w 10000"/>
              <a:gd name="connsiteY5" fmla="*/ 3254 h 10000"/>
              <a:gd name="connsiteX6" fmla="*/ 3123 w 10000"/>
              <a:gd name="connsiteY6" fmla="*/ 6854 h 10000"/>
              <a:gd name="connsiteX7" fmla="*/ 1629 w 10000"/>
              <a:gd name="connsiteY7" fmla="*/ 6867 h 10000"/>
              <a:gd name="connsiteX8" fmla="*/ 1 w 10000"/>
              <a:gd name="connsiteY8" fmla="*/ 6872 h 10000"/>
              <a:gd name="connsiteX9" fmla="*/ 0 w 10000"/>
              <a:gd name="connsiteY9" fmla="*/ 10000 h 10000"/>
              <a:gd name="connsiteX10" fmla="*/ 10000 w 10000"/>
              <a:gd name="connsiteY10" fmla="*/ 10000 h 10000"/>
              <a:gd name="connsiteX0" fmla="*/ 9996 w 10000"/>
              <a:gd name="connsiteY0" fmla="*/ 4223 h 10000"/>
              <a:gd name="connsiteX1" fmla="*/ 8919 w 10000"/>
              <a:gd name="connsiteY1" fmla="*/ 4154 h 10000"/>
              <a:gd name="connsiteX2" fmla="*/ 7888 w 10000"/>
              <a:gd name="connsiteY2" fmla="*/ 1 h 10000"/>
              <a:gd name="connsiteX3" fmla="*/ 6640 w 10000"/>
              <a:gd name="connsiteY3" fmla="*/ 3870 h 10000"/>
              <a:gd name="connsiteX4" fmla="*/ 5290 w 10000"/>
              <a:gd name="connsiteY4" fmla="*/ 3662 h 10000"/>
              <a:gd name="connsiteX5" fmla="*/ 4206 w 10000"/>
              <a:gd name="connsiteY5" fmla="*/ 3254 h 10000"/>
              <a:gd name="connsiteX6" fmla="*/ 3123 w 10000"/>
              <a:gd name="connsiteY6" fmla="*/ 6854 h 10000"/>
              <a:gd name="connsiteX7" fmla="*/ 1629 w 10000"/>
              <a:gd name="connsiteY7" fmla="*/ 6867 h 10000"/>
              <a:gd name="connsiteX8" fmla="*/ 1 w 10000"/>
              <a:gd name="connsiteY8" fmla="*/ 6872 h 10000"/>
              <a:gd name="connsiteX9" fmla="*/ 0 w 10000"/>
              <a:gd name="connsiteY9" fmla="*/ 10000 h 10000"/>
              <a:gd name="connsiteX10" fmla="*/ 10000 w 10000"/>
              <a:gd name="connsiteY10" fmla="*/ 10000 h 10000"/>
              <a:gd name="connsiteX0" fmla="*/ 9996 w 10000"/>
              <a:gd name="connsiteY0" fmla="*/ 4223 h 10000"/>
              <a:gd name="connsiteX1" fmla="*/ 8919 w 10000"/>
              <a:gd name="connsiteY1" fmla="*/ 4154 h 10000"/>
              <a:gd name="connsiteX2" fmla="*/ 7888 w 10000"/>
              <a:gd name="connsiteY2" fmla="*/ 1 h 10000"/>
              <a:gd name="connsiteX3" fmla="*/ 6640 w 10000"/>
              <a:gd name="connsiteY3" fmla="*/ 3870 h 10000"/>
              <a:gd name="connsiteX4" fmla="*/ 4206 w 10000"/>
              <a:gd name="connsiteY4" fmla="*/ 3254 h 10000"/>
              <a:gd name="connsiteX5" fmla="*/ 3123 w 10000"/>
              <a:gd name="connsiteY5" fmla="*/ 6854 h 10000"/>
              <a:gd name="connsiteX6" fmla="*/ 1629 w 10000"/>
              <a:gd name="connsiteY6" fmla="*/ 6867 h 10000"/>
              <a:gd name="connsiteX7" fmla="*/ 1 w 10000"/>
              <a:gd name="connsiteY7" fmla="*/ 6872 h 10000"/>
              <a:gd name="connsiteX8" fmla="*/ 0 w 10000"/>
              <a:gd name="connsiteY8" fmla="*/ 10000 h 10000"/>
              <a:gd name="connsiteX9" fmla="*/ 10000 w 10000"/>
              <a:gd name="connsiteY9" fmla="*/ 10000 h 10000"/>
              <a:gd name="connsiteX0" fmla="*/ 9996 w 10000"/>
              <a:gd name="connsiteY0" fmla="*/ 4227 h 10004"/>
              <a:gd name="connsiteX1" fmla="*/ 8919 w 10000"/>
              <a:gd name="connsiteY1" fmla="*/ 4158 h 10004"/>
              <a:gd name="connsiteX2" fmla="*/ 7888 w 10000"/>
              <a:gd name="connsiteY2" fmla="*/ 5 h 10004"/>
              <a:gd name="connsiteX3" fmla="*/ 6626 w 10000"/>
              <a:gd name="connsiteY3" fmla="*/ 3242 h 10004"/>
              <a:gd name="connsiteX4" fmla="*/ 4206 w 10000"/>
              <a:gd name="connsiteY4" fmla="*/ 3258 h 10004"/>
              <a:gd name="connsiteX5" fmla="*/ 3123 w 10000"/>
              <a:gd name="connsiteY5" fmla="*/ 6858 h 10004"/>
              <a:gd name="connsiteX6" fmla="*/ 1629 w 10000"/>
              <a:gd name="connsiteY6" fmla="*/ 6871 h 10004"/>
              <a:gd name="connsiteX7" fmla="*/ 1 w 10000"/>
              <a:gd name="connsiteY7" fmla="*/ 6876 h 10004"/>
              <a:gd name="connsiteX8" fmla="*/ 0 w 10000"/>
              <a:gd name="connsiteY8" fmla="*/ 10004 h 10004"/>
              <a:gd name="connsiteX9" fmla="*/ 10000 w 10000"/>
              <a:gd name="connsiteY9" fmla="*/ 10004 h 10004"/>
              <a:gd name="connsiteX0" fmla="*/ 9996 w 10000"/>
              <a:gd name="connsiteY0" fmla="*/ 4227 h 10004"/>
              <a:gd name="connsiteX1" fmla="*/ 8919 w 10000"/>
              <a:gd name="connsiteY1" fmla="*/ 4158 h 10004"/>
              <a:gd name="connsiteX2" fmla="*/ 7888 w 10000"/>
              <a:gd name="connsiteY2" fmla="*/ 5 h 10004"/>
              <a:gd name="connsiteX3" fmla="*/ 6626 w 10000"/>
              <a:gd name="connsiteY3" fmla="*/ 3242 h 10004"/>
              <a:gd name="connsiteX4" fmla="*/ 4206 w 10000"/>
              <a:gd name="connsiteY4" fmla="*/ 3258 h 10004"/>
              <a:gd name="connsiteX5" fmla="*/ 3123 w 10000"/>
              <a:gd name="connsiteY5" fmla="*/ 6858 h 10004"/>
              <a:gd name="connsiteX6" fmla="*/ 1629 w 10000"/>
              <a:gd name="connsiteY6" fmla="*/ 6871 h 10004"/>
              <a:gd name="connsiteX7" fmla="*/ 1 w 10000"/>
              <a:gd name="connsiteY7" fmla="*/ 6876 h 10004"/>
              <a:gd name="connsiteX8" fmla="*/ 0 w 10000"/>
              <a:gd name="connsiteY8" fmla="*/ 10004 h 10004"/>
              <a:gd name="connsiteX9" fmla="*/ 10000 w 10000"/>
              <a:gd name="connsiteY9" fmla="*/ 10004 h 10004"/>
              <a:gd name="connsiteX0" fmla="*/ 9996 w 10000"/>
              <a:gd name="connsiteY0" fmla="*/ 4227 h 10004"/>
              <a:gd name="connsiteX1" fmla="*/ 8919 w 10000"/>
              <a:gd name="connsiteY1" fmla="*/ 4158 h 10004"/>
              <a:gd name="connsiteX2" fmla="*/ 7888 w 10000"/>
              <a:gd name="connsiteY2" fmla="*/ 5 h 10004"/>
              <a:gd name="connsiteX3" fmla="*/ 6626 w 10000"/>
              <a:gd name="connsiteY3" fmla="*/ 3242 h 10004"/>
              <a:gd name="connsiteX4" fmla="*/ 4206 w 10000"/>
              <a:gd name="connsiteY4" fmla="*/ 3258 h 10004"/>
              <a:gd name="connsiteX5" fmla="*/ 3123 w 10000"/>
              <a:gd name="connsiteY5" fmla="*/ 6858 h 10004"/>
              <a:gd name="connsiteX6" fmla="*/ 1629 w 10000"/>
              <a:gd name="connsiteY6" fmla="*/ 6871 h 10004"/>
              <a:gd name="connsiteX7" fmla="*/ 1 w 10000"/>
              <a:gd name="connsiteY7" fmla="*/ 6876 h 10004"/>
              <a:gd name="connsiteX8" fmla="*/ 0 w 10000"/>
              <a:gd name="connsiteY8" fmla="*/ 10004 h 10004"/>
              <a:gd name="connsiteX9" fmla="*/ 10000 w 10000"/>
              <a:gd name="connsiteY9" fmla="*/ 10004 h 10004"/>
              <a:gd name="connsiteX0" fmla="*/ 9996 w 10000"/>
              <a:gd name="connsiteY0" fmla="*/ 4227 h 10004"/>
              <a:gd name="connsiteX1" fmla="*/ 8919 w 10000"/>
              <a:gd name="connsiteY1" fmla="*/ 4158 h 10004"/>
              <a:gd name="connsiteX2" fmla="*/ 7888 w 10000"/>
              <a:gd name="connsiteY2" fmla="*/ 5 h 10004"/>
              <a:gd name="connsiteX3" fmla="*/ 6626 w 10000"/>
              <a:gd name="connsiteY3" fmla="*/ 3242 h 10004"/>
              <a:gd name="connsiteX4" fmla="*/ 4206 w 10000"/>
              <a:gd name="connsiteY4" fmla="*/ 3258 h 10004"/>
              <a:gd name="connsiteX5" fmla="*/ 3123 w 10000"/>
              <a:gd name="connsiteY5" fmla="*/ 6858 h 10004"/>
              <a:gd name="connsiteX6" fmla="*/ 1629 w 10000"/>
              <a:gd name="connsiteY6" fmla="*/ 6871 h 10004"/>
              <a:gd name="connsiteX7" fmla="*/ 1 w 10000"/>
              <a:gd name="connsiteY7" fmla="*/ 6876 h 10004"/>
              <a:gd name="connsiteX8" fmla="*/ 0 w 10000"/>
              <a:gd name="connsiteY8" fmla="*/ 10004 h 10004"/>
              <a:gd name="connsiteX9" fmla="*/ 10000 w 10000"/>
              <a:gd name="connsiteY9" fmla="*/ 10004 h 10004"/>
              <a:gd name="connsiteX0" fmla="*/ 9996 w 10000"/>
              <a:gd name="connsiteY0" fmla="*/ 4227 h 10004"/>
              <a:gd name="connsiteX1" fmla="*/ 8919 w 10000"/>
              <a:gd name="connsiteY1" fmla="*/ 4158 h 10004"/>
              <a:gd name="connsiteX2" fmla="*/ 7888 w 10000"/>
              <a:gd name="connsiteY2" fmla="*/ 5 h 10004"/>
              <a:gd name="connsiteX3" fmla="*/ 6626 w 10000"/>
              <a:gd name="connsiteY3" fmla="*/ 3242 h 10004"/>
              <a:gd name="connsiteX4" fmla="*/ 4206 w 10000"/>
              <a:gd name="connsiteY4" fmla="*/ 3258 h 10004"/>
              <a:gd name="connsiteX5" fmla="*/ 3123 w 10000"/>
              <a:gd name="connsiteY5" fmla="*/ 6858 h 10004"/>
              <a:gd name="connsiteX6" fmla="*/ 1629 w 10000"/>
              <a:gd name="connsiteY6" fmla="*/ 6871 h 10004"/>
              <a:gd name="connsiteX7" fmla="*/ 1 w 10000"/>
              <a:gd name="connsiteY7" fmla="*/ 6876 h 10004"/>
              <a:gd name="connsiteX8" fmla="*/ 0 w 10000"/>
              <a:gd name="connsiteY8" fmla="*/ 10004 h 10004"/>
              <a:gd name="connsiteX9" fmla="*/ 10000 w 10000"/>
              <a:gd name="connsiteY9" fmla="*/ 10004 h 10004"/>
              <a:gd name="connsiteX0" fmla="*/ 9996 w 10000"/>
              <a:gd name="connsiteY0" fmla="*/ 4227 h 10004"/>
              <a:gd name="connsiteX1" fmla="*/ 8919 w 10000"/>
              <a:gd name="connsiteY1" fmla="*/ 4158 h 10004"/>
              <a:gd name="connsiteX2" fmla="*/ 7888 w 10000"/>
              <a:gd name="connsiteY2" fmla="*/ 5 h 10004"/>
              <a:gd name="connsiteX3" fmla="*/ 6626 w 10000"/>
              <a:gd name="connsiteY3" fmla="*/ 3242 h 10004"/>
              <a:gd name="connsiteX4" fmla="*/ 4206 w 10000"/>
              <a:gd name="connsiteY4" fmla="*/ 3258 h 10004"/>
              <a:gd name="connsiteX5" fmla="*/ 3123 w 10000"/>
              <a:gd name="connsiteY5" fmla="*/ 6858 h 10004"/>
              <a:gd name="connsiteX6" fmla="*/ 1629 w 10000"/>
              <a:gd name="connsiteY6" fmla="*/ 6871 h 10004"/>
              <a:gd name="connsiteX7" fmla="*/ 1 w 10000"/>
              <a:gd name="connsiteY7" fmla="*/ 6876 h 10004"/>
              <a:gd name="connsiteX8" fmla="*/ 0 w 10000"/>
              <a:gd name="connsiteY8" fmla="*/ 10004 h 10004"/>
              <a:gd name="connsiteX9" fmla="*/ 10000 w 10000"/>
              <a:gd name="connsiteY9" fmla="*/ 10004 h 10004"/>
              <a:gd name="connsiteX0" fmla="*/ 9996 w 10000"/>
              <a:gd name="connsiteY0" fmla="*/ 4223 h 10000"/>
              <a:gd name="connsiteX1" fmla="*/ 8919 w 10000"/>
              <a:gd name="connsiteY1" fmla="*/ 4154 h 10000"/>
              <a:gd name="connsiteX2" fmla="*/ 7888 w 10000"/>
              <a:gd name="connsiteY2" fmla="*/ 1 h 10000"/>
              <a:gd name="connsiteX3" fmla="*/ 6626 w 10000"/>
              <a:gd name="connsiteY3" fmla="*/ 3238 h 10000"/>
              <a:gd name="connsiteX4" fmla="*/ 4206 w 10000"/>
              <a:gd name="connsiteY4" fmla="*/ 3254 h 10000"/>
              <a:gd name="connsiteX5" fmla="*/ 3123 w 10000"/>
              <a:gd name="connsiteY5" fmla="*/ 6854 h 10000"/>
              <a:gd name="connsiteX6" fmla="*/ 1629 w 10000"/>
              <a:gd name="connsiteY6" fmla="*/ 6867 h 10000"/>
              <a:gd name="connsiteX7" fmla="*/ 1 w 10000"/>
              <a:gd name="connsiteY7" fmla="*/ 6872 h 10000"/>
              <a:gd name="connsiteX8" fmla="*/ 0 w 10000"/>
              <a:gd name="connsiteY8" fmla="*/ 10000 h 10000"/>
              <a:gd name="connsiteX9" fmla="*/ 10000 w 10000"/>
              <a:gd name="connsiteY9" fmla="*/ 10000 h 10000"/>
              <a:gd name="connsiteX0" fmla="*/ 9996 w 10000"/>
              <a:gd name="connsiteY0" fmla="*/ 4223 h 10000"/>
              <a:gd name="connsiteX1" fmla="*/ 8919 w 10000"/>
              <a:gd name="connsiteY1" fmla="*/ 4154 h 10000"/>
              <a:gd name="connsiteX2" fmla="*/ 7888 w 10000"/>
              <a:gd name="connsiteY2" fmla="*/ 1 h 10000"/>
              <a:gd name="connsiteX3" fmla="*/ 6626 w 10000"/>
              <a:gd name="connsiteY3" fmla="*/ 3238 h 10000"/>
              <a:gd name="connsiteX4" fmla="*/ 4206 w 10000"/>
              <a:gd name="connsiteY4" fmla="*/ 3254 h 10000"/>
              <a:gd name="connsiteX5" fmla="*/ 3123 w 10000"/>
              <a:gd name="connsiteY5" fmla="*/ 6854 h 10000"/>
              <a:gd name="connsiteX6" fmla="*/ 1629 w 10000"/>
              <a:gd name="connsiteY6" fmla="*/ 6867 h 10000"/>
              <a:gd name="connsiteX7" fmla="*/ 1 w 10000"/>
              <a:gd name="connsiteY7" fmla="*/ 6872 h 10000"/>
              <a:gd name="connsiteX8" fmla="*/ 0 w 10000"/>
              <a:gd name="connsiteY8" fmla="*/ 10000 h 10000"/>
              <a:gd name="connsiteX9" fmla="*/ 10000 w 10000"/>
              <a:gd name="connsiteY9" fmla="*/ 10000 h 10000"/>
              <a:gd name="connsiteX0" fmla="*/ 9996 w 10000"/>
              <a:gd name="connsiteY0" fmla="*/ 4223 h 10000"/>
              <a:gd name="connsiteX1" fmla="*/ 8919 w 10000"/>
              <a:gd name="connsiteY1" fmla="*/ 4154 h 10000"/>
              <a:gd name="connsiteX2" fmla="*/ 7888 w 10000"/>
              <a:gd name="connsiteY2" fmla="*/ 1 h 10000"/>
              <a:gd name="connsiteX3" fmla="*/ 6626 w 10000"/>
              <a:gd name="connsiteY3" fmla="*/ 3238 h 10000"/>
              <a:gd name="connsiteX4" fmla="*/ 4206 w 10000"/>
              <a:gd name="connsiteY4" fmla="*/ 3254 h 10000"/>
              <a:gd name="connsiteX5" fmla="*/ 3123 w 10000"/>
              <a:gd name="connsiteY5" fmla="*/ 6854 h 10000"/>
              <a:gd name="connsiteX6" fmla="*/ 1629 w 10000"/>
              <a:gd name="connsiteY6" fmla="*/ 6867 h 10000"/>
              <a:gd name="connsiteX7" fmla="*/ 1 w 10000"/>
              <a:gd name="connsiteY7" fmla="*/ 6872 h 10000"/>
              <a:gd name="connsiteX8" fmla="*/ 0 w 10000"/>
              <a:gd name="connsiteY8" fmla="*/ 10000 h 10000"/>
              <a:gd name="connsiteX9" fmla="*/ 10000 w 10000"/>
              <a:gd name="connsiteY9" fmla="*/ 1000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000" h="10000">
                <a:moveTo>
                  <a:pt x="9996" y="4223"/>
                </a:moveTo>
                <a:cubicBezTo>
                  <a:pt x="9989" y="4192"/>
                  <a:pt x="9291" y="4225"/>
                  <a:pt x="8919" y="4154"/>
                </a:cubicBezTo>
                <a:cubicBezTo>
                  <a:pt x="8547" y="4083"/>
                  <a:pt x="8266" y="-12"/>
                  <a:pt x="7888" y="1"/>
                </a:cubicBezTo>
                <a:cubicBezTo>
                  <a:pt x="7510" y="14"/>
                  <a:pt x="7487" y="3174"/>
                  <a:pt x="6626" y="3238"/>
                </a:cubicBezTo>
                <a:cubicBezTo>
                  <a:pt x="5765" y="3302"/>
                  <a:pt x="4685" y="3204"/>
                  <a:pt x="4206" y="3254"/>
                </a:cubicBezTo>
                <a:cubicBezTo>
                  <a:pt x="3727" y="3304"/>
                  <a:pt x="3615" y="6805"/>
                  <a:pt x="3123" y="6854"/>
                </a:cubicBezTo>
                <a:cubicBezTo>
                  <a:pt x="2631" y="6903"/>
                  <a:pt x="2149" y="6864"/>
                  <a:pt x="1629" y="6867"/>
                </a:cubicBezTo>
                <a:cubicBezTo>
                  <a:pt x="1109" y="6870"/>
                  <a:pt x="7" y="6822"/>
                  <a:pt x="1" y="6872"/>
                </a:cubicBezTo>
                <a:cubicBezTo>
                  <a:pt x="7" y="6887"/>
                  <a:pt x="-3" y="10025"/>
                  <a:pt x="0" y="10000"/>
                </a:cubicBezTo>
                <a:lnTo>
                  <a:pt x="10000" y="10000"/>
                </a:lnTo>
              </a:path>
            </a:pathLst>
          </a:custGeom>
          <a:solidFill>
            <a:schemeClr val="accent4"/>
          </a:solidFill>
          <a:ln>
            <a:noFill/>
          </a:ln>
          <a:effectLst/>
        </p:spPr>
        <p:txBody>
          <a:bodyPr wrap="none" anchor="ctr"/>
          <a:lstStyle/>
          <a:p>
            <a:endParaRPr lang="en-US" sz="3266" b="1" dirty="0">
              <a:latin typeface="Poppins" pitchFamily="2" charset="77"/>
            </a:endParaRPr>
          </a:p>
        </p:txBody>
      </p:sp>
      <p:sp>
        <p:nvSpPr>
          <p:cNvPr id="20" name="Rectangle 19">
            <a:extLst>
              <a:ext uri="{FF2B5EF4-FFF2-40B4-BE49-F238E27FC236}">
                <a16:creationId xmlns:a16="http://schemas.microsoft.com/office/drawing/2014/main" id="{D7428673-E3F4-A441-8033-78A78183A843}"/>
              </a:ext>
            </a:extLst>
          </p:cNvPr>
          <p:cNvSpPr/>
          <p:nvPr/>
        </p:nvSpPr>
        <p:spPr>
          <a:xfrm>
            <a:off x="1107548" y="1696452"/>
            <a:ext cx="10322453" cy="1531658"/>
          </a:xfrm>
          <a:prstGeom prst="rect">
            <a:avLst/>
          </a:prstGeom>
          <a:solidFill>
            <a:schemeClr val="bg1">
              <a:lumMod val="95000"/>
            </a:schemeClr>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3" name="Rectangle 22">
            <a:extLst>
              <a:ext uri="{FF2B5EF4-FFF2-40B4-BE49-F238E27FC236}">
                <a16:creationId xmlns:a16="http://schemas.microsoft.com/office/drawing/2014/main" id="{6BC64465-BF02-684F-B44F-9492D4882979}"/>
              </a:ext>
            </a:extLst>
          </p:cNvPr>
          <p:cNvSpPr/>
          <p:nvPr/>
        </p:nvSpPr>
        <p:spPr>
          <a:xfrm>
            <a:off x="1107548" y="5461000"/>
            <a:ext cx="10322453" cy="1016000"/>
          </a:xfrm>
          <a:prstGeom prst="rect">
            <a:avLst/>
          </a:prstGeom>
          <a:solidFill>
            <a:schemeClr val="bg1">
              <a:lumMod val="95000"/>
              <a:alpha val="50000"/>
            </a:schemeClr>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1" name="Rectangle 20">
            <a:extLst>
              <a:ext uri="{FF2B5EF4-FFF2-40B4-BE49-F238E27FC236}">
                <a16:creationId xmlns:a16="http://schemas.microsoft.com/office/drawing/2014/main" id="{6DD4112D-87E5-6F47-96D9-975013C65C2F}"/>
              </a:ext>
            </a:extLst>
          </p:cNvPr>
          <p:cNvSpPr/>
          <p:nvPr/>
        </p:nvSpPr>
        <p:spPr>
          <a:xfrm>
            <a:off x="1107548" y="3228109"/>
            <a:ext cx="10322453" cy="1016000"/>
          </a:xfrm>
          <a:prstGeom prst="rect">
            <a:avLst/>
          </a:prstGeom>
          <a:solidFill>
            <a:schemeClr val="bg1">
              <a:lumMod val="95000"/>
              <a:alpha val="50000"/>
            </a:schemeClr>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6" name="TextBox 15">
            <a:extLst>
              <a:ext uri="{FF2B5EF4-FFF2-40B4-BE49-F238E27FC236}">
                <a16:creationId xmlns:a16="http://schemas.microsoft.com/office/drawing/2014/main" id="{7297C0BA-79E1-9546-92B9-12FEF56FF72E}"/>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17" name="TextBox 16">
            <a:extLst>
              <a:ext uri="{FF2B5EF4-FFF2-40B4-BE49-F238E27FC236}">
                <a16:creationId xmlns:a16="http://schemas.microsoft.com/office/drawing/2014/main" id="{B494C64C-03BE-7543-9DF4-3E6795C894D9}"/>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 name="Rectangle 1">
            <a:extLst>
              <a:ext uri="{FF2B5EF4-FFF2-40B4-BE49-F238E27FC236}">
                <a16:creationId xmlns:a16="http://schemas.microsoft.com/office/drawing/2014/main" id="{1FFCC958-44C1-A444-93DF-8535DA6C8155}"/>
              </a:ext>
            </a:extLst>
          </p:cNvPr>
          <p:cNvSpPr/>
          <p:nvPr/>
        </p:nvSpPr>
        <p:spPr>
          <a:xfrm>
            <a:off x="1107548" y="1347537"/>
            <a:ext cx="1474636" cy="348916"/>
          </a:xfrm>
          <a:prstGeom prst="rect">
            <a:avLst/>
          </a:prstGeom>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 name="Rectangle 2">
            <a:extLst>
              <a:ext uri="{FF2B5EF4-FFF2-40B4-BE49-F238E27FC236}">
                <a16:creationId xmlns:a16="http://schemas.microsoft.com/office/drawing/2014/main" id="{84EBB8B8-78C0-064E-86F5-48F8D5AD2E2B}"/>
              </a:ext>
            </a:extLst>
          </p:cNvPr>
          <p:cNvSpPr/>
          <p:nvPr/>
        </p:nvSpPr>
        <p:spPr>
          <a:xfrm>
            <a:off x="2582184" y="1347537"/>
            <a:ext cx="1474636" cy="348916"/>
          </a:xfrm>
          <a:prstGeom prst="rect">
            <a:avLst/>
          </a:prstGeom>
          <a:solidFill>
            <a:schemeClr val="accent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 name="Rectangle 3">
            <a:extLst>
              <a:ext uri="{FF2B5EF4-FFF2-40B4-BE49-F238E27FC236}">
                <a16:creationId xmlns:a16="http://schemas.microsoft.com/office/drawing/2014/main" id="{7F8B5146-99FC-6B4A-8F87-22BE47EA4CE3}"/>
              </a:ext>
            </a:extLst>
          </p:cNvPr>
          <p:cNvSpPr/>
          <p:nvPr/>
        </p:nvSpPr>
        <p:spPr>
          <a:xfrm>
            <a:off x="4056820" y="1347537"/>
            <a:ext cx="1474636" cy="348916"/>
          </a:xfrm>
          <a:prstGeom prst="rect">
            <a:avLst/>
          </a:prstGeom>
          <a:solidFill>
            <a:schemeClr val="accent3"/>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 name="Rectangle 4">
            <a:extLst>
              <a:ext uri="{FF2B5EF4-FFF2-40B4-BE49-F238E27FC236}">
                <a16:creationId xmlns:a16="http://schemas.microsoft.com/office/drawing/2014/main" id="{1CCA0C86-C156-9440-9909-999283CB56A1}"/>
              </a:ext>
            </a:extLst>
          </p:cNvPr>
          <p:cNvSpPr/>
          <p:nvPr/>
        </p:nvSpPr>
        <p:spPr>
          <a:xfrm>
            <a:off x="5531456" y="1347537"/>
            <a:ext cx="1474636" cy="348916"/>
          </a:xfrm>
          <a:prstGeom prst="rect">
            <a:avLst/>
          </a:prstGeom>
          <a:solidFill>
            <a:schemeClr val="accent4"/>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 name="Rectangle 5">
            <a:extLst>
              <a:ext uri="{FF2B5EF4-FFF2-40B4-BE49-F238E27FC236}">
                <a16:creationId xmlns:a16="http://schemas.microsoft.com/office/drawing/2014/main" id="{1C61C1B5-0CA5-6747-BEE6-CDA10034EF57}"/>
              </a:ext>
            </a:extLst>
          </p:cNvPr>
          <p:cNvSpPr/>
          <p:nvPr/>
        </p:nvSpPr>
        <p:spPr>
          <a:xfrm>
            <a:off x="7006093" y="1347537"/>
            <a:ext cx="1474636" cy="348916"/>
          </a:xfrm>
          <a:prstGeom prst="rect">
            <a:avLst/>
          </a:prstGeom>
          <a:solidFill>
            <a:schemeClr val="accent5"/>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 name="Rectangle 6">
            <a:extLst>
              <a:ext uri="{FF2B5EF4-FFF2-40B4-BE49-F238E27FC236}">
                <a16:creationId xmlns:a16="http://schemas.microsoft.com/office/drawing/2014/main" id="{D0EE9215-8FA3-3446-881C-2C6F76DBF765}"/>
              </a:ext>
            </a:extLst>
          </p:cNvPr>
          <p:cNvSpPr/>
          <p:nvPr/>
        </p:nvSpPr>
        <p:spPr>
          <a:xfrm>
            <a:off x="8480729" y="1347537"/>
            <a:ext cx="1474636" cy="348916"/>
          </a:xfrm>
          <a:prstGeom prst="rect">
            <a:avLst/>
          </a:prstGeom>
          <a:solidFill>
            <a:schemeClr val="accent6"/>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 name="Rectangle 7">
            <a:extLst>
              <a:ext uri="{FF2B5EF4-FFF2-40B4-BE49-F238E27FC236}">
                <a16:creationId xmlns:a16="http://schemas.microsoft.com/office/drawing/2014/main" id="{7D6EDB0E-D3EE-D647-A133-6D3261099891}"/>
              </a:ext>
            </a:extLst>
          </p:cNvPr>
          <p:cNvSpPr/>
          <p:nvPr/>
        </p:nvSpPr>
        <p:spPr>
          <a:xfrm>
            <a:off x="9955365" y="1347537"/>
            <a:ext cx="1474636" cy="348916"/>
          </a:xfrm>
          <a:prstGeom prst="rect">
            <a:avLst/>
          </a:prstGeom>
          <a:solidFill>
            <a:schemeClr val="accent6">
              <a:lumMod val="50000"/>
            </a:schemeClr>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0" name="Rectangle 9">
            <a:extLst>
              <a:ext uri="{FF2B5EF4-FFF2-40B4-BE49-F238E27FC236}">
                <a16:creationId xmlns:a16="http://schemas.microsoft.com/office/drawing/2014/main" id="{6A5FA631-52C4-D441-80A7-2EE759A63024}"/>
              </a:ext>
            </a:extLst>
          </p:cNvPr>
          <p:cNvSpPr/>
          <p:nvPr/>
        </p:nvSpPr>
        <p:spPr>
          <a:xfrm>
            <a:off x="762001" y="1696452"/>
            <a:ext cx="345547" cy="1531658"/>
          </a:xfrm>
          <a:prstGeom prst="rect">
            <a:avLst/>
          </a:prstGeom>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4" name="Rectangle 13">
            <a:extLst>
              <a:ext uri="{FF2B5EF4-FFF2-40B4-BE49-F238E27FC236}">
                <a16:creationId xmlns:a16="http://schemas.microsoft.com/office/drawing/2014/main" id="{214AA269-CD45-A14B-A63A-41F5EC151D51}"/>
              </a:ext>
            </a:extLst>
          </p:cNvPr>
          <p:cNvSpPr/>
          <p:nvPr/>
        </p:nvSpPr>
        <p:spPr>
          <a:xfrm>
            <a:off x="762001" y="5461000"/>
            <a:ext cx="345547" cy="1016000"/>
          </a:xfrm>
          <a:prstGeom prst="rect">
            <a:avLst/>
          </a:prstGeom>
          <a:solidFill>
            <a:schemeClr val="accent5"/>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25" name="Straight Connector 24">
            <a:extLst>
              <a:ext uri="{FF2B5EF4-FFF2-40B4-BE49-F238E27FC236}">
                <a16:creationId xmlns:a16="http://schemas.microsoft.com/office/drawing/2014/main" id="{E3903073-D1FF-8B47-B118-52D9EC63E60D}"/>
              </a:ext>
            </a:extLst>
          </p:cNvPr>
          <p:cNvCxnSpPr/>
          <p:nvPr/>
        </p:nvCxnSpPr>
        <p:spPr>
          <a:xfrm>
            <a:off x="2582184" y="1696452"/>
            <a:ext cx="0" cy="4780549"/>
          </a:xfrm>
          <a:prstGeom prst="line">
            <a:avLst/>
          </a:prstGeom>
          <a:ln w="28575" cap="rnd">
            <a:solidFill>
              <a:schemeClr val="bg2"/>
            </a:solidFill>
            <a:prstDash val="dash"/>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2D68E0F1-6F3C-5F46-A8B4-B92A74D2A837}"/>
              </a:ext>
            </a:extLst>
          </p:cNvPr>
          <p:cNvCxnSpPr/>
          <p:nvPr/>
        </p:nvCxnSpPr>
        <p:spPr>
          <a:xfrm>
            <a:off x="4056820" y="1696452"/>
            <a:ext cx="0" cy="4780549"/>
          </a:xfrm>
          <a:prstGeom prst="line">
            <a:avLst/>
          </a:prstGeom>
          <a:ln w="28575" cap="rnd">
            <a:solidFill>
              <a:schemeClr val="bg2"/>
            </a:solidFill>
            <a:prstDash val="dash"/>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E2F9F68B-05D9-5F44-BC76-6D21DD6CF494}"/>
              </a:ext>
            </a:extLst>
          </p:cNvPr>
          <p:cNvCxnSpPr/>
          <p:nvPr/>
        </p:nvCxnSpPr>
        <p:spPr>
          <a:xfrm>
            <a:off x="5531456" y="1696452"/>
            <a:ext cx="0" cy="4780549"/>
          </a:xfrm>
          <a:prstGeom prst="line">
            <a:avLst/>
          </a:prstGeom>
          <a:ln w="28575" cap="rnd">
            <a:solidFill>
              <a:schemeClr val="bg2"/>
            </a:solidFill>
            <a:prstDash val="dash"/>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2A5C62D0-B586-F347-9CE7-D1897F2A038A}"/>
              </a:ext>
            </a:extLst>
          </p:cNvPr>
          <p:cNvCxnSpPr/>
          <p:nvPr/>
        </p:nvCxnSpPr>
        <p:spPr>
          <a:xfrm>
            <a:off x="7006092" y="1696452"/>
            <a:ext cx="0" cy="4780549"/>
          </a:xfrm>
          <a:prstGeom prst="line">
            <a:avLst/>
          </a:prstGeom>
          <a:ln w="28575" cap="rnd">
            <a:solidFill>
              <a:schemeClr val="bg2"/>
            </a:solidFill>
            <a:prstDash val="dash"/>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A3C8AAC5-7E63-4A47-9921-EFD4E78C7489}"/>
              </a:ext>
            </a:extLst>
          </p:cNvPr>
          <p:cNvCxnSpPr/>
          <p:nvPr/>
        </p:nvCxnSpPr>
        <p:spPr>
          <a:xfrm>
            <a:off x="8480729" y="1696452"/>
            <a:ext cx="0" cy="4780549"/>
          </a:xfrm>
          <a:prstGeom prst="line">
            <a:avLst/>
          </a:prstGeom>
          <a:ln w="28575" cap="rnd">
            <a:solidFill>
              <a:schemeClr val="bg2"/>
            </a:solidFill>
            <a:prstDash val="dash"/>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C237CD1A-88D7-2D4F-81D1-FFA32953E330}"/>
              </a:ext>
            </a:extLst>
          </p:cNvPr>
          <p:cNvCxnSpPr/>
          <p:nvPr/>
        </p:nvCxnSpPr>
        <p:spPr>
          <a:xfrm>
            <a:off x="9955365" y="1696452"/>
            <a:ext cx="0" cy="4780549"/>
          </a:xfrm>
          <a:prstGeom prst="line">
            <a:avLst/>
          </a:prstGeom>
          <a:ln w="28575" cap="rnd">
            <a:solidFill>
              <a:schemeClr val="bg2"/>
            </a:solidFill>
            <a:prstDash val="dash"/>
          </a:ln>
        </p:spPr>
        <p:style>
          <a:lnRef idx="1">
            <a:schemeClr val="accent1"/>
          </a:lnRef>
          <a:fillRef idx="0">
            <a:schemeClr val="accent1"/>
          </a:fillRef>
          <a:effectRef idx="0">
            <a:schemeClr val="accent1"/>
          </a:effectRef>
          <a:fontRef idx="minor">
            <a:schemeClr val="tx1"/>
          </a:fontRef>
        </p:style>
      </p:cxnSp>
      <p:sp>
        <p:nvSpPr>
          <p:cNvPr id="11" name="Rectangle 10">
            <a:extLst>
              <a:ext uri="{FF2B5EF4-FFF2-40B4-BE49-F238E27FC236}">
                <a16:creationId xmlns:a16="http://schemas.microsoft.com/office/drawing/2014/main" id="{96C8B7CB-8A04-634D-99CA-DBFBA0301562}"/>
              </a:ext>
            </a:extLst>
          </p:cNvPr>
          <p:cNvSpPr/>
          <p:nvPr/>
        </p:nvSpPr>
        <p:spPr>
          <a:xfrm>
            <a:off x="762001" y="3228110"/>
            <a:ext cx="345547" cy="1016000"/>
          </a:xfrm>
          <a:prstGeom prst="rect">
            <a:avLst/>
          </a:prstGeom>
          <a:solidFill>
            <a:schemeClr val="accent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3" name="Rectangle 12">
            <a:extLst>
              <a:ext uri="{FF2B5EF4-FFF2-40B4-BE49-F238E27FC236}">
                <a16:creationId xmlns:a16="http://schemas.microsoft.com/office/drawing/2014/main" id="{233C6E48-B979-C849-8336-13D0EB3001C0}"/>
              </a:ext>
            </a:extLst>
          </p:cNvPr>
          <p:cNvSpPr/>
          <p:nvPr/>
        </p:nvSpPr>
        <p:spPr>
          <a:xfrm>
            <a:off x="762001" y="4244110"/>
            <a:ext cx="345547" cy="1216891"/>
          </a:xfrm>
          <a:prstGeom prst="rect">
            <a:avLst/>
          </a:prstGeom>
          <a:solidFill>
            <a:schemeClr val="accent4"/>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2" name="Subtitle 2">
            <a:extLst>
              <a:ext uri="{FF2B5EF4-FFF2-40B4-BE49-F238E27FC236}">
                <a16:creationId xmlns:a16="http://schemas.microsoft.com/office/drawing/2014/main" id="{2F7DAF43-E233-DA48-A4A8-D04C58530439}"/>
              </a:ext>
            </a:extLst>
          </p:cNvPr>
          <p:cNvSpPr txBox="1">
            <a:spLocks/>
          </p:cNvSpPr>
          <p:nvPr/>
        </p:nvSpPr>
        <p:spPr>
          <a:xfrm>
            <a:off x="1176962" y="3338693"/>
            <a:ext cx="1335806" cy="79483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a:t>
            </a:r>
          </a:p>
        </p:txBody>
      </p:sp>
      <p:sp>
        <p:nvSpPr>
          <p:cNvPr id="33" name="Subtitle 2">
            <a:extLst>
              <a:ext uri="{FF2B5EF4-FFF2-40B4-BE49-F238E27FC236}">
                <a16:creationId xmlns:a16="http://schemas.microsoft.com/office/drawing/2014/main" id="{9F28300F-4FE5-5C49-8D27-01A404DE4165}"/>
              </a:ext>
            </a:extLst>
          </p:cNvPr>
          <p:cNvSpPr txBox="1">
            <a:spLocks/>
          </p:cNvSpPr>
          <p:nvPr/>
        </p:nvSpPr>
        <p:spPr>
          <a:xfrm>
            <a:off x="2651599" y="3338693"/>
            <a:ext cx="1335806" cy="79483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a:t>
            </a:r>
          </a:p>
        </p:txBody>
      </p:sp>
      <p:sp>
        <p:nvSpPr>
          <p:cNvPr id="34" name="Subtitle 2">
            <a:extLst>
              <a:ext uri="{FF2B5EF4-FFF2-40B4-BE49-F238E27FC236}">
                <a16:creationId xmlns:a16="http://schemas.microsoft.com/office/drawing/2014/main" id="{943C321F-D234-3246-8158-1F005FAA109E}"/>
              </a:ext>
            </a:extLst>
          </p:cNvPr>
          <p:cNvSpPr txBox="1">
            <a:spLocks/>
          </p:cNvSpPr>
          <p:nvPr/>
        </p:nvSpPr>
        <p:spPr>
          <a:xfrm>
            <a:off x="4126235" y="3338693"/>
            <a:ext cx="1335806" cy="79483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a:t>
            </a:r>
          </a:p>
        </p:txBody>
      </p:sp>
      <p:sp>
        <p:nvSpPr>
          <p:cNvPr id="35" name="Subtitle 2">
            <a:extLst>
              <a:ext uri="{FF2B5EF4-FFF2-40B4-BE49-F238E27FC236}">
                <a16:creationId xmlns:a16="http://schemas.microsoft.com/office/drawing/2014/main" id="{8D35D3AD-9D81-F849-8F63-3879A31ECFDE}"/>
              </a:ext>
            </a:extLst>
          </p:cNvPr>
          <p:cNvSpPr txBox="1">
            <a:spLocks/>
          </p:cNvSpPr>
          <p:nvPr/>
        </p:nvSpPr>
        <p:spPr>
          <a:xfrm>
            <a:off x="5600871" y="3338693"/>
            <a:ext cx="1335806" cy="79483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a:t>
            </a:r>
          </a:p>
        </p:txBody>
      </p:sp>
      <p:sp>
        <p:nvSpPr>
          <p:cNvPr id="36" name="Subtitle 2">
            <a:extLst>
              <a:ext uri="{FF2B5EF4-FFF2-40B4-BE49-F238E27FC236}">
                <a16:creationId xmlns:a16="http://schemas.microsoft.com/office/drawing/2014/main" id="{34AA5399-D944-524F-B1C2-32E5CE14096C}"/>
              </a:ext>
            </a:extLst>
          </p:cNvPr>
          <p:cNvSpPr txBox="1">
            <a:spLocks/>
          </p:cNvSpPr>
          <p:nvPr/>
        </p:nvSpPr>
        <p:spPr>
          <a:xfrm>
            <a:off x="7075507" y="3338693"/>
            <a:ext cx="1335806" cy="79483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a:t>
            </a:r>
          </a:p>
        </p:txBody>
      </p:sp>
      <p:sp>
        <p:nvSpPr>
          <p:cNvPr id="37" name="Subtitle 2">
            <a:extLst>
              <a:ext uri="{FF2B5EF4-FFF2-40B4-BE49-F238E27FC236}">
                <a16:creationId xmlns:a16="http://schemas.microsoft.com/office/drawing/2014/main" id="{E348DB97-4AF6-0847-A4FC-F734D666CA6F}"/>
              </a:ext>
            </a:extLst>
          </p:cNvPr>
          <p:cNvSpPr txBox="1">
            <a:spLocks/>
          </p:cNvSpPr>
          <p:nvPr/>
        </p:nvSpPr>
        <p:spPr>
          <a:xfrm>
            <a:off x="8550144" y="3338693"/>
            <a:ext cx="1335806" cy="79483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a:t>
            </a:r>
          </a:p>
        </p:txBody>
      </p:sp>
      <p:sp>
        <p:nvSpPr>
          <p:cNvPr id="38" name="Subtitle 2">
            <a:extLst>
              <a:ext uri="{FF2B5EF4-FFF2-40B4-BE49-F238E27FC236}">
                <a16:creationId xmlns:a16="http://schemas.microsoft.com/office/drawing/2014/main" id="{6CB5299D-8668-374B-8BB7-12BE1F61E5AE}"/>
              </a:ext>
            </a:extLst>
          </p:cNvPr>
          <p:cNvSpPr txBox="1">
            <a:spLocks/>
          </p:cNvSpPr>
          <p:nvPr/>
        </p:nvSpPr>
        <p:spPr>
          <a:xfrm>
            <a:off x="10024780" y="3338693"/>
            <a:ext cx="1335806" cy="794833"/>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 companies seek to go above and beyond.</a:t>
            </a:r>
          </a:p>
        </p:txBody>
      </p:sp>
      <p:sp>
        <p:nvSpPr>
          <p:cNvPr id="41" name="Oval 40">
            <a:extLst>
              <a:ext uri="{FF2B5EF4-FFF2-40B4-BE49-F238E27FC236}">
                <a16:creationId xmlns:a16="http://schemas.microsoft.com/office/drawing/2014/main" id="{44B8B461-5243-A84F-82E9-330D641181C8}"/>
              </a:ext>
            </a:extLst>
          </p:cNvPr>
          <p:cNvSpPr>
            <a:spLocks noChangeAspect="1"/>
          </p:cNvSpPr>
          <p:nvPr/>
        </p:nvSpPr>
        <p:spPr>
          <a:xfrm>
            <a:off x="1833855" y="5040630"/>
            <a:ext cx="91440" cy="91440"/>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2" name="Oval 41">
            <a:extLst>
              <a:ext uri="{FF2B5EF4-FFF2-40B4-BE49-F238E27FC236}">
                <a16:creationId xmlns:a16="http://schemas.microsoft.com/office/drawing/2014/main" id="{D05E85D2-28A0-1949-ACD9-C8BED3E45CD0}"/>
              </a:ext>
            </a:extLst>
          </p:cNvPr>
          <p:cNvSpPr>
            <a:spLocks noChangeAspect="1"/>
          </p:cNvSpPr>
          <p:nvPr/>
        </p:nvSpPr>
        <p:spPr>
          <a:xfrm>
            <a:off x="3273782" y="5040630"/>
            <a:ext cx="91440" cy="91440"/>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3" name="Oval 42">
            <a:extLst>
              <a:ext uri="{FF2B5EF4-FFF2-40B4-BE49-F238E27FC236}">
                <a16:creationId xmlns:a16="http://schemas.microsoft.com/office/drawing/2014/main" id="{CD225CFE-84F3-3B45-A63D-773582715036}"/>
              </a:ext>
            </a:extLst>
          </p:cNvPr>
          <p:cNvSpPr>
            <a:spLocks noChangeAspect="1"/>
          </p:cNvSpPr>
          <p:nvPr/>
        </p:nvSpPr>
        <p:spPr>
          <a:xfrm>
            <a:off x="4793319" y="4918697"/>
            <a:ext cx="91440" cy="91440"/>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4" name="Oval 43">
            <a:extLst>
              <a:ext uri="{FF2B5EF4-FFF2-40B4-BE49-F238E27FC236}">
                <a16:creationId xmlns:a16="http://schemas.microsoft.com/office/drawing/2014/main" id="{97DAE0B8-F93E-384B-B437-FD574257F601}"/>
              </a:ext>
            </a:extLst>
          </p:cNvPr>
          <p:cNvSpPr>
            <a:spLocks noChangeAspect="1"/>
          </p:cNvSpPr>
          <p:nvPr/>
        </p:nvSpPr>
        <p:spPr>
          <a:xfrm>
            <a:off x="6221019" y="4714046"/>
            <a:ext cx="91440" cy="91440"/>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5" name="Oval 44">
            <a:extLst>
              <a:ext uri="{FF2B5EF4-FFF2-40B4-BE49-F238E27FC236}">
                <a16:creationId xmlns:a16="http://schemas.microsoft.com/office/drawing/2014/main" id="{47B9E1F9-7385-3A47-AD05-20CAFD53E635}"/>
              </a:ext>
            </a:extLst>
          </p:cNvPr>
          <p:cNvSpPr>
            <a:spLocks noChangeAspect="1"/>
          </p:cNvSpPr>
          <p:nvPr/>
        </p:nvSpPr>
        <p:spPr>
          <a:xfrm>
            <a:off x="7697690" y="4701292"/>
            <a:ext cx="91440" cy="91440"/>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6" name="Oval 45">
            <a:extLst>
              <a:ext uri="{FF2B5EF4-FFF2-40B4-BE49-F238E27FC236}">
                <a16:creationId xmlns:a16="http://schemas.microsoft.com/office/drawing/2014/main" id="{6763CDF8-4768-A54E-9D90-8BB8818FCF36}"/>
              </a:ext>
            </a:extLst>
          </p:cNvPr>
          <p:cNvSpPr>
            <a:spLocks noChangeAspect="1"/>
          </p:cNvSpPr>
          <p:nvPr/>
        </p:nvSpPr>
        <p:spPr>
          <a:xfrm>
            <a:off x="9172327" y="4424694"/>
            <a:ext cx="91440" cy="91440"/>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7" name="Oval 46">
            <a:extLst>
              <a:ext uri="{FF2B5EF4-FFF2-40B4-BE49-F238E27FC236}">
                <a16:creationId xmlns:a16="http://schemas.microsoft.com/office/drawing/2014/main" id="{2E5E294F-AC59-7C44-BE05-BA1BB1DE6C3A}"/>
              </a:ext>
            </a:extLst>
          </p:cNvPr>
          <p:cNvSpPr>
            <a:spLocks noChangeAspect="1"/>
          </p:cNvSpPr>
          <p:nvPr/>
        </p:nvSpPr>
        <p:spPr>
          <a:xfrm>
            <a:off x="10646963" y="4806834"/>
            <a:ext cx="91440" cy="91440"/>
          </a:xfrm>
          <a:prstGeom prst="ellipse">
            <a:avLst/>
          </a:prstGeom>
          <a:solidFill>
            <a:schemeClr val="accent4">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48" name="Subtitle 2">
            <a:extLst>
              <a:ext uri="{FF2B5EF4-FFF2-40B4-BE49-F238E27FC236}">
                <a16:creationId xmlns:a16="http://schemas.microsoft.com/office/drawing/2014/main" id="{F50330EB-E64D-574C-AC3C-5FDB067623F0}"/>
              </a:ext>
            </a:extLst>
          </p:cNvPr>
          <p:cNvSpPr txBox="1">
            <a:spLocks/>
          </p:cNvSpPr>
          <p:nvPr/>
        </p:nvSpPr>
        <p:spPr>
          <a:xfrm>
            <a:off x="1528037" y="4549852"/>
            <a:ext cx="703078" cy="410112"/>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Uncertain</a:t>
            </a:r>
          </a:p>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Concerned</a:t>
            </a:r>
          </a:p>
        </p:txBody>
      </p:sp>
      <p:sp>
        <p:nvSpPr>
          <p:cNvPr id="49" name="Subtitle 2">
            <a:extLst>
              <a:ext uri="{FF2B5EF4-FFF2-40B4-BE49-F238E27FC236}">
                <a16:creationId xmlns:a16="http://schemas.microsoft.com/office/drawing/2014/main" id="{C8D9C550-CF38-ED4F-9D9D-670760D6D0CD}"/>
              </a:ext>
            </a:extLst>
          </p:cNvPr>
          <p:cNvSpPr txBox="1">
            <a:spLocks/>
          </p:cNvSpPr>
          <p:nvPr/>
        </p:nvSpPr>
        <p:spPr>
          <a:xfrm>
            <a:off x="2991992" y="4549852"/>
            <a:ext cx="653384" cy="410112"/>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Excited</a:t>
            </a:r>
          </a:p>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Inquisitive</a:t>
            </a:r>
          </a:p>
        </p:txBody>
      </p:sp>
      <p:sp>
        <p:nvSpPr>
          <p:cNvPr id="50" name="Subtitle 2">
            <a:extLst>
              <a:ext uri="{FF2B5EF4-FFF2-40B4-BE49-F238E27FC236}">
                <a16:creationId xmlns:a16="http://schemas.microsoft.com/office/drawing/2014/main" id="{CB3DAEC5-5573-1B43-A762-783FE08E6F03}"/>
              </a:ext>
            </a:extLst>
          </p:cNvPr>
          <p:cNvSpPr txBox="1">
            <a:spLocks/>
          </p:cNvSpPr>
          <p:nvPr/>
        </p:nvSpPr>
        <p:spPr>
          <a:xfrm>
            <a:off x="4459098" y="4412066"/>
            <a:ext cx="765594" cy="410112"/>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Decisive</a:t>
            </a:r>
          </a:p>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Anticipatory</a:t>
            </a:r>
          </a:p>
        </p:txBody>
      </p:sp>
      <p:sp>
        <p:nvSpPr>
          <p:cNvPr id="51" name="Subtitle 2">
            <a:extLst>
              <a:ext uri="{FF2B5EF4-FFF2-40B4-BE49-F238E27FC236}">
                <a16:creationId xmlns:a16="http://schemas.microsoft.com/office/drawing/2014/main" id="{1F950BC5-4AA5-104C-B7F8-213DAA9CE660}"/>
              </a:ext>
            </a:extLst>
          </p:cNvPr>
          <p:cNvSpPr txBox="1">
            <a:spLocks/>
          </p:cNvSpPr>
          <p:nvPr/>
        </p:nvSpPr>
        <p:spPr>
          <a:xfrm>
            <a:off x="5550484" y="4286806"/>
            <a:ext cx="1440459" cy="410112"/>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Concerned, Anticipatory</a:t>
            </a:r>
          </a:p>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Rushed</a:t>
            </a:r>
          </a:p>
        </p:txBody>
      </p:sp>
      <p:sp>
        <p:nvSpPr>
          <p:cNvPr id="52" name="Subtitle 2">
            <a:extLst>
              <a:ext uri="{FF2B5EF4-FFF2-40B4-BE49-F238E27FC236}">
                <a16:creationId xmlns:a16="http://schemas.microsoft.com/office/drawing/2014/main" id="{EB75CCEA-7822-2641-A18D-28F27715AF58}"/>
              </a:ext>
            </a:extLst>
          </p:cNvPr>
          <p:cNvSpPr txBox="1">
            <a:spLocks/>
          </p:cNvSpPr>
          <p:nvPr/>
        </p:nvSpPr>
        <p:spPr>
          <a:xfrm>
            <a:off x="7493194" y="4286806"/>
            <a:ext cx="504305" cy="410112"/>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Excited</a:t>
            </a:r>
          </a:p>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Hungry</a:t>
            </a:r>
          </a:p>
        </p:txBody>
      </p:sp>
      <p:sp>
        <p:nvSpPr>
          <p:cNvPr id="53" name="Subtitle 2">
            <a:extLst>
              <a:ext uri="{FF2B5EF4-FFF2-40B4-BE49-F238E27FC236}">
                <a16:creationId xmlns:a16="http://schemas.microsoft.com/office/drawing/2014/main" id="{7D636E14-E791-A043-85F8-A471D6A3FA4E}"/>
              </a:ext>
            </a:extLst>
          </p:cNvPr>
          <p:cNvSpPr txBox="1">
            <a:spLocks/>
          </p:cNvSpPr>
          <p:nvPr/>
        </p:nvSpPr>
        <p:spPr>
          <a:xfrm>
            <a:off x="8687775" y="4555912"/>
            <a:ext cx="1060548" cy="410112"/>
          </a:xfrm>
          <a:prstGeom prst="rect">
            <a:avLst/>
          </a:prstGeom>
        </p:spPr>
        <p:txBody>
          <a:bodyPr vert="horz" wrap="non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Relaxed, Satisfied</a:t>
            </a:r>
          </a:p>
          <a:p>
            <a:pPr>
              <a:lnSpc>
                <a:spcPts val="1500"/>
              </a:lnSpc>
              <a:spcBef>
                <a:spcPts val="0"/>
              </a:spcBef>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Enriched</a:t>
            </a:r>
          </a:p>
        </p:txBody>
      </p:sp>
      <p:sp>
        <p:nvSpPr>
          <p:cNvPr id="54" name="Subtitle 2">
            <a:extLst>
              <a:ext uri="{FF2B5EF4-FFF2-40B4-BE49-F238E27FC236}">
                <a16:creationId xmlns:a16="http://schemas.microsoft.com/office/drawing/2014/main" id="{7D1D5139-4B88-124D-A55E-BB3CA887465C}"/>
              </a:ext>
            </a:extLst>
          </p:cNvPr>
          <p:cNvSpPr txBox="1">
            <a:spLocks/>
          </p:cNvSpPr>
          <p:nvPr/>
        </p:nvSpPr>
        <p:spPr>
          <a:xfrm>
            <a:off x="10132756" y="4324384"/>
            <a:ext cx="1119858" cy="410112"/>
          </a:xfrm>
          <a:prstGeom prst="rect">
            <a:avLst/>
          </a:prstGeom>
        </p:spPr>
        <p:txBody>
          <a:bodyPr vert="horz" wrap="none" lIns="45720" tIns="22860" rIns="45720" bIns="22860" rtlCol="0" anchor="b">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Talkative, Involved</a:t>
            </a:r>
          </a:p>
          <a:p>
            <a:pPr>
              <a:lnSpc>
                <a:spcPts val="1500"/>
              </a:lnSpc>
              <a:spcBef>
                <a:spcPts val="0"/>
              </a:spcBef>
            </a:pPr>
            <a:r>
              <a:rPr lang="en-US" sz="1000" dirty="0">
                <a:solidFill>
                  <a:schemeClr val="tx1">
                    <a:lumMod val="75000"/>
                  </a:schemeClr>
                </a:solidFill>
                <a:latin typeface="Lato Light" panose="020F0502020204030203" pitchFamily="34" charset="0"/>
                <a:ea typeface="Lato Light" panose="020F0502020204030203" pitchFamily="34" charset="0"/>
                <a:cs typeface="Mukta ExtraLight" panose="020B0000000000000000" pitchFamily="34" charset="77"/>
              </a:rPr>
              <a:t>Connected</a:t>
            </a:r>
          </a:p>
        </p:txBody>
      </p:sp>
      <p:sp>
        <p:nvSpPr>
          <p:cNvPr id="57" name="Rectangle 56">
            <a:extLst>
              <a:ext uri="{FF2B5EF4-FFF2-40B4-BE49-F238E27FC236}">
                <a16:creationId xmlns:a16="http://schemas.microsoft.com/office/drawing/2014/main" id="{95E417F8-BD58-1B4C-9A81-7AA6849BAAD1}"/>
              </a:ext>
            </a:extLst>
          </p:cNvPr>
          <p:cNvSpPr/>
          <p:nvPr/>
        </p:nvSpPr>
        <p:spPr>
          <a:xfrm>
            <a:off x="1176962" y="5590381"/>
            <a:ext cx="282858" cy="20116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8" name="Rectangle 57">
            <a:extLst>
              <a:ext uri="{FF2B5EF4-FFF2-40B4-BE49-F238E27FC236}">
                <a16:creationId xmlns:a16="http://schemas.microsoft.com/office/drawing/2014/main" id="{4A18D8E5-5026-0548-AD86-3D55AC6965A9}"/>
              </a:ext>
            </a:extLst>
          </p:cNvPr>
          <p:cNvSpPr/>
          <p:nvPr/>
        </p:nvSpPr>
        <p:spPr>
          <a:xfrm>
            <a:off x="1176962" y="5868416"/>
            <a:ext cx="482429" cy="2011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9" name="Rectangle 58">
            <a:extLst>
              <a:ext uri="{FF2B5EF4-FFF2-40B4-BE49-F238E27FC236}">
                <a16:creationId xmlns:a16="http://schemas.microsoft.com/office/drawing/2014/main" id="{166AC351-ADA4-7746-B1C2-659B91FD0FA3}"/>
              </a:ext>
            </a:extLst>
          </p:cNvPr>
          <p:cNvSpPr/>
          <p:nvPr/>
        </p:nvSpPr>
        <p:spPr>
          <a:xfrm>
            <a:off x="1176962" y="6145880"/>
            <a:ext cx="496644" cy="20116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56" name="Straight Connector 55">
            <a:extLst>
              <a:ext uri="{FF2B5EF4-FFF2-40B4-BE49-F238E27FC236}">
                <a16:creationId xmlns:a16="http://schemas.microsoft.com/office/drawing/2014/main" id="{4B3FA679-4E43-4E4B-ABE0-B57E7121099E}"/>
              </a:ext>
            </a:extLst>
          </p:cNvPr>
          <p:cNvCxnSpPr/>
          <p:nvPr/>
        </p:nvCxnSpPr>
        <p:spPr>
          <a:xfrm>
            <a:off x="1176962" y="5540375"/>
            <a:ext cx="0" cy="857250"/>
          </a:xfrm>
          <a:prstGeom prst="line">
            <a:avLst/>
          </a:prstGeom>
          <a:ln w="28575">
            <a:solidFill>
              <a:schemeClr val="accent3">
                <a:lumMod val="10000"/>
              </a:schemeClr>
            </a:solidFill>
          </a:ln>
        </p:spPr>
        <p:style>
          <a:lnRef idx="1">
            <a:schemeClr val="accent1"/>
          </a:lnRef>
          <a:fillRef idx="0">
            <a:schemeClr val="accent1"/>
          </a:fillRef>
          <a:effectRef idx="0">
            <a:schemeClr val="accent1"/>
          </a:effectRef>
          <a:fontRef idx="minor">
            <a:schemeClr val="tx1"/>
          </a:fontRef>
        </p:style>
      </p:cxnSp>
      <p:sp>
        <p:nvSpPr>
          <p:cNvPr id="61" name="Subtitle 2">
            <a:extLst>
              <a:ext uri="{FF2B5EF4-FFF2-40B4-BE49-F238E27FC236}">
                <a16:creationId xmlns:a16="http://schemas.microsoft.com/office/drawing/2014/main" id="{B89DB80D-4A6D-CA44-AFA1-7FA933DD84C5}"/>
              </a:ext>
            </a:extLst>
          </p:cNvPr>
          <p:cNvSpPr txBox="1">
            <a:spLocks/>
          </p:cNvSpPr>
          <p:nvPr/>
        </p:nvSpPr>
        <p:spPr>
          <a:xfrm>
            <a:off x="1273775" y="5598632"/>
            <a:ext cx="747962"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1">
                    <a:lumMod val="50000"/>
                  </a:schemeClr>
                </a:solidFill>
                <a:latin typeface="Lato Light" panose="020F0502020204030203" pitchFamily="34" charset="0"/>
                <a:ea typeface="Lato Light" panose="020F0502020204030203" pitchFamily="34" charset="0"/>
                <a:cs typeface="Mukta ExtraLight" panose="020B0000000000000000" pitchFamily="34" charset="77"/>
              </a:rPr>
              <a:t>Convenience</a:t>
            </a:r>
          </a:p>
        </p:txBody>
      </p:sp>
      <p:sp>
        <p:nvSpPr>
          <p:cNvPr id="62" name="Subtitle 2">
            <a:extLst>
              <a:ext uri="{FF2B5EF4-FFF2-40B4-BE49-F238E27FC236}">
                <a16:creationId xmlns:a16="http://schemas.microsoft.com/office/drawing/2014/main" id="{6FFC0D63-7010-EF45-AC93-E70062E7ADDD}"/>
              </a:ext>
            </a:extLst>
          </p:cNvPr>
          <p:cNvSpPr txBox="1">
            <a:spLocks/>
          </p:cNvSpPr>
          <p:nvPr/>
        </p:nvSpPr>
        <p:spPr>
          <a:xfrm>
            <a:off x="1273775" y="5876667"/>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2">
                    <a:lumMod val="50000"/>
                  </a:schemeClr>
                </a:solidFill>
                <a:latin typeface="Lato Light" panose="020F0502020204030203" pitchFamily="34" charset="0"/>
                <a:ea typeface="Lato Light" panose="020F0502020204030203" pitchFamily="34" charset="0"/>
                <a:cs typeface="Mukta ExtraLight" panose="020B0000000000000000" pitchFamily="34" charset="77"/>
              </a:rPr>
              <a:t>Enjoyability</a:t>
            </a:r>
          </a:p>
        </p:txBody>
      </p:sp>
      <p:sp>
        <p:nvSpPr>
          <p:cNvPr id="63" name="Subtitle 2">
            <a:extLst>
              <a:ext uri="{FF2B5EF4-FFF2-40B4-BE49-F238E27FC236}">
                <a16:creationId xmlns:a16="http://schemas.microsoft.com/office/drawing/2014/main" id="{06702DE9-C2D3-E047-9809-0DBD693046F8}"/>
              </a:ext>
            </a:extLst>
          </p:cNvPr>
          <p:cNvSpPr txBox="1">
            <a:spLocks/>
          </p:cNvSpPr>
          <p:nvPr/>
        </p:nvSpPr>
        <p:spPr>
          <a:xfrm>
            <a:off x="1273775" y="6154131"/>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5">
                    <a:lumMod val="50000"/>
                  </a:schemeClr>
                </a:solidFill>
                <a:latin typeface="Lato Light" panose="020F0502020204030203" pitchFamily="34" charset="0"/>
                <a:ea typeface="Lato Light" panose="020F0502020204030203" pitchFamily="34" charset="0"/>
                <a:cs typeface="Mukta ExtraLight" panose="020B0000000000000000" pitchFamily="34" charset="77"/>
              </a:rPr>
              <a:t>Enrichment</a:t>
            </a:r>
          </a:p>
        </p:txBody>
      </p:sp>
      <p:sp>
        <p:nvSpPr>
          <p:cNvPr id="66" name="Rectangle 65">
            <a:extLst>
              <a:ext uri="{FF2B5EF4-FFF2-40B4-BE49-F238E27FC236}">
                <a16:creationId xmlns:a16="http://schemas.microsoft.com/office/drawing/2014/main" id="{43934EEA-FA07-0143-B9F9-56BBDA9E69B6}"/>
              </a:ext>
            </a:extLst>
          </p:cNvPr>
          <p:cNvSpPr/>
          <p:nvPr/>
        </p:nvSpPr>
        <p:spPr>
          <a:xfrm>
            <a:off x="2650782" y="5590381"/>
            <a:ext cx="646698" cy="20116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7" name="Rectangle 66">
            <a:extLst>
              <a:ext uri="{FF2B5EF4-FFF2-40B4-BE49-F238E27FC236}">
                <a16:creationId xmlns:a16="http://schemas.microsoft.com/office/drawing/2014/main" id="{C86F365E-8321-1949-BCCC-365BDDCBF574}"/>
              </a:ext>
            </a:extLst>
          </p:cNvPr>
          <p:cNvSpPr/>
          <p:nvPr/>
        </p:nvSpPr>
        <p:spPr>
          <a:xfrm>
            <a:off x="2650782" y="5868416"/>
            <a:ext cx="497461" cy="2011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68" name="Rectangle 67">
            <a:extLst>
              <a:ext uri="{FF2B5EF4-FFF2-40B4-BE49-F238E27FC236}">
                <a16:creationId xmlns:a16="http://schemas.microsoft.com/office/drawing/2014/main" id="{DFD58929-5AF8-4E43-B903-FE631841D5DC}"/>
              </a:ext>
            </a:extLst>
          </p:cNvPr>
          <p:cNvSpPr/>
          <p:nvPr/>
        </p:nvSpPr>
        <p:spPr>
          <a:xfrm>
            <a:off x="2650782" y="6145880"/>
            <a:ext cx="428042" cy="20116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69" name="Straight Connector 68">
            <a:extLst>
              <a:ext uri="{FF2B5EF4-FFF2-40B4-BE49-F238E27FC236}">
                <a16:creationId xmlns:a16="http://schemas.microsoft.com/office/drawing/2014/main" id="{0A6A5FB3-1E58-D146-AF27-5E2DDD4CE89B}"/>
              </a:ext>
            </a:extLst>
          </p:cNvPr>
          <p:cNvCxnSpPr/>
          <p:nvPr/>
        </p:nvCxnSpPr>
        <p:spPr>
          <a:xfrm>
            <a:off x="2650782" y="5540375"/>
            <a:ext cx="0" cy="857250"/>
          </a:xfrm>
          <a:prstGeom prst="line">
            <a:avLst/>
          </a:prstGeom>
          <a:ln w="28575">
            <a:solidFill>
              <a:schemeClr val="accent3">
                <a:lumMod val="10000"/>
              </a:schemeClr>
            </a:solidFill>
          </a:ln>
        </p:spPr>
        <p:style>
          <a:lnRef idx="1">
            <a:schemeClr val="accent1"/>
          </a:lnRef>
          <a:fillRef idx="0">
            <a:schemeClr val="accent1"/>
          </a:fillRef>
          <a:effectRef idx="0">
            <a:schemeClr val="accent1"/>
          </a:effectRef>
          <a:fontRef idx="minor">
            <a:schemeClr val="tx1"/>
          </a:fontRef>
        </p:style>
      </p:cxnSp>
      <p:sp>
        <p:nvSpPr>
          <p:cNvPr id="70" name="Subtitle 2">
            <a:extLst>
              <a:ext uri="{FF2B5EF4-FFF2-40B4-BE49-F238E27FC236}">
                <a16:creationId xmlns:a16="http://schemas.microsoft.com/office/drawing/2014/main" id="{812ADE0A-DF20-B14A-B3D7-818192923DF0}"/>
              </a:ext>
            </a:extLst>
          </p:cNvPr>
          <p:cNvSpPr txBox="1">
            <a:spLocks/>
          </p:cNvSpPr>
          <p:nvPr/>
        </p:nvSpPr>
        <p:spPr>
          <a:xfrm>
            <a:off x="2747595" y="5598632"/>
            <a:ext cx="747962"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1">
                    <a:lumMod val="50000"/>
                  </a:schemeClr>
                </a:solidFill>
                <a:latin typeface="Lato Light" panose="020F0502020204030203" pitchFamily="34" charset="0"/>
                <a:ea typeface="Lato Light" panose="020F0502020204030203" pitchFamily="34" charset="0"/>
                <a:cs typeface="Mukta ExtraLight" panose="020B0000000000000000" pitchFamily="34" charset="77"/>
              </a:rPr>
              <a:t>Convenience</a:t>
            </a:r>
          </a:p>
        </p:txBody>
      </p:sp>
      <p:sp>
        <p:nvSpPr>
          <p:cNvPr id="71" name="Subtitle 2">
            <a:extLst>
              <a:ext uri="{FF2B5EF4-FFF2-40B4-BE49-F238E27FC236}">
                <a16:creationId xmlns:a16="http://schemas.microsoft.com/office/drawing/2014/main" id="{91A2DA77-9ECE-BC41-AC50-008EFF3FFD25}"/>
              </a:ext>
            </a:extLst>
          </p:cNvPr>
          <p:cNvSpPr txBox="1">
            <a:spLocks/>
          </p:cNvSpPr>
          <p:nvPr/>
        </p:nvSpPr>
        <p:spPr>
          <a:xfrm>
            <a:off x="2747595" y="5876667"/>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2">
                    <a:lumMod val="50000"/>
                  </a:schemeClr>
                </a:solidFill>
                <a:latin typeface="Lato Light" panose="020F0502020204030203" pitchFamily="34" charset="0"/>
                <a:ea typeface="Lato Light" panose="020F0502020204030203" pitchFamily="34" charset="0"/>
                <a:cs typeface="Mukta ExtraLight" panose="020B0000000000000000" pitchFamily="34" charset="77"/>
              </a:rPr>
              <a:t>Enjoyability</a:t>
            </a:r>
          </a:p>
        </p:txBody>
      </p:sp>
      <p:sp>
        <p:nvSpPr>
          <p:cNvPr id="72" name="Subtitle 2">
            <a:extLst>
              <a:ext uri="{FF2B5EF4-FFF2-40B4-BE49-F238E27FC236}">
                <a16:creationId xmlns:a16="http://schemas.microsoft.com/office/drawing/2014/main" id="{01CE2653-38A2-134C-B16F-959D6C8F50D0}"/>
              </a:ext>
            </a:extLst>
          </p:cNvPr>
          <p:cNvSpPr txBox="1">
            <a:spLocks/>
          </p:cNvSpPr>
          <p:nvPr/>
        </p:nvSpPr>
        <p:spPr>
          <a:xfrm>
            <a:off x="2747595" y="6154131"/>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5">
                    <a:lumMod val="50000"/>
                  </a:schemeClr>
                </a:solidFill>
                <a:latin typeface="Lato Light" panose="020F0502020204030203" pitchFamily="34" charset="0"/>
                <a:ea typeface="Lato Light" panose="020F0502020204030203" pitchFamily="34" charset="0"/>
                <a:cs typeface="Mukta ExtraLight" panose="020B0000000000000000" pitchFamily="34" charset="77"/>
              </a:rPr>
              <a:t>Enrichment</a:t>
            </a:r>
          </a:p>
        </p:txBody>
      </p:sp>
      <p:sp>
        <p:nvSpPr>
          <p:cNvPr id="74" name="Rectangle 73">
            <a:extLst>
              <a:ext uri="{FF2B5EF4-FFF2-40B4-BE49-F238E27FC236}">
                <a16:creationId xmlns:a16="http://schemas.microsoft.com/office/drawing/2014/main" id="{9178DD6E-D4F0-3449-B25F-CA581F14F675}"/>
              </a:ext>
            </a:extLst>
          </p:cNvPr>
          <p:cNvSpPr/>
          <p:nvPr/>
        </p:nvSpPr>
        <p:spPr>
          <a:xfrm>
            <a:off x="4125418" y="5590381"/>
            <a:ext cx="1225843" cy="20116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5" name="Rectangle 74">
            <a:extLst>
              <a:ext uri="{FF2B5EF4-FFF2-40B4-BE49-F238E27FC236}">
                <a16:creationId xmlns:a16="http://schemas.microsoft.com/office/drawing/2014/main" id="{ED58CD8D-E06E-3642-B806-C0A9CCC15AEF}"/>
              </a:ext>
            </a:extLst>
          </p:cNvPr>
          <p:cNvSpPr/>
          <p:nvPr/>
        </p:nvSpPr>
        <p:spPr>
          <a:xfrm>
            <a:off x="4125418" y="5868416"/>
            <a:ext cx="898235" cy="2011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76" name="Rectangle 75">
            <a:extLst>
              <a:ext uri="{FF2B5EF4-FFF2-40B4-BE49-F238E27FC236}">
                <a16:creationId xmlns:a16="http://schemas.microsoft.com/office/drawing/2014/main" id="{ED7F89B3-05B5-384B-B275-9DD3547893E3}"/>
              </a:ext>
            </a:extLst>
          </p:cNvPr>
          <p:cNvSpPr/>
          <p:nvPr/>
        </p:nvSpPr>
        <p:spPr>
          <a:xfrm>
            <a:off x="4125418" y="6145880"/>
            <a:ext cx="714441" cy="20116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77" name="Straight Connector 76">
            <a:extLst>
              <a:ext uri="{FF2B5EF4-FFF2-40B4-BE49-F238E27FC236}">
                <a16:creationId xmlns:a16="http://schemas.microsoft.com/office/drawing/2014/main" id="{E91F7FA8-26E5-0C47-8A63-20A62AEABBB5}"/>
              </a:ext>
            </a:extLst>
          </p:cNvPr>
          <p:cNvCxnSpPr/>
          <p:nvPr/>
        </p:nvCxnSpPr>
        <p:spPr>
          <a:xfrm>
            <a:off x="4125418" y="5540375"/>
            <a:ext cx="0" cy="857250"/>
          </a:xfrm>
          <a:prstGeom prst="line">
            <a:avLst/>
          </a:prstGeom>
          <a:ln w="28575">
            <a:solidFill>
              <a:schemeClr val="accent3">
                <a:lumMod val="10000"/>
              </a:schemeClr>
            </a:solidFill>
          </a:ln>
        </p:spPr>
        <p:style>
          <a:lnRef idx="1">
            <a:schemeClr val="accent1"/>
          </a:lnRef>
          <a:fillRef idx="0">
            <a:schemeClr val="accent1"/>
          </a:fillRef>
          <a:effectRef idx="0">
            <a:schemeClr val="accent1"/>
          </a:effectRef>
          <a:fontRef idx="minor">
            <a:schemeClr val="tx1"/>
          </a:fontRef>
        </p:style>
      </p:cxnSp>
      <p:sp>
        <p:nvSpPr>
          <p:cNvPr id="78" name="Subtitle 2">
            <a:extLst>
              <a:ext uri="{FF2B5EF4-FFF2-40B4-BE49-F238E27FC236}">
                <a16:creationId xmlns:a16="http://schemas.microsoft.com/office/drawing/2014/main" id="{682B973E-ADF9-C540-A62B-F3388C2DBBC5}"/>
              </a:ext>
            </a:extLst>
          </p:cNvPr>
          <p:cNvSpPr txBox="1">
            <a:spLocks/>
          </p:cNvSpPr>
          <p:nvPr/>
        </p:nvSpPr>
        <p:spPr>
          <a:xfrm>
            <a:off x="4222231" y="5598632"/>
            <a:ext cx="747962"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1">
                    <a:lumMod val="50000"/>
                  </a:schemeClr>
                </a:solidFill>
                <a:latin typeface="Lato Light" panose="020F0502020204030203" pitchFamily="34" charset="0"/>
                <a:ea typeface="Lato Light" panose="020F0502020204030203" pitchFamily="34" charset="0"/>
                <a:cs typeface="Mukta ExtraLight" panose="020B0000000000000000" pitchFamily="34" charset="77"/>
              </a:rPr>
              <a:t>Convenience</a:t>
            </a:r>
          </a:p>
        </p:txBody>
      </p:sp>
      <p:sp>
        <p:nvSpPr>
          <p:cNvPr id="79" name="Subtitle 2">
            <a:extLst>
              <a:ext uri="{FF2B5EF4-FFF2-40B4-BE49-F238E27FC236}">
                <a16:creationId xmlns:a16="http://schemas.microsoft.com/office/drawing/2014/main" id="{7E4A01BC-9C93-AE47-BCFC-7711AEA93151}"/>
              </a:ext>
            </a:extLst>
          </p:cNvPr>
          <p:cNvSpPr txBox="1">
            <a:spLocks/>
          </p:cNvSpPr>
          <p:nvPr/>
        </p:nvSpPr>
        <p:spPr>
          <a:xfrm>
            <a:off x="4222231" y="5876667"/>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2">
                    <a:lumMod val="50000"/>
                  </a:schemeClr>
                </a:solidFill>
                <a:latin typeface="Lato Light" panose="020F0502020204030203" pitchFamily="34" charset="0"/>
                <a:ea typeface="Lato Light" panose="020F0502020204030203" pitchFamily="34" charset="0"/>
                <a:cs typeface="Mukta ExtraLight" panose="020B0000000000000000" pitchFamily="34" charset="77"/>
              </a:rPr>
              <a:t>Enjoyability</a:t>
            </a:r>
          </a:p>
        </p:txBody>
      </p:sp>
      <p:sp>
        <p:nvSpPr>
          <p:cNvPr id="80" name="Subtitle 2">
            <a:extLst>
              <a:ext uri="{FF2B5EF4-FFF2-40B4-BE49-F238E27FC236}">
                <a16:creationId xmlns:a16="http://schemas.microsoft.com/office/drawing/2014/main" id="{5AE8208B-1465-F54F-A632-6C5818C7B24F}"/>
              </a:ext>
            </a:extLst>
          </p:cNvPr>
          <p:cNvSpPr txBox="1">
            <a:spLocks/>
          </p:cNvSpPr>
          <p:nvPr/>
        </p:nvSpPr>
        <p:spPr>
          <a:xfrm>
            <a:off x="4222231" y="6154131"/>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5">
                    <a:lumMod val="50000"/>
                  </a:schemeClr>
                </a:solidFill>
                <a:latin typeface="Lato Light" panose="020F0502020204030203" pitchFamily="34" charset="0"/>
                <a:ea typeface="Lato Light" panose="020F0502020204030203" pitchFamily="34" charset="0"/>
                <a:cs typeface="Mukta ExtraLight" panose="020B0000000000000000" pitchFamily="34" charset="77"/>
              </a:rPr>
              <a:t>Enrichment</a:t>
            </a:r>
          </a:p>
        </p:txBody>
      </p:sp>
      <p:sp>
        <p:nvSpPr>
          <p:cNvPr id="82" name="Rectangle 81">
            <a:extLst>
              <a:ext uri="{FF2B5EF4-FFF2-40B4-BE49-F238E27FC236}">
                <a16:creationId xmlns:a16="http://schemas.microsoft.com/office/drawing/2014/main" id="{37FE1212-59B3-4748-A427-C40E405E3517}"/>
              </a:ext>
            </a:extLst>
          </p:cNvPr>
          <p:cNvSpPr/>
          <p:nvPr/>
        </p:nvSpPr>
        <p:spPr>
          <a:xfrm>
            <a:off x="5598838" y="5590381"/>
            <a:ext cx="691599" cy="20116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3" name="Rectangle 82">
            <a:extLst>
              <a:ext uri="{FF2B5EF4-FFF2-40B4-BE49-F238E27FC236}">
                <a16:creationId xmlns:a16="http://schemas.microsoft.com/office/drawing/2014/main" id="{AF1418B1-CFDB-5B4D-A938-1CEAFC60ADDA}"/>
              </a:ext>
            </a:extLst>
          </p:cNvPr>
          <p:cNvSpPr/>
          <p:nvPr/>
        </p:nvSpPr>
        <p:spPr>
          <a:xfrm>
            <a:off x="5598838" y="5868416"/>
            <a:ext cx="1111663" cy="2011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84" name="Rectangle 83">
            <a:extLst>
              <a:ext uri="{FF2B5EF4-FFF2-40B4-BE49-F238E27FC236}">
                <a16:creationId xmlns:a16="http://schemas.microsoft.com/office/drawing/2014/main" id="{B986AC7C-15E7-0F40-B2BC-81D368624BA4}"/>
              </a:ext>
            </a:extLst>
          </p:cNvPr>
          <p:cNvSpPr/>
          <p:nvPr/>
        </p:nvSpPr>
        <p:spPr>
          <a:xfrm>
            <a:off x="5598838" y="6145880"/>
            <a:ext cx="831267" cy="20116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85" name="Straight Connector 84">
            <a:extLst>
              <a:ext uri="{FF2B5EF4-FFF2-40B4-BE49-F238E27FC236}">
                <a16:creationId xmlns:a16="http://schemas.microsoft.com/office/drawing/2014/main" id="{AE6B7E64-3E40-9F48-B9F6-C364B80A9191}"/>
              </a:ext>
            </a:extLst>
          </p:cNvPr>
          <p:cNvCxnSpPr/>
          <p:nvPr/>
        </p:nvCxnSpPr>
        <p:spPr>
          <a:xfrm>
            <a:off x="5598838" y="5540375"/>
            <a:ext cx="0" cy="857250"/>
          </a:xfrm>
          <a:prstGeom prst="line">
            <a:avLst/>
          </a:prstGeom>
          <a:ln w="28575">
            <a:solidFill>
              <a:schemeClr val="accent3">
                <a:lumMod val="10000"/>
              </a:schemeClr>
            </a:solidFill>
          </a:ln>
        </p:spPr>
        <p:style>
          <a:lnRef idx="1">
            <a:schemeClr val="accent1"/>
          </a:lnRef>
          <a:fillRef idx="0">
            <a:schemeClr val="accent1"/>
          </a:fillRef>
          <a:effectRef idx="0">
            <a:schemeClr val="accent1"/>
          </a:effectRef>
          <a:fontRef idx="minor">
            <a:schemeClr val="tx1"/>
          </a:fontRef>
        </p:style>
      </p:cxnSp>
      <p:sp>
        <p:nvSpPr>
          <p:cNvPr id="86" name="Subtitle 2">
            <a:extLst>
              <a:ext uri="{FF2B5EF4-FFF2-40B4-BE49-F238E27FC236}">
                <a16:creationId xmlns:a16="http://schemas.microsoft.com/office/drawing/2014/main" id="{B793841D-3488-E54B-86E2-3BFDD7853F4D}"/>
              </a:ext>
            </a:extLst>
          </p:cNvPr>
          <p:cNvSpPr txBox="1">
            <a:spLocks/>
          </p:cNvSpPr>
          <p:nvPr/>
        </p:nvSpPr>
        <p:spPr>
          <a:xfrm>
            <a:off x="5695651" y="5598632"/>
            <a:ext cx="747962"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1">
                    <a:lumMod val="50000"/>
                  </a:schemeClr>
                </a:solidFill>
                <a:latin typeface="Lato Light" panose="020F0502020204030203" pitchFamily="34" charset="0"/>
                <a:ea typeface="Lato Light" panose="020F0502020204030203" pitchFamily="34" charset="0"/>
                <a:cs typeface="Mukta ExtraLight" panose="020B0000000000000000" pitchFamily="34" charset="77"/>
              </a:rPr>
              <a:t>Convenience</a:t>
            </a:r>
          </a:p>
        </p:txBody>
      </p:sp>
      <p:sp>
        <p:nvSpPr>
          <p:cNvPr id="87" name="Subtitle 2">
            <a:extLst>
              <a:ext uri="{FF2B5EF4-FFF2-40B4-BE49-F238E27FC236}">
                <a16:creationId xmlns:a16="http://schemas.microsoft.com/office/drawing/2014/main" id="{B1E649F4-BA78-0B4F-A376-DC229F2ED768}"/>
              </a:ext>
            </a:extLst>
          </p:cNvPr>
          <p:cNvSpPr txBox="1">
            <a:spLocks/>
          </p:cNvSpPr>
          <p:nvPr/>
        </p:nvSpPr>
        <p:spPr>
          <a:xfrm>
            <a:off x="5695651" y="5876667"/>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2">
                    <a:lumMod val="50000"/>
                  </a:schemeClr>
                </a:solidFill>
                <a:latin typeface="Lato Light" panose="020F0502020204030203" pitchFamily="34" charset="0"/>
                <a:ea typeface="Lato Light" panose="020F0502020204030203" pitchFamily="34" charset="0"/>
                <a:cs typeface="Mukta ExtraLight" panose="020B0000000000000000" pitchFamily="34" charset="77"/>
              </a:rPr>
              <a:t>Enjoyability</a:t>
            </a:r>
          </a:p>
        </p:txBody>
      </p:sp>
      <p:sp>
        <p:nvSpPr>
          <p:cNvPr id="88" name="Subtitle 2">
            <a:extLst>
              <a:ext uri="{FF2B5EF4-FFF2-40B4-BE49-F238E27FC236}">
                <a16:creationId xmlns:a16="http://schemas.microsoft.com/office/drawing/2014/main" id="{7AAD8563-CE1E-EA4F-B929-687FAFB9DCB0}"/>
              </a:ext>
            </a:extLst>
          </p:cNvPr>
          <p:cNvSpPr txBox="1">
            <a:spLocks/>
          </p:cNvSpPr>
          <p:nvPr/>
        </p:nvSpPr>
        <p:spPr>
          <a:xfrm>
            <a:off x="5695651" y="6154131"/>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5">
                    <a:lumMod val="50000"/>
                  </a:schemeClr>
                </a:solidFill>
                <a:latin typeface="Lato Light" panose="020F0502020204030203" pitchFamily="34" charset="0"/>
                <a:ea typeface="Lato Light" panose="020F0502020204030203" pitchFamily="34" charset="0"/>
                <a:cs typeface="Mukta ExtraLight" panose="020B0000000000000000" pitchFamily="34" charset="77"/>
              </a:rPr>
              <a:t>Enrichment</a:t>
            </a:r>
          </a:p>
        </p:txBody>
      </p:sp>
      <p:sp>
        <p:nvSpPr>
          <p:cNvPr id="90" name="Rectangle 89">
            <a:extLst>
              <a:ext uri="{FF2B5EF4-FFF2-40B4-BE49-F238E27FC236}">
                <a16:creationId xmlns:a16="http://schemas.microsoft.com/office/drawing/2014/main" id="{AAAB393E-8D84-5D49-8C9B-16B64F0AC22D}"/>
              </a:ext>
            </a:extLst>
          </p:cNvPr>
          <p:cNvSpPr/>
          <p:nvPr/>
        </p:nvSpPr>
        <p:spPr>
          <a:xfrm>
            <a:off x="7075507" y="5590381"/>
            <a:ext cx="1335803" cy="20116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1" name="Rectangle 90">
            <a:extLst>
              <a:ext uri="{FF2B5EF4-FFF2-40B4-BE49-F238E27FC236}">
                <a16:creationId xmlns:a16="http://schemas.microsoft.com/office/drawing/2014/main" id="{30BBF8D6-F870-2549-9B8A-AE447D081FD6}"/>
              </a:ext>
            </a:extLst>
          </p:cNvPr>
          <p:cNvSpPr/>
          <p:nvPr/>
        </p:nvSpPr>
        <p:spPr>
          <a:xfrm>
            <a:off x="7075507" y="5868416"/>
            <a:ext cx="1109628" cy="2011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2" name="Rectangle 91">
            <a:extLst>
              <a:ext uri="{FF2B5EF4-FFF2-40B4-BE49-F238E27FC236}">
                <a16:creationId xmlns:a16="http://schemas.microsoft.com/office/drawing/2014/main" id="{75C34BCB-9A6E-664E-9852-7FA6FAB59AC3}"/>
              </a:ext>
            </a:extLst>
          </p:cNvPr>
          <p:cNvSpPr/>
          <p:nvPr/>
        </p:nvSpPr>
        <p:spPr>
          <a:xfrm>
            <a:off x="7075508" y="6145880"/>
            <a:ext cx="1225026" cy="20116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93" name="Straight Connector 92">
            <a:extLst>
              <a:ext uri="{FF2B5EF4-FFF2-40B4-BE49-F238E27FC236}">
                <a16:creationId xmlns:a16="http://schemas.microsoft.com/office/drawing/2014/main" id="{CDE5E7C5-5E5E-6345-873B-A31F5481B7A5}"/>
              </a:ext>
            </a:extLst>
          </p:cNvPr>
          <p:cNvCxnSpPr/>
          <p:nvPr/>
        </p:nvCxnSpPr>
        <p:spPr>
          <a:xfrm>
            <a:off x="7075508" y="5540375"/>
            <a:ext cx="0" cy="857250"/>
          </a:xfrm>
          <a:prstGeom prst="line">
            <a:avLst/>
          </a:prstGeom>
          <a:ln w="28575">
            <a:solidFill>
              <a:schemeClr val="accent3">
                <a:lumMod val="10000"/>
              </a:schemeClr>
            </a:solidFill>
          </a:ln>
        </p:spPr>
        <p:style>
          <a:lnRef idx="1">
            <a:schemeClr val="accent1"/>
          </a:lnRef>
          <a:fillRef idx="0">
            <a:schemeClr val="accent1"/>
          </a:fillRef>
          <a:effectRef idx="0">
            <a:schemeClr val="accent1"/>
          </a:effectRef>
          <a:fontRef idx="minor">
            <a:schemeClr val="tx1"/>
          </a:fontRef>
        </p:style>
      </p:cxnSp>
      <p:sp>
        <p:nvSpPr>
          <p:cNvPr id="94" name="Subtitle 2">
            <a:extLst>
              <a:ext uri="{FF2B5EF4-FFF2-40B4-BE49-F238E27FC236}">
                <a16:creationId xmlns:a16="http://schemas.microsoft.com/office/drawing/2014/main" id="{03F02A19-F21F-E748-9094-864E9EEBCD2E}"/>
              </a:ext>
            </a:extLst>
          </p:cNvPr>
          <p:cNvSpPr txBox="1">
            <a:spLocks/>
          </p:cNvSpPr>
          <p:nvPr/>
        </p:nvSpPr>
        <p:spPr>
          <a:xfrm>
            <a:off x="7172321" y="5598632"/>
            <a:ext cx="747962"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1">
                    <a:lumMod val="50000"/>
                  </a:schemeClr>
                </a:solidFill>
                <a:latin typeface="Lato Light" panose="020F0502020204030203" pitchFamily="34" charset="0"/>
                <a:ea typeface="Lato Light" panose="020F0502020204030203" pitchFamily="34" charset="0"/>
                <a:cs typeface="Mukta ExtraLight" panose="020B0000000000000000" pitchFamily="34" charset="77"/>
              </a:rPr>
              <a:t>Convenience</a:t>
            </a:r>
          </a:p>
        </p:txBody>
      </p:sp>
      <p:sp>
        <p:nvSpPr>
          <p:cNvPr id="95" name="Subtitle 2">
            <a:extLst>
              <a:ext uri="{FF2B5EF4-FFF2-40B4-BE49-F238E27FC236}">
                <a16:creationId xmlns:a16="http://schemas.microsoft.com/office/drawing/2014/main" id="{782753E7-EBD8-CA4F-A637-8761BB2C1D60}"/>
              </a:ext>
            </a:extLst>
          </p:cNvPr>
          <p:cNvSpPr txBox="1">
            <a:spLocks/>
          </p:cNvSpPr>
          <p:nvPr/>
        </p:nvSpPr>
        <p:spPr>
          <a:xfrm>
            <a:off x="7172321" y="5876667"/>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2">
                    <a:lumMod val="50000"/>
                  </a:schemeClr>
                </a:solidFill>
                <a:latin typeface="Lato Light" panose="020F0502020204030203" pitchFamily="34" charset="0"/>
                <a:ea typeface="Lato Light" panose="020F0502020204030203" pitchFamily="34" charset="0"/>
                <a:cs typeface="Mukta ExtraLight" panose="020B0000000000000000" pitchFamily="34" charset="77"/>
              </a:rPr>
              <a:t>Enjoyability</a:t>
            </a:r>
          </a:p>
        </p:txBody>
      </p:sp>
      <p:sp>
        <p:nvSpPr>
          <p:cNvPr id="96" name="Subtitle 2">
            <a:extLst>
              <a:ext uri="{FF2B5EF4-FFF2-40B4-BE49-F238E27FC236}">
                <a16:creationId xmlns:a16="http://schemas.microsoft.com/office/drawing/2014/main" id="{1E0BA226-EFAA-0443-A73D-8875E2AD5B0F}"/>
              </a:ext>
            </a:extLst>
          </p:cNvPr>
          <p:cNvSpPr txBox="1">
            <a:spLocks/>
          </p:cNvSpPr>
          <p:nvPr/>
        </p:nvSpPr>
        <p:spPr>
          <a:xfrm>
            <a:off x="7172321" y="6154131"/>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5">
                    <a:lumMod val="50000"/>
                  </a:schemeClr>
                </a:solidFill>
                <a:latin typeface="Lato Light" panose="020F0502020204030203" pitchFamily="34" charset="0"/>
                <a:ea typeface="Lato Light" panose="020F0502020204030203" pitchFamily="34" charset="0"/>
                <a:cs typeface="Mukta ExtraLight" panose="020B0000000000000000" pitchFamily="34" charset="77"/>
              </a:rPr>
              <a:t>Enrichment</a:t>
            </a:r>
          </a:p>
        </p:txBody>
      </p:sp>
      <p:sp>
        <p:nvSpPr>
          <p:cNvPr id="98" name="Rectangle 97">
            <a:extLst>
              <a:ext uri="{FF2B5EF4-FFF2-40B4-BE49-F238E27FC236}">
                <a16:creationId xmlns:a16="http://schemas.microsoft.com/office/drawing/2014/main" id="{009AC0DA-5B5F-F14A-A69E-1DA0BAC14EF8}"/>
              </a:ext>
            </a:extLst>
          </p:cNvPr>
          <p:cNvSpPr/>
          <p:nvPr/>
        </p:nvSpPr>
        <p:spPr>
          <a:xfrm>
            <a:off x="8550144" y="5590381"/>
            <a:ext cx="1074815" cy="20116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9" name="Rectangle 98">
            <a:extLst>
              <a:ext uri="{FF2B5EF4-FFF2-40B4-BE49-F238E27FC236}">
                <a16:creationId xmlns:a16="http://schemas.microsoft.com/office/drawing/2014/main" id="{F7D224A3-568D-FB44-A5DC-6B80AF340EBA}"/>
              </a:ext>
            </a:extLst>
          </p:cNvPr>
          <p:cNvSpPr/>
          <p:nvPr/>
        </p:nvSpPr>
        <p:spPr>
          <a:xfrm>
            <a:off x="8550144" y="5868416"/>
            <a:ext cx="759815" cy="2011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00" name="Rectangle 99">
            <a:extLst>
              <a:ext uri="{FF2B5EF4-FFF2-40B4-BE49-F238E27FC236}">
                <a16:creationId xmlns:a16="http://schemas.microsoft.com/office/drawing/2014/main" id="{C364AF4B-7E66-864E-BD50-A83850783ABA}"/>
              </a:ext>
            </a:extLst>
          </p:cNvPr>
          <p:cNvSpPr/>
          <p:nvPr/>
        </p:nvSpPr>
        <p:spPr>
          <a:xfrm>
            <a:off x="8550144" y="6145880"/>
            <a:ext cx="1335803" cy="20116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101" name="Straight Connector 100">
            <a:extLst>
              <a:ext uri="{FF2B5EF4-FFF2-40B4-BE49-F238E27FC236}">
                <a16:creationId xmlns:a16="http://schemas.microsoft.com/office/drawing/2014/main" id="{85B7F710-ACC6-3741-8B41-37D961740649}"/>
              </a:ext>
            </a:extLst>
          </p:cNvPr>
          <p:cNvCxnSpPr/>
          <p:nvPr/>
        </p:nvCxnSpPr>
        <p:spPr>
          <a:xfrm>
            <a:off x="8550144" y="5540375"/>
            <a:ext cx="0" cy="857250"/>
          </a:xfrm>
          <a:prstGeom prst="line">
            <a:avLst/>
          </a:prstGeom>
          <a:ln w="28575">
            <a:solidFill>
              <a:schemeClr val="accent3">
                <a:lumMod val="10000"/>
              </a:schemeClr>
            </a:solidFill>
          </a:ln>
        </p:spPr>
        <p:style>
          <a:lnRef idx="1">
            <a:schemeClr val="accent1"/>
          </a:lnRef>
          <a:fillRef idx="0">
            <a:schemeClr val="accent1"/>
          </a:fillRef>
          <a:effectRef idx="0">
            <a:schemeClr val="accent1"/>
          </a:effectRef>
          <a:fontRef idx="minor">
            <a:schemeClr val="tx1"/>
          </a:fontRef>
        </p:style>
      </p:cxnSp>
      <p:sp>
        <p:nvSpPr>
          <p:cNvPr id="102" name="Subtitle 2">
            <a:extLst>
              <a:ext uri="{FF2B5EF4-FFF2-40B4-BE49-F238E27FC236}">
                <a16:creationId xmlns:a16="http://schemas.microsoft.com/office/drawing/2014/main" id="{74E475F1-49C3-D440-9319-C66DEE592D9B}"/>
              </a:ext>
            </a:extLst>
          </p:cNvPr>
          <p:cNvSpPr txBox="1">
            <a:spLocks/>
          </p:cNvSpPr>
          <p:nvPr/>
        </p:nvSpPr>
        <p:spPr>
          <a:xfrm>
            <a:off x="8646957" y="5598632"/>
            <a:ext cx="747962"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1">
                    <a:lumMod val="50000"/>
                  </a:schemeClr>
                </a:solidFill>
                <a:latin typeface="Lato Light" panose="020F0502020204030203" pitchFamily="34" charset="0"/>
                <a:ea typeface="Lato Light" panose="020F0502020204030203" pitchFamily="34" charset="0"/>
                <a:cs typeface="Mukta ExtraLight" panose="020B0000000000000000" pitchFamily="34" charset="77"/>
              </a:rPr>
              <a:t>Convenience</a:t>
            </a:r>
          </a:p>
        </p:txBody>
      </p:sp>
      <p:sp>
        <p:nvSpPr>
          <p:cNvPr id="103" name="Subtitle 2">
            <a:extLst>
              <a:ext uri="{FF2B5EF4-FFF2-40B4-BE49-F238E27FC236}">
                <a16:creationId xmlns:a16="http://schemas.microsoft.com/office/drawing/2014/main" id="{B1354C55-DB95-804A-A5F6-E4E67FA03161}"/>
              </a:ext>
            </a:extLst>
          </p:cNvPr>
          <p:cNvSpPr txBox="1">
            <a:spLocks/>
          </p:cNvSpPr>
          <p:nvPr/>
        </p:nvSpPr>
        <p:spPr>
          <a:xfrm>
            <a:off x="8646957" y="5876667"/>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2">
                    <a:lumMod val="50000"/>
                  </a:schemeClr>
                </a:solidFill>
                <a:latin typeface="Lato Light" panose="020F0502020204030203" pitchFamily="34" charset="0"/>
                <a:ea typeface="Lato Light" panose="020F0502020204030203" pitchFamily="34" charset="0"/>
                <a:cs typeface="Mukta ExtraLight" panose="020B0000000000000000" pitchFamily="34" charset="77"/>
              </a:rPr>
              <a:t>Enjoyability</a:t>
            </a:r>
          </a:p>
        </p:txBody>
      </p:sp>
      <p:sp>
        <p:nvSpPr>
          <p:cNvPr id="104" name="Subtitle 2">
            <a:extLst>
              <a:ext uri="{FF2B5EF4-FFF2-40B4-BE49-F238E27FC236}">
                <a16:creationId xmlns:a16="http://schemas.microsoft.com/office/drawing/2014/main" id="{2777AEEB-1943-E54F-9EA8-4A44E9EEA2F9}"/>
              </a:ext>
            </a:extLst>
          </p:cNvPr>
          <p:cNvSpPr txBox="1">
            <a:spLocks/>
          </p:cNvSpPr>
          <p:nvPr/>
        </p:nvSpPr>
        <p:spPr>
          <a:xfrm>
            <a:off x="8646957" y="6154131"/>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5">
                    <a:lumMod val="50000"/>
                  </a:schemeClr>
                </a:solidFill>
                <a:latin typeface="Lato Light" panose="020F0502020204030203" pitchFamily="34" charset="0"/>
                <a:ea typeface="Lato Light" panose="020F0502020204030203" pitchFamily="34" charset="0"/>
                <a:cs typeface="Mukta ExtraLight" panose="020B0000000000000000" pitchFamily="34" charset="77"/>
              </a:rPr>
              <a:t>Enrichment</a:t>
            </a:r>
          </a:p>
        </p:txBody>
      </p:sp>
      <p:sp>
        <p:nvSpPr>
          <p:cNvPr id="106" name="Rectangle 105">
            <a:extLst>
              <a:ext uri="{FF2B5EF4-FFF2-40B4-BE49-F238E27FC236}">
                <a16:creationId xmlns:a16="http://schemas.microsoft.com/office/drawing/2014/main" id="{31D75C5D-FBB6-7644-91A1-5C8B028A8F74}"/>
              </a:ext>
            </a:extLst>
          </p:cNvPr>
          <p:cNvSpPr/>
          <p:nvPr/>
        </p:nvSpPr>
        <p:spPr>
          <a:xfrm>
            <a:off x="10024784" y="5590381"/>
            <a:ext cx="427800" cy="201168"/>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07" name="Rectangle 106">
            <a:extLst>
              <a:ext uri="{FF2B5EF4-FFF2-40B4-BE49-F238E27FC236}">
                <a16:creationId xmlns:a16="http://schemas.microsoft.com/office/drawing/2014/main" id="{CE82B2D8-9892-AF4F-9E80-46A1EC2C30A8}"/>
              </a:ext>
            </a:extLst>
          </p:cNvPr>
          <p:cNvSpPr/>
          <p:nvPr/>
        </p:nvSpPr>
        <p:spPr>
          <a:xfrm>
            <a:off x="10024784" y="5868416"/>
            <a:ext cx="1148387" cy="20116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08" name="Rectangle 107">
            <a:extLst>
              <a:ext uri="{FF2B5EF4-FFF2-40B4-BE49-F238E27FC236}">
                <a16:creationId xmlns:a16="http://schemas.microsoft.com/office/drawing/2014/main" id="{BFD1732E-F119-7E47-873F-36B1310A9291}"/>
              </a:ext>
            </a:extLst>
          </p:cNvPr>
          <p:cNvSpPr/>
          <p:nvPr/>
        </p:nvSpPr>
        <p:spPr>
          <a:xfrm>
            <a:off x="10024784" y="6145880"/>
            <a:ext cx="839164" cy="20116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cxnSp>
        <p:nvCxnSpPr>
          <p:cNvPr id="109" name="Straight Connector 108">
            <a:extLst>
              <a:ext uri="{FF2B5EF4-FFF2-40B4-BE49-F238E27FC236}">
                <a16:creationId xmlns:a16="http://schemas.microsoft.com/office/drawing/2014/main" id="{E7AFEAA6-E451-8D47-A117-2C4550645FDF}"/>
              </a:ext>
            </a:extLst>
          </p:cNvPr>
          <p:cNvCxnSpPr/>
          <p:nvPr/>
        </p:nvCxnSpPr>
        <p:spPr>
          <a:xfrm>
            <a:off x="10024784" y="5540375"/>
            <a:ext cx="0" cy="857250"/>
          </a:xfrm>
          <a:prstGeom prst="line">
            <a:avLst/>
          </a:prstGeom>
          <a:ln w="28575">
            <a:solidFill>
              <a:schemeClr val="accent3">
                <a:lumMod val="10000"/>
              </a:schemeClr>
            </a:solidFill>
          </a:ln>
        </p:spPr>
        <p:style>
          <a:lnRef idx="1">
            <a:schemeClr val="accent1"/>
          </a:lnRef>
          <a:fillRef idx="0">
            <a:schemeClr val="accent1"/>
          </a:fillRef>
          <a:effectRef idx="0">
            <a:schemeClr val="accent1"/>
          </a:effectRef>
          <a:fontRef idx="minor">
            <a:schemeClr val="tx1"/>
          </a:fontRef>
        </p:style>
      </p:cxnSp>
      <p:sp>
        <p:nvSpPr>
          <p:cNvPr id="110" name="Subtitle 2">
            <a:extLst>
              <a:ext uri="{FF2B5EF4-FFF2-40B4-BE49-F238E27FC236}">
                <a16:creationId xmlns:a16="http://schemas.microsoft.com/office/drawing/2014/main" id="{C0FDD3E0-7048-B845-A3D6-5CF91889768F}"/>
              </a:ext>
            </a:extLst>
          </p:cNvPr>
          <p:cNvSpPr txBox="1">
            <a:spLocks/>
          </p:cNvSpPr>
          <p:nvPr/>
        </p:nvSpPr>
        <p:spPr>
          <a:xfrm>
            <a:off x="10121597" y="5598632"/>
            <a:ext cx="747962"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1">
                    <a:lumMod val="50000"/>
                  </a:schemeClr>
                </a:solidFill>
                <a:latin typeface="Lato Light" panose="020F0502020204030203" pitchFamily="34" charset="0"/>
                <a:ea typeface="Lato Light" panose="020F0502020204030203" pitchFamily="34" charset="0"/>
                <a:cs typeface="Mukta ExtraLight" panose="020B0000000000000000" pitchFamily="34" charset="77"/>
              </a:rPr>
              <a:t>Convenience</a:t>
            </a:r>
          </a:p>
        </p:txBody>
      </p:sp>
      <p:sp>
        <p:nvSpPr>
          <p:cNvPr id="111" name="Subtitle 2">
            <a:extLst>
              <a:ext uri="{FF2B5EF4-FFF2-40B4-BE49-F238E27FC236}">
                <a16:creationId xmlns:a16="http://schemas.microsoft.com/office/drawing/2014/main" id="{2D09119C-1CC6-2347-9BD7-CB7373A254BE}"/>
              </a:ext>
            </a:extLst>
          </p:cNvPr>
          <p:cNvSpPr txBox="1">
            <a:spLocks/>
          </p:cNvSpPr>
          <p:nvPr/>
        </p:nvSpPr>
        <p:spPr>
          <a:xfrm>
            <a:off x="10121597" y="5876667"/>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2">
                    <a:lumMod val="50000"/>
                  </a:schemeClr>
                </a:solidFill>
                <a:latin typeface="Lato Light" panose="020F0502020204030203" pitchFamily="34" charset="0"/>
                <a:ea typeface="Lato Light" panose="020F0502020204030203" pitchFamily="34" charset="0"/>
                <a:cs typeface="Mukta ExtraLight" panose="020B0000000000000000" pitchFamily="34" charset="77"/>
              </a:rPr>
              <a:t>Enjoyability</a:t>
            </a:r>
          </a:p>
        </p:txBody>
      </p:sp>
      <p:sp>
        <p:nvSpPr>
          <p:cNvPr id="112" name="Subtitle 2">
            <a:extLst>
              <a:ext uri="{FF2B5EF4-FFF2-40B4-BE49-F238E27FC236}">
                <a16:creationId xmlns:a16="http://schemas.microsoft.com/office/drawing/2014/main" id="{8D900903-B693-A344-A426-B11BB3CA3375}"/>
              </a:ext>
            </a:extLst>
          </p:cNvPr>
          <p:cNvSpPr txBox="1">
            <a:spLocks/>
          </p:cNvSpPr>
          <p:nvPr/>
        </p:nvSpPr>
        <p:spPr>
          <a:xfrm>
            <a:off x="10121597" y="6154131"/>
            <a:ext cx="666208" cy="184666"/>
          </a:xfrm>
          <a:prstGeom prst="rect">
            <a:avLst/>
          </a:prstGeom>
        </p:spPr>
        <p:txBody>
          <a:bodyPr vert="horz" wrap="non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ct val="100000"/>
              </a:lnSpc>
              <a:spcBef>
                <a:spcPts val="0"/>
              </a:spcBef>
            </a:pPr>
            <a:r>
              <a:rPr lang="en-US" sz="900" dirty="0">
                <a:solidFill>
                  <a:schemeClr val="accent5">
                    <a:lumMod val="50000"/>
                  </a:schemeClr>
                </a:solidFill>
                <a:latin typeface="Lato Light" panose="020F0502020204030203" pitchFamily="34" charset="0"/>
                <a:ea typeface="Lato Light" panose="020F0502020204030203" pitchFamily="34" charset="0"/>
                <a:cs typeface="Mukta ExtraLight" panose="020B0000000000000000" pitchFamily="34" charset="77"/>
              </a:rPr>
              <a:t>Enrichment</a:t>
            </a:r>
          </a:p>
        </p:txBody>
      </p:sp>
      <p:sp>
        <p:nvSpPr>
          <p:cNvPr id="113" name="Right Arrow 112">
            <a:extLst>
              <a:ext uri="{FF2B5EF4-FFF2-40B4-BE49-F238E27FC236}">
                <a16:creationId xmlns:a16="http://schemas.microsoft.com/office/drawing/2014/main" id="{AB145E90-F7B3-5048-A661-332420170F13}"/>
              </a:ext>
            </a:extLst>
          </p:cNvPr>
          <p:cNvSpPr/>
          <p:nvPr/>
        </p:nvSpPr>
        <p:spPr>
          <a:xfrm>
            <a:off x="8314496" y="2397309"/>
            <a:ext cx="1736640" cy="274320"/>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14" name="TextBox 113">
            <a:extLst>
              <a:ext uri="{FF2B5EF4-FFF2-40B4-BE49-F238E27FC236}">
                <a16:creationId xmlns:a16="http://schemas.microsoft.com/office/drawing/2014/main" id="{FB49B0CB-A4B3-B943-81C4-75D6F1EF8AAA}"/>
              </a:ext>
            </a:extLst>
          </p:cNvPr>
          <p:cNvSpPr txBox="1"/>
          <p:nvPr/>
        </p:nvSpPr>
        <p:spPr>
          <a:xfrm rot="16200000">
            <a:off x="587564" y="2323782"/>
            <a:ext cx="694422"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DOING</a:t>
            </a:r>
          </a:p>
        </p:txBody>
      </p:sp>
      <p:sp>
        <p:nvSpPr>
          <p:cNvPr id="115" name="TextBox 114">
            <a:extLst>
              <a:ext uri="{FF2B5EF4-FFF2-40B4-BE49-F238E27FC236}">
                <a16:creationId xmlns:a16="http://schemas.microsoft.com/office/drawing/2014/main" id="{AA3EBE47-3399-1F4C-9B20-275EFA915133}"/>
              </a:ext>
            </a:extLst>
          </p:cNvPr>
          <p:cNvSpPr txBox="1"/>
          <p:nvPr/>
        </p:nvSpPr>
        <p:spPr>
          <a:xfrm rot="16200000">
            <a:off x="468142" y="3597611"/>
            <a:ext cx="93326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THINKING</a:t>
            </a:r>
          </a:p>
        </p:txBody>
      </p:sp>
      <p:sp>
        <p:nvSpPr>
          <p:cNvPr id="116" name="TextBox 115">
            <a:extLst>
              <a:ext uri="{FF2B5EF4-FFF2-40B4-BE49-F238E27FC236}">
                <a16:creationId xmlns:a16="http://schemas.microsoft.com/office/drawing/2014/main" id="{BD1D3414-8571-974C-92BC-0D19B0173F8F}"/>
              </a:ext>
            </a:extLst>
          </p:cNvPr>
          <p:cNvSpPr txBox="1"/>
          <p:nvPr/>
        </p:nvSpPr>
        <p:spPr>
          <a:xfrm rot="16200000">
            <a:off x="541079" y="4714057"/>
            <a:ext cx="787395"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FEELING</a:t>
            </a:r>
          </a:p>
        </p:txBody>
      </p:sp>
      <p:sp>
        <p:nvSpPr>
          <p:cNvPr id="117" name="TextBox 116">
            <a:extLst>
              <a:ext uri="{FF2B5EF4-FFF2-40B4-BE49-F238E27FC236}">
                <a16:creationId xmlns:a16="http://schemas.microsoft.com/office/drawing/2014/main" id="{07BB5D57-68E9-0C4F-A427-3D8E8AC8EC7A}"/>
              </a:ext>
            </a:extLst>
          </p:cNvPr>
          <p:cNvSpPr txBox="1"/>
          <p:nvPr/>
        </p:nvSpPr>
        <p:spPr>
          <a:xfrm rot="16200000">
            <a:off x="383185" y="5830502"/>
            <a:ext cx="110318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EXPERIENCE</a:t>
            </a:r>
          </a:p>
        </p:txBody>
      </p:sp>
      <p:sp>
        <p:nvSpPr>
          <p:cNvPr id="118" name="TextBox 117">
            <a:extLst>
              <a:ext uri="{FF2B5EF4-FFF2-40B4-BE49-F238E27FC236}">
                <a16:creationId xmlns:a16="http://schemas.microsoft.com/office/drawing/2014/main" id="{045C0EAF-76B6-3B44-B1A8-A140245BF757}"/>
              </a:ext>
            </a:extLst>
          </p:cNvPr>
          <p:cNvSpPr txBox="1"/>
          <p:nvPr/>
        </p:nvSpPr>
        <p:spPr>
          <a:xfrm>
            <a:off x="1271633" y="1383496"/>
            <a:ext cx="1146469"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AWARENESS</a:t>
            </a:r>
          </a:p>
        </p:txBody>
      </p:sp>
      <p:sp>
        <p:nvSpPr>
          <p:cNvPr id="119" name="TextBox 118">
            <a:extLst>
              <a:ext uri="{FF2B5EF4-FFF2-40B4-BE49-F238E27FC236}">
                <a16:creationId xmlns:a16="http://schemas.microsoft.com/office/drawing/2014/main" id="{35F5D5E6-08B6-BD45-BDF6-1AB872AE719A}"/>
              </a:ext>
            </a:extLst>
          </p:cNvPr>
          <p:cNvSpPr txBox="1"/>
          <p:nvPr/>
        </p:nvSpPr>
        <p:spPr>
          <a:xfrm>
            <a:off x="2694956" y="1383496"/>
            <a:ext cx="124745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DISCOVERING</a:t>
            </a:r>
          </a:p>
        </p:txBody>
      </p:sp>
      <p:sp>
        <p:nvSpPr>
          <p:cNvPr id="120" name="TextBox 119">
            <a:extLst>
              <a:ext uri="{FF2B5EF4-FFF2-40B4-BE49-F238E27FC236}">
                <a16:creationId xmlns:a16="http://schemas.microsoft.com/office/drawing/2014/main" id="{435B4B0E-A4EE-224B-964A-6890172C6958}"/>
              </a:ext>
            </a:extLst>
          </p:cNvPr>
          <p:cNvSpPr txBox="1"/>
          <p:nvPr/>
        </p:nvSpPr>
        <p:spPr>
          <a:xfrm>
            <a:off x="4301511" y="1383496"/>
            <a:ext cx="979756"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ORDERING</a:t>
            </a:r>
          </a:p>
        </p:txBody>
      </p:sp>
      <p:sp>
        <p:nvSpPr>
          <p:cNvPr id="121" name="TextBox 120">
            <a:extLst>
              <a:ext uri="{FF2B5EF4-FFF2-40B4-BE49-F238E27FC236}">
                <a16:creationId xmlns:a16="http://schemas.microsoft.com/office/drawing/2014/main" id="{2B1891CE-CE81-1D4F-84BC-FA90976D9600}"/>
              </a:ext>
            </a:extLst>
          </p:cNvPr>
          <p:cNvSpPr txBox="1"/>
          <p:nvPr/>
        </p:nvSpPr>
        <p:spPr>
          <a:xfrm>
            <a:off x="5833735" y="1383496"/>
            <a:ext cx="873958"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WAITING</a:t>
            </a:r>
          </a:p>
        </p:txBody>
      </p:sp>
      <p:sp>
        <p:nvSpPr>
          <p:cNvPr id="122" name="TextBox 121">
            <a:extLst>
              <a:ext uri="{FF2B5EF4-FFF2-40B4-BE49-F238E27FC236}">
                <a16:creationId xmlns:a16="http://schemas.microsoft.com/office/drawing/2014/main" id="{6D7EB93E-9AC0-C94B-82AD-B438F1242DA5}"/>
              </a:ext>
            </a:extLst>
          </p:cNvPr>
          <p:cNvSpPr txBox="1"/>
          <p:nvPr/>
        </p:nvSpPr>
        <p:spPr>
          <a:xfrm>
            <a:off x="7241509" y="1383496"/>
            <a:ext cx="1003801"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RECEIVING</a:t>
            </a:r>
          </a:p>
        </p:txBody>
      </p:sp>
      <p:sp>
        <p:nvSpPr>
          <p:cNvPr id="123" name="TextBox 122">
            <a:extLst>
              <a:ext uri="{FF2B5EF4-FFF2-40B4-BE49-F238E27FC236}">
                <a16:creationId xmlns:a16="http://schemas.microsoft.com/office/drawing/2014/main" id="{C2FD89A1-A999-2D4B-A3BA-0C08E78C3989}"/>
              </a:ext>
            </a:extLst>
          </p:cNvPr>
          <p:cNvSpPr txBox="1"/>
          <p:nvPr/>
        </p:nvSpPr>
        <p:spPr>
          <a:xfrm>
            <a:off x="8638399" y="1383496"/>
            <a:ext cx="1159293"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CONSUMING</a:t>
            </a:r>
          </a:p>
        </p:txBody>
      </p:sp>
      <p:sp>
        <p:nvSpPr>
          <p:cNvPr id="124" name="TextBox 123">
            <a:extLst>
              <a:ext uri="{FF2B5EF4-FFF2-40B4-BE49-F238E27FC236}">
                <a16:creationId xmlns:a16="http://schemas.microsoft.com/office/drawing/2014/main" id="{DE14F15C-4455-FD4F-BE65-4C11F29B744B}"/>
              </a:ext>
            </a:extLst>
          </p:cNvPr>
          <p:cNvSpPr txBox="1"/>
          <p:nvPr/>
        </p:nvSpPr>
        <p:spPr>
          <a:xfrm>
            <a:off x="10250896" y="1383496"/>
            <a:ext cx="883575"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SHARING</a:t>
            </a:r>
          </a:p>
        </p:txBody>
      </p:sp>
      <p:sp>
        <p:nvSpPr>
          <p:cNvPr id="125" name="Right Arrow 124">
            <a:extLst>
              <a:ext uri="{FF2B5EF4-FFF2-40B4-BE49-F238E27FC236}">
                <a16:creationId xmlns:a16="http://schemas.microsoft.com/office/drawing/2014/main" id="{1D58B411-93C6-A149-990A-8E4331CF78FD}"/>
              </a:ext>
            </a:extLst>
          </p:cNvPr>
          <p:cNvSpPr/>
          <p:nvPr/>
        </p:nvSpPr>
        <p:spPr>
          <a:xfrm>
            <a:off x="6839860" y="2397309"/>
            <a:ext cx="1640869" cy="274320"/>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26" name="Right Arrow 125">
            <a:extLst>
              <a:ext uri="{FF2B5EF4-FFF2-40B4-BE49-F238E27FC236}">
                <a16:creationId xmlns:a16="http://schemas.microsoft.com/office/drawing/2014/main" id="{2615394C-5E1D-5A4E-864E-2EB5A7486C96}"/>
              </a:ext>
            </a:extLst>
          </p:cNvPr>
          <p:cNvSpPr/>
          <p:nvPr/>
        </p:nvSpPr>
        <p:spPr>
          <a:xfrm>
            <a:off x="3890587" y="2397309"/>
            <a:ext cx="1640869" cy="274320"/>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27" name="Right Arrow 126">
            <a:extLst>
              <a:ext uri="{FF2B5EF4-FFF2-40B4-BE49-F238E27FC236}">
                <a16:creationId xmlns:a16="http://schemas.microsoft.com/office/drawing/2014/main" id="{71CE48D8-E093-5242-BBDB-440F403CF0B5}"/>
              </a:ext>
            </a:extLst>
          </p:cNvPr>
          <p:cNvSpPr/>
          <p:nvPr/>
        </p:nvSpPr>
        <p:spPr>
          <a:xfrm>
            <a:off x="2415950" y="2397309"/>
            <a:ext cx="1625105" cy="274320"/>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28" name="Circular Arrow 127">
            <a:extLst>
              <a:ext uri="{FF2B5EF4-FFF2-40B4-BE49-F238E27FC236}">
                <a16:creationId xmlns:a16="http://schemas.microsoft.com/office/drawing/2014/main" id="{BCF19E56-68F8-B64A-8266-B660021F0232}"/>
              </a:ext>
            </a:extLst>
          </p:cNvPr>
          <p:cNvSpPr/>
          <p:nvPr/>
        </p:nvSpPr>
        <p:spPr>
          <a:xfrm>
            <a:off x="1175674" y="1795388"/>
            <a:ext cx="1339891" cy="1339891"/>
          </a:xfrm>
          <a:prstGeom prst="circular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29" name="Circular Arrow 128">
            <a:extLst>
              <a:ext uri="{FF2B5EF4-FFF2-40B4-BE49-F238E27FC236}">
                <a16:creationId xmlns:a16="http://schemas.microsoft.com/office/drawing/2014/main" id="{DB51A63F-BCEC-3F45-93A9-E6E8B8D1B864}"/>
              </a:ext>
            </a:extLst>
          </p:cNvPr>
          <p:cNvSpPr/>
          <p:nvPr/>
        </p:nvSpPr>
        <p:spPr>
          <a:xfrm rot="10800000">
            <a:off x="1175674" y="1798269"/>
            <a:ext cx="1339891" cy="1339891"/>
          </a:xfrm>
          <a:prstGeom prst="circular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30" name="Circular Arrow 129">
            <a:extLst>
              <a:ext uri="{FF2B5EF4-FFF2-40B4-BE49-F238E27FC236}">
                <a16:creationId xmlns:a16="http://schemas.microsoft.com/office/drawing/2014/main" id="{47775653-D9D1-8348-A847-CC94E51D8148}"/>
              </a:ext>
            </a:extLst>
          </p:cNvPr>
          <p:cNvSpPr/>
          <p:nvPr/>
        </p:nvSpPr>
        <p:spPr>
          <a:xfrm>
            <a:off x="10022736" y="1795597"/>
            <a:ext cx="1339891" cy="1339891"/>
          </a:xfrm>
          <a:prstGeom prst="circular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31" name="Circular Arrow 130">
            <a:extLst>
              <a:ext uri="{FF2B5EF4-FFF2-40B4-BE49-F238E27FC236}">
                <a16:creationId xmlns:a16="http://schemas.microsoft.com/office/drawing/2014/main" id="{C4B7ACF9-9CC1-FB41-874B-C9515ADF0C54}"/>
              </a:ext>
            </a:extLst>
          </p:cNvPr>
          <p:cNvSpPr/>
          <p:nvPr/>
        </p:nvSpPr>
        <p:spPr>
          <a:xfrm rot="10800000">
            <a:off x="10022736" y="1798478"/>
            <a:ext cx="1339891" cy="1339891"/>
          </a:xfrm>
          <a:prstGeom prst="circular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solidFill>
                <a:schemeClr val="tx1"/>
              </a:solidFill>
              <a:latin typeface="Poppins" pitchFamily="2" charset="77"/>
            </a:endParaRPr>
          </a:p>
        </p:txBody>
      </p:sp>
      <p:sp>
        <p:nvSpPr>
          <p:cNvPr id="132" name="Freeform 131">
            <a:extLst>
              <a:ext uri="{FF2B5EF4-FFF2-40B4-BE49-F238E27FC236}">
                <a16:creationId xmlns:a16="http://schemas.microsoft.com/office/drawing/2014/main" id="{A5D50AD9-95C8-7E4D-B7E4-D2E32EA5C0B0}"/>
              </a:ext>
            </a:extLst>
          </p:cNvPr>
          <p:cNvSpPr/>
          <p:nvPr/>
        </p:nvSpPr>
        <p:spPr>
          <a:xfrm>
            <a:off x="5430182" y="2065293"/>
            <a:ext cx="1476704" cy="749229"/>
          </a:xfrm>
          <a:custGeom>
            <a:avLst/>
            <a:gdLst>
              <a:gd name="connsiteX0" fmla="*/ 0 w 2354626"/>
              <a:gd name="connsiteY0" fmla="*/ 750426 h 1579941"/>
              <a:gd name="connsiteX1" fmla="*/ 1156138 w 2354626"/>
              <a:gd name="connsiteY1" fmla="*/ 25212 h 1579941"/>
              <a:gd name="connsiteX2" fmla="*/ 1576552 w 2354626"/>
              <a:gd name="connsiteY2" fmla="*/ 1559722 h 1579941"/>
              <a:gd name="connsiteX3" fmla="*/ 2354318 w 2354626"/>
              <a:gd name="connsiteY3" fmla="*/ 918591 h 1579941"/>
              <a:gd name="connsiteX0" fmla="*/ 0 w 2354650"/>
              <a:gd name="connsiteY0" fmla="*/ 780621 h 1611358"/>
              <a:gd name="connsiteX1" fmla="*/ 882869 w 2354650"/>
              <a:gd name="connsiteY1" fmla="*/ 23876 h 1611358"/>
              <a:gd name="connsiteX2" fmla="*/ 1576552 w 2354650"/>
              <a:gd name="connsiteY2" fmla="*/ 1589917 h 1611358"/>
              <a:gd name="connsiteX3" fmla="*/ 2354318 w 2354650"/>
              <a:gd name="connsiteY3" fmla="*/ 948786 h 1611358"/>
              <a:gd name="connsiteX0" fmla="*/ 0 w 2354780"/>
              <a:gd name="connsiteY0" fmla="*/ 777259 h 1536494"/>
              <a:gd name="connsiteX1" fmla="*/ 882869 w 2354780"/>
              <a:gd name="connsiteY1" fmla="*/ 20514 h 1536494"/>
              <a:gd name="connsiteX2" fmla="*/ 1734207 w 2354780"/>
              <a:gd name="connsiteY2" fmla="*/ 1512982 h 1536494"/>
              <a:gd name="connsiteX3" fmla="*/ 2354318 w 2354780"/>
              <a:gd name="connsiteY3" fmla="*/ 945424 h 1536494"/>
              <a:gd name="connsiteX0" fmla="*/ 0 w 2501925"/>
              <a:gd name="connsiteY0" fmla="*/ 925003 h 1526583"/>
              <a:gd name="connsiteX1" fmla="*/ 1030014 w 2501925"/>
              <a:gd name="connsiteY1" fmla="*/ 10603 h 1526583"/>
              <a:gd name="connsiteX2" fmla="*/ 1881352 w 2501925"/>
              <a:gd name="connsiteY2" fmla="*/ 1503071 h 1526583"/>
              <a:gd name="connsiteX3" fmla="*/ 2501463 w 2501925"/>
              <a:gd name="connsiteY3" fmla="*/ 935513 h 1526583"/>
              <a:gd name="connsiteX0" fmla="*/ 0 w 2606946"/>
              <a:gd name="connsiteY0" fmla="*/ 925003 h 1526583"/>
              <a:gd name="connsiteX1" fmla="*/ 1030014 w 2606946"/>
              <a:gd name="connsiteY1" fmla="*/ 10603 h 1526583"/>
              <a:gd name="connsiteX2" fmla="*/ 1881352 w 2606946"/>
              <a:gd name="connsiteY2" fmla="*/ 1503071 h 1526583"/>
              <a:gd name="connsiteX3" fmla="*/ 2606566 w 2606946"/>
              <a:gd name="connsiteY3" fmla="*/ 935513 h 1526583"/>
              <a:gd name="connsiteX0" fmla="*/ 0 w 2606961"/>
              <a:gd name="connsiteY0" fmla="*/ 925003 h 1526583"/>
              <a:gd name="connsiteX1" fmla="*/ 914400 w 2606961"/>
              <a:gd name="connsiteY1" fmla="*/ 10603 h 1526583"/>
              <a:gd name="connsiteX2" fmla="*/ 1881352 w 2606961"/>
              <a:gd name="connsiteY2" fmla="*/ 1503071 h 1526583"/>
              <a:gd name="connsiteX3" fmla="*/ 2606566 w 2606961"/>
              <a:gd name="connsiteY3" fmla="*/ 935513 h 1526583"/>
              <a:gd name="connsiteX0" fmla="*/ 0 w 2607089"/>
              <a:gd name="connsiteY0" fmla="*/ 924339 h 1505566"/>
              <a:gd name="connsiteX1" fmla="*/ 914400 w 2607089"/>
              <a:gd name="connsiteY1" fmla="*/ 9939 h 1505566"/>
              <a:gd name="connsiteX2" fmla="*/ 1996966 w 2607089"/>
              <a:gd name="connsiteY2" fmla="*/ 1481387 h 1505566"/>
              <a:gd name="connsiteX3" fmla="*/ 2606566 w 2607089"/>
              <a:gd name="connsiteY3" fmla="*/ 934849 h 1505566"/>
              <a:gd name="connsiteX0" fmla="*/ 0 w 2607158"/>
              <a:gd name="connsiteY0" fmla="*/ 924339 h 1481462"/>
              <a:gd name="connsiteX1" fmla="*/ 914400 w 2607158"/>
              <a:gd name="connsiteY1" fmla="*/ 9939 h 1481462"/>
              <a:gd name="connsiteX2" fmla="*/ 1996966 w 2607158"/>
              <a:gd name="connsiteY2" fmla="*/ 1481387 h 1481462"/>
              <a:gd name="connsiteX3" fmla="*/ 2606566 w 2607158"/>
              <a:gd name="connsiteY3" fmla="*/ 934849 h 1481462"/>
              <a:gd name="connsiteX0" fmla="*/ 0 w 2607178"/>
              <a:gd name="connsiteY0" fmla="*/ 924339 h 1481393"/>
              <a:gd name="connsiteX1" fmla="*/ 914400 w 2607178"/>
              <a:gd name="connsiteY1" fmla="*/ 9939 h 1481393"/>
              <a:gd name="connsiteX2" fmla="*/ 1996966 w 2607178"/>
              <a:gd name="connsiteY2" fmla="*/ 1481387 h 1481393"/>
              <a:gd name="connsiteX3" fmla="*/ 2606566 w 2607178"/>
              <a:gd name="connsiteY3" fmla="*/ 934849 h 1481393"/>
              <a:gd name="connsiteX0" fmla="*/ 0 w 2607178"/>
              <a:gd name="connsiteY0" fmla="*/ 914402 h 1471456"/>
              <a:gd name="connsiteX1" fmla="*/ 914400 w 2607178"/>
              <a:gd name="connsiteY1" fmla="*/ 2 h 1471456"/>
              <a:gd name="connsiteX2" fmla="*/ 1996966 w 2607178"/>
              <a:gd name="connsiteY2" fmla="*/ 1471450 h 1471456"/>
              <a:gd name="connsiteX3" fmla="*/ 2606566 w 2607178"/>
              <a:gd name="connsiteY3" fmla="*/ 924912 h 1471456"/>
              <a:gd name="connsiteX0" fmla="*/ 0 w 2607178"/>
              <a:gd name="connsiteY0" fmla="*/ 914402 h 1471456"/>
              <a:gd name="connsiteX1" fmla="*/ 914400 w 2607178"/>
              <a:gd name="connsiteY1" fmla="*/ 2 h 1471456"/>
              <a:gd name="connsiteX2" fmla="*/ 1996966 w 2607178"/>
              <a:gd name="connsiteY2" fmla="*/ 1471450 h 1471456"/>
              <a:gd name="connsiteX3" fmla="*/ 2606566 w 2607178"/>
              <a:gd name="connsiteY3" fmla="*/ 924912 h 1471456"/>
              <a:gd name="connsiteX0" fmla="*/ 0 w 2607178"/>
              <a:gd name="connsiteY0" fmla="*/ 914402 h 1471456"/>
              <a:gd name="connsiteX1" fmla="*/ 914400 w 2607178"/>
              <a:gd name="connsiteY1" fmla="*/ 2 h 1471456"/>
              <a:gd name="connsiteX2" fmla="*/ 1996966 w 2607178"/>
              <a:gd name="connsiteY2" fmla="*/ 1471450 h 1471456"/>
              <a:gd name="connsiteX3" fmla="*/ 2606566 w 2607178"/>
              <a:gd name="connsiteY3" fmla="*/ 924912 h 1471456"/>
              <a:gd name="connsiteX0" fmla="*/ 0 w 2607200"/>
              <a:gd name="connsiteY0" fmla="*/ 914402 h 1471456"/>
              <a:gd name="connsiteX1" fmla="*/ 914400 w 2607200"/>
              <a:gd name="connsiteY1" fmla="*/ 2 h 1471456"/>
              <a:gd name="connsiteX2" fmla="*/ 1996966 w 2607200"/>
              <a:gd name="connsiteY2" fmla="*/ 1471450 h 1471456"/>
              <a:gd name="connsiteX3" fmla="*/ 2606566 w 2607200"/>
              <a:gd name="connsiteY3" fmla="*/ 924912 h 1471456"/>
              <a:gd name="connsiteX0" fmla="*/ 0 w 2607200"/>
              <a:gd name="connsiteY0" fmla="*/ 914475 h 1471529"/>
              <a:gd name="connsiteX1" fmla="*/ 914400 w 2607200"/>
              <a:gd name="connsiteY1" fmla="*/ 75 h 1471529"/>
              <a:gd name="connsiteX2" fmla="*/ 1996966 w 2607200"/>
              <a:gd name="connsiteY2" fmla="*/ 1471523 h 1471529"/>
              <a:gd name="connsiteX3" fmla="*/ 2606566 w 2607200"/>
              <a:gd name="connsiteY3" fmla="*/ 924985 h 1471529"/>
              <a:gd name="connsiteX0" fmla="*/ 0 w 2806896"/>
              <a:gd name="connsiteY0" fmla="*/ 954490 h 1480013"/>
              <a:gd name="connsiteX1" fmla="*/ 1114096 w 2806896"/>
              <a:gd name="connsiteY1" fmla="*/ 8559 h 1480013"/>
              <a:gd name="connsiteX2" fmla="*/ 2196662 w 2806896"/>
              <a:gd name="connsiteY2" fmla="*/ 1480007 h 1480013"/>
              <a:gd name="connsiteX3" fmla="*/ 2806262 w 2806896"/>
              <a:gd name="connsiteY3" fmla="*/ 933469 h 1480013"/>
              <a:gd name="connsiteX0" fmla="*/ 0 w 2796385"/>
              <a:gd name="connsiteY0" fmla="*/ 994917 h 1478399"/>
              <a:gd name="connsiteX1" fmla="*/ 1103585 w 2796385"/>
              <a:gd name="connsiteY1" fmla="*/ 6945 h 1478399"/>
              <a:gd name="connsiteX2" fmla="*/ 2186151 w 2796385"/>
              <a:gd name="connsiteY2" fmla="*/ 1478393 h 1478399"/>
              <a:gd name="connsiteX3" fmla="*/ 2795751 w 2796385"/>
              <a:gd name="connsiteY3" fmla="*/ 931855 h 1478399"/>
              <a:gd name="connsiteX0" fmla="*/ 0 w 2869769"/>
              <a:gd name="connsiteY0" fmla="*/ 994917 h 1498861"/>
              <a:gd name="connsiteX1" fmla="*/ 1103585 w 2869769"/>
              <a:gd name="connsiteY1" fmla="*/ 6945 h 1498861"/>
              <a:gd name="connsiteX2" fmla="*/ 2186151 w 2869769"/>
              <a:gd name="connsiteY2" fmla="*/ 1478393 h 1498861"/>
              <a:gd name="connsiteX3" fmla="*/ 2869323 w 2869769"/>
              <a:gd name="connsiteY3" fmla="*/ 879304 h 1498861"/>
              <a:gd name="connsiteX0" fmla="*/ 0 w 2953788"/>
              <a:gd name="connsiteY0" fmla="*/ 994917 h 1496871"/>
              <a:gd name="connsiteX1" fmla="*/ 1103585 w 2953788"/>
              <a:gd name="connsiteY1" fmla="*/ 6945 h 1496871"/>
              <a:gd name="connsiteX2" fmla="*/ 2186151 w 2953788"/>
              <a:gd name="connsiteY2" fmla="*/ 1478393 h 1496871"/>
              <a:gd name="connsiteX3" fmla="*/ 2953406 w 2953788"/>
              <a:gd name="connsiteY3" fmla="*/ 847773 h 1496871"/>
              <a:gd name="connsiteX0" fmla="*/ 0 w 2869770"/>
              <a:gd name="connsiteY0" fmla="*/ 994917 h 1495634"/>
              <a:gd name="connsiteX1" fmla="*/ 1103585 w 2869770"/>
              <a:gd name="connsiteY1" fmla="*/ 6945 h 1495634"/>
              <a:gd name="connsiteX2" fmla="*/ 2186151 w 2869770"/>
              <a:gd name="connsiteY2" fmla="*/ 1478393 h 1495634"/>
              <a:gd name="connsiteX3" fmla="*/ 2869324 w 2869770"/>
              <a:gd name="connsiteY3" fmla="*/ 826752 h 1495634"/>
              <a:gd name="connsiteX0" fmla="*/ 0 w 2890774"/>
              <a:gd name="connsiteY0" fmla="*/ 994917 h 1498179"/>
              <a:gd name="connsiteX1" fmla="*/ 1103585 w 2890774"/>
              <a:gd name="connsiteY1" fmla="*/ 6945 h 1498179"/>
              <a:gd name="connsiteX2" fmla="*/ 2186151 w 2890774"/>
              <a:gd name="connsiteY2" fmla="*/ 1478393 h 1498179"/>
              <a:gd name="connsiteX3" fmla="*/ 2890345 w 2890774"/>
              <a:gd name="connsiteY3" fmla="*/ 868793 h 1498179"/>
              <a:gd name="connsiteX0" fmla="*/ 0 w 2890345"/>
              <a:gd name="connsiteY0" fmla="*/ 994917 h 1497680"/>
              <a:gd name="connsiteX1" fmla="*/ 1103585 w 2890345"/>
              <a:gd name="connsiteY1" fmla="*/ 6945 h 1497680"/>
              <a:gd name="connsiteX2" fmla="*/ 2186151 w 2890345"/>
              <a:gd name="connsiteY2" fmla="*/ 1478393 h 1497680"/>
              <a:gd name="connsiteX3" fmla="*/ 2890345 w 2890345"/>
              <a:gd name="connsiteY3" fmla="*/ 868793 h 1497680"/>
              <a:gd name="connsiteX0" fmla="*/ 0 w 2953407"/>
              <a:gd name="connsiteY0" fmla="*/ 974673 h 1498457"/>
              <a:gd name="connsiteX1" fmla="*/ 1166647 w 2953407"/>
              <a:gd name="connsiteY1" fmla="*/ 7722 h 1498457"/>
              <a:gd name="connsiteX2" fmla="*/ 2249213 w 2953407"/>
              <a:gd name="connsiteY2" fmla="*/ 1479170 h 1498457"/>
              <a:gd name="connsiteX3" fmla="*/ 2953407 w 2953407"/>
              <a:gd name="connsiteY3" fmla="*/ 869570 h 1498457"/>
            </a:gdLst>
            <a:ahLst/>
            <a:cxnLst>
              <a:cxn ang="0">
                <a:pos x="connsiteX0" y="connsiteY0"/>
              </a:cxn>
              <a:cxn ang="0">
                <a:pos x="connsiteX1" y="connsiteY1"/>
              </a:cxn>
              <a:cxn ang="0">
                <a:pos x="connsiteX2" y="connsiteY2"/>
              </a:cxn>
              <a:cxn ang="0">
                <a:pos x="connsiteX3" y="connsiteY3"/>
              </a:cxn>
            </a:cxnLst>
            <a:rect l="l" t="t" r="r" b="b"/>
            <a:pathLst>
              <a:path w="2953407" h="1498457">
                <a:moveTo>
                  <a:pt x="0" y="974673"/>
                </a:moveTo>
                <a:cubicBezTo>
                  <a:pt x="446689" y="544624"/>
                  <a:pt x="791778" y="-76361"/>
                  <a:pt x="1166647" y="7722"/>
                </a:cubicBezTo>
                <a:cubicBezTo>
                  <a:pt x="1541516" y="91805"/>
                  <a:pt x="1951420" y="1335529"/>
                  <a:pt x="2249213" y="1479170"/>
                </a:cubicBezTo>
                <a:cubicBezTo>
                  <a:pt x="2547006" y="1622811"/>
                  <a:pt x="2937642" y="918618"/>
                  <a:pt x="2953407" y="869570"/>
                </a:cubicBezTo>
              </a:path>
            </a:pathLst>
          </a:custGeom>
          <a:noFill/>
          <a:ln w="2540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Tree>
    <p:extLst>
      <p:ext uri="{BB962C8B-B14F-4D97-AF65-F5344CB8AC3E}">
        <p14:creationId xmlns:p14="http://schemas.microsoft.com/office/powerpoint/2010/main" val="3251331617"/>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EAED3D01-BAA7-D640-8A6A-28417DECEE25}"/>
              </a:ext>
            </a:extLst>
          </p:cNvPr>
          <p:cNvSpPr txBox="1"/>
          <p:nvPr/>
        </p:nvSpPr>
        <p:spPr>
          <a:xfrm>
            <a:off x="3511030" y="306186"/>
            <a:ext cx="5170005"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CUSTOMER JOURNEY MAP</a:t>
            </a:r>
          </a:p>
        </p:txBody>
      </p:sp>
      <p:sp>
        <p:nvSpPr>
          <p:cNvPr id="3" name="TextBox 2">
            <a:extLst>
              <a:ext uri="{FF2B5EF4-FFF2-40B4-BE49-F238E27FC236}">
                <a16:creationId xmlns:a16="http://schemas.microsoft.com/office/drawing/2014/main" id="{06FDB845-ECB8-B14E-B30F-6E04D38F2EB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5" name="Rectangle 4">
            <a:extLst>
              <a:ext uri="{FF2B5EF4-FFF2-40B4-BE49-F238E27FC236}">
                <a16:creationId xmlns:a16="http://schemas.microsoft.com/office/drawing/2014/main" id="{68BCA655-9EEE-CC43-AA27-F745BBB2572C}"/>
              </a:ext>
            </a:extLst>
          </p:cNvPr>
          <p:cNvSpPr/>
          <p:nvPr/>
        </p:nvSpPr>
        <p:spPr>
          <a:xfrm>
            <a:off x="762000" y="2686680"/>
            <a:ext cx="2671444" cy="594360"/>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9" name="Rectangle 8">
            <a:extLst>
              <a:ext uri="{FF2B5EF4-FFF2-40B4-BE49-F238E27FC236}">
                <a16:creationId xmlns:a16="http://schemas.microsoft.com/office/drawing/2014/main" id="{6B74CC0F-03DB-7F4E-846C-3DFB939B5D3D}"/>
              </a:ext>
            </a:extLst>
          </p:cNvPr>
          <p:cNvSpPr/>
          <p:nvPr/>
        </p:nvSpPr>
        <p:spPr>
          <a:xfrm>
            <a:off x="762000" y="3281040"/>
            <a:ext cx="2671444" cy="319596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3" name="TextBox 12">
            <a:extLst>
              <a:ext uri="{FF2B5EF4-FFF2-40B4-BE49-F238E27FC236}">
                <a16:creationId xmlns:a16="http://schemas.microsoft.com/office/drawing/2014/main" id="{F21ECC71-4795-6F47-92E9-FEFF3F4C9EF2}"/>
              </a:ext>
            </a:extLst>
          </p:cNvPr>
          <p:cNvSpPr txBox="1"/>
          <p:nvPr/>
        </p:nvSpPr>
        <p:spPr>
          <a:xfrm>
            <a:off x="1636699" y="2814584"/>
            <a:ext cx="922047"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DECIDE</a:t>
            </a:r>
          </a:p>
        </p:txBody>
      </p:sp>
      <p:sp>
        <p:nvSpPr>
          <p:cNvPr id="6" name="Rectangle 5">
            <a:extLst>
              <a:ext uri="{FF2B5EF4-FFF2-40B4-BE49-F238E27FC236}">
                <a16:creationId xmlns:a16="http://schemas.microsoft.com/office/drawing/2014/main" id="{63325E10-CA01-6342-9518-5CA8FEC02BB0}"/>
              </a:ext>
            </a:extLst>
          </p:cNvPr>
          <p:cNvSpPr/>
          <p:nvPr/>
        </p:nvSpPr>
        <p:spPr>
          <a:xfrm>
            <a:off x="3433444" y="2686680"/>
            <a:ext cx="2671444" cy="59436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0" name="Rectangle 9">
            <a:extLst>
              <a:ext uri="{FF2B5EF4-FFF2-40B4-BE49-F238E27FC236}">
                <a16:creationId xmlns:a16="http://schemas.microsoft.com/office/drawing/2014/main" id="{3F70C004-BA1C-614C-A755-450F5FCD89B9}"/>
              </a:ext>
            </a:extLst>
          </p:cNvPr>
          <p:cNvSpPr/>
          <p:nvPr/>
        </p:nvSpPr>
        <p:spPr>
          <a:xfrm>
            <a:off x="3433444" y="3281040"/>
            <a:ext cx="2671444" cy="319596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4" name="TextBox 13">
            <a:extLst>
              <a:ext uri="{FF2B5EF4-FFF2-40B4-BE49-F238E27FC236}">
                <a16:creationId xmlns:a16="http://schemas.microsoft.com/office/drawing/2014/main" id="{FE962B9F-D720-514E-B361-8DFF234AE15F}"/>
              </a:ext>
            </a:extLst>
          </p:cNvPr>
          <p:cNvSpPr txBox="1"/>
          <p:nvPr/>
        </p:nvSpPr>
        <p:spPr>
          <a:xfrm>
            <a:off x="4295319" y="2814584"/>
            <a:ext cx="947695"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TRAVEL</a:t>
            </a:r>
          </a:p>
        </p:txBody>
      </p:sp>
      <p:sp>
        <p:nvSpPr>
          <p:cNvPr id="7" name="Rectangle 6">
            <a:extLst>
              <a:ext uri="{FF2B5EF4-FFF2-40B4-BE49-F238E27FC236}">
                <a16:creationId xmlns:a16="http://schemas.microsoft.com/office/drawing/2014/main" id="{8F8A58F9-DD62-4649-809D-9AE683ECE8BE}"/>
              </a:ext>
            </a:extLst>
          </p:cNvPr>
          <p:cNvSpPr/>
          <p:nvPr/>
        </p:nvSpPr>
        <p:spPr>
          <a:xfrm>
            <a:off x="6087113" y="2686680"/>
            <a:ext cx="2671444" cy="59436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1" name="Rectangle 10">
            <a:extLst>
              <a:ext uri="{FF2B5EF4-FFF2-40B4-BE49-F238E27FC236}">
                <a16:creationId xmlns:a16="http://schemas.microsoft.com/office/drawing/2014/main" id="{CC98B4D0-CE3D-F942-8081-5BADBC840B4C}"/>
              </a:ext>
            </a:extLst>
          </p:cNvPr>
          <p:cNvSpPr/>
          <p:nvPr/>
        </p:nvSpPr>
        <p:spPr>
          <a:xfrm>
            <a:off x="6087113" y="3281040"/>
            <a:ext cx="2671444" cy="31959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5" name="TextBox 14">
            <a:extLst>
              <a:ext uri="{FF2B5EF4-FFF2-40B4-BE49-F238E27FC236}">
                <a16:creationId xmlns:a16="http://schemas.microsoft.com/office/drawing/2014/main" id="{0D5FAA6A-2993-4645-B828-6E3233125DC3}"/>
              </a:ext>
            </a:extLst>
          </p:cNvPr>
          <p:cNvSpPr txBox="1"/>
          <p:nvPr/>
        </p:nvSpPr>
        <p:spPr>
          <a:xfrm>
            <a:off x="6718957" y="2814584"/>
            <a:ext cx="140775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EXPERIENCE</a:t>
            </a:r>
          </a:p>
        </p:txBody>
      </p:sp>
      <p:sp>
        <p:nvSpPr>
          <p:cNvPr id="8" name="Rectangle 7">
            <a:extLst>
              <a:ext uri="{FF2B5EF4-FFF2-40B4-BE49-F238E27FC236}">
                <a16:creationId xmlns:a16="http://schemas.microsoft.com/office/drawing/2014/main" id="{FE726675-5048-9042-876A-40017A121AA4}"/>
              </a:ext>
            </a:extLst>
          </p:cNvPr>
          <p:cNvSpPr/>
          <p:nvPr/>
        </p:nvSpPr>
        <p:spPr>
          <a:xfrm>
            <a:off x="8758557" y="2686680"/>
            <a:ext cx="2671444" cy="59436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2" name="Rectangle 11">
            <a:extLst>
              <a:ext uri="{FF2B5EF4-FFF2-40B4-BE49-F238E27FC236}">
                <a16:creationId xmlns:a16="http://schemas.microsoft.com/office/drawing/2014/main" id="{530CA247-0FDB-0A4D-A49A-6F0116394966}"/>
              </a:ext>
            </a:extLst>
          </p:cNvPr>
          <p:cNvSpPr/>
          <p:nvPr/>
        </p:nvSpPr>
        <p:spPr>
          <a:xfrm>
            <a:off x="8758557" y="3281040"/>
            <a:ext cx="2671444" cy="319596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16" name="TextBox 15">
            <a:extLst>
              <a:ext uri="{FF2B5EF4-FFF2-40B4-BE49-F238E27FC236}">
                <a16:creationId xmlns:a16="http://schemas.microsoft.com/office/drawing/2014/main" id="{22615BF1-6A91-B840-A1BF-A508A5D0DD16}"/>
              </a:ext>
            </a:extLst>
          </p:cNvPr>
          <p:cNvSpPr txBox="1"/>
          <p:nvPr/>
        </p:nvSpPr>
        <p:spPr>
          <a:xfrm>
            <a:off x="9603600" y="2814584"/>
            <a:ext cx="981359"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RETURN</a:t>
            </a:r>
          </a:p>
        </p:txBody>
      </p:sp>
      <p:sp>
        <p:nvSpPr>
          <p:cNvPr id="20" name="Subtitle 2">
            <a:extLst>
              <a:ext uri="{FF2B5EF4-FFF2-40B4-BE49-F238E27FC236}">
                <a16:creationId xmlns:a16="http://schemas.microsoft.com/office/drawing/2014/main" id="{251E1334-9836-1148-9F8A-1BDC124E6395}"/>
              </a:ext>
            </a:extLst>
          </p:cNvPr>
          <p:cNvSpPr txBox="1">
            <a:spLocks/>
          </p:cNvSpPr>
          <p:nvPr/>
        </p:nvSpPr>
        <p:spPr>
          <a:xfrm>
            <a:off x="966931" y="3429000"/>
            <a:ext cx="2261582" cy="79483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500"/>
              </a:lnSpc>
              <a:spcBef>
                <a:spcPts val="0"/>
              </a:spcBef>
              <a:buAutoNum type="arabicPeriod"/>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Looks up movies on phone</a:t>
            </a:r>
          </a:p>
          <a:p>
            <a:pPr marL="228600" indent="-228600" algn="l">
              <a:lnSpc>
                <a:spcPts val="1500"/>
              </a:lnSpc>
              <a:spcBef>
                <a:spcPts val="0"/>
              </a:spcBef>
              <a:buAutoNum type="arabicPeriod"/>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Decides which movie to see and which theater to go to</a:t>
            </a:r>
          </a:p>
          <a:p>
            <a:pPr marL="228600" indent="-228600" algn="l">
              <a:lnSpc>
                <a:spcPts val="1500"/>
              </a:lnSpc>
              <a:spcBef>
                <a:spcPts val="0"/>
              </a:spcBef>
              <a:buAutoNum type="arabicPeriod"/>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Buys ticket online from phone</a:t>
            </a:r>
          </a:p>
        </p:txBody>
      </p:sp>
      <p:sp>
        <p:nvSpPr>
          <p:cNvPr id="21" name="Subtitle 2">
            <a:extLst>
              <a:ext uri="{FF2B5EF4-FFF2-40B4-BE49-F238E27FC236}">
                <a16:creationId xmlns:a16="http://schemas.microsoft.com/office/drawing/2014/main" id="{86507D87-A7B6-B949-A62E-02E3F9EAC3E6}"/>
              </a:ext>
            </a:extLst>
          </p:cNvPr>
          <p:cNvSpPr txBox="1">
            <a:spLocks/>
          </p:cNvSpPr>
          <p:nvPr/>
        </p:nvSpPr>
        <p:spPr>
          <a:xfrm>
            <a:off x="3638375" y="3429000"/>
            <a:ext cx="2261582" cy="602473"/>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500"/>
              </a:lnSpc>
              <a:spcBef>
                <a:spcPts val="0"/>
              </a:spcBef>
              <a:buFont typeface="+mj-lt"/>
              <a:buAutoNum type="arabicPeriod" startAt="4"/>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Drives to movie theater</a:t>
            </a:r>
          </a:p>
          <a:p>
            <a:pPr marL="228600" indent="-228600" algn="l">
              <a:lnSpc>
                <a:spcPts val="1500"/>
              </a:lnSpc>
              <a:spcBef>
                <a:spcPts val="0"/>
              </a:spcBef>
              <a:buFont typeface="+mj-lt"/>
              <a:buAutoNum type="arabicPeriod" startAt="4"/>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Stands in line and buys popcorn</a:t>
            </a:r>
          </a:p>
          <a:p>
            <a:pPr marL="228600" indent="-228600" algn="l">
              <a:lnSpc>
                <a:spcPts val="1500"/>
              </a:lnSpc>
              <a:spcBef>
                <a:spcPts val="0"/>
              </a:spcBef>
              <a:buFont typeface="+mj-lt"/>
              <a:buAutoNum type="arabicPeriod" startAt="4"/>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Finds seat next to friend</a:t>
            </a:r>
          </a:p>
        </p:txBody>
      </p:sp>
      <p:sp>
        <p:nvSpPr>
          <p:cNvPr id="26" name="Subtitle 2">
            <a:extLst>
              <a:ext uri="{FF2B5EF4-FFF2-40B4-BE49-F238E27FC236}">
                <a16:creationId xmlns:a16="http://schemas.microsoft.com/office/drawing/2014/main" id="{668344FF-A0E6-AD44-B236-A9DAE3D0A403}"/>
              </a:ext>
            </a:extLst>
          </p:cNvPr>
          <p:cNvSpPr txBox="1">
            <a:spLocks/>
          </p:cNvSpPr>
          <p:nvPr/>
        </p:nvSpPr>
        <p:spPr>
          <a:xfrm>
            <a:off x="6292044" y="3429000"/>
            <a:ext cx="2261582" cy="21775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500"/>
              </a:lnSpc>
              <a:spcBef>
                <a:spcPts val="0"/>
              </a:spcBef>
              <a:buFont typeface="+mj-lt"/>
              <a:buAutoNum type="arabicPeriod" startAt="7"/>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Watches movie</a:t>
            </a:r>
          </a:p>
        </p:txBody>
      </p:sp>
      <p:sp>
        <p:nvSpPr>
          <p:cNvPr id="27" name="Subtitle 2">
            <a:extLst>
              <a:ext uri="{FF2B5EF4-FFF2-40B4-BE49-F238E27FC236}">
                <a16:creationId xmlns:a16="http://schemas.microsoft.com/office/drawing/2014/main" id="{7B6B9FF9-9668-BE4D-B070-B48AB2D94577}"/>
              </a:ext>
            </a:extLst>
          </p:cNvPr>
          <p:cNvSpPr txBox="1">
            <a:spLocks/>
          </p:cNvSpPr>
          <p:nvPr/>
        </p:nvSpPr>
        <p:spPr>
          <a:xfrm>
            <a:off x="8963488" y="3429000"/>
            <a:ext cx="2261582" cy="41011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marL="228600" indent="-228600" algn="l">
              <a:lnSpc>
                <a:spcPts val="1500"/>
              </a:lnSpc>
              <a:spcBef>
                <a:spcPts val="0"/>
              </a:spcBef>
              <a:buFont typeface="+mj-lt"/>
              <a:buAutoNum type="arabicPeriod" startAt="8"/>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Exits theater</a:t>
            </a:r>
          </a:p>
          <a:p>
            <a:pPr marL="228600" indent="-228600" algn="l">
              <a:lnSpc>
                <a:spcPts val="1500"/>
              </a:lnSpc>
              <a:spcBef>
                <a:spcPts val="0"/>
              </a:spcBef>
              <a:buFont typeface="+mj-lt"/>
              <a:buAutoNum type="arabicPeriod" startAt="8"/>
            </a:pPr>
            <a:r>
              <a:rPr lang="en-US" sz="10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Drives home</a:t>
            </a:r>
          </a:p>
        </p:txBody>
      </p:sp>
      <p:sp>
        <p:nvSpPr>
          <p:cNvPr id="28" name="Freeform 27">
            <a:extLst>
              <a:ext uri="{FF2B5EF4-FFF2-40B4-BE49-F238E27FC236}">
                <a16:creationId xmlns:a16="http://schemas.microsoft.com/office/drawing/2014/main" id="{047EA29F-9639-AF45-83BC-D0F161A75E35}"/>
              </a:ext>
            </a:extLst>
          </p:cNvPr>
          <p:cNvSpPr/>
          <p:nvPr/>
        </p:nvSpPr>
        <p:spPr>
          <a:xfrm>
            <a:off x="1349190" y="4708099"/>
            <a:ext cx="9511395" cy="1092274"/>
          </a:xfrm>
          <a:custGeom>
            <a:avLst/>
            <a:gdLst>
              <a:gd name="connsiteX0" fmla="*/ 0 w 16747958"/>
              <a:gd name="connsiteY0" fmla="*/ 1540043 h 2237874"/>
              <a:gd name="connsiteX1" fmla="*/ 288758 w 16747958"/>
              <a:gd name="connsiteY1" fmla="*/ 1155032 h 2237874"/>
              <a:gd name="connsiteX2" fmla="*/ 433137 w 16747958"/>
              <a:gd name="connsiteY2" fmla="*/ 1010653 h 2237874"/>
              <a:gd name="connsiteX3" fmla="*/ 794084 w 16747958"/>
              <a:gd name="connsiteY3" fmla="*/ 721895 h 2237874"/>
              <a:gd name="connsiteX4" fmla="*/ 1179095 w 16747958"/>
              <a:gd name="connsiteY4" fmla="*/ 529390 h 2237874"/>
              <a:gd name="connsiteX5" fmla="*/ 1732547 w 16747958"/>
              <a:gd name="connsiteY5" fmla="*/ 336885 h 2237874"/>
              <a:gd name="connsiteX6" fmla="*/ 2093495 w 16747958"/>
              <a:gd name="connsiteY6" fmla="*/ 264695 h 2237874"/>
              <a:gd name="connsiteX7" fmla="*/ 2719137 w 16747958"/>
              <a:gd name="connsiteY7" fmla="*/ 144379 h 2237874"/>
              <a:gd name="connsiteX8" fmla="*/ 3537284 w 16747958"/>
              <a:gd name="connsiteY8" fmla="*/ 48127 h 2237874"/>
              <a:gd name="connsiteX9" fmla="*/ 4307305 w 16747958"/>
              <a:gd name="connsiteY9" fmla="*/ 0 h 2237874"/>
              <a:gd name="connsiteX10" fmla="*/ 5895474 w 16747958"/>
              <a:gd name="connsiteY10" fmla="*/ 48127 h 2237874"/>
              <a:gd name="connsiteX11" fmla="*/ 6545179 w 16747958"/>
              <a:gd name="connsiteY11" fmla="*/ 144379 h 2237874"/>
              <a:gd name="connsiteX12" fmla="*/ 7146758 w 16747958"/>
              <a:gd name="connsiteY12" fmla="*/ 240632 h 2237874"/>
              <a:gd name="connsiteX13" fmla="*/ 7531769 w 16747958"/>
              <a:gd name="connsiteY13" fmla="*/ 336885 h 2237874"/>
              <a:gd name="connsiteX14" fmla="*/ 7676147 w 16747958"/>
              <a:gd name="connsiteY14" fmla="*/ 360948 h 2237874"/>
              <a:gd name="connsiteX15" fmla="*/ 8061158 w 16747958"/>
              <a:gd name="connsiteY15" fmla="*/ 457200 h 2237874"/>
              <a:gd name="connsiteX16" fmla="*/ 8253663 w 16747958"/>
              <a:gd name="connsiteY16" fmla="*/ 529390 h 2237874"/>
              <a:gd name="connsiteX17" fmla="*/ 8614611 w 16747958"/>
              <a:gd name="connsiteY17" fmla="*/ 649706 h 2237874"/>
              <a:gd name="connsiteX18" fmla="*/ 8831179 w 16747958"/>
              <a:gd name="connsiteY18" fmla="*/ 721895 h 2237874"/>
              <a:gd name="connsiteX19" fmla="*/ 8999621 w 16747958"/>
              <a:gd name="connsiteY19" fmla="*/ 794085 h 2237874"/>
              <a:gd name="connsiteX20" fmla="*/ 9288379 w 16747958"/>
              <a:gd name="connsiteY20" fmla="*/ 890337 h 2237874"/>
              <a:gd name="connsiteX21" fmla="*/ 9480884 w 16747958"/>
              <a:gd name="connsiteY21" fmla="*/ 986590 h 2237874"/>
              <a:gd name="connsiteX22" fmla="*/ 9769642 w 16747958"/>
              <a:gd name="connsiteY22" fmla="*/ 1130969 h 2237874"/>
              <a:gd name="connsiteX23" fmla="*/ 9938084 w 16747958"/>
              <a:gd name="connsiteY23" fmla="*/ 1179095 h 2237874"/>
              <a:gd name="connsiteX24" fmla="*/ 10539663 w 16747958"/>
              <a:gd name="connsiteY24" fmla="*/ 1419727 h 2237874"/>
              <a:gd name="connsiteX25" fmla="*/ 10852484 w 16747958"/>
              <a:gd name="connsiteY25" fmla="*/ 1515979 h 2237874"/>
              <a:gd name="connsiteX26" fmla="*/ 11165305 w 16747958"/>
              <a:gd name="connsiteY26" fmla="*/ 1636295 h 2237874"/>
              <a:gd name="connsiteX27" fmla="*/ 12729411 w 16747958"/>
              <a:gd name="connsiteY27" fmla="*/ 2021306 h 2237874"/>
              <a:gd name="connsiteX28" fmla="*/ 13090358 w 16747958"/>
              <a:gd name="connsiteY28" fmla="*/ 2093495 h 2237874"/>
              <a:gd name="connsiteX29" fmla="*/ 13306926 w 16747958"/>
              <a:gd name="connsiteY29" fmla="*/ 2117558 h 2237874"/>
              <a:gd name="connsiteX30" fmla="*/ 13980695 w 16747958"/>
              <a:gd name="connsiteY30" fmla="*/ 2213811 h 2237874"/>
              <a:gd name="connsiteX31" fmla="*/ 14461958 w 16747958"/>
              <a:gd name="connsiteY31" fmla="*/ 2237874 h 2237874"/>
              <a:gd name="connsiteX32" fmla="*/ 14702590 w 16747958"/>
              <a:gd name="connsiteY32" fmla="*/ 2213811 h 2237874"/>
              <a:gd name="connsiteX33" fmla="*/ 14991347 w 16747958"/>
              <a:gd name="connsiteY33" fmla="*/ 2165685 h 2237874"/>
              <a:gd name="connsiteX34" fmla="*/ 15207916 w 16747958"/>
              <a:gd name="connsiteY34" fmla="*/ 2069432 h 2237874"/>
              <a:gd name="connsiteX35" fmla="*/ 15400421 w 16747958"/>
              <a:gd name="connsiteY35" fmla="*/ 1949116 h 2237874"/>
              <a:gd name="connsiteX36" fmla="*/ 15641053 w 16747958"/>
              <a:gd name="connsiteY36" fmla="*/ 1804737 h 2237874"/>
              <a:gd name="connsiteX37" fmla="*/ 15761369 w 16747958"/>
              <a:gd name="connsiteY37" fmla="*/ 1756611 h 2237874"/>
              <a:gd name="connsiteX38" fmla="*/ 15881684 w 16747958"/>
              <a:gd name="connsiteY38" fmla="*/ 1636295 h 2237874"/>
              <a:gd name="connsiteX39" fmla="*/ 16170442 w 16747958"/>
              <a:gd name="connsiteY39" fmla="*/ 1371600 h 2237874"/>
              <a:gd name="connsiteX40" fmla="*/ 16290758 w 16747958"/>
              <a:gd name="connsiteY40" fmla="*/ 1203158 h 2237874"/>
              <a:gd name="connsiteX41" fmla="*/ 16483263 w 16747958"/>
              <a:gd name="connsiteY41" fmla="*/ 986590 h 2237874"/>
              <a:gd name="connsiteX42" fmla="*/ 16579516 w 16747958"/>
              <a:gd name="connsiteY42" fmla="*/ 842211 h 2237874"/>
              <a:gd name="connsiteX43" fmla="*/ 16627642 w 16747958"/>
              <a:gd name="connsiteY43" fmla="*/ 770022 h 2237874"/>
              <a:gd name="connsiteX44" fmla="*/ 16675769 w 16747958"/>
              <a:gd name="connsiteY44" fmla="*/ 673769 h 2237874"/>
              <a:gd name="connsiteX45" fmla="*/ 16723895 w 16747958"/>
              <a:gd name="connsiteY45" fmla="*/ 601579 h 2237874"/>
              <a:gd name="connsiteX46" fmla="*/ 16747958 w 16747958"/>
              <a:gd name="connsiteY46" fmla="*/ 529390 h 2237874"/>
              <a:gd name="connsiteX0" fmla="*/ 0 w 16747958"/>
              <a:gd name="connsiteY0" fmla="*/ 1540043 h 2237874"/>
              <a:gd name="connsiteX1" fmla="*/ 433137 w 16747958"/>
              <a:gd name="connsiteY1" fmla="*/ 1010653 h 2237874"/>
              <a:gd name="connsiteX2" fmla="*/ 794084 w 16747958"/>
              <a:gd name="connsiteY2" fmla="*/ 721895 h 2237874"/>
              <a:gd name="connsiteX3" fmla="*/ 1179095 w 16747958"/>
              <a:gd name="connsiteY3" fmla="*/ 529390 h 2237874"/>
              <a:gd name="connsiteX4" fmla="*/ 1732547 w 16747958"/>
              <a:gd name="connsiteY4" fmla="*/ 336885 h 2237874"/>
              <a:gd name="connsiteX5" fmla="*/ 2093495 w 16747958"/>
              <a:gd name="connsiteY5" fmla="*/ 264695 h 2237874"/>
              <a:gd name="connsiteX6" fmla="*/ 2719137 w 16747958"/>
              <a:gd name="connsiteY6" fmla="*/ 144379 h 2237874"/>
              <a:gd name="connsiteX7" fmla="*/ 3537284 w 16747958"/>
              <a:gd name="connsiteY7" fmla="*/ 48127 h 2237874"/>
              <a:gd name="connsiteX8" fmla="*/ 4307305 w 16747958"/>
              <a:gd name="connsiteY8" fmla="*/ 0 h 2237874"/>
              <a:gd name="connsiteX9" fmla="*/ 5895474 w 16747958"/>
              <a:gd name="connsiteY9" fmla="*/ 48127 h 2237874"/>
              <a:gd name="connsiteX10" fmla="*/ 6545179 w 16747958"/>
              <a:gd name="connsiteY10" fmla="*/ 144379 h 2237874"/>
              <a:gd name="connsiteX11" fmla="*/ 7146758 w 16747958"/>
              <a:gd name="connsiteY11" fmla="*/ 240632 h 2237874"/>
              <a:gd name="connsiteX12" fmla="*/ 7531769 w 16747958"/>
              <a:gd name="connsiteY12" fmla="*/ 336885 h 2237874"/>
              <a:gd name="connsiteX13" fmla="*/ 7676147 w 16747958"/>
              <a:gd name="connsiteY13" fmla="*/ 360948 h 2237874"/>
              <a:gd name="connsiteX14" fmla="*/ 8061158 w 16747958"/>
              <a:gd name="connsiteY14" fmla="*/ 457200 h 2237874"/>
              <a:gd name="connsiteX15" fmla="*/ 8253663 w 16747958"/>
              <a:gd name="connsiteY15" fmla="*/ 529390 h 2237874"/>
              <a:gd name="connsiteX16" fmla="*/ 8614611 w 16747958"/>
              <a:gd name="connsiteY16" fmla="*/ 649706 h 2237874"/>
              <a:gd name="connsiteX17" fmla="*/ 8831179 w 16747958"/>
              <a:gd name="connsiteY17" fmla="*/ 721895 h 2237874"/>
              <a:gd name="connsiteX18" fmla="*/ 8999621 w 16747958"/>
              <a:gd name="connsiteY18" fmla="*/ 794085 h 2237874"/>
              <a:gd name="connsiteX19" fmla="*/ 9288379 w 16747958"/>
              <a:gd name="connsiteY19" fmla="*/ 890337 h 2237874"/>
              <a:gd name="connsiteX20" fmla="*/ 9480884 w 16747958"/>
              <a:gd name="connsiteY20" fmla="*/ 986590 h 2237874"/>
              <a:gd name="connsiteX21" fmla="*/ 9769642 w 16747958"/>
              <a:gd name="connsiteY21" fmla="*/ 1130969 h 2237874"/>
              <a:gd name="connsiteX22" fmla="*/ 9938084 w 16747958"/>
              <a:gd name="connsiteY22" fmla="*/ 1179095 h 2237874"/>
              <a:gd name="connsiteX23" fmla="*/ 10539663 w 16747958"/>
              <a:gd name="connsiteY23" fmla="*/ 1419727 h 2237874"/>
              <a:gd name="connsiteX24" fmla="*/ 10852484 w 16747958"/>
              <a:gd name="connsiteY24" fmla="*/ 1515979 h 2237874"/>
              <a:gd name="connsiteX25" fmla="*/ 11165305 w 16747958"/>
              <a:gd name="connsiteY25" fmla="*/ 1636295 h 2237874"/>
              <a:gd name="connsiteX26" fmla="*/ 12729411 w 16747958"/>
              <a:gd name="connsiteY26" fmla="*/ 2021306 h 2237874"/>
              <a:gd name="connsiteX27" fmla="*/ 13090358 w 16747958"/>
              <a:gd name="connsiteY27" fmla="*/ 2093495 h 2237874"/>
              <a:gd name="connsiteX28" fmla="*/ 13306926 w 16747958"/>
              <a:gd name="connsiteY28" fmla="*/ 2117558 h 2237874"/>
              <a:gd name="connsiteX29" fmla="*/ 13980695 w 16747958"/>
              <a:gd name="connsiteY29" fmla="*/ 2213811 h 2237874"/>
              <a:gd name="connsiteX30" fmla="*/ 14461958 w 16747958"/>
              <a:gd name="connsiteY30" fmla="*/ 2237874 h 2237874"/>
              <a:gd name="connsiteX31" fmla="*/ 14702590 w 16747958"/>
              <a:gd name="connsiteY31" fmla="*/ 2213811 h 2237874"/>
              <a:gd name="connsiteX32" fmla="*/ 14991347 w 16747958"/>
              <a:gd name="connsiteY32" fmla="*/ 2165685 h 2237874"/>
              <a:gd name="connsiteX33" fmla="*/ 15207916 w 16747958"/>
              <a:gd name="connsiteY33" fmla="*/ 2069432 h 2237874"/>
              <a:gd name="connsiteX34" fmla="*/ 15400421 w 16747958"/>
              <a:gd name="connsiteY34" fmla="*/ 1949116 h 2237874"/>
              <a:gd name="connsiteX35" fmla="*/ 15641053 w 16747958"/>
              <a:gd name="connsiteY35" fmla="*/ 1804737 h 2237874"/>
              <a:gd name="connsiteX36" fmla="*/ 15761369 w 16747958"/>
              <a:gd name="connsiteY36" fmla="*/ 1756611 h 2237874"/>
              <a:gd name="connsiteX37" fmla="*/ 15881684 w 16747958"/>
              <a:gd name="connsiteY37" fmla="*/ 1636295 h 2237874"/>
              <a:gd name="connsiteX38" fmla="*/ 16170442 w 16747958"/>
              <a:gd name="connsiteY38" fmla="*/ 1371600 h 2237874"/>
              <a:gd name="connsiteX39" fmla="*/ 16290758 w 16747958"/>
              <a:gd name="connsiteY39" fmla="*/ 1203158 h 2237874"/>
              <a:gd name="connsiteX40" fmla="*/ 16483263 w 16747958"/>
              <a:gd name="connsiteY40" fmla="*/ 986590 h 2237874"/>
              <a:gd name="connsiteX41" fmla="*/ 16579516 w 16747958"/>
              <a:gd name="connsiteY41" fmla="*/ 842211 h 2237874"/>
              <a:gd name="connsiteX42" fmla="*/ 16627642 w 16747958"/>
              <a:gd name="connsiteY42" fmla="*/ 770022 h 2237874"/>
              <a:gd name="connsiteX43" fmla="*/ 16675769 w 16747958"/>
              <a:gd name="connsiteY43" fmla="*/ 673769 h 2237874"/>
              <a:gd name="connsiteX44" fmla="*/ 16723895 w 16747958"/>
              <a:gd name="connsiteY44" fmla="*/ 601579 h 2237874"/>
              <a:gd name="connsiteX45" fmla="*/ 16747958 w 16747958"/>
              <a:gd name="connsiteY45"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1732547 w 16747958"/>
              <a:gd name="connsiteY3" fmla="*/ 336885 h 2237874"/>
              <a:gd name="connsiteX4" fmla="*/ 2093495 w 16747958"/>
              <a:gd name="connsiteY4" fmla="*/ 264695 h 2237874"/>
              <a:gd name="connsiteX5" fmla="*/ 2719137 w 16747958"/>
              <a:gd name="connsiteY5" fmla="*/ 144379 h 2237874"/>
              <a:gd name="connsiteX6" fmla="*/ 3537284 w 16747958"/>
              <a:gd name="connsiteY6" fmla="*/ 48127 h 2237874"/>
              <a:gd name="connsiteX7" fmla="*/ 4307305 w 16747958"/>
              <a:gd name="connsiteY7" fmla="*/ 0 h 2237874"/>
              <a:gd name="connsiteX8" fmla="*/ 5895474 w 16747958"/>
              <a:gd name="connsiteY8" fmla="*/ 48127 h 2237874"/>
              <a:gd name="connsiteX9" fmla="*/ 6545179 w 16747958"/>
              <a:gd name="connsiteY9" fmla="*/ 144379 h 2237874"/>
              <a:gd name="connsiteX10" fmla="*/ 7146758 w 16747958"/>
              <a:gd name="connsiteY10" fmla="*/ 240632 h 2237874"/>
              <a:gd name="connsiteX11" fmla="*/ 7531769 w 16747958"/>
              <a:gd name="connsiteY11" fmla="*/ 336885 h 2237874"/>
              <a:gd name="connsiteX12" fmla="*/ 7676147 w 16747958"/>
              <a:gd name="connsiteY12" fmla="*/ 360948 h 2237874"/>
              <a:gd name="connsiteX13" fmla="*/ 8061158 w 16747958"/>
              <a:gd name="connsiteY13" fmla="*/ 457200 h 2237874"/>
              <a:gd name="connsiteX14" fmla="*/ 8253663 w 16747958"/>
              <a:gd name="connsiteY14" fmla="*/ 529390 h 2237874"/>
              <a:gd name="connsiteX15" fmla="*/ 8614611 w 16747958"/>
              <a:gd name="connsiteY15" fmla="*/ 649706 h 2237874"/>
              <a:gd name="connsiteX16" fmla="*/ 8831179 w 16747958"/>
              <a:gd name="connsiteY16" fmla="*/ 721895 h 2237874"/>
              <a:gd name="connsiteX17" fmla="*/ 8999621 w 16747958"/>
              <a:gd name="connsiteY17" fmla="*/ 794085 h 2237874"/>
              <a:gd name="connsiteX18" fmla="*/ 9288379 w 16747958"/>
              <a:gd name="connsiteY18" fmla="*/ 890337 h 2237874"/>
              <a:gd name="connsiteX19" fmla="*/ 9480884 w 16747958"/>
              <a:gd name="connsiteY19" fmla="*/ 986590 h 2237874"/>
              <a:gd name="connsiteX20" fmla="*/ 9769642 w 16747958"/>
              <a:gd name="connsiteY20" fmla="*/ 1130969 h 2237874"/>
              <a:gd name="connsiteX21" fmla="*/ 9938084 w 16747958"/>
              <a:gd name="connsiteY21" fmla="*/ 1179095 h 2237874"/>
              <a:gd name="connsiteX22" fmla="*/ 10539663 w 16747958"/>
              <a:gd name="connsiteY22" fmla="*/ 1419727 h 2237874"/>
              <a:gd name="connsiteX23" fmla="*/ 10852484 w 16747958"/>
              <a:gd name="connsiteY23" fmla="*/ 1515979 h 2237874"/>
              <a:gd name="connsiteX24" fmla="*/ 11165305 w 16747958"/>
              <a:gd name="connsiteY24" fmla="*/ 1636295 h 2237874"/>
              <a:gd name="connsiteX25" fmla="*/ 12729411 w 16747958"/>
              <a:gd name="connsiteY25" fmla="*/ 2021306 h 2237874"/>
              <a:gd name="connsiteX26" fmla="*/ 13090358 w 16747958"/>
              <a:gd name="connsiteY26" fmla="*/ 2093495 h 2237874"/>
              <a:gd name="connsiteX27" fmla="*/ 13306926 w 16747958"/>
              <a:gd name="connsiteY27" fmla="*/ 2117558 h 2237874"/>
              <a:gd name="connsiteX28" fmla="*/ 13980695 w 16747958"/>
              <a:gd name="connsiteY28" fmla="*/ 2213811 h 2237874"/>
              <a:gd name="connsiteX29" fmla="*/ 14461958 w 16747958"/>
              <a:gd name="connsiteY29" fmla="*/ 2237874 h 2237874"/>
              <a:gd name="connsiteX30" fmla="*/ 14702590 w 16747958"/>
              <a:gd name="connsiteY30" fmla="*/ 2213811 h 2237874"/>
              <a:gd name="connsiteX31" fmla="*/ 14991347 w 16747958"/>
              <a:gd name="connsiteY31" fmla="*/ 2165685 h 2237874"/>
              <a:gd name="connsiteX32" fmla="*/ 15207916 w 16747958"/>
              <a:gd name="connsiteY32" fmla="*/ 2069432 h 2237874"/>
              <a:gd name="connsiteX33" fmla="*/ 15400421 w 16747958"/>
              <a:gd name="connsiteY33" fmla="*/ 1949116 h 2237874"/>
              <a:gd name="connsiteX34" fmla="*/ 15641053 w 16747958"/>
              <a:gd name="connsiteY34" fmla="*/ 1804737 h 2237874"/>
              <a:gd name="connsiteX35" fmla="*/ 15761369 w 16747958"/>
              <a:gd name="connsiteY35" fmla="*/ 1756611 h 2237874"/>
              <a:gd name="connsiteX36" fmla="*/ 15881684 w 16747958"/>
              <a:gd name="connsiteY36" fmla="*/ 1636295 h 2237874"/>
              <a:gd name="connsiteX37" fmla="*/ 16170442 w 16747958"/>
              <a:gd name="connsiteY37" fmla="*/ 1371600 h 2237874"/>
              <a:gd name="connsiteX38" fmla="*/ 16290758 w 16747958"/>
              <a:gd name="connsiteY38" fmla="*/ 1203158 h 2237874"/>
              <a:gd name="connsiteX39" fmla="*/ 16483263 w 16747958"/>
              <a:gd name="connsiteY39" fmla="*/ 986590 h 2237874"/>
              <a:gd name="connsiteX40" fmla="*/ 16579516 w 16747958"/>
              <a:gd name="connsiteY40" fmla="*/ 842211 h 2237874"/>
              <a:gd name="connsiteX41" fmla="*/ 16627642 w 16747958"/>
              <a:gd name="connsiteY41" fmla="*/ 770022 h 2237874"/>
              <a:gd name="connsiteX42" fmla="*/ 16675769 w 16747958"/>
              <a:gd name="connsiteY42" fmla="*/ 673769 h 2237874"/>
              <a:gd name="connsiteX43" fmla="*/ 16723895 w 16747958"/>
              <a:gd name="connsiteY43" fmla="*/ 601579 h 2237874"/>
              <a:gd name="connsiteX44" fmla="*/ 16747958 w 16747958"/>
              <a:gd name="connsiteY44"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2719137 w 16747958"/>
              <a:gd name="connsiteY4" fmla="*/ 144379 h 2237874"/>
              <a:gd name="connsiteX5" fmla="*/ 3537284 w 16747958"/>
              <a:gd name="connsiteY5" fmla="*/ 48127 h 2237874"/>
              <a:gd name="connsiteX6" fmla="*/ 4307305 w 16747958"/>
              <a:gd name="connsiteY6" fmla="*/ 0 h 2237874"/>
              <a:gd name="connsiteX7" fmla="*/ 5895474 w 16747958"/>
              <a:gd name="connsiteY7" fmla="*/ 48127 h 2237874"/>
              <a:gd name="connsiteX8" fmla="*/ 6545179 w 16747958"/>
              <a:gd name="connsiteY8" fmla="*/ 144379 h 2237874"/>
              <a:gd name="connsiteX9" fmla="*/ 7146758 w 16747958"/>
              <a:gd name="connsiteY9" fmla="*/ 240632 h 2237874"/>
              <a:gd name="connsiteX10" fmla="*/ 7531769 w 16747958"/>
              <a:gd name="connsiteY10" fmla="*/ 336885 h 2237874"/>
              <a:gd name="connsiteX11" fmla="*/ 7676147 w 16747958"/>
              <a:gd name="connsiteY11" fmla="*/ 360948 h 2237874"/>
              <a:gd name="connsiteX12" fmla="*/ 8061158 w 16747958"/>
              <a:gd name="connsiteY12" fmla="*/ 457200 h 2237874"/>
              <a:gd name="connsiteX13" fmla="*/ 8253663 w 16747958"/>
              <a:gd name="connsiteY13" fmla="*/ 529390 h 2237874"/>
              <a:gd name="connsiteX14" fmla="*/ 8614611 w 16747958"/>
              <a:gd name="connsiteY14" fmla="*/ 649706 h 2237874"/>
              <a:gd name="connsiteX15" fmla="*/ 8831179 w 16747958"/>
              <a:gd name="connsiteY15" fmla="*/ 721895 h 2237874"/>
              <a:gd name="connsiteX16" fmla="*/ 8999621 w 16747958"/>
              <a:gd name="connsiteY16" fmla="*/ 794085 h 2237874"/>
              <a:gd name="connsiteX17" fmla="*/ 9288379 w 16747958"/>
              <a:gd name="connsiteY17" fmla="*/ 890337 h 2237874"/>
              <a:gd name="connsiteX18" fmla="*/ 9480884 w 16747958"/>
              <a:gd name="connsiteY18" fmla="*/ 986590 h 2237874"/>
              <a:gd name="connsiteX19" fmla="*/ 9769642 w 16747958"/>
              <a:gd name="connsiteY19" fmla="*/ 1130969 h 2237874"/>
              <a:gd name="connsiteX20" fmla="*/ 9938084 w 16747958"/>
              <a:gd name="connsiteY20" fmla="*/ 1179095 h 2237874"/>
              <a:gd name="connsiteX21" fmla="*/ 10539663 w 16747958"/>
              <a:gd name="connsiteY21" fmla="*/ 1419727 h 2237874"/>
              <a:gd name="connsiteX22" fmla="*/ 10852484 w 16747958"/>
              <a:gd name="connsiteY22" fmla="*/ 1515979 h 2237874"/>
              <a:gd name="connsiteX23" fmla="*/ 11165305 w 16747958"/>
              <a:gd name="connsiteY23" fmla="*/ 1636295 h 2237874"/>
              <a:gd name="connsiteX24" fmla="*/ 12729411 w 16747958"/>
              <a:gd name="connsiteY24" fmla="*/ 2021306 h 2237874"/>
              <a:gd name="connsiteX25" fmla="*/ 13090358 w 16747958"/>
              <a:gd name="connsiteY25" fmla="*/ 2093495 h 2237874"/>
              <a:gd name="connsiteX26" fmla="*/ 13306926 w 16747958"/>
              <a:gd name="connsiteY26" fmla="*/ 2117558 h 2237874"/>
              <a:gd name="connsiteX27" fmla="*/ 13980695 w 16747958"/>
              <a:gd name="connsiteY27" fmla="*/ 2213811 h 2237874"/>
              <a:gd name="connsiteX28" fmla="*/ 14461958 w 16747958"/>
              <a:gd name="connsiteY28" fmla="*/ 2237874 h 2237874"/>
              <a:gd name="connsiteX29" fmla="*/ 14702590 w 16747958"/>
              <a:gd name="connsiteY29" fmla="*/ 2213811 h 2237874"/>
              <a:gd name="connsiteX30" fmla="*/ 14991347 w 16747958"/>
              <a:gd name="connsiteY30" fmla="*/ 2165685 h 2237874"/>
              <a:gd name="connsiteX31" fmla="*/ 15207916 w 16747958"/>
              <a:gd name="connsiteY31" fmla="*/ 2069432 h 2237874"/>
              <a:gd name="connsiteX32" fmla="*/ 15400421 w 16747958"/>
              <a:gd name="connsiteY32" fmla="*/ 1949116 h 2237874"/>
              <a:gd name="connsiteX33" fmla="*/ 15641053 w 16747958"/>
              <a:gd name="connsiteY33" fmla="*/ 1804737 h 2237874"/>
              <a:gd name="connsiteX34" fmla="*/ 15761369 w 16747958"/>
              <a:gd name="connsiteY34" fmla="*/ 1756611 h 2237874"/>
              <a:gd name="connsiteX35" fmla="*/ 15881684 w 16747958"/>
              <a:gd name="connsiteY35" fmla="*/ 1636295 h 2237874"/>
              <a:gd name="connsiteX36" fmla="*/ 16170442 w 16747958"/>
              <a:gd name="connsiteY36" fmla="*/ 1371600 h 2237874"/>
              <a:gd name="connsiteX37" fmla="*/ 16290758 w 16747958"/>
              <a:gd name="connsiteY37" fmla="*/ 1203158 h 2237874"/>
              <a:gd name="connsiteX38" fmla="*/ 16483263 w 16747958"/>
              <a:gd name="connsiteY38" fmla="*/ 986590 h 2237874"/>
              <a:gd name="connsiteX39" fmla="*/ 16579516 w 16747958"/>
              <a:gd name="connsiteY39" fmla="*/ 842211 h 2237874"/>
              <a:gd name="connsiteX40" fmla="*/ 16627642 w 16747958"/>
              <a:gd name="connsiteY40" fmla="*/ 770022 h 2237874"/>
              <a:gd name="connsiteX41" fmla="*/ 16675769 w 16747958"/>
              <a:gd name="connsiteY41" fmla="*/ 673769 h 2237874"/>
              <a:gd name="connsiteX42" fmla="*/ 16723895 w 16747958"/>
              <a:gd name="connsiteY42" fmla="*/ 601579 h 2237874"/>
              <a:gd name="connsiteX43" fmla="*/ 16747958 w 16747958"/>
              <a:gd name="connsiteY43" fmla="*/ 529390 h 2237874"/>
              <a:gd name="connsiteX0" fmla="*/ 0 w 16747958"/>
              <a:gd name="connsiteY0" fmla="*/ 1540043 h 2237874"/>
              <a:gd name="connsiteX1" fmla="*/ 433137 w 16747958"/>
              <a:gd name="connsiteY1" fmla="*/ 1010653 h 2237874"/>
              <a:gd name="connsiteX2" fmla="*/ 1179095 w 16747958"/>
              <a:gd name="connsiteY2" fmla="*/ 529390 h 2237874"/>
              <a:gd name="connsiteX3" fmla="*/ 2093495 w 16747958"/>
              <a:gd name="connsiteY3" fmla="*/ 264695 h 2237874"/>
              <a:gd name="connsiteX4" fmla="*/ 3537284 w 16747958"/>
              <a:gd name="connsiteY4" fmla="*/ 48127 h 2237874"/>
              <a:gd name="connsiteX5" fmla="*/ 4307305 w 16747958"/>
              <a:gd name="connsiteY5" fmla="*/ 0 h 2237874"/>
              <a:gd name="connsiteX6" fmla="*/ 5895474 w 16747958"/>
              <a:gd name="connsiteY6" fmla="*/ 48127 h 2237874"/>
              <a:gd name="connsiteX7" fmla="*/ 6545179 w 16747958"/>
              <a:gd name="connsiteY7" fmla="*/ 144379 h 2237874"/>
              <a:gd name="connsiteX8" fmla="*/ 7146758 w 16747958"/>
              <a:gd name="connsiteY8" fmla="*/ 240632 h 2237874"/>
              <a:gd name="connsiteX9" fmla="*/ 7531769 w 16747958"/>
              <a:gd name="connsiteY9" fmla="*/ 336885 h 2237874"/>
              <a:gd name="connsiteX10" fmla="*/ 7676147 w 16747958"/>
              <a:gd name="connsiteY10" fmla="*/ 360948 h 2237874"/>
              <a:gd name="connsiteX11" fmla="*/ 8061158 w 16747958"/>
              <a:gd name="connsiteY11" fmla="*/ 457200 h 2237874"/>
              <a:gd name="connsiteX12" fmla="*/ 8253663 w 16747958"/>
              <a:gd name="connsiteY12" fmla="*/ 529390 h 2237874"/>
              <a:gd name="connsiteX13" fmla="*/ 8614611 w 16747958"/>
              <a:gd name="connsiteY13" fmla="*/ 649706 h 2237874"/>
              <a:gd name="connsiteX14" fmla="*/ 8831179 w 16747958"/>
              <a:gd name="connsiteY14" fmla="*/ 721895 h 2237874"/>
              <a:gd name="connsiteX15" fmla="*/ 8999621 w 16747958"/>
              <a:gd name="connsiteY15" fmla="*/ 794085 h 2237874"/>
              <a:gd name="connsiteX16" fmla="*/ 9288379 w 16747958"/>
              <a:gd name="connsiteY16" fmla="*/ 890337 h 2237874"/>
              <a:gd name="connsiteX17" fmla="*/ 9480884 w 16747958"/>
              <a:gd name="connsiteY17" fmla="*/ 986590 h 2237874"/>
              <a:gd name="connsiteX18" fmla="*/ 9769642 w 16747958"/>
              <a:gd name="connsiteY18" fmla="*/ 1130969 h 2237874"/>
              <a:gd name="connsiteX19" fmla="*/ 9938084 w 16747958"/>
              <a:gd name="connsiteY19" fmla="*/ 1179095 h 2237874"/>
              <a:gd name="connsiteX20" fmla="*/ 10539663 w 16747958"/>
              <a:gd name="connsiteY20" fmla="*/ 1419727 h 2237874"/>
              <a:gd name="connsiteX21" fmla="*/ 10852484 w 16747958"/>
              <a:gd name="connsiteY21" fmla="*/ 1515979 h 2237874"/>
              <a:gd name="connsiteX22" fmla="*/ 11165305 w 16747958"/>
              <a:gd name="connsiteY22" fmla="*/ 1636295 h 2237874"/>
              <a:gd name="connsiteX23" fmla="*/ 12729411 w 16747958"/>
              <a:gd name="connsiteY23" fmla="*/ 2021306 h 2237874"/>
              <a:gd name="connsiteX24" fmla="*/ 13090358 w 16747958"/>
              <a:gd name="connsiteY24" fmla="*/ 2093495 h 2237874"/>
              <a:gd name="connsiteX25" fmla="*/ 13306926 w 16747958"/>
              <a:gd name="connsiteY25" fmla="*/ 2117558 h 2237874"/>
              <a:gd name="connsiteX26" fmla="*/ 13980695 w 16747958"/>
              <a:gd name="connsiteY26" fmla="*/ 2213811 h 2237874"/>
              <a:gd name="connsiteX27" fmla="*/ 14461958 w 16747958"/>
              <a:gd name="connsiteY27" fmla="*/ 2237874 h 2237874"/>
              <a:gd name="connsiteX28" fmla="*/ 14702590 w 16747958"/>
              <a:gd name="connsiteY28" fmla="*/ 2213811 h 2237874"/>
              <a:gd name="connsiteX29" fmla="*/ 14991347 w 16747958"/>
              <a:gd name="connsiteY29" fmla="*/ 2165685 h 2237874"/>
              <a:gd name="connsiteX30" fmla="*/ 15207916 w 16747958"/>
              <a:gd name="connsiteY30" fmla="*/ 2069432 h 2237874"/>
              <a:gd name="connsiteX31" fmla="*/ 15400421 w 16747958"/>
              <a:gd name="connsiteY31" fmla="*/ 1949116 h 2237874"/>
              <a:gd name="connsiteX32" fmla="*/ 15641053 w 16747958"/>
              <a:gd name="connsiteY32" fmla="*/ 1804737 h 2237874"/>
              <a:gd name="connsiteX33" fmla="*/ 15761369 w 16747958"/>
              <a:gd name="connsiteY33" fmla="*/ 1756611 h 2237874"/>
              <a:gd name="connsiteX34" fmla="*/ 15881684 w 16747958"/>
              <a:gd name="connsiteY34" fmla="*/ 1636295 h 2237874"/>
              <a:gd name="connsiteX35" fmla="*/ 16170442 w 16747958"/>
              <a:gd name="connsiteY35" fmla="*/ 1371600 h 2237874"/>
              <a:gd name="connsiteX36" fmla="*/ 16290758 w 16747958"/>
              <a:gd name="connsiteY36" fmla="*/ 1203158 h 2237874"/>
              <a:gd name="connsiteX37" fmla="*/ 16483263 w 16747958"/>
              <a:gd name="connsiteY37" fmla="*/ 986590 h 2237874"/>
              <a:gd name="connsiteX38" fmla="*/ 16579516 w 16747958"/>
              <a:gd name="connsiteY38" fmla="*/ 842211 h 2237874"/>
              <a:gd name="connsiteX39" fmla="*/ 16627642 w 16747958"/>
              <a:gd name="connsiteY39" fmla="*/ 770022 h 2237874"/>
              <a:gd name="connsiteX40" fmla="*/ 16675769 w 16747958"/>
              <a:gd name="connsiteY40" fmla="*/ 673769 h 2237874"/>
              <a:gd name="connsiteX41" fmla="*/ 16723895 w 16747958"/>
              <a:gd name="connsiteY41" fmla="*/ 601579 h 2237874"/>
              <a:gd name="connsiteX42" fmla="*/ 16747958 w 16747958"/>
              <a:gd name="connsiteY42" fmla="*/ 529390 h 2237874"/>
              <a:gd name="connsiteX0" fmla="*/ 0 w 16747958"/>
              <a:gd name="connsiteY0" fmla="*/ 1512145 h 2209976"/>
              <a:gd name="connsiteX1" fmla="*/ 433137 w 16747958"/>
              <a:gd name="connsiteY1" fmla="*/ 982755 h 2209976"/>
              <a:gd name="connsiteX2" fmla="*/ 1179095 w 16747958"/>
              <a:gd name="connsiteY2" fmla="*/ 501492 h 2209976"/>
              <a:gd name="connsiteX3" fmla="*/ 2093495 w 16747958"/>
              <a:gd name="connsiteY3" fmla="*/ 236797 h 2209976"/>
              <a:gd name="connsiteX4" fmla="*/ 3537284 w 16747958"/>
              <a:gd name="connsiteY4" fmla="*/ 20229 h 2209976"/>
              <a:gd name="connsiteX5" fmla="*/ 5895474 w 16747958"/>
              <a:gd name="connsiteY5" fmla="*/ 20229 h 2209976"/>
              <a:gd name="connsiteX6" fmla="*/ 6545179 w 16747958"/>
              <a:gd name="connsiteY6" fmla="*/ 116481 h 2209976"/>
              <a:gd name="connsiteX7" fmla="*/ 7146758 w 16747958"/>
              <a:gd name="connsiteY7" fmla="*/ 212734 h 2209976"/>
              <a:gd name="connsiteX8" fmla="*/ 7531769 w 16747958"/>
              <a:gd name="connsiteY8" fmla="*/ 308987 h 2209976"/>
              <a:gd name="connsiteX9" fmla="*/ 7676147 w 16747958"/>
              <a:gd name="connsiteY9" fmla="*/ 333050 h 2209976"/>
              <a:gd name="connsiteX10" fmla="*/ 8061158 w 16747958"/>
              <a:gd name="connsiteY10" fmla="*/ 429302 h 2209976"/>
              <a:gd name="connsiteX11" fmla="*/ 8253663 w 16747958"/>
              <a:gd name="connsiteY11" fmla="*/ 501492 h 2209976"/>
              <a:gd name="connsiteX12" fmla="*/ 8614611 w 16747958"/>
              <a:gd name="connsiteY12" fmla="*/ 621808 h 2209976"/>
              <a:gd name="connsiteX13" fmla="*/ 8831179 w 16747958"/>
              <a:gd name="connsiteY13" fmla="*/ 693997 h 2209976"/>
              <a:gd name="connsiteX14" fmla="*/ 8999621 w 16747958"/>
              <a:gd name="connsiteY14" fmla="*/ 766187 h 2209976"/>
              <a:gd name="connsiteX15" fmla="*/ 9288379 w 16747958"/>
              <a:gd name="connsiteY15" fmla="*/ 862439 h 2209976"/>
              <a:gd name="connsiteX16" fmla="*/ 9480884 w 16747958"/>
              <a:gd name="connsiteY16" fmla="*/ 958692 h 2209976"/>
              <a:gd name="connsiteX17" fmla="*/ 9769642 w 16747958"/>
              <a:gd name="connsiteY17" fmla="*/ 1103071 h 2209976"/>
              <a:gd name="connsiteX18" fmla="*/ 9938084 w 16747958"/>
              <a:gd name="connsiteY18" fmla="*/ 1151197 h 2209976"/>
              <a:gd name="connsiteX19" fmla="*/ 10539663 w 16747958"/>
              <a:gd name="connsiteY19" fmla="*/ 1391829 h 2209976"/>
              <a:gd name="connsiteX20" fmla="*/ 10852484 w 16747958"/>
              <a:gd name="connsiteY20" fmla="*/ 1488081 h 2209976"/>
              <a:gd name="connsiteX21" fmla="*/ 11165305 w 16747958"/>
              <a:gd name="connsiteY21" fmla="*/ 1608397 h 2209976"/>
              <a:gd name="connsiteX22" fmla="*/ 12729411 w 16747958"/>
              <a:gd name="connsiteY22" fmla="*/ 1993408 h 2209976"/>
              <a:gd name="connsiteX23" fmla="*/ 13090358 w 16747958"/>
              <a:gd name="connsiteY23" fmla="*/ 2065597 h 2209976"/>
              <a:gd name="connsiteX24" fmla="*/ 13306926 w 16747958"/>
              <a:gd name="connsiteY24" fmla="*/ 2089660 h 2209976"/>
              <a:gd name="connsiteX25" fmla="*/ 13980695 w 16747958"/>
              <a:gd name="connsiteY25" fmla="*/ 2185913 h 2209976"/>
              <a:gd name="connsiteX26" fmla="*/ 14461958 w 16747958"/>
              <a:gd name="connsiteY26" fmla="*/ 2209976 h 2209976"/>
              <a:gd name="connsiteX27" fmla="*/ 14702590 w 16747958"/>
              <a:gd name="connsiteY27" fmla="*/ 2185913 h 2209976"/>
              <a:gd name="connsiteX28" fmla="*/ 14991347 w 16747958"/>
              <a:gd name="connsiteY28" fmla="*/ 2137787 h 2209976"/>
              <a:gd name="connsiteX29" fmla="*/ 15207916 w 16747958"/>
              <a:gd name="connsiteY29" fmla="*/ 2041534 h 2209976"/>
              <a:gd name="connsiteX30" fmla="*/ 15400421 w 16747958"/>
              <a:gd name="connsiteY30" fmla="*/ 1921218 h 2209976"/>
              <a:gd name="connsiteX31" fmla="*/ 15641053 w 16747958"/>
              <a:gd name="connsiteY31" fmla="*/ 1776839 h 2209976"/>
              <a:gd name="connsiteX32" fmla="*/ 15761369 w 16747958"/>
              <a:gd name="connsiteY32" fmla="*/ 1728713 h 2209976"/>
              <a:gd name="connsiteX33" fmla="*/ 15881684 w 16747958"/>
              <a:gd name="connsiteY33" fmla="*/ 1608397 h 2209976"/>
              <a:gd name="connsiteX34" fmla="*/ 16170442 w 16747958"/>
              <a:gd name="connsiteY34" fmla="*/ 1343702 h 2209976"/>
              <a:gd name="connsiteX35" fmla="*/ 16290758 w 16747958"/>
              <a:gd name="connsiteY35" fmla="*/ 1175260 h 2209976"/>
              <a:gd name="connsiteX36" fmla="*/ 16483263 w 16747958"/>
              <a:gd name="connsiteY36" fmla="*/ 958692 h 2209976"/>
              <a:gd name="connsiteX37" fmla="*/ 16579516 w 16747958"/>
              <a:gd name="connsiteY37" fmla="*/ 814313 h 2209976"/>
              <a:gd name="connsiteX38" fmla="*/ 16627642 w 16747958"/>
              <a:gd name="connsiteY38" fmla="*/ 742124 h 2209976"/>
              <a:gd name="connsiteX39" fmla="*/ 16675769 w 16747958"/>
              <a:gd name="connsiteY39" fmla="*/ 645871 h 2209976"/>
              <a:gd name="connsiteX40" fmla="*/ 16723895 w 16747958"/>
              <a:gd name="connsiteY40" fmla="*/ 573681 h 2209976"/>
              <a:gd name="connsiteX41" fmla="*/ 16747958 w 16747958"/>
              <a:gd name="connsiteY41" fmla="*/ 501492 h 220997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531769 w 16747958"/>
              <a:gd name="connsiteY7" fmla="*/ 314347 h 2215336"/>
              <a:gd name="connsiteX8" fmla="*/ 7676147 w 16747958"/>
              <a:gd name="connsiteY8" fmla="*/ 338410 h 2215336"/>
              <a:gd name="connsiteX9" fmla="*/ 8061158 w 16747958"/>
              <a:gd name="connsiteY9" fmla="*/ 434662 h 2215336"/>
              <a:gd name="connsiteX10" fmla="*/ 8253663 w 16747958"/>
              <a:gd name="connsiteY10" fmla="*/ 506852 h 2215336"/>
              <a:gd name="connsiteX11" fmla="*/ 8614611 w 16747958"/>
              <a:gd name="connsiteY11" fmla="*/ 627168 h 2215336"/>
              <a:gd name="connsiteX12" fmla="*/ 8831179 w 16747958"/>
              <a:gd name="connsiteY12" fmla="*/ 699357 h 2215336"/>
              <a:gd name="connsiteX13" fmla="*/ 8999621 w 16747958"/>
              <a:gd name="connsiteY13" fmla="*/ 771547 h 2215336"/>
              <a:gd name="connsiteX14" fmla="*/ 9288379 w 16747958"/>
              <a:gd name="connsiteY14" fmla="*/ 867799 h 2215336"/>
              <a:gd name="connsiteX15" fmla="*/ 9480884 w 16747958"/>
              <a:gd name="connsiteY15" fmla="*/ 964052 h 2215336"/>
              <a:gd name="connsiteX16" fmla="*/ 9769642 w 16747958"/>
              <a:gd name="connsiteY16" fmla="*/ 1108431 h 2215336"/>
              <a:gd name="connsiteX17" fmla="*/ 9938084 w 16747958"/>
              <a:gd name="connsiteY17" fmla="*/ 1156557 h 2215336"/>
              <a:gd name="connsiteX18" fmla="*/ 10539663 w 16747958"/>
              <a:gd name="connsiteY18" fmla="*/ 1397189 h 2215336"/>
              <a:gd name="connsiteX19" fmla="*/ 10852484 w 16747958"/>
              <a:gd name="connsiteY19" fmla="*/ 1493441 h 2215336"/>
              <a:gd name="connsiteX20" fmla="*/ 11165305 w 16747958"/>
              <a:gd name="connsiteY20" fmla="*/ 1613757 h 2215336"/>
              <a:gd name="connsiteX21" fmla="*/ 12729411 w 16747958"/>
              <a:gd name="connsiteY21" fmla="*/ 1998768 h 2215336"/>
              <a:gd name="connsiteX22" fmla="*/ 13090358 w 16747958"/>
              <a:gd name="connsiteY22" fmla="*/ 2070957 h 2215336"/>
              <a:gd name="connsiteX23" fmla="*/ 13306926 w 16747958"/>
              <a:gd name="connsiteY23" fmla="*/ 2095020 h 2215336"/>
              <a:gd name="connsiteX24" fmla="*/ 13980695 w 16747958"/>
              <a:gd name="connsiteY24" fmla="*/ 2191273 h 2215336"/>
              <a:gd name="connsiteX25" fmla="*/ 14461958 w 16747958"/>
              <a:gd name="connsiteY25" fmla="*/ 2215336 h 2215336"/>
              <a:gd name="connsiteX26" fmla="*/ 14702590 w 16747958"/>
              <a:gd name="connsiteY26" fmla="*/ 2191273 h 2215336"/>
              <a:gd name="connsiteX27" fmla="*/ 14991347 w 16747958"/>
              <a:gd name="connsiteY27" fmla="*/ 2143147 h 2215336"/>
              <a:gd name="connsiteX28" fmla="*/ 15207916 w 16747958"/>
              <a:gd name="connsiteY28" fmla="*/ 2046894 h 2215336"/>
              <a:gd name="connsiteX29" fmla="*/ 15400421 w 16747958"/>
              <a:gd name="connsiteY29" fmla="*/ 1926578 h 2215336"/>
              <a:gd name="connsiteX30" fmla="*/ 15641053 w 16747958"/>
              <a:gd name="connsiteY30" fmla="*/ 1782199 h 2215336"/>
              <a:gd name="connsiteX31" fmla="*/ 15761369 w 16747958"/>
              <a:gd name="connsiteY31" fmla="*/ 1734073 h 2215336"/>
              <a:gd name="connsiteX32" fmla="*/ 15881684 w 16747958"/>
              <a:gd name="connsiteY32" fmla="*/ 1613757 h 2215336"/>
              <a:gd name="connsiteX33" fmla="*/ 16170442 w 16747958"/>
              <a:gd name="connsiteY33" fmla="*/ 1349062 h 2215336"/>
              <a:gd name="connsiteX34" fmla="*/ 16290758 w 16747958"/>
              <a:gd name="connsiteY34" fmla="*/ 1180620 h 2215336"/>
              <a:gd name="connsiteX35" fmla="*/ 16483263 w 16747958"/>
              <a:gd name="connsiteY35" fmla="*/ 964052 h 2215336"/>
              <a:gd name="connsiteX36" fmla="*/ 16579516 w 16747958"/>
              <a:gd name="connsiteY36" fmla="*/ 819673 h 2215336"/>
              <a:gd name="connsiteX37" fmla="*/ 16627642 w 16747958"/>
              <a:gd name="connsiteY37" fmla="*/ 747484 h 2215336"/>
              <a:gd name="connsiteX38" fmla="*/ 16675769 w 16747958"/>
              <a:gd name="connsiteY38" fmla="*/ 651231 h 2215336"/>
              <a:gd name="connsiteX39" fmla="*/ 16723895 w 16747958"/>
              <a:gd name="connsiteY39" fmla="*/ 579041 h 2215336"/>
              <a:gd name="connsiteX40" fmla="*/ 16747958 w 16747958"/>
              <a:gd name="connsiteY4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7676147 w 16747958"/>
              <a:gd name="connsiteY7" fmla="*/ 338410 h 2215336"/>
              <a:gd name="connsiteX8" fmla="*/ 8061158 w 16747958"/>
              <a:gd name="connsiteY8" fmla="*/ 434662 h 2215336"/>
              <a:gd name="connsiteX9" fmla="*/ 8253663 w 16747958"/>
              <a:gd name="connsiteY9" fmla="*/ 506852 h 2215336"/>
              <a:gd name="connsiteX10" fmla="*/ 8614611 w 16747958"/>
              <a:gd name="connsiteY10" fmla="*/ 627168 h 2215336"/>
              <a:gd name="connsiteX11" fmla="*/ 8831179 w 16747958"/>
              <a:gd name="connsiteY11" fmla="*/ 699357 h 2215336"/>
              <a:gd name="connsiteX12" fmla="*/ 8999621 w 16747958"/>
              <a:gd name="connsiteY12" fmla="*/ 771547 h 2215336"/>
              <a:gd name="connsiteX13" fmla="*/ 9288379 w 16747958"/>
              <a:gd name="connsiteY13" fmla="*/ 867799 h 2215336"/>
              <a:gd name="connsiteX14" fmla="*/ 9480884 w 16747958"/>
              <a:gd name="connsiteY14" fmla="*/ 964052 h 2215336"/>
              <a:gd name="connsiteX15" fmla="*/ 9769642 w 16747958"/>
              <a:gd name="connsiteY15" fmla="*/ 1108431 h 2215336"/>
              <a:gd name="connsiteX16" fmla="*/ 9938084 w 16747958"/>
              <a:gd name="connsiteY16" fmla="*/ 1156557 h 2215336"/>
              <a:gd name="connsiteX17" fmla="*/ 10539663 w 16747958"/>
              <a:gd name="connsiteY17" fmla="*/ 1397189 h 2215336"/>
              <a:gd name="connsiteX18" fmla="*/ 10852484 w 16747958"/>
              <a:gd name="connsiteY18" fmla="*/ 1493441 h 2215336"/>
              <a:gd name="connsiteX19" fmla="*/ 11165305 w 16747958"/>
              <a:gd name="connsiteY19" fmla="*/ 1613757 h 2215336"/>
              <a:gd name="connsiteX20" fmla="*/ 12729411 w 16747958"/>
              <a:gd name="connsiteY20" fmla="*/ 1998768 h 2215336"/>
              <a:gd name="connsiteX21" fmla="*/ 13090358 w 16747958"/>
              <a:gd name="connsiteY21" fmla="*/ 2070957 h 2215336"/>
              <a:gd name="connsiteX22" fmla="*/ 13306926 w 16747958"/>
              <a:gd name="connsiteY22" fmla="*/ 2095020 h 2215336"/>
              <a:gd name="connsiteX23" fmla="*/ 13980695 w 16747958"/>
              <a:gd name="connsiteY23" fmla="*/ 2191273 h 2215336"/>
              <a:gd name="connsiteX24" fmla="*/ 14461958 w 16747958"/>
              <a:gd name="connsiteY24" fmla="*/ 2215336 h 2215336"/>
              <a:gd name="connsiteX25" fmla="*/ 14702590 w 16747958"/>
              <a:gd name="connsiteY25" fmla="*/ 2191273 h 2215336"/>
              <a:gd name="connsiteX26" fmla="*/ 14991347 w 16747958"/>
              <a:gd name="connsiteY26" fmla="*/ 2143147 h 2215336"/>
              <a:gd name="connsiteX27" fmla="*/ 15207916 w 16747958"/>
              <a:gd name="connsiteY27" fmla="*/ 2046894 h 2215336"/>
              <a:gd name="connsiteX28" fmla="*/ 15400421 w 16747958"/>
              <a:gd name="connsiteY28" fmla="*/ 1926578 h 2215336"/>
              <a:gd name="connsiteX29" fmla="*/ 15641053 w 16747958"/>
              <a:gd name="connsiteY29" fmla="*/ 1782199 h 2215336"/>
              <a:gd name="connsiteX30" fmla="*/ 15761369 w 16747958"/>
              <a:gd name="connsiteY30" fmla="*/ 1734073 h 2215336"/>
              <a:gd name="connsiteX31" fmla="*/ 15881684 w 16747958"/>
              <a:gd name="connsiteY31" fmla="*/ 1613757 h 2215336"/>
              <a:gd name="connsiteX32" fmla="*/ 16170442 w 16747958"/>
              <a:gd name="connsiteY32" fmla="*/ 1349062 h 2215336"/>
              <a:gd name="connsiteX33" fmla="*/ 16290758 w 16747958"/>
              <a:gd name="connsiteY33" fmla="*/ 1180620 h 2215336"/>
              <a:gd name="connsiteX34" fmla="*/ 16483263 w 16747958"/>
              <a:gd name="connsiteY34" fmla="*/ 964052 h 2215336"/>
              <a:gd name="connsiteX35" fmla="*/ 16579516 w 16747958"/>
              <a:gd name="connsiteY35" fmla="*/ 819673 h 2215336"/>
              <a:gd name="connsiteX36" fmla="*/ 16627642 w 16747958"/>
              <a:gd name="connsiteY36" fmla="*/ 747484 h 2215336"/>
              <a:gd name="connsiteX37" fmla="*/ 16675769 w 16747958"/>
              <a:gd name="connsiteY37" fmla="*/ 651231 h 2215336"/>
              <a:gd name="connsiteX38" fmla="*/ 16723895 w 16747958"/>
              <a:gd name="connsiteY38" fmla="*/ 579041 h 2215336"/>
              <a:gd name="connsiteX39" fmla="*/ 16747958 w 16747958"/>
              <a:gd name="connsiteY3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831179 w 16747958"/>
              <a:gd name="connsiteY10" fmla="*/ 699357 h 2215336"/>
              <a:gd name="connsiteX11" fmla="*/ 8999621 w 16747958"/>
              <a:gd name="connsiteY11" fmla="*/ 771547 h 2215336"/>
              <a:gd name="connsiteX12" fmla="*/ 9288379 w 16747958"/>
              <a:gd name="connsiteY12" fmla="*/ 867799 h 2215336"/>
              <a:gd name="connsiteX13" fmla="*/ 9480884 w 16747958"/>
              <a:gd name="connsiteY13" fmla="*/ 964052 h 2215336"/>
              <a:gd name="connsiteX14" fmla="*/ 9769642 w 16747958"/>
              <a:gd name="connsiteY14" fmla="*/ 1108431 h 2215336"/>
              <a:gd name="connsiteX15" fmla="*/ 9938084 w 16747958"/>
              <a:gd name="connsiteY15" fmla="*/ 1156557 h 2215336"/>
              <a:gd name="connsiteX16" fmla="*/ 10539663 w 16747958"/>
              <a:gd name="connsiteY16" fmla="*/ 1397189 h 2215336"/>
              <a:gd name="connsiteX17" fmla="*/ 10852484 w 16747958"/>
              <a:gd name="connsiteY17" fmla="*/ 1493441 h 2215336"/>
              <a:gd name="connsiteX18" fmla="*/ 11165305 w 16747958"/>
              <a:gd name="connsiteY18" fmla="*/ 1613757 h 2215336"/>
              <a:gd name="connsiteX19" fmla="*/ 12729411 w 16747958"/>
              <a:gd name="connsiteY19" fmla="*/ 1998768 h 2215336"/>
              <a:gd name="connsiteX20" fmla="*/ 13090358 w 16747958"/>
              <a:gd name="connsiteY20" fmla="*/ 2070957 h 2215336"/>
              <a:gd name="connsiteX21" fmla="*/ 13306926 w 16747958"/>
              <a:gd name="connsiteY21" fmla="*/ 2095020 h 2215336"/>
              <a:gd name="connsiteX22" fmla="*/ 13980695 w 16747958"/>
              <a:gd name="connsiteY22" fmla="*/ 2191273 h 2215336"/>
              <a:gd name="connsiteX23" fmla="*/ 14461958 w 16747958"/>
              <a:gd name="connsiteY23" fmla="*/ 2215336 h 2215336"/>
              <a:gd name="connsiteX24" fmla="*/ 14702590 w 16747958"/>
              <a:gd name="connsiteY24" fmla="*/ 2191273 h 2215336"/>
              <a:gd name="connsiteX25" fmla="*/ 14991347 w 16747958"/>
              <a:gd name="connsiteY25" fmla="*/ 2143147 h 2215336"/>
              <a:gd name="connsiteX26" fmla="*/ 15207916 w 16747958"/>
              <a:gd name="connsiteY26" fmla="*/ 2046894 h 2215336"/>
              <a:gd name="connsiteX27" fmla="*/ 15400421 w 16747958"/>
              <a:gd name="connsiteY27" fmla="*/ 1926578 h 2215336"/>
              <a:gd name="connsiteX28" fmla="*/ 15641053 w 16747958"/>
              <a:gd name="connsiteY28" fmla="*/ 1782199 h 2215336"/>
              <a:gd name="connsiteX29" fmla="*/ 15761369 w 16747958"/>
              <a:gd name="connsiteY29" fmla="*/ 1734073 h 2215336"/>
              <a:gd name="connsiteX30" fmla="*/ 15881684 w 16747958"/>
              <a:gd name="connsiteY30" fmla="*/ 1613757 h 2215336"/>
              <a:gd name="connsiteX31" fmla="*/ 16170442 w 16747958"/>
              <a:gd name="connsiteY31" fmla="*/ 1349062 h 2215336"/>
              <a:gd name="connsiteX32" fmla="*/ 16290758 w 16747958"/>
              <a:gd name="connsiteY32" fmla="*/ 1180620 h 2215336"/>
              <a:gd name="connsiteX33" fmla="*/ 16483263 w 16747958"/>
              <a:gd name="connsiteY33" fmla="*/ 964052 h 2215336"/>
              <a:gd name="connsiteX34" fmla="*/ 16579516 w 16747958"/>
              <a:gd name="connsiteY34" fmla="*/ 819673 h 2215336"/>
              <a:gd name="connsiteX35" fmla="*/ 16627642 w 16747958"/>
              <a:gd name="connsiteY35" fmla="*/ 747484 h 2215336"/>
              <a:gd name="connsiteX36" fmla="*/ 16675769 w 16747958"/>
              <a:gd name="connsiteY36" fmla="*/ 651231 h 2215336"/>
              <a:gd name="connsiteX37" fmla="*/ 16723895 w 16747958"/>
              <a:gd name="connsiteY37" fmla="*/ 579041 h 2215336"/>
              <a:gd name="connsiteX38" fmla="*/ 16747958 w 16747958"/>
              <a:gd name="connsiteY3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253663 w 16747958"/>
              <a:gd name="connsiteY8" fmla="*/ 506852 h 2215336"/>
              <a:gd name="connsiteX9" fmla="*/ 8614611 w 16747958"/>
              <a:gd name="connsiteY9" fmla="*/ 627168 h 2215336"/>
              <a:gd name="connsiteX10" fmla="*/ 8999621 w 16747958"/>
              <a:gd name="connsiteY10" fmla="*/ 771547 h 2215336"/>
              <a:gd name="connsiteX11" fmla="*/ 9288379 w 16747958"/>
              <a:gd name="connsiteY11" fmla="*/ 867799 h 2215336"/>
              <a:gd name="connsiteX12" fmla="*/ 9480884 w 16747958"/>
              <a:gd name="connsiteY12" fmla="*/ 964052 h 2215336"/>
              <a:gd name="connsiteX13" fmla="*/ 9769642 w 16747958"/>
              <a:gd name="connsiteY13" fmla="*/ 1108431 h 2215336"/>
              <a:gd name="connsiteX14" fmla="*/ 9938084 w 16747958"/>
              <a:gd name="connsiteY14" fmla="*/ 1156557 h 2215336"/>
              <a:gd name="connsiteX15" fmla="*/ 10539663 w 16747958"/>
              <a:gd name="connsiteY15" fmla="*/ 1397189 h 2215336"/>
              <a:gd name="connsiteX16" fmla="*/ 10852484 w 16747958"/>
              <a:gd name="connsiteY16" fmla="*/ 1493441 h 2215336"/>
              <a:gd name="connsiteX17" fmla="*/ 11165305 w 16747958"/>
              <a:gd name="connsiteY17" fmla="*/ 1613757 h 2215336"/>
              <a:gd name="connsiteX18" fmla="*/ 12729411 w 16747958"/>
              <a:gd name="connsiteY18" fmla="*/ 1998768 h 2215336"/>
              <a:gd name="connsiteX19" fmla="*/ 13090358 w 16747958"/>
              <a:gd name="connsiteY19" fmla="*/ 2070957 h 2215336"/>
              <a:gd name="connsiteX20" fmla="*/ 13306926 w 16747958"/>
              <a:gd name="connsiteY20" fmla="*/ 2095020 h 2215336"/>
              <a:gd name="connsiteX21" fmla="*/ 13980695 w 16747958"/>
              <a:gd name="connsiteY21" fmla="*/ 2191273 h 2215336"/>
              <a:gd name="connsiteX22" fmla="*/ 14461958 w 16747958"/>
              <a:gd name="connsiteY22" fmla="*/ 2215336 h 2215336"/>
              <a:gd name="connsiteX23" fmla="*/ 14702590 w 16747958"/>
              <a:gd name="connsiteY23" fmla="*/ 2191273 h 2215336"/>
              <a:gd name="connsiteX24" fmla="*/ 14991347 w 16747958"/>
              <a:gd name="connsiteY24" fmla="*/ 2143147 h 2215336"/>
              <a:gd name="connsiteX25" fmla="*/ 15207916 w 16747958"/>
              <a:gd name="connsiteY25" fmla="*/ 2046894 h 2215336"/>
              <a:gd name="connsiteX26" fmla="*/ 15400421 w 16747958"/>
              <a:gd name="connsiteY26" fmla="*/ 1926578 h 2215336"/>
              <a:gd name="connsiteX27" fmla="*/ 15641053 w 16747958"/>
              <a:gd name="connsiteY27" fmla="*/ 1782199 h 2215336"/>
              <a:gd name="connsiteX28" fmla="*/ 15761369 w 16747958"/>
              <a:gd name="connsiteY28" fmla="*/ 1734073 h 2215336"/>
              <a:gd name="connsiteX29" fmla="*/ 15881684 w 16747958"/>
              <a:gd name="connsiteY29" fmla="*/ 1613757 h 2215336"/>
              <a:gd name="connsiteX30" fmla="*/ 16170442 w 16747958"/>
              <a:gd name="connsiteY30" fmla="*/ 1349062 h 2215336"/>
              <a:gd name="connsiteX31" fmla="*/ 16290758 w 16747958"/>
              <a:gd name="connsiteY31" fmla="*/ 1180620 h 2215336"/>
              <a:gd name="connsiteX32" fmla="*/ 16483263 w 16747958"/>
              <a:gd name="connsiteY32" fmla="*/ 964052 h 2215336"/>
              <a:gd name="connsiteX33" fmla="*/ 16579516 w 16747958"/>
              <a:gd name="connsiteY33" fmla="*/ 819673 h 2215336"/>
              <a:gd name="connsiteX34" fmla="*/ 16627642 w 16747958"/>
              <a:gd name="connsiteY34" fmla="*/ 747484 h 2215336"/>
              <a:gd name="connsiteX35" fmla="*/ 16675769 w 16747958"/>
              <a:gd name="connsiteY35" fmla="*/ 651231 h 2215336"/>
              <a:gd name="connsiteX36" fmla="*/ 16723895 w 16747958"/>
              <a:gd name="connsiteY36" fmla="*/ 579041 h 2215336"/>
              <a:gd name="connsiteX37" fmla="*/ 16747958 w 16747958"/>
              <a:gd name="connsiteY3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480884 w 16747958"/>
              <a:gd name="connsiteY11" fmla="*/ 964052 h 2215336"/>
              <a:gd name="connsiteX12" fmla="*/ 9769642 w 16747958"/>
              <a:gd name="connsiteY12" fmla="*/ 1108431 h 2215336"/>
              <a:gd name="connsiteX13" fmla="*/ 9938084 w 16747958"/>
              <a:gd name="connsiteY13" fmla="*/ 1156557 h 2215336"/>
              <a:gd name="connsiteX14" fmla="*/ 10539663 w 16747958"/>
              <a:gd name="connsiteY14" fmla="*/ 1397189 h 2215336"/>
              <a:gd name="connsiteX15" fmla="*/ 10852484 w 16747958"/>
              <a:gd name="connsiteY15" fmla="*/ 1493441 h 2215336"/>
              <a:gd name="connsiteX16" fmla="*/ 11165305 w 16747958"/>
              <a:gd name="connsiteY16" fmla="*/ 1613757 h 2215336"/>
              <a:gd name="connsiteX17" fmla="*/ 12729411 w 16747958"/>
              <a:gd name="connsiteY17" fmla="*/ 1998768 h 2215336"/>
              <a:gd name="connsiteX18" fmla="*/ 13090358 w 16747958"/>
              <a:gd name="connsiteY18" fmla="*/ 2070957 h 2215336"/>
              <a:gd name="connsiteX19" fmla="*/ 13306926 w 16747958"/>
              <a:gd name="connsiteY19" fmla="*/ 2095020 h 2215336"/>
              <a:gd name="connsiteX20" fmla="*/ 13980695 w 16747958"/>
              <a:gd name="connsiteY20" fmla="*/ 2191273 h 2215336"/>
              <a:gd name="connsiteX21" fmla="*/ 14461958 w 16747958"/>
              <a:gd name="connsiteY21" fmla="*/ 2215336 h 2215336"/>
              <a:gd name="connsiteX22" fmla="*/ 14702590 w 16747958"/>
              <a:gd name="connsiteY22" fmla="*/ 2191273 h 2215336"/>
              <a:gd name="connsiteX23" fmla="*/ 14991347 w 16747958"/>
              <a:gd name="connsiteY23" fmla="*/ 2143147 h 2215336"/>
              <a:gd name="connsiteX24" fmla="*/ 15207916 w 16747958"/>
              <a:gd name="connsiteY24" fmla="*/ 2046894 h 2215336"/>
              <a:gd name="connsiteX25" fmla="*/ 15400421 w 16747958"/>
              <a:gd name="connsiteY25" fmla="*/ 1926578 h 2215336"/>
              <a:gd name="connsiteX26" fmla="*/ 15641053 w 16747958"/>
              <a:gd name="connsiteY26" fmla="*/ 1782199 h 2215336"/>
              <a:gd name="connsiteX27" fmla="*/ 15761369 w 16747958"/>
              <a:gd name="connsiteY27" fmla="*/ 1734073 h 2215336"/>
              <a:gd name="connsiteX28" fmla="*/ 15881684 w 16747958"/>
              <a:gd name="connsiteY28" fmla="*/ 1613757 h 2215336"/>
              <a:gd name="connsiteX29" fmla="*/ 16170442 w 16747958"/>
              <a:gd name="connsiteY29" fmla="*/ 1349062 h 2215336"/>
              <a:gd name="connsiteX30" fmla="*/ 16290758 w 16747958"/>
              <a:gd name="connsiteY30" fmla="*/ 1180620 h 2215336"/>
              <a:gd name="connsiteX31" fmla="*/ 16483263 w 16747958"/>
              <a:gd name="connsiteY31" fmla="*/ 964052 h 2215336"/>
              <a:gd name="connsiteX32" fmla="*/ 16579516 w 16747958"/>
              <a:gd name="connsiteY32" fmla="*/ 819673 h 2215336"/>
              <a:gd name="connsiteX33" fmla="*/ 16627642 w 16747958"/>
              <a:gd name="connsiteY33" fmla="*/ 747484 h 2215336"/>
              <a:gd name="connsiteX34" fmla="*/ 16675769 w 16747958"/>
              <a:gd name="connsiteY34" fmla="*/ 651231 h 2215336"/>
              <a:gd name="connsiteX35" fmla="*/ 16723895 w 16747958"/>
              <a:gd name="connsiteY35" fmla="*/ 579041 h 2215336"/>
              <a:gd name="connsiteX36" fmla="*/ 16747958 w 16747958"/>
              <a:gd name="connsiteY3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769642 w 16747958"/>
              <a:gd name="connsiteY11" fmla="*/ 1108431 h 2215336"/>
              <a:gd name="connsiteX12" fmla="*/ 9938084 w 16747958"/>
              <a:gd name="connsiteY12" fmla="*/ 1156557 h 2215336"/>
              <a:gd name="connsiteX13" fmla="*/ 10539663 w 16747958"/>
              <a:gd name="connsiteY13" fmla="*/ 1397189 h 2215336"/>
              <a:gd name="connsiteX14" fmla="*/ 10852484 w 16747958"/>
              <a:gd name="connsiteY14" fmla="*/ 1493441 h 2215336"/>
              <a:gd name="connsiteX15" fmla="*/ 11165305 w 16747958"/>
              <a:gd name="connsiteY15" fmla="*/ 1613757 h 2215336"/>
              <a:gd name="connsiteX16" fmla="*/ 12729411 w 16747958"/>
              <a:gd name="connsiteY16" fmla="*/ 1998768 h 2215336"/>
              <a:gd name="connsiteX17" fmla="*/ 13090358 w 16747958"/>
              <a:gd name="connsiteY17" fmla="*/ 2070957 h 2215336"/>
              <a:gd name="connsiteX18" fmla="*/ 13306926 w 16747958"/>
              <a:gd name="connsiteY18" fmla="*/ 2095020 h 2215336"/>
              <a:gd name="connsiteX19" fmla="*/ 13980695 w 16747958"/>
              <a:gd name="connsiteY19" fmla="*/ 2191273 h 2215336"/>
              <a:gd name="connsiteX20" fmla="*/ 14461958 w 16747958"/>
              <a:gd name="connsiteY20" fmla="*/ 2215336 h 2215336"/>
              <a:gd name="connsiteX21" fmla="*/ 14702590 w 16747958"/>
              <a:gd name="connsiteY21" fmla="*/ 2191273 h 2215336"/>
              <a:gd name="connsiteX22" fmla="*/ 14991347 w 16747958"/>
              <a:gd name="connsiteY22" fmla="*/ 2143147 h 2215336"/>
              <a:gd name="connsiteX23" fmla="*/ 15207916 w 16747958"/>
              <a:gd name="connsiteY23" fmla="*/ 2046894 h 2215336"/>
              <a:gd name="connsiteX24" fmla="*/ 15400421 w 16747958"/>
              <a:gd name="connsiteY24" fmla="*/ 1926578 h 2215336"/>
              <a:gd name="connsiteX25" fmla="*/ 15641053 w 16747958"/>
              <a:gd name="connsiteY25" fmla="*/ 1782199 h 2215336"/>
              <a:gd name="connsiteX26" fmla="*/ 15761369 w 16747958"/>
              <a:gd name="connsiteY26" fmla="*/ 1734073 h 2215336"/>
              <a:gd name="connsiteX27" fmla="*/ 15881684 w 16747958"/>
              <a:gd name="connsiteY27" fmla="*/ 1613757 h 2215336"/>
              <a:gd name="connsiteX28" fmla="*/ 16170442 w 16747958"/>
              <a:gd name="connsiteY28" fmla="*/ 1349062 h 2215336"/>
              <a:gd name="connsiteX29" fmla="*/ 16290758 w 16747958"/>
              <a:gd name="connsiteY29" fmla="*/ 1180620 h 2215336"/>
              <a:gd name="connsiteX30" fmla="*/ 16483263 w 16747958"/>
              <a:gd name="connsiteY30" fmla="*/ 964052 h 2215336"/>
              <a:gd name="connsiteX31" fmla="*/ 16579516 w 16747958"/>
              <a:gd name="connsiteY31" fmla="*/ 819673 h 2215336"/>
              <a:gd name="connsiteX32" fmla="*/ 16627642 w 16747958"/>
              <a:gd name="connsiteY32" fmla="*/ 747484 h 2215336"/>
              <a:gd name="connsiteX33" fmla="*/ 16675769 w 16747958"/>
              <a:gd name="connsiteY33" fmla="*/ 651231 h 2215336"/>
              <a:gd name="connsiteX34" fmla="*/ 16723895 w 16747958"/>
              <a:gd name="connsiteY34" fmla="*/ 579041 h 2215336"/>
              <a:gd name="connsiteX35" fmla="*/ 16747958 w 16747958"/>
              <a:gd name="connsiteY3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0852484 w 16747958"/>
              <a:gd name="connsiteY13" fmla="*/ 1493441 h 2215336"/>
              <a:gd name="connsiteX14" fmla="*/ 11165305 w 16747958"/>
              <a:gd name="connsiteY14" fmla="*/ 1613757 h 2215336"/>
              <a:gd name="connsiteX15" fmla="*/ 12729411 w 16747958"/>
              <a:gd name="connsiteY15" fmla="*/ 1998768 h 2215336"/>
              <a:gd name="connsiteX16" fmla="*/ 13090358 w 16747958"/>
              <a:gd name="connsiteY16" fmla="*/ 2070957 h 2215336"/>
              <a:gd name="connsiteX17" fmla="*/ 13306926 w 16747958"/>
              <a:gd name="connsiteY17" fmla="*/ 2095020 h 2215336"/>
              <a:gd name="connsiteX18" fmla="*/ 13980695 w 16747958"/>
              <a:gd name="connsiteY18" fmla="*/ 2191273 h 2215336"/>
              <a:gd name="connsiteX19" fmla="*/ 14461958 w 16747958"/>
              <a:gd name="connsiteY19" fmla="*/ 2215336 h 2215336"/>
              <a:gd name="connsiteX20" fmla="*/ 14702590 w 16747958"/>
              <a:gd name="connsiteY20" fmla="*/ 2191273 h 2215336"/>
              <a:gd name="connsiteX21" fmla="*/ 14991347 w 16747958"/>
              <a:gd name="connsiteY21" fmla="*/ 2143147 h 2215336"/>
              <a:gd name="connsiteX22" fmla="*/ 15207916 w 16747958"/>
              <a:gd name="connsiteY22" fmla="*/ 2046894 h 2215336"/>
              <a:gd name="connsiteX23" fmla="*/ 15400421 w 16747958"/>
              <a:gd name="connsiteY23" fmla="*/ 1926578 h 2215336"/>
              <a:gd name="connsiteX24" fmla="*/ 15641053 w 16747958"/>
              <a:gd name="connsiteY24" fmla="*/ 1782199 h 2215336"/>
              <a:gd name="connsiteX25" fmla="*/ 15761369 w 16747958"/>
              <a:gd name="connsiteY25" fmla="*/ 1734073 h 2215336"/>
              <a:gd name="connsiteX26" fmla="*/ 15881684 w 16747958"/>
              <a:gd name="connsiteY26" fmla="*/ 1613757 h 2215336"/>
              <a:gd name="connsiteX27" fmla="*/ 16170442 w 16747958"/>
              <a:gd name="connsiteY27" fmla="*/ 1349062 h 2215336"/>
              <a:gd name="connsiteX28" fmla="*/ 16290758 w 16747958"/>
              <a:gd name="connsiteY28" fmla="*/ 1180620 h 2215336"/>
              <a:gd name="connsiteX29" fmla="*/ 16483263 w 16747958"/>
              <a:gd name="connsiteY29" fmla="*/ 964052 h 2215336"/>
              <a:gd name="connsiteX30" fmla="*/ 16579516 w 16747958"/>
              <a:gd name="connsiteY30" fmla="*/ 819673 h 2215336"/>
              <a:gd name="connsiteX31" fmla="*/ 16627642 w 16747958"/>
              <a:gd name="connsiteY31" fmla="*/ 747484 h 2215336"/>
              <a:gd name="connsiteX32" fmla="*/ 16675769 w 16747958"/>
              <a:gd name="connsiteY32" fmla="*/ 651231 h 2215336"/>
              <a:gd name="connsiteX33" fmla="*/ 16723895 w 16747958"/>
              <a:gd name="connsiteY33" fmla="*/ 579041 h 2215336"/>
              <a:gd name="connsiteX34" fmla="*/ 16747958 w 16747958"/>
              <a:gd name="connsiteY3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090358 w 16747958"/>
              <a:gd name="connsiteY15" fmla="*/ 2070957 h 2215336"/>
              <a:gd name="connsiteX16" fmla="*/ 13306926 w 16747958"/>
              <a:gd name="connsiteY16" fmla="*/ 2095020 h 2215336"/>
              <a:gd name="connsiteX17" fmla="*/ 13980695 w 16747958"/>
              <a:gd name="connsiteY17" fmla="*/ 2191273 h 2215336"/>
              <a:gd name="connsiteX18" fmla="*/ 14461958 w 16747958"/>
              <a:gd name="connsiteY18" fmla="*/ 2215336 h 2215336"/>
              <a:gd name="connsiteX19" fmla="*/ 14702590 w 16747958"/>
              <a:gd name="connsiteY19" fmla="*/ 2191273 h 2215336"/>
              <a:gd name="connsiteX20" fmla="*/ 14991347 w 16747958"/>
              <a:gd name="connsiteY20" fmla="*/ 2143147 h 2215336"/>
              <a:gd name="connsiteX21" fmla="*/ 15207916 w 16747958"/>
              <a:gd name="connsiteY21" fmla="*/ 2046894 h 2215336"/>
              <a:gd name="connsiteX22" fmla="*/ 15400421 w 16747958"/>
              <a:gd name="connsiteY22" fmla="*/ 1926578 h 2215336"/>
              <a:gd name="connsiteX23" fmla="*/ 15641053 w 16747958"/>
              <a:gd name="connsiteY23" fmla="*/ 1782199 h 2215336"/>
              <a:gd name="connsiteX24" fmla="*/ 15761369 w 16747958"/>
              <a:gd name="connsiteY24" fmla="*/ 1734073 h 2215336"/>
              <a:gd name="connsiteX25" fmla="*/ 15881684 w 16747958"/>
              <a:gd name="connsiteY25" fmla="*/ 1613757 h 2215336"/>
              <a:gd name="connsiteX26" fmla="*/ 16170442 w 16747958"/>
              <a:gd name="connsiteY26" fmla="*/ 1349062 h 2215336"/>
              <a:gd name="connsiteX27" fmla="*/ 16290758 w 16747958"/>
              <a:gd name="connsiteY27" fmla="*/ 1180620 h 2215336"/>
              <a:gd name="connsiteX28" fmla="*/ 16483263 w 16747958"/>
              <a:gd name="connsiteY28" fmla="*/ 964052 h 2215336"/>
              <a:gd name="connsiteX29" fmla="*/ 16579516 w 16747958"/>
              <a:gd name="connsiteY29" fmla="*/ 819673 h 2215336"/>
              <a:gd name="connsiteX30" fmla="*/ 16627642 w 16747958"/>
              <a:gd name="connsiteY30" fmla="*/ 747484 h 2215336"/>
              <a:gd name="connsiteX31" fmla="*/ 16675769 w 16747958"/>
              <a:gd name="connsiteY31" fmla="*/ 651231 h 2215336"/>
              <a:gd name="connsiteX32" fmla="*/ 16723895 w 16747958"/>
              <a:gd name="connsiteY32" fmla="*/ 579041 h 2215336"/>
              <a:gd name="connsiteX33" fmla="*/ 16747958 w 16747958"/>
              <a:gd name="connsiteY3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675769 w 16747958"/>
              <a:gd name="connsiteY30" fmla="*/ 651231 h 2215336"/>
              <a:gd name="connsiteX31" fmla="*/ 16723895 w 16747958"/>
              <a:gd name="connsiteY31" fmla="*/ 579041 h 2215336"/>
              <a:gd name="connsiteX32" fmla="*/ 16747958 w 16747958"/>
              <a:gd name="connsiteY3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23895 w 16747958"/>
              <a:gd name="connsiteY30" fmla="*/ 579041 h 2215336"/>
              <a:gd name="connsiteX31" fmla="*/ 16747958 w 16747958"/>
              <a:gd name="connsiteY3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579516 w 16747958"/>
              <a:gd name="connsiteY28" fmla="*/ 819673 h 2215336"/>
              <a:gd name="connsiteX29" fmla="*/ 16627642 w 16747958"/>
              <a:gd name="connsiteY29" fmla="*/ 747484 h 2215336"/>
              <a:gd name="connsiteX30" fmla="*/ 16747958 w 16747958"/>
              <a:gd name="connsiteY3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290758 w 16747958"/>
              <a:gd name="connsiteY26" fmla="*/ 1180620 h 2215336"/>
              <a:gd name="connsiteX27" fmla="*/ 16483263 w 16747958"/>
              <a:gd name="connsiteY27" fmla="*/ 964052 h 2215336"/>
              <a:gd name="connsiteX28" fmla="*/ 16627642 w 16747958"/>
              <a:gd name="connsiteY28" fmla="*/ 747484 h 2215336"/>
              <a:gd name="connsiteX29" fmla="*/ 16747958 w 16747958"/>
              <a:gd name="connsiteY2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761369 w 16747958"/>
              <a:gd name="connsiteY23" fmla="*/ 1734073 h 2215336"/>
              <a:gd name="connsiteX24" fmla="*/ 15881684 w 16747958"/>
              <a:gd name="connsiteY24" fmla="*/ 1613757 h 2215336"/>
              <a:gd name="connsiteX25" fmla="*/ 16170442 w 16747958"/>
              <a:gd name="connsiteY25" fmla="*/ 1349062 h 2215336"/>
              <a:gd name="connsiteX26" fmla="*/ 16483263 w 16747958"/>
              <a:gd name="connsiteY26" fmla="*/ 964052 h 2215336"/>
              <a:gd name="connsiteX27" fmla="*/ 16627642 w 16747958"/>
              <a:gd name="connsiteY27" fmla="*/ 747484 h 2215336"/>
              <a:gd name="connsiteX28" fmla="*/ 16747958 w 16747958"/>
              <a:gd name="connsiteY2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400421 w 16747958"/>
              <a:gd name="connsiteY21" fmla="*/ 1926578 h 2215336"/>
              <a:gd name="connsiteX22" fmla="*/ 15641053 w 16747958"/>
              <a:gd name="connsiteY22" fmla="*/ 1782199 h 2215336"/>
              <a:gd name="connsiteX23" fmla="*/ 15881684 w 16747958"/>
              <a:gd name="connsiteY23" fmla="*/ 1613757 h 2215336"/>
              <a:gd name="connsiteX24" fmla="*/ 16170442 w 16747958"/>
              <a:gd name="connsiteY24" fmla="*/ 1349062 h 2215336"/>
              <a:gd name="connsiteX25" fmla="*/ 16483263 w 16747958"/>
              <a:gd name="connsiteY25" fmla="*/ 964052 h 2215336"/>
              <a:gd name="connsiteX26" fmla="*/ 16627642 w 16747958"/>
              <a:gd name="connsiteY26" fmla="*/ 747484 h 2215336"/>
              <a:gd name="connsiteX27" fmla="*/ 16747958 w 16747958"/>
              <a:gd name="connsiteY27"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5881684 w 16747958"/>
              <a:gd name="connsiteY22" fmla="*/ 1613757 h 2215336"/>
              <a:gd name="connsiteX23" fmla="*/ 16170442 w 16747958"/>
              <a:gd name="connsiteY23" fmla="*/ 1349062 h 2215336"/>
              <a:gd name="connsiteX24" fmla="*/ 16483263 w 16747958"/>
              <a:gd name="connsiteY24" fmla="*/ 964052 h 2215336"/>
              <a:gd name="connsiteX25" fmla="*/ 16627642 w 16747958"/>
              <a:gd name="connsiteY25" fmla="*/ 747484 h 2215336"/>
              <a:gd name="connsiteX26" fmla="*/ 16747958 w 16747958"/>
              <a:gd name="connsiteY26"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702590 w 16747958"/>
              <a:gd name="connsiteY18" fmla="*/ 2191273 h 2215336"/>
              <a:gd name="connsiteX19" fmla="*/ 14991347 w 16747958"/>
              <a:gd name="connsiteY19" fmla="*/ 2143147 h 2215336"/>
              <a:gd name="connsiteX20" fmla="*/ 15207916 w 16747958"/>
              <a:gd name="connsiteY20" fmla="*/ 2046894 h 2215336"/>
              <a:gd name="connsiteX21" fmla="*/ 15641053 w 16747958"/>
              <a:gd name="connsiteY21" fmla="*/ 1782199 h 2215336"/>
              <a:gd name="connsiteX22" fmla="*/ 16170442 w 16747958"/>
              <a:gd name="connsiteY22" fmla="*/ 1349062 h 2215336"/>
              <a:gd name="connsiteX23" fmla="*/ 16483263 w 16747958"/>
              <a:gd name="connsiteY23" fmla="*/ 964052 h 2215336"/>
              <a:gd name="connsiteX24" fmla="*/ 16627642 w 16747958"/>
              <a:gd name="connsiteY24" fmla="*/ 747484 h 2215336"/>
              <a:gd name="connsiteX25" fmla="*/ 16747958 w 16747958"/>
              <a:gd name="connsiteY25"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207916 w 16747958"/>
              <a:gd name="connsiteY19" fmla="*/ 2046894 h 2215336"/>
              <a:gd name="connsiteX20" fmla="*/ 15641053 w 16747958"/>
              <a:gd name="connsiteY20" fmla="*/ 1782199 h 2215336"/>
              <a:gd name="connsiteX21" fmla="*/ 16170442 w 16747958"/>
              <a:gd name="connsiteY21" fmla="*/ 1349062 h 2215336"/>
              <a:gd name="connsiteX22" fmla="*/ 16483263 w 16747958"/>
              <a:gd name="connsiteY22" fmla="*/ 964052 h 2215336"/>
              <a:gd name="connsiteX23" fmla="*/ 16627642 w 16747958"/>
              <a:gd name="connsiteY23" fmla="*/ 747484 h 2215336"/>
              <a:gd name="connsiteX24" fmla="*/ 16747958 w 16747958"/>
              <a:gd name="connsiteY24"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3980695 w 16747958"/>
              <a:gd name="connsiteY16" fmla="*/ 2191273 h 2215336"/>
              <a:gd name="connsiteX17" fmla="*/ 14461958 w 16747958"/>
              <a:gd name="connsiteY17" fmla="*/ 2215336 h 2215336"/>
              <a:gd name="connsiteX18" fmla="*/ 14991347 w 16747958"/>
              <a:gd name="connsiteY18" fmla="*/ 2143147 h 2215336"/>
              <a:gd name="connsiteX19" fmla="*/ 15641053 w 16747958"/>
              <a:gd name="connsiteY19" fmla="*/ 1782199 h 2215336"/>
              <a:gd name="connsiteX20" fmla="*/ 16170442 w 16747958"/>
              <a:gd name="connsiteY20" fmla="*/ 1349062 h 2215336"/>
              <a:gd name="connsiteX21" fmla="*/ 16483263 w 16747958"/>
              <a:gd name="connsiteY21" fmla="*/ 964052 h 2215336"/>
              <a:gd name="connsiteX22" fmla="*/ 16627642 w 16747958"/>
              <a:gd name="connsiteY22" fmla="*/ 747484 h 2215336"/>
              <a:gd name="connsiteX23" fmla="*/ 16747958 w 16747958"/>
              <a:gd name="connsiteY23"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3306926 w 16747958"/>
              <a:gd name="connsiteY15" fmla="*/ 2095020 h 2215336"/>
              <a:gd name="connsiteX16" fmla="*/ 14461958 w 16747958"/>
              <a:gd name="connsiteY16" fmla="*/ 2215336 h 2215336"/>
              <a:gd name="connsiteX17" fmla="*/ 14991347 w 16747958"/>
              <a:gd name="connsiteY17" fmla="*/ 2143147 h 2215336"/>
              <a:gd name="connsiteX18" fmla="*/ 15641053 w 16747958"/>
              <a:gd name="connsiteY18" fmla="*/ 1782199 h 2215336"/>
              <a:gd name="connsiteX19" fmla="*/ 16170442 w 16747958"/>
              <a:gd name="connsiteY19" fmla="*/ 1349062 h 2215336"/>
              <a:gd name="connsiteX20" fmla="*/ 16483263 w 16747958"/>
              <a:gd name="connsiteY20" fmla="*/ 964052 h 2215336"/>
              <a:gd name="connsiteX21" fmla="*/ 16627642 w 16747958"/>
              <a:gd name="connsiteY21" fmla="*/ 747484 h 2215336"/>
              <a:gd name="connsiteX22" fmla="*/ 16747958 w 16747958"/>
              <a:gd name="connsiteY22"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627642 w 16747958"/>
              <a:gd name="connsiteY20" fmla="*/ 747484 h 2215336"/>
              <a:gd name="connsiteX21" fmla="*/ 16747958 w 16747958"/>
              <a:gd name="connsiteY21"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8999621 w 16747958"/>
              <a:gd name="connsiteY9" fmla="*/ 771547 h 2215336"/>
              <a:gd name="connsiteX10" fmla="*/ 9288379 w 16747958"/>
              <a:gd name="connsiteY10" fmla="*/ 867799 h 2215336"/>
              <a:gd name="connsiteX11" fmla="*/ 9938084 w 16747958"/>
              <a:gd name="connsiteY11" fmla="*/ 1156557 h 2215336"/>
              <a:gd name="connsiteX12" fmla="*/ 10539663 w 16747958"/>
              <a:gd name="connsiteY12" fmla="*/ 1397189 h 2215336"/>
              <a:gd name="connsiteX13" fmla="*/ 11165305 w 16747958"/>
              <a:gd name="connsiteY13" fmla="*/ 1613757 h 2215336"/>
              <a:gd name="connsiteX14" fmla="*/ 12729411 w 16747958"/>
              <a:gd name="connsiteY14" fmla="*/ 1998768 h 2215336"/>
              <a:gd name="connsiteX15" fmla="*/ 14461958 w 16747958"/>
              <a:gd name="connsiteY15" fmla="*/ 2215336 h 2215336"/>
              <a:gd name="connsiteX16" fmla="*/ 14991347 w 16747958"/>
              <a:gd name="connsiteY16" fmla="*/ 2143147 h 2215336"/>
              <a:gd name="connsiteX17" fmla="*/ 15641053 w 16747958"/>
              <a:gd name="connsiteY17" fmla="*/ 1782199 h 2215336"/>
              <a:gd name="connsiteX18" fmla="*/ 16170442 w 16747958"/>
              <a:gd name="connsiteY18" fmla="*/ 1349062 h 2215336"/>
              <a:gd name="connsiteX19" fmla="*/ 16483263 w 16747958"/>
              <a:gd name="connsiteY19" fmla="*/ 964052 h 2215336"/>
              <a:gd name="connsiteX20" fmla="*/ 16747958 w 16747958"/>
              <a:gd name="connsiteY20"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288379 w 16747958"/>
              <a:gd name="connsiteY9" fmla="*/ 867799 h 2215336"/>
              <a:gd name="connsiteX10" fmla="*/ 9938084 w 16747958"/>
              <a:gd name="connsiteY10" fmla="*/ 1156557 h 2215336"/>
              <a:gd name="connsiteX11" fmla="*/ 10539663 w 16747958"/>
              <a:gd name="connsiteY11" fmla="*/ 1397189 h 2215336"/>
              <a:gd name="connsiteX12" fmla="*/ 11165305 w 16747958"/>
              <a:gd name="connsiteY12" fmla="*/ 1613757 h 2215336"/>
              <a:gd name="connsiteX13" fmla="*/ 12729411 w 16747958"/>
              <a:gd name="connsiteY13" fmla="*/ 1998768 h 2215336"/>
              <a:gd name="connsiteX14" fmla="*/ 14461958 w 16747958"/>
              <a:gd name="connsiteY14" fmla="*/ 2215336 h 2215336"/>
              <a:gd name="connsiteX15" fmla="*/ 14991347 w 16747958"/>
              <a:gd name="connsiteY15" fmla="*/ 2143147 h 2215336"/>
              <a:gd name="connsiteX16" fmla="*/ 15641053 w 16747958"/>
              <a:gd name="connsiteY16" fmla="*/ 1782199 h 2215336"/>
              <a:gd name="connsiteX17" fmla="*/ 16170442 w 16747958"/>
              <a:gd name="connsiteY17" fmla="*/ 1349062 h 2215336"/>
              <a:gd name="connsiteX18" fmla="*/ 16483263 w 16747958"/>
              <a:gd name="connsiteY18" fmla="*/ 964052 h 2215336"/>
              <a:gd name="connsiteX19" fmla="*/ 16747958 w 16747958"/>
              <a:gd name="connsiteY19"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061158 w 16747958"/>
              <a:gd name="connsiteY7" fmla="*/ 434662 h 2215336"/>
              <a:gd name="connsiteX8" fmla="*/ 8614611 w 16747958"/>
              <a:gd name="connsiteY8" fmla="*/ 627168 h 2215336"/>
              <a:gd name="connsiteX9" fmla="*/ 9938084 w 16747958"/>
              <a:gd name="connsiteY9" fmla="*/ 1156557 h 2215336"/>
              <a:gd name="connsiteX10" fmla="*/ 10539663 w 16747958"/>
              <a:gd name="connsiteY10" fmla="*/ 1397189 h 2215336"/>
              <a:gd name="connsiteX11" fmla="*/ 11165305 w 16747958"/>
              <a:gd name="connsiteY11" fmla="*/ 1613757 h 2215336"/>
              <a:gd name="connsiteX12" fmla="*/ 12729411 w 16747958"/>
              <a:gd name="connsiteY12" fmla="*/ 1998768 h 2215336"/>
              <a:gd name="connsiteX13" fmla="*/ 14461958 w 16747958"/>
              <a:gd name="connsiteY13" fmla="*/ 2215336 h 2215336"/>
              <a:gd name="connsiteX14" fmla="*/ 14991347 w 16747958"/>
              <a:gd name="connsiteY14" fmla="*/ 2143147 h 2215336"/>
              <a:gd name="connsiteX15" fmla="*/ 15641053 w 16747958"/>
              <a:gd name="connsiteY15" fmla="*/ 1782199 h 2215336"/>
              <a:gd name="connsiteX16" fmla="*/ 16170442 w 16747958"/>
              <a:gd name="connsiteY16" fmla="*/ 1349062 h 2215336"/>
              <a:gd name="connsiteX17" fmla="*/ 16483263 w 16747958"/>
              <a:gd name="connsiteY17" fmla="*/ 964052 h 2215336"/>
              <a:gd name="connsiteX18" fmla="*/ 16747958 w 16747958"/>
              <a:gd name="connsiteY18" fmla="*/ 506852 h 2215336"/>
              <a:gd name="connsiteX0" fmla="*/ 0 w 16747958"/>
              <a:gd name="connsiteY0" fmla="*/ 1517505 h 2215336"/>
              <a:gd name="connsiteX1" fmla="*/ 433137 w 16747958"/>
              <a:gd name="connsiteY1" fmla="*/ 988115 h 2215336"/>
              <a:gd name="connsiteX2" fmla="*/ 1179095 w 16747958"/>
              <a:gd name="connsiteY2" fmla="*/ 506852 h 2215336"/>
              <a:gd name="connsiteX3" fmla="*/ 2093495 w 16747958"/>
              <a:gd name="connsiteY3" fmla="*/ 242157 h 2215336"/>
              <a:gd name="connsiteX4" fmla="*/ 3537284 w 16747958"/>
              <a:gd name="connsiteY4" fmla="*/ 25589 h 2215336"/>
              <a:gd name="connsiteX5" fmla="*/ 5895474 w 16747958"/>
              <a:gd name="connsiteY5" fmla="*/ 25589 h 2215336"/>
              <a:gd name="connsiteX6" fmla="*/ 7146758 w 16747958"/>
              <a:gd name="connsiteY6" fmla="*/ 218094 h 2215336"/>
              <a:gd name="connsiteX7" fmla="*/ 8614611 w 16747958"/>
              <a:gd name="connsiteY7" fmla="*/ 627168 h 2215336"/>
              <a:gd name="connsiteX8" fmla="*/ 9938084 w 16747958"/>
              <a:gd name="connsiteY8" fmla="*/ 1156557 h 2215336"/>
              <a:gd name="connsiteX9" fmla="*/ 10539663 w 16747958"/>
              <a:gd name="connsiteY9" fmla="*/ 1397189 h 2215336"/>
              <a:gd name="connsiteX10" fmla="*/ 11165305 w 16747958"/>
              <a:gd name="connsiteY10" fmla="*/ 1613757 h 2215336"/>
              <a:gd name="connsiteX11" fmla="*/ 12729411 w 16747958"/>
              <a:gd name="connsiteY11" fmla="*/ 1998768 h 2215336"/>
              <a:gd name="connsiteX12" fmla="*/ 14461958 w 16747958"/>
              <a:gd name="connsiteY12" fmla="*/ 2215336 h 2215336"/>
              <a:gd name="connsiteX13" fmla="*/ 14991347 w 16747958"/>
              <a:gd name="connsiteY13" fmla="*/ 2143147 h 2215336"/>
              <a:gd name="connsiteX14" fmla="*/ 15641053 w 16747958"/>
              <a:gd name="connsiteY14" fmla="*/ 1782199 h 2215336"/>
              <a:gd name="connsiteX15" fmla="*/ 16170442 w 16747958"/>
              <a:gd name="connsiteY15" fmla="*/ 1349062 h 2215336"/>
              <a:gd name="connsiteX16" fmla="*/ 16483263 w 16747958"/>
              <a:gd name="connsiteY16" fmla="*/ 964052 h 2215336"/>
              <a:gd name="connsiteX17" fmla="*/ 16747958 w 16747958"/>
              <a:gd name="connsiteY17" fmla="*/ 506852 h 2215336"/>
              <a:gd name="connsiteX0" fmla="*/ 0 w 16747958"/>
              <a:gd name="connsiteY0" fmla="*/ 1517505 h 2215336"/>
              <a:gd name="connsiteX1" fmla="*/ 1179095 w 16747958"/>
              <a:gd name="connsiteY1" fmla="*/ 506852 h 2215336"/>
              <a:gd name="connsiteX2" fmla="*/ 2093495 w 16747958"/>
              <a:gd name="connsiteY2" fmla="*/ 242157 h 2215336"/>
              <a:gd name="connsiteX3" fmla="*/ 3537284 w 16747958"/>
              <a:gd name="connsiteY3" fmla="*/ 25589 h 2215336"/>
              <a:gd name="connsiteX4" fmla="*/ 5895474 w 16747958"/>
              <a:gd name="connsiteY4" fmla="*/ 25589 h 2215336"/>
              <a:gd name="connsiteX5" fmla="*/ 7146758 w 16747958"/>
              <a:gd name="connsiteY5" fmla="*/ 218094 h 2215336"/>
              <a:gd name="connsiteX6" fmla="*/ 8614611 w 16747958"/>
              <a:gd name="connsiteY6" fmla="*/ 627168 h 2215336"/>
              <a:gd name="connsiteX7" fmla="*/ 9938084 w 16747958"/>
              <a:gd name="connsiteY7" fmla="*/ 1156557 h 2215336"/>
              <a:gd name="connsiteX8" fmla="*/ 10539663 w 16747958"/>
              <a:gd name="connsiteY8" fmla="*/ 1397189 h 2215336"/>
              <a:gd name="connsiteX9" fmla="*/ 11165305 w 16747958"/>
              <a:gd name="connsiteY9" fmla="*/ 1613757 h 2215336"/>
              <a:gd name="connsiteX10" fmla="*/ 12729411 w 16747958"/>
              <a:gd name="connsiteY10" fmla="*/ 1998768 h 2215336"/>
              <a:gd name="connsiteX11" fmla="*/ 14461958 w 16747958"/>
              <a:gd name="connsiteY11" fmla="*/ 2215336 h 2215336"/>
              <a:gd name="connsiteX12" fmla="*/ 14991347 w 16747958"/>
              <a:gd name="connsiteY12" fmla="*/ 2143147 h 2215336"/>
              <a:gd name="connsiteX13" fmla="*/ 15641053 w 16747958"/>
              <a:gd name="connsiteY13" fmla="*/ 1782199 h 2215336"/>
              <a:gd name="connsiteX14" fmla="*/ 16170442 w 16747958"/>
              <a:gd name="connsiteY14" fmla="*/ 1349062 h 2215336"/>
              <a:gd name="connsiteX15" fmla="*/ 16483263 w 16747958"/>
              <a:gd name="connsiteY15" fmla="*/ 964052 h 2215336"/>
              <a:gd name="connsiteX16" fmla="*/ 16747958 w 16747958"/>
              <a:gd name="connsiteY16" fmla="*/ 506852 h 2215336"/>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0539663 w 16747958"/>
              <a:gd name="connsiteY7" fmla="*/ 1371722 h 2189869"/>
              <a:gd name="connsiteX8" fmla="*/ 11165305 w 16747958"/>
              <a:gd name="connsiteY8" fmla="*/ 1588290 h 2189869"/>
              <a:gd name="connsiteX9" fmla="*/ 12729411 w 16747958"/>
              <a:gd name="connsiteY9" fmla="*/ 1973301 h 2189869"/>
              <a:gd name="connsiteX10" fmla="*/ 14461958 w 16747958"/>
              <a:gd name="connsiteY10" fmla="*/ 2189869 h 2189869"/>
              <a:gd name="connsiteX11" fmla="*/ 14991347 w 16747958"/>
              <a:gd name="connsiteY11" fmla="*/ 2117680 h 2189869"/>
              <a:gd name="connsiteX12" fmla="*/ 15641053 w 16747958"/>
              <a:gd name="connsiteY12" fmla="*/ 1756732 h 2189869"/>
              <a:gd name="connsiteX13" fmla="*/ 16170442 w 16747958"/>
              <a:gd name="connsiteY13" fmla="*/ 1323595 h 2189869"/>
              <a:gd name="connsiteX14" fmla="*/ 16483263 w 16747958"/>
              <a:gd name="connsiteY14" fmla="*/ 938585 h 2189869"/>
              <a:gd name="connsiteX15" fmla="*/ 16747958 w 16747958"/>
              <a:gd name="connsiteY15"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170442 w 16747958"/>
              <a:gd name="connsiteY12" fmla="*/ 1323595 h 2189869"/>
              <a:gd name="connsiteX13" fmla="*/ 16483263 w 16747958"/>
              <a:gd name="connsiteY13" fmla="*/ 938585 h 2189869"/>
              <a:gd name="connsiteX14" fmla="*/ 16747958 w 16747958"/>
              <a:gd name="connsiteY14"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4991347 w 16747958"/>
              <a:gd name="connsiteY10" fmla="*/ 2117680 h 2189869"/>
              <a:gd name="connsiteX11" fmla="*/ 15641053 w 16747958"/>
              <a:gd name="connsiteY11" fmla="*/ 1756732 h 2189869"/>
              <a:gd name="connsiteX12" fmla="*/ 16483263 w 16747958"/>
              <a:gd name="connsiteY12" fmla="*/ 938585 h 2189869"/>
              <a:gd name="connsiteX13" fmla="*/ 16747958 w 16747958"/>
              <a:gd name="connsiteY13" fmla="*/ 481385 h 2189869"/>
              <a:gd name="connsiteX0" fmla="*/ 0 w 16747958"/>
              <a:gd name="connsiteY0" fmla="*/ 1492038 h 2189869"/>
              <a:gd name="connsiteX1" fmla="*/ 1179095 w 16747958"/>
              <a:gd name="connsiteY1" fmla="*/ 481385 h 2189869"/>
              <a:gd name="connsiteX2" fmla="*/ 2093495 w 16747958"/>
              <a:gd name="connsiteY2" fmla="*/ 216690 h 2189869"/>
              <a:gd name="connsiteX3" fmla="*/ 5895474 w 16747958"/>
              <a:gd name="connsiteY3" fmla="*/ 122 h 2189869"/>
              <a:gd name="connsiteX4" fmla="*/ 7146758 w 16747958"/>
              <a:gd name="connsiteY4" fmla="*/ 192627 h 2189869"/>
              <a:gd name="connsiteX5" fmla="*/ 8614611 w 16747958"/>
              <a:gd name="connsiteY5" fmla="*/ 601701 h 2189869"/>
              <a:gd name="connsiteX6" fmla="*/ 9938084 w 16747958"/>
              <a:gd name="connsiteY6" fmla="*/ 1131090 h 2189869"/>
              <a:gd name="connsiteX7" fmla="*/ 11165305 w 16747958"/>
              <a:gd name="connsiteY7" fmla="*/ 1588290 h 2189869"/>
              <a:gd name="connsiteX8" fmla="*/ 12729411 w 16747958"/>
              <a:gd name="connsiteY8" fmla="*/ 1973301 h 2189869"/>
              <a:gd name="connsiteX9" fmla="*/ 14461958 w 16747958"/>
              <a:gd name="connsiteY9" fmla="*/ 2189869 h 2189869"/>
              <a:gd name="connsiteX10" fmla="*/ 15641053 w 16747958"/>
              <a:gd name="connsiteY10" fmla="*/ 1756732 h 2189869"/>
              <a:gd name="connsiteX11" fmla="*/ 16483263 w 16747958"/>
              <a:gd name="connsiteY11" fmla="*/ 938585 h 2189869"/>
              <a:gd name="connsiteX12" fmla="*/ 16747958 w 16747958"/>
              <a:gd name="connsiteY12" fmla="*/ 481385 h 2189869"/>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492038 h 2226990"/>
              <a:gd name="connsiteX1" fmla="*/ 1179095 w 16747958"/>
              <a:gd name="connsiteY1" fmla="*/ 481385 h 2226990"/>
              <a:gd name="connsiteX2" fmla="*/ 2093495 w 16747958"/>
              <a:gd name="connsiteY2" fmla="*/ 216690 h 2226990"/>
              <a:gd name="connsiteX3" fmla="*/ 5895474 w 16747958"/>
              <a:gd name="connsiteY3" fmla="*/ 122 h 2226990"/>
              <a:gd name="connsiteX4" fmla="*/ 7146758 w 16747958"/>
              <a:gd name="connsiteY4" fmla="*/ 192627 h 2226990"/>
              <a:gd name="connsiteX5" fmla="*/ 8614611 w 16747958"/>
              <a:gd name="connsiteY5" fmla="*/ 601701 h 2226990"/>
              <a:gd name="connsiteX6" fmla="*/ 9938084 w 16747958"/>
              <a:gd name="connsiteY6" fmla="*/ 1131090 h 2226990"/>
              <a:gd name="connsiteX7" fmla="*/ 11165305 w 16747958"/>
              <a:gd name="connsiteY7" fmla="*/ 1588290 h 2226990"/>
              <a:gd name="connsiteX8" fmla="*/ 12729411 w 16747958"/>
              <a:gd name="connsiteY8" fmla="*/ 1973301 h 2226990"/>
              <a:gd name="connsiteX9" fmla="*/ 14461958 w 16747958"/>
              <a:gd name="connsiteY9" fmla="*/ 2189869 h 2226990"/>
              <a:gd name="connsiteX10" fmla="*/ 15641053 w 16747958"/>
              <a:gd name="connsiteY10" fmla="*/ 1756732 h 2226990"/>
              <a:gd name="connsiteX11" fmla="*/ 16483263 w 16747958"/>
              <a:gd name="connsiteY11" fmla="*/ 938585 h 2226990"/>
              <a:gd name="connsiteX12" fmla="*/ 16747958 w 16747958"/>
              <a:gd name="connsiteY12" fmla="*/ 481385 h 2226990"/>
              <a:gd name="connsiteX0" fmla="*/ 0 w 16747958"/>
              <a:gd name="connsiteY0" fmla="*/ 1504379 h 2239331"/>
              <a:gd name="connsiteX1" fmla="*/ 1179095 w 16747958"/>
              <a:gd name="connsiteY1" fmla="*/ 493726 h 2239331"/>
              <a:gd name="connsiteX2" fmla="*/ 2093495 w 16747958"/>
              <a:gd name="connsiteY2" fmla="*/ 229031 h 2239331"/>
              <a:gd name="connsiteX3" fmla="*/ 5895474 w 16747958"/>
              <a:gd name="connsiteY3" fmla="*/ 12463 h 2239331"/>
              <a:gd name="connsiteX4" fmla="*/ 8614611 w 16747958"/>
              <a:gd name="connsiteY4" fmla="*/ 614042 h 2239331"/>
              <a:gd name="connsiteX5" fmla="*/ 9938084 w 16747958"/>
              <a:gd name="connsiteY5" fmla="*/ 1143431 h 2239331"/>
              <a:gd name="connsiteX6" fmla="*/ 11165305 w 16747958"/>
              <a:gd name="connsiteY6" fmla="*/ 1600631 h 2239331"/>
              <a:gd name="connsiteX7" fmla="*/ 12729411 w 16747958"/>
              <a:gd name="connsiteY7" fmla="*/ 1985642 h 2239331"/>
              <a:gd name="connsiteX8" fmla="*/ 14461958 w 16747958"/>
              <a:gd name="connsiteY8" fmla="*/ 2202210 h 2239331"/>
              <a:gd name="connsiteX9" fmla="*/ 15641053 w 16747958"/>
              <a:gd name="connsiteY9" fmla="*/ 1769073 h 2239331"/>
              <a:gd name="connsiteX10" fmla="*/ 16483263 w 16747958"/>
              <a:gd name="connsiteY10" fmla="*/ 950926 h 2239331"/>
              <a:gd name="connsiteX11" fmla="*/ 16747958 w 16747958"/>
              <a:gd name="connsiteY11" fmla="*/ 493726 h 2239331"/>
              <a:gd name="connsiteX0" fmla="*/ 0 w 16747958"/>
              <a:gd name="connsiteY0" fmla="*/ 1504379 h 1991537"/>
              <a:gd name="connsiteX1" fmla="*/ 1179095 w 16747958"/>
              <a:gd name="connsiteY1" fmla="*/ 493726 h 1991537"/>
              <a:gd name="connsiteX2" fmla="*/ 2093495 w 16747958"/>
              <a:gd name="connsiteY2" fmla="*/ 229031 h 1991537"/>
              <a:gd name="connsiteX3" fmla="*/ 5895474 w 16747958"/>
              <a:gd name="connsiteY3" fmla="*/ 12463 h 1991537"/>
              <a:gd name="connsiteX4" fmla="*/ 8614611 w 16747958"/>
              <a:gd name="connsiteY4" fmla="*/ 614042 h 1991537"/>
              <a:gd name="connsiteX5" fmla="*/ 9938084 w 16747958"/>
              <a:gd name="connsiteY5" fmla="*/ 1143431 h 1991537"/>
              <a:gd name="connsiteX6" fmla="*/ 11165305 w 16747958"/>
              <a:gd name="connsiteY6" fmla="*/ 1600631 h 1991537"/>
              <a:gd name="connsiteX7" fmla="*/ 12729411 w 16747958"/>
              <a:gd name="connsiteY7" fmla="*/ 1985642 h 1991537"/>
              <a:gd name="connsiteX8" fmla="*/ 15641053 w 16747958"/>
              <a:gd name="connsiteY8" fmla="*/ 1769073 h 1991537"/>
              <a:gd name="connsiteX9" fmla="*/ 16483263 w 16747958"/>
              <a:gd name="connsiteY9" fmla="*/ 950926 h 1991537"/>
              <a:gd name="connsiteX10" fmla="*/ 16747958 w 16747958"/>
              <a:gd name="connsiteY10" fmla="*/ 493726 h 1991537"/>
              <a:gd name="connsiteX0" fmla="*/ 0 w 16747958"/>
              <a:gd name="connsiteY0" fmla="*/ 1504379 h 2020274"/>
              <a:gd name="connsiteX1" fmla="*/ 1179095 w 16747958"/>
              <a:gd name="connsiteY1" fmla="*/ 493726 h 2020274"/>
              <a:gd name="connsiteX2" fmla="*/ 2093495 w 16747958"/>
              <a:gd name="connsiteY2" fmla="*/ 229031 h 2020274"/>
              <a:gd name="connsiteX3" fmla="*/ 5895474 w 16747958"/>
              <a:gd name="connsiteY3" fmla="*/ 12463 h 2020274"/>
              <a:gd name="connsiteX4" fmla="*/ 8614611 w 16747958"/>
              <a:gd name="connsiteY4" fmla="*/ 614042 h 2020274"/>
              <a:gd name="connsiteX5" fmla="*/ 9938084 w 16747958"/>
              <a:gd name="connsiteY5" fmla="*/ 1143431 h 2020274"/>
              <a:gd name="connsiteX6" fmla="*/ 12729411 w 16747958"/>
              <a:gd name="connsiteY6" fmla="*/ 1985642 h 2020274"/>
              <a:gd name="connsiteX7" fmla="*/ 15641053 w 16747958"/>
              <a:gd name="connsiteY7" fmla="*/ 1769073 h 2020274"/>
              <a:gd name="connsiteX8" fmla="*/ 16483263 w 16747958"/>
              <a:gd name="connsiteY8" fmla="*/ 950926 h 2020274"/>
              <a:gd name="connsiteX9" fmla="*/ 16747958 w 16747958"/>
              <a:gd name="connsiteY9" fmla="*/ 493726 h 2020274"/>
              <a:gd name="connsiteX0" fmla="*/ 0 w 16747958"/>
              <a:gd name="connsiteY0" fmla="*/ 1504379 h 2031854"/>
              <a:gd name="connsiteX1" fmla="*/ 1179095 w 16747958"/>
              <a:gd name="connsiteY1" fmla="*/ 493726 h 2031854"/>
              <a:gd name="connsiteX2" fmla="*/ 2093495 w 16747958"/>
              <a:gd name="connsiteY2" fmla="*/ 229031 h 2031854"/>
              <a:gd name="connsiteX3" fmla="*/ 5895474 w 16747958"/>
              <a:gd name="connsiteY3" fmla="*/ 12463 h 2031854"/>
              <a:gd name="connsiteX4" fmla="*/ 8614611 w 16747958"/>
              <a:gd name="connsiteY4" fmla="*/ 614042 h 2031854"/>
              <a:gd name="connsiteX5" fmla="*/ 9938084 w 16747958"/>
              <a:gd name="connsiteY5" fmla="*/ 1143431 h 2031854"/>
              <a:gd name="connsiteX6" fmla="*/ 12729411 w 16747958"/>
              <a:gd name="connsiteY6" fmla="*/ 1985642 h 2031854"/>
              <a:gd name="connsiteX7" fmla="*/ 15641053 w 16747958"/>
              <a:gd name="connsiteY7" fmla="*/ 1769073 h 2031854"/>
              <a:gd name="connsiteX8" fmla="*/ 16747958 w 16747958"/>
              <a:gd name="connsiteY8" fmla="*/ 493726 h 2031854"/>
              <a:gd name="connsiteX0" fmla="*/ 0 w 16747958"/>
              <a:gd name="connsiteY0" fmla="*/ 1520541 h 2048016"/>
              <a:gd name="connsiteX1" fmla="*/ 2093495 w 16747958"/>
              <a:gd name="connsiteY1" fmla="*/ 245193 h 2048016"/>
              <a:gd name="connsiteX2" fmla="*/ 5895474 w 16747958"/>
              <a:gd name="connsiteY2" fmla="*/ 28625 h 2048016"/>
              <a:gd name="connsiteX3" fmla="*/ 8614611 w 16747958"/>
              <a:gd name="connsiteY3" fmla="*/ 630204 h 2048016"/>
              <a:gd name="connsiteX4" fmla="*/ 9938084 w 16747958"/>
              <a:gd name="connsiteY4" fmla="*/ 1159593 h 2048016"/>
              <a:gd name="connsiteX5" fmla="*/ 12729411 w 16747958"/>
              <a:gd name="connsiteY5" fmla="*/ 2001804 h 2048016"/>
              <a:gd name="connsiteX6" fmla="*/ 15641053 w 16747958"/>
              <a:gd name="connsiteY6" fmla="*/ 1785235 h 2048016"/>
              <a:gd name="connsiteX7" fmla="*/ 16747958 w 16747958"/>
              <a:gd name="connsiteY7" fmla="*/ 509888 h 2048016"/>
              <a:gd name="connsiteX0" fmla="*/ 0 w 17268220"/>
              <a:gd name="connsiteY0" fmla="*/ 3898403 h 3898403"/>
              <a:gd name="connsiteX1" fmla="*/ 2613757 w 17268220"/>
              <a:gd name="connsiteY1" fmla="*/ 368586 h 3898403"/>
              <a:gd name="connsiteX2" fmla="*/ 6415736 w 17268220"/>
              <a:gd name="connsiteY2" fmla="*/ 152018 h 3898403"/>
              <a:gd name="connsiteX3" fmla="*/ 9134873 w 17268220"/>
              <a:gd name="connsiteY3" fmla="*/ 753597 h 3898403"/>
              <a:gd name="connsiteX4" fmla="*/ 10458346 w 17268220"/>
              <a:gd name="connsiteY4" fmla="*/ 1282986 h 3898403"/>
              <a:gd name="connsiteX5" fmla="*/ 13249673 w 17268220"/>
              <a:gd name="connsiteY5" fmla="*/ 2125197 h 3898403"/>
              <a:gd name="connsiteX6" fmla="*/ 16161315 w 17268220"/>
              <a:gd name="connsiteY6" fmla="*/ 1908628 h 3898403"/>
              <a:gd name="connsiteX7" fmla="*/ 17268220 w 17268220"/>
              <a:gd name="connsiteY7" fmla="*/ 633281 h 3898403"/>
              <a:gd name="connsiteX0" fmla="*/ 0 w 17268220"/>
              <a:gd name="connsiteY0" fmla="*/ 3535937 h 3535937"/>
              <a:gd name="connsiteX1" fmla="*/ 2613757 w 17268220"/>
              <a:gd name="connsiteY1" fmla="*/ 6120 h 3535937"/>
              <a:gd name="connsiteX2" fmla="*/ 5454040 w 17268220"/>
              <a:gd name="connsiteY2" fmla="*/ 2627345 h 3535937"/>
              <a:gd name="connsiteX3" fmla="*/ 9134873 w 17268220"/>
              <a:gd name="connsiteY3" fmla="*/ 391131 h 3535937"/>
              <a:gd name="connsiteX4" fmla="*/ 10458346 w 17268220"/>
              <a:gd name="connsiteY4" fmla="*/ 920520 h 3535937"/>
              <a:gd name="connsiteX5" fmla="*/ 13249673 w 17268220"/>
              <a:gd name="connsiteY5" fmla="*/ 1762731 h 3535937"/>
              <a:gd name="connsiteX6" fmla="*/ 16161315 w 17268220"/>
              <a:gd name="connsiteY6" fmla="*/ 1546162 h 3535937"/>
              <a:gd name="connsiteX7" fmla="*/ 17268220 w 17268220"/>
              <a:gd name="connsiteY7" fmla="*/ 270815 h 3535937"/>
              <a:gd name="connsiteX0" fmla="*/ 0 w 17268220"/>
              <a:gd name="connsiteY0" fmla="*/ 4129212 h 4129212"/>
              <a:gd name="connsiteX1" fmla="*/ 2613757 w 17268220"/>
              <a:gd name="connsiteY1" fmla="*/ 599395 h 4129212"/>
              <a:gd name="connsiteX2" fmla="*/ 5454040 w 17268220"/>
              <a:gd name="connsiteY2" fmla="*/ 3220620 h 4129212"/>
              <a:gd name="connsiteX3" fmla="*/ 9402887 w 17268220"/>
              <a:gd name="connsiteY3" fmla="*/ 38475 h 4129212"/>
              <a:gd name="connsiteX4" fmla="*/ 10458346 w 17268220"/>
              <a:gd name="connsiteY4" fmla="*/ 1513795 h 4129212"/>
              <a:gd name="connsiteX5" fmla="*/ 13249673 w 17268220"/>
              <a:gd name="connsiteY5" fmla="*/ 2356006 h 4129212"/>
              <a:gd name="connsiteX6" fmla="*/ 16161315 w 17268220"/>
              <a:gd name="connsiteY6" fmla="*/ 2139437 h 4129212"/>
              <a:gd name="connsiteX7" fmla="*/ 17268220 w 17268220"/>
              <a:gd name="connsiteY7" fmla="*/ 864090 h 4129212"/>
              <a:gd name="connsiteX0" fmla="*/ 0 w 17268220"/>
              <a:gd name="connsiteY0" fmla="*/ 4097433 h 4097433"/>
              <a:gd name="connsiteX1" fmla="*/ 2613757 w 17268220"/>
              <a:gd name="connsiteY1" fmla="*/ 567616 h 4097433"/>
              <a:gd name="connsiteX2" fmla="*/ 5454040 w 17268220"/>
              <a:gd name="connsiteY2" fmla="*/ 3188841 h 4097433"/>
              <a:gd name="connsiteX3" fmla="*/ 9402887 w 17268220"/>
              <a:gd name="connsiteY3" fmla="*/ 6696 h 4097433"/>
              <a:gd name="connsiteX4" fmla="*/ 11057436 w 17268220"/>
              <a:gd name="connsiteY4" fmla="*/ 2349120 h 4097433"/>
              <a:gd name="connsiteX5" fmla="*/ 13249673 w 17268220"/>
              <a:gd name="connsiteY5" fmla="*/ 2324227 h 4097433"/>
              <a:gd name="connsiteX6" fmla="*/ 16161315 w 17268220"/>
              <a:gd name="connsiteY6" fmla="*/ 2107658 h 4097433"/>
              <a:gd name="connsiteX7" fmla="*/ 17268220 w 17268220"/>
              <a:gd name="connsiteY7" fmla="*/ 832311 h 4097433"/>
              <a:gd name="connsiteX0" fmla="*/ 0 w 17268220"/>
              <a:gd name="connsiteY0" fmla="*/ 4098379 h 4098379"/>
              <a:gd name="connsiteX1" fmla="*/ 2613757 w 17268220"/>
              <a:gd name="connsiteY1" fmla="*/ 568562 h 4098379"/>
              <a:gd name="connsiteX2" fmla="*/ 5454040 w 17268220"/>
              <a:gd name="connsiteY2" fmla="*/ 3189787 h 4098379"/>
              <a:gd name="connsiteX3" fmla="*/ 9402887 w 17268220"/>
              <a:gd name="connsiteY3" fmla="*/ 7642 h 4098379"/>
              <a:gd name="connsiteX4" fmla="*/ 11057436 w 17268220"/>
              <a:gd name="connsiteY4" fmla="*/ 2350066 h 4098379"/>
              <a:gd name="connsiteX5" fmla="*/ 14195604 w 17268220"/>
              <a:gd name="connsiteY5" fmla="*/ 3980552 h 4098379"/>
              <a:gd name="connsiteX6" fmla="*/ 16161315 w 17268220"/>
              <a:gd name="connsiteY6" fmla="*/ 2108604 h 4098379"/>
              <a:gd name="connsiteX7" fmla="*/ 17268220 w 17268220"/>
              <a:gd name="connsiteY7" fmla="*/ 833257 h 4098379"/>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6161315 w 18009199"/>
              <a:gd name="connsiteY6" fmla="*/ 2221278 h 4211053"/>
              <a:gd name="connsiteX7" fmla="*/ 18009199 w 18009199"/>
              <a:gd name="connsiteY7" fmla="*/ 0 h 4211053"/>
              <a:gd name="connsiteX0" fmla="*/ 0 w 18009199"/>
              <a:gd name="connsiteY0" fmla="*/ 4211053 h 4211053"/>
              <a:gd name="connsiteX1" fmla="*/ 2613757 w 18009199"/>
              <a:gd name="connsiteY1" fmla="*/ 681236 h 4211053"/>
              <a:gd name="connsiteX2" fmla="*/ 5454040 w 18009199"/>
              <a:gd name="connsiteY2" fmla="*/ 3302461 h 4211053"/>
              <a:gd name="connsiteX3" fmla="*/ 9402887 w 18009199"/>
              <a:gd name="connsiteY3" fmla="*/ 120316 h 4211053"/>
              <a:gd name="connsiteX4" fmla="*/ 11057436 w 18009199"/>
              <a:gd name="connsiteY4" fmla="*/ 2462740 h 4211053"/>
              <a:gd name="connsiteX5" fmla="*/ 14195604 w 18009199"/>
              <a:gd name="connsiteY5" fmla="*/ 4093226 h 4211053"/>
              <a:gd name="connsiteX6" fmla="*/ 15782943 w 18009199"/>
              <a:gd name="connsiteY6" fmla="*/ 1858671 h 4211053"/>
              <a:gd name="connsiteX7" fmla="*/ 18009199 w 18009199"/>
              <a:gd name="connsiteY7" fmla="*/ 0 h 4211053"/>
              <a:gd name="connsiteX0" fmla="*/ 0 w 18009199"/>
              <a:gd name="connsiteY0" fmla="*/ 4211053 h 4211124"/>
              <a:gd name="connsiteX1" fmla="*/ 2613757 w 18009199"/>
              <a:gd name="connsiteY1" fmla="*/ 681236 h 4211124"/>
              <a:gd name="connsiteX2" fmla="*/ 5454040 w 18009199"/>
              <a:gd name="connsiteY2" fmla="*/ 3302461 h 4211124"/>
              <a:gd name="connsiteX3" fmla="*/ 9402887 w 18009199"/>
              <a:gd name="connsiteY3" fmla="*/ 120316 h 4211124"/>
              <a:gd name="connsiteX4" fmla="*/ 11057436 w 18009199"/>
              <a:gd name="connsiteY4" fmla="*/ 2462740 h 4211124"/>
              <a:gd name="connsiteX5" fmla="*/ 14195604 w 18009199"/>
              <a:gd name="connsiteY5" fmla="*/ 4093226 h 4211124"/>
              <a:gd name="connsiteX6" fmla="*/ 15782943 w 18009199"/>
              <a:gd name="connsiteY6" fmla="*/ 1858671 h 4211124"/>
              <a:gd name="connsiteX7" fmla="*/ 18009199 w 18009199"/>
              <a:gd name="connsiteY7" fmla="*/ 0 h 4211124"/>
              <a:gd name="connsiteX0" fmla="*/ 0 w 18009414"/>
              <a:gd name="connsiteY0" fmla="*/ 4211056 h 4211127"/>
              <a:gd name="connsiteX1" fmla="*/ 2613757 w 18009414"/>
              <a:gd name="connsiteY1" fmla="*/ 681239 h 4211127"/>
              <a:gd name="connsiteX2" fmla="*/ 5454040 w 18009414"/>
              <a:gd name="connsiteY2" fmla="*/ 3302464 h 4211127"/>
              <a:gd name="connsiteX3" fmla="*/ 9402887 w 18009414"/>
              <a:gd name="connsiteY3" fmla="*/ 120319 h 4211127"/>
              <a:gd name="connsiteX4" fmla="*/ 11057436 w 18009414"/>
              <a:gd name="connsiteY4" fmla="*/ 2462743 h 4211127"/>
              <a:gd name="connsiteX5" fmla="*/ 14195604 w 18009414"/>
              <a:gd name="connsiteY5" fmla="*/ 4093229 h 4211127"/>
              <a:gd name="connsiteX6" fmla="*/ 15782943 w 18009414"/>
              <a:gd name="connsiteY6" fmla="*/ 1858674 h 4211127"/>
              <a:gd name="connsiteX7" fmla="*/ 18009199 w 18009414"/>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057436 w 18009451"/>
              <a:gd name="connsiteY4" fmla="*/ 24627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1"/>
              <a:gd name="connsiteY0" fmla="*/ 4211056 h 4211127"/>
              <a:gd name="connsiteX1" fmla="*/ 2613757 w 18009451"/>
              <a:gd name="connsiteY1" fmla="*/ 681239 h 4211127"/>
              <a:gd name="connsiteX2" fmla="*/ 5454040 w 18009451"/>
              <a:gd name="connsiteY2" fmla="*/ 3302464 h 4211127"/>
              <a:gd name="connsiteX3" fmla="*/ 9402887 w 18009451"/>
              <a:gd name="connsiteY3" fmla="*/ 120319 h 4211127"/>
              <a:gd name="connsiteX4" fmla="*/ 11293919 w 18009451"/>
              <a:gd name="connsiteY4" fmla="*/ 2919943 h 4211127"/>
              <a:gd name="connsiteX5" fmla="*/ 14195604 w 18009451"/>
              <a:gd name="connsiteY5" fmla="*/ 4093229 h 4211127"/>
              <a:gd name="connsiteX6" fmla="*/ 16019426 w 18009451"/>
              <a:gd name="connsiteY6" fmla="*/ 2016329 h 4211127"/>
              <a:gd name="connsiteX7" fmla="*/ 18009199 w 18009451"/>
              <a:gd name="connsiteY7" fmla="*/ 3 h 4211127"/>
              <a:gd name="connsiteX0" fmla="*/ 0 w 18009456"/>
              <a:gd name="connsiteY0" fmla="*/ 4211056 h 4424833"/>
              <a:gd name="connsiteX1" fmla="*/ 2613757 w 18009456"/>
              <a:gd name="connsiteY1" fmla="*/ 681239 h 4424833"/>
              <a:gd name="connsiteX2" fmla="*/ 5454040 w 18009456"/>
              <a:gd name="connsiteY2" fmla="*/ 3302464 h 4424833"/>
              <a:gd name="connsiteX3" fmla="*/ 9402887 w 18009456"/>
              <a:gd name="connsiteY3" fmla="*/ 120319 h 4424833"/>
              <a:gd name="connsiteX4" fmla="*/ 11293919 w 18009456"/>
              <a:gd name="connsiteY4" fmla="*/ 2919943 h 4424833"/>
              <a:gd name="connsiteX5" fmla="*/ 14037948 w 18009456"/>
              <a:gd name="connsiteY5" fmla="*/ 4408539 h 4424833"/>
              <a:gd name="connsiteX6" fmla="*/ 16019426 w 18009456"/>
              <a:gd name="connsiteY6" fmla="*/ 2016329 h 4424833"/>
              <a:gd name="connsiteX7" fmla="*/ 18009199 w 18009456"/>
              <a:gd name="connsiteY7" fmla="*/ 3 h 4424833"/>
              <a:gd name="connsiteX0" fmla="*/ 0 w 18356297"/>
              <a:gd name="connsiteY0" fmla="*/ 4242587 h 4424833"/>
              <a:gd name="connsiteX1" fmla="*/ 2960598 w 18356297"/>
              <a:gd name="connsiteY1" fmla="*/ 681239 h 4424833"/>
              <a:gd name="connsiteX2" fmla="*/ 5800881 w 18356297"/>
              <a:gd name="connsiteY2" fmla="*/ 3302464 h 4424833"/>
              <a:gd name="connsiteX3" fmla="*/ 9749728 w 18356297"/>
              <a:gd name="connsiteY3" fmla="*/ 120319 h 4424833"/>
              <a:gd name="connsiteX4" fmla="*/ 11640760 w 18356297"/>
              <a:gd name="connsiteY4" fmla="*/ 2919943 h 4424833"/>
              <a:gd name="connsiteX5" fmla="*/ 14384789 w 18356297"/>
              <a:gd name="connsiteY5" fmla="*/ 4408539 h 4424833"/>
              <a:gd name="connsiteX6" fmla="*/ 16366267 w 18356297"/>
              <a:gd name="connsiteY6" fmla="*/ 2016329 h 4424833"/>
              <a:gd name="connsiteX7" fmla="*/ 18356040 w 18356297"/>
              <a:gd name="connsiteY7" fmla="*/ 3 h 4424833"/>
              <a:gd name="connsiteX0" fmla="*/ 0 w 18356297"/>
              <a:gd name="connsiteY0" fmla="*/ 4242587 h 4435715"/>
              <a:gd name="connsiteX1" fmla="*/ 2960598 w 18356297"/>
              <a:gd name="connsiteY1" fmla="*/ 681239 h 4435715"/>
              <a:gd name="connsiteX2" fmla="*/ 5800881 w 18356297"/>
              <a:gd name="connsiteY2" fmla="*/ 3302464 h 4435715"/>
              <a:gd name="connsiteX3" fmla="*/ 9749728 w 18356297"/>
              <a:gd name="connsiteY3" fmla="*/ 120319 h 4435715"/>
              <a:gd name="connsiteX4" fmla="*/ 11230857 w 18356297"/>
              <a:gd name="connsiteY4" fmla="*/ 3109130 h 4435715"/>
              <a:gd name="connsiteX5" fmla="*/ 14384789 w 18356297"/>
              <a:gd name="connsiteY5" fmla="*/ 4408539 h 4435715"/>
              <a:gd name="connsiteX6" fmla="*/ 16366267 w 18356297"/>
              <a:gd name="connsiteY6" fmla="*/ 2016329 h 4435715"/>
              <a:gd name="connsiteX7" fmla="*/ 18356040 w 18356297"/>
              <a:gd name="connsiteY7" fmla="*/ 3 h 4435715"/>
              <a:gd name="connsiteX0" fmla="*/ 0 w 18356292"/>
              <a:gd name="connsiteY0" fmla="*/ 4242587 h 4242658"/>
              <a:gd name="connsiteX1" fmla="*/ 2960598 w 18356292"/>
              <a:gd name="connsiteY1" fmla="*/ 681239 h 4242658"/>
              <a:gd name="connsiteX2" fmla="*/ 5800881 w 18356292"/>
              <a:gd name="connsiteY2" fmla="*/ 3302464 h 4242658"/>
              <a:gd name="connsiteX3" fmla="*/ 9749728 w 18356292"/>
              <a:gd name="connsiteY3" fmla="*/ 120319 h 4242658"/>
              <a:gd name="connsiteX4" fmla="*/ 11230857 w 18356292"/>
              <a:gd name="connsiteY4" fmla="*/ 3109130 h 4242658"/>
              <a:gd name="connsiteX5" fmla="*/ 14526679 w 18356292"/>
              <a:gd name="connsiteY5" fmla="*/ 4030167 h 4242658"/>
              <a:gd name="connsiteX6" fmla="*/ 16366267 w 18356292"/>
              <a:gd name="connsiteY6" fmla="*/ 2016329 h 4242658"/>
              <a:gd name="connsiteX7" fmla="*/ 18356040 w 18356292"/>
              <a:gd name="connsiteY7" fmla="*/ 3 h 4242658"/>
              <a:gd name="connsiteX0" fmla="*/ 0 w 18356231"/>
              <a:gd name="connsiteY0" fmla="*/ 4242590 h 4242661"/>
              <a:gd name="connsiteX1" fmla="*/ 2960598 w 18356231"/>
              <a:gd name="connsiteY1" fmla="*/ 681242 h 4242661"/>
              <a:gd name="connsiteX2" fmla="*/ 5800881 w 18356231"/>
              <a:gd name="connsiteY2" fmla="*/ 3302467 h 4242661"/>
              <a:gd name="connsiteX3" fmla="*/ 9749728 w 18356231"/>
              <a:gd name="connsiteY3" fmla="*/ 120322 h 4242661"/>
              <a:gd name="connsiteX4" fmla="*/ 11230857 w 18356231"/>
              <a:gd name="connsiteY4" fmla="*/ 3109133 h 4242661"/>
              <a:gd name="connsiteX5" fmla="*/ 14526679 w 18356231"/>
              <a:gd name="connsiteY5" fmla="*/ 4030170 h 4242661"/>
              <a:gd name="connsiteX6" fmla="*/ 15924833 w 18356231"/>
              <a:gd name="connsiteY6" fmla="*/ 1259588 h 4242661"/>
              <a:gd name="connsiteX7" fmla="*/ 18356040 w 18356231"/>
              <a:gd name="connsiteY7" fmla="*/ 6 h 4242661"/>
              <a:gd name="connsiteX0" fmla="*/ 0 w 18356231"/>
              <a:gd name="connsiteY0" fmla="*/ 4242590 h 4242660"/>
              <a:gd name="connsiteX1" fmla="*/ 2960598 w 18356231"/>
              <a:gd name="connsiteY1" fmla="*/ 681242 h 4242660"/>
              <a:gd name="connsiteX2" fmla="*/ 7153431 w 18356231"/>
              <a:gd name="connsiteY2" fmla="*/ 3535124 h 4242660"/>
              <a:gd name="connsiteX3" fmla="*/ 9749728 w 18356231"/>
              <a:gd name="connsiteY3" fmla="*/ 120322 h 4242660"/>
              <a:gd name="connsiteX4" fmla="*/ 11230857 w 18356231"/>
              <a:gd name="connsiteY4" fmla="*/ 3109133 h 4242660"/>
              <a:gd name="connsiteX5" fmla="*/ 14526679 w 18356231"/>
              <a:gd name="connsiteY5" fmla="*/ 4030170 h 4242660"/>
              <a:gd name="connsiteX6" fmla="*/ 15924833 w 18356231"/>
              <a:gd name="connsiteY6" fmla="*/ 1259588 h 4242660"/>
              <a:gd name="connsiteX7" fmla="*/ 18356040 w 18356231"/>
              <a:gd name="connsiteY7" fmla="*/ 6 h 4242660"/>
              <a:gd name="connsiteX0" fmla="*/ 0 w 18356040"/>
              <a:gd name="connsiteY0" fmla="*/ 4242585 h 4242655"/>
              <a:gd name="connsiteX1" fmla="*/ 2960598 w 18356040"/>
              <a:gd name="connsiteY1" fmla="*/ 681237 h 4242655"/>
              <a:gd name="connsiteX2" fmla="*/ 7153431 w 18356040"/>
              <a:gd name="connsiteY2" fmla="*/ 3535119 h 4242655"/>
              <a:gd name="connsiteX3" fmla="*/ 9749728 w 18356040"/>
              <a:gd name="connsiteY3" fmla="*/ 120317 h 4242655"/>
              <a:gd name="connsiteX4" fmla="*/ 11230857 w 18356040"/>
              <a:gd name="connsiteY4" fmla="*/ 3109128 h 4242655"/>
              <a:gd name="connsiteX5" fmla="*/ 14526679 w 18356040"/>
              <a:gd name="connsiteY5" fmla="*/ 4030165 h 4242655"/>
              <a:gd name="connsiteX6" fmla="*/ 18356040 w 18356040"/>
              <a:gd name="connsiteY6" fmla="*/ 1 h 4242655"/>
              <a:gd name="connsiteX0" fmla="*/ 0 w 18356040"/>
              <a:gd name="connsiteY0" fmla="*/ 4563070 h 4563140"/>
              <a:gd name="connsiteX1" fmla="*/ 2960598 w 18356040"/>
              <a:gd name="connsiteY1" fmla="*/ 1001722 h 4563140"/>
              <a:gd name="connsiteX2" fmla="*/ 7153431 w 18356040"/>
              <a:gd name="connsiteY2" fmla="*/ 3855604 h 4563140"/>
              <a:gd name="connsiteX3" fmla="*/ 12531028 w 18356040"/>
              <a:gd name="connsiteY3" fmla="*/ 1338 h 4563140"/>
              <a:gd name="connsiteX4" fmla="*/ 11230857 w 18356040"/>
              <a:gd name="connsiteY4" fmla="*/ 3429613 h 4563140"/>
              <a:gd name="connsiteX5" fmla="*/ 14526679 w 18356040"/>
              <a:gd name="connsiteY5" fmla="*/ 4350650 h 4563140"/>
              <a:gd name="connsiteX6" fmla="*/ 18356040 w 18356040"/>
              <a:gd name="connsiteY6" fmla="*/ 320486 h 4563140"/>
              <a:gd name="connsiteX0" fmla="*/ 0 w 18356040"/>
              <a:gd name="connsiteY0" fmla="*/ 4563070 h 4563160"/>
              <a:gd name="connsiteX1" fmla="*/ 2941548 w 18356040"/>
              <a:gd name="connsiteY1" fmla="*/ 1777245 h 4563160"/>
              <a:gd name="connsiteX2" fmla="*/ 7153431 w 18356040"/>
              <a:gd name="connsiteY2" fmla="*/ 3855604 h 4563160"/>
              <a:gd name="connsiteX3" fmla="*/ 12531028 w 18356040"/>
              <a:gd name="connsiteY3" fmla="*/ 1338 h 4563160"/>
              <a:gd name="connsiteX4" fmla="*/ 11230857 w 18356040"/>
              <a:gd name="connsiteY4" fmla="*/ 3429613 h 4563160"/>
              <a:gd name="connsiteX5" fmla="*/ 14526679 w 18356040"/>
              <a:gd name="connsiteY5" fmla="*/ 4350650 h 4563160"/>
              <a:gd name="connsiteX6" fmla="*/ 18356040 w 18356040"/>
              <a:gd name="connsiteY6" fmla="*/ 320486 h 4563160"/>
              <a:gd name="connsiteX0" fmla="*/ 0 w 18356040"/>
              <a:gd name="connsiteY0" fmla="*/ 4563113 h 4563203"/>
              <a:gd name="connsiteX1" fmla="*/ 2941548 w 18356040"/>
              <a:gd name="connsiteY1" fmla="*/ 1777288 h 4563203"/>
              <a:gd name="connsiteX2" fmla="*/ 7153431 w 18356040"/>
              <a:gd name="connsiteY2" fmla="*/ 3855647 h 4563203"/>
              <a:gd name="connsiteX3" fmla="*/ 12531028 w 18356040"/>
              <a:gd name="connsiteY3" fmla="*/ 1381 h 4563203"/>
              <a:gd name="connsiteX4" fmla="*/ 14526679 w 18356040"/>
              <a:gd name="connsiteY4" fmla="*/ 4350693 h 4563203"/>
              <a:gd name="connsiteX5" fmla="*/ 18356040 w 18356040"/>
              <a:gd name="connsiteY5" fmla="*/ 320529 h 4563203"/>
              <a:gd name="connsiteX0" fmla="*/ 0 w 19022790"/>
              <a:gd name="connsiteY0" fmla="*/ 4563113 h 4612790"/>
              <a:gd name="connsiteX1" fmla="*/ 2941548 w 19022790"/>
              <a:gd name="connsiteY1" fmla="*/ 1777288 h 4612790"/>
              <a:gd name="connsiteX2" fmla="*/ 7153431 w 19022790"/>
              <a:gd name="connsiteY2" fmla="*/ 3855647 h 4612790"/>
              <a:gd name="connsiteX3" fmla="*/ 12531028 w 19022790"/>
              <a:gd name="connsiteY3" fmla="*/ 1381 h 4612790"/>
              <a:gd name="connsiteX4" fmla="*/ 14526679 w 19022790"/>
              <a:gd name="connsiteY4" fmla="*/ 4350693 h 4612790"/>
              <a:gd name="connsiteX5" fmla="*/ 19022790 w 19022790"/>
              <a:gd name="connsiteY5" fmla="*/ 3603580 h 4612790"/>
              <a:gd name="connsiteX0" fmla="*/ 0 w 19022790"/>
              <a:gd name="connsiteY0" fmla="*/ 4590170 h 4590260"/>
              <a:gd name="connsiteX1" fmla="*/ 2941548 w 19022790"/>
              <a:gd name="connsiteY1" fmla="*/ 1804345 h 4590260"/>
              <a:gd name="connsiteX2" fmla="*/ 7153431 w 19022790"/>
              <a:gd name="connsiteY2" fmla="*/ 3882704 h 4590260"/>
              <a:gd name="connsiteX3" fmla="*/ 12531028 w 19022790"/>
              <a:gd name="connsiteY3" fmla="*/ 28438 h 4590260"/>
              <a:gd name="connsiteX4" fmla="*/ 15822079 w 19022790"/>
              <a:gd name="connsiteY4" fmla="*/ 2206284 h 4590260"/>
              <a:gd name="connsiteX5" fmla="*/ 19022790 w 19022790"/>
              <a:gd name="connsiteY5" fmla="*/ 3630637 h 4590260"/>
              <a:gd name="connsiteX0" fmla="*/ 0 w 19022790"/>
              <a:gd name="connsiteY0" fmla="*/ 4562185 h 4562275"/>
              <a:gd name="connsiteX1" fmla="*/ 2941548 w 19022790"/>
              <a:gd name="connsiteY1" fmla="*/ 1776360 h 4562275"/>
              <a:gd name="connsiteX2" fmla="*/ 7153431 w 19022790"/>
              <a:gd name="connsiteY2" fmla="*/ 3854719 h 4562275"/>
              <a:gd name="connsiteX3" fmla="*/ 12531028 w 19022790"/>
              <a:gd name="connsiteY3" fmla="*/ 453 h 4562275"/>
              <a:gd name="connsiteX4" fmla="*/ 19022790 w 19022790"/>
              <a:gd name="connsiteY4" fmla="*/ 3602652 h 4562275"/>
              <a:gd name="connsiteX0" fmla="*/ 0 w 19022790"/>
              <a:gd name="connsiteY0" fmla="*/ 4563859 h 4563948"/>
              <a:gd name="connsiteX1" fmla="*/ 2941548 w 19022790"/>
              <a:gd name="connsiteY1" fmla="*/ 1778034 h 4563948"/>
              <a:gd name="connsiteX2" fmla="*/ 7173751 w 19022790"/>
              <a:gd name="connsiteY2" fmla="*/ 4158678 h 4563948"/>
              <a:gd name="connsiteX3" fmla="*/ 12531028 w 19022790"/>
              <a:gd name="connsiteY3" fmla="*/ 2127 h 4563948"/>
              <a:gd name="connsiteX4" fmla="*/ 19022790 w 19022790"/>
              <a:gd name="connsiteY4" fmla="*/ 3604326 h 4563948"/>
              <a:gd name="connsiteX0" fmla="*/ 0 w 19022790"/>
              <a:gd name="connsiteY0" fmla="*/ 4563859 h 4563931"/>
              <a:gd name="connsiteX1" fmla="*/ 2941548 w 19022790"/>
              <a:gd name="connsiteY1" fmla="*/ 1778034 h 4563931"/>
              <a:gd name="connsiteX2" fmla="*/ 7173751 w 19022790"/>
              <a:gd name="connsiteY2" fmla="*/ 4158678 h 4563931"/>
              <a:gd name="connsiteX3" fmla="*/ 12531028 w 19022790"/>
              <a:gd name="connsiteY3" fmla="*/ 2127 h 4563931"/>
              <a:gd name="connsiteX4" fmla="*/ 19022790 w 19022790"/>
              <a:gd name="connsiteY4" fmla="*/ 3604326 h 4563931"/>
              <a:gd name="connsiteX0" fmla="*/ 0 w 19022790"/>
              <a:gd name="connsiteY0" fmla="*/ 4563859 h 4563923"/>
              <a:gd name="connsiteX1" fmla="*/ 4201388 w 19022790"/>
              <a:gd name="connsiteY1" fmla="*/ 1307813 h 4563923"/>
              <a:gd name="connsiteX2" fmla="*/ 7173751 w 19022790"/>
              <a:gd name="connsiteY2" fmla="*/ 4158678 h 4563923"/>
              <a:gd name="connsiteX3" fmla="*/ 12531028 w 19022790"/>
              <a:gd name="connsiteY3" fmla="*/ 2127 h 4563923"/>
              <a:gd name="connsiteX4" fmla="*/ 19022790 w 19022790"/>
              <a:gd name="connsiteY4" fmla="*/ 3604326 h 4563923"/>
              <a:gd name="connsiteX0" fmla="*/ 0 w 19022790"/>
              <a:gd name="connsiteY0" fmla="*/ 4563859 h 4563923"/>
              <a:gd name="connsiteX1" fmla="*/ 4201388 w 19022790"/>
              <a:gd name="connsiteY1" fmla="*/ 1307813 h 4563923"/>
              <a:gd name="connsiteX2" fmla="*/ 7173751 w 19022790"/>
              <a:gd name="connsiteY2" fmla="*/ 4158678 h 4563923"/>
              <a:gd name="connsiteX3" fmla="*/ 12531028 w 19022790"/>
              <a:gd name="connsiteY3" fmla="*/ 2127 h 4563923"/>
              <a:gd name="connsiteX4" fmla="*/ 19022790 w 19022790"/>
              <a:gd name="connsiteY4" fmla="*/ 3604326 h 4563923"/>
              <a:gd name="connsiteX0" fmla="*/ 0 w 19022790"/>
              <a:gd name="connsiteY0" fmla="*/ 4753767 h 4753831"/>
              <a:gd name="connsiteX1" fmla="*/ 4201388 w 19022790"/>
              <a:gd name="connsiteY1" fmla="*/ 1497721 h 4753831"/>
              <a:gd name="connsiteX2" fmla="*/ 7173751 w 19022790"/>
              <a:gd name="connsiteY2" fmla="*/ 4348586 h 4753831"/>
              <a:gd name="connsiteX3" fmla="*/ 12531028 w 19022790"/>
              <a:gd name="connsiteY3" fmla="*/ 192035 h 4753831"/>
              <a:gd name="connsiteX4" fmla="*/ 19022790 w 19022790"/>
              <a:gd name="connsiteY4" fmla="*/ 3794234 h 4753831"/>
              <a:gd name="connsiteX0" fmla="*/ 0 w 19022790"/>
              <a:gd name="connsiteY0" fmla="*/ 4716810 h 4716874"/>
              <a:gd name="connsiteX1" fmla="*/ 4201388 w 19022790"/>
              <a:gd name="connsiteY1" fmla="*/ 1460764 h 4716874"/>
              <a:gd name="connsiteX2" fmla="*/ 7173751 w 19022790"/>
              <a:gd name="connsiteY2" fmla="*/ 4311629 h 4716874"/>
              <a:gd name="connsiteX3" fmla="*/ 12531028 w 19022790"/>
              <a:gd name="connsiteY3" fmla="*/ 155078 h 4716874"/>
              <a:gd name="connsiteX4" fmla="*/ 19022790 w 19022790"/>
              <a:gd name="connsiteY4" fmla="*/ 3757277 h 4716874"/>
              <a:gd name="connsiteX0" fmla="*/ 0 w 19022790"/>
              <a:gd name="connsiteY0" fmla="*/ 4716808 h 4716872"/>
              <a:gd name="connsiteX1" fmla="*/ 4201388 w 19022790"/>
              <a:gd name="connsiteY1" fmla="*/ 1460762 h 4716872"/>
              <a:gd name="connsiteX2" fmla="*/ 7173751 w 19022790"/>
              <a:gd name="connsiteY2" fmla="*/ 4311627 h 4716872"/>
              <a:gd name="connsiteX3" fmla="*/ 12531028 w 19022790"/>
              <a:gd name="connsiteY3" fmla="*/ 155076 h 4716872"/>
              <a:gd name="connsiteX4" fmla="*/ 19022790 w 19022790"/>
              <a:gd name="connsiteY4" fmla="*/ 3757275 h 4716872"/>
              <a:gd name="connsiteX0" fmla="*/ 0 w 19022790"/>
              <a:gd name="connsiteY0" fmla="*/ 4716808 h 4716872"/>
              <a:gd name="connsiteX1" fmla="*/ 4201388 w 19022790"/>
              <a:gd name="connsiteY1" fmla="*/ 1460762 h 4716872"/>
              <a:gd name="connsiteX2" fmla="*/ 7173751 w 19022790"/>
              <a:gd name="connsiteY2" fmla="*/ 4311627 h 4716872"/>
              <a:gd name="connsiteX3" fmla="*/ 12531028 w 19022790"/>
              <a:gd name="connsiteY3" fmla="*/ 155076 h 4716872"/>
              <a:gd name="connsiteX4" fmla="*/ 19022790 w 19022790"/>
              <a:gd name="connsiteY4" fmla="*/ 3757275 h 4716872"/>
              <a:gd name="connsiteX0" fmla="*/ 0 w 19022790"/>
              <a:gd name="connsiteY0" fmla="*/ 4716808 h 4716872"/>
              <a:gd name="connsiteX1" fmla="*/ 4201388 w 19022790"/>
              <a:gd name="connsiteY1" fmla="*/ 1460762 h 4716872"/>
              <a:gd name="connsiteX2" fmla="*/ 7173751 w 19022790"/>
              <a:gd name="connsiteY2" fmla="*/ 4311627 h 4716872"/>
              <a:gd name="connsiteX3" fmla="*/ 12531028 w 19022790"/>
              <a:gd name="connsiteY3" fmla="*/ 155076 h 4716872"/>
              <a:gd name="connsiteX4" fmla="*/ 19022790 w 19022790"/>
              <a:gd name="connsiteY4" fmla="*/ 3757275 h 4716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22790" h="4716872">
                <a:moveTo>
                  <a:pt x="0" y="4716808"/>
                </a:moveTo>
                <a:cubicBezTo>
                  <a:pt x="10476" y="4734891"/>
                  <a:pt x="2782243" y="957310"/>
                  <a:pt x="4201388" y="1460762"/>
                </a:cubicBezTo>
                <a:cubicBezTo>
                  <a:pt x="5620533" y="1964214"/>
                  <a:pt x="5744838" y="4932287"/>
                  <a:pt x="7173751" y="4311627"/>
                </a:cubicBezTo>
                <a:cubicBezTo>
                  <a:pt x="8602664" y="3690967"/>
                  <a:pt x="10820348" y="1255084"/>
                  <a:pt x="12531028" y="155076"/>
                </a:cubicBezTo>
                <a:cubicBezTo>
                  <a:pt x="14241708" y="-944932"/>
                  <a:pt x="17568740" y="4182369"/>
                  <a:pt x="19022790" y="3757275"/>
                </a:cubicBezTo>
              </a:path>
            </a:pathLst>
          </a:custGeom>
          <a:no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29" name="Oval 28">
            <a:extLst>
              <a:ext uri="{FF2B5EF4-FFF2-40B4-BE49-F238E27FC236}">
                <a16:creationId xmlns:a16="http://schemas.microsoft.com/office/drawing/2014/main" id="{CA402CD1-CDC5-5A48-A101-A17C8A265274}"/>
              </a:ext>
            </a:extLst>
          </p:cNvPr>
          <p:cNvSpPr/>
          <p:nvPr/>
        </p:nvSpPr>
        <p:spPr>
          <a:xfrm>
            <a:off x="1134340" y="5585523"/>
            <a:ext cx="429700" cy="429700"/>
          </a:xfrm>
          <a:prstGeom prst="ellipse">
            <a:avLst/>
          </a:prstGeom>
          <a:solidFill>
            <a:schemeClr val="accent1">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0" name="Oval 29">
            <a:extLst>
              <a:ext uri="{FF2B5EF4-FFF2-40B4-BE49-F238E27FC236}">
                <a16:creationId xmlns:a16="http://schemas.microsoft.com/office/drawing/2014/main" id="{33D30D9F-BF1D-D545-B760-44103209A9A8}"/>
              </a:ext>
            </a:extLst>
          </p:cNvPr>
          <p:cNvSpPr/>
          <p:nvPr/>
        </p:nvSpPr>
        <p:spPr>
          <a:xfrm>
            <a:off x="2031587" y="5104488"/>
            <a:ext cx="429700" cy="429700"/>
          </a:xfrm>
          <a:prstGeom prst="ellipse">
            <a:avLst/>
          </a:prstGeom>
          <a:solidFill>
            <a:schemeClr val="accent1">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1" name="Oval 30">
            <a:extLst>
              <a:ext uri="{FF2B5EF4-FFF2-40B4-BE49-F238E27FC236}">
                <a16:creationId xmlns:a16="http://schemas.microsoft.com/office/drawing/2014/main" id="{76E42A71-5C77-554B-99F7-73DB14AA7F4D}"/>
              </a:ext>
            </a:extLst>
          </p:cNvPr>
          <p:cNvSpPr/>
          <p:nvPr/>
        </p:nvSpPr>
        <p:spPr>
          <a:xfrm>
            <a:off x="2985970" y="4826150"/>
            <a:ext cx="429700" cy="429700"/>
          </a:xfrm>
          <a:prstGeom prst="ellipse">
            <a:avLst/>
          </a:prstGeom>
          <a:solidFill>
            <a:schemeClr val="accent1">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2" name="Oval 31">
            <a:extLst>
              <a:ext uri="{FF2B5EF4-FFF2-40B4-BE49-F238E27FC236}">
                <a16:creationId xmlns:a16="http://schemas.microsoft.com/office/drawing/2014/main" id="{ACAB634F-847B-AD40-A331-76C9E7D3877A}"/>
              </a:ext>
            </a:extLst>
          </p:cNvPr>
          <p:cNvSpPr/>
          <p:nvPr/>
        </p:nvSpPr>
        <p:spPr>
          <a:xfrm>
            <a:off x="3770235" y="5087780"/>
            <a:ext cx="429700" cy="429700"/>
          </a:xfrm>
          <a:prstGeom prst="ellipse">
            <a:avLst/>
          </a:prstGeom>
          <a:solidFill>
            <a:schemeClr val="accent2">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3" name="Oval 32">
            <a:extLst>
              <a:ext uri="{FF2B5EF4-FFF2-40B4-BE49-F238E27FC236}">
                <a16:creationId xmlns:a16="http://schemas.microsoft.com/office/drawing/2014/main" id="{DD9755A4-71B6-174B-8590-88E1CB37ADF7}"/>
              </a:ext>
            </a:extLst>
          </p:cNvPr>
          <p:cNvSpPr/>
          <p:nvPr/>
        </p:nvSpPr>
        <p:spPr>
          <a:xfrm>
            <a:off x="4639945" y="5515961"/>
            <a:ext cx="429700" cy="429700"/>
          </a:xfrm>
          <a:prstGeom prst="ellipse">
            <a:avLst/>
          </a:prstGeom>
          <a:solidFill>
            <a:schemeClr val="accent2">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4" name="Oval 33">
            <a:extLst>
              <a:ext uri="{FF2B5EF4-FFF2-40B4-BE49-F238E27FC236}">
                <a16:creationId xmlns:a16="http://schemas.microsoft.com/office/drawing/2014/main" id="{4B3AB56A-C6E6-1C4C-AB0E-ED4EFF04691B}"/>
              </a:ext>
            </a:extLst>
          </p:cNvPr>
          <p:cNvSpPr/>
          <p:nvPr/>
        </p:nvSpPr>
        <p:spPr>
          <a:xfrm>
            <a:off x="5562803" y="5198735"/>
            <a:ext cx="429700" cy="429700"/>
          </a:xfrm>
          <a:prstGeom prst="ellipse">
            <a:avLst/>
          </a:prstGeom>
          <a:solidFill>
            <a:schemeClr val="accent2">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6" name="Oval 35">
            <a:extLst>
              <a:ext uri="{FF2B5EF4-FFF2-40B4-BE49-F238E27FC236}">
                <a16:creationId xmlns:a16="http://schemas.microsoft.com/office/drawing/2014/main" id="{61A1F01C-6F34-554E-B84C-6332D8D242E8}"/>
              </a:ext>
            </a:extLst>
          </p:cNvPr>
          <p:cNvSpPr/>
          <p:nvPr/>
        </p:nvSpPr>
        <p:spPr>
          <a:xfrm>
            <a:off x="7248168" y="4571205"/>
            <a:ext cx="429700" cy="429700"/>
          </a:xfrm>
          <a:prstGeom prst="ellipse">
            <a:avLst/>
          </a:prstGeom>
          <a:solidFill>
            <a:schemeClr val="accent3">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7" name="Oval 36">
            <a:extLst>
              <a:ext uri="{FF2B5EF4-FFF2-40B4-BE49-F238E27FC236}">
                <a16:creationId xmlns:a16="http://schemas.microsoft.com/office/drawing/2014/main" id="{ECF465BC-9B41-1743-BA51-31FC7F9FAE72}"/>
              </a:ext>
            </a:extLst>
          </p:cNvPr>
          <p:cNvSpPr/>
          <p:nvPr/>
        </p:nvSpPr>
        <p:spPr>
          <a:xfrm>
            <a:off x="9005250" y="4858076"/>
            <a:ext cx="429700" cy="429700"/>
          </a:xfrm>
          <a:prstGeom prst="ellipse">
            <a:avLst/>
          </a:prstGeom>
          <a:solidFill>
            <a:schemeClr val="accent4">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8" name="Oval 37">
            <a:extLst>
              <a:ext uri="{FF2B5EF4-FFF2-40B4-BE49-F238E27FC236}">
                <a16:creationId xmlns:a16="http://schemas.microsoft.com/office/drawing/2014/main" id="{B0333194-B845-B844-BC63-FFEC3E43D1E7}"/>
              </a:ext>
            </a:extLst>
          </p:cNvPr>
          <p:cNvSpPr/>
          <p:nvPr/>
        </p:nvSpPr>
        <p:spPr>
          <a:xfrm>
            <a:off x="10592002" y="5369064"/>
            <a:ext cx="429700" cy="429700"/>
          </a:xfrm>
          <a:prstGeom prst="ellipse">
            <a:avLst/>
          </a:prstGeom>
          <a:solidFill>
            <a:schemeClr val="accent4">
              <a:lumMod val="75000"/>
            </a:schemeClr>
          </a:solidFill>
          <a:ln w="19050" cap="rnd">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39" name="TextBox 38">
            <a:extLst>
              <a:ext uri="{FF2B5EF4-FFF2-40B4-BE49-F238E27FC236}">
                <a16:creationId xmlns:a16="http://schemas.microsoft.com/office/drawing/2014/main" id="{5D0E75A0-7173-8B40-8770-4711FC0CE174}"/>
              </a:ext>
            </a:extLst>
          </p:cNvPr>
          <p:cNvSpPr txBox="1"/>
          <p:nvPr/>
        </p:nvSpPr>
        <p:spPr>
          <a:xfrm>
            <a:off x="1228004" y="5661930"/>
            <a:ext cx="24237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1</a:t>
            </a:r>
          </a:p>
        </p:txBody>
      </p:sp>
      <p:sp>
        <p:nvSpPr>
          <p:cNvPr id="40" name="TextBox 39">
            <a:extLst>
              <a:ext uri="{FF2B5EF4-FFF2-40B4-BE49-F238E27FC236}">
                <a16:creationId xmlns:a16="http://schemas.microsoft.com/office/drawing/2014/main" id="{67CA7686-CCF1-5749-ADA1-F5A131E069A9}"/>
              </a:ext>
            </a:extLst>
          </p:cNvPr>
          <p:cNvSpPr txBox="1"/>
          <p:nvPr/>
        </p:nvSpPr>
        <p:spPr>
          <a:xfrm>
            <a:off x="2110021" y="5180839"/>
            <a:ext cx="272832"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2</a:t>
            </a:r>
          </a:p>
        </p:txBody>
      </p:sp>
      <p:sp>
        <p:nvSpPr>
          <p:cNvPr id="41" name="TextBox 40">
            <a:extLst>
              <a:ext uri="{FF2B5EF4-FFF2-40B4-BE49-F238E27FC236}">
                <a16:creationId xmlns:a16="http://schemas.microsoft.com/office/drawing/2014/main" id="{E8A2A2FD-D351-2C4A-9F5D-540B60ADB809}"/>
              </a:ext>
            </a:extLst>
          </p:cNvPr>
          <p:cNvSpPr txBox="1"/>
          <p:nvPr/>
        </p:nvSpPr>
        <p:spPr>
          <a:xfrm>
            <a:off x="3062000" y="4902501"/>
            <a:ext cx="277641"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3</a:t>
            </a:r>
          </a:p>
        </p:txBody>
      </p:sp>
      <p:sp>
        <p:nvSpPr>
          <p:cNvPr id="42" name="TextBox 41">
            <a:extLst>
              <a:ext uri="{FF2B5EF4-FFF2-40B4-BE49-F238E27FC236}">
                <a16:creationId xmlns:a16="http://schemas.microsoft.com/office/drawing/2014/main" id="{03710596-0E3E-C04C-878A-AFDC0D68E4C8}"/>
              </a:ext>
            </a:extLst>
          </p:cNvPr>
          <p:cNvSpPr txBox="1"/>
          <p:nvPr/>
        </p:nvSpPr>
        <p:spPr>
          <a:xfrm>
            <a:off x="3840654" y="5164131"/>
            <a:ext cx="288862"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4</a:t>
            </a:r>
          </a:p>
        </p:txBody>
      </p:sp>
      <p:sp>
        <p:nvSpPr>
          <p:cNvPr id="43" name="TextBox 42">
            <a:extLst>
              <a:ext uri="{FF2B5EF4-FFF2-40B4-BE49-F238E27FC236}">
                <a16:creationId xmlns:a16="http://schemas.microsoft.com/office/drawing/2014/main" id="{92F4AABF-0197-FB43-AF5F-8986F5D79BDD}"/>
              </a:ext>
            </a:extLst>
          </p:cNvPr>
          <p:cNvSpPr txBox="1"/>
          <p:nvPr/>
        </p:nvSpPr>
        <p:spPr>
          <a:xfrm>
            <a:off x="4712769" y="5592312"/>
            <a:ext cx="284053"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5</a:t>
            </a:r>
          </a:p>
        </p:txBody>
      </p:sp>
      <p:sp>
        <p:nvSpPr>
          <p:cNvPr id="44" name="TextBox 43">
            <a:extLst>
              <a:ext uri="{FF2B5EF4-FFF2-40B4-BE49-F238E27FC236}">
                <a16:creationId xmlns:a16="http://schemas.microsoft.com/office/drawing/2014/main" id="{EC78783E-2EFD-3D4D-B4BA-2604F021429E}"/>
              </a:ext>
            </a:extLst>
          </p:cNvPr>
          <p:cNvSpPr txBox="1"/>
          <p:nvPr/>
        </p:nvSpPr>
        <p:spPr>
          <a:xfrm>
            <a:off x="5636429" y="5279547"/>
            <a:ext cx="28245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6</a:t>
            </a:r>
          </a:p>
        </p:txBody>
      </p:sp>
      <p:sp>
        <p:nvSpPr>
          <p:cNvPr id="45" name="TextBox 44">
            <a:extLst>
              <a:ext uri="{FF2B5EF4-FFF2-40B4-BE49-F238E27FC236}">
                <a16:creationId xmlns:a16="http://schemas.microsoft.com/office/drawing/2014/main" id="{5CC6EEF8-9D13-3743-8F78-1EB930ABFB61}"/>
              </a:ext>
            </a:extLst>
          </p:cNvPr>
          <p:cNvSpPr txBox="1"/>
          <p:nvPr/>
        </p:nvSpPr>
        <p:spPr>
          <a:xfrm>
            <a:off x="7329808" y="4647556"/>
            <a:ext cx="266420"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7</a:t>
            </a:r>
          </a:p>
        </p:txBody>
      </p:sp>
      <p:sp>
        <p:nvSpPr>
          <p:cNvPr id="46" name="TextBox 45">
            <a:extLst>
              <a:ext uri="{FF2B5EF4-FFF2-40B4-BE49-F238E27FC236}">
                <a16:creationId xmlns:a16="http://schemas.microsoft.com/office/drawing/2014/main" id="{F8ED1D33-85DE-9B46-8061-A6A882539A20}"/>
              </a:ext>
            </a:extLst>
          </p:cNvPr>
          <p:cNvSpPr txBox="1"/>
          <p:nvPr/>
        </p:nvSpPr>
        <p:spPr>
          <a:xfrm>
            <a:off x="9078074" y="4934428"/>
            <a:ext cx="284053"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8</a:t>
            </a:r>
          </a:p>
        </p:txBody>
      </p:sp>
      <p:sp>
        <p:nvSpPr>
          <p:cNvPr id="47" name="TextBox 46">
            <a:extLst>
              <a:ext uri="{FF2B5EF4-FFF2-40B4-BE49-F238E27FC236}">
                <a16:creationId xmlns:a16="http://schemas.microsoft.com/office/drawing/2014/main" id="{BE0DA583-86F8-864D-B6D4-E79A0136413F}"/>
              </a:ext>
            </a:extLst>
          </p:cNvPr>
          <p:cNvSpPr txBox="1"/>
          <p:nvPr/>
        </p:nvSpPr>
        <p:spPr>
          <a:xfrm>
            <a:off x="10667230" y="5445416"/>
            <a:ext cx="27924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9</a:t>
            </a:r>
          </a:p>
        </p:txBody>
      </p:sp>
      <p:sp>
        <p:nvSpPr>
          <p:cNvPr id="48" name="Picture Placeholder 47">
            <a:extLst>
              <a:ext uri="{FF2B5EF4-FFF2-40B4-BE49-F238E27FC236}">
                <a16:creationId xmlns:a16="http://schemas.microsoft.com/office/drawing/2014/main" id="{AB1E7D7C-5AFD-7040-A316-B3045C53E0E1}"/>
              </a:ext>
            </a:extLst>
          </p:cNvPr>
          <p:cNvSpPr>
            <a:spLocks noGrp="1"/>
          </p:cNvSpPr>
          <p:nvPr>
            <p:ph type="pic" sz="quarter" idx="10"/>
          </p:nvPr>
        </p:nvSpPr>
        <p:spPr/>
      </p:sp>
      <p:sp>
        <p:nvSpPr>
          <p:cNvPr id="49" name="Parallelogram 48">
            <a:extLst>
              <a:ext uri="{FF2B5EF4-FFF2-40B4-BE49-F238E27FC236}">
                <a16:creationId xmlns:a16="http://schemas.microsoft.com/office/drawing/2014/main" id="{70CA1E9C-49D2-E549-9368-7D25CC21D56C}"/>
              </a:ext>
            </a:extLst>
          </p:cNvPr>
          <p:cNvSpPr/>
          <p:nvPr/>
        </p:nvSpPr>
        <p:spPr>
          <a:xfrm>
            <a:off x="1034400" y="2019620"/>
            <a:ext cx="2126644" cy="272774"/>
          </a:xfrm>
          <a:prstGeom prst="parallelogram">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0" name="TextBox 49">
            <a:extLst>
              <a:ext uri="{FF2B5EF4-FFF2-40B4-BE49-F238E27FC236}">
                <a16:creationId xmlns:a16="http://schemas.microsoft.com/office/drawing/2014/main" id="{16CABDB3-D3A5-674C-B150-09CC1093FEF5}"/>
              </a:ext>
            </a:extLst>
          </p:cNvPr>
          <p:cNvSpPr txBox="1"/>
          <p:nvPr/>
        </p:nvSpPr>
        <p:spPr>
          <a:xfrm>
            <a:off x="1256790" y="2017508"/>
            <a:ext cx="1681871"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ALICE RICHARDSON</a:t>
            </a:r>
          </a:p>
        </p:txBody>
      </p:sp>
      <p:sp>
        <p:nvSpPr>
          <p:cNvPr id="51" name="Parallelogram 50">
            <a:extLst>
              <a:ext uri="{FF2B5EF4-FFF2-40B4-BE49-F238E27FC236}">
                <a16:creationId xmlns:a16="http://schemas.microsoft.com/office/drawing/2014/main" id="{ECBA0104-5E9E-FA4D-8F5B-FDF72E705A80}"/>
              </a:ext>
            </a:extLst>
          </p:cNvPr>
          <p:cNvSpPr/>
          <p:nvPr/>
        </p:nvSpPr>
        <p:spPr>
          <a:xfrm>
            <a:off x="4359289" y="1253284"/>
            <a:ext cx="2671444" cy="344236"/>
          </a:xfrm>
          <a:prstGeom prst="parallelogram">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2" name="Subtitle 2">
            <a:extLst>
              <a:ext uri="{FF2B5EF4-FFF2-40B4-BE49-F238E27FC236}">
                <a16:creationId xmlns:a16="http://schemas.microsoft.com/office/drawing/2014/main" id="{CE96F307-F65A-5045-91A4-6DD39C2D1D2A}"/>
              </a:ext>
            </a:extLst>
          </p:cNvPr>
          <p:cNvSpPr txBox="1">
            <a:spLocks/>
          </p:cNvSpPr>
          <p:nvPr/>
        </p:nvSpPr>
        <p:spPr>
          <a:xfrm>
            <a:off x="4359289" y="1623262"/>
            <a:ext cx="2671444" cy="713722"/>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Alice is going to the movies. She is excited to go out for the night and will meet her friend at the theater.</a:t>
            </a:r>
          </a:p>
        </p:txBody>
      </p:sp>
      <p:sp>
        <p:nvSpPr>
          <p:cNvPr id="53" name="TextBox 52">
            <a:extLst>
              <a:ext uri="{FF2B5EF4-FFF2-40B4-BE49-F238E27FC236}">
                <a16:creationId xmlns:a16="http://schemas.microsoft.com/office/drawing/2014/main" id="{3B9FAF21-4847-934F-8018-E431851CC844}"/>
              </a:ext>
            </a:extLst>
          </p:cNvPr>
          <p:cNvSpPr txBox="1"/>
          <p:nvPr/>
        </p:nvSpPr>
        <p:spPr>
          <a:xfrm>
            <a:off x="5207539" y="1286903"/>
            <a:ext cx="974947"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SCENARIO</a:t>
            </a:r>
          </a:p>
        </p:txBody>
      </p:sp>
      <p:sp>
        <p:nvSpPr>
          <p:cNvPr id="54" name="Parallelogram 53">
            <a:extLst>
              <a:ext uri="{FF2B5EF4-FFF2-40B4-BE49-F238E27FC236}">
                <a16:creationId xmlns:a16="http://schemas.microsoft.com/office/drawing/2014/main" id="{0F32B8EF-BABE-D444-ADF4-1F6331BA6B40}"/>
              </a:ext>
            </a:extLst>
          </p:cNvPr>
          <p:cNvSpPr/>
          <p:nvPr/>
        </p:nvSpPr>
        <p:spPr>
          <a:xfrm>
            <a:off x="7895303" y="1253284"/>
            <a:ext cx="2671444" cy="344236"/>
          </a:xfrm>
          <a:prstGeom prst="parallelogram">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b="1" dirty="0">
              <a:latin typeface="Poppins" pitchFamily="2" charset="77"/>
            </a:endParaRPr>
          </a:p>
        </p:txBody>
      </p:sp>
      <p:sp>
        <p:nvSpPr>
          <p:cNvPr id="55" name="Subtitle 2">
            <a:extLst>
              <a:ext uri="{FF2B5EF4-FFF2-40B4-BE49-F238E27FC236}">
                <a16:creationId xmlns:a16="http://schemas.microsoft.com/office/drawing/2014/main" id="{F1C17205-514A-3B4A-AC0D-8E820BB19F2E}"/>
              </a:ext>
            </a:extLst>
          </p:cNvPr>
          <p:cNvSpPr txBox="1">
            <a:spLocks/>
          </p:cNvSpPr>
          <p:nvPr/>
        </p:nvSpPr>
        <p:spPr>
          <a:xfrm>
            <a:off x="7895303" y="1623262"/>
            <a:ext cx="2671444" cy="252057"/>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spcBef>
                <a:spcPts val="0"/>
              </a:spcBef>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Great movie, Friendly staff, Good seat.</a:t>
            </a:r>
          </a:p>
        </p:txBody>
      </p:sp>
      <p:sp>
        <p:nvSpPr>
          <p:cNvPr id="56" name="TextBox 55">
            <a:extLst>
              <a:ext uri="{FF2B5EF4-FFF2-40B4-BE49-F238E27FC236}">
                <a16:creationId xmlns:a16="http://schemas.microsoft.com/office/drawing/2014/main" id="{920A47DD-01BA-414F-9D36-6CAB099EEA0C}"/>
              </a:ext>
            </a:extLst>
          </p:cNvPr>
          <p:cNvSpPr txBox="1"/>
          <p:nvPr/>
        </p:nvSpPr>
        <p:spPr>
          <a:xfrm>
            <a:off x="8557605" y="1286903"/>
            <a:ext cx="1346844" cy="276999"/>
          </a:xfrm>
          <a:prstGeom prst="rect">
            <a:avLst/>
          </a:prstGeom>
          <a:noFill/>
        </p:spPr>
        <p:txBody>
          <a:bodyPr wrap="none" rtlCol="0" anchor="ctr" anchorCtr="0">
            <a:spAutoFit/>
          </a:bodyPr>
          <a:lstStyle/>
          <a:p>
            <a:pPr algn="ctr"/>
            <a:r>
              <a:rPr lang="en-US" sz="1200" b="1" dirty="0">
                <a:solidFill>
                  <a:schemeClr val="bg1"/>
                </a:solidFill>
                <a:latin typeface="Poppins" pitchFamily="2" charset="77"/>
                <a:ea typeface="League Spartan" charset="0"/>
                <a:cs typeface="Poppins" pitchFamily="2" charset="77"/>
              </a:rPr>
              <a:t>EXPECTATIONS</a:t>
            </a:r>
          </a:p>
        </p:txBody>
      </p:sp>
    </p:spTree>
    <p:extLst>
      <p:ext uri="{BB962C8B-B14F-4D97-AF65-F5344CB8AC3E}">
        <p14:creationId xmlns:p14="http://schemas.microsoft.com/office/powerpoint/2010/main" val="4214075046"/>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3F736E9F-099F-6E49-8413-5352C763CACD}"/>
              </a:ext>
            </a:extLst>
          </p:cNvPr>
          <p:cNvSpPr txBox="1"/>
          <p:nvPr/>
        </p:nvSpPr>
        <p:spPr>
          <a:xfrm>
            <a:off x="4227549" y="306186"/>
            <a:ext cx="3736921"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DASHBOARD SLIDE</a:t>
            </a:r>
          </a:p>
        </p:txBody>
      </p:sp>
      <p:sp>
        <p:nvSpPr>
          <p:cNvPr id="4" name="TextBox 3">
            <a:extLst>
              <a:ext uri="{FF2B5EF4-FFF2-40B4-BE49-F238E27FC236}">
                <a16:creationId xmlns:a16="http://schemas.microsoft.com/office/drawing/2014/main" id="{E333F3FF-B79E-BE40-B783-ADB5618202D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 name="Rectangle 1">
            <a:extLst>
              <a:ext uri="{FF2B5EF4-FFF2-40B4-BE49-F238E27FC236}">
                <a16:creationId xmlns:a16="http://schemas.microsoft.com/office/drawing/2014/main" id="{E262FF1D-F7EE-174E-8F1F-8970480BF702}"/>
              </a:ext>
            </a:extLst>
          </p:cNvPr>
          <p:cNvSpPr/>
          <p:nvPr/>
        </p:nvSpPr>
        <p:spPr>
          <a:xfrm>
            <a:off x="762000" y="1662547"/>
            <a:ext cx="4357688" cy="234969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1B9EF0F6-9A52-D149-AA60-164F75A37422}"/>
              </a:ext>
            </a:extLst>
          </p:cNvPr>
          <p:cNvSpPr/>
          <p:nvPr/>
        </p:nvSpPr>
        <p:spPr>
          <a:xfrm>
            <a:off x="762000" y="4126154"/>
            <a:ext cx="4357688" cy="2349693"/>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1D62573D-EDBB-E84E-9782-09E0B2F508C0}"/>
              </a:ext>
            </a:extLst>
          </p:cNvPr>
          <p:cNvSpPr/>
          <p:nvPr/>
        </p:nvSpPr>
        <p:spPr>
          <a:xfrm>
            <a:off x="5228828" y="4126154"/>
            <a:ext cx="3407968" cy="234969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59CF35BA-084D-4949-A2A0-2E6687ECA264}"/>
              </a:ext>
            </a:extLst>
          </p:cNvPr>
          <p:cNvSpPr/>
          <p:nvPr/>
        </p:nvSpPr>
        <p:spPr>
          <a:xfrm>
            <a:off x="8745936" y="4126154"/>
            <a:ext cx="2684065" cy="234969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FE8DFC47-E1E0-7D4E-BB1E-FFB84E9F9DDF}"/>
              </a:ext>
            </a:extLst>
          </p:cNvPr>
          <p:cNvSpPr/>
          <p:nvPr/>
        </p:nvSpPr>
        <p:spPr>
          <a:xfrm>
            <a:off x="8745936" y="1662547"/>
            <a:ext cx="2684065" cy="234969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8222752D-BB13-8942-87E1-7A07B28965FC}"/>
              </a:ext>
            </a:extLst>
          </p:cNvPr>
          <p:cNvSpPr/>
          <p:nvPr/>
        </p:nvSpPr>
        <p:spPr>
          <a:xfrm>
            <a:off x="5228828" y="1662547"/>
            <a:ext cx="1649414" cy="234969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9E5D03F1-A122-E44B-AD4B-39BC92875066}"/>
              </a:ext>
            </a:extLst>
          </p:cNvPr>
          <p:cNvSpPr/>
          <p:nvPr/>
        </p:nvSpPr>
        <p:spPr>
          <a:xfrm>
            <a:off x="6987382" y="1662547"/>
            <a:ext cx="1649414" cy="2349693"/>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TextBox 10">
            <a:extLst>
              <a:ext uri="{FF2B5EF4-FFF2-40B4-BE49-F238E27FC236}">
                <a16:creationId xmlns:a16="http://schemas.microsoft.com/office/drawing/2014/main" id="{53924CEB-4D7D-F241-8D0D-F765FB62291C}"/>
              </a:ext>
            </a:extLst>
          </p:cNvPr>
          <p:cNvSpPr txBox="1"/>
          <p:nvPr/>
        </p:nvSpPr>
        <p:spPr>
          <a:xfrm>
            <a:off x="949130" y="1804183"/>
            <a:ext cx="1125629"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VISITORS</a:t>
            </a:r>
          </a:p>
        </p:txBody>
      </p:sp>
      <p:sp>
        <p:nvSpPr>
          <p:cNvPr id="12" name="TextBox 11">
            <a:extLst>
              <a:ext uri="{FF2B5EF4-FFF2-40B4-BE49-F238E27FC236}">
                <a16:creationId xmlns:a16="http://schemas.microsoft.com/office/drawing/2014/main" id="{9F619023-99B5-D048-963C-2919297AAD8E}"/>
              </a:ext>
            </a:extLst>
          </p:cNvPr>
          <p:cNvSpPr txBox="1"/>
          <p:nvPr/>
        </p:nvSpPr>
        <p:spPr>
          <a:xfrm>
            <a:off x="5385273" y="1804183"/>
            <a:ext cx="1394934"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COMMENTS</a:t>
            </a:r>
          </a:p>
        </p:txBody>
      </p:sp>
      <p:sp>
        <p:nvSpPr>
          <p:cNvPr id="13" name="TextBox 12">
            <a:extLst>
              <a:ext uri="{FF2B5EF4-FFF2-40B4-BE49-F238E27FC236}">
                <a16:creationId xmlns:a16="http://schemas.microsoft.com/office/drawing/2014/main" id="{7F2E6090-CD6F-E849-9E28-E64715761747}"/>
              </a:ext>
            </a:extLst>
          </p:cNvPr>
          <p:cNvSpPr txBox="1"/>
          <p:nvPr/>
        </p:nvSpPr>
        <p:spPr>
          <a:xfrm>
            <a:off x="7144801" y="1804183"/>
            <a:ext cx="825867"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USERS</a:t>
            </a:r>
          </a:p>
        </p:txBody>
      </p:sp>
      <p:sp>
        <p:nvSpPr>
          <p:cNvPr id="14" name="TextBox 13">
            <a:extLst>
              <a:ext uri="{FF2B5EF4-FFF2-40B4-BE49-F238E27FC236}">
                <a16:creationId xmlns:a16="http://schemas.microsoft.com/office/drawing/2014/main" id="{EE644C53-6D18-3B45-8ACC-5347164E1A9E}"/>
              </a:ext>
            </a:extLst>
          </p:cNvPr>
          <p:cNvSpPr txBox="1"/>
          <p:nvPr/>
        </p:nvSpPr>
        <p:spPr>
          <a:xfrm>
            <a:off x="8932037" y="1804183"/>
            <a:ext cx="692818"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FILES</a:t>
            </a:r>
          </a:p>
        </p:txBody>
      </p:sp>
      <p:sp>
        <p:nvSpPr>
          <p:cNvPr id="15" name="TextBox 14">
            <a:extLst>
              <a:ext uri="{FF2B5EF4-FFF2-40B4-BE49-F238E27FC236}">
                <a16:creationId xmlns:a16="http://schemas.microsoft.com/office/drawing/2014/main" id="{2A06BBD3-F9C8-734D-8310-8E4C9DE456CA}"/>
              </a:ext>
            </a:extLst>
          </p:cNvPr>
          <p:cNvSpPr txBox="1"/>
          <p:nvPr/>
        </p:nvSpPr>
        <p:spPr>
          <a:xfrm>
            <a:off x="949130" y="4260743"/>
            <a:ext cx="1438214"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PAGE VIEWS</a:t>
            </a:r>
          </a:p>
        </p:txBody>
      </p:sp>
      <p:sp>
        <p:nvSpPr>
          <p:cNvPr id="16" name="TextBox 15">
            <a:extLst>
              <a:ext uri="{FF2B5EF4-FFF2-40B4-BE49-F238E27FC236}">
                <a16:creationId xmlns:a16="http://schemas.microsoft.com/office/drawing/2014/main" id="{5305061A-C390-384E-93A0-F3265B686A2B}"/>
              </a:ext>
            </a:extLst>
          </p:cNvPr>
          <p:cNvSpPr txBox="1"/>
          <p:nvPr/>
        </p:nvSpPr>
        <p:spPr>
          <a:xfrm>
            <a:off x="5385273" y="4260742"/>
            <a:ext cx="926857"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CLICKS</a:t>
            </a:r>
          </a:p>
        </p:txBody>
      </p:sp>
      <p:sp>
        <p:nvSpPr>
          <p:cNvPr id="17" name="TextBox 16">
            <a:extLst>
              <a:ext uri="{FF2B5EF4-FFF2-40B4-BE49-F238E27FC236}">
                <a16:creationId xmlns:a16="http://schemas.microsoft.com/office/drawing/2014/main" id="{131A941F-9678-8040-AB77-60477D433B5F}"/>
              </a:ext>
            </a:extLst>
          </p:cNvPr>
          <p:cNvSpPr txBox="1"/>
          <p:nvPr/>
        </p:nvSpPr>
        <p:spPr>
          <a:xfrm>
            <a:off x="8932037" y="4260742"/>
            <a:ext cx="1096775"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REVENUE</a:t>
            </a:r>
          </a:p>
        </p:txBody>
      </p:sp>
      <p:graphicFrame>
        <p:nvGraphicFramePr>
          <p:cNvPr id="18" name="Chart 17">
            <a:extLst>
              <a:ext uri="{FF2B5EF4-FFF2-40B4-BE49-F238E27FC236}">
                <a16:creationId xmlns:a16="http://schemas.microsoft.com/office/drawing/2014/main" id="{52FE741A-DBEC-4E45-A216-F00F2125BE90}"/>
              </a:ext>
            </a:extLst>
          </p:cNvPr>
          <p:cNvGraphicFramePr/>
          <p:nvPr/>
        </p:nvGraphicFramePr>
        <p:xfrm>
          <a:off x="949130" y="2183346"/>
          <a:ext cx="4018158" cy="171440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9" name="Chart 18">
            <a:extLst>
              <a:ext uri="{FF2B5EF4-FFF2-40B4-BE49-F238E27FC236}">
                <a16:creationId xmlns:a16="http://schemas.microsoft.com/office/drawing/2014/main" id="{68AA83EE-2B9C-5249-9F15-FCC7A54F3FD0}"/>
              </a:ext>
            </a:extLst>
          </p:cNvPr>
          <p:cNvGraphicFramePr/>
          <p:nvPr/>
        </p:nvGraphicFramePr>
        <p:xfrm>
          <a:off x="949130" y="4733885"/>
          <a:ext cx="4018158" cy="1612738"/>
        </p:xfrm>
        <a:graphic>
          <a:graphicData uri="http://schemas.openxmlformats.org/drawingml/2006/chart">
            <c:chart xmlns:c="http://schemas.openxmlformats.org/drawingml/2006/chart" xmlns:r="http://schemas.openxmlformats.org/officeDocument/2006/relationships" r:id="rId3"/>
          </a:graphicData>
        </a:graphic>
      </p:graphicFrame>
      <p:sp>
        <p:nvSpPr>
          <p:cNvPr id="20" name="Freeform 950">
            <a:extLst>
              <a:ext uri="{FF2B5EF4-FFF2-40B4-BE49-F238E27FC236}">
                <a16:creationId xmlns:a16="http://schemas.microsoft.com/office/drawing/2014/main" id="{F9FE1841-152B-0945-BE3A-A44AB859C478}"/>
              </a:ext>
            </a:extLst>
          </p:cNvPr>
          <p:cNvSpPr>
            <a:spLocks noChangeAspect="1" noChangeArrowheads="1"/>
          </p:cNvSpPr>
          <p:nvPr/>
        </p:nvSpPr>
        <p:spPr bwMode="auto">
          <a:xfrm>
            <a:off x="5632662" y="2383168"/>
            <a:ext cx="926675" cy="926675"/>
          </a:xfrm>
          <a:custGeom>
            <a:avLst/>
            <a:gdLst>
              <a:gd name="T0" fmla="*/ 453156 w 291740"/>
              <a:gd name="T1" fmla="*/ 739626 h 291739"/>
              <a:gd name="T2" fmla="*/ 453156 w 291740"/>
              <a:gd name="T3" fmla="*/ 759565 h 291739"/>
              <a:gd name="T4" fmla="*/ 432446 w 291740"/>
              <a:gd name="T5" fmla="*/ 759565 h 291739"/>
              <a:gd name="T6" fmla="*/ 432446 w 291740"/>
              <a:gd name="T7" fmla="*/ 739626 h 291739"/>
              <a:gd name="T8" fmla="*/ 178662 w 291740"/>
              <a:gd name="T9" fmla="*/ 739626 h 291739"/>
              <a:gd name="T10" fmla="*/ 178662 w 291740"/>
              <a:gd name="T11" fmla="*/ 759565 h 291739"/>
              <a:gd name="T12" fmla="*/ 157955 w 291740"/>
              <a:gd name="T13" fmla="*/ 759565 h 291739"/>
              <a:gd name="T14" fmla="*/ 157955 w 291740"/>
              <a:gd name="T15" fmla="*/ 739626 h 291739"/>
              <a:gd name="T16" fmla="*/ 320778 w 291740"/>
              <a:gd name="T17" fmla="*/ 748960 h 291739"/>
              <a:gd name="T18" fmla="*/ 290326 w 291740"/>
              <a:gd name="T19" fmla="*/ 748960 h 291739"/>
              <a:gd name="T20" fmla="*/ 75543 w 291740"/>
              <a:gd name="T21" fmla="*/ 435290 h 291739"/>
              <a:gd name="T22" fmla="*/ 29974 w 291740"/>
              <a:gd name="T23" fmla="*/ 799829 h 291739"/>
              <a:gd name="T24" fmla="*/ 377724 w 291740"/>
              <a:gd name="T25" fmla="*/ 845399 h 291739"/>
              <a:gd name="T26" fmla="*/ 583971 w 291740"/>
              <a:gd name="T27" fmla="*/ 929338 h 291739"/>
              <a:gd name="T28" fmla="*/ 504828 w 291740"/>
              <a:gd name="T29" fmla="*/ 567194 h 291739"/>
              <a:gd name="T30" fmla="*/ 249417 w 291740"/>
              <a:gd name="T31" fmla="*/ 683514 h 291739"/>
              <a:gd name="T32" fmla="*/ 233825 w 291740"/>
              <a:gd name="T33" fmla="*/ 683514 h 291739"/>
              <a:gd name="T34" fmla="*/ 226630 w 291740"/>
              <a:gd name="T35" fmla="*/ 435290 h 291739"/>
              <a:gd name="T36" fmla="*/ 362817 w 291740"/>
              <a:gd name="T37" fmla="*/ 406468 h 291739"/>
              <a:gd name="T38" fmla="*/ 711422 w 291740"/>
              <a:gd name="T39" fmla="*/ 421086 h 291739"/>
              <a:gd name="T40" fmla="*/ 362817 w 291740"/>
              <a:gd name="T41" fmla="*/ 436927 h 291739"/>
              <a:gd name="T42" fmla="*/ 362817 w 291740"/>
              <a:gd name="T43" fmla="*/ 406468 h 291739"/>
              <a:gd name="T44" fmla="*/ 834177 w 291740"/>
              <a:gd name="T45" fmla="*/ 269219 h 291739"/>
              <a:gd name="T46" fmla="*/ 834177 w 291740"/>
              <a:gd name="T47" fmla="*/ 299625 h 291739"/>
              <a:gd name="T48" fmla="*/ 538429 w 291740"/>
              <a:gd name="T49" fmla="*/ 284419 h 291739"/>
              <a:gd name="T50" fmla="*/ 362541 w 291740"/>
              <a:gd name="T51" fmla="*/ 269219 h 291739"/>
              <a:gd name="T52" fmla="*/ 468626 w 291740"/>
              <a:gd name="T53" fmla="*/ 284419 h 291739"/>
              <a:gd name="T54" fmla="*/ 362541 w 291740"/>
              <a:gd name="T55" fmla="*/ 299625 h 291739"/>
              <a:gd name="T56" fmla="*/ 362541 w 291740"/>
              <a:gd name="T57" fmla="*/ 269219 h 291739"/>
              <a:gd name="T58" fmla="*/ 834082 w 291740"/>
              <a:gd name="T59" fmla="*/ 131964 h 291739"/>
              <a:gd name="T60" fmla="*/ 834082 w 291740"/>
              <a:gd name="T61" fmla="*/ 162378 h 291739"/>
              <a:gd name="T62" fmla="*/ 712621 w 291740"/>
              <a:gd name="T63" fmla="*/ 147175 h 291739"/>
              <a:gd name="T64" fmla="*/ 362699 w 291740"/>
              <a:gd name="T65" fmla="*/ 131964 h 291739"/>
              <a:gd name="T66" fmla="*/ 642813 w 291740"/>
              <a:gd name="T67" fmla="*/ 147175 h 291739"/>
              <a:gd name="T68" fmla="*/ 362699 w 291740"/>
              <a:gd name="T69" fmla="*/ 162378 h 291739"/>
              <a:gd name="T70" fmla="*/ 362699 w 291740"/>
              <a:gd name="T71" fmla="*/ 131964 h 291739"/>
              <a:gd name="T72" fmla="*/ 270999 w 291740"/>
              <a:gd name="T73" fmla="*/ 41978 h 291739"/>
              <a:gd name="T74" fmla="*/ 256609 w 291740"/>
              <a:gd name="T75" fmla="*/ 645140 h 291739"/>
              <a:gd name="T76" fmla="*/ 504828 w 291740"/>
              <a:gd name="T77" fmla="*/ 537219 h 291739"/>
              <a:gd name="T78" fmla="*/ 926912 w 291740"/>
              <a:gd name="T79" fmla="*/ 524026 h 291739"/>
              <a:gd name="T80" fmla="*/ 940105 w 291740"/>
              <a:gd name="T81" fmla="*/ 74351 h 291739"/>
              <a:gd name="T82" fmla="*/ 894540 w 291740"/>
              <a:gd name="T83" fmla="*/ 28785 h 291739"/>
              <a:gd name="T84" fmla="*/ 302174 w 291740"/>
              <a:gd name="T85" fmla="*/ 0 h 291739"/>
              <a:gd name="T86" fmla="*/ 947301 w 291740"/>
              <a:gd name="T87" fmla="*/ 20392 h 291739"/>
              <a:gd name="T88" fmla="*/ 970082 w 291740"/>
              <a:gd name="T89" fmla="*/ 491649 h 291739"/>
              <a:gd name="T90" fmla="*/ 894540 w 291740"/>
              <a:gd name="T91" fmla="*/ 567194 h 291739"/>
              <a:gd name="T92" fmla="*/ 612750 w 291740"/>
              <a:gd name="T93" fmla="*/ 954519 h 291739"/>
              <a:gd name="T94" fmla="*/ 598356 w 291740"/>
              <a:gd name="T95" fmla="*/ 970106 h 291739"/>
              <a:gd name="T96" fmla="*/ 471254 w 291740"/>
              <a:gd name="T97" fmla="*/ 899361 h 291739"/>
              <a:gd name="T98" fmla="*/ 75543 w 291740"/>
              <a:gd name="T99" fmla="*/ 875380 h 291739"/>
              <a:gd name="T100" fmla="*/ 0 w 291740"/>
              <a:gd name="T101" fmla="*/ 482053 h 291739"/>
              <a:gd name="T102" fmla="*/ 226630 w 291740"/>
              <a:gd name="T103" fmla="*/ 405313 h 291739"/>
              <a:gd name="T104" fmla="*/ 250613 w 291740"/>
              <a:gd name="T105" fmla="*/ 20392 h 29173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91740" h="291739">
                <a:moveTo>
                  <a:pt x="130053" y="222426"/>
                </a:moveTo>
                <a:cubicBezTo>
                  <a:pt x="131518" y="220662"/>
                  <a:pt x="134449" y="220662"/>
                  <a:pt x="136281" y="222426"/>
                </a:cubicBezTo>
                <a:cubicBezTo>
                  <a:pt x="137013" y="223484"/>
                  <a:pt x="137746" y="224190"/>
                  <a:pt x="137746" y="225601"/>
                </a:cubicBezTo>
                <a:cubicBezTo>
                  <a:pt x="137746" y="226659"/>
                  <a:pt x="137013" y="227718"/>
                  <a:pt x="136281" y="228423"/>
                </a:cubicBezTo>
                <a:cubicBezTo>
                  <a:pt x="135548" y="229482"/>
                  <a:pt x="134082" y="229834"/>
                  <a:pt x="132983" y="229834"/>
                </a:cubicBezTo>
                <a:cubicBezTo>
                  <a:pt x="131884" y="229834"/>
                  <a:pt x="130785" y="229482"/>
                  <a:pt x="130053" y="228423"/>
                </a:cubicBezTo>
                <a:cubicBezTo>
                  <a:pt x="128954" y="227718"/>
                  <a:pt x="128587" y="226659"/>
                  <a:pt x="128587" y="225601"/>
                </a:cubicBezTo>
                <a:cubicBezTo>
                  <a:pt x="128587" y="224190"/>
                  <a:pt x="128954" y="223484"/>
                  <a:pt x="130053" y="222426"/>
                </a:cubicBezTo>
                <a:close/>
                <a:moveTo>
                  <a:pt x="47502" y="222426"/>
                </a:moveTo>
                <a:cubicBezTo>
                  <a:pt x="48968" y="220662"/>
                  <a:pt x="52265" y="220662"/>
                  <a:pt x="53730" y="222426"/>
                </a:cubicBezTo>
                <a:cubicBezTo>
                  <a:pt x="54463" y="223484"/>
                  <a:pt x="55195" y="224190"/>
                  <a:pt x="55195" y="225601"/>
                </a:cubicBezTo>
                <a:cubicBezTo>
                  <a:pt x="55195" y="226659"/>
                  <a:pt x="54463" y="227718"/>
                  <a:pt x="53730" y="228423"/>
                </a:cubicBezTo>
                <a:cubicBezTo>
                  <a:pt x="52997" y="229482"/>
                  <a:pt x="51898" y="229834"/>
                  <a:pt x="50799" y="229834"/>
                </a:cubicBezTo>
                <a:cubicBezTo>
                  <a:pt x="49334" y="229834"/>
                  <a:pt x="48601" y="229482"/>
                  <a:pt x="47502" y="228423"/>
                </a:cubicBezTo>
                <a:cubicBezTo>
                  <a:pt x="46769" y="227718"/>
                  <a:pt x="46037" y="226659"/>
                  <a:pt x="46037" y="225601"/>
                </a:cubicBezTo>
                <a:cubicBezTo>
                  <a:pt x="46037" y="224190"/>
                  <a:pt x="46769" y="223484"/>
                  <a:pt x="47502" y="222426"/>
                </a:cubicBezTo>
                <a:close/>
                <a:moveTo>
                  <a:pt x="92074" y="220662"/>
                </a:moveTo>
                <a:cubicBezTo>
                  <a:pt x="94639" y="220662"/>
                  <a:pt x="96470" y="222567"/>
                  <a:pt x="96470" y="225234"/>
                </a:cubicBezTo>
                <a:cubicBezTo>
                  <a:pt x="96470" y="227520"/>
                  <a:pt x="94639" y="229806"/>
                  <a:pt x="92074" y="229806"/>
                </a:cubicBezTo>
                <a:cubicBezTo>
                  <a:pt x="89510" y="229806"/>
                  <a:pt x="87312" y="227520"/>
                  <a:pt x="87312" y="225234"/>
                </a:cubicBezTo>
                <a:cubicBezTo>
                  <a:pt x="87312" y="222567"/>
                  <a:pt x="89510" y="220662"/>
                  <a:pt x="92074" y="220662"/>
                </a:cubicBezTo>
                <a:close/>
                <a:moveTo>
                  <a:pt x="22719" y="130904"/>
                </a:moveTo>
                <a:cubicBezTo>
                  <a:pt x="15146" y="130904"/>
                  <a:pt x="9015" y="137035"/>
                  <a:pt x="9015" y="144968"/>
                </a:cubicBezTo>
                <a:lnTo>
                  <a:pt x="9015" y="240532"/>
                </a:lnTo>
                <a:cubicBezTo>
                  <a:pt x="9015" y="248105"/>
                  <a:pt x="15146" y="254235"/>
                  <a:pt x="22719" y="254235"/>
                </a:cubicBezTo>
                <a:lnTo>
                  <a:pt x="113595" y="254235"/>
                </a:lnTo>
                <a:cubicBezTo>
                  <a:pt x="124774" y="254235"/>
                  <a:pt x="135953" y="257120"/>
                  <a:pt x="145690" y="262890"/>
                </a:cubicBezTo>
                <a:lnTo>
                  <a:pt x="175621" y="279478"/>
                </a:lnTo>
                <a:lnTo>
                  <a:pt x="175621" y="170572"/>
                </a:lnTo>
                <a:lnTo>
                  <a:pt x="151820" y="170572"/>
                </a:lnTo>
                <a:cubicBezTo>
                  <a:pt x="142083" y="170572"/>
                  <a:pt x="132707" y="172736"/>
                  <a:pt x="124053" y="177784"/>
                </a:cubicBezTo>
                <a:lnTo>
                  <a:pt x="75008" y="205552"/>
                </a:lnTo>
                <a:cubicBezTo>
                  <a:pt x="74287" y="205913"/>
                  <a:pt x="73566" y="206273"/>
                  <a:pt x="72844" y="206273"/>
                </a:cubicBezTo>
                <a:cubicBezTo>
                  <a:pt x="71763" y="206273"/>
                  <a:pt x="71402" y="205913"/>
                  <a:pt x="70320" y="205552"/>
                </a:cubicBezTo>
                <a:cubicBezTo>
                  <a:pt x="69238" y="204831"/>
                  <a:pt x="68156" y="203388"/>
                  <a:pt x="68156" y="201585"/>
                </a:cubicBezTo>
                <a:lnTo>
                  <a:pt x="68156" y="130904"/>
                </a:lnTo>
                <a:lnTo>
                  <a:pt x="22719" y="130904"/>
                </a:lnTo>
                <a:close/>
                <a:moveTo>
                  <a:pt x="109113" y="122237"/>
                </a:moveTo>
                <a:lnTo>
                  <a:pt x="209613" y="122237"/>
                </a:lnTo>
                <a:cubicBezTo>
                  <a:pt x="212143" y="122237"/>
                  <a:pt x="213951" y="124435"/>
                  <a:pt x="213951" y="126633"/>
                </a:cubicBezTo>
                <a:cubicBezTo>
                  <a:pt x="213951" y="129198"/>
                  <a:pt x="212143" y="131396"/>
                  <a:pt x="209613" y="131396"/>
                </a:cubicBezTo>
                <a:lnTo>
                  <a:pt x="109113" y="131396"/>
                </a:lnTo>
                <a:cubicBezTo>
                  <a:pt x="106583" y="131396"/>
                  <a:pt x="104775" y="129198"/>
                  <a:pt x="104775" y="126633"/>
                </a:cubicBezTo>
                <a:cubicBezTo>
                  <a:pt x="104775" y="124435"/>
                  <a:pt x="106583" y="122237"/>
                  <a:pt x="109113" y="122237"/>
                </a:cubicBezTo>
                <a:close/>
                <a:moveTo>
                  <a:pt x="166282" y="80962"/>
                </a:moveTo>
                <a:lnTo>
                  <a:pt x="250868" y="80962"/>
                </a:lnTo>
                <a:cubicBezTo>
                  <a:pt x="253409" y="80962"/>
                  <a:pt x="255224" y="82867"/>
                  <a:pt x="255224" y="85534"/>
                </a:cubicBezTo>
                <a:cubicBezTo>
                  <a:pt x="255224" y="88201"/>
                  <a:pt x="253409" y="90106"/>
                  <a:pt x="250868" y="90106"/>
                </a:cubicBezTo>
                <a:lnTo>
                  <a:pt x="166282" y="90106"/>
                </a:lnTo>
                <a:cubicBezTo>
                  <a:pt x="163740" y="90106"/>
                  <a:pt x="161925" y="88201"/>
                  <a:pt x="161925" y="85534"/>
                </a:cubicBezTo>
                <a:cubicBezTo>
                  <a:pt x="161925" y="82867"/>
                  <a:pt x="163740" y="80962"/>
                  <a:pt x="166282" y="80962"/>
                </a:cubicBezTo>
                <a:close/>
                <a:moveTo>
                  <a:pt x="109029" y="80962"/>
                </a:moveTo>
                <a:lnTo>
                  <a:pt x="136324" y="80962"/>
                </a:lnTo>
                <a:cubicBezTo>
                  <a:pt x="138806" y="80962"/>
                  <a:pt x="140933" y="82867"/>
                  <a:pt x="140933" y="85534"/>
                </a:cubicBezTo>
                <a:cubicBezTo>
                  <a:pt x="140933" y="88201"/>
                  <a:pt x="138806" y="90106"/>
                  <a:pt x="136324" y="90106"/>
                </a:cubicBezTo>
                <a:lnTo>
                  <a:pt x="109029" y="90106"/>
                </a:lnTo>
                <a:cubicBezTo>
                  <a:pt x="106548" y="90106"/>
                  <a:pt x="104775" y="88201"/>
                  <a:pt x="104775" y="85534"/>
                </a:cubicBezTo>
                <a:cubicBezTo>
                  <a:pt x="104775" y="82867"/>
                  <a:pt x="106548" y="80962"/>
                  <a:pt x="109029" y="80962"/>
                </a:cubicBezTo>
                <a:close/>
                <a:moveTo>
                  <a:pt x="218695" y="39687"/>
                </a:moveTo>
                <a:lnTo>
                  <a:pt x="250839" y="39687"/>
                </a:lnTo>
                <a:cubicBezTo>
                  <a:pt x="253396" y="39687"/>
                  <a:pt x="255222" y="41592"/>
                  <a:pt x="255222" y="44259"/>
                </a:cubicBezTo>
                <a:cubicBezTo>
                  <a:pt x="255222" y="46545"/>
                  <a:pt x="253396" y="48831"/>
                  <a:pt x="250839" y="48831"/>
                </a:cubicBezTo>
                <a:lnTo>
                  <a:pt x="218695" y="48831"/>
                </a:lnTo>
                <a:cubicBezTo>
                  <a:pt x="216139" y="48831"/>
                  <a:pt x="214312" y="46545"/>
                  <a:pt x="214312" y="44259"/>
                </a:cubicBezTo>
                <a:cubicBezTo>
                  <a:pt x="214312" y="41592"/>
                  <a:pt x="216139" y="39687"/>
                  <a:pt x="218695" y="39687"/>
                </a:cubicBezTo>
                <a:close/>
                <a:moveTo>
                  <a:pt x="109077" y="39687"/>
                </a:moveTo>
                <a:lnTo>
                  <a:pt x="188657" y="39687"/>
                </a:lnTo>
                <a:cubicBezTo>
                  <a:pt x="191166" y="39687"/>
                  <a:pt x="193317" y="41592"/>
                  <a:pt x="193317" y="44259"/>
                </a:cubicBezTo>
                <a:cubicBezTo>
                  <a:pt x="193317" y="46545"/>
                  <a:pt x="191166" y="48831"/>
                  <a:pt x="188657" y="48831"/>
                </a:cubicBezTo>
                <a:lnTo>
                  <a:pt x="109077" y="48831"/>
                </a:lnTo>
                <a:cubicBezTo>
                  <a:pt x="106568" y="48831"/>
                  <a:pt x="104775" y="46545"/>
                  <a:pt x="104775" y="44259"/>
                </a:cubicBezTo>
                <a:cubicBezTo>
                  <a:pt x="104775" y="41592"/>
                  <a:pt x="106568" y="39687"/>
                  <a:pt x="109077" y="39687"/>
                </a:cubicBezTo>
                <a:close/>
                <a:moveTo>
                  <a:pt x="90875" y="8655"/>
                </a:moveTo>
                <a:cubicBezTo>
                  <a:pt x="87269" y="8655"/>
                  <a:pt x="84024" y="10097"/>
                  <a:pt x="81499" y="12622"/>
                </a:cubicBezTo>
                <a:cubicBezTo>
                  <a:pt x="78614" y="15146"/>
                  <a:pt x="77172" y="18752"/>
                  <a:pt x="77172" y="22358"/>
                </a:cubicBezTo>
                <a:lnTo>
                  <a:pt x="77172" y="194012"/>
                </a:lnTo>
                <a:lnTo>
                  <a:pt x="119725" y="169851"/>
                </a:lnTo>
                <a:cubicBezTo>
                  <a:pt x="129462" y="164442"/>
                  <a:pt x="140641" y="161557"/>
                  <a:pt x="151820" y="161557"/>
                </a:cubicBezTo>
                <a:lnTo>
                  <a:pt x="269021" y="161557"/>
                </a:lnTo>
                <a:cubicBezTo>
                  <a:pt x="272627" y="161557"/>
                  <a:pt x="276233" y="160114"/>
                  <a:pt x="278757" y="157590"/>
                </a:cubicBezTo>
                <a:cubicBezTo>
                  <a:pt x="281282" y="155066"/>
                  <a:pt x="282724" y="151459"/>
                  <a:pt x="282724" y="147853"/>
                </a:cubicBezTo>
                <a:lnTo>
                  <a:pt x="282724" y="22358"/>
                </a:lnTo>
                <a:cubicBezTo>
                  <a:pt x="282724" y="18752"/>
                  <a:pt x="281282" y="15146"/>
                  <a:pt x="278757" y="12622"/>
                </a:cubicBezTo>
                <a:cubicBezTo>
                  <a:pt x="275872" y="10097"/>
                  <a:pt x="272627" y="8655"/>
                  <a:pt x="269021" y="8655"/>
                </a:cubicBezTo>
                <a:lnTo>
                  <a:pt x="90875" y="8655"/>
                </a:lnTo>
                <a:close/>
                <a:moveTo>
                  <a:pt x="90875" y="0"/>
                </a:moveTo>
                <a:lnTo>
                  <a:pt x="269021" y="0"/>
                </a:lnTo>
                <a:cubicBezTo>
                  <a:pt x="274791" y="0"/>
                  <a:pt x="280200" y="2164"/>
                  <a:pt x="284888" y="6130"/>
                </a:cubicBezTo>
                <a:cubicBezTo>
                  <a:pt x="289215" y="10458"/>
                  <a:pt x="291740" y="16588"/>
                  <a:pt x="291740" y="22358"/>
                </a:cubicBezTo>
                <a:lnTo>
                  <a:pt x="291740" y="147853"/>
                </a:lnTo>
                <a:cubicBezTo>
                  <a:pt x="291740" y="153984"/>
                  <a:pt x="289215" y="159754"/>
                  <a:pt x="284888" y="164081"/>
                </a:cubicBezTo>
                <a:cubicBezTo>
                  <a:pt x="280560" y="168048"/>
                  <a:pt x="274791" y="170572"/>
                  <a:pt x="269021" y="170572"/>
                </a:cubicBezTo>
                <a:lnTo>
                  <a:pt x="184276" y="170572"/>
                </a:lnTo>
                <a:lnTo>
                  <a:pt x="184276" y="287051"/>
                </a:lnTo>
                <a:cubicBezTo>
                  <a:pt x="184276" y="288855"/>
                  <a:pt x="183554" y="289936"/>
                  <a:pt x="182112" y="291018"/>
                </a:cubicBezTo>
                <a:cubicBezTo>
                  <a:pt x="181751" y="291379"/>
                  <a:pt x="180670" y="291739"/>
                  <a:pt x="179948" y="291739"/>
                </a:cubicBezTo>
                <a:cubicBezTo>
                  <a:pt x="179227" y="291739"/>
                  <a:pt x="178506" y="291379"/>
                  <a:pt x="177785" y="291018"/>
                </a:cubicBezTo>
                <a:lnTo>
                  <a:pt x="141723" y="270463"/>
                </a:lnTo>
                <a:cubicBezTo>
                  <a:pt x="133068" y="265775"/>
                  <a:pt x="123331" y="263251"/>
                  <a:pt x="113595" y="263251"/>
                </a:cubicBezTo>
                <a:lnTo>
                  <a:pt x="22719" y="263251"/>
                </a:lnTo>
                <a:cubicBezTo>
                  <a:pt x="10097" y="263251"/>
                  <a:pt x="0" y="252793"/>
                  <a:pt x="0" y="240532"/>
                </a:cubicBezTo>
                <a:lnTo>
                  <a:pt x="0" y="144968"/>
                </a:lnTo>
                <a:cubicBezTo>
                  <a:pt x="0" y="131986"/>
                  <a:pt x="10097" y="121889"/>
                  <a:pt x="22719" y="121889"/>
                </a:cubicBezTo>
                <a:lnTo>
                  <a:pt x="68156" y="121889"/>
                </a:lnTo>
                <a:lnTo>
                  <a:pt x="68156" y="22358"/>
                </a:lnTo>
                <a:cubicBezTo>
                  <a:pt x="68156" y="16588"/>
                  <a:pt x="71041" y="10458"/>
                  <a:pt x="75369" y="6130"/>
                </a:cubicBezTo>
                <a:cubicBezTo>
                  <a:pt x="79696" y="2164"/>
                  <a:pt x="85466" y="0"/>
                  <a:pt x="9087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1" name="TextBox 20">
            <a:extLst>
              <a:ext uri="{FF2B5EF4-FFF2-40B4-BE49-F238E27FC236}">
                <a16:creationId xmlns:a16="http://schemas.microsoft.com/office/drawing/2014/main" id="{586D0358-CD34-D249-9640-8D4BAE0D8E13}"/>
              </a:ext>
            </a:extLst>
          </p:cNvPr>
          <p:cNvSpPr txBox="1"/>
          <p:nvPr/>
        </p:nvSpPr>
        <p:spPr>
          <a:xfrm>
            <a:off x="5948418" y="3625314"/>
            <a:ext cx="792205" cy="276999"/>
          </a:xfrm>
          <a:prstGeom prst="rect">
            <a:avLst/>
          </a:prstGeom>
          <a:noFill/>
        </p:spPr>
        <p:txBody>
          <a:bodyPr wrap="none" rtlCol="0">
            <a:spAutoFit/>
          </a:bodyPr>
          <a:lstStyle/>
          <a:p>
            <a:pPr algn="r"/>
            <a:r>
              <a:rPr lang="en-US" sz="1200" b="1" dirty="0">
                <a:solidFill>
                  <a:schemeClr val="bg1">
                    <a:lumMod val="95000"/>
                  </a:schemeClr>
                </a:solidFill>
                <a:latin typeface="Poppins" pitchFamily="2" charset="77"/>
                <a:ea typeface="Lato Light" panose="020F0502020204030203" pitchFamily="34" charset="0"/>
                <a:cs typeface="Poppins" pitchFamily="2" charset="77"/>
              </a:rPr>
              <a:t>100,000</a:t>
            </a:r>
          </a:p>
        </p:txBody>
      </p:sp>
      <p:sp>
        <p:nvSpPr>
          <p:cNvPr id="22" name="Freeform 1048">
            <a:extLst>
              <a:ext uri="{FF2B5EF4-FFF2-40B4-BE49-F238E27FC236}">
                <a16:creationId xmlns:a16="http://schemas.microsoft.com/office/drawing/2014/main" id="{CEC53E14-C966-904A-8681-BF5653853D5E}"/>
              </a:ext>
            </a:extLst>
          </p:cNvPr>
          <p:cNvSpPr>
            <a:spLocks noChangeAspect="1" noChangeArrowheads="1"/>
          </p:cNvSpPr>
          <p:nvPr/>
        </p:nvSpPr>
        <p:spPr bwMode="auto">
          <a:xfrm>
            <a:off x="7359481" y="2387653"/>
            <a:ext cx="905216" cy="922191"/>
          </a:xfrm>
          <a:custGeom>
            <a:avLst/>
            <a:gdLst>
              <a:gd name="T0" fmla="*/ 771003 w 279041"/>
              <a:gd name="T1" fmla="*/ 851580 h 285396"/>
              <a:gd name="T2" fmla="*/ 755771 w 279041"/>
              <a:gd name="T3" fmla="*/ 946888 h 285396"/>
              <a:gd name="T4" fmla="*/ 740535 w 279041"/>
              <a:gd name="T5" fmla="*/ 851580 h 285396"/>
              <a:gd name="T6" fmla="*/ 178620 w 279041"/>
              <a:gd name="T7" fmla="*/ 837457 h 285396"/>
              <a:gd name="T8" fmla="*/ 194492 w 279041"/>
              <a:gd name="T9" fmla="*/ 932771 h 285396"/>
              <a:gd name="T10" fmla="*/ 163978 w 279041"/>
              <a:gd name="T11" fmla="*/ 932771 h 285396"/>
              <a:gd name="T12" fmla="*/ 178620 w 279041"/>
              <a:gd name="T13" fmla="*/ 837457 h 285396"/>
              <a:gd name="T14" fmla="*/ 364965 w 279041"/>
              <a:gd name="T15" fmla="*/ 597461 h 285396"/>
              <a:gd name="T16" fmla="*/ 464280 w 279041"/>
              <a:gd name="T17" fmla="*/ 815694 h 285396"/>
              <a:gd name="T18" fmla="*/ 565998 w 279041"/>
              <a:gd name="T19" fmla="*/ 597461 h 285396"/>
              <a:gd name="T20" fmla="*/ 464280 w 279041"/>
              <a:gd name="T21" fmla="*/ 622506 h 285396"/>
              <a:gd name="T22" fmla="*/ 561656 w 279041"/>
              <a:gd name="T23" fmla="*/ 260123 h 285396"/>
              <a:gd name="T24" fmla="*/ 278807 w 279041"/>
              <a:gd name="T25" fmla="*/ 294556 h 285396"/>
              <a:gd name="T26" fmla="*/ 464280 w 279041"/>
              <a:gd name="T27" fmla="*/ 595077 h 285396"/>
              <a:gd name="T28" fmla="*/ 650955 w 279041"/>
              <a:gd name="T29" fmla="*/ 289787 h 285396"/>
              <a:gd name="T30" fmla="*/ 464280 w 279041"/>
              <a:gd name="T31" fmla="*/ 29810 h 285396"/>
              <a:gd name="T32" fmla="*/ 210603 w 279041"/>
              <a:gd name="T33" fmla="*/ 666628 h 285396"/>
              <a:gd name="T34" fmla="*/ 338641 w 279041"/>
              <a:gd name="T35" fmla="*/ 590308 h 285396"/>
              <a:gd name="T36" fmla="*/ 241716 w 279041"/>
              <a:gd name="T37" fmla="*/ 355378 h 285396"/>
              <a:gd name="T38" fmla="*/ 265649 w 279041"/>
              <a:gd name="T39" fmla="*/ 259974 h 285396"/>
              <a:gd name="T40" fmla="*/ 455904 w 279041"/>
              <a:gd name="T41" fmla="*/ 262358 h 285396"/>
              <a:gd name="T42" fmla="*/ 677281 w 279041"/>
              <a:gd name="T43" fmla="*/ 276671 h 285396"/>
              <a:gd name="T44" fmla="*/ 589925 w 279041"/>
              <a:gd name="T45" fmla="*/ 578379 h 285396"/>
              <a:gd name="T46" fmla="*/ 662921 w 279041"/>
              <a:gd name="T47" fmla="*/ 657088 h 285396"/>
              <a:gd name="T48" fmla="*/ 787366 w 279041"/>
              <a:gd name="T49" fmla="*/ 397114 h 285396"/>
              <a:gd name="T50" fmla="*/ 464280 w 279041"/>
              <a:gd name="T51" fmla="*/ 0 h 285396"/>
              <a:gd name="T52" fmla="*/ 750273 w 279041"/>
              <a:gd name="T53" fmla="*/ 671401 h 285396"/>
              <a:gd name="T54" fmla="*/ 929760 w 279041"/>
              <a:gd name="T55" fmla="*/ 875320 h 285396"/>
              <a:gd name="T56" fmla="*/ 915403 w 279041"/>
              <a:gd name="T57" fmla="*/ 946872 h 285396"/>
              <a:gd name="T58" fmla="*/ 902241 w 279041"/>
              <a:gd name="T59" fmla="*/ 875320 h 285396"/>
              <a:gd name="T60" fmla="*/ 682065 w 279041"/>
              <a:gd name="T61" fmla="*/ 689286 h 285396"/>
              <a:gd name="T62" fmla="*/ 478646 w 279041"/>
              <a:gd name="T63" fmla="*/ 932566 h 285396"/>
              <a:gd name="T64" fmla="*/ 451120 w 279041"/>
              <a:gd name="T65" fmla="*/ 932566 h 285396"/>
              <a:gd name="T66" fmla="*/ 247698 w 279041"/>
              <a:gd name="T67" fmla="*/ 689286 h 285396"/>
              <a:gd name="T68" fmla="*/ 29922 w 279041"/>
              <a:gd name="T69" fmla="*/ 875320 h 285396"/>
              <a:gd name="T70" fmla="*/ 14369 w 279041"/>
              <a:gd name="T71" fmla="*/ 946872 h 285396"/>
              <a:gd name="T72" fmla="*/ 0 w 279041"/>
              <a:gd name="T73" fmla="*/ 875320 h 285396"/>
              <a:gd name="T74" fmla="*/ 179491 w 279041"/>
              <a:gd name="T75" fmla="*/ 671401 h 285396"/>
              <a:gd name="T76" fmla="*/ 464280 w 279041"/>
              <a:gd name="T77" fmla="*/ 0 h 2853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79041" h="285396">
                <a:moveTo>
                  <a:pt x="226822" y="252413"/>
                </a:moveTo>
                <a:cubicBezTo>
                  <a:pt x="229489" y="252413"/>
                  <a:pt x="231394" y="254186"/>
                  <a:pt x="231394" y="256669"/>
                </a:cubicBezTo>
                <a:lnTo>
                  <a:pt x="231394" y="281140"/>
                </a:lnTo>
                <a:cubicBezTo>
                  <a:pt x="231394" y="283268"/>
                  <a:pt x="229489" y="285396"/>
                  <a:pt x="226822" y="285396"/>
                </a:cubicBezTo>
                <a:cubicBezTo>
                  <a:pt x="224155" y="285396"/>
                  <a:pt x="222250" y="283268"/>
                  <a:pt x="222250" y="281140"/>
                </a:cubicBezTo>
                <a:lnTo>
                  <a:pt x="222250" y="256669"/>
                </a:lnTo>
                <a:cubicBezTo>
                  <a:pt x="222250" y="254186"/>
                  <a:pt x="224155" y="252413"/>
                  <a:pt x="226822" y="252413"/>
                </a:cubicBezTo>
                <a:close/>
                <a:moveTo>
                  <a:pt x="53609" y="252413"/>
                </a:moveTo>
                <a:cubicBezTo>
                  <a:pt x="56174" y="252413"/>
                  <a:pt x="58372" y="254186"/>
                  <a:pt x="58372" y="256669"/>
                </a:cubicBezTo>
                <a:lnTo>
                  <a:pt x="58372" y="281140"/>
                </a:lnTo>
                <a:cubicBezTo>
                  <a:pt x="58372" y="283268"/>
                  <a:pt x="56174" y="285396"/>
                  <a:pt x="53609" y="285396"/>
                </a:cubicBezTo>
                <a:cubicBezTo>
                  <a:pt x="51045" y="285396"/>
                  <a:pt x="49213" y="283268"/>
                  <a:pt x="49213" y="281140"/>
                </a:cubicBezTo>
                <a:lnTo>
                  <a:pt x="49213" y="256669"/>
                </a:lnTo>
                <a:cubicBezTo>
                  <a:pt x="49213" y="254186"/>
                  <a:pt x="51045" y="252413"/>
                  <a:pt x="53609" y="252413"/>
                </a:cubicBezTo>
                <a:close/>
                <a:moveTo>
                  <a:pt x="110252" y="179358"/>
                </a:moveTo>
                <a:lnTo>
                  <a:pt x="109534" y="180077"/>
                </a:lnTo>
                <a:cubicBezTo>
                  <a:pt x="106301" y="193376"/>
                  <a:pt x="95887" y="203080"/>
                  <a:pt x="82958" y="205956"/>
                </a:cubicBezTo>
                <a:cubicBezTo>
                  <a:pt x="86909" y="223928"/>
                  <a:pt x="123539" y="240102"/>
                  <a:pt x="139341" y="245853"/>
                </a:cubicBezTo>
                <a:cubicBezTo>
                  <a:pt x="155502" y="240102"/>
                  <a:pt x="192133" y="223928"/>
                  <a:pt x="196801" y="205956"/>
                </a:cubicBezTo>
                <a:cubicBezTo>
                  <a:pt x="183514" y="203080"/>
                  <a:pt x="173099" y="193376"/>
                  <a:pt x="169867" y="180077"/>
                </a:cubicBezTo>
                <a:lnTo>
                  <a:pt x="169508" y="179358"/>
                </a:lnTo>
                <a:cubicBezTo>
                  <a:pt x="160529" y="185109"/>
                  <a:pt x="150474" y="187625"/>
                  <a:pt x="139341" y="187625"/>
                </a:cubicBezTo>
                <a:cubicBezTo>
                  <a:pt x="129285" y="187625"/>
                  <a:pt x="118512" y="185109"/>
                  <a:pt x="110252" y="179358"/>
                </a:cubicBezTo>
                <a:close/>
                <a:moveTo>
                  <a:pt x="168565" y="78402"/>
                </a:moveTo>
                <a:cubicBezTo>
                  <a:pt x="159721" y="78357"/>
                  <a:pt x="150833" y="81232"/>
                  <a:pt x="141496" y="86983"/>
                </a:cubicBezTo>
                <a:cubicBezTo>
                  <a:pt x="118871" y="100282"/>
                  <a:pt x="96246" y="95610"/>
                  <a:pt x="83676" y="88780"/>
                </a:cubicBezTo>
                <a:cubicBezTo>
                  <a:pt x="81881" y="94531"/>
                  <a:pt x="81163" y="100642"/>
                  <a:pt x="81163" y="107112"/>
                </a:cubicBezTo>
                <a:cubicBezTo>
                  <a:pt x="81163" y="146649"/>
                  <a:pt x="107738" y="179358"/>
                  <a:pt x="139341" y="179358"/>
                </a:cubicBezTo>
                <a:cubicBezTo>
                  <a:pt x="172021" y="179358"/>
                  <a:pt x="197879" y="146649"/>
                  <a:pt x="197879" y="107112"/>
                </a:cubicBezTo>
                <a:cubicBezTo>
                  <a:pt x="197879" y="99923"/>
                  <a:pt x="197160" y="93453"/>
                  <a:pt x="195365" y="87343"/>
                </a:cubicBezTo>
                <a:cubicBezTo>
                  <a:pt x="186207" y="81412"/>
                  <a:pt x="177408" y="78447"/>
                  <a:pt x="168565" y="78402"/>
                </a:cubicBezTo>
                <a:close/>
                <a:moveTo>
                  <a:pt x="139341" y="8986"/>
                </a:moveTo>
                <a:cubicBezTo>
                  <a:pt x="81163" y="8986"/>
                  <a:pt x="43095" y="52118"/>
                  <a:pt x="43095" y="119692"/>
                </a:cubicBezTo>
                <a:cubicBezTo>
                  <a:pt x="43095" y="152041"/>
                  <a:pt x="50996" y="184030"/>
                  <a:pt x="63206" y="200924"/>
                </a:cubicBezTo>
                <a:lnTo>
                  <a:pt x="80085" y="198048"/>
                </a:lnTo>
                <a:cubicBezTo>
                  <a:pt x="90141" y="195892"/>
                  <a:pt x="98760" y="188344"/>
                  <a:pt x="101633" y="177920"/>
                </a:cubicBezTo>
                <a:lnTo>
                  <a:pt x="102351" y="174326"/>
                </a:lnTo>
                <a:cubicBezTo>
                  <a:pt x="84395" y="159589"/>
                  <a:pt x="72544" y="135147"/>
                  <a:pt x="72544" y="107112"/>
                </a:cubicBezTo>
                <a:cubicBezTo>
                  <a:pt x="72544" y="97766"/>
                  <a:pt x="74339" y="88780"/>
                  <a:pt x="76853" y="80873"/>
                </a:cubicBezTo>
                <a:cubicBezTo>
                  <a:pt x="77212" y="80154"/>
                  <a:pt x="78290" y="78716"/>
                  <a:pt x="79726" y="78357"/>
                </a:cubicBezTo>
                <a:cubicBezTo>
                  <a:pt x="80803" y="77997"/>
                  <a:pt x="82599" y="78357"/>
                  <a:pt x="83317" y="78716"/>
                </a:cubicBezTo>
                <a:cubicBezTo>
                  <a:pt x="92296" y="84827"/>
                  <a:pt x="114920" y="92734"/>
                  <a:pt x="136827" y="79076"/>
                </a:cubicBezTo>
                <a:cubicBezTo>
                  <a:pt x="158734" y="66136"/>
                  <a:pt x="179922" y="66496"/>
                  <a:pt x="200752" y="80873"/>
                </a:cubicBezTo>
                <a:cubicBezTo>
                  <a:pt x="201829" y="81232"/>
                  <a:pt x="202906" y="81951"/>
                  <a:pt x="203265" y="83389"/>
                </a:cubicBezTo>
                <a:cubicBezTo>
                  <a:pt x="205420" y="90937"/>
                  <a:pt x="206857" y="98845"/>
                  <a:pt x="206857" y="107112"/>
                </a:cubicBezTo>
                <a:cubicBezTo>
                  <a:pt x="206857" y="135147"/>
                  <a:pt x="194646" y="159589"/>
                  <a:pt x="177049" y="174326"/>
                </a:cubicBezTo>
                <a:lnTo>
                  <a:pt x="178127" y="177920"/>
                </a:lnTo>
                <a:cubicBezTo>
                  <a:pt x="180281" y="188344"/>
                  <a:pt x="188541" y="195892"/>
                  <a:pt x="198956" y="198048"/>
                </a:cubicBezTo>
                <a:lnTo>
                  <a:pt x="216194" y="200924"/>
                </a:lnTo>
                <a:cubicBezTo>
                  <a:pt x="228404" y="184030"/>
                  <a:pt x="236305" y="152041"/>
                  <a:pt x="236305" y="119692"/>
                </a:cubicBezTo>
                <a:cubicBezTo>
                  <a:pt x="236305" y="52118"/>
                  <a:pt x="198238" y="8986"/>
                  <a:pt x="139341" y="8986"/>
                </a:cubicBezTo>
                <a:close/>
                <a:moveTo>
                  <a:pt x="139341" y="0"/>
                </a:moveTo>
                <a:cubicBezTo>
                  <a:pt x="203625" y="0"/>
                  <a:pt x="244924" y="46727"/>
                  <a:pt x="244924" y="119692"/>
                </a:cubicBezTo>
                <a:cubicBezTo>
                  <a:pt x="244924" y="152400"/>
                  <a:pt x="237382" y="183312"/>
                  <a:pt x="225172" y="202362"/>
                </a:cubicBezTo>
                <a:lnTo>
                  <a:pt x="228045" y="202721"/>
                </a:lnTo>
                <a:cubicBezTo>
                  <a:pt x="257493" y="207753"/>
                  <a:pt x="279041" y="233632"/>
                  <a:pt x="279041" y="263825"/>
                </a:cubicBezTo>
                <a:lnTo>
                  <a:pt x="279041" y="281078"/>
                </a:lnTo>
                <a:cubicBezTo>
                  <a:pt x="279041" y="283234"/>
                  <a:pt x="277605" y="285391"/>
                  <a:pt x="274732" y="285391"/>
                </a:cubicBezTo>
                <a:cubicBezTo>
                  <a:pt x="272577" y="285391"/>
                  <a:pt x="270781" y="283234"/>
                  <a:pt x="270781" y="281078"/>
                </a:cubicBezTo>
                <a:lnTo>
                  <a:pt x="270781" y="263825"/>
                </a:lnTo>
                <a:cubicBezTo>
                  <a:pt x="270781" y="237946"/>
                  <a:pt x="251747" y="216020"/>
                  <a:pt x="226249" y="211347"/>
                </a:cubicBezTo>
                <a:lnTo>
                  <a:pt x="204702" y="207753"/>
                </a:lnTo>
                <a:cubicBezTo>
                  <a:pt x="199315" y="231835"/>
                  <a:pt x="156579" y="248729"/>
                  <a:pt x="143651" y="253401"/>
                </a:cubicBezTo>
                <a:lnTo>
                  <a:pt x="143651" y="281078"/>
                </a:lnTo>
                <a:cubicBezTo>
                  <a:pt x="143651" y="283234"/>
                  <a:pt x="141855" y="285391"/>
                  <a:pt x="139341" y="285391"/>
                </a:cubicBezTo>
                <a:cubicBezTo>
                  <a:pt x="137186" y="285391"/>
                  <a:pt x="135391" y="283234"/>
                  <a:pt x="135391" y="281078"/>
                </a:cubicBezTo>
                <a:lnTo>
                  <a:pt x="135391" y="253401"/>
                </a:lnTo>
                <a:cubicBezTo>
                  <a:pt x="122821" y="248729"/>
                  <a:pt x="79726" y="231835"/>
                  <a:pt x="74339" y="207753"/>
                </a:cubicBezTo>
                <a:lnTo>
                  <a:pt x="52792" y="211347"/>
                </a:lnTo>
                <a:cubicBezTo>
                  <a:pt x="27294" y="216020"/>
                  <a:pt x="8978" y="237946"/>
                  <a:pt x="8978" y="263825"/>
                </a:cubicBezTo>
                <a:lnTo>
                  <a:pt x="8978" y="281078"/>
                </a:lnTo>
                <a:cubicBezTo>
                  <a:pt x="8978" y="283234"/>
                  <a:pt x="6464" y="285391"/>
                  <a:pt x="4310" y="285391"/>
                </a:cubicBezTo>
                <a:cubicBezTo>
                  <a:pt x="2155" y="285391"/>
                  <a:pt x="0" y="283234"/>
                  <a:pt x="0" y="281078"/>
                </a:cubicBezTo>
                <a:lnTo>
                  <a:pt x="0" y="263825"/>
                </a:lnTo>
                <a:cubicBezTo>
                  <a:pt x="0" y="233632"/>
                  <a:pt x="21907" y="207753"/>
                  <a:pt x="51714" y="202721"/>
                </a:cubicBezTo>
                <a:lnTo>
                  <a:pt x="53869" y="202362"/>
                </a:lnTo>
                <a:cubicBezTo>
                  <a:pt x="41659" y="183312"/>
                  <a:pt x="34476" y="152400"/>
                  <a:pt x="34476" y="119692"/>
                </a:cubicBezTo>
                <a:cubicBezTo>
                  <a:pt x="34476" y="47805"/>
                  <a:pt x="76853" y="0"/>
                  <a:pt x="13934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3" name="TextBox 22">
            <a:extLst>
              <a:ext uri="{FF2B5EF4-FFF2-40B4-BE49-F238E27FC236}">
                <a16:creationId xmlns:a16="http://schemas.microsoft.com/office/drawing/2014/main" id="{8B1A09AF-2C7B-9049-8700-80EEE985A09B}"/>
              </a:ext>
            </a:extLst>
          </p:cNvPr>
          <p:cNvSpPr txBox="1"/>
          <p:nvPr/>
        </p:nvSpPr>
        <p:spPr>
          <a:xfrm>
            <a:off x="7706792" y="3625314"/>
            <a:ext cx="792205" cy="276999"/>
          </a:xfrm>
          <a:prstGeom prst="rect">
            <a:avLst/>
          </a:prstGeom>
          <a:noFill/>
        </p:spPr>
        <p:txBody>
          <a:bodyPr wrap="none" rtlCol="0">
            <a:spAutoFit/>
          </a:bodyPr>
          <a:lstStyle/>
          <a:p>
            <a:pPr algn="r"/>
            <a:r>
              <a:rPr lang="en-US" sz="1200" b="1" dirty="0">
                <a:solidFill>
                  <a:schemeClr val="bg1">
                    <a:lumMod val="95000"/>
                  </a:schemeClr>
                </a:solidFill>
                <a:latin typeface="Poppins" pitchFamily="2" charset="77"/>
                <a:ea typeface="Lato Light" panose="020F0502020204030203" pitchFamily="34" charset="0"/>
                <a:cs typeface="Poppins" pitchFamily="2" charset="77"/>
              </a:rPr>
              <a:t>100,000</a:t>
            </a:r>
          </a:p>
        </p:txBody>
      </p:sp>
      <p:sp>
        <p:nvSpPr>
          <p:cNvPr id="24" name="Freeform 959">
            <a:extLst>
              <a:ext uri="{FF2B5EF4-FFF2-40B4-BE49-F238E27FC236}">
                <a16:creationId xmlns:a16="http://schemas.microsoft.com/office/drawing/2014/main" id="{61692538-76A4-0C45-AD20-BC20513168A6}"/>
              </a:ext>
            </a:extLst>
          </p:cNvPr>
          <p:cNvSpPr>
            <a:spLocks noChangeAspect="1" noChangeArrowheads="1"/>
          </p:cNvSpPr>
          <p:nvPr/>
        </p:nvSpPr>
        <p:spPr bwMode="auto">
          <a:xfrm>
            <a:off x="9663473" y="2383168"/>
            <a:ext cx="848991" cy="926676"/>
          </a:xfrm>
          <a:custGeom>
            <a:avLst/>
            <a:gdLst>
              <a:gd name="T0" fmla="*/ 284947 w 267928"/>
              <a:gd name="T1" fmla="*/ 818199 h 291740"/>
              <a:gd name="T2" fmla="*/ 284947 w 267928"/>
              <a:gd name="T3" fmla="*/ 848651 h 291740"/>
              <a:gd name="T4" fmla="*/ 94857 w 267928"/>
              <a:gd name="T5" fmla="*/ 834035 h 291740"/>
              <a:gd name="T6" fmla="*/ 457962 w 267928"/>
              <a:gd name="T7" fmla="*/ 702069 h 291740"/>
              <a:gd name="T8" fmla="*/ 594337 w 267928"/>
              <a:gd name="T9" fmla="*/ 716683 h 291740"/>
              <a:gd name="T10" fmla="*/ 457962 w 267928"/>
              <a:gd name="T11" fmla="*/ 732524 h 291740"/>
              <a:gd name="T12" fmla="*/ 457962 w 267928"/>
              <a:gd name="T13" fmla="*/ 702069 h 291740"/>
              <a:gd name="T14" fmla="*/ 358519 w 267928"/>
              <a:gd name="T15" fmla="*/ 702069 h 291740"/>
              <a:gd name="T16" fmla="*/ 358519 w 267928"/>
              <a:gd name="T17" fmla="*/ 732524 h 291740"/>
              <a:gd name="T18" fmla="*/ 94857 w 267928"/>
              <a:gd name="T19" fmla="*/ 716683 h 291740"/>
              <a:gd name="T20" fmla="*/ 320036 w 267928"/>
              <a:gd name="T21" fmla="*/ 585936 h 291740"/>
              <a:gd name="T22" fmla="*/ 594310 w 267928"/>
              <a:gd name="T23" fmla="*/ 600550 h 291740"/>
              <a:gd name="T24" fmla="*/ 320036 w 267928"/>
              <a:gd name="T25" fmla="*/ 616391 h 291740"/>
              <a:gd name="T26" fmla="*/ 320036 w 267928"/>
              <a:gd name="T27" fmla="*/ 585936 h 291740"/>
              <a:gd name="T28" fmla="*/ 220549 w 267928"/>
              <a:gd name="T29" fmla="*/ 585936 h 291740"/>
              <a:gd name="T30" fmla="*/ 220549 w 267928"/>
              <a:gd name="T31" fmla="*/ 616391 h 291740"/>
              <a:gd name="T32" fmla="*/ 94857 w 267928"/>
              <a:gd name="T33" fmla="*/ 600550 h 291740"/>
              <a:gd name="T34" fmla="*/ 488415 w 267928"/>
              <a:gd name="T35" fmla="*/ 469802 h 291740"/>
              <a:gd name="T36" fmla="*/ 594337 w 267928"/>
              <a:gd name="T37" fmla="*/ 484420 h 291740"/>
              <a:gd name="T38" fmla="*/ 488415 w 267928"/>
              <a:gd name="T39" fmla="*/ 500261 h 291740"/>
              <a:gd name="T40" fmla="*/ 488415 w 267928"/>
              <a:gd name="T41" fmla="*/ 469802 h 291740"/>
              <a:gd name="T42" fmla="*/ 391330 w 267928"/>
              <a:gd name="T43" fmla="*/ 469802 h 291740"/>
              <a:gd name="T44" fmla="*/ 391330 w 267928"/>
              <a:gd name="T45" fmla="*/ 500261 h 291740"/>
              <a:gd name="T46" fmla="*/ 94857 w 267928"/>
              <a:gd name="T47" fmla="*/ 484420 h 291740"/>
              <a:gd name="T48" fmla="*/ 109178 w 267928"/>
              <a:gd name="T49" fmla="*/ 348394 h 291740"/>
              <a:gd name="T50" fmla="*/ 436218 w 267928"/>
              <a:gd name="T51" fmla="*/ 363597 h 291740"/>
              <a:gd name="T52" fmla="*/ 109178 w 267928"/>
              <a:gd name="T53" fmla="*/ 378800 h 291740"/>
              <a:gd name="T54" fmla="*/ 109178 w 267928"/>
              <a:gd name="T55" fmla="*/ 348394 h 291740"/>
              <a:gd name="T56" fmla="*/ 537486 w 267928"/>
              <a:gd name="T57" fmla="*/ 352536 h 291740"/>
              <a:gd name="T58" fmla="*/ 537486 w 267928"/>
              <a:gd name="T59" fmla="*/ 245817 h 291740"/>
              <a:gd name="T60" fmla="*/ 28736 w 267928"/>
              <a:gd name="T61" fmla="*/ 940105 h 291740"/>
              <a:gd name="T62" fmla="*/ 664380 w 267928"/>
              <a:gd name="T63" fmla="*/ 381317 h 291740"/>
              <a:gd name="T64" fmla="*/ 508758 w 267928"/>
              <a:gd name="T65" fmla="*/ 366930 h 291740"/>
              <a:gd name="T66" fmla="*/ 28736 w 267928"/>
              <a:gd name="T67" fmla="*/ 225434 h 291740"/>
              <a:gd name="T68" fmla="*/ 126888 w 267928"/>
              <a:gd name="T69" fmla="*/ 196649 h 291740"/>
              <a:gd name="T70" fmla="*/ 532698 w 267928"/>
              <a:gd name="T71" fmla="*/ 200251 h 291740"/>
              <a:gd name="T72" fmla="*/ 694305 w 267928"/>
              <a:gd name="T73" fmla="*/ 366930 h 291740"/>
              <a:gd name="T74" fmla="*/ 762540 w 267928"/>
              <a:gd name="T75" fmla="*/ 842977 h 291740"/>
              <a:gd name="T76" fmla="*/ 126888 w 267928"/>
              <a:gd name="T77" fmla="*/ 127098 h 291740"/>
              <a:gd name="T78" fmla="*/ 223859 w 267928"/>
              <a:gd name="T79" fmla="*/ 98334 h 291740"/>
              <a:gd name="T80" fmla="*/ 791272 w 267928"/>
              <a:gd name="T81" fmla="*/ 112717 h 291740"/>
              <a:gd name="T82" fmla="*/ 860698 w 267928"/>
              <a:gd name="T83" fmla="*/ 744647 h 291740"/>
              <a:gd name="T84" fmla="*/ 223859 w 267928"/>
              <a:gd name="T85" fmla="*/ 28785 h 291740"/>
              <a:gd name="T86" fmla="*/ 875067 w 267928"/>
              <a:gd name="T87" fmla="*/ 0 h 291740"/>
              <a:gd name="T88" fmla="*/ 889427 w 267928"/>
              <a:gd name="T89" fmla="*/ 759037 h 291740"/>
              <a:gd name="T90" fmla="*/ 791272 w 267928"/>
              <a:gd name="T91" fmla="*/ 773426 h 291740"/>
              <a:gd name="T92" fmla="*/ 776903 w 267928"/>
              <a:gd name="T93" fmla="*/ 871758 h 291740"/>
              <a:gd name="T94" fmla="*/ 694305 w 267928"/>
              <a:gd name="T95" fmla="*/ 954492 h 291740"/>
              <a:gd name="T96" fmla="*/ 14367 w 267928"/>
              <a:gd name="T97" fmla="*/ 970082 h 291740"/>
              <a:gd name="T98" fmla="*/ 0 w 267928"/>
              <a:gd name="T99" fmla="*/ 211047 h 291740"/>
              <a:gd name="T100" fmla="*/ 96958 w 267928"/>
              <a:gd name="T101" fmla="*/ 196649 h 291740"/>
              <a:gd name="T102" fmla="*/ 111325 w 267928"/>
              <a:gd name="T103" fmla="*/ 98334 h 291740"/>
              <a:gd name="T104" fmla="*/ 195120 w 267928"/>
              <a:gd name="T105" fmla="*/ 14382 h 29174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267928" h="291740">
                <a:moveTo>
                  <a:pt x="32870" y="246062"/>
                </a:moveTo>
                <a:lnTo>
                  <a:pt x="85836" y="246062"/>
                </a:lnTo>
                <a:cubicBezTo>
                  <a:pt x="87983" y="246062"/>
                  <a:pt x="90130" y="247894"/>
                  <a:pt x="90130" y="250825"/>
                </a:cubicBezTo>
                <a:cubicBezTo>
                  <a:pt x="90130" y="253023"/>
                  <a:pt x="87983" y="255221"/>
                  <a:pt x="85836" y="255221"/>
                </a:cubicBezTo>
                <a:lnTo>
                  <a:pt x="32870" y="255221"/>
                </a:lnTo>
                <a:cubicBezTo>
                  <a:pt x="30722" y="255221"/>
                  <a:pt x="28575" y="253023"/>
                  <a:pt x="28575" y="250825"/>
                </a:cubicBezTo>
                <a:cubicBezTo>
                  <a:pt x="28575" y="247894"/>
                  <a:pt x="30722" y="246062"/>
                  <a:pt x="32870" y="246062"/>
                </a:cubicBezTo>
                <a:close/>
                <a:moveTo>
                  <a:pt x="137954" y="211137"/>
                </a:moveTo>
                <a:lnTo>
                  <a:pt x="174784" y="211137"/>
                </a:lnTo>
                <a:cubicBezTo>
                  <a:pt x="176909" y="211137"/>
                  <a:pt x="179034" y="213335"/>
                  <a:pt x="179034" y="215533"/>
                </a:cubicBezTo>
                <a:cubicBezTo>
                  <a:pt x="179034" y="218464"/>
                  <a:pt x="176909" y="220296"/>
                  <a:pt x="174784" y="220296"/>
                </a:cubicBezTo>
                <a:lnTo>
                  <a:pt x="137954" y="220296"/>
                </a:lnTo>
                <a:cubicBezTo>
                  <a:pt x="135475" y="220296"/>
                  <a:pt x="133350" y="218464"/>
                  <a:pt x="133350" y="215533"/>
                </a:cubicBezTo>
                <a:cubicBezTo>
                  <a:pt x="133350" y="213335"/>
                  <a:pt x="135475" y="211137"/>
                  <a:pt x="137954" y="211137"/>
                </a:cubicBezTo>
                <a:close/>
                <a:moveTo>
                  <a:pt x="32927" y="211137"/>
                </a:moveTo>
                <a:lnTo>
                  <a:pt x="107998" y="211137"/>
                </a:lnTo>
                <a:cubicBezTo>
                  <a:pt x="110537" y="211137"/>
                  <a:pt x="112350" y="213335"/>
                  <a:pt x="112350" y="215533"/>
                </a:cubicBezTo>
                <a:cubicBezTo>
                  <a:pt x="112350" y="218464"/>
                  <a:pt x="110537" y="220296"/>
                  <a:pt x="107998" y="220296"/>
                </a:cubicBezTo>
                <a:lnTo>
                  <a:pt x="32927" y="220296"/>
                </a:lnTo>
                <a:cubicBezTo>
                  <a:pt x="30751" y="220296"/>
                  <a:pt x="28575" y="218464"/>
                  <a:pt x="28575" y="215533"/>
                </a:cubicBezTo>
                <a:cubicBezTo>
                  <a:pt x="28575" y="213335"/>
                  <a:pt x="30751" y="211137"/>
                  <a:pt x="32927" y="211137"/>
                </a:cubicBezTo>
                <a:close/>
                <a:moveTo>
                  <a:pt x="96405" y="176212"/>
                </a:moveTo>
                <a:lnTo>
                  <a:pt x="174698" y="176212"/>
                </a:lnTo>
                <a:cubicBezTo>
                  <a:pt x="176863" y="176212"/>
                  <a:pt x="179027" y="178410"/>
                  <a:pt x="179027" y="180608"/>
                </a:cubicBezTo>
                <a:cubicBezTo>
                  <a:pt x="179027" y="183173"/>
                  <a:pt x="176863" y="185371"/>
                  <a:pt x="174698" y="185371"/>
                </a:cubicBezTo>
                <a:lnTo>
                  <a:pt x="96405" y="185371"/>
                </a:lnTo>
                <a:cubicBezTo>
                  <a:pt x="94240" y="185371"/>
                  <a:pt x="92075" y="183173"/>
                  <a:pt x="92075" y="180608"/>
                </a:cubicBezTo>
                <a:cubicBezTo>
                  <a:pt x="92075" y="178410"/>
                  <a:pt x="94240" y="176212"/>
                  <a:pt x="96405" y="176212"/>
                </a:cubicBezTo>
                <a:close/>
                <a:moveTo>
                  <a:pt x="32861" y="176212"/>
                </a:moveTo>
                <a:lnTo>
                  <a:pt x="66437" y="176212"/>
                </a:lnTo>
                <a:cubicBezTo>
                  <a:pt x="69295" y="176212"/>
                  <a:pt x="71081" y="178410"/>
                  <a:pt x="71081" y="180608"/>
                </a:cubicBezTo>
                <a:cubicBezTo>
                  <a:pt x="71081" y="183173"/>
                  <a:pt x="69295" y="185371"/>
                  <a:pt x="66437" y="185371"/>
                </a:cubicBezTo>
                <a:lnTo>
                  <a:pt x="32861" y="185371"/>
                </a:lnTo>
                <a:cubicBezTo>
                  <a:pt x="30718" y="185371"/>
                  <a:pt x="28575" y="183173"/>
                  <a:pt x="28575" y="180608"/>
                </a:cubicBezTo>
                <a:cubicBezTo>
                  <a:pt x="28575" y="178410"/>
                  <a:pt x="30718" y="176212"/>
                  <a:pt x="32861" y="176212"/>
                </a:cubicBezTo>
                <a:close/>
                <a:moveTo>
                  <a:pt x="147129" y="141287"/>
                </a:moveTo>
                <a:lnTo>
                  <a:pt x="174780" y="141287"/>
                </a:lnTo>
                <a:cubicBezTo>
                  <a:pt x="176907" y="141287"/>
                  <a:pt x="179034" y="143485"/>
                  <a:pt x="179034" y="145683"/>
                </a:cubicBezTo>
                <a:cubicBezTo>
                  <a:pt x="179034" y="148248"/>
                  <a:pt x="176907" y="150446"/>
                  <a:pt x="174780" y="150446"/>
                </a:cubicBezTo>
                <a:lnTo>
                  <a:pt x="147129" y="150446"/>
                </a:lnTo>
                <a:cubicBezTo>
                  <a:pt x="144648" y="150446"/>
                  <a:pt x="142875" y="148248"/>
                  <a:pt x="142875" y="145683"/>
                </a:cubicBezTo>
                <a:cubicBezTo>
                  <a:pt x="142875" y="143485"/>
                  <a:pt x="144648" y="141287"/>
                  <a:pt x="147129" y="141287"/>
                </a:cubicBezTo>
                <a:close/>
                <a:moveTo>
                  <a:pt x="32932" y="141287"/>
                </a:moveTo>
                <a:lnTo>
                  <a:pt x="117882" y="141287"/>
                </a:lnTo>
                <a:cubicBezTo>
                  <a:pt x="120060" y="141287"/>
                  <a:pt x="121875" y="143485"/>
                  <a:pt x="121875" y="145683"/>
                </a:cubicBezTo>
                <a:cubicBezTo>
                  <a:pt x="121875" y="148248"/>
                  <a:pt x="120060" y="150446"/>
                  <a:pt x="117882" y="150446"/>
                </a:cubicBezTo>
                <a:lnTo>
                  <a:pt x="32932" y="150446"/>
                </a:lnTo>
                <a:cubicBezTo>
                  <a:pt x="30753" y="150446"/>
                  <a:pt x="28575" y="148248"/>
                  <a:pt x="28575" y="145683"/>
                </a:cubicBezTo>
                <a:cubicBezTo>
                  <a:pt x="28575" y="143485"/>
                  <a:pt x="30753" y="141287"/>
                  <a:pt x="32932" y="141287"/>
                </a:cubicBezTo>
                <a:close/>
                <a:moveTo>
                  <a:pt x="32890" y="104775"/>
                </a:moveTo>
                <a:lnTo>
                  <a:pt x="127089" y="104775"/>
                </a:lnTo>
                <a:cubicBezTo>
                  <a:pt x="129606" y="104775"/>
                  <a:pt x="131404" y="107061"/>
                  <a:pt x="131404" y="109347"/>
                </a:cubicBezTo>
                <a:cubicBezTo>
                  <a:pt x="131404" y="112014"/>
                  <a:pt x="129606" y="113919"/>
                  <a:pt x="127089" y="113919"/>
                </a:cubicBezTo>
                <a:lnTo>
                  <a:pt x="32890" y="113919"/>
                </a:lnTo>
                <a:cubicBezTo>
                  <a:pt x="30732" y="113919"/>
                  <a:pt x="28575" y="112014"/>
                  <a:pt x="28575" y="109347"/>
                </a:cubicBezTo>
                <a:cubicBezTo>
                  <a:pt x="28575" y="107061"/>
                  <a:pt x="30732" y="104775"/>
                  <a:pt x="32890" y="104775"/>
                </a:cubicBezTo>
                <a:close/>
                <a:moveTo>
                  <a:pt x="161910" y="73926"/>
                </a:moveTo>
                <a:lnTo>
                  <a:pt x="161910" y="106021"/>
                </a:lnTo>
                <a:lnTo>
                  <a:pt x="194004" y="106021"/>
                </a:lnTo>
                <a:lnTo>
                  <a:pt x="161910" y="73926"/>
                </a:lnTo>
                <a:close/>
                <a:moveTo>
                  <a:pt x="8654" y="67796"/>
                </a:moveTo>
                <a:lnTo>
                  <a:pt x="8654" y="282724"/>
                </a:lnTo>
                <a:lnTo>
                  <a:pt x="200134" y="282724"/>
                </a:lnTo>
                <a:lnTo>
                  <a:pt x="200134" y="114676"/>
                </a:lnTo>
                <a:lnTo>
                  <a:pt x="157583" y="114676"/>
                </a:lnTo>
                <a:cubicBezTo>
                  <a:pt x="155059" y="114676"/>
                  <a:pt x="153256" y="112873"/>
                  <a:pt x="153256" y="110349"/>
                </a:cubicBezTo>
                <a:lnTo>
                  <a:pt x="153256" y="67796"/>
                </a:lnTo>
                <a:lnTo>
                  <a:pt x="8654" y="67796"/>
                </a:lnTo>
                <a:close/>
                <a:moveTo>
                  <a:pt x="38224" y="38225"/>
                </a:moveTo>
                <a:lnTo>
                  <a:pt x="38224" y="59141"/>
                </a:lnTo>
                <a:lnTo>
                  <a:pt x="157583" y="59141"/>
                </a:lnTo>
                <a:cubicBezTo>
                  <a:pt x="158665" y="59141"/>
                  <a:pt x="159747" y="59502"/>
                  <a:pt x="160468" y="60223"/>
                </a:cubicBezTo>
                <a:lnTo>
                  <a:pt x="207707" y="107103"/>
                </a:lnTo>
                <a:cubicBezTo>
                  <a:pt x="208789" y="108185"/>
                  <a:pt x="209149" y="109267"/>
                  <a:pt x="209149" y="110349"/>
                </a:cubicBezTo>
                <a:lnTo>
                  <a:pt x="209149" y="253514"/>
                </a:lnTo>
                <a:lnTo>
                  <a:pt x="229704" y="253514"/>
                </a:lnTo>
                <a:lnTo>
                  <a:pt x="229704" y="38225"/>
                </a:lnTo>
                <a:lnTo>
                  <a:pt x="38224" y="38225"/>
                </a:lnTo>
                <a:close/>
                <a:moveTo>
                  <a:pt x="67433" y="8655"/>
                </a:moveTo>
                <a:lnTo>
                  <a:pt x="67433" y="29571"/>
                </a:lnTo>
                <a:lnTo>
                  <a:pt x="234031" y="29571"/>
                </a:lnTo>
                <a:cubicBezTo>
                  <a:pt x="236555" y="29571"/>
                  <a:pt x="238358" y="31374"/>
                  <a:pt x="238358" y="33898"/>
                </a:cubicBezTo>
                <a:lnTo>
                  <a:pt x="238358" y="223943"/>
                </a:lnTo>
                <a:lnTo>
                  <a:pt x="259273" y="223943"/>
                </a:lnTo>
                <a:lnTo>
                  <a:pt x="259273" y="8655"/>
                </a:lnTo>
                <a:lnTo>
                  <a:pt x="67433" y="8655"/>
                </a:lnTo>
                <a:close/>
                <a:moveTo>
                  <a:pt x="63106" y="0"/>
                </a:moveTo>
                <a:lnTo>
                  <a:pt x="263600" y="0"/>
                </a:lnTo>
                <a:cubicBezTo>
                  <a:pt x="266125" y="0"/>
                  <a:pt x="267928" y="1803"/>
                  <a:pt x="267928" y="4327"/>
                </a:cubicBezTo>
                <a:lnTo>
                  <a:pt x="267928" y="228271"/>
                </a:lnTo>
                <a:cubicBezTo>
                  <a:pt x="267928" y="230795"/>
                  <a:pt x="266125" y="232598"/>
                  <a:pt x="263600" y="232598"/>
                </a:cubicBezTo>
                <a:lnTo>
                  <a:pt x="238358" y="232598"/>
                </a:lnTo>
                <a:lnTo>
                  <a:pt x="238358" y="257841"/>
                </a:lnTo>
                <a:cubicBezTo>
                  <a:pt x="238358" y="260005"/>
                  <a:pt x="236555" y="262169"/>
                  <a:pt x="234031" y="262169"/>
                </a:cubicBezTo>
                <a:lnTo>
                  <a:pt x="209149" y="262169"/>
                </a:lnTo>
                <a:lnTo>
                  <a:pt x="209149" y="287051"/>
                </a:lnTo>
                <a:cubicBezTo>
                  <a:pt x="209149" y="289576"/>
                  <a:pt x="206986" y="291740"/>
                  <a:pt x="204822" y="291740"/>
                </a:cubicBezTo>
                <a:lnTo>
                  <a:pt x="4327" y="291740"/>
                </a:lnTo>
                <a:cubicBezTo>
                  <a:pt x="1803" y="291740"/>
                  <a:pt x="0" y="289576"/>
                  <a:pt x="0" y="287051"/>
                </a:cubicBezTo>
                <a:lnTo>
                  <a:pt x="0" y="63469"/>
                </a:lnTo>
                <a:cubicBezTo>
                  <a:pt x="0" y="60944"/>
                  <a:pt x="1803" y="59141"/>
                  <a:pt x="4327" y="59141"/>
                </a:cubicBezTo>
                <a:lnTo>
                  <a:pt x="29209" y="59141"/>
                </a:lnTo>
                <a:lnTo>
                  <a:pt x="29209" y="33898"/>
                </a:lnTo>
                <a:cubicBezTo>
                  <a:pt x="29209" y="31374"/>
                  <a:pt x="31373" y="29571"/>
                  <a:pt x="33536" y="29571"/>
                </a:cubicBezTo>
                <a:lnTo>
                  <a:pt x="58778" y="29571"/>
                </a:lnTo>
                <a:lnTo>
                  <a:pt x="58778" y="4327"/>
                </a:lnTo>
                <a:cubicBezTo>
                  <a:pt x="58778" y="1803"/>
                  <a:pt x="60942" y="0"/>
                  <a:pt x="63106"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5" name="TextBox 24">
            <a:extLst>
              <a:ext uri="{FF2B5EF4-FFF2-40B4-BE49-F238E27FC236}">
                <a16:creationId xmlns:a16="http://schemas.microsoft.com/office/drawing/2014/main" id="{E401E637-DD57-BC4F-9B78-1E912A948463}"/>
              </a:ext>
            </a:extLst>
          </p:cNvPr>
          <p:cNvSpPr txBox="1"/>
          <p:nvPr/>
        </p:nvSpPr>
        <p:spPr>
          <a:xfrm>
            <a:off x="10511407" y="3625314"/>
            <a:ext cx="792205" cy="276999"/>
          </a:xfrm>
          <a:prstGeom prst="rect">
            <a:avLst/>
          </a:prstGeom>
          <a:noFill/>
        </p:spPr>
        <p:txBody>
          <a:bodyPr wrap="none" rtlCol="0">
            <a:spAutoFit/>
          </a:bodyPr>
          <a:lstStyle/>
          <a:p>
            <a:pPr algn="r"/>
            <a:r>
              <a:rPr lang="en-US" sz="1200" b="1" dirty="0">
                <a:solidFill>
                  <a:schemeClr val="bg1">
                    <a:lumMod val="95000"/>
                  </a:schemeClr>
                </a:solidFill>
                <a:latin typeface="Poppins" pitchFamily="2" charset="77"/>
                <a:ea typeface="Lato Light" panose="020F0502020204030203" pitchFamily="34" charset="0"/>
                <a:cs typeface="Poppins" pitchFamily="2" charset="77"/>
              </a:rPr>
              <a:t>100,000</a:t>
            </a:r>
          </a:p>
        </p:txBody>
      </p:sp>
      <p:graphicFrame>
        <p:nvGraphicFramePr>
          <p:cNvPr id="26" name="Chart 25">
            <a:extLst>
              <a:ext uri="{FF2B5EF4-FFF2-40B4-BE49-F238E27FC236}">
                <a16:creationId xmlns:a16="http://schemas.microsoft.com/office/drawing/2014/main" id="{86CA88D4-A4F9-E44A-AF28-9A2E644574F8}"/>
              </a:ext>
            </a:extLst>
          </p:cNvPr>
          <p:cNvGraphicFramePr/>
          <p:nvPr/>
        </p:nvGraphicFramePr>
        <p:xfrm>
          <a:off x="5967794" y="4576213"/>
          <a:ext cx="1909740" cy="1770410"/>
        </p:xfrm>
        <a:graphic>
          <a:graphicData uri="http://schemas.openxmlformats.org/drawingml/2006/chart">
            <c:chart xmlns:c="http://schemas.openxmlformats.org/drawingml/2006/chart" xmlns:r="http://schemas.openxmlformats.org/officeDocument/2006/relationships" r:id="rId4"/>
          </a:graphicData>
        </a:graphic>
      </p:graphicFrame>
      <p:sp>
        <p:nvSpPr>
          <p:cNvPr id="27" name="Freeform 976">
            <a:extLst>
              <a:ext uri="{FF2B5EF4-FFF2-40B4-BE49-F238E27FC236}">
                <a16:creationId xmlns:a16="http://schemas.microsoft.com/office/drawing/2014/main" id="{C2E8756C-831B-3C4D-B20C-0AF2171DA544}"/>
              </a:ext>
            </a:extLst>
          </p:cNvPr>
          <p:cNvSpPr>
            <a:spLocks noChangeAspect="1" noChangeArrowheads="1"/>
          </p:cNvSpPr>
          <p:nvPr/>
        </p:nvSpPr>
        <p:spPr bwMode="auto">
          <a:xfrm>
            <a:off x="9663473" y="4848696"/>
            <a:ext cx="848991" cy="854137"/>
          </a:xfrm>
          <a:custGeom>
            <a:avLst/>
            <a:gdLst>
              <a:gd name="T0" fmla="*/ 445464 w 288565"/>
              <a:gd name="T1" fmla="*/ 930594 h 290375"/>
              <a:gd name="T2" fmla="*/ 849719 w 288565"/>
              <a:gd name="T3" fmla="*/ 865115 h 290375"/>
              <a:gd name="T4" fmla="*/ 488521 w 288565"/>
              <a:gd name="T5" fmla="*/ 865115 h 290375"/>
              <a:gd name="T6" fmla="*/ 801878 w 288565"/>
              <a:gd name="T7" fmla="*/ 836539 h 290375"/>
              <a:gd name="T8" fmla="*/ 612905 w 288565"/>
              <a:gd name="T9" fmla="*/ 490086 h 290375"/>
              <a:gd name="T10" fmla="*/ 726532 w 288565"/>
              <a:gd name="T11" fmla="*/ 490086 h 290375"/>
              <a:gd name="T12" fmla="*/ 398843 w 288565"/>
              <a:gd name="T13" fmla="*/ 439751 h 290375"/>
              <a:gd name="T14" fmla="*/ 449565 w 288565"/>
              <a:gd name="T15" fmla="*/ 521803 h 290375"/>
              <a:gd name="T16" fmla="*/ 334838 w 288565"/>
              <a:gd name="T17" fmla="*/ 527751 h 290375"/>
              <a:gd name="T18" fmla="*/ 398843 w 288565"/>
              <a:gd name="T19" fmla="*/ 710871 h 290375"/>
              <a:gd name="T20" fmla="*/ 369860 w 288565"/>
              <a:gd name="T21" fmla="*/ 729898 h 290375"/>
              <a:gd name="T22" fmla="*/ 319138 w 288565"/>
              <a:gd name="T23" fmla="*/ 647846 h 290375"/>
              <a:gd name="T24" fmla="*/ 432658 w 288565"/>
              <a:gd name="T25" fmla="*/ 641904 h 290375"/>
              <a:gd name="T26" fmla="*/ 369860 w 288565"/>
              <a:gd name="T27" fmla="*/ 458782 h 290375"/>
              <a:gd name="T28" fmla="*/ 583008 w 288565"/>
              <a:gd name="T29" fmla="*/ 347208 h 290375"/>
              <a:gd name="T30" fmla="*/ 756429 w 288565"/>
              <a:gd name="T31" fmla="*/ 347208 h 290375"/>
              <a:gd name="T32" fmla="*/ 684666 w 288565"/>
              <a:gd name="T33" fmla="*/ 261489 h 290375"/>
              <a:gd name="T34" fmla="*/ 788724 w 288565"/>
              <a:gd name="T35" fmla="*/ 324588 h 290375"/>
              <a:gd name="T36" fmla="*/ 776762 w 288565"/>
              <a:gd name="T37" fmla="*/ 461499 h 290375"/>
              <a:gd name="T38" fmla="*/ 756429 w 288565"/>
              <a:gd name="T39" fmla="*/ 490086 h 290375"/>
              <a:gd name="T40" fmla="*/ 792311 w 288565"/>
              <a:gd name="T41" fmla="*/ 571031 h 290375"/>
              <a:gd name="T42" fmla="*/ 842541 w 288565"/>
              <a:gd name="T43" fmla="*/ 836539 h 290375"/>
              <a:gd name="T44" fmla="*/ 922680 w 288565"/>
              <a:gd name="T45" fmla="*/ 930594 h 290375"/>
              <a:gd name="T46" fmla="*/ 944202 w 288565"/>
              <a:gd name="T47" fmla="*/ 959168 h 290375"/>
              <a:gd name="T48" fmla="*/ 394038 w 288565"/>
              <a:gd name="T49" fmla="*/ 930594 h 290375"/>
              <a:gd name="T50" fmla="*/ 488521 w 288565"/>
              <a:gd name="T51" fmla="*/ 836539 h 290375"/>
              <a:gd name="T52" fmla="*/ 561478 w 288565"/>
              <a:gd name="T53" fmla="*/ 585317 h 290375"/>
              <a:gd name="T54" fmla="*/ 583008 w 288565"/>
              <a:gd name="T55" fmla="*/ 556746 h 290375"/>
              <a:gd name="T56" fmla="*/ 547125 w 288565"/>
              <a:gd name="T57" fmla="*/ 475791 h 290375"/>
              <a:gd name="T58" fmla="*/ 548320 w 288565"/>
              <a:gd name="T59" fmla="*/ 337688 h 290375"/>
              <a:gd name="T60" fmla="*/ 654767 w 288565"/>
              <a:gd name="T61" fmla="*/ 318633 h 290375"/>
              <a:gd name="T62" fmla="*/ 276148 w 288565"/>
              <a:gd name="T63" fmla="*/ 31067 h 290375"/>
              <a:gd name="T64" fmla="*/ 296470 w 288565"/>
              <a:gd name="T65" fmla="*/ 209001 h 290375"/>
              <a:gd name="T66" fmla="*/ 338314 w 288565"/>
              <a:gd name="T67" fmla="*/ 117669 h 290375"/>
              <a:gd name="T68" fmla="*/ 386131 w 288565"/>
              <a:gd name="T69" fmla="*/ 243402 h 290375"/>
              <a:gd name="T70" fmla="*/ 433949 w 288565"/>
              <a:gd name="T71" fmla="*/ 117669 h 290375"/>
              <a:gd name="T72" fmla="*/ 475791 w 288565"/>
              <a:gd name="T73" fmla="*/ 209001 h 290375"/>
              <a:gd name="T74" fmla="*/ 494917 w 288565"/>
              <a:gd name="T75" fmla="*/ 31067 h 290375"/>
              <a:gd name="T76" fmla="*/ 276148 w 288565"/>
              <a:gd name="T77" fmla="*/ 31067 h 290375"/>
              <a:gd name="T78" fmla="*/ 414821 w 288565"/>
              <a:gd name="T79" fmla="*/ 29885 h 290375"/>
              <a:gd name="T80" fmla="*/ 554689 w 288565"/>
              <a:gd name="T81" fmla="*/ 70218 h 290375"/>
              <a:gd name="T82" fmla="*/ 557080 w 288565"/>
              <a:gd name="T83" fmla="*/ 282553 h 290375"/>
              <a:gd name="T84" fmla="*/ 386131 w 288565"/>
              <a:gd name="T85" fmla="*/ 271868 h 290375"/>
              <a:gd name="T86" fmla="*/ 46630 w 288565"/>
              <a:gd name="T87" fmla="*/ 840053 h 290375"/>
              <a:gd name="T88" fmla="*/ 331140 w 288565"/>
              <a:gd name="T89" fmla="*/ 924274 h 290375"/>
              <a:gd name="T90" fmla="*/ 295274 w 288565"/>
              <a:gd name="T91" fmla="*/ 953926 h 290375"/>
              <a:gd name="T92" fmla="*/ 0 w 288565"/>
              <a:gd name="T93" fmla="*/ 915973 h 290375"/>
              <a:gd name="T94" fmla="*/ 265390 w 288565"/>
              <a:gd name="T95" fmla="*/ 211366 h 290375"/>
              <a:gd name="T96" fmla="*/ 286906 w 288565"/>
              <a:gd name="T97" fmla="*/ 3804 h 2903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88565" h="290375">
                <a:moveTo>
                  <a:pt x="147065" y="261900"/>
                </a:moveTo>
                <a:cubicBezTo>
                  <a:pt x="139864" y="261900"/>
                  <a:pt x="134103" y="267667"/>
                  <a:pt x="134103" y="274876"/>
                </a:cubicBezTo>
                <a:lnTo>
                  <a:pt x="134103" y="281724"/>
                </a:lnTo>
                <a:lnTo>
                  <a:pt x="269122" y="281724"/>
                </a:lnTo>
                <a:lnTo>
                  <a:pt x="269122" y="274876"/>
                </a:lnTo>
                <a:cubicBezTo>
                  <a:pt x="269122" y="267667"/>
                  <a:pt x="263361" y="261900"/>
                  <a:pt x="255800" y="261900"/>
                </a:cubicBezTo>
                <a:lnTo>
                  <a:pt x="251840" y="261900"/>
                </a:lnTo>
                <a:lnTo>
                  <a:pt x="151385" y="261900"/>
                </a:lnTo>
                <a:lnTo>
                  <a:pt x="147065" y="261900"/>
                </a:lnTo>
                <a:close/>
                <a:moveTo>
                  <a:pt x="184150" y="177198"/>
                </a:moveTo>
                <a:cubicBezTo>
                  <a:pt x="183430" y="218648"/>
                  <a:pt x="170468" y="242077"/>
                  <a:pt x="161467" y="253250"/>
                </a:cubicBezTo>
                <a:lnTo>
                  <a:pt x="241398" y="253250"/>
                </a:lnTo>
                <a:cubicBezTo>
                  <a:pt x="232757" y="242077"/>
                  <a:pt x="219795" y="218648"/>
                  <a:pt x="219075" y="177198"/>
                </a:cubicBezTo>
                <a:lnTo>
                  <a:pt x="184150" y="177198"/>
                </a:lnTo>
                <a:close/>
                <a:moveTo>
                  <a:pt x="184510" y="148364"/>
                </a:moveTo>
                <a:lnTo>
                  <a:pt x="184510" y="168548"/>
                </a:lnTo>
                <a:lnTo>
                  <a:pt x="218715" y="168548"/>
                </a:lnTo>
                <a:lnTo>
                  <a:pt x="218715" y="148364"/>
                </a:lnTo>
                <a:lnTo>
                  <a:pt x="184510" y="148364"/>
                </a:lnTo>
                <a:close/>
                <a:moveTo>
                  <a:pt x="115706" y="128810"/>
                </a:moveTo>
                <a:cubicBezTo>
                  <a:pt x="118251" y="128810"/>
                  <a:pt x="120068" y="130610"/>
                  <a:pt x="120068" y="133130"/>
                </a:cubicBezTo>
                <a:lnTo>
                  <a:pt x="120068" y="138890"/>
                </a:lnTo>
                <a:cubicBezTo>
                  <a:pt x="128067" y="139970"/>
                  <a:pt x="134610" y="145010"/>
                  <a:pt x="137519" y="152209"/>
                </a:cubicBezTo>
                <a:cubicBezTo>
                  <a:pt x="138609" y="154369"/>
                  <a:pt x="137519" y="156889"/>
                  <a:pt x="135338" y="157969"/>
                </a:cubicBezTo>
                <a:cubicBezTo>
                  <a:pt x="132793" y="158689"/>
                  <a:pt x="130248" y="157609"/>
                  <a:pt x="129521" y="155449"/>
                </a:cubicBezTo>
                <a:cubicBezTo>
                  <a:pt x="127339" y="150409"/>
                  <a:pt x="121886" y="147170"/>
                  <a:pt x="115706" y="147170"/>
                </a:cubicBezTo>
                <a:cubicBezTo>
                  <a:pt x="107344" y="147170"/>
                  <a:pt x="100800" y="152569"/>
                  <a:pt x="100800" y="159769"/>
                </a:cubicBezTo>
                <a:cubicBezTo>
                  <a:pt x="100800" y="165529"/>
                  <a:pt x="103345" y="172729"/>
                  <a:pt x="115706" y="172729"/>
                </a:cubicBezTo>
                <a:cubicBezTo>
                  <a:pt x="133156" y="172729"/>
                  <a:pt x="139337" y="183888"/>
                  <a:pt x="139337" y="194328"/>
                </a:cubicBezTo>
                <a:cubicBezTo>
                  <a:pt x="139337" y="204768"/>
                  <a:pt x="130975" y="213408"/>
                  <a:pt x="120068" y="215207"/>
                </a:cubicBezTo>
                <a:lnTo>
                  <a:pt x="120068" y="220967"/>
                </a:lnTo>
                <a:cubicBezTo>
                  <a:pt x="120068" y="223487"/>
                  <a:pt x="118251" y="225287"/>
                  <a:pt x="115706" y="225287"/>
                </a:cubicBezTo>
                <a:cubicBezTo>
                  <a:pt x="113161" y="225287"/>
                  <a:pt x="111343" y="223487"/>
                  <a:pt x="111343" y="220967"/>
                </a:cubicBezTo>
                <a:lnTo>
                  <a:pt x="111343" y="215207"/>
                </a:lnTo>
                <a:cubicBezTo>
                  <a:pt x="103345" y="214127"/>
                  <a:pt x="96801" y="209088"/>
                  <a:pt x="93893" y="201888"/>
                </a:cubicBezTo>
                <a:cubicBezTo>
                  <a:pt x="92802" y="199728"/>
                  <a:pt x="93893" y="197568"/>
                  <a:pt x="96074" y="196128"/>
                </a:cubicBezTo>
                <a:cubicBezTo>
                  <a:pt x="98255" y="195408"/>
                  <a:pt x="100800" y="196488"/>
                  <a:pt x="101891" y="198648"/>
                </a:cubicBezTo>
                <a:cubicBezTo>
                  <a:pt x="104072" y="203688"/>
                  <a:pt x="109525" y="206928"/>
                  <a:pt x="115706" y="206928"/>
                </a:cubicBezTo>
                <a:cubicBezTo>
                  <a:pt x="123704" y="206928"/>
                  <a:pt x="130248" y="201528"/>
                  <a:pt x="130248" y="194328"/>
                </a:cubicBezTo>
                <a:cubicBezTo>
                  <a:pt x="130248" y="188568"/>
                  <a:pt x="127703" y="181368"/>
                  <a:pt x="115706" y="181368"/>
                </a:cubicBezTo>
                <a:cubicBezTo>
                  <a:pt x="98255" y="181368"/>
                  <a:pt x="92075" y="170209"/>
                  <a:pt x="92075" y="159769"/>
                </a:cubicBezTo>
                <a:cubicBezTo>
                  <a:pt x="92075" y="149329"/>
                  <a:pt x="100437" y="140690"/>
                  <a:pt x="111343" y="138890"/>
                </a:cubicBezTo>
                <a:lnTo>
                  <a:pt x="111343" y="133130"/>
                </a:lnTo>
                <a:cubicBezTo>
                  <a:pt x="111343" y="130610"/>
                  <a:pt x="113161" y="128810"/>
                  <a:pt x="115706" y="128810"/>
                </a:cubicBezTo>
                <a:close/>
                <a:moveTo>
                  <a:pt x="175509" y="105112"/>
                </a:moveTo>
                <a:lnTo>
                  <a:pt x="186670" y="139713"/>
                </a:lnTo>
                <a:lnTo>
                  <a:pt x="216195" y="139713"/>
                </a:lnTo>
                <a:lnTo>
                  <a:pt x="227716" y="105112"/>
                </a:lnTo>
                <a:lnTo>
                  <a:pt x="175509" y="105112"/>
                </a:lnTo>
                <a:close/>
                <a:moveTo>
                  <a:pt x="201433" y="74835"/>
                </a:moveTo>
                <a:cubicBezTo>
                  <a:pt x="203953" y="74835"/>
                  <a:pt x="206113" y="76637"/>
                  <a:pt x="206113" y="79160"/>
                </a:cubicBezTo>
                <a:lnTo>
                  <a:pt x="206113" y="96461"/>
                </a:lnTo>
                <a:lnTo>
                  <a:pt x="233837" y="96461"/>
                </a:lnTo>
                <a:cubicBezTo>
                  <a:pt x="235277" y="96461"/>
                  <a:pt x="236718" y="97182"/>
                  <a:pt x="237438" y="98263"/>
                </a:cubicBezTo>
                <a:cubicBezTo>
                  <a:pt x="238518" y="99345"/>
                  <a:pt x="238518" y="100786"/>
                  <a:pt x="238158" y="102228"/>
                </a:cubicBezTo>
                <a:lnTo>
                  <a:pt x="225556" y="139713"/>
                </a:lnTo>
                <a:lnTo>
                  <a:pt x="233837" y="139713"/>
                </a:lnTo>
                <a:cubicBezTo>
                  <a:pt x="236358" y="139713"/>
                  <a:pt x="238518" y="141515"/>
                  <a:pt x="238518" y="144038"/>
                </a:cubicBezTo>
                <a:cubicBezTo>
                  <a:pt x="238518" y="146201"/>
                  <a:pt x="236358" y="148364"/>
                  <a:pt x="233837" y="148364"/>
                </a:cubicBezTo>
                <a:lnTo>
                  <a:pt x="227716" y="148364"/>
                </a:lnTo>
                <a:lnTo>
                  <a:pt x="227716" y="168548"/>
                </a:lnTo>
                <a:lnTo>
                  <a:pt x="233837" y="168548"/>
                </a:lnTo>
                <a:cubicBezTo>
                  <a:pt x="236358" y="168548"/>
                  <a:pt x="238518" y="170350"/>
                  <a:pt x="238518" y="172873"/>
                </a:cubicBezTo>
                <a:cubicBezTo>
                  <a:pt x="238518" y="175036"/>
                  <a:pt x="236358" y="177198"/>
                  <a:pt x="233837" y="177198"/>
                </a:cubicBezTo>
                <a:lnTo>
                  <a:pt x="227716" y="177198"/>
                </a:lnTo>
                <a:cubicBezTo>
                  <a:pt x="228797" y="228020"/>
                  <a:pt x="248959" y="248925"/>
                  <a:pt x="253640" y="253250"/>
                </a:cubicBezTo>
                <a:lnTo>
                  <a:pt x="255800" y="253250"/>
                </a:lnTo>
                <a:cubicBezTo>
                  <a:pt x="268042" y="253250"/>
                  <a:pt x="277764" y="262621"/>
                  <a:pt x="277764" y="274876"/>
                </a:cubicBezTo>
                <a:lnTo>
                  <a:pt x="277764" y="281724"/>
                </a:lnTo>
                <a:lnTo>
                  <a:pt x="284244" y="281724"/>
                </a:lnTo>
                <a:cubicBezTo>
                  <a:pt x="286765" y="281724"/>
                  <a:pt x="288565" y="283887"/>
                  <a:pt x="288565" y="286049"/>
                </a:cubicBezTo>
                <a:cubicBezTo>
                  <a:pt x="288565" y="288573"/>
                  <a:pt x="286765" y="290375"/>
                  <a:pt x="284244" y="290375"/>
                </a:cubicBezTo>
                <a:lnTo>
                  <a:pt x="118621" y="290375"/>
                </a:lnTo>
                <a:cubicBezTo>
                  <a:pt x="116460" y="290375"/>
                  <a:pt x="114300" y="288573"/>
                  <a:pt x="114300" y="286049"/>
                </a:cubicBezTo>
                <a:cubicBezTo>
                  <a:pt x="114300" y="283887"/>
                  <a:pt x="116460" y="281724"/>
                  <a:pt x="118621" y="281724"/>
                </a:cubicBezTo>
                <a:lnTo>
                  <a:pt x="125102" y="281724"/>
                </a:lnTo>
                <a:lnTo>
                  <a:pt x="125102" y="274876"/>
                </a:lnTo>
                <a:cubicBezTo>
                  <a:pt x="125102" y="262621"/>
                  <a:pt x="134823" y="253250"/>
                  <a:pt x="147065" y="253250"/>
                </a:cubicBezTo>
                <a:lnTo>
                  <a:pt x="149585" y="253250"/>
                </a:lnTo>
                <a:cubicBezTo>
                  <a:pt x="154266" y="248925"/>
                  <a:pt x="174429" y="227659"/>
                  <a:pt x="175509" y="177198"/>
                </a:cubicBezTo>
                <a:lnTo>
                  <a:pt x="169028" y="177198"/>
                </a:lnTo>
                <a:cubicBezTo>
                  <a:pt x="166868" y="177198"/>
                  <a:pt x="164707" y="175036"/>
                  <a:pt x="164707" y="172873"/>
                </a:cubicBezTo>
                <a:cubicBezTo>
                  <a:pt x="164707" y="170350"/>
                  <a:pt x="166868" y="168548"/>
                  <a:pt x="169028" y="168548"/>
                </a:cubicBezTo>
                <a:lnTo>
                  <a:pt x="175509" y="168548"/>
                </a:lnTo>
                <a:lnTo>
                  <a:pt x="175509" y="148364"/>
                </a:lnTo>
                <a:lnTo>
                  <a:pt x="169028" y="148364"/>
                </a:lnTo>
                <a:cubicBezTo>
                  <a:pt x="166868" y="148364"/>
                  <a:pt x="164707" y="146201"/>
                  <a:pt x="164707" y="144038"/>
                </a:cubicBezTo>
                <a:cubicBezTo>
                  <a:pt x="164707" y="141515"/>
                  <a:pt x="166868" y="139713"/>
                  <a:pt x="169028" y="139713"/>
                </a:cubicBezTo>
                <a:lnTo>
                  <a:pt x="177669" y="139713"/>
                </a:lnTo>
                <a:lnTo>
                  <a:pt x="165067" y="102228"/>
                </a:lnTo>
                <a:cubicBezTo>
                  <a:pt x="164707" y="100786"/>
                  <a:pt x="164707" y="99345"/>
                  <a:pt x="165427" y="98263"/>
                </a:cubicBezTo>
                <a:cubicBezTo>
                  <a:pt x="166508" y="97182"/>
                  <a:pt x="167948" y="96461"/>
                  <a:pt x="169028" y="96461"/>
                </a:cubicBezTo>
                <a:lnTo>
                  <a:pt x="197112" y="96461"/>
                </a:lnTo>
                <a:lnTo>
                  <a:pt x="197112" y="79160"/>
                </a:lnTo>
                <a:cubicBezTo>
                  <a:pt x="197112" y="76637"/>
                  <a:pt x="198912" y="74835"/>
                  <a:pt x="201433" y="74835"/>
                </a:cubicBezTo>
                <a:close/>
                <a:moveTo>
                  <a:pt x="83132" y="9408"/>
                </a:moveTo>
                <a:cubicBezTo>
                  <a:pt x="80613" y="8331"/>
                  <a:pt x="77374" y="9049"/>
                  <a:pt x="75215" y="10844"/>
                </a:cubicBezTo>
                <a:cubicBezTo>
                  <a:pt x="73415" y="12999"/>
                  <a:pt x="72695" y="15872"/>
                  <a:pt x="73415" y="18744"/>
                </a:cubicBezTo>
                <a:lnTo>
                  <a:pt x="89250" y="63273"/>
                </a:lnTo>
                <a:cubicBezTo>
                  <a:pt x="92129" y="66864"/>
                  <a:pt x="96448" y="69378"/>
                  <a:pt x="101846" y="71173"/>
                </a:cubicBezTo>
                <a:lnTo>
                  <a:pt x="97887" y="40650"/>
                </a:lnTo>
                <a:cubicBezTo>
                  <a:pt x="97887" y="38136"/>
                  <a:pt x="99327" y="35981"/>
                  <a:pt x="101846" y="35622"/>
                </a:cubicBezTo>
                <a:cubicBezTo>
                  <a:pt x="104365" y="35622"/>
                  <a:pt x="106524" y="37059"/>
                  <a:pt x="106524" y="39572"/>
                </a:cubicBezTo>
                <a:lnTo>
                  <a:pt x="110843" y="73328"/>
                </a:lnTo>
                <a:cubicBezTo>
                  <a:pt x="112642" y="73328"/>
                  <a:pt x="114442" y="73687"/>
                  <a:pt x="116241" y="73687"/>
                </a:cubicBezTo>
                <a:cubicBezTo>
                  <a:pt x="118041" y="73687"/>
                  <a:pt x="119840" y="73328"/>
                  <a:pt x="121639" y="73328"/>
                </a:cubicBezTo>
                <a:lnTo>
                  <a:pt x="125598" y="39572"/>
                </a:lnTo>
                <a:cubicBezTo>
                  <a:pt x="125958" y="37059"/>
                  <a:pt x="128117" y="35622"/>
                  <a:pt x="130636" y="35622"/>
                </a:cubicBezTo>
                <a:cubicBezTo>
                  <a:pt x="132796" y="35981"/>
                  <a:pt x="134955" y="38136"/>
                  <a:pt x="134235" y="40650"/>
                </a:cubicBezTo>
                <a:lnTo>
                  <a:pt x="130636" y="71173"/>
                </a:lnTo>
                <a:cubicBezTo>
                  <a:pt x="135675" y="69378"/>
                  <a:pt x="140353" y="66864"/>
                  <a:pt x="143232" y="63273"/>
                </a:cubicBezTo>
                <a:lnTo>
                  <a:pt x="158707" y="18744"/>
                </a:lnTo>
                <a:cubicBezTo>
                  <a:pt x="159787" y="15872"/>
                  <a:pt x="159067" y="12999"/>
                  <a:pt x="156907" y="10844"/>
                </a:cubicBezTo>
                <a:cubicBezTo>
                  <a:pt x="154748" y="9049"/>
                  <a:pt x="152229" y="8331"/>
                  <a:pt x="148990" y="9408"/>
                </a:cubicBezTo>
                <a:lnTo>
                  <a:pt x="128117" y="17308"/>
                </a:lnTo>
                <a:cubicBezTo>
                  <a:pt x="120560" y="20181"/>
                  <a:pt x="111922" y="20181"/>
                  <a:pt x="104005" y="17308"/>
                </a:cubicBezTo>
                <a:lnTo>
                  <a:pt x="83132" y="9408"/>
                </a:lnTo>
                <a:close/>
                <a:moveTo>
                  <a:pt x="86371" y="1149"/>
                </a:moveTo>
                <a:lnTo>
                  <a:pt x="107244" y="9049"/>
                </a:lnTo>
                <a:cubicBezTo>
                  <a:pt x="113002" y="11203"/>
                  <a:pt x="119480" y="11203"/>
                  <a:pt x="124878" y="9049"/>
                </a:cubicBezTo>
                <a:lnTo>
                  <a:pt x="146111" y="1149"/>
                </a:lnTo>
                <a:cubicBezTo>
                  <a:pt x="152229" y="-1365"/>
                  <a:pt x="158707" y="430"/>
                  <a:pt x="163025" y="4740"/>
                </a:cubicBezTo>
                <a:cubicBezTo>
                  <a:pt x="167704" y="9049"/>
                  <a:pt x="169143" y="15513"/>
                  <a:pt x="166984" y="21258"/>
                </a:cubicBezTo>
                <a:lnTo>
                  <a:pt x="152229" y="63991"/>
                </a:lnTo>
                <a:cubicBezTo>
                  <a:pt x="155468" y="66864"/>
                  <a:pt x="161226" y="71891"/>
                  <a:pt x="168064" y="79433"/>
                </a:cubicBezTo>
                <a:cubicBezTo>
                  <a:pt x="169503" y="81587"/>
                  <a:pt x="169503" y="84101"/>
                  <a:pt x="167704" y="85537"/>
                </a:cubicBezTo>
                <a:cubicBezTo>
                  <a:pt x="165545" y="87333"/>
                  <a:pt x="163025" y="87333"/>
                  <a:pt x="161586" y="85178"/>
                </a:cubicBezTo>
                <a:cubicBezTo>
                  <a:pt x="155468" y="78714"/>
                  <a:pt x="150790" y="74046"/>
                  <a:pt x="147551" y="71532"/>
                </a:cubicBezTo>
                <a:cubicBezTo>
                  <a:pt x="139993" y="78355"/>
                  <a:pt x="128837" y="82305"/>
                  <a:pt x="116241" y="82305"/>
                </a:cubicBezTo>
                <a:cubicBezTo>
                  <a:pt x="103645" y="82305"/>
                  <a:pt x="92129" y="78355"/>
                  <a:pt x="84931" y="71532"/>
                </a:cubicBezTo>
                <a:cubicBezTo>
                  <a:pt x="72336" y="82665"/>
                  <a:pt x="23752" y="130784"/>
                  <a:pt x="24472" y="217686"/>
                </a:cubicBezTo>
                <a:cubicBezTo>
                  <a:pt x="24472" y="230255"/>
                  <a:pt x="20873" y="243182"/>
                  <a:pt x="14035" y="254314"/>
                </a:cubicBezTo>
                <a:cubicBezTo>
                  <a:pt x="11876" y="258624"/>
                  <a:pt x="9357" y="266165"/>
                  <a:pt x="8997" y="276220"/>
                </a:cubicBezTo>
                <a:cubicBezTo>
                  <a:pt x="16914" y="280529"/>
                  <a:pt x="65138" y="280170"/>
                  <a:pt x="88890" y="279811"/>
                </a:cubicBezTo>
                <a:lnTo>
                  <a:pt x="99686" y="279811"/>
                </a:lnTo>
                <a:cubicBezTo>
                  <a:pt x="102206" y="279811"/>
                  <a:pt x="104005" y="281965"/>
                  <a:pt x="104005" y="284120"/>
                </a:cubicBezTo>
                <a:cubicBezTo>
                  <a:pt x="104005" y="286633"/>
                  <a:pt x="102206" y="288429"/>
                  <a:pt x="99686" y="288429"/>
                </a:cubicBezTo>
                <a:lnTo>
                  <a:pt x="88890" y="288788"/>
                </a:lnTo>
                <a:cubicBezTo>
                  <a:pt x="81333" y="288788"/>
                  <a:pt x="74495" y="288788"/>
                  <a:pt x="68017" y="288788"/>
                </a:cubicBezTo>
                <a:cubicBezTo>
                  <a:pt x="28070" y="288788"/>
                  <a:pt x="7917" y="287352"/>
                  <a:pt x="2159" y="281965"/>
                </a:cubicBezTo>
                <a:cubicBezTo>
                  <a:pt x="720" y="280170"/>
                  <a:pt x="0" y="278374"/>
                  <a:pt x="0" y="277297"/>
                </a:cubicBezTo>
                <a:cubicBezTo>
                  <a:pt x="0" y="267242"/>
                  <a:pt x="2519" y="256828"/>
                  <a:pt x="6838" y="250005"/>
                </a:cubicBezTo>
                <a:cubicBezTo>
                  <a:pt x="12596" y="239950"/>
                  <a:pt x="15835" y="228818"/>
                  <a:pt x="15475" y="217686"/>
                </a:cubicBezTo>
                <a:cubicBezTo>
                  <a:pt x="14755" y="123961"/>
                  <a:pt x="67657" y="74405"/>
                  <a:pt x="79893" y="63991"/>
                </a:cubicBezTo>
                <a:lnTo>
                  <a:pt x="65138" y="21258"/>
                </a:lnTo>
                <a:cubicBezTo>
                  <a:pt x="62979" y="15513"/>
                  <a:pt x="64778" y="9049"/>
                  <a:pt x="69457" y="4740"/>
                </a:cubicBezTo>
                <a:cubicBezTo>
                  <a:pt x="73775" y="430"/>
                  <a:pt x="80613" y="-1365"/>
                  <a:pt x="86371" y="1149"/>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8" name="TextBox 27">
            <a:extLst>
              <a:ext uri="{FF2B5EF4-FFF2-40B4-BE49-F238E27FC236}">
                <a16:creationId xmlns:a16="http://schemas.microsoft.com/office/drawing/2014/main" id="{13F1BDD0-A71E-D54A-94E7-AB4849587FF9}"/>
              </a:ext>
            </a:extLst>
          </p:cNvPr>
          <p:cNvSpPr txBox="1"/>
          <p:nvPr/>
        </p:nvSpPr>
        <p:spPr>
          <a:xfrm>
            <a:off x="10165159" y="6115790"/>
            <a:ext cx="1138453" cy="276999"/>
          </a:xfrm>
          <a:prstGeom prst="rect">
            <a:avLst/>
          </a:prstGeom>
          <a:noFill/>
        </p:spPr>
        <p:txBody>
          <a:bodyPr wrap="none" rtlCol="0">
            <a:spAutoFit/>
          </a:bodyPr>
          <a:lstStyle/>
          <a:p>
            <a:pPr algn="r"/>
            <a:r>
              <a:rPr lang="en-US" sz="1200" b="1" dirty="0">
                <a:solidFill>
                  <a:schemeClr val="bg1">
                    <a:lumMod val="95000"/>
                  </a:schemeClr>
                </a:solidFill>
                <a:latin typeface="Poppins" pitchFamily="2" charset="77"/>
                <a:ea typeface="Lato Light" panose="020F0502020204030203" pitchFamily="34" charset="0"/>
                <a:cs typeface="Poppins" pitchFamily="2" charset="77"/>
              </a:rPr>
              <a:t>$100,000.00</a:t>
            </a:r>
          </a:p>
        </p:txBody>
      </p:sp>
    </p:spTree>
    <p:extLst>
      <p:ext uri="{BB962C8B-B14F-4D97-AF65-F5344CB8AC3E}">
        <p14:creationId xmlns:p14="http://schemas.microsoft.com/office/powerpoint/2010/main" val="3669096793"/>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735499D-1E7C-CC49-9F8F-2981B82B15AD}"/>
              </a:ext>
            </a:extLst>
          </p:cNvPr>
          <p:cNvSpPr/>
          <p:nvPr/>
        </p:nvSpPr>
        <p:spPr>
          <a:xfrm>
            <a:off x="762000" y="381000"/>
            <a:ext cx="3429000" cy="10160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183FF417-7AA4-2945-912E-C0522274C2BD}"/>
              </a:ext>
            </a:extLst>
          </p:cNvPr>
          <p:cNvSpPr/>
          <p:nvPr/>
        </p:nvSpPr>
        <p:spPr>
          <a:xfrm>
            <a:off x="4381500" y="381000"/>
            <a:ext cx="3429000" cy="10160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A020B5E2-B3CD-5E4F-A017-D75EB6226176}"/>
              </a:ext>
            </a:extLst>
          </p:cNvPr>
          <p:cNvSpPr/>
          <p:nvPr/>
        </p:nvSpPr>
        <p:spPr>
          <a:xfrm>
            <a:off x="8001000" y="381000"/>
            <a:ext cx="3429000" cy="10160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3EF911E1-9A12-5D4A-8BA0-7968BA11CC16}"/>
              </a:ext>
            </a:extLst>
          </p:cNvPr>
          <p:cNvSpPr/>
          <p:nvPr/>
        </p:nvSpPr>
        <p:spPr>
          <a:xfrm>
            <a:off x="762000" y="1574800"/>
            <a:ext cx="7048500" cy="24003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92D45D22-494C-DB48-B5CD-12D9D8C76D4A}"/>
              </a:ext>
            </a:extLst>
          </p:cNvPr>
          <p:cNvSpPr/>
          <p:nvPr/>
        </p:nvSpPr>
        <p:spPr>
          <a:xfrm>
            <a:off x="762000" y="4152900"/>
            <a:ext cx="3429000" cy="23241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1411DF37-F235-4A4E-90D7-07B26DDB5C24}"/>
              </a:ext>
            </a:extLst>
          </p:cNvPr>
          <p:cNvSpPr/>
          <p:nvPr/>
        </p:nvSpPr>
        <p:spPr>
          <a:xfrm>
            <a:off x="4381500" y="4152900"/>
            <a:ext cx="3429000" cy="23241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4B301090-4FF3-8540-9B2E-FD410FC8FD44}"/>
              </a:ext>
            </a:extLst>
          </p:cNvPr>
          <p:cNvSpPr/>
          <p:nvPr/>
        </p:nvSpPr>
        <p:spPr>
          <a:xfrm>
            <a:off x="8001000" y="1574800"/>
            <a:ext cx="3429000" cy="24003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6F707110-B837-B045-AE1F-167602394710}"/>
              </a:ext>
            </a:extLst>
          </p:cNvPr>
          <p:cNvSpPr/>
          <p:nvPr/>
        </p:nvSpPr>
        <p:spPr>
          <a:xfrm>
            <a:off x="8001000" y="4152900"/>
            <a:ext cx="3429000" cy="23241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Oval 9">
            <a:extLst>
              <a:ext uri="{FF2B5EF4-FFF2-40B4-BE49-F238E27FC236}">
                <a16:creationId xmlns:a16="http://schemas.microsoft.com/office/drawing/2014/main" id="{661B25D5-24C8-AC49-844B-8D377F7E60D4}"/>
              </a:ext>
            </a:extLst>
          </p:cNvPr>
          <p:cNvSpPr/>
          <p:nvPr/>
        </p:nvSpPr>
        <p:spPr>
          <a:xfrm>
            <a:off x="947738" y="565150"/>
            <a:ext cx="647700" cy="647700"/>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Oval 10">
            <a:extLst>
              <a:ext uri="{FF2B5EF4-FFF2-40B4-BE49-F238E27FC236}">
                <a16:creationId xmlns:a16="http://schemas.microsoft.com/office/drawing/2014/main" id="{60DA6106-D421-1342-91F2-27414AD80B3E}"/>
              </a:ext>
            </a:extLst>
          </p:cNvPr>
          <p:cNvSpPr/>
          <p:nvPr/>
        </p:nvSpPr>
        <p:spPr>
          <a:xfrm>
            <a:off x="4569052" y="565150"/>
            <a:ext cx="647700" cy="6477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Oval 11">
            <a:extLst>
              <a:ext uri="{FF2B5EF4-FFF2-40B4-BE49-F238E27FC236}">
                <a16:creationId xmlns:a16="http://schemas.microsoft.com/office/drawing/2014/main" id="{3FC41770-556E-BA41-A7A3-67DD1C09705C}"/>
              </a:ext>
            </a:extLst>
          </p:cNvPr>
          <p:cNvSpPr/>
          <p:nvPr/>
        </p:nvSpPr>
        <p:spPr>
          <a:xfrm>
            <a:off x="8190366" y="565150"/>
            <a:ext cx="647700" cy="6477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Freeform 999">
            <a:extLst>
              <a:ext uri="{FF2B5EF4-FFF2-40B4-BE49-F238E27FC236}">
                <a16:creationId xmlns:a16="http://schemas.microsoft.com/office/drawing/2014/main" id="{AFCC6232-B9EA-3349-8EEE-1A8D54537D74}"/>
              </a:ext>
            </a:extLst>
          </p:cNvPr>
          <p:cNvSpPr>
            <a:spLocks noChangeAspect="1" noChangeArrowheads="1"/>
          </p:cNvSpPr>
          <p:nvPr/>
        </p:nvSpPr>
        <p:spPr bwMode="auto">
          <a:xfrm>
            <a:off x="1092314" y="715510"/>
            <a:ext cx="358547" cy="358547"/>
          </a:xfrm>
          <a:custGeom>
            <a:avLst/>
            <a:gdLst>
              <a:gd name="T0" fmla="*/ 309016 w 289849"/>
              <a:gd name="T1" fmla="*/ 822812 h 290152"/>
              <a:gd name="T2" fmla="*/ 436972 w 289849"/>
              <a:gd name="T3" fmla="*/ 645296 h 290152"/>
              <a:gd name="T4" fmla="*/ 505772 w 289849"/>
              <a:gd name="T5" fmla="*/ 645296 h 290152"/>
              <a:gd name="T6" fmla="*/ 828071 w 289849"/>
              <a:gd name="T7" fmla="*/ 528952 h 290152"/>
              <a:gd name="T8" fmla="*/ 931875 w 289849"/>
              <a:gd name="T9" fmla="*/ 536147 h 290152"/>
              <a:gd name="T10" fmla="*/ 551647 w 289849"/>
              <a:gd name="T11" fmla="*/ 491767 h 290152"/>
              <a:gd name="T12" fmla="*/ 347643 w 289849"/>
              <a:gd name="T13" fmla="*/ 548137 h 290152"/>
              <a:gd name="T14" fmla="*/ 142436 w 289849"/>
              <a:gd name="T15" fmla="*/ 636901 h 290152"/>
              <a:gd name="T16" fmla="*/ 211239 w 289849"/>
              <a:gd name="T17" fmla="*/ 728058 h 290152"/>
              <a:gd name="T18" fmla="*/ 339195 w 289849"/>
              <a:gd name="T19" fmla="*/ 728058 h 290152"/>
              <a:gd name="T20" fmla="*/ 408000 w 289849"/>
              <a:gd name="T21" fmla="*/ 629702 h 290152"/>
              <a:gd name="T22" fmla="*/ 534743 w 289849"/>
              <a:gd name="T23" fmla="*/ 629702 h 290152"/>
              <a:gd name="T24" fmla="*/ 603547 w 289849"/>
              <a:gd name="T25" fmla="*/ 540950 h 290152"/>
              <a:gd name="T26" fmla="*/ 633728 w 289849"/>
              <a:gd name="T27" fmla="*/ 822812 h 290152"/>
              <a:gd name="T28" fmla="*/ 599926 w 289849"/>
              <a:gd name="T29" fmla="*/ 436594 h 290152"/>
              <a:gd name="T30" fmla="*/ 461676 w 289849"/>
              <a:gd name="T31" fmla="*/ 352871 h 290152"/>
              <a:gd name="T32" fmla="*/ 207497 w 289849"/>
              <a:gd name="T33" fmla="*/ 352871 h 290152"/>
              <a:gd name="T34" fmla="*/ 764904 w 289849"/>
              <a:gd name="T35" fmla="*/ 336518 h 290152"/>
              <a:gd name="T36" fmla="*/ 679847 w 289849"/>
              <a:gd name="T37" fmla="*/ 420874 h 290152"/>
              <a:gd name="T38" fmla="*/ 747195 w 289849"/>
              <a:gd name="T39" fmla="*/ 279468 h 290152"/>
              <a:gd name="T40" fmla="*/ 870318 w 289849"/>
              <a:gd name="T41" fmla="*/ 401810 h 290152"/>
              <a:gd name="T42" fmla="*/ 548079 w 289849"/>
              <a:gd name="T43" fmla="*/ 242701 h 290152"/>
              <a:gd name="T44" fmla="*/ 414917 w 289849"/>
              <a:gd name="T45" fmla="*/ 273094 h 290152"/>
              <a:gd name="T46" fmla="*/ 223195 w 289849"/>
              <a:gd name="T47" fmla="*/ 242701 h 290152"/>
              <a:gd name="T48" fmla="*/ 334249 w 289849"/>
              <a:gd name="T49" fmla="*/ 273094 h 290152"/>
              <a:gd name="T50" fmla="*/ 223195 w 289849"/>
              <a:gd name="T51" fmla="*/ 242701 h 290152"/>
              <a:gd name="T52" fmla="*/ 940331 w 289849"/>
              <a:gd name="T53" fmla="*/ 125935 h 290152"/>
              <a:gd name="T54" fmla="*/ 142436 w 289849"/>
              <a:gd name="T55" fmla="*/ 29981 h 290152"/>
              <a:gd name="T56" fmla="*/ 814791 w 289849"/>
              <a:gd name="T57" fmla="*/ 935558 h 290152"/>
              <a:gd name="T58" fmla="*/ 747195 w 289849"/>
              <a:gd name="T59" fmla="*/ 552942 h 290152"/>
              <a:gd name="T60" fmla="*/ 715810 w 289849"/>
              <a:gd name="T61" fmla="*/ 852796 h 290152"/>
              <a:gd name="T62" fmla="*/ 113468 w 289849"/>
              <a:gd name="T63" fmla="*/ 253080 h 290152"/>
              <a:gd name="T64" fmla="*/ 142436 w 289849"/>
              <a:gd name="T65" fmla="*/ 596117 h 290152"/>
              <a:gd name="T66" fmla="*/ 334367 w 289849"/>
              <a:gd name="T67" fmla="*/ 520556 h 290152"/>
              <a:gd name="T68" fmla="*/ 535951 w 289849"/>
              <a:gd name="T69" fmla="*/ 465379 h 290152"/>
              <a:gd name="T70" fmla="*/ 814791 w 289849"/>
              <a:gd name="T71" fmla="*/ 266271 h 290152"/>
              <a:gd name="T72" fmla="*/ 254696 w 289849"/>
              <a:gd name="T73" fmla="*/ 141528 h 290152"/>
              <a:gd name="T74" fmla="*/ 829278 w 289849"/>
              <a:gd name="T75" fmla="*/ 0 h 290152"/>
              <a:gd name="T76" fmla="*/ 843763 w 289849"/>
              <a:gd name="T77" fmla="*/ 155929 h 290152"/>
              <a:gd name="T78" fmla="*/ 889627 w 289849"/>
              <a:gd name="T79" fmla="*/ 453387 h 290152"/>
              <a:gd name="T80" fmla="*/ 907737 w 289849"/>
              <a:gd name="T81" fmla="*/ 623706 h 290152"/>
              <a:gd name="T82" fmla="*/ 843763 w 289849"/>
              <a:gd name="T83" fmla="*/ 951152 h 290152"/>
              <a:gd name="T84" fmla="*/ 0 w 289849"/>
              <a:gd name="T85" fmla="*/ 951152 h 29015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89849" h="290152">
                <a:moveTo>
                  <a:pt x="71674" y="223388"/>
                </a:moveTo>
                <a:lnTo>
                  <a:pt x="71674" y="247568"/>
                </a:lnTo>
                <a:lnTo>
                  <a:pt x="92204" y="247568"/>
                </a:lnTo>
                <a:lnTo>
                  <a:pt x="92204" y="223388"/>
                </a:lnTo>
                <a:lnTo>
                  <a:pt x="71674" y="223388"/>
                </a:lnTo>
                <a:close/>
                <a:moveTo>
                  <a:pt x="130383" y="194157"/>
                </a:moveTo>
                <a:lnTo>
                  <a:pt x="130383" y="247568"/>
                </a:lnTo>
                <a:lnTo>
                  <a:pt x="150912" y="247568"/>
                </a:lnTo>
                <a:lnTo>
                  <a:pt x="150912" y="194157"/>
                </a:lnTo>
                <a:lnTo>
                  <a:pt x="130383" y="194157"/>
                </a:lnTo>
                <a:close/>
                <a:moveTo>
                  <a:pt x="261485" y="144715"/>
                </a:moveTo>
                <a:cubicBezTo>
                  <a:pt x="257884" y="150850"/>
                  <a:pt x="252841" y="155542"/>
                  <a:pt x="247079" y="159151"/>
                </a:cubicBezTo>
                <a:lnTo>
                  <a:pt x="263647" y="175752"/>
                </a:lnTo>
                <a:cubicBezTo>
                  <a:pt x="267608" y="179721"/>
                  <a:pt x="274092" y="179721"/>
                  <a:pt x="278053" y="175752"/>
                </a:cubicBezTo>
                <a:cubicBezTo>
                  <a:pt x="282015" y="171782"/>
                  <a:pt x="282015" y="165286"/>
                  <a:pt x="278053" y="161316"/>
                </a:cubicBezTo>
                <a:lnTo>
                  <a:pt x="261485" y="144715"/>
                </a:lnTo>
                <a:close/>
                <a:moveTo>
                  <a:pt x="179006" y="131363"/>
                </a:moveTo>
                <a:lnTo>
                  <a:pt x="164599" y="147963"/>
                </a:lnTo>
                <a:cubicBezTo>
                  <a:pt x="163158" y="149407"/>
                  <a:pt x="160997" y="150129"/>
                  <a:pt x="159557" y="149407"/>
                </a:cubicBezTo>
                <a:lnTo>
                  <a:pt x="131463" y="137498"/>
                </a:lnTo>
                <a:lnTo>
                  <a:pt x="103730" y="164925"/>
                </a:lnTo>
                <a:cubicBezTo>
                  <a:pt x="102289" y="166369"/>
                  <a:pt x="100128" y="166729"/>
                  <a:pt x="98687" y="165647"/>
                </a:cubicBezTo>
                <a:lnTo>
                  <a:pt x="79238" y="155181"/>
                </a:lnTo>
                <a:lnTo>
                  <a:pt x="42500" y="191631"/>
                </a:lnTo>
                <a:lnTo>
                  <a:pt x="42500" y="247568"/>
                </a:lnTo>
                <a:lnTo>
                  <a:pt x="63030" y="247568"/>
                </a:lnTo>
                <a:lnTo>
                  <a:pt x="63030" y="219058"/>
                </a:lnTo>
                <a:cubicBezTo>
                  <a:pt x="63030" y="216532"/>
                  <a:pt x="65191" y="214727"/>
                  <a:pt x="67713" y="214727"/>
                </a:cubicBezTo>
                <a:lnTo>
                  <a:pt x="96887" y="214727"/>
                </a:lnTo>
                <a:cubicBezTo>
                  <a:pt x="99048" y="214727"/>
                  <a:pt x="101209" y="216532"/>
                  <a:pt x="101209" y="219058"/>
                </a:cubicBezTo>
                <a:lnTo>
                  <a:pt x="101209" y="247568"/>
                </a:lnTo>
                <a:lnTo>
                  <a:pt x="121738" y="247568"/>
                </a:lnTo>
                <a:lnTo>
                  <a:pt x="121738" y="189465"/>
                </a:lnTo>
                <a:cubicBezTo>
                  <a:pt x="121738" y="187300"/>
                  <a:pt x="123539" y="185495"/>
                  <a:pt x="126061" y="185495"/>
                </a:cubicBezTo>
                <a:lnTo>
                  <a:pt x="155235" y="185495"/>
                </a:lnTo>
                <a:cubicBezTo>
                  <a:pt x="157756" y="185495"/>
                  <a:pt x="159557" y="187300"/>
                  <a:pt x="159557" y="189465"/>
                </a:cubicBezTo>
                <a:lnTo>
                  <a:pt x="159557" y="247568"/>
                </a:lnTo>
                <a:lnTo>
                  <a:pt x="180086" y="247568"/>
                </a:lnTo>
                <a:lnTo>
                  <a:pt x="180086" y="162760"/>
                </a:lnTo>
                <a:cubicBezTo>
                  <a:pt x="180086" y="160594"/>
                  <a:pt x="182247" y="158790"/>
                  <a:pt x="184409" y="158790"/>
                </a:cubicBezTo>
                <a:cubicBezTo>
                  <a:pt x="186930" y="158790"/>
                  <a:pt x="189091" y="160594"/>
                  <a:pt x="189091" y="162760"/>
                </a:cubicBezTo>
                <a:lnTo>
                  <a:pt x="189091" y="247568"/>
                </a:lnTo>
                <a:lnTo>
                  <a:pt x="209260" y="247568"/>
                </a:lnTo>
                <a:lnTo>
                  <a:pt x="209260" y="164203"/>
                </a:lnTo>
                <a:cubicBezTo>
                  <a:pt x="194493" y="159151"/>
                  <a:pt x="182608" y="146881"/>
                  <a:pt x="179006" y="131363"/>
                </a:cubicBezTo>
                <a:close/>
                <a:moveTo>
                  <a:pt x="66586" y="101600"/>
                </a:moveTo>
                <a:lnTo>
                  <a:pt x="133440" y="101600"/>
                </a:lnTo>
                <a:cubicBezTo>
                  <a:pt x="135597" y="101600"/>
                  <a:pt x="137754" y="103505"/>
                  <a:pt x="137754" y="106172"/>
                </a:cubicBezTo>
                <a:cubicBezTo>
                  <a:pt x="137754" y="108458"/>
                  <a:pt x="135597" y="110744"/>
                  <a:pt x="133440" y="110744"/>
                </a:cubicBezTo>
                <a:lnTo>
                  <a:pt x="66586" y="110744"/>
                </a:lnTo>
                <a:cubicBezTo>
                  <a:pt x="64070" y="110744"/>
                  <a:pt x="61913" y="108458"/>
                  <a:pt x="61913" y="106172"/>
                </a:cubicBezTo>
                <a:cubicBezTo>
                  <a:pt x="61913" y="103505"/>
                  <a:pt x="64070" y="101600"/>
                  <a:pt x="66586" y="101600"/>
                </a:cubicBezTo>
                <a:close/>
                <a:moveTo>
                  <a:pt x="223451" y="96838"/>
                </a:moveTo>
                <a:cubicBezTo>
                  <a:pt x="226025" y="96838"/>
                  <a:pt x="228232" y="99045"/>
                  <a:pt x="228232" y="101252"/>
                </a:cubicBezTo>
                <a:cubicBezTo>
                  <a:pt x="228232" y="103827"/>
                  <a:pt x="226025" y="106034"/>
                  <a:pt x="223451" y="106034"/>
                </a:cubicBezTo>
                <a:cubicBezTo>
                  <a:pt x="214623" y="106034"/>
                  <a:pt x="207266" y="113023"/>
                  <a:pt x="207266" y="122218"/>
                </a:cubicBezTo>
                <a:cubicBezTo>
                  <a:pt x="207266" y="124793"/>
                  <a:pt x="205427" y="126632"/>
                  <a:pt x="202852" y="126632"/>
                </a:cubicBezTo>
                <a:cubicBezTo>
                  <a:pt x="200277" y="126632"/>
                  <a:pt x="198438" y="124793"/>
                  <a:pt x="198438" y="122218"/>
                </a:cubicBezTo>
                <a:cubicBezTo>
                  <a:pt x="198438" y="108241"/>
                  <a:pt x="209841" y="96838"/>
                  <a:pt x="223451" y="96838"/>
                </a:cubicBezTo>
                <a:close/>
                <a:moveTo>
                  <a:pt x="222947" y="84086"/>
                </a:moveTo>
                <a:cubicBezTo>
                  <a:pt x="203137" y="84086"/>
                  <a:pt x="186570" y="100687"/>
                  <a:pt x="186570" y="120897"/>
                </a:cubicBezTo>
                <a:cubicBezTo>
                  <a:pt x="186570" y="141107"/>
                  <a:pt x="203137" y="157707"/>
                  <a:pt x="222947" y="157707"/>
                </a:cubicBezTo>
                <a:cubicBezTo>
                  <a:pt x="243477" y="157707"/>
                  <a:pt x="259685" y="141107"/>
                  <a:pt x="259685" y="120897"/>
                </a:cubicBezTo>
                <a:cubicBezTo>
                  <a:pt x="259685" y="100687"/>
                  <a:pt x="243477" y="84086"/>
                  <a:pt x="222947" y="84086"/>
                </a:cubicBezTo>
                <a:close/>
                <a:moveTo>
                  <a:pt x="123802" y="73025"/>
                </a:moveTo>
                <a:lnTo>
                  <a:pt x="163536" y="73025"/>
                </a:lnTo>
                <a:cubicBezTo>
                  <a:pt x="166088" y="73025"/>
                  <a:pt x="167911" y="75311"/>
                  <a:pt x="167911" y="77597"/>
                </a:cubicBezTo>
                <a:cubicBezTo>
                  <a:pt x="167911" y="80264"/>
                  <a:pt x="166088" y="82169"/>
                  <a:pt x="163536" y="82169"/>
                </a:cubicBezTo>
                <a:lnTo>
                  <a:pt x="123802" y="82169"/>
                </a:lnTo>
                <a:cubicBezTo>
                  <a:pt x="121250" y="82169"/>
                  <a:pt x="119063" y="80264"/>
                  <a:pt x="119063" y="77597"/>
                </a:cubicBezTo>
                <a:cubicBezTo>
                  <a:pt x="119063" y="75311"/>
                  <a:pt x="121250" y="73025"/>
                  <a:pt x="123802" y="73025"/>
                </a:cubicBezTo>
                <a:close/>
                <a:moveTo>
                  <a:pt x="66596" y="73025"/>
                </a:moveTo>
                <a:lnTo>
                  <a:pt x="99733" y="73025"/>
                </a:lnTo>
                <a:cubicBezTo>
                  <a:pt x="102614" y="73025"/>
                  <a:pt x="104415" y="75311"/>
                  <a:pt x="104415" y="77597"/>
                </a:cubicBezTo>
                <a:cubicBezTo>
                  <a:pt x="104415" y="80264"/>
                  <a:pt x="102614" y="82169"/>
                  <a:pt x="99733" y="82169"/>
                </a:cubicBezTo>
                <a:lnTo>
                  <a:pt x="66596" y="82169"/>
                </a:lnTo>
                <a:cubicBezTo>
                  <a:pt x="64074" y="82169"/>
                  <a:pt x="61913" y="80264"/>
                  <a:pt x="61913" y="77597"/>
                </a:cubicBezTo>
                <a:cubicBezTo>
                  <a:pt x="61913" y="75311"/>
                  <a:pt x="64074" y="73025"/>
                  <a:pt x="66596" y="73025"/>
                </a:cubicBezTo>
                <a:close/>
                <a:moveTo>
                  <a:pt x="68073" y="9022"/>
                </a:moveTo>
                <a:cubicBezTo>
                  <a:pt x="77077" y="15879"/>
                  <a:pt x="83200" y="25984"/>
                  <a:pt x="84641" y="37893"/>
                </a:cubicBezTo>
                <a:lnTo>
                  <a:pt x="280575" y="37893"/>
                </a:lnTo>
                <a:cubicBezTo>
                  <a:pt x="278414" y="21653"/>
                  <a:pt x="264367" y="9022"/>
                  <a:pt x="247439" y="9022"/>
                </a:cubicBezTo>
                <a:lnTo>
                  <a:pt x="68073" y="9022"/>
                </a:lnTo>
                <a:close/>
                <a:moveTo>
                  <a:pt x="42500" y="9022"/>
                </a:moveTo>
                <a:cubicBezTo>
                  <a:pt x="24131" y="9022"/>
                  <a:pt x="9004" y="24179"/>
                  <a:pt x="9004" y="42584"/>
                </a:cubicBezTo>
                <a:lnTo>
                  <a:pt x="9004" y="281491"/>
                </a:lnTo>
                <a:lnTo>
                  <a:pt x="243117" y="281491"/>
                </a:lnTo>
                <a:lnTo>
                  <a:pt x="243117" y="167812"/>
                </a:lnTo>
                <a:lnTo>
                  <a:pt x="238795" y="163481"/>
                </a:lnTo>
                <a:cubicBezTo>
                  <a:pt x="233752" y="165286"/>
                  <a:pt x="228710" y="166369"/>
                  <a:pt x="222947" y="166369"/>
                </a:cubicBezTo>
                <a:cubicBezTo>
                  <a:pt x="221506" y="166369"/>
                  <a:pt x="220066" y="166369"/>
                  <a:pt x="218265" y="166008"/>
                </a:cubicBezTo>
                <a:lnTo>
                  <a:pt x="218265" y="252259"/>
                </a:lnTo>
                <a:cubicBezTo>
                  <a:pt x="218265" y="254786"/>
                  <a:pt x="216464" y="256590"/>
                  <a:pt x="213583" y="256590"/>
                </a:cubicBezTo>
                <a:lnTo>
                  <a:pt x="38178" y="256590"/>
                </a:lnTo>
                <a:cubicBezTo>
                  <a:pt x="36017" y="256590"/>
                  <a:pt x="33856" y="254786"/>
                  <a:pt x="33856" y="252259"/>
                </a:cubicBezTo>
                <a:lnTo>
                  <a:pt x="33856" y="76147"/>
                </a:lnTo>
                <a:cubicBezTo>
                  <a:pt x="33856" y="73981"/>
                  <a:pt x="36017" y="71816"/>
                  <a:pt x="38178" y="71816"/>
                </a:cubicBezTo>
                <a:cubicBezTo>
                  <a:pt x="40699" y="71816"/>
                  <a:pt x="42500" y="73981"/>
                  <a:pt x="42500" y="76147"/>
                </a:cubicBezTo>
                <a:lnTo>
                  <a:pt x="42500" y="179360"/>
                </a:lnTo>
                <a:lnTo>
                  <a:pt x="75276" y="146881"/>
                </a:lnTo>
                <a:cubicBezTo>
                  <a:pt x="77077" y="145437"/>
                  <a:pt x="78878" y="145076"/>
                  <a:pt x="80679" y="145798"/>
                </a:cubicBezTo>
                <a:lnTo>
                  <a:pt x="99768" y="156625"/>
                </a:lnTo>
                <a:lnTo>
                  <a:pt x="127141" y="128836"/>
                </a:lnTo>
                <a:cubicBezTo>
                  <a:pt x="128222" y="127754"/>
                  <a:pt x="130022" y="127393"/>
                  <a:pt x="131823" y="128115"/>
                </a:cubicBezTo>
                <a:lnTo>
                  <a:pt x="159917" y="140024"/>
                </a:lnTo>
                <a:lnTo>
                  <a:pt x="177925" y="119093"/>
                </a:lnTo>
                <a:cubicBezTo>
                  <a:pt x="179006" y="94913"/>
                  <a:pt x="198815" y="75425"/>
                  <a:pt x="222947" y="75425"/>
                </a:cubicBezTo>
                <a:cubicBezTo>
                  <a:pt x="230150" y="75425"/>
                  <a:pt x="236994" y="77229"/>
                  <a:pt x="243117" y="80116"/>
                </a:cubicBezTo>
                <a:lnTo>
                  <a:pt x="243117" y="46915"/>
                </a:lnTo>
                <a:lnTo>
                  <a:pt x="80319" y="46915"/>
                </a:lnTo>
                <a:cubicBezTo>
                  <a:pt x="77797" y="46915"/>
                  <a:pt x="75997" y="44750"/>
                  <a:pt x="75997" y="42584"/>
                </a:cubicBezTo>
                <a:cubicBezTo>
                  <a:pt x="75997" y="24179"/>
                  <a:pt x="60869" y="9022"/>
                  <a:pt x="42500" y="9022"/>
                </a:cubicBezTo>
                <a:close/>
                <a:moveTo>
                  <a:pt x="42500" y="0"/>
                </a:moveTo>
                <a:lnTo>
                  <a:pt x="247439" y="0"/>
                </a:lnTo>
                <a:cubicBezTo>
                  <a:pt x="270850" y="0"/>
                  <a:pt x="289579" y="19127"/>
                  <a:pt x="289579" y="42584"/>
                </a:cubicBezTo>
                <a:cubicBezTo>
                  <a:pt x="289579" y="44750"/>
                  <a:pt x="287778" y="46915"/>
                  <a:pt x="285257" y="46915"/>
                </a:cubicBezTo>
                <a:lnTo>
                  <a:pt x="251761" y="46915"/>
                </a:lnTo>
                <a:lnTo>
                  <a:pt x="251761" y="85891"/>
                </a:lnTo>
                <a:cubicBezTo>
                  <a:pt x="261846" y="94191"/>
                  <a:pt x="268689" y="106822"/>
                  <a:pt x="268689" y="120897"/>
                </a:cubicBezTo>
                <a:cubicBezTo>
                  <a:pt x="268689" y="126310"/>
                  <a:pt x="267608" y="131724"/>
                  <a:pt x="265447" y="136415"/>
                </a:cubicBezTo>
                <a:lnTo>
                  <a:pt x="284176" y="155181"/>
                </a:lnTo>
                <a:cubicBezTo>
                  <a:pt x="291740" y="162399"/>
                  <a:pt x="291740" y="174669"/>
                  <a:pt x="284176" y="181887"/>
                </a:cubicBezTo>
                <a:cubicBezTo>
                  <a:pt x="280575" y="185856"/>
                  <a:pt x="275532" y="187661"/>
                  <a:pt x="270850" y="187661"/>
                </a:cubicBezTo>
                <a:cubicBezTo>
                  <a:pt x="265808" y="187661"/>
                  <a:pt x="260765" y="185856"/>
                  <a:pt x="257163" y="181887"/>
                </a:cubicBezTo>
                <a:lnTo>
                  <a:pt x="251761" y="176473"/>
                </a:lnTo>
                <a:lnTo>
                  <a:pt x="251761" y="286183"/>
                </a:lnTo>
                <a:cubicBezTo>
                  <a:pt x="251761" y="288348"/>
                  <a:pt x="249960" y="290152"/>
                  <a:pt x="247439" y="290152"/>
                </a:cubicBezTo>
                <a:lnTo>
                  <a:pt x="4682" y="290152"/>
                </a:lnTo>
                <a:cubicBezTo>
                  <a:pt x="2161" y="290152"/>
                  <a:pt x="0" y="288348"/>
                  <a:pt x="0" y="286183"/>
                </a:cubicBezTo>
                <a:lnTo>
                  <a:pt x="0" y="42584"/>
                </a:lnTo>
                <a:cubicBezTo>
                  <a:pt x="0" y="19127"/>
                  <a:pt x="19089" y="0"/>
                  <a:pt x="4250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4" name="Freeform 1000">
            <a:extLst>
              <a:ext uri="{FF2B5EF4-FFF2-40B4-BE49-F238E27FC236}">
                <a16:creationId xmlns:a16="http://schemas.microsoft.com/office/drawing/2014/main" id="{69B1A5B8-7D61-824F-B966-5C993EAE573A}"/>
              </a:ext>
            </a:extLst>
          </p:cNvPr>
          <p:cNvSpPr>
            <a:spLocks noChangeAspect="1" noChangeArrowheads="1"/>
          </p:cNvSpPr>
          <p:nvPr/>
        </p:nvSpPr>
        <p:spPr bwMode="auto">
          <a:xfrm>
            <a:off x="4713628" y="710806"/>
            <a:ext cx="358547" cy="356388"/>
          </a:xfrm>
          <a:custGeom>
            <a:avLst/>
            <a:gdLst>
              <a:gd name="T0" fmla="*/ 73901 w 290132"/>
              <a:gd name="T1" fmla="*/ 708677 h 289197"/>
              <a:gd name="T2" fmla="*/ 868984 w 290132"/>
              <a:gd name="T3" fmla="*/ 673933 h 289197"/>
              <a:gd name="T4" fmla="*/ 680804 w 290132"/>
              <a:gd name="T5" fmla="*/ 761616 h 289197"/>
              <a:gd name="T6" fmla="*/ 860592 w 290132"/>
              <a:gd name="T7" fmla="*/ 712510 h 289197"/>
              <a:gd name="T8" fmla="*/ 152217 w 290132"/>
              <a:gd name="T9" fmla="*/ 644704 h 289197"/>
              <a:gd name="T10" fmla="*/ 934905 w 290132"/>
              <a:gd name="T11" fmla="*/ 737061 h 289197"/>
              <a:gd name="T12" fmla="*/ 632859 w 290132"/>
              <a:gd name="T13" fmla="*/ 814219 h 289197"/>
              <a:gd name="T14" fmla="*/ 400336 w 290132"/>
              <a:gd name="T15" fmla="*/ 817726 h 289197"/>
              <a:gd name="T16" fmla="*/ 624468 w 290132"/>
              <a:gd name="T17" fmla="*/ 787331 h 289197"/>
              <a:gd name="T18" fmla="*/ 641250 w 290132"/>
              <a:gd name="T19" fmla="*/ 721863 h 289197"/>
              <a:gd name="T20" fmla="*/ 152217 w 290132"/>
              <a:gd name="T21" fmla="*/ 644704 h 289197"/>
              <a:gd name="T22" fmla="*/ 122247 w 290132"/>
              <a:gd name="T23" fmla="*/ 872674 h 289197"/>
              <a:gd name="T24" fmla="*/ 14389 w 290132"/>
              <a:gd name="T25" fmla="*/ 616643 h 289197"/>
              <a:gd name="T26" fmla="*/ 612486 w 290132"/>
              <a:gd name="T27" fmla="*/ 682113 h 289197"/>
              <a:gd name="T28" fmla="*/ 787474 w 290132"/>
              <a:gd name="T29" fmla="*/ 670424 h 289197"/>
              <a:gd name="T30" fmla="*/ 904936 w 290132"/>
              <a:gd name="T31" fmla="*/ 696143 h 289197"/>
              <a:gd name="T32" fmla="*/ 927709 w 290132"/>
              <a:gd name="T33" fmla="*/ 790838 h 289197"/>
              <a:gd name="T34" fmla="*/ 14389 w 290132"/>
              <a:gd name="T35" fmla="*/ 900730 h 289197"/>
              <a:gd name="T36" fmla="*/ 14389 w 290132"/>
              <a:gd name="T37" fmla="*/ 616643 h 289197"/>
              <a:gd name="T38" fmla="*/ 415829 w 290132"/>
              <a:gd name="T39" fmla="*/ 605337 h 289197"/>
              <a:gd name="T40" fmla="*/ 385374 w 290132"/>
              <a:gd name="T41" fmla="*/ 531143 h 289197"/>
              <a:gd name="T42" fmla="*/ 553031 w 290132"/>
              <a:gd name="T43" fmla="*/ 418322 h 289197"/>
              <a:gd name="T44" fmla="*/ 522625 w 290132"/>
              <a:gd name="T45" fmla="*/ 647971 h 289197"/>
              <a:gd name="T46" fmla="*/ 675723 w 290132"/>
              <a:gd name="T47" fmla="*/ 326456 h 289197"/>
              <a:gd name="T48" fmla="*/ 675723 w 290132"/>
              <a:gd name="T49" fmla="*/ 677661 h 289197"/>
              <a:gd name="T50" fmla="*/ 675723 w 290132"/>
              <a:gd name="T51" fmla="*/ 326456 h 289197"/>
              <a:gd name="T52" fmla="*/ 827544 w 290132"/>
              <a:gd name="T53" fmla="*/ 626113 h 289197"/>
              <a:gd name="T54" fmla="*/ 797138 w 290132"/>
              <a:gd name="T55" fmla="*/ 268005 h 289197"/>
              <a:gd name="T56" fmla="*/ 964804 w 290132"/>
              <a:gd name="T57" fmla="*/ 133282 h 289197"/>
              <a:gd name="T58" fmla="*/ 934387 w 290132"/>
              <a:gd name="T59" fmla="*/ 667571 h 289197"/>
              <a:gd name="T60" fmla="*/ 934509 w 290132"/>
              <a:gd name="T61" fmla="*/ 31793 h 289197"/>
              <a:gd name="T62" fmla="*/ 711168 w 290132"/>
              <a:gd name="T63" fmla="*/ 290449 h 289197"/>
              <a:gd name="T64" fmla="*/ 408997 w 290132"/>
              <a:gd name="T65" fmla="*/ 473862 h 289197"/>
              <a:gd name="T66" fmla="*/ 195201 w 290132"/>
              <a:gd name="T67" fmla="*/ 579674 h 289197"/>
              <a:gd name="T68" fmla="*/ 174897 w 290132"/>
              <a:gd name="T69" fmla="*/ 559686 h 289197"/>
              <a:gd name="T70" fmla="*/ 399438 w 290132"/>
              <a:gd name="T71" fmla="*/ 443293 h 289197"/>
              <a:gd name="T72" fmla="*/ 701609 w 290132"/>
              <a:gd name="T73" fmla="*/ 261056 h 289197"/>
              <a:gd name="T74" fmla="*/ 172251 w 290132"/>
              <a:gd name="T75" fmla="*/ 192767 h 289197"/>
              <a:gd name="T76" fmla="*/ 470609 w 290132"/>
              <a:gd name="T77" fmla="*/ 240067 h 289197"/>
              <a:gd name="T78" fmla="*/ 156801 w 290132"/>
              <a:gd name="T79" fmla="*/ 0 h 289197"/>
              <a:gd name="T80" fmla="*/ 500323 w 290132"/>
              <a:gd name="T81" fmla="*/ 269630 h 289197"/>
              <a:gd name="T82" fmla="*/ 476551 w 290132"/>
              <a:gd name="T83" fmla="*/ 281455 h 289197"/>
              <a:gd name="T84" fmla="*/ 142533 w 290132"/>
              <a:gd name="T85" fmla="*/ 206955 h 28919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290132" h="289197">
                <a:moveTo>
                  <a:pt x="22225" y="207963"/>
                </a:moveTo>
                <a:cubicBezTo>
                  <a:pt x="24423" y="207963"/>
                  <a:pt x="26621" y="210249"/>
                  <a:pt x="26621" y="212535"/>
                </a:cubicBezTo>
                <a:cubicBezTo>
                  <a:pt x="26621" y="215202"/>
                  <a:pt x="24423" y="217107"/>
                  <a:pt x="22225" y="217107"/>
                </a:cubicBezTo>
                <a:cubicBezTo>
                  <a:pt x="19661" y="217107"/>
                  <a:pt x="17463" y="215202"/>
                  <a:pt x="17463" y="212535"/>
                </a:cubicBezTo>
                <a:cubicBezTo>
                  <a:pt x="17463" y="210249"/>
                  <a:pt x="19661" y="207963"/>
                  <a:pt x="22225" y="207963"/>
                </a:cubicBezTo>
                <a:close/>
                <a:moveTo>
                  <a:pt x="261318" y="206463"/>
                </a:moveTo>
                <a:cubicBezTo>
                  <a:pt x="259155" y="205030"/>
                  <a:pt x="247982" y="209686"/>
                  <a:pt x="240052" y="213268"/>
                </a:cubicBezTo>
                <a:cubicBezTo>
                  <a:pt x="230320" y="217566"/>
                  <a:pt x="218426" y="222580"/>
                  <a:pt x="204369" y="226520"/>
                </a:cubicBezTo>
                <a:cubicBezTo>
                  <a:pt x="204729" y="228669"/>
                  <a:pt x="205089" y="230817"/>
                  <a:pt x="204729" y="233325"/>
                </a:cubicBezTo>
                <a:cubicBezTo>
                  <a:pt x="204369" y="234757"/>
                  <a:pt x="204369" y="235832"/>
                  <a:pt x="204008" y="237264"/>
                </a:cubicBezTo>
                <a:cubicBezTo>
                  <a:pt x="227437" y="231534"/>
                  <a:pt x="244017" y="224371"/>
                  <a:pt x="255911" y="219356"/>
                </a:cubicBezTo>
                <a:cubicBezTo>
                  <a:pt x="256993" y="218998"/>
                  <a:pt x="258074" y="218640"/>
                  <a:pt x="258795" y="218282"/>
                </a:cubicBezTo>
                <a:cubicBezTo>
                  <a:pt x="262039" y="215417"/>
                  <a:pt x="263841" y="212193"/>
                  <a:pt x="263841" y="210403"/>
                </a:cubicBezTo>
                <a:cubicBezTo>
                  <a:pt x="263841" y="209686"/>
                  <a:pt x="263480" y="208254"/>
                  <a:pt x="261318" y="206463"/>
                </a:cubicBezTo>
                <a:close/>
                <a:moveTo>
                  <a:pt x="45776" y="197509"/>
                </a:moveTo>
                <a:lnTo>
                  <a:pt x="45776" y="268424"/>
                </a:lnTo>
                <a:cubicBezTo>
                  <a:pt x="65960" y="274512"/>
                  <a:pt x="184184" y="306030"/>
                  <a:pt x="273933" y="235115"/>
                </a:cubicBezTo>
                <a:cubicBezTo>
                  <a:pt x="276096" y="233683"/>
                  <a:pt x="280781" y="229743"/>
                  <a:pt x="281142" y="225803"/>
                </a:cubicBezTo>
                <a:cubicBezTo>
                  <a:pt x="281142" y="225087"/>
                  <a:pt x="280781" y="223296"/>
                  <a:pt x="278979" y="221864"/>
                </a:cubicBezTo>
                <a:cubicBezTo>
                  <a:pt x="276817" y="220073"/>
                  <a:pt x="268166" y="223654"/>
                  <a:pt x="259155" y="227594"/>
                </a:cubicBezTo>
                <a:cubicBezTo>
                  <a:pt x="244738" y="233683"/>
                  <a:pt x="222751" y="242995"/>
                  <a:pt x="190311" y="249442"/>
                </a:cubicBezTo>
                <a:lnTo>
                  <a:pt x="189951" y="249442"/>
                </a:lnTo>
                <a:cubicBezTo>
                  <a:pt x="183103" y="251949"/>
                  <a:pt x="172650" y="253739"/>
                  <a:pt x="159674" y="253739"/>
                </a:cubicBezTo>
                <a:cubicBezTo>
                  <a:pt x="148501" y="253739"/>
                  <a:pt x="135525" y="252307"/>
                  <a:pt x="120387" y="250516"/>
                </a:cubicBezTo>
                <a:cubicBezTo>
                  <a:pt x="118224" y="250158"/>
                  <a:pt x="116422" y="248009"/>
                  <a:pt x="116782" y="245860"/>
                </a:cubicBezTo>
                <a:cubicBezTo>
                  <a:pt x="117143" y="243353"/>
                  <a:pt x="119305" y="241562"/>
                  <a:pt x="121828" y="241920"/>
                </a:cubicBezTo>
                <a:cubicBezTo>
                  <a:pt x="161476" y="246934"/>
                  <a:pt x="179498" y="244427"/>
                  <a:pt x="187788" y="241204"/>
                </a:cubicBezTo>
                <a:lnTo>
                  <a:pt x="187788" y="240846"/>
                </a:lnTo>
                <a:cubicBezTo>
                  <a:pt x="195718" y="237981"/>
                  <a:pt x="195718" y="234041"/>
                  <a:pt x="195718" y="232608"/>
                </a:cubicBezTo>
                <a:cubicBezTo>
                  <a:pt x="196439" y="227594"/>
                  <a:pt x="195358" y="223296"/>
                  <a:pt x="192835" y="221147"/>
                </a:cubicBezTo>
                <a:cubicBezTo>
                  <a:pt x="189591" y="217924"/>
                  <a:pt x="184544" y="217924"/>
                  <a:pt x="184544" y="217924"/>
                </a:cubicBezTo>
                <a:cubicBezTo>
                  <a:pt x="141292" y="218640"/>
                  <a:pt x="133723" y="213984"/>
                  <a:pt x="124351" y="208612"/>
                </a:cubicBezTo>
                <a:cubicBezTo>
                  <a:pt x="115701" y="203598"/>
                  <a:pt x="105609" y="197867"/>
                  <a:pt x="45776" y="197509"/>
                </a:cubicBezTo>
                <a:close/>
                <a:moveTo>
                  <a:pt x="8650" y="197509"/>
                </a:moveTo>
                <a:lnTo>
                  <a:pt x="8650" y="267349"/>
                </a:lnTo>
                <a:lnTo>
                  <a:pt x="36764" y="267349"/>
                </a:lnTo>
                <a:lnTo>
                  <a:pt x="36764" y="197509"/>
                </a:lnTo>
                <a:lnTo>
                  <a:pt x="8650" y="197509"/>
                </a:lnTo>
                <a:close/>
                <a:moveTo>
                  <a:pt x="4325" y="188913"/>
                </a:moveTo>
                <a:lnTo>
                  <a:pt x="41450" y="188913"/>
                </a:lnTo>
                <a:cubicBezTo>
                  <a:pt x="107771" y="188913"/>
                  <a:pt x="118945" y="195360"/>
                  <a:pt x="129037" y="201449"/>
                </a:cubicBezTo>
                <a:cubicBezTo>
                  <a:pt x="136967" y="205747"/>
                  <a:pt x="143815" y="210044"/>
                  <a:pt x="184184" y="208970"/>
                </a:cubicBezTo>
                <a:cubicBezTo>
                  <a:pt x="184184" y="208970"/>
                  <a:pt x="192835" y="208612"/>
                  <a:pt x="198962" y="215059"/>
                </a:cubicBezTo>
                <a:cubicBezTo>
                  <a:pt x="200043" y="215775"/>
                  <a:pt x="200764" y="216849"/>
                  <a:pt x="201485" y="218282"/>
                </a:cubicBezTo>
                <a:cubicBezTo>
                  <a:pt x="215182" y="214342"/>
                  <a:pt x="227076" y="209328"/>
                  <a:pt x="236808" y="205388"/>
                </a:cubicBezTo>
                <a:cubicBezTo>
                  <a:pt x="251586" y="198942"/>
                  <a:pt x="260597" y="195002"/>
                  <a:pt x="266724" y="199658"/>
                </a:cubicBezTo>
                <a:cubicBezTo>
                  <a:pt x="271410" y="203239"/>
                  <a:pt x="272491" y="207179"/>
                  <a:pt x="272491" y="209686"/>
                </a:cubicBezTo>
                <a:cubicBezTo>
                  <a:pt x="272852" y="211119"/>
                  <a:pt x="272491" y="212193"/>
                  <a:pt x="272131" y="213268"/>
                </a:cubicBezTo>
                <a:cubicBezTo>
                  <a:pt x="277177" y="212193"/>
                  <a:pt x="281142" y="212193"/>
                  <a:pt x="284386" y="215059"/>
                </a:cubicBezTo>
                <a:cubicBezTo>
                  <a:pt x="289071" y="218998"/>
                  <a:pt x="290153" y="223296"/>
                  <a:pt x="289792" y="226161"/>
                </a:cubicBezTo>
                <a:cubicBezTo>
                  <a:pt x="289432" y="234757"/>
                  <a:pt x="280061" y="241562"/>
                  <a:pt x="278979" y="242278"/>
                </a:cubicBezTo>
                <a:cubicBezTo>
                  <a:pt x="232122" y="279527"/>
                  <a:pt x="177336" y="289197"/>
                  <a:pt x="132281" y="289197"/>
                </a:cubicBezTo>
                <a:cubicBezTo>
                  <a:pt x="83622" y="289197"/>
                  <a:pt x="46136" y="278094"/>
                  <a:pt x="40729" y="275945"/>
                </a:cubicBezTo>
                <a:lnTo>
                  <a:pt x="4325" y="275945"/>
                </a:lnTo>
                <a:cubicBezTo>
                  <a:pt x="2163" y="275945"/>
                  <a:pt x="0" y="274154"/>
                  <a:pt x="0" y="272005"/>
                </a:cubicBezTo>
                <a:lnTo>
                  <a:pt x="0" y="193211"/>
                </a:lnTo>
                <a:cubicBezTo>
                  <a:pt x="0" y="190704"/>
                  <a:pt x="2163" y="188913"/>
                  <a:pt x="4325" y="188913"/>
                </a:cubicBezTo>
                <a:close/>
                <a:moveTo>
                  <a:pt x="120284" y="158750"/>
                </a:moveTo>
                <a:cubicBezTo>
                  <a:pt x="122849" y="158750"/>
                  <a:pt x="125047" y="160554"/>
                  <a:pt x="125047" y="162719"/>
                </a:cubicBezTo>
                <a:lnTo>
                  <a:pt x="125047" y="185449"/>
                </a:lnTo>
                <a:cubicBezTo>
                  <a:pt x="125047" y="187975"/>
                  <a:pt x="122849" y="190139"/>
                  <a:pt x="120284" y="190139"/>
                </a:cubicBezTo>
                <a:cubicBezTo>
                  <a:pt x="117720" y="190139"/>
                  <a:pt x="115888" y="187975"/>
                  <a:pt x="115888" y="185449"/>
                </a:cubicBezTo>
                <a:lnTo>
                  <a:pt x="115888" y="162719"/>
                </a:lnTo>
                <a:cubicBezTo>
                  <a:pt x="115888" y="160554"/>
                  <a:pt x="117720" y="158750"/>
                  <a:pt x="120284" y="158750"/>
                </a:cubicBezTo>
                <a:close/>
                <a:moveTo>
                  <a:pt x="161735" y="123825"/>
                </a:moveTo>
                <a:cubicBezTo>
                  <a:pt x="164402" y="123825"/>
                  <a:pt x="166307" y="125629"/>
                  <a:pt x="166307" y="128155"/>
                </a:cubicBezTo>
                <a:lnTo>
                  <a:pt x="166307" y="198510"/>
                </a:lnTo>
                <a:cubicBezTo>
                  <a:pt x="166307" y="201035"/>
                  <a:pt x="164402" y="202839"/>
                  <a:pt x="161735" y="202839"/>
                </a:cubicBezTo>
                <a:cubicBezTo>
                  <a:pt x="159068" y="202839"/>
                  <a:pt x="157163" y="201035"/>
                  <a:pt x="157163" y="198510"/>
                </a:cubicBezTo>
                <a:lnTo>
                  <a:pt x="157163" y="128155"/>
                </a:lnTo>
                <a:cubicBezTo>
                  <a:pt x="157163" y="125629"/>
                  <a:pt x="159068" y="123825"/>
                  <a:pt x="161735" y="123825"/>
                </a:cubicBezTo>
                <a:close/>
                <a:moveTo>
                  <a:pt x="203201" y="100013"/>
                </a:moveTo>
                <a:cubicBezTo>
                  <a:pt x="205765" y="100013"/>
                  <a:pt x="207597" y="101801"/>
                  <a:pt x="207597" y="104303"/>
                </a:cubicBezTo>
                <a:lnTo>
                  <a:pt x="207597" y="202959"/>
                </a:lnTo>
                <a:cubicBezTo>
                  <a:pt x="207597" y="205461"/>
                  <a:pt x="205765" y="207606"/>
                  <a:pt x="203201" y="207606"/>
                </a:cubicBezTo>
                <a:cubicBezTo>
                  <a:pt x="200636" y="207606"/>
                  <a:pt x="198438" y="205461"/>
                  <a:pt x="198438" y="202959"/>
                </a:cubicBezTo>
                <a:lnTo>
                  <a:pt x="198438" y="104303"/>
                </a:lnTo>
                <a:cubicBezTo>
                  <a:pt x="198438" y="101801"/>
                  <a:pt x="200636" y="100013"/>
                  <a:pt x="203201" y="100013"/>
                </a:cubicBezTo>
                <a:close/>
                <a:moveTo>
                  <a:pt x="244285" y="77788"/>
                </a:moveTo>
                <a:cubicBezTo>
                  <a:pt x="246952" y="77788"/>
                  <a:pt x="248857" y="79587"/>
                  <a:pt x="248857" y="82105"/>
                </a:cubicBezTo>
                <a:lnTo>
                  <a:pt x="248857" y="191814"/>
                </a:lnTo>
                <a:cubicBezTo>
                  <a:pt x="248857" y="194332"/>
                  <a:pt x="246952" y="196491"/>
                  <a:pt x="244285" y="196491"/>
                </a:cubicBezTo>
                <a:cubicBezTo>
                  <a:pt x="241618" y="196491"/>
                  <a:pt x="239713" y="194332"/>
                  <a:pt x="239713" y="191814"/>
                </a:cubicBezTo>
                <a:lnTo>
                  <a:pt x="239713" y="82105"/>
                </a:lnTo>
                <a:cubicBezTo>
                  <a:pt x="239713" y="79587"/>
                  <a:pt x="241618" y="77788"/>
                  <a:pt x="244285" y="77788"/>
                </a:cubicBezTo>
                <a:close/>
                <a:moveTo>
                  <a:pt x="285560" y="36513"/>
                </a:moveTo>
                <a:cubicBezTo>
                  <a:pt x="288227" y="36513"/>
                  <a:pt x="290132" y="38672"/>
                  <a:pt x="290132" y="40830"/>
                </a:cubicBezTo>
                <a:lnTo>
                  <a:pt x="290132" y="204514"/>
                </a:lnTo>
                <a:cubicBezTo>
                  <a:pt x="290132" y="207032"/>
                  <a:pt x="288227" y="209190"/>
                  <a:pt x="285560" y="209190"/>
                </a:cubicBezTo>
                <a:cubicBezTo>
                  <a:pt x="283274" y="209190"/>
                  <a:pt x="280988" y="207032"/>
                  <a:pt x="280988" y="204514"/>
                </a:cubicBezTo>
                <a:lnTo>
                  <a:pt x="280988" y="40830"/>
                </a:lnTo>
                <a:cubicBezTo>
                  <a:pt x="280988" y="38672"/>
                  <a:pt x="283274" y="36513"/>
                  <a:pt x="285560" y="36513"/>
                </a:cubicBezTo>
                <a:close/>
                <a:moveTo>
                  <a:pt x="281024" y="9739"/>
                </a:moveTo>
                <a:cubicBezTo>
                  <a:pt x="282460" y="7938"/>
                  <a:pt x="285334" y="7938"/>
                  <a:pt x="287129" y="9739"/>
                </a:cubicBezTo>
                <a:cubicBezTo>
                  <a:pt x="288566" y="11180"/>
                  <a:pt x="288566" y="14061"/>
                  <a:pt x="287129" y="15862"/>
                </a:cubicBezTo>
                <a:lnTo>
                  <a:pt x="213860" y="88981"/>
                </a:lnTo>
                <a:cubicBezTo>
                  <a:pt x="212064" y="91142"/>
                  <a:pt x="209550" y="91142"/>
                  <a:pt x="207754" y="88981"/>
                </a:cubicBezTo>
                <a:lnTo>
                  <a:pt x="193388" y="74933"/>
                </a:lnTo>
                <a:lnTo>
                  <a:pt x="122992" y="145170"/>
                </a:lnTo>
                <a:cubicBezTo>
                  <a:pt x="121555" y="146971"/>
                  <a:pt x="118682" y="146971"/>
                  <a:pt x="116886" y="145170"/>
                </a:cubicBezTo>
                <a:lnTo>
                  <a:pt x="103956" y="132203"/>
                </a:lnTo>
                <a:lnTo>
                  <a:pt x="58702" y="177587"/>
                </a:lnTo>
                <a:cubicBezTo>
                  <a:pt x="57984" y="178308"/>
                  <a:pt x="56906" y="179028"/>
                  <a:pt x="55829" y="179028"/>
                </a:cubicBezTo>
                <a:cubicBezTo>
                  <a:pt x="54392" y="179028"/>
                  <a:pt x="53314" y="178308"/>
                  <a:pt x="52596" y="177587"/>
                </a:cubicBezTo>
                <a:cubicBezTo>
                  <a:pt x="50800" y="175786"/>
                  <a:pt x="50800" y="172905"/>
                  <a:pt x="52596" y="171464"/>
                </a:cubicBezTo>
                <a:lnTo>
                  <a:pt x="101083" y="122839"/>
                </a:lnTo>
                <a:cubicBezTo>
                  <a:pt x="102520" y="121038"/>
                  <a:pt x="105393" y="121038"/>
                  <a:pt x="107189" y="122839"/>
                </a:cubicBezTo>
                <a:lnTo>
                  <a:pt x="120119" y="135805"/>
                </a:lnTo>
                <a:lnTo>
                  <a:pt x="190155" y="65569"/>
                </a:lnTo>
                <a:cubicBezTo>
                  <a:pt x="191951" y="63768"/>
                  <a:pt x="194465" y="63768"/>
                  <a:pt x="196261" y="65569"/>
                </a:cubicBezTo>
                <a:lnTo>
                  <a:pt x="210987" y="79976"/>
                </a:lnTo>
                <a:lnTo>
                  <a:pt x="281024" y="9739"/>
                </a:lnTo>
                <a:close/>
                <a:moveTo>
                  <a:pt x="51800" y="9058"/>
                </a:moveTo>
                <a:lnTo>
                  <a:pt x="51800" y="59054"/>
                </a:lnTo>
                <a:lnTo>
                  <a:pt x="122217" y="59054"/>
                </a:lnTo>
                <a:cubicBezTo>
                  <a:pt x="122932" y="59054"/>
                  <a:pt x="124362" y="59417"/>
                  <a:pt x="124719" y="60141"/>
                </a:cubicBezTo>
                <a:lnTo>
                  <a:pt x="141520" y="73546"/>
                </a:lnTo>
                <a:lnTo>
                  <a:pt x="141520" y="9058"/>
                </a:lnTo>
                <a:lnTo>
                  <a:pt x="51800" y="9058"/>
                </a:lnTo>
                <a:close/>
                <a:moveTo>
                  <a:pt x="47153" y="0"/>
                </a:moveTo>
                <a:lnTo>
                  <a:pt x="146166" y="0"/>
                </a:lnTo>
                <a:cubicBezTo>
                  <a:pt x="148311" y="0"/>
                  <a:pt x="150456" y="2174"/>
                  <a:pt x="150456" y="4710"/>
                </a:cubicBezTo>
                <a:lnTo>
                  <a:pt x="150456" y="82603"/>
                </a:lnTo>
                <a:cubicBezTo>
                  <a:pt x="150456" y="84053"/>
                  <a:pt x="149383" y="85864"/>
                  <a:pt x="147954" y="86589"/>
                </a:cubicBezTo>
                <a:cubicBezTo>
                  <a:pt x="147239" y="86589"/>
                  <a:pt x="146524" y="86951"/>
                  <a:pt x="146166" y="86951"/>
                </a:cubicBezTo>
                <a:cubicBezTo>
                  <a:pt x="145094" y="86951"/>
                  <a:pt x="144022" y="86589"/>
                  <a:pt x="143307" y="86226"/>
                </a:cubicBezTo>
                <a:lnTo>
                  <a:pt x="120787" y="68112"/>
                </a:lnTo>
                <a:lnTo>
                  <a:pt x="47153" y="68112"/>
                </a:lnTo>
                <a:cubicBezTo>
                  <a:pt x="45008" y="68112"/>
                  <a:pt x="42863" y="65938"/>
                  <a:pt x="42863" y="63402"/>
                </a:cubicBezTo>
                <a:lnTo>
                  <a:pt x="42863" y="4710"/>
                </a:lnTo>
                <a:cubicBezTo>
                  <a:pt x="42863" y="2174"/>
                  <a:pt x="45008" y="0"/>
                  <a:pt x="4715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5" name="Freeform 1001">
            <a:extLst>
              <a:ext uri="{FF2B5EF4-FFF2-40B4-BE49-F238E27FC236}">
                <a16:creationId xmlns:a16="http://schemas.microsoft.com/office/drawing/2014/main" id="{C96C1619-3B08-0546-8F3D-AD86696D057C}"/>
              </a:ext>
            </a:extLst>
          </p:cNvPr>
          <p:cNvSpPr>
            <a:spLocks noChangeAspect="1" noChangeArrowheads="1"/>
          </p:cNvSpPr>
          <p:nvPr/>
        </p:nvSpPr>
        <p:spPr bwMode="auto">
          <a:xfrm>
            <a:off x="8371227" y="708647"/>
            <a:ext cx="358547" cy="358547"/>
          </a:xfrm>
          <a:custGeom>
            <a:avLst/>
            <a:gdLst>
              <a:gd name="T0" fmla="*/ 369470 w 290151"/>
              <a:gd name="T1" fmla="*/ 801981 h 290152"/>
              <a:gd name="T2" fmla="*/ 369470 w 290151"/>
              <a:gd name="T3" fmla="*/ 832423 h 290152"/>
              <a:gd name="T4" fmla="*/ 100253 w 290151"/>
              <a:gd name="T5" fmla="*/ 817811 h 290152"/>
              <a:gd name="T6" fmla="*/ 251621 w 290151"/>
              <a:gd name="T7" fmla="*/ 691180 h 290152"/>
              <a:gd name="T8" fmla="*/ 304838 w 290151"/>
              <a:gd name="T9" fmla="*/ 707009 h 290152"/>
              <a:gd name="T10" fmla="*/ 251621 w 290151"/>
              <a:gd name="T11" fmla="*/ 721617 h 290152"/>
              <a:gd name="T12" fmla="*/ 251621 w 290151"/>
              <a:gd name="T13" fmla="*/ 691180 h 290152"/>
              <a:gd name="T14" fmla="*/ 174185 w 290151"/>
              <a:gd name="T15" fmla="*/ 691180 h 290152"/>
              <a:gd name="T16" fmla="*/ 174185 w 290151"/>
              <a:gd name="T17" fmla="*/ 721617 h 290152"/>
              <a:gd name="T18" fmla="*/ 100253 w 290151"/>
              <a:gd name="T19" fmla="*/ 707009 h 290152"/>
              <a:gd name="T20" fmla="*/ 539753 w 290151"/>
              <a:gd name="T21" fmla="*/ 629702 h 290152"/>
              <a:gd name="T22" fmla="*/ 638105 w 290151"/>
              <a:gd name="T23" fmla="*/ 838402 h 290152"/>
              <a:gd name="T24" fmla="*/ 714871 w 290151"/>
              <a:gd name="T25" fmla="*/ 647692 h 290152"/>
              <a:gd name="T26" fmla="*/ 539753 w 290151"/>
              <a:gd name="T27" fmla="*/ 629702 h 290152"/>
              <a:gd name="T28" fmla="*/ 258865 w 290151"/>
              <a:gd name="T29" fmla="*/ 580381 h 290152"/>
              <a:gd name="T30" fmla="*/ 258865 w 290151"/>
              <a:gd name="T31" fmla="*/ 610771 h 290152"/>
              <a:gd name="T32" fmla="*/ 100253 w 290151"/>
              <a:gd name="T33" fmla="*/ 595576 h 290152"/>
              <a:gd name="T34" fmla="*/ 114557 w 290151"/>
              <a:gd name="T35" fmla="*/ 474856 h 290152"/>
              <a:gd name="T36" fmla="*/ 273171 w 290151"/>
              <a:gd name="T37" fmla="*/ 490050 h 290152"/>
              <a:gd name="T38" fmla="*/ 114557 w 290151"/>
              <a:gd name="T39" fmla="*/ 505245 h 290152"/>
              <a:gd name="T40" fmla="*/ 114557 w 290151"/>
              <a:gd name="T41" fmla="*/ 474856 h 290152"/>
              <a:gd name="T42" fmla="*/ 534955 w 290151"/>
              <a:gd name="T43" fmla="*/ 540946 h 290152"/>
              <a:gd name="T44" fmla="*/ 740058 w 290151"/>
              <a:gd name="T45" fmla="*/ 540946 h 290152"/>
              <a:gd name="T46" fmla="*/ 114605 w 290151"/>
              <a:gd name="T47" fmla="*/ 364057 h 290152"/>
              <a:gd name="T48" fmla="*/ 304825 w 290151"/>
              <a:gd name="T49" fmla="*/ 379255 h 290152"/>
              <a:gd name="T50" fmla="*/ 114605 w 290151"/>
              <a:gd name="T51" fmla="*/ 394450 h 290152"/>
              <a:gd name="T52" fmla="*/ 114605 w 290151"/>
              <a:gd name="T53" fmla="*/ 364057 h 290152"/>
              <a:gd name="T54" fmla="*/ 742456 w 290151"/>
              <a:gd name="T55" fmla="*/ 462982 h 290152"/>
              <a:gd name="T56" fmla="*/ 736460 w 290151"/>
              <a:gd name="T57" fmla="*/ 628501 h 290152"/>
              <a:gd name="T58" fmla="*/ 934368 w 290151"/>
              <a:gd name="T59" fmla="*/ 540946 h 290152"/>
              <a:gd name="T60" fmla="*/ 267593 w 290151"/>
              <a:gd name="T61" fmla="*/ 258533 h 290152"/>
              <a:gd name="T62" fmla="*/ 378697 w 290151"/>
              <a:gd name="T63" fmla="*/ 273732 h 290152"/>
              <a:gd name="T64" fmla="*/ 267593 w 290151"/>
              <a:gd name="T65" fmla="*/ 288925 h 290152"/>
              <a:gd name="T66" fmla="*/ 267593 w 290151"/>
              <a:gd name="T67" fmla="*/ 258533 h 290152"/>
              <a:gd name="T68" fmla="*/ 190531 w 290151"/>
              <a:gd name="T69" fmla="*/ 258533 h 290152"/>
              <a:gd name="T70" fmla="*/ 190531 w 290151"/>
              <a:gd name="T71" fmla="*/ 288925 h 290152"/>
              <a:gd name="T72" fmla="*/ 100253 w 290151"/>
              <a:gd name="T73" fmla="*/ 273732 h 290152"/>
              <a:gd name="T74" fmla="*/ 652495 w 290151"/>
              <a:gd name="T75" fmla="*/ 244685 h 290152"/>
              <a:gd name="T76" fmla="*/ 723267 w 290151"/>
              <a:gd name="T77" fmla="*/ 440192 h 290152"/>
              <a:gd name="T78" fmla="*/ 652495 w 290151"/>
              <a:gd name="T79" fmla="*/ 244685 h 290152"/>
              <a:gd name="T80" fmla="*/ 340648 w 290151"/>
              <a:gd name="T81" fmla="*/ 540946 h 290152"/>
              <a:gd name="T82" fmla="*/ 522957 w 290151"/>
              <a:gd name="T83" fmla="*/ 605714 h 290152"/>
              <a:gd name="T84" fmla="*/ 623710 w 290151"/>
              <a:gd name="T85" fmla="*/ 410208 h 290152"/>
              <a:gd name="T86" fmla="*/ 203908 w 290151"/>
              <a:gd name="T87" fmla="*/ 29981 h 290152"/>
              <a:gd name="T88" fmla="*/ 248286 w 290151"/>
              <a:gd name="T89" fmla="*/ 117541 h 290152"/>
              <a:gd name="T90" fmla="*/ 564936 w 290151"/>
              <a:gd name="T91" fmla="*/ 73162 h 290152"/>
              <a:gd name="T92" fmla="*/ 203908 w 290151"/>
              <a:gd name="T93" fmla="*/ 29981 h 290152"/>
              <a:gd name="T94" fmla="*/ 28789 w 290151"/>
              <a:gd name="T95" fmla="*/ 73162 h 290152"/>
              <a:gd name="T96" fmla="*/ 73164 w 290151"/>
              <a:gd name="T97" fmla="*/ 935558 h 290152"/>
              <a:gd name="T98" fmla="*/ 740058 w 290151"/>
              <a:gd name="T99" fmla="*/ 892375 h 290152"/>
              <a:gd name="T100" fmla="*/ 638105 w 290151"/>
              <a:gd name="T101" fmla="*/ 867192 h 290152"/>
              <a:gd name="T102" fmla="*/ 638105 w 290151"/>
              <a:gd name="T103" fmla="*/ 215896 h 290152"/>
              <a:gd name="T104" fmla="*/ 740058 w 290151"/>
              <a:gd name="T105" fmla="*/ 73162 h 290152"/>
              <a:gd name="T106" fmla="*/ 593725 w 290151"/>
              <a:gd name="T107" fmla="*/ 29981 h 290152"/>
              <a:gd name="T108" fmla="*/ 521760 w 290151"/>
              <a:gd name="T109" fmla="*/ 146332 h 290152"/>
              <a:gd name="T110" fmla="*/ 175122 w 290151"/>
              <a:gd name="T111" fmla="*/ 73162 h 290152"/>
              <a:gd name="T112" fmla="*/ 73164 w 290151"/>
              <a:gd name="T113" fmla="*/ 29981 h 290152"/>
              <a:gd name="T114" fmla="*/ 696879 w 290151"/>
              <a:gd name="T115" fmla="*/ 0 h 290152"/>
              <a:gd name="T116" fmla="*/ 768846 w 290151"/>
              <a:gd name="T117" fmla="*/ 242285 h 290152"/>
              <a:gd name="T118" fmla="*/ 768846 w 290151"/>
              <a:gd name="T119" fmla="*/ 839599 h 290152"/>
              <a:gd name="T120" fmla="*/ 696879 w 290151"/>
              <a:gd name="T121" fmla="*/ 964341 h 290152"/>
              <a:gd name="T122" fmla="*/ 0 w 290151"/>
              <a:gd name="T123" fmla="*/ 892375 h 290152"/>
              <a:gd name="T124" fmla="*/ 73164 w 290151"/>
              <a:gd name="T125" fmla="*/ 0 h 2901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90151" h="290152">
                <a:moveTo>
                  <a:pt x="34521" y="241300"/>
                </a:moveTo>
                <a:lnTo>
                  <a:pt x="111165" y="241300"/>
                </a:lnTo>
                <a:cubicBezTo>
                  <a:pt x="113708" y="241300"/>
                  <a:pt x="115524" y="243498"/>
                  <a:pt x="115524" y="246063"/>
                </a:cubicBezTo>
                <a:cubicBezTo>
                  <a:pt x="115524" y="248627"/>
                  <a:pt x="113708" y="250459"/>
                  <a:pt x="111165" y="250459"/>
                </a:cubicBezTo>
                <a:lnTo>
                  <a:pt x="34521" y="250459"/>
                </a:lnTo>
                <a:cubicBezTo>
                  <a:pt x="31978" y="250459"/>
                  <a:pt x="30162" y="248627"/>
                  <a:pt x="30162" y="246063"/>
                </a:cubicBezTo>
                <a:cubicBezTo>
                  <a:pt x="30162" y="243498"/>
                  <a:pt x="31978" y="241300"/>
                  <a:pt x="34521" y="241300"/>
                </a:cubicBezTo>
                <a:close/>
                <a:moveTo>
                  <a:pt x="75707" y="207963"/>
                </a:moveTo>
                <a:lnTo>
                  <a:pt x="87449" y="207963"/>
                </a:lnTo>
                <a:cubicBezTo>
                  <a:pt x="89584" y="207963"/>
                  <a:pt x="91719" y="210161"/>
                  <a:pt x="91719" y="212725"/>
                </a:cubicBezTo>
                <a:cubicBezTo>
                  <a:pt x="91719" y="215290"/>
                  <a:pt x="89584" y="217121"/>
                  <a:pt x="87449" y="217121"/>
                </a:cubicBezTo>
                <a:lnTo>
                  <a:pt x="75707" y="217121"/>
                </a:lnTo>
                <a:cubicBezTo>
                  <a:pt x="73216" y="217121"/>
                  <a:pt x="71437" y="215290"/>
                  <a:pt x="71437" y="212725"/>
                </a:cubicBezTo>
                <a:cubicBezTo>
                  <a:pt x="71437" y="210161"/>
                  <a:pt x="73216" y="207963"/>
                  <a:pt x="75707" y="207963"/>
                </a:cubicBezTo>
                <a:close/>
                <a:moveTo>
                  <a:pt x="34539" y="207963"/>
                </a:moveTo>
                <a:lnTo>
                  <a:pt x="52409" y="207963"/>
                </a:lnTo>
                <a:cubicBezTo>
                  <a:pt x="54962" y="207963"/>
                  <a:pt x="56786" y="210161"/>
                  <a:pt x="56786" y="212725"/>
                </a:cubicBezTo>
                <a:cubicBezTo>
                  <a:pt x="56786" y="215290"/>
                  <a:pt x="54962" y="217121"/>
                  <a:pt x="52409" y="217121"/>
                </a:cubicBezTo>
                <a:lnTo>
                  <a:pt x="34539" y="217121"/>
                </a:lnTo>
                <a:cubicBezTo>
                  <a:pt x="31986" y="217121"/>
                  <a:pt x="30162" y="215290"/>
                  <a:pt x="30162" y="212725"/>
                </a:cubicBezTo>
                <a:cubicBezTo>
                  <a:pt x="30162" y="210161"/>
                  <a:pt x="31986" y="207963"/>
                  <a:pt x="34539" y="207963"/>
                </a:cubicBezTo>
                <a:close/>
                <a:moveTo>
                  <a:pt x="162398" y="189465"/>
                </a:moveTo>
                <a:lnTo>
                  <a:pt x="121979" y="218336"/>
                </a:lnTo>
                <a:cubicBezTo>
                  <a:pt x="138219" y="238906"/>
                  <a:pt x="163481" y="252259"/>
                  <a:pt x="191991" y="252259"/>
                </a:cubicBezTo>
                <a:cubicBezTo>
                  <a:pt x="213283" y="252259"/>
                  <a:pt x="233132" y="244681"/>
                  <a:pt x="248289" y="232049"/>
                </a:cubicBezTo>
                <a:lnTo>
                  <a:pt x="215087" y="194878"/>
                </a:lnTo>
                <a:cubicBezTo>
                  <a:pt x="208591" y="199570"/>
                  <a:pt x="200652" y="202457"/>
                  <a:pt x="191991" y="202457"/>
                </a:cubicBezTo>
                <a:cubicBezTo>
                  <a:pt x="180442" y="202457"/>
                  <a:pt x="169616" y="197404"/>
                  <a:pt x="162398" y="189465"/>
                </a:cubicBezTo>
                <a:close/>
                <a:moveTo>
                  <a:pt x="34468" y="174625"/>
                </a:moveTo>
                <a:lnTo>
                  <a:pt x="77886" y="174625"/>
                </a:lnTo>
                <a:cubicBezTo>
                  <a:pt x="80397" y="174625"/>
                  <a:pt x="82191" y="176530"/>
                  <a:pt x="82191" y="179197"/>
                </a:cubicBezTo>
                <a:cubicBezTo>
                  <a:pt x="82191" y="181864"/>
                  <a:pt x="80397" y="183769"/>
                  <a:pt x="77886" y="183769"/>
                </a:cubicBezTo>
                <a:lnTo>
                  <a:pt x="34468" y="183769"/>
                </a:lnTo>
                <a:cubicBezTo>
                  <a:pt x="31956" y="183769"/>
                  <a:pt x="30162" y="181864"/>
                  <a:pt x="30162" y="179197"/>
                </a:cubicBezTo>
                <a:cubicBezTo>
                  <a:pt x="30162" y="176530"/>
                  <a:pt x="31956" y="174625"/>
                  <a:pt x="34468" y="174625"/>
                </a:cubicBezTo>
                <a:close/>
                <a:moveTo>
                  <a:pt x="34468" y="142875"/>
                </a:moveTo>
                <a:lnTo>
                  <a:pt x="77886" y="142875"/>
                </a:lnTo>
                <a:cubicBezTo>
                  <a:pt x="80397" y="142875"/>
                  <a:pt x="82191" y="144780"/>
                  <a:pt x="82191" y="147447"/>
                </a:cubicBezTo>
                <a:cubicBezTo>
                  <a:pt x="82191" y="150114"/>
                  <a:pt x="80397" y="152019"/>
                  <a:pt x="77886" y="152019"/>
                </a:cubicBezTo>
                <a:lnTo>
                  <a:pt x="34468" y="152019"/>
                </a:lnTo>
                <a:cubicBezTo>
                  <a:pt x="31956" y="152019"/>
                  <a:pt x="30162" y="150114"/>
                  <a:pt x="30162" y="147447"/>
                </a:cubicBezTo>
                <a:cubicBezTo>
                  <a:pt x="30162" y="144780"/>
                  <a:pt x="31956" y="142875"/>
                  <a:pt x="34468" y="142875"/>
                </a:cubicBezTo>
                <a:close/>
                <a:moveTo>
                  <a:pt x="191991" y="132084"/>
                </a:moveTo>
                <a:cubicBezTo>
                  <a:pt x="175029" y="132084"/>
                  <a:pt x="160955" y="145798"/>
                  <a:pt x="160955" y="162759"/>
                </a:cubicBezTo>
                <a:cubicBezTo>
                  <a:pt x="160955" y="179721"/>
                  <a:pt x="175029" y="193795"/>
                  <a:pt x="191991" y="193795"/>
                </a:cubicBezTo>
                <a:cubicBezTo>
                  <a:pt x="208952" y="193795"/>
                  <a:pt x="222666" y="179721"/>
                  <a:pt x="222666" y="162759"/>
                </a:cubicBezTo>
                <a:cubicBezTo>
                  <a:pt x="222666" y="145798"/>
                  <a:pt x="208952" y="132084"/>
                  <a:pt x="191991" y="132084"/>
                </a:cubicBezTo>
                <a:close/>
                <a:moveTo>
                  <a:pt x="34482" y="109538"/>
                </a:moveTo>
                <a:lnTo>
                  <a:pt x="87396" y="109538"/>
                </a:lnTo>
                <a:cubicBezTo>
                  <a:pt x="89556" y="109538"/>
                  <a:pt x="91715" y="111443"/>
                  <a:pt x="91715" y="114110"/>
                </a:cubicBezTo>
                <a:cubicBezTo>
                  <a:pt x="91715" y="116777"/>
                  <a:pt x="89556" y="118682"/>
                  <a:pt x="87396" y="118682"/>
                </a:cubicBezTo>
                <a:lnTo>
                  <a:pt x="34482" y="118682"/>
                </a:lnTo>
                <a:cubicBezTo>
                  <a:pt x="31962" y="118682"/>
                  <a:pt x="30162" y="116777"/>
                  <a:pt x="30162" y="114110"/>
                </a:cubicBezTo>
                <a:cubicBezTo>
                  <a:pt x="30162" y="111443"/>
                  <a:pt x="31962" y="109538"/>
                  <a:pt x="34482" y="109538"/>
                </a:cubicBezTo>
                <a:close/>
                <a:moveTo>
                  <a:pt x="259476" y="105017"/>
                </a:moveTo>
                <a:lnTo>
                  <a:pt x="223388" y="139302"/>
                </a:lnTo>
                <a:cubicBezTo>
                  <a:pt x="228440" y="145798"/>
                  <a:pt x="231327" y="154098"/>
                  <a:pt x="231327" y="162759"/>
                </a:cubicBezTo>
                <a:cubicBezTo>
                  <a:pt x="231327" y="172864"/>
                  <a:pt x="227718" y="181886"/>
                  <a:pt x="221583" y="189104"/>
                </a:cubicBezTo>
                <a:lnTo>
                  <a:pt x="255146" y="226275"/>
                </a:lnTo>
                <a:cubicBezTo>
                  <a:pt x="271385" y="210035"/>
                  <a:pt x="281129" y="187299"/>
                  <a:pt x="281129" y="162759"/>
                </a:cubicBezTo>
                <a:cubicBezTo>
                  <a:pt x="281129" y="140745"/>
                  <a:pt x="273190" y="120175"/>
                  <a:pt x="259476" y="105017"/>
                </a:cubicBezTo>
                <a:close/>
                <a:moveTo>
                  <a:pt x="80513" y="77788"/>
                </a:moveTo>
                <a:lnTo>
                  <a:pt x="109628" y="77788"/>
                </a:lnTo>
                <a:cubicBezTo>
                  <a:pt x="112144" y="77788"/>
                  <a:pt x="113941" y="79693"/>
                  <a:pt x="113941" y="82360"/>
                </a:cubicBezTo>
                <a:cubicBezTo>
                  <a:pt x="113941" y="85027"/>
                  <a:pt x="112144" y="86932"/>
                  <a:pt x="109628" y="86932"/>
                </a:cubicBezTo>
                <a:lnTo>
                  <a:pt x="80513" y="86932"/>
                </a:lnTo>
                <a:cubicBezTo>
                  <a:pt x="78357" y="86932"/>
                  <a:pt x="76200" y="85027"/>
                  <a:pt x="76200" y="82360"/>
                </a:cubicBezTo>
                <a:cubicBezTo>
                  <a:pt x="76200" y="79693"/>
                  <a:pt x="78357" y="77788"/>
                  <a:pt x="80513" y="77788"/>
                </a:cubicBezTo>
                <a:close/>
                <a:moveTo>
                  <a:pt x="34396" y="77788"/>
                </a:moveTo>
                <a:lnTo>
                  <a:pt x="57326" y="77788"/>
                </a:lnTo>
                <a:cubicBezTo>
                  <a:pt x="59796" y="77788"/>
                  <a:pt x="61559" y="79693"/>
                  <a:pt x="61559" y="82360"/>
                </a:cubicBezTo>
                <a:cubicBezTo>
                  <a:pt x="61559" y="85027"/>
                  <a:pt x="59796" y="86932"/>
                  <a:pt x="57326" y="86932"/>
                </a:cubicBezTo>
                <a:lnTo>
                  <a:pt x="34396" y="86932"/>
                </a:lnTo>
                <a:cubicBezTo>
                  <a:pt x="31926" y="86932"/>
                  <a:pt x="30162" y="85027"/>
                  <a:pt x="30162" y="82360"/>
                </a:cubicBezTo>
                <a:cubicBezTo>
                  <a:pt x="30162" y="79693"/>
                  <a:pt x="31926" y="77788"/>
                  <a:pt x="34396" y="77788"/>
                </a:cubicBezTo>
                <a:close/>
                <a:moveTo>
                  <a:pt x="196321" y="73620"/>
                </a:moveTo>
                <a:lnTo>
                  <a:pt x="196321" y="123423"/>
                </a:lnTo>
                <a:cubicBezTo>
                  <a:pt x="204261" y="124505"/>
                  <a:pt x="211479" y="127753"/>
                  <a:pt x="217614" y="132445"/>
                </a:cubicBezTo>
                <a:lnTo>
                  <a:pt x="253702" y="98161"/>
                </a:lnTo>
                <a:cubicBezTo>
                  <a:pt x="238545" y="83725"/>
                  <a:pt x="218696" y="74703"/>
                  <a:pt x="196321" y="73620"/>
                </a:cubicBezTo>
                <a:close/>
                <a:moveTo>
                  <a:pt x="187660" y="73620"/>
                </a:moveTo>
                <a:cubicBezTo>
                  <a:pt x="140384" y="76147"/>
                  <a:pt x="102491" y="115122"/>
                  <a:pt x="102491" y="162759"/>
                </a:cubicBezTo>
                <a:cubicBezTo>
                  <a:pt x="102491" y="180804"/>
                  <a:pt x="107905" y="197404"/>
                  <a:pt x="116927" y="211118"/>
                </a:cubicBezTo>
                <a:lnTo>
                  <a:pt x="157346" y="182247"/>
                </a:lnTo>
                <a:cubicBezTo>
                  <a:pt x="154098" y="176473"/>
                  <a:pt x="152293" y="169977"/>
                  <a:pt x="152293" y="162759"/>
                </a:cubicBezTo>
                <a:cubicBezTo>
                  <a:pt x="152293" y="142550"/>
                  <a:pt x="167812" y="125588"/>
                  <a:pt x="187660" y="123423"/>
                </a:cubicBezTo>
                <a:lnTo>
                  <a:pt x="187660" y="73620"/>
                </a:lnTo>
                <a:close/>
                <a:moveTo>
                  <a:pt x="61351" y="9022"/>
                </a:moveTo>
                <a:lnTo>
                  <a:pt x="61351" y="22014"/>
                </a:lnTo>
                <a:cubicBezTo>
                  <a:pt x="61351" y="29231"/>
                  <a:pt x="67486" y="35367"/>
                  <a:pt x="74703" y="35367"/>
                </a:cubicBezTo>
                <a:lnTo>
                  <a:pt x="156985" y="35367"/>
                </a:lnTo>
                <a:cubicBezTo>
                  <a:pt x="164203" y="35367"/>
                  <a:pt x="169977" y="29231"/>
                  <a:pt x="169977" y="22014"/>
                </a:cubicBezTo>
                <a:lnTo>
                  <a:pt x="169977" y="9022"/>
                </a:lnTo>
                <a:lnTo>
                  <a:pt x="61351" y="9022"/>
                </a:lnTo>
                <a:close/>
                <a:moveTo>
                  <a:pt x="22014" y="9022"/>
                </a:moveTo>
                <a:cubicBezTo>
                  <a:pt x="14435" y="9022"/>
                  <a:pt x="8661" y="14796"/>
                  <a:pt x="8661" y="22014"/>
                </a:cubicBezTo>
                <a:lnTo>
                  <a:pt x="8661" y="268499"/>
                </a:lnTo>
                <a:cubicBezTo>
                  <a:pt x="8661" y="275717"/>
                  <a:pt x="14435" y="281491"/>
                  <a:pt x="22014" y="281491"/>
                </a:cubicBezTo>
                <a:lnTo>
                  <a:pt x="209674" y="281491"/>
                </a:lnTo>
                <a:cubicBezTo>
                  <a:pt x="216892" y="281491"/>
                  <a:pt x="222666" y="275717"/>
                  <a:pt x="222666" y="268499"/>
                </a:cubicBezTo>
                <a:lnTo>
                  <a:pt x="222666" y="255868"/>
                </a:lnTo>
                <a:cubicBezTo>
                  <a:pt x="212922" y="259477"/>
                  <a:pt x="202456" y="260921"/>
                  <a:pt x="191991" y="260921"/>
                </a:cubicBezTo>
                <a:cubicBezTo>
                  <a:pt x="137858" y="260921"/>
                  <a:pt x="93830" y="216892"/>
                  <a:pt x="93830" y="162759"/>
                </a:cubicBezTo>
                <a:cubicBezTo>
                  <a:pt x="93830" y="108626"/>
                  <a:pt x="137858" y="64959"/>
                  <a:pt x="191991" y="64959"/>
                </a:cubicBezTo>
                <a:cubicBezTo>
                  <a:pt x="202456" y="64959"/>
                  <a:pt x="212922" y="66403"/>
                  <a:pt x="222666" y="69651"/>
                </a:cubicBezTo>
                <a:lnTo>
                  <a:pt x="222666" y="22014"/>
                </a:lnTo>
                <a:cubicBezTo>
                  <a:pt x="222666" y="14796"/>
                  <a:pt x="216892" y="9022"/>
                  <a:pt x="209674" y="9022"/>
                </a:cubicBezTo>
                <a:lnTo>
                  <a:pt x="178638" y="9022"/>
                </a:lnTo>
                <a:lnTo>
                  <a:pt x="178638" y="22014"/>
                </a:lnTo>
                <a:cubicBezTo>
                  <a:pt x="178638" y="34284"/>
                  <a:pt x="168894" y="44028"/>
                  <a:pt x="156985" y="44028"/>
                </a:cubicBezTo>
                <a:lnTo>
                  <a:pt x="74703" y="44028"/>
                </a:lnTo>
                <a:cubicBezTo>
                  <a:pt x="62433" y="44028"/>
                  <a:pt x="52689" y="34284"/>
                  <a:pt x="52689" y="22014"/>
                </a:cubicBezTo>
                <a:lnTo>
                  <a:pt x="52689" y="9022"/>
                </a:lnTo>
                <a:lnTo>
                  <a:pt x="22014" y="9022"/>
                </a:lnTo>
                <a:close/>
                <a:moveTo>
                  <a:pt x="22014" y="0"/>
                </a:moveTo>
                <a:lnTo>
                  <a:pt x="209674" y="0"/>
                </a:lnTo>
                <a:cubicBezTo>
                  <a:pt x="221583" y="0"/>
                  <a:pt x="231327" y="10105"/>
                  <a:pt x="231327" y="22014"/>
                </a:cubicBezTo>
                <a:lnTo>
                  <a:pt x="231327" y="72899"/>
                </a:lnTo>
                <a:cubicBezTo>
                  <a:pt x="265972" y="88417"/>
                  <a:pt x="290151" y="122701"/>
                  <a:pt x="290151" y="162759"/>
                </a:cubicBezTo>
                <a:cubicBezTo>
                  <a:pt x="290151" y="202818"/>
                  <a:pt x="265972" y="237463"/>
                  <a:pt x="231327" y="252620"/>
                </a:cubicBezTo>
                <a:lnTo>
                  <a:pt x="231327" y="268499"/>
                </a:lnTo>
                <a:cubicBezTo>
                  <a:pt x="231327" y="280408"/>
                  <a:pt x="221583" y="290152"/>
                  <a:pt x="209674" y="290152"/>
                </a:cubicBezTo>
                <a:lnTo>
                  <a:pt x="22014" y="290152"/>
                </a:lnTo>
                <a:cubicBezTo>
                  <a:pt x="9744" y="290152"/>
                  <a:pt x="0" y="280408"/>
                  <a:pt x="0" y="268499"/>
                </a:cubicBezTo>
                <a:lnTo>
                  <a:pt x="0" y="22014"/>
                </a:lnTo>
                <a:cubicBezTo>
                  <a:pt x="0" y="10105"/>
                  <a:pt x="9744" y="0"/>
                  <a:pt x="2201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16" name="TextBox 15">
            <a:extLst>
              <a:ext uri="{FF2B5EF4-FFF2-40B4-BE49-F238E27FC236}">
                <a16:creationId xmlns:a16="http://schemas.microsoft.com/office/drawing/2014/main" id="{456FB24A-7714-504F-B00E-9DA197B8A093}"/>
              </a:ext>
            </a:extLst>
          </p:cNvPr>
          <p:cNvSpPr txBox="1"/>
          <p:nvPr/>
        </p:nvSpPr>
        <p:spPr>
          <a:xfrm>
            <a:off x="1678723" y="542068"/>
            <a:ext cx="2106667"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AMOUNT OF CONTRACTS</a:t>
            </a:r>
          </a:p>
        </p:txBody>
      </p:sp>
      <p:sp>
        <p:nvSpPr>
          <p:cNvPr id="17" name="TextBox 16">
            <a:extLst>
              <a:ext uri="{FF2B5EF4-FFF2-40B4-BE49-F238E27FC236}">
                <a16:creationId xmlns:a16="http://schemas.microsoft.com/office/drawing/2014/main" id="{03AED0F6-BD03-8B40-881D-A0DE3B9C0A68}"/>
              </a:ext>
            </a:extLst>
          </p:cNvPr>
          <p:cNvSpPr txBox="1"/>
          <p:nvPr/>
        </p:nvSpPr>
        <p:spPr>
          <a:xfrm>
            <a:off x="5300037" y="542068"/>
            <a:ext cx="2462854" cy="276999"/>
          </a:xfrm>
          <a:prstGeom prst="rect">
            <a:avLst/>
          </a:prstGeom>
          <a:noFill/>
        </p:spPr>
        <p:txBody>
          <a:bodyPr wrap="none" lIns="45720" rtlCol="0" anchor="ctr" anchorCtr="0">
            <a:spAutoFit/>
          </a:bodyPr>
          <a:lstStyle/>
          <a:p>
            <a:r>
              <a:rPr lang="en-US" sz="1200" b="1" dirty="0">
                <a:solidFill>
                  <a:schemeClr val="tx2"/>
                </a:solidFill>
                <a:latin typeface="Poppins" pitchFamily="2" charset="77"/>
                <a:ea typeface="League Spartan" charset="0"/>
                <a:cs typeface="Poppins" pitchFamily="2" charset="77"/>
              </a:rPr>
              <a:t>REVENUE THE NEXT 12 MONTHS</a:t>
            </a:r>
          </a:p>
        </p:txBody>
      </p:sp>
      <p:sp>
        <p:nvSpPr>
          <p:cNvPr id="18" name="TextBox 17">
            <a:extLst>
              <a:ext uri="{FF2B5EF4-FFF2-40B4-BE49-F238E27FC236}">
                <a16:creationId xmlns:a16="http://schemas.microsoft.com/office/drawing/2014/main" id="{0CCDF37E-7FDE-FF44-9376-E912460CAA50}"/>
              </a:ext>
            </a:extLst>
          </p:cNvPr>
          <p:cNvSpPr txBox="1"/>
          <p:nvPr/>
        </p:nvSpPr>
        <p:spPr>
          <a:xfrm>
            <a:off x="8919537" y="542068"/>
            <a:ext cx="2244525"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COST THE NEXT 12 MONTHS</a:t>
            </a:r>
          </a:p>
        </p:txBody>
      </p:sp>
      <p:sp>
        <p:nvSpPr>
          <p:cNvPr id="19" name="TextBox 18">
            <a:extLst>
              <a:ext uri="{FF2B5EF4-FFF2-40B4-BE49-F238E27FC236}">
                <a16:creationId xmlns:a16="http://schemas.microsoft.com/office/drawing/2014/main" id="{7E1A2FCE-0ACE-F043-B604-766215E36D83}"/>
              </a:ext>
            </a:extLst>
          </p:cNvPr>
          <p:cNvSpPr txBox="1"/>
          <p:nvPr/>
        </p:nvSpPr>
        <p:spPr>
          <a:xfrm>
            <a:off x="1679553" y="772900"/>
            <a:ext cx="622286" cy="553998"/>
          </a:xfrm>
          <a:prstGeom prst="rect">
            <a:avLst/>
          </a:prstGeom>
          <a:noFill/>
        </p:spPr>
        <p:txBody>
          <a:bodyPr wrap="none" rtlCol="0" anchor="ctr" anchorCtr="0">
            <a:spAutoFit/>
          </a:bodyPr>
          <a:lstStyle/>
          <a:p>
            <a:r>
              <a:rPr lang="en-US" sz="3000" b="1" dirty="0">
                <a:solidFill>
                  <a:schemeClr val="accent1"/>
                </a:solidFill>
                <a:latin typeface="Poppins" pitchFamily="2" charset="77"/>
                <a:ea typeface="League Spartan" charset="0"/>
                <a:cs typeface="Poppins" pitchFamily="2" charset="77"/>
              </a:rPr>
              <a:t>73</a:t>
            </a:r>
          </a:p>
        </p:txBody>
      </p:sp>
      <p:sp>
        <p:nvSpPr>
          <p:cNvPr id="20" name="TextBox 19">
            <a:extLst>
              <a:ext uri="{FF2B5EF4-FFF2-40B4-BE49-F238E27FC236}">
                <a16:creationId xmlns:a16="http://schemas.microsoft.com/office/drawing/2014/main" id="{CD940861-A42F-094E-80AE-F4290D7D8681}"/>
              </a:ext>
            </a:extLst>
          </p:cNvPr>
          <p:cNvSpPr txBox="1"/>
          <p:nvPr/>
        </p:nvSpPr>
        <p:spPr>
          <a:xfrm>
            <a:off x="5298223" y="772900"/>
            <a:ext cx="1632178" cy="553998"/>
          </a:xfrm>
          <a:prstGeom prst="rect">
            <a:avLst/>
          </a:prstGeom>
          <a:noFill/>
        </p:spPr>
        <p:txBody>
          <a:bodyPr wrap="none" rtlCol="0" anchor="ctr" anchorCtr="0">
            <a:spAutoFit/>
          </a:bodyPr>
          <a:lstStyle/>
          <a:p>
            <a:r>
              <a:rPr lang="en-US" sz="3000" b="1" dirty="0">
                <a:solidFill>
                  <a:schemeClr val="accent2"/>
                </a:solidFill>
                <a:latin typeface="Poppins" pitchFamily="2" charset="77"/>
                <a:ea typeface="League Spartan" charset="0"/>
                <a:cs typeface="Poppins" pitchFamily="2" charset="77"/>
              </a:rPr>
              <a:t>$13,920</a:t>
            </a:r>
          </a:p>
        </p:txBody>
      </p:sp>
      <p:sp>
        <p:nvSpPr>
          <p:cNvPr id="21" name="TextBox 20">
            <a:extLst>
              <a:ext uri="{FF2B5EF4-FFF2-40B4-BE49-F238E27FC236}">
                <a16:creationId xmlns:a16="http://schemas.microsoft.com/office/drawing/2014/main" id="{DF00EEFA-AB75-D847-94E5-A1978967E269}"/>
              </a:ext>
            </a:extLst>
          </p:cNvPr>
          <p:cNvSpPr txBox="1"/>
          <p:nvPr/>
        </p:nvSpPr>
        <p:spPr>
          <a:xfrm>
            <a:off x="8919537" y="772900"/>
            <a:ext cx="1736373" cy="553998"/>
          </a:xfrm>
          <a:prstGeom prst="rect">
            <a:avLst/>
          </a:prstGeom>
          <a:noFill/>
        </p:spPr>
        <p:txBody>
          <a:bodyPr wrap="none" rtlCol="0" anchor="ctr" anchorCtr="0">
            <a:spAutoFit/>
          </a:bodyPr>
          <a:lstStyle/>
          <a:p>
            <a:r>
              <a:rPr lang="en-US" sz="3000" b="1" dirty="0">
                <a:solidFill>
                  <a:schemeClr val="accent3"/>
                </a:solidFill>
                <a:latin typeface="Poppins" pitchFamily="2" charset="77"/>
                <a:ea typeface="League Spartan" charset="0"/>
                <a:cs typeface="Poppins" pitchFamily="2" charset="77"/>
              </a:rPr>
              <a:t>$35,750</a:t>
            </a:r>
          </a:p>
        </p:txBody>
      </p:sp>
      <p:sp>
        <p:nvSpPr>
          <p:cNvPr id="22" name="Oval 21">
            <a:extLst>
              <a:ext uri="{FF2B5EF4-FFF2-40B4-BE49-F238E27FC236}">
                <a16:creationId xmlns:a16="http://schemas.microsoft.com/office/drawing/2014/main" id="{5870A1B3-36B9-2E49-91D7-CC159DB2D638}"/>
              </a:ext>
            </a:extLst>
          </p:cNvPr>
          <p:cNvSpPr/>
          <p:nvPr/>
        </p:nvSpPr>
        <p:spPr>
          <a:xfrm>
            <a:off x="947738" y="1740807"/>
            <a:ext cx="503124" cy="5031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Freeform 982">
            <a:extLst>
              <a:ext uri="{FF2B5EF4-FFF2-40B4-BE49-F238E27FC236}">
                <a16:creationId xmlns:a16="http://schemas.microsoft.com/office/drawing/2014/main" id="{8D82FA5B-21D6-984C-8E9F-B7DE5F430130}"/>
              </a:ext>
            </a:extLst>
          </p:cNvPr>
          <p:cNvSpPr>
            <a:spLocks noChangeAspect="1" noChangeArrowheads="1"/>
          </p:cNvSpPr>
          <p:nvPr/>
        </p:nvSpPr>
        <p:spPr bwMode="auto">
          <a:xfrm>
            <a:off x="1099747" y="1872992"/>
            <a:ext cx="240201" cy="238754"/>
          </a:xfrm>
          <a:custGeom>
            <a:avLst/>
            <a:gdLst>
              <a:gd name="T0" fmla="*/ 218368 w 290152"/>
              <a:gd name="T1" fmla="*/ 720428 h 288566"/>
              <a:gd name="T2" fmla="*/ 267205 w 290152"/>
              <a:gd name="T3" fmla="*/ 713200 h 288566"/>
              <a:gd name="T4" fmla="*/ 267205 w 290152"/>
              <a:gd name="T5" fmla="*/ 790235 h 288566"/>
              <a:gd name="T6" fmla="*/ 218368 w 290152"/>
              <a:gd name="T7" fmla="*/ 762553 h 288566"/>
              <a:gd name="T8" fmla="*/ 169525 w 290152"/>
              <a:gd name="T9" fmla="*/ 790235 h 288566"/>
              <a:gd name="T10" fmla="*/ 169525 w 290152"/>
              <a:gd name="T11" fmla="*/ 713200 h 288566"/>
              <a:gd name="T12" fmla="*/ 124716 w 290152"/>
              <a:gd name="T13" fmla="*/ 656722 h 288566"/>
              <a:gd name="T14" fmla="*/ 303173 w 290152"/>
              <a:gd name="T15" fmla="*/ 835084 h 288566"/>
              <a:gd name="T16" fmla="*/ 303173 w 290152"/>
              <a:gd name="T17" fmla="*/ 650776 h 288566"/>
              <a:gd name="T18" fmla="*/ 730198 w 290152"/>
              <a:gd name="T19" fmla="*/ 635904 h 288566"/>
              <a:gd name="T20" fmla="*/ 781046 w 290152"/>
              <a:gd name="T21" fmla="*/ 687170 h 288566"/>
              <a:gd name="T22" fmla="*/ 129477 w 290152"/>
              <a:gd name="T23" fmla="*/ 622241 h 288566"/>
              <a:gd name="T24" fmla="*/ 336478 w 290152"/>
              <a:gd name="T25" fmla="*/ 830327 h 288566"/>
              <a:gd name="T26" fmla="*/ 94977 w 290152"/>
              <a:gd name="T27" fmla="*/ 830327 h 288566"/>
              <a:gd name="T28" fmla="*/ 755624 w 290152"/>
              <a:gd name="T29" fmla="*/ 596861 h 288566"/>
              <a:gd name="T30" fmla="*/ 756215 w 290152"/>
              <a:gd name="T31" fmla="*/ 726509 h 288566"/>
              <a:gd name="T32" fmla="*/ 710093 w 290152"/>
              <a:gd name="T33" fmla="*/ 615637 h 288566"/>
              <a:gd name="T34" fmla="*/ 561704 w 290152"/>
              <a:gd name="T35" fmla="*/ 465151 h 288566"/>
              <a:gd name="T36" fmla="*/ 612994 w 290152"/>
              <a:gd name="T37" fmla="*/ 518071 h 288566"/>
              <a:gd name="T38" fmla="*/ 801848 w 290152"/>
              <a:gd name="T39" fmla="*/ 431885 h 288566"/>
              <a:gd name="T40" fmla="*/ 548842 w 290152"/>
              <a:gd name="T41" fmla="*/ 722949 h 288566"/>
              <a:gd name="T42" fmla="*/ 527159 w 290152"/>
              <a:gd name="T43" fmla="*/ 702758 h 288566"/>
              <a:gd name="T44" fmla="*/ 633277 w 290152"/>
              <a:gd name="T45" fmla="*/ 445909 h 288566"/>
              <a:gd name="T46" fmla="*/ 541422 w 290152"/>
              <a:gd name="T47" fmla="*/ 538517 h 288566"/>
              <a:gd name="T48" fmla="*/ 587349 w 290152"/>
              <a:gd name="T49" fmla="*/ 427869 h 288566"/>
              <a:gd name="T50" fmla="*/ 229928 w 290152"/>
              <a:gd name="T51" fmla="*/ 396985 h 288566"/>
              <a:gd name="T52" fmla="*/ 263071 w 290152"/>
              <a:gd name="T53" fmla="*/ 425636 h 288566"/>
              <a:gd name="T54" fmla="*/ 215732 w 290152"/>
              <a:gd name="T55" fmla="*/ 473393 h 288566"/>
              <a:gd name="T56" fmla="*/ 167216 w 290152"/>
              <a:gd name="T57" fmla="*/ 425636 h 288566"/>
              <a:gd name="T58" fmla="*/ 200343 w 290152"/>
              <a:gd name="T59" fmla="*/ 396985 h 288566"/>
              <a:gd name="T60" fmla="*/ 677676 w 290152"/>
              <a:gd name="T61" fmla="*/ 321105 h 288566"/>
              <a:gd name="T62" fmla="*/ 935549 w 290152"/>
              <a:gd name="T63" fmla="*/ 576548 h 288566"/>
              <a:gd name="T64" fmla="*/ 124716 w 290152"/>
              <a:gd name="T65" fmla="*/ 323481 h 288566"/>
              <a:gd name="T66" fmla="*/ 303173 w 290152"/>
              <a:gd name="T67" fmla="*/ 502721 h 288566"/>
              <a:gd name="T68" fmla="*/ 303173 w 290152"/>
              <a:gd name="T69" fmla="*/ 318705 h 288566"/>
              <a:gd name="T70" fmla="*/ 303173 w 290152"/>
              <a:gd name="T71" fmla="*/ 290026 h 288566"/>
              <a:gd name="T72" fmla="*/ 303173 w 290152"/>
              <a:gd name="T73" fmla="*/ 531398 h 288566"/>
              <a:gd name="T74" fmla="*/ 94977 w 290152"/>
              <a:gd name="T75" fmla="*/ 323481 h 288566"/>
              <a:gd name="T76" fmla="*/ 28789 w 290152"/>
              <a:gd name="T77" fmla="*/ 267386 h 288566"/>
              <a:gd name="T78" fmla="*/ 696866 w 290152"/>
              <a:gd name="T79" fmla="*/ 929884 h 288566"/>
              <a:gd name="T80" fmla="*/ 677676 w 290152"/>
              <a:gd name="T81" fmla="*/ 863036 h 288566"/>
              <a:gd name="T82" fmla="*/ 740045 w 290152"/>
              <a:gd name="T83" fmla="*/ 299613 h 288566"/>
              <a:gd name="T84" fmla="*/ 73156 w 290152"/>
              <a:gd name="T85" fmla="*/ 223221 h 288566"/>
              <a:gd name="T86" fmla="*/ 668850 w 290152"/>
              <a:gd name="T87" fmla="*/ 111327 h 288566"/>
              <a:gd name="T88" fmla="*/ 643285 w 290152"/>
              <a:gd name="T89" fmla="*/ 120691 h 288566"/>
              <a:gd name="T90" fmla="*/ 446997 w 290152"/>
              <a:gd name="T91" fmla="*/ 100781 h 288566"/>
              <a:gd name="T92" fmla="*/ 469784 w 290152"/>
              <a:gd name="T93" fmla="*/ 120691 h 288566"/>
              <a:gd name="T94" fmla="*/ 443193 w 290152"/>
              <a:gd name="T95" fmla="*/ 111327 h 288566"/>
              <a:gd name="T96" fmla="*/ 573835 w 290152"/>
              <a:gd name="T97" fmla="*/ 115370 h 288566"/>
              <a:gd name="T98" fmla="*/ 558640 w 290152"/>
              <a:gd name="T99" fmla="*/ 100196 h 288566"/>
              <a:gd name="T100" fmla="*/ 28789 w 290152"/>
              <a:gd name="T101" fmla="*/ 150404 h 288566"/>
              <a:gd name="T102" fmla="*/ 740045 w 290152"/>
              <a:gd name="T103" fmla="*/ 150404 h 288566"/>
              <a:gd name="T104" fmla="*/ 73156 w 290152"/>
              <a:gd name="T105" fmla="*/ 28655 h 288566"/>
              <a:gd name="T106" fmla="*/ 770027 w 290152"/>
              <a:gd name="T107" fmla="*/ 72808 h 288566"/>
              <a:gd name="T108" fmla="*/ 770027 w 290152"/>
              <a:gd name="T109" fmla="*/ 267386 h 288566"/>
              <a:gd name="T110" fmla="*/ 770027 w 290152"/>
              <a:gd name="T111" fmla="*/ 847518 h 288566"/>
              <a:gd name="T112" fmla="*/ 73156 w 290152"/>
              <a:gd name="T113" fmla="*/ 958532 h 288566"/>
              <a:gd name="T114" fmla="*/ 29981 w 290152"/>
              <a:gd name="T115" fmla="*/ 208896 h 288566"/>
              <a:gd name="T116" fmla="*/ 73156 w 290152"/>
              <a:gd name="T117" fmla="*/ 0 h 2885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0152" h="288566">
                <a:moveTo>
                  <a:pt x="51006" y="208187"/>
                </a:moveTo>
                <a:cubicBezTo>
                  <a:pt x="52798" y="206375"/>
                  <a:pt x="55307" y="206375"/>
                  <a:pt x="57099" y="208187"/>
                </a:cubicBezTo>
                <a:lnTo>
                  <a:pt x="65703" y="216884"/>
                </a:lnTo>
                <a:lnTo>
                  <a:pt x="74306" y="208187"/>
                </a:lnTo>
                <a:cubicBezTo>
                  <a:pt x="76098" y="206375"/>
                  <a:pt x="78607" y="206375"/>
                  <a:pt x="80399" y="208187"/>
                </a:cubicBezTo>
                <a:cubicBezTo>
                  <a:pt x="82192" y="209999"/>
                  <a:pt x="82192" y="212898"/>
                  <a:pt x="80399" y="214709"/>
                </a:cubicBezTo>
                <a:lnTo>
                  <a:pt x="71796" y="223044"/>
                </a:lnTo>
                <a:lnTo>
                  <a:pt x="80399" y="231740"/>
                </a:lnTo>
                <a:cubicBezTo>
                  <a:pt x="82192" y="233552"/>
                  <a:pt x="82192" y="236451"/>
                  <a:pt x="80399" y="237900"/>
                </a:cubicBezTo>
                <a:cubicBezTo>
                  <a:pt x="79683" y="238987"/>
                  <a:pt x="78607" y="239350"/>
                  <a:pt x="77173" y="239350"/>
                </a:cubicBezTo>
                <a:cubicBezTo>
                  <a:pt x="76098" y="239350"/>
                  <a:pt x="75023" y="238987"/>
                  <a:pt x="74306" y="237900"/>
                </a:cubicBezTo>
                <a:lnTo>
                  <a:pt x="65703" y="229566"/>
                </a:lnTo>
                <a:lnTo>
                  <a:pt x="57099" y="237900"/>
                </a:lnTo>
                <a:cubicBezTo>
                  <a:pt x="56024" y="238987"/>
                  <a:pt x="54949" y="239350"/>
                  <a:pt x="53873" y="239350"/>
                </a:cubicBezTo>
                <a:cubicBezTo>
                  <a:pt x="53156" y="239350"/>
                  <a:pt x="51722" y="238987"/>
                  <a:pt x="51006" y="237900"/>
                </a:cubicBezTo>
                <a:cubicBezTo>
                  <a:pt x="49213" y="236451"/>
                  <a:pt x="49213" y="233552"/>
                  <a:pt x="51006" y="231740"/>
                </a:cubicBezTo>
                <a:lnTo>
                  <a:pt x="59609" y="223044"/>
                </a:lnTo>
                <a:lnTo>
                  <a:pt x="51006" y="214709"/>
                </a:lnTo>
                <a:cubicBezTo>
                  <a:pt x="49213" y="212898"/>
                  <a:pt x="49213" y="209999"/>
                  <a:pt x="51006" y="208187"/>
                </a:cubicBezTo>
                <a:close/>
                <a:moveTo>
                  <a:pt x="38956" y="195916"/>
                </a:moveTo>
                <a:cubicBezTo>
                  <a:pt x="38240" y="195916"/>
                  <a:pt x="37524" y="196632"/>
                  <a:pt x="37524" y="197706"/>
                </a:cubicBezTo>
                <a:lnTo>
                  <a:pt x="37524" y="249969"/>
                </a:lnTo>
                <a:cubicBezTo>
                  <a:pt x="37524" y="250685"/>
                  <a:pt x="38240" y="251401"/>
                  <a:pt x="38956" y="251401"/>
                </a:cubicBezTo>
                <a:lnTo>
                  <a:pt x="91219" y="251401"/>
                </a:lnTo>
                <a:cubicBezTo>
                  <a:pt x="91935" y="251401"/>
                  <a:pt x="92651" y="250685"/>
                  <a:pt x="92651" y="249969"/>
                </a:cubicBezTo>
                <a:lnTo>
                  <a:pt x="92651" y="197706"/>
                </a:lnTo>
                <a:cubicBezTo>
                  <a:pt x="92651" y="196632"/>
                  <a:pt x="91935" y="195916"/>
                  <a:pt x="91219" y="195916"/>
                </a:cubicBezTo>
                <a:lnTo>
                  <a:pt x="38956" y="195916"/>
                </a:lnTo>
                <a:close/>
                <a:moveTo>
                  <a:pt x="227533" y="188208"/>
                </a:moveTo>
                <a:cubicBezTo>
                  <a:pt x="224687" y="188208"/>
                  <a:pt x="221840" y="189285"/>
                  <a:pt x="219705" y="191439"/>
                </a:cubicBezTo>
                <a:cubicBezTo>
                  <a:pt x="217926" y="193592"/>
                  <a:pt x="216503" y="196104"/>
                  <a:pt x="216503" y="198976"/>
                </a:cubicBezTo>
                <a:cubicBezTo>
                  <a:pt x="216503" y="202206"/>
                  <a:pt x="217926" y="204718"/>
                  <a:pt x="219705" y="206872"/>
                </a:cubicBezTo>
                <a:cubicBezTo>
                  <a:pt x="223975" y="211179"/>
                  <a:pt x="231091" y="211179"/>
                  <a:pt x="235005" y="206872"/>
                </a:cubicBezTo>
                <a:cubicBezTo>
                  <a:pt x="239275" y="202565"/>
                  <a:pt x="239275" y="195746"/>
                  <a:pt x="235005" y="191439"/>
                </a:cubicBezTo>
                <a:cubicBezTo>
                  <a:pt x="233226" y="189285"/>
                  <a:pt x="230024" y="188208"/>
                  <a:pt x="227533" y="188208"/>
                </a:cubicBezTo>
                <a:close/>
                <a:moveTo>
                  <a:pt x="38956" y="187325"/>
                </a:moveTo>
                <a:lnTo>
                  <a:pt x="91219" y="187325"/>
                </a:lnTo>
                <a:cubicBezTo>
                  <a:pt x="96589" y="187325"/>
                  <a:pt x="101242" y="191620"/>
                  <a:pt x="101242" y="197706"/>
                </a:cubicBezTo>
                <a:lnTo>
                  <a:pt x="101242" y="249969"/>
                </a:lnTo>
                <a:cubicBezTo>
                  <a:pt x="101242" y="255697"/>
                  <a:pt x="96589" y="259992"/>
                  <a:pt x="91219" y="259992"/>
                </a:cubicBezTo>
                <a:lnTo>
                  <a:pt x="38956" y="259992"/>
                </a:lnTo>
                <a:cubicBezTo>
                  <a:pt x="33228" y="259992"/>
                  <a:pt x="28575" y="255697"/>
                  <a:pt x="28575" y="249969"/>
                </a:cubicBezTo>
                <a:lnTo>
                  <a:pt x="28575" y="197706"/>
                </a:lnTo>
                <a:cubicBezTo>
                  <a:pt x="28575" y="191620"/>
                  <a:pt x="33228" y="187325"/>
                  <a:pt x="38956" y="187325"/>
                </a:cubicBezTo>
                <a:close/>
                <a:moveTo>
                  <a:pt x="227355" y="179684"/>
                </a:moveTo>
                <a:cubicBezTo>
                  <a:pt x="232426" y="179684"/>
                  <a:pt x="237496" y="181568"/>
                  <a:pt x="241054" y="185337"/>
                </a:cubicBezTo>
                <a:cubicBezTo>
                  <a:pt x="248882" y="192874"/>
                  <a:pt x="248882" y="205436"/>
                  <a:pt x="241054" y="212974"/>
                </a:cubicBezTo>
                <a:cubicBezTo>
                  <a:pt x="237496" y="216922"/>
                  <a:pt x="232515" y="218716"/>
                  <a:pt x="227533" y="218716"/>
                </a:cubicBezTo>
                <a:cubicBezTo>
                  <a:pt x="222552" y="218716"/>
                  <a:pt x="217215" y="216922"/>
                  <a:pt x="213656" y="212974"/>
                </a:cubicBezTo>
                <a:cubicBezTo>
                  <a:pt x="209742" y="209384"/>
                  <a:pt x="207963" y="204359"/>
                  <a:pt x="207963" y="198976"/>
                </a:cubicBezTo>
                <a:cubicBezTo>
                  <a:pt x="207963" y="193951"/>
                  <a:pt x="209742" y="188926"/>
                  <a:pt x="213656" y="185337"/>
                </a:cubicBezTo>
                <a:cubicBezTo>
                  <a:pt x="217214" y="181568"/>
                  <a:pt x="222285" y="179684"/>
                  <a:pt x="227355" y="179684"/>
                </a:cubicBezTo>
                <a:close/>
                <a:moveTo>
                  <a:pt x="176903" y="137138"/>
                </a:moveTo>
                <a:cubicBezTo>
                  <a:pt x="174032" y="137138"/>
                  <a:pt x="171161" y="138224"/>
                  <a:pt x="169007" y="140034"/>
                </a:cubicBezTo>
                <a:cubicBezTo>
                  <a:pt x="166854" y="142569"/>
                  <a:pt x="165777" y="145103"/>
                  <a:pt x="165777" y="147999"/>
                </a:cubicBezTo>
                <a:cubicBezTo>
                  <a:pt x="165777" y="150896"/>
                  <a:pt x="166854" y="153792"/>
                  <a:pt x="169007" y="155965"/>
                </a:cubicBezTo>
                <a:cubicBezTo>
                  <a:pt x="173314" y="160310"/>
                  <a:pt x="180493" y="160310"/>
                  <a:pt x="184441" y="155965"/>
                </a:cubicBezTo>
                <a:cubicBezTo>
                  <a:pt x="188748" y="151620"/>
                  <a:pt x="188748" y="144741"/>
                  <a:pt x="184441" y="140034"/>
                </a:cubicBezTo>
                <a:cubicBezTo>
                  <a:pt x="182287" y="138224"/>
                  <a:pt x="179416" y="137138"/>
                  <a:pt x="176903" y="137138"/>
                </a:cubicBezTo>
                <a:close/>
                <a:moveTo>
                  <a:pt x="241263" y="130018"/>
                </a:moveTo>
                <a:cubicBezTo>
                  <a:pt x="242713" y="128587"/>
                  <a:pt x="245613" y="128587"/>
                  <a:pt x="247426" y="130018"/>
                </a:cubicBezTo>
                <a:cubicBezTo>
                  <a:pt x="248876" y="131806"/>
                  <a:pt x="248876" y="134667"/>
                  <a:pt x="247426" y="136098"/>
                </a:cubicBezTo>
                <a:lnTo>
                  <a:pt x="165138" y="217644"/>
                </a:lnTo>
                <a:cubicBezTo>
                  <a:pt x="164051" y="218360"/>
                  <a:pt x="162963" y="218717"/>
                  <a:pt x="161876" y="218717"/>
                </a:cubicBezTo>
                <a:cubicBezTo>
                  <a:pt x="160788" y="218717"/>
                  <a:pt x="159701" y="218360"/>
                  <a:pt x="158613" y="217644"/>
                </a:cubicBezTo>
                <a:cubicBezTo>
                  <a:pt x="157163" y="215856"/>
                  <a:pt x="157163" y="212995"/>
                  <a:pt x="158613" y="211564"/>
                </a:cubicBezTo>
                <a:lnTo>
                  <a:pt x="241263" y="130018"/>
                </a:lnTo>
                <a:close/>
                <a:moveTo>
                  <a:pt x="176724" y="128810"/>
                </a:moveTo>
                <a:cubicBezTo>
                  <a:pt x="181838" y="128810"/>
                  <a:pt x="186953" y="130621"/>
                  <a:pt x="190542" y="134241"/>
                </a:cubicBezTo>
                <a:cubicBezTo>
                  <a:pt x="198079" y="141844"/>
                  <a:pt x="198079" y="154517"/>
                  <a:pt x="190542" y="162120"/>
                </a:cubicBezTo>
                <a:cubicBezTo>
                  <a:pt x="186953" y="166103"/>
                  <a:pt x="181928" y="167913"/>
                  <a:pt x="176903" y="167913"/>
                </a:cubicBezTo>
                <a:cubicBezTo>
                  <a:pt x="171520" y="167913"/>
                  <a:pt x="166495" y="166103"/>
                  <a:pt x="162906" y="162120"/>
                </a:cubicBezTo>
                <a:cubicBezTo>
                  <a:pt x="158958" y="158137"/>
                  <a:pt x="157163" y="153430"/>
                  <a:pt x="157163" y="147999"/>
                </a:cubicBezTo>
                <a:cubicBezTo>
                  <a:pt x="157163" y="142931"/>
                  <a:pt x="158958" y="137862"/>
                  <a:pt x="162906" y="134241"/>
                </a:cubicBezTo>
                <a:cubicBezTo>
                  <a:pt x="166495" y="130621"/>
                  <a:pt x="171609" y="128810"/>
                  <a:pt x="176724" y="128810"/>
                </a:cubicBezTo>
                <a:close/>
                <a:moveTo>
                  <a:pt x="64910" y="104775"/>
                </a:moveTo>
                <a:cubicBezTo>
                  <a:pt x="67403" y="104775"/>
                  <a:pt x="69183" y="106931"/>
                  <a:pt x="69183" y="109448"/>
                </a:cubicBezTo>
                <a:lnTo>
                  <a:pt x="69183" y="119512"/>
                </a:lnTo>
                <a:lnTo>
                  <a:pt x="79153" y="119512"/>
                </a:lnTo>
                <a:cubicBezTo>
                  <a:pt x="81646" y="119512"/>
                  <a:pt x="83782" y="121668"/>
                  <a:pt x="83782" y="123825"/>
                </a:cubicBezTo>
                <a:cubicBezTo>
                  <a:pt x="83782" y="126341"/>
                  <a:pt x="81646" y="128138"/>
                  <a:pt x="79153" y="128138"/>
                </a:cubicBezTo>
                <a:lnTo>
                  <a:pt x="69183" y="128138"/>
                </a:lnTo>
                <a:lnTo>
                  <a:pt x="69183" y="138202"/>
                </a:lnTo>
                <a:cubicBezTo>
                  <a:pt x="69183" y="140718"/>
                  <a:pt x="67403" y="142515"/>
                  <a:pt x="64910" y="142515"/>
                </a:cubicBezTo>
                <a:cubicBezTo>
                  <a:pt x="62418" y="142515"/>
                  <a:pt x="60281" y="140718"/>
                  <a:pt x="60281" y="138202"/>
                </a:cubicBezTo>
                <a:lnTo>
                  <a:pt x="60281" y="128138"/>
                </a:lnTo>
                <a:lnTo>
                  <a:pt x="50311" y="128138"/>
                </a:lnTo>
                <a:cubicBezTo>
                  <a:pt x="48174" y="128138"/>
                  <a:pt x="46038" y="126341"/>
                  <a:pt x="46038" y="123825"/>
                </a:cubicBezTo>
                <a:cubicBezTo>
                  <a:pt x="46038" y="121668"/>
                  <a:pt x="48174" y="119512"/>
                  <a:pt x="50311" y="119512"/>
                </a:cubicBezTo>
                <a:lnTo>
                  <a:pt x="60281" y="119512"/>
                </a:lnTo>
                <a:lnTo>
                  <a:pt x="60281" y="109448"/>
                </a:lnTo>
                <a:cubicBezTo>
                  <a:pt x="60281" y="106931"/>
                  <a:pt x="62418" y="104775"/>
                  <a:pt x="64910" y="104775"/>
                </a:cubicBezTo>
                <a:close/>
                <a:moveTo>
                  <a:pt x="203901" y="96668"/>
                </a:moveTo>
                <a:cubicBezTo>
                  <a:pt x="160955" y="96668"/>
                  <a:pt x="126310" y="131166"/>
                  <a:pt x="126310" y="173570"/>
                </a:cubicBezTo>
                <a:cubicBezTo>
                  <a:pt x="126310" y="216335"/>
                  <a:pt x="160955" y="250833"/>
                  <a:pt x="203901" y="250833"/>
                </a:cubicBezTo>
                <a:cubicBezTo>
                  <a:pt x="246485" y="250833"/>
                  <a:pt x="281491" y="216335"/>
                  <a:pt x="281491" y="173570"/>
                </a:cubicBezTo>
                <a:cubicBezTo>
                  <a:pt x="281491" y="131166"/>
                  <a:pt x="246485" y="96668"/>
                  <a:pt x="203901" y="96668"/>
                </a:cubicBezTo>
                <a:close/>
                <a:moveTo>
                  <a:pt x="38956" y="95945"/>
                </a:moveTo>
                <a:cubicBezTo>
                  <a:pt x="38240" y="95945"/>
                  <a:pt x="37524" y="96665"/>
                  <a:pt x="37524" y="97384"/>
                </a:cubicBezTo>
                <a:lnTo>
                  <a:pt x="37524" y="149905"/>
                </a:lnTo>
                <a:cubicBezTo>
                  <a:pt x="37524" y="150264"/>
                  <a:pt x="38240" y="151344"/>
                  <a:pt x="38956" y="151344"/>
                </a:cubicBezTo>
                <a:lnTo>
                  <a:pt x="91219" y="151344"/>
                </a:lnTo>
                <a:cubicBezTo>
                  <a:pt x="91935" y="151344"/>
                  <a:pt x="92651" y="150264"/>
                  <a:pt x="92651" y="149905"/>
                </a:cubicBezTo>
                <a:lnTo>
                  <a:pt x="92651" y="97384"/>
                </a:lnTo>
                <a:cubicBezTo>
                  <a:pt x="92651" y="96665"/>
                  <a:pt x="91935" y="95945"/>
                  <a:pt x="91219" y="95945"/>
                </a:cubicBezTo>
                <a:lnTo>
                  <a:pt x="38956" y="95945"/>
                </a:lnTo>
                <a:close/>
                <a:moveTo>
                  <a:pt x="38956" y="87312"/>
                </a:moveTo>
                <a:lnTo>
                  <a:pt x="91219" y="87312"/>
                </a:lnTo>
                <a:cubicBezTo>
                  <a:pt x="96589" y="87312"/>
                  <a:pt x="101242" y="91988"/>
                  <a:pt x="101242" y="97384"/>
                </a:cubicBezTo>
                <a:lnTo>
                  <a:pt x="101242" y="149905"/>
                </a:lnTo>
                <a:cubicBezTo>
                  <a:pt x="101242" y="155301"/>
                  <a:pt x="96589" y="159977"/>
                  <a:pt x="91219" y="159977"/>
                </a:cubicBezTo>
                <a:lnTo>
                  <a:pt x="38956" y="159977"/>
                </a:lnTo>
                <a:cubicBezTo>
                  <a:pt x="33228" y="159977"/>
                  <a:pt x="28575" y="155301"/>
                  <a:pt x="28575" y="149905"/>
                </a:cubicBezTo>
                <a:lnTo>
                  <a:pt x="28575" y="97384"/>
                </a:lnTo>
                <a:cubicBezTo>
                  <a:pt x="28575" y="91988"/>
                  <a:pt x="33228" y="87312"/>
                  <a:pt x="38956" y="87312"/>
                </a:cubicBezTo>
                <a:close/>
                <a:moveTo>
                  <a:pt x="22014" y="67200"/>
                </a:moveTo>
                <a:cubicBezTo>
                  <a:pt x="14796" y="67200"/>
                  <a:pt x="8661" y="72950"/>
                  <a:pt x="8661" y="80496"/>
                </a:cubicBezTo>
                <a:lnTo>
                  <a:pt x="8661" y="266645"/>
                </a:lnTo>
                <a:cubicBezTo>
                  <a:pt x="8661" y="273832"/>
                  <a:pt x="14796" y="279941"/>
                  <a:pt x="22014" y="279941"/>
                </a:cubicBezTo>
                <a:lnTo>
                  <a:pt x="209675" y="279941"/>
                </a:lnTo>
                <a:cubicBezTo>
                  <a:pt x="216893" y="279941"/>
                  <a:pt x="222667" y="273832"/>
                  <a:pt x="222667" y="266645"/>
                </a:cubicBezTo>
                <a:lnTo>
                  <a:pt x="222667" y="257661"/>
                </a:lnTo>
                <a:cubicBezTo>
                  <a:pt x="216532" y="259098"/>
                  <a:pt x="210397" y="259817"/>
                  <a:pt x="203901" y="259817"/>
                </a:cubicBezTo>
                <a:cubicBezTo>
                  <a:pt x="155903" y="259817"/>
                  <a:pt x="117288" y="221006"/>
                  <a:pt x="117288" y="173570"/>
                </a:cubicBezTo>
                <a:cubicBezTo>
                  <a:pt x="117288" y="126494"/>
                  <a:pt x="155903" y="88043"/>
                  <a:pt x="203901" y="88043"/>
                </a:cubicBezTo>
                <a:cubicBezTo>
                  <a:pt x="210397" y="88043"/>
                  <a:pt x="216532" y="88762"/>
                  <a:pt x="222667" y="90199"/>
                </a:cubicBezTo>
                <a:lnTo>
                  <a:pt x="222667" y="80496"/>
                </a:lnTo>
                <a:cubicBezTo>
                  <a:pt x="222667" y="72950"/>
                  <a:pt x="216893" y="67200"/>
                  <a:pt x="209675" y="67200"/>
                </a:cubicBezTo>
                <a:lnTo>
                  <a:pt x="22014" y="67200"/>
                </a:lnTo>
                <a:close/>
                <a:moveTo>
                  <a:pt x="193554" y="30339"/>
                </a:moveTo>
                <a:cubicBezTo>
                  <a:pt x="195019" y="28575"/>
                  <a:pt x="197950" y="28575"/>
                  <a:pt x="199782" y="30339"/>
                </a:cubicBezTo>
                <a:cubicBezTo>
                  <a:pt x="200514" y="31044"/>
                  <a:pt x="201247" y="32103"/>
                  <a:pt x="201247" y="33514"/>
                </a:cubicBezTo>
                <a:cubicBezTo>
                  <a:pt x="201247" y="34572"/>
                  <a:pt x="200514" y="35630"/>
                  <a:pt x="199782" y="36336"/>
                </a:cubicBezTo>
                <a:cubicBezTo>
                  <a:pt x="199049" y="37042"/>
                  <a:pt x="197950" y="37747"/>
                  <a:pt x="196484" y="37747"/>
                </a:cubicBezTo>
                <a:cubicBezTo>
                  <a:pt x="195385" y="37747"/>
                  <a:pt x="194286" y="37042"/>
                  <a:pt x="193554" y="36336"/>
                </a:cubicBezTo>
                <a:cubicBezTo>
                  <a:pt x="192455" y="35630"/>
                  <a:pt x="192088" y="34572"/>
                  <a:pt x="192088" y="33514"/>
                </a:cubicBezTo>
                <a:cubicBezTo>
                  <a:pt x="192088" y="32103"/>
                  <a:pt x="192455" y="31044"/>
                  <a:pt x="193554" y="30339"/>
                </a:cubicBezTo>
                <a:close/>
                <a:moveTo>
                  <a:pt x="134493" y="30339"/>
                </a:moveTo>
                <a:cubicBezTo>
                  <a:pt x="136398" y="28575"/>
                  <a:pt x="139446" y="28575"/>
                  <a:pt x="141351" y="30339"/>
                </a:cubicBezTo>
                <a:cubicBezTo>
                  <a:pt x="142113" y="31044"/>
                  <a:pt x="142494" y="32103"/>
                  <a:pt x="142494" y="33514"/>
                </a:cubicBezTo>
                <a:cubicBezTo>
                  <a:pt x="142494" y="34572"/>
                  <a:pt x="142113" y="35630"/>
                  <a:pt x="141351" y="36336"/>
                </a:cubicBezTo>
                <a:cubicBezTo>
                  <a:pt x="140589" y="37042"/>
                  <a:pt x="139065" y="37747"/>
                  <a:pt x="137922" y="37747"/>
                </a:cubicBezTo>
                <a:cubicBezTo>
                  <a:pt x="136779" y="37747"/>
                  <a:pt x="135636" y="37042"/>
                  <a:pt x="134493" y="36336"/>
                </a:cubicBezTo>
                <a:cubicBezTo>
                  <a:pt x="133731" y="35630"/>
                  <a:pt x="133350" y="34572"/>
                  <a:pt x="133350" y="33514"/>
                </a:cubicBezTo>
                <a:cubicBezTo>
                  <a:pt x="133350" y="32103"/>
                  <a:pt x="133731" y="31044"/>
                  <a:pt x="134493" y="30339"/>
                </a:cubicBezTo>
                <a:close/>
                <a:moveTo>
                  <a:pt x="168085" y="30162"/>
                </a:moveTo>
                <a:cubicBezTo>
                  <a:pt x="170752" y="30162"/>
                  <a:pt x="172657" y="32067"/>
                  <a:pt x="172657" y="34734"/>
                </a:cubicBezTo>
                <a:cubicBezTo>
                  <a:pt x="172657" y="37020"/>
                  <a:pt x="170752" y="39306"/>
                  <a:pt x="168085" y="39306"/>
                </a:cubicBezTo>
                <a:cubicBezTo>
                  <a:pt x="165799" y="39306"/>
                  <a:pt x="163513" y="37020"/>
                  <a:pt x="163513" y="34734"/>
                </a:cubicBezTo>
                <a:cubicBezTo>
                  <a:pt x="163513" y="32067"/>
                  <a:pt x="165799" y="30162"/>
                  <a:pt x="168085" y="30162"/>
                </a:cubicBezTo>
                <a:close/>
                <a:moveTo>
                  <a:pt x="22014" y="8625"/>
                </a:moveTo>
                <a:cubicBezTo>
                  <a:pt x="14796" y="8625"/>
                  <a:pt x="8661" y="14734"/>
                  <a:pt x="8661" y="21921"/>
                </a:cubicBezTo>
                <a:lnTo>
                  <a:pt x="8661" y="45279"/>
                </a:lnTo>
                <a:cubicBezTo>
                  <a:pt x="8661" y="52466"/>
                  <a:pt x="14796" y="58575"/>
                  <a:pt x="22014" y="58575"/>
                </a:cubicBezTo>
                <a:lnTo>
                  <a:pt x="209675" y="58575"/>
                </a:lnTo>
                <a:cubicBezTo>
                  <a:pt x="216893" y="58575"/>
                  <a:pt x="222667" y="52466"/>
                  <a:pt x="222667" y="45279"/>
                </a:cubicBezTo>
                <a:lnTo>
                  <a:pt x="222667" y="21921"/>
                </a:lnTo>
                <a:cubicBezTo>
                  <a:pt x="222667" y="14734"/>
                  <a:pt x="216893" y="8625"/>
                  <a:pt x="209675" y="8625"/>
                </a:cubicBezTo>
                <a:lnTo>
                  <a:pt x="22014" y="8625"/>
                </a:lnTo>
                <a:close/>
                <a:moveTo>
                  <a:pt x="22014" y="0"/>
                </a:moveTo>
                <a:lnTo>
                  <a:pt x="209675" y="0"/>
                </a:lnTo>
                <a:cubicBezTo>
                  <a:pt x="221945" y="0"/>
                  <a:pt x="231689" y="9703"/>
                  <a:pt x="231689" y="21921"/>
                </a:cubicBezTo>
                <a:lnTo>
                  <a:pt x="231689" y="45279"/>
                </a:lnTo>
                <a:cubicBezTo>
                  <a:pt x="231689" y="52466"/>
                  <a:pt x="228080" y="58935"/>
                  <a:pt x="222667" y="62888"/>
                </a:cubicBezTo>
                <a:cubicBezTo>
                  <a:pt x="228080" y="66841"/>
                  <a:pt x="231689" y="73309"/>
                  <a:pt x="231689" y="80496"/>
                </a:cubicBezTo>
                <a:lnTo>
                  <a:pt x="231689" y="92715"/>
                </a:lnTo>
                <a:cubicBezTo>
                  <a:pt x="265612" y="104214"/>
                  <a:pt x="290152" y="135838"/>
                  <a:pt x="290152" y="173570"/>
                </a:cubicBezTo>
                <a:cubicBezTo>
                  <a:pt x="290152" y="211663"/>
                  <a:pt x="265612" y="243646"/>
                  <a:pt x="231689" y="255145"/>
                </a:cubicBezTo>
                <a:lnTo>
                  <a:pt x="231689" y="266645"/>
                </a:lnTo>
                <a:cubicBezTo>
                  <a:pt x="231689" y="278863"/>
                  <a:pt x="221945" y="288566"/>
                  <a:pt x="209675" y="288566"/>
                </a:cubicBezTo>
                <a:lnTo>
                  <a:pt x="22014" y="288566"/>
                </a:lnTo>
                <a:cubicBezTo>
                  <a:pt x="10105" y="288566"/>
                  <a:pt x="0" y="278863"/>
                  <a:pt x="0" y="266645"/>
                </a:cubicBezTo>
                <a:lnTo>
                  <a:pt x="0" y="80496"/>
                </a:lnTo>
                <a:cubicBezTo>
                  <a:pt x="0" y="73309"/>
                  <a:pt x="3609" y="66841"/>
                  <a:pt x="9022" y="62888"/>
                </a:cubicBezTo>
                <a:cubicBezTo>
                  <a:pt x="3609" y="58935"/>
                  <a:pt x="0" y="52466"/>
                  <a:pt x="0" y="45279"/>
                </a:cubicBezTo>
                <a:lnTo>
                  <a:pt x="0" y="21921"/>
                </a:lnTo>
                <a:cubicBezTo>
                  <a:pt x="0" y="9703"/>
                  <a:pt x="10105" y="0"/>
                  <a:pt x="2201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25" name="TextBox 24">
            <a:extLst>
              <a:ext uri="{FF2B5EF4-FFF2-40B4-BE49-F238E27FC236}">
                <a16:creationId xmlns:a16="http://schemas.microsoft.com/office/drawing/2014/main" id="{FBA8222B-A0D9-8141-9371-2B096214B355}"/>
              </a:ext>
            </a:extLst>
          </p:cNvPr>
          <p:cNvSpPr txBox="1"/>
          <p:nvPr/>
        </p:nvSpPr>
        <p:spPr>
          <a:xfrm>
            <a:off x="1541651" y="1853870"/>
            <a:ext cx="2504212"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SUM OF COSTS AND REVENUES</a:t>
            </a:r>
          </a:p>
        </p:txBody>
      </p:sp>
      <p:graphicFrame>
        <p:nvGraphicFramePr>
          <p:cNvPr id="26" name="Chart 25">
            <a:extLst>
              <a:ext uri="{FF2B5EF4-FFF2-40B4-BE49-F238E27FC236}">
                <a16:creationId xmlns:a16="http://schemas.microsoft.com/office/drawing/2014/main" id="{CEB77392-C319-ED47-BCD1-8E6D422A713D}"/>
              </a:ext>
            </a:extLst>
          </p:cNvPr>
          <p:cNvGraphicFramePr/>
          <p:nvPr/>
        </p:nvGraphicFramePr>
        <p:xfrm>
          <a:off x="947738" y="2316363"/>
          <a:ext cx="6689090" cy="1524118"/>
        </p:xfrm>
        <a:graphic>
          <a:graphicData uri="http://schemas.openxmlformats.org/drawingml/2006/chart">
            <c:chart xmlns:c="http://schemas.openxmlformats.org/drawingml/2006/chart" xmlns:r="http://schemas.openxmlformats.org/officeDocument/2006/relationships" r:id="rId2"/>
          </a:graphicData>
        </a:graphic>
      </p:graphicFrame>
      <p:sp>
        <p:nvSpPr>
          <p:cNvPr id="27" name="Oval 26">
            <a:extLst>
              <a:ext uri="{FF2B5EF4-FFF2-40B4-BE49-F238E27FC236}">
                <a16:creationId xmlns:a16="http://schemas.microsoft.com/office/drawing/2014/main" id="{07827D9F-3520-F340-8A1F-906D96A07081}"/>
              </a:ext>
            </a:extLst>
          </p:cNvPr>
          <p:cNvSpPr/>
          <p:nvPr/>
        </p:nvSpPr>
        <p:spPr>
          <a:xfrm>
            <a:off x="8190366" y="1740807"/>
            <a:ext cx="503124" cy="503124"/>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TextBox 28">
            <a:extLst>
              <a:ext uri="{FF2B5EF4-FFF2-40B4-BE49-F238E27FC236}">
                <a16:creationId xmlns:a16="http://schemas.microsoft.com/office/drawing/2014/main" id="{D1AEB967-82E5-6E4D-AC24-B62E775564D8}"/>
              </a:ext>
            </a:extLst>
          </p:cNvPr>
          <p:cNvSpPr txBox="1"/>
          <p:nvPr/>
        </p:nvSpPr>
        <p:spPr>
          <a:xfrm>
            <a:off x="8784279" y="1853870"/>
            <a:ext cx="2008883"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CONTRACTS TO REVIEW</a:t>
            </a:r>
          </a:p>
        </p:txBody>
      </p:sp>
      <p:sp>
        <p:nvSpPr>
          <p:cNvPr id="30" name="Rounded Rectangle 29">
            <a:extLst>
              <a:ext uri="{FF2B5EF4-FFF2-40B4-BE49-F238E27FC236}">
                <a16:creationId xmlns:a16="http://schemas.microsoft.com/office/drawing/2014/main" id="{3FBDA204-5558-C847-AE7A-0114449D58DB}"/>
              </a:ext>
            </a:extLst>
          </p:cNvPr>
          <p:cNvSpPr/>
          <p:nvPr/>
        </p:nvSpPr>
        <p:spPr>
          <a:xfrm>
            <a:off x="8291815" y="2539297"/>
            <a:ext cx="1331740" cy="1208976"/>
          </a:xfrm>
          <a:prstGeom prst="roundRect">
            <a:avLst>
              <a:gd name="adj" fmla="val 15682"/>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Rounded Rectangle 30">
            <a:extLst>
              <a:ext uri="{FF2B5EF4-FFF2-40B4-BE49-F238E27FC236}">
                <a16:creationId xmlns:a16="http://schemas.microsoft.com/office/drawing/2014/main" id="{ABC81858-2EBC-3941-A0A8-4E2C143B8217}"/>
              </a:ext>
            </a:extLst>
          </p:cNvPr>
          <p:cNvSpPr/>
          <p:nvPr/>
        </p:nvSpPr>
        <p:spPr>
          <a:xfrm>
            <a:off x="9861964" y="2539297"/>
            <a:ext cx="1331740" cy="1208976"/>
          </a:xfrm>
          <a:prstGeom prst="roundRect">
            <a:avLst>
              <a:gd name="adj" fmla="val 15682"/>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 name="TextBox 32">
            <a:extLst>
              <a:ext uri="{FF2B5EF4-FFF2-40B4-BE49-F238E27FC236}">
                <a16:creationId xmlns:a16="http://schemas.microsoft.com/office/drawing/2014/main" id="{86D06771-ED95-434F-89BC-6E6B7677C1FB}"/>
              </a:ext>
            </a:extLst>
          </p:cNvPr>
          <p:cNvSpPr txBox="1"/>
          <p:nvPr/>
        </p:nvSpPr>
        <p:spPr>
          <a:xfrm>
            <a:off x="8762760" y="2656353"/>
            <a:ext cx="389850" cy="553998"/>
          </a:xfrm>
          <a:prstGeom prst="rect">
            <a:avLst/>
          </a:prstGeom>
          <a:noFill/>
        </p:spPr>
        <p:txBody>
          <a:bodyPr wrap="none" rtlCol="0" anchor="ctr" anchorCtr="0">
            <a:spAutoFit/>
          </a:bodyPr>
          <a:lstStyle/>
          <a:p>
            <a:pPr algn="ctr"/>
            <a:r>
              <a:rPr lang="en-US" sz="3000" b="1" dirty="0">
                <a:solidFill>
                  <a:schemeClr val="accent5"/>
                </a:solidFill>
                <a:latin typeface="Poppins" pitchFamily="2" charset="77"/>
                <a:ea typeface="League Spartan" charset="0"/>
                <a:cs typeface="Poppins" pitchFamily="2" charset="77"/>
              </a:rPr>
              <a:t>7</a:t>
            </a:r>
          </a:p>
        </p:txBody>
      </p:sp>
      <p:sp>
        <p:nvSpPr>
          <p:cNvPr id="34" name="TextBox 33">
            <a:extLst>
              <a:ext uri="{FF2B5EF4-FFF2-40B4-BE49-F238E27FC236}">
                <a16:creationId xmlns:a16="http://schemas.microsoft.com/office/drawing/2014/main" id="{1751AED1-6994-D144-A1E1-D6D841D83F53}"/>
              </a:ext>
            </a:extLst>
          </p:cNvPr>
          <p:cNvSpPr txBox="1"/>
          <p:nvPr/>
        </p:nvSpPr>
        <p:spPr>
          <a:xfrm>
            <a:off x="10316878" y="2656353"/>
            <a:ext cx="421911" cy="553998"/>
          </a:xfrm>
          <a:prstGeom prst="rect">
            <a:avLst/>
          </a:prstGeom>
          <a:noFill/>
        </p:spPr>
        <p:txBody>
          <a:bodyPr wrap="none" rtlCol="0" anchor="ctr" anchorCtr="0">
            <a:spAutoFit/>
          </a:bodyPr>
          <a:lstStyle/>
          <a:p>
            <a:pPr algn="ctr"/>
            <a:r>
              <a:rPr lang="en-US" sz="3000" b="1" dirty="0">
                <a:solidFill>
                  <a:schemeClr val="accent5"/>
                </a:solidFill>
                <a:latin typeface="Poppins" pitchFamily="2" charset="77"/>
                <a:ea typeface="League Spartan" charset="0"/>
                <a:cs typeface="Poppins" pitchFamily="2" charset="77"/>
              </a:rPr>
              <a:t>9</a:t>
            </a:r>
          </a:p>
        </p:txBody>
      </p:sp>
      <p:sp>
        <p:nvSpPr>
          <p:cNvPr id="35" name="TextBox 34">
            <a:extLst>
              <a:ext uri="{FF2B5EF4-FFF2-40B4-BE49-F238E27FC236}">
                <a16:creationId xmlns:a16="http://schemas.microsoft.com/office/drawing/2014/main" id="{EF6DA6ED-9E03-EB4F-AD17-0EBB0E66ACA7}"/>
              </a:ext>
            </a:extLst>
          </p:cNvPr>
          <p:cNvSpPr txBox="1"/>
          <p:nvPr/>
        </p:nvSpPr>
        <p:spPr>
          <a:xfrm>
            <a:off x="8394152" y="3092412"/>
            <a:ext cx="1127071" cy="553998"/>
          </a:xfrm>
          <a:prstGeom prst="rect">
            <a:avLst/>
          </a:prstGeom>
          <a:noFill/>
        </p:spPr>
        <p:txBody>
          <a:bodyPr wrap="square" rtlCol="0" anchor="ctr" anchorCtr="0">
            <a:spAutoFit/>
          </a:bodyPr>
          <a:lstStyle/>
          <a:p>
            <a:pPr algn="ctr"/>
            <a:r>
              <a:rPr lang="en-US" sz="1000" dirty="0">
                <a:latin typeface="Lato Light" panose="020F0502020204030203" pitchFamily="34" charset="0"/>
                <a:ea typeface="Lato Light" panose="020F0502020204030203" pitchFamily="34" charset="0"/>
                <a:cs typeface="Lato Light" panose="020F0502020204030203" pitchFamily="34" charset="0"/>
              </a:rPr>
              <a:t>Contracts without future milestones</a:t>
            </a:r>
          </a:p>
        </p:txBody>
      </p:sp>
      <p:sp>
        <p:nvSpPr>
          <p:cNvPr id="36" name="TextBox 35">
            <a:extLst>
              <a:ext uri="{FF2B5EF4-FFF2-40B4-BE49-F238E27FC236}">
                <a16:creationId xmlns:a16="http://schemas.microsoft.com/office/drawing/2014/main" id="{6AE1FB53-F2F0-F343-83C8-76A89652DBC2}"/>
              </a:ext>
            </a:extLst>
          </p:cNvPr>
          <p:cNvSpPr txBox="1"/>
          <p:nvPr/>
        </p:nvSpPr>
        <p:spPr>
          <a:xfrm>
            <a:off x="9964298" y="3092412"/>
            <a:ext cx="1127071" cy="553998"/>
          </a:xfrm>
          <a:prstGeom prst="rect">
            <a:avLst/>
          </a:prstGeom>
          <a:noFill/>
        </p:spPr>
        <p:txBody>
          <a:bodyPr wrap="square" rtlCol="0" anchor="ctr" anchorCtr="0">
            <a:spAutoFit/>
          </a:bodyPr>
          <a:lstStyle/>
          <a:p>
            <a:pPr algn="ctr"/>
            <a:r>
              <a:rPr lang="en-US" sz="1000" dirty="0">
                <a:latin typeface="Lato Light" panose="020F0502020204030203" pitchFamily="34" charset="0"/>
                <a:ea typeface="Lato Light" panose="020F0502020204030203" pitchFamily="34" charset="0"/>
                <a:cs typeface="Lato Light" panose="020F0502020204030203" pitchFamily="34" charset="0"/>
              </a:rPr>
              <a:t>Contracts without assigned tasks</a:t>
            </a:r>
          </a:p>
        </p:txBody>
      </p:sp>
      <p:sp>
        <p:nvSpPr>
          <p:cNvPr id="38" name="Freeform 1013">
            <a:extLst>
              <a:ext uri="{FF2B5EF4-FFF2-40B4-BE49-F238E27FC236}">
                <a16:creationId xmlns:a16="http://schemas.microsoft.com/office/drawing/2014/main" id="{9D05297E-DED8-B741-96D4-E7F9F7780FFA}"/>
              </a:ext>
            </a:extLst>
          </p:cNvPr>
          <p:cNvSpPr>
            <a:spLocks noChangeAspect="1" noChangeArrowheads="1"/>
          </p:cNvSpPr>
          <p:nvPr/>
        </p:nvSpPr>
        <p:spPr bwMode="auto">
          <a:xfrm>
            <a:off x="8307389" y="1856999"/>
            <a:ext cx="269076" cy="269076"/>
          </a:xfrm>
          <a:custGeom>
            <a:avLst/>
            <a:gdLst>
              <a:gd name="T0" fmla="*/ 764868 w 290152"/>
              <a:gd name="T1" fmla="*/ 869894 h 290151"/>
              <a:gd name="T2" fmla="*/ 633820 w 290152"/>
              <a:gd name="T3" fmla="*/ 740029 h 290151"/>
              <a:gd name="T4" fmla="*/ 398583 w 290152"/>
              <a:gd name="T5" fmla="*/ 555759 h 290151"/>
              <a:gd name="T6" fmla="*/ 594568 w 290152"/>
              <a:gd name="T7" fmla="*/ 613036 h 290151"/>
              <a:gd name="T8" fmla="*/ 479842 w 290152"/>
              <a:gd name="T9" fmla="*/ 397060 h 290151"/>
              <a:gd name="T10" fmla="*/ 479842 w 290152"/>
              <a:gd name="T11" fmla="*/ 397060 h 290151"/>
              <a:gd name="T12" fmla="*/ 568275 w 290152"/>
              <a:gd name="T13" fmla="*/ 547407 h 290151"/>
              <a:gd name="T14" fmla="*/ 683006 w 290152"/>
              <a:gd name="T15" fmla="*/ 307568 h 290151"/>
              <a:gd name="T16" fmla="*/ 663880 w 290152"/>
              <a:gd name="T17" fmla="*/ 286086 h 290151"/>
              <a:gd name="T18" fmla="*/ 255177 w 290152"/>
              <a:gd name="T19" fmla="*/ 622582 h 290151"/>
              <a:gd name="T20" fmla="*/ 465503 w 290152"/>
              <a:gd name="T21" fmla="*/ 213299 h 290151"/>
              <a:gd name="T22" fmla="*/ 899307 w 290152"/>
              <a:gd name="T23" fmla="*/ 603489 h 290151"/>
              <a:gd name="T24" fmla="*/ 571864 w 290152"/>
              <a:gd name="T25" fmla="*/ 751453 h 290151"/>
              <a:gd name="T26" fmla="*/ 957864 w 290152"/>
              <a:gd name="T27" fmla="*/ 780088 h 290151"/>
              <a:gd name="T28" fmla="*/ 184660 w 290152"/>
              <a:gd name="T29" fmla="*/ 479395 h 290151"/>
              <a:gd name="T30" fmla="*/ 555330 w 290152"/>
              <a:gd name="T31" fmla="*/ 38373 h 290151"/>
              <a:gd name="T32" fmla="*/ 664480 w 290152"/>
              <a:gd name="T33" fmla="*/ 43176 h 290151"/>
              <a:gd name="T34" fmla="*/ 767626 w 290152"/>
              <a:gd name="T35" fmla="*/ 134333 h 290151"/>
              <a:gd name="T36" fmla="*/ 859984 w 290152"/>
              <a:gd name="T37" fmla="*/ 193107 h 290151"/>
              <a:gd name="T38" fmla="*/ 859984 w 290152"/>
              <a:gd name="T39" fmla="*/ 349033 h 290151"/>
              <a:gd name="T40" fmla="*/ 964330 w 290152"/>
              <a:gd name="T41" fmla="*/ 516956 h 290151"/>
              <a:gd name="T42" fmla="*/ 883974 w 290152"/>
              <a:gd name="T43" fmla="*/ 526549 h 290151"/>
              <a:gd name="T44" fmla="*/ 925950 w 290152"/>
              <a:gd name="T45" fmla="*/ 437792 h 290151"/>
              <a:gd name="T46" fmla="*/ 834800 w 290152"/>
              <a:gd name="T47" fmla="*/ 329842 h 290151"/>
              <a:gd name="T48" fmla="*/ 851588 w 290152"/>
              <a:gd name="T49" fmla="*/ 221889 h 290151"/>
              <a:gd name="T50" fmla="*/ 714858 w 290152"/>
              <a:gd name="T51" fmla="*/ 191906 h 290151"/>
              <a:gd name="T52" fmla="*/ 738846 w 290152"/>
              <a:gd name="T53" fmla="*/ 106745 h 290151"/>
              <a:gd name="T54" fmla="*/ 634494 w 290152"/>
              <a:gd name="T55" fmla="*/ 129541 h 290151"/>
              <a:gd name="T56" fmla="*/ 526549 w 290152"/>
              <a:gd name="T57" fmla="*/ 38373 h 290151"/>
              <a:gd name="T58" fmla="*/ 437782 w 290152"/>
              <a:gd name="T59" fmla="*/ 100754 h 290151"/>
              <a:gd name="T60" fmla="*/ 298654 w 290152"/>
              <a:gd name="T61" fmla="*/ 75554 h 290151"/>
              <a:gd name="T62" fmla="*/ 221888 w 290152"/>
              <a:gd name="T63" fmla="*/ 118746 h 290151"/>
              <a:gd name="T64" fmla="*/ 173910 w 290152"/>
              <a:gd name="T65" fmla="*/ 253078 h 290151"/>
              <a:gd name="T66" fmla="*/ 73156 w 290152"/>
              <a:gd name="T67" fmla="*/ 285463 h 290151"/>
              <a:gd name="T68" fmla="*/ 116352 w 290152"/>
              <a:gd name="T69" fmla="*/ 425796 h 290151"/>
              <a:gd name="T70" fmla="*/ 28789 w 290152"/>
              <a:gd name="T71" fmla="*/ 516956 h 290151"/>
              <a:gd name="T72" fmla="*/ 136729 w 290152"/>
              <a:gd name="T73" fmla="*/ 616506 h 290151"/>
              <a:gd name="T74" fmla="*/ 73156 w 290152"/>
              <a:gd name="T75" fmla="*/ 677681 h 290151"/>
              <a:gd name="T76" fmla="*/ 173910 w 290152"/>
              <a:gd name="T77" fmla="*/ 711267 h 290151"/>
              <a:gd name="T78" fmla="*/ 221888 w 290152"/>
              <a:gd name="T79" fmla="*/ 844400 h 290151"/>
              <a:gd name="T80" fmla="*/ 329840 w 290152"/>
              <a:gd name="T81" fmla="*/ 833606 h 290151"/>
              <a:gd name="T82" fmla="*/ 437782 w 290152"/>
              <a:gd name="T83" fmla="*/ 925961 h 290151"/>
              <a:gd name="T84" fmla="*/ 526549 w 290152"/>
              <a:gd name="T85" fmla="*/ 882782 h 290151"/>
              <a:gd name="T86" fmla="*/ 516952 w 290152"/>
              <a:gd name="T87" fmla="*/ 964341 h 290151"/>
              <a:gd name="T88" fmla="*/ 349029 w 290152"/>
              <a:gd name="T89" fmla="*/ 858792 h 290151"/>
              <a:gd name="T90" fmla="*/ 196708 w 290152"/>
              <a:gd name="T91" fmla="*/ 831207 h 290151"/>
              <a:gd name="T92" fmla="*/ 105556 w 290152"/>
              <a:gd name="T93" fmla="*/ 771236 h 290151"/>
              <a:gd name="T94" fmla="*/ 61171 w 290152"/>
              <a:gd name="T95" fmla="*/ 640496 h 290151"/>
              <a:gd name="T96" fmla="*/ 0 w 290152"/>
              <a:gd name="T97" fmla="*/ 516956 h 290151"/>
              <a:gd name="T98" fmla="*/ 105556 w 290152"/>
              <a:gd name="T99" fmla="*/ 349033 h 290151"/>
              <a:gd name="T100" fmla="*/ 105556 w 290152"/>
              <a:gd name="T101" fmla="*/ 193107 h 290151"/>
              <a:gd name="T102" fmla="*/ 196708 w 290152"/>
              <a:gd name="T103" fmla="*/ 134333 h 290151"/>
              <a:gd name="T104" fmla="*/ 323842 w 290152"/>
              <a:gd name="T105" fmla="*/ 59974 h 290151"/>
              <a:gd name="T106" fmla="*/ 447382 w 290152"/>
              <a:gd name="T107" fmla="*/ 0 h 29015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90152" h="290151">
                <a:moveTo>
                  <a:pt x="281039" y="198284"/>
                </a:moveTo>
                <a:cubicBezTo>
                  <a:pt x="282473" y="196850"/>
                  <a:pt x="285341" y="196850"/>
                  <a:pt x="287133" y="198284"/>
                </a:cubicBezTo>
                <a:cubicBezTo>
                  <a:pt x="288567" y="200076"/>
                  <a:pt x="288567" y="202586"/>
                  <a:pt x="287133" y="204378"/>
                </a:cubicBezTo>
                <a:lnTo>
                  <a:pt x="230137" y="261733"/>
                </a:lnTo>
                <a:cubicBezTo>
                  <a:pt x="229061" y="262450"/>
                  <a:pt x="227986" y="263167"/>
                  <a:pt x="226911" y="263167"/>
                </a:cubicBezTo>
                <a:cubicBezTo>
                  <a:pt x="225835" y="263167"/>
                  <a:pt x="224401" y="262450"/>
                  <a:pt x="223684" y="261733"/>
                </a:cubicBezTo>
                <a:lnTo>
                  <a:pt x="190706" y="228754"/>
                </a:lnTo>
                <a:cubicBezTo>
                  <a:pt x="188913" y="226962"/>
                  <a:pt x="188913" y="224094"/>
                  <a:pt x="190706" y="222660"/>
                </a:cubicBezTo>
                <a:cubicBezTo>
                  <a:pt x="192498" y="220868"/>
                  <a:pt x="195366" y="220868"/>
                  <a:pt x="196800" y="222660"/>
                </a:cubicBezTo>
                <a:lnTo>
                  <a:pt x="226911" y="252413"/>
                </a:lnTo>
                <a:lnTo>
                  <a:pt x="281039" y="198284"/>
                </a:lnTo>
                <a:close/>
                <a:moveTo>
                  <a:pt x="119926" y="167217"/>
                </a:moveTo>
                <a:lnTo>
                  <a:pt x="81811" y="194502"/>
                </a:lnTo>
                <a:cubicBezTo>
                  <a:pt x="96554" y="212813"/>
                  <a:pt x="119207" y="224302"/>
                  <a:pt x="144377" y="224302"/>
                </a:cubicBezTo>
                <a:cubicBezTo>
                  <a:pt x="151209" y="224302"/>
                  <a:pt x="157322" y="223584"/>
                  <a:pt x="163434" y="222148"/>
                </a:cubicBezTo>
                <a:cubicBezTo>
                  <a:pt x="164153" y="207787"/>
                  <a:pt x="169907" y="194862"/>
                  <a:pt x="178896" y="184450"/>
                </a:cubicBezTo>
                <a:lnTo>
                  <a:pt x="164873" y="170807"/>
                </a:lnTo>
                <a:cubicBezTo>
                  <a:pt x="159119" y="175115"/>
                  <a:pt x="152288" y="177629"/>
                  <a:pt x="144377" y="177629"/>
                </a:cubicBezTo>
                <a:cubicBezTo>
                  <a:pt x="134669" y="177629"/>
                  <a:pt x="126039" y="173679"/>
                  <a:pt x="119926" y="167217"/>
                </a:cubicBezTo>
                <a:close/>
                <a:moveTo>
                  <a:pt x="144377" y="119467"/>
                </a:moveTo>
                <a:cubicBezTo>
                  <a:pt x="130713" y="119467"/>
                  <a:pt x="119567" y="130597"/>
                  <a:pt x="119567" y="144240"/>
                </a:cubicBezTo>
                <a:cubicBezTo>
                  <a:pt x="119567" y="157882"/>
                  <a:pt x="130713" y="169012"/>
                  <a:pt x="144377" y="169012"/>
                </a:cubicBezTo>
                <a:cubicBezTo>
                  <a:pt x="158041" y="169012"/>
                  <a:pt x="169187" y="157882"/>
                  <a:pt x="169187" y="144240"/>
                </a:cubicBezTo>
                <a:cubicBezTo>
                  <a:pt x="169187" y="130597"/>
                  <a:pt x="158041" y="119467"/>
                  <a:pt x="144377" y="119467"/>
                </a:cubicBezTo>
                <a:close/>
                <a:moveTo>
                  <a:pt x="205505" y="92541"/>
                </a:moveTo>
                <a:lnTo>
                  <a:pt x="171704" y="124494"/>
                </a:lnTo>
                <a:cubicBezTo>
                  <a:pt x="175660" y="129879"/>
                  <a:pt x="178177" y="137059"/>
                  <a:pt x="178177" y="144240"/>
                </a:cubicBezTo>
                <a:cubicBezTo>
                  <a:pt x="178177" y="151779"/>
                  <a:pt x="175300" y="158960"/>
                  <a:pt x="170985" y="164704"/>
                </a:cubicBezTo>
                <a:lnTo>
                  <a:pt x="185009" y="178706"/>
                </a:lnTo>
                <a:cubicBezTo>
                  <a:pt x="195077" y="169730"/>
                  <a:pt x="208022" y="164345"/>
                  <a:pt x="222404" y="163268"/>
                </a:cubicBezTo>
                <a:cubicBezTo>
                  <a:pt x="223843" y="157164"/>
                  <a:pt x="224921" y="151061"/>
                  <a:pt x="224921" y="144240"/>
                </a:cubicBezTo>
                <a:cubicBezTo>
                  <a:pt x="224921" y="124494"/>
                  <a:pt x="217730" y="106543"/>
                  <a:pt x="205505" y="92541"/>
                </a:cubicBezTo>
                <a:close/>
                <a:moveTo>
                  <a:pt x="148692" y="64178"/>
                </a:moveTo>
                <a:lnTo>
                  <a:pt x="148692" y="110851"/>
                </a:lnTo>
                <a:cubicBezTo>
                  <a:pt x="155164" y="111928"/>
                  <a:pt x="160917" y="114441"/>
                  <a:pt x="165592" y="118031"/>
                </a:cubicBezTo>
                <a:lnTo>
                  <a:pt x="199751" y="86078"/>
                </a:lnTo>
                <a:cubicBezTo>
                  <a:pt x="186087" y="73154"/>
                  <a:pt x="168468" y="65255"/>
                  <a:pt x="148692" y="64178"/>
                </a:cubicBezTo>
                <a:close/>
                <a:moveTo>
                  <a:pt x="140062" y="64178"/>
                </a:moveTo>
                <a:cubicBezTo>
                  <a:pt x="97992" y="66691"/>
                  <a:pt x="64192" y="101516"/>
                  <a:pt x="64192" y="144240"/>
                </a:cubicBezTo>
                <a:cubicBezTo>
                  <a:pt x="64192" y="160037"/>
                  <a:pt x="68867" y="175115"/>
                  <a:pt x="76777" y="187322"/>
                </a:cubicBezTo>
                <a:lnTo>
                  <a:pt x="114892" y="160037"/>
                </a:lnTo>
                <a:cubicBezTo>
                  <a:pt x="112375" y="155369"/>
                  <a:pt x="110937" y="149984"/>
                  <a:pt x="110937" y="144240"/>
                </a:cubicBezTo>
                <a:cubicBezTo>
                  <a:pt x="110937" y="127366"/>
                  <a:pt x="123522" y="113005"/>
                  <a:pt x="140062" y="110851"/>
                </a:cubicBezTo>
                <a:lnTo>
                  <a:pt x="140062" y="64178"/>
                </a:lnTo>
                <a:close/>
                <a:moveTo>
                  <a:pt x="144377" y="55562"/>
                </a:moveTo>
                <a:cubicBezTo>
                  <a:pt x="193639" y="55562"/>
                  <a:pt x="233551" y="95413"/>
                  <a:pt x="233551" y="144240"/>
                </a:cubicBezTo>
                <a:cubicBezTo>
                  <a:pt x="233551" y="151061"/>
                  <a:pt x="232472" y="157164"/>
                  <a:pt x="231394" y="163627"/>
                </a:cubicBezTo>
                <a:cubicBezTo>
                  <a:pt x="246136" y="164704"/>
                  <a:pt x="259800" y="170807"/>
                  <a:pt x="270587" y="181578"/>
                </a:cubicBezTo>
                <a:cubicBezTo>
                  <a:pt x="272025" y="183014"/>
                  <a:pt x="272025" y="185886"/>
                  <a:pt x="270587" y="187681"/>
                </a:cubicBezTo>
                <a:cubicBezTo>
                  <a:pt x="268789" y="189117"/>
                  <a:pt x="265553" y="189117"/>
                  <a:pt x="264115" y="187681"/>
                </a:cubicBezTo>
                <a:cubicBezTo>
                  <a:pt x="254047" y="177270"/>
                  <a:pt x="240383" y="171884"/>
                  <a:pt x="226000" y="171884"/>
                </a:cubicBezTo>
                <a:cubicBezTo>
                  <a:pt x="196156" y="171884"/>
                  <a:pt x="172064" y="196298"/>
                  <a:pt x="172064" y="226097"/>
                </a:cubicBezTo>
                <a:cubicBezTo>
                  <a:pt x="172064" y="255895"/>
                  <a:pt x="196156" y="279591"/>
                  <a:pt x="226000" y="279591"/>
                </a:cubicBezTo>
                <a:cubicBezTo>
                  <a:pt x="252968" y="279591"/>
                  <a:pt x="275981" y="259845"/>
                  <a:pt x="279576" y="233277"/>
                </a:cubicBezTo>
                <a:cubicBezTo>
                  <a:pt x="279936" y="231123"/>
                  <a:pt x="282093" y="229328"/>
                  <a:pt x="284610" y="229687"/>
                </a:cubicBezTo>
                <a:cubicBezTo>
                  <a:pt x="286768" y="230046"/>
                  <a:pt x="288566" y="232200"/>
                  <a:pt x="288206" y="234713"/>
                </a:cubicBezTo>
                <a:cubicBezTo>
                  <a:pt x="283891" y="265230"/>
                  <a:pt x="257283" y="288566"/>
                  <a:pt x="226000" y="288566"/>
                </a:cubicBezTo>
                <a:cubicBezTo>
                  <a:pt x="192920" y="288566"/>
                  <a:pt x="165951" y="263435"/>
                  <a:pt x="163434" y="231123"/>
                </a:cubicBezTo>
                <a:cubicBezTo>
                  <a:pt x="157322" y="232559"/>
                  <a:pt x="151209" y="233277"/>
                  <a:pt x="144377" y="233277"/>
                </a:cubicBezTo>
                <a:cubicBezTo>
                  <a:pt x="95475" y="233277"/>
                  <a:pt x="55563" y="193425"/>
                  <a:pt x="55563" y="144240"/>
                </a:cubicBezTo>
                <a:cubicBezTo>
                  <a:pt x="55563" y="95413"/>
                  <a:pt x="95475" y="55562"/>
                  <a:pt x="144377" y="55562"/>
                </a:cubicBezTo>
                <a:close/>
                <a:moveTo>
                  <a:pt x="134610" y="0"/>
                </a:moveTo>
                <a:lnTo>
                  <a:pt x="155542" y="0"/>
                </a:lnTo>
                <a:cubicBezTo>
                  <a:pt x="162037" y="0"/>
                  <a:pt x="167090" y="5052"/>
                  <a:pt x="167090" y="11548"/>
                </a:cubicBezTo>
                <a:lnTo>
                  <a:pt x="167090" y="26705"/>
                </a:lnTo>
                <a:cubicBezTo>
                  <a:pt x="173225" y="27788"/>
                  <a:pt x="179360" y="29592"/>
                  <a:pt x="185495" y="31397"/>
                </a:cubicBezTo>
                <a:lnTo>
                  <a:pt x="193074" y="18044"/>
                </a:lnTo>
                <a:cubicBezTo>
                  <a:pt x="194518" y="15879"/>
                  <a:pt x="197044" y="13713"/>
                  <a:pt x="199931" y="12992"/>
                </a:cubicBezTo>
                <a:cubicBezTo>
                  <a:pt x="202818" y="12270"/>
                  <a:pt x="205705" y="12631"/>
                  <a:pt x="208592" y="14074"/>
                </a:cubicBezTo>
                <a:lnTo>
                  <a:pt x="226636" y="24540"/>
                </a:lnTo>
                <a:cubicBezTo>
                  <a:pt x="229524" y="26344"/>
                  <a:pt x="231328" y="28510"/>
                  <a:pt x="232050" y="31397"/>
                </a:cubicBezTo>
                <a:cubicBezTo>
                  <a:pt x="233132" y="34645"/>
                  <a:pt x="232772" y="37893"/>
                  <a:pt x="230967" y="40419"/>
                </a:cubicBezTo>
                <a:lnTo>
                  <a:pt x="223388" y="53411"/>
                </a:lnTo>
                <a:cubicBezTo>
                  <a:pt x="228080" y="57741"/>
                  <a:pt x="232772" y="62072"/>
                  <a:pt x="236741" y="66763"/>
                </a:cubicBezTo>
                <a:lnTo>
                  <a:pt x="250094" y="59185"/>
                </a:lnTo>
                <a:cubicBezTo>
                  <a:pt x="252620" y="57741"/>
                  <a:pt x="255507" y="57019"/>
                  <a:pt x="258755" y="58102"/>
                </a:cubicBezTo>
                <a:cubicBezTo>
                  <a:pt x="261642" y="58824"/>
                  <a:pt x="263808" y="60628"/>
                  <a:pt x="265612" y="63515"/>
                </a:cubicBezTo>
                <a:lnTo>
                  <a:pt x="276078" y="81560"/>
                </a:lnTo>
                <a:cubicBezTo>
                  <a:pt x="279326" y="86973"/>
                  <a:pt x="277160" y="94191"/>
                  <a:pt x="271747" y="97439"/>
                </a:cubicBezTo>
                <a:lnTo>
                  <a:pt x="258755" y="105017"/>
                </a:lnTo>
                <a:cubicBezTo>
                  <a:pt x="260921" y="110791"/>
                  <a:pt x="262364" y="116926"/>
                  <a:pt x="263447" y="123061"/>
                </a:cubicBezTo>
                <a:lnTo>
                  <a:pt x="278604" y="123061"/>
                </a:lnTo>
                <a:cubicBezTo>
                  <a:pt x="285100" y="123061"/>
                  <a:pt x="290152" y="128114"/>
                  <a:pt x="290152" y="134610"/>
                </a:cubicBezTo>
                <a:lnTo>
                  <a:pt x="290152" y="155541"/>
                </a:lnTo>
                <a:cubicBezTo>
                  <a:pt x="290152" y="162037"/>
                  <a:pt x="285100" y="167089"/>
                  <a:pt x="278604" y="167089"/>
                </a:cubicBezTo>
                <a:lnTo>
                  <a:pt x="265973" y="167089"/>
                </a:lnTo>
                <a:cubicBezTo>
                  <a:pt x="263086" y="167089"/>
                  <a:pt x="261281" y="165285"/>
                  <a:pt x="261281" y="162398"/>
                </a:cubicBezTo>
                <a:cubicBezTo>
                  <a:pt x="261281" y="160232"/>
                  <a:pt x="263086" y="158428"/>
                  <a:pt x="265973" y="158428"/>
                </a:cubicBezTo>
                <a:lnTo>
                  <a:pt x="278604" y="158428"/>
                </a:lnTo>
                <a:cubicBezTo>
                  <a:pt x="280408" y="158428"/>
                  <a:pt x="281491" y="156985"/>
                  <a:pt x="281491" y="155541"/>
                </a:cubicBezTo>
                <a:lnTo>
                  <a:pt x="281491" y="134610"/>
                </a:lnTo>
                <a:cubicBezTo>
                  <a:pt x="281491" y="133166"/>
                  <a:pt x="280408" y="131723"/>
                  <a:pt x="278604" y="131723"/>
                </a:cubicBezTo>
                <a:lnTo>
                  <a:pt x="259838" y="131723"/>
                </a:lnTo>
                <a:cubicBezTo>
                  <a:pt x="257673" y="131723"/>
                  <a:pt x="255868" y="130279"/>
                  <a:pt x="255507" y="128114"/>
                </a:cubicBezTo>
                <a:cubicBezTo>
                  <a:pt x="254425" y="120174"/>
                  <a:pt x="252259" y="112235"/>
                  <a:pt x="249011" y="104656"/>
                </a:cubicBezTo>
                <a:cubicBezTo>
                  <a:pt x="248290" y="102491"/>
                  <a:pt x="249372" y="100326"/>
                  <a:pt x="251177" y="99243"/>
                </a:cubicBezTo>
                <a:lnTo>
                  <a:pt x="267417" y="89499"/>
                </a:lnTo>
                <a:cubicBezTo>
                  <a:pt x="268860" y="89138"/>
                  <a:pt x="269221" y="87334"/>
                  <a:pt x="268499" y="85890"/>
                </a:cubicBezTo>
                <a:lnTo>
                  <a:pt x="258034" y="67846"/>
                </a:lnTo>
                <a:cubicBezTo>
                  <a:pt x="257673" y="67124"/>
                  <a:pt x="256951" y="66763"/>
                  <a:pt x="256229" y="66763"/>
                </a:cubicBezTo>
                <a:cubicBezTo>
                  <a:pt x="255507" y="66402"/>
                  <a:pt x="254786" y="66763"/>
                  <a:pt x="254425" y="66763"/>
                </a:cubicBezTo>
                <a:lnTo>
                  <a:pt x="237824" y="76146"/>
                </a:lnTo>
                <a:cubicBezTo>
                  <a:pt x="236019" y="77229"/>
                  <a:pt x="233493" y="76868"/>
                  <a:pt x="232411" y="75064"/>
                </a:cubicBezTo>
                <a:cubicBezTo>
                  <a:pt x="226997" y="68929"/>
                  <a:pt x="221223" y="63155"/>
                  <a:pt x="215088" y="57741"/>
                </a:cubicBezTo>
                <a:cubicBezTo>
                  <a:pt x="213284" y="56659"/>
                  <a:pt x="212923" y="54132"/>
                  <a:pt x="214005" y="52328"/>
                </a:cubicBezTo>
                <a:lnTo>
                  <a:pt x="223388" y="35727"/>
                </a:lnTo>
                <a:cubicBezTo>
                  <a:pt x="223749" y="35006"/>
                  <a:pt x="223749" y="34645"/>
                  <a:pt x="223749" y="33923"/>
                </a:cubicBezTo>
                <a:cubicBezTo>
                  <a:pt x="223388" y="33201"/>
                  <a:pt x="223028" y="32479"/>
                  <a:pt x="222306" y="32118"/>
                </a:cubicBezTo>
                <a:lnTo>
                  <a:pt x="204262" y="21653"/>
                </a:lnTo>
                <a:cubicBezTo>
                  <a:pt x="203540" y="21292"/>
                  <a:pt x="202818" y="21292"/>
                  <a:pt x="202096" y="21292"/>
                </a:cubicBezTo>
                <a:cubicBezTo>
                  <a:pt x="201374" y="21653"/>
                  <a:pt x="201014" y="22014"/>
                  <a:pt x="200653" y="22735"/>
                </a:cubicBezTo>
                <a:lnTo>
                  <a:pt x="190909" y="38975"/>
                </a:lnTo>
                <a:cubicBezTo>
                  <a:pt x="189826" y="40780"/>
                  <a:pt x="187660" y="41862"/>
                  <a:pt x="185856" y="40780"/>
                </a:cubicBezTo>
                <a:cubicBezTo>
                  <a:pt x="178277" y="37893"/>
                  <a:pt x="169977" y="35727"/>
                  <a:pt x="162037" y="34645"/>
                </a:cubicBezTo>
                <a:cubicBezTo>
                  <a:pt x="159872" y="34284"/>
                  <a:pt x="158429" y="32479"/>
                  <a:pt x="158429" y="30314"/>
                </a:cubicBezTo>
                <a:lnTo>
                  <a:pt x="158429" y="11548"/>
                </a:lnTo>
                <a:cubicBezTo>
                  <a:pt x="158429" y="9744"/>
                  <a:pt x="156985" y="8661"/>
                  <a:pt x="155542" y="8661"/>
                </a:cubicBezTo>
                <a:lnTo>
                  <a:pt x="134610" y="8661"/>
                </a:lnTo>
                <a:cubicBezTo>
                  <a:pt x="133167" y="8661"/>
                  <a:pt x="131723" y="9744"/>
                  <a:pt x="131723" y="11548"/>
                </a:cubicBezTo>
                <a:lnTo>
                  <a:pt x="131723" y="30314"/>
                </a:lnTo>
                <a:cubicBezTo>
                  <a:pt x="131723" y="32479"/>
                  <a:pt x="130279" y="34284"/>
                  <a:pt x="128114" y="34645"/>
                </a:cubicBezTo>
                <a:cubicBezTo>
                  <a:pt x="120175" y="35727"/>
                  <a:pt x="112235" y="37893"/>
                  <a:pt x="104657" y="40780"/>
                </a:cubicBezTo>
                <a:cubicBezTo>
                  <a:pt x="102491" y="41862"/>
                  <a:pt x="100326" y="40780"/>
                  <a:pt x="99243" y="38975"/>
                </a:cubicBezTo>
                <a:lnTo>
                  <a:pt x="89860" y="22735"/>
                </a:lnTo>
                <a:cubicBezTo>
                  <a:pt x="89139" y="21292"/>
                  <a:pt x="87334" y="20931"/>
                  <a:pt x="86251" y="21653"/>
                </a:cubicBezTo>
                <a:lnTo>
                  <a:pt x="67846" y="32118"/>
                </a:lnTo>
                <a:cubicBezTo>
                  <a:pt x="67124" y="32479"/>
                  <a:pt x="66764" y="33201"/>
                  <a:pt x="66764" y="33923"/>
                </a:cubicBezTo>
                <a:cubicBezTo>
                  <a:pt x="66403" y="34645"/>
                  <a:pt x="66764" y="35006"/>
                  <a:pt x="66764" y="35727"/>
                </a:cubicBezTo>
                <a:lnTo>
                  <a:pt x="76508" y="52328"/>
                </a:lnTo>
                <a:cubicBezTo>
                  <a:pt x="77229" y="54132"/>
                  <a:pt x="76868" y="56659"/>
                  <a:pt x="75425" y="57741"/>
                </a:cubicBezTo>
                <a:cubicBezTo>
                  <a:pt x="68929" y="63155"/>
                  <a:pt x="63155" y="68929"/>
                  <a:pt x="57741" y="75064"/>
                </a:cubicBezTo>
                <a:cubicBezTo>
                  <a:pt x="56659" y="76868"/>
                  <a:pt x="54133" y="77229"/>
                  <a:pt x="52328" y="76146"/>
                </a:cubicBezTo>
                <a:lnTo>
                  <a:pt x="36088" y="66763"/>
                </a:lnTo>
                <a:cubicBezTo>
                  <a:pt x="35367" y="66763"/>
                  <a:pt x="34645" y="66402"/>
                  <a:pt x="33923" y="66763"/>
                </a:cubicBezTo>
                <a:cubicBezTo>
                  <a:pt x="33201" y="66763"/>
                  <a:pt x="32840" y="67124"/>
                  <a:pt x="32119" y="67846"/>
                </a:cubicBezTo>
                <a:lnTo>
                  <a:pt x="22014" y="85890"/>
                </a:lnTo>
                <a:cubicBezTo>
                  <a:pt x="20931" y="87334"/>
                  <a:pt x="21292" y="89138"/>
                  <a:pt x="22736" y="89499"/>
                </a:cubicBezTo>
                <a:lnTo>
                  <a:pt x="39336" y="99243"/>
                </a:lnTo>
                <a:cubicBezTo>
                  <a:pt x="40780" y="100326"/>
                  <a:pt x="41862" y="102491"/>
                  <a:pt x="41141" y="104656"/>
                </a:cubicBezTo>
                <a:cubicBezTo>
                  <a:pt x="37893" y="112235"/>
                  <a:pt x="35727" y="120174"/>
                  <a:pt x="35006" y="128114"/>
                </a:cubicBezTo>
                <a:cubicBezTo>
                  <a:pt x="34284" y="130279"/>
                  <a:pt x="32479" y="131723"/>
                  <a:pt x="30314" y="131723"/>
                </a:cubicBezTo>
                <a:lnTo>
                  <a:pt x="11548" y="131723"/>
                </a:lnTo>
                <a:cubicBezTo>
                  <a:pt x="10105" y="131723"/>
                  <a:pt x="8661" y="133166"/>
                  <a:pt x="8661" y="134610"/>
                </a:cubicBezTo>
                <a:lnTo>
                  <a:pt x="8661" y="155541"/>
                </a:lnTo>
                <a:cubicBezTo>
                  <a:pt x="8661" y="156985"/>
                  <a:pt x="10105" y="158428"/>
                  <a:pt x="11548" y="158428"/>
                </a:cubicBezTo>
                <a:lnTo>
                  <a:pt x="30314" y="158428"/>
                </a:lnTo>
                <a:cubicBezTo>
                  <a:pt x="32479" y="158428"/>
                  <a:pt x="34284" y="159872"/>
                  <a:pt x="35006" y="162037"/>
                </a:cubicBezTo>
                <a:cubicBezTo>
                  <a:pt x="35727" y="169976"/>
                  <a:pt x="37893" y="177916"/>
                  <a:pt x="41141" y="185494"/>
                </a:cubicBezTo>
                <a:cubicBezTo>
                  <a:pt x="41862" y="187660"/>
                  <a:pt x="40780" y="189825"/>
                  <a:pt x="39336" y="190908"/>
                </a:cubicBezTo>
                <a:lnTo>
                  <a:pt x="22736" y="200291"/>
                </a:lnTo>
                <a:cubicBezTo>
                  <a:pt x="22014" y="200652"/>
                  <a:pt x="21653" y="201374"/>
                  <a:pt x="21292" y="202096"/>
                </a:cubicBezTo>
                <a:cubicBezTo>
                  <a:pt x="21292" y="202817"/>
                  <a:pt x="21292" y="203539"/>
                  <a:pt x="22014" y="203900"/>
                </a:cubicBezTo>
                <a:lnTo>
                  <a:pt x="32119" y="222305"/>
                </a:lnTo>
                <a:cubicBezTo>
                  <a:pt x="32840" y="223027"/>
                  <a:pt x="33201" y="223388"/>
                  <a:pt x="33923" y="223749"/>
                </a:cubicBezTo>
                <a:cubicBezTo>
                  <a:pt x="34645" y="223749"/>
                  <a:pt x="35367" y="223749"/>
                  <a:pt x="36088" y="223388"/>
                </a:cubicBezTo>
                <a:lnTo>
                  <a:pt x="52328" y="214005"/>
                </a:lnTo>
                <a:cubicBezTo>
                  <a:pt x="54133" y="212922"/>
                  <a:pt x="56659" y="213283"/>
                  <a:pt x="57741" y="214727"/>
                </a:cubicBezTo>
                <a:cubicBezTo>
                  <a:pt x="63155" y="221222"/>
                  <a:pt x="68929" y="226997"/>
                  <a:pt x="75425" y="232049"/>
                </a:cubicBezTo>
                <a:cubicBezTo>
                  <a:pt x="76868" y="233492"/>
                  <a:pt x="77229" y="236019"/>
                  <a:pt x="76508" y="237823"/>
                </a:cubicBezTo>
                <a:lnTo>
                  <a:pt x="66764" y="254063"/>
                </a:lnTo>
                <a:cubicBezTo>
                  <a:pt x="66042" y="255506"/>
                  <a:pt x="66764" y="257311"/>
                  <a:pt x="67846" y="257672"/>
                </a:cubicBezTo>
                <a:lnTo>
                  <a:pt x="86251" y="268498"/>
                </a:lnTo>
                <a:cubicBezTo>
                  <a:pt x="87334" y="269220"/>
                  <a:pt x="89139" y="268859"/>
                  <a:pt x="89860" y="267416"/>
                </a:cubicBezTo>
                <a:lnTo>
                  <a:pt x="99243" y="250815"/>
                </a:lnTo>
                <a:cubicBezTo>
                  <a:pt x="100326" y="249011"/>
                  <a:pt x="102491" y="248289"/>
                  <a:pt x="104657" y="249011"/>
                </a:cubicBezTo>
                <a:cubicBezTo>
                  <a:pt x="112235" y="251898"/>
                  <a:pt x="120175" y="254424"/>
                  <a:pt x="128114" y="255506"/>
                </a:cubicBezTo>
                <a:cubicBezTo>
                  <a:pt x="130279" y="255867"/>
                  <a:pt x="131723" y="257672"/>
                  <a:pt x="131723" y="259837"/>
                </a:cubicBezTo>
                <a:lnTo>
                  <a:pt x="131723" y="278603"/>
                </a:lnTo>
                <a:cubicBezTo>
                  <a:pt x="131723" y="280047"/>
                  <a:pt x="133167" y="281129"/>
                  <a:pt x="134610" y="281129"/>
                </a:cubicBezTo>
                <a:lnTo>
                  <a:pt x="155542" y="281129"/>
                </a:lnTo>
                <a:cubicBezTo>
                  <a:pt x="156985" y="281129"/>
                  <a:pt x="158429" y="280047"/>
                  <a:pt x="158429" y="278603"/>
                </a:cubicBezTo>
                <a:lnTo>
                  <a:pt x="158429" y="265611"/>
                </a:lnTo>
                <a:cubicBezTo>
                  <a:pt x="158429" y="263085"/>
                  <a:pt x="160233" y="261281"/>
                  <a:pt x="162759" y="261281"/>
                </a:cubicBezTo>
                <a:cubicBezTo>
                  <a:pt x="165285" y="261281"/>
                  <a:pt x="167090" y="263085"/>
                  <a:pt x="167090" y="265611"/>
                </a:cubicBezTo>
                <a:lnTo>
                  <a:pt x="167090" y="278603"/>
                </a:lnTo>
                <a:cubicBezTo>
                  <a:pt x="167090" y="285099"/>
                  <a:pt x="162037" y="290151"/>
                  <a:pt x="155542" y="290151"/>
                </a:cubicBezTo>
                <a:lnTo>
                  <a:pt x="134610" y="290151"/>
                </a:lnTo>
                <a:cubicBezTo>
                  <a:pt x="128114" y="290151"/>
                  <a:pt x="123062" y="285099"/>
                  <a:pt x="123062" y="278603"/>
                </a:cubicBezTo>
                <a:lnTo>
                  <a:pt x="123062" y="263446"/>
                </a:lnTo>
                <a:cubicBezTo>
                  <a:pt x="116927" y="262363"/>
                  <a:pt x="110792" y="260920"/>
                  <a:pt x="105017" y="258394"/>
                </a:cubicBezTo>
                <a:lnTo>
                  <a:pt x="97439" y="271746"/>
                </a:lnTo>
                <a:cubicBezTo>
                  <a:pt x="94191" y="277160"/>
                  <a:pt x="87334" y="279325"/>
                  <a:pt x="81560" y="276077"/>
                </a:cubicBezTo>
                <a:lnTo>
                  <a:pt x="63516" y="265250"/>
                </a:lnTo>
                <a:cubicBezTo>
                  <a:pt x="57741" y="262002"/>
                  <a:pt x="56298" y="255146"/>
                  <a:pt x="59185" y="250093"/>
                </a:cubicBezTo>
                <a:lnTo>
                  <a:pt x="66764" y="236380"/>
                </a:lnTo>
                <a:cubicBezTo>
                  <a:pt x="62072" y="232410"/>
                  <a:pt x="57741" y="228079"/>
                  <a:pt x="53772" y="223388"/>
                </a:cubicBezTo>
                <a:lnTo>
                  <a:pt x="40419" y="230966"/>
                </a:lnTo>
                <a:cubicBezTo>
                  <a:pt x="37893" y="232410"/>
                  <a:pt x="34645" y="232771"/>
                  <a:pt x="31758" y="232049"/>
                </a:cubicBezTo>
                <a:cubicBezTo>
                  <a:pt x="28510" y="231327"/>
                  <a:pt x="26344" y="229162"/>
                  <a:pt x="24901" y="226636"/>
                </a:cubicBezTo>
                <a:lnTo>
                  <a:pt x="14074" y="208591"/>
                </a:lnTo>
                <a:cubicBezTo>
                  <a:pt x="12992" y="205704"/>
                  <a:pt x="12270" y="202817"/>
                  <a:pt x="12992" y="199930"/>
                </a:cubicBezTo>
                <a:cubicBezTo>
                  <a:pt x="13713" y="197043"/>
                  <a:pt x="15879" y="194516"/>
                  <a:pt x="18405" y="192712"/>
                </a:cubicBezTo>
                <a:lnTo>
                  <a:pt x="31758" y="185133"/>
                </a:lnTo>
                <a:cubicBezTo>
                  <a:pt x="29592" y="179359"/>
                  <a:pt x="27788" y="173224"/>
                  <a:pt x="26705" y="167089"/>
                </a:cubicBezTo>
                <a:lnTo>
                  <a:pt x="11548" y="167089"/>
                </a:lnTo>
                <a:cubicBezTo>
                  <a:pt x="5052" y="167089"/>
                  <a:pt x="0" y="162037"/>
                  <a:pt x="0" y="155541"/>
                </a:cubicBezTo>
                <a:lnTo>
                  <a:pt x="0" y="134610"/>
                </a:lnTo>
                <a:cubicBezTo>
                  <a:pt x="0" y="128114"/>
                  <a:pt x="5052" y="123061"/>
                  <a:pt x="11548" y="123061"/>
                </a:cubicBezTo>
                <a:lnTo>
                  <a:pt x="26705" y="123061"/>
                </a:lnTo>
                <a:cubicBezTo>
                  <a:pt x="27788" y="116926"/>
                  <a:pt x="29592" y="110791"/>
                  <a:pt x="31758" y="105017"/>
                </a:cubicBezTo>
                <a:lnTo>
                  <a:pt x="18405" y="97439"/>
                </a:lnTo>
                <a:cubicBezTo>
                  <a:pt x="12992" y="94191"/>
                  <a:pt x="11187" y="86973"/>
                  <a:pt x="14074" y="81560"/>
                </a:cubicBezTo>
                <a:lnTo>
                  <a:pt x="24901" y="63515"/>
                </a:lnTo>
                <a:cubicBezTo>
                  <a:pt x="26344" y="60628"/>
                  <a:pt x="28510" y="58824"/>
                  <a:pt x="31758" y="58102"/>
                </a:cubicBezTo>
                <a:cubicBezTo>
                  <a:pt x="34645" y="57019"/>
                  <a:pt x="37893" y="57741"/>
                  <a:pt x="40419" y="59185"/>
                </a:cubicBezTo>
                <a:lnTo>
                  <a:pt x="53772" y="66763"/>
                </a:lnTo>
                <a:cubicBezTo>
                  <a:pt x="57741" y="62072"/>
                  <a:pt x="62072" y="57741"/>
                  <a:pt x="66764" y="53411"/>
                </a:cubicBezTo>
                <a:lnTo>
                  <a:pt x="59185" y="40419"/>
                </a:lnTo>
                <a:cubicBezTo>
                  <a:pt x="57741" y="37893"/>
                  <a:pt x="57381" y="34645"/>
                  <a:pt x="58102" y="31397"/>
                </a:cubicBezTo>
                <a:cubicBezTo>
                  <a:pt x="58824" y="28510"/>
                  <a:pt x="60989" y="26344"/>
                  <a:pt x="63516" y="24540"/>
                </a:cubicBezTo>
                <a:lnTo>
                  <a:pt x="81560" y="14074"/>
                </a:lnTo>
                <a:cubicBezTo>
                  <a:pt x="87334" y="11187"/>
                  <a:pt x="94191" y="12992"/>
                  <a:pt x="97439" y="18044"/>
                </a:cubicBezTo>
                <a:lnTo>
                  <a:pt x="105017" y="31397"/>
                </a:lnTo>
                <a:cubicBezTo>
                  <a:pt x="110792" y="29592"/>
                  <a:pt x="116927" y="27788"/>
                  <a:pt x="123062" y="26705"/>
                </a:cubicBezTo>
                <a:lnTo>
                  <a:pt x="123062" y="11548"/>
                </a:lnTo>
                <a:cubicBezTo>
                  <a:pt x="123062" y="5052"/>
                  <a:pt x="128114" y="0"/>
                  <a:pt x="134610"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39" name="Oval 38">
            <a:extLst>
              <a:ext uri="{FF2B5EF4-FFF2-40B4-BE49-F238E27FC236}">
                <a16:creationId xmlns:a16="http://schemas.microsoft.com/office/drawing/2014/main" id="{096762AF-BB92-6143-BDF7-52473DD57A39}"/>
              </a:ext>
            </a:extLst>
          </p:cNvPr>
          <p:cNvSpPr/>
          <p:nvPr/>
        </p:nvSpPr>
        <p:spPr>
          <a:xfrm>
            <a:off x="947738" y="4330481"/>
            <a:ext cx="503124" cy="50312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Freeform 982">
            <a:extLst>
              <a:ext uri="{FF2B5EF4-FFF2-40B4-BE49-F238E27FC236}">
                <a16:creationId xmlns:a16="http://schemas.microsoft.com/office/drawing/2014/main" id="{76990764-5284-CC42-8C1D-320E96E4B346}"/>
              </a:ext>
            </a:extLst>
          </p:cNvPr>
          <p:cNvSpPr>
            <a:spLocks noChangeAspect="1" noChangeArrowheads="1"/>
          </p:cNvSpPr>
          <p:nvPr/>
        </p:nvSpPr>
        <p:spPr bwMode="auto">
          <a:xfrm>
            <a:off x="1099747" y="4462665"/>
            <a:ext cx="240201" cy="238754"/>
          </a:xfrm>
          <a:custGeom>
            <a:avLst/>
            <a:gdLst>
              <a:gd name="T0" fmla="*/ 218368 w 290152"/>
              <a:gd name="T1" fmla="*/ 720428 h 288566"/>
              <a:gd name="T2" fmla="*/ 267205 w 290152"/>
              <a:gd name="T3" fmla="*/ 713200 h 288566"/>
              <a:gd name="T4" fmla="*/ 267205 w 290152"/>
              <a:gd name="T5" fmla="*/ 790235 h 288566"/>
              <a:gd name="T6" fmla="*/ 218368 w 290152"/>
              <a:gd name="T7" fmla="*/ 762553 h 288566"/>
              <a:gd name="T8" fmla="*/ 169525 w 290152"/>
              <a:gd name="T9" fmla="*/ 790235 h 288566"/>
              <a:gd name="T10" fmla="*/ 169525 w 290152"/>
              <a:gd name="T11" fmla="*/ 713200 h 288566"/>
              <a:gd name="T12" fmla="*/ 124716 w 290152"/>
              <a:gd name="T13" fmla="*/ 656722 h 288566"/>
              <a:gd name="T14" fmla="*/ 303173 w 290152"/>
              <a:gd name="T15" fmla="*/ 835084 h 288566"/>
              <a:gd name="T16" fmla="*/ 303173 w 290152"/>
              <a:gd name="T17" fmla="*/ 650776 h 288566"/>
              <a:gd name="T18" fmla="*/ 730198 w 290152"/>
              <a:gd name="T19" fmla="*/ 635904 h 288566"/>
              <a:gd name="T20" fmla="*/ 781046 w 290152"/>
              <a:gd name="T21" fmla="*/ 687170 h 288566"/>
              <a:gd name="T22" fmla="*/ 129477 w 290152"/>
              <a:gd name="T23" fmla="*/ 622241 h 288566"/>
              <a:gd name="T24" fmla="*/ 336478 w 290152"/>
              <a:gd name="T25" fmla="*/ 830327 h 288566"/>
              <a:gd name="T26" fmla="*/ 94977 w 290152"/>
              <a:gd name="T27" fmla="*/ 830327 h 288566"/>
              <a:gd name="T28" fmla="*/ 755624 w 290152"/>
              <a:gd name="T29" fmla="*/ 596861 h 288566"/>
              <a:gd name="T30" fmla="*/ 756215 w 290152"/>
              <a:gd name="T31" fmla="*/ 726509 h 288566"/>
              <a:gd name="T32" fmla="*/ 710093 w 290152"/>
              <a:gd name="T33" fmla="*/ 615637 h 288566"/>
              <a:gd name="T34" fmla="*/ 561704 w 290152"/>
              <a:gd name="T35" fmla="*/ 465151 h 288566"/>
              <a:gd name="T36" fmla="*/ 612994 w 290152"/>
              <a:gd name="T37" fmla="*/ 518071 h 288566"/>
              <a:gd name="T38" fmla="*/ 801848 w 290152"/>
              <a:gd name="T39" fmla="*/ 431885 h 288566"/>
              <a:gd name="T40" fmla="*/ 548842 w 290152"/>
              <a:gd name="T41" fmla="*/ 722949 h 288566"/>
              <a:gd name="T42" fmla="*/ 527159 w 290152"/>
              <a:gd name="T43" fmla="*/ 702758 h 288566"/>
              <a:gd name="T44" fmla="*/ 633277 w 290152"/>
              <a:gd name="T45" fmla="*/ 445909 h 288566"/>
              <a:gd name="T46" fmla="*/ 541422 w 290152"/>
              <a:gd name="T47" fmla="*/ 538517 h 288566"/>
              <a:gd name="T48" fmla="*/ 587349 w 290152"/>
              <a:gd name="T49" fmla="*/ 427869 h 288566"/>
              <a:gd name="T50" fmla="*/ 229928 w 290152"/>
              <a:gd name="T51" fmla="*/ 396985 h 288566"/>
              <a:gd name="T52" fmla="*/ 263071 w 290152"/>
              <a:gd name="T53" fmla="*/ 425636 h 288566"/>
              <a:gd name="T54" fmla="*/ 215732 w 290152"/>
              <a:gd name="T55" fmla="*/ 473393 h 288566"/>
              <a:gd name="T56" fmla="*/ 167216 w 290152"/>
              <a:gd name="T57" fmla="*/ 425636 h 288566"/>
              <a:gd name="T58" fmla="*/ 200343 w 290152"/>
              <a:gd name="T59" fmla="*/ 396985 h 288566"/>
              <a:gd name="T60" fmla="*/ 677676 w 290152"/>
              <a:gd name="T61" fmla="*/ 321105 h 288566"/>
              <a:gd name="T62" fmla="*/ 935549 w 290152"/>
              <a:gd name="T63" fmla="*/ 576548 h 288566"/>
              <a:gd name="T64" fmla="*/ 124716 w 290152"/>
              <a:gd name="T65" fmla="*/ 323481 h 288566"/>
              <a:gd name="T66" fmla="*/ 303173 w 290152"/>
              <a:gd name="T67" fmla="*/ 502721 h 288566"/>
              <a:gd name="T68" fmla="*/ 303173 w 290152"/>
              <a:gd name="T69" fmla="*/ 318705 h 288566"/>
              <a:gd name="T70" fmla="*/ 303173 w 290152"/>
              <a:gd name="T71" fmla="*/ 290026 h 288566"/>
              <a:gd name="T72" fmla="*/ 303173 w 290152"/>
              <a:gd name="T73" fmla="*/ 531398 h 288566"/>
              <a:gd name="T74" fmla="*/ 94977 w 290152"/>
              <a:gd name="T75" fmla="*/ 323481 h 288566"/>
              <a:gd name="T76" fmla="*/ 28789 w 290152"/>
              <a:gd name="T77" fmla="*/ 267386 h 288566"/>
              <a:gd name="T78" fmla="*/ 696866 w 290152"/>
              <a:gd name="T79" fmla="*/ 929884 h 288566"/>
              <a:gd name="T80" fmla="*/ 677676 w 290152"/>
              <a:gd name="T81" fmla="*/ 863036 h 288566"/>
              <a:gd name="T82" fmla="*/ 740045 w 290152"/>
              <a:gd name="T83" fmla="*/ 299613 h 288566"/>
              <a:gd name="T84" fmla="*/ 73156 w 290152"/>
              <a:gd name="T85" fmla="*/ 223221 h 288566"/>
              <a:gd name="T86" fmla="*/ 668850 w 290152"/>
              <a:gd name="T87" fmla="*/ 111327 h 288566"/>
              <a:gd name="T88" fmla="*/ 643285 w 290152"/>
              <a:gd name="T89" fmla="*/ 120691 h 288566"/>
              <a:gd name="T90" fmla="*/ 446997 w 290152"/>
              <a:gd name="T91" fmla="*/ 100781 h 288566"/>
              <a:gd name="T92" fmla="*/ 469784 w 290152"/>
              <a:gd name="T93" fmla="*/ 120691 h 288566"/>
              <a:gd name="T94" fmla="*/ 443193 w 290152"/>
              <a:gd name="T95" fmla="*/ 111327 h 288566"/>
              <a:gd name="T96" fmla="*/ 573835 w 290152"/>
              <a:gd name="T97" fmla="*/ 115370 h 288566"/>
              <a:gd name="T98" fmla="*/ 558640 w 290152"/>
              <a:gd name="T99" fmla="*/ 100196 h 288566"/>
              <a:gd name="T100" fmla="*/ 28789 w 290152"/>
              <a:gd name="T101" fmla="*/ 150404 h 288566"/>
              <a:gd name="T102" fmla="*/ 740045 w 290152"/>
              <a:gd name="T103" fmla="*/ 150404 h 288566"/>
              <a:gd name="T104" fmla="*/ 73156 w 290152"/>
              <a:gd name="T105" fmla="*/ 28655 h 288566"/>
              <a:gd name="T106" fmla="*/ 770027 w 290152"/>
              <a:gd name="T107" fmla="*/ 72808 h 288566"/>
              <a:gd name="T108" fmla="*/ 770027 w 290152"/>
              <a:gd name="T109" fmla="*/ 267386 h 288566"/>
              <a:gd name="T110" fmla="*/ 770027 w 290152"/>
              <a:gd name="T111" fmla="*/ 847518 h 288566"/>
              <a:gd name="T112" fmla="*/ 73156 w 290152"/>
              <a:gd name="T113" fmla="*/ 958532 h 288566"/>
              <a:gd name="T114" fmla="*/ 29981 w 290152"/>
              <a:gd name="T115" fmla="*/ 208896 h 288566"/>
              <a:gd name="T116" fmla="*/ 73156 w 290152"/>
              <a:gd name="T117" fmla="*/ 0 h 2885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0152" h="288566">
                <a:moveTo>
                  <a:pt x="51006" y="208187"/>
                </a:moveTo>
                <a:cubicBezTo>
                  <a:pt x="52798" y="206375"/>
                  <a:pt x="55307" y="206375"/>
                  <a:pt x="57099" y="208187"/>
                </a:cubicBezTo>
                <a:lnTo>
                  <a:pt x="65703" y="216884"/>
                </a:lnTo>
                <a:lnTo>
                  <a:pt x="74306" y="208187"/>
                </a:lnTo>
                <a:cubicBezTo>
                  <a:pt x="76098" y="206375"/>
                  <a:pt x="78607" y="206375"/>
                  <a:pt x="80399" y="208187"/>
                </a:cubicBezTo>
                <a:cubicBezTo>
                  <a:pt x="82192" y="209999"/>
                  <a:pt x="82192" y="212898"/>
                  <a:pt x="80399" y="214709"/>
                </a:cubicBezTo>
                <a:lnTo>
                  <a:pt x="71796" y="223044"/>
                </a:lnTo>
                <a:lnTo>
                  <a:pt x="80399" y="231740"/>
                </a:lnTo>
                <a:cubicBezTo>
                  <a:pt x="82192" y="233552"/>
                  <a:pt x="82192" y="236451"/>
                  <a:pt x="80399" y="237900"/>
                </a:cubicBezTo>
                <a:cubicBezTo>
                  <a:pt x="79683" y="238987"/>
                  <a:pt x="78607" y="239350"/>
                  <a:pt x="77173" y="239350"/>
                </a:cubicBezTo>
                <a:cubicBezTo>
                  <a:pt x="76098" y="239350"/>
                  <a:pt x="75023" y="238987"/>
                  <a:pt x="74306" y="237900"/>
                </a:cubicBezTo>
                <a:lnTo>
                  <a:pt x="65703" y="229566"/>
                </a:lnTo>
                <a:lnTo>
                  <a:pt x="57099" y="237900"/>
                </a:lnTo>
                <a:cubicBezTo>
                  <a:pt x="56024" y="238987"/>
                  <a:pt x="54949" y="239350"/>
                  <a:pt x="53873" y="239350"/>
                </a:cubicBezTo>
                <a:cubicBezTo>
                  <a:pt x="53156" y="239350"/>
                  <a:pt x="51722" y="238987"/>
                  <a:pt x="51006" y="237900"/>
                </a:cubicBezTo>
                <a:cubicBezTo>
                  <a:pt x="49213" y="236451"/>
                  <a:pt x="49213" y="233552"/>
                  <a:pt x="51006" y="231740"/>
                </a:cubicBezTo>
                <a:lnTo>
                  <a:pt x="59609" y="223044"/>
                </a:lnTo>
                <a:lnTo>
                  <a:pt x="51006" y="214709"/>
                </a:lnTo>
                <a:cubicBezTo>
                  <a:pt x="49213" y="212898"/>
                  <a:pt x="49213" y="209999"/>
                  <a:pt x="51006" y="208187"/>
                </a:cubicBezTo>
                <a:close/>
                <a:moveTo>
                  <a:pt x="38956" y="195916"/>
                </a:moveTo>
                <a:cubicBezTo>
                  <a:pt x="38240" y="195916"/>
                  <a:pt x="37524" y="196632"/>
                  <a:pt x="37524" y="197706"/>
                </a:cubicBezTo>
                <a:lnTo>
                  <a:pt x="37524" y="249969"/>
                </a:lnTo>
                <a:cubicBezTo>
                  <a:pt x="37524" y="250685"/>
                  <a:pt x="38240" y="251401"/>
                  <a:pt x="38956" y="251401"/>
                </a:cubicBezTo>
                <a:lnTo>
                  <a:pt x="91219" y="251401"/>
                </a:lnTo>
                <a:cubicBezTo>
                  <a:pt x="91935" y="251401"/>
                  <a:pt x="92651" y="250685"/>
                  <a:pt x="92651" y="249969"/>
                </a:cubicBezTo>
                <a:lnTo>
                  <a:pt x="92651" y="197706"/>
                </a:lnTo>
                <a:cubicBezTo>
                  <a:pt x="92651" y="196632"/>
                  <a:pt x="91935" y="195916"/>
                  <a:pt x="91219" y="195916"/>
                </a:cubicBezTo>
                <a:lnTo>
                  <a:pt x="38956" y="195916"/>
                </a:lnTo>
                <a:close/>
                <a:moveTo>
                  <a:pt x="227533" y="188208"/>
                </a:moveTo>
                <a:cubicBezTo>
                  <a:pt x="224687" y="188208"/>
                  <a:pt x="221840" y="189285"/>
                  <a:pt x="219705" y="191439"/>
                </a:cubicBezTo>
                <a:cubicBezTo>
                  <a:pt x="217926" y="193592"/>
                  <a:pt x="216503" y="196104"/>
                  <a:pt x="216503" y="198976"/>
                </a:cubicBezTo>
                <a:cubicBezTo>
                  <a:pt x="216503" y="202206"/>
                  <a:pt x="217926" y="204718"/>
                  <a:pt x="219705" y="206872"/>
                </a:cubicBezTo>
                <a:cubicBezTo>
                  <a:pt x="223975" y="211179"/>
                  <a:pt x="231091" y="211179"/>
                  <a:pt x="235005" y="206872"/>
                </a:cubicBezTo>
                <a:cubicBezTo>
                  <a:pt x="239275" y="202565"/>
                  <a:pt x="239275" y="195746"/>
                  <a:pt x="235005" y="191439"/>
                </a:cubicBezTo>
                <a:cubicBezTo>
                  <a:pt x="233226" y="189285"/>
                  <a:pt x="230024" y="188208"/>
                  <a:pt x="227533" y="188208"/>
                </a:cubicBezTo>
                <a:close/>
                <a:moveTo>
                  <a:pt x="38956" y="187325"/>
                </a:moveTo>
                <a:lnTo>
                  <a:pt x="91219" y="187325"/>
                </a:lnTo>
                <a:cubicBezTo>
                  <a:pt x="96589" y="187325"/>
                  <a:pt x="101242" y="191620"/>
                  <a:pt x="101242" y="197706"/>
                </a:cubicBezTo>
                <a:lnTo>
                  <a:pt x="101242" y="249969"/>
                </a:lnTo>
                <a:cubicBezTo>
                  <a:pt x="101242" y="255697"/>
                  <a:pt x="96589" y="259992"/>
                  <a:pt x="91219" y="259992"/>
                </a:cubicBezTo>
                <a:lnTo>
                  <a:pt x="38956" y="259992"/>
                </a:lnTo>
                <a:cubicBezTo>
                  <a:pt x="33228" y="259992"/>
                  <a:pt x="28575" y="255697"/>
                  <a:pt x="28575" y="249969"/>
                </a:cubicBezTo>
                <a:lnTo>
                  <a:pt x="28575" y="197706"/>
                </a:lnTo>
                <a:cubicBezTo>
                  <a:pt x="28575" y="191620"/>
                  <a:pt x="33228" y="187325"/>
                  <a:pt x="38956" y="187325"/>
                </a:cubicBezTo>
                <a:close/>
                <a:moveTo>
                  <a:pt x="227355" y="179684"/>
                </a:moveTo>
                <a:cubicBezTo>
                  <a:pt x="232426" y="179684"/>
                  <a:pt x="237496" y="181568"/>
                  <a:pt x="241054" y="185337"/>
                </a:cubicBezTo>
                <a:cubicBezTo>
                  <a:pt x="248882" y="192874"/>
                  <a:pt x="248882" y="205436"/>
                  <a:pt x="241054" y="212974"/>
                </a:cubicBezTo>
                <a:cubicBezTo>
                  <a:pt x="237496" y="216922"/>
                  <a:pt x="232515" y="218716"/>
                  <a:pt x="227533" y="218716"/>
                </a:cubicBezTo>
                <a:cubicBezTo>
                  <a:pt x="222552" y="218716"/>
                  <a:pt x="217215" y="216922"/>
                  <a:pt x="213656" y="212974"/>
                </a:cubicBezTo>
                <a:cubicBezTo>
                  <a:pt x="209742" y="209384"/>
                  <a:pt x="207963" y="204359"/>
                  <a:pt x="207963" y="198976"/>
                </a:cubicBezTo>
                <a:cubicBezTo>
                  <a:pt x="207963" y="193951"/>
                  <a:pt x="209742" y="188926"/>
                  <a:pt x="213656" y="185337"/>
                </a:cubicBezTo>
                <a:cubicBezTo>
                  <a:pt x="217214" y="181568"/>
                  <a:pt x="222285" y="179684"/>
                  <a:pt x="227355" y="179684"/>
                </a:cubicBezTo>
                <a:close/>
                <a:moveTo>
                  <a:pt x="176903" y="137138"/>
                </a:moveTo>
                <a:cubicBezTo>
                  <a:pt x="174032" y="137138"/>
                  <a:pt x="171161" y="138224"/>
                  <a:pt x="169007" y="140034"/>
                </a:cubicBezTo>
                <a:cubicBezTo>
                  <a:pt x="166854" y="142569"/>
                  <a:pt x="165777" y="145103"/>
                  <a:pt x="165777" y="147999"/>
                </a:cubicBezTo>
                <a:cubicBezTo>
                  <a:pt x="165777" y="150896"/>
                  <a:pt x="166854" y="153792"/>
                  <a:pt x="169007" y="155965"/>
                </a:cubicBezTo>
                <a:cubicBezTo>
                  <a:pt x="173314" y="160310"/>
                  <a:pt x="180493" y="160310"/>
                  <a:pt x="184441" y="155965"/>
                </a:cubicBezTo>
                <a:cubicBezTo>
                  <a:pt x="188748" y="151620"/>
                  <a:pt x="188748" y="144741"/>
                  <a:pt x="184441" y="140034"/>
                </a:cubicBezTo>
                <a:cubicBezTo>
                  <a:pt x="182287" y="138224"/>
                  <a:pt x="179416" y="137138"/>
                  <a:pt x="176903" y="137138"/>
                </a:cubicBezTo>
                <a:close/>
                <a:moveTo>
                  <a:pt x="241263" y="130018"/>
                </a:moveTo>
                <a:cubicBezTo>
                  <a:pt x="242713" y="128587"/>
                  <a:pt x="245613" y="128587"/>
                  <a:pt x="247426" y="130018"/>
                </a:cubicBezTo>
                <a:cubicBezTo>
                  <a:pt x="248876" y="131806"/>
                  <a:pt x="248876" y="134667"/>
                  <a:pt x="247426" y="136098"/>
                </a:cubicBezTo>
                <a:lnTo>
                  <a:pt x="165138" y="217644"/>
                </a:lnTo>
                <a:cubicBezTo>
                  <a:pt x="164051" y="218360"/>
                  <a:pt x="162963" y="218717"/>
                  <a:pt x="161876" y="218717"/>
                </a:cubicBezTo>
                <a:cubicBezTo>
                  <a:pt x="160788" y="218717"/>
                  <a:pt x="159701" y="218360"/>
                  <a:pt x="158613" y="217644"/>
                </a:cubicBezTo>
                <a:cubicBezTo>
                  <a:pt x="157163" y="215856"/>
                  <a:pt x="157163" y="212995"/>
                  <a:pt x="158613" y="211564"/>
                </a:cubicBezTo>
                <a:lnTo>
                  <a:pt x="241263" y="130018"/>
                </a:lnTo>
                <a:close/>
                <a:moveTo>
                  <a:pt x="176724" y="128810"/>
                </a:moveTo>
                <a:cubicBezTo>
                  <a:pt x="181838" y="128810"/>
                  <a:pt x="186953" y="130621"/>
                  <a:pt x="190542" y="134241"/>
                </a:cubicBezTo>
                <a:cubicBezTo>
                  <a:pt x="198079" y="141844"/>
                  <a:pt x="198079" y="154517"/>
                  <a:pt x="190542" y="162120"/>
                </a:cubicBezTo>
                <a:cubicBezTo>
                  <a:pt x="186953" y="166103"/>
                  <a:pt x="181928" y="167913"/>
                  <a:pt x="176903" y="167913"/>
                </a:cubicBezTo>
                <a:cubicBezTo>
                  <a:pt x="171520" y="167913"/>
                  <a:pt x="166495" y="166103"/>
                  <a:pt x="162906" y="162120"/>
                </a:cubicBezTo>
                <a:cubicBezTo>
                  <a:pt x="158958" y="158137"/>
                  <a:pt x="157163" y="153430"/>
                  <a:pt x="157163" y="147999"/>
                </a:cubicBezTo>
                <a:cubicBezTo>
                  <a:pt x="157163" y="142931"/>
                  <a:pt x="158958" y="137862"/>
                  <a:pt x="162906" y="134241"/>
                </a:cubicBezTo>
                <a:cubicBezTo>
                  <a:pt x="166495" y="130621"/>
                  <a:pt x="171609" y="128810"/>
                  <a:pt x="176724" y="128810"/>
                </a:cubicBezTo>
                <a:close/>
                <a:moveTo>
                  <a:pt x="64910" y="104775"/>
                </a:moveTo>
                <a:cubicBezTo>
                  <a:pt x="67403" y="104775"/>
                  <a:pt x="69183" y="106931"/>
                  <a:pt x="69183" y="109448"/>
                </a:cubicBezTo>
                <a:lnTo>
                  <a:pt x="69183" y="119512"/>
                </a:lnTo>
                <a:lnTo>
                  <a:pt x="79153" y="119512"/>
                </a:lnTo>
                <a:cubicBezTo>
                  <a:pt x="81646" y="119512"/>
                  <a:pt x="83782" y="121668"/>
                  <a:pt x="83782" y="123825"/>
                </a:cubicBezTo>
                <a:cubicBezTo>
                  <a:pt x="83782" y="126341"/>
                  <a:pt x="81646" y="128138"/>
                  <a:pt x="79153" y="128138"/>
                </a:cubicBezTo>
                <a:lnTo>
                  <a:pt x="69183" y="128138"/>
                </a:lnTo>
                <a:lnTo>
                  <a:pt x="69183" y="138202"/>
                </a:lnTo>
                <a:cubicBezTo>
                  <a:pt x="69183" y="140718"/>
                  <a:pt x="67403" y="142515"/>
                  <a:pt x="64910" y="142515"/>
                </a:cubicBezTo>
                <a:cubicBezTo>
                  <a:pt x="62418" y="142515"/>
                  <a:pt x="60281" y="140718"/>
                  <a:pt x="60281" y="138202"/>
                </a:cubicBezTo>
                <a:lnTo>
                  <a:pt x="60281" y="128138"/>
                </a:lnTo>
                <a:lnTo>
                  <a:pt x="50311" y="128138"/>
                </a:lnTo>
                <a:cubicBezTo>
                  <a:pt x="48174" y="128138"/>
                  <a:pt x="46038" y="126341"/>
                  <a:pt x="46038" y="123825"/>
                </a:cubicBezTo>
                <a:cubicBezTo>
                  <a:pt x="46038" y="121668"/>
                  <a:pt x="48174" y="119512"/>
                  <a:pt x="50311" y="119512"/>
                </a:cubicBezTo>
                <a:lnTo>
                  <a:pt x="60281" y="119512"/>
                </a:lnTo>
                <a:lnTo>
                  <a:pt x="60281" y="109448"/>
                </a:lnTo>
                <a:cubicBezTo>
                  <a:pt x="60281" y="106931"/>
                  <a:pt x="62418" y="104775"/>
                  <a:pt x="64910" y="104775"/>
                </a:cubicBezTo>
                <a:close/>
                <a:moveTo>
                  <a:pt x="203901" y="96668"/>
                </a:moveTo>
                <a:cubicBezTo>
                  <a:pt x="160955" y="96668"/>
                  <a:pt x="126310" y="131166"/>
                  <a:pt x="126310" y="173570"/>
                </a:cubicBezTo>
                <a:cubicBezTo>
                  <a:pt x="126310" y="216335"/>
                  <a:pt x="160955" y="250833"/>
                  <a:pt x="203901" y="250833"/>
                </a:cubicBezTo>
                <a:cubicBezTo>
                  <a:pt x="246485" y="250833"/>
                  <a:pt x="281491" y="216335"/>
                  <a:pt x="281491" y="173570"/>
                </a:cubicBezTo>
                <a:cubicBezTo>
                  <a:pt x="281491" y="131166"/>
                  <a:pt x="246485" y="96668"/>
                  <a:pt x="203901" y="96668"/>
                </a:cubicBezTo>
                <a:close/>
                <a:moveTo>
                  <a:pt x="38956" y="95945"/>
                </a:moveTo>
                <a:cubicBezTo>
                  <a:pt x="38240" y="95945"/>
                  <a:pt x="37524" y="96665"/>
                  <a:pt x="37524" y="97384"/>
                </a:cubicBezTo>
                <a:lnTo>
                  <a:pt x="37524" y="149905"/>
                </a:lnTo>
                <a:cubicBezTo>
                  <a:pt x="37524" y="150264"/>
                  <a:pt x="38240" y="151344"/>
                  <a:pt x="38956" y="151344"/>
                </a:cubicBezTo>
                <a:lnTo>
                  <a:pt x="91219" y="151344"/>
                </a:lnTo>
                <a:cubicBezTo>
                  <a:pt x="91935" y="151344"/>
                  <a:pt x="92651" y="150264"/>
                  <a:pt x="92651" y="149905"/>
                </a:cubicBezTo>
                <a:lnTo>
                  <a:pt x="92651" y="97384"/>
                </a:lnTo>
                <a:cubicBezTo>
                  <a:pt x="92651" y="96665"/>
                  <a:pt x="91935" y="95945"/>
                  <a:pt x="91219" y="95945"/>
                </a:cubicBezTo>
                <a:lnTo>
                  <a:pt x="38956" y="95945"/>
                </a:lnTo>
                <a:close/>
                <a:moveTo>
                  <a:pt x="38956" y="87312"/>
                </a:moveTo>
                <a:lnTo>
                  <a:pt x="91219" y="87312"/>
                </a:lnTo>
                <a:cubicBezTo>
                  <a:pt x="96589" y="87312"/>
                  <a:pt x="101242" y="91988"/>
                  <a:pt x="101242" y="97384"/>
                </a:cubicBezTo>
                <a:lnTo>
                  <a:pt x="101242" y="149905"/>
                </a:lnTo>
                <a:cubicBezTo>
                  <a:pt x="101242" y="155301"/>
                  <a:pt x="96589" y="159977"/>
                  <a:pt x="91219" y="159977"/>
                </a:cubicBezTo>
                <a:lnTo>
                  <a:pt x="38956" y="159977"/>
                </a:lnTo>
                <a:cubicBezTo>
                  <a:pt x="33228" y="159977"/>
                  <a:pt x="28575" y="155301"/>
                  <a:pt x="28575" y="149905"/>
                </a:cubicBezTo>
                <a:lnTo>
                  <a:pt x="28575" y="97384"/>
                </a:lnTo>
                <a:cubicBezTo>
                  <a:pt x="28575" y="91988"/>
                  <a:pt x="33228" y="87312"/>
                  <a:pt x="38956" y="87312"/>
                </a:cubicBezTo>
                <a:close/>
                <a:moveTo>
                  <a:pt x="22014" y="67200"/>
                </a:moveTo>
                <a:cubicBezTo>
                  <a:pt x="14796" y="67200"/>
                  <a:pt x="8661" y="72950"/>
                  <a:pt x="8661" y="80496"/>
                </a:cubicBezTo>
                <a:lnTo>
                  <a:pt x="8661" y="266645"/>
                </a:lnTo>
                <a:cubicBezTo>
                  <a:pt x="8661" y="273832"/>
                  <a:pt x="14796" y="279941"/>
                  <a:pt x="22014" y="279941"/>
                </a:cubicBezTo>
                <a:lnTo>
                  <a:pt x="209675" y="279941"/>
                </a:lnTo>
                <a:cubicBezTo>
                  <a:pt x="216893" y="279941"/>
                  <a:pt x="222667" y="273832"/>
                  <a:pt x="222667" y="266645"/>
                </a:cubicBezTo>
                <a:lnTo>
                  <a:pt x="222667" y="257661"/>
                </a:lnTo>
                <a:cubicBezTo>
                  <a:pt x="216532" y="259098"/>
                  <a:pt x="210397" y="259817"/>
                  <a:pt x="203901" y="259817"/>
                </a:cubicBezTo>
                <a:cubicBezTo>
                  <a:pt x="155903" y="259817"/>
                  <a:pt x="117288" y="221006"/>
                  <a:pt x="117288" y="173570"/>
                </a:cubicBezTo>
                <a:cubicBezTo>
                  <a:pt x="117288" y="126494"/>
                  <a:pt x="155903" y="88043"/>
                  <a:pt x="203901" y="88043"/>
                </a:cubicBezTo>
                <a:cubicBezTo>
                  <a:pt x="210397" y="88043"/>
                  <a:pt x="216532" y="88762"/>
                  <a:pt x="222667" y="90199"/>
                </a:cubicBezTo>
                <a:lnTo>
                  <a:pt x="222667" y="80496"/>
                </a:lnTo>
                <a:cubicBezTo>
                  <a:pt x="222667" y="72950"/>
                  <a:pt x="216893" y="67200"/>
                  <a:pt x="209675" y="67200"/>
                </a:cubicBezTo>
                <a:lnTo>
                  <a:pt x="22014" y="67200"/>
                </a:lnTo>
                <a:close/>
                <a:moveTo>
                  <a:pt x="193554" y="30339"/>
                </a:moveTo>
                <a:cubicBezTo>
                  <a:pt x="195019" y="28575"/>
                  <a:pt x="197950" y="28575"/>
                  <a:pt x="199782" y="30339"/>
                </a:cubicBezTo>
                <a:cubicBezTo>
                  <a:pt x="200514" y="31044"/>
                  <a:pt x="201247" y="32103"/>
                  <a:pt x="201247" y="33514"/>
                </a:cubicBezTo>
                <a:cubicBezTo>
                  <a:pt x="201247" y="34572"/>
                  <a:pt x="200514" y="35630"/>
                  <a:pt x="199782" y="36336"/>
                </a:cubicBezTo>
                <a:cubicBezTo>
                  <a:pt x="199049" y="37042"/>
                  <a:pt x="197950" y="37747"/>
                  <a:pt x="196484" y="37747"/>
                </a:cubicBezTo>
                <a:cubicBezTo>
                  <a:pt x="195385" y="37747"/>
                  <a:pt x="194286" y="37042"/>
                  <a:pt x="193554" y="36336"/>
                </a:cubicBezTo>
                <a:cubicBezTo>
                  <a:pt x="192455" y="35630"/>
                  <a:pt x="192088" y="34572"/>
                  <a:pt x="192088" y="33514"/>
                </a:cubicBezTo>
                <a:cubicBezTo>
                  <a:pt x="192088" y="32103"/>
                  <a:pt x="192455" y="31044"/>
                  <a:pt x="193554" y="30339"/>
                </a:cubicBezTo>
                <a:close/>
                <a:moveTo>
                  <a:pt x="134493" y="30339"/>
                </a:moveTo>
                <a:cubicBezTo>
                  <a:pt x="136398" y="28575"/>
                  <a:pt x="139446" y="28575"/>
                  <a:pt x="141351" y="30339"/>
                </a:cubicBezTo>
                <a:cubicBezTo>
                  <a:pt x="142113" y="31044"/>
                  <a:pt x="142494" y="32103"/>
                  <a:pt x="142494" y="33514"/>
                </a:cubicBezTo>
                <a:cubicBezTo>
                  <a:pt x="142494" y="34572"/>
                  <a:pt x="142113" y="35630"/>
                  <a:pt x="141351" y="36336"/>
                </a:cubicBezTo>
                <a:cubicBezTo>
                  <a:pt x="140589" y="37042"/>
                  <a:pt x="139065" y="37747"/>
                  <a:pt x="137922" y="37747"/>
                </a:cubicBezTo>
                <a:cubicBezTo>
                  <a:pt x="136779" y="37747"/>
                  <a:pt x="135636" y="37042"/>
                  <a:pt x="134493" y="36336"/>
                </a:cubicBezTo>
                <a:cubicBezTo>
                  <a:pt x="133731" y="35630"/>
                  <a:pt x="133350" y="34572"/>
                  <a:pt x="133350" y="33514"/>
                </a:cubicBezTo>
                <a:cubicBezTo>
                  <a:pt x="133350" y="32103"/>
                  <a:pt x="133731" y="31044"/>
                  <a:pt x="134493" y="30339"/>
                </a:cubicBezTo>
                <a:close/>
                <a:moveTo>
                  <a:pt x="168085" y="30162"/>
                </a:moveTo>
                <a:cubicBezTo>
                  <a:pt x="170752" y="30162"/>
                  <a:pt x="172657" y="32067"/>
                  <a:pt x="172657" y="34734"/>
                </a:cubicBezTo>
                <a:cubicBezTo>
                  <a:pt x="172657" y="37020"/>
                  <a:pt x="170752" y="39306"/>
                  <a:pt x="168085" y="39306"/>
                </a:cubicBezTo>
                <a:cubicBezTo>
                  <a:pt x="165799" y="39306"/>
                  <a:pt x="163513" y="37020"/>
                  <a:pt x="163513" y="34734"/>
                </a:cubicBezTo>
                <a:cubicBezTo>
                  <a:pt x="163513" y="32067"/>
                  <a:pt x="165799" y="30162"/>
                  <a:pt x="168085" y="30162"/>
                </a:cubicBezTo>
                <a:close/>
                <a:moveTo>
                  <a:pt x="22014" y="8625"/>
                </a:moveTo>
                <a:cubicBezTo>
                  <a:pt x="14796" y="8625"/>
                  <a:pt x="8661" y="14734"/>
                  <a:pt x="8661" y="21921"/>
                </a:cubicBezTo>
                <a:lnTo>
                  <a:pt x="8661" y="45279"/>
                </a:lnTo>
                <a:cubicBezTo>
                  <a:pt x="8661" y="52466"/>
                  <a:pt x="14796" y="58575"/>
                  <a:pt x="22014" y="58575"/>
                </a:cubicBezTo>
                <a:lnTo>
                  <a:pt x="209675" y="58575"/>
                </a:lnTo>
                <a:cubicBezTo>
                  <a:pt x="216893" y="58575"/>
                  <a:pt x="222667" y="52466"/>
                  <a:pt x="222667" y="45279"/>
                </a:cubicBezTo>
                <a:lnTo>
                  <a:pt x="222667" y="21921"/>
                </a:lnTo>
                <a:cubicBezTo>
                  <a:pt x="222667" y="14734"/>
                  <a:pt x="216893" y="8625"/>
                  <a:pt x="209675" y="8625"/>
                </a:cubicBezTo>
                <a:lnTo>
                  <a:pt x="22014" y="8625"/>
                </a:lnTo>
                <a:close/>
                <a:moveTo>
                  <a:pt x="22014" y="0"/>
                </a:moveTo>
                <a:lnTo>
                  <a:pt x="209675" y="0"/>
                </a:lnTo>
                <a:cubicBezTo>
                  <a:pt x="221945" y="0"/>
                  <a:pt x="231689" y="9703"/>
                  <a:pt x="231689" y="21921"/>
                </a:cubicBezTo>
                <a:lnTo>
                  <a:pt x="231689" y="45279"/>
                </a:lnTo>
                <a:cubicBezTo>
                  <a:pt x="231689" y="52466"/>
                  <a:pt x="228080" y="58935"/>
                  <a:pt x="222667" y="62888"/>
                </a:cubicBezTo>
                <a:cubicBezTo>
                  <a:pt x="228080" y="66841"/>
                  <a:pt x="231689" y="73309"/>
                  <a:pt x="231689" y="80496"/>
                </a:cubicBezTo>
                <a:lnTo>
                  <a:pt x="231689" y="92715"/>
                </a:lnTo>
                <a:cubicBezTo>
                  <a:pt x="265612" y="104214"/>
                  <a:pt x="290152" y="135838"/>
                  <a:pt x="290152" y="173570"/>
                </a:cubicBezTo>
                <a:cubicBezTo>
                  <a:pt x="290152" y="211663"/>
                  <a:pt x="265612" y="243646"/>
                  <a:pt x="231689" y="255145"/>
                </a:cubicBezTo>
                <a:lnTo>
                  <a:pt x="231689" y="266645"/>
                </a:lnTo>
                <a:cubicBezTo>
                  <a:pt x="231689" y="278863"/>
                  <a:pt x="221945" y="288566"/>
                  <a:pt x="209675" y="288566"/>
                </a:cubicBezTo>
                <a:lnTo>
                  <a:pt x="22014" y="288566"/>
                </a:lnTo>
                <a:cubicBezTo>
                  <a:pt x="10105" y="288566"/>
                  <a:pt x="0" y="278863"/>
                  <a:pt x="0" y="266645"/>
                </a:cubicBezTo>
                <a:lnTo>
                  <a:pt x="0" y="80496"/>
                </a:lnTo>
                <a:cubicBezTo>
                  <a:pt x="0" y="73309"/>
                  <a:pt x="3609" y="66841"/>
                  <a:pt x="9022" y="62888"/>
                </a:cubicBezTo>
                <a:cubicBezTo>
                  <a:pt x="3609" y="58935"/>
                  <a:pt x="0" y="52466"/>
                  <a:pt x="0" y="45279"/>
                </a:cubicBezTo>
                <a:lnTo>
                  <a:pt x="0" y="21921"/>
                </a:lnTo>
                <a:cubicBezTo>
                  <a:pt x="0" y="9703"/>
                  <a:pt x="10105" y="0"/>
                  <a:pt x="2201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1" name="TextBox 40">
            <a:extLst>
              <a:ext uri="{FF2B5EF4-FFF2-40B4-BE49-F238E27FC236}">
                <a16:creationId xmlns:a16="http://schemas.microsoft.com/office/drawing/2014/main" id="{55072350-A9AB-AF45-B195-029E2DD8C067}"/>
              </a:ext>
            </a:extLst>
          </p:cNvPr>
          <p:cNvSpPr txBox="1"/>
          <p:nvPr/>
        </p:nvSpPr>
        <p:spPr>
          <a:xfrm>
            <a:off x="1541651" y="4443543"/>
            <a:ext cx="2085827"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CONTRACTS PER STATUS</a:t>
            </a:r>
          </a:p>
        </p:txBody>
      </p:sp>
      <p:graphicFrame>
        <p:nvGraphicFramePr>
          <p:cNvPr id="42" name="Chart 41">
            <a:extLst>
              <a:ext uri="{FF2B5EF4-FFF2-40B4-BE49-F238E27FC236}">
                <a16:creationId xmlns:a16="http://schemas.microsoft.com/office/drawing/2014/main" id="{CDA5F885-6DBA-8840-AEC1-CD3A5D9AEE6C}"/>
              </a:ext>
            </a:extLst>
          </p:cNvPr>
          <p:cNvGraphicFramePr/>
          <p:nvPr/>
        </p:nvGraphicFramePr>
        <p:xfrm>
          <a:off x="947738" y="4879219"/>
          <a:ext cx="3011119" cy="1491764"/>
        </p:xfrm>
        <a:graphic>
          <a:graphicData uri="http://schemas.openxmlformats.org/drawingml/2006/chart">
            <c:chart xmlns:c="http://schemas.openxmlformats.org/drawingml/2006/chart" xmlns:r="http://schemas.openxmlformats.org/officeDocument/2006/relationships" r:id="rId3"/>
          </a:graphicData>
        </a:graphic>
      </p:graphicFrame>
      <p:sp>
        <p:nvSpPr>
          <p:cNvPr id="43" name="Oval 42">
            <a:extLst>
              <a:ext uri="{FF2B5EF4-FFF2-40B4-BE49-F238E27FC236}">
                <a16:creationId xmlns:a16="http://schemas.microsoft.com/office/drawing/2014/main" id="{1B3A8FC4-5E84-BD4B-9CD2-C50DD1F2C856}"/>
              </a:ext>
            </a:extLst>
          </p:cNvPr>
          <p:cNvSpPr/>
          <p:nvPr/>
        </p:nvSpPr>
        <p:spPr>
          <a:xfrm>
            <a:off x="2016380" y="5188184"/>
            <a:ext cx="873834" cy="873834"/>
          </a:xfrm>
          <a:prstGeom prst="ellipse">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TextBox 43">
            <a:extLst>
              <a:ext uri="{FF2B5EF4-FFF2-40B4-BE49-F238E27FC236}">
                <a16:creationId xmlns:a16="http://schemas.microsoft.com/office/drawing/2014/main" id="{E4B7BCEF-F9C0-7140-B4D6-7D3EA9D10121}"/>
              </a:ext>
            </a:extLst>
          </p:cNvPr>
          <p:cNvSpPr txBox="1"/>
          <p:nvPr/>
        </p:nvSpPr>
        <p:spPr>
          <a:xfrm>
            <a:off x="2037157" y="5363491"/>
            <a:ext cx="832280" cy="523220"/>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39</a:t>
            </a:r>
          </a:p>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Contracts</a:t>
            </a:r>
          </a:p>
        </p:txBody>
      </p:sp>
      <p:sp>
        <p:nvSpPr>
          <p:cNvPr id="45" name="Oval 44">
            <a:extLst>
              <a:ext uri="{FF2B5EF4-FFF2-40B4-BE49-F238E27FC236}">
                <a16:creationId xmlns:a16="http://schemas.microsoft.com/office/drawing/2014/main" id="{7CBDF313-0E4E-434E-82E6-39DA8162480D}"/>
              </a:ext>
            </a:extLst>
          </p:cNvPr>
          <p:cNvSpPr/>
          <p:nvPr/>
        </p:nvSpPr>
        <p:spPr>
          <a:xfrm>
            <a:off x="4569052" y="4330481"/>
            <a:ext cx="503124" cy="50312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Freeform 982">
            <a:extLst>
              <a:ext uri="{FF2B5EF4-FFF2-40B4-BE49-F238E27FC236}">
                <a16:creationId xmlns:a16="http://schemas.microsoft.com/office/drawing/2014/main" id="{CABE39AE-A58F-BC4A-AB9E-42029F4A2AFA}"/>
              </a:ext>
            </a:extLst>
          </p:cNvPr>
          <p:cNvSpPr>
            <a:spLocks noChangeAspect="1" noChangeArrowheads="1"/>
          </p:cNvSpPr>
          <p:nvPr/>
        </p:nvSpPr>
        <p:spPr bwMode="auto">
          <a:xfrm>
            <a:off x="4721061" y="4462665"/>
            <a:ext cx="240201" cy="238754"/>
          </a:xfrm>
          <a:custGeom>
            <a:avLst/>
            <a:gdLst>
              <a:gd name="T0" fmla="*/ 218368 w 290152"/>
              <a:gd name="T1" fmla="*/ 720428 h 288566"/>
              <a:gd name="T2" fmla="*/ 267205 w 290152"/>
              <a:gd name="T3" fmla="*/ 713200 h 288566"/>
              <a:gd name="T4" fmla="*/ 267205 w 290152"/>
              <a:gd name="T5" fmla="*/ 790235 h 288566"/>
              <a:gd name="T6" fmla="*/ 218368 w 290152"/>
              <a:gd name="T7" fmla="*/ 762553 h 288566"/>
              <a:gd name="T8" fmla="*/ 169525 w 290152"/>
              <a:gd name="T9" fmla="*/ 790235 h 288566"/>
              <a:gd name="T10" fmla="*/ 169525 w 290152"/>
              <a:gd name="T11" fmla="*/ 713200 h 288566"/>
              <a:gd name="T12" fmla="*/ 124716 w 290152"/>
              <a:gd name="T13" fmla="*/ 656722 h 288566"/>
              <a:gd name="T14" fmla="*/ 303173 w 290152"/>
              <a:gd name="T15" fmla="*/ 835084 h 288566"/>
              <a:gd name="T16" fmla="*/ 303173 w 290152"/>
              <a:gd name="T17" fmla="*/ 650776 h 288566"/>
              <a:gd name="T18" fmla="*/ 730198 w 290152"/>
              <a:gd name="T19" fmla="*/ 635904 h 288566"/>
              <a:gd name="T20" fmla="*/ 781046 w 290152"/>
              <a:gd name="T21" fmla="*/ 687170 h 288566"/>
              <a:gd name="T22" fmla="*/ 129477 w 290152"/>
              <a:gd name="T23" fmla="*/ 622241 h 288566"/>
              <a:gd name="T24" fmla="*/ 336478 w 290152"/>
              <a:gd name="T25" fmla="*/ 830327 h 288566"/>
              <a:gd name="T26" fmla="*/ 94977 w 290152"/>
              <a:gd name="T27" fmla="*/ 830327 h 288566"/>
              <a:gd name="T28" fmla="*/ 755624 w 290152"/>
              <a:gd name="T29" fmla="*/ 596861 h 288566"/>
              <a:gd name="T30" fmla="*/ 756215 w 290152"/>
              <a:gd name="T31" fmla="*/ 726509 h 288566"/>
              <a:gd name="T32" fmla="*/ 710093 w 290152"/>
              <a:gd name="T33" fmla="*/ 615637 h 288566"/>
              <a:gd name="T34" fmla="*/ 561704 w 290152"/>
              <a:gd name="T35" fmla="*/ 465151 h 288566"/>
              <a:gd name="T36" fmla="*/ 612994 w 290152"/>
              <a:gd name="T37" fmla="*/ 518071 h 288566"/>
              <a:gd name="T38" fmla="*/ 801848 w 290152"/>
              <a:gd name="T39" fmla="*/ 431885 h 288566"/>
              <a:gd name="T40" fmla="*/ 548842 w 290152"/>
              <a:gd name="T41" fmla="*/ 722949 h 288566"/>
              <a:gd name="T42" fmla="*/ 527159 w 290152"/>
              <a:gd name="T43" fmla="*/ 702758 h 288566"/>
              <a:gd name="T44" fmla="*/ 633277 w 290152"/>
              <a:gd name="T45" fmla="*/ 445909 h 288566"/>
              <a:gd name="T46" fmla="*/ 541422 w 290152"/>
              <a:gd name="T47" fmla="*/ 538517 h 288566"/>
              <a:gd name="T48" fmla="*/ 587349 w 290152"/>
              <a:gd name="T49" fmla="*/ 427869 h 288566"/>
              <a:gd name="T50" fmla="*/ 229928 w 290152"/>
              <a:gd name="T51" fmla="*/ 396985 h 288566"/>
              <a:gd name="T52" fmla="*/ 263071 w 290152"/>
              <a:gd name="T53" fmla="*/ 425636 h 288566"/>
              <a:gd name="T54" fmla="*/ 215732 w 290152"/>
              <a:gd name="T55" fmla="*/ 473393 h 288566"/>
              <a:gd name="T56" fmla="*/ 167216 w 290152"/>
              <a:gd name="T57" fmla="*/ 425636 h 288566"/>
              <a:gd name="T58" fmla="*/ 200343 w 290152"/>
              <a:gd name="T59" fmla="*/ 396985 h 288566"/>
              <a:gd name="T60" fmla="*/ 677676 w 290152"/>
              <a:gd name="T61" fmla="*/ 321105 h 288566"/>
              <a:gd name="T62" fmla="*/ 935549 w 290152"/>
              <a:gd name="T63" fmla="*/ 576548 h 288566"/>
              <a:gd name="T64" fmla="*/ 124716 w 290152"/>
              <a:gd name="T65" fmla="*/ 323481 h 288566"/>
              <a:gd name="T66" fmla="*/ 303173 w 290152"/>
              <a:gd name="T67" fmla="*/ 502721 h 288566"/>
              <a:gd name="T68" fmla="*/ 303173 w 290152"/>
              <a:gd name="T69" fmla="*/ 318705 h 288566"/>
              <a:gd name="T70" fmla="*/ 303173 w 290152"/>
              <a:gd name="T71" fmla="*/ 290026 h 288566"/>
              <a:gd name="T72" fmla="*/ 303173 w 290152"/>
              <a:gd name="T73" fmla="*/ 531398 h 288566"/>
              <a:gd name="T74" fmla="*/ 94977 w 290152"/>
              <a:gd name="T75" fmla="*/ 323481 h 288566"/>
              <a:gd name="T76" fmla="*/ 28789 w 290152"/>
              <a:gd name="T77" fmla="*/ 267386 h 288566"/>
              <a:gd name="T78" fmla="*/ 696866 w 290152"/>
              <a:gd name="T79" fmla="*/ 929884 h 288566"/>
              <a:gd name="T80" fmla="*/ 677676 w 290152"/>
              <a:gd name="T81" fmla="*/ 863036 h 288566"/>
              <a:gd name="T82" fmla="*/ 740045 w 290152"/>
              <a:gd name="T83" fmla="*/ 299613 h 288566"/>
              <a:gd name="T84" fmla="*/ 73156 w 290152"/>
              <a:gd name="T85" fmla="*/ 223221 h 288566"/>
              <a:gd name="T86" fmla="*/ 668850 w 290152"/>
              <a:gd name="T87" fmla="*/ 111327 h 288566"/>
              <a:gd name="T88" fmla="*/ 643285 w 290152"/>
              <a:gd name="T89" fmla="*/ 120691 h 288566"/>
              <a:gd name="T90" fmla="*/ 446997 w 290152"/>
              <a:gd name="T91" fmla="*/ 100781 h 288566"/>
              <a:gd name="T92" fmla="*/ 469784 w 290152"/>
              <a:gd name="T93" fmla="*/ 120691 h 288566"/>
              <a:gd name="T94" fmla="*/ 443193 w 290152"/>
              <a:gd name="T95" fmla="*/ 111327 h 288566"/>
              <a:gd name="T96" fmla="*/ 573835 w 290152"/>
              <a:gd name="T97" fmla="*/ 115370 h 288566"/>
              <a:gd name="T98" fmla="*/ 558640 w 290152"/>
              <a:gd name="T99" fmla="*/ 100196 h 288566"/>
              <a:gd name="T100" fmla="*/ 28789 w 290152"/>
              <a:gd name="T101" fmla="*/ 150404 h 288566"/>
              <a:gd name="T102" fmla="*/ 740045 w 290152"/>
              <a:gd name="T103" fmla="*/ 150404 h 288566"/>
              <a:gd name="T104" fmla="*/ 73156 w 290152"/>
              <a:gd name="T105" fmla="*/ 28655 h 288566"/>
              <a:gd name="T106" fmla="*/ 770027 w 290152"/>
              <a:gd name="T107" fmla="*/ 72808 h 288566"/>
              <a:gd name="T108" fmla="*/ 770027 w 290152"/>
              <a:gd name="T109" fmla="*/ 267386 h 288566"/>
              <a:gd name="T110" fmla="*/ 770027 w 290152"/>
              <a:gd name="T111" fmla="*/ 847518 h 288566"/>
              <a:gd name="T112" fmla="*/ 73156 w 290152"/>
              <a:gd name="T113" fmla="*/ 958532 h 288566"/>
              <a:gd name="T114" fmla="*/ 29981 w 290152"/>
              <a:gd name="T115" fmla="*/ 208896 h 288566"/>
              <a:gd name="T116" fmla="*/ 73156 w 290152"/>
              <a:gd name="T117" fmla="*/ 0 h 2885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0152" h="288566">
                <a:moveTo>
                  <a:pt x="51006" y="208187"/>
                </a:moveTo>
                <a:cubicBezTo>
                  <a:pt x="52798" y="206375"/>
                  <a:pt x="55307" y="206375"/>
                  <a:pt x="57099" y="208187"/>
                </a:cubicBezTo>
                <a:lnTo>
                  <a:pt x="65703" y="216884"/>
                </a:lnTo>
                <a:lnTo>
                  <a:pt x="74306" y="208187"/>
                </a:lnTo>
                <a:cubicBezTo>
                  <a:pt x="76098" y="206375"/>
                  <a:pt x="78607" y="206375"/>
                  <a:pt x="80399" y="208187"/>
                </a:cubicBezTo>
                <a:cubicBezTo>
                  <a:pt x="82192" y="209999"/>
                  <a:pt x="82192" y="212898"/>
                  <a:pt x="80399" y="214709"/>
                </a:cubicBezTo>
                <a:lnTo>
                  <a:pt x="71796" y="223044"/>
                </a:lnTo>
                <a:lnTo>
                  <a:pt x="80399" y="231740"/>
                </a:lnTo>
                <a:cubicBezTo>
                  <a:pt x="82192" y="233552"/>
                  <a:pt x="82192" y="236451"/>
                  <a:pt x="80399" y="237900"/>
                </a:cubicBezTo>
                <a:cubicBezTo>
                  <a:pt x="79683" y="238987"/>
                  <a:pt x="78607" y="239350"/>
                  <a:pt x="77173" y="239350"/>
                </a:cubicBezTo>
                <a:cubicBezTo>
                  <a:pt x="76098" y="239350"/>
                  <a:pt x="75023" y="238987"/>
                  <a:pt x="74306" y="237900"/>
                </a:cubicBezTo>
                <a:lnTo>
                  <a:pt x="65703" y="229566"/>
                </a:lnTo>
                <a:lnTo>
                  <a:pt x="57099" y="237900"/>
                </a:lnTo>
                <a:cubicBezTo>
                  <a:pt x="56024" y="238987"/>
                  <a:pt x="54949" y="239350"/>
                  <a:pt x="53873" y="239350"/>
                </a:cubicBezTo>
                <a:cubicBezTo>
                  <a:pt x="53156" y="239350"/>
                  <a:pt x="51722" y="238987"/>
                  <a:pt x="51006" y="237900"/>
                </a:cubicBezTo>
                <a:cubicBezTo>
                  <a:pt x="49213" y="236451"/>
                  <a:pt x="49213" y="233552"/>
                  <a:pt x="51006" y="231740"/>
                </a:cubicBezTo>
                <a:lnTo>
                  <a:pt x="59609" y="223044"/>
                </a:lnTo>
                <a:lnTo>
                  <a:pt x="51006" y="214709"/>
                </a:lnTo>
                <a:cubicBezTo>
                  <a:pt x="49213" y="212898"/>
                  <a:pt x="49213" y="209999"/>
                  <a:pt x="51006" y="208187"/>
                </a:cubicBezTo>
                <a:close/>
                <a:moveTo>
                  <a:pt x="38956" y="195916"/>
                </a:moveTo>
                <a:cubicBezTo>
                  <a:pt x="38240" y="195916"/>
                  <a:pt x="37524" y="196632"/>
                  <a:pt x="37524" y="197706"/>
                </a:cubicBezTo>
                <a:lnTo>
                  <a:pt x="37524" y="249969"/>
                </a:lnTo>
                <a:cubicBezTo>
                  <a:pt x="37524" y="250685"/>
                  <a:pt x="38240" y="251401"/>
                  <a:pt x="38956" y="251401"/>
                </a:cubicBezTo>
                <a:lnTo>
                  <a:pt x="91219" y="251401"/>
                </a:lnTo>
                <a:cubicBezTo>
                  <a:pt x="91935" y="251401"/>
                  <a:pt x="92651" y="250685"/>
                  <a:pt x="92651" y="249969"/>
                </a:cubicBezTo>
                <a:lnTo>
                  <a:pt x="92651" y="197706"/>
                </a:lnTo>
                <a:cubicBezTo>
                  <a:pt x="92651" y="196632"/>
                  <a:pt x="91935" y="195916"/>
                  <a:pt x="91219" y="195916"/>
                </a:cubicBezTo>
                <a:lnTo>
                  <a:pt x="38956" y="195916"/>
                </a:lnTo>
                <a:close/>
                <a:moveTo>
                  <a:pt x="227533" y="188208"/>
                </a:moveTo>
                <a:cubicBezTo>
                  <a:pt x="224687" y="188208"/>
                  <a:pt x="221840" y="189285"/>
                  <a:pt x="219705" y="191439"/>
                </a:cubicBezTo>
                <a:cubicBezTo>
                  <a:pt x="217926" y="193592"/>
                  <a:pt x="216503" y="196104"/>
                  <a:pt x="216503" y="198976"/>
                </a:cubicBezTo>
                <a:cubicBezTo>
                  <a:pt x="216503" y="202206"/>
                  <a:pt x="217926" y="204718"/>
                  <a:pt x="219705" y="206872"/>
                </a:cubicBezTo>
                <a:cubicBezTo>
                  <a:pt x="223975" y="211179"/>
                  <a:pt x="231091" y="211179"/>
                  <a:pt x="235005" y="206872"/>
                </a:cubicBezTo>
                <a:cubicBezTo>
                  <a:pt x="239275" y="202565"/>
                  <a:pt x="239275" y="195746"/>
                  <a:pt x="235005" y="191439"/>
                </a:cubicBezTo>
                <a:cubicBezTo>
                  <a:pt x="233226" y="189285"/>
                  <a:pt x="230024" y="188208"/>
                  <a:pt x="227533" y="188208"/>
                </a:cubicBezTo>
                <a:close/>
                <a:moveTo>
                  <a:pt x="38956" y="187325"/>
                </a:moveTo>
                <a:lnTo>
                  <a:pt x="91219" y="187325"/>
                </a:lnTo>
                <a:cubicBezTo>
                  <a:pt x="96589" y="187325"/>
                  <a:pt x="101242" y="191620"/>
                  <a:pt x="101242" y="197706"/>
                </a:cubicBezTo>
                <a:lnTo>
                  <a:pt x="101242" y="249969"/>
                </a:lnTo>
                <a:cubicBezTo>
                  <a:pt x="101242" y="255697"/>
                  <a:pt x="96589" y="259992"/>
                  <a:pt x="91219" y="259992"/>
                </a:cubicBezTo>
                <a:lnTo>
                  <a:pt x="38956" y="259992"/>
                </a:lnTo>
                <a:cubicBezTo>
                  <a:pt x="33228" y="259992"/>
                  <a:pt x="28575" y="255697"/>
                  <a:pt x="28575" y="249969"/>
                </a:cubicBezTo>
                <a:lnTo>
                  <a:pt x="28575" y="197706"/>
                </a:lnTo>
                <a:cubicBezTo>
                  <a:pt x="28575" y="191620"/>
                  <a:pt x="33228" y="187325"/>
                  <a:pt x="38956" y="187325"/>
                </a:cubicBezTo>
                <a:close/>
                <a:moveTo>
                  <a:pt x="227355" y="179684"/>
                </a:moveTo>
                <a:cubicBezTo>
                  <a:pt x="232426" y="179684"/>
                  <a:pt x="237496" y="181568"/>
                  <a:pt x="241054" y="185337"/>
                </a:cubicBezTo>
                <a:cubicBezTo>
                  <a:pt x="248882" y="192874"/>
                  <a:pt x="248882" y="205436"/>
                  <a:pt x="241054" y="212974"/>
                </a:cubicBezTo>
                <a:cubicBezTo>
                  <a:pt x="237496" y="216922"/>
                  <a:pt x="232515" y="218716"/>
                  <a:pt x="227533" y="218716"/>
                </a:cubicBezTo>
                <a:cubicBezTo>
                  <a:pt x="222552" y="218716"/>
                  <a:pt x="217215" y="216922"/>
                  <a:pt x="213656" y="212974"/>
                </a:cubicBezTo>
                <a:cubicBezTo>
                  <a:pt x="209742" y="209384"/>
                  <a:pt x="207963" y="204359"/>
                  <a:pt x="207963" y="198976"/>
                </a:cubicBezTo>
                <a:cubicBezTo>
                  <a:pt x="207963" y="193951"/>
                  <a:pt x="209742" y="188926"/>
                  <a:pt x="213656" y="185337"/>
                </a:cubicBezTo>
                <a:cubicBezTo>
                  <a:pt x="217214" y="181568"/>
                  <a:pt x="222285" y="179684"/>
                  <a:pt x="227355" y="179684"/>
                </a:cubicBezTo>
                <a:close/>
                <a:moveTo>
                  <a:pt x="176903" y="137138"/>
                </a:moveTo>
                <a:cubicBezTo>
                  <a:pt x="174032" y="137138"/>
                  <a:pt x="171161" y="138224"/>
                  <a:pt x="169007" y="140034"/>
                </a:cubicBezTo>
                <a:cubicBezTo>
                  <a:pt x="166854" y="142569"/>
                  <a:pt x="165777" y="145103"/>
                  <a:pt x="165777" y="147999"/>
                </a:cubicBezTo>
                <a:cubicBezTo>
                  <a:pt x="165777" y="150896"/>
                  <a:pt x="166854" y="153792"/>
                  <a:pt x="169007" y="155965"/>
                </a:cubicBezTo>
                <a:cubicBezTo>
                  <a:pt x="173314" y="160310"/>
                  <a:pt x="180493" y="160310"/>
                  <a:pt x="184441" y="155965"/>
                </a:cubicBezTo>
                <a:cubicBezTo>
                  <a:pt x="188748" y="151620"/>
                  <a:pt x="188748" y="144741"/>
                  <a:pt x="184441" y="140034"/>
                </a:cubicBezTo>
                <a:cubicBezTo>
                  <a:pt x="182287" y="138224"/>
                  <a:pt x="179416" y="137138"/>
                  <a:pt x="176903" y="137138"/>
                </a:cubicBezTo>
                <a:close/>
                <a:moveTo>
                  <a:pt x="241263" y="130018"/>
                </a:moveTo>
                <a:cubicBezTo>
                  <a:pt x="242713" y="128587"/>
                  <a:pt x="245613" y="128587"/>
                  <a:pt x="247426" y="130018"/>
                </a:cubicBezTo>
                <a:cubicBezTo>
                  <a:pt x="248876" y="131806"/>
                  <a:pt x="248876" y="134667"/>
                  <a:pt x="247426" y="136098"/>
                </a:cubicBezTo>
                <a:lnTo>
                  <a:pt x="165138" y="217644"/>
                </a:lnTo>
                <a:cubicBezTo>
                  <a:pt x="164051" y="218360"/>
                  <a:pt x="162963" y="218717"/>
                  <a:pt x="161876" y="218717"/>
                </a:cubicBezTo>
                <a:cubicBezTo>
                  <a:pt x="160788" y="218717"/>
                  <a:pt x="159701" y="218360"/>
                  <a:pt x="158613" y="217644"/>
                </a:cubicBezTo>
                <a:cubicBezTo>
                  <a:pt x="157163" y="215856"/>
                  <a:pt x="157163" y="212995"/>
                  <a:pt x="158613" y="211564"/>
                </a:cubicBezTo>
                <a:lnTo>
                  <a:pt x="241263" y="130018"/>
                </a:lnTo>
                <a:close/>
                <a:moveTo>
                  <a:pt x="176724" y="128810"/>
                </a:moveTo>
                <a:cubicBezTo>
                  <a:pt x="181838" y="128810"/>
                  <a:pt x="186953" y="130621"/>
                  <a:pt x="190542" y="134241"/>
                </a:cubicBezTo>
                <a:cubicBezTo>
                  <a:pt x="198079" y="141844"/>
                  <a:pt x="198079" y="154517"/>
                  <a:pt x="190542" y="162120"/>
                </a:cubicBezTo>
                <a:cubicBezTo>
                  <a:pt x="186953" y="166103"/>
                  <a:pt x="181928" y="167913"/>
                  <a:pt x="176903" y="167913"/>
                </a:cubicBezTo>
                <a:cubicBezTo>
                  <a:pt x="171520" y="167913"/>
                  <a:pt x="166495" y="166103"/>
                  <a:pt x="162906" y="162120"/>
                </a:cubicBezTo>
                <a:cubicBezTo>
                  <a:pt x="158958" y="158137"/>
                  <a:pt x="157163" y="153430"/>
                  <a:pt x="157163" y="147999"/>
                </a:cubicBezTo>
                <a:cubicBezTo>
                  <a:pt x="157163" y="142931"/>
                  <a:pt x="158958" y="137862"/>
                  <a:pt x="162906" y="134241"/>
                </a:cubicBezTo>
                <a:cubicBezTo>
                  <a:pt x="166495" y="130621"/>
                  <a:pt x="171609" y="128810"/>
                  <a:pt x="176724" y="128810"/>
                </a:cubicBezTo>
                <a:close/>
                <a:moveTo>
                  <a:pt x="64910" y="104775"/>
                </a:moveTo>
                <a:cubicBezTo>
                  <a:pt x="67403" y="104775"/>
                  <a:pt x="69183" y="106931"/>
                  <a:pt x="69183" y="109448"/>
                </a:cubicBezTo>
                <a:lnTo>
                  <a:pt x="69183" y="119512"/>
                </a:lnTo>
                <a:lnTo>
                  <a:pt x="79153" y="119512"/>
                </a:lnTo>
                <a:cubicBezTo>
                  <a:pt x="81646" y="119512"/>
                  <a:pt x="83782" y="121668"/>
                  <a:pt x="83782" y="123825"/>
                </a:cubicBezTo>
                <a:cubicBezTo>
                  <a:pt x="83782" y="126341"/>
                  <a:pt x="81646" y="128138"/>
                  <a:pt x="79153" y="128138"/>
                </a:cubicBezTo>
                <a:lnTo>
                  <a:pt x="69183" y="128138"/>
                </a:lnTo>
                <a:lnTo>
                  <a:pt x="69183" y="138202"/>
                </a:lnTo>
                <a:cubicBezTo>
                  <a:pt x="69183" y="140718"/>
                  <a:pt x="67403" y="142515"/>
                  <a:pt x="64910" y="142515"/>
                </a:cubicBezTo>
                <a:cubicBezTo>
                  <a:pt x="62418" y="142515"/>
                  <a:pt x="60281" y="140718"/>
                  <a:pt x="60281" y="138202"/>
                </a:cubicBezTo>
                <a:lnTo>
                  <a:pt x="60281" y="128138"/>
                </a:lnTo>
                <a:lnTo>
                  <a:pt x="50311" y="128138"/>
                </a:lnTo>
                <a:cubicBezTo>
                  <a:pt x="48174" y="128138"/>
                  <a:pt x="46038" y="126341"/>
                  <a:pt x="46038" y="123825"/>
                </a:cubicBezTo>
                <a:cubicBezTo>
                  <a:pt x="46038" y="121668"/>
                  <a:pt x="48174" y="119512"/>
                  <a:pt x="50311" y="119512"/>
                </a:cubicBezTo>
                <a:lnTo>
                  <a:pt x="60281" y="119512"/>
                </a:lnTo>
                <a:lnTo>
                  <a:pt x="60281" y="109448"/>
                </a:lnTo>
                <a:cubicBezTo>
                  <a:pt x="60281" y="106931"/>
                  <a:pt x="62418" y="104775"/>
                  <a:pt x="64910" y="104775"/>
                </a:cubicBezTo>
                <a:close/>
                <a:moveTo>
                  <a:pt x="203901" y="96668"/>
                </a:moveTo>
                <a:cubicBezTo>
                  <a:pt x="160955" y="96668"/>
                  <a:pt x="126310" y="131166"/>
                  <a:pt x="126310" y="173570"/>
                </a:cubicBezTo>
                <a:cubicBezTo>
                  <a:pt x="126310" y="216335"/>
                  <a:pt x="160955" y="250833"/>
                  <a:pt x="203901" y="250833"/>
                </a:cubicBezTo>
                <a:cubicBezTo>
                  <a:pt x="246485" y="250833"/>
                  <a:pt x="281491" y="216335"/>
                  <a:pt x="281491" y="173570"/>
                </a:cubicBezTo>
                <a:cubicBezTo>
                  <a:pt x="281491" y="131166"/>
                  <a:pt x="246485" y="96668"/>
                  <a:pt x="203901" y="96668"/>
                </a:cubicBezTo>
                <a:close/>
                <a:moveTo>
                  <a:pt x="38956" y="95945"/>
                </a:moveTo>
                <a:cubicBezTo>
                  <a:pt x="38240" y="95945"/>
                  <a:pt x="37524" y="96665"/>
                  <a:pt x="37524" y="97384"/>
                </a:cubicBezTo>
                <a:lnTo>
                  <a:pt x="37524" y="149905"/>
                </a:lnTo>
                <a:cubicBezTo>
                  <a:pt x="37524" y="150264"/>
                  <a:pt x="38240" y="151344"/>
                  <a:pt x="38956" y="151344"/>
                </a:cubicBezTo>
                <a:lnTo>
                  <a:pt x="91219" y="151344"/>
                </a:lnTo>
                <a:cubicBezTo>
                  <a:pt x="91935" y="151344"/>
                  <a:pt x="92651" y="150264"/>
                  <a:pt x="92651" y="149905"/>
                </a:cubicBezTo>
                <a:lnTo>
                  <a:pt x="92651" y="97384"/>
                </a:lnTo>
                <a:cubicBezTo>
                  <a:pt x="92651" y="96665"/>
                  <a:pt x="91935" y="95945"/>
                  <a:pt x="91219" y="95945"/>
                </a:cubicBezTo>
                <a:lnTo>
                  <a:pt x="38956" y="95945"/>
                </a:lnTo>
                <a:close/>
                <a:moveTo>
                  <a:pt x="38956" y="87312"/>
                </a:moveTo>
                <a:lnTo>
                  <a:pt x="91219" y="87312"/>
                </a:lnTo>
                <a:cubicBezTo>
                  <a:pt x="96589" y="87312"/>
                  <a:pt x="101242" y="91988"/>
                  <a:pt x="101242" y="97384"/>
                </a:cubicBezTo>
                <a:lnTo>
                  <a:pt x="101242" y="149905"/>
                </a:lnTo>
                <a:cubicBezTo>
                  <a:pt x="101242" y="155301"/>
                  <a:pt x="96589" y="159977"/>
                  <a:pt x="91219" y="159977"/>
                </a:cubicBezTo>
                <a:lnTo>
                  <a:pt x="38956" y="159977"/>
                </a:lnTo>
                <a:cubicBezTo>
                  <a:pt x="33228" y="159977"/>
                  <a:pt x="28575" y="155301"/>
                  <a:pt x="28575" y="149905"/>
                </a:cubicBezTo>
                <a:lnTo>
                  <a:pt x="28575" y="97384"/>
                </a:lnTo>
                <a:cubicBezTo>
                  <a:pt x="28575" y="91988"/>
                  <a:pt x="33228" y="87312"/>
                  <a:pt x="38956" y="87312"/>
                </a:cubicBezTo>
                <a:close/>
                <a:moveTo>
                  <a:pt x="22014" y="67200"/>
                </a:moveTo>
                <a:cubicBezTo>
                  <a:pt x="14796" y="67200"/>
                  <a:pt x="8661" y="72950"/>
                  <a:pt x="8661" y="80496"/>
                </a:cubicBezTo>
                <a:lnTo>
                  <a:pt x="8661" y="266645"/>
                </a:lnTo>
                <a:cubicBezTo>
                  <a:pt x="8661" y="273832"/>
                  <a:pt x="14796" y="279941"/>
                  <a:pt x="22014" y="279941"/>
                </a:cubicBezTo>
                <a:lnTo>
                  <a:pt x="209675" y="279941"/>
                </a:lnTo>
                <a:cubicBezTo>
                  <a:pt x="216893" y="279941"/>
                  <a:pt x="222667" y="273832"/>
                  <a:pt x="222667" y="266645"/>
                </a:cubicBezTo>
                <a:lnTo>
                  <a:pt x="222667" y="257661"/>
                </a:lnTo>
                <a:cubicBezTo>
                  <a:pt x="216532" y="259098"/>
                  <a:pt x="210397" y="259817"/>
                  <a:pt x="203901" y="259817"/>
                </a:cubicBezTo>
                <a:cubicBezTo>
                  <a:pt x="155903" y="259817"/>
                  <a:pt x="117288" y="221006"/>
                  <a:pt x="117288" y="173570"/>
                </a:cubicBezTo>
                <a:cubicBezTo>
                  <a:pt x="117288" y="126494"/>
                  <a:pt x="155903" y="88043"/>
                  <a:pt x="203901" y="88043"/>
                </a:cubicBezTo>
                <a:cubicBezTo>
                  <a:pt x="210397" y="88043"/>
                  <a:pt x="216532" y="88762"/>
                  <a:pt x="222667" y="90199"/>
                </a:cubicBezTo>
                <a:lnTo>
                  <a:pt x="222667" y="80496"/>
                </a:lnTo>
                <a:cubicBezTo>
                  <a:pt x="222667" y="72950"/>
                  <a:pt x="216893" y="67200"/>
                  <a:pt x="209675" y="67200"/>
                </a:cubicBezTo>
                <a:lnTo>
                  <a:pt x="22014" y="67200"/>
                </a:lnTo>
                <a:close/>
                <a:moveTo>
                  <a:pt x="193554" y="30339"/>
                </a:moveTo>
                <a:cubicBezTo>
                  <a:pt x="195019" y="28575"/>
                  <a:pt x="197950" y="28575"/>
                  <a:pt x="199782" y="30339"/>
                </a:cubicBezTo>
                <a:cubicBezTo>
                  <a:pt x="200514" y="31044"/>
                  <a:pt x="201247" y="32103"/>
                  <a:pt x="201247" y="33514"/>
                </a:cubicBezTo>
                <a:cubicBezTo>
                  <a:pt x="201247" y="34572"/>
                  <a:pt x="200514" y="35630"/>
                  <a:pt x="199782" y="36336"/>
                </a:cubicBezTo>
                <a:cubicBezTo>
                  <a:pt x="199049" y="37042"/>
                  <a:pt x="197950" y="37747"/>
                  <a:pt x="196484" y="37747"/>
                </a:cubicBezTo>
                <a:cubicBezTo>
                  <a:pt x="195385" y="37747"/>
                  <a:pt x="194286" y="37042"/>
                  <a:pt x="193554" y="36336"/>
                </a:cubicBezTo>
                <a:cubicBezTo>
                  <a:pt x="192455" y="35630"/>
                  <a:pt x="192088" y="34572"/>
                  <a:pt x="192088" y="33514"/>
                </a:cubicBezTo>
                <a:cubicBezTo>
                  <a:pt x="192088" y="32103"/>
                  <a:pt x="192455" y="31044"/>
                  <a:pt x="193554" y="30339"/>
                </a:cubicBezTo>
                <a:close/>
                <a:moveTo>
                  <a:pt x="134493" y="30339"/>
                </a:moveTo>
                <a:cubicBezTo>
                  <a:pt x="136398" y="28575"/>
                  <a:pt x="139446" y="28575"/>
                  <a:pt x="141351" y="30339"/>
                </a:cubicBezTo>
                <a:cubicBezTo>
                  <a:pt x="142113" y="31044"/>
                  <a:pt x="142494" y="32103"/>
                  <a:pt x="142494" y="33514"/>
                </a:cubicBezTo>
                <a:cubicBezTo>
                  <a:pt x="142494" y="34572"/>
                  <a:pt x="142113" y="35630"/>
                  <a:pt x="141351" y="36336"/>
                </a:cubicBezTo>
                <a:cubicBezTo>
                  <a:pt x="140589" y="37042"/>
                  <a:pt x="139065" y="37747"/>
                  <a:pt x="137922" y="37747"/>
                </a:cubicBezTo>
                <a:cubicBezTo>
                  <a:pt x="136779" y="37747"/>
                  <a:pt x="135636" y="37042"/>
                  <a:pt x="134493" y="36336"/>
                </a:cubicBezTo>
                <a:cubicBezTo>
                  <a:pt x="133731" y="35630"/>
                  <a:pt x="133350" y="34572"/>
                  <a:pt x="133350" y="33514"/>
                </a:cubicBezTo>
                <a:cubicBezTo>
                  <a:pt x="133350" y="32103"/>
                  <a:pt x="133731" y="31044"/>
                  <a:pt x="134493" y="30339"/>
                </a:cubicBezTo>
                <a:close/>
                <a:moveTo>
                  <a:pt x="168085" y="30162"/>
                </a:moveTo>
                <a:cubicBezTo>
                  <a:pt x="170752" y="30162"/>
                  <a:pt x="172657" y="32067"/>
                  <a:pt x="172657" y="34734"/>
                </a:cubicBezTo>
                <a:cubicBezTo>
                  <a:pt x="172657" y="37020"/>
                  <a:pt x="170752" y="39306"/>
                  <a:pt x="168085" y="39306"/>
                </a:cubicBezTo>
                <a:cubicBezTo>
                  <a:pt x="165799" y="39306"/>
                  <a:pt x="163513" y="37020"/>
                  <a:pt x="163513" y="34734"/>
                </a:cubicBezTo>
                <a:cubicBezTo>
                  <a:pt x="163513" y="32067"/>
                  <a:pt x="165799" y="30162"/>
                  <a:pt x="168085" y="30162"/>
                </a:cubicBezTo>
                <a:close/>
                <a:moveTo>
                  <a:pt x="22014" y="8625"/>
                </a:moveTo>
                <a:cubicBezTo>
                  <a:pt x="14796" y="8625"/>
                  <a:pt x="8661" y="14734"/>
                  <a:pt x="8661" y="21921"/>
                </a:cubicBezTo>
                <a:lnTo>
                  <a:pt x="8661" y="45279"/>
                </a:lnTo>
                <a:cubicBezTo>
                  <a:pt x="8661" y="52466"/>
                  <a:pt x="14796" y="58575"/>
                  <a:pt x="22014" y="58575"/>
                </a:cubicBezTo>
                <a:lnTo>
                  <a:pt x="209675" y="58575"/>
                </a:lnTo>
                <a:cubicBezTo>
                  <a:pt x="216893" y="58575"/>
                  <a:pt x="222667" y="52466"/>
                  <a:pt x="222667" y="45279"/>
                </a:cubicBezTo>
                <a:lnTo>
                  <a:pt x="222667" y="21921"/>
                </a:lnTo>
                <a:cubicBezTo>
                  <a:pt x="222667" y="14734"/>
                  <a:pt x="216893" y="8625"/>
                  <a:pt x="209675" y="8625"/>
                </a:cubicBezTo>
                <a:lnTo>
                  <a:pt x="22014" y="8625"/>
                </a:lnTo>
                <a:close/>
                <a:moveTo>
                  <a:pt x="22014" y="0"/>
                </a:moveTo>
                <a:lnTo>
                  <a:pt x="209675" y="0"/>
                </a:lnTo>
                <a:cubicBezTo>
                  <a:pt x="221945" y="0"/>
                  <a:pt x="231689" y="9703"/>
                  <a:pt x="231689" y="21921"/>
                </a:cubicBezTo>
                <a:lnTo>
                  <a:pt x="231689" y="45279"/>
                </a:lnTo>
                <a:cubicBezTo>
                  <a:pt x="231689" y="52466"/>
                  <a:pt x="228080" y="58935"/>
                  <a:pt x="222667" y="62888"/>
                </a:cubicBezTo>
                <a:cubicBezTo>
                  <a:pt x="228080" y="66841"/>
                  <a:pt x="231689" y="73309"/>
                  <a:pt x="231689" y="80496"/>
                </a:cubicBezTo>
                <a:lnTo>
                  <a:pt x="231689" y="92715"/>
                </a:lnTo>
                <a:cubicBezTo>
                  <a:pt x="265612" y="104214"/>
                  <a:pt x="290152" y="135838"/>
                  <a:pt x="290152" y="173570"/>
                </a:cubicBezTo>
                <a:cubicBezTo>
                  <a:pt x="290152" y="211663"/>
                  <a:pt x="265612" y="243646"/>
                  <a:pt x="231689" y="255145"/>
                </a:cubicBezTo>
                <a:lnTo>
                  <a:pt x="231689" y="266645"/>
                </a:lnTo>
                <a:cubicBezTo>
                  <a:pt x="231689" y="278863"/>
                  <a:pt x="221945" y="288566"/>
                  <a:pt x="209675" y="288566"/>
                </a:cubicBezTo>
                <a:lnTo>
                  <a:pt x="22014" y="288566"/>
                </a:lnTo>
                <a:cubicBezTo>
                  <a:pt x="10105" y="288566"/>
                  <a:pt x="0" y="278863"/>
                  <a:pt x="0" y="266645"/>
                </a:cubicBezTo>
                <a:lnTo>
                  <a:pt x="0" y="80496"/>
                </a:lnTo>
                <a:cubicBezTo>
                  <a:pt x="0" y="73309"/>
                  <a:pt x="3609" y="66841"/>
                  <a:pt x="9022" y="62888"/>
                </a:cubicBezTo>
                <a:cubicBezTo>
                  <a:pt x="3609" y="58935"/>
                  <a:pt x="0" y="52466"/>
                  <a:pt x="0" y="45279"/>
                </a:cubicBezTo>
                <a:lnTo>
                  <a:pt x="0" y="21921"/>
                </a:lnTo>
                <a:cubicBezTo>
                  <a:pt x="0" y="9703"/>
                  <a:pt x="10105" y="0"/>
                  <a:pt x="2201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7" name="TextBox 46">
            <a:extLst>
              <a:ext uri="{FF2B5EF4-FFF2-40B4-BE49-F238E27FC236}">
                <a16:creationId xmlns:a16="http://schemas.microsoft.com/office/drawing/2014/main" id="{916F0FED-1699-A84C-B2E5-48C039918895}"/>
              </a:ext>
            </a:extLst>
          </p:cNvPr>
          <p:cNvSpPr txBox="1"/>
          <p:nvPr/>
        </p:nvSpPr>
        <p:spPr>
          <a:xfrm>
            <a:off x="5162965" y="4443543"/>
            <a:ext cx="2337499"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CONTRACTS PER CATEGORY</a:t>
            </a:r>
          </a:p>
        </p:txBody>
      </p:sp>
      <p:graphicFrame>
        <p:nvGraphicFramePr>
          <p:cNvPr id="48" name="Chart 47">
            <a:extLst>
              <a:ext uri="{FF2B5EF4-FFF2-40B4-BE49-F238E27FC236}">
                <a16:creationId xmlns:a16="http://schemas.microsoft.com/office/drawing/2014/main" id="{7F9E98E0-1234-434B-A179-14991F91B67E}"/>
              </a:ext>
            </a:extLst>
          </p:cNvPr>
          <p:cNvGraphicFramePr/>
          <p:nvPr/>
        </p:nvGraphicFramePr>
        <p:xfrm>
          <a:off x="4569052" y="4879219"/>
          <a:ext cx="3011119" cy="1491764"/>
        </p:xfrm>
        <a:graphic>
          <a:graphicData uri="http://schemas.openxmlformats.org/drawingml/2006/chart">
            <c:chart xmlns:c="http://schemas.openxmlformats.org/drawingml/2006/chart" xmlns:r="http://schemas.openxmlformats.org/officeDocument/2006/relationships" r:id="rId4"/>
          </a:graphicData>
        </a:graphic>
      </p:graphicFrame>
      <p:sp>
        <p:nvSpPr>
          <p:cNvPr id="49" name="Oval 48">
            <a:extLst>
              <a:ext uri="{FF2B5EF4-FFF2-40B4-BE49-F238E27FC236}">
                <a16:creationId xmlns:a16="http://schemas.microsoft.com/office/drawing/2014/main" id="{F00ED553-21FF-6440-BA0D-EAE20B19528D}"/>
              </a:ext>
            </a:extLst>
          </p:cNvPr>
          <p:cNvSpPr/>
          <p:nvPr/>
        </p:nvSpPr>
        <p:spPr>
          <a:xfrm>
            <a:off x="5637694" y="5188184"/>
            <a:ext cx="873834" cy="873834"/>
          </a:xfrm>
          <a:prstGeom prst="ellipse">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Oval 50">
            <a:extLst>
              <a:ext uri="{FF2B5EF4-FFF2-40B4-BE49-F238E27FC236}">
                <a16:creationId xmlns:a16="http://schemas.microsoft.com/office/drawing/2014/main" id="{196FAA9C-712E-A343-9791-1291C099628C}"/>
              </a:ext>
            </a:extLst>
          </p:cNvPr>
          <p:cNvSpPr/>
          <p:nvPr/>
        </p:nvSpPr>
        <p:spPr>
          <a:xfrm>
            <a:off x="8190366" y="4330481"/>
            <a:ext cx="503124" cy="50312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Freeform 982">
            <a:extLst>
              <a:ext uri="{FF2B5EF4-FFF2-40B4-BE49-F238E27FC236}">
                <a16:creationId xmlns:a16="http://schemas.microsoft.com/office/drawing/2014/main" id="{943BD52C-7CF2-7644-AF6F-C52A1B24F751}"/>
              </a:ext>
            </a:extLst>
          </p:cNvPr>
          <p:cNvSpPr>
            <a:spLocks noChangeAspect="1" noChangeArrowheads="1"/>
          </p:cNvSpPr>
          <p:nvPr/>
        </p:nvSpPr>
        <p:spPr bwMode="auto">
          <a:xfrm>
            <a:off x="8342375" y="4462665"/>
            <a:ext cx="240201" cy="238754"/>
          </a:xfrm>
          <a:custGeom>
            <a:avLst/>
            <a:gdLst>
              <a:gd name="T0" fmla="*/ 218368 w 290152"/>
              <a:gd name="T1" fmla="*/ 720428 h 288566"/>
              <a:gd name="T2" fmla="*/ 267205 w 290152"/>
              <a:gd name="T3" fmla="*/ 713200 h 288566"/>
              <a:gd name="T4" fmla="*/ 267205 w 290152"/>
              <a:gd name="T5" fmla="*/ 790235 h 288566"/>
              <a:gd name="T6" fmla="*/ 218368 w 290152"/>
              <a:gd name="T7" fmla="*/ 762553 h 288566"/>
              <a:gd name="T8" fmla="*/ 169525 w 290152"/>
              <a:gd name="T9" fmla="*/ 790235 h 288566"/>
              <a:gd name="T10" fmla="*/ 169525 w 290152"/>
              <a:gd name="T11" fmla="*/ 713200 h 288566"/>
              <a:gd name="T12" fmla="*/ 124716 w 290152"/>
              <a:gd name="T13" fmla="*/ 656722 h 288566"/>
              <a:gd name="T14" fmla="*/ 303173 w 290152"/>
              <a:gd name="T15" fmla="*/ 835084 h 288566"/>
              <a:gd name="T16" fmla="*/ 303173 w 290152"/>
              <a:gd name="T17" fmla="*/ 650776 h 288566"/>
              <a:gd name="T18" fmla="*/ 730198 w 290152"/>
              <a:gd name="T19" fmla="*/ 635904 h 288566"/>
              <a:gd name="T20" fmla="*/ 781046 w 290152"/>
              <a:gd name="T21" fmla="*/ 687170 h 288566"/>
              <a:gd name="T22" fmla="*/ 129477 w 290152"/>
              <a:gd name="T23" fmla="*/ 622241 h 288566"/>
              <a:gd name="T24" fmla="*/ 336478 w 290152"/>
              <a:gd name="T25" fmla="*/ 830327 h 288566"/>
              <a:gd name="T26" fmla="*/ 94977 w 290152"/>
              <a:gd name="T27" fmla="*/ 830327 h 288566"/>
              <a:gd name="T28" fmla="*/ 755624 w 290152"/>
              <a:gd name="T29" fmla="*/ 596861 h 288566"/>
              <a:gd name="T30" fmla="*/ 756215 w 290152"/>
              <a:gd name="T31" fmla="*/ 726509 h 288566"/>
              <a:gd name="T32" fmla="*/ 710093 w 290152"/>
              <a:gd name="T33" fmla="*/ 615637 h 288566"/>
              <a:gd name="T34" fmla="*/ 561704 w 290152"/>
              <a:gd name="T35" fmla="*/ 465151 h 288566"/>
              <a:gd name="T36" fmla="*/ 612994 w 290152"/>
              <a:gd name="T37" fmla="*/ 518071 h 288566"/>
              <a:gd name="T38" fmla="*/ 801848 w 290152"/>
              <a:gd name="T39" fmla="*/ 431885 h 288566"/>
              <a:gd name="T40" fmla="*/ 548842 w 290152"/>
              <a:gd name="T41" fmla="*/ 722949 h 288566"/>
              <a:gd name="T42" fmla="*/ 527159 w 290152"/>
              <a:gd name="T43" fmla="*/ 702758 h 288566"/>
              <a:gd name="T44" fmla="*/ 633277 w 290152"/>
              <a:gd name="T45" fmla="*/ 445909 h 288566"/>
              <a:gd name="T46" fmla="*/ 541422 w 290152"/>
              <a:gd name="T47" fmla="*/ 538517 h 288566"/>
              <a:gd name="T48" fmla="*/ 587349 w 290152"/>
              <a:gd name="T49" fmla="*/ 427869 h 288566"/>
              <a:gd name="T50" fmla="*/ 229928 w 290152"/>
              <a:gd name="T51" fmla="*/ 396985 h 288566"/>
              <a:gd name="T52" fmla="*/ 263071 w 290152"/>
              <a:gd name="T53" fmla="*/ 425636 h 288566"/>
              <a:gd name="T54" fmla="*/ 215732 w 290152"/>
              <a:gd name="T55" fmla="*/ 473393 h 288566"/>
              <a:gd name="T56" fmla="*/ 167216 w 290152"/>
              <a:gd name="T57" fmla="*/ 425636 h 288566"/>
              <a:gd name="T58" fmla="*/ 200343 w 290152"/>
              <a:gd name="T59" fmla="*/ 396985 h 288566"/>
              <a:gd name="T60" fmla="*/ 677676 w 290152"/>
              <a:gd name="T61" fmla="*/ 321105 h 288566"/>
              <a:gd name="T62" fmla="*/ 935549 w 290152"/>
              <a:gd name="T63" fmla="*/ 576548 h 288566"/>
              <a:gd name="T64" fmla="*/ 124716 w 290152"/>
              <a:gd name="T65" fmla="*/ 323481 h 288566"/>
              <a:gd name="T66" fmla="*/ 303173 w 290152"/>
              <a:gd name="T67" fmla="*/ 502721 h 288566"/>
              <a:gd name="T68" fmla="*/ 303173 w 290152"/>
              <a:gd name="T69" fmla="*/ 318705 h 288566"/>
              <a:gd name="T70" fmla="*/ 303173 w 290152"/>
              <a:gd name="T71" fmla="*/ 290026 h 288566"/>
              <a:gd name="T72" fmla="*/ 303173 w 290152"/>
              <a:gd name="T73" fmla="*/ 531398 h 288566"/>
              <a:gd name="T74" fmla="*/ 94977 w 290152"/>
              <a:gd name="T75" fmla="*/ 323481 h 288566"/>
              <a:gd name="T76" fmla="*/ 28789 w 290152"/>
              <a:gd name="T77" fmla="*/ 267386 h 288566"/>
              <a:gd name="T78" fmla="*/ 696866 w 290152"/>
              <a:gd name="T79" fmla="*/ 929884 h 288566"/>
              <a:gd name="T80" fmla="*/ 677676 w 290152"/>
              <a:gd name="T81" fmla="*/ 863036 h 288566"/>
              <a:gd name="T82" fmla="*/ 740045 w 290152"/>
              <a:gd name="T83" fmla="*/ 299613 h 288566"/>
              <a:gd name="T84" fmla="*/ 73156 w 290152"/>
              <a:gd name="T85" fmla="*/ 223221 h 288566"/>
              <a:gd name="T86" fmla="*/ 668850 w 290152"/>
              <a:gd name="T87" fmla="*/ 111327 h 288566"/>
              <a:gd name="T88" fmla="*/ 643285 w 290152"/>
              <a:gd name="T89" fmla="*/ 120691 h 288566"/>
              <a:gd name="T90" fmla="*/ 446997 w 290152"/>
              <a:gd name="T91" fmla="*/ 100781 h 288566"/>
              <a:gd name="T92" fmla="*/ 469784 w 290152"/>
              <a:gd name="T93" fmla="*/ 120691 h 288566"/>
              <a:gd name="T94" fmla="*/ 443193 w 290152"/>
              <a:gd name="T95" fmla="*/ 111327 h 288566"/>
              <a:gd name="T96" fmla="*/ 573835 w 290152"/>
              <a:gd name="T97" fmla="*/ 115370 h 288566"/>
              <a:gd name="T98" fmla="*/ 558640 w 290152"/>
              <a:gd name="T99" fmla="*/ 100196 h 288566"/>
              <a:gd name="T100" fmla="*/ 28789 w 290152"/>
              <a:gd name="T101" fmla="*/ 150404 h 288566"/>
              <a:gd name="T102" fmla="*/ 740045 w 290152"/>
              <a:gd name="T103" fmla="*/ 150404 h 288566"/>
              <a:gd name="T104" fmla="*/ 73156 w 290152"/>
              <a:gd name="T105" fmla="*/ 28655 h 288566"/>
              <a:gd name="T106" fmla="*/ 770027 w 290152"/>
              <a:gd name="T107" fmla="*/ 72808 h 288566"/>
              <a:gd name="T108" fmla="*/ 770027 w 290152"/>
              <a:gd name="T109" fmla="*/ 267386 h 288566"/>
              <a:gd name="T110" fmla="*/ 770027 w 290152"/>
              <a:gd name="T111" fmla="*/ 847518 h 288566"/>
              <a:gd name="T112" fmla="*/ 73156 w 290152"/>
              <a:gd name="T113" fmla="*/ 958532 h 288566"/>
              <a:gd name="T114" fmla="*/ 29981 w 290152"/>
              <a:gd name="T115" fmla="*/ 208896 h 288566"/>
              <a:gd name="T116" fmla="*/ 73156 w 290152"/>
              <a:gd name="T117" fmla="*/ 0 h 2885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290152" h="288566">
                <a:moveTo>
                  <a:pt x="51006" y="208187"/>
                </a:moveTo>
                <a:cubicBezTo>
                  <a:pt x="52798" y="206375"/>
                  <a:pt x="55307" y="206375"/>
                  <a:pt x="57099" y="208187"/>
                </a:cubicBezTo>
                <a:lnTo>
                  <a:pt x="65703" y="216884"/>
                </a:lnTo>
                <a:lnTo>
                  <a:pt x="74306" y="208187"/>
                </a:lnTo>
                <a:cubicBezTo>
                  <a:pt x="76098" y="206375"/>
                  <a:pt x="78607" y="206375"/>
                  <a:pt x="80399" y="208187"/>
                </a:cubicBezTo>
                <a:cubicBezTo>
                  <a:pt x="82192" y="209999"/>
                  <a:pt x="82192" y="212898"/>
                  <a:pt x="80399" y="214709"/>
                </a:cubicBezTo>
                <a:lnTo>
                  <a:pt x="71796" y="223044"/>
                </a:lnTo>
                <a:lnTo>
                  <a:pt x="80399" y="231740"/>
                </a:lnTo>
                <a:cubicBezTo>
                  <a:pt x="82192" y="233552"/>
                  <a:pt x="82192" y="236451"/>
                  <a:pt x="80399" y="237900"/>
                </a:cubicBezTo>
                <a:cubicBezTo>
                  <a:pt x="79683" y="238987"/>
                  <a:pt x="78607" y="239350"/>
                  <a:pt x="77173" y="239350"/>
                </a:cubicBezTo>
                <a:cubicBezTo>
                  <a:pt x="76098" y="239350"/>
                  <a:pt x="75023" y="238987"/>
                  <a:pt x="74306" y="237900"/>
                </a:cubicBezTo>
                <a:lnTo>
                  <a:pt x="65703" y="229566"/>
                </a:lnTo>
                <a:lnTo>
                  <a:pt x="57099" y="237900"/>
                </a:lnTo>
                <a:cubicBezTo>
                  <a:pt x="56024" y="238987"/>
                  <a:pt x="54949" y="239350"/>
                  <a:pt x="53873" y="239350"/>
                </a:cubicBezTo>
                <a:cubicBezTo>
                  <a:pt x="53156" y="239350"/>
                  <a:pt x="51722" y="238987"/>
                  <a:pt x="51006" y="237900"/>
                </a:cubicBezTo>
                <a:cubicBezTo>
                  <a:pt x="49213" y="236451"/>
                  <a:pt x="49213" y="233552"/>
                  <a:pt x="51006" y="231740"/>
                </a:cubicBezTo>
                <a:lnTo>
                  <a:pt x="59609" y="223044"/>
                </a:lnTo>
                <a:lnTo>
                  <a:pt x="51006" y="214709"/>
                </a:lnTo>
                <a:cubicBezTo>
                  <a:pt x="49213" y="212898"/>
                  <a:pt x="49213" y="209999"/>
                  <a:pt x="51006" y="208187"/>
                </a:cubicBezTo>
                <a:close/>
                <a:moveTo>
                  <a:pt x="38956" y="195916"/>
                </a:moveTo>
                <a:cubicBezTo>
                  <a:pt x="38240" y="195916"/>
                  <a:pt x="37524" y="196632"/>
                  <a:pt x="37524" y="197706"/>
                </a:cubicBezTo>
                <a:lnTo>
                  <a:pt x="37524" y="249969"/>
                </a:lnTo>
                <a:cubicBezTo>
                  <a:pt x="37524" y="250685"/>
                  <a:pt x="38240" y="251401"/>
                  <a:pt x="38956" y="251401"/>
                </a:cubicBezTo>
                <a:lnTo>
                  <a:pt x="91219" y="251401"/>
                </a:lnTo>
                <a:cubicBezTo>
                  <a:pt x="91935" y="251401"/>
                  <a:pt x="92651" y="250685"/>
                  <a:pt x="92651" y="249969"/>
                </a:cubicBezTo>
                <a:lnTo>
                  <a:pt x="92651" y="197706"/>
                </a:lnTo>
                <a:cubicBezTo>
                  <a:pt x="92651" y="196632"/>
                  <a:pt x="91935" y="195916"/>
                  <a:pt x="91219" y="195916"/>
                </a:cubicBezTo>
                <a:lnTo>
                  <a:pt x="38956" y="195916"/>
                </a:lnTo>
                <a:close/>
                <a:moveTo>
                  <a:pt x="227533" y="188208"/>
                </a:moveTo>
                <a:cubicBezTo>
                  <a:pt x="224687" y="188208"/>
                  <a:pt x="221840" y="189285"/>
                  <a:pt x="219705" y="191439"/>
                </a:cubicBezTo>
                <a:cubicBezTo>
                  <a:pt x="217926" y="193592"/>
                  <a:pt x="216503" y="196104"/>
                  <a:pt x="216503" y="198976"/>
                </a:cubicBezTo>
                <a:cubicBezTo>
                  <a:pt x="216503" y="202206"/>
                  <a:pt x="217926" y="204718"/>
                  <a:pt x="219705" y="206872"/>
                </a:cubicBezTo>
                <a:cubicBezTo>
                  <a:pt x="223975" y="211179"/>
                  <a:pt x="231091" y="211179"/>
                  <a:pt x="235005" y="206872"/>
                </a:cubicBezTo>
                <a:cubicBezTo>
                  <a:pt x="239275" y="202565"/>
                  <a:pt x="239275" y="195746"/>
                  <a:pt x="235005" y="191439"/>
                </a:cubicBezTo>
                <a:cubicBezTo>
                  <a:pt x="233226" y="189285"/>
                  <a:pt x="230024" y="188208"/>
                  <a:pt x="227533" y="188208"/>
                </a:cubicBezTo>
                <a:close/>
                <a:moveTo>
                  <a:pt x="38956" y="187325"/>
                </a:moveTo>
                <a:lnTo>
                  <a:pt x="91219" y="187325"/>
                </a:lnTo>
                <a:cubicBezTo>
                  <a:pt x="96589" y="187325"/>
                  <a:pt x="101242" y="191620"/>
                  <a:pt x="101242" y="197706"/>
                </a:cubicBezTo>
                <a:lnTo>
                  <a:pt x="101242" y="249969"/>
                </a:lnTo>
                <a:cubicBezTo>
                  <a:pt x="101242" y="255697"/>
                  <a:pt x="96589" y="259992"/>
                  <a:pt x="91219" y="259992"/>
                </a:cubicBezTo>
                <a:lnTo>
                  <a:pt x="38956" y="259992"/>
                </a:lnTo>
                <a:cubicBezTo>
                  <a:pt x="33228" y="259992"/>
                  <a:pt x="28575" y="255697"/>
                  <a:pt x="28575" y="249969"/>
                </a:cubicBezTo>
                <a:lnTo>
                  <a:pt x="28575" y="197706"/>
                </a:lnTo>
                <a:cubicBezTo>
                  <a:pt x="28575" y="191620"/>
                  <a:pt x="33228" y="187325"/>
                  <a:pt x="38956" y="187325"/>
                </a:cubicBezTo>
                <a:close/>
                <a:moveTo>
                  <a:pt x="227355" y="179684"/>
                </a:moveTo>
                <a:cubicBezTo>
                  <a:pt x="232426" y="179684"/>
                  <a:pt x="237496" y="181568"/>
                  <a:pt x="241054" y="185337"/>
                </a:cubicBezTo>
                <a:cubicBezTo>
                  <a:pt x="248882" y="192874"/>
                  <a:pt x="248882" y="205436"/>
                  <a:pt x="241054" y="212974"/>
                </a:cubicBezTo>
                <a:cubicBezTo>
                  <a:pt x="237496" y="216922"/>
                  <a:pt x="232515" y="218716"/>
                  <a:pt x="227533" y="218716"/>
                </a:cubicBezTo>
                <a:cubicBezTo>
                  <a:pt x="222552" y="218716"/>
                  <a:pt x="217215" y="216922"/>
                  <a:pt x="213656" y="212974"/>
                </a:cubicBezTo>
                <a:cubicBezTo>
                  <a:pt x="209742" y="209384"/>
                  <a:pt x="207963" y="204359"/>
                  <a:pt x="207963" y="198976"/>
                </a:cubicBezTo>
                <a:cubicBezTo>
                  <a:pt x="207963" y="193951"/>
                  <a:pt x="209742" y="188926"/>
                  <a:pt x="213656" y="185337"/>
                </a:cubicBezTo>
                <a:cubicBezTo>
                  <a:pt x="217214" y="181568"/>
                  <a:pt x="222285" y="179684"/>
                  <a:pt x="227355" y="179684"/>
                </a:cubicBezTo>
                <a:close/>
                <a:moveTo>
                  <a:pt x="176903" y="137138"/>
                </a:moveTo>
                <a:cubicBezTo>
                  <a:pt x="174032" y="137138"/>
                  <a:pt x="171161" y="138224"/>
                  <a:pt x="169007" y="140034"/>
                </a:cubicBezTo>
                <a:cubicBezTo>
                  <a:pt x="166854" y="142569"/>
                  <a:pt x="165777" y="145103"/>
                  <a:pt x="165777" y="147999"/>
                </a:cubicBezTo>
                <a:cubicBezTo>
                  <a:pt x="165777" y="150896"/>
                  <a:pt x="166854" y="153792"/>
                  <a:pt x="169007" y="155965"/>
                </a:cubicBezTo>
                <a:cubicBezTo>
                  <a:pt x="173314" y="160310"/>
                  <a:pt x="180493" y="160310"/>
                  <a:pt x="184441" y="155965"/>
                </a:cubicBezTo>
                <a:cubicBezTo>
                  <a:pt x="188748" y="151620"/>
                  <a:pt x="188748" y="144741"/>
                  <a:pt x="184441" y="140034"/>
                </a:cubicBezTo>
                <a:cubicBezTo>
                  <a:pt x="182287" y="138224"/>
                  <a:pt x="179416" y="137138"/>
                  <a:pt x="176903" y="137138"/>
                </a:cubicBezTo>
                <a:close/>
                <a:moveTo>
                  <a:pt x="241263" y="130018"/>
                </a:moveTo>
                <a:cubicBezTo>
                  <a:pt x="242713" y="128587"/>
                  <a:pt x="245613" y="128587"/>
                  <a:pt x="247426" y="130018"/>
                </a:cubicBezTo>
                <a:cubicBezTo>
                  <a:pt x="248876" y="131806"/>
                  <a:pt x="248876" y="134667"/>
                  <a:pt x="247426" y="136098"/>
                </a:cubicBezTo>
                <a:lnTo>
                  <a:pt x="165138" y="217644"/>
                </a:lnTo>
                <a:cubicBezTo>
                  <a:pt x="164051" y="218360"/>
                  <a:pt x="162963" y="218717"/>
                  <a:pt x="161876" y="218717"/>
                </a:cubicBezTo>
                <a:cubicBezTo>
                  <a:pt x="160788" y="218717"/>
                  <a:pt x="159701" y="218360"/>
                  <a:pt x="158613" y="217644"/>
                </a:cubicBezTo>
                <a:cubicBezTo>
                  <a:pt x="157163" y="215856"/>
                  <a:pt x="157163" y="212995"/>
                  <a:pt x="158613" y="211564"/>
                </a:cubicBezTo>
                <a:lnTo>
                  <a:pt x="241263" y="130018"/>
                </a:lnTo>
                <a:close/>
                <a:moveTo>
                  <a:pt x="176724" y="128810"/>
                </a:moveTo>
                <a:cubicBezTo>
                  <a:pt x="181838" y="128810"/>
                  <a:pt x="186953" y="130621"/>
                  <a:pt x="190542" y="134241"/>
                </a:cubicBezTo>
                <a:cubicBezTo>
                  <a:pt x="198079" y="141844"/>
                  <a:pt x="198079" y="154517"/>
                  <a:pt x="190542" y="162120"/>
                </a:cubicBezTo>
                <a:cubicBezTo>
                  <a:pt x="186953" y="166103"/>
                  <a:pt x="181928" y="167913"/>
                  <a:pt x="176903" y="167913"/>
                </a:cubicBezTo>
                <a:cubicBezTo>
                  <a:pt x="171520" y="167913"/>
                  <a:pt x="166495" y="166103"/>
                  <a:pt x="162906" y="162120"/>
                </a:cubicBezTo>
                <a:cubicBezTo>
                  <a:pt x="158958" y="158137"/>
                  <a:pt x="157163" y="153430"/>
                  <a:pt x="157163" y="147999"/>
                </a:cubicBezTo>
                <a:cubicBezTo>
                  <a:pt x="157163" y="142931"/>
                  <a:pt x="158958" y="137862"/>
                  <a:pt x="162906" y="134241"/>
                </a:cubicBezTo>
                <a:cubicBezTo>
                  <a:pt x="166495" y="130621"/>
                  <a:pt x="171609" y="128810"/>
                  <a:pt x="176724" y="128810"/>
                </a:cubicBezTo>
                <a:close/>
                <a:moveTo>
                  <a:pt x="64910" y="104775"/>
                </a:moveTo>
                <a:cubicBezTo>
                  <a:pt x="67403" y="104775"/>
                  <a:pt x="69183" y="106931"/>
                  <a:pt x="69183" y="109448"/>
                </a:cubicBezTo>
                <a:lnTo>
                  <a:pt x="69183" y="119512"/>
                </a:lnTo>
                <a:lnTo>
                  <a:pt x="79153" y="119512"/>
                </a:lnTo>
                <a:cubicBezTo>
                  <a:pt x="81646" y="119512"/>
                  <a:pt x="83782" y="121668"/>
                  <a:pt x="83782" y="123825"/>
                </a:cubicBezTo>
                <a:cubicBezTo>
                  <a:pt x="83782" y="126341"/>
                  <a:pt x="81646" y="128138"/>
                  <a:pt x="79153" y="128138"/>
                </a:cubicBezTo>
                <a:lnTo>
                  <a:pt x="69183" y="128138"/>
                </a:lnTo>
                <a:lnTo>
                  <a:pt x="69183" y="138202"/>
                </a:lnTo>
                <a:cubicBezTo>
                  <a:pt x="69183" y="140718"/>
                  <a:pt x="67403" y="142515"/>
                  <a:pt x="64910" y="142515"/>
                </a:cubicBezTo>
                <a:cubicBezTo>
                  <a:pt x="62418" y="142515"/>
                  <a:pt x="60281" y="140718"/>
                  <a:pt x="60281" y="138202"/>
                </a:cubicBezTo>
                <a:lnTo>
                  <a:pt x="60281" y="128138"/>
                </a:lnTo>
                <a:lnTo>
                  <a:pt x="50311" y="128138"/>
                </a:lnTo>
                <a:cubicBezTo>
                  <a:pt x="48174" y="128138"/>
                  <a:pt x="46038" y="126341"/>
                  <a:pt x="46038" y="123825"/>
                </a:cubicBezTo>
                <a:cubicBezTo>
                  <a:pt x="46038" y="121668"/>
                  <a:pt x="48174" y="119512"/>
                  <a:pt x="50311" y="119512"/>
                </a:cubicBezTo>
                <a:lnTo>
                  <a:pt x="60281" y="119512"/>
                </a:lnTo>
                <a:lnTo>
                  <a:pt x="60281" y="109448"/>
                </a:lnTo>
                <a:cubicBezTo>
                  <a:pt x="60281" y="106931"/>
                  <a:pt x="62418" y="104775"/>
                  <a:pt x="64910" y="104775"/>
                </a:cubicBezTo>
                <a:close/>
                <a:moveTo>
                  <a:pt x="203901" y="96668"/>
                </a:moveTo>
                <a:cubicBezTo>
                  <a:pt x="160955" y="96668"/>
                  <a:pt x="126310" y="131166"/>
                  <a:pt x="126310" y="173570"/>
                </a:cubicBezTo>
                <a:cubicBezTo>
                  <a:pt x="126310" y="216335"/>
                  <a:pt x="160955" y="250833"/>
                  <a:pt x="203901" y="250833"/>
                </a:cubicBezTo>
                <a:cubicBezTo>
                  <a:pt x="246485" y="250833"/>
                  <a:pt x="281491" y="216335"/>
                  <a:pt x="281491" y="173570"/>
                </a:cubicBezTo>
                <a:cubicBezTo>
                  <a:pt x="281491" y="131166"/>
                  <a:pt x="246485" y="96668"/>
                  <a:pt x="203901" y="96668"/>
                </a:cubicBezTo>
                <a:close/>
                <a:moveTo>
                  <a:pt x="38956" y="95945"/>
                </a:moveTo>
                <a:cubicBezTo>
                  <a:pt x="38240" y="95945"/>
                  <a:pt x="37524" y="96665"/>
                  <a:pt x="37524" y="97384"/>
                </a:cubicBezTo>
                <a:lnTo>
                  <a:pt x="37524" y="149905"/>
                </a:lnTo>
                <a:cubicBezTo>
                  <a:pt x="37524" y="150264"/>
                  <a:pt x="38240" y="151344"/>
                  <a:pt x="38956" y="151344"/>
                </a:cubicBezTo>
                <a:lnTo>
                  <a:pt x="91219" y="151344"/>
                </a:lnTo>
                <a:cubicBezTo>
                  <a:pt x="91935" y="151344"/>
                  <a:pt x="92651" y="150264"/>
                  <a:pt x="92651" y="149905"/>
                </a:cubicBezTo>
                <a:lnTo>
                  <a:pt x="92651" y="97384"/>
                </a:lnTo>
                <a:cubicBezTo>
                  <a:pt x="92651" y="96665"/>
                  <a:pt x="91935" y="95945"/>
                  <a:pt x="91219" y="95945"/>
                </a:cubicBezTo>
                <a:lnTo>
                  <a:pt x="38956" y="95945"/>
                </a:lnTo>
                <a:close/>
                <a:moveTo>
                  <a:pt x="38956" y="87312"/>
                </a:moveTo>
                <a:lnTo>
                  <a:pt x="91219" y="87312"/>
                </a:lnTo>
                <a:cubicBezTo>
                  <a:pt x="96589" y="87312"/>
                  <a:pt x="101242" y="91988"/>
                  <a:pt x="101242" y="97384"/>
                </a:cubicBezTo>
                <a:lnTo>
                  <a:pt x="101242" y="149905"/>
                </a:lnTo>
                <a:cubicBezTo>
                  <a:pt x="101242" y="155301"/>
                  <a:pt x="96589" y="159977"/>
                  <a:pt x="91219" y="159977"/>
                </a:cubicBezTo>
                <a:lnTo>
                  <a:pt x="38956" y="159977"/>
                </a:lnTo>
                <a:cubicBezTo>
                  <a:pt x="33228" y="159977"/>
                  <a:pt x="28575" y="155301"/>
                  <a:pt x="28575" y="149905"/>
                </a:cubicBezTo>
                <a:lnTo>
                  <a:pt x="28575" y="97384"/>
                </a:lnTo>
                <a:cubicBezTo>
                  <a:pt x="28575" y="91988"/>
                  <a:pt x="33228" y="87312"/>
                  <a:pt x="38956" y="87312"/>
                </a:cubicBezTo>
                <a:close/>
                <a:moveTo>
                  <a:pt x="22014" y="67200"/>
                </a:moveTo>
                <a:cubicBezTo>
                  <a:pt x="14796" y="67200"/>
                  <a:pt x="8661" y="72950"/>
                  <a:pt x="8661" y="80496"/>
                </a:cubicBezTo>
                <a:lnTo>
                  <a:pt x="8661" y="266645"/>
                </a:lnTo>
                <a:cubicBezTo>
                  <a:pt x="8661" y="273832"/>
                  <a:pt x="14796" y="279941"/>
                  <a:pt x="22014" y="279941"/>
                </a:cubicBezTo>
                <a:lnTo>
                  <a:pt x="209675" y="279941"/>
                </a:lnTo>
                <a:cubicBezTo>
                  <a:pt x="216893" y="279941"/>
                  <a:pt x="222667" y="273832"/>
                  <a:pt x="222667" y="266645"/>
                </a:cubicBezTo>
                <a:lnTo>
                  <a:pt x="222667" y="257661"/>
                </a:lnTo>
                <a:cubicBezTo>
                  <a:pt x="216532" y="259098"/>
                  <a:pt x="210397" y="259817"/>
                  <a:pt x="203901" y="259817"/>
                </a:cubicBezTo>
                <a:cubicBezTo>
                  <a:pt x="155903" y="259817"/>
                  <a:pt x="117288" y="221006"/>
                  <a:pt x="117288" y="173570"/>
                </a:cubicBezTo>
                <a:cubicBezTo>
                  <a:pt x="117288" y="126494"/>
                  <a:pt x="155903" y="88043"/>
                  <a:pt x="203901" y="88043"/>
                </a:cubicBezTo>
                <a:cubicBezTo>
                  <a:pt x="210397" y="88043"/>
                  <a:pt x="216532" y="88762"/>
                  <a:pt x="222667" y="90199"/>
                </a:cubicBezTo>
                <a:lnTo>
                  <a:pt x="222667" y="80496"/>
                </a:lnTo>
                <a:cubicBezTo>
                  <a:pt x="222667" y="72950"/>
                  <a:pt x="216893" y="67200"/>
                  <a:pt x="209675" y="67200"/>
                </a:cubicBezTo>
                <a:lnTo>
                  <a:pt x="22014" y="67200"/>
                </a:lnTo>
                <a:close/>
                <a:moveTo>
                  <a:pt x="193554" y="30339"/>
                </a:moveTo>
                <a:cubicBezTo>
                  <a:pt x="195019" y="28575"/>
                  <a:pt x="197950" y="28575"/>
                  <a:pt x="199782" y="30339"/>
                </a:cubicBezTo>
                <a:cubicBezTo>
                  <a:pt x="200514" y="31044"/>
                  <a:pt x="201247" y="32103"/>
                  <a:pt x="201247" y="33514"/>
                </a:cubicBezTo>
                <a:cubicBezTo>
                  <a:pt x="201247" y="34572"/>
                  <a:pt x="200514" y="35630"/>
                  <a:pt x="199782" y="36336"/>
                </a:cubicBezTo>
                <a:cubicBezTo>
                  <a:pt x="199049" y="37042"/>
                  <a:pt x="197950" y="37747"/>
                  <a:pt x="196484" y="37747"/>
                </a:cubicBezTo>
                <a:cubicBezTo>
                  <a:pt x="195385" y="37747"/>
                  <a:pt x="194286" y="37042"/>
                  <a:pt x="193554" y="36336"/>
                </a:cubicBezTo>
                <a:cubicBezTo>
                  <a:pt x="192455" y="35630"/>
                  <a:pt x="192088" y="34572"/>
                  <a:pt x="192088" y="33514"/>
                </a:cubicBezTo>
                <a:cubicBezTo>
                  <a:pt x="192088" y="32103"/>
                  <a:pt x="192455" y="31044"/>
                  <a:pt x="193554" y="30339"/>
                </a:cubicBezTo>
                <a:close/>
                <a:moveTo>
                  <a:pt x="134493" y="30339"/>
                </a:moveTo>
                <a:cubicBezTo>
                  <a:pt x="136398" y="28575"/>
                  <a:pt x="139446" y="28575"/>
                  <a:pt x="141351" y="30339"/>
                </a:cubicBezTo>
                <a:cubicBezTo>
                  <a:pt x="142113" y="31044"/>
                  <a:pt x="142494" y="32103"/>
                  <a:pt x="142494" y="33514"/>
                </a:cubicBezTo>
                <a:cubicBezTo>
                  <a:pt x="142494" y="34572"/>
                  <a:pt x="142113" y="35630"/>
                  <a:pt x="141351" y="36336"/>
                </a:cubicBezTo>
                <a:cubicBezTo>
                  <a:pt x="140589" y="37042"/>
                  <a:pt x="139065" y="37747"/>
                  <a:pt x="137922" y="37747"/>
                </a:cubicBezTo>
                <a:cubicBezTo>
                  <a:pt x="136779" y="37747"/>
                  <a:pt x="135636" y="37042"/>
                  <a:pt x="134493" y="36336"/>
                </a:cubicBezTo>
                <a:cubicBezTo>
                  <a:pt x="133731" y="35630"/>
                  <a:pt x="133350" y="34572"/>
                  <a:pt x="133350" y="33514"/>
                </a:cubicBezTo>
                <a:cubicBezTo>
                  <a:pt x="133350" y="32103"/>
                  <a:pt x="133731" y="31044"/>
                  <a:pt x="134493" y="30339"/>
                </a:cubicBezTo>
                <a:close/>
                <a:moveTo>
                  <a:pt x="168085" y="30162"/>
                </a:moveTo>
                <a:cubicBezTo>
                  <a:pt x="170752" y="30162"/>
                  <a:pt x="172657" y="32067"/>
                  <a:pt x="172657" y="34734"/>
                </a:cubicBezTo>
                <a:cubicBezTo>
                  <a:pt x="172657" y="37020"/>
                  <a:pt x="170752" y="39306"/>
                  <a:pt x="168085" y="39306"/>
                </a:cubicBezTo>
                <a:cubicBezTo>
                  <a:pt x="165799" y="39306"/>
                  <a:pt x="163513" y="37020"/>
                  <a:pt x="163513" y="34734"/>
                </a:cubicBezTo>
                <a:cubicBezTo>
                  <a:pt x="163513" y="32067"/>
                  <a:pt x="165799" y="30162"/>
                  <a:pt x="168085" y="30162"/>
                </a:cubicBezTo>
                <a:close/>
                <a:moveTo>
                  <a:pt x="22014" y="8625"/>
                </a:moveTo>
                <a:cubicBezTo>
                  <a:pt x="14796" y="8625"/>
                  <a:pt x="8661" y="14734"/>
                  <a:pt x="8661" y="21921"/>
                </a:cubicBezTo>
                <a:lnTo>
                  <a:pt x="8661" y="45279"/>
                </a:lnTo>
                <a:cubicBezTo>
                  <a:pt x="8661" y="52466"/>
                  <a:pt x="14796" y="58575"/>
                  <a:pt x="22014" y="58575"/>
                </a:cubicBezTo>
                <a:lnTo>
                  <a:pt x="209675" y="58575"/>
                </a:lnTo>
                <a:cubicBezTo>
                  <a:pt x="216893" y="58575"/>
                  <a:pt x="222667" y="52466"/>
                  <a:pt x="222667" y="45279"/>
                </a:cubicBezTo>
                <a:lnTo>
                  <a:pt x="222667" y="21921"/>
                </a:lnTo>
                <a:cubicBezTo>
                  <a:pt x="222667" y="14734"/>
                  <a:pt x="216893" y="8625"/>
                  <a:pt x="209675" y="8625"/>
                </a:cubicBezTo>
                <a:lnTo>
                  <a:pt x="22014" y="8625"/>
                </a:lnTo>
                <a:close/>
                <a:moveTo>
                  <a:pt x="22014" y="0"/>
                </a:moveTo>
                <a:lnTo>
                  <a:pt x="209675" y="0"/>
                </a:lnTo>
                <a:cubicBezTo>
                  <a:pt x="221945" y="0"/>
                  <a:pt x="231689" y="9703"/>
                  <a:pt x="231689" y="21921"/>
                </a:cubicBezTo>
                <a:lnTo>
                  <a:pt x="231689" y="45279"/>
                </a:lnTo>
                <a:cubicBezTo>
                  <a:pt x="231689" y="52466"/>
                  <a:pt x="228080" y="58935"/>
                  <a:pt x="222667" y="62888"/>
                </a:cubicBezTo>
                <a:cubicBezTo>
                  <a:pt x="228080" y="66841"/>
                  <a:pt x="231689" y="73309"/>
                  <a:pt x="231689" y="80496"/>
                </a:cubicBezTo>
                <a:lnTo>
                  <a:pt x="231689" y="92715"/>
                </a:lnTo>
                <a:cubicBezTo>
                  <a:pt x="265612" y="104214"/>
                  <a:pt x="290152" y="135838"/>
                  <a:pt x="290152" y="173570"/>
                </a:cubicBezTo>
                <a:cubicBezTo>
                  <a:pt x="290152" y="211663"/>
                  <a:pt x="265612" y="243646"/>
                  <a:pt x="231689" y="255145"/>
                </a:cubicBezTo>
                <a:lnTo>
                  <a:pt x="231689" y="266645"/>
                </a:lnTo>
                <a:cubicBezTo>
                  <a:pt x="231689" y="278863"/>
                  <a:pt x="221945" y="288566"/>
                  <a:pt x="209675" y="288566"/>
                </a:cubicBezTo>
                <a:lnTo>
                  <a:pt x="22014" y="288566"/>
                </a:lnTo>
                <a:cubicBezTo>
                  <a:pt x="10105" y="288566"/>
                  <a:pt x="0" y="278863"/>
                  <a:pt x="0" y="266645"/>
                </a:cubicBezTo>
                <a:lnTo>
                  <a:pt x="0" y="80496"/>
                </a:lnTo>
                <a:cubicBezTo>
                  <a:pt x="0" y="73309"/>
                  <a:pt x="3609" y="66841"/>
                  <a:pt x="9022" y="62888"/>
                </a:cubicBezTo>
                <a:cubicBezTo>
                  <a:pt x="3609" y="58935"/>
                  <a:pt x="0" y="52466"/>
                  <a:pt x="0" y="45279"/>
                </a:cubicBezTo>
                <a:lnTo>
                  <a:pt x="0" y="21921"/>
                </a:lnTo>
                <a:cubicBezTo>
                  <a:pt x="0" y="9703"/>
                  <a:pt x="10105" y="0"/>
                  <a:pt x="2201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53" name="TextBox 52">
            <a:extLst>
              <a:ext uri="{FF2B5EF4-FFF2-40B4-BE49-F238E27FC236}">
                <a16:creationId xmlns:a16="http://schemas.microsoft.com/office/drawing/2014/main" id="{0EF7C048-8602-384B-9861-6C7EA750AFD5}"/>
              </a:ext>
            </a:extLst>
          </p:cNvPr>
          <p:cNvSpPr txBox="1"/>
          <p:nvPr/>
        </p:nvSpPr>
        <p:spPr>
          <a:xfrm>
            <a:off x="8784279" y="4443543"/>
            <a:ext cx="2265364"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eague Spartan" charset="0"/>
                <a:cs typeface="Poppins" pitchFamily="2" charset="77"/>
              </a:rPr>
              <a:t>CONTRACTS PER ORG. UNIT</a:t>
            </a:r>
          </a:p>
        </p:txBody>
      </p:sp>
      <p:graphicFrame>
        <p:nvGraphicFramePr>
          <p:cNvPr id="54" name="Chart 53">
            <a:extLst>
              <a:ext uri="{FF2B5EF4-FFF2-40B4-BE49-F238E27FC236}">
                <a16:creationId xmlns:a16="http://schemas.microsoft.com/office/drawing/2014/main" id="{E1D9B6CC-D169-6E40-BBE9-3B0ED463D9A1}"/>
              </a:ext>
            </a:extLst>
          </p:cNvPr>
          <p:cNvGraphicFramePr/>
          <p:nvPr/>
        </p:nvGraphicFramePr>
        <p:xfrm>
          <a:off x="8190366" y="4879219"/>
          <a:ext cx="3011119" cy="1491764"/>
        </p:xfrm>
        <a:graphic>
          <a:graphicData uri="http://schemas.openxmlformats.org/drawingml/2006/chart">
            <c:chart xmlns:c="http://schemas.openxmlformats.org/drawingml/2006/chart" xmlns:r="http://schemas.openxmlformats.org/officeDocument/2006/relationships" r:id="rId5"/>
          </a:graphicData>
        </a:graphic>
      </p:graphicFrame>
      <p:sp>
        <p:nvSpPr>
          <p:cNvPr id="55" name="Oval 54">
            <a:extLst>
              <a:ext uri="{FF2B5EF4-FFF2-40B4-BE49-F238E27FC236}">
                <a16:creationId xmlns:a16="http://schemas.microsoft.com/office/drawing/2014/main" id="{E21CB3F9-1309-5B4F-99AE-58194DDB5678}"/>
              </a:ext>
            </a:extLst>
          </p:cNvPr>
          <p:cNvSpPr/>
          <p:nvPr/>
        </p:nvSpPr>
        <p:spPr>
          <a:xfrm>
            <a:off x="9259008" y="5188184"/>
            <a:ext cx="873834" cy="873834"/>
          </a:xfrm>
          <a:prstGeom prst="ellipse">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6" name="TextBox 55">
            <a:extLst>
              <a:ext uri="{FF2B5EF4-FFF2-40B4-BE49-F238E27FC236}">
                <a16:creationId xmlns:a16="http://schemas.microsoft.com/office/drawing/2014/main" id="{F7558F67-DE7D-2A40-8833-F56A868C6BB6}"/>
              </a:ext>
            </a:extLst>
          </p:cNvPr>
          <p:cNvSpPr txBox="1"/>
          <p:nvPr/>
        </p:nvSpPr>
        <p:spPr>
          <a:xfrm>
            <a:off x="9279785" y="5363491"/>
            <a:ext cx="832280" cy="523220"/>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17</a:t>
            </a:r>
          </a:p>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Contracts</a:t>
            </a:r>
          </a:p>
        </p:txBody>
      </p:sp>
    </p:spTree>
    <p:extLst>
      <p:ext uri="{BB962C8B-B14F-4D97-AF65-F5344CB8AC3E}">
        <p14:creationId xmlns:p14="http://schemas.microsoft.com/office/powerpoint/2010/main" val="52995898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18204">
            <a:extLst>
              <a:ext uri="{FF2B5EF4-FFF2-40B4-BE49-F238E27FC236}">
                <a16:creationId xmlns:a16="http://schemas.microsoft.com/office/drawing/2014/main" id="{33BDA1A3-6601-6C4E-A086-BED8AA278942}"/>
              </a:ext>
            </a:extLst>
          </p:cNvPr>
          <p:cNvGrpSpPr/>
          <p:nvPr/>
        </p:nvGrpSpPr>
        <p:grpSpPr>
          <a:xfrm>
            <a:off x="1240667" y="2768002"/>
            <a:ext cx="1887237" cy="2102803"/>
            <a:chOff x="0" y="0"/>
            <a:chExt cx="1905957" cy="2123662"/>
          </a:xfrm>
        </p:grpSpPr>
        <p:sp>
          <p:nvSpPr>
            <p:cNvPr id="42" name="Shape 18202">
              <a:extLst>
                <a:ext uri="{FF2B5EF4-FFF2-40B4-BE49-F238E27FC236}">
                  <a16:creationId xmlns:a16="http://schemas.microsoft.com/office/drawing/2014/main" id="{E0825BCF-B854-0C42-8F80-83426DB183D0}"/>
                </a:ext>
              </a:extLst>
            </p:cNvPr>
            <p:cNvSpPr/>
            <p:nvPr/>
          </p:nvSpPr>
          <p:spPr>
            <a:xfrm>
              <a:off x="328241" y="0"/>
              <a:ext cx="1577716" cy="1779686"/>
            </a:xfrm>
            <a:custGeom>
              <a:avLst/>
              <a:gdLst/>
              <a:ahLst/>
              <a:cxnLst>
                <a:cxn ang="0">
                  <a:pos x="wd2" y="hd2"/>
                </a:cxn>
                <a:cxn ang="5400000">
                  <a:pos x="wd2" y="hd2"/>
                </a:cxn>
                <a:cxn ang="10800000">
                  <a:pos x="wd2" y="hd2"/>
                </a:cxn>
                <a:cxn ang="16200000">
                  <a:pos x="wd2" y="hd2"/>
                </a:cxn>
              </a:cxnLst>
              <a:rect l="0" t="0" r="r" b="b"/>
              <a:pathLst>
                <a:path w="21600" h="21600" extrusionOk="0">
                  <a:moveTo>
                    <a:pt x="21600" y="12822"/>
                  </a:moveTo>
                  <a:lnTo>
                    <a:pt x="21600" y="12821"/>
                  </a:lnTo>
                  <a:cubicBezTo>
                    <a:pt x="19269" y="11104"/>
                    <a:pt x="17179" y="9389"/>
                    <a:pt x="15381" y="7465"/>
                  </a:cubicBezTo>
                  <a:cubicBezTo>
                    <a:pt x="13583" y="5541"/>
                    <a:pt x="12078" y="3408"/>
                    <a:pt x="10919" y="854"/>
                  </a:cubicBezTo>
                  <a:lnTo>
                    <a:pt x="10528" y="0"/>
                  </a:lnTo>
                  <a:lnTo>
                    <a:pt x="0" y="3691"/>
                  </a:lnTo>
                  <a:cubicBezTo>
                    <a:pt x="892" y="7209"/>
                    <a:pt x="2613" y="10536"/>
                    <a:pt x="5035" y="13559"/>
                  </a:cubicBezTo>
                  <a:cubicBezTo>
                    <a:pt x="7457" y="16582"/>
                    <a:pt x="10580" y="19300"/>
                    <a:pt x="14274" y="21600"/>
                  </a:cubicBezTo>
                  <a:lnTo>
                    <a:pt x="14274" y="21600"/>
                  </a:lnTo>
                  <a:lnTo>
                    <a:pt x="21600" y="12822"/>
                  </a:lnTo>
                  <a:close/>
                </a:path>
              </a:pathLst>
            </a:custGeom>
            <a:solidFill>
              <a:schemeClr val="accent1"/>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43" name="Shape 18203">
              <a:extLst>
                <a:ext uri="{FF2B5EF4-FFF2-40B4-BE49-F238E27FC236}">
                  <a16:creationId xmlns:a16="http://schemas.microsoft.com/office/drawing/2014/main" id="{32097C39-2F86-BD4B-AF1F-D960770D8A8C}"/>
                </a:ext>
              </a:extLst>
            </p:cNvPr>
            <p:cNvSpPr/>
            <p:nvPr/>
          </p:nvSpPr>
          <p:spPr>
            <a:xfrm>
              <a:off x="0" y="306927"/>
              <a:ext cx="1375861" cy="1816735"/>
            </a:xfrm>
            <a:custGeom>
              <a:avLst/>
              <a:gdLst/>
              <a:ahLst/>
              <a:cxnLst>
                <a:cxn ang="0">
                  <a:pos x="wd2" y="hd2"/>
                </a:cxn>
                <a:cxn ang="5400000">
                  <a:pos x="wd2" y="hd2"/>
                </a:cxn>
                <a:cxn ang="10800000">
                  <a:pos x="wd2" y="hd2"/>
                </a:cxn>
                <a:cxn ang="16200000">
                  <a:pos x="wd2" y="hd2"/>
                </a:cxn>
              </a:cxnLst>
              <a:rect l="0" t="0" r="r" b="b"/>
              <a:pathLst>
                <a:path w="21600" h="21600" extrusionOk="0">
                  <a:moveTo>
                    <a:pt x="5232" y="0"/>
                  </a:moveTo>
                  <a:lnTo>
                    <a:pt x="0" y="3163"/>
                  </a:lnTo>
                  <a:cubicBezTo>
                    <a:pt x="941" y="6673"/>
                    <a:pt x="3115" y="10106"/>
                    <a:pt x="6134" y="13250"/>
                  </a:cubicBezTo>
                  <a:cubicBezTo>
                    <a:pt x="9153" y="16393"/>
                    <a:pt x="13018" y="19248"/>
                    <a:pt x="17342" y="21600"/>
                  </a:cubicBezTo>
                  <a:lnTo>
                    <a:pt x="21600" y="17544"/>
                  </a:lnTo>
                  <a:cubicBezTo>
                    <a:pt x="17364" y="15291"/>
                    <a:pt x="13783" y="12628"/>
                    <a:pt x="11006" y="9667"/>
                  </a:cubicBezTo>
                  <a:cubicBezTo>
                    <a:pt x="8228" y="6705"/>
                    <a:pt x="6254" y="3446"/>
                    <a:pt x="5232" y="0"/>
                  </a:cubicBezTo>
                  <a:close/>
                </a:path>
              </a:pathLst>
            </a:custGeom>
            <a:solidFill>
              <a:schemeClr val="accent1">
                <a:lumMod val="7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nvGrpSpPr>
          <p:cNvPr id="27" name="Group 18207">
            <a:extLst>
              <a:ext uri="{FF2B5EF4-FFF2-40B4-BE49-F238E27FC236}">
                <a16:creationId xmlns:a16="http://schemas.microsoft.com/office/drawing/2014/main" id="{87DC0927-AF3A-EC44-A4A8-003EDDF1BC43}"/>
              </a:ext>
            </a:extLst>
          </p:cNvPr>
          <p:cNvGrpSpPr/>
          <p:nvPr/>
        </p:nvGrpSpPr>
        <p:grpSpPr>
          <a:xfrm>
            <a:off x="6474713" y="1704309"/>
            <a:ext cx="2311107" cy="2750329"/>
            <a:chOff x="0" y="0"/>
            <a:chExt cx="2334032" cy="2777611"/>
          </a:xfrm>
        </p:grpSpPr>
        <p:sp>
          <p:nvSpPr>
            <p:cNvPr id="40" name="Shape 18205">
              <a:extLst>
                <a:ext uri="{FF2B5EF4-FFF2-40B4-BE49-F238E27FC236}">
                  <a16:creationId xmlns:a16="http://schemas.microsoft.com/office/drawing/2014/main" id="{FF206660-ACD2-984F-B9C8-02E62D16AA19}"/>
                </a:ext>
              </a:extLst>
            </p:cNvPr>
            <p:cNvSpPr/>
            <p:nvPr/>
          </p:nvSpPr>
          <p:spPr>
            <a:xfrm>
              <a:off x="848419" y="4076"/>
              <a:ext cx="1485613" cy="2773535"/>
            </a:xfrm>
            <a:custGeom>
              <a:avLst/>
              <a:gdLst/>
              <a:ahLst/>
              <a:cxnLst>
                <a:cxn ang="0">
                  <a:pos x="wd2" y="hd2"/>
                </a:cxn>
                <a:cxn ang="5400000">
                  <a:pos x="wd2" y="hd2"/>
                </a:cxn>
                <a:cxn ang="10800000">
                  <a:pos x="wd2" y="hd2"/>
                </a:cxn>
                <a:cxn ang="16200000">
                  <a:pos x="wd2" y="hd2"/>
                </a:cxn>
              </a:cxnLst>
              <a:rect l="0" t="0" r="r" b="b"/>
              <a:pathLst>
                <a:path w="21600" h="21600" extrusionOk="0">
                  <a:moveTo>
                    <a:pt x="18632" y="0"/>
                  </a:moveTo>
                  <a:cubicBezTo>
                    <a:pt x="18632" y="0"/>
                    <a:pt x="18291" y="2003"/>
                    <a:pt x="17742" y="5289"/>
                  </a:cubicBezTo>
                  <a:cubicBezTo>
                    <a:pt x="17193" y="8575"/>
                    <a:pt x="16436" y="13144"/>
                    <a:pt x="15603" y="18276"/>
                  </a:cubicBezTo>
                  <a:cubicBezTo>
                    <a:pt x="15560" y="18266"/>
                    <a:pt x="13695" y="17825"/>
                    <a:pt x="11816" y="17405"/>
                  </a:cubicBezTo>
                  <a:cubicBezTo>
                    <a:pt x="9906" y="16979"/>
                    <a:pt x="7982" y="16574"/>
                    <a:pt x="7964" y="16570"/>
                  </a:cubicBezTo>
                  <a:lnTo>
                    <a:pt x="6121" y="16135"/>
                  </a:lnTo>
                  <a:cubicBezTo>
                    <a:pt x="5317" y="16844"/>
                    <a:pt x="4405" y="17526"/>
                    <a:pt x="3388" y="18179"/>
                  </a:cubicBezTo>
                  <a:cubicBezTo>
                    <a:pt x="2362" y="18838"/>
                    <a:pt x="1231" y="19467"/>
                    <a:pt x="0" y="20065"/>
                  </a:cubicBezTo>
                  <a:lnTo>
                    <a:pt x="4199" y="21600"/>
                  </a:lnTo>
                  <a:cubicBezTo>
                    <a:pt x="5910" y="20696"/>
                    <a:pt x="7247" y="19860"/>
                    <a:pt x="8255" y="19164"/>
                  </a:cubicBezTo>
                  <a:cubicBezTo>
                    <a:pt x="9263" y="18468"/>
                    <a:pt x="9941" y="17911"/>
                    <a:pt x="10335" y="17566"/>
                  </a:cubicBezTo>
                  <a:lnTo>
                    <a:pt x="19686" y="19629"/>
                  </a:lnTo>
                  <a:lnTo>
                    <a:pt x="19702" y="19633"/>
                  </a:lnTo>
                  <a:lnTo>
                    <a:pt x="19702" y="19629"/>
                  </a:lnTo>
                  <a:lnTo>
                    <a:pt x="21600" y="1120"/>
                  </a:lnTo>
                  <a:lnTo>
                    <a:pt x="18632" y="0"/>
                  </a:lnTo>
                  <a:close/>
                </a:path>
              </a:pathLst>
            </a:custGeom>
            <a:solidFill>
              <a:schemeClr val="accent5"/>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41" name="Shape 18206">
              <a:extLst>
                <a:ext uri="{FF2B5EF4-FFF2-40B4-BE49-F238E27FC236}">
                  <a16:creationId xmlns:a16="http://schemas.microsoft.com/office/drawing/2014/main" id="{630C885C-2372-6649-A4BB-D39D59B500F7}"/>
                </a:ext>
              </a:extLst>
            </p:cNvPr>
            <p:cNvSpPr/>
            <p:nvPr/>
          </p:nvSpPr>
          <p:spPr>
            <a:xfrm>
              <a:off x="0" y="0"/>
              <a:ext cx="2131456" cy="258480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6503" y="3372"/>
                    <a:pt x="11103" y="6685"/>
                    <a:pt x="6977" y="9155"/>
                  </a:cubicBezTo>
                  <a:cubicBezTo>
                    <a:pt x="2851" y="11625"/>
                    <a:pt x="0" y="13252"/>
                    <a:pt x="0" y="13252"/>
                  </a:cubicBezTo>
                  <a:lnTo>
                    <a:pt x="3564" y="14397"/>
                  </a:lnTo>
                  <a:cubicBezTo>
                    <a:pt x="3078" y="14910"/>
                    <a:pt x="2566" y="15405"/>
                    <a:pt x="2031" y="15880"/>
                  </a:cubicBezTo>
                  <a:cubicBezTo>
                    <a:pt x="1495" y="16356"/>
                    <a:pt x="935" y="16811"/>
                    <a:pt x="352" y="17246"/>
                  </a:cubicBezTo>
                  <a:lnTo>
                    <a:pt x="8598" y="21600"/>
                  </a:lnTo>
                  <a:cubicBezTo>
                    <a:pt x="9435" y="20956"/>
                    <a:pt x="10209" y="20280"/>
                    <a:pt x="10914" y="19576"/>
                  </a:cubicBezTo>
                  <a:cubicBezTo>
                    <a:pt x="11619" y="18872"/>
                    <a:pt x="12256" y="18139"/>
                    <a:pt x="12818" y="17382"/>
                  </a:cubicBezTo>
                  <a:lnTo>
                    <a:pt x="19489" y="19610"/>
                  </a:lnTo>
                  <a:cubicBezTo>
                    <a:pt x="20069" y="14104"/>
                    <a:pt x="20597" y="9201"/>
                    <a:pt x="20980" y="5675"/>
                  </a:cubicBezTo>
                  <a:cubicBezTo>
                    <a:pt x="21362" y="2149"/>
                    <a:pt x="21600" y="0"/>
                    <a:pt x="21600" y="0"/>
                  </a:cubicBezTo>
                  <a:close/>
                </a:path>
              </a:pathLst>
            </a:custGeom>
            <a:solidFill>
              <a:schemeClr val="accent5">
                <a:lumMod val="75000"/>
                <a:lumOff val="2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nvGrpSpPr>
          <p:cNvPr id="28" name="Group 18211">
            <a:extLst>
              <a:ext uri="{FF2B5EF4-FFF2-40B4-BE49-F238E27FC236}">
                <a16:creationId xmlns:a16="http://schemas.microsoft.com/office/drawing/2014/main" id="{3033086A-A26A-3840-B5EB-E9297BEEF7EA}"/>
              </a:ext>
            </a:extLst>
          </p:cNvPr>
          <p:cNvGrpSpPr/>
          <p:nvPr/>
        </p:nvGrpSpPr>
        <p:grpSpPr>
          <a:xfrm>
            <a:off x="2490084" y="3958325"/>
            <a:ext cx="1795703" cy="1548568"/>
            <a:chOff x="0" y="0"/>
            <a:chExt cx="1813514" cy="1563927"/>
          </a:xfrm>
        </p:grpSpPr>
        <p:sp>
          <p:nvSpPr>
            <p:cNvPr id="37" name="Shape 18208">
              <a:extLst>
                <a:ext uri="{FF2B5EF4-FFF2-40B4-BE49-F238E27FC236}">
                  <a16:creationId xmlns:a16="http://schemas.microsoft.com/office/drawing/2014/main" id="{1EDE329F-83AF-B247-8FC1-53E24A10D4DE}"/>
                </a:ext>
              </a:extLst>
            </p:cNvPr>
            <p:cNvSpPr/>
            <p:nvPr/>
          </p:nvSpPr>
          <p:spPr>
            <a:xfrm>
              <a:off x="0" y="2198"/>
              <a:ext cx="819939" cy="1027088"/>
            </a:xfrm>
            <a:custGeom>
              <a:avLst/>
              <a:gdLst/>
              <a:ahLst/>
              <a:cxnLst>
                <a:cxn ang="0">
                  <a:pos x="wd2" y="hd2"/>
                </a:cxn>
                <a:cxn ang="5400000">
                  <a:pos x="wd2" y="hd2"/>
                </a:cxn>
                <a:cxn ang="10800000">
                  <a:pos x="wd2" y="hd2"/>
                </a:cxn>
                <a:cxn ang="16200000">
                  <a:pos x="wd2" y="hd2"/>
                </a:cxn>
              </a:cxnLst>
              <a:rect l="0" t="0" r="r" b="b"/>
              <a:pathLst>
                <a:path w="21600" h="21600" extrusionOk="0">
                  <a:moveTo>
                    <a:pt x="9050" y="14869"/>
                  </a:moveTo>
                  <a:lnTo>
                    <a:pt x="21600" y="0"/>
                  </a:lnTo>
                  <a:lnTo>
                    <a:pt x="17299" y="1941"/>
                  </a:lnTo>
                  <a:lnTo>
                    <a:pt x="0" y="21600"/>
                  </a:lnTo>
                  <a:lnTo>
                    <a:pt x="9047" y="14893"/>
                  </a:lnTo>
                  <a:lnTo>
                    <a:pt x="9050" y="14869"/>
                  </a:lnTo>
                  <a:close/>
                </a:path>
              </a:pathLst>
            </a:custGeom>
            <a:solidFill>
              <a:schemeClr val="accent2">
                <a:lumMod val="50000"/>
              </a:schemeClr>
            </a:solidFill>
            <a:ln w="12700" cap="flat">
              <a:noFill/>
              <a:miter lim="400000"/>
            </a:ln>
            <a:effectLst/>
          </p:spPr>
          <p:txBody>
            <a:bodyPr wrap="square" lIns="26789" tIns="26789" rIns="26789" bIns="26789" numCol="1" anchor="ctr">
              <a:noAutofit/>
            </a:bodyPr>
            <a:lstStyle/>
            <a:p>
              <a:pPr>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2110" dirty="0">
                <a:latin typeface="Lato Light" panose="020F0502020204030203" pitchFamily="34" charset="0"/>
                <a:ea typeface="Lato Light" panose="020F0502020204030203" pitchFamily="34" charset="0"/>
                <a:cs typeface="Lato Light" panose="020F0502020204030203" pitchFamily="34" charset="0"/>
              </a:endParaRPr>
            </a:p>
          </p:txBody>
        </p:sp>
        <p:sp>
          <p:nvSpPr>
            <p:cNvPr id="38" name="Shape 18209">
              <a:extLst>
                <a:ext uri="{FF2B5EF4-FFF2-40B4-BE49-F238E27FC236}">
                  <a16:creationId xmlns:a16="http://schemas.microsoft.com/office/drawing/2014/main" id="{3BF1CA73-BDC0-5B4D-A4CD-B6B4BE881F3B}"/>
                </a:ext>
              </a:extLst>
            </p:cNvPr>
            <p:cNvSpPr/>
            <p:nvPr/>
          </p:nvSpPr>
          <p:spPr>
            <a:xfrm>
              <a:off x="0" y="707637"/>
              <a:ext cx="1804795" cy="856290"/>
            </a:xfrm>
            <a:custGeom>
              <a:avLst/>
              <a:gdLst/>
              <a:ahLst/>
              <a:cxnLst>
                <a:cxn ang="0">
                  <a:pos x="wd2" y="hd2"/>
                </a:cxn>
                <a:cxn ang="5400000">
                  <a:pos x="wd2" y="hd2"/>
                </a:cxn>
                <a:cxn ang="10800000">
                  <a:pos x="wd2" y="hd2"/>
                </a:cxn>
                <a:cxn ang="16200000">
                  <a:pos x="wd2" y="hd2"/>
                </a:cxn>
              </a:cxnLst>
              <a:rect l="0" t="0" r="r" b="b"/>
              <a:pathLst>
                <a:path w="21600" h="21600" extrusionOk="0">
                  <a:moveTo>
                    <a:pt x="3957" y="0"/>
                  </a:moveTo>
                  <a:lnTo>
                    <a:pt x="0" y="7965"/>
                  </a:lnTo>
                  <a:cubicBezTo>
                    <a:pt x="2801" y="11506"/>
                    <a:pt x="5927" y="14488"/>
                    <a:pt x="9335" y="16798"/>
                  </a:cubicBezTo>
                  <a:cubicBezTo>
                    <a:pt x="12743" y="19108"/>
                    <a:pt x="16433" y="20746"/>
                    <a:pt x="20362" y="21600"/>
                  </a:cubicBezTo>
                  <a:lnTo>
                    <a:pt x="21600" y="12137"/>
                  </a:lnTo>
                  <a:cubicBezTo>
                    <a:pt x="18288" y="11316"/>
                    <a:pt x="15130" y="9835"/>
                    <a:pt x="12174" y="7783"/>
                  </a:cubicBezTo>
                  <a:cubicBezTo>
                    <a:pt x="9217" y="5730"/>
                    <a:pt x="6463" y="3107"/>
                    <a:pt x="3957" y="0"/>
                  </a:cubicBezTo>
                  <a:close/>
                </a:path>
              </a:pathLst>
            </a:custGeom>
            <a:solidFill>
              <a:schemeClr val="accent2">
                <a:lumMod val="7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9" name="Shape 18210">
              <a:extLst>
                <a:ext uri="{FF2B5EF4-FFF2-40B4-BE49-F238E27FC236}">
                  <a16:creationId xmlns:a16="http://schemas.microsoft.com/office/drawing/2014/main" id="{885CE9B1-3847-A94E-89CE-E6208532E0C9}"/>
                </a:ext>
              </a:extLst>
            </p:cNvPr>
            <p:cNvSpPr/>
            <p:nvPr/>
          </p:nvSpPr>
          <p:spPr>
            <a:xfrm>
              <a:off x="333603" y="0"/>
              <a:ext cx="1479911" cy="1194805"/>
            </a:xfrm>
            <a:custGeom>
              <a:avLst/>
              <a:gdLst/>
              <a:ahLst/>
              <a:cxnLst>
                <a:cxn ang="0">
                  <a:pos x="wd2" y="hd2"/>
                </a:cxn>
                <a:cxn ang="5400000">
                  <a:pos x="wd2" y="hd2"/>
                </a:cxn>
                <a:cxn ang="10800000">
                  <a:pos x="wd2" y="hd2"/>
                </a:cxn>
                <a:cxn ang="16200000">
                  <a:pos x="wd2" y="hd2"/>
                </a:cxn>
              </a:cxnLst>
              <a:rect l="0" t="0" r="r" b="b"/>
              <a:pathLst>
                <a:path w="21600" h="21600" extrusionOk="0">
                  <a:moveTo>
                    <a:pt x="7110" y="0"/>
                  </a:moveTo>
                  <a:lnTo>
                    <a:pt x="0" y="12824"/>
                  </a:lnTo>
                  <a:cubicBezTo>
                    <a:pt x="3091" y="15083"/>
                    <a:pt x="6484" y="16991"/>
                    <a:pt x="10127" y="18482"/>
                  </a:cubicBezTo>
                  <a:cubicBezTo>
                    <a:pt x="13673" y="19934"/>
                    <a:pt x="17459" y="20993"/>
                    <a:pt x="21436" y="21600"/>
                  </a:cubicBezTo>
                  <a:lnTo>
                    <a:pt x="21600" y="8005"/>
                  </a:lnTo>
                  <a:cubicBezTo>
                    <a:pt x="18998" y="7251"/>
                    <a:pt x="16451" y="6143"/>
                    <a:pt x="14010" y="4772"/>
                  </a:cubicBezTo>
                  <a:cubicBezTo>
                    <a:pt x="11588" y="3412"/>
                    <a:pt x="9270" y="1792"/>
                    <a:pt x="7110" y="0"/>
                  </a:cubicBezTo>
                  <a:close/>
                </a:path>
              </a:pathLst>
            </a:custGeom>
            <a:solidFill>
              <a:schemeClr val="accent2"/>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nvGrpSpPr>
          <p:cNvPr id="29" name="Group 18215">
            <a:extLst>
              <a:ext uri="{FF2B5EF4-FFF2-40B4-BE49-F238E27FC236}">
                <a16:creationId xmlns:a16="http://schemas.microsoft.com/office/drawing/2014/main" id="{46C0F8C7-A2AF-A94E-8F04-DD993019C68E}"/>
              </a:ext>
            </a:extLst>
          </p:cNvPr>
          <p:cNvGrpSpPr/>
          <p:nvPr/>
        </p:nvGrpSpPr>
        <p:grpSpPr>
          <a:xfrm>
            <a:off x="4364210" y="4338215"/>
            <a:ext cx="1562886" cy="1198299"/>
            <a:chOff x="0" y="0"/>
            <a:chExt cx="1578389" cy="1210186"/>
          </a:xfrm>
        </p:grpSpPr>
        <p:sp>
          <p:nvSpPr>
            <p:cNvPr id="34" name="Shape 18212">
              <a:extLst>
                <a:ext uri="{FF2B5EF4-FFF2-40B4-BE49-F238E27FC236}">
                  <a16:creationId xmlns:a16="http://schemas.microsoft.com/office/drawing/2014/main" id="{909D40D9-DD0A-424C-B6F5-BF0C22805B80}"/>
                </a:ext>
              </a:extLst>
            </p:cNvPr>
            <p:cNvSpPr/>
            <p:nvPr/>
          </p:nvSpPr>
          <p:spPr>
            <a:xfrm>
              <a:off x="0" y="85257"/>
              <a:ext cx="140225" cy="1120956"/>
            </a:xfrm>
            <a:custGeom>
              <a:avLst/>
              <a:gdLst/>
              <a:ahLst/>
              <a:cxnLst>
                <a:cxn ang="0">
                  <a:pos x="wd2" y="hd2"/>
                </a:cxn>
                <a:cxn ang="5400000">
                  <a:pos x="wd2" y="hd2"/>
                </a:cxn>
                <a:cxn ang="10800000">
                  <a:pos x="wd2" y="hd2"/>
                </a:cxn>
                <a:cxn ang="16200000">
                  <a:pos x="wd2" y="hd2"/>
                </a:cxn>
              </a:cxnLst>
              <a:rect l="0" t="0" r="r" b="b"/>
              <a:pathLst>
                <a:path w="21600" h="21600" extrusionOk="0">
                  <a:moveTo>
                    <a:pt x="13312" y="0"/>
                  </a:moveTo>
                  <a:lnTo>
                    <a:pt x="0" y="3782"/>
                  </a:lnTo>
                  <a:lnTo>
                    <a:pt x="599" y="21600"/>
                  </a:lnTo>
                  <a:lnTo>
                    <a:pt x="21600" y="14378"/>
                  </a:lnTo>
                  <a:lnTo>
                    <a:pt x="13312" y="0"/>
                  </a:lnTo>
                  <a:close/>
                </a:path>
              </a:pathLst>
            </a:custGeom>
            <a:solidFill>
              <a:schemeClr val="accent3">
                <a:lumMod val="50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5" name="Shape 18213">
              <a:extLst>
                <a:ext uri="{FF2B5EF4-FFF2-40B4-BE49-F238E27FC236}">
                  <a16:creationId xmlns:a16="http://schemas.microsoft.com/office/drawing/2014/main" id="{DED5F2B8-280B-3149-9D32-3B71FA2EE6D5}"/>
                </a:ext>
              </a:extLst>
            </p:cNvPr>
            <p:cNvSpPr/>
            <p:nvPr/>
          </p:nvSpPr>
          <p:spPr>
            <a:xfrm>
              <a:off x="85257" y="0"/>
              <a:ext cx="1411513" cy="847631"/>
            </a:xfrm>
            <a:custGeom>
              <a:avLst/>
              <a:gdLst/>
              <a:ahLst/>
              <a:cxnLst>
                <a:cxn ang="0">
                  <a:pos x="wd2" y="hd2"/>
                </a:cxn>
                <a:cxn ang="5400000">
                  <a:pos x="wd2" y="hd2"/>
                </a:cxn>
                <a:cxn ang="10800000">
                  <a:pos x="wd2" y="hd2"/>
                </a:cxn>
                <a:cxn ang="16200000">
                  <a:pos x="wd2" y="hd2"/>
                </a:cxn>
              </a:cxnLst>
              <a:rect l="0" t="0" r="r" b="b"/>
              <a:pathLst>
                <a:path w="21600" h="21596" extrusionOk="0">
                  <a:moveTo>
                    <a:pt x="4816" y="2227"/>
                  </a:moveTo>
                  <a:cubicBezTo>
                    <a:pt x="2890" y="2289"/>
                    <a:pt x="1785" y="2439"/>
                    <a:pt x="0" y="2281"/>
                  </a:cubicBezTo>
                  <a:lnTo>
                    <a:pt x="823" y="21291"/>
                  </a:lnTo>
                  <a:cubicBezTo>
                    <a:pt x="2421" y="21489"/>
                    <a:pt x="3260" y="21600"/>
                    <a:pt x="4908" y="21596"/>
                  </a:cubicBezTo>
                  <a:cubicBezTo>
                    <a:pt x="10768" y="21583"/>
                    <a:pt x="16389" y="20263"/>
                    <a:pt x="21600" y="17861"/>
                  </a:cubicBezTo>
                  <a:lnTo>
                    <a:pt x="15056" y="0"/>
                  </a:lnTo>
                  <a:cubicBezTo>
                    <a:pt x="11785" y="1448"/>
                    <a:pt x="8354" y="2112"/>
                    <a:pt x="4816" y="2227"/>
                  </a:cubicBezTo>
                  <a:close/>
                </a:path>
              </a:pathLst>
            </a:custGeom>
            <a:solidFill>
              <a:schemeClr val="accent3"/>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6" name="Shape 18214">
              <a:extLst>
                <a:ext uri="{FF2B5EF4-FFF2-40B4-BE49-F238E27FC236}">
                  <a16:creationId xmlns:a16="http://schemas.microsoft.com/office/drawing/2014/main" id="{162BDC90-51D5-DE45-A800-E54ACB2E5AC5}"/>
                </a:ext>
              </a:extLst>
            </p:cNvPr>
            <p:cNvSpPr/>
            <p:nvPr/>
          </p:nvSpPr>
          <p:spPr>
            <a:xfrm>
              <a:off x="0" y="699111"/>
              <a:ext cx="1578389" cy="511075"/>
            </a:xfrm>
            <a:custGeom>
              <a:avLst/>
              <a:gdLst/>
              <a:ahLst/>
              <a:cxnLst>
                <a:cxn ang="0">
                  <a:pos x="wd2" y="hd2"/>
                </a:cxn>
                <a:cxn ang="5400000">
                  <a:pos x="wd2" y="hd2"/>
                </a:cxn>
                <a:cxn ang="10800000">
                  <a:pos x="wd2" y="hd2"/>
                </a:cxn>
                <a:cxn ang="16200000">
                  <a:pos x="wd2" y="hd2"/>
                </a:cxn>
              </a:cxnLst>
              <a:rect l="0" t="0" r="r" b="b"/>
              <a:pathLst>
                <a:path w="21600" h="21565" extrusionOk="0">
                  <a:moveTo>
                    <a:pt x="5519" y="5827"/>
                  </a:moveTo>
                  <a:cubicBezTo>
                    <a:pt x="4007" y="5827"/>
                    <a:pt x="3330" y="5656"/>
                    <a:pt x="1866" y="5322"/>
                  </a:cubicBezTo>
                  <a:lnTo>
                    <a:pt x="1866" y="5322"/>
                  </a:lnTo>
                  <a:lnTo>
                    <a:pt x="0" y="21317"/>
                  </a:lnTo>
                  <a:cubicBezTo>
                    <a:pt x="1449" y="21521"/>
                    <a:pt x="2922" y="21600"/>
                    <a:pt x="4419" y="21551"/>
                  </a:cubicBezTo>
                  <a:cubicBezTo>
                    <a:pt x="10462" y="21355"/>
                    <a:pt x="16246" y="19029"/>
                    <a:pt x="21600" y="14921"/>
                  </a:cubicBezTo>
                  <a:lnTo>
                    <a:pt x="20446" y="0"/>
                  </a:lnTo>
                  <a:cubicBezTo>
                    <a:pt x="15794" y="3741"/>
                    <a:pt x="10731" y="5827"/>
                    <a:pt x="5519" y="5827"/>
                  </a:cubicBezTo>
                  <a:close/>
                </a:path>
              </a:pathLst>
            </a:custGeom>
            <a:solidFill>
              <a:schemeClr val="accent3">
                <a:lumMod val="7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grpSp>
        <p:nvGrpSpPr>
          <p:cNvPr id="30" name="Group 18219">
            <a:extLst>
              <a:ext uri="{FF2B5EF4-FFF2-40B4-BE49-F238E27FC236}">
                <a16:creationId xmlns:a16="http://schemas.microsoft.com/office/drawing/2014/main" id="{8A7514F3-FA61-E34E-AC99-C8FEA3F45377}"/>
              </a:ext>
            </a:extLst>
          </p:cNvPr>
          <p:cNvGrpSpPr/>
          <p:nvPr/>
        </p:nvGrpSpPr>
        <p:grpSpPr>
          <a:xfrm>
            <a:off x="5596743" y="3831695"/>
            <a:ext cx="1858333" cy="1501459"/>
            <a:chOff x="0" y="0"/>
            <a:chExt cx="1876767" cy="1516352"/>
          </a:xfrm>
        </p:grpSpPr>
        <p:sp>
          <p:nvSpPr>
            <p:cNvPr id="31" name="Shape 18216">
              <a:extLst>
                <a:ext uri="{FF2B5EF4-FFF2-40B4-BE49-F238E27FC236}">
                  <a16:creationId xmlns:a16="http://schemas.microsoft.com/office/drawing/2014/main" id="{9F7142B7-1B10-5248-BB91-E086D556CD8F}"/>
                </a:ext>
              </a:extLst>
            </p:cNvPr>
            <p:cNvSpPr/>
            <p:nvPr/>
          </p:nvSpPr>
          <p:spPr>
            <a:xfrm>
              <a:off x="0" y="460390"/>
              <a:ext cx="546547" cy="105596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56" y="3354"/>
                  </a:lnTo>
                  <a:lnTo>
                    <a:pt x="21600" y="21600"/>
                  </a:lnTo>
                  <a:lnTo>
                    <a:pt x="18943" y="14232"/>
                  </a:lnTo>
                  <a:lnTo>
                    <a:pt x="0" y="0"/>
                  </a:lnTo>
                  <a:close/>
                </a:path>
              </a:pathLst>
            </a:custGeom>
            <a:solidFill>
              <a:schemeClr val="accent4">
                <a:lumMod val="50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2" name="Shape 18217">
              <a:extLst>
                <a:ext uri="{FF2B5EF4-FFF2-40B4-BE49-F238E27FC236}">
                  <a16:creationId xmlns:a16="http://schemas.microsoft.com/office/drawing/2014/main" id="{A7A856F0-3FA1-E74D-8247-9D6293E90309}"/>
                </a:ext>
              </a:extLst>
            </p:cNvPr>
            <p:cNvSpPr/>
            <p:nvPr/>
          </p:nvSpPr>
          <p:spPr>
            <a:xfrm>
              <a:off x="477442" y="549911"/>
              <a:ext cx="1399325" cy="961663"/>
            </a:xfrm>
            <a:custGeom>
              <a:avLst/>
              <a:gdLst/>
              <a:ahLst/>
              <a:cxnLst>
                <a:cxn ang="0">
                  <a:pos x="wd2" y="hd2"/>
                </a:cxn>
                <a:cxn ang="5400000">
                  <a:pos x="wd2" y="hd2"/>
                </a:cxn>
                <a:cxn ang="10800000">
                  <a:pos x="wd2" y="hd2"/>
                </a:cxn>
                <a:cxn ang="16200000">
                  <a:pos x="wd2" y="hd2"/>
                </a:cxn>
              </a:cxnLst>
              <a:rect l="0" t="0" r="r" b="b"/>
              <a:pathLst>
                <a:path w="21600" h="21600" extrusionOk="0">
                  <a:moveTo>
                    <a:pt x="0" y="13510"/>
                  </a:moveTo>
                  <a:lnTo>
                    <a:pt x="1038" y="21600"/>
                  </a:lnTo>
                  <a:cubicBezTo>
                    <a:pt x="5082" y="19797"/>
                    <a:pt x="8865" y="17326"/>
                    <a:pt x="12316" y="14451"/>
                  </a:cubicBezTo>
                  <a:cubicBezTo>
                    <a:pt x="15767" y="11576"/>
                    <a:pt x="18885" y="8296"/>
                    <a:pt x="21600" y="4876"/>
                  </a:cubicBezTo>
                  <a:lnTo>
                    <a:pt x="17554" y="0"/>
                  </a:lnTo>
                  <a:cubicBezTo>
                    <a:pt x="15049" y="2958"/>
                    <a:pt x="12415" y="5541"/>
                    <a:pt x="9535" y="7778"/>
                  </a:cubicBezTo>
                  <a:cubicBezTo>
                    <a:pt x="6643" y="10025"/>
                    <a:pt x="3503" y="11924"/>
                    <a:pt x="0" y="13510"/>
                  </a:cubicBezTo>
                  <a:close/>
                </a:path>
              </a:pathLst>
            </a:custGeom>
            <a:solidFill>
              <a:schemeClr val="accent4">
                <a:lumMod val="75000"/>
              </a:schemeClr>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sp>
          <p:nvSpPr>
            <p:cNvPr id="33" name="Shape 18218">
              <a:extLst>
                <a:ext uri="{FF2B5EF4-FFF2-40B4-BE49-F238E27FC236}">
                  <a16:creationId xmlns:a16="http://schemas.microsoft.com/office/drawing/2014/main" id="{635CFB89-F902-2644-A82C-0D60801041BE}"/>
                </a:ext>
              </a:extLst>
            </p:cNvPr>
            <p:cNvSpPr/>
            <p:nvPr/>
          </p:nvSpPr>
          <p:spPr>
            <a:xfrm>
              <a:off x="0" y="0"/>
              <a:ext cx="1616530" cy="1154991"/>
            </a:xfrm>
            <a:custGeom>
              <a:avLst/>
              <a:gdLst/>
              <a:ahLst/>
              <a:cxnLst>
                <a:cxn ang="0">
                  <a:pos x="wd2" y="hd2"/>
                </a:cxn>
                <a:cxn ang="5400000">
                  <a:pos x="wd2" y="hd2"/>
                </a:cxn>
                <a:cxn ang="10800000">
                  <a:pos x="wd2" y="hd2"/>
                </a:cxn>
                <a:cxn ang="16200000">
                  <a:pos x="wd2" y="hd2"/>
                </a:cxn>
              </a:cxnLst>
              <a:rect l="0" t="0" r="r" b="b"/>
              <a:pathLst>
                <a:path w="21600" h="21600" extrusionOk="0">
                  <a:moveTo>
                    <a:pt x="0" y="8588"/>
                  </a:moveTo>
                  <a:lnTo>
                    <a:pt x="6404" y="21600"/>
                  </a:lnTo>
                  <a:cubicBezTo>
                    <a:pt x="9435" y="20295"/>
                    <a:pt x="12153" y="18708"/>
                    <a:pt x="14655" y="16825"/>
                  </a:cubicBezTo>
                  <a:cubicBezTo>
                    <a:pt x="17156" y="14942"/>
                    <a:pt x="19440" y="12762"/>
                    <a:pt x="21600" y="10272"/>
                  </a:cubicBezTo>
                  <a:lnTo>
                    <a:pt x="11130" y="0"/>
                  </a:lnTo>
                  <a:cubicBezTo>
                    <a:pt x="9488" y="1876"/>
                    <a:pt x="7728" y="3548"/>
                    <a:pt x="5866" y="4988"/>
                  </a:cubicBezTo>
                  <a:cubicBezTo>
                    <a:pt x="4005" y="6428"/>
                    <a:pt x="2043" y="7637"/>
                    <a:pt x="0" y="8588"/>
                  </a:cubicBezTo>
                  <a:close/>
                </a:path>
              </a:pathLst>
            </a:custGeom>
            <a:solidFill>
              <a:schemeClr val="accent4"/>
            </a:solidFill>
            <a:ln w="12700" cap="flat">
              <a:noFill/>
              <a:miter lim="400000"/>
            </a:ln>
            <a:effectLst/>
          </p:spPr>
          <p:txBody>
            <a:bodyPr wrap="square" lIns="26789" tIns="26789" rIns="26789" bIns="26789" numCol="1" anchor="ctr">
              <a:noAutofit/>
            </a:bodyPr>
            <a:lstStyle/>
            <a:p>
              <a:endParaRPr sz="2532" dirty="0">
                <a:latin typeface="Lato Light" panose="020F0502020204030203" pitchFamily="34" charset="0"/>
              </a:endParaRPr>
            </a:p>
          </p:txBody>
        </p:sp>
      </p:grpSp>
      <p:sp>
        <p:nvSpPr>
          <p:cNvPr id="6" name="Shape 18237">
            <a:extLst>
              <a:ext uri="{FF2B5EF4-FFF2-40B4-BE49-F238E27FC236}">
                <a16:creationId xmlns:a16="http://schemas.microsoft.com/office/drawing/2014/main" id="{A906DC6F-65C4-D140-B1D0-5C561AABCF2C}"/>
              </a:ext>
            </a:extLst>
          </p:cNvPr>
          <p:cNvSpPr/>
          <p:nvPr/>
        </p:nvSpPr>
        <p:spPr>
          <a:xfrm>
            <a:off x="5906877" y="2580344"/>
            <a:ext cx="359009" cy="1713264"/>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17074"/>
                </a:lnTo>
                <a:lnTo>
                  <a:pt x="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7" name="Shape 18238">
            <a:extLst>
              <a:ext uri="{FF2B5EF4-FFF2-40B4-BE49-F238E27FC236}">
                <a16:creationId xmlns:a16="http://schemas.microsoft.com/office/drawing/2014/main" id="{7D98449B-34E6-1240-A603-D0D219F9BE7B}"/>
              </a:ext>
            </a:extLst>
          </p:cNvPr>
          <p:cNvSpPr/>
          <p:nvPr/>
        </p:nvSpPr>
        <p:spPr>
          <a:xfrm>
            <a:off x="3572544" y="3071914"/>
            <a:ext cx="359009" cy="1330305"/>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19252"/>
                </a:lnTo>
                <a:lnTo>
                  <a:pt x="2160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8" name="Shape 18239">
            <a:extLst>
              <a:ext uri="{FF2B5EF4-FFF2-40B4-BE49-F238E27FC236}">
                <a16:creationId xmlns:a16="http://schemas.microsoft.com/office/drawing/2014/main" id="{5680688C-F606-CD4B-A15E-C3BA854642E3}"/>
              </a:ext>
            </a:extLst>
          </p:cNvPr>
          <p:cNvSpPr/>
          <p:nvPr/>
        </p:nvSpPr>
        <p:spPr>
          <a:xfrm>
            <a:off x="5098349" y="5327420"/>
            <a:ext cx="1014215" cy="49079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5644" y="21600"/>
                </a:lnTo>
                <a:lnTo>
                  <a:pt x="21600" y="2160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9" name="Shape 18240">
            <a:extLst>
              <a:ext uri="{FF2B5EF4-FFF2-40B4-BE49-F238E27FC236}">
                <a16:creationId xmlns:a16="http://schemas.microsoft.com/office/drawing/2014/main" id="{815E2DCF-0BF7-0947-B41E-6CB584CBFB89}"/>
              </a:ext>
            </a:extLst>
          </p:cNvPr>
          <p:cNvSpPr/>
          <p:nvPr/>
        </p:nvSpPr>
        <p:spPr>
          <a:xfrm rot="5400000">
            <a:off x="8656133" y="2519121"/>
            <a:ext cx="391393" cy="112473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16806"/>
                </a:lnTo>
                <a:lnTo>
                  <a:pt x="21600" y="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10" name="Shape 18241">
            <a:extLst>
              <a:ext uri="{FF2B5EF4-FFF2-40B4-BE49-F238E27FC236}">
                <a16:creationId xmlns:a16="http://schemas.microsoft.com/office/drawing/2014/main" id="{155CFE74-C4B1-504B-87B2-7F85F6DBDCBF}"/>
              </a:ext>
            </a:extLst>
          </p:cNvPr>
          <p:cNvSpPr/>
          <p:nvPr/>
        </p:nvSpPr>
        <p:spPr>
          <a:xfrm>
            <a:off x="1483672" y="4084811"/>
            <a:ext cx="361001" cy="149931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5201"/>
                </a:lnTo>
                <a:lnTo>
                  <a:pt x="0" y="21600"/>
                </a:lnTo>
              </a:path>
            </a:pathLst>
          </a:custGeom>
          <a:noFill/>
          <a:ln w="38100" cap="flat">
            <a:solidFill>
              <a:schemeClr val="bg1">
                <a:lumMod val="85000"/>
              </a:schemeClr>
            </a:solidFill>
            <a:prstDash val="solid"/>
            <a:miter lim="400000"/>
          </a:ln>
          <a:effectLst/>
        </p:spPr>
        <p:txBody>
          <a:bodyPr wrap="square" lIns="35719" tIns="35719" rIns="35719" bIns="35719" numCol="1" anchor="ctr">
            <a:noAutofit/>
          </a:bodyPr>
          <a:lstStyle/>
          <a:p>
            <a:endParaRPr sz="2532" dirty="0">
              <a:latin typeface="Lato Light" panose="020F0502020204030203" pitchFamily="34" charset="0"/>
            </a:endParaRPr>
          </a:p>
        </p:txBody>
      </p:sp>
      <p:sp>
        <p:nvSpPr>
          <p:cNvPr id="44" name="TextBox 43">
            <a:extLst>
              <a:ext uri="{FF2B5EF4-FFF2-40B4-BE49-F238E27FC236}">
                <a16:creationId xmlns:a16="http://schemas.microsoft.com/office/drawing/2014/main" id="{6D37A645-3018-2447-AF0F-273E9A78A712}"/>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45" name="TextBox 44">
            <a:extLst>
              <a:ext uri="{FF2B5EF4-FFF2-40B4-BE49-F238E27FC236}">
                <a16:creationId xmlns:a16="http://schemas.microsoft.com/office/drawing/2014/main" id="{C80A9276-9CAB-7049-8F65-A0207A96F292}"/>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46" name="TextBox 45">
            <a:extLst>
              <a:ext uri="{FF2B5EF4-FFF2-40B4-BE49-F238E27FC236}">
                <a16:creationId xmlns:a16="http://schemas.microsoft.com/office/drawing/2014/main" id="{C99C5712-0E0F-9943-A9EC-8D6832AA4419}"/>
              </a:ext>
            </a:extLst>
          </p:cNvPr>
          <p:cNvSpPr txBox="1"/>
          <p:nvPr/>
        </p:nvSpPr>
        <p:spPr>
          <a:xfrm>
            <a:off x="781238" y="5992925"/>
            <a:ext cx="3153054" cy="759888"/>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47" name="TextBox 46">
            <a:extLst>
              <a:ext uri="{FF2B5EF4-FFF2-40B4-BE49-F238E27FC236}">
                <a16:creationId xmlns:a16="http://schemas.microsoft.com/office/drawing/2014/main" id="{016DF4E4-7E56-864C-9A4D-F6AA3F47FEC6}"/>
              </a:ext>
            </a:extLst>
          </p:cNvPr>
          <p:cNvSpPr txBox="1"/>
          <p:nvPr/>
        </p:nvSpPr>
        <p:spPr>
          <a:xfrm>
            <a:off x="781237" y="5669542"/>
            <a:ext cx="2531462" cy="338554"/>
          </a:xfrm>
          <a:prstGeom prst="rect">
            <a:avLst/>
          </a:prstGeom>
          <a:noFill/>
        </p:spPr>
        <p:txBody>
          <a:bodyPr wrap="none" rtlCol="0" anchor="t">
            <a:spAutoFit/>
          </a:bodyPr>
          <a:lstStyle/>
          <a:p>
            <a:r>
              <a:rPr lang="en-US" sz="1600" b="1" dirty="0">
                <a:solidFill>
                  <a:schemeClr val="accent1"/>
                </a:solidFill>
                <a:latin typeface="Poppins" pitchFamily="2" charset="77"/>
                <a:ea typeface="Lato Light" panose="020F0502020204030203" pitchFamily="34" charset="0"/>
                <a:cs typeface="Poppins" pitchFamily="2" charset="77"/>
              </a:rPr>
              <a:t>PRODUCTS &amp; SERVICES</a:t>
            </a:r>
          </a:p>
        </p:txBody>
      </p:sp>
      <p:sp>
        <p:nvSpPr>
          <p:cNvPr id="50" name="TextBox 49">
            <a:extLst>
              <a:ext uri="{FF2B5EF4-FFF2-40B4-BE49-F238E27FC236}">
                <a16:creationId xmlns:a16="http://schemas.microsoft.com/office/drawing/2014/main" id="{20B7406C-431E-7749-AC84-895789A484C1}"/>
              </a:ext>
            </a:extLst>
          </p:cNvPr>
          <p:cNvSpPr txBox="1"/>
          <p:nvPr/>
        </p:nvSpPr>
        <p:spPr>
          <a:xfrm>
            <a:off x="781238" y="2296334"/>
            <a:ext cx="3153054" cy="759888"/>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51" name="TextBox 50">
            <a:extLst>
              <a:ext uri="{FF2B5EF4-FFF2-40B4-BE49-F238E27FC236}">
                <a16:creationId xmlns:a16="http://schemas.microsoft.com/office/drawing/2014/main" id="{678F2729-605A-594B-9C8F-787F10435668}"/>
              </a:ext>
            </a:extLst>
          </p:cNvPr>
          <p:cNvSpPr txBox="1"/>
          <p:nvPr/>
        </p:nvSpPr>
        <p:spPr>
          <a:xfrm>
            <a:off x="781237" y="1972951"/>
            <a:ext cx="2411238" cy="338554"/>
          </a:xfrm>
          <a:prstGeom prst="rect">
            <a:avLst/>
          </a:prstGeom>
          <a:noFill/>
        </p:spPr>
        <p:txBody>
          <a:bodyPr wrap="none" rtlCol="0" anchor="t">
            <a:spAutoFit/>
          </a:bodyPr>
          <a:lstStyle/>
          <a:p>
            <a:r>
              <a:rPr lang="en-US" sz="1600" b="1" dirty="0">
                <a:solidFill>
                  <a:schemeClr val="accent2"/>
                </a:solidFill>
                <a:latin typeface="Poppins" pitchFamily="2" charset="77"/>
                <a:ea typeface="Lato Light" panose="020F0502020204030203" pitchFamily="34" charset="0"/>
                <a:cs typeface="Poppins" pitchFamily="2" charset="77"/>
              </a:rPr>
              <a:t>EXECUTIVE SUMMARY</a:t>
            </a:r>
          </a:p>
        </p:txBody>
      </p:sp>
      <p:sp>
        <p:nvSpPr>
          <p:cNvPr id="53" name="TextBox 52">
            <a:extLst>
              <a:ext uri="{FF2B5EF4-FFF2-40B4-BE49-F238E27FC236}">
                <a16:creationId xmlns:a16="http://schemas.microsoft.com/office/drawing/2014/main" id="{64C7E7C8-9FF9-6049-B417-EC44B2A0CCB9}"/>
              </a:ext>
            </a:extLst>
          </p:cNvPr>
          <p:cNvSpPr txBox="1"/>
          <p:nvPr/>
        </p:nvSpPr>
        <p:spPr>
          <a:xfrm>
            <a:off x="4503058" y="1915211"/>
            <a:ext cx="3153054" cy="759888"/>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54" name="TextBox 53">
            <a:extLst>
              <a:ext uri="{FF2B5EF4-FFF2-40B4-BE49-F238E27FC236}">
                <a16:creationId xmlns:a16="http://schemas.microsoft.com/office/drawing/2014/main" id="{E8FA661D-22F5-1948-AEEC-26722BA0F814}"/>
              </a:ext>
            </a:extLst>
          </p:cNvPr>
          <p:cNvSpPr txBox="1"/>
          <p:nvPr/>
        </p:nvSpPr>
        <p:spPr>
          <a:xfrm>
            <a:off x="4503058" y="1591827"/>
            <a:ext cx="2382383" cy="338554"/>
          </a:xfrm>
          <a:prstGeom prst="rect">
            <a:avLst/>
          </a:prstGeom>
          <a:noFill/>
        </p:spPr>
        <p:txBody>
          <a:bodyPr wrap="none" rtlCol="0" anchor="t">
            <a:spAutoFit/>
          </a:bodyPr>
          <a:lstStyle/>
          <a:p>
            <a:r>
              <a:rPr lang="en-US" sz="1600" b="1" dirty="0">
                <a:solidFill>
                  <a:schemeClr val="accent4"/>
                </a:solidFill>
                <a:latin typeface="Poppins" pitchFamily="2" charset="77"/>
                <a:ea typeface="Lato Light" panose="020F0502020204030203" pitchFamily="34" charset="0"/>
                <a:cs typeface="Poppins" pitchFamily="2" charset="77"/>
              </a:rPr>
              <a:t>FINANCIAL PLANNING</a:t>
            </a:r>
          </a:p>
        </p:txBody>
      </p:sp>
      <p:sp>
        <p:nvSpPr>
          <p:cNvPr id="56" name="TextBox 55">
            <a:extLst>
              <a:ext uri="{FF2B5EF4-FFF2-40B4-BE49-F238E27FC236}">
                <a16:creationId xmlns:a16="http://schemas.microsoft.com/office/drawing/2014/main" id="{1B78A164-264A-C440-B5DA-A517F98C6C42}"/>
              </a:ext>
            </a:extLst>
          </p:cNvPr>
          <p:cNvSpPr txBox="1"/>
          <p:nvPr/>
        </p:nvSpPr>
        <p:spPr>
          <a:xfrm>
            <a:off x="6261145" y="5981232"/>
            <a:ext cx="3153054" cy="759888"/>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57" name="TextBox 56">
            <a:extLst>
              <a:ext uri="{FF2B5EF4-FFF2-40B4-BE49-F238E27FC236}">
                <a16:creationId xmlns:a16="http://schemas.microsoft.com/office/drawing/2014/main" id="{16960112-889B-C54B-954C-7119605A7DA0}"/>
              </a:ext>
            </a:extLst>
          </p:cNvPr>
          <p:cNvSpPr txBox="1"/>
          <p:nvPr/>
        </p:nvSpPr>
        <p:spPr>
          <a:xfrm>
            <a:off x="6261144" y="5657848"/>
            <a:ext cx="2081019" cy="338554"/>
          </a:xfrm>
          <a:prstGeom prst="rect">
            <a:avLst/>
          </a:prstGeom>
          <a:noFill/>
        </p:spPr>
        <p:txBody>
          <a:bodyPr wrap="none" rtlCol="0" anchor="t">
            <a:spAutoFit/>
          </a:bodyPr>
          <a:lstStyle/>
          <a:p>
            <a:r>
              <a:rPr lang="en-US" sz="1600" b="1" dirty="0">
                <a:solidFill>
                  <a:schemeClr val="accent3"/>
                </a:solidFill>
                <a:latin typeface="Poppins" pitchFamily="2" charset="77"/>
                <a:ea typeface="Lato Light" panose="020F0502020204030203" pitchFamily="34" charset="0"/>
                <a:cs typeface="Poppins" pitchFamily="2" charset="77"/>
              </a:rPr>
              <a:t>MARKET ANALYSIS</a:t>
            </a:r>
          </a:p>
        </p:txBody>
      </p:sp>
      <p:sp>
        <p:nvSpPr>
          <p:cNvPr id="59" name="TextBox 58">
            <a:extLst>
              <a:ext uri="{FF2B5EF4-FFF2-40B4-BE49-F238E27FC236}">
                <a16:creationId xmlns:a16="http://schemas.microsoft.com/office/drawing/2014/main" id="{5D3AF61D-C575-BA43-8CFA-EBE6F19865A3}"/>
              </a:ext>
            </a:extLst>
          </p:cNvPr>
          <p:cNvSpPr txBox="1"/>
          <p:nvPr/>
        </p:nvSpPr>
        <p:spPr>
          <a:xfrm>
            <a:off x="9559895" y="3486657"/>
            <a:ext cx="1737223" cy="1221553"/>
          </a:xfrm>
          <a:prstGeom prst="rect">
            <a:avLst/>
          </a:prstGeom>
          <a:noFill/>
        </p:spPr>
        <p:txBody>
          <a:bodyPr wrap="square" rtlCol="0" anchor="t">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a:t>
            </a:r>
          </a:p>
        </p:txBody>
      </p:sp>
      <p:sp>
        <p:nvSpPr>
          <p:cNvPr id="60" name="TextBox 59">
            <a:extLst>
              <a:ext uri="{FF2B5EF4-FFF2-40B4-BE49-F238E27FC236}">
                <a16:creationId xmlns:a16="http://schemas.microsoft.com/office/drawing/2014/main" id="{77F116F8-F927-FC48-A5DB-990BB209F622}"/>
              </a:ext>
            </a:extLst>
          </p:cNvPr>
          <p:cNvSpPr txBox="1"/>
          <p:nvPr/>
        </p:nvSpPr>
        <p:spPr>
          <a:xfrm>
            <a:off x="9559894" y="3163274"/>
            <a:ext cx="1002197" cy="338554"/>
          </a:xfrm>
          <a:prstGeom prst="rect">
            <a:avLst/>
          </a:prstGeom>
          <a:noFill/>
        </p:spPr>
        <p:txBody>
          <a:bodyPr wrap="none" rtlCol="0" anchor="t">
            <a:spAutoFit/>
          </a:bodyPr>
          <a:lstStyle/>
          <a:p>
            <a:r>
              <a:rPr lang="en-US" sz="1600" b="1" dirty="0">
                <a:solidFill>
                  <a:schemeClr val="accent5"/>
                </a:solidFill>
                <a:latin typeface="Poppins" pitchFamily="2" charset="77"/>
                <a:ea typeface="Lato Light" panose="020F0502020204030203" pitchFamily="34" charset="0"/>
                <a:cs typeface="Poppins" pitchFamily="2" charset="77"/>
              </a:rPr>
              <a:t>BUDGET</a:t>
            </a:r>
          </a:p>
        </p:txBody>
      </p:sp>
    </p:spTree>
    <p:extLst>
      <p:ext uri="{BB962C8B-B14F-4D97-AF65-F5344CB8AC3E}">
        <p14:creationId xmlns:p14="http://schemas.microsoft.com/office/powerpoint/2010/main" val="4286436245"/>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1D5FA3EF-6C07-B04E-809C-42E1A7484883}"/>
              </a:ext>
            </a:extLst>
          </p:cNvPr>
          <p:cNvGrpSpPr/>
          <p:nvPr/>
        </p:nvGrpSpPr>
        <p:grpSpPr>
          <a:xfrm>
            <a:off x="762001" y="800397"/>
            <a:ext cx="4880718" cy="2415318"/>
            <a:chOff x="2027055" y="2813405"/>
            <a:chExt cx="20346537" cy="10068878"/>
          </a:xfrm>
          <a:solidFill>
            <a:schemeClr val="bg1">
              <a:lumMod val="95000"/>
            </a:schemeClr>
          </a:solidFill>
        </p:grpSpPr>
        <p:sp>
          <p:nvSpPr>
            <p:cNvPr id="2" name="Shape 2797">
              <a:extLst>
                <a:ext uri="{FF2B5EF4-FFF2-40B4-BE49-F238E27FC236}">
                  <a16:creationId xmlns:a16="http://schemas.microsoft.com/office/drawing/2014/main" id="{B4EE75D0-063C-8E42-9079-CB86F5DF16B1}"/>
                </a:ext>
              </a:extLst>
            </p:cNvPr>
            <p:cNvSpPr/>
            <p:nvPr/>
          </p:nvSpPr>
          <p:spPr>
            <a:xfrm>
              <a:off x="10162602" y="2928528"/>
              <a:ext cx="3509087" cy="3151836"/>
            </a:xfrm>
            <a:custGeom>
              <a:avLst/>
              <a:gdLst/>
              <a:ahLst/>
              <a:cxnLst>
                <a:cxn ang="0">
                  <a:pos x="wd2" y="hd2"/>
                </a:cxn>
                <a:cxn ang="5400000">
                  <a:pos x="wd2" y="hd2"/>
                </a:cxn>
                <a:cxn ang="10800000">
                  <a:pos x="wd2" y="hd2"/>
                </a:cxn>
                <a:cxn ang="16200000">
                  <a:pos x="wd2" y="hd2"/>
                </a:cxn>
              </a:cxnLst>
              <a:rect l="0" t="0" r="r" b="b"/>
              <a:pathLst>
                <a:path w="21519" h="21364" extrusionOk="0">
                  <a:moveTo>
                    <a:pt x="3010" y="6585"/>
                  </a:moveTo>
                  <a:cubicBezTo>
                    <a:pt x="2435" y="7097"/>
                    <a:pt x="992" y="7348"/>
                    <a:pt x="363" y="6890"/>
                  </a:cubicBezTo>
                  <a:cubicBezTo>
                    <a:pt x="444" y="6750"/>
                    <a:pt x="713" y="6786"/>
                    <a:pt x="499" y="6579"/>
                  </a:cubicBezTo>
                  <a:cubicBezTo>
                    <a:pt x="464" y="6545"/>
                    <a:pt x="118" y="6445"/>
                    <a:pt x="106" y="6460"/>
                  </a:cubicBezTo>
                  <a:cubicBezTo>
                    <a:pt x="240" y="6289"/>
                    <a:pt x="512" y="6444"/>
                    <a:pt x="654" y="6279"/>
                  </a:cubicBezTo>
                  <a:cubicBezTo>
                    <a:pt x="796" y="6113"/>
                    <a:pt x="-14" y="6151"/>
                    <a:pt x="0" y="6157"/>
                  </a:cubicBezTo>
                  <a:cubicBezTo>
                    <a:pt x="226" y="5657"/>
                    <a:pt x="953" y="5687"/>
                    <a:pt x="954" y="6266"/>
                  </a:cubicBezTo>
                  <a:cubicBezTo>
                    <a:pt x="1102" y="6190"/>
                    <a:pt x="1215" y="6074"/>
                    <a:pt x="1294" y="5918"/>
                  </a:cubicBezTo>
                  <a:cubicBezTo>
                    <a:pt x="1537" y="5893"/>
                    <a:pt x="2370" y="6107"/>
                    <a:pt x="2491" y="5816"/>
                  </a:cubicBezTo>
                  <a:cubicBezTo>
                    <a:pt x="2514" y="5759"/>
                    <a:pt x="3682" y="5987"/>
                    <a:pt x="3010" y="6585"/>
                  </a:cubicBezTo>
                  <a:cubicBezTo>
                    <a:pt x="2843" y="6734"/>
                    <a:pt x="3142" y="6468"/>
                    <a:pt x="3010" y="6585"/>
                  </a:cubicBezTo>
                  <a:close/>
                  <a:moveTo>
                    <a:pt x="11005" y="300"/>
                  </a:moveTo>
                  <a:cubicBezTo>
                    <a:pt x="11317" y="195"/>
                    <a:pt x="11825" y="280"/>
                    <a:pt x="12088" y="495"/>
                  </a:cubicBezTo>
                  <a:cubicBezTo>
                    <a:pt x="12051" y="428"/>
                    <a:pt x="12017" y="355"/>
                    <a:pt x="12030" y="274"/>
                  </a:cubicBezTo>
                  <a:cubicBezTo>
                    <a:pt x="12514" y="182"/>
                    <a:pt x="14125" y="719"/>
                    <a:pt x="14503" y="1064"/>
                  </a:cubicBezTo>
                  <a:cubicBezTo>
                    <a:pt x="14355" y="1090"/>
                    <a:pt x="13593" y="1487"/>
                    <a:pt x="13494" y="1113"/>
                  </a:cubicBezTo>
                  <a:cubicBezTo>
                    <a:pt x="13514" y="1074"/>
                    <a:pt x="13535" y="1036"/>
                    <a:pt x="13555" y="997"/>
                  </a:cubicBezTo>
                  <a:cubicBezTo>
                    <a:pt x="13092" y="666"/>
                    <a:pt x="12573" y="887"/>
                    <a:pt x="12439" y="1482"/>
                  </a:cubicBezTo>
                  <a:cubicBezTo>
                    <a:pt x="12305" y="1656"/>
                    <a:pt x="11018" y="988"/>
                    <a:pt x="11664" y="897"/>
                  </a:cubicBezTo>
                  <a:cubicBezTo>
                    <a:pt x="11583" y="891"/>
                    <a:pt x="10294" y="541"/>
                    <a:pt x="11005" y="300"/>
                  </a:cubicBezTo>
                  <a:cubicBezTo>
                    <a:pt x="11317" y="195"/>
                    <a:pt x="10790" y="373"/>
                    <a:pt x="11005" y="300"/>
                  </a:cubicBezTo>
                  <a:close/>
                  <a:moveTo>
                    <a:pt x="13416" y="415"/>
                  </a:moveTo>
                  <a:cubicBezTo>
                    <a:pt x="13177" y="380"/>
                    <a:pt x="12943" y="324"/>
                    <a:pt x="12720" y="200"/>
                  </a:cubicBezTo>
                  <a:cubicBezTo>
                    <a:pt x="13106" y="-111"/>
                    <a:pt x="14518" y="-25"/>
                    <a:pt x="14908" y="222"/>
                  </a:cubicBezTo>
                  <a:cubicBezTo>
                    <a:pt x="14603" y="635"/>
                    <a:pt x="13826" y="474"/>
                    <a:pt x="13416" y="415"/>
                  </a:cubicBezTo>
                  <a:cubicBezTo>
                    <a:pt x="13177" y="380"/>
                    <a:pt x="13560" y="435"/>
                    <a:pt x="13416" y="415"/>
                  </a:cubicBezTo>
                  <a:close/>
                  <a:moveTo>
                    <a:pt x="17057" y="21008"/>
                  </a:moveTo>
                  <a:cubicBezTo>
                    <a:pt x="17044" y="21058"/>
                    <a:pt x="17025" y="21102"/>
                    <a:pt x="16998" y="21143"/>
                  </a:cubicBezTo>
                  <a:cubicBezTo>
                    <a:pt x="16638" y="21123"/>
                    <a:pt x="16355" y="21046"/>
                    <a:pt x="15994" y="21031"/>
                  </a:cubicBezTo>
                  <a:cubicBezTo>
                    <a:pt x="15992" y="20975"/>
                    <a:pt x="15985" y="20922"/>
                    <a:pt x="15986" y="20864"/>
                  </a:cubicBezTo>
                  <a:cubicBezTo>
                    <a:pt x="16167" y="20818"/>
                    <a:pt x="16655" y="20912"/>
                    <a:pt x="16834" y="20976"/>
                  </a:cubicBezTo>
                  <a:cubicBezTo>
                    <a:pt x="16831" y="20995"/>
                    <a:pt x="16840" y="21021"/>
                    <a:pt x="16837" y="21040"/>
                  </a:cubicBezTo>
                  <a:cubicBezTo>
                    <a:pt x="16925" y="21067"/>
                    <a:pt x="16976" y="21002"/>
                    <a:pt x="17057" y="21008"/>
                  </a:cubicBezTo>
                  <a:cubicBezTo>
                    <a:pt x="17069" y="21052"/>
                    <a:pt x="16976" y="21002"/>
                    <a:pt x="17057" y="21008"/>
                  </a:cubicBezTo>
                  <a:close/>
                  <a:moveTo>
                    <a:pt x="15035" y="9329"/>
                  </a:moveTo>
                  <a:cubicBezTo>
                    <a:pt x="15040" y="9332"/>
                    <a:pt x="15043" y="9336"/>
                    <a:pt x="15046" y="9340"/>
                  </a:cubicBezTo>
                  <a:cubicBezTo>
                    <a:pt x="15083" y="9411"/>
                    <a:pt x="14747" y="9586"/>
                    <a:pt x="14719" y="9588"/>
                  </a:cubicBezTo>
                  <a:cubicBezTo>
                    <a:pt x="14509" y="9606"/>
                    <a:pt x="14814" y="9185"/>
                    <a:pt x="15035" y="9329"/>
                  </a:cubicBezTo>
                  <a:cubicBezTo>
                    <a:pt x="15040" y="9332"/>
                    <a:pt x="15025" y="9323"/>
                    <a:pt x="15035" y="9329"/>
                  </a:cubicBezTo>
                  <a:close/>
                  <a:moveTo>
                    <a:pt x="10464" y="17106"/>
                  </a:moveTo>
                  <a:lnTo>
                    <a:pt x="10453" y="17083"/>
                  </a:lnTo>
                  <a:cubicBezTo>
                    <a:pt x="10426" y="17405"/>
                    <a:pt x="10539" y="17595"/>
                    <a:pt x="10345" y="17882"/>
                  </a:cubicBezTo>
                  <a:cubicBezTo>
                    <a:pt x="9796" y="17382"/>
                    <a:pt x="10473" y="17289"/>
                    <a:pt x="10464" y="17106"/>
                  </a:cubicBezTo>
                  <a:cubicBezTo>
                    <a:pt x="10464" y="17106"/>
                    <a:pt x="10457" y="16967"/>
                    <a:pt x="10464" y="17106"/>
                  </a:cubicBezTo>
                  <a:close/>
                  <a:moveTo>
                    <a:pt x="10564" y="18237"/>
                  </a:moveTo>
                  <a:cubicBezTo>
                    <a:pt x="10602" y="18346"/>
                    <a:pt x="10551" y="18790"/>
                    <a:pt x="10530" y="18920"/>
                  </a:cubicBezTo>
                  <a:cubicBezTo>
                    <a:pt x="10485" y="19203"/>
                    <a:pt x="10300" y="18856"/>
                    <a:pt x="10290" y="19078"/>
                  </a:cubicBezTo>
                  <a:cubicBezTo>
                    <a:pt x="10271" y="19507"/>
                    <a:pt x="9961" y="18146"/>
                    <a:pt x="9970" y="18150"/>
                  </a:cubicBezTo>
                  <a:cubicBezTo>
                    <a:pt x="10234" y="18257"/>
                    <a:pt x="10411" y="17796"/>
                    <a:pt x="10564" y="18237"/>
                  </a:cubicBezTo>
                  <a:cubicBezTo>
                    <a:pt x="10578" y="18276"/>
                    <a:pt x="10539" y="18164"/>
                    <a:pt x="10564" y="18237"/>
                  </a:cubicBezTo>
                  <a:close/>
                  <a:moveTo>
                    <a:pt x="5029" y="10651"/>
                  </a:moveTo>
                  <a:cubicBezTo>
                    <a:pt x="5077" y="10532"/>
                    <a:pt x="5345" y="10601"/>
                    <a:pt x="5317" y="10393"/>
                  </a:cubicBezTo>
                  <a:cubicBezTo>
                    <a:pt x="5309" y="10405"/>
                    <a:pt x="5301" y="10411"/>
                    <a:pt x="5295" y="10424"/>
                  </a:cubicBezTo>
                  <a:cubicBezTo>
                    <a:pt x="5232" y="10439"/>
                    <a:pt x="5176" y="10423"/>
                    <a:pt x="5111" y="10424"/>
                  </a:cubicBezTo>
                  <a:cubicBezTo>
                    <a:pt x="5102" y="10395"/>
                    <a:pt x="5323" y="9733"/>
                    <a:pt x="5376" y="9698"/>
                  </a:cubicBezTo>
                  <a:cubicBezTo>
                    <a:pt x="5467" y="9638"/>
                    <a:pt x="5548" y="9315"/>
                    <a:pt x="5670" y="9337"/>
                  </a:cubicBezTo>
                  <a:cubicBezTo>
                    <a:pt x="5754" y="9352"/>
                    <a:pt x="6274" y="9294"/>
                    <a:pt x="6258" y="9415"/>
                  </a:cubicBezTo>
                  <a:cubicBezTo>
                    <a:pt x="6253" y="9452"/>
                    <a:pt x="5825" y="9767"/>
                    <a:pt x="5928" y="9811"/>
                  </a:cubicBezTo>
                  <a:cubicBezTo>
                    <a:pt x="5995" y="9839"/>
                    <a:pt x="6642" y="9635"/>
                    <a:pt x="6636" y="9850"/>
                  </a:cubicBezTo>
                  <a:cubicBezTo>
                    <a:pt x="6630" y="10107"/>
                    <a:pt x="6142" y="10320"/>
                    <a:pt x="6302" y="10517"/>
                  </a:cubicBezTo>
                  <a:cubicBezTo>
                    <a:pt x="6401" y="10638"/>
                    <a:pt x="6622" y="10658"/>
                    <a:pt x="6653" y="10846"/>
                  </a:cubicBezTo>
                  <a:cubicBezTo>
                    <a:pt x="6671" y="10958"/>
                    <a:pt x="6675" y="11181"/>
                    <a:pt x="6785" y="11246"/>
                  </a:cubicBezTo>
                  <a:cubicBezTo>
                    <a:pt x="7128" y="11447"/>
                    <a:pt x="7055" y="11926"/>
                    <a:pt x="7226" y="12079"/>
                  </a:cubicBezTo>
                  <a:cubicBezTo>
                    <a:pt x="7345" y="12186"/>
                    <a:pt x="7646" y="11861"/>
                    <a:pt x="7721" y="12232"/>
                  </a:cubicBezTo>
                  <a:cubicBezTo>
                    <a:pt x="7759" y="12416"/>
                    <a:pt x="7449" y="12755"/>
                    <a:pt x="7292" y="12788"/>
                  </a:cubicBezTo>
                  <a:cubicBezTo>
                    <a:pt x="7264" y="12782"/>
                    <a:pt x="7615" y="12821"/>
                    <a:pt x="7617" y="12880"/>
                  </a:cubicBezTo>
                  <a:cubicBezTo>
                    <a:pt x="7622" y="13056"/>
                    <a:pt x="6316" y="13296"/>
                    <a:pt x="6190" y="13215"/>
                  </a:cubicBezTo>
                  <a:cubicBezTo>
                    <a:pt x="5876" y="13016"/>
                    <a:pt x="5422" y="13624"/>
                    <a:pt x="4985" y="13472"/>
                  </a:cubicBezTo>
                  <a:cubicBezTo>
                    <a:pt x="5239" y="13140"/>
                    <a:pt x="5940" y="13044"/>
                    <a:pt x="6110" y="12742"/>
                  </a:cubicBezTo>
                  <a:cubicBezTo>
                    <a:pt x="5925" y="12832"/>
                    <a:pt x="5802" y="12692"/>
                    <a:pt x="5782" y="12693"/>
                  </a:cubicBezTo>
                  <a:cubicBezTo>
                    <a:pt x="5654" y="12701"/>
                    <a:pt x="5527" y="12674"/>
                    <a:pt x="5405" y="12714"/>
                  </a:cubicBezTo>
                  <a:cubicBezTo>
                    <a:pt x="5071" y="12824"/>
                    <a:pt x="5664" y="12288"/>
                    <a:pt x="5650" y="12311"/>
                  </a:cubicBezTo>
                  <a:cubicBezTo>
                    <a:pt x="5754" y="12141"/>
                    <a:pt x="5455" y="11802"/>
                    <a:pt x="5686" y="11851"/>
                  </a:cubicBezTo>
                  <a:cubicBezTo>
                    <a:pt x="5913" y="11898"/>
                    <a:pt x="6249" y="11772"/>
                    <a:pt x="6176" y="11451"/>
                  </a:cubicBezTo>
                  <a:cubicBezTo>
                    <a:pt x="5978" y="11400"/>
                    <a:pt x="5859" y="11364"/>
                    <a:pt x="6069" y="11081"/>
                  </a:cubicBezTo>
                  <a:cubicBezTo>
                    <a:pt x="5935" y="11261"/>
                    <a:pt x="5499" y="11034"/>
                    <a:pt x="5491" y="11228"/>
                  </a:cubicBezTo>
                  <a:cubicBezTo>
                    <a:pt x="5230" y="11183"/>
                    <a:pt x="5585" y="10919"/>
                    <a:pt x="5602" y="10890"/>
                  </a:cubicBezTo>
                  <a:cubicBezTo>
                    <a:pt x="5707" y="10710"/>
                    <a:pt x="5363" y="10523"/>
                    <a:pt x="5390" y="10718"/>
                  </a:cubicBezTo>
                  <a:cubicBezTo>
                    <a:pt x="5581" y="10787"/>
                    <a:pt x="5302" y="10864"/>
                    <a:pt x="5290" y="10905"/>
                  </a:cubicBezTo>
                  <a:cubicBezTo>
                    <a:pt x="5166" y="10939"/>
                    <a:pt x="5297" y="10688"/>
                    <a:pt x="5272" y="10646"/>
                  </a:cubicBezTo>
                  <a:cubicBezTo>
                    <a:pt x="5255" y="10619"/>
                    <a:pt x="4940" y="10871"/>
                    <a:pt x="5029" y="10651"/>
                  </a:cubicBezTo>
                  <a:cubicBezTo>
                    <a:pt x="5047" y="10606"/>
                    <a:pt x="5016" y="10683"/>
                    <a:pt x="5029" y="10651"/>
                  </a:cubicBezTo>
                  <a:close/>
                  <a:moveTo>
                    <a:pt x="19919" y="20951"/>
                  </a:moveTo>
                  <a:cubicBezTo>
                    <a:pt x="19993" y="20920"/>
                    <a:pt x="20069" y="20888"/>
                    <a:pt x="20137" y="20844"/>
                  </a:cubicBezTo>
                  <a:cubicBezTo>
                    <a:pt x="20138" y="20843"/>
                    <a:pt x="19724" y="21347"/>
                    <a:pt x="19988" y="21347"/>
                  </a:cubicBezTo>
                  <a:cubicBezTo>
                    <a:pt x="19707" y="21325"/>
                    <a:pt x="19367" y="21489"/>
                    <a:pt x="19252" y="21103"/>
                  </a:cubicBezTo>
                  <a:cubicBezTo>
                    <a:pt x="19317" y="21150"/>
                    <a:pt x="19414" y="21101"/>
                    <a:pt x="19487" y="21094"/>
                  </a:cubicBezTo>
                  <a:cubicBezTo>
                    <a:pt x="19505" y="21064"/>
                    <a:pt x="19515" y="21012"/>
                    <a:pt x="19515" y="20976"/>
                  </a:cubicBezTo>
                  <a:cubicBezTo>
                    <a:pt x="19659" y="20996"/>
                    <a:pt x="19780" y="21008"/>
                    <a:pt x="19919" y="20951"/>
                  </a:cubicBezTo>
                  <a:cubicBezTo>
                    <a:pt x="19993" y="20920"/>
                    <a:pt x="19780" y="21008"/>
                    <a:pt x="19919" y="20951"/>
                  </a:cubicBezTo>
                  <a:close/>
                  <a:moveTo>
                    <a:pt x="3448" y="12512"/>
                  </a:moveTo>
                  <a:lnTo>
                    <a:pt x="3439" y="12467"/>
                  </a:lnTo>
                  <a:cubicBezTo>
                    <a:pt x="3441" y="12484"/>
                    <a:pt x="3910" y="11973"/>
                    <a:pt x="3927" y="11961"/>
                  </a:cubicBezTo>
                  <a:cubicBezTo>
                    <a:pt x="3801" y="11949"/>
                    <a:pt x="3649" y="11911"/>
                    <a:pt x="3652" y="11769"/>
                  </a:cubicBezTo>
                  <a:lnTo>
                    <a:pt x="3653" y="11732"/>
                  </a:lnTo>
                  <a:cubicBezTo>
                    <a:pt x="3638" y="11187"/>
                    <a:pt x="4036" y="11537"/>
                    <a:pt x="4296" y="11292"/>
                  </a:cubicBezTo>
                  <a:cubicBezTo>
                    <a:pt x="4019" y="11229"/>
                    <a:pt x="4821" y="10776"/>
                    <a:pt x="5082" y="10841"/>
                  </a:cubicBezTo>
                  <a:cubicBezTo>
                    <a:pt x="5103" y="10873"/>
                    <a:pt x="5214" y="11022"/>
                    <a:pt x="5230" y="11072"/>
                  </a:cubicBezTo>
                  <a:cubicBezTo>
                    <a:pt x="5337" y="11212"/>
                    <a:pt x="5329" y="11337"/>
                    <a:pt x="5207" y="11445"/>
                  </a:cubicBezTo>
                  <a:cubicBezTo>
                    <a:pt x="4948" y="11696"/>
                    <a:pt x="5225" y="11803"/>
                    <a:pt x="5096" y="12165"/>
                  </a:cubicBezTo>
                  <a:cubicBezTo>
                    <a:pt x="4944" y="12594"/>
                    <a:pt x="3961" y="12830"/>
                    <a:pt x="3623" y="12797"/>
                  </a:cubicBezTo>
                  <a:lnTo>
                    <a:pt x="3629" y="12759"/>
                  </a:lnTo>
                  <a:cubicBezTo>
                    <a:pt x="3593" y="12765"/>
                    <a:pt x="3565" y="12764"/>
                    <a:pt x="3528" y="12766"/>
                  </a:cubicBezTo>
                  <a:cubicBezTo>
                    <a:pt x="3509" y="12734"/>
                    <a:pt x="3505" y="12702"/>
                    <a:pt x="3523" y="12678"/>
                  </a:cubicBezTo>
                  <a:cubicBezTo>
                    <a:pt x="3435" y="12635"/>
                    <a:pt x="3431" y="12581"/>
                    <a:pt x="3510" y="12516"/>
                  </a:cubicBezTo>
                  <a:cubicBezTo>
                    <a:pt x="3502" y="12515"/>
                    <a:pt x="3448" y="12512"/>
                    <a:pt x="3448" y="12512"/>
                  </a:cubicBezTo>
                  <a:cubicBezTo>
                    <a:pt x="3448" y="12512"/>
                    <a:pt x="3448" y="12512"/>
                    <a:pt x="3448" y="12512"/>
                  </a:cubicBezTo>
                  <a:close/>
                  <a:moveTo>
                    <a:pt x="11104" y="9151"/>
                  </a:moveTo>
                  <a:cubicBezTo>
                    <a:pt x="11102" y="9148"/>
                    <a:pt x="11098" y="9146"/>
                    <a:pt x="11094" y="9143"/>
                  </a:cubicBezTo>
                  <a:cubicBezTo>
                    <a:pt x="11097" y="9141"/>
                    <a:pt x="11101" y="9138"/>
                    <a:pt x="11105" y="9135"/>
                  </a:cubicBezTo>
                  <a:cubicBezTo>
                    <a:pt x="11105" y="9140"/>
                    <a:pt x="11105" y="9147"/>
                    <a:pt x="11104" y="9151"/>
                  </a:cubicBezTo>
                  <a:cubicBezTo>
                    <a:pt x="11102" y="9148"/>
                    <a:pt x="11105" y="9147"/>
                    <a:pt x="11104" y="9151"/>
                  </a:cubicBezTo>
                  <a:close/>
                  <a:moveTo>
                    <a:pt x="21399" y="14198"/>
                  </a:moveTo>
                  <a:cubicBezTo>
                    <a:pt x="21409" y="14173"/>
                    <a:pt x="21499" y="14149"/>
                    <a:pt x="21520" y="14142"/>
                  </a:cubicBezTo>
                  <a:lnTo>
                    <a:pt x="21423" y="14087"/>
                  </a:lnTo>
                  <a:cubicBezTo>
                    <a:pt x="21320" y="14027"/>
                    <a:pt x="21586" y="13723"/>
                    <a:pt x="21296" y="13692"/>
                  </a:cubicBezTo>
                  <a:cubicBezTo>
                    <a:pt x="21112" y="13672"/>
                    <a:pt x="20805" y="13386"/>
                    <a:pt x="20627" y="13557"/>
                  </a:cubicBezTo>
                  <a:cubicBezTo>
                    <a:pt x="20375" y="13291"/>
                    <a:pt x="20136" y="13280"/>
                    <a:pt x="19764" y="13317"/>
                  </a:cubicBezTo>
                  <a:cubicBezTo>
                    <a:pt x="19859" y="13317"/>
                    <a:pt x="19308" y="12896"/>
                    <a:pt x="19323" y="12913"/>
                  </a:cubicBezTo>
                  <a:cubicBezTo>
                    <a:pt x="19229" y="12913"/>
                    <a:pt x="19162" y="12594"/>
                    <a:pt x="19105" y="12495"/>
                  </a:cubicBezTo>
                  <a:cubicBezTo>
                    <a:pt x="18878" y="12097"/>
                    <a:pt x="18551" y="12640"/>
                    <a:pt x="18342" y="12454"/>
                  </a:cubicBezTo>
                  <a:cubicBezTo>
                    <a:pt x="18213" y="12393"/>
                    <a:pt x="18189" y="12168"/>
                    <a:pt x="18086" y="12043"/>
                  </a:cubicBezTo>
                  <a:cubicBezTo>
                    <a:pt x="18386" y="11994"/>
                    <a:pt x="18733" y="11639"/>
                    <a:pt x="18199" y="11620"/>
                  </a:cubicBezTo>
                  <a:cubicBezTo>
                    <a:pt x="18172" y="11530"/>
                    <a:pt x="17896" y="11200"/>
                    <a:pt x="17799" y="11143"/>
                  </a:cubicBezTo>
                  <a:cubicBezTo>
                    <a:pt x="17967" y="10775"/>
                    <a:pt x="17329" y="10571"/>
                    <a:pt x="17149" y="10533"/>
                  </a:cubicBezTo>
                  <a:cubicBezTo>
                    <a:pt x="16689" y="10533"/>
                    <a:pt x="16796" y="10101"/>
                    <a:pt x="16546" y="9833"/>
                  </a:cubicBezTo>
                  <a:cubicBezTo>
                    <a:pt x="16590" y="9843"/>
                    <a:pt x="16633" y="9860"/>
                    <a:pt x="16674" y="9878"/>
                  </a:cubicBezTo>
                  <a:lnTo>
                    <a:pt x="16626" y="9776"/>
                  </a:lnTo>
                  <a:cubicBezTo>
                    <a:pt x="16769" y="9537"/>
                    <a:pt x="16634" y="9167"/>
                    <a:pt x="16725" y="8824"/>
                  </a:cubicBezTo>
                  <a:cubicBezTo>
                    <a:pt x="16306" y="8876"/>
                    <a:pt x="15803" y="8638"/>
                    <a:pt x="15397" y="8843"/>
                  </a:cubicBezTo>
                  <a:cubicBezTo>
                    <a:pt x="14990" y="9046"/>
                    <a:pt x="15218" y="9655"/>
                    <a:pt x="15490" y="9475"/>
                  </a:cubicBezTo>
                  <a:cubicBezTo>
                    <a:pt x="15446" y="9559"/>
                    <a:pt x="15400" y="9612"/>
                    <a:pt x="15302" y="9624"/>
                  </a:cubicBezTo>
                  <a:cubicBezTo>
                    <a:pt x="15527" y="10138"/>
                    <a:pt x="15043" y="10023"/>
                    <a:pt x="14840" y="9709"/>
                  </a:cubicBezTo>
                  <a:lnTo>
                    <a:pt x="14842" y="9700"/>
                  </a:lnTo>
                  <a:cubicBezTo>
                    <a:pt x="14833" y="9734"/>
                    <a:pt x="14822" y="9767"/>
                    <a:pt x="14810" y="9799"/>
                  </a:cubicBezTo>
                  <a:cubicBezTo>
                    <a:pt x="14723" y="9791"/>
                    <a:pt x="14635" y="9776"/>
                    <a:pt x="14548" y="9751"/>
                  </a:cubicBezTo>
                  <a:cubicBezTo>
                    <a:pt x="14418" y="9770"/>
                    <a:pt x="14357" y="9921"/>
                    <a:pt x="14366" y="10048"/>
                  </a:cubicBezTo>
                  <a:lnTo>
                    <a:pt x="14272" y="10101"/>
                  </a:lnTo>
                  <a:cubicBezTo>
                    <a:pt x="14229" y="10390"/>
                    <a:pt x="14291" y="10708"/>
                    <a:pt x="14374" y="10979"/>
                  </a:cubicBezTo>
                  <a:cubicBezTo>
                    <a:pt x="14374" y="10980"/>
                    <a:pt x="14706" y="11039"/>
                    <a:pt x="14271" y="10982"/>
                  </a:cubicBezTo>
                  <a:cubicBezTo>
                    <a:pt x="14155" y="10964"/>
                    <a:pt x="14030" y="11072"/>
                    <a:pt x="14169" y="11177"/>
                  </a:cubicBezTo>
                  <a:cubicBezTo>
                    <a:pt x="14151" y="11181"/>
                    <a:pt x="14133" y="11186"/>
                    <a:pt x="14115" y="11190"/>
                  </a:cubicBezTo>
                  <a:cubicBezTo>
                    <a:pt x="14118" y="11235"/>
                    <a:pt x="14112" y="11279"/>
                    <a:pt x="14095" y="11321"/>
                  </a:cubicBezTo>
                  <a:cubicBezTo>
                    <a:pt x="14319" y="11407"/>
                    <a:pt x="14597" y="11381"/>
                    <a:pt x="14839" y="11383"/>
                  </a:cubicBezTo>
                  <a:lnTo>
                    <a:pt x="14792" y="11431"/>
                  </a:lnTo>
                  <a:cubicBezTo>
                    <a:pt x="14873" y="11397"/>
                    <a:pt x="15020" y="11368"/>
                    <a:pt x="15097" y="11423"/>
                  </a:cubicBezTo>
                  <a:cubicBezTo>
                    <a:pt x="14771" y="11469"/>
                    <a:pt x="14345" y="11485"/>
                    <a:pt x="14023" y="11419"/>
                  </a:cubicBezTo>
                  <a:cubicBezTo>
                    <a:pt x="13755" y="11424"/>
                    <a:pt x="13655" y="11208"/>
                    <a:pt x="13442" y="11208"/>
                  </a:cubicBezTo>
                  <a:cubicBezTo>
                    <a:pt x="13013" y="11208"/>
                    <a:pt x="12497" y="11570"/>
                    <a:pt x="12077" y="11683"/>
                  </a:cubicBezTo>
                  <a:cubicBezTo>
                    <a:pt x="12021" y="11598"/>
                    <a:pt x="11938" y="11539"/>
                    <a:pt x="11850" y="11498"/>
                  </a:cubicBezTo>
                  <a:cubicBezTo>
                    <a:pt x="11906" y="11380"/>
                    <a:pt x="11866" y="11334"/>
                    <a:pt x="11769" y="11310"/>
                  </a:cubicBezTo>
                  <a:lnTo>
                    <a:pt x="11748" y="11359"/>
                  </a:lnTo>
                  <a:cubicBezTo>
                    <a:pt x="11689" y="11359"/>
                    <a:pt x="11635" y="11383"/>
                    <a:pt x="11585" y="11434"/>
                  </a:cubicBezTo>
                  <a:cubicBezTo>
                    <a:pt x="11468" y="11434"/>
                    <a:pt x="11068" y="11450"/>
                    <a:pt x="10966" y="11574"/>
                  </a:cubicBezTo>
                  <a:cubicBezTo>
                    <a:pt x="11003" y="11493"/>
                    <a:pt x="11068" y="11431"/>
                    <a:pt x="11053" y="11329"/>
                  </a:cubicBezTo>
                  <a:cubicBezTo>
                    <a:pt x="11360" y="11511"/>
                    <a:pt x="11588" y="10834"/>
                    <a:pt x="11473" y="10674"/>
                  </a:cubicBezTo>
                  <a:cubicBezTo>
                    <a:pt x="11548" y="11455"/>
                    <a:pt x="12215" y="10595"/>
                    <a:pt x="12459" y="10590"/>
                  </a:cubicBezTo>
                  <a:cubicBezTo>
                    <a:pt x="12794" y="10584"/>
                    <a:pt x="12838" y="10062"/>
                    <a:pt x="12863" y="9783"/>
                  </a:cubicBezTo>
                  <a:cubicBezTo>
                    <a:pt x="12881" y="9580"/>
                    <a:pt x="13458" y="9031"/>
                    <a:pt x="13427" y="8990"/>
                  </a:cubicBezTo>
                  <a:cubicBezTo>
                    <a:pt x="13815" y="8727"/>
                    <a:pt x="12477" y="8225"/>
                    <a:pt x="13133" y="7551"/>
                  </a:cubicBezTo>
                  <a:cubicBezTo>
                    <a:pt x="13342" y="7340"/>
                    <a:pt x="13527" y="7230"/>
                    <a:pt x="13796" y="7110"/>
                  </a:cubicBezTo>
                  <a:cubicBezTo>
                    <a:pt x="13875" y="7074"/>
                    <a:pt x="14210" y="6821"/>
                    <a:pt x="14230" y="6703"/>
                  </a:cubicBezTo>
                  <a:cubicBezTo>
                    <a:pt x="14239" y="6653"/>
                    <a:pt x="14134" y="6487"/>
                    <a:pt x="14081" y="6528"/>
                  </a:cubicBezTo>
                  <a:cubicBezTo>
                    <a:pt x="14339" y="5989"/>
                    <a:pt x="15221" y="5978"/>
                    <a:pt x="15459" y="6484"/>
                  </a:cubicBezTo>
                  <a:cubicBezTo>
                    <a:pt x="15284" y="6479"/>
                    <a:pt x="14555" y="7035"/>
                    <a:pt x="14534" y="7238"/>
                  </a:cubicBezTo>
                  <a:cubicBezTo>
                    <a:pt x="14055" y="7196"/>
                    <a:pt x="14378" y="8563"/>
                    <a:pt x="14576" y="8615"/>
                  </a:cubicBezTo>
                  <a:cubicBezTo>
                    <a:pt x="14918" y="8705"/>
                    <a:pt x="14912" y="8954"/>
                    <a:pt x="15299" y="8832"/>
                  </a:cubicBezTo>
                  <a:cubicBezTo>
                    <a:pt x="16051" y="8597"/>
                    <a:pt x="16518" y="8623"/>
                    <a:pt x="17126" y="8089"/>
                  </a:cubicBezTo>
                  <a:cubicBezTo>
                    <a:pt x="17989" y="7332"/>
                    <a:pt x="17131" y="7189"/>
                    <a:pt x="16960" y="6564"/>
                  </a:cubicBezTo>
                  <a:cubicBezTo>
                    <a:pt x="16891" y="6310"/>
                    <a:pt x="16962" y="6056"/>
                    <a:pt x="16770" y="5802"/>
                  </a:cubicBezTo>
                  <a:cubicBezTo>
                    <a:pt x="16593" y="5570"/>
                    <a:pt x="16691" y="5715"/>
                    <a:pt x="16751" y="5394"/>
                  </a:cubicBezTo>
                  <a:cubicBezTo>
                    <a:pt x="16807" y="5092"/>
                    <a:pt x="16443" y="5099"/>
                    <a:pt x="16319" y="4939"/>
                  </a:cubicBezTo>
                  <a:cubicBezTo>
                    <a:pt x="16366" y="4885"/>
                    <a:pt x="16402" y="4805"/>
                    <a:pt x="16433" y="4739"/>
                  </a:cubicBezTo>
                  <a:cubicBezTo>
                    <a:pt x="16397" y="4728"/>
                    <a:pt x="16370" y="4705"/>
                    <a:pt x="16352" y="4670"/>
                  </a:cubicBezTo>
                  <a:cubicBezTo>
                    <a:pt x="16486" y="4552"/>
                    <a:pt x="16818" y="4457"/>
                    <a:pt x="16818" y="4297"/>
                  </a:cubicBezTo>
                  <a:lnTo>
                    <a:pt x="16777" y="4292"/>
                  </a:lnTo>
                  <a:lnTo>
                    <a:pt x="16781" y="4239"/>
                  </a:lnTo>
                  <a:cubicBezTo>
                    <a:pt x="16681" y="4213"/>
                    <a:pt x="16582" y="4186"/>
                    <a:pt x="16483" y="4156"/>
                  </a:cubicBezTo>
                  <a:cubicBezTo>
                    <a:pt x="16600" y="4125"/>
                    <a:pt x="16712" y="4098"/>
                    <a:pt x="16819" y="4044"/>
                  </a:cubicBezTo>
                  <a:lnTo>
                    <a:pt x="16812" y="4008"/>
                  </a:lnTo>
                  <a:cubicBezTo>
                    <a:pt x="16788" y="3879"/>
                    <a:pt x="16102" y="3767"/>
                    <a:pt x="16024" y="3831"/>
                  </a:cubicBezTo>
                  <a:cubicBezTo>
                    <a:pt x="16035" y="3485"/>
                    <a:pt x="15559" y="3828"/>
                    <a:pt x="15481" y="3933"/>
                  </a:cubicBezTo>
                  <a:cubicBezTo>
                    <a:pt x="15481" y="3810"/>
                    <a:pt x="15465" y="3728"/>
                    <a:pt x="15353" y="3712"/>
                  </a:cubicBezTo>
                  <a:cubicBezTo>
                    <a:pt x="15350" y="3712"/>
                    <a:pt x="15455" y="3766"/>
                    <a:pt x="15313" y="3766"/>
                  </a:cubicBezTo>
                  <a:lnTo>
                    <a:pt x="15313" y="3708"/>
                  </a:lnTo>
                  <a:cubicBezTo>
                    <a:pt x="14920" y="3686"/>
                    <a:pt x="14462" y="3793"/>
                    <a:pt x="14080" y="3879"/>
                  </a:cubicBezTo>
                  <a:lnTo>
                    <a:pt x="14055" y="3979"/>
                  </a:lnTo>
                  <a:cubicBezTo>
                    <a:pt x="14083" y="3996"/>
                    <a:pt x="14112" y="4012"/>
                    <a:pt x="14141" y="4027"/>
                  </a:cubicBezTo>
                  <a:cubicBezTo>
                    <a:pt x="14126" y="4044"/>
                    <a:pt x="13707" y="4059"/>
                    <a:pt x="13848" y="4178"/>
                  </a:cubicBezTo>
                  <a:cubicBezTo>
                    <a:pt x="13839" y="4188"/>
                    <a:pt x="13730" y="4250"/>
                    <a:pt x="13705" y="4250"/>
                  </a:cubicBezTo>
                  <a:cubicBezTo>
                    <a:pt x="13546" y="4221"/>
                    <a:pt x="13373" y="4049"/>
                    <a:pt x="13215" y="4159"/>
                  </a:cubicBezTo>
                  <a:cubicBezTo>
                    <a:pt x="13149" y="4204"/>
                    <a:pt x="12175" y="4604"/>
                    <a:pt x="12746" y="4666"/>
                  </a:cubicBezTo>
                  <a:cubicBezTo>
                    <a:pt x="12622" y="4865"/>
                    <a:pt x="12457" y="4653"/>
                    <a:pt x="12460" y="4524"/>
                  </a:cubicBezTo>
                  <a:cubicBezTo>
                    <a:pt x="12221" y="4504"/>
                    <a:pt x="11580" y="4848"/>
                    <a:pt x="11551" y="5086"/>
                  </a:cubicBezTo>
                  <a:cubicBezTo>
                    <a:pt x="11780" y="5070"/>
                    <a:pt x="12010" y="5019"/>
                    <a:pt x="12238" y="4987"/>
                  </a:cubicBezTo>
                  <a:cubicBezTo>
                    <a:pt x="11896" y="5054"/>
                    <a:pt x="11014" y="6216"/>
                    <a:pt x="10964" y="6583"/>
                  </a:cubicBezTo>
                  <a:cubicBezTo>
                    <a:pt x="10736" y="6624"/>
                    <a:pt x="10558" y="6970"/>
                    <a:pt x="10381" y="6977"/>
                  </a:cubicBezTo>
                  <a:cubicBezTo>
                    <a:pt x="10180" y="6977"/>
                    <a:pt x="10128" y="6767"/>
                    <a:pt x="10029" y="7058"/>
                  </a:cubicBezTo>
                  <a:cubicBezTo>
                    <a:pt x="9982" y="7191"/>
                    <a:pt x="9499" y="7414"/>
                    <a:pt x="9402" y="7408"/>
                  </a:cubicBezTo>
                  <a:cubicBezTo>
                    <a:pt x="9414" y="7463"/>
                    <a:pt x="9398" y="7484"/>
                    <a:pt x="9354" y="7470"/>
                  </a:cubicBezTo>
                  <a:cubicBezTo>
                    <a:pt x="9353" y="7486"/>
                    <a:pt x="9333" y="7546"/>
                    <a:pt x="9329" y="7554"/>
                  </a:cubicBezTo>
                  <a:cubicBezTo>
                    <a:pt x="9181" y="7675"/>
                    <a:pt x="8893" y="7604"/>
                    <a:pt x="8949" y="7955"/>
                  </a:cubicBezTo>
                  <a:cubicBezTo>
                    <a:pt x="8986" y="8192"/>
                    <a:pt x="8876" y="8784"/>
                    <a:pt x="8991" y="8987"/>
                  </a:cubicBezTo>
                  <a:cubicBezTo>
                    <a:pt x="9205" y="9365"/>
                    <a:pt x="9340" y="9782"/>
                    <a:pt x="9892" y="9648"/>
                  </a:cubicBezTo>
                  <a:cubicBezTo>
                    <a:pt x="10114" y="9595"/>
                    <a:pt x="10749" y="9192"/>
                    <a:pt x="10777" y="8955"/>
                  </a:cubicBezTo>
                  <a:cubicBezTo>
                    <a:pt x="10817" y="9053"/>
                    <a:pt x="10800" y="9070"/>
                    <a:pt x="10918" y="9140"/>
                  </a:cubicBezTo>
                  <a:cubicBezTo>
                    <a:pt x="10889" y="9162"/>
                    <a:pt x="10862" y="9182"/>
                    <a:pt x="10829" y="9197"/>
                  </a:cubicBezTo>
                  <a:cubicBezTo>
                    <a:pt x="11004" y="9640"/>
                    <a:pt x="11181" y="10022"/>
                    <a:pt x="11497" y="10369"/>
                  </a:cubicBezTo>
                  <a:cubicBezTo>
                    <a:pt x="11390" y="10425"/>
                    <a:pt x="11363" y="10548"/>
                    <a:pt x="11450" y="10649"/>
                  </a:cubicBezTo>
                  <a:cubicBezTo>
                    <a:pt x="11391" y="10614"/>
                    <a:pt x="11149" y="10769"/>
                    <a:pt x="11098" y="10800"/>
                  </a:cubicBezTo>
                  <a:cubicBezTo>
                    <a:pt x="10812" y="10969"/>
                    <a:pt x="11257" y="11023"/>
                    <a:pt x="11209" y="11174"/>
                  </a:cubicBezTo>
                  <a:cubicBezTo>
                    <a:pt x="11154" y="11353"/>
                    <a:pt x="10994" y="11044"/>
                    <a:pt x="11012" y="11359"/>
                  </a:cubicBezTo>
                  <a:cubicBezTo>
                    <a:pt x="10937" y="11384"/>
                    <a:pt x="10752" y="11439"/>
                    <a:pt x="10683" y="11373"/>
                  </a:cubicBezTo>
                  <a:cubicBezTo>
                    <a:pt x="10699" y="11309"/>
                    <a:pt x="10743" y="11117"/>
                    <a:pt x="10714" y="11059"/>
                  </a:cubicBezTo>
                  <a:cubicBezTo>
                    <a:pt x="10772" y="11086"/>
                    <a:pt x="10965" y="11220"/>
                    <a:pt x="10955" y="11230"/>
                  </a:cubicBezTo>
                  <a:cubicBezTo>
                    <a:pt x="11264" y="10919"/>
                    <a:pt x="10514" y="10683"/>
                    <a:pt x="10674" y="11018"/>
                  </a:cubicBezTo>
                  <a:cubicBezTo>
                    <a:pt x="10644" y="11008"/>
                    <a:pt x="10613" y="11003"/>
                    <a:pt x="10583" y="11002"/>
                  </a:cubicBezTo>
                  <a:cubicBezTo>
                    <a:pt x="10613" y="10960"/>
                    <a:pt x="10785" y="10573"/>
                    <a:pt x="10785" y="10566"/>
                  </a:cubicBezTo>
                  <a:cubicBezTo>
                    <a:pt x="10800" y="10576"/>
                    <a:pt x="10821" y="10590"/>
                    <a:pt x="10853" y="10592"/>
                  </a:cubicBezTo>
                  <a:cubicBezTo>
                    <a:pt x="10863" y="10592"/>
                    <a:pt x="10848" y="9927"/>
                    <a:pt x="10934" y="9698"/>
                  </a:cubicBezTo>
                  <a:cubicBezTo>
                    <a:pt x="10675" y="9764"/>
                    <a:pt x="10420" y="9916"/>
                    <a:pt x="10181" y="10042"/>
                  </a:cubicBezTo>
                  <a:cubicBezTo>
                    <a:pt x="9963" y="10157"/>
                    <a:pt x="9886" y="10826"/>
                    <a:pt x="10149" y="10909"/>
                  </a:cubicBezTo>
                  <a:cubicBezTo>
                    <a:pt x="10138" y="10964"/>
                    <a:pt x="10090" y="11008"/>
                    <a:pt x="10090" y="11067"/>
                  </a:cubicBezTo>
                  <a:cubicBezTo>
                    <a:pt x="10053" y="11050"/>
                    <a:pt x="10016" y="11033"/>
                    <a:pt x="9978" y="11019"/>
                  </a:cubicBezTo>
                  <a:cubicBezTo>
                    <a:pt x="10028" y="11079"/>
                    <a:pt x="10066" y="11359"/>
                    <a:pt x="10163" y="11359"/>
                  </a:cubicBezTo>
                  <a:cubicBezTo>
                    <a:pt x="10073" y="11359"/>
                    <a:pt x="10093" y="11378"/>
                    <a:pt x="10048" y="11394"/>
                  </a:cubicBezTo>
                  <a:cubicBezTo>
                    <a:pt x="10043" y="11379"/>
                    <a:pt x="10156" y="11600"/>
                    <a:pt x="10151" y="11616"/>
                  </a:cubicBezTo>
                  <a:cubicBezTo>
                    <a:pt x="10064" y="11619"/>
                    <a:pt x="9974" y="11681"/>
                    <a:pt x="10004" y="11789"/>
                  </a:cubicBezTo>
                  <a:cubicBezTo>
                    <a:pt x="9806" y="11773"/>
                    <a:pt x="8782" y="11721"/>
                    <a:pt x="9003" y="12226"/>
                  </a:cubicBezTo>
                  <a:cubicBezTo>
                    <a:pt x="8695" y="11907"/>
                    <a:pt x="8967" y="11872"/>
                    <a:pt x="8720" y="12293"/>
                  </a:cubicBezTo>
                  <a:cubicBezTo>
                    <a:pt x="8561" y="12563"/>
                    <a:pt x="8330" y="12770"/>
                    <a:pt x="8088" y="12915"/>
                  </a:cubicBezTo>
                  <a:lnTo>
                    <a:pt x="8082" y="12908"/>
                  </a:lnTo>
                  <a:cubicBezTo>
                    <a:pt x="7634" y="12869"/>
                    <a:pt x="7779" y="13179"/>
                    <a:pt x="7606" y="13396"/>
                  </a:cubicBezTo>
                  <a:cubicBezTo>
                    <a:pt x="7588" y="13419"/>
                    <a:pt x="7002" y="13803"/>
                    <a:pt x="7051" y="13801"/>
                  </a:cubicBezTo>
                  <a:cubicBezTo>
                    <a:pt x="6841" y="13801"/>
                    <a:pt x="6602" y="13612"/>
                    <a:pt x="6400" y="13559"/>
                  </a:cubicBezTo>
                  <a:cubicBezTo>
                    <a:pt x="6489" y="14164"/>
                    <a:pt x="6519" y="13881"/>
                    <a:pt x="6154" y="14145"/>
                  </a:cubicBezTo>
                  <a:cubicBezTo>
                    <a:pt x="5934" y="14026"/>
                    <a:pt x="5898" y="14077"/>
                    <a:pt x="5673" y="14077"/>
                  </a:cubicBezTo>
                  <a:cubicBezTo>
                    <a:pt x="5381" y="14162"/>
                    <a:pt x="5116" y="14590"/>
                    <a:pt x="5629" y="14617"/>
                  </a:cubicBezTo>
                  <a:cubicBezTo>
                    <a:pt x="5897" y="14801"/>
                    <a:pt x="6092" y="14655"/>
                    <a:pt x="6255" y="15020"/>
                  </a:cubicBezTo>
                  <a:cubicBezTo>
                    <a:pt x="6320" y="15168"/>
                    <a:pt x="6390" y="15262"/>
                    <a:pt x="6508" y="15350"/>
                  </a:cubicBezTo>
                  <a:cubicBezTo>
                    <a:pt x="6728" y="15390"/>
                    <a:pt x="6465" y="16646"/>
                    <a:pt x="6350" y="16730"/>
                  </a:cubicBezTo>
                  <a:cubicBezTo>
                    <a:pt x="6365" y="16739"/>
                    <a:pt x="5826" y="16663"/>
                    <a:pt x="5785" y="16667"/>
                  </a:cubicBezTo>
                  <a:cubicBezTo>
                    <a:pt x="5650" y="16689"/>
                    <a:pt x="5391" y="16822"/>
                    <a:pt x="5281" y="16822"/>
                  </a:cubicBezTo>
                  <a:cubicBezTo>
                    <a:pt x="5108" y="16822"/>
                    <a:pt x="3913" y="16170"/>
                    <a:pt x="3821" y="16687"/>
                  </a:cubicBezTo>
                  <a:cubicBezTo>
                    <a:pt x="3737" y="16815"/>
                    <a:pt x="3377" y="16828"/>
                    <a:pt x="3449" y="17021"/>
                  </a:cubicBezTo>
                  <a:cubicBezTo>
                    <a:pt x="3530" y="17238"/>
                    <a:pt x="3616" y="17337"/>
                    <a:pt x="3535" y="17599"/>
                  </a:cubicBezTo>
                  <a:cubicBezTo>
                    <a:pt x="3600" y="17542"/>
                    <a:pt x="3710" y="17444"/>
                    <a:pt x="3784" y="17425"/>
                  </a:cubicBezTo>
                  <a:cubicBezTo>
                    <a:pt x="3784" y="17438"/>
                    <a:pt x="3787" y="17450"/>
                    <a:pt x="3789" y="17462"/>
                  </a:cubicBezTo>
                  <a:cubicBezTo>
                    <a:pt x="3726" y="17490"/>
                    <a:pt x="3651" y="17551"/>
                    <a:pt x="3594" y="17601"/>
                  </a:cubicBezTo>
                  <a:cubicBezTo>
                    <a:pt x="3653" y="18066"/>
                    <a:pt x="3066" y="19278"/>
                    <a:pt x="3496" y="19389"/>
                  </a:cubicBezTo>
                  <a:cubicBezTo>
                    <a:pt x="3578" y="19503"/>
                    <a:pt x="3431" y="20005"/>
                    <a:pt x="3411" y="20118"/>
                  </a:cubicBezTo>
                  <a:cubicBezTo>
                    <a:pt x="3635" y="20121"/>
                    <a:pt x="3877" y="20136"/>
                    <a:pt x="4087" y="20055"/>
                  </a:cubicBezTo>
                  <a:cubicBezTo>
                    <a:pt x="4100" y="20019"/>
                    <a:pt x="4106" y="19981"/>
                    <a:pt x="4104" y="19942"/>
                  </a:cubicBezTo>
                  <a:cubicBezTo>
                    <a:pt x="4297" y="19997"/>
                    <a:pt x="4530" y="20799"/>
                    <a:pt x="4764" y="20513"/>
                  </a:cubicBezTo>
                  <a:cubicBezTo>
                    <a:pt x="4977" y="20254"/>
                    <a:pt x="5179" y="20132"/>
                    <a:pt x="5537" y="20162"/>
                  </a:cubicBezTo>
                  <a:cubicBezTo>
                    <a:pt x="5614" y="20159"/>
                    <a:pt x="5904" y="20198"/>
                    <a:pt x="5920" y="20206"/>
                  </a:cubicBezTo>
                  <a:cubicBezTo>
                    <a:pt x="6029" y="20263"/>
                    <a:pt x="6288" y="19747"/>
                    <a:pt x="6500" y="19720"/>
                  </a:cubicBezTo>
                  <a:cubicBezTo>
                    <a:pt x="6516" y="19542"/>
                    <a:pt x="6994" y="19064"/>
                    <a:pt x="6943" y="19014"/>
                  </a:cubicBezTo>
                  <a:cubicBezTo>
                    <a:pt x="6523" y="18603"/>
                    <a:pt x="7185" y="18457"/>
                    <a:pt x="7212" y="18069"/>
                  </a:cubicBezTo>
                  <a:cubicBezTo>
                    <a:pt x="7226" y="17872"/>
                    <a:pt x="8104" y="17676"/>
                    <a:pt x="8191" y="17252"/>
                  </a:cubicBezTo>
                  <a:cubicBezTo>
                    <a:pt x="7967" y="16762"/>
                    <a:pt x="8592" y="16828"/>
                    <a:pt x="8806" y="16828"/>
                  </a:cubicBezTo>
                  <a:cubicBezTo>
                    <a:pt x="9295" y="16828"/>
                    <a:pt x="9285" y="17028"/>
                    <a:pt x="9719" y="16681"/>
                  </a:cubicBezTo>
                  <a:cubicBezTo>
                    <a:pt x="10053" y="16798"/>
                    <a:pt x="10062" y="16395"/>
                    <a:pt x="10290" y="16395"/>
                  </a:cubicBezTo>
                  <a:cubicBezTo>
                    <a:pt x="10831" y="16420"/>
                    <a:pt x="10690" y="16988"/>
                    <a:pt x="11024" y="17234"/>
                  </a:cubicBezTo>
                  <a:cubicBezTo>
                    <a:pt x="11260" y="17408"/>
                    <a:pt x="11458" y="17785"/>
                    <a:pt x="11701" y="17900"/>
                  </a:cubicBezTo>
                  <a:cubicBezTo>
                    <a:pt x="11758" y="17927"/>
                    <a:pt x="12171" y="18115"/>
                    <a:pt x="12175" y="18125"/>
                  </a:cubicBezTo>
                  <a:cubicBezTo>
                    <a:pt x="12200" y="18189"/>
                    <a:pt x="12697" y="18605"/>
                    <a:pt x="12766" y="18619"/>
                  </a:cubicBezTo>
                  <a:cubicBezTo>
                    <a:pt x="12961" y="18658"/>
                    <a:pt x="13173" y="19418"/>
                    <a:pt x="12855" y="19436"/>
                  </a:cubicBezTo>
                  <a:cubicBezTo>
                    <a:pt x="12711" y="19427"/>
                    <a:pt x="12614" y="19631"/>
                    <a:pt x="12536" y="19631"/>
                  </a:cubicBezTo>
                  <a:cubicBezTo>
                    <a:pt x="12338" y="19631"/>
                    <a:pt x="11750" y="19355"/>
                    <a:pt x="11649" y="19598"/>
                  </a:cubicBezTo>
                  <a:cubicBezTo>
                    <a:pt x="11548" y="19838"/>
                    <a:pt x="12500" y="20365"/>
                    <a:pt x="12643" y="20365"/>
                  </a:cubicBezTo>
                  <a:cubicBezTo>
                    <a:pt x="12872" y="20365"/>
                    <a:pt x="12768" y="19773"/>
                    <a:pt x="12861" y="19652"/>
                  </a:cubicBezTo>
                  <a:cubicBezTo>
                    <a:pt x="12937" y="19784"/>
                    <a:pt x="13907" y="18987"/>
                    <a:pt x="13268" y="18723"/>
                  </a:cubicBezTo>
                  <a:cubicBezTo>
                    <a:pt x="13262" y="18582"/>
                    <a:pt x="13314" y="18477"/>
                    <a:pt x="13424" y="18409"/>
                  </a:cubicBezTo>
                  <a:cubicBezTo>
                    <a:pt x="13567" y="18409"/>
                    <a:pt x="13727" y="18623"/>
                    <a:pt x="13787" y="18743"/>
                  </a:cubicBezTo>
                  <a:cubicBezTo>
                    <a:pt x="14586" y="18482"/>
                    <a:pt x="13011" y="17868"/>
                    <a:pt x="13024" y="17811"/>
                  </a:cubicBezTo>
                  <a:cubicBezTo>
                    <a:pt x="13147" y="17540"/>
                    <a:pt x="12981" y="17586"/>
                    <a:pt x="12787" y="17586"/>
                  </a:cubicBezTo>
                  <a:cubicBezTo>
                    <a:pt x="12361" y="17586"/>
                    <a:pt x="12347" y="17113"/>
                    <a:pt x="12152" y="16852"/>
                  </a:cubicBezTo>
                  <a:cubicBezTo>
                    <a:pt x="11986" y="16631"/>
                    <a:pt x="11693" y="16567"/>
                    <a:pt x="11625" y="16266"/>
                  </a:cubicBezTo>
                  <a:cubicBezTo>
                    <a:pt x="11495" y="15947"/>
                    <a:pt x="11716" y="15939"/>
                    <a:pt x="11865" y="15798"/>
                  </a:cubicBezTo>
                  <a:cubicBezTo>
                    <a:pt x="11841" y="15934"/>
                    <a:pt x="11936" y="16125"/>
                    <a:pt x="12008" y="16225"/>
                  </a:cubicBezTo>
                  <a:cubicBezTo>
                    <a:pt x="12087" y="16161"/>
                    <a:pt x="12165" y="16158"/>
                    <a:pt x="12238" y="16230"/>
                  </a:cubicBezTo>
                  <a:cubicBezTo>
                    <a:pt x="12254" y="16203"/>
                    <a:pt x="12301" y="16084"/>
                    <a:pt x="12329" y="16084"/>
                  </a:cubicBezTo>
                  <a:cubicBezTo>
                    <a:pt x="12326" y="16084"/>
                    <a:pt x="12736" y="16816"/>
                    <a:pt x="12978" y="16874"/>
                  </a:cubicBezTo>
                  <a:cubicBezTo>
                    <a:pt x="13227" y="16935"/>
                    <a:pt x="13439" y="17177"/>
                    <a:pt x="13668" y="17310"/>
                  </a:cubicBezTo>
                  <a:lnTo>
                    <a:pt x="13669" y="17307"/>
                  </a:lnTo>
                  <a:cubicBezTo>
                    <a:pt x="13733" y="17355"/>
                    <a:pt x="13798" y="17401"/>
                    <a:pt x="13864" y="17445"/>
                  </a:cubicBezTo>
                  <a:cubicBezTo>
                    <a:pt x="13864" y="17445"/>
                    <a:pt x="13885" y="17398"/>
                    <a:pt x="13900" y="17364"/>
                  </a:cubicBezTo>
                  <a:cubicBezTo>
                    <a:pt x="13996" y="17452"/>
                    <a:pt x="14062" y="17548"/>
                    <a:pt x="14179" y="17579"/>
                  </a:cubicBezTo>
                  <a:cubicBezTo>
                    <a:pt x="14188" y="18042"/>
                    <a:pt x="14082" y="18142"/>
                    <a:pt x="14348" y="18508"/>
                  </a:cubicBezTo>
                  <a:cubicBezTo>
                    <a:pt x="14118" y="18572"/>
                    <a:pt x="14350" y="18860"/>
                    <a:pt x="14440" y="18766"/>
                  </a:cubicBezTo>
                  <a:cubicBezTo>
                    <a:pt x="14548" y="18913"/>
                    <a:pt x="14606" y="19070"/>
                    <a:pt x="14601" y="19267"/>
                  </a:cubicBezTo>
                  <a:cubicBezTo>
                    <a:pt x="14744" y="19281"/>
                    <a:pt x="14884" y="19339"/>
                    <a:pt x="15005" y="19427"/>
                  </a:cubicBezTo>
                  <a:cubicBezTo>
                    <a:pt x="14917" y="19488"/>
                    <a:pt x="14849" y="19566"/>
                    <a:pt x="14799" y="19661"/>
                  </a:cubicBezTo>
                  <a:cubicBezTo>
                    <a:pt x="15088" y="19884"/>
                    <a:pt x="14876" y="20093"/>
                    <a:pt x="15189" y="20301"/>
                  </a:cubicBezTo>
                  <a:cubicBezTo>
                    <a:pt x="15191" y="20250"/>
                    <a:pt x="15226" y="20114"/>
                    <a:pt x="15288" y="20127"/>
                  </a:cubicBezTo>
                  <a:cubicBezTo>
                    <a:pt x="15355" y="20187"/>
                    <a:pt x="15355" y="20379"/>
                    <a:pt x="15421" y="20470"/>
                  </a:cubicBezTo>
                  <a:cubicBezTo>
                    <a:pt x="15434" y="20425"/>
                    <a:pt x="15471" y="20268"/>
                    <a:pt x="15516" y="20268"/>
                  </a:cubicBezTo>
                  <a:cubicBezTo>
                    <a:pt x="15547" y="20268"/>
                    <a:pt x="15717" y="20454"/>
                    <a:pt x="15743" y="20497"/>
                  </a:cubicBezTo>
                  <a:cubicBezTo>
                    <a:pt x="15738" y="20305"/>
                    <a:pt x="15706" y="20091"/>
                    <a:pt x="15617" y="19924"/>
                  </a:cubicBezTo>
                  <a:cubicBezTo>
                    <a:pt x="15719" y="19942"/>
                    <a:pt x="15823" y="19903"/>
                    <a:pt x="15832" y="19775"/>
                  </a:cubicBezTo>
                  <a:cubicBezTo>
                    <a:pt x="15922" y="19798"/>
                    <a:pt x="16115" y="19795"/>
                    <a:pt x="16041" y="19632"/>
                  </a:cubicBezTo>
                  <a:cubicBezTo>
                    <a:pt x="16106" y="19623"/>
                    <a:pt x="16168" y="19588"/>
                    <a:pt x="16210" y="19533"/>
                  </a:cubicBezTo>
                  <a:cubicBezTo>
                    <a:pt x="16138" y="19390"/>
                    <a:pt x="15206" y="18490"/>
                    <a:pt x="15434" y="18346"/>
                  </a:cubicBezTo>
                  <a:cubicBezTo>
                    <a:pt x="15434" y="18538"/>
                    <a:pt x="16064" y="18478"/>
                    <a:pt x="15848" y="18241"/>
                  </a:cubicBezTo>
                  <a:cubicBezTo>
                    <a:pt x="16147" y="18267"/>
                    <a:pt x="16258" y="18137"/>
                    <a:pt x="16617" y="18242"/>
                  </a:cubicBezTo>
                  <a:cubicBezTo>
                    <a:pt x="16734" y="18192"/>
                    <a:pt x="16850" y="18068"/>
                    <a:pt x="16906" y="17901"/>
                  </a:cubicBezTo>
                  <a:cubicBezTo>
                    <a:pt x="16903" y="17828"/>
                    <a:pt x="16902" y="17625"/>
                    <a:pt x="16866" y="17758"/>
                  </a:cubicBezTo>
                  <a:cubicBezTo>
                    <a:pt x="16932" y="17767"/>
                    <a:pt x="16992" y="17749"/>
                    <a:pt x="17046" y="17705"/>
                  </a:cubicBezTo>
                  <a:lnTo>
                    <a:pt x="16983" y="17599"/>
                  </a:lnTo>
                  <a:cubicBezTo>
                    <a:pt x="17041" y="17536"/>
                    <a:pt x="17165" y="17507"/>
                    <a:pt x="17236" y="17493"/>
                  </a:cubicBezTo>
                  <a:cubicBezTo>
                    <a:pt x="17318" y="17587"/>
                    <a:pt x="17416" y="17601"/>
                    <a:pt x="17530" y="17550"/>
                  </a:cubicBezTo>
                  <a:cubicBezTo>
                    <a:pt x="17577" y="17423"/>
                    <a:pt x="17512" y="17280"/>
                    <a:pt x="17384" y="17221"/>
                  </a:cubicBezTo>
                  <a:cubicBezTo>
                    <a:pt x="17687" y="16967"/>
                    <a:pt x="17565" y="16430"/>
                    <a:pt x="17781" y="16125"/>
                  </a:cubicBezTo>
                  <a:cubicBezTo>
                    <a:pt x="17837" y="16046"/>
                    <a:pt x="18329" y="15957"/>
                    <a:pt x="17971" y="15701"/>
                  </a:cubicBezTo>
                  <a:cubicBezTo>
                    <a:pt x="18121" y="15585"/>
                    <a:pt x="18165" y="15400"/>
                    <a:pt x="18293" y="15287"/>
                  </a:cubicBezTo>
                  <a:cubicBezTo>
                    <a:pt x="18372" y="15279"/>
                    <a:pt x="18564" y="15290"/>
                    <a:pt x="18635" y="15243"/>
                  </a:cubicBezTo>
                  <a:cubicBezTo>
                    <a:pt x="18639" y="15249"/>
                    <a:pt x="18650" y="15264"/>
                    <a:pt x="18652" y="15266"/>
                  </a:cubicBezTo>
                  <a:cubicBezTo>
                    <a:pt x="18287" y="15517"/>
                    <a:pt x="19128" y="15507"/>
                    <a:pt x="19226" y="15549"/>
                  </a:cubicBezTo>
                  <a:cubicBezTo>
                    <a:pt x="19228" y="15542"/>
                    <a:pt x="18587" y="15928"/>
                    <a:pt x="18950" y="15928"/>
                  </a:cubicBezTo>
                  <a:cubicBezTo>
                    <a:pt x="19011" y="15928"/>
                    <a:pt x="19283" y="15953"/>
                    <a:pt x="19298" y="16033"/>
                  </a:cubicBezTo>
                  <a:cubicBezTo>
                    <a:pt x="19302" y="16103"/>
                    <a:pt x="19240" y="16207"/>
                    <a:pt x="19205" y="16258"/>
                  </a:cubicBezTo>
                  <a:cubicBezTo>
                    <a:pt x="19386" y="16473"/>
                    <a:pt x="20060" y="16208"/>
                    <a:pt x="20085" y="16168"/>
                  </a:cubicBezTo>
                  <a:cubicBezTo>
                    <a:pt x="20101" y="16142"/>
                    <a:pt x="20747" y="15587"/>
                    <a:pt x="20176" y="15813"/>
                  </a:cubicBezTo>
                  <a:cubicBezTo>
                    <a:pt x="19948" y="15902"/>
                    <a:pt x="19869" y="15644"/>
                    <a:pt x="19761" y="15477"/>
                  </a:cubicBezTo>
                  <a:cubicBezTo>
                    <a:pt x="19950" y="15446"/>
                    <a:pt x="20140" y="15270"/>
                    <a:pt x="20317" y="15219"/>
                  </a:cubicBezTo>
                  <a:cubicBezTo>
                    <a:pt x="20455" y="15239"/>
                    <a:pt x="21096" y="15033"/>
                    <a:pt x="20948" y="14830"/>
                  </a:cubicBezTo>
                  <a:cubicBezTo>
                    <a:pt x="21018" y="14787"/>
                    <a:pt x="21111" y="14689"/>
                    <a:pt x="21196" y="14689"/>
                  </a:cubicBezTo>
                  <a:cubicBezTo>
                    <a:pt x="21540" y="14453"/>
                    <a:pt x="21283" y="14523"/>
                    <a:pt x="21399" y="14198"/>
                  </a:cubicBezTo>
                  <a:cubicBezTo>
                    <a:pt x="21401" y="14194"/>
                    <a:pt x="21392" y="14218"/>
                    <a:pt x="21399" y="14198"/>
                  </a:cubicBezTo>
                  <a:close/>
                </a:path>
              </a:pathLst>
            </a:custGeom>
            <a:grp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 name="Shape 2798">
              <a:extLst>
                <a:ext uri="{FF2B5EF4-FFF2-40B4-BE49-F238E27FC236}">
                  <a16:creationId xmlns:a16="http://schemas.microsoft.com/office/drawing/2014/main" id="{A9C88EEE-7FD3-F340-9552-4DDE9C466A33}"/>
                </a:ext>
              </a:extLst>
            </p:cNvPr>
            <p:cNvSpPr/>
            <p:nvPr/>
          </p:nvSpPr>
          <p:spPr>
            <a:xfrm>
              <a:off x="5781924" y="7740650"/>
              <a:ext cx="3155324" cy="5141633"/>
            </a:xfrm>
            <a:custGeom>
              <a:avLst/>
              <a:gdLst/>
              <a:ahLst/>
              <a:cxnLst>
                <a:cxn ang="0">
                  <a:pos x="wd2" y="hd2"/>
                </a:cxn>
                <a:cxn ang="5400000">
                  <a:pos x="wd2" y="hd2"/>
                </a:cxn>
                <a:cxn ang="10800000">
                  <a:pos x="wd2" y="hd2"/>
                </a:cxn>
                <a:cxn ang="16200000">
                  <a:pos x="wd2" y="hd2"/>
                </a:cxn>
              </a:cxnLst>
              <a:rect l="0" t="0" r="r" b="b"/>
              <a:pathLst>
                <a:path w="21156" h="21346" extrusionOk="0">
                  <a:moveTo>
                    <a:pt x="14907" y="13611"/>
                  </a:moveTo>
                  <a:cubicBezTo>
                    <a:pt x="14908" y="13576"/>
                    <a:pt x="14915" y="13542"/>
                    <a:pt x="14927" y="13508"/>
                  </a:cubicBezTo>
                  <a:cubicBezTo>
                    <a:pt x="14945" y="13527"/>
                    <a:pt x="14935" y="13561"/>
                    <a:pt x="14907" y="13611"/>
                  </a:cubicBezTo>
                  <a:cubicBezTo>
                    <a:pt x="14911" y="13596"/>
                    <a:pt x="14935" y="13561"/>
                    <a:pt x="14907" y="13611"/>
                  </a:cubicBezTo>
                  <a:close/>
                  <a:moveTo>
                    <a:pt x="13846" y="3906"/>
                  </a:moveTo>
                  <a:cubicBezTo>
                    <a:pt x="13745" y="4068"/>
                    <a:pt x="13727" y="4129"/>
                    <a:pt x="13495" y="4231"/>
                  </a:cubicBezTo>
                  <a:cubicBezTo>
                    <a:pt x="13568" y="4090"/>
                    <a:pt x="13714" y="3995"/>
                    <a:pt x="13864" y="3877"/>
                  </a:cubicBezTo>
                  <a:lnTo>
                    <a:pt x="13846" y="3906"/>
                  </a:lnTo>
                  <a:cubicBezTo>
                    <a:pt x="13827" y="3937"/>
                    <a:pt x="13846" y="3906"/>
                    <a:pt x="13846" y="3906"/>
                  </a:cubicBezTo>
                  <a:close/>
                  <a:moveTo>
                    <a:pt x="12475" y="14778"/>
                  </a:moveTo>
                  <a:cubicBezTo>
                    <a:pt x="12516" y="14778"/>
                    <a:pt x="12564" y="14776"/>
                    <a:pt x="12595" y="14795"/>
                  </a:cubicBezTo>
                  <a:cubicBezTo>
                    <a:pt x="12555" y="14785"/>
                    <a:pt x="12514" y="14778"/>
                    <a:pt x="12475" y="14778"/>
                  </a:cubicBezTo>
                  <a:cubicBezTo>
                    <a:pt x="12476" y="14778"/>
                    <a:pt x="12514" y="14778"/>
                    <a:pt x="12475" y="14778"/>
                  </a:cubicBezTo>
                  <a:close/>
                  <a:moveTo>
                    <a:pt x="7113" y="17141"/>
                  </a:moveTo>
                  <a:cubicBezTo>
                    <a:pt x="7109" y="17139"/>
                    <a:pt x="7101" y="17127"/>
                    <a:pt x="7096" y="17118"/>
                  </a:cubicBezTo>
                  <a:cubicBezTo>
                    <a:pt x="7113" y="17112"/>
                    <a:pt x="7129" y="17104"/>
                    <a:pt x="7143" y="17096"/>
                  </a:cubicBezTo>
                  <a:cubicBezTo>
                    <a:pt x="7135" y="17114"/>
                    <a:pt x="7137" y="17132"/>
                    <a:pt x="7149" y="17150"/>
                  </a:cubicBezTo>
                  <a:lnTo>
                    <a:pt x="7113" y="17141"/>
                  </a:lnTo>
                  <a:cubicBezTo>
                    <a:pt x="7109" y="17139"/>
                    <a:pt x="7113" y="17141"/>
                    <a:pt x="7113" y="17141"/>
                  </a:cubicBezTo>
                  <a:close/>
                  <a:moveTo>
                    <a:pt x="4271" y="153"/>
                  </a:moveTo>
                  <a:cubicBezTo>
                    <a:pt x="4271" y="153"/>
                    <a:pt x="4274" y="153"/>
                    <a:pt x="4271" y="153"/>
                  </a:cubicBezTo>
                  <a:cubicBezTo>
                    <a:pt x="4271" y="153"/>
                    <a:pt x="4271" y="153"/>
                    <a:pt x="4271" y="153"/>
                  </a:cubicBezTo>
                  <a:close/>
                  <a:moveTo>
                    <a:pt x="21083" y="5876"/>
                  </a:moveTo>
                  <a:cubicBezTo>
                    <a:pt x="20878" y="5351"/>
                    <a:pt x="20177" y="5444"/>
                    <a:pt x="19555" y="5083"/>
                  </a:cubicBezTo>
                  <a:cubicBezTo>
                    <a:pt x="19066" y="4799"/>
                    <a:pt x="18685" y="4740"/>
                    <a:pt x="18023" y="4717"/>
                  </a:cubicBezTo>
                  <a:cubicBezTo>
                    <a:pt x="17537" y="4700"/>
                    <a:pt x="17283" y="4482"/>
                    <a:pt x="16812" y="4685"/>
                  </a:cubicBezTo>
                  <a:cubicBezTo>
                    <a:pt x="16950" y="4215"/>
                    <a:pt x="15462" y="3995"/>
                    <a:pt x="14945" y="4103"/>
                  </a:cubicBezTo>
                  <a:cubicBezTo>
                    <a:pt x="14955" y="4083"/>
                    <a:pt x="15053" y="3900"/>
                    <a:pt x="15053" y="3900"/>
                  </a:cubicBezTo>
                  <a:cubicBezTo>
                    <a:pt x="14663" y="3887"/>
                    <a:pt x="14273" y="3873"/>
                    <a:pt x="13883" y="3862"/>
                  </a:cubicBezTo>
                  <a:cubicBezTo>
                    <a:pt x="14117" y="3655"/>
                    <a:pt x="14501" y="3533"/>
                    <a:pt x="14274" y="3246"/>
                  </a:cubicBezTo>
                  <a:cubicBezTo>
                    <a:pt x="13791" y="3298"/>
                    <a:pt x="13738" y="2329"/>
                    <a:pt x="13421" y="2513"/>
                  </a:cubicBezTo>
                  <a:cubicBezTo>
                    <a:pt x="13222" y="2341"/>
                    <a:pt x="12877" y="2206"/>
                    <a:pt x="12575" y="2135"/>
                  </a:cubicBezTo>
                  <a:cubicBezTo>
                    <a:pt x="12586" y="2119"/>
                    <a:pt x="12595" y="2102"/>
                    <a:pt x="12600" y="2085"/>
                  </a:cubicBezTo>
                  <a:cubicBezTo>
                    <a:pt x="12472" y="2018"/>
                    <a:pt x="11718" y="1855"/>
                    <a:pt x="11552" y="2009"/>
                  </a:cubicBezTo>
                  <a:cubicBezTo>
                    <a:pt x="11407" y="1950"/>
                    <a:pt x="11152" y="1951"/>
                    <a:pt x="10982" y="1957"/>
                  </a:cubicBezTo>
                  <a:lnTo>
                    <a:pt x="10971" y="1915"/>
                  </a:lnTo>
                  <a:lnTo>
                    <a:pt x="10942" y="1935"/>
                  </a:lnTo>
                  <a:cubicBezTo>
                    <a:pt x="10847" y="1887"/>
                    <a:pt x="10590" y="1730"/>
                    <a:pt x="10461" y="1730"/>
                  </a:cubicBezTo>
                  <a:cubicBezTo>
                    <a:pt x="10603" y="1730"/>
                    <a:pt x="10202" y="1408"/>
                    <a:pt x="10132" y="1370"/>
                  </a:cubicBezTo>
                  <a:cubicBezTo>
                    <a:pt x="10175" y="1376"/>
                    <a:pt x="10205" y="1380"/>
                    <a:pt x="10205" y="1380"/>
                  </a:cubicBezTo>
                  <a:cubicBezTo>
                    <a:pt x="9946" y="1224"/>
                    <a:pt x="9692" y="1045"/>
                    <a:pt x="9292" y="1115"/>
                  </a:cubicBezTo>
                  <a:cubicBezTo>
                    <a:pt x="9308" y="1100"/>
                    <a:pt x="9312" y="1069"/>
                    <a:pt x="9318" y="1047"/>
                  </a:cubicBezTo>
                  <a:cubicBezTo>
                    <a:pt x="9756" y="901"/>
                    <a:pt x="8958" y="655"/>
                    <a:pt x="8719" y="691"/>
                  </a:cubicBezTo>
                  <a:cubicBezTo>
                    <a:pt x="8697" y="649"/>
                    <a:pt x="8672" y="637"/>
                    <a:pt x="8622" y="605"/>
                  </a:cubicBezTo>
                  <a:cubicBezTo>
                    <a:pt x="8595" y="615"/>
                    <a:pt x="8857" y="603"/>
                    <a:pt x="8946" y="583"/>
                  </a:cubicBezTo>
                  <a:lnTo>
                    <a:pt x="8946" y="424"/>
                  </a:lnTo>
                  <a:cubicBezTo>
                    <a:pt x="8584" y="419"/>
                    <a:pt x="8041" y="370"/>
                    <a:pt x="7753" y="527"/>
                  </a:cubicBezTo>
                  <a:cubicBezTo>
                    <a:pt x="7325" y="761"/>
                    <a:pt x="7238" y="462"/>
                    <a:pt x="6865" y="462"/>
                  </a:cubicBezTo>
                  <a:cubicBezTo>
                    <a:pt x="6651" y="462"/>
                    <a:pt x="6162" y="582"/>
                    <a:pt x="6100" y="423"/>
                  </a:cubicBezTo>
                  <a:cubicBezTo>
                    <a:pt x="6035" y="257"/>
                    <a:pt x="5794" y="173"/>
                    <a:pt x="5530" y="201"/>
                  </a:cubicBezTo>
                  <a:cubicBezTo>
                    <a:pt x="5798" y="201"/>
                    <a:pt x="4516" y="-254"/>
                    <a:pt x="5126" y="246"/>
                  </a:cubicBezTo>
                  <a:cubicBezTo>
                    <a:pt x="4964" y="310"/>
                    <a:pt x="4729" y="281"/>
                    <a:pt x="4573" y="365"/>
                  </a:cubicBezTo>
                  <a:cubicBezTo>
                    <a:pt x="4569" y="357"/>
                    <a:pt x="4565" y="351"/>
                    <a:pt x="4561" y="344"/>
                  </a:cubicBezTo>
                  <a:cubicBezTo>
                    <a:pt x="4686" y="310"/>
                    <a:pt x="4802" y="265"/>
                    <a:pt x="4906" y="212"/>
                  </a:cubicBezTo>
                  <a:cubicBezTo>
                    <a:pt x="4915" y="-229"/>
                    <a:pt x="4397" y="153"/>
                    <a:pt x="4270" y="153"/>
                  </a:cubicBezTo>
                  <a:cubicBezTo>
                    <a:pt x="4167" y="164"/>
                    <a:pt x="3359" y="353"/>
                    <a:pt x="3319" y="417"/>
                  </a:cubicBezTo>
                  <a:lnTo>
                    <a:pt x="3145" y="383"/>
                  </a:lnTo>
                  <a:cubicBezTo>
                    <a:pt x="2836" y="502"/>
                    <a:pt x="2710" y="657"/>
                    <a:pt x="2597" y="861"/>
                  </a:cubicBezTo>
                  <a:lnTo>
                    <a:pt x="2632" y="881"/>
                  </a:lnTo>
                  <a:lnTo>
                    <a:pt x="2609" y="891"/>
                  </a:lnTo>
                  <a:cubicBezTo>
                    <a:pt x="2609" y="891"/>
                    <a:pt x="2630" y="919"/>
                    <a:pt x="2631" y="920"/>
                  </a:cubicBezTo>
                  <a:cubicBezTo>
                    <a:pt x="2441" y="925"/>
                    <a:pt x="2439" y="994"/>
                    <a:pt x="2367" y="1082"/>
                  </a:cubicBezTo>
                  <a:cubicBezTo>
                    <a:pt x="2327" y="1132"/>
                    <a:pt x="2134" y="1188"/>
                    <a:pt x="2046" y="1216"/>
                  </a:cubicBezTo>
                  <a:cubicBezTo>
                    <a:pt x="2006" y="1191"/>
                    <a:pt x="1971" y="1160"/>
                    <a:pt x="1938" y="1132"/>
                  </a:cubicBezTo>
                  <a:lnTo>
                    <a:pt x="1757" y="1278"/>
                  </a:lnTo>
                  <a:lnTo>
                    <a:pt x="1868" y="1415"/>
                  </a:lnTo>
                  <a:lnTo>
                    <a:pt x="1840" y="1419"/>
                  </a:lnTo>
                  <a:lnTo>
                    <a:pt x="1824" y="1473"/>
                  </a:lnTo>
                  <a:lnTo>
                    <a:pt x="1805" y="1460"/>
                  </a:lnTo>
                  <a:cubicBezTo>
                    <a:pt x="1758" y="1481"/>
                    <a:pt x="1709" y="1500"/>
                    <a:pt x="1658" y="1517"/>
                  </a:cubicBezTo>
                  <a:cubicBezTo>
                    <a:pt x="1549" y="1674"/>
                    <a:pt x="1707" y="1979"/>
                    <a:pt x="1798" y="2121"/>
                  </a:cubicBezTo>
                  <a:lnTo>
                    <a:pt x="1623" y="2198"/>
                  </a:lnTo>
                  <a:cubicBezTo>
                    <a:pt x="1623" y="2198"/>
                    <a:pt x="1757" y="2274"/>
                    <a:pt x="1768" y="2279"/>
                  </a:cubicBezTo>
                  <a:cubicBezTo>
                    <a:pt x="1773" y="2424"/>
                    <a:pt x="1650" y="2661"/>
                    <a:pt x="1803" y="2773"/>
                  </a:cubicBezTo>
                  <a:cubicBezTo>
                    <a:pt x="1723" y="2851"/>
                    <a:pt x="1540" y="2983"/>
                    <a:pt x="1532" y="3078"/>
                  </a:cubicBezTo>
                  <a:cubicBezTo>
                    <a:pt x="1139" y="3076"/>
                    <a:pt x="1182" y="3360"/>
                    <a:pt x="947" y="3451"/>
                  </a:cubicBezTo>
                  <a:cubicBezTo>
                    <a:pt x="945" y="3436"/>
                    <a:pt x="951" y="3434"/>
                    <a:pt x="966" y="3447"/>
                  </a:cubicBezTo>
                  <a:cubicBezTo>
                    <a:pt x="608" y="3513"/>
                    <a:pt x="413" y="3554"/>
                    <a:pt x="434" y="3830"/>
                  </a:cubicBezTo>
                  <a:cubicBezTo>
                    <a:pt x="410" y="3843"/>
                    <a:pt x="192" y="4024"/>
                    <a:pt x="245" y="4024"/>
                  </a:cubicBezTo>
                  <a:lnTo>
                    <a:pt x="236" y="4024"/>
                  </a:lnTo>
                  <a:cubicBezTo>
                    <a:pt x="54" y="4141"/>
                    <a:pt x="48" y="4311"/>
                    <a:pt x="120" y="4482"/>
                  </a:cubicBezTo>
                  <a:cubicBezTo>
                    <a:pt x="-250" y="4580"/>
                    <a:pt x="355" y="4716"/>
                    <a:pt x="355" y="4730"/>
                  </a:cubicBezTo>
                  <a:cubicBezTo>
                    <a:pt x="361" y="4790"/>
                    <a:pt x="347" y="4826"/>
                    <a:pt x="446" y="4867"/>
                  </a:cubicBezTo>
                  <a:cubicBezTo>
                    <a:pt x="418" y="4880"/>
                    <a:pt x="385" y="4889"/>
                    <a:pt x="354" y="4898"/>
                  </a:cubicBezTo>
                  <a:lnTo>
                    <a:pt x="401" y="5044"/>
                  </a:lnTo>
                  <a:cubicBezTo>
                    <a:pt x="360" y="5065"/>
                    <a:pt x="295" y="5073"/>
                    <a:pt x="243" y="5074"/>
                  </a:cubicBezTo>
                  <a:cubicBezTo>
                    <a:pt x="-96" y="5327"/>
                    <a:pt x="100" y="5478"/>
                    <a:pt x="253" y="5724"/>
                  </a:cubicBezTo>
                  <a:cubicBezTo>
                    <a:pt x="-131" y="5758"/>
                    <a:pt x="906" y="6336"/>
                    <a:pt x="977" y="6405"/>
                  </a:cubicBezTo>
                  <a:cubicBezTo>
                    <a:pt x="1473" y="6884"/>
                    <a:pt x="1943" y="7410"/>
                    <a:pt x="2366" y="7917"/>
                  </a:cubicBezTo>
                  <a:cubicBezTo>
                    <a:pt x="2792" y="8429"/>
                    <a:pt x="2834" y="8747"/>
                    <a:pt x="3754" y="9047"/>
                  </a:cubicBezTo>
                  <a:cubicBezTo>
                    <a:pt x="4138" y="9172"/>
                    <a:pt x="4518" y="9326"/>
                    <a:pt x="4908" y="9441"/>
                  </a:cubicBezTo>
                  <a:cubicBezTo>
                    <a:pt x="5168" y="9517"/>
                    <a:pt x="5201" y="9759"/>
                    <a:pt x="5520" y="9800"/>
                  </a:cubicBezTo>
                  <a:cubicBezTo>
                    <a:pt x="5673" y="10251"/>
                    <a:pt x="5783" y="10655"/>
                    <a:pt x="5791" y="11117"/>
                  </a:cubicBezTo>
                  <a:cubicBezTo>
                    <a:pt x="5711" y="11122"/>
                    <a:pt x="5913" y="12338"/>
                    <a:pt x="5907" y="12464"/>
                  </a:cubicBezTo>
                  <a:cubicBezTo>
                    <a:pt x="5882" y="13059"/>
                    <a:pt x="5883" y="13548"/>
                    <a:pt x="6193" y="14121"/>
                  </a:cubicBezTo>
                  <a:lnTo>
                    <a:pt x="6225" y="14132"/>
                  </a:lnTo>
                  <a:cubicBezTo>
                    <a:pt x="6430" y="14543"/>
                    <a:pt x="6291" y="15161"/>
                    <a:pt x="6165" y="15567"/>
                  </a:cubicBezTo>
                  <a:lnTo>
                    <a:pt x="5959" y="15469"/>
                  </a:lnTo>
                  <a:cubicBezTo>
                    <a:pt x="6052" y="15704"/>
                    <a:pt x="6153" y="16040"/>
                    <a:pt x="6421" y="16224"/>
                  </a:cubicBezTo>
                  <a:cubicBezTo>
                    <a:pt x="6507" y="16420"/>
                    <a:pt x="6366" y="16837"/>
                    <a:pt x="6657" y="17019"/>
                  </a:cubicBezTo>
                  <a:lnTo>
                    <a:pt x="6608" y="17029"/>
                  </a:lnTo>
                  <a:cubicBezTo>
                    <a:pt x="6637" y="17135"/>
                    <a:pt x="6673" y="17242"/>
                    <a:pt x="6698" y="17348"/>
                  </a:cubicBezTo>
                  <a:cubicBezTo>
                    <a:pt x="6724" y="17460"/>
                    <a:pt x="6961" y="17753"/>
                    <a:pt x="7204" y="17552"/>
                  </a:cubicBezTo>
                  <a:cubicBezTo>
                    <a:pt x="7368" y="17415"/>
                    <a:pt x="7130" y="17379"/>
                    <a:pt x="7104" y="17271"/>
                  </a:cubicBezTo>
                  <a:cubicBezTo>
                    <a:pt x="7153" y="17247"/>
                    <a:pt x="7205" y="17224"/>
                    <a:pt x="7258" y="17204"/>
                  </a:cubicBezTo>
                  <a:cubicBezTo>
                    <a:pt x="7266" y="17207"/>
                    <a:pt x="7274" y="17209"/>
                    <a:pt x="7283" y="17212"/>
                  </a:cubicBezTo>
                  <a:cubicBezTo>
                    <a:pt x="7428" y="17330"/>
                    <a:pt x="7359" y="17669"/>
                    <a:pt x="7457" y="17825"/>
                  </a:cubicBezTo>
                  <a:cubicBezTo>
                    <a:pt x="7064" y="17733"/>
                    <a:pt x="6781" y="17992"/>
                    <a:pt x="7244" y="18037"/>
                  </a:cubicBezTo>
                  <a:cubicBezTo>
                    <a:pt x="7249" y="18089"/>
                    <a:pt x="7372" y="18164"/>
                    <a:pt x="7414" y="18219"/>
                  </a:cubicBezTo>
                  <a:cubicBezTo>
                    <a:pt x="7100" y="18171"/>
                    <a:pt x="6990" y="18391"/>
                    <a:pt x="6948" y="18541"/>
                  </a:cubicBezTo>
                  <a:cubicBezTo>
                    <a:pt x="6858" y="18867"/>
                    <a:pt x="7590" y="18545"/>
                    <a:pt x="7695" y="18694"/>
                  </a:cubicBezTo>
                  <a:cubicBezTo>
                    <a:pt x="7722" y="18862"/>
                    <a:pt x="7638" y="18904"/>
                    <a:pt x="7476" y="18960"/>
                  </a:cubicBezTo>
                  <a:cubicBezTo>
                    <a:pt x="7193" y="19058"/>
                    <a:pt x="7547" y="19380"/>
                    <a:pt x="7676" y="19483"/>
                  </a:cubicBezTo>
                  <a:cubicBezTo>
                    <a:pt x="7806" y="19585"/>
                    <a:pt x="8719" y="19925"/>
                    <a:pt x="8709" y="20034"/>
                  </a:cubicBezTo>
                  <a:cubicBezTo>
                    <a:pt x="8675" y="20055"/>
                    <a:pt x="8539" y="20057"/>
                    <a:pt x="8495" y="20060"/>
                  </a:cubicBezTo>
                  <a:cubicBezTo>
                    <a:pt x="8668" y="20215"/>
                    <a:pt x="8970" y="20245"/>
                    <a:pt x="9155" y="20402"/>
                  </a:cubicBezTo>
                  <a:cubicBezTo>
                    <a:pt x="9472" y="20673"/>
                    <a:pt x="9686" y="20866"/>
                    <a:pt x="10256" y="20922"/>
                  </a:cubicBezTo>
                  <a:cubicBezTo>
                    <a:pt x="10224" y="21093"/>
                    <a:pt x="10989" y="21099"/>
                    <a:pt x="11173" y="21106"/>
                  </a:cubicBezTo>
                  <a:cubicBezTo>
                    <a:pt x="11320" y="21272"/>
                    <a:pt x="11860" y="21266"/>
                    <a:pt x="12121" y="21346"/>
                  </a:cubicBezTo>
                  <a:cubicBezTo>
                    <a:pt x="12171" y="21325"/>
                    <a:pt x="12226" y="21311"/>
                    <a:pt x="12286" y="21303"/>
                  </a:cubicBezTo>
                  <a:cubicBezTo>
                    <a:pt x="12279" y="21275"/>
                    <a:pt x="12265" y="21249"/>
                    <a:pt x="12243" y="21224"/>
                  </a:cubicBezTo>
                  <a:cubicBezTo>
                    <a:pt x="12367" y="21226"/>
                    <a:pt x="12609" y="21245"/>
                    <a:pt x="12688" y="21175"/>
                  </a:cubicBezTo>
                  <a:cubicBezTo>
                    <a:pt x="13408" y="21075"/>
                    <a:pt x="12856" y="20944"/>
                    <a:pt x="12432" y="20879"/>
                  </a:cubicBezTo>
                  <a:cubicBezTo>
                    <a:pt x="12038" y="20820"/>
                    <a:pt x="11669" y="20556"/>
                    <a:pt x="11367" y="20396"/>
                  </a:cubicBezTo>
                  <a:lnTo>
                    <a:pt x="11371" y="20394"/>
                  </a:lnTo>
                  <a:cubicBezTo>
                    <a:pt x="11287" y="20307"/>
                    <a:pt x="11160" y="20275"/>
                    <a:pt x="11013" y="20336"/>
                  </a:cubicBezTo>
                  <a:cubicBezTo>
                    <a:pt x="10986" y="20329"/>
                    <a:pt x="10938" y="20310"/>
                    <a:pt x="10929" y="20303"/>
                  </a:cubicBezTo>
                  <a:cubicBezTo>
                    <a:pt x="10926" y="20288"/>
                    <a:pt x="10923" y="20273"/>
                    <a:pt x="10922" y="20258"/>
                  </a:cubicBezTo>
                  <a:lnTo>
                    <a:pt x="11154" y="20296"/>
                  </a:lnTo>
                  <a:lnTo>
                    <a:pt x="11240" y="20191"/>
                  </a:lnTo>
                  <a:cubicBezTo>
                    <a:pt x="10960" y="20056"/>
                    <a:pt x="10729" y="19885"/>
                    <a:pt x="10600" y="19679"/>
                  </a:cubicBezTo>
                  <a:cubicBezTo>
                    <a:pt x="11043" y="19491"/>
                    <a:pt x="10850" y="19267"/>
                    <a:pt x="11190" y="19008"/>
                  </a:cubicBezTo>
                  <a:cubicBezTo>
                    <a:pt x="11610" y="18689"/>
                    <a:pt x="10881" y="18589"/>
                    <a:pt x="10564" y="18488"/>
                  </a:cubicBezTo>
                  <a:cubicBezTo>
                    <a:pt x="9933" y="18287"/>
                    <a:pt x="10482" y="18110"/>
                    <a:pt x="10762" y="17956"/>
                  </a:cubicBezTo>
                  <a:cubicBezTo>
                    <a:pt x="11082" y="17780"/>
                    <a:pt x="10532" y="17572"/>
                    <a:pt x="10925" y="17461"/>
                  </a:cubicBezTo>
                  <a:cubicBezTo>
                    <a:pt x="11053" y="17363"/>
                    <a:pt x="11542" y="17241"/>
                    <a:pt x="11132" y="17081"/>
                  </a:cubicBezTo>
                  <a:cubicBezTo>
                    <a:pt x="10719" y="16920"/>
                    <a:pt x="10542" y="17195"/>
                    <a:pt x="10370" y="16756"/>
                  </a:cubicBezTo>
                  <a:cubicBezTo>
                    <a:pt x="10280" y="16736"/>
                    <a:pt x="10698" y="16839"/>
                    <a:pt x="10701" y="16840"/>
                  </a:cubicBezTo>
                  <a:cubicBezTo>
                    <a:pt x="10852" y="16881"/>
                    <a:pt x="11044" y="16917"/>
                    <a:pt x="11208" y="16879"/>
                  </a:cubicBezTo>
                  <a:cubicBezTo>
                    <a:pt x="11677" y="16774"/>
                    <a:pt x="11296" y="16620"/>
                    <a:pt x="11327" y="16476"/>
                  </a:cubicBezTo>
                  <a:lnTo>
                    <a:pt x="11391" y="16465"/>
                  </a:lnTo>
                  <a:cubicBezTo>
                    <a:pt x="11399" y="16341"/>
                    <a:pt x="11312" y="16265"/>
                    <a:pt x="11208" y="16169"/>
                  </a:cubicBezTo>
                  <a:cubicBezTo>
                    <a:pt x="11664" y="16259"/>
                    <a:pt x="12455" y="16159"/>
                    <a:pt x="12835" y="15994"/>
                  </a:cubicBezTo>
                  <a:cubicBezTo>
                    <a:pt x="13028" y="15910"/>
                    <a:pt x="13154" y="15698"/>
                    <a:pt x="13228" y="15565"/>
                  </a:cubicBezTo>
                  <a:cubicBezTo>
                    <a:pt x="13402" y="15253"/>
                    <a:pt x="12911" y="15333"/>
                    <a:pt x="12834" y="15144"/>
                  </a:cubicBezTo>
                  <a:cubicBezTo>
                    <a:pt x="12802" y="15022"/>
                    <a:pt x="12963" y="14987"/>
                    <a:pt x="12778" y="14873"/>
                  </a:cubicBezTo>
                  <a:cubicBezTo>
                    <a:pt x="13254" y="14989"/>
                    <a:pt x="14069" y="14954"/>
                    <a:pt x="14075" y="14543"/>
                  </a:cubicBezTo>
                  <a:cubicBezTo>
                    <a:pt x="14715" y="14565"/>
                    <a:pt x="14622" y="13934"/>
                    <a:pt x="14861" y="13689"/>
                  </a:cubicBezTo>
                  <a:cubicBezTo>
                    <a:pt x="14826" y="13753"/>
                    <a:pt x="14779" y="13815"/>
                    <a:pt x="14699" y="13862"/>
                  </a:cubicBezTo>
                  <a:lnTo>
                    <a:pt x="14810" y="13932"/>
                  </a:lnTo>
                  <a:lnTo>
                    <a:pt x="14823" y="13925"/>
                  </a:lnTo>
                  <a:lnTo>
                    <a:pt x="14866" y="13945"/>
                  </a:lnTo>
                  <a:cubicBezTo>
                    <a:pt x="15391" y="13663"/>
                    <a:pt x="15253" y="13268"/>
                    <a:pt x="15713" y="12979"/>
                  </a:cubicBezTo>
                  <a:cubicBezTo>
                    <a:pt x="16218" y="12660"/>
                    <a:pt x="15525" y="12151"/>
                    <a:pt x="15954" y="11777"/>
                  </a:cubicBezTo>
                  <a:cubicBezTo>
                    <a:pt x="16313" y="11463"/>
                    <a:pt x="17360" y="11121"/>
                    <a:pt x="17972" y="11165"/>
                  </a:cubicBezTo>
                  <a:cubicBezTo>
                    <a:pt x="18474" y="11201"/>
                    <a:pt x="18489" y="10927"/>
                    <a:pt x="18940" y="10851"/>
                  </a:cubicBezTo>
                  <a:cubicBezTo>
                    <a:pt x="18679" y="10613"/>
                    <a:pt x="19041" y="10505"/>
                    <a:pt x="19136" y="10300"/>
                  </a:cubicBezTo>
                  <a:cubicBezTo>
                    <a:pt x="19263" y="10026"/>
                    <a:pt x="19440" y="9737"/>
                    <a:pt x="19532" y="9473"/>
                  </a:cubicBezTo>
                  <a:cubicBezTo>
                    <a:pt x="19677" y="9053"/>
                    <a:pt x="19187" y="8394"/>
                    <a:pt x="19505" y="8013"/>
                  </a:cubicBezTo>
                  <a:cubicBezTo>
                    <a:pt x="20005" y="8053"/>
                    <a:pt x="20030" y="7526"/>
                    <a:pt x="20245" y="7340"/>
                  </a:cubicBezTo>
                  <a:cubicBezTo>
                    <a:pt x="20849" y="6817"/>
                    <a:pt x="21350" y="6573"/>
                    <a:pt x="21083" y="5876"/>
                  </a:cubicBezTo>
                  <a:cubicBezTo>
                    <a:pt x="21071" y="5847"/>
                    <a:pt x="21253" y="6319"/>
                    <a:pt x="21083" y="5876"/>
                  </a:cubicBezTo>
                  <a:close/>
                </a:path>
              </a:pathLst>
            </a:custGeom>
            <a:grp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4" name="Shape 2799">
              <a:extLst>
                <a:ext uri="{FF2B5EF4-FFF2-40B4-BE49-F238E27FC236}">
                  <a16:creationId xmlns:a16="http://schemas.microsoft.com/office/drawing/2014/main" id="{0BBC1985-0F29-3044-B310-C81C5E25E231}"/>
                </a:ext>
              </a:extLst>
            </p:cNvPr>
            <p:cNvSpPr/>
            <p:nvPr/>
          </p:nvSpPr>
          <p:spPr>
            <a:xfrm>
              <a:off x="2027055" y="2813405"/>
              <a:ext cx="8966833" cy="5332733"/>
            </a:xfrm>
            <a:custGeom>
              <a:avLst/>
              <a:gdLst/>
              <a:ahLst/>
              <a:cxnLst>
                <a:cxn ang="0">
                  <a:pos x="wd2" y="hd2"/>
                </a:cxn>
                <a:cxn ang="5400000">
                  <a:pos x="wd2" y="hd2"/>
                </a:cxn>
                <a:cxn ang="10800000">
                  <a:pos x="wd2" y="hd2"/>
                </a:cxn>
                <a:cxn ang="16200000">
                  <a:pos x="wd2" y="hd2"/>
                </a:cxn>
              </a:cxnLst>
              <a:rect l="0" t="0" r="r" b="b"/>
              <a:pathLst>
                <a:path w="21446" h="21465" extrusionOk="0">
                  <a:moveTo>
                    <a:pt x="13469" y="3580"/>
                  </a:moveTo>
                  <a:cubicBezTo>
                    <a:pt x="13690" y="3383"/>
                    <a:pt x="13241" y="3198"/>
                    <a:pt x="13219" y="3654"/>
                  </a:cubicBezTo>
                  <a:cubicBezTo>
                    <a:pt x="13301" y="3647"/>
                    <a:pt x="13395" y="3646"/>
                    <a:pt x="13469" y="3580"/>
                  </a:cubicBezTo>
                  <a:cubicBezTo>
                    <a:pt x="13488" y="3563"/>
                    <a:pt x="13429" y="3616"/>
                    <a:pt x="13469" y="3580"/>
                  </a:cubicBezTo>
                  <a:close/>
                  <a:moveTo>
                    <a:pt x="11812" y="960"/>
                  </a:moveTo>
                  <a:cubicBezTo>
                    <a:pt x="11873" y="975"/>
                    <a:pt x="12398" y="1247"/>
                    <a:pt x="12369" y="928"/>
                  </a:cubicBezTo>
                  <a:cubicBezTo>
                    <a:pt x="12352" y="748"/>
                    <a:pt x="11916" y="805"/>
                    <a:pt x="11875" y="809"/>
                  </a:cubicBezTo>
                  <a:cubicBezTo>
                    <a:pt x="11884" y="836"/>
                    <a:pt x="11971" y="855"/>
                    <a:pt x="11950" y="900"/>
                  </a:cubicBezTo>
                  <a:cubicBezTo>
                    <a:pt x="11906" y="934"/>
                    <a:pt x="11860" y="954"/>
                    <a:pt x="11812" y="960"/>
                  </a:cubicBezTo>
                  <a:cubicBezTo>
                    <a:pt x="11855" y="970"/>
                    <a:pt x="11846" y="935"/>
                    <a:pt x="11812" y="960"/>
                  </a:cubicBezTo>
                  <a:close/>
                  <a:moveTo>
                    <a:pt x="11540" y="1517"/>
                  </a:moveTo>
                  <a:cubicBezTo>
                    <a:pt x="11523" y="1533"/>
                    <a:pt x="11515" y="1556"/>
                    <a:pt x="11513" y="1586"/>
                  </a:cubicBezTo>
                  <a:cubicBezTo>
                    <a:pt x="11538" y="1636"/>
                    <a:pt x="11761" y="1589"/>
                    <a:pt x="11799" y="1596"/>
                  </a:cubicBezTo>
                  <a:cubicBezTo>
                    <a:pt x="11765" y="1635"/>
                    <a:pt x="11679" y="1642"/>
                    <a:pt x="11690" y="1736"/>
                  </a:cubicBezTo>
                  <a:cubicBezTo>
                    <a:pt x="11831" y="1761"/>
                    <a:pt x="11923" y="1736"/>
                    <a:pt x="12042" y="1625"/>
                  </a:cubicBezTo>
                  <a:cubicBezTo>
                    <a:pt x="12061" y="1607"/>
                    <a:pt x="12223" y="1391"/>
                    <a:pt x="12222" y="1391"/>
                  </a:cubicBezTo>
                  <a:cubicBezTo>
                    <a:pt x="12126" y="1354"/>
                    <a:pt x="11952" y="1272"/>
                    <a:pt x="11858" y="1369"/>
                  </a:cubicBezTo>
                  <a:cubicBezTo>
                    <a:pt x="11884" y="1388"/>
                    <a:pt x="11887" y="1414"/>
                    <a:pt x="11867" y="1446"/>
                  </a:cubicBezTo>
                  <a:cubicBezTo>
                    <a:pt x="11799" y="1500"/>
                    <a:pt x="11752" y="1289"/>
                    <a:pt x="11704" y="1540"/>
                  </a:cubicBezTo>
                  <a:cubicBezTo>
                    <a:pt x="11678" y="1531"/>
                    <a:pt x="11511" y="1089"/>
                    <a:pt x="11476" y="1479"/>
                  </a:cubicBezTo>
                  <a:cubicBezTo>
                    <a:pt x="11501" y="1477"/>
                    <a:pt x="11546" y="1464"/>
                    <a:pt x="11540" y="1517"/>
                  </a:cubicBezTo>
                  <a:cubicBezTo>
                    <a:pt x="11536" y="1546"/>
                    <a:pt x="11546" y="1464"/>
                    <a:pt x="11540" y="1517"/>
                  </a:cubicBezTo>
                  <a:close/>
                  <a:moveTo>
                    <a:pt x="12343" y="1561"/>
                  </a:moveTo>
                  <a:cubicBezTo>
                    <a:pt x="12265" y="1570"/>
                    <a:pt x="12133" y="1594"/>
                    <a:pt x="12080" y="1710"/>
                  </a:cubicBezTo>
                  <a:cubicBezTo>
                    <a:pt x="12161" y="1774"/>
                    <a:pt x="12265" y="1833"/>
                    <a:pt x="12355" y="1780"/>
                  </a:cubicBezTo>
                  <a:cubicBezTo>
                    <a:pt x="12461" y="1718"/>
                    <a:pt x="12469" y="1547"/>
                    <a:pt x="12343" y="1561"/>
                  </a:cubicBezTo>
                  <a:cubicBezTo>
                    <a:pt x="12307" y="1565"/>
                    <a:pt x="12374" y="1558"/>
                    <a:pt x="12343" y="1561"/>
                  </a:cubicBezTo>
                  <a:close/>
                  <a:moveTo>
                    <a:pt x="12410" y="1343"/>
                  </a:moveTo>
                  <a:cubicBezTo>
                    <a:pt x="12467" y="1514"/>
                    <a:pt x="12652" y="1308"/>
                    <a:pt x="12689" y="1408"/>
                  </a:cubicBezTo>
                  <a:cubicBezTo>
                    <a:pt x="12756" y="1588"/>
                    <a:pt x="12564" y="1588"/>
                    <a:pt x="12560" y="1740"/>
                  </a:cubicBezTo>
                  <a:cubicBezTo>
                    <a:pt x="12559" y="1806"/>
                    <a:pt x="12970" y="1815"/>
                    <a:pt x="12882" y="1823"/>
                  </a:cubicBezTo>
                  <a:cubicBezTo>
                    <a:pt x="13030" y="1809"/>
                    <a:pt x="13368" y="1722"/>
                    <a:pt x="13506" y="1791"/>
                  </a:cubicBezTo>
                  <a:cubicBezTo>
                    <a:pt x="13589" y="1831"/>
                    <a:pt x="13984" y="1801"/>
                    <a:pt x="13919" y="1685"/>
                  </a:cubicBezTo>
                  <a:cubicBezTo>
                    <a:pt x="13920" y="1684"/>
                    <a:pt x="14003" y="1641"/>
                    <a:pt x="13980" y="1596"/>
                  </a:cubicBezTo>
                  <a:cubicBezTo>
                    <a:pt x="13771" y="1178"/>
                    <a:pt x="13157" y="1950"/>
                    <a:pt x="12958" y="1442"/>
                  </a:cubicBezTo>
                  <a:cubicBezTo>
                    <a:pt x="12992" y="1431"/>
                    <a:pt x="13058" y="1449"/>
                    <a:pt x="13081" y="1404"/>
                  </a:cubicBezTo>
                  <a:cubicBezTo>
                    <a:pt x="12885" y="1396"/>
                    <a:pt x="12527" y="1042"/>
                    <a:pt x="12348" y="1306"/>
                  </a:cubicBezTo>
                  <a:cubicBezTo>
                    <a:pt x="12378" y="1305"/>
                    <a:pt x="12395" y="1296"/>
                    <a:pt x="12410" y="1343"/>
                  </a:cubicBezTo>
                  <a:cubicBezTo>
                    <a:pt x="12442" y="1437"/>
                    <a:pt x="12395" y="1296"/>
                    <a:pt x="12410" y="1343"/>
                  </a:cubicBezTo>
                  <a:close/>
                  <a:moveTo>
                    <a:pt x="12979" y="817"/>
                  </a:moveTo>
                  <a:cubicBezTo>
                    <a:pt x="13039" y="880"/>
                    <a:pt x="13140" y="853"/>
                    <a:pt x="13207" y="852"/>
                  </a:cubicBezTo>
                  <a:cubicBezTo>
                    <a:pt x="13084" y="883"/>
                    <a:pt x="12938" y="1062"/>
                    <a:pt x="13163" y="1076"/>
                  </a:cubicBezTo>
                  <a:cubicBezTo>
                    <a:pt x="13377" y="1089"/>
                    <a:pt x="13572" y="1002"/>
                    <a:pt x="13782" y="958"/>
                  </a:cubicBezTo>
                  <a:cubicBezTo>
                    <a:pt x="13737" y="967"/>
                    <a:pt x="13584" y="986"/>
                    <a:pt x="13559" y="1099"/>
                  </a:cubicBezTo>
                  <a:cubicBezTo>
                    <a:pt x="13580" y="1003"/>
                    <a:pt x="13857" y="1306"/>
                    <a:pt x="13649" y="1256"/>
                  </a:cubicBezTo>
                  <a:cubicBezTo>
                    <a:pt x="13603" y="1244"/>
                    <a:pt x="13628" y="1137"/>
                    <a:pt x="13533" y="1140"/>
                  </a:cubicBezTo>
                  <a:cubicBezTo>
                    <a:pt x="13468" y="1141"/>
                    <a:pt x="13398" y="1300"/>
                    <a:pt x="13427" y="1300"/>
                  </a:cubicBezTo>
                  <a:cubicBezTo>
                    <a:pt x="13372" y="1300"/>
                    <a:pt x="13151" y="1319"/>
                    <a:pt x="13130" y="1438"/>
                  </a:cubicBezTo>
                  <a:cubicBezTo>
                    <a:pt x="13122" y="1478"/>
                    <a:pt x="13969" y="1488"/>
                    <a:pt x="13968" y="1499"/>
                  </a:cubicBezTo>
                  <a:cubicBezTo>
                    <a:pt x="13938" y="1648"/>
                    <a:pt x="14311" y="1463"/>
                    <a:pt x="14398" y="1368"/>
                  </a:cubicBezTo>
                  <a:cubicBezTo>
                    <a:pt x="14357" y="1353"/>
                    <a:pt x="14292" y="1384"/>
                    <a:pt x="14260" y="1341"/>
                  </a:cubicBezTo>
                  <a:cubicBezTo>
                    <a:pt x="14328" y="1202"/>
                    <a:pt x="14429" y="1318"/>
                    <a:pt x="14487" y="1150"/>
                  </a:cubicBezTo>
                  <a:cubicBezTo>
                    <a:pt x="14506" y="1095"/>
                    <a:pt x="14889" y="1042"/>
                    <a:pt x="14959" y="976"/>
                  </a:cubicBezTo>
                  <a:cubicBezTo>
                    <a:pt x="14946" y="967"/>
                    <a:pt x="14932" y="942"/>
                    <a:pt x="14913" y="938"/>
                  </a:cubicBezTo>
                  <a:cubicBezTo>
                    <a:pt x="15062" y="776"/>
                    <a:pt x="15306" y="784"/>
                    <a:pt x="15473" y="712"/>
                  </a:cubicBezTo>
                  <a:cubicBezTo>
                    <a:pt x="15689" y="619"/>
                    <a:pt x="15909" y="518"/>
                    <a:pt x="16130" y="463"/>
                  </a:cubicBezTo>
                  <a:cubicBezTo>
                    <a:pt x="16193" y="447"/>
                    <a:pt x="16764" y="265"/>
                    <a:pt x="16765" y="236"/>
                  </a:cubicBezTo>
                  <a:cubicBezTo>
                    <a:pt x="16780" y="-66"/>
                    <a:pt x="13963" y="274"/>
                    <a:pt x="13714" y="383"/>
                  </a:cubicBezTo>
                  <a:cubicBezTo>
                    <a:pt x="13768" y="359"/>
                    <a:pt x="13968" y="567"/>
                    <a:pt x="14046" y="575"/>
                  </a:cubicBezTo>
                  <a:cubicBezTo>
                    <a:pt x="14043" y="577"/>
                    <a:pt x="14036" y="582"/>
                    <a:pt x="14032" y="585"/>
                  </a:cubicBezTo>
                  <a:cubicBezTo>
                    <a:pt x="14084" y="583"/>
                    <a:pt x="14144" y="588"/>
                    <a:pt x="14191" y="615"/>
                  </a:cubicBezTo>
                  <a:cubicBezTo>
                    <a:pt x="14055" y="618"/>
                    <a:pt x="13967" y="761"/>
                    <a:pt x="13851" y="771"/>
                  </a:cubicBezTo>
                  <a:cubicBezTo>
                    <a:pt x="13991" y="759"/>
                    <a:pt x="13756" y="604"/>
                    <a:pt x="13742" y="599"/>
                  </a:cubicBezTo>
                  <a:cubicBezTo>
                    <a:pt x="13560" y="535"/>
                    <a:pt x="13514" y="377"/>
                    <a:pt x="13306" y="485"/>
                  </a:cubicBezTo>
                  <a:cubicBezTo>
                    <a:pt x="13258" y="510"/>
                    <a:pt x="12851" y="682"/>
                    <a:pt x="12979" y="817"/>
                  </a:cubicBezTo>
                  <a:cubicBezTo>
                    <a:pt x="13039" y="880"/>
                    <a:pt x="12960" y="797"/>
                    <a:pt x="12979" y="817"/>
                  </a:cubicBezTo>
                  <a:close/>
                  <a:moveTo>
                    <a:pt x="9956" y="1618"/>
                  </a:moveTo>
                  <a:cubicBezTo>
                    <a:pt x="9927" y="1633"/>
                    <a:pt x="9879" y="1633"/>
                    <a:pt x="9868" y="1692"/>
                  </a:cubicBezTo>
                  <a:cubicBezTo>
                    <a:pt x="10060" y="1776"/>
                    <a:pt x="10254" y="1701"/>
                    <a:pt x="10449" y="1719"/>
                  </a:cubicBezTo>
                  <a:cubicBezTo>
                    <a:pt x="10414" y="1846"/>
                    <a:pt x="10163" y="1702"/>
                    <a:pt x="10102" y="1839"/>
                  </a:cubicBezTo>
                  <a:cubicBezTo>
                    <a:pt x="10212" y="2004"/>
                    <a:pt x="11297" y="1629"/>
                    <a:pt x="11264" y="1523"/>
                  </a:cubicBezTo>
                  <a:cubicBezTo>
                    <a:pt x="11241" y="1448"/>
                    <a:pt x="11154" y="1519"/>
                    <a:pt x="11121" y="1520"/>
                  </a:cubicBezTo>
                  <a:cubicBezTo>
                    <a:pt x="11011" y="1524"/>
                    <a:pt x="11109" y="1406"/>
                    <a:pt x="11112" y="1336"/>
                  </a:cubicBezTo>
                  <a:cubicBezTo>
                    <a:pt x="11026" y="1349"/>
                    <a:pt x="10944" y="1421"/>
                    <a:pt x="10859" y="1426"/>
                  </a:cubicBezTo>
                  <a:cubicBezTo>
                    <a:pt x="10881" y="1445"/>
                    <a:pt x="10896" y="1473"/>
                    <a:pt x="10905" y="1509"/>
                  </a:cubicBezTo>
                  <a:cubicBezTo>
                    <a:pt x="10875" y="1530"/>
                    <a:pt x="10842" y="1541"/>
                    <a:pt x="10809" y="1541"/>
                  </a:cubicBezTo>
                  <a:cubicBezTo>
                    <a:pt x="10841" y="1552"/>
                    <a:pt x="10868" y="1578"/>
                    <a:pt x="10889" y="1621"/>
                  </a:cubicBezTo>
                  <a:cubicBezTo>
                    <a:pt x="10849" y="1635"/>
                    <a:pt x="10644" y="1653"/>
                    <a:pt x="10590" y="1617"/>
                  </a:cubicBezTo>
                  <a:cubicBezTo>
                    <a:pt x="10607" y="1602"/>
                    <a:pt x="10622" y="1580"/>
                    <a:pt x="10634" y="1552"/>
                  </a:cubicBezTo>
                  <a:cubicBezTo>
                    <a:pt x="10580" y="1475"/>
                    <a:pt x="10519" y="1438"/>
                    <a:pt x="10450" y="1441"/>
                  </a:cubicBezTo>
                  <a:cubicBezTo>
                    <a:pt x="10531" y="1424"/>
                    <a:pt x="10345" y="1416"/>
                    <a:pt x="10317" y="1424"/>
                  </a:cubicBezTo>
                  <a:cubicBezTo>
                    <a:pt x="10190" y="1463"/>
                    <a:pt x="10078" y="1555"/>
                    <a:pt x="9956" y="1618"/>
                  </a:cubicBezTo>
                  <a:cubicBezTo>
                    <a:pt x="9927" y="1633"/>
                    <a:pt x="9966" y="1613"/>
                    <a:pt x="9956" y="1618"/>
                  </a:cubicBezTo>
                  <a:close/>
                  <a:moveTo>
                    <a:pt x="9929" y="1543"/>
                  </a:moveTo>
                  <a:cubicBezTo>
                    <a:pt x="9974" y="1525"/>
                    <a:pt x="10014" y="1494"/>
                    <a:pt x="10050" y="1451"/>
                  </a:cubicBezTo>
                  <a:cubicBezTo>
                    <a:pt x="10045" y="1424"/>
                    <a:pt x="9794" y="1559"/>
                    <a:pt x="9801" y="1595"/>
                  </a:cubicBezTo>
                  <a:cubicBezTo>
                    <a:pt x="9845" y="1591"/>
                    <a:pt x="9888" y="1574"/>
                    <a:pt x="9929" y="1543"/>
                  </a:cubicBezTo>
                  <a:cubicBezTo>
                    <a:pt x="9998" y="1504"/>
                    <a:pt x="9860" y="1583"/>
                    <a:pt x="9929" y="1543"/>
                  </a:cubicBezTo>
                  <a:close/>
                  <a:moveTo>
                    <a:pt x="8458" y="2722"/>
                  </a:moveTo>
                  <a:cubicBezTo>
                    <a:pt x="8713" y="2649"/>
                    <a:pt x="8960" y="2539"/>
                    <a:pt x="9190" y="2343"/>
                  </a:cubicBezTo>
                  <a:cubicBezTo>
                    <a:pt x="9189" y="2344"/>
                    <a:pt x="9188" y="2345"/>
                    <a:pt x="9187" y="2346"/>
                  </a:cubicBezTo>
                  <a:cubicBezTo>
                    <a:pt x="9193" y="2361"/>
                    <a:pt x="9203" y="2377"/>
                    <a:pt x="9208" y="2394"/>
                  </a:cubicBezTo>
                  <a:cubicBezTo>
                    <a:pt x="9114" y="2398"/>
                    <a:pt x="9036" y="2443"/>
                    <a:pt x="8963" y="2542"/>
                  </a:cubicBezTo>
                  <a:cubicBezTo>
                    <a:pt x="9074" y="2554"/>
                    <a:pt x="9184" y="2585"/>
                    <a:pt x="9297" y="2599"/>
                  </a:cubicBezTo>
                  <a:cubicBezTo>
                    <a:pt x="9255" y="2594"/>
                    <a:pt x="8938" y="2715"/>
                    <a:pt x="8936" y="2706"/>
                  </a:cubicBezTo>
                  <a:cubicBezTo>
                    <a:pt x="8936" y="2741"/>
                    <a:pt x="8942" y="2774"/>
                    <a:pt x="8956" y="2805"/>
                  </a:cubicBezTo>
                  <a:cubicBezTo>
                    <a:pt x="9103" y="2745"/>
                    <a:pt x="9448" y="2691"/>
                    <a:pt x="9582" y="2849"/>
                  </a:cubicBezTo>
                  <a:cubicBezTo>
                    <a:pt x="9551" y="2913"/>
                    <a:pt x="8856" y="2882"/>
                    <a:pt x="8862" y="2949"/>
                  </a:cubicBezTo>
                  <a:cubicBezTo>
                    <a:pt x="8874" y="3177"/>
                    <a:pt x="9180" y="3102"/>
                    <a:pt x="9149" y="3199"/>
                  </a:cubicBezTo>
                  <a:cubicBezTo>
                    <a:pt x="9065" y="3472"/>
                    <a:pt x="9738" y="3231"/>
                    <a:pt x="9834" y="3203"/>
                  </a:cubicBezTo>
                  <a:cubicBezTo>
                    <a:pt x="9865" y="3194"/>
                    <a:pt x="10026" y="3043"/>
                    <a:pt x="10058" y="3095"/>
                  </a:cubicBezTo>
                  <a:cubicBezTo>
                    <a:pt x="10131" y="3210"/>
                    <a:pt x="10234" y="3208"/>
                    <a:pt x="10328" y="3224"/>
                  </a:cubicBezTo>
                  <a:cubicBezTo>
                    <a:pt x="10400" y="3254"/>
                    <a:pt x="10469" y="3241"/>
                    <a:pt x="10535" y="3183"/>
                  </a:cubicBezTo>
                  <a:cubicBezTo>
                    <a:pt x="10533" y="3091"/>
                    <a:pt x="10553" y="3026"/>
                    <a:pt x="10596" y="2990"/>
                  </a:cubicBezTo>
                  <a:cubicBezTo>
                    <a:pt x="10666" y="2990"/>
                    <a:pt x="10750" y="3100"/>
                    <a:pt x="10786" y="2926"/>
                  </a:cubicBezTo>
                  <a:cubicBezTo>
                    <a:pt x="10764" y="2916"/>
                    <a:pt x="10516" y="2683"/>
                    <a:pt x="10523" y="2679"/>
                  </a:cubicBezTo>
                  <a:cubicBezTo>
                    <a:pt x="10641" y="2630"/>
                    <a:pt x="10784" y="2190"/>
                    <a:pt x="10609" y="2151"/>
                  </a:cubicBezTo>
                  <a:cubicBezTo>
                    <a:pt x="10498" y="2126"/>
                    <a:pt x="10454" y="2148"/>
                    <a:pt x="10396" y="2332"/>
                  </a:cubicBezTo>
                  <a:cubicBezTo>
                    <a:pt x="10338" y="2519"/>
                    <a:pt x="10278" y="2435"/>
                    <a:pt x="10222" y="2522"/>
                  </a:cubicBezTo>
                  <a:cubicBezTo>
                    <a:pt x="10476" y="2095"/>
                    <a:pt x="10069" y="2345"/>
                    <a:pt x="10009" y="2333"/>
                  </a:cubicBezTo>
                  <a:cubicBezTo>
                    <a:pt x="10021" y="2307"/>
                    <a:pt x="10032" y="2281"/>
                    <a:pt x="10044" y="2255"/>
                  </a:cubicBezTo>
                  <a:cubicBezTo>
                    <a:pt x="10057" y="2163"/>
                    <a:pt x="9691" y="2285"/>
                    <a:pt x="9691" y="2285"/>
                  </a:cubicBezTo>
                  <a:cubicBezTo>
                    <a:pt x="9712" y="2219"/>
                    <a:pt x="9831" y="2217"/>
                    <a:pt x="9823" y="2128"/>
                  </a:cubicBezTo>
                  <a:cubicBezTo>
                    <a:pt x="9715" y="2115"/>
                    <a:pt x="9720" y="1894"/>
                    <a:pt x="9581" y="1939"/>
                  </a:cubicBezTo>
                  <a:cubicBezTo>
                    <a:pt x="9442" y="1983"/>
                    <a:pt x="9346" y="1886"/>
                    <a:pt x="9211" y="1897"/>
                  </a:cubicBezTo>
                  <a:cubicBezTo>
                    <a:pt x="9072" y="1909"/>
                    <a:pt x="8936" y="1863"/>
                    <a:pt x="8874" y="2049"/>
                  </a:cubicBezTo>
                  <a:cubicBezTo>
                    <a:pt x="8829" y="2186"/>
                    <a:pt x="8709" y="2205"/>
                    <a:pt x="8630" y="2247"/>
                  </a:cubicBezTo>
                  <a:cubicBezTo>
                    <a:pt x="8639" y="2268"/>
                    <a:pt x="8634" y="2283"/>
                    <a:pt x="8637" y="2305"/>
                  </a:cubicBezTo>
                  <a:cubicBezTo>
                    <a:pt x="8541" y="2315"/>
                    <a:pt x="8399" y="2404"/>
                    <a:pt x="8326" y="2501"/>
                  </a:cubicBezTo>
                  <a:cubicBezTo>
                    <a:pt x="8414" y="2519"/>
                    <a:pt x="8476" y="2553"/>
                    <a:pt x="8458" y="2722"/>
                  </a:cubicBezTo>
                  <a:cubicBezTo>
                    <a:pt x="8561" y="2693"/>
                    <a:pt x="8476" y="2553"/>
                    <a:pt x="8458" y="2722"/>
                  </a:cubicBezTo>
                  <a:close/>
                  <a:moveTo>
                    <a:pt x="10788" y="2920"/>
                  </a:moveTo>
                  <a:cubicBezTo>
                    <a:pt x="10788" y="2922"/>
                    <a:pt x="10787" y="2924"/>
                    <a:pt x="10786" y="2926"/>
                  </a:cubicBezTo>
                  <a:cubicBezTo>
                    <a:pt x="10787" y="2926"/>
                    <a:pt x="10788" y="2927"/>
                    <a:pt x="10788" y="2927"/>
                  </a:cubicBezTo>
                  <a:lnTo>
                    <a:pt x="10788" y="2920"/>
                  </a:lnTo>
                  <a:cubicBezTo>
                    <a:pt x="10788" y="2922"/>
                    <a:pt x="10788" y="2920"/>
                    <a:pt x="10788" y="2920"/>
                  </a:cubicBezTo>
                  <a:close/>
                  <a:moveTo>
                    <a:pt x="14845" y="3703"/>
                  </a:moveTo>
                  <a:cubicBezTo>
                    <a:pt x="14830" y="3644"/>
                    <a:pt x="14818" y="3583"/>
                    <a:pt x="14809" y="3521"/>
                  </a:cubicBezTo>
                  <a:cubicBezTo>
                    <a:pt x="14759" y="3396"/>
                    <a:pt x="14636" y="3491"/>
                    <a:pt x="14569" y="3423"/>
                  </a:cubicBezTo>
                  <a:cubicBezTo>
                    <a:pt x="14417" y="3268"/>
                    <a:pt x="14634" y="3177"/>
                    <a:pt x="14687" y="3172"/>
                  </a:cubicBezTo>
                  <a:cubicBezTo>
                    <a:pt x="14685" y="3065"/>
                    <a:pt x="14562" y="3082"/>
                    <a:pt x="14562" y="3077"/>
                  </a:cubicBezTo>
                  <a:cubicBezTo>
                    <a:pt x="14566" y="2987"/>
                    <a:pt x="14661" y="3020"/>
                    <a:pt x="14691" y="3017"/>
                  </a:cubicBezTo>
                  <a:cubicBezTo>
                    <a:pt x="14715" y="2752"/>
                    <a:pt x="14458" y="2797"/>
                    <a:pt x="14398" y="2674"/>
                  </a:cubicBezTo>
                  <a:cubicBezTo>
                    <a:pt x="14297" y="2466"/>
                    <a:pt x="14274" y="2638"/>
                    <a:pt x="14138" y="2603"/>
                  </a:cubicBezTo>
                  <a:cubicBezTo>
                    <a:pt x="14105" y="2594"/>
                    <a:pt x="14091" y="2278"/>
                    <a:pt x="13930" y="2278"/>
                  </a:cubicBezTo>
                  <a:cubicBezTo>
                    <a:pt x="14160" y="2286"/>
                    <a:pt x="13539" y="1693"/>
                    <a:pt x="13605" y="2213"/>
                  </a:cubicBezTo>
                  <a:cubicBezTo>
                    <a:pt x="13613" y="2280"/>
                    <a:pt x="13730" y="2294"/>
                    <a:pt x="13757" y="2284"/>
                  </a:cubicBezTo>
                  <a:cubicBezTo>
                    <a:pt x="13706" y="2303"/>
                    <a:pt x="13443" y="2317"/>
                    <a:pt x="13420" y="2417"/>
                  </a:cubicBezTo>
                  <a:cubicBezTo>
                    <a:pt x="13454" y="2272"/>
                    <a:pt x="13709" y="1960"/>
                    <a:pt x="13401" y="2025"/>
                  </a:cubicBezTo>
                  <a:cubicBezTo>
                    <a:pt x="13347" y="2036"/>
                    <a:pt x="12807" y="2150"/>
                    <a:pt x="12973" y="2372"/>
                  </a:cubicBezTo>
                  <a:cubicBezTo>
                    <a:pt x="12938" y="2360"/>
                    <a:pt x="12807" y="2406"/>
                    <a:pt x="12832" y="2524"/>
                  </a:cubicBezTo>
                  <a:cubicBezTo>
                    <a:pt x="12710" y="2551"/>
                    <a:pt x="12996" y="2011"/>
                    <a:pt x="13152" y="2009"/>
                  </a:cubicBezTo>
                  <a:cubicBezTo>
                    <a:pt x="12916" y="2012"/>
                    <a:pt x="12718" y="2051"/>
                    <a:pt x="12507" y="2247"/>
                  </a:cubicBezTo>
                  <a:cubicBezTo>
                    <a:pt x="12356" y="2388"/>
                    <a:pt x="12233" y="2628"/>
                    <a:pt x="12496" y="2640"/>
                  </a:cubicBezTo>
                  <a:cubicBezTo>
                    <a:pt x="12501" y="2651"/>
                    <a:pt x="12507" y="2672"/>
                    <a:pt x="12508" y="2684"/>
                  </a:cubicBezTo>
                  <a:cubicBezTo>
                    <a:pt x="12039" y="2720"/>
                    <a:pt x="12531" y="2917"/>
                    <a:pt x="12735" y="2949"/>
                  </a:cubicBezTo>
                  <a:cubicBezTo>
                    <a:pt x="12874" y="2971"/>
                    <a:pt x="13393" y="3167"/>
                    <a:pt x="13399" y="2806"/>
                  </a:cubicBezTo>
                  <a:cubicBezTo>
                    <a:pt x="13466" y="2814"/>
                    <a:pt x="13468" y="2945"/>
                    <a:pt x="13483" y="3002"/>
                  </a:cubicBezTo>
                  <a:cubicBezTo>
                    <a:pt x="13510" y="2983"/>
                    <a:pt x="13523" y="2978"/>
                    <a:pt x="13552" y="3004"/>
                  </a:cubicBezTo>
                  <a:cubicBezTo>
                    <a:pt x="13544" y="3015"/>
                    <a:pt x="13540" y="3024"/>
                    <a:pt x="13526" y="3022"/>
                  </a:cubicBezTo>
                  <a:cubicBezTo>
                    <a:pt x="13583" y="3103"/>
                    <a:pt x="13975" y="3558"/>
                    <a:pt x="13787" y="3676"/>
                  </a:cubicBezTo>
                  <a:cubicBezTo>
                    <a:pt x="13689" y="3737"/>
                    <a:pt x="13620" y="3857"/>
                    <a:pt x="13513" y="3899"/>
                  </a:cubicBezTo>
                  <a:cubicBezTo>
                    <a:pt x="13386" y="3949"/>
                    <a:pt x="13559" y="4129"/>
                    <a:pt x="13451" y="4130"/>
                  </a:cubicBezTo>
                  <a:cubicBezTo>
                    <a:pt x="13251" y="4132"/>
                    <a:pt x="13070" y="4129"/>
                    <a:pt x="12906" y="4244"/>
                  </a:cubicBezTo>
                  <a:cubicBezTo>
                    <a:pt x="12617" y="4449"/>
                    <a:pt x="13323" y="4431"/>
                    <a:pt x="13292" y="4325"/>
                  </a:cubicBezTo>
                  <a:cubicBezTo>
                    <a:pt x="13296" y="4354"/>
                    <a:pt x="13301" y="4384"/>
                    <a:pt x="13305" y="4414"/>
                  </a:cubicBezTo>
                  <a:cubicBezTo>
                    <a:pt x="13334" y="4386"/>
                    <a:pt x="13513" y="4535"/>
                    <a:pt x="13543" y="4612"/>
                  </a:cubicBezTo>
                  <a:cubicBezTo>
                    <a:pt x="13561" y="4658"/>
                    <a:pt x="13446" y="4615"/>
                    <a:pt x="13484" y="4762"/>
                  </a:cubicBezTo>
                  <a:cubicBezTo>
                    <a:pt x="13504" y="4844"/>
                    <a:pt x="13682" y="4932"/>
                    <a:pt x="13705" y="4822"/>
                  </a:cubicBezTo>
                  <a:cubicBezTo>
                    <a:pt x="13671" y="4983"/>
                    <a:pt x="13904" y="5050"/>
                    <a:pt x="13968" y="5073"/>
                  </a:cubicBezTo>
                  <a:cubicBezTo>
                    <a:pt x="14189" y="5151"/>
                    <a:pt x="13892" y="4680"/>
                    <a:pt x="13879" y="4622"/>
                  </a:cubicBezTo>
                  <a:cubicBezTo>
                    <a:pt x="14050" y="4744"/>
                    <a:pt x="14339" y="5017"/>
                    <a:pt x="14391" y="4535"/>
                  </a:cubicBezTo>
                  <a:cubicBezTo>
                    <a:pt x="14398" y="4469"/>
                    <a:pt x="14359" y="4290"/>
                    <a:pt x="14325" y="4275"/>
                  </a:cubicBezTo>
                  <a:cubicBezTo>
                    <a:pt x="14117" y="4185"/>
                    <a:pt x="14320" y="4031"/>
                    <a:pt x="14265" y="3892"/>
                  </a:cubicBezTo>
                  <a:cubicBezTo>
                    <a:pt x="14331" y="3906"/>
                    <a:pt x="14429" y="3807"/>
                    <a:pt x="14451" y="3995"/>
                  </a:cubicBezTo>
                  <a:cubicBezTo>
                    <a:pt x="14473" y="3993"/>
                    <a:pt x="14497" y="3999"/>
                    <a:pt x="14519" y="4006"/>
                  </a:cubicBezTo>
                  <a:cubicBezTo>
                    <a:pt x="14394" y="4217"/>
                    <a:pt x="14802" y="4398"/>
                    <a:pt x="14726" y="4048"/>
                  </a:cubicBezTo>
                  <a:cubicBezTo>
                    <a:pt x="14755" y="4180"/>
                    <a:pt x="14950" y="3962"/>
                    <a:pt x="14989" y="3922"/>
                  </a:cubicBezTo>
                  <a:cubicBezTo>
                    <a:pt x="15173" y="3728"/>
                    <a:pt x="14884" y="3767"/>
                    <a:pt x="14845" y="3703"/>
                  </a:cubicBezTo>
                  <a:cubicBezTo>
                    <a:pt x="14822" y="3666"/>
                    <a:pt x="14895" y="3785"/>
                    <a:pt x="14845" y="3703"/>
                  </a:cubicBezTo>
                  <a:close/>
                  <a:moveTo>
                    <a:pt x="14709" y="9160"/>
                  </a:moveTo>
                  <a:cubicBezTo>
                    <a:pt x="14617" y="9033"/>
                    <a:pt x="14757" y="8993"/>
                    <a:pt x="14735" y="8951"/>
                  </a:cubicBezTo>
                  <a:cubicBezTo>
                    <a:pt x="14705" y="8936"/>
                    <a:pt x="14678" y="8912"/>
                    <a:pt x="14654" y="8877"/>
                  </a:cubicBezTo>
                  <a:cubicBezTo>
                    <a:pt x="14645" y="8834"/>
                    <a:pt x="14712" y="8712"/>
                    <a:pt x="14720" y="8737"/>
                  </a:cubicBezTo>
                  <a:cubicBezTo>
                    <a:pt x="14673" y="8602"/>
                    <a:pt x="14427" y="8759"/>
                    <a:pt x="14423" y="8631"/>
                  </a:cubicBezTo>
                  <a:cubicBezTo>
                    <a:pt x="14420" y="8551"/>
                    <a:pt x="14494" y="8592"/>
                    <a:pt x="14491" y="8520"/>
                  </a:cubicBezTo>
                  <a:cubicBezTo>
                    <a:pt x="14489" y="8427"/>
                    <a:pt x="14265" y="8564"/>
                    <a:pt x="14263" y="8596"/>
                  </a:cubicBezTo>
                  <a:cubicBezTo>
                    <a:pt x="14276" y="8366"/>
                    <a:pt x="14607" y="8284"/>
                    <a:pt x="14588" y="8067"/>
                  </a:cubicBezTo>
                  <a:cubicBezTo>
                    <a:pt x="14565" y="8063"/>
                    <a:pt x="14543" y="8064"/>
                    <a:pt x="14521" y="8070"/>
                  </a:cubicBezTo>
                  <a:cubicBezTo>
                    <a:pt x="14776" y="7847"/>
                    <a:pt x="14659" y="7551"/>
                    <a:pt x="14538" y="7316"/>
                  </a:cubicBezTo>
                  <a:cubicBezTo>
                    <a:pt x="14743" y="7252"/>
                    <a:pt x="14251" y="6972"/>
                    <a:pt x="14256" y="6975"/>
                  </a:cubicBezTo>
                  <a:cubicBezTo>
                    <a:pt x="14276" y="6839"/>
                    <a:pt x="14185" y="6792"/>
                    <a:pt x="14146" y="6708"/>
                  </a:cubicBezTo>
                  <a:cubicBezTo>
                    <a:pt x="14293" y="6548"/>
                    <a:pt x="14221" y="6508"/>
                    <a:pt x="14189" y="6241"/>
                  </a:cubicBezTo>
                  <a:cubicBezTo>
                    <a:pt x="14155" y="6035"/>
                    <a:pt x="14161" y="5747"/>
                    <a:pt x="14078" y="5572"/>
                  </a:cubicBezTo>
                  <a:cubicBezTo>
                    <a:pt x="14009" y="5430"/>
                    <a:pt x="13720" y="5958"/>
                    <a:pt x="13655" y="6014"/>
                  </a:cubicBezTo>
                  <a:cubicBezTo>
                    <a:pt x="13467" y="6177"/>
                    <a:pt x="13538" y="5901"/>
                    <a:pt x="13365" y="5914"/>
                  </a:cubicBezTo>
                  <a:cubicBezTo>
                    <a:pt x="13393" y="5777"/>
                    <a:pt x="13582" y="5311"/>
                    <a:pt x="13382" y="5311"/>
                  </a:cubicBezTo>
                  <a:cubicBezTo>
                    <a:pt x="13337" y="5205"/>
                    <a:pt x="13181" y="4950"/>
                    <a:pt x="13074" y="4950"/>
                  </a:cubicBezTo>
                  <a:cubicBezTo>
                    <a:pt x="12932" y="4950"/>
                    <a:pt x="12559" y="4824"/>
                    <a:pt x="12498" y="5066"/>
                  </a:cubicBezTo>
                  <a:cubicBezTo>
                    <a:pt x="12436" y="5312"/>
                    <a:pt x="12366" y="5348"/>
                    <a:pt x="12232" y="5505"/>
                  </a:cubicBezTo>
                  <a:cubicBezTo>
                    <a:pt x="12278" y="5508"/>
                    <a:pt x="12342" y="5589"/>
                    <a:pt x="12376" y="5589"/>
                  </a:cubicBezTo>
                  <a:cubicBezTo>
                    <a:pt x="12386" y="5589"/>
                    <a:pt x="12082" y="5973"/>
                    <a:pt x="12079" y="5992"/>
                  </a:cubicBezTo>
                  <a:cubicBezTo>
                    <a:pt x="12065" y="6088"/>
                    <a:pt x="12148" y="6179"/>
                    <a:pt x="12170" y="6244"/>
                  </a:cubicBezTo>
                  <a:cubicBezTo>
                    <a:pt x="12230" y="6420"/>
                    <a:pt x="12126" y="6638"/>
                    <a:pt x="12052" y="6744"/>
                  </a:cubicBezTo>
                  <a:cubicBezTo>
                    <a:pt x="11913" y="6941"/>
                    <a:pt x="11636" y="6905"/>
                    <a:pt x="11529" y="7118"/>
                  </a:cubicBezTo>
                  <a:cubicBezTo>
                    <a:pt x="11488" y="7201"/>
                    <a:pt x="11474" y="7527"/>
                    <a:pt x="11462" y="7635"/>
                  </a:cubicBezTo>
                  <a:cubicBezTo>
                    <a:pt x="11441" y="7818"/>
                    <a:pt x="11395" y="7837"/>
                    <a:pt x="11343" y="7990"/>
                  </a:cubicBezTo>
                  <a:cubicBezTo>
                    <a:pt x="11289" y="7895"/>
                    <a:pt x="11238" y="8061"/>
                    <a:pt x="11184" y="8067"/>
                  </a:cubicBezTo>
                  <a:cubicBezTo>
                    <a:pt x="11057" y="8067"/>
                    <a:pt x="11066" y="7164"/>
                    <a:pt x="11251" y="7164"/>
                  </a:cubicBezTo>
                  <a:lnTo>
                    <a:pt x="11266" y="7164"/>
                  </a:lnTo>
                  <a:lnTo>
                    <a:pt x="11283" y="7016"/>
                  </a:lnTo>
                  <a:cubicBezTo>
                    <a:pt x="11094" y="6863"/>
                    <a:pt x="10853" y="6979"/>
                    <a:pt x="10681" y="6719"/>
                  </a:cubicBezTo>
                  <a:cubicBezTo>
                    <a:pt x="10511" y="6465"/>
                    <a:pt x="10435" y="6343"/>
                    <a:pt x="10189" y="6421"/>
                  </a:cubicBezTo>
                  <a:lnTo>
                    <a:pt x="10260" y="5959"/>
                  </a:lnTo>
                  <a:lnTo>
                    <a:pt x="10095" y="5959"/>
                  </a:lnTo>
                  <a:cubicBezTo>
                    <a:pt x="10151" y="5660"/>
                    <a:pt x="10333" y="5500"/>
                    <a:pt x="10477" y="5337"/>
                  </a:cubicBezTo>
                  <a:cubicBezTo>
                    <a:pt x="10523" y="5292"/>
                    <a:pt x="10894" y="4998"/>
                    <a:pt x="10896" y="4941"/>
                  </a:cubicBezTo>
                  <a:cubicBezTo>
                    <a:pt x="10959" y="4928"/>
                    <a:pt x="11163" y="4901"/>
                    <a:pt x="11122" y="4713"/>
                  </a:cubicBezTo>
                  <a:cubicBezTo>
                    <a:pt x="11227" y="4726"/>
                    <a:pt x="11873" y="4466"/>
                    <a:pt x="11831" y="4221"/>
                  </a:cubicBezTo>
                  <a:cubicBezTo>
                    <a:pt x="11864" y="4202"/>
                    <a:pt x="11899" y="4192"/>
                    <a:pt x="11931" y="4166"/>
                  </a:cubicBezTo>
                  <a:cubicBezTo>
                    <a:pt x="11885" y="4242"/>
                    <a:pt x="11632" y="4531"/>
                    <a:pt x="11610" y="4604"/>
                  </a:cubicBezTo>
                  <a:cubicBezTo>
                    <a:pt x="11666" y="4619"/>
                    <a:pt x="11731" y="4582"/>
                    <a:pt x="11790" y="4586"/>
                  </a:cubicBezTo>
                  <a:cubicBezTo>
                    <a:pt x="11799" y="4643"/>
                    <a:pt x="11765" y="4669"/>
                    <a:pt x="11764" y="4719"/>
                  </a:cubicBezTo>
                  <a:cubicBezTo>
                    <a:pt x="11882" y="4755"/>
                    <a:pt x="12100" y="4427"/>
                    <a:pt x="12194" y="4524"/>
                  </a:cubicBezTo>
                  <a:cubicBezTo>
                    <a:pt x="12189" y="4519"/>
                    <a:pt x="12517" y="4797"/>
                    <a:pt x="12468" y="4545"/>
                  </a:cubicBezTo>
                  <a:cubicBezTo>
                    <a:pt x="12458" y="4494"/>
                    <a:pt x="12362" y="4471"/>
                    <a:pt x="12346" y="4511"/>
                  </a:cubicBezTo>
                  <a:cubicBezTo>
                    <a:pt x="12443" y="4268"/>
                    <a:pt x="12176" y="4299"/>
                    <a:pt x="12160" y="4129"/>
                  </a:cubicBezTo>
                  <a:cubicBezTo>
                    <a:pt x="12135" y="4142"/>
                    <a:pt x="12110" y="4155"/>
                    <a:pt x="12086" y="4168"/>
                  </a:cubicBezTo>
                  <a:cubicBezTo>
                    <a:pt x="12088" y="4122"/>
                    <a:pt x="12095" y="4077"/>
                    <a:pt x="12108" y="4035"/>
                  </a:cubicBezTo>
                  <a:cubicBezTo>
                    <a:pt x="12091" y="4025"/>
                    <a:pt x="12073" y="4026"/>
                    <a:pt x="12055" y="4033"/>
                  </a:cubicBezTo>
                  <a:cubicBezTo>
                    <a:pt x="12064" y="4008"/>
                    <a:pt x="12065" y="3982"/>
                    <a:pt x="12058" y="3954"/>
                  </a:cubicBezTo>
                  <a:cubicBezTo>
                    <a:pt x="12123" y="3937"/>
                    <a:pt x="12112" y="4012"/>
                    <a:pt x="12172" y="4034"/>
                  </a:cubicBezTo>
                  <a:cubicBezTo>
                    <a:pt x="12209" y="4153"/>
                    <a:pt x="12359" y="4254"/>
                    <a:pt x="12315" y="4049"/>
                  </a:cubicBezTo>
                  <a:cubicBezTo>
                    <a:pt x="12331" y="4043"/>
                    <a:pt x="12343" y="4028"/>
                    <a:pt x="12350" y="4004"/>
                  </a:cubicBezTo>
                  <a:cubicBezTo>
                    <a:pt x="12448" y="4054"/>
                    <a:pt x="12868" y="3767"/>
                    <a:pt x="12772" y="3542"/>
                  </a:cubicBezTo>
                  <a:lnTo>
                    <a:pt x="12798" y="3528"/>
                  </a:lnTo>
                  <a:cubicBezTo>
                    <a:pt x="12795" y="3501"/>
                    <a:pt x="12790" y="3469"/>
                    <a:pt x="12782" y="3445"/>
                  </a:cubicBezTo>
                  <a:cubicBezTo>
                    <a:pt x="12837" y="3455"/>
                    <a:pt x="12967" y="3438"/>
                    <a:pt x="12958" y="3307"/>
                  </a:cubicBezTo>
                  <a:cubicBezTo>
                    <a:pt x="12957" y="3286"/>
                    <a:pt x="12912" y="3085"/>
                    <a:pt x="12912" y="3127"/>
                  </a:cubicBezTo>
                  <a:cubicBezTo>
                    <a:pt x="12847" y="2986"/>
                    <a:pt x="12622" y="2945"/>
                    <a:pt x="12525" y="3031"/>
                  </a:cubicBezTo>
                  <a:cubicBezTo>
                    <a:pt x="12489" y="3062"/>
                    <a:pt x="12429" y="3255"/>
                    <a:pt x="12447" y="3255"/>
                  </a:cubicBezTo>
                  <a:cubicBezTo>
                    <a:pt x="12403" y="3310"/>
                    <a:pt x="12326" y="3392"/>
                    <a:pt x="12276" y="3456"/>
                  </a:cubicBezTo>
                  <a:cubicBezTo>
                    <a:pt x="12218" y="3448"/>
                    <a:pt x="12089" y="3491"/>
                    <a:pt x="12104" y="3620"/>
                  </a:cubicBezTo>
                  <a:cubicBezTo>
                    <a:pt x="11972" y="3754"/>
                    <a:pt x="12055" y="3511"/>
                    <a:pt x="12053" y="3550"/>
                  </a:cubicBezTo>
                  <a:cubicBezTo>
                    <a:pt x="12194" y="3550"/>
                    <a:pt x="12175" y="2901"/>
                    <a:pt x="11880" y="3290"/>
                  </a:cubicBezTo>
                  <a:cubicBezTo>
                    <a:pt x="11885" y="3266"/>
                    <a:pt x="11886" y="3242"/>
                    <a:pt x="11883" y="3218"/>
                  </a:cubicBezTo>
                  <a:cubicBezTo>
                    <a:pt x="11937" y="3192"/>
                    <a:pt x="11962" y="3160"/>
                    <a:pt x="11962" y="3116"/>
                  </a:cubicBezTo>
                  <a:cubicBezTo>
                    <a:pt x="11960" y="3072"/>
                    <a:pt x="11940" y="3025"/>
                    <a:pt x="11890" y="3023"/>
                  </a:cubicBezTo>
                  <a:cubicBezTo>
                    <a:pt x="11973" y="2946"/>
                    <a:pt x="11928" y="2887"/>
                    <a:pt x="11897" y="2792"/>
                  </a:cubicBezTo>
                  <a:cubicBezTo>
                    <a:pt x="11923" y="2686"/>
                    <a:pt x="11966" y="2648"/>
                    <a:pt x="11896" y="2538"/>
                  </a:cubicBezTo>
                  <a:cubicBezTo>
                    <a:pt x="12155" y="2423"/>
                    <a:pt x="12414" y="2194"/>
                    <a:pt x="12683" y="2064"/>
                  </a:cubicBezTo>
                  <a:cubicBezTo>
                    <a:pt x="12497" y="1923"/>
                    <a:pt x="12275" y="1832"/>
                    <a:pt x="12074" y="1942"/>
                  </a:cubicBezTo>
                  <a:cubicBezTo>
                    <a:pt x="11870" y="2053"/>
                    <a:pt x="11809" y="2410"/>
                    <a:pt x="11617" y="2516"/>
                  </a:cubicBezTo>
                  <a:cubicBezTo>
                    <a:pt x="11637" y="2485"/>
                    <a:pt x="11711" y="2388"/>
                    <a:pt x="11713" y="2336"/>
                  </a:cubicBezTo>
                  <a:cubicBezTo>
                    <a:pt x="11702" y="2340"/>
                    <a:pt x="11686" y="2329"/>
                    <a:pt x="11677" y="2329"/>
                  </a:cubicBezTo>
                  <a:cubicBezTo>
                    <a:pt x="11686" y="2307"/>
                    <a:pt x="11682" y="2293"/>
                    <a:pt x="11685" y="2269"/>
                  </a:cubicBezTo>
                  <a:cubicBezTo>
                    <a:pt x="11662" y="2273"/>
                    <a:pt x="11644" y="2265"/>
                    <a:pt x="11630" y="2243"/>
                  </a:cubicBezTo>
                  <a:cubicBezTo>
                    <a:pt x="11658" y="2212"/>
                    <a:pt x="11851" y="2141"/>
                    <a:pt x="11835" y="2053"/>
                  </a:cubicBezTo>
                  <a:cubicBezTo>
                    <a:pt x="11814" y="1936"/>
                    <a:pt x="11510" y="2066"/>
                    <a:pt x="11468" y="2073"/>
                  </a:cubicBezTo>
                  <a:cubicBezTo>
                    <a:pt x="11212" y="2115"/>
                    <a:pt x="11441" y="2211"/>
                    <a:pt x="11298" y="2321"/>
                  </a:cubicBezTo>
                  <a:cubicBezTo>
                    <a:pt x="11252" y="2357"/>
                    <a:pt x="11067" y="2097"/>
                    <a:pt x="11074" y="2352"/>
                  </a:cubicBezTo>
                  <a:cubicBezTo>
                    <a:pt x="11077" y="2447"/>
                    <a:pt x="11215" y="2513"/>
                    <a:pt x="11244" y="2664"/>
                  </a:cubicBezTo>
                  <a:cubicBezTo>
                    <a:pt x="11346" y="2689"/>
                    <a:pt x="11433" y="2586"/>
                    <a:pt x="11533" y="2565"/>
                  </a:cubicBezTo>
                  <a:cubicBezTo>
                    <a:pt x="11355" y="2678"/>
                    <a:pt x="11253" y="2955"/>
                    <a:pt x="11404" y="3165"/>
                  </a:cubicBezTo>
                  <a:cubicBezTo>
                    <a:pt x="11351" y="3210"/>
                    <a:pt x="11314" y="3245"/>
                    <a:pt x="11310" y="3351"/>
                  </a:cubicBezTo>
                  <a:lnTo>
                    <a:pt x="11336" y="3364"/>
                  </a:lnTo>
                  <a:cubicBezTo>
                    <a:pt x="11179" y="3430"/>
                    <a:pt x="11147" y="3493"/>
                    <a:pt x="11033" y="3630"/>
                  </a:cubicBezTo>
                  <a:cubicBezTo>
                    <a:pt x="11033" y="3630"/>
                    <a:pt x="11033" y="3630"/>
                    <a:pt x="11033" y="3630"/>
                  </a:cubicBezTo>
                  <a:cubicBezTo>
                    <a:pt x="11061" y="3545"/>
                    <a:pt x="11117" y="3452"/>
                    <a:pt x="11050" y="3363"/>
                  </a:cubicBezTo>
                  <a:cubicBezTo>
                    <a:pt x="11125" y="3368"/>
                    <a:pt x="11195" y="3337"/>
                    <a:pt x="11259" y="3272"/>
                  </a:cubicBezTo>
                  <a:cubicBezTo>
                    <a:pt x="11272" y="3258"/>
                    <a:pt x="11117" y="3018"/>
                    <a:pt x="11091" y="3018"/>
                  </a:cubicBezTo>
                  <a:cubicBezTo>
                    <a:pt x="11053" y="3018"/>
                    <a:pt x="10830" y="3190"/>
                    <a:pt x="10806" y="3256"/>
                  </a:cubicBezTo>
                  <a:cubicBezTo>
                    <a:pt x="10845" y="3272"/>
                    <a:pt x="10884" y="3290"/>
                    <a:pt x="10923" y="3309"/>
                  </a:cubicBezTo>
                  <a:cubicBezTo>
                    <a:pt x="10787" y="3310"/>
                    <a:pt x="10724" y="3477"/>
                    <a:pt x="10581" y="3471"/>
                  </a:cubicBezTo>
                  <a:cubicBezTo>
                    <a:pt x="10453" y="3498"/>
                    <a:pt x="10173" y="3554"/>
                    <a:pt x="10078" y="3374"/>
                  </a:cubicBezTo>
                  <a:cubicBezTo>
                    <a:pt x="10185" y="3130"/>
                    <a:pt x="9473" y="3169"/>
                    <a:pt x="9617" y="3516"/>
                  </a:cubicBezTo>
                  <a:cubicBezTo>
                    <a:pt x="9529" y="3631"/>
                    <a:pt x="9460" y="3480"/>
                    <a:pt x="9368" y="3462"/>
                  </a:cubicBezTo>
                  <a:cubicBezTo>
                    <a:pt x="9213" y="3481"/>
                    <a:pt x="9060" y="3554"/>
                    <a:pt x="8904" y="3532"/>
                  </a:cubicBezTo>
                  <a:cubicBezTo>
                    <a:pt x="9137" y="3401"/>
                    <a:pt x="9054" y="3181"/>
                    <a:pt x="8833" y="3214"/>
                  </a:cubicBezTo>
                  <a:cubicBezTo>
                    <a:pt x="8716" y="3230"/>
                    <a:pt x="8605" y="3153"/>
                    <a:pt x="8498" y="3083"/>
                  </a:cubicBezTo>
                  <a:cubicBezTo>
                    <a:pt x="8301" y="2955"/>
                    <a:pt x="8276" y="3049"/>
                    <a:pt x="8098" y="3063"/>
                  </a:cubicBezTo>
                  <a:cubicBezTo>
                    <a:pt x="8243" y="2744"/>
                    <a:pt x="7844" y="3070"/>
                    <a:pt x="7824" y="3072"/>
                  </a:cubicBezTo>
                  <a:cubicBezTo>
                    <a:pt x="7802" y="3026"/>
                    <a:pt x="7857" y="2925"/>
                    <a:pt x="7822" y="2862"/>
                  </a:cubicBezTo>
                  <a:cubicBezTo>
                    <a:pt x="7765" y="2758"/>
                    <a:pt x="7615" y="2889"/>
                    <a:pt x="7553" y="2920"/>
                  </a:cubicBezTo>
                  <a:cubicBezTo>
                    <a:pt x="7482" y="2703"/>
                    <a:pt x="7200" y="3025"/>
                    <a:pt x="7120" y="3025"/>
                  </a:cubicBezTo>
                  <a:cubicBezTo>
                    <a:pt x="7038" y="3025"/>
                    <a:pt x="6962" y="3004"/>
                    <a:pt x="6879" y="3011"/>
                  </a:cubicBezTo>
                  <a:cubicBezTo>
                    <a:pt x="6761" y="3020"/>
                    <a:pt x="6643" y="3147"/>
                    <a:pt x="6540" y="3158"/>
                  </a:cubicBezTo>
                  <a:cubicBezTo>
                    <a:pt x="6435" y="3288"/>
                    <a:pt x="6241" y="2969"/>
                    <a:pt x="6102" y="3002"/>
                  </a:cubicBezTo>
                  <a:cubicBezTo>
                    <a:pt x="5987" y="2699"/>
                    <a:pt x="5301" y="2658"/>
                    <a:pt x="5108" y="2660"/>
                  </a:cubicBezTo>
                  <a:lnTo>
                    <a:pt x="5166" y="2595"/>
                  </a:lnTo>
                  <a:cubicBezTo>
                    <a:pt x="4385" y="2334"/>
                    <a:pt x="3526" y="2801"/>
                    <a:pt x="2781" y="3187"/>
                  </a:cubicBezTo>
                  <a:cubicBezTo>
                    <a:pt x="2790" y="3245"/>
                    <a:pt x="2794" y="3305"/>
                    <a:pt x="2794" y="3364"/>
                  </a:cubicBezTo>
                  <a:cubicBezTo>
                    <a:pt x="2821" y="3360"/>
                    <a:pt x="2846" y="3381"/>
                    <a:pt x="2861" y="3411"/>
                  </a:cubicBezTo>
                  <a:cubicBezTo>
                    <a:pt x="2895" y="3481"/>
                    <a:pt x="2847" y="3560"/>
                    <a:pt x="2808" y="3586"/>
                  </a:cubicBezTo>
                  <a:cubicBezTo>
                    <a:pt x="2807" y="3616"/>
                    <a:pt x="2818" y="3636"/>
                    <a:pt x="2843" y="3646"/>
                  </a:cubicBezTo>
                  <a:cubicBezTo>
                    <a:pt x="2669" y="3610"/>
                    <a:pt x="2511" y="3697"/>
                    <a:pt x="2346" y="3775"/>
                  </a:cubicBezTo>
                  <a:cubicBezTo>
                    <a:pt x="2313" y="3790"/>
                    <a:pt x="1788" y="3962"/>
                    <a:pt x="2020" y="4078"/>
                  </a:cubicBezTo>
                  <a:cubicBezTo>
                    <a:pt x="1791" y="4457"/>
                    <a:pt x="2405" y="4349"/>
                    <a:pt x="2510" y="4285"/>
                  </a:cubicBezTo>
                  <a:cubicBezTo>
                    <a:pt x="2433" y="4611"/>
                    <a:pt x="1900" y="4586"/>
                    <a:pt x="1737" y="4688"/>
                  </a:cubicBezTo>
                  <a:cubicBezTo>
                    <a:pt x="1610" y="4807"/>
                    <a:pt x="1325" y="4847"/>
                    <a:pt x="1294" y="5135"/>
                  </a:cubicBezTo>
                  <a:cubicBezTo>
                    <a:pt x="1271" y="5347"/>
                    <a:pt x="1078" y="5786"/>
                    <a:pt x="1423" y="5569"/>
                  </a:cubicBezTo>
                  <a:cubicBezTo>
                    <a:pt x="1382" y="5665"/>
                    <a:pt x="1288" y="5766"/>
                    <a:pt x="1232" y="5830"/>
                  </a:cubicBezTo>
                  <a:lnTo>
                    <a:pt x="1247" y="5941"/>
                  </a:lnTo>
                  <a:cubicBezTo>
                    <a:pt x="1305" y="5949"/>
                    <a:pt x="1373" y="5942"/>
                    <a:pt x="1427" y="5909"/>
                  </a:cubicBezTo>
                  <a:cubicBezTo>
                    <a:pt x="1582" y="5813"/>
                    <a:pt x="1505" y="5986"/>
                    <a:pt x="1616" y="6015"/>
                  </a:cubicBezTo>
                  <a:cubicBezTo>
                    <a:pt x="1625" y="6015"/>
                    <a:pt x="1632" y="6012"/>
                    <a:pt x="1639" y="6008"/>
                  </a:cubicBezTo>
                  <a:cubicBezTo>
                    <a:pt x="1268" y="6350"/>
                    <a:pt x="877" y="6521"/>
                    <a:pt x="478" y="6743"/>
                  </a:cubicBezTo>
                  <a:cubicBezTo>
                    <a:pt x="343" y="6818"/>
                    <a:pt x="175" y="6809"/>
                    <a:pt x="54" y="6949"/>
                  </a:cubicBezTo>
                  <a:cubicBezTo>
                    <a:pt x="-154" y="7190"/>
                    <a:pt x="297" y="7025"/>
                    <a:pt x="344" y="7001"/>
                  </a:cubicBezTo>
                  <a:cubicBezTo>
                    <a:pt x="703" y="6820"/>
                    <a:pt x="1068" y="6689"/>
                    <a:pt x="1424" y="6508"/>
                  </a:cubicBezTo>
                  <a:cubicBezTo>
                    <a:pt x="1621" y="6408"/>
                    <a:pt x="2420" y="6068"/>
                    <a:pt x="2420" y="5738"/>
                  </a:cubicBezTo>
                  <a:cubicBezTo>
                    <a:pt x="2564" y="5669"/>
                    <a:pt x="2545" y="5757"/>
                    <a:pt x="2664" y="5770"/>
                  </a:cubicBezTo>
                  <a:cubicBezTo>
                    <a:pt x="2775" y="5884"/>
                    <a:pt x="2982" y="5669"/>
                    <a:pt x="3099" y="5636"/>
                  </a:cubicBezTo>
                  <a:cubicBezTo>
                    <a:pt x="3270" y="5586"/>
                    <a:pt x="3354" y="5471"/>
                    <a:pt x="3497" y="5332"/>
                  </a:cubicBezTo>
                  <a:cubicBezTo>
                    <a:pt x="3592" y="5239"/>
                    <a:pt x="3675" y="5420"/>
                    <a:pt x="3762" y="5453"/>
                  </a:cubicBezTo>
                  <a:cubicBezTo>
                    <a:pt x="3787" y="5623"/>
                    <a:pt x="4109" y="5610"/>
                    <a:pt x="4206" y="5651"/>
                  </a:cubicBezTo>
                  <a:cubicBezTo>
                    <a:pt x="4425" y="5745"/>
                    <a:pt x="4511" y="6181"/>
                    <a:pt x="4283" y="6388"/>
                  </a:cubicBezTo>
                  <a:cubicBezTo>
                    <a:pt x="4312" y="6399"/>
                    <a:pt x="4341" y="6409"/>
                    <a:pt x="4370" y="6418"/>
                  </a:cubicBezTo>
                  <a:cubicBezTo>
                    <a:pt x="4406" y="6521"/>
                    <a:pt x="4318" y="6634"/>
                    <a:pt x="4422" y="6661"/>
                  </a:cubicBezTo>
                  <a:cubicBezTo>
                    <a:pt x="4430" y="6629"/>
                    <a:pt x="4441" y="6599"/>
                    <a:pt x="4455" y="6573"/>
                  </a:cubicBezTo>
                  <a:cubicBezTo>
                    <a:pt x="4440" y="6630"/>
                    <a:pt x="4444" y="6678"/>
                    <a:pt x="4466" y="6718"/>
                  </a:cubicBezTo>
                  <a:cubicBezTo>
                    <a:pt x="4402" y="6900"/>
                    <a:pt x="4481" y="7268"/>
                    <a:pt x="4600" y="6983"/>
                  </a:cubicBezTo>
                  <a:cubicBezTo>
                    <a:pt x="4616" y="7025"/>
                    <a:pt x="4647" y="7029"/>
                    <a:pt x="4668" y="7000"/>
                  </a:cubicBezTo>
                  <a:cubicBezTo>
                    <a:pt x="4695" y="7165"/>
                    <a:pt x="4383" y="7512"/>
                    <a:pt x="4572" y="7612"/>
                  </a:cubicBezTo>
                  <a:cubicBezTo>
                    <a:pt x="4561" y="7639"/>
                    <a:pt x="4537" y="8189"/>
                    <a:pt x="4549" y="8218"/>
                  </a:cubicBezTo>
                  <a:cubicBezTo>
                    <a:pt x="4218" y="8052"/>
                    <a:pt x="4499" y="8766"/>
                    <a:pt x="4612" y="8908"/>
                  </a:cubicBezTo>
                  <a:cubicBezTo>
                    <a:pt x="4469" y="9248"/>
                    <a:pt x="4405" y="9703"/>
                    <a:pt x="4249" y="10060"/>
                  </a:cubicBezTo>
                  <a:cubicBezTo>
                    <a:pt x="4231" y="10103"/>
                    <a:pt x="3863" y="10724"/>
                    <a:pt x="3931" y="10838"/>
                  </a:cubicBezTo>
                  <a:cubicBezTo>
                    <a:pt x="3904" y="10875"/>
                    <a:pt x="3884" y="11006"/>
                    <a:pt x="3866" y="11057"/>
                  </a:cubicBezTo>
                  <a:lnTo>
                    <a:pt x="3907" y="11057"/>
                  </a:lnTo>
                  <a:cubicBezTo>
                    <a:pt x="3683" y="11057"/>
                    <a:pt x="3673" y="12226"/>
                    <a:pt x="3784" y="12411"/>
                  </a:cubicBezTo>
                  <a:cubicBezTo>
                    <a:pt x="3713" y="12506"/>
                    <a:pt x="3776" y="12866"/>
                    <a:pt x="3821" y="12952"/>
                  </a:cubicBezTo>
                  <a:cubicBezTo>
                    <a:pt x="3779" y="13102"/>
                    <a:pt x="3952" y="13349"/>
                    <a:pt x="4063" y="13322"/>
                  </a:cubicBezTo>
                  <a:cubicBezTo>
                    <a:pt x="4060" y="13338"/>
                    <a:pt x="4058" y="13354"/>
                    <a:pt x="4057" y="13370"/>
                  </a:cubicBezTo>
                  <a:lnTo>
                    <a:pt x="4087" y="13380"/>
                  </a:lnTo>
                  <a:lnTo>
                    <a:pt x="4093" y="13414"/>
                  </a:lnTo>
                  <a:cubicBezTo>
                    <a:pt x="4290" y="13490"/>
                    <a:pt x="4102" y="14174"/>
                    <a:pt x="4227" y="14378"/>
                  </a:cubicBezTo>
                  <a:cubicBezTo>
                    <a:pt x="4190" y="14488"/>
                    <a:pt x="4544" y="15231"/>
                    <a:pt x="4228" y="15052"/>
                  </a:cubicBezTo>
                  <a:cubicBezTo>
                    <a:pt x="4228" y="15090"/>
                    <a:pt x="4220" y="15124"/>
                    <a:pt x="4204" y="15151"/>
                  </a:cubicBezTo>
                  <a:cubicBezTo>
                    <a:pt x="4266" y="15264"/>
                    <a:pt x="4305" y="15363"/>
                    <a:pt x="4335" y="15505"/>
                  </a:cubicBezTo>
                  <a:lnTo>
                    <a:pt x="4346" y="15505"/>
                  </a:lnTo>
                  <a:cubicBezTo>
                    <a:pt x="4387" y="15457"/>
                    <a:pt x="4394" y="15543"/>
                    <a:pt x="4468" y="15503"/>
                  </a:cubicBezTo>
                  <a:cubicBezTo>
                    <a:pt x="4571" y="15800"/>
                    <a:pt x="4536" y="15834"/>
                    <a:pt x="4468" y="16154"/>
                  </a:cubicBezTo>
                  <a:cubicBezTo>
                    <a:pt x="4643" y="16085"/>
                    <a:pt x="4765" y="16495"/>
                    <a:pt x="4806" y="16709"/>
                  </a:cubicBezTo>
                  <a:cubicBezTo>
                    <a:pt x="5029" y="16623"/>
                    <a:pt x="4935" y="16305"/>
                    <a:pt x="4856" y="16081"/>
                  </a:cubicBezTo>
                  <a:lnTo>
                    <a:pt x="4819" y="16090"/>
                  </a:lnTo>
                  <a:cubicBezTo>
                    <a:pt x="4853" y="16027"/>
                    <a:pt x="4845" y="15950"/>
                    <a:pt x="4813" y="15895"/>
                  </a:cubicBezTo>
                  <a:lnTo>
                    <a:pt x="4799" y="15901"/>
                  </a:lnTo>
                  <a:cubicBezTo>
                    <a:pt x="4773" y="15687"/>
                    <a:pt x="4711" y="15463"/>
                    <a:pt x="4695" y="15267"/>
                  </a:cubicBezTo>
                  <a:cubicBezTo>
                    <a:pt x="4682" y="15104"/>
                    <a:pt x="4607" y="15059"/>
                    <a:pt x="4654" y="14857"/>
                  </a:cubicBezTo>
                  <a:cubicBezTo>
                    <a:pt x="4643" y="14858"/>
                    <a:pt x="4632" y="14860"/>
                    <a:pt x="4621" y="14862"/>
                  </a:cubicBezTo>
                  <a:cubicBezTo>
                    <a:pt x="4621" y="14691"/>
                    <a:pt x="4335" y="14165"/>
                    <a:pt x="4542" y="14004"/>
                  </a:cubicBezTo>
                  <a:cubicBezTo>
                    <a:pt x="4568" y="14048"/>
                    <a:pt x="4597" y="14053"/>
                    <a:pt x="4633" y="14051"/>
                  </a:cubicBezTo>
                  <a:cubicBezTo>
                    <a:pt x="4649" y="14091"/>
                    <a:pt x="4668" y="14112"/>
                    <a:pt x="4694" y="14132"/>
                  </a:cubicBezTo>
                  <a:cubicBezTo>
                    <a:pt x="4606" y="14386"/>
                    <a:pt x="4732" y="15046"/>
                    <a:pt x="4888" y="15146"/>
                  </a:cubicBezTo>
                  <a:cubicBezTo>
                    <a:pt x="4868" y="15243"/>
                    <a:pt x="4898" y="15358"/>
                    <a:pt x="4958" y="15388"/>
                  </a:cubicBezTo>
                  <a:cubicBezTo>
                    <a:pt x="4954" y="15472"/>
                    <a:pt x="4978" y="15520"/>
                    <a:pt x="5030" y="15518"/>
                  </a:cubicBezTo>
                  <a:cubicBezTo>
                    <a:pt x="5042" y="15595"/>
                    <a:pt x="4993" y="15742"/>
                    <a:pt x="4986" y="15835"/>
                  </a:cubicBezTo>
                  <a:cubicBezTo>
                    <a:pt x="5221" y="15896"/>
                    <a:pt x="5644" y="17047"/>
                    <a:pt x="5374" y="17327"/>
                  </a:cubicBezTo>
                  <a:lnTo>
                    <a:pt x="5386" y="17327"/>
                  </a:lnTo>
                  <a:cubicBezTo>
                    <a:pt x="5363" y="17683"/>
                    <a:pt x="5700" y="18230"/>
                    <a:pt x="5921" y="18189"/>
                  </a:cubicBezTo>
                  <a:cubicBezTo>
                    <a:pt x="6093" y="18316"/>
                    <a:pt x="6360" y="18812"/>
                    <a:pt x="6568" y="18812"/>
                  </a:cubicBezTo>
                  <a:cubicBezTo>
                    <a:pt x="6707" y="18812"/>
                    <a:pt x="6794" y="18936"/>
                    <a:pt x="6933" y="18803"/>
                  </a:cubicBezTo>
                  <a:cubicBezTo>
                    <a:pt x="7112" y="18634"/>
                    <a:pt x="7225" y="18901"/>
                    <a:pt x="7338" y="19138"/>
                  </a:cubicBezTo>
                  <a:lnTo>
                    <a:pt x="7320" y="19233"/>
                  </a:lnTo>
                  <a:cubicBezTo>
                    <a:pt x="7452" y="19457"/>
                    <a:pt x="7609" y="19414"/>
                    <a:pt x="7752" y="19578"/>
                  </a:cubicBezTo>
                  <a:lnTo>
                    <a:pt x="7747" y="19554"/>
                  </a:lnTo>
                  <a:cubicBezTo>
                    <a:pt x="7831" y="19616"/>
                    <a:pt x="7966" y="19734"/>
                    <a:pt x="8058" y="19655"/>
                  </a:cubicBezTo>
                  <a:cubicBezTo>
                    <a:pt x="8068" y="19696"/>
                    <a:pt x="8082" y="19732"/>
                    <a:pt x="8102" y="19765"/>
                  </a:cubicBezTo>
                  <a:cubicBezTo>
                    <a:pt x="8201" y="19848"/>
                    <a:pt x="8249" y="20070"/>
                    <a:pt x="8332" y="20197"/>
                  </a:cubicBezTo>
                  <a:cubicBezTo>
                    <a:pt x="8328" y="20204"/>
                    <a:pt x="8318" y="20232"/>
                    <a:pt x="8307" y="20232"/>
                  </a:cubicBezTo>
                  <a:cubicBezTo>
                    <a:pt x="8248" y="20232"/>
                    <a:pt x="8242" y="20374"/>
                    <a:pt x="8290" y="20404"/>
                  </a:cubicBezTo>
                  <a:cubicBezTo>
                    <a:pt x="8224" y="20558"/>
                    <a:pt x="8335" y="20723"/>
                    <a:pt x="8404" y="20797"/>
                  </a:cubicBezTo>
                  <a:lnTo>
                    <a:pt x="8421" y="20768"/>
                  </a:lnTo>
                  <a:lnTo>
                    <a:pt x="8440" y="20786"/>
                  </a:lnTo>
                  <a:cubicBezTo>
                    <a:pt x="8440" y="20786"/>
                    <a:pt x="8460" y="20734"/>
                    <a:pt x="8463" y="20726"/>
                  </a:cubicBezTo>
                  <a:cubicBezTo>
                    <a:pt x="8481" y="20791"/>
                    <a:pt x="8506" y="20812"/>
                    <a:pt x="8544" y="20833"/>
                  </a:cubicBezTo>
                  <a:cubicBezTo>
                    <a:pt x="8631" y="20882"/>
                    <a:pt x="8572" y="21016"/>
                    <a:pt x="8625" y="21113"/>
                  </a:cubicBezTo>
                  <a:cubicBezTo>
                    <a:pt x="8670" y="21195"/>
                    <a:pt x="8728" y="21169"/>
                    <a:pt x="8774" y="21125"/>
                  </a:cubicBezTo>
                  <a:cubicBezTo>
                    <a:pt x="8819" y="21180"/>
                    <a:pt x="8955" y="21104"/>
                    <a:pt x="8977" y="21190"/>
                  </a:cubicBezTo>
                  <a:cubicBezTo>
                    <a:pt x="8994" y="21268"/>
                    <a:pt x="9007" y="21360"/>
                    <a:pt x="9074" y="21327"/>
                  </a:cubicBezTo>
                  <a:cubicBezTo>
                    <a:pt x="9087" y="21499"/>
                    <a:pt x="9387" y="21534"/>
                    <a:pt x="9242" y="21147"/>
                  </a:cubicBezTo>
                  <a:cubicBezTo>
                    <a:pt x="9322" y="21112"/>
                    <a:pt x="9334" y="20930"/>
                    <a:pt x="9399" y="20930"/>
                  </a:cubicBezTo>
                  <a:cubicBezTo>
                    <a:pt x="9476" y="20930"/>
                    <a:pt x="9464" y="21056"/>
                    <a:pt x="9512" y="21099"/>
                  </a:cubicBezTo>
                  <a:cubicBezTo>
                    <a:pt x="9489" y="21140"/>
                    <a:pt x="9481" y="21184"/>
                    <a:pt x="9489" y="21232"/>
                  </a:cubicBezTo>
                  <a:cubicBezTo>
                    <a:pt x="9530" y="21294"/>
                    <a:pt x="9567" y="21378"/>
                    <a:pt x="9594" y="21465"/>
                  </a:cubicBezTo>
                  <a:cubicBezTo>
                    <a:pt x="9613" y="21444"/>
                    <a:pt x="9635" y="21429"/>
                    <a:pt x="9658" y="21420"/>
                  </a:cubicBezTo>
                  <a:cubicBezTo>
                    <a:pt x="9651" y="21406"/>
                    <a:pt x="9651" y="21393"/>
                    <a:pt x="9656" y="21381"/>
                  </a:cubicBezTo>
                  <a:lnTo>
                    <a:pt x="9663" y="21393"/>
                  </a:lnTo>
                  <a:cubicBezTo>
                    <a:pt x="9703" y="21371"/>
                    <a:pt x="9728" y="21327"/>
                    <a:pt x="9733" y="21262"/>
                  </a:cubicBezTo>
                  <a:lnTo>
                    <a:pt x="9788" y="21239"/>
                  </a:lnTo>
                  <a:lnTo>
                    <a:pt x="9727" y="21036"/>
                  </a:lnTo>
                  <a:lnTo>
                    <a:pt x="9751" y="20983"/>
                  </a:lnTo>
                  <a:cubicBezTo>
                    <a:pt x="9690" y="20841"/>
                    <a:pt x="9591" y="20668"/>
                    <a:pt x="9478" y="20685"/>
                  </a:cubicBezTo>
                  <a:cubicBezTo>
                    <a:pt x="9386" y="20387"/>
                    <a:pt x="9023" y="21216"/>
                    <a:pt x="8905" y="20641"/>
                  </a:cubicBezTo>
                  <a:lnTo>
                    <a:pt x="8820" y="20643"/>
                  </a:lnTo>
                  <a:cubicBezTo>
                    <a:pt x="8820" y="20643"/>
                    <a:pt x="8682" y="20417"/>
                    <a:pt x="8717" y="20417"/>
                  </a:cubicBezTo>
                  <a:cubicBezTo>
                    <a:pt x="8717" y="20417"/>
                    <a:pt x="8717" y="20417"/>
                    <a:pt x="8717" y="20417"/>
                  </a:cubicBezTo>
                  <a:cubicBezTo>
                    <a:pt x="8719" y="20417"/>
                    <a:pt x="8885" y="19093"/>
                    <a:pt x="8901" y="18934"/>
                  </a:cubicBezTo>
                  <a:cubicBezTo>
                    <a:pt x="8865" y="18931"/>
                    <a:pt x="8824" y="18936"/>
                    <a:pt x="8790" y="18958"/>
                  </a:cubicBezTo>
                  <a:cubicBezTo>
                    <a:pt x="8665" y="18803"/>
                    <a:pt x="8556" y="18836"/>
                    <a:pt x="8451" y="18742"/>
                  </a:cubicBezTo>
                  <a:cubicBezTo>
                    <a:pt x="8417" y="18712"/>
                    <a:pt x="8071" y="18740"/>
                    <a:pt x="8035" y="18773"/>
                  </a:cubicBezTo>
                  <a:cubicBezTo>
                    <a:pt x="8032" y="18768"/>
                    <a:pt x="8029" y="18763"/>
                    <a:pt x="8025" y="18757"/>
                  </a:cubicBezTo>
                  <a:cubicBezTo>
                    <a:pt x="8109" y="18574"/>
                    <a:pt x="8142" y="18312"/>
                    <a:pt x="8200" y="18110"/>
                  </a:cubicBezTo>
                  <a:cubicBezTo>
                    <a:pt x="8274" y="17968"/>
                    <a:pt x="8508" y="16969"/>
                    <a:pt x="8384" y="16969"/>
                  </a:cubicBezTo>
                  <a:cubicBezTo>
                    <a:pt x="8284" y="16969"/>
                    <a:pt x="8160" y="16997"/>
                    <a:pt x="8055" y="17030"/>
                  </a:cubicBezTo>
                  <a:cubicBezTo>
                    <a:pt x="7708" y="17115"/>
                    <a:pt x="7858" y="17667"/>
                    <a:pt x="7599" y="17812"/>
                  </a:cubicBezTo>
                  <a:cubicBezTo>
                    <a:pt x="7601" y="17840"/>
                    <a:pt x="7595" y="17864"/>
                    <a:pt x="7583" y="17884"/>
                  </a:cubicBezTo>
                  <a:lnTo>
                    <a:pt x="7589" y="17850"/>
                  </a:lnTo>
                  <a:cubicBezTo>
                    <a:pt x="7313" y="17803"/>
                    <a:pt x="7206" y="18092"/>
                    <a:pt x="6955" y="17842"/>
                  </a:cubicBezTo>
                  <a:cubicBezTo>
                    <a:pt x="6928" y="17797"/>
                    <a:pt x="6940" y="17716"/>
                    <a:pt x="6902" y="17678"/>
                  </a:cubicBezTo>
                  <a:cubicBezTo>
                    <a:pt x="6909" y="17285"/>
                    <a:pt x="6745" y="17009"/>
                    <a:pt x="6787" y="16567"/>
                  </a:cubicBezTo>
                  <a:cubicBezTo>
                    <a:pt x="6799" y="16444"/>
                    <a:pt x="6795" y="15988"/>
                    <a:pt x="6892" y="15936"/>
                  </a:cubicBezTo>
                  <a:cubicBezTo>
                    <a:pt x="6964" y="15896"/>
                    <a:pt x="6970" y="15802"/>
                    <a:pt x="6989" y="15695"/>
                  </a:cubicBezTo>
                  <a:cubicBezTo>
                    <a:pt x="6960" y="15291"/>
                    <a:pt x="7099" y="15132"/>
                    <a:pt x="7297" y="14954"/>
                  </a:cubicBezTo>
                  <a:cubicBezTo>
                    <a:pt x="7407" y="14847"/>
                    <a:pt x="7530" y="14681"/>
                    <a:pt x="7658" y="14647"/>
                  </a:cubicBezTo>
                  <a:cubicBezTo>
                    <a:pt x="7726" y="14629"/>
                    <a:pt x="7890" y="14823"/>
                    <a:pt x="7918" y="14651"/>
                  </a:cubicBezTo>
                  <a:cubicBezTo>
                    <a:pt x="7929" y="14662"/>
                    <a:pt x="7940" y="14672"/>
                    <a:pt x="7951" y="14683"/>
                  </a:cubicBezTo>
                  <a:cubicBezTo>
                    <a:pt x="7964" y="14784"/>
                    <a:pt x="8062" y="14913"/>
                    <a:pt x="8119" y="14804"/>
                  </a:cubicBezTo>
                  <a:cubicBezTo>
                    <a:pt x="8158" y="14847"/>
                    <a:pt x="8205" y="14840"/>
                    <a:pt x="8218" y="14755"/>
                  </a:cubicBezTo>
                  <a:cubicBezTo>
                    <a:pt x="8226" y="14760"/>
                    <a:pt x="8233" y="14769"/>
                    <a:pt x="8237" y="14776"/>
                  </a:cubicBezTo>
                  <a:cubicBezTo>
                    <a:pt x="8243" y="14815"/>
                    <a:pt x="8236" y="14869"/>
                    <a:pt x="8238" y="14910"/>
                  </a:cubicBezTo>
                  <a:cubicBezTo>
                    <a:pt x="8321" y="14897"/>
                    <a:pt x="8431" y="14728"/>
                    <a:pt x="8309" y="14652"/>
                  </a:cubicBezTo>
                  <a:cubicBezTo>
                    <a:pt x="8336" y="14621"/>
                    <a:pt x="8354" y="14568"/>
                    <a:pt x="8341" y="14512"/>
                  </a:cubicBezTo>
                  <a:cubicBezTo>
                    <a:pt x="8478" y="14435"/>
                    <a:pt x="8881" y="14341"/>
                    <a:pt x="8891" y="14660"/>
                  </a:cubicBezTo>
                  <a:cubicBezTo>
                    <a:pt x="8953" y="14668"/>
                    <a:pt x="9017" y="14668"/>
                    <a:pt x="9071" y="14607"/>
                  </a:cubicBezTo>
                  <a:cubicBezTo>
                    <a:pt x="9213" y="14442"/>
                    <a:pt x="9157" y="14782"/>
                    <a:pt x="9269" y="14825"/>
                  </a:cubicBezTo>
                  <a:cubicBezTo>
                    <a:pt x="9274" y="14919"/>
                    <a:pt x="9158" y="15202"/>
                    <a:pt x="9231" y="15255"/>
                  </a:cubicBezTo>
                  <a:cubicBezTo>
                    <a:pt x="9194" y="15363"/>
                    <a:pt x="9245" y="15521"/>
                    <a:pt x="9291" y="15598"/>
                  </a:cubicBezTo>
                  <a:cubicBezTo>
                    <a:pt x="9303" y="15683"/>
                    <a:pt x="9312" y="15745"/>
                    <a:pt x="9294" y="15822"/>
                  </a:cubicBezTo>
                  <a:cubicBezTo>
                    <a:pt x="9320" y="15840"/>
                    <a:pt x="9347" y="15858"/>
                    <a:pt x="9373" y="15876"/>
                  </a:cubicBezTo>
                  <a:cubicBezTo>
                    <a:pt x="9376" y="15876"/>
                    <a:pt x="9389" y="16042"/>
                    <a:pt x="9392" y="16062"/>
                  </a:cubicBezTo>
                  <a:cubicBezTo>
                    <a:pt x="9891" y="16160"/>
                    <a:pt x="9504" y="14453"/>
                    <a:pt x="9669" y="14135"/>
                  </a:cubicBezTo>
                  <a:cubicBezTo>
                    <a:pt x="9801" y="13882"/>
                    <a:pt x="9965" y="13656"/>
                    <a:pt x="10125" y="13464"/>
                  </a:cubicBezTo>
                  <a:cubicBezTo>
                    <a:pt x="10212" y="13386"/>
                    <a:pt x="10656" y="13027"/>
                    <a:pt x="10592" y="12952"/>
                  </a:cubicBezTo>
                  <a:cubicBezTo>
                    <a:pt x="10811" y="12978"/>
                    <a:pt x="10712" y="12540"/>
                    <a:pt x="10767" y="12391"/>
                  </a:cubicBezTo>
                  <a:cubicBezTo>
                    <a:pt x="10824" y="12240"/>
                    <a:pt x="11053" y="12010"/>
                    <a:pt x="10986" y="11786"/>
                  </a:cubicBezTo>
                  <a:cubicBezTo>
                    <a:pt x="11080" y="11837"/>
                    <a:pt x="11274" y="11508"/>
                    <a:pt x="11267" y="11344"/>
                  </a:cubicBezTo>
                  <a:cubicBezTo>
                    <a:pt x="11357" y="11366"/>
                    <a:pt x="11513" y="11281"/>
                    <a:pt x="11556" y="11158"/>
                  </a:cubicBezTo>
                  <a:lnTo>
                    <a:pt x="11547" y="11137"/>
                  </a:lnTo>
                  <a:cubicBezTo>
                    <a:pt x="11604" y="11130"/>
                    <a:pt x="11673" y="11149"/>
                    <a:pt x="11708" y="11051"/>
                  </a:cubicBezTo>
                  <a:cubicBezTo>
                    <a:pt x="11862" y="11256"/>
                    <a:pt x="12051" y="10796"/>
                    <a:pt x="11864" y="10786"/>
                  </a:cubicBezTo>
                  <a:cubicBezTo>
                    <a:pt x="11862" y="10777"/>
                    <a:pt x="11858" y="10768"/>
                    <a:pt x="11853" y="10760"/>
                  </a:cubicBezTo>
                  <a:cubicBezTo>
                    <a:pt x="11890" y="10730"/>
                    <a:pt x="11924" y="10692"/>
                    <a:pt x="11955" y="10645"/>
                  </a:cubicBezTo>
                  <a:lnTo>
                    <a:pt x="11897" y="10613"/>
                  </a:lnTo>
                  <a:cubicBezTo>
                    <a:pt x="11984" y="10395"/>
                    <a:pt x="12164" y="10420"/>
                    <a:pt x="12245" y="10219"/>
                  </a:cubicBezTo>
                  <a:cubicBezTo>
                    <a:pt x="12330" y="10329"/>
                    <a:pt x="12661" y="10004"/>
                    <a:pt x="12737" y="9969"/>
                  </a:cubicBezTo>
                  <a:cubicBezTo>
                    <a:pt x="12664" y="10028"/>
                    <a:pt x="12408" y="10465"/>
                    <a:pt x="12631" y="10503"/>
                  </a:cubicBezTo>
                  <a:cubicBezTo>
                    <a:pt x="12789" y="10529"/>
                    <a:pt x="13042" y="10150"/>
                    <a:pt x="13212" y="10091"/>
                  </a:cubicBezTo>
                  <a:cubicBezTo>
                    <a:pt x="13387" y="9998"/>
                    <a:pt x="13656" y="9885"/>
                    <a:pt x="13625" y="9596"/>
                  </a:cubicBezTo>
                  <a:cubicBezTo>
                    <a:pt x="13619" y="9547"/>
                    <a:pt x="13631" y="9416"/>
                    <a:pt x="13642" y="9372"/>
                  </a:cubicBezTo>
                  <a:cubicBezTo>
                    <a:pt x="13542" y="9340"/>
                    <a:pt x="13492" y="9469"/>
                    <a:pt x="13428" y="9577"/>
                  </a:cubicBezTo>
                  <a:cubicBezTo>
                    <a:pt x="13210" y="9948"/>
                    <a:pt x="13126" y="9598"/>
                    <a:pt x="13005" y="9382"/>
                  </a:cubicBezTo>
                  <a:cubicBezTo>
                    <a:pt x="13043" y="9332"/>
                    <a:pt x="13094" y="9211"/>
                    <a:pt x="13035" y="9143"/>
                  </a:cubicBezTo>
                  <a:cubicBezTo>
                    <a:pt x="13114" y="9113"/>
                    <a:pt x="13246" y="8984"/>
                    <a:pt x="13198" y="8817"/>
                  </a:cubicBezTo>
                  <a:cubicBezTo>
                    <a:pt x="13133" y="8591"/>
                    <a:pt x="12921" y="8699"/>
                    <a:pt x="12820" y="8748"/>
                  </a:cubicBezTo>
                  <a:cubicBezTo>
                    <a:pt x="13042" y="8483"/>
                    <a:pt x="13227" y="8473"/>
                    <a:pt x="13514" y="8498"/>
                  </a:cubicBezTo>
                  <a:cubicBezTo>
                    <a:pt x="13879" y="8530"/>
                    <a:pt x="14067" y="8267"/>
                    <a:pt x="14414" y="8134"/>
                  </a:cubicBezTo>
                  <a:cubicBezTo>
                    <a:pt x="14179" y="8347"/>
                    <a:pt x="14080" y="8871"/>
                    <a:pt x="13864" y="9071"/>
                  </a:cubicBezTo>
                  <a:cubicBezTo>
                    <a:pt x="13717" y="9206"/>
                    <a:pt x="14405" y="9317"/>
                    <a:pt x="14423" y="9210"/>
                  </a:cubicBezTo>
                  <a:cubicBezTo>
                    <a:pt x="14405" y="9314"/>
                    <a:pt x="14297" y="9379"/>
                    <a:pt x="14243" y="9402"/>
                  </a:cubicBezTo>
                  <a:cubicBezTo>
                    <a:pt x="14313" y="9418"/>
                    <a:pt x="14553" y="9162"/>
                    <a:pt x="14568" y="9200"/>
                  </a:cubicBezTo>
                  <a:cubicBezTo>
                    <a:pt x="14597" y="9273"/>
                    <a:pt x="14503" y="9384"/>
                    <a:pt x="14488" y="9436"/>
                  </a:cubicBezTo>
                  <a:cubicBezTo>
                    <a:pt x="14575" y="9436"/>
                    <a:pt x="14865" y="9376"/>
                    <a:pt x="14709" y="9160"/>
                  </a:cubicBezTo>
                  <a:cubicBezTo>
                    <a:pt x="14686" y="9129"/>
                    <a:pt x="14726" y="9185"/>
                    <a:pt x="14709" y="9160"/>
                  </a:cubicBezTo>
                  <a:close/>
                  <a:moveTo>
                    <a:pt x="9292" y="15807"/>
                  </a:moveTo>
                  <a:cubicBezTo>
                    <a:pt x="9294" y="15804"/>
                    <a:pt x="9294" y="15801"/>
                    <a:pt x="9294" y="15797"/>
                  </a:cubicBezTo>
                  <a:lnTo>
                    <a:pt x="9292" y="15807"/>
                  </a:lnTo>
                  <a:cubicBezTo>
                    <a:pt x="9292" y="15807"/>
                    <a:pt x="9292" y="15807"/>
                    <a:pt x="9292" y="15807"/>
                  </a:cubicBezTo>
                  <a:close/>
                  <a:moveTo>
                    <a:pt x="10369" y="17468"/>
                  </a:moveTo>
                  <a:cubicBezTo>
                    <a:pt x="10335" y="17379"/>
                    <a:pt x="10167" y="17362"/>
                    <a:pt x="10156" y="17309"/>
                  </a:cubicBezTo>
                  <a:cubicBezTo>
                    <a:pt x="10131" y="17189"/>
                    <a:pt x="9829" y="16896"/>
                    <a:pt x="9715" y="16827"/>
                  </a:cubicBezTo>
                  <a:cubicBezTo>
                    <a:pt x="9533" y="16717"/>
                    <a:pt x="9375" y="16548"/>
                    <a:pt x="9156" y="16596"/>
                  </a:cubicBezTo>
                  <a:cubicBezTo>
                    <a:pt x="9072" y="16614"/>
                    <a:pt x="8717" y="16808"/>
                    <a:pt x="8728" y="16994"/>
                  </a:cubicBezTo>
                  <a:cubicBezTo>
                    <a:pt x="8730" y="17027"/>
                    <a:pt x="9190" y="16568"/>
                    <a:pt x="9247" y="16760"/>
                  </a:cubicBezTo>
                  <a:cubicBezTo>
                    <a:pt x="9236" y="16814"/>
                    <a:pt x="9210" y="16831"/>
                    <a:pt x="9167" y="16810"/>
                  </a:cubicBezTo>
                  <a:cubicBezTo>
                    <a:pt x="9239" y="16755"/>
                    <a:pt x="9536" y="17035"/>
                    <a:pt x="9629" y="17047"/>
                  </a:cubicBezTo>
                  <a:cubicBezTo>
                    <a:pt x="9753" y="17062"/>
                    <a:pt x="9684" y="17348"/>
                    <a:pt x="9814" y="17335"/>
                  </a:cubicBezTo>
                  <a:cubicBezTo>
                    <a:pt x="9981" y="17317"/>
                    <a:pt x="9882" y="17476"/>
                    <a:pt x="9811" y="17585"/>
                  </a:cubicBezTo>
                  <a:cubicBezTo>
                    <a:pt x="9811" y="17585"/>
                    <a:pt x="9811" y="17585"/>
                    <a:pt x="9811" y="17585"/>
                  </a:cubicBezTo>
                  <a:cubicBezTo>
                    <a:pt x="9811" y="17585"/>
                    <a:pt x="9811" y="17585"/>
                    <a:pt x="9811" y="17586"/>
                  </a:cubicBezTo>
                  <a:cubicBezTo>
                    <a:pt x="9831" y="17583"/>
                    <a:pt x="10404" y="17558"/>
                    <a:pt x="10369" y="17468"/>
                  </a:cubicBezTo>
                  <a:cubicBezTo>
                    <a:pt x="10361" y="17446"/>
                    <a:pt x="10394" y="17532"/>
                    <a:pt x="10369" y="17468"/>
                  </a:cubicBezTo>
                  <a:close/>
                  <a:moveTo>
                    <a:pt x="20788" y="376"/>
                  </a:moveTo>
                  <a:cubicBezTo>
                    <a:pt x="20661" y="393"/>
                    <a:pt x="20521" y="488"/>
                    <a:pt x="20397" y="482"/>
                  </a:cubicBezTo>
                  <a:cubicBezTo>
                    <a:pt x="20438" y="401"/>
                    <a:pt x="20552" y="165"/>
                    <a:pt x="20633" y="174"/>
                  </a:cubicBezTo>
                  <a:cubicBezTo>
                    <a:pt x="20175" y="121"/>
                    <a:pt x="19751" y="-20"/>
                    <a:pt x="19284" y="2"/>
                  </a:cubicBezTo>
                  <a:cubicBezTo>
                    <a:pt x="19105" y="10"/>
                    <a:pt x="18902" y="130"/>
                    <a:pt x="18728" y="59"/>
                  </a:cubicBezTo>
                  <a:cubicBezTo>
                    <a:pt x="18578" y="-2"/>
                    <a:pt x="18252" y="-5"/>
                    <a:pt x="18116" y="136"/>
                  </a:cubicBezTo>
                  <a:cubicBezTo>
                    <a:pt x="18175" y="75"/>
                    <a:pt x="18298" y="279"/>
                    <a:pt x="18361" y="285"/>
                  </a:cubicBezTo>
                  <a:cubicBezTo>
                    <a:pt x="18166" y="285"/>
                    <a:pt x="17974" y="110"/>
                    <a:pt x="17776" y="149"/>
                  </a:cubicBezTo>
                  <a:cubicBezTo>
                    <a:pt x="17789" y="245"/>
                    <a:pt x="17791" y="210"/>
                    <a:pt x="17833" y="259"/>
                  </a:cubicBezTo>
                  <a:cubicBezTo>
                    <a:pt x="17695" y="308"/>
                    <a:pt x="17442" y="191"/>
                    <a:pt x="17296" y="183"/>
                  </a:cubicBezTo>
                  <a:cubicBezTo>
                    <a:pt x="17097" y="171"/>
                    <a:pt x="16902" y="273"/>
                    <a:pt x="16703" y="270"/>
                  </a:cubicBezTo>
                  <a:cubicBezTo>
                    <a:pt x="16707" y="477"/>
                    <a:pt x="16045" y="464"/>
                    <a:pt x="15922" y="611"/>
                  </a:cubicBezTo>
                  <a:cubicBezTo>
                    <a:pt x="15984" y="642"/>
                    <a:pt x="16050" y="632"/>
                    <a:pt x="16114" y="633"/>
                  </a:cubicBezTo>
                  <a:cubicBezTo>
                    <a:pt x="16093" y="927"/>
                    <a:pt x="15244" y="969"/>
                    <a:pt x="15099" y="1007"/>
                  </a:cubicBezTo>
                  <a:cubicBezTo>
                    <a:pt x="15125" y="1148"/>
                    <a:pt x="15349" y="1197"/>
                    <a:pt x="15414" y="1212"/>
                  </a:cubicBezTo>
                  <a:cubicBezTo>
                    <a:pt x="15335" y="1285"/>
                    <a:pt x="15187" y="1268"/>
                    <a:pt x="15096" y="1309"/>
                  </a:cubicBezTo>
                  <a:cubicBezTo>
                    <a:pt x="15139" y="1389"/>
                    <a:pt x="15278" y="1390"/>
                    <a:pt x="15337" y="1395"/>
                  </a:cubicBezTo>
                  <a:cubicBezTo>
                    <a:pt x="15292" y="1423"/>
                    <a:pt x="15237" y="1423"/>
                    <a:pt x="15198" y="1474"/>
                  </a:cubicBezTo>
                  <a:cubicBezTo>
                    <a:pt x="15433" y="1544"/>
                    <a:pt x="15645" y="1461"/>
                    <a:pt x="15880" y="1474"/>
                  </a:cubicBezTo>
                  <a:cubicBezTo>
                    <a:pt x="15992" y="1480"/>
                    <a:pt x="16131" y="1500"/>
                    <a:pt x="16237" y="1562"/>
                  </a:cubicBezTo>
                  <a:cubicBezTo>
                    <a:pt x="16344" y="1623"/>
                    <a:pt x="16226" y="1664"/>
                    <a:pt x="16247" y="1717"/>
                  </a:cubicBezTo>
                  <a:cubicBezTo>
                    <a:pt x="16266" y="1765"/>
                    <a:pt x="16487" y="1880"/>
                    <a:pt x="16313" y="1959"/>
                  </a:cubicBezTo>
                  <a:cubicBezTo>
                    <a:pt x="16559" y="1847"/>
                    <a:pt x="16204" y="2758"/>
                    <a:pt x="16179" y="2583"/>
                  </a:cubicBezTo>
                  <a:cubicBezTo>
                    <a:pt x="16203" y="2748"/>
                    <a:pt x="16427" y="2568"/>
                    <a:pt x="16494" y="2630"/>
                  </a:cubicBezTo>
                  <a:cubicBezTo>
                    <a:pt x="16482" y="2669"/>
                    <a:pt x="16425" y="2638"/>
                    <a:pt x="16428" y="2695"/>
                  </a:cubicBezTo>
                  <a:cubicBezTo>
                    <a:pt x="16522" y="2661"/>
                    <a:pt x="16598" y="2870"/>
                    <a:pt x="16593" y="2871"/>
                  </a:cubicBezTo>
                  <a:cubicBezTo>
                    <a:pt x="16581" y="2874"/>
                    <a:pt x="16213" y="2799"/>
                    <a:pt x="16214" y="2802"/>
                  </a:cubicBezTo>
                  <a:cubicBezTo>
                    <a:pt x="16229" y="2835"/>
                    <a:pt x="16243" y="2868"/>
                    <a:pt x="16257" y="2900"/>
                  </a:cubicBezTo>
                  <a:cubicBezTo>
                    <a:pt x="16172" y="2904"/>
                    <a:pt x="16137" y="2977"/>
                    <a:pt x="16095" y="3092"/>
                  </a:cubicBezTo>
                  <a:cubicBezTo>
                    <a:pt x="16186" y="3140"/>
                    <a:pt x="16346" y="3277"/>
                    <a:pt x="16419" y="3092"/>
                  </a:cubicBezTo>
                  <a:cubicBezTo>
                    <a:pt x="16494" y="2902"/>
                    <a:pt x="16546" y="3028"/>
                    <a:pt x="16502" y="3209"/>
                  </a:cubicBezTo>
                  <a:cubicBezTo>
                    <a:pt x="16498" y="3224"/>
                    <a:pt x="15861" y="3720"/>
                    <a:pt x="16084" y="3791"/>
                  </a:cubicBezTo>
                  <a:cubicBezTo>
                    <a:pt x="16081" y="3912"/>
                    <a:pt x="15909" y="3871"/>
                    <a:pt x="15990" y="4074"/>
                  </a:cubicBezTo>
                  <a:cubicBezTo>
                    <a:pt x="16072" y="4282"/>
                    <a:pt x="15977" y="4328"/>
                    <a:pt x="16012" y="4522"/>
                  </a:cubicBezTo>
                  <a:cubicBezTo>
                    <a:pt x="16059" y="4791"/>
                    <a:pt x="16218" y="5190"/>
                    <a:pt x="16217" y="5459"/>
                  </a:cubicBezTo>
                  <a:cubicBezTo>
                    <a:pt x="16477" y="5346"/>
                    <a:pt x="16693" y="5934"/>
                    <a:pt x="16874" y="5492"/>
                  </a:cubicBezTo>
                  <a:cubicBezTo>
                    <a:pt x="16944" y="5323"/>
                    <a:pt x="17078" y="4978"/>
                    <a:pt x="17178" y="4863"/>
                  </a:cubicBezTo>
                  <a:cubicBezTo>
                    <a:pt x="17207" y="4830"/>
                    <a:pt x="17468" y="4537"/>
                    <a:pt x="17336" y="4506"/>
                  </a:cubicBezTo>
                  <a:cubicBezTo>
                    <a:pt x="17352" y="4429"/>
                    <a:pt x="17466" y="4461"/>
                    <a:pt x="17462" y="4414"/>
                  </a:cubicBezTo>
                  <a:cubicBezTo>
                    <a:pt x="17446" y="4185"/>
                    <a:pt x="17478" y="4318"/>
                    <a:pt x="17603" y="4179"/>
                  </a:cubicBezTo>
                  <a:cubicBezTo>
                    <a:pt x="17832" y="3924"/>
                    <a:pt x="18176" y="4100"/>
                    <a:pt x="18404" y="3748"/>
                  </a:cubicBezTo>
                  <a:cubicBezTo>
                    <a:pt x="18623" y="3408"/>
                    <a:pt x="18719" y="3579"/>
                    <a:pt x="18976" y="3474"/>
                  </a:cubicBezTo>
                  <a:cubicBezTo>
                    <a:pt x="19132" y="3410"/>
                    <a:pt x="19315" y="3416"/>
                    <a:pt x="19459" y="3294"/>
                  </a:cubicBezTo>
                  <a:cubicBezTo>
                    <a:pt x="19583" y="3189"/>
                    <a:pt x="19779" y="3004"/>
                    <a:pt x="19921" y="2998"/>
                  </a:cubicBezTo>
                  <a:cubicBezTo>
                    <a:pt x="19863" y="3000"/>
                    <a:pt x="19502" y="2839"/>
                    <a:pt x="19465" y="2948"/>
                  </a:cubicBezTo>
                  <a:cubicBezTo>
                    <a:pt x="19535" y="2744"/>
                    <a:pt x="19616" y="2666"/>
                    <a:pt x="19736" y="2808"/>
                  </a:cubicBezTo>
                  <a:cubicBezTo>
                    <a:pt x="19799" y="2882"/>
                    <a:pt x="20006" y="3044"/>
                    <a:pt x="20008" y="2762"/>
                  </a:cubicBezTo>
                  <a:cubicBezTo>
                    <a:pt x="20009" y="2563"/>
                    <a:pt x="19750" y="2306"/>
                    <a:pt x="19652" y="2240"/>
                  </a:cubicBezTo>
                  <a:cubicBezTo>
                    <a:pt x="19743" y="2177"/>
                    <a:pt x="20272" y="2315"/>
                    <a:pt x="20290" y="2066"/>
                  </a:cubicBezTo>
                  <a:cubicBezTo>
                    <a:pt x="20246" y="2069"/>
                    <a:pt x="20204" y="2042"/>
                    <a:pt x="20162" y="2024"/>
                  </a:cubicBezTo>
                  <a:cubicBezTo>
                    <a:pt x="20196" y="2013"/>
                    <a:pt x="20461" y="2053"/>
                    <a:pt x="20445" y="1920"/>
                  </a:cubicBezTo>
                  <a:cubicBezTo>
                    <a:pt x="20434" y="1826"/>
                    <a:pt x="20316" y="1823"/>
                    <a:pt x="20426" y="1726"/>
                  </a:cubicBezTo>
                  <a:cubicBezTo>
                    <a:pt x="20595" y="1578"/>
                    <a:pt x="20285" y="1472"/>
                    <a:pt x="20249" y="1409"/>
                  </a:cubicBezTo>
                  <a:cubicBezTo>
                    <a:pt x="20284" y="1409"/>
                    <a:pt x="20770" y="1373"/>
                    <a:pt x="20655" y="1204"/>
                  </a:cubicBezTo>
                  <a:cubicBezTo>
                    <a:pt x="20592" y="1111"/>
                    <a:pt x="20396" y="1087"/>
                    <a:pt x="20327" y="1171"/>
                  </a:cubicBezTo>
                  <a:cubicBezTo>
                    <a:pt x="20607" y="695"/>
                    <a:pt x="21060" y="526"/>
                    <a:pt x="21446" y="368"/>
                  </a:cubicBezTo>
                  <a:cubicBezTo>
                    <a:pt x="21259" y="170"/>
                    <a:pt x="20985" y="351"/>
                    <a:pt x="20788" y="376"/>
                  </a:cubicBezTo>
                  <a:cubicBezTo>
                    <a:pt x="20727" y="384"/>
                    <a:pt x="20985" y="351"/>
                    <a:pt x="20788" y="376"/>
                  </a:cubicBezTo>
                  <a:close/>
                  <a:moveTo>
                    <a:pt x="11250" y="17854"/>
                  </a:moveTo>
                  <a:cubicBezTo>
                    <a:pt x="11353" y="18121"/>
                    <a:pt x="10932" y="18149"/>
                    <a:pt x="10851" y="18066"/>
                  </a:cubicBezTo>
                  <a:cubicBezTo>
                    <a:pt x="10834" y="18070"/>
                    <a:pt x="10772" y="18267"/>
                    <a:pt x="10762" y="18295"/>
                  </a:cubicBezTo>
                  <a:lnTo>
                    <a:pt x="10744" y="18285"/>
                  </a:lnTo>
                  <a:lnTo>
                    <a:pt x="10730" y="18323"/>
                  </a:lnTo>
                  <a:cubicBezTo>
                    <a:pt x="10688" y="18281"/>
                    <a:pt x="10661" y="18211"/>
                    <a:pt x="10659" y="18127"/>
                  </a:cubicBezTo>
                  <a:cubicBezTo>
                    <a:pt x="10636" y="18121"/>
                    <a:pt x="10482" y="18109"/>
                    <a:pt x="10449" y="18132"/>
                  </a:cubicBezTo>
                  <a:cubicBezTo>
                    <a:pt x="10400" y="18160"/>
                    <a:pt x="10250" y="18170"/>
                    <a:pt x="10272" y="17972"/>
                  </a:cubicBezTo>
                  <a:cubicBezTo>
                    <a:pt x="10299" y="17723"/>
                    <a:pt x="10501" y="18031"/>
                    <a:pt x="10576" y="17927"/>
                  </a:cubicBezTo>
                  <a:cubicBezTo>
                    <a:pt x="10576" y="17927"/>
                    <a:pt x="10576" y="17927"/>
                    <a:pt x="10576" y="17927"/>
                  </a:cubicBezTo>
                  <a:cubicBezTo>
                    <a:pt x="10555" y="17927"/>
                    <a:pt x="10562" y="17743"/>
                    <a:pt x="10562" y="17738"/>
                  </a:cubicBezTo>
                  <a:lnTo>
                    <a:pt x="10412" y="17627"/>
                  </a:lnTo>
                  <a:cubicBezTo>
                    <a:pt x="10499" y="17485"/>
                    <a:pt x="10669" y="17484"/>
                    <a:pt x="10776" y="17484"/>
                  </a:cubicBezTo>
                  <a:cubicBezTo>
                    <a:pt x="10837" y="17484"/>
                    <a:pt x="10950" y="17493"/>
                    <a:pt x="11001" y="17546"/>
                  </a:cubicBezTo>
                  <a:cubicBezTo>
                    <a:pt x="11036" y="17584"/>
                    <a:pt x="11222" y="17784"/>
                    <a:pt x="11250" y="17854"/>
                  </a:cubicBezTo>
                  <a:cubicBezTo>
                    <a:pt x="11273" y="17915"/>
                    <a:pt x="11228" y="17798"/>
                    <a:pt x="11250" y="17854"/>
                  </a:cubicBezTo>
                  <a:close/>
                </a:path>
              </a:pathLst>
            </a:custGeom>
            <a:grp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5" name="Shape 2800">
              <a:extLst>
                <a:ext uri="{FF2B5EF4-FFF2-40B4-BE49-F238E27FC236}">
                  <a16:creationId xmlns:a16="http://schemas.microsoft.com/office/drawing/2014/main" id="{87F4DC87-7D63-4349-A42F-EDE236688F16}"/>
                </a:ext>
              </a:extLst>
            </p:cNvPr>
            <p:cNvSpPr/>
            <p:nvPr/>
          </p:nvSpPr>
          <p:spPr>
            <a:xfrm>
              <a:off x="10056202" y="5875667"/>
              <a:ext cx="4625615" cy="5457084"/>
            </a:xfrm>
            <a:custGeom>
              <a:avLst/>
              <a:gdLst/>
              <a:ahLst/>
              <a:cxnLst>
                <a:cxn ang="0">
                  <a:pos x="wd2" y="hd2"/>
                </a:cxn>
                <a:cxn ang="5400000">
                  <a:pos x="wd2" y="hd2"/>
                </a:cxn>
                <a:cxn ang="10800000">
                  <a:pos x="wd2" y="hd2"/>
                </a:cxn>
                <a:cxn ang="16200000">
                  <a:pos x="wd2" y="hd2"/>
                </a:cxn>
              </a:cxnLst>
              <a:rect l="0" t="0" r="r" b="b"/>
              <a:pathLst>
                <a:path w="21494" h="21436" extrusionOk="0">
                  <a:moveTo>
                    <a:pt x="21150" y="15574"/>
                  </a:moveTo>
                  <a:cubicBezTo>
                    <a:pt x="21261" y="15717"/>
                    <a:pt x="21093" y="15952"/>
                    <a:pt x="20924" y="15784"/>
                  </a:cubicBezTo>
                  <a:cubicBezTo>
                    <a:pt x="20982" y="16021"/>
                    <a:pt x="20891" y="16384"/>
                    <a:pt x="20777" y="16596"/>
                  </a:cubicBezTo>
                  <a:cubicBezTo>
                    <a:pt x="20505" y="17107"/>
                    <a:pt x="20399" y="17680"/>
                    <a:pt x="20142" y="18190"/>
                  </a:cubicBezTo>
                  <a:cubicBezTo>
                    <a:pt x="20021" y="18451"/>
                    <a:pt x="19581" y="18883"/>
                    <a:pt x="19210" y="18697"/>
                  </a:cubicBezTo>
                  <a:cubicBezTo>
                    <a:pt x="19055" y="18620"/>
                    <a:pt x="18983" y="18564"/>
                    <a:pt x="18916" y="18429"/>
                  </a:cubicBezTo>
                  <a:cubicBezTo>
                    <a:pt x="18874" y="18346"/>
                    <a:pt x="18895" y="18082"/>
                    <a:pt x="18885" y="18073"/>
                  </a:cubicBezTo>
                  <a:cubicBezTo>
                    <a:pt x="18630" y="17743"/>
                    <a:pt x="18882" y="17612"/>
                    <a:pt x="18985" y="17344"/>
                  </a:cubicBezTo>
                  <a:cubicBezTo>
                    <a:pt x="19114" y="17002"/>
                    <a:pt x="19115" y="16913"/>
                    <a:pt x="19087" y="16545"/>
                  </a:cubicBezTo>
                  <a:cubicBezTo>
                    <a:pt x="19035" y="16414"/>
                    <a:pt x="19148" y="15981"/>
                    <a:pt x="19273" y="15913"/>
                  </a:cubicBezTo>
                  <a:cubicBezTo>
                    <a:pt x="19479" y="15800"/>
                    <a:pt x="19740" y="15772"/>
                    <a:pt x="19957" y="15653"/>
                  </a:cubicBezTo>
                  <a:cubicBezTo>
                    <a:pt x="20082" y="15574"/>
                    <a:pt x="20117" y="15501"/>
                    <a:pt x="20239" y="15479"/>
                  </a:cubicBezTo>
                  <a:cubicBezTo>
                    <a:pt x="20387" y="15448"/>
                    <a:pt x="20295" y="14983"/>
                    <a:pt x="20473" y="15143"/>
                  </a:cubicBezTo>
                  <a:cubicBezTo>
                    <a:pt x="20533" y="15027"/>
                    <a:pt x="20661" y="14865"/>
                    <a:pt x="20739" y="14731"/>
                  </a:cubicBezTo>
                  <a:cubicBezTo>
                    <a:pt x="20722" y="14552"/>
                    <a:pt x="20909" y="14739"/>
                    <a:pt x="20929" y="14819"/>
                  </a:cubicBezTo>
                  <a:cubicBezTo>
                    <a:pt x="20973" y="14985"/>
                    <a:pt x="21061" y="15461"/>
                    <a:pt x="21150" y="15574"/>
                  </a:cubicBezTo>
                  <a:cubicBezTo>
                    <a:pt x="21173" y="15603"/>
                    <a:pt x="21138" y="15559"/>
                    <a:pt x="21150" y="15574"/>
                  </a:cubicBezTo>
                  <a:close/>
                  <a:moveTo>
                    <a:pt x="21449" y="7942"/>
                  </a:moveTo>
                  <a:cubicBezTo>
                    <a:pt x="21344" y="7731"/>
                    <a:pt x="21600" y="7533"/>
                    <a:pt x="21152" y="7539"/>
                  </a:cubicBezTo>
                  <a:cubicBezTo>
                    <a:pt x="21008" y="7541"/>
                    <a:pt x="20754" y="7739"/>
                    <a:pt x="20526" y="7739"/>
                  </a:cubicBezTo>
                  <a:cubicBezTo>
                    <a:pt x="20244" y="7739"/>
                    <a:pt x="20016" y="7865"/>
                    <a:pt x="19729" y="7865"/>
                  </a:cubicBezTo>
                  <a:cubicBezTo>
                    <a:pt x="19565" y="7865"/>
                    <a:pt x="19469" y="8014"/>
                    <a:pt x="19302" y="7993"/>
                  </a:cubicBezTo>
                  <a:cubicBezTo>
                    <a:pt x="19093" y="7930"/>
                    <a:pt x="19070" y="7669"/>
                    <a:pt x="18908" y="7605"/>
                  </a:cubicBezTo>
                  <a:cubicBezTo>
                    <a:pt x="19001" y="7551"/>
                    <a:pt x="19025" y="7458"/>
                    <a:pt x="18981" y="7374"/>
                  </a:cubicBezTo>
                  <a:cubicBezTo>
                    <a:pt x="19062" y="7284"/>
                    <a:pt x="18938" y="7312"/>
                    <a:pt x="18896" y="7232"/>
                  </a:cubicBezTo>
                  <a:cubicBezTo>
                    <a:pt x="18780" y="7074"/>
                    <a:pt x="18298" y="6560"/>
                    <a:pt x="18034" y="6598"/>
                  </a:cubicBezTo>
                  <a:cubicBezTo>
                    <a:pt x="17984" y="6467"/>
                    <a:pt x="17855" y="6463"/>
                    <a:pt x="17803" y="6343"/>
                  </a:cubicBezTo>
                  <a:cubicBezTo>
                    <a:pt x="17753" y="6232"/>
                    <a:pt x="17703" y="5708"/>
                    <a:pt x="17456" y="5708"/>
                  </a:cubicBezTo>
                  <a:lnTo>
                    <a:pt x="17456" y="5708"/>
                  </a:lnTo>
                  <a:cubicBezTo>
                    <a:pt x="17148" y="5708"/>
                    <a:pt x="17061" y="5095"/>
                    <a:pt x="17029" y="4927"/>
                  </a:cubicBezTo>
                  <a:lnTo>
                    <a:pt x="17085" y="4930"/>
                  </a:lnTo>
                  <a:cubicBezTo>
                    <a:pt x="16985" y="4575"/>
                    <a:pt x="16629" y="4445"/>
                    <a:pt x="16480" y="4141"/>
                  </a:cubicBezTo>
                  <a:lnTo>
                    <a:pt x="16435" y="4152"/>
                  </a:lnTo>
                  <a:cubicBezTo>
                    <a:pt x="16428" y="4118"/>
                    <a:pt x="16411" y="4085"/>
                    <a:pt x="16410" y="4050"/>
                  </a:cubicBezTo>
                  <a:cubicBezTo>
                    <a:pt x="16418" y="4049"/>
                    <a:pt x="16577" y="4040"/>
                    <a:pt x="16577" y="4040"/>
                  </a:cubicBezTo>
                  <a:cubicBezTo>
                    <a:pt x="16561" y="4019"/>
                    <a:pt x="16373" y="3888"/>
                    <a:pt x="16373" y="3877"/>
                  </a:cubicBezTo>
                  <a:cubicBezTo>
                    <a:pt x="16140" y="3556"/>
                    <a:pt x="15927" y="3229"/>
                    <a:pt x="15764" y="2884"/>
                  </a:cubicBezTo>
                  <a:cubicBezTo>
                    <a:pt x="15810" y="2908"/>
                    <a:pt x="15860" y="2921"/>
                    <a:pt x="15913" y="2924"/>
                  </a:cubicBezTo>
                  <a:cubicBezTo>
                    <a:pt x="16212" y="2508"/>
                    <a:pt x="16034" y="2139"/>
                    <a:pt x="15828" y="1728"/>
                  </a:cubicBezTo>
                  <a:cubicBezTo>
                    <a:pt x="15663" y="1776"/>
                    <a:pt x="15487" y="1765"/>
                    <a:pt x="15320" y="1792"/>
                  </a:cubicBezTo>
                  <a:cubicBezTo>
                    <a:pt x="15262" y="1792"/>
                    <a:pt x="15004" y="1673"/>
                    <a:pt x="14939" y="1652"/>
                  </a:cubicBezTo>
                  <a:cubicBezTo>
                    <a:pt x="14877" y="1646"/>
                    <a:pt x="14703" y="1675"/>
                    <a:pt x="14673" y="1666"/>
                  </a:cubicBezTo>
                  <a:cubicBezTo>
                    <a:pt x="14649" y="1666"/>
                    <a:pt x="14604" y="1640"/>
                    <a:pt x="14583" y="1631"/>
                  </a:cubicBezTo>
                  <a:cubicBezTo>
                    <a:pt x="14579" y="1638"/>
                    <a:pt x="14541" y="1746"/>
                    <a:pt x="14548" y="1746"/>
                  </a:cubicBezTo>
                  <a:cubicBezTo>
                    <a:pt x="14314" y="1775"/>
                    <a:pt x="14213" y="1915"/>
                    <a:pt x="13949" y="1776"/>
                  </a:cubicBezTo>
                  <a:cubicBezTo>
                    <a:pt x="13737" y="1662"/>
                    <a:pt x="13370" y="1599"/>
                    <a:pt x="13126" y="1666"/>
                  </a:cubicBezTo>
                  <a:cubicBezTo>
                    <a:pt x="13114" y="1631"/>
                    <a:pt x="12362" y="1325"/>
                    <a:pt x="12311" y="1315"/>
                  </a:cubicBezTo>
                  <a:cubicBezTo>
                    <a:pt x="12058" y="1263"/>
                    <a:pt x="11585" y="1295"/>
                    <a:pt x="11468" y="1561"/>
                  </a:cubicBezTo>
                  <a:cubicBezTo>
                    <a:pt x="11405" y="1704"/>
                    <a:pt x="11546" y="1817"/>
                    <a:pt x="11493" y="1940"/>
                  </a:cubicBezTo>
                  <a:cubicBezTo>
                    <a:pt x="11411" y="2129"/>
                    <a:pt x="10260" y="1753"/>
                    <a:pt x="10229" y="1583"/>
                  </a:cubicBezTo>
                  <a:cubicBezTo>
                    <a:pt x="10181" y="1321"/>
                    <a:pt x="9285" y="1213"/>
                    <a:pt x="9029" y="1193"/>
                  </a:cubicBezTo>
                  <a:cubicBezTo>
                    <a:pt x="9018" y="1125"/>
                    <a:pt x="8978" y="1083"/>
                    <a:pt x="8892" y="1075"/>
                  </a:cubicBezTo>
                  <a:lnTo>
                    <a:pt x="8892" y="1071"/>
                  </a:lnTo>
                  <a:cubicBezTo>
                    <a:pt x="8848" y="1075"/>
                    <a:pt x="8690" y="1054"/>
                    <a:pt x="8710" y="986"/>
                  </a:cubicBezTo>
                  <a:cubicBezTo>
                    <a:pt x="8710" y="964"/>
                    <a:pt x="8994" y="767"/>
                    <a:pt x="9016" y="679"/>
                  </a:cubicBezTo>
                  <a:cubicBezTo>
                    <a:pt x="9056" y="517"/>
                    <a:pt x="8891" y="519"/>
                    <a:pt x="8901" y="450"/>
                  </a:cubicBezTo>
                  <a:cubicBezTo>
                    <a:pt x="8820" y="389"/>
                    <a:pt x="9205" y="-90"/>
                    <a:pt x="8780" y="124"/>
                  </a:cubicBezTo>
                  <a:cubicBezTo>
                    <a:pt x="8738" y="-14"/>
                    <a:pt x="7966" y="-25"/>
                    <a:pt x="7786" y="33"/>
                  </a:cubicBezTo>
                  <a:cubicBezTo>
                    <a:pt x="7755" y="33"/>
                    <a:pt x="7236" y="45"/>
                    <a:pt x="7284" y="112"/>
                  </a:cubicBezTo>
                  <a:cubicBezTo>
                    <a:pt x="6980" y="-39"/>
                    <a:pt x="6476" y="127"/>
                    <a:pt x="6182" y="191"/>
                  </a:cubicBezTo>
                  <a:cubicBezTo>
                    <a:pt x="5782" y="191"/>
                    <a:pt x="5357" y="466"/>
                    <a:pt x="4985" y="577"/>
                  </a:cubicBezTo>
                  <a:cubicBezTo>
                    <a:pt x="4968" y="561"/>
                    <a:pt x="4957" y="544"/>
                    <a:pt x="4950" y="523"/>
                  </a:cubicBezTo>
                  <a:lnTo>
                    <a:pt x="4918" y="529"/>
                  </a:lnTo>
                  <a:lnTo>
                    <a:pt x="4905" y="496"/>
                  </a:lnTo>
                  <a:cubicBezTo>
                    <a:pt x="4737" y="581"/>
                    <a:pt x="4445" y="574"/>
                    <a:pt x="4277" y="480"/>
                  </a:cubicBezTo>
                  <a:cubicBezTo>
                    <a:pt x="4282" y="423"/>
                    <a:pt x="4286" y="367"/>
                    <a:pt x="4279" y="311"/>
                  </a:cubicBezTo>
                  <a:cubicBezTo>
                    <a:pt x="3839" y="327"/>
                    <a:pt x="3931" y="706"/>
                    <a:pt x="3692" y="913"/>
                  </a:cubicBezTo>
                  <a:cubicBezTo>
                    <a:pt x="3463" y="1112"/>
                    <a:pt x="3139" y="1114"/>
                    <a:pt x="2935" y="1363"/>
                  </a:cubicBezTo>
                  <a:cubicBezTo>
                    <a:pt x="2899" y="1537"/>
                    <a:pt x="2704" y="1647"/>
                    <a:pt x="2717" y="1829"/>
                  </a:cubicBezTo>
                  <a:cubicBezTo>
                    <a:pt x="2734" y="2071"/>
                    <a:pt x="2718" y="2224"/>
                    <a:pt x="2488" y="2389"/>
                  </a:cubicBezTo>
                  <a:cubicBezTo>
                    <a:pt x="2217" y="2584"/>
                    <a:pt x="1913" y="2731"/>
                    <a:pt x="1546" y="2719"/>
                  </a:cubicBezTo>
                  <a:cubicBezTo>
                    <a:pt x="1507" y="2976"/>
                    <a:pt x="1199" y="3017"/>
                    <a:pt x="1132" y="3212"/>
                  </a:cubicBezTo>
                  <a:cubicBezTo>
                    <a:pt x="1025" y="3521"/>
                    <a:pt x="918" y="3677"/>
                    <a:pt x="641" y="3906"/>
                  </a:cubicBezTo>
                  <a:lnTo>
                    <a:pt x="670" y="3942"/>
                  </a:lnTo>
                  <a:cubicBezTo>
                    <a:pt x="508" y="4166"/>
                    <a:pt x="173" y="4557"/>
                    <a:pt x="339" y="4803"/>
                  </a:cubicBezTo>
                  <a:lnTo>
                    <a:pt x="391" y="4803"/>
                  </a:lnTo>
                  <a:cubicBezTo>
                    <a:pt x="467" y="4803"/>
                    <a:pt x="416" y="5040"/>
                    <a:pt x="558" y="5026"/>
                  </a:cubicBezTo>
                  <a:cubicBezTo>
                    <a:pt x="575" y="5060"/>
                    <a:pt x="612" y="5269"/>
                    <a:pt x="543" y="5269"/>
                  </a:cubicBezTo>
                  <a:lnTo>
                    <a:pt x="456" y="5299"/>
                  </a:lnTo>
                  <a:cubicBezTo>
                    <a:pt x="764" y="5604"/>
                    <a:pt x="582" y="5896"/>
                    <a:pt x="452" y="6228"/>
                  </a:cubicBezTo>
                  <a:cubicBezTo>
                    <a:pt x="401" y="6220"/>
                    <a:pt x="345" y="6229"/>
                    <a:pt x="297" y="6251"/>
                  </a:cubicBezTo>
                  <a:cubicBezTo>
                    <a:pt x="430" y="6424"/>
                    <a:pt x="154" y="6618"/>
                    <a:pt x="0" y="6730"/>
                  </a:cubicBezTo>
                  <a:cubicBezTo>
                    <a:pt x="249" y="6752"/>
                    <a:pt x="299" y="6978"/>
                    <a:pt x="276" y="7155"/>
                  </a:cubicBezTo>
                  <a:lnTo>
                    <a:pt x="307" y="7155"/>
                  </a:lnTo>
                  <a:cubicBezTo>
                    <a:pt x="294" y="7155"/>
                    <a:pt x="281" y="7155"/>
                    <a:pt x="268" y="7155"/>
                  </a:cubicBezTo>
                  <a:cubicBezTo>
                    <a:pt x="265" y="7167"/>
                    <a:pt x="258" y="7174"/>
                    <a:pt x="247" y="7177"/>
                  </a:cubicBezTo>
                  <a:cubicBezTo>
                    <a:pt x="206" y="7341"/>
                    <a:pt x="390" y="7647"/>
                    <a:pt x="654" y="7597"/>
                  </a:cubicBezTo>
                  <a:cubicBezTo>
                    <a:pt x="662" y="7714"/>
                    <a:pt x="780" y="7762"/>
                    <a:pt x="802" y="7878"/>
                  </a:cubicBezTo>
                  <a:cubicBezTo>
                    <a:pt x="873" y="7889"/>
                    <a:pt x="913" y="7864"/>
                    <a:pt x="946" y="7814"/>
                  </a:cubicBezTo>
                  <a:cubicBezTo>
                    <a:pt x="1016" y="8004"/>
                    <a:pt x="1264" y="8051"/>
                    <a:pt x="1309" y="8201"/>
                  </a:cubicBezTo>
                  <a:cubicBezTo>
                    <a:pt x="1426" y="8354"/>
                    <a:pt x="1416" y="8441"/>
                    <a:pt x="1473" y="8622"/>
                  </a:cubicBezTo>
                  <a:lnTo>
                    <a:pt x="1520" y="8622"/>
                  </a:lnTo>
                  <a:cubicBezTo>
                    <a:pt x="1569" y="8710"/>
                    <a:pt x="1975" y="9160"/>
                    <a:pt x="2133" y="9105"/>
                  </a:cubicBezTo>
                  <a:cubicBezTo>
                    <a:pt x="2414" y="9356"/>
                    <a:pt x="2674" y="9574"/>
                    <a:pt x="3086" y="9750"/>
                  </a:cubicBezTo>
                  <a:cubicBezTo>
                    <a:pt x="3082" y="9812"/>
                    <a:pt x="3079" y="9875"/>
                    <a:pt x="3077" y="9937"/>
                  </a:cubicBezTo>
                  <a:cubicBezTo>
                    <a:pt x="3152" y="9898"/>
                    <a:pt x="3229" y="9859"/>
                    <a:pt x="3307" y="9824"/>
                  </a:cubicBezTo>
                  <a:lnTo>
                    <a:pt x="3321" y="9829"/>
                  </a:lnTo>
                  <a:lnTo>
                    <a:pt x="3322" y="9817"/>
                  </a:lnTo>
                  <a:cubicBezTo>
                    <a:pt x="3580" y="9701"/>
                    <a:pt x="3830" y="9612"/>
                    <a:pt x="4125" y="9621"/>
                  </a:cubicBezTo>
                  <a:cubicBezTo>
                    <a:pt x="4261" y="9626"/>
                    <a:pt x="4581" y="9721"/>
                    <a:pt x="4686" y="9617"/>
                  </a:cubicBezTo>
                  <a:cubicBezTo>
                    <a:pt x="4748" y="9641"/>
                    <a:pt x="4808" y="9667"/>
                    <a:pt x="4866" y="9695"/>
                  </a:cubicBezTo>
                  <a:cubicBezTo>
                    <a:pt x="5080" y="9574"/>
                    <a:pt x="5871" y="9431"/>
                    <a:pt x="5918" y="9296"/>
                  </a:cubicBezTo>
                  <a:cubicBezTo>
                    <a:pt x="5972" y="9317"/>
                    <a:pt x="5995" y="9339"/>
                    <a:pt x="6016" y="9264"/>
                  </a:cubicBezTo>
                  <a:cubicBezTo>
                    <a:pt x="6022" y="9261"/>
                    <a:pt x="6045" y="9250"/>
                    <a:pt x="6080" y="9241"/>
                  </a:cubicBezTo>
                  <a:cubicBezTo>
                    <a:pt x="6162" y="9312"/>
                    <a:pt x="6375" y="9249"/>
                    <a:pt x="6476" y="9223"/>
                  </a:cubicBezTo>
                  <a:lnTo>
                    <a:pt x="6476" y="9214"/>
                  </a:lnTo>
                  <a:cubicBezTo>
                    <a:pt x="7144" y="9195"/>
                    <a:pt x="6984" y="9378"/>
                    <a:pt x="7304" y="9739"/>
                  </a:cubicBezTo>
                  <a:cubicBezTo>
                    <a:pt x="7475" y="9932"/>
                    <a:pt x="7980" y="9814"/>
                    <a:pt x="8200" y="9773"/>
                  </a:cubicBezTo>
                  <a:cubicBezTo>
                    <a:pt x="8223" y="9858"/>
                    <a:pt x="8315" y="9945"/>
                    <a:pt x="8426" y="9941"/>
                  </a:cubicBezTo>
                  <a:cubicBezTo>
                    <a:pt x="8418" y="9986"/>
                    <a:pt x="8482" y="10342"/>
                    <a:pt x="8493" y="10381"/>
                  </a:cubicBezTo>
                  <a:lnTo>
                    <a:pt x="8473" y="10381"/>
                  </a:lnTo>
                  <a:cubicBezTo>
                    <a:pt x="8451" y="10590"/>
                    <a:pt x="8231" y="10752"/>
                    <a:pt x="8455" y="10846"/>
                  </a:cubicBezTo>
                  <a:cubicBezTo>
                    <a:pt x="8424" y="11002"/>
                    <a:pt x="8415" y="11164"/>
                    <a:pt x="8205" y="11187"/>
                  </a:cubicBezTo>
                  <a:cubicBezTo>
                    <a:pt x="8322" y="11607"/>
                    <a:pt x="8608" y="11836"/>
                    <a:pt x="8916" y="12161"/>
                  </a:cubicBezTo>
                  <a:cubicBezTo>
                    <a:pt x="8896" y="12195"/>
                    <a:pt x="8883" y="12228"/>
                    <a:pt x="8856" y="12259"/>
                  </a:cubicBezTo>
                  <a:cubicBezTo>
                    <a:pt x="9007" y="12382"/>
                    <a:pt x="9103" y="12537"/>
                    <a:pt x="9233" y="12666"/>
                  </a:cubicBezTo>
                  <a:lnTo>
                    <a:pt x="9303" y="12614"/>
                  </a:lnTo>
                  <a:cubicBezTo>
                    <a:pt x="9334" y="12654"/>
                    <a:pt x="9303" y="12657"/>
                    <a:pt x="9301" y="12701"/>
                  </a:cubicBezTo>
                  <a:lnTo>
                    <a:pt x="9265" y="12704"/>
                  </a:lnTo>
                  <a:cubicBezTo>
                    <a:pt x="9269" y="12865"/>
                    <a:pt x="9736" y="13608"/>
                    <a:pt x="9628" y="13713"/>
                  </a:cubicBezTo>
                  <a:cubicBezTo>
                    <a:pt x="9399" y="13830"/>
                    <a:pt x="9559" y="14066"/>
                    <a:pt x="9672" y="14224"/>
                  </a:cubicBezTo>
                  <a:cubicBezTo>
                    <a:pt x="9958" y="14623"/>
                    <a:pt x="9535" y="14683"/>
                    <a:pt x="9477" y="14929"/>
                  </a:cubicBezTo>
                  <a:cubicBezTo>
                    <a:pt x="9422" y="15139"/>
                    <a:pt x="9270" y="15661"/>
                    <a:pt x="9117" y="15801"/>
                  </a:cubicBezTo>
                  <a:cubicBezTo>
                    <a:pt x="9132" y="15821"/>
                    <a:pt x="9142" y="15843"/>
                    <a:pt x="9148" y="15865"/>
                  </a:cubicBezTo>
                  <a:lnTo>
                    <a:pt x="9127" y="15871"/>
                  </a:lnTo>
                  <a:cubicBezTo>
                    <a:pt x="9147" y="15972"/>
                    <a:pt x="9127" y="16088"/>
                    <a:pt x="9127" y="16190"/>
                  </a:cubicBezTo>
                  <a:lnTo>
                    <a:pt x="9117" y="16197"/>
                  </a:lnTo>
                  <a:cubicBezTo>
                    <a:pt x="9045" y="16880"/>
                    <a:pt x="10051" y="17437"/>
                    <a:pt x="9956" y="18137"/>
                  </a:cubicBezTo>
                  <a:cubicBezTo>
                    <a:pt x="9907" y="18501"/>
                    <a:pt x="10103" y="19517"/>
                    <a:pt x="10608" y="19648"/>
                  </a:cubicBezTo>
                  <a:cubicBezTo>
                    <a:pt x="10711" y="19738"/>
                    <a:pt x="11215" y="20660"/>
                    <a:pt x="11120" y="20764"/>
                  </a:cubicBezTo>
                  <a:cubicBezTo>
                    <a:pt x="10785" y="20848"/>
                    <a:pt x="11116" y="20987"/>
                    <a:pt x="11144" y="21115"/>
                  </a:cubicBezTo>
                  <a:cubicBezTo>
                    <a:pt x="10968" y="21510"/>
                    <a:pt x="11967" y="21476"/>
                    <a:pt x="12221" y="21354"/>
                  </a:cubicBezTo>
                  <a:cubicBezTo>
                    <a:pt x="12519" y="21209"/>
                    <a:pt x="12813" y="21294"/>
                    <a:pt x="13150" y="21319"/>
                  </a:cubicBezTo>
                  <a:cubicBezTo>
                    <a:pt x="13150" y="21319"/>
                    <a:pt x="13164" y="21264"/>
                    <a:pt x="13165" y="21262"/>
                  </a:cubicBezTo>
                  <a:cubicBezTo>
                    <a:pt x="13768" y="21285"/>
                    <a:pt x="14233" y="20805"/>
                    <a:pt x="14641" y="20497"/>
                  </a:cubicBezTo>
                  <a:cubicBezTo>
                    <a:pt x="14854" y="20335"/>
                    <a:pt x="14941" y="20135"/>
                    <a:pt x="15093" y="19938"/>
                  </a:cubicBezTo>
                  <a:cubicBezTo>
                    <a:pt x="15177" y="19827"/>
                    <a:pt x="15387" y="19750"/>
                    <a:pt x="15454" y="19635"/>
                  </a:cubicBezTo>
                  <a:cubicBezTo>
                    <a:pt x="15552" y="19463"/>
                    <a:pt x="15640" y="19307"/>
                    <a:pt x="15688" y="19094"/>
                  </a:cubicBezTo>
                  <a:lnTo>
                    <a:pt x="15697" y="19094"/>
                  </a:lnTo>
                  <a:cubicBezTo>
                    <a:pt x="15716" y="18996"/>
                    <a:pt x="15724" y="18898"/>
                    <a:pt x="15722" y="18799"/>
                  </a:cubicBezTo>
                  <a:lnTo>
                    <a:pt x="15659" y="18795"/>
                  </a:lnTo>
                  <a:cubicBezTo>
                    <a:pt x="15712" y="18611"/>
                    <a:pt x="15867" y="18624"/>
                    <a:pt x="16053" y="18537"/>
                  </a:cubicBezTo>
                  <a:cubicBezTo>
                    <a:pt x="16371" y="18385"/>
                    <a:pt x="16454" y="18365"/>
                    <a:pt x="16521" y="18076"/>
                  </a:cubicBezTo>
                  <a:cubicBezTo>
                    <a:pt x="16544" y="17824"/>
                    <a:pt x="16568" y="17645"/>
                    <a:pt x="16480" y="17400"/>
                  </a:cubicBezTo>
                  <a:cubicBezTo>
                    <a:pt x="16325" y="16977"/>
                    <a:pt x="16456" y="16954"/>
                    <a:pt x="16829" y="16691"/>
                  </a:cubicBezTo>
                  <a:cubicBezTo>
                    <a:pt x="17122" y="16484"/>
                    <a:pt x="17222" y="16348"/>
                    <a:pt x="17594" y="16182"/>
                  </a:cubicBezTo>
                  <a:cubicBezTo>
                    <a:pt x="17872" y="16057"/>
                    <a:pt x="18450" y="15634"/>
                    <a:pt x="18274" y="15310"/>
                  </a:cubicBezTo>
                  <a:cubicBezTo>
                    <a:pt x="18221" y="15211"/>
                    <a:pt x="18282" y="14088"/>
                    <a:pt x="18165" y="14103"/>
                  </a:cubicBezTo>
                  <a:cubicBezTo>
                    <a:pt x="18141" y="14052"/>
                    <a:pt x="18023" y="13987"/>
                    <a:pt x="17958" y="13987"/>
                  </a:cubicBezTo>
                  <a:cubicBezTo>
                    <a:pt x="17817" y="13835"/>
                    <a:pt x="17931" y="13505"/>
                    <a:pt x="17832" y="13353"/>
                  </a:cubicBezTo>
                  <a:cubicBezTo>
                    <a:pt x="17796" y="13301"/>
                    <a:pt x="17878" y="13216"/>
                    <a:pt x="17887" y="13166"/>
                  </a:cubicBezTo>
                  <a:cubicBezTo>
                    <a:pt x="17915" y="13016"/>
                    <a:pt x="17749" y="13031"/>
                    <a:pt x="17690" y="12936"/>
                  </a:cubicBezTo>
                  <a:cubicBezTo>
                    <a:pt x="17639" y="12798"/>
                    <a:pt x="17991" y="12016"/>
                    <a:pt x="18132" y="11894"/>
                  </a:cubicBezTo>
                  <a:cubicBezTo>
                    <a:pt x="18256" y="11861"/>
                    <a:pt x="18334" y="11800"/>
                    <a:pt x="18421" y="11719"/>
                  </a:cubicBezTo>
                  <a:lnTo>
                    <a:pt x="18439" y="11748"/>
                  </a:lnTo>
                  <a:cubicBezTo>
                    <a:pt x="18933" y="11102"/>
                    <a:pt x="19669" y="10727"/>
                    <a:pt x="20222" y="10146"/>
                  </a:cubicBezTo>
                  <a:cubicBezTo>
                    <a:pt x="20487" y="9868"/>
                    <a:pt x="20746" y="9587"/>
                    <a:pt x="20861" y="9234"/>
                  </a:cubicBezTo>
                  <a:cubicBezTo>
                    <a:pt x="20916" y="9067"/>
                    <a:pt x="21026" y="8908"/>
                    <a:pt x="21115" y="8753"/>
                  </a:cubicBezTo>
                  <a:cubicBezTo>
                    <a:pt x="21241" y="8534"/>
                    <a:pt x="21257" y="8322"/>
                    <a:pt x="21357" y="8120"/>
                  </a:cubicBezTo>
                  <a:cubicBezTo>
                    <a:pt x="21369" y="8126"/>
                    <a:pt x="21377" y="8136"/>
                    <a:pt x="21381" y="8150"/>
                  </a:cubicBezTo>
                  <a:cubicBezTo>
                    <a:pt x="21416" y="8150"/>
                    <a:pt x="21450" y="8149"/>
                    <a:pt x="21485" y="8146"/>
                  </a:cubicBezTo>
                  <a:cubicBezTo>
                    <a:pt x="21506" y="8073"/>
                    <a:pt x="21488" y="8022"/>
                    <a:pt x="21449" y="7942"/>
                  </a:cubicBezTo>
                  <a:cubicBezTo>
                    <a:pt x="21441" y="7926"/>
                    <a:pt x="21477" y="7998"/>
                    <a:pt x="21449" y="7942"/>
                  </a:cubicBezTo>
                  <a:close/>
                </a:path>
              </a:pathLst>
            </a:custGeom>
            <a:grp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6" name="Shape 2801">
              <a:extLst>
                <a:ext uri="{FF2B5EF4-FFF2-40B4-BE49-F238E27FC236}">
                  <a16:creationId xmlns:a16="http://schemas.microsoft.com/office/drawing/2014/main" id="{AF5304CF-8350-BE45-9C67-A80BC5DB4101}"/>
                </a:ext>
              </a:extLst>
            </p:cNvPr>
            <p:cNvSpPr/>
            <p:nvPr/>
          </p:nvSpPr>
          <p:spPr>
            <a:xfrm>
              <a:off x="12781742" y="2928528"/>
              <a:ext cx="8235952" cy="6502534"/>
            </a:xfrm>
            <a:custGeom>
              <a:avLst/>
              <a:gdLst/>
              <a:ahLst/>
              <a:cxnLst>
                <a:cxn ang="0">
                  <a:pos x="wd2" y="hd2"/>
                </a:cxn>
                <a:cxn ang="5400000">
                  <a:pos x="wd2" y="hd2"/>
                </a:cxn>
                <a:cxn ang="10800000">
                  <a:pos x="wd2" y="hd2"/>
                </a:cxn>
                <a:cxn ang="16200000">
                  <a:pos x="wd2" y="hd2"/>
                </a:cxn>
              </a:cxnLst>
              <a:rect l="0" t="0" r="r" b="b"/>
              <a:pathLst>
                <a:path w="21591" h="21535" extrusionOk="0">
                  <a:moveTo>
                    <a:pt x="16904" y="15081"/>
                  </a:moveTo>
                  <a:cubicBezTo>
                    <a:pt x="16878" y="15144"/>
                    <a:pt x="16987" y="15511"/>
                    <a:pt x="17048" y="15519"/>
                  </a:cubicBezTo>
                  <a:cubicBezTo>
                    <a:pt x="17083" y="15524"/>
                    <a:pt x="17047" y="15382"/>
                    <a:pt x="17101" y="15439"/>
                  </a:cubicBezTo>
                  <a:cubicBezTo>
                    <a:pt x="17151" y="15490"/>
                    <a:pt x="17019" y="15711"/>
                    <a:pt x="17203" y="15682"/>
                  </a:cubicBezTo>
                  <a:cubicBezTo>
                    <a:pt x="17259" y="15674"/>
                    <a:pt x="17432" y="15703"/>
                    <a:pt x="17464" y="15758"/>
                  </a:cubicBezTo>
                  <a:cubicBezTo>
                    <a:pt x="17452" y="15727"/>
                    <a:pt x="17442" y="15696"/>
                    <a:pt x="17435" y="15663"/>
                  </a:cubicBezTo>
                  <a:cubicBezTo>
                    <a:pt x="17516" y="15683"/>
                    <a:pt x="17654" y="15992"/>
                    <a:pt x="17725" y="15946"/>
                  </a:cubicBezTo>
                  <a:cubicBezTo>
                    <a:pt x="17786" y="15905"/>
                    <a:pt x="17633" y="15755"/>
                    <a:pt x="17633" y="15702"/>
                  </a:cubicBezTo>
                  <a:cubicBezTo>
                    <a:pt x="17660" y="15714"/>
                    <a:pt x="17766" y="15737"/>
                    <a:pt x="17745" y="15652"/>
                  </a:cubicBezTo>
                  <a:cubicBezTo>
                    <a:pt x="17729" y="15587"/>
                    <a:pt x="17567" y="15597"/>
                    <a:pt x="17540" y="15580"/>
                  </a:cubicBezTo>
                  <a:cubicBezTo>
                    <a:pt x="17349" y="15455"/>
                    <a:pt x="17283" y="15635"/>
                    <a:pt x="17202" y="15310"/>
                  </a:cubicBezTo>
                  <a:cubicBezTo>
                    <a:pt x="17153" y="15112"/>
                    <a:pt x="17295" y="15098"/>
                    <a:pt x="17324" y="14930"/>
                  </a:cubicBezTo>
                  <a:cubicBezTo>
                    <a:pt x="17333" y="14883"/>
                    <a:pt x="17282" y="14574"/>
                    <a:pt x="17261" y="14508"/>
                  </a:cubicBezTo>
                  <a:cubicBezTo>
                    <a:pt x="17172" y="14517"/>
                    <a:pt x="16955" y="14428"/>
                    <a:pt x="16945" y="14587"/>
                  </a:cubicBezTo>
                  <a:cubicBezTo>
                    <a:pt x="16940" y="14669"/>
                    <a:pt x="17033" y="15040"/>
                    <a:pt x="16988" y="15085"/>
                  </a:cubicBezTo>
                  <a:cubicBezTo>
                    <a:pt x="16958" y="15115"/>
                    <a:pt x="16927" y="15024"/>
                    <a:pt x="16904" y="15081"/>
                  </a:cubicBezTo>
                  <a:close/>
                  <a:moveTo>
                    <a:pt x="16904" y="15081"/>
                  </a:moveTo>
                  <a:cubicBezTo>
                    <a:pt x="16926" y="15025"/>
                    <a:pt x="16888" y="15121"/>
                    <a:pt x="16904" y="15081"/>
                  </a:cubicBezTo>
                  <a:cubicBezTo>
                    <a:pt x="16904" y="15081"/>
                    <a:pt x="16904" y="15081"/>
                    <a:pt x="16904" y="15081"/>
                  </a:cubicBezTo>
                  <a:close/>
                  <a:moveTo>
                    <a:pt x="17709" y="16709"/>
                  </a:moveTo>
                  <a:cubicBezTo>
                    <a:pt x="17708" y="16802"/>
                    <a:pt x="17805" y="16839"/>
                    <a:pt x="17834" y="16746"/>
                  </a:cubicBezTo>
                  <a:cubicBezTo>
                    <a:pt x="17843" y="16718"/>
                    <a:pt x="17726" y="16544"/>
                    <a:pt x="17722" y="16461"/>
                  </a:cubicBezTo>
                  <a:cubicBezTo>
                    <a:pt x="17724" y="16510"/>
                    <a:pt x="17344" y="16224"/>
                    <a:pt x="17341" y="16255"/>
                  </a:cubicBezTo>
                  <a:cubicBezTo>
                    <a:pt x="17337" y="16305"/>
                    <a:pt x="17337" y="16436"/>
                    <a:pt x="17350" y="16498"/>
                  </a:cubicBezTo>
                  <a:cubicBezTo>
                    <a:pt x="17373" y="16614"/>
                    <a:pt x="17515" y="16528"/>
                    <a:pt x="17520" y="16668"/>
                  </a:cubicBezTo>
                  <a:cubicBezTo>
                    <a:pt x="17522" y="16697"/>
                    <a:pt x="17426" y="16700"/>
                    <a:pt x="17444" y="16766"/>
                  </a:cubicBezTo>
                  <a:cubicBezTo>
                    <a:pt x="17455" y="16807"/>
                    <a:pt x="17578" y="16963"/>
                    <a:pt x="17612" y="16917"/>
                  </a:cubicBezTo>
                  <a:cubicBezTo>
                    <a:pt x="17662" y="16850"/>
                    <a:pt x="17544" y="16759"/>
                    <a:pt x="17614" y="16682"/>
                  </a:cubicBezTo>
                  <a:cubicBezTo>
                    <a:pt x="17616" y="16704"/>
                    <a:pt x="17611" y="16808"/>
                    <a:pt x="17633" y="16819"/>
                  </a:cubicBezTo>
                  <a:cubicBezTo>
                    <a:pt x="17628" y="16817"/>
                    <a:pt x="17623" y="16814"/>
                    <a:pt x="17634" y="16819"/>
                  </a:cubicBezTo>
                  <a:cubicBezTo>
                    <a:pt x="17645" y="16824"/>
                    <a:pt x="17640" y="16822"/>
                    <a:pt x="17634" y="16819"/>
                  </a:cubicBezTo>
                  <a:cubicBezTo>
                    <a:pt x="17657" y="16828"/>
                    <a:pt x="17680" y="16724"/>
                    <a:pt x="17709" y="16709"/>
                  </a:cubicBezTo>
                  <a:close/>
                  <a:moveTo>
                    <a:pt x="17710" y="15961"/>
                  </a:moveTo>
                  <a:cubicBezTo>
                    <a:pt x="17692" y="16058"/>
                    <a:pt x="17961" y="16228"/>
                    <a:pt x="17733" y="16237"/>
                  </a:cubicBezTo>
                  <a:cubicBezTo>
                    <a:pt x="17725" y="16290"/>
                    <a:pt x="17863" y="16620"/>
                    <a:pt x="17917" y="16605"/>
                  </a:cubicBezTo>
                  <a:cubicBezTo>
                    <a:pt x="17920" y="16528"/>
                    <a:pt x="17845" y="16422"/>
                    <a:pt x="17860" y="16351"/>
                  </a:cubicBezTo>
                  <a:cubicBezTo>
                    <a:pt x="17876" y="16273"/>
                    <a:pt x="17948" y="16350"/>
                    <a:pt x="17980" y="16311"/>
                  </a:cubicBezTo>
                  <a:cubicBezTo>
                    <a:pt x="17973" y="16319"/>
                    <a:pt x="17965" y="16329"/>
                    <a:pt x="17980" y="16310"/>
                  </a:cubicBezTo>
                  <a:cubicBezTo>
                    <a:pt x="17991" y="16297"/>
                    <a:pt x="17986" y="16303"/>
                    <a:pt x="17980" y="16310"/>
                  </a:cubicBezTo>
                  <a:cubicBezTo>
                    <a:pt x="18077" y="16188"/>
                    <a:pt x="17806" y="15955"/>
                    <a:pt x="17710" y="15961"/>
                  </a:cubicBezTo>
                  <a:close/>
                  <a:moveTo>
                    <a:pt x="18167" y="17453"/>
                  </a:moveTo>
                  <a:cubicBezTo>
                    <a:pt x="18167" y="17440"/>
                    <a:pt x="18167" y="17446"/>
                    <a:pt x="18167" y="17453"/>
                  </a:cubicBezTo>
                  <a:cubicBezTo>
                    <a:pt x="18167" y="17453"/>
                    <a:pt x="18167" y="17453"/>
                    <a:pt x="18167" y="17453"/>
                  </a:cubicBezTo>
                  <a:close/>
                  <a:moveTo>
                    <a:pt x="18083" y="17581"/>
                  </a:moveTo>
                  <a:cubicBezTo>
                    <a:pt x="18118" y="17811"/>
                    <a:pt x="18000" y="17620"/>
                    <a:pt x="18003" y="17620"/>
                  </a:cubicBezTo>
                  <a:cubicBezTo>
                    <a:pt x="17800" y="17636"/>
                    <a:pt x="17817" y="17533"/>
                    <a:pt x="17813" y="17287"/>
                  </a:cubicBezTo>
                  <a:cubicBezTo>
                    <a:pt x="17810" y="17128"/>
                    <a:pt x="17608" y="17239"/>
                    <a:pt x="17535" y="17194"/>
                  </a:cubicBezTo>
                  <a:cubicBezTo>
                    <a:pt x="17492" y="17167"/>
                    <a:pt x="17488" y="17406"/>
                    <a:pt x="17436" y="17391"/>
                  </a:cubicBezTo>
                  <a:cubicBezTo>
                    <a:pt x="17357" y="17368"/>
                    <a:pt x="17569" y="16871"/>
                    <a:pt x="17719" y="16991"/>
                  </a:cubicBezTo>
                  <a:cubicBezTo>
                    <a:pt x="17721" y="16992"/>
                    <a:pt x="17793" y="17215"/>
                    <a:pt x="17812" y="17062"/>
                  </a:cubicBezTo>
                  <a:cubicBezTo>
                    <a:pt x="17825" y="16959"/>
                    <a:pt x="17826" y="16988"/>
                    <a:pt x="17894" y="16996"/>
                  </a:cubicBezTo>
                  <a:cubicBezTo>
                    <a:pt x="17909" y="16893"/>
                    <a:pt x="17880" y="16906"/>
                    <a:pt x="17983" y="16886"/>
                  </a:cubicBezTo>
                  <a:cubicBezTo>
                    <a:pt x="18091" y="16865"/>
                    <a:pt x="17957" y="16726"/>
                    <a:pt x="18000" y="16693"/>
                  </a:cubicBezTo>
                  <a:cubicBezTo>
                    <a:pt x="18101" y="16614"/>
                    <a:pt x="18130" y="16965"/>
                    <a:pt x="18133" y="16978"/>
                  </a:cubicBezTo>
                  <a:cubicBezTo>
                    <a:pt x="18131" y="16970"/>
                    <a:pt x="18211" y="17160"/>
                    <a:pt x="18200" y="17128"/>
                  </a:cubicBezTo>
                  <a:cubicBezTo>
                    <a:pt x="18258" y="17300"/>
                    <a:pt x="18153" y="17341"/>
                    <a:pt x="18174" y="17494"/>
                  </a:cubicBezTo>
                  <a:lnTo>
                    <a:pt x="18168" y="17460"/>
                  </a:lnTo>
                  <a:cubicBezTo>
                    <a:pt x="18167" y="17449"/>
                    <a:pt x="18120" y="17319"/>
                    <a:pt x="18100" y="17304"/>
                  </a:cubicBezTo>
                  <a:cubicBezTo>
                    <a:pt x="17981" y="17215"/>
                    <a:pt x="18085" y="17594"/>
                    <a:pt x="18083" y="17581"/>
                  </a:cubicBezTo>
                  <a:close/>
                  <a:moveTo>
                    <a:pt x="18592" y="19309"/>
                  </a:moveTo>
                  <a:cubicBezTo>
                    <a:pt x="18592" y="19309"/>
                    <a:pt x="18587" y="19307"/>
                    <a:pt x="18585" y="19305"/>
                  </a:cubicBezTo>
                  <a:cubicBezTo>
                    <a:pt x="18586" y="19306"/>
                    <a:pt x="18588" y="19307"/>
                    <a:pt x="18592" y="19309"/>
                  </a:cubicBezTo>
                  <a:close/>
                  <a:moveTo>
                    <a:pt x="18592" y="19309"/>
                  </a:moveTo>
                  <a:lnTo>
                    <a:pt x="18598" y="19309"/>
                  </a:lnTo>
                  <a:cubicBezTo>
                    <a:pt x="18615" y="19134"/>
                    <a:pt x="18425" y="19063"/>
                    <a:pt x="18628" y="18989"/>
                  </a:cubicBezTo>
                  <a:cubicBezTo>
                    <a:pt x="18655" y="18947"/>
                    <a:pt x="18648" y="18911"/>
                    <a:pt x="18607" y="18881"/>
                  </a:cubicBezTo>
                  <a:cubicBezTo>
                    <a:pt x="18642" y="18813"/>
                    <a:pt x="18683" y="18803"/>
                    <a:pt x="18669" y="18696"/>
                  </a:cubicBezTo>
                  <a:cubicBezTo>
                    <a:pt x="18643" y="18690"/>
                    <a:pt x="18459" y="18728"/>
                    <a:pt x="18561" y="18611"/>
                  </a:cubicBezTo>
                  <a:cubicBezTo>
                    <a:pt x="18564" y="18608"/>
                    <a:pt x="18724" y="18381"/>
                    <a:pt x="18601" y="18449"/>
                  </a:cubicBezTo>
                  <a:cubicBezTo>
                    <a:pt x="18400" y="18560"/>
                    <a:pt x="18393" y="19197"/>
                    <a:pt x="18592" y="19309"/>
                  </a:cubicBezTo>
                  <a:close/>
                  <a:moveTo>
                    <a:pt x="18103" y="19991"/>
                  </a:moveTo>
                  <a:cubicBezTo>
                    <a:pt x="18100" y="19960"/>
                    <a:pt x="18096" y="19927"/>
                    <a:pt x="18103" y="19992"/>
                  </a:cubicBezTo>
                  <a:cubicBezTo>
                    <a:pt x="18109" y="20049"/>
                    <a:pt x="18106" y="20022"/>
                    <a:pt x="18103" y="19992"/>
                  </a:cubicBezTo>
                  <a:cubicBezTo>
                    <a:pt x="18116" y="20110"/>
                    <a:pt x="18306" y="20161"/>
                    <a:pt x="18306" y="20039"/>
                  </a:cubicBezTo>
                  <a:lnTo>
                    <a:pt x="18306" y="20017"/>
                  </a:lnTo>
                  <a:cubicBezTo>
                    <a:pt x="18306" y="19930"/>
                    <a:pt x="18091" y="19867"/>
                    <a:pt x="18103" y="19991"/>
                  </a:cubicBezTo>
                  <a:close/>
                  <a:moveTo>
                    <a:pt x="18904" y="19884"/>
                  </a:moveTo>
                  <a:cubicBezTo>
                    <a:pt x="18917" y="19893"/>
                    <a:pt x="18937" y="19906"/>
                    <a:pt x="18903" y="19884"/>
                  </a:cubicBezTo>
                  <a:cubicBezTo>
                    <a:pt x="18890" y="19876"/>
                    <a:pt x="18895" y="19879"/>
                    <a:pt x="18902" y="19883"/>
                  </a:cubicBezTo>
                  <a:cubicBezTo>
                    <a:pt x="18853" y="19853"/>
                    <a:pt x="18538" y="19779"/>
                    <a:pt x="18518" y="19896"/>
                  </a:cubicBezTo>
                  <a:cubicBezTo>
                    <a:pt x="18509" y="19950"/>
                    <a:pt x="18935" y="20067"/>
                    <a:pt x="18988" y="20089"/>
                  </a:cubicBezTo>
                  <a:cubicBezTo>
                    <a:pt x="19014" y="20004"/>
                    <a:pt x="18985" y="19937"/>
                    <a:pt x="18904" y="19884"/>
                  </a:cubicBezTo>
                  <a:close/>
                  <a:moveTo>
                    <a:pt x="16263" y="21201"/>
                  </a:moveTo>
                  <a:cubicBezTo>
                    <a:pt x="16276" y="21209"/>
                    <a:pt x="16293" y="21218"/>
                    <a:pt x="16262" y="21201"/>
                  </a:cubicBezTo>
                  <a:cubicBezTo>
                    <a:pt x="16243" y="21190"/>
                    <a:pt x="16250" y="21195"/>
                    <a:pt x="16261" y="21200"/>
                  </a:cubicBezTo>
                  <a:cubicBezTo>
                    <a:pt x="16178" y="21156"/>
                    <a:pt x="15894" y="21117"/>
                    <a:pt x="15839" y="21038"/>
                  </a:cubicBezTo>
                  <a:cubicBezTo>
                    <a:pt x="15766" y="20931"/>
                    <a:pt x="16060" y="20952"/>
                    <a:pt x="16033" y="20890"/>
                  </a:cubicBezTo>
                  <a:cubicBezTo>
                    <a:pt x="16015" y="20847"/>
                    <a:pt x="15631" y="20892"/>
                    <a:pt x="15548" y="20827"/>
                  </a:cubicBezTo>
                  <a:cubicBezTo>
                    <a:pt x="15431" y="20733"/>
                    <a:pt x="15383" y="20954"/>
                    <a:pt x="15185" y="20881"/>
                  </a:cubicBezTo>
                  <a:cubicBezTo>
                    <a:pt x="15030" y="20824"/>
                    <a:pt x="14638" y="20421"/>
                    <a:pt x="14549" y="20854"/>
                  </a:cubicBezTo>
                  <a:cubicBezTo>
                    <a:pt x="14678" y="20857"/>
                    <a:pt x="14825" y="21025"/>
                    <a:pt x="14961" y="21071"/>
                  </a:cubicBezTo>
                  <a:cubicBezTo>
                    <a:pt x="15189" y="21147"/>
                    <a:pt x="15472" y="21216"/>
                    <a:pt x="15706" y="21244"/>
                  </a:cubicBezTo>
                  <a:cubicBezTo>
                    <a:pt x="15768" y="21252"/>
                    <a:pt x="16095" y="21365"/>
                    <a:pt x="16116" y="21306"/>
                  </a:cubicBezTo>
                  <a:cubicBezTo>
                    <a:pt x="16108" y="21329"/>
                    <a:pt x="16443" y="21301"/>
                    <a:pt x="16263" y="21201"/>
                  </a:cubicBezTo>
                  <a:close/>
                  <a:moveTo>
                    <a:pt x="14587" y="20535"/>
                  </a:moveTo>
                  <a:cubicBezTo>
                    <a:pt x="14613" y="20480"/>
                    <a:pt x="14595" y="20518"/>
                    <a:pt x="14587" y="20535"/>
                  </a:cubicBezTo>
                  <a:cubicBezTo>
                    <a:pt x="14615" y="20477"/>
                    <a:pt x="14667" y="19955"/>
                    <a:pt x="14646" y="19893"/>
                  </a:cubicBezTo>
                  <a:cubicBezTo>
                    <a:pt x="14672" y="19912"/>
                    <a:pt x="14704" y="19916"/>
                    <a:pt x="14725" y="19942"/>
                  </a:cubicBezTo>
                  <a:cubicBezTo>
                    <a:pt x="14719" y="19826"/>
                    <a:pt x="14724" y="19684"/>
                    <a:pt x="14625" y="19570"/>
                  </a:cubicBezTo>
                  <a:cubicBezTo>
                    <a:pt x="14582" y="19521"/>
                    <a:pt x="14466" y="19573"/>
                    <a:pt x="14476" y="19656"/>
                  </a:cubicBezTo>
                  <a:cubicBezTo>
                    <a:pt x="14484" y="19728"/>
                    <a:pt x="14595" y="19726"/>
                    <a:pt x="14612" y="19833"/>
                  </a:cubicBezTo>
                  <a:cubicBezTo>
                    <a:pt x="14544" y="19734"/>
                    <a:pt x="14504" y="19734"/>
                    <a:pt x="14410" y="19686"/>
                  </a:cubicBezTo>
                  <a:cubicBezTo>
                    <a:pt x="14334" y="19438"/>
                    <a:pt x="14184" y="19343"/>
                    <a:pt x="14241" y="19116"/>
                  </a:cubicBezTo>
                  <a:cubicBezTo>
                    <a:pt x="14265" y="19025"/>
                    <a:pt x="13866" y="18581"/>
                    <a:pt x="13773" y="18564"/>
                  </a:cubicBezTo>
                  <a:cubicBezTo>
                    <a:pt x="13610" y="18532"/>
                    <a:pt x="13314" y="18143"/>
                    <a:pt x="13239" y="17978"/>
                  </a:cubicBezTo>
                  <a:cubicBezTo>
                    <a:pt x="13175" y="17835"/>
                    <a:pt x="12614" y="17619"/>
                    <a:pt x="12740" y="17868"/>
                  </a:cubicBezTo>
                  <a:cubicBezTo>
                    <a:pt x="12804" y="17994"/>
                    <a:pt x="12911" y="18099"/>
                    <a:pt x="12993" y="18204"/>
                  </a:cubicBezTo>
                  <a:cubicBezTo>
                    <a:pt x="13074" y="18306"/>
                    <a:pt x="13143" y="18547"/>
                    <a:pt x="13247" y="18604"/>
                  </a:cubicBezTo>
                  <a:cubicBezTo>
                    <a:pt x="13343" y="18657"/>
                    <a:pt x="13391" y="18728"/>
                    <a:pt x="13410" y="18867"/>
                  </a:cubicBezTo>
                  <a:cubicBezTo>
                    <a:pt x="13435" y="19052"/>
                    <a:pt x="13571" y="19187"/>
                    <a:pt x="13642" y="19345"/>
                  </a:cubicBezTo>
                  <a:cubicBezTo>
                    <a:pt x="13726" y="19532"/>
                    <a:pt x="13738" y="19854"/>
                    <a:pt x="13898" y="19967"/>
                  </a:cubicBezTo>
                  <a:cubicBezTo>
                    <a:pt x="13999" y="20039"/>
                    <a:pt x="14049" y="20239"/>
                    <a:pt x="14159" y="20332"/>
                  </a:cubicBezTo>
                  <a:cubicBezTo>
                    <a:pt x="14218" y="20381"/>
                    <a:pt x="14320" y="20591"/>
                    <a:pt x="14373" y="20604"/>
                  </a:cubicBezTo>
                  <a:cubicBezTo>
                    <a:pt x="14369" y="20571"/>
                    <a:pt x="14355" y="20530"/>
                    <a:pt x="14378" y="20503"/>
                  </a:cubicBezTo>
                  <a:cubicBezTo>
                    <a:pt x="14413" y="20525"/>
                    <a:pt x="14560" y="20593"/>
                    <a:pt x="14587" y="20535"/>
                  </a:cubicBezTo>
                  <a:cubicBezTo>
                    <a:pt x="14584" y="20542"/>
                    <a:pt x="14582" y="20546"/>
                    <a:pt x="14587" y="20535"/>
                  </a:cubicBezTo>
                  <a:close/>
                  <a:moveTo>
                    <a:pt x="18008" y="18723"/>
                  </a:moveTo>
                  <a:cubicBezTo>
                    <a:pt x="17983" y="18750"/>
                    <a:pt x="17963" y="18782"/>
                    <a:pt x="17947" y="18819"/>
                  </a:cubicBezTo>
                  <a:cubicBezTo>
                    <a:pt x="17734" y="19148"/>
                    <a:pt x="17442" y="18778"/>
                    <a:pt x="17197" y="18912"/>
                  </a:cubicBezTo>
                  <a:cubicBezTo>
                    <a:pt x="17066" y="18984"/>
                    <a:pt x="16845" y="19897"/>
                    <a:pt x="16936" y="20034"/>
                  </a:cubicBezTo>
                  <a:cubicBezTo>
                    <a:pt x="16988" y="20112"/>
                    <a:pt x="17002" y="20686"/>
                    <a:pt x="17101" y="20570"/>
                  </a:cubicBezTo>
                  <a:cubicBezTo>
                    <a:pt x="17213" y="20440"/>
                    <a:pt x="17177" y="20077"/>
                    <a:pt x="17157" y="19905"/>
                  </a:cubicBezTo>
                  <a:cubicBezTo>
                    <a:pt x="17424" y="19728"/>
                    <a:pt x="17188" y="20552"/>
                    <a:pt x="17558" y="20246"/>
                  </a:cubicBezTo>
                  <a:cubicBezTo>
                    <a:pt x="17629" y="20187"/>
                    <a:pt x="17419" y="19764"/>
                    <a:pt x="17386" y="19700"/>
                  </a:cubicBezTo>
                  <a:cubicBezTo>
                    <a:pt x="17326" y="19586"/>
                    <a:pt x="17694" y="19451"/>
                    <a:pt x="17705" y="19360"/>
                  </a:cubicBezTo>
                  <a:cubicBezTo>
                    <a:pt x="17715" y="19275"/>
                    <a:pt x="16935" y="19751"/>
                    <a:pt x="17124" y="19135"/>
                  </a:cubicBezTo>
                  <a:cubicBezTo>
                    <a:pt x="17171" y="18983"/>
                    <a:pt x="17519" y="19053"/>
                    <a:pt x="17608" y="19065"/>
                  </a:cubicBezTo>
                  <a:cubicBezTo>
                    <a:pt x="17718" y="19079"/>
                    <a:pt x="17835" y="19134"/>
                    <a:pt x="17920" y="19006"/>
                  </a:cubicBezTo>
                  <a:cubicBezTo>
                    <a:pt x="17927" y="18996"/>
                    <a:pt x="18090" y="18686"/>
                    <a:pt x="18008" y="18723"/>
                  </a:cubicBezTo>
                  <a:close/>
                  <a:moveTo>
                    <a:pt x="16704" y="13082"/>
                  </a:moveTo>
                  <a:cubicBezTo>
                    <a:pt x="16613" y="13312"/>
                    <a:pt x="16783" y="13423"/>
                    <a:pt x="16840" y="13609"/>
                  </a:cubicBezTo>
                  <a:cubicBezTo>
                    <a:pt x="16841" y="13609"/>
                    <a:pt x="16850" y="13609"/>
                    <a:pt x="16852" y="13609"/>
                  </a:cubicBezTo>
                  <a:cubicBezTo>
                    <a:pt x="16855" y="13521"/>
                    <a:pt x="17025" y="12818"/>
                    <a:pt x="16888" y="12816"/>
                  </a:cubicBezTo>
                  <a:cubicBezTo>
                    <a:pt x="16888" y="12816"/>
                    <a:pt x="16888" y="12816"/>
                    <a:pt x="16888" y="12816"/>
                  </a:cubicBezTo>
                  <a:cubicBezTo>
                    <a:pt x="16848" y="12816"/>
                    <a:pt x="16878" y="12816"/>
                    <a:pt x="16888" y="12816"/>
                  </a:cubicBezTo>
                  <a:cubicBezTo>
                    <a:pt x="16771" y="12816"/>
                    <a:pt x="16747" y="12972"/>
                    <a:pt x="16704" y="13082"/>
                  </a:cubicBezTo>
                  <a:close/>
                  <a:moveTo>
                    <a:pt x="17712" y="10844"/>
                  </a:moveTo>
                  <a:cubicBezTo>
                    <a:pt x="17703" y="10863"/>
                    <a:pt x="17708" y="10853"/>
                    <a:pt x="17712" y="10844"/>
                  </a:cubicBezTo>
                  <a:cubicBezTo>
                    <a:pt x="17692" y="10887"/>
                    <a:pt x="17822" y="11096"/>
                    <a:pt x="17838" y="11109"/>
                  </a:cubicBezTo>
                  <a:cubicBezTo>
                    <a:pt x="17849" y="11118"/>
                    <a:pt x="17865" y="11124"/>
                    <a:pt x="17877" y="11126"/>
                  </a:cubicBezTo>
                  <a:cubicBezTo>
                    <a:pt x="17878" y="11096"/>
                    <a:pt x="17839" y="10886"/>
                    <a:pt x="17827" y="10899"/>
                  </a:cubicBezTo>
                  <a:cubicBezTo>
                    <a:pt x="17897" y="10821"/>
                    <a:pt x="17903" y="11539"/>
                    <a:pt x="18077" y="11380"/>
                  </a:cubicBezTo>
                  <a:cubicBezTo>
                    <a:pt x="18170" y="11297"/>
                    <a:pt x="18111" y="11168"/>
                    <a:pt x="18118" y="11055"/>
                  </a:cubicBezTo>
                  <a:cubicBezTo>
                    <a:pt x="18128" y="10876"/>
                    <a:pt x="18099" y="10972"/>
                    <a:pt x="18021" y="10859"/>
                  </a:cubicBezTo>
                  <a:cubicBezTo>
                    <a:pt x="18036" y="10845"/>
                    <a:pt x="17825" y="10607"/>
                    <a:pt x="17712" y="10844"/>
                  </a:cubicBezTo>
                  <a:cubicBezTo>
                    <a:pt x="17714" y="10841"/>
                    <a:pt x="17715" y="10839"/>
                    <a:pt x="17716" y="10837"/>
                  </a:cubicBezTo>
                  <a:cubicBezTo>
                    <a:pt x="17715" y="10838"/>
                    <a:pt x="17714" y="10841"/>
                    <a:pt x="17712" y="10844"/>
                  </a:cubicBezTo>
                  <a:close/>
                  <a:moveTo>
                    <a:pt x="18155" y="10981"/>
                  </a:moveTo>
                  <a:cubicBezTo>
                    <a:pt x="18156" y="10983"/>
                    <a:pt x="18156" y="10984"/>
                    <a:pt x="18157" y="10986"/>
                  </a:cubicBezTo>
                  <a:lnTo>
                    <a:pt x="18157" y="10980"/>
                  </a:lnTo>
                  <a:cubicBezTo>
                    <a:pt x="18156" y="10981"/>
                    <a:pt x="18156" y="10981"/>
                    <a:pt x="18155" y="10981"/>
                  </a:cubicBezTo>
                  <a:close/>
                  <a:moveTo>
                    <a:pt x="18494" y="10870"/>
                  </a:moveTo>
                  <a:cubicBezTo>
                    <a:pt x="18495" y="10871"/>
                    <a:pt x="18495" y="10871"/>
                    <a:pt x="18494" y="10870"/>
                  </a:cubicBezTo>
                  <a:cubicBezTo>
                    <a:pt x="18471" y="10838"/>
                    <a:pt x="18547" y="10731"/>
                    <a:pt x="18554" y="10729"/>
                  </a:cubicBezTo>
                  <a:cubicBezTo>
                    <a:pt x="18453" y="10479"/>
                    <a:pt x="18199" y="10696"/>
                    <a:pt x="18150" y="10851"/>
                  </a:cubicBezTo>
                  <a:cubicBezTo>
                    <a:pt x="18209" y="10805"/>
                    <a:pt x="18269" y="11010"/>
                    <a:pt x="18342" y="10999"/>
                  </a:cubicBezTo>
                  <a:cubicBezTo>
                    <a:pt x="18354" y="10871"/>
                    <a:pt x="18377" y="10711"/>
                    <a:pt x="18494" y="10870"/>
                  </a:cubicBezTo>
                  <a:close/>
                  <a:moveTo>
                    <a:pt x="18925" y="10455"/>
                  </a:moveTo>
                  <a:cubicBezTo>
                    <a:pt x="19074" y="10535"/>
                    <a:pt x="18998" y="10353"/>
                    <a:pt x="19082" y="10331"/>
                  </a:cubicBezTo>
                  <a:cubicBezTo>
                    <a:pt x="19143" y="10315"/>
                    <a:pt x="19102" y="10429"/>
                    <a:pt x="19140" y="10453"/>
                  </a:cubicBezTo>
                  <a:cubicBezTo>
                    <a:pt x="19161" y="10466"/>
                    <a:pt x="19182" y="10192"/>
                    <a:pt x="19268" y="10229"/>
                  </a:cubicBezTo>
                  <a:cubicBezTo>
                    <a:pt x="19270" y="10283"/>
                    <a:pt x="19281" y="10332"/>
                    <a:pt x="19303" y="10378"/>
                  </a:cubicBezTo>
                  <a:cubicBezTo>
                    <a:pt x="19331" y="10411"/>
                    <a:pt x="19368" y="10180"/>
                    <a:pt x="19390" y="10163"/>
                  </a:cubicBezTo>
                  <a:cubicBezTo>
                    <a:pt x="19189" y="10042"/>
                    <a:pt x="19220" y="9561"/>
                    <a:pt x="19213" y="9410"/>
                  </a:cubicBezTo>
                  <a:cubicBezTo>
                    <a:pt x="19203" y="9250"/>
                    <a:pt x="18945" y="8663"/>
                    <a:pt x="18789" y="8793"/>
                  </a:cubicBezTo>
                  <a:cubicBezTo>
                    <a:pt x="18688" y="8878"/>
                    <a:pt x="18903" y="9380"/>
                    <a:pt x="18921" y="9513"/>
                  </a:cubicBezTo>
                  <a:cubicBezTo>
                    <a:pt x="18942" y="9666"/>
                    <a:pt x="18831" y="9812"/>
                    <a:pt x="18747" y="9883"/>
                  </a:cubicBezTo>
                  <a:cubicBezTo>
                    <a:pt x="18578" y="10022"/>
                    <a:pt x="18681" y="9752"/>
                    <a:pt x="18616" y="9737"/>
                  </a:cubicBezTo>
                  <a:cubicBezTo>
                    <a:pt x="18570" y="9727"/>
                    <a:pt x="18579" y="10013"/>
                    <a:pt x="18565" y="10058"/>
                  </a:cubicBezTo>
                  <a:cubicBezTo>
                    <a:pt x="18497" y="10271"/>
                    <a:pt x="18631" y="10204"/>
                    <a:pt x="18427" y="10176"/>
                  </a:cubicBezTo>
                  <a:cubicBezTo>
                    <a:pt x="18351" y="10166"/>
                    <a:pt x="18089" y="10234"/>
                    <a:pt x="18044" y="10303"/>
                  </a:cubicBezTo>
                  <a:cubicBezTo>
                    <a:pt x="18047" y="10299"/>
                    <a:pt x="17883" y="10560"/>
                    <a:pt x="17858" y="10523"/>
                  </a:cubicBezTo>
                  <a:cubicBezTo>
                    <a:pt x="17899" y="10754"/>
                    <a:pt x="18464" y="10422"/>
                    <a:pt x="18580" y="10472"/>
                  </a:cubicBezTo>
                  <a:cubicBezTo>
                    <a:pt x="18585" y="10596"/>
                    <a:pt x="18609" y="10680"/>
                    <a:pt x="18703" y="10735"/>
                  </a:cubicBezTo>
                  <a:cubicBezTo>
                    <a:pt x="18753" y="10764"/>
                    <a:pt x="18816" y="10592"/>
                    <a:pt x="18840" y="10543"/>
                  </a:cubicBezTo>
                  <a:cubicBezTo>
                    <a:pt x="18865" y="10494"/>
                    <a:pt x="18720" y="10465"/>
                    <a:pt x="18769" y="10389"/>
                  </a:cubicBezTo>
                  <a:cubicBezTo>
                    <a:pt x="18797" y="10347"/>
                    <a:pt x="18905" y="10444"/>
                    <a:pt x="18925" y="10455"/>
                  </a:cubicBezTo>
                  <a:close/>
                  <a:moveTo>
                    <a:pt x="19160" y="8116"/>
                  </a:moveTo>
                  <a:lnTo>
                    <a:pt x="19146" y="8111"/>
                  </a:lnTo>
                  <a:cubicBezTo>
                    <a:pt x="19036" y="8151"/>
                    <a:pt x="19089" y="8247"/>
                    <a:pt x="18906" y="8142"/>
                  </a:cubicBezTo>
                  <a:cubicBezTo>
                    <a:pt x="18847" y="8108"/>
                    <a:pt x="18485" y="7762"/>
                    <a:pt x="18443" y="7857"/>
                  </a:cubicBezTo>
                  <a:cubicBezTo>
                    <a:pt x="18479" y="7928"/>
                    <a:pt x="18697" y="8296"/>
                    <a:pt x="18646" y="8380"/>
                  </a:cubicBezTo>
                  <a:cubicBezTo>
                    <a:pt x="18629" y="8381"/>
                    <a:pt x="18520" y="8340"/>
                    <a:pt x="18499" y="8358"/>
                  </a:cubicBezTo>
                  <a:cubicBezTo>
                    <a:pt x="18498" y="8393"/>
                    <a:pt x="18522" y="8403"/>
                    <a:pt x="18547" y="8410"/>
                  </a:cubicBezTo>
                  <a:cubicBezTo>
                    <a:pt x="18531" y="8460"/>
                    <a:pt x="18513" y="8509"/>
                    <a:pt x="18493" y="8557"/>
                  </a:cubicBezTo>
                  <a:cubicBezTo>
                    <a:pt x="18527" y="8619"/>
                    <a:pt x="18568" y="8674"/>
                    <a:pt x="18615" y="8721"/>
                  </a:cubicBezTo>
                  <a:cubicBezTo>
                    <a:pt x="18661" y="8865"/>
                    <a:pt x="18800" y="8728"/>
                    <a:pt x="18795" y="8712"/>
                  </a:cubicBezTo>
                  <a:cubicBezTo>
                    <a:pt x="18774" y="8635"/>
                    <a:pt x="18622" y="8687"/>
                    <a:pt x="18587" y="8598"/>
                  </a:cubicBezTo>
                  <a:cubicBezTo>
                    <a:pt x="18565" y="8543"/>
                    <a:pt x="18779" y="8529"/>
                    <a:pt x="18804" y="8536"/>
                  </a:cubicBezTo>
                  <a:cubicBezTo>
                    <a:pt x="18831" y="8543"/>
                    <a:pt x="19142" y="8756"/>
                    <a:pt x="19097" y="8609"/>
                  </a:cubicBezTo>
                  <a:cubicBezTo>
                    <a:pt x="19047" y="8447"/>
                    <a:pt x="19219" y="8414"/>
                    <a:pt x="19316" y="8366"/>
                  </a:cubicBezTo>
                  <a:cubicBezTo>
                    <a:pt x="19247" y="8378"/>
                    <a:pt x="19154" y="8192"/>
                    <a:pt x="19160" y="8116"/>
                  </a:cubicBezTo>
                  <a:close/>
                  <a:moveTo>
                    <a:pt x="17646" y="6274"/>
                  </a:moveTo>
                  <a:cubicBezTo>
                    <a:pt x="17799" y="6419"/>
                    <a:pt x="17943" y="6645"/>
                    <a:pt x="18027" y="6862"/>
                  </a:cubicBezTo>
                  <a:cubicBezTo>
                    <a:pt x="18080" y="6997"/>
                    <a:pt x="18171" y="7189"/>
                    <a:pt x="18248" y="7303"/>
                  </a:cubicBezTo>
                  <a:cubicBezTo>
                    <a:pt x="18298" y="7378"/>
                    <a:pt x="18389" y="7663"/>
                    <a:pt x="18474" y="7676"/>
                  </a:cubicBezTo>
                  <a:cubicBezTo>
                    <a:pt x="18421" y="7470"/>
                    <a:pt x="18534" y="7473"/>
                    <a:pt x="18607" y="7547"/>
                  </a:cubicBezTo>
                  <a:cubicBezTo>
                    <a:pt x="18461" y="7353"/>
                    <a:pt x="18082" y="7060"/>
                    <a:pt x="18198" y="6858"/>
                  </a:cubicBezTo>
                  <a:cubicBezTo>
                    <a:pt x="18255" y="6759"/>
                    <a:pt x="18499" y="7018"/>
                    <a:pt x="18519" y="7049"/>
                  </a:cubicBezTo>
                  <a:cubicBezTo>
                    <a:pt x="18357" y="6801"/>
                    <a:pt x="18126" y="6627"/>
                    <a:pt x="17961" y="6378"/>
                  </a:cubicBezTo>
                  <a:cubicBezTo>
                    <a:pt x="17806" y="6144"/>
                    <a:pt x="17586" y="5734"/>
                    <a:pt x="17350" y="5619"/>
                  </a:cubicBezTo>
                  <a:cubicBezTo>
                    <a:pt x="17325" y="5663"/>
                    <a:pt x="17472" y="5827"/>
                    <a:pt x="17478" y="5878"/>
                  </a:cubicBezTo>
                  <a:cubicBezTo>
                    <a:pt x="17465" y="5877"/>
                    <a:pt x="17376" y="5743"/>
                    <a:pt x="17378" y="5856"/>
                  </a:cubicBezTo>
                  <a:cubicBezTo>
                    <a:pt x="17378" y="5852"/>
                    <a:pt x="17378" y="5849"/>
                    <a:pt x="17378" y="5857"/>
                  </a:cubicBezTo>
                  <a:cubicBezTo>
                    <a:pt x="17378" y="5869"/>
                    <a:pt x="17378" y="5863"/>
                    <a:pt x="17378" y="5857"/>
                  </a:cubicBezTo>
                  <a:cubicBezTo>
                    <a:pt x="17381" y="5928"/>
                    <a:pt x="17603" y="6232"/>
                    <a:pt x="17646" y="6274"/>
                  </a:cubicBezTo>
                  <a:close/>
                  <a:moveTo>
                    <a:pt x="18607" y="7547"/>
                  </a:moveTo>
                  <a:cubicBezTo>
                    <a:pt x="18635" y="7584"/>
                    <a:pt x="18654" y="7616"/>
                    <a:pt x="18660" y="7644"/>
                  </a:cubicBezTo>
                  <a:cubicBezTo>
                    <a:pt x="18653" y="7607"/>
                    <a:pt x="18633" y="7573"/>
                    <a:pt x="18607" y="7547"/>
                  </a:cubicBezTo>
                  <a:close/>
                  <a:moveTo>
                    <a:pt x="12796" y="1135"/>
                  </a:moveTo>
                  <a:cubicBezTo>
                    <a:pt x="12751" y="1122"/>
                    <a:pt x="12895" y="1166"/>
                    <a:pt x="12796" y="1135"/>
                  </a:cubicBezTo>
                  <a:cubicBezTo>
                    <a:pt x="12796" y="1135"/>
                    <a:pt x="12796" y="1135"/>
                    <a:pt x="12796" y="1135"/>
                  </a:cubicBezTo>
                  <a:close/>
                  <a:moveTo>
                    <a:pt x="12796" y="1135"/>
                  </a:moveTo>
                  <a:cubicBezTo>
                    <a:pt x="12907" y="1169"/>
                    <a:pt x="13566" y="1269"/>
                    <a:pt x="13631" y="1102"/>
                  </a:cubicBezTo>
                  <a:cubicBezTo>
                    <a:pt x="13663" y="1018"/>
                    <a:pt x="12743" y="910"/>
                    <a:pt x="12645" y="914"/>
                  </a:cubicBezTo>
                  <a:cubicBezTo>
                    <a:pt x="12600" y="1062"/>
                    <a:pt x="12710" y="1110"/>
                    <a:pt x="12796" y="1135"/>
                  </a:cubicBezTo>
                  <a:close/>
                  <a:moveTo>
                    <a:pt x="6624" y="191"/>
                  </a:moveTo>
                  <a:cubicBezTo>
                    <a:pt x="6624" y="192"/>
                    <a:pt x="6625" y="195"/>
                    <a:pt x="6626" y="199"/>
                  </a:cubicBezTo>
                  <a:cubicBezTo>
                    <a:pt x="6626" y="196"/>
                    <a:pt x="6625" y="194"/>
                    <a:pt x="6624" y="191"/>
                  </a:cubicBezTo>
                  <a:cubicBezTo>
                    <a:pt x="6624" y="191"/>
                    <a:pt x="6624" y="191"/>
                    <a:pt x="6624" y="191"/>
                  </a:cubicBezTo>
                  <a:close/>
                  <a:moveTo>
                    <a:pt x="6637" y="229"/>
                  </a:moveTo>
                  <a:cubicBezTo>
                    <a:pt x="6645" y="251"/>
                    <a:pt x="6651" y="268"/>
                    <a:pt x="6637" y="229"/>
                  </a:cubicBezTo>
                  <a:cubicBezTo>
                    <a:pt x="6637" y="229"/>
                    <a:pt x="6637" y="229"/>
                    <a:pt x="6637" y="229"/>
                  </a:cubicBezTo>
                  <a:close/>
                  <a:moveTo>
                    <a:pt x="6637" y="229"/>
                  </a:moveTo>
                  <a:cubicBezTo>
                    <a:pt x="6637" y="228"/>
                    <a:pt x="6636" y="225"/>
                    <a:pt x="6635" y="224"/>
                  </a:cubicBezTo>
                  <a:cubicBezTo>
                    <a:pt x="6636" y="225"/>
                    <a:pt x="6637" y="227"/>
                    <a:pt x="6637" y="229"/>
                  </a:cubicBezTo>
                  <a:close/>
                  <a:moveTo>
                    <a:pt x="6626" y="199"/>
                  </a:moveTo>
                  <a:cubicBezTo>
                    <a:pt x="6629" y="205"/>
                    <a:pt x="6632" y="215"/>
                    <a:pt x="6635" y="224"/>
                  </a:cubicBezTo>
                  <a:cubicBezTo>
                    <a:pt x="6633" y="217"/>
                    <a:pt x="6630" y="209"/>
                    <a:pt x="6626" y="199"/>
                  </a:cubicBezTo>
                  <a:close/>
                  <a:moveTo>
                    <a:pt x="6639" y="191"/>
                  </a:moveTo>
                  <a:cubicBezTo>
                    <a:pt x="6700" y="344"/>
                    <a:pt x="6882" y="206"/>
                    <a:pt x="6974" y="224"/>
                  </a:cubicBezTo>
                  <a:cubicBezTo>
                    <a:pt x="6891" y="274"/>
                    <a:pt x="7101" y="361"/>
                    <a:pt x="7127" y="364"/>
                  </a:cubicBezTo>
                  <a:cubicBezTo>
                    <a:pt x="7319" y="388"/>
                    <a:pt x="7515" y="426"/>
                    <a:pt x="7709" y="415"/>
                  </a:cubicBezTo>
                  <a:cubicBezTo>
                    <a:pt x="7714" y="407"/>
                    <a:pt x="7716" y="403"/>
                    <a:pt x="7718" y="393"/>
                  </a:cubicBezTo>
                  <a:cubicBezTo>
                    <a:pt x="7615" y="349"/>
                    <a:pt x="7588" y="217"/>
                    <a:pt x="7471" y="203"/>
                  </a:cubicBezTo>
                  <a:cubicBezTo>
                    <a:pt x="7304" y="184"/>
                    <a:pt x="7240" y="132"/>
                    <a:pt x="7094" y="42"/>
                  </a:cubicBezTo>
                  <a:cubicBezTo>
                    <a:pt x="7017" y="-6"/>
                    <a:pt x="6518" y="-65"/>
                    <a:pt x="6639" y="191"/>
                  </a:cubicBezTo>
                  <a:cubicBezTo>
                    <a:pt x="6639" y="191"/>
                    <a:pt x="6639" y="191"/>
                    <a:pt x="6639" y="191"/>
                  </a:cubicBezTo>
                  <a:close/>
                  <a:moveTo>
                    <a:pt x="3049" y="1821"/>
                  </a:moveTo>
                  <a:cubicBezTo>
                    <a:pt x="3097" y="1824"/>
                    <a:pt x="3068" y="1822"/>
                    <a:pt x="3049" y="1821"/>
                  </a:cubicBezTo>
                  <a:cubicBezTo>
                    <a:pt x="3259" y="1833"/>
                    <a:pt x="3444" y="2105"/>
                    <a:pt x="3693" y="1983"/>
                  </a:cubicBezTo>
                  <a:cubicBezTo>
                    <a:pt x="3695" y="1975"/>
                    <a:pt x="3695" y="1959"/>
                    <a:pt x="3693" y="1951"/>
                  </a:cubicBezTo>
                  <a:cubicBezTo>
                    <a:pt x="3378" y="1819"/>
                    <a:pt x="3267" y="1534"/>
                    <a:pt x="3575" y="1251"/>
                  </a:cubicBezTo>
                  <a:cubicBezTo>
                    <a:pt x="3878" y="973"/>
                    <a:pt x="4250" y="1072"/>
                    <a:pt x="4563" y="873"/>
                  </a:cubicBezTo>
                  <a:cubicBezTo>
                    <a:pt x="4434" y="627"/>
                    <a:pt x="4069" y="857"/>
                    <a:pt x="3881" y="855"/>
                  </a:cubicBezTo>
                  <a:cubicBezTo>
                    <a:pt x="3631" y="853"/>
                    <a:pt x="3298" y="977"/>
                    <a:pt x="3102" y="1185"/>
                  </a:cubicBezTo>
                  <a:cubicBezTo>
                    <a:pt x="3040" y="1251"/>
                    <a:pt x="3027" y="1414"/>
                    <a:pt x="3008" y="1500"/>
                  </a:cubicBezTo>
                  <a:cubicBezTo>
                    <a:pt x="2968" y="1677"/>
                    <a:pt x="2751" y="1804"/>
                    <a:pt x="3049" y="1821"/>
                  </a:cubicBezTo>
                  <a:close/>
                  <a:moveTo>
                    <a:pt x="10216" y="16862"/>
                  </a:moveTo>
                  <a:cubicBezTo>
                    <a:pt x="10007" y="16414"/>
                    <a:pt x="9990" y="17186"/>
                    <a:pt x="10036" y="17376"/>
                  </a:cubicBezTo>
                  <a:cubicBezTo>
                    <a:pt x="10092" y="17606"/>
                    <a:pt x="10129" y="17705"/>
                    <a:pt x="10318" y="17537"/>
                  </a:cubicBezTo>
                  <a:cubicBezTo>
                    <a:pt x="10499" y="17376"/>
                    <a:pt x="10291" y="17023"/>
                    <a:pt x="10216" y="16863"/>
                  </a:cubicBezTo>
                  <a:cubicBezTo>
                    <a:pt x="10225" y="16883"/>
                    <a:pt x="10244" y="16922"/>
                    <a:pt x="10216" y="16862"/>
                  </a:cubicBezTo>
                  <a:close/>
                  <a:moveTo>
                    <a:pt x="10216" y="16862"/>
                  </a:moveTo>
                  <a:cubicBezTo>
                    <a:pt x="10216" y="16862"/>
                    <a:pt x="10216" y="16862"/>
                    <a:pt x="10216" y="16863"/>
                  </a:cubicBezTo>
                  <a:cubicBezTo>
                    <a:pt x="10211" y="16852"/>
                    <a:pt x="10209" y="16847"/>
                    <a:pt x="10216" y="16862"/>
                  </a:cubicBezTo>
                  <a:close/>
                  <a:moveTo>
                    <a:pt x="17680" y="20444"/>
                  </a:moveTo>
                  <a:cubicBezTo>
                    <a:pt x="17677" y="20432"/>
                    <a:pt x="17678" y="20435"/>
                    <a:pt x="17679" y="20439"/>
                  </a:cubicBezTo>
                  <a:cubicBezTo>
                    <a:pt x="17647" y="20338"/>
                    <a:pt x="17562" y="20187"/>
                    <a:pt x="17562" y="20438"/>
                  </a:cubicBezTo>
                  <a:cubicBezTo>
                    <a:pt x="17562" y="20640"/>
                    <a:pt x="17719" y="20588"/>
                    <a:pt x="17681" y="20445"/>
                  </a:cubicBezTo>
                  <a:cubicBezTo>
                    <a:pt x="17681" y="20446"/>
                    <a:pt x="17681" y="20446"/>
                    <a:pt x="17680" y="20444"/>
                  </a:cubicBezTo>
                  <a:close/>
                  <a:moveTo>
                    <a:pt x="20845" y="19801"/>
                  </a:moveTo>
                  <a:cubicBezTo>
                    <a:pt x="20845" y="19756"/>
                    <a:pt x="20831" y="19752"/>
                    <a:pt x="20720" y="19722"/>
                  </a:cubicBezTo>
                  <a:cubicBezTo>
                    <a:pt x="20484" y="19667"/>
                    <a:pt x="20309" y="19366"/>
                    <a:pt x="20078" y="19540"/>
                  </a:cubicBezTo>
                  <a:lnTo>
                    <a:pt x="20083" y="19581"/>
                  </a:lnTo>
                  <a:lnTo>
                    <a:pt x="20066" y="19592"/>
                  </a:lnTo>
                  <a:cubicBezTo>
                    <a:pt x="20073" y="19603"/>
                    <a:pt x="20078" y="19616"/>
                    <a:pt x="20080" y="19629"/>
                  </a:cubicBezTo>
                  <a:cubicBezTo>
                    <a:pt x="19967" y="19665"/>
                    <a:pt x="19867" y="19933"/>
                    <a:pt x="19784" y="19933"/>
                  </a:cubicBezTo>
                  <a:cubicBezTo>
                    <a:pt x="19806" y="19933"/>
                    <a:pt x="19649" y="19674"/>
                    <a:pt x="19649" y="19726"/>
                  </a:cubicBezTo>
                  <a:cubicBezTo>
                    <a:pt x="19591" y="19599"/>
                    <a:pt x="19738" y="19263"/>
                    <a:pt x="19533" y="19263"/>
                  </a:cubicBezTo>
                  <a:cubicBezTo>
                    <a:pt x="19510" y="19243"/>
                    <a:pt x="19395" y="19210"/>
                    <a:pt x="19371" y="19200"/>
                  </a:cubicBezTo>
                  <a:cubicBezTo>
                    <a:pt x="19228" y="19141"/>
                    <a:pt x="19205" y="19326"/>
                    <a:pt x="19144" y="19326"/>
                  </a:cubicBezTo>
                  <a:cubicBezTo>
                    <a:pt x="19123" y="19314"/>
                    <a:pt x="19057" y="19299"/>
                    <a:pt x="19047" y="19341"/>
                  </a:cubicBezTo>
                  <a:cubicBezTo>
                    <a:pt x="18878" y="19223"/>
                    <a:pt x="19194" y="19742"/>
                    <a:pt x="19275" y="19766"/>
                  </a:cubicBezTo>
                  <a:cubicBezTo>
                    <a:pt x="19141" y="19798"/>
                    <a:pt x="19298" y="20026"/>
                    <a:pt x="19315" y="20115"/>
                  </a:cubicBezTo>
                  <a:cubicBezTo>
                    <a:pt x="19376" y="20426"/>
                    <a:pt x="19468" y="20101"/>
                    <a:pt x="19519" y="20101"/>
                  </a:cubicBezTo>
                  <a:cubicBezTo>
                    <a:pt x="19605" y="20101"/>
                    <a:pt x="19914" y="20363"/>
                    <a:pt x="20018" y="20411"/>
                  </a:cubicBezTo>
                  <a:cubicBezTo>
                    <a:pt x="20127" y="20461"/>
                    <a:pt x="20181" y="20479"/>
                    <a:pt x="20248" y="20607"/>
                  </a:cubicBezTo>
                  <a:cubicBezTo>
                    <a:pt x="20277" y="20661"/>
                    <a:pt x="20274" y="20778"/>
                    <a:pt x="20326" y="20815"/>
                  </a:cubicBezTo>
                  <a:cubicBezTo>
                    <a:pt x="20319" y="20858"/>
                    <a:pt x="20311" y="20886"/>
                    <a:pt x="20321" y="20928"/>
                  </a:cubicBezTo>
                  <a:cubicBezTo>
                    <a:pt x="20186" y="20961"/>
                    <a:pt x="20099" y="21117"/>
                    <a:pt x="20109" y="21286"/>
                  </a:cubicBezTo>
                  <a:cubicBezTo>
                    <a:pt x="20228" y="21294"/>
                    <a:pt x="20372" y="21234"/>
                    <a:pt x="20433" y="21234"/>
                  </a:cubicBezTo>
                  <a:lnTo>
                    <a:pt x="20433" y="21233"/>
                  </a:lnTo>
                  <a:cubicBezTo>
                    <a:pt x="20433" y="21142"/>
                    <a:pt x="20719" y="21510"/>
                    <a:pt x="20736" y="21535"/>
                  </a:cubicBezTo>
                  <a:cubicBezTo>
                    <a:pt x="20771" y="21316"/>
                    <a:pt x="20771" y="21081"/>
                    <a:pt x="20799" y="20857"/>
                  </a:cubicBezTo>
                  <a:lnTo>
                    <a:pt x="20771" y="20809"/>
                  </a:lnTo>
                  <a:cubicBezTo>
                    <a:pt x="20895" y="20557"/>
                    <a:pt x="20831" y="20091"/>
                    <a:pt x="20845" y="19801"/>
                  </a:cubicBezTo>
                  <a:close/>
                  <a:moveTo>
                    <a:pt x="21482" y="3136"/>
                  </a:moveTo>
                  <a:cubicBezTo>
                    <a:pt x="21484" y="3136"/>
                    <a:pt x="21512" y="3136"/>
                    <a:pt x="21512" y="3136"/>
                  </a:cubicBezTo>
                  <a:cubicBezTo>
                    <a:pt x="21524" y="3110"/>
                    <a:pt x="21544" y="3089"/>
                    <a:pt x="21567" y="3075"/>
                  </a:cubicBezTo>
                  <a:cubicBezTo>
                    <a:pt x="21432" y="2793"/>
                    <a:pt x="21025" y="2732"/>
                    <a:pt x="20788" y="2699"/>
                  </a:cubicBezTo>
                  <a:cubicBezTo>
                    <a:pt x="20424" y="2699"/>
                    <a:pt x="20032" y="2429"/>
                    <a:pt x="19669" y="2355"/>
                  </a:cubicBezTo>
                  <a:cubicBezTo>
                    <a:pt x="19252" y="2271"/>
                    <a:pt x="18850" y="2097"/>
                    <a:pt x="18423" y="2086"/>
                  </a:cubicBezTo>
                  <a:cubicBezTo>
                    <a:pt x="18281" y="2082"/>
                    <a:pt x="18025" y="1964"/>
                    <a:pt x="17928" y="2085"/>
                  </a:cubicBezTo>
                  <a:cubicBezTo>
                    <a:pt x="17787" y="1963"/>
                    <a:pt x="17753" y="2111"/>
                    <a:pt x="17640" y="2116"/>
                  </a:cubicBezTo>
                  <a:cubicBezTo>
                    <a:pt x="17589" y="2193"/>
                    <a:pt x="17369" y="2124"/>
                    <a:pt x="17309" y="2114"/>
                  </a:cubicBezTo>
                  <a:cubicBezTo>
                    <a:pt x="17131" y="2085"/>
                    <a:pt x="16946" y="2126"/>
                    <a:pt x="16770" y="2090"/>
                  </a:cubicBezTo>
                  <a:cubicBezTo>
                    <a:pt x="16661" y="2068"/>
                    <a:pt x="16615" y="1921"/>
                    <a:pt x="16498" y="1897"/>
                  </a:cubicBezTo>
                  <a:cubicBezTo>
                    <a:pt x="16256" y="1847"/>
                    <a:pt x="15932" y="1733"/>
                    <a:pt x="15687" y="1852"/>
                  </a:cubicBezTo>
                  <a:cubicBezTo>
                    <a:pt x="15505" y="1940"/>
                    <a:pt x="15223" y="1766"/>
                    <a:pt x="15033" y="1732"/>
                  </a:cubicBezTo>
                  <a:cubicBezTo>
                    <a:pt x="15028" y="1585"/>
                    <a:pt x="14601" y="1491"/>
                    <a:pt x="14524" y="1604"/>
                  </a:cubicBezTo>
                  <a:cubicBezTo>
                    <a:pt x="14389" y="1489"/>
                    <a:pt x="14096" y="1512"/>
                    <a:pt x="13941" y="1503"/>
                  </a:cubicBezTo>
                  <a:lnTo>
                    <a:pt x="13941" y="1502"/>
                  </a:lnTo>
                  <a:cubicBezTo>
                    <a:pt x="13859" y="1397"/>
                    <a:pt x="13713" y="1363"/>
                    <a:pt x="13601" y="1377"/>
                  </a:cubicBezTo>
                  <a:cubicBezTo>
                    <a:pt x="13463" y="1395"/>
                    <a:pt x="13552" y="1500"/>
                    <a:pt x="13642" y="1496"/>
                  </a:cubicBezTo>
                  <a:cubicBezTo>
                    <a:pt x="13538" y="1516"/>
                    <a:pt x="13426" y="1657"/>
                    <a:pt x="13589" y="1732"/>
                  </a:cubicBezTo>
                  <a:cubicBezTo>
                    <a:pt x="13432" y="1749"/>
                    <a:pt x="13289" y="1736"/>
                    <a:pt x="13132" y="1770"/>
                  </a:cubicBezTo>
                  <a:cubicBezTo>
                    <a:pt x="13010" y="1796"/>
                    <a:pt x="12688" y="1530"/>
                    <a:pt x="12823" y="1894"/>
                  </a:cubicBezTo>
                  <a:cubicBezTo>
                    <a:pt x="12699" y="1866"/>
                    <a:pt x="12578" y="1803"/>
                    <a:pt x="12462" y="1744"/>
                  </a:cubicBezTo>
                  <a:lnTo>
                    <a:pt x="12468" y="1739"/>
                  </a:lnTo>
                  <a:lnTo>
                    <a:pt x="12445" y="1651"/>
                  </a:lnTo>
                  <a:cubicBezTo>
                    <a:pt x="12201" y="1356"/>
                    <a:pt x="11570" y="1196"/>
                    <a:pt x="11249" y="1384"/>
                  </a:cubicBezTo>
                  <a:cubicBezTo>
                    <a:pt x="11292" y="1402"/>
                    <a:pt x="11339" y="1419"/>
                    <a:pt x="11379" y="1446"/>
                  </a:cubicBezTo>
                  <a:cubicBezTo>
                    <a:pt x="11235" y="1453"/>
                    <a:pt x="11040" y="1498"/>
                    <a:pt x="10902" y="1435"/>
                  </a:cubicBezTo>
                  <a:cubicBezTo>
                    <a:pt x="10924" y="1410"/>
                    <a:pt x="10943" y="1372"/>
                    <a:pt x="10960" y="1341"/>
                  </a:cubicBezTo>
                  <a:cubicBezTo>
                    <a:pt x="10707" y="1338"/>
                    <a:pt x="10460" y="1329"/>
                    <a:pt x="10209" y="1352"/>
                  </a:cubicBezTo>
                  <a:cubicBezTo>
                    <a:pt x="10151" y="1292"/>
                    <a:pt x="10082" y="1254"/>
                    <a:pt x="10017" y="1207"/>
                  </a:cubicBezTo>
                  <a:cubicBezTo>
                    <a:pt x="10017" y="1207"/>
                    <a:pt x="10014" y="1302"/>
                    <a:pt x="10014" y="1302"/>
                  </a:cubicBezTo>
                  <a:cubicBezTo>
                    <a:pt x="9917" y="1297"/>
                    <a:pt x="9781" y="1215"/>
                    <a:pt x="9686" y="1274"/>
                  </a:cubicBezTo>
                  <a:cubicBezTo>
                    <a:pt x="10299" y="771"/>
                    <a:pt x="9202" y="741"/>
                    <a:pt x="8912" y="764"/>
                  </a:cubicBezTo>
                  <a:cubicBezTo>
                    <a:pt x="8912" y="763"/>
                    <a:pt x="8942" y="682"/>
                    <a:pt x="8942" y="682"/>
                  </a:cubicBezTo>
                  <a:cubicBezTo>
                    <a:pt x="8857" y="692"/>
                    <a:pt x="8774" y="674"/>
                    <a:pt x="8690" y="667"/>
                  </a:cubicBezTo>
                  <a:cubicBezTo>
                    <a:pt x="8692" y="666"/>
                    <a:pt x="8711" y="652"/>
                    <a:pt x="8711" y="652"/>
                  </a:cubicBezTo>
                  <a:lnTo>
                    <a:pt x="8680" y="562"/>
                  </a:lnTo>
                  <a:cubicBezTo>
                    <a:pt x="8568" y="569"/>
                    <a:pt x="8454" y="542"/>
                    <a:pt x="8339" y="545"/>
                  </a:cubicBezTo>
                  <a:cubicBezTo>
                    <a:pt x="8372" y="543"/>
                    <a:pt x="8389" y="524"/>
                    <a:pt x="8390" y="487"/>
                  </a:cubicBezTo>
                  <a:cubicBezTo>
                    <a:pt x="8348" y="373"/>
                    <a:pt x="8029" y="432"/>
                    <a:pt x="7984" y="380"/>
                  </a:cubicBezTo>
                  <a:cubicBezTo>
                    <a:pt x="7880" y="261"/>
                    <a:pt x="7809" y="457"/>
                    <a:pt x="7733" y="455"/>
                  </a:cubicBezTo>
                  <a:cubicBezTo>
                    <a:pt x="7767" y="710"/>
                    <a:pt x="8058" y="574"/>
                    <a:pt x="8203" y="565"/>
                  </a:cubicBezTo>
                  <a:cubicBezTo>
                    <a:pt x="8141" y="586"/>
                    <a:pt x="8043" y="670"/>
                    <a:pt x="8093" y="768"/>
                  </a:cubicBezTo>
                  <a:cubicBezTo>
                    <a:pt x="8012" y="760"/>
                    <a:pt x="7931" y="780"/>
                    <a:pt x="7859" y="828"/>
                  </a:cubicBezTo>
                  <a:lnTo>
                    <a:pt x="7899" y="850"/>
                  </a:lnTo>
                  <a:cubicBezTo>
                    <a:pt x="7761" y="924"/>
                    <a:pt x="7599" y="792"/>
                    <a:pt x="7453" y="841"/>
                  </a:cubicBezTo>
                  <a:cubicBezTo>
                    <a:pt x="7359" y="872"/>
                    <a:pt x="7267" y="899"/>
                    <a:pt x="7171" y="911"/>
                  </a:cubicBezTo>
                  <a:cubicBezTo>
                    <a:pt x="6973" y="936"/>
                    <a:pt x="6832" y="1042"/>
                    <a:pt x="6697" y="1218"/>
                  </a:cubicBezTo>
                  <a:lnTo>
                    <a:pt x="6715" y="1300"/>
                  </a:lnTo>
                  <a:cubicBezTo>
                    <a:pt x="6595" y="1317"/>
                    <a:pt x="5933" y="1282"/>
                    <a:pt x="6309" y="1601"/>
                  </a:cubicBezTo>
                  <a:cubicBezTo>
                    <a:pt x="6139" y="1560"/>
                    <a:pt x="5956" y="1546"/>
                    <a:pt x="5807" y="1683"/>
                  </a:cubicBezTo>
                  <a:cubicBezTo>
                    <a:pt x="5762" y="1559"/>
                    <a:pt x="5703" y="1466"/>
                    <a:pt x="5588" y="1483"/>
                  </a:cubicBezTo>
                  <a:lnTo>
                    <a:pt x="5593" y="1581"/>
                  </a:lnTo>
                  <a:lnTo>
                    <a:pt x="5611" y="1582"/>
                  </a:lnTo>
                  <a:cubicBezTo>
                    <a:pt x="5618" y="1583"/>
                    <a:pt x="5633" y="1606"/>
                    <a:pt x="5635" y="1626"/>
                  </a:cubicBezTo>
                  <a:cubicBezTo>
                    <a:pt x="5565" y="1686"/>
                    <a:pt x="5488" y="1670"/>
                    <a:pt x="5467" y="1800"/>
                  </a:cubicBezTo>
                  <a:cubicBezTo>
                    <a:pt x="5452" y="1798"/>
                    <a:pt x="5437" y="1795"/>
                    <a:pt x="5422" y="1791"/>
                  </a:cubicBezTo>
                  <a:cubicBezTo>
                    <a:pt x="5363" y="1613"/>
                    <a:pt x="5452" y="1463"/>
                    <a:pt x="5208" y="1445"/>
                  </a:cubicBezTo>
                  <a:cubicBezTo>
                    <a:pt x="5135" y="1440"/>
                    <a:pt x="5060" y="1440"/>
                    <a:pt x="4988" y="1440"/>
                  </a:cubicBezTo>
                  <a:cubicBezTo>
                    <a:pt x="4835" y="1440"/>
                    <a:pt x="4896" y="1580"/>
                    <a:pt x="4862" y="1697"/>
                  </a:cubicBezTo>
                  <a:cubicBezTo>
                    <a:pt x="4835" y="1790"/>
                    <a:pt x="4726" y="1733"/>
                    <a:pt x="4708" y="1846"/>
                  </a:cubicBezTo>
                  <a:cubicBezTo>
                    <a:pt x="4689" y="1970"/>
                    <a:pt x="4799" y="1948"/>
                    <a:pt x="4812" y="1996"/>
                  </a:cubicBezTo>
                  <a:cubicBezTo>
                    <a:pt x="4844" y="2077"/>
                    <a:pt x="4824" y="2151"/>
                    <a:pt x="4867" y="2245"/>
                  </a:cubicBezTo>
                  <a:cubicBezTo>
                    <a:pt x="4713" y="2182"/>
                    <a:pt x="4560" y="2145"/>
                    <a:pt x="4400" y="2112"/>
                  </a:cubicBezTo>
                  <a:cubicBezTo>
                    <a:pt x="4221" y="2086"/>
                    <a:pt x="4015" y="1954"/>
                    <a:pt x="3841" y="1954"/>
                  </a:cubicBezTo>
                  <a:cubicBezTo>
                    <a:pt x="3573" y="1954"/>
                    <a:pt x="4110" y="2290"/>
                    <a:pt x="4127" y="2309"/>
                  </a:cubicBezTo>
                  <a:cubicBezTo>
                    <a:pt x="4105" y="2315"/>
                    <a:pt x="4083" y="2320"/>
                    <a:pt x="4060" y="2324"/>
                  </a:cubicBezTo>
                  <a:lnTo>
                    <a:pt x="4065" y="2298"/>
                  </a:lnTo>
                  <a:cubicBezTo>
                    <a:pt x="3852" y="2201"/>
                    <a:pt x="3571" y="2399"/>
                    <a:pt x="3372" y="2425"/>
                  </a:cubicBezTo>
                  <a:cubicBezTo>
                    <a:pt x="3370" y="2381"/>
                    <a:pt x="3421" y="2299"/>
                    <a:pt x="3432" y="2250"/>
                  </a:cubicBezTo>
                  <a:cubicBezTo>
                    <a:pt x="3242" y="2226"/>
                    <a:pt x="3075" y="2344"/>
                    <a:pt x="2898" y="2413"/>
                  </a:cubicBezTo>
                  <a:cubicBezTo>
                    <a:pt x="2804" y="2450"/>
                    <a:pt x="2559" y="2500"/>
                    <a:pt x="2574" y="2674"/>
                  </a:cubicBezTo>
                  <a:cubicBezTo>
                    <a:pt x="2584" y="2801"/>
                    <a:pt x="2315" y="2630"/>
                    <a:pt x="2302" y="2618"/>
                  </a:cubicBezTo>
                  <a:cubicBezTo>
                    <a:pt x="2377" y="2566"/>
                    <a:pt x="2604" y="2549"/>
                    <a:pt x="2395" y="2412"/>
                  </a:cubicBezTo>
                  <a:cubicBezTo>
                    <a:pt x="2245" y="2314"/>
                    <a:pt x="2091" y="2321"/>
                    <a:pt x="1929" y="2318"/>
                  </a:cubicBezTo>
                  <a:cubicBezTo>
                    <a:pt x="1937" y="2433"/>
                    <a:pt x="1993" y="2432"/>
                    <a:pt x="2055" y="2493"/>
                  </a:cubicBezTo>
                  <a:cubicBezTo>
                    <a:pt x="2046" y="2478"/>
                    <a:pt x="2074" y="2893"/>
                    <a:pt x="2169" y="2758"/>
                  </a:cubicBezTo>
                  <a:cubicBezTo>
                    <a:pt x="2163" y="2794"/>
                    <a:pt x="2158" y="2830"/>
                    <a:pt x="2156" y="2867"/>
                  </a:cubicBezTo>
                  <a:cubicBezTo>
                    <a:pt x="1969" y="2739"/>
                    <a:pt x="1862" y="2828"/>
                    <a:pt x="1686" y="2928"/>
                  </a:cubicBezTo>
                  <a:cubicBezTo>
                    <a:pt x="1500" y="3032"/>
                    <a:pt x="1637" y="3097"/>
                    <a:pt x="1707" y="3188"/>
                  </a:cubicBezTo>
                  <a:cubicBezTo>
                    <a:pt x="1680" y="3244"/>
                    <a:pt x="1425" y="3107"/>
                    <a:pt x="1395" y="3091"/>
                  </a:cubicBezTo>
                  <a:cubicBezTo>
                    <a:pt x="1324" y="3053"/>
                    <a:pt x="1217" y="3102"/>
                    <a:pt x="1148" y="3140"/>
                  </a:cubicBezTo>
                  <a:cubicBezTo>
                    <a:pt x="1225" y="3269"/>
                    <a:pt x="1313" y="3308"/>
                    <a:pt x="1425" y="3357"/>
                  </a:cubicBezTo>
                  <a:cubicBezTo>
                    <a:pt x="1277" y="3479"/>
                    <a:pt x="1067" y="3145"/>
                    <a:pt x="988" y="3080"/>
                  </a:cubicBezTo>
                  <a:cubicBezTo>
                    <a:pt x="1015" y="3019"/>
                    <a:pt x="1044" y="2956"/>
                    <a:pt x="990" y="2892"/>
                  </a:cubicBezTo>
                  <a:cubicBezTo>
                    <a:pt x="1164" y="2934"/>
                    <a:pt x="2149" y="3013"/>
                    <a:pt x="1702" y="2525"/>
                  </a:cubicBezTo>
                  <a:cubicBezTo>
                    <a:pt x="1515" y="2321"/>
                    <a:pt x="920" y="2139"/>
                    <a:pt x="679" y="2180"/>
                  </a:cubicBezTo>
                  <a:cubicBezTo>
                    <a:pt x="673" y="2165"/>
                    <a:pt x="662" y="2161"/>
                    <a:pt x="647" y="2169"/>
                  </a:cubicBezTo>
                  <a:cubicBezTo>
                    <a:pt x="682" y="2169"/>
                    <a:pt x="559" y="2063"/>
                    <a:pt x="524" y="2055"/>
                  </a:cubicBezTo>
                  <a:cubicBezTo>
                    <a:pt x="469" y="2042"/>
                    <a:pt x="389" y="2064"/>
                    <a:pt x="328" y="2064"/>
                  </a:cubicBezTo>
                  <a:cubicBezTo>
                    <a:pt x="303" y="2062"/>
                    <a:pt x="285" y="2082"/>
                    <a:pt x="285" y="2118"/>
                  </a:cubicBezTo>
                  <a:cubicBezTo>
                    <a:pt x="266" y="2111"/>
                    <a:pt x="247" y="2104"/>
                    <a:pt x="228" y="2096"/>
                  </a:cubicBezTo>
                  <a:lnTo>
                    <a:pt x="222" y="2118"/>
                  </a:lnTo>
                  <a:lnTo>
                    <a:pt x="216" y="2112"/>
                  </a:lnTo>
                  <a:cubicBezTo>
                    <a:pt x="127" y="2182"/>
                    <a:pt x="72" y="2289"/>
                    <a:pt x="1" y="2385"/>
                  </a:cubicBezTo>
                  <a:cubicBezTo>
                    <a:pt x="38" y="2448"/>
                    <a:pt x="247" y="2553"/>
                    <a:pt x="193" y="2625"/>
                  </a:cubicBezTo>
                  <a:cubicBezTo>
                    <a:pt x="81" y="2777"/>
                    <a:pt x="241" y="2837"/>
                    <a:pt x="293" y="2954"/>
                  </a:cubicBezTo>
                  <a:cubicBezTo>
                    <a:pt x="170" y="3047"/>
                    <a:pt x="319" y="3299"/>
                    <a:pt x="399" y="3343"/>
                  </a:cubicBezTo>
                  <a:cubicBezTo>
                    <a:pt x="293" y="3475"/>
                    <a:pt x="513" y="3547"/>
                    <a:pt x="565" y="3597"/>
                  </a:cubicBezTo>
                  <a:cubicBezTo>
                    <a:pt x="607" y="3637"/>
                    <a:pt x="411" y="3845"/>
                    <a:pt x="390" y="3866"/>
                  </a:cubicBezTo>
                  <a:cubicBezTo>
                    <a:pt x="245" y="4011"/>
                    <a:pt x="119" y="4126"/>
                    <a:pt x="0" y="4306"/>
                  </a:cubicBezTo>
                  <a:cubicBezTo>
                    <a:pt x="85" y="4284"/>
                    <a:pt x="190" y="4172"/>
                    <a:pt x="266" y="4167"/>
                  </a:cubicBezTo>
                  <a:cubicBezTo>
                    <a:pt x="283" y="4197"/>
                    <a:pt x="302" y="4226"/>
                    <a:pt x="323" y="4253"/>
                  </a:cubicBezTo>
                  <a:cubicBezTo>
                    <a:pt x="222" y="4199"/>
                    <a:pt x="162" y="4293"/>
                    <a:pt x="201" y="4411"/>
                  </a:cubicBezTo>
                  <a:cubicBezTo>
                    <a:pt x="162" y="4553"/>
                    <a:pt x="82" y="4589"/>
                    <a:pt x="175" y="4758"/>
                  </a:cubicBezTo>
                  <a:cubicBezTo>
                    <a:pt x="78" y="4850"/>
                    <a:pt x="345" y="5225"/>
                    <a:pt x="406" y="5296"/>
                  </a:cubicBezTo>
                  <a:cubicBezTo>
                    <a:pt x="430" y="5300"/>
                    <a:pt x="451" y="5290"/>
                    <a:pt x="470" y="5265"/>
                  </a:cubicBezTo>
                  <a:cubicBezTo>
                    <a:pt x="470" y="5264"/>
                    <a:pt x="471" y="5244"/>
                    <a:pt x="471" y="5244"/>
                  </a:cubicBezTo>
                  <a:cubicBezTo>
                    <a:pt x="468" y="5227"/>
                    <a:pt x="693" y="5374"/>
                    <a:pt x="723" y="5409"/>
                  </a:cubicBezTo>
                  <a:cubicBezTo>
                    <a:pt x="683" y="5491"/>
                    <a:pt x="819" y="5677"/>
                    <a:pt x="881" y="5677"/>
                  </a:cubicBezTo>
                  <a:cubicBezTo>
                    <a:pt x="881" y="5776"/>
                    <a:pt x="983" y="5725"/>
                    <a:pt x="1012" y="5801"/>
                  </a:cubicBezTo>
                  <a:cubicBezTo>
                    <a:pt x="1013" y="5803"/>
                    <a:pt x="840" y="5849"/>
                    <a:pt x="814" y="5864"/>
                  </a:cubicBezTo>
                  <a:cubicBezTo>
                    <a:pt x="850" y="5933"/>
                    <a:pt x="902" y="6106"/>
                    <a:pt x="948" y="6152"/>
                  </a:cubicBezTo>
                  <a:cubicBezTo>
                    <a:pt x="1062" y="6265"/>
                    <a:pt x="1164" y="6069"/>
                    <a:pt x="1293" y="6203"/>
                  </a:cubicBezTo>
                  <a:cubicBezTo>
                    <a:pt x="1286" y="6211"/>
                    <a:pt x="1265" y="6237"/>
                    <a:pt x="1265" y="6237"/>
                  </a:cubicBezTo>
                  <a:cubicBezTo>
                    <a:pt x="1317" y="6354"/>
                    <a:pt x="1446" y="6350"/>
                    <a:pt x="1481" y="6450"/>
                  </a:cubicBezTo>
                  <a:cubicBezTo>
                    <a:pt x="1563" y="6681"/>
                    <a:pt x="1653" y="6696"/>
                    <a:pt x="1848" y="6592"/>
                  </a:cubicBezTo>
                  <a:cubicBezTo>
                    <a:pt x="1905" y="6655"/>
                    <a:pt x="1926" y="6720"/>
                    <a:pt x="2004" y="6723"/>
                  </a:cubicBezTo>
                  <a:lnTo>
                    <a:pt x="2009" y="6693"/>
                  </a:lnTo>
                  <a:cubicBezTo>
                    <a:pt x="2095" y="6686"/>
                    <a:pt x="2174" y="6765"/>
                    <a:pt x="2257" y="6780"/>
                  </a:cubicBezTo>
                  <a:cubicBezTo>
                    <a:pt x="2237" y="6906"/>
                    <a:pt x="2273" y="6983"/>
                    <a:pt x="2267" y="7093"/>
                  </a:cubicBezTo>
                  <a:cubicBezTo>
                    <a:pt x="2263" y="7128"/>
                    <a:pt x="2226" y="7132"/>
                    <a:pt x="2204" y="7126"/>
                  </a:cubicBezTo>
                  <a:lnTo>
                    <a:pt x="2204" y="7098"/>
                  </a:lnTo>
                  <a:cubicBezTo>
                    <a:pt x="2092" y="7098"/>
                    <a:pt x="1997" y="7275"/>
                    <a:pt x="2085" y="7391"/>
                  </a:cubicBezTo>
                  <a:cubicBezTo>
                    <a:pt x="2053" y="7403"/>
                    <a:pt x="2020" y="7412"/>
                    <a:pt x="1986" y="7420"/>
                  </a:cubicBezTo>
                  <a:cubicBezTo>
                    <a:pt x="1976" y="7486"/>
                    <a:pt x="2003" y="7524"/>
                    <a:pt x="2047" y="7561"/>
                  </a:cubicBezTo>
                  <a:cubicBezTo>
                    <a:pt x="2027" y="7581"/>
                    <a:pt x="2018" y="7606"/>
                    <a:pt x="2021" y="7635"/>
                  </a:cubicBezTo>
                  <a:cubicBezTo>
                    <a:pt x="2021" y="7661"/>
                    <a:pt x="1989" y="7660"/>
                    <a:pt x="1990" y="7711"/>
                  </a:cubicBezTo>
                  <a:cubicBezTo>
                    <a:pt x="1945" y="7720"/>
                    <a:pt x="1898" y="7715"/>
                    <a:pt x="1853" y="7703"/>
                  </a:cubicBezTo>
                  <a:cubicBezTo>
                    <a:pt x="1856" y="7754"/>
                    <a:pt x="1852" y="7802"/>
                    <a:pt x="1841" y="7849"/>
                  </a:cubicBezTo>
                  <a:cubicBezTo>
                    <a:pt x="2028" y="7973"/>
                    <a:pt x="2205" y="8066"/>
                    <a:pt x="2363" y="8238"/>
                  </a:cubicBezTo>
                  <a:cubicBezTo>
                    <a:pt x="2296" y="8346"/>
                    <a:pt x="2888" y="8477"/>
                    <a:pt x="2736" y="8789"/>
                  </a:cubicBezTo>
                  <a:cubicBezTo>
                    <a:pt x="2487" y="8980"/>
                    <a:pt x="2231" y="8785"/>
                    <a:pt x="1999" y="8788"/>
                  </a:cubicBezTo>
                  <a:cubicBezTo>
                    <a:pt x="1930" y="8781"/>
                    <a:pt x="1954" y="8678"/>
                    <a:pt x="1835" y="8708"/>
                  </a:cubicBezTo>
                  <a:cubicBezTo>
                    <a:pt x="1704" y="8534"/>
                    <a:pt x="1349" y="8634"/>
                    <a:pt x="1224" y="8736"/>
                  </a:cubicBezTo>
                  <a:cubicBezTo>
                    <a:pt x="1102" y="8835"/>
                    <a:pt x="682" y="8887"/>
                    <a:pt x="661" y="8607"/>
                  </a:cubicBezTo>
                  <a:cubicBezTo>
                    <a:pt x="631" y="8603"/>
                    <a:pt x="588" y="8600"/>
                    <a:pt x="561" y="8615"/>
                  </a:cubicBezTo>
                  <a:cubicBezTo>
                    <a:pt x="559" y="8612"/>
                    <a:pt x="535" y="8572"/>
                    <a:pt x="535" y="8572"/>
                  </a:cubicBezTo>
                  <a:cubicBezTo>
                    <a:pt x="414" y="8571"/>
                    <a:pt x="318" y="8636"/>
                    <a:pt x="375" y="8778"/>
                  </a:cubicBezTo>
                  <a:cubicBezTo>
                    <a:pt x="343" y="8806"/>
                    <a:pt x="256" y="9007"/>
                    <a:pt x="329" y="9043"/>
                  </a:cubicBezTo>
                  <a:cubicBezTo>
                    <a:pt x="249" y="9165"/>
                    <a:pt x="305" y="9330"/>
                    <a:pt x="421" y="9335"/>
                  </a:cubicBezTo>
                  <a:cubicBezTo>
                    <a:pt x="437" y="9593"/>
                    <a:pt x="540" y="10027"/>
                    <a:pt x="785" y="10022"/>
                  </a:cubicBezTo>
                  <a:cubicBezTo>
                    <a:pt x="850" y="10027"/>
                    <a:pt x="1167" y="10311"/>
                    <a:pt x="1169" y="10017"/>
                  </a:cubicBezTo>
                  <a:cubicBezTo>
                    <a:pt x="1171" y="9906"/>
                    <a:pt x="1447" y="10181"/>
                    <a:pt x="1452" y="10184"/>
                  </a:cubicBezTo>
                  <a:cubicBezTo>
                    <a:pt x="1603" y="10274"/>
                    <a:pt x="1696" y="10029"/>
                    <a:pt x="1800" y="10012"/>
                  </a:cubicBezTo>
                  <a:cubicBezTo>
                    <a:pt x="1854" y="10012"/>
                    <a:pt x="1899" y="10096"/>
                    <a:pt x="1959" y="10058"/>
                  </a:cubicBezTo>
                  <a:cubicBezTo>
                    <a:pt x="1947" y="10128"/>
                    <a:pt x="1993" y="10195"/>
                    <a:pt x="1984" y="10276"/>
                  </a:cubicBezTo>
                  <a:cubicBezTo>
                    <a:pt x="1984" y="10276"/>
                    <a:pt x="2022" y="10292"/>
                    <a:pt x="2025" y="10293"/>
                  </a:cubicBezTo>
                  <a:cubicBezTo>
                    <a:pt x="2030" y="10351"/>
                    <a:pt x="2017" y="10414"/>
                    <a:pt x="2045" y="10467"/>
                  </a:cubicBezTo>
                  <a:cubicBezTo>
                    <a:pt x="1964" y="10561"/>
                    <a:pt x="1951" y="10674"/>
                    <a:pt x="1927" y="10801"/>
                  </a:cubicBezTo>
                  <a:cubicBezTo>
                    <a:pt x="1848" y="10835"/>
                    <a:pt x="1834" y="11184"/>
                    <a:pt x="1763" y="11286"/>
                  </a:cubicBezTo>
                  <a:cubicBezTo>
                    <a:pt x="1769" y="11302"/>
                    <a:pt x="2052" y="12076"/>
                    <a:pt x="1847" y="12076"/>
                  </a:cubicBezTo>
                  <a:cubicBezTo>
                    <a:pt x="1847" y="12076"/>
                    <a:pt x="1847" y="12076"/>
                    <a:pt x="1847" y="12076"/>
                  </a:cubicBezTo>
                  <a:lnTo>
                    <a:pt x="1837" y="12090"/>
                  </a:lnTo>
                  <a:cubicBezTo>
                    <a:pt x="1850" y="12113"/>
                    <a:pt x="1854" y="12139"/>
                    <a:pt x="1849" y="12168"/>
                  </a:cubicBezTo>
                  <a:lnTo>
                    <a:pt x="1968" y="12175"/>
                  </a:lnTo>
                  <a:cubicBezTo>
                    <a:pt x="2045" y="12306"/>
                    <a:pt x="2361" y="12799"/>
                    <a:pt x="2334" y="12928"/>
                  </a:cubicBezTo>
                  <a:cubicBezTo>
                    <a:pt x="2299" y="13089"/>
                    <a:pt x="2510" y="13140"/>
                    <a:pt x="2556" y="13229"/>
                  </a:cubicBezTo>
                  <a:cubicBezTo>
                    <a:pt x="2628" y="13365"/>
                    <a:pt x="2637" y="13466"/>
                    <a:pt x="2665" y="13606"/>
                  </a:cubicBezTo>
                  <a:cubicBezTo>
                    <a:pt x="2622" y="13995"/>
                    <a:pt x="2974" y="14177"/>
                    <a:pt x="3079" y="14465"/>
                  </a:cubicBezTo>
                  <a:cubicBezTo>
                    <a:pt x="3147" y="14644"/>
                    <a:pt x="3352" y="14818"/>
                    <a:pt x="3369" y="15010"/>
                  </a:cubicBezTo>
                  <a:cubicBezTo>
                    <a:pt x="3389" y="15237"/>
                    <a:pt x="3410" y="15717"/>
                    <a:pt x="3527" y="15914"/>
                  </a:cubicBezTo>
                  <a:cubicBezTo>
                    <a:pt x="3685" y="16178"/>
                    <a:pt x="3909" y="15819"/>
                    <a:pt x="4050" y="15819"/>
                  </a:cubicBezTo>
                  <a:cubicBezTo>
                    <a:pt x="4318" y="15819"/>
                    <a:pt x="4521" y="15540"/>
                    <a:pt x="4746" y="15429"/>
                  </a:cubicBezTo>
                  <a:cubicBezTo>
                    <a:pt x="4904" y="15350"/>
                    <a:pt x="5142" y="15358"/>
                    <a:pt x="5113" y="15092"/>
                  </a:cubicBezTo>
                  <a:cubicBezTo>
                    <a:pt x="5108" y="15051"/>
                    <a:pt x="5191" y="15049"/>
                    <a:pt x="5224" y="15056"/>
                  </a:cubicBezTo>
                  <a:cubicBezTo>
                    <a:pt x="5227" y="15026"/>
                    <a:pt x="5232" y="14996"/>
                    <a:pt x="5238" y="14967"/>
                  </a:cubicBezTo>
                  <a:cubicBezTo>
                    <a:pt x="5244" y="14974"/>
                    <a:pt x="5256" y="14987"/>
                    <a:pt x="5262" y="14995"/>
                  </a:cubicBezTo>
                  <a:cubicBezTo>
                    <a:pt x="5385" y="14964"/>
                    <a:pt x="5690" y="14881"/>
                    <a:pt x="5666" y="14697"/>
                  </a:cubicBezTo>
                  <a:cubicBezTo>
                    <a:pt x="5680" y="14778"/>
                    <a:pt x="5943" y="14440"/>
                    <a:pt x="5924" y="14454"/>
                  </a:cubicBezTo>
                  <a:cubicBezTo>
                    <a:pt x="5959" y="14436"/>
                    <a:pt x="6024" y="14445"/>
                    <a:pt x="6061" y="14446"/>
                  </a:cubicBezTo>
                  <a:lnTo>
                    <a:pt x="6064" y="14398"/>
                  </a:lnTo>
                  <a:lnTo>
                    <a:pt x="6088" y="14378"/>
                  </a:lnTo>
                  <a:cubicBezTo>
                    <a:pt x="6071" y="14281"/>
                    <a:pt x="6052" y="14106"/>
                    <a:pt x="6092" y="14014"/>
                  </a:cubicBezTo>
                  <a:cubicBezTo>
                    <a:pt x="6217" y="14121"/>
                    <a:pt x="6399" y="13516"/>
                    <a:pt x="6416" y="13402"/>
                  </a:cubicBezTo>
                  <a:cubicBezTo>
                    <a:pt x="6337" y="13408"/>
                    <a:pt x="6330" y="13381"/>
                    <a:pt x="6268" y="13333"/>
                  </a:cubicBezTo>
                  <a:cubicBezTo>
                    <a:pt x="6116" y="13110"/>
                    <a:pt x="6087" y="13191"/>
                    <a:pt x="5900" y="13054"/>
                  </a:cubicBezTo>
                  <a:cubicBezTo>
                    <a:pt x="5695" y="12901"/>
                    <a:pt x="5769" y="12651"/>
                    <a:pt x="5663" y="12468"/>
                  </a:cubicBezTo>
                  <a:cubicBezTo>
                    <a:pt x="5681" y="12448"/>
                    <a:pt x="5685" y="12420"/>
                    <a:pt x="5677" y="12383"/>
                  </a:cubicBezTo>
                  <a:cubicBezTo>
                    <a:pt x="5773" y="12362"/>
                    <a:pt x="5783" y="12641"/>
                    <a:pt x="5830" y="12702"/>
                  </a:cubicBezTo>
                  <a:cubicBezTo>
                    <a:pt x="5907" y="12800"/>
                    <a:pt x="6096" y="12798"/>
                    <a:pt x="6204" y="12813"/>
                  </a:cubicBezTo>
                  <a:cubicBezTo>
                    <a:pt x="6343" y="12843"/>
                    <a:pt x="6560" y="12984"/>
                    <a:pt x="6684" y="12921"/>
                  </a:cubicBezTo>
                  <a:cubicBezTo>
                    <a:pt x="6904" y="12809"/>
                    <a:pt x="7142" y="12917"/>
                    <a:pt x="7377" y="12831"/>
                  </a:cubicBezTo>
                  <a:cubicBezTo>
                    <a:pt x="7381" y="12857"/>
                    <a:pt x="7392" y="12874"/>
                    <a:pt x="7409" y="12884"/>
                  </a:cubicBezTo>
                  <a:cubicBezTo>
                    <a:pt x="7402" y="12977"/>
                    <a:pt x="7445" y="12999"/>
                    <a:pt x="7507" y="12996"/>
                  </a:cubicBezTo>
                  <a:cubicBezTo>
                    <a:pt x="7525" y="13107"/>
                    <a:pt x="7595" y="13302"/>
                    <a:pt x="7708" y="13243"/>
                  </a:cubicBezTo>
                  <a:cubicBezTo>
                    <a:pt x="7799" y="13358"/>
                    <a:pt x="7948" y="13516"/>
                    <a:pt x="8082" y="13456"/>
                  </a:cubicBezTo>
                  <a:cubicBezTo>
                    <a:pt x="8040" y="13536"/>
                    <a:pt x="7899" y="13395"/>
                    <a:pt x="7863" y="13512"/>
                  </a:cubicBezTo>
                  <a:cubicBezTo>
                    <a:pt x="7838" y="13591"/>
                    <a:pt x="7985" y="13734"/>
                    <a:pt x="8024" y="13785"/>
                  </a:cubicBezTo>
                  <a:cubicBezTo>
                    <a:pt x="8174" y="13978"/>
                    <a:pt x="8328" y="14099"/>
                    <a:pt x="8506" y="13859"/>
                  </a:cubicBezTo>
                  <a:cubicBezTo>
                    <a:pt x="8506" y="13859"/>
                    <a:pt x="8511" y="13822"/>
                    <a:pt x="8511" y="13821"/>
                  </a:cubicBezTo>
                  <a:cubicBezTo>
                    <a:pt x="8597" y="14372"/>
                    <a:pt x="8658" y="15060"/>
                    <a:pt x="8944" y="15536"/>
                  </a:cubicBezTo>
                  <a:cubicBezTo>
                    <a:pt x="9051" y="15713"/>
                    <a:pt x="9457" y="17441"/>
                    <a:pt x="9713" y="17105"/>
                  </a:cubicBezTo>
                  <a:cubicBezTo>
                    <a:pt x="9784" y="17012"/>
                    <a:pt x="9781" y="16935"/>
                    <a:pt x="9870" y="16876"/>
                  </a:cubicBezTo>
                  <a:cubicBezTo>
                    <a:pt x="9961" y="16816"/>
                    <a:pt x="9845" y="16697"/>
                    <a:pt x="9968" y="16619"/>
                  </a:cubicBezTo>
                  <a:cubicBezTo>
                    <a:pt x="9997" y="16525"/>
                    <a:pt x="10045" y="16545"/>
                    <a:pt x="10043" y="16402"/>
                  </a:cubicBezTo>
                  <a:cubicBezTo>
                    <a:pt x="10042" y="16315"/>
                    <a:pt x="9996" y="16229"/>
                    <a:pt x="10027" y="16148"/>
                  </a:cubicBezTo>
                  <a:cubicBezTo>
                    <a:pt x="10149" y="15836"/>
                    <a:pt x="9994" y="15606"/>
                    <a:pt x="10014" y="15300"/>
                  </a:cubicBezTo>
                  <a:cubicBezTo>
                    <a:pt x="10017" y="15254"/>
                    <a:pt x="10218" y="15132"/>
                    <a:pt x="10207" y="15132"/>
                  </a:cubicBezTo>
                  <a:cubicBezTo>
                    <a:pt x="10321" y="15132"/>
                    <a:pt x="10494" y="14748"/>
                    <a:pt x="10602" y="14634"/>
                  </a:cubicBezTo>
                  <a:cubicBezTo>
                    <a:pt x="10691" y="14538"/>
                    <a:pt x="10737" y="14284"/>
                    <a:pt x="10862" y="14259"/>
                  </a:cubicBezTo>
                  <a:cubicBezTo>
                    <a:pt x="10992" y="14233"/>
                    <a:pt x="11028" y="14088"/>
                    <a:pt x="11120" y="13995"/>
                  </a:cubicBezTo>
                  <a:cubicBezTo>
                    <a:pt x="10889" y="13710"/>
                    <a:pt x="11322" y="13817"/>
                    <a:pt x="11401" y="13792"/>
                  </a:cubicBezTo>
                  <a:lnTo>
                    <a:pt x="11405" y="13809"/>
                  </a:lnTo>
                  <a:cubicBezTo>
                    <a:pt x="11513" y="13796"/>
                    <a:pt x="11840" y="13734"/>
                    <a:pt x="11758" y="13509"/>
                  </a:cubicBezTo>
                  <a:cubicBezTo>
                    <a:pt x="11915" y="13567"/>
                    <a:pt x="11804" y="13766"/>
                    <a:pt x="11804" y="13858"/>
                  </a:cubicBezTo>
                  <a:cubicBezTo>
                    <a:pt x="11855" y="13932"/>
                    <a:pt x="11916" y="14007"/>
                    <a:pt x="11963" y="14088"/>
                  </a:cubicBezTo>
                  <a:cubicBezTo>
                    <a:pt x="12025" y="14193"/>
                    <a:pt x="12122" y="14206"/>
                    <a:pt x="12170" y="14271"/>
                  </a:cubicBezTo>
                  <a:cubicBezTo>
                    <a:pt x="12116" y="14362"/>
                    <a:pt x="12121" y="14561"/>
                    <a:pt x="12259" y="14543"/>
                  </a:cubicBezTo>
                  <a:lnTo>
                    <a:pt x="12265" y="14517"/>
                  </a:lnTo>
                  <a:cubicBezTo>
                    <a:pt x="12405" y="14547"/>
                    <a:pt x="12309" y="15318"/>
                    <a:pt x="12423" y="15210"/>
                  </a:cubicBezTo>
                  <a:cubicBezTo>
                    <a:pt x="12494" y="15441"/>
                    <a:pt x="12802" y="15118"/>
                    <a:pt x="12844" y="14997"/>
                  </a:cubicBezTo>
                  <a:cubicBezTo>
                    <a:pt x="12856" y="15037"/>
                    <a:pt x="12878" y="15060"/>
                    <a:pt x="12911" y="15067"/>
                  </a:cubicBezTo>
                  <a:cubicBezTo>
                    <a:pt x="12902" y="15223"/>
                    <a:pt x="13012" y="15781"/>
                    <a:pt x="13143" y="15859"/>
                  </a:cubicBezTo>
                  <a:lnTo>
                    <a:pt x="13144" y="15854"/>
                  </a:lnTo>
                  <a:cubicBezTo>
                    <a:pt x="13197" y="16052"/>
                    <a:pt x="13142" y="16636"/>
                    <a:pt x="13250" y="16730"/>
                  </a:cubicBezTo>
                  <a:cubicBezTo>
                    <a:pt x="13233" y="16829"/>
                    <a:pt x="13157" y="17177"/>
                    <a:pt x="13261" y="17253"/>
                  </a:cubicBezTo>
                  <a:cubicBezTo>
                    <a:pt x="13268" y="17259"/>
                    <a:pt x="13275" y="17264"/>
                    <a:pt x="13282" y="17267"/>
                  </a:cubicBezTo>
                  <a:cubicBezTo>
                    <a:pt x="13318" y="17267"/>
                    <a:pt x="13328" y="17221"/>
                    <a:pt x="13335" y="17183"/>
                  </a:cubicBezTo>
                  <a:cubicBezTo>
                    <a:pt x="13489" y="17447"/>
                    <a:pt x="13664" y="17696"/>
                    <a:pt x="13664" y="18046"/>
                  </a:cubicBezTo>
                  <a:cubicBezTo>
                    <a:pt x="13665" y="18236"/>
                    <a:pt x="13986" y="18792"/>
                    <a:pt x="14143" y="18792"/>
                  </a:cubicBezTo>
                  <a:lnTo>
                    <a:pt x="14108" y="18792"/>
                  </a:lnTo>
                  <a:lnTo>
                    <a:pt x="14340" y="18993"/>
                  </a:lnTo>
                  <a:cubicBezTo>
                    <a:pt x="14381" y="18801"/>
                    <a:pt x="14438" y="18554"/>
                    <a:pt x="14266" y="18407"/>
                  </a:cubicBezTo>
                  <a:cubicBezTo>
                    <a:pt x="14222" y="18370"/>
                    <a:pt x="14205" y="18151"/>
                    <a:pt x="14226" y="18088"/>
                  </a:cubicBezTo>
                  <a:cubicBezTo>
                    <a:pt x="14290" y="17896"/>
                    <a:pt x="14071" y="17539"/>
                    <a:pt x="13928" y="17499"/>
                  </a:cubicBezTo>
                  <a:cubicBezTo>
                    <a:pt x="13881" y="17415"/>
                    <a:pt x="13661" y="17373"/>
                    <a:pt x="13645" y="17259"/>
                  </a:cubicBezTo>
                  <a:cubicBezTo>
                    <a:pt x="13745" y="17168"/>
                    <a:pt x="13574" y="16889"/>
                    <a:pt x="13559" y="16792"/>
                  </a:cubicBezTo>
                  <a:cubicBezTo>
                    <a:pt x="13529" y="16788"/>
                    <a:pt x="13501" y="16791"/>
                    <a:pt x="13472" y="16803"/>
                  </a:cubicBezTo>
                  <a:cubicBezTo>
                    <a:pt x="13429" y="16495"/>
                    <a:pt x="13632" y="16145"/>
                    <a:pt x="13549" y="15846"/>
                  </a:cubicBezTo>
                  <a:cubicBezTo>
                    <a:pt x="13573" y="15845"/>
                    <a:pt x="13595" y="15843"/>
                    <a:pt x="13619" y="15840"/>
                  </a:cubicBezTo>
                  <a:cubicBezTo>
                    <a:pt x="13609" y="16099"/>
                    <a:pt x="13684" y="15951"/>
                    <a:pt x="13779" y="16047"/>
                  </a:cubicBezTo>
                  <a:cubicBezTo>
                    <a:pt x="13864" y="16023"/>
                    <a:pt x="13870" y="16267"/>
                    <a:pt x="13976" y="16189"/>
                  </a:cubicBezTo>
                  <a:cubicBezTo>
                    <a:pt x="14020" y="16272"/>
                    <a:pt x="14042" y="16563"/>
                    <a:pt x="14148" y="16421"/>
                  </a:cubicBezTo>
                  <a:cubicBezTo>
                    <a:pt x="14160" y="16430"/>
                    <a:pt x="14169" y="16479"/>
                    <a:pt x="14172" y="16497"/>
                  </a:cubicBezTo>
                  <a:cubicBezTo>
                    <a:pt x="14248" y="16535"/>
                    <a:pt x="14324" y="16665"/>
                    <a:pt x="14393" y="16675"/>
                  </a:cubicBezTo>
                  <a:cubicBezTo>
                    <a:pt x="14349" y="16802"/>
                    <a:pt x="14378" y="16936"/>
                    <a:pt x="14328" y="17065"/>
                  </a:cubicBezTo>
                  <a:cubicBezTo>
                    <a:pt x="14423" y="17103"/>
                    <a:pt x="14649" y="16942"/>
                    <a:pt x="14681" y="16817"/>
                  </a:cubicBezTo>
                  <a:cubicBezTo>
                    <a:pt x="14747" y="16823"/>
                    <a:pt x="14771" y="16679"/>
                    <a:pt x="14777" y="16616"/>
                  </a:cubicBezTo>
                  <a:lnTo>
                    <a:pt x="14795" y="16636"/>
                  </a:lnTo>
                  <a:cubicBezTo>
                    <a:pt x="14920" y="16540"/>
                    <a:pt x="15138" y="16456"/>
                    <a:pt x="15162" y="16247"/>
                  </a:cubicBezTo>
                  <a:cubicBezTo>
                    <a:pt x="15186" y="16037"/>
                    <a:pt x="15149" y="15872"/>
                    <a:pt x="15136" y="15668"/>
                  </a:cubicBezTo>
                  <a:cubicBezTo>
                    <a:pt x="15108" y="15228"/>
                    <a:pt x="14762" y="15014"/>
                    <a:pt x="14564" y="14711"/>
                  </a:cubicBezTo>
                  <a:cubicBezTo>
                    <a:pt x="14528" y="14587"/>
                    <a:pt x="14270" y="14343"/>
                    <a:pt x="14428" y="14189"/>
                  </a:cubicBezTo>
                  <a:cubicBezTo>
                    <a:pt x="14501" y="14117"/>
                    <a:pt x="14517" y="14012"/>
                    <a:pt x="14591" y="13938"/>
                  </a:cubicBezTo>
                  <a:cubicBezTo>
                    <a:pt x="14638" y="13892"/>
                    <a:pt x="14715" y="13816"/>
                    <a:pt x="14743" y="13760"/>
                  </a:cubicBezTo>
                  <a:cubicBezTo>
                    <a:pt x="14780" y="13785"/>
                    <a:pt x="14880" y="13924"/>
                    <a:pt x="14917" y="13797"/>
                  </a:cubicBezTo>
                  <a:cubicBezTo>
                    <a:pt x="14919" y="13798"/>
                    <a:pt x="14921" y="13800"/>
                    <a:pt x="14924" y="13802"/>
                  </a:cubicBezTo>
                  <a:cubicBezTo>
                    <a:pt x="14874" y="13903"/>
                    <a:pt x="14944" y="14050"/>
                    <a:pt x="15003" y="14121"/>
                  </a:cubicBezTo>
                  <a:cubicBezTo>
                    <a:pt x="14696" y="14139"/>
                    <a:pt x="14934" y="14721"/>
                    <a:pt x="15063" y="14532"/>
                  </a:cubicBezTo>
                  <a:cubicBezTo>
                    <a:pt x="15168" y="14522"/>
                    <a:pt x="15172" y="14273"/>
                    <a:pt x="15207" y="14188"/>
                  </a:cubicBezTo>
                  <a:cubicBezTo>
                    <a:pt x="15207" y="14093"/>
                    <a:pt x="15157" y="14104"/>
                    <a:pt x="15102" y="14115"/>
                  </a:cubicBezTo>
                  <a:cubicBezTo>
                    <a:pt x="15199" y="14030"/>
                    <a:pt x="15118" y="14016"/>
                    <a:pt x="15104" y="13913"/>
                  </a:cubicBezTo>
                  <a:cubicBezTo>
                    <a:pt x="15092" y="13820"/>
                    <a:pt x="15241" y="13850"/>
                    <a:pt x="15282" y="13822"/>
                  </a:cubicBezTo>
                  <a:cubicBezTo>
                    <a:pt x="15359" y="13767"/>
                    <a:pt x="15439" y="13745"/>
                    <a:pt x="15523" y="13688"/>
                  </a:cubicBezTo>
                  <a:cubicBezTo>
                    <a:pt x="15526" y="13681"/>
                    <a:pt x="15528" y="13675"/>
                    <a:pt x="15529" y="13668"/>
                  </a:cubicBezTo>
                  <a:cubicBezTo>
                    <a:pt x="15564" y="13634"/>
                    <a:pt x="15623" y="13651"/>
                    <a:pt x="15631" y="13574"/>
                  </a:cubicBezTo>
                  <a:cubicBezTo>
                    <a:pt x="15690" y="13627"/>
                    <a:pt x="16074" y="13471"/>
                    <a:pt x="16095" y="13390"/>
                  </a:cubicBezTo>
                  <a:cubicBezTo>
                    <a:pt x="16114" y="13308"/>
                    <a:pt x="16263" y="13203"/>
                    <a:pt x="16314" y="13153"/>
                  </a:cubicBezTo>
                  <a:cubicBezTo>
                    <a:pt x="16369" y="13097"/>
                    <a:pt x="16451" y="12820"/>
                    <a:pt x="16493" y="12794"/>
                  </a:cubicBezTo>
                  <a:lnTo>
                    <a:pt x="16510" y="12781"/>
                  </a:lnTo>
                  <a:cubicBezTo>
                    <a:pt x="16523" y="12573"/>
                    <a:pt x="16584" y="12331"/>
                    <a:pt x="16643" y="12135"/>
                  </a:cubicBezTo>
                  <a:cubicBezTo>
                    <a:pt x="16777" y="12226"/>
                    <a:pt x="16741" y="11976"/>
                    <a:pt x="16718" y="11897"/>
                  </a:cubicBezTo>
                  <a:lnTo>
                    <a:pt x="16759" y="11906"/>
                  </a:lnTo>
                  <a:cubicBezTo>
                    <a:pt x="16726" y="11747"/>
                    <a:pt x="16728" y="11491"/>
                    <a:pt x="16531" y="11506"/>
                  </a:cubicBezTo>
                  <a:cubicBezTo>
                    <a:pt x="16589" y="11423"/>
                    <a:pt x="16734" y="11436"/>
                    <a:pt x="16572" y="11272"/>
                  </a:cubicBezTo>
                  <a:lnTo>
                    <a:pt x="16584" y="11278"/>
                  </a:lnTo>
                  <a:cubicBezTo>
                    <a:pt x="16598" y="11049"/>
                    <a:pt x="16383" y="11061"/>
                    <a:pt x="16346" y="10916"/>
                  </a:cubicBezTo>
                  <a:cubicBezTo>
                    <a:pt x="16216" y="10747"/>
                    <a:pt x="16131" y="10449"/>
                    <a:pt x="15922" y="10393"/>
                  </a:cubicBezTo>
                  <a:cubicBezTo>
                    <a:pt x="15951" y="10281"/>
                    <a:pt x="15996" y="10050"/>
                    <a:pt x="16094" y="10009"/>
                  </a:cubicBezTo>
                  <a:cubicBezTo>
                    <a:pt x="16162" y="9981"/>
                    <a:pt x="16172" y="9976"/>
                    <a:pt x="16241" y="9976"/>
                  </a:cubicBezTo>
                  <a:cubicBezTo>
                    <a:pt x="16389" y="9976"/>
                    <a:pt x="16257" y="9717"/>
                    <a:pt x="16138" y="9717"/>
                  </a:cubicBezTo>
                  <a:cubicBezTo>
                    <a:pt x="16041" y="9717"/>
                    <a:pt x="15947" y="9596"/>
                    <a:pt x="15855" y="9645"/>
                  </a:cubicBezTo>
                  <a:cubicBezTo>
                    <a:pt x="15815" y="9666"/>
                    <a:pt x="15657" y="9959"/>
                    <a:pt x="15665" y="9700"/>
                  </a:cubicBezTo>
                  <a:cubicBezTo>
                    <a:pt x="15671" y="9442"/>
                    <a:pt x="15348" y="9696"/>
                    <a:pt x="15343" y="9394"/>
                  </a:cubicBezTo>
                  <a:cubicBezTo>
                    <a:pt x="15385" y="9432"/>
                    <a:pt x="15449" y="9421"/>
                    <a:pt x="15498" y="9408"/>
                  </a:cubicBezTo>
                  <a:cubicBezTo>
                    <a:pt x="15515" y="9403"/>
                    <a:pt x="15696" y="9022"/>
                    <a:pt x="15716" y="8978"/>
                  </a:cubicBezTo>
                  <a:cubicBezTo>
                    <a:pt x="15802" y="8780"/>
                    <a:pt x="15869" y="9340"/>
                    <a:pt x="15873" y="9343"/>
                  </a:cubicBezTo>
                  <a:cubicBezTo>
                    <a:pt x="15724" y="9412"/>
                    <a:pt x="15962" y="9649"/>
                    <a:pt x="16042" y="9398"/>
                  </a:cubicBezTo>
                  <a:cubicBezTo>
                    <a:pt x="16080" y="9281"/>
                    <a:pt x="16134" y="9226"/>
                    <a:pt x="16255" y="9232"/>
                  </a:cubicBezTo>
                  <a:cubicBezTo>
                    <a:pt x="16563" y="9232"/>
                    <a:pt x="16381" y="9707"/>
                    <a:pt x="16600" y="9725"/>
                  </a:cubicBezTo>
                  <a:cubicBezTo>
                    <a:pt x="16602" y="9756"/>
                    <a:pt x="16619" y="9789"/>
                    <a:pt x="16637" y="9811"/>
                  </a:cubicBezTo>
                  <a:cubicBezTo>
                    <a:pt x="16663" y="9798"/>
                    <a:pt x="16698" y="9771"/>
                    <a:pt x="16709" y="9740"/>
                  </a:cubicBezTo>
                  <a:cubicBezTo>
                    <a:pt x="16725" y="9749"/>
                    <a:pt x="16741" y="9758"/>
                    <a:pt x="16757" y="9767"/>
                  </a:cubicBezTo>
                  <a:cubicBezTo>
                    <a:pt x="16769" y="9767"/>
                    <a:pt x="16778" y="9762"/>
                    <a:pt x="16785" y="9756"/>
                  </a:cubicBezTo>
                  <a:cubicBezTo>
                    <a:pt x="16797" y="9780"/>
                    <a:pt x="16820" y="9802"/>
                    <a:pt x="16840" y="9817"/>
                  </a:cubicBezTo>
                  <a:cubicBezTo>
                    <a:pt x="16852" y="9804"/>
                    <a:pt x="16864" y="9788"/>
                    <a:pt x="16873" y="9771"/>
                  </a:cubicBezTo>
                  <a:cubicBezTo>
                    <a:pt x="16891" y="9805"/>
                    <a:pt x="16902" y="9828"/>
                    <a:pt x="16908" y="9843"/>
                  </a:cubicBezTo>
                  <a:cubicBezTo>
                    <a:pt x="16847" y="9895"/>
                    <a:pt x="17004" y="10307"/>
                    <a:pt x="17021" y="10410"/>
                  </a:cubicBezTo>
                  <a:cubicBezTo>
                    <a:pt x="17070" y="10691"/>
                    <a:pt x="17304" y="10518"/>
                    <a:pt x="17449" y="10518"/>
                  </a:cubicBezTo>
                  <a:cubicBezTo>
                    <a:pt x="17808" y="10215"/>
                    <a:pt x="17261" y="9613"/>
                    <a:pt x="17080" y="9402"/>
                  </a:cubicBezTo>
                  <a:lnTo>
                    <a:pt x="17048" y="9438"/>
                  </a:lnTo>
                  <a:cubicBezTo>
                    <a:pt x="16837" y="9231"/>
                    <a:pt x="16887" y="9348"/>
                    <a:pt x="17005" y="9091"/>
                  </a:cubicBezTo>
                  <a:cubicBezTo>
                    <a:pt x="17099" y="8895"/>
                    <a:pt x="16986" y="8839"/>
                    <a:pt x="17044" y="8633"/>
                  </a:cubicBezTo>
                  <a:cubicBezTo>
                    <a:pt x="17065" y="8626"/>
                    <a:pt x="17115" y="8634"/>
                    <a:pt x="17137" y="8636"/>
                  </a:cubicBezTo>
                  <a:cubicBezTo>
                    <a:pt x="17110" y="8586"/>
                    <a:pt x="17077" y="8532"/>
                    <a:pt x="17040" y="8493"/>
                  </a:cubicBezTo>
                  <a:cubicBezTo>
                    <a:pt x="17041" y="8492"/>
                    <a:pt x="17041" y="8490"/>
                    <a:pt x="17042" y="8488"/>
                  </a:cubicBezTo>
                  <a:cubicBezTo>
                    <a:pt x="17064" y="8487"/>
                    <a:pt x="17086" y="8479"/>
                    <a:pt x="17106" y="8468"/>
                  </a:cubicBezTo>
                  <a:cubicBezTo>
                    <a:pt x="17136" y="8432"/>
                    <a:pt x="17150" y="8393"/>
                    <a:pt x="17159" y="8342"/>
                  </a:cubicBezTo>
                  <a:cubicBezTo>
                    <a:pt x="17315" y="8418"/>
                    <a:pt x="17705" y="8619"/>
                    <a:pt x="17671" y="8117"/>
                  </a:cubicBezTo>
                  <a:cubicBezTo>
                    <a:pt x="17658" y="7925"/>
                    <a:pt x="17808" y="7735"/>
                    <a:pt x="17792" y="7535"/>
                  </a:cubicBezTo>
                  <a:cubicBezTo>
                    <a:pt x="17781" y="7389"/>
                    <a:pt x="17861" y="7091"/>
                    <a:pt x="17823" y="6968"/>
                  </a:cubicBezTo>
                  <a:cubicBezTo>
                    <a:pt x="17754" y="6743"/>
                    <a:pt x="17595" y="6575"/>
                    <a:pt x="17533" y="6355"/>
                  </a:cubicBezTo>
                  <a:cubicBezTo>
                    <a:pt x="17482" y="6176"/>
                    <a:pt x="17477" y="6076"/>
                    <a:pt x="17371" y="5930"/>
                  </a:cubicBezTo>
                  <a:cubicBezTo>
                    <a:pt x="17206" y="5696"/>
                    <a:pt x="16964" y="5566"/>
                    <a:pt x="16701" y="5550"/>
                  </a:cubicBezTo>
                  <a:lnTo>
                    <a:pt x="16702" y="5599"/>
                  </a:lnTo>
                  <a:lnTo>
                    <a:pt x="16682" y="5620"/>
                  </a:lnTo>
                  <a:cubicBezTo>
                    <a:pt x="16715" y="5661"/>
                    <a:pt x="16696" y="5689"/>
                    <a:pt x="16705" y="5735"/>
                  </a:cubicBezTo>
                  <a:cubicBezTo>
                    <a:pt x="16705" y="5735"/>
                    <a:pt x="16701" y="5738"/>
                    <a:pt x="16686" y="5738"/>
                  </a:cubicBezTo>
                  <a:cubicBezTo>
                    <a:pt x="16699" y="5604"/>
                    <a:pt x="16597" y="5649"/>
                    <a:pt x="16543" y="5672"/>
                  </a:cubicBezTo>
                  <a:cubicBezTo>
                    <a:pt x="16464" y="5655"/>
                    <a:pt x="16474" y="5478"/>
                    <a:pt x="16362" y="5478"/>
                  </a:cubicBezTo>
                  <a:cubicBezTo>
                    <a:pt x="16292" y="5478"/>
                    <a:pt x="16248" y="5504"/>
                    <a:pt x="16175" y="5453"/>
                  </a:cubicBezTo>
                  <a:cubicBezTo>
                    <a:pt x="16188" y="5307"/>
                    <a:pt x="16331" y="5234"/>
                    <a:pt x="16320" y="5059"/>
                  </a:cubicBezTo>
                  <a:cubicBezTo>
                    <a:pt x="16316" y="4984"/>
                    <a:pt x="16399" y="4871"/>
                    <a:pt x="16438" y="4830"/>
                  </a:cubicBezTo>
                  <a:cubicBezTo>
                    <a:pt x="16438" y="4780"/>
                    <a:pt x="16419" y="4738"/>
                    <a:pt x="16403" y="4694"/>
                  </a:cubicBezTo>
                  <a:cubicBezTo>
                    <a:pt x="16485" y="4410"/>
                    <a:pt x="16622" y="4513"/>
                    <a:pt x="16822" y="4502"/>
                  </a:cubicBezTo>
                  <a:cubicBezTo>
                    <a:pt x="17017" y="4491"/>
                    <a:pt x="17229" y="4512"/>
                    <a:pt x="17432" y="4486"/>
                  </a:cubicBezTo>
                  <a:cubicBezTo>
                    <a:pt x="17432" y="4486"/>
                    <a:pt x="17380" y="4399"/>
                    <a:pt x="17380" y="4399"/>
                  </a:cubicBezTo>
                  <a:cubicBezTo>
                    <a:pt x="17472" y="4395"/>
                    <a:pt x="17591" y="4417"/>
                    <a:pt x="17675" y="4457"/>
                  </a:cubicBezTo>
                  <a:lnTo>
                    <a:pt x="17587" y="4479"/>
                  </a:lnTo>
                  <a:cubicBezTo>
                    <a:pt x="17820" y="4694"/>
                    <a:pt x="18012" y="4482"/>
                    <a:pt x="18255" y="4567"/>
                  </a:cubicBezTo>
                  <a:lnTo>
                    <a:pt x="18310" y="4498"/>
                  </a:lnTo>
                  <a:cubicBezTo>
                    <a:pt x="18234" y="4374"/>
                    <a:pt x="18125" y="4427"/>
                    <a:pt x="18045" y="4339"/>
                  </a:cubicBezTo>
                  <a:cubicBezTo>
                    <a:pt x="18017" y="4297"/>
                    <a:pt x="18066" y="4003"/>
                    <a:pt x="18073" y="3947"/>
                  </a:cubicBezTo>
                  <a:cubicBezTo>
                    <a:pt x="18187" y="3913"/>
                    <a:pt x="18309" y="3913"/>
                    <a:pt x="18421" y="3949"/>
                  </a:cubicBezTo>
                  <a:cubicBezTo>
                    <a:pt x="18458" y="3949"/>
                    <a:pt x="18515" y="4111"/>
                    <a:pt x="18527" y="4157"/>
                  </a:cubicBezTo>
                  <a:cubicBezTo>
                    <a:pt x="18550" y="4152"/>
                    <a:pt x="18576" y="4143"/>
                    <a:pt x="18595" y="4129"/>
                  </a:cubicBezTo>
                  <a:cubicBezTo>
                    <a:pt x="18617" y="4170"/>
                    <a:pt x="18639" y="4210"/>
                    <a:pt x="18664" y="4248"/>
                  </a:cubicBezTo>
                  <a:cubicBezTo>
                    <a:pt x="18693" y="4222"/>
                    <a:pt x="18724" y="4201"/>
                    <a:pt x="18757" y="4186"/>
                  </a:cubicBezTo>
                  <a:cubicBezTo>
                    <a:pt x="18758" y="4038"/>
                    <a:pt x="18825" y="3956"/>
                    <a:pt x="18932" y="4040"/>
                  </a:cubicBezTo>
                  <a:cubicBezTo>
                    <a:pt x="18932" y="4003"/>
                    <a:pt x="18933" y="3962"/>
                    <a:pt x="18927" y="3925"/>
                  </a:cubicBezTo>
                  <a:cubicBezTo>
                    <a:pt x="18949" y="3962"/>
                    <a:pt x="18974" y="4040"/>
                    <a:pt x="19016" y="4044"/>
                  </a:cubicBezTo>
                  <a:cubicBezTo>
                    <a:pt x="19020" y="4065"/>
                    <a:pt x="19027" y="4085"/>
                    <a:pt x="19036" y="4104"/>
                  </a:cubicBezTo>
                  <a:cubicBezTo>
                    <a:pt x="18991" y="4134"/>
                    <a:pt x="18948" y="4163"/>
                    <a:pt x="18913" y="4209"/>
                  </a:cubicBezTo>
                  <a:lnTo>
                    <a:pt x="18933" y="4227"/>
                  </a:lnTo>
                  <a:lnTo>
                    <a:pt x="18922" y="4242"/>
                  </a:lnTo>
                  <a:cubicBezTo>
                    <a:pt x="18933" y="4251"/>
                    <a:pt x="18941" y="4262"/>
                    <a:pt x="18947" y="4276"/>
                  </a:cubicBezTo>
                  <a:cubicBezTo>
                    <a:pt x="18922" y="4461"/>
                    <a:pt x="18945" y="4782"/>
                    <a:pt x="18746" y="4754"/>
                  </a:cubicBezTo>
                  <a:cubicBezTo>
                    <a:pt x="18747" y="4788"/>
                    <a:pt x="18744" y="4821"/>
                    <a:pt x="18739" y="4854"/>
                  </a:cubicBezTo>
                  <a:cubicBezTo>
                    <a:pt x="18836" y="5008"/>
                    <a:pt x="18864" y="5224"/>
                    <a:pt x="18983" y="5396"/>
                  </a:cubicBezTo>
                  <a:cubicBezTo>
                    <a:pt x="19126" y="5602"/>
                    <a:pt x="19308" y="5753"/>
                    <a:pt x="19457" y="5949"/>
                  </a:cubicBezTo>
                  <a:cubicBezTo>
                    <a:pt x="19532" y="6048"/>
                    <a:pt x="19836" y="6469"/>
                    <a:pt x="19960" y="6469"/>
                  </a:cubicBezTo>
                  <a:cubicBezTo>
                    <a:pt x="20212" y="6469"/>
                    <a:pt x="19956" y="6018"/>
                    <a:pt x="19950" y="5979"/>
                  </a:cubicBezTo>
                  <a:cubicBezTo>
                    <a:pt x="19977" y="5936"/>
                    <a:pt x="20168" y="5982"/>
                    <a:pt x="20211" y="5985"/>
                  </a:cubicBezTo>
                  <a:cubicBezTo>
                    <a:pt x="20174" y="5942"/>
                    <a:pt x="19926" y="5707"/>
                    <a:pt x="19968" y="5649"/>
                  </a:cubicBezTo>
                  <a:cubicBezTo>
                    <a:pt x="19982" y="5630"/>
                    <a:pt x="20101" y="5654"/>
                    <a:pt x="20126" y="5664"/>
                  </a:cubicBezTo>
                  <a:cubicBezTo>
                    <a:pt x="20192" y="5412"/>
                    <a:pt x="19863" y="5420"/>
                    <a:pt x="19903" y="5247"/>
                  </a:cubicBezTo>
                  <a:cubicBezTo>
                    <a:pt x="19934" y="5260"/>
                    <a:pt x="19968" y="5294"/>
                    <a:pt x="19997" y="5315"/>
                  </a:cubicBezTo>
                  <a:cubicBezTo>
                    <a:pt x="20147" y="5117"/>
                    <a:pt x="19645" y="4785"/>
                    <a:pt x="19523" y="4756"/>
                  </a:cubicBezTo>
                  <a:cubicBezTo>
                    <a:pt x="19467" y="4748"/>
                    <a:pt x="19432" y="4643"/>
                    <a:pt x="19443" y="4586"/>
                  </a:cubicBezTo>
                  <a:cubicBezTo>
                    <a:pt x="19470" y="4445"/>
                    <a:pt x="19324" y="4420"/>
                    <a:pt x="19334" y="4366"/>
                  </a:cubicBezTo>
                  <a:cubicBezTo>
                    <a:pt x="19351" y="4272"/>
                    <a:pt x="19470" y="4429"/>
                    <a:pt x="19504" y="4429"/>
                  </a:cubicBezTo>
                  <a:cubicBezTo>
                    <a:pt x="19583" y="4429"/>
                    <a:pt x="19522" y="4292"/>
                    <a:pt x="19560" y="4279"/>
                  </a:cubicBezTo>
                  <a:cubicBezTo>
                    <a:pt x="19779" y="4468"/>
                    <a:pt x="19644" y="4227"/>
                    <a:pt x="19830" y="4227"/>
                  </a:cubicBezTo>
                  <a:cubicBezTo>
                    <a:pt x="19974" y="4180"/>
                    <a:pt x="20153" y="4358"/>
                    <a:pt x="20275" y="4424"/>
                  </a:cubicBezTo>
                  <a:cubicBezTo>
                    <a:pt x="20286" y="4362"/>
                    <a:pt x="20280" y="4286"/>
                    <a:pt x="20244" y="4238"/>
                  </a:cubicBezTo>
                  <a:cubicBezTo>
                    <a:pt x="20487" y="4009"/>
                    <a:pt x="20524" y="3674"/>
                    <a:pt x="20914" y="3862"/>
                  </a:cubicBezTo>
                  <a:cubicBezTo>
                    <a:pt x="20928" y="3840"/>
                    <a:pt x="20946" y="3835"/>
                    <a:pt x="20968" y="3843"/>
                  </a:cubicBezTo>
                  <a:cubicBezTo>
                    <a:pt x="20980" y="3602"/>
                    <a:pt x="20494" y="3359"/>
                    <a:pt x="20326" y="3322"/>
                  </a:cubicBezTo>
                  <a:cubicBezTo>
                    <a:pt x="20400" y="3299"/>
                    <a:pt x="20509" y="3221"/>
                    <a:pt x="20442" y="3106"/>
                  </a:cubicBezTo>
                  <a:cubicBezTo>
                    <a:pt x="20615" y="3209"/>
                    <a:pt x="20796" y="3130"/>
                    <a:pt x="20975" y="3259"/>
                  </a:cubicBezTo>
                  <a:cubicBezTo>
                    <a:pt x="21042" y="3307"/>
                    <a:pt x="21600" y="3507"/>
                    <a:pt x="21591" y="3334"/>
                  </a:cubicBezTo>
                  <a:cubicBezTo>
                    <a:pt x="21518" y="3261"/>
                    <a:pt x="21537" y="3195"/>
                    <a:pt x="21482" y="3136"/>
                  </a:cubicBezTo>
                  <a:close/>
                  <a:moveTo>
                    <a:pt x="16994" y="18909"/>
                  </a:moveTo>
                  <a:cubicBezTo>
                    <a:pt x="16992" y="18916"/>
                    <a:pt x="16986" y="18936"/>
                    <a:pt x="16994" y="18908"/>
                  </a:cubicBezTo>
                  <a:cubicBezTo>
                    <a:pt x="16995" y="18905"/>
                    <a:pt x="16995" y="18906"/>
                    <a:pt x="16994" y="18908"/>
                  </a:cubicBezTo>
                  <a:cubicBezTo>
                    <a:pt x="17025" y="18802"/>
                    <a:pt x="16849" y="18703"/>
                    <a:pt x="16797" y="18645"/>
                  </a:cubicBezTo>
                  <a:cubicBezTo>
                    <a:pt x="16910" y="18509"/>
                    <a:pt x="16724" y="18432"/>
                    <a:pt x="16738" y="18304"/>
                  </a:cubicBezTo>
                  <a:lnTo>
                    <a:pt x="16754" y="18340"/>
                  </a:lnTo>
                  <a:lnTo>
                    <a:pt x="16768" y="18257"/>
                  </a:lnTo>
                  <a:lnTo>
                    <a:pt x="16776" y="18259"/>
                  </a:lnTo>
                  <a:cubicBezTo>
                    <a:pt x="16763" y="18110"/>
                    <a:pt x="16888" y="18117"/>
                    <a:pt x="16947" y="18016"/>
                  </a:cubicBezTo>
                  <a:cubicBezTo>
                    <a:pt x="16932" y="18006"/>
                    <a:pt x="16894" y="17954"/>
                    <a:pt x="16878" y="17954"/>
                  </a:cubicBezTo>
                  <a:cubicBezTo>
                    <a:pt x="17187" y="17954"/>
                    <a:pt x="16910" y="17614"/>
                    <a:pt x="16748" y="17594"/>
                  </a:cubicBezTo>
                  <a:cubicBezTo>
                    <a:pt x="16760" y="17529"/>
                    <a:pt x="16681" y="17426"/>
                    <a:pt x="16659" y="17362"/>
                  </a:cubicBezTo>
                  <a:cubicBezTo>
                    <a:pt x="16473" y="17255"/>
                    <a:pt x="16458" y="17581"/>
                    <a:pt x="16392" y="17697"/>
                  </a:cubicBezTo>
                  <a:lnTo>
                    <a:pt x="16408" y="17712"/>
                  </a:lnTo>
                  <a:cubicBezTo>
                    <a:pt x="16350" y="17704"/>
                    <a:pt x="16222" y="17768"/>
                    <a:pt x="16295" y="17866"/>
                  </a:cubicBezTo>
                  <a:cubicBezTo>
                    <a:pt x="16216" y="17940"/>
                    <a:pt x="16061" y="17932"/>
                    <a:pt x="16023" y="18049"/>
                  </a:cubicBezTo>
                  <a:cubicBezTo>
                    <a:pt x="15957" y="18251"/>
                    <a:pt x="15876" y="18304"/>
                    <a:pt x="15732" y="18363"/>
                  </a:cubicBezTo>
                  <a:cubicBezTo>
                    <a:pt x="15609" y="18415"/>
                    <a:pt x="15571" y="18696"/>
                    <a:pt x="15535" y="18708"/>
                  </a:cubicBezTo>
                  <a:cubicBezTo>
                    <a:pt x="15508" y="18708"/>
                    <a:pt x="15366" y="18659"/>
                    <a:pt x="15367" y="18626"/>
                  </a:cubicBezTo>
                  <a:lnTo>
                    <a:pt x="15369" y="18534"/>
                  </a:lnTo>
                  <a:lnTo>
                    <a:pt x="15311" y="18575"/>
                  </a:lnTo>
                  <a:lnTo>
                    <a:pt x="15306" y="18562"/>
                  </a:lnTo>
                  <a:cubicBezTo>
                    <a:pt x="15117" y="18677"/>
                    <a:pt x="15108" y="18934"/>
                    <a:pt x="15200" y="19136"/>
                  </a:cubicBezTo>
                  <a:cubicBezTo>
                    <a:pt x="15161" y="19181"/>
                    <a:pt x="15164" y="19258"/>
                    <a:pt x="15203" y="19303"/>
                  </a:cubicBezTo>
                  <a:cubicBezTo>
                    <a:pt x="15195" y="19335"/>
                    <a:pt x="15210" y="19374"/>
                    <a:pt x="15235" y="19385"/>
                  </a:cubicBezTo>
                  <a:cubicBezTo>
                    <a:pt x="15225" y="19424"/>
                    <a:pt x="15232" y="19455"/>
                    <a:pt x="15254" y="19479"/>
                  </a:cubicBezTo>
                  <a:cubicBezTo>
                    <a:pt x="15285" y="19481"/>
                    <a:pt x="15311" y="19464"/>
                    <a:pt x="15340" y="19452"/>
                  </a:cubicBezTo>
                  <a:cubicBezTo>
                    <a:pt x="15350" y="19468"/>
                    <a:pt x="15353" y="19488"/>
                    <a:pt x="15347" y="19511"/>
                  </a:cubicBezTo>
                  <a:cubicBezTo>
                    <a:pt x="15325" y="19540"/>
                    <a:pt x="15350" y="19890"/>
                    <a:pt x="15399" y="19920"/>
                  </a:cubicBezTo>
                  <a:cubicBezTo>
                    <a:pt x="15473" y="19966"/>
                    <a:pt x="15568" y="19928"/>
                    <a:pt x="15643" y="19918"/>
                  </a:cubicBezTo>
                  <a:cubicBezTo>
                    <a:pt x="15630" y="20115"/>
                    <a:pt x="15842" y="20079"/>
                    <a:pt x="15913" y="19951"/>
                  </a:cubicBezTo>
                  <a:cubicBezTo>
                    <a:pt x="15943" y="20003"/>
                    <a:pt x="16038" y="20088"/>
                    <a:pt x="16085" y="20029"/>
                  </a:cubicBezTo>
                  <a:cubicBezTo>
                    <a:pt x="16181" y="20173"/>
                    <a:pt x="16201" y="20238"/>
                    <a:pt x="16389" y="20115"/>
                  </a:cubicBezTo>
                  <a:cubicBezTo>
                    <a:pt x="16410" y="20270"/>
                    <a:pt x="16541" y="20049"/>
                    <a:pt x="16499" y="19901"/>
                  </a:cubicBezTo>
                  <a:cubicBezTo>
                    <a:pt x="16526" y="19881"/>
                    <a:pt x="16539" y="19851"/>
                    <a:pt x="16538" y="19809"/>
                  </a:cubicBezTo>
                  <a:lnTo>
                    <a:pt x="16562" y="19798"/>
                  </a:lnTo>
                  <a:cubicBezTo>
                    <a:pt x="16568" y="19733"/>
                    <a:pt x="16573" y="19601"/>
                    <a:pt x="16539" y="19554"/>
                  </a:cubicBezTo>
                  <a:cubicBezTo>
                    <a:pt x="16562" y="19523"/>
                    <a:pt x="16574" y="19505"/>
                    <a:pt x="16597" y="19520"/>
                  </a:cubicBezTo>
                  <a:cubicBezTo>
                    <a:pt x="16644" y="19442"/>
                    <a:pt x="16806" y="19309"/>
                    <a:pt x="16741" y="19205"/>
                  </a:cubicBezTo>
                  <a:cubicBezTo>
                    <a:pt x="16704" y="19144"/>
                    <a:pt x="16767" y="18984"/>
                    <a:pt x="16806" y="18955"/>
                  </a:cubicBezTo>
                  <a:cubicBezTo>
                    <a:pt x="16858" y="18955"/>
                    <a:pt x="16966" y="19000"/>
                    <a:pt x="16994" y="18909"/>
                  </a:cubicBezTo>
                  <a:close/>
                  <a:moveTo>
                    <a:pt x="17082" y="15769"/>
                  </a:moveTo>
                  <a:cubicBezTo>
                    <a:pt x="17065" y="15769"/>
                    <a:pt x="17051" y="15769"/>
                    <a:pt x="17082" y="15769"/>
                  </a:cubicBezTo>
                  <a:cubicBezTo>
                    <a:pt x="17137" y="15769"/>
                    <a:pt x="17106" y="15769"/>
                    <a:pt x="17083" y="15769"/>
                  </a:cubicBezTo>
                  <a:cubicBezTo>
                    <a:pt x="17275" y="15768"/>
                    <a:pt x="17243" y="16089"/>
                    <a:pt x="17193" y="16059"/>
                  </a:cubicBezTo>
                  <a:cubicBezTo>
                    <a:pt x="17151" y="16034"/>
                    <a:pt x="17029" y="15770"/>
                    <a:pt x="17082" y="15769"/>
                  </a:cubicBezTo>
                  <a:close/>
                </a:path>
              </a:pathLst>
            </a:custGeom>
            <a:grp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7" name="Freeform 6">
              <a:extLst>
                <a:ext uri="{FF2B5EF4-FFF2-40B4-BE49-F238E27FC236}">
                  <a16:creationId xmlns:a16="http://schemas.microsoft.com/office/drawing/2014/main" id="{08C52C94-7791-6B4F-9B3A-44AC29AC0905}"/>
                </a:ext>
              </a:extLst>
            </p:cNvPr>
            <p:cNvSpPr/>
            <p:nvPr/>
          </p:nvSpPr>
          <p:spPr>
            <a:xfrm>
              <a:off x="18599379" y="8868850"/>
              <a:ext cx="3774213" cy="3312961"/>
            </a:xfrm>
            <a:custGeom>
              <a:avLst/>
              <a:gdLst>
                <a:gd name="connsiteX0" fmla="*/ 1847097 w 3774213"/>
                <a:gd name="connsiteY0" fmla="*/ 2904922 h 3312961"/>
                <a:gd name="connsiteX1" fmla="*/ 1620779 w 3774213"/>
                <a:gd name="connsiteY1" fmla="*/ 3107081 h 3312961"/>
                <a:gd name="connsiteX2" fmla="*/ 1615255 w 3774213"/>
                <a:gd name="connsiteY2" fmla="*/ 2956376 h 3312961"/>
                <a:gd name="connsiteX3" fmla="*/ 1789793 w 3774213"/>
                <a:gd name="connsiteY3" fmla="*/ 2921440 h 3312961"/>
                <a:gd name="connsiteX4" fmla="*/ 1789793 w 3774213"/>
                <a:gd name="connsiteY4" fmla="*/ 2921440 h 3312961"/>
                <a:gd name="connsiteX5" fmla="*/ 1847097 w 3774213"/>
                <a:gd name="connsiteY5" fmla="*/ 2904922 h 3312961"/>
                <a:gd name="connsiteX6" fmla="*/ 3258361 w 3774213"/>
                <a:gd name="connsiteY6" fmla="*/ 2825429 h 3312961"/>
                <a:gd name="connsiteX7" fmla="*/ 3258361 w 3774213"/>
                <a:gd name="connsiteY7" fmla="*/ 2825429 h 3312961"/>
                <a:gd name="connsiteX8" fmla="*/ 3544517 w 3774213"/>
                <a:gd name="connsiteY8" fmla="*/ 2321740 h 3312961"/>
                <a:gd name="connsiteX9" fmla="*/ 3553743 w 3774213"/>
                <a:gd name="connsiteY9" fmla="*/ 2333804 h 3312961"/>
                <a:gd name="connsiteX10" fmla="*/ 3566235 w 3774213"/>
                <a:gd name="connsiteY10" fmla="*/ 2364055 h 3312961"/>
                <a:gd name="connsiteX11" fmla="*/ 3608387 w 3774213"/>
                <a:gd name="connsiteY11" fmla="*/ 2409513 h 3312961"/>
                <a:gd name="connsiteX12" fmla="*/ 3583277 w 3774213"/>
                <a:gd name="connsiteY12" fmla="*/ 2482453 h 3312961"/>
                <a:gd name="connsiteX13" fmla="*/ 3581761 w 3774213"/>
                <a:gd name="connsiteY13" fmla="*/ 2515341 h 3312961"/>
                <a:gd name="connsiteX14" fmla="*/ 3607945 w 3774213"/>
                <a:gd name="connsiteY14" fmla="*/ 2519042 h 3312961"/>
                <a:gd name="connsiteX15" fmla="*/ 3607945 w 3774213"/>
                <a:gd name="connsiteY15" fmla="*/ 2519042 h 3312961"/>
                <a:gd name="connsiteX16" fmla="*/ 3621405 w 3774213"/>
                <a:gd name="connsiteY16" fmla="*/ 2486980 h 3312961"/>
                <a:gd name="connsiteX17" fmla="*/ 3631917 w 3774213"/>
                <a:gd name="connsiteY17" fmla="*/ 2518563 h 3312961"/>
                <a:gd name="connsiteX18" fmla="*/ 3617403 w 3774213"/>
                <a:gd name="connsiteY18" fmla="*/ 2562929 h 3312961"/>
                <a:gd name="connsiteX19" fmla="*/ 3640681 w 3774213"/>
                <a:gd name="connsiteY19" fmla="*/ 2596589 h 3312961"/>
                <a:gd name="connsiteX20" fmla="*/ 3712135 w 3774213"/>
                <a:gd name="connsiteY20" fmla="*/ 2592062 h 3312961"/>
                <a:gd name="connsiteX21" fmla="*/ 3774213 w 3774213"/>
                <a:gd name="connsiteY21" fmla="*/ 2586550 h 3312961"/>
                <a:gd name="connsiteX22" fmla="*/ 3737117 w 3774213"/>
                <a:gd name="connsiteY22" fmla="*/ 2627613 h 3312961"/>
                <a:gd name="connsiteX23" fmla="*/ 3694187 w 3774213"/>
                <a:gd name="connsiteY23" fmla="*/ 2668118 h 3312961"/>
                <a:gd name="connsiteX24" fmla="*/ 3593305 w 3774213"/>
                <a:gd name="connsiteY24" fmla="*/ 2713042 h 3312961"/>
                <a:gd name="connsiteX25" fmla="*/ 3577169 w 3774213"/>
                <a:gd name="connsiteY25" fmla="*/ 2726091 h 3312961"/>
                <a:gd name="connsiteX26" fmla="*/ 3573439 w 3774213"/>
                <a:gd name="connsiteY26" fmla="*/ 2747475 h 3312961"/>
                <a:gd name="connsiteX27" fmla="*/ 3534827 w 3774213"/>
                <a:gd name="connsiteY27" fmla="*/ 2777088 h 3312961"/>
                <a:gd name="connsiteX28" fmla="*/ 3495393 w 3774213"/>
                <a:gd name="connsiteY28" fmla="*/ 2812772 h 3312961"/>
                <a:gd name="connsiteX29" fmla="*/ 3442497 w 3774213"/>
                <a:gd name="connsiteY29" fmla="*/ 2843770 h 3312961"/>
                <a:gd name="connsiteX30" fmla="*/ 3362533 w 3774213"/>
                <a:gd name="connsiteY30" fmla="*/ 2890692 h 3312961"/>
                <a:gd name="connsiteX31" fmla="*/ 3322993 w 3774213"/>
                <a:gd name="connsiteY31" fmla="*/ 2875885 h 3312961"/>
                <a:gd name="connsiteX32" fmla="*/ 3327533 w 3774213"/>
                <a:gd name="connsiteY32" fmla="*/ 2866843 h 3312961"/>
                <a:gd name="connsiteX33" fmla="*/ 3304353 w 3774213"/>
                <a:gd name="connsiteY33" fmla="*/ 2887171 h 3312961"/>
                <a:gd name="connsiteX34" fmla="*/ 3289805 w 3774213"/>
                <a:gd name="connsiteY34" fmla="*/ 2913617 h 3312961"/>
                <a:gd name="connsiteX35" fmla="*/ 3278739 w 3774213"/>
                <a:gd name="connsiteY35" fmla="*/ 2927595 h 3312961"/>
                <a:gd name="connsiteX36" fmla="*/ 3216077 w 3774213"/>
                <a:gd name="connsiteY36" fmla="*/ 2971393 h 3312961"/>
                <a:gd name="connsiteX37" fmla="*/ 3089189 w 3774213"/>
                <a:gd name="connsiteY37" fmla="*/ 3060059 h 3312961"/>
                <a:gd name="connsiteX38" fmla="*/ 3101147 w 3774213"/>
                <a:gd name="connsiteY38" fmla="*/ 3074401 h 3312961"/>
                <a:gd name="connsiteX39" fmla="*/ 3087809 w 3774213"/>
                <a:gd name="connsiteY39" fmla="*/ 3087740 h 3312961"/>
                <a:gd name="connsiteX40" fmla="*/ 3057633 w 3774213"/>
                <a:gd name="connsiteY40" fmla="*/ 3092680 h 3312961"/>
                <a:gd name="connsiteX41" fmla="*/ 3013747 w 3774213"/>
                <a:gd name="connsiteY41" fmla="*/ 3103835 h 3312961"/>
                <a:gd name="connsiteX42" fmla="*/ 2941995 w 3774213"/>
                <a:gd name="connsiteY42" fmla="*/ 3131539 h 3312961"/>
                <a:gd name="connsiteX43" fmla="*/ 2879407 w 3774213"/>
                <a:gd name="connsiteY43" fmla="*/ 3192683 h 3312961"/>
                <a:gd name="connsiteX44" fmla="*/ 2715263 w 3774213"/>
                <a:gd name="connsiteY44" fmla="*/ 3298377 h 3312961"/>
                <a:gd name="connsiteX45" fmla="*/ 2629875 w 3774213"/>
                <a:gd name="connsiteY45" fmla="*/ 3308644 h 3312961"/>
                <a:gd name="connsiteX46" fmla="*/ 2596197 w 3774213"/>
                <a:gd name="connsiteY46" fmla="*/ 3290706 h 3312961"/>
                <a:gd name="connsiteX47" fmla="*/ 2596197 w 3774213"/>
                <a:gd name="connsiteY47" fmla="*/ 3274702 h 3312961"/>
                <a:gd name="connsiteX48" fmla="*/ 2522917 w 3774213"/>
                <a:gd name="connsiteY48" fmla="*/ 3277389 h 3312961"/>
                <a:gd name="connsiteX49" fmla="*/ 2540911 w 3774213"/>
                <a:gd name="connsiteY49" fmla="*/ 3254807 h 3312961"/>
                <a:gd name="connsiteX50" fmla="*/ 2578165 w 3774213"/>
                <a:gd name="connsiteY50" fmla="*/ 3225304 h 3312961"/>
                <a:gd name="connsiteX51" fmla="*/ 2630695 w 3774213"/>
                <a:gd name="connsiteY51" fmla="*/ 3192137 h 3312961"/>
                <a:gd name="connsiteX52" fmla="*/ 2695295 w 3774213"/>
                <a:gd name="connsiteY52" fmla="*/ 3153278 h 3312961"/>
                <a:gd name="connsiteX53" fmla="*/ 2746781 w 3774213"/>
                <a:gd name="connsiteY53" fmla="*/ 3121431 h 3312961"/>
                <a:gd name="connsiteX54" fmla="*/ 2805867 w 3774213"/>
                <a:gd name="connsiteY54" fmla="*/ 3099327 h 3312961"/>
                <a:gd name="connsiteX55" fmla="*/ 2943187 w 3774213"/>
                <a:gd name="connsiteY55" fmla="*/ 3040345 h 3312961"/>
                <a:gd name="connsiteX56" fmla="*/ 2990799 w 3774213"/>
                <a:gd name="connsiteY56" fmla="*/ 3016147 h 3312961"/>
                <a:gd name="connsiteX57" fmla="*/ 3031071 w 3774213"/>
                <a:gd name="connsiteY57" fmla="*/ 2997913 h 3312961"/>
                <a:gd name="connsiteX58" fmla="*/ 3050629 w 3774213"/>
                <a:gd name="connsiteY58" fmla="*/ 2982137 h 3312961"/>
                <a:gd name="connsiteX59" fmla="*/ 3084717 w 3774213"/>
                <a:gd name="connsiteY59" fmla="*/ 2943234 h 3312961"/>
                <a:gd name="connsiteX60" fmla="*/ 3131211 w 3774213"/>
                <a:gd name="connsiteY60" fmla="*/ 2919081 h 3312961"/>
                <a:gd name="connsiteX61" fmla="*/ 3171261 w 3774213"/>
                <a:gd name="connsiteY61" fmla="*/ 2891195 h 3312961"/>
                <a:gd name="connsiteX62" fmla="*/ 3198493 w 3774213"/>
                <a:gd name="connsiteY62" fmla="*/ 2855045 h 3312961"/>
                <a:gd name="connsiteX63" fmla="*/ 3258361 w 3774213"/>
                <a:gd name="connsiteY63" fmla="*/ 2825429 h 3312961"/>
                <a:gd name="connsiteX64" fmla="*/ 3243645 w 3774213"/>
                <a:gd name="connsiteY64" fmla="*/ 2886801 h 3312961"/>
                <a:gd name="connsiteX65" fmla="*/ 3291033 w 3774213"/>
                <a:gd name="connsiteY65" fmla="*/ 2866245 h 3312961"/>
                <a:gd name="connsiteX66" fmla="*/ 3310373 w 3774213"/>
                <a:gd name="connsiteY66" fmla="*/ 2858457 h 3312961"/>
                <a:gd name="connsiteX67" fmla="*/ 3327579 w 3774213"/>
                <a:gd name="connsiteY67" fmla="*/ 2866751 h 3312961"/>
                <a:gd name="connsiteX68" fmla="*/ 3328755 w 3774213"/>
                <a:gd name="connsiteY68" fmla="*/ 2864408 h 3312961"/>
                <a:gd name="connsiteX69" fmla="*/ 3377615 w 3774213"/>
                <a:gd name="connsiteY69" fmla="*/ 2831866 h 3312961"/>
                <a:gd name="connsiteX70" fmla="*/ 3422589 w 3774213"/>
                <a:gd name="connsiteY70" fmla="*/ 2780923 h 3312961"/>
                <a:gd name="connsiteX71" fmla="*/ 3374835 w 3774213"/>
                <a:gd name="connsiteY71" fmla="*/ 2713362 h 3312961"/>
                <a:gd name="connsiteX72" fmla="*/ 3434449 w 3774213"/>
                <a:gd name="connsiteY72" fmla="*/ 2683936 h 3312961"/>
                <a:gd name="connsiteX73" fmla="*/ 3493559 w 3774213"/>
                <a:gd name="connsiteY73" fmla="*/ 2629610 h 3312961"/>
                <a:gd name="connsiteX74" fmla="*/ 3536091 w 3774213"/>
                <a:gd name="connsiteY74" fmla="*/ 2451083 h 3312961"/>
                <a:gd name="connsiteX75" fmla="*/ 3536765 w 3774213"/>
                <a:gd name="connsiteY75" fmla="*/ 2372737 h 3312961"/>
                <a:gd name="connsiteX76" fmla="*/ 3536659 w 3774213"/>
                <a:gd name="connsiteY76" fmla="*/ 2327812 h 3312961"/>
                <a:gd name="connsiteX77" fmla="*/ 3544517 w 3774213"/>
                <a:gd name="connsiteY77" fmla="*/ 2321740 h 3312961"/>
                <a:gd name="connsiteX78" fmla="*/ 51097 w 3774213"/>
                <a:gd name="connsiteY78" fmla="*/ 1767664 h 3312961"/>
                <a:gd name="connsiteX79" fmla="*/ 51161 w 3774213"/>
                <a:gd name="connsiteY79" fmla="*/ 1767783 h 3312961"/>
                <a:gd name="connsiteX80" fmla="*/ 51215 w 3774213"/>
                <a:gd name="connsiteY80" fmla="*/ 1768012 h 3312961"/>
                <a:gd name="connsiteX81" fmla="*/ 46207 w 3774213"/>
                <a:gd name="connsiteY81" fmla="*/ 1758477 h 3312961"/>
                <a:gd name="connsiteX82" fmla="*/ 49965 w 3774213"/>
                <a:gd name="connsiteY82" fmla="*/ 1764319 h 3312961"/>
                <a:gd name="connsiteX83" fmla="*/ 51097 w 3774213"/>
                <a:gd name="connsiteY83" fmla="*/ 1767664 h 3312961"/>
                <a:gd name="connsiteX84" fmla="*/ 2635381 w 3774213"/>
                <a:gd name="connsiteY84" fmla="*/ 1692529 h 3312961"/>
                <a:gd name="connsiteX85" fmla="*/ 2637905 w 3774213"/>
                <a:gd name="connsiteY85" fmla="*/ 1697668 h 3312961"/>
                <a:gd name="connsiteX86" fmla="*/ 2635381 w 3774213"/>
                <a:gd name="connsiteY86" fmla="*/ 1692529 h 3312961"/>
                <a:gd name="connsiteX87" fmla="*/ 155271 w 3774213"/>
                <a:gd name="connsiteY87" fmla="*/ 1487762 h 3312961"/>
                <a:gd name="connsiteX88" fmla="*/ 164959 w 3774213"/>
                <a:gd name="connsiteY88" fmla="*/ 1487762 h 3312961"/>
                <a:gd name="connsiteX89" fmla="*/ 155439 w 3774213"/>
                <a:gd name="connsiteY89" fmla="*/ 1490808 h 3312961"/>
                <a:gd name="connsiteX90" fmla="*/ 154789 w 3774213"/>
                <a:gd name="connsiteY90" fmla="*/ 1479085 h 3312961"/>
                <a:gd name="connsiteX91" fmla="*/ 155271 w 3774213"/>
                <a:gd name="connsiteY91" fmla="*/ 1487762 h 3312961"/>
                <a:gd name="connsiteX92" fmla="*/ 154465 w 3774213"/>
                <a:gd name="connsiteY92" fmla="*/ 1487762 h 3312961"/>
                <a:gd name="connsiteX93" fmla="*/ 154789 w 3774213"/>
                <a:gd name="connsiteY93" fmla="*/ 1479085 h 3312961"/>
                <a:gd name="connsiteX94" fmla="*/ 2175983 w 3774213"/>
                <a:gd name="connsiteY94" fmla="*/ 654522 h 3312961"/>
                <a:gd name="connsiteX95" fmla="*/ 2198935 w 3774213"/>
                <a:gd name="connsiteY95" fmla="*/ 733503 h 3312961"/>
                <a:gd name="connsiteX96" fmla="*/ 2220891 w 3774213"/>
                <a:gd name="connsiteY96" fmla="*/ 888740 h 3312961"/>
                <a:gd name="connsiteX97" fmla="*/ 2279025 w 3774213"/>
                <a:gd name="connsiteY97" fmla="*/ 902919 h 3312961"/>
                <a:gd name="connsiteX98" fmla="*/ 2345305 w 3774213"/>
                <a:gd name="connsiteY98" fmla="*/ 1274640 h 3312961"/>
                <a:gd name="connsiteX99" fmla="*/ 2473447 w 3774213"/>
                <a:gd name="connsiteY99" fmla="*/ 1376377 h 3312961"/>
                <a:gd name="connsiteX100" fmla="*/ 2516253 w 3774213"/>
                <a:gd name="connsiteY100" fmla="*/ 1523282 h 3312961"/>
                <a:gd name="connsiteX101" fmla="*/ 2522329 w 3774213"/>
                <a:gd name="connsiteY101" fmla="*/ 1497410 h 3312961"/>
                <a:gd name="connsiteX102" fmla="*/ 2565135 w 3774213"/>
                <a:gd name="connsiteY102" fmla="*/ 1605286 h 3312961"/>
                <a:gd name="connsiteX103" fmla="*/ 2637905 w 3774213"/>
                <a:gd name="connsiteY103" fmla="*/ 1697668 h 3312961"/>
                <a:gd name="connsiteX104" fmla="*/ 2632657 w 3774213"/>
                <a:gd name="connsiteY104" fmla="*/ 1878194 h 3312961"/>
                <a:gd name="connsiteX105" fmla="*/ 2635281 w 3774213"/>
                <a:gd name="connsiteY105" fmla="*/ 1982562 h 3312961"/>
                <a:gd name="connsiteX106" fmla="*/ 2527989 w 3774213"/>
                <a:gd name="connsiteY106" fmla="*/ 2155340 h 3312961"/>
                <a:gd name="connsiteX107" fmla="*/ 2408409 w 3774213"/>
                <a:gd name="connsiteY107" fmla="*/ 2302830 h 3312961"/>
                <a:gd name="connsiteX108" fmla="*/ 2101449 w 3774213"/>
                <a:gd name="connsiteY108" fmla="*/ 2647802 h 3312961"/>
                <a:gd name="connsiteX109" fmla="*/ 1929673 w 3774213"/>
                <a:gd name="connsiteY109" fmla="*/ 2709195 h 3312961"/>
                <a:gd name="connsiteX110" fmla="*/ 1803463 w 3774213"/>
                <a:gd name="connsiteY110" fmla="*/ 2780820 h 3312961"/>
                <a:gd name="connsiteX111" fmla="*/ 1768251 w 3774213"/>
                <a:gd name="connsiteY111" fmla="*/ 2702763 h 3312961"/>
                <a:gd name="connsiteX112" fmla="*/ 1640939 w 3774213"/>
                <a:gd name="connsiteY112" fmla="*/ 2759625 h 3312961"/>
                <a:gd name="connsiteX113" fmla="*/ 1490565 w 3774213"/>
                <a:gd name="connsiteY113" fmla="*/ 2697939 h 3312961"/>
                <a:gd name="connsiteX114" fmla="*/ 1496227 w 3774213"/>
                <a:gd name="connsiteY114" fmla="*/ 2546064 h 3312961"/>
                <a:gd name="connsiteX115" fmla="*/ 1429947 w 3774213"/>
                <a:gd name="connsiteY115" fmla="*/ 2516683 h 3312961"/>
                <a:gd name="connsiteX116" fmla="*/ 1464329 w 3774213"/>
                <a:gd name="connsiteY116" fmla="*/ 2415384 h 3312961"/>
                <a:gd name="connsiteX117" fmla="*/ 1352343 w 3774213"/>
                <a:gd name="connsiteY117" fmla="*/ 2492857 h 3312961"/>
                <a:gd name="connsiteX118" fmla="*/ 1443065 w 3774213"/>
                <a:gd name="connsiteY118" fmla="*/ 2394335 h 3312961"/>
                <a:gd name="connsiteX119" fmla="*/ 1490151 w 3774213"/>
                <a:gd name="connsiteY119" fmla="*/ 2301222 h 3312961"/>
                <a:gd name="connsiteX120" fmla="*/ 1283439 w 3774213"/>
                <a:gd name="connsiteY120" fmla="*/ 2469615 h 3312961"/>
                <a:gd name="connsiteX121" fmla="*/ 1272531 w 3774213"/>
                <a:gd name="connsiteY121" fmla="*/ 2337181 h 3312961"/>
                <a:gd name="connsiteX122" fmla="*/ 1248503 w 3774213"/>
                <a:gd name="connsiteY122" fmla="*/ 2266579 h 3312961"/>
                <a:gd name="connsiteX123" fmla="*/ 990701 w 3774213"/>
                <a:gd name="connsiteY123" fmla="*/ 2214833 h 3312961"/>
                <a:gd name="connsiteX124" fmla="*/ 643281 w 3774213"/>
                <a:gd name="connsiteY124" fmla="*/ 2308385 h 3312961"/>
                <a:gd name="connsiteX125" fmla="*/ 517625 w 3774213"/>
                <a:gd name="connsiteY125" fmla="*/ 2388196 h 3312961"/>
                <a:gd name="connsiteX126" fmla="*/ 356619 w 3774213"/>
                <a:gd name="connsiteY126" fmla="*/ 2384249 h 3312961"/>
                <a:gd name="connsiteX127" fmla="*/ 105997 w 3774213"/>
                <a:gd name="connsiteY127" fmla="*/ 2477508 h 3312961"/>
                <a:gd name="connsiteX128" fmla="*/ 1053 w 3774213"/>
                <a:gd name="connsiteY128" fmla="*/ 2379279 h 3312961"/>
                <a:gd name="connsiteX129" fmla="*/ 63329 w 3774213"/>
                <a:gd name="connsiteY129" fmla="*/ 2331626 h 3312961"/>
                <a:gd name="connsiteX130" fmla="*/ 88461 w 3774213"/>
                <a:gd name="connsiteY130" fmla="*/ 2139992 h 3312961"/>
                <a:gd name="connsiteX131" fmla="*/ 88461 w 3774213"/>
                <a:gd name="connsiteY131" fmla="*/ 1983001 h 3312961"/>
                <a:gd name="connsiteX132" fmla="*/ 56577 w 3774213"/>
                <a:gd name="connsiteY132" fmla="*/ 1790578 h 3312961"/>
                <a:gd name="connsiteX133" fmla="*/ 51215 w 3774213"/>
                <a:gd name="connsiteY133" fmla="*/ 1768012 h 3312961"/>
                <a:gd name="connsiteX134" fmla="*/ 54009 w 3774213"/>
                <a:gd name="connsiteY134" fmla="*/ 1776274 h 3312961"/>
                <a:gd name="connsiteX135" fmla="*/ 64297 w 3774213"/>
                <a:gd name="connsiteY135" fmla="*/ 1796921 h 3312961"/>
                <a:gd name="connsiteX136" fmla="*/ 70925 w 3774213"/>
                <a:gd name="connsiteY136" fmla="*/ 1763739 h 3312961"/>
                <a:gd name="connsiteX137" fmla="*/ 113315 w 3774213"/>
                <a:gd name="connsiteY137" fmla="*/ 1812415 h 3312961"/>
                <a:gd name="connsiteX138" fmla="*/ 118287 w 3774213"/>
                <a:gd name="connsiteY138" fmla="*/ 1609672 h 3312961"/>
                <a:gd name="connsiteX139" fmla="*/ 151531 w 3774213"/>
                <a:gd name="connsiteY139" fmla="*/ 1492059 h 3312961"/>
                <a:gd name="connsiteX140" fmla="*/ 155439 w 3774213"/>
                <a:gd name="connsiteY140" fmla="*/ 1490808 h 3312961"/>
                <a:gd name="connsiteX141" fmla="*/ 155501 w 3774213"/>
                <a:gd name="connsiteY141" fmla="*/ 1491910 h 3312961"/>
                <a:gd name="connsiteX142" fmla="*/ 167721 w 3774213"/>
                <a:gd name="connsiteY142" fmla="*/ 1517874 h 3312961"/>
                <a:gd name="connsiteX143" fmla="*/ 324585 w 3774213"/>
                <a:gd name="connsiteY143" fmla="*/ 1397865 h 3312961"/>
                <a:gd name="connsiteX144" fmla="*/ 443613 w 3774213"/>
                <a:gd name="connsiteY144" fmla="*/ 1371700 h 3312961"/>
                <a:gd name="connsiteX145" fmla="*/ 527567 w 3774213"/>
                <a:gd name="connsiteY145" fmla="*/ 1335010 h 3312961"/>
                <a:gd name="connsiteX146" fmla="*/ 711771 w 3774213"/>
                <a:gd name="connsiteY146" fmla="*/ 1230642 h 3312961"/>
                <a:gd name="connsiteX147" fmla="*/ 816715 w 3774213"/>
                <a:gd name="connsiteY147" fmla="*/ 1069265 h 3312961"/>
                <a:gd name="connsiteX148" fmla="*/ 847233 w 3774213"/>
                <a:gd name="connsiteY148" fmla="*/ 1143814 h 3312961"/>
                <a:gd name="connsiteX149" fmla="*/ 857313 w 3774213"/>
                <a:gd name="connsiteY149" fmla="*/ 1101423 h 3312961"/>
                <a:gd name="connsiteX150" fmla="*/ 887967 w 3774213"/>
                <a:gd name="connsiteY150" fmla="*/ 1053771 h 3312961"/>
                <a:gd name="connsiteX151" fmla="*/ 945547 w 3774213"/>
                <a:gd name="connsiteY151" fmla="*/ 980391 h 3312961"/>
                <a:gd name="connsiteX152" fmla="*/ 1182913 w 3774213"/>
                <a:gd name="connsiteY152" fmla="*/ 954372 h 3312961"/>
                <a:gd name="connsiteX153" fmla="*/ 1286201 w 3774213"/>
                <a:gd name="connsiteY153" fmla="*/ 935223 h 3312961"/>
                <a:gd name="connsiteX154" fmla="*/ 1387417 w 3774213"/>
                <a:gd name="connsiteY154" fmla="*/ 761422 h 3312961"/>
                <a:gd name="connsiteX155" fmla="*/ 1461291 w 3774213"/>
                <a:gd name="connsiteY155" fmla="*/ 686435 h 3312961"/>
                <a:gd name="connsiteX156" fmla="*/ 1510173 w 3774213"/>
                <a:gd name="connsiteY156" fmla="*/ 677956 h 3312961"/>
                <a:gd name="connsiteX157" fmla="*/ 1581977 w 3774213"/>
                <a:gd name="connsiteY157" fmla="*/ 724440 h 3312961"/>
                <a:gd name="connsiteX158" fmla="*/ 1673389 w 3774213"/>
                <a:gd name="connsiteY158" fmla="*/ 755283 h 3312961"/>
                <a:gd name="connsiteX159" fmla="*/ 1780403 w 3774213"/>
                <a:gd name="connsiteY159" fmla="*/ 751628 h 3312961"/>
                <a:gd name="connsiteX160" fmla="*/ 1709429 w 3774213"/>
                <a:gd name="connsiteY160" fmla="*/ 861990 h 3312961"/>
                <a:gd name="connsiteX161" fmla="*/ 1706391 w 3774213"/>
                <a:gd name="connsiteY161" fmla="*/ 1000417 h 3312961"/>
                <a:gd name="connsiteX162" fmla="*/ 1832599 w 3774213"/>
                <a:gd name="connsiteY162" fmla="*/ 1086806 h 3312961"/>
                <a:gd name="connsiteX163" fmla="*/ 1985043 w 3774213"/>
                <a:gd name="connsiteY163" fmla="*/ 1152731 h 3312961"/>
                <a:gd name="connsiteX164" fmla="*/ 2076041 w 3774213"/>
                <a:gd name="connsiteY164" fmla="*/ 878946 h 3312961"/>
                <a:gd name="connsiteX165" fmla="*/ 2115119 w 3774213"/>
                <a:gd name="connsiteY165" fmla="*/ 737011 h 3312961"/>
                <a:gd name="connsiteX166" fmla="*/ 2175983 w 3774213"/>
                <a:gd name="connsiteY166" fmla="*/ 654522 h 3312961"/>
                <a:gd name="connsiteX167" fmla="*/ 2676983 w 3774213"/>
                <a:gd name="connsiteY167" fmla="*/ 280947 h 3312961"/>
                <a:gd name="connsiteX168" fmla="*/ 2676983 w 3774213"/>
                <a:gd name="connsiteY168" fmla="*/ 280947 h 3312961"/>
                <a:gd name="connsiteX169" fmla="*/ 2745057 w 3774213"/>
                <a:gd name="connsiteY169" fmla="*/ 27919 h 3312961"/>
                <a:gd name="connsiteX170" fmla="*/ 2897227 w 3774213"/>
                <a:gd name="connsiteY170" fmla="*/ 205813 h 3312961"/>
                <a:gd name="connsiteX171" fmla="*/ 2884523 w 3774213"/>
                <a:gd name="connsiteY171" fmla="*/ 168539 h 3312961"/>
                <a:gd name="connsiteX172" fmla="*/ 2676983 w 3774213"/>
                <a:gd name="connsiteY172" fmla="*/ 280947 h 3312961"/>
                <a:gd name="connsiteX173" fmla="*/ 2605179 w 3774213"/>
                <a:gd name="connsiteY173" fmla="*/ 241041 h 3312961"/>
                <a:gd name="connsiteX174" fmla="*/ 2813547 w 3774213"/>
                <a:gd name="connsiteY174" fmla="*/ 198505 h 3312961"/>
                <a:gd name="connsiteX175" fmla="*/ 2879827 w 3774213"/>
                <a:gd name="connsiteY175" fmla="*/ 154506 h 3312961"/>
                <a:gd name="connsiteX176" fmla="*/ 2745057 w 3774213"/>
                <a:gd name="connsiteY176" fmla="*/ 27919 h 3312961"/>
                <a:gd name="connsiteX177" fmla="*/ 2107663 w 3774213"/>
                <a:gd name="connsiteY177" fmla="*/ 0 h 3312961"/>
                <a:gd name="connsiteX178" fmla="*/ 2373059 w 3774213"/>
                <a:gd name="connsiteY178" fmla="*/ 113285 h 3312961"/>
                <a:gd name="connsiteX179" fmla="*/ 2451353 w 3774213"/>
                <a:gd name="connsiteY179" fmla="*/ 216484 h 3312961"/>
                <a:gd name="connsiteX180" fmla="*/ 2580323 w 3774213"/>
                <a:gd name="connsiteY180" fmla="*/ 337078 h 3312961"/>
                <a:gd name="connsiteX181" fmla="*/ 2520119 w 3774213"/>
                <a:gd name="connsiteY181" fmla="*/ 340001 h 3312961"/>
                <a:gd name="connsiteX182" fmla="*/ 2613601 w 3774213"/>
                <a:gd name="connsiteY182" fmla="*/ 483545 h 3312961"/>
                <a:gd name="connsiteX183" fmla="*/ 2650609 w 3774213"/>
                <a:gd name="connsiteY183" fmla="*/ 524620 h 3312961"/>
                <a:gd name="connsiteX184" fmla="*/ 2705981 w 3774213"/>
                <a:gd name="connsiteY184" fmla="*/ 640244 h 3312961"/>
                <a:gd name="connsiteX185" fmla="*/ 2468889 w 3774213"/>
                <a:gd name="connsiteY185" fmla="*/ 522135 h 3312961"/>
                <a:gd name="connsiteX186" fmla="*/ 2253755 w 3774213"/>
                <a:gd name="connsiteY186" fmla="*/ 455041 h 3312961"/>
                <a:gd name="connsiteX187" fmla="*/ 2078389 w 3774213"/>
                <a:gd name="connsiteY187" fmla="*/ 510879 h 3312961"/>
                <a:gd name="connsiteX188" fmla="*/ 2072451 w 3774213"/>
                <a:gd name="connsiteY188" fmla="*/ 324799 h 3312961"/>
                <a:gd name="connsiteX189" fmla="*/ 2107663 w 3774213"/>
                <a:gd name="connsiteY189" fmla="*/ 0 h 331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3774213" h="3312961">
                  <a:moveTo>
                    <a:pt x="1847097" y="2904922"/>
                  </a:moveTo>
                  <a:cubicBezTo>
                    <a:pt x="1817685" y="2901560"/>
                    <a:pt x="1724617" y="3157365"/>
                    <a:pt x="1620779" y="3107081"/>
                  </a:cubicBezTo>
                  <a:cubicBezTo>
                    <a:pt x="1574105" y="3084570"/>
                    <a:pt x="1609317" y="2991165"/>
                    <a:pt x="1615255" y="2956376"/>
                  </a:cubicBezTo>
                  <a:cubicBezTo>
                    <a:pt x="1631411" y="2863847"/>
                    <a:pt x="1726413" y="2929041"/>
                    <a:pt x="1789793" y="2921440"/>
                  </a:cubicBezTo>
                  <a:cubicBezTo>
                    <a:pt x="1771981" y="2923632"/>
                    <a:pt x="1809953" y="2919101"/>
                    <a:pt x="1789793" y="2921440"/>
                  </a:cubicBezTo>
                  <a:cubicBezTo>
                    <a:pt x="1808297" y="2913839"/>
                    <a:pt x="1827351" y="2908284"/>
                    <a:pt x="1847097" y="2904922"/>
                  </a:cubicBezTo>
                  <a:close/>
                  <a:moveTo>
                    <a:pt x="3258361" y="2825429"/>
                  </a:moveTo>
                  <a:cubicBezTo>
                    <a:pt x="3258361" y="2825429"/>
                    <a:pt x="3243683" y="2832463"/>
                    <a:pt x="3258361" y="2825429"/>
                  </a:cubicBezTo>
                  <a:close/>
                  <a:moveTo>
                    <a:pt x="3544517" y="2321740"/>
                  </a:moveTo>
                  <a:cubicBezTo>
                    <a:pt x="3556313" y="2320382"/>
                    <a:pt x="3553891" y="2324430"/>
                    <a:pt x="3553743" y="2333804"/>
                  </a:cubicBezTo>
                  <a:cubicBezTo>
                    <a:pt x="3553511" y="2346373"/>
                    <a:pt x="3554691" y="2356919"/>
                    <a:pt x="3566235" y="2364055"/>
                  </a:cubicBezTo>
                  <a:cubicBezTo>
                    <a:pt x="3586543" y="2376598"/>
                    <a:pt x="3608703" y="2380513"/>
                    <a:pt x="3608387" y="2409513"/>
                  </a:cubicBezTo>
                  <a:cubicBezTo>
                    <a:pt x="3608071" y="2436463"/>
                    <a:pt x="3593873" y="2458752"/>
                    <a:pt x="3583277" y="2482453"/>
                  </a:cubicBezTo>
                  <a:cubicBezTo>
                    <a:pt x="3578537" y="2493078"/>
                    <a:pt x="3575061" y="2504715"/>
                    <a:pt x="3581761" y="2515341"/>
                  </a:cubicBezTo>
                  <a:cubicBezTo>
                    <a:pt x="3587911" y="2525061"/>
                    <a:pt x="3599729" y="2528363"/>
                    <a:pt x="3607945" y="2519042"/>
                  </a:cubicBezTo>
                  <a:cubicBezTo>
                    <a:pt x="3594337" y="2534461"/>
                    <a:pt x="3613591" y="2512731"/>
                    <a:pt x="3607945" y="2519042"/>
                  </a:cubicBezTo>
                  <a:cubicBezTo>
                    <a:pt x="3614727" y="2511426"/>
                    <a:pt x="3622395" y="2497525"/>
                    <a:pt x="3621405" y="2486980"/>
                  </a:cubicBezTo>
                  <a:cubicBezTo>
                    <a:pt x="3636447" y="2482506"/>
                    <a:pt x="3633203" y="2510175"/>
                    <a:pt x="3631917" y="2518563"/>
                  </a:cubicBezTo>
                  <a:cubicBezTo>
                    <a:pt x="3629515" y="2534488"/>
                    <a:pt x="3621237" y="2547643"/>
                    <a:pt x="3617403" y="2562929"/>
                  </a:cubicBezTo>
                  <a:cubicBezTo>
                    <a:pt x="3613359" y="2579280"/>
                    <a:pt x="3627851" y="2590012"/>
                    <a:pt x="3640681" y="2596589"/>
                  </a:cubicBezTo>
                  <a:cubicBezTo>
                    <a:pt x="3666949" y="2610064"/>
                    <a:pt x="3687635" y="2606522"/>
                    <a:pt x="3712135" y="2592062"/>
                  </a:cubicBezTo>
                  <a:cubicBezTo>
                    <a:pt x="3732147" y="2580265"/>
                    <a:pt x="3753971" y="2567722"/>
                    <a:pt x="3774213" y="2586550"/>
                  </a:cubicBezTo>
                  <a:cubicBezTo>
                    <a:pt x="3758709" y="2596776"/>
                    <a:pt x="3748429" y="2613340"/>
                    <a:pt x="3737117" y="2627613"/>
                  </a:cubicBezTo>
                  <a:cubicBezTo>
                    <a:pt x="3724921" y="2643059"/>
                    <a:pt x="3710069" y="2656587"/>
                    <a:pt x="3694187" y="2668118"/>
                  </a:cubicBezTo>
                  <a:cubicBezTo>
                    <a:pt x="3663389" y="2690487"/>
                    <a:pt x="3627367" y="2697544"/>
                    <a:pt x="3593305" y="2713042"/>
                  </a:cubicBezTo>
                  <a:cubicBezTo>
                    <a:pt x="3587217" y="2715785"/>
                    <a:pt x="3579043" y="2718715"/>
                    <a:pt x="3577169" y="2726091"/>
                  </a:cubicBezTo>
                  <a:cubicBezTo>
                    <a:pt x="3575293" y="2733441"/>
                    <a:pt x="3578959" y="2741004"/>
                    <a:pt x="3573439" y="2747475"/>
                  </a:cubicBezTo>
                  <a:cubicBezTo>
                    <a:pt x="3563623" y="2758953"/>
                    <a:pt x="3546181" y="2766383"/>
                    <a:pt x="3534827" y="2777088"/>
                  </a:cubicBezTo>
                  <a:cubicBezTo>
                    <a:pt x="3521913" y="2789258"/>
                    <a:pt x="3509737" y="2802280"/>
                    <a:pt x="3495393" y="2812772"/>
                  </a:cubicBezTo>
                  <a:cubicBezTo>
                    <a:pt x="3478961" y="2824729"/>
                    <a:pt x="3459771" y="2833011"/>
                    <a:pt x="3442497" y="2843770"/>
                  </a:cubicBezTo>
                  <a:cubicBezTo>
                    <a:pt x="3416607" y="2859934"/>
                    <a:pt x="3390549" y="2878282"/>
                    <a:pt x="3362533" y="2890692"/>
                  </a:cubicBezTo>
                  <a:cubicBezTo>
                    <a:pt x="3351515" y="2895592"/>
                    <a:pt x="3327079" y="2889840"/>
                    <a:pt x="3322993" y="2875885"/>
                  </a:cubicBezTo>
                  <a:lnTo>
                    <a:pt x="3327533" y="2866843"/>
                  </a:lnTo>
                  <a:lnTo>
                    <a:pt x="3304353" y="2887171"/>
                  </a:lnTo>
                  <a:cubicBezTo>
                    <a:pt x="3298075" y="2893927"/>
                    <a:pt x="3293251" y="2901689"/>
                    <a:pt x="3289805" y="2913617"/>
                  </a:cubicBezTo>
                  <a:cubicBezTo>
                    <a:pt x="3287495" y="2921608"/>
                    <a:pt x="3284925" y="2923269"/>
                    <a:pt x="3278739" y="2927595"/>
                  </a:cubicBezTo>
                  <a:cubicBezTo>
                    <a:pt x="3257803" y="2942186"/>
                    <a:pt x="3236977" y="2956778"/>
                    <a:pt x="3216077" y="2971393"/>
                  </a:cubicBezTo>
                  <a:cubicBezTo>
                    <a:pt x="3173757" y="3000918"/>
                    <a:pt x="3131473" y="3030489"/>
                    <a:pt x="3089189" y="3060059"/>
                  </a:cubicBezTo>
                  <a:cubicBezTo>
                    <a:pt x="3089487" y="3059854"/>
                    <a:pt x="3099991" y="3073035"/>
                    <a:pt x="3101147" y="3074401"/>
                  </a:cubicBezTo>
                  <a:cubicBezTo>
                    <a:pt x="3105767" y="3079932"/>
                    <a:pt x="3090901" y="3086352"/>
                    <a:pt x="3087809" y="3087740"/>
                  </a:cubicBezTo>
                  <a:cubicBezTo>
                    <a:pt x="3078197" y="3092020"/>
                    <a:pt x="3068027" y="3091861"/>
                    <a:pt x="3057633" y="3092680"/>
                  </a:cubicBezTo>
                  <a:cubicBezTo>
                    <a:pt x="3042285" y="3094001"/>
                    <a:pt x="3028239" y="3098940"/>
                    <a:pt x="3013747" y="3103835"/>
                  </a:cubicBezTo>
                  <a:cubicBezTo>
                    <a:pt x="2990613" y="3111688"/>
                    <a:pt x="2961181" y="3115444"/>
                    <a:pt x="2941995" y="3131539"/>
                  </a:cubicBezTo>
                  <a:cubicBezTo>
                    <a:pt x="2919791" y="3150205"/>
                    <a:pt x="2901835" y="3173926"/>
                    <a:pt x="2879407" y="3192683"/>
                  </a:cubicBezTo>
                  <a:cubicBezTo>
                    <a:pt x="2828777" y="3234979"/>
                    <a:pt x="2772487" y="3266325"/>
                    <a:pt x="2715263" y="3298377"/>
                  </a:cubicBezTo>
                  <a:cubicBezTo>
                    <a:pt x="2689483" y="3312787"/>
                    <a:pt x="2658785" y="3317135"/>
                    <a:pt x="2629875" y="3308644"/>
                  </a:cubicBezTo>
                  <a:cubicBezTo>
                    <a:pt x="2617543" y="3305024"/>
                    <a:pt x="2606591" y="3298150"/>
                    <a:pt x="2596197" y="3290706"/>
                  </a:cubicBezTo>
                  <a:cubicBezTo>
                    <a:pt x="2594445" y="3287200"/>
                    <a:pt x="2596197" y="3278754"/>
                    <a:pt x="2596197" y="3274702"/>
                  </a:cubicBezTo>
                  <a:cubicBezTo>
                    <a:pt x="2570155" y="3279278"/>
                    <a:pt x="2549479" y="3279073"/>
                    <a:pt x="2522917" y="3277389"/>
                  </a:cubicBezTo>
                  <a:cubicBezTo>
                    <a:pt x="2523849" y="3277434"/>
                    <a:pt x="2535845" y="3256924"/>
                    <a:pt x="2540911" y="3254807"/>
                  </a:cubicBezTo>
                  <a:cubicBezTo>
                    <a:pt x="2558197" y="3247590"/>
                    <a:pt x="2565611" y="3238416"/>
                    <a:pt x="2578165" y="3225304"/>
                  </a:cubicBezTo>
                  <a:cubicBezTo>
                    <a:pt x="2592359" y="3210485"/>
                    <a:pt x="2613371" y="3202608"/>
                    <a:pt x="2630695" y="3192137"/>
                  </a:cubicBezTo>
                  <a:cubicBezTo>
                    <a:pt x="2652191" y="3179093"/>
                    <a:pt x="2673687" y="3166163"/>
                    <a:pt x="2695295" y="3153278"/>
                  </a:cubicBezTo>
                  <a:cubicBezTo>
                    <a:pt x="2712693" y="3142944"/>
                    <a:pt x="2730053" y="3132813"/>
                    <a:pt x="2746781" y="3121431"/>
                  </a:cubicBezTo>
                  <a:cubicBezTo>
                    <a:pt x="2764551" y="3109389"/>
                    <a:pt x="2786047" y="3106430"/>
                    <a:pt x="2805867" y="3099327"/>
                  </a:cubicBezTo>
                  <a:cubicBezTo>
                    <a:pt x="2852509" y="3082664"/>
                    <a:pt x="2897737" y="3060014"/>
                    <a:pt x="2943187" y="3040345"/>
                  </a:cubicBezTo>
                  <a:cubicBezTo>
                    <a:pt x="2959579" y="3033266"/>
                    <a:pt x="2975337" y="3025093"/>
                    <a:pt x="2990799" y="3016147"/>
                  </a:cubicBezTo>
                  <a:cubicBezTo>
                    <a:pt x="3003317" y="3008908"/>
                    <a:pt x="3019521" y="3005926"/>
                    <a:pt x="3031071" y="2997913"/>
                  </a:cubicBezTo>
                  <a:cubicBezTo>
                    <a:pt x="3037739" y="2993269"/>
                    <a:pt x="3044483" y="2986599"/>
                    <a:pt x="3050629" y="2982137"/>
                  </a:cubicBezTo>
                  <a:cubicBezTo>
                    <a:pt x="3064675" y="2972030"/>
                    <a:pt x="3072163" y="2954775"/>
                    <a:pt x="3084717" y="2943234"/>
                  </a:cubicBezTo>
                  <a:cubicBezTo>
                    <a:pt x="3097421" y="2931464"/>
                    <a:pt x="3114931" y="2924430"/>
                    <a:pt x="3131211" y="2919081"/>
                  </a:cubicBezTo>
                  <a:cubicBezTo>
                    <a:pt x="3147379" y="2913754"/>
                    <a:pt x="3158183" y="2902167"/>
                    <a:pt x="3171261" y="2891195"/>
                  </a:cubicBezTo>
                  <a:cubicBezTo>
                    <a:pt x="3183293" y="2881042"/>
                    <a:pt x="3184523" y="2864401"/>
                    <a:pt x="3198493" y="2855045"/>
                  </a:cubicBezTo>
                  <a:cubicBezTo>
                    <a:pt x="3216673" y="2842866"/>
                    <a:pt x="3238617" y="2834899"/>
                    <a:pt x="3258361" y="2825429"/>
                  </a:cubicBezTo>
                  <a:cubicBezTo>
                    <a:pt x="3253481" y="2845894"/>
                    <a:pt x="3248563" y="2866336"/>
                    <a:pt x="3243645" y="2886801"/>
                  </a:cubicBezTo>
                  <a:cubicBezTo>
                    <a:pt x="3259479" y="2879949"/>
                    <a:pt x="3275237" y="2873074"/>
                    <a:pt x="3291033" y="2866245"/>
                  </a:cubicBezTo>
                  <a:cubicBezTo>
                    <a:pt x="3300607" y="2862068"/>
                    <a:pt x="3305665" y="2858921"/>
                    <a:pt x="3310373" y="2858457"/>
                  </a:cubicBezTo>
                  <a:lnTo>
                    <a:pt x="3327579" y="2866751"/>
                  </a:lnTo>
                  <a:lnTo>
                    <a:pt x="3328755" y="2864408"/>
                  </a:lnTo>
                  <a:cubicBezTo>
                    <a:pt x="3341629" y="2851718"/>
                    <a:pt x="3371359" y="2836759"/>
                    <a:pt x="3377615" y="2831866"/>
                  </a:cubicBezTo>
                  <a:cubicBezTo>
                    <a:pt x="3393919" y="2819137"/>
                    <a:pt x="3422021" y="2804916"/>
                    <a:pt x="3422589" y="2780923"/>
                  </a:cubicBezTo>
                  <a:cubicBezTo>
                    <a:pt x="3423349" y="2752615"/>
                    <a:pt x="3369357" y="2740152"/>
                    <a:pt x="3374835" y="2713362"/>
                  </a:cubicBezTo>
                  <a:cubicBezTo>
                    <a:pt x="3379195" y="2692484"/>
                    <a:pt x="3419557" y="2691872"/>
                    <a:pt x="3434449" y="2683936"/>
                  </a:cubicBezTo>
                  <a:cubicBezTo>
                    <a:pt x="3459833" y="2670381"/>
                    <a:pt x="3473843" y="2649636"/>
                    <a:pt x="3493559" y="2629610"/>
                  </a:cubicBezTo>
                  <a:cubicBezTo>
                    <a:pt x="3543063" y="2579226"/>
                    <a:pt x="3545381" y="2517418"/>
                    <a:pt x="3536091" y="2451083"/>
                  </a:cubicBezTo>
                  <a:cubicBezTo>
                    <a:pt x="3532783" y="2427621"/>
                    <a:pt x="3519659" y="2391644"/>
                    <a:pt x="3536765" y="2372737"/>
                  </a:cubicBezTo>
                  <a:cubicBezTo>
                    <a:pt x="3545633" y="2362884"/>
                    <a:pt x="3538197" y="2339556"/>
                    <a:pt x="3536659" y="2327812"/>
                  </a:cubicBezTo>
                  <a:cubicBezTo>
                    <a:pt x="3535795" y="2321101"/>
                    <a:pt x="3534827" y="2322912"/>
                    <a:pt x="3544517" y="2321740"/>
                  </a:cubicBezTo>
                  <a:close/>
                  <a:moveTo>
                    <a:pt x="51097" y="1767664"/>
                  </a:moveTo>
                  <a:lnTo>
                    <a:pt x="51161" y="1767783"/>
                  </a:lnTo>
                  <a:lnTo>
                    <a:pt x="51215" y="1768012"/>
                  </a:lnTo>
                  <a:close/>
                  <a:moveTo>
                    <a:pt x="46207" y="1758477"/>
                  </a:moveTo>
                  <a:cubicBezTo>
                    <a:pt x="47451" y="1758806"/>
                    <a:pt x="48685" y="1761053"/>
                    <a:pt x="49965" y="1764319"/>
                  </a:cubicBezTo>
                  <a:lnTo>
                    <a:pt x="51097" y="1767664"/>
                  </a:lnTo>
                  <a:close/>
                  <a:moveTo>
                    <a:pt x="2635381" y="1692529"/>
                  </a:moveTo>
                  <a:cubicBezTo>
                    <a:pt x="2635755" y="1693256"/>
                    <a:pt x="2642773" y="1707426"/>
                    <a:pt x="2637905" y="1697668"/>
                  </a:cubicBezTo>
                  <a:cubicBezTo>
                    <a:pt x="2635867" y="1693539"/>
                    <a:pt x="2635255" y="1692287"/>
                    <a:pt x="2635381" y="1692529"/>
                  </a:cubicBezTo>
                  <a:close/>
                  <a:moveTo>
                    <a:pt x="155271" y="1487762"/>
                  </a:moveTo>
                  <a:lnTo>
                    <a:pt x="164959" y="1487762"/>
                  </a:lnTo>
                  <a:lnTo>
                    <a:pt x="155439" y="1490808"/>
                  </a:lnTo>
                  <a:close/>
                  <a:moveTo>
                    <a:pt x="154789" y="1479085"/>
                  </a:moveTo>
                  <a:lnTo>
                    <a:pt x="155271" y="1487762"/>
                  </a:lnTo>
                  <a:lnTo>
                    <a:pt x="154465" y="1487762"/>
                  </a:lnTo>
                  <a:cubicBezTo>
                    <a:pt x="154775" y="1479503"/>
                    <a:pt x="154749" y="1477503"/>
                    <a:pt x="154789" y="1479085"/>
                  </a:cubicBezTo>
                  <a:close/>
                  <a:moveTo>
                    <a:pt x="2175983" y="654522"/>
                  </a:moveTo>
                  <a:cubicBezTo>
                    <a:pt x="2183711" y="659111"/>
                    <a:pt x="2190391" y="682031"/>
                    <a:pt x="2198935" y="733503"/>
                  </a:cubicBezTo>
                  <a:cubicBezTo>
                    <a:pt x="2207359" y="785102"/>
                    <a:pt x="2212469" y="837286"/>
                    <a:pt x="2220891" y="888740"/>
                  </a:cubicBezTo>
                  <a:cubicBezTo>
                    <a:pt x="2230557" y="947794"/>
                    <a:pt x="2247127" y="900288"/>
                    <a:pt x="2279025" y="902919"/>
                  </a:cubicBezTo>
                  <a:cubicBezTo>
                    <a:pt x="2356765" y="908912"/>
                    <a:pt x="2306641" y="1224502"/>
                    <a:pt x="2345305" y="1274640"/>
                  </a:cubicBezTo>
                  <a:cubicBezTo>
                    <a:pt x="2365603" y="1301098"/>
                    <a:pt x="2490293" y="1326386"/>
                    <a:pt x="2473447" y="1376377"/>
                  </a:cubicBezTo>
                  <a:cubicBezTo>
                    <a:pt x="2465437" y="1399619"/>
                    <a:pt x="2519705" y="1519628"/>
                    <a:pt x="2516253" y="1523282"/>
                  </a:cubicBezTo>
                  <a:cubicBezTo>
                    <a:pt x="2518323" y="1514658"/>
                    <a:pt x="2520257" y="1506034"/>
                    <a:pt x="2522329" y="1497410"/>
                  </a:cubicBezTo>
                  <a:cubicBezTo>
                    <a:pt x="2583361" y="1495071"/>
                    <a:pt x="2557263" y="1573859"/>
                    <a:pt x="2565135" y="1605286"/>
                  </a:cubicBezTo>
                  <a:cubicBezTo>
                    <a:pt x="2575767" y="1647531"/>
                    <a:pt x="2620229" y="1661856"/>
                    <a:pt x="2637905" y="1697668"/>
                  </a:cubicBezTo>
                  <a:cubicBezTo>
                    <a:pt x="2663727" y="1749853"/>
                    <a:pt x="2667869" y="1828641"/>
                    <a:pt x="2632657" y="1878194"/>
                  </a:cubicBezTo>
                  <a:cubicBezTo>
                    <a:pt x="2620781" y="1895004"/>
                    <a:pt x="2637629" y="1959613"/>
                    <a:pt x="2635281" y="1982562"/>
                  </a:cubicBezTo>
                  <a:cubicBezTo>
                    <a:pt x="2628239" y="2048925"/>
                    <a:pt x="2537655" y="2088977"/>
                    <a:pt x="2527989" y="2155340"/>
                  </a:cubicBezTo>
                  <a:cubicBezTo>
                    <a:pt x="2520533" y="2206794"/>
                    <a:pt x="2451215" y="2276957"/>
                    <a:pt x="2408409" y="2302830"/>
                  </a:cubicBezTo>
                  <a:cubicBezTo>
                    <a:pt x="2279163" y="2381326"/>
                    <a:pt x="2195897" y="2534224"/>
                    <a:pt x="2101449" y="2647802"/>
                  </a:cubicBezTo>
                  <a:cubicBezTo>
                    <a:pt x="2058505" y="2699401"/>
                    <a:pt x="1989049" y="2683760"/>
                    <a:pt x="1929673" y="2709195"/>
                  </a:cubicBezTo>
                  <a:cubicBezTo>
                    <a:pt x="1907579" y="2718696"/>
                    <a:pt x="1821415" y="2782574"/>
                    <a:pt x="1803463" y="2780820"/>
                  </a:cubicBezTo>
                  <a:cubicBezTo>
                    <a:pt x="1764799" y="2777458"/>
                    <a:pt x="1771841" y="2717088"/>
                    <a:pt x="1768251" y="2702763"/>
                  </a:cubicBezTo>
                  <a:cubicBezTo>
                    <a:pt x="1765629" y="2692238"/>
                    <a:pt x="1656127" y="2762256"/>
                    <a:pt x="1640939" y="2759625"/>
                  </a:cubicBezTo>
                  <a:cubicBezTo>
                    <a:pt x="1601585" y="2752755"/>
                    <a:pt x="1524257" y="2721327"/>
                    <a:pt x="1490565" y="2697939"/>
                  </a:cubicBezTo>
                  <a:cubicBezTo>
                    <a:pt x="1440303" y="2662858"/>
                    <a:pt x="1508517" y="2592402"/>
                    <a:pt x="1496227" y="2546064"/>
                  </a:cubicBezTo>
                  <a:cubicBezTo>
                    <a:pt x="1488355" y="2515514"/>
                    <a:pt x="1431189" y="2525454"/>
                    <a:pt x="1429947" y="2516683"/>
                  </a:cubicBezTo>
                  <a:cubicBezTo>
                    <a:pt x="1428289" y="2505135"/>
                    <a:pt x="1510035" y="2435702"/>
                    <a:pt x="1464329" y="2415384"/>
                  </a:cubicBezTo>
                  <a:cubicBezTo>
                    <a:pt x="1470681" y="2418162"/>
                    <a:pt x="1384103" y="2495049"/>
                    <a:pt x="1352343" y="2492857"/>
                  </a:cubicBezTo>
                  <a:cubicBezTo>
                    <a:pt x="1376645" y="2457482"/>
                    <a:pt x="1414757" y="2434972"/>
                    <a:pt x="1443065" y="2394335"/>
                  </a:cubicBezTo>
                  <a:cubicBezTo>
                    <a:pt x="1465019" y="2363054"/>
                    <a:pt x="1473719" y="2329288"/>
                    <a:pt x="1490151" y="2301222"/>
                  </a:cubicBezTo>
                  <a:cubicBezTo>
                    <a:pt x="1447345" y="2374894"/>
                    <a:pt x="1345577" y="2413484"/>
                    <a:pt x="1283439" y="2469615"/>
                  </a:cubicBezTo>
                  <a:cubicBezTo>
                    <a:pt x="1281505" y="2441696"/>
                    <a:pt x="1294347" y="2363054"/>
                    <a:pt x="1272531" y="2337181"/>
                  </a:cubicBezTo>
                  <a:cubicBezTo>
                    <a:pt x="1257065" y="2318617"/>
                    <a:pt x="1263693" y="2273303"/>
                    <a:pt x="1248503" y="2266579"/>
                  </a:cubicBezTo>
                  <a:cubicBezTo>
                    <a:pt x="1163169" y="2228720"/>
                    <a:pt x="1082941" y="2209863"/>
                    <a:pt x="990701" y="2214833"/>
                  </a:cubicBezTo>
                  <a:cubicBezTo>
                    <a:pt x="874159" y="2220826"/>
                    <a:pt x="757339" y="2288213"/>
                    <a:pt x="643281" y="2308385"/>
                  </a:cubicBezTo>
                  <a:cubicBezTo>
                    <a:pt x="586115" y="2318617"/>
                    <a:pt x="580315" y="2385857"/>
                    <a:pt x="517625" y="2388196"/>
                  </a:cubicBezTo>
                  <a:cubicBezTo>
                    <a:pt x="464187" y="2390388"/>
                    <a:pt x="410197" y="2381910"/>
                    <a:pt x="356619" y="2384249"/>
                  </a:cubicBezTo>
                  <a:cubicBezTo>
                    <a:pt x="270041" y="2387904"/>
                    <a:pt x="198375" y="2467568"/>
                    <a:pt x="105997" y="2477508"/>
                  </a:cubicBezTo>
                  <a:cubicBezTo>
                    <a:pt x="70647" y="2481309"/>
                    <a:pt x="-10131" y="2416700"/>
                    <a:pt x="1053" y="2379279"/>
                  </a:cubicBezTo>
                  <a:cubicBezTo>
                    <a:pt x="7819" y="2357061"/>
                    <a:pt x="46207" y="2365100"/>
                    <a:pt x="63329" y="2331626"/>
                  </a:cubicBezTo>
                  <a:cubicBezTo>
                    <a:pt x="99783" y="2261024"/>
                    <a:pt x="103235" y="2214248"/>
                    <a:pt x="88461" y="2139992"/>
                  </a:cubicBezTo>
                  <a:cubicBezTo>
                    <a:pt x="77553" y="2085907"/>
                    <a:pt x="107241" y="2038839"/>
                    <a:pt x="88461" y="1983001"/>
                  </a:cubicBezTo>
                  <a:cubicBezTo>
                    <a:pt x="80591" y="1959869"/>
                    <a:pt x="67749" y="1846949"/>
                    <a:pt x="56577" y="1790578"/>
                  </a:cubicBezTo>
                  <a:lnTo>
                    <a:pt x="51215" y="1768012"/>
                  </a:lnTo>
                  <a:lnTo>
                    <a:pt x="54009" y="1776274"/>
                  </a:lnTo>
                  <a:cubicBezTo>
                    <a:pt x="56875" y="1785081"/>
                    <a:pt x="60155" y="1794363"/>
                    <a:pt x="64297" y="1796921"/>
                  </a:cubicBezTo>
                  <a:cubicBezTo>
                    <a:pt x="75895" y="1804083"/>
                    <a:pt x="71063" y="1763154"/>
                    <a:pt x="70925" y="1763739"/>
                  </a:cubicBezTo>
                  <a:cubicBezTo>
                    <a:pt x="74099" y="1748245"/>
                    <a:pt x="96607" y="1832441"/>
                    <a:pt x="113315" y="1812415"/>
                  </a:cubicBezTo>
                  <a:cubicBezTo>
                    <a:pt x="159573" y="1756723"/>
                    <a:pt x="49935" y="1680566"/>
                    <a:pt x="118287" y="1609672"/>
                  </a:cubicBezTo>
                  <a:cubicBezTo>
                    <a:pt x="137619" y="1589591"/>
                    <a:pt x="125975" y="1511314"/>
                    <a:pt x="151531" y="1492059"/>
                  </a:cubicBezTo>
                  <a:lnTo>
                    <a:pt x="155439" y="1490808"/>
                  </a:lnTo>
                  <a:lnTo>
                    <a:pt x="155501" y="1491910"/>
                  </a:lnTo>
                  <a:cubicBezTo>
                    <a:pt x="156639" y="1504061"/>
                    <a:pt x="159643" y="1519848"/>
                    <a:pt x="167721" y="1517874"/>
                  </a:cubicBezTo>
                  <a:cubicBezTo>
                    <a:pt x="209285" y="1507350"/>
                    <a:pt x="286473" y="1425346"/>
                    <a:pt x="324585" y="1397865"/>
                  </a:cubicBezTo>
                  <a:cubicBezTo>
                    <a:pt x="360901" y="1371846"/>
                    <a:pt x="401083" y="1392603"/>
                    <a:pt x="443613" y="1371700"/>
                  </a:cubicBezTo>
                  <a:cubicBezTo>
                    <a:pt x="457973" y="1364683"/>
                    <a:pt x="511689" y="1333841"/>
                    <a:pt x="527567" y="1335010"/>
                  </a:cubicBezTo>
                  <a:cubicBezTo>
                    <a:pt x="645215" y="1343342"/>
                    <a:pt x="648391" y="1289842"/>
                    <a:pt x="711771" y="1230642"/>
                  </a:cubicBezTo>
                  <a:cubicBezTo>
                    <a:pt x="719229" y="1223625"/>
                    <a:pt x="811053" y="1058010"/>
                    <a:pt x="816715" y="1069265"/>
                  </a:cubicBezTo>
                  <a:cubicBezTo>
                    <a:pt x="826519" y="1094407"/>
                    <a:pt x="836047" y="1119257"/>
                    <a:pt x="847233" y="1143814"/>
                  </a:cubicBezTo>
                  <a:cubicBezTo>
                    <a:pt x="850685" y="1129781"/>
                    <a:pt x="853999" y="1115602"/>
                    <a:pt x="857313" y="1101423"/>
                  </a:cubicBezTo>
                  <a:cubicBezTo>
                    <a:pt x="875815" y="1139283"/>
                    <a:pt x="819891" y="1034476"/>
                    <a:pt x="887967" y="1053771"/>
                  </a:cubicBezTo>
                  <a:cubicBezTo>
                    <a:pt x="933535" y="1066634"/>
                    <a:pt x="907299" y="1000856"/>
                    <a:pt x="945547" y="980391"/>
                  </a:cubicBezTo>
                  <a:cubicBezTo>
                    <a:pt x="994429" y="954226"/>
                    <a:pt x="1178081" y="765076"/>
                    <a:pt x="1182913" y="954372"/>
                  </a:cubicBezTo>
                  <a:cubicBezTo>
                    <a:pt x="1182913" y="934785"/>
                    <a:pt x="1294071" y="958611"/>
                    <a:pt x="1286201" y="935223"/>
                  </a:cubicBezTo>
                  <a:cubicBezTo>
                    <a:pt x="1267559" y="879238"/>
                    <a:pt x="1334531" y="796504"/>
                    <a:pt x="1387417" y="761422"/>
                  </a:cubicBezTo>
                  <a:cubicBezTo>
                    <a:pt x="1442373" y="725171"/>
                    <a:pt x="1558641" y="765222"/>
                    <a:pt x="1461291" y="686435"/>
                  </a:cubicBezTo>
                  <a:cubicBezTo>
                    <a:pt x="1447897" y="675618"/>
                    <a:pt x="1492499" y="660123"/>
                    <a:pt x="1510173" y="677956"/>
                  </a:cubicBezTo>
                  <a:cubicBezTo>
                    <a:pt x="1530747" y="698275"/>
                    <a:pt x="1554637" y="713769"/>
                    <a:pt x="1581977" y="724440"/>
                  </a:cubicBezTo>
                  <a:cubicBezTo>
                    <a:pt x="1589019" y="727802"/>
                    <a:pt x="1667175" y="756598"/>
                    <a:pt x="1673389" y="755283"/>
                  </a:cubicBezTo>
                  <a:cubicBezTo>
                    <a:pt x="1713709" y="746074"/>
                    <a:pt x="1745191" y="705437"/>
                    <a:pt x="1780403" y="751628"/>
                  </a:cubicBezTo>
                  <a:cubicBezTo>
                    <a:pt x="1800839" y="778671"/>
                    <a:pt x="1709429" y="826908"/>
                    <a:pt x="1709429" y="861990"/>
                  </a:cubicBezTo>
                  <a:cubicBezTo>
                    <a:pt x="1709429" y="933469"/>
                    <a:pt x="1644529" y="929815"/>
                    <a:pt x="1706391" y="1000417"/>
                  </a:cubicBezTo>
                  <a:cubicBezTo>
                    <a:pt x="1725445" y="1022197"/>
                    <a:pt x="1806087" y="1073650"/>
                    <a:pt x="1832599" y="1086806"/>
                  </a:cubicBezTo>
                  <a:cubicBezTo>
                    <a:pt x="1886037" y="1113410"/>
                    <a:pt x="1911997" y="1188105"/>
                    <a:pt x="1985043" y="1152731"/>
                  </a:cubicBezTo>
                  <a:cubicBezTo>
                    <a:pt x="2063061" y="1115018"/>
                    <a:pt x="2069137" y="950425"/>
                    <a:pt x="2076041" y="878946"/>
                  </a:cubicBezTo>
                  <a:cubicBezTo>
                    <a:pt x="2079355" y="844157"/>
                    <a:pt x="2096615" y="764053"/>
                    <a:pt x="2115119" y="737011"/>
                  </a:cubicBezTo>
                  <a:cubicBezTo>
                    <a:pt x="2147311" y="690144"/>
                    <a:pt x="2163103" y="646874"/>
                    <a:pt x="2175983" y="654522"/>
                  </a:cubicBezTo>
                  <a:close/>
                  <a:moveTo>
                    <a:pt x="2676983" y="280947"/>
                  </a:moveTo>
                  <a:cubicBezTo>
                    <a:pt x="2665797" y="276562"/>
                    <a:pt x="2711917" y="294541"/>
                    <a:pt x="2676983" y="280947"/>
                  </a:cubicBezTo>
                  <a:close/>
                  <a:moveTo>
                    <a:pt x="2745057" y="27919"/>
                  </a:moveTo>
                  <a:cubicBezTo>
                    <a:pt x="2788139" y="47507"/>
                    <a:pt x="2972481" y="139158"/>
                    <a:pt x="2897227" y="205813"/>
                  </a:cubicBezTo>
                  <a:cubicBezTo>
                    <a:pt x="2887699" y="196020"/>
                    <a:pt x="2883417" y="183595"/>
                    <a:pt x="2884523" y="168539"/>
                  </a:cubicBezTo>
                  <a:cubicBezTo>
                    <a:pt x="2886869" y="246158"/>
                    <a:pt x="2736083" y="303896"/>
                    <a:pt x="2676983" y="280947"/>
                  </a:cubicBezTo>
                  <a:cubicBezTo>
                    <a:pt x="2665797" y="276562"/>
                    <a:pt x="2600621" y="253905"/>
                    <a:pt x="2605179" y="241041"/>
                  </a:cubicBezTo>
                  <a:cubicBezTo>
                    <a:pt x="2692309" y="233148"/>
                    <a:pt x="2737877" y="231540"/>
                    <a:pt x="2813547" y="198505"/>
                  </a:cubicBezTo>
                  <a:cubicBezTo>
                    <a:pt x="2826527" y="192804"/>
                    <a:pt x="2832465" y="85950"/>
                    <a:pt x="2879827" y="154506"/>
                  </a:cubicBezTo>
                  <a:cubicBezTo>
                    <a:pt x="2854697" y="87851"/>
                    <a:pt x="2770465" y="88289"/>
                    <a:pt x="2745057" y="27919"/>
                  </a:cubicBezTo>
                  <a:close/>
                  <a:moveTo>
                    <a:pt x="2107663" y="0"/>
                  </a:moveTo>
                  <a:cubicBezTo>
                    <a:pt x="2148811" y="4970"/>
                    <a:pt x="2364637" y="75134"/>
                    <a:pt x="2373059" y="113285"/>
                  </a:cubicBezTo>
                  <a:cubicBezTo>
                    <a:pt x="2407995" y="103638"/>
                    <a:pt x="2469305" y="184472"/>
                    <a:pt x="2451353" y="216484"/>
                  </a:cubicBezTo>
                  <a:cubicBezTo>
                    <a:pt x="2508105" y="210783"/>
                    <a:pt x="2595375" y="276708"/>
                    <a:pt x="2580323" y="337078"/>
                  </a:cubicBezTo>
                  <a:cubicBezTo>
                    <a:pt x="2560301" y="340001"/>
                    <a:pt x="2539727" y="336639"/>
                    <a:pt x="2520119" y="340001"/>
                  </a:cubicBezTo>
                  <a:cubicBezTo>
                    <a:pt x="2527713" y="361343"/>
                    <a:pt x="2605317" y="481498"/>
                    <a:pt x="2613601" y="483545"/>
                  </a:cubicBezTo>
                  <a:cubicBezTo>
                    <a:pt x="2639009" y="480621"/>
                    <a:pt x="2663865" y="493192"/>
                    <a:pt x="2650609" y="524620"/>
                  </a:cubicBezTo>
                  <a:cubicBezTo>
                    <a:pt x="2688995" y="525204"/>
                    <a:pt x="2787173" y="640244"/>
                    <a:pt x="2705981" y="640244"/>
                  </a:cubicBezTo>
                  <a:cubicBezTo>
                    <a:pt x="2632381" y="640244"/>
                    <a:pt x="2503963" y="576804"/>
                    <a:pt x="2468889" y="522135"/>
                  </a:cubicBezTo>
                  <a:cubicBezTo>
                    <a:pt x="2403023" y="439692"/>
                    <a:pt x="2362013" y="379468"/>
                    <a:pt x="2253755" y="455041"/>
                  </a:cubicBezTo>
                  <a:cubicBezTo>
                    <a:pt x="2298909" y="545522"/>
                    <a:pt x="2126993" y="541137"/>
                    <a:pt x="2078389" y="510879"/>
                  </a:cubicBezTo>
                  <a:cubicBezTo>
                    <a:pt x="2089849" y="463519"/>
                    <a:pt x="2112495" y="359296"/>
                    <a:pt x="2072451" y="324799"/>
                  </a:cubicBezTo>
                  <a:cubicBezTo>
                    <a:pt x="2126855" y="245719"/>
                    <a:pt x="2101725" y="94429"/>
                    <a:pt x="2107663" y="0"/>
                  </a:cubicBezTo>
                  <a:close/>
                </a:path>
              </a:pathLst>
            </a:custGeom>
            <a:grpFill/>
            <a:ln w="12700" cap="flat">
              <a:noFill/>
              <a:miter lim="400000"/>
            </a:ln>
            <a:effectLst/>
          </p:spPr>
          <p:txBody>
            <a:bodyPr wrap="square" lIns="35719" tIns="35719" rIns="35719" bIns="35719" numCol="1" anchor="ctr">
              <a:noAutofit/>
            </a:bodyPr>
            <a:lstStyle/>
            <a:p>
              <a:pPr defTabSz="410780">
                <a:spcBef>
                  <a:spcPts val="703"/>
                </a:spcBef>
                <a:defRPr sz="2000">
                  <a:solidFill>
                    <a:srgbClr val="FFFFFF"/>
                  </a:solidFill>
                  <a:latin typeface="Avenir Light"/>
                  <a:ea typeface="Avenir Light"/>
                  <a:cs typeface="Avenir Light"/>
                  <a:sym typeface="Avenir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grpSp>
      <p:sp>
        <p:nvSpPr>
          <p:cNvPr id="9" name="TextBox 8">
            <a:extLst>
              <a:ext uri="{FF2B5EF4-FFF2-40B4-BE49-F238E27FC236}">
                <a16:creationId xmlns:a16="http://schemas.microsoft.com/office/drawing/2014/main" id="{481DEFDF-6E6A-C34E-BB72-D518CC2D8C15}"/>
              </a:ext>
            </a:extLst>
          </p:cNvPr>
          <p:cNvSpPr txBox="1"/>
          <p:nvPr/>
        </p:nvSpPr>
        <p:spPr>
          <a:xfrm>
            <a:off x="725425" y="295017"/>
            <a:ext cx="18662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sp>
        <p:nvSpPr>
          <p:cNvPr id="10" name="Shape 6506">
            <a:extLst>
              <a:ext uri="{FF2B5EF4-FFF2-40B4-BE49-F238E27FC236}">
                <a16:creationId xmlns:a16="http://schemas.microsoft.com/office/drawing/2014/main" id="{66F7600B-46AA-1B46-95A5-E6D5C85908AE}"/>
              </a:ext>
            </a:extLst>
          </p:cNvPr>
          <p:cNvSpPr/>
          <p:nvPr/>
        </p:nvSpPr>
        <p:spPr>
          <a:xfrm>
            <a:off x="1267244" y="1309221"/>
            <a:ext cx="175603" cy="257361"/>
          </a:xfrm>
          <a:custGeom>
            <a:avLst/>
            <a:gdLst/>
            <a:ahLst/>
            <a:cxnLst>
              <a:cxn ang="0">
                <a:pos x="wd2" y="hd2"/>
              </a:cxn>
              <a:cxn ang="5400000">
                <a:pos x="wd2" y="hd2"/>
              </a:cxn>
              <a:cxn ang="10800000">
                <a:pos x="wd2" y="hd2"/>
              </a:cxn>
              <a:cxn ang="16200000">
                <a:pos x="wd2" y="hd2"/>
              </a:cxn>
            </a:cxnLst>
            <a:rect l="0" t="0" r="r" b="b"/>
            <a:pathLst>
              <a:path w="21600" h="21600" extrusionOk="0">
                <a:moveTo>
                  <a:pt x="10800" y="10616"/>
                </a:moveTo>
                <a:cubicBezTo>
                  <a:pt x="8171" y="10616"/>
                  <a:pt x="6041" y="9162"/>
                  <a:pt x="6041" y="7369"/>
                </a:cubicBezTo>
                <a:cubicBezTo>
                  <a:pt x="6041" y="5576"/>
                  <a:pt x="8171" y="4122"/>
                  <a:pt x="10800" y="4122"/>
                </a:cubicBezTo>
                <a:cubicBezTo>
                  <a:pt x="13429" y="4122"/>
                  <a:pt x="15559" y="5576"/>
                  <a:pt x="15559" y="7369"/>
                </a:cubicBezTo>
                <a:cubicBezTo>
                  <a:pt x="15559" y="9162"/>
                  <a:pt x="13429" y="10616"/>
                  <a:pt x="10800" y="10616"/>
                </a:cubicBezTo>
                <a:close/>
                <a:moveTo>
                  <a:pt x="10800" y="0"/>
                </a:moveTo>
                <a:cubicBezTo>
                  <a:pt x="4836" y="0"/>
                  <a:pt x="0" y="3299"/>
                  <a:pt x="0" y="7369"/>
                </a:cubicBezTo>
                <a:cubicBezTo>
                  <a:pt x="0" y="11439"/>
                  <a:pt x="2090" y="15742"/>
                  <a:pt x="10800" y="21600"/>
                </a:cubicBezTo>
                <a:cubicBezTo>
                  <a:pt x="19510" y="15742"/>
                  <a:pt x="21600" y="11439"/>
                  <a:pt x="21600" y="7369"/>
                </a:cubicBezTo>
                <a:cubicBezTo>
                  <a:pt x="21600" y="3299"/>
                  <a:pt x="16764" y="0"/>
                  <a:pt x="10800" y="0"/>
                </a:cubicBezTo>
                <a:close/>
              </a:path>
            </a:pathLst>
          </a:custGeom>
          <a:solidFill>
            <a:schemeClr val="accent2"/>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11" name="Shape 6506">
            <a:extLst>
              <a:ext uri="{FF2B5EF4-FFF2-40B4-BE49-F238E27FC236}">
                <a16:creationId xmlns:a16="http://schemas.microsoft.com/office/drawing/2014/main" id="{5819C520-6E13-B644-947F-9179192BED5D}"/>
              </a:ext>
            </a:extLst>
          </p:cNvPr>
          <p:cNvSpPr/>
          <p:nvPr/>
        </p:nvSpPr>
        <p:spPr>
          <a:xfrm>
            <a:off x="2544796" y="700521"/>
            <a:ext cx="175603" cy="257361"/>
          </a:xfrm>
          <a:custGeom>
            <a:avLst/>
            <a:gdLst/>
            <a:ahLst/>
            <a:cxnLst>
              <a:cxn ang="0">
                <a:pos x="wd2" y="hd2"/>
              </a:cxn>
              <a:cxn ang="5400000">
                <a:pos x="wd2" y="hd2"/>
              </a:cxn>
              <a:cxn ang="10800000">
                <a:pos x="wd2" y="hd2"/>
              </a:cxn>
              <a:cxn ang="16200000">
                <a:pos x="wd2" y="hd2"/>
              </a:cxn>
            </a:cxnLst>
            <a:rect l="0" t="0" r="r" b="b"/>
            <a:pathLst>
              <a:path w="21600" h="21600" extrusionOk="0">
                <a:moveTo>
                  <a:pt x="10800" y="10616"/>
                </a:moveTo>
                <a:cubicBezTo>
                  <a:pt x="8171" y="10616"/>
                  <a:pt x="6041" y="9162"/>
                  <a:pt x="6041" y="7369"/>
                </a:cubicBezTo>
                <a:cubicBezTo>
                  <a:pt x="6041" y="5576"/>
                  <a:pt x="8171" y="4122"/>
                  <a:pt x="10800" y="4122"/>
                </a:cubicBezTo>
                <a:cubicBezTo>
                  <a:pt x="13429" y="4122"/>
                  <a:pt x="15559" y="5576"/>
                  <a:pt x="15559" y="7369"/>
                </a:cubicBezTo>
                <a:cubicBezTo>
                  <a:pt x="15559" y="9162"/>
                  <a:pt x="13429" y="10616"/>
                  <a:pt x="10800" y="10616"/>
                </a:cubicBezTo>
                <a:close/>
                <a:moveTo>
                  <a:pt x="10800" y="0"/>
                </a:moveTo>
                <a:cubicBezTo>
                  <a:pt x="4836" y="0"/>
                  <a:pt x="0" y="3299"/>
                  <a:pt x="0" y="7369"/>
                </a:cubicBezTo>
                <a:cubicBezTo>
                  <a:pt x="0" y="11439"/>
                  <a:pt x="2090" y="15742"/>
                  <a:pt x="10800" y="21600"/>
                </a:cubicBezTo>
                <a:cubicBezTo>
                  <a:pt x="19510" y="15742"/>
                  <a:pt x="21600" y="11439"/>
                  <a:pt x="21600" y="7369"/>
                </a:cubicBezTo>
                <a:cubicBezTo>
                  <a:pt x="21600" y="3299"/>
                  <a:pt x="16764" y="0"/>
                  <a:pt x="10800" y="0"/>
                </a:cubicBezTo>
                <a:close/>
              </a:path>
            </a:pathLst>
          </a:custGeom>
          <a:solidFill>
            <a:schemeClr val="accent1"/>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12" name="Shape 6506">
            <a:extLst>
              <a:ext uri="{FF2B5EF4-FFF2-40B4-BE49-F238E27FC236}">
                <a16:creationId xmlns:a16="http://schemas.microsoft.com/office/drawing/2014/main" id="{50D60A7E-D7DC-0F43-8C1B-AA3AF2674497}"/>
              </a:ext>
            </a:extLst>
          </p:cNvPr>
          <p:cNvSpPr/>
          <p:nvPr/>
        </p:nvSpPr>
        <p:spPr>
          <a:xfrm>
            <a:off x="3511854" y="1049721"/>
            <a:ext cx="175603" cy="257361"/>
          </a:xfrm>
          <a:custGeom>
            <a:avLst/>
            <a:gdLst/>
            <a:ahLst/>
            <a:cxnLst>
              <a:cxn ang="0">
                <a:pos x="wd2" y="hd2"/>
              </a:cxn>
              <a:cxn ang="5400000">
                <a:pos x="wd2" y="hd2"/>
              </a:cxn>
              <a:cxn ang="10800000">
                <a:pos x="wd2" y="hd2"/>
              </a:cxn>
              <a:cxn ang="16200000">
                <a:pos x="wd2" y="hd2"/>
              </a:cxn>
            </a:cxnLst>
            <a:rect l="0" t="0" r="r" b="b"/>
            <a:pathLst>
              <a:path w="21600" h="21600" extrusionOk="0">
                <a:moveTo>
                  <a:pt x="10800" y="10616"/>
                </a:moveTo>
                <a:cubicBezTo>
                  <a:pt x="8171" y="10616"/>
                  <a:pt x="6041" y="9162"/>
                  <a:pt x="6041" y="7369"/>
                </a:cubicBezTo>
                <a:cubicBezTo>
                  <a:pt x="6041" y="5576"/>
                  <a:pt x="8171" y="4122"/>
                  <a:pt x="10800" y="4122"/>
                </a:cubicBezTo>
                <a:cubicBezTo>
                  <a:pt x="13429" y="4122"/>
                  <a:pt x="15559" y="5576"/>
                  <a:pt x="15559" y="7369"/>
                </a:cubicBezTo>
                <a:cubicBezTo>
                  <a:pt x="15559" y="9162"/>
                  <a:pt x="13429" y="10616"/>
                  <a:pt x="10800" y="10616"/>
                </a:cubicBezTo>
                <a:close/>
                <a:moveTo>
                  <a:pt x="10800" y="0"/>
                </a:moveTo>
                <a:cubicBezTo>
                  <a:pt x="4836" y="0"/>
                  <a:pt x="0" y="3299"/>
                  <a:pt x="0" y="7369"/>
                </a:cubicBezTo>
                <a:cubicBezTo>
                  <a:pt x="0" y="11439"/>
                  <a:pt x="2090" y="15742"/>
                  <a:pt x="10800" y="21600"/>
                </a:cubicBezTo>
                <a:cubicBezTo>
                  <a:pt x="19510" y="15742"/>
                  <a:pt x="21600" y="11439"/>
                  <a:pt x="21600" y="7369"/>
                </a:cubicBezTo>
                <a:cubicBezTo>
                  <a:pt x="21600" y="3299"/>
                  <a:pt x="16764" y="0"/>
                  <a:pt x="10800" y="0"/>
                </a:cubicBezTo>
                <a:close/>
              </a:path>
            </a:pathLst>
          </a:custGeom>
          <a:solidFill>
            <a:schemeClr val="accent4"/>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13" name="Shape 6506">
            <a:extLst>
              <a:ext uri="{FF2B5EF4-FFF2-40B4-BE49-F238E27FC236}">
                <a16:creationId xmlns:a16="http://schemas.microsoft.com/office/drawing/2014/main" id="{B418219F-7469-C146-8257-67151BA8664D}"/>
              </a:ext>
            </a:extLst>
          </p:cNvPr>
          <p:cNvSpPr/>
          <p:nvPr/>
        </p:nvSpPr>
        <p:spPr>
          <a:xfrm>
            <a:off x="5168510" y="2542909"/>
            <a:ext cx="175603" cy="257361"/>
          </a:xfrm>
          <a:custGeom>
            <a:avLst/>
            <a:gdLst/>
            <a:ahLst/>
            <a:cxnLst>
              <a:cxn ang="0">
                <a:pos x="wd2" y="hd2"/>
              </a:cxn>
              <a:cxn ang="5400000">
                <a:pos x="wd2" y="hd2"/>
              </a:cxn>
              <a:cxn ang="10800000">
                <a:pos x="wd2" y="hd2"/>
              </a:cxn>
              <a:cxn ang="16200000">
                <a:pos x="wd2" y="hd2"/>
              </a:cxn>
            </a:cxnLst>
            <a:rect l="0" t="0" r="r" b="b"/>
            <a:pathLst>
              <a:path w="21600" h="21600" extrusionOk="0">
                <a:moveTo>
                  <a:pt x="10800" y="10616"/>
                </a:moveTo>
                <a:cubicBezTo>
                  <a:pt x="8171" y="10616"/>
                  <a:pt x="6041" y="9162"/>
                  <a:pt x="6041" y="7369"/>
                </a:cubicBezTo>
                <a:cubicBezTo>
                  <a:pt x="6041" y="5576"/>
                  <a:pt x="8171" y="4122"/>
                  <a:pt x="10800" y="4122"/>
                </a:cubicBezTo>
                <a:cubicBezTo>
                  <a:pt x="13429" y="4122"/>
                  <a:pt x="15559" y="5576"/>
                  <a:pt x="15559" y="7369"/>
                </a:cubicBezTo>
                <a:cubicBezTo>
                  <a:pt x="15559" y="9162"/>
                  <a:pt x="13429" y="10616"/>
                  <a:pt x="10800" y="10616"/>
                </a:cubicBezTo>
                <a:close/>
                <a:moveTo>
                  <a:pt x="10800" y="0"/>
                </a:moveTo>
                <a:cubicBezTo>
                  <a:pt x="4836" y="0"/>
                  <a:pt x="0" y="3299"/>
                  <a:pt x="0" y="7369"/>
                </a:cubicBezTo>
                <a:cubicBezTo>
                  <a:pt x="0" y="11439"/>
                  <a:pt x="2090" y="15742"/>
                  <a:pt x="10800" y="21600"/>
                </a:cubicBezTo>
                <a:cubicBezTo>
                  <a:pt x="19510" y="15742"/>
                  <a:pt x="21600" y="11439"/>
                  <a:pt x="21600" y="7369"/>
                </a:cubicBezTo>
                <a:cubicBezTo>
                  <a:pt x="21600" y="3299"/>
                  <a:pt x="16764" y="0"/>
                  <a:pt x="10800" y="0"/>
                </a:cubicBezTo>
                <a:close/>
              </a:path>
            </a:pathLst>
          </a:custGeom>
          <a:solidFill>
            <a:schemeClr val="accent2"/>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14" name="Shape 6506">
            <a:extLst>
              <a:ext uri="{FF2B5EF4-FFF2-40B4-BE49-F238E27FC236}">
                <a16:creationId xmlns:a16="http://schemas.microsoft.com/office/drawing/2014/main" id="{F2C61FF2-DEBA-0C49-A014-30684F621B88}"/>
              </a:ext>
            </a:extLst>
          </p:cNvPr>
          <p:cNvSpPr/>
          <p:nvPr/>
        </p:nvSpPr>
        <p:spPr>
          <a:xfrm>
            <a:off x="4357448" y="1392723"/>
            <a:ext cx="175603" cy="257361"/>
          </a:xfrm>
          <a:custGeom>
            <a:avLst/>
            <a:gdLst/>
            <a:ahLst/>
            <a:cxnLst>
              <a:cxn ang="0">
                <a:pos x="wd2" y="hd2"/>
              </a:cxn>
              <a:cxn ang="5400000">
                <a:pos x="wd2" y="hd2"/>
              </a:cxn>
              <a:cxn ang="10800000">
                <a:pos x="wd2" y="hd2"/>
              </a:cxn>
              <a:cxn ang="16200000">
                <a:pos x="wd2" y="hd2"/>
              </a:cxn>
            </a:cxnLst>
            <a:rect l="0" t="0" r="r" b="b"/>
            <a:pathLst>
              <a:path w="21600" h="21600" extrusionOk="0">
                <a:moveTo>
                  <a:pt x="10800" y="10616"/>
                </a:moveTo>
                <a:cubicBezTo>
                  <a:pt x="8171" y="10616"/>
                  <a:pt x="6041" y="9162"/>
                  <a:pt x="6041" y="7369"/>
                </a:cubicBezTo>
                <a:cubicBezTo>
                  <a:pt x="6041" y="5576"/>
                  <a:pt x="8171" y="4122"/>
                  <a:pt x="10800" y="4122"/>
                </a:cubicBezTo>
                <a:cubicBezTo>
                  <a:pt x="13429" y="4122"/>
                  <a:pt x="15559" y="5576"/>
                  <a:pt x="15559" y="7369"/>
                </a:cubicBezTo>
                <a:cubicBezTo>
                  <a:pt x="15559" y="9162"/>
                  <a:pt x="13429" y="10616"/>
                  <a:pt x="10800" y="10616"/>
                </a:cubicBezTo>
                <a:close/>
                <a:moveTo>
                  <a:pt x="10800" y="0"/>
                </a:moveTo>
                <a:cubicBezTo>
                  <a:pt x="4836" y="0"/>
                  <a:pt x="0" y="3299"/>
                  <a:pt x="0" y="7369"/>
                </a:cubicBezTo>
                <a:cubicBezTo>
                  <a:pt x="0" y="11439"/>
                  <a:pt x="2090" y="15742"/>
                  <a:pt x="10800" y="21600"/>
                </a:cubicBezTo>
                <a:cubicBezTo>
                  <a:pt x="19510" y="15742"/>
                  <a:pt x="21600" y="11439"/>
                  <a:pt x="21600" y="7369"/>
                </a:cubicBezTo>
                <a:cubicBezTo>
                  <a:pt x="21600" y="3299"/>
                  <a:pt x="16764" y="0"/>
                  <a:pt x="10800" y="0"/>
                </a:cubicBezTo>
                <a:close/>
              </a:path>
            </a:pathLst>
          </a:custGeom>
          <a:solidFill>
            <a:schemeClr val="accent6"/>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15" name="Shape 6506">
            <a:extLst>
              <a:ext uri="{FF2B5EF4-FFF2-40B4-BE49-F238E27FC236}">
                <a16:creationId xmlns:a16="http://schemas.microsoft.com/office/drawing/2014/main" id="{BCA41BB1-A76D-894A-AB2C-C76F0FAEC1A2}"/>
              </a:ext>
            </a:extLst>
          </p:cNvPr>
          <p:cNvSpPr/>
          <p:nvPr/>
        </p:nvSpPr>
        <p:spPr>
          <a:xfrm>
            <a:off x="3320009" y="1991907"/>
            <a:ext cx="175603" cy="257361"/>
          </a:xfrm>
          <a:custGeom>
            <a:avLst/>
            <a:gdLst/>
            <a:ahLst/>
            <a:cxnLst>
              <a:cxn ang="0">
                <a:pos x="wd2" y="hd2"/>
              </a:cxn>
              <a:cxn ang="5400000">
                <a:pos x="wd2" y="hd2"/>
              </a:cxn>
              <a:cxn ang="10800000">
                <a:pos x="wd2" y="hd2"/>
              </a:cxn>
              <a:cxn ang="16200000">
                <a:pos x="wd2" y="hd2"/>
              </a:cxn>
            </a:cxnLst>
            <a:rect l="0" t="0" r="r" b="b"/>
            <a:pathLst>
              <a:path w="21600" h="21600" extrusionOk="0">
                <a:moveTo>
                  <a:pt x="10800" y="10616"/>
                </a:moveTo>
                <a:cubicBezTo>
                  <a:pt x="8171" y="10616"/>
                  <a:pt x="6041" y="9162"/>
                  <a:pt x="6041" y="7369"/>
                </a:cubicBezTo>
                <a:cubicBezTo>
                  <a:pt x="6041" y="5576"/>
                  <a:pt x="8171" y="4122"/>
                  <a:pt x="10800" y="4122"/>
                </a:cubicBezTo>
                <a:cubicBezTo>
                  <a:pt x="13429" y="4122"/>
                  <a:pt x="15559" y="5576"/>
                  <a:pt x="15559" y="7369"/>
                </a:cubicBezTo>
                <a:cubicBezTo>
                  <a:pt x="15559" y="9162"/>
                  <a:pt x="13429" y="10616"/>
                  <a:pt x="10800" y="10616"/>
                </a:cubicBezTo>
                <a:close/>
                <a:moveTo>
                  <a:pt x="10800" y="0"/>
                </a:moveTo>
                <a:cubicBezTo>
                  <a:pt x="4836" y="0"/>
                  <a:pt x="0" y="3299"/>
                  <a:pt x="0" y="7369"/>
                </a:cubicBezTo>
                <a:cubicBezTo>
                  <a:pt x="0" y="11439"/>
                  <a:pt x="2090" y="15742"/>
                  <a:pt x="10800" y="21600"/>
                </a:cubicBezTo>
                <a:cubicBezTo>
                  <a:pt x="19510" y="15742"/>
                  <a:pt x="21600" y="11439"/>
                  <a:pt x="21600" y="7369"/>
                </a:cubicBezTo>
                <a:cubicBezTo>
                  <a:pt x="21600" y="3299"/>
                  <a:pt x="16764" y="0"/>
                  <a:pt x="10800" y="0"/>
                </a:cubicBezTo>
                <a:close/>
              </a:path>
            </a:pathLst>
          </a:custGeom>
          <a:solidFill>
            <a:schemeClr val="accent5"/>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16" name="Shape 6506">
            <a:extLst>
              <a:ext uri="{FF2B5EF4-FFF2-40B4-BE49-F238E27FC236}">
                <a16:creationId xmlns:a16="http://schemas.microsoft.com/office/drawing/2014/main" id="{0B006400-AA54-CE44-9F88-223A845ACDAB}"/>
              </a:ext>
            </a:extLst>
          </p:cNvPr>
          <p:cNvSpPr/>
          <p:nvPr/>
        </p:nvSpPr>
        <p:spPr>
          <a:xfrm>
            <a:off x="2058137" y="2293659"/>
            <a:ext cx="175603" cy="257361"/>
          </a:xfrm>
          <a:custGeom>
            <a:avLst/>
            <a:gdLst/>
            <a:ahLst/>
            <a:cxnLst>
              <a:cxn ang="0">
                <a:pos x="wd2" y="hd2"/>
              </a:cxn>
              <a:cxn ang="5400000">
                <a:pos x="wd2" y="hd2"/>
              </a:cxn>
              <a:cxn ang="10800000">
                <a:pos x="wd2" y="hd2"/>
              </a:cxn>
              <a:cxn ang="16200000">
                <a:pos x="wd2" y="hd2"/>
              </a:cxn>
            </a:cxnLst>
            <a:rect l="0" t="0" r="r" b="b"/>
            <a:pathLst>
              <a:path w="21600" h="21600" extrusionOk="0">
                <a:moveTo>
                  <a:pt x="10800" y="10616"/>
                </a:moveTo>
                <a:cubicBezTo>
                  <a:pt x="8171" y="10616"/>
                  <a:pt x="6041" y="9162"/>
                  <a:pt x="6041" y="7369"/>
                </a:cubicBezTo>
                <a:cubicBezTo>
                  <a:pt x="6041" y="5576"/>
                  <a:pt x="8171" y="4122"/>
                  <a:pt x="10800" y="4122"/>
                </a:cubicBezTo>
                <a:cubicBezTo>
                  <a:pt x="13429" y="4122"/>
                  <a:pt x="15559" y="5576"/>
                  <a:pt x="15559" y="7369"/>
                </a:cubicBezTo>
                <a:cubicBezTo>
                  <a:pt x="15559" y="9162"/>
                  <a:pt x="13429" y="10616"/>
                  <a:pt x="10800" y="10616"/>
                </a:cubicBezTo>
                <a:close/>
                <a:moveTo>
                  <a:pt x="10800" y="0"/>
                </a:moveTo>
                <a:cubicBezTo>
                  <a:pt x="4836" y="0"/>
                  <a:pt x="0" y="3299"/>
                  <a:pt x="0" y="7369"/>
                </a:cubicBezTo>
                <a:cubicBezTo>
                  <a:pt x="0" y="11439"/>
                  <a:pt x="2090" y="15742"/>
                  <a:pt x="10800" y="21600"/>
                </a:cubicBezTo>
                <a:cubicBezTo>
                  <a:pt x="19510" y="15742"/>
                  <a:pt x="21600" y="11439"/>
                  <a:pt x="21600" y="7369"/>
                </a:cubicBezTo>
                <a:cubicBezTo>
                  <a:pt x="21600" y="3299"/>
                  <a:pt x="16764" y="0"/>
                  <a:pt x="10800" y="0"/>
                </a:cubicBezTo>
                <a:close/>
              </a:path>
            </a:pathLst>
          </a:custGeom>
          <a:solidFill>
            <a:schemeClr val="accent3"/>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17" name="TextBox 16">
            <a:extLst>
              <a:ext uri="{FF2B5EF4-FFF2-40B4-BE49-F238E27FC236}">
                <a16:creationId xmlns:a16="http://schemas.microsoft.com/office/drawing/2014/main" id="{4C2C8946-2870-1C47-BBCF-A8ADE7733D84}"/>
              </a:ext>
            </a:extLst>
          </p:cNvPr>
          <p:cNvSpPr txBox="1"/>
          <p:nvPr/>
        </p:nvSpPr>
        <p:spPr>
          <a:xfrm>
            <a:off x="927741" y="1539473"/>
            <a:ext cx="852026" cy="431080"/>
          </a:xfrm>
          <a:prstGeom prst="rect">
            <a:avLst/>
          </a:prstGeom>
          <a:noFill/>
        </p:spPr>
        <p:txBody>
          <a:bodyPr wrap="square" rtlCol="0" anchor="ctr" anchorCtr="0">
            <a:spAutoFit/>
          </a:bodyPr>
          <a:lstStyle/>
          <a:p>
            <a:pPr algn="ct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18" name="TextBox 17">
            <a:extLst>
              <a:ext uri="{FF2B5EF4-FFF2-40B4-BE49-F238E27FC236}">
                <a16:creationId xmlns:a16="http://schemas.microsoft.com/office/drawing/2014/main" id="{234E578A-08E5-FE4C-9B7B-81BBBDE6C6DA}"/>
              </a:ext>
            </a:extLst>
          </p:cNvPr>
          <p:cNvSpPr txBox="1"/>
          <p:nvPr/>
        </p:nvSpPr>
        <p:spPr>
          <a:xfrm>
            <a:off x="1719926" y="2503068"/>
            <a:ext cx="852026" cy="431080"/>
          </a:xfrm>
          <a:prstGeom prst="rect">
            <a:avLst/>
          </a:prstGeom>
          <a:noFill/>
        </p:spPr>
        <p:txBody>
          <a:bodyPr wrap="square" rtlCol="0" anchor="ctr" anchorCtr="0">
            <a:spAutoFit/>
          </a:bodyPr>
          <a:lstStyle/>
          <a:p>
            <a:pPr algn="ct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19" name="TextBox 18">
            <a:extLst>
              <a:ext uri="{FF2B5EF4-FFF2-40B4-BE49-F238E27FC236}">
                <a16:creationId xmlns:a16="http://schemas.microsoft.com/office/drawing/2014/main" id="{23420A8F-6278-6942-AEF1-8ACEF962376A}"/>
              </a:ext>
            </a:extLst>
          </p:cNvPr>
          <p:cNvSpPr txBox="1"/>
          <p:nvPr/>
        </p:nvSpPr>
        <p:spPr>
          <a:xfrm>
            <a:off x="2204312" y="937176"/>
            <a:ext cx="852026" cy="431080"/>
          </a:xfrm>
          <a:prstGeom prst="rect">
            <a:avLst/>
          </a:prstGeom>
          <a:noFill/>
        </p:spPr>
        <p:txBody>
          <a:bodyPr wrap="square" rtlCol="0" anchor="ctr" anchorCtr="0">
            <a:spAutoFit/>
          </a:bodyPr>
          <a:lstStyle/>
          <a:p>
            <a:pPr algn="ct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20" name="TextBox 19">
            <a:extLst>
              <a:ext uri="{FF2B5EF4-FFF2-40B4-BE49-F238E27FC236}">
                <a16:creationId xmlns:a16="http://schemas.microsoft.com/office/drawing/2014/main" id="{A3FDF634-29BC-594E-A99C-796D36B4BC24}"/>
              </a:ext>
            </a:extLst>
          </p:cNvPr>
          <p:cNvSpPr txBox="1"/>
          <p:nvPr/>
        </p:nvSpPr>
        <p:spPr>
          <a:xfrm>
            <a:off x="2981798" y="2216541"/>
            <a:ext cx="852026" cy="431080"/>
          </a:xfrm>
          <a:prstGeom prst="rect">
            <a:avLst/>
          </a:prstGeom>
          <a:noFill/>
        </p:spPr>
        <p:txBody>
          <a:bodyPr wrap="square" rtlCol="0" anchor="ctr" anchorCtr="0">
            <a:spAutoFit/>
          </a:bodyPr>
          <a:lstStyle/>
          <a:p>
            <a:pPr algn="ct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21" name="TextBox 20">
            <a:extLst>
              <a:ext uri="{FF2B5EF4-FFF2-40B4-BE49-F238E27FC236}">
                <a16:creationId xmlns:a16="http://schemas.microsoft.com/office/drawing/2014/main" id="{958F8EA3-91D5-7449-B42C-D03ACE394E0F}"/>
              </a:ext>
            </a:extLst>
          </p:cNvPr>
          <p:cNvSpPr txBox="1"/>
          <p:nvPr/>
        </p:nvSpPr>
        <p:spPr>
          <a:xfrm>
            <a:off x="3171261" y="1272305"/>
            <a:ext cx="852026" cy="431080"/>
          </a:xfrm>
          <a:prstGeom prst="rect">
            <a:avLst/>
          </a:prstGeom>
          <a:noFill/>
        </p:spPr>
        <p:txBody>
          <a:bodyPr wrap="square" rtlCol="0" anchor="ctr" anchorCtr="0">
            <a:spAutoFit/>
          </a:bodyPr>
          <a:lstStyle/>
          <a:p>
            <a:pPr algn="ct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22" name="TextBox 21">
            <a:extLst>
              <a:ext uri="{FF2B5EF4-FFF2-40B4-BE49-F238E27FC236}">
                <a16:creationId xmlns:a16="http://schemas.microsoft.com/office/drawing/2014/main" id="{D39B4847-DE68-F449-AB37-982F196C9EFA}"/>
              </a:ext>
            </a:extLst>
          </p:cNvPr>
          <p:cNvSpPr txBox="1"/>
          <p:nvPr/>
        </p:nvSpPr>
        <p:spPr>
          <a:xfrm>
            <a:off x="4019237" y="1639182"/>
            <a:ext cx="852026" cy="431080"/>
          </a:xfrm>
          <a:prstGeom prst="rect">
            <a:avLst/>
          </a:prstGeom>
          <a:noFill/>
        </p:spPr>
        <p:txBody>
          <a:bodyPr wrap="square" rtlCol="0" anchor="ctr" anchorCtr="0">
            <a:spAutoFit/>
          </a:bodyPr>
          <a:lstStyle/>
          <a:p>
            <a:pPr algn="ct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23" name="TextBox 22">
            <a:extLst>
              <a:ext uri="{FF2B5EF4-FFF2-40B4-BE49-F238E27FC236}">
                <a16:creationId xmlns:a16="http://schemas.microsoft.com/office/drawing/2014/main" id="{682CE612-A6CA-9E41-8722-0E3ACA663CE3}"/>
              </a:ext>
            </a:extLst>
          </p:cNvPr>
          <p:cNvSpPr txBox="1"/>
          <p:nvPr/>
        </p:nvSpPr>
        <p:spPr>
          <a:xfrm>
            <a:off x="4827425" y="2798885"/>
            <a:ext cx="852026" cy="431080"/>
          </a:xfrm>
          <a:prstGeom prst="rect">
            <a:avLst/>
          </a:prstGeom>
          <a:noFill/>
        </p:spPr>
        <p:txBody>
          <a:bodyPr wrap="square" rtlCol="0" anchor="ctr" anchorCtr="0">
            <a:spAutoFit/>
          </a:bodyPr>
          <a:lstStyle/>
          <a:p>
            <a:pPr algn="ct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24" name="Round Diagonal Corner Rectangle 23">
            <a:extLst>
              <a:ext uri="{FF2B5EF4-FFF2-40B4-BE49-F238E27FC236}">
                <a16:creationId xmlns:a16="http://schemas.microsoft.com/office/drawing/2014/main" id="{7CF56F25-683E-DE44-A60C-2CF31B0A8858}"/>
              </a:ext>
            </a:extLst>
          </p:cNvPr>
          <p:cNvSpPr/>
          <p:nvPr/>
        </p:nvSpPr>
        <p:spPr>
          <a:xfrm>
            <a:off x="763905" y="3458817"/>
            <a:ext cx="1093305" cy="1093305"/>
          </a:xfrm>
          <a:prstGeom prst="round2DiagRect">
            <a:avLst>
              <a:gd name="adj1" fmla="val 21930"/>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Round Diagonal Corner Rectangle 24">
            <a:extLst>
              <a:ext uri="{FF2B5EF4-FFF2-40B4-BE49-F238E27FC236}">
                <a16:creationId xmlns:a16="http://schemas.microsoft.com/office/drawing/2014/main" id="{6FB88004-3F90-164B-AE63-7F856324E0FC}"/>
              </a:ext>
            </a:extLst>
          </p:cNvPr>
          <p:cNvSpPr/>
          <p:nvPr/>
        </p:nvSpPr>
        <p:spPr>
          <a:xfrm>
            <a:off x="2024927" y="3458817"/>
            <a:ext cx="1093305" cy="1093305"/>
          </a:xfrm>
          <a:prstGeom prst="round2DiagRect">
            <a:avLst>
              <a:gd name="adj1" fmla="val 2193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Round Diagonal Corner Rectangle 25">
            <a:extLst>
              <a:ext uri="{FF2B5EF4-FFF2-40B4-BE49-F238E27FC236}">
                <a16:creationId xmlns:a16="http://schemas.microsoft.com/office/drawing/2014/main" id="{A687EE49-E691-414A-8146-023A690A4EEE}"/>
              </a:ext>
            </a:extLst>
          </p:cNvPr>
          <p:cNvSpPr/>
          <p:nvPr/>
        </p:nvSpPr>
        <p:spPr>
          <a:xfrm>
            <a:off x="3287171" y="3458817"/>
            <a:ext cx="1093305" cy="1093305"/>
          </a:xfrm>
          <a:prstGeom prst="round2DiagRect">
            <a:avLst>
              <a:gd name="adj1" fmla="val 2193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Round Diagonal Corner Rectangle 26">
            <a:extLst>
              <a:ext uri="{FF2B5EF4-FFF2-40B4-BE49-F238E27FC236}">
                <a16:creationId xmlns:a16="http://schemas.microsoft.com/office/drawing/2014/main" id="{127C8360-A79F-4348-A991-2C2F57D5B7DB}"/>
              </a:ext>
            </a:extLst>
          </p:cNvPr>
          <p:cNvSpPr/>
          <p:nvPr/>
        </p:nvSpPr>
        <p:spPr>
          <a:xfrm>
            <a:off x="4549414" y="3458817"/>
            <a:ext cx="1093305" cy="1093305"/>
          </a:xfrm>
          <a:prstGeom prst="round2DiagRect">
            <a:avLst>
              <a:gd name="adj1" fmla="val 2193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TextBox 28">
            <a:extLst>
              <a:ext uri="{FF2B5EF4-FFF2-40B4-BE49-F238E27FC236}">
                <a16:creationId xmlns:a16="http://schemas.microsoft.com/office/drawing/2014/main" id="{ADDC2894-CB7F-6D4F-A566-686A476EB11F}"/>
              </a:ext>
            </a:extLst>
          </p:cNvPr>
          <p:cNvSpPr txBox="1"/>
          <p:nvPr/>
        </p:nvSpPr>
        <p:spPr>
          <a:xfrm>
            <a:off x="1008231" y="3574125"/>
            <a:ext cx="604654"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87%</a:t>
            </a:r>
          </a:p>
        </p:txBody>
      </p:sp>
      <p:sp>
        <p:nvSpPr>
          <p:cNvPr id="30" name="TextBox 29">
            <a:extLst>
              <a:ext uri="{FF2B5EF4-FFF2-40B4-BE49-F238E27FC236}">
                <a16:creationId xmlns:a16="http://schemas.microsoft.com/office/drawing/2014/main" id="{7F9144E0-C98D-3549-92C8-9870C4812EBE}"/>
              </a:ext>
            </a:extLst>
          </p:cNvPr>
          <p:cNvSpPr txBox="1"/>
          <p:nvPr/>
        </p:nvSpPr>
        <p:spPr>
          <a:xfrm>
            <a:off x="2262840" y="3574125"/>
            <a:ext cx="617478"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36%</a:t>
            </a:r>
          </a:p>
        </p:txBody>
      </p:sp>
      <p:sp>
        <p:nvSpPr>
          <p:cNvPr id="31" name="TextBox 30">
            <a:extLst>
              <a:ext uri="{FF2B5EF4-FFF2-40B4-BE49-F238E27FC236}">
                <a16:creationId xmlns:a16="http://schemas.microsoft.com/office/drawing/2014/main" id="{EEB6D474-6342-9846-ADAA-BB90C5B8B689}"/>
              </a:ext>
            </a:extLst>
          </p:cNvPr>
          <p:cNvSpPr txBox="1"/>
          <p:nvPr/>
        </p:nvSpPr>
        <p:spPr>
          <a:xfrm>
            <a:off x="3524282" y="3574125"/>
            <a:ext cx="619080"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24%</a:t>
            </a:r>
          </a:p>
        </p:txBody>
      </p:sp>
      <p:sp>
        <p:nvSpPr>
          <p:cNvPr id="32" name="TextBox 31">
            <a:extLst>
              <a:ext uri="{FF2B5EF4-FFF2-40B4-BE49-F238E27FC236}">
                <a16:creationId xmlns:a16="http://schemas.microsoft.com/office/drawing/2014/main" id="{992AD75F-182E-FD46-B174-F5AF4891A5E7}"/>
              </a:ext>
            </a:extLst>
          </p:cNvPr>
          <p:cNvSpPr txBox="1"/>
          <p:nvPr/>
        </p:nvSpPr>
        <p:spPr>
          <a:xfrm>
            <a:off x="4809770" y="3574125"/>
            <a:ext cx="572593" cy="338554"/>
          </a:xfrm>
          <a:prstGeom prst="rect">
            <a:avLst/>
          </a:prstGeom>
          <a:noFill/>
        </p:spPr>
        <p:txBody>
          <a:bodyPr wrap="none" rtlCol="0" anchor="ctr" anchorCtr="0">
            <a:spAutoFit/>
          </a:bodyPr>
          <a:lstStyle/>
          <a:p>
            <a:pPr algn="ctr"/>
            <a:r>
              <a:rPr lang="en-US" sz="1600" b="1" dirty="0">
                <a:solidFill>
                  <a:schemeClr val="bg1"/>
                </a:solidFill>
                <a:latin typeface="Poppins" pitchFamily="2" charset="77"/>
                <a:ea typeface="League Spartan" charset="0"/>
                <a:cs typeface="Poppins" pitchFamily="2" charset="77"/>
              </a:rPr>
              <a:t>18%</a:t>
            </a:r>
          </a:p>
        </p:txBody>
      </p:sp>
      <p:sp>
        <p:nvSpPr>
          <p:cNvPr id="33" name="TextBox 32">
            <a:extLst>
              <a:ext uri="{FF2B5EF4-FFF2-40B4-BE49-F238E27FC236}">
                <a16:creationId xmlns:a16="http://schemas.microsoft.com/office/drawing/2014/main" id="{C78E9D62-60CD-2747-ABCA-5E5CFCD880CF}"/>
              </a:ext>
            </a:extLst>
          </p:cNvPr>
          <p:cNvSpPr txBox="1"/>
          <p:nvPr/>
        </p:nvSpPr>
        <p:spPr>
          <a:xfrm>
            <a:off x="884544" y="3907228"/>
            <a:ext cx="852026" cy="790153"/>
          </a:xfrm>
          <a:prstGeom prst="rect">
            <a:avLst/>
          </a:prstGeom>
          <a:noFill/>
        </p:spPr>
        <p:txBody>
          <a:bodyPr wrap="square" rtlCol="0" anchor="t" anchorCtr="0">
            <a:spAutoFit/>
          </a:bodyPr>
          <a:lstStyle/>
          <a:p>
            <a:pPr algn="ctr">
              <a:lnSpc>
                <a:spcPts val="1400"/>
              </a:lnSpc>
            </a:pPr>
            <a:r>
              <a:rPr lang="en-US" sz="900" dirty="0">
                <a:solidFill>
                  <a:schemeClr val="bg1"/>
                </a:solidFill>
                <a:latin typeface="Lato Light" panose="020F0502020204030203" pitchFamily="34" charset="0"/>
                <a:ea typeface="Lato Light" panose="020F0502020204030203" pitchFamily="34" charset="0"/>
                <a:cs typeface="Lato Light" panose="020F0502020204030203" pitchFamily="34" charset="0"/>
              </a:rPr>
              <a:t>Type your desired text here for more.</a:t>
            </a:r>
          </a:p>
        </p:txBody>
      </p:sp>
      <p:sp>
        <p:nvSpPr>
          <p:cNvPr id="34" name="TextBox 33">
            <a:extLst>
              <a:ext uri="{FF2B5EF4-FFF2-40B4-BE49-F238E27FC236}">
                <a16:creationId xmlns:a16="http://schemas.microsoft.com/office/drawing/2014/main" id="{C3A33A0D-BC32-D347-A551-363F21D9F0D7}"/>
              </a:ext>
            </a:extLst>
          </p:cNvPr>
          <p:cNvSpPr txBox="1"/>
          <p:nvPr/>
        </p:nvSpPr>
        <p:spPr>
          <a:xfrm>
            <a:off x="2145565" y="3907228"/>
            <a:ext cx="852026" cy="790153"/>
          </a:xfrm>
          <a:prstGeom prst="rect">
            <a:avLst/>
          </a:prstGeom>
          <a:noFill/>
        </p:spPr>
        <p:txBody>
          <a:bodyPr wrap="square" rtlCol="0" anchor="t" anchorCtr="0">
            <a:spAutoFit/>
          </a:bodyPr>
          <a:lstStyle/>
          <a:p>
            <a:pPr algn="ctr">
              <a:lnSpc>
                <a:spcPts val="1400"/>
              </a:lnSpc>
            </a:pPr>
            <a:r>
              <a:rPr lang="en-US" sz="900" dirty="0">
                <a:solidFill>
                  <a:schemeClr val="bg1"/>
                </a:solidFill>
                <a:latin typeface="Lato Light" panose="020F0502020204030203" pitchFamily="34" charset="0"/>
                <a:ea typeface="Lato Light" panose="020F0502020204030203" pitchFamily="34" charset="0"/>
                <a:cs typeface="Lato Light" panose="020F0502020204030203" pitchFamily="34" charset="0"/>
              </a:rPr>
              <a:t>Type your desired text here for more.</a:t>
            </a:r>
          </a:p>
        </p:txBody>
      </p:sp>
      <p:sp>
        <p:nvSpPr>
          <p:cNvPr id="35" name="TextBox 34">
            <a:extLst>
              <a:ext uri="{FF2B5EF4-FFF2-40B4-BE49-F238E27FC236}">
                <a16:creationId xmlns:a16="http://schemas.microsoft.com/office/drawing/2014/main" id="{CAD74225-3B28-4743-AB58-DB53D10810F6}"/>
              </a:ext>
            </a:extLst>
          </p:cNvPr>
          <p:cNvSpPr txBox="1"/>
          <p:nvPr/>
        </p:nvSpPr>
        <p:spPr>
          <a:xfrm>
            <a:off x="3407809" y="3907228"/>
            <a:ext cx="852026" cy="790153"/>
          </a:xfrm>
          <a:prstGeom prst="rect">
            <a:avLst/>
          </a:prstGeom>
          <a:noFill/>
        </p:spPr>
        <p:txBody>
          <a:bodyPr wrap="square" rtlCol="0" anchor="t" anchorCtr="0">
            <a:spAutoFit/>
          </a:bodyPr>
          <a:lstStyle/>
          <a:p>
            <a:pPr algn="ctr">
              <a:lnSpc>
                <a:spcPts val="1400"/>
              </a:lnSpc>
            </a:pPr>
            <a:r>
              <a:rPr lang="en-US" sz="900" dirty="0">
                <a:solidFill>
                  <a:schemeClr val="bg1"/>
                </a:solidFill>
                <a:latin typeface="Lato Light" panose="020F0502020204030203" pitchFamily="34" charset="0"/>
                <a:ea typeface="Lato Light" panose="020F0502020204030203" pitchFamily="34" charset="0"/>
                <a:cs typeface="Lato Light" panose="020F0502020204030203" pitchFamily="34" charset="0"/>
              </a:rPr>
              <a:t>Type your desired text here for more.</a:t>
            </a:r>
          </a:p>
        </p:txBody>
      </p:sp>
      <p:sp>
        <p:nvSpPr>
          <p:cNvPr id="36" name="TextBox 35">
            <a:extLst>
              <a:ext uri="{FF2B5EF4-FFF2-40B4-BE49-F238E27FC236}">
                <a16:creationId xmlns:a16="http://schemas.microsoft.com/office/drawing/2014/main" id="{848F3D95-E0F9-CF4A-9340-7F7027E34529}"/>
              </a:ext>
            </a:extLst>
          </p:cNvPr>
          <p:cNvSpPr txBox="1"/>
          <p:nvPr/>
        </p:nvSpPr>
        <p:spPr>
          <a:xfrm>
            <a:off x="4670053" y="3907228"/>
            <a:ext cx="852026" cy="790153"/>
          </a:xfrm>
          <a:prstGeom prst="rect">
            <a:avLst/>
          </a:prstGeom>
          <a:noFill/>
        </p:spPr>
        <p:txBody>
          <a:bodyPr wrap="square" rtlCol="0" anchor="t" anchorCtr="0">
            <a:spAutoFit/>
          </a:bodyPr>
          <a:lstStyle/>
          <a:p>
            <a:pPr algn="ctr">
              <a:lnSpc>
                <a:spcPts val="1400"/>
              </a:lnSpc>
            </a:pPr>
            <a:r>
              <a:rPr lang="en-US" sz="900" dirty="0">
                <a:solidFill>
                  <a:schemeClr val="bg1"/>
                </a:solidFill>
                <a:latin typeface="Lato Light" panose="020F0502020204030203" pitchFamily="34" charset="0"/>
                <a:ea typeface="Lato Light" panose="020F0502020204030203" pitchFamily="34" charset="0"/>
                <a:cs typeface="Lato Light" panose="020F0502020204030203" pitchFamily="34" charset="0"/>
              </a:rPr>
              <a:t>Type your desired text here for more.</a:t>
            </a:r>
          </a:p>
        </p:txBody>
      </p:sp>
      <p:sp>
        <p:nvSpPr>
          <p:cNvPr id="37" name="TextBox 36">
            <a:extLst>
              <a:ext uri="{FF2B5EF4-FFF2-40B4-BE49-F238E27FC236}">
                <a16:creationId xmlns:a16="http://schemas.microsoft.com/office/drawing/2014/main" id="{5FDFA3DD-FC10-AF48-8A9B-192881EDCE41}"/>
              </a:ext>
            </a:extLst>
          </p:cNvPr>
          <p:cNvSpPr txBox="1"/>
          <p:nvPr/>
        </p:nvSpPr>
        <p:spPr>
          <a:xfrm>
            <a:off x="5955442" y="295017"/>
            <a:ext cx="18662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graphicFrame>
        <p:nvGraphicFramePr>
          <p:cNvPr id="38" name="Chart 37">
            <a:extLst>
              <a:ext uri="{FF2B5EF4-FFF2-40B4-BE49-F238E27FC236}">
                <a16:creationId xmlns:a16="http://schemas.microsoft.com/office/drawing/2014/main" id="{ABB679F5-4BE4-A341-9FBA-7D869DC53874}"/>
              </a:ext>
            </a:extLst>
          </p:cNvPr>
          <p:cNvGraphicFramePr/>
          <p:nvPr/>
        </p:nvGraphicFramePr>
        <p:xfrm>
          <a:off x="7059140" y="681004"/>
          <a:ext cx="2110585" cy="1396504"/>
        </p:xfrm>
        <a:graphic>
          <a:graphicData uri="http://schemas.openxmlformats.org/drawingml/2006/chart">
            <c:chart xmlns:c="http://schemas.openxmlformats.org/drawingml/2006/chart" xmlns:r="http://schemas.openxmlformats.org/officeDocument/2006/relationships" r:id="rId2"/>
          </a:graphicData>
        </a:graphic>
      </p:graphicFrame>
      <p:sp>
        <p:nvSpPr>
          <p:cNvPr id="39" name="TextBox 38">
            <a:extLst>
              <a:ext uri="{FF2B5EF4-FFF2-40B4-BE49-F238E27FC236}">
                <a16:creationId xmlns:a16="http://schemas.microsoft.com/office/drawing/2014/main" id="{A7596B67-0A8B-B644-8BEA-F0636F4B203C}"/>
              </a:ext>
            </a:extLst>
          </p:cNvPr>
          <p:cNvSpPr txBox="1"/>
          <p:nvPr/>
        </p:nvSpPr>
        <p:spPr>
          <a:xfrm>
            <a:off x="5955442" y="1138996"/>
            <a:ext cx="1028473" cy="405945"/>
          </a:xfrm>
          <a:prstGeom prst="rect">
            <a:avLst/>
          </a:prstGeom>
          <a:noFill/>
        </p:spPr>
        <p:txBody>
          <a:bodyPr wrap="square" rtlCol="0" anchor="t" anchorCtr="0">
            <a:spAutoFit/>
          </a:bodyPr>
          <a:lstStyle/>
          <a:p>
            <a:pPr>
              <a:lnSpc>
                <a:spcPts val="1250"/>
              </a:lnSpc>
            </a:pPr>
            <a:r>
              <a:rPr lang="en-US" sz="800" dirty="0">
                <a:latin typeface="Lato Light" panose="020F0502020204030203" pitchFamily="34" charset="0"/>
                <a:ea typeface="Lato Light" panose="020F0502020204030203" pitchFamily="34" charset="0"/>
                <a:cs typeface="Lato Light" panose="020F0502020204030203" pitchFamily="34" charset="0"/>
              </a:rPr>
              <a:t>Type your desired text here for more.</a:t>
            </a:r>
          </a:p>
        </p:txBody>
      </p:sp>
      <p:sp>
        <p:nvSpPr>
          <p:cNvPr id="40" name="TextBox 39">
            <a:extLst>
              <a:ext uri="{FF2B5EF4-FFF2-40B4-BE49-F238E27FC236}">
                <a16:creationId xmlns:a16="http://schemas.microsoft.com/office/drawing/2014/main" id="{7BA56270-D151-AF49-9033-4DB9D9A4FFD6}"/>
              </a:ext>
            </a:extLst>
          </p:cNvPr>
          <p:cNvSpPr txBox="1"/>
          <p:nvPr/>
        </p:nvSpPr>
        <p:spPr>
          <a:xfrm>
            <a:off x="5955442" y="1708712"/>
            <a:ext cx="1028473" cy="405945"/>
          </a:xfrm>
          <a:prstGeom prst="rect">
            <a:avLst/>
          </a:prstGeom>
          <a:noFill/>
        </p:spPr>
        <p:txBody>
          <a:bodyPr wrap="square" rtlCol="0" anchor="t" anchorCtr="0">
            <a:spAutoFit/>
          </a:bodyPr>
          <a:lstStyle/>
          <a:p>
            <a:pPr>
              <a:lnSpc>
                <a:spcPts val="1250"/>
              </a:lnSpc>
            </a:pPr>
            <a:r>
              <a:rPr lang="en-US" sz="800" dirty="0">
                <a:latin typeface="Lato Light" panose="020F0502020204030203" pitchFamily="34" charset="0"/>
                <a:ea typeface="Lato Light" panose="020F0502020204030203" pitchFamily="34" charset="0"/>
                <a:cs typeface="Lato Light" panose="020F0502020204030203" pitchFamily="34" charset="0"/>
              </a:rPr>
              <a:t>Type your desired text here for more.</a:t>
            </a:r>
          </a:p>
        </p:txBody>
      </p:sp>
      <p:sp>
        <p:nvSpPr>
          <p:cNvPr id="42" name="TextBox 41">
            <a:extLst>
              <a:ext uri="{FF2B5EF4-FFF2-40B4-BE49-F238E27FC236}">
                <a16:creationId xmlns:a16="http://schemas.microsoft.com/office/drawing/2014/main" id="{9FA86C89-AD47-1E4C-9EE3-29FB28BF4358}"/>
              </a:ext>
            </a:extLst>
          </p:cNvPr>
          <p:cNvSpPr txBox="1"/>
          <p:nvPr/>
        </p:nvSpPr>
        <p:spPr>
          <a:xfrm>
            <a:off x="5955442" y="2292399"/>
            <a:ext cx="18662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sp>
        <p:nvSpPr>
          <p:cNvPr id="43" name="TextBox 42">
            <a:extLst>
              <a:ext uri="{FF2B5EF4-FFF2-40B4-BE49-F238E27FC236}">
                <a16:creationId xmlns:a16="http://schemas.microsoft.com/office/drawing/2014/main" id="{2AE570B5-2C98-FC41-B913-8EF5964C30BF}"/>
              </a:ext>
            </a:extLst>
          </p:cNvPr>
          <p:cNvSpPr txBox="1"/>
          <p:nvPr/>
        </p:nvSpPr>
        <p:spPr>
          <a:xfrm>
            <a:off x="5955442" y="2632448"/>
            <a:ext cx="3214282" cy="251544"/>
          </a:xfrm>
          <a:prstGeom prst="rect">
            <a:avLst/>
          </a:prstGeom>
          <a:noFill/>
        </p:spPr>
        <p:txBody>
          <a:bodyPr wrap="square" rtlCol="0" anchor="t" anchorCtr="0">
            <a:spAutoFit/>
          </a:bodyPr>
          <a:lstStyle/>
          <a:p>
            <a:pPr>
              <a:lnSpc>
                <a:spcPts val="1400"/>
              </a:lnSpc>
            </a:pPr>
            <a:r>
              <a:rPr lang="en-US" sz="900" dirty="0">
                <a:latin typeface="Lato Light" panose="020F0502020204030203" pitchFamily="34" charset="0"/>
                <a:ea typeface="Lato Light" panose="020F0502020204030203" pitchFamily="34" charset="0"/>
                <a:cs typeface="Lato Light" panose="020F0502020204030203" pitchFamily="34" charset="0"/>
              </a:rPr>
              <a:t>Type your desired text here for more.</a:t>
            </a:r>
          </a:p>
        </p:txBody>
      </p:sp>
      <p:sp>
        <p:nvSpPr>
          <p:cNvPr id="44" name="TextBox 43">
            <a:extLst>
              <a:ext uri="{FF2B5EF4-FFF2-40B4-BE49-F238E27FC236}">
                <a16:creationId xmlns:a16="http://schemas.microsoft.com/office/drawing/2014/main" id="{B5DEC280-0D6F-3F43-9CA9-2BDE8F556EFE}"/>
              </a:ext>
            </a:extLst>
          </p:cNvPr>
          <p:cNvSpPr txBox="1"/>
          <p:nvPr/>
        </p:nvSpPr>
        <p:spPr>
          <a:xfrm>
            <a:off x="5955442" y="724406"/>
            <a:ext cx="1028473" cy="369332"/>
          </a:xfrm>
          <a:prstGeom prst="rect">
            <a:avLst/>
          </a:prstGeom>
          <a:noFill/>
        </p:spPr>
        <p:txBody>
          <a:bodyPr wrap="square" rtlCol="0" anchor="t" anchorCtr="0">
            <a:spAutoFit/>
          </a:bodyPr>
          <a:lstStyle/>
          <a:p>
            <a:r>
              <a:rPr lang="en-US" sz="900" dirty="0">
                <a:latin typeface="Lato Light" panose="020F0502020204030203" pitchFamily="34" charset="0"/>
                <a:ea typeface="Lato Light" panose="020F0502020204030203" pitchFamily="34" charset="0"/>
                <a:cs typeface="Lato Light" panose="020F0502020204030203" pitchFamily="34" charset="0"/>
              </a:rPr>
              <a:t>Type your desired</a:t>
            </a:r>
          </a:p>
        </p:txBody>
      </p:sp>
      <p:graphicFrame>
        <p:nvGraphicFramePr>
          <p:cNvPr id="45" name="Chart 44">
            <a:extLst>
              <a:ext uri="{FF2B5EF4-FFF2-40B4-BE49-F238E27FC236}">
                <a16:creationId xmlns:a16="http://schemas.microsoft.com/office/drawing/2014/main" id="{8C3BEE22-BAFE-074E-8F52-77622F62011B}"/>
              </a:ext>
            </a:extLst>
          </p:cNvPr>
          <p:cNvGraphicFramePr/>
          <p:nvPr/>
        </p:nvGraphicFramePr>
        <p:xfrm>
          <a:off x="5986797" y="2925304"/>
          <a:ext cx="3182928" cy="1703672"/>
        </p:xfrm>
        <a:graphic>
          <a:graphicData uri="http://schemas.openxmlformats.org/drawingml/2006/chart">
            <c:chart xmlns:c="http://schemas.openxmlformats.org/drawingml/2006/chart" xmlns:r="http://schemas.openxmlformats.org/officeDocument/2006/relationships" r:id="rId3"/>
          </a:graphicData>
        </a:graphic>
      </p:graphicFrame>
      <p:sp>
        <p:nvSpPr>
          <p:cNvPr id="46" name="TextBox 45">
            <a:extLst>
              <a:ext uri="{FF2B5EF4-FFF2-40B4-BE49-F238E27FC236}">
                <a16:creationId xmlns:a16="http://schemas.microsoft.com/office/drawing/2014/main" id="{C3C44BEC-13FD-DE41-B80A-A046995D10F5}"/>
              </a:ext>
            </a:extLst>
          </p:cNvPr>
          <p:cNvSpPr txBox="1"/>
          <p:nvPr/>
        </p:nvSpPr>
        <p:spPr>
          <a:xfrm>
            <a:off x="9382052" y="295017"/>
            <a:ext cx="18662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sp>
        <p:nvSpPr>
          <p:cNvPr id="47" name="TextBox 46">
            <a:extLst>
              <a:ext uri="{FF2B5EF4-FFF2-40B4-BE49-F238E27FC236}">
                <a16:creationId xmlns:a16="http://schemas.microsoft.com/office/drawing/2014/main" id="{C41AA945-14CB-E540-9190-ED9784B7D9B1}"/>
              </a:ext>
            </a:extLst>
          </p:cNvPr>
          <p:cNvSpPr txBox="1"/>
          <p:nvPr/>
        </p:nvSpPr>
        <p:spPr>
          <a:xfrm>
            <a:off x="9382052" y="991133"/>
            <a:ext cx="2104095" cy="405945"/>
          </a:xfrm>
          <a:prstGeom prst="rect">
            <a:avLst/>
          </a:prstGeom>
          <a:noFill/>
        </p:spPr>
        <p:txBody>
          <a:bodyPr wrap="square" rtlCol="0" anchor="t" anchorCtr="0">
            <a:spAutoFit/>
          </a:bodyPr>
          <a:lstStyle/>
          <a:p>
            <a:pPr>
              <a:lnSpc>
                <a:spcPts val="1250"/>
              </a:lnSpc>
            </a:pPr>
            <a:r>
              <a:rPr lang="en-US" sz="8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a:t>
            </a:r>
          </a:p>
        </p:txBody>
      </p:sp>
      <p:sp>
        <p:nvSpPr>
          <p:cNvPr id="48" name="TextBox 47">
            <a:extLst>
              <a:ext uri="{FF2B5EF4-FFF2-40B4-BE49-F238E27FC236}">
                <a16:creationId xmlns:a16="http://schemas.microsoft.com/office/drawing/2014/main" id="{EEB9ADB1-5B3B-844C-BFAB-4E6496252C7E}"/>
              </a:ext>
            </a:extLst>
          </p:cNvPr>
          <p:cNvSpPr txBox="1"/>
          <p:nvPr/>
        </p:nvSpPr>
        <p:spPr>
          <a:xfrm>
            <a:off x="9382052" y="724406"/>
            <a:ext cx="1258518" cy="431080"/>
          </a:xfrm>
          <a:prstGeom prst="rect">
            <a:avLst/>
          </a:prstGeom>
          <a:noFill/>
        </p:spPr>
        <p:txBody>
          <a:bodyPr wrap="square" rtlCol="0" anchor="t" anchorCtr="0">
            <a:spAutoFit/>
          </a:bodyPr>
          <a:lstStyle/>
          <a:p>
            <a:pPr>
              <a:lnSpc>
                <a:spcPts val="1400"/>
              </a:lnSpc>
            </a:pPr>
            <a:r>
              <a:rPr lang="en-US" sz="900" dirty="0">
                <a:latin typeface="Lato Light" panose="020F0502020204030203" pitchFamily="34" charset="0"/>
                <a:ea typeface="Lato Light" panose="020F0502020204030203" pitchFamily="34" charset="0"/>
                <a:cs typeface="Lato Light" panose="020F0502020204030203" pitchFamily="34" charset="0"/>
              </a:rPr>
              <a:t>Type your desired text</a:t>
            </a:r>
          </a:p>
        </p:txBody>
      </p:sp>
      <p:graphicFrame>
        <p:nvGraphicFramePr>
          <p:cNvPr id="50" name="Chart 49">
            <a:extLst>
              <a:ext uri="{FF2B5EF4-FFF2-40B4-BE49-F238E27FC236}">
                <a16:creationId xmlns:a16="http://schemas.microsoft.com/office/drawing/2014/main" id="{CE41896E-ED36-9E43-B3AC-D36144483720}"/>
              </a:ext>
            </a:extLst>
          </p:cNvPr>
          <p:cNvGraphicFramePr/>
          <p:nvPr/>
        </p:nvGraphicFramePr>
        <p:xfrm>
          <a:off x="9387836" y="1518308"/>
          <a:ext cx="2060653" cy="3126710"/>
        </p:xfrm>
        <a:graphic>
          <a:graphicData uri="http://schemas.openxmlformats.org/drawingml/2006/chart">
            <c:chart xmlns:c="http://schemas.openxmlformats.org/drawingml/2006/chart" xmlns:r="http://schemas.openxmlformats.org/officeDocument/2006/relationships" r:id="rId4"/>
          </a:graphicData>
        </a:graphic>
      </p:graphicFrame>
      <p:sp>
        <p:nvSpPr>
          <p:cNvPr id="51" name="TextBox 50">
            <a:extLst>
              <a:ext uri="{FF2B5EF4-FFF2-40B4-BE49-F238E27FC236}">
                <a16:creationId xmlns:a16="http://schemas.microsoft.com/office/drawing/2014/main" id="{1B6D8512-9726-A341-80BC-ADD72451B1DB}"/>
              </a:ext>
            </a:extLst>
          </p:cNvPr>
          <p:cNvSpPr txBox="1"/>
          <p:nvPr/>
        </p:nvSpPr>
        <p:spPr>
          <a:xfrm>
            <a:off x="725425" y="4873327"/>
            <a:ext cx="18662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sp>
        <p:nvSpPr>
          <p:cNvPr id="52" name="TextBox 51">
            <a:extLst>
              <a:ext uri="{FF2B5EF4-FFF2-40B4-BE49-F238E27FC236}">
                <a16:creationId xmlns:a16="http://schemas.microsoft.com/office/drawing/2014/main" id="{19FA9D86-0368-7D40-A788-02CEAE9E7084}"/>
              </a:ext>
            </a:extLst>
          </p:cNvPr>
          <p:cNvSpPr txBox="1"/>
          <p:nvPr/>
        </p:nvSpPr>
        <p:spPr>
          <a:xfrm>
            <a:off x="727719" y="5563893"/>
            <a:ext cx="1769986" cy="405945"/>
          </a:xfrm>
          <a:prstGeom prst="rect">
            <a:avLst/>
          </a:prstGeom>
          <a:noFill/>
        </p:spPr>
        <p:txBody>
          <a:bodyPr wrap="square" rtlCol="0" anchor="t" anchorCtr="0">
            <a:spAutoFit/>
          </a:bodyPr>
          <a:lstStyle/>
          <a:p>
            <a:pPr>
              <a:lnSpc>
                <a:spcPts val="1250"/>
              </a:lnSpc>
            </a:pPr>
            <a:r>
              <a:rPr lang="en-US" sz="8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a:t>
            </a:r>
          </a:p>
        </p:txBody>
      </p:sp>
      <p:sp>
        <p:nvSpPr>
          <p:cNvPr id="53" name="TextBox 52">
            <a:extLst>
              <a:ext uri="{FF2B5EF4-FFF2-40B4-BE49-F238E27FC236}">
                <a16:creationId xmlns:a16="http://schemas.microsoft.com/office/drawing/2014/main" id="{614CD72E-4D8B-A746-851F-8CA39748117E}"/>
              </a:ext>
            </a:extLst>
          </p:cNvPr>
          <p:cNvSpPr txBox="1"/>
          <p:nvPr/>
        </p:nvSpPr>
        <p:spPr>
          <a:xfrm>
            <a:off x="727719" y="5297166"/>
            <a:ext cx="1258518" cy="431080"/>
          </a:xfrm>
          <a:prstGeom prst="rect">
            <a:avLst/>
          </a:prstGeom>
          <a:noFill/>
        </p:spPr>
        <p:txBody>
          <a:bodyPr wrap="square" rtlCol="0" anchor="t" anchorCtr="0">
            <a:spAutoFit/>
          </a:bodyPr>
          <a:lstStyle/>
          <a:p>
            <a:pPr>
              <a:lnSpc>
                <a:spcPts val="1400"/>
              </a:lnSpc>
            </a:pPr>
            <a:r>
              <a:rPr lang="en-US" sz="900" dirty="0">
                <a:latin typeface="Lato Light" panose="020F0502020204030203" pitchFamily="34" charset="0"/>
                <a:ea typeface="Lato Light" panose="020F0502020204030203" pitchFamily="34" charset="0"/>
                <a:cs typeface="Lato Light" panose="020F0502020204030203" pitchFamily="34" charset="0"/>
              </a:rPr>
              <a:t>Type your desired text</a:t>
            </a:r>
          </a:p>
        </p:txBody>
      </p:sp>
      <p:graphicFrame>
        <p:nvGraphicFramePr>
          <p:cNvPr id="54" name="Chart 53">
            <a:extLst>
              <a:ext uri="{FF2B5EF4-FFF2-40B4-BE49-F238E27FC236}">
                <a16:creationId xmlns:a16="http://schemas.microsoft.com/office/drawing/2014/main" id="{0A19189E-D095-F246-836F-08024C6525E0}"/>
              </a:ext>
            </a:extLst>
          </p:cNvPr>
          <p:cNvGraphicFramePr/>
          <p:nvPr/>
        </p:nvGraphicFramePr>
        <p:xfrm>
          <a:off x="3475422" y="4892530"/>
          <a:ext cx="1269161" cy="115359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5" name="Chart 54">
            <a:extLst>
              <a:ext uri="{FF2B5EF4-FFF2-40B4-BE49-F238E27FC236}">
                <a16:creationId xmlns:a16="http://schemas.microsoft.com/office/drawing/2014/main" id="{2FA9888D-F14F-924B-BF3F-563367560B23}"/>
              </a:ext>
            </a:extLst>
          </p:cNvPr>
          <p:cNvGraphicFramePr/>
          <p:nvPr/>
        </p:nvGraphicFramePr>
        <p:xfrm>
          <a:off x="5289417" y="4892530"/>
          <a:ext cx="1269161" cy="115359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6" name="Chart 55">
            <a:extLst>
              <a:ext uri="{FF2B5EF4-FFF2-40B4-BE49-F238E27FC236}">
                <a16:creationId xmlns:a16="http://schemas.microsoft.com/office/drawing/2014/main" id="{A7F23FB0-BEF6-9348-B370-03219D76CFFF}"/>
              </a:ext>
            </a:extLst>
          </p:cNvPr>
          <p:cNvGraphicFramePr/>
          <p:nvPr/>
        </p:nvGraphicFramePr>
        <p:xfrm>
          <a:off x="7101400" y="4892530"/>
          <a:ext cx="1269161" cy="1153591"/>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7" name="Chart 56">
            <a:extLst>
              <a:ext uri="{FF2B5EF4-FFF2-40B4-BE49-F238E27FC236}">
                <a16:creationId xmlns:a16="http://schemas.microsoft.com/office/drawing/2014/main" id="{FBFD5941-0D01-6B43-90F4-AB8B25E40E90}"/>
              </a:ext>
            </a:extLst>
          </p:cNvPr>
          <p:cNvGraphicFramePr/>
          <p:nvPr/>
        </p:nvGraphicFramePr>
        <p:xfrm>
          <a:off x="8913383" y="4892530"/>
          <a:ext cx="1269161" cy="1153591"/>
        </p:xfrm>
        <a:graphic>
          <a:graphicData uri="http://schemas.openxmlformats.org/drawingml/2006/chart">
            <c:chart xmlns:c="http://schemas.openxmlformats.org/drawingml/2006/chart" xmlns:r="http://schemas.openxmlformats.org/officeDocument/2006/relationships" r:id="rId8"/>
          </a:graphicData>
        </a:graphic>
      </p:graphicFrame>
      <p:sp>
        <p:nvSpPr>
          <p:cNvPr id="58" name="TextBox 57">
            <a:extLst>
              <a:ext uri="{FF2B5EF4-FFF2-40B4-BE49-F238E27FC236}">
                <a16:creationId xmlns:a16="http://schemas.microsoft.com/office/drawing/2014/main" id="{FA7F8378-8F59-4640-8E7E-2AFE9C03DB56}"/>
              </a:ext>
            </a:extLst>
          </p:cNvPr>
          <p:cNvSpPr txBox="1"/>
          <p:nvPr/>
        </p:nvSpPr>
        <p:spPr>
          <a:xfrm>
            <a:off x="3242138" y="6142290"/>
            <a:ext cx="1672462" cy="405945"/>
          </a:xfrm>
          <a:prstGeom prst="rect">
            <a:avLst/>
          </a:prstGeom>
          <a:noFill/>
        </p:spPr>
        <p:txBody>
          <a:bodyPr wrap="square" rtlCol="0" anchor="t" anchorCtr="0">
            <a:spAutoFit/>
          </a:bodyPr>
          <a:lstStyle/>
          <a:p>
            <a:pPr algn="ctr">
              <a:lnSpc>
                <a:spcPts val="1250"/>
              </a:lnSpc>
            </a:pPr>
            <a:r>
              <a:rPr lang="en-US" sz="8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 here as well.</a:t>
            </a:r>
          </a:p>
        </p:txBody>
      </p:sp>
      <p:sp>
        <p:nvSpPr>
          <p:cNvPr id="59" name="TextBox 58">
            <a:extLst>
              <a:ext uri="{FF2B5EF4-FFF2-40B4-BE49-F238E27FC236}">
                <a16:creationId xmlns:a16="http://schemas.microsoft.com/office/drawing/2014/main" id="{C1F6A4D3-ECC8-ED4F-95E2-2A9C42152CB3}"/>
              </a:ext>
            </a:extLst>
          </p:cNvPr>
          <p:cNvSpPr txBox="1"/>
          <p:nvPr/>
        </p:nvSpPr>
        <p:spPr>
          <a:xfrm>
            <a:off x="5087767" y="6142290"/>
            <a:ext cx="1672462" cy="405945"/>
          </a:xfrm>
          <a:prstGeom prst="rect">
            <a:avLst/>
          </a:prstGeom>
          <a:noFill/>
        </p:spPr>
        <p:txBody>
          <a:bodyPr wrap="square" rtlCol="0" anchor="t" anchorCtr="0">
            <a:spAutoFit/>
          </a:bodyPr>
          <a:lstStyle/>
          <a:p>
            <a:pPr algn="ctr">
              <a:lnSpc>
                <a:spcPts val="1250"/>
              </a:lnSpc>
            </a:pPr>
            <a:r>
              <a:rPr lang="en-US" sz="8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 here as well.</a:t>
            </a:r>
          </a:p>
        </p:txBody>
      </p:sp>
      <p:sp>
        <p:nvSpPr>
          <p:cNvPr id="60" name="TextBox 59">
            <a:extLst>
              <a:ext uri="{FF2B5EF4-FFF2-40B4-BE49-F238E27FC236}">
                <a16:creationId xmlns:a16="http://schemas.microsoft.com/office/drawing/2014/main" id="{31712B89-9B63-D649-9F63-46A16D099692}"/>
              </a:ext>
            </a:extLst>
          </p:cNvPr>
          <p:cNvSpPr txBox="1"/>
          <p:nvPr/>
        </p:nvSpPr>
        <p:spPr>
          <a:xfrm>
            <a:off x="6899750" y="6142290"/>
            <a:ext cx="1672462" cy="405945"/>
          </a:xfrm>
          <a:prstGeom prst="rect">
            <a:avLst/>
          </a:prstGeom>
          <a:noFill/>
        </p:spPr>
        <p:txBody>
          <a:bodyPr wrap="square" rtlCol="0" anchor="t" anchorCtr="0">
            <a:spAutoFit/>
          </a:bodyPr>
          <a:lstStyle/>
          <a:p>
            <a:pPr algn="ctr">
              <a:lnSpc>
                <a:spcPts val="1250"/>
              </a:lnSpc>
            </a:pPr>
            <a:r>
              <a:rPr lang="en-US" sz="8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 here as well.</a:t>
            </a:r>
          </a:p>
        </p:txBody>
      </p:sp>
      <p:sp>
        <p:nvSpPr>
          <p:cNvPr id="61" name="TextBox 60">
            <a:extLst>
              <a:ext uri="{FF2B5EF4-FFF2-40B4-BE49-F238E27FC236}">
                <a16:creationId xmlns:a16="http://schemas.microsoft.com/office/drawing/2014/main" id="{00910A61-845F-BC40-B604-AE13255A8FC2}"/>
              </a:ext>
            </a:extLst>
          </p:cNvPr>
          <p:cNvSpPr txBox="1"/>
          <p:nvPr/>
        </p:nvSpPr>
        <p:spPr>
          <a:xfrm>
            <a:off x="8711733" y="6142290"/>
            <a:ext cx="1672462" cy="405945"/>
          </a:xfrm>
          <a:prstGeom prst="rect">
            <a:avLst/>
          </a:prstGeom>
          <a:noFill/>
        </p:spPr>
        <p:txBody>
          <a:bodyPr wrap="square" rtlCol="0" anchor="t" anchorCtr="0">
            <a:spAutoFit/>
          </a:bodyPr>
          <a:lstStyle/>
          <a:p>
            <a:pPr algn="ctr">
              <a:lnSpc>
                <a:spcPts val="1250"/>
              </a:lnSpc>
            </a:pPr>
            <a:r>
              <a:rPr lang="en-US" sz="8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 here as well.</a:t>
            </a:r>
          </a:p>
        </p:txBody>
      </p:sp>
    </p:spTree>
    <p:extLst>
      <p:ext uri="{BB962C8B-B14F-4D97-AF65-F5344CB8AC3E}">
        <p14:creationId xmlns:p14="http://schemas.microsoft.com/office/powerpoint/2010/main" val="279103730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CB20166D-F435-3B40-AC15-71650F260D70}"/>
              </a:ext>
            </a:extLst>
          </p:cNvPr>
          <p:cNvSpPr/>
          <p:nvPr/>
        </p:nvSpPr>
        <p:spPr>
          <a:xfrm>
            <a:off x="762000" y="4391891"/>
            <a:ext cx="6180715" cy="2085109"/>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84988720-396A-9442-B9A9-BAFD3298CB17}"/>
              </a:ext>
            </a:extLst>
          </p:cNvPr>
          <p:cNvSpPr/>
          <p:nvPr/>
        </p:nvSpPr>
        <p:spPr>
          <a:xfrm>
            <a:off x="7135091" y="4391891"/>
            <a:ext cx="4294909" cy="2085109"/>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C697C0B0-A7DB-164D-9787-A7E56883C3A7}"/>
              </a:ext>
            </a:extLst>
          </p:cNvPr>
          <p:cNvSpPr/>
          <p:nvPr/>
        </p:nvSpPr>
        <p:spPr>
          <a:xfrm>
            <a:off x="762001" y="2635828"/>
            <a:ext cx="3417527" cy="1586345"/>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ECBD2696-CC7C-0D45-9BAC-8C6609D1FF9C}"/>
              </a:ext>
            </a:extLst>
          </p:cNvPr>
          <p:cNvSpPr/>
          <p:nvPr/>
        </p:nvSpPr>
        <p:spPr>
          <a:xfrm>
            <a:off x="762000" y="381000"/>
            <a:ext cx="4116388" cy="2085109"/>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80983FE9-15F3-EE4F-A68F-8508CAC80641}"/>
              </a:ext>
            </a:extLst>
          </p:cNvPr>
          <p:cNvSpPr/>
          <p:nvPr/>
        </p:nvSpPr>
        <p:spPr>
          <a:xfrm>
            <a:off x="4387237" y="2635828"/>
            <a:ext cx="3417527" cy="1586345"/>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Rectangle 10">
            <a:extLst>
              <a:ext uri="{FF2B5EF4-FFF2-40B4-BE49-F238E27FC236}">
                <a16:creationId xmlns:a16="http://schemas.microsoft.com/office/drawing/2014/main" id="{F44C6325-27F3-5040-9062-486AB26F0671}"/>
              </a:ext>
            </a:extLst>
          </p:cNvPr>
          <p:cNvSpPr/>
          <p:nvPr/>
        </p:nvSpPr>
        <p:spPr>
          <a:xfrm>
            <a:off x="8012474" y="2635828"/>
            <a:ext cx="3417527" cy="1586345"/>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ectangle 11">
            <a:extLst>
              <a:ext uri="{FF2B5EF4-FFF2-40B4-BE49-F238E27FC236}">
                <a16:creationId xmlns:a16="http://schemas.microsoft.com/office/drawing/2014/main" id="{3ED681CF-FC6A-5744-B178-31F61F2E9549}"/>
              </a:ext>
            </a:extLst>
          </p:cNvPr>
          <p:cNvSpPr/>
          <p:nvPr/>
        </p:nvSpPr>
        <p:spPr>
          <a:xfrm>
            <a:off x="7313613" y="381000"/>
            <a:ext cx="4116388" cy="2085109"/>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ectangle 12">
            <a:extLst>
              <a:ext uri="{FF2B5EF4-FFF2-40B4-BE49-F238E27FC236}">
                <a16:creationId xmlns:a16="http://schemas.microsoft.com/office/drawing/2014/main" id="{D4CD7729-B1ED-9C4D-A8AD-93669E532CB1}"/>
              </a:ext>
            </a:extLst>
          </p:cNvPr>
          <p:cNvSpPr/>
          <p:nvPr/>
        </p:nvSpPr>
        <p:spPr>
          <a:xfrm>
            <a:off x="4878388" y="381000"/>
            <a:ext cx="2435225" cy="2085109"/>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aphicFrame>
        <p:nvGraphicFramePr>
          <p:cNvPr id="15" name="Chart 14">
            <a:extLst>
              <a:ext uri="{FF2B5EF4-FFF2-40B4-BE49-F238E27FC236}">
                <a16:creationId xmlns:a16="http://schemas.microsoft.com/office/drawing/2014/main" id="{A82630FF-FA75-974D-97A1-CE69347E645A}"/>
              </a:ext>
            </a:extLst>
          </p:cNvPr>
          <p:cNvGraphicFramePr/>
          <p:nvPr/>
        </p:nvGraphicFramePr>
        <p:xfrm>
          <a:off x="876946" y="4868330"/>
          <a:ext cx="4377777" cy="1524118"/>
        </p:xfrm>
        <a:graphic>
          <a:graphicData uri="http://schemas.openxmlformats.org/drawingml/2006/chart">
            <c:chart xmlns:c="http://schemas.openxmlformats.org/drawingml/2006/chart" xmlns:r="http://schemas.openxmlformats.org/officeDocument/2006/relationships" r:id="rId2"/>
          </a:graphicData>
        </a:graphic>
      </p:graphicFrame>
      <p:sp>
        <p:nvSpPr>
          <p:cNvPr id="16" name="TextBox 15">
            <a:extLst>
              <a:ext uri="{FF2B5EF4-FFF2-40B4-BE49-F238E27FC236}">
                <a16:creationId xmlns:a16="http://schemas.microsoft.com/office/drawing/2014/main" id="{BC5F81E5-4852-CF4E-8EE6-45A127D8F49F}"/>
              </a:ext>
            </a:extLst>
          </p:cNvPr>
          <p:cNvSpPr txBox="1"/>
          <p:nvPr/>
        </p:nvSpPr>
        <p:spPr>
          <a:xfrm>
            <a:off x="876946" y="4460834"/>
            <a:ext cx="18662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sp>
        <p:nvSpPr>
          <p:cNvPr id="17" name="Up Arrow 16">
            <a:extLst>
              <a:ext uri="{FF2B5EF4-FFF2-40B4-BE49-F238E27FC236}">
                <a16:creationId xmlns:a16="http://schemas.microsoft.com/office/drawing/2014/main" id="{65C6535D-189E-9440-8B80-C88AEC56DB03}"/>
              </a:ext>
            </a:extLst>
          </p:cNvPr>
          <p:cNvSpPr/>
          <p:nvPr/>
        </p:nvSpPr>
        <p:spPr>
          <a:xfrm>
            <a:off x="5590624" y="5113175"/>
            <a:ext cx="317241" cy="466531"/>
          </a:xfrm>
          <a:prstGeom prst="up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Down Arrow 17">
            <a:extLst>
              <a:ext uri="{FF2B5EF4-FFF2-40B4-BE49-F238E27FC236}">
                <a16:creationId xmlns:a16="http://schemas.microsoft.com/office/drawing/2014/main" id="{9FAA52E8-B285-0047-9B66-631C12FDA059}"/>
              </a:ext>
            </a:extLst>
          </p:cNvPr>
          <p:cNvSpPr/>
          <p:nvPr/>
        </p:nvSpPr>
        <p:spPr>
          <a:xfrm>
            <a:off x="6299751" y="5113175"/>
            <a:ext cx="317241" cy="466531"/>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TextBox 19">
            <a:extLst>
              <a:ext uri="{FF2B5EF4-FFF2-40B4-BE49-F238E27FC236}">
                <a16:creationId xmlns:a16="http://schemas.microsoft.com/office/drawing/2014/main" id="{FBC75C3D-6D82-9647-B0C9-3C79A5265D3E}"/>
              </a:ext>
            </a:extLst>
          </p:cNvPr>
          <p:cNvSpPr txBox="1"/>
          <p:nvPr/>
        </p:nvSpPr>
        <p:spPr>
          <a:xfrm>
            <a:off x="5697006" y="4570674"/>
            <a:ext cx="803425" cy="461665"/>
          </a:xfrm>
          <a:prstGeom prst="rect">
            <a:avLst/>
          </a:prstGeom>
          <a:noFill/>
        </p:spPr>
        <p:txBody>
          <a:bodyPr wrap="none" rtlCol="0" anchor="ctr" anchorCtr="0">
            <a:spAutoFit/>
          </a:bodyPr>
          <a:lstStyle/>
          <a:p>
            <a:pPr algn="ctr"/>
            <a:r>
              <a:rPr lang="en-US" sz="2400" b="1" dirty="0">
                <a:solidFill>
                  <a:schemeClr val="tx2"/>
                </a:solidFill>
                <a:latin typeface="Poppins" pitchFamily="2" charset="77"/>
                <a:ea typeface="League Spartan" charset="0"/>
                <a:cs typeface="Poppins" pitchFamily="2" charset="77"/>
              </a:rPr>
              <a:t>73%</a:t>
            </a:r>
          </a:p>
        </p:txBody>
      </p:sp>
      <p:sp>
        <p:nvSpPr>
          <p:cNvPr id="22" name="TextBox 21">
            <a:extLst>
              <a:ext uri="{FF2B5EF4-FFF2-40B4-BE49-F238E27FC236}">
                <a16:creationId xmlns:a16="http://schemas.microsoft.com/office/drawing/2014/main" id="{0A35857C-4FCA-4344-AF6C-C2E3F6A8C60E}"/>
              </a:ext>
            </a:extLst>
          </p:cNvPr>
          <p:cNvSpPr txBox="1"/>
          <p:nvPr/>
        </p:nvSpPr>
        <p:spPr>
          <a:xfrm>
            <a:off x="5502221" y="5660543"/>
            <a:ext cx="49404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73%</a:t>
            </a:r>
          </a:p>
        </p:txBody>
      </p:sp>
      <p:sp>
        <p:nvSpPr>
          <p:cNvPr id="23" name="TextBox 22">
            <a:extLst>
              <a:ext uri="{FF2B5EF4-FFF2-40B4-BE49-F238E27FC236}">
                <a16:creationId xmlns:a16="http://schemas.microsoft.com/office/drawing/2014/main" id="{2E9CF547-40C9-7342-BC98-5ACCC41AAD8D}"/>
              </a:ext>
            </a:extLst>
          </p:cNvPr>
          <p:cNvSpPr txBox="1"/>
          <p:nvPr/>
        </p:nvSpPr>
        <p:spPr>
          <a:xfrm>
            <a:off x="6211348" y="5660543"/>
            <a:ext cx="49404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73%</a:t>
            </a:r>
          </a:p>
        </p:txBody>
      </p:sp>
      <p:sp>
        <p:nvSpPr>
          <p:cNvPr id="24" name="TextBox 23">
            <a:extLst>
              <a:ext uri="{FF2B5EF4-FFF2-40B4-BE49-F238E27FC236}">
                <a16:creationId xmlns:a16="http://schemas.microsoft.com/office/drawing/2014/main" id="{193B3391-C5A8-474D-9AAA-CE45749AEBF3}"/>
              </a:ext>
            </a:extLst>
          </p:cNvPr>
          <p:cNvSpPr txBox="1"/>
          <p:nvPr/>
        </p:nvSpPr>
        <p:spPr>
          <a:xfrm>
            <a:off x="5396816" y="5902596"/>
            <a:ext cx="693514" cy="408638"/>
          </a:xfrm>
          <a:prstGeom prst="rect">
            <a:avLst/>
          </a:prstGeom>
          <a:noFill/>
        </p:spPr>
        <p:txBody>
          <a:bodyPr wrap="square" rtlCol="0" anchor="ctr" anchorCtr="0">
            <a:spAutoFit/>
          </a:bodyPr>
          <a:lstStyle/>
          <a:p>
            <a:pPr algn="ctr">
              <a:lnSpc>
                <a:spcPts val="125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25" name="TextBox 24">
            <a:extLst>
              <a:ext uri="{FF2B5EF4-FFF2-40B4-BE49-F238E27FC236}">
                <a16:creationId xmlns:a16="http://schemas.microsoft.com/office/drawing/2014/main" id="{9708B6E2-2D46-B344-A362-1B2A7E89EDFD}"/>
              </a:ext>
            </a:extLst>
          </p:cNvPr>
          <p:cNvSpPr txBox="1"/>
          <p:nvPr/>
        </p:nvSpPr>
        <p:spPr>
          <a:xfrm>
            <a:off x="6111614" y="5902596"/>
            <a:ext cx="693514" cy="408638"/>
          </a:xfrm>
          <a:prstGeom prst="rect">
            <a:avLst/>
          </a:prstGeom>
          <a:noFill/>
        </p:spPr>
        <p:txBody>
          <a:bodyPr wrap="square" rtlCol="0" anchor="ctr" anchorCtr="0">
            <a:spAutoFit/>
          </a:bodyPr>
          <a:lstStyle/>
          <a:p>
            <a:pPr algn="ctr">
              <a:lnSpc>
                <a:spcPts val="125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graphicFrame>
        <p:nvGraphicFramePr>
          <p:cNvPr id="27" name="Chart 26">
            <a:extLst>
              <a:ext uri="{FF2B5EF4-FFF2-40B4-BE49-F238E27FC236}">
                <a16:creationId xmlns:a16="http://schemas.microsoft.com/office/drawing/2014/main" id="{4ABFD64D-BBAB-CB47-B2AC-DD6692AEDBD7}"/>
              </a:ext>
            </a:extLst>
          </p:cNvPr>
          <p:cNvGraphicFramePr/>
          <p:nvPr/>
        </p:nvGraphicFramePr>
        <p:xfrm>
          <a:off x="7214545" y="4582610"/>
          <a:ext cx="2215205" cy="1703672"/>
        </p:xfrm>
        <a:graphic>
          <a:graphicData uri="http://schemas.openxmlformats.org/drawingml/2006/chart">
            <c:chart xmlns:c="http://schemas.openxmlformats.org/drawingml/2006/chart" xmlns:r="http://schemas.openxmlformats.org/officeDocument/2006/relationships" r:id="rId3"/>
          </a:graphicData>
        </a:graphic>
      </p:graphicFrame>
      <p:sp>
        <p:nvSpPr>
          <p:cNvPr id="28" name="Up Arrow 27">
            <a:extLst>
              <a:ext uri="{FF2B5EF4-FFF2-40B4-BE49-F238E27FC236}">
                <a16:creationId xmlns:a16="http://schemas.microsoft.com/office/drawing/2014/main" id="{5A22800F-B0B5-4643-836D-BE61D92E773F}"/>
              </a:ext>
            </a:extLst>
          </p:cNvPr>
          <p:cNvSpPr/>
          <p:nvPr/>
        </p:nvSpPr>
        <p:spPr>
          <a:xfrm>
            <a:off x="9998950" y="4591206"/>
            <a:ext cx="317241" cy="466531"/>
          </a:xfrm>
          <a:prstGeom prst="up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Down Arrow 28">
            <a:extLst>
              <a:ext uri="{FF2B5EF4-FFF2-40B4-BE49-F238E27FC236}">
                <a16:creationId xmlns:a16="http://schemas.microsoft.com/office/drawing/2014/main" id="{7A72607B-6A5B-7A4D-A88E-41B819839735}"/>
              </a:ext>
            </a:extLst>
          </p:cNvPr>
          <p:cNvSpPr/>
          <p:nvPr/>
        </p:nvSpPr>
        <p:spPr>
          <a:xfrm>
            <a:off x="10708077" y="4591206"/>
            <a:ext cx="317241" cy="466531"/>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TextBox 29">
            <a:extLst>
              <a:ext uri="{FF2B5EF4-FFF2-40B4-BE49-F238E27FC236}">
                <a16:creationId xmlns:a16="http://schemas.microsoft.com/office/drawing/2014/main" id="{125C9FBD-9FB7-1246-93E2-5CAD45CF6B9F}"/>
              </a:ext>
            </a:extLst>
          </p:cNvPr>
          <p:cNvSpPr txBox="1"/>
          <p:nvPr/>
        </p:nvSpPr>
        <p:spPr>
          <a:xfrm>
            <a:off x="9910548" y="5138574"/>
            <a:ext cx="49404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73%</a:t>
            </a:r>
          </a:p>
        </p:txBody>
      </p:sp>
      <p:sp>
        <p:nvSpPr>
          <p:cNvPr id="31" name="TextBox 30">
            <a:extLst>
              <a:ext uri="{FF2B5EF4-FFF2-40B4-BE49-F238E27FC236}">
                <a16:creationId xmlns:a16="http://schemas.microsoft.com/office/drawing/2014/main" id="{A1EBA04C-13D8-C34D-A7C4-B14135E2075D}"/>
              </a:ext>
            </a:extLst>
          </p:cNvPr>
          <p:cNvSpPr txBox="1"/>
          <p:nvPr/>
        </p:nvSpPr>
        <p:spPr>
          <a:xfrm>
            <a:off x="10619675" y="5138574"/>
            <a:ext cx="49404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73%</a:t>
            </a:r>
          </a:p>
        </p:txBody>
      </p:sp>
      <p:sp>
        <p:nvSpPr>
          <p:cNvPr id="32" name="TextBox 31">
            <a:extLst>
              <a:ext uri="{FF2B5EF4-FFF2-40B4-BE49-F238E27FC236}">
                <a16:creationId xmlns:a16="http://schemas.microsoft.com/office/drawing/2014/main" id="{C42F67D0-305C-FA41-8553-43AA20F5B97D}"/>
              </a:ext>
            </a:extLst>
          </p:cNvPr>
          <p:cNvSpPr txBox="1"/>
          <p:nvPr/>
        </p:nvSpPr>
        <p:spPr>
          <a:xfrm>
            <a:off x="9805142" y="5380627"/>
            <a:ext cx="693514" cy="408638"/>
          </a:xfrm>
          <a:prstGeom prst="rect">
            <a:avLst/>
          </a:prstGeom>
          <a:noFill/>
        </p:spPr>
        <p:txBody>
          <a:bodyPr wrap="square" rtlCol="0" anchor="ctr" anchorCtr="0">
            <a:spAutoFit/>
          </a:bodyPr>
          <a:lstStyle/>
          <a:p>
            <a:pPr algn="ctr">
              <a:lnSpc>
                <a:spcPts val="125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33" name="TextBox 32">
            <a:extLst>
              <a:ext uri="{FF2B5EF4-FFF2-40B4-BE49-F238E27FC236}">
                <a16:creationId xmlns:a16="http://schemas.microsoft.com/office/drawing/2014/main" id="{649ACE75-12BF-9C46-A6F2-C06A21143E8E}"/>
              </a:ext>
            </a:extLst>
          </p:cNvPr>
          <p:cNvSpPr txBox="1"/>
          <p:nvPr/>
        </p:nvSpPr>
        <p:spPr>
          <a:xfrm>
            <a:off x="10519940" y="5380627"/>
            <a:ext cx="693514" cy="408638"/>
          </a:xfrm>
          <a:prstGeom prst="rect">
            <a:avLst/>
          </a:prstGeom>
          <a:noFill/>
        </p:spPr>
        <p:txBody>
          <a:bodyPr wrap="square" rtlCol="0" anchor="ctr" anchorCtr="0">
            <a:spAutoFit/>
          </a:bodyPr>
          <a:lstStyle/>
          <a:p>
            <a:pPr algn="ctr">
              <a:lnSpc>
                <a:spcPts val="125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34" name="TextBox 33">
            <a:extLst>
              <a:ext uri="{FF2B5EF4-FFF2-40B4-BE49-F238E27FC236}">
                <a16:creationId xmlns:a16="http://schemas.microsoft.com/office/drawing/2014/main" id="{3EE57212-18C0-CF4F-9941-AFD71DCB450F}"/>
              </a:ext>
            </a:extLst>
          </p:cNvPr>
          <p:cNvSpPr txBox="1"/>
          <p:nvPr/>
        </p:nvSpPr>
        <p:spPr>
          <a:xfrm>
            <a:off x="9622127" y="5919129"/>
            <a:ext cx="1591328" cy="431080"/>
          </a:xfrm>
          <a:prstGeom prst="rect">
            <a:avLst/>
          </a:prstGeom>
          <a:noFill/>
        </p:spPr>
        <p:txBody>
          <a:bodyPr wrap="square" rtlCol="0" anchor="t" anchorCtr="0">
            <a:spAutoFit/>
          </a:bodyPr>
          <a:lstStyle/>
          <a:p>
            <a:pPr algn="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 here for more information.</a:t>
            </a:r>
          </a:p>
        </p:txBody>
      </p:sp>
      <p:graphicFrame>
        <p:nvGraphicFramePr>
          <p:cNvPr id="35" name="Chart 34">
            <a:extLst>
              <a:ext uri="{FF2B5EF4-FFF2-40B4-BE49-F238E27FC236}">
                <a16:creationId xmlns:a16="http://schemas.microsoft.com/office/drawing/2014/main" id="{EACCD3FB-3BD8-984C-8515-79BA905A4144}"/>
              </a:ext>
            </a:extLst>
          </p:cNvPr>
          <p:cNvGraphicFramePr/>
          <p:nvPr/>
        </p:nvGraphicFramePr>
        <p:xfrm>
          <a:off x="2399347" y="2721675"/>
          <a:ext cx="1676083" cy="1393125"/>
        </p:xfrm>
        <a:graphic>
          <a:graphicData uri="http://schemas.openxmlformats.org/drawingml/2006/chart">
            <c:chart xmlns:c="http://schemas.openxmlformats.org/drawingml/2006/chart" xmlns:r="http://schemas.openxmlformats.org/officeDocument/2006/relationships" r:id="rId4"/>
          </a:graphicData>
        </a:graphic>
      </p:graphicFrame>
      <p:sp>
        <p:nvSpPr>
          <p:cNvPr id="36" name="TextBox 35">
            <a:extLst>
              <a:ext uri="{FF2B5EF4-FFF2-40B4-BE49-F238E27FC236}">
                <a16:creationId xmlns:a16="http://schemas.microsoft.com/office/drawing/2014/main" id="{9ACD06B0-2BBF-814B-A9C6-6D4A069FCE2E}"/>
              </a:ext>
            </a:extLst>
          </p:cNvPr>
          <p:cNvSpPr txBox="1"/>
          <p:nvPr/>
        </p:nvSpPr>
        <p:spPr>
          <a:xfrm>
            <a:off x="877056" y="3126795"/>
            <a:ext cx="803425" cy="461665"/>
          </a:xfrm>
          <a:prstGeom prst="rect">
            <a:avLst/>
          </a:prstGeom>
          <a:noFill/>
        </p:spPr>
        <p:txBody>
          <a:bodyPr wrap="none" rtlCol="0" anchor="ctr" anchorCtr="0">
            <a:spAutoFit/>
          </a:bodyPr>
          <a:lstStyle/>
          <a:p>
            <a:r>
              <a:rPr lang="en-US" sz="2400" b="1" dirty="0">
                <a:solidFill>
                  <a:schemeClr val="tx2"/>
                </a:solidFill>
                <a:latin typeface="Poppins" pitchFamily="2" charset="77"/>
                <a:ea typeface="League Spartan" charset="0"/>
                <a:cs typeface="Poppins" pitchFamily="2" charset="77"/>
              </a:rPr>
              <a:t>73%</a:t>
            </a:r>
          </a:p>
        </p:txBody>
      </p:sp>
      <p:sp>
        <p:nvSpPr>
          <p:cNvPr id="37" name="TextBox 36">
            <a:extLst>
              <a:ext uri="{FF2B5EF4-FFF2-40B4-BE49-F238E27FC236}">
                <a16:creationId xmlns:a16="http://schemas.microsoft.com/office/drawing/2014/main" id="{83EFA4D8-1148-EC4A-AC01-5F0F06E1D970}"/>
              </a:ext>
            </a:extLst>
          </p:cNvPr>
          <p:cNvSpPr txBox="1"/>
          <p:nvPr/>
        </p:nvSpPr>
        <p:spPr>
          <a:xfrm>
            <a:off x="876946" y="2723576"/>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38" name="TextBox 37">
            <a:extLst>
              <a:ext uri="{FF2B5EF4-FFF2-40B4-BE49-F238E27FC236}">
                <a16:creationId xmlns:a16="http://schemas.microsoft.com/office/drawing/2014/main" id="{EF3BDE01-4BBF-9048-982F-D0FA8512DD66}"/>
              </a:ext>
            </a:extLst>
          </p:cNvPr>
          <p:cNvSpPr txBox="1"/>
          <p:nvPr/>
        </p:nvSpPr>
        <p:spPr>
          <a:xfrm>
            <a:off x="876946" y="3626053"/>
            <a:ext cx="1418304" cy="610616"/>
          </a:xfrm>
          <a:prstGeom prst="rect">
            <a:avLst/>
          </a:prstGeom>
          <a:noFill/>
        </p:spPr>
        <p:txBody>
          <a:bodyPr wrap="square" rtlCol="0" anchor="t" anchorCtr="0">
            <a:spAutoFit/>
          </a:bodyPr>
          <a:lstStyle/>
          <a:p>
            <a:pP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 here for more information.</a:t>
            </a:r>
          </a:p>
        </p:txBody>
      </p:sp>
      <p:graphicFrame>
        <p:nvGraphicFramePr>
          <p:cNvPr id="39" name="Chart 38">
            <a:extLst>
              <a:ext uri="{FF2B5EF4-FFF2-40B4-BE49-F238E27FC236}">
                <a16:creationId xmlns:a16="http://schemas.microsoft.com/office/drawing/2014/main" id="{1858FDAE-75AE-E346-8D1F-566D566C2E73}"/>
              </a:ext>
            </a:extLst>
          </p:cNvPr>
          <p:cNvGraphicFramePr/>
          <p:nvPr/>
        </p:nvGraphicFramePr>
        <p:xfrm>
          <a:off x="6223288" y="2751298"/>
          <a:ext cx="1438854" cy="1333879"/>
        </p:xfrm>
        <a:graphic>
          <a:graphicData uri="http://schemas.openxmlformats.org/drawingml/2006/chart">
            <c:chart xmlns:c="http://schemas.openxmlformats.org/drawingml/2006/chart" xmlns:r="http://schemas.openxmlformats.org/officeDocument/2006/relationships" r:id="rId5"/>
          </a:graphicData>
        </a:graphic>
      </p:graphicFrame>
      <p:sp>
        <p:nvSpPr>
          <p:cNvPr id="40" name="TextBox 39">
            <a:extLst>
              <a:ext uri="{FF2B5EF4-FFF2-40B4-BE49-F238E27FC236}">
                <a16:creationId xmlns:a16="http://schemas.microsoft.com/office/drawing/2014/main" id="{EA24233E-80B5-5744-9419-13A4BF9236F2}"/>
              </a:ext>
            </a:extLst>
          </p:cNvPr>
          <p:cNvSpPr txBox="1"/>
          <p:nvPr/>
        </p:nvSpPr>
        <p:spPr>
          <a:xfrm>
            <a:off x="4489671" y="3617335"/>
            <a:ext cx="803425" cy="461665"/>
          </a:xfrm>
          <a:prstGeom prst="rect">
            <a:avLst/>
          </a:prstGeom>
          <a:noFill/>
        </p:spPr>
        <p:txBody>
          <a:bodyPr wrap="none" rtlCol="0" anchor="ctr" anchorCtr="0">
            <a:spAutoFit/>
          </a:bodyPr>
          <a:lstStyle/>
          <a:p>
            <a:r>
              <a:rPr lang="en-US" sz="2400" b="1" dirty="0">
                <a:solidFill>
                  <a:schemeClr val="tx2"/>
                </a:solidFill>
                <a:latin typeface="Poppins" pitchFamily="2" charset="77"/>
                <a:ea typeface="League Spartan" charset="0"/>
                <a:cs typeface="Poppins" pitchFamily="2" charset="77"/>
              </a:rPr>
              <a:t>73%</a:t>
            </a:r>
          </a:p>
        </p:txBody>
      </p:sp>
      <p:sp>
        <p:nvSpPr>
          <p:cNvPr id="41" name="TextBox 40">
            <a:extLst>
              <a:ext uri="{FF2B5EF4-FFF2-40B4-BE49-F238E27FC236}">
                <a16:creationId xmlns:a16="http://schemas.microsoft.com/office/drawing/2014/main" id="{D085CBAB-4484-9941-8B58-CCFDCCF24D1F}"/>
              </a:ext>
            </a:extLst>
          </p:cNvPr>
          <p:cNvSpPr txBox="1"/>
          <p:nvPr/>
        </p:nvSpPr>
        <p:spPr>
          <a:xfrm>
            <a:off x="4489561" y="2723576"/>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42" name="TextBox 41">
            <a:extLst>
              <a:ext uri="{FF2B5EF4-FFF2-40B4-BE49-F238E27FC236}">
                <a16:creationId xmlns:a16="http://schemas.microsoft.com/office/drawing/2014/main" id="{5635FC72-26A7-F146-AC3D-4E295F7DC06A}"/>
              </a:ext>
            </a:extLst>
          </p:cNvPr>
          <p:cNvSpPr txBox="1"/>
          <p:nvPr/>
        </p:nvSpPr>
        <p:spPr>
          <a:xfrm>
            <a:off x="4489561" y="3148811"/>
            <a:ext cx="1418304" cy="610616"/>
          </a:xfrm>
          <a:prstGeom prst="rect">
            <a:avLst/>
          </a:prstGeom>
          <a:noFill/>
        </p:spPr>
        <p:txBody>
          <a:bodyPr wrap="square" rtlCol="0" anchor="t" anchorCtr="0">
            <a:spAutoFit/>
          </a:bodyPr>
          <a:lstStyle/>
          <a:p>
            <a:pP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 here for more information.</a:t>
            </a:r>
          </a:p>
        </p:txBody>
      </p:sp>
      <p:graphicFrame>
        <p:nvGraphicFramePr>
          <p:cNvPr id="43" name="Chart 42">
            <a:extLst>
              <a:ext uri="{FF2B5EF4-FFF2-40B4-BE49-F238E27FC236}">
                <a16:creationId xmlns:a16="http://schemas.microsoft.com/office/drawing/2014/main" id="{900E5D35-67F1-A440-818D-B8C585FD6F2D}"/>
              </a:ext>
            </a:extLst>
          </p:cNvPr>
          <p:cNvGraphicFramePr/>
          <p:nvPr/>
        </p:nvGraphicFramePr>
        <p:xfrm>
          <a:off x="8102485" y="2721675"/>
          <a:ext cx="1690168" cy="1396504"/>
        </p:xfrm>
        <a:graphic>
          <a:graphicData uri="http://schemas.openxmlformats.org/drawingml/2006/chart">
            <c:chart xmlns:c="http://schemas.openxmlformats.org/drawingml/2006/chart" xmlns:r="http://schemas.openxmlformats.org/officeDocument/2006/relationships" r:id="rId6"/>
          </a:graphicData>
        </a:graphic>
      </p:graphicFrame>
      <p:sp>
        <p:nvSpPr>
          <p:cNvPr id="44" name="TextBox 43">
            <a:extLst>
              <a:ext uri="{FF2B5EF4-FFF2-40B4-BE49-F238E27FC236}">
                <a16:creationId xmlns:a16="http://schemas.microsoft.com/office/drawing/2014/main" id="{C0A7C79A-52C5-8D4B-816C-8E2989F26E06}"/>
              </a:ext>
            </a:extLst>
          </p:cNvPr>
          <p:cNvSpPr txBox="1"/>
          <p:nvPr/>
        </p:nvSpPr>
        <p:spPr>
          <a:xfrm>
            <a:off x="10450180" y="3617335"/>
            <a:ext cx="803426" cy="461665"/>
          </a:xfrm>
          <a:prstGeom prst="rect">
            <a:avLst/>
          </a:prstGeom>
          <a:noFill/>
        </p:spPr>
        <p:txBody>
          <a:bodyPr wrap="none" rtlCol="0" anchor="ctr" anchorCtr="0">
            <a:spAutoFit/>
          </a:bodyPr>
          <a:lstStyle/>
          <a:p>
            <a:pPr algn="r"/>
            <a:r>
              <a:rPr lang="en-US" sz="2400" b="1" dirty="0">
                <a:solidFill>
                  <a:schemeClr val="tx2"/>
                </a:solidFill>
                <a:latin typeface="Poppins" pitchFamily="2" charset="77"/>
                <a:ea typeface="League Spartan" charset="0"/>
                <a:cs typeface="Poppins" pitchFamily="2" charset="77"/>
              </a:rPr>
              <a:t>73%</a:t>
            </a:r>
          </a:p>
        </p:txBody>
      </p:sp>
      <p:sp>
        <p:nvSpPr>
          <p:cNvPr id="45" name="TextBox 44">
            <a:extLst>
              <a:ext uri="{FF2B5EF4-FFF2-40B4-BE49-F238E27FC236}">
                <a16:creationId xmlns:a16="http://schemas.microsoft.com/office/drawing/2014/main" id="{29A91835-72C2-9540-8A1E-AAE11893FDA8}"/>
              </a:ext>
            </a:extLst>
          </p:cNvPr>
          <p:cNvSpPr txBox="1"/>
          <p:nvPr/>
        </p:nvSpPr>
        <p:spPr>
          <a:xfrm>
            <a:off x="9835302" y="3148811"/>
            <a:ext cx="1418304" cy="610616"/>
          </a:xfrm>
          <a:prstGeom prst="rect">
            <a:avLst/>
          </a:prstGeom>
          <a:noFill/>
        </p:spPr>
        <p:txBody>
          <a:bodyPr wrap="square" rtlCol="0" anchor="t" anchorCtr="0">
            <a:spAutoFit/>
          </a:bodyPr>
          <a:lstStyle/>
          <a:p>
            <a:pPr algn="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 here for more information.</a:t>
            </a:r>
          </a:p>
        </p:txBody>
      </p:sp>
      <p:sp>
        <p:nvSpPr>
          <p:cNvPr id="46" name="TextBox 45">
            <a:extLst>
              <a:ext uri="{FF2B5EF4-FFF2-40B4-BE49-F238E27FC236}">
                <a16:creationId xmlns:a16="http://schemas.microsoft.com/office/drawing/2014/main" id="{66879187-990A-F34F-B3DA-9D4A611E87D4}"/>
              </a:ext>
            </a:extLst>
          </p:cNvPr>
          <p:cNvSpPr txBox="1"/>
          <p:nvPr/>
        </p:nvSpPr>
        <p:spPr>
          <a:xfrm>
            <a:off x="1454396" y="838641"/>
            <a:ext cx="957313" cy="553998"/>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73%</a:t>
            </a:r>
          </a:p>
        </p:txBody>
      </p:sp>
      <p:sp>
        <p:nvSpPr>
          <p:cNvPr id="47" name="TextBox 46">
            <a:extLst>
              <a:ext uri="{FF2B5EF4-FFF2-40B4-BE49-F238E27FC236}">
                <a16:creationId xmlns:a16="http://schemas.microsoft.com/office/drawing/2014/main" id="{D8EBE0A2-A85F-674D-95A0-0DF60FB6DBEA}"/>
              </a:ext>
            </a:extLst>
          </p:cNvPr>
          <p:cNvSpPr txBox="1"/>
          <p:nvPr/>
        </p:nvSpPr>
        <p:spPr>
          <a:xfrm>
            <a:off x="918835" y="1442870"/>
            <a:ext cx="2028437" cy="610616"/>
          </a:xfrm>
          <a:prstGeom prst="rect">
            <a:avLst/>
          </a:prstGeom>
          <a:noFill/>
        </p:spPr>
        <p:txBody>
          <a:bodyPr wrap="square" rtlCol="0" anchor="t" anchorCtr="0">
            <a:spAutoFit/>
          </a:bodyPr>
          <a:lstStyle/>
          <a:p>
            <a:pPr algn="ctr">
              <a:lnSpc>
                <a:spcPts val="140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 here for more information on the type of template that’s being made..</a:t>
            </a:r>
          </a:p>
        </p:txBody>
      </p:sp>
      <p:sp>
        <p:nvSpPr>
          <p:cNvPr id="48" name="Up Arrow 47">
            <a:extLst>
              <a:ext uri="{FF2B5EF4-FFF2-40B4-BE49-F238E27FC236}">
                <a16:creationId xmlns:a16="http://schemas.microsoft.com/office/drawing/2014/main" id="{8ABF1B7A-024E-F147-B2EF-04C4BA2F2DDF}"/>
              </a:ext>
            </a:extLst>
          </p:cNvPr>
          <p:cNvSpPr/>
          <p:nvPr/>
        </p:nvSpPr>
        <p:spPr>
          <a:xfrm>
            <a:off x="3492325" y="1108420"/>
            <a:ext cx="317241" cy="466531"/>
          </a:xfrm>
          <a:prstGeom prst="up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9" name="Down Arrow 48">
            <a:extLst>
              <a:ext uri="{FF2B5EF4-FFF2-40B4-BE49-F238E27FC236}">
                <a16:creationId xmlns:a16="http://schemas.microsoft.com/office/drawing/2014/main" id="{F4CF8EC1-37DB-6948-893C-298EBEDCC3EB}"/>
              </a:ext>
            </a:extLst>
          </p:cNvPr>
          <p:cNvSpPr/>
          <p:nvPr/>
        </p:nvSpPr>
        <p:spPr>
          <a:xfrm>
            <a:off x="4201452" y="1108420"/>
            <a:ext cx="317241" cy="466531"/>
          </a:xfrm>
          <a:prstGeom prst="down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TextBox 49">
            <a:extLst>
              <a:ext uri="{FF2B5EF4-FFF2-40B4-BE49-F238E27FC236}">
                <a16:creationId xmlns:a16="http://schemas.microsoft.com/office/drawing/2014/main" id="{8FF07053-80F6-9242-A502-D2AD3FE709FE}"/>
              </a:ext>
            </a:extLst>
          </p:cNvPr>
          <p:cNvSpPr txBox="1"/>
          <p:nvPr/>
        </p:nvSpPr>
        <p:spPr>
          <a:xfrm>
            <a:off x="3598707" y="565919"/>
            <a:ext cx="803425" cy="461665"/>
          </a:xfrm>
          <a:prstGeom prst="rect">
            <a:avLst/>
          </a:prstGeom>
          <a:noFill/>
        </p:spPr>
        <p:txBody>
          <a:bodyPr wrap="none" rtlCol="0" anchor="ctr" anchorCtr="0">
            <a:spAutoFit/>
          </a:bodyPr>
          <a:lstStyle/>
          <a:p>
            <a:pPr algn="ctr"/>
            <a:r>
              <a:rPr lang="en-US" sz="2400" b="1" dirty="0">
                <a:solidFill>
                  <a:schemeClr val="tx2"/>
                </a:solidFill>
                <a:latin typeface="Poppins" pitchFamily="2" charset="77"/>
                <a:ea typeface="League Spartan" charset="0"/>
                <a:cs typeface="Poppins" pitchFamily="2" charset="77"/>
              </a:rPr>
              <a:t>73%</a:t>
            </a:r>
          </a:p>
        </p:txBody>
      </p:sp>
      <p:sp>
        <p:nvSpPr>
          <p:cNvPr id="51" name="TextBox 50">
            <a:extLst>
              <a:ext uri="{FF2B5EF4-FFF2-40B4-BE49-F238E27FC236}">
                <a16:creationId xmlns:a16="http://schemas.microsoft.com/office/drawing/2014/main" id="{F907E512-63F5-F149-8087-A13DB4C9C0FB}"/>
              </a:ext>
            </a:extLst>
          </p:cNvPr>
          <p:cNvSpPr txBox="1"/>
          <p:nvPr/>
        </p:nvSpPr>
        <p:spPr>
          <a:xfrm>
            <a:off x="3403923" y="1655787"/>
            <a:ext cx="49404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73%</a:t>
            </a:r>
          </a:p>
        </p:txBody>
      </p:sp>
      <p:sp>
        <p:nvSpPr>
          <p:cNvPr id="52" name="TextBox 51">
            <a:extLst>
              <a:ext uri="{FF2B5EF4-FFF2-40B4-BE49-F238E27FC236}">
                <a16:creationId xmlns:a16="http://schemas.microsoft.com/office/drawing/2014/main" id="{F57F3E7B-2C4B-4847-8BCB-AF2D4E307D6C}"/>
              </a:ext>
            </a:extLst>
          </p:cNvPr>
          <p:cNvSpPr txBox="1"/>
          <p:nvPr/>
        </p:nvSpPr>
        <p:spPr>
          <a:xfrm>
            <a:off x="4113050" y="1655787"/>
            <a:ext cx="494046" cy="276999"/>
          </a:xfrm>
          <a:prstGeom prst="rect">
            <a:avLst/>
          </a:prstGeom>
          <a:noFill/>
        </p:spPr>
        <p:txBody>
          <a:bodyPr wrap="none" rtlCol="0" anchor="ctr" anchorCtr="0">
            <a:spAutoFit/>
          </a:bodyPr>
          <a:lstStyle/>
          <a:p>
            <a:pPr algn="ctr"/>
            <a:r>
              <a:rPr lang="en-US" sz="1200" b="1" dirty="0">
                <a:solidFill>
                  <a:schemeClr val="tx2"/>
                </a:solidFill>
                <a:latin typeface="Poppins" pitchFamily="2" charset="77"/>
                <a:ea typeface="League Spartan" charset="0"/>
                <a:cs typeface="Poppins" pitchFamily="2" charset="77"/>
              </a:rPr>
              <a:t>73%</a:t>
            </a:r>
          </a:p>
        </p:txBody>
      </p:sp>
      <p:sp>
        <p:nvSpPr>
          <p:cNvPr id="53" name="TextBox 52">
            <a:extLst>
              <a:ext uri="{FF2B5EF4-FFF2-40B4-BE49-F238E27FC236}">
                <a16:creationId xmlns:a16="http://schemas.microsoft.com/office/drawing/2014/main" id="{048ED201-7A35-8842-AFA3-492A54A834A7}"/>
              </a:ext>
            </a:extLst>
          </p:cNvPr>
          <p:cNvSpPr txBox="1"/>
          <p:nvPr/>
        </p:nvSpPr>
        <p:spPr>
          <a:xfrm>
            <a:off x="3298517" y="1897840"/>
            <a:ext cx="693514" cy="408638"/>
          </a:xfrm>
          <a:prstGeom prst="rect">
            <a:avLst/>
          </a:prstGeom>
          <a:noFill/>
        </p:spPr>
        <p:txBody>
          <a:bodyPr wrap="square" rtlCol="0" anchor="ctr" anchorCtr="0">
            <a:spAutoFit/>
          </a:bodyPr>
          <a:lstStyle/>
          <a:p>
            <a:pPr algn="ctr">
              <a:lnSpc>
                <a:spcPts val="125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54" name="TextBox 53">
            <a:extLst>
              <a:ext uri="{FF2B5EF4-FFF2-40B4-BE49-F238E27FC236}">
                <a16:creationId xmlns:a16="http://schemas.microsoft.com/office/drawing/2014/main" id="{37500EEE-6B39-874A-B8BC-1415019DF5C8}"/>
              </a:ext>
            </a:extLst>
          </p:cNvPr>
          <p:cNvSpPr txBox="1"/>
          <p:nvPr/>
        </p:nvSpPr>
        <p:spPr>
          <a:xfrm>
            <a:off x="4013315" y="1897840"/>
            <a:ext cx="693514" cy="408638"/>
          </a:xfrm>
          <a:prstGeom prst="rect">
            <a:avLst/>
          </a:prstGeom>
          <a:noFill/>
        </p:spPr>
        <p:txBody>
          <a:bodyPr wrap="square" rtlCol="0" anchor="ctr" anchorCtr="0">
            <a:spAutoFit/>
          </a:bodyPr>
          <a:lstStyle/>
          <a:p>
            <a:pPr algn="ctr">
              <a:lnSpc>
                <a:spcPts val="1250"/>
              </a:lnSpc>
            </a:pP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56" name="TextBox 55">
            <a:extLst>
              <a:ext uri="{FF2B5EF4-FFF2-40B4-BE49-F238E27FC236}">
                <a16:creationId xmlns:a16="http://schemas.microsoft.com/office/drawing/2014/main" id="{337E740F-18F8-934B-A70B-CBCC72FCE5C6}"/>
              </a:ext>
            </a:extLst>
          </p:cNvPr>
          <p:cNvSpPr txBox="1"/>
          <p:nvPr/>
        </p:nvSpPr>
        <p:spPr>
          <a:xfrm>
            <a:off x="5483974" y="1042540"/>
            <a:ext cx="1317990"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eague Spartan" charset="0"/>
                <a:cs typeface="Poppins" pitchFamily="2" charset="77"/>
              </a:rPr>
              <a:t>YOUR TITLE</a:t>
            </a:r>
          </a:p>
        </p:txBody>
      </p:sp>
      <p:sp>
        <p:nvSpPr>
          <p:cNvPr id="57" name="TextBox 56">
            <a:extLst>
              <a:ext uri="{FF2B5EF4-FFF2-40B4-BE49-F238E27FC236}">
                <a16:creationId xmlns:a16="http://schemas.microsoft.com/office/drawing/2014/main" id="{DD39FB13-78A6-1240-B722-E9417FCF13F8}"/>
              </a:ext>
            </a:extLst>
          </p:cNvPr>
          <p:cNvSpPr txBox="1"/>
          <p:nvPr/>
        </p:nvSpPr>
        <p:spPr>
          <a:xfrm>
            <a:off x="5075351" y="1442870"/>
            <a:ext cx="2028437" cy="610616"/>
          </a:xfrm>
          <a:prstGeom prst="rect">
            <a:avLst/>
          </a:prstGeom>
          <a:noFill/>
        </p:spPr>
        <p:txBody>
          <a:bodyPr wrap="square" rtlCol="0" anchor="t" anchorCtr="0">
            <a:spAutoFit/>
          </a:bodyPr>
          <a:lstStyle/>
          <a:p>
            <a:pPr algn="ctr">
              <a:lnSpc>
                <a:spcPts val="1400"/>
              </a:lnSpc>
            </a:pPr>
            <a:r>
              <a:rPr lang="en-US" sz="900" dirty="0">
                <a:solidFill>
                  <a:schemeClr val="bg1"/>
                </a:solidFill>
                <a:latin typeface="Lato Light" panose="020F0502020204030203" pitchFamily="34" charset="0"/>
                <a:ea typeface="Lato Light" panose="020F0502020204030203" pitchFamily="34" charset="0"/>
                <a:cs typeface="Lato Light" panose="020F0502020204030203" pitchFamily="34" charset="0"/>
              </a:rPr>
              <a:t>Type your desired text here for more information on the type of template that’s being made..</a:t>
            </a:r>
          </a:p>
        </p:txBody>
      </p:sp>
      <p:graphicFrame>
        <p:nvGraphicFramePr>
          <p:cNvPr id="58" name="Chart 57">
            <a:extLst>
              <a:ext uri="{FF2B5EF4-FFF2-40B4-BE49-F238E27FC236}">
                <a16:creationId xmlns:a16="http://schemas.microsoft.com/office/drawing/2014/main" id="{3FF41606-974B-504B-B606-C09BDFE7572E}"/>
              </a:ext>
            </a:extLst>
          </p:cNvPr>
          <p:cNvGraphicFramePr/>
          <p:nvPr/>
        </p:nvGraphicFramePr>
        <p:xfrm>
          <a:off x="7548301" y="556684"/>
          <a:ext cx="3674729" cy="1721100"/>
        </p:xfrm>
        <a:graphic>
          <a:graphicData uri="http://schemas.openxmlformats.org/drawingml/2006/chart">
            <c:chart xmlns:c="http://schemas.openxmlformats.org/drawingml/2006/chart" xmlns:r="http://schemas.openxmlformats.org/officeDocument/2006/relationships" r:id="rId7"/>
          </a:graphicData>
        </a:graphic>
      </p:graphicFrame>
    </p:spTree>
    <p:extLst>
      <p:ext uri="{BB962C8B-B14F-4D97-AF65-F5344CB8AC3E}">
        <p14:creationId xmlns:p14="http://schemas.microsoft.com/office/powerpoint/2010/main" val="1835093395"/>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26D3A24-7E88-5C49-8894-3CAEB7D88A2C}"/>
              </a:ext>
            </a:extLst>
          </p:cNvPr>
          <p:cNvSpPr/>
          <p:nvPr/>
        </p:nvSpPr>
        <p:spPr>
          <a:xfrm>
            <a:off x="762000" y="4511040"/>
            <a:ext cx="2579688" cy="196596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6FB5D52E-D2C8-4241-B9D5-F5F12B86B954}"/>
              </a:ext>
            </a:extLst>
          </p:cNvPr>
          <p:cNvSpPr/>
          <p:nvPr/>
        </p:nvSpPr>
        <p:spPr>
          <a:xfrm>
            <a:off x="762000" y="2446020"/>
            <a:ext cx="5282485" cy="196596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CDAF18C0-ED20-C74D-A517-AD6CD7C7856A}"/>
              </a:ext>
            </a:extLst>
          </p:cNvPr>
          <p:cNvSpPr/>
          <p:nvPr/>
        </p:nvSpPr>
        <p:spPr>
          <a:xfrm>
            <a:off x="762000" y="380999"/>
            <a:ext cx="2579687" cy="196596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1EEDC4B1-F47E-5640-A67C-8B1AD3B0E9CC}"/>
              </a:ext>
            </a:extLst>
          </p:cNvPr>
          <p:cNvSpPr/>
          <p:nvPr/>
        </p:nvSpPr>
        <p:spPr>
          <a:xfrm>
            <a:off x="3464797" y="4511040"/>
            <a:ext cx="2579688" cy="196596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3FA0A4A0-F776-764D-85CD-15624AC471D2}"/>
              </a:ext>
            </a:extLst>
          </p:cNvPr>
          <p:cNvSpPr/>
          <p:nvPr/>
        </p:nvSpPr>
        <p:spPr>
          <a:xfrm>
            <a:off x="6167595" y="4511040"/>
            <a:ext cx="2579688" cy="196596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99B9D235-902E-4B41-9C7B-1B319460352A}"/>
              </a:ext>
            </a:extLst>
          </p:cNvPr>
          <p:cNvSpPr/>
          <p:nvPr/>
        </p:nvSpPr>
        <p:spPr>
          <a:xfrm>
            <a:off x="8870392" y="4511040"/>
            <a:ext cx="2579688" cy="196596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CBEE909E-1F43-5646-B9CB-5F6AC29697E4}"/>
              </a:ext>
            </a:extLst>
          </p:cNvPr>
          <p:cNvSpPr/>
          <p:nvPr/>
        </p:nvSpPr>
        <p:spPr>
          <a:xfrm>
            <a:off x="3464797" y="380999"/>
            <a:ext cx="2579688" cy="196596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F41E3E2D-0939-FB40-BB5D-EAE396115EFA}"/>
              </a:ext>
            </a:extLst>
          </p:cNvPr>
          <p:cNvSpPr/>
          <p:nvPr/>
        </p:nvSpPr>
        <p:spPr>
          <a:xfrm>
            <a:off x="6167595" y="380999"/>
            <a:ext cx="5282485" cy="4030981"/>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aphicFrame>
        <p:nvGraphicFramePr>
          <p:cNvPr id="10" name="Chart 9">
            <a:extLst>
              <a:ext uri="{FF2B5EF4-FFF2-40B4-BE49-F238E27FC236}">
                <a16:creationId xmlns:a16="http://schemas.microsoft.com/office/drawing/2014/main" id="{BB937138-D0DF-CE43-BBCF-A2287C6B407E}"/>
              </a:ext>
            </a:extLst>
          </p:cNvPr>
          <p:cNvGraphicFramePr/>
          <p:nvPr/>
        </p:nvGraphicFramePr>
        <p:xfrm>
          <a:off x="6402388" y="1076036"/>
          <a:ext cx="4813300" cy="3162052"/>
        </p:xfrm>
        <a:graphic>
          <a:graphicData uri="http://schemas.openxmlformats.org/drawingml/2006/chart">
            <c:chart xmlns:c="http://schemas.openxmlformats.org/drawingml/2006/chart" xmlns:r="http://schemas.openxmlformats.org/officeDocument/2006/relationships" r:id="rId2"/>
          </a:graphicData>
        </a:graphic>
      </p:graphicFrame>
      <p:sp>
        <p:nvSpPr>
          <p:cNvPr id="11" name="TextBox 10">
            <a:extLst>
              <a:ext uri="{FF2B5EF4-FFF2-40B4-BE49-F238E27FC236}">
                <a16:creationId xmlns:a16="http://schemas.microsoft.com/office/drawing/2014/main" id="{B66CB4E2-F3F2-B04D-A8DB-3C96C94B901E}"/>
              </a:ext>
            </a:extLst>
          </p:cNvPr>
          <p:cNvSpPr txBox="1"/>
          <p:nvPr/>
        </p:nvSpPr>
        <p:spPr>
          <a:xfrm>
            <a:off x="6402388" y="511195"/>
            <a:ext cx="2077813"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LATEST ACTIVITIES</a:t>
            </a:r>
          </a:p>
        </p:txBody>
      </p:sp>
      <p:sp>
        <p:nvSpPr>
          <p:cNvPr id="12" name="Block Arc 11">
            <a:extLst>
              <a:ext uri="{FF2B5EF4-FFF2-40B4-BE49-F238E27FC236}">
                <a16:creationId xmlns:a16="http://schemas.microsoft.com/office/drawing/2014/main" id="{B1CC1511-9F5A-5A41-935C-EF94241EB04E}"/>
              </a:ext>
            </a:extLst>
          </p:cNvPr>
          <p:cNvSpPr/>
          <p:nvPr/>
        </p:nvSpPr>
        <p:spPr>
          <a:xfrm>
            <a:off x="1222187" y="1090741"/>
            <a:ext cx="1672814" cy="1672814"/>
          </a:xfrm>
          <a:prstGeom prst="blockArc">
            <a:avLst>
              <a:gd name="adj1" fmla="val 10800000"/>
              <a:gd name="adj2" fmla="val 21587766"/>
              <a:gd name="adj3" fmla="val 1107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3" name="TextBox 12">
            <a:extLst>
              <a:ext uri="{FF2B5EF4-FFF2-40B4-BE49-F238E27FC236}">
                <a16:creationId xmlns:a16="http://schemas.microsoft.com/office/drawing/2014/main" id="{1662054D-312D-8D45-8C65-DD4F52B8E636}"/>
              </a:ext>
            </a:extLst>
          </p:cNvPr>
          <p:cNvSpPr txBox="1"/>
          <p:nvPr/>
        </p:nvSpPr>
        <p:spPr>
          <a:xfrm>
            <a:off x="1023009" y="511195"/>
            <a:ext cx="1789272"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BUSINESS</a:t>
            </a:r>
          </a:p>
        </p:txBody>
      </p:sp>
      <p:sp>
        <p:nvSpPr>
          <p:cNvPr id="14" name="TextBox 13">
            <a:extLst>
              <a:ext uri="{FF2B5EF4-FFF2-40B4-BE49-F238E27FC236}">
                <a16:creationId xmlns:a16="http://schemas.microsoft.com/office/drawing/2014/main" id="{484FA8D3-3625-974B-A6B6-98C0684DFD06}"/>
              </a:ext>
            </a:extLst>
          </p:cNvPr>
          <p:cNvSpPr txBox="1"/>
          <p:nvPr/>
        </p:nvSpPr>
        <p:spPr>
          <a:xfrm>
            <a:off x="3725806" y="511195"/>
            <a:ext cx="2217274"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INDUSTRY AVERAGE</a:t>
            </a:r>
          </a:p>
        </p:txBody>
      </p:sp>
      <p:sp>
        <p:nvSpPr>
          <p:cNvPr id="15" name="Block Arc 14">
            <a:extLst>
              <a:ext uri="{FF2B5EF4-FFF2-40B4-BE49-F238E27FC236}">
                <a16:creationId xmlns:a16="http://schemas.microsoft.com/office/drawing/2014/main" id="{4ACCA89F-0F76-1443-BB29-35526EC55543}"/>
              </a:ext>
            </a:extLst>
          </p:cNvPr>
          <p:cNvSpPr/>
          <p:nvPr/>
        </p:nvSpPr>
        <p:spPr>
          <a:xfrm>
            <a:off x="1222187" y="1090741"/>
            <a:ext cx="1672814" cy="1672814"/>
          </a:xfrm>
          <a:prstGeom prst="blockArc">
            <a:avLst>
              <a:gd name="adj1" fmla="val 10800000"/>
              <a:gd name="adj2" fmla="val 17558325"/>
              <a:gd name="adj3" fmla="val 1126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cxnSp>
        <p:nvCxnSpPr>
          <p:cNvPr id="17" name="Straight Connector 16">
            <a:extLst>
              <a:ext uri="{FF2B5EF4-FFF2-40B4-BE49-F238E27FC236}">
                <a16:creationId xmlns:a16="http://schemas.microsoft.com/office/drawing/2014/main" id="{9DFB202B-D900-2F41-B6DA-DE752DE47128}"/>
              </a:ext>
            </a:extLst>
          </p:cNvPr>
          <p:cNvCxnSpPr/>
          <p:nvPr/>
        </p:nvCxnSpPr>
        <p:spPr>
          <a:xfrm>
            <a:off x="981445" y="1920425"/>
            <a:ext cx="2123561"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18" name="Freeform 17">
            <a:extLst>
              <a:ext uri="{FF2B5EF4-FFF2-40B4-BE49-F238E27FC236}">
                <a16:creationId xmlns:a16="http://schemas.microsoft.com/office/drawing/2014/main" id="{F86DFC52-216F-944A-B505-971FBE6DCC9F}"/>
              </a:ext>
            </a:extLst>
          </p:cNvPr>
          <p:cNvSpPr/>
          <p:nvPr/>
        </p:nvSpPr>
        <p:spPr>
          <a:xfrm rot="1633678">
            <a:off x="2112626" y="1090741"/>
            <a:ext cx="166256" cy="933042"/>
          </a:xfrm>
          <a:custGeom>
            <a:avLst/>
            <a:gdLst>
              <a:gd name="connsiteX0" fmla="*/ 166257 w 332511"/>
              <a:gd name="connsiteY0" fmla="*/ 0 h 4663276"/>
              <a:gd name="connsiteX1" fmla="*/ 332511 w 332511"/>
              <a:gd name="connsiteY1" fmla="*/ 4294909 h 4663276"/>
              <a:gd name="connsiteX2" fmla="*/ 332509 w 332511"/>
              <a:gd name="connsiteY2" fmla="*/ 4294909 h 4663276"/>
              <a:gd name="connsiteX3" fmla="*/ 166254 w 332511"/>
              <a:gd name="connsiteY3" fmla="*/ 4663276 h 4663276"/>
              <a:gd name="connsiteX4" fmla="*/ 0 w 332511"/>
              <a:gd name="connsiteY4" fmla="*/ 4294909 h 4663276"/>
              <a:gd name="connsiteX5" fmla="*/ 2 w 332511"/>
              <a:gd name="connsiteY5" fmla="*/ 4294909 h 466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511" h="4663276">
                <a:moveTo>
                  <a:pt x="166257" y="0"/>
                </a:moveTo>
                <a:lnTo>
                  <a:pt x="332511" y="4294909"/>
                </a:lnTo>
                <a:lnTo>
                  <a:pt x="332509" y="4294909"/>
                </a:lnTo>
                <a:lnTo>
                  <a:pt x="166254" y="4663276"/>
                </a:lnTo>
                <a:lnTo>
                  <a:pt x="0" y="4294909"/>
                </a:lnTo>
                <a:lnTo>
                  <a:pt x="2" y="4294909"/>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TextBox 18">
            <a:extLst>
              <a:ext uri="{FF2B5EF4-FFF2-40B4-BE49-F238E27FC236}">
                <a16:creationId xmlns:a16="http://schemas.microsoft.com/office/drawing/2014/main" id="{E74795F7-8659-F94E-9C65-F4F5052E1EE5}"/>
              </a:ext>
            </a:extLst>
          </p:cNvPr>
          <p:cNvSpPr txBox="1"/>
          <p:nvPr/>
        </p:nvSpPr>
        <p:spPr>
          <a:xfrm>
            <a:off x="2628454" y="937537"/>
            <a:ext cx="510076" cy="276999"/>
          </a:xfrm>
          <a:prstGeom prst="rect">
            <a:avLst/>
          </a:prstGeom>
          <a:noFill/>
        </p:spPr>
        <p:txBody>
          <a:bodyPr wrap="none" rtlCol="0" anchor="ctr" anchorCtr="0">
            <a:spAutoFit/>
          </a:bodyPr>
          <a:lstStyle/>
          <a:p>
            <a:pPr algn="r"/>
            <a:r>
              <a:rPr lang="en-US" sz="1200" b="1" dirty="0">
                <a:latin typeface="Poppins" pitchFamily="2" charset="77"/>
                <a:ea typeface="League Spartan" charset="0"/>
                <a:cs typeface="Poppins" pitchFamily="2" charset="77"/>
              </a:rPr>
              <a:t>6/10</a:t>
            </a:r>
          </a:p>
        </p:txBody>
      </p:sp>
      <p:sp>
        <p:nvSpPr>
          <p:cNvPr id="20" name="TextBox 19">
            <a:extLst>
              <a:ext uri="{FF2B5EF4-FFF2-40B4-BE49-F238E27FC236}">
                <a16:creationId xmlns:a16="http://schemas.microsoft.com/office/drawing/2014/main" id="{9BF20395-06C7-DC4B-90FC-4F053E759D1A}"/>
              </a:ext>
            </a:extLst>
          </p:cNvPr>
          <p:cNvSpPr txBox="1"/>
          <p:nvPr/>
        </p:nvSpPr>
        <p:spPr>
          <a:xfrm>
            <a:off x="1068081" y="1946913"/>
            <a:ext cx="466794" cy="276999"/>
          </a:xfrm>
          <a:prstGeom prst="rect">
            <a:avLst/>
          </a:prstGeom>
          <a:noFill/>
        </p:spPr>
        <p:txBody>
          <a:bodyPr wrap="none" rtlCol="0" anchor="ctr" anchorCtr="0">
            <a:spAutoFit/>
          </a:bodyPr>
          <a:lstStyle/>
          <a:p>
            <a:pPr algn="ctr"/>
            <a:r>
              <a:rPr lang="en-US" sz="1200" dirty="0">
                <a:latin typeface="Lato Light" panose="020F0502020204030203" pitchFamily="34" charset="0"/>
                <a:ea typeface="Lato Light" panose="020F0502020204030203" pitchFamily="34" charset="0"/>
                <a:cs typeface="Lato Light" panose="020F0502020204030203" pitchFamily="34" charset="0"/>
              </a:rPr>
              <a:t>Low</a:t>
            </a:r>
          </a:p>
        </p:txBody>
      </p:sp>
      <p:sp>
        <p:nvSpPr>
          <p:cNvPr id="21" name="TextBox 20">
            <a:extLst>
              <a:ext uri="{FF2B5EF4-FFF2-40B4-BE49-F238E27FC236}">
                <a16:creationId xmlns:a16="http://schemas.microsoft.com/office/drawing/2014/main" id="{78903BCA-707A-0B46-BE55-8FBA74B01241}"/>
              </a:ext>
            </a:extLst>
          </p:cNvPr>
          <p:cNvSpPr txBox="1"/>
          <p:nvPr/>
        </p:nvSpPr>
        <p:spPr>
          <a:xfrm>
            <a:off x="2555045" y="1946913"/>
            <a:ext cx="497252" cy="276999"/>
          </a:xfrm>
          <a:prstGeom prst="rect">
            <a:avLst/>
          </a:prstGeom>
          <a:noFill/>
        </p:spPr>
        <p:txBody>
          <a:bodyPr wrap="none" rtlCol="0" anchor="ctr" anchorCtr="0">
            <a:spAutoFit/>
          </a:bodyPr>
          <a:lstStyle/>
          <a:p>
            <a:pPr algn="ctr"/>
            <a:r>
              <a:rPr lang="en-US" sz="1200" dirty="0">
                <a:latin typeface="Lato Light" panose="020F0502020204030203" pitchFamily="34" charset="0"/>
                <a:ea typeface="Lato Light" panose="020F0502020204030203" pitchFamily="34" charset="0"/>
                <a:cs typeface="Lato Light" panose="020F0502020204030203" pitchFamily="34" charset="0"/>
              </a:rPr>
              <a:t>High</a:t>
            </a:r>
          </a:p>
        </p:txBody>
      </p:sp>
      <p:sp>
        <p:nvSpPr>
          <p:cNvPr id="22" name="Block Arc 21">
            <a:extLst>
              <a:ext uri="{FF2B5EF4-FFF2-40B4-BE49-F238E27FC236}">
                <a16:creationId xmlns:a16="http://schemas.microsoft.com/office/drawing/2014/main" id="{134C8CED-2F89-224D-B348-0EB9A440A857}"/>
              </a:ext>
            </a:extLst>
          </p:cNvPr>
          <p:cNvSpPr/>
          <p:nvPr/>
        </p:nvSpPr>
        <p:spPr>
          <a:xfrm>
            <a:off x="3906387" y="1090741"/>
            <a:ext cx="1672814" cy="1672814"/>
          </a:xfrm>
          <a:prstGeom prst="blockArc">
            <a:avLst>
              <a:gd name="adj1" fmla="val 10800000"/>
              <a:gd name="adj2" fmla="val 21587766"/>
              <a:gd name="adj3" fmla="val 1107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3" name="Block Arc 22">
            <a:extLst>
              <a:ext uri="{FF2B5EF4-FFF2-40B4-BE49-F238E27FC236}">
                <a16:creationId xmlns:a16="http://schemas.microsoft.com/office/drawing/2014/main" id="{7C8F1924-961B-AB48-8201-94FBBAEDDC4D}"/>
              </a:ext>
            </a:extLst>
          </p:cNvPr>
          <p:cNvSpPr/>
          <p:nvPr/>
        </p:nvSpPr>
        <p:spPr>
          <a:xfrm>
            <a:off x="3906387" y="1090741"/>
            <a:ext cx="1672814" cy="1672814"/>
          </a:xfrm>
          <a:prstGeom prst="blockArc">
            <a:avLst>
              <a:gd name="adj1" fmla="val 10800000"/>
              <a:gd name="adj2" fmla="val 19611527"/>
              <a:gd name="adj3" fmla="val 1107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cxnSp>
        <p:nvCxnSpPr>
          <p:cNvPr id="24" name="Straight Connector 23">
            <a:extLst>
              <a:ext uri="{FF2B5EF4-FFF2-40B4-BE49-F238E27FC236}">
                <a16:creationId xmlns:a16="http://schemas.microsoft.com/office/drawing/2014/main" id="{829DA050-50A7-EF42-8CFF-C1DD71C559DC}"/>
              </a:ext>
            </a:extLst>
          </p:cNvPr>
          <p:cNvCxnSpPr/>
          <p:nvPr/>
        </p:nvCxnSpPr>
        <p:spPr>
          <a:xfrm>
            <a:off x="3681687" y="1920425"/>
            <a:ext cx="2123561"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25" name="Freeform 24">
            <a:extLst>
              <a:ext uri="{FF2B5EF4-FFF2-40B4-BE49-F238E27FC236}">
                <a16:creationId xmlns:a16="http://schemas.microsoft.com/office/drawing/2014/main" id="{EB9BE7A7-A76D-5648-8DC6-6681EAB1B841}"/>
              </a:ext>
            </a:extLst>
          </p:cNvPr>
          <p:cNvSpPr/>
          <p:nvPr/>
        </p:nvSpPr>
        <p:spPr>
          <a:xfrm rot="3469016">
            <a:off x="5012400" y="1221170"/>
            <a:ext cx="166256" cy="933042"/>
          </a:xfrm>
          <a:custGeom>
            <a:avLst/>
            <a:gdLst>
              <a:gd name="connsiteX0" fmla="*/ 166257 w 332511"/>
              <a:gd name="connsiteY0" fmla="*/ 0 h 4663276"/>
              <a:gd name="connsiteX1" fmla="*/ 332511 w 332511"/>
              <a:gd name="connsiteY1" fmla="*/ 4294909 h 4663276"/>
              <a:gd name="connsiteX2" fmla="*/ 332509 w 332511"/>
              <a:gd name="connsiteY2" fmla="*/ 4294909 h 4663276"/>
              <a:gd name="connsiteX3" fmla="*/ 166254 w 332511"/>
              <a:gd name="connsiteY3" fmla="*/ 4663276 h 4663276"/>
              <a:gd name="connsiteX4" fmla="*/ 0 w 332511"/>
              <a:gd name="connsiteY4" fmla="*/ 4294909 h 4663276"/>
              <a:gd name="connsiteX5" fmla="*/ 2 w 332511"/>
              <a:gd name="connsiteY5" fmla="*/ 4294909 h 466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32511" h="4663276">
                <a:moveTo>
                  <a:pt x="166257" y="0"/>
                </a:moveTo>
                <a:lnTo>
                  <a:pt x="332511" y="4294909"/>
                </a:lnTo>
                <a:lnTo>
                  <a:pt x="332509" y="4294909"/>
                </a:lnTo>
                <a:lnTo>
                  <a:pt x="166254" y="4663276"/>
                </a:lnTo>
                <a:lnTo>
                  <a:pt x="0" y="4294909"/>
                </a:lnTo>
                <a:lnTo>
                  <a:pt x="2" y="4294909"/>
                </a:lnTo>
                <a:close/>
              </a:path>
            </a:pathLst>
          </a:cu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TextBox 25">
            <a:extLst>
              <a:ext uri="{FF2B5EF4-FFF2-40B4-BE49-F238E27FC236}">
                <a16:creationId xmlns:a16="http://schemas.microsoft.com/office/drawing/2014/main" id="{9F171E00-42A4-5343-822D-4634AFE74F94}"/>
              </a:ext>
            </a:extLst>
          </p:cNvPr>
          <p:cNvSpPr txBox="1"/>
          <p:nvPr/>
        </p:nvSpPr>
        <p:spPr>
          <a:xfrm>
            <a:off x="5246882" y="937537"/>
            <a:ext cx="511680" cy="276999"/>
          </a:xfrm>
          <a:prstGeom prst="rect">
            <a:avLst/>
          </a:prstGeom>
          <a:noFill/>
        </p:spPr>
        <p:txBody>
          <a:bodyPr wrap="none" rtlCol="0" anchor="ctr" anchorCtr="0">
            <a:spAutoFit/>
          </a:bodyPr>
          <a:lstStyle/>
          <a:p>
            <a:pPr algn="r"/>
            <a:r>
              <a:rPr lang="en-US" sz="1200" b="1" dirty="0">
                <a:solidFill>
                  <a:schemeClr val="tx2"/>
                </a:solidFill>
                <a:latin typeface="Poppins" pitchFamily="2" charset="77"/>
                <a:ea typeface="League Spartan" charset="0"/>
                <a:cs typeface="Poppins" pitchFamily="2" charset="77"/>
              </a:rPr>
              <a:t>8/10</a:t>
            </a:r>
          </a:p>
        </p:txBody>
      </p:sp>
      <p:sp>
        <p:nvSpPr>
          <p:cNvPr id="27" name="TextBox 26">
            <a:extLst>
              <a:ext uri="{FF2B5EF4-FFF2-40B4-BE49-F238E27FC236}">
                <a16:creationId xmlns:a16="http://schemas.microsoft.com/office/drawing/2014/main" id="{757B4888-8873-8D4A-8495-369E29ED43DF}"/>
              </a:ext>
            </a:extLst>
          </p:cNvPr>
          <p:cNvSpPr txBox="1"/>
          <p:nvPr/>
        </p:nvSpPr>
        <p:spPr>
          <a:xfrm>
            <a:off x="3776344" y="1946913"/>
            <a:ext cx="466794" cy="276999"/>
          </a:xfrm>
          <a:prstGeom prst="rect">
            <a:avLst/>
          </a:prstGeom>
          <a:noFill/>
        </p:spPr>
        <p:txBody>
          <a:bodyPr wrap="none" rtlCol="0" anchor="ctr" anchorCtr="0">
            <a:spAutoFit/>
          </a:bodyPr>
          <a:lstStyle/>
          <a:p>
            <a:pPr algn="ctr"/>
            <a:r>
              <a:rPr lang="en-US" sz="1200" dirty="0">
                <a:latin typeface="Lato Light" panose="020F0502020204030203" pitchFamily="34" charset="0"/>
                <a:ea typeface="Lato Light" panose="020F0502020204030203" pitchFamily="34" charset="0"/>
                <a:cs typeface="Lato Light" panose="020F0502020204030203" pitchFamily="34" charset="0"/>
              </a:rPr>
              <a:t>Low</a:t>
            </a:r>
          </a:p>
        </p:txBody>
      </p:sp>
      <p:sp>
        <p:nvSpPr>
          <p:cNvPr id="28" name="TextBox 27">
            <a:extLst>
              <a:ext uri="{FF2B5EF4-FFF2-40B4-BE49-F238E27FC236}">
                <a16:creationId xmlns:a16="http://schemas.microsoft.com/office/drawing/2014/main" id="{E61F65EE-8BA1-C24B-B3B9-C83565617448}"/>
              </a:ext>
            </a:extLst>
          </p:cNvPr>
          <p:cNvSpPr txBox="1"/>
          <p:nvPr/>
        </p:nvSpPr>
        <p:spPr>
          <a:xfrm>
            <a:off x="5239245" y="1946913"/>
            <a:ext cx="497252" cy="276999"/>
          </a:xfrm>
          <a:prstGeom prst="rect">
            <a:avLst/>
          </a:prstGeom>
          <a:noFill/>
        </p:spPr>
        <p:txBody>
          <a:bodyPr wrap="none" rtlCol="0" anchor="ctr" anchorCtr="0">
            <a:spAutoFit/>
          </a:bodyPr>
          <a:lstStyle/>
          <a:p>
            <a:pPr algn="ctr"/>
            <a:r>
              <a:rPr lang="en-US" sz="1200" dirty="0">
                <a:latin typeface="Lato Light" panose="020F0502020204030203" pitchFamily="34" charset="0"/>
                <a:ea typeface="Lato Light" panose="020F0502020204030203" pitchFamily="34" charset="0"/>
                <a:cs typeface="Lato Light" panose="020F0502020204030203" pitchFamily="34" charset="0"/>
              </a:rPr>
              <a:t>High</a:t>
            </a:r>
          </a:p>
        </p:txBody>
      </p:sp>
      <p:sp>
        <p:nvSpPr>
          <p:cNvPr id="29" name="Freeform 946">
            <a:extLst>
              <a:ext uri="{FF2B5EF4-FFF2-40B4-BE49-F238E27FC236}">
                <a16:creationId xmlns:a16="http://schemas.microsoft.com/office/drawing/2014/main" id="{49C35B71-6510-4C44-B7A3-E900B3ECDD6C}"/>
              </a:ext>
            </a:extLst>
          </p:cNvPr>
          <p:cNvSpPr>
            <a:spLocks noChangeAspect="1" noChangeArrowheads="1"/>
          </p:cNvSpPr>
          <p:nvPr/>
        </p:nvSpPr>
        <p:spPr bwMode="auto">
          <a:xfrm>
            <a:off x="984372" y="2829859"/>
            <a:ext cx="264319" cy="265113"/>
          </a:xfrm>
          <a:custGeom>
            <a:avLst/>
            <a:gdLst>
              <a:gd name="T0" fmla="*/ 751984 w 291740"/>
              <a:gd name="T1" fmla="*/ 822615 h 291739"/>
              <a:gd name="T2" fmla="*/ 840452 w 291740"/>
              <a:gd name="T3" fmla="*/ 660726 h 291739"/>
              <a:gd name="T4" fmla="*/ 751984 w 291740"/>
              <a:gd name="T5" fmla="*/ 616358 h 291739"/>
              <a:gd name="T6" fmla="*/ 245084 w 291740"/>
              <a:gd name="T7" fmla="*/ 940132 h 291739"/>
              <a:gd name="T8" fmla="*/ 723294 w 291740"/>
              <a:gd name="T9" fmla="*/ 616358 h 291739"/>
              <a:gd name="T10" fmla="*/ 170962 w 291740"/>
              <a:gd name="T11" fmla="*/ 616358 h 291739"/>
              <a:gd name="T12" fmla="*/ 127925 w 291740"/>
              <a:gd name="T13" fmla="*/ 822615 h 291739"/>
              <a:gd name="T14" fmla="*/ 215189 w 291740"/>
              <a:gd name="T15" fmla="*/ 616358 h 291739"/>
              <a:gd name="T16" fmla="*/ 29884 w 291740"/>
              <a:gd name="T17" fmla="*/ 498848 h 291739"/>
              <a:gd name="T18" fmla="*/ 54995 w 291740"/>
              <a:gd name="T19" fmla="*/ 822615 h 291739"/>
              <a:gd name="T20" fmla="*/ 98039 w 291740"/>
              <a:gd name="T21" fmla="*/ 660726 h 291739"/>
              <a:gd name="T22" fmla="*/ 797415 w 291740"/>
              <a:gd name="T23" fmla="*/ 587582 h 291739"/>
              <a:gd name="T24" fmla="*/ 870343 w 291740"/>
              <a:gd name="T25" fmla="*/ 822615 h 291739"/>
              <a:gd name="T26" fmla="*/ 938484 w 291740"/>
              <a:gd name="T27" fmla="*/ 798632 h 291739"/>
              <a:gd name="T28" fmla="*/ 29884 w 291740"/>
              <a:gd name="T29" fmla="*/ 498848 h 291739"/>
              <a:gd name="T30" fmla="*/ 267147 w 291740"/>
              <a:gd name="T31" fmla="*/ 406472 h 291739"/>
              <a:gd name="T32" fmla="*/ 236830 w 291740"/>
              <a:gd name="T33" fmla="*/ 406472 h 291739"/>
              <a:gd name="T34" fmla="*/ 173046 w 291740"/>
              <a:gd name="T35" fmla="*/ 390635 h 291739"/>
              <a:gd name="T36" fmla="*/ 173046 w 291740"/>
              <a:gd name="T37" fmla="*/ 421090 h 291739"/>
              <a:gd name="T38" fmla="*/ 173046 w 291740"/>
              <a:gd name="T39" fmla="*/ 390635 h 291739"/>
              <a:gd name="T40" fmla="*/ 109263 w 291740"/>
              <a:gd name="T41" fmla="*/ 406472 h 291739"/>
              <a:gd name="T42" fmla="*/ 78942 w 291740"/>
              <a:gd name="T43" fmla="*/ 406472 h 291739"/>
              <a:gd name="T44" fmla="*/ 54995 w 291740"/>
              <a:gd name="T45" fmla="*/ 342954 h 291739"/>
              <a:gd name="T46" fmla="*/ 29884 w 291740"/>
              <a:gd name="T47" fmla="*/ 470065 h 291739"/>
              <a:gd name="T48" fmla="*/ 938484 w 291740"/>
              <a:gd name="T49" fmla="*/ 366939 h 291739"/>
              <a:gd name="T50" fmla="*/ 54995 w 291740"/>
              <a:gd name="T51" fmla="*/ 342954 h 291739"/>
              <a:gd name="T52" fmla="*/ 751984 w 291740"/>
              <a:gd name="T53" fmla="*/ 312976 h 291739"/>
              <a:gd name="T54" fmla="*/ 840452 w 291740"/>
              <a:gd name="T55" fmla="*/ 185868 h 291739"/>
              <a:gd name="T56" fmla="*/ 127925 w 291740"/>
              <a:gd name="T57" fmla="*/ 185868 h 291739"/>
              <a:gd name="T58" fmla="*/ 215189 w 291740"/>
              <a:gd name="T59" fmla="*/ 312976 h 291739"/>
              <a:gd name="T60" fmla="*/ 127925 w 291740"/>
              <a:gd name="T61" fmla="*/ 185868 h 291739"/>
              <a:gd name="T62" fmla="*/ 245084 w 291740"/>
              <a:gd name="T63" fmla="*/ 312976 h 291739"/>
              <a:gd name="T64" fmla="*/ 723294 w 291740"/>
              <a:gd name="T65" fmla="*/ 28785 h 291739"/>
              <a:gd name="T66" fmla="*/ 230733 w 291740"/>
              <a:gd name="T67" fmla="*/ 0 h 291739"/>
              <a:gd name="T68" fmla="*/ 751984 w 291740"/>
              <a:gd name="T69" fmla="*/ 14382 h 291739"/>
              <a:gd name="T70" fmla="*/ 854796 w 291740"/>
              <a:gd name="T71" fmla="*/ 157092 h 291739"/>
              <a:gd name="T72" fmla="*/ 870343 w 291740"/>
              <a:gd name="T73" fmla="*/ 312976 h 291739"/>
              <a:gd name="T74" fmla="*/ 967177 w 291740"/>
              <a:gd name="T75" fmla="*/ 366939 h 291739"/>
              <a:gd name="T76" fmla="*/ 913378 w 291740"/>
              <a:gd name="T77" fmla="*/ 851393 h 291739"/>
              <a:gd name="T78" fmla="*/ 751984 w 291740"/>
              <a:gd name="T79" fmla="*/ 954519 h 291739"/>
              <a:gd name="T80" fmla="*/ 230733 w 291740"/>
              <a:gd name="T81" fmla="*/ 970106 h 291739"/>
              <a:gd name="T82" fmla="*/ 215189 w 291740"/>
              <a:gd name="T83" fmla="*/ 851393 h 291739"/>
              <a:gd name="T84" fmla="*/ 0 w 291740"/>
              <a:gd name="T85" fmla="*/ 798632 h 291739"/>
              <a:gd name="T86" fmla="*/ 54995 w 291740"/>
              <a:gd name="T87" fmla="*/ 312976 h 291739"/>
              <a:gd name="T88" fmla="*/ 98039 w 291740"/>
              <a:gd name="T89" fmla="*/ 170282 h 291739"/>
              <a:gd name="T90" fmla="*/ 215189 w 291740"/>
              <a:gd name="T91" fmla="*/ 157092 h 291739"/>
              <a:gd name="T92" fmla="*/ 230733 w 291740"/>
              <a:gd name="T93" fmla="*/ 0 h 2917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0" t="0" r="r" b="b"/>
            <a:pathLst>
              <a:path w="291740" h="291739">
                <a:moveTo>
                  <a:pt x="226828" y="185357"/>
                </a:moveTo>
                <a:lnTo>
                  <a:pt x="226828" y="247384"/>
                </a:lnTo>
                <a:lnTo>
                  <a:pt x="253514" y="247384"/>
                </a:lnTo>
                <a:lnTo>
                  <a:pt x="253514" y="198700"/>
                </a:lnTo>
                <a:cubicBezTo>
                  <a:pt x="253514" y="191488"/>
                  <a:pt x="247744" y="185357"/>
                  <a:pt x="240532" y="185357"/>
                </a:cubicBezTo>
                <a:lnTo>
                  <a:pt x="226828" y="185357"/>
                </a:lnTo>
                <a:close/>
                <a:moveTo>
                  <a:pt x="73927" y="185357"/>
                </a:moveTo>
                <a:lnTo>
                  <a:pt x="73927" y="282724"/>
                </a:lnTo>
                <a:lnTo>
                  <a:pt x="218174" y="282724"/>
                </a:lnTo>
                <a:lnTo>
                  <a:pt x="218174" y="185357"/>
                </a:lnTo>
                <a:lnTo>
                  <a:pt x="73927" y="185357"/>
                </a:lnTo>
                <a:close/>
                <a:moveTo>
                  <a:pt x="51568" y="185357"/>
                </a:moveTo>
                <a:cubicBezTo>
                  <a:pt x="44356" y="185357"/>
                  <a:pt x="38586" y="191488"/>
                  <a:pt x="38586" y="198700"/>
                </a:cubicBezTo>
                <a:lnTo>
                  <a:pt x="38586" y="247384"/>
                </a:lnTo>
                <a:lnTo>
                  <a:pt x="64911" y="247384"/>
                </a:lnTo>
                <a:lnTo>
                  <a:pt x="64911" y="185357"/>
                </a:lnTo>
                <a:lnTo>
                  <a:pt x="51568" y="185357"/>
                </a:lnTo>
                <a:close/>
                <a:moveTo>
                  <a:pt x="9015" y="150017"/>
                </a:moveTo>
                <a:lnTo>
                  <a:pt x="9015" y="240171"/>
                </a:lnTo>
                <a:cubicBezTo>
                  <a:pt x="9015" y="244138"/>
                  <a:pt x="12261" y="247384"/>
                  <a:pt x="16588" y="247384"/>
                </a:cubicBezTo>
                <a:lnTo>
                  <a:pt x="29571" y="247384"/>
                </a:lnTo>
                <a:lnTo>
                  <a:pt x="29571" y="198700"/>
                </a:lnTo>
                <a:cubicBezTo>
                  <a:pt x="29571" y="186439"/>
                  <a:pt x="39668" y="176703"/>
                  <a:pt x="51568" y="176703"/>
                </a:cubicBezTo>
                <a:lnTo>
                  <a:pt x="240532" y="176703"/>
                </a:lnTo>
                <a:cubicBezTo>
                  <a:pt x="252432" y="176703"/>
                  <a:pt x="262530" y="186439"/>
                  <a:pt x="262530" y="198700"/>
                </a:cubicBezTo>
                <a:lnTo>
                  <a:pt x="262530" y="247384"/>
                </a:lnTo>
                <a:lnTo>
                  <a:pt x="275512" y="247384"/>
                </a:lnTo>
                <a:cubicBezTo>
                  <a:pt x="279839" y="247384"/>
                  <a:pt x="283085" y="244138"/>
                  <a:pt x="283085" y="240171"/>
                </a:cubicBezTo>
                <a:lnTo>
                  <a:pt x="283085" y="150017"/>
                </a:lnTo>
                <a:lnTo>
                  <a:pt x="9015" y="150017"/>
                </a:lnTo>
                <a:close/>
                <a:moveTo>
                  <a:pt x="76010" y="117475"/>
                </a:moveTo>
                <a:cubicBezTo>
                  <a:pt x="78296" y="117475"/>
                  <a:pt x="80582" y="119673"/>
                  <a:pt x="80582" y="122238"/>
                </a:cubicBezTo>
                <a:cubicBezTo>
                  <a:pt x="80582" y="124802"/>
                  <a:pt x="78296" y="126634"/>
                  <a:pt x="76010" y="126634"/>
                </a:cubicBezTo>
                <a:cubicBezTo>
                  <a:pt x="73343" y="126634"/>
                  <a:pt x="71438" y="124802"/>
                  <a:pt x="71438" y="122238"/>
                </a:cubicBezTo>
                <a:cubicBezTo>
                  <a:pt x="71438" y="119673"/>
                  <a:pt x="73343" y="117475"/>
                  <a:pt x="76010" y="117475"/>
                </a:cubicBezTo>
                <a:close/>
                <a:moveTo>
                  <a:pt x="52197" y="117475"/>
                </a:moveTo>
                <a:cubicBezTo>
                  <a:pt x="54864" y="117475"/>
                  <a:pt x="56769" y="119673"/>
                  <a:pt x="56769" y="122238"/>
                </a:cubicBezTo>
                <a:cubicBezTo>
                  <a:pt x="56769" y="124802"/>
                  <a:pt x="54864" y="126634"/>
                  <a:pt x="52197" y="126634"/>
                </a:cubicBezTo>
                <a:cubicBezTo>
                  <a:pt x="49911" y="126634"/>
                  <a:pt x="47625" y="124802"/>
                  <a:pt x="47625" y="122238"/>
                </a:cubicBezTo>
                <a:cubicBezTo>
                  <a:pt x="47625" y="119673"/>
                  <a:pt x="49911" y="117475"/>
                  <a:pt x="52197" y="117475"/>
                </a:cubicBezTo>
                <a:close/>
                <a:moveTo>
                  <a:pt x="28385" y="117475"/>
                </a:moveTo>
                <a:cubicBezTo>
                  <a:pt x="31052" y="117475"/>
                  <a:pt x="32957" y="119673"/>
                  <a:pt x="32957" y="122238"/>
                </a:cubicBezTo>
                <a:cubicBezTo>
                  <a:pt x="32957" y="124802"/>
                  <a:pt x="31052" y="126634"/>
                  <a:pt x="28385" y="126634"/>
                </a:cubicBezTo>
                <a:cubicBezTo>
                  <a:pt x="25718" y="126634"/>
                  <a:pt x="23813" y="124802"/>
                  <a:pt x="23813" y="122238"/>
                </a:cubicBezTo>
                <a:cubicBezTo>
                  <a:pt x="23813" y="119673"/>
                  <a:pt x="25718" y="117475"/>
                  <a:pt x="28385" y="117475"/>
                </a:cubicBezTo>
                <a:close/>
                <a:moveTo>
                  <a:pt x="16588" y="103136"/>
                </a:moveTo>
                <a:cubicBezTo>
                  <a:pt x="12261" y="103136"/>
                  <a:pt x="9015" y="106382"/>
                  <a:pt x="9015" y="110349"/>
                </a:cubicBezTo>
                <a:lnTo>
                  <a:pt x="9015" y="141362"/>
                </a:lnTo>
                <a:lnTo>
                  <a:pt x="283085" y="141362"/>
                </a:lnTo>
                <a:lnTo>
                  <a:pt x="283085" y="110349"/>
                </a:lnTo>
                <a:cubicBezTo>
                  <a:pt x="283085" y="106382"/>
                  <a:pt x="279839" y="103136"/>
                  <a:pt x="275512" y="103136"/>
                </a:cubicBezTo>
                <a:lnTo>
                  <a:pt x="16588" y="103136"/>
                </a:lnTo>
                <a:close/>
                <a:moveTo>
                  <a:pt x="226828" y="55896"/>
                </a:moveTo>
                <a:lnTo>
                  <a:pt x="226828" y="94121"/>
                </a:lnTo>
                <a:lnTo>
                  <a:pt x="253514" y="94121"/>
                </a:lnTo>
                <a:lnTo>
                  <a:pt x="253514" y="55896"/>
                </a:lnTo>
                <a:lnTo>
                  <a:pt x="226828" y="55896"/>
                </a:lnTo>
                <a:close/>
                <a:moveTo>
                  <a:pt x="38586" y="55896"/>
                </a:moveTo>
                <a:lnTo>
                  <a:pt x="38586" y="94121"/>
                </a:lnTo>
                <a:lnTo>
                  <a:pt x="64911" y="94121"/>
                </a:lnTo>
                <a:lnTo>
                  <a:pt x="64911" y="55896"/>
                </a:lnTo>
                <a:lnTo>
                  <a:pt x="38586" y="55896"/>
                </a:lnTo>
                <a:close/>
                <a:moveTo>
                  <a:pt x="73927" y="8655"/>
                </a:moveTo>
                <a:lnTo>
                  <a:pt x="73927" y="94121"/>
                </a:lnTo>
                <a:lnTo>
                  <a:pt x="218174" y="94121"/>
                </a:lnTo>
                <a:lnTo>
                  <a:pt x="218174" y="8655"/>
                </a:lnTo>
                <a:lnTo>
                  <a:pt x="73927" y="8655"/>
                </a:lnTo>
                <a:close/>
                <a:moveTo>
                  <a:pt x="69599" y="0"/>
                </a:moveTo>
                <a:lnTo>
                  <a:pt x="222501" y="0"/>
                </a:lnTo>
                <a:cubicBezTo>
                  <a:pt x="225025" y="0"/>
                  <a:pt x="226828" y="1803"/>
                  <a:pt x="226828" y="4327"/>
                </a:cubicBezTo>
                <a:lnTo>
                  <a:pt x="226828" y="47241"/>
                </a:lnTo>
                <a:lnTo>
                  <a:pt x="257841" y="47241"/>
                </a:lnTo>
                <a:cubicBezTo>
                  <a:pt x="260366" y="47241"/>
                  <a:pt x="262530" y="49044"/>
                  <a:pt x="262530" y="51208"/>
                </a:cubicBezTo>
                <a:lnTo>
                  <a:pt x="262530" y="94121"/>
                </a:lnTo>
                <a:lnTo>
                  <a:pt x="275512" y="94121"/>
                </a:lnTo>
                <a:cubicBezTo>
                  <a:pt x="284527" y="94121"/>
                  <a:pt x="291740" y="101333"/>
                  <a:pt x="291740" y="110349"/>
                </a:cubicBezTo>
                <a:lnTo>
                  <a:pt x="291740" y="240171"/>
                </a:lnTo>
                <a:cubicBezTo>
                  <a:pt x="291740" y="248826"/>
                  <a:pt x="284527" y="256038"/>
                  <a:pt x="275512" y="256038"/>
                </a:cubicBezTo>
                <a:lnTo>
                  <a:pt x="226828" y="256038"/>
                </a:lnTo>
                <a:lnTo>
                  <a:pt x="226828" y="287051"/>
                </a:lnTo>
                <a:cubicBezTo>
                  <a:pt x="226828" y="289576"/>
                  <a:pt x="225025" y="291739"/>
                  <a:pt x="222501" y="291739"/>
                </a:cubicBezTo>
                <a:lnTo>
                  <a:pt x="69599" y="291739"/>
                </a:lnTo>
                <a:cubicBezTo>
                  <a:pt x="66714" y="291739"/>
                  <a:pt x="64911" y="289576"/>
                  <a:pt x="64911" y="287051"/>
                </a:cubicBezTo>
                <a:lnTo>
                  <a:pt x="64911" y="256038"/>
                </a:lnTo>
                <a:lnTo>
                  <a:pt x="16588" y="256038"/>
                </a:lnTo>
                <a:cubicBezTo>
                  <a:pt x="7212" y="256038"/>
                  <a:pt x="0" y="248826"/>
                  <a:pt x="0" y="240171"/>
                </a:cubicBezTo>
                <a:lnTo>
                  <a:pt x="0" y="110349"/>
                </a:lnTo>
                <a:cubicBezTo>
                  <a:pt x="0" y="101333"/>
                  <a:pt x="7212" y="94121"/>
                  <a:pt x="16588" y="94121"/>
                </a:cubicBezTo>
                <a:lnTo>
                  <a:pt x="29571" y="94121"/>
                </a:lnTo>
                <a:lnTo>
                  <a:pt x="29571" y="51208"/>
                </a:lnTo>
                <a:cubicBezTo>
                  <a:pt x="29571" y="49044"/>
                  <a:pt x="31734" y="47241"/>
                  <a:pt x="33898" y="47241"/>
                </a:cubicBezTo>
                <a:lnTo>
                  <a:pt x="64911" y="47241"/>
                </a:lnTo>
                <a:lnTo>
                  <a:pt x="64911" y="4327"/>
                </a:lnTo>
                <a:cubicBezTo>
                  <a:pt x="64911" y="1803"/>
                  <a:pt x="66714" y="0"/>
                  <a:pt x="69599"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30" name="Freeform 947">
            <a:extLst>
              <a:ext uri="{FF2B5EF4-FFF2-40B4-BE49-F238E27FC236}">
                <a16:creationId xmlns:a16="http://schemas.microsoft.com/office/drawing/2014/main" id="{1839C8AB-A8C6-7245-80F1-E25C0DE0A9BF}"/>
              </a:ext>
            </a:extLst>
          </p:cNvPr>
          <p:cNvSpPr>
            <a:spLocks noChangeAspect="1" noChangeArrowheads="1"/>
          </p:cNvSpPr>
          <p:nvPr/>
        </p:nvSpPr>
        <p:spPr bwMode="auto">
          <a:xfrm>
            <a:off x="989928" y="3415712"/>
            <a:ext cx="253206" cy="265113"/>
          </a:xfrm>
          <a:custGeom>
            <a:avLst/>
            <a:gdLst>
              <a:gd name="T0" fmla="*/ 638334 w 279041"/>
              <a:gd name="T1" fmla="*/ 707368 h 291739"/>
              <a:gd name="T2" fmla="*/ 638334 w 279041"/>
              <a:gd name="T3" fmla="*/ 737774 h 291739"/>
              <a:gd name="T4" fmla="*/ 527303 w 279041"/>
              <a:gd name="T5" fmla="*/ 722571 h 291739"/>
              <a:gd name="T6" fmla="*/ 114626 w 279041"/>
              <a:gd name="T7" fmla="*/ 707368 h 291739"/>
              <a:gd name="T8" fmla="*/ 483914 w 279041"/>
              <a:gd name="T9" fmla="*/ 722571 h 291739"/>
              <a:gd name="T10" fmla="*/ 114626 w 279041"/>
              <a:gd name="T11" fmla="*/ 737774 h 291739"/>
              <a:gd name="T12" fmla="*/ 114626 w 279041"/>
              <a:gd name="T13" fmla="*/ 707368 h 291739"/>
              <a:gd name="T14" fmla="*/ 696479 w 279041"/>
              <a:gd name="T15" fmla="*/ 607064 h 291739"/>
              <a:gd name="T16" fmla="*/ 696479 w 279041"/>
              <a:gd name="T17" fmla="*/ 637523 h 291739"/>
              <a:gd name="T18" fmla="*/ 527303 w 279041"/>
              <a:gd name="T19" fmla="*/ 621682 h 291739"/>
              <a:gd name="T20" fmla="*/ 309693 w 279041"/>
              <a:gd name="T21" fmla="*/ 607064 h 291739"/>
              <a:gd name="T22" fmla="*/ 441733 w 279041"/>
              <a:gd name="T23" fmla="*/ 621682 h 291739"/>
              <a:gd name="T24" fmla="*/ 309693 w 279041"/>
              <a:gd name="T25" fmla="*/ 637523 h 291739"/>
              <a:gd name="T26" fmla="*/ 309693 w 279041"/>
              <a:gd name="T27" fmla="*/ 607064 h 291739"/>
              <a:gd name="T28" fmla="*/ 659339 w 279041"/>
              <a:gd name="T29" fmla="*/ 512047 h 291739"/>
              <a:gd name="T30" fmla="*/ 659339 w 279041"/>
              <a:gd name="T31" fmla="*/ 542502 h 291739"/>
              <a:gd name="T32" fmla="*/ 527303 w 279041"/>
              <a:gd name="T33" fmla="*/ 527884 h 291739"/>
              <a:gd name="T34" fmla="*/ 309483 w 279041"/>
              <a:gd name="T35" fmla="*/ 512047 h 291739"/>
              <a:gd name="T36" fmla="*/ 478663 w 279041"/>
              <a:gd name="T37" fmla="*/ 527884 h 291739"/>
              <a:gd name="T38" fmla="*/ 309483 w 279041"/>
              <a:gd name="T39" fmla="*/ 542502 h 291739"/>
              <a:gd name="T40" fmla="*/ 309483 w 279041"/>
              <a:gd name="T41" fmla="*/ 512047 h 291739"/>
              <a:gd name="T42" fmla="*/ 130151 w 279041"/>
              <a:gd name="T43" fmla="*/ 607513 h 291739"/>
              <a:gd name="T44" fmla="*/ 227217 w 279041"/>
              <a:gd name="T45" fmla="*/ 440575 h 291739"/>
              <a:gd name="T46" fmla="*/ 541498 w 279041"/>
              <a:gd name="T47" fmla="*/ 411750 h 291739"/>
              <a:gd name="T48" fmla="*/ 710675 w 279041"/>
              <a:gd name="T49" fmla="*/ 426953 h 291739"/>
              <a:gd name="T50" fmla="*/ 541498 w 279041"/>
              <a:gd name="T51" fmla="*/ 442158 h 291739"/>
              <a:gd name="T52" fmla="*/ 541498 w 279041"/>
              <a:gd name="T53" fmla="*/ 411750 h 291739"/>
              <a:gd name="T54" fmla="*/ 463283 w 279041"/>
              <a:gd name="T55" fmla="*/ 411750 h 291739"/>
              <a:gd name="T56" fmla="*/ 463283 w 279041"/>
              <a:gd name="T57" fmla="*/ 442158 h 291739"/>
              <a:gd name="T58" fmla="*/ 295291 w 279041"/>
              <a:gd name="T59" fmla="*/ 426953 h 291739"/>
              <a:gd name="T60" fmla="*/ 114570 w 279041"/>
              <a:gd name="T61" fmla="*/ 411750 h 291739"/>
              <a:gd name="T62" fmla="*/ 257181 w 279041"/>
              <a:gd name="T63" fmla="*/ 426164 h 291739"/>
              <a:gd name="T64" fmla="*/ 241605 w 279041"/>
              <a:gd name="T65" fmla="*/ 637539 h 291739"/>
              <a:gd name="T66" fmla="*/ 100190 w 279041"/>
              <a:gd name="T67" fmla="*/ 621927 h 291739"/>
              <a:gd name="T68" fmla="*/ 114570 w 279041"/>
              <a:gd name="T69" fmla="*/ 411750 h 291739"/>
              <a:gd name="T70" fmla="*/ 696479 w 279041"/>
              <a:gd name="T71" fmla="*/ 316729 h 291739"/>
              <a:gd name="T72" fmla="*/ 696479 w 279041"/>
              <a:gd name="T73" fmla="*/ 347188 h 291739"/>
              <a:gd name="T74" fmla="*/ 527303 w 279041"/>
              <a:gd name="T75" fmla="*/ 331349 h 291739"/>
              <a:gd name="T76" fmla="*/ 114626 w 279041"/>
              <a:gd name="T77" fmla="*/ 316729 h 291739"/>
              <a:gd name="T78" fmla="*/ 483914 w 279041"/>
              <a:gd name="T79" fmla="*/ 331349 h 291739"/>
              <a:gd name="T80" fmla="*/ 114626 w 279041"/>
              <a:gd name="T81" fmla="*/ 347188 h 291739"/>
              <a:gd name="T82" fmla="*/ 114626 w 279041"/>
              <a:gd name="T83" fmla="*/ 316729 h 291739"/>
              <a:gd name="T84" fmla="*/ 808763 w 279041"/>
              <a:gd name="T85" fmla="*/ 837002 h 291739"/>
              <a:gd name="T86" fmla="*/ 146724 w 279041"/>
              <a:gd name="T87" fmla="*/ 851393 h 291739"/>
              <a:gd name="T88" fmla="*/ 897034 w 279041"/>
              <a:gd name="T89" fmla="*/ 940132 h 291739"/>
              <a:gd name="T90" fmla="*/ 808763 w 279041"/>
              <a:gd name="T91" fmla="*/ 146299 h 291739"/>
              <a:gd name="T92" fmla="*/ 130082 w 279041"/>
              <a:gd name="T93" fmla="*/ 218303 h 291739"/>
              <a:gd name="T94" fmla="*/ 686040 w 279041"/>
              <a:gd name="T95" fmla="*/ 130099 h 291739"/>
              <a:gd name="T96" fmla="*/ 114538 w 279041"/>
              <a:gd name="T97" fmla="*/ 100295 h 291739"/>
              <a:gd name="T98" fmla="*/ 715932 w 279041"/>
              <a:gd name="T99" fmla="*/ 115787 h 291739"/>
              <a:gd name="T100" fmla="*/ 701584 w 279041"/>
              <a:gd name="T101" fmla="*/ 246908 h 291739"/>
              <a:gd name="T102" fmla="*/ 100190 w 279041"/>
              <a:gd name="T103" fmla="*/ 232612 h 291739"/>
              <a:gd name="T104" fmla="*/ 114538 w 279041"/>
              <a:gd name="T105" fmla="*/ 100295 h 291739"/>
              <a:gd name="T106" fmla="*/ 29829 w 279041"/>
              <a:gd name="T107" fmla="*/ 822615 h 291739"/>
              <a:gd name="T108" fmla="*/ 780136 w 279041"/>
              <a:gd name="T109" fmla="*/ 28785 h 291739"/>
              <a:gd name="T110" fmla="*/ 14321 w 279041"/>
              <a:gd name="T111" fmla="*/ 0 h 291739"/>
              <a:gd name="T112" fmla="*/ 808763 w 279041"/>
              <a:gd name="T113" fmla="*/ 14382 h 291739"/>
              <a:gd name="T114" fmla="*/ 911346 w 279041"/>
              <a:gd name="T115" fmla="*/ 117517 h 291739"/>
              <a:gd name="T116" fmla="*/ 926854 w 279041"/>
              <a:gd name="T117" fmla="*/ 954519 h 291739"/>
              <a:gd name="T118" fmla="*/ 131216 w 279041"/>
              <a:gd name="T119" fmla="*/ 970106 h 291739"/>
              <a:gd name="T120" fmla="*/ 116899 w 279041"/>
              <a:gd name="T121" fmla="*/ 851393 h 291739"/>
              <a:gd name="T122" fmla="*/ 0 w 279041"/>
              <a:gd name="T123" fmla="*/ 837002 h 291739"/>
              <a:gd name="T124" fmla="*/ 14321 w 279041"/>
              <a:gd name="T125" fmla="*/ 0 h 29173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279041" h="291739">
                <a:moveTo>
                  <a:pt x="163063" y="212725"/>
                </a:moveTo>
                <a:lnTo>
                  <a:pt x="192177" y="212725"/>
                </a:lnTo>
                <a:cubicBezTo>
                  <a:pt x="194694" y="212725"/>
                  <a:pt x="196491" y="215011"/>
                  <a:pt x="196491" y="217297"/>
                </a:cubicBezTo>
                <a:cubicBezTo>
                  <a:pt x="196491" y="219964"/>
                  <a:pt x="194694" y="221869"/>
                  <a:pt x="192177" y="221869"/>
                </a:cubicBezTo>
                <a:lnTo>
                  <a:pt x="163063" y="221869"/>
                </a:lnTo>
                <a:cubicBezTo>
                  <a:pt x="160547" y="221869"/>
                  <a:pt x="158750" y="219964"/>
                  <a:pt x="158750" y="217297"/>
                </a:cubicBezTo>
                <a:cubicBezTo>
                  <a:pt x="158750" y="215011"/>
                  <a:pt x="160547" y="212725"/>
                  <a:pt x="163063" y="212725"/>
                </a:cubicBezTo>
                <a:close/>
                <a:moveTo>
                  <a:pt x="34509" y="212725"/>
                </a:moveTo>
                <a:lnTo>
                  <a:pt x="140980" y="212725"/>
                </a:lnTo>
                <a:cubicBezTo>
                  <a:pt x="143515" y="212725"/>
                  <a:pt x="145688" y="215011"/>
                  <a:pt x="145688" y="217297"/>
                </a:cubicBezTo>
                <a:cubicBezTo>
                  <a:pt x="145688" y="219964"/>
                  <a:pt x="143515" y="221869"/>
                  <a:pt x="140980" y="221869"/>
                </a:cubicBezTo>
                <a:lnTo>
                  <a:pt x="34509" y="221869"/>
                </a:lnTo>
                <a:cubicBezTo>
                  <a:pt x="32336" y="221869"/>
                  <a:pt x="30163" y="219964"/>
                  <a:pt x="30163" y="217297"/>
                </a:cubicBezTo>
                <a:cubicBezTo>
                  <a:pt x="30163" y="215011"/>
                  <a:pt x="32336" y="212725"/>
                  <a:pt x="34509" y="212725"/>
                </a:cubicBezTo>
                <a:close/>
                <a:moveTo>
                  <a:pt x="163024" y="182562"/>
                </a:moveTo>
                <a:lnTo>
                  <a:pt x="209683" y="182562"/>
                </a:lnTo>
                <a:cubicBezTo>
                  <a:pt x="211820" y="182562"/>
                  <a:pt x="213957" y="184760"/>
                  <a:pt x="213957" y="186958"/>
                </a:cubicBezTo>
                <a:cubicBezTo>
                  <a:pt x="213957" y="189523"/>
                  <a:pt x="211820" y="191721"/>
                  <a:pt x="209683" y="191721"/>
                </a:cubicBezTo>
                <a:lnTo>
                  <a:pt x="163024" y="191721"/>
                </a:lnTo>
                <a:cubicBezTo>
                  <a:pt x="160531" y="191721"/>
                  <a:pt x="158750" y="189523"/>
                  <a:pt x="158750" y="186958"/>
                </a:cubicBezTo>
                <a:cubicBezTo>
                  <a:pt x="158750" y="184760"/>
                  <a:pt x="160531" y="182562"/>
                  <a:pt x="163024" y="182562"/>
                </a:cubicBezTo>
                <a:close/>
                <a:moveTo>
                  <a:pt x="93237" y="182562"/>
                </a:moveTo>
                <a:lnTo>
                  <a:pt x="128291" y="182562"/>
                </a:lnTo>
                <a:cubicBezTo>
                  <a:pt x="130820" y="182562"/>
                  <a:pt x="132989" y="184760"/>
                  <a:pt x="132989" y="186958"/>
                </a:cubicBezTo>
                <a:cubicBezTo>
                  <a:pt x="132989" y="189523"/>
                  <a:pt x="130820" y="191721"/>
                  <a:pt x="128291" y="191721"/>
                </a:cubicBezTo>
                <a:lnTo>
                  <a:pt x="93237" y="191721"/>
                </a:lnTo>
                <a:cubicBezTo>
                  <a:pt x="90707" y="191721"/>
                  <a:pt x="88900" y="189523"/>
                  <a:pt x="88900" y="186958"/>
                </a:cubicBezTo>
                <a:cubicBezTo>
                  <a:pt x="88900" y="184760"/>
                  <a:pt x="90707" y="182562"/>
                  <a:pt x="93237" y="182562"/>
                </a:cubicBezTo>
                <a:close/>
                <a:moveTo>
                  <a:pt x="163087" y="153987"/>
                </a:moveTo>
                <a:lnTo>
                  <a:pt x="198502" y="153987"/>
                </a:lnTo>
                <a:cubicBezTo>
                  <a:pt x="201032" y="153987"/>
                  <a:pt x="202839" y="156185"/>
                  <a:pt x="202839" y="158750"/>
                </a:cubicBezTo>
                <a:cubicBezTo>
                  <a:pt x="202839" y="161314"/>
                  <a:pt x="201032" y="163146"/>
                  <a:pt x="198502" y="163146"/>
                </a:cubicBezTo>
                <a:lnTo>
                  <a:pt x="163087" y="163146"/>
                </a:lnTo>
                <a:cubicBezTo>
                  <a:pt x="160557" y="163146"/>
                  <a:pt x="158750" y="161314"/>
                  <a:pt x="158750" y="158750"/>
                </a:cubicBezTo>
                <a:cubicBezTo>
                  <a:pt x="158750" y="156185"/>
                  <a:pt x="160557" y="153987"/>
                  <a:pt x="163087" y="153987"/>
                </a:cubicBezTo>
                <a:close/>
                <a:moveTo>
                  <a:pt x="93174" y="153987"/>
                </a:moveTo>
                <a:lnTo>
                  <a:pt x="139477" y="153987"/>
                </a:lnTo>
                <a:cubicBezTo>
                  <a:pt x="141970" y="153987"/>
                  <a:pt x="144107" y="156185"/>
                  <a:pt x="144107" y="158750"/>
                </a:cubicBezTo>
                <a:cubicBezTo>
                  <a:pt x="144107" y="161314"/>
                  <a:pt x="141970" y="163146"/>
                  <a:pt x="139477" y="163146"/>
                </a:cubicBezTo>
                <a:lnTo>
                  <a:pt x="93174" y="163146"/>
                </a:lnTo>
                <a:cubicBezTo>
                  <a:pt x="90681" y="163146"/>
                  <a:pt x="88900" y="161314"/>
                  <a:pt x="88900" y="158750"/>
                </a:cubicBezTo>
                <a:cubicBezTo>
                  <a:pt x="88900" y="156185"/>
                  <a:pt x="90681" y="153987"/>
                  <a:pt x="93174" y="153987"/>
                </a:cubicBezTo>
                <a:close/>
                <a:moveTo>
                  <a:pt x="39183" y="132493"/>
                </a:moveTo>
                <a:lnTo>
                  <a:pt x="39183" y="182697"/>
                </a:lnTo>
                <a:lnTo>
                  <a:pt x="68407" y="182697"/>
                </a:lnTo>
                <a:lnTo>
                  <a:pt x="68407" y="132493"/>
                </a:lnTo>
                <a:lnTo>
                  <a:pt x="39183" y="132493"/>
                </a:lnTo>
                <a:close/>
                <a:moveTo>
                  <a:pt x="163024" y="123825"/>
                </a:moveTo>
                <a:lnTo>
                  <a:pt x="209683" y="123825"/>
                </a:lnTo>
                <a:cubicBezTo>
                  <a:pt x="211820" y="123825"/>
                  <a:pt x="213957" y="126111"/>
                  <a:pt x="213957" y="128397"/>
                </a:cubicBezTo>
                <a:cubicBezTo>
                  <a:pt x="213957" y="131064"/>
                  <a:pt x="211820" y="132969"/>
                  <a:pt x="209683" y="132969"/>
                </a:cubicBezTo>
                <a:lnTo>
                  <a:pt x="163024" y="132969"/>
                </a:lnTo>
                <a:cubicBezTo>
                  <a:pt x="160531" y="132969"/>
                  <a:pt x="158750" y="131064"/>
                  <a:pt x="158750" y="128397"/>
                </a:cubicBezTo>
                <a:cubicBezTo>
                  <a:pt x="158750" y="126111"/>
                  <a:pt x="160531" y="123825"/>
                  <a:pt x="163024" y="123825"/>
                </a:cubicBezTo>
                <a:close/>
                <a:moveTo>
                  <a:pt x="93174" y="123825"/>
                </a:moveTo>
                <a:lnTo>
                  <a:pt x="139477" y="123825"/>
                </a:lnTo>
                <a:cubicBezTo>
                  <a:pt x="141970" y="123825"/>
                  <a:pt x="144107" y="126111"/>
                  <a:pt x="144107" y="128397"/>
                </a:cubicBezTo>
                <a:cubicBezTo>
                  <a:pt x="144107" y="131064"/>
                  <a:pt x="141970" y="132969"/>
                  <a:pt x="139477" y="132969"/>
                </a:cubicBezTo>
                <a:lnTo>
                  <a:pt x="93174" y="132969"/>
                </a:lnTo>
                <a:cubicBezTo>
                  <a:pt x="90681" y="132969"/>
                  <a:pt x="88900" y="131064"/>
                  <a:pt x="88900" y="128397"/>
                </a:cubicBezTo>
                <a:cubicBezTo>
                  <a:pt x="88900" y="126111"/>
                  <a:pt x="90681" y="123825"/>
                  <a:pt x="93174" y="123825"/>
                </a:cubicBezTo>
                <a:close/>
                <a:moveTo>
                  <a:pt x="34493" y="123825"/>
                </a:moveTo>
                <a:lnTo>
                  <a:pt x="72737" y="123825"/>
                </a:lnTo>
                <a:cubicBezTo>
                  <a:pt x="75623" y="123825"/>
                  <a:pt x="77427" y="125992"/>
                  <a:pt x="77427" y="128159"/>
                </a:cubicBezTo>
                <a:lnTo>
                  <a:pt x="77427" y="187031"/>
                </a:lnTo>
                <a:cubicBezTo>
                  <a:pt x="77427" y="189559"/>
                  <a:pt x="75623" y="191726"/>
                  <a:pt x="72737" y="191726"/>
                </a:cubicBezTo>
                <a:lnTo>
                  <a:pt x="34493" y="191726"/>
                </a:lnTo>
                <a:cubicBezTo>
                  <a:pt x="32328" y="191726"/>
                  <a:pt x="30163" y="189559"/>
                  <a:pt x="30163" y="187031"/>
                </a:cubicBezTo>
                <a:lnTo>
                  <a:pt x="30163" y="128159"/>
                </a:lnTo>
                <a:cubicBezTo>
                  <a:pt x="30163" y="125992"/>
                  <a:pt x="32328" y="123825"/>
                  <a:pt x="34493" y="123825"/>
                </a:cubicBezTo>
                <a:close/>
                <a:moveTo>
                  <a:pt x="163024" y="95250"/>
                </a:moveTo>
                <a:lnTo>
                  <a:pt x="209683" y="95250"/>
                </a:lnTo>
                <a:cubicBezTo>
                  <a:pt x="211820" y="95250"/>
                  <a:pt x="213957" y="97082"/>
                  <a:pt x="213957" y="99646"/>
                </a:cubicBezTo>
                <a:cubicBezTo>
                  <a:pt x="213957" y="102577"/>
                  <a:pt x="211820" y="104409"/>
                  <a:pt x="209683" y="104409"/>
                </a:cubicBezTo>
                <a:lnTo>
                  <a:pt x="163024" y="104409"/>
                </a:lnTo>
                <a:cubicBezTo>
                  <a:pt x="160531" y="104409"/>
                  <a:pt x="158750" y="102577"/>
                  <a:pt x="158750" y="99646"/>
                </a:cubicBezTo>
                <a:cubicBezTo>
                  <a:pt x="158750" y="97082"/>
                  <a:pt x="160531" y="95250"/>
                  <a:pt x="163024" y="95250"/>
                </a:cubicBezTo>
                <a:close/>
                <a:moveTo>
                  <a:pt x="34509" y="95250"/>
                </a:moveTo>
                <a:lnTo>
                  <a:pt x="140980" y="95250"/>
                </a:lnTo>
                <a:cubicBezTo>
                  <a:pt x="143515" y="95250"/>
                  <a:pt x="145688" y="97082"/>
                  <a:pt x="145688" y="99646"/>
                </a:cubicBezTo>
                <a:cubicBezTo>
                  <a:pt x="145688" y="102577"/>
                  <a:pt x="143515" y="104409"/>
                  <a:pt x="140980" y="104409"/>
                </a:cubicBezTo>
                <a:lnTo>
                  <a:pt x="34509" y="104409"/>
                </a:lnTo>
                <a:cubicBezTo>
                  <a:pt x="32336" y="104409"/>
                  <a:pt x="30163" y="102577"/>
                  <a:pt x="30163" y="99646"/>
                </a:cubicBezTo>
                <a:cubicBezTo>
                  <a:pt x="30163" y="97082"/>
                  <a:pt x="32336" y="95250"/>
                  <a:pt x="34509" y="95250"/>
                </a:cubicBezTo>
                <a:close/>
                <a:moveTo>
                  <a:pt x="243488" y="43995"/>
                </a:moveTo>
                <a:lnTo>
                  <a:pt x="243488" y="251711"/>
                </a:lnTo>
                <a:cubicBezTo>
                  <a:pt x="243488" y="254235"/>
                  <a:pt x="241692" y="256038"/>
                  <a:pt x="239178" y="256038"/>
                </a:cubicBezTo>
                <a:lnTo>
                  <a:pt x="44173" y="256038"/>
                </a:lnTo>
                <a:lnTo>
                  <a:pt x="44173" y="282724"/>
                </a:lnTo>
                <a:lnTo>
                  <a:pt x="270063" y="282724"/>
                </a:lnTo>
                <a:lnTo>
                  <a:pt x="270063" y="43995"/>
                </a:lnTo>
                <a:lnTo>
                  <a:pt x="243488" y="43995"/>
                </a:lnTo>
                <a:close/>
                <a:moveTo>
                  <a:pt x="39162" y="39124"/>
                </a:moveTo>
                <a:lnTo>
                  <a:pt x="39162" y="65650"/>
                </a:lnTo>
                <a:lnTo>
                  <a:pt x="206541" y="65650"/>
                </a:lnTo>
                <a:lnTo>
                  <a:pt x="206541" y="39124"/>
                </a:lnTo>
                <a:lnTo>
                  <a:pt x="39162" y="39124"/>
                </a:lnTo>
                <a:close/>
                <a:moveTo>
                  <a:pt x="34483" y="30162"/>
                </a:moveTo>
                <a:lnTo>
                  <a:pt x="211221" y="30162"/>
                </a:lnTo>
                <a:cubicBezTo>
                  <a:pt x="213380" y="30162"/>
                  <a:pt x="215540" y="32313"/>
                  <a:pt x="215540" y="34822"/>
                </a:cubicBezTo>
                <a:lnTo>
                  <a:pt x="215540" y="69952"/>
                </a:lnTo>
                <a:cubicBezTo>
                  <a:pt x="215540" y="72103"/>
                  <a:pt x="213380" y="74253"/>
                  <a:pt x="211221" y="74253"/>
                </a:cubicBezTo>
                <a:lnTo>
                  <a:pt x="34483" y="74253"/>
                </a:lnTo>
                <a:cubicBezTo>
                  <a:pt x="32323" y="74253"/>
                  <a:pt x="30163" y="72103"/>
                  <a:pt x="30163" y="69952"/>
                </a:cubicBezTo>
                <a:lnTo>
                  <a:pt x="30163" y="34822"/>
                </a:lnTo>
                <a:cubicBezTo>
                  <a:pt x="30163" y="32313"/>
                  <a:pt x="32323" y="30162"/>
                  <a:pt x="34483" y="30162"/>
                </a:cubicBezTo>
                <a:close/>
                <a:moveTo>
                  <a:pt x="8978" y="8655"/>
                </a:moveTo>
                <a:lnTo>
                  <a:pt x="8978" y="247384"/>
                </a:lnTo>
                <a:lnTo>
                  <a:pt x="234869" y="247384"/>
                </a:lnTo>
                <a:lnTo>
                  <a:pt x="234869" y="8655"/>
                </a:lnTo>
                <a:lnTo>
                  <a:pt x="8978" y="8655"/>
                </a:lnTo>
                <a:close/>
                <a:moveTo>
                  <a:pt x="4309" y="0"/>
                </a:moveTo>
                <a:lnTo>
                  <a:pt x="239178" y="0"/>
                </a:lnTo>
                <a:cubicBezTo>
                  <a:pt x="241692" y="0"/>
                  <a:pt x="243488" y="1803"/>
                  <a:pt x="243488" y="4327"/>
                </a:cubicBezTo>
                <a:lnTo>
                  <a:pt x="243488" y="35340"/>
                </a:lnTo>
                <a:lnTo>
                  <a:pt x="274372" y="35340"/>
                </a:lnTo>
                <a:cubicBezTo>
                  <a:pt x="276886" y="35340"/>
                  <a:pt x="279041" y="37144"/>
                  <a:pt x="279041" y="39668"/>
                </a:cubicBezTo>
                <a:lnTo>
                  <a:pt x="279041" y="287051"/>
                </a:lnTo>
                <a:cubicBezTo>
                  <a:pt x="279041" y="289576"/>
                  <a:pt x="276886" y="291739"/>
                  <a:pt x="274372" y="291739"/>
                </a:cubicBezTo>
                <a:lnTo>
                  <a:pt x="39504" y="291739"/>
                </a:lnTo>
                <a:cubicBezTo>
                  <a:pt x="37349" y="291739"/>
                  <a:pt x="35194" y="289576"/>
                  <a:pt x="35194" y="287051"/>
                </a:cubicBezTo>
                <a:lnTo>
                  <a:pt x="35194" y="256038"/>
                </a:lnTo>
                <a:lnTo>
                  <a:pt x="4309" y="256038"/>
                </a:lnTo>
                <a:cubicBezTo>
                  <a:pt x="2155" y="256038"/>
                  <a:pt x="0" y="254235"/>
                  <a:pt x="0" y="251711"/>
                </a:cubicBezTo>
                <a:lnTo>
                  <a:pt x="0" y="4327"/>
                </a:lnTo>
                <a:cubicBezTo>
                  <a:pt x="0" y="1803"/>
                  <a:pt x="2155" y="0"/>
                  <a:pt x="4309"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31" name="Freeform 948">
            <a:extLst>
              <a:ext uri="{FF2B5EF4-FFF2-40B4-BE49-F238E27FC236}">
                <a16:creationId xmlns:a16="http://schemas.microsoft.com/office/drawing/2014/main" id="{CF8F4DEB-C526-5942-8B0A-E347EDEE109D}"/>
              </a:ext>
            </a:extLst>
          </p:cNvPr>
          <p:cNvSpPr>
            <a:spLocks noChangeAspect="1" noChangeArrowheads="1"/>
          </p:cNvSpPr>
          <p:nvPr/>
        </p:nvSpPr>
        <p:spPr bwMode="auto">
          <a:xfrm>
            <a:off x="984372" y="4001564"/>
            <a:ext cx="263525" cy="265113"/>
          </a:xfrm>
          <a:custGeom>
            <a:avLst/>
            <a:gdLst>
              <a:gd name="T0" fmla="*/ 751375 w 290404"/>
              <a:gd name="T1" fmla="*/ 661544 h 291739"/>
              <a:gd name="T2" fmla="*/ 652967 w 290404"/>
              <a:gd name="T3" fmla="*/ 760000 h 291739"/>
              <a:gd name="T4" fmla="*/ 823689 w 290404"/>
              <a:gd name="T5" fmla="*/ 935289 h 291739"/>
              <a:gd name="T6" fmla="*/ 858074 w 290404"/>
              <a:gd name="T7" fmla="*/ 935289 h 291739"/>
              <a:gd name="T8" fmla="*/ 922092 w 290404"/>
              <a:gd name="T9" fmla="*/ 869253 h 291739"/>
              <a:gd name="T10" fmla="*/ 929209 w 290404"/>
              <a:gd name="T11" fmla="*/ 852445 h 291739"/>
              <a:gd name="T12" fmla="*/ 922092 w 290404"/>
              <a:gd name="T13" fmla="*/ 834438 h 291739"/>
              <a:gd name="T14" fmla="*/ 647039 w 290404"/>
              <a:gd name="T15" fmla="*/ 606317 h 291739"/>
              <a:gd name="T16" fmla="*/ 624500 w 290404"/>
              <a:gd name="T17" fmla="*/ 632730 h 291739"/>
              <a:gd name="T18" fmla="*/ 598422 w 290404"/>
              <a:gd name="T19" fmla="*/ 655545 h 291739"/>
              <a:gd name="T20" fmla="*/ 656520 w 290404"/>
              <a:gd name="T21" fmla="*/ 714372 h 291739"/>
              <a:gd name="T22" fmla="*/ 706319 w 290404"/>
              <a:gd name="T23" fmla="*/ 665148 h 291739"/>
              <a:gd name="T24" fmla="*/ 366797 w 290404"/>
              <a:gd name="T25" fmla="*/ 190274 h 291739"/>
              <a:gd name="T26" fmla="*/ 382273 w 290404"/>
              <a:gd name="T27" fmla="*/ 205777 h 291739"/>
              <a:gd name="T28" fmla="*/ 366797 w 290404"/>
              <a:gd name="T29" fmla="*/ 220082 h 291739"/>
              <a:gd name="T30" fmla="*/ 218089 w 290404"/>
              <a:gd name="T31" fmla="*/ 369138 h 291739"/>
              <a:gd name="T32" fmla="*/ 203801 w 290404"/>
              <a:gd name="T33" fmla="*/ 384637 h 291739"/>
              <a:gd name="T34" fmla="*/ 189521 w 290404"/>
              <a:gd name="T35" fmla="*/ 369138 h 291739"/>
              <a:gd name="T36" fmla="*/ 366797 w 290404"/>
              <a:gd name="T37" fmla="*/ 190274 h 291739"/>
              <a:gd name="T38" fmla="*/ 369130 w 290404"/>
              <a:gd name="T39" fmla="*/ 135565 h 291739"/>
              <a:gd name="T40" fmla="*/ 202921 w 290404"/>
              <a:gd name="T41" fmla="*/ 204830 h 291739"/>
              <a:gd name="T42" fmla="*/ 202921 w 290404"/>
              <a:gd name="T43" fmla="*/ 539214 h 291739"/>
              <a:gd name="T44" fmla="*/ 369130 w 290404"/>
              <a:gd name="T45" fmla="*/ 609674 h 291739"/>
              <a:gd name="T46" fmla="*/ 536511 w 290404"/>
              <a:gd name="T47" fmla="*/ 539214 h 291739"/>
              <a:gd name="T48" fmla="*/ 605370 w 290404"/>
              <a:gd name="T49" fmla="*/ 372018 h 291739"/>
              <a:gd name="T50" fmla="*/ 536511 w 290404"/>
              <a:gd name="T51" fmla="*/ 204830 h 291739"/>
              <a:gd name="T52" fmla="*/ 369130 w 290404"/>
              <a:gd name="T53" fmla="*/ 135565 h 291739"/>
              <a:gd name="T54" fmla="*/ 369130 w 290404"/>
              <a:gd name="T55" fmla="*/ 105704 h 291739"/>
              <a:gd name="T56" fmla="*/ 556702 w 290404"/>
              <a:gd name="T57" fmla="*/ 184531 h 291739"/>
              <a:gd name="T58" fmla="*/ 633863 w 290404"/>
              <a:gd name="T59" fmla="*/ 372018 h 291739"/>
              <a:gd name="T60" fmla="*/ 556702 w 290404"/>
              <a:gd name="T61" fmla="*/ 560709 h 291739"/>
              <a:gd name="T62" fmla="*/ 369130 w 290404"/>
              <a:gd name="T63" fmla="*/ 638335 h 291739"/>
              <a:gd name="T64" fmla="*/ 182744 w 290404"/>
              <a:gd name="T65" fmla="*/ 560709 h 291739"/>
              <a:gd name="T66" fmla="*/ 182744 w 290404"/>
              <a:gd name="T67" fmla="*/ 184531 h 291739"/>
              <a:gd name="T68" fmla="*/ 369130 w 290404"/>
              <a:gd name="T69" fmla="*/ 105704 h 291739"/>
              <a:gd name="T70" fmla="*/ 364865 w 290404"/>
              <a:gd name="T71" fmla="*/ 28821 h 291739"/>
              <a:gd name="T72" fmla="*/ 127744 w 290404"/>
              <a:gd name="T73" fmla="*/ 128469 h 291739"/>
              <a:gd name="T74" fmla="*/ 127744 w 290404"/>
              <a:gd name="T75" fmla="*/ 611120 h 291739"/>
              <a:gd name="T76" fmla="*/ 604353 w 290404"/>
              <a:gd name="T77" fmla="*/ 611120 h 291739"/>
              <a:gd name="T78" fmla="*/ 702753 w 290404"/>
              <a:gd name="T79" fmla="*/ 369792 h 291739"/>
              <a:gd name="T80" fmla="*/ 604353 w 290404"/>
              <a:gd name="T81" fmla="*/ 128469 h 291739"/>
              <a:gd name="T82" fmla="*/ 364865 w 290404"/>
              <a:gd name="T83" fmla="*/ 28821 h 291739"/>
              <a:gd name="T84" fmla="*/ 364865 w 290404"/>
              <a:gd name="T85" fmla="*/ 0 h 291739"/>
              <a:gd name="T86" fmla="*/ 624500 w 290404"/>
              <a:gd name="T87" fmla="*/ 108048 h 291739"/>
              <a:gd name="T88" fmla="*/ 731201 w 290404"/>
              <a:gd name="T89" fmla="*/ 369792 h 291739"/>
              <a:gd name="T90" fmla="*/ 664822 w 290404"/>
              <a:gd name="T91" fmla="*/ 582303 h 291739"/>
              <a:gd name="T92" fmla="*/ 726473 w 290404"/>
              <a:gd name="T93" fmla="*/ 644742 h 291739"/>
              <a:gd name="T94" fmla="*/ 740693 w 290404"/>
              <a:gd name="T95" fmla="*/ 630331 h 291739"/>
              <a:gd name="T96" fmla="*/ 762040 w 290404"/>
              <a:gd name="T97" fmla="*/ 630331 h 291739"/>
              <a:gd name="T98" fmla="*/ 943423 w 290404"/>
              <a:gd name="T99" fmla="*/ 814029 h 291739"/>
              <a:gd name="T100" fmla="*/ 958840 w 290404"/>
              <a:gd name="T101" fmla="*/ 852445 h 291739"/>
              <a:gd name="T102" fmla="*/ 943423 w 290404"/>
              <a:gd name="T103" fmla="*/ 889665 h 291739"/>
              <a:gd name="T104" fmla="*/ 878225 w 290404"/>
              <a:gd name="T105" fmla="*/ 955700 h 291739"/>
              <a:gd name="T106" fmla="*/ 841473 w 290404"/>
              <a:gd name="T107" fmla="*/ 971307 h 291739"/>
              <a:gd name="T108" fmla="*/ 804726 w 290404"/>
              <a:gd name="T109" fmla="*/ 955700 h 291739"/>
              <a:gd name="T110" fmla="*/ 622135 w 290404"/>
              <a:gd name="T111" fmla="*/ 770803 h 291739"/>
              <a:gd name="T112" fmla="*/ 618582 w 290404"/>
              <a:gd name="T113" fmla="*/ 760000 h 291739"/>
              <a:gd name="T114" fmla="*/ 622135 w 290404"/>
              <a:gd name="T115" fmla="*/ 750396 h 291739"/>
              <a:gd name="T116" fmla="*/ 637555 w 290404"/>
              <a:gd name="T117" fmla="*/ 735987 h 291739"/>
              <a:gd name="T118" fmla="*/ 574714 w 290404"/>
              <a:gd name="T119" fmla="*/ 673552 h 291739"/>
              <a:gd name="T120" fmla="*/ 364865 w 290404"/>
              <a:gd name="T121" fmla="*/ 740787 h 291739"/>
              <a:gd name="T122" fmla="*/ 107586 w 290404"/>
              <a:gd name="T123" fmla="*/ 632730 h 291739"/>
              <a:gd name="T124" fmla="*/ 107586 w 290404"/>
              <a:gd name="T125" fmla="*/ 108048 h 291739"/>
              <a:gd name="T126" fmla="*/ 364865 w 290404"/>
              <a:gd name="T127" fmla="*/ 0 h 291739"/>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60000 65536"/>
              <a:gd name="T190" fmla="*/ 0 60000 65536"/>
              <a:gd name="T191" fmla="*/ 0 60000 65536"/>
            </a:gdLst>
            <a:ahLst/>
            <a:cxnLst>
              <a:cxn ang="T128">
                <a:pos x="T0" y="T1"/>
              </a:cxn>
              <a:cxn ang="T129">
                <a:pos x="T2" y="T3"/>
              </a:cxn>
              <a:cxn ang="T130">
                <a:pos x="T4" y="T5"/>
              </a:cxn>
              <a:cxn ang="T131">
                <a:pos x="T6" y="T7"/>
              </a:cxn>
              <a:cxn ang="T132">
                <a:pos x="T8" y="T9"/>
              </a:cxn>
              <a:cxn ang="T133">
                <a:pos x="T10" y="T11"/>
              </a:cxn>
              <a:cxn ang="T134">
                <a:pos x="T12" y="T13"/>
              </a:cxn>
              <a:cxn ang="T135">
                <a:pos x="T14" y="T15"/>
              </a:cxn>
              <a:cxn ang="T136">
                <a:pos x="T16" y="T17"/>
              </a:cxn>
              <a:cxn ang="T137">
                <a:pos x="T18" y="T19"/>
              </a:cxn>
              <a:cxn ang="T138">
                <a:pos x="T20" y="T21"/>
              </a:cxn>
              <a:cxn ang="T139">
                <a:pos x="T22" y="T23"/>
              </a:cxn>
              <a:cxn ang="T140">
                <a:pos x="T24" y="T25"/>
              </a:cxn>
              <a:cxn ang="T141">
                <a:pos x="T26" y="T27"/>
              </a:cxn>
              <a:cxn ang="T142">
                <a:pos x="T28" y="T29"/>
              </a:cxn>
              <a:cxn ang="T143">
                <a:pos x="T30" y="T31"/>
              </a:cxn>
              <a:cxn ang="T144">
                <a:pos x="T32" y="T33"/>
              </a:cxn>
              <a:cxn ang="T145">
                <a:pos x="T34" y="T35"/>
              </a:cxn>
              <a:cxn ang="T146">
                <a:pos x="T36" y="T37"/>
              </a:cxn>
              <a:cxn ang="T147">
                <a:pos x="T38" y="T39"/>
              </a:cxn>
              <a:cxn ang="T148">
                <a:pos x="T40" y="T41"/>
              </a:cxn>
              <a:cxn ang="T149">
                <a:pos x="T42" y="T43"/>
              </a:cxn>
              <a:cxn ang="T150">
                <a:pos x="T44" y="T45"/>
              </a:cxn>
              <a:cxn ang="T151">
                <a:pos x="T46" y="T47"/>
              </a:cxn>
              <a:cxn ang="T152">
                <a:pos x="T48" y="T49"/>
              </a:cxn>
              <a:cxn ang="T153">
                <a:pos x="T50" y="T51"/>
              </a:cxn>
              <a:cxn ang="T154">
                <a:pos x="T52" y="T53"/>
              </a:cxn>
              <a:cxn ang="T155">
                <a:pos x="T54" y="T55"/>
              </a:cxn>
              <a:cxn ang="T156">
                <a:pos x="T56" y="T57"/>
              </a:cxn>
              <a:cxn ang="T157">
                <a:pos x="T58" y="T59"/>
              </a:cxn>
              <a:cxn ang="T158">
                <a:pos x="T60" y="T61"/>
              </a:cxn>
              <a:cxn ang="T159">
                <a:pos x="T62" y="T63"/>
              </a:cxn>
              <a:cxn ang="T160">
                <a:pos x="T64" y="T65"/>
              </a:cxn>
              <a:cxn ang="T161">
                <a:pos x="T66" y="T67"/>
              </a:cxn>
              <a:cxn ang="T162">
                <a:pos x="T68" y="T69"/>
              </a:cxn>
              <a:cxn ang="T163">
                <a:pos x="T70" y="T71"/>
              </a:cxn>
              <a:cxn ang="T164">
                <a:pos x="T72" y="T73"/>
              </a:cxn>
              <a:cxn ang="T165">
                <a:pos x="T74" y="T75"/>
              </a:cxn>
              <a:cxn ang="T166">
                <a:pos x="T76" y="T77"/>
              </a:cxn>
              <a:cxn ang="T167">
                <a:pos x="T78" y="T79"/>
              </a:cxn>
              <a:cxn ang="T168">
                <a:pos x="T80" y="T81"/>
              </a:cxn>
              <a:cxn ang="T169">
                <a:pos x="T82" y="T83"/>
              </a:cxn>
              <a:cxn ang="T170">
                <a:pos x="T84" y="T85"/>
              </a:cxn>
              <a:cxn ang="T171">
                <a:pos x="T86" y="T87"/>
              </a:cxn>
              <a:cxn ang="T172">
                <a:pos x="T88" y="T89"/>
              </a:cxn>
              <a:cxn ang="T173">
                <a:pos x="T90" y="T91"/>
              </a:cxn>
              <a:cxn ang="T174">
                <a:pos x="T92" y="T93"/>
              </a:cxn>
              <a:cxn ang="T175">
                <a:pos x="T94" y="T95"/>
              </a:cxn>
              <a:cxn ang="T176">
                <a:pos x="T96" y="T97"/>
              </a:cxn>
              <a:cxn ang="T177">
                <a:pos x="T98" y="T99"/>
              </a:cxn>
              <a:cxn ang="T178">
                <a:pos x="T100" y="T101"/>
              </a:cxn>
              <a:cxn ang="T179">
                <a:pos x="T102" y="T103"/>
              </a:cxn>
              <a:cxn ang="T180">
                <a:pos x="T104" y="T105"/>
              </a:cxn>
              <a:cxn ang="T181">
                <a:pos x="T106" y="T107"/>
              </a:cxn>
              <a:cxn ang="T182">
                <a:pos x="T108" y="T109"/>
              </a:cxn>
              <a:cxn ang="T183">
                <a:pos x="T110" y="T111"/>
              </a:cxn>
              <a:cxn ang="T184">
                <a:pos x="T112" y="T113"/>
              </a:cxn>
              <a:cxn ang="T185">
                <a:pos x="T114" y="T115"/>
              </a:cxn>
              <a:cxn ang="T186">
                <a:pos x="T116" y="T117"/>
              </a:cxn>
              <a:cxn ang="T187">
                <a:pos x="T118" y="T119"/>
              </a:cxn>
              <a:cxn ang="T188">
                <a:pos x="T120" y="T121"/>
              </a:cxn>
              <a:cxn ang="T189">
                <a:pos x="T122" y="T123"/>
              </a:cxn>
              <a:cxn ang="T190">
                <a:pos x="T124" y="T125"/>
              </a:cxn>
              <a:cxn ang="T191">
                <a:pos x="T126" y="T127"/>
              </a:cxn>
            </a:cxnLst>
            <a:rect l="0" t="0" r="r" b="b"/>
            <a:pathLst>
              <a:path w="290404" h="291739">
                <a:moveTo>
                  <a:pt x="227566" y="198700"/>
                </a:moveTo>
                <a:lnTo>
                  <a:pt x="197762" y="228271"/>
                </a:lnTo>
                <a:lnTo>
                  <a:pt x="249469" y="280921"/>
                </a:lnTo>
                <a:cubicBezTo>
                  <a:pt x="252701" y="283445"/>
                  <a:pt x="257010" y="283445"/>
                  <a:pt x="259882" y="280921"/>
                </a:cubicBezTo>
                <a:lnTo>
                  <a:pt x="279273" y="261087"/>
                </a:lnTo>
                <a:cubicBezTo>
                  <a:pt x="281068" y="259645"/>
                  <a:pt x="281427" y="257841"/>
                  <a:pt x="281427" y="256038"/>
                </a:cubicBezTo>
                <a:cubicBezTo>
                  <a:pt x="281427" y="254235"/>
                  <a:pt x="281068" y="252072"/>
                  <a:pt x="279273" y="250629"/>
                </a:cubicBezTo>
                <a:lnTo>
                  <a:pt x="227566" y="198700"/>
                </a:lnTo>
                <a:close/>
                <a:moveTo>
                  <a:pt x="195967" y="182112"/>
                </a:moveTo>
                <a:cubicBezTo>
                  <a:pt x="194171" y="184997"/>
                  <a:pt x="191658" y="187160"/>
                  <a:pt x="189144" y="190045"/>
                </a:cubicBezTo>
                <a:cubicBezTo>
                  <a:pt x="186631" y="192570"/>
                  <a:pt x="184117" y="194733"/>
                  <a:pt x="181245" y="196897"/>
                </a:cubicBezTo>
                <a:lnTo>
                  <a:pt x="198839" y="214567"/>
                </a:lnTo>
                <a:lnTo>
                  <a:pt x="213921" y="199782"/>
                </a:lnTo>
                <a:lnTo>
                  <a:pt x="195967" y="182112"/>
                </a:lnTo>
                <a:close/>
                <a:moveTo>
                  <a:pt x="111093" y="57150"/>
                </a:moveTo>
                <a:cubicBezTo>
                  <a:pt x="113976" y="57150"/>
                  <a:pt x="115778" y="59299"/>
                  <a:pt x="115778" y="61806"/>
                </a:cubicBezTo>
                <a:cubicBezTo>
                  <a:pt x="115778" y="63955"/>
                  <a:pt x="113976" y="66104"/>
                  <a:pt x="111093" y="66104"/>
                </a:cubicBezTo>
                <a:cubicBezTo>
                  <a:pt x="86229" y="66104"/>
                  <a:pt x="66050" y="86160"/>
                  <a:pt x="66050" y="110873"/>
                </a:cubicBezTo>
                <a:cubicBezTo>
                  <a:pt x="66050" y="113380"/>
                  <a:pt x="63887" y="115529"/>
                  <a:pt x="61725" y="115529"/>
                </a:cubicBezTo>
                <a:cubicBezTo>
                  <a:pt x="59203" y="115529"/>
                  <a:pt x="57401" y="113380"/>
                  <a:pt x="57401" y="110873"/>
                </a:cubicBezTo>
                <a:cubicBezTo>
                  <a:pt x="57401" y="81504"/>
                  <a:pt x="81545" y="57150"/>
                  <a:pt x="111093" y="57150"/>
                </a:cubicBezTo>
                <a:close/>
                <a:moveTo>
                  <a:pt x="111796" y="40717"/>
                </a:moveTo>
                <a:cubicBezTo>
                  <a:pt x="93099" y="40717"/>
                  <a:pt x="75121" y="48250"/>
                  <a:pt x="61458" y="61522"/>
                </a:cubicBezTo>
                <a:cubicBezTo>
                  <a:pt x="33771" y="89141"/>
                  <a:pt x="33771" y="134696"/>
                  <a:pt x="61458" y="161957"/>
                </a:cubicBezTo>
                <a:cubicBezTo>
                  <a:pt x="75121" y="175587"/>
                  <a:pt x="93099" y="183120"/>
                  <a:pt x="111796" y="183120"/>
                </a:cubicBezTo>
                <a:cubicBezTo>
                  <a:pt x="130853" y="183120"/>
                  <a:pt x="148831" y="175587"/>
                  <a:pt x="162494" y="161957"/>
                </a:cubicBezTo>
                <a:cubicBezTo>
                  <a:pt x="176158" y="149044"/>
                  <a:pt x="183349" y="131109"/>
                  <a:pt x="183349" y="111739"/>
                </a:cubicBezTo>
                <a:cubicBezTo>
                  <a:pt x="183349" y="92728"/>
                  <a:pt x="176158" y="74794"/>
                  <a:pt x="162494" y="61522"/>
                </a:cubicBezTo>
                <a:cubicBezTo>
                  <a:pt x="148831" y="48250"/>
                  <a:pt x="130853" y="40717"/>
                  <a:pt x="111796" y="40717"/>
                </a:cubicBezTo>
                <a:close/>
                <a:moveTo>
                  <a:pt x="111796" y="31750"/>
                </a:moveTo>
                <a:cubicBezTo>
                  <a:pt x="133370" y="31750"/>
                  <a:pt x="153505" y="40359"/>
                  <a:pt x="168607" y="55424"/>
                </a:cubicBezTo>
                <a:cubicBezTo>
                  <a:pt x="183709" y="70489"/>
                  <a:pt x="191979" y="90576"/>
                  <a:pt x="191979" y="111739"/>
                </a:cubicBezTo>
                <a:cubicBezTo>
                  <a:pt x="191979" y="133261"/>
                  <a:pt x="183709" y="153348"/>
                  <a:pt x="168607" y="168413"/>
                </a:cubicBezTo>
                <a:cubicBezTo>
                  <a:pt x="153505" y="183478"/>
                  <a:pt x="133370" y="191728"/>
                  <a:pt x="111796" y="191728"/>
                </a:cubicBezTo>
                <a:cubicBezTo>
                  <a:pt x="90582" y="191728"/>
                  <a:pt x="70447" y="183478"/>
                  <a:pt x="55345" y="168413"/>
                </a:cubicBezTo>
                <a:cubicBezTo>
                  <a:pt x="24063" y="137207"/>
                  <a:pt x="24063" y="86631"/>
                  <a:pt x="55345" y="55424"/>
                </a:cubicBezTo>
                <a:cubicBezTo>
                  <a:pt x="70447" y="40359"/>
                  <a:pt x="90582" y="31750"/>
                  <a:pt x="111796" y="31750"/>
                </a:cubicBezTo>
                <a:close/>
                <a:moveTo>
                  <a:pt x="110506" y="8655"/>
                </a:moveTo>
                <a:cubicBezTo>
                  <a:pt x="83575" y="8655"/>
                  <a:pt x="57722" y="19473"/>
                  <a:pt x="38691" y="38586"/>
                </a:cubicBezTo>
                <a:cubicBezTo>
                  <a:pt x="-1167" y="78615"/>
                  <a:pt x="-1167" y="143526"/>
                  <a:pt x="38691" y="183554"/>
                </a:cubicBezTo>
                <a:cubicBezTo>
                  <a:pt x="78548" y="223583"/>
                  <a:pt x="143182" y="223583"/>
                  <a:pt x="183040" y="183554"/>
                </a:cubicBezTo>
                <a:cubicBezTo>
                  <a:pt x="202071" y="164442"/>
                  <a:pt x="212843" y="138477"/>
                  <a:pt x="212843" y="111070"/>
                </a:cubicBezTo>
                <a:cubicBezTo>
                  <a:pt x="212843" y="83663"/>
                  <a:pt x="202071" y="58059"/>
                  <a:pt x="183040" y="38586"/>
                </a:cubicBezTo>
                <a:cubicBezTo>
                  <a:pt x="163650" y="19473"/>
                  <a:pt x="138155" y="8655"/>
                  <a:pt x="110506" y="8655"/>
                </a:cubicBezTo>
                <a:close/>
                <a:moveTo>
                  <a:pt x="110506" y="0"/>
                </a:moveTo>
                <a:cubicBezTo>
                  <a:pt x="140310" y="0"/>
                  <a:pt x="168318" y="11540"/>
                  <a:pt x="189144" y="32455"/>
                </a:cubicBezTo>
                <a:cubicBezTo>
                  <a:pt x="209971" y="53371"/>
                  <a:pt x="221461" y="81500"/>
                  <a:pt x="221461" y="111070"/>
                </a:cubicBezTo>
                <a:cubicBezTo>
                  <a:pt x="221461" y="134510"/>
                  <a:pt x="214280" y="156508"/>
                  <a:pt x="201353" y="174899"/>
                </a:cubicBezTo>
                <a:lnTo>
                  <a:pt x="220025" y="193652"/>
                </a:lnTo>
                <a:lnTo>
                  <a:pt x="224334" y="189324"/>
                </a:lnTo>
                <a:cubicBezTo>
                  <a:pt x="226129" y="187521"/>
                  <a:pt x="228643" y="187521"/>
                  <a:pt x="230797" y="189324"/>
                </a:cubicBezTo>
                <a:lnTo>
                  <a:pt x="285736" y="244499"/>
                </a:lnTo>
                <a:cubicBezTo>
                  <a:pt x="288609" y="247744"/>
                  <a:pt x="290404" y="251711"/>
                  <a:pt x="290404" y="256038"/>
                </a:cubicBezTo>
                <a:cubicBezTo>
                  <a:pt x="290404" y="260005"/>
                  <a:pt x="288609" y="264333"/>
                  <a:pt x="285736" y="267217"/>
                </a:cubicBezTo>
                <a:lnTo>
                  <a:pt x="265987" y="287051"/>
                </a:lnTo>
                <a:cubicBezTo>
                  <a:pt x="263114" y="289936"/>
                  <a:pt x="258805" y="291739"/>
                  <a:pt x="254855" y="291739"/>
                </a:cubicBezTo>
                <a:cubicBezTo>
                  <a:pt x="250546" y="291739"/>
                  <a:pt x="246597" y="289936"/>
                  <a:pt x="243724" y="287051"/>
                </a:cubicBezTo>
                <a:lnTo>
                  <a:pt x="188426" y="231516"/>
                </a:lnTo>
                <a:cubicBezTo>
                  <a:pt x="187708" y="230795"/>
                  <a:pt x="187349" y="229713"/>
                  <a:pt x="187349" y="228271"/>
                </a:cubicBezTo>
                <a:cubicBezTo>
                  <a:pt x="187349" y="227189"/>
                  <a:pt x="187708" y="226107"/>
                  <a:pt x="188426" y="225386"/>
                </a:cubicBezTo>
                <a:lnTo>
                  <a:pt x="193094" y="221058"/>
                </a:lnTo>
                <a:lnTo>
                  <a:pt x="174063" y="202306"/>
                </a:lnTo>
                <a:cubicBezTo>
                  <a:pt x="155032" y="215649"/>
                  <a:pt x="133128" y="222501"/>
                  <a:pt x="110506" y="222501"/>
                </a:cubicBezTo>
                <a:cubicBezTo>
                  <a:pt x="82498" y="222501"/>
                  <a:pt x="53772" y="211682"/>
                  <a:pt x="32586" y="190045"/>
                </a:cubicBezTo>
                <a:cubicBezTo>
                  <a:pt x="-10862" y="146411"/>
                  <a:pt x="-10862" y="76090"/>
                  <a:pt x="32586" y="32455"/>
                </a:cubicBezTo>
                <a:cubicBezTo>
                  <a:pt x="53413" y="11540"/>
                  <a:pt x="81062" y="0"/>
                  <a:pt x="110506"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33" name="TextBox 32">
            <a:extLst>
              <a:ext uri="{FF2B5EF4-FFF2-40B4-BE49-F238E27FC236}">
                <a16:creationId xmlns:a16="http://schemas.microsoft.com/office/drawing/2014/main" id="{FD2AE6D9-602A-B040-B9F1-9A1FAD1E9AAD}"/>
              </a:ext>
            </a:extLst>
          </p:cNvPr>
          <p:cNvSpPr txBox="1"/>
          <p:nvPr/>
        </p:nvSpPr>
        <p:spPr>
          <a:xfrm>
            <a:off x="1370032" y="2827465"/>
            <a:ext cx="1145506" cy="276999"/>
          </a:xfrm>
          <a:prstGeom prst="rect">
            <a:avLst/>
          </a:prstGeom>
          <a:noFill/>
        </p:spPr>
        <p:txBody>
          <a:bodyPr wrap="none" lIns="0" rtlCol="0" anchor="ctr" anchorCtr="0">
            <a:spAutoFit/>
          </a:bodyPr>
          <a:lstStyle/>
          <a:p>
            <a:r>
              <a:rPr lang="en-US" sz="1200" b="1" dirty="0">
                <a:solidFill>
                  <a:schemeClr val="tx2"/>
                </a:solidFill>
                <a:latin typeface="Poppins" pitchFamily="2" charset="77"/>
                <a:ea typeface="League Spartan" charset="0"/>
                <a:cs typeface="Poppins" pitchFamily="2" charset="77"/>
              </a:rPr>
              <a:t>TECHNOLOGY</a:t>
            </a:r>
          </a:p>
        </p:txBody>
      </p:sp>
      <p:sp>
        <p:nvSpPr>
          <p:cNvPr id="34" name="TextBox 33">
            <a:extLst>
              <a:ext uri="{FF2B5EF4-FFF2-40B4-BE49-F238E27FC236}">
                <a16:creationId xmlns:a16="http://schemas.microsoft.com/office/drawing/2014/main" id="{9150258C-5DEF-7340-A5E5-7C1A95720607}"/>
              </a:ext>
            </a:extLst>
          </p:cNvPr>
          <p:cNvSpPr txBox="1"/>
          <p:nvPr/>
        </p:nvSpPr>
        <p:spPr>
          <a:xfrm>
            <a:off x="1370032" y="3409769"/>
            <a:ext cx="1216039" cy="276999"/>
          </a:xfrm>
          <a:prstGeom prst="rect">
            <a:avLst/>
          </a:prstGeom>
          <a:noFill/>
        </p:spPr>
        <p:txBody>
          <a:bodyPr wrap="none" lIns="0" rtlCol="0" anchor="ctr" anchorCtr="0">
            <a:spAutoFit/>
          </a:bodyPr>
          <a:lstStyle/>
          <a:p>
            <a:r>
              <a:rPr lang="en-US" sz="1200" b="1" dirty="0">
                <a:solidFill>
                  <a:schemeClr val="tx2"/>
                </a:solidFill>
                <a:latin typeface="Poppins" pitchFamily="2" charset="77"/>
                <a:ea typeface="League Spartan" charset="0"/>
                <a:cs typeface="Poppins" pitchFamily="2" charset="77"/>
              </a:rPr>
              <a:t>ACCESSIBILITY</a:t>
            </a:r>
          </a:p>
        </p:txBody>
      </p:sp>
      <p:sp>
        <p:nvSpPr>
          <p:cNvPr id="35" name="TextBox 34">
            <a:extLst>
              <a:ext uri="{FF2B5EF4-FFF2-40B4-BE49-F238E27FC236}">
                <a16:creationId xmlns:a16="http://schemas.microsoft.com/office/drawing/2014/main" id="{BE7B62BB-B594-0D47-A6A0-E4AA847CA3D9}"/>
              </a:ext>
            </a:extLst>
          </p:cNvPr>
          <p:cNvSpPr txBox="1"/>
          <p:nvPr/>
        </p:nvSpPr>
        <p:spPr>
          <a:xfrm>
            <a:off x="1370032" y="3995080"/>
            <a:ext cx="836126" cy="276999"/>
          </a:xfrm>
          <a:prstGeom prst="rect">
            <a:avLst/>
          </a:prstGeom>
          <a:noFill/>
        </p:spPr>
        <p:txBody>
          <a:bodyPr wrap="none" lIns="0" rtlCol="0" anchor="ctr" anchorCtr="0">
            <a:spAutoFit/>
          </a:bodyPr>
          <a:lstStyle/>
          <a:p>
            <a:r>
              <a:rPr lang="en-US" sz="1200" b="1" dirty="0">
                <a:solidFill>
                  <a:schemeClr val="tx2"/>
                </a:solidFill>
                <a:latin typeface="Poppins" pitchFamily="2" charset="77"/>
                <a:ea typeface="League Spartan" charset="0"/>
                <a:cs typeface="Poppins" pitchFamily="2" charset="77"/>
              </a:rPr>
              <a:t>SECURITY</a:t>
            </a:r>
          </a:p>
        </p:txBody>
      </p:sp>
      <p:sp>
        <p:nvSpPr>
          <p:cNvPr id="36" name="Rectangle 35">
            <a:extLst>
              <a:ext uri="{FF2B5EF4-FFF2-40B4-BE49-F238E27FC236}">
                <a16:creationId xmlns:a16="http://schemas.microsoft.com/office/drawing/2014/main" id="{AC791D92-E80E-E94D-95DF-BF20D71AC6F9}"/>
              </a:ext>
            </a:extLst>
          </p:cNvPr>
          <p:cNvSpPr/>
          <p:nvPr/>
        </p:nvSpPr>
        <p:spPr>
          <a:xfrm>
            <a:off x="2803671" y="2908255"/>
            <a:ext cx="2926080" cy="1154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Rectangle 36">
            <a:extLst>
              <a:ext uri="{FF2B5EF4-FFF2-40B4-BE49-F238E27FC236}">
                <a16:creationId xmlns:a16="http://schemas.microsoft.com/office/drawing/2014/main" id="{F1D0ADC2-61F2-6E40-BAB4-D6043BDBF72A}"/>
              </a:ext>
            </a:extLst>
          </p:cNvPr>
          <p:cNvSpPr/>
          <p:nvPr/>
        </p:nvSpPr>
        <p:spPr>
          <a:xfrm>
            <a:off x="2803671" y="3488245"/>
            <a:ext cx="2926080" cy="1154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Rectangle 37">
            <a:extLst>
              <a:ext uri="{FF2B5EF4-FFF2-40B4-BE49-F238E27FC236}">
                <a16:creationId xmlns:a16="http://schemas.microsoft.com/office/drawing/2014/main" id="{F833B1ED-CC9B-7342-A655-5B7115C4471D}"/>
              </a:ext>
            </a:extLst>
          </p:cNvPr>
          <p:cNvSpPr/>
          <p:nvPr/>
        </p:nvSpPr>
        <p:spPr>
          <a:xfrm>
            <a:off x="2803671" y="4075870"/>
            <a:ext cx="2926080" cy="115416"/>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9" name="Rectangle 38">
            <a:extLst>
              <a:ext uri="{FF2B5EF4-FFF2-40B4-BE49-F238E27FC236}">
                <a16:creationId xmlns:a16="http://schemas.microsoft.com/office/drawing/2014/main" id="{BE073B3F-94C4-6241-ABED-769C913933B3}"/>
              </a:ext>
            </a:extLst>
          </p:cNvPr>
          <p:cNvSpPr/>
          <p:nvPr/>
        </p:nvSpPr>
        <p:spPr>
          <a:xfrm>
            <a:off x="2803671" y="2908255"/>
            <a:ext cx="1460883" cy="11541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Rectangle 39">
            <a:extLst>
              <a:ext uri="{FF2B5EF4-FFF2-40B4-BE49-F238E27FC236}">
                <a16:creationId xmlns:a16="http://schemas.microsoft.com/office/drawing/2014/main" id="{51A73BE2-40B6-1A48-8D3F-9416DB61FA77}"/>
              </a:ext>
            </a:extLst>
          </p:cNvPr>
          <p:cNvSpPr/>
          <p:nvPr/>
        </p:nvSpPr>
        <p:spPr>
          <a:xfrm>
            <a:off x="2803671" y="3488245"/>
            <a:ext cx="2121283" cy="11541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Rectangle 40">
            <a:extLst>
              <a:ext uri="{FF2B5EF4-FFF2-40B4-BE49-F238E27FC236}">
                <a16:creationId xmlns:a16="http://schemas.microsoft.com/office/drawing/2014/main" id="{71A98B05-FB9A-4C49-8CAF-3DA5808B5EAB}"/>
              </a:ext>
            </a:extLst>
          </p:cNvPr>
          <p:cNvSpPr/>
          <p:nvPr/>
        </p:nvSpPr>
        <p:spPr>
          <a:xfrm>
            <a:off x="2803671" y="4075870"/>
            <a:ext cx="2580910" cy="11541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TextBox 43">
            <a:extLst>
              <a:ext uri="{FF2B5EF4-FFF2-40B4-BE49-F238E27FC236}">
                <a16:creationId xmlns:a16="http://schemas.microsoft.com/office/drawing/2014/main" id="{6AF00B50-80E4-4244-967F-4FAAE4B77ACC}"/>
              </a:ext>
            </a:extLst>
          </p:cNvPr>
          <p:cNvSpPr txBox="1"/>
          <p:nvPr/>
        </p:nvSpPr>
        <p:spPr>
          <a:xfrm>
            <a:off x="5344025" y="3799244"/>
            <a:ext cx="414537" cy="276999"/>
          </a:xfrm>
          <a:prstGeom prst="rect">
            <a:avLst/>
          </a:prstGeom>
          <a:noFill/>
        </p:spPr>
        <p:txBody>
          <a:bodyPr wrap="none" lIns="0" rtlCol="0" anchor="ctr" anchorCtr="0">
            <a:spAutoFit/>
          </a:bodyPr>
          <a:lstStyle/>
          <a:p>
            <a:pPr algn="r"/>
            <a:r>
              <a:rPr lang="en-US" sz="1200" b="1" dirty="0">
                <a:solidFill>
                  <a:schemeClr val="tx2"/>
                </a:solidFill>
                <a:latin typeface="Poppins" pitchFamily="2" charset="77"/>
                <a:ea typeface="League Spartan" charset="0"/>
                <a:cs typeface="Poppins" pitchFamily="2" charset="77"/>
              </a:rPr>
              <a:t>9/10</a:t>
            </a:r>
          </a:p>
        </p:txBody>
      </p:sp>
      <p:sp>
        <p:nvSpPr>
          <p:cNvPr id="45" name="TextBox 44">
            <a:extLst>
              <a:ext uri="{FF2B5EF4-FFF2-40B4-BE49-F238E27FC236}">
                <a16:creationId xmlns:a16="http://schemas.microsoft.com/office/drawing/2014/main" id="{121CDB6D-EFF5-C849-958A-41371D8E68FF}"/>
              </a:ext>
            </a:extLst>
          </p:cNvPr>
          <p:cNvSpPr txBox="1"/>
          <p:nvPr/>
        </p:nvSpPr>
        <p:spPr>
          <a:xfrm>
            <a:off x="5356849" y="3211619"/>
            <a:ext cx="401713" cy="276999"/>
          </a:xfrm>
          <a:prstGeom prst="rect">
            <a:avLst/>
          </a:prstGeom>
          <a:noFill/>
        </p:spPr>
        <p:txBody>
          <a:bodyPr wrap="none" lIns="0" rtlCol="0" anchor="ctr" anchorCtr="0">
            <a:spAutoFit/>
          </a:bodyPr>
          <a:lstStyle/>
          <a:p>
            <a:pPr algn="r"/>
            <a:r>
              <a:rPr lang="en-US" sz="1200" b="1" dirty="0">
                <a:solidFill>
                  <a:schemeClr val="tx2"/>
                </a:solidFill>
                <a:latin typeface="Poppins" pitchFamily="2" charset="77"/>
                <a:ea typeface="League Spartan" charset="0"/>
                <a:cs typeface="Poppins" pitchFamily="2" charset="77"/>
              </a:rPr>
              <a:t>7/10</a:t>
            </a:r>
          </a:p>
        </p:txBody>
      </p:sp>
      <p:sp>
        <p:nvSpPr>
          <p:cNvPr id="46" name="TextBox 45">
            <a:extLst>
              <a:ext uri="{FF2B5EF4-FFF2-40B4-BE49-F238E27FC236}">
                <a16:creationId xmlns:a16="http://schemas.microsoft.com/office/drawing/2014/main" id="{42E533B0-18FF-5946-BC1F-5C877D7184C8}"/>
              </a:ext>
            </a:extLst>
          </p:cNvPr>
          <p:cNvSpPr txBox="1"/>
          <p:nvPr/>
        </p:nvSpPr>
        <p:spPr>
          <a:xfrm>
            <a:off x="5339216" y="2630077"/>
            <a:ext cx="419346" cy="276999"/>
          </a:xfrm>
          <a:prstGeom prst="rect">
            <a:avLst/>
          </a:prstGeom>
          <a:noFill/>
        </p:spPr>
        <p:txBody>
          <a:bodyPr wrap="none" lIns="0" rtlCol="0" anchor="ctr" anchorCtr="0">
            <a:spAutoFit/>
          </a:bodyPr>
          <a:lstStyle/>
          <a:p>
            <a:pPr algn="r"/>
            <a:r>
              <a:rPr lang="en-US" sz="1200" b="1" dirty="0">
                <a:solidFill>
                  <a:schemeClr val="tx2"/>
                </a:solidFill>
                <a:latin typeface="Poppins" pitchFamily="2" charset="77"/>
                <a:ea typeface="League Spartan" charset="0"/>
                <a:cs typeface="Poppins" pitchFamily="2" charset="77"/>
              </a:rPr>
              <a:t>5/10</a:t>
            </a:r>
          </a:p>
        </p:txBody>
      </p:sp>
      <p:graphicFrame>
        <p:nvGraphicFramePr>
          <p:cNvPr id="47" name="Chart 46">
            <a:extLst>
              <a:ext uri="{FF2B5EF4-FFF2-40B4-BE49-F238E27FC236}">
                <a16:creationId xmlns:a16="http://schemas.microsoft.com/office/drawing/2014/main" id="{84741468-7948-944E-971A-277ABD27C257}"/>
              </a:ext>
            </a:extLst>
          </p:cNvPr>
          <p:cNvGraphicFramePr/>
          <p:nvPr/>
        </p:nvGraphicFramePr>
        <p:xfrm>
          <a:off x="8981016" y="4933124"/>
          <a:ext cx="2358440" cy="1436145"/>
        </p:xfrm>
        <a:graphic>
          <a:graphicData uri="http://schemas.openxmlformats.org/drawingml/2006/chart">
            <c:chart xmlns:c="http://schemas.openxmlformats.org/drawingml/2006/chart" xmlns:r="http://schemas.openxmlformats.org/officeDocument/2006/relationships" r:id="rId3"/>
          </a:graphicData>
        </a:graphic>
      </p:graphicFrame>
      <p:sp>
        <p:nvSpPr>
          <p:cNvPr id="48" name="TextBox 47">
            <a:extLst>
              <a:ext uri="{FF2B5EF4-FFF2-40B4-BE49-F238E27FC236}">
                <a16:creationId xmlns:a16="http://schemas.microsoft.com/office/drawing/2014/main" id="{D6ACFA4C-D52A-4547-A8E1-0179B6D46A57}"/>
              </a:ext>
            </a:extLst>
          </p:cNvPr>
          <p:cNvSpPr txBox="1"/>
          <p:nvPr/>
        </p:nvSpPr>
        <p:spPr>
          <a:xfrm>
            <a:off x="6402388" y="4617654"/>
            <a:ext cx="80983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SPEED</a:t>
            </a:r>
          </a:p>
        </p:txBody>
      </p:sp>
      <p:sp>
        <p:nvSpPr>
          <p:cNvPr id="49" name="TextBox 48">
            <a:extLst>
              <a:ext uri="{FF2B5EF4-FFF2-40B4-BE49-F238E27FC236}">
                <a16:creationId xmlns:a16="http://schemas.microsoft.com/office/drawing/2014/main" id="{60C98E08-5FAE-0C41-9A1C-907A02015EB1}"/>
              </a:ext>
            </a:extLst>
          </p:cNvPr>
          <p:cNvSpPr txBox="1"/>
          <p:nvPr/>
        </p:nvSpPr>
        <p:spPr>
          <a:xfrm>
            <a:off x="9041976" y="4617654"/>
            <a:ext cx="1778051"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SEARCHABILITY</a:t>
            </a:r>
          </a:p>
        </p:txBody>
      </p:sp>
      <p:sp>
        <p:nvSpPr>
          <p:cNvPr id="50" name="TextBox 49">
            <a:extLst>
              <a:ext uri="{FF2B5EF4-FFF2-40B4-BE49-F238E27FC236}">
                <a16:creationId xmlns:a16="http://schemas.microsoft.com/office/drawing/2014/main" id="{7883AACF-98B3-6843-B443-3CF09065DCAC}"/>
              </a:ext>
            </a:extLst>
          </p:cNvPr>
          <p:cNvSpPr txBox="1"/>
          <p:nvPr/>
        </p:nvSpPr>
        <p:spPr>
          <a:xfrm>
            <a:off x="1023009" y="4616851"/>
            <a:ext cx="1422184"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AESTHETICS</a:t>
            </a:r>
          </a:p>
        </p:txBody>
      </p:sp>
      <p:sp>
        <p:nvSpPr>
          <p:cNvPr id="51" name="TextBox 50">
            <a:extLst>
              <a:ext uri="{FF2B5EF4-FFF2-40B4-BE49-F238E27FC236}">
                <a16:creationId xmlns:a16="http://schemas.microsoft.com/office/drawing/2014/main" id="{1C1B2372-35BA-9443-B6B8-F9948D2D5A8D}"/>
              </a:ext>
            </a:extLst>
          </p:cNvPr>
          <p:cNvSpPr txBox="1"/>
          <p:nvPr/>
        </p:nvSpPr>
        <p:spPr>
          <a:xfrm>
            <a:off x="3725806" y="4616851"/>
            <a:ext cx="150554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NAVIGATION</a:t>
            </a:r>
          </a:p>
        </p:txBody>
      </p:sp>
      <p:graphicFrame>
        <p:nvGraphicFramePr>
          <p:cNvPr id="52" name="Chart 51">
            <a:extLst>
              <a:ext uri="{FF2B5EF4-FFF2-40B4-BE49-F238E27FC236}">
                <a16:creationId xmlns:a16="http://schemas.microsoft.com/office/drawing/2014/main" id="{BAA088CE-D2D7-5647-80C4-4D82175BB51B}"/>
              </a:ext>
            </a:extLst>
          </p:cNvPr>
          <p:cNvGraphicFramePr/>
          <p:nvPr/>
        </p:nvGraphicFramePr>
        <p:xfrm>
          <a:off x="935623" y="4958699"/>
          <a:ext cx="2215205" cy="141057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3" name="Chart 52">
            <a:extLst>
              <a:ext uri="{FF2B5EF4-FFF2-40B4-BE49-F238E27FC236}">
                <a16:creationId xmlns:a16="http://schemas.microsoft.com/office/drawing/2014/main" id="{6D201D47-5000-5D49-8792-D4D51A4091DB}"/>
              </a:ext>
            </a:extLst>
          </p:cNvPr>
          <p:cNvGraphicFramePr/>
          <p:nvPr/>
        </p:nvGraphicFramePr>
        <p:xfrm>
          <a:off x="3864313" y="4958698"/>
          <a:ext cx="1749137" cy="1410571"/>
        </p:xfrm>
        <a:graphic>
          <a:graphicData uri="http://schemas.openxmlformats.org/drawingml/2006/chart">
            <c:chart xmlns:c="http://schemas.openxmlformats.org/drawingml/2006/chart" xmlns:r="http://schemas.openxmlformats.org/officeDocument/2006/relationships" r:id="rId5"/>
          </a:graphicData>
        </a:graphic>
      </p:graphicFrame>
      <p:sp>
        <p:nvSpPr>
          <p:cNvPr id="54" name="TextBox 53">
            <a:extLst>
              <a:ext uri="{FF2B5EF4-FFF2-40B4-BE49-F238E27FC236}">
                <a16:creationId xmlns:a16="http://schemas.microsoft.com/office/drawing/2014/main" id="{1418BD4B-1B71-9346-92CD-833789A96085}"/>
              </a:ext>
            </a:extLst>
          </p:cNvPr>
          <p:cNvSpPr txBox="1"/>
          <p:nvPr/>
        </p:nvSpPr>
        <p:spPr>
          <a:xfrm>
            <a:off x="4436555" y="5494707"/>
            <a:ext cx="60465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70%</a:t>
            </a:r>
          </a:p>
        </p:txBody>
      </p:sp>
      <p:graphicFrame>
        <p:nvGraphicFramePr>
          <p:cNvPr id="55" name="Chart 54">
            <a:extLst>
              <a:ext uri="{FF2B5EF4-FFF2-40B4-BE49-F238E27FC236}">
                <a16:creationId xmlns:a16="http://schemas.microsoft.com/office/drawing/2014/main" id="{8600A023-EF0B-F84E-B858-E1965AE0B184}"/>
              </a:ext>
            </a:extLst>
          </p:cNvPr>
          <p:cNvGraphicFramePr/>
          <p:nvPr/>
        </p:nvGraphicFramePr>
        <p:xfrm>
          <a:off x="6340841" y="4972050"/>
          <a:ext cx="2259624" cy="1397219"/>
        </p:xfrm>
        <a:graphic>
          <a:graphicData uri="http://schemas.openxmlformats.org/drawingml/2006/chart">
            <c:chart xmlns:c="http://schemas.openxmlformats.org/drawingml/2006/chart" xmlns:r="http://schemas.openxmlformats.org/officeDocument/2006/relationships" r:id="rId6"/>
          </a:graphicData>
        </a:graphic>
      </p:graphicFrame>
    </p:spTree>
    <p:extLst>
      <p:ext uri="{BB962C8B-B14F-4D97-AF65-F5344CB8AC3E}">
        <p14:creationId xmlns:p14="http://schemas.microsoft.com/office/powerpoint/2010/main" val="3504637971"/>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069EAD3-B0B2-7340-8DD8-E390C6187ED4}"/>
              </a:ext>
            </a:extLst>
          </p:cNvPr>
          <p:cNvSpPr/>
          <p:nvPr/>
        </p:nvSpPr>
        <p:spPr>
          <a:xfrm>
            <a:off x="762001" y="1464733"/>
            <a:ext cx="3474720" cy="212513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0DDAC541-28D2-5043-AF0F-9CE1578BFADB}"/>
              </a:ext>
            </a:extLst>
          </p:cNvPr>
          <p:cNvSpPr/>
          <p:nvPr/>
        </p:nvSpPr>
        <p:spPr>
          <a:xfrm>
            <a:off x="4358640" y="1464733"/>
            <a:ext cx="3474720" cy="212513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8A4D8E62-0257-3742-B87C-82C4174190D0}"/>
              </a:ext>
            </a:extLst>
          </p:cNvPr>
          <p:cNvSpPr/>
          <p:nvPr/>
        </p:nvSpPr>
        <p:spPr>
          <a:xfrm>
            <a:off x="7955280" y="1464733"/>
            <a:ext cx="3474720" cy="212513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TextBox 4">
            <a:extLst>
              <a:ext uri="{FF2B5EF4-FFF2-40B4-BE49-F238E27FC236}">
                <a16:creationId xmlns:a16="http://schemas.microsoft.com/office/drawing/2014/main" id="{03CB6C32-F415-C047-8480-4D518271AB5D}"/>
              </a:ext>
            </a:extLst>
          </p:cNvPr>
          <p:cNvSpPr txBox="1"/>
          <p:nvPr/>
        </p:nvSpPr>
        <p:spPr>
          <a:xfrm>
            <a:off x="4227549" y="306186"/>
            <a:ext cx="3736921"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DASHBOARD SLIDE</a:t>
            </a:r>
          </a:p>
        </p:txBody>
      </p:sp>
      <p:sp>
        <p:nvSpPr>
          <p:cNvPr id="6" name="TextBox 5">
            <a:extLst>
              <a:ext uri="{FF2B5EF4-FFF2-40B4-BE49-F238E27FC236}">
                <a16:creationId xmlns:a16="http://schemas.microsoft.com/office/drawing/2014/main" id="{2E965C98-AE71-F747-8E44-C4E6F8BFD2ED}"/>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graphicFrame>
        <p:nvGraphicFramePr>
          <p:cNvPr id="7" name="Chart 6">
            <a:extLst>
              <a:ext uri="{FF2B5EF4-FFF2-40B4-BE49-F238E27FC236}">
                <a16:creationId xmlns:a16="http://schemas.microsoft.com/office/drawing/2014/main" id="{25D40FD0-3ECC-9449-BE8E-807B7C329733}"/>
              </a:ext>
            </a:extLst>
          </p:cNvPr>
          <p:cNvGraphicFramePr/>
          <p:nvPr/>
        </p:nvGraphicFramePr>
        <p:xfrm>
          <a:off x="1020190" y="1906117"/>
          <a:ext cx="2958341" cy="1570383"/>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a:extLst>
              <a:ext uri="{FF2B5EF4-FFF2-40B4-BE49-F238E27FC236}">
                <a16:creationId xmlns:a16="http://schemas.microsoft.com/office/drawing/2014/main" id="{BA8099E4-3CBD-8844-A976-73C04F7098C2}"/>
              </a:ext>
            </a:extLst>
          </p:cNvPr>
          <p:cNvSpPr txBox="1"/>
          <p:nvPr/>
        </p:nvSpPr>
        <p:spPr>
          <a:xfrm>
            <a:off x="1023009" y="1566897"/>
            <a:ext cx="1529586"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WEEKLY SALE</a:t>
            </a:r>
          </a:p>
        </p:txBody>
      </p:sp>
      <p:sp>
        <p:nvSpPr>
          <p:cNvPr id="9" name="TextBox 8">
            <a:extLst>
              <a:ext uri="{FF2B5EF4-FFF2-40B4-BE49-F238E27FC236}">
                <a16:creationId xmlns:a16="http://schemas.microsoft.com/office/drawing/2014/main" id="{DB3267CC-D61C-3144-94AA-F2FBB5CA6420}"/>
              </a:ext>
            </a:extLst>
          </p:cNvPr>
          <p:cNvSpPr txBox="1"/>
          <p:nvPr/>
        </p:nvSpPr>
        <p:spPr>
          <a:xfrm>
            <a:off x="4659549" y="1589980"/>
            <a:ext cx="1180131" cy="584775"/>
          </a:xfrm>
          <a:prstGeom prst="rect">
            <a:avLst/>
          </a:prstGeom>
          <a:noFill/>
        </p:spPr>
        <p:txBody>
          <a:bodyPr wrap="none" rtlCol="0" anchor="t" anchorCtr="0">
            <a:spAutoFit/>
          </a:bodyPr>
          <a:lstStyle/>
          <a:p>
            <a:r>
              <a:rPr lang="en-US" sz="1600" b="1" dirty="0">
                <a:solidFill>
                  <a:schemeClr val="tx2"/>
                </a:solidFill>
                <a:latin typeface="Poppins" pitchFamily="2" charset="77"/>
                <a:ea typeface="League Spartan" charset="0"/>
                <a:cs typeface="Poppins" pitchFamily="2" charset="77"/>
              </a:rPr>
              <a:t>PRODUCT</a:t>
            </a:r>
          </a:p>
          <a:p>
            <a:r>
              <a:rPr lang="en-US" sz="1600" b="1" dirty="0">
                <a:solidFill>
                  <a:schemeClr val="tx2"/>
                </a:solidFill>
                <a:latin typeface="Poppins" pitchFamily="2" charset="77"/>
                <a:ea typeface="League Spartan" charset="0"/>
                <a:cs typeface="Poppins" pitchFamily="2" charset="77"/>
              </a:rPr>
              <a:t>SHARE</a:t>
            </a:r>
          </a:p>
        </p:txBody>
      </p:sp>
      <p:graphicFrame>
        <p:nvGraphicFramePr>
          <p:cNvPr id="10" name="Chart 9">
            <a:extLst>
              <a:ext uri="{FF2B5EF4-FFF2-40B4-BE49-F238E27FC236}">
                <a16:creationId xmlns:a16="http://schemas.microsoft.com/office/drawing/2014/main" id="{8EFD4940-9D18-274A-9386-A9F61C296680}"/>
              </a:ext>
            </a:extLst>
          </p:cNvPr>
          <p:cNvGraphicFramePr/>
          <p:nvPr/>
        </p:nvGraphicFramePr>
        <p:xfrm>
          <a:off x="4743450" y="1643142"/>
          <a:ext cx="2956110" cy="1886520"/>
        </p:xfrm>
        <a:graphic>
          <a:graphicData uri="http://schemas.openxmlformats.org/drawingml/2006/chart">
            <c:chart xmlns:c="http://schemas.openxmlformats.org/drawingml/2006/chart" xmlns:r="http://schemas.openxmlformats.org/officeDocument/2006/relationships" r:id="rId3"/>
          </a:graphicData>
        </a:graphic>
      </p:graphicFrame>
      <p:sp>
        <p:nvSpPr>
          <p:cNvPr id="11" name="TextBox 10">
            <a:extLst>
              <a:ext uri="{FF2B5EF4-FFF2-40B4-BE49-F238E27FC236}">
                <a16:creationId xmlns:a16="http://schemas.microsoft.com/office/drawing/2014/main" id="{1C974895-76A7-3046-A719-577BC3D8D44D}"/>
              </a:ext>
            </a:extLst>
          </p:cNvPr>
          <p:cNvSpPr txBox="1"/>
          <p:nvPr/>
        </p:nvSpPr>
        <p:spPr>
          <a:xfrm>
            <a:off x="8218170" y="1589980"/>
            <a:ext cx="1909497"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eague Spartan" charset="0"/>
                <a:cs typeface="Poppins" pitchFamily="2" charset="77"/>
              </a:rPr>
              <a:t>AVERAGE GRAPH</a:t>
            </a:r>
          </a:p>
        </p:txBody>
      </p:sp>
      <p:graphicFrame>
        <p:nvGraphicFramePr>
          <p:cNvPr id="12" name="Chart 11">
            <a:extLst>
              <a:ext uri="{FF2B5EF4-FFF2-40B4-BE49-F238E27FC236}">
                <a16:creationId xmlns:a16="http://schemas.microsoft.com/office/drawing/2014/main" id="{68B89A6F-31DE-8F44-AEE7-BC18C2272B0E}"/>
              </a:ext>
            </a:extLst>
          </p:cNvPr>
          <p:cNvGraphicFramePr/>
          <p:nvPr/>
        </p:nvGraphicFramePr>
        <p:xfrm>
          <a:off x="8084370" y="1906117"/>
          <a:ext cx="3240893" cy="1623545"/>
        </p:xfrm>
        <a:graphic>
          <a:graphicData uri="http://schemas.openxmlformats.org/drawingml/2006/chart">
            <c:chart xmlns:c="http://schemas.openxmlformats.org/drawingml/2006/chart" xmlns:r="http://schemas.openxmlformats.org/officeDocument/2006/relationships" r:id="rId4"/>
          </a:graphicData>
        </a:graphic>
      </p:graphicFrame>
      <p:sp>
        <p:nvSpPr>
          <p:cNvPr id="13" name="Rounded Rectangle 12">
            <a:extLst>
              <a:ext uri="{FF2B5EF4-FFF2-40B4-BE49-F238E27FC236}">
                <a16:creationId xmlns:a16="http://schemas.microsoft.com/office/drawing/2014/main" id="{7BCABC50-43CA-5D4E-9BE1-399D96AB681F}"/>
              </a:ext>
            </a:extLst>
          </p:cNvPr>
          <p:cNvSpPr/>
          <p:nvPr/>
        </p:nvSpPr>
        <p:spPr>
          <a:xfrm>
            <a:off x="7955280" y="4031251"/>
            <a:ext cx="3474720" cy="594360"/>
          </a:xfrm>
          <a:prstGeom prst="roundRect">
            <a:avLst>
              <a:gd name="adj" fmla="val 1282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ounded Rectangle 13">
            <a:extLst>
              <a:ext uri="{FF2B5EF4-FFF2-40B4-BE49-F238E27FC236}">
                <a16:creationId xmlns:a16="http://schemas.microsoft.com/office/drawing/2014/main" id="{F7F19347-DD49-3043-8CB7-1CDD876E029F}"/>
              </a:ext>
            </a:extLst>
          </p:cNvPr>
          <p:cNvSpPr/>
          <p:nvPr/>
        </p:nvSpPr>
        <p:spPr>
          <a:xfrm>
            <a:off x="7955280" y="4843755"/>
            <a:ext cx="3474720" cy="594360"/>
          </a:xfrm>
          <a:prstGeom prst="roundRect">
            <a:avLst>
              <a:gd name="adj" fmla="val 12821"/>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ounded Rectangle 14">
            <a:extLst>
              <a:ext uri="{FF2B5EF4-FFF2-40B4-BE49-F238E27FC236}">
                <a16:creationId xmlns:a16="http://schemas.microsoft.com/office/drawing/2014/main" id="{430FC1D9-6AF8-A141-9C56-537F71FA9684}"/>
              </a:ext>
            </a:extLst>
          </p:cNvPr>
          <p:cNvSpPr/>
          <p:nvPr/>
        </p:nvSpPr>
        <p:spPr>
          <a:xfrm>
            <a:off x="7955280" y="5656260"/>
            <a:ext cx="3474720" cy="594360"/>
          </a:xfrm>
          <a:prstGeom prst="roundRect">
            <a:avLst>
              <a:gd name="adj" fmla="val 12821"/>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TextBox 15">
            <a:extLst>
              <a:ext uri="{FF2B5EF4-FFF2-40B4-BE49-F238E27FC236}">
                <a16:creationId xmlns:a16="http://schemas.microsoft.com/office/drawing/2014/main" id="{A8CCFD09-1685-8D48-95F1-8CA8A6CAAA68}"/>
              </a:ext>
            </a:extLst>
          </p:cNvPr>
          <p:cNvSpPr txBox="1"/>
          <p:nvPr/>
        </p:nvSpPr>
        <p:spPr>
          <a:xfrm>
            <a:off x="8679737" y="4182237"/>
            <a:ext cx="1863011" cy="338554"/>
          </a:xfrm>
          <a:prstGeom prst="rect">
            <a:avLst/>
          </a:prstGeom>
          <a:noFill/>
        </p:spPr>
        <p:txBody>
          <a:bodyPr wrap="none" rtlCol="0" anchor="t" anchorCtr="0">
            <a:spAutoFit/>
          </a:bodyPr>
          <a:lstStyle/>
          <a:p>
            <a:r>
              <a:rPr lang="en-US" sz="1600" b="1" dirty="0">
                <a:solidFill>
                  <a:schemeClr val="bg1"/>
                </a:solidFill>
                <a:latin typeface="Poppins" pitchFamily="2" charset="77"/>
                <a:ea typeface="League Spartan" charset="0"/>
                <a:cs typeface="Poppins" pitchFamily="2" charset="77"/>
              </a:rPr>
              <a:t>ITEM NAME HERE</a:t>
            </a:r>
          </a:p>
        </p:txBody>
      </p:sp>
      <p:sp>
        <p:nvSpPr>
          <p:cNvPr id="20" name="TextBox 19">
            <a:extLst>
              <a:ext uri="{FF2B5EF4-FFF2-40B4-BE49-F238E27FC236}">
                <a16:creationId xmlns:a16="http://schemas.microsoft.com/office/drawing/2014/main" id="{77CFA953-2BB3-2042-9BDE-C73690EC542C}"/>
              </a:ext>
            </a:extLst>
          </p:cNvPr>
          <p:cNvSpPr txBox="1"/>
          <p:nvPr/>
        </p:nvSpPr>
        <p:spPr>
          <a:xfrm>
            <a:off x="8679737" y="4994741"/>
            <a:ext cx="1863011" cy="338554"/>
          </a:xfrm>
          <a:prstGeom prst="rect">
            <a:avLst/>
          </a:prstGeom>
          <a:noFill/>
        </p:spPr>
        <p:txBody>
          <a:bodyPr wrap="none" rtlCol="0" anchor="t" anchorCtr="0">
            <a:spAutoFit/>
          </a:bodyPr>
          <a:lstStyle/>
          <a:p>
            <a:r>
              <a:rPr lang="en-US" sz="1600" b="1" dirty="0">
                <a:solidFill>
                  <a:schemeClr val="bg1"/>
                </a:solidFill>
                <a:latin typeface="Poppins" pitchFamily="2" charset="77"/>
                <a:ea typeface="League Spartan" charset="0"/>
                <a:cs typeface="Poppins" pitchFamily="2" charset="77"/>
              </a:rPr>
              <a:t>ITEM NAME HERE</a:t>
            </a:r>
          </a:p>
        </p:txBody>
      </p:sp>
      <p:sp>
        <p:nvSpPr>
          <p:cNvPr id="21" name="TextBox 20">
            <a:extLst>
              <a:ext uri="{FF2B5EF4-FFF2-40B4-BE49-F238E27FC236}">
                <a16:creationId xmlns:a16="http://schemas.microsoft.com/office/drawing/2014/main" id="{B733A59E-5E94-AF41-89DF-BEE428A47FB5}"/>
              </a:ext>
            </a:extLst>
          </p:cNvPr>
          <p:cNvSpPr txBox="1"/>
          <p:nvPr/>
        </p:nvSpPr>
        <p:spPr>
          <a:xfrm>
            <a:off x="8679737" y="5807246"/>
            <a:ext cx="1863011" cy="338554"/>
          </a:xfrm>
          <a:prstGeom prst="rect">
            <a:avLst/>
          </a:prstGeom>
          <a:noFill/>
        </p:spPr>
        <p:txBody>
          <a:bodyPr wrap="none" rtlCol="0" anchor="t" anchorCtr="0">
            <a:spAutoFit/>
          </a:bodyPr>
          <a:lstStyle/>
          <a:p>
            <a:r>
              <a:rPr lang="en-US" sz="1600" b="1" dirty="0">
                <a:solidFill>
                  <a:schemeClr val="bg1"/>
                </a:solidFill>
                <a:latin typeface="Poppins" pitchFamily="2" charset="77"/>
                <a:ea typeface="League Spartan" charset="0"/>
                <a:cs typeface="Poppins" pitchFamily="2" charset="77"/>
              </a:rPr>
              <a:t>ITEM NAME HERE</a:t>
            </a:r>
          </a:p>
        </p:txBody>
      </p:sp>
      <p:sp>
        <p:nvSpPr>
          <p:cNvPr id="22" name="Oval 21">
            <a:extLst>
              <a:ext uri="{FF2B5EF4-FFF2-40B4-BE49-F238E27FC236}">
                <a16:creationId xmlns:a16="http://schemas.microsoft.com/office/drawing/2014/main" id="{B06C48AD-9502-2A4C-A9E1-00A6C3D166AA}"/>
              </a:ext>
            </a:extLst>
          </p:cNvPr>
          <p:cNvSpPr/>
          <p:nvPr/>
        </p:nvSpPr>
        <p:spPr>
          <a:xfrm>
            <a:off x="8109084" y="4118081"/>
            <a:ext cx="416849" cy="41684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Oval 22">
            <a:extLst>
              <a:ext uri="{FF2B5EF4-FFF2-40B4-BE49-F238E27FC236}">
                <a16:creationId xmlns:a16="http://schemas.microsoft.com/office/drawing/2014/main" id="{66C6A57E-054B-6246-8739-92BED233BA27}"/>
              </a:ext>
            </a:extLst>
          </p:cNvPr>
          <p:cNvSpPr/>
          <p:nvPr/>
        </p:nvSpPr>
        <p:spPr>
          <a:xfrm>
            <a:off x="8109084" y="4932510"/>
            <a:ext cx="416849" cy="41684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Oval 23">
            <a:extLst>
              <a:ext uri="{FF2B5EF4-FFF2-40B4-BE49-F238E27FC236}">
                <a16:creationId xmlns:a16="http://schemas.microsoft.com/office/drawing/2014/main" id="{5BCCDA12-9266-2446-B308-59643BB83EEB}"/>
              </a:ext>
            </a:extLst>
          </p:cNvPr>
          <p:cNvSpPr/>
          <p:nvPr/>
        </p:nvSpPr>
        <p:spPr>
          <a:xfrm>
            <a:off x="8109084" y="5745015"/>
            <a:ext cx="416849" cy="41684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5" name="Freeform 949">
            <a:extLst>
              <a:ext uri="{FF2B5EF4-FFF2-40B4-BE49-F238E27FC236}">
                <a16:creationId xmlns:a16="http://schemas.microsoft.com/office/drawing/2014/main" id="{C6619310-72E4-2648-B245-16B3A86D62E1}"/>
              </a:ext>
            </a:extLst>
          </p:cNvPr>
          <p:cNvSpPr>
            <a:spLocks noChangeAspect="1" noChangeArrowheads="1"/>
          </p:cNvSpPr>
          <p:nvPr/>
        </p:nvSpPr>
        <p:spPr bwMode="auto">
          <a:xfrm>
            <a:off x="8190802" y="4197159"/>
            <a:ext cx="253412" cy="254173"/>
          </a:xfrm>
          <a:custGeom>
            <a:avLst/>
            <a:gdLst>
              <a:gd name="T0" fmla="*/ 265083 w 291288"/>
              <a:gd name="T1" fmla="*/ 846445 h 291739"/>
              <a:gd name="T2" fmla="*/ 250528 w 291288"/>
              <a:gd name="T3" fmla="*/ 941293 h 291739"/>
              <a:gd name="T4" fmla="*/ 476025 w 291288"/>
              <a:gd name="T5" fmla="*/ 941293 h 291739"/>
              <a:gd name="T6" fmla="*/ 476025 w 291288"/>
              <a:gd name="T7" fmla="*/ 846445 h 291739"/>
              <a:gd name="T8" fmla="*/ 283267 w 291288"/>
              <a:gd name="T9" fmla="*/ 734782 h 291739"/>
              <a:gd name="T10" fmla="*/ 269928 w 291288"/>
              <a:gd name="T11" fmla="*/ 816428 h 291739"/>
              <a:gd name="T12" fmla="*/ 490573 w 291288"/>
              <a:gd name="T13" fmla="*/ 816428 h 291739"/>
              <a:gd name="T14" fmla="*/ 505117 w 291288"/>
              <a:gd name="T15" fmla="*/ 832038 h 291739"/>
              <a:gd name="T16" fmla="*/ 505117 w 291288"/>
              <a:gd name="T17" fmla="*/ 941293 h 291739"/>
              <a:gd name="T18" fmla="*/ 902763 w 291288"/>
              <a:gd name="T19" fmla="*/ 941293 h 291739"/>
              <a:gd name="T20" fmla="*/ 486940 w 291288"/>
              <a:gd name="T21" fmla="*/ 734782 h 291739"/>
              <a:gd name="T22" fmla="*/ 97779 w 291288"/>
              <a:gd name="T23" fmla="*/ 734782 h 291739"/>
              <a:gd name="T24" fmla="*/ 34739 w 291288"/>
              <a:gd name="T25" fmla="*/ 941293 h 291739"/>
              <a:gd name="T26" fmla="*/ 220218 w 291288"/>
              <a:gd name="T27" fmla="*/ 941293 h 291739"/>
              <a:gd name="T28" fmla="*/ 254166 w 291288"/>
              <a:gd name="T29" fmla="*/ 734782 h 291739"/>
              <a:gd name="T30" fmla="*/ 868826 w 291288"/>
              <a:gd name="T31" fmla="*/ 686761 h 291739"/>
              <a:gd name="T32" fmla="*/ 661508 w 291288"/>
              <a:gd name="T33" fmla="*/ 790013 h 291739"/>
              <a:gd name="T34" fmla="*/ 941557 w 291288"/>
              <a:gd name="T35" fmla="*/ 928088 h 291739"/>
              <a:gd name="T36" fmla="*/ 634842 w 291288"/>
              <a:gd name="T37" fmla="*/ 578704 h 291739"/>
              <a:gd name="T38" fmla="*/ 514823 w 291288"/>
              <a:gd name="T39" fmla="*/ 716775 h 291739"/>
              <a:gd name="T40" fmla="*/ 628783 w 291288"/>
              <a:gd name="T41" fmla="*/ 772006 h 291739"/>
              <a:gd name="T42" fmla="*/ 860329 w 291288"/>
              <a:gd name="T43" fmla="*/ 657944 h 291739"/>
              <a:gd name="T44" fmla="*/ 836078 w 291288"/>
              <a:gd name="T45" fmla="*/ 578704 h 291739"/>
              <a:gd name="T46" fmla="*/ 309936 w 291288"/>
              <a:gd name="T47" fmla="*/ 578704 h 291739"/>
              <a:gd name="T48" fmla="*/ 289329 w 291288"/>
              <a:gd name="T49" fmla="*/ 705968 h 291739"/>
              <a:gd name="T50" fmla="*/ 454196 w 291288"/>
              <a:gd name="T51" fmla="*/ 705968 h 291739"/>
              <a:gd name="T52" fmla="*/ 346307 w 291288"/>
              <a:gd name="T53" fmla="*/ 578704 h 291739"/>
              <a:gd name="T54" fmla="*/ 145055 w 291288"/>
              <a:gd name="T55" fmla="*/ 578704 h 291739"/>
              <a:gd name="T56" fmla="*/ 106262 w 291288"/>
              <a:gd name="T57" fmla="*/ 705968 h 291739"/>
              <a:gd name="T58" fmla="*/ 259023 w 291288"/>
              <a:gd name="T59" fmla="*/ 705968 h 291739"/>
              <a:gd name="T60" fmla="*/ 279630 w 291288"/>
              <a:gd name="T61" fmla="*/ 578704 h 291739"/>
              <a:gd name="T62" fmla="*/ 490573 w 291288"/>
              <a:gd name="T63" fmla="*/ 171532 h 291739"/>
              <a:gd name="T64" fmla="*/ 387817 w 291288"/>
              <a:gd name="T65" fmla="*/ 274840 h 291739"/>
              <a:gd name="T66" fmla="*/ 490573 w 291288"/>
              <a:gd name="T67" fmla="*/ 376940 h 291739"/>
              <a:gd name="T68" fmla="*/ 593334 w 291288"/>
              <a:gd name="T69" fmla="*/ 274840 h 291739"/>
              <a:gd name="T70" fmla="*/ 490573 w 291288"/>
              <a:gd name="T71" fmla="*/ 171532 h 291739"/>
              <a:gd name="T72" fmla="*/ 490573 w 291288"/>
              <a:gd name="T73" fmla="*/ 142698 h 291739"/>
              <a:gd name="T74" fmla="*/ 623554 w 291288"/>
              <a:gd name="T75" fmla="*/ 274840 h 291739"/>
              <a:gd name="T76" fmla="*/ 490573 w 291288"/>
              <a:gd name="T77" fmla="*/ 405772 h 291739"/>
              <a:gd name="T78" fmla="*/ 357590 w 291288"/>
              <a:gd name="T79" fmla="*/ 274840 h 291739"/>
              <a:gd name="T80" fmla="*/ 490573 w 291288"/>
              <a:gd name="T81" fmla="*/ 142698 h 291739"/>
              <a:gd name="T82" fmla="*/ 490573 w 291288"/>
              <a:gd name="T83" fmla="*/ 28821 h 291739"/>
              <a:gd name="T84" fmla="*/ 245682 w 291288"/>
              <a:gd name="T85" fmla="*/ 271342 h 291739"/>
              <a:gd name="T86" fmla="*/ 490573 w 291288"/>
              <a:gd name="T87" fmla="*/ 699965 h 291739"/>
              <a:gd name="T88" fmla="*/ 734250 w 291288"/>
              <a:gd name="T89" fmla="*/ 271342 h 291739"/>
              <a:gd name="T90" fmla="*/ 490573 w 291288"/>
              <a:gd name="T91" fmla="*/ 28821 h 291739"/>
              <a:gd name="T92" fmla="*/ 490573 w 291288"/>
              <a:gd name="T93" fmla="*/ 0 h 291739"/>
              <a:gd name="T94" fmla="*/ 763343 w 291288"/>
              <a:gd name="T95" fmla="*/ 271342 h 291739"/>
              <a:gd name="T96" fmla="*/ 654232 w 291288"/>
              <a:gd name="T97" fmla="*/ 548685 h 291739"/>
              <a:gd name="T98" fmla="*/ 846988 w 291288"/>
              <a:gd name="T99" fmla="*/ 548685 h 291739"/>
              <a:gd name="T100" fmla="*/ 860329 w 291288"/>
              <a:gd name="T101" fmla="*/ 559492 h 291739"/>
              <a:gd name="T102" fmla="*/ 979138 w 291288"/>
              <a:gd name="T103" fmla="*/ 950899 h 291739"/>
              <a:gd name="T104" fmla="*/ 977928 w 291288"/>
              <a:gd name="T105" fmla="*/ 965306 h 291739"/>
              <a:gd name="T106" fmla="*/ 965803 w 291288"/>
              <a:gd name="T107" fmla="*/ 971307 h 291739"/>
              <a:gd name="T108" fmla="*/ 14136 w 291288"/>
              <a:gd name="T109" fmla="*/ 971307 h 291739"/>
              <a:gd name="T110" fmla="*/ 2014 w 291288"/>
              <a:gd name="T111" fmla="*/ 965306 h 291739"/>
              <a:gd name="T112" fmla="*/ 802 w 291288"/>
              <a:gd name="T113" fmla="*/ 950899 h 291739"/>
              <a:gd name="T114" fmla="*/ 119601 w 291288"/>
              <a:gd name="T115" fmla="*/ 559492 h 291739"/>
              <a:gd name="T116" fmla="*/ 134148 w 291288"/>
              <a:gd name="T117" fmla="*/ 548685 h 291739"/>
              <a:gd name="T118" fmla="*/ 324480 w 291288"/>
              <a:gd name="T119" fmla="*/ 548685 h 291739"/>
              <a:gd name="T120" fmla="*/ 216585 w 291288"/>
              <a:gd name="T121" fmla="*/ 271342 h 291739"/>
              <a:gd name="T122" fmla="*/ 490573 w 291288"/>
              <a:gd name="T123" fmla="*/ 0 h 2917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291288" h="291739">
                <a:moveTo>
                  <a:pt x="78754" y="254235"/>
                </a:moveTo>
                <a:lnTo>
                  <a:pt x="74431" y="282724"/>
                </a:lnTo>
                <a:lnTo>
                  <a:pt x="141424" y="282724"/>
                </a:lnTo>
                <a:lnTo>
                  <a:pt x="141424" y="254235"/>
                </a:lnTo>
                <a:lnTo>
                  <a:pt x="78754" y="254235"/>
                </a:lnTo>
                <a:close/>
                <a:moveTo>
                  <a:pt x="84156" y="220698"/>
                </a:moveTo>
                <a:lnTo>
                  <a:pt x="80194" y="245220"/>
                </a:lnTo>
                <a:lnTo>
                  <a:pt x="145746" y="245220"/>
                </a:lnTo>
                <a:cubicBezTo>
                  <a:pt x="147907" y="245220"/>
                  <a:pt x="150068" y="247384"/>
                  <a:pt x="150068" y="249908"/>
                </a:cubicBezTo>
                <a:lnTo>
                  <a:pt x="150068" y="282724"/>
                </a:lnTo>
                <a:lnTo>
                  <a:pt x="268205" y="282724"/>
                </a:lnTo>
                <a:lnTo>
                  <a:pt x="144666" y="220698"/>
                </a:lnTo>
                <a:lnTo>
                  <a:pt x="84156" y="220698"/>
                </a:lnTo>
                <a:close/>
                <a:moveTo>
                  <a:pt x="29050" y="220698"/>
                </a:moveTo>
                <a:lnTo>
                  <a:pt x="10321" y="282724"/>
                </a:lnTo>
                <a:lnTo>
                  <a:pt x="65427" y="282724"/>
                </a:lnTo>
                <a:lnTo>
                  <a:pt x="75512" y="220698"/>
                </a:lnTo>
                <a:lnTo>
                  <a:pt x="29050" y="220698"/>
                </a:lnTo>
                <a:close/>
                <a:moveTo>
                  <a:pt x="258120" y="206273"/>
                </a:moveTo>
                <a:lnTo>
                  <a:pt x="196530" y="237286"/>
                </a:lnTo>
                <a:lnTo>
                  <a:pt x="279730" y="278757"/>
                </a:lnTo>
                <a:lnTo>
                  <a:pt x="258120" y="206273"/>
                </a:lnTo>
                <a:close/>
                <a:moveTo>
                  <a:pt x="188607" y="173818"/>
                </a:moveTo>
                <a:cubicBezTo>
                  <a:pt x="174200" y="192930"/>
                  <a:pt x="160153" y="208076"/>
                  <a:pt x="152950" y="215289"/>
                </a:cubicBezTo>
                <a:lnTo>
                  <a:pt x="186806" y="231877"/>
                </a:lnTo>
                <a:lnTo>
                  <a:pt x="255599" y="197618"/>
                </a:lnTo>
                <a:lnTo>
                  <a:pt x="248395" y="173818"/>
                </a:lnTo>
                <a:lnTo>
                  <a:pt x="188607" y="173818"/>
                </a:lnTo>
                <a:close/>
                <a:moveTo>
                  <a:pt x="92080" y="173818"/>
                </a:moveTo>
                <a:lnTo>
                  <a:pt x="85957" y="212043"/>
                </a:lnTo>
                <a:lnTo>
                  <a:pt x="134941" y="212043"/>
                </a:lnTo>
                <a:cubicBezTo>
                  <a:pt x="127377" y="204109"/>
                  <a:pt x="115131" y="190406"/>
                  <a:pt x="102885" y="173818"/>
                </a:cubicBezTo>
                <a:lnTo>
                  <a:pt x="92080" y="173818"/>
                </a:lnTo>
                <a:close/>
                <a:moveTo>
                  <a:pt x="43096" y="173818"/>
                </a:moveTo>
                <a:lnTo>
                  <a:pt x="31571" y="212043"/>
                </a:lnTo>
                <a:lnTo>
                  <a:pt x="76953" y="212043"/>
                </a:lnTo>
                <a:lnTo>
                  <a:pt x="83076" y="173818"/>
                </a:lnTo>
                <a:lnTo>
                  <a:pt x="43096" y="173818"/>
                </a:lnTo>
                <a:close/>
                <a:moveTo>
                  <a:pt x="145746" y="51521"/>
                </a:moveTo>
                <a:cubicBezTo>
                  <a:pt x="128866" y="51521"/>
                  <a:pt x="115217" y="65592"/>
                  <a:pt x="115217" y="82550"/>
                </a:cubicBezTo>
                <a:cubicBezTo>
                  <a:pt x="115217" y="99507"/>
                  <a:pt x="128866" y="113217"/>
                  <a:pt x="145746" y="113217"/>
                </a:cubicBezTo>
                <a:cubicBezTo>
                  <a:pt x="162627" y="113217"/>
                  <a:pt x="176275" y="99507"/>
                  <a:pt x="176275" y="82550"/>
                </a:cubicBezTo>
                <a:cubicBezTo>
                  <a:pt x="176275" y="65592"/>
                  <a:pt x="162627" y="51521"/>
                  <a:pt x="145746" y="51521"/>
                </a:cubicBezTo>
                <a:close/>
                <a:moveTo>
                  <a:pt x="145746" y="42862"/>
                </a:moveTo>
                <a:cubicBezTo>
                  <a:pt x="167296" y="42862"/>
                  <a:pt x="185254" y="60541"/>
                  <a:pt x="185254" y="82550"/>
                </a:cubicBezTo>
                <a:cubicBezTo>
                  <a:pt x="185254" y="104197"/>
                  <a:pt x="167296" y="121876"/>
                  <a:pt x="145746" y="121876"/>
                </a:cubicBezTo>
                <a:cubicBezTo>
                  <a:pt x="123837" y="121876"/>
                  <a:pt x="106238" y="104197"/>
                  <a:pt x="106238" y="82550"/>
                </a:cubicBezTo>
                <a:cubicBezTo>
                  <a:pt x="106238" y="60541"/>
                  <a:pt x="123837" y="42862"/>
                  <a:pt x="145746" y="42862"/>
                </a:cubicBezTo>
                <a:close/>
                <a:moveTo>
                  <a:pt x="145746" y="8655"/>
                </a:moveTo>
                <a:cubicBezTo>
                  <a:pt x="105767" y="8655"/>
                  <a:pt x="72991" y="41471"/>
                  <a:pt x="72991" y="81500"/>
                </a:cubicBezTo>
                <a:cubicBezTo>
                  <a:pt x="72991" y="133428"/>
                  <a:pt x="131339" y="195815"/>
                  <a:pt x="145746" y="210240"/>
                </a:cubicBezTo>
                <a:cubicBezTo>
                  <a:pt x="159793" y="195815"/>
                  <a:pt x="218141" y="133068"/>
                  <a:pt x="218141" y="81500"/>
                </a:cubicBezTo>
                <a:cubicBezTo>
                  <a:pt x="218141" y="41471"/>
                  <a:pt x="185725" y="8655"/>
                  <a:pt x="145746" y="8655"/>
                </a:cubicBezTo>
                <a:close/>
                <a:moveTo>
                  <a:pt x="145746" y="0"/>
                </a:moveTo>
                <a:cubicBezTo>
                  <a:pt x="190408" y="0"/>
                  <a:pt x="226785" y="36422"/>
                  <a:pt x="226785" y="81500"/>
                </a:cubicBezTo>
                <a:cubicBezTo>
                  <a:pt x="226785" y="109628"/>
                  <a:pt x="211658" y="139920"/>
                  <a:pt x="194369" y="164802"/>
                </a:cubicBezTo>
                <a:lnTo>
                  <a:pt x="251637" y="164802"/>
                </a:lnTo>
                <a:cubicBezTo>
                  <a:pt x="253438" y="164802"/>
                  <a:pt x="255239" y="166245"/>
                  <a:pt x="255599" y="168048"/>
                </a:cubicBezTo>
                <a:lnTo>
                  <a:pt x="290896" y="285609"/>
                </a:lnTo>
                <a:cubicBezTo>
                  <a:pt x="291616" y="287051"/>
                  <a:pt x="291256" y="288494"/>
                  <a:pt x="290536" y="289936"/>
                </a:cubicBezTo>
                <a:cubicBezTo>
                  <a:pt x="289455" y="291018"/>
                  <a:pt x="288375" y="291739"/>
                  <a:pt x="286934" y="291739"/>
                </a:cubicBezTo>
                <a:lnTo>
                  <a:pt x="4198" y="291739"/>
                </a:lnTo>
                <a:cubicBezTo>
                  <a:pt x="3117" y="291739"/>
                  <a:pt x="1677" y="291018"/>
                  <a:pt x="596" y="289936"/>
                </a:cubicBezTo>
                <a:cubicBezTo>
                  <a:pt x="-124" y="288494"/>
                  <a:pt x="-124" y="287051"/>
                  <a:pt x="236" y="285609"/>
                </a:cubicBezTo>
                <a:lnTo>
                  <a:pt x="35533" y="168048"/>
                </a:lnTo>
                <a:cubicBezTo>
                  <a:pt x="36253" y="166245"/>
                  <a:pt x="37694" y="164802"/>
                  <a:pt x="39855" y="164802"/>
                </a:cubicBezTo>
                <a:lnTo>
                  <a:pt x="96402" y="164802"/>
                </a:lnTo>
                <a:cubicBezTo>
                  <a:pt x="79834" y="139920"/>
                  <a:pt x="64347" y="109628"/>
                  <a:pt x="64347" y="81500"/>
                </a:cubicBezTo>
                <a:cubicBezTo>
                  <a:pt x="64347" y="36422"/>
                  <a:pt x="100724" y="0"/>
                  <a:pt x="145746"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dirty="0">
              <a:latin typeface="Lato Light" panose="020F0502020204030203" pitchFamily="34" charset="0"/>
            </a:endParaRPr>
          </a:p>
        </p:txBody>
      </p:sp>
      <p:sp>
        <p:nvSpPr>
          <p:cNvPr id="26" name="Freeform 957">
            <a:extLst>
              <a:ext uri="{FF2B5EF4-FFF2-40B4-BE49-F238E27FC236}">
                <a16:creationId xmlns:a16="http://schemas.microsoft.com/office/drawing/2014/main" id="{885343F6-4B75-E745-AEC4-853029E2DCE1}"/>
              </a:ext>
            </a:extLst>
          </p:cNvPr>
          <p:cNvSpPr>
            <a:spLocks noChangeAspect="1" noChangeArrowheads="1"/>
          </p:cNvSpPr>
          <p:nvPr/>
        </p:nvSpPr>
        <p:spPr bwMode="auto">
          <a:xfrm>
            <a:off x="8190802" y="5013848"/>
            <a:ext cx="253412" cy="254173"/>
          </a:xfrm>
          <a:custGeom>
            <a:avLst/>
            <a:gdLst>
              <a:gd name="T0" fmla="*/ 401695 w 291740"/>
              <a:gd name="T1" fmla="*/ 905330 h 291740"/>
              <a:gd name="T2" fmla="*/ 569068 w 291740"/>
              <a:gd name="T3" fmla="*/ 905330 h 291740"/>
              <a:gd name="T4" fmla="*/ 436362 w 291740"/>
              <a:gd name="T5" fmla="*/ 852569 h 291740"/>
              <a:gd name="T6" fmla="*/ 493497 w 291740"/>
              <a:gd name="T7" fmla="*/ 589945 h 291740"/>
              <a:gd name="T8" fmla="*/ 878905 w 291740"/>
              <a:gd name="T9" fmla="*/ 448690 h 291740"/>
              <a:gd name="T10" fmla="*/ 878905 w 291740"/>
              <a:gd name="T11" fmla="*/ 595290 h 291740"/>
              <a:gd name="T12" fmla="*/ 878905 w 291740"/>
              <a:gd name="T13" fmla="*/ 448690 h 291740"/>
              <a:gd name="T14" fmla="*/ 109306 w 291740"/>
              <a:gd name="T15" fmla="*/ 580872 h 291740"/>
              <a:gd name="T16" fmla="*/ 78939 w 291740"/>
              <a:gd name="T17" fmla="*/ 463108 h 291740"/>
              <a:gd name="T18" fmla="*/ 818934 w 291740"/>
              <a:gd name="T19" fmla="*/ 406498 h 291740"/>
              <a:gd name="T20" fmla="*/ 854800 w 291740"/>
              <a:gd name="T21" fmla="*/ 665507 h 291740"/>
              <a:gd name="T22" fmla="*/ 854800 w 291740"/>
              <a:gd name="T23" fmla="*/ 381317 h 291740"/>
              <a:gd name="T24" fmla="*/ 29884 w 291740"/>
              <a:gd name="T25" fmla="*/ 465256 h 291740"/>
              <a:gd name="T26" fmla="*/ 132703 w 291740"/>
              <a:gd name="T27" fmla="*/ 665507 h 291740"/>
              <a:gd name="T28" fmla="*/ 132703 w 291740"/>
              <a:gd name="T29" fmla="*/ 381317 h 291740"/>
              <a:gd name="T30" fmla="*/ 574597 w 291740"/>
              <a:gd name="T31" fmla="*/ 366287 h 291740"/>
              <a:gd name="T32" fmla="*/ 508723 w 291740"/>
              <a:gd name="T33" fmla="*/ 501851 h 291740"/>
              <a:gd name="T34" fmla="*/ 478774 w 291740"/>
              <a:gd name="T35" fmla="*/ 489965 h 291740"/>
              <a:gd name="T36" fmla="*/ 506324 w 291740"/>
              <a:gd name="T37" fmla="*/ 334178 h 291740"/>
              <a:gd name="T38" fmla="*/ 424877 w 291740"/>
              <a:gd name="T39" fmla="*/ 400775 h 291740"/>
              <a:gd name="T40" fmla="*/ 513510 w 291740"/>
              <a:gd name="T41" fmla="*/ 305640 h 291740"/>
              <a:gd name="T42" fmla="*/ 386106 w 291740"/>
              <a:gd name="T43" fmla="*/ 621552 h 291740"/>
              <a:gd name="T44" fmla="*/ 570310 w 291740"/>
              <a:gd name="T45" fmla="*/ 625136 h 291740"/>
              <a:gd name="T46" fmla="*/ 664797 w 291740"/>
              <a:gd name="T47" fmla="*/ 239863 h 291740"/>
              <a:gd name="T48" fmla="*/ 679152 w 291740"/>
              <a:gd name="T49" fmla="*/ 211149 h 291740"/>
              <a:gd name="T50" fmla="*/ 679152 w 291740"/>
              <a:gd name="T51" fmla="*/ 651464 h 291740"/>
              <a:gd name="T52" fmla="*/ 484185 w 291740"/>
              <a:gd name="T53" fmla="*/ 748376 h 291740"/>
              <a:gd name="T54" fmla="*/ 288021 w 291740"/>
              <a:gd name="T55" fmla="*/ 651464 h 291740"/>
              <a:gd name="T56" fmla="*/ 288021 w 291740"/>
              <a:gd name="T57" fmla="*/ 211149 h 291740"/>
              <a:gd name="T58" fmla="*/ 893051 w 291740"/>
              <a:gd name="T59" fmla="*/ 288988 h 291740"/>
              <a:gd name="T60" fmla="*/ 967177 w 291740"/>
              <a:gd name="T61" fmla="*/ 582770 h 291740"/>
              <a:gd name="T62" fmla="*/ 436362 w 291740"/>
              <a:gd name="T63" fmla="*/ 970082 h 291740"/>
              <a:gd name="T64" fmla="*/ 436362 w 291740"/>
              <a:gd name="T65" fmla="*/ 822592 h 291740"/>
              <a:gd name="T66" fmla="*/ 598956 w 291740"/>
              <a:gd name="T67" fmla="*/ 905330 h 291740"/>
              <a:gd name="T68" fmla="*/ 863166 w 291740"/>
              <a:gd name="T69" fmla="*/ 695485 h 291740"/>
              <a:gd name="T70" fmla="*/ 790241 w 291740"/>
              <a:gd name="T71" fmla="*/ 641524 h 291740"/>
              <a:gd name="T72" fmla="*/ 854800 w 291740"/>
              <a:gd name="T73" fmla="*/ 352536 h 291740"/>
              <a:gd name="T74" fmla="*/ 602544 w 291740"/>
              <a:gd name="T75" fmla="*/ 28785 h 291740"/>
              <a:gd name="T76" fmla="*/ 102810 w 291740"/>
              <a:gd name="T77" fmla="*/ 353737 h 291740"/>
              <a:gd name="T78" fmla="*/ 185300 w 291740"/>
              <a:gd name="T79" fmla="*/ 406498 h 291740"/>
              <a:gd name="T80" fmla="*/ 112379 w 291740"/>
              <a:gd name="T81" fmla="*/ 695485 h 291740"/>
              <a:gd name="T82" fmla="*/ 74128 w 291740"/>
              <a:gd name="T83" fmla="*/ 359731 h 2917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1740" h="291740">
                <a:moveTo>
                  <a:pt x="131625" y="256399"/>
                </a:moveTo>
                <a:cubicBezTo>
                  <a:pt x="125855" y="256399"/>
                  <a:pt x="121167" y="261087"/>
                  <a:pt x="121167" y="266496"/>
                </a:cubicBezTo>
                <a:lnTo>
                  <a:pt x="121167" y="272266"/>
                </a:lnTo>
                <a:cubicBezTo>
                  <a:pt x="121167" y="278036"/>
                  <a:pt x="125855" y="282724"/>
                  <a:pt x="131625" y="282724"/>
                </a:cubicBezTo>
                <a:lnTo>
                  <a:pt x="161557" y="282724"/>
                </a:lnTo>
                <a:cubicBezTo>
                  <a:pt x="167327" y="282724"/>
                  <a:pt x="171654" y="278036"/>
                  <a:pt x="171654" y="272266"/>
                </a:cubicBezTo>
                <a:lnTo>
                  <a:pt x="171654" y="266496"/>
                </a:lnTo>
                <a:cubicBezTo>
                  <a:pt x="171654" y="261087"/>
                  <a:pt x="167327" y="256399"/>
                  <a:pt x="161557" y="256399"/>
                </a:cubicBezTo>
                <a:lnTo>
                  <a:pt x="131625" y="256399"/>
                </a:lnTo>
                <a:close/>
                <a:moveTo>
                  <a:pt x="148858" y="168275"/>
                </a:moveTo>
                <a:cubicBezTo>
                  <a:pt x="151423" y="168275"/>
                  <a:pt x="153621" y="170180"/>
                  <a:pt x="153621" y="172847"/>
                </a:cubicBezTo>
                <a:cubicBezTo>
                  <a:pt x="153621" y="175514"/>
                  <a:pt x="151423" y="177419"/>
                  <a:pt x="148858" y="177419"/>
                </a:cubicBezTo>
                <a:cubicBezTo>
                  <a:pt x="146660" y="177419"/>
                  <a:pt x="144462" y="175514"/>
                  <a:pt x="144462" y="172847"/>
                </a:cubicBezTo>
                <a:cubicBezTo>
                  <a:pt x="144462" y="170180"/>
                  <a:pt x="146660" y="168275"/>
                  <a:pt x="148858" y="168275"/>
                </a:cubicBezTo>
                <a:close/>
                <a:moveTo>
                  <a:pt x="265113" y="134937"/>
                </a:moveTo>
                <a:cubicBezTo>
                  <a:pt x="267311" y="134937"/>
                  <a:pt x="269509" y="136744"/>
                  <a:pt x="269509" y="139274"/>
                </a:cubicBezTo>
                <a:lnTo>
                  <a:pt x="269509" y="174689"/>
                </a:lnTo>
                <a:cubicBezTo>
                  <a:pt x="269509" y="177219"/>
                  <a:pt x="267311" y="179026"/>
                  <a:pt x="265113" y="179026"/>
                </a:cubicBezTo>
                <a:cubicBezTo>
                  <a:pt x="262548" y="179026"/>
                  <a:pt x="260350" y="177219"/>
                  <a:pt x="260350" y="174689"/>
                </a:cubicBezTo>
                <a:lnTo>
                  <a:pt x="260350" y="139274"/>
                </a:lnTo>
                <a:cubicBezTo>
                  <a:pt x="260350" y="136744"/>
                  <a:pt x="262548" y="134937"/>
                  <a:pt x="265113" y="134937"/>
                </a:cubicBezTo>
                <a:close/>
                <a:moveTo>
                  <a:pt x="28574" y="134937"/>
                </a:moveTo>
                <a:cubicBezTo>
                  <a:pt x="31139" y="134937"/>
                  <a:pt x="32970" y="136744"/>
                  <a:pt x="32970" y="139274"/>
                </a:cubicBezTo>
                <a:lnTo>
                  <a:pt x="32970" y="174689"/>
                </a:lnTo>
                <a:cubicBezTo>
                  <a:pt x="32970" y="177219"/>
                  <a:pt x="31139" y="179026"/>
                  <a:pt x="28574" y="179026"/>
                </a:cubicBezTo>
                <a:cubicBezTo>
                  <a:pt x="26010" y="179026"/>
                  <a:pt x="23812" y="177219"/>
                  <a:pt x="23812" y="174689"/>
                </a:cubicBezTo>
                <a:lnTo>
                  <a:pt x="23812" y="139274"/>
                </a:lnTo>
                <a:cubicBezTo>
                  <a:pt x="23812" y="136744"/>
                  <a:pt x="26010" y="134937"/>
                  <a:pt x="28574" y="134937"/>
                </a:cubicBezTo>
                <a:close/>
                <a:moveTo>
                  <a:pt x="254596" y="114676"/>
                </a:moveTo>
                <a:cubicBezTo>
                  <a:pt x="250269" y="114676"/>
                  <a:pt x="247023" y="118282"/>
                  <a:pt x="247023" y="122249"/>
                </a:cubicBezTo>
                <a:lnTo>
                  <a:pt x="247023" y="192930"/>
                </a:lnTo>
                <a:cubicBezTo>
                  <a:pt x="247023" y="196897"/>
                  <a:pt x="250269" y="200143"/>
                  <a:pt x="254596" y="200143"/>
                </a:cubicBezTo>
                <a:lnTo>
                  <a:pt x="257842" y="200143"/>
                </a:lnTo>
                <a:cubicBezTo>
                  <a:pt x="271545" y="200143"/>
                  <a:pt x="282724" y="188964"/>
                  <a:pt x="282724" y="175260"/>
                </a:cubicBezTo>
                <a:lnTo>
                  <a:pt x="282724" y="139919"/>
                </a:lnTo>
                <a:cubicBezTo>
                  <a:pt x="282724" y="126216"/>
                  <a:pt x="271545" y="114676"/>
                  <a:pt x="257842" y="114676"/>
                </a:cubicBezTo>
                <a:lnTo>
                  <a:pt x="254596" y="114676"/>
                </a:lnTo>
                <a:close/>
                <a:moveTo>
                  <a:pt x="33898" y="114676"/>
                </a:moveTo>
                <a:cubicBezTo>
                  <a:pt x="20194" y="114676"/>
                  <a:pt x="9015" y="126216"/>
                  <a:pt x="9015" y="139919"/>
                </a:cubicBezTo>
                <a:lnTo>
                  <a:pt x="9015" y="175260"/>
                </a:lnTo>
                <a:cubicBezTo>
                  <a:pt x="9015" y="188964"/>
                  <a:pt x="20194" y="200143"/>
                  <a:pt x="33898" y="200143"/>
                </a:cubicBezTo>
                <a:lnTo>
                  <a:pt x="40028" y="200143"/>
                </a:lnTo>
                <a:cubicBezTo>
                  <a:pt x="43995" y="200143"/>
                  <a:pt x="47241" y="196897"/>
                  <a:pt x="47241" y="192930"/>
                </a:cubicBezTo>
                <a:lnTo>
                  <a:pt x="47241" y="122249"/>
                </a:lnTo>
                <a:cubicBezTo>
                  <a:pt x="47241" y="118282"/>
                  <a:pt x="43995" y="114676"/>
                  <a:pt x="40028" y="114676"/>
                </a:cubicBezTo>
                <a:lnTo>
                  <a:pt x="33898" y="114676"/>
                </a:lnTo>
                <a:close/>
                <a:moveTo>
                  <a:pt x="154896" y="91917"/>
                </a:moveTo>
                <a:cubicBezTo>
                  <a:pt x="163928" y="94063"/>
                  <a:pt x="171515" y="101216"/>
                  <a:pt x="173322" y="110156"/>
                </a:cubicBezTo>
                <a:cubicBezTo>
                  <a:pt x="175851" y="122316"/>
                  <a:pt x="169709" y="134475"/>
                  <a:pt x="158509" y="139124"/>
                </a:cubicBezTo>
                <a:cubicBezTo>
                  <a:pt x="155257" y="140197"/>
                  <a:pt x="153451" y="143773"/>
                  <a:pt x="153451" y="147350"/>
                </a:cubicBezTo>
                <a:lnTo>
                  <a:pt x="153451" y="150926"/>
                </a:lnTo>
                <a:cubicBezTo>
                  <a:pt x="153451" y="153429"/>
                  <a:pt x="151283" y="155217"/>
                  <a:pt x="148754" y="155217"/>
                </a:cubicBezTo>
                <a:cubicBezTo>
                  <a:pt x="146586" y="155217"/>
                  <a:pt x="144418" y="153429"/>
                  <a:pt x="144418" y="150926"/>
                </a:cubicBezTo>
                <a:lnTo>
                  <a:pt x="144418" y="147350"/>
                </a:lnTo>
                <a:cubicBezTo>
                  <a:pt x="144418" y="140197"/>
                  <a:pt x="148754" y="133760"/>
                  <a:pt x="155257" y="130899"/>
                </a:cubicBezTo>
                <a:cubicBezTo>
                  <a:pt x="162483" y="128038"/>
                  <a:pt x="166457" y="120170"/>
                  <a:pt x="164651" y="112302"/>
                </a:cubicBezTo>
                <a:cubicBezTo>
                  <a:pt x="163206" y="106580"/>
                  <a:pt x="158509" y="101931"/>
                  <a:pt x="152728" y="100500"/>
                </a:cubicBezTo>
                <a:cubicBezTo>
                  <a:pt x="147670" y="99428"/>
                  <a:pt x="142612" y="100500"/>
                  <a:pt x="138999" y="103361"/>
                </a:cubicBezTo>
                <a:cubicBezTo>
                  <a:pt x="135025" y="106580"/>
                  <a:pt x="132857" y="111229"/>
                  <a:pt x="132857" y="116236"/>
                </a:cubicBezTo>
                <a:cubicBezTo>
                  <a:pt x="132857" y="118739"/>
                  <a:pt x="130689" y="120528"/>
                  <a:pt x="128160" y="120528"/>
                </a:cubicBezTo>
                <a:cubicBezTo>
                  <a:pt x="125631" y="120528"/>
                  <a:pt x="123825" y="118739"/>
                  <a:pt x="123825" y="116236"/>
                </a:cubicBezTo>
                <a:cubicBezTo>
                  <a:pt x="123825" y="108726"/>
                  <a:pt x="127076" y="101573"/>
                  <a:pt x="133218" y="96924"/>
                </a:cubicBezTo>
                <a:cubicBezTo>
                  <a:pt x="139360" y="91917"/>
                  <a:pt x="147309" y="90487"/>
                  <a:pt x="154896" y="91917"/>
                </a:cubicBezTo>
                <a:close/>
                <a:moveTo>
                  <a:pt x="91209" y="72136"/>
                </a:moveTo>
                <a:lnTo>
                  <a:pt x="91209" y="186923"/>
                </a:lnTo>
                <a:lnTo>
                  <a:pt x="116465" y="186923"/>
                </a:lnTo>
                <a:cubicBezTo>
                  <a:pt x="117547" y="186923"/>
                  <a:pt x="118629" y="187283"/>
                  <a:pt x="119351" y="188002"/>
                </a:cubicBezTo>
                <a:lnTo>
                  <a:pt x="146050" y="214270"/>
                </a:lnTo>
                <a:lnTo>
                  <a:pt x="172028" y="188002"/>
                </a:lnTo>
                <a:cubicBezTo>
                  <a:pt x="173110" y="187283"/>
                  <a:pt x="174192" y="186923"/>
                  <a:pt x="175275" y="186923"/>
                </a:cubicBezTo>
                <a:lnTo>
                  <a:pt x="200530" y="186923"/>
                </a:lnTo>
                <a:lnTo>
                  <a:pt x="200530" y="72136"/>
                </a:lnTo>
                <a:lnTo>
                  <a:pt x="91209" y="72136"/>
                </a:lnTo>
                <a:close/>
                <a:moveTo>
                  <a:pt x="86879" y="63500"/>
                </a:moveTo>
                <a:lnTo>
                  <a:pt x="204860" y="63500"/>
                </a:lnTo>
                <a:cubicBezTo>
                  <a:pt x="207025" y="63500"/>
                  <a:pt x="209189" y="65299"/>
                  <a:pt x="209189" y="67818"/>
                </a:cubicBezTo>
                <a:lnTo>
                  <a:pt x="209189" y="191241"/>
                </a:lnTo>
                <a:cubicBezTo>
                  <a:pt x="209189" y="193760"/>
                  <a:pt x="207025" y="195919"/>
                  <a:pt x="204860" y="195919"/>
                </a:cubicBezTo>
                <a:lnTo>
                  <a:pt x="177079" y="195919"/>
                </a:lnTo>
                <a:lnTo>
                  <a:pt x="148937" y="223986"/>
                </a:lnTo>
                <a:cubicBezTo>
                  <a:pt x="148215" y="224705"/>
                  <a:pt x="146772" y="225065"/>
                  <a:pt x="146050" y="225065"/>
                </a:cubicBezTo>
                <a:cubicBezTo>
                  <a:pt x="144607" y="225065"/>
                  <a:pt x="143524" y="224705"/>
                  <a:pt x="142803" y="223986"/>
                </a:cubicBezTo>
                <a:lnTo>
                  <a:pt x="114661" y="195919"/>
                </a:lnTo>
                <a:lnTo>
                  <a:pt x="86879" y="195919"/>
                </a:lnTo>
                <a:cubicBezTo>
                  <a:pt x="84354" y="195919"/>
                  <a:pt x="82550" y="193760"/>
                  <a:pt x="82550" y="191241"/>
                </a:cubicBezTo>
                <a:lnTo>
                  <a:pt x="82550" y="67818"/>
                </a:lnTo>
                <a:cubicBezTo>
                  <a:pt x="82550" y="65299"/>
                  <a:pt x="84354" y="63500"/>
                  <a:pt x="86879" y="63500"/>
                </a:cubicBezTo>
                <a:close/>
                <a:moveTo>
                  <a:pt x="110349" y="0"/>
                </a:moveTo>
                <a:lnTo>
                  <a:pt x="181751" y="0"/>
                </a:lnTo>
                <a:cubicBezTo>
                  <a:pt x="230074" y="0"/>
                  <a:pt x="269381" y="38947"/>
                  <a:pt x="269381" y="86909"/>
                </a:cubicBezTo>
                <a:lnTo>
                  <a:pt x="269381" y="108185"/>
                </a:lnTo>
                <a:cubicBezTo>
                  <a:pt x="282364" y="112873"/>
                  <a:pt x="291740" y="125134"/>
                  <a:pt x="291740" y="139919"/>
                </a:cubicBezTo>
                <a:lnTo>
                  <a:pt x="291740" y="175260"/>
                </a:lnTo>
                <a:cubicBezTo>
                  <a:pt x="291740" y="190045"/>
                  <a:pt x="282364" y="202306"/>
                  <a:pt x="269381" y="206994"/>
                </a:cubicBezTo>
                <a:cubicBezTo>
                  <a:pt x="267939" y="253875"/>
                  <a:pt x="229353" y="291740"/>
                  <a:pt x="181751" y="291740"/>
                </a:cubicBezTo>
                <a:lnTo>
                  <a:pt x="131625" y="291740"/>
                </a:lnTo>
                <a:cubicBezTo>
                  <a:pt x="120807" y="291740"/>
                  <a:pt x="112512" y="283085"/>
                  <a:pt x="112512" y="272266"/>
                </a:cubicBezTo>
                <a:lnTo>
                  <a:pt x="112512" y="266496"/>
                </a:lnTo>
                <a:cubicBezTo>
                  <a:pt x="112512" y="256038"/>
                  <a:pt x="120807" y="247384"/>
                  <a:pt x="131625" y="247384"/>
                </a:cubicBezTo>
                <a:lnTo>
                  <a:pt x="161557" y="247384"/>
                </a:lnTo>
                <a:cubicBezTo>
                  <a:pt x="172015" y="247384"/>
                  <a:pt x="180670" y="256038"/>
                  <a:pt x="180670" y="266496"/>
                </a:cubicBezTo>
                <a:lnTo>
                  <a:pt x="180670" y="272266"/>
                </a:lnTo>
                <a:cubicBezTo>
                  <a:pt x="180670" y="276233"/>
                  <a:pt x="179588" y="279839"/>
                  <a:pt x="177785" y="282724"/>
                </a:cubicBezTo>
                <a:lnTo>
                  <a:pt x="181751" y="282724"/>
                </a:lnTo>
                <a:cubicBezTo>
                  <a:pt x="223583" y="282724"/>
                  <a:pt x="258202" y="249908"/>
                  <a:pt x="260366" y="209158"/>
                </a:cubicBezTo>
                <a:cubicBezTo>
                  <a:pt x="259645" y="209158"/>
                  <a:pt x="258563" y="209158"/>
                  <a:pt x="257842" y="209158"/>
                </a:cubicBezTo>
                <a:lnTo>
                  <a:pt x="254596" y="209158"/>
                </a:lnTo>
                <a:cubicBezTo>
                  <a:pt x="245581" y="209158"/>
                  <a:pt x="238368" y="201946"/>
                  <a:pt x="238368" y="192930"/>
                </a:cubicBezTo>
                <a:lnTo>
                  <a:pt x="238368" y="122249"/>
                </a:lnTo>
                <a:cubicBezTo>
                  <a:pt x="238368" y="113234"/>
                  <a:pt x="245581" y="106021"/>
                  <a:pt x="254596" y="106021"/>
                </a:cubicBezTo>
                <a:lnTo>
                  <a:pt x="257842" y="106021"/>
                </a:lnTo>
                <a:cubicBezTo>
                  <a:pt x="258923" y="106021"/>
                  <a:pt x="259645" y="106382"/>
                  <a:pt x="260366" y="106382"/>
                </a:cubicBezTo>
                <a:lnTo>
                  <a:pt x="260366" y="86909"/>
                </a:lnTo>
                <a:cubicBezTo>
                  <a:pt x="260366" y="43995"/>
                  <a:pt x="225386" y="8655"/>
                  <a:pt x="181751" y="8655"/>
                </a:cubicBezTo>
                <a:lnTo>
                  <a:pt x="110349" y="8655"/>
                </a:lnTo>
                <a:cubicBezTo>
                  <a:pt x="66714" y="8655"/>
                  <a:pt x="31013" y="43995"/>
                  <a:pt x="31013" y="86909"/>
                </a:cubicBezTo>
                <a:lnTo>
                  <a:pt x="31013" y="106382"/>
                </a:lnTo>
                <a:cubicBezTo>
                  <a:pt x="32455" y="106382"/>
                  <a:pt x="33177" y="106021"/>
                  <a:pt x="33898" y="106021"/>
                </a:cubicBezTo>
                <a:lnTo>
                  <a:pt x="40028" y="106021"/>
                </a:lnTo>
                <a:cubicBezTo>
                  <a:pt x="48683" y="106021"/>
                  <a:pt x="55895" y="113234"/>
                  <a:pt x="55895" y="122249"/>
                </a:cubicBezTo>
                <a:lnTo>
                  <a:pt x="55895" y="192930"/>
                </a:lnTo>
                <a:cubicBezTo>
                  <a:pt x="55895" y="201946"/>
                  <a:pt x="48683" y="209158"/>
                  <a:pt x="40028" y="209158"/>
                </a:cubicBezTo>
                <a:lnTo>
                  <a:pt x="33898" y="209158"/>
                </a:lnTo>
                <a:cubicBezTo>
                  <a:pt x="15146" y="209158"/>
                  <a:pt x="0" y="194012"/>
                  <a:pt x="0" y="175260"/>
                </a:cubicBezTo>
                <a:lnTo>
                  <a:pt x="0" y="139919"/>
                </a:lnTo>
                <a:cubicBezTo>
                  <a:pt x="0" y="125134"/>
                  <a:pt x="9376" y="112873"/>
                  <a:pt x="22358" y="108185"/>
                </a:cubicBezTo>
                <a:lnTo>
                  <a:pt x="22358" y="86909"/>
                </a:lnTo>
                <a:cubicBezTo>
                  <a:pt x="22358" y="38947"/>
                  <a:pt x="62026" y="0"/>
                  <a:pt x="110349"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dirty="0">
              <a:latin typeface="Lato Light" panose="020F0502020204030203" pitchFamily="34" charset="0"/>
            </a:endParaRPr>
          </a:p>
        </p:txBody>
      </p:sp>
      <p:sp>
        <p:nvSpPr>
          <p:cNvPr id="27" name="Freeform 964">
            <a:extLst>
              <a:ext uri="{FF2B5EF4-FFF2-40B4-BE49-F238E27FC236}">
                <a16:creationId xmlns:a16="http://schemas.microsoft.com/office/drawing/2014/main" id="{FE757428-BBE9-1042-BA2A-F4D5EE20DEC9}"/>
              </a:ext>
            </a:extLst>
          </p:cNvPr>
          <p:cNvSpPr>
            <a:spLocks noChangeAspect="1" noChangeArrowheads="1"/>
          </p:cNvSpPr>
          <p:nvPr/>
        </p:nvSpPr>
        <p:spPr bwMode="auto">
          <a:xfrm>
            <a:off x="8190802" y="5826592"/>
            <a:ext cx="253412" cy="253412"/>
          </a:xfrm>
          <a:custGeom>
            <a:avLst/>
            <a:gdLst>
              <a:gd name="T0" fmla="*/ 328367 w 291216"/>
              <a:gd name="T1" fmla="*/ 377065 h 291338"/>
              <a:gd name="T2" fmla="*/ 402550 w 291216"/>
              <a:gd name="T3" fmla="*/ 472480 h 291338"/>
              <a:gd name="T4" fmla="*/ 378223 w 291216"/>
              <a:gd name="T5" fmla="*/ 594442 h 291338"/>
              <a:gd name="T6" fmla="*/ 462129 w 291216"/>
              <a:gd name="T7" fmla="*/ 515952 h 291338"/>
              <a:gd name="T8" fmla="*/ 546038 w 291216"/>
              <a:gd name="T9" fmla="*/ 594442 h 291338"/>
              <a:gd name="T10" fmla="*/ 521719 w 291216"/>
              <a:gd name="T11" fmla="*/ 472480 h 291338"/>
              <a:gd name="T12" fmla="*/ 595895 w 291216"/>
              <a:gd name="T13" fmla="*/ 377065 h 291338"/>
              <a:gd name="T14" fmla="*/ 473081 w 291216"/>
              <a:gd name="T15" fmla="*/ 402425 h 291338"/>
              <a:gd name="T16" fmla="*/ 378223 w 291216"/>
              <a:gd name="T17" fmla="*/ 328761 h 291338"/>
              <a:gd name="T18" fmla="*/ 389171 w 291216"/>
              <a:gd name="T19" fmla="*/ 297359 h 291338"/>
              <a:gd name="T20" fmla="*/ 536310 w 291216"/>
              <a:gd name="T21" fmla="*/ 297359 h 291338"/>
              <a:gd name="T22" fmla="*/ 627511 w 291216"/>
              <a:gd name="T23" fmla="*/ 367403 h 291338"/>
              <a:gd name="T24" fmla="*/ 553334 w 291216"/>
              <a:gd name="T25" fmla="*/ 461600 h 291338"/>
              <a:gd name="T26" fmla="*/ 627511 w 291216"/>
              <a:gd name="T27" fmla="*/ 555798 h 291338"/>
              <a:gd name="T28" fmla="*/ 546038 w 291216"/>
              <a:gd name="T29" fmla="*/ 630674 h 291338"/>
              <a:gd name="T30" fmla="*/ 462129 w 291216"/>
              <a:gd name="T31" fmla="*/ 552175 h 291338"/>
              <a:gd name="T32" fmla="*/ 378223 w 291216"/>
              <a:gd name="T33" fmla="*/ 630674 h 291338"/>
              <a:gd name="T34" fmla="*/ 296754 w 291216"/>
              <a:gd name="T35" fmla="*/ 555798 h 291338"/>
              <a:gd name="T36" fmla="*/ 370933 w 291216"/>
              <a:gd name="T37" fmla="*/ 461600 h 291338"/>
              <a:gd name="T38" fmla="*/ 296754 w 291216"/>
              <a:gd name="T39" fmla="*/ 367403 h 291338"/>
              <a:gd name="T40" fmla="*/ 459758 w 291216"/>
              <a:gd name="T41" fmla="*/ 197853 h 291338"/>
              <a:gd name="T42" fmla="*/ 459758 w 291216"/>
              <a:gd name="T43" fmla="*/ 719404 h 291338"/>
              <a:gd name="T44" fmla="*/ 459758 w 291216"/>
              <a:gd name="T45" fmla="*/ 197853 h 291338"/>
              <a:gd name="T46" fmla="*/ 261098 w 291216"/>
              <a:gd name="T47" fmla="*/ 189404 h 291338"/>
              <a:gd name="T48" fmla="*/ 242931 w 291216"/>
              <a:gd name="T49" fmla="*/ 212342 h 291338"/>
              <a:gd name="T50" fmla="*/ 236870 w 291216"/>
              <a:gd name="T51" fmla="*/ 271502 h 291338"/>
              <a:gd name="T52" fmla="*/ 751700 w 291216"/>
              <a:gd name="T53" fmla="*/ 458637 h 291338"/>
              <a:gd name="T54" fmla="*/ 844969 w 291216"/>
              <a:gd name="T55" fmla="*/ 645766 h 291338"/>
              <a:gd name="T56" fmla="*/ 969738 w 291216"/>
              <a:gd name="T57" fmla="*/ 533484 h 291338"/>
              <a:gd name="T58" fmla="*/ 979426 w 291216"/>
              <a:gd name="T59" fmla="*/ 962079 h 291338"/>
              <a:gd name="T60" fmla="*/ 549398 w 291216"/>
              <a:gd name="T61" fmla="*/ 976559 h 291338"/>
              <a:gd name="T62" fmla="*/ 538496 w 291216"/>
              <a:gd name="T63" fmla="*/ 951203 h 291338"/>
              <a:gd name="T64" fmla="*/ 590589 w 291216"/>
              <a:gd name="T65" fmla="*/ 768906 h 291338"/>
              <a:gd name="T66" fmla="*/ 614812 w 291216"/>
              <a:gd name="T67" fmla="*/ 750797 h 291338"/>
              <a:gd name="T68" fmla="*/ 677800 w 291216"/>
              <a:gd name="T69" fmla="*/ 853415 h 291338"/>
              <a:gd name="T70" fmla="*/ 949144 w 291216"/>
              <a:gd name="T71" fmla="*/ 946373 h 291338"/>
              <a:gd name="T72" fmla="*/ 855867 w 291216"/>
              <a:gd name="T73" fmla="*/ 675943 h 291338"/>
              <a:gd name="T74" fmla="*/ 721408 w 291216"/>
              <a:gd name="T75" fmla="*/ 587810 h 291338"/>
              <a:gd name="T76" fmla="*/ 167822 w 291216"/>
              <a:gd name="T77" fmla="*/ 458637 h 291338"/>
              <a:gd name="T78" fmla="*/ 3088 w 291216"/>
              <a:gd name="T79" fmla="*/ 24006 h 291338"/>
              <a:gd name="T80" fmla="*/ 23673 w 291216"/>
              <a:gd name="T81" fmla="*/ 3487 h 2913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291216" h="291338">
                <a:moveTo>
                  <a:pt x="112459" y="98079"/>
                </a:moveTo>
                <a:lnTo>
                  <a:pt x="97635" y="112490"/>
                </a:lnTo>
                <a:lnTo>
                  <a:pt x="119691" y="134468"/>
                </a:lnTo>
                <a:cubicBezTo>
                  <a:pt x="121499" y="136269"/>
                  <a:pt x="121499" y="139151"/>
                  <a:pt x="119691" y="140953"/>
                </a:cubicBezTo>
                <a:lnTo>
                  <a:pt x="97635" y="162570"/>
                </a:lnTo>
                <a:lnTo>
                  <a:pt x="112459" y="177341"/>
                </a:lnTo>
                <a:lnTo>
                  <a:pt x="134153" y="155364"/>
                </a:lnTo>
                <a:cubicBezTo>
                  <a:pt x="135238" y="154643"/>
                  <a:pt x="136323" y="153923"/>
                  <a:pt x="137407" y="153923"/>
                </a:cubicBezTo>
                <a:cubicBezTo>
                  <a:pt x="138854" y="153923"/>
                  <a:pt x="139938" y="154643"/>
                  <a:pt x="140662" y="155364"/>
                </a:cubicBezTo>
                <a:lnTo>
                  <a:pt x="162356" y="177341"/>
                </a:lnTo>
                <a:lnTo>
                  <a:pt x="177180" y="162570"/>
                </a:lnTo>
                <a:lnTo>
                  <a:pt x="155124" y="140953"/>
                </a:lnTo>
                <a:cubicBezTo>
                  <a:pt x="153316" y="139151"/>
                  <a:pt x="153316" y="136269"/>
                  <a:pt x="155124" y="134468"/>
                </a:cubicBezTo>
                <a:lnTo>
                  <a:pt x="177180" y="112490"/>
                </a:lnTo>
                <a:lnTo>
                  <a:pt x="162356" y="98079"/>
                </a:lnTo>
                <a:lnTo>
                  <a:pt x="140662" y="120056"/>
                </a:lnTo>
                <a:cubicBezTo>
                  <a:pt x="138854" y="121858"/>
                  <a:pt x="135961" y="121858"/>
                  <a:pt x="134153" y="120056"/>
                </a:cubicBezTo>
                <a:lnTo>
                  <a:pt x="112459" y="98079"/>
                </a:lnTo>
                <a:close/>
                <a:moveTo>
                  <a:pt x="109205" y="88712"/>
                </a:moveTo>
                <a:cubicBezTo>
                  <a:pt x="111013" y="86910"/>
                  <a:pt x="113906" y="86910"/>
                  <a:pt x="115714" y="88712"/>
                </a:cubicBezTo>
                <a:lnTo>
                  <a:pt x="137407" y="110689"/>
                </a:lnTo>
                <a:lnTo>
                  <a:pt x="159463" y="88712"/>
                </a:lnTo>
                <a:cubicBezTo>
                  <a:pt x="160909" y="86910"/>
                  <a:pt x="164163" y="86910"/>
                  <a:pt x="165610" y="88712"/>
                </a:cubicBezTo>
                <a:lnTo>
                  <a:pt x="186580" y="109608"/>
                </a:lnTo>
                <a:cubicBezTo>
                  <a:pt x="188027" y="111409"/>
                  <a:pt x="188027" y="114292"/>
                  <a:pt x="186580" y="115733"/>
                </a:cubicBezTo>
                <a:lnTo>
                  <a:pt x="164525" y="137710"/>
                </a:lnTo>
                <a:lnTo>
                  <a:pt x="186580" y="159687"/>
                </a:lnTo>
                <a:cubicBezTo>
                  <a:pt x="188027" y="161129"/>
                  <a:pt x="188027" y="164011"/>
                  <a:pt x="186580" y="165812"/>
                </a:cubicBezTo>
                <a:lnTo>
                  <a:pt x="165610" y="186709"/>
                </a:lnTo>
                <a:cubicBezTo>
                  <a:pt x="164886" y="187429"/>
                  <a:pt x="163802" y="188150"/>
                  <a:pt x="162356" y="188150"/>
                </a:cubicBezTo>
                <a:cubicBezTo>
                  <a:pt x="161632" y="188150"/>
                  <a:pt x="160186" y="187429"/>
                  <a:pt x="159463" y="186709"/>
                </a:cubicBezTo>
                <a:lnTo>
                  <a:pt x="137407" y="164731"/>
                </a:lnTo>
                <a:lnTo>
                  <a:pt x="115714" y="186709"/>
                </a:lnTo>
                <a:cubicBezTo>
                  <a:pt x="114629" y="187429"/>
                  <a:pt x="113544" y="188150"/>
                  <a:pt x="112459" y="188150"/>
                </a:cubicBezTo>
                <a:cubicBezTo>
                  <a:pt x="111013" y="188150"/>
                  <a:pt x="109928" y="187429"/>
                  <a:pt x="109205" y="186709"/>
                </a:cubicBezTo>
                <a:lnTo>
                  <a:pt x="88235" y="165812"/>
                </a:lnTo>
                <a:cubicBezTo>
                  <a:pt x="86788" y="164011"/>
                  <a:pt x="86788" y="161129"/>
                  <a:pt x="88235" y="159687"/>
                </a:cubicBezTo>
                <a:lnTo>
                  <a:pt x="110290" y="137710"/>
                </a:lnTo>
                <a:lnTo>
                  <a:pt x="88235" y="115733"/>
                </a:lnTo>
                <a:cubicBezTo>
                  <a:pt x="86788" y="114292"/>
                  <a:pt x="86788" y="111409"/>
                  <a:pt x="88235" y="109608"/>
                </a:cubicBezTo>
                <a:lnTo>
                  <a:pt x="109205" y="88712"/>
                </a:lnTo>
                <a:close/>
                <a:moveTo>
                  <a:pt x="136702" y="59026"/>
                </a:moveTo>
                <a:cubicBezTo>
                  <a:pt x="93841" y="59026"/>
                  <a:pt x="58544" y="93603"/>
                  <a:pt x="58544" y="136824"/>
                </a:cubicBezTo>
                <a:cubicBezTo>
                  <a:pt x="58544" y="180045"/>
                  <a:pt x="93841" y="214621"/>
                  <a:pt x="136702" y="214621"/>
                </a:cubicBezTo>
                <a:cubicBezTo>
                  <a:pt x="179563" y="214621"/>
                  <a:pt x="214859" y="180045"/>
                  <a:pt x="214859" y="136824"/>
                </a:cubicBezTo>
                <a:cubicBezTo>
                  <a:pt x="214859" y="93603"/>
                  <a:pt x="179563" y="59026"/>
                  <a:pt x="136702" y="59026"/>
                </a:cubicBezTo>
                <a:close/>
                <a:moveTo>
                  <a:pt x="7039" y="1039"/>
                </a:moveTo>
                <a:lnTo>
                  <a:pt x="77633" y="56505"/>
                </a:lnTo>
                <a:cubicBezTo>
                  <a:pt x="79434" y="57946"/>
                  <a:pt x="79794" y="60467"/>
                  <a:pt x="78354" y="62628"/>
                </a:cubicBezTo>
                <a:cubicBezTo>
                  <a:pt x="76553" y="64429"/>
                  <a:pt x="74031" y="64789"/>
                  <a:pt x="72231" y="63348"/>
                </a:cubicBezTo>
                <a:lnTo>
                  <a:pt x="30451" y="30573"/>
                </a:lnTo>
                <a:lnTo>
                  <a:pt x="70430" y="80997"/>
                </a:lnTo>
                <a:cubicBezTo>
                  <a:pt x="86277" y="61908"/>
                  <a:pt x="110049" y="50022"/>
                  <a:pt x="136702" y="50022"/>
                </a:cubicBezTo>
                <a:cubicBezTo>
                  <a:pt x="184605" y="50022"/>
                  <a:pt x="223504" y="88921"/>
                  <a:pt x="223504" y="136824"/>
                </a:cubicBezTo>
                <a:cubicBezTo>
                  <a:pt x="223504" y="147269"/>
                  <a:pt x="221703" y="157354"/>
                  <a:pt x="218101" y="166718"/>
                </a:cubicBezTo>
                <a:lnTo>
                  <a:pt x="251237" y="192651"/>
                </a:lnTo>
                <a:lnTo>
                  <a:pt x="283652" y="160235"/>
                </a:lnTo>
                <a:cubicBezTo>
                  <a:pt x="285093" y="158794"/>
                  <a:pt x="286894" y="158434"/>
                  <a:pt x="288335" y="159155"/>
                </a:cubicBezTo>
                <a:cubicBezTo>
                  <a:pt x="290136" y="159875"/>
                  <a:pt x="291216" y="161676"/>
                  <a:pt x="291216" y="163477"/>
                </a:cubicBezTo>
                <a:lnTo>
                  <a:pt x="291216" y="287016"/>
                </a:lnTo>
                <a:cubicBezTo>
                  <a:pt x="291216" y="289177"/>
                  <a:pt x="289055" y="291338"/>
                  <a:pt x="286894" y="291338"/>
                </a:cubicBezTo>
                <a:lnTo>
                  <a:pt x="163355" y="291338"/>
                </a:lnTo>
                <a:cubicBezTo>
                  <a:pt x="161554" y="291338"/>
                  <a:pt x="159753" y="290257"/>
                  <a:pt x="159033" y="288457"/>
                </a:cubicBezTo>
                <a:cubicBezTo>
                  <a:pt x="158673" y="287016"/>
                  <a:pt x="158673" y="284855"/>
                  <a:pt x="160113" y="283774"/>
                </a:cubicBezTo>
                <a:lnTo>
                  <a:pt x="192529" y="250999"/>
                </a:lnTo>
                <a:lnTo>
                  <a:pt x="175601" y="229388"/>
                </a:lnTo>
                <a:cubicBezTo>
                  <a:pt x="174160" y="227587"/>
                  <a:pt x="174520" y="225066"/>
                  <a:pt x="176321" y="223265"/>
                </a:cubicBezTo>
                <a:cubicBezTo>
                  <a:pt x="178122" y="221825"/>
                  <a:pt x="181003" y="222185"/>
                  <a:pt x="182804" y="223986"/>
                </a:cubicBezTo>
                <a:lnTo>
                  <a:pt x="201893" y="248838"/>
                </a:lnTo>
                <a:cubicBezTo>
                  <a:pt x="203334" y="250638"/>
                  <a:pt x="203334" y="253160"/>
                  <a:pt x="201533" y="254600"/>
                </a:cubicBezTo>
                <a:lnTo>
                  <a:pt x="174160" y="282334"/>
                </a:lnTo>
                <a:lnTo>
                  <a:pt x="282212" y="282334"/>
                </a:lnTo>
                <a:lnTo>
                  <a:pt x="282212" y="173922"/>
                </a:lnTo>
                <a:lnTo>
                  <a:pt x="254478" y="201655"/>
                </a:lnTo>
                <a:cubicBezTo>
                  <a:pt x="253038" y="203456"/>
                  <a:pt x="250517" y="203456"/>
                  <a:pt x="248716" y="202015"/>
                </a:cubicBezTo>
                <a:lnTo>
                  <a:pt x="214499" y="175362"/>
                </a:lnTo>
                <a:cubicBezTo>
                  <a:pt x="200092" y="203816"/>
                  <a:pt x="170918" y="223626"/>
                  <a:pt x="136702" y="223626"/>
                </a:cubicBezTo>
                <a:cubicBezTo>
                  <a:pt x="88799" y="223626"/>
                  <a:pt x="49900" y="184727"/>
                  <a:pt x="49900" y="136824"/>
                </a:cubicBezTo>
                <a:cubicBezTo>
                  <a:pt x="49900" y="118815"/>
                  <a:pt x="55303" y="102247"/>
                  <a:pt x="65027" y="88561"/>
                </a:cubicBezTo>
                <a:lnTo>
                  <a:pt x="917" y="7161"/>
                </a:lnTo>
                <a:cubicBezTo>
                  <a:pt x="-524" y="5361"/>
                  <a:pt x="-164" y="2839"/>
                  <a:pt x="1277" y="1399"/>
                </a:cubicBezTo>
                <a:cubicBezTo>
                  <a:pt x="3078" y="-402"/>
                  <a:pt x="5239" y="-402"/>
                  <a:pt x="7039" y="1039"/>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dirty="0">
              <a:latin typeface="Lato Light" panose="020F0502020204030203" pitchFamily="34" charset="0"/>
            </a:endParaRPr>
          </a:p>
        </p:txBody>
      </p:sp>
      <p:sp>
        <p:nvSpPr>
          <p:cNvPr id="28" name="Donut 27">
            <a:extLst>
              <a:ext uri="{FF2B5EF4-FFF2-40B4-BE49-F238E27FC236}">
                <a16:creationId xmlns:a16="http://schemas.microsoft.com/office/drawing/2014/main" id="{14400AEC-5624-4845-B347-7B3849752FD2}"/>
              </a:ext>
            </a:extLst>
          </p:cNvPr>
          <p:cNvSpPr/>
          <p:nvPr/>
        </p:nvSpPr>
        <p:spPr>
          <a:xfrm>
            <a:off x="4569020" y="4036174"/>
            <a:ext cx="344707" cy="344707"/>
          </a:xfrm>
          <a:prstGeom prst="don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29" name="TextBox 28">
            <a:extLst>
              <a:ext uri="{FF2B5EF4-FFF2-40B4-BE49-F238E27FC236}">
                <a16:creationId xmlns:a16="http://schemas.microsoft.com/office/drawing/2014/main" id="{62DACC85-089D-FF47-AD0D-25468E4E9E25}"/>
              </a:ext>
            </a:extLst>
          </p:cNvPr>
          <p:cNvSpPr txBox="1"/>
          <p:nvPr/>
        </p:nvSpPr>
        <p:spPr>
          <a:xfrm>
            <a:off x="4977470" y="4062604"/>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sp>
        <p:nvSpPr>
          <p:cNvPr id="30" name="Donut 29">
            <a:extLst>
              <a:ext uri="{FF2B5EF4-FFF2-40B4-BE49-F238E27FC236}">
                <a16:creationId xmlns:a16="http://schemas.microsoft.com/office/drawing/2014/main" id="{2FB11788-23C3-8C4D-BA4E-3D8C4F0EF24E}"/>
              </a:ext>
            </a:extLst>
          </p:cNvPr>
          <p:cNvSpPr/>
          <p:nvPr/>
        </p:nvSpPr>
        <p:spPr>
          <a:xfrm>
            <a:off x="5696128" y="4036174"/>
            <a:ext cx="344707" cy="344707"/>
          </a:xfrm>
          <a:prstGeom prst="donu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1" name="TextBox 30">
            <a:extLst>
              <a:ext uri="{FF2B5EF4-FFF2-40B4-BE49-F238E27FC236}">
                <a16:creationId xmlns:a16="http://schemas.microsoft.com/office/drawing/2014/main" id="{0E520C25-D996-5244-A5A2-1131BB0E7BE8}"/>
              </a:ext>
            </a:extLst>
          </p:cNvPr>
          <p:cNvSpPr txBox="1"/>
          <p:nvPr/>
        </p:nvSpPr>
        <p:spPr>
          <a:xfrm>
            <a:off x="6104579" y="4062604"/>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sp>
        <p:nvSpPr>
          <p:cNvPr id="32" name="Donut 31">
            <a:extLst>
              <a:ext uri="{FF2B5EF4-FFF2-40B4-BE49-F238E27FC236}">
                <a16:creationId xmlns:a16="http://schemas.microsoft.com/office/drawing/2014/main" id="{DA36CB55-8347-5440-86EA-63ECAD50E0B0}"/>
              </a:ext>
            </a:extLst>
          </p:cNvPr>
          <p:cNvSpPr/>
          <p:nvPr/>
        </p:nvSpPr>
        <p:spPr>
          <a:xfrm>
            <a:off x="6823237" y="4036174"/>
            <a:ext cx="344707" cy="344707"/>
          </a:xfrm>
          <a:prstGeom prst="donu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3" name="TextBox 32">
            <a:extLst>
              <a:ext uri="{FF2B5EF4-FFF2-40B4-BE49-F238E27FC236}">
                <a16:creationId xmlns:a16="http://schemas.microsoft.com/office/drawing/2014/main" id="{B9377419-4113-2E4B-8542-24E571C6F264}"/>
              </a:ext>
            </a:extLst>
          </p:cNvPr>
          <p:cNvSpPr txBox="1"/>
          <p:nvPr/>
        </p:nvSpPr>
        <p:spPr>
          <a:xfrm>
            <a:off x="7231687" y="4062604"/>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sp>
        <p:nvSpPr>
          <p:cNvPr id="34" name="Donut 33">
            <a:extLst>
              <a:ext uri="{FF2B5EF4-FFF2-40B4-BE49-F238E27FC236}">
                <a16:creationId xmlns:a16="http://schemas.microsoft.com/office/drawing/2014/main" id="{C0B9A41B-BBF0-A240-961F-4A00AF5802FC}"/>
              </a:ext>
            </a:extLst>
          </p:cNvPr>
          <p:cNvSpPr/>
          <p:nvPr/>
        </p:nvSpPr>
        <p:spPr>
          <a:xfrm>
            <a:off x="4569020" y="4646393"/>
            <a:ext cx="344707" cy="344707"/>
          </a:xfrm>
          <a:prstGeom prst="don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5" name="TextBox 34">
            <a:extLst>
              <a:ext uri="{FF2B5EF4-FFF2-40B4-BE49-F238E27FC236}">
                <a16:creationId xmlns:a16="http://schemas.microsoft.com/office/drawing/2014/main" id="{190FBE30-B334-874E-B387-04BB5F59D0AB}"/>
              </a:ext>
            </a:extLst>
          </p:cNvPr>
          <p:cNvSpPr txBox="1"/>
          <p:nvPr/>
        </p:nvSpPr>
        <p:spPr>
          <a:xfrm>
            <a:off x="4977470" y="4672823"/>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sp>
        <p:nvSpPr>
          <p:cNvPr id="36" name="Donut 35">
            <a:extLst>
              <a:ext uri="{FF2B5EF4-FFF2-40B4-BE49-F238E27FC236}">
                <a16:creationId xmlns:a16="http://schemas.microsoft.com/office/drawing/2014/main" id="{BE560D3A-3F34-E148-B44A-D5CAB66E1C4F}"/>
              </a:ext>
            </a:extLst>
          </p:cNvPr>
          <p:cNvSpPr/>
          <p:nvPr/>
        </p:nvSpPr>
        <p:spPr>
          <a:xfrm>
            <a:off x="5696128" y="4646393"/>
            <a:ext cx="344707" cy="344707"/>
          </a:xfrm>
          <a:prstGeom prst="don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7" name="TextBox 36">
            <a:extLst>
              <a:ext uri="{FF2B5EF4-FFF2-40B4-BE49-F238E27FC236}">
                <a16:creationId xmlns:a16="http://schemas.microsoft.com/office/drawing/2014/main" id="{F2CCD2AD-E577-B741-8ABC-8338C203B6C3}"/>
              </a:ext>
            </a:extLst>
          </p:cNvPr>
          <p:cNvSpPr txBox="1"/>
          <p:nvPr/>
        </p:nvSpPr>
        <p:spPr>
          <a:xfrm>
            <a:off x="6104579" y="4672823"/>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sp>
        <p:nvSpPr>
          <p:cNvPr id="38" name="Donut 37">
            <a:extLst>
              <a:ext uri="{FF2B5EF4-FFF2-40B4-BE49-F238E27FC236}">
                <a16:creationId xmlns:a16="http://schemas.microsoft.com/office/drawing/2014/main" id="{C16E8D1D-0E56-6F42-BFA0-242212E1478F}"/>
              </a:ext>
            </a:extLst>
          </p:cNvPr>
          <p:cNvSpPr/>
          <p:nvPr/>
        </p:nvSpPr>
        <p:spPr>
          <a:xfrm>
            <a:off x="6823237" y="4646393"/>
            <a:ext cx="344707" cy="344707"/>
          </a:xfrm>
          <a:prstGeom prst="donu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9" name="TextBox 38">
            <a:extLst>
              <a:ext uri="{FF2B5EF4-FFF2-40B4-BE49-F238E27FC236}">
                <a16:creationId xmlns:a16="http://schemas.microsoft.com/office/drawing/2014/main" id="{9C1D0EC2-BF73-8544-94F6-C2E35CE935F4}"/>
              </a:ext>
            </a:extLst>
          </p:cNvPr>
          <p:cNvSpPr txBox="1"/>
          <p:nvPr/>
        </p:nvSpPr>
        <p:spPr>
          <a:xfrm>
            <a:off x="7231687" y="4672823"/>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sp>
        <p:nvSpPr>
          <p:cNvPr id="40" name="Donut 39">
            <a:extLst>
              <a:ext uri="{FF2B5EF4-FFF2-40B4-BE49-F238E27FC236}">
                <a16:creationId xmlns:a16="http://schemas.microsoft.com/office/drawing/2014/main" id="{A29F298C-52DE-FF4A-9C5B-22CD7E8639BF}"/>
              </a:ext>
            </a:extLst>
          </p:cNvPr>
          <p:cNvSpPr/>
          <p:nvPr/>
        </p:nvSpPr>
        <p:spPr>
          <a:xfrm>
            <a:off x="4569020" y="5308932"/>
            <a:ext cx="344707" cy="344707"/>
          </a:xfrm>
          <a:prstGeom prst="donu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1" name="TextBox 40">
            <a:extLst>
              <a:ext uri="{FF2B5EF4-FFF2-40B4-BE49-F238E27FC236}">
                <a16:creationId xmlns:a16="http://schemas.microsoft.com/office/drawing/2014/main" id="{C1C5C37A-767D-894E-BAF8-D72F67D635B6}"/>
              </a:ext>
            </a:extLst>
          </p:cNvPr>
          <p:cNvSpPr txBox="1"/>
          <p:nvPr/>
        </p:nvSpPr>
        <p:spPr>
          <a:xfrm>
            <a:off x="4977470" y="5335361"/>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sp>
        <p:nvSpPr>
          <p:cNvPr id="42" name="Donut 41">
            <a:extLst>
              <a:ext uri="{FF2B5EF4-FFF2-40B4-BE49-F238E27FC236}">
                <a16:creationId xmlns:a16="http://schemas.microsoft.com/office/drawing/2014/main" id="{7862EB07-0EAE-334A-93E9-972BE4807923}"/>
              </a:ext>
            </a:extLst>
          </p:cNvPr>
          <p:cNvSpPr/>
          <p:nvPr/>
        </p:nvSpPr>
        <p:spPr>
          <a:xfrm>
            <a:off x="5696128" y="5308932"/>
            <a:ext cx="344707" cy="344707"/>
          </a:xfrm>
          <a:prstGeom prst="donu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3" name="TextBox 42">
            <a:extLst>
              <a:ext uri="{FF2B5EF4-FFF2-40B4-BE49-F238E27FC236}">
                <a16:creationId xmlns:a16="http://schemas.microsoft.com/office/drawing/2014/main" id="{D680786D-E4C5-6B4A-B81B-F497847613CB}"/>
              </a:ext>
            </a:extLst>
          </p:cNvPr>
          <p:cNvSpPr txBox="1"/>
          <p:nvPr/>
        </p:nvSpPr>
        <p:spPr>
          <a:xfrm>
            <a:off x="6104579" y="5335361"/>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sp>
        <p:nvSpPr>
          <p:cNvPr id="44" name="Donut 43">
            <a:extLst>
              <a:ext uri="{FF2B5EF4-FFF2-40B4-BE49-F238E27FC236}">
                <a16:creationId xmlns:a16="http://schemas.microsoft.com/office/drawing/2014/main" id="{3B821528-D363-8540-8763-013F880ED137}"/>
              </a:ext>
            </a:extLst>
          </p:cNvPr>
          <p:cNvSpPr/>
          <p:nvPr/>
        </p:nvSpPr>
        <p:spPr>
          <a:xfrm>
            <a:off x="6823237" y="5308932"/>
            <a:ext cx="344707" cy="344707"/>
          </a:xfrm>
          <a:prstGeom prst="don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5" name="TextBox 44">
            <a:extLst>
              <a:ext uri="{FF2B5EF4-FFF2-40B4-BE49-F238E27FC236}">
                <a16:creationId xmlns:a16="http://schemas.microsoft.com/office/drawing/2014/main" id="{BCA9F98B-B58F-F045-B9A7-C1654BFBF14A}"/>
              </a:ext>
            </a:extLst>
          </p:cNvPr>
          <p:cNvSpPr txBox="1"/>
          <p:nvPr/>
        </p:nvSpPr>
        <p:spPr>
          <a:xfrm>
            <a:off x="7231687" y="5335361"/>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sp>
        <p:nvSpPr>
          <p:cNvPr id="46" name="Donut 45">
            <a:extLst>
              <a:ext uri="{FF2B5EF4-FFF2-40B4-BE49-F238E27FC236}">
                <a16:creationId xmlns:a16="http://schemas.microsoft.com/office/drawing/2014/main" id="{B20407A1-268A-1F47-83E3-259DE752FA7B}"/>
              </a:ext>
            </a:extLst>
          </p:cNvPr>
          <p:cNvSpPr/>
          <p:nvPr/>
        </p:nvSpPr>
        <p:spPr>
          <a:xfrm>
            <a:off x="4569020" y="5919151"/>
            <a:ext cx="344707" cy="344707"/>
          </a:xfrm>
          <a:prstGeom prst="donu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7" name="TextBox 46">
            <a:extLst>
              <a:ext uri="{FF2B5EF4-FFF2-40B4-BE49-F238E27FC236}">
                <a16:creationId xmlns:a16="http://schemas.microsoft.com/office/drawing/2014/main" id="{4F3EE2B1-2F0B-8340-AE17-7E45D3B9589F}"/>
              </a:ext>
            </a:extLst>
          </p:cNvPr>
          <p:cNvSpPr txBox="1"/>
          <p:nvPr/>
        </p:nvSpPr>
        <p:spPr>
          <a:xfrm>
            <a:off x="4977470" y="5945580"/>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sp>
        <p:nvSpPr>
          <p:cNvPr id="48" name="Donut 47">
            <a:extLst>
              <a:ext uri="{FF2B5EF4-FFF2-40B4-BE49-F238E27FC236}">
                <a16:creationId xmlns:a16="http://schemas.microsoft.com/office/drawing/2014/main" id="{D7F93832-E34D-7F46-AC5F-ABDDFA6E4B7C}"/>
              </a:ext>
            </a:extLst>
          </p:cNvPr>
          <p:cNvSpPr/>
          <p:nvPr/>
        </p:nvSpPr>
        <p:spPr>
          <a:xfrm>
            <a:off x="5696128" y="5919151"/>
            <a:ext cx="344707" cy="344707"/>
          </a:xfrm>
          <a:prstGeom prst="donu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9" name="TextBox 48">
            <a:extLst>
              <a:ext uri="{FF2B5EF4-FFF2-40B4-BE49-F238E27FC236}">
                <a16:creationId xmlns:a16="http://schemas.microsoft.com/office/drawing/2014/main" id="{C30715EB-6749-064F-AF76-4062C083779B}"/>
              </a:ext>
            </a:extLst>
          </p:cNvPr>
          <p:cNvSpPr txBox="1"/>
          <p:nvPr/>
        </p:nvSpPr>
        <p:spPr>
          <a:xfrm>
            <a:off x="6104579" y="5945580"/>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sp>
        <p:nvSpPr>
          <p:cNvPr id="50" name="Donut 49">
            <a:extLst>
              <a:ext uri="{FF2B5EF4-FFF2-40B4-BE49-F238E27FC236}">
                <a16:creationId xmlns:a16="http://schemas.microsoft.com/office/drawing/2014/main" id="{6F09010B-1C4C-3647-A689-7A07D39D90F4}"/>
              </a:ext>
            </a:extLst>
          </p:cNvPr>
          <p:cNvSpPr/>
          <p:nvPr/>
        </p:nvSpPr>
        <p:spPr>
          <a:xfrm>
            <a:off x="6823237" y="5919151"/>
            <a:ext cx="344707" cy="344707"/>
          </a:xfrm>
          <a:prstGeom prst="donu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51" name="TextBox 50">
            <a:extLst>
              <a:ext uri="{FF2B5EF4-FFF2-40B4-BE49-F238E27FC236}">
                <a16:creationId xmlns:a16="http://schemas.microsoft.com/office/drawing/2014/main" id="{A9891A2D-EE0D-1646-B4F1-4CD9E1CC2C5A}"/>
              </a:ext>
            </a:extLst>
          </p:cNvPr>
          <p:cNvSpPr txBox="1"/>
          <p:nvPr/>
        </p:nvSpPr>
        <p:spPr>
          <a:xfrm>
            <a:off x="7231687" y="5945580"/>
            <a:ext cx="482824" cy="338554"/>
          </a:xfrm>
          <a:prstGeom prst="rect">
            <a:avLst/>
          </a:prstGeom>
          <a:noFill/>
        </p:spPr>
        <p:txBody>
          <a:bodyPr wrap="none" rtlCol="0" anchor="t" anchorCtr="0">
            <a:spAutoFit/>
          </a:bodyPr>
          <a:lstStyle/>
          <a:p>
            <a:r>
              <a:rPr lang="en-US" sz="1600" b="1" dirty="0">
                <a:latin typeface="Poppins" pitchFamily="2" charset="77"/>
                <a:ea typeface="League Spartan" charset="0"/>
                <a:cs typeface="Poppins" pitchFamily="2" charset="77"/>
              </a:rPr>
              <a:t>3.2</a:t>
            </a:r>
          </a:p>
        </p:txBody>
      </p:sp>
      <p:graphicFrame>
        <p:nvGraphicFramePr>
          <p:cNvPr id="53" name="Table 52">
            <a:extLst>
              <a:ext uri="{FF2B5EF4-FFF2-40B4-BE49-F238E27FC236}">
                <a16:creationId xmlns:a16="http://schemas.microsoft.com/office/drawing/2014/main" id="{CC19376E-A179-D448-A985-487A4E1E6527}"/>
              </a:ext>
            </a:extLst>
          </p:cNvPr>
          <p:cNvGraphicFramePr>
            <a:graphicFrameLocks noGrp="1"/>
          </p:cNvGraphicFramePr>
          <p:nvPr/>
        </p:nvGraphicFramePr>
        <p:xfrm>
          <a:off x="766935" y="4036174"/>
          <a:ext cx="3469786" cy="2227684"/>
        </p:xfrm>
        <a:graphic>
          <a:graphicData uri="http://schemas.openxmlformats.org/drawingml/2006/table">
            <a:tbl>
              <a:tblPr firstRow="1" bandRow="1">
                <a:tableStyleId>{5C22544A-7EE6-4342-B048-85BDC9FD1C3A}</a:tableStyleId>
              </a:tblPr>
              <a:tblGrid>
                <a:gridCol w="1734893">
                  <a:extLst>
                    <a:ext uri="{9D8B030D-6E8A-4147-A177-3AD203B41FA5}">
                      <a16:colId xmlns:a16="http://schemas.microsoft.com/office/drawing/2014/main" val="1108499557"/>
                    </a:ext>
                  </a:extLst>
                </a:gridCol>
                <a:gridCol w="1734893">
                  <a:extLst>
                    <a:ext uri="{9D8B030D-6E8A-4147-A177-3AD203B41FA5}">
                      <a16:colId xmlns:a16="http://schemas.microsoft.com/office/drawing/2014/main" val="1112602112"/>
                    </a:ext>
                  </a:extLst>
                </a:gridCol>
              </a:tblGrid>
              <a:tr h="623752">
                <a:tc>
                  <a:txBody>
                    <a:bodyPr/>
                    <a:lstStyle/>
                    <a:p>
                      <a:pPr algn="ctr"/>
                      <a:r>
                        <a:rPr lang="en-US" sz="1600" dirty="0">
                          <a:latin typeface="Poppins" pitchFamily="2" charset="77"/>
                          <a:cs typeface="Poppins" pitchFamily="2" charset="77"/>
                        </a:rPr>
                        <a:t>PREDICTED </a:t>
                      </a:r>
                    </a:p>
                    <a:p>
                      <a:pPr algn="ctr"/>
                      <a:r>
                        <a:rPr lang="en-US" sz="1600" dirty="0">
                          <a:latin typeface="Poppins" pitchFamily="2" charset="77"/>
                          <a:cs typeface="Poppins" pitchFamily="2" charset="77"/>
                        </a:rPr>
                        <a:t>SALE</a:t>
                      </a:r>
                    </a:p>
                  </a:txBody>
                  <a:tcPr marL="45720" marR="45720" marT="22860" marB="22860" anchor="ctr">
                    <a:solidFill>
                      <a:schemeClr val="accent2"/>
                    </a:solidFill>
                  </a:tcPr>
                </a:tc>
                <a:tc>
                  <a:txBody>
                    <a:bodyPr/>
                    <a:lstStyle/>
                    <a:p>
                      <a:pPr algn="ctr"/>
                      <a:r>
                        <a:rPr lang="en-US" sz="1600" dirty="0">
                          <a:latin typeface="Poppins" pitchFamily="2" charset="77"/>
                          <a:cs typeface="Poppins" pitchFamily="2" charset="77"/>
                        </a:rPr>
                        <a:t>ACTUAL </a:t>
                      </a:r>
                    </a:p>
                    <a:p>
                      <a:pPr algn="ctr"/>
                      <a:r>
                        <a:rPr lang="en-US" sz="1600" dirty="0">
                          <a:latin typeface="Poppins" pitchFamily="2" charset="77"/>
                          <a:cs typeface="Poppins" pitchFamily="2" charset="77"/>
                        </a:rPr>
                        <a:t>SALE</a:t>
                      </a:r>
                    </a:p>
                  </a:txBody>
                  <a:tcPr marL="45720" marR="45720" marT="22860" marB="22860" anchor="ctr">
                    <a:solidFill>
                      <a:schemeClr val="accent2"/>
                    </a:solidFill>
                  </a:tcPr>
                </a:tc>
                <a:extLst>
                  <a:ext uri="{0D108BD9-81ED-4DB2-BD59-A6C34878D82A}">
                    <a16:rowId xmlns:a16="http://schemas.microsoft.com/office/drawing/2014/main" val="3318350950"/>
                  </a:ext>
                </a:extLst>
              </a:tr>
              <a:tr h="267322">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500 Units</a:t>
                      </a:r>
                    </a:p>
                  </a:txBody>
                  <a:tcPr marL="45720" marR="45720" marT="22860" marB="22860" anchor="ctr">
                    <a:solidFill>
                      <a:schemeClr val="bg1">
                        <a:lumMod val="95000"/>
                      </a:schemeClr>
                    </a:solidFill>
                  </a:tcPr>
                </a:tc>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200 Units</a:t>
                      </a:r>
                    </a:p>
                  </a:txBody>
                  <a:tcPr marL="45720" marR="45720" marT="22860" marB="22860" anchor="ctr">
                    <a:solidFill>
                      <a:schemeClr val="bg1">
                        <a:lumMod val="95000"/>
                      </a:schemeClr>
                    </a:solidFill>
                  </a:tcPr>
                </a:tc>
                <a:extLst>
                  <a:ext uri="{0D108BD9-81ED-4DB2-BD59-A6C34878D82A}">
                    <a16:rowId xmlns:a16="http://schemas.microsoft.com/office/drawing/2014/main" val="2537760814"/>
                  </a:ext>
                </a:extLst>
              </a:tr>
              <a:tr h="267322">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1600 Units</a:t>
                      </a:r>
                    </a:p>
                  </a:txBody>
                  <a:tcPr marL="45720" marR="45720" marT="22860" marB="22860" anchor="ctr">
                    <a:solidFill>
                      <a:schemeClr val="bg1">
                        <a:lumMod val="85000"/>
                      </a:schemeClr>
                    </a:solidFill>
                  </a:tcPr>
                </a:tc>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1300 Units</a:t>
                      </a:r>
                    </a:p>
                  </a:txBody>
                  <a:tcPr marL="45720" marR="45720" marT="22860" marB="22860" anchor="ctr">
                    <a:solidFill>
                      <a:schemeClr val="bg1">
                        <a:lumMod val="85000"/>
                      </a:schemeClr>
                    </a:solidFill>
                  </a:tcPr>
                </a:tc>
                <a:extLst>
                  <a:ext uri="{0D108BD9-81ED-4DB2-BD59-A6C34878D82A}">
                    <a16:rowId xmlns:a16="http://schemas.microsoft.com/office/drawing/2014/main" val="4181129703"/>
                  </a:ext>
                </a:extLst>
              </a:tr>
              <a:tr h="267322">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1000 Units</a:t>
                      </a:r>
                    </a:p>
                  </a:txBody>
                  <a:tcPr marL="45720" marR="45720" marT="22860" marB="22860" anchor="ctr">
                    <a:solidFill>
                      <a:schemeClr val="bg1">
                        <a:lumMod val="95000"/>
                      </a:schemeClr>
                    </a:solidFill>
                  </a:tcPr>
                </a:tc>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1400 Units</a:t>
                      </a:r>
                    </a:p>
                  </a:txBody>
                  <a:tcPr marL="45720" marR="45720" marT="22860" marB="22860" anchor="ctr">
                    <a:solidFill>
                      <a:schemeClr val="bg1">
                        <a:lumMod val="95000"/>
                      </a:schemeClr>
                    </a:solidFill>
                  </a:tcPr>
                </a:tc>
                <a:extLst>
                  <a:ext uri="{0D108BD9-81ED-4DB2-BD59-A6C34878D82A}">
                    <a16:rowId xmlns:a16="http://schemas.microsoft.com/office/drawing/2014/main" val="2147810323"/>
                  </a:ext>
                </a:extLst>
              </a:tr>
              <a:tr h="267322">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2300 Units</a:t>
                      </a:r>
                    </a:p>
                  </a:txBody>
                  <a:tcPr marL="45720" marR="45720" marT="22860" marB="22860" anchor="ctr">
                    <a:solidFill>
                      <a:schemeClr val="bg1">
                        <a:lumMod val="85000"/>
                      </a:schemeClr>
                    </a:solidFill>
                  </a:tcPr>
                </a:tc>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2600 Units</a:t>
                      </a:r>
                    </a:p>
                  </a:txBody>
                  <a:tcPr marL="45720" marR="45720" marT="22860" marB="22860" anchor="ctr">
                    <a:solidFill>
                      <a:schemeClr val="bg1">
                        <a:lumMod val="85000"/>
                      </a:schemeClr>
                    </a:solidFill>
                  </a:tcPr>
                </a:tc>
                <a:extLst>
                  <a:ext uri="{0D108BD9-81ED-4DB2-BD59-A6C34878D82A}">
                    <a16:rowId xmlns:a16="http://schemas.microsoft.com/office/drawing/2014/main" val="1267251767"/>
                  </a:ext>
                </a:extLst>
              </a:tr>
              <a:tr h="267322">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2700 Units</a:t>
                      </a:r>
                    </a:p>
                  </a:txBody>
                  <a:tcPr marL="45720" marR="45720" marT="22860" marB="22860" anchor="ctr">
                    <a:solidFill>
                      <a:schemeClr val="bg1">
                        <a:lumMod val="95000"/>
                      </a:schemeClr>
                    </a:solidFill>
                  </a:tcPr>
                </a:tc>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3100 Units</a:t>
                      </a:r>
                    </a:p>
                  </a:txBody>
                  <a:tcPr marL="45720" marR="45720" marT="22860" marB="22860" anchor="ctr">
                    <a:solidFill>
                      <a:schemeClr val="bg1">
                        <a:lumMod val="95000"/>
                      </a:schemeClr>
                    </a:solidFill>
                  </a:tcPr>
                </a:tc>
                <a:extLst>
                  <a:ext uri="{0D108BD9-81ED-4DB2-BD59-A6C34878D82A}">
                    <a16:rowId xmlns:a16="http://schemas.microsoft.com/office/drawing/2014/main" val="3281177795"/>
                  </a:ext>
                </a:extLst>
              </a:tr>
              <a:tr h="267322">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3300 Units</a:t>
                      </a:r>
                    </a:p>
                  </a:txBody>
                  <a:tcPr marL="45720" marR="45720" marT="22860" marB="22860" anchor="ctr">
                    <a:solidFill>
                      <a:schemeClr val="bg1">
                        <a:lumMod val="85000"/>
                      </a:schemeClr>
                    </a:solidFill>
                  </a:tcPr>
                </a:tc>
                <a:tc>
                  <a:txBody>
                    <a:bodyPr/>
                    <a:lstStyle/>
                    <a:p>
                      <a:pPr marL="0" marR="0" lvl="0" indent="0" algn="ctr" defTabSz="1828343"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rgbClr val="484848"/>
                          </a:solidFill>
                          <a:effectLst/>
                          <a:uLnTx/>
                          <a:uFillTx/>
                          <a:latin typeface="Lato Light" panose="020F0502020204030203" pitchFamily="34" charset="0"/>
                          <a:ea typeface="Lato Light" panose="020F0502020204030203" pitchFamily="34" charset="0"/>
                          <a:cs typeface="Lato Light" panose="020F0502020204030203" pitchFamily="34" charset="0"/>
                        </a:rPr>
                        <a:t>3900 Units</a:t>
                      </a:r>
                    </a:p>
                  </a:txBody>
                  <a:tcPr marL="45720" marR="45720" marT="22860" marB="22860" anchor="ctr">
                    <a:solidFill>
                      <a:schemeClr val="bg1">
                        <a:lumMod val="85000"/>
                      </a:schemeClr>
                    </a:solidFill>
                  </a:tcPr>
                </a:tc>
                <a:extLst>
                  <a:ext uri="{0D108BD9-81ED-4DB2-BD59-A6C34878D82A}">
                    <a16:rowId xmlns:a16="http://schemas.microsoft.com/office/drawing/2014/main" val="2859516064"/>
                  </a:ext>
                </a:extLst>
              </a:tr>
            </a:tbl>
          </a:graphicData>
        </a:graphic>
      </p:graphicFrame>
    </p:spTree>
    <p:extLst>
      <p:ext uri="{BB962C8B-B14F-4D97-AF65-F5344CB8AC3E}">
        <p14:creationId xmlns:p14="http://schemas.microsoft.com/office/powerpoint/2010/main" val="3756650979"/>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29F49C2-2098-A747-856E-A7F15B98F21B}"/>
              </a:ext>
            </a:extLst>
          </p:cNvPr>
          <p:cNvGrpSpPr/>
          <p:nvPr/>
        </p:nvGrpSpPr>
        <p:grpSpPr>
          <a:xfrm>
            <a:off x="762000" y="800397"/>
            <a:ext cx="10670218" cy="5280363"/>
            <a:chOff x="2027055" y="2813405"/>
            <a:chExt cx="20346537" cy="10068878"/>
          </a:xfrm>
          <a:solidFill>
            <a:schemeClr val="bg1">
              <a:lumMod val="95000"/>
            </a:schemeClr>
          </a:solidFill>
        </p:grpSpPr>
        <p:sp>
          <p:nvSpPr>
            <p:cNvPr id="3" name="Shape 2797">
              <a:extLst>
                <a:ext uri="{FF2B5EF4-FFF2-40B4-BE49-F238E27FC236}">
                  <a16:creationId xmlns:a16="http://schemas.microsoft.com/office/drawing/2014/main" id="{514E878B-8837-F442-897E-63537B71E01A}"/>
                </a:ext>
              </a:extLst>
            </p:cNvPr>
            <p:cNvSpPr/>
            <p:nvPr/>
          </p:nvSpPr>
          <p:spPr>
            <a:xfrm>
              <a:off x="10162602" y="2928528"/>
              <a:ext cx="3509087" cy="3151836"/>
            </a:xfrm>
            <a:custGeom>
              <a:avLst/>
              <a:gdLst/>
              <a:ahLst/>
              <a:cxnLst>
                <a:cxn ang="0">
                  <a:pos x="wd2" y="hd2"/>
                </a:cxn>
                <a:cxn ang="5400000">
                  <a:pos x="wd2" y="hd2"/>
                </a:cxn>
                <a:cxn ang="10800000">
                  <a:pos x="wd2" y="hd2"/>
                </a:cxn>
                <a:cxn ang="16200000">
                  <a:pos x="wd2" y="hd2"/>
                </a:cxn>
              </a:cxnLst>
              <a:rect l="0" t="0" r="r" b="b"/>
              <a:pathLst>
                <a:path w="21519" h="21364" extrusionOk="0">
                  <a:moveTo>
                    <a:pt x="3010" y="6585"/>
                  </a:moveTo>
                  <a:cubicBezTo>
                    <a:pt x="2435" y="7097"/>
                    <a:pt x="992" y="7348"/>
                    <a:pt x="363" y="6890"/>
                  </a:cubicBezTo>
                  <a:cubicBezTo>
                    <a:pt x="444" y="6750"/>
                    <a:pt x="713" y="6786"/>
                    <a:pt x="499" y="6579"/>
                  </a:cubicBezTo>
                  <a:cubicBezTo>
                    <a:pt x="464" y="6545"/>
                    <a:pt x="118" y="6445"/>
                    <a:pt x="106" y="6460"/>
                  </a:cubicBezTo>
                  <a:cubicBezTo>
                    <a:pt x="240" y="6289"/>
                    <a:pt x="512" y="6444"/>
                    <a:pt x="654" y="6279"/>
                  </a:cubicBezTo>
                  <a:cubicBezTo>
                    <a:pt x="796" y="6113"/>
                    <a:pt x="-14" y="6151"/>
                    <a:pt x="0" y="6157"/>
                  </a:cubicBezTo>
                  <a:cubicBezTo>
                    <a:pt x="226" y="5657"/>
                    <a:pt x="953" y="5687"/>
                    <a:pt x="954" y="6266"/>
                  </a:cubicBezTo>
                  <a:cubicBezTo>
                    <a:pt x="1102" y="6190"/>
                    <a:pt x="1215" y="6074"/>
                    <a:pt x="1294" y="5918"/>
                  </a:cubicBezTo>
                  <a:cubicBezTo>
                    <a:pt x="1537" y="5893"/>
                    <a:pt x="2370" y="6107"/>
                    <a:pt x="2491" y="5816"/>
                  </a:cubicBezTo>
                  <a:cubicBezTo>
                    <a:pt x="2514" y="5759"/>
                    <a:pt x="3682" y="5987"/>
                    <a:pt x="3010" y="6585"/>
                  </a:cubicBezTo>
                  <a:cubicBezTo>
                    <a:pt x="2843" y="6734"/>
                    <a:pt x="3142" y="6468"/>
                    <a:pt x="3010" y="6585"/>
                  </a:cubicBezTo>
                  <a:close/>
                  <a:moveTo>
                    <a:pt x="11005" y="300"/>
                  </a:moveTo>
                  <a:cubicBezTo>
                    <a:pt x="11317" y="195"/>
                    <a:pt x="11825" y="280"/>
                    <a:pt x="12088" y="495"/>
                  </a:cubicBezTo>
                  <a:cubicBezTo>
                    <a:pt x="12051" y="428"/>
                    <a:pt x="12017" y="355"/>
                    <a:pt x="12030" y="274"/>
                  </a:cubicBezTo>
                  <a:cubicBezTo>
                    <a:pt x="12514" y="182"/>
                    <a:pt x="14125" y="719"/>
                    <a:pt x="14503" y="1064"/>
                  </a:cubicBezTo>
                  <a:cubicBezTo>
                    <a:pt x="14355" y="1090"/>
                    <a:pt x="13593" y="1487"/>
                    <a:pt x="13494" y="1113"/>
                  </a:cubicBezTo>
                  <a:cubicBezTo>
                    <a:pt x="13514" y="1074"/>
                    <a:pt x="13535" y="1036"/>
                    <a:pt x="13555" y="997"/>
                  </a:cubicBezTo>
                  <a:cubicBezTo>
                    <a:pt x="13092" y="666"/>
                    <a:pt x="12573" y="887"/>
                    <a:pt x="12439" y="1482"/>
                  </a:cubicBezTo>
                  <a:cubicBezTo>
                    <a:pt x="12305" y="1656"/>
                    <a:pt x="11018" y="988"/>
                    <a:pt x="11664" y="897"/>
                  </a:cubicBezTo>
                  <a:cubicBezTo>
                    <a:pt x="11583" y="891"/>
                    <a:pt x="10294" y="541"/>
                    <a:pt x="11005" y="300"/>
                  </a:cubicBezTo>
                  <a:cubicBezTo>
                    <a:pt x="11317" y="195"/>
                    <a:pt x="10790" y="373"/>
                    <a:pt x="11005" y="300"/>
                  </a:cubicBezTo>
                  <a:close/>
                  <a:moveTo>
                    <a:pt x="13416" y="415"/>
                  </a:moveTo>
                  <a:cubicBezTo>
                    <a:pt x="13177" y="380"/>
                    <a:pt x="12943" y="324"/>
                    <a:pt x="12720" y="200"/>
                  </a:cubicBezTo>
                  <a:cubicBezTo>
                    <a:pt x="13106" y="-111"/>
                    <a:pt x="14518" y="-25"/>
                    <a:pt x="14908" y="222"/>
                  </a:cubicBezTo>
                  <a:cubicBezTo>
                    <a:pt x="14603" y="635"/>
                    <a:pt x="13826" y="474"/>
                    <a:pt x="13416" y="415"/>
                  </a:cubicBezTo>
                  <a:cubicBezTo>
                    <a:pt x="13177" y="380"/>
                    <a:pt x="13560" y="435"/>
                    <a:pt x="13416" y="415"/>
                  </a:cubicBezTo>
                  <a:close/>
                  <a:moveTo>
                    <a:pt x="17057" y="21008"/>
                  </a:moveTo>
                  <a:cubicBezTo>
                    <a:pt x="17044" y="21058"/>
                    <a:pt x="17025" y="21102"/>
                    <a:pt x="16998" y="21143"/>
                  </a:cubicBezTo>
                  <a:cubicBezTo>
                    <a:pt x="16638" y="21123"/>
                    <a:pt x="16355" y="21046"/>
                    <a:pt x="15994" y="21031"/>
                  </a:cubicBezTo>
                  <a:cubicBezTo>
                    <a:pt x="15992" y="20975"/>
                    <a:pt x="15985" y="20922"/>
                    <a:pt x="15986" y="20864"/>
                  </a:cubicBezTo>
                  <a:cubicBezTo>
                    <a:pt x="16167" y="20818"/>
                    <a:pt x="16655" y="20912"/>
                    <a:pt x="16834" y="20976"/>
                  </a:cubicBezTo>
                  <a:cubicBezTo>
                    <a:pt x="16831" y="20995"/>
                    <a:pt x="16840" y="21021"/>
                    <a:pt x="16837" y="21040"/>
                  </a:cubicBezTo>
                  <a:cubicBezTo>
                    <a:pt x="16925" y="21067"/>
                    <a:pt x="16976" y="21002"/>
                    <a:pt x="17057" y="21008"/>
                  </a:cubicBezTo>
                  <a:cubicBezTo>
                    <a:pt x="17069" y="21052"/>
                    <a:pt x="16976" y="21002"/>
                    <a:pt x="17057" y="21008"/>
                  </a:cubicBezTo>
                  <a:close/>
                  <a:moveTo>
                    <a:pt x="15035" y="9329"/>
                  </a:moveTo>
                  <a:cubicBezTo>
                    <a:pt x="15040" y="9332"/>
                    <a:pt x="15043" y="9336"/>
                    <a:pt x="15046" y="9340"/>
                  </a:cubicBezTo>
                  <a:cubicBezTo>
                    <a:pt x="15083" y="9411"/>
                    <a:pt x="14747" y="9586"/>
                    <a:pt x="14719" y="9588"/>
                  </a:cubicBezTo>
                  <a:cubicBezTo>
                    <a:pt x="14509" y="9606"/>
                    <a:pt x="14814" y="9185"/>
                    <a:pt x="15035" y="9329"/>
                  </a:cubicBezTo>
                  <a:cubicBezTo>
                    <a:pt x="15040" y="9332"/>
                    <a:pt x="15025" y="9323"/>
                    <a:pt x="15035" y="9329"/>
                  </a:cubicBezTo>
                  <a:close/>
                  <a:moveTo>
                    <a:pt x="10464" y="17106"/>
                  </a:moveTo>
                  <a:lnTo>
                    <a:pt x="10453" y="17083"/>
                  </a:lnTo>
                  <a:cubicBezTo>
                    <a:pt x="10426" y="17405"/>
                    <a:pt x="10539" y="17595"/>
                    <a:pt x="10345" y="17882"/>
                  </a:cubicBezTo>
                  <a:cubicBezTo>
                    <a:pt x="9796" y="17382"/>
                    <a:pt x="10473" y="17289"/>
                    <a:pt x="10464" y="17106"/>
                  </a:cubicBezTo>
                  <a:cubicBezTo>
                    <a:pt x="10464" y="17106"/>
                    <a:pt x="10457" y="16967"/>
                    <a:pt x="10464" y="17106"/>
                  </a:cubicBezTo>
                  <a:close/>
                  <a:moveTo>
                    <a:pt x="10564" y="18237"/>
                  </a:moveTo>
                  <a:cubicBezTo>
                    <a:pt x="10602" y="18346"/>
                    <a:pt x="10551" y="18790"/>
                    <a:pt x="10530" y="18920"/>
                  </a:cubicBezTo>
                  <a:cubicBezTo>
                    <a:pt x="10485" y="19203"/>
                    <a:pt x="10300" y="18856"/>
                    <a:pt x="10290" y="19078"/>
                  </a:cubicBezTo>
                  <a:cubicBezTo>
                    <a:pt x="10271" y="19507"/>
                    <a:pt x="9961" y="18146"/>
                    <a:pt x="9970" y="18150"/>
                  </a:cubicBezTo>
                  <a:cubicBezTo>
                    <a:pt x="10234" y="18257"/>
                    <a:pt x="10411" y="17796"/>
                    <a:pt x="10564" y="18237"/>
                  </a:cubicBezTo>
                  <a:cubicBezTo>
                    <a:pt x="10578" y="18276"/>
                    <a:pt x="10539" y="18164"/>
                    <a:pt x="10564" y="18237"/>
                  </a:cubicBezTo>
                  <a:close/>
                  <a:moveTo>
                    <a:pt x="5029" y="10651"/>
                  </a:moveTo>
                  <a:cubicBezTo>
                    <a:pt x="5077" y="10532"/>
                    <a:pt x="5345" y="10601"/>
                    <a:pt x="5317" y="10393"/>
                  </a:cubicBezTo>
                  <a:cubicBezTo>
                    <a:pt x="5309" y="10405"/>
                    <a:pt x="5301" y="10411"/>
                    <a:pt x="5295" y="10424"/>
                  </a:cubicBezTo>
                  <a:cubicBezTo>
                    <a:pt x="5232" y="10439"/>
                    <a:pt x="5176" y="10423"/>
                    <a:pt x="5111" y="10424"/>
                  </a:cubicBezTo>
                  <a:cubicBezTo>
                    <a:pt x="5102" y="10395"/>
                    <a:pt x="5323" y="9733"/>
                    <a:pt x="5376" y="9698"/>
                  </a:cubicBezTo>
                  <a:cubicBezTo>
                    <a:pt x="5467" y="9638"/>
                    <a:pt x="5548" y="9315"/>
                    <a:pt x="5670" y="9337"/>
                  </a:cubicBezTo>
                  <a:cubicBezTo>
                    <a:pt x="5754" y="9352"/>
                    <a:pt x="6274" y="9294"/>
                    <a:pt x="6258" y="9415"/>
                  </a:cubicBezTo>
                  <a:cubicBezTo>
                    <a:pt x="6253" y="9452"/>
                    <a:pt x="5825" y="9767"/>
                    <a:pt x="5928" y="9811"/>
                  </a:cubicBezTo>
                  <a:cubicBezTo>
                    <a:pt x="5995" y="9839"/>
                    <a:pt x="6642" y="9635"/>
                    <a:pt x="6636" y="9850"/>
                  </a:cubicBezTo>
                  <a:cubicBezTo>
                    <a:pt x="6630" y="10107"/>
                    <a:pt x="6142" y="10320"/>
                    <a:pt x="6302" y="10517"/>
                  </a:cubicBezTo>
                  <a:cubicBezTo>
                    <a:pt x="6401" y="10638"/>
                    <a:pt x="6622" y="10658"/>
                    <a:pt x="6653" y="10846"/>
                  </a:cubicBezTo>
                  <a:cubicBezTo>
                    <a:pt x="6671" y="10958"/>
                    <a:pt x="6675" y="11181"/>
                    <a:pt x="6785" y="11246"/>
                  </a:cubicBezTo>
                  <a:cubicBezTo>
                    <a:pt x="7128" y="11447"/>
                    <a:pt x="7055" y="11926"/>
                    <a:pt x="7226" y="12079"/>
                  </a:cubicBezTo>
                  <a:cubicBezTo>
                    <a:pt x="7345" y="12186"/>
                    <a:pt x="7646" y="11861"/>
                    <a:pt x="7721" y="12232"/>
                  </a:cubicBezTo>
                  <a:cubicBezTo>
                    <a:pt x="7759" y="12416"/>
                    <a:pt x="7449" y="12755"/>
                    <a:pt x="7292" y="12788"/>
                  </a:cubicBezTo>
                  <a:cubicBezTo>
                    <a:pt x="7264" y="12782"/>
                    <a:pt x="7615" y="12821"/>
                    <a:pt x="7617" y="12880"/>
                  </a:cubicBezTo>
                  <a:cubicBezTo>
                    <a:pt x="7622" y="13056"/>
                    <a:pt x="6316" y="13296"/>
                    <a:pt x="6190" y="13215"/>
                  </a:cubicBezTo>
                  <a:cubicBezTo>
                    <a:pt x="5876" y="13016"/>
                    <a:pt x="5422" y="13624"/>
                    <a:pt x="4985" y="13472"/>
                  </a:cubicBezTo>
                  <a:cubicBezTo>
                    <a:pt x="5239" y="13140"/>
                    <a:pt x="5940" y="13044"/>
                    <a:pt x="6110" y="12742"/>
                  </a:cubicBezTo>
                  <a:cubicBezTo>
                    <a:pt x="5925" y="12832"/>
                    <a:pt x="5802" y="12692"/>
                    <a:pt x="5782" y="12693"/>
                  </a:cubicBezTo>
                  <a:cubicBezTo>
                    <a:pt x="5654" y="12701"/>
                    <a:pt x="5527" y="12674"/>
                    <a:pt x="5405" y="12714"/>
                  </a:cubicBezTo>
                  <a:cubicBezTo>
                    <a:pt x="5071" y="12824"/>
                    <a:pt x="5664" y="12288"/>
                    <a:pt x="5650" y="12311"/>
                  </a:cubicBezTo>
                  <a:cubicBezTo>
                    <a:pt x="5754" y="12141"/>
                    <a:pt x="5455" y="11802"/>
                    <a:pt x="5686" y="11851"/>
                  </a:cubicBezTo>
                  <a:cubicBezTo>
                    <a:pt x="5913" y="11898"/>
                    <a:pt x="6249" y="11772"/>
                    <a:pt x="6176" y="11451"/>
                  </a:cubicBezTo>
                  <a:cubicBezTo>
                    <a:pt x="5978" y="11400"/>
                    <a:pt x="5859" y="11364"/>
                    <a:pt x="6069" y="11081"/>
                  </a:cubicBezTo>
                  <a:cubicBezTo>
                    <a:pt x="5935" y="11261"/>
                    <a:pt x="5499" y="11034"/>
                    <a:pt x="5491" y="11228"/>
                  </a:cubicBezTo>
                  <a:cubicBezTo>
                    <a:pt x="5230" y="11183"/>
                    <a:pt x="5585" y="10919"/>
                    <a:pt x="5602" y="10890"/>
                  </a:cubicBezTo>
                  <a:cubicBezTo>
                    <a:pt x="5707" y="10710"/>
                    <a:pt x="5363" y="10523"/>
                    <a:pt x="5390" y="10718"/>
                  </a:cubicBezTo>
                  <a:cubicBezTo>
                    <a:pt x="5581" y="10787"/>
                    <a:pt x="5302" y="10864"/>
                    <a:pt x="5290" y="10905"/>
                  </a:cubicBezTo>
                  <a:cubicBezTo>
                    <a:pt x="5166" y="10939"/>
                    <a:pt x="5297" y="10688"/>
                    <a:pt x="5272" y="10646"/>
                  </a:cubicBezTo>
                  <a:cubicBezTo>
                    <a:pt x="5255" y="10619"/>
                    <a:pt x="4940" y="10871"/>
                    <a:pt x="5029" y="10651"/>
                  </a:cubicBezTo>
                  <a:cubicBezTo>
                    <a:pt x="5047" y="10606"/>
                    <a:pt x="5016" y="10683"/>
                    <a:pt x="5029" y="10651"/>
                  </a:cubicBezTo>
                  <a:close/>
                  <a:moveTo>
                    <a:pt x="19919" y="20951"/>
                  </a:moveTo>
                  <a:cubicBezTo>
                    <a:pt x="19993" y="20920"/>
                    <a:pt x="20069" y="20888"/>
                    <a:pt x="20137" y="20844"/>
                  </a:cubicBezTo>
                  <a:cubicBezTo>
                    <a:pt x="20138" y="20843"/>
                    <a:pt x="19724" y="21347"/>
                    <a:pt x="19988" y="21347"/>
                  </a:cubicBezTo>
                  <a:cubicBezTo>
                    <a:pt x="19707" y="21325"/>
                    <a:pt x="19367" y="21489"/>
                    <a:pt x="19252" y="21103"/>
                  </a:cubicBezTo>
                  <a:cubicBezTo>
                    <a:pt x="19317" y="21150"/>
                    <a:pt x="19414" y="21101"/>
                    <a:pt x="19487" y="21094"/>
                  </a:cubicBezTo>
                  <a:cubicBezTo>
                    <a:pt x="19505" y="21064"/>
                    <a:pt x="19515" y="21012"/>
                    <a:pt x="19515" y="20976"/>
                  </a:cubicBezTo>
                  <a:cubicBezTo>
                    <a:pt x="19659" y="20996"/>
                    <a:pt x="19780" y="21008"/>
                    <a:pt x="19919" y="20951"/>
                  </a:cubicBezTo>
                  <a:cubicBezTo>
                    <a:pt x="19993" y="20920"/>
                    <a:pt x="19780" y="21008"/>
                    <a:pt x="19919" y="20951"/>
                  </a:cubicBezTo>
                  <a:close/>
                  <a:moveTo>
                    <a:pt x="3448" y="12512"/>
                  </a:moveTo>
                  <a:lnTo>
                    <a:pt x="3439" y="12467"/>
                  </a:lnTo>
                  <a:cubicBezTo>
                    <a:pt x="3441" y="12484"/>
                    <a:pt x="3910" y="11973"/>
                    <a:pt x="3927" y="11961"/>
                  </a:cubicBezTo>
                  <a:cubicBezTo>
                    <a:pt x="3801" y="11949"/>
                    <a:pt x="3649" y="11911"/>
                    <a:pt x="3652" y="11769"/>
                  </a:cubicBezTo>
                  <a:lnTo>
                    <a:pt x="3653" y="11732"/>
                  </a:lnTo>
                  <a:cubicBezTo>
                    <a:pt x="3638" y="11187"/>
                    <a:pt x="4036" y="11537"/>
                    <a:pt x="4296" y="11292"/>
                  </a:cubicBezTo>
                  <a:cubicBezTo>
                    <a:pt x="4019" y="11229"/>
                    <a:pt x="4821" y="10776"/>
                    <a:pt x="5082" y="10841"/>
                  </a:cubicBezTo>
                  <a:cubicBezTo>
                    <a:pt x="5103" y="10873"/>
                    <a:pt x="5214" y="11022"/>
                    <a:pt x="5230" y="11072"/>
                  </a:cubicBezTo>
                  <a:cubicBezTo>
                    <a:pt x="5337" y="11212"/>
                    <a:pt x="5329" y="11337"/>
                    <a:pt x="5207" y="11445"/>
                  </a:cubicBezTo>
                  <a:cubicBezTo>
                    <a:pt x="4948" y="11696"/>
                    <a:pt x="5225" y="11803"/>
                    <a:pt x="5096" y="12165"/>
                  </a:cubicBezTo>
                  <a:cubicBezTo>
                    <a:pt x="4944" y="12594"/>
                    <a:pt x="3961" y="12830"/>
                    <a:pt x="3623" y="12797"/>
                  </a:cubicBezTo>
                  <a:lnTo>
                    <a:pt x="3629" y="12759"/>
                  </a:lnTo>
                  <a:cubicBezTo>
                    <a:pt x="3593" y="12765"/>
                    <a:pt x="3565" y="12764"/>
                    <a:pt x="3528" y="12766"/>
                  </a:cubicBezTo>
                  <a:cubicBezTo>
                    <a:pt x="3509" y="12734"/>
                    <a:pt x="3505" y="12702"/>
                    <a:pt x="3523" y="12678"/>
                  </a:cubicBezTo>
                  <a:cubicBezTo>
                    <a:pt x="3435" y="12635"/>
                    <a:pt x="3431" y="12581"/>
                    <a:pt x="3510" y="12516"/>
                  </a:cubicBezTo>
                  <a:cubicBezTo>
                    <a:pt x="3502" y="12515"/>
                    <a:pt x="3448" y="12512"/>
                    <a:pt x="3448" y="12512"/>
                  </a:cubicBezTo>
                  <a:cubicBezTo>
                    <a:pt x="3448" y="12512"/>
                    <a:pt x="3448" y="12512"/>
                    <a:pt x="3448" y="12512"/>
                  </a:cubicBezTo>
                  <a:close/>
                  <a:moveTo>
                    <a:pt x="11104" y="9151"/>
                  </a:moveTo>
                  <a:cubicBezTo>
                    <a:pt x="11102" y="9148"/>
                    <a:pt x="11098" y="9146"/>
                    <a:pt x="11094" y="9143"/>
                  </a:cubicBezTo>
                  <a:cubicBezTo>
                    <a:pt x="11097" y="9141"/>
                    <a:pt x="11101" y="9138"/>
                    <a:pt x="11105" y="9135"/>
                  </a:cubicBezTo>
                  <a:cubicBezTo>
                    <a:pt x="11105" y="9140"/>
                    <a:pt x="11105" y="9147"/>
                    <a:pt x="11104" y="9151"/>
                  </a:cubicBezTo>
                  <a:cubicBezTo>
                    <a:pt x="11102" y="9148"/>
                    <a:pt x="11105" y="9147"/>
                    <a:pt x="11104" y="9151"/>
                  </a:cubicBezTo>
                  <a:close/>
                  <a:moveTo>
                    <a:pt x="21399" y="14198"/>
                  </a:moveTo>
                  <a:cubicBezTo>
                    <a:pt x="21409" y="14173"/>
                    <a:pt x="21499" y="14149"/>
                    <a:pt x="21520" y="14142"/>
                  </a:cubicBezTo>
                  <a:lnTo>
                    <a:pt x="21423" y="14087"/>
                  </a:lnTo>
                  <a:cubicBezTo>
                    <a:pt x="21320" y="14027"/>
                    <a:pt x="21586" y="13723"/>
                    <a:pt x="21296" y="13692"/>
                  </a:cubicBezTo>
                  <a:cubicBezTo>
                    <a:pt x="21112" y="13672"/>
                    <a:pt x="20805" y="13386"/>
                    <a:pt x="20627" y="13557"/>
                  </a:cubicBezTo>
                  <a:cubicBezTo>
                    <a:pt x="20375" y="13291"/>
                    <a:pt x="20136" y="13280"/>
                    <a:pt x="19764" y="13317"/>
                  </a:cubicBezTo>
                  <a:cubicBezTo>
                    <a:pt x="19859" y="13317"/>
                    <a:pt x="19308" y="12896"/>
                    <a:pt x="19323" y="12913"/>
                  </a:cubicBezTo>
                  <a:cubicBezTo>
                    <a:pt x="19229" y="12913"/>
                    <a:pt x="19162" y="12594"/>
                    <a:pt x="19105" y="12495"/>
                  </a:cubicBezTo>
                  <a:cubicBezTo>
                    <a:pt x="18878" y="12097"/>
                    <a:pt x="18551" y="12640"/>
                    <a:pt x="18342" y="12454"/>
                  </a:cubicBezTo>
                  <a:cubicBezTo>
                    <a:pt x="18213" y="12393"/>
                    <a:pt x="18189" y="12168"/>
                    <a:pt x="18086" y="12043"/>
                  </a:cubicBezTo>
                  <a:cubicBezTo>
                    <a:pt x="18386" y="11994"/>
                    <a:pt x="18733" y="11639"/>
                    <a:pt x="18199" y="11620"/>
                  </a:cubicBezTo>
                  <a:cubicBezTo>
                    <a:pt x="18172" y="11530"/>
                    <a:pt x="17896" y="11200"/>
                    <a:pt x="17799" y="11143"/>
                  </a:cubicBezTo>
                  <a:cubicBezTo>
                    <a:pt x="17967" y="10775"/>
                    <a:pt x="17329" y="10571"/>
                    <a:pt x="17149" y="10533"/>
                  </a:cubicBezTo>
                  <a:cubicBezTo>
                    <a:pt x="16689" y="10533"/>
                    <a:pt x="16796" y="10101"/>
                    <a:pt x="16546" y="9833"/>
                  </a:cubicBezTo>
                  <a:cubicBezTo>
                    <a:pt x="16590" y="9843"/>
                    <a:pt x="16633" y="9860"/>
                    <a:pt x="16674" y="9878"/>
                  </a:cubicBezTo>
                  <a:lnTo>
                    <a:pt x="16626" y="9776"/>
                  </a:lnTo>
                  <a:cubicBezTo>
                    <a:pt x="16769" y="9537"/>
                    <a:pt x="16634" y="9167"/>
                    <a:pt x="16725" y="8824"/>
                  </a:cubicBezTo>
                  <a:cubicBezTo>
                    <a:pt x="16306" y="8876"/>
                    <a:pt x="15803" y="8638"/>
                    <a:pt x="15397" y="8843"/>
                  </a:cubicBezTo>
                  <a:cubicBezTo>
                    <a:pt x="14990" y="9046"/>
                    <a:pt x="15218" y="9655"/>
                    <a:pt x="15490" y="9475"/>
                  </a:cubicBezTo>
                  <a:cubicBezTo>
                    <a:pt x="15446" y="9559"/>
                    <a:pt x="15400" y="9612"/>
                    <a:pt x="15302" y="9624"/>
                  </a:cubicBezTo>
                  <a:cubicBezTo>
                    <a:pt x="15527" y="10138"/>
                    <a:pt x="15043" y="10023"/>
                    <a:pt x="14840" y="9709"/>
                  </a:cubicBezTo>
                  <a:lnTo>
                    <a:pt x="14842" y="9700"/>
                  </a:lnTo>
                  <a:cubicBezTo>
                    <a:pt x="14833" y="9734"/>
                    <a:pt x="14822" y="9767"/>
                    <a:pt x="14810" y="9799"/>
                  </a:cubicBezTo>
                  <a:cubicBezTo>
                    <a:pt x="14723" y="9791"/>
                    <a:pt x="14635" y="9776"/>
                    <a:pt x="14548" y="9751"/>
                  </a:cubicBezTo>
                  <a:cubicBezTo>
                    <a:pt x="14418" y="9770"/>
                    <a:pt x="14357" y="9921"/>
                    <a:pt x="14366" y="10048"/>
                  </a:cubicBezTo>
                  <a:lnTo>
                    <a:pt x="14272" y="10101"/>
                  </a:lnTo>
                  <a:cubicBezTo>
                    <a:pt x="14229" y="10390"/>
                    <a:pt x="14291" y="10708"/>
                    <a:pt x="14374" y="10979"/>
                  </a:cubicBezTo>
                  <a:cubicBezTo>
                    <a:pt x="14374" y="10980"/>
                    <a:pt x="14706" y="11039"/>
                    <a:pt x="14271" y="10982"/>
                  </a:cubicBezTo>
                  <a:cubicBezTo>
                    <a:pt x="14155" y="10964"/>
                    <a:pt x="14030" y="11072"/>
                    <a:pt x="14169" y="11177"/>
                  </a:cubicBezTo>
                  <a:cubicBezTo>
                    <a:pt x="14151" y="11181"/>
                    <a:pt x="14133" y="11186"/>
                    <a:pt x="14115" y="11190"/>
                  </a:cubicBezTo>
                  <a:cubicBezTo>
                    <a:pt x="14118" y="11235"/>
                    <a:pt x="14112" y="11279"/>
                    <a:pt x="14095" y="11321"/>
                  </a:cubicBezTo>
                  <a:cubicBezTo>
                    <a:pt x="14319" y="11407"/>
                    <a:pt x="14597" y="11381"/>
                    <a:pt x="14839" y="11383"/>
                  </a:cubicBezTo>
                  <a:lnTo>
                    <a:pt x="14792" y="11431"/>
                  </a:lnTo>
                  <a:cubicBezTo>
                    <a:pt x="14873" y="11397"/>
                    <a:pt x="15020" y="11368"/>
                    <a:pt x="15097" y="11423"/>
                  </a:cubicBezTo>
                  <a:cubicBezTo>
                    <a:pt x="14771" y="11469"/>
                    <a:pt x="14345" y="11485"/>
                    <a:pt x="14023" y="11419"/>
                  </a:cubicBezTo>
                  <a:cubicBezTo>
                    <a:pt x="13755" y="11424"/>
                    <a:pt x="13655" y="11208"/>
                    <a:pt x="13442" y="11208"/>
                  </a:cubicBezTo>
                  <a:cubicBezTo>
                    <a:pt x="13013" y="11208"/>
                    <a:pt x="12497" y="11570"/>
                    <a:pt x="12077" y="11683"/>
                  </a:cubicBezTo>
                  <a:cubicBezTo>
                    <a:pt x="12021" y="11598"/>
                    <a:pt x="11938" y="11539"/>
                    <a:pt x="11850" y="11498"/>
                  </a:cubicBezTo>
                  <a:cubicBezTo>
                    <a:pt x="11906" y="11380"/>
                    <a:pt x="11866" y="11334"/>
                    <a:pt x="11769" y="11310"/>
                  </a:cubicBezTo>
                  <a:lnTo>
                    <a:pt x="11748" y="11359"/>
                  </a:lnTo>
                  <a:cubicBezTo>
                    <a:pt x="11689" y="11359"/>
                    <a:pt x="11635" y="11383"/>
                    <a:pt x="11585" y="11434"/>
                  </a:cubicBezTo>
                  <a:cubicBezTo>
                    <a:pt x="11468" y="11434"/>
                    <a:pt x="11068" y="11450"/>
                    <a:pt x="10966" y="11574"/>
                  </a:cubicBezTo>
                  <a:cubicBezTo>
                    <a:pt x="11003" y="11493"/>
                    <a:pt x="11068" y="11431"/>
                    <a:pt x="11053" y="11329"/>
                  </a:cubicBezTo>
                  <a:cubicBezTo>
                    <a:pt x="11360" y="11511"/>
                    <a:pt x="11588" y="10834"/>
                    <a:pt x="11473" y="10674"/>
                  </a:cubicBezTo>
                  <a:cubicBezTo>
                    <a:pt x="11548" y="11455"/>
                    <a:pt x="12215" y="10595"/>
                    <a:pt x="12459" y="10590"/>
                  </a:cubicBezTo>
                  <a:cubicBezTo>
                    <a:pt x="12794" y="10584"/>
                    <a:pt x="12838" y="10062"/>
                    <a:pt x="12863" y="9783"/>
                  </a:cubicBezTo>
                  <a:cubicBezTo>
                    <a:pt x="12881" y="9580"/>
                    <a:pt x="13458" y="9031"/>
                    <a:pt x="13427" y="8990"/>
                  </a:cubicBezTo>
                  <a:cubicBezTo>
                    <a:pt x="13815" y="8727"/>
                    <a:pt x="12477" y="8225"/>
                    <a:pt x="13133" y="7551"/>
                  </a:cubicBezTo>
                  <a:cubicBezTo>
                    <a:pt x="13342" y="7340"/>
                    <a:pt x="13527" y="7230"/>
                    <a:pt x="13796" y="7110"/>
                  </a:cubicBezTo>
                  <a:cubicBezTo>
                    <a:pt x="13875" y="7074"/>
                    <a:pt x="14210" y="6821"/>
                    <a:pt x="14230" y="6703"/>
                  </a:cubicBezTo>
                  <a:cubicBezTo>
                    <a:pt x="14239" y="6653"/>
                    <a:pt x="14134" y="6487"/>
                    <a:pt x="14081" y="6528"/>
                  </a:cubicBezTo>
                  <a:cubicBezTo>
                    <a:pt x="14339" y="5989"/>
                    <a:pt x="15221" y="5978"/>
                    <a:pt x="15459" y="6484"/>
                  </a:cubicBezTo>
                  <a:cubicBezTo>
                    <a:pt x="15284" y="6479"/>
                    <a:pt x="14555" y="7035"/>
                    <a:pt x="14534" y="7238"/>
                  </a:cubicBezTo>
                  <a:cubicBezTo>
                    <a:pt x="14055" y="7196"/>
                    <a:pt x="14378" y="8563"/>
                    <a:pt x="14576" y="8615"/>
                  </a:cubicBezTo>
                  <a:cubicBezTo>
                    <a:pt x="14918" y="8705"/>
                    <a:pt x="14912" y="8954"/>
                    <a:pt x="15299" y="8832"/>
                  </a:cubicBezTo>
                  <a:cubicBezTo>
                    <a:pt x="16051" y="8597"/>
                    <a:pt x="16518" y="8623"/>
                    <a:pt x="17126" y="8089"/>
                  </a:cubicBezTo>
                  <a:cubicBezTo>
                    <a:pt x="17989" y="7332"/>
                    <a:pt x="17131" y="7189"/>
                    <a:pt x="16960" y="6564"/>
                  </a:cubicBezTo>
                  <a:cubicBezTo>
                    <a:pt x="16891" y="6310"/>
                    <a:pt x="16962" y="6056"/>
                    <a:pt x="16770" y="5802"/>
                  </a:cubicBezTo>
                  <a:cubicBezTo>
                    <a:pt x="16593" y="5570"/>
                    <a:pt x="16691" y="5715"/>
                    <a:pt x="16751" y="5394"/>
                  </a:cubicBezTo>
                  <a:cubicBezTo>
                    <a:pt x="16807" y="5092"/>
                    <a:pt x="16443" y="5099"/>
                    <a:pt x="16319" y="4939"/>
                  </a:cubicBezTo>
                  <a:cubicBezTo>
                    <a:pt x="16366" y="4885"/>
                    <a:pt x="16402" y="4805"/>
                    <a:pt x="16433" y="4739"/>
                  </a:cubicBezTo>
                  <a:cubicBezTo>
                    <a:pt x="16397" y="4728"/>
                    <a:pt x="16370" y="4705"/>
                    <a:pt x="16352" y="4670"/>
                  </a:cubicBezTo>
                  <a:cubicBezTo>
                    <a:pt x="16486" y="4552"/>
                    <a:pt x="16818" y="4457"/>
                    <a:pt x="16818" y="4297"/>
                  </a:cubicBezTo>
                  <a:lnTo>
                    <a:pt x="16777" y="4292"/>
                  </a:lnTo>
                  <a:lnTo>
                    <a:pt x="16781" y="4239"/>
                  </a:lnTo>
                  <a:cubicBezTo>
                    <a:pt x="16681" y="4213"/>
                    <a:pt x="16582" y="4186"/>
                    <a:pt x="16483" y="4156"/>
                  </a:cubicBezTo>
                  <a:cubicBezTo>
                    <a:pt x="16600" y="4125"/>
                    <a:pt x="16712" y="4098"/>
                    <a:pt x="16819" y="4044"/>
                  </a:cubicBezTo>
                  <a:lnTo>
                    <a:pt x="16812" y="4008"/>
                  </a:lnTo>
                  <a:cubicBezTo>
                    <a:pt x="16788" y="3879"/>
                    <a:pt x="16102" y="3767"/>
                    <a:pt x="16024" y="3831"/>
                  </a:cubicBezTo>
                  <a:cubicBezTo>
                    <a:pt x="16035" y="3485"/>
                    <a:pt x="15559" y="3828"/>
                    <a:pt x="15481" y="3933"/>
                  </a:cubicBezTo>
                  <a:cubicBezTo>
                    <a:pt x="15481" y="3810"/>
                    <a:pt x="15465" y="3728"/>
                    <a:pt x="15353" y="3712"/>
                  </a:cubicBezTo>
                  <a:cubicBezTo>
                    <a:pt x="15350" y="3712"/>
                    <a:pt x="15455" y="3766"/>
                    <a:pt x="15313" y="3766"/>
                  </a:cubicBezTo>
                  <a:lnTo>
                    <a:pt x="15313" y="3708"/>
                  </a:lnTo>
                  <a:cubicBezTo>
                    <a:pt x="14920" y="3686"/>
                    <a:pt x="14462" y="3793"/>
                    <a:pt x="14080" y="3879"/>
                  </a:cubicBezTo>
                  <a:lnTo>
                    <a:pt x="14055" y="3979"/>
                  </a:lnTo>
                  <a:cubicBezTo>
                    <a:pt x="14083" y="3996"/>
                    <a:pt x="14112" y="4012"/>
                    <a:pt x="14141" y="4027"/>
                  </a:cubicBezTo>
                  <a:cubicBezTo>
                    <a:pt x="14126" y="4044"/>
                    <a:pt x="13707" y="4059"/>
                    <a:pt x="13848" y="4178"/>
                  </a:cubicBezTo>
                  <a:cubicBezTo>
                    <a:pt x="13839" y="4188"/>
                    <a:pt x="13730" y="4250"/>
                    <a:pt x="13705" y="4250"/>
                  </a:cubicBezTo>
                  <a:cubicBezTo>
                    <a:pt x="13546" y="4221"/>
                    <a:pt x="13373" y="4049"/>
                    <a:pt x="13215" y="4159"/>
                  </a:cubicBezTo>
                  <a:cubicBezTo>
                    <a:pt x="13149" y="4204"/>
                    <a:pt x="12175" y="4604"/>
                    <a:pt x="12746" y="4666"/>
                  </a:cubicBezTo>
                  <a:cubicBezTo>
                    <a:pt x="12622" y="4865"/>
                    <a:pt x="12457" y="4653"/>
                    <a:pt x="12460" y="4524"/>
                  </a:cubicBezTo>
                  <a:cubicBezTo>
                    <a:pt x="12221" y="4504"/>
                    <a:pt x="11580" y="4848"/>
                    <a:pt x="11551" y="5086"/>
                  </a:cubicBezTo>
                  <a:cubicBezTo>
                    <a:pt x="11780" y="5070"/>
                    <a:pt x="12010" y="5019"/>
                    <a:pt x="12238" y="4987"/>
                  </a:cubicBezTo>
                  <a:cubicBezTo>
                    <a:pt x="11896" y="5054"/>
                    <a:pt x="11014" y="6216"/>
                    <a:pt x="10964" y="6583"/>
                  </a:cubicBezTo>
                  <a:cubicBezTo>
                    <a:pt x="10736" y="6624"/>
                    <a:pt x="10558" y="6970"/>
                    <a:pt x="10381" y="6977"/>
                  </a:cubicBezTo>
                  <a:cubicBezTo>
                    <a:pt x="10180" y="6977"/>
                    <a:pt x="10128" y="6767"/>
                    <a:pt x="10029" y="7058"/>
                  </a:cubicBezTo>
                  <a:cubicBezTo>
                    <a:pt x="9982" y="7191"/>
                    <a:pt x="9499" y="7414"/>
                    <a:pt x="9402" y="7408"/>
                  </a:cubicBezTo>
                  <a:cubicBezTo>
                    <a:pt x="9414" y="7463"/>
                    <a:pt x="9398" y="7484"/>
                    <a:pt x="9354" y="7470"/>
                  </a:cubicBezTo>
                  <a:cubicBezTo>
                    <a:pt x="9353" y="7486"/>
                    <a:pt x="9333" y="7546"/>
                    <a:pt x="9329" y="7554"/>
                  </a:cubicBezTo>
                  <a:cubicBezTo>
                    <a:pt x="9181" y="7675"/>
                    <a:pt x="8893" y="7604"/>
                    <a:pt x="8949" y="7955"/>
                  </a:cubicBezTo>
                  <a:cubicBezTo>
                    <a:pt x="8986" y="8192"/>
                    <a:pt x="8876" y="8784"/>
                    <a:pt x="8991" y="8987"/>
                  </a:cubicBezTo>
                  <a:cubicBezTo>
                    <a:pt x="9205" y="9365"/>
                    <a:pt x="9340" y="9782"/>
                    <a:pt x="9892" y="9648"/>
                  </a:cubicBezTo>
                  <a:cubicBezTo>
                    <a:pt x="10114" y="9595"/>
                    <a:pt x="10749" y="9192"/>
                    <a:pt x="10777" y="8955"/>
                  </a:cubicBezTo>
                  <a:cubicBezTo>
                    <a:pt x="10817" y="9053"/>
                    <a:pt x="10800" y="9070"/>
                    <a:pt x="10918" y="9140"/>
                  </a:cubicBezTo>
                  <a:cubicBezTo>
                    <a:pt x="10889" y="9162"/>
                    <a:pt x="10862" y="9182"/>
                    <a:pt x="10829" y="9197"/>
                  </a:cubicBezTo>
                  <a:cubicBezTo>
                    <a:pt x="11004" y="9640"/>
                    <a:pt x="11181" y="10022"/>
                    <a:pt x="11497" y="10369"/>
                  </a:cubicBezTo>
                  <a:cubicBezTo>
                    <a:pt x="11390" y="10425"/>
                    <a:pt x="11363" y="10548"/>
                    <a:pt x="11450" y="10649"/>
                  </a:cubicBezTo>
                  <a:cubicBezTo>
                    <a:pt x="11391" y="10614"/>
                    <a:pt x="11149" y="10769"/>
                    <a:pt x="11098" y="10800"/>
                  </a:cubicBezTo>
                  <a:cubicBezTo>
                    <a:pt x="10812" y="10969"/>
                    <a:pt x="11257" y="11023"/>
                    <a:pt x="11209" y="11174"/>
                  </a:cubicBezTo>
                  <a:cubicBezTo>
                    <a:pt x="11154" y="11353"/>
                    <a:pt x="10994" y="11044"/>
                    <a:pt x="11012" y="11359"/>
                  </a:cubicBezTo>
                  <a:cubicBezTo>
                    <a:pt x="10937" y="11384"/>
                    <a:pt x="10752" y="11439"/>
                    <a:pt x="10683" y="11373"/>
                  </a:cubicBezTo>
                  <a:cubicBezTo>
                    <a:pt x="10699" y="11309"/>
                    <a:pt x="10743" y="11117"/>
                    <a:pt x="10714" y="11059"/>
                  </a:cubicBezTo>
                  <a:cubicBezTo>
                    <a:pt x="10772" y="11086"/>
                    <a:pt x="10965" y="11220"/>
                    <a:pt x="10955" y="11230"/>
                  </a:cubicBezTo>
                  <a:cubicBezTo>
                    <a:pt x="11264" y="10919"/>
                    <a:pt x="10514" y="10683"/>
                    <a:pt x="10674" y="11018"/>
                  </a:cubicBezTo>
                  <a:cubicBezTo>
                    <a:pt x="10644" y="11008"/>
                    <a:pt x="10613" y="11003"/>
                    <a:pt x="10583" y="11002"/>
                  </a:cubicBezTo>
                  <a:cubicBezTo>
                    <a:pt x="10613" y="10960"/>
                    <a:pt x="10785" y="10573"/>
                    <a:pt x="10785" y="10566"/>
                  </a:cubicBezTo>
                  <a:cubicBezTo>
                    <a:pt x="10800" y="10576"/>
                    <a:pt x="10821" y="10590"/>
                    <a:pt x="10853" y="10592"/>
                  </a:cubicBezTo>
                  <a:cubicBezTo>
                    <a:pt x="10863" y="10592"/>
                    <a:pt x="10848" y="9927"/>
                    <a:pt x="10934" y="9698"/>
                  </a:cubicBezTo>
                  <a:cubicBezTo>
                    <a:pt x="10675" y="9764"/>
                    <a:pt x="10420" y="9916"/>
                    <a:pt x="10181" y="10042"/>
                  </a:cubicBezTo>
                  <a:cubicBezTo>
                    <a:pt x="9963" y="10157"/>
                    <a:pt x="9886" y="10826"/>
                    <a:pt x="10149" y="10909"/>
                  </a:cubicBezTo>
                  <a:cubicBezTo>
                    <a:pt x="10138" y="10964"/>
                    <a:pt x="10090" y="11008"/>
                    <a:pt x="10090" y="11067"/>
                  </a:cubicBezTo>
                  <a:cubicBezTo>
                    <a:pt x="10053" y="11050"/>
                    <a:pt x="10016" y="11033"/>
                    <a:pt x="9978" y="11019"/>
                  </a:cubicBezTo>
                  <a:cubicBezTo>
                    <a:pt x="10028" y="11079"/>
                    <a:pt x="10066" y="11359"/>
                    <a:pt x="10163" y="11359"/>
                  </a:cubicBezTo>
                  <a:cubicBezTo>
                    <a:pt x="10073" y="11359"/>
                    <a:pt x="10093" y="11378"/>
                    <a:pt x="10048" y="11394"/>
                  </a:cubicBezTo>
                  <a:cubicBezTo>
                    <a:pt x="10043" y="11379"/>
                    <a:pt x="10156" y="11600"/>
                    <a:pt x="10151" y="11616"/>
                  </a:cubicBezTo>
                  <a:cubicBezTo>
                    <a:pt x="10064" y="11619"/>
                    <a:pt x="9974" y="11681"/>
                    <a:pt x="10004" y="11789"/>
                  </a:cubicBezTo>
                  <a:cubicBezTo>
                    <a:pt x="9806" y="11773"/>
                    <a:pt x="8782" y="11721"/>
                    <a:pt x="9003" y="12226"/>
                  </a:cubicBezTo>
                  <a:cubicBezTo>
                    <a:pt x="8695" y="11907"/>
                    <a:pt x="8967" y="11872"/>
                    <a:pt x="8720" y="12293"/>
                  </a:cubicBezTo>
                  <a:cubicBezTo>
                    <a:pt x="8561" y="12563"/>
                    <a:pt x="8330" y="12770"/>
                    <a:pt x="8088" y="12915"/>
                  </a:cubicBezTo>
                  <a:lnTo>
                    <a:pt x="8082" y="12908"/>
                  </a:lnTo>
                  <a:cubicBezTo>
                    <a:pt x="7634" y="12869"/>
                    <a:pt x="7779" y="13179"/>
                    <a:pt x="7606" y="13396"/>
                  </a:cubicBezTo>
                  <a:cubicBezTo>
                    <a:pt x="7588" y="13419"/>
                    <a:pt x="7002" y="13803"/>
                    <a:pt x="7051" y="13801"/>
                  </a:cubicBezTo>
                  <a:cubicBezTo>
                    <a:pt x="6841" y="13801"/>
                    <a:pt x="6602" y="13612"/>
                    <a:pt x="6400" y="13559"/>
                  </a:cubicBezTo>
                  <a:cubicBezTo>
                    <a:pt x="6489" y="14164"/>
                    <a:pt x="6519" y="13881"/>
                    <a:pt x="6154" y="14145"/>
                  </a:cubicBezTo>
                  <a:cubicBezTo>
                    <a:pt x="5934" y="14026"/>
                    <a:pt x="5898" y="14077"/>
                    <a:pt x="5673" y="14077"/>
                  </a:cubicBezTo>
                  <a:cubicBezTo>
                    <a:pt x="5381" y="14162"/>
                    <a:pt x="5116" y="14590"/>
                    <a:pt x="5629" y="14617"/>
                  </a:cubicBezTo>
                  <a:cubicBezTo>
                    <a:pt x="5897" y="14801"/>
                    <a:pt x="6092" y="14655"/>
                    <a:pt x="6255" y="15020"/>
                  </a:cubicBezTo>
                  <a:cubicBezTo>
                    <a:pt x="6320" y="15168"/>
                    <a:pt x="6390" y="15262"/>
                    <a:pt x="6508" y="15350"/>
                  </a:cubicBezTo>
                  <a:cubicBezTo>
                    <a:pt x="6728" y="15390"/>
                    <a:pt x="6465" y="16646"/>
                    <a:pt x="6350" y="16730"/>
                  </a:cubicBezTo>
                  <a:cubicBezTo>
                    <a:pt x="6365" y="16739"/>
                    <a:pt x="5826" y="16663"/>
                    <a:pt x="5785" y="16667"/>
                  </a:cubicBezTo>
                  <a:cubicBezTo>
                    <a:pt x="5650" y="16689"/>
                    <a:pt x="5391" y="16822"/>
                    <a:pt x="5281" y="16822"/>
                  </a:cubicBezTo>
                  <a:cubicBezTo>
                    <a:pt x="5108" y="16822"/>
                    <a:pt x="3913" y="16170"/>
                    <a:pt x="3821" y="16687"/>
                  </a:cubicBezTo>
                  <a:cubicBezTo>
                    <a:pt x="3737" y="16815"/>
                    <a:pt x="3377" y="16828"/>
                    <a:pt x="3449" y="17021"/>
                  </a:cubicBezTo>
                  <a:cubicBezTo>
                    <a:pt x="3530" y="17238"/>
                    <a:pt x="3616" y="17337"/>
                    <a:pt x="3535" y="17599"/>
                  </a:cubicBezTo>
                  <a:cubicBezTo>
                    <a:pt x="3600" y="17542"/>
                    <a:pt x="3710" y="17444"/>
                    <a:pt x="3784" y="17425"/>
                  </a:cubicBezTo>
                  <a:cubicBezTo>
                    <a:pt x="3784" y="17438"/>
                    <a:pt x="3787" y="17450"/>
                    <a:pt x="3789" y="17462"/>
                  </a:cubicBezTo>
                  <a:cubicBezTo>
                    <a:pt x="3726" y="17490"/>
                    <a:pt x="3651" y="17551"/>
                    <a:pt x="3594" y="17601"/>
                  </a:cubicBezTo>
                  <a:cubicBezTo>
                    <a:pt x="3653" y="18066"/>
                    <a:pt x="3066" y="19278"/>
                    <a:pt x="3496" y="19389"/>
                  </a:cubicBezTo>
                  <a:cubicBezTo>
                    <a:pt x="3578" y="19503"/>
                    <a:pt x="3431" y="20005"/>
                    <a:pt x="3411" y="20118"/>
                  </a:cubicBezTo>
                  <a:cubicBezTo>
                    <a:pt x="3635" y="20121"/>
                    <a:pt x="3877" y="20136"/>
                    <a:pt x="4087" y="20055"/>
                  </a:cubicBezTo>
                  <a:cubicBezTo>
                    <a:pt x="4100" y="20019"/>
                    <a:pt x="4106" y="19981"/>
                    <a:pt x="4104" y="19942"/>
                  </a:cubicBezTo>
                  <a:cubicBezTo>
                    <a:pt x="4297" y="19997"/>
                    <a:pt x="4530" y="20799"/>
                    <a:pt x="4764" y="20513"/>
                  </a:cubicBezTo>
                  <a:cubicBezTo>
                    <a:pt x="4977" y="20254"/>
                    <a:pt x="5179" y="20132"/>
                    <a:pt x="5537" y="20162"/>
                  </a:cubicBezTo>
                  <a:cubicBezTo>
                    <a:pt x="5614" y="20159"/>
                    <a:pt x="5904" y="20198"/>
                    <a:pt x="5920" y="20206"/>
                  </a:cubicBezTo>
                  <a:cubicBezTo>
                    <a:pt x="6029" y="20263"/>
                    <a:pt x="6288" y="19747"/>
                    <a:pt x="6500" y="19720"/>
                  </a:cubicBezTo>
                  <a:cubicBezTo>
                    <a:pt x="6516" y="19542"/>
                    <a:pt x="6994" y="19064"/>
                    <a:pt x="6943" y="19014"/>
                  </a:cubicBezTo>
                  <a:cubicBezTo>
                    <a:pt x="6523" y="18603"/>
                    <a:pt x="7185" y="18457"/>
                    <a:pt x="7212" y="18069"/>
                  </a:cubicBezTo>
                  <a:cubicBezTo>
                    <a:pt x="7226" y="17872"/>
                    <a:pt x="8104" y="17676"/>
                    <a:pt x="8191" y="17252"/>
                  </a:cubicBezTo>
                  <a:cubicBezTo>
                    <a:pt x="7967" y="16762"/>
                    <a:pt x="8592" y="16828"/>
                    <a:pt x="8806" y="16828"/>
                  </a:cubicBezTo>
                  <a:cubicBezTo>
                    <a:pt x="9295" y="16828"/>
                    <a:pt x="9285" y="17028"/>
                    <a:pt x="9719" y="16681"/>
                  </a:cubicBezTo>
                  <a:cubicBezTo>
                    <a:pt x="10053" y="16798"/>
                    <a:pt x="10062" y="16395"/>
                    <a:pt x="10290" y="16395"/>
                  </a:cubicBezTo>
                  <a:cubicBezTo>
                    <a:pt x="10831" y="16420"/>
                    <a:pt x="10690" y="16988"/>
                    <a:pt x="11024" y="17234"/>
                  </a:cubicBezTo>
                  <a:cubicBezTo>
                    <a:pt x="11260" y="17408"/>
                    <a:pt x="11458" y="17785"/>
                    <a:pt x="11701" y="17900"/>
                  </a:cubicBezTo>
                  <a:cubicBezTo>
                    <a:pt x="11758" y="17927"/>
                    <a:pt x="12171" y="18115"/>
                    <a:pt x="12175" y="18125"/>
                  </a:cubicBezTo>
                  <a:cubicBezTo>
                    <a:pt x="12200" y="18189"/>
                    <a:pt x="12697" y="18605"/>
                    <a:pt x="12766" y="18619"/>
                  </a:cubicBezTo>
                  <a:cubicBezTo>
                    <a:pt x="12961" y="18658"/>
                    <a:pt x="13173" y="19418"/>
                    <a:pt x="12855" y="19436"/>
                  </a:cubicBezTo>
                  <a:cubicBezTo>
                    <a:pt x="12711" y="19427"/>
                    <a:pt x="12614" y="19631"/>
                    <a:pt x="12536" y="19631"/>
                  </a:cubicBezTo>
                  <a:cubicBezTo>
                    <a:pt x="12338" y="19631"/>
                    <a:pt x="11750" y="19355"/>
                    <a:pt x="11649" y="19598"/>
                  </a:cubicBezTo>
                  <a:cubicBezTo>
                    <a:pt x="11548" y="19838"/>
                    <a:pt x="12500" y="20365"/>
                    <a:pt x="12643" y="20365"/>
                  </a:cubicBezTo>
                  <a:cubicBezTo>
                    <a:pt x="12872" y="20365"/>
                    <a:pt x="12768" y="19773"/>
                    <a:pt x="12861" y="19652"/>
                  </a:cubicBezTo>
                  <a:cubicBezTo>
                    <a:pt x="12937" y="19784"/>
                    <a:pt x="13907" y="18987"/>
                    <a:pt x="13268" y="18723"/>
                  </a:cubicBezTo>
                  <a:cubicBezTo>
                    <a:pt x="13262" y="18582"/>
                    <a:pt x="13314" y="18477"/>
                    <a:pt x="13424" y="18409"/>
                  </a:cubicBezTo>
                  <a:cubicBezTo>
                    <a:pt x="13567" y="18409"/>
                    <a:pt x="13727" y="18623"/>
                    <a:pt x="13787" y="18743"/>
                  </a:cubicBezTo>
                  <a:cubicBezTo>
                    <a:pt x="14586" y="18482"/>
                    <a:pt x="13011" y="17868"/>
                    <a:pt x="13024" y="17811"/>
                  </a:cubicBezTo>
                  <a:cubicBezTo>
                    <a:pt x="13147" y="17540"/>
                    <a:pt x="12981" y="17586"/>
                    <a:pt x="12787" y="17586"/>
                  </a:cubicBezTo>
                  <a:cubicBezTo>
                    <a:pt x="12361" y="17586"/>
                    <a:pt x="12347" y="17113"/>
                    <a:pt x="12152" y="16852"/>
                  </a:cubicBezTo>
                  <a:cubicBezTo>
                    <a:pt x="11986" y="16631"/>
                    <a:pt x="11693" y="16567"/>
                    <a:pt x="11625" y="16266"/>
                  </a:cubicBezTo>
                  <a:cubicBezTo>
                    <a:pt x="11495" y="15947"/>
                    <a:pt x="11716" y="15939"/>
                    <a:pt x="11865" y="15798"/>
                  </a:cubicBezTo>
                  <a:cubicBezTo>
                    <a:pt x="11841" y="15934"/>
                    <a:pt x="11936" y="16125"/>
                    <a:pt x="12008" y="16225"/>
                  </a:cubicBezTo>
                  <a:cubicBezTo>
                    <a:pt x="12087" y="16161"/>
                    <a:pt x="12165" y="16158"/>
                    <a:pt x="12238" y="16230"/>
                  </a:cubicBezTo>
                  <a:cubicBezTo>
                    <a:pt x="12254" y="16203"/>
                    <a:pt x="12301" y="16084"/>
                    <a:pt x="12329" y="16084"/>
                  </a:cubicBezTo>
                  <a:cubicBezTo>
                    <a:pt x="12326" y="16084"/>
                    <a:pt x="12736" y="16816"/>
                    <a:pt x="12978" y="16874"/>
                  </a:cubicBezTo>
                  <a:cubicBezTo>
                    <a:pt x="13227" y="16935"/>
                    <a:pt x="13439" y="17177"/>
                    <a:pt x="13668" y="17310"/>
                  </a:cubicBezTo>
                  <a:lnTo>
                    <a:pt x="13669" y="17307"/>
                  </a:lnTo>
                  <a:cubicBezTo>
                    <a:pt x="13733" y="17355"/>
                    <a:pt x="13798" y="17401"/>
                    <a:pt x="13864" y="17445"/>
                  </a:cubicBezTo>
                  <a:cubicBezTo>
                    <a:pt x="13864" y="17445"/>
                    <a:pt x="13885" y="17398"/>
                    <a:pt x="13900" y="17364"/>
                  </a:cubicBezTo>
                  <a:cubicBezTo>
                    <a:pt x="13996" y="17452"/>
                    <a:pt x="14062" y="17548"/>
                    <a:pt x="14179" y="17579"/>
                  </a:cubicBezTo>
                  <a:cubicBezTo>
                    <a:pt x="14188" y="18042"/>
                    <a:pt x="14082" y="18142"/>
                    <a:pt x="14348" y="18508"/>
                  </a:cubicBezTo>
                  <a:cubicBezTo>
                    <a:pt x="14118" y="18572"/>
                    <a:pt x="14350" y="18860"/>
                    <a:pt x="14440" y="18766"/>
                  </a:cubicBezTo>
                  <a:cubicBezTo>
                    <a:pt x="14548" y="18913"/>
                    <a:pt x="14606" y="19070"/>
                    <a:pt x="14601" y="19267"/>
                  </a:cubicBezTo>
                  <a:cubicBezTo>
                    <a:pt x="14744" y="19281"/>
                    <a:pt x="14884" y="19339"/>
                    <a:pt x="15005" y="19427"/>
                  </a:cubicBezTo>
                  <a:cubicBezTo>
                    <a:pt x="14917" y="19488"/>
                    <a:pt x="14849" y="19566"/>
                    <a:pt x="14799" y="19661"/>
                  </a:cubicBezTo>
                  <a:cubicBezTo>
                    <a:pt x="15088" y="19884"/>
                    <a:pt x="14876" y="20093"/>
                    <a:pt x="15189" y="20301"/>
                  </a:cubicBezTo>
                  <a:cubicBezTo>
                    <a:pt x="15191" y="20250"/>
                    <a:pt x="15226" y="20114"/>
                    <a:pt x="15288" y="20127"/>
                  </a:cubicBezTo>
                  <a:cubicBezTo>
                    <a:pt x="15355" y="20187"/>
                    <a:pt x="15355" y="20379"/>
                    <a:pt x="15421" y="20470"/>
                  </a:cubicBezTo>
                  <a:cubicBezTo>
                    <a:pt x="15434" y="20425"/>
                    <a:pt x="15471" y="20268"/>
                    <a:pt x="15516" y="20268"/>
                  </a:cubicBezTo>
                  <a:cubicBezTo>
                    <a:pt x="15547" y="20268"/>
                    <a:pt x="15717" y="20454"/>
                    <a:pt x="15743" y="20497"/>
                  </a:cubicBezTo>
                  <a:cubicBezTo>
                    <a:pt x="15738" y="20305"/>
                    <a:pt x="15706" y="20091"/>
                    <a:pt x="15617" y="19924"/>
                  </a:cubicBezTo>
                  <a:cubicBezTo>
                    <a:pt x="15719" y="19942"/>
                    <a:pt x="15823" y="19903"/>
                    <a:pt x="15832" y="19775"/>
                  </a:cubicBezTo>
                  <a:cubicBezTo>
                    <a:pt x="15922" y="19798"/>
                    <a:pt x="16115" y="19795"/>
                    <a:pt x="16041" y="19632"/>
                  </a:cubicBezTo>
                  <a:cubicBezTo>
                    <a:pt x="16106" y="19623"/>
                    <a:pt x="16168" y="19588"/>
                    <a:pt x="16210" y="19533"/>
                  </a:cubicBezTo>
                  <a:cubicBezTo>
                    <a:pt x="16138" y="19390"/>
                    <a:pt x="15206" y="18490"/>
                    <a:pt x="15434" y="18346"/>
                  </a:cubicBezTo>
                  <a:cubicBezTo>
                    <a:pt x="15434" y="18538"/>
                    <a:pt x="16064" y="18478"/>
                    <a:pt x="15848" y="18241"/>
                  </a:cubicBezTo>
                  <a:cubicBezTo>
                    <a:pt x="16147" y="18267"/>
                    <a:pt x="16258" y="18137"/>
                    <a:pt x="16617" y="18242"/>
                  </a:cubicBezTo>
                  <a:cubicBezTo>
                    <a:pt x="16734" y="18192"/>
                    <a:pt x="16850" y="18068"/>
                    <a:pt x="16906" y="17901"/>
                  </a:cubicBezTo>
                  <a:cubicBezTo>
                    <a:pt x="16903" y="17828"/>
                    <a:pt x="16902" y="17625"/>
                    <a:pt x="16866" y="17758"/>
                  </a:cubicBezTo>
                  <a:cubicBezTo>
                    <a:pt x="16932" y="17767"/>
                    <a:pt x="16992" y="17749"/>
                    <a:pt x="17046" y="17705"/>
                  </a:cubicBezTo>
                  <a:lnTo>
                    <a:pt x="16983" y="17599"/>
                  </a:lnTo>
                  <a:cubicBezTo>
                    <a:pt x="17041" y="17536"/>
                    <a:pt x="17165" y="17507"/>
                    <a:pt x="17236" y="17493"/>
                  </a:cubicBezTo>
                  <a:cubicBezTo>
                    <a:pt x="17318" y="17587"/>
                    <a:pt x="17416" y="17601"/>
                    <a:pt x="17530" y="17550"/>
                  </a:cubicBezTo>
                  <a:cubicBezTo>
                    <a:pt x="17577" y="17423"/>
                    <a:pt x="17512" y="17280"/>
                    <a:pt x="17384" y="17221"/>
                  </a:cubicBezTo>
                  <a:cubicBezTo>
                    <a:pt x="17687" y="16967"/>
                    <a:pt x="17565" y="16430"/>
                    <a:pt x="17781" y="16125"/>
                  </a:cubicBezTo>
                  <a:cubicBezTo>
                    <a:pt x="17837" y="16046"/>
                    <a:pt x="18329" y="15957"/>
                    <a:pt x="17971" y="15701"/>
                  </a:cubicBezTo>
                  <a:cubicBezTo>
                    <a:pt x="18121" y="15585"/>
                    <a:pt x="18165" y="15400"/>
                    <a:pt x="18293" y="15287"/>
                  </a:cubicBezTo>
                  <a:cubicBezTo>
                    <a:pt x="18372" y="15279"/>
                    <a:pt x="18564" y="15290"/>
                    <a:pt x="18635" y="15243"/>
                  </a:cubicBezTo>
                  <a:cubicBezTo>
                    <a:pt x="18639" y="15249"/>
                    <a:pt x="18650" y="15264"/>
                    <a:pt x="18652" y="15266"/>
                  </a:cubicBezTo>
                  <a:cubicBezTo>
                    <a:pt x="18287" y="15517"/>
                    <a:pt x="19128" y="15507"/>
                    <a:pt x="19226" y="15549"/>
                  </a:cubicBezTo>
                  <a:cubicBezTo>
                    <a:pt x="19228" y="15542"/>
                    <a:pt x="18587" y="15928"/>
                    <a:pt x="18950" y="15928"/>
                  </a:cubicBezTo>
                  <a:cubicBezTo>
                    <a:pt x="19011" y="15928"/>
                    <a:pt x="19283" y="15953"/>
                    <a:pt x="19298" y="16033"/>
                  </a:cubicBezTo>
                  <a:cubicBezTo>
                    <a:pt x="19302" y="16103"/>
                    <a:pt x="19240" y="16207"/>
                    <a:pt x="19205" y="16258"/>
                  </a:cubicBezTo>
                  <a:cubicBezTo>
                    <a:pt x="19386" y="16473"/>
                    <a:pt x="20060" y="16208"/>
                    <a:pt x="20085" y="16168"/>
                  </a:cubicBezTo>
                  <a:cubicBezTo>
                    <a:pt x="20101" y="16142"/>
                    <a:pt x="20747" y="15587"/>
                    <a:pt x="20176" y="15813"/>
                  </a:cubicBezTo>
                  <a:cubicBezTo>
                    <a:pt x="19948" y="15902"/>
                    <a:pt x="19869" y="15644"/>
                    <a:pt x="19761" y="15477"/>
                  </a:cubicBezTo>
                  <a:cubicBezTo>
                    <a:pt x="19950" y="15446"/>
                    <a:pt x="20140" y="15270"/>
                    <a:pt x="20317" y="15219"/>
                  </a:cubicBezTo>
                  <a:cubicBezTo>
                    <a:pt x="20455" y="15239"/>
                    <a:pt x="21096" y="15033"/>
                    <a:pt x="20948" y="14830"/>
                  </a:cubicBezTo>
                  <a:cubicBezTo>
                    <a:pt x="21018" y="14787"/>
                    <a:pt x="21111" y="14689"/>
                    <a:pt x="21196" y="14689"/>
                  </a:cubicBezTo>
                  <a:cubicBezTo>
                    <a:pt x="21540" y="14453"/>
                    <a:pt x="21283" y="14523"/>
                    <a:pt x="21399" y="14198"/>
                  </a:cubicBezTo>
                  <a:cubicBezTo>
                    <a:pt x="21401" y="14194"/>
                    <a:pt x="21392" y="14218"/>
                    <a:pt x="21399" y="14198"/>
                  </a:cubicBezTo>
                  <a:close/>
                </a:path>
              </a:pathLst>
            </a:custGeom>
            <a:grp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4" name="Shape 2798">
              <a:extLst>
                <a:ext uri="{FF2B5EF4-FFF2-40B4-BE49-F238E27FC236}">
                  <a16:creationId xmlns:a16="http://schemas.microsoft.com/office/drawing/2014/main" id="{B80CE261-03CE-C241-87C2-4D6FC0639C01}"/>
                </a:ext>
              </a:extLst>
            </p:cNvPr>
            <p:cNvSpPr/>
            <p:nvPr/>
          </p:nvSpPr>
          <p:spPr>
            <a:xfrm>
              <a:off x="5781924" y="7740650"/>
              <a:ext cx="3155324" cy="5141633"/>
            </a:xfrm>
            <a:custGeom>
              <a:avLst/>
              <a:gdLst/>
              <a:ahLst/>
              <a:cxnLst>
                <a:cxn ang="0">
                  <a:pos x="wd2" y="hd2"/>
                </a:cxn>
                <a:cxn ang="5400000">
                  <a:pos x="wd2" y="hd2"/>
                </a:cxn>
                <a:cxn ang="10800000">
                  <a:pos x="wd2" y="hd2"/>
                </a:cxn>
                <a:cxn ang="16200000">
                  <a:pos x="wd2" y="hd2"/>
                </a:cxn>
              </a:cxnLst>
              <a:rect l="0" t="0" r="r" b="b"/>
              <a:pathLst>
                <a:path w="21156" h="21346" extrusionOk="0">
                  <a:moveTo>
                    <a:pt x="14907" y="13611"/>
                  </a:moveTo>
                  <a:cubicBezTo>
                    <a:pt x="14908" y="13576"/>
                    <a:pt x="14915" y="13542"/>
                    <a:pt x="14927" y="13508"/>
                  </a:cubicBezTo>
                  <a:cubicBezTo>
                    <a:pt x="14945" y="13527"/>
                    <a:pt x="14935" y="13561"/>
                    <a:pt x="14907" y="13611"/>
                  </a:cubicBezTo>
                  <a:cubicBezTo>
                    <a:pt x="14911" y="13596"/>
                    <a:pt x="14935" y="13561"/>
                    <a:pt x="14907" y="13611"/>
                  </a:cubicBezTo>
                  <a:close/>
                  <a:moveTo>
                    <a:pt x="13846" y="3906"/>
                  </a:moveTo>
                  <a:cubicBezTo>
                    <a:pt x="13745" y="4068"/>
                    <a:pt x="13727" y="4129"/>
                    <a:pt x="13495" y="4231"/>
                  </a:cubicBezTo>
                  <a:cubicBezTo>
                    <a:pt x="13568" y="4090"/>
                    <a:pt x="13714" y="3995"/>
                    <a:pt x="13864" y="3877"/>
                  </a:cubicBezTo>
                  <a:lnTo>
                    <a:pt x="13846" y="3906"/>
                  </a:lnTo>
                  <a:cubicBezTo>
                    <a:pt x="13827" y="3937"/>
                    <a:pt x="13846" y="3906"/>
                    <a:pt x="13846" y="3906"/>
                  </a:cubicBezTo>
                  <a:close/>
                  <a:moveTo>
                    <a:pt x="12475" y="14778"/>
                  </a:moveTo>
                  <a:cubicBezTo>
                    <a:pt x="12516" y="14778"/>
                    <a:pt x="12564" y="14776"/>
                    <a:pt x="12595" y="14795"/>
                  </a:cubicBezTo>
                  <a:cubicBezTo>
                    <a:pt x="12555" y="14785"/>
                    <a:pt x="12514" y="14778"/>
                    <a:pt x="12475" y="14778"/>
                  </a:cubicBezTo>
                  <a:cubicBezTo>
                    <a:pt x="12476" y="14778"/>
                    <a:pt x="12514" y="14778"/>
                    <a:pt x="12475" y="14778"/>
                  </a:cubicBezTo>
                  <a:close/>
                  <a:moveTo>
                    <a:pt x="7113" y="17141"/>
                  </a:moveTo>
                  <a:cubicBezTo>
                    <a:pt x="7109" y="17139"/>
                    <a:pt x="7101" y="17127"/>
                    <a:pt x="7096" y="17118"/>
                  </a:cubicBezTo>
                  <a:cubicBezTo>
                    <a:pt x="7113" y="17112"/>
                    <a:pt x="7129" y="17104"/>
                    <a:pt x="7143" y="17096"/>
                  </a:cubicBezTo>
                  <a:cubicBezTo>
                    <a:pt x="7135" y="17114"/>
                    <a:pt x="7137" y="17132"/>
                    <a:pt x="7149" y="17150"/>
                  </a:cubicBezTo>
                  <a:lnTo>
                    <a:pt x="7113" y="17141"/>
                  </a:lnTo>
                  <a:cubicBezTo>
                    <a:pt x="7109" y="17139"/>
                    <a:pt x="7113" y="17141"/>
                    <a:pt x="7113" y="17141"/>
                  </a:cubicBezTo>
                  <a:close/>
                  <a:moveTo>
                    <a:pt x="4271" y="153"/>
                  </a:moveTo>
                  <a:cubicBezTo>
                    <a:pt x="4271" y="153"/>
                    <a:pt x="4274" y="153"/>
                    <a:pt x="4271" y="153"/>
                  </a:cubicBezTo>
                  <a:cubicBezTo>
                    <a:pt x="4271" y="153"/>
                    <a:pt x="4271" y="153"/>
                    <a:pt x="4271" y="153"/>
                  </a:cubicBezTo>
                  <a:close/>
                  <a:moveTo>
                    <a:pt x="21083" y="5876"/>
                  </a:moveTo>
                  <a:cubicBezTo>
                    <a:pt x="20878" y="5351"/>
                    <a:pt x="20177" y="5444"/>
                    <a:pt x="19555" y="5083"/>
                  </a:cubicBezTo>
                  <a:cubicBezTo>
                    <a:pt x="19066" y="4799"/>
                    <a:pt x="18685" y="4740"/>
                    <a:pt x="18023" y="4717"/>
                  </a:cubicBezTo>
                  <a:cubicBezTo>
                    <a:pt x="17537" y="4700"/>
                    <a:pt x="17283" y="4482"/>
                    <a:pt x="16812" y="4685"/>
                  </a:cubicBezTo>
                  <a:cubicBezTo>
                    <a:pt x="16950" y="4215"/>
                    <a:pt x="15462" y="3995"/>
                    <a:pt x="14945" y="4103"/>
                  </a:cubicBezTo>
                  <a:cubicBezTo>
                    <a:pt x="14955" y="4083"/>
                    <a:pt x="15053" y="3900"/>
                    <a:pt x="15053" y="3900"/>
                  </a:cubicBezTo>
                  <a:cubicBezTo>
                    <a:pt x="14663" y="3887"/>
                    <a:pt x="14273" y="3873"/>
                    <a:pt x="13883" y="3862"/>
                  </a:cubicBezTo>
                  <a:cubicBezTo>
                    <a:pt x="14117" y="3655"/>
                    <a:pt x="14501" y="3533"/>
                    <a:pt x="14274" y="3246"/>
                  </a:cubicBezTo>
                  <a:cubicBezTo>
                    <a:pt x="13791" y="3298"/>
                    <a:pt x="13738" y="2329"/>
                    <a:pt x="13421" y="2513"/>
                  </a:cubicBezTo>
                  <a:cubicBezTo>
                    <a:pt x="13222" y="2341"/>
                    <a:pt x="12877" y="2206"/>
                    <a:pt x="12575" y="2135"/>
                  </a:cubicBezTo>
                  <a:cubicBezTo>
                    <a:pt x="12586" y="2119"/>
                    <a:pt x="12595" y="2102"/>
                    <a:pt x="12600" y="2085"/>
                  </a:cubicBezTo>
                  <a:cubicBezTo>
                    <a:pt x="12472" y="2018"/>
                    <a:pt x="11718" y="1855"/>
                    <a:pt x="11552" y="2009"/>
                  </a:cubicBezTo>
                  <a:cubicBezTo>
                    <a:pt x="11407" y="1950"/>
                    <a:pt x="11152" y="1951"/>
                    <a:pt x="10982" y="1957"/>
                  </a:cubicBezTo>
                  <a:lnTo>
                    <a:pt x="10971" y="1915"/>
                  </a:lnTo>
                  <a:lnTo>
                    <a:pt x="10942" y="1935"/>
                  </a:lnTo>
                  <a:cubicBezTo>
                    <a:pt x="10847" y="1887"/>
                    <a:pt x="10590" y="1730"/>
                    <a:pt x="10461" y="1730"/>
                  </a:cubicBezTo>
                  <a:cubicBezTo>
                    <a:pt x="10603" y="1730"/>
                    <a:pt x="10202" y="1408"/>
                    <a:pt x="10132" y="1370"/>
                  </a:cubicBezTo>
                  <a:cubicBezTo>
                    <a:pt x="10175" y="1376"/>
                    <a:pt x="10205" y="1380"/>
                    <a:pt x="10205" y="1380"/>
                  </a:cubicBezTo>
                  <a:cubicBezTo>
                    <a:pt x="9946" y="1224"/>
                    <a:pt x="9692" y="1045"/>
                    <a:pt x="9292" y="1115"/>
                  </a:cubicBezTo>
                  <a:cubicBezTo>
                    <a:pt x="9308" y="1100"/>
                    <a:pt x="9312" y="1069"/>
                    <a:pt x="9318" y="1047"/>
                  </a:cubicBezTo>
                  <a:cubicBezTo>
                    <a:pt x="9756" y="901"/>
                    <a:pt x="8958" y="655"/>
                    <a:pt x="8719" y="691"/>
                  </a:cubicBezTo>
                  <a:cubicBezTo>
                    <a:pt x="8697" y="649"/>
                    <a:pt x="8672" y="637"/>
                    <a:pt x="8622" y="605"/>
                  </a:cubicBezTo>
                  <a:cubicBezTo>
                    <a:pt x="8595" y="615"/>
                    <a:pt x="8857" y="603"/>
                    <a:pt x="8946" y="583"/>
                  </a:cubicBezTo>
                  <a:lnTo>
                    <a:pt x="8946" y="424"/>
                  </a:lnTo>
                  <a:cubicBezTo>
                    <a:pt x="8584" y="419"/>
                    <a:pt x="8041" y="370"/>
                    <a:pt x="7753" y="527"/>
                  </a:cubicBezTo>
                  <a:cubicBezTo>
                    <a:pt x="7325" y="761"/>
                    <a:pt x="7238" y="462"/>
                    <a:pt x="6865" y="462"/>
                  </a:cubicBezTo>
                  <a:cubicBezTo>
                    <a:pt x="6651" y="462"/>
                    <a:pt x="6162" y="582"/>
                    <a:pt x="6100" y="423"/>
                  </a:cubicBezTo>
                  <a:cubicBezTo>
                    <a:pt x="6035" y="257"/>
                    <a:pt x="5794" y="173"/>
                    <a:pt x="5530" y="201"/>
                  </a:cubicBezTo>
                  <a:cubicBezTo>
                    <a:pt x="5798" y="201"/>
                    <a:pt x="4516" y="-254"/>
                    <a:pt x="5126" y="246"/>
                  </a:cubicBezTo>
                  <a:cubicBezTo>
                    <a:pt x="4964" y="310"/>
                    <a:pt x="4729" y="281"/>
                    <a:pt x="4573" y="365"/>
                  </a:cubicBezTo>
                  <a:cubicBezTo>
                    <a:pt x="4569" y="357"/>
                    <a:pt x="4565" y="351"/>
                    <a:pt x="4561" y="344"/>
                  </a:cubicBezTo>
                  <a:cubicBezTo>
                    <a:pt x="4686" y="310"/>
                    <a:pt x="4802" y="265"/>
                    <a:pt x="4906" y="212"/>
                  </a:cubicBezTo>
                  <a:cubicBezTo>
                    <a:pt x="4915" y="-229"/>
                    <a:pt x="4397" y="153"/>
                    <a:pt x="4270" y="153"/>
                  </a:cubicBezTo>
                  <a:cubicBezTo>
                    <a:pt x="4167" y="164"/>
                    <a:pt x="3359" y="353"/>
                    <a:pt x="3319" y="417"/>
                  </a:cubicBezTo>
                  <a:lnTo>
                    <a:pt x="3145" y="383"/>
                  </a:lnTo>
                  <a:cubicBezTo>
                    <a:pt x="2836" y="502"/>
                    <a:pt x="2710" y="657"/>
                    <a:pt x="2597" y="861"/>
                  </a:cubicBezTo>
                  <a:lnTo>
                    <a:pt x="2632" y="881"/>
                  </a:lnTo>
                  <a:lnTo>
                    <a:pt x="2609" y="891"/>
                  </a:lnTo>
                  <a:cubicBezTo>
                    <a:pt x="2609" y="891"/>
                    <a:pt x="2630" y="919"/>
                    <a:pt x="2631" y="920"/>
                  </a:cubicBezTo>
                  <a:cubicBezTo>
                    <a:pt x="2441" y="925"/>
                    <a:pt x="2439" y="994"/>
                    <a:pt x="2367" y="1082"/>
                  </a:cubicBezTo>
                  <a:cubicBezTo>
                    <a:pt x="2327" y="1132"/>
                    <a:pt x="2134" y="1188"/>
                    <a:pt x="2046" y="1216"/>
                  </a:cubicBezTo>
                  <a:cubicBezTo>
                    <a:pt x="2006" y="1191"/>
                    <a:pt x="1971" y="1160"/>
                    <a:pt x="1938" y="1132"/>
                  </a:cubicBezTo>
                  <a:lnTo>
                    <a:pt x="1757" y="1278"/>
                  </a:lnTo>
                  <a:lnTo>
                    <a:pt x="1868" y="1415"/>
                  </a:lnTo>
                  <a:lnTo>
                    <a:pt x="1840" y="1419"/>
                  </a:lnTo>
                  <a:lnTo>
                    <a:pt x="1824" y="1473"/>
                  </a:lnTo>
                  <a:lnTo>
                    <a:pt x="1805" y="1460"/>
                  </a:lnTo>
                  <a:cubicBezTo>
                    <a:pt x="1758" y="1481"/>
                    <a:pt x="1709" y="1500"/>
                    <a:pt x="1658" y="1517"/>
                  </a:cubicBezTo>
                  <a:cubicBezTo>
                    <a:pt x="1549" y="1674"/>
                    <a:pt x="1707" y="1979"/>
                    <a:pt x="1798" y="2121"/>
                  </a:cubicBezTo>
                  <a:lnTo>
                    <a:pt x="1623" y="2198"/>
                  </a:lnTo>
                  <a:cubicBezTo>
                    <a:pt x="1623" y="2198"/>
                    <a:pt x="1757" y="2274"/>
                    <a:pt x="1768" y="2279"/>
                  </a:cubicBezTo>
                  <a:cubicBezTo>
                    <a:pt x="1773" y="2424"/>
                    <a:pt x="1650" y="2661"/>
                    <a:pt x="1803" y="2773"/>
                  </a:cubicBezTo>
                  <a:cubicBezTo>
                    <a:pt x="1723" y="2851"/>
                    <a:pt x="1540" y="2983"/>
                    <a:pt x="1532" y="3078"/>
                  </a:cubicBezTo>
                  <a:cubicBezTo>
                    <a:pt x="1139" y="3076"/>
                    <a:pt x="1182" y="3360"/>
                    <a:pt x="947" y="3451"/>
                  </a:cubicBezTo>
                  <a:cubicBezTo>
                    <a:pt x="945" y="3436"/>
                    <a:pt x="951" y="3434"/>
                    <a:pt x="966" y="3447"/>
                  </a:cubicBezTo>
                  <a:cubicBezTo>
                    <a:pt x="608" y="3513"/>
                    <a:pt x="413" y="3554"/>
                    <a:pt x="434" y="3830"/>
                  </a:cubicBezTo>
                  <a:cubicBezTo>
                    <a:pt x="410" y="3843"/>
                    <a:pt x="192" y="4024"/>
                    <a:pt x="245" y="4024"/>
                  </a:cubicBezTo>
                  <a:lnTo>
                    <a:pt x="236" y="4024"/>
                  </a:lnTo>
                  <a:cubicBezTo>
                    <a:pt x="54" y="4141"/>
                    <a:pt x="48" y="4311"/>
                    <a:pt x="120" y="4482"/>
                  </a:cubicBezTo>
                  <a:cubicBezTo>
                    <a:pt x="-250" y="4580"/>
                    <a:pt x="355" y="4716"/>
                    <a:pt x="355" y="4730"/>
                  </a:cubicBezTo>
                  <a:cubicBezTo>
                    <a:pt x="361" y="4790"/>
                    <a:pt x="347" y="4826"/>
                    <a:pt x="446" y="4867"/>
                  </a:cubicBezTo>
                  <a:cubicBezTo>
                    <a:pt x="418" y="4880"/>
                    <a:pt x="385" y="4889"/>
                    <a:pt x="354" y="4898"/>
                  </a:cubicBezTo>
                  <a:lnTo>
                    <a:pt x="401" y="5044"/>
                  </a:lnTo>
                  <a:cubicBezTo>
                    <a:pt x="360" y="5065"/>
                    <a:pt x="295" y="5073"/>
                    <a:pt x="243" y="5074"/>
                  </a:cubicBezTo>
                  <a:cubicBezTo>
                    <a:pt x="-96" y="5327"/>
                    <a:pt x="100" y="5478"/>
                    <a:pt x="253" y="5724"/>
                  </a:cubicBezTo>
                  <a:cubicBezTo>
                    <a:pt x="-131" y="5758"/>
                    <a:pt x="906" y="6336"/>
                    <a:pt x="977" y="6405"/>
                  </a:cubicBezTo>
                  <a:cubicBezTo>
                    <a:pt x="1473" y="6884"/>
                    <a:pt x="1943" y="7410"/>
                    <a:pt x="2366" y="7917"/>
                  </a:cubicBezTo>
                  <a:cubicBezTo>
                    <a:pt x="2792" y="8429"/>
                    <a:pt x="2834" y="8747"/>
                    <a:pt x="3754" y="9047"/>
                  </a:cubicBezTo>
                  <a:cubicBezTo>
                    <a:pt x="4138" y="9172"/>
                    <a:pt x="4518" y="9326"/>
                    <a:pt x="4908" y="9441"/>
                  </a:cubicBezTo>
                  <a:cubicBezTo>
                    <a:pt x="5168" y="9517"/>
                    <a:pt x="5201" y="9759"/>
                    <a:pt x="5520" y="9800"/>
                  </a:cubicBezTo>
                  <a:cubicBezTo>
                    <a:pt x="5673" y="10251"/>
                    <a:pt x="5783" y="10655"/>
                    <a:pt x="5791" y="11117"/>
                  </a:cubicBezTo>
                  <a:cubicBezTo>
                    <a:pt x="5711" y="11122"/>
                    <a:pt x="5913" y="12338"/>
                    <a:pt x="5907" y="12464"/>
                  </a:cubicBezTo>
                  <a:cubicBezTo>
                    <a:pt x="5882" y="13059"/>
                    <a:pt x="5883" y="13548"/>
                    <a:pt x="6193" y="14121"/>
                  </a:cubicBezTo>
                  <a:lnTo>
                    <a:pt x="6225" y="14132"/>
                  </a:lnTo>
                  <a:cubicBezTo>
                    <a:pt x="6430" y="14543"/>
                    <a:pt x="6291" y="15161"/>
                    <a:pt x="6165" y="15567"/>
                  </a:cubicBezTo>
                  <a:lnTo>
                    <a:pt x="5959" y="15469"/>
                  </a:lnTo>
                  <a:cubicBezTo>
                    <a:pt x="6052" y="15704"/>
                    <a:pt x="6153" y="16040"/>
                    <a:pt x="6421" y="16224"/>
                  </a:cubicBezTo>
                  <a:cubicBezTo>
                    <a:pt x="6507" y="16420"/>
                    <a:pt x="6366" y="16837"/>
                    <a:pt x="6657" y="17019"/>
                  </a:cubicBezTo>
                  <a:lnTo>
                    <a:pt x="6608" y="17029"/>
                  </a:lnTo>
                  <a:cubicBezTo>
                    <a:pt x="6637" y="17135"/>
                    <a:pt x="6673" y="17242"/>
                    <a:pt x="6698" y="17348"/>
                  </a:cubicBezTo>
                  <a:cubicBezTo>
                    <a:pt x="6724" y="17460"/>
                    <a:pt x="6961" y="17753"/>
                    <a:pt x="7204" y="17552"/>
                  </a:cubicBezTo>
                  <a:cubicBezTo>
                    <a:pt x="7368" y="17415"/>
                    <a:pt x="7130" y="17379"/>
                    <a:pt x="7104" y="17271"/>
                  </a:cubicBezTo>
                  <a:cubicBezTo>
                    <a:pt x="7153" y="17247"/>
                    <a:pt x="7205" y="17224"/>
                    <a:pt x="7258" y="17204"/>
                  </a:cubicBezTo>
                  <a:cubicBezTo>
                    <a:pt x="7266" y="17207"/>
                    <a:pt x="7274" y="17209"/>
                    <a:pt x="7283" y="17212"/>
                  </a:cubicBezTo>
                  <a:cubicBezTo>
                    <a:pt x="7428" y="17330"/>
                    <a:pt x="7359" y="17669"/>
                    <a:pt x="7457" y="17825"/>
                  </a:cubicBezTo>
                  <a:cubicBezTo>
                    <a:pt x="7064" y="17733"/>
                    <a:pt x="6781" y="17992"/>
                    <a:pt x="7244" y="18037"/>
                  </a:cubicBezTo>
                  <a:cubicBezTo>
                    <a:pt x="7249" y="18089"/>
                    <a:pt x="7372" y="18164"/>
                    <a:pt x="7414" y="18219"/>
                  </a:cubicBezTo>
                  <a:cubicBezTo>
                    <a:pt x="7100" y="18171"/>
                    <a:pt x="6990" y="18391"/>
                    <a:pt x="6948" y="18541"/>
                  </a:cubicBezTo>
                  <a:cubicBezTo>
                    <a:pt x="6858" y="18867"/>
                    <a:pt x="7590" y="18545"/>
                    <a:pt x="7695" y="18694"/>
                  </a:cubicBezTo>
                  <a:cubicBezTo>
                    <a:pt x="7722" y="18862"/>
                    <a:pt x="7638" y="18904"/>
                    <a:pt x="7476" y="18960"/>
                  </a:cubicBezTo>
                  <a:cubicBezTo>
                    <a:pt x="7193" y="19058"/>
                    <a:pt x="7547" y="19380"/>
                    <a:pt x="7676" y="19483"/>
                  </a:cubicBezTo>
                  <a:cubicBezTo>
                    <a:pt x="7806" y="19585"/>
                    <a:pt x="8719" y="19925"/>
                    <a:pt x="8709" y="20034"/>
                  </a:cubicBezTo>
                  <a:cubicBezTo>
                    <a:pt x="8675" y="20055"/>
                    <a:pt x="8539" y="20057"/>
                    <a:pt x="8495" y="20060"/>
                  </a:cubicBezTo>
                  <a:cubicBezTo>
                    <a:pt x="8668" y="20215"/>
                    <a:pt x="8970" y="20245"/>
                    <a:pt x="9155" y="20402"/>
                  </a:cubicBezTo>
                  <a:cubicBezTo>
                    <a:pt x="9472" y="20673"/>
                    <a:pt x="9686" y="20866"/>
                    <a:pt x="10256" y="20922"/>
                  </a:cubicBezTo>
                  <a:cubicBezTo>
                    <a:pt x="10224" y="21093"/>
                    <a:pt x="10989" y="21099"/>
                    <a:pt x="11173" y="21106"/>
                  </a:cubicBezTo>
                  <a:cubicBezTo>
                    <a:pt x="11320" y="21272"/>
                    <a:pt x="11860" y="21266"/>
                    <a:pt x="12121" y="21346"/>
                  </a:cubicBezTo>
                  <a:cubicBezTo>
                    <a:pt x="12171" y="21325"/>
                    <a:pt x="12226" y="21311"/>
                    <a:pt x="12286" y="21303"/>
                  </a:cubicBezTo>
                  <a:cubicBezTo>
                    <a:pt x="12279" y="21275"/>
                    <a:pt x="12265" y="21249"/>
                    <a:pt x="12243" y="21224"/>
                  </a:cubicBezTo>
                  <a:cubicBezTo>
                    <a:pt x="12367" y="21226"/>
                    <a:pt x="12609" y="21245"/>
                    <a:pt x="12688" y="21175"/>
                  </a:cubicBezTo>
                  <a:cubicBezTo>
                    <a:pt x="13408" y="21075"/>
                    <a:pt x="12856" y="20944"/>
                    <a:pt x="12432" y="20879"/>
                  </a:cubicBezTo>
                  <a:cubicBezTo>
                    <a:pt x="12038" y="20820"/>
                    <a:pt x="11669" y="20556"/>
                    <a:pt x="11367" y="20396"/>
                  </a:cubicBezTo>
                  <a:lnTo>
                    <a:pt x="11371" y="20394"/>
                  </a:lnTo>
                  <a:cubicBezTo>
                    <a:pt x="11287" y="20307"/>
                    <a:pt x="11160" y="20275"/>
                    <a:pt x="11013" y="20336"/>
                  </a:cubicBezTo>
                  <a:cubicBezTo>
                    <a:pt x="10986" y="20329"/>
                    <a:pt x="10938" y="20310"/>
                    <a:pt x="10929" y="20303"/>
                  </a:cubicBezTo>
                  <a:cubicBezTo>
                    <a:pt x="10926" y="20288"/>
                    <a:pt x="10923" y="20273"/>
                    <a:pt x="10922" y="20258"/>
                  </a:cubicBezTo>
                  <a:lnTo>
                    <a:pt x="11154" y="20296"/>
                  </a:lnTo>
                  <a:lnTo>
                    <a:pt x="11240" y="20191"/>
                  </a:lnTo>
                  <a:cubicBezTo>
                    <a:pt x="10960" y="20056"/>
                    <a:pt x="10729" y="19885"/>
                    <a:pt x="10600" y="19679"/>
                  </a:cubicBezTo>
                  <a:cubicBezTo>
                    <a:pt x="11043" y="19491"/>
                    <a:pt x="10850" y="19267"/>
                    <a:pt x="11190" y="19008"/>
                  </a:cubicBezTo>
                  <a:cubicBezTo>
                    <a:pt x="11610" y="18689"/>
                    <a:pt x="10881" y="18589"/>
                    <a:pt x="10564" y="18488"/>
                  </a:cubicBezTo>
                  <a:cubicBezTo>
                    <a:pt x="9933" y="18287"/>
                    <a:pt x="10482" y="18110"/>
                    <a:pt x="10762" y="17956"/>
                  </a:cubicBezTo>
                  <a:cubicBezTo>
                    <a:pt x="11082" y="17780"/>
                    <a:pt x="10532" y="17572"/>
                    <a:pt x="10925" y="17461"/>
                  </a:cubicBezTo>
                  <a:cubicBezTo>
                    <a:pt x="11053" y="17363"/>
                    <a:pt x="11542" y="17241"/>
                    <a:pt x="11132" y="17081"/>
                  </a:cubicBezTo>
                  <a:cubicBezTo>
                    <a:pt x="10719" y="16920"/>
                    <a:pt x="10542" y="17195"/>
                    <a:pt x="10370" y="16756"/>
                  </a:cubicBezTo>
                  <a:cubicBezTo>
                    <a:pt x="10280" y="16736"/>
                    <a:pt x="10698" y="16839"/>
                    <a:pt x="10701" y="16840"/>
                  </a:cubicBezTo>
                  <a:cubicBezTo>
                    <a:pt x="10852" y="16881"/>
                    <a:pt x="11044" y="16917"/>
                    <a:pt x="11208" y="16879"/>
                  </a:cubicBezTo>
                  <a:cubicBezTo>
                    <a:pt x="11677" y="16774"/>
                    <a:pt x="11296" y="16620"/>
                    <a:pt x="11327" y="16476"/>
                  </a:cubicBezTo>
                  <a:lnTo>
                    <a:pt x="11391" y="16465"/>
                  </a:lnTo>
                  <a:cubicBezTo>
                    <a:pt x="11399" y="16341"/>
                    <a:pt x="11312" y="16265"/>
                    <a:pt x="11208" y="16169"/>
                  </a:cubicBezTo>
                  <a:cubicBezTo>
                    <a:pt x="11664" y="16259"/>
                    <a:pt x="12455" y="16159"/>
                    <a:pt x="12835" y="15994"/>
                  </a:cubicBezTo>
                  <a:cubicBezTo>
                    <a:pt x="13028" y="15910"/>
                    <a:pt x="13154" y="15698"/>
                    <a:pt x="13228" y="15565"/>
                  </a:cubicBezTo>
                  <a:cubicBezTo>
                    <a:pt x="13402" y="15253"/>
                    <a:pt x="12911" y="15333"/>
                    <a:pt x="12834" y="15144"/>
                  </a:cubicBezTo>
                  <a:cubicBezTo>
                    <a:pt x="12802" y="15022"/>
                    <a:pt x="12963" y="14987"/>
                    <a:pt x="12778" y="14873"/>
                  </a:cubicBezTo>
                  <a:cubicBezTo>
                    <a:pt x="13254" y="14989"/>
                    <a:pt x="14069" y="14954"/>
                    <a:pt x="14075" y="14543"/>
                  </a:cubicBezTo>
                  <a:cubicBezTo>
                    <a:pt x="14715" y="14565"/>
                    <a:pt x="14622" y="13934"/>
                    <a:pt x="14861" y="13689"/>
                  </a:cubicBezTo>
                  <a:cubicBezTo>
                    <a:pt x="14826" y="13753"/>
                    <a:pt x="14779" y="13815"/>
                    <a:pt x="14699" y="13862"/>
                  </a:cubicBezTo>
                  <a:lnTo>
                    <a:pt x="14810" y="13932"/>
                  </a:lnTo>
                  <a:lnTo>
                    <a:pt x="14823" y="13925"/>
                  </a:lnTo>
                  <a:lnTo>
                    <a:pt x="14866" y="13945"/>
                  </a:lnTo>
                  <a:cubicBezTo>
                    <a:pt x="15391" y="13663"/>
                    <a:pt x="15253" y="13268"/>
                    <a:pt x="15713" y="12979"/>
                  </a:cubicBezTo>
                  <a:cubicBezTo>
                    <a:pt x="16218" y="12660"/>
                    <a:pt x="15525" y="12151"/>
                    <a:pt x="15954" y="11777"/>
                  </a:cubicBezTo>
                  <a:cubicBezTo>
                    <a:pt x="16313" y="11463"/>
                    <a:pt x="17360" y="11121"/>
                    <a:pt x="17972" y="11165"/>
                  </a:cubicBezTo>
                  <a:cubicBezTo>
                    <a:pt x="18474" y="11201"/>
                    <a:pt x="18489" y="10927"/>
                    <a:pt x="18940" y="10851"/>
                  </a:cubicBezTo>
                  <a:cubicBezTo>
                    <a:pt x="18679" y="10613"/>
                    <a:pt x="19041" y="10505"/>
                    <a:pt x="19136" y="10300"/>
                  </a:cubicBezTo>
                  <a:cubicBezTo>
                    <a:pt x="19263" y="10026"/>
                    <a:pt x="19440" y="9737"/>
                    <a:pt x="19532" y="9473"/>
                  </a:cubicBezTo>
                  <a:cubicBezTo>
                    <a:pt x="19677" y="9053"/>
                    <a:pt x="19187" y="8394"/>
                    <a:pt x="19505" y="8013"/>
                  </a:cubicBezTo>
                  <a:cubicBezTo>
                    <a:pt x="20005" y="8053"/>
                    <a:pt x="20030" y="7526"/>
                    <a:pt x="20245" y="7340"/>
                  </a:cubicBezTo>
                  <a:cubicBezTo>
                    <a:pt x="20849" y="6817"/>
                    <a:pt x="21350" y="6573"/>
                    <a:pt x="21083" y="5876"/>
                  </a:cubicBezTo>
                  <a:cubicBezTo>
                    <a:pt x="21071" y="5847"/>
                    <a:pt x="21253" y="6319"/>
                    <a:pt x="21083" y="5876"/>
                  </a:cubicBezTo>
                  <a:close/>
                </a:path>
              </a:pathLst>
            </a:custGeom>
            <a:grp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5" name="Shape 2799">
              <a:extLst>
                <a:ext uri="{FF2B5EF4-FFF2-40B4-BE49-F238E27FC236}">
                  <a16:creationId xmlns:a16="http://schemas.microsoft.com/office/drawing/2014/main" id="{85FFE2D0-AC5A-E641-B0A9-8B2AAF871A49}"/>
                </a:ext>
              </a:extLst>
            </p:cNvPr>
            <p:cNvSpPr/>
            <p:nvPr/>
          </p:nvSpPr>
          <p:spPr>
            <a:xfrm>
              <a:off x="2027055" y="2813405"/>
              <a:ext cx="8966833" cy="5332733"/>
            </a:xfrm>
            <a:custGeom>
              <a:avLst/>
              <a:gdLst/>
              <a:ahLst/>
              <a:cxnLst>
                <a:cxn ang="0">
                  <a:pos x="wd2" y="hd2"/>
                </a:cxn>
                <a:cxn ang="5400000">
                  <a:pos x="wd2" y="hd2"/>
                </a:cxn>
                <a:cxn ang="10800000">
                  <a:pos x="wd2" y="hd2"/>
                </a:cxn>
                <a:cxn ang="16200000">
                  <a:pos x="wd2" y="hd2"/>
                </a:cxn>
              </a:cxnLst>
              <a:rect l="0" t="0" r="r" b="b"/>
              <a:pathLst>
                <a:path w="21446" h="21465" extrusionOk="0">
                  <a:moveTo>
                    <a:pt x="13469" y="3580"/>
                  </a:moveTo>
                  <a:cubicBezTo>
                    <a:pt x="13690" y="3383"/>
                    <a:pt x="13241" y="3198"/>
                    <a:pt x="13219" y="3654"/>
                  </a:cubicBezTo>
                  <a:cubicBezTo>
                    <a:pt x="13301" y="3647"/>
                    <a:pt x="13395" y="3646"/>
                    <a:pt x="13469" y="3580"/>
                  </a:cubicBezTo>
                  <a:cubicBezTo>
                    <a:pt x="13488" y="3563"/>
                    <a:pt x="13429" y="3616"/>
                    <a:pt x="13469" y="3580"/>
                  </a:cubicBezTo>
                  <a:close/>
                  <a:moveTo>
                    <a:pt x="11812" y="960"/>
                  </a:moveTo>
                  <a:cubicBezTo>
                    <a:pt x="11873" y="975"/>
                    <a:pt x="12398" y="1247"/>
                    <a:pt x="12369" y="928"/>
                  </a:cubicBezTo>
                  <a:cubicBezTo>
                    <a:pt x="12352" y="748"/>
                    <a:pt x="11916" y="805"/>
                    <a:pt x="11875" y="809"/>
                  </a:cubicBezTo>
                  <a:cubicBezTo>
                    <a:pt x="11884" y="836"/>
                    <a:pt x="11971" y="855"/>
                    <a:pt x="11950" y="900"/>
                  </a:cubicBezTo>
                  <a:cubicBezTo>
                    <a:pt x="11906" y="934"/>
                    <a:pt x="11860" y="954"/>
                    <a:pt x="11812" y="960"/>
                  </a:cubicBezTo>
                  <a:cubicBezTo>
                    <a:pt x="11855" y="970"/>
                    <a:pt x="11846" y="935"/>
                    <a:pt x="11812" y="960"/>
                  </a:cubicBezTo>
                  <a:close/>
                  <a:moveTo>
                    <a:pt x="11540" y="1517"/>
                  </a:moveTo>
                  <a:cubicBezTo>
                    <a:pt x="11523" y="1533"/>
                    <a:pt x="11515" y="1556"/>
                    <a:pt x="11513" y="1586"/>
                  </a:cubicBezTo>
                  <a:cubicBezTo>
                    <a:pt x="11538" y="1636"/>
                    <a:pt x="11761" y="1589"/>
                    <a:pt x="11799" y="1596"/>
                  </a:cubicBezTo>
                  <a:cubicBezTo>
                    <a:pt x="11765" y="1635"/>
                    <a:pt x="11679" y="1642"/>
                    <a:pt x="11690" y="1736"/>
                  </a:cubicBezTo>
                  <a:cubicBezTo>
                    <a:pt x="11831" y="1761"/>
                    <a:pt x="11923" y="1736"/>
                    <a:pt x="12042" y="1625"/>
                  </a:cubicBezTo>
                  <a:cubicBezTo>
                    <a:pt x="12061" y="1607"/>
                    <a:pt x="12223" y="1391"/>
                    <a:pt x="12222" y="1391"/>
                  </a:cubicBezTo>
                  <a:cubicBezTo>
                    <a:pt x="12126" y="1354"/>
                    <a:pt x="11952" y="1272"/>
                    <a:pt x="11858" y="1369"/>
                  </a:cubicBezTo>
                  <a:cubicBezTo>
                    <a:pt x="11884" y="1388"/>
                    <a:pt x="11887" y="1414"/>
                    <a:pt x="11867" y="1446"/>
                  </a:cubicBezTo>
                  <a:cubicBezTo>
                    <a:pt x="11799" y="1500"/>
                    <a:pt x="11752" y="1289"/>
                    <a:pt x="11704" y="1540"/>
                  </a:cubicBezTo>
                  <a:cubicBezTo>
                    <a:pt x="11678" y="1531"/>
                    <a:pt x="11511" y="1089"/>
                    <a:pt x="11476" y="1479"/>
                  </a:cubicBezTo>
                  <a:cubicBezTo>
                    <a:pt x="11501" y="1477"/>
                    <a:pt x="11546" y="1464"/>
                    <a:pt x="11540" y="1517"/>
                  </a:cubicBezTo>
                  <a:cubicBezTo>
                    <a:pt x="11536" y="1546"/>
                    <a:pt x="11546" y="1464"/>
                    <a:pt x="11540" y="1517"/>
                  </a:cubicBezTo>
                  <a:close/>
                  <a:moveTo>
                    <a:pt x="12343" y="1561"/>
                  </a:moveTo>
                  <a:cubicBezTo>
                    <a:pt x="12265" y="1570"/>
                    <a:pt x="12133" y="1594"/>
                    <a:pt x="12080" y="1710"/>
                  </a:cubicBezTo>
                  <a:cubicBezTo>
                    <a:pt x="12161" y="1774"/>
                    <a:pt x="12265" y="1833"/>
                    <a:pt x="12355" y="1780"/>
                  </a:cubicBezTo>
                  <a:cubicBezTo>
                    <a:pt x="12461" y="1718"/>
                    <a:pt x="12469" y="1547"/>
                    <a:pt x="12343" y="1561"/>
                  </a:cubicBezTo>
                  <a:cubicBezTo>
                    <a:pt x="12307" y="1565"/>
                    <a:pt x="12374" y="1558"/>
                    <a:pt x="12343" y="1561"/>
                  </a:cubicBezTo>
                  <a:close/>
                  <a:moveTo>
                    <a:pt x="12410" y="1343"/>
                  </a:moveTo>
                  <a:cubicBezTo>
                    <a:pt x="12467" y="1514"/>
                    <a:pt x="12652" y="1308"/>
                    <a:pt x="12689" y="1408"/>
                  </a:cubicBezTo>
                  <a:cubicBezTo>
                    <a:pt x="12756" y="1588"/>
                    <a:pt x="12564" y="1588"/>
                    <a:pt x="12560" y="1740"/>
                  </a:cubicBezTo>
                  <a:cubicBezTo>
                    <a:pt x="12559" y="1806"/>
                    <a:pt x="12970" y="1815"/>
                    <a:pt x="12882" y="1823"/>
                  </a:cubicBezTo>
                  <a:cubicBezTo>
                    <a:pt x="13030" y="1809"/>
                    <a:pt x="13368" y="1722"/>
                    <a:pt x="13506" y="1791"/>
                  </a:cubicBezTo>
                  <a:cubicBezTo>
                    <a:pt x="13589" y="1831"/>
                    <a:pt x="13984" y="1801"/>
                    <a:pt x="13919" y="1685"/>
                  </a:cubicBezTo>
                  <a:cubicBezTo>
                    <a:pt x="13920" y="1684"/>
                    <a:pt x="14003" y="1641"/>
                    <a:pt x="13980" y="1596"/>
                  </a:cubicBezTo>
                  <a:cubicBezTo>
                    <a:pt x="13771" y="1178"/>
                    <a:pt x="13157" y="1950"/>
                    <a:pt x="12958" y="1442"/>
                  </a:cubicBezTo>
                  <a:cubicBezTo>
                    <a:pt x="12992" y="1431"/>
                    <a:pt x="13058" y="1449"/>
                    <a:pt x="13081" y="1404"/>
                  </a:cubicBezTo>
                  <a:cubicBezTo>
                    <a:pt x="12885" y="1396"/>
                    <a:pt x="12527" y="1042"/>
                    <a:pt x="12348" y="1306"/>
                  </a:cubicBezTo>
                  <a:cubicBezTo>
                    <a:pt x="12378" y="1305"/>
                    <a:pt x="12395" y="1296"/>
                    <a:pt x="12410" y="1343"/>
                  </a:cubicBezTo>
                  <a:cubicBezTo>
                    <a:pt x="12442" y="1437"/>
                    <a:pt x="12395" y="1296"/>
                    <a:pt x="12410" y="1343"/>
                  </a:cubicBezTo>
                  <a:close/>
                  <a:moveTo>
                    <a:pt x="12979" y="817"/>
                  </a:moveTo>
                  <a:cubicBezTo>
                    <a:pt x="13039" y="880"/>
                    <a:pt x="13140" y="853"/>
                    <a:pt x="13207" y="852"/>
                  </a:cubicBezTo>
                  <a:cubicBezTo>
                    <a:pt x="13084" y="883"/>
                    <a:pt x="12938" y="1062"/>
                    <a:pt x="13163" y="1076"/>
                  </a:cubicBezTo>
                  <a:cubicBezTo>
                    <a:pt x="13377" y="1089"/>
                    <a:pt x="13572" y="1002"/>
                    <a:pt x="13782" y="958"/>
                  </a:cubicBezTo>
                  <a:cubicBezTo>
                    <a:pt x="13737" y="967"/>
                    <a:pt x="13584" y="986"/>
                    <a:pt x="13559" y="1099"/>
                  </a:cubicBezTo>
                  <a:cubicBezTo>
                    <a:pt x="13580" y="1003"/>
                    <a:pt x="13857" y="1306"/>
                    <a:pt x="13649" y="1256"/>
                  </a:cubicBezTo>
                  <a:cubicBezTo>
                    <a:pt x="13603" y="1244"/>
                    <a:pt x="13628" y="1137"/>
                    <a:pt x="13533" y="1140"/>
                  </a:cubicBezTo>
                  <a:cubicBezTo>
                    <a:pt x="13468" y="1141"/>
                    <a:pt x="13398" y="1300"/>
                    <a:pt x="13427" y="1300"/>
                  </a:cubicBezTo>
                  <a:cubicBezTo>
                    <a:pt x="13372" y="1300"/>
                    <a:pt x="13151" y="1319"/>
                    <a:pt x="13130" y="1438"/>
                  </a:cubicBezTo>
                  <a:cubicBezTo>
                    <a:pt x="13122" y="1478"/>
                    <a:pt x="13969" y="1488"/>
                    <a:pt x="13968" y="1499"/>
                  </a:cubicBezTo>
                  <a:cubicBezTo>
                    <a:pt x="13938" y="1648"/>
                    <a:pt x="14311" y="1463"/>
                    <a:pt x="14398" y="1368"/>
                  </a:cubicBezTo>
                  <a:cubicBezTo>
                    <a:pt x="14357" y="1353"/>
                    <a:pt x="14292" y="1384"/>
                    <a:pt x="14260" y="1341"/>
                  </a:cubicBezTo>
                  <a:cubicBezTo>
                    <a:pt x="14328" y="1202"/>
                    <a:pt x="14429" y="1318"/>
                    <a:pt x="14487" y="1150"/>
                  </a:cubicBezTo>
                  <a:cubicBezTo>
                    <a:pt x="14506" y="1095"/>
                    <a:pt x="14889" y="1042"/>
                    <a:pt x="14959" y="976"/>
                  </a:cubicBezTo>
                  <a:cubicBezTo>
                    <a:pt x="14946" y="967"/>
                    <a:pt x="14932" y="942"/>
                    <a:pt x="14913" y="938"/>
                  </a:cubicBezTo>
                  <a:cubicBezTo>
                    <a:pt x="15062" y="776"/>
                    <a:pt x="15306" y="784"/>
                    <a:pt x="15473" y="712"/>
                  </a:cubicBezTo>
                  <a:cubicBezTo>
                    <a:pt x="15689" y="619"/>
                    <a:pt x="15909" y="518"/>
                    <a:pt x="16130" y="463"/>
                  </a:cubicBezTo>
                  <a:cubicBezTo>
                    <a:pt x="16193" y="447"/>
                    <a:pt x="16764" y="265"/>
                    <a:pt x="16765" y="236"/>
                  </a:cubicBezTo>
                  <a:cubicBezTo>
                    <a:pt x="16780" y="-66"/>
                    <a:pt x="13963" y="274"/>
                    <a:pt x="13714" y="383"/>
                  </a:cubicBezTo>
                  <a:cubicBezTo>
                    <a:pt x="13768" y="359"/>
                    <a:pt x="13968" y="567"/>
                    <a:pt x="14046" y="575"/>
                  </a:cubicBezTo>
                  <a:cubicBezTo>
                    <a:pt x="14043" y="577"/>
                    <a:pt x="14036" y="582"/>
                    <a:pt x="14032" y="585"/>
                  </a:cubicBezTo>
                  <a:cubicBezTo>
                    <a:pt x="14084" y="583"/>
                    <a:pt x="14144" y="588"/>
                    <a:pt x="14191" y="615"/>
                  </a:cubicBezTo>
                  <a:cubicBezTo>
                    <a:pt x="14055" y="618"/>
                    <a:pt x="13967" y="761"/>
                    <a:pt x="13851" y="771"/>
                  </a:cubicBezTo>
                  <a:cubicBezTo>
                    <a:pt x="13991" y="759"/>
                    <a:pt x="13756" y="604"/>
                    <a:pt x="13742" y="599"/>
                  </a:cubicBezTo>
                  <a:cubicBezTo>
                    <a:pt x="13560" y="535"/>
                    <a:pt x="13514" y="377"/>
                    <a:pt x="13306" y="485"/>
                  </a:cubicBezTo>
                  <a:cubicBezTo>
                    <a:pt x="13258" y="510"/>
                    <a:pt x="12851" y="682"/>
                    <a:pt x="12979" y="817"/>
                  </a:cubicBezTo>
                  <a:cubicBezTo>
                    <a:pt x="13039" y="880"/>
                    <a:pt x="12960" y="797"/>
                    <a:pt x="12979" y="817"/>
                  </a:cubicBezTo>
                  <a:close/>
                  <a:moveTo>
                    <a:pt x="9956" y="1618"/>
                  </a:moveTo>
                  <a:cubicBezTo>
                    <a:pt x="9927" y="1633"/>
                    <a:pt x="9879" y="1633"/>
                    <a:pt x="9868" y="1692"/>
                  </a:cubicBezTo>
                  <a:cubicBezTo>
                    <a:pt x="10060" y="1776"/>
                    <a:pt x="10254" y="1701"/>
                    <a:pt x="10449" y="1719"/>
                  </a:cubicBezTo>
                  <a:cubicBezTo>
                    <a:pt x="10414" y="1846"/>
                    <a:pt x="10163" y="1702"/>
                    <a:pt x="10102" y="1839"/>
                  </a:cubicBezTo>
                  <a:cubicBezTo>
                    <a:pt x="10212" y="2004"/>
                    <a:pt x="11297" y="1629"/>
                    <a:pt x="11264" y="1523"/>
                  </a:cubicBezTo>
                  <a:cubicBezTo>
                    <a:pt x="11241" y="1448"/>
                    <a:pt x="11154" y="1519"/>
                    <a:pt x="11121" y="1520"/>
                  </a:cubicBezTo>
                  <a:cubicBezTo>
                    <a:pt x="11011" y="1524"/>
                    <a:pt x="11109" y="1406"/>
                    <a:pt x="11112" y="1336"/>
                  </a:cubicBezTo>
                  <a:cubicBezTo>
                    <a:pt x="11026" y="1349"/>
                    <a:pt x="10944" y="1421"/>
                    <a:pt x="10859" y="1426"/>
                  </a:cubicBezTo>
                  <a:cubicBezTo>
                    <a:pt x="10881" y="1445"/>
                    <a:pt x="10896" y="1473"/>
                    <a:pt x="10905" y="1509"/>
                  </a:cubicBezTo>
                  <a:cubicBezTo>
                    <a:pt x="10875" y="1530"/>
                    <a:pt x="10842" y="1541"/>
                    <a:pt x="10809" y="1541"/>
                  </a:cubicBezTo>
                  <a:cubicBezTo>
                    <a:pt x="10841" y="1552"/>
                    <a:pt x="10868" y="1578"/>
                    <a:pt x="10889" y="1621"/>
                  </a:cubicBezTo>
                  <a:cubicBezTo>
                    <a:pt x="10849" y="1635"/>
                    <a:pt x="10644" y="1653"/>
                    <a:pt x="10590" y="1617"/>
                  </a:cubicBezTo>
                  <a:cubicBezTo>
                    <a:pt x="10607" y="1602"/>
                    <a:pt x="10622" y="1580"/>
                    <a:pt x="10634" y="1552"/>
                  </a:cubicBezTo>
                  <a:cubicBezTo>
                    <a:pt x="10580" y="1475"/>
                    <a:pt x="10519" y="1438"/>
                    <a:pt x="10450" y="1441"/>
                  </a:cubicBezTo>
                  <a:cubicBezTo>
                    <a:pt x="10531" y="1424"/>
                    <a:pt x="10345" y="1416"/>
                    <a:pt x="10317" y="1424"/>
                  </a:cubicBezTo>
                  <a:cubicBezTo>
                    <a:pt x="10190" y="1463"/>
                    <a:pt x="10078" y="1555"/>
                    <a:pt x="9956" y="1618"/>
                  </a:cubicBezTo>
                  <a:cubicBezTo>
                    <a:pt x="9927" y="1633"/>
                    <a:pt x="9966" y="1613"/>
                    <a:pt x="9956" y="1618"/>
                  </a:cubicBezTo>
                  <a:close/>
                  <a:moveTo>
                    <a:pt x="9929" y="1543"/>
                  </a:moveTo>
                  <a:cubicBezTo>
                    <a:pt x="9974" y="1525"/>
                    <a:pt x="10014" y="1494"/>
                    <a:pt x="10050" y="1451"/>
                  </a:cubicBezTo>
                  <a:cubicBezTo>
                    <a:pt x="10045" y="1424"/>
                    <a:pt x="9794" y="1559"/>
                    <a:pt x="9801" y="1595"/>
                  </a:cubicBezTo>
                  <a:cubicBezTo>
                    <a:pt x="9845" y="1591"/>
                    <a:pt x="9888" y="1574"/>
                    <a:pt x="9929" y="1543"/>
                  </a:cubicBezTo>
                  <a:cubicBezTo>
                    <a:pt x="9998" y="1504"/>
                    <a:pt x="9860" y="1583"/>
                    <a:pt x="9929" y="1543"/>
                  </a:cubicBezTo>
                  <a:close/>
                  <a:moveTo>
                    <a:pt x="8458" y="2722"/>
                  </a:moveTo>
                  <a:cubicBezTo>
                    <a:pt x="8713" y="2649"/>
                    <a:pt x="8960" y="2539"/>
                    <a:pt x="9190" y="2343"/>
                  </a:cubicBezTo>
                  <a:cubicBezTo>
                    <a:pt x="9189" y="2344"/>
                    <a:pt x="9188" y="2345"/>
                    <a:pt x="9187" y="2346"/>
                  </a:cubicBezTo>
                  <a:cubicBezTo>
                    <a:pt x="9193" y="2361"/>
                    <a:pt x="9203" y="2377"/>
                    <a:pt x="9208" y="2394"/>
                  </a:cubicBezTo>
                  <a:cubicBezTo>
                    <a:pt x="9114" y="2398"/>
                    <a:pt x="9036" y="2443"/>
                    <a:pt x="8963" y="2542"/>
                  </a:cubicBezTo>
                  <a:cubicBezTo>
                    <a:pt x="9074" y="2554"/>
                    <a:pt x="9184" y="2585"/>
                    <a:pt x="9297" y="2599"/>
                  </a:cubicBezTo>
                  <a:cubicBezTo>
                    <a:pt x="9255" y="2594"/>
                    <a:pt x="8938" y="2715"/>
                    <a:pt x="8936" y="2706"/>
                  </a:cubicBezTo>
                  <a:cubicBezTo>
                    <a:pt x="8936" y="2741"/>
                    <a:pt x="8942" y="2774"/>
                    <a:pt x="8956" y="2805"/>
                  </a:cubicBezTo>
                  <a:cubicBezTo>
                    <a:pt x="9103" y="2745"/>
                    <a:pt x="9448" y="2691"/>
                    <a:pt x="9582" y="2849"/>
                  </a:cubicBezTo>
                  <a:cubicBezTo>
                    <a:pt x="9551" y="2913"/>
                    <a:pt x="8856" y="2882"/>
                    <a:pt x="8862" y="2949"/>
                  </a:cubicBezTo>
                  <a:cubicBezTo>
                    <a:pt x="8874" y="3177"/>
                    <a:pt x="9180" y="3102"/>
                    <a:pt x="9149" y="3199"/>
                  </a:cubicBezTo>
                  <a:cubicBezTo>
                    <a:pt x="9065" y="3472"/>
                    <a:pt x="9738" y="3231"/>
                    <a:pt x="9834" y="3203"/>
                  </a:cubicBezTo>
                  <a:cubicBezTo>
                    <a:pt x="9865" y="3194"/>
                    <a:pt x="10026" y="3043"/>
                    <a:pt x="10058" y="3095"/>
                  </a:cubicBezTo>
                  <a:cubicBezTo>
                    <a:pt x="10131" y="3210"/>
                    <a:pt x="10234" y="3208"/>
                    <a:pt x="10328" y="3224"/>
                  </a:cubicBezTo>
                  <a:cubicBezTo>
                    <a:pt x="10400" y="3254"/>
                    <a:pt x="10469" y="3241"/>
                    <a:pt x="10535" y="3183"/>
                  </a:cubicBezTo>
                  <a:cubicBezTo>
                    <a:pt x="10533" y="3091"/>
                    <a:pt x="10553" y="3026"/>
                    <a:pt x="10596" y="2990"/>
                  </a:cubicBezTo>
                  <a:cubicBezTo>
                    <a:pt x="10666" y="2990"/>
                    <a:pt x="10750" y="3100"/>
                    <a:pt x="10786" y="2926"/>
                  </a:cubicBezTo>
                  <a:cubicBezTo>
                    <a:pt x="10764" y="2916"/>
                    <a:pt x="10516" y="2683"/>
                    <a:pt x="10523" y="2679"/>
                  </a:cubicBezTo>
                  <a:cubicBezTo>
                    <a:pt x="10641" y="2630"/>
                    <a:pt x="10784" y="2190"/>
                    <a:pt x="10609" y="2151"/>
                  </a:cubicBezTo>
                  <a:cubicBezTo>
                    <a:pt x="10498" y="2126"/>
                    <a:pt x="10454" y="2148"/>
                    <a:pt x="10396" y="2332"/>
                  </a:cubicBezTo>
                  <a:cubicBezTo>
                    <a:pt x="10338" y="2519"/>
                    <a:pt x="10278" y="2435"/>
                    <a:pt x="10222" y="2522"/>
                  </a:cubicBezTo>
                  <a:cubicBezTo>
                    <a:pt x="10476" y="2095"/>
                    <a:pt x="10069" y="2345"/>
                    <a:pt x="10009" y="2333"/>
                  </a:cubicBezTo>
                  <a:cubicBezTo>
                    <a:pt x="10021" y="2307"/>
                    <a:pt x="10032" y="2281"/>
                    <a:pt x="10044" y="2255"/>
                  </a:cubicBezTo>
                  <a:cubicBezTo>
                    <a:pt x="10057" y="2163"/>
                    <a:pt x="9691" y="2285"/>
                    <a:pt x="9691" y="2285"/>
                  </a:cubicBezTo>
                  <a:cubicBezTo>
                    <a:pt x="9712" y="2219"/>
                    <a:pt x="9831" y="2217"/>
                    <a:pt x="9823" y="2128"/>
                  </a:cubicBezTo>
                  <a:cubicBezTo>
                    <a:pt x="9715" y="2115"/>
                    <a:pt x="9720" y="1894"/>
                    <a:pt x="9581" y="1939"/>
                  </a:cubicBezTo>
                  <a:cubicBezTo>
                    <a:pt x="9442" y="1983"/>
                    <a:pt x="9346" y="1886"/>
                    <a:pt x="9211" y="1897"/>
                  </a:cubicBezTo>
                  <a:cubicBezTo>
                    <a:pt x="9072" y="1909"/>
                    <a:pt x="8936" y="1863"/>
                    <a:pt x="8874" y="2049"/>
                  </a:cubicBezTo>
                  <a:cubicBezTo>
                    <a:pt x="8829" y="2186"/>
                    <a:pt x="8709" y="2205"/>
                    <a:pt x="8630" y="2247"/>
                  </a:cubicBezTo>
                  <a:cubicBezTo>
                    <a:pt x="8639" y="2268"/>
                    <a:pt x="8634" y="2283"/>
                    <a:pt x="8637" y="2305"/>
                  </a:cubicBezTo>
                  <a:cubicBezTo>
                    <a:pt x="8541" y="2315"/>
                    <a:pt x="8399" y="2404"/>
                    <a:pt x="8326" y="2501"/>
                  </a:cubicBezTo>
                  <a:cubicBezTo>
                    <a:pt x="8414" y="2519"/>
                    <a:pt x="8476" y="2553"/>
                    <a:pt x="8458" y="2722"/>
                  </a:cubicBezTo>
                  <a:cubicBezTo>
                    <a:pt x="8561" y="2693"/>
                    <a:pt x="8476" y="2553"/>
                    <a:pt x="8458" y="2722"/>
                  </a:cubicBezTo>
                  <a:close/>
                  <a:moveTo>
                    <a:pt x="10788" y="2920"/>
                  </a:moveTo>
                  <a:cubicBezTo>
                    <a:pt x="10788" y="2922"/>
                    <a:pt x="10787" y="2924"/>
                    <a:pt x="10786" y="2926"/>
                  </a:cubicBezTo>
                  <a:cubicBezTo>
                    <a:pt x="10787" y="2926"/>
                    <a:pt x="10788" y="2927"/>
                    <a:pt x="10788" y="2927"/>
                  </a:cubicBezTo>
                  <a:lnTo>
                    <a:pt x="10788" y="2920"/>
                  </a:lnTo>
                  <a:cubicBezTo>
                    <a:pt x="10788" y="2922"/>
                    <a:pt x="10788" y="2920"/>
                    <a:pt x="10788" y="2920"/>
                  </a:cubicBezTo>
                  <a:close/>
                  <a:moveTo>
                    <a:pt x="14845" y="3703"/>
                  </a:moveTo>
                  <a:cubicBezTo>
                    <a:pt x="14830" y="3644"/>
                    <a:pt x="14818" y="3583"/>
                    <a:pt x="14809" y="3521"/>
                  </a:cubicBezTo>
                  <a:cubicBezTo>
                    <a:pt x="14759" y="3396"/>
                    <a:pt x="14636" y="3491"/>
                    <a:pt x="14569" y="3423"/>
                  </a:cubicBezTo>
                  <a:cubicBezTo>
                    <a:pt x="14417" y="3268"/>
                    <a:pt x="14634" y="3177"/>
                    <a:pt x="14687" y="3172"/>
                  </a:cubicBezTo>
                  <a:cubicBezTo>
                    <a:pt x="14685" y="3065"/>
                    <a:pt x="14562" y="3082"/>
                    <a:pt x="14562" y="3077"/>
                  </a:cubicBezTo>
                  <a:cubicBezTo>
                    <a:pt x="14566" y="2987"/>
                    <a:pt x="14661" y="3020"/>
                    <a:pt x="14691" y="3017"/>
                  </a:cubicBezTo>
                  <a:cubicBezTo>
                    <a:pt x="14715" y="2752"/>
                    <a:pt x="14458" y="2797"/>
                    <a:pt x="14398" y="2674"/>
                  </a:cubicBezTo>
                  <a:cubicBezTo>
                    <a:pt x="14297" y="2466"/>
                    <a:pt x="14274" y="2638"/>
                    <a:pt x="14138" y="2603"/>
                  </a:cubicBezTo>
                  <a:cubicBezTo>
                    <a:pt x="14105" y="2594"/>
                    <a:pt x="14091" y="2278"/>
                    <a:pt x="13930" y="2278"/>
                  </a:cubicBezTo>
                  <a:cubicBezTo>
                    <a:pt x="14160" y="2286"/>
                    <a:pt x="13539" y="1693"/>
                    <a:pt x="13605" y="2213"/>
                  </a:cubicBezTo>
                  <a:cubicBezTo>
                    <a:pt x="13613" y="2280"/>
                    <a:pt x="13730" y="2294"/>
                    <a:pt x="13757" y="2284"/>
                  </a:cubicBezTo>
                  <a:cubicBezTo>
                    <a:pt x="13706" y="2303"/>
                    <a:pt x="13443" y="2317"/>
                    <a:pt x="13420" y="2417"/>
                  </a:cubicBezTo>
                  <a:cubicBezTo>
                    <a:pt x="13454" y="2272"/>
                    <a:pt x="13709" y="1960"/>
                    <a:pt x="13401" y="2025"/>
                  </a:cubicBezTo>
                  <a:cubicBezTo>
                    <a:pt x="13347" y="2036"/>
                    <a:pt x="12807" y="2150"/>
                    <a:pt x="12973" y="2372"/>
                  </a:cubicBezTo>
                  <a:cubicBezTo>
                    <a:pt x="12938" y="2360"/>
                    <a:pt x="12807" y="2406"/>
                    <a:pt x="12832" y="2524"/>
                  </a:cubicBezTo>
                  <a:cubicBezTo>
                    <a:pt x="12710" y="2551"/>
                    <a:pt x="12996" y="2011"/>
                    <a:pt x="13152" y="2009"/>
                  </a:cubicBezTo>
                  <a:cubicBezTo>
                    <a:pt x="12916" y="2012"/>
                    <a:pt x="12718" y="2051"/>
                    <a:pt x="12507" y="2247"/>
                  </a:cubicBezTo>
                  <a:cubicBezTo>
                    <a:pt x="12356" y="2388"/>
                    <a:pt x="12233" y="2628"/>
                    <a:pt x="12496" y="2640"/>
                  </a:cubicBezTo>
                  <a:cubicBezTo>
                    <a:pt x="12501" y="2651"/>
                    <a:pt x="12507" y="2672"/>
                    <a:pt x="12508" y="2684"/>
                  </a:cubicBezTo>
                  <a:cubicBezTo>
                    <a:pt x="12039" y="2720"/>
                    <a:pt x="12531" y="2917"/>
                    <a:pt x="12735" y="2949"/>
                  </a:cubicBezTo>
                  <a:cubicBezTo>
                    <a:pt x="12874" y="2971"/>
                    <a:pt x="13393" y="3167"/>
                    <a:pt x="13399" y="2806"/>
                  </a:cubicBezTo>
                  <a:cubicBezTo>
                    <a:pt x="13466" y="2814"/>
                    <a:pt x="13468" y="2945"/>
                    <a:pt x="13483" y="3002"/>
                  </a:cubicBezTo>
                  <a:cubicBezTo>
                    <a:pt x="13510" y="2983"/>
                    <a:pt x="13523" y="2978"/>
                    <a:pt x="13552" y="3004"/>
                  </a:cubicBezTo>
                  <a:cubicBezTo>
                    <a:pt x="13544" y="3015"/>
                    <a:pt x="13540" y="3024"/>
                    <a:pt x="13526" y="3022"/>
                  </a:cubicBezTo>
                  <a:cubicBezTo>
                    <a:pt x="13583" y="3103"/>
                    <a:pt x="13975" y="3558"/>
                    <a:pt x="13787" y="3676"/>
                  </a:cubicBezTo>
                  <a:cubicBezTo>
                    <a:pt x="13689" y="3737"/>
                    <a:pt x="13620" y="3857"/>
                    <a:pt x="13513" y="3899"/>
                  </a:cubicBezTo>
                  <a:cubicBezTo>
                    <a:pt x="13386" y="3949"/>
                    <a:pt x="13559" y="4129"/>
                    <a:pt x="13451" y="4130"/>
                  </a:cubicBezTo>
                  <a:cubicBezTo>
                    <a:pt x="13251" y="4132"/>
                    <a:pt x="13070" y="4129"/>
                    <a:pt x="12906" y="4244"/>
                  </a:cubicBezTo>
                  <a:cubicBezTo>
                    <a:pt x="12617" y="4449"/>
                    <a:pt x="13323" y="4431"/>
                    <a:pt x="13292" y="4325"/>
                  </a:cubicBezTo>
                  <a:cubicBezTo>
                    <a:pt x="13296" y="4354"/>
                    <a:pt x="13301" y="4384"/>
                    <a:pt x="13305" y="4414"/>
                  </a:cubicBezTo>
                  <a:cubicBezTo>
                    <a:pt x="13334" y="4386"/>
                    <a:pt x="13513" y="4535"/>
                    <a:pt x="13543" y="4612"/>
                  </a:cubicBezTo>
                  <a:cubicBezTo>
                    <a:pt x="13561" y="4658"/>
                    <a:pt x="13446" y="4615"/>
                    <a:pt x="13484" y="4762"/>
                  </a:cubicBezTo>
                  <a:cubicBezTo>
                    <a:pt x="13504" y="4844"/>
                    <a:pt x="13682" y="4932"/>
                    <a:pt x="13705" y="4822"/>
                  </a:cubicBezTo>
                  <a:cubicBezTo>
                    <a:pt x="13671" y="4983"/>
                    <a:pt x="13904" y="5050"/>
                    <a:pt x="13968" y="5073"/>
                  </a:cubicBezTo>
                  <a:cubicBezTo>
                    <a:pt x="14189" y="5151"/>
                    <a:pt x="13892" y="4680"/>
                    <a:pt x="13879" y="4622"/>
                  </a:cubicBezTo>
                  <a:cubicBezTo>
                    <a:pt x="14050" y="4744"/>
                    <a:pt x="14339" y="5017"/>
                    <a:pt x="14391" y="4535"/>
                  </a:cubicBezTo>
                  <a:cubicBezTo>
                    <a:pt x="14398" y="4469"/>
                    <a:pt x="14359" y="4290"/>
                    <a:pt x="14325" y="4275"/>
                  </a:cubicBezTo>
                  <a:cubicBezTo>
                    <a:pt x="14117" y="4185"/>
                    <a:pt x="14320" y="4031"/>
                    <a:pt x="14265" y="3892"/>
                  </a:cubicBezTo>
                  <a:cubicBezTo>
                    <a:pt x="14331" y="3906"/>
                    <a:pt x="14429" y="3807"/>
                    <a:pt x="14451" y="3995"/>
                  </a:cubicBezTo>
                  <a:cubicBezTo>
                    <a:pt x="14473" y="3993"/>
                    <a:pt x="14497" y="3999"/>
                    <a:pt x="14519" y="4006"/>
                  </a:cubicBezTo>
                  <a:cubicBezTo>
                    <a:pt x="14394" y="4217"/>
                    <a:pt x="14802" y="4398"/>
                    <a:pt x="14726" y="4048"/>
                  </a:cubicBezTo>
                  <a:cubicBezTo>
                    <a:pt x="14755" y="4180"/>
                    <a:pt x="14950" y="3962"/>
                    <a:pt x="14989" y="3922"/>
                  </a:cubicBezTo>
                  <a:cubicBezTo>
                    <a:pt x="15173" y="3728"/>
                    <a:pt x="14884" y="3767"/>
                    <a:pt x="14845" y="3703"/>
                  </a:cubicBezTo>
                  <a:cubicBezTo>
                    <a:pt x="14822" y="3666"/>
                    <a:pt x="14895" y="3785"/>
                    <a:pt x="14845" y="3703"/>
                  </a:cubicBezTo>
                  <a:close/>
                  <a:moveTo>
                    <a:pt x="14709" y="9160"/>
                  </a:moveTo>
                  <a:cubicBezTo>
                    <a:pt x="14617" y="9033"/>
                    <a:pt x="14757" y="8993"/>
                    <a:pt x="14735" y="8951"/>
                  </a:cubicBezTo>
                  <a:cubicBezTo>
                    <a:pt x="14705" y="8936"/>
                    <a:pt x="14678" y="8912"/>
                    <a:pt x="14654" y="8877"/>
                  </a:cubicBezTo>
                  <a:cubicBezTo>
                    <a:pt x="14645" y="8834"/>
                    <a:pt x="14712" y="8712"/>
                    <a:pt x="14720" y="8737"/>
                  </a:cubicBezTo>
                  <a:cubicBezTo>
                    <a:pt x="14673" y="8602"/>
                    <a:pt x="14427" y="8759"/>
                    <a:pt x="14423" y="8631"/>
                  </a:cubicBezTo>
                  <a:cubicBezTo>
                    <a:pt x="14420" y="8551"/>
                    <a:pt x="14494" y="8592"/>
                    <a:pt x="14491" y="8520"/>
                  </a:cubicBezTo>
                  <a:cubicBezTo>
                    <a:pt x="14489" y="8427"/>
                    <a:pt x="14265" y="8564"/>
                    <a:pt x="14263" y="8596"/>
                  </a:cubicBezTo>
                  <a:cubicBezTo>
                    <a:pt x="14276" y="8366"/>
                    <a:pt x="14607" y="8284"/>
                    <a:pt x="14588" y="8067"/>
                  </a:cubicBezTo>
                  <a:cubicBezTo>
                    <a:pt x="14565" y="8063"/>
                    <a:pt x="14543" y="8064"/>
                    <a:pt x="14521" y="8070"/>
                  </a:cubicBezTo>
                  <a:cubicBezTo>
                    <a:pt x="14776" y="7847"/>
                    <a:pt x="14659" y="7551"/>
                    <a:pt x="14538" y="7316"/>
                  </a:cubicBezTo>
                  <a:cubicBezTo>
                    <a:pt x="14743" y="7252"/>
                    <a:pt x="14251" y="6972"/>
                    <a:pt x="14256" y="6975"/>
                  </a:cubicBezTo>
                  <a:cubicBezTo>
                    <a:pt x="14276" y="6839"/>
                    <a:pt x="14185" y="6792"/>
                    <a:pt x="14146" y="6708"/>
                  </a:cubicBezTo>
                  <a:cubicBezTo>
                    <a:pt x="14293" y="6548"/>
                    <a:pt x="14221" y="6508"/>
                    <a:pt x="14189" y="6241"/>
                  </a:cubicBezTo>
                  <a:cubicBezTo>
                    <a:pt x="14155" y="6035"/>
                    <a:pt x="14161" y="5747"/>
                    <a:pt x="14078" y="5572"/>
                  </a:cubicBezTo>
                  <a:cubicBezTo>
                    <a:pt x="14009" y="5430"/>
                    <a:pt x="13720" y="5958"/>
                    <a:pt x="13655" y="6014"/>
                  </a:cubicBezTo>
                  <a:cubicBezTo>
                    <a:pt x="13467" y="6177"/>
                    <a:pt x="13538" y="5901"/>
                    <a:pt x="13365" y="5914"/>
                  </a:cubicBezTo>
                  <a:cubicBezTo>
                    <a:pt x="13393" y="5777"/>
                    <a:pt x="13582" y="5311"/>
                    <a:pt x="13382" y="5311"/>
                  </a:cubicBezTo>
                  <a:cubicBezTo>
                    <a:pt x="13337" y="5205"/>
                    <a:pt x="13181" y="4950"/>
                    <a:pt x="13074" y="4950"/>
                  </a:cubicBezTo>
                  <a:cubicBezTo>
                    <a:pt x="12932" y="4950"/>
                    <a:pt x="12559" y="4824"/>
                    <a:pt x="12498" y="5066"/>
                  </a:cubicBezTo>
                  <a:cubicBezTo>
                    <a:pt x="12436" y="5312"/>
                    <a:pt x="12366" y="5348"/>
                    <a:pt x="12232" y="5505"/>
                  </a:cubicBezTo>
                  <a:cubicBezTo>
                    <a:pt x="12278" y="5508"/>
                    <a:pt x="12342" y="5589"/>
                    <a:pt x="12376" y="5589"/>
                  </a:cubicBezTo>
                  <a:cubicBezTo>
                    <a:pt x="12386" y="5589"/>
                    <a:pt x="12082" y="5973"/>
                    <a:pt x="12079" y="5992"/>
                  </a:cubicBezTo>
                  <a:cubicBezTo>
                    <a:pt x="12065" y="6088"/>
                    <a:pt x="12148" y="6179"/>
                    <a:pt x="12170" y="6244"/>
                  </a:cubicBezTo>
                  <a:cubicBezTo>
                    <a:pt x="12230" y="6420"/>
                    <a:pt x="12126" y="6638"/>
                    <a:pt x="12052" y="6744"/>
                  </a:cubicBezTo>
                  <a:cubicBezTo>
                    <a:pt x="11913" y="6941"/>
                    <a:pt x="11636" y="6905"/>
                    <a:pt x="11529" y="7118"/>
                  </a:cubicBezTo>
                  <a:cubicBezTo>
                    <a:pt x="11488" y="7201"/>
                    <a:pt x="11474" y="7527"/>
                    <a:pt x="11462" y="7635"/>
                  </a:cubicBezTo>
                  <a:cubicBezTo>
                    <a:pt x="11441" y="7818"/>
                    <a:pt x="11395" y="7837"/>
                    <a:pt x="11343" y="7990"/>
                  </a:cubicBezTo>
                  <a:cubicBezTo>
                    <a:pt x="11289" y="7895"/>
                    <a:pt x="11238" y="8061"/>
                    <a:pt x="11184" y="8067"/>
                  </a:cubicBezTo>
                  <a:cubicBezTo>
                    <a:pt x="11057" y="8067"/>
                    <a:pt x="11066" y="7164"/>
                    <a:pt x="11251" y="7164"/>
                  </a:cubicBezTo>
                  <a:lnTo>
                    <a:pt x="11266" y="7164"/>
                  </a:lnTo>
                  <a:lnTo>
                    <a:pt x="11283" y="7016"/>
                  </a:lnTo>
                  <a:cubicBezTo>
                    <a:pt x="11094" y="6863"/>
                    <a:pt x="10853" y="6979"/>
                    <a:pt x="10681" y="6719"/>
                  </a:cubicBezTo>
                  <a:cubicBezTo>
                    <a:pt x="10511" y="6465"/>
                    <a:pt x="10435" y="6343"/>
                    <a:pt x="10189" y="6421"/>
                  </a:cubicBezTo>
                  <a:lnTo>
                    <a:pt x="10260" y="5959"/>
                  </a:lnTo>
                  <a:lnTo>
                    <a:pt x="10095" y="5959"/>
                  </a:lnTo>
                  <a:cubicBezTo>
                    <a:pt x="10151" y="5660"/>
                    <a:pt x="10333" y="5500"/>
                    <a:pt x="10477" y="5337"/>
                  </a:cubicBezTo>
                  <a:cubicBezTo>
                    <a:pt x="10523" y="5292"/>
                    <a:pt x="10894" y="4998"/>
                    <a:pt x="10896" y="4941"/>
                  </a:cubicBezTo>
                  <a:cubicBezTo>
                    <a:pt x="10959" y="4928"/>
                    <a:pt x="11163" y="4901"/>
                    <a:pt x="11122" y="4713"/>
                  </a:cubicBezTo>
                  <a:cubicBezTo>
                    <a:pt x="11227" y="4726"/>
                    <a:pt x="11873" y="4466"/>
                    <a:pt x="11831" y="4221"/>
                  </a:cubicBezTo>
                  <a:cubicBezTo>
                    <a:pt x="11864" y="4202"/>
                    <a:pt x="11899" y="4192"/>
                    <a:pt x="11931" y="4166"/>
                  </a:cubicBezTo>
                  <a:cubicBezTo>
                    <a:pt x="11885" y="4242"/>
                    <a:pt x="11632" y="4531"/>
                    <a:pt x="11610" y="4604"/>
                  </a:cubicBezTo>
                  <a:cubicBezTo>
                    <a:pt x="11666" y="4619"/>
                    <a:pt x="11731" y="4582"/>
                    <a:pt x="11790" y="4586"/>
                  </a:cubicBezTo>
                  <a:cubicBezTo>
                    <a:pt x="11799" y="4643"/>
                    <a:pt x="11765" y="4669"/>
                    <a:pt x="11764" y="4719"/>
                  </a:cubicBezTo>
                  <a:cubicBezTo>
                    <a:pt x="11882" y="4755"/>
                    <a:pt x="12100" y="4427"/>
                    <a:pt x="12194" y="4524"/>
                  </a:cubicBezTo>
                  <a:cubicBezTo>
                    <a:pt x="12189" y="4519"/>
                    <a:pt x="12517" y="4797"/>
                    <a:pt x="12468" y="4545"/>
                  </a:cubicBezTo>
                  <a:cubicBezTo>
                    <a:pt x="12458" y="4494"/>
                    <a:pt x="12362" y="4471"/>
                    <a:pt x="12346" y="4511"/>
                  </a:cubicBezTo>
                  <a:cubicBezTo>
                    <a:pt x="12443" y="4268"/>
                    <a:pt x="12176" y="4299"/>
                    <a:pt x="12160" y="4129"/>
                  </a:cubicBezTo>
                  <a:cubicBezTo>
                    <a:pt x="12135" y="4142"/>
                    <a:pt x="12110" y="4155"/>
                    <a:pt x="12086" y="4168"/>
                  </a:cubicBezTo>
                  <a:cubicBezTo>
                    <a:pt x="12088" y="4122"/>
                    <a:pt x="12095" y="4077"/>
                    <a:pt x="12108" y="4035"/>
                  </a:cubicBezTo>
                  <a:cubicBezTo>
                    <a:pt x="12091" y="4025"/>
                    <a:pt x="12073" y="4026"/>
                    <a:pt x="12055" y="4033"/>
                  </a:cubicBezTo>
                  <a:cubicBezTo>
                    <a:pt x="12064" y="4008"/>
                    <a:pt x="12065" y="3982"/>
                    <a:pt x="12058" y="3954"/>
                  </a:cubicBezTo>
                  <a:cubicBezTo>
                    <a:pt x="12123" y="3937"/>
                    <a:pt x="12112" y="4012"/>
                    <a:pt x="12172" y="4034"/>
                  </a:cubicBezTo>
                  <a:cubicBezTo>
                    <a:pt x="12209" y="4153"/>
                    <a:pt x="12359" y="4254"/>
                    <a:pt x="12315" y="4049"/>
                  </a:cubicBezTo>
                  <a:cubicBezTo>
                    <a:pt x="12331" y="4043"/>
                    <a:pt x="12343" y="4028"/>
                    <a:pt x="12350" y="4004"/>
                  </a:cubicBezTo>
                  <a:cubicBezTo>
                    <a:pt x="12448" y="4054"/>
                    <a:pt x="12868" y="3767"/>
                    <a:pt x="12772" y="3542"/>
                  </a:cubicBezTo>
                  <a:lnTo>
                    <a:pt x="12798" y="3528"/>
                  </a:lnTo>
                  <a:cubicBezTo>
                    <a:pt x="12795" y="3501"/>
                    <a:pt x="12790" y="3469"/>
                    <a:pt x="12782" y="3445"/>
                  </a:cubicBezTo>
                  <a:cubicBezTo>
                    <a:pt x="12837" y="3455"/>
                    <a:pt x="12967" y="3438"/>
                    <a:pt x="12958" y="3307"/>
                  </a:cubicBezTo>
                  <a:cubicBezTo>
                    <a:pt x="12957" y="3286"/>
                    <a:pt x="12912" y="3085"/>
                    <a:pt x="12912" y="3127"/>
                  </a:cubicBezTo>
                  <a:cubicBezTo>
                    <a:pt x="12847" y="2986"/>
                    <a:pt x="12622" y="2945"/>
                    <a:pt x="12525" y="3031"/>
                  </a:cubicBezTo>
                  <a:cubicBezTo>
                    <a:pt x="12489" y="3062"/>
                    <a:pt x="12429" y="3255"/>
                    <a:pt x="12447" y="3255"/>
                  </a:cubicBezTo>
                  <a:cubicBezTo>
                    <a:pt x="12403" y="3310"/>
                    <a:pt x="12326" y="3392"/>
                    <a:pt x="12276" y="3456"/>
                  </a:cubicBezTo>
                  <a:cubicBezTo>
                    <a:pt x="12218" y="3448"/>
                    <a:pt x="12089" y="3491"/>
                    <a:pt x="12104" y="3620"/>
                  </a:cubicBezTo>
                  <a:cubicBezTo>
                    <a:pt x="11972" y="3754"/>
                    <a:pt x="12055" y="3511"/>
                    <a:pt x="12053" y="3550"/>
                  </a:cubicBezTo>
                  <a:cubicBezTo>
                    <a:pt x="12194" y="3550"/>
                    <a:pt x="12175" y="2901"/>
                    <a:pt x="11880" y="3290"/>
                  </a:cubicBezTo>
                  <a:cubicBezTo>
                    <a:pt x="11885" y="3266"/>
                    <a:pt x="11886" y="3242"/>
                    <a:pt x="11883" y="3218"/>
                  </a:cubicBezTo>
                  <a:cubicBezTo>
                    <a:pt x="11937" y="3192"/>
                    <a:pt x="11962" y="3160"/>
                    <a:pt x="11962" y="3116"/>
                  </a:cubicBezTo>
                  <a:cubicBezTo>
                    <a:pt x="11960" y="3072"/>
                    <a:pt x="11940" y="3025"/>
                    <a:pt x="11890" y="3023"/>
                  </a:cubicBezTo>
                  <a:cubicBezTo>
                    <a:pt x="11973" y="2946"/>
                    <a:pt x="11928" y="2887"/>
                    <a:pt x="11897" y="2792"/>
                  </a:cubicBezTo>
                  <a:cubicBezTo>
                    <a:pt x="11923" y="2686"/>
                    <a:pt x="11966" y="2648"/>
                    <a:pt x="11896" y="2538"/>
                  </a:cubicBezTo>
                  <a:cubicBezTo>
                    <a:pt x="12155" y="2423"/>
                    <a:pt x="12414" y="2194"/>
                    <a:pt x="12683" y="2064"/>
                  </a:cubicBezTo>
                  <a:cubicBezTo>
                    <a:pt x="12497" y="1923"/>
                    <a:pt x="12275" y="1832"/>
                    <a:pt x="12074" y="1942"/>
                  </a:cubicBezTo>
                  <a:cubicBezTo>
                    <a:pt x="11870" y="2053"/>
                    <a:pt x="11809" y="2410"/>
                    <a:pt x="11617" y="2516"/>
                  </a:cubicBezTo>
                  <a:cubicBezTo>
                    <a:pt x="11637" y="2485"/>
                    <a:pt x="11711" y="2388"/>
                    <a:pt x="11713" y="2336"/>
                  </a:cubicBezTo>
                  <a:cubicBezTo>
                    <a:pt x="11702" y="2340"/>
                    <a:pt x="11686" y="2329"/>
                    <a:pt x="11677" y="2329"/>
                  </a:cubicBezTo>
                  <a:cubicBezTo>
                    <a:pt x="11686" y="2307"/>
                    <a:pt x="11682" y="2293"/>
                    <a:pt x="11685" y="2269"/>
                  </a:cubicBezTo>
                  <a:cubicBezTo>
                    <a:pt x="11662" y="2273"/>
                    <a:pt x="11644" y="2265"/>
                    <a:pt x="11630" y="2243"/>
                  </a:cubicBezTo>
                  <a:cubicBezTo>
                    <a:pt x="11658" y="2212"/>
                    <a:pt x="11851" y="2141"/>
                    <a:pt x="11835" y="2053"/>
                  </a:cubicBezTo>
                  <a:cubicBezTo>
                    <a:pt x="11814" y="1936"/>
                    <a:pt x="11510" y="2066"/>
                    <a:pt x="11468" y="2073"/>
                  </a:cubicBezTo>
                  <a:cubicBezTo>
                    <a:pt x="11212" y="2115"/>
                    <a:pt x="11441" y="2211"/>
                    <a:pt x="11298" y="2321"/>
                  </a:cubicBezTo>
                  <a:cubicBezTo>
                    <a:pt x="11252" y="2357"/>
                    <a:pt x="11067" y="2097"/>
                    <a:pt x="11074" y="2352"/>
                  </a:cubicBezTo>
                  <a:cubicBezTo>
                    <a:pt x="11077" y="2447"/>
                    <a:pt x="11215" y="2513"/>
                    <a:pt x="11244" y="2664"/>
                  </a:cubicBezTo>
                  <a:cubicBezTo>
                    <a:pt x="11346" y="2689"/>
                    <a:pt x="11433" y="2586"/>
                    <a:pt x="11533" y="2565"/>
                  </a:cubicBezTo>
                  <a:cubicBezTo>
                    <a:pt x="11355" y="2678"/>
                    <a:pt x="11253" y="2955"/>
                    <a:pt x="11404" y="3165"/>
                  </a:cubicBezTo>
                  <a:cubicBezTo>
                    <a:pt x="11351" y="3210"/>
                    <a:pt x="11314" y="3245"/>
                    <a:pt x="11310" y="3351"/>
                  </a:cubicBezTo>
                  <a:lnTo>
                    <a:pt x="11336" y="3364"/>
                  </a:lnTo>
                  <a:cubicBezTo>
                    <a:pt x="11179" y="3430"/>
                    <a:pt x="11147" y="3493"/>
                    <a:pt x="11033" y="3630"/>
                  </a:cubicBezTo>
                  <a:cubicBezTo>
                    <a:pt x="11033" y="3630"/>
                    <a:pt x="11033" y="3630"/>
                    <a:pt x="11033" y="3630"/>
                  </a:cubicBezTo>
                  <a:cubicBezTo>
                    <a:pt x="11061" y="3545"/>
                    <a:pt x="11117" y="3452"/>
                    <a:pt x="11050" y="3363"/>
                  </a:cubicBezTo>
                  <a:cubicBezTo>
                    <a:pt x="11125" y="3368"/>
                    <a:pt x="11195" y="3337"/>
                    <a:pt x="11259" y="3272"/>
                  </a:cubicBezTo>
                  <a:cubicBezTo>
                    <a:pt x="11272" y="3258"/>
                    <a:pt x="11117" y="3018"/>
                    <a:pt x="11091" y="3018"/>
                  </a:cubicBezTo>
                  <a:cubicBezTo>
                    <a:pt x="11053" y="3018"/>
                    <a:pt x="10830" y="3190"/>
                    <a:pt x="10806" y="3256"/>
                  </a:cubicBezTo>
                  <a:cubicBezTo>
                    <a:pt x="10845" y="3272"/>
                    <a:pt x="10884" y="3290"/>
                    <a:pt x="10923" y="3309"/>
                  </a:cubicBezTo>
                  <a:cubicBezTo>
                    <a:pt x="10787" y="3310"/>
                    <a:pt x="10724" y="3477"/>
                    <a:pt x="10581" y="3471"/>
                  </a:cubicBezTo>
                  <a:cubicBezTo>
                    <a:pt x="10453" y="3498"/>
                    <a:pt x="10173" y="3554"/>
                    <a:pt x="10078" y="3374"/>
                  </a:cubicBezTo>
                  <a:cubicBezTo>
                    <a:pt x="10185" y="3130"/>
                    <a:pt x="9473" y="3169"/>
                    <a:pt x="9617" y="3516"/>
                  </a:cubicBezTo>
                  <a:cubicBezTo>
                    <a:pt x="9529" y="3631"/>
                    <a:pt x="9460" y="3480"/>
                    <a:pt x="9368" y="3462"/>
                  </a:cubicBezTo>
                  <a:cubicBezTo>
                    <a:pt x="9213" y="3481"/>
                    <a:pt x="9060" y="3554"/>
                    <a:pt x="8904" y="3532"/>
                  </a:cubicBezTo>
                  <a:cubicBezTo>
                    <a:pt x="9137" y="3401"/>
                    <a:pt x="9054" y="3181"/>
                    <a:pt x="8833" y="3214"/>
                  </a:cubicBezTo>
                  <a:cubicBezTo>
                    <a:pt x="8716" y="3230"/>
                    <a:pt x="8605" y="3153"/>
                    <a:pt x="8498" y="3083"/>
                  </a:cubicBezTo>
                  <a:cubicBezTo>
                    <a:pt x="8301" y="2955"/>
                    <a:pt x="8276" y="3049"/>
                    <a:pt x="8098" y="3063"/>
                  </a:cubicBezTo>
                  <a:cubicBezTo>
                    <a:pt x="8243" y="2744"/>
                    <a:pt x="7844" y="3070"/>
                    <a:pt x="7824" y="3072"/>
                  </a:cubicBezTo>
                  <a:cubicBezTo>
                    <a:pt x="7802" y="3026"/>
                    <a:pt x="7857" y="2925"/>
                    <a:pt x="7822" y="2862"/>
                  </a:cubicBezTo>
                  <a:cubicBezTo>
                    <a:pt x="7765" y="2758"/>
                    <a:pt x="7615" y="2889"/>
                    <a:pt x="7553" y="2920"/>
                  </a:cubicBezTo>
                  <a:cubicBezTo>
                    <a:pt x="7482" y="2703"/>
                    <a:pt x="7200" y="3025"/>
                    <a:pt x="7120" y="3025"/>
                  </a:cubicBezTo>
                  <a:cubicBezTo>
                    <a:pt x="7038" y="3025"/>
                    <a:pt x="6962" y="3004"/>
                    <a:pt x="6879" y="3011"/>
                  </a:cubicBezTo>
                  <a:cubicBezTo>
                    <a:pt x="6761" y="3020"/>
                    <a:pt x="6643" y="3147"/>
                    <a:pt x="6540" y="3158"/>
                  </a:cubicBezTo>
                  <a:cubicBezTo>
                    <a:pt x="6435" y="3288"/>
                    <a:pt x="6241" y="2969"/>
                    <a:pt x="6102" y="3002"/>
                  </a:cubicBezTo>
                  <a:cubicBezTo>
                    <a:pt x="5987" y="2699"/>
                    <a:pt x="5301" y="2658"/>
                    <a:pt x="5108" y="2660"/>
                  </a:cubicBezTo>
                  <a:lnTo>
                    <a:pt x="5166" y="2595"/>
                  </a:lnTo>
                  <a:cubicBezTo>
                    <a:pt x="4385" y="2334"/>
                    <a:pt x="3526" y="2801"/>
                    <a:pt x="2781" y="3187"/>
                  </a:cubicBezTo>
                  <a:cubicBezTo>
                    <a:pt x="2790" y="3245"/>
                    <a:pt x="2794" y="3305"/>
                    <a:pt x="2794" y="3364"/>
                  </a:cubicBezTo>
                  <a:cubicBezTo>
                    <a:pt x="2821" y="3360"/>
                    <a:pt x="2846" y="3381"/>
                    <a:pt x="2861" y="3411"/>
                  </a:cubicBezTo>
                  <a:cubicBezTo>
                    <a:pt x="2895" y="3481"/>
                    <a:pt x="2847" y="3560"/>
                    <a:pt x="2808" y="3586"/>
                  </a:cubicBezTo>
                  <a:cubicBezTo>
                    <a:pt x="2807" y="3616"/>
                    <a:pt x="2818" y="3636"/>
                    <a:pt x="2843" y="3646"/>
                  </a:cubicBezTo>
                  <a:cubicBezTo>
                    <a:pt x="2669" y="3610"/>
                    <a:pt x="2511" y="3697"/>
                    <a:pt x="2346" y="3775"/>
                  </a:cubicBezTo>
                  <a:cubicBezTo>
                    <a:pt x="2313" y="3790"/>
                    <a:pt x="1788" y="3962"/>
                    <a:pt x="2020" y="4078"/>
                  </a:cubicBezTo>
                  <a:cubicBezTo>
                    <a:pt x="1791" y="4457"/>
                    <a:pt x="2405" y="4349"/>
                    <a:pt x="2510" y="4285"/>
                  </a:cubicBezTo>
                  <a:cubicBezTo>
                    <a:pt x="2433" y="4611"/>
                    <a:pt x="1900" y="4586"/>
                    <a:pt x="1737" y="4688"/>
                  </a:cubicBezTo>
                  <a:cubicBezTo>
                    <a:pt x="1610" y="4807"/>
                    <a:pt x="1325" y="4847"/>
                    <a:pt x="1294" y="5135"/>
                  </a:cubicBezTo>
                  <a:cubicBezTo>
                    <a:pt x="1271" y="5347"/>
                    <a:pt x="1078" y="5786"/>
                    <a:pt x="1423" y="5569"/>
                  </a:cubicBezTo>
                  <a:cubicBezTo>
                    <a:pt x="1382" y="5665"/>
                    <a:pt x="1288" y="5766"/>
                    <a:pt x="1232" y="5830"/>
                  </a:cubicBezTo>
                  <a:lnTo>
                    <a:pt x="1247" y="5941"/>
                  </a:lnTo>
                  <a:cubicBezTo>
                    <a:pt x="1305" y="5949"/>
                    <a:pt x="1373" y="5942"/>
                    <a:pt x="1427" y="5909"/>
                  </a:cubicBezTo>
                  <a:cubicBezTo>
                    <a:pt x="1582" y="5813"/>
                    <a:pt x="1505" y="5986"/>
                    <a:pt x="1616" y="6015"/>
                  </a:cubicBezTo>
                  <a:cubicBezTo>
                    <a:pt x="1625" y="6015"/>
                    <a:pt x="1632" y="6012"/>
                    <a:pt x="1639" y="6008"/>
                  </a:cubicBezTo>
                  <a:cubicBezTo>
                    <a:pt x="1268" y="6350"/>
                    <a:pt x="877" y="6521"/>
                    <a:pt x="478" y="6743"/>
                  </a:cubicBezTo>
                  <a:cubicBezTo>
                    <a:pt x="343" y="6818"/>
                    <a:pt x="175" y="6809"/>
                    <a:pt x="54" y="6949"/>
                  </a:cubicBezTo>
                  <a:cubicBezTo>
                    <a:pt x="-154" y="7190"/>
                    <a:pt x="297" y="7025"/>
                    <a:pt x="344" y="7001"/>
                  </a:cubicBezTo>
                  <a:cubicBezTo>
                    <a:pt x="703" y="6820"/>
                    <a:pt x="1068" y="6689"/>
                    <a:pt x="1424" y="6508"/>
                  </a:cubicBezTo>
                  <a:cubicBezTo>
                    <a:pt x="1621" y="6408"/>
                    <a:pt x="2420" y="6068"/>
                    <a:pt x="2420" y="5738"/>
                  </a:cubicBezTo>
                  <a:cubicBezTo>
                    <a:pt x="2564" y="5669"/>
                    <a:pt x="2545" y="5757"/>
                    <a:pt x="2664" y="5770"/>
                  </a:cubicBezTo>
                  <a:cubicBezTo>
                    <a:pt x="2775" y="5884"/>
                    <a:pt x="2982" y="5669"/>
                    <a:pt x="3099" y="5636"/>
                  </a:cubicBezTo>
                  <a:cubicBezTo>
                    <a:pt x="3270" y="5586"/>
                    <a:pt x="3354" y="5471"/>
                    <a:pt x="3497" y="5332"/>
                  </a:cubicBezTo>
                  <a:cubicBezTo>
                    <a:pt x="3592" y="5239"/>
                    <a:pt x="3675" y="5420"/>
                    <a:pt x="3762" y="5453"/>
                  </a:cubicBezTo>
                  <a:cubicBezTo>
                    <a:pt x="3787" y="5623"/>
                    <a:pt x="4109" y="5610"/>
                    <a:pt x="4206" y="5651"/>
                  </a:cubicBezTo>
                  <a:cubicBezTo>
                    <a:pt x="4425" y="5745"/>
                    <a:pt x="4511" y="6181"/>
                    <a:pt x="4283" y="6388"/>
                  </a:cubicBezTo>
                  <a:cubicBezTo>
                    <a:pt x="4312" y="6399"/>
                    <a:pt x="4341" y="6409"/>
                    <a:pt x="4370" y="6418"/>
                  </a:cubicBezTo>
                  <a:cubicBezTo>
                    <a:pt x="4406" y="6521"/>
                    <a:pt x="4318" y="6634"/>
                    <a:pt x="4422" y="6661"/>
                  </a:cubicBezTo>
                  <a:cubicBezTo>
                    <a:pt x="4430" y="6629"/>
                    <a:pt x="4441" y="6599"/>
                    <a:pt x="4455" y="6573"/>
                  </a:cubicBezTo>
                  <a:cubicBezTo>
                    <a:pt x="4440" y="6630"/>
                    <a:pt x="4444" y="6678"/>
                    <a:pt x="4466" y="6718"/>
                  </a:cubicBezTo>
                  <a:cubicBezTo>
                    <a:pt x="4402" y="6900"/>
                    <a:pt x="4481" y="7268"/>
                    <a:pt x="4600" y="6983"/>
                  </a:cubicBezTo>
                  <a:cubicBezTo>
                    <a:pt x="4616" y="7025"/>
                    <a:pt x="4647" y="7029"/>
                    <a:pt x="4668" y="7000"/>
                  </a:cubicBezTo>
                  <a:cubicBezTo>
                    <a:pt x="4695" y="7165"/>
                    <a:pt x="4383" y="7512"/>
                    <a:pt x="4572" y="7612"/>
                  </a:cubicBezTo>
                  <a:cubicBezTo>
                    <a:pt x="4561" y="7639"/>
                    <a:pt x="4537" y="8189"/>
                    <a:pt x="4549" y="8218"/>
                  </a:cubicBezTo>
                  <a:cubicBezTo>
                    <a:pt x="4218" y="8052"/>
                    <a:pt x="4499" y="8766"/>
                    <a:pt x="4612" y="8908"/>
                  </a:cubicBezTo>
                  <a:cubicBezTo>
                    <a:pt x="4469" y="9248"/>
                    <a:pt x="4405" y="9703"/>
                    <a:pt x="4249" y="10060"/>
                  </a:cubicBezTo>
                  <a:cubicBezTo>
                    <a:pt x="4231" y="10103"/>
                    <a:pt x="3863" y="10724"/>
                    <a:pt x="3931" y="10838"/>
                  </a:cubicBezTo>
                  <a:cubicBezTo>
                    <a:pt x="3904" y="10875"/>
                    <a:pt x="3884" y="11006"/>
                    <a:pt x="3866" y="11057"/>
                  </a:cubicBezTo>
                  <a:lnTo>
                    <a:pt x="3907" y="11057"/>
                  </a:lnTo>
                  <a:cubicBezTo>
                    <a:pt x="3683" y="11057"/>
                    <a:pt x="3673" y="12226"/>
                    <a:pt x="3784" y="12411"/>
                  </a:cubicBezTo>
                  <a:cubicBezTo>
                    <a:pt x="3713" y="12506"/>
                    <a:pt x="3776" y="12866"/>
                    <a:pt x="3821" y="12952"/>
                  </a:cubicBezTo>
                  <a:cubicBezTo>
                    <a:pt x="3779" y="13102"/>
                    <a:pt x="3952" y="13349"/>
                    <a:pt x="4063" y="13322"/>
                  </a:cubicBezTo>
                  <a:cubicBezTo>
                    <a:pt x="4060" y="13338"/>
                    <a:pt x="4058" y="13354"/>
                    <a:pt x="4057" y="13370"/>
                  </a:cubicBezTo>
                  <a:lnTo>
                    <a:pt x="4087" y="13380"/>
                  </a:lnTo>
                  <a:lnTo>
                    <a:pt x="4093" y="13414"/>
                  </a:lnTo>
                  <a:cubicBezTo>
                    <a:pt x="4290" y="13490"/>
                    <a:pt x="4102" y="14174"/>
                    <a:pt x="4227" y="14378"/>
                  </a:cubicBezTo>
                  <a:cubicBezTo>
                    <a:pt x="4190" y="14488"/>
                    <a:pt x="4544" y="15231"/>
                    <a:pt x="4228" y="15052"/>
                  </a:cubicBezTo>
                  <a:cubicBezTo>
                    <a:pt x="4228" y="15090"/>
                    <a:pt x="4220" y="15124"/>
                    <a:pt x="4204" y="15151"/>
                  </a:cubicBezTo>
                  <a:cubicBezTo>
                    <a:pt x="4266" y="15264"/>
                    <a:pt x="4305" y="15363"/>
                    <a:pt x="4335" y="15505"/>
                  </a:cubicBezTo>
                  <a:lnTo>
                    <a:pt x="4346" y="15505"/>
                  </a:lnTo>
                  <a:cubicBezTo>
                    <a:pt x="4387" y="15457"/>
                    <a:pt x="4394" y="15543"/>
                    <a:pt x="4468" y="15503"/>
                  </a:cubicBezTo>
                  <a:cubicBezTo>
                    <a:pt x="4571" y="15800"/>
                    <a:pt x="4536" y="15834"/>
                    <a:pt x="4468" y="16154"/>
                  </a:cubicBezTo>
                  <a:cubicBezTo>
                    <a:pt x="4643" y="16085"/>
                    <a:pt x="4765" y="16495"/>
                    <a:pt x="4806" y="16709"/>
                  </a:cubicBezTo>
                  <a:cubicBezTo>
                    <a:pt x="5029" y="16623"/>
                    <a:pt x="4935" y="16305"/>
                    <a:pt x="4856" y="16081"/>
                  </a:cubicBezTo>
                  <a:lnTo>
                    <a:pt x="4819" y="16090"/>
                  </a:lnTo>
                  <a:cubicBezTo>
                    <a:pt x="4853" y="16027"/>
                    <a:pt x="4845" y="15950"/>
                    <a:pt x="4813" y="15895"/>
                  </a:cubicBezTo>
                  <a:lnTo>
                    <a:pt x="4799" y="15901"/>
                  </a:lnTo>
                  <a:cubicBezTo>
                    <a:pt x="4773" y="15687"/>
                    <a:pt x="4711" y="15463"/>
                    <a:pt x="4695" y="15267"/>
                  </a:cubicBezTo>
                  <a:cubicBezTo>
                    <a:pt x="4682" y="15104"/>
                    <a:pt x="4607" y="15059"/>
                    <a:pt x="4654" y="14857"/>
                  </a:cubicBezTo>
                  <a:cubicBezTo>
                    <a:pt x="4643" y="14858"/>
                    <a:pt x="4632" y="14860"/>
                    <a:pt x="4621" y="14862"/>
                  </a:cubicBezTo>
                  <a:cubicBezTo>
                    <a:pt x="4621" y="14691"/>
                    <a:pt x="4335" y="14165"/>
                    <a:pt x="4542" y="14004"/>
                  </a:cubicBezTo>
                  <a:cubicBezTo>
                    <a:pt x="4568" y="14048"/>
                    <a:pt x="4597" y="14053"/>
                    <a:pt x="4633" y="14051"/>
                  </a:cubicBezTo>
                  <a:cubicBezTo>
                    <a:pt x="4649" y="14091"/>
                    <a:pt x="4668" y="14112"/>
                    <a:pt x="4694" y="14132"/>
                  </a:cubicBezTo>
                  <a:cubicBezTo>
                    <a:pt x="4606" y="14386"/>
                    <a:pt x="4732" y="15046"/>
                    <a:pt x="4888" y="15146"/>
                  </a:cubicBezTo>
                  <a:cubicBezTo>
                    <a:pt x="4868" y="15243"/>
                    <a:pt x="4898" y="15358"/>
                    <a:pt x="4958" y="15388"/>
                  </a:cubicBezTo>
                  <a:cubicBezTo>
                    <a:pt x="4954" y="15472"/>
                    <a:pt x="4978" y="15520"/>
                    <a:pt x="5030" y="15518"/>
                  </a:cubicBezTo>
                  <a:cubicBezTo>
                    <a:pt x="5042" y="15595"/>
                    <a:pt x="4993" y="15742"/>
                    <a:pt x="4986" y="15835"/>
                  </a:cubicBezTo>
                  <a:cubicBezTo>
                    <a:pt x="5221" y="15896"/>
                    <a:pt x="5644" y="17047"/>
                    <a:pt x="5374" y="17327"/>
                  </a:cubicBezTo>
                  <a:lnTo>
                    <a:pt x="5386" y="17327"/>
                  </a:lnTo>
                  <a:cubicBezTo>
                    <a:pt x="5363" y="17683"/>
                    <a:pt x="5700" y="18230"/>
                    <a:pt x="5921" y="18189"/>
                  </a:cubicBezTo>
                  <a:cubicBezTo>
                    <a:pt x="6093" y="18316"/>
                    <a:pt x="6360" y="18812"/>
                    <a:pt x="6568" y="18812"/>
                  </a:cubicBezTo>
                  <a:cubicBezTo>
                    <a:pt x="6707" y="18812"/>
                    <a:pt x="6794" y="18936"/>
                    <a:pt x="6933" y="18803"/>
                  </a:cubicBezTo>
                  <a:cubicBezTo>
                    <a:pt x="7112" y="18634"/>
                    <a:pt x="7225" y="18901"/>
                    <a:pt x="7338" y="19138"/>
                  </a:cubicBezTo>
                  <a:lnTo>
                    <a:pt x="7320" y="19233"/>
                  </a:lnTo>
                  <a:cubicBezTo>
                    <a:pt x="7452" y="19457"/>
                    <a:pt x="7609" y="19414"/>
                    <a:pt x="7752" y="19578"/>
                  </a:cubicBezTo>
                  <a:lnTo>
                    <a:pt x="7747" y="19554"/>
                  </a:lnTo>
                  <a:cubicBezTo>
                    <a:pt x="7831" y="19616"/>
                    <a:pt x="7966" y="19734"/>
                    <a:pt x="8058" y="19655"/>
                  </a:cubicBezTo>
                  <a:cubicBezTo>
                    <a:pt x="8068" y="19696"/>
                    <a:pt x="8082" y="19732"/>
                    <a:pt x="8102" y="19765"/>
                  </a:cubicBezTo>
                  <a:cubicBezTo>
                    <a:pt x="8201" y="19848"/>
                    <a:pt x="8249" y="20070"/>
                    <a:pt x="8332" y="20197"/>
                  </a:cubicBezTo>
                  <a:cubicBezTo>
                    <a:pt x="8328" y="20204"/>
                    <a:pt x="8318" y="20232"/>
                    <a:pt x="8307" y="20232"/>
                  </a:cubicBezTo>
                  <a:cubicBezTo>
                    <a:pt x="8248" y="20232"/>
                    <a:pt x="8242" y="20374"/>
                    <a:pt x="8290" y="20404"/>
                  </a:cubicBezTo>
                  <a:cubicBezTo>
                    <a:pt x="8224" y="20558"/>
                    <a:pt x="8335" y="20723"/>
                    <a:pt x="8404" y="20797"/>
                  </a:cubicBezTo>
                  <a:lnTo>
                    <a:pt x="8421" y="20768"/>
                  </a:lnTo>
                  <a:lnTo>
                    <a:pt x="8440" y="20786"/>
                  </a:lnTo>
                  <a:cubicBezTo>
                    <a:pt x="8440" y="20786"/>
                    <a:pt x="8460" y="20734"/>
                    <a:pt x="8463" y="20726"/>
                  </a:cubicBezTo>
                  <a:cubicBezTo>
                    <a:pt x="8481" y="20791"/>
                    <a:pt x="8506" y="20812"/>
                    <a:pt x="8544" y="20833"/>
                  </a:cubicBezTo>
                  <a:cubicBezTo>
                    <a:pt x="8631" y="20882"/>
                    <a:pt x="8572" y="21016"/>
                    <a:pt x="8625" y="21113"/>
                  </a:cubicBezTo>
                  <a:cubicBezTo>
                    <a:pt x="8670" y="21195"/>
                    <a:pt x="8728" y="21169"/>
                    <a:pt x="8774" y="21125"/>
                  </a:cubicBezTo>
                  <a:cubicBezTo>
                    <a:pt x="8819" y="21180"/>
                    <a:pt x="8955" y="21104"/>
                    <a:pt x="8977" y="21190"/>
                  </a:cubicBezTo>
                  <a:cubicBezTo>
                    <a:pt x="8994" y="21268"/>
                    <a:pt x="9007" y="21360"/>
                    <a:pt x="9074" y="21327"/>
                  </a:cubicBezTo>
                  <a:cubicBezTo>
                    <a:pt x="9087" y="21499"/>
                    <a:pt x="9387" y="21534"/>
                    <a:pt x="9242" y="21147"/>
                  </a:cubicBezTo>
                  <a:cubicBezTo>
                    <a:pt x="9322" y="21112"/>
                    <a:pt x="9334" y="20930"/>
                    <a:pt x="9399" y="20930"/>
                  </a:cubicBezTo>
                  <a:cubicBezTo>
                    <a:pt x="9476" y="20930"/>
                    <a:pt x="9464" y="21056"/>
                    <a:pt x="9512" y="21099"/>
                  </a:cubicBezTo>
                  <a:cubicBezTo>
                    <a:pt x="9489" y="21140"/>
                    <a:pt x="9481" y="21184"/>
                    <a:pt x="9489" y="21232"/>
                  </a:cubicBezTo>
                  <a:cubicBezTo>
                    <a:pt x="9530" y="21294"/>
                    <a:pt x="9567" y="21378"/>
                    <a:pt x="9594" y="21465"/>
                  </a:cubicBezTo>
                  <a:cubicBezTo>
                    <a:pt x="9613" y="21444"/>
                    <a:pt x="9635" y="21429"/>
                    <a:pt x="9658" y="21420"/>
                  </a:cubicBezTo>
                  <a:cubicBezTo>
                    <a:pt x="9651" y="21406"/>
                    <a:pt x="9651" y="21393"/>
                    <a:pt x="9656" y="21381"/>
                  </a:cubicBezTo>
                  <a:lnTo>
                    <a:pt x="9663" y="21393"/>
                  </a:lnTo>
                  <a:cubicBezTo>
                    <a:pt x="9703" y="21371"/>
                    <a:pt x="9728" y="21327"/>
                    <a:pt x="9733" y="21262"/>
                  </a:cubicBezTo>
                  <a:lnTo>
                    <a:pt x="9788" y="21239"/>
                  </a:lnTo>
                  <a:lnTo>
                    <a:pt x="9727" y="21036"/>
                  </a:lnTo>
                  <a:lnTo>
                    <a:pt x="9751" y="20983"/>
                  </a:lnTo>
                  <a:cubicBezTo>
                    <a:pt x="9690" y="20841"/>
                    <a:pt x="9591" y="20668"/>
                    <a:pt x="9478" y="20685"/>
                  </a:cubicBezTo>
                  <a:cubicBezTo>
                    <a:pt x="9386" y="20387"/>
                    <a:pt x="9023" y="21216"/>
                    <a:pt x="8905" y="20641"/>
                  </a:cubicBezTo>
                  <a:lnTo>
                    <a:pt x="8820" y="20643"/>
                  </a:lnTo>
                  <a:cubicBezTo>
                    <a:pt x="8820" y="20643"/>
                    <a:pt x="8682" y="20417"/>
                    <a:pt x="8717" y="20417"/>
                  </a:cubicBezTo>
                  <a:cubicBezTo>
                    <a:pt x="8717" y="20417"/>
                    <a:pt x="8717" y="20417"/>
                    <a:pt x="8717" y="20417"/>
                  </a:cubicBezTo>
                  <a:cubicBezTo>
                    <a:pt x="8719" y="20417"/>
                    <a:pt x="8885" y="19093"/>
                    <a:pt x="8901" y="18934"/>
                  </a:cubicBezTo>
                  <a:cubicBezTo>
                    <a:pt x="8865" y="18931"/>
                    <a:pt x="8824" y="18936"/>
                    <a:pt x="8790" y="18958"/>
                  </a:cubicBezTo>
                  <a:cubicBezTo>
                    <a:pt x="8665" y="18803"/>
                    <a:pt x="8556" y="18836"/>
                    <a:pt x="8451" y="18742"/>
                  </a:cubicBezTo>
                  <a:cubicBezTo>
                    <a:pt x="8417" y="18712"/>
                    <a:pt x="8071" y="18740"/>
                    <a:pt x="8035" y="18773"/>
                  </a:cubicBezTo>
                  <a:cubicBezTo>
                    <a:pt x="8032" y="18768"/>
                    <a:pt x="8029" y="18763"/>
                    <a:pt x="8025" y="18757"/>
                  </a:cubicBezTo>
                  <a:cubicBezTo>
                    <a:pt x="8109" y="18574"/>
                    <a:pt x="8142" y="18312"/>
                    <a:pt x="8200" y="18110"/>
                  </a:cubicBezTo>
                  <a:cubicBezTo>
                    <a:pt x="8274" y="17968"/>
                    <a:pt x="8508" y="16969"/>
                    <a:pt x="8384" y="16969"/>
                  </a:cubicBezTo>
                  <a:cubicBezTo>
                    <a:pt x="8284" y="16969"/>
                    <a:pt x="8160" y="16997"/>
                    <a:pt x="8055" y="17030"/>
                  </a:cubicBezTo>
                  <a:cubicBezTo>
                    <a:pt x="7708" y="17115"/>
                    <a:pt x="7858" y="17667"/>
                    <a:pt x="7599" y="17812"/>
                  </a:cubicBezTo>
                  <a:cubicBezTo>
                    <a:pt x="7601" y="17840"/>
                    <a:pt x="7595" y="17864"/>
                    <a:pt x="7583" y="17884"/>
                  </a:cubicBezTo>
                  <a:lnTo>
                    <a:pt x="7589" y="17850"/>
                  </a:lnTo>
                  <a:cubicBezTo>
                    <a:pt x="7313" y="17803"/>
                    <a:pt x="7206" y="18092"/>
                    <a:pt x="6955" y="17842"/>
                  </a:cubicBezTo>
                  <a:cubicBezTo>
                    <a:pt x="6928" y="17797"/>
                    <a:pt x="6940" y="17716"/>
                    <a:pt x="6902" y="17678"/>
                  </a:cubicBezTo>
                  <a:cubicBezTo>
                    <a:pt x="6909" y="17285"/>
                    <a:pt x="6745" y="17009"/>
                    <a:pt x="6787" y="16567"/>
                  </a:cubicBezTo>
                  <a:cubicBezTo>
                    <a:pt x="6799" y="16444"/>
                    <a:pt x="6795" y="15988"/>
                    <a:pt x="6892" y="15936"/>
                  </a:cubicBezTo>
                  <a:cubicBezTo>
                    <a:pt x="6964" y="15896"/>
                    <a:pt x="6970" y="15802"/>
                    <a:pt x="6989" y="15695"/>
                  </a:cubicBezTo>
                  <a:cubicBezTo>
                    <a:pt x="6960" y="15291"/>
                    <a:pt x="7099" y="15132"/>
                    <a:pt x="7297" y="14954"/>
                  </a:cubicBezTo>
                  <a:cubicBezTo>
                    <a:pt x="7407" y="14847"/>
                    <a:pt x="7530" y="14681"/>
                    <a:pt x="7658" y="14647"/>
                  </a:cubicBezTo>
                  <a:cubicBezTo>
                    <a:pt x="7726" y="14629"/>
                    <a:pt x="7890" y="14823"/>
                    <a:pt x="7918" y="14651"/>
                  </a:cubicBezTo>
                  <a:cubicBezTo>
                    <a:pt x="7929" y="14662"/>
                    <a:pt x="7940" y="14672"/>
                    <a:pt x="7951" y="14683"/>
                  </a:cubicBezTo>
                  <a:cubicBezTo>
                    <a:pt x="7964" y="14784"/>
                    <a:pt x="8062" y="14913"/>
                    <a:pt x="8119" y="14804"/>
                  </a:cubicBezTo>
                  <a:cubicBezTo>
                    <a:pt x="8158" y="14847"/>
                    <a:pt x="8205" y="14840"/>
                    <a:pt x="8218" y="14755"/>
                  </a:cubicBezTo>
                  <a:cubicBezTo>
                    <a:pt x="8226" y="14760"/>
                    <a:pt x="8233" y="14769"/>
                    <a:pt x="8237" y="14776"/>
                  </a:cubicBezTo>
                  <a:cubicBezTo>
                    <a:pt x="8243" y="14815"/>
                    <a:pt x="8236" y="14869"/>
                    <a:pt x="8238" y="14910"/>
                  </a:cubicBezTo>
                  <a:cubicBezTo>
                    <a:pt x="8321" y="14897"/>
                    <a:pt x="8431" y="14728"/>
                    <a:pt x="8309" y="14652"/>
                  </a:cubicBezTo>
                  <a:cubicBezTo>
                    <a:pt x="8336" y="14621"/>
                    <a:pt x="8354" y="14568"/>
                    <a:pt x="8341" y="14512"/>
                  </a:cubicBezTo>
                  <a:cubicBezTo>
                    <a:pt x="8478" y="14435"/>
                    <a:pt x="8881" y="14341"/>
                    <a:pt x="8891" y="14660"/>
                  </a:cubicBezTo>
                  <a:cubicBezTo>
                    <a:pt x="8953" y="14668"/>
                    <a:pt x="9017" y="14668"/>
                    <a:pt x="9071" y="14607"/>
                  </a:cubicBezTo>
                  <a:cubicBezTo>
                    <a:pt x="9213" y="14442"/>
                    <a:pt x="9157" y="14782"/>
                    <a:pt x="9269" y="14825"/>
                  </a:cubicBezTo>
                  <a:cubicBezTo>
                    <a:pt x="9274" y="14919"/>
                    <a:pt x="9158" y="15202"/>
                    <a:pt x="9231" y="15255"/>
                  </a:cubicBezTo>
                  <a:cubicBezTo>
                    <a:pt x="9194" y="15363"/>
                    <a:pt x="9245" y="15521"/>
                    <a:pt x="9291" y="15598"/>
                  </a:cubicBezTo>
                  <a:cubicBezTo>
                    <a:pt x="9303" y="15683"/>
                    <a:pt x="9312" y="15745"/>
                    <a:pt x="9294" y="15822"/>
                  </a:cubicBezTo>
                  <a:cubicBezTo>
                    <a:pt x="9320" y="15840"/>
                    <a:pt x="9347" y="15858"/>
                    <a:pt x="9373" y="15876"/>
                  </a:cubicBezTo>
                  <a:cubicBezTo>
                    <a:pt x="9376" y="15876"/>
                    <a:pt x="9389" y="16042"/>
                    <a:pt x="9392" y="16062"/>
                  </a:cubicBezTo>
                  <a:cubicBezTo>
                    <a:pt x="9891" y="16160"/>
                    <a:pt x="9504" y="14453"/>
                    <a:pt x="9669" y="14135"/>
                  </a:cubicBezTo>
                  <a:cubicBezTo>
                    <a:pt x="9801" y="13882"/>
                    <a:pt x="9965" y="13656"/>
                    <a:pt x="10125" y="13464"/>
                  </a:cubicBezTo>
                  <a:cubicBezTo>
                    <a:pt x="10212" y="13386"/>
                    <a:pt x="10656" y="13027"/>
                    <a:pt x="10592" y="12952"/>
                  </a:cubicBezTo>
                  <a:cubicBezTo>
                    <a:pt x="10811" y="12978"/>
                    <a:pt x="10712" y="12540"/>
                    <a:pt x="10767" y="12391"/>
                  </a:cubicBezTo>
                  <a:cubicBezTo>
                    <a:pt x="10824" y="12240"/>
                    <a:pt x="11053" y="12010"/>
                    <a:pt x="10986" y="11786"/>
                  </a:cubicBezTo>
                  <a:cubicBezTo>
                    <a:pt x="11080" y="11837"/>
                    <a:pt x="11274" y="11508"/>
                    <a:pt x="11267" y="11344"/>
                  </a:cubicBezTo>
                  <a:cubicBezTo>
                    <a:pt x="11357" y="11366"/>
                    <a:pt x="11513" y="11281"/>
                    <a:pt x="11556" y="11158"/>
                  </a:cubicBezTo>
                  <a:lnTo>
                    <a:pt x="11547" y="11137"/>
                  </a:lnTo>
                  <a:cubicBezTo>
                    <a:pt x="11604" y="11130"/>
                    <a:pt x="11673" y="11149"/>
                    <a:pt x="11708" y="11051"/>
                  </a:cubicBezTo>
                  <a:cubicBezTo>
                    <a:pt x="11862" y="11256"/>
                    <a:pt x="12051" y="10796"/>
                    <a:pt x="11864" y="10786"/>
                  </a:cubicBezTo>
                  <a:cubicBezTo>
                    <a:pt x="11862" y="10777"/>
                    <a:pt x="11858" y="10768"/>
                    <a:pt x="11853" y="10760"/>
                  </a:cubicBezTo>
                  <a:cubicBezTo>
                    <a:pt x="11890" y="10730"/>
                    <a:pt x="11924" y="10692"/>
                    <a:pt x="11955" y="10645"/>
                  </a:cubicBezTo>
                  <a:lnTo>
                    <a:pt x="11897" y="10613"/>
                  </a:lnTo>
                  <a:cubicBezTo>
                    <a:pt x="11984" y="10395"/>
                    <a:pt x="12164" y="10420"/>
                    <a:pt x="12245" y="10219"/>
                  </a:cubicBezTo>
                  <a:cubicBezTo>
                    <a:pt x="12330" y="10329"/>
                    <a:pt x="12661" y="10004"/>
                    <a:pt x="12737" y="9969"/>
                  </a:cubicBezTo>
                  <a:cubicBezTo>
                    <a:pt x="12664" y="10028"/>
                    <a:pt x="12408" y="10465"/>
                    <a:pt x="12631" y="10503"/>
                  </a:cubicBezTo>
                  <a:cubicBezTo>
                    <a:pt x="12789" y="10529"/>
                    <a:pt x="13042" y="10150"/>
                    <a:pt x="13212" y="10091"/>
                  </a:cubicBezTo>
                  <a:cubicBezTo>
                    <a:pt x="13387" y="9998"/>
                    <a:pt x="13656" y="9885"/>
                    <a:pt x="13625" y="9596"/>
                  </a:cubicBezTo>
                  <a:cubicBezTo>
                    <a:pt x="13619" y="9547"/>
                    <a:pt x="13631" y="9416"/>
                    <a:pt x="13642" y="9372"/>
                  </a:cubicBezTo>
                  <a:cubicBezTo>
                    <a:pt x="13542" y="9340"/>
                    <a:pt x="13492" y="9469"/>
                    <a:pt x="13428" y="9577"/>
                  </a:cubicBezTo>
                  <a:cubicBezTo>
                    <a:pt x="13210" y="9948"/>
                    <a:pt x="13126" y="9598"/>
                    <a:pt x="13005" y="9382"/>
                  </a:cubicBezTo>
                  <a:cubicBezTo>
                    <a:pt x="13043" y="9332"/>
                    <a:pt x="13094" y="9211"/>
                    <a:pt x="13035" y="9143"/>
                  </a:cubicBezTo>
                  <a:cubicBezTo>
                    <a:pt x="13114" y="9113"/>
                    <a:pt x="13246" y="8984"/>
                    <a:pt x="13198" y="8817"/>
                  </a:cubicBezTo>
                  <a:cubicBezTo>
                    <a:pt x="13133" y="8591"/>
                    <a:pt x="12921" y="8699"/>
                    <a:pt x="12820" y="8748"/>
                  </a:cubicBezTo>
                  <a:cubicBezTo>
                    <a:pt x="13042" y="8483"/>
                    <a:pt x="13227" y="8473"/>
                    <a:pt x="13514" y="8498"/>
                  </a:cubicBezTo>
                  <a:cubicBezTo>
                    <a:pt x="13879" y="8530"/>
                    <a:pt x="14067" y="8267"/>
                    <a:pt x="14414" y="8134"/>
                  </a:cubicBezTo>
                  <a:cubicBezTo>
                    <a:pt x="14179" y="8347"/>
                    <a:pt x="14080" y="8871"/>
                    <a:pt x="13864" y="9071"/>
                  </a:cubicBezTo>
                  <a:cubicBezTo>
                    <a:pt x="13717" y="9206"/>
                    <a:pt x="14405" y="9317"/>
                    <a:pt x="14423" y="9210"/>
                  </a:cubicBezTo>
                  <a:cubicBezTo>
                    <a:pt x="14405" y="9314"/>
                    <a:pt x="14297" y="9379"/>
                    <a:pt x="14243" y="9402"/>
                  </a:cubicBezTo>
                  <a:cubicBezTo>
                    <a:pt x="14313" y="9418"/>
                    <a:pt x="14553" y="9162"/>
                    <a:pt x="14568" y="9200"/>
                  </a:cubicBezTo>
                  <a:cubicBezTo>
                    <a:pt x="14597" y="9273"/>
                    <a:pt x="14503" y="9384"/>
                    <a:pt x="14488" y="9436"/>
                  </a:cubicBezTo>
                  <a:cubicBezTo>
                    <a:pt x="14575" y="9436"/>
                    <a:pt x="14865" y="9376"/>
                    <a:pt x="14709" y="9160"/>
                  </a:cubicBezTo>
                  <a:cubicBezTo>
                    <a:pt x="14686" y="9129"/>
                    <a:pt x="14726" y="9185"/>
                    <a:pt x="14709" y="9160"/>
                  </a:cubicBezTo>
                  <a:close/>
                  <a:moveTo>
                    <a:pt x="9292" y="15807"/>
                  </a:moveTo>
                  <a:cubicBezTo>
                    <a:pt x="9294" y="15804"/>
                    <a:pt x="9294" y="15801"/>
                    <a:pt x="9294" y="15797"/>
                  </a:cubicBezTo>
                  <a:lnTo>
                    <a:pt x="9292" y="15807"/>
                  </a:lnTo>
                  <a:cubicBezTo>
                    <a:pt x="9292" y="15807"/>
                    <a:pt x="9292" y="15807"/>
                    <a:pt x="9292" y="15807"/>
                  </a:cubicBezTo>
                  <a:close/>
                  <a:moveTo>
                    <a:pt x="10369" y="17468"/>
                  </a:moveTo>
                  <a:cubicBezTo>
                    <a:pt x="10335" y="17379"/>
                    <a:pt x="10167" y="17362"/>
                    <a:pt x="10156" y="17309"/>
                  </a:cubicBezTo>
                  <a:cubicBezTo>
                    <a:pt x="10131" y="17189"/>
                    <a:pt x="9829" y="16896"/>
                    <a:pt x="9715" y="16827"/>
                  </a:cubicBezTo>
                  <a:cubicBezTo>
                    <a:pt x="9533" y="16717"/>
                    <a:pt x="9375" y="16548"/>
                    <a:pt x="9156" y="16596"/>
                  </a:cubicBezTo>
                  <a:cubicBezTo>
                    <a:pt x="9072" y="16614"/>
                    <a:pt x="8717" y="16808"/>
                    <a:pt x="8728" y="16994"/>
                  </a:cubicBezTo>
                  <a:cubicBezTo>
                    <a:pt x="8730" y="17027"/>
                    <a:pt x="9190" y="16568"/>
                    <a:pt x="9247" y="16760"/>
                  </a:cubicBezTo>
                  <a:cubicBezTo>
                    <a:pt x="9236" y="16814"/>
                    <a:pt x="9210" y="16831"/>
                    <a:pt x="9167" y="16810"/>
                  </a:cubicBezTo>
                  <a:cubicBezTo>
                    <a:pt x="9239" y="16755"/>
                    <a:pt x="9536" y="17035"/>
                    <a:pt x="9629" y="17047"/>
                  </a:cubicBezTo>
                  <a:cubicBezTo>
                    <a:pt x="9753" y="17062"/>
                    <a:pt x="9684" y="17348"/>
                    <a:pt x="9814" y="17335"/>
                  </a:cubicBezTo>
                  <a:cubicBezTo>
                    <a:pt x="9981" y="17317"/>
                    <a:pt x="9882" y="17476"/>
                    <a:pt x="9811" y="17585"/>
                  </a:cubicBezTo>
                  <a:cubicBezTo>
                    <a:pt x="9811" y="17585"/>
                    <a:pt x="9811" y="17585"/>
                    <a:pt x="9811" y="17585"/>
                  </a:cubicBezTo>
                  <a:cubicBezTo>
                    <a:pt x="9811" y="17585"/>
                    <a:pt x="9811" y="17585"/>
                    <a:pt x="9811" y="17586"/>
                  </a:cubicBezTo>
                  <a:cubicBezTo>
                    <a:pt x="9831" y="17583"/>
                    <a:pt x="10404" y="17558"/>
                    <a:pt x="10369" y="17468"/>
                  </a:cubicBezTo>
                  <a:cubicBezTo>
                    <a:pt x="10361" y="17446"/>
                    <a:pt x="10394" y="17532"/>
                    <a:pt x="10369" y="17468"/>
                  </a:cubicBezTo>
                  <a:close/>
                  <a:moveTo>
                    <a:pt x="20788" y="376"/>
                  </a:moveTo>
                  <a:cubicBezTo>
                    <a:pt x="20661" y="393"/>
                    <a:pt x="20521" y="488"/>
                    <a:pt x="20397" y="482"/>
                  </a:cubicBezTo>
                  <a:cubicBezTo>
                    <a:pt x="20438" y="401"/>
                    <a:pt x="20552" y="165"/>
                    <a:pt x="20633" y="174"/>
                  </a:cubicBezTo>
                  <a:cubicBezTo>
                    <a:pt x="20175" y="121"/>
                    <a:pt x="19751" y="-20"/>
                    <a:pt x="19284" y="2"/>
                  </a:cubicBezTo>
                  <a:cubicBezTo>
                    <a:pt x="19105" y="10"/>
                    <a:pt x="18902" y="130"/>
                    <a:pt x="18728" y="59"/>
                  </a:cubicBezTo>
                  <a:cubicBezTo>
                    <a:pt x="18578" y="-2"/>
                    <a:pt x="18252" y="-5"/>
                    <a:pt x="18116" y="136"/>
                  </a:cubicBezTo>
                  <a:cubicBezTo>
                    <a:pt x="18175" y="75"/>
                    <a:pt x="18298" y="279"/>
                    <a:pt x="18361" y="285"/>
                  </a:cubicBezTo>
                  <a:cubicBezTo>
                    <a:pt x="18166" y="285"/>
                    <a:pt x="17974" y="110"/>
                    <a:pt x="17776" y="149"/>
                  </a:cubicBezTo>
                  <a:cubicBezTo>
                    <a:pt x="17789" y="245"/>
                    <a:pt x="17791" y="210"/>
                    <a:pt x="17833" y="259"/>
                  </a:cubicBezTo>
                  <a:cubicBezTo>
                    <a:pt x="17695" y="308"/>
                    <a:pt x="17442" y="191"/>
                    <a:pt x="17296" y="183"/>
                  </a:cubicBezTo>
                  <a:cubicBezTo>
                    <a:pt x="17097" y="171"/>
                    <a:pt x="16902" y="273"/>
                    <a:pt x="16703" y="270"/>
                  </a:cubicBezTo>
                  <a:cubicBezTo>
                    <a:pt x="16707" y="477"/>
                    <a:pt x="16045" y="464"/>
                    <a:pt x="15922" y="611"/>
                  </a:cubicBezTo>
                  <a:cubicBezTo>
                    <a:pt x="15984" y="642"/>
                    <a:pt x="16050" y="632"/>
                    <a:pt x="16114" y="633"/>
                  </a:cubicBezTo>
                  <a:cubicBezTo>
                    <a:pt x="16093" y="927"/>
                    <a:pt x="15244" y="969"/>
                    <a:pt x="15099" y="1007"/>
                  </a:cubicBezTo>
                  <a:cubicBezTo>
                    <a:pt x="15125" y="1148"/>
                    <a:pt x="15349" y="1197"/>
                    <a:pt x="15414" y="1212"/>
                  </a:cubicBezTo>
                  <a:cubicBezTo>
                    <a:pt x="15335" y="1285"/>
                    <a:pt x="15187" y="1268"/>
                    <a:pt x="15096" y="1309"/>
                  </a:cubicBezTo>
                  <a:cubicBezTo>
                    <a:pt x="15139" y="1389"/>
                    <a:pt x="15278" y="1390"/>
                    <a:pt x="15337" y="1395"/>
                  </a:cubicBezTo>
                  <a:cubicBezTo>
                    <a:pt x="15292" y="1423"/>
                    <a:pt x="15237" y="1423"/>
                    <a:pt x="15198" y="1474"/>
                  </a:cubicBezTo>
                  <a:cubicBezTo>
                    <a:pt x="15433" y="1544"/>
                    <a:pt x="15645" y="1461"/>
                    <a:pt x="15880" y="1474"/>
                  </a:cubicBezTo>
                  <a:cubicBezTo>
                    <a:pt x="15992" y="1480"/>
                    <a:pt x="16131" y="1500"/>
                    <a:pt x="16237" y="1562"/>
                  </a:cubicBezTo>
                  <a:cubicBezTo>
                    <a:pt x="16344" y="1623"/>
                    <a:pt x="16226" y="1664"/>
                    <a:pt x="16247" y="1717"/>
                  </a:cubicBezTo>
                  <a:cubicBezTo>
                    <a:pt x="16266" y="1765"/>
                    <a:pt x="16487" y="1880"/>
                    <a:pt x="16313" y="1959"/>
                  </a:cubicBezTo>
                  <a:cubicBezTo>
                    <a:pt x="16559" y="1847"/>
                    <a:pt x="16204" y="2758"/>
                    <a:pt x="16179" y="2583"/>
                  </a:cubicBezTo>
                  <a:cubicBezTo>
                    <a:pt x="16203" y="2748"/>
                    <a:pt x="16427" y="2568"/>
                    <a:pt x="16494" y="2630"/>
                  </a:cubicBezTo>
                  <a:cubicBezTo>
                    <a:pt x="16482" y="2669"/>
                    <a:pt x="16425" y="2638"/>
                    <a:pt x="16428" y="2695"/>
                  </a:cubicBezTo>
                  <a:cubicBezTo>
                    <a:pt x="16522" y="2661"/>
                    <a:pt x="16598" y="2870"/>
                    <a:pt x="16593" y="2871"/>
                  </a:cubicBezTo>
                  <a:cubicBezTo>
                    <a:pt x="16581" y="2874"/>
                    <a:pt x="16213" y="2799"/>
                    <a:pt x="16214" y="2802"/>
                  </a:cubicBezTo>
                  <a:cubicBezTo>
                    <a:pt x="16229" y="2835"/>
                    <a:pt x="16243" y="2868"/>
                    <a:pt x="16257" y="2900"/>
                  </a:cubicBezTo>
                  <a:cubicBezTo>
                    <a:pt x="16172" y="2904"/>
                    <a:pt x="16137" y="2977"/>
                    <a:pt x="16095" y="3092"/>
                  </a:cubicBezTo>
                  <a:cubicBezTo>
                    <a:pt x="16186" y="3140"/>
                    <a:pt x="16346" y="3277"/>
                    <a:pt x="16419" y="3092"/>
                  </a:cubicBezTo>
                  <a:cubicBezTo>
                    <a:pt x="16494" y="2902"/>
                    <a:pt x="16546" y="3028"/>
                    <a:pt x="16502" y="3209"/>
                  </a:cubicBezTo>
                  <a:cubicBezTo>
                    <a:pt x="16498" y="3224"/>
                    <a:pt x="15861" y="3720"/>
                    <a:pt x="16084" y="3791"/>
                  </a:cubicBezTo>
                  <a:cubicBezTo>
                    <a:pt x="16081" y="3912"/>
                    <a:pt x="15909" y="3871"/>
                    <a:pt x="15990" y="4074"/>
                  </a:cubicBezTo>
                  <a:cubicBezTo>
                    <a:pt x="16072" y="4282"/>
                    <a:pt x="15977" y="4328"/>
                    <a:pt x="16012" y="4522"/>
                  </a:cubicBezTo>
                  <a:cubicBezTo>
                    <a:pt x="16059" y="4791"/>
                    <a:pt x="16218" y="5190"/>
                    <a:pt x="16217" y="5459"/>
                  </a:cubicBezTo>
                  <a:cubicBezTo>
                    <a:pt x="16477" y="5346"/>
                    <a:pt x="16693" y="5934"/>
                    <a:pt x="16874" y="5492"/>
                  </a:cubicBezTo>
                  <a:cubicBezTo>
                    <a:pt x="16944" y="5323"/>
                    <a:pt x="17078" y="4978"/>
                    <a:pt x="17178" y="4863"/>
                  </a:cubicBezTo>
                  <a:cubicBezTo>
                    <a:pt x="17207" y="4830"/>
                    <a:pt x="17468" y="4537"/>
                    <a:pt x="17336" y="4506"/>
                  </a:cubicBezTo>
                  <a:cubicBezTo>
                    <a:pt x="17352" y="4429"/>
                    <a:pt x="17466" y="4461"/>
                    <a:pt x="17462" y="4414"/>
                  </a:cubicBezTo>
                  <a:cubicBezTo>
                    <a:pt x="17446" y="4185"/>
                    <a:pt x="17478" y="4318"/>
                    <a:pt x="17603" y="4179"/>
                  </a:cubicBezTo>
                  <a:cubicBezTo>
                    <a:pt x="17832" y="3924"/>
                    <a:pt x="18176" y="4100"/>
                    <a:pt x="18404" y="3748"/>
                  </a:cubicBezTo>
                  <a:cubicBezTo>
                    <a:pt x="18623" y="3408"/>
                    <a:pt x="18719" y="3579"/>
                    <a:pt x="18976" y="3474"/>
                  </a:cubicBezTo>
                  <a:cubicBezTo>
                    <a:pt x="19132" y="3410"/>
                    <a:pt x="19315" y="3416"/>
                    <a:pt x="19459" y="3294"/>
                  </a:cubicBezTo>
                  <a:cubicBezTo>
                    <a:pt x="19583" y="3189"/>
                    <a:pt x="19779" y="3004"/>
                    <a:pt x="19921" y="2998"/>
                  </a:cubicBezTo>
                  <a:cubicBezTo>
                    <a:pt x="19863" y="3000"/>
                    <a:pt x="19502" y="2839"/>
                    <a:pt x="19465" y="2948"/>
                  </a:cubicBezTo>
                  <a:cubicBezTo>
                    <a:pt x="19535" y="2744"/>
                    <a:pt x="19616" y="2666"/>
                    <a:pt x="19736" y="2808"/>
                  </a:cubicBezTo>
                  <a:cubicBezTo>
                    <a:pt x="19799" y="2882"/>
                    <a:pt x="20006" y="3044"/>
                    <a:pt x="20008" y="2762"/>
                  </a:cubicBezTo>
                  <a:cubicBezTo>
                    <a:pt x="20009" y="2563"/>
                    <a:pt x="19750" y="2306"/>
                    <a:pt x="19652" y="2240"/>
                  </a:cubicBezTo>
                  <a:cubicBezTo>
                    <a:pt x="19743" y="2177"/>
                    <a:pt x="20272" y="2315"/>
                    <a:pt x="20290" y="2066"/>
                  </a:cubicBezTo>
                  <a:cubicBezTo>
                    <a:pt x="20246" y="2069"/>
                    <a:pt x="20204" y="2042"/>
                    <a:pt x="20162" y="2024"/>
                  </a:cubicBezTo>
                  <a:cubicBezTo>
                    <a:pt x="20196" y="2013"/>
                    <a:pt x="20461" y="2053"/>
                    <a:pt x="20445" y="1920"/>
                  </a:cubicBezTo>
                  <a:cubicBezTo>
                    <a:pt x="20434" y="1826"/>
                    <a:pt x="20316" y="1823"/>
                    <a:pt x="20426" y="1726"/>
                  </a:cubicBezTo>
                  <a:cubicBezTo>
                    <a:pt x="20595" y="1578"/>
                    <a:pt x="20285" y="1472"/>
                    <a:pt x="20249" y="1409"/>
                  </a:cubicBezTo>
                  <a:cubicBezTo>
                    <a:pt x="20284" y="1409"/>
                    <a:pt x="20770" y="1373"/>
                    <a:pt x="20655" y="1204"/>
                  </a:cubicBezTo>
                  <a:cubicBezTo>
                    <a:pt x="20592" y="1111"/>
                    <a:pt x="20396" y="1087"/>
                    <a:pt x="20327" y="1171"/>
                  </a:cubicBezTo>
                  <a:cubicBezTo>
                    <a:pt x="20607" y="695"/>
                    <a:pt x="21060" y="526"/>
                    <a:pt x="21446" y="368"/>
                  </a:cubicBezTo>
                  <a:cubicBezTo>
                    <a:pt x="21259" y="170"/>
                    <a:pt x="20985" y="351"/>
                    <a:pt x="20788" y="376"/>
                  </a:cubicBezTo>
                  <a:cubicBezTo>
                    <a:pt x="20727" y="384"/>
                    <a:pt x="20985" y="351"/>
                    <a:pt x="20788" y="376"/>
                  </a:cubicBezTo>
                  <a:close/>
                  <a:moveTo>
                    <a:pt x="11250" y="17854"/>
                  </a:moveTo>
                  <a:cubicBezTo>
                    <a:pt x="11353" y="18121"/>
                    <a:pt x="10932" y="18149"/>
                    <a:pt x="10851" y="18066"/>
                  </a:cubicBezTo>
                  <a:cubicBezTo>
                    <a:pt x="10834" y="18070"/>
                    <a:pt x="10772" y="18267"/>
                    <a:pt x="10762" y="18295"/>
                  </a:cubicBezTo>
                  <a:lnTo>
                    <a:pt x="10744" y="18285"/>
                  </a:lnTo>
                  <a:lnTo>
                    <a:pt x="10730" y="18323"/>
                  </a:lnTo>
                  <a:cubicBezTo>
                    <a:pt x="10688" y="18281"/>
                    <a:pt x="10661" y="18211"/>
                    <a:pt x="10659" y="18127"/>
                  </a:cubicBezTo>
                  <a:cubicBezTo>
                    <a:pt x="10636" y="18121"/>
                    <a:pt x="10482" y="18109"/>
                    <a:pt x="10449" y="18132"/>
                  </a:cubicBezTo>
                  <a:cubicBezTo>
                    <a:pt x="10400" y="18160"/>
                    <a:pt x="10250" y="18170"/>
                    <a:pt x="10272" y="17972"/>
                  </a:cubicBezTo>
                  <a:cubicBezTo>
                    <a:pt x="10299" y="17723"/>
                    <a:pt x="10501" y="18031"/>
                    <a:pt x="10576" y="17927"/>
                  </a:cubicBezTo>
                  <a:cubicBezTo>
                    <a:pt x="10576" y="17927"/>
                    <a:pt x="10576" y="17927"/>
                    <a:pt x="10576" y="17927"/>
                  </a:cubicBezTo>
                  <a:cubicBezTo>
                    <a:pt x="10555" y="17927"/>
                    <a:pt x="10562" y="17743"/>
                    <a:pt x="10562" y="17738"/>
                  </a:cubicBezTo>
                  <a:lnTo>
                    <a:pt x="10412" y="17627"/>
                  </a:lnTo>
                  <a:cubicBezTo>
                    <a:pt x="10499" y="17485"/>
                    <a:pt x="10669" y="17484"/>
                    <a:pt x="10776" y="17484"/>
                  </a:cubicBezTo>
                  <a:cubicBezTo>
                    <a:pt x="10837" y="17484"/>
                    <a:pt x="10950" y="17493"/>
                    <a:pt x="11001" y="17546"/>
                  </a:cubicBezTo>
                  <a:cubicBezTo>
                    <a:pt x="11036" y="17584"/>
                    <a:pt x="11222" y="17784"/>
                    <a:pt x="11250" y="17854"/>
                  </a:cubicBezTo>
                  <a:cubicBezTo>
                    <a:pt x="11273" y="17915"/>
                    <a:pt x="11228" y="17798"/>
                    <a:pt x="11250" y="17854"/>
                  </a:cubicBezTo>
                  <a:close/>
                </a:path>
              </a:pathLst>
            </a:custGeom>
            <a:grp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6" name="Shape 2800">
              <a:extLst>
                <a:ext uri="{FF2B5EF4-FFF2-40B4-BE49-F238E27FC236}">
                  <a16:creationId xmlns:a16="http://schemas.microsoft.com/office/drawing/2014/main" id="{1A863DE1-8B52-6440-AE92-AFEA7F893B53}"/>
                </a:ext>
              </a:extLst>
            </p:cNvPr>
            <p:cNvSpPr/>
            <p:nvPr/>
          </p:nvSpPr>
          <p:spPr>
            <a:xfrm>
              <a:off x="10056202" y="5875667"/>
              <a:ext cx="4625615" cy="5457084"/>
            </a:xfrm>
            <a:custGeom>
              <a:avLst/>
              <a:gdLst/>
              <a:ahLst/>
              <a:cxnLst>
                <a:cxn ang="0">
                  <a:pos x="wd2" y="hd2"/>
                </a:cxn>
                <a:cxn ang="5400000">
                  <a:pos x="wd2" y="hd2"/>
                </a:cxn>
                <a:cxn ang="10800000">
                  <a:pos x="wd2" y="hd2"/>
                </a:cxn>
                <a:cxn ang="16200000">
                  <a:pos x="wd2" y="hd2"/>
                </a:cxn>
              </a:cxnLst>
              <a:rect l="0" t="0" r="r" b="b"/>
              <a:pathLst>
                <a:path w="21494" h="21436" extrusionOk="0">
                  <a:moveTo>
                    <a:pt x="21150" y="15574"/>
                  </a:moveTo>
                  <a:cubicBezTo>
                    <a:pt x="21261" y="15717"/>
                    <a:pt x="21093" y="15952"/>
                    <a:pt x="20924" y="15784"/>
                  </a:cubicBezTo>
                  <a:cubicBezTo>
                    <a:pt x="20982" y="16021"/>
                    <a:pt x="20891" y="16384"/>
                    <a:pt x="20777" y="16596"/>
                  </a:cubicBezTo>
                  <a:cubicBezTo>
                    <a:pt x="20505" y="17107"/>
                    <a:pt x="20399" y="17680"/>
                    <a:pt x="20142" y="18190"/>
                  </a:cubicBezTo>
                  <a:cubicBezTo>
                    <a:pt x="20021" y="18451"/>
                    <a:pt x="19581" y="18883"/>
                    <a:pt x="19210" y="18697"/>
                  </a:cubicBezTo>
                  <a:cubicBezTo>
                    <a:pt x="19055" y="18620"/>
                    <a:pt x="18983" y="18564"/>
                    <a:pt x="18916" y="18429"/>
                  </a:cubicBezTo>
                  <a:cubicBezTo>
                    <a:pt x="18874" y="18346"/>
                    <a:pt x="18895" y="18082"/>
                    <a:pt x="18885" y="18073"/>
                  </a:cubicBezTo>
                  <a:cubicBezTo>
                    <a:pt x="18630" y="17743"/>
                    <a:pt x="18882" y="17612"/>
                    <a:pt x="18985" y="17344"/>
                  </a:cubicBezTo>
                  <a:cubicBezTo>
                    <a:pt x="19114" y="17002"/>
                    <a:pt x="19115" y="16913"/>
                    <a:pt x="19087" y="16545"/>
                  </a:cubicBezTo>
                  <a:cubicBezTo>
                    <a:pt x="19035" y="16414"/>
                    <a:pt x="19148" y="15981"/>
                    <a:pt x="19273" y="15913"/>
                  </a:cubicBezTo>
                  <a:cubicBezTo>
                    <a:pt x="19479" y="15800"/>
                    <a:pt x="19740" y="15772"/>
                    <a:pt x="19957" y="15653"/>
                  </a:cubicBezTo>
                  <a:cubicBezTo>
                    <a:pt x="20082" y="15574"/>
                    <a:pt x="20117" y="15501"/>
                    <a:pt x="20239" y="15479"/>
                  </a:cubicBezTo>
                  <a:cubicBezTo>
                    <a:pt x="20387" y="15448"/>
                    <a:pt x="20295" y="14983"/>
                    <a:pt x="20473" y="15143"/>
                  </a:cubicBezTo>
                  <a:cubicBezTo>
                    <a:pt x="20533" y="15027"/>
                    <a:pt x="20661" y="14865"/>
                    <a:pt x="20739" y="14731"/>
                  </a:cubicBezTo>
                  <a:cubicBezTo>
                    <a:pt x="20722" y="14552"/>
                    <a:pt x="20909" y="14739"/>
                    <a:pt x="20929" y="14819"/>
                  </a:cubicBezTo>
                  <a:cubicBezTo>
                    <a:pt x="20973" y="14985"/>
                    <a:pt x="21061" y="15461"/>
                    <a:pt x="21150" y="15574"/>
                  </a:cubicBezTo>
                  <a:cubicBezTo>
                    <a:pt x="21173" y="15603"/>
                    <a:pt x="21138" y="15559"/>
                    <a:pt x="21150" y="15574"/>
                  </a:cubicBezTo>
                  <a:close/>
                  <a:moveTo>
                    <a:pt x="21449" y="7942"/>
                  </a:moveTo>
                  <a:cubicBezTo>
                    <a:pt x="21344" y="7731"/>
                    <a:pt x="21600" y="7533"/>
                    <a:pt x="21152" y="7539"/>
                  </a:cubicBezTo>
                  <a:cubicBezTo>
                    <a:pt x="21008" y="7541"/>
                    <a:pt x="20754" y="7739"/>
                    <a:pt x="20526" y="7739"/>
                  </a:cubicBezTo>
                  <a:cubicBezTo>
                    <a:pt x="20244" y="7739"/>
                    <a:pt x="20016" y="7865"/>
                    <a:pt x="19729" y="7865"/>
                  </a:cubicBezTo>
                  <a:cubicBezTo>
                    <a:pt x="19565" y="7865"/>
                    <a:pt x="19469" y="8014"/>
                    <a:pt x="19302" y="7993"/>
                  </a:cubicBezTo>
                  <a:cubicBezTo>
                    <a:pt x="19093" y="7930"/>
                    <a:pt x="19070" y="7669"/>
                    <a:pt x="18908" y="7605"/>
                  </a:cubicBezTo>
                  <a:cubicBezTo>
                    <a:pt x="19001" y="7551"/>
                    <a:pt x="19025" y="7458"/>
                    <a:pt x="18981" y="7374"/>
                  </a:cubicBezTo>
                  <a:cubicBezTo>
                    <a:pt x="19062" y="7284"/>
                    <a:pt x="18938" y="7312"/>
                    <a:pt x="18896" y="7232"/>
                  </a:cubicBezTo>
                  <a:cubicBezTo>
                    <a:pt x="18780" y="7074"/>
                    <a:pt x="18298" y="6560"/>
                    <a:pt x="18034" y="6598"/>
                  </a:cubicBezTo>
                  <a:cubicBezTo>
                    <a:pt x="17984" y="6467"/>
                    <a:pt x="17855" y="6463"/>
                    <a:pt x="17803" y="6343"/>
                  </a:cubicBezTo>
                  <a:cubicBezTo>
                    <a:pt x="17753" y="6232"/>
                    <a:pt x="17703" y="5708"/>
                    <a:pt x="17456" y="5708"/>
                  </a:cubicBezTo>
                  <a:lnTo>
                    <a:pt x="17456" y="5708"/>
                  </a:lnTo>
                  <a:cubicBezTo>
                    <a:pt x="17148" y="5708"/>
                    <a:pt x="17061" y="5095"/>
                    <a:pt x="17029" y="4927"/>
                  </a:cubicBezTo>
                  <a:lnTo>
                    <a:pt x="17085" y="4930"/>
                  </a:lnTo>
                  <a:cubicBezTo>
                    <a:pt x="16985" y="4575"/>
                    <a:pt x="16629" y="4445"/>
                    <a:pt x="16480" y="4141"/>
                  </a:cubicBezTo>
                  <a:lnTo>
                    <a:pt x="16435" y="4152"/>
                  </a:lnTo>
                  <a:cubicBezTo>
                    <a:pt x="16428" y="4118"/>
                    <a:pt x="16411" y="4085"/>
                    <a:pt x="16410" y="4050"/>
                  </a:cubicBezTo>
                  <a:cubicBezTo>
                    <a:pt x="16418" y="4049"/>
                    <a:pt x="16577" y="4040"/>
                    <a:pt x="16577" y="4040"/>
                  </a:cubicBezTo>
                  <a:cubicBezTo>
                    <a:pt x="16561" y="4019"/>
                    <a:pt x="16373" y="3888"/>
                    <a:pt x="16373" y="3877"/>
                  </a:cubicBezTo>
                  <a:cubicBezTo>
                    <a:pt x="16140" y="3556"/>
                    <a:pt x="15927" y="3229"/>
                    <a:pt x="15764" y="2884"/>
                  </a:cubicBezTo>
                  <a:cubicBezTo>
                    <a:pt x="15810" y="2908"/>
                    <a:pt x="15860" y="2921"/>
                    <a:pt x="15913" y="2924"/>
                  </a:cubicBezTo>
                  <a:cubicBezTo>
                    <a:pt x="16212" y="2508"/>
                    <a:pt x="16034" y="2139"/>
                    <a:pt x="15828" y="1728"/>
                  </a:cubicBezTo>
                  <a:cubicBezTo>
                    <a:pt x="15663" y="1776"/>
                    <a:pt x="15487" y="1765"/>
                    <a:pt x="15320" y="1792"/>
                  </a:cubicBezTo>
                  <a:cubicBezTo>
                    <a:pt x="15262" y="1792"/>
                    <a:pt x="15004" y="1673"/>
                    <a:pt x="14939" y="1652"/>
                  </a:cubicBezTo>
                  <a:cubicBezTo>
                    <a:pt x="14877" y="1646"/>
                    <a:pt x="14703" y="1675"/>
                    <a:pt x="14673" y="1666"/>
                  </a:cubicBezTo>
                  <a:cubicBezTo>
                    <a:pt x="14649" y="1666"/>
                    <a:pt x="14604" y="1640"/>
                    <a:pt x="14583" y="1631"/>
                  </a:cubicBezTo>
                  <a:cubicBezTo>
                    <a:pt x="14579" y="1638"/>
                    <a:pt x="14541" y="1746"/>
                    <a:pt x="14548" y="1746"/>
                  </a:cubicBezTo>
                  <a:cubicBezTo>
                    <a:pt x="14314" y="1775"/>
                    <a:pt x="14213" y="1915"/>
                    <a:pt x="13949" y="1776"/>
                  </a:cubicBezTo>
                  <a:cubicBezTo>
                    <a:pt x="13737" y="1662"/>
                    <a:pt x="13370" y="1599"/>
                    <a:pt x="13126" y="1666"/>
                  </a:cubicBezTo>
                  <a:cubicBezTo>
                    <a:pt x="13114" y="1631"/>
                    <a:pt x="12362" y="1325"/>
                    <a:pt x="12311" y="1315"/>
                  </a:cubicBezTo>
                  <a:cubicBezTo>
                    <a:pt x="12058" y="1263"/>
                    <a:pt x="11585" y="1295"/>
                    <a:pt x="11468" y="1561"/>
                  </a:cubicBezTo>
                  <a:cubicBezTo>
                    <a:pt x="11405" y="1704"/>
                    <a:pt x="11546" y="1817"/>
                    <a:pt x="11493" y="1940"/>
                  </a:cubicBezTo>
                  <a:cubicBezTo>
                    <a:pt x="11411" y="2129"/>
                    <a:pt x="10260" y="1753"/>
                    <a:pt x="10229" y="1583"/>
                  </a:cubicBezTo>
                  <a:cubicBezTo>
                    <a:pt x="10181" y="1321"/>
                    <a:pt x="9285" y="1213"/>
                    <a:pt x="9029" y="1193"/>
                  </a:cubicBezTo>
                  <a:cubicBezTo>
                    <a:pt x="9018" y="1125"/>
                    <a:pt x="8978" y="1083"/>
                    <a:pt x="8892" y="1075"/>
                  </a:cubicBezTo>
                  <a:lnTo>
                    <a:pt x="8892" y="1071"/>
                  </a:lnTo>
                  <a:cubicBezTo>
                    <a:pt x="8848" y="1075"/>
                    <a:pt x="8690" y="1054"/>
                    <a:pt x="8710" y="986"/>
                  </a:cubicBezTo>
                  <a:cubicBezTo>
                    <a:pt x="8710" y="964"/>
                    <a:pt x="8994" y="767"/>
                    <a:pt x="9016" y="679"/>
                  </a:cubicBezTo>
                  <a:cubicBezTo>
                    <a:pt x="9056" y="517"/>
                    <a:pt x="8891" y="519"/>
                    <a:pt x="8901" y="450"/>
                  </a:cubicBezTo>
                  <a:cubicBezTo>
                    <a:pt x="8820" y="389"/>
                    <a:pt x="9205" y="-90"/>
                    <a:pt x="8780" y="124"/>
                  </a:cubicBezTo>
                  <a:cubicBezTo>
                    <a:pt x="8738" y="-14"/>
                    <a:pt x="7966" y="-25"/>
                    <a:pt x="7786" y="33"/>
                  </a:cubicBezTo>
                  <a:cubicBezTo>
                    <a:pt x="7755" y="33"/>
                    <a:pt x="7236" y="45"/>
                    <a:pt x="7284" y="112"/>
                  </a:cubicBezTo>
                  <a:cubicBezTo>
                    <a:pt x="6980" y="-39"/>
                    <a:pt x="6476" y="127"/>
                    <a:pt x="6182" y="191"/>
                  </a:cubicBezTo>
                  <a:cubicBezTo>
                    <a:pt x="5782" y="191"/>
                    <a:pt x="5357" y="466"/>
                    <a:pt x="4985" y="577"/>
                  </a:cubicBezTo>
                  <a:cubicBezTo>
                    <a:pt x="4968" y="561"/>
                    <a:pt x="4957" y="544"/>
                    <a:pt x="4950" y="523"/>
                  </a:cubicBezTo>
                  <a:lnTo>
                    <a:pt x="4918" y="529"/>
                  </a:lnTo>
                  <a:lnTo>
                    <a:pt x="4905" y="496"/>
                  </a:lnTo>
                  <a:cubicBezTo>
                    <a:pt x="4737" y="581"/>
                    <a:pt x="4445" y="574"/>
                    <a:pt x="4277" y="480"/>
                  </a:cubicBezTo>
                  <a:cubicBezTo>
                    <a:pt x="4282" y="423"/>
                    <a:pt x="4286" y="367"/>
                    <a:pt x="4279" y="311"/>
                  </a:cubicBezTo>
                  <a:cubicBezTo>
                    <a:pt x="3839" y="327"/>
                    <a:pt x="3931" y="706"/>
                    <a:pt x="3692" y="913"/>
                  </a:cubicBezTo>
                  <a:cubicBezTo>
                    <a:pt x="3463" y="1112"/>
                    <a:pt x="3139" y="1114"/>
                    <a:pt x="2935" y="1363"/>
                  </a:cubicBezTo>
                  <a:cubicBezTo>
                    <a:pt x="2899" y="1537"/>
                    <a:pt x="2704" y="1647"/>
                    <a:pt x="2717" y="1829"/>
                  </a:cubicBezTo>
                  <a:cubicBezTo>
                    <a:pt x="2734" y="2071"/>
                    <a:pt x="2718" y="2224"/>
                    <a:pt x="2488" y="2389"/>
                  </a:cubicBezTo>
                  <a:cubicBezTo>
                    <a:pt x="2217" y="2584"/>
                    <a:pt x="1913" y="2731"/>
                    <a:pt x="1546" y="2719"/>
                  </a:cubicBezTo>
                  <a:cubicBezTo>
                    <a:pt x="1507" y="2976"/>
                    <a:pt x="1199" y="3017"/>
                    <a:pt x="1132" y="3212"/>
                  </a:cubicBezTo>
                  <a:cubicBezTo>
                    <a:pt x="1025" y="3521"/>
                    <a:pt x="918" y="3677"/>
                    <a:pt x="641" y="3906"/>
                  </a:cubicBezTo>
                  <a:lnTo>
                    <a:pt x="670" y="3942"/>
                  </a:lnTo>
                  <a:cubicBezTo>
                    <a:pt x="508" y="4166"/>
                    <a:pt x="173" y="4557"/>
                    <a:pt x="339" y="4803"/>
                  </a:cubicBezTo>
                  <a:lnTo>
                    <a:pt x="391" y="4803"/>
                  </a:lnTo>
                  <a:cubicBezTo>
                    <a:pt x="467" y="4803"/>
                    <a:pt x="416" y="5040"/>
                    <a:pt x="558" y="5026"/>
                  </a:cubicBezTo>
                  <a:cubicBezTo>
                    <a:pt x="575" y="5060"/>
                    <a:pt x="612" y="5269"/>
                    <a:pt x="543" y="5269"/>
                  </a:cubicBezTo>
                  <a:lnTo>
                    <a:pt x="456" y="5299"/>
                  </a:lnTo>
                  <a:cubicBezTo>
                    <a:pt x="764" y="5604"/>
                    <a:pt x="582" y="5896"/>
                    <a:pt x="452" y="6228"/>
                  </a:cubicBezTo>
                  <a:cubicBezTo>
                    <a:pt x="401" y="6220"/>
                    <a:pt x="345" y="6229"/>
                    <a:pt x="297" y="6251"/>
                  </a:cubicBezTo>
                  <a:cubicBezTo>
                    <a:pt x="430" y="6424"/>
                    <a:pt x="154" y="6618"/>
                    <a:pt x="0" y="6730"/>
                  </a:cubicBezTo>
                  <a:cubicBezTo>
                    <a:pt x="249" y="6752"/>
                    <a:pt x="299" y="6978"/>
                    <a:pt x="276" y="7155"/>
                  </a:cubicBezTo>
                  <a:lnTo>
                    <a:pt x="307" y="7155"/>
                  </a:lnTo>
                  <a:cubicBezTo>
                    <a:pt x="294" y="7155"/>
                    <a:pt x="281" y="7155"/>
                    <a:pt x="268" y="7155"/>
                  </a:cubicBezTo>
                  <a:cubicBezTo>
                    <a:pt x="265" y="7167"/>
                    <a:pt x="258" y="7174"/>
                    <a:pt x="247" y="7177"/>
                  </a:cubicBezTo>
                  <a:cubicBezTo>
                    <a:pt x="206" y="7341"/>
                    <a:pt x="390" y="7647"/>
                    <a:pt x="654" y="7597"/>
                  </a:cubicBezTo>
                  <a:cubicBezTo>
                    <a:pt x="662" y="7714"/>
                    <a:pt x="780" y="7762"/>
                    <a:pt x="802" y="7878"/>
                  </a:cubicBezTo>
                  <a:cubicBezTo>
                    <a:pt x="873" y="7889"/>
                    <a:pt x="913" y="7864"/>
                    <a:pt x="946" y="7814"/>
                  </a:cubicBezTo>
                  <a:cubicBezTo>
                    <a:pt x="1016" y="8004"/>
                    <a:pt x="1264" y="8051"/>
                    <a:pt x="1309" y="8201"/>
                  </a:cubicBezTo>
                  <a:cubicBezTo>
                    <a:pt x="1426" y="8354"/>
                    <a:pt x="1416" y="8441"/>
                    <a:pt x="1473" y="8622"/>
                  </a:cubicBezTo>
                  <a:lnTo>
                    <a:pt x="1520" y="8622"/>
                  </a:lnTo>
                  <a:cubicBezTo>
                    <a:pt x="1569" y="8710"/>
                    <a:pt x="1975" y="9160"/>
                    <a:pt x="2133" y="9105"/>
                  </a:cubicBezTo>
                  <a:cubicBezTo>
                    <a:pt x="2414" y="9356"/>
                    <a:pt x="2674" y="9574"/>
                    <a:pt x="3086" y="9750"/>
                  </a:cubicBezTo>
                  <a:cubicBezTo>
                    <a:pt x="3082" y="9812"/>
                    <a:pt x="3079" y="9875"/>
                    <a:pt x="3077" y="9937"/>
                  </a:cubicBezTo>
                  <a:cubicBezTo>
                    <a:pt x="3152" y="9898"/>
                    <a:pt x="3229" y="9859"/>
                    <a:pt x="3307" y="9824"/>
                  </a:cubicBezTo>
                  <a:lnTo>
                    <a:pt x="3321" y="9829"/>
                  </a:lnTo>
                  <a:lnTo>
                    <a:pt x="3322" y="9817"/>
                  </a:lnTo>
                  <a:cubicBezTo>
                    <a:pt x="3580" y="9701"/>
                    <a:pt x="3830" y="9612"/>
                    <a:pt x="4125" y="9621"/>
                  </a:cubicBezTo>
                  <a:cubicBezTo>
                    <a:pt x="4261" y="9626"/>
                    <a:pt x="4581" y="9721"/>
                    <a:pt x="4686" y="9617"/>
                  </a:cubicBezTo>
                  <a:cubicBezTo>
                    <a:pt x="4748" y="9641"/>
                    <a:pt x="4808" y="9667"/>
                    <a:pt x="4866" y="9695"/>
                  </a:cubicBezTo>
                  <a:cubicBezTo>
                    <a:pt x="5080" y="9574"/>
                    <a:pt x="5871" y="9431"/>
                    <a:pt x="5918" y="9296"/>
                  </a:cubicBezTo>
                  <a:cubicBezTo>
                    <a:pt x="5972" y="9317"/>
                    <a:pt x="5995" y="9339"/>
                    <a:pt x="6016" y="9264"/>
                  </a:cubicBezTo>
                  <a:cubicBezTo>
                    <a:pt x="6022" y="9261"/>
                    <a:pt x="6045" y="9250"/>
                    <a:pt x="6080" y="9241"/>
                  </a:cubicBezTo>
                  <a:cubicBezTo>
                    <a:pt x="6162" y="9312"/>
                    <a:pt x="6375" y="9249"/>
                    <a:pt x="6476" y="9223"/>
                  </a:cubicBezTo>
                  <a:lnTo>
                    <a:pt x="6476" y="9214"/>
                  </a:lnTo>
                  <a:cubicBezTo>
                    <a:pt x="7144" y="9195"/>
                    <a:pt x="6984" y="9378"/>
                    <a:pt x="7304" y="9739"/>
                  </a:cubicBezTo>
                  <a:cubicBezTo>
                    <a:pt x="7475" y="9932"/>
                    <a:pt x="7980" y="9814"/>
                    <a:pt x="8200" y="9773"/>
                  </a:cubicBezTo>
                  <a:cubicBezTo>
                    <a:pt x="8223" y="9858"/>
                    <a:pt x="8315" y="9945"/>
                    <a:pt x="8426" y="9941"/>
                  </a:cubicBezTo>
                  <a:cubicBezTo>
                    <a:pt x="8418" y="9986"/>
                    <a:pt x="8482" y="10342"/>
                    <a:pt x="8493" y="10381"/>
                  </a:cubicBezTo>
                  <a:lnTo>
                    <a:pt x="8473" y="10381"/>
                  </a:lnTo>
                  <a:cubicBezTo>
                    <a:pt x="8451" y="10590"/>
                    <a:pt x="8231" y="10752"/>
                    <a:pt x="8455" y="10846"/>
                  </a:cubicBezTo>
                  <a:cubicBezTo>
                    <a:pt x="8424" y="11002"/>
                    <a:pt x="8415" y="11164"/>
                    <a:pt x="8205" y="11187"/>
                  </a:cubicBezTo>
                  <a:cubicBezTo>
                    <a:pt x="8322" y="11607"/>
                    <a:pt x="8608" y="11836"/>
                    <a:pt x="8916" y="12161"/>
                  </a:cubicBezTo>
                  <a:cubicBezTo>
                    <a:pt x="8896" y="12195"/>
                    <a:pt x="8883" y="12228"/>
                    <a:pt x="8856" y="12259"/>
                  </a:cubicBezTo>
                  <a:cubicBezTo>
                    <a:pt x="9007" y="12382"/>
                    <a:pt x="9103" y="12537"/>
                    <a:pt x="9233" y="12666"/>
                  </a:cubicBezTo>
                  <a:lnTo>
                    <a:pt x="9303" y="12614"/>
                  </a:lnTo>
                  <a:cubicBezTo>
                    <a:pt x="9334" y="12654"/>
                    <a:pt x="9303" y="12657"/>
                    <a:pt x="9301" y="12701"/>
                  </a:cubicBezTo>
                  <a:lnTo>
                    <a:pt x="9265" y="12704"/>
                  </a:lnTo>
                  <a:cubicBezTo>
                    <a:pt x="9269" y="12865"/>
                    <a:pt x="9736" y="13608"/>
                    <a:pt x="9628" y="13713"/>
                  </a:cubicBezTo>
                  <a:cubicBezTo>
                    <a:pt x="9399" y="13830"/>
                    <a:pt x="9559" y="14066"/>
                    <a:pt x="9672" y="14224"/>
                  </a:cubicBezTo>
                  <a:cubicBezTo>
                    <a:pt x="9958" y="14623"/>
                    <a:pt x="9535" y="14683"/>
                    <a:pt x="9477" y="14929"/>
                  </a:cubicBezTo>
                  <a:cubicBezTo>
                    <a:pt x="9422" y="15139"/>
                    <a:pt x="9270" y="15661"/>
                    <a:pt x="9117" y="15801"/>
                  </a:cubicBezTo>
                  <a:cubicBezTo>
                    <a:pt x="9132" y="15821"/>
                    <a:pt x="9142" y="15843"/>
                    <a:pt x="9148" y="15865"/>
                  </a:cubicBezTo>
                  <a:lnTo>
                    <a:pt x="9127" y="15871"/>
                  </a:lnTo>
                  <a:cubicBezTo>
                    <a:pt x="9147" y="15972"/>
                    <a:pt x="9127" y="16088"/>
                    <a:pt x="9127" y="16190"/>
                  </a:cubicBezTo>
                  <a:lnTo>
                    <a:pt x="9117" y="16197"/>
                  </a:lnTo>
                  <a:cubicBezTo>
                    <a:pt x="9045" y="16880"/>
                    <a:pt x="10051" y="17437"/>
                    <a:pt x="9956" y="18137"/>
                  </a:cubicBezTo>
                  <a:cubicBezTo>
                    <a:pt x="9907" y="18501"/>
                    <a:pt x="10103" y="19517"/>
                    <a:pt x="10608" y="19648"/>
                  </a:cubicBezTo>
                  <a:cubicBezTo>
                    <a:pt x="10711" y="19738"/>
                    <a:pt x="11215" y="20660"/>
                    <a:pt x="11120" y="20764"/>
                  </a:cubicBezTo>
                  <a:cubicBezTo>
                    <a:pt x="10785" y="20848"/>
                    <a:pt x="11116" y="20987"/>
                    <a:pt x="11144" y="21115"/>
                  </a:cubicBezTo>
                  <a:cubicBezTo>
                    <a:pt x="10968" y="21510"/>
                    <a:pt x="11967" y="21476"/>
                    <a:pt x="12221" y="21354"/>
                  </a:cubicBezTo>
                  <a:cubicBezTo>
                    <a:pt x="12519" y="21209"/>
                    <a:pt x="12813" y="21294"/>
                    <a:pt x="13150" y="21319"/>
                  </a:cubicBezTo>
                  <a:cubicBezTo>
                    <a:pt x="13150" y="21319"/>
                    <a:pt x="13164" y="21264"/>
                    <a:pt x="13165" y="21262"/>
                  </a:cubicBezTo>
                  <a:cubicBezTo>
                    <a:pt x="13768" y="21285"/>
                    <a:pt x="14233" y="20805"/>
                    <a:pt x="14641" y="20497"/>
                  </a:cubicBezTo>
                  <a:cubicBezTo>
                    <a:pt x="14854" y="20335"/>
                    <a:pt x="14941" y="20135"/>
                    <a:pt x="15093" y="19938"/>
                  </a:cubicBezTo>
                  <a:cubicBezTo>
                    <a:pt x="15177" y="19827"/>
                    <a:pt x="15387" y="19750"/>
                    <a:pt x="15454" y="19635"/>
                  </a:cubicBezTo>
                  <a:cubicBezTo>
                    <a:pt x="15552" y="19463"/>
                    <a:pt x="15640" y="19307"/>
                    <a:pt x="15688" y="19094"/>
                  </a:cubicBezTo>
                  <a:lnTo>
                    <a:pt x="15697" y="19094"/>
                  </a:lnTo>
                  <a:cubicBezTo>
                    <a:pt x="15716" y="18996"/>
                    <a:pt x="15724" y="18898"/>
                    <a:pt x="15722" y="18799"/>
                  </a:cubicBezTo>
                  <a:lnTo>
                    <a:pt x="15659" y="18795"/>
                  </a:lnTo>
                  <a:cubicBezTo>
                    <a:pt x="15712" y="18611"/>
                    <a:pt x="15867" y="18624"/>
                    <a:pt x="16053" y="18537"/>
                  </a:cubicBezTo>
                  <a:cubicBezTo>
                    <a:pt x="16371" y="18385"/>
                    <a:pt x="16454" y="18365"/>
                    <a:pt x="16521" y="18076"/>
                  </a:cubicBezTo>
                  <a:cubicBezTo>
                    <a:pt x="16544" y="17824"/>
                    <a:pt x="16568" y="17645"/>
                    <a:pt x="16480" y="17400"/>
                  </a:cubicBezTo>
                  <a:cubicBezTo>
                    <a:pt x="16325" y="16977"/>
                    <a:pt x="16456" y="16954"/>
                    <a:pt x="16829" y="16691"/>
                  </a:cubicBezTo>
                  <a:cubicBezTo>
                    <a:pt x="17122" y="16484"/>
                    <a:pt x="17222" y="16348"/>
                    <a:pt x="17594" y="16182"/>
                  </a:cubicBezTo>
                  <a:cubicBezTo>
                    <a:pt x="17872" y="16057"/>
                    <a:pt x="18450" y="15634"/>
                    <a:pt x="18274" y="15310"/>
                  </a:cubicBezTo>
                  <a:cubicBezTo>
                    <a:pt x="18221" y="15211"/>
                    <a:pt x="18282" y="14088"/>
                    <a:pt x="18165" y="14103"/>
                  </a:cubicBezTo>
                  <a:cubicBezTo>
                    <a:pt x="18141" y="14052"/>
                    <a:pt x="18023" y="13987"/>
                    <a:pt x="17958" y="13987"/>
                  </a:cubicBezTo>
                  <a:cubicBezTo>
                    <a:pt x="17817" y="13835"/>
                    <a:pt x="17931" y="13505"/>
                    <a:pt x="17832" y="13353"/>
                  </a:cubicBezTo>
                  <a:cubicBezTo>
                    <a:pt x="17796" y="13301"/>
                    <a:pt x="17878" y="13216"/>
                    <a:pt x="17887" y="13166"/>
                  </a:cubicBezTo>
                  <a:cubicBezTo>
                    <a:pt x="17915" y="13016"/>
                    <a:pt x="17749" y="13031"/>
                    <a:pt x="17690" y="12936"/>
                  </a:cubicBezTo>
                  <a:cubicBezTo>
                    <a:pt x="17639" y="12798"/>
                    <a:pt x="17991" y="12016"/>
                    <a:pt x="18132" y="11894"/>
                  </a:cubicBezTo>
                  <a:cubicBezTo>
                    <a:pt x="18256" y="11861"/>
                    <a:pt x="18334" y="11800"/>
                    <a:pt x="18421" y="11719"/>
                  </a:cubicBezTo>
                  <a:lnTo>
                    <a:pt x="18439" y="11748"/>
                  </a:lnTo>
                  <a:cubicBezTo>
                    <a:pt x="18933" y="11102"/>
                    <a:pt x="19669" y="10727"/>
                    <a:pt x="20222" y="10146"/>
                  </a:cubicBezTo>
                  <a:cubicBezTo>
                    <a:pt x="20487" y="9868"/>
                    <a:pt x="20746" y="9587"/>
                    <a:pt x="20861" y="9234"/>
                  </a:cubicBezTo>
                  <a:cubicBezTo>
                    <a:pt x="20916" y="9067"/>
                    <a:pt x="21026" y="8908"/>
                    <a:pt x="21115" y="8753"/>
                  </a:cubicBezTo>
                  <a:cubicBezTo>
                    <a:pt x="21241" y="8534"/>
                    <a:pt x="21257" y="8322"/>
                    <a:pt x="21357" y="8120"/>
                  </a:cubicBezTo>
                  <a:cubicBezTo>
                    <a:pt x="21369" y="8126"/>
                    <a:pt x="21377" y="8136"/>
                    <a:pt x="21381" y="8150"/>
                  </a:cubicBezTo>
                  <a:cubicBezTo>
                    <a:pt x="21416" y="8150"/>
                    <a:pt x="21450" y="8149"/>
                    <a:pt x="21485" y="8146"/>
                  </a:cubicBezTo>
                  <a:cubicBezTo>
                    <a:pt x="21506" y="8073"/>
                    <a:pt x="21488" y="8022"/>
                    <a:pt x="21449" y="7942"/>
                  </a:cubicBezTo>
                  <a:cubicBezTo>
                    <a:pt x="21441" y="7926"/>
                    <a:pt x="21477" y="7998"/>
                    <a:pt x="21449" y="7942"/>
                  </a:cubicBezTo>
                  <a:close/>
                </a:path>
              </a:pathLst>
            </a:custGeom>
            <a:grp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7" name="Shape 2801">
              <a:extLst>
                <a:ext uri="{FF2B5EF4-FFF2-40B4-BE49-F238E27FC236}">
                  <a16:creationId xmlns:a16="http://schemas.microsoft.com/office/drawing/2014/main" id="{BB0F39FE-792A-8545-9D7A-EE49D25084E3}"/>
                </a:ext>
              </a:extLst>
            </p:cNvPr>
            <p:cNvSpPr/>
            <p:nvPr/>
          </p:nvSpPr>
          <p:spPr>
            <a:xfrm>
              <a:off x="12781742" y="2928528"/>
              <a:ext cx="8235952" cy="6502534"/>
            </a:xfrm>
            <a:custGeom>
              <a:avLst/>
              <a:gdLst/>
              <a:ahLst/>
              <a:cxnLst>
                <a:cxn ang="0">
                  <a:pos x="wd2" y="hd2"/>
                </a:cxn>
                <a:cxn ang="5400000">
                  <a:pos x="wd2" y="hd2"/>
                </a:cxn>
                <a:cxn ang="10800000">
                  <a:pos x="wd2" y="hd2"/>
                </a:cxn>
                <a:cxn ang="16200000">
                  <a:pos x="wd2" y="hd2"/>
                </a:cxn>
              </a:cxnLst>
              <a:rect l="0" t="0" r="r" b="b"/>
              <a:pathLst>
                <a:path w="21591" h="21535" extrusionOk="0">
                  <a:moveTo>
                    <a:pt x="16904" y="15081"/>
                  </a:moveTo>
                  <a:cubicBezTo>
                    <a:pt x="16878" y="15144"/>
                    <a:pt x="16987" y="15511"/>
                    <a:pt x="17048" y="15519"/>
                  </a:cubicBezTo>
                  <a:cubicBezTo>
                    <a:pt x="17083" y="15524"/>
                    <a:pt x="17047" y="15382"/>
                    <a:pt x="17101" y="15439"/>
                  </a:cubicBezTo>
                  <a:cubicBezTo>
                    <a:pt x="17151" y="15490"/>
                    <a:pt x="17019" y="15711"/>
                    <a:pt x="17203" y="15682"/>
                  </a:cubicBezTo>
                  <a:cubicBezTo>
                    <a:pt x="17259" y="15674"/>
                    <a:pt x="17432" y="15703"/>
                    <a:pt x="17464" y="15758"/>
                  </a:cubicBezTo>
                  <a:cubicBezTo>
                    <a:pt x="17452" y="15727"/>
                    <a:pt x="17442" y="15696"/>
                    <a:pt x="17435" y="15663"/>
                  </a:cubicBezTo>
                  <a:cubicBezTo>
                    <a:pt x="17516" y="15683"/>
                    <a:pt x="17654" y="15992"/>
                    <a:pt x="17725" y="15946"/>
                  </a:cubicBezTo>
                  <a:cubicBezTo>
                    <a:pt x="17786" y="15905"/>
                    <a:pt x="17633" y="15755"/>
                    <a:pt x="17633" y="15702"/>
                  </a:cubicBezTo>
                  <a:cubicBezTo>
                    <a:pt x="17660" y="15714"/>
                    <a:pt x="17766" y="15737"/>
                    <a:pt x="17745" y="15652"/>
                  </a:cubicBezTo>
                  <a:cubicBezTo>
                    <a:pt x="17729" y="15587"/>
                    <a:pt x="17567" y="15597"/>
                    <a:pt x="17540" y="15580"/>
                  </a:cubicBezTo>
                  <a:cubicBezTo>
                    <a:pt x="17349" y="15455"/>
                    <a:pt x="17283" y="15635"/>
                    <a:pt x="17202" y="15310"/>
                  </a:cubicBezTo>
                  <a:cubicBezTo>
                    <a:pt x="17153" y="15112"/>
                    <a:pt x="17295" y="15098"/>
                    <a:pt x="17324" y="14930"/>
                  </a:cubicBezTo>
                  <a:cubicBezTo>
                    <a:pt x="17333" y="14883"/>
                    <a:pt x="17282" y="14574"/>
                    <a:pt x="17261" y="14508"/>
                  </a:cubicBezTo>
                  <a:cubicBezTo>
                    <a:pt x="17172" y="14517"/>
                    <a:pt x="16955" y="14428"/>
                    <a:pt x="16945" y="14587"/>
                  </a:cubicBezTo>
                  <a:cubicBezTo>
                    <a:pt x="16940" y="14669"/>
                    <a:pt x="17033" y="15040"/>
                    <a:pt x="16988" y="15085"/>
                  </a:cubicBezTo>
                  <a:cubicBezTo>
                    <a:pt x="16958" y="15115"/>
                    <a:pt x="16927" y="15024"/>
                    <a:pt x="16904" y="15081"/>
                  </a:cubicBezTo>
                  <a:close/>
                  <a:moveTo>
                    <a:pt x="16904" y="15081"/>
                  </a:moveTo>
                  <a:cubicBezTo>
                    <a:pt x="16926" y="15025"/>
                    <a:pt x="16888" y="15121"/>
                    <a:pt x="16904" y="15081"/>
                  </a:cubicBezTo>
                  <a:cubicBezTo>
                    <a:pt x="16904" y="15081"/>
                    <a:pt x="16904" y="15081"/>
                    <a:pt x="16904" y="15081"/>
                  </a:cubicBezTo>
                  <a:close/>
                  <a:moveTo>
                    <a:pt x="17709" y="16709"/>
                  </a:moveTo>
                  <a:cubicBezTo>
                    <a:pt x="17708" y="16802"/>
                    <a:pt x="17805" y="16839"/>
                    <a:pt x="17834" y="16746"/>
                  </a:cubicBezTo>
                  <a:cubicBezTo>
                    <a:pt x="17843" y="16718"/>
                    <a:pt x="17726" y="16544"/>
                    <a:pt x="17722" y="16461"/>
                  </a:cubicBezTo>
                  <a:cubicBezTo>
                    <a:pt x="17724" y="16510"/>
                    <a:pt x="17344" y="16224"/>
                    <a:pt x="17341" y="16255"/>
                  </a:cubicBezTo>
                  <a:cubicBezTo>
                    <a:pt x="17337" y="16305"/>
                    <a:pt x="17337" y="16436"/>
                    <a:pt x="17350" y="16498"/>
                  </a:cubicBezTo>
                  <a:cubicBezTo>
                    <a:pt x="17373" y="16614"/>
                    <a:pt x="17515" y="16528"/>
                    <a:pt x="17520" y="16668"/>
                  </a:cubicBezTo>
                  <a:cubicBezTo>
                    <a:pt x="17522" y="16697"/>
                    <a:pt x="17426" y="16700"/>
                    <a:pt x="17444" y="16766"/>
                  </a:cubicBezTo>
                  <a:cubicBezTo>
                    <a:pt x="17455" y="16807"/>
                    <a:pt x="17578" y="16963"/>
                    <a:pt x="17612" y="16917"/>
                  </a:cubicBezTo>
                  <a:cubicBezTo>
                    <a:pt x="17662" y="16850"/>
                    <a:pt x="17544" y="16759"/>
                    <a:pt x="17614" y="16682"/>
                  </a:cubicBezTo>
                  <a:cubicBezTo>
                    <a:pt x="17616" y="16704"/>
                    <a:pt x="17611" y="16808"/>
                    <a:pt x="17633" y="16819"/>
                  </a:cubicBezTo>
                  <a:cubicBezTo>
                    <a:pt x="17628" y="16817"/>
                    <a:pt x="17623" y="16814"/>
                    <a:pt x="17634" y="16819"/>
                  </a:cubicBezTo>
                  <a:cubicBezTo>
                    <a:pt x="17645" y="16824"/>
                    <a:pt x="17640" y="16822"/>
                    <a:pt x="17634" y="16819"/>
                  </a:cubicBezTo>
                  <a:cubicBezTo>
                    <a:pt x="17657" y="16828"/>
                    <a:pt x="17680" y="16724"/>
                    <a:pt x="17709" y="16709"/>
                  </a:cubicBezTo>
                  <a:close/>
                  <a:moveTo>
                    <a:pt x="17710" y="15961"/>
                  </a:moveTo>
                  <a:cubicBezTo>
                    <a:pt x="17692" y="16058"/>
                    <a:pt x="17961" y="16228"/>
                    <a:pt x="17733" y="16237"/>
                  </a:cubicBezTo>
                  <a:cubicBezTo>
                    <a:pt x="17725" y="16290"/>
                    <a:pt x="17863" y="16620"/>
                    <a:pt x="17917" y="16605"/>
                  </a:cubicBezTo>
                  <a:cubicBezTo>
                    <a:pt x="17920" y="16528"/>
                    <a:pt x="17845" y="16422"/>
                    <a:pt x="17860" y="16351"/>
                  </a:cubicBezTo>
                  <a:cubicBezTo>
                    <a:pt x="17876" y="16273"/>
                    <a:pt x="17948" y="16350"/>
                    <a:pt x="17980" y="16311"/>
                  </a:cubicBezTo>
                  <a:cubicBezTo>
                    <a:pt x="17973" y="16319"/>
                    <a:pt x="17965" y="16329"/>
                    <a:pt x="17980" y="16310"/>
                  </a:cubicBezTo>
                  <a:cubicBezTo>
                    <a:pt x="17991" y="16297"/>
                    <a:pt x="17986" y="16303"/>
                    <a:pt x="17980" y="16310"/>
                  </a:cubicBezTo>
                  <a:cubicBezTo>
                    <a:pt x="18077" y="16188"/>
                    <a:pt x="17806" y="15955"/>
                    <a:pt x="17710" y="15961"/>
                  </a:cubicBezTo>
                  <a:close/>
                  <a:moveTo>
                    <a:pt x="18167" y="17453"/>
                  </a:moveTo>
                  <a:cubicBezTo>
                    <a:pt x="18167" y="17440"/>
                    <a:pt x="18167" y="17446"/>
                    <a:pt x="18167" y="17453"/>
                  </a:cubicBezTo>
                  <a:cubicBezTo>
                    <a:pt x="18167" y="17453"/>
                    <a:pt x="18167" y="17453"/>
                    <a:pt x="18167" y="17453"/>
                  </a:cubicBezTo>
                  <a:close/>
                  <a:moveTo>
                    <a:pt x="18083" y="17581"/>
                  </a:moveTo>
                  <a:cubicBezTo>
                    <a:pt x="18118" y="17811"/>
                    <a:pt x="18000" y="17620"/>
                    <a:pt x="18003" y="17620"/>
                  </a:cubicBezTo>
                  <a:cubicBezTo>
                    <a:pt x="17800" y="17636"/>
                    <a:pt x="17817" y="17533"/>
                    <a:pt x="17813" y="17287"/>
                  </a:cubicBezTo>
                  <a:cubicBezTo>
                    <a:pt x="17810" y="17128"/>
                    <a:pt x="17608" y="17239"/>
                    <a:pt x="17535" y="17194"/>
                  </a:cubicBezTo>
                  <a:cubicBezTo>
                    <a:pt x="17492" y="17167"/>
                    <a:pt x="17488" y="17406"/>
                    <a:pt x="17436" y="17391"/>
                  </a:cubicBezTo>
                  <a:cubicBezTo>
                    <a:pt x="17357" y="17368"/>
                    <a:pt x="17569" y="16871"/>
                    <a:pt x="17719" y="16991"/>
                  </a:cubicBezTo>
                  <a:cubicBezTo>
                    <a:pt x="17721" y="16992"/>
                    <a:pt x="17793" y="17215"/>
                    <a:pt x="17812" y="17062"/>
                  </a:cubicBezTo>
                  <a:cubicBezTo>
                    <a:pt x="17825" y="16959"/>
                    <a:pt x="17826" y="16988"/>
                    <a:pt x="17894" y="16996"/>
                  </a:cubicBezTo>
                  <a:cubicBezTo>
                    <a:pt x="17909" y="16893"/>
                    <a:pt x="17880" y="16906"/>
                    <a:pt x="17983" y="16886"/>
                  </a:cubicBezTo>
                  <a:cubicBezTo>
                    <a:pt x="18091" y="16865"/>
                    <a:pt x="17957" y="16726"/>
                    <a:pt x="18000" y="16693"/>
                  </a:cubicBezTo>
                  <a:cubicBezTo>
                    <a:pt x="18101" y="16614"/>
                    <a:pt x="18130" y="16965"/>
                    <a:pt x="18133" y="16978"/>
                  </a:cubicBezTo>
                  <a:cubicBezTo>
                    <a:pt x="18131" y="16970"/>
                    <a:pt x="18211" y="17160"/>
                    <a:pt x="18200" y="17128"/>
                  </a:cubicBezTo>
                  <a:cubicBezTo>
                    <a:pt x="18258" y="17300"/>
                    <a:pt x="18153" y="17341"/>
                    <a:pt x="18174" y="17494"/>
                  </a:cubicBezTo>
                  <a:lnTo>
                    <a:pt x="18168" y="17460"/>
                  </a:lnTo>
                  <a:cubicBezTo>
                    <a:pt x="18167" y="17449"/>
                    <a:pt x="18120" y="17319"/>
                    <a:pt x="18100" y="17304"/>
                  </a:cubicBezTo>
                  <a:cubicBezTo>
                    <a:pt x="17981" y="17215"/>
                    <a:pt x="18085" y="17594"/>
                    <a:pt x="18083" y="17581"/>
                  </a:cubicBezTo>
                  <a:close/>
                  <a:moveTo>
                    <a:pt x="18592" y="19309"/>
                  </a:moveTo>
                  <a:cubicBezTo>
                    <a:pt x="18592" y="19309"/>
                    <a:pt x="18587" y="19307"/>
                    <a:pt x="18585" y="19305"/>
                  </a:cubicBezTo>
                  <a:cubicBezTo>
                    <a:pt x="18586" y="19306"/>
                    <a:pt x="18588" y="19307"/>
                    <a:pt x="18592" y="19309"/>
                  </a:cubicBezTo>
                  <a:close/>
                  <a:moveTo>
                    <a:pt x="18592" y="19309"/>
                  </a:moveTo>
                  <a:lnTo>
                    <a:pt x="18598" y="19309"/>
                  </a:lnTo>
                  <a:cubicBezTo>
                    <a:pt x="18615" y="19134"/>
                    <a:pt x="18425" y="19063"/>
                    <a:pt x="18628" y="18989"/>
                  </a:cubicBezTo>
                  <a:cubicBezTo>
                    <a:pt x="18655" y="18947"/>
                    <a:pt x="18648" y="18911"/>
                    <a:pt x="18607" y="18881"/>
                  </a:cubicBezTo>
                  <a:cubicBezTo>
                    <a:pt x="18642" y="18813"/>
                    <a:pt x="18683" y="18803"/>
                    <a:pt x="18669" y="18696"/>
                  </a:cubicBezTo>
                  <a:cubicBezTo>
                    <a:pt x="18643" y="18690"/>
                    <a:pt x="18459" y="18728"/>
                    <a:pt x="18561" y="18611"/>
                  </a:cubicBezTo>
                  <a:cubicBezTo>
                    <a:pt x="18564" y="18608"/>
                    <a:pt x="18724" y="18381"/>
                    <a:pt x="18601" y="18449"/>
                  </a:cubicBezTo>
                  <a:cubicBezTo>
                    <a:pt x="18400" y="18560"/>
                    <a:pt x="18393" y="19197"/>
                    <a:pt x="18592" y="19309"/>
                  </a:cubicBezTo>
                  <a:close/>
                  <a:moveTo>
                    <a:pt x="18103" y="19991"/>
                  </a:moveTo>
                  <a:cubicBezTo>
                    <a:pt x="18100" y="19960"/>
                    <a:pt x="18096" y="19927"/>
                    <a:pt x="18103" y="19992"/>
                  </a:cubicBezTo>
                  <a:cubicBezTo>
                    <a:pt x="18109" y="20049"/>
                    <a:pt x="18106" y="20022"/>
                    <a:pt x="18103" y="19992"/>
                  </a:cubicBezTo>
                  <a:cubicBezTo>
                    <a:pt x="18116" y="20110"/>
                    <a:pt x="18306" y="20161"/>
                    <a:pt x="18306" y="20039"/>
                  </a:cubicBezTo>
                  <a:lnTo>
                    <a:pt x="18306" y="20017"/>
                  </a:lnTo>
                  <a:cubicBezTo>
                    <a:pt x="18306" y="19930"/>
                    <a:pt x="18091" y="19867"/>
                    <a:pt x="18103" y="19991"/>
                  </a:cubicBezTo>
                  <a:close/>
                  <a:moveTo>
                    <a:pt x="18904" y="19884"/>
                  </a:moveTo>
                  <a:cubicBezTo>
                    <a:pt x="18917" y="19893"/>
                    <a:pt x="18937" y="19906"/>
                    <a:pt x="18903" y="19884"/>
                  </a:cubicBezTo>
                  <a:cubicBezTo>
                    <a:pt x="18890" y="19876"/>
                    <a:pt x="18895" y="19879"/>
                    <a:pt x="18902" y="19883"/>
                  </a:cubicBezTo>
                  <a:cubicBezTo>
                    <a:pt x="18853" y="19853"/>
                    <a:pt x="18538" y="19779"/>
                    <a:pt x="18518" y="19896"/>
                  </a:cubicBezTo>
                  <a:cubicBezTo>
                    <a:pt x="18509" y="19950"/>
                    <a:pt x="18935" y="20067"/>
                    <a:pt x="18988" y="20089"/>
                  </a:cubicBezTo>
                  <a:cubicBezTo>
                    <a:pt x="19014" y="20004"/>
                    <a:pt x="18985" y="19937"/>
                    <a:pt x="18904" y="19884"/>
                  </a:cubicBezTo>
                  <a:close/>
                  <a:moveTo>
                    <a:pt x="16263" y="21201"/>
                  </a:moveTo>
                  <a:cubicBezTo>
                    <a:pt x="16276" y="21209"/>
                    <a:pt x="16293" y="21218"/>
                    <a:pt x="16262" y="21201"/>
                  </a:cubicBezTo>
                  <a:cubicBezTo>
                    <a:pt x="16243" y="21190"/>
                    <a:pt x="16250" y="21195"/>
                    <a:pt x="16261" y="21200"/>
                  </a:cubicBezTo>
                  <a:cubicBezTo>
                    <a:pt x="16178" y="21156"/>
                    <a:pt x="15894" y="21117"/>
                    <a:pt x="15839" y="21038"/>
                  </a:cubicBezTo>
                  <a:cubicBezTo>
                    <a:pt x="15766" y="20931"/>
                    <a:pt x="16060" y="20952"/>
                    <a:pt x="16033" y="20890"/>
                  </a:cubicBezTo>
                  <a:cubicBezTo>
                    <a:pt x="16015" y="20847"/>
                    <a:pt x="15631" y="20892"/>
                    <a:pt x="15548" y="20827"/>
                  </a:cubicBezTo>
                  <a:cubicBezTo>
                    <a:pt x="15431" y="20733"/>
                    <a:pt x="15383" y="20954"/>
                    <a:pt x="15185" y="20881"/>
                  </a:cubicBezTo>
                  <a:cubicBezTo>
                    <a:pt x="15030" y="20824"/>
                    <a:pt x="14638" y="20421"/>
                    <a:pt x="14549" y="20854"/>
                  </a:cubicBezTo>
                  <a:cubicBezTo>
                    <a:pt x="14678" y="20857"/>
                    <a:pt x="14825" y="21025"/>
                    <a:pt x="14961" y="21071"/>
                  </a:cubicBezTo>
                  <a:cubicBezTo>
                    <a:pt x="15189" y="21147"/>
                    <a:pt x="15472" y="21216"/>
                    <a:pt x="15706" y="21244"/>
                  </a:cubicBezTo>
                  <a:cubicBezTo>
                    <a:pt x="15768" y="21252"/>
                    <a:pt x="16095" y="21365"/>
                    <a:pt x="16116" y="21306"/>
                  </a:cubicBezTo>
                  <a:cubicBezTo>
                    <a:pt x="16108" y="21329"/>
                    <a:pt x="16443" y="21301"/>
                    <a:pt x="16263" y="21201"/>
                  </a:cubicBezTo>
                  <a:close/>
                  <a:moveTo>
                    <a:pt x="14587" y="20535"/>
                  </a:moveTo>
                  <a:cubicBezTo>
                    <a:pt x="14613" y="20480"/>
                    <a:pt x="14595" y="20518"/>
                    <a:pt x="14587" y="20535"/>
                  </a:cubicBezTo>
                  <a:cubicBezTo>
                    <a:pt x="14615" y="20477"/>
                    <a:pt x="14667" y="19955"/>
                    <a:pt x="14646" y="19893"/>
                  </a:cubicBezTo>
                  <a:cubicBezTo>
                    <a:pt x="14672" y="19912"/>
                    <a:pt x="14704" y="19916"/>
                    <a:pt x="14725" y="19942"/>
                  </a:cubicBezTo>
                  <a:cubicBezTo>
                    <a:pt x="14719" y="19826"/>
                    <a:pt x="14724" y="19684"/>
                    <a:pt x="14625" y="19570"/>
                  </a:cubicBezTo>
                  <a:cubicBezTo>
                    <a:pt x="14582" y="19521"/>
                    <a:pt x="14466" y="19573"/>
                    <a:pt x="14476" y="19656"/>
                  </a:cubicBezTo>
                  <a:cubicBezTo>
                    <a:pt x="14484" y="19728"/>
                    <a:pt x="14595" y="19726"/>
                    <a:pt x="14612" y="19833"/>
                  </a:cubicBezTo>
                  <a:cubicBezTo>
                    <a:pt x="14544" y="19734"/>
                    <a:pt x="14504" y="19734"/>
                    <a:pt x="14410" y="19686"/>
                  </a:cubicBezTo>
                  <a:cubicBezTo>
                    <a:pt x="14334" y="19438"/>
                    <a:pt x="14184" y="19343"/>
                    <a:pt x="14241" y="19116"/>
                  </a:cubicBezTo>
                  <a:cubicBezTo>
                    <a:pt x="14265" y="19025"/>
                    <a:pt x="13866" y="18581"/>
                    <a:pt x="13773" y="18564"/>
                  </a:cubicBezTo>
                  <a:cubicBezTo>
                    <a:pt x="13610" y="18532"/>
                    <a:pt x="13314" y="18143"/>
                    <a:pt x="13239" y="17978"/>
                  </a:cubicBezTo>
                  <a:cubicBezTo>
                    <a:pt x="13175" y="17835"/>
                    <a:pt x="12614" y="17619"/>
                    <a:pt x="12740" y="17868"/>
                  </a:cubicBezTo>
                  <a:cubicBezTo>
                    <a:pt x="12804" y="17994"/>
                    <a:pt x="12911" y="18099"/>
                    <a:pt x="12993" y="18204"/>
                  </a:cubicBezTo>
                  <a:cubicBezTo>
                    <a:pt x="13074" y="18306"/>
                    <a:pt x="13143" y="18547"/>
                    <a:pt x="13247" y="18604"/>
                  </a:cubicBezTo>
                  <a:cubicBezTo>
                    <a:pt x="13343" y="18657"/>
                    <a:pt x="13391" y="18728"/>
                    <a:pt x="13410" y="18867"/>
                  </a:cubicBezTo>
                  <a:cubicBezTo>
                    <a:pt x="13435" y="19052"/>
                    <a:pt x="13571" y="19187"/>
                    <a:pt x="13642" y="19345"/>
                  </a:cubicBezTo>
                  <a:cubicBezTo>
                    <a:pt x="13726" y="19532"/>
                    <a:pt x="13738" y="19854"/>
                    <a:pt x="13898" y="19967"/>
                  </a:cubicBezTo>
                  <a:cubicBezTo>
                    <a:pt x="13999" y="20039"/>
                    <a:pt x="14049" y="20239"/>
                    <a:pt x="14159" y="20332"/>
                  </a:cubicBezTo>
                  <a:cubicBezTo>
                    <a:pt x="14218" y="20381"/>
                    <a:pt x="14320" y="20591"/>
                    <a:pt x="14373" y="20604"/>
                  </a:cubicBezTo>
                  <a:cubicBezTo>
                    <a:pt x="14369" y="20571"/>
                    <a:pt x="14355" y="20530"/>
                    <a:pt x="14378" y="20503"/>
                  </a:cubicBezTo>
                  <a:cubicBezTo>
                    <a:pt x="14413" y="20525"/>
                    <a:pt x="14560" y="20593"/>
                    <a:pt x="14587" y="20535"/>
                  </a:cubicBezTo>
                  <a:cubicBezTo>
                    <a:pt x="14584" y="20542"/>
                    <a:pt x="14582" y="20546"/>
                    <a:pt x="14587" y="20535"/>
                  </a:cubicBezTo>
                  <a:close/>
                  <a:moveTo>
                    <a:pt x="18008" y="18723"/>
                  </a:moveTo>
                  <a:cubicBezTo>
                    <a:pt x="17983" y="18750"/>
                    <a:pt x="17963" y="18782"/>
                    <a:pt x="17947" y="18819"/>
                  </a:cubicBezTo>
                  <a:cubicBezTo>
                    <a:pt x="17734" y="19148"/>
                    <a:pt x="17442" y="18778"/>
                    <a:pt x="17197" y="18912"/>
                  </a:cubicBezTo>
                  <a:cubicBezTo>
                    <a:pt x="17066" y="18984"/>
                    <a:pt x="16845" y="19897"/>
                    <a:pt x="16936" y="20034"/>
                  </a:cubicBezTo>
                  <a:cubicBezTo>
                    <a:pt x="16988" y="20112"/>
                    <a:pt x="17002" y="20686"/>
                    <a:pt x="17101" y="20570"/>
                  </a:cubicBezTo>
                  <a:cubicBezTo>
                    <a:pt x="17213" y="20440"/>
                    <a:pt x="17177" y="20077"/>
                    <a:pt x="17157" y="19905"/>
                  </a:cubicBezTo>
                  <a:cubicBezTo>
                    <a:pt x="17424" y="19728"/>
                    <a:pt x="17188" y="20552"/>
                    <a:pt x="17558" y="20246"/>
                  </a:cubicBezTo>
                  <a:cubicBezTo>
                    <a:pt x="17629" y="20187"/>
                    <a:pt x="17419" y="19764"/>
                    <a:pt x="17386" y="19700"/>
                  </a:cubicBezTo>
                  <a:cubicBezTo>
                    <a:pt x="17326" y="19586"/>
                    <a:pt x="17694" y="19451"/>
                    <a:pt x="17705" y="19360"/>
                  </a:cubicBezTo>
                  <a:cubicBezTo>
                    <a:pt x="17715" y="19275"/>
                    <a:pt x="16935" y="19751"/>
                    <a:pt x="17124" y="19135"/>
                  </a:cubicBezTo>
                  <a:cubicBezTo>
                    <a:pt x="17171" y="18983"/>
                    <a:pt x="17519" y="19053"/>
                    <a:pt x="17608" y="19065"/>
                  </a:cubicBezTo>
                  <a:cubicBezTo>
                    <a:pt x="17718" y="19079"/>
                    <a:pt x="17835" y="19134"/>
                    <a:pt x="17920" y="19006"/>
                  </a:cubicBezTo>
                  <a:cubicBezTo>
                    <a:pt x="17927" y="18996"/>
                    <a:pt x="18090" y="18686"/>
                    <a:pt x="18008" y="18723"/>
                  </a:cubicBezTo>
                  <a:close/>
                  <a:moveTo>
                    <a:pt x="16704" y="13082"/>
                  </a:moveTo>
                  <a:cubicBezTo>
                    <a:pt x="16613" y="13312"/>
                    <a:pt x="16783" y="13423"/>
                    <a:pt x="16840" y="13609"/>
                  </a:cubicBezTo>
                  <a:cubicBezTo>
                    <a:pt x="16841" y="13609"/>
                    <a:pt x="16850" y="13609"/>
                    <a:pt x="16852" y="13609"/>
                  </a:cubicBezTo>
                  <a:cubicBezTo>
                    <a:pt x="16855" y="13521"/>
                    <a:pt x="17025" y="12818"/>
                    <a:pt x="16888" y="12816"/>
                  </a:cubicBezTo>
                  <a:cubicBezTo>
                    <a:pt x="16888" y="12816"/>
                    <a:pt x="16888" y="12816"/>
                    <a:pt x="16888" y="12816"/>
                  </a:cubicBezTo>
                  <a:cubicBezTo>
                    <a:pt x="16848" y="12816"/>
                    <a:pt x="16878" y="12816"/>
                    <a:pt x="16888" y="12816"/>
                  </a:cubicBezTo>
                  <a:cubicBezTo>
                    <a:pt x="16771" y="12816"/>
                    <a:pt x="16747" y="12972"/>
                    <a:pt x="16704" y="13082"/>
                  </a:cubicBezTo>
                  <a:close/>
                  <a:moveTo>
                    <a:pt x="17712" y="10844"/>
                  </a:moveTo>
                  <a:cubicBezTo>
                    <a:pt x="17703" y="10863"/>
                    <a:pt x="17708" y="10853"/>
                    <a:pt x="17712" y="10844"/>
                  </a:cubicBezTo>
                  <a:cubicBezTo>
                    <a:pt x="17692" y="10887"/>
                    <a:pt x="17822" y="11096"/>
                    <a:pt x="17838" y="11109"/>
                  </a:cubicBezTo>
                  <a:cubicBezTo>
                    <a:pt x="17849" y="11118"/>
                    <a:pt x="17865" y="11124"/>
                    <a:pt x="17877" y="11126"/>
                  </a:cubicBezTo>
                  <a:cubicBezTo>
                    <a:pt x="17878" y="11096"/>
                    <a:pt x="17839" y="10886"/>
                    <a:pt x="17827" y="10899"/>
                  </a:cubicBezTo>
                  <a:cubicBezTo>
                    <a:pt x="17897" y="10821"/>
                    <a:pt x="17903" y="11539"/>
                    <a:pt x="18077" y="11380"/>
                  </a:cubicBezTo>
                  <a:cubicBezTo>
                    <a:pt x="18170" y="11297"/>
                    <a:pt x="18111" y="11168"/>
                    <a:pt x="18118" y="11055"/>
                  </a:cubicBezTo>
                  <a:cubicBezTo>
                    <a:pt x="18128" y="10876"/>
                    <a:pt x="18099" y="10972"/>
                    <a:pt x="18021" y="10859"/>
                  </a:cubicBezTo>
                  <a:cubicBezTo>
                    <a:pt x="18036" y="10845"/>
                    <a:pt x="17825" y="10607"/>
                    <a:pt x="17712" y="10844"/>
                  </a:cubicBezTo>
                  <a:cubicBezTo>
                    <a:pt x="17714" y="10841"/>
                    <a:pt x="17715" y="10839"/>
                    <a:pt x="17716" y="10837"/>
                  </a:cubicBezTo>
                  <a:cubicBezTo>
                    <a:pt x="17715" y="10838"/>
                    <a:pt x="17714" y="10841"/>
                    <a:pt x="17712" y="10844"/>
                  </a:cubicBezTo>
                  <a:close/>
                  <a:moveTo>
                    <a:pt x="18155" y="10981"/>
                  </a:moveTo>
                  <a:cubicBezTo>
                    <a:pt x="18156" y="10983"/>
                    <a:pt x="18156" y="10984"/>
                    <a:pt x="18157" y="10986"/>
                  </a:cubicBezTo>
                  <a:lnTo>
                    <a:pt x="18157" y="10980"/>
                  </a:lnTo>
                  <a:cubicBezTo>
                    <a:pt x="18156" y="10981"/>
                    <a:pt x="18156" y="10981"/>
                    <a:pt x="18155" y="10981"/>
                  </a:cubicBezTo>
                  <a:close/>
                  <a:moveTo>
                    <a:pt x="18494" y="10870"/>
                  </a:moveTo>
                  <a:cubicBezTo>
                    <a:pt x="18495" y="10871"/>
                    <a:pt x="18495" y="10871"/>
                    <a:pt x="18494" y="10870"/>
                  </a:cubicBezTo>
                  <a:cubicBezTo>
                    <a:pt x="18471" y="10838"/>
                    <a:pt x="18547" y="10731"/>
                    <a:pt x="18554" y="10729"/>
                  </a:cubicBezTo>
                  <a:cubicBezTo>
                    <a:pt x="18453" y="10479"/>
                    <a:pt x="18199" y="10696"/>
                    <a:pt x="18150" y="10851"/>
                  </a:cubicBezTo>
                  <a:cubicBezTo>
                    <a:pt x="18209" y="10805"/>
                    <a:pt x="18269" y="11010"/>
                    <a:pt x="18342" y="10999"/>
                  </a:cubicBezTo>
                  <a:cubicBezTo>
                    <a:pt x="18354" y="10871"/>
                    <a:pt x="18377" y="10711"/>
                    <a:pt x="18494" y="10870"/>
                  </a:cubicBezTo>
                  <a:close/>
                  <a:moveTo>
                    <a:pt x="18925" y="10455"/>
                  </a:moveTo>
                  <a:cubicBezTo>
                    <a:pt x="19074" y="10535"/>
                    <a:pt x="18998" y="10353"/>
                    <a:pt x="19082" y="10331"/>
                  </a:cubicBezTo>
                  <a:cubicBezTo>
                    <a:pt x="19143" y="10315"/>
                    <a:pt x="19102" y="10429"/>
                    <a:pt x="19140" y="10453"/>
                  </a:cubicBezTo>
                  <a:cubicBezTo>
                    <a:pt x="19161" y="10466"/>
                    <a:pt x="19182" y="10192"/>
                    <a:pt x="19268" y="10229"/>
                  </a:cubicBezTo>
                  <a:cubicBezTo>
                    <a:pt x="19270" y="10283"/>
                    <a:pt x="19281" y="10332"/>
                    <a:pt x="19303" y="10378"/>
                  </a:cubicBezTo>
                  <a:cubicBezTo>
                    <a:pt x="19331" y="10411"/>
                    <a:pt x="19368" y="10180"/>
                    <a:pt x="19390" y="10163"/>
                  </a:cubicBezTo>
                  <a:cubicBezTo>
                    <a:pt x="19189" y="10042"/>
                    <a:pt x="19220" y="9561"/>
                    <a:pt x="19213" y="9410"/>
                  </a:cubicBezTo>
                  <a:cubicBezTo>
                    <a:pt x="19203" y="9250"/>
                    <a:pt x="18945" y="8663"/>
                    <a:pt x="18789" y="8793"/>
                  </a:cubicBezTo>
                  <a:cubicBezTo>
                    <a:pt x="18688" y="8878"/>
                    <a:pt x="18903" y="9380"/>
                    <a:pt x="18921" y="9513"/>
                  </a:cubicBezTo>
                  <a:cubicBezTo>
                    <a:pt x="18942" y="9666"/>
                    <a:pt x="18831" y="9812"/>
                    <a:pt x="18747" y="9883"/>
                  </a:cubicBezTo>
                  <a:cubicBezTo>
                    <a:pt x="18578" y="10022"/>
                    <a:pt x="18681" y="9752"/>
                    <a:pt x="18616" y="9737"/>
                  </a:cubicBezTo>
                  <a:cubicBezTo>
                    <a:pt x="18570" y="9727"/>
                    <a:pt x="18579" y="10013"/>
                    <a:pt x="18565" y="10058"/>
                  </a:cubicBezTo>
                  <a:cubicBezTo>
                    <a:pt x="18497" y="10271"/>
                    <a:pt x="18631" y="10204"/>
                    <a:pt x="18427" y="10176"/>
                  </a:cubicBezTo>
                  <a:cubicBezTo>
                    <a:pt x="18351" y="10166"/>
                    <a:pt x="18089" y="10234"/>
                    <a:pt x="18044" y="10303"/>
                  </a:cubicBezTo>
                  <a:cubicBezTo>
                    <a:pt x="18047" y="10299"/>
                    <a:pt x="17883" y="10560"/>
                    <a:pt x="17858" y="10523"/>
                  </a:cubicBezTo>
                  <a:cubicBezTo>
                    <a:pt x="17899" y="10754"/>
                    <a:pt x="18464" y="10422"/>
                    <a:pt x="18580" y="10472"/>
                  </a:cubicBezTo>
                  <a:cubicBezTo>
                    <a:pt x="18585" y="10596"/>
                    <a:pt x="18609" y="10680"/>
                    <a:pt x="18703" y="10735"/>
                  </a:cubicBezTo>
                  <a:cubicBezTo>
                    <a:pt x="18753" y="10764"/>
                    <a:pt x="18816" y="10592"/>
                    <a:pt x="18840" y="10543"/>
                  </a:cubicBezTo>
                  <a:cubicBezTo>
                    <a:pt x="18865" y="10494"/>
                    <a:pt x="18720" y="10465"/>
                    <a:pt x="18769" y="10389"/>
                  </a:cubicBezTo>
                  <a:cubicBezTo>
                    <a:pt x="18797" y="10347"/>
                    <a:pt x="18905" y="10444"/>
                    <a:pt x="18925" y="10455"/>
                  </a:cubicBezTo>
                  <a:close/>
                  <a:moveTo>
                    <a:pt x="19160" y="8116"/>
                  </a:moveTo>
                  <a:lnTo>
                    <a:pt x="19146" y="8111"/>
                  </a:lnTo>
                  <a:cubicBezTo>
                    <a:pt x="19036" y="8151"/>
                    <a:pt x="19089" y="8247"/>
                    <a:pt x="18906" y="8142"/>
                  </a:cubicBezTo>
                  <a:cubicBezTo>
                    <a:pt x="18847" y="8108"/>
                    <a:pt x="18485" y="7762"/>
                    <a:pt x="18443" y="7857"/>
                  </a:cubicBezTo>
                  <a:cubicBezTo>
                    <a:pt x="18479" y="7928"/>
                    <a:pt x="18697" y="8296"/>
                    <a:pt x="18646" y="8380"/>
                  </a:cubicBezTo>
                  <a:cubicBezTo>
                    <a:pt x="18629" y="8381"/>
                    <a:pt x="18520" y="8340"/>
                    <a:pt x="18499" y="8358"/>
                  </a:cubicBezTo>
                  <a:cubicBezTo>
                    <a:pt x="18498" y="8393"/>
                    <a:pt x="18522" y="8403"/>
                    <a:pt x="18547" y="8410"/>
                  </a:cubicBezTo>
                  <a:cubicBezTo>
                    <a:pt x="18531" y="8460"/>
                    <a:pt x="18513" y="8509"/>
                    <a:pt x="18493" y="8557"/>
                  </a:cubicBezTo>
                  <a:cubicBezTo>
                    <a:pt x="18527" y="8619"/>
                    <a:pt x="18568" y="8674"/>
                    <a:pt x="18615" y="8721"/>
                  </a:cubicBezTo>
                  <a:cubicBezTo>
                    <a:pt x="18661" y="8865"/>
                    <a:pt x="18800" y="8728"/>
                    <a:pt x="18795" y="8712"/>
                  </a:cubicBezTo>
                  <a:cubicBezTo>
                    <a:pt x="18774" y="8635"/>
                    <a:pt x="18622" y="8687"/>
                    <a:pt x="18587" y="8598"/>
                  </a:cubicBezTo>
                  <a:cubicBezTo>
                    <a:pt x="18565" y="8543"/>
                    <a:pt x="18779" y="8529"/>
                    <a:pt x="18804" y="8536"/>
                  </a:cubicBezTo>
                  <a:cubicBezTo>
                    <a:pt x="18831" y="8543"/>
                    <a:pt x="19142" y="8756"/>
                    <a:pt x="19097" y="8609"/>
                  </a:cubicBezTo>
                  <a:cubicBezTo>
                    <a:pt x="19047" y="8447"/>
                    <a:pt x="19219" y="8414"/>
                    <a:pt x="19316" y="8366"/>
                  </a:cubicBezTo>
                  <a:cubicBezTo>
                    <a:pt x="19247" y="8378"/>
                    <a:pt x="19154" y="8192"/>
                    <a:pt x="19160" y="8116"/>
                  </a:cubicBezTo>
                  <a:close/>
                  <a:moveTo>
                    <a:pt x="17646" y="6274"/>
                  </a:moveTo>
                  <a:cubicBezTo>
                    <a:pt x="17799" y="6419"/>
                    <a:pt x="17943" y="6645"/>
                    <a:pt x="18027" y="6862"/>
                  </a:cubicBezTo>
                  <a:cubicBezTo>
                    <a:pt x="18080" y="6997"/>
                    <a:pt x="18171" y="7189"/>
                    <a:pt x="18248" y="7303"/>
                  </a:cubicBezTo>
                  <a:cubicBezTo>
                    <a:pt x="18298" y="7378"/>
                    <a:pt x="18389" y="7663"/>
                    <a:pt x="18474" y="7676"/>
                  </a:cubicBezTo>
                  <a:cubicBezTo>
                    <a:pt x="18421" y="7470"/>
                    <a:pt x="18534" y="7473"/>
                    <a:pt x="18607" y="7547"/>
                  </a:cubicBezTo>
                  <a:cubicBezTo>
                    <a:pt x="18461" y="7353"/>
                    <a:pt x="18082" y="7060"/>
                    <a:pt x="18198" y="6858"/>
                  </a:cubicBezTo>
                  <a:cubicBezTo>
                    <a:pt x="18255" y="6759"/>
                    <a:pt x="18499" y="7018"/>
                    <a:pt x="18519" y="7049"/>
                  </a:cubicBezTo>
                  <a:cubicBezTo>
                    <a:pt x="18357" y="6801"/>
                    <a:pt x="18126" y="6627"/>
                    <a:pt x="17961" y="6378"/>
                  </a:cubicBezTo>
                  <a:cubicBezTo>
                    <a:pt x="17806" y="6144"/>
                    <a:pt x="17586" y="5734"/>
                    <a:pt x="17350" y="5619"/>
                  </a:cubicBezTo>
                  <a:cubicBezTo>
                    <a:pt x="17325" y="5663"/>
                    <a:pt x="17472" y="5827"/>
                    <a:pt x="17478" y="5878"/>
                  </a:cubicBezTo>
                  <a:cubicBezTo>
                    <a:pt x="17465" y="5877"/>
                    <a:pt x="17376" y="5743"/>
                    <a:pt x="17378" y="5856"/>
                  </a:cubicBezTo>
                  <a:cubicBezTo>
                    <a:pt x="17378" y="5852"/>
                    <a:pt x="17378" y="5849"/>
                    <a:pt x="17378" y="5857"/>
                  </a:cubicBezTo>
                  <a:cubicBezTo>
                    <a:pt x="17378" y="5869"/>
                    <a:pt x="17378" y="5863"/>
                    <a:pt x="17378" y="5857"/>
                  </a:cubicBezTo>
                  <a:cubicBezTo>
                    <a:pt x="17381" y="5928"/>
                    <a:pt x="17603" y="6232"/>
                    <a:pt x="17646" y="6274"/>
                  </a:cubicBezTo>
                  <a:close/>
                  <a:moveTo>
                    <a:pt x="18607" y="7547"/>
                  </a:moveTo>
                  <a:cubicBezTo>
                    <a:pt x="18635" y="7584"/>
                    <a:pt x="18654" y="7616"/>
                    <a:pt x="18660" y="7644"/>
                  </a:cubicBezTo>
                  <a:cubicBezTo>
                    <a:pt x="18653" y="7607"/>
                    <a:pt x="18633" y="7573"/>
                    <a:pt x="18607" y="7547"/>
                  </a:cubicBezTo>
                  <a:close/>
                  <a:moveTo>
                    <a:pt x="12796" y="1135"/>
                  </a:moveTo>
                  <a:cubicBezTo>
                    <a:pt x="12751" y="1122"/>
                    <a:pt x="12895" y="1166"/>
                    <a:pt x="12796" y="1135"/>
                  </a:cubicBezTo>
                  <a:cubicBezTo>
                    <a:pt x="12796" y="1135"/>
                    <a:pt x="12796" y="1135"/>
                    <a:pt x="12796" y="1135"/>
                  </a:cubicBezTo>
                  <a:close/>
                  <a:moveTo>
                    <a:pt x="12796" y="1135"/>
                  </a:moveTo>
                  <a:cubicBezTo>
                    <a:pt x="12907" y="1169"/>
                    <a:pt x="13566" y="1269"/>
                    <a:pt x="13631" y="1102"/>
                  </a:cubicBezTo>
                  <a:cubicBezTo>
                    <a:pt x="13663" y="1018"/>
                    <a:pt x="12743" y="910"/>
                    <a:pt x="12645" y="914"/>
                  </a:cubicBezTo>
                  <a:cubicBezTo>
                    <a:pt x="12600" y="1062"/>
                    <a:pt x="12710" y="1110"/>
                    <a:pt x="12796" y="1135"/>
                  </a:cubicBezTo>
                  <a:close/>
                  <a:moveTo>
                    <a:pt x="6624" y="191"/>
                  </a:moveTo>
                  <a:cubicBezTo>
                    <a:pt x="6624" y="192"/>
                    <a:pt x="6625" y="195"/>
                    <a:pt x="6626" y="199"/>
                  </a:cubicBezTo>
                  <a:cubicBezTo>
                    <a:pt x="6626" y="196"/>
                    <a:pt x="6625" y="194"/>
                    <a:pt x="6624" y="191"/>
                  </a:cubicBezTo>
                  <a:cubicBezTo>
                    <a:pt x="6624" y="191"/>
                    <a:pt x="6624" y="191"/>
                    <a:pt x="6624" y="191"/>
                  </a:cubicBezTo>
                  <a:close/>
                  <a:moveTo>
                    <a:pt x="6637" y="229"/>
                  </a:moveTo>
                  <a:cubicBezTo>
                    <a:pt x="6645" y="251"/>
                    <a:pt x="6651" y="268"/>
                    <a:pt x="6637" y="229"/>
                  </a:cubicBezTo>
                  <a:cubicBezTo>
                    <a:pt x="6637" y="229"/>
                    <a:pt x="6637" y="229"/>
                    <a:pt x="6637" y="229"/>
                  </a:cubicBezTo>
                  <a:close/>
                  <a:moveTo>
                    <a:pt x="6637" y="229"/>
                  </a:moveTo>
                  <a:cubicBezTo>
                    <a:pt x="6637" y="228"/>
                    <a:pt x="6636" y="225"/>
                    <a:pt x="6635" y="224"/>
                  </a:cubicBezTo>
                  <a:cubicBezTo>
                    <a:pt x="6636" y="225"/>
                    <a:pt x="6637" y="227"/>
                    <a:pt x="6637" y="229"/>
                  </a:cubicBezTo>
                  <a:close/>
                  <a:moveTo>
                    <a:pt x="6626" y="199"/>
                  </a:moveTo>
                  <a:cubicBezTo>
                    <a:pt x="6629" y="205"/>
                    <a:pt x="6632" y="215"/>
                    <a:pt x="6635" y="224"/>
                  </a:cubicBezTo>
                  <a:cubicBezTo>
                    <a:pt x="6633" y="217"/>
                    <a:pt x="6630" y="209"/>
                    <a:pt x="6626" y="199"/>
                  </a:cubicBezTo>
                  <a:close/>
                  <a:moveTo>
                    <a:pt x="6639" y="191"/>
                  </a:moveTo>
                  <a:cubicBezTo>
                    <a:pt x="6700" y="344"/>
                    <a:pt x="6882" y="206"/>
                    <a:pt x="6974" y="224"/>
                  </a:cubicBezTo>
                  <a:cubicBezTo>
                    <a:pt x="6891" y="274"/>
                    <a:pt x="7101" y="361"/>
                    <a:pt x="7127" y="364"/>
                  </a:cubicBezTo>
                  <a:cubicBezTo>
                    <a:pt x="7319" y="388"/>
                    <a:pt x="7515" y="426"/>
                    <a:pt x="7709" y="415"/>
                  </a:cubicBezTo>
                  <a:cubicBezTo>
                    <a:pt x="7714" y="407"/>
                    <a:pt x="7716" y="403"/>
                    <a:pt x="7718" y="393"/>
                  </a:cubicBezTo>
                  <a:cubicBezTo>
                    <a:pt x="7615" y="349"/>
                    <a:pt x="7588" y="217"/>
                    <a:pt x="7471" y="203"/>
                  </a:cubicBezTo>
                  <a:cubicBezTo>
                    <a:pt x="7304" y="184"/>
                    <a:pt x="7240" y="132"/>
                    <a:pt x="7094" y="42"/>
                  </a:cubicBezTo>
                  <a:cubicBezTo>
                    <a:pt x="7017" y="-6"/>
                    <a:pt x="6518" y="-65"/>
                    <a:pt x="6639" y="191"/>
                  </a:cubicBezTo>
                  <a:cubicBezTo>
                    <a:pt x="6639" y="191"/>
                    <a:pt x="6639" y="191"/>
                    <a:pt x="6639" y="191"/>
                  </a:cubicBezTo>
                  <a:close/>
                  <a:moveTo>
                    <a:pt x="3049" y="1821"/>
                  </a:moveTo>
                  <a:cubicBezTo>
                    <a:pt x="3097" y="1824"/>
                    <a:pt x="3068" y="1822"/>
                    <a:pt x="3049" y="1821"/>
                  </a:cubicBezTo>
                  <a:cubicBezTo>
                    <a:pt x="3259" y="1833"/>
                    <a:pt x="3444" y="2105"/>
                    <a:pt x="3693" y="1983"/>
                  </a:cubicBezTo>
                  <a:cubicBezTo>
                    <a:pt x="3695" y="1975"/>
                    <a:pt x="3695" y="1959"/>
                    <a:pt x="3693" y="1951"/>
                  </a:cubicBezTo>
                  <a:cubicBezTo>
                    <a:pt x="3378" y="1819"/>
                    <a:pt x="3267" y="1534"/>
                    <a:pt x="3575" y="1251"/>
                  </a:cubicBezTo>
                  <a:cubicBezTo>
                    <a:pt x="3878" y="973"/>
                    <a:pt x="4250" y="1072"/>
                    <a:pt x="4563" y="873"/>
                  </a:cubicBezTo>
                  <a:cubicBezTo>
                    <a:pt x="4434" y="627"/>
                    <a:pt x="4069" y="857"/>
                    <a:pt x="3881" y="855"/>
                  </a:cubicBezTo>
                  <a:cubicBezTo>
                    <a:pt x="3631" y="853"/>
                    <a:pt x="3298" y="977"/>
                    <a:pt x="3102" y="1185"/>
                  </a:cubicBezTo>
                  <a:cubicBezTo>
                    <a:pt x="3040" y="1251"/>
                    <a:pt x="3027" y="1414"/>
                    <a:pt x="3008" y="1500"/>
                  </a:cubicBezTo>
                  <a:cubicBezTo>
                    <a:pt x="2968" y="1677"/>
                    <a:pt x="2751" y="1804"/>
                    <a:pt x="3049" y="1821"/>
                  </a:cubicBezTo>
                  <a:close/>
                  <a:moveTo>
                    <a:pt x="10216" y="16862"/>
                  </a:moveTo>
                  <a:cubicBezTo>
                    <a:pt x="10007" y="16414"/>
                    <a:pt x="9990" y="17186"/>
                    <a:pt x="10036" y="17376"/>
                  </a:cubicBezTo>
                  <a:cubicBezTo>
                    <a:pt x="10092" y="17606"/>
                    <a:pt x="10129" y="17705"/>
                    <a:pt x="10318" y="17537"/>
                  </a:cubicBezTo>
                  <a:cubicBezTo>
                    <a:pt x="10499" y="17376"/>
                    <a:pt x="10291" y="17023"/>
                    <a:pt x="10216" y="16863"/>
                  </a:cubicBezTo>
                  <a:cubicBezTo>
                    <a:pt x="10225" y="16883"/>
                    <a:pt x="10244" y="16922"/>
                    <a:pt x="10216" y="16862"/>
                  </a:cubicBezTo>
                  <a:close/>
                  <a:moveTo>
                    <a:pt x="10216" y="16862"/>
                  </a:moveTo>
                  <a:cubicBezTo>
                    <a:pt x="10216" y="16862"/>
                    <a:pt x="10216" y="16862"/>
                    <a:pt x="10216" y="16863"/>
                  </a:cubicBezTo>
                  <a:cubicBezTo>
                    <a:pt x="10211" y="16852"/>
                    <a:pt x="10209" y="16847"/>
                    <a:pt x="10216" y="16862"/>
                  </a:cubicBezTo>
                  <a:close/>
                  <a:moveTo>
                    <a:pt x="17680" y="20444"/>
                  </a:moveTo>
                  <a:cubicBezTo>
                    <a:pt x="17677" y="20432"/>
                    <a:pt x="17678" y="20435"/>
                    <a:pt x="17679" y="20439"/>
                  </a:cubicBezTo>
                  <a:cubicBezTo>
                    <a:pt x="17647" y="20338"/>
                    <a:pt x="17562" y="20187"/>
                    <a:pt x="17562" y="20438"/>
                  </a:cubicBezTo>
                  <a:cubicBezTo>
                    <a:pt x="17562" y="20640"/>
                    <a:pt x="17719" y="20588"/>
                    <a:pt x="17681" y="20445"/>
                  </a:cubicBezTo>
                  <a:cubicBezTo>
                    <a:pt x="17681" y="20446"/>
                    <a:pt x="17681" y="20446"/>
                    <a:pt x="17680" y="20444"/>
                  </a:cubicBezTo>
                  <a:close/>
                  <a:moveTo>
                    <a:pt x="20845" y="19801"/>
                  </a:moveTo>
                  <a:cubicBezTo>
                    <a:pt x="20845" y="19756"/>
                    <a:pt x="20831" y="19752"/>
                    <a:pt x="20720" y="19722"/>
                  </a:cubicBezTo>
                  <a:cubicBezTo>
                    <a:pt x="20484" y="19667"/>
                    <a:pt x="20309" y="19366"/>
                    <a:pt x="20078" y="19540"/>
                  </a:cubicBezTo>
                  <a:lnTo>
                    <a:pt x="20083" y="19581"/>
                  </a:lnTo>
                  <a:lnTo>
                    <a:pt x="20066" y="19592"/>
                  </a:lnTo>
                  <a:cubicBezTo>
                    <a:pt x="20073" y="19603"/>
                    <a:pt x="20078" y="19616"/>
                    <a:pt x="20080" y="19629"/>
                  </a:cubicBezTo>
                  <a:cubicBezTo>
                    <a:pt x="19967" y="19665"/>
                    <a:pt x="19867" y="19933"/>
                    <a:pt x="19784" y="19933"/>
                  </a:cubicBezTo>
                  <a:cubicBezTo>
                    <a:pt x="19806" y="19933"/>
                    <a:pt x="19649" y="19674"/>
                    <a:pt x="19649" y="19726"/>
                  </a:cubicBezTo>
                  <a:cubicBezTo>
                    <a:pt x="19591" y="19599"/>
                    <a:pt x="19738" y="19263"/>
                    <a:pt x="19533" y="19263"/>
                  </a:cubicBezTo>
                  <a:cubicBezTo>
                    <a:pt x="19510" y="19243"/>
                    <a:pt x="19395" y="19210"/>
                    <a:pt x="19371" y="19200"/>
                  </a:cubicBezTo>
                  <a:cubicBezTo>
                    <a:pt x="19228" y="19141"/>
                    <a:pt x="19205" y="19326"/>
                    <a:pt x="19144" y="19326"/>
                  </a:cubicBezTo>
                  <a:cubicBezTo>
                    <a:pt x="19123" y="19314"/>
                    <a:pt x="19057" y="19299"/>
                    <a:pt x="19047" y="19341"/>
                  </a:cubicBezTo>
                  <a:cubicBezTo>
                    <a:pt x="18878" y="19223"/>
                    <a:pt x="19194" y="19742"/>
                    <a:pt x="19275" y="19766"/>
                  </a:cubicBezTo>
                  <a:cubicBezTo>
                    <a:pt x="19141" y="19798"/>
                    <a:pt x="19298" y="20026"/>
                    <a:pt x="19315" y="20115"/>
                  </a:cubicBezTo>
                  <a:cubicBezTo>
                    <a:pt x="19376" y="20426"/>
                    <a:pt x="19468" y="20101"/>
                    <a:pt x="19519" y="20101"/>
                  </a:cubicBezTo>
                  <a:cubicBezTo>
                    <a:pt x="19605" y="20101"/>
                    <a:pt x="19914" y="20363"/>
                    <a:pt x="20018" y="20411"/>
                  </a:cubicBezTo>
                  <a:cubicBezTo>
                    <a:pt x="20127" y="20461"/>
                    <a:pt x="20181" y="20479"/>
                    <a:pt x="20248" y="20607"/>
                  </a:cubicBezTo>
                  <a:cubicBezTo>
                    <a:pt x="20277" y="20661"/>
                    <a:pt x="20274" y="20778"/>
                    <a:pt x="20326" y="20815"/>
                  </a:cubicBezTo>
                  <a:cubicBezTo>
                    <a:pt x="20319" y="20858"/>
                    <a:pt x="20311" y="20886"/>
                    <a:pt x="20321" y="20928"/>
                  </a:cubicBezTo>
                  <a:cubicBezTo>
                    <a:pt x="20186" y="20961"/>
                    <a:pt x="20099" y="21117"/>
                    <a:pt x="20109" y="21286"/>
                  </a:cubicBezTo>
                  <a:cubicBezTo>
                    <a:pt x="20228" y="21294"/>
                    <a:pt x="20372" y="21234"/>
                    <a:pt x="20433" y="21234"/>
                  </a:cubicBezTo>
                  <a:lnTo>
                    <a:pt x="20433" y="21233"/>
                  </a:lnTo>
                  <a:cubicBezTo>
                    <a:pt x="20433" y="21142"/>
                    <a:pt x="20719" y="21510"/>
                    <a:pt x="20736" y="21535"/>
                  </a:cubicBezTo>
                  <a:cubicBezTo>
                    <a:pt x="20771" y="21316"/>
                    <a:pt x="20771" y="21081"/>
                    <a:pt x="20799" y="20857"/>
                  </a:cubicBezTo>
                  <a:lnTo>
                    <a:pt x="20771" y="20809"/>
                  </a:lnTo>
                  <a:cubicBezTo>
                    <a:pt x="20895" y="20557"/>
                    <a:pt x="20831" y="20091"/>
                    <a:pt x="20845" y="19801"/>
                  </a:cubicBezTo>
                  <a:close/>
                  <a:moveTo>
                    <a:pt x="21482" y="3136"/>
                  </a:moveTo>
                  <a:cubicBezTo>
                    <a:pt x="21484" y="3136"/>
                    <a:pt x="21512" y="3136"/>
                    <a:pt x="21512" y="3136"/>
                  </a:cubicBezTo>
                  <a:cubicBezTo>
                    <a:pt x="21524" y="3110"/>
                    <a:pt x="21544" y="3089"/>
                    <a:pt x="21567" y="3075"/>
                  </a:cubicBezTo>
                  <a:cubicBezTo>
                    <a:pt x="21432" y="2793"/>
                    <a:pt x="21025" y="2732"/>
                    <a:pt x="20788" y="2699"/>
                  </a:cubicBezTo>
                  <a:cubicBezTo>
                    <a:pt x="20424" y="2699"/>
                    <a:pt x="20032" y="2429"/>
                    <a:pt x="19669" y="2355"/>
                  </a:cubicBezTo>
                  <a:cubicBezTo>
                    <a:pt x="19252" y="2271"/>
                    <a:pt x="18850" y="2097"/>
                    <a:pt x="18423" y="2086"/>
                  </a:cubicBezTo>
                  <a:cubicBezTo>
                    <a:pt x="18281" y="2082"/>
                    <a:pt x="18025" y="1964"/>
                    <a:pt x="17928" y="2085"/>
                  </a:cubicBezTo>
                  <a:cubicBezTo>
                    <a:pt x="17787" y="1963"/>
                    <a:pt x="17753" y="2111"/>
                    <a:pt x="17640" y="2116"/>
                  </a:cubicBezTo>
                  <a:cubicBezTo>
                    <a:pt x="17589" y="2193"/>
                    <a:pt x="17369" y="2124"/>
                    <a:pt x="17309" y="2114"/>
                  </a:cubicBezTo>
                  <a:cubicBezTo>
                    <a:pt x="17131" y="2085"/>
                    <a:pt x="16946" y="2126"/>
                    <a:pt x="16770" y="2090"/>
                  </a:cubicBezTo>
                  <a:cubicBezTo>
                    <a:pt x="16661" y="2068"/>
                    <a:pt x="16615" y="1921"/>
                    <a:pt x="16498" y="1897"/>
                  </a:cubicBezTo>
                  <a:cubicBezTo>
                    <a:pt x="16256" y="1847"/>
                    <a:pt x="15932" y="1733"/>
                    <a:pt x="15687" y="1852"/>
                  </a:cubicBezTo>
                  <a:cubicBezTo>
                    <a:pt x="15505" y="1940"/>
                    <a:pt x="15223" y="1766"/>
                    <a:pt x="15033" y="1732"/>
                  </a:cubicBezTo>
                  <a:cubicBezTo>
                    <a:pt x="15028" y="1585"/>
                    <a:pt x="14601" y="1491"/>
                    <a:pt x="14524" y="1604"/>
                  </a:cubicBezTo>
                  <a:cubicBezTo>
                    <a:pt x="14389" y="1489"/>
                    <a:pt x="14096" y="1512"/>
                    <a:pt x="13941" y="1503"/>
                  </a:cubicBezTo>
                  <a:lnTo>
                    <a:pt x="13941" y="1502"/>
                  </a:lnTo>
                  <a:cubicBezTo>
                    <a:pt x="13859" y="1397"/>
                    <a:pt x="13713" y="1363"/>
                    <a:pt x="13601" y="1377"/>
                  </a:cubicBezTo>
                  <a:cubicBezTo>
                    <a:pt x="13463" y="1395"/>
                    <a:pt x="13552" y="1500"/>
                    <a:pt x="13642" y="1496"/>
                  </a:cubicBezTo>
                  <a:cubicBezTo>
                    <a:pt x="13538" y="1516"/>
                    <a:pt x="13426" y="1657"/>
                    <a:pt x="13589" y="1732"/>
                  </a:cubicBezTo>
                  <a:cubicBezTo>
                    <a:pt x="13432" y="1749"/>
                    <a:pt x="13289" y="1736"/>
                    <a:pt x="13132" y="1770"/>
                  </a:cubicBezTo>
                  <a:cubicBezTo>
                    <a:pt x="13010" y="1796"/>
                    <a:pt x="12688" y="1530"/>
                    <a:pt x="12823" y="1894"/>
                  </a:cubicBezTo>
                  <a:cubicBezTo>
                    <a:pt x="12699" y="1866"/>
                    <a:pt x="12578" y="1803"/>
                    <a:pt x="12462" y="1744"/>
                  </a:cubicBezTo>
                  <a:lnTo>
                    <a:pt x="12468" y="1739"/>
                  </a:lnTo>
                  <a:lnTo>
                    <a:pt x="12445" y="1651"/>
                  </a:lnTo>
                  <a:cubicBezTo>
                    <a:pt x="12201" y="1356"/>
                    <a:pt x="11570" y="1196"/>
                    <a:pt x="11249" y="1384"/>
                  </a:cubicBezTo>
                  <a:cubicBezTo>
                    <a:pt x="11292" y="1402"/>
                    <a:pt x="11339" y="1419"/>
                    <a:pt x="11379" y="1446"/>
                  </a:cubicBezTo>
                  <a:cubicBezTo>
                    <a:pt x="11235" y="1453"/>
                    <a:pt x="11040" y="1498"/>
                    <a:pt x="10902" y="1435"/>
                  </a:cubicBezTo>
                  <a:cubicBezTo>
                    <a:pt x="10924" y="1410"/>
                    <a:pt x="10943" y="1372"/>
                    <a:pt x="10960" y="1341"/>
                  </a:cubicBezTo>
                  <a:cubicBezTo>
                    <a:pt x="10707" y="1338"/>
                    <a:pt x="10460" y="1329"/>
                    <a:pt x="10209" y="1352"/>
                  </a:cubicBezTo>
                  <a:cubicBezTo>
                    <a:pt x="10151" y="1292"/>
                    <a:pt x="10082" y="1254"/>
                    <a:pt x="10017" y="1207"/>
                  </a:cubicBezTo>
                  <a:cubicBezTo>
                    <a:pt x="10017" y="1207"/>
                    <a:pt x="10014" y="1302"/>
                    <a:pt x="10014" y="1302"/>
                  </a:cubicBezTo>
                  <a:cubicBezTo>
                    <a:pt x="9917" y="1297"/>
                    <a:pt x="9781" y="1215"/>
                    <a:pt x="9686" y="1274"/>
                  </a:cubicBezTo>
                  <a:cubicBezTo>
                    <a:pt x="10299" y="771"/>
                    <a:pt x="9202" y="741"/>
                    <a:pt x="8912" y="764"/>
                  </a:cubicBezTo>
                  <a:cubicBezTo>
                    <a:pt x="8912" y="763"/>
                    <a:pt x="8942" y="682"/>
                    <a:pt x="8942" y="682"/>
                  </a:cubicBezTo>
                  <a:cubicBezTo>
                    <a:pt x="8857" y="692"/>
                    <a:pt x="8774" y="674"/>
                    <a:pt x="8690" y="667"/>
                  </a:cubicBezTo>
                  <a:cubicBezTo>
                    <a:pt x="8692" y="666"/>
                    <a:pt x="8711" y="652"/>
                    <a:pt x="8711" y="652"/>
                  </a:cubicBezTo>
                  <a:lnTo>
                    <a:pt x="8680" y="562"/>
                  </a:lnTo>
                  <a:cubicBezTo>
                    <a:pt x="8568" y="569"/>
                    <a:pt x="8454" y="542"/>
                    <a:pt x="8339" y="545"/>
                  </a:cubicBezTo>
                  <a:cubicBezTo>
                    <a:pt x="8372" y="543"/>
                    <a:pt x="8389" y="524"/>
                    <a:pt x="8390" y="487"/>
                  </a:cubicBezTo>
                  <a:cubicBezTo>
                    <a:pt x="8348" y="373"/>
                    <a:pt x="8029" y="432"/>
                    <a:pt x="7984" y="380"/>
                  </a:cubicBezTo>
                  <a:cubicBezTo>
                    <a:pt x="7880" y="261"/>
                    <a:pt x="7809" y="457"/>
                    <a:pt x="7733" y="455"/>
                  </a:cubicBezTo>
                  <a:cubicBezTo>
                    <a:pt x="7767" y="710"/>
                    <a:pt x="8058" y="574"/>
                    <a:pt x="8203" y="565"/>
                  </a:cubicBezTo>
                  <a:cubicBezTo>
                    <a:pt x="8141" y="586"/>
                    <a:pt x="8043" y="670"/>
                    <a:pt x="8093" y="768"/>
                  </a:cubicBezTo>
                  <a:cubicBezTo>
                    <a:pt x="8012" y="760"/>
                    <a:pt x="7931" y="780"/>
                    <a:pt x="7859" y="828"/>
                  </a:cubicBezTo>
                  <a:lnTo>
                    <a:pt x="7899" y="850"/>
                  </a:lnTo>
                  <a:cubicBezTo>
                    <a:pt x="7761" y="924"/>
                    <a:pt x="7599" y="792"/>
                    <a:pt x="7453" y="841"/>
                  </a:cubicBezTo>
                  <a:cubicBezTo>
                    <a:pt x="7359" y="872"/>
                    <a:pt x="7267" y="899"/>
                    <a:pt x="7171" y="911"/>
                  </a:cubicBezTo>
                  <a:cubicBezTo>
                    <a:pt x="6973" y="936"/>
                    <a:pt x="6832" y="1042"/>
                    <a:pt x="6697" y="1218"/>
                  </a:cubicBezTo>
                  <a:lnTo>
                    <a:pt x="6715" y="1300"/>
                  </a:lnTo>
                  <a:cubicBezTo>
                    <a:pt x="6595" y="1317"/>
                    <a:pt x="5933" y="1282"/>
                    <a:pt x="6309" y="1601"/>
                  </a:cubicBezTo>
                  <a:cubicBezTo>
                    <a:pt x="6139" y="1560"/>
                    <a:pt x="5956" y="1546"/>
                    <a:pt x="5807" y="1683"/>
                  </a:cubicBezTo>
                  <a:cubicBezTo>
                    <a:pt x="5762" y="1559"/>
                    <a:pt x="5703" y="1466"/>
                    <a:pt x="5588" y="1483"/>
                  </a:cubicBezTo>
                  <a:lnTo>
                    <a:pt x="5593" y="1581"/>
                  </a:lnTo>
                  <a:lnTo>
                    <a:pt x="5611" y="1582"/>
                  </a:lnTo>
                  <a:cubicBezTo>
                    <a:pt x="5618" y="1583"/>
                    <a:pt x="5633" y="1606"/>
                    <a:pt x="5635" y="1626"/>
                  </a:cubicBezTo>
                  <a:cubicBezTo>
                    <a:pt x="5565" y="1686"/>
                    <a:pt x="5488" y="1670"/>
                    <a:pt x="5467" y="1800"/>
                  </a:cubicBezTo>
                  <a:cubicBezTo>
                    <a:pt x="5452" y="1798"/>
                    <a:pt x="5437" y="1795"/>
                    <a:pt x="5422" y="1791"/>
                  </a:cubicBezTo>
                  <a:cubicBezTo>
                    <a:pt x="5363" y="1613"/>
                    <a:pt x="5452" y="1463"/>
                    <a:pt x="5208" y="1445"/>
                  </a:cubicBezTo>
                  <a:cubicBezTo>
                    <a:pt x="5135" y="1440"/>
                    <a:pt x="5060" y="1440"/>
                    <a:pt x="4988" y="1440"/>
                  </a:cubicBezTo>
                  <a:cubicBezTo>
                    <a:pt x="4835" y="1440"/>
                    <a:pt x="4896" y="1580"/>
                    <a:pt x="4862" y="1697"/>
                  </a:cubicBezTo>
                  <a:cubicBezTo>
                    <a:pt x="4835" y="1790"/>
                    <a:pt x="4726" y="1733"/>
                    <a:pt x="4708" y="1846"/>
                  </a:cubicBezTo>
                  <a:cubicBezTo>
                    <a:pt x="4689" y="1970"/>
                    <a:pt x="4799" y="1948"/>
                    <a:pt x="4812" y="1996"/>
                  </a:cubicBezTo>
                  <a:cubicBezTo>
                    <a:pt x="4844" y="2077"/>
                    <a:pt x="4824" y="2151"/>
                    <a:pt x="4867" y="2245"/>
                  </a:cubicBezTo>
                  <a:cubicBezTo>
                    <a:pt x="4713" y="2182"/>
                    <a:pt x="4560" y="2145"/>
                    <a:pt x="4400" y="2112"/>
                  </a:cubicBezTo>
                  <a:cubicBezTo>
                    <a:pt x="4221" y="2086"/>
                    <a:pt x="4015" y="1954"/>
                    <a:pt x="3841" y="1954"/>
                  </a:cubicBezTo>
                  <a:cubicBezTo>
                    <a:pt x="3573" y="1954"/>
                    <a:pt x="4110" y="2290"/>
                    <a:pt x="4127" y="2309"/>
                  </a:cubicBezTo>
                  <a:cubicBezTo>
                    <a:pt x="4105" y="2315"/>
                    <a:pt x="4083" y="2320"/>
                    <a:pt x="4060" y="2324"/>
                  </a:cubicBezTo>
                  <a:lnTo>
                    <a:pt x="4065" y="2298"/>
                  </a:lnTo>
                  <a:cubicBezTo>
                    <a:pt x="3852" y="2201"/>
                    <a:pt x="3571" y="2399"/>
                    <a:pt x="3372" y="2425"/>
                  </a:cubicBezTo>
                  <a:cubicBezTo>
                    <a:pt x="3370" y="2381"/>
                    <a:pt x="3421" y="2299"/>
                    <a:pt x="3432" y="2250"/>
                  </a:cubicBezTo>
                  <a:cubicBezTo>
                    <a:pt x="3242" y="2226"/>
                    <a:pt x="3075" y="2344"/>
                    <a:pt x="2898" y="2413"/>
                  </a:cubicBezTo>
                  <a:cubicBezTo>
                    <a:pt x="2804" y="2450"/>
                    <a:pt x="2559" y="2500"/>
                    <a:pt x="2574" y="2674"/>
                  </a:cubicBezTo>
                  <a:cubicBezTo>
                    <a:pt x="2584" y="2801"/>
                    <a:pt x="2315" y="2630"/>
                    <a:pt x="2302" y="2618"/>
                  </a:cubicBezTo>
                  <a:cubicBezTo>
                    <a:pt x="2377" y="2566"/>
                    <a:pt x="2604" y="2549"/>
                    <a:pt x="2395" y="2412"/>
                  </a:cubicBezTo>
                  <a:cubicBezTo>
                    <a:pt x="2245" y="2314"/>
                    <a:pt x="2091" y="2321"/>
                    <a:pt x="1929" y="2318"/>
                  </a:cubicBezTo>
                  <a:cubicBezTo>
                    <a:pt x="1937" y="2433"/>
                    <a:pt x="1993" y="2432"/>
                    <a:pt x="2055" y="2493"/>
                  </a:cubicBezTo>
                  <a:cubicBezTo>
                    <a:pt x="2046" y="2478"/>
                    <a:pt x="2074" y="2893"/>
                    <a:pt x="2169" y="2758"/>
                  </a:cubicBezTo>
                  <a:cubicBezTo>
                    <a:pt x="2163" y="2794"/>
                    <a:pt x="2158" y="2830"/>
                    <a:pt x="2156" y="2867"/>
                  </a:cubicBezTo>
                  <a:cubicBezTo>
                    <a:pt x="1969" y="2739"/>
                    <a:pt x="1862" y="2828"/>
                    <a:pt x="1686" y="2928"/>
                  </a:cubicBezTo>
                  <a:cubicBezTo>
                    <a:pt x="1500" y="3032"/>
                    <a:pt x="1637" y="3097"/>
                    <a:pt x="1707" y="3188"/>
                  </a:cubicBezTo>
                  <a:cubicBezTo>
                    <a:pt x="1680" y="3244"/>
                    <a:pt x="1425" y="3107"/>
                    <a:pt x="1395" y="3091"/>
                  </a:cubicBezTo>
                  <a:cubicBezTo>
                    <a:pt x="1324" y="3053"/>
                    <a:pt x="1217" y="3102"/>
                    <a:pt x="1148" y="3140"/>
                  </a:cubicBezTo>
                  <a:cubicBezTo>
                    <a:pt x="1225" y="3269"/>
                    <a:pt x="1313" y="3308"/>
                    <a:pt x="1425" y="3357"/>
                  </a:cubicBezTo>
                  <a:cubicBezTo>
                    <a:pt x="1277" y="3479"/>
                    <a:pt x="1067" y="3145"/>
                    <a:pt x="988" y="3080"/>
                  </a:cubicBezTo>
                  <a:cubicBezTo>
                    <a:pt x="1015" y="3019"/>
                    <a:pt x="1044" y="2956"/>
                    <a:pt x="990" y="2892"/>
                  </a:cubicBezTo>
                  <a:cubicBezTo>
                    <a:pt x="1164" y="2934"/>
                    <a:pt x="2149" y="3013"/>
                    <a:pt x="1702" y="2525"/>
                  </a:cubicBezTo>
                  <a:cubicBezTo>
                    <a:pt x="1515" y="2321"/>
                    <a:pt x="920" y="2139"/>
                    <a:pt x="679" y="2180"/>
                  </a:cubicBezTo>
                  <a:cubicBezTo>
                    <a:pt x="673" y="2165"/>
                    <a:pt x="662" y="2161"/>
                    <a:pt x="647" y="2169"/>
                  </a:cubicBezTo>
                  <a:cubicBezTo>
                    <a:pt x="682" y="2169"/>
                    <a:pt x="559" y="2063"/>
                    <a:pt x="524" y="2055"/>
                  </a:cubicBezTo>
                  <a:cubicBezTo>
                    <a:pt x="469" y="2042"/>
                    <a:pt x="389" y="2064"/>
                    <a:pt x="328" y="2064"/>
                  </a:cubicBezTo>
                  <a:cubicBezTo>
                    <a:pt x="303" y="2062"/>
                    <a:pt x="285" y="2082"/>
                    <a:pt x="285" y="2118"/>
                  </a:cubicBezTo>
                  <a:cubicBezTo>
                    <a:pt x="266" y="2111"/>
                    <a:pt x="247" y="2104"/>
                    <a:pt x="228" y="2096"/>
                  </a:cubicBezTo>
                  <a:lnTo>
                    <a:pt x="222" y="2118"/>
                  </a:lnTo>
                  <a:lnTo>
                    <a:pt x="216" y="2112"/>
                  </a:lnTo>
                  <a:cubicBezTo>
                    <a:pt x="127" y="2182"/>
                    <a:pt x="72" y="2289"/>
                    <a:pt x="1" y="2385"/>
                  </a:cubicBezTo>
                  <a:cubicBezTo>
                    <a:pt x="38" y="2448"/>
                    <a:pt x="247" y="2553"/>
                    <a:pt x="193" y="2625"/>
                  </a:cubicBezTo>
                  <a:cubicBezTo>
                    <a:pt x="81" y="2777"/>
                    <a:pt x="241" y="2837"/>
                    <a:pt x="293" y="2954"/>
                  </a:cubicBezTo>
                  <a:cubicBezTo>
                    <a:pt x="170" y="3047"/>
                    <a:pt x="319" y="3299"/>
                    <a:pt x="399" y="3343"/>
                  </a:cubicBezTo>
                  <a:cubicBezTo>
                    <a:pt x="293" y="3475"/>
                    <a:pt x="513" y="3547"/>
                    <a:pt x="565" y="3597"/>
                  </a:cubicBezTo>
                  <a:cubicBezTo>
                    <a:pt x="607" y="3637"/>
                    <a:pt x="411" y="3845"/>
                    <a:pt x="390" y="3866"/>
                  </a:cubicBezTo>
                  <a:cubicBezTo>
                    <a:pt x="245" y="4011"/>
                    <a:pt x="119" y="4126"/>
                    <a:pt x="0" y="4306"/>
                  </a:cubicBezTo>
                  <a:cubicBezTo>
                    <a:pt x="85" y="4284"/>
                    <a:pt x="190" y="4172"/>
                    <a:pt x="266" y="4167"/>
                  </a:cubicBezTo>
                  <a:cubicBezTo>
                    <a:pt x="283" y="4197"/>
                    <a:pt x="302" y="4226"/>
                    <a:pt x="323" y="4253"/>
                  </a:cubicBezTo>
                  <a:cubicBezTo>
                    <a:pt x="222" y="4199"/>
                    <a:pt x="162" y="4293"/>
                    <a:pt x="201" y="4411"/>
                  </a:cubicBezTo>
                  <a:cubicBezTo>
                    <a:pt x="162" y="4553"/>
                    <a:pt x="82" y="4589"/>
                    <a:pt x="175" y="4758"/>
                  </a:cubicBezTo>
                  <a:cubicBezTo>
                    <a:pt x="78" y="4850"/>
                    <a:pt x="345" y="5225"/>
                    <a:pt x="406" y="5296"/>
                  </a:cubicBezTo>
                  <a:cubicBezTo>
                    <a:pt x="430" y="5300"/>
                    <a:pt x="451" y="5290"/>
                    <a:pt x="470" y="5265"/>
                  </a:cubicBezTo>
                  <a:cubicBezTo>
                    <a:pt x="470" y="5264"/>
                    <a:pt x="471" y="5244"/>
                    <a:pt x="471" y="5244"/>
                  </a:cubicBezTo>
                  <a:cubicBezTo>
                    <a:pt x="468" y="5227"/>
                    <a:pt x="693" y="5374"/>
                    <a:pt x="723" y="5409"/>
                  </a:cubicBezTo>
                  <a:cubicBezTo>
                    <a:pt x="683" y="5491"/>
                    <a:pt x="819" y="5677"/>
                    <a:pt x="881" y="5677"/>
                  </a:cubicBezTo>
                  <a:cubicBezTo>
                    <a:pt x="881" y="5776"/>
                    <a:pt x="983" y="5725"/>
                    <a:pt x="1012" y="5801"/>
                  </a:cubicBezTo>
                  <a:cubicBezTo>
                    <a:pt x="1013" y="5803"/>
                    <a:pt x="840" y="5849"/>
                    <a:pt x="814" y="5864"/>
                  </a:cubicBezTo>
                  <a:cubicBezTo>
                    <a:pt x="850" y="5933"/>
                    <a:pt x="902" y="6106"/>
                    <a:pt x="948" y="6152"/>
                  </a:cubicBezTo>
                  <a:cubicBezTo>
                    <a:pt x="1062" y="6265"/>
                    <a:pt x="1164" y="6069"/>
                    <a:pt x="1293" y="6203"/>
                  </a:cubicBezTo>
                  <a:cubicBezTo>
                    <a:pt x="1286" y="6211"/>
                    <a:pt x="1265" y="6237"/>
                    <a:pt x="1265" y="6237"/>
                  </a:cubicBezTo>
                  <a:cubicBezTo>
                    <a:pt x="1317" y="6354"/>
                    <a:pt x="1446" y="6350"/>
                    <a:pt x="1481" y="6450"/>
                  </a:cubicBezTo>
                  <a:cubicBezTo>
                    <a:pt x="1563" y="6681"/>
                    <a:pt x="1653" y="6696"/>
                    <a:pt x="1848" y="6592"/>
                  </a:cubicBezTo>
                  <a:cubicBezTo>
                    <a:pt x="1905" y="6655"/>
                    <a:pt x="1926" y="6720"/>
                    <a:pt x="2004" y="6723"/>
                  </a:cubicBezTo>
                  <a:lnTo>
                    <a:pt x="2009" y="6693"/>
                  </a:lnTo>
                  <a:cubicBezTo>
                    <a:pt x="2095" y="6686"/>
                    <a:pt x="2174" y="6765"/>
                    <a:pt x="2257" y="6780"/>
                  </a:cubicBezTo>
                  <a:cubicBezTo>
                    <a:pt x="2237" y="6906"/>
                    <a:pt x="2273" y="6983"/>
                    <a:pt x="2267" y="7093"/>
                  </a:cubicBezTo>
                  <a:cubicBezTo>
                    <a:pt x="2263" y="7128"/>
                    <a:pt x="2226" y="7132"/>
                    <a:pt x="2204" y="7126"/>
                  </a:cubicBezTo>
                  <a:lnTo>
                    <a:pt x="2204" y="7098"/>
                  </a:lnTo>
                  <a:cubicBezTo>
                    <a:pt x="2092" y="7098"/>
                    <a:pt x="1997" y="7275"/>
                    <a:pt x="2085" y="7391"/>
                  </a:cubicBezTo>
                  <a:cubicBezTo>
                    <a:pt x="2053" y="7403"/>
                    <a:pt x="2020" y="7412"/>
                    <a:pt x="1986" y="7420"/>
                  </a:cubicBezTo>
                  <a:cubicBezTo>
                    <a:pt x="1976" y="7486"/>
                    <a:pt x="2003" y="7524"/>
                    <a:pt x="2047" y="7561"/>
                  </a:cubicBezTo>
                  <a:cubicBezTo>
                    <a:pt x="2027" y="7581"/>
                    <a:pt x="2018" y="7606"/>
                    <a:pt x="2021" y="7635"/>
                  </a:cubicBezTo>
                  <a:cubicBezTo>
                    <a:pt x="2021" y="7661"/>
                    <a:pt x="1989" y="7660"/>
                    <a:pt x="1990" y="7711"/>
                  </a:cubicBezTo>
                  <a:cubicBezTo>
                    <a:pt x="1945" y="7720"/>
                    <a:pt x="1898" y="7715"/>
                    <a:pt x="1853" y="7703"/>
                  </a:cubicBezTo>
                  <a:cubicBezTo>
                    <a:pt x="1856" y="7754"/>
                    <a:pt x="1852" y="7802"/>
                    <a:pt x="1841" y="7849"/>
                  </a:cubicBezTo>
                  <a:cubicBezTo>
                    <a:pt x="2028" y="7973"/>
                    <a:pt x="2205" y="8066"/>
                    <a:pt x="2363" y="8238"/>
                  </a:cubicBezTo>
                  <a:cubicBezTo>
                    <a:pt x="2296" y="8346"/>
                    <a:pt x="2888" y="8477"/>
                    <a:pt x="2736" y="8789"/>
                  </a:cubicBezTo>
                  <a:cubicBezTo>
                    <a:pt x="2487" y="8980"/>
                    <a:pt x="2231" y="8785"/>
                    <a:pt x="1999" y="8788"/>
                  </a:cubicBezTo>
                  <a:cubicBezTo>
                    <a:pt x="1930" y="8781"/>
                    <a:pt x="1954" y="8678"/>
                    <a:pt x="1835" y="8708"/>
                  </a:cubicBezTo>
                  <a:cubicBezTo>
                    <a:pt x="1704" y="8534"/>
                    <a:pt x="1349" y="8634"/>
                    <a:pt x="1224" y="8736"/>
                  </a:cubicBezTo>
                  <a:cubicBezTo>
                    <a:pt x="1102" y="8835"/>
                    <a:pt x="682" y="8887"/>
                    <a:pt x="661" y="8607"/>
                  </a:cubicBezTo>
                  <a:cubicBezTo>
                    <a:pt x="631" y="8603"/>
                    <a:pt x="588" y="8600"/>
                    <a:pt x="561" y="8615"/>
                  </a:cubicBezTo>
                  <a:cubicBezTo>
                    <a:pt x="559" y="8612"/>
                    <a:pt x="535" y="8572"/>
                    <a:pt x="535" y="8572"/>
                  </a:cubicBezTo>
                  <a:cubicBezTo>
                    <a:pt x="414" y="8571"/>
                    <a:pt x="318" y="8636"/>
                    <a:pt x="375" y="8778"/>
                  </a:cubicBezTo>
                  <a:cubicBezTo>
                    <a:pt x="343" y="8806"/>
                    <a:pt x="256" y="9007"/>
                    <a:pt x="329" y="9043"/>
                  </a:cubicBezTo>
                  <a:cubicBezTo>
                    <a:pt x="249" y="9165"/>
                    <a:pt x="305" y="9330"/>
                    <a:pt x="421" y="9335"/>
                  </a:cubicBezTo>
                  <a:cubicBezTo>
                    <a:pt x="437" y="9593"/>
                    <a:pt x="540" y="10027"/>
                    <a:pt x="785" y="10022"/>
                  </a:cubicBezTo>
                  <a:cubicBezTo>
                    <a:pt x="850" y="10027"/>
                    <a:pt x="1167" y="10311"/>
                    <a:pt x="1169" y="10017"/>
                  </a:cubicBezTo>
                  <a:cubicBezTo>
                    <a:pt x="1171" y="9906"/>
                    <a:pt x="1447" y="10181"/>
                    <a:pt x="1452" y="10184"/>
                  </a:cubicBezTo>
                  <a:cubicBezTo>
                    <a:pt x="1603" y="10274"/>
                    <a:pt x="1696" y="10029"/>
                    <a:pt x="1800" y="10012"/>
                  </a:cubicBezTo>
                  <a:cubicBezTo>
                    <a:pt x="1854" y="10012"/>
                    <a:pt x="1899" y="10096"/>
                    <a:pt x="1959" y="10058"/>
                  </a:cubicBezTo>
                  <a:cubicBezTo>
                    <a:pt x="1947" y="10128"/>
                    <a:pt x="1993" y="10195"/>
                    <a:pt x="1984" y="10276"/>
                  </a:cubicBezTo>
                  <a:cubicBezTo>
                    <a:pt x="1984" y="10276"/>
                    <a:pt x="2022" y="10292"/>
                    <a:pt x="2025" y="10293"/>
                  </a:cubicBezTo>
                  <a:cubicBezTo>
                    <a:pt x="2030" y="10351"/>
                    <a:pt x="2017" y="10414"/>
                    <a:pt x="2045" y="10467"/>
                  </a:cubicBezTo>
                  <a:cubicBezTo>
                    <a:pt x="1964" y="10561"/>
                    <a:pt x="1951" y="10674"/>
                    <a:pt x="1927" y="10801"/>
                  </a:cubicBezTo>
                  <a:cubicBezTo>
                    <a:pt x="1848" y="10835"/>
                    <a:pt x="1834" y="11184"/>
                    <a:pt x="1763" y="11286"/>
                  </a:cubicBezTo>
                  <a:cubicBezTo>
                    <a:pt x="1769" y="11302"/>
                    <a:pt x="2052" y="12076"/>
                    <a:pt x="1847" y="12076"/>
                  </a:cubicBezTo>
                  <a:cubicBezTo>
                    <a:pt x="1847" y="12076"/>
                    <a:pt x="1847" y="12076"/>
                    <a:pt x="1847" y="12076"/>
                  </a:cubicBezTo>
                  <a:lnTo>
                    <a:pt x="1837" y="12090"/>
                  </a:lnTo>
                  <a:cubicBezTo>
                    <a:pt x="1850" y="12113"/>
                    <a:pt x="1854" y="12139"/>
                    <a:pt x="1849" y="12168"/>
                  </a:cubicBezTo>
                  <a:lnTo>
                    <a:pt x="1968" y="12175"/>
                  </a:lnTo>
                  <a:cubicBezTo>
                    <a:pt x="2045" y="12306"/>
                    <a:pt x="2361" y="12799"/>
                    <a:pt x="2334" y="12928"/>
                  </a:cubicBezTo>
                  <a:cubicBezTo>
                    <a:pt x="2299" y="13089"/>
                    <a:pt x="2510" y="13140"/>
                    <a:pt x="2556" y="13229"/>
                  </a:cubicBezTo>
                  <a:cubicBezTo>
                    <a:pt x="2628" y="13365"/>
                    <a:pt x="2637" y="13466"/>
                    <a:pt x="2665" y="13606"/>
                  </a:cubicBezTo>
                  <a:cubicBezTo>
                    <a:pt x="2622" y="13995"/>
                    <a:pt x="2974" y="14177"/>
                    <a:pt x="3079" y="14465"/>
                  </a:cubicBezTo>
                  <a:cubicBezTo>
                    <a:pt x="3147" y="14644"/>
                    <a:pt x="3352" y="14818"/>
                    <a:pt x="3369" y="15010"/>
                  </a:cubicBezTo>
                  <a:cubicBezTo>
                    <a:pt x="3389" y="15237"/>
                    <a:pt x="3410" y="15717"/>
                    <a:pt x="3527" y="15914"/>
                  </a:cubicBezTo>
                  <a:cubicBezTo>
                    <a:pt x="3685" y="16178"/>
                    <a:pt x="3909" y="15819"/>
                    <a:pt x="4050" y="15819"/>
                  </a:cubicBezTo>
                  <a:cubicBezTo>
                    <a:pt x="4318" y="15819"/>
                    <a:pt x="4521" y="15540"/>
                    <a:pt x="4746" y="15429"/>
                  </a:cubicBezTo>
                  <a:cubicBezTo>
                    <a:pt x="4904" y="15350"/>
                    <a:pt x="5142" y="15358"/>
                    <a:pt x="5113" y="15092"/>
                  </a:cubicBezTo>
                  <a:cubicBezTo>
                    <a:pt x="5108" y="15051"/>
                    <a:pt x="5191" y="15049"/>
                    <a:pt x="5224" y="15056"/>
                  </a:cubicBezTo>
                  <a:cubicBezTo>
                    <a:pt x="5227" y="15026"/>
                    <a:pt x="5232" y="14996"/>
                    <a:pt x="5238" y="14967"/>
                  </a:cubicBezTo>
                  <a:cubicBezTo>
                    <a:pt x="5244" y="14974"/>
                    <a:pt x="5256" y="14987"/>
                    <a:pt x="5262" y="14995"/>
                  </a:cubicBezTo>
                  <a:cubicBezTo>
                    <a:pt x="5385" y="14964"/>
                    <a:pt x="5690" y="14881"/>
                    <a:pt x="5666" y="14697"/>
                  </a:cubicBezTo>
                  <a:cubicBezTo>
                    <a:pt x="5680" y="14778"/>
                    <a:pt x="5943" y="14440"/>
                    <a:pt x="5924" y="14454"/>
                  </a:cubicBezTo>
                  <a:cubicBezTo>
                    <a:pt x="5959" y="14436"/>
                    <a:pt x="6024" y="14445"/>
                    <a:pt x="6061" y="14446"/>
                  </a:cubicBezTo>
                  <a:lnTo>
                    <a:pt x="6064" y="14398"/>
                  </a:lnTo>
                  <a:lnTo>
                    <a:pt x="6088" y="14378"/>
                  </a:lnTo>
                  <a:cubicBezTo>
                    <a:pt x="6071" y="14281"/>
                    <a:pt x="6052" y="14106"/>
                    <a:pt x="6092" y="14014"/>
                  </a:cubicBezTo>
                  <a:cubicBezTo>
                    <a:pt x="6217" y="14121"/>
                    <a:pt x="6399" y="13516"/>
                    <a:pt x="6416" y="13402"/>
                  </a:cubicBezTo>
                  <a:cubicBezTo>
                    <a:pt x="6337" y="13408"/>
                    <a:pt x="6330" y="13381"/>
                    <a:pt x="6268" y="13333"/>
                  </a:cubicBezTo>
                  <a:cubicBezTo>
                    <a:pt x="6116" y="13110"/>
                    <a:pt x="6087" y="13191"/>
                    <a:pt x="5900" y="13054"/>
                  </a:cubicBezTo>
                  <a:cubicBezTo>
                    <a:pt x="5695" y="12901"/>
                    <a:pt x="5769" y="12651"/>
                    <a:pt x="5663" y="12468"/>
                  </a:cubicBezTo>
                  <a:cubicBezTo>
                    <a:pt x="5681" y="12448"/>
                    <a:pt x="5685" y="12420"/>
                    <a:pt x="5677" y="12383"/>
                  </a:cubicBezTo>
                  <a:cubicBezTo>
                    <a:pt x="5773" y="12362"/>
                    <a:pt x="5783" y="12641"/>
                    <a:pt x="5830" y="12702"/>
                  </a:cubicBezTo>
                  <a:cubicBezTo>
                    <a:pt x="5907" y="12800"/>
                    <a:pt x="6096" y="12798"/>
                    <a:pt x="6204" y="12813"/>
                  </a:cubicBezTo>
                  <a:cubicBezTo>
                    <a:pt x="6343" y="12843"/>
                    <a:pt x="6560" y="12984"/>
                    <a:pt x="6684" y="12921"/>
                  </a:cubicBezTo>
                  <a:cubicBezTo>
                    <a:pt x="6904" y="12809"/>
                    <a:pt x="7142" y="12917"/>
                    <a:pt x="7377" y="12831"/>
                  </a:cubicBezTo>
                  <a:cubicBezTo>
                    <a:pt x="7381" y="12857"/>
                    <a:pt x="7392" y="12874"/>
                    <a:pt x="7409" y="12884"/>
                  </a:cubicBezTo>
                  <a:cubicBezTo>
                    <a:pt x="7402" y="12977"/>
                    <a:pt x="7445" y="12999"/>
                    <a:pt x="7507" y="12996"/>
                  </a:cubicBezTo>
                  <a:cubicBezTo>
                    <a:pt x="7525" y="13107"/>
                    <a:pt x="7595" y="13302"/>
                    <a:pt x="7708" y="13243"/>
                  </a:cubicBezTo>
                  <a:cubicBezTo>
                    <a:pt x="7799" y="13358"/>
                    <a:pt x="7948" y="13516"/>
                    <a:pt x="8082" y="13456"/>
                  </a:cubicBezTo>
                  <a:cubicBezTo>
                    <a:pt x="8040" y="13536"/>
                    <a:pt x="7899" y="13395"/>
                    <a:pt x="7863" y="13512"/>
                  </a:cubicBezTo>
                  <a:cubicBezTo>
                    <a:pt x="7838" y="13591"/>
                    <a:pt x="7985" y="13734"/>
                    <a:pt x="8024" y="13785"/>
                  </a:cubicBezTo>
                  <a:cubicBezTo>
                    <a:pt x="8174" y="13978"/>
                    <a:pt x="8328" y="14099"/>
                    <a:pt x="8506" y="13859"/>
                  </a:cubicBezTo>
                  <a:cubicBezTo>
                    <a:pt x="8506" y="13859"/>
                    <a:pt x="8511" y="13822"/>
                    <a:pt x="8511" y="13821"/>
                  </a:cubicBezTo>
                  <a:cubicBezTo>
                    <a:pt x="8597" y="14372"/>
                    <a:pt x="8658" y="15060"/>
                    <a:pt x="8944" y="15536"/>
                  </a:cubicBezTo>
                  <a:cubicBezTo>
                    <a:pt x="9051" y="15713"/>
                    <a:pt x="9457" y="17441"/>
                    <a:pt x="9713" y="17105"/>
                  </a:cubicBezTo>
                  <a:cubicBezTo>
                    <a:pt x="9784" y="17012"/>
                    <a:pt x="9781" y="16935"/>
                    <a:pt x="9870" y="16876"/>
                  </a:cubicBezTo>
                  <a:cubicBezTo>
                    <a:pt x="9961" y="16816"/>
                    <a:pt x="9845" y="16697"/>
                    <a:pt x="9968" y="16619"/>
                  </a:cubicBezTo>
                  <a:cubicBezTo>
                    <a:pt x="9997" y="16525"/>
                    <a:pt x="10045" y="16545"/>
                    <a:pt x="10043" y="16402"/>
                  </a:cubicBezTo>
                  <a:cubicBezTo>
                    <a:pt x="10042" y="16315"/>
                    <a:pt x="9996" y="16229"/>
                    <a:pt x="10027" y="16148"/>
                  </a:cubicBezTo>
                  <a:cubicBezTo>
                    <a:pt x="10149" y="15836"/>
                    <a:pt x="9994" y="15606"/>
                    <a:pt x="10014" y="15300"/>
                  </a:cubicBezTo>
                  <a:cubicBezTo>
                    <a:pt x="10017" y="15254"/>
                    <a:pt x="10218" y="15132"/>
                    <a:pt x="10207" y="15132"/>
                  </a:cubicBezTo>
                  <a:cubicBezTo>
                    <a:pt x="10321" y="15132"/>
                    <a:pt x="10494" y="14748"/>
                    <a:pt x="10602" y="14634"/>
                  </a:cubicBezTo>
                  <a:cubicBezTo>
                    <a:pt x="10691" y="14538"/>
                    <a:pt x="10737" y="14284"/>
                    <a:pt x="10862" y="14259"/>
                  </a:cubicBezTo>
                  <a:cubicBezTo>
                    <a:pt x="10992" y="14233"/>
                    <a:pt x="11028" y="14088"/>
                    <a:pt x="11120" y="13995"/>
                  </a:cubicBezTo>
                  <a:cubicBezTo>
                    <a:pt x="10889" y="13710"/>
                    <a:pt x="11322" y="13817"/>
                    <a:pt x="11401" y="13792"/>
                  </a:cubicBezTo>
                  <a:lnTo>
                    <a:pt x="11405" y="13809"/>
                  </a:lnTo>
                  <a:cubicBezTo>
                    <a:pt x="11513" y="13796"/>
                    <a:pt x="11840" y="13734"/>
                    <a:pt x="11758" y="13509"/>
                  </a:cubicBezTo>
                  <a:cubicBezTo>
                    <a:pt x="11915" y="13567"/>
                    <a:pt x="11804" y="13766"/>
                    <a:pt x="11804" y="13858"/>
                  </a:cubicBezTo>
                  <a:cubicBezTo>
                    <a:pt x="11855" y="13932"/>
                    <a:pt x="11916" y="14007"/>
                    <a:pt x="11963" y="14088"/>
                  </a:cubicBezTo>
                  <a:cubicBezTo>
                    <a:pt x="12025" y="14193"/>
                    <a:pt x="12122" y="14206"/>
                    <a:pt x="12170" y="14271"/>
                  </a:cubicBezTo>
                  <a:cubicBezTo>
                    <a:pt x="12116" y="14362"/>
                    <a:pt x="12121" y="14561"/>
                    <a:pt x="12259" y="14543"/>
                  </a:cubicBezTo>
                  <a:lnTo>
                    <a:pt x="12265" y="14517"/>
                  </a:lnTo>
                  <a:cubicBezTo>
                    <a:pt x="12405" y="14547"/>
                    <a:pt x="12309" y="15318"/>
                    <a:pt x="12423" y="15210"/>
                  </a:cubicBezTo>
                  <a:cubicBezTo>
                    <a:pt x="12494" y="15441"/>
                    <a:pt x="12802" y="15118"/>
                    <a:pt x="12844" y="14997"/>
                  </a:cubicBezTo>
                  <a:cubicBezTo>
                    <a:pt x="12856" y="15037"/>
                    <a:pt x="12878" y="15060"/>
                    <a:pt x="12911" y="15067"/>
                  </a:cubicBezTo>
                  <a:cubicBezTo>
                    <a:pt x="12902" y="15223"/>
                    <a:pt x="13012" y="15781"/>
                    <a:pt x="13143" y="15859"/>
                  </a:cubicBezTo>
                  <a:lnTo>
                    <a:pt x="13144" y="15854"/>
                  </a:lnTo>
                  <a:cubicBezTo>
                    <a:pt x="13197" y="16052"/>
                    <a:pt x="13142" y="16636"/>
                    <a:pt x="13250" y="16730"/>
                  </a:cubicBezTo>
                  <a:cubicBezTo>
                    <a:pt x="13233" y="16829"/>
                    <a:pt x="13157" y="17177"/>
                    <a:pt x="13261" y="17253"/>
                  </a:cubicBezTo>
                  <a:cubicBezTo>
                    <a:pt x="13268" y="17259"/>
                    <a:pt x="13275" y="17264"/>
                    <a:pt x="13282" y="17267"/>
                  </a:cubicBezTo>
                  <a:cubicBezTo>
                    <a:pt x="13318" y="17267"/>
                    <a:pt x="13328" y="17221"/>
                    <a:pt x="13335" y="17183"/>
                  </a:cubicBezTo>
                  <a:cubicBezTo>
                    <a:pt x="13489" y="17447"/>
                    <a:pt x="13664" y="17696"/>
                    <a:pt x="13664" y="18046"/>
                  </a:cubicBezTo>
                  <a:cubicBezTo>
                    <a:pt x="13665" y="18236"/>
                    <a:pt x="13986" y="18792"/>
                    <a:pt x="14143" y="18792"/>
                  </a:cubicBezTo>
                  <a:lnTo>
                    <a:pt x="14108" y="18792"/>
                  </a:lnTo>
                  <a:lnTo>
                    <a:pt x="14340" y="18993"/>
                  </a:lnTo>
                  <a:cubicBezTo>
                    <a:pt x="14381" y="18801"/>
                    <a:pt x="14438" y="18554"/>
                    <a:pt x="14266" y="18407"/>
                  </a:cubicBezTo>
                  <a:cubicBezTo>
                    <a:pt x="14222" y="18370"/>
                    <a:pt x="14205" y="18151"/>
                    <a:pt x="14226" y="18088"/>
                  </a:cubicBezTo>
                  <a:cubicBezTo>
                    <a:pt x="14290" y="17896"/>
                    <a:pt x="14071" y="17539"/>
                    <a:pt x="13928" y="17499"/>
                  </a:cubicBezTo>
                  <a:cubicBezTo>
                    <a:pt x="13881" y="17415"/>
                    <a:pt x="13661" y="17373"/>
                    <a:pt x="13645" y="17259"/>
                  </a:cubicBezTo>
                  <a:cubicBezTo>
                    <a:pt x="13745" y="17168"/>
                    <a:pt x="13574" y="16889"/>
                    <a:pt x="13559" y="16792"/>
                  </a:cubicBezTo>
                  <a:cubicBezTo>
                    <a:pt x="13529" y="16788"/>
                    <a:pt x="13501" y="16791"/>
                    <a:pt x="13472" y="16803"/>
                  </a:cubicBezTo>
                  <a:cubicBezTo>
                    <a:pt x="13429" y="16495"/>
                    <a:pt x="13632" y="16145"/>
                    <a:pt x="13549" y="15846"/>
                  </a:cubicBezTo>
                  <a:cubicBezTo>
                    <a:pt x="13573" y="15845"/>
                    <a:pt x="13595" y="15843"/>
                    <a:pt x="13619" y="15840"/>
                  </a:cubicBezTo>
                  <a:cubicBezTo>
                    <a:pt x="13609" y="16099"/>
                    <a:pt x="13684" y="15951"/>
                    <a:pt x="13779" y="16047"/>
                  </a:cubicBezTo>
                  <a:cubicBezTo>
                    <a:pt x="13864" y="16023"/>
                    <a:pt x="13870" y="16267"/>
                    <a:pt x="13976" y="16189"/>
                  </a:cubicBezTo>
                  <a:cubicBezTo>
                    <a:pt x="14020" y="16272"/>
                    <a:pt x="14042" y="16563"/>
                    <a:pt x="14148" y="16421"/>
                  </a:cubicBezTo>
                  <a:cubicBezTo>
                    <a:pt x="14160" y="16430"/>
                    <a:pt x="14169" y="16479"/>
                    <a:pt x="14172" y="16497"/>
                  </a:cubicBezTo>
                  <a:cubicBezTo>
                    <a:pt x="14248" y="16535"/>
                    <a:pt x="14324" y="16665"/>
                    <a:pt x="14393" y="16675"/>
                  </a:cubicBezTo>
                  <a:cubicBezTo>
                    <a:pt x="14349" y="16802"/>
                    <a:pt x="14378" y="16936"/>
                    <a:pt x="14328" y="17065"/>
                  </a:cubicBezTo>
                  <a:cubicBezTo>
                    <a:pt x="14423" y="17103"/>
                    <a:pt x="14649" y="16942"/>
                    <a:pt x="14681" y="16817"/>
                  </a:cubicBezTo>
                  <a:cubicBezTo>
                    <a:pt x="14747" y="16823"/>
                    <a:pt x="14771" y="16679"/>
                    <a:pt x="14777" y="16616"/>
                  </a:cubicBezTo>
                  <a:lnTo>
                    <a:pt x="14795" y="16636"/>
                  </a:lnTo>
                  <a:cubicBezTo>
                    <a:pt x="14920" y="16540"/>
                    <a:pt x="15138" y="16456"/>
                    <a:pt x="15162" y="16247"/>
                  </a:cubicBezTo>
                  <a:cubicBezTo>
                    <a:pt x="15186" y="16037"/>
                    <a:pt x="15149" y="15872"/>
                    <a:pt x="15136" y="15668"/>
                  </a:cubicBezTo>
                  <a:cubicBezTo>
                    <a:pt x="15108" y="15228"/>
                    <a:pt x="14762" y="15014"/>
                    <a:pt x="14564" y="14711"/>
                  </a:cubicBezTo>
                  <a:cubicBezTo>
                    <a:pt x="14528" y="14587"/>
                    <a:pt x="14270" y="14343"/>
                    <a:pt x="14428" y="14189"/>
                  </a:cubicBezTo>
                  <a:cubicBezTo>
                    <a:pt x="14501" y="14117"/>
                    <a:pt x="14517" y="14012"/>
                    <a:pt x="14591" y="13938"/>
                  </a:cubicBezTo>
                  <a:cubicBezTo>
                    <a:pt x="14638" y="13892"/>
                    <a:pt x="14715" y="13816"/>
                    <a:pt x="14743" y="13760"/>
                  </a:cubicBezTo>
                  <a:cubicBezTo>
                    <a:pt x="14780" y="13785"/>
                    <a:pt x="14880" y="13924"/>
                    <a:pt x="14917" y="13797"/>
                  </a:cubicBezTo>
                  <a:cubicBezTo>
                    <a:pt x="14919" y="13798"/>
                    <a:pt x="14921" y="13800"/>
                    <a:pt x="14924" y="13802"/>
                  </a:cubicBezTo>
                  <a:cubicBezTo>
                    <a:pt x="14874" y="13903"/>
                    <a:pt x="14944" y="14050"/>
                    <a:pt x="15003" y="14121"/>
                  </a:cubicBezTo>
                  <a:cubicBezTo>
                    <a:pt x="14696" y="14139"/>
                    <a:pt x="14934" y="14721"/>
                    <a:pt x="15063" y="14532"/>
                  </a:cubicBezTo>
                  <a:cubicBezTo>
                    <a:pt x="15168" y="14522"/>
                    <a:pt x="15172" y="14273"/>
                    <a:pt x="15207" y="14188"/>
                  </a:cubicBezTo>
                  <a:cubicBezTo>
                    <a:pt x="15207" y="14093"/>
                    <a:pt x="15157" y="14104"/>
                    <a:pt x="15102" y="14115"/>
                  </a:cubicBezTo>
                  <a:cubicBezTo>
                    <a:pt x="15199" y="14030"/>
                    <a:pt x="15118" y="14016"/>
                    <a:pt x="15104" y="13913"/>
                  </a:cubicBezTo>
                  <a:cubicBezTo>
                    <a:pt x="15092" y="13820"/>
                    <a:pt x="15241" y="13850"/>
                    <a:pt x="15282" y="13822"/>
                  </a:cubicBezTo>
                  <a:cubicBezTo>
                    <a:pt x="15359" y="13767"/>
                    <a:pt x="15439" y="13745"/>
                    <a:pt x="15523" y="13688"/>
                  </a:cubicBezTo>
                  <a:cubicBezTo>
                    <a:pt x="15526" y="13681"/>
                    <a:pt x="15528" y="13675"/>
                    <a:pt x="15529" y="13668"/>
                  </a:cubicBezTo>
                  <a:cubicBezTo>
                    <a:pt x="15564" y="13634"/>
                    <a:pt x="15623" y="13651"/>
                    <a:pt x="15631" y="13574"/>
                  </a:cubicBezTo>
                  <a:cubicBezTo>
                    <a:pt x="15690" y="13627"/>
                    <a:pt x="16074" y="13471"/>
                    <a:pt x="16095" y="13390"/>
                  </a:cubicBezTo>
                  <a:cubicBezTo>
                    <a:pt x="16114" y="13308"/>
                    <a:pt x="16263" y="13203"/>
                    <a:pt x="16314" y="13153"/>
                  </a:cubicBezTo>
                  <a:cubicBezTo>
                    <a:pt x="16369" y="13097"/>
                    <a:pt x="16451" y="12820"/>
                    <a:pt x="16493" y="12794"/>
                  </a:cubicBezTo>
                  <a:lnTo>
                    <a:pt x="16510" y="12781"/>
                  </a:lnTo>
                  <a:cubicBezTo>
                    <a:pt x="16523" y="12573"/>
                    <a:pt x="16584" y="12331"/>
                    <a:pt x="16643" y="12135"/>
                  </a:cubicBezTo>
                  <a:cubicBezTo>
                    <a:pt x="16777" y="12226"/>
                    <a:pt x="16741" y="11976"/>
                    <a:pt x="16718" y="11897"/>
                  </a:cubicBezTo>
                  <a:lnTo>
                    <a:pt x="16759" y="11906"/>
                  </a:lnTo>
                  <a:cubicBezTo>
                    <a:pt x="16726" y="11747"/>
                    <a:pt x="16728" y="11491"/>
                    <a:pt x="16531" y="11506"/>
                  </a:cubicBezTo>
                  <a:cubicBezTo>
                    <a:pt x="16589" y="11423"/>
                    <a:pt x="16734" y="11436"/>
                    <a:pt x="16572" y="11272"/>
                  </a:cubicBezTo>
                  <a:lnTo>
                    <a:pt x="16584" y="11278"/>
                  </a:lnTo>
                  <a:cubicBezTo>
                    <a:pt x="16598" y="11049"/>
                    <a:pt x="16383" y="11061"/>
                    <a:pt x="16346" y="10916"/>
                  </a:cubicBezTo>
                  <a:cubicBezTo>
                    <a:pt x="16216" y="10747"/>
                    <a:pt x="16131" y="10449"/>
                    <a:pt x="15922" y="10393"/>
                  </a:cubicBezTo>
                  <a:cubicBezTo>
                    <a:pt x="15951" y="10281"/>
                    <a:pt x="15996" y="10050"/>
                    <a:pt x="16094" y="10009"/>
                  </a:cubicBezTo>
                  <a:cubicBezTo>
                    <a:pt x="16162" y="9981"/>
                    <a:pt x="16172" y="9976"/>
                    <a:pt x="16241" y="9976"/>
                  </a:cubicBezTo>
                  <a:cubicBezTo>
                    <a:pt x="16389" y="9976"/>
                    <a:pt x="16257" y="9717"/>
                    <a:pt x="16138" y="9717"/>
                  </a:cubicBezTo>
                  <a:cubicBezTo>
                    <a:pt x="16041" y="9717"/>
                    <a:pt x="15947" y="9596"/>
                    <a:pt x="15855" y="9645"/>
                  </a:cubicBezTo>
                  <a:cubicBezTo>
                    <a:pt x="15815" y="9666"/>
                    <a:pt x="15657" y="9959"/>
                    <a:pt x="15665" y="9700"/>
                  </a:cubicBezTo>
                  <a:cubicBezTo>
                    <a:pt x="15671" y="9442"/>
                    <a:pt x="15348" y="9696"/>
                    <a:pt x="15343" y="9394"/>
                  </a:cubicBezTo>
                  <a:cubicBezTo>
                    <a:pt x="15385" y="9432"/>
                    <a:pt x="15449" y="9421"/>
                    <a:pt x="15498" y="9408"/>
                  </a:cubicBezTo>
                  <a:cubicBezTo>
                    <a:pt x="15515" y="9403"/>
                    <a:pt x="15696" y="9022"/>
                    <a:pt x="15716" y="8978"/>
                  </a:cubicBezTo>
                  <a:cubicBezTo>
                    <a:pt x="15802" y="8780"/>
                    <a:pt x="15869" y="9340"/>
                    <a:pt x="15873" y="9343"/>
                  </a:cubicBezTo>
                  <a:cubicBezTo>
                    <a:pt x="15724" y="9412"/>
                    <a:pt x="15962" y="9649"/>
                    <a:pt x="16042" y="9398"/>
                  </a:cubicBezTo>
                  <a:cubicBezTo>
                    <a:pt x="16080" y="9281"/>
                    <a:pt x="16134" y="9226"/>
                    <a:pt x="16255" y="9232"/>
                  </a:cubicBezTo>
                  <a:cubicBezTo>
                    <a:pt x="16563" y="9232"/>
                    <a:pt x="16381" y="9707"/>
                    <a:pt x="16600" y="9725"/>
                  </a:cubicBezTo>
                  <a:cubicBezTo>
                    <a:pt x="16602" y="9756"/>
                    <a:pt x="16619" y="9789"/>
                    <a:pt x="16637" y="9811"/>
                  </a:cubicBezTo>
                  <a:cubicBezTo>
                    <a:pt x="16663" y="9798"/>
                    <a:pt x="16698" y="9771"/>
                    <a:pt x="16709" y="9740"/>
                  </a:cubicBezTo>
                  <a:cubicBezTo>
                    <a:pt x="16725" y="9749"/>
                    <a:pt x="16741" y="9758"/>
                    <a:pt x="16757" y="9767"/>
                  </a:cubicBezTo>
                  <a:cubicBezTo>
                    <a:pt x="16769" y="9767"/>
                    <a:pt x="16778" y="9762"/>
                    <a:pt x="16785" y="9756"/>
                  </a:cubicBezTo>
                  <a:cubicBezTo>
                    <a:pt x="16797" y="9780"/>
                    <a:pt x="16820" y="9802"/>
                    <a:pt x="16840" y="9817"/>
                  </a:cubicBezTo>
                  <a:cubicBezTo>
                    <a:pt x="16852" y="9804"/>
                    <a:pt x="16864" y="9788"/>
                    <a:pt x="16873" y="9771"/>
                  </a:cubicBezTo>
                  <a:cubicBezTo>
                    <a:pt x="16891" y="9805"/>
                    <a:pt x="16902" y="9828"/>
                    <a:pt x="16908" y="9843"/>
                  </a:cubicBezTo>
                  <a:cubicBezTo>
                    <a:pt x="16847" y="9895"/>
                    <a:pt x="17004" y="10307"/>
                    <a:pt x="17021" y="10410"/>
                  </a:cubicBezTo>
                  <a:cubicBezTo>
                    <a:pt x="17070" y="10691"/>
                    <a:pt x="17304" y="10518"/>
                    <a:pt x="17449" y="10518"/>
                  </a:cubicBezTo>
                  <a:cubicBezTo>
                    <a:pt x="17808" y="10215"/>
                    <a:pt x="17261" y="9613"/>
                    <a:pt x="17080" y="9402"/>
                  </a:cubicBezTo>
                  <a:lnTo>
                    <a:pt x="17048" y="9438"/>
                  </a:lnTo>
                  <a:cubicBezTo>
                    <a:pt x="16837" y="9231"/>
                    <a:pt x="16887" y="9348"/>
                    <a:pt x="17005" y="9091"/>
                  </a:cubicBezTo>
                  <a:cubicBezTo>
                    <a:pt x="17099" y="8895"/>
                    <a:pt x="16986" y="8839"/>
                    <a:pt x="17044" y="8633"/>
                  </a:cubicBezTo>
                  <a:cubicBezTo>
                    <a:pt x="17065" y="8626"/>
                    <a:pt x="17115" y="8634"/>
                    <a:pt x="17137" y="8636"/>
                  </a:cubicBezTo>
                  <a:cubicBezTo>
                    <a:pt x="17110" y="8586"/>
                    <a:pt x="17077" y="8532"/>
                    <a:pt x="17040" y="8493"/>
                  </a:cubicBezTo>
                  <a:cubicBezTo>
                    <a:pt x="17041" y="8492"/>
                    <a:pt x="17041" y="8490"/>
                    <a:pt x="17042" y="8488"/>
                  </a:cubicBezTo>
                  <a:cubicBezTo>
                    <a:pt x="17064" y="8487"/>
                    <a:pt x="17086" y="8479"/>
                    <a:pt x="17106" y="8468"/>
                  </a:cubicBezTo>
                  <a:cubicBezTo>
                    <a:pt x="17136" y="8432"/>
                    <a:pt x="17150" y="8393"/>
                    <a:pt x="17159" y="8342"/>
                  </a:cubicBezTo>
                  <a:cubicBezTo>
                    <a:pt x="17315" y="8418"/>
                    <a:pt x="17705" y="8619"/>
                    <a:pt x="17671" y="8117"/>
                  </a:cubicBezTo>
                  <a:cubicBezTo>
                    <a:pt x="17658" y="7925"/>
                    <a:pt x="17808" y="7735"/>
                    <a:pt x="17792" y="7535"/>
                  </a:cubicBezTo>
                  <a:cubicBezTo>
                    <a:pt x="17781" y="7389"/>
                    <a:pt x="17861" y="7091"/>
                    <a:pt x="17823" y="6968"/>
                  </a:cubicBezTo>
                  <a:cubicBezTo>
                    <a:pt x="17754" y="6743"/>
                    <a:pt x="17595" y="6575"/>
                    <a:pt x="17533" y="6355"/>
                  </a:cubicBezTo>
                  <a:cubicBezTo>
                    <a:pt x="17482" y="6176"/>
                    <a:pt x="17477" y="6076"/>
                    <a:pt x="17371" y="5930"/>
                  </a:cubicBezTo>
                  <a:cubicBezTo>
                    <a:pt x="17206" y="5696"/>
                    <a:pt x="16964" y="5566"/>
                    <a:pt x="16701" y="5550"/>
                  </a:cubicBezTo>
                  <a:lnTo>
                    <a:pt x="16702" y="5599"/>
                  </a:lnTo>
                  <a:lnTo>
                    <a:pt x="16682" y="5620"/>
                  </a:lnTo>
                  <a:cubicBezTo>
                    <a:pt x="16715" y="5661"/>
                    <a:pt x="16696" y="5689"/>
                    <a:pt x="16705" y="5735"/>
                  </a:cubicBezTo>
                  <a:cubicBezTo>
                    <a:pt x="16705" y="5735"/>
                    <a:pt x="16701" y="5738"/>
                    <a:pt x="16686" y="5738"/>
                  </a:cubicBezTo>
                  <a:cubicBezTo>
                    <a:pt x="16699" y="5604"/>
                    <a:pt x="16597" y="5649"/>
                    <a:pt x="16543" y="5672"/>
                  </a:cubicBezTo>
                  <a:cubicBezTo>
                    <a:pt x="16464" y="5655"/>
                    <a:pt x="16474" y="5478"/>
                    <a:pt x="16362" y="5478"/>
                  </a:cubicBezTo>
                  <a:cubicBezTo>
                    <a:pt x="16292" y="5478"/>
                    <a:pt x="16248" y="5504"/>
                    <a:pt x="16175" y="5453"/>
                  </a:cubicBezTo>
                  <a:cubicBezTo>
                    <a:pt x="16188" y="5307"/>
                    <a:pt x="16331" y="5234"/>
                    <a:pt x="16320" y="5059"/>
                  </a:cubicBezTo>
                  <a:cubicBezTo>
                    <a:pt x="16316" y="4984"/>
                    <a:pt x="16399" y="4871"/>
                    <a:pt x="16438" y="4830"/>
                  </a:cubicBezTo>
                  <a:cubicBezTo>
                    <a:pt x="16438" y="4780"/>
                    <a:pt x="16419" y="4738"/>
                    <a:pt x="16403" y="4694"/>
                  </a:cubicBezTo>
                  <a:cubicBezTo>
                    <a:pt x="16485" y="4410"/>
                    <a:pt x="16622" y="4513"/>
                    <a:pt x="16822" y="4502"/>
                  </a:cubicBezTo>
                  <a:cubicBezTo>
                    <a:pt x="17017" y="4491"/>
                    <a:pt x="17229" y="4512"/>
                    <a:pt x="17432" y="4486"/>
                  </a:cubicBezTo>
                  <a:cubicBezTo>
                    <a:pt x="17432" y="4486"/>
                    <a:pt x="17380" y="4399"/>
                    <a:pt x="17380" y="4399"/>
                  </a:cubicBezTo>
                  <a:cubicBezTo>
                    <a:pt x="17472" y="4395"/>
                    <a:pt x="17591" y="4417"/>
                    <a:pt x="17675" y="4457"/>
                  </a:cubicBezTo>
                  <a:lnTo>
                    <a:pt x="17587" y="4479"/>
                  </a:lnTo>
                  <a:cubicBezTo>
                    <a:pt x="17820" y="4694"/>
                    <a:pt x="18012" y="4482"/>
                    <a:pt x="18255" y="4567"/>
                  </a:cubicBezTo>
                  <a:lnTo>
                    <a:pt x="18310" y="4498"/>
                  </a:lnTo>
                  <a:cubicBezTo>
                    <a:pt x="18234" y="4374"/>
                    <a:pt x="18125" y="4427"/>
                    <a:pt x="18045" y="4339"/>
                  </a:cubicBezTo>
                  <a:cubicBezTo>
                    <a:pt x="18017" y="4297"/>
                    <a:pt x="18066" y="4003"/>
                    <a:pt x="18073" y="3947"/>
                  </a:cubicBezTo>
                  <a:cubicBezTo>
                    <a:pt x="18187" y="3913"/>
                    <a:pt x="18309" y="3913"/>
                    <a:pt x="18421" y="3949"/>
                  </a:cubicBezTo>
                  <a:cubicBezTo>
                    <a:pt x="18458" y="3949"/>
                    <a:pt x="18515" y="4111"/>
                    <a:pt x="18527" y="4157"/>
                  </a:cubicBezTo>
                  <a:cubicBezTo>
                    <a:pt x="18550" y="4152"/>
                    <a:pt x="18576" y="4143"/>
                    <a:pt x="18595" y="4129"/>
                  </a:cubicBezTo>
                  <a:cubicBezTo>
                    <a:pt x="18617" y="4170"/>
                    <a:pt x="18639" y="4210"/>
                    <a:pt x="18664" y="4248"/>
                  </a:cubicBezTo>
                  <a:cubicBezTo>
                    <a:pt x="18693" y="4222"/>
                    <a:pt x="18724" y="4201"/>
                    <a:pt x="18757" y="4186"/>
                  </a:cubicBezTo>
                  <a:cubicBezTo>
                    <a:pt x="18758" y="4038"/>
                    <a:pt x="18825" y="3956"/>
                    <a:pt x="18932" y="4040"/>
                  </a:cubicBezTo>
                  <a:cubicBezTo>
                    <a:pt x="18932" y="4003"/>
                    <a:pt x="18933" y="3962"/>
                    <a:pt x="18927" y="3925"/>
                  </a:cubicBezTo>
                  <a:cubicBezTo>
                    <a:pt x="18949" y="3962"/>
                    <a:pt x="18974" y="4040"/>
                    <a:pt x="19016" y="4044"/>
                  </a:cubicBezTo>
                  <a:cubicBezTo>
                    <a:pt x="19020" y="4065"/>
                    <a:pt x="19027" y="4085"/>
                    <a:pt x="19036" y="4104"/>
                  </a:cubicBezTo>
                  <a:cubicBezTo>
                    <a:pt x="18991" y="4134"/>
                    <a:pt x="18948" y="4163"/>
                    <a:pt x="18913" y="4209"/>
                  </a:cubicBezTo>
                  <a:lnTo>
                    <a:pt x="18933" y="4227"/>
                  </a:lnTo>
                  <a:lnTo>
                    <a:pt x="18922" y="4242"/>
                  </a:lnTo>
                  <a:cubicBezTo>
                    <a:pt x="18933" y="4251"/>
                    <a:pt x="18941" y="4262"/>
                    <a:pt x="18947" y="4276"/>
                  </a:cubicBezTo>
                  <a:cubicBezTo>
                    <a:pt x="18922" y="4461"/>
                    <a:pt x="18945" y="4782"/>
                    <a:pt x="18746" y="4754"/>
                  </a:cubicBezTo>
                  <a:cubicBezTo>
                    <a:pt x="18747" y="4788"/>
                    <a:pt x="18744" y="4821"/>
                    <a:pt x="18739" y="4854"/>
                  </a:cubicBezTo>
                  <a:cubicBezTo>
                    <a:pt x="18836" y="5008"/>
                    <a:pt x="18864" y="5224"/>
                    <a:pt x="18983" y="5396"/>
                  </a:cubicBezTo>
                  <a:cubicBezTo>
                    <a:pt x="19126" y="5602"/>
                    <a:pt x="19308" y="5753"/>
                    <a:pt x="19457" y="5949"/>
                  </a:cubicBezTo>
                  <a:cubicBezTo>
                    <a:pt x="19532" y="6048"/>
                    <a:pt x="19836" y="6469"/>
                    <a:pt x="19960" y="6469"/>
                  </a:cubicBezTo>
                  <a:cubicBezTo>
                    <a:pt x="20212" y="6469"/>
                    <a:pt x="19956" y="6018"/>
                    <a:pt x="19950" y="5979"/>
                  </a:cubicBezTo>
                  <a:cubicBezTo>
                    <a:pt x="19977" y="5936"/>
                    <a:pt x="20168" y="5982"/>
                    <a:pt x="20211" y="5985"/>
                  </a:cubicBezTo>
                  <a:cubicBezTo>
                    <a:pt x="20174" y="5942"/>
                    <a:pt x="19926" y="5707"/>
                    <a:pt x="19968" y="5649"/>
                  </a:cubicBezTo>
                  <a:cubicBezTo>
                    <a:pt x="19982" y="5630"/>
                    <a:pt x="20101" y="5654"/>
                    <a:pt x="20126" y="5664"/>
                  </a:cubicBezTo>
                  <a:cubicBezTo>
                    <a:pt x="20192" y="5412"/>
                    <a:pt x="19863" y="5420"/>
                    <a:pt x="19903" y="5247"/>
                  </a:cubicBezTo>
                  <a:cubicBezTo>
                    <a:pt x="19934" y="5260"/>
                    <a:pt x="19968" y="5294"/>
                    <a:pt x="19997" y="5315"/>
                  </a:cubicBezTo>
                  <a:cubicBezTo>
                    <a:pt x="20147" y="5117"/>
                    <a:pt x="19645" y="4785"/>
                    <a:pt x="19523" y="4756"/>
                  </a:cubicBezTo>
                  <a:cubicBezTo>
                    <a:pt x="19467" y="4748"/>
                    <a:pt x="19432" y="4643"/>
                    <a:pt x="19443" y="4586"/>
                  </a:cubicBezTo>
                  <a:cubicBezTo>
                    <a:pt x="19470" y="4445"/>
                    <a:pt x="19324" y="4420"/>
                    <a:pt x="19334" y="4366"/>
                  </a:cubicBezTo>
                  <a:cubicBezTo>
                    <a:pt x="19351" y="4272"/>
                    <a:pt x="19470" y="4429"/>
                    <a:pt x="19504" y="4429"/>
                  </a:cubicBezTo>
                  <a:cubicBezTo>
                    <a:pt x="19583" y="4429"/>
                    <a:pt x="19522" y="4292"/>
                    <a:pt x="19560" y="4279"/>
                  </a:cubicBezTo>
                  <a:cubicBezTo>
                    <a:pt x="19779" y="4468"/>
                    <a:pt x="19644" y="4227"/>
                    <a:pt x="19830" y="4227"/>
                  </a:cubicBezTo>
                  <a:cubicBezTo>
                    <a:pt x="19974" y="4180"/>
                    <a:pt x="20153" y="4358"/>
                    <a:pt x="20275" y="4424"/>
                  </a:cubicBezTo>
                  <a:cubicBezTo>
                    <a:pt x="20286" y="4362"/>
                    <a:pt x="20280" y="4286"/>
                    <a:pt x="20244" y="4238"/>
                  </a:cubicBezTo>
                  <a:cubicBezTo>
                    <a:pt x="20487" y="4009"/>
                    <a:pt x="20524" y="3674"/>
                    <a:pt x="20914" y="3862"/>
                  </a:cubicBezTo>
                  <a:cubicBezTo>
                    <a:pt x="20928" y="3840"/>
                    <a:pt x="20946" y="3835"/>
                    <a:pt x="20968" y="3843"/>
                  </a:cubicBezTo>
                  <a:cubicBezTo>
                    <a:pt x="20980" y="3602"/>
                    <a:pt x="20494" y="3359"/>
                    <a:pt x="20326" y="3322"/>
                  </a:cubicBezTo>
                  <a:cubicBezTo>
                    <a:pt x="20400" y="3299"/>
                    <a:pt x="20509" y="3221"/>
                    <a:pt x="20442" y="3106"/>
                  </a:cubicBezTo>
                  <a:cubicBezTo>
                    <a:pt x="20615" y="3209"/>
                    <a:pt x="20796" y="3130"/>
                    <a:pt x="20975" y="3259"/>
                  </a:cubicBezTo>
                  <a:cubicBezTo>
                    <a:pt x="21042" y="3307"/>
                    <a:pt x="21600" y="3507"/>
                    <a:pt x="21591" y="3334"/>
                  </a:cubicBezTo>
                  <a:cubicBezTo>
                    <a:pt x="21518" y="3261"/>
                    <a:pt x="21537" y="3195"/>
                    <a:pt x="21482" y="3136"/>
                  </a:cubicBezTo>
                  <a:close/>
                  <a:moveTo>
                    <a:pt x="16994" y="18909"/>
                  </a:moveTo>
                  <a:cubicBezTo>
                    <a:pt x="16992" y="18916"/>
                    <a:pt x="16986" y="18936"/>
                    <a:pt x="16994" y="18908"/>
                  </a:cubicBezTo>
                  <a:cubicBezTo>
                    <a:pt x="16995" y="18905"/>
                    <a:pt x="16995" y="18906"/>
                    <a:pt x="16994" y="18908"/>
                  </a:cubicBezTo>
                  <a:cubicBezTo>
                    <a:pt x="17025" y="18802"/>
                    <a:pt x="16849" y="18703"/>
                    <a:pt x="16797" y="18645"/>
                  </a:cubicBezTo>
                  <a:cubicBezTo>
                    <a:pt x="16910" y="18509"/>
                    <a:pt x="16724" y="18432"/>
                    <a:pt x="16738" y="18304"/>
                  </a:cubicBezTo>
                  <a:lnTo>
                    <a:pt x="16754" y="18340"/>
                  </a:lnTo>
                  <a:lnTo>
                    <a:pt x="16768" y="18257"/>
                  </a:lnTo>
                  <a:lnTo>
                    <a:pt x="16776" y="18259"/>
                  </a:lnTo>
                  <a:cubicBezTo>
                    <a:pt x="16763" y="18110"/>
                    <a:pt x="16888" y="18117"/>
                    <a:pt x="16947" y="18016"/>
                  </a:cubicBezTo>
                  <a:cubicBezTo>
                    <a:pt x="16932" y="18006"/>
                    <a:pt x="16894" y="17954"/>
                    <a:pt x="16878" y="17954"/>
                  </a:cubicBezTo>
                  <a:cubicBezTo>
                    <a:pt x="17187" y="17954"/>
                    <a:pt x="16910" y="17614"/>
                    <a:pt x="16748" y="17594"/>
                  </a:cubicBezTo>
                  <a:cubicBezTo>
                    <a:pt x="16760" y="17529"/>
                    <a:pt x="16681" y="17426"/>
                    <a:pt x="16659" y="17362"/>
                  </a:cubicBezTo>
                  <a:cubicBezTo>
                    <a:pt x="16473" y="17255"/>
                    <a:pt x="16458" y="17581"/>
                    <a:pt x="16392" y="17697"/>
                  </a:cubicBezTo>
                  <a:lnTo>
                    <a:pt x="16408" y="17712"/>
                  </a:lnTo>
                  <a:cubicBezTo>
                    <a:pt x="16350" y="17704"/>
                    <a:pt x="16222" y="17768"/>
                    <a:pt x="16295" y="17866"/>
                  </a:cubicBezTo>
                  <a:cubicBezTo>
                    <a:pt x="16216" y="17940"/>
                    <a:pt x="16061" y="17932"/>
                    <a:pt x="16023" y="18049"/>
                  </a:cubicBezTo>
                  <a:cubicBezTo>
                    <a:pt x="15957" y="18251"/>
                    <a:pt x="15876" y="18304"/>
                    <a:pt x="15732" y="18363"/>
                  </a:cubicBezTo>
                  <a:cubicBezTo>
                    <a:pt x="15609" y="18415"/>
                    <a:pt x="15571" y="18696"/>
                    <a:pt x="15535" y="18708"/>
                  </a:cubicBezTo>
                  <a:cubicBezTo>
                    <a:pt x="15508" y="18708"/>
                    <a:pt x="15366" y="18659"/>
                    <a:pt x="15367" y="18626"/>
                  </a:cubicBezTo>
                  <a:lnTo>
                    <a:pt x="15369" y="18534"/>
                  </a:lnTo>
                  <a:lnTo>
                    <a:pt x="15311" y="18575"/>
                  </a:lnTo>
                  <a:lnTo>
                    <a:pt x="15306" y="18562"/>
                  </a:lnTo>
                  <a:cubicBezTo>
                    <a:pt x="15117" y="18677"/>
                    <a:pt x="15108" y="18934"/>
                    <a:pt x="15200" y="19136"/>
                  </a:cubicBezTo>
                  <a:cubicBezTo>
                    <a:pt x="15161" y="19181"/>
                    <a:pt x="15164" y="19258"/>
                    <a:pt x="15203" y="19303"/>
                  </a:cubicBezTo>
                  <a:cubicBezTo>
                    <a:pt x="15195" y="19335"/>
                    <a:pt x="15210" y="19374"/>
                    <a:pt x="15235" y="19385"/>
                  </a:cubicBezTo>
                  <a:cubicBezTo>
                    <a:pt x="15225" y="19424"/>
                    <a:pt x="15232" y="19455"/>
                    <a:pt x="15254" y="19479"/>
                  </a:cubicBezTo>
                  <a:cubicBezTo>
                    <a:pt x="15285" y="19481"/>
                    <a:pt x="15311" y="19464"/>
                    <a:pt x="15340" y="19452"/>
                  </a:cubicBezTo>
                  <a:cubicBezTo>
                    <a:pt x="15350" y="19468"/>
                    <a:pt x="15353" y="19488"/>
                    <a:pt x="15347" y="19511"/>
                  </a:cubicBezTo>
                  <a:cubicBezTo>
                    <a:pt x="15325" y="19540"/>
                    <a:pt x="15350" y="19890"/>
                    <a:pt x="15399" y="19920"/>
                  </a:cubicBezTo>
                  <a:cubicBezTo>
                    <a:pt x="15473" y="19966"/>
                    <a:pt x="15568" y="19928"/>
                    <a:pt x="15643" y="19918"/>
                  </a:cubicBezTo>
                  <a:cubicBezTo>
                    <a:pt x="15630" y="20115"/>
                    <a:pt x="15842" y="20079"/>
                    <a:pt x="15913" y="19951"/>
                  </a:cubicBezTo>
                  <a:cubicBezTo>
                    <a:pt x="15943" y="20003"/>
                    <a:pt x="16038" y="20088"/>
                    <a:pt x="16085" y="20029"/>
                  </a:cubicBezTo>
                  <a:cubicBezTo>
                    <a:pt x="16181" y="20173"/>
                    <a:pt x="16201" y="20238"/>
                    <a:pt x="16389" y="20115"/>
                  </a:cubicBezTo>
                  <a:cubicBezTo>
                    <a:pt x="16410" y="20270"/>
                    <a:pt x="16541" y="20049"/>
                    <a:pt x="16499" y="19901"/>
                  </a:cubicBezTo>
                  <a:cubicBezTo>
                    <a:pt x="16526" y="19881"/>
                    <a:pt x="16539" y="19851"/>
                    <a:pt x="16538" y="19809"/>
                  </a:cubicBezTo>
                  <a:lnTo>
                    <a:pt x="16562" y="19798"/>
                  </a:lnTo>
                  <a:cubicBezTo>
                    <a:pt x="16568" y="19733"/>
                    <a:pt x="16573" y="19601"/>
                    <a:pt x="16539" y="19554"/>
                  </a:cubicBezTo>
                  <a:cubicBezTo>
                    <a:pt x="16562" y="19523"/>
                    <a:pt x="16574" y="19505"/>
                    <a:pt x="16597" y="19520"/>
                  </a:cubicBezTo>
                  <a:cubicBezTo>
                    <a:pt x="16644" y="19442"/>
                    <a:pt x="16806" y="19309"/>
                    <a:pt x="16741" y="19205"/>
                  </a:cubicBezTo>
                  <a:cubicBezTo>
                    <a:pt x="16704" y="19144"/>
                    <a:pt x="16767" y="18984"/>
                    <a:pt x="16806" y="18955"/>
                  </a:cubicBezTo>
                  <a:cubicBezTo>
                    <a:pt x="16858" y="18955"/>
                    <a:pt x="16966" y="19000"/>
                    <a:pt x="16994" y="18909"/>
                  </a:cubicBezTo>
                  <a:close/>
                  <a:moveTo>
                    <a:pt x="17082" y="15769"/>
                  </a:moveTo>
                  <a:cubicBezTo>
                    <a:pt x="17065" y="15769"/>
                    <a:pt x="17051" y="15769"/>
                    <a:pt x="17082" y="15769"/>
                  </a:cubicBezTo>
                  <a:cubicBezTo>
                    <a:pt x="17137" y="15769"/>
                    <a:pt x="17106" y="15769"/>
                    <a:pt x="17083" y="15769"/>
                  </a:cubicBezTo>
                  <a:cubicBezTo>
                    <a:pt x="17275" y="15768"/>
                    <a:pt x="17243" y="16089"/>
                    <a:pt x="17193" y="16059"/>
                  </a:cubicBezTo>
                  <a:cubicBezTo>
                    <a:pt x="17151" y="16034"/>
                    <a:pt x="17029" y="15770"/>
                    <a:pt x="17082" y="15769"/>
                  </a:cubicBezTo>
                  <a:close/>
                </a:path>
              </a:pathLst>
            </a:custGeom>
            <a:grp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8" name="Freeform 7">
              <a:extLst>
                <a:ext uri="{FF2B5EF4-FFF2-40B4-BE49-F238E27FC236}">
                  <a16:creationId xmlns:a16="http://schemas.microsoft.com/office/drawing/2014/main" id="{9E424E20-9E6E-BD48-ADC2-C994614AB1EE}"/>
                </a:ext>
              </a:extLst>
            </p:cNvPr>
            <p:cNvSpPr/>
            <p:nvPr/>
          </p:nvSpPr>
          <p:spPr>
            <a:xfrm>
              <a:off x="18599379" y="8868850"/>
              <a:ext cx="3774213" cy="3312961"/>
            </a:xfrm>
            <a:custGeom>
              <a:avLst/>
              <a:gdLst>
                <a:gd name="connsiteX0" fmla="*/ 1847097 w 3774213"/>
                <a:gd name="connsiteY0" fmla="*/ 2904922 h 3312961"/>
                <a:gd name="connsiteX1" fmla="*/ 1620779 w 3774213"/>
                <a:gd name="connsiteY1" fmla="*/ 3107081 h 3312961"/>
                <a:gd name="connsiteX2" fmla="*/ 1615255 w 3774213"/>
                <a:gd name="connsiteY2" fmla="*/ 2956376 h 3312961"/>
                <a:gd name="connsiteX3" fmla="*/ 1789793 w 3774213"/>
                <a:gd name="connsiteY3" fmla="*/ 2921440 h 3312961"/>
                <a:gd name="connsiteX4" fmla="*/ 1789793 w 3774213"/>
                <a:gd name="connsiteY4" fmla="*/ 2921440 h 3312961"/>
                <a:gd name="connsiteX5" fmla="*/ 1847097 w 3774213"/>
                <a:gd name="connsiteY5" fmla="*/ 2904922 h 3312961"/>
                <a:gd name="connsiteX6" fmla="*/ 3258361 w 3774213"/>
                <a:gd name="connsiteY6" fmla="*/ 2825429 h 3312961"/>
                <a:gd name="connsiteX7" fmla="*/ 3258361 w 3774213"/>
                <a:gd name="connsiteY7" fmla="*/ 2825429 h 3312961"/>
                <a:gd name="connsiteX8" fmla="*/ 3544517 w 3774213"/>
                <a:gd name="connsiteY8" fmla="*/ 2321740 h 3312961"/>
                <a:gd name="connsiteX9" fmla="*/ 3553743 w 3774213"/>
                <a:gd name="connsiteY9" fmla="*/ 2333804 h 3312961"/>
                <a:gd name="connsiteX10" fmla="*/ 3566235 w 3774213"/>
                <a:gd name="connsiteY10" fmla="*/ 2364055 h 3312961"/>
                <a:gd name="connsiteX11" fmla="*/ 3608387 w 3774213"/>
                <a:gd name="connsiteY11" fmla="*/ 2409513 h 3312961"/>
                <a:gd name="connsiteX12" fmla="*/ 3583277 w 3774213"/>
                <a:gd name="connsiteY12" fmla="*/ 2482453 h 3312961"/>
                <a:gd name="connsiteX13" fmla="*/ 3581761 w 3774213"/>
                <a:gd name="connsiteY13" fmla="*/ 2515341 h 3312961"/>
                <a:gd name="connsiteX14" fmla="*/ 3607945 w 3774213"/>
                <a:gd name="connsiteY14" fmla="*/ 2519042 h 3312961"/>
                <a:gd name="connsiteX15" fmla="*/ 3607945 w 3774213"/>
                <a:gd name="connsiteY15" fmla="*/ 2519042 h 3312961"/>
                <a:gd name="connsiteX16" fmla="*/ 3621405 w 3774213"/>
                <a:gd name="connsiteY16" fmla="*/ 2486980 h 3312961"/>
                <a:gd name="connsiteX17" fmla="*/ 3631917 w 3774213"/>
                <a:gd name="connsiteY17" fmla="*/ 2518563 h 3312961"/>
                <a:gd name="connsiteX18" fmla="*/ 3617403 w 3774213"/>
                <a:gd name="connsiteY18" fmla="*/ 2562929 h 3312961"/>
                <a:gd name="connsiteX19" fmla="*/ 3640681 w 3774213"/>
                <a:gd name="connsiteY19" fmla="*/ 2596589 h 3312961"/>
                <a:gd name="connsiteX20" fmla="*/ 3712135 w 3774213"/>
                <a:gd name="connsiteY20" fmla="*/ 2592062 h 3312961"/>
                <a:gd name="connsiteX21" fmla="*/ 3774213 w 3774213"/>
                <a:gd name="connsiteY21" fmla="*/ 2586550 h 3312961"/>
                <a:gd name="connsiteX22" fmla="*/ 3737117 w 3774213"/>
                <a:gd name="connsiteY22" fmla="*/ 2627613 h 3312961"/>
                <a:gd name="connsiteX23" fmla="*/ 3694187 w 3774213"/>
                <a:gd name="connsiteY23" fmla="*/ 2668118 h 3312961"/>
                <a:gd name="connsiteX24" fmla="*/ 3593305 w 3774213"/>
                <a:gd name="connsiteY24" fmla="*/ 2713042 h 3312961"/>
                <a:gd name="connsiteX25" fmla="*/ 3577169 w 3774213"/>
                <a:gd name="connsiteY25" fmla="*/ 2726091 h 3312961"/>
                <a:gd name="connsiteX26" fmla="*/ 3573439 w 3774213"/>
                <a:gd name="connsiteY26" fmla="*/ 2747475 h 3312961"/>
                <a:gd name="connsiteX27" fmla="*/ 3534827 w 3774213"/>
                <a:gd name="connsiteY27" fmla="*/ 2777088 h 3312961"/>
                <a:gd name="connsiteX28" fmla="*/ 3495393 w 3774213"/>
                <a:gd name="connsiteY28" fmla="*/ 2812772 h 3312961"/>
                <a:gd name="connsiteX29" fmla="*/ 3442497 w 3774213"/>
                <a:gd name="connsiteY29" fmla="*/ 2843770 h 3312961"/>
                <a:gd name="connsiteX30" fmla="*/ 3362533 w 3774213"/>
                <a:gd name="connsiteY30" fmla="*/ 2890692 h 3312961"/>
                <a:gd name="connsiteX31" fmla="*/ 3322993 w 3774213"/>
                <a:gd name="connsiteY31" fmla="*/ 2875885 h 3312961"/>
                <a:gd name="connsiteX32" fmla="*/ 3327533 w 3774213"/>
                <a:gd name="connsiteY32" fmla="*/ 2866843 h 3312961"/>
                <a:gd name="connsiteX33" fmla="*/ 3304353 w 3774213"/>
                <a:gd name="connsiteY33" fmla="*/ 2887171 h 3312961"/>
                <a:gd name="connsiteX34" fmla="*/ 3289805 w 3774213"/>
                <a:gd name="connsiteY34" fmla="*/ 2913617 h 3312961"/>
                <a:gd name="connsiteX35" fmla="*/ 3278739 w 3774213"/>
                <a:gd name="connsiteY35" fmla="*/ 2927595 h 3312961"/>
                <a:gd name="connsiteX36" fmla="*/ 3216077 w 3774213"/>
                <a:gd name="connsiteY36" fmla="*/ 2971393 h 3312961"/>
                <a:gd name="connsiteX37" fmla="*/ 3089189 w 3774213"/>
                <a:gd name="connsiteY37" fmla="*/ 3060059 h 3312961"/>
                <a:gd name="connsiteX38" fmla="*/ 3101147 w 3774213"/>
                <a:gd name="connsiteY38" fmla="*/ 3074401 h 3312961"/>
                <a:gd name="connsiteX39" fmla="*/ 3087809 w 3774213"/>
                <a:gd name="connsiteY39" fmla="*/ 3087740 h 3312961"/>
                <a:gd name="connsiteX40" fmla="*/ 3057633 w 3774213"/>
                <a:gd name="connsiteY40" fmla="*/ 3092680 h 3312961"/>
                <a:gd name="connsiteX41" fmla="*/ 3013747 w 3774213"/>
                <a:gd name="connsiteY41" fmla="*/ 3103835 h 3312961"/>
                <a:gd name="connsiteX42" fmla="*/ 2941995 w 3774213"/>
                <a:gd name="connsiteY42" fmla="*/ 3131539 h 3312961"/>
                <a:gd name="connsiteX43" fmla="*/ 2879407 w 3774213"/>
                <a:gd name="connsiteY43" fmla="*/ 3192683 h 3312961"/>
                <a:gd name="connsiteX44" fmla="*/ 2715263 w 3774213"/>
                <a:gd name="connsiteY44" fmla="*/ 3298377 h 3312961"/>
                <a:gd name="connsiteX45" fmla="*/ 2629875 w 3774213"/>
                <a:gd name="connsiteY45" fmla="*/ 3308644 h 3312961"/>
                <a:gd name="connsiteX46" fmla="*/ 2596197 w 3774213"/>
                <a:gd name="connsiteY46" fmla="*/ 3290706 h 3312961"/>
                <a:gd name="connsiteX47" fmla="*/ 2596197 w 3774213"/>
                <a:gd name="connsiteY47" fmla="*/ 3274702 h 3312961"/>
                <a:gd name="connsiteX48" fmla="*/ 2522917 w 3774213"/>
                <a:gd name="connsiteY48" fmla="*/ 3277389 h 3312961"/>
                <a:gd name="connsiteX49" fmla="*/ 2540911 w 3774213"/>
                <a:gd name="connsiteY49" fmla="*/ 3254807 h 3312961"/>
                <a:gd name="connsiteX50" fmla="*/ 2578165 w 3774213"/>
                <a:gd name="connsiteY50" fmla="*/ 3225304 h 3312961"/>
                <a:gd name="connsiteX51" fmla="*/ 2630695 w 3774213"/>
                <a:gd name="connsiteY51" fmla="*/ 3192137 h 3312961"/>
                <a:gd name="connsiteX52" fmla="*/ 2695295 w 3774213"/>
                <a:gd name="connsiteY52" fmla="*/ 3153278 h 3312961"/>
                <a:gd name="connsiteX53" fmla="*/ 2746781 w 3774213"/>
                <a:gd name="connsiteY53" fmla="*/ 3121431 h 3312961"/>
                <a:gd name="connsiteX54" fmla="*/ 2805867 w 3774213"/>
                <a:gd name="connsiteY54" fmla="*/ 3099327 h 3312961"/>
                <a:gd name="connsiteX55" fmla="*/ 2943187 w 3774213"/>
                <a:gd name="connsiteY55" fmla="*/ 3040345 h 3312961"/>
                <a:gd name="connsiteX56" fmla="*/ 2990799 w 3774213"/>
                <a:gd name="connsiteY56" fmla="*/ 3016147 h 3312961"/>
                <a:gd name="connsiteX57" fmla="*/ 3031071 w 3774213"/>
                <a:gd name="connsiteY57" fmla="*/ 2997913 h 3312961"/>
                <a:gd name="connsiteX58" fmla="*/ 3050629 w 3774213"/>
                <a:gd name="connsiteY58" fmla="*/ 2982137 h 3312961"/>
                <a:gd name="connsiteX59" fmla="*/ 3084717 w 3774213"/>
                <a:gd name="connsiteY59" fmla="*/ 2943234 h 3312961"/>
                <a:gd name="connsiteX60" fmla="*/ 3131211 w 3774213"/>
                <a:gd name="connsiteY60" fmla="*/ 2919081 h 3312961"/>
                <a:gd name="connsiteX61" fmla="*/ 3171261 w 3774213"/>
                <a:gd name="connsiteY61" fmla="*/ 2891195 h 3312961"/>
                <a:gd name="connsiteX62" fmla="*/ 3198493 w 3774213"/>
                <a:gd name="connsiteY62" fmla="*/ 2855045 h 3312961"/>
                <a:gd name="connsiteX63" fmla="*/ 3258361 w 3774213"/>
                <a:gd name="connsiteY63" fmla="*/ 2825429 h 3312961"/>
                <a:gd name="connsiteX64" fmla="*/ 3243645 w 3774213"/>
                <a:gd name="connsiteY64" fmla="*/ 2886801 h 3312961"/>
                <a:gd name="connsiteX65" fmla="*/ 3291033 w 3774213"/>
                <a:gd name="connsiteY65" fmla="*/ 2866245 h 3312961"/>
                <a:gd name="connsiteX66" fmla="*/ 3310373 w 3774213"/>
                <a:gd name="connsiteY66" fmla="*/ 2858457 h 3312961"/>
                <a:gd name="connsiteX67" fmla="*/ 3327579 w 3774213"/>
                <a:gd name="connsiteY67" fmla="*/ 2866751 h 3312961"/>
                <a:gd name="connsiteX68" fmla="*/ 3328755 w 3774213"/>
                <a:gd name="connsiteY68" fmla="*/ 2864408 h 3312961"/>
                <a:gd name="connsiteX69" fmla="*/ 3377615 w 3774213"/>
                <a:gd name="connsiteY69" fmla="*/ 2831866 h 3312961"/>
                <a:gd name="connsiteX70" fmla="*/ 3422589 w 3774213"/>
                <a:gd name="connsiteY70" fmla="*/ 2780923 h 3312961"/>
                <a:gd name="connsiteX71" fmla="*/ 3374835 w 3774213"/>
                <a:gd name="connsiteY71" fmla="*/ 2713362 h 3312961"/>
                <a:gd name="connsiteX72" fmla="*/ 3434449 w 3774213"/>
                <a:gd name="connsiteY72" fmla="*/ 2683936 h 3312961"/>
                <a:gd name="connsiteX73" fmla="*/ 3493559 w 3774213"/>
                <a:gd name="connsiteY73" fmla="*/ 2629610 h 3312961"/>
                <a:gd name="connsiteX74" fmla="*/ 3536091 w 3774213"/>
                <a:gd name="connsiteY74" fmla="*/ 2451083 h 3312961"/>
                <a:gd name="connsiteX75" fmla="*/ 3536765 w 3774213"/>
                <a:gd name="connsiteY75" fmla="*/ 2372737 h 3312961"/>
                <a:gd name="connsiteX76" fmla="*/ 3536659 w 3774213"/>
                <a:gd name="connsiteY76" fmla="*/ 2327812 h 3312961"/>
                <a:gd name="connsiteX77" fmla="*/ 3544517 w 3774213"/>
                <a:gd name="connsiteY77" fmla="*/ 2321740 h 3312961"/>
                <a:gd name="connsiteX78" fmla="*/ 51097 w 3774213"/>
                <a:gd name="connsiteY78" fmla="*/ 1767664 h 3312961"/>
                <a:gd name="connsiteX79" fmla="*/ 51161 w 3774213"/>
                <a:gd name="connsiteY79" fmla="*/ 1767783 h 3312961"/>
                <a:gd name="connsiteX80" fmla="*/ 51215 w 3774213"/>
                <a:gd name="connsiteY80" fmla="*/ 1768012 h 3312961"/>
                <a:gd name="connsiteX81" fmla="*/ 46207 w 3774213"/>
                <a:gd name="connsiteY81" fmla="*/ 1758477 h 3312961"/>
                <a:gd name="connsiteX82" fmla="*/ 49965 w 3774213"/>
                <a:gd name="connsiteY82" fmla="*/ 1764319 h 3312961"/>
                <a:gd name="connsiteX83" fmla="*/ 51097 w 3774213"/>
                <a:gd name="connsiteY83" fmla="*/ 1767664 h 3312961"/>
                <a:gd name="connsiteX84" fmla="*/ 2635381 w 3774213"/>
                <a:gd name="connsiteY84" fmla="*/ 1692529 h 3312961"/>
                <a:gd name="connsiteX85" fmla="*/ 2637905 w 3774213"/>
                <a:gd name="connsiteY85" fmla="*/ 1697668 h 3312961"/>
                <a:gd name="connsiteX86" fmla="*/ 2635381 w 3774213"/>
                <a:gd name="connsiteY86" fmla="*/ 1692529 h 3312961"/>
                <a:gd name="connsiteX87" fmla="*/ 155271 w 3774213"/>
                <a:gd name="connsiteY87" fmla="*/ 1487762 h 3312961"/>
                <a:gd name="connsiteX88" fmla="*/ 164959 w 3774213"/>
                <a:gd name="connsiteY88" fmla="*/ 1487762 h 3312961"/>
                <a:gd name="connsiteX89" fmla="*/ 155439 w 3774213"/>
                <a:gd name="connsiteY89" fmla="*/ 1490808 h 3312961"/>
                <a:gd name="connsiteX90" fmla="*/ 154789 w 3774213"/>
                <a:gd name="connsiteY90" fmla="*/ 1479085 h 3312961"/>
                <a:gd name="connsiteX91" fmla="*/ 155271 w 3774213"/>
                <a:gd name="connsiteY91" fmla="*/ 1487762 h 3312961"/>
                <a:gd name="connsiteX92" fmla="*/ 154465 w 3774213"/>
                <a:gd name="connsiteY92" fmla="*/ 1487762 h 3312961"/>
                <a:gd name="connsiteX93" fmla="*/ 154789 w 3774213"/>
                <a:gd name="connsiteY93" fmla="*/ 1479085 h 3312961"/>
                <a:gd name="connsiteX94" fmla="*/ 2175983 w 3774213"/>
                <a:gd name="connsiteY94" fmla="*/ 654522 h 3312961"/>
                <a:gd name="connsiteX95" fmla="*/ 2198935 w 3774213"/>
                <a:gd name="connsiteY95" fmla="*/ 733503 h 3312961"/>
                <a:gd name="connsiteX96" fmla="*/ 2220891 w 3774213"/>
                <a:gd name="connsiteY96" fmla="*/ 888740 h 3312961"/>
                <a:gd name="connsiteX97" fmla="*/ 2279025 w 3774213"/>
                <a:gd name="connsiteY97" fmla="*/ 902919 h 3312961"/>
                <a:gd name="connsiteX98" fmla="*/ 2345305 w 3774213"/>
                <a:gd name="connsiteY98" fmla="*/ 1274640 h 3312961"/>
                <a:gd name="connsiteX99" fmla="*/ 2473447 w 3774213"/>
                <a:gd name="connsiteY99" fmla="*/ 1376377 h 3312961"/>
                <a:gd name="connsiteX100" fmla="*/ 2516253 w 3774213"/>
                <a:gd name="connsiteY100" fmla="*/ 1523282 h 3312961"/>
                <a:gd name="connsiteX101" fmla="*/ 2522329 w 3774213"/>
                <a:gd name="connsiteY101" fmla="*/ 1497410 h 3312961"/>
                <a:gd name="connsiteX102" fmla="*/ 2565135 w 3774213"/>
                <a:gd name="connsiteY102" fmla="*/ 1605286 h 3312961"/>
                <a:gd name="connsiteX103" fmla="*/ 2637905 w 3774213"/>
                <a:gd name="connsiteY103" fmla="*/ 1697668 h 3312961"/>
                <a:gd name="connsiteX104" fmla="*/ 2632657 w 3774213"/>
                <a:gd name="connsiteY104" fmla="*/ 1878194 h 3312961"/>
                <a:gd name="connsiteX105" fmla="*/ 2635281 w 3774213"/>
                <a:gd name="connsiteY105" fmla="*/ 1982562 h 3312961"/>
                <a:gd name="connsiteX106" fmla="*/ 2527989 w 3774213"/>
                <a:gd name="connsiteY106" fmla="*/ 2155340 h 3312961"/>
                <a:gd name="connsiteX107" fmla="*/ 2408409 w 3774213"/>
                <a:gd name="connsiteY107" fmla="*/ 2302830 h 3312961"/>
                <a:gd name="connsiteX108" fmla="*/ 2101449 w 3774213"/>
                <a:gd name="connsiteY108" fmla="*/ 2647802 h 3312961"/>
                <a:gd name="connsiteX109" fmla="*/ 1929673 w 3774213"/>
                <a:gd name="connsiteY109" fmla="*/ 2709195 h 3312961"/>
                <a:gd name="connsiteX110" fmla="*/ 1803463 w 3774213"/>
                <a:gd name="connsiteY110" fmla="*/ 2780820 h 3312961"/>
                <a:gd name="connsiteX111" fmla="*/ 1768251 w 3774213"/>
                <a:gd name="connsiteY111" fmla="*/ 2702763 h 3312961"/>
                <a:gd name="connsiteX112" fmla="*/ 1640939 w 3774213"/>
                <a:gd name="connsiteY112" fmla="*/ 2759625 h 3312961"/>
                <a:gd name="connsiteX113" fmla="*/ 1490565 w 3774213"/>
                <a:gd name="connsiteY113" fmla="*/ 2697939 h 3312961"/>
                <a:gd name="connsiteX114" fmla="*/ 1496227 w 3774213"/>
                <a:gd name="connsiteY114" fmla="*/ 2546064 h 3312961"/>
                <a:gd name="connsiteX115" fmla="*/ 1429947 w 3774213"/>
                <a:gd name="connsiteY115" fmla="*/ 2516683 h 3312961"/>
                <a:gd name="connsiteX116" fmla="*/ 1464329 w 3774213"/>
                <a:gd name="connsiteY116" fmla="*/ 2415384 h 3312961"/>
                <a:gd name="connsiteX117" fmla="*/ 1352343 w 3774213"/>
                <a:gd name="connsiteY117" fmla="*/ 2492857 h 3312961"/>
                <a:gd name="connsiteX118" fmla="*/ 1443065 w 3774213"/>
                <a:gd name="connsiteY118" fmla="*/ 2394335 h 3312961"/>
                <a:gd name="connsiteX119" fmla="*/ 1490151 w 3774213"/>
                <a:gd name="connsiteY119" fmla="*/ 2301222 h 3312961"/>
                <a:gd name="connsiteX120" fmla="*/ 1283439 w 3774213"/>
                <a:gd name="connsiteY120" fmla="*/ 2469615 h 3312961"/>
                <a:gd name="connsiteX121" fmla="*/ 1272531 w 3774213"/>
                <a:gd name="connsiteY121" fmla="*/ 2337181 h 3312961"/>
                <a:gd name="connsiteX122" fmla="*/ 1248503 w 3774213"/>
                <a:gd name="connsiteY122" fmla="*/ 2266579 h 3312961"/>
                <a:gd name="connsiteX123" fmla="*/ 990701 w 3774213"/>
                <a:gd name="connsiteY123" fmla="*/ 2214833 h 3312961"/>
                <a:gd name="connsiteX124" fmla="*/ 643281 w 3774213"/>
                <a:gd name="connsiteY124" fmla="*/ 2308385 h 3312961"/>
                <a:gd name="connsiteX125" fmla="*/ 517625 w 3774213"/>
                <a:gd name="connsiteY125" fmla="*/ 2388196 h 3312961"/>
                <a:gd name="connsiteX126" fmla="*/ 356619 w 3774213"/>
                <a:gd name="connsiteY126" fmla="*/ 2384249 h 3312961"/>
                <a:gd name="connsiteX127" fmla="*/ 105997 w 3774213"/>
                <a:gd name="connsiteY127" fmla="*/ 2477508 h 3312961"/>
                <a:gd name="connsiteX128" fmla="*/ 1053 w 3774213"/>
                <a:gd name="connsiteY128" fmla="*/ 2379279 h 3312961"/>
                <a:gd name="connsiteX129" fmla="*/ 63329 w 3774213"/>
                <a:gd name="connsiteY129" fmla="*/ 2331626 h 3312961"/>
                <a:gd name="connsiteX130" fmla="*/ 88461 w 3774213"/>
                <a:gd name="connsiteY130" fmla="*/ 2139992 h 3312961"/>
                <a:gd name="connsiteX131" fmla="*/ 88461 w 3774213"/>
                <a:gd name="connsiteY131" fmla="*/ 1983001 h 3312961"/>
                <a:gd name="connsiteX132" fmla="*/ 56577 w 3774213"/>
                <a:gd name="connsiteY132" fmla="*/ 1790578 h 3312961"/>
                <a:gd name="connsiteX133" fmla="*/ 51215 w 3774213"/>
                <a:gd name="connsiteY133" fmla="*/ 1768012 h 3312961"/>
                <a:gd name="connsiteX134" fmla="*/ 54009 w 3774213"/>
                <a:gd name="connsiteY134" fmla="*/ 1776274 h 3312961"/>
                <a:gd name="connsiteX135" fmla="*/ 64297 w 3774213"/>
                <a:gd name="connsiteY135" fmla="*/ 1796921 h 3312961"/>
                <a:gd name="connsiteX136" fmla="*/ 70925 w 3774213"/>
                <a:gd name="connsiteY136" fmla="*/ 1763739 h 3312961"/>
                <a:gd name="connsiteX137" fmla="*/ 113315 w 3774213"/>
                <a:gd name="connsiteY137" fmla="*/ 1812415 h 3312961"/>
                <a:gd name="connsiteX138" fmla="*/ 118287 w 3774213"/>
                <a:gd name="connsiteY138" fmla="*/ 1609672 h 3312961"/>
                <a:gd name="connsiteX139" fmla="*/ 151531 w 3774213"/>
                <a:gd name="connsiteY139" fmla="*/ 1492059 h 3312961"/>
                <a:gd name="connsiteX140" fmla="*/ 155439 w 3774213"/>
                <a:gd name="connsiteY140" fmla="*/ 1490808 h 3312961"/>
                <a:gd name="connsiteX141" fmla="*/ 155501 w 3774213"/>
                <a:gd name="connsiteY141" fmla="*/ 1491910 h 3312961"/>
                <a:gd name="connsiteX142" fmla="*/ 167721 w 3774213"/>
                <a:gd name="connsiteY142" fmla="*/ 1517874 h 3312961"/>
                <a:gd name="connsiteX143" fmla="*/ 324585 w 3774213"/>
                <a:gd name="connsiteY143" fmla="*/ 1397865 h 3312961"/>
                <a:gd name="connsiteX144" fmla="*/ 443613 w 3774213"/>
                <a:gd name="connsiteY144" fmla="*/ 1371700 h 3312961"/>
                <a:gd name="connsiteX145" fmla="*/ 527567 w 3774213"/>
                <a:gd name="connsiteY145" fmla="*/ 1335010 h 3312961"/>
                <a:gd name="connsiteX146" fmla="*/ 711771 w 3774213"/>
                <a:gd name="connsiteY146" fmla="*/ 1230642 h 3312961"/>
                <a:gd name="connsiteX147" fmla="*/ 816715 w 3774213"/>
                <a:gd name="connsiteY147" fmla="*/ 1069265 h 3312961"/>
                <a:gd name="connsiteX148" fmla="*/ 847233 w 3774213"/>
                <a:gd name="connsiteY148" fmla="*/ 1143814 h 3312961"/>
                <a:gd name="connsiteX149" fmla="*/ 857313 w 3774213"/>
                <a:gd name="connsiteY149" fmla="*/ 1101423 h 3312961"/>
                <a:gd name="connsiteX150" fmla="*/ 887967 w 3774213"/>
                <a:gd name="connsiteY150" fmla="*/ 1053771 h 3312961"/>
                <a:gd name="connsiteX151" fmla="*/ 945547 w 3774213"/>
                <a:gd name="connsiteY151" fmla="*/ 980391 h 3312961"/>
                <a:gd name="connsiteX152" fmla="*/ 1182913 w 3774213"/>
                <a:gd name="connsiteY152" fmla="*/ 954372 h 3312961"/>
                <a:gd name="connsiteX153" fmla="*/ 1286201 w 3774213"/>
                <a:gd name="connsiteY153" fmla="*/ 935223 h 3312961"/>
                <a:gd name="connsiteX154" fmla="*/ 1387417 w 3774213"/>
                <a:gd name="connsiteY154" fmla="*/ 761422 h 3312961"/>
                <a:gd name="connsiteX155" fmla="*/ 1461291 w 3774213"/>
                <a:gd name="connsiteY155" fmla="*/ 686435 h 3312961"/>
                <a:gd name="connsiteX156" fmla="*/ 1510173 w 3774213"/>
                <a:gd name="connsiteY156" fmla="*/ 677956 h 3312961"/>
                <a:gd name="connsiteX157" fmla="*/ 1581977 w 3774213"/>
                <a:gd name="connsiteY157" fmla="*/ 724440 h 3312961"/>
                <a:gd name="connsiteX158" fmla="*/ 1673389 w 3774213"/>
                <a:gd name="connsiteY158" fmla="*/ 755283 h 3312961"/>
                <a:gd name="connsiteX159" fmla="*/ 1780403 w 3774213"/>
                <a:gd name="connsiteY159" fmla="*/ 751628 h 3312961"/>
                <a:gd name="connsiteX160" fmla="*/ 1709429 w 3774213"/>
                <a:gd name="connsiteY160" fmla="*/ 861990 h 3312961"/>
                <a:gd name="connsiteX161" fmla="*/ 1706391 w 3774213"/>
                <a:gd name="connsiteY161" fmla="*/ 1000417 h 3312961"/>
                <a:gd name="connsiteX162" fmla="*/ 1832599 w 3774213"/>
                <a:gd name="connsiteY162" fmla="*/ 1086806 h 3312961"/>
                <a:gd name="connsiteX163" fmla="*/ 1985043 w 3774213"/>
                <a:gd name="connsiteY163" fmla="*/ 1152731 h 3312961"/>
                <a:gd name="connsiteX164" fmla="*/ 2076041 w 3774213"/>
                <a:gd name="connsiteY164" fmla="*/ 878946 h 3312961"/>
                <a:gd name="connsiteX165" fmla="*/ 2115119 w 3774213"/>
                <a:gd name="connsiteY165" fmla="*/ 737011 h 3312961"/>
                <a:gd name="connsiteX166" fmla="*/ 2175983 w 3774213"/>
                <a:gd name="connsiteY166" fmla="*/ 654522 h 3312961"/>
                <a:gd name="connsiteX167" fmla="*/ 2676983 w 3774213"/>
                <a:gd name="connsiteY167" fmla="*/ 280947 h 3312961"/>
                <a:gd name="connsiteX168" fmla="*/ 2676983 w 3774213"/>
                <a:gd name="connsiteY168" fmla="*/ 280947 h 3312961"/>
                <a:gd name="connsiteX169" fmla="*/ 2745057 w 3774213"/>
                <a:gd name="connsiteY169" fmla="*/ 27919 h 3312961"/>
                <a:gd name="connsiteX170" fmla="*/ 2897227 w 3774213"/>
                <a:gd name="connsiteY170" fmla="*/ 205813 h 3312961"/>
                <a:gd name="connsiteX171" fmla="*/ 2884523 w 3774213"/>
                <a:gd name="connsiteY171" fmla="*/ 168539 h 3312961"/>
                <a:gd name="connsiteX172" fmla="*/ 2676983 w 3774213"/>
                <a:gd name="connsiteY172" fmla="*/ 280947 h 3312961"/>
                <a:gd name="connsiteX173" fmla="*/ 2605179 w 3774213"/>
                <a:gd name="connsiteY173" fmla="*/ 241041 h 3312961"/>
                <a:gd name="connsiteX174" fmla="*/ 2813547 w 3774213"/>
                <a:gd name="connsiteY174" fmla="*/ 198505 h 3312961"/>
                <a:gd name="connsiteX175" fmla="*/ 2879827 w 3774213"/>
                <a:gd name="connsiteY175" fmla="*/ 154506 h 3312961"/>
                <a:gd name="connsiteX176" fmla="*/ 2745057 w 3774213"/>
                <a:gd name="connsiteY176" fmla="*/ 27919 h 3312961"/>
                <a:gd name="connsiteX177" fmla="*/ 2107663 w 3774213"/>
                <a:gd name="connsiteY177" fmla="*/ 0 h 3312961"/>
                <a:gd name="connsiteX178" fmla="*/ 2373059 w 3774213"/>
                <a:gd name="connsiteY178" fmla="*/ 113285 h 3312961"/>
                <a:gd name="connsiteX179" fmla="*/ 2451353 w 3774213"/>
                <a:gd name="connsiteY179" fmla="*/ 216484 h 3312961"/>
                <a:gd name="connsiteX180" fmla="*/ 2580323 w 3774213"/>
                <a:gd name="connsiteY180" fmla="*/ 337078 h 3312961"/>
                <a:gd name="connsiteX181" fmla="*/ 2520119 w 3774213"/>
                <a:gd name="connsiteY181" fmla="*/ 340001 h 3312961"/>
                <a:gd name="connsiteX182" fmla="*/ 2613601 w 3774213"/>
                <a:gd name="connsiteY182" fmla="*/ 483545 h 3312961"/>
                <a:gd name="connsiteX183" fmla="*/ 2650609 w 3774213"/>
                <a:gd name="connsiteY183" fmla="*/ 524620 h 3312961"/>
                <a:gd name="connsiteX184" fmla="*/ 2705981 w 3774213"/>
                <a:gd name="connsiteY184" fmla="*/ 640244 h 3312961"/>
                <a:gd name="connsiteX185" fmla="*/ 2468889 w 3774213"/>
                <a:gd name="connsiteY185" fmla="*/ 522135 h 3312961"/>
                <a:gd name="connsiteX186" fmla="*/ 2253755 w 3774213"/>
                <a:gd name="connsiteY186" fmla="*/ 455041 h 3312961"/>
                <a:gd name="connsiteX187" fmla="*/ 2078389 w 3774213"/>
                <a:gd name="connsiteY187" fmla="*/ 510879 h 3312961"/>
                <a:gd name="connsiteX188" fmla="*/ 2072451 w 3774213"/>
                <a:gd name="connsiteY188" fmla="*/ 324799 h 3312961"/>
                <a:gd name="connsiteX189" fmla="*/ 2107663 w 3774213"/>
                <a:gd name="connsiteY189" fmla="*/ 0 h 331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3774213" h="3312961">
                  <a:moveTo>
                    <a:pt x="1847097" y="2904922"/>
                  </a:moveTo>
                  <a:cubicBezTo>
                    <a:pt x="1817685" y="2901560"/>
                    <a:pt x="1724617" y="3157365"/>
                    <a:pt x="1620779" y="3107081"/>
                  </a:cubicBezTo>
                  <a:cubicBezTo>
                    <a:pt x="1574105" y="3084570"/>
                    <a:pt x="1609317" y="2991165"/>
                    <a:pt x="1615255" y="2956376"/>
                  </a:cubicBezTo>
                  <a:cubicBezTo>
                    <a:pt x="1631411" y="2863847"/>
                    <a:pt x="1726413" y="2929041"/>
                    <a:pt x="1789793" y="2921440"/>
                  </a:cubicBezTo>
                  <a:cubicBezTo>
                    <a:pt x="1771981" y="2923632"/>
                    <a:pt x="1809953" y="2919101"/>
                    <a:pt x="1789793" y="2921440"/>
                  </a:cubicBezTo>
                  <a:cubicBezTo>
                    <a:pt x="1808297" y="2913839"/>
                    <a:pt x="1827351" y="2908284"/>
                    <a:pt x="1847097" y="2904922"/>
                  </a:cubicBezTo>
                  <a:close/>
                  <a:moveTo>
                    <a:pt x="3258361" y="2825429"/>
                  </a:moveTo>
                  <a:cubicBezTo>
                    <a:pt x="3258361" y="2825429"/>
                    <a:pt x="3243683" y="2832463"/>
                    <a:pt x="3258361" y="2825429"/>
                  </a:cubicBezTo>
                  <a:close/>
                  <a:moveTo>
                    <a:pt x="3544517" y="2321740"/>
                  </a:moveTo>
                  <a:cubicBezTo>
                    <a:pt x="3556313" y="2320382"/>
                    <a:pt x="3553891" y="2324430"/>
                    <a:pt x="3553743" y="2333804"/>
                  </a:cubicBezTo>
                  <a:cubicBezTo>
                    <a:pt x="3553511" y="2346373"/>
                    <a:pt x="3554691" y="2356919"/>
                    <a:pt x="3566235" y="2364055"/>
                  </a:cubicBezTo>
                  <a:cubicBezTo>
                    <a:pt x="3586543" y="2376598"/>
                    <a:pt x="3608703" y="2380513"/>
                    <a:pt x="3608387" y="2409513"/>
                  </a:cubicBezTo>
                  <a:cubicBezTo>
                    <a:pt x="3608071" y="2436463"/>
                    <a:pt x="3593873" y="2458752"/>
                    <a:pt x="3583277" y="2482453"/>
                  </a:cubicBezTo>
                  <a:cubicBezTo>
                    <a:pt x="3578537" y="2493078"/>
                    <a:pt x="3575061" y="2504715"/>
                    <a:pt x="3581761" y="2515341"/>
                  </a:cubicBezTo>
                  <a:cubicBezTo>
                    <a:pt x="3587911" y="2525061"/>
                    <a:pt x="3599729" y="2528363"/>
                    <a:pt x="3607945" y="2519042"/>
                  </a:cubicBezTo>
                  <a:cubicBezTo>
                    <a:pt x="3594337" y="2534461"/>
                    <a:pt x="3613591" y="2512731"/>
                    <a:pt x="3607945" y="2519042"/>
                  </a:cubicBezTo>
                  <a:cubicBezTo>
                    <a:pt x="3614727" y="2511426"/>
                    <a:pt x="3622395" y="2497525"/>
                    <a:pt x="3621405" y="2486980"/>
                  </a:cubicBezTo>
                  <a:cubicBezTo>
                    <a:pt x="3636447" y="2482506"/>
                    <a:pt x="3633203" y="2510175"/>
                    <a:pt x="3631917" y="2518563"/>
                  </a:cubicBezTo>
                  <a:cubicBezTo>
                    <a:pt x="3629515" y="2534488"/>
                    <a:pt x="3621237" y="2547643"/>
                    <a:pt x="3617403" y="2562929"/>
                  </a:cubicBezTo>
                  <a:cubicBezTo>
                    <a:pt x="3613359" y="2579280"/>
                    <a:pt x="3627851" y="2590012"/>
                    <a:pt x="3640681" y="2596589"/>
                  </a:cubicBezTo>
                  <a:cubicBezTo>
                    <a:pt x="3666949" y="2610064"/>
                    <a:pt x="3687635" y="2606522"/>
                    <a:pt x="3712135" y="2592062"/>
                  </a:cubicBezTo>
                  <a:cubicBezTo>
                    <a:pt x="3732147" y="2580265"/>
                    <a:pt x="3753971" y="2567722"/>
                    <a:pt x="3774213" y="2586550"/>
                  </a:cubicBezTo>
                  <a:cubicBezTo>
                    <a:pt x="3758709" y="2596776"/>
                    <a:pt x="3748429" y="2613340"/>
                    <a:pt x="3737117" y="2627613"/>
                  </a:cubicBezTo>
                  <a:cubicBezTo>
                    <a:pt x="3724921" y="2643059"/>
                    <a:pt x="3710069" y="2656587"/>
                    <a:pt x="3694187" y="2668118"/>
                  </a:cubicBezTo>
                  <a:cubicBezTo>
                    <a:pt x="3663389" y="2690487"/>
                    <a:pt x="3627367" y="2697544"/>
                    <a:pt x="3593305" y="2713042"/>
                  </a:cubicBezTo>
                  <a:cubicBezTo>
                    <a:pt x="3587217" y="2715785"/>
                    <a:pt x="3579043" y="2718715"/>
                    <a:pt x="3577169" y="2726091"/>
                  </a:cubicBezTo>
                  <a:cubicBezTo>
                    <a:pt x="3575293" y="2733441"/>
                    <a:pt x="3578959" y="2741004"/>
                    <a:pt x="3573439" y="2747475"/>
                  </a:cubicBezTo>
                  <a:cubicBezTo>
                    <a:pt x="3563623" y="2758953"/>
                    <a:pt x="3546181" y="2766383"/>
                    <a:pt x="3534827" y="2777088"/>
                  </a:cubicBezTo>
                  <a:cubicBezTo>
                    <a:pt x="3521913" y="2789258"/>
                    <a:pt x="3509737" y="2802280"/>
                    <a:pt x="3495393" y="2812772"/>
                  </a:cubicBezTo>
                  <a:cubicBezTo>
                    <a:pt x="3478961" y="2824729"/>
                    <a:pt x="3459771" y="2833011"/>
                    <a:pt x="3442497" y="2843770"/>
                  </a:cubicBezTo>
                  <a:cubicBezTo>
                    <a:pt x="3416607" y="2859934"/>
                    <a:pt x="3390549" y="2878282"/>
                    <a:pt x="3362533" y="2890692"/>
                  </a:cubicBezTo>
                  <a:cubicBezTo>
                    <a:pt x="3351515" y="2895592"/>
                    <a:pt x="3327079" y="2889840"/>
                    <a:pt x="3322993" y="2875885"/>
                  </a:cubicBezTo>
                  <a:lnTo>
                    <a:pt x="3327533" y="2866843"/>
                  </a:lnTo>
                  <a:lnTo>
                    <a:pt x="3304353" y="2887171"/>
                  </a:lnTo>
                  <a:cubicBezTo>
                    <a:pt x="3298075" y="2893927"/>
                    <a:pt x="3293251" y="2901689"/>
                    <a:pt x="3289805" y="2913617"/>
                  </a:cubicBezTo>
                  <a:cubicBezTo>
                    <a:pt x="3287495" y="2921608"/>
                    <a:pt x="3284925" y="2923269"/>
                    <a:pt x="3278739" y="2927595"/>
                  </a:cubicBezTo>
                  <a:cubicBezTo>
                    <a:pt x="3257803" y="2942186"/>
                    <a:pt x="3236977" y="2956778"/>
                    <a:pt x="3216077" y="2971393"/>
                  </a:cubicBezTo>
                  <a:cubicBezTo>
                    <a:pt x="3173757" y="3000918"/>
                    <a:pt x="3131473" y="3030489"/>
                    <a:pt x="3089189" y="3060059"/>
                  </a:cubicBezTo>
                  <a:cubicBezTo>
                    <a:pt x="3089487" y="3059854"/>
                    <a:pt x="3099991" y="3073035"/>
                    <a:pt x="3101147" y="3074401"/>
                  </a:cubicBezTo>
                  <a:cubicBezTo>
                    <a:pt x="3105767" y="3079932"/>
                    <a:pt x="3090901" y="3086352"/>
                    <a:pt x="3087809" y="3087740"/>
                  </a:cubicBezTo>
                  <a:cubicBezTo>
                    <a:pt x="3078197" y="3092020"/>
                    <a:pt x="3068027" y="3091861"/>
                    <a:pt x="3057633" y="3092680"/>
                  </a:cubicBezTo>
                  <a:cubicBezTo>
                    <a:pt x="3042285" y="3094001"/>
                    <a:pt x="3028239" y="3098940"/>
                    <a:pt x="3013747" y="3103835"/>
                  </a:cubicBezTo>
                  <a:cubicBezTo>
                    <a:pt x="2990613" y="3111688"/>
                    <a:pt x="2961181" y="3115444"/>
                    <a:pt x="2941995" y="3131539"/>
                  </a:cubicBezTo>
                  <a:cubicBezTo>
                    <a:pt x="2919791" y="3150205"/>
                    <a:pt x="2901835" y="3173926"/>
                    <a:pt x="2879407" y="3192683"/>
                  </a:cubicBezTo>
                  <a:cubicBezTo>
                    <a:pt x="2828777" y="3234979"/>
                    <a:pt x="2772487" y="3266325"/>
                    <a:pt x="2715263" y="3298377"/>
                  </a:cubicBezTo>
                  <a:cubicBezTo>
                    <a:pt x="2689483" y="3312787"/>
                    <a:pt x="2658785" y="3317135"/>
                    <a:pt x="2629875" y="3308644"/>
                  </a:cubicBezTo>
                  <a:cubicBezTo>
                    <a:pt x="2617543" y="3305024"/>
                    <a:pt x="2606591" y="3298150"/>
                    <a:pt x="2596197" y="3290706"/>
                  </a:cubicBezTo>
                  <a:cubicBezTo>
                    <a:pt x="2594445" y="3287200"/>
                    <a:pt x="2596197" y="3278754"/>
                    <a:pt x="2596197" y="3274702"/>
                  </a:cubicBezTo>
                  <a:cubicBezTo>
                    <a:pt x="2570155" y="3279278"/>
                    <a:pt x="2549479" y="3279073"/>
                    <a:pt x="2522917" y="3277389"/>
                  </a:cubicBezTo>
                  <a:cubicBezTo>
                    <a:pt x="2523849" y="3277434"/>
                    <a:pt x="2535845" y="3256924"/>
                    <a:pt x="2540911" y="3254807"/>
                  </a:cubicBezTo>
                  <a:cubicBezTo>
                    <a:pt x="2558197" y="3247590"/>
                    <a:pt x="2565611" y="3238416"/>
                    <a:pt x="2578165" y="3225304"/>
                  </a:cubicBezTo>
                  <a:cubicBezTo>
                    <a:pt x="2592359" y="3210485"/>
                    <a:pt x="2613371" y="3202608"/>
                    <a:pt x="2630695" y="3192137"/>
                  </a:cubicBezTo>
                  <a:cubicBezTo>
                    <a:pt x="2652191" y="3179093"/>
                    <a:pt x="2673687" y="3166163"/>
                    <a:pt x="2695295" y="3153278"/>
                  </a:cubicBezTo>
                  <a:cubicBezTo>
                    <a:pt x="2712693" y="3142944"/>
                    <a:pt x="2730053" y="3132813"/>
                    <a:pt x="2746781" y="3121431"/>
                  </a:cubicBezTo>
                  <a:cubicBezTo>
                    <a:pt x="2764551" y="3109389"/>
                    <a:pt x="2786047" y="3106430"/>
                    <a:pt x="2805867" y="3099327"/>
                  </a:cubicBezTo>
                  <a:cubicBezTo>
                    <a:pt x="2852509" y="3082664"/>
                    <a:pt x="2897737" y="3060014"/>
                    <a:pt x="2943187" y="3040345"/>
                  </a:cubicBezTo>
                  <a:cubicBezTo>
                    <a:pt x="2959579" y="3033266"/>
                    <a:pt x="2975337" y="3025093"/>
                    <a:pt x="2990799" y="3016147"/>
                  </a:cubicBezTo>
                  <a:cubicBezTo>
                    <a:pt x="3003317" y="3008908"/>
                    <a:pt x="3019521" y="3005926"/>
                    <a:pt x="3031071" y="2997913"/>
                  </a:cubicBezTo>
                  <a:cubicBezTo>
                    <a:pt x="3037739" y="2993269"/>
                    <a:pt x="3044483" y="2986599"/>
                    <a:pt x="3050629" y="2982137"/>
                  </a:cubicBezTo>
                  <a:cubicBezTo>
                    <a:pt x="3064675" y="2972030"/>
                    <a:pt x="3072163" y="2954775"/>
                    <a:pt x="3084717" y="2943234"/>
                  </a:cubicBezTo>
                  <a:cubicBezTo>
                    <a:pt x="3097421" y="2931464"/>
                    <a:pt x="3114931" y="2924430"/>
                    <a:pt x="3131211" y="2919081"/>
                  </a:cubicBezTo>
                  <a:cubicBezTo>
                    <a:pt x="3147379" y="2913754"/>
                    <a:pt x="3158183" y="2902167"/>
                    <a:pt x="3171261" y="2891195"/>
                  </a:cubicBezTo>
                  <a:cubicBezTo>
                    <a:pt x="3183293" y="2881042"/>
                    <a:pt x="3184523" y="2864401"/>
                    <a:pt x="3198493" y="2855045"/>
                  </a:cubicBezTo>
                  <a:cubicBezTo>
                    <a:pt x="3216673" y="2842866"/>
                    <a:pt x="3238617" y="2834899"/>
                    <a:pt x="3258361" y="2825429"/>
                  </a:cubicBezTo>
                  <a:cubicBezTo>
                    <a:pt x="3253481" y="2845894"/>
                    <a:pt x="3248563" y="2866336"/>
                    <a:pt x="3243645" y="2886801"/>
                  </a:cubicBezTo>
                  <a:cubicBezTo>
                    <a:pt x="3259479" y="2879949"/>
                    <a:pt x="3275237" y="2873074"/>
                    <a:pt x="3291033" y="2866245"/>
                  </a:cubicBezTo>
                  <a:cubicBezTo>
                    <a:pt x="3300607" y="2862068"/>
                    <a:pt x="3305665" y="2858921"/>
                    <a:pt x="3310373" y="2858457"/>
                  </a:cubicBezTo>
                  <a:lnTo>
                    <a:pt x="3327579" y="2866751"/>
                  </a:lnTo>
                  <a:lnTo>
                    <a:pt x="3328755" y="2864408"/>
                  </a:lnTo>
                  <a:cubicBezTo>
                    <a:pt x="3341629" y="2851718"/>
                    <a:pt x="3371359" y="2836759"/>
                    <a:pt x="3377615" y="2831866"/>
                  </a:cubicBezTo>
                  <a:cubicBezTo>
                    <a:pt x="3393919" y="2819137"/>
                    <a:pt x="3422021" y="2804916"/>
                    <a:pt x="3422589" y="2780923"/>
                  </a:cubicBezTo>
                  <a:cubicBezTo>
                    <a:pt x="3423349" y="2752615"/>
                    <a:pt x="3369357" y="2740152"/>
                    <a:pt x="3374835" y="2713362"/>
                  </a:cubicBezTo>
                  <a:cubicBezTo>
                    <a:pt x="3379195" y="2692484"/>
                    <a:pt x="3419557" y="2691872"/>
                    <a:pt x="3434449" y="2683936"/>
                  </a:cubicBezTo>
                  <a:cubicBezTo>
                    <a:pt x="3459833" y="2670381"/>
                    <a:pt x="3473843" y="2649636"/>
                    <a:pt x="3493559" y="2629610"/>
                  </a:cubicBezTo>
                  <a:cubicBezTo>
                    <a:pt x="3543063" y="2579226"/>
                    <a:pt x="3545381" y="2517418"/>
                    <a:pt x="3536091" y="2451083"/>
                  </a:cubicBezTo>
                  <a:cubicBezTo>
                    <a:pt x="3532783" y="2427621"/>
                    <a:pt x="3519659" y="2391644"/>
                    <a:pt x="3536765" y="2372737"/>
                  </a:cubicBezTo>
                  <a:cubicBezTo>
                    <a:pt x="3545633" y="2362884"/>
                    <a:pt x="3538197" y="2339556"/>
                    <a:pt x="3536659" y="2327812"/>
                  </a:cubicBezTo>
                  <a:cubicBezTo>
                    <a:pt x="3535795" y="2321101"/>
                    <a:pt x="3534827" y="2322912"/>
                    <a:pt x="3544517" y="2321740"/>
                  </a:cubicBezTo>
                  <a:close/>
                  <a:moveTo>
                    <a:pt x="51097" y="1767664"/>
                  </a:moveTo>
                  <a:lnTo>
                    <a:pt x="51161" y="1767783"/>
                  </a:lnTo>
                  <a:lnTo>
                    <a:pt x="51215" y="1768012"/>
                  </a:lnTo>
                  <a:close/>
                  <a:moveTo>
                    <a:pt x="46207" y="1758477"/>
                  </a:moveTo>
                  <a:cubicBezTo>
                    <a:pt x="47451" y="1758806"/>
                    <a:pt x="48685" y="1761053"/>
                    <a:pt x="49965" y="1764319"/>
                  </a:cubicBezTo>
                  <a:lnTo>
                    <a:pt x="51097" y="1767664"/>
                  </a:lnTo>
                  <a:close/>
                  <a:moveTo>
                    <a:pt x="2635381" y="1692529"/>
                  </a:moveTo>
                  <a:cubicBezTo>
                    <a:pt x="2635755" y="1693256"/>
                    <a:pt x="2642773" y="1707426"/>
                    <a:pt x="2637905" y="1697668"/>
                  </a:cubicBezTo>
                  <a:cubicBezTo>
                    <a:pt x="2635867" y="1693539"/>
                    <a:pt x="2635255" y="1692287"/>
                    <a:pt x="2635381" y="1692529"/>
                  </a:cubicBezTo>
                  <a:close/>
                  <a:moveTo>
                    <a:pt x="155271" y="1487762"/>
                  </a:moveTo>
                  <a:lnTo>
                    <a:pt x="164959" y="1487762"/>
                  </a:lnTo>
                  <a:lnTo>
                    <a:pt x="155439" y="1490808"/>
                  </a:lnTo>
                  <a:close/>
                  <a:moveTo>
                    <a:pt x="154789" y="1479085"/>
                  </a:moveTo>
                  <a:lnTo>
                    <a:pt x="155271" y="1487762"/>
                  </a:lnTo>
                  <a:lnTo>
                    <a:pt x="154465" y="1487762"/>
                  </a:lnTo>
                  <a:cubicBezTo>
                    <a:pt x="154775" y="1479503"/>
                    <a:pt x="154749" y="1477503"/>
                    <a:pt x="154789" y="1479085"/>
                  </a:cubicBezTo>
                  <a:close/>
                  <a:moveTo>
                    <a:pt x="2175983" y="654522"/>
                  </a:moveTo>
                  <a:cubicBezTo>
                    <a:pt x="2183711" y="659111"/>
                    <a:pt x="2190391" y="682031"/>
                    <a:pt x="2198935" y="733503"/>
                  </a:cubicBezTo>
                  <a:cubicBezTo>
                    <a:pt x="2207359" y="785102"/>
                    <a:pt x="2212469" y="837286"/>
                    <a:pt x="2220891" y="888740"/>
                  </a:cubicBezTo>
                  <a:cubicBezTo>
                    <a:pt x="2230557" y="947794"/>
                    <a:pt x="2247127" y="900288"/>
                    <a:pt x="2279025" y="902919"/>
                  </a:cubicBezTo>
                  <a:cubicBezTo>
                    <a:pt x="2356765" y="908912"/>
                    <a:pt x="2306641" y="1224502"/>
                    <a:pt x="2345305" y="1274640"/>
                  </a:cubicBezTo>
                  <a:cubicBezTo>
                    <a:pt x="2365603" y="1301098"/>
                    <a:pt x="2490293" y="1326386"/>
                    <a:pt x="2473447" y="1376377"/>
                  </a:cubicBezTo>
                  <a:cubicBezTo>
                    <a:pt x="2465437" y="1399619"/>
                    <a:pt x="2519705" y="1519628"/>
                    <a:pt x="2516253" y="1523282"/>
                  </a:cubicBezTo>
                  <a:cubicBezTo>
                    <a:pt x="2518323" y="1514658"/>
                    <a:pt x="2520257" y="1506034"/>
                    <a:pt x="2522329" y="1497410"/>
                  </a:cubicBezTo>
                  <a:cubicBezTo>
                    <a:pt x="2583361" y="1495071"/>
                    <a:pt x="2557263" y="1573859"/>
                    <a:pt x="2565135" y="1605286"/>
                  </a:cubicBezTo>
                  <a:cubicBezTo>
                    <a:pt x="2575767" y="1647531"/>
                    <a:pt x="2620229" y="1661856"/>
                    <a:pt x="2637905" y="1697668"/>
                  </a:cubicBezTo>
                  <a:cubicBezTo>
                    <a:pt x="2663727" y="1749853"/>
                    <a:pt x="2667869" y="1828641"/>
                    <a:pt x="2632657" y="1878194"/>
                  </a:cubicBezTo>
                  <a:cubicBezTo>
                    <a:pt x="2620781" y="1895004"/>
                    <a:pt x="2637629" y="1959613"/>
                    <a:pt x="2635281" y="1982562"/>
                  </a:cubicBezTo>
                  <a:cubicBezTo>
                    <a:pt x="2628239" y="2048925"/>
                    <a:pt x="2537655" y="2088977"/>
                    <a:pt x="2527989" y="2155340"/>
                  </a:cubicBezTo>
                  <a:cubicBezTo>
                    <a:pt x="2520533" y="2206794"/>
                    <a:pt x="2451215" y="2276957"/>
                    <a:pt x="2408409" y="2302830"/>
                  </a:cubicBezTo>
                  <a:cubicBezTo>
                    <a:pt x="2279163" y="2381326"/>
                    <a:pt x="2195897" y="2534224"/>
                    <a:pt x="2101449" y="2647802"/>
                  </a:cubicBezTo>
                  <a:cubicBezTo>
                    <a:pt x="2058505" y="2699401"/>
                    <a:pt x="1989049" y="2683760"/>
                    <a:pt x="1929673" y="2709195"/>
                  </a:cubicBezTo>
                  <a:cubicBezTo>
                    <a:pt x="1907579" y="2718696"/>
                    <a:pt x="1821415" y="2782574"/>
                    <a:pt x="1803463" y="2780820"/>
                  </a:cubicBezTo>
                  <a:cubicBezTo>
                    <a:pt x="1764799" y="2777458"/>
                    <a:pt x="1771841" y="2717088"/>
                    <a:pt x="1768251" y="2702763"/>
                  </a:cubicBezTo>
                  <a:cubicBezTo>
                    <a:pt x="1765629" y="2692238"/>
                    <a:pt x="1656127" y="2762256"/>
                    <a:pt x="1640939" y="2759625"/>
                  </a:cubicBezTo>
                  <a:cubicBezTo>
                    <a:pt x="1601585" y="2752755"/>
                    <a:pt x="1524257" y="2721327"/>
                    <a:pt x="1490565" y="2697939"/>
                  </a:cubicBezTo>
                  <a:cubicBezTo>
                    <a:pt x="1440303" y="2662858"/>
                    <a:pt x="1508517" y="2592402"/>
                    <a:pt x="1496227" y="2546064"/>
                  </a:cubicBezTo>
                  <a:cubicBezTo>
                    <a:pt x="1488355" y="2515514"/>
                    <a:pt x="1431189" y="2525454"/>
                    <a:pt x="1429947" y="2516683"/>
                  </a:cubicBezTo>
                  <a:cubicBezTo>
                    <a:pt x="1428289" y="2505135"/>
                    <a:pt x="1510035" y="2435702"/>
                    <a:pt x="1464329" y="2415384"/>
                  </a:cubicBezTo>
                  <a:cubicBezTo>
                    <a:pt x="1470681" y="2418162"/>
                    <a:pt x="1384103" y="2495049"/>
                    <a:pt x="1352343" y="2492857"/>
                  </a:cubicBezTo>
                  <a:cubicBezTo>
                    <a:pt x="1376645" y="2457482"/>
                    <a:pt x="1414757" y="2434972"/>
                    <a:pt x="1443065" y="2394335"/>
                  </a:cubicBezTo>
                  <a:cubicBezTo>
                    <a:pt x="1465019" y="2363054"/>
                    <a:pt x="1473719" y="2329288"/>
                    <a:pt x="1490151" y="2301222"/>
                  </a:cubicBezTo>
                  <a:cubicBezTo>
                    <a:pt x="1447345" y="2374894"/>
                    <a:pt x="1345577" y="2413484"/>
                    <a:pt x="1283439" y="2469615"/>
                  </a:cubicBezTo>
                  <a:cubicBezTo>
                    <a:pt x="1281505" y="2441696"/>
                    <a:pt x="1294347" y="2363054"/>
                    <a:pt x="1272531" y="2337181"/>
                  </a:cubicBezTo>
                  <a:cubicBezTo>
                    <a:pt x="1257065" y="2318617"/>
                    <a:pt x="1263693" y="2273303"/>
                    <a:pt x="1248503" y="2266579"/>
                  </a:cubicBezTo>
                  <a:cubicBezTo>
                    <a:pt x="1163169" y="2228720"/>
                    <a:pt x="1082941" y="2209863"/>
                    <a:pt x="990701" y="2214833"/>
                  </a:cubicBezTo>
                  <a:cubicBezTo>
                    <a:pt x="874159" y="2220826"/>
                    <a:pt x="757339" y="2288213"/>
                    <a:pt x="643281" y="2308385"/>
                  </a:cubicBezTo>
                  <a:cubicBezTo>
                    <a:pt x="586115" y="2318617"/>
                    <a:pt x="580315" y="2385857"/>
                    <a:pt x="517625" y="2388196"/>
                  </a:cubicBezTo>
                  <a:cubicBezTo>
                    <a:pt x="464187" y="2390388"/>
                    <a:pt x="410197" y="2381910"/>
                    <a:pt x="356619" y="2384249"/>
                  </a:cubicBezTo>
                  <a:cubicBezTo>
                    <a:pt x="270041" y="2387904"/>
                    <a:pt x="198375" y="2467568"/>
                    <a:pt x="105997" y="2477508"/>
                  </a:cubicBezTo>
                  <a:cubicBezTo>
                    <a:pt x="70647" y="2481309"/>
                    <a:pt x="-10131" y="2416700"/>
                    <a:pt x="1053" y="2379279"/>
                  </a:cubicBezTo>
                  <a:cubicBezTo>
                    <a:pt x="7819" y="2357061"/>
                    <a:pt x="46207" y="2365100"/>
                    <a:pt x="63329" y="2331626"/>
                  </a:cubicBezTo>
                  <a:cubicBezTo>
                    <a:pt x="99783" y="2261024"/>
                    <a:pt x="103235" y="2214248"/>
                    <a:pt x="88461" y="2139992"/>
                  </a:cubicBezTo>
                  <a:cubicBezTo>
                    <a:pt x="77553" y="2085907"/>
                    <a:pt x="107241" y="2038839"/>
                    <a:pt x="88461" y="1983001"/>
                  </a:cubicBezTo>
                  <a:cubicBezTo>
                    <a:pt x="80591" y="1959869"/>
                    <a:pt x="67749" y="1846949"/>
                    <a:pt x="56577" y="1790578"/>
                  </a:cubicBezTo>
                  <a:lnTo>
                    <a:pt x="51215" y="1768012"/>
                  </a:lnTo>
                  <a:lnTo>
                    <a:pt x="54009" y="1776274"/>
                  </a:lnTo>
                  <a:cubicBezTo>
                    <a:pt x="56875" y="1785081"/>
                    <a:pt x="60155" y="1794363"/>
                    <a:pt x="64297" y="1796921"/>
                  </a:cubicBezTo>
                  <a:cubicBezTo>
                    <a:pt x="75895" y="1804083"/>
                    <a:pt x="71063" y="1763154"/>
                    <a:pt x="70925" y="1763739"/>
                  </a:cubicBezTo>
                  <a:cubicBezTo>
                    <a:pt x="74099" y="1748245"/>
                    <a:pt x="96607" y="1832441"/>
                    <a:pt x="113315" y="1812415"/>
                  </a:cubicBezTo>
                  <a:cubicBezTo>
                    <a:pt x="159573" y="1756723"/>
                    <a:pt x="49935" y="1680566"/>
                    <a:pt x="118287" y="1609672"/>
                  </a:cubicBezTo>
                  <a:cubicBezTo>
                    <a:pt x="137619" y="1589591"/>
                    <a:pt x="125975" y="1511314"/>
                    <a:pt x="151531" y="1492059"/>
                  </a:cubicBezTo>
                  <a:lnTo>
                    <a:pt x="155439" y="1490808"/>
                  </a:lnTo>
                  <a:lnTo>
                    <a:pt x="155501" y="1491910"/>
                  </a:lnTo>
                  <a:cubicBezTo>
                    <a:pt x="156639" y="1504061"/>
                    <a:pt x="159643" y="1519848"/>
                    <a:pt x="167721" y="1517874"/>
                  </a:cubicBezTo>
                  <a:cubicBezTo>
                    <a:pt x="209285" y="1507350"/>
                    <a:pt x="286473" y="1425346"/>
                    <a:pt x="324585" y="1397865"/>
                  </a:cubicBezTo>
                  <a:cubicBezTo>
                    <a:pt x="360901" y="1371846"/>
                    <a:pt x="401083" y="1392603"/>
                    <a:pt x="443613" y="1371700"/>
                  </a:cubicBezTo>
                  <a:cubicBezTo>
                    <a:pt x="457973" y="1364683"/>
                    <a:pt x="511689" y="1333841"/>
                    <a:pt x="527567" y="1335010"/>
                  </a:cubicBezTo>
                  <a:cubicBezTo>
                    <a:pt x="645215" y="1343342"/>
                    <a:pt x="648391" y="1289842"/>
                    <a:pt x="711771" y="1230642"/>
                  </a:cubicBezTo>
                  <a:cubicBezTo>
                    <a:pt x="719229" y="1223625"/>
                    <a:pt x="811053" y="1058010"/>
                    <a:pt x="816715" y="1069265"/>
                  </a:cubicBezTo>
                  <a:cubicBezTo>
                    <a:pt x="826519" y="1094407"/>
                    <a:pt x="836047" y="1119257"/>
                    <a:pt x="847233" y="1143814"/>
                  </a:cubicBezTo>
                  <a:cubicBezTo>
                    <a:pt x="850685" y="1129781"/>
                    <a:pt x="853999" y="1115602"/>
                    <a:pt x="857313" y="1101423"/>
                  </a:cubicBezTo>
                  <a:cubicBezTo>
                    <a:pt x="875815" y="1139283"/>
                    <a:pt x="819891" y="1034476"/>
                    <a:pt x="887967" y="1053771"/>
                  </a:cubicBezTo>
                  <a:cubicBezTo>
                    <a:pt x="933535" y="1066634"/>
                    <a:pt x="907299" y="1000856"/>
                    <a:pt x="945547" y="980391"/>
                  </a:cubicBezTo>
                  <a:cubicBezTo>
                    <a:pt x="994429" y="954226"/>
                    <a:pt x="1178081" y="765076"/>
                    <a:pt x="1182913" y="954372"/>
                  </a:cubicBezTo>
                  <a:cubicBezTo>
                    <a:pt x="1182913" y="934785"/>
                    <a:pt x="1294071" y="958611"/>
                    <a:pt x="1286201" y="935223"/>
                  </a:cubicBezTo>
                  <a:cubicBezTo>
                    <a:pt x="1267559" y="879238"/>
                    <a:pt x="1334531" y="796504"/>
                    <a:pt x="1387417" y="761422"/>
                  </a:cubicBezTo>
                  <a:cubicBezTo>
                    <a:pt x="1442373" y="725171"/>
                    <a:pt x="1558641" y="765222"/>
                    <a:pt x="1461291" y="686435"/>
                  </a:cubicBezTo>
                  <a:cubicBezTo>
                    <a:pt x="1447897" y="675618"/>
                    <a:pt x="1492499" y="660123"/>
                    <a:pt x="1510173" y="677956"/>
                  </a:cubicBezTo>
                  <a:cubicBezTo>
                    <a:pt x="1530747" y="698275"/>
                    <a:pt x="1554637" y="713769"/>
                    <a:pt x="1581977" y="724440"/>
                  </a:cubicBezTo>
                  <a:cubicBezTo>
                    <a:pt x="1589019" y="727802"/>
                    <a:pt x="1667175" y="756598"/>
                    <a:pt x="1673389" y="755283"/>
                  </a:cubicBezTo>
                  <a:cubicBezTo>
                    <a:pt x="1713709" y="746074"/>
                    <a:pt x="1745191" y="705437"/>
                    <a:pt x="1780403" y="751628"/>
                  </a:cubicBezTo>
                  <a:cubicBezTo>
                    <a:pt x="1800839" y="778671"/>
                    <a:pt x="1709429" y="826908"/>
                    <a:pt x="1709429" y="861990"/>
                  </a:cubicBezTo>
                  <a:cubicBezTo>
                    <a:pt x="1709429" y="933469"/>
                    <a:pt x="1644529" y="929815"/>
                    <a:pt x="1706391" y="1000417"/>
                  </a:cubicBezTo>
                  <a:cubicBezTo>
                    <a:pt x="1725445" y="1022197"/>
                    <a:pt x="1806087" y="1073650"/>
                    <a:pt x="1832599" y="1086806"/>
                  </a:cubicBezTo>
                  <a:cubicBezTo>
                    <a:pt x="1886037" y="1113410"/>
                    <a:pt x="1911997" y="1188105"/>
                    <a:pt x="1985043" y="1152731"/>
                  </a:cubicBezTo>
                  <a:cubicBezTo>
                    <a:pt x="2063061" y="1115018"/>
                    <a:pt x="2069137" y="950425"/>
                    <a:pt x="2076041" y="878946"/>
                  </a:cubicBezTo>
                  <a:cubicBezTo>
                    <a:pt x="2079355" y="844157"/>
                    <a:pt x="2096615" y="764053"/>
                    <a:pt x="2115119" y="737011"/>
                  </a:cubicBezTo>
                  <a:cubicBezTo>
                    <a:pt x="2147311" y="690144"/>
                    <a:pt x="2163103" y="646874"/>
                    <a:pt x="2175983" y="654522"/>
                  </a:cubicBezTo>
                  <a:close/>
                  <a:moveTo>
                    <a:pt x="2676983" y="280947"/>
                  </a:moveTo>
                  <a:cubicBezTo>
                    <a:pt x="2665797" y="276562"/>
                    <a:pt x="2711917" y="294541"/>
                    <a:pt x="2676983" y="280947"/>
                  </a:cubicBezTo>
                  <a:close/>
                  <a:moveTo>
                    <a:pt x="2745057" y="27919"/>
                  </a:moveTo>
                  <a:cubicBezTo>
                    <a:pt x="2788139" y="47507"/>
                    <a:pt x="2972481" y="139158"/>
                    <a:pt x="2897227" y="205813"/>
                  </a:cubicBezTo>
                  <a:cubicBezTo>
                    <a:pt x="2887699" y="196020"/>
                    <a:pt x="2883417" y="183595"/>
                    <a:pt x="2884523" y="168539"/>
                  </a:cubicBezTo>
                  <a:cubicBezTo>
                    <a:pt x="2886869" y="246158"/>
                    <a:pt x="2736083" y="303896"/>
                    <a:pt x="2676983" y="280947"/>
                  </a:cubicBezTo>
                  <a:cubicBezTo>
                    <a:pt x="2665797" y="276562"/>
                    <a:pt x="2600621" y="253905"/>
                    <a:pt x="2605179" y="241041"/>
                  </a:cubicBezTo>
                  <a:cubicBezTo>
                    <a:pt x="2692309" y="233148"/>
                    <a:pt x="2737877" y="231540"/>
                    <a:pt x="2813547" y="198505"/>
                  </a:cubicBezTo>
                  <a:cubicBezTo>
                    <a:pt x="2826527" y="192804"/>
                    <a:pt x="2832465" y="85950"/>
                    <a:pt x="2879827" y="154506"/>
                  </a:cubicBezTo>
                  <a:cubicBezTo>
                    <a:pt x="2854697" y="87851"/>
                    <a:pt x="2770465" y="88289"/>
                    <a:pt x="2745057" y="27919"/>
                  </a:cubicBezTo>
                  <a:close/>
                  <a:moveTo>
                    <a:pt x="2107663" y="0"/>
                  </a:moveTo>
                  <a:cubicBezTo>
                    <a:pt x="2148811" y="4970"/>
                    <a:pt x="2364637" y="75134"/>
                    <a:pt x="2373059" y="113285"/>
                  </a:cubicBezTo>
                  <a:cubicBezTo>
                    <a:pt x="2407995" y="103638"/>
                    <a:pt x="2469305" y="184472"/>
                    <a:pt x="2451353" y="216484"/>
                  </a:cubicBezTo>
                  <a:cubicBezTo>
                    <a:pt x="2508105" y="210783"/>
                    <a:pt x="2595375" y="276708"/>
                    <a:pt x="2580323" y="337078"/>
                  </a:cubicBezTo>
                  <a:cubicBezTo>
                    <a:pt x="2560301" y="340001"/>
                    <a:pt x="2539727" y="336639"/>
                    <a:pt x="2520119" y="340001"/>
                  </a:cubicBezTo>
                  <a:cubicBezTo>
                    <a:pt x="2527713" y="361343"/>
                    <a:pt x="2605317" y="481498"/>
                    <a:pt x="2613601" y="483545"/>
                  </a:cubicBezTo>
                  <a:cubicBezTo>
                    <a:pt x="2639009" y="480621"/>
                    <a:pt x="2663865" y="493192"/>
                    <a:pt x="2650609" y="524620"/>
                  </a:cubicBezTo>
                  <a:cubicBezTo>
                    <a:pt x="2688995" y="525204"/>
                    <a:pt x="2787173" y="640244"/>
                    <a:pt x="2705981" y="640244"/>
                  </a:cubicBezTo>
                  <a:cubicBezTo>
                    <a:pt x="2632381" y="640244"/>
                    <a:pt x="2503963" y="576804"/>
                    <a:pt x="2468889" y="522135"/>
                  </a:cubicBezTo>
                  <a:cubicBezTo>
                    <a:pt x="2403023" y="439692"/>
                    <a:pt x="2362013" y="379468"/>
                    <a:pt x="2253755" y="455041"/>
                  </a:cubicBezTo>
                  <a:cubicBezTo>
                    <a:pt x="2298909" y="545522"/>
                    <a:pt x="2126993" y="541137"/>
                    <a:pt x="2078389" y="510879"/>
                  </a:cubicBezTo>
                  <a:cubicBezTo>
                    <a:pt x="2089849" y="463519"/>
                    <a:pt x="2112495" y="359296"/>
                    <a:pt x="2072451" y="324799"/>
                  </a:cubicBezTo>
                  <a:cubicBezTo>
                    <a:pt x="2126855" y="245719"/>
                    <a:pt x="2101725" y="94429"/>
                    <a:pt x="2107663" y="0"/>
                  </a:cubicBezTo>
                  <a:close/>
                </a:path>
              </a:pathLst>
            </a:custGeom>
            <a:grpFill/>
            <a:ln w="12700" cap="flat">
              <a:noFill/>
              <a:miter lim="400000"/>
            </a:ln>
            <a:effectLst/>
          </p:spPr>
          <p:txBody>
            <a:bodyPr wrap="square" lIns="35719" tIns="35719" rIns="35719" bIns="35719" numCol="1" anchor="ctr">
              <a:noAutofit/>
            </a:bodyPr>
            <a:lstStyle/>
            <a:p>
              <a:pPr defTabSz="410780">
                <a:spcBef>
                  <a:spcPts val="703"/>
                </a:spcBef>
                <a:defRPr sz="2000">
                  <a:solidFill>
                    <a:srgbClr val="FFFFFF"/>
                  </a:solidFill>
                  <a:latin typeface="Avenir Light"/>
                  <a:ea typeface="Avenir Light"/>
                  <a:cs typeface="Avenir Light"/>
                  <a:sym typeface="Avenir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grpSp>
      <p:sp>
        <p:nvSpPr>
          <p:cNvPr id="9" name="Oval 8">
            <a:extLst>
              <a:ext uri="{FF2B5EF4-FFF2-40B4-BE49-F238E27FC236}">
                <a16:creationId xmlns:a16="http://schemas.microsoft.com/office/drawing/2014/main" id="{D09E6293-CC78-E944-854F-E4264B0ABEEC}"/>
              </a:ext>
            </a:extLst>
          </p:cNvPr>
          <p:cNvSpPr/>
          <p:nvPr/>
        </p:nvSpPr>
        <p:spPr>
          <a:xfrm>
            <a:off x="1332351" y="2973438"/>
            <a:ext cx="924418" cy="92441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Oval 9">
            <a:extLst>
              <a:ext uri="{FF2B5EF4-FFF2-40B4-BE49-F238E27FC236}">
                <a16:creationId xmlns:a16="http://schemas.microsoft.com/office/drawing/2014/main" id="{19830548-2FFF-AB41-9455-7AB3485AD355}"/>
              </a:ext>
            </a:extLst>
          </p:cNvPr>
          <p:cNvSpPr/>
          <p:nvPr/>
        </p:nvSpPr>
        <p:spPr>
          <a:xfrm>
            <a:off x="3054600" y="2973438"/>
            <a:ext cx="924418" cy="92441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Oval 10">
            <a:extLst>
              <a:ext uri="{FF2B5EF4-FFF2-40B4-BE49-F238E27FC236}">
                <a16:creationId xmlns:a16="http://schemas.microsoft.com/office/drawing/2014/main" id="{D0076695-859D-0E4C-B447-9E920D2A9049}"/>
              </a:ext>
            </a:extLst>
          </p:cNvPr>
          <p:cNvSpPr/>
          <p:nvPr/>
        </p:nvSpPr>
        <p:spPr>
          <a:xfrm>
            <a:off x="4776849" y="2973438"/>
            <a:ext cx="924418" cy="92441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Oval 11">
            <a:extLst>
              <a:ext uri="{FF2B5EF4-FFF2-40B4-BE49-F238E27FC236}">
                <a16:creationId xmlns:a16="http://schemas.microsoft.com/office/drawing/2014/main" id="{FF9FF4E8-4B8D-B64A-AF05-1C1DC48BB1D7}"/>
              </a:ext>
            </a:extLst>
          </p:cNvPr>
          <p:cNvSpPr/>
          <p:nvPr/>
        </p:nvSpPr>
        <p:spPr>
          <a:xfrm>
            <a:off x="6490735" y="2978529"/>
            <a:ext cx="924418" cy="92441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Oval 12">
            <a:extLst>
              <a:ext uri="{FF2B5EF4-FFF2-40B4-BE49-F238E27FC236}">
                <a16:creationId xmlns:a16="http://schemas.microsoft.com/office/drawing/2014/main" id="{3E831C42-1BF7-6248-BA35-ED4EFEF6C1A9}"/>
              </a:ext>
            </a:extLst>
          </p:cNvPr>
          <p:cNvSpPr/>
          <p:nvPr/>
        </p:nvSpPr>
        <p:spPr>
          <a:xfrm>
            <a:off x="8212984" y="2978529"/>
            <a:ext cx="924418" cy="92441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Oval 13">
            <a:extLst>
              <a:ext uri="{FF2B5EF4-FFF2-40B4-BE49-F238E27FC236}">
                <a16:creationId xmlns:a16="http://schemas.microsoft.com/office/drawing/2014/main" id="{04AEA368-24C2-4F40-9634-B2A7695959A2}"/>
              </a:ext>
            </a:extLst>
          </p:cNvPr>
          <p:cNvSpPr/>
          <p:nvPr/>
        </p:nvSpPr>
        <p:spPr>
          <a:xfrm>
            <a:off x="9935233" y="2978529"/>
            <a:ext cx="924418" cy="92441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TextBox 14">
            <a:extLst>
              <a:ext uri="{FF2B5EF4-FFF2-40B4-BE49-F238E27FC236}">
                <a16:creationId xmlns:a16="http://schemas.microsoft.com/office/drawing/2014/main" id="{1DD452A0-B944-414E-8FEB-EDAD521E86B5}"/>
              </a:ext>
            </a:extLst>
          </p:cNvPr>
          <p:cNvSpPr txBox="1"/>
          <p:nvPr/>
        </p:nvSpPr>
        <p:spPr>
          <a:xfrm>
            <a:off x="1504048" y="3163739"/>
            <a:ext cx="57900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01</a:t>
            </a:r>
          </a:p>
        </p:txBody>
      </p:sp>
      <p:sp>
        <p:nvSpPr>
          <p:cNvPr id="16" name="TextBox 15">
            <a:extLst>
              <a:ext uri="{FF2B5EF4-FFF2-40B4-BE49-F238E27FC236}">
                <a16:creationId xmlns:a16="http://schemas.microsoft.com/office/drawing/2014/main" id="{48809A9B-0C63-1841-BE5F-3CFC4D399E7E}"/>
              </a:ext>
            </a:extLst>
          </p:cNvPr>
          <p:cNvSpPr txBox="1"/>
          <p:nvPr/>
        </p:nvSpPr>
        <p:spPr>
          <a:xfrm>
            <a:off x="3189636" y="3163739"/>
            <a:ext cx="654346"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02</a:t>
            </a:r>
          </a:p>
        </p:txBody>
      </p:sp>
      <p:sp>
        <p:nvSpPr>
          <p:cNvPr id="17" name="TextBox 16">
            <a:extLst>
              <a:ext uri="{FF2B5EF4-FFF2-40B4-BE49-F238E27FC236}">
                <a16:creationId xmlns:a16="http://schemas.microsoft.com/office/drawing/2014/main" id="{AEDA48FD-4960-CF41-AC2B-CC7781F9B2C6}"/>
              </a:ext>
            </a:extLst>
          </p:cNvPr>
          <p:cNvSpPr txBox="1"/>
          <p:nvPr/>
        </p:nvSpPr>
        <p:spPr>
          <a:xfrm>
            <a:off x="4905473" y="3163739"/>
            <a:ext cx="667170"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03</a:t>
            </a:r>
          </a:p>
        </p:txBody>
      </p:sp>
      <p:sp>
        <p:nvSpPr>
          <p:cNvPr id="18" name="TextBox 17">
            <a:extLst>
              <a:ext uri="{FF2B5EF4-FFF2-40B4-BE49-F238E27FC236}">
                <a16:creationId xmlns:a16="http://schemas.microsoft.com/office/drawing/2014/main" id="{22003145-A05F-6548-BDAB-429DA96B5026}"/>
              </a:ext>
            </a:extLst>
          </p:cNvPr>
          <p:cNvSpPr txBox="1"/>
          <p:nvPr/>
        </p:nvSpPr>
        <p:spPr>
          <a:xfrm>
            <a:off x="6605733" y="3163739"/>
            <a:ext cx="694422"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04</a:t>
            </a:r>
          </a:p>
        </p:txBody>
      </p:sp>
      <p:sp>
        <p:nvSpPr>
          <p:cNvPr id="19" name="TextBox 18">
            <a:extLst>
              <a:ext uri="{FF2B5EF4-FFF2-40B4-BE49-F238E27FC236}">
                <a16:creationId xmlns:a16="http://schemas.microsoft.com/office/drawing/2014/main" id="{B40862BC-883E-FE4C-B30A-4C092024A270}"/>
              </a:ext>
            </a:extLst>
          </p:cNvPr>
          <p:cNvSpPr txBox="1"/>
          <p:nvPr/>
        </p:nvSpPr>
        <p:spPr>
          <a:xfrm>
            <a:off x="8332792" y="3163739"/>
            <a:ext cx="684803"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05</a:t>
            </a:r>
          </a:p>
        </p:txBody>
      </p:sp>
      <p:sp>
        <p:nvSpPr>
          <p:cNvPr id="20" name="TextBox 19">
            <a:extLst>
              <a:ext uri="{FF2B5EF4-FFF2-40B4-BE49-F238E27FC236}">
                <a16:creationId xmlns:a16="http://schemas.microsoft.com/office/drawing/2014/main" id="{4A6FBA62-B0BA-3741-A9BB-223AB5B66013}"/>
              </a:ext>
            </a:extLst>
          </p:cNvPr>
          <p:cNvSpPr txBox="1"/>
          <p:nvPr/>
        </p:nvSpPr>
        <p:spPr>
          <a:xfrm>
            <a:off x="10058453" y="3163739"/>
            <a:ext cx="679994" cy="553998"/>
          </a:xfrm>
          <a:prstGeom prst="rect">
            <a:avLst/>
          </a:prstGeom>
          <a:noFill/>
        </p:spPr>
        <p:txBody>
          <a:bodyPr wrap="none" rtlCol="0" anchor="ctr">
            <a:spAutoFit/>
          </a:bodyPr>
          <a:lstStyle/>
          <a:p>
            <a:pPr algn="ctr"/>
            <a:r>
              <a:rPr lang="en-US" sz="3000" b="1" dirty="0">
                <a:solidFill>
                  <a:schemeClr val="bg1"/>
                </a:solidFill>
                <a:latin typeface="Poppins" pitchFamily="2" charset="77"/>
                <a:cs typeface="Poppins" pitchFamily="2" charset="77"/>
              </a:rPr>
              <a:t>06</a:t>
            </a:r>
          </a:p>
        </p:txBody>
      </p:sp>
      <p:cxnSp>
        <p:nvCxnSpPr>
          <p:cNvPr id="23" name="Straight Connector 22">
            <a:extLst>
              <a:ext uri="{FF2B5EF4-FFF2-40B4-BE49-F238E27FC236}">
                <a16:creationId xmlns:a16="http://schemas.microsoft.com/office/drawing/2014/main" id="{3DF00998-112E-3B4E-86DF-1393531C507B}"/>
              </a:ext>
            </a:extLst>
          </p:cNvPr>
          <p:cNvCxnSpPr>
            <a:cxnSpLocks/>
          </p:cNvCxnSpPr>
          <p:nvPr/>
        </p:nvCxnSpPr>
        <p:spPr>
          <a:xfrm flipV="1">
            <a:off x="1794560" y="1950182"/>
            <a:ext cx="0" cy="914400"/>
          </a:xfrm>
          <a:prstGeom prst="line">
            <a:avLst/>
          </a:prstGeom>
          <a:ln w="38100">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5" name="Straight Connector 24">
            <a:extLst>
              <a:ext uri="{FF2B5EF4-FFF2-40B4-BE49-F238E27FC236}">
                <a16:creationId xmlns:a16="http://schemas.microsoft.com/office/drawing/2014/main" id="{0F4FDF5F-117C-8D4C-8333-1F9BAEC86AF9}"/>
              </a:ext>
            </a:extLst>
          </p:cNvPr>
          <p:cNvCxnSpPr>
            <a:cxnSpLocks/>
          </p:cNvCxnSpPr>
          <p:nvPr/>
        </p:nvCxnSpPr>
        <p:spPr>
          <a:xfrm flipV="1">
            <a:off x="5235886" y="1950182"/>
            <a:ext cx="0" cy="914400"/>
          </a:xfrm>
          <a:prstGeom prst="line">
            <a:avLst/>
          </a:prstGeom>
          <a:ln w="38100">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6" name="Straight Connector 25">
            <a:extLst>
              <a:ext uri="{FF2B5EF4-FFF2-40B4-BE49-F238E27FC236}">
                <a16:creationId xmlns:a16="http://schemas.microsoft.com/office/drawing/2014/main" id="{776518F8-0644-8D4B-A878-10217CD441F7}"/>
              </a:ext>
            </a:extLst>
          </p:cNvPr>
          <p:cNvCxnSpPr>
            <a:cxnSpLocks/>
          </p:cNvCxnSpPr>
          <p:nvPr/>
        </p:nvCxnSpPr>
        <p:spPr>
          <a:xfrm flipV="1">
            <a:off x="8662576" y="1950182"/>
            <a:ext cx="0" cy="914400"/>
          </a:xfrm>
          <a:prstGeom prst="line">
            <a:avLst/>
          </a:prstGeom>
          <a:ln w="38100">
            <a:solidFill>
              <a:schemeClr val="bg1">
                <a:lumMod val="50000"/>
              </a:schemeClr>
            </a:solidFill>
            <a:tailEnd type="ova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896D31F1-08E7-184B-B4EB-C852B433C10D}"/>
              </a:ext>
            </a:extLst>
          </p:cNvPr>
          <p:cNvCxnSpPr>
            <a:cxnSpLocks/>
          </p:cNvCxnSpPr>
          <p:nvPr/>
        </p:nvCxnSpPr>
        <p:spPr>
          <a:xfrm flipV="1">
            <a:off x="3533566" y="4029353"/>
            <a:ext cx="0" cy="914400"/>
          </a:xfrm>
          <a:prstGeom prst="line">
            <a:avLst/>
          </a:prstGeom>
          <a:ln w="38100">
            <a:solidFill>
              <a:schemeClr val="bg1">
                <a:lumMod val="50000"/>
              </a:schemeClr>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37EE639A-F244-DB48-B206-CADE7783A907}"/>
              </a:ext>
            </a:extLst>
          </p:cNvPr>
          <p:cNvCxnSpPr>
            <a:cxnSpLocks/>
          </p:cNvCxnSpPr>
          <p:nvPr/>
        </p:nvCxnSpPr>
        <p:spPr>
          <a:xfrm flipV="1">
            <a:off x="6968836" y="4029353"/>
            <a:ext cx="0" cy="914400"/>
          </a:xfrm>
          <a:prstGeom prst="line">
            <a:avLst/>
          </a:prstGeom>
          <a:ln w="38100">
            <a:solidFill>
              <a:schemeClr val="bg1">
                <a:lumMod val="50000"/>
              </a:schemeClr>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577FFF9D-B794-B544-8C58-063F6E9FA9CA}"/>
              </a:ext>
            </a:extLst>
          </p:cNvPr>
          <p:cNvCxnSpPr>
            <a:cxnSpLocks/>
          </p:cNvCxnSpPr>
          <p:nvPr/>
        </p:nvCxnSpPr>
        <p:spPr>
          <a:xfrm flipV="1">
            <a:off x="10386947" y="4029353"/>
            <a:ext cx="0" cy="914400"/>
          </a:xfrm>
          <a:prstGeom prst="line">
            <a:avLst/>
          </a:prstGeom>
          <a:ln w="38100">
            <a:solidFill>
              <a:schemeClr val="bg1">
                <a:lumMod val="50000"/>
              </a:schemeClr>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5C21BFFD-6DAA-C749-B75B-BD8D97E4D61A}"/>
              </a:ext>
            </a:extLst>
          </p:cNvPr>
          <p:cNvSpPr txBox="1"/>
          <p:nvPr/>
        </p:nvSpPr>
        <p:spPr>
          <a:xfrm>
            <a:off x="1935181" y="2040371"/>
            <a:ext cx="1317990" cy="338554"/>
          </a:xfrm>
          <a:prstGeom prst="rect">
            <a:avLst/>
          </a:prstGeom>
          <a:noFill/>
        </p:spPr>
        <p:txBody>
          <a:bodyPr wrap="none" rtlCol="0">
            <a:spAutoFit/>
          </a:bodyPr>
          <a:lstStyle/>
          <a:p>
            <a:r>
              <a:rPr lang="en-US" sz="1600" b="1" dirty="0">
                <a:solidFill>
                  <a:schemeClr val="tx2"/>
                </a:solidFill>
                <a:latin typeface="Poppins" pitchFamily="2" charset="77"/>
                <a:cs typeface="Poppins" pitchFamily="2" charset="77"/>
              </a:rPr>
              <a:t>YOUR TITLE</a:t>
            </a:r>
          </a:p>
        </p:txBody>
      </p:sp>
      <p:sp>
        <p:nvSpPr>
          <p:cNvPr id="31" name="TextBox 30">
            <a:extLst>
              <a:ext uri="{FF2B5EF4-FFF2-40B4-BE49-F238E27FC236}">
                <a16:creationId xmlns:a16="http://schemas.microsoft.com/office/drawing/2014/main" id="{5689B30C-189E-3A4B-8424-BD03E4C5311F}"/>
              </a:ext>
            </a:extLst>
          </p:cNvPr>
          <p:cNvSpPr txBox="1"/>
          <p:nvPr/>
        </p:nvSpPr>
        <p:spPr>
          <a:xfrm>
            <a:off x="1935181" y="2370274"/>
            <a:ext cx="2155703" cy="759888"/>
          </a:xfrm>
          <a:prstGeom prst="rect">
            <a:avLst/>
          </a:prstGeom>
          <a:noFill/>
        </p:spPr>
        <p:txBody>
          <a:bodyPr wrap="square" lIns="45720" rtlCol="0" anchor="t" anchorCtr="0">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 here as well.</a:t>
            </a:r>
          </a:p>
        </p:txBody>
      </p:sp>
      <p:sp>
        <p:nvSpPr>
          <p:cNvPr id="32" name="TextBox 31">
            <a:extLst>
              <a:ext uri="{FF2B5EF4-FFF2-40B4-BE49-F238E27FC236}">
                <a16:creationId xmlns:a16="http://schemas.microsoft.com/office/drawing/2014/main" id="{307D4F51-E351-9A46-AF14-E94820824B41}"/>
              </a:ext>
            </a:extLst>
          </p:cNvPr>
          <p:cNvSpPr txBox="1"/>
          <p:nvPr/>
        </p:nvSpPr>
        <p:spPr>
          <a:xfrm>
            <a:off x="5380235" y="2040371"/>
            <a:ext cx="1317990" cy="338554"/>
          </a:xfrm>
          <a:prstGeom prst="rect">
            <a:avLst/>
          </a:prstGeom>
          <a:noFill/>
        </p:spPr>
        <p:txBody>
          <a:bodyPr wrap="none" rtlCol="0">
            <a:spAutoFit/>
          </a:bodyPr>
          <a:lstStyle/>
          <a:p>
            <a:r>
              <a:rPr lang="en-US" sz="1600" b="1" dirty="0">
                <a:solidFill>
                  <a:schemeClr val="tx2"/>
                </a:solidFill>
                <a:latin typeface="Poppins" pitchFamily="2" charset="77"/>
                <a:cs typeface="Poppins" pitchFamily="2" charset="77"/>
              </a:rPr>
              <a:t>YOUR TITLE</a:t>
            </a:r>
          </a:p>
        </p:txBody>
      </p:sp>
      <p:sp>
        <p:nvSpPr>
          <p:cNvPr id="33" name="TextBox 32">
            <a:extLst>
              <a:ext uri="{FF2B5EF4-FFF2-40B4-BE49-F238E27FC236}">
                <a16:creationId xmlns:a16="http://schemas.microsoft.com/office/drawing/2014/main" id="{125BE5D3-8ACE-6C45-8FE8-AC17709FEFFD}"/>
              </a:ext>
            </a:extLst>
          </p:cNvPr>
          <p:cNvSpPr txBox="1"/>
          <p:nvPr/>
        </p:nvSpPr>
        <p:spPr>
          <a:xfrm>
            <a:off x="5380235" y="2370274"/>
            <a:ext cx="2155703" cy="759888"/>
          </a:xfrm>
          <a:prstGeom prst="rect">
            <a:avLst/>
          </a:prstGeom>
          <a:noFill/>
        </p:spPr>
        <p:txBody>
          <a:bodyPr wrap="square" lIns="45720" rtlCol="0" anchor="t" anchorCtr="0">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 here as well.</a:t>
            </a:r>
          </a:p>
        </p:txBody>
      </p:sp>
      <p:sp>
        <p:nvSpPr>
          <p:cNvPr id="34" name="TextBox 33">
            <a:extLst>
              <a:ext uri="{FF2B5EF4-FFF2-40B4-BE49-F238E27FC236}">
                <a16:creationId xmlns:a16="http://schemas.microsoft.com/office/drawing/2014/main" id="{3C8B1437-065F-F94E-9491-271B3442E06E}"/>
              </a:ext>
            </a:extLst>
          </p:cNvPr>
          <p:cNvSpPr txBox="1"/>
          <p:nvPr/>
        </p:nvSpPr>
        <p:spPr>
          <a:xfrm>
            <a:off x="8823075" y="2040371"/>
            <a:ext cx="1317990" cy="338554"/>
          </a:xfrm>
          <a:prstGeom prst="rect">
            <a:avLst/>
          </a:prstGeom>
          <a:noFill/>
        </p:spPr>
        <p:txBody>
          <a:bodyPr wrap="none" rtlCol="0">
            <a:spAutoFit/>
          </a:bodyPr>
          <a:lstStyle/>
          <a:p>
            <a:r>
              <a:rPr lang="en-US" sz="1600" b="1" dirty="0">
                <a:solidFill>
                  <a:schemeClr val="tx2"/>
                </a:solidFill>
                <a:latin typeface="Poppins" pitchFamily="2" charset="77"/>
                <a:cs typeface="Poppins" pitchFamily="2" charset="77"/>
              </a:rPr>
              <a:t>YOUR TITLE</a:t>
            </a:r>
          </a:p>
        </p:txBody>
      </p:sp>
      <p:sp>
        <p:nvSpPr>
          <p:cNvPr id="35" name="TextBox 34">
            <a:extLst>
              <a:ext uri="{FF2B5EF4-FFF2-40B4-BE49-F238E27FC236}">
                <a16:creationId xmlns:a16="http://schemas.microsoft.com/office/drawing/2014/main" id="{FF1BDF18-FE4E-714C-897D-AAAA217731FA}"/>
              </a:ext>
            </a:extLst>
          </p:cNvPr>
          <p:cNvSpPr txBox="1"/>
          <p:nvPr/>
        </p:nvSpPr>
        <p:spPr>
          <a:xfrm>
            <a:off x="8823075" y="2370274"/>
            <a:ext cx="2155703" cy="759888"/>
          </a:xfrm>
          <a:prstGeom prst="rect">
            <a:avLst/>
          </a:prstGeom>
          <a:noFill/>
        </p:spPr>
        <p:txBody>
          <a:bodyPr wrap="square" lIns="45720" rtlCol="0" anchor="t" anchorCtr="0">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 here as well.</a:t>
            </a:r>
          </a:p>
        </p:txBody>
      </p:sp>
      <p:sp>
        <p:nvSpPr>
          <p:cNvPr id="36" name="TextBox 35">
            <a:extLst>
              <a:ext uri="{FF2B5EF4-FFF2-40B4-BE49-F238E27FC236}">
                <a16:creationId xmlns:a16="http://schemas.microsoft.com/office/drawing/2014/main" id="{C140EDBC-76F8-B140-819C-46FB9778CAAC}"/>
              </a:ext>
            </a:extLst>
          </p:cNvPr>
          <p:cNvSpPr txBox="1"/>
          <p:nvPr/>
        </p:nvSpPr>
        <p:spPr>
          <a:xfrm>
            <a:off x="8933459" y="4029641"/>
            <a:ext cx="1317990" cy="338554"/>
          </a:xfrm>
          <a:prstGeom prst="rect">
            <a:avLst/>
          </a:prstGeom>
          <a:noFill/>
        </p:spPr>
        <p:txBody>
          <a:bodyPr wrap="none" rtlCol="0">
            <a:spAutoFit/>
          </a:bodyPr>
          <a:lstStyle/>
          <a:p>
            <a:pPr algn="r"/>
            <a:r>
              <a:rPr lang="en-US" sz="1600" b="1" dirty="0">
                <a:solidFill>
                  <a:schemeClr val="tx2"/>
                </a:solidFill>
                <a:latin typeface="Poppins" pitchFamily="2" charset="77"/>
                <a:cs typeface="Poppins" pitchFamily="2" charset="77"/>
              </a:rPr>
              <a:t>YOUR TITLE</a:t>
            </a:r>
          </a:p>
        </p:txBody>
      </p:sp>
      <p:sp>
        <p:nvSpPr>
          <p:cNvPr id="37" name="TextBox 36">
            <a:extLst>
              <a:ext uri="{FF2B5EF4-FFF2-40B4-BE49-F238E27FC236}">
                <a16:creationId xmlns:a16="http://schemas.microsoft.com/office/drawing/2014/main" id="{05D7A478-5F27-7949-AF9F-0B5BCBB155FF}"/>
              </a:ext>
            </a:extLst>
          </p:cNvPr>
          <p:cNvSpPr txBox="1"/>
          <p:nvPr/>
        </p:nvSpPr>
        <p:spPr>
          <a:xfrm>
            <a:off x="8092704" y="4358069"/>
            <a:ext cx="2155703" cy="759888"/>
          </a:xfrm>
          <a:prstGeom prst="rect">
            <a:avLst/>
          </a:prstGeom>
          <a:noFill/>
        </p:spPr>
        <p:txBody>
          <a:bodyPr wrap="square" lIns="45720" rtlCol="0" anchor="t" anchorCtr="0">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 here as well.</a:t>
            </a:r>
          </a:p>
        </p:txBody>
      </p:sp>
      <p:sp>
        <p:nvSpPr>
          <p:cNvPr id="38" name="TextBox 37">
            <a:extLst>
              <a:ext uri="{FF2B5EF4-FFF2-40B4-BE49-F238E27FC236}">
                <a16:creationId xmlns:a16="http://schemas.microsoft.com/office/drawing/2014/main" id="{FA35CED4-3C53-CE48-8600-D807299BA388}"/>
              </a:ext>
            </a:extLst>
          </p:cNvPr>
          <p:cNvSpPr txBox="1"/>
          <p:nvPr/>
        </p:nvSpPr>
        <p:spPr>
          <a:xfrm>
            <a:off x="5526779" y="4029641"/>
            <a:ext cx="1317990" cy="338554"/>
          </a:xfrm>
          <a:prstGeom prst="rect">
            <a:avLst/>
          </a:prstGeom>
          <a:noFill/>
        </p:spPr>
        <p:txBody>
          <a:bodyPr wrap="none" rtlCol="0">
            <a:spAutoFit/>
          </a:bodyPr>
          <a:lstStyle/>
          <a:p>
            <a:pPr algn="r"/>
            <a:r>
              <a:rPr lang="en-US" sz="1600" b="1" dirty="0">
                <a:solidFill>
                  <a:schemeClr val="tx2"/>
                </a:solidFill>
                <a:latin typeface="Poppins" pitchFamily="2" charset="77"/>
                <a:cs typeface="Poppins" pitchFamily="2" charset="77"/>
              </a:rPr>
              <a:t>YOUR TITLE</a:t>
            </a:r>
          </a:p>
        </p:txBody>
      </p:sp>
      <p:sp>
        <p:nvSpPr>
          <p:cNvPr id="39" name="TextBox 38">
            <a:extLst>
              <a:ext uri="{FF2B5EF4-FFF2-40B4-BE49-F238E27FC236}">
                <a16:creationId xmlns:a16="http://schemas.microsoft.com/office/drawing/2014/main" id="{A9359265-D219-2A44-9ECF-A8E344B73EC1}"/>
              </a:ext>
            </a:extLst>
          </p:cNvPr>
          <p:cNvSpPr txBox="1"/>
          <p:nvPr/>
        </p:nvSpPr>
        <p:spPr>
          <a:xfrm>
            <a:off x="4686024" y="4358069"/>
            <a:ext cx="2155703" cy="759888"/>
          </a:xfrm>
          <a:prstGeom prst="rect">
            <a:avLst/>
          </a:prstGeom>
          <a:noFill/>
        </p:spPr>
        <p:txBody>
          <a:bodyPr wrap="square" lIns="45720" rtlCol="0" anchor="t" anchorCtr="0">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 here as well.</a:t>
            </a:r>
          </a:p>
        </p:txBody>
      </p:sp>
      <p:sp>
        <p:nvSpPr>
          <p:cNvPr id="40" name="TextBox 39">
            <a:extLst>
              <a:ext uri="{FF2B5EF4-FFF2-40B4-BE49-F238E27FC236}">
                <a16:creationId xmlns:a16="http://schemas.microsoft.com/office/drawing/2014/main" id="{B2BBF664-9C90-0D49-ADB0-2A0DDE7FF57E}"/>
              </a:ext>
            </a:extLst>
          </p:cNvPr>
          <p:cNvSpPr txBox="1"/>
          <p:nvPr/>
        </p:nvSpPr>
        <p:spPr>
          <a:xfrm>
            <a:off x="2130588" y="4029641"/>
            <a:ext cx="1317990" cy="338554"/>
          </a:xfrm>
          <a:prstGeom prst="rect">
            <a:avLst/>
          </a:prstGeom>
          <a:noFill/>
        </p:spPr>
        <p:txBody>
          <a:bodyPr wrap="none" rtlCol="0">
            <a:spAutoFit/>
          </a:bodyPr>
          <a:lstStyle/>
          <a:p>
            <a:pPr algn="r"/>
            <a:r>
              <a:rPr lang="en-US" sz="1600" b="1" dirty="0">
                <a:solidFill>
                  <a:schemeClr val="tx2"/>
                </a:solidFill>
                <a:latin typeface="Poppins" pitchFamily="2" charset="77"/>
                <a:cs typeface="Poppins" pitchFamily="2" charset="77"/>
              </a:rPr>
              <a:t>YOUR TITLE</a:t>
            </a:r>
          </a:p>
        </p:txBody>
      </p:sp>
      <p:sp>
        <p:nvSpPr>
          <p:cNvPr id="41" name="TextBox 40">
            <a:extLst>
              <a:ext uri="{FF2B5EF4-FFF2-40B4-BE49-F238E27FC236}">
                <a16:creationId xmlns:a16="http://schemas.microsoft.com/office/drawing/2014/main" id="{75F6AEE3-3D94-A741-AA41-A7AF413DBB31}"/>
              </a:ext>
            </a:extLst>
          </p:cNvPr>
          <p:cNvSpPr txBox="1"/>
          <p:nvPr/>
        </p:nvSpPr>
        <p:spPr>
          <a:xfrm>
            <a:off x="1289833" y="4358069"/>
            <a:ext cx="2155703" cy="759888"/>
          </a:xfrm>
          <a:prstGeom prst="rect">
            <a:avLst/>
          </a:prstGeom>
          <a:noFill/>
        </p:spPr>
        <p:txBody>
          <a:bodyPr wrap="square" lIns="45720" rtlCol="0" anchor="t" anchorCtr="0">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 here as well.</a:t>
            </a:r>
          </a:p>
        </p:txBody>
      </p:sp>
      <p:graphicFrame>
        <p:nvGraphicFramePr>
          <p:cNvPr id="42" name="Chart 41">
            <a:extLst>
              <a:ext uri="{FF2B5EF4-FFF2-40B4-BE49-F238E27FC236}">
                <a16:creationId xmlns:a16="http://schemas.microsoft.com/office/drawing/2014/main" id="{0E5B5854-3E5D-0843-8B10-3FD32E191B85}"/>
              </a:ext>
            </a:extLst>
          </p:cNvPr>
          <p:cNvGraphicFramePr/>
          <p:nvPr/>
        </p:nvGraphicFramePr>
        <p:xfrm>
          <a:off x="5827185" y="5048644"/>
          <a:ext cx="2265519" cy="149770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3" name="Chart 42">
            <a:extLst>
              <a:ext uri="{FF2B5EF4-FFF2-40B4-BE49-F238E27FC236}">
                <a16:creationId xmlns:a16="http://schemas.microsoft.com/office/drawing/2014/main" id="{544AC49D-082D-A249-9510-92C39BBF346E}"/>
              </a:ext>
            </a:extLst>
          </p:cNvPr>
          <p:cNvGraphicFramePr/>
          <p:nvPr/>
        </p:nvGraphicFramePr>
        <p:xfrm>
          <a:off x="9204542" y="5292352"/>
          <a:ext cx="2385799" cy="1299719"/>
        </p:xfrm>
        <a:graphic>
          <a:graphicData uri="http://schemas.openxmlformats.org/drawingml/2006/chart">
            <c:chart xmlns:c="http://schemas.openxmlformats.org/drawingml/2006/chart" xmlns:r="http://schemas.openxmlformats.org/officeDocument/2006/relationships" r:id="rId3"/>
          </a:graphicData>
        </a:graphic>
      </p:graphicFrame>
      <p:grpSp>
        <p:nvGrpSpPr>
          <p:cNvPr id="47" name="Group 46">
            <a:extLst>
              <a:ext uri="{FF2B5EF4-FFF2-40B4-BE49-F238E27FC236}">
                <a16:creationId xmlns:a16="http://schemas.microsoft.com/office/drawing/2014/main" id="{71982C62-03AC-B84A-A94B-2066364BF3E2}"/>
              </a:ext>
            </a:extLst>
          </p:cNvPr>
          <p:cNvGrpSpPr/>
          <p:nvPr/>
        </p:nvGrpSpPr>
        <p:grpSpPr>
          <a:xfrm>
            <a:off x="2604967" y="5424678"/>
            <a:ext cx="1052323" cy="1052323"/>
            <a:chOff x="4616700" y="10320445"/>
            <a:chExt cx="2813681" cy="2813681"/>
          </a:xfrm>
        </p:grpSpPr>
        <p:sp>
          <p:nvSpPr>
            <p:cNvPr id="44" name="Block Arc 43">
              <a:extLst>
                <a:ext uri="{FF2B5EF4-FFF2-40B4-BE49-F238E27FC236}">
                  <a16:creationId xmlns:a16="http://schemas.microsoft.com/office/drawing/2014/main" id="{5CB6F38A-5587-8741-93F0-45B4472FB153}"/>
                </a:ext>
              </a:extLst>
            </p:cNvPr>
            <p:cNvSpPr/>
            <p:nvPr/>
          </p:nvSpPr>
          <p:spPr>
            <a:xfrm>
              <a:off x="4616700" y="10320445"/>
              <a:ext cx="2813681" cy="2813681"/>
            </a:xfrm>
            <a:prstGeom prst="blockArc">
              <a:avLst>
                <a:gd name="adj1" fmla="val 10800000"/>
                <a:gd name="adj2" fmla="val 7811113"/>
                <a:gd name="adj3" fmla="val 10499"/>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5" name="Block Arc 44">
              <a:extLst>
                <a:ext uri="{FF2B5EF4-FFF2-40B4-BE49-F238E27FC236}">
                  <a16:creationId xmlns:a16="http://schemas.microsoft.com/office/drawing/2014/main" id="{90A392C5-5968-AE4E-B64D-4CAA576CC745}"/>
                </a:ext>
              </a:extLst>
            </p:cNvPr>
            <p:cNvSpPr/>
            <p:nvPr/>
          </p:nvSpPr>
          <p:spPr>
            <a:xfrm>
              <a:off x="4906357" y="10616978"/>
              <a:ext cx="2220616" cy="2220614"/>
            </a:xfrm>
            <a:prstGeom prst="blockArc">
              <a:avLst>
                <a:gd name="adj1" fmla="val 10800000"/>
                <a:gd name="adj2" fmla="val 4286689"/>
                <a:gd name="adj3" fmla="val 1183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6" name="Block Arc 45">
              <a:extLst>
                <a:ext uri="{FF2B5EF4-FFF2-40B4-BE49-F238E27FC236}">
                  <a16:creationId xmlns:a16="http://schemas.microsoft.com/office/drawing/2014/main" id="{0E71E39D-3E17-3A4E-A21D-814AD3BDABF2}"/>
                </a:ext>
              </a:extLst>
            </p:cNvPr>
            <p:cNvSpPr/>
            <p:nvPr/>
          </p:nvSpPr>
          <p:spPr>
            <a:xfrm>
              <a:off x="5175647" y="10886268"/>
              <a:ext cx="1682036" cy="1682034"/>
            </a:xfrm>
            <a:prstGeom prst="blockArc">
              <a:avLst>
                <a:gd name="adj1" fmla="val 10800000"/>
                <a:gd name="adj2" fmla="val 1768949"/>
                <a:gd name="adj3" fmla="val 1567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grpSp>
      <p:sp>
        <p:nvSpPr>
          <p:cNvPr id="48" name="TextBox 47">
            <a:extLst>
              <a:ext uri="{FF2B5EF4-FFF2-40B4-BE49-F238E27FC236}">
                <a16:creationId xmlns:a16="http://schemas.microsoft.com/office/drawing/2014/main" id="{AC638916-E146-994D-A4E6-CA418DE2FF78}"/>
              </a:ext>
            </a:extLst>
          </p:cNvPr>
          <p:cNvSpPr txBox="1"/>
          <p:nvPr/>
        </p:nvSpPr>
        <p:spPr>
          <a:xfrm>
            <a:off x="4021179" y="5505492"/>
            <a:ext cx="431528" cy="246221"/>
          </a:xfrm>
          <a:prstGeom prst="rect">
            <a:avLst/>
          </a:prstGeom>
          <a:noFill/>
        </p:spPr>
        <p:txBody>
          <a:bodyPr wrap="none" rtlCol="0">
            <a:spAutoFit/>
          </a:bodyPr>
          <a:lstStyle/>
          <a:p>
            <a:r>
              <a:rPr lang="en-US" sz="1000" dirty="0">
                <a:solidFill>
                  <a:schemeClr val="accent1"/>
                </a:solidFill>
                <a:latin typeface="Lato Light" panose="020F0502020204030203" pitchFamily="34" charset="0"/>
                <a:ea typeface="Lato Light" panose="020F0502020204030203" pitchFamily="34" charset="0"/>
                <a:cs typeface="Lato Light" panose="020F0502020204030203" pitchFamily="34" charset="0"/>
              </a:rPr>
              <a:t>50%</a:t>
            </a:r>
          </a:p>
        </p:txBody>
      </p:sp>
      <p:sp>
        <p:nvSpPr>
          <p:cNvPr id="49" name="TextBox 48">
            <a:extLst>
              <a:ext uri="{FF2B5EF4-FFF2-40B4-BE49-F238E27FC236}">
                <a16:creationId xmlns:a16="http://schemas.microsoft.com/office/drawing/2014/main" id="{7AE70DA7-CA1B-F246-A7F3-5B0E90FE21C9}"/>
              </a:ext>
            </a:extLst>
          </p:cNvPr>
          <p:cNvSpPr txBox="1"/>
          <p:nvPr/>
        </p:nvSpPr>
        <p:spPr>
          <a:xfrm>
            <a:off x="4021179" y="5811406"/>
            <a:ext cx="431528" cy="246221"/>
          </a:xfrm>
          <a:prstGeom prst="rect">
            <a:avLst/>
          </a:prstGeom>
          <a:noFill/>
        </p:spPr>
        <p:txBody>
          <a:bodyPr wrap="none" rtlCol="0">
            <a:spAutoFit/>
          </a:bodyPr>
          <a:lstStyle/>
          <a:p>
            <a:r>
              <a:rPr lang="en-US" sz="1000" dirty="0">
                <a:solidFill>
                  <a:schemeClr val="accent2"/>
                </a:solidFill>
                <a:latin typeface="Lato Light" panose="020F0502020204030203" pitchFamily="34" charset="0"/>
                <a:ea typeface="Lato Light" panose="020F0502020204030203" pitchFamily="34" charset="0"/>
                <a:cs typeface="Lato Light" panose="020F0502020204030203" pitchFamily="34" charset="0"/>
              </a:rPr>
              <a:t>30%</a:t>
            </a:r>
          </a:p>
        </p:txBody>
      </p:sp>
      <p:sp>
        <p:nvSpPr>
          <p:cNvPr id="50" name="TextBox 49">
            <a:extLst>
              <a:ext uri="{FF2B5EF4-FFF2-40B4-BE49-F238E27FC236}">
                <a16:creationId xmlns:a16="http://schemas.microsoft.com/office/drawing/2014/main" id="{16635671-E743-C941-9842-00C1D165F8C9}"/>
              </a:ext>
            </a:extLst>
          </p:cNvPr>
          <p:cNvSpPr txBox="1"/>
          <p:nvPr/>
        </p:nvSpPr>
        <p:spPr>
          <a:xfrm>
            <a:off x="4021179" y="6125065"/>
            <a:ext cx="431528" cy="246221"/>
          </a:xfrm>
          <a:prstGeom prst="rect">
            <a:avLst/>
          </a:prstGeom>
          <a:noFill/>
        </p:spPr>
        <p:txBody>
          <a:bodyPr wrap="none" rtlCol="0">
            <a:spAutoFit/>
          </a:bodyPr>
          <a:lstStyle/>
          <a:p>
            <a:r>
              <a:rPr lang="en-US" sz="1000" dirty="0">
                <a:solidFill>
                  <a:schemeClr val="accent3"/>
                </a:solidFill>
                <a:latin typeface="Lato Light" panose="020F0502020204030203" pitchFamily="34" charset="0"/>
                <a:ea typeface="Lato Light" panose="020F0502020204030203" pitchFamily="34" charset="0"/>
                <a:cs typeface="Lato Light" panose="020F0502020204030203" pitchFamily="34" charset="0"/>
              </a:rPr>
              <a:t>20%</a:t>
            </a:r>
          </a:p>
        </p:txBody>
      </p:sp>
      <p:sp>
        <p:nvSpPr>
          <p:cNvPr id="51" name="Oval 50">
            <a:extLst>
              <a:ext uri="{FF2B5EF4-FFF2-40B4-BE49-F238E27FC236}">
                <a16:creationId xmlns:a16="http://schemas.microsoft.com/office/drawing/2014/main" id="{14EFA20B-C92E-C34A-970C-5E1723C874F8}"/>
              </a:ext>
            </a:extLst>
          </p:cNvPr>
          <p:cNvSpPr/>
          <p:nvPr/>
        </p:nvSpPr>
        <p:spPr>
          <a:xfrm>
            <a:off x="3862480" y="5568028"/>
            <a:ext cx="136538" cy="1365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Oval 51">
            <a:extLst>
              <a:ext uri="{FF2B5EF4-FFF2-40B4-BE49-F238E27FC236}">
                <a16:creationId xmlns:a16="http://schemas.microsoft.com/office/drawing/2014/main" id="{364B7444-7E2A-3445-9B25-D85C6927C061}"/>
              </a:ext>
            </a:extLst>
          </p:cNvPr>
          <p:cNvSpPr/>
          <p:nvPr/>
        </p:nvSpPr>
        <p:spPr>
          <a:xfrm>
            <a:off x="3862480" y="5873942"/>
            <a:ext cx="136538" cy="13653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3" name="Oval 52">
            <a:extLst>
              <a:ext uri="{FF2B5EF4-FFF2-40B4-BE49-F238E27FC236}">
                <a16:creationId xmlns:a16="http://schemas.microsoft.com/office/drawing/2014/main" id="{66FBF293-271E-0247-B797-479D09E1DEE6}"/>
              </a:ext>
            </a:extLst>
          </p:cNvPr>
          <p:cNvSpPr/>
          <p:nvPr/>
        </p:nvSpPr>
        <p:spPr>
          <a:xfrm>
            <a:off x="3862480" y="6187601"/>
            <a:ext cx="136538" cy="13653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aphicFrame>
        <p:nvGraphicFramePr>
          <p:cNvPr id="55" name="Chart 54">
            <a:extLst>
              <a:ext uri="{FF2B5EF4-FFF2-40B4-BE49-F238E27FC236}">
                <a16:creationId xmlns:a16="http://schemas.microsoft.com/office/drawing/2014/main" id="{2CE0A311-F4A9-F54F-9BDA-3B62435BD1D0}"/>
              </a:ext>
            </a:extLst>
          </p:cNvPr>
          <p:cNvGraphicFramePr/>
          <p:nvPr/>
        </p:nvGraphicFramePr>
        <p:xfrm>
          <a:off x="7584724" y="381000"/>
          <a:ext cx="2155704" cy="1481970"/>
        </p:xfrm>
        <a:graphic>
          <a:graphicData uri="http://schemas.openxmlformats.org/drawingml/2006/chart">
            <c:chart xmlns:c="http://schemas.openxmlformats.org/drawingml/2006/chart" xmlns:r="http://schemas.openxmlformats.org/officeDocument/2006/relationships" r:id="rId4"/>
          </a:graphicData>
        </a:graphic>
      </p:graphicFrame>
      <p:grpSp>
        <p:nvGrpSpPr>
          <p:cNvPr id="75" name="Group 74">
            <a:extLst>
              <a:ext uri="{FF2B5EF4-FFF2-40B4-BE49-F238E27FC236}">
                <a16:creationId xmlns:a16="http://schemas.microsoft.com/office/drawing/2014/main" id="{6C7175C6-C934-8C4E-AE4A-879E4FD86851}"/>
              </a:ext>
            </a:extLst>
          </p:cNvPr>
          <p:cNvGrpSpPr/>
          <p:nvPr/>
        </p:nvGrpSpPr>
        <p:grpSpPr>
          <a:xfrm>
            <a:off x="3991899" y="740474"/>
            <a:ext cx="2482496" cy="753740"/>
            <a:chOff x="8226088" y="1559090"/>
            <a:chExt cx="4964991" cy="1507480"/>
          </a:xfrm>
        </p:grpSpPr>
        <p:sp>
          <p:nvSpPr>
            <p:cNvPr id="64" name="Oval 63">
              <a:extLst>
                <a:ext uri="{FF2B5EF4-FFF2-40B4-BE49-F238E27FC236}">
                  <a16:creationId xmlns:a16="http://schemas.microsoft.com/office/drawing/2014/main" id="{9B0F5D77-59EE-E34D-8B92-1563620CD3AB}"/>
                </a:ext>
              </a:extLst>
            </p:cNvPr>
            <p:cNvSpPr/>
            <p:nvPr/>
          </p:nvSpPr>
          <p:spPr>
            <a:xfrm>
              <a:off x="8226088" y="1661697"/>
              <a:ext cx="1302266" cy="1302266"/>
            </a:xfrm>
            <a:prstGeom prst="ellipse">
              <a:avLst/>
            </a:prstGeom>
            <a:solidFill>
              <a:schemeClr val="accent1">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5" name="Oval 64">
              <a:extLst>
                <a:ext uri="{FF2B5EF4-FFF2-40B4-BE49-F238E27FC236}">
                  <a16:creationId xmlns:a16="http://schemas.microsoft.com/office/drawing/2014/main" id="{F4B75EC5-33FD-9946-8F69-3E10144BC394}"/>
                </a:ext>
              </a:extLst>
            </p:cNvPr>
            <p:cNvSpPr/>
            <p:nvPr/>
          </p:nvSpPr>
          <p:spPr>
            <a:xfrm>
              <a:off x="9449263" y="1559090"/>
              <a:ext cx="1507480" cy="1507480"/>
            </a:xfrm>
            <a:prstGeom prst="ellipse">
              <a:avLst/>
            </a:prstGeom>
            <a:solidFill>
              <a:schemeClr val="accent2">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7" name="Oval 66">
              <a:extLst>
                <a:ext uri="{FF2B5EF4-FFF2-40B4-BE49-F238E27FC236}">
                  <a16:creationId xmlns:a16="http://schemas.microsoft.com/office/drawing/2014/main" id="{F887AC0D-925A-5243-863B-6E4B14CC7257}"/>
                </a:ext>
              </a:extLst>
            </p:cNvPr>
            <p:cNvSpPr/>
            <p:nvPr/>
          </p:nvSpPr>
          <p:spPr>
            <a:xfrm>
              <a:off x="12096081" y="1765331"/>
              <a:ext cx="1094998" cy="1094998"/>
            </a:xfrm>
            <a:prstGeom prst="ellipse">
              <a:avLst/>
            </a:prstGeom>
            <a:solidFill>
              <a:schemeClr val="accent4">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6" name="Oval 55">
              <a:extLst>
                <a:ext uri="{FF2B5EF4-FFF2-40B4-BE49-F238E27FC236}">
                  <a16:creationId xmlns:a16="http://schemas.microsoft.com/office/drawing/2014/main" id="{CD8EA51C-C532-E548-B765-A2F69ADBD813}"/>
                </a:ext>
              </a:extLst>
            </p:cNvPr>
            <p:cNvSpPr/>
            <p:nvPr/>
          </p:nvSpPr>
          <p:spPr>
            <a:xfrm>
              <a:off x="8338509" y="1777969"/>
              <a:ext cx="1077424" cy="1077424"/>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7" name="Oval 56">
              <a:extLst>
                <a:ext uri="{FF2B5EF4-FFF2-40B4-BE49-F238E27FC236}">
                  <a16:creationId xmlns:a16="http://schemas.microsoft.com/office/drawing/2014/main" id="{5D215C6E-9004-CE43-883D-45DE430B268A}"/>
                </a:ext>
              </a:extLst>
            </p:cNvPr>
            <p:cNvSpPr/>
            <p:nvPr/>
          </p:nvSpPr>
          <p:spPr>
            <a:xfrm>
              <a:off x="9543791" y="1657469"/>
              <a:ext cx="1318424" cy="131842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Oval 58">
              <a:extLst>
                <a:ext uri="{FF2B5EF4-FFF2-40B4-BE49-F238E27FC236}">
                  <a16:creationId xmlns:a16="http://schemas.microsoft.com/office/drawing/2014/main" id="{83ADA275-3B7A-1549-8D4E-821922580132}"/>
                </a:ext>
              </a:extLst>
            </p:cNvPr>
            <p:cNvSpPr/>
            <p:nvPr/>
          </p:nvSpPr>
          <p:spPr>
            <a:xfrm>
              <a:off x="12190610" y="1863711"/>
              <a:ext cx="905940" cy="90594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8" name="TextBox 67">
              <a:extLst>
                <a:ext uri="{FF2B5EF4-FFF2-40B4-BE49-F238E27FC236}">
                  <a16:creationId xmlns:a16="http://schemas.microsoft.com/office/drawing/2014/main" id="{7606BD6E-7A09-4047-9963-15C405B01880}"/>
                </a:ext>
              </a:extLst>
            </p:cNvPr>
            <p:cNvSpPr txBox="1"/>
            <p:nvPr/>
          </p:nvSpPr>
          <p:spPr>
            <a:xfrm>
              <a:off x="8394172" y="2081998"/>
              <a:ext cx="978472" cy="553998"/>
            </a:xfrm>
            <a:prstGeom prst="rect">
              <a:avLst/>
            </a:prstGeom>
            <a:noFill/>
          </p:spPr>
          <p:txBody>
            <a:bodyPr wrap="none" rtlCol="0" anchor="t" anchorCtr="0">
              <a:spAutoFit/>
            </a:bodyPr>
            <a:lstStyle/>
            <a:p>
              <a:pPr algn="ctr"/>
              <a:r>
                <a:rPr lang="en-US" sz="1200" b="1" dirty="0">
                  <a:solidFill>
                    <a:schemeClr val="bg1"/>
                  </a:solidFill>
                  <a:latin typeface="Poppins" pitchFamily="2" charset="77"/>
                  <a:ea typeface="League Spartan" charset="0"/>
                  <a:cs typeface="Poppins" pitchFamily="2" charset="77"/>
                </a:rPr>
                <a:t>27%</a:t>
              </a:r>
            </a:p>
          </p:txBody>
        </p:sp>
        <p:sp>
          <p:nvSpPr>
            <p:cNvPr id="69" name="TextBox 68">
              <a:extLst>
                <a:ext uri="{FF2B5EF4-FFF2-40B4-BE49-F238E27FC236}">
                  <a16:creationId xmlns:a16="http://schemas.microsoft.com/office/drawing/2014/main" id="{51015112-0025-D346-B24E-6BF6CDA34DC1}"/>
                </a:ext>
              </a:extLst>
            </p:cNvPr>
            <p:cNvSpPr txBox="1"/>
            <p:nvPr/>
          </p:nvSpPr>
          <p:spPr>
            <a:xfrm>
              <a:off x="9691322" y="2081998"/>
              <a:ext cx="1023360" cy="553998"/>
            </a:xfrm>
            <a:prstGeom prst="rect">
              <a:avLst/>
            </a:prstGeom>
            <a:noFill/>
          </p:spPr>
          <p:txBody>
            <a:bodyPr wrap="none" rtlCol="0" anchor="t" anchorCtr="0">
              <a:spAutoFit/>
            </a:bodyPr>
            <a:lstStyle/>
            <a:p>
              <a:pPr algn="ctr"/>
              <a:r>
                <a:rPr lang="en-US" sz="1200" b="1" dirty="0">
                  <a:solidFill>
                    <a:schemeClr val="bg1"/>
                  </a:solidFill>
                  <a:latin typeface="Poppins" pitchFamily="2" charset="77"/>
                  <a:ea typeface="League Spartan" charset="0"/>
                  <a:cs typeface="Poppins" pitchFamily="2" charset="77"/>
                </a:rPr>
                <a:t>35%</a:t>
              </a:r>
            </a:p>
          </p:txBody>
        </p:sp>
        <p:sp>
          <p:nvSpPr>
            <p:cNvPr id="71" name="TextBox 70">
              <a:extLst>
                <a:ext uri="{FF2B5EF4-FFF2-40B4-BE49-F238E27FC236}">
                  <a16:creationId xmlns:a16="http://schemas.microsoft.com/office/drawing/2014/main" id="{AC057128-B076-2645-81CD-B6CCEB9B89CB}"/>
                </a:ext>
              </a:extLst>
            </p:cNvPr>
            <p:cNvSpPr txBox="1"/>
            <p:nvPr/>
          </p:nvSpPr>
          <p:spPr>
            <a:xfrm>
              <a:off x="12169275" y="2081998"/>
              <a:ext cx="952824" cy="553998"/>
            </a:xfrm>
            <a:prstGeom prst="rect">
              <a:avLst/>
            </a:prstGeom>
            <a:noFill/>
          </p:spPr>
          <p:txBody>
            <a:bodyPr wrap="none" rtlCol="0" anchor="t" anchorCtr="0">
              <a:spAutoFit/>
            </a:bodyPr>
            <a:lstStyle/>
            <a:p>
              <a:pPr algn="ctr"/>
              <a:r>
                <a:rPr lang="en-US" sz="1200" b="1" dirty="0">
                  <a:solidFill>
                    <a:schemeClr val="bg1"/>
                  </a:solidFill>
                  <a:latin typeface="Poppins" pitchFamily="2" charset="77"/>
                  <a:ea typeface="League Spartan" charset="0"/>
                  <a:cs typeface="Poppins" pitchFamily="2" charset="77"/>
                </a:rPr>
                <a:t>15%</a:t>
              </a:r>
            </a:p>
          </p:txBody>
        </p:sp>
        <p:sp>
          <p:nvSpPr>
            <p:cNvPr id="72" name="Oval 71">
              <a:extLst>
                <a:ext uri="{FF2B5EF4-FFF2-40B4-BE49-F238E27FC236}">
                  <a16:creationId xmlns:a16="http://schemas.microsoft.com/office/drawing/2014/main" id="{AE2488DF-D2B1-BA48-9C05-92EB198642C0}"/>
                </a:ext>
              </a:extLst>
            </p:cNvPr>
            <p:cNvSpPr/>
            <p:nvPr/>
          </p:nvSpPr>
          <p:spPr>
            <a:xfrm>
              <a:off x="10878291" y="1661697"/>
              <a:ext cx="1302266" cy="1302266"/>
            </a:xfrm>
            <a:prstGeom prst="ellipse">
              <a:avLst/>
            </a:prstGeom>
            <a:solidFill>
              <a:schemeClr val="accent3">
                <a:alpha val="7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3" name="Oval 72">
              <a:extLst>
                <a:ext uri="{FF2B5EF4-FFF2-40B4-BE49-F238E27FC236}">
                  <a16:creationId xmlns:a16="http://schemas.microsoft.com/office/drawing/2014/main" id="{2690E7D9-3060-3140-947D-C312B04A74EB}"/>
                </a:ext>
              </a:extLst>
            </p:cNvPr>
            <p:cNvSpPr/>
            <p:nvPr/>
          </p:nvSpPr>
          <p:spPr>
            <a:xfrm>
              <a:off x="10990712" y="1777969"/>
              <a:ext cx="1077424" cy="107742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4" name="TextBox 73">
              <a:extLst>
                <a:ext uri="{FF2B5EF4-FFF2-40B4-BE49-F238E27FC236}">
                  <a16:creationId xmlns:a16="http://schemas.microsoft.com/office/drawing/2014/main" id="{4C8DB550-422A-B843-9163-6E3E9F9AA178}"/>
                </a:ext>
              </a:extLst>
            </p:cNvPr>
            <p:cNvSpPr txBox="1"/>
            <p:nvPr/>
          </p:nvSpPr>
          <p:spPr>
            <a:xfrm>
              <a:off x="11046373" y="2081998"/>
              <a:ext cx="978472" cy="553998"/>
            </a:xfrm>
            <a:prstGeom prst="rect">
              <a:avLst/>
            </a:prstGeom>
            <a:noFill/>
          </p:spPr>
          <p:txBody>
            <a:bodyPr wrap="none" rtlCol="0" anchor="t" anchorCtr="0">
              <a:spAutoFit/>
            </a:bodyPr>
            <a:lstStyle/>
            <a:p>
              <a:pPr algn="ctr"/>
              <a:r>
                <a:rPr lang="en-US" sz="1200" b="1" dirty="0">
                  <a:solidFill>
                    <a:schemeClr val="bg1"/>
                  </a:solidFill>
                  <a:latin typeface="Poppins" pitchFamily="2" charset="77"/>
                  <a:ea typeface="League Spartan" charset="0"/>
                  <a:cs typeface="Poppins" pitchFamily="2" charset="77"/>
                </a:rPr>
                <a:t>27%</a:t>
              </a:r>
            </a:p>
          </p:txBody>
        </p:sp>
      </p:grpSp>
      <p:grpSp>
        <p:nvGrpSpPr>
          <p:cNvPr id="132" name="Group 131">
            <a:extLst>
              <a:ext uri="{FF2B5EF4-FFF2-40B4-BE49-F238E27FC236}">
                <a16:creationId xmlns:a16="http://schemas.microsoft.com/office/drawing/2014/main" id="{C7E81EFE-729D-BA4B-96D8-A1C87C3314E9}"/>
              </a:ext>
            </a:extLst>
          </p:cNvPr>
          <p:cNvGrpSpPr/>
          <p:nvPr/>
        </p:nvGrpSpPr>
        <p:grpSpPr>
          <a:xfrm>
            <a:off x="819152" y="765521"/>
            <a:ext cx="1225072" cy="1034722"/>
            <a:chOff x="1520825" y="762000"/>
            <a:chExt cx="2450143" cy="2069444"/>
          </a:xfrm>
        </p:grpSpPr>
        <p:sp>
          <p:nvSpPr>
            <p:cNvPr id="76" name="Freeform 75">
              <a:extLst>
                <a:ext uri="{FF2B5EF4-FFF2-40B4-BE49-F238E27FC236}">
                  <a16:creationId xmlns:a16="http://schemas.microsoft.com/office/drawing/2014/main" id="{342FAE73-E44A-C94C-88D3-71E624CA76ED}"/>
                </a:ext>
              </a:extLst>
            </p:cNvPr>
            <p:cNvSpPr>
              <a:spLocks noChangeArrowheads="1"/>
            </p:cNvSpPr>
            <p:nvPr/>
          </p:nvSpPr>
          <p:spPr bwMode="auto">
            <a:xfrm>
              <a:off x="1520825" y="76200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1"/>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77" name="Freeform 76">
              <a:extLst>
                <a:ext uri="{FF2B5EF4-FFF2-40B4-BE49-F238E27FC236}">
                  <a16:creationId xmlns:a16="http://schemas.microsoft.com/office/drawing/2014/main" id="{9521BFBA-E145-4B41-8285-DF052710DBC5}"/>
                </a:ext>
              </a:extLst>
            </p:cNvPr>
            <p:cNvSpPr>
              <a:spLocks noChangeArrowheads="1"/>
            </p:cNvSpPr>
            <p:nvPr/>
          </p:nvSpPr>
          <p:spPr bwMode="auto">
            <a:xfrm>
              <a:off x="1771825" y="76200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1"/>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78" name="Freeform 77">
              <a:extLst>
                <a:ext uri="{FF2B5EF4-FFF2-40B4-BE49-F238E27FC236}">
                  <a16:creationId xmlns:a16="http://schemas.microsoft.com/office/drawing/2014/main" id="{3B7AB5DF-AD48-E54C-8B75-93F23D4486AE}"/>
                </a:ext>
              </a:extLst>
            </p:cNvPr>
            <p:cNvSpPr>
              <a:spLocks noChangeArrowheads="1"/>
            </p:cNvSpPr>
            <p:nvPr/>
          </p:nvSpPr>
          <p:spPr bwMode="auto">
            <a:xfrm>
              <a:off x="2022825" y="76200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1"/>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79" name="Freeform 78">
              <a:extLst>
                <a:ext uri="{FF2B5EF4-FFF2-40B4-BE49-F238E27FC236}">
                  <a16:creationId xmlns:a16="http://schemas.microsoft.com/office/drawing/2014/main" id="{71437B56-1AA0-C449-A9E4-F7E576C29E0A}"/>
                </a:ext>
              </a:extLst>
            </p:cNvPr>
            <p:cNvSpPr>
              <a:spLocks noChangeArrowheads="1"/>
            </p:cNvSpPr>
            <p:nvPr/>
          </p:nvSpPr>
          <p:spPr bwMode="auto">
            <a:xfrm>
              <a:off x="2270568" y="76200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1"/>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80" name="Freeform 79">
              <a:extLst>
                <a:ext uri="{FF2B5EF4-FFF2-40B4-BE49-F238E27FC236}">
                  <a16:creationId xmlns:a16="http://schemas.microsoft.com/office/drawing/2014/main" id="{2A29C2AA-900A-3145-802C-3AC75DA7338D}"/>
                </a:ext>
              </a:extLst>
            </p:cNvPr>
            <p:cNvSpPr>
              <a:spLocks noChangeArrowheads="1"/>
            </p:cNvSpPr>
            <p:nvPr/>
          </p:nvSpPr>
          <p:spPr bwMode="auto">
            <a:xfrm>
              <a:off x="2521568" y="76200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1"/>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86" name="Freeform 85">
              <a:extLst>
                <a:ext uri="{FF2B5EF4-FFF2-40B4-BE49-F238E27FC236}">
                  <a16:creationId xmlns:a16="http://schemas.microsoft.com/office/drawing/2014/main" id="{5C8EE930-0B75-4243-9F7D-85BC2B58F13E}"/>
                </a:ext>
              </a:extLst>
            </p:cNvPr>
            <p:cNvSpPr>
              <a:spLocks noChangeArrowheads="1"/>
            </p:cNvSpPr>
            <p:nvPr/>
          </p:nvSpPr>
          <p:spPr bwMode="auto">
            <a:xfrm>
              <a:off x="1520825" y="129417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2"/>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87" name="Freeform 86">
              <a:extLst>
                <a:ext uri="{FF2B5EF4-FFF2-40B4-BE49-F238E27FC236}">
                  <a16:creationId xmlns:a16="http://schemas.microsoft.com/office/drawing/2014/main" id="{2AF6BF08-D9F7-9B46-8F5F-8C002B50F0F6}"/>
                </a:ext>
              </a:extLst>
            </p:cNvPr>
            <p:cNvSpPr>
              <a:spLocks noChangeArrowheads="1"/>
            </p:cNvSpPr>
            <p:nvPr/>
          </p:nvSpPr>
          <p:spPr bwMode="auto">
            <a:xfrm>
              <a:off x="1771825" y="129417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2"/>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88" name="Freeform 87">
              <a:extLst>
                <a:ext uri="{FF2B5EF4-FFF2-40B4-BE49-F238E27FC236}">
                  <a16:creationId xmlns:a16="http://schemas.microsoft.com/office/drawing/2014/main" id="{C5C22828-1959-E747-A4AF-7C499E240EE3}"/>
                </a:ext>
              </a:extLst>
            </p:cNvPr>
            <p:cNvSpPr>
              <a:spLocks noChangeArrowheads="1"/>
            </p:cNvSpPr>
            <p:nvPr/>
          </p:nvSpPr>
          <p:spPr bwMode="auto">
            <a:xfrm>
              <a:off x="2022825" y="129417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2"/>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89" name="Freeform 88">
              <a:extLst>
                <a:ext uri="{FF2B5EF4-FFF2-40B4-BE49-F238E27FC236}">
                  <a16:creationId xmlns:a16="http://schemas.microsoft.com/office/drawing/2014/main" id="{E8B67EEF-2998-A84B-941F-24D4A64E8E63}"/>
                </a:ext>
              </a:extLst>
            </p:cNvPr>
            <p:cNvSpPr>
              <a:spLocks noChangeArrowheads="1"/>
            </p:cNvSpPr>
            <p:nvPr/>
          </p:nvSpPr>
          <p:spPr bwMode="auto">
            <a:xfrm>
              <a:off x="2270568" y="129417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2"/>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90" name="Freeform 89">
              <a:extLst>
                <a:ext uri="{FF2B5EF4-FFF2-40B4-BE49-F238E27FC236}">
                  <a16:creationId xmlns:a16="http://schemas.microsoft.com/office/drawing/2014/main" id="{0DE6E3F8-CF21-854C-8FAD-71C5A793CD12}"/>
                </a:ext>
              </a:extLst>
            </p:cNvPr>
            <p:cNvSpPr>
              <a:spLocks noChangeArrowheads="1"/>
            </p:cNvSpPr>
            <p:nvPr/>
          </p:nvSpPr>
          <p:spPr bwMode="auto">
            <a:xfrm>
              <a:off x="2521568" y="129417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3"/>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97" name="Freeform 96">
              <a:extLst>
                <a:ext uri="{FF2B5EF4-FFF2-40B4-BE49-F238E27FC236}">
                  <a16:creationId xmlns:a16="http://schemas.microsoft.com/office/drawing/2014/main" id="{919912F5-2BFF-B948-85F9-D4BFE3380396}"/>
                </a:ext>
              </a:extLst>
            </p:cNvPr>
            <p:cNvSpPr>
              <a:spLocks noChangeArrowheads="1"/>
            </p:cNvSpPr>
            <p:nvPr/>
          </p:nvSpPr>
          <p:spPr bwMode="auto">
            <a:xfrm>
              <a:off x="1520825" y="182635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3"/>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98" name="Freeform 97">
              <a:extLst>
                <a:ext uri="{FF2B5EF4-FFF2-40B4-BE49-F238E27FC236}">
                  <a16:creationId xmlns:a16="http://schemas.microsoft.com/office/drawing/2014/main" id="{BE06F75A-A2CA-9245-AAE6-7C42DB14A73B}"/>
                </a:ext>
              </a:extLst>
            </p:cNvPr>
            <p:cNvSpPr>
              <a:spLocks noChangeArrowheads="1"/>
            </p:cNvSpPr>
            <p:nvPr/>
          </p:nvSpPr>
          <p:spPr bwMode="auto">
            <a:xfrm>
              <a:off x="1771825" y="182635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3"/>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99" name="Freeform 98">
              <a:extLst>
                <a:ext uri="{FF2B5EF4-FFF2-40B4-BE49-F238E27FC236}">
                  <a16:creationId xmlns:a16="http://schemas.microsoft.com/office/drawing/2014/main" id="{BDDE35C3-1097-B542-9C88-BBBEA9B20198}"/>
                </a:ext>
              </a:extLst>
            </p:cNvPr>
            <p:cNvSpPr>
              <a:spLocks noChangeArrowheads="1"/>
            </p:cNvSpPr>
            <p:nvPr/>
          </p:nvSpPr>
          <p:spPr bwMode="auto">
            <a:xfrm>
              <a:off x="2022825" y="182635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00" name="Freeform 99">
              <a:extLst>
                <a:ext uri="{FF2B5EF4-FFF2-40B4-BE49-F238E27FC236}">
                  <a16:creationId xmlns:a16="http://schemas.microsoft.com/office/drawing/2014/main" id="{F9E86B79-6456-CD49-B4E1-A667E6783A50}"/>
                </a:ext>
              </a:extLst>
            </p:cNvPr>
            <p:cNvSpPr>
              <a:spLocks noChangeArrowheads="1"/>
            </p:cNvSpPr>
            <p:nvPr/>
          </p:nvSpPr>
          <p:spPr bwMode="auto">
            <a:xfrm>
              <a:off x="2270568" y="182635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01" name="Freeform 100">
              <a:extLst>
                <a:ext uri="{FF2B5EF4-FFF2-40B4-BE49-F238E27FC236}">
                  <a16:creationId xmlns:a16="http://schemas.microsoft.com/office/drawing/2014/main" id="{CE5F7407-288D-C146-98DC-0137DF32361A}"/>
                </a:ext>
              </a:extLst>
            </p:cNvPr>
            <p:cNvSpPr>
              <a:spLocks noChangeArrowheads="1"/>
            </p:cNvSpPr>
            <p:nvPr/>
          </p:nvSpPr>
          <p:spPr bwMode="auto">
            <a:xfrm>
              <a:off x="2521568" y="182635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07" name="Freeform 106">
              <a:extLst>
                <a:ext uri="{FF2B5EF4-FFF2-40B4-BE49-F238E27FC236}">
                  <a16:creationId xmlns:a16="http://schemas.microsoft.com/office/drawing/2014/main" id="{66B5F453-909D-9B49-8A0E-77D44E9AE4D7}"/>
                </a:ext>
              </a:extLst>
            </p:cNvPr>
            <p:cNvSpPr>
              <a:spLocks noChangeArrowheads="1"/>
            </p:cNvSpPr>
            <p:nvPr/>
          </p:nvSpPr>
          <p:spPr bwMode="auto">
            <a:xfrm>
              <a:off x="1520825" y="235852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08" name="Freeform 107">
              <a:extLst>
                <a:ext uri="{FF2B5EF4-FFF2-40B4-BE49-F238E27FC236}">
                  <a16:creationId xmlns:a16="http://schemas.microsoft.com/office/drawing/2014/main" id="{6ACC2602-7892-B24C-BB4E-B5BEB49DFCF7}"/>
                </a:ext>
              </a:extLst>
            </p:cNvPr>
            <p:cNvSpPr>
              <a:spLocks noChangeArrowheads="1"/>
            </p:cNvSpPr>
            <p:nvPr/>
          </p:nvSpPr>
          <p:spPr bwMode="auto">
            <a:xfrm>
              <a:off x="1771825" y="235852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09" name="Freeform 108">
              <a:extLst>
                <a:ext uri="{FF2B5EF4-FFF2-40B4-BE49-F238E27FC236}">
                  <a16:creationId xmlns:a16="http://schemas.microsoft.com/office/drawing/2014/main" id="{A9E42ECF-2C10-1147-BD84-55429C82E9AA}"/>
                </a:ext>
              </a:extLst>
            </p:cNvPr>
            <p:cNvSpPr>
              <a:spLocks noChangeArrowheads="1"/>
            </p:cNvSpPr>
            <p:nvPr/>
          </p:nvSpPr>
          <p:spPr bwMode="auto">
            <a:xfrm>
              <a:off x="2022825" y="235852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10" name="Freeform 109">
              <a:extLst>
                <a:ext uri="{FF2B5EF4-FFF2-40B4-BE49-F238E27FC236}">
                  <a16:creationId xmlns:a16="http://schemas.microsoft.com/office/drawing/2014/main" id="{B3D33758-F5A1-8143-9770-3AC125E25238}"/>
                </a:ext>
              </a:extLst>
            </p:cNvPr>
            <p:cNvSpPr>
              <a:spLocks noChangeArrowheads="1"/>
            </p:cNvSpPr>
            <p:nvPr/>
          </p:nvSpPr>
          <p:spPr bwMode="auto">
            <a:xfrm>
              <a:off x="2270568" y="235852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11" name="Freeform 110">
              <a:extLst>
                <a:ext uri="{FF2B5EF4-FFF2-40B4-BE49-F238E27FC236}">
                  <a16:creationId xmlns:a16="http://schemas.microsoft.com/office/drawing/2014/main" id="{8AAF1689-5561-D94E-A83E-1EA0922D9602}"/>
                </a:ext>
              </a:extLst>
            </p:cNvPr>
            <p:cNvSpPr>
              <a:spLocks noChangeArrowheads="1"/>
            </p:cNvSpPr>
            <p:nvPr/>
          </p:nvSpPr>
          <p:spPr bwMode="auto">
            <a:xfrm>
              <a:off x="2521568" y="235852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12" name="Freeform 111">
              <a:extLst>
                <a:ext uri="{FF2B5EF4-FFF2-40B4-BE49-F238E27FC236}">
                  <a16:creationId xmlns:a16="http://schemas.microsoft.com/office/drawing/2014/main" id="{F9E4395C-C0CC-B842-8E06-BE02061B4D6C}"/>
                </a:ext>
              </a:extLst>
            </p:cNvPr>
            <p:cNvSpPr>
              <a:spLocks noChangeArrowheads="1"/>
            </p:cNvSpPr>
            <p:nvPr/>
          </p:nvSpPr>
          <p:spPr bwMode="auto">
            <a:xfrm>
              <a:off x="2772568" y="76200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2"/>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13" name="Freeform 112">
              <a:extLst>
                <a:ext uri="{FF2B5EF4-FFF2-40B4-BE49-F238E27FC236}">
                  <a16:creationId xmlns:a16="http://schemas.microsoft.com/office/drawing/2014/main" id="{E4EC203A-2F4A-434E-9984-CAD60C22209D}"/>
                </a:ext>
              </a:extLst>
            </p:cNvPr>
            <p:cNvSpPr>
              <a:spLocks noChangeArrowheads="1"/>
            </p:cNvSpPr>
            <p:nvPr/>
          </p:nvSpPr>
          <p:spPr bwMode="auto">
            <a:xfrm>
              <a:off x="3023568" y="76200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2"/>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14" name="Freeform 113">
              <a:extLst>
                <a:ext uri="{FF2B5EF4-FFF2-40B4-BE49-F238E27FC236}">
                  <a16:creationId xmlns:a16="http://schemas.microsoft.com/office/drawing/2014/main" id="{420728AA-BA07-7943-B689-FECCFC36FDAE}"/>
                </a:ext>
              </a:extLst>
            </p:cNvPr>
            <p:cNvSpPr>
              <a:spLocks noChangeArrowheads="1"/>
            </p:cNvSpPr>
            <p:nvPr/>
          </p:nvSpPr>
          <p:spPr bwMode="auto">
            <a:xfrm>
              <a:off x="3274568" y="76200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2"/>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15" name="Freeform 114">
              <a:extLst>
                <a:ext uri="{FF2B5EF4-FFF2-40B4-BE49-F238E27FC236}">
                  <a16:creationId xmlns:a16="http://schemas.microsoft.com/office/drawing/2014/main" id="{4DAFE6FB-DE66-3E41-A51F-10B755289226}"/>
                </a:ext>
              </a:extLst>
            </p:cNvPr>
            <p:cNvSpPr>
              <a:spLocks noChangeArrowheads="1"/>
            </p:cNvSpPr>
            <p:nvPr/>
          </p:nvSpPr>
          <p:spPr bwMode="auto">
            <a:xfrm>
              <a:off x="3522311" y="76200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2"/>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16" name="Freeform 115">
              <a:extLst>
                <a:ext uri="{FF2B5EF4-FFF2-40B4-BE49-F238E27FC236}">
                  <a16:creationId xmlns:a16="http://schemas.microsoft.com/office/drawing/2014/main" id="{562D7EAA-49EF-264B-8B62-22A08915EFB7}"/>
                </a:ext>
              </a:extLst>
            </p:cNvPr>
            <p:cNvSpPr>
              <a:spLocks noChangeArrowheads="1"/>
            </p:cNvSpPr>
            <p:nvPr/>
          </p:nvSpPr>
          <p:spPr bwMode="auto">
            <a:xfrm>
              <a:off x="3773311" y="76200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2"/>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17" name="Freeform 116">
              <a:extLst>
                <a:ext uri="{FF2B5EF4-FFF2-40B4-BE49-F238E27FC236}">
                  <a16:creationId xmlns:a16="http://schemas.microsoft.com/office/drawing/2014/main" id="{E7A62C7B-1A47-9940-87F2-CDD2BEDAD314}"/>
                </a:ext>
              </a:extLst>
            </p:cNvPr>
            <p:cNvSpPr>
              <a:spLocks noChangeArrowheads="1"/>
            </p:cNvSpPr>
            <p:nvPr/>
          </p:nvSpPr>
          <p:spPr bwMode="auto">
            <a:xfrm>
              <a:off x="2772568" y="129417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3"/>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18" name="Freeform 117">
              <a:extLst>
                <a:ext uri="{FF2B5EF4-FFF2-40B4-BE49-F238E27FC236}">
                  <a16:creationId xmlns:a16="http://schemas.microsoft.com/office/drawing/2014/main" id="{AD2BFC0D-49CE-3442-8336-BD77FC1887D1}"/>
                </a:ext>
              </a:extLst>
            </p:cNvPr>
            <p:cNvSpPr>
              <a:spLocks noChangeArrowheads="1"/>
            </p:cNvSpPr>
            <p:nvPr/>
          </p:nvSpPr>
          <p:spPr bwMode="auto">
            <a:xfrm>
              <a:off x="3023568" y="129417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3"/>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19" name="Freeform 118">
              <a:extLst>
                <a:ext uri="{FF2B5EF4-FFF2-40B4-BE49-F238E27FC236}">
                  <a16:creationId xmlns:a16="http://schemas.microsoft.com/office/drawing/2014/main" id="{370E7B70-2C12-E143-8D1A-AE380715BDC3}"/>
                </a:ext>
              </a:extLst>
            </p:cNvPr>
            <p:cNvSpPr>
              <a:spLocks noChangeArrowheads="1"/>
            </p:cNvSpPr>
            <p:nvPr/>
          </p:nvSpPr>
          <p:spPr bwMode="auto">
            <a:xfrm>
              <a:off x="3274568" y="129417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3"/>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20" name="Freeform 119">
              <a:extLst>
                <a:ext uri="{FF2B5EF4-FFF2-40B4-BE49-F238E27FC236}">
                  <a16:creationId xmlns:a16="http://schemas.microsoft.com/office/drawing/2014/main" id="{56225CCF-C7EB-914B-964B-3AEDD9636760}"/>
                </a:ext>
              </a:extLst>
            </p:cNvPr>
            <p:cNvSpPr>
              <a:spLocks noChangeArrowheads="1"/>
            </p:cNvSpPr>
            <p:nvPr/>
          </p:nvSpPr>
          <p:spPr bwMode="auto">
            <a:xfrm>
              <a:off x="3522311" y="129417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3"/>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21" name="Freeform 120">
              <a:extLst>
                <a:ext uri="{FF2B5EF4-FFF2-40B4-BE49-F238E27FC236}">
                  <a16:creationId xmlns:a16="http://schemas.microsoft.com/office/drawing/2014/main" id="{001726C2-8E3D-3B44-98C3-0B51A0253014}"/>
                </a:ext>
              </a:extLst>
            </p:cNvPr>
            <p:cNvSpPr>
              <a:spLocks noChangeArrowheads="1"/>
            </p:cNvSpPr>
            <p:nvPr/>
          </p:nvSpPr>
          <p:spPr bwMode="auto">
            <a:xfrm>
              <a:off x="3773311" y="129417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3"/>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22" name="Freeform 121">
              <a:extLst>
                <a:ext uri="{FF2B5EF4-FFF2-40B4-BE49-F238E27FC236}">
                  <a16:creationId xmlns:a16="http://schemas.microsoft.com/office/drawing/2014/main" id="{82A68189-F3D8-D042-8EEE-0E04EFA5D231}"/>
                </a:ext>
              </a:extLst>
            </p:cNvPr>
            <p:cNvSpPr>
              <a:spLocks noChangeArrowheads="1"/>
            </p:cNvSpPr>
            <p:nvPr/>
          </p:nvSpPr>
          <p:spPr bwMode="auto">
            <a:xfrm>
              <a:off x="2772568" y="182635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23" name="Freeform 122">
              <a:extLst>
                <a:ext uri="{FF2B5EF4-FFF2-40B4-BE49-F238E27FC236}">
                  <a16:creationId xmlns:a16="http://schemas.microsoft.com/office/drawing/2014/main" id="{897E97EE-CDD5-E943-817B-438A4217E289}"/>
                </a:ext>
              </a:extLst>
            </p:cNvPr>
            <p:cNvSpPr>
              <a:spLocks noChangeArrowheads="1"/>
            </p:cNvSpPr>
            <p:nvPr/>
          </p:nvSpPr>
          <p:spPr bwMode="auto">
            <a:xfrm>
              <a:off x="3023568" y="182635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24" name="Freeform 123">
              <a:extLst>
                <a:ext uri="{FF2B5EF4-FFF2-40B4-BE49-F238E27FC236}">
                  <a16:creationId xmlns:a16="http://schemas.microsoft.com/office/drawing/2014/main" id="{CC1ED1F8-EC8A-1343-A3DE-31AC4CE411AE}"/>
                </a:ext>
              </a:extLst>
            </p:cNvPr>
            <p:cNvSpPr>
              <a:spLocks noChangeArrowheads="1"/>
            </p:cNvSpPr>
            <p:nvPr/>
          </p:nvSpPr>
          <p:spPr bwMode="auto">
            <a:xfrm>
              <a:off x="3274568" y="182635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25" name="Freeform 124">
              <a:extLst>
                <a:ext uri="{FF2B5EF4-FFF2-40B4-BE49-F238E27FC236}">
                  <a16:creationId xmlns:a16="http://schemas.microsoft.com/office/drawing/2014/main" id="{CDAC2DA2-84F1-2049-90AB-FBD943F8F7E4}"/>
                </a:ext>
              </a:extLst>
            </p:cNvPr>
            <p:cNvSpPr>
              <a:spLocks noChangeArrowheads="1"/>
            </p:cNvSpPr>
            <p:nvPr/>
          </p:nvSpPr>
          <p:spPr bwMode="auto">
            <a:xfrm>
              <a:off x="3522311" y="182635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26" name="Freeform 125">
              <a:extLst>
                <a:ext uri="{FF2B5EF4-FFF2-40B4-BE49-F238E27FC236}">
                  <a16:creationId xmlns:a16="http://schemas.microsoft.com/office/drawing/2014/main" id="{B830CE60-29AB-ED4D-BC1E-955D536C98EB}"/>
                </a:ext>
              </a:extLst>
            </p:cNvPr>
            <p:cNvSpPr>
              <a:spLocks noChangeArrowheads="1"/>
            </p:cNvSpPr>
            <p:nvPr/>
          </p:nvSpPr>
          <p:spPr bwMode="auto">
            <a:xfrm>
              <a:off x="3773311" y="1826350"/>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4"/>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27" name="Freeform 126">
              <a:extLst>
                <a:ext uri="{FF2B5EF4-FFF2-40B4-BE49-F238E27FC236}">
                  <a16:creationId xmlns:a16="http://schemas.microsoft.com/office/drawing/2014/main" id="{05A077C9-83C0-6042-A9A6-788855E2C7C5}"/>
                </a:ext>
              </a:extLst>
            </p:cNvPr>
            <p:cNvSpPr>
              <a:spLocks noChangeArrowheads="1"/>
            </p:cNvSpPr>
            <p:nvPr/>
          </p:nvSpPr>
          <p:spPr bwMode="auto">
            <a:xfrm>
              <a:off x="2772568" y="235852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5"/>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28" name="Freeform 127">
              <a:extLst>
                <a:ext uri="{FF2B5EF4-FFF2-40B4-BE49-F238E27FC236}">
                  <a16:creationId xmlns:a16="http://schemas.microsoft.com/office/drawing/2014/main" id="{2CAA9D25-C57C-3948-BDFF-41257E265146}"/>
                </a:ext>
              </a:extLst>
            </p:cNvPr>
            <p:cNvSpPr>
              <a:spLocks noChangeArrowheads="1"/>
            </p:cNvSpPr>
            <p:nvPr/>
          </p:nvSpPr>
          <p:spPr bwMode="auto">
            <a:xfrm>
              <a:off x="3023568" y="235852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5"/>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29" name="Freeform 128">
              <a:extLst>
                <a:ext uri="{FF2B5EF4-FFF2-40B4-BE49-F238E27FC236}">
                  <a16:creationId xmlns:a16="http://schemas.microsoft.com/office/drawing/2014/main" id="{E073CD02-2661-1440-8803-68E91517245F}"/>
                </a:ext>
              </a:extLst>
            </p:cNvPr>
            <p:cNvSpPr>
              <a:spLocks noChangeArrowheads="1"/>
            </p:cNvSpPr>
            <p:nvPr/>
          </p:nvSpPr>
          <p:spPr bwMode="auto">
            <a:xfrm>
              <a:off x="3274568" y="235852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5"/>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30" name="Freeform 129">
              <a:extLst>
                <a:ext uri="{FF2B5EF4-FFF2-40B4-BE49-F238E27FC236}">
                  <a16:creationId xmlns:a16="http://schemas.microsoft.com/office/drawing/2014/main" id="{D8EB45AD-5FF7-3240-84C3-DA4F01386278}"/>
                </a:ext>
              </a:extLst>
            </p:cNvPr>
            <p:cNvSpPr>
              <a:spLocks noChangeArrowheads="1"/>
            </p:cNvSpPr>
            <p:nvPr/>
          </p:nvSpPr>
          <p:spPr bwMode="auto">
            <a:xfrm>
              <a:off x="3522311" y="235852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5"/>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sp>
          <p:nvSpPr>
            <p:cNvPr id="131" name="Freeform 130">
              <a:extLst>
                <a:ext uri="{FF2B5EF4-FFF2-40B4-BE49-F238E27FC236}">
                  <a16:creationId xmlns:a16="http://schemas.microsoft.com/office/drawing/2014/main" id="{6620662A-4B7C-E448-8557-1556F8FE47CB}"/>
                </a:ext>
              </a:extLst>
            </p:cNvPr>
            <p:cNvSpPr>
              <a:spLocks noChangeArrowheads="1"/>
            </p:cNvSpPr>
            <p:nvPr/>
          </p:nvSpPr>
          <p:spPr bwMode="auto">
            <a:xfrm>
              <a:off x="3773311" y="2358525"/>
              <a:ext cx="197657" cy="472919"/>
            </a:xfrm>
            <a:custGeom>
              <a:avLst/>
              <a:gdLst>
                <a:gd name="connsiteX0" fmla="*/ 135322 w 466856"/>
                <a:gd name="connsiteY0" fmla="*/ 217674 h 1117011"/>
                <a:gd name="connsiteX1" fmla="*/ 189450 w 466856"/>
                <a:gd name="connsiteY1" fmla="*/ 217674 h 1117011"/>
                <a:gd name="connsiteX2" fmla="*/ 202982 w 466856"/>
                <a:gd name="connsiteY2" fmla="*/ 217674 h 1117011"/>
                <a:gd name="connsiteX3" fmla="*/ 338302 w 466856"/>
                <a:gd name="connsiteY3" fmla="*/ 217674 h 1117011"/>
                <a:gd name="connsiteX4" fmla="*/ 466856 w 466856"/>
                <a:gd name="connsiteY4" fmla="*/ 347124 h 1117011"/>
                <a:gd name="connsiteX5" fmla="*/ 466856 w 466856"/>
                <a:gd name="connsiteY5" fmla="*/ 612837 h 1117011"/>
                <a:gd name="connsiteX6" fmla="*/ 426260 w 466856"/>
                <a:gd name="connsiteY6" fmla="*/ 653716 h 1117011"/>
                <a:gd name="connsiteX7" fmla="*/ 385664 w 466856"/>
                <a:gd name="connsiteY7" fmla="*/ 612837 h 1117011"/>
                <a:gd name="connsiteX8" fmla="*/ 385664 w 466856"/>
                <a:gd name="connsiteY8" fmla="*/ 456135 h 1117011"/>
                <a:gd name="connsiteX9" fmla="*/ 385664 w 466856"/>
                <a:gd name="connsiteY9" fmla="*/ 367564 h 1117011"/>
                <a:gd name="connsiteX10" fmla="*/ 358600 w 466856"/>
                <a:gd name="connsiteY10" fmla="*/ 367564 h 1117011"/>
                <a:gd name="connsiteX11" fmla="*/ 358600 w 466856"/>
                <a:gd name="connsiteY11" fmla="*/ 469761 h 1117011"/>
                <a:gd name="connsiteX12" fmla="*/ 358600 w 466856"/>
                <a:gd name="connsiteY12" fmla="*/ 633277 h 1117011"/>
                <a:gd name="connsiteX13" fmla="*/ 358600 w 466856"/>
                <a:gd name="connsiteY13" fmla="*/ 653716 h 1117011"/>
                <a:gd name="connsiteX14" fmla="*/ 358600 w 466856"/>
                <a:gd name="connsiteY14" fmla="*/ 1062506 h 1117011"/>
                <a:gd name="connsiteX15" fmla="*/ 304472 w 466856"/>
                <a:gd name="connsiteY15" fmla="*/ 1117011 h 1117011"/>
                <a:gd name="connsiteX16" fmla="*/ 250344 w 466856"/>
                <a:gd name="connsiteY16" fmla="*/ 1062506 h 1117011"/>
                <a:gd name="connsiteX17" fmla="*/ 250344 w 466856"/>
                <a:gd name="connsiteY17" fmla="*/ 653716 h 1117011"/>
                <a:gd name="connsiteX18" fmla="*/ 223280 w 466856"/>
                <a:gd name="connsiteY18" fmla="*/ 653716 h 1117011"/>
                <a:gd name="connsiteX19" fmla="*/ 223280 w 466856"/>
                <a:gd name="connsiteY19" fmla="*/ 1062506 h 1117011"/>
                <a:gd name="connsiteX20" fmla="*/ 169152 w 466856"/>
                <a:gd name="connsiteY20" fmla="*/ 1117011 h 1117011"/>
                <a:gd name="connsiteX21" fmla="*/ 108258 w 466856"/>
                <a:gd name="connsiteY21" fmla="*/ 1062506 h 1117011"/>
                <a:gd name="connsiteX22" fmla="*/ 108258 w 466856"/>
                <a:gd name="connsiteY22" fmla="*/ 653716 h 1117011"/>
                <a:gd name="connsiteX23" fmla="*/ 108258 w 466856"/>
                <a:gd name="connsiteY23" fmla="*/ 633277 h 1117011"/>
                <a:gd name="connsiteX24" fmla="*/ 108258 w 466856"/>
                <a:gd name="connsiteY24" fmla="*/ 469761 h 1117011"/>
                <a:gd name="connsiteX25" fmla="*/ 108258 w 466856"/>
                <a:gd name="connsiteY25" fmla="*/ 367564 h 1117011"/>
                <a:gd name="connsiteX26" fmla="*/ 87960 w 466856"/>
                <a:gd name="connsiteY26" fmla="*/ 367564 h 1117011"/>
                <a:gd name="connsiteX27" fmla="*/ 87960 w 466856"/>
                <a:gd name="connsiteY27" fmla="*/ 456135 h 1117011"/>
                <a:gd name="connsiteX28" fmla="*/ 87960 w 466856"/>
                <a:gd name="connsiteY28" fmla="*/ 612837 h 1117011"/>
                <a:gd name="connsiteX29" fmla="*/ 47364 w 466856"/>
                <a:gd name="connsiteY29" fmla="*/ 653716 h 1117011"/>
                <a:gd name="connsiteX30" fmla="*/ 0 w 466856"/>
                <a:gd name="connsiteY30" fmla="*/ 612837 h 1117011"/>
                <a:gd name="connsiteX31" fmla="*/ 0 w 466856"/>
                <a:gd name="connsiteY31" fmla="*/ 347124 h 1117011"/>
                <a:gd name="connsiteX32" fmla="*/ 135322 w 466856"/>
                <a:gd name="connsiteY32" fmla="*/ 217674 h 1117011"/>
                <a:gd name="connsiteX33" fmla="*/ 236292 w 466856"/>
                <a:gd name="connsiteY33" fmla="*/ 0 h 1117011"/>
                <a:gd name="connsiteX34" fmla="*/ 337968 w 466856"/>
                <a:gd name="connsiteY34" fmla="*/ 101677 h 1117011"/>
                <a:gd name="connsiteX35" fmla="*/ 236292 w 466856"/>
                <a:gd name="connsiteY35" fmla="*/ 203354 h 1117011"/>
                <a:gd name="connsiteX36" fmla="*/ 134616 w 466856"/>
                <a:gd name="connsiteY36" fmla="*/ 101677 h 1117011"/>
                <a:gd name="connsiteX37" fmla="*/ 236292 w 466856"/>
                <a:gd name="connsiteY37" fmla="*/ 0 h 11170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66856" h="1117011">
                  <a:moveTo>
                    <a:pt x="135322" y="217674"/>
                  </a:moveTo>
                  <a:cubicBezTo>
                    <a:pt x="135322" y="217674"/>
                    <a:pt x="135322" y="217674"/>
                    <a:pt x="189450" y="217674"/>
                  </a:cubicBezTo>
                  <a:cubicBezTo>
                    <a:pt x="189450" y="217674"/>
                    <a:pt x="189450" y="217674"/>
                    <a:pt x="202982" y="217674"/>
                  </a:cubicBezTo>
                  <a:cubicBezTo>
                    <a:pt x="202982" y="217674"/>
                    <a:pt x="202982" y="217674"/>
                    <a:pt x="338302" y="217674"/>
                  </a:cubicBezTo>
                  <a:cubicBezTo>
                    <a:pt x="405962" y="217674"/>
                    <a:pt x="466856" y="278993"/>
                    <a:pt x="466856" y="347124"/>
                  </a:cubicBezTo>
                  <a:cubicBezTo>
                    <a:pt x="466856" y="347124"/>
                    <a:pt x="466856" y="347124"/>
                    <a:pt x="466856" y="612837"/>
                  </a:cubicBezTo>
                  <a:cubicBezTo>
                    <a:pt x="466856" y="640090"/>
                    <a:pt x="446558" y="653716"/>
                    <a:pt x="426260" y="653716"/>
                  </a:cubicBezTo>
                  <a:cubicBezTo>
                    <a:pt x="399196" y="653716"/>
                    <a:pt x="385664" y="640090"/>
                    <a:pt x="385664" y="612837"/>
                  </a:cubicBezTo>
                  <a:cubicBezTo>
                    <a:pt x="385664" y="612837"/>
                    <a:pt x="385664" y="612837"/>
                    <a:pt x="385664" y="456135"/>
                  </a:cubicBezTo>
                  <a:cubicBezTo>
                    <a:pt x="385664" y="456135"/>
                    <a:pt x="385664" y="456135"/>
                    <a:pt x="385664" y="367564"/>
                  </a:cubicBezTo>
                  <a:cubicBezTo>
                    <a:pt x="385664" y="367564"/>
                    <a:pt x="385664" y="367564"/>
                    <a:pt x="358600" y="367564"/>
                  </a:cubicBezTo>
                  <a:cubicBezTo>
                    <a:pt x="358600" y="367564"/>
                    <a:pt x="358600" y="367564"/>
                    <a:pt x="358600" y="469761"/>
                  </a:cubicBezTo>
                  <a:cubicBezTo>
                    <a:pt x="358600" y="469761"/>
                    <a:pt x="358600" y="469761"/>
                    <a:pt x="358600" y="633277"/>
                  </a:cubicBezTo>
                  <a:cubicBezTo>
                    <a:pt x="358600" y="633277"/>
                    <a:pt x="358600" y="633277"/>
                    <a:pt x="358600" y="653716"/>
                  </a:cubicBezTo>
                  <a:cubicBezTo>
                    <a:pt x="358600" y="653716"/>
                    <a:pt x="358600" y="653716"/>
                    <a:pt x="358600" y="1062506"/>
                  </a:cubicBezTo>
                  <a:cubicBezTo>
                    <a:pt x="358600" y="1096572"/>
                    <a:pt x="338302" y="1117011"/>
                    <a:pt x="304472" y="1117011"/>
                  </a:cubicBezTo>
                  <a:cubicBezTo>
                    <a:pt x="270642" y="1117011"/>
                    <a:pt x="250344" y="1096572"/>
                    <a:pt x="250344" y="1062506"/>
                  </a:cubicBezTo>
                  <a:cubicBezTo>
                    <a:pt x="250344" y="1062506"/>
                    <a:pt x="250344" y="1062506"/>
                    <a:pt x="250344" y="653716"/>
                  </a:cubicBezTo>
                  <a:cubicBezTo>
                    <a:pt x="250344" y="653716"/>
                    <a:pt x="250344" y="653716"/>
                    <a:pt x="223280" y="653716"/>
                  </a:cubicBezTo>
                  <a:cubicBezTo>
                    <a:pt x="223280" y="653716"/>
                    <a:pt x="223280" y="653716"/>
                    <a:pt x="223280" y="1062506"/>
                  </a:cubicBezTo>
                  <a:cubicBezTo>
                    <a:pt x="223280" y="1096572"/>
                    <a:pt x="202982" y="1117011"/>
                    <a:pt x="169152" y="1117011"/>
                  </a:cubicBezTo>
                  <a:cubicBezTo>
                    <a:pt x="135322" y="1117011"/>
                    <a:pt x="108258" y="1096572"/>
                    <a:pt x="108258" y="1062506"/>
                  </a:cubicBezTo>
                  <a:cubicBezTo>
                    <a:pt x="108258" y="1062506"/>
                    <a:pt x="108258" y="1062506"/>
                    <a:pt x="108258" y="653716"/>
                  </a:cubicBezTo>
                  <a:cubicBezTo>
                    <a:pt x="108258" y="653716"/>
                    <a:pt x="108258" y="653716"/>
                    <a:pt x="108258" y="633277"/>
                  </a:cubicBezTo>
                  <a:cubicBezTo>
                    <a:pt x="108258" y="633277"/>
                    <a:pt x="108258" y="633277"/>
                    <a:pt x="108258" y="469761"/>
                  </a:cubicBezTo>
                  <a:cubicBezTo>
                    <a:pt x="108258" y="469761"/>
                    <a:pt x="108258" y="469761"/>
                    <a:pt x="108258" y="367564"/>
                  </a:cubicBezTo>
                  <a:cubicBezTo>
                    <a:pt x="108258" y="367564"/>
                    <a:pt x="108258" y="367564"/>
                    <a:pt x="87960" y="367564"/>
                  </a:cubicBezTo>
                  <a:cubicBezTo>
                    <a:pt x="87960" y="367564"/>
                    <a:pt x="87960" y="367564"/>
                    <a:pt x="87960" y="456135"/>
                  </a:cubicBezTo>
                  <a:cubicBezTo>
                    <a:pt x="87960" y="456135"/>
                    <a:pt x="87960" y="456135"/>
                    <a:pt x="87960" y="612837"/>
                  </a:cubicBezTo>
                  <a:cubicBezTo>
                    <a:pt x="87960" y="640090"/>
                    <a:pt x="74428" y="653716"/>
                    <a:pt x="47364" y="653716"/>
                  </a:cubicBezTo>
                  <a:cubicBezTo>
                    <a:pt x="20300" y="653716"/>
                    <a:pt x="0" y="640090"/>
                    <a:pt x="0" y="612837"/>
                  </a:cubicBezTo>
                  <a:cubicBezTo>
                    <a:pt x="0" y="612837"/>
                    <a:pt x="0" y="612837"/>
                    <a:pt x="0" y="347124"/>
                  </a:cubicBezTo>
                  <a:cubicBezTo>
                    <a:pt x="0" y="278993"/>
                    <a:pt x="67662" y="217674"/>
                    <a:pt x="135322" y="217674"/>
                  </a:cubicBezTo>
                  <a:close/>
                  <a:moveTo>
                    <a:pt x="236292" y="0"/>
                  </a:moveTo>
                  <a:cubicBezTo>
                    <a:pt x="292448" y="0"/>
                    <a:pt x="337968" y="45522"/>
                    <a:pt x="337968" y="101677"/>
                  </a:cubicBezTo>
                  <a:cubicBezTo>
                    <a:pt x="337968" y="157832"/>
                    <a:pt x="292448" y="203354"/>
                    <a:pt x="236292" y="203354"/>
                  </a:cubicBezTo>
                  <a:cubicBezTo>
                    <a:pt x="180136" y="203354"/>
                    <a:pt x="134616" y="157832"/>
                    <a:pt x="134616" y="101677"/>
                  </a:cubicBezTo>
                  <a:cubicBezTo>
                    <a:pt x="134616" y="45522"/>
                    <a:pt x="180136" y="0"/>
                    <a:pt x="236292" y="0"/>
                  </a:cubicBezTo>
                  <a:close/>
                </a:path>
              </a:pathLst>
            </a:custGeom>
            <a:solidFill>
              <a:schemeClr val="accent5"/>
            </a:solidFill>
            <a:ln>
              <a:noFill/>
            </a:ln>
          </p:spPr>
          <p:txBody>
            <a:bodyPr vert="horz" wrap="square" lIns="91416" tIns="45708" rIns="91416" bIns="45708" numCol="1" anchor="t" anchorCtr="0" compatLnSpc="1">
              <a:prstTxWarp prst="textNoShape">
                <a:avLst/>
              </a:prstTxWarp>
              <a:noAutofit/>
            </a:bodyPr>
            <a:lstStyle/>
            <a:p>
              <a:endParaRPr lang="id-ID" sz="3599" dirty="0">
                <a:latin typeface="Lato Light" panose="020F0502020204030203" pitchFamily="34" charset="0"/>
              </a:endParaRPr>
            </a:p>
          </p:txBody>
        </p:sp>
      </p:grpSp>
      <p:sp>
        <p:nvSpPr>
          <p:cNvPr id="133" name="TextBox 132">
            <a:extLst>
              <a:ext uri="{FF2B5EF4-FFF2-40B4-BE49-F238E27FC236}">
                <a16:creationId xmlns:a16="http://schemas.microsoft.com/office/drawing/2014/main" id="{0D785F12-64C8-DE42-80A4-C0D7733B7F9B}"/>
              </a:ext>
            </a:extLst>
          </p:cNvPr>
          <p:cNvSpPr txBox="1"/>
          <p:nvPr/>
        </p:nvSpPr>
        <p:spPr>
          <a:xfrm>
            <a:off x="2385008" y="718068"/>
            <a:ext cx="431528" cy="246221"/>
          </a:xfrm>
          <a:prstGeom prst="rect">
            <a:avLst/>
          </a:prstGeom>
          <a:noFill/>
        </p:spPr>
        <p:txBody>
          <a:bodyPr wrap="none" rtlCol="0">
            <a:spAutoFit/>
          </a:bodyPr>
          <a:lstStyle/>
          <a:p>
            <a:r>
              <a:rPr lang="en-US" sz="1000" dirty="0">
                <a:solidFill>
                  <a:schemeClr val="accent1"/>
                </a:solidFill>
                <a:latin typeface="Lato Light" panose="020F0502020204030203" pitchFamily="34" charset="0"/>
                <a:ea typeface="Lato Light" panose="020F0502020204030203" pitchFamily="34" charset="0"/>
                <a:cs typeface="Lato Light" panose="020F0502020204030203" pitchFamily="34" charset="0"/>
              </a:rPr>
              <a:t>25%</a:t>
            </a:r>
          </a:p>
        </p:txBody>
      </p:sp>
      <p:sp>
        <p:nvSpPr>
          <p:cNvPr id="134" name="TextBox 133">
            <a:extLst>
              <a:ext uri="{FF2B5EF4-FFF2-40B4-BE49-F238E27FC236}">
                <a16:creationId xmlns:a16="http://schemas.microsoft.com/office/drawing/2014/main" id="{D34CC248-BEA5-4647-823B-47364FBB00B4}"/>
              </a:ext>
            </a:extLst>
          </p:cNvPr>
          <p:cNvSpPr txBox="1"/>
          <p:nvPr/>
        </p:nvSpPr>
        <p:spPr>
          <a:xfrm>
            <a:off x="2385008" y="951937"/>
            <a:ext cx="431528" cy="246221"/>
          </a:xfrm>
          <a:prstGeom prst="rect">
            <a:avLst/>
          </a:prstGeom>
          <a:noFill/>
        </p:spPr>
        <p:txBody>
          <a:bodyPr wrap="none" rtlCol="0">
            <a:spAutoFit/>
          </a:bodyPr>
          <a:lstStyle/>
          <a:p>
            <a:r>
              <a:rPr lang="en-US" sz="1000" dirty="0">
                <a:solidFill>
                  <a:schemeClr val="accent2"/>
                </a:solidFill>
                <a:latin typeface="Lato Light" panose="020F0502020204030203" pitchFamily="34" charset="0"/>
                <a:ea typeface="Lato Light" panose="020F0502020204030203" pitchFamily="34" charset="0"/>
                <a:cs typeface="Lato Light" panose="020F0502020204030203" pitchFamily="34" charset="0"/>
              </a:rPr>
              <a:t>30%</a:t>
            </a:r>
          </a:p>
        </p:txBody>
      </p:sp>
      <p:sp>
        <p:nvSpPr>
          <p:cNvPr id="135" name="TextBox 134">
            <a:extLst>
              <a:ext uri="{FF2B5EF4-FFF2-40B4-BE49-F238E27FC236}">
                <a16:creationId xmlns:a16="http://schemas.microsoft.com/office/drawing/2014/main" id="{E7712545-AA21-6341-83D7-CACE86B38160}"/>
              </a:ext>
            </a:extLst>
          </p:cNvPr>
          <p:cNvSpPr txBox="1"/>
          <p:nvPr/>
        </p:nvSpPr>
        <p:spPr>
          <a:xfrm>
            <a:off x="2385008" y="1183189"/>
            <a:ext cx="431528" cy="246221"/>
          </a:xfrm>
          <a:prstGeom prst="rect">
            <a:avLst/>
          </a:prstGeom>
          <a:noFill/>
        </p:spPr>
        <p:txBody>
          <a:bodyPr wrap="none" rtlCol="0">
            <a:spAutoFit/>
          </a:bodyPr>
          <a:lstStyle/>
          <a:p>
            <a:r>
              <a:rPr lang="en-US" sz="1000" dirty="0">
                <a:solidFill>
                  <a:schemeClr val="accent3"/>
                </a:solidFill>
                <a:latin typeface="Lato Light" panose="020F0502020204030203" pitchFamily="34" charset="0"/>
                <a:ea typeface="Lato Light" panose="020F0502020204030203" pitchFamily="34" charset="0"/>
                <a:cs typeface="Lato Light" panose="020F0502020204030203" pitchFamily="34" charset="0"/>
              </a:rPr>
              <a:t>20%</a:t>
            </a:r>
          </a:p>
        </p:txBody>
      </p:sp>
      <p:sp>
        <p:nvSpPr>
          <p:cNvPr id="136" name="Oval 135">
            <a:extLst>
              <a:ext uri="{FF2B5EF4-FFF2-40B4-BE49-F238E27FC236}">
                <a16:creationId xmlns:a16="http://schemas.microsoft.com/office/drawing/2014/main" id="{B7F1A522-D6AF-2D4F-B2A5-E6A30AA19433}"/>
              </a:ext>
            </a:extLst>
          </p:cNvPr>
          <p:cNvSpPr/>
          <p:nvPr/>
        </p:nvSpPr>
        <p:spPr>
          <a:xfrm>
            <a:off x="2226309" y="763721"/>
            <a:ext cx="136538" cy="136538"/>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7" name="Oval 136">
            <a:extLst>
              <a:ext uri="{FF2B5EF4-FFF2-40B4-BE49-F238E27FC236}">
                <a16:creationId xmlns:a16="http://schemas.microsoft.com/office/drawing/2014/main" id="{91B129AF-BD78-F447-AA98-3ABE89B8BC82}"/>
              </a:ext>
            </a:extLst>
          </p:cNvPr>
          <p:cNvSpPr/>
          <p:nvPr/>
        </p:nvSpPr>
        <p:spPr>
          <a:xfrm>
            <a:off x="2226309" y="997213"/>
            <a:ext cx="136538" cy="13653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8" name="Oval 137">
            <a:extLst>
              <a:ext uri="{FF2B5EF4-FFF2-40B4-BE49-F238E27FC236}">
                <a16:creationId xmlns:a16="http://schemas.microsoft.com/office/drawing/2014/main" id="{ED8BD26E-7CE1-9340-9AC9-C6D8B35E4FB1}"/>
              </a:ext>
            </a:extLst>
          </p:cNvPr>
          <p:cNvSpPr/>
          <p:nvPr/>
        </p:nvSpPr>
        <p:spPr>
          <a:xfrm>
            <a:off x="2226309" y="1230900"/>
            <a:ext cx="136538" cy="13653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9" name="TextBox 138">
            <a:extLst>
              <a:ext uri="{FF2B5EF4-FFF2-40B4-BE49-F238E27FC236}">
                <a16:creationId xmlns:a16="http://schemas.microsoft.com/office/drawing/2014/main" id="{E735A7CA-8667-6244-85D0-E273734E41F0}"/>
              </a:ext>
            </a:extLst>
          </p:cNvPr>
          <p:cNvSpPr txBox="1"/>
          <p:nvPr/>
        </p:nvSpPr>
        <p:spPr>
          <a:xfrm>
            <a:off x="2385008" y="1412629"/>
            <a:ext cx="431528" cy="246221"/>
          </a:xfrm>
          <a:prstGeom prst="rect">
            <a:avLst/>
          </a:prstGeom>
          <a:noFill/>
        </p:spPr>
        <p:txBody>
          <a:bodyPr wrap="none" rtlCol="0">
            <a:spAutoFit/>
          </a:bodyPr>
          <a:lstStyle/>
          <a:p>
            <a:r>
              <a:rPr lang="en-US" sz="1000" dirty="0">
                <a:solidFill>
                  <a:schemeClr val="accent4"/>
                </a:solidFill>
                <a:latin typeface="Lato Light" panose="020F0502020204030203" pitchFamily="34" charset="0"/>
                <a:ea typeface="Lato Light" panose="020F0502020204030203" pitchFamily="34" charset="0"/>
                <a:cs typeface="Lato Light" panose="020F0502020204030203" pitchFamily="34" charset="0"/>
              </a:rPr>
              <a:t>20%</a:t>
            </a:r>
          </a:p>
        </p:txBody>
      </p:sp>
      <p:sp>
        <p:nvSpPr>
          <p:cNvPr id="140" name="Oval 139">
            <a:extLst>
              <a:ext uri="{FF2B5EF4-FFF2-40B4-BE49-F238E27FC236}">
                <a16:creationId xmlns:a16="http://schemas.microsoft.com/office/drawing/2014/main" id="{E85ABE12-2F2A-C24D-A461-B50AA1CAC2CA}"/>
              </a:ext>
            </a:extLst>
          </p:cNvPr>
          <p:cNvSpPr/>
          <p:nvPr/>
        </p:nvSpPr>
        <p:spPr>
          <a:xfrm>
            <a:off x="2226309" y="1459776"/>
            <a:ext cx="136538" cy="13653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1" name="TextBox 140">
            <a:extLst>
              <a:ext uri="{FF2B5EF4-FFF2-40B4-BE49-F238E27FC236}">
                <a16:creationId xmlns:a16="http://schemas.microsoft.com/office/drawing/2014/main" id="{3A92DFBE-CC03-E144-8593-410474F52A51}"/>
              </a:ext>
            </a:extLst>
          </p:cNvPr>
          <p:cNvSpPr txBox="1"/>
          <p:nvPr/>
        </p:nvSpPr>
        <p:spPr>
          <a:xfrm>
            <a:off x="2385008" y="1646162"/>
            <a:ext cx="431528" cy="246221"/>
          </a:xfrm>
          <a:prstGeom prst="rect">
            <a:avLst/>
          </a:prstGeom>
          <a:noFill/>
        </p:spPr>
        <p:txBody>
          <a:bodyPr wrap="none" rtlCol="0">
            <a:spAutoFit/>
          </a:bodyPr>
          <a:lstStyle/>
          <a:p>
            <a:r>
              <a:rPr lang="en-US" sz="1000" dirty="0">
                <a:solidFill>
                  <a:schemeClr val="accent5"/>
                </a:solidFill>
                <a:latin typeface="Lato Light" panose="020F0502020204030203" pitchFamily="34" charset="0"/>
                <a:ea typeface="Lato Light" panose="020F0502020204030203" pitchFamily="34" charset="0"/>
                <a:cs typeface="Lato Light" panose="020F0502020204030203" pitchFamily="34" charset="0"/>
              </a:rPr>
              <a:t>20%</a:t>
            </a:r>
          </a:p>
        </p:txBody>
      </p:sp>
      <p:sp>
        <p:nvSpPr>
          <p:cNvPr id="142" name="Oval 141">
            <a:extLst>
              <a:ext uri="{FF2B5EF4-FFF2-40B4-BE49-F238E27FC236}">
                <a16:creationId xmlns:a16="http://schemas.microsoft.com/office/drawing/2014/main" id="{7929D855-C6C3-8340-A18E-00889160305F}"/>
              </a:ext>
            </a:extLst>
          </p:cNvPr>
          <p:cNvSpPr/>
          <p:nvPr/>
        </p:nvSpPr>
        <p:spPr>
          <a:xfrm>
            <a:off x="2226309" y="1693310"/>
            <a:ext cx="136538" cy="13653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677474013"/>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3C2640A-75BE-164D-ABFB-D98419069640}"/>
              </a:ext>
            </a:extLst>
          </p:cNvPr>
          <p:cNvSpPr/>
          <p:nvPr/>
        </p:nvSpPr>
        <p:spPr>
          <a:xfrm>
            <a:off x="762000" y="381000"/>
            <a:ext cx="2579688" cy="821267"/>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27417CFB-B490-2147-8C45-208F043E60B0}"/>
              </a:ext>
            </a:extLst>
          </p:cNvPr>
          <p:cNvSpPr/>
          <p:nvPr/>
        </p:nvSpPr>
        <p:spPr>
          <a:xfrm>
            <a:off x="3464797" y="381000"/>
            <a:ext cx="2579688" cy="821267"/>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8716F321-70BB-004A-A4A0-ADD23E599760}"/>
              </a:ext>
            </a:extLst>
          </p:cNvPr>
          <p:cNvSpPr/>
          <p:nvPr/>
        </p:nvSpPr>
        <p:spPr>
          <a:xfrm>
            <a:off x="6167595" y="381000"/>
            <a:ext cx="2579688" cy="821267"/>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3F393C9E-BE5C-5C4C-A83D-31ECCED407F1}"/>
              </a:ext>
            </a:extLst>
          </p:cNvPr>
          <p:cNvSpPr/>
          <p:nvPr/>
        </p:nvSpPr>
        <p:spPr>
          <a:xfrm>
            <a:off x="8870392" y="381000"/>
            <a:ext cx="2579688" cy="821267"/>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AC4DB3CD-D5AD-8E46-A2EA-79675349C786}"/>
              </a:ext>
            </a:extLst>
          </p:cNvPr>
          <p:cNvSpPr/>
          <p:nvPr/>
        </p:nvSpPr>
        <p:spPr>
          <a:xfrm>
            <a:off x="8870392" y="1329683"/>
            <a:ext cx="2579688" cy="5147317"/>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BBE1EEE2-426B-9D48-8892-38DDD48039A9}"/>
              </a:ext>
            </a:extLst>
          </p:cNvPr>
          <p:cNvSpPr/>
          <p:nvPr/>
        </p:nvSpPr>
        <p:spPr>
          <a:xfrm>
            <a:off x="762000" y="1329683"/>
            <a:ext cx="2579688" cy="2510028"/>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BF658BC1-C80F-7F49-AADA-81B98EA4555F}"/>
              </a:ext>
            </a:extLst>
          </p:cNvPr>
          <p:cNvSpPr/>
          <p:nvPr/>
        </p:nvSpPr>
        <p:spPr>
          <a:xfrm>
            <a:off x="762000" y="3967128"/>
            <a:ext cx="2579688" cy="2510028"/>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EE57898E-5111-A34E-88A1-52D93CD10152}"/>
              </a:ext>
            </a:extLst>
          </p:cNvPr>
          <p:cNvSpPr/>
          <p:nvPr/>
        </p:nvSpPr>
        <p:spPr>
          <a:xfrm>
            <a:off x="3464797" y="1329683"/>
            <a:ext cx="5282485" cy="2510028"/>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096015E5-66F2-5942-A43C-BF101A9F60EB}"/>
              </a:ext>
            </a:extLst>
          </p:cNvPr>
          <p:cNvSpPr/>
          <p:nvPr/>
        </p:nvSpPr>
        <p:spPr>
          <a:xfrm>
            <a:off x="3464797" y="3967128"/>
            <a:ext cx="5282485" cy="2510028"/>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TextBox 11">
            <a:extLst>
              <a:ext uri="{FF2B5EF4-FFF2-40B4-BE49-F238E27FC236}">
                <a16:creationId xmlns:a16="http://schemas.microsoft.com/office/drawing/2014/main" id="{E8059BE7-5FE0-8B46-A138-2B93113D1444}"/>
              </a:ext>
            </a:extLst>
          </p:cNvPr>
          <p:cNvSpPr txBox="1"/>
          <p:nvPr/>
        </p:nvSpPr>
        <p:spPr>
          <a:xfrm>
            <a:off x="1400864" y="622356"/>
            <a:ext cx="1301959"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DIAGRAMS</a:t>
            </a:r>
          </a:p>
        </p:txBody>
      </p:sp>
      <p:sp>
        <p:nvSpPr>
          <p:cNvPr id="13" name="TextBox 12">
            <a:extLst>
              <a:ext uri="{FF2B5EF4-FFF2-40B4-BE49-F238E27FC236}">
                <a16:creationId xmlns:a16="http://schemas.microsoft.com/office/drawing/2014/main" id="{DC8F8E88-14C4-FB45-9497-1E6E7CD26197}"/>
              </a:ext>
            </a:extLst>
          </p:cNvPr>
          <p:cNvSpPr txBox="1"/>
          <p:nvPr/>
        </p:nvSpPr>
        <p:spPr>
          <a:xfrm>
            <a:off x="4242323" y="622356"/>
            <a:ext cx="1024639"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CHARTS</a:t>
            </a:r>
          </a:p>
        </p:txBody>
      </p:sp>
      <p:sp>
        <p:nvSpPr>
          <p:cNvPr id="14" name="TextBox 13">
            <a:extLst>
              <a:ext uri="{FF2B5EF4-FFF2-40B4-BE49-F238E27FC236}">
                <a16:creationId xmlns:a16="http://schemas.microsoft.com/office/drawing/2014/main" id="{7AC2B61C-AB3B-4540-8C90-3F16778A4933}"/>
              </a:ext>
            </a:extLst>
          </p:cNvPr>
          <p:cNvSpPr txBox="1"/>
          <p:nvPr/>
        </p:nvSpPr>
        <p:spPr>
          <a:xfrm>
            <a:off x="7090190" y="622356"/>
            <a:ext cx="73449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LINES</a:t>
            </a:r>
          </a:p>
        </p:txBody>
      </p:sp>
      <p:sp>
        <p:nvSpPr>
          <p:cNvPr id="15" name="TextBox 14">
            <a:extLst>
              <a:ext uri="{FF2B5EF4-FFF2-40B4-BE49-F238E27FC236}">
                <a16:creationId xmlns:a16="http://schemas.microsoft.com/office/drawing/2014/main" id="{5A48A382-A040-E54F-9263-6631436F30A0}"/>
              </a:ext>
            </a:extLst>
          </p:cNvPr>
          <p:cNvSpPr txBox="1"/>
          <p:nvPr/>
        </p:nvSpPr>
        <p:spPr>
          <a:xfrm>
            <a:off x="9728868" y="622356"/>
            <a:ext cx="862737"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OTHER</a:t>
            </a:r>
          </a:p>
        </p:txBody>
      </p:sp>
      <p:sp>
        <p:nvSpPr>
          <p:cNvPr id="16" name="Freeform 45">
            <a:extLst>
              <a:ext uri="{FF2B5EF4-FFF2-40B4-BE49-F238E27FC236}">
                <a16:creationId xmlns:a16="http://schemas.microsoft.com/office/drawing/2014/main" id="{E3146051-DC8D-5E45-BAB2-459A632D55ED}"/>
              </a:ext>
            </a:extLst>
          </p:cNvPr>
          <p:cNvSpPr>
            <a:spLocks noChangeAspect="1" noChangeArrowheads="1"/>
          </p:cNvSpPr>
          <p:nvPr/>
        </p:nvSpPr>
        <p:spPr bwMode="auto">
          <a:xfrm>
            <a:off x="1549399" y="1670956"/>
            <a:ext cx="1004888" cy="1007906"/>
          </a:xfrm>
          <a:custGeom>
            <a:avLst/>
            <a:gdLst>
              <a:gd name="T0" fmla="*/ 2147483646 w 811"/>
              <a:gd name="T1" fmla="*/ 2147483646 h 811"/>
              <a:gd name="T2" fmla="*/ 2147483646 w 811"/>
              <a:gd name="T3" fmla="*/ 2147483646 h 811"/>
              <a:gd name="T4" fmla="*/ 2147483646 w 811"/>
              <a:gd name="T5" fmla="*/ 2147483646 h 811"/>
              <a:gd name="T6" fmla="*/ 2147483646 w 811"/>
              <a:gd name="T7" fmla="*/ 2147483646 h 811"/>
              <a:gd name="T8" fmla="*/ 2147483646 w 811"/>
              <a:gd name="T9" fmla="*/ 2147483646 h 811"/>
              <a:gd name="T10" fmla="*/ 2147483646 w 811"/>
              <a:gd name="T11" fmla="*/ 2147483646 h 811"/>
              <a:gd name="T12" fmla="*/ 2147483646 w 811"/>
              <a:gd name="T13" fmla="*/ 2147483646 h 811"/>
              <a:gd name="T14" fmla="*/ 2147483646 w 811"/>
              <a:gd name="T15" fmla="*/ 2147483646 h 811"/>
              <a:gd name="T16" fmla="*/ 2147483646 w 811"/>
              <a:gd name="T17" fmla="*/ 2147483646 h 811"/>
              <a:gd name="T18" fmla="*/ 2147483646 w 811"/>
              <a:gd name="T19" fmla="*/ 2147483646 h 811"/>
              <a:gd name="T20" fmla="*/ 2147483646 w 811"/>
              <a:gd name="T21" fmla="*/ 2147483646 h 811"/>
              <a:gd name="T22" fmla="*/ 2147483646 w 811"/>
              <a:gd name="T23" fmla="*/ 2147483646 h 811"/>
              <a:gd name="T24" fmla="*/ 2147483646 w 811"/>
              <a:gd name="T25" fmla="*/ 2147483646 h 811"/>
              <a:gd name="T26" fmla="*/ 2147483646 w 811"/>
              <a:gd name="T27" fmla="*/ 2147483646 h 811"/>
              <a:gd name="T28" fmla="*/ 2147483646 w 811"/>
              <a:gd name="T29" fmla="*/ 2147483646 h 811"/>
              <a:gd name="T30" fmla="*/ 2147483646 w 811"/>
              <a:gd name="T31" fmla="*/ 2147483646 h 811"/>
              <a:gd name="T32" fmla="*/ 2147483646 w 811"/>
              <a:gd name="T33" fmla="*/ 2147483646 h 811"/>
              <a:gd name="T34" fmla="*/ 2147483646 w 811"/>
              <a:gd name="T35" fmla="*/ 2147483646 h 811"/>
              <a:gd name="T36" fmla="*/ 2147483646 w 811"/>
              <a:gd name="T37" fmla="*/ 2147483646 h 811"/>
              <a:gd name="T38" fmla="*/ 2147483646 w 811"/>
              <a:gd name="T39" fmla="*/ 2147483646 h 811"/>
              <a:gd name="T40" fmla="*/ 2147483646 w 811"/>
              <a:gd name="T41" fmla="*/ 2147483646 h 811"/>
              <a:gd name="T42" fmla="*/ 2147483646 w 811"/>
              <a:gd name="T43" fmla="*/ 2147483646 h 811"/>
              <a:gd name="T44" fmla="*/ 2147483646 w 811"/>
              <a:gd name="T45" fmla="*/ 2147483646 h 811"/>
              <a:gd name="T46" fmla="*/ 2147483646 w 811"/>
              <a:gd name="T47" fmla="*/ 2147483646 h 811"/>
              <a:gd name="T48" fmla="*/ 2147483646 w 811"/>
              <a:gd name="T49" fmla="*/ 2147483646 h 811"/>
              <a:gd name="T50" fmla="*/ 2147483646 w 811"/>
              <a:gd name="T51" fmla="*/ 2147483646 h 811"/>
              <a:gd name="T52" fmla="*/ 2147483646 w 811"/>
              <a:gd name="T53" fmla="*/ 2147483646 h 811"/>
              <a:gd name="T54" fmla="*/ 2147483646 w 811"/>
              <a:gd name="T55" fmla="*/ 2147483646 h 811"/>
              <a:gd name="T56" fmla="*/ 2147483646 w 811"/>
              <a:gd name="T57" fmla="*/ 2147483646 h 811"/>
              <a:gd name="T58" fmla="*/ 2147483646 w 811"/>
              <a:gd name="T59" fmla="*/ 2147483646 h 811"/>
              <a:gd name="T60" fmla="*/ 2147483646 w 811"/>
              <a:gd name="T61" fmla="*/ 2147483646 h 811"/>
              <a:gd name="T62" fmla="*/ 2147483646 w 811"/>
              <a:gd name="T63" fmla="*/ 2147483646 h 811"/>
              <a:gd name="T64" fmla="*/ 2147483646 w 811"/>
              <a:gd name="T65" fmla="*/ 2147483646 h 811"/>
              <a:gd name="T66" fmla="*/ 2147483646 w 811"/>
              <a:gd name="T67" fmla="*/ 2147483646 h 811"/>
              <a:gd name="T68" fmla="*/ 2147483646 w 811"/>
              <a:gd name="T69" fmla="*/ 2147483646 h 811"/>
              <a:gd name="T70" fmla="*/ 2147483646 w 811"/>
              <a:gd name="T71" fmla="*/ 2147483646 h 811"/>
              <a:gd name="T72" fmla="*/ 2147483646 w 811"/>
              <a:gd name="T73" fmla="*/ 2147483646 h 811"/>
              <a:gd name="T74" fmla="*/ 2147483646 w 811"/>
              <a:gd name="T75" fmla="*/ 2147483646 h 811"/>
              <a:gd name="T76" fmla="*/ 2147483646 w 811"/>
              <a:gd name="T77" fmla="*/ 2147483646 h 811"/>
              <a:gd name="T78" fmla="*/ 2147483646 w 811"/>
              <a:gd name="T79" fmla="*/ 2147483646 h 811"/>
              <a:gd name="T80" fmla="*/ 2147483646 w 811"/>
              <a:gd name="T81" fmla="*/ 2147483646 h 811"/>
              <a:gd name="T82" fmla="*/ 2147483646 w 811"/>
              <a:gd name="T83" fmla="*/ 2147483646 h 811"/>
              <a:gd name="T84" fmla="*/ 2147483646 w 811"/>
              <a:gd name="T85" fmla="*/ 2147483646 h 811"/>
              <a:gd name="T86" fmla="*/ 2147483646 w 811"/>
              <a:gd name="T87" fmla="*/ 2147483646 h 811"/>
              <a:gd name="T88" fmla="*/ 2147483646 w 811"/>
              <a:gd name="T89" fmla="*/ 2147483646 h 811"/>
              <a:gd name="T90" fmla="*/ 2147483646 w 811"/>
              <a:gd name="T91" fmla="*/ 2147483646 h 811"/>
              <a:gd name="T92" fmla="*/ 2147483646 w 811"/>
              <a:gd name="T93" fmla="*/ 2147483646 h 811"/>
              <a:gd name="T94" fmla="*/ 2147483646 w 811"/>
              <a:gd name="T95" fmla="*/ 2147483646 h 811"/>
              <a:gd name="T96" fmla="*/ 2147483646 w 811"/>
              <a:gd name="T97" fmla="*/ 2147483646 h 811"/>
              <a:gd name="T98" fmla="*/ 2147483646 w 811"/>
              <a:gd name="T99" fmla="*/ 2147483646 h 811"/>
              <a:gd name="T100" fmla="*/ 0 w 811"/>
              <a:gd name="T101" fmla="*/ 2147483646 h 811"/>
              <a:gd name="T102" fmla="*/ 2147483646 w 811"/>
              <a:gd name="T103" fmla="*/ 2147483646 h 811"/>
              <a:gd name="T104" fmla="*/ 2147483646 w 811"/>
              <a:gd name="T105" fmla="*/ 2147483646 h 8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811" h="811">
                <a:moveTo>
                  <a:pt x="784" y="393"/>
                </a:moveTo>
                <a:lnTo>
                  <a:pt x="686" y="393"/>
                </a:lnTo>
                <a:cubicBezTo>
                  <a:pt x="684" y="342"/>
                  <a:pt x="668" y="295"/>
                  <a:pt x="642" y="254"/>
                </a:cubicBezTo>
                <a:lnTo>
                  <a:pt x="666" y="254"/>
                </a:lnTo>
                <a:cubicBezTo>
                  <a:pt x="669" y="254"/>
                  <a:pt x="673" y="253"/>
                  <a:pt x="675" y="251"/>
                </a:cubicBezTo>
                <a:lnTo>
                  <a:pt x="724" y="201"/>
                </a:lnTo>
                <a:cubicBezTo>
                  <a:pt x="760" y="257"/>
                  <a:pt x="782" y="323"/>
                  <a:pt x="784" y="393"/>
                </a:cubicBezTo>
                <a:close/>
                <a:moveTo>
                  <a:pt x="417" y="785"/>
                </a:moveTo>
                <a:lnTo>
                  <a:pt x="417" y="686"/>
                </a:lnTo>
                <a:cubicBezTo>
                  <a:pt x="563" y="681"/>
                  <a:pt x="680" y="563"/>
                  <a:pt x="686" y="418"/>
                </a:cubicBezTo>
                <a:lnTo>
                  <a:pt x="784" y="418"/>
                </a:lnTo>
                <a:cubicBezTo>
                  <a:pt x="778" y="618"/>
                  <a:pt x="617" y="779"/>
                  <a:pt x="417" y="785"/>
                </a:cubicBezTo>
                <a:close/>
                <a:moveTo>
                  <a:pt x="25" y="418"/>
                </a:moveTo>
                <a:lnTo>
                  <a:pt x="123" y="418"/>
                </a:lnTo>
                <a:cubicBezTo>
                  <a:pt x="130" y="563"/>
                  <a:pt x="247" y="681"/>
                  <a:pt x="393" y="686"/>
                </a:cubicBezTo>
                <a:lnTo>
                  <a:pt x="393" y="785"/>
                </a:lnTo>
                <a:cubicBezTo>
                  <a:pt x="193" y="779"/>
                  <a:pt x="31" y="618"/>
                  <a:pt x="25" y="418"/>
                </a:cubicBezTo>
                <a:close/>
                <a:moveTo>
                  <a:pt x="393" y="26"/>
                </a:moveTo>
                <a:lnTo>
                  <a:pt x="393" y="124"/>
                </a:lnTo>
                <a:cubicBezTo>
                  <a:pt x="247" y="131"/>
                  <a:pt x="130" y="248"/>
                  <a:pt x="123" y="393"/>
                </a:cubicBezTo>
                <a:lnTo>
                  <a:pt x="25" y="393"/>
                </a:lnTo>
                <a:cubicBezTo>
                  <a:pt x="31" y="194"/>
                  <a:pt x="193" y="32"/>
                  <a:pt x="393" y="26"/>
                </a:cubicBezTo>
                <a:close/>
                <a:moveTo>
                  <a:pt x="559" y="135"/>
                </a:moveTo>
                <a:lnTo>
                  <a:pt x="559" y="135"/>
                </a:lnTo>
                <a:cubicBezTo>
                  <a:pt x="557" y="138"/>
                  <a:pt x="556" y="141"/>
                  <a:pt x="556" y="144"/>
                </a:cubicBezTo>
                <a:lnTo>
                  <a:pt x="556" y="168"/>
                </a:lnTo>
                <a:cubicBezTo>
                  <a:pt x="515" y="143"/>
                  <a:pt x="468" y="126"/>
                  <a:pt x="417" y="124"/>
                </a:cubicBezTo>
                <a:lnTo>
                  <a:pt x="417" y="26"/>
                </a:lnTo>
                <a:cubicBezTo>
                  <a:pt x="488" y="29"/>
                  <a:pt x="553" y="50"/>
                  <a:pt x="609" y="85"/>
                </a:cubicBezTo>
                <a:lnTo>
                  <a:pt x="559" y="135"/>
                </a:lnTo>
                <a:close/>
                <a:moveTo>
                  <a:pt x="563" y="393"/>
                </a:moveTo>
                <a:lnTo>
                  <a:pt x="563" y="393"/>
                </a:lnTo>
                <a:cubicBezTo>
                  <a:pt x="560" y="359"/>
                  <a:pt x="547" y="327"/>
                  <a:pt x="525" y="302"/>
                </a:cubicBezTo>
                <a:lnTo>
                  <a:pt x="573" y="254"/>
                </a:lnTo>
                <a:lnTo>
                  <a:pt x="612" y="254"/>
                </a:lnTo>
                <a:cubicBezTo>
                  <a:pt x="641" y="294"/>
                  <a:pt x="659" y="342"/>
                  <a:pt x="661" y="393"/>
                </a:cubicBezTo>
                <a:lnTo>
                  <a:pt x="563" y="393"/>
                </a:lnTo>
                <a:close/>
                <a:moveTo>
                  <a:pt x="417" y="564"/>
                </a:moveTo>
                <a:lnTo>
                  <a:pt x="417" y="564"/>
                </a:lnTo>
                <a:cubicBezTo>
                  <a:pt x="495" y="558"/>
                  <a:pt x="558" y="496"/>
                  <a:pt x="563" y="418"/>
                </a:cubicBezTo>
                <a:lnTo>
                  <a:pt x="661" y="418"/>
                </a:lnTo>
                <a:cubicBezTo>
                  <a:pt x="655" y="550"/>
                  <a:pt x="549" y="656"/>
                  <a:pt x="417" y="662"/>
                </a:cubicBezTo>
                <a:lnTo>
                  <a:pt x="417" y="564"/>
                </a:lnTo>
                <a:close/>
                <a:moveTo>
                  <a:pt x="246" y="418"/>
                </a:moveTo>
                <a:lnTo>
                  <a:pt x="246" y="418"/>
                </a:lnTo>
                <a:cubicBezTo>
                  <a:pt x="252" y="496"/>
                  <a:pt x="314" y="558"/>
                  <a:pt x="393" y="564"/>
                </a:cubicBezTo>
                <a:lnTo>
                  <a:pt x="393" y="662"/>
                </a:lnTo>
                <a:cubicBezTo>
                  <a:pt x="260" y="656"/>
                  <a:pt x="154" y="550"/>
                  <a:pt x="148" y="418"/>
                </a:cubicBezTo>
                <a:lnTo>
                  <a:pt x="246" y="418"/>
                </a:lnTo>
                <a:close/>
                <a:moveTo>
                  <a:pt x="393" y="246"/>
                </a:moveTo>
                <a:lnTo>
                  <a:pt x="393" y="246"/>
                </a:lnTo>
                <a:cubicBezTo>
                  <a:pt x="314" y="253"/>
                  <a:pt x="252" y="315"/>
                  <a:pt x="246" y="393"/>
                </a:cubicBezTo>
                <a:lnTo>
                  <a:pt x="148" y="393"/>
                </a:lnTo>
                <a:cubicBezTo>
                  <a:pt x="154" y="261"/>
                  <a:pt x="260" y="155"/>
                  <a:pt x="393" y="149"/>
                </a:cubicBezTo>
                <a:lnTo>
                  <a:pt x="393" y="246"/>
                </a:lnTo>
                <a:close/>
                <a:moveTo>
                  <a:pt x="508" y="285"/>
                </a:moveTo>
                <a:lnTo>
                  <a:pt x="508" y="285"/>
                </a:lnTo>
                <a:cubicBezTo>
                  <a:pt x="483" y="263"/>
                  <a:pt x="452" y="249"/>
                  <a:pt x="417" y="246"/>
                </a:cubicBezTo>
                <a:lnTo>
                  <a:pt x="417" y="148"/>
                </a:lnTo>
                <a:cubicBezTo>
                  <a:pt x="469" y="151"/>
                  <a:pt x="516" y="169"/>
                  <a:pt x="556" y="198"/>
                </a:cubicBezTo>
                <a:lnTo>
                  <a:pt x="556" y="237"/>
                </a:lnTo>
                <a:lnTo>
                  <a:pt x="508" y="285"/>
                </a:lnTo>
                <a:close/>
                <a:moveTo>
                  <a:pt x="503" y="418"/>
                </a:moveTo>
                <a:lnTo>
                  <a:pt x="539" y="418"/>
                </a:lnTo>
                <a:cubicBezTo>
                  <a:pt x="533" y="482"/>
                  <a:pt x="481" y="534"/>
                  <a:pt x="417" y="540"/>
                </a:cubicBezTo>
                <a:lnTo>
                  <a:pt x="417" y="504"/>
                </a:lnTo>
                <a:cubicBezTo>
                  <a:pt x="417" y="497"/>
                  <a:pt x="411" y="491"/>
                  <a:pt x="405" y="491"/>
                </a:cubicBezTo>
                <a:cubicBezTo>
                  <a:pt x="398" y="491"/>
                  <a:pt x="393" y="497"/>
                  <a:pt x="393" y="504"/>
                </a:cubicBezTo>
                <a:lnTo>
                  <a:pt x="393" y="540"/>
                </a:lnTo>
                <a:cubicBezTo>
                  <a:pt x="328" y="534"/>
                  <a:pt x="276" y="482"/>
                  <a:pt x="270" y="418"/>
                </a:cubicBezTo>
                <a:lnTo>
                  <a:pt x="307" y="418"/>
                </a:lnTo>
                <a:cubicBezTo>
                  <a:pt x="313" y="418"/>
                  <a:pt x="319" y="412"/>
                  <a:pt x="319" y="406"/>
                </a:cubicBezTo>
                <a:cubicBezTo>
                  <a:pt x="319" y="399"/>
                  <a:pt x="313" y="393"/>
                  <a:pt x="307" y="393"/>
                </a:cubicBezTo>
                <a:lnTo>
                  <a:pt x="270" y="393"/>
                </a:lnTo>
                <a:cubicBezTo>
                  <a:pt x="276" y="329"/>
                  <a:pt x="328" y="277"/>
                  <a:pt x="393" y="271"/>
                </a:cubicBezTo>
                <a:lnTo>
                  <a:pt x="393" y="308"/>
                </a:lnTo>
                <a:cubicBezTo>
                  <a:pt x="393" y="314"/>
                  <a:pt x="398" y="320"/>
                  <a:pt x="405" y="320"/>
                </a:cubicBezTo>
                <a:cubicBezTo>
                  <a:pt x="411" y="320"/>
                  <a:pt x="417" y="314"/>
                  <a:pt x="417" y="308"/>
                </a:cubicBezTo>
                <a:lnTo>
                  <a:pt x="417" y="271"/>
                </a:lnTo>
                <a:cubicBezTo>
                  <a:pt x="445" y="274"/>
                  <a:pt x="471" y="285"/>
                  <a:pt x="490" y="302"/>
                </a:cubicBezTo>
                <a:lnTo>
                  <a:pt x="396" y="397"/>
                </a:lnTo>
                <a:cubicBezTo>
                  <a:pt x="391" y="401"/>
                  <a:pt x="391" y="409"/>
                  <a:pt x="396" y="414"/>
                </a:cubicBezTo>
                <a:cubicBezTo>
                  <a:pt x="398" y="416"/>
                  <a:pt x="401" y="418"/>
                  <a:pt x="405" y="418"/>
                </a:cubicBezTo>
                <a:cubicBezTo>
                  <a:pt x="408" y="418"/>
                  <a:pt x="411" y="416"/>
                  <a:pt x="413" y="414"/>
                </a:cubicBezTo>
                <a:lnTo>
                  <a:pt x="508" y="319"/>
                </a:lnTo>
                <a:cubicBezTo>
                  <a:pt x="525" y="340"/>
                  <a:pt x="536" y="365"/>
                  <a:pt x="539" y="393"/>
                </a:cubicBezTo>
                <a:lnTo>
                  <a:pt x="503" y="393"/>
                </a:lnTo>
                <a:cubicBezTo>
                  <a:pt x="496" y="393"/>
                  <a:pt x="490" y="399"/>
                  <a:pt x="490" y="406"/>
                </a:cubicBezTo>
                <a:cubicBezTo>
                  <a:pt x="490" y="412"/>
                  <a:pt x="496" y="418"/>
                  <a:pt x="503" y="418"/>
                </a:cubicBezTo>
                <a:close/>
                <a:moveTo>
                  <a:pt x="687" y="43"/>
                </a:moveTo>
                <a:lnTo>
                  <a:pt x="687" y="112"/>
                </a:lnTo>
                <a:cubicBezTo>
                  <a:pt x="687" y="118"/>
                  <a:pt x="692" y="124"/>
                  <a:pt x="699" y="124"/>
                </a:cubicBezTo>
                <a:lnTo>
                  <a:pt x="767" y="124"/>
                </a:lnTo>
                <a:lnTo>
                  <a:pt x="661" y="230"/>
                </a:lnTo>
                <a:lnTo>
                  <a:pt x="580" y="230"/>
                </a:lnTo>
                <a:lnTo>
                  <a:pt x="580" y="149"/>
                </a:lnTo>
                <a:lnTo>
                  <a:pt x="687" y="43"/>
                </a:lnTo>
                <a:close/>
                <a:moveTo>
                  <a:pt x="805" y="120"/>
                </a:moveTo>
                <a:lnTo>
                  <a:pt x="805" y="120"/>
                </a:lnTo>
                <a:cubicBezTo>
                  <a:pt x="809" y="117"/>
                  <a:pt x="810" y="112"/>
                  <a:pt x="808" y="107"/>
                </a:cubicBezTo>
                <a:cubicBezTo>
                  <a:pt x="806" y="102"/>
                  <a:pt x="802" y="99"/>
                  <a:pt x="797" y="99"/>
                </a:cubicBezTo>
                <a:lnTo>
                  <a:pt x="729" y="99"/>
                </a:lnTo>
                <a:lnTo>
                  <a:pt x="805" y="22"/>
                </a:lnTo>
                <a:cubicBezTo>
                  <a:pt x="810" y="17"/>
                  <a:pt x="810" y="9"/>
                  <a:pt x="805" y="4"/>
                </a:cubicBezTo>
                <a:cubicBezTo>
                  <a:pt x="801" y="0"/>
                  <a:pt x="793" y="0"/>
                  <a:pt x="788" y="4"/>
                </a:cubicBezTo>
                <a:lnTo>
                  <a:pt x="711" y="82"/>
                </a:lnTo>
                <a:lnTo>
                  <a:pt x="711" y="13"/>
                </a:lnTo>
                <a:cubicBezTo>
                  <a:pt x="711" y="9"/>
                  <a:pt x="708" y="4"/>
                  <a:pt x="703" y="2"/>
                </a:cubicBezTo>
                <a:cubicBezTo>
                  <a:pt x="699" y="0"/>
                  <a:pt x="694" y="1"/>
                  <a:pt x="690" y="4"/>
                </a:cubicBezTo>
                <a:lnTo>
                  <a:pt x="627" y="68"/>
                </a:lnTo>
                <a:cubicBezTo>
                  <a:pt x="563" y="26"/>
                  <a:pt x="486" y="1"/>
                  <a:pt x="405" y="1"/>
                </a:cubicBezTo>
                <a:cubicBezTo>
                  <a:pt x="182" y="1"/>
                  <a:pt x="0" y="183"/>
                  <a:pt x="0" y="406"/>
                </a:cubicBezTo>
                <a:cubicBezTo>
                  <a:pt x="0" y="628"/>
                  <a:pt x="182" y="810"/>
                  <a:pt x="405" y="810"/>
                </a:cubicBezTo>
                <a:cubicBezTo>
                  <a:pt x="627" y="810"/>
                  <a:pt x="809" y="628"/>
                  <a:pt x="809" y="406"/>
                </a:cubicBezTo>
                <a:cubicBezTo>
                  <a:pt x="809" y="323"/>
                  <a:pt x="784" y="247"/>
                  <a:pt x="742" y="184"/>
                </a:cubicBezTo>
                <a:lnTo>
                  <a:pt x="805" y="120"/>
                </a:lnTo>
                <a:close/>
              </a:path>
            </a:pathLst>
          </a:custGeom>
          <a:solidFill>
            <a:schemeClr val="tx2"/>
          </a:solidFill>
          <a:ln>
            <a:noFill/>
          </a:ln>
          <a:effectLst/>
        </p:spPr>
        <p:txBody>
          <a:bodyPr wrap="none" anchor="ctr"/>
          <a:lstStyle/>
          <a:p>
            <a:endParaRPr lang="en-US" sz="900" dirty="0">
              <a:latin typeface="Lato Light" panose="020F0502020204030203" pitchFamily="34" charset="0"/>
            </a:endParaRPr>
          </a:p>
        </p:txBody>
      </p:sp>
      <p:sp>
        <p:nvSpPr>
          <p:cNvPr id="17" name="TextBox 16">
            <a:extLst>
              <a:ext uri="{FF2B5EF4-FFF2-40B4-BE49-F238E27FC236}">
                <a16:creationId xmlns:a16="http://schemas.microsoft.com/office/drawing/2014/main" id="{B8C61E76-65FD-BD43-B1F2-EB0C23191EB8}"/>
              </a:ext>
            </a:extLst>
          </p:cNvPr>
          <p:cNvSpPr txBox="1"/>
          <p:nvPr/>
        </p:nvSpPr>
        <p:spPr>
          <a:xfrm>
            <a:off x="1094579" y="2900527"/>
            <a:ext cx="1914528" cy="759888"/>
          </a:xfrm>
          <a:prstGeom prst="rect">
            <a:avLst/>
          </a:prstGeom>
          <a:noFill/>
        </p:spPr>
        <p:txBody>
          <a:bodyPr wrap="square" lIns="45720" rtlCol="0" anchor="t" anchorCtr="0">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 for more information here as well.</a:t>
            </a:r>
          </a:p>
        </p:txBody>
      </p:sp>
      <p:sp>
        <p:nvSpPr>
          <p:cNvPr id="19" name="TextBox 18">
            <a:extLst>
              <a:ext uri="{FF2B5EF4-FFF2-40B4-BE49-F238E27FC236}">
                <a16:creationId xmlns:a16="http://schemas.microsoft.com/office/drawing/2014/main" id="{6E2971B5-E589-6C43-BD9C-1E58B2A93CB5}"/>
              </a:ext>
            </a:extLst>
          </p:cNvPr>
          <p:cNvSpPr txBox="1"/>
          <p:nvPr/>
        </p:nvSpPr>
        <p:spPr>
          <a:xfrm>
            <a:off x="1573186" y="4248999"/>
            <a:ext cx="957313" cy="553998"/>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73%</a:t>
            </a:r>
          </a:p>
        </p:txBody>
      </p:sp>
      <p:graphicFrame>
        <p:nvGraphicFramePr>
          <p:cNvPr id="20" name="Chart 19">
            <a:extLst>
              <a:ext uri="{FF2B5EF4-FFF2-40B4-BE49-F238E27FC236}">
                <a16:creationId xmlns:a16="http://schemas.microsoft.com/office/drawing/2014/main" id="{483931B1-03D3-E04D-A88E-0B223BF2A6A3}"/>
              </a:ext>
            </a:extLst>
          </p:cNvPr>
          <p:cNvGraphicFramePr/>
          <p:nvPr/>
        </p:nvGraphicFramePr>
        <p:xfrm>
          <a:off x="885508" y="4779914"/>
          <a:ext cx="2296637" cy="157516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hart 20">
            <a:extLst>
              <a:ext uri="{FF2B5EF4-FFF2-40B4-BE49-F238E27FC236}">
                <a16:creationId xmlns:a16="http://schemas.microsoft.com/office/drawing/2014/main" id="{48965842-DDCE-124C-9FAF-B6BA696B0644}"/>
              </a:ext>
            </a:extLst>
          </p:cNvPr>
          <p:cNvGraphicFramePr/>
          <p:nvPr/>
        </p:nvGraphicFramePr>
        <p:xfrm>
          <a:off x="3610691" y="4610100"/>
          <a:ext cx="4788137" cy="1706250"/>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21">
            <a:extLst>
              <a:ext uri="{FF2B5EF4-FFF2-40B4-BE49-F238E27FC236}">
                <a16:creationId xmlns:a16="http://schemas.microsoft.com/office/drawing/2014/main" id="{D4A982F9-DB3B-0A41-8F8A-CBC9E0806374}"/>
              </a:ext>
            </a:extLst>
          </p:cNvPr>
          <p:cNvSpPr txBox="1"/>
          <p:nvPr/>
        </p:nvSpPr>
        <p:spPr>
          <a:xfrm>
            <a:off x="3629741" y="4102805"/>
            <a:ext cx="155363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SALES CHART</a:t>
            </a:r>
          </a:p>
        </p:txBody>
      </p:sp>
      <p:graphicFrame>
        <p:nvGraphicFramePr>
          <p:cNvPr id="23" name="Chart 22">
            <a:extLst>
              <a:ext uri="{FF2B5EF4-FFF2-40B4-BE49-F238E27FC236}">
                <a16:creationId xmlns:a16="http://schemas.microsoft.com/office/drawing/2014/main" id="{DBB80A1B-1F42-6E40-8FEA-4FBC8AE3DC09}"/>
              </a:ext>
            </a:extLst>
          </p:cNvPr>
          <p:cNvGraphicFramePr/>
          <p:nvPr/>
        </p:nvGraphicFramePr>
        <p:xfrm>
          <a:off x="4385927" y="2109722"/>
          <a:ext cx="1338988" cy="1410571"/>
        </p:xfrm>
        <a:graphic>
          <a:graphicData uri="http://schemas.openxmlformats.org/drawingml/2006/chart">
            <c:chart xmlns:c="http://schemas.openxmlformats.org/drawingml/2006/chart" xmlns:r="http://schemas.openxmlformats.org/officeDocument/2006/relationships" r:id="rId4"/>
          </a:graphicData>
        </a:graphic>
      </p:graphicFrame>
      <p:sp>
        <p:nvSpPr>
          <p:cNvPr id="24" name="TextBox 23">
            <a:extLst>
              <a:ext uri="{FF2B5EF4-FFF2-40B4-BE49-F238E27FC236}">
                <a16:creationId xmlns:a16="http://schemas.microsoft.com/office/drawing/2014/main" id="{657E16DA-FD3F-6147-8244-D02129B97391}"/>
              </a:ext>
            </a:extLst>
          </p:cNvPr>
          <p:cNvSpPr txBox="1"/>
          <p:nvPr/>
        </p:nvSpPr>
        <p:spPr>
          <a:xfrm>
            <a:off x="3629741" y="1464792"/>
            <a:ext cx="18662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sp>
        <p:nvSpPr>
          <p:cNvPr id="25" name="Rectangle 24">
            <a:extLst>
              <a:ext uri="{FF2B5EF4-FFF2-40B4-BE49-F238E27FC236}">
                <a16:creationId xmlns:a16="http://schemas.microsoft.com/office/drawing/2014/main" id="{BA73933B-61AA-784A-B119-CAA5169B7AEF}"/>
              </a:ext>
            </a:extLst>
          </p:cNvPr>
          <p:cNvSpPr/>
          <p:nvPr/>
        </p:nvSpPr>
        <p:spPr>
          <a:xfrm>
            <a:off x="6572243" y="2174909"/>
            <a:ext cx="1877171" cy="924208"/>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Rectangle 25">
            <a:extLst>
              <a:ext uri="{FF2B5EF4-FFF2-40B4-BE49-F238E27FC236}">
                <a16:creationId xmlns:a16="http://schemas.microsoft.com/office/drawing/2014/main" id="{533EFE9B-4B8B-4044-A601-095252B6D263}"/>
              </a:ext>
            </a:extLst>
          </p:cNvPr>
          <p:cNvSpPr/>
          <p:nvPr/>
        </p:nvSpPr>
        <p:spPr>
          <a:xfrm>
            <a:off x="6572243" y="3219277"/>
            <a:ext cx="1877171" cy="301017"/>
          </a:xfrm>
          <a:prstGeom prst="rect">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7" name="TextBox 26">
            <a:extLst>
              <a:ext uri="{FF2B5EF4-FFF2-40B4-BE49-F238E27FC236}">
                <a16:creationId xmlns:a16="http://schemas.microsoft.com/office/drawing/2014/main" id="{45BC7DA9-36A2-9742-90E0-A6C54B1CA816}"/>
              </a:ext>
            </a:extLst>
          </p:cNvPr>
          <p:cNvSpPr txBox="1"/>
          <p:nvPr/>
        </p:nvSpPr>
        <p:spPr>
          <a:xfrm>
            <a:off x="6873474" y="2283285"/>
            <a:ext cx="1274709" cy="553998"/>
          </a:xfrm>
          <a:prstGeom prst="rect">
            <a:avLst/>
          </a:prstGeom>
          <a:noFill/>
        </p:spPr>
        <p:txBody>
          <a:bodyPr wrap="none" rtlCol="0" anchor="ctr" anchorCtr="0">
            <a:spAutoFit/>
          </a:bodyPr>
          <a:lstStyle/>
          <a:p>
            <a:pPr algn="ctr"/>
            <a:r>
              <a:rPr lang="en-US" sz="3000" b="1" dirty="0">
                <a:solidFill>
                  <a:schemeClr val="tx2"/>
                </a:solidFill>
                <a:latin typeface="Poppins" pitchFamily="2" charset="77"/>
                <a:ea typeface="League Spartan" charset="0"/>
                <a:cs typeface="Poppins" pitchFamily="2" charset="77"/>
              </a:rPr>
              <a:t>2,458</a:t>
            </a:r>
          </a:p>
        </p:txBody>
      </p:sp>
      <p:sp>
        <p:nvSpPr>
          <p:cNvPr id="28" name="TextBox 27">
            <a:extLst>
              <a:ext uri="{FF2B5EF4-FFF2-40B4-BE49-F238E27FC236}">
                <a16:creationId xmlns:a16="http://schemas.microsoft.com/office/drawing/2014/main" id="{8FAF37A0-7332-614B-BA2D-75F6BAD5A1AA}"/>
              </a:ext>
            </a:extLst>
          </p:cNvPr>
          <p:cNvSpPr txBox="1"/>
          <p:nvPr/>
        </p:nvSpPr>
        <p:spPr>
          <a:xfrm>
            <a:off x="6672938" y="2770979"/>
            <a:ext cx="1675780" cy="298223"/>
          </a:xfrm>
          <a:prstGeom prst="rect">
            <a:avLst/>
          </a:prstGeom>
          <a:noFill/>
        </p:spPr>
        <p:txBody>
          <a:bodyPr wrap="none" lIns="45720" rtlCol="0" anchor="t" anchorCtr="0">
            <a:spAutoFit/>
          </a:bodyPr>
          <a:lstStyle/>
          <a:p>
            <a:pPr algn="ctr">
              <a:lnSpc>
                <a:spcPts val="1750"/>
              </a:lnSpc>
            </a:pP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a:t>
            </a:r>
          </a:p>
        </p:txBody>
      </p:sp>
      <p:sp>
        <p:nvSpPr>
          <p:cNvPr id="29" name="TextBox 28">
            <a:extLst>
              <a:ext uri="{FF2B5EF4-FFF2-40B4-BE49-F238E27FC236}">
                <a16:creationId xmlns:a16="http://schemas.microsoft.com/office/drawing/2014/main" id="{7DBD426A-673E-A948-BF75-A19558DEA60E}"/>
              </a:ext>
            </a:extLst>
          </p:cNvPr>
          <p:cNvSpPr txBox="1"/>
          <p:nvPr/>
        </p:nvSpPr>
        <p:spPr>
          <a:xfrm>
            <a:off x="6800376" y="3211495"/>
            <a:ext cx="1420902" cy="292772"/>
          </a:xfrm>
          <a:prstGeom prst="rect">
            <a:avLst/>
          </a:prstGeom>
          <a:noFill/>
        </p:spPr>
        <p:txBody>
          <a:bodyPr wrap="none" lIns="45720" rtlCol="0" anchor="ctr" anchorCtr="0">
            <a:spAutoFit/>
          </a:bodyPr>
          <a:lstStyle/>
          <a:p>
            <a:pPr algn="ctr">
              <a:lnSpc>
                <a:spcPts val="1750"/>
              </a:lnSpc>
            </a:pPr>
            <a:r>
              <a:rPr lang="en-US" sz="10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a:t>
            </a:r>
          </a:p>
        </p:txBody>
      </p:sp>
      <p:sp>
        <p:nvSpPr>
          <p:cNvPr id="30" name="TextBox 29">
            <a:extLst>
              <a:ext uri="{FF2B5EF4-FFF2-40B4-BE49-F238E27FC236}">
                <a16:creationId xmlns:a16="http://schemas.microsoft.com/office/drawing/2014/main" id="{67EBAADC-B1F1-B147-A929-E15B45822B54}"/>
              </a:ext>
            </a:extLst>
          </p:cNvPr>
          <p:cNvSpPr txBox="1"/>
          <p:nvPr/>
        </p:nvSpPr>
        <p:spPr>
          <a:xfrm>
            <a:off x="5702801" y="2864498"/>
            <a:ext cx="616220" cy="646331"/>
          </a:xfrm>
          <a:prstGeom prst="rect">
            <a:avLst/>
          </a:prstGeom>
          <a:noFill/>
        </p:spPr>
        <p:txBody>
          <a:bodyPr wrap="square" lIns="45720" rtlCol="0" anchor="ctr" anchorCtr="0">
            <a:spAutoFit/>
          </a:bodyPr>
          <a:lstStyle/>
          <a:p>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a:t>
            </a:r>
          </a:p>
        </p:txBody>
      </p:sp>
      <p:sp>
        <p:nvSpPr>
          <p:cNvPr id="31" name="TextBox 30">
            <a:extLst>
              <a:ext uri="{FF2B5EF4-FFF2-40B4-BE49-F238E27FC236}">
                <a16:creationId xmlns:a16="http://schemas.microsoft.com/office/drawing/2014/main" id="{81693272-E0D6-9543-B186-E7B34492FD67}"/>
              </a:ext>
            </a:extLst>
          </p:cNvPr>
          <p:cNvSpPr txBox="1"/>
          <p:nvPr/>
        </p:nvSpPr>
        <p:spPr>
          <a:xfrm>
            <a:off x="3629741" y="2191838"/>
            <a:ext cx="694631" cy="507831"/>
          </a:xfrm>
          <a:prstGeom prst="rect">
            <a:avLst/>
          </a:prstGeom>
          <a:noFill/>
        </p:spPr>
        <p:txBody>
          <a:bodyPr wrap="square" lIns="45720" rtlCol="0" anchor="ctr" anchorCtr="0">
            <a:spAutoFit/>
          </a:bodyPr>
          <a:lstStyle/>
          <a:p>
            <a:pPr algn="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a:t>
            </a:r>
          </a:p>
        </p:txBody>
      </p:sp>
      <p:sp>
        <p:nvSpPr>
          <p:cNvPr id="32" name="Block Arc 31">
            <a:extLst>
              <a:ext uri="{FF2B5EF4-FFF2-40B4-BE49-F238E27FC236}">
                <a16:creationId xmlns:a16="http://schemas.microsoft.com/office/drawing/2014/main" id="{3795FADE-9B00-FA4A-8BFC-E4071D9F42AC}"/>
              </a:ext>
            </a:extLst>
          </p:cNvPr>
          <p:cNvSpPr/>
          <p:nvPr/>
        </p:nvSpPr>
        <p:spPr>
          <a:xfrm>
            <a:off x="9094279" y="1722264"/>
            <a:ext cx="1346316" cy="1346315"/>
          </a:xfrm>
          <a:prstGeom prst="blockArc">
            <a:avLst>
              <a:gd name="adj1" fmla="val 16201138"/>
              <a:gd name="adj2" fmla="val 15596808"/>
              <a:gd name="adj3" fmla="val 5668"/>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3" name="TextBox 32">
            <a:extLst>
              <a:ext uri="{FF2B5EF4-FFF2-40B4-BE49-F238E27FC236}">
                <a16:creationId xmlns:a16="http://schemas.microsoft.com/office/drawing/2014/main" id="{8E74AD5A-B112-1D43-BA33-E63B0F8C5F6B}"/>
              </a:ext>
            </a:extLst>
          </p:cNvPr>
          <p:cNvSpPr txBox="1"/>
          <p:nvPr/>
        </p:nvSpPr>
        <p:spPr>
          <a:xfrm>
            <a:off x="9456294" y="2060715"/>
            <a:ext cx="622286"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98%</a:t>
            </a:r>
          </a:p>
        </p:txBody>
      </p:sp>
      <p:sp>
        <p:nvSpPr>
          <p:cNvPr id="34" name="TextBox 33">
            <a:extLst>
              <a:ext uri="{FF2B5EF4-FFF2-40B4-BE49-F238E27FC236}">
                <a16:creationId xmlns:a16="http://schemas.microsoft.com/office/drawing/2014/main" id="{EE1B17D8-21C1-8E45-996D-D7DF2A44DACE}"/>
              </a:ext>
            </a:extLst>
          </p:cNvPr>
          <p:cNvSpPr txBox="1"/>
          <p:nvPr/>
        </p:nvSpPr>
        <p:spPr>
          <a:xfrm>
            <a:off x="9392604" y="2360796"/>
            <a:ext cx="768800" cy="369332"/>
          </a:xfrm>
          <a:prstGeom prst="rect">
            <a:avLst/>
          </a:prstGeom>
          <a:noFill/>
        </p:spPr>
        <p:txBody>
          <a:bodyPr wrap="square" lIns="45720"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a:t>
            </a:r>
          </a:p>
        </p:txBody>
      </p:sp>
      <p:sp>
        <p:nvSpPr>
          <p:cNvPr id="38" name="Block Arc 37">
            <a:extLst>
              <a:ext uri="{FF2B5EF4-FFF2-40B4-BE49-F238E27FC236}">
                <a16:creationId xmlns:a16="http://schemas.microsoft.com/office/drawing/2014/main" id="{907E063A-1350-C045-BFAE-4D9FA70B6D68}"/>
              </a:ext>
            </a:extLst>
          </p:cNvPr>
          <p:cNvSpPr/>
          <p:nvPr/>
        </p:nvSpPr>
        <p:spPr>
          <a:xfrm>
            <a:off x="9094279" y="4730219"/>
            <a:ext cx="1346316" cy="1346315"/>
          </a:xfrm>
          <a:prstGeom prst="blockArc">
            <a:avLst>
              <a:gd name="adj1" fmla="val 16201138"/>
              <a:gd name="adj2" fmla="val 5427709"/>
              <a:gd name="adj3" fmla="val 5798"/>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39" name="TextBox 38">
            <a:extLst>
              <a:ext uri="{FF2B5EF4-FFF2-40B4-BE49-F238E27FC236}">
                <a16:creationId xmlns:a16="http://schemas.microsoft.com/office/drawing/2014/main" id="{2DE545D6-5D36-3348-AB9D-B2D8B8B1730D}"/>
              </a:ext>
            </a:extLst>
          </p:cNvPr>
          <p:cNvSpPr txBox="1"/>
          <p:nvPr/>
        </p:nvSpPr>
        <p:spPr>
          <a:xfrm>
            <a:off x="9453088" y="5068669"/>
            <a:ext cx="62869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50%</a:t>
            </a:r>
          </a:p>
        </p:txBody>
      </p:sp>
      <p:sp>
        <p:nvSpPr>
          <p:cNvPr id="40" name="TextBox 39">
            <a:extLst>
              <a:ext uri="{FF2B5EF4-FFF2-40B4-BE49-F238E27FC236}">
                <a16:creationId xmlns:a16="http://schemas.microsoft.com/office/drawing/2014/main" id="{4C48DABE-933B-1F47-BCF7-30CE6CC4174F}"/>
              </a:ext>
            </a:extLst>
          </p:cNvPr>
          <p:cNvSpPr txBox="1"/>
          <p:nvPr/>
        </p:nvSpPr>
        <p:spPr>
          <a:xfrm>
            <a:off x="9392604" y="5368751"/>
            <a:ext cx="768800" cy="369332"/>
          </a:xfrm>
          <a:prstGeom prst="rect">
            <a:avLst/>
          </a:prstGeom>
          <a:noFill/>
        </p:spPr>
        <p:txBody>
          <a:bodyPr wrap="square" lIns="45720"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a:t>
            </a:r>
          </a:p>
        </p:txBody>
      </p:sp>
      <p:sp>
        <p:nvSpPr>
          <p:cNvPr id="43" name="Block Arc 42">
            <a:extLst>
              <a:ext uri="{FF2B5EF4-FFF2-40B4-BE49-F238E27FC236}">
                <a16:creationId xmlns:a16="http://schemas.microsoft.com/office/drawing/2014/main" id="{9ACF528A-3AC8-8649-9923-4163385A03AC}"/>
              </a:ext>
            </a:extLst>
          </p:cNvPr>
          <p:cNvSpPr/>
          <p:nvPr/>
        </p:nvSpPr>
        <p:spPr>
          <a:xfrm>
            <a:off x="9944982" y="3230184"/>
            <a:ext cx="1346316" cy="1346315"/>
          </a:xfrm>
          <a:prstGeom prst="blockArc">
            <a:avLst>
              <a:gd name="adj1" fmla="val 16201138"/>
              <a:gd name="adj2" fmla="val 10807300"/>
              <a:gd name="adj3" fmla="val 5348"/>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44" name="TextBox 43">
            <a:extLst>
              <a:ext uri="{FF2B5EF4-FFF2-40B4-BE49-F238E27FC236}">
                <a16:creationId xmlns:a16="http://schemas.microsoft.com/office/drawing/2014/main" id="{F9237819-8C01-6E48-AE8E-CE9219425531}"/>
              </a:ext>
            </a:extLst>
          </p:cNvPr>
          <p:cNvSpPr txBox="1"/>
          <p:nvPr/>
        </p:nvSpPr>
        <p:spPr>
          <a:xfrm>
            <a:off x="10315813" y="3568635"/>
            <a:ext cx="60465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eague Spartan" charset="0"/>
                <a:cs typeface="Poppins" pitchFamily="2" charset="77"/>
              </a:rPr>
              <a:t>75%</a:t>
            </a:r>
          </a:p>
        </p:txBody>
      </p:sp>
      <p:sp>
        <p:nvSpPr>
          <p:cNvPr id="45" name="TextBox 44">
            <a:extLst>
              <a:ext uri="{FF2B5EF4-FFF2-40B4-BE49-F238E27FC236}">
                <a16:creationId xmlns:a16="http://schemas.microsoft.com/office/drawing/2014/main" id="{E388F6EC-F793-C241-A053-DBCCF341D693}"/>
              </a:ext>
            </a:extLst>
          </p:cNvPr>
          <p:cNvSpPr txBox="1"/>
          <p:nvPr/>
        </p:nvSpPr>
        <p:spPr>
          <a:xfrm>
            <a:off x="10243307" y="3868716"/>
            <a:ext cx="768800" cy="369332"/>
          </a:xfrm>
          <a:prstGeom prst="rect">
            <a:avLst/>
          </a:prstGeom>
          <a:noFill/>
        </p:spPr>
        <p:txBody>
          <a:bodyPr wrap="square" lIns="45720"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Type your desired text.</a:t>
            </a:r>
          </a:p>
        </p:txBody>
      </p:sp>
    </p:spTree>
    <p:extLst>
      <p:ext uri="{BB962C8B-B14F-4D97-AF65-F5344CB8AC3E}">
        <p14:creationId xmlns:p14="http://schemas.microsoft.com/office/powerpoint/2010/main" val="3245666727"/>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C40F458-57C7-AB47-BA1F-B6C5CEF7B980}"/>
              </a:ext>
            </a:extLst>
          </p:cNvPr>
          <p:cNvSpPr/>
          <p:nvPr/>
        </p:nvSpPr>
        <p:spPr>
          <a:xfrm>
            <a:off x="762000" y="381000"/>
            <a:ext cx="3428528" cy="196678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3AA4E4ED-8C45-D246-827F-AB4EBD96FF82}"/>
              </a:ext>
            </a:extLst>
          </p:cNvPr>
          <p:cNvSpPr/>
          <p:nvPr/>
        </p:nvSpPr>
        <p:spPr>
          <a:xfrm>
            <a:off x="762000" y="2445608"/>
            <a:ext cx="3428528" cy="196678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BF9BD3F7-D14B-1945-990E-1DF561614982}"/>
              </a:ext>
            </a:extLst>
          </p:cNvPr>
          <p:cNvSpPr/>
          <p:nvPr/>
        </p:nvSpPr>
        <p:spPr>
          <a:xfrm>
            <a:off x="762000" y="4510216"/>
            <a:ext cx="3428528" cy="196678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5D841A10-6A0D-0241-9FB6-9552E8B06B13}"/>
              </a:ext>
            </a:extLst>
          </p:cNvPr>
          <p:cNvSpPr/>
          <p:nvPr/>
        </p:nvSpPr>
        <p:spPr>
          <a:xfrm>
            <a:off x="4296032" y="957163"/>
            <a:ext cx="4219362" cy="3801103"/>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E6D5DBEA-0C09-014A-84E4-83D3042F3190}"/>
              </a:ext>
            </a:extLst>
          </p:cNvPr>
          <p:cNvSpPr/>
          <p:nvPr/>
        </p:nvSpPr>
        <p:spPr>
          <a:xfrm>
            <a:off x="8620897" y="381000"/>
            <a:ext cx="2809104" cy="6096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Freeform 978">
            <a:extLst>
              <a:ext uri="{FF2B5EF4-FFF2-40B4-BE49-F238E27FC236}">
                <a16:creationId xmlns:a16="http://schemas.microsoft.com/office/drawing/2014/main" id="{11A703BF-4A74-A74E-ACF8-A4AA26279AB0}"/>
              </a:ext>
            </a:extLst>
          </p:cNvPr>
          <p:cNvSpPr>
            <a:spLocks noChangeArrowheads="1"/>
          </p:cNvSpPr>
          <p:nvPr/>
        </p:nvSpPr>
        <p:spPr bwMode="auto">
          <a:xfrm>
            <a:off x="1117236" y="740159"/>
            <a:ext cx="1133282" cy="1248467"/>
          </a:xfrm>
          <a:custGeom>
            <a:avLst/>
            <a:gdLst>
              <a:gd name="T0" fmla="*/ 266422 w 266341"/>
              <a:gd name="T1" fmla="*/ 762307 h 293326"/>
              <a:gd name="T2" fmla="*/ 459172 w 266341"/>
              <a:gd name="T3" fmla="*/ 714313 h 293326"/>
              <a:gd name="T4" fmla="*/ 473542 w 266341"/>
              <a:gd name="T5" fmla="*/ 728715 h 293326"/>
              <a:gd name="T6" fmla="*/ 586079 w 266341"/>
              <a:gd name="T7" fmla="*/ 607524 h 293326"/>
              <a:gd name="T8" fmla="*/ 384949 w 266341"/>
              <a:gd name="T9" fmla="*/ 653118 h 293326"/>
              <a:gd name="T10" fmla="*/ 376569 w 266341"/>
              <a:gd name="T11" fmla="*/ 482741 h 293326"/>
              <a:gd name="T12" fmla="*/ 405299 w 266341"/>
              <a:gd name="T13" fmla="*/ 407150 h 293326"/>
              <a:gd name="T14" fmla="*/ 607627 w 266341"/>
              <a:gd name="T15" fmla="*/ 571531 h 293326"/>
              <a:gd name="T16" fmla="*/ 624392 w 266341"/>
              <a:gd name="T17" fmla="*/ 591931 h 293326"/>
              <a:gd name="T18" fmla="*/ 460371 w 266341"/>
              <a:gd name="T19" fmla="*/ 974679 h 293326"/>
              <a:gd name="T20" fmla="*/ 444806 w 266341"/>
              <a:gd name="T21" fmla="*/ 960284 h 293326"/>
              <a:gd name="T22" fmla="*/ 244875 w 266341"/>
              <a:gd name="T23" fmla="*/ 798303 h 293326"/>
              <a:gd name="T24" fmla="*/ 228113 w 266341"/>
              <a:gd name="T25" fmla="*/ 779104 h 293326"/>
              <a:gd name="T26" fmla="*/ 393326 w 266341"/>
              <a:gd name="T27" fmla="*/ 392752 h 293326"/>
              <a:gd name="T28" fmla="*/ 529611 w 266341"/>
              <a:gd name="T29" fmla="*/ 338558 h 293326"/>
              <a:gd name="T30" fmla="*/ 580945 w 266341"/>
              <a:gd name="T31" fmla="*/ 465644 h 293326"/>
              <a:gd name="T32" fmla="*/ 768373 w 266341"/>
              <a:gd name="T33" fmla="*/ 590321 h 293326"/>
              <a:gd name="T34" fmla="*/ 750467 w 266341"/>
              <a:gd name="T35" fmla="*/ 415291 h 293326"/>
              <a:gd name="T36" fmla="*/ 732558 w 266341"/>
              <a:gd name="T37" fmla="*/ 398509 h 293326"/>
              <a:gd name="T38" fmla="*/ 627499 w 266341"/>
              <a:gd name="T39" fmla="*/ 272625 h 293326"/>
              <a:gd name="T40" fmla="*/ 764794 w 266341"/>
              <a:gd name="T41" fmla="*/ 379321 h 293326"/>
              <a:gd name="T42" fmla="*/ 885366 w 266341"/>
              <a:gd name="T43" fmla="*/ 501608 h 293326"/>
              <a:gd name="T44" fmla="*/ 725396 w 266341"/>
              <a:gd name="T45" fmla="*/ 620295 h 293326"/>
              <a:gd name="T46" fmla="*/ 597656 w 266341"/>
              <a:gd name="T47" fmla="*/ 729391 h 293326"/>
              <a:gd name="T48" fmla="*/ 696745 w 266341"/>
              <a:gd name="T49" fmla="*/ 604711 h 293326"/>
              <a:gd name="T50" fmla="*/ 553484 w 266341"/>
              <a:gd name="T51" fmla="*/ 494414 h 293326"/>
              <a:gd name="T52" fmla="*/ 551097 w 266341"/>
              <a:gd name="T53" fmla="*/ 456050 h 293326"/>
              <a:gd name="T54" fmla="*/ 289650 w 266341"/>
              <a:gd name="T55" fmla="*/ 439268 h 293326"/>
              <a:gd name="T56" fmla="*/ 265772 w 266341"/>
              <a:gd name="T57" fmla="*/ 448858 h 293326"/>
              <a:gd name="T58" fmla="*/ 154745 w 266341"/>
              <a:gd name="T59" fmla="*/ 498011 h 293326"/>
              <a:gd name="T60" fmla="*/ 163097 w 266341"/>
              <a:gd name="T61" fmla="*/ 544764 h 293326"/>
              <a:gd name="T62" fmla="*/ 86693 w 266341"/>
              <a:gd name="T63" fmla="*/ 632282 h 293326"/>
              <a:gd name="T64" fmla="*/ 212046 w 266341"/>
              <a:gd name="T65" fmla="*/ 713803 h 293326"/>
              <a:gd name="T66" fmla="*/ 212046 w 266341"/>
              <a:gd name="T67" fmla="*/ 742579 h 293326"/>
              <a:gd name="T68" fmla="*/ 58054 w 266341"/>
              <a:gd name="T69" fmla="*/ 632282 h 293326"/>
              <a:gd name="T70" fmla="*/ 123701 w 266341"/>
              <a:gd name="T71" fmla="*/ 498011 h 293326"/>
              <a:gd name="T72" fmla="*/ 265772 w 266341"/>
              <a:gd name="T73" fmla="*/ 412891 h 293326"/>
              <a:gd name="T74" fmla="*/ 505732 w 266341"/>
              <a:gd name="T75" fmla="*/ 319377 h 293326"/>
              <a:gd name="T76" fmla="*/ 358119 w 266341"/>
              <a:gd name="T77" fmla="*/ 0 h 293326"/>
              <a:gd name="T78" fmla="*/ 591669 w 266341"/>
              <a:gd name="T79" fmla="*/ 124679 h 293326"/>
              <a:gd name="T80" fmla="*/ 687490 w 266341"/>
              <a:gd name="T81" fmla="*/ 231380 h 293326"/>
              <a:gd name="T82" fmla="*/ 591669 w 266341"/>
              <a:gd name="T83" fmla="*/ 153456 h 293326"/>
              <a:gd name="T84" fmla="*/ 522204 w 266341"/>
              <a:gd name="T85" fmla="*/ 177432 h 293326"/>
              <a:gd name="T86" fmla="*/ 358119 w 266341"/>
              <a:gd name="T87" fmla="*/ 28777 h 293326"/>
              <a:gd name="T88" fmla="*/ 203613 w 266341"/>
              <a:gd name="T89" fmla="*/ 215796 h 293326"/>
              <a:gd name="T90" fmla="*/ 185645 w 266341"/>
              <a:gd name="T91" fmla="*/ 232579 h 293326"/>
              <a:gd name="T92" fmla="*/ 97010 w 266341"/>
              <a:gd name="T93" fmla="*/ 472351 h 293326"/>
              <a:gd name="T94" fmla="*/ 89827 w 266341"/>
              <a:gd name="T95" fmla="*/ 499926 h 293326"/>
              <a:gd name="T96" fmla="*/ 0 w 266341"/>
              <a:gd name="T97" fmla="*/ 358463 h 293326"/>
              <a:gd name="T98" fmla="*/ 171274 w 266341"/>
              <a:gd name="T99" fmla="*/ 185822 h 2933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6341" h="293326">
                <a:moveTo>
                  <a:pt x="113281" y="145279"/>
                </a:moveTo>
                <a:lnTo>
                  <a:pt x="80147" y="229413"/>
                </a:lnTo>
                <a:lnTo>
                  <a:pt x="137051" y="215331"/>
                </a:lnTo>
                <a:cubicBezTo>
                  <a:pt x="137411" y="214969"/>
                  <a:pt x="137771" y="214969"/>
                  <a:pt x="138131" y="214969"/>
                </a:cubicBezTo>
                <a:cubicBezTo>
                  <a:pt x="138851" y="214969"/>
                  <a:pt x="139932" y="215331"/>
                  <a:pt x="141012" y="216053"/>
                </a:cubicBezTo>
                <a:cubicBezTo>
                  <a:pt x="142093" y="216775"/>
                  <a:pt x="142453" y="218219"/>
                  <a:pt x="142453" y="219303"/>
                </a:cubicBezTo>
                <a:lnTo>
                  <a:pt x="142813" y="266244"/>
                </a:lnTo>
                <a:lnTo>
                  <a:pt x="176307" y="182832"/>
                </a:lnTo>
                <a:lnTo>
                  <a:pt x="119403" y="196915"/>
                </a:lnTo>
                <a:cubicBezTo>
                  <a:pt x="118323" y="197276"/>
                  <a:pt x="116882" y="196915"/>
                  <a:pt x="115802" y="196554"/>
                </a:cubicBezTo>
                <a:cubicBezTo>
                  <a:pt x="114722" y="195471"/>
                  <a:pt x="114001" y="194026"/>
                  <a:pt x="114001" y="192943"/>
                </a:cubicBezTo>
                <a:lnTo>
                  <a:pt x="113281" y="145279"/>
                </a:lnTo>
                <a:close/>
                <a:moveTo>
                  <a:pt x="118323" y="118197"/>
                </a:moveTo>
                <a:cubicBezTo>
                  <a:pt x="120484" y="118558"/>
                  <a:pt x="121924" y="120364"/>
                  <a:pt x="121924" y="122530"/>
                </a:cubicBezTo>
                <a:lnTo>
                  <a:pt x="123005" y="186804"/>
                </a:lnTo>
                <a:lnTo>
                  <a:pt x="182790" y="172000"/>
                </a:lnTo>
                <a:cubicBezTo>
                  <a:pt x="184230" y="171639"/>
                  <a:pt x="186031" y="172000"/>
                  <a:pt x="187111" y="173444"/>
                </a:cubicBezTo>
                <a:cubicBezTo>
                  <a:pt x="188192" y="174888"/>
                  <a:pt x="188552" y="176333"/>
                  <a:pt x="187832" y="178138"/>
                </a:cubicBezTo>
                <a:lnTo>
                  <a:pt x="142453" y="290798"/>
                </a:lnTo>
                <a:cubicBezTo>
                  <a:pt x="142093" y="292243"/>
                  <a:pt x="140292" y="293326"/>
                  <a:pt x="138491" y="293326"/>
                </a:cubicBezTo>
                <a:cubicBezTo>
                  <a:pt x="138131" y="293326"/>
                  <a:pt x="137771" y="293326"/>
                  <a:pt x="137411" y="293326"/>
                </a:cubicBezTo>
                <a:cubicBezTo>
                  <a:pt x="135250" y="292965"/>
                  <a:pt x="133809" y="291160"/>
                  <a:pt x="133809" y="288993"/>
                </a:cubicBezTo>
                <a:lnTo>
                  <a:pt x="133809" y="225080"/>
                </a:lnTo>
                <a:lnTo>
                  <a:pt x="73664" y="240246"/>
                </a:lnTo>
                <a:cubicBezTo>
                  <a:pt x="72224" y="240607"/>
                  <a:pt x="70423" y="239885"/>
                  <a:pt x="69343" y="238801"/>
                </a:cubicBezTo>
                <a:cubicBezTo>
                  <a:pt x="68262" y="237357"/>
                  <a:pt x="68262" y="235913"/>
                  <a:pt x="68622" y="234468"/>
                </a:cubicBezTo>
                <a:lnTo>
                  <a:pt x="113641" y="120725"/>
                </a:lnTo>
                <a:cubicBezTo>
                  <a:pt x="114361" y="118919"/>
                  <a:pt x="116162" y="117475"/>
                  <a:pt x="118323" y="118197"/>
                </a:cubicBezTo>
                <a:close/>
                <a:moveTo>
                  <a:pt x="188768" y="82045"/>
                </a:moveTo>
                <a:cubicBezTo>
                  <a:pt x="175481" y="82045"/>
                  <a:pt x="163988" y="90343"/>
                  <a:pt x="159320" y="101888"/>
                </a:cubicBezTo>
                <a:cubicBezTo>
                  <a:pt x="168657" y="110547"/>
                  <a:pt x="174762" y="123536"/>
                  <a:pt x="174762" y="137247"/>
                </a:cubicBezTo>
                <a:cubicBezTo>
                  <a:pt x="174762" y="138329"/>
                  <a:pt x="174762" y="139411"/>
                  <a:pt x="174762" y="140133"/>
                </a:cubicBezTo>
                <a:cubicBezTo>
                  <a:pt x="197029" y="139050"/>
                  <a:pt x="216063" y="155647"/>
                  <a:pt x="218217" y="177655"/>
                </a:cubicBezTo>
                <a:lnTo>
                  <a:pt x="231146" y="177655"/>
                </a:lnTo>
                <a:cubicBezTo>
                  <a:pt x="245871" y="177655"/>
                  <a:pt x="257722" y="165749"/>
                  <a:pt x="257722" y="150957"/>
                </a:cubicBezTo>
                <a:cubicBezTo>
                  <a:pt x="257722" y="134721"/>
                  <a:pt x="242638" y="121372"/>
                  <a:pt x="225759" y="124980"/>
                </a:cubicBezTo>
                <a:cubicBezTo>
                  <a:pt x="224323" y="125340"/>
                  <a:pt x="222886" y="124980"/>
                  <a:pt x="221809" y="123897"/>
                </a:cubicBezTo>
                <a:cubicBezTo>
                  <a:pt x="220731" y="122815"/>
                  <a:pt x="220372" y="121372"/>
                  <a:pt x="220372" y="119928"/>
                </a:cubicBezTo>
                <a:cubicBezTo>
                  <a:pt x="221090" y="117764"/>
                  <a:pt x="221090" y="115959"/>
                  <a:pt x="221090" y="114155"/>
                </a:cubicBezTo>
                <a:cubicBezTo>
                  <a:pt x="221090" y="96116"/>
                  <a:pt x="206725" y="82045"/>
                  <a:pt x="188768" y="82045"/>
                </a:cubicBezTo>
                <a:close/>
                <a:moveTo>
                  <a:pt x="188768" y="73025"/>
                </a:moveTo>
                <a:cubicBezTo>
                  <a:pt x="211753" y="73025"/>
                  <a:pt x="230069" y="91425"/>
                  <a:pt x="230069" y="114155"/>
                </a:cubicBezTo>
                <a:cubicBezTo>
                  <a:pt x="230069" y="114516"/>
                  <a:pt x="230069" y="115238"/>
                  <a:pt x="230069" y="115599"/>
                </a:cubicBezTo>
                <a:cubicBezTo>
                  <a:pt x="249821" y="114877"/>
                  <a:pt x="266341" y="131113"/>
                  <a:pt x="266341" y="150957"/>
                </a:cubicBezTo>
                <a:cubicBezTo>
                  <a:pt x="266341" y="170800"/>
                  <a:pt x="250539" y="186675"/>
                  <a:pt x="231146" y="186675"/>
                </a:cubicBezTo>
                <a:lnTo>
                  <a:pt x="218217" y="186675"/>
                </a:lnTo>
                <a:cubicBezTo>
                  <a:pt x="216063" y="204715"/>
                  <a:pt x="203134" y="219508"/>
                  <a:pt x="185177" y="223116"/>
                </a:cubicBezTo>
                <a:cubicBezTo>
                  <a:pt x="182663" y="223476"/>
                  <a:pt x="180508" y="221672"/>
                  <a:pt x="179790" y="219508"/>
                </a:cubicBezTo>
                <a:cubicBezTo>
                  <a:pt x="179431" y="216982"/>
                  <a:pt x="181227" y="214817"/>
                  <a:pt x="183381" y="214096"/>
                </a:cubicBezTo>
                <a:cubicBezTo>
                  <a:pt x="198824" y="211209"/>
                  <a:pt x="209598" y="197499"/>
                  <a:pt x="209598" y="181985"/>
                </a:cubicBezTo>
                <a:cubicBezTo>
                  <a:pt x="209598" y="161781"/>
                  <a:pt x="191282" y="145545"/>
                  <a:pt x="170453" y="149874"/>
                </a:cubicBezTo>
                <a:cubicBezTo>
                  <a:pt x="169016" y="150235"/>
                  <a:pt x="167580" y="149874"/>
                  <a:pt x="166502" y="148792"/>
                </a:cubicBezTo>
                <a:cubicBezTo>
                  <a:pt x="165425" y="147710"/>
                  <a:pt x="165066" y="146266"/>
                  <a:pt x="165066" y="144823"/>
                </a:cubicBezTo>
                <a:cubicBezTo>
                  <a:pt x="165784" y="142298"/>
                  <a:pt x="165784" y="139772"/>
                  <a:pt x="165784" y="137247"/>
                </a:cubicBezTo>
                <a:cubicBezTo>
                  <a:pt x="165784" y="115599"/>
                  <a:pt x="148186" y="97920"/>
                  <a:pt x="126279" y="97920"/>
                </a:cubicBezTo>
                <a:cubicBezTo>
                  <a:pt x="106527" y="97920"/>
                  <a:pt x="89648" y="112712"/>
                  <a:pt x="87134" y="132195"/>
                </a:cubicBezTo>
                <a:cubicBezTo>
                  <a:pt x="87134" y="133999"/>
                  <a:pt x="86057" y="135443"/>
                  <a:pt x="84261" y="135803"/>
                </a:cubicBezTo>
                <a:cubicBezTo>
                  <a:pt x="82824" y="136525"/>
                  <a:pt x="81029" y="136164"/>
                  <a:pt x="79951" y="135082"/>
                </a:cubicBezTo>
                <a:cubicBezTo>
                  <a:pt x="76001" y="131835"/>
                  <a:pt x="71332" y="129670"/>
                  <a:pt x="66304" y="129670"/>
                </a:cubicBezTo>
                <a:cubicBezTo>
                  <a:pt x="55171" y="129670"/>
                  <a:pt x="46551" y="139050"/>
                  <a:pt x="46551" y="149874"/>
                </a:cubicBezTo>
                <a:cubicBezTo>
                  <a:pt x="46551" y="153482"/>
                  <a:pt x="47270" y="156729"/>
                  <a:pt x="49065" y="159616"/>
                </a:cubicBezTo>
                <a:cubicBezTo>
                  <a:pt x="49784" y="161059"/>
                  <a:pt x="49784" y="162502"/>
                  <a:pt x="49065" y="163945"/>
                </a:cubicBezTo>
                <a:cubicBezTo>
                  <a:pt x="48706" y="165028"/>
                  <a:pt x="47270" y="166110"/>
                  <a:pt x="45833" y="166110"/>
                </a:cubicBezTo>
                <a:cubicBezTo>
                  <a:pt x="34341" y="168636"/>
                  <a:pt x="26081" y="178738"/>
                  <a:pt x="26081" y="190283"/>
                </a:cubicBezTo>
                <a:cubicBezTo>
                  <a:pt x="26081" y="203633"/>
                  <a:pt x="37214" y="214817"/>
                  <a:pt x="50502" y="214817"/>
                </a:cubicBezTo>
                <a:lnTo>
                  <a:pt x="63790" y="214817"/>
                </a:lnTo>
                <a:cubicBezTo>
                  <a:pt x="66663" y="214817"/>
                  <a:pt x="68459" y="216982"/>
                  <a:pt x="68459" y="219147"/>
                </a:cubicBezTo>
                <a:cubicBezTo>
                  <a:pt x="68459" y="221672"/>
                  <a:pt x="66663" y="223476"/>
                  <a:pt x="63790" y="223476"/>
                </a:cubicBezTo>
                <a:lnTo>
                  <a:pt x="50502" y="223476"/>
                </a:lnTo>
                <a:cubicBezTo>
                  <a:pt x="32545" y="223476"/>
                  <a:pt x="17462" y="208684"/>
                  <a:pt x="17462" y="190283"/>
                </a:cubicBezTo>
                <a:cubicBezTo>
                  <a:pt x="17462" y="176212"/>
                  <a:pt x="26081" y="163945"/>
                  <a:pt x="39010" y="158894"/>
                </a:cubicBezTo>
                <a:cubicBezTo>
                  <a:pt x="37932" y="156008"/>
                  <a:pt x="37214" y="153121"/>
                  <a:pt x="37214" y="149874"/>
                </a:cubicBezTo>
                <a:cubicBezTo>
                  <a:pt x="37214" y="133999"/>
                  <a:pt x="50502" y="121011"/>
                  <a:pt x="66304" y="121011"/>
                </a:cubicBezTo>
                <a:cubicBezTo>
                  <a:pt x="70973" y="121011"/>
                  <a:pt x="75642" y="122093"/>
                  <a:pt x="79951" y="124258"/>
                </a:cubicBezTo>
                <a:cubicBezTo>
                  <a:pt x="85338" y="103692"/>
                  <a:pt x="104372" y="89261"/>
                  <a:pt x="126279" y="89261"/>
                </a:cubicBezTo>
                <a:cubicBezTo>
                  <a:pt x="135976" y="89261"/>
                  <a:pt x="144595" y="91786"/>
                  <a:pt x="152137" y="96116"/>
                </a:cubicBezTo>
                <a:cubicBezTo>
                  <a:pt x="158601" y="82766"/>
                  <a:pt x="172608" y="73025"/>
                  <a:pt x="188768" y="73025"/>
                </a:cubicBezTo>
                <a:close/>
                <a:moveTo>
                  <a:pt x="107731" y="0"/>
                </a:moveTo>
                <a:cubicBezTo>
                  <a:pt x="133312" y="0"/>
                  <a:pt x="155290" y="17679"/>
                  <a:pt x="161416" y="41491"/>
                </a:cubicBezTo>
                <a:cubicBezTo>
                  <a:pt x="166820" y="38966"/>
                  <a:pt x="172225" y="37522"/>
                  <a:pt x="177989" y="37522"/>
                </a:cubicBezTo>
                <a:cubicBezTo>
                  <a:pt x="193843" y="37522"/>
                  <a:pt x="207534" y="48707"/>
                  <a:pt x="210417" y="64582"/>
                </a:cubicBezTo>
                <a:cubicBezTo>
                  <a:pt x="210777" y="66747"/>
                  <a:pt x="208975" y="69272"/>
                  <a:pt x="206814" y="69633"/>
                </a:cubicBezTo>
                <a:cubicBezTo>
                  <a:pt x="204292" y="69994"/>
                  <a:pt x="202130" y="68551"/>
                  <a:pt x="201409" y="66025"/>
                </a:cubicBezTo>
                <a:cubicBezTo>
                  <a:pt x="199608" y="54480"/>
                  <a:pt x="189519" y="46182"/>
                  <a:pt x="177989" y="46182"/>
                </a:cubicBezTo>
                <a:cubicBezTo>
                  <a:pt x="171864" y="46182"/>
                  <a:pt x="166099" y="48707"/>
                  <a:pt x="161416" y="52676"/>
                </a:cubicBezTo>
                <a:cubicBezTo>
                  <a:pt x="160335" y="53758"/>
                  <a:pt x="158533" y="54119"/>
                  <a:pt x="157092" y="53397"/>
                </a:cubicBezTo>
                <a:cubicBezTo>
                  <a:pt x="155290" y="53037"/>
                  <a:pt x="154210" y="51593"/>
                  <a:pt x="154210" y="49789"/>
                </a:cubicBezTo>
                <a:cubicBezTo>
                  <a:pt x="151327" y="26699"/>
                  <a:pt x="131150" y="8659"/>
                  <a:pt x="107731" y="8659"/>
                </a:cubicBezTo>
                <a:cubicBezTo>
                  <a:pt x="81429" y="8659"/>
                  <a:pt x="60530" y="29946"/>
                  <a:pt x="60530" y="55923"/>
                </a:cubicBezTo>
                <a:cubicBezTo>
                  <a:pt x="60530" y="58809"/>
                  <a:pt x="60530" y="61696"/>
                  <a:pt x="61251" y="64943"/>
                </a:cubicBezTo>
                <a:cubicBezTo>
                  <a:pt x="61611" y="66386"/>
                  <a:pt x="61251" y="67829"/>
                  <a:pt x="59810" y="68912"/>
                </a:cubicBezTo>
                <a:cubicBezTo>
                  <a:pt x="59089" y="69994"/>
                  <a:pt x="57648" y="70355"/>
                  <a:pt x="55847" y="69994"/>
                </a:cubicBezTo>
                <a:cubicBezTo>
                  <a:pt x="30625" y="64582"/>
                  <a:pt x="9007" y="84065"/>
                  <a:pt x="9007" y="107877"/>
                </a:cubicBezTo>
                <a:cubicBezTo>
                  <a:pt x="9007" y="121949"/>
                  <a:pt x="16574" y="135298"/>
                  <a:pt x="29184" y="142153"/>
                </a:cubicBezTo>
                <a:cubicBezTo>
                  <a:pt x="31346" y="143235"/>
                  <a:pt x="32067" y="146122"/>
                  <a:pt x="30625" y="147926"/>
                </a:cubicBezTo>
                <a:cubicBezTo>
                  <a:pt x="30265" y="149730"/>
                  <a:pt x="28464" y="150451"/>
                  <a:pt x="27022" y="150451"/>
                </a:cubicBezTo>
                <a:cubicBezTo>
                  <a:pt x="26302" y="150451"/>
                  <a:pt x="25581" y="150091"/>
                  <a:pt x="24861" y="149730"/>
                </a:cubicBezTo>
                <a:cubicBezTo>
                  <a:pt x="9368" y="141431"/>
                  <a:pt x="0" y="125196"/>
                  <a:pt x="0" y="107877"/>
                </a:cubicBezTo>
                <a:cubicBezTo>
                  <a:pt x="0" y="80457"/>
                  <a:pt x="23419" y="58088"/>
                  <a:pt x="51883" y="60253"/>
                </a:cubicBezTo>
                <a:cubicBezTo>
                  <a:pt x="51523" y="58809"/>
                  <a:pt x="51523" y="57727"/>
                  <a:pt x="51523" y="55923"/>
                </a:cubicBezTo>
                <a:cubicBezTo>
                  <a:pt x="51523" y="25255"/>
                  <a:pt x="76745" y="0"/>
                  <a:pt x="107731"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8" name="Freeform 982">
            <a:extLst>
              <a:ext uri="{FF2B5EF4-FFF2-40B4-BE49-F238E27FC236}">
                <a16:creationId xmlns:a16="http://schemas.microsoft.com/office/drawing/2014/main" id="{24B0ED0E-2522-FE47-B396-131855E09635}"/>
              </a:ext>
            </a:extLst>
          </p:cNvPr>
          <p:cNvSpPr>
            <a:spLocks noChangeAspect="1" noChangeArrowheads="1"/>
          </p:cNvSpPr>
          <p:nvPr/>
        </p:nvSpPr>
        <p:spPr bwMode="auto">
          <a:xfrm>
            <a:off x="1117236" y="4926967"/>
            <a:ext cx="1133282" cy="1133282"/>
          </a:xfrm>
          <a:custGeom>
            <a:avLst/>
            <a:gdLst>
              <a:gd name="T0" fmla="*/ 788803 w 288565"/>
              <a:gd name="T1" fmla="*/ 661238 h 288564"/>
              <a:gd name="T2" fmla="*/ 850033 w 288565"/>
              <a:gd name="T3" fmla="*/ 661238 h 288564"/>
              <a:gd name="T4" fmla="*/ 819423 w 288565"/>
              <a:gd name="T5" fmla="*/ 601183 h 288564"/>
              <a:gd name="T6" fmla="*/ 819423 w 288565"/>
              <a:gd name="T7" fmla="*/ 721297 h 288564"/>
              <a:gd name="T8" fmla="*/ 819423 w 288565"/>
              <a:gd name="T9" fmla="*/ 601183 h 288564"/>
              <a:gd name="T10" fmla="*/ 629701 w 288565"/>
              <a:gd name="T11" fmla="*/ 502431 h 288564"/>
              <a:gd name="T12" fmla="*/ 692721 w 288565"/>
              <a:gd name="T13" fmla="*/ 502431 h 288564"/>
              <a:gd name="T14" fmla="*/ 858292 w 288565"/>
              <a:gd name="T15" fmla="*/ 450157 h 288564"/>
              <a:gd name="T16" fmla="*/ 878717 w 288565"/>
              <a:gd name="T17" fmla="*/ 470492 h 288564"/>
              <a:gd name="T18" fmla="*/ 615582 w 288565"/>
              <a:gd name="T19" fmla="*/ 726549 h 288564"/>
              <a:gd name="T20" fmla="*/ 604768 w 288565"/>
              <a:gd name="T21" fmla="*/ 701419 h 288564"/>
              <a:gd name="T22" fmla="*/ 660616 w 288565"/>
              <a:gd name="T23" fmla="*/ 442975 h 288564"/>
              <a:gd name="T24" fmla="*/ 660616 w 288565"/>
              <a:gd name="T25" fmla="*/ 563078 h 288564"/>
              <a:gd name="T26" fmla="*/ 660616 w 288565"/>
              <a:gd name="T27" fmla="*/ 442975 h 288564"/>
              <a:gd name="T28" fmla="*/ 552187 w 288565"/>
              <a:gd name="T29" fmla="*/ 842353 h 288564"/>
              <a:gd name="T30" fmla="*/ 677685 w 288565"/>
              <a:gd name="T31" fmla="*/ 775254 h 288564"/>
              <a:gd name="T32" fmla="*/ 928680 w 288565"/>
              <a:gd name="T33" fmla="*/ 397812 h 288564"/>
              <a:gd name="T34" fmla="*/ 29875 w 288565"/>
              <a:gd name="T35" fmla="*/ 243242 h 288564"/>
              <a:gd name="T36" fmla="*/ 460156 w 288565"/>
              <a:gd name="T37" fmla="*/ 775254 h 288564"/>
              <a:gd name="T38" fmla="*/ 460156 w 288565"/>
              <a:gd name="T39" fmla="*/ 804011 h 288564"/>
              <a:gd name="T40" fmla="*/ 29875 w 288565"/>
              <a:gd name="T41" fmla="*/ 886688 h 288564"/>
              <a:gd name="T42" fmla="*/ 692027 w 288565"/>
              <a:gd name="T43" fmla="*/ 929823 h 288564"/>
              <a:gd name="T44" fmla="*/ 736252 w 288565"/>
              <a:gd name="T45" fmla="*/ 804011 h 288564"/>
              <a:gd name="T46" fmla="*/ 543820 w 288565"/>
              <a:gd name="T47" fmla="*/ 879497 h 288564"/>
              <a:gd name="T48" fmla="*/ 529476 w 288565"/>
              <a:gd name="T49" fmla="*/ 879497 h 288564"/>
              <a:gd name="T50" fmla="*/ 522305 w 288565"/>
              <a:gd name="T51" fmla="*/ 382233 h 288564"/>
              <a:gd name="T52" fmla="*/ 736252 w 288565"/>
              <a:gd name="T53" fmla="*/ 369055 h 288564"/>
              <a:gd name="T54" fmla="*/ 592822 w 288565"/>
              <a:gd name="T55" fmla="*/ 243242 h 288564"/>
              <a:gd name="T56" fmla="*/ 578484 w 288565"/>
              <a:gd name="T57" fmla="*/ 319925 h 288564"/>
              <a:gd name="T58" fmla="*/ 562942 w 288565"/>
              <a:gd name="T59" fmla="*/ 243242 h 288564"/>
              <a:gd name="T60" fmla="*/ 205574 w 288565"/>
              <a:gd name="T61" fmla="*/ 305550 h 288564"/>
              <a:gd name="T62" fmla="*/ 178083 w 288565"/>
              <a:gd name="T63" fmla="*/ 305550 h 288564"/>
              <a:gd name="T64" fmla="*/ 29875 w 288565"/>
              <a:gd name="T65" fmla="*/ 243242 h 288564"/>
              <a:gd name="T66" fmla="*/ 205574 w 288565"/>
              <a:gd name="T67" fmla="*/ 207290 h 288564"/>
              <a:gd name="T68" fmla="*/ 562942 w 288565"/>
              <a:gd name="T69" fmla="*/ 213285 h 288564"/>
              <a:gd name="T70" fmla="*/ 384859 w 288565"/>
              <a:gd name="T71" fmla="*/ 28760 h 288564"/>
              <a:gd name="T72" fmla="*/ 592822 w 288565"/>
              <a:gd name="T73" fmla="*/ 207290 h 288564"/>
              <a:gd name="T74" fmla="*/ 749396 w 288565"/>
              <a:gd name="T75" fmla="*/ 213285 h 288564"/>
              <a:gd name="T76" fmla="*/ 764936 w 288565"/>
              <a:gd name="T77" fmla="*/ 369055 h 288564"/>
              <a:gd name="T78" fmla="*/ 958555 w 288565"/>
              <a:gd name="T79" fmla="*/ 382233 h 288564"/>
              <a:gd name="T80" fmla="*/ 943019 w 288565"/>
              <a:gd name="T81" fmla="*/ 804011 h 288564"/>
              <a:gd name="T82" fmla="*/ 764936 w 288565"/>
              <a:gd name="T83" fmla="*/ 886688 h 288564"/>
              <a:gd name="T84" fmla="*/ 74105 w 288565"/>
              <a:gd name="T85" fmla="*/ 958578 h 288564"/>
              <a:gd name="T86" fmla="*/ 0 w 288565"/>
              <a:gd name="T87" fmla="*/ 227664 h 288564"/>
              <a:gd name="T88" fmla="*/ 178083 w 288565"/>
              <a:gd name="T89" fmla="*/ 213285 h 288564"/>
              <a:gd name="T90" fmla="*/ 384859 w 288565"/>
              <a:gd name="T91" fmla="*/ 0 h 28856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8565" h="288564">
                <a:moveTo>
                  <a:pt x="246679" y="189838"/>
                </a:moveTo>
                <a:cubicBezTo>
                  <a:pt x="241362" y="189838"/>
                  <a:pt x="237462" y="193737"/>
                  <a:pt x="237462" y="199054"/>
                </a:cubicBezTo>
                <a:cubicBezTo>
                  <a:pt x="237462" y="204017"/>
                  <a:pt x="241362" y="208271"/>
                  <a:pt x="246679" y="208271"/>
                </a:cubicBezTo>
                <a:cubicBezTo>
                  <a:pt x="251996" y="208271"/>
                  <a:pt x="255895" y="204017"/>
                  <a:pt x="255895" y="199054"/>
                </a:cubicBezTo>
                <a:cubicBezTo>
                  <a:pt x="255895" y="193737"/>
                  <a:pt x="251996" y="189838"/>
                  <a:pt x="246679" y="189838"/>
                </a:cubicBezTo>
                <a:close/>
                <a:moveTo>
                  <a:pt x="246679" y="180975"/>
                </a:moveTo>
                <a:cubicBezTo>
                  <a:pt x="256250" y="180975"/>
                  <a:pt x="264758" y="188774"/>
                  <a:pt x="264758" y="199054"/>
                </a:cubicBezTo>
                <a:cubicBezTo>
                  <a:pt x="264758" y="208980"/>
                  <a:pt x="256250" y="217134"/>
                  <a:pt x="246679" y="217134"/>
                </a:cubicBezTo>
                <a:cubicBezTo>
                  <a:pt x="236753" y="217134"/>
                  <a:pt x="228600" y="208980"/>
                  <a:pt x="228600" y="199054"/>
                </a:cubicBezTo>
                <a:cubicBezTo>
                  <a:pt x="228600" y="188774"/>
                  <a:pt x="236753" y="180975"/>
                  <a:pt x="246679" y="180975"/>
                </a:cubicBezTo>
                <a:close/>
                <a:moveTo>
                  <a:pt x="198873" y="141941"/>
                </a:moveTo>
                <a:cubicBezTo>
                  <a:pt x="193504" y="141941"/>
                  <a:pt x="189566" y="145879"/>
                  <a:pt x="189566" y="151249"/>
                </a:cubicBezTo>
                <a:cubicBezTo>
                  <a:pt x="189566" y="156618"/>
                  <a:pt x="193504" y="160914"/>
                  <a:pt x="198873" y="160914"/>
                </a:cubicBezTo>
                <a:cubicBezTo>
                  <a:pt x="203885" y="160914"/>
                  <a:pt x="208538" y="156618"/>
                  <a:pt x="208538" y="151249"/>
                </a:cubicBezTo>
                <a:cubicBezTo>
                  <a:pt x="208538" y="145879"/>
                  <a:pt x="203885" y="141941"/>
                  <a:pt x="198873" y="141941"/>
                </a:cubicBezTo>
                <a:close/>
                <a:moveTo>
                  <a:pt x="258381" y="135511"/>
                </a:moveTo>
                <a:cubicBezTo>
                  <a:pt x="260189" y="133350"/>
                  <a:pt x="262721" y="133350"/>
                  <a:pt x="264530" y="135511"/>
                </a:cubicBezTo>
                <a:cubicBezTo>
                  <a:pt x="266338" y="136952"/>
                  <a:pt x="266338" y="139833"/>
                  <a:pt x="264530" y="141634"/>
                </a:cubicBezTo>
                <a:lnTo>
                  <a:pt x="188571" y="217274"/>
                </a:lnTo>
                <a:cubicBezTo>
                  <a:pt x="187486" y="217995"/>
                  <a:pt x="186762" y="218715"/>
                  <a:pt x="185316" y="218715"/>
                </a:cubicBezTo>
                <a:cubicBezTo>
                  <a:pt x="184230" y="218715"/>
                  <a:pt x="183507" y="217995"/>
                  <a:pt x="182060" y="217274"/>
                </a:cubicBezTo>
                <a:cubicBezTo>
                  <a:pt x="180975" y="215473"/>
                  <a:pt x="180975" y="212952"/>
                  <a:pt x="182060" y="211151"/>
                </a:cubicBezTo>
                <a:lnTo>
                  <a:pt x="258381" y="135511"/>
                </a:lnTo>
                <a:close/>
                <a:moveTo>
                  <a:pt x="198873" y="133350"/>
                </a:moveTo>
                <a:cubicBezTo>
                  <a:pt x="208896" y="133350"/>
                  <a:pt x="217129" y="141583"/>
                  <a:pt x="217129" y="151249"/>
                </a:cubicBezTo>
                <a:cubicBezTo>
                  <a:pt x="217129" y="161272"/>
                  <a:pt x="208896" y="169505"/>
                  <a:pt x="198873" y="169505"/>
                </a:cubicBezTo>
                <a:cubicBezTo>
                  <a:pt x="189208" y="169505"/>
                  <a:pt x="180975" y="161272"/>
                  <a:pt x="180975" y="151249"/>
                </a:cubicBezTo>
                <a:cubicBezTo>
                  <a:pt x="180975" y="141583"/>
                  <a:pt x="189208" y="133350"/>
                  <a:pt x="198873" y="133350"/>
                </a:cubicBezTo>
                <a:close/>
                <a:moveTo>
                  <a:pt x="166231" y="119754"/>
                </a:moveTo>
                <a:lnTo>
                  <a:pt x="166231" y="253576"/>
                </a:lnTo>
                <a:lnTo>
                  <a:pt x="201852" y="233737"/>
                </a:lnTo>
                <a:cubicBezTo>
                  <a:pt x="202571" y="233377"/>
                  <a:pt x="203291" y="233377"/>
                  <a:pt x="204011" y="233377"/>
                </a:cubicBezTo>
                <a:lnTo>
                  <a:pt x="279570" y="233377"/>
                </a:lnTo>
                <a:lnTo>
                  <a:pt x="279570" y="119754"/>
                </a:lnTo>
                <a:lnTo>
                  <a:pt x="166231" y="119754"/>
                </a:lnTo>
                <a:close/>
                <a:moveTo>
                  <a:pt x="8995" y="73223"/>
                </a:moveTo>
                <a:lnTo>
                  <a:pt x="8995" y="233377"/>
                </a:lnTo>
                <a:lnTo>
                  <a:pt x="138526" y="233377"/>
                </a:lnTo>
                <a:cubicBezTo>
                  <a:pt x="140684" y="233377"/>
                  <a:pt x="143203" y="235180"/>
                  <a:pt x="143203" y="237705"/>
                </a:cubicBezTo>
                <a:cubicBezTo>
                  <a:pt x="143203" y="239869"/>
                  <a:pt x="140684" y="242033"/>
                  <a:pt x="138526" y="242033"/>
                </a:cubicBezTo>
                <a:lnTo>
                  <a:pt x="8995" y="242033"/>
                </a:lnTo>
                <a:lnTo>
                  <a:pt x="8995" y="266922"/>
                </a:lnTo>
                <a:cubicBezTo>
                  <a:pt x="8995" y="274497"/>
                  <a:pt x="14752" y="279908"/>
                  <a:pt x="22308" y="279908"/>
                </a:cubicBezTo>
                <a:lnTo>
                  <a:pt x="208328" y="279908"/>
                </a:lnTo>
                <a:cubicBezTo>
                  <a:pt x="215524" y="279908"/>
                  <a:pt x="221641" y="274497"/>
                  <a:pt x="221641" y="266922"/>
                </a:cubicBezTo>
                <a:lnTo>
                  <a:pt x="221641" y="242033"/>
                </a:lnTo>
                <a:lnTo>
                  <a:pt x="205450" y="242033"/>
                </a:lnTo>
                <a:lnTo>
                  <a:pt x="163712" y="264758"/>
                </a:lnTo>
                <a:cubicBezTo>
                  <a:pt x="163352" y="264758"/>
                  <a:pt x="162633" y="265479"/>
                  <a:pt x="161913" y="265479"/>
                </a:cubicBezTo>
                <a:cubicBezTo>
                  <a:pt x="160834" y="265479"/>
                  <a:pt x="160114" y="264758"/>
                  <a:pt x="159394" y="264758"/>
                </a:cubicBezTo>
                <a:cubicBezTo>
                  <a:pt x="158315" y="263676"/>
                  <a:pt x="157236" y="262594"/>
                  <a:pt x="157236" y="260790"/>
                </a:cubicBezTo>
                <a:lnTo>
                  <a:pt x="157236" y="115065"/>
                </a:lnTo>
                <a:cubicBezTo>
                  <a:pt x="157236" y="112540"/>
                  <a:pt x="159394" y="111097"/>
                  <a:pt x="161913" y="111097"/>
                </a:cubicBezTo>
                <a:lnTo>
                  <a:pt x="221641" y="111097"/>
                </a:lnTo>
                <a:lnTo>
                  <a:pt x="221641" y="73223"/>
                </a:lnTo>
                <a:lnTo>
                  <a:pt x="178464" y="73223"/>
                </a:lnTo>
                <a:lnTo>
                  <a:pt x="178464" y="91980"/>
                </a:lnTo>
                <a:cubicBezTo>
                  <a:pt x="178464" y="94144"/>
                  <a:pt x="177025" y="96308"/>
                  <a:pt x="174147" y="96308"/>
                </a:cubicBezTo>
                <a:cubicBezTo>
                  <a:pt x="171628" y="96308"/>
                  <a:pt x="169469" y="94144"/>
                  <a:pt x="169469" y="91980"/>
                </a:cubicBezTo>
                <a:lnTo>
                  <a:pt x="169469" y="73223"/>
                </a:lnTo>
                <a:lnTo>
                  <a:pt x="61887" y="73223"/>
                </a:lnTo>
                <a:lnTo>
                  <a:pt x="61887" y="91980"/>
                </a:lnTo>
                <a:cubicBezTo>
                  <a:pt x="61887" y="94144"/>
                  <a:pt x="60448" y="96308"/>
                  <a:pt x="57929" y="96308"/>
                </a:cubicBezTo>
                <a:cubicBezTo>
                  <a:pt x="55410" y="96308"/>
                  <a:pt x="53611" y="94144"/>
                  <a:pt x="53611" y="91980"/>
                </a:cubicBezTo>
                <a:lnTo>
                  <a:pt x="53611" y="73223"/>
                </a:lnTo>
                <a:lnTo>
                  <a:pt x="8995" y="73223"/>
                </a:lnTo>
                <a:close/>
                <a:moveTo>
                  <a:pt x="115858" y="8657"/>
                </a:moveTo>
                <a:cubicBezTo>
                  <a:pt x="86354" y="8657"/>
                  <a:pt x="61887" y="33185"/>
                  <a:pt x="61887" y="62402"/>
                </a:cubicBezTo>
                <a:lnTo>
                  <a:pt x="61887" y="64205"/>
                </a:lnTo>
                <a:lnTo>
                  <a:pt x="169469" y="64205"/>
                </a:lnTo>
                <a:lnTo>
                  <a:pt x="169469" y="62402"/>
                </a:lnTo>
                <a:cubicBezTo>
                  <a:pt x="169469" y="33185"/>
                  <a:pt x="145362" y="8657"/>
                  <a:pt x="115858" y="8657"/>
                </a:cubicBezTo>
                <a:close/>
                <a:moveTo>
                  <a:pt x="115858" y="0"/>
                </a:moveTo>
                <a:cubicBezTo>
                  <a:pt x="150399" y="0"/>
                  <a:pt x="178464" y="28135"/>
                  <a:pt x="178464" y="62402"/>
                </a:cubicBezTo>
                <a:lnTo>
                  <a:pt x="178464" y="64205"/>
                </a:lnTo>
                <a:lnTo>
                  <a:pt x="225599" y="64205"/>
                </a:lnTo>
                <a:cubicBezTo>
                  <a:pt x="228118" y="64205"/>
                  <a:pt x="230277" y="66009"/>
                  <a:pt x="230277" y="68534"/>
                </a:cubicBezTo>
                <a:lnTo>
                  <a:pt x="230277" y="111097"/>
                </a:lnTo>
                <a:lnTo>
                  <a:pt x="283888" y="111097"/>
                </a:lnTo>
                <a:cubicBezTo>
                  <a:pt x="286406" y="111097"/>
                  <a:pt x="288565" y="112540"/>
                  <a:pt x="288565" y="115065"/>
                </a:cubicBezTo>
                <a:lnTo>
                  <a:pt x="288565" y="237705"/>
                </a:lnTo>
                <a:cubicBezTo>
                  <a:pt x="288565" y="239869"/>
                  <a:pt x="286406" y="242033"/>
                  <a:pt x="283888" y="242033"/>
                </a:cubicBezTo>
                <a:lnTo>
                  <a:pt x="230277" y="242033"/>
                </a:lnTo>
                <a:lnTo>
                  <a:pt x="230277" y="266922"/>
                </a:lnTo>
                <a:cubicBezTo>
                  <a:pt x="230277" y="278825"/>
                  <a:pt x="220562" y="288564"/>
                  <a:pt x="208328" y="288564"/>
                </a:cubicBezTo>
                <a:lnTo>
                  <a:pt x="22308" y="288564"/>
                </a:lnTo>
                <a:cubicBezTo>
                  <a:pt x="10075" y="288564"/>
                  <a:pt x="0" y="278825"/>
                  <a:pt x="0" y="266922"/>
                </a:cubicBezTo>
                <a:lnTo>
                  <a:pt x="0" y="68534"/>
                </a:lnTo>
                <a:cubicBezTo>
                  <a:pt x="0" y="66009"/>
                  <a:pt x="2519" y="64205"/>
                  <a:pt x="4677" y="64205"/>
                </a:cubicBezTo>
                <a:lnTo>
                  <a:pt x="53611" y="64205"/>
                </a:lnTo>
                <a:lnTo>
                  <a:pt x="53611" y="62402"/>
                </a:lnTo>
                <a:cubicBezTo>
                  <a:pt x="53611" y="28135"/>
                  <a:pt x="81676" y="0"/>
                  <a:pt x="115858"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9" name="TextBox 8">
            <a:extLst>
              <a:ext uri="{FF2B5EF4-FFF2-40B4-BE49-F238E27FC236}">
                <a16:creationId xmlns:a16="http://schemas.microsoft.com/office/drawing/2014/main" id="{C436A1BB-B08B-DB48-8F84-D68BCAF5D008}"/>
              </a:ext>
            </a:extLst>
          </p:cNvPr>
          <p:cNvSpPr txBox="1"/>
          <p:nvPr/>
        </p:nvSpPr>
        <p:spPr>
          <a:xfrm>
            <a:off x="1205221" y="2881296"/>
            <a:ext cx="957313" cy="830997"/>
          </a:xfrm>
          <a:prstGeom prst="rect">
            <a:avLst/>
          </a:prstGeom>
          <a:noFill/>
        </p:spPr>
        <p:txBody>
          <a:bodyPr wrap="none" rtlCol="0" anchor="b" anchorCtr="0">
            <a:spAutoFit/>
          </a:bodyPr>
          <a:lstStyle/>
          <a:p>
            <a:pPr algn="ctr"/>
            <a:r>
              <a:rPr lang="en-US" sz="4800" b="1" dirty="0">
                <a:solidFill>
                  <a:schemeClr val="bg1"/>
                </a:solidFill>
                <a:latin typeface="Poppins" pitchFamily="2" charset="77"/>
                <a:ea typeface="League Spartan" charset="0"/>
                <a:cs typeface="Poppins" pitchFamily="2" charset="77"/>
              </a:rPr>
              <a:t>03</a:t>
            </a:r>
          </a:p>
        </p:txBody>
      </p:sp>
      <p:sp>
        <p:nvSpPr>
          <p:cNvPr id="10" name="TextBox 9">
            <a:extLst>
              <a:ext uri="{FF2B5EF4-FFF2-40B4-BE49-F238E27FC236}">
                <a16:creationId xmlns:a16="http://schemas.microsoft.com/office/drawing/2014/main" id="{5088D3BE-3D37-9E49-9AF2-3CD9712B4291}"/>
              </a:ext>
            </a:extLst>
          </p:cNvPr>
          <p:cNvSpPr txBox="1"/>
          <p:nvPr/>
        </p:nvSpPr>
        <p:spPr>
          <a:xfrm>
            <a:off x="1101025" y="3638150"/>
            <a:ext cx="1165704" cy="338554"/>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ato Light" panose="020F0502020204030203" pitchFamily="34" charset="0"/>
                <a:cs typeface="Poppins" pitchFamily="2" charset="77"/>
              </a:rPr>
              <a:t>OCTOBER</a:t>
            </a:r>
          </a:p>
        </p:txBody>
      </p:sp>
      <p:sp>
        <p:nvSpPr>
          <p:cNvPr id="11" name="TextBox 10">
            <a:extLst>
              <a:ext uri="{FF2B5EF4-FFF2-40B4-BE49-F238E27FC236}">
                <a16:creationId xmlns:a16="http://schemas.microsoft.com/office/drawing/2014/main" id="{FD153394-2EF1-384B-8000-1788F4B215D9}"/>
              </a:ext>
            </a:extLst>
          </p:cNvPr>
          <p:cNvSpPr txBox="1"/>
          <p:nvPr/>
        </p:nvSpPr>
        <p:spPr>
          <a:xfrm>
            <a:off x="2476264" y="910997"/>
            <a:ext cx="1200970" cy="553998"/>
          </a:xfrm>
          <a:prstGeom prst="rect">
            <a:avLst/>
          </a:prstGeom>
          <a:noFill/>
        </p:spPr>
        <p:txBody>
          <a:bodyPr wrap="none" rtlCol="0" anchor="b" anchorCtr="0">
            <a:spAutoFit/>
          </a:bodyPr>
          <a:lstStyle/>
          <a:p>
            <a:r>
              <a:rPr lang="en-US" sz="3000" b="1" dirty="0">
                <a:solidFill>
                  <a:schemeClr val="bg1"/>
                </a:solidFill>
                <a:latin typeface="Poppins" pitchFamily="2" charset="77"/>
                <a:ea typeface="League Spartan" charset="0"/>
                <a:cs typeface="Poppins" pitchFamily="2" charset="77"/>
              </a:rPr>
              <a:t>26 ºC</a:t>
            </a:r>
          </a:p>
        </p:txBody>
      </p:sp>
      <p:sp>
        <p:nvSpPr>
          <p:cNvPr id="12" name="TextBox 11">
            <a:extLst>
              <a:ext uri="{FF2B5EF4-FFF2-40B4-BE49-F238E27FC236}">
                <a16:creationId xmlns:a16="http://schemas.microsoft.com/office/drawing/2014/main" id="{B4C98D3D-2FA6-BC4D-A157-DDE67E3C1041}"/>
              </a:ext>
            </a:extLst>
          </p:cNvPr>
          <p:cNvSpPr txBox="1"/>
          <p:nvPr/>
        </p:nvSpPr>
        <p:spPr>
          <a:xfrm>
            <a:off x="2476264" y="1501034"/>
            <a:ext cx="1513876" cy="323165"/>
          </a:xfrm>
          <a:prstGeom prst="rect">
            <a:avLst/>
          </a:prstGeom>
          <a:noFill/>
        </p:spPr>
        <p:txBody>
          <a:bodyPr wrap="none" lIns="45720" rtlCol="0" anchor="t" anchorCtr="0">
            <a:spAutoFit/>
          </a:bodyPr>
          <a:lstStyle/>
          <a:p>
            <a:pPr>
              <a:lnSpc>
                <a:spcPts val="1750"/>
              </a:lnSpc>
            </a:pPr>
            <a:r>
              <a:rPr lang="en-US" sz="1600" dirty="0">
                <a:solidFill>
                  <a:schemeClr val="bg1">
                    <a:lumMod val="95000"/>
                  </a:schemeClr>
                </a:solidFill>
                <a:latin typeface="Lato Light" panose="020F0502020204030203" pitchFamily="34" charset="0"/>
                <a:ea typeface="Lato Light" panose="020F0502020204030203" pitchFamily="34" charset="0"/>
                <a:cs typeface="Lato Light" panose="020F0502020204030203" pitchFamily="34" charset="0"/>
              </a:rPr>
              <a:t>New York, USA</a:t>
            </a:r>
          </a:p>
        </p:txBody>
      </p:sp>
      <p:sp>
        <p:nvSpPr>
          <p:cNvPr id="15" name="TextBox 14">
            <a:extLst>
              <a:ext uri="{FF2B5EF4-FFF2-40B4-BE49-F238E27FC236}">
                <a16:creationId xmlns:a16="http://schemas.microsoft.com/office/drawing/2014/main" id="{2F80C710-5070-F845-87B1-7A83CC1900AC}"/>
              </a:ext>
            </a:extLst>
          </p:cNvPr>
          <p:cNvSpPr txBox="1"/>
          <p:nvPr/>
        </p:nvSpPr>
        <p:spPr>
          <a:xfrm>
            <a:off x="2476264" y="3013502"/>
            <a:ext cx="1316738" cy="830997"/>
          </a:xfrm>
          <a:prstGeom prst="rect">
            <a:avLst/>
          </a:prstGeom>
          <a:noFill/>
        </p:spPr>
        <p:txBody>
          <a:bodyPr wrap="square" lIns="45720" rtlCol="0" anchor="ctr" anchorCtr="0">
            <a:spAutoFit/>
          </a:bodyPr>
          <a:lstStyle/>
          <a:p>
            <a:r>
              <a:rPr lang="en-US" sz="1600" dirty="0">
                <a:solidFill>
                  <a:schemeClr val="bg1">
                    <a:lumMod val="95000"/>
                  </a:schemeClr>
                </a:solidFill>
                <a:latin typeface="Lato Light" panose="020F0502020204030203" pitchFamily="34" charset="0"/>
                <a:ea typeface="Lato Light" panose="020F0502020204030203" pitchFamily="34" charset="0"/>
                <a:cs typeface="Lato Light" panose="020F0502020204030203" pitchFamily="34" charset="0"/>
              </a:rPr>
              <a:t>Meeting with client @ 10:00 AM</a:t>
            </a:r>
          </a:p>
        </p:txBody>
      </p:sp>
      <p:sp>
        <p:nvSpPr>
          <p:cNvPr id="17" name="TextBox 16">
            <a:extLst>
              <a:ext uri="{FF2B5EF4-FFF2-40B4-BE49-F238E27FC236}">
                <a16:creationId xmlns:a16="http://schemas.microsoft.com/office/drawing/2014/main" id="{042C6F9E-724B-C547-A016-E7DE3C5A8369}"/>
              </a:ext>
            </a:extLst>
          </p:cNvPr>
          <p:cNvSpPr txBox="1"/>
          <p:nvPr/>
        </p:nvSpPr>
        <p:spPr>
          <a:xfrm>
            <a:off x="2582864" y="5536568"/>
            <a:ext cx="1101584" cy="338554"/>
          </a:xfrm>
          <a:prstGeom prst="rect">
            <a:avLst/>
          </a:prstGeom>
          <a:noFill/>
        </p:spPr>
        <p:txBody>
          <a:bodyPr wrap="none" rtlCol="0" anchor="t" anchorCtr="0">
            <a:spAutoFit/>
          </a:bodyPr>
          <a:lstStyle/>
          <a:p>
            <a:r>
              <a:rPr lang="en-US" sz="1600" b="1" dirty="0">
                <a:solidFill>
                  <a:schemeClr val="bg1"/>
                </a:solidFill>
                <a:latin typeface="Poppins" pitchFamily="2" charset="77"/>
                <a:ea typeface="League Spartan" charset="0"/>
                <a:cs typeface="Poppins" pitchFamily="2" charset="77"/>
              </a:rPr>
              <a:t>56 ITEMS</a:t>
            </a:r>
          </a:p>
        </p:txBody>
      </p:sp>
      <p:sp>
        <p:nvSpPr>
          <p:cNvPr id="18" name="TextBox 17">
            <a:extLst>
              <a:ext uri="{FF2B5EF4-FFF2-40B4-BE49-F238E27FC236}">
                <a16:creationId xmlns:a16="http://schemas.microsoft.com/office/drawing/2014/main" id="{4169EEA3-1BDC-1B48-8CF4-BEA129A1EF73}"/>
              </a:ext>
            </a:extLst>
          </p:cNvPr>
          <p:cNvSpPr txBox="1"/>
          <p:nvPr/>
        </p:nvSpPr>
        <p:spPr>
          <a:xfrm>
            <a:off x="2582864" y="5105683"/>
            <a:ext cx="1000915" cy="323165"/>
          </a:xfrm>
          <a:prstGeom prst="rect">
            <a:avLst/>
          </a:prstGeom>
          <a:noFill/>
        </p:spPr>
        <p:txBody>
          <a:bodyPr wrap="none" lIns="45720" rtlCol="0" anchor="b" anchorCtr="0">
            <a:spAutoFit/>
          </a:bodyPr>
          <a:lstStyle/>
          <a:p>
            <a:pPr>
              <a:lnSpc>
                <a:spcPts val="1750"/>
              </a:lnSpc>
            </a:pPr>
            <a:r>
              <a:rPr lang="en-US" sz="1600" dirty="0">
                <a:solidFill>
                  <a:schemeClr val="bg1">
                    <a:lumMod val="95000"/>
                  </a:schemeClr>
                </a:solidFill>
                <a:latin typeface="Lato Light" panose="020F0502020204030203" pitchFamily="34" charset="0"/>
                <a:ea typeface="Lato Light" panose="020F0502020204030203" pitchFamily="34" charset="0"/>
                <a:cs typeface="Lato Light" panose="020F0502020204030203" pitchFamily="34" charset="0"/>
              </a:rPr>
              <a:t>Total sold</a:t>
            </a:r>
          </a:p>
        </p:txBody>
      </p:sp>
      <p:sp>
        <p:nvSpPr>
          <p:cNvPr id="21" name="Rectangle 20">
            <a:extLst>
              <a:ext uri="{FF2B5EF4-FFF2-40B4-BE49-F238E27FC236}">
                <a16:creationId xmlns:a16="http://schemas.microsoft.com/office/drawing/2014/main" id="{340CFA6C-70CA-8B48-9696-1B3285A2A4C5}"/>
              </a:ext>
            </a:extLst>
          </p:cNvPr>
          <p:cNvSpPr/>
          <p:nvPr/>
        </p:nvSpPr>
        <p:spPr>
          <a:xfrm>
            <a:off x="4296032" y="381000"/>
            <a:ext cx="4219362" cy="736600"/>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 name="Rectangle 21">
            <a:extLst>
              <a:ext uri="{FF2B5EF4-FFF2-40B4-BE49-F238E27FC236}">
                <a16:creationId xmlns:a16="http://schemas.microsoft.com/office/drawing/2014/main" id="{BFF9010D-1B29-5F45-ADE1-A1994DF4489D}"/>
              </a:ext>
            </a:extLst>
          </p:cNvPr>
          <p:cNvSpPr/>
          <p:nvPr/>
        </p:nvSpPr>
        <p:spPr>
          <a:xfrm>
            <a:off x="4296032" y="4758266"/>
            <a:ext cx="4219362" cy="1718734"/>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Rectangle 22">
            <a:extLst>
              <a:ext uri="{FF2B5EF4-FFF2-40B4-BE49-F238E27FC236}">
                <a16:creationId xmlns:a16="http://schemas.microsoft.com/office/drawing/2014/main" id="{48576EC2-FA45-1B40-AA35-513F8E000344}"/>
              </a:ext>
            </a:extLst>
          </p:cNvPr>
          <p:cNvSpPr/>
          <p:nvPr/>
        </p:nvSpPr>
        <p:spPr>
          <a:xfrm>
            <a:off x="8620897" y="381000"/>
            <a:ext cx="2809104" cy="736600"/>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4" name="TextBox 23">
            <a:extLst>
              <a:ext uri="{FF2B5EF4-FFF2-40B4-BE49-F238E27FC236}">
                <a16:creationId xmlns:a16="http://schemas.microsoft.com/office/drawing/2014/main" id="{5D692141-F45F-854B-878B-37F964982015}"/>
              </a:ext>
            </a:extLst>
          </p:cNvPr>
          <p:cNvSpPr txBox="1"/>
          <p:nvPr/>
        </p:nvSpPr>
        <p:spPr>
          <a:xfrm>
            <a:off x="4519621" y="570882"/>
            <a:ext cx="3772188"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OUR VISITORS AROUND THE WORLD</a:t>
            </a:r>
          </a:p>
        </p:txBody>
      </p:sp>
      <p:sp>
        <p:nvSpPr>
          <p:cNvPr id="25" name="TextBox 24">
            <a:extLst>
              <a:ext uri="{FF2B5EF4-FFF2-40B4-BE49-F238E27FC236}">
                <a16:creationId xmlns:a16="http://schemas.microsoft.com/office/drawing/2014/main" id="{2D9C471A-664E-2847-AD55-EB1E6BAF44F7}"/>
              </a:ext>
            </a:extLst>
          </p:cNvPr>
          <p:cNvSpPr txBox="1"/>
          <p:nvPr/>
        </p:nvSpPr>
        <p:spPr>
          <a:xfrm>
            <a:off x="9130813" y="570882"/>
            <a:ext cx="1789272"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NOTIFICATIONS</a:t>
            </a:r>
          </a:p>
        </p:txBody>
      </p:sp>
      <p:grpSp>
        <p:nvGrpSpPr>
          <p:cNvPr id="26" name="Group 25">
            <a:extLst>
              <a:ext uri="{FF2B5EF4-FFF2-40B4-BE49-F238E27FC236}">
                <a16:creationId xmlns:a16="http://schemas.microsoft.com/office/drawing/2014/main" id="{F31685A5-5E8B-9B47-B348-3C3176DF3857}"/>
              </a:ext>
            </a:extLst>
          </p:cNvPr>
          <p:cNvGrpSpPr/>
          <p:nvPr/>
        </p:nvGrpSpPr>
        <p:grpSpPr>
          <a:xfrm>
            <a:off x="4470907" y="1980458"/>
            <a:ext cx="3869611" cy="1914951"/>
            <a:chOff x="2027055" y="2813405"/>
            <a:chExt cx="20346537" cy="10068878"/>
          </a:xfrm>
          <a:solidFill>
            <a:schemeClr val="bg1">
              <a:lumMod val="95000"/>
            </a:schemeClr>
          </a:solidFill>
        </p:grpSpPr>
        <p:sp>
          <p:nvSpPr>
            <p:cNvPr id="27" name="Shape 2797">
              <a:extLst>
                <a:ext uri="{FF2B5EF4-FFF2-40B4-BE49-F238E27FC236}">
                  <a16:creationId xmlns:a16="http://schemas.microsoft.com/office/drawing/2014/main" id="{65DE674A-E7BE-4A47-84C2-507B9FA0030B}"/>
                </a:ext>
              </a:extLst>
            </p:cNvPr>
            <p:cNvSpPr/>
            <p:nvPr/>
          </p:nvSpPr>
          <p:spPr>
            <a:xfrm>
              <a:off x="10162602" y="2928528"/>
              <a:ext cx="3509087" cy="3151836"/>
            </a:xfrm>
            <a:custGeom>
              <a:avLst/>
              <a:gdLst/>
              <a:ahLst/>
              <a:cxnLst>
                <a:cxn ang="0">
                  <a:pos x="wd2" y="hd2"/>
                </a:cxn>
                <a:cxn ang="5400000">
                  <a:pos x="wd2" y="hd2"/>
                </a:cxn>
                <a:cxn ang="10800000">
                  <a:pos x="wd2" y="hd2"/>
                </a:cxn>
                <a:cxn ang="16200000">
                  <a:pos x="wd2" y="hd2"/>
                </a:cxn>
              </a:cxnLst>
              <a:rect l="0" t="0" r="r" b="b"/>
              <a:pathLst>
                <a:path w="21519" h="21364" extrusionOk="0">
                  <a:moveTo>
                    <a:pt x="3010" y="6585"/>
                  </a:moveTo>
                  <a:cubicBezTo>
                    <a:pt x="2435" y="7097"/>
                    <a:pt x="992" y="7348"/>
                    <a:pt x="363" y="6890"/>
                  </a:cubicBezTo>
                  <a:cubicBezTo>
                    <a:pt x="444" y="6750"/>
                    <a:pt x="713" y="6786"/>
                    <a:pt x="499" y="6579"/>
                  </a:cubicBezTo>
                  <a:cubicBezTo>
                    <a:pt x="464" y="6545"/>
                    <a:pt x="118" y="6445"/>
                    <a:pt x="106" y="6460"/>
                  </a:cubicBezTo>
                  <a:cubicBezTo>
                    <a:pt x="240" y="6289"/>
                    <a:pt x="512" y="6444"/>
                    <a:pt x="654" y="6279"/>
                  </a:cubicBezTo>
                  <a:cubicBezTo>
                    <a:pt x="796" y="6113"/>
                    <a:pt x="-14" y="6151"/>
                    <a:pt x="0" y="6157"/>
                  </a:cubicBezTo>
                  <a:cubicBezTo>
                    <a:pt x="226" y="5657"/>
                    <a:pt x="953" y="5687"/>
                    <a:pt x="954" y="6266"/>
                  </a:cubicBezTo>
                  <a:cubicBezTo>
                    <a:pt x="1102" y="6190"/>
                    <a:pt x="1215" y="6074"/>
                    <a:pt x="1294" y="5918"/>
                  </a:cubicBezTo>
                  <a:cubicBezTo>
                    <a:pt x="1537" y="5893"/>
                    <a:pt x="2370" y="6107"/>
                    <a:pt x="2491" y="5816"/>
                  </a:cubicBezTo>
                  <a:cubicBezTo>
                    <a:pt x="2514" y="5759"/>
                    <a:pt x="3682" y="5987"/>
                    <a:pt x="3010" y="6585"/>
                  </a:cubicBezTo>
                  <a:cubicBezTo>
                    <a:pt x="2843" y="6734"/>
                    <a:pt x="3142" y="6468"/>
                    <a:pt x="3010" y="6585"/>
                  </a:cubicBezTo>
                  <a:close/>
                  <a:moveTo>
                    <a:pt x="11005" y="300"/>
                  </a:moveTo>
                  <a:cubicBezTo>
                    <a:pt x="11317" y="195"/>
                    <a:pt x="11825" y="280"/>
                    <a:pt x="12088" y="495"/>
                  </a:cubicBezTo>
                  <a:cubicBezTo>
                    <a:pt x="12051" y="428"/>
                    <a:pt x="12017" y="355"/>
                    <a:pt x="12030" y="274"/>
                  </a:cubicBezTo>
                  <a:cubicBezTo>
                    <a:pt x="12514" y="182"/>
                    <a:pt x="14125" y="719"/>
                    <a:pt x="14503" y="1064"/>
                  </a:cubicBezTo>
                  <a:cubicBezTo>
                    <a:pt x="14355" y="1090"/>
                    <a:pt x="13593" y="1487"/>
                    <a:pt x="13494" y="1113"/>
                  </a:cubicBezTo>
                  <a:cubicBezTo>
                    <a:pt x="13514" y="1074"/>
                    <a:pt x="13535" y="1036"/>
                    <a:pt x="13555" y="997"/>
                  </a:cubicBezTo>
                  <a:cubicBezTo>
                    <a:pt x="13092" y="666"/>
                    <a:pt x="12573" y="887"/>
                    <a:pt x="12439" y="1482"/>
                  </a:cubicBezTo>
                  <a:cubicBezTo>
                    <a:pt x="12305" y="1656"/>
                    <a:pt x="11018" y="988"/>
                    <a:pt x="11664" y="897"/>
                  </a:cubicBezTo>
                  <a:cubicBezTo>
                    <a:pt x="11583" y="891"/>
                    <a:pt x="10294" y="541"/>
                    <a:pt x="11005" y="300"/>
                  </a:cubicBezTo>
                  <a:cubicBezTo>
                    <a:pt x="11317" y="195"/>
                    <a:pt x="10790" y="373"/>
                    <a:pt x="11005" y="300"/>
                  </a:cubicBezTo>
                  <a:close/>
                  <a:moveTo>
                    <a:pt x="13416" y="415"/>
                  </a:moveTo>
                  <a:cubicBezTo>
                    <a:pt x="13177" y="380"/>
                    <a:pt x="12943" y="324"/>
                    <a:pt x="12720" y="200"/>
                  </a:cubicBezTo>
                  <a:cubicBezTo>
                    <a:pt x="13106" y="-111"/>
                    <a:pt x="14518" y="-25"/>
                    <a:pt x="14908" y="222"/>
                  </a:cubicBezTo>
                  <a:cubicBezTo>
                    <a:pt x="14603" y="635"/>
                    <a:pt x="13826" y="474"/>
                    <a:pt x="13416" y="415"/>
                  </a:cubicBezTo>
                  <a:cubicBezTo>
                    <a:pt x="13177" y="380"/>
                    <a:pt x="13560" y="435"/>
                    <a:pt x="13416" y="415"/>
                  </a:cubicBezTo>
                  <a:close/>
                  <a:moveTo>
                    <a:pt x="17057" y="21008"/>
                  </a:moveTo>
                  <a:cubicBezTo>
                    <a:pt x="17044" y="21058"/>
                    <a:pt x="17025" y="21102"/>
                    <a:pt x="16998" y="21143"/>
                  </a:cubicBezTo>
                  <a:cubicBezTo>
                    <a:pt x="16638" y="21123"/>
                    <a:pt x="16355" y="21046"/>
                    <a:pt x="15994" y="21031"/>
                  </a:cubicBezTo>
                  <a:cubicBezTo>
                    <a:pt x="15992" y="20975"/>
                    <a:pt x="15985" y="20922"/>
                    <a:pt x="15986" y="20864"/>
                  </a:cubicBezTo>
                  <a:cubicBezTo>
                    <a:pt x="16167" y="20818"/>
                    <a:pt x="16655" y="20912"/>
                    <a:pt x="16834" y="20976"/>
                  </a:cubicBezTo>
                  <a:cubicBezTo>
                    <a:pt x="16831" y="20995"/>
                    <a:pt x="16840" y="21021"/>
                    <a:pt x="16837" y="21040"/>
                  </a:cubicBezTo>
                  <a:cubicBezTo>
                    <a:pt x="16925" y="21067"/>
                    <a:pt x="16976" y="21002"/>
                    <a:pt x="17057" y="21008"/>
                  </a:cubicBezTo>
                  <a:cubicBezTo>
                    <a:pt x="17069" y="21052"/>
                    <a:pt x="16976" y="21002"/>
                    <a:pt x="17057" y="21008"/>
                  </a:cubicBezTo>
                  <a:close/>
                  <a:moveTo>
                    <a:pt x="15035" y="9329"/>
                  </a:moveTo>
                  <a:cubicBezTo>
                    <a:pt x="15040" y="9332"/>
                    <a:pt x="15043" y="9336"/>
                    <a:pt x="15046" y="9340"/>
                  </a:cubicBezTo>
                  <a:cubicBezTo>
                    <a:pt x="15083" y="9411"/>
                    <a:pt x="14747" y="9586"/>
                    <a:pt x="14719" y="9588"/>
                  </a:cubicBezTo>
                  <a:cubicBezTo>
                    <a:pt x="14509" y="9606"/>
                    <a:pt x="14814" y="9185"/>
                    <a:pt x="15035" y="9329"/>
                  </a:cubicBezTo>
                  <a:cubicBezTo>
                    <a:pt x="15040" y="9332"/>
                    <a:pt x="15025" y="9323"/>
                    <a:pt x="15035" y="9329"/>
                  </a:cubicBezTo>
                  <a:close/>
                  <a:moveTo>
                    <a:pt x="10464" y="17106"/>
                  </a:moveTo>
                  <a:lnTo>
                    <a:pt x="10453" y="17083"/>
                  </a:lnTo>
                  <a:cubicBezTo>
                    <a:pt x="10426" y="17405"/>
                    <a:pt x="10539" y="17595"/>
                    <a:pt x="10345" y="17882"/>
                  </a:cubicBezTo>
                  <a:cubicBezTo>
                    <a:pt x="9796" y="17382"/>
                    <a:pt x="10473" y="17289"/>
                    <a:pt x="10464" y="17106"/>
                  </a:cubicBezTo>
                  <a:cubicBezTo>
                    <a:pt x="10464" y="17106"/>
                    <a:pt x="10457" y="16967"/>
                    <a:pt x="10464" y="17106"/>
                  </a:cubicBezTo>
                  <a:close/>
                  <a:moveTo>
                    <a:pt x="10564" y="18237"/>
                  </a:moveTo>
                  <a:cubicBezTo>
                    <a:pt x="10602" y="18346"/>
                    <a:pt x="10551" y="18790"/>
                    <a:pt x="10530" y="18920"/>
                  </a:cubicBezTo>
                  <a:cubicBezTo>
                    <a:pt x="10485" y="19203"/>
                    <a:pt x="10300" y="18856"/>
                    <a:pt x="10290" y="19078"/>
                  </a:cubicBezTo>
                  <a:cubicBezTo>
                    <a:pt x="10271" y="19507"/>
                    <a:pt x="9961" y="18146"/>
                    <a:pt x="9970" y="18150"/>
                  </a:cubicBezTo>
                  <a:cubicBezTo>
                    <a:pt x="10234" y="18257"/>
                    <a:pt x="10411" y="17796"/>
                    <a:pt x="10564" y="18237"/>
                  </a:cubicBezTo>
                  <a:cubicBezTo>
                    <a:pt x="10578" y="18276"/>
                    <a:pt x="10539" y="18164"/>
                    <a:pt x="10564" y="18237"/>
                  </a:cubicBezTo>
                  <a:close/>
                  <a:moveTo>
                    <a:pt x="5029" y="10651"/>
                  </a:moveTo>
                  <a:cubicBezTo>
                    <a:pt x="5077" y="10532"/>
                    <a:pt x="5345" y="10601"/>
                    <a:pt x="5317" y="10393"/>
                  </a:cubicBezTo>
                  <a:cubicBezTo>
                    <a:pt x="5309" y="10405"/>
                    <a:pt x="5301" y="10411"/>
                    <a:pt x="5295" y="10424"/>
                  </a:cubicBezTo>
                  <a:cubicBezTo>
                    <a:pt x="5232" y="10439"/>
                    <a:pt x="5176" y="10423"/>
                    <a:pt x="5111" y="10424"/>
                  </a:cubicBezTo>
                  <a:cubicBezTo>
                    <a:pt x="5102" y="10395"/>
                    <a:pt x="5323" y="9733"/>
                    <a:pt x="5376" y="9698"/>
                  </a:cubicBezTo>
                  <a:cubicBezTo>
                    <a:pt x="5467" y="9638"/>
                    <a:pt x="5548" y="9315"/>
                    <a:pt x="5670" y="9337"/>
                  </a:cubicBezTo>
                  <a:cubicBezTo>
                    <a:pt x="5754" y="9352"/>
                    <a:pt x="6274" y="9294"/>
                    <a:pt x="6258" y="9415"/>
                  </a:cubicBezTo>
                  <a:cubicBezTo>
                    <a:pt x="6253" y="9452"/>
                    <a:pt x="5825" y="9767"/>
                    <a:pt x="5928" y="9811"/>
                  </a:cubicBezTo>
                  <a:cubicBezTo>
                    <a:pt x="5995" y="9839"/>
                    <a:pt x="6642" y="9635"/>
                    <a:pt x="6636" y="9850"/>
                  </a:cubicBezTo>
                  <a:cubicBezTo>
                    <a:pt x="6630" y="10107"/>
                    <a:pt x="6142" y="10320"/>
                    <a:pt x="6302" y="10517"/>
                  </a:cubicBezTo>
                  <a:cubicBezTo>
                    <a:pt x="6401" y="10638"/>
                    <a:pt x="6622" y="10658"/>
                    <a:pt x="6653" y="10846"/>
                  </a:cubicBezTo>
                  <a:cubicBezTo>
                    <a:pt x="6671" y="10958"/>
                    <a:pt x="6675" y="11181"/>
                    <a:pt x="6785" y="11246"/>
                  </a:cubicBezTo>
                  <a:cubicBezTo>
                    <a:pt x="7128" y="11447"/>
                    <a:pt x="7055" y="11926"/>
                    <a:pt x="7226" y="12079"/>
                  </a:cubicBezTo>
                  <a:cubicBezTo>
                    <a:pt x="7345" y="12186"/>
                    <a:pt x="7646" y="11861"/>
                    <a:pt x="7721" y="12232"/>
                  </a:cubicBezTo>
                  <a:cubicBezTo>
                    <a:pt x="7759" y="12416"/>
                    <a:pt x="7449" y="12755"/>
                    <a:pt x="7292" y="12788"/>
                  </a:cubicBezTo>
                  <a:cubicBezTo>
                    <a:pt x="7264" y="12782"/>
                    <a:pt x="7615" y="12821"/>
                    <a:pt x="7617" y="12880"/>
                  </a:cubicBezTo>
                  <a:cubicBezTo>
                    <a:pt x="7622" y="13056"/>
                    <a:pt x="6316" y="13296"/>
                    <a:pt x="6190" y="13215"/>
                  </a:cubicBezTo>
                  <a:cubicBezTo>
                    <a:pt x="5876" y="13016"/>
                    <a:pt x="5422" y="13624"/>
                    <a:pt x="4985" y="13472"/>
                  </a:cubicBezTo>
                  <a:cubicBezTo>
                    <a:pt x="5239" y="13140"/>
                    <a:pt x="5940" y="13044"/>
                    <a:pt x="6110" y="12742"/>
                  </a:cubicBezTo>
                  <a:cubicBezTo>
                    <a:pt x="5925" y="12832"/>
                    <a:pt x="5802" y="12692"/>
                    <a:pt x="5782" y="12693"/>
                  </a:cubicBezTo>
                  <a:cubicBezTo>
                    <a:pt x="5654" y="12701"/>
                    <a:pt x="5527" y="12674"/>
                    <a:pt x="5405" y="12714"/>
                  </a:cubicBezTo>
                  <a:cubicBezTo>
                    <a:pt x="5071" y="12824"/>
                    <a:pt x="5664" y="12288"/>
                    <a:pt x="5650" y="12311"/>
                  </a:cubicBezTo>
                  <a:cubicBezTo>
                    <a:pt x="5754" y="12141"/>
                    <a:pt x="5455" y="11802"/>
                    <a:pt x="5686" y="11851"/>
                  </a:cubicBezTo>
                  <a:cubicBezTo>
                    <a:pt x="5913" y="11898"/>
                    <a:pt x="6249" y="11772"/>
                    <a:pt x="6176" y="11451"/>
                  </a:cubicBezTo>
                  <a:cubicBezTo>
                    <a:pt x="5978" y="11400"/>
                    <a:pt x="5859" y="11364"/>
                    <a:pt x="6069" y="11081"/>
                  </a:cubicBezTo>
                  <a:cubicBezTo>
                    <a:pt x="5935" y="11261"/>
                    <a:pt x="5499" y="11034"/>
                    <a:pt x="5491" y="11228"/>
                  </a:cubicBezTo>
                  <a:cubicBezTo>
                    <a:pt x="5230" y="11183"/>
                    <a:pt x="5585" y="10919"/>
                    <a:pt x="5602" y="10890"/>
                  </a:cubicBezTo>
                  <a:cubicBezTo>
                    <a:pt x="5707" y="10710"/>
                    <a:pt x="5363" y="10523"/>
                    <a:pt x="5390" y="10718"/>
                  </a:cubicBezTo>
                  <a:cubicBezTo>
                    <a:pt x="5581" y="10787"/>
                    <a:pt x="5302" y="10864"/>
                    <a:pt x="5290" y="10905"/>
                  </a:cubicBezTo>
                  <a:cubicBezTo>
                    <a:pt x="5166" y="10939"/>
                    <a:pt x="5297" y="10688"/>
                    <a:pt x="5272" y="10646"/>
                  </a:cubicBezTo>
                  <a:cubicBezTo>
                    <a:pt x="5255" y="10619"/>
                    <a:pt x="4940" y="10871"/>
                    <a:pt x="5029" y="10651"/>
                  </a:cubicBezTo>
                  <a:cubicBezTo>
                    <a:pt x="5047" y="10606"/>
                    <a:pt x="5016" y="10683"/>
                    <a:pt x="5029" y="10651"/>
                  </a:cubicBezTo>
                  <a:close/>
                  <a:moveTo>
                    <a:pt x="19919" y="20951"/>
                  </a:moveTo>
                  <a:cubicBezTo>
                    <a:pt x="19993" y="20920"/>
                    <a:pt x="20069" y="20888"/>
                    <a:pt x="20137" y="20844"/>
                  </a:cubicBezTo>
                  <a:cubicBezTo>
                    <a:pt x="20138" y="20843"/>
                    <a:pt x="19724" y="21347"/>
                    <a:pt x="19988" y="21347"/>
                  </a:cubicBezTo>
                  <a:cubicBezTo>
                    <a:pt x="19707" y="21325"/>
                    <a:pt x="19367" y="21489"/>
                    <a:pt x="19252" y="21103"/>
                  </a:cubicBezTo>
                  <a:cubicBezTo>
                    <a:pt x="19317" y="21150"/>
                    <a:pt x="19414" y="21101"/>
                    <a:pt x="19487" y="21094"/>
                  </a:cubicBezTo>
                  <a:cubicBezTo>
                    <a:pt x="19505" y="21064"/>
                    <a:pt x="19515" y="21012"/>
                    <a:pt x="19515" y="20976"/>
                  </a:cubicBezTo>
                  <a:cubicBezTo>
                    <a:pt x="19659" y="20996"/>
                    <a:pt x="19780" y="21008"/>
                    <a:pt x="19919" y="20951"/>
                  </a:cubicBezTo>
                  <a:cubicBezTo>
                    <a:pt x="19993" y="20920"/>
                    <a:pt x="19780" y="21008"/>
                    <a:pt x="19919" y="20951"/>
                  </a:cubicBezTo>
                  <a:close/>
                  <a:moveTo>
                    <a:pt x="3448" y="12512"/>
                  </a:moveTo>
                  <a:lnTo>
                    <a:pt x="3439" y="12467"/>
                  </a:lnTo>
                  <a:cubicBezTo>
                    <a:pt x="3441" y="12484"/>
                    <a:pt x="3910" y="11973"/>
                    <a:pt x="3927" y="11961"/>
                  </a:cubicBezTo>
                  <a:cubicBezTo>
                    <a:pt x="3801" y="11949"/>
                    <a:pt x="3649" y="11911"/>
                    <a:pt x="3652" y="11769"/>
                  </a:cubicBezTo>
                  <a:lnTo>
                    <a:pt x="3653" y="11732"/>
                  </a:lnTo>
                  <a:cubicBezTo>
                    <a:pt x="3638" y="11187"/>
                    <a:pt x="4036" y="11537"/>
                    <a:pt x="4296" y="11292"/>
                  </a:cubicBezTo>
                  <a:cubicBezTo>
                    <a:pt x="4019" y="11229"/>
                    <a:pt x="4821" y="10776"/>
                    <a:pt x="5082" y="10841"/>
                  </a:cubicBezTo>
                  <a:cubicBezTo>
                    <a:pt x="5103" y="10873"/>
                    <a:pt x="5214" y="11022"/>
                    <a:pt x="5230" y="11072"/>
                  </a:cubicBezTo>
                  <a:cubicBezTo>
                    <a:pt x="5337" y="11212"/>
                    <a:pt x="5329" y="11337"/>
                    <a:pt x="5207" y="11445"/>
                  </a:cubicBezTo>
                  <a:cubicBezTo>
                    <a:pt x="4948" y="11696"/>
                    <a:pt x="5225" y="11803"/>
                    <a:pt x="5096" y="12165"/>
                  </a:cubicBezTo>
                  <a:cubicBezTo>
                    <a:pt x="4944" y="12594"/>
                    <a:pt x="3961" y="12830"/>
                    <a:pt x="3623" y="12797"/>
                  </a:cubicBezTo>
                  <a:lnTo>
                    <a:pt x="3629" y="12759"/>
                  </a:lnTo>
                  <a:cubicBezTo>
                    <a:pt x="3593" y="12765"/>
                    <a:pt x="3565" y="12764"/>
                    <a:pt x="3528" y="12766"/>
                  </a:cubicBezTo>
                  <a:cubicBezTo>
                    <a:pt x="3509" y="12734"/>
                    <a:pt x="3505" y="12702"/>
                    <a:pt x="3523" y="12678"/>
                  </a:cubicBezTo>
                  <a:cubicBezTo>
                    <a:pt x="3435" y="12635"/>
                    <a:pt x="3431" y="12581"/>
                    <a:pt x="3510" y="12516"/>
                  </a:cubicBezTo>
                  <a:cubicBezTo>
                    <a:pt x="3502" y="12515"/>
                    <a:pt x="3448" y="12512"/>
                    <a:pt x="3448" y="12512"/>
                  </a:cubicBezTo>
                  <a:cubicBezTo>
                    <a:pt x="3448" y="12512"/>
                    <a:pt x="3448" y="12512"/>
                    <a:pt x="3448" y="12512"/>
                  </a:cubicBezTo>
                  <a:close/>
                  <a:moveTo>
                    <a:pt x="11104" y="9151"/>
                  </a:moveTo>
                  <a:cubicBezTo>
                    <a:pt x="11102" y="9148"/>
                    <a:pt x="11098" y="9146"/>
                    <a:pt x="11094" y="9143"/>
                  </a:cubicBezTo>
                  <a:cubicBezTo>
                    <a:pt x="11097" y="9141"/>
                    <a:pt x="11101" y="9138"/>
                    <a:pt x="11105" y="9135"/>
                  </a:cubicBezTo>
                  <a:cubicBezTo>
                    <a:pt x="11105" y="9140"/>
                    <a:pt x="11105" y="9147"/>
                    <a:pt x="11104" y="9151"/>
                  </a:cubicBezTo>
                  <a:cubicBezTo>
                    <a:pt x="11102" y="9148"/>
                    <a:pt x="11105" y="9147"/>
                    <a:pt x="11104" y="9151"/>
                  </a:cubicBezTo>
                  <a:close/>
                  <a:moveTo>
                    <a:pt x="21399" y="14198"/>
                  </a:moveTo>
                  <a:cubicBezTo>
                    <a:pt x="21409" y="14173"/>
                    <a:pt x="21499" y="14149"/>
                    <a:pt x="21520" y="14142"/>
                  </a:cubicBezTo>
                  <a:lnTo>
                    <a:pt x="21423" y="14087"/>
                  </a:lnTo>
                  <a:cubicBezTo>
                    <a:pt x="21320" y="14027"/>
                    <a:pt x="21586" y="13723"/>
                    <a:pt x="21296" y="13692"/>
                  </a:cubicBezTo>
                  <a:cubicBezTo>
                    <a:pt x="21112" y="13672"/>
                    <a:pt x="20805" y="13386"/>
                    <a:pt x="20627" y="13557"/>
                  </a:cubicBezTo>
                  <a:cubicBezTo>
                    <a:pt x="20375" y="13291"/>
                    <a:pt x="20136" y="13280"/>
                    <a:pt x="19764" y="13317"/>
                  </a:cubicBezTo>
                  <a:cubicBezTo>
                    <a:pt x="19859" y="13317"/>
                    <a:pt x="19308" y="12896"/>
                    <a:pt x="19323" y="12913"/>
                  </a:cubicBezTo>
                  <a:cubicBezTo>
                    <a:pt x="19229" y="12913"/>
                    <a:pt x="19162" y="12594"/>
                    <a:pt x="19105" y="12495"/>
                  </a:cubicBezTo>
                  <a:cubicBezTo>
                    <a:pt x="18878" y="12097"/>
                    <a:pt x="18551" y="12640"/>
                    <a:pt x="18342" y="12454"/>
                  </a:cubicBezTo>
                  <a:cubicBezTo>
                    <a:pt x="18213" y="12393"/>
                    <a:pt x="18189" y="12168"/>
                    <a:pt x="18086" y="12043"/>
                  </a:cubicBezTo>
                  <a:cubicBezTo>
                    <a:pt x="18386" y="11994"/>
                    <a:pt x="18733" y="11639"/>
                    <a:pt x="18199" y="11620"/>
                  </a:cubicBezTo>
                  <a:cubicBezTo>
                    <a:pt x="18172" y="11530"/>
                    <a:pt x="17896" y="11200"/>
                    <a:pt x="17799" y="11143"/>
                  </a:cubicBezTo>
                  <a:cubicBezTo>
                    <a:pt x="17967" y="10775"/>
                    <a:pt x="17329" y="10571"/>
                    <a:pt x="17149" y="10533"/>
                  </a:cubicBezTo>
                  <a:cubicBezTo>
                    <a:pt x="16689" y="10533"/>
                    <a:pt x="16796" y="10101"/>
                    <a:pt x="16546" y="9833"/>
                  </a:cubicBezTo>
                  <a:cubicBezTo>
                    <a:pt x="16590" y="9843"/>
                    <a:pt x="16633" y="9860"/>
                    <a:pt x="16674" y="9878"/>
                  </a:cubicBezTo>
                  <a:lnTo>
                    <a:pt x="16626" y="9776"/>
                  </a:lnTo>
                  <a:cubicBezTo>
                    <a:pt x="16769" y="9537"/>
                    <a:pt x="16634" y="9167"/>
                    <a:pt x="16725" y="8824"/>
                  </a:cubicBezTo>
                  <a:cubicBezTo>
                    <a:pt x="16306" y="8876"/>
                    <a:pt x="15803" y="8638"/>
                    <a:pt x="15397" y="8843"/>
                  </a:cubicBezTo>
                  <a:cubicBezTo>
                    <a:pt x="14990" y="9046"/>
                    <a:pt x="15218" y="9655"/>
                    <a:pt x="15490" y="9475"/>
                  </a:cubicBezTo>
                  <a:cubicBezTo>
                    <a:pt x="15446" y="9559"/>
                    <a:pt x="15400" y="9612"/>
                    <a:pt x="15302" y="9624"/>
                  </a:cubicBezTo>
                  <a:cubicBezTo>
                    <a:pt x="15527" y="10138"/>
                    <a:pt x="15043" y="10023"/>
                    <a:pt x="14840" y="9709"/>
                  </a:cubicBezTo>
                  <a:lnTo>
                    <a:pt x="14842" y="9700"/>
                  </a:lnTo>
                  <a:cubicBezTo>
                    <a:pt x="14833" y="9734"/>
                    <a:pt x="14822" y="9767"/>
                    <a:pt x="14810" y="9799"/>
                  </a:cubicBezTo>
                  <a:cubicBezTo>
                    <a:pt x="14723" y="9791"/>
                    <a:pt x="14635" y="9776"/>
                    <a:pt x="14548" y="9751"/>
                  </a:cubicBezTo>
                  <a:cubicBezTo>
                    <a:pt x="14418" y="9770"/>
                    <a:pt x="14357" y="9921"/>
                    <a:pt x="14366" y="10048"/>
                  </a:cubicBezTo>
                  <a:lnTo>
                    <a:pt x="14272" y="10101"/>
                  </a:lnTo>
                  <a:cubicBezTo>
                    <a:pt x="14229" y="10390"/>
                    <a:pt x="14291" y="10708"/>
                    <a:pt x="14374" y="10979"/>
                  </a:cubicBezTo>
                  <a:cubicBezTo>
                    <a:pt x="14374" y="10980"/>
                    <a:pt x="14706" y="11039"/>
                    <a:pt x="14271" y="10982"/>
                  </a:cubicBezTo>
                  <a:cubicBezTo>
                    <a:pt x="14155" y="10964"/>
                    <a:pt x="14030" y="11072"/>
                    <a:pt x="14169" y="11177"/>
                  </a:cubicBezTo>
                  <a:cubicBezTo>
                    <a:pt x="14151" y="11181"/>
                    <a:pt x="14133" y="11186"/>
                    <a:pt x="14115" y="11190"/>
                  </a:cubicBezTo>
                  <a:cubicBezTo>
                    <a:pt x="14118" y="11235"/>
                    <a:pt x="14112" y="11279"/>
                    <a:pt x="14095" y="11321"/>
                  </a:cubicBezTo>
                  <a:cubicBezTo>
                    <a:pt x="14319" y="11407"/>
                    <a:pt x="14597" y="11381"/>
                    <a:pt x="14839" y="11383"/>
                  </a:cubicBezTo>
                  <a:lnTo>
                    <a:pt x="14792" y="11431"/>
                  </a:lnTo>
                  <a:cubicBezTo>
                    <a:pt x="14873" y="11397"/>
                    <a:pt x="15020" y="11368"/>
                    <a:pt x="15097" y="11423"/>
                  </a:cubicBezTo>
                  <a:cubicBezTo>
                    <a:pt x="14771" y="11469"/>
                    <a:pt x="14345" y="11485"/>
                    <a:pt x="14023" y="11419"/>
                  </a:cubicBezTo>
                  <a:cubicBezTo>
                    <a:pt x="13755" y="11424"/>
                    <a:pt x="13655" y="11208"/>
                    <a:pt x="13442" y="11208"/>
                  </a:cubicBezTo>
                  <a:cubicBezTo>
                    <a:pt x="13013" y="11208"/>
                    <a:pt x="12497" y="11570"/>
                    <a:pt x="12077" y="11683"/>
                  </a:cubicBezTo>
                  <a:cubicBezTo>
                    <a:pt x="12021" y="11598"/>
                    <a:pt x="11938" y="11539"/>
                    <a:pt x="11850" y="11498"/>
                  </a:cubicBezTo>
                  <a:cubicBezTo>
                    <a:pt x="11906" y="11380"/>
                    <a:pt x="11866" y="11334"/>
                    <a:pt x="11769" y="11310"/>
                  </a:cubicBezTo>
                  <a:lnTo>
                    <a:pt x="11748" y="11359"/>
                  </a:lnTo>
                  <a:cubicBezTo>
                    <a:pt x="11689" y="11359"/>
                    <a:pt x="11635" y="11383"/>
                    <a:pt x="11585" y="11434"/>
                  </a:cubicBezTo>
                  <a:cubicBezTo>
                    <a:pt x="11468" y="11434"/>
                    <a:pt x="11068" y="11450"/>
                    <a:pt x="10966" y="11574"/>
                  </a:cubicBezTo>
                  <a:cubicBezTo>
                    <a:pt x="11003" y="11493"/>
                    <a:pt x="11068" y="11431"/>
                    <a:pt x="11053" y="11329"/>
                  </a:cubicBezTo>
                  <a:cubicBezTo>
                    <a:pt x="11360" y="11511"/>
                    <a:pt x="11588" y="10834"/>
                    <a:pt x="11473" y="10674"/>
                  </a:cubicBezTo>
                  <a:cubicBezTo>
                    <a:pt x="11548" y="11455"/>
                    <a:pt x="12215" y="10595"/>
                    <a:pt x="12459" y="10590"/>
                  </a:cubicBezTo>
                  <a:cubicBezTo>
                    <a:pt x="12794" y="10584"/>
                    <a:pt x="12838" y="10062"/>
                    <a:pt x="12863" y="9783"/>
                  </a:cubicBezTo>
                  <a:cubicBezTo>
                    <a:pt x="12881" y="9580"/>
                    <a:pt x="13458" y="9031"/>
                    <a:pt x="13427" y="8990"/>
                  </a:cubicBezTo>
                  <a:cubicBezTo>
                    <a:pt x="13815" y="8727"/>
                    <a:pt x="12477" y="8225"/>
                    <a:pt x="13133" y="7551"/>
                  </a:cubicBezTo>
                  <a:cubicBezTo>
                    <a:pt x="13342" y="7340"/>
                    <a:pt x="13527" y="7230"/>
                    <a:pt x="13796" y="7110"/>
                  </a:cubicBezTo>
                  <a:cubicBezTo>
                    <a:pt x="13875" y="7074"/>
                    <a:pt x="14210" y="6821"/>
                    <a:pt x="14230" y="6703"/>
                  </a:cubicBezTo>
                  <a:cubicBezTo>
                    <a:pt x="14239" y="6653"/>
                    <a:pt x="14134" y="6487"/>
                    <a:pt x="14081" y="6528"/>
                  </a:cubicBezTo>
                  <a:cubicBezTo>
                    <a:pt x="14339" y="5989"/>
                    <a:pt x="15221" y="5978"/>
                    <a:pt x="15459" y="6484"/>
                  </a:cubicBezTo>
                  <a:cubicBezTo>
                    <a:pt x="15284" y="6479"/>
                    <a:pt x="14555" y="7035"/>
                    <a:pt x="14534" y="7238"/>
                  </a:cubicBezTo>
                  <a:cubicBezTo>
                    <a:pt x="14055" y="7196"/>
                    <a:pt x="14378" y="8563"/>
                    <a:pt x="14576" y="8615"/>
                  </a:cubicBezTo>
                  <a:cubicBezTo>
                    <a:pt x="14918" y="8705"/>
                    <a:pt x="14912" y="8954"/>
                    <a:pt x="15299" y="8832"/>
                  </a:cubicBezTo>
                  <a:cubicBezTo>
                    <a:pt x="16051" y="8597"/>
                    <a:pt x="16518" y="8623"/>
                    <a:pt x="17126" y="8089"/>
                  </a:cubicBezTo>
                  <a:cubicBezTo>
                    <a:pt x="17989" y="7332"/>
                    <a:pt x="17131" y="7189"/>
                    <a:pt x="16960" y="6564"/>
                  </a:cubicBezTo>
                  <a:cubicBezTo>
                    <a:pt x="16891" y="6310"/>
                    <a:pt x="16962" y="6056"/>
                    <a:pt x="16770" y="5802"/>
                  </a:cubicBezTo>
                  <a:cubicBezTo>
                    <a:pt x="16593" y="5570"/>
                    <a:pt x="16691" y="5715"/>
                    <a:pt x="16751" y="5394"/>
                  </a:cubicBezTo>
                  <a:cubicBezTo>
                    <a:pt x="16807" y="5092"/>
                    <a:pt x="16443" y="5099"/>
                    <a:pt x="16319" y="4939"/>
                  </a:cubicBezTo>
                  <a:cubicBezTo>
                    <a:pt x="16366" y="4885"/>
                    <a:pt x="16402" y="4805"/>
                    <a:pt x="16433" y="4739"/>
                  </a:cubicBezTo>
                  <a:cubicBezTo>
                    <a:pt x="16397" y="4728"/>
                    <a:pt x="16370" y="4705"/>
                    <a:pt x="16352" y="4670"/>
                  </a:cubicBezTo>
                  <a:cubicBezTo>
                    <a:pt x="16486" y="4552"/>
                    <a:pt x="16818" y="4457"/>
                    <a:pt x="16818" y="4297"/>
                  </a:cubicBezTo>
                  <a:lnTo>
                    <a:pt x="16777" y="4292"/>
                  </a:lnTo>
                  <a:lnTo>
                    <a:pt x="16781" y="4239"/>
                  </a:lnTo>
                  <a:cubicBezTo>
                    <a:pt x="16681" y="4213"/>
                    <a:pt x="16582" y="4186"/>
                    <a:pt x="16483" y="4156"/>
                  </a:cubicBezTo>
                  <a:cubicBezTo>
                    <a:pt x="16600" y="4125"/>
                    <a:pt x="16712" y="4098"/>
                    <a:pt x="16819" y="4044"/>
                  </a:cubicBezTo>
                  <a:lnTo>
                    <a:pt x="16812" y="4008"/>
                  </a:lnTo>
                  <a:cubicBezTo>
                    <a:pt x="16788" y="3879"/>
                    <a:pt x="16102" y="3767"/>
                    <a:pt x="16024" y="3831"/>
                  </a:cubicBezTo>
                  <a:cubicBezTo>
                    <a:pt x="16035" y="3485"/>
                    <a:pt x="15559" y="3828"/>
                    <a:pt x="15481" y="3933"/>
                  </a:cubicBezTo>
                  <a:cubicBezTo>
                    <a:pt x="15481" y="3810"/>
                    <a:pt x="15465" y="3728"/>
                    <a:pt x="15353" y="3712"/>
                  </a:cubicBezTo>
                  <a:cubicBezTo>
                    <a:pt x="15350" y="3712"/>
                    <a:pt x="15455" y="3766"/>
                    <a:pt x="15313" y="3766"/>
                  </a:cubicBezTo>
                  <a:lnTo>
                    <a:pt x="15313" y="3708"/>
                  </a:lnTo>
                  <a:cubicBezTo>
                    <a:pt x="14920" y="3686"/>
                    <a:pt x="14462" y="3793"/>
                    <a:pt x="14080" y="3879"/>
                  </a:cubicBezTo>
                  <a:lnTo>
                    <a:pt x="14055" y="3979"/>
                  </a:lnTo>
                  <a:cubicBezTo>
                    <a:pt x="14083" y="3996"/>
                    <a:pt x="14112" y="4012"/>
                    <a:pt x="14141" y="4027"/>
                  </a:cubicBezTo>
                  <a:cubicBezTo>
                    <a:pt x="14126" y="4044"/>
                    <a:pt x="13707" y="4059"/>
                    <a:pt x="13848" y="4178"/>
                  </a:cubicBezTo>
                  <a:cubicBezTo>
                    <a:pt x="13839" y="4188"/>
                    <a:pt x="13730" y="4250"/>
                    <a:pt x="13705" y="4250"/>
                  </a:cubicBezTo>
                  <a:cubicBezTo>
                    <a:pt x="13546" y="4221"/>
                    <a:pt x="13373" y="4049"/>
                    <a:pt x="13215" y="4159"/>
                  </a:cubicBezTo>
                  <a:cubicBezTo>
                    <a:pt x="13149" y="4204"/>
                    <a:pt x="12175" y="4604"/>
                    <a:pt x="12746" y="4666"/>
                  </a:cubicBezTo>
                  <a:cubicBezTo>
                    <a:pt x="12622" y="4865"/>
                    <a:pt x="12457" y="4653"/>
                    <a:pt x="12460" y="4524"/>
                  </a:cubicBezTo>
                  <a:cubicBezTo>
                    <a:pt x="12221" y="4504"/>
                    <a:pt x="11580" y="4848"/>
                    <a:pt x="11551" y="5086"/>
                  </a:cubicBezTo>
                  <a:cubicBezTo>
                    <a:pt x="11780" y="5070"/>
                    <a:pt x="12010" y="5019"/>
                    <a:pt x="12238" y="4987"/>
                  </a:cubicBezTo>
                  <a:cubicBezTo>
                    <a:pt x="11896" y="5054"/>
                    <a:pt x="11014" y="6216"/>
                    <a:pt x="10964" y="6583"/>
                  </a:cubicBezTo>
                  <a:cubicBezTo>
                    <a:pt x="10736" y="6624"/>
                    <a:pt x="10558" y="6970"/>
                    <a:pt x="10381" y="6977"/>
                  </a:cubicBezTo>
                  <a:cubicBezTo>
                    <a:pt x="10180" y="6977"/>
                    <a:pt x="10128" y="6767"/>
                    <a:pt x="10029" y="7058"/>
                  </a:cubicBezTo>
                  <a:cubicBezTo>
                    <a:pt x="9982" y="7191"/>
                    <a:pt x="9499" y="7414"/>
                    <a:pt x="9402" y="7408"/>
                  </a:cubicBezTo>
                  <a:cubicBezTo>
                    <a:pt x="9414" y="7463"/>
                    <a:pt x="9398" y="7484"/>
                    <a:pt x="9354" y="7470"/>
                  </a:cubicBezTo>
                  <a:cubicBezTo>
                    <a:pt x="9353" y="7486"/>
                    <a:pt x="9333" y="7546"/>
                    <a:pt x="9329" y="7554"/>
                  </a:cubicBezTo>
                  <a:cubicBezTo>
                    <a:pt x="9181" y="7675"/>
                    <a:pt x="8893" y="7604"/>
                    <a:pt x="8949" y="7955"/>
                  </a:cubicBezTo>
                  <a:cubicBezTo>
                    <a:pt x="8986" y="8192"/>
                    <a:pt x="8876" y="8784"/>
                    <a:pt x="8991" y="8987"/>
                  </a:cubicBezTo>
                  <a:cubicBezTo>
                    <a:pt x="9205" y="9365"/>
                    <a:pt x="9340" y="9782"/>
                    <a:pt x="9892" y="9648"/>
                  </a:cubicBezTo>
                  <a:cubicBezTo>
                    <a:pt x="10114" y="9595"/>
                    <a:pt x="10749" y="9192"/>
                    <a:pt x="10777" y="8955"/>
                  </a:cubicBezTo>
                  <a:cubicBezTo>
                    <a:pt x="10817" y="9053"/>
                    <a:pt x="10800" y="9070"/>
                    <a:pt x="10918" y="9140"/>
                  </a:cubicBezTo>
                  <a:cubicBezTo>
                    <a:pt x="10889" y="9162"/>
                    <a:pt x="10862" y="9182"/>
                    <a:pt x="10829" y="9197"/>
                  </a:cubicBezTo>
                  <a:cubicBezTo>
                    <a:pt x="11004" y="9640"/>
                    <a:pt x="11181" y="10022"/>
                    <a:pt x="11497" y="10369"/>
                  </a:cubicBezTo>
                  <a:cubicBezTo>
                    <a:pt x="11390" y="10425"/>
                    <a:pt x="11363" y="10548"/>
                    <a:pt x="11450" y="10649"/>
                  </a:cubicBezTo>
                  <a:cubicBezTo>
                    <a:pt x="11391" y="10614"/>
                    <a:pt x="11149" y="10769"/>
                    <a:pt x="11098" y="10800"/>
                  </a:cubicBezTo>
                  <a:cubicBezTo>
                    <a:pt x="10812" y="10969"/>
                    <a:pt x="11257" y="11023"/>
                    <a:pt x="11209" y="11174"/>
                  </a:cubicBezTo>
                  <a:cubicBezTo>
                    <a:pt x="11154" y="11353"/>
                    <a:pt x="10994" y="11044"/>
                    <a:pt x="11012" y="11359"/>
                  </a:cubicBezTo>
                  <a:cubicBezTo>
                    <a:pt x="10937" y="11384"/>
                    <a:pt x="10752" y="11439"/>
                    <a:pt x="10683" y="11373"/>
                  </a:cubicBezTo>
                  <a:cubicBezTo>
                    <a:pt x="10699" y="11309"/>
                    <a:pt x="10743" y="11117"/>
                    <a:pt x="10714" y="11059"/>
                  </a:cubicBezTo>
                  <a:cubicBezTo>
                    <a:pt x="10772" y="11086"/>
                    <a:pt x="10965" y="11220"/>
                    <a:pt x="10955" y="11230"/>
                  </a:cubicBezTo>
                  <a:cubicBezTo>
                    <a:pt x="11264" y="10919"/>
                    <a:pt x="10514" y="10683"/>
                    <a:pt x="10674" y="11018"/>
                  </a:cubicBezTo>
                  <a:cubicBezTo>
                    <a:pt x="10644" y="11008"/>
                    <a:pt x="10613" y="11003"/>
                    <a:pt x="10583" y="11002"/>
                  </a:cubicBezTo>
                  <a:cubicBezTo>
                    <a:pt x="10613" y="10960"/>
                    <a:pt x="10785" y="10573"/>
                    <a:pt x="10785" y="10566"/>
                  </a:cubicBezTo>
                  <a:cubicBezTo>
                    <a:pt x="10800" y="10576"/>
                    <a:pt x="10821" y="10590"/>
                    <a:pt x="10853" y="10592"/>
                  </a:cubicBezTo>
                  <a:cubicBezTo>
                    <a:pt x="10863" y="10592"/>
                    <a:pt x="10848" y="9927"/>
                    <a:pt x="10934" y="9698"/>
                  </a:cubicBezTo>
                  <a:cubicBezTo>
                    <a:pt x="10675" y="9764"/>
                    <a:pt x="10420" y="9916"/>
                    <a:pt x="10181" y="10042"/>
                  </a:cubicBezTo>
                  <a:cubicBezTo>
                    <a:pt x="9963" y="10157"/>
                    <a:pt x="9886" y="10826"/>
                    <a:pt x="10149" y="10909"/>
                  </a:cubicBezTo>
                  <a:cubicBezTo>
                    <a:pt x="10138" y="10964"/>
                    <a:pt x="10090" y="11008"/>
                    <a:pt x="10090" y="11067"/>
                  </a:cubicBezTo>
                  <a:cubicBezTo>
                    <a:pt x="10053" y="11050"/>
                    <a:pt x="10016" y="11033"/>
                    <a:pt x="9978" y="11019"/>
                  </a:cubicBezTo>
                  <a:cubicBezTo>
                    <a:pt x="10028" y="11079"/>
                    <a:pt x="10066" y="11359"/>
                    <a:pt x="10163" y="11359"/>
                  </a:cubicBezTo>
                  <a:cubicBezTo>
                    <a:pt x="10073" y="11359"/>
                    <a:pt x="10093" y="11378"/>
                    <a:pt x="10048" y="11394"/>
                  </a:cubicBezTo>
                  <a:cubicBezTo>
                    <a:pt x="10043" y="11379"/>
                    <a:pt x="10156" y="11600"/>
                    <a:pt x="10151" y="11616"/>
                  </a:cubicBezTo>
                  <a:cubicBezTo>
                    <a:pt x="10064" y="11619"/>
                    <a:pt x="9974" y="11681"/>
                    <a:pt x="10004" y="11789"/>
                  </a:cubicBezTo>
                  <a:cubicBezTo>
                    <a:pt x="9806" y="11773"/>
                    <a:pt x="8782" y="11721"/>
                    <a:pt x="9003" y="12226"/>
                  </a:cubicBezTo>
                  <a:cubicBezTo>
                    <a:pt x="8695" y="11907"/>
                    <a:pt x="8967" y="11872"/>
                    <a:pt x="8720" y="12293"/>
                  </a:cubicBezTo>
                  <a:cubicBezTo>
                    <a:pt x="8561" y="12563"/>
                    <a:pt x="8330" y="12770"/>
                    <a:pt x="8088" y="12915"/>
                  </a:cubicBezTo>
                  <a:lnTo>
                    <a:pt x="8082" y="12908"/>
                  </a:lnTo>
                  <a:cubicBezTo>
                    <a:pt x="7634" y="12869"/>
                    <a:pt x="7779" y="13179"/>
                    <a:pt x="7606" y="13396"/>
                  </a:cubicBezTo>
                  <a:cubicBezTo>
                    <a:pt x="7588" y="13419"/>
                    <a:pt x="7002" y="13803"/>
                    <a:pt x="7051" y="13801"/>
                  </a:cubicBezTo>
                  <a:cubicBezTo>
                    <a:pt x="6841" y="13801"/>
                    <a:pt x="6602" y="13612"/>
                    <a:pt x="6400" y="13559"/>
                  </a:cubicBezTo>
                  <a:cubicBezTo>
                    <a:pt x="6489" y="14164"/>
                    <a:pt x="6519" y="13881"/>
                    <a:pt x="6154" y="14145"/>
                  </a:cubicBezTo>
                  <a:cubicBezTo>
                    <a:pt x="5934" y="14026"/>
                    <a:pt x="5898" y="14077"/>
                    <a:pt x="5673" y="14077"/>
                  </a:cubicBezTo>
                  <a:cubicBezTo>
                    <a:pt x="5381" y="14162"/>
                    <a:pt x="5116" y="14590"/>
                    <a:pt x="5629" y="14617"/>
                  </a:cubicBezTo>
                  <a:cubicBezTo>
                    <a:pt x="5897" y="14801"/>
                    <a:pt x="6092" y="14655"/>
                    <a:pt x="6255" y="15020"/>
                  </a:cubicBezTo>
                  <a:cubicBezTo>
                    <a:pt x="6320" y="15168"/>
                    <a:pt x="6390" y="15262"/>
                    <a:pt x="6508" y="15350"/>
                  </a:cubicBezTo>
                  <a:cubicBezTo>
                    <a:pt x="6728" y="15390"/>
                    <a:pt x="6465" y="16646"/>
                    <a:pt x="6350" y="16730"/>
                  </a:cubicBezTo>
                  <a:cubicBezTo>
                    <a:pt x="6365" y="16739"/>
                    <a:pt x="5826" y="16663"/>
                    <a:pt x="5785" y="16667"/>
                  </a:cubicBezTo>
                  <a:cubicBezTo>
                    <a:pt x="5650" y="16689"/>
                    <a:pt x="5391" y="16822"/>
                    <a:pt x="5281" y="16822"/>
                  </a:cubicBezTo>
                  <a:cubicBezTo>
                    <a:pt x="5108" y="16822"/>
                    <a:pt x="3913" y="16170"/>
                    <a:pt x="3821" y="16687"/>
                  </a:cubicBezTo>
                  <a:cubicBezTo>
                    <a:pt x="3737" y="16815"/>
                    <a:pt x="3377" y="16828"/>
                    <a:pt x="3449" y="17021"/>
                  </a:cubicBezTo>
                  <a:cubicBezTo>
                    <a:pt x="3530" y="17238"/>
                    <a:pt x="3616" y="17337"/>
                    <a:pt x="3535" y="17599"/>
                  </a:cubicBezTo>
                  <a:cubicBezTo>
                    <a:pt x="3600" y="17542"/>
                    <a:pt x="3710" y="17444"/>
                    <a:pt x="3784" y="17425"/>
                  </a:cubicBezTo>
                  <a:cubicBezTo>
                    <a:pt x="3784" y="17438"/>
                    <a:pt x="3787" y="17450"/>
                    <a:pt x="3789" y="17462"/>
                  </a:cubicBezTo>
                  <a:cubicBezTo>
                    <a:pt x="3726" y="17490"/>
                    <a:pt x="3651" y="17551"/>
                    <a:pt x="3594" y="17601"/>
                  </a:cubicBezTo>
                  <a:cubicBezTo>
                    <a:pt x="3653" y="18066"/>
                    <a:pt x="3066" y="19278"/>
                    <a:pt x="3496" y="19389"/>
                  </a:cubicBezTo>
                  <a:cubicBezTo>
                    <a:pt x="3578" y="19503"/>
                    <a:pt x="3431" y="20005"/>
                    <a:pt x="3411" y="20118"/>
                  </a:cubicBezTo>
                  <a:cubicBezTo>
                    <a:pt x="3635" y="20121"/>
                    <a:pt x="3877" y="20136"/>
                    <a:pt x="4087" y="20055"/>
                  </a:cubicBezTo>
                  <a:cubicBezTo>
                    <a:pt x="4100" y="20019"/>
                    <a:pt x="4106" y="19981"/>
                    <a:pt x="4104" y="19942"/>
                  </a:cubicBezTo>
                  <a:cubicBezTo>
                    <a:pt x="4297" y="19997"/>
                    <a:pt x="4530" y="20799"/>
                    <a:pt x="4764" y="20513"/>
                  </a:cubicBezTo>
                  <a:cubicBezTo>
                    <a:pt x="4977" y="20254"/>
                    <a:pt x="5179" y="20132"/>
                    <a:pt x="5537" y="20162"/>
                  </a:cubicBezTo>
                  <a:cubicBezTo>
                    <a:pt x="5614" y="20159"/>
                    <a:pt x="5904" y="20198"/>
                    <a:pt x="5920" y="20206"/>
                  </a:cubicBezTo>
                  <a:cubicBezTo>
                    <a:pt x="6029" y="20263"/>
                    <a:pt x="6288" y="19747"/>
                    <a:pt x="6500" y="19720"/>
                  </a:cubicBezTo>
                  <a:cubicBezTo>
                    <a:pt x="6516" y="19542"/>
                    <a:pt x="6994" y="19064"/>
                    <a:pt x="6943" y="19014"/>
                  </a:cubicBezTo>
                  <a:cubicBezTo>
                    <a:pt x="6523" y="18603"/>
                    <a:pt x="7185" y="18457"/>
                    <a:pt x="7212" y="18069"/>
                  </a:cubicBezTo>
                  <a:cubicBezTo>
                    <a:pt x="7226" y="17872"/>
                    <a:pt x="8104" y="17676"/>
                    <a:pt x="8191" y="17252"/>
                  </a:cubicBezTo>
                  <a:cubicBezTo>
                    <a:pt x="7967" y="16762"/>
                    <a:pt x="8592" y="16828"/>
                    <a:pt x="8806" y="16828"/>
                  </a:cubicBezTo>
                  <a:cubicBezTo>
                    <a:pt x="9295" y="16828"/>
                    <a:pt x="9285" y="17028"/>
                    <a:pt x="9719" y="16681"/>
                  </a:cubicBezTo>
                  <a:cubicBezTo>
                    <a:pt x="10053" y="16798"/>
                    <a:pt x="10062" y="16395"/>
                    <a:pt x="10290" y="16395"/>
                  </a:cubicBezTo>
                  <a:cubicBezTo>
                    <a:pt x="10831" y="16420"/>
                    <a:pt x="10690" y="16988"/>
                    <a:pt x="11024" y="17234"/>
                  </a:cubicBezTo>
                  <a:cubicBezTo>
                    <a:pt x="11260" y="17408"/>
                    <a:pt x="11458" y="17785"/>
                    <a:pt x="11701" y="17900"/>
                  </a:cubicBezTo>
                  <a:cubicBezTo>
                    <a:pt x="11758" y="17927"/>
                    <a:pt x="12171" y="18115"/>
                    <a:pt x="12175" y="18125"/>
                  </a:cubicBezTo>
                  <a:cubicBezTo>
                    <a:pt x="12200" y="18189"/>
                    <a:pt x="12697" y="18605"/>
                    <a:pt x="12766" y="18619"/>
                  </a:cubicBezTo>
                  <a:cubicBezTo>
                    <a:pt x="12961" y="18658"/>
                    <a:pt x="13173" y="19418"/>
                    <a:pt x="12855" y="19436"/>
                  </a:cubicBezTo>
                  <a:cubicBezTo>
                    <a:pt x="12711" y="19427"/>
                    <a:pt x="12614" y="19631"/>
                    <a:pt x="12536" y="19631"/>
                  </a:cubicBezTo>
                  <a:cubicBezTo>
                    <a:pt x="12338" y="19631"/>
                    <a:pt x="11750" y="19355"/>
                    <a:pt x="11649" y="19598"/>
                  </a:cubicBezTo>
                  <a:cubicBezTo>
                    <a:pt x="11548" y="19838"/>
                    <a:pt x="12500" y="20365"/>
                    <a:pt x="12643" y="20365"/>
                  </a:cubicBezTo>
                  <a:cubicBezTo>
                    <a:pt x="12872" y="20365"/>
                    <a:pt x="12768" y="19773"/>
                    <a:pt x="12861" y="19652"/>
                  </a:cubicBezTo>
                  <a:cubicBezTo>
                    <a:pt x="12937" y="19784"/>
                    <a:pt x="13907" y="18987"/>
                    <a:pt x="13268" y="18723"/>
                  </a:cubicBezTo>
                  <a:cubicBezTo>
                    <a:pt x="13262" y="18582"/>
                    <a:pt x="13314" y="18477"/>
                    <a:pt x="13424" y="18409"/>
                  </a:cubicBezTo>
                  <a:cubicBezTo>
                    <a:pt x="13567" y="18409"/>
                    <a:pt x="13727" y="18623"/>
                    <a:pt x="13787" y="18743"/>
                  </a:cubicBezTo>
                  <a:cubicBezTo>
                    <a:pt x="14586" y="18482"/>
                    <a:pt x="13011" y="17868"/>
                    <a:pt x="13024" y="17811"/>
                  </a:cubicBezTo>
                  <a:cubicBezTo>
                    <a:pt x="13147" y="17540"/>
                    <a:pt x="12981" y="17586"/>
                    <a:pt x="12787" y="17586"/>
                  </a:cubicBezTo>
                  <a:cubicBezTo>
                    <a:pt x="12361" y="17586"/>
                    <a:pt x="12347" y="17113"/>
                    <a:pt x="12152" y="16852"/>
                  </a:cubicBezTo>
                  <a:cubicBezTo>
                    <a:pt x="11986" y="16631"/>
                    <a:pt x="11693" y="16567"/>
                    <a:pt x="11625" y="16266"/>
                  </a:cubicBezTo>
                  <a:cubicBezTo>
                    <a:pt x="11495" y="15947"/>
                    <a:pt x="11716" y="15939"/>
                    <a:pt x="11865" y="15798"/>
                  </a:cubicBezTo>
                  <a:cubicBezTo>
                    <a:pt x="11841" y="15934"/>
                    <a:pt x="11936" y="16125"/>
                    <a:pt x="12008" y="16225"/>
                  </a:cubicBezTo>
                  <a:cubicBezTo>
                    <a:pt x="12087" y="16161"/>
                    <a:pt x="12165" y="16158"/>
                    <a:pt x="12238" y="16230"/>
                  </a:cubicBezTo>
                  <a:cubicBezTo>
                    <a:pt x="12254" y="16203"/>
                    <a:pt x="12301" y="16084"/>
                    <a:pt x="12329" y="16084"/>
                  </a:cubicBezTo>
                  <a:cubicBezTo>
                    <a:pt x="12326" y="16084"/>
                    <a:pt x="12736" y="16816"/>
                    <a:pt x="12978" y="16874"/>
                  </a:cubicBezTo>
                  <a:cubicBezTo>
                    <a:pt x="13227" y="16935"/>
                    <a:pt x="13439" y="17177"/>
                    <a:pt x="13668" y="17310"/>
                  </a:cubicBezTo>
                  <a:lnTo>
                    <a:pt x="13669" y="17307"/>
                  </a:lnTo>
                  <a:cubicBezTo>
                    <a:pt x="13733" y="17355"/>
                    <a:pt x="13798" y="17401"/>
                    <a:pt x="13864" y="17445"/>
                  </a:cubicBezTo>
                  <a:cubicBezTo>
                    <a:pt x="13864" y="17445"/>
                    <a:pt x="13885" y="17398"/>
                    <a:pt x="13900" y="17364"/>
                  </a:cubicBezTo>
                  <a:cubicBezTo>
                    <a:pt x="13996" y="17452"/>
                    <a:pt x="14062" y="17548"/>
                    <a:pt x="14179" y="17579"/>
                  </a:cubicBezTo>
                  <a:cubicBezTo>
                    <a:pt x="14188" y="18042"/>
                    <a:pt x="14082" y="18142"/>
                    <a:pt x="14348" y="18508"/>
                  </a:cubicBezTo>
                  <a:cubicBezTo>
                    <a:pt x="14118" y="18572"/>
                    <a:pt x="14350" y="18860"/>
                    <a:pt x="14440" y="18766"/>
                  </a:cubicBezTo>
                  <a:cubicBezTo>
                    <a:pt x="14548" y="18913"/>
                    <a:pt x="14606" y="19070"/>
                    <a:pt x="14601" y="19267"/>
                  </a:cubicBezTo>
                  <a:cubicBezTo>
                    <a:pt x="14744" y="19281"/>
                    <a:pt x="14884" y="19339"/>
                    <a:pt x="15005" y="19427"/>
                  </a:cubicBezTo>
                  <a:cubicBezTo>
                    <a:pt x="14917" y="19488"/>
                    <a:pt x="14849" y="19566"/>
                    <a:pt x="14799" y="19661"/>
                  </a:cubicBezTo>
                  <a:cubicBezTo>
                    <a:pt x="15088" y="19884"/>
                    <a:pt x="14876" y="20093"/>
                    <a:pt x="15189" y="20301"/>
                  </a:cubicBezTo>
                  <a:cubicBezTo>
                    <a:pt x="15191" y="20250"/>
                    <a:pt x="15226" y="20114"/>
                    <a:pt x="15288" y="20127"/>
                  </a:cubicBezTo>
                  <a:cubicBezTo>
                    <a:pt x="15355" y="20187"/>
                    <a:pt x="15355" y="20379"/>
                    <a:pt x="15421" y="20470"/>
                  </a:cubicBezTo>
                  <a:cubicBezTo>
                    <a:pt x="15434" y="20425"/>
                    <a:pt x="15471" y="20268"/>
                    <a:pt x="15516" y="20268"/>
                  </a:cubicBezTo>
                  <a:cubicBezTo>
                    <a:pt x="15547" y="20268"/>
                    <a:pt x="15717" y="20454"/>
                    <a:pt x="15743" y="20497"/>
                  </a:cubicBezTo>
                  <a:cubicBezTo>
                    <a:pt x="15738" y="20305"/>
                    <a:pt x="15706" y="20091"/>
                    <a:pt x="15617" y="19924"/>
                  </a:cubicBezTo>
                  <a:cubicBezTo>
                    <a:pt x="15719" y="19942"/>
                    <a:pt x="15823" y="19903"/>
                    <a:pt x="15832" y="19775"/>
                  </a:cubicBezTo>
                  <a:cubicBezTo>
                    <a:pt x="15922" y="19798"/>
                    <a:pt x="16115" y="19795"/>
                    <a:pt x="16041" y="19632"/>
                  </a:cubicBezTo>
                  <a:cubicBezTo>
                    <a:pt x="16106" y="19623"/>
                    <a:pt x="16168" y="19588"/>
                    <a:pt x="16210" y="19533"/>
                  </a:cubicBezTo>
                  <a:cubicBezTo>
                    <a:pt x="16138" y="19390"/>
                    <a:pt x="15206" y="18490"/>
                    <a:pt x="15434" y="18346"/>
                  </a:cubicBezTo>
                  <a:cubicBezTo>
                    <a:pt x="15434" y="18538"/>
                    <a:pt x="16064" y="18478"/>
                    <a:pt x="15848" y="18241"/>
                  </a:cubicBezTo>
                  <a:cubicBezTo>
                    <a:pt x="16147" y="18267"/>
                    <a:pt x="16258" y="18137"/>
                    <a:pt x="16617" y="18242"/>
                  </a:cubicBezTo>
                  <a:cubicBezTo>
                    <a:pt x="16734" y="18192"/>
                    <a:pt x="16850" y="18068"/>
                    <a:pt x="16906" y="17901"/>
                  </a:cubicBezTo>
                  <a:cubicBezTo>
                    <a:pt x="16903" y="17828"/>
                    <a:pt x="16902" y="17625"/>
                    <a:pt x="16866" y="17758"/>
                  </a:cubicBezTo>
                  <a:cubicBezTo>
                    <a:pt x="16932" y="17767"/>
                    <a:pt x="16992" y="17749"/>
                    <a:pt x="17046" y="17705"/>
                  </a:cubicBezTo>
                  <a:lnTo>
                    <a:pt x="16983" y="17599"/>
                  </a:lnTo>
                  <a:cubicBezTo>
                    <a:pt x="17041" y="17536"/>
                    <a:pt x="17165" y="17507"/>
                    <a:pt x="17236" y="17493"/>
                  </a:cubicBezTo>
                  <a:cubicBezTo>
                    <a:pt x="17318" y="17587"/>
                    <a:pt x="17416" y="17601"/>
                    <a:pt x="17530" y="17550"/>
                  </a:cubicBezTo>
                  <a:cubicBezTo>
                    <a:pt x="17577" y="17423"/>
                    <a:pt x="17512" y="17280"/>
                    <a:pt x="17384" y="17221"/>
                  </a:cubicBezTo>
                  <a:cubicBezTo>
                    <a:pt x="17687" y="16967"/>
                    <a:pt x="17565" y="16430"/>
                    <a:pt x="17781" y="16125"/>
                  </a:cubicBezTo>
                  <a:cubicBezTo>
                    <a:pt x="17837" y="16046"/>
                    <a:pt x="18329" y="15957"/>
                    <a:pt x="17971" y="15701"/>
                  </a:cubicBezTo>
                  <a:cubicBezTo>
                    <a:pt x="18121" y="15585"/>
                    <a:pt x="18165" y="15400"/>
                    <a:pt x="18293" y="15287"/>
                  </a:cubicBezTo>
                  <a:cubicBezTo>
                    <a:pt x="18372" y="15279"/>
                    <a:pt x="18564" y="15290"/>
                    <a:pt x="18635" y="15243"/>
                  </a:cubicBezTo>
                  <a:cubicBezTo>
                    <a:pt x="18639" y="15249"/>
                    <a:pt x="18650" y="15264"/>
                    <a:pt x="18652" y="15266"/>
                  </a:cubicBezTo>
                  <a:cubicBezTo>
                    <a:pt x="18287" y="15517"/>
                    <a:pt x="19128" y="15507"/>
                    <a:pt x="19226" y="15549"/>
                  </a:cubicBezTo>
                  <a:cubicBezTo>
                    <a:pt x="19228" y="15542"/>
                    <a:pt x="18587" y="15928"/>
                    <a:pt x="18950" y="15928"/>
                  </a:cubicBezTo>
                  <a:cubicBezTo>
                    <a:pt x="19011" y="15928"/>
                    <a:pt x="19283" y="15953"/>
                    <a:pt x="19298" y="16033"/>
                  </a:cubicBezTo>
                  <a:cubicBezTo>
                    <a:pt x="19302" y="16103"/>
                    <a:pt x="19240" y="16207"/>
                    <a:pt x="19205" y="16258"/>
                  </a:cubicBezTo>
                  <a:cubicBezTo>
                    <a:pt x="19386" y="16473"/>
                    <a:pt x="20060" y="16208"/>
                    <a:pt x="20085" y="16168"/>
                  </a:cubicBezTo>
                  <a:cubicBezTo>
                    <a:pt x="20101" y="16142"/>
                    <a:pt x="20747" y="15587"/>
                    <a:pt x="20176" y="15813"/>
                  </a:cubicBezTo>
                  <a:cubicBezTo>
                    <a:pt x="19948" y="15902"/>
                    <a:pt x="19869" y="15644"/>
                    <a:pt x="19761" y="15477"/>
                  </a:cubicBezTo>
                  <a:cubicBezTo>
                    <a:pt x="19950" y="15446"/>
                    <a:pt x="20140" y="15270"/>
                    <a:pt x="20317" y="15219"/>
                  </a:cubicBezTo>
                  <a:cubicBezTo>
                    <a:pt x="20455" y="15239"/>
                    <a:pt x="21096" y="15033"/>
                    <a:pt x="20948" y="14830"/>
                  </a:cubicBezTo>
                  <a:cubicBezTo>
                    <a:pt x="21018" y="14787"/>
                    <a:pt x="21111" y="14689"/>
                    <a:pt x="21196" y="14689"/>
                  </a:cubicBezTo>
                  <a:cubicBezTo>
                    <a:pt x="21540" y="14453"/>
                    <a:pt x="21283" y="14523"/>
                    <a:pt x="21399" y="14198"/>
                  </a:cubicBezTo>
                  <a:cubicBezTo>
                    <a:pt x="21401" y="14194"/>
                    <a:pt x="21392" y="14218"/>
                    <a:pt x="21399" y="14198"/>
                  </a:cubicBezTo>
                  <a:close/>
                </a:path>
              </a:pathLst>
            </a:custGeom>
            <a:solidFill>
              <a:schemeClr val="accent6">
                <a:lumMod val="50000"/>
              </a:schemeClr>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8" name="Shape 2798">
              <a:extLst>
                <a:ext uri="{FF2B5EF4-FFF2-40B4-BE49-F238E27FC236}">
                  <a16:creationId xmlns:a16="http://schemas.microsoft.com/office/drawing/2014/main" id="{F92C2D29-48A0-1D4A-937D-B19060D7A3D6}"/>
                </a:ext>
              </a:extLst>
            </p:cNvPr>
            <p:cNvSpPr/>
            <p:nvPr/>
          </p:nvSpPr>
          <p:spPr>
            <a:xfrm>
              <a:off x="5781924" y="7740650"/>
              <a:ext cx="3155324" cy="5141633"/>
            </a:xfrm>
            <a:custGeom>
              <a:avLst/>
              <a:gdLst/>
              <a:ahLst/>
              <a:cxnLst>
                <a:cxn ang="0">
                  <a:pos x="wd2" y="hd2"/>
                </a:cxn>
                <a:cxn ang="5400000">
                  <a:pos x="wd2" y="hd2"/>
                </a:cxn>
                <a:cxn ang="10800000">
                  <a:pos x="wd2" y="hd2"/>
                </a:cxn>
                <a:cxn ang="16200000">
                  <a:pos x="wd2" y="hd2"/>
                </a:cxn>
              </a:cxnLst>
              <a:rect l="0" t="0" r="r" b="b"/>
              <a:pathLst>
                <a:path w="21156" h="21346" extrusionOk="0">
                  <a:moveTo>
                    <a:pt x="14907" y="13611"/>
                  </a:moveTo>
                  <a:cubicBezTo>
                    <a:pt x="14908" y="13576"/>
                    <a:pt x="14915" y="13542"/>
                    <a:pt x="14927" y="13508"/>
                  </a:cubicBezTo>
                  <a:cubicBezTo>
                    <a:pt x="14945" y="13527"/>
                    <a:pt x="14935" y="13561"/>
                    <a:pt x="14907" y="13611"/>
                  </a:cubicBezTo>
                  <a:cubicBezTo>
                    <a:pt x="14911" y="13596"/>
                    <a:pt x="14935" y="13561"/>
                    <a:pt x="14907" y="13611"/>
                  </a:cubicBezTo>
                  <a:close/>
                  <a:moveTo>
                    <a:pt x="13846" y="3906"/>
                  </a:moveTo>
                  <a:cubicBezTo>
                    <a:pt x="13745" y="4068"/>
                    <a:pt x="13727" y="4129"/>
                    <a:pt x="13495" y="4231"/>
                  </a:cubicBezTo>
                  <a:cubicBezTo>
                    <a:pt x="13568" y="4090"/>
                    <a:pt x="13714" y="3995"/>
                    <a:pt x="13864" y="3877"/>
                  </a:cubicBezTo>
                  <a:lnTo>
                    <a:pt x="13846" y="3906"/>
                  </a:lnTo>
                  <a:cubicBezTo>
                    <a:pt x="13827" y="3937"/>
                    <a:pt x="13846" y="3906"/>
                    <a:pt x="13846" y="3906"/>
                  </a:cubicBezTo>
                  <a:close/>
                  <a:moveTo>
                    <a:pt x="12475" y="14778"/>
                  </a:moveTo>
                  <a:cubicBezTo>
                    <a:pt x="12516" y="14778"/>
                    <a:pt x="12564" y="14776"/>
                    <a:pt x="12595" y="14795"/>
                  </a:cubicBezTo>
                  <a:cubicBezTo>
                    <a:pt x="12555" y="14785"/>
                    <a:pt x="12514" y="14778"/>
                    <a:pt x="12475" y="14778"/>
                  </a:cubicBezTo>
                  <a:cubicBezTo>
                    <a:pt x="12476" y="14778"/>
                    <a:pt x="12514" y="14778"/>
                    <a:pt x="12475" y="14778"/>
                  </a:cubicBezTo>
                  <a:close/>
                  <a:moveTo>
                    <a:pt x="7113" y="17141"/>
                  </a:moveTo>
                  <a:cubicBezTo>
                    <a:pt x="7109" y="17139"/>
                    <a:pt x="7101" y="17127"/>
                    <a:pt x="7096" y="17118"/>
                  </a:cubicBezTo>
                  <a:cubicBezTo>
                    <a:pt x="7113" y="17112"/>
                    <a:pt x="7129" y="17104"/>
                    <a:pt x="7143" y="17096"/>
                  </a:cubicBezTo>
                  <a:cubicBezTo>
                    <a:pt x="7135" y="17114"/>
                    <a:pt x="7137" y="17132"/>
                    <a:pt x="7149" y="17150"/>
                  </a:cubicBezTo>
                  <a:lnTo>
                    <a:pt x="7113" y="17141"/>
                  </a:lnTo>
                  <a:cubicBezTo>
                    <a:pt x="7109" y="17139"/>
                    <a:pt x="7113" y="17141"/>
                    <a:pt x="7113" y="17141"/>
                  </a:cubicBezTo>
                  <a:close/>
                  <a:moveTo>
                    <a:pt x="4271" y="153"/>
                  </a:moveTo>
                  <a:cubicBezTo>
                    <a:pt x="4271" y="153"/>
                    <a:pt x="4274" y="153"/>
                    <a:pt x="4271" y="153"/>
                  </a:cubicBezTo>
                  <a:cubicBezTo>
                    <a:pt x="4271" y="153"/>
                    <a:pt x="4271" y="153"/>
                    <a:pt x="4271" y="153"/>
                  </a:cubicBezTo>
                  <a:close/>
                  <a:moveTo>
                    <a:pt x="21083" y="5876"/>
                  </a:moveTo>
                  <a:cubicBezTo>
                    <a:pt x="20878" y="5351"/>
                    <a:pt x="20177" y="5444"/>
                    <a:pt x="19555" y="5083"/>
                  </a:cubicBezTo>
                  <a:cubicBezTo>
                    <a:pt x="19066" y="4799"/>
                    <a:pt x="18685" y="4740"/>
                    <a:pt x="18023" y="4717"/>
                  </a:cubicBezTo>
                  <a:cubicBezTo>
                    <a:pt x="17537" y="4700"/>
                    <a:pt x="17283" y="4482"/>
                    <a:pt x="16812" y="4685"/>
                  </a:cubicBezTo>
                  <a:cubicBezTo>
                    <a:pt x="16950" y="4215"/>
                    <a:pt x="15462" y="3995"/>
                    <a:pt x="14945" y="4103"/>
                  </a:cubicBezTo>
                  <a:cubicBezTo>
                    <a:pt x="14955" y="4083"/>
                    <a:pt x="15053" y="3900"/>
                    <a:pt x="15053" y="3900"/>
                  </a:cubicBezTo>
                  <a:cubicBezTo>
                    <a:pt x="14663" y="3887"/>
                    <a:pt x="14273" y="3873"/>
                    <a:pt x="13883" y="3862"/>
                  </a:cubicBezTo>
                  <a:cubicBezTo>
                    <a:pt x="14117" y="3655"/>
                    <a:pt x="14501" y="3533"/>
                    <a:pt x="14274" y="3246"/>
                  </a:cubicBezTo>
                  <a:cubicBezTo>
                    <a:pt x="13791" y="3298"/>
                    <a:pt x="13738" y="2329"/>
                    <a:pt x="13421" y="2513"/>
                  </a:cubicBezTo>
                  <a:cubicBezTo>
                    <a:pt x="13222" y="2341"/>
                    <a:pt x="12877" y="2206"/>
                    <a:pt x="12575" y="2135"/>
                  </a:cubicBezTo>
                  <a:cubicBezTo>
                    <a:pt x="12586" y="2119"/>
                    <a:pt x="12595" y="2102"/>
                    <a:pt x="12600" y="2085"/>
                  </a:cubicBezTo>
                  <a:cubicBezTo>
                    <a:pt x="12472" y="2018"/>
                    <a:pt x="11718" y="1855"/>
                    <a:pt x="11552" y="2009"/>
                  </a:cubicBezTo>
                  <a:cubicBezTo>
                    <a:pt x="11407" y="1950"/>
                    <a:pt x="11152" y="1951"/>
                    <a:pt x="10982" y="1957"/>
                  </a:cubicBezTo>
                  <a:lnTo>
                    <a:pt x="10971" y="1915"/>
                  </a:lnTo>
                  <a:lnTo>
                    <a:pt x="10942" y="1935"/>
                  </a:lnTo>
                  <a:cubicBezTo>
                    <a:pt x="10847" y="1887"/>
                    <a:pt x="10590" y="1730"/>
                    <a:pt x="10461" y="1730"/>
                  </a:cubicBezTo>
                  <a:cubicBezTo>
                    <a:pt x="10603" y="1730"/>
                    <a:pt x="10202" y="1408"/>
                    <a:pt x="10132" y="1370"/>
                  </a:cubicBezTo>
                  <a:cubicBezTo>
                    <a:pt x="10175" y="1376"/>
                    <a:pt x="10205" y="1380"/>
                    <a:pt x="10205" y="1380"/>
                  </a:cubicBezTo>
                  <a:cubicBezTo>
                    <a:pt x="9946" y="1224"/>
                    <a:pt x="9692" y="1045"/>
                    <a:pt x="9292" y="1115"/>
                  </a:cubicBezTo>
                  <a:cubicBezTo>
                    <a:pt x="9308" y="1100"/>
                    <a:pt x="9312" y="1069"/>
                    <a:pt x="9318" y="1047"/>
                  </a:cubicBezTo>
                  <a:cubicBezTo>
                    <a:pt x="9756" y="901"/>
                    <a:pt x="8958" y="655"/>
                    <a:pt x="8719" y="691"/>
                  </a:cubicBezTo>
                  <a:cubicBezTo>
                    <a:pt x="8697" y="649"/>
                    <a:pt x="8672" y="637"/>
                    <a:pt x="8622" y="605"/>
                  </a:cubicBezTo>
                  <a:cubicBezTo>
                    <a:pt x="8595" y="615"/>
                    <a:pt x="8857" y="603"/>
                    <a:pt x="8946" y="583"/>
                  </a:cubicBezTo>
                  <a:lnTo>
                    <a:pt x="8946" y="424"/>
                  </a:lnTo>
                  <a:cubicBezTo>
                    <a:pt x="8584" y="419"/>
                    <a:pt x="8041" y="370"/>
                    <a:pt x="7753" y="527"/>
                  </a:cubicBezTo>
                  <a:cubicBezTo>
                    <a:pt x="7325" y="761"/>
                    <a:pt x="7238" y="462"/>
                    <a:pt x="6865" y="462"/>
                  </a:cubicBezTo>
                  <a:cubicBezTo>
                    <a:pt x="6651" y="462"/>
                    <a:pt x="6162" y="582"/>
                    <a:pt x="6100" y="423"/>
                  </a:cubicBezTo>
                  <a:cubicBezTo>
                    <a:pt x="6035" y="257"/>
                    <a:pt x="5794" y="173"/>
                    <a:pt x="5530" y="201"/>
                  </a:cubicBezTo>
                  <a:cubicBezTo>
                    <a:pt x="5798" y="201"/>
                    <a:pt x="4516" y="-254"/>
                    <a:pt x="5126" y="246"/>
                  </a:cubicBezTo>
                  <a:cubicBezTo>
                    <a:pt x="4964" y="310"/>
                    <a:pt x="4729" y="281"/>
                    <a:pt x="4573" y="365"/>
                  </a:cubicBezTo>
                  <a:cubicBezTo>
                    <a:pt x="4569" y="357"/>
                    <a:pt x="4565" y="351"/>
                    <a:pt x="4561" y="344"/>
                  </a:cubicBezTo>
                  <a:cubicBezTo>
                    <a:pt x="4686" y="310"/>
                    <a:pt x="4802" y="265"/>
                    <a:pt x="4906" y="212"/>
                  </a:cubicBezTo>
                  <a:cubicBezTo>
                    <a:pt x="4915" y="-229"/>
                    <a:pt x="4397" y="153"/>
                    <a:pt x="4270" y="153"/>
                  </a:cubicBezTo>
                  <a:cubicBezTo>
                    <a:pt x="4167" y="164"/>
                    <a:pt x="3359" y="353"/>
                    <a:pt x="3319" y="417"/>
                  </a:cubicBezTo>
                  <a:lnTo>
                    <a:pt x="3145" y="383"/>
                  </a:lnTo>
                  <a:cubicBezTo>
                    <a:pt x="2836" y="502"/>
                    <a:pt x="2710" y="657"/>
                    <a:pt x="2597" y="861"/>
                  </a:cubicBezTo>
                  <a:lnTo>
                    <a:pt x="2632" y="881"/>
                  </a:lnTo>
                  <a:lnTo>
                    <a:pt x="2609" y="891"/>
                  </a:lnTo>
                  <a:cubicBezTo>
                    <a:pt x="2609" y="891"/>
                    <a:pt x="2630" y="919"/>
                    <a:pt x="2631" y="920"/>
                  </a:cubicBezTo>
                  <a:cubicBezTo>
                    <a:pt x="2441" y="925"/>
                    <a:pt x="2439" y="994"/>
                    <a:pt x="2367" y="1082"/>
                  </a:cubicBezTo>
                  <a:cubicBezTo>
                    <a:pt x="2327" y="1132"/>
                    <a:pt x="2134" y="1188"/>
                    <a:pt x="2046" y="1216"/>
                  </a:cubicBezTo>
                  <a:cubicBezTo>
                    <a:pt x="2006" y="1191"/>
                    <a:pt x="1971" y="1160"/>
                    <a:pt x="1938" y="1132"/>
                  </a:cubicBezTo>
                  <a:lnTo>
                    <a:pt x="1757" y="1278"/>
                  </a:lnTo>
                  <a:lnTo>
                    <a:pt x="1868" y="1415"/>
                  </a:lnTo>
                  <a:lnTo>
                    <a:pt x="1840" y="1419"/>
                  </a:lnTo>
                  <a:lnTo>
                    <a:pt x="1824" y="1473"/>
                  </a:lnTo>
                  <a:lnTo>
                    <a:pt x="1805" y="1460"/>
                  </a:lnTo>
                  <a:cubicBezTo>
                    <a:pt x="1758" y="1481"/>
                    <a:pt x="1709" y="1500"/>
                    <a:pt x="1658" y="1517"/>
                  </a:cubicBezTo>
                  <a:cubicBezTo>
                    <a:pt x="1549" y="1674"/>
                    <a:pt x="1707" y="1979"/>
                    <a:pt x="1798" y="2121"/>
                  </a:cubicBezTo>
                  <a:lnTo>
                    <a:pt x="1623" y="2198"/>
                  </a:lnTo>
                  <a:cubicBezTo>
                    <a:pt x="1623" y="2198"/>
                    <a:pt x="1757" y="2274"/>
                    <a:pt x="1768" y="2279"/>
                  </a:cubicBezTo>
                  <a:cubicBezTo>
                    <a:pt x="1773" y="2424"/>
                    <a:pt x="1650" y="2661"/>
                    <a:pt x="1803" y="2773"/>
                  </a:cubicBezTo>
                  <a:cubicBezTo>
                    <a:pt x="1723" y="2851"/>
                    <a:pt x="1540" y="2983"/>
                    <a:pt x="1532" y="3078"/>
                  </a:cubicBezTo>
                  <a:cubicBezTo>
                    <a:pt x="1139" y="3076"/>
                    <a:pt x="1182" y="3360"/>
                    <a:pt x="947" y="3451"/>
                  </a:cubicBezTo>
                  <a:cubicBezTo>
                    <a:pt x="945" y="3436"/>
                    <a:pt x="951" y="3434"/>
                    <a:pt x="966" y="3447"/>
                  </a:cubicBezTo>
                  <a:cubicBezTo>
                    <a:pt x="608" y="3513"/>
                    <a:pt x="413" y="3554"/>
                    <a:pt x="434" y="3830"/>
                  </a:cubicBezTo>
                  <a:cubicBezTo>
                    <a:pt x="410" y="3843"/>
                    <a:pt x="192" y="4024"/>
                    <a:pt x="245" y="4024"/>
                  </a:cubicBezTo>
                  <a:lnTo>
                    <a:pt x="236" y="4024"/>
                  </a:lnTo>
                  <a:cubicBezTo>
                    <a:pt x="54" y="4141"/>
                    <a:pt x="48" y="4311"/>
                    <a:pt x="120" y="4482"/>
                  </a:cubicBezTo>
                  <a:cubicBezTo>
                    <a:pt x="-250" y="4580"/>
                    <a:pt x="355" y="4716"/>
                    <a:pt x="355" y="4730"/>
                  </a:cubicBezTo>
                  <a:cubicBezTo>
                    <a:pt x="361" y="4790"/>
                    <a:pt x="347" y="4826"/>
                    <a:pt x="446" y="4867"/>
                  </a:cubicBezTo>
                  <a:cubicBezTo>
                    <a:pt x="418" y="4880"/>
                    <a:pt x="385" y="4889"/>
                    <a:pt x="354" y="4898"/>
                  </a:cubicBezTo>
                  <a:lnTo>
                    <a:pt x="401" y="5044"/>
                  </a:lnTo>
                  <a:cubicBezTo>
                    <a:pt x="360" y="5065"/>
                    <a:pt x="295" y="5073"/>
                    <a:pt x="243" y="5074"/>
                  </a:cubicBezTo>
                  <a:cubicBezTo>
                    <a:pt x="-96" y="5327"/>
                    <a:pt x="100" y="5478"/>
                    <a:pt x="253" y="5724"/>
                  </a:cubicBezTo>
                  <a:cubicBezTo>
                    <a:pt x="-131" y="5758"/>
                    <a:pt x="906" y="6336"/>
                    <a:pt x="977" y="6405"/>
                  </a:cubicBezTo>
                  <a:cubicBezTo>
                    <a:pt x="1473" y="6884"/>
                    <a:pt x="1943" y="7410"/>
                    <a:pt x="2366" y="7917"/>
                  </a:cubicBezTo>
                  <a:cubicBezTo>
                    <a:pt x="2792" y="8429"/>
                    <a:pt x="2834" y="8747"/>
                    <a:pt x="3754" y="9047"/>
                  </a:cubicBezTo>
                  <a:cubicBezTo>
                    <a:pt x="4138" y="9172"/>
                    <a:pt x="4518" y="9326"/>
                    <a:pt x="4908" y="9441"/>
                  </a:cubicBezTo>
                  <a:cubicBezTo>
                    <a:pt x="5168" y="9517"/>
                    <a:pt x="5201" y="9759"/>
                    <a:pt x="5520" y="9800"/>
                  </a:cubicBezTo>
                  <a:cubicBezTo>
                    <a:pt x="5673" y="10251"/>
                    <a:pt x="5783" y="10655"/>
                    <a:pt x="5791" y="11117"/>
                  </a:cubicBezTo>
                  <a:cubicBezTo>
                    <a:pt x="5711" y="11122"/>
                    <a:pt x="5913" y="12338"/>
                    <a:pt x="5907" y="12464"/>
                  </a:cubicBezTo>
                  <a:cubicBezTo>
                    <a:pt x="5882" y="13059"/>
                    <a:pt x="5883" y="13548"/>
                    <a:pt x="6193" y="14121"/>
                  </a:cubicBezTo>
                  <a:lnTo>
                    <a:pt x="6225" y="14132"/>
                  </a:lnTo>
                  <a:cubicBezTo>
                    <a:pt x="6430" y="14543"/>
                    <a:pt x="6291" y="15161"/>
                    <a:pt x="6165" y="15567"/>
                  </a:cubicBezTo>
                  <a:lnTo>
                    <a:pt x="5959" y="15469"/>
                  </a:lnTo>
                  <a:cubicBezTo>
                    <a:pt x="6052" y="15704"/>
                    <a:pt x="6153" y="16040"/>
                    <a:pt x="6421" y="16224"/>
                  </a:cubicBezTo>
                  <a:cubicBezTo>
                    <a:pt x="6507" y="16420"/>
                    <a:pt x="6366" y="16837"/>
                    <a:pt x="6657" y="17019"/>
                  </a:cubicBezTo>
                  <a:lnTo>
                    <a:pt x="6608" y="17029"/>
                  </a:lnTo>
                  <a:cubicBezTo>
                    <a:pt x="6637" y="17135"/>
                    <a:pt x="6673" y="17242"/>
                    <a:pt x="6698" y="17348"/>
                  </a:cubicBezTo>
                  <a:cubicBezTo>
                    <a:pt x="6724" y="17460"/>
                    <a:pt x="6961" y="17753"/>
                    <a:pt x="7204" y="17552"/>
                  </a:cubicBezTo>
                  <a:cubicBezTo>
                    <a:pt x="7368" y="17415"/>
                    <a:pt x="7130" y="17379"/>
                    <a:pt x="7104" y="17271"/>
                  </a:cubicBezTo>
                  <a:cubicBezTo>
                    <a:pt x="7153" y="17247"/>
                    <a:pt x="7205" y="17224"/>
                    <a:pt x="7258" y="17204"/>
                  </a:cubicBezTo>
                  <a:cubicBezTo>
                    <a:pt x="7266" y="17207"/>
                    <a:pt x="7274" y="17209"/>
                    <a:pt x="7283" y="17212"/>
                  </a:cubicBezTo>
                  <a:cubicBezTo>
                    <a:pt x="7428" y="17330"/>
                    <a:pt x="7359" y="17669"/>
                    <a:pt x="7457" y="17825"/>
                  </a:cubicBezTo>
                  <a:cubicBezTo>
                    <a:pt x="7064" y="17733"/>
                    <a:pt x="6781" y="17992"/>
                    <a:pt x="7244" y="18037"/>
                  </a:cubicBezTo>
                  <a:cubicBezTo>
                    <a:pt x="7249" y="18089"/>
                    <a:pt x="7372" y="18164"/>
                    <a:pt x="7414" y="18219"/>
                  </a:cubicBezTo>
                  <a:cubicBezTo>
                    <a:pt x="7100" y="18171"/>
                    <a:pt x="6990" y="18391"/>
                    <a:pt x="6948" y="18541"/>
                  </a:cubicBezTo>
                  <a:cubicBezTo>
                    <a:pt x="6858" y="18867"/>
                    <a:pt x="7590" y="18545"/>
                    <a:pt x="7695" y="18694"/>
                  </a:cubicBezTo>
                  <a:cubicBezTo>
                    <a:pt x="7722" y="18862"/>
                    <a:pt x="7638" y="18904"/>
                    <a:pt x="7476" y="18960"/>
                  </a:cubicBezTo>
                  <a:cubicBezTo>
                    <a:pt x="7193" y="19058"/>
                    <a:pt x="7547" y="19380"/>
                    <a:pt x="7676" y="19483"/>
                  </a:cubicBezTo>
                  <a:cubicBezTo>
                    <a:pt x="7806" y="19585"/>
                    <a:pt x="8719" y="19925"/>
                    <a:pt x="8709" y="20034"/>
                  </a:cubicBezTo>
                  <a:cubicBezTo>
                    <a:pt x="8675" y="20055"/>
                    <a:pt x="8539" y="20057"/>
                    <a:pt x="8495" y="20060"/>
                  </a:cubicBezTo>
                  <a:cubicBezTo>
                    <a:pt x="8668" y="20215"/>
                    <a:pt x="8970" y="20245"/>
                    <a:pt x="9155" y="20402"/>
                  </a:cubicBezTo>
                  <a:cubicBezTo>
                    <a:pt x="9472" y="20673"/>
                    <a:pt x="9686" y="20866"/>
                    <a:pt x="10256" y="20922"/>
                  </a:cubicBezTo>
                  <a:cubicBezTo>
                    <a:pt x="10224" y="21093"/>
                    <a:pt x="10989" y="21099"/>
                    <a:pt x="11173" y="21106"/>
                  </a:cubicBezTo>
                  <a:cubicBezTo>
                    <a:pt x="11320" y="21272"/>
                    <a:pt x="11860" y="21266"/>
                    <a:pt x="12121" y="21346"/>
                  </a:cubicBezTo>
                  <a:cubicBezTo>
                    <a:pt x="12171" y="21325"/>
                    <a:pt x="12226" y="21311"/>
                    <a:pt x="12286" y="21303"/>
                  </a:cubicBezTo>
                  <a:cubicBezTo>
                    <a:pt x="12279" y="21275"/>
                    <a:pt x="12265" y="21249"/>
                    <a:pt x="12243" y="21224"/>
                  </a:cubicBezTo>
                  <a:cubicBezTo>
                    <a:pt x="12367" y="21226"/>
                    <a:pt x="12609" y="21245"/>
                    <a:pt x="12688" y="21175"/>
                  </a:cubicBezTo>
                  <a:cubicBezTo>
                    <a:pt x="13408" y="21075"/>
                    <a:pt x="12856" y="20944"/>
                    <a:pt x="12432" y="20879"/>
                  </a:cubicBezTo>
                  <a:cubicBezTo>
                    <a:pt x="12038" y="20820"/>
                    <a:pt x="11669" y="20556"/>
                    <a:pt x="11367" y="20396"/>
                  </a:cubicBezTo>
                  <a:lnTo>
                    <a:pt x="11371" y="20394"/>
                  </a:lnTo>
                  <a:cubicBezTo>
                    <a:pt x="11287" y="20307"/>
                    <a:pt x="11160" y="20275"/>
                    <a:pt x="11013" y="20336"/>
                  </a:cubicBezTo>
                  <a:cubicBezTo>
                    <a:pt x="10986" y="20329"/>
                    <a:pt x="10938" y="20310"/>
                    <a:pt x="10929" y="20303"/>
                  </a:cubicBezTo>
                  <a:cubicBezTo>
                    <a:pt x="10926" y="20288"/>
                    <a:pt x="10923" y="20273"/>
                    <a:pt x="10922" y="20258"/>
                  </a:cubicBezTo>
                  <a:lnTo>
                    <a:pt x="11154" y="20296"/>
                  </a:lnTo>
                  <a:lnTo>
                    <a:pt x="11240" y="20191"/>
                  </a:lnTo>
                  <a:cubicBezTo>
                    <a:pt x="10960" y="20056"/>
                    <a:pt x="10729" y="19885"/>
                    <a:pt x="10600" y="19679"/>
                  </a:cubicBezTo>
                  <a:cubicBezTo>
                    <a:pt x="11043" y="19491"/>
                    <a:pt x="10850" y="19267"/>
                    <a:pt x="11190" y="19008"/>
                  </a:cubicBezTo>
                  <a:cubicBezTo>
                    <a:pt x="11610" y="18689"/>
                    <a:pt x="10881" y="18589"/>
                    <a:pt x="10564" y="18488"/>
                  </a:cubicBezTo>
                  <a:cubicBezTo>
                    <a:pt x="9933" y="18287"/>
                    <a:pt x="10482" y="18110"/>
                    <a:pt x="10762" y="17956"/>
                  </a:cubicBezTo>
                  <a:cubicBezTo>
                    <a:pt x="11082" y="17780"/>
                    <a:pt x="10532" y="17572"/>
                    <a:pt x="10925" y="17461"/>
                  </a:cubicBezTo>
                  <a:cubicBezTo>
                    <a:pt x="11053" y="17363"/>
                    <a:pt x="11542" y="17241"/>
                    <a:pt x="11132" y="17081"/>
                  </a:cubicBezTo>
                  <a:cubicBezTo>
                    <a:pt x="10719" y="16920"/>
                    <a:pt x="10542" y="17195"/>
                    <a:pt x="10370" y="16756"/>
                  </a:cubicBezTo>
                  <a:cubicBezTo>
                    <a:pt x="10280" y="16736"/>
                    <a:pt x="10698" y="16839"/>
                    <a:pt x="10701" y="16840"/>
                  </a:cubicBezTo>
                  <a:cubicBezTo>
                    <a:pt x="10852" y="16881"/>
                    <a:pt x="11044" y="16917"/>
                    <a:pt x="11208" y="16879"/>
                  </a:cubicBezTo>
                  <a:cubicBezTo>
                    <a:pt x="11677" y="16774"/>
                    <a:pt x="11296" y="16620"/>
                    <a:pt x="11327" y="16476"/>
                  </a:cubicBezTo>
                  <a:lnTo>
                    <a:pt x="11391" y="16465"/>
                  </a:lnTo>
                  <a:cubicBezTo>
                    <a:pt x="11399" y="16341"/>
                    <a:pt x="11312" y="16265"/>
                    <a:pt x="11208" y="16169"/>
                  </a:cubicBezTo>
                  <a:cubicBezTo>
                    <a:pt x="11664" y="16259"/>
                    <a:pt x="12455" y="16159"/>
                    <a:pt x="12835" y="15994"/>
                  </a:cubicBezTo>
                  <a:cubicBezTo>
                    <a:pt x="13028" y="15910"/>
                    <a:pt x="13154" y="15698"/>
                    <a:pt x="13228" y="15565"/>
                  </a:cubicBezTo>
                  <a:cubicBezTo>
                    <a:pt x="13402" y="15253"/>
                    <a:pt x="12911" y="15333"/>
                    <a:pt x="12834" y="15144"/>
                  </a:cubicBezTo>
                  <a:cubicBezTo>
                    <a:pt x="12802" y="15022"/>
                    <a:pt x="12963" y="14987"/>
                    <a:pt x="12778" y="14873"/>
                  </a:cubicBezTo>
                  <a:cubicBezTo>
                    <a:pt x="13254" y="14989"/>
                    <a:pt x="14069" y="14954"/>
                    <a:pt x="14075" y="14543"/>
                  </a:cubicBezTo>
                  <a:cubicBezTo>
                    <a:pt x="14715" y="14565"/>
                    <a:pt x="14622" y="13934"/>
                    <a:pt x="14861" y="13689"/>
                  </a:cubicBezTo>
                  <a:cubicBezTo>
                    <a:pt x="14826" y="13753"/>
                    <a:pt x="14779" y="13815"/>
                    <a:pt x="14699" y="13862"/>
                  </a:cubicBezTo>
                  <a:lnTo>
                    <a:pt x="14810" y="13932"/>
                  </a:lnTo>
                  <a:lnTo>
                    <a:pt x="14823" y="13925"/>
                  </a:lnTo>
                  <a:lnTo>
                    <a:pt x="14866" y="13945"/>
                  </a:lnTo>
                  <a:cubicBezTo>
                    <a:pt x="15391" y="13663"/>
                    <a:pt x="15253" y="13268"/>
                    <a:pt x="15713" y="12979"/>
                  </a:cubicBezTo>
                  <a:cubicBezTo>
                    <a:pt x="16218" y="12660"/>
                    <a:pt x="15525" y="12151"/>
                    <a:pt x="15954" y="11777"/>
                  </a:cubicBezTo>
                  <a:cubicBezTo>
                    <a:pt x="16313" y="11463"/>
                    <a:pt x="17360" y="11121"/>
                    <a:pt x="17972" y="11165"/>
                  </a:cubicBezTo>
                  <a:cubicBezTo>
                    <a:pt x="18474" y="11201"/>
                    <a:pt x="18489" y="10927"/>
                    <a:pt x="18940" y="10851"/>
                  </a:cubicBezTo>
                  <a:cubicBezTo>
                    <a:pt x="18679" y="10613"/>
                    <a:pt x="19041" y="10505"/>
                    <a:pt x="19136" y="10300"/>
                  </a:cubicBezTo>
                  <a:cubicBezTo>
                    <a:pt x="19263" y="10026"/>
                    <a:pt x="19440" y="9737"/>
                    <a:pt x="19532" y="9473"/>
                  </a:cubicBezTo>
                  <a:cubicBezTo>
                    <a:pt x="19677" y="9053"/>
                    <a:pt x="19187" y="8394"/>
                    <a:pt x="19505" y="8013"/>
                  </a:cubicBezTo>
                  <a:cubicBezTo>
                    <a:pt x="20005" y="8053"/>
                    <a:pt x="20030" y="7526"/>
                    <a:pt x="20245" y="7340"/>
                  </a:cubicBezTo>
                  <a:cubicBezTo>
                    <a:pt x="20849" y="6817"/>
                    <a:pt x="21350" y="6573"/>
                    <a:pt x="21083" y="5876"/>
                  </a:cubicBezTo>
                  <a:cubicBezTo>
                    <a:pt x="21071" y="5847"/>
                    <a:pt x="21253" y="6319"/>
                    <a:pt x="21083" y="5876"/>
                  </a:cubicBezTo>
                  <a:close/>
                </a:path>
              </a:pathLst>
            </a:custGeom>
            <a:solidFill>
              <a:schemeClr val="accent2"/>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9" name="Shape 2799">
              <a:extLst>
                <a:ext uri="{FF2B5EF4-FFF2-40B4-BE49-F238E27FC236}">
                  <a16:creationId xmlns:a16="http://schemas.microsoft.com/office/drawing/2014/main" id="{4D645BF7-3DB8-EC44-A990-C37ECD2BE891}"/>
                </a:ext>
              </a:extLst>
            </p:cNvPr>
            <p:cNvSpPr/>
            <p:nvPr/>
          </p:nvSpPr>
          <p:spPr>
            <a:xfrm>
              <a:off x="2027055" y="2813405"/>
              <a:ext cx="8966833" cy="5332733"/>
            </a:xfrm>
            <a:custGeom>
              <a:avLst/>
              <a:gdLst/>
              <a:ahLst/>
              <a:cxnLst>
                <a:cxn ang="0">
                  <a:pos x="wd2" y="hd2"/>
                </a:cxn>
                <a:cxn ang="5400000">
                  <a:pos x="wd2" y="hd2"/>
                </a:cxn>
                <a:cxn ang="10800000">
                  <a:pos x="wd2" y="hd2"/>
                </a:cxn>
                <a:cxn ang="16200000">
                  <a:pos x="wd2" y="hd2"/>
                </a:cxn>
              </a:cxnLst>
              <a:rect l="0" t="0" r="r" b="b"/>
              <a:pathLst>
                <a:path w="21446" h="21465" extrusionOk="0">
                  <a:moveTo>
                    <a:pt x="13469" y="3580"/>
                  </a:moveTo>
                  <a:cubicBezTo>
                    <a:pt x="13690" y="3383"/>
                    <a:pt x="13241" y="3198"/>
                    <a:pt x="13219" y="3654"/>
                  </a:cubicBezTo>
                  <a:cubicBezTo>
                    <a:pt x="13301" y="3647"/>
                    <a:pt x="13395" y="3646"/>
                    <a:pt x="13469" y="3580"/>
                  </a:cubicBezTo>
                  <a:cubicBezTo>
                    <a:pt x="13488" y="3563"/>
                    <a:pt x="13429" y="3616"/>
                    <a:pt x="13469" y="3580"/>
                  </a:cubicBezTo>
                  <a:close/>
                  <a:moveTo>
                    <a:pt x="11812" y="960"/>
                  </a:moveTo>
                  <a:cubicBezTo>
                    <a:pt x="11873" y="975"/>
                    <a:pt x="12398" y="1247"/>
                    <a:pt x="12369" y="928"/>
                  </a:cubicBezTo>
                  <a:cubicBezTo>
                    <a:pt x="12352" y="748"/>
                    <a:pt x="11916" y="805"/>
                    <a:pt x="11875" y="809"/>
                  </a:cubicBezTo>
                  <a:cubicBezTo>
                    <a:pt x="11884" y="836"/>
                    <a:pt x="11971" y="855"/>
                    <a:pt x="11950" y="900"/>
                  </a:cubicBezTo>
                  <a:cubicBezTo>
                    <a:pt x="11906" y="934"/>
                    <a:pt x="11860" y="954"/>
                    <a:pt x="11812" y="960"/>
                  </a:cubicBezTo>
                  <a:cubicBezTo>
                    <a:pt x="11855" y="970"/>
                    <a:pt x="11846" y="935"/>
                    <a:pt x="11812" y="960"/>
                  </a:cubicBezTo>
                  <a:close/>
                  <a:moveTo>
                    <a:pt x="11540" y="1517"/>
                  </a:moveTo>
                  <a:cubicBezTo>
                    <a:pt x="11523" y="1533"/>
                    <a:pt x="11515" y="1556"/>
                    <a:pt x="11513" y="1586"/>
                  </a:cubicBezTo>
                  <a:cubicBezTo>
                    <a:pt x="11538" y="1636"/>
                    <a:pt x="11761" y="1589"/>
                    <a:pt x="11799" y="1596"/>
                  </a:cubicBezTo>
                  <a:cubicBezTo>
                    <a:pt x="11765" y="1635"/>
                    <a:pt x="11679" y="1642"/>
                    <a:pt x="11690" y="1736"/>
                  </a:cubicBezTo>
                  <a:cubicBezTo>
                    <a:pt x="11831" y="1761"/>
                    <a:pt x="11923" y="1736"/>
                    <a:pt x="12042" y="1625"/>
                  </a:cubicBezTo>
                  <a:cubicBezTo>
                    <a:pt x="12061" y="1607"/>
                    <a:pt x="12223" y="1391"/>
                    <a:pt x="12222" y="1391"/>
                  </a:cubicBezTo>
                  <a:cubicBezTo>
                    <a:pt x="12126" y="1354"/>
                    <a:pt x="11952" y="1272"/>
                    <a:pt x="11858" y="1369"/>
                  </a:cubicBezTo>
                  <a:cubicBezTo>
                    <a:pt x="11884" y="1388"/>
                    <a:pt x="11887" y="1414"/>
                    <a:pt x="11867" y="1446"/>
                  </a:cubicBezTo>
                  <a:cubicBezTo>
                    <a:pt x="11799" y="1500"/>
                    <a:pt x="11752" y="1289"/>
                    <a:pt x="11704" y="1540"/>
                  </a:cubicBezTo>
                  <a:cubicBezTo>
                    <a:pt x="11678" y="1531"/>
                    <a:pt x="11511" y="1089"/>
                    <a:pt x="11476" y="1479"/>
                  </a:cubicBezTo>
                  <a:cubicBezTo>
                    <a:pt x="11501" y="1477"/>
                    <a:pt x="11546" y="1464"/>
                    <a:pt x="11540" y="1517"/>
                  </a:cubicBezTo>
                  <a:cubicBezTo>
                    <a:pt x="11536" y="1546"/>
                    <a:pt x="11546" y="1464"/>
                    <a:pt x="11540" y="1517"/>
                  </a:cubicBezTo>
                  <a:close/>
                  <a:moveTo>
                    <a:pt x="12343" y="1561"/>
                  </a:moveTo>
                  <a:cubicBezTo>
                    <a:pt x="12265" y="1570"/>
                    <a:pt x="12133" y="1594"/>
                    <a:pt x="12080" y="1710"/>
                  </a:cubicBezTo>
                  <a:cubicBezTo>
                    <a:pt x="12161" y="1774"/>
                    <a:pt x="12265" y="1833"/>
                    <a:pt x="12355" y="1780"/>
                  </a:cubicBezTo>
                  <a:cubicBezTo>
                    <a:pt x="12461" y="1718"/>
                    <a:pt x="12469" y="1547"/>
                    <a:pt x="12343" y="1561"/>
                  </a:cubicBezTo>
                  <a:cubicBezTo>
                    <a:pt x="12307" y="1565"/>
                    <a:pt x="12374" y="1558"/>
                    <a:pt x="12343" y="1561"/>
                  </a:cubicBezTo>
                  <a:close/>
                  <a:moveTo>
                    <a:pt x="12410" y="1343"/>
                  </a:moveTo>
                  <a:cubicBezTo>
                    <a:pt x="12467" y="1514"/>
                    <a:pt x="12652" y="1308"/>
                    <a:pt x="12689" y="1408"/>
                  </a:cubicBezTo>
                  <a:cubicBezTo>
                    <a:pt x="12756" y="1588"/>
                    <a:pt x="12564" y="1588"/>
                    <a:pt x="12560" y="1740"/>
                  </a:cubicBezTo>
                  <a:cubicBezTo>
                    <a:pt x="12559" y="1806"/>
                    <a:pt x="12970" y="1815"/>
                    <a:pt x="12882" y="1823"/>
                  </a:cubicBezTo>
                  <a:cubicBezTo>
                    <a:pt x="13030" y="1809"/>
                    <a:pt x="13368" y="1722"/>
                    <a:pt x="13506" y="1791"/>
                  </a:cubicBezTo>
                  <a:cubicBezTo>
                    <a:pt x="13589" y="1831"/>
                    <a:pt x="13984" y="1801"/>
                    <a:pt x="13919" y="1685"/>
                  </a:cubicBezTo>
                  <a:cubicBezTo>
                    <a:pt x="13920" y="1684"/>
                    <a:pt x="14003" y="1641"/>
                    <a:pt x="13980" y="1596"/>
                  </a:cubicBezTo>
                  <a:cubicBezTo>
                    <a:pt x="13771" y="1178"/>
                    <a:pt x="13157" y="1950"/>
                    <a:pt x="12958" y="1442"/>
                  </a:cubicBezTo>
                  <a:cubicBezTo>
                    <a:pt x="12992" y="1431"/>
                    <a:pt x="13058" y="1449"/>
                    <a:pt x="13081" y="1404"/>
                  </a:cubicBezTo>
                  <a:cubicBezTo>
                    <a:pt x="12885" y="1396"/>
                    <a:pt x="12527" y="1042"/>
                    <a:pt x="12348" y="1306"/>
                  </a:cubicBezTo>
                  <a:cubicBezTo>
                    <a:pt x="12378" y="1305"/>
                    <a:pt x="12395" y="1296"/>
                    <a:pt x="12410" y="1343"/>
                  </a:cubicBezTo>
                  <a:cubicBezTo>
                    <a:pt x="12442" y="1437"/>
                    <a:pt x="12395" y="1296"/>
                    <a:pt x="12410" y="1343"/>
                  </a:cubicBezTo>
                  <a:close/>
                  <a:moveTo>
                    <a:pt x="12979" y="817"/>
                  </a:moveTo>
                  <a:cubicBezTo>
                    <a:pt x="13039" y="880"/>
                    <a:pt x="13140" y="853"/>
                    <a:pt x="13207" y="852"/>
                  </a:cubicBezTo>
                  <a:cubicBezTo>
                    <a:pt x="13084" y="883"/>
                    <a:pt x="12938" y="1062"/>
                    <a:pt x="13163" y="1076"/>
                  </a:cubicBezTo>
                  <a:cubicBezTo>
                    <a:pt x="13377" y="1089"/>
                    <a:pt x="13572" y="1002"/>
                    <a:pt x="13782" y="958"/>
                  </a:cubicBezTo>
                  <a:cubicBezTo>
                    <a:pt x="13737" y="967"/>
                    <a:pt x="13584" y="986"/>
                    <a:pt x="13559" y="1099"/>
                  </a:cubicBezTo>
                  <a:cubicBezTo>
                    <a:pt x="13580" y="1003"/>
                    <a:pt x="13857" y="1306"/>
                    <a:pt x="13649" y="1256"/>
                  </a:cubicBezTo>
                  <a:cubicBezTo>
                    <a:pt x="13603" y="1244"/>
                    <a:pt x="13628" y="1137"/>
                    <a:pt x="13533" y="1140"/>
                  </a:cubicBezTo>
                  <a:cubicBezTo>
                    <a:pt x="13468" y="1141"/>
                    <a:pt x="13398" y="1300"/>
                    <a:pt x="13427" y="1300"/>
                  </a:cubicBezTo>
                  <a:cubicBezTo>
                    <a:pt x="13372" y="1300"/>
                    <a:pt x="13151" y="1319"/>
                    <a:pt x="13130" y="1438"/>
                  </a:cubicBezTo>
                  <a:cubicBezTo>
                    <a:pt x="13122" y="1478"/>
                    <a:pt x="13969" y="1488"/>
                    <a:pt x="13968" y="1499"/>
                  </a:cubicBezTo>
                  <a:cubicBezTo>
                    <a:pt x="13938" y="1648"/>
                    <a:pt x="14311" y="1463"/>
                    <a:pt x="14398" y="1368"/>
                  </a:cubicBezTo>
                  <a:cubicBezTo>
                    <a:pt x="14357" y="1353"/>
                    <a:pt x="14292" y="1384"/>
                    <a:pt x="14260" y="1341"/>
                  </a:cubicBezTo>
                  <a:cubicBezTo>
                    <a:pt x="14328" y="1202"/>
                    <a:pt x="14429" y="1318"/>
                    <a:pt x="14487" y="1150"/>
                  </a:cubicBezTo>
                  <a:cubicBezTo>
                    <a:pt x="14506" y="1095"/>
                    <a:pt x="14889" y="1042"/>
                    <a:pt x="14959" y="976"/>
                  </a:cubicBezTo>
                  <a:cubicBezTo>
                    <a:pt x="14946" y="967"/>
                    <a:pt x="14932" y="942"/>
                    <a:pt x="14913" y="938"/>
                  </a:cubicBezTo>
                  <a:cubicBezTo>
                    <a:pt x="15062" y="776"/>
                    <a:pt x="15306" y="784"/>
                    <a:pt x="15473" y="712"/>
                  </a:cubicBezTo>
                  <a:cubicBezTo>
                    <a:pt x="15689" y="619"/>
                    <a:pt x="15909" y="518"/>
                    <a:pt x="16130" y="463"/>
                  </a:cubicBezTo>
                  <a:cubicBezTo>
                    <a:pt x="16193" y="447"/>
                    <a:pt x="16764" y="265"/>
                    <a:pt x="16765" y="236"/>
                  </a:cubicBezTo>
                  <a:cubicBezTo>
                    <a:pt x="16780" y="-66"/>
                    <a:pt x="13963" y="274"/>
                    <a:pt x="13714" y="383"/>
                  </a:cubicBezTo>
                  <a:cubicBezTo>
                    <a:pt x="13768" y="359"/>
                    <a:pt x="13968" y="567"/>
                    <a:pt x="14046" y="575"/>
                  </a:cubicBezTo>
                  <a:cubicBezTo>
                    <a:pt x="14043" y="577"/>
                    <a:pt x="14036" y="582"/>
                    <a:pt x="14032" y="585"/>
                  </a:cubicBezTo>
                  <a:cubicBezTo>
                    <a:pt x="14084" y="583"/>
                    <a:pt x="14144" y="588"/>
                    <a:pt x="14191" y="615"/>
                  </a:cubicBezTo>
                  <a:cubicBezTo>
                    <a:pt x="14055" y="618"/>
                    <a:pt x="13967" y="761"/>
                    <a:pt x="13851" y="771"/>
                  </a:cubicBezTo>
                  <a:cubicBezTo>
                    <a:pt x="13991" y="759"/>
                    <a:pt x="13756" y="604"/>
                    <a:pt x="13742" y="599"/>
                  </a:cubicBezTo>
                  <a:cubicBezTo>
                    <a:pt x="13560" y="535"/>
                    <a:pt x="13514" y="377"/>
                    <a:pt x="13306" y="485"/>
                  </a:cubicBezTo>
                  <a:cubicBezTo>
                    <a:pt x="13258" y="510"/>
                    <a:pt x="12851" y="682"/>
                    <a:pt x="12979" y="817"/>
                  </a:cubicBezTo>
                  <a:cubicBezTo>
                    <a:pt x="13039" y="880"/>
                    <a:pt x="12960" y="797"/>
                    <a:pt x="12979" y="817"/>
                  </a:cubicBezTo>
                  <a:close/>
                  <a:moveTo>
                    <a:pt x="9956" y="1618"/>
                  </a:moveTo>
                  <a:cubicBezTo>
                    <a:pt x="9927" y="1633"/>
                    <a:pt x="9879" y="1633"/>
                    <a:pt x="9868" y="1692"/>
                  </a:cubicBezTo>
                  <a:cubicBezTo>
                    <a:pt x="10060" y="1776"/>
                    <a:pt x="10254" y="1701"/>
                    <a:pt x="10449" y="1719"/>
                  </a:cubicBezTo>
                  <a:cubicBezTo>
                    <a:pt x="10414" y="1846"/>
                    <a:pt x="10163" y="1702"/>
                    <a:pt x="10102" y="1839"/>
                  </a:cubicBezTo>
                  <a:cubicBezTo>
                    <a:pt x="10212" y="2004"/>
                    <a:pt x="11297" y="1629"/>
                    <a:pt x="11264" y="1523"/>
                  </a:cubicBezTo>
                  <a:cubicBezTo>
                    <a:pt x="11241" y="1448"/>
                    <a:pt x="11154" y="1519"/>
                    <a:pt x="11121" y="1520"/>
                  </a:cubicBezTo>
                  <a:cubicBezTo>
                    <a:pt x="11011" y="1524"/>
                    <a:pt x="11109" y="1406"/>
                    <a:pt x="11112" y="1336"/>
                  </a:cubicBezTo>
                  <a:cubicBezTo>
                    <a:pt x="11026" y="1349"/>
                    <a:pt x="10944" y="1421"/>
                    <a:pt x="10859" y="1426"/>
                  </a:cubicBezTo>
                  <a:cubicBezTo>
                    <a:pt x="10881" y="1445"/>
                    <a:pt x="10896" y="1473"/>
                    <a:pt x="10905" y="1509"/>
                  </a:cubicBezTo>
                  <a:cubicBezTo>
                    <a:pt x="10875" y="1530"/>
                    <a:pt x="10842" y="1541"/>
                    <a:pt x="10809" y="1541"/>
                  </a:cubicBezTo>
                  <a:cubicBezTo>
                    <a:pt x="10841" y="1552"/>
                    <a:pt x="10868" y="1578"/>
                    <a:pt x="10889" y="1621"/>
                  </a:cubicBezTo>
                  <a:cubicBezTo>
                    <a:pt x="10849" y="1635"/>
                    <a:pt x="10644" y="1653"/>
                    <a:pt x="10590" y="1617"/>
                  </a:cubicBezTo>
                  <a:cubicBezTo>
                    <a:pt x="10607" y="1602"/>
                    <a:pt x="10622" y="1580"/>
                    <a:pt x="10634" y="1552"/>
                  </a:cubicBezTo>
                  <a:cubicBezTo>
                    <a:pt x="10580" y="1475"/>
                    <a:pt x="10519" y="1438"/>
                    <a:pt x="10450" y="1441"/>
                  </a:cubicBezTo>
                  <a:cubicBezTo>
                    <a:pt x="10531" y="1424"/>
                    <a:pt x="10345" y="1416"/>
                    <a:pt x="10317" y="1424"/>
                  </a:cubicBezTo>
                  <a:cubicBezTo>
                    <a:pt x="10190" y="1463"/>
                    <a:pt x="10078" y="1555"/>
                    <a:pt x="9956" y="1618"/>
                  </a:cubicBezTo>
                  <a:cubicBezTo>
                    <a:pt x="9927" y="1633"/>
                    <a:pt x="9966" y="1613"/>
                    <a:pt x="9956" y="1618"/>
                  </a:cubicBezTo>
                  <a:close/>
                  <a:moveTo>
                    <a:pt x="9929" y="1543"/>
                  </a:moveTo>
                  <a:cubicBezTo>
                    <a:pt x="9974" y="1525"/>
                    <a:pt x="10014" y="1494"/>
                    <a:pt x="10050" y="1451"/>
                  </a:cubicBezTo>
                  <a:cubicBezTo>
                    <a:pt x="10045" y="1424"/>
                    <a:pt x="9794" y="1559"/>
                    <a:pt x="9801" y="1595"/>
                  </a:cubicBezTo>
                  <a:cubicBezTo>
                    <a:pt x="9845" y="1591"/>
                    <a:pt x="9888" y="1574"/>
                    <a:pt x="9929" y="1543"/>
                  </a:cubicBezTo>
                  <a:cubicBezTo>
                    <a:pt x="9998" y="1504"/>
                    <a:pt x="9860" y="1583"/>
                    <a:pt x="9929" y="1543"/>
                  </a:cubicBezTo>
                  <a:close/>
                  <a:moveTo>
                    <a:pt x="8458" y="2722"/>
                  </a:moveTo>
                  <a:cubicBezTo>
                    <a:pt x="8713" y="2649"/>
                    <a:pt x="8960" y="2539"/>
                    <a:pt x="9190" y="2343"/>
                  </a:cubicBezTo>
                  <a:cubicBezTo>
                    <a:pt x="9189" y="2344"/>
                    <a:pt x="9188" y="2345"/>
                    <a:pt x="9187" y="2346"/>
                  </a:cubicBezTo>
                  <a:cubicBezTo>
                    <a:pt x="9193" y="2361"/>
                    <a:pt x="9203" y="2377"/>
                    <a:pt x="9208" y="2394"/>
                  </a:cubicBezTo>
                  <a:cubicBezTo>
                    <a:pt x="9114" y="2398"/>
                    <a:pt x="9036" y="2443"/>
                    <a:pt x="8963" y="2542"/>
                  </a:cubicBezTo>
                  <a:cubicBezTo>
                    <a:pt x="9074" y="2554"/>
                    <a:pt x="9184" y="2585"/>
                    <a:pt x="9297" y="2599"/>
                  </a:cubicBezTo>
                  <a:cubicBezTo>
                    <a:pt x="9255" y="2594"/>
                    <a:pt x="8938" y="2715"/>
                    <a:pt x="8936" y="2706"/>
                  </a:cubicBezTo>
                  <a:cubicBezTo>
                    <a:pt x="8936" y="2741"/>
                    <a:pt x="8942" y="2774"/>
                    <a:pt x="8956" y="2805"/>
                  </a:cubicBezTo>
                  <a:cubicBezTo>
                    <a:pt x="9103" y="2745"/>
                    <a:pt x="9448" y="2691"/>
                    <a:pt x="9582" y="2849"/>
                  </a:cubicBezTo>
                  <a:cubicBezTo>
                    <a:pt x="9551" y="2913"/>
                    <a:pt x="8856" y="2882"/>
                    <a:pt x="8862" y="2949"/>
                  </a:cubicBezTo>
                  <a:cubicBezTo>
                    <a:pt x="8874" y="3177"/>
                    <a:pt x="9180" y="3102"/>
                    <a:pt x="9149" y="3199"/>
                  </a:cubicBezTo>
                  <a:cubicBezTo>
                    <a:pt x="9065" y="3472"/>
                    <a:pt x="9738" y="3231"/>
                    <a:pt x="9834" y="3203"/>
                  </a:cubicBezTo>
                  <a:cubicBezTo>
                    <a:pt x="9865" y="3194"/>
                    <a:pt x="10026" y="3043"/>
                    <a:pt x="10058" y="3095"/>
                  </a:cubicBezTo>
                  <a:cubicBezTo>
                    <a:pt x="10131" y="3210"/>
                    <a:pt x="10234" y="3208"/>
                    <a:pt x="10328" y="3224"/>
                  </a:cubicBezTo>
                  <a:cubicBezTo>
                    <a:pt x="10400" y="3254"/>
                    <a:pt x="10469" y="3241"/>
                    <a:pt x="10535" y="3183"/>
                  </a:cubicBezTo>
                  <a:cubicBezTo>
                    <a:pt x="10533" y="3091"/>
                    <a:pt x="10553" y="3026"/>
                    <a:pt x="10596" y="2990"/>
                  </a:cubicBezTo>
                  <a:cubicBezTo>
                    <a:pt x="10666" y="2990"/>
                    <a:pt x="10750" y="3100"/>
                    <a:pt x="10786" y="2926"/>
                  </a:cubicBezTo>
                  <a:cubicBezTo>
                    <a:pt x="10764" y="2916"/>
                    <a:pt x="10516" y="2683"/>
                    <a:pt x="10523" y="2679"/>
                  </a:cubicBezTo>
                  <a:cubicBezTo>
                    <a:pt x="10641" y="2630"/>
                    <a:pt x="10784" y="2190"/>
                    <a:pt x="10609" y="2151"/>
                  </a:cubicBezTo>
                  <a:cubicBezTo>
                    <a:pt x="10498" y="2126"/>
                    <a:pt x="10454" y="2148"/>
                    <a:pt x="10396" y="2332"/>
                  </a:cubicBezTo>
                  <a:cubicBezTo>
                    <a:pt x="10338" y="2519"/>
                    <a:pt x="10278" y="2435"/>
                    <a:pt x="10222" y="2522"/>
                  </a:cubicBezTo>
                  <a:cubicBezTo>
                    <a:pt x="10476" y="2095"/>
                    <a:pt x="10069" y="2345"/>
                    <a:pt x="10009" y="2333"/>
                  </a:cubicBezTo>
                  <a:cubicBezTo>
                    <a:pt x="10021" y="2307"/>
                    <a:pt x="10032" y="2281"/>
                    <a:pt x="10044" y="2255"/>
                  </a:cubicBezTo>
                  <a:cubicBezTo>
                    <a:pt x="10057" y="2163"/>
                    <a:pt x="9691" y="2285"/>
                    <a:pt x="9691" y="2285"/>
                  </a:cubicBezTo>
                  <a:cubicBezTo>
                    <a:pt x="9712" y="2219"/>
                    <a:pt x="9831" y="2217"/>
                    <a:pt x="9823" y="2128"/>
                  </a:cubicBezTo>
                  <a:cubicBezTo>
                    <a:pt x="9715" y="2115"/>
                    <a:pt x="9720" y="1894"/>
                    <a:pt x="9581" y="1939"/>
                  </a:cubicBezTo>
                  <a:cubicBezTo>
                    <a:pt x="9442" y="1983"/>
                    <a:pt x="9346" y="1886"/>
                    <a:pt x="9211" y="1897"/>
                  </a:cubicBezTo>
                  <a:cubicBezTo>
                    <a:pt x="9072" y="1909"/>
                    <a:pt x="8936" y="1863"/>
                    <a:pt x="8874" y="2049"/>
                  </a:cubicBezTo>
                  <a:cubicBezTo>
                    <a:pt x="8829" y="2186"/>
                    <a:pt x="8709" y="2205"/>
                    <a:pt x="8630" y="2247"/>
                  </a:cubicBezTo>
                  <a:cubicBezTo>
                    <a:pt x="8639" y="2268"/>
                    <a:pt x="8634" y="2283"/>
                    <a:pt x="8637" y="2305"/>
                  </a:cubicBezTo>
                  <a:cubicBezTo>
                    <a:pt x="8541" y="2315"/>
                    <a:pt x="8399" y="2404"/>
                    <a:pt x="8326" y="2501"/>
                  </a:cubicBezTo>
                  <a:cubicBezTo>
                    <a:pt x="8414" y="2519"/>
                    <a:pt x="8476" y="2553"/>
                    <a:pt x="8458" y="2722"/>
                  </a:cubicBezTo>
                  <a:cubicBezTo>
                    <a:pt x="8561" y="2693"/>
                    <a:pt x="8476" y="2553"/>
                    <a:pt x="8458" y="2722"/>
                  </a:cubicBezTo>
                  <a:close/>
                  <a:moveTo>
                    <a:pt x="10788" y="2920"/>
                  </a:moveTo>
                  <a:cubicBezTo>
                    <a:pt x="10788" y="2922"/>
                    <a:pt x="10787" y="2924"/>
                    <a:pt x="10786" y="2926"/>
                  </a:cubicBezTo>
                  <a:cubicBezTo>
                    <a:pt x="10787" y="2926"/>
                    <a:pt x="10788" y="2927"/>
                    <a:pt x="10788" y="2927"/>
                  </a:cubicBezTo>
                  <a:lnTo>
                    <a:pt x="10788" y="2920"/>
                  </a:lnTo>
                  <a:cubicBezTo>
                    <a:pt x="10788" y="2922"/>
                    <a:pt x="10788" y="2920"/>
                    <a:pt x="10788" y="2920"/>
                  </a:cubicBezTo>
                  <a:close/>
                  <a:moveTo>
                    <a:pt x="14845" y="3703"/>
                  </a:moveTo>
                  <a:cubicBezTo>
                    <a:pt x="14830" y="3644"/>
                    <a:pt x="14818" y="3583"/>
                    <a:pt x="14809" y="3521"/>
                  </a:cubicBezTo>
                  <a:cubicBezTo>
                    <a:pt x="14759" y="3396"/>
                    <a:pt x="14636" y="3491"/>
                    <a:pt x="14569" y="3423"/>
                  </a:cubicBezTo>
                  <a:cubicBezTo>
                    <a:pt x="14417" y="3268"/>
                    <a:pt x="14634" y="3177"/>
                    <a:pt x="14687" y="3172"/>
                  </a:cubicBezTo>
                  <a:cubicBezTo>
                    <a:pt x="14685" y="3065"/>
                    <a:pt x="14562" y="3082"/>
                    <a:pt x="14562" y="3077"/>
                  </a:cubicBezTo>
                  <a:cubicBezTo>
                    <a:pt x="14566" y="2987"/>
                    <a:pt x="14661" y="3020"/>
                    <a:pt x="14691" y="3017"/>
                  </a:cubicBezTo>
                  <a:cubicBezTo>
                    <a:pt x="14715" y="2752"/>
                    <a:pt x="14458" y="2797"/>
                    <a:pt x="14398" y="2674"/>
                  </a:cubicBezTo>
                  <a:cubicBezTo>
                    <a:pt x="14297" y="2466"/>
                    <a:pt x="14274" y="2638"/>
                    <a:pt x="14138" y="2603"/>
                  </a:cubicBezTo>
                  <a:cubicBezTo>
                    <a:pt x="14105" y="2594"/>
                    <a:pt x="14091" y="2278"/>
                    <a:pt x="13930" y="2278"/>
                  </a:cubicBezTo>
                  <a:cubicBezTo>
                    <a:pt x="14160" y="2286"/>
                    <a:pt x="13539" y="1693"/>
                    <a:pt x="13605" y="2213"/>
                  </a:cubicBezTo>
                  <a:cubicBezTo>
                    <a:pt x="13613" y="2280"/>
                    <a:pt x="13730" y="2294"/>
                    <a:pt x="13757" y="2284"/>
                  </a:cubicBezTo>
                  <a:cubicBezTo>
                    <a:pt x="13706" y="2303"/>
                    <a:pt x="13443" y="2317"/>
                    <a:pt x="13420" y="2417"/>
                  </a:cubicBezTo>
                  <a:cubicBezTo>
                    <a:pt x="13454" y="2272"/>
                    <a:pt x="13709" y="1960"/>
                    <a:pt x="13401" y="2025"/>
                  </a:cubicBezTo>
                  <a:cubicBezTo>
                    <a:pt x="13347" y="2036"/>
                    <a:pt x="12807" y="2150"/>
                    <a:pt x="12973" y="2372"/>
                  </a:cubicBezTo>
                  <a:cubicBezTo>
                    <a:pt x="12938" y="2360"/>
                    <a:pt x="12807" y="2406"/>
                    <a:pt x="12832" y="2524"/>
                  </a:cubicBezTo>
                  <a:cubicBezTo>
                    <a:pt x="12710" y="2551"/>
                    <a:pt x="12996" y="2011"/>
                    <a:pt x="13152" y="2009"/>
                  </a:cubicBezTo>
                  <a:cubicBezTo>
                    <a:pt x="12916" y="2012"/>
                    <a:pt x="12718" y="2051"/>
                    <a:pt x="12507" y="2247"/>
                  </a:cubicBezTo>
                  <a:cubicBezTo>
                    <a:pt x="12356" y="2388"/>
                    <a:pt x="12233" y="2628"/>
                    <a:pt x="12496" y="2640"/>
                  </a:cubicBezTo>
                  <a:cubicBezTo>
                    <a:pt x="12501" y="2651"/>
                    <a:pt x="12507" y="2672"/>
                    <a:pt x="12508" y="2684"/>
                  </a:cubicBezTo>
                  <a:cubicBezTo>
                    <a:pt x="12039" y="2720"/>
                    <a:pt x="12531" y="2917"/>
                    <a:pt x="12735" y="2949"/>
                  </a:cubicBezTo>
                  <a:cubicBezTo>
                    <a:pt x="12874" y="2971"/>
                    <a:pt x="13393" y="3167"/>
                    <a:pt x="13399" y="2806"/>
                  </a:cubicBezTo>
                  <a:cubicBezTo>
                    <a:pt x="13466" y="2814"/>
                    <a:pt x="13468" y="2945"/>
                    <a:pt x="13483" y="3002"/>
                  </a:cubicBezTo>
                  <a:cubicBezTo>
                    <a:pt x="13510" y="2983"/>
                    <a:pt x="13523" y="2978"/>
                    <a:pt x="13552" y="3004"/>
                  </a:cubicBezTo>
                  <a:cubicBezTo>
                    <a:pt x="13544" y="3015"/>
                    <a:pt x="13540" y="3024"/>
                    <a:pt x="13526" y="3022"/>
                  </a:cubicBezTo>
                  <a:cubicBezTo>
                    <a:pt x="13583" y="3103"/>
                    <a:pt x="13975" y="3558"/>
                    <a:pt x="13787" y="3676"/>
                  </a:cubicBezTo>
                  <a:cubicBezTo>
                    <a:pt x="13689" y="3737"/>
                    <a:pt x="13620" y="3857"/>
                    <a:pt x="13513" y="3899"/>
                  </a:cubicBezTo>
                  <a:cubicBezTo>
                    <a:pt x="13386" y="3949"/>
                    <a:pt x="13559" y="4129"/>
                    <a:pt x="13451" y="4130"/>
                  </a:cubicBezTo>
                  <a:cubicBezTo>
                    <a:pt x="13251" y="4132"/>
                    <a:pt x="13070" y="4129"/>
                    <a:pt x="12906" y="4244"/>
                  </a:cubicBezTo>
                  <a:cubicBezTo>
                    <a:pt x="12617" y="4449"/>
                    <a:pt x="13323" y="4431"/>
                    <a:pt x="13292" y="4325"/>
                  </a:cubicBezTo>
                  <a:cubicBezTo>
                    <a:pt x="13296" y="4354"/>
                    <a:pt x="13301" y="4384"/>
                    <a:pt x="13305" y="4414"/>
                  </a:cubicBezTo>
                  <a:cubicBezTo>
                    <a:pt x="13334" y="4386"/>
                    <a:pt x="13513" y="4535"/>
                    <a:pt x="13543" y="4612"/>
                  </a:cubicBezTo>
                  <a:cubicBezTo>
                    <a:pt x="13561" y="4658"/>
                    <a:pt x="13446" y="4615"/>
                    <a:pt x="13484" y="4762"/>
                  </a:cubicBezTo>
                  <a:cubicBezTo>
                    <a:pt x="13504" y="4844"/>
                    <a:pt x="13682" y="4932"/>
                    <a:pt x="13705" y="4822"/>
                  </a:cubicBezTo>
                  <a:cubicBezTo>
                    <a:pt x="13671" y="4983"/>
                    <a:pt x="13904" y="5050"/>
                    <a:pt x="13968" y="5073"/>
                  </a:cubicBezTo>
                  <a:cubicBezTo>
                    <a:pt x="14189" y="5151"/>
                    <a:pt x="13892" y="4680"/>
                    <a:pt x="13879" y="4622"/>
                  </a:cubicBezTo>
                  <a:cubicBezTo>
                    <a:pt x="14050" y="4744"/>
                    <a:pt x="14339" y="5017"/>
                    <a:pt x="14391" y="4535"/>
                  </a:cubicBezTo>
                  <a:cubicBezTo>
                    <a:pt x="14398" y="4469"/>
                    <a:pt x="14359" y="4290"/>
                    <a:pt x="14325" y="4275"/>
                  </a:cubicBezTo>
                  <a:cubicBezTo>
                    <a:pt x="14117" y="4185"/>
                    <a:pt x="14320" y="4031"/>
                    <a:pt x="14265" y="3892"/>
                  </a:cubicBezTo>
                  <a:cubicBezTo>
                    <a:pt x="14331" y="3906"/>
                    <a:pt x="14429" y="3807"/>
                    <a:pt x="14451" y="3995"/>
                  </a:cubicBezTo>
                  <a:cubicBezTo>
                    <a:pt x="14473" y="3993"/>
                    <a:pt x="14497" y="3999"/>
                    <a:pt x="14519" y="4006"/>
                  </a:cubicBezTo>
                  <a:cubicBezTo>
                    <a:pt x="14394" y="4217"/>
                    <a:pt x="14802" y="4398"/>
                    <a:pt x="14726" y="4048"/>
                  </a:cubicBezTo>
                  <a:cubicBezTo>
                    <a:pt x="14755" y="4180"/>
                    <a:pt x="14950" y="3962"/>
                    <a:pt x="14989" y="3922"/>
                  </a:cubicBezTo>
                  <a:cubicBezTo>
                    <a:pt x="15173" y="3728"/>
                    <a:pt x="14884" y="3767"/>
                    <a:pt x="14845" y="3703"/>
                  </a:cubicBezTo>
                  <a:cubicBezTo>
                    <a:pt x="14822" y="3666"/>
                    <a:pt x="14895" y="3785"/>
                    <a:pt x="14845" y="3703"/>
                  </a:cubicBezTo>
                  <a:close/>
                  <a:moveTo>
                    <a:pt x="14709" y="9160"/>
                  </a:moveTo>
                  <a:cubicBezTo>
                    <a:pt x="14617" y="9033"/>
                    <a:pt x="14757" y="8993"/>
                    <a:pt x="14735" y="8951"/>
                  </a:cubicBezTo>
                  <a:cubicBezTo>
                    <a:pt x="14705" y="8936"/>
                    <a:pt x="14678" y="8912"/>
                    <a:pt x="14654" y="8877"/>
                  </a:cubicBezTo>
                  <a:cubicBezTo>
                    <a:pt x="14645" y="8834"/>
                    <a:pt x="14712" y="8712"/>
                    <a:pt x="14720" y="8737"/>
                  </a:cubicBezTo>
                  <a:cubicBezTo>
                    <a:pt x="14673" y="8602"/>
                    <a:pt x="14427" y="8759"/>
                    <a:pt x="14423" y="8631"/>
                  </a:cubicBezTo>
                  <a:cubicBezTo>
                    <a:pt x="14420" y="8551"/>
                    <a:pt x="14494" y="8592"/>
                    <a:pt x="14491" y="8520"/>
                  </a:cubicBezTo>
                  <a:cubicBezTo>
                    <a:pt x="14489" y="8427"/>
                    <a:pt x="14265" y="8564"/>
                    <a:pt x="14263" y="8596"/>
                  </a:cubicBezTo>
                  <a:cubicBezTo>
                    <a:pt x="14276" y="8366"/>
                    <a:pt x="14607" y="8284"/>
                    <a:pt x="14588" y="8067"/>
                  </a:cubicBezTo>
                  <a:cubicBezTo>
                    <a:pt x="14565" y="8063"/>
                    <a:pt x="14543" y="8064"/>
                    <a:pt x="14521" y="8070"/>
                  </a:cubicBezTo>
                  <a:cubicBezTo>
                    <a:pt x="14776" y="7847"/>
                    <a:pt x="14659" y="7551"/>
                    <a:pt x="14538" y="7316"/>
                  </a:cubicBezTo>
                  <a:cubicBezTo>
                    <a:pt x="14743" y="7252"/>
                    <a:pt x="14251" y="6972"/>
                    <a:pt x="14256" y="6975"/>
                  </a:cubicBezTo>
                  <a:cubicBezTo>
                    <a:pt x="14276" y="6839"/>
                    <a:pt x="14185" y="6792"/>
                    <a:pt x="14146" y="6708"/>
                  </a:cubicBezTo>
                  <a:cubicBezTo>
                    <a:pt x="14293" y="6548"/>
                    <a:pt x="14221" y="6508"/>
                    <a:pt x="14189" y="6241"/>
                  </a:cubicBezTo>
                  <a:cubicBezTo>
                    <a:pt x="14155" y="6035"/>
                    <a:pt x="14161" y="5747"/>
                    <a:pt x="14078" y="5572"/>
                  </a:cubicBezTo>
                  <a:cubicBezTo>
                    <a:pt x="14009" y="5430"/>
                    <a:pt x="13720" y="5958"/>
                    <a:pt x="13655" y="6014"/>
                  </a:cubicBezTo>
                  <a:cubicBezTo>
                    <a:pt x="13467" y="6177"/>
                    <a:pt x="13538" y="5901"/>
                    <a:pt x="13365" y="5914"/>
                  </a:cubicBezTo>
                  <a:cubicBezTo>
                    <a:pt x="13393" y="5777"/>
                    <a:pt x="13582" y="5311"/>
                    <a:pt x="13382" y="5311"/>
                  </a:cubicBezTo>
                  <a:cubicBezTo>
                    <a:pt x="13337" y="5205"/>
                    <a:pt x="13181" y="4950"/>
                    <a:pt x="13074" y="4950"/>
                  </a:cubicBezTo>
                  <a:cubicBezTo>
                    <a:pt x="12932" y="4950"/>
                    <a:pt x="12559" y="4824"/>
                    <a:pt x="12498" y="5066"/>
                  </a:cubicBezTo>
                  <a:cubicBezTo>
                    <a:pt x="12436" y="5312"/>
                    <a:pt x="12366" y="5348"/>
                    <a:pt x="12232" y="5505"/>
                  </a:cubicBezTo>
                  <a:cubicBezTo>
                    <a:pt x="12278" y="5508"/>
                    <a:pt x="12342" y="5589"/>
                    <a:pt x="12376" y="5589"/>
                  </a:cubicBezTo>
                  <a:cubicBezTo>
                    <a:pt x="12386" y="5589"/>
                    <a:pt x="12082" y="5973"/>
                    <a:pt x="12079" y="5992"/>
                  </a:cubicBezTo>
                  <a:cubicBezTo>
                    <a:pt x="12065" y="6088"/>
                    <a:pt x="12148" y="6179"/>
                    <a:pt x="12170" y="6244"/>
                  </a:cubicBezTo>
                  <a:cubicBezTo>
                    <a:pt x="12230" y="6420"/>
                    <a:pt x="12126" y="6638"/>
                    <a:pt x="12052" y="6744"/>
                  </a:cubicBezTo>
                  <a:cubicBezTo>
                    <a:pt x="11913" y="6941"/>
                    <a:pt x="11636" y="6905"/>
                    <a:pt x="11529" y="7118"/>
                  </a:cubicBezTo>
                  <a:cubicBezTo>
                    <a:pt x="11488" y="7201"/>
                    <a:pt x="11474" y="7527"/>
                    <a:pt x="11462" y="7635"/>
                  </a:cubicBezTo>
                  <a:cubicBezTo>
                    <a:pt x="11441" y="7818"/>
                    <a:pt x="11395" y="7837"/>
                    <a:pt x="11343" y="7990"/>
                  </a:cubicBezTo>
                  <a:cubicBezTo>
                    <a:pt x="11289" y="7895"/>
                    <a:pt x="11238" y="8061"/>
                    <a:pt x="11184" y="8067"/>
                  </a:cubicBezTo>
                  <a:cubicBezTo>
                    <a:pt x="11057" y="8067"/>
                    <a:pt x="11066" y="7164"/>
                    <a:pt x="11251" y="7164"/>
                  </a:cubicBezTo>
                  <a:lnTo>
                    <a:pt x="11266" y="7164"/>
                  </a:lnTo>
                  <a:lnTo>
                    <a:pt x="11283" y="7016"/>
                  </a:lnTo>
                  <a:cubicBezTo>
                    <a:pt x="11094" y="6863"/>
                    <a:pt x="10853" y="6979"/>
                    <a:pt x="10681" y="6719"/>
                  </a:cubicBezTo>
                  <a:cubicBezTo>
                    <a:pt x="10511" y="6465"/>
                    <a:pt x="10435" y="6343"/>
                    <a:pt x="10189" y="6421"/>
                  </a:cubicBezTo>
                  <a:lnTo>
                    <a:pt x="10260" y="5959"/>
                  </a:lnTo>
                  <a:lnTo>
                    <a:pt x="10095" y="5959"/>
                  </a:lnTo>
                  <a:cubicBezTo>
                    <a:pt x="10151" y="5660"/>
                    <a:pt x="10333" y="5500"/>
                    <a:pt x="10477" y="5337"/>
                  </a:cubicBezTo>
                  <a:cubicBezTo>
                    <a:pt x="10523" y="5292"/>
                    <a:pt x="10894" y="4998"/>
                    <a:pt x="10896" y="4941"/>
                  </a:cubicBezTo>
                  <a:cubicBezTo>
                    <a:pt x="10959" y="4928"/>
                    <a:pt x="11163" y="4901"/>
                    <a:pt x="11122" y="4713"/>
                  </a:cubicBezTo>
                  <a:cubicBezTo>
                    <a:pt x="11227" y="4726"/>
                    <a:pt x="11873" y="4466"/>
                    <a:pt x="11831" y="4221"/>
                  </a:cubicBezTo>
                  <a:cubicBezTo>
                    <a:pt x="11864" y="4202"/>
                    <a:pt x="11899" y="4192"/>
                    <a:pt x="11931" y="4166"/>
                  </a:cubicBezTo>
                  <a:cubicBezTo>
                    <a:pt x="11885" y="4242"/>
                    <a:pt x="11632" y="4531"/>
                    <a:pt x="11610" y="4604"/>
                  </a:cubicBezTo>
                  <a:cubicBezTo>
                    <a:pt x="11666" y="4619"/>
                    <a:pt x="11731" y="4582"/>
                    <a:pt x="11790" y="4586"/>
                  </a:cubicBezTo>
                  <a:cubicBezTo>
                    <a:pt x="11799" y="4643"/>
                    <a:pt x="11765" y="4669"/>
                    <a:pt x="11764" y="4719"/>
                  </a:cubicBezTo>
                  <a:cubicBezTo>
                    <a:pt x="11882" y="4755"/>
                    <a:pt x="12100" y="4427"/>
                    <a:pt x="12194" y="4524"/>
                  </a:cubicBezTo>
                  <a:cubicBezTo>
                    <a:pt x="12189" y="4519"/>
                    <a:pt x="12517" y="4797"/>
                    <a:pt x="12468" y="4545"/>
                  </a:cubicBezTo>
                  <a:cubicBezTo>
                    <a:pt x="12458" y="4494"/>
                    <a:pt x="12362" y="4471"/>
                    <a:pt x="12346" y="4511"/>
                  </a:cubicBezTo>
                  <a:cubicBezTo>
                    <a:pt x="12443" y="4268"/>
                    <a:pt x="12176" y="4299"/>
                    <a:pt x="12160" y="4129"/>
                  </a:cubicBezTo>
                  <a:cubicBezTo>
                    <a:pt x="12135" y="4142"/>
                    <a:pt x="12110" y="4155"/>
                    <a:pt x="12086" y="4168"/>
                  </a:cubicBezTo>
                  <a:cubicBezTo>
                    <a:pt x="12088" y="4122"/>
                    <a:pt x="12095" y="4077"/>
                    <a:pt x="12108" y="4035"/>
                  </a:cubicBezTo>
                  <a:cubicBezTo>
                    <a:pt x="12091" y="4025"/>
                    <a:pt x="12073" y="4026"/>
                    <a:pt x="12055" y="4033"/>
                  </a:cubicBezTo>
                  <a:cubicBezTo>
                    <a:pt x="12064" y="4008"/>
                    <a:pt x="12065" y="3982"/>
                    <a:pt x="12058" y="3954"/>
                  </a:cubicBezTo>
                  <a:cubicBezTo>
                    <a:pt x="12123" y="3937"/>
                    <a:pt x="12112" y="4012"/>
                    <a:pt x="12172" y="4034"/>
                  </a:cubicBezTo>
                  <a:cubicBezTo>
                    <a:pt x="12209" y="4153"/>
                    <a:pt x="12359" y="4254"/>
                    <a:pt x="12315" y="4049"/>
                  </a:cubicBezTo>
                  <a:cubicBezTo>
                    <a:pt x="12331" y="4043"/>
                    <a:pt x="12343" y="4028"/>
                    <a:pt x="12350" y="4004"/>
                  </a:cubicBezTo>
                  <a:cubicBezTo>
                    <a:pt x="12448" y="4054"/>
                    <a:pt x="12868" y="3767"/>
                    <a:pt x="12772" y="3542"/>
                  </a:cubicBezTo>
                  <a:lnTo>
                    <a:pt x="12798" y="3528"/>
                  </a:lnTo>
                  <a:cubicBezTo>
                    <a:pt x="12795" y="3501"/>
                    <a:pt x="12790" y="3469"/>
                    <a:pt x="12782" y="3445"/>
                  </a:cubicBezTo>
                  <a:cubicBezTo>
                    <a:pt x="12837" y="3455"/>
                    <a:pt x="12967" y="3438"/>
                    <a:pt x="12958" y="3307"/>
                  </a:cubicBezTo>
                  <a:cubicBezTo>
                    <a:pt x="12957" y="3286"/>
                    <a:pt x="12912" y="3085"/>
                    <a:pt x="12912" y="3127"/>
                  </a:cubicBezTo>
                  <a:cubicBezTo>
                    <a:pt x="12847" y="2986"/>
                    <a:pt x="12622" y="2945"/>
                    <a:pt x="12525" y="3031"/>
                  </a:cubicBezTo>
                  <a:cubicBezTo>
                    <a:pt x="12489" y="3062"/>
                    <a:pt x="12429" y="3255"/>
                    <a:pt x="12447" y="3255"/>
                  </a:cubicBezTo>
                  <a:cubicBezTo>
                    <a:pt x="12403" y="3310"/>
                    <a:pt x="12326" y="3392"/>
                    <a:pt x="12276" y="3456"/>
                  </a:cubicBezTo>
                  <a:cubicBezTo>
                    <a:pt x="12218" y="3448"/>
                    <a:pt x="12089" y="3491"/>
                    <a:pt x="12104" y="3620"/>
                  </a:cubicBezTo>
                  <a:cubicBezTo>
                    <a:pt x="11972" y="3754"/>
                    <a:pt x="12055" y="3511"/>
                    <a:pt x="12053" y="3550"/>
                  </a:cubicBezTo>
                  <a:cubicBezTo>
                    <a:pt x="12194" y="3550"/>
                    <a:pt x="12175" y="2901"/>
                    <a:pt x="11880" y="3290"/>
                  </a:cubicBezTo>
                  <a:cubicBezTo>
                    <a:pt x="11885" y="3266"/>
                    <a:pt x="11886" y="3242"/>
                    <a:pt x="11883" y="3218"/>
                  </a:cubicBezTo>
                  <a:cubicBezTo>
                    <a:pt x="11937" y="3192"/>
                    <a:pt x="11962" y="3160"/>
                    <a:pt x="11962" y="3116"/>
                  </a:cubicBezTo>
                  <a:cubicBezTo>
                    <a:pt x="11960" y="3072"/>
                    <a:pt x="11940" y="3025"/>
                    <a:pt x="11890" y="3023"/>
                  </a:cubicBezTo>
                  <a:cubicBezTo>
                    <a:pt x="11973" y="2946"/>
                    <a:pt x="11928" y="2887"/>
                    <a:pt x="11897" y="2792"/>
                  </a:cubicBezTo>
                  <a:cubicBezTo>
                    <a:pt x="11923" y="2686"/>
                    <a:pt x="11966" y="2648"/>
                    <a:pt x="11896" y="2538"/>
                  </a:cubicBezTo>
                  <a:cubicBezTo>
                    <a:pt x="12155" y="2423"/>
                    <a:pt x="12414" y="2194"/>
                    <a:pt x="12683" y="2064"/>
                  </a:cubicBezTo>
                  <a:cubicBezTo>
                    <a:pt x="12497" y="1923"/>
                    <a:pt x="12275" y="1832"/>
                    <a:pt x="12074" y="1942"/>
                  </a:cubicBezTo>
                  <a:cubicBezTo>
                    <a:pt x="11870" y="2053"/>
                    <a:pt x="11809" y="2410"/>
                    <a:pt x="11617" y="2516"/>
                  </a:cubicBezTo>
                  <a:cubicBezTo>
                    <a:pt x="11637" y="2485"/>
                    <a:pt x="11711" y="2388"/>
                    <a:pt x="11713" y="2336"/>
                  </a:cubicBezTo>
                  <a:cubicBezTo>
                    <a:pt x="11702" y="2340"/>
                    <a:pt x="11686" y="2329"/>
                    <a:pt x="11677" y="2329"/>
                  </a:cubicBezTo>
                  <a:cubicBezTo>
                    <a:pt x="11686" y="2307"/>
                    <a:pt x="11682" y="2293"/>
                    <a:pt x="11685" y="2269"/>
                  </a:cubicBezTo>
                  <a:cubicBezTo>
                    <a:pt x="11662" y="2273"/>
                    <a:pt x="11644" y="2265"/>
                    <a:pt x="11630" y="2243"/>
                  </a:cubicBezTo>
                  <a:cubicBezTo>
                    <a:pt x="11658" y="2212"/>
                    <a:pt x="11851" y="2141"/>
                    <a:pt x="11835" y="2053"/>
                  </a:cubicBezTo>
                  <a:cubicBezTo>
                    <a:pt x="11814" y="1936"/>
                    <a:pt x="11510" y="2066"/>
                    <a:pt x="11468" y="2073"/>
                  </a:cubicBezTo>
                  <a:cubicBezTo>
                    <a:pt x="11212" y="2115"/>
                    <a:pt x="11441" y="2211"/>
                    <a:pt x="11298" y="2321"/>
                  </a:cubicBezTo>
                  <a:cubicBezTo>
                    <a:pt x="11252" y="2357"/>
                    <a:pt x="11067" y="2097"/>
                    <a:pt x="11074" y="2352"/>
                  </a:cubicBezTo>
                  <a:cubicBezTo>
                    <a:pt x="11077" y="2447"/>
                    <a:pt x="11215" y="2513"/>
                    <a:pt x="11244" y="2664"/>
                  </a:cubicBezTo>
                  <a:cubicBezTo>
                    <a:pt x="11346" y="2689"/>
                    <a:pt x="11433" y="2586"/>
                    <a:pt x="11533" y="2565"/>
                  </a:cubicBezTo>
                  <a:cubicBezTo>
                    <a:pt x="11355" y="2678"/>
                    <a:pt x="11253" y="2955"/>
                    <a:pt x="11404" y="3165"/>
                  </a:cubicBezTo>
                  <a:cubicBezTo>
                    <a:pt x="11351" y="3210"/>
                    <a:pt x="11314" y="3245"/>
                    <a:pt x="11310" y="3351"/>
                  </a:cubicBezTo>
                  <a:lnTo>
                    <a:pt x="11336" y="3364"/>
                  </a:lnTo>
                  <a:cubicBezTo>
                    <a:pt x="11179" y="3430"/>
                    <a:pt x="11147" y="3493"/>
                    <a:pt x="11033" y="3630"/>
                  </a:cubicBezTo>
                  <a:cubicBezTo>
                    <a:pt x="11033" y="3630"/>
                    <a:pt x="11033" y="3630"/>
                    <a:pt x="11033" y="3630"/>
                  </a:cubicBezTo>
                  <a:cubicBezTo>
                    <a:pt x="11061" y="3545"/>
                    <a:pt x="11117" y="3452"/>
                    <a:pt x="11050" y="3363"/>
                  </a:cubicBezTo>
                  <a:cubicBezTo>
                    <a:pt x="11125" y="3368"/>
                    <a:pt x="11195" y="3337"/>
                    <a:pt x="11259" y="3272"/>
                  </a:cubicBezTo>
                  <a:cubicBezTo>
                    <a:pt x="11272" y="3258"/>
                    <a:pt x="11117" y="3018"/>
                    <a:pt x="11091" y="3018"/>
                  </a:cubicBezTo>
                  <a:cubicBezTo>
                    <a:pt x="11053" y="3018"/>
                    <a:pt x="10830" y="3190"/>
                    <a:pt x="10806" y="3256"/>
                  </a:cubicBezTo>
                  <a:cubicBezTo>
                    <a:pt x="10845" y="3272"/>
                    <a:pt x="10884" y="3290"/>
                    <a:pt x="10923" y="3309"/>
                  </a:cubicBezTo>
                  <a:cubicBezTo>
                    <a:pt x="10787" y="3310"/>
                    <a:pt x="10724" y="3477"/>
                    <a:pt x="10581" y="3471"/>
                  </a:cubicBezTo>
                  <a:cubicBezTo>
                    <a:pt x="10453" y="3498"/>
                    <a:pt x="10173" y="3554"/>
                    <a:pt x="10078" y="3374"/>
                  </a:cubicBezTo>
                  <a:cubicBezTo>
                    <a:pt x="10185" y="3130"/>
                    <a:pt x="9473" y="3169"/>
                    <a:pt x="9617" y="3516"/>
                  </a:cubicBezTo>
                  <a:cubicBezTo>
                    <a:pt x="9529" y="3631"/>
                    <a:pt x="9460" y="3480"/>
                    <a:pt x="9368" y="3462"/>
                  </a:cubicBezTo>
                  <a:cubicBezTo>
                    <a:pt x="9213" y="3481"/>
                    <a:pt x="9060" y="3554"/>
                    <a:pt x="8904" y="3532"/>
                  </a:cubicBezTo>
                  <a:cubicBezTo>
                    <a:pt x="9137" y="3401"/>
                    <a:pt x="9054" y="3181"/>
                    <a:pt x="8833" y="3214"/>
                  </a:cubicBezTo>
                  <a:cubicBezTo>
                    <a:pt x="8716" y="3230"/>
                    <a:pt x="8605" y="3153"/>
                    <a:pt x="8498" y="3083"/>
                  </a:cubicBezTo>
                  <a:cubicBezTo>
                    <a:pt x="8301" y="2955"/>
                    <a:pt x="8276" y="3049"/>
                    <a:pt x="8098" y="3063"/>
                  </a:cubicBezTo>
                  <a:cubicBezTo>
                    <a:pt x="8243" y="2744"/>
                    <a:pt x="7844" y="3070"/>
                    <a:pt x="7824" y="3072"/>
                  </a:cubicBezTo>
                  <a:cubicBezTo>
                    <a:pt x="7802" y="3026"/>
                    <a:pt x="7857" y="2925"/>
                    <a:pt x="7822" y="2862"/>
                  </a:cubicBezTo>
                  <a:cubicBezTo>
                    <a:pt x="7765" y="2758"/>
                    <a:pt x="7615" y="2889"/>
                    <a:pt x="7553" y="2920"/>
                  </a:cubicBezTo>
                  <a:cubicBezTo>
                    <a:pt x="7482" y="2703"/>
                    <a:pt x="7200" y="3025"/>
                    <a:pt x="7120" y="3025"/>
                  </a:cubicBezTo>
                  <a:cubicBezTo>
                    <a:pt x="7038" y="3025"/>
                    <a:pt x="6962" y="3004"/>
                    <a:pt x="6879" y="3011"/>
                  </a:cubicBezTo>
                  <a:cubicBezTo>
                    <a:pt x="6761" y="3020"/>
                    <a:pt x="6643" y="3147"/>
                    <a:pt x="6540" y="3158"/>
                  </a:cubicBezTo>
                  <a:cubicBezTo>
                    <a:pt x="6435" y="3288"/>
                    <a:pt x="6241" y="2969"/>
                    <a:pt x="6102" y="3002"/>
                  </a:cubicBezTo>
                  <a:cubicBezTo>
                    <a:pt x="5987" y="2699"/>
                    <a:pt x="5301" y="2658"/>
                    <a:pt x="5108" y="2660"/>
                  </a:cubicBezTo>
                  <a:lnTo>
                    <a:pt x="5166" y="2595"/>
                  </a:lnTo>
                  <a:cubicBezTo>
                    <a:pt x="4385" y="2334"/>
                    <a:pt x="3526" y="2801"/>
                    <a:pt x="2781" y="3187"/>
                  </a:cubicBezTo>
                  <a:cubicBezTo>
                    <a:pt x="2790" y="3245"/>
                    <a:pt x="2794" y="3305"/>
                    <a:pt x="2794" y="3364"/>
                  </a:cubicBezTo>
                  <a:cubicBezTo>
                    <a:pt x="2821" y="3360"/>
                    <a:pt x="2846" y="3381"/>
                    <a:pt x="2861" y="3411"/>
                  </a:cubicBezTo>
                  <a:cubicBezTo>
                    <a:pt x="2895" y="3481"/>
                    <a:pt x="2847" y="3560"/>
                    <a:pt x="2808" y="3586"/>
                  </a:cubicBezTo>
                  <a:cubicBezTo>
                    <a:pt x="2807" y="3616"/>
                    <a:pt x="2818" y="3636"/>
                    <a:pt x="2843" y="3646"/>
                  </a:cubicBezTo>
                  <a:cubicBezTo>
                    <a:pt x="2669" y="3610"/>
                    <a:pt x="2511" y="3697"/>
                    <a:pt x="2346" y="3775"/>
                  </a:cubicBezTo>
                  <a:cubicBezTo>
                    <a:pt x="2313" y="3790"/>
                    <a:pt x="1788" y="3962"/>
                    <a:pt x="2020" y="4078"/>
                  </a:cubicBezTo>
                  <a:cubicBezTo>
                    <a:pt x="1791" y="4457"/>
                    <a:pt x="2405" y="4349"/>
                    <a:pt x="2510" y="4285"/>
                  </a:cubicBezTo>
                  <a:cubicBezTo>
                    <a:pt x="2433" y="4611"/>
                    <a:pt x="1900" y="4586"/>
                    <a:pt x="1737" y="4688"/>
                  </a:cubicBezTo>
                  <a:cubicBezTo>
                    <a:pt x="1610" y="4807"/>
                    <a:pt x="1325" y="4847"/>
                    <a:pt x="1294" y="5135"/>
                  </a:cubicBezTo>
                  <a:cubicBezTo>
                    <a:pt x="1271" y="5347"/>
                    <a:pt x="1078" y="5786"/>
                    <a:pt x="1423" y="5569"/>
                  </a:cubicBezTo>
                  <a:cubicBezTo>
                    <a:pt x="1382" y="5665"/>
                    <a:pt x="1288" y="5766"/>
                    <a:pt x="1232" y="5830"/>
                  </a:cubicBezTo>
                  <a:lnTo>
                    <a:pt x="1247" y="5941"/>
                  </a:lnTo>
                  <a:cubicBezTo>
                    <a:pt x="1305" y="5949"/>
                    <a:pt x="1373" y="5942"/>
                    <a:pt x="1427" y="5909"/>
                  </a:cubicBezTo>
                  <a:cubicBezTo>
                    <a:pt x="1582" y="5813"/>
                    <a:pt x="1505" y="5986"/>
                    <a:pt x="1616" y="6015"/>
                  </a:cubicBezTo>
                  <a:cubicBezTo>
                    <a:pt x="1625" y="6015"/>
                    <a:pt x="1632" y="6012"/>
                    <a:pt x="1639" y="6008"/>
                  </a:cubicBezTo>
                  <a:cubicBezTo>
                    <a:pt x="1268" y="6350"/>
                    <a:pt x="877" y="6521"/>
                    <a:pt x="478" y="6743"/>
                  </a:cubicBezTo>
                  <a:cubicBezTo>
                    <a:pt x="343" y="6818"/>
                    <a:pt x="175" y="6809"/>
                    <a:pt x="54" y="6949"/>
                  </a:cubicBezTo>
                  <a:cubicBezTo>
                    <a:pt x="-154" y="7190"/>
                    <a:pt x="297" y="7025"/>
                    <a:pt x="344" y="7001"/>
                  </a:cubicBezTo>
                  <a:cubicBezTo>
                    <a:pt x="703" y="6820"/>
                    <a:pt x="1068" y="6689"/>
                    <a:pt x="1424" y="6508"/>
                  </a:cubicBezTo>
                  <a:cubicBezTo>
                    <a:pt x="1621" y="6408"/>
                    <a:pt x="2420" y="6068"/>
                    <a:pt x="2420" y="5738"/>
                  </a:cubicBezTo>
                  <a:cubicBezTo>
                    <a:pt x="2564" y="5669"/>
                    <a:pt x="2545" y="5757"/>
                    <a:pt x="2664" y="5770"/>
                  </a:cubicBezTo>
                  <a:cubicBezTo>
                    <a:pt x="2775" y="5884"/>
                    <a:pt x="2982" y="5669"/>
                    <a:pt x="3099" y="5636"/>
                  </a:cubicBezTo>
                  <a:cubicBezTo>
                    <a:pt x="3270" y="5586"/>
                    <a:pt x="3354" y="5471"/>
                    <a:pt x="3497" y="5332"/>
                  </a:cubicBezTo>
                  <a:cubicBezTo>
                    <a:pt x="3592" y="5239"/>
                    <a:pt x="3675" y="5420"/>
                    <a:pt x="3762" y="5453"/>
                  </a:cubicBezTo>
                  <a:cubicBezTo>
                    <a:pt x="3787" y="5623"/>
                    <a:pt x="4109" y="5610"/>
                    <a:pt x="4206" y="5651"/>
                  </a:cubicBezTo>
                  <a:cubicBezTo>
                    <a:pt x="4425" y="5745"/>
                    <a:pt x="4511" y="6181"/>
                    <a:pt x="4283" y="6388"/>
                  </a:cubicBezTo>
                  <a:cubicBezTo>
                    <a:pt x="4312" y="6399"/>
                    <a:pt x="4341" y="6409"/>
                    <a:pt x="4370" y="6418"/>
                  </a:cubicBezTo>
                  <a:cubicBezTo>
                    <a:pt x="4406" y="6521"/>
                    <a:pt x="4318" y="6634"/>
                    <a:pt x="4422" y="6661"/>
                  </a:cubicBezTo>
                  <a:cubicBezTo>
                    <a:pt x="4430" y="6629"/>
                    <a:pt x="4441" y="6599"/>
                    <a:pt x="4455" y="6573"/>
                  </a:cubicBezTo>
                  <a:cubicBezTo>
                    <a:pt x="4440" y="6630"/>
                    <a:pt x="4444" y="6678"/>
                    <a:pt x="4466" y="6718"/>
                  </a:cubicBezTo>
                  <a:cubicBezTo>
                    <a:pt x="4402" y="6900"/>
                    <a:pt x="4481" y="7268"/>
                    <a:pt x="4600" y="6983"/>
                  </a:cubicBezTo>
                  <a:cubicBezTo>
                    <a:pt x="4616" y="7025"/>
                    <a:pt x="4647" y="7029"/>
                    <a:pt x="4668" y="7000"/>
                  </a:cubicBezTo>
                  <a:cubicBezTo>
                    <a:pt x="4695" y="7165"/>
                    <a:pt x="4383" y="7512"/>
                    <a:pt x="4572" y="7612"/>
                  </a:cubicBezTo>
                  <a:cubicBezTo>
                    <a:pt x="4561" y="7639"/>
                    <a:pt x="4537" y="8189"/>
                    <a:pt x="4549" y="8218"/>
                  </a:cubicBezTo>
                  <a:cubicBezTo>
                    <a:pt x="4218" y="8052"/>
                    <a:pt x="4499" y="8766"/>
                    <a:pt x="4612" y="8908"/>
                  </a:cubicBezTo>
                  <a:cubicBezTo>
                    <a:pt x="4469" y="9248"/>
                    <a:pt x="4405" y="9703"/>
                    <a:pt x="4249" y="10060"/>
                  </a:cubicBezTo>
                  <a:cubicBezTo>
                    <a:pt x="4231" y="10103"/>
                    <a:pt x="3863" y="10724"/>
                    <a:pt x="3931" y="10838"/>
                  </a:cubicBezTo>
                  <a:cubicBezTo>
                    <a:pt x="3904" y="10875"/>
                    <a:pt x="3884" y="11006"/>
                    <a:pt x="3866" y="11057"/>
                  </a:cubicBezTo>
                  <a:lnTo>
                    <a:pt x="3907" y="11057"/>
                  </a:lnTo>
                  <a:cubicBezTo>
                    <a:pt x="3683" y="11057"/>
                    <a:pt x="3673" y="12226"/>
                    <a:pt x="3784" y="12411"/>
                  </a:cubicBezTo>
                  <a:cubicBezTo>
                    <a:pt x="3713" y="12506"/>
                    <a:pt x="3776" y="12866"/>
                    <a:pt x="3821" y="12952"/>
                  </a:cubicBezTo>
                  <a:cubicBezTo>
                    <a:pt x="3779" y="13102"/>
                    <a:pt x="3952" y="13349"/>
                    <a:pt x="4063" y="13322"/>
                  </a:cubicBezTo>
                  <a:cubicBezTo>
                    <a:pt x="4060" y="13338"/>
                    <a:pt x="4058" y="13354"/>
                    <a:pt x="4057" y="13370"/>
                  </a:cubicBezTo>
                  <a:lnTo>
                    <a:pt x="4087" y="13380"/>
                  </a:lnTo>
                  <a:lnTo>
                    <a:pt x="4093" y="13414"/>
                  </a:lnTo>
                  <a:cubicBezTo>
                    <a:pt x="4290" y="13490"/>
                    <a:pt x="4102" y="14174"/>
                    <a:pt x="4227" y="14378"/>
                  </a:cubicBezTo>
                  <a:cubicBezTo>
                    <a:pt x="4190" y="14488"/>
                    <a:pt x="4544" y="15231"/>
                    <a:pt x="4228" y="15052"/>
                  </a:cubicBezTo>
                  <a:cubicBezTo>
                    <a:pt x="4228" y="15090"/>
                    <a:pt x="4220" y="15124"/>
                    <a:pt x="4204" y="15151"/>
                  </a:cubicBezTo>
                  <a:cubicBezTo>
                    <a:pt x="4266" y="15264"/>
                    <a:pt x="4305" y="15363"/>
                    <a:pt x="4335" y="15505"/>
                  </a:cubicBezTo>
                  <a:lnTo>
                    <a:pt x="4346" y="15505"/>
                  </a:lnTo>
                  <a:cubicBezTo>
                    <a:pt x="4387" y="15457"/>
                    <a:pt x="4394" y="15543"/>
                    <a:pt x="4468" y="15503"/>
                  </a:cubicBezTo>
                  <a:cubicBezTo>
                    <a:pt x="4571" y="15800"/>
                    <a:pt x="4536" y="15834"/>
                    <a:pt x="4468" y="16154"/>
                  </a:cubicBezTo>
                  <a:cubicBezTo>
                    <a:pt x="4643" y="16085"/>
                    <a:pt x="4765" y="16495"/>
                    <a:pt x="4806" y="16709"/>
                  </a:cubicBezTo>
                  <a:cubicBezTo>
                    <a:pt x="5029" y="16623"/>
                    <a:pt x="4935" y="16305"/>
                    <a:pt x="4856" y="16081"/>
                  </a:cubicBezTo>
                  <a:lnTo>
                    <a:pt x="4819" y="16090"/>
                  </a:lnTo>
                  <a:cubicBezTo>
                    <a:pt x="4853" y="16027"/>
                    <a:pt x="4845" y="15950"/>
                    <a:pt x="4813" y="15895"/>
                  </a:cubicBezTo>
                  <a:lnTo>
                    <a:pt x="4799" y="15901"/>
                  </a:lnTo>
                  <a:cubicBezTo>
                    <a:pt x="4773" y="15687"/>
                    <a:pt x="4711" y="15463"/>
                    <a:pt x="4695" y="15267"/>
                  </a:cubicBezTo>
                  <a:cubicBezTo>
                    <a:pt x="4682" y="15104"/>
                    <a:pt x="4607" y="15059"/>
                    <a:pt x="4654" y="14857"/>
                  </a:cubicBezTo>
                  <a:cubicBezTo>
                    <a:pt x="4643" y="14858"/>
                    <a:pt x="4632" y="14860"/>
                    <a:pt x="4621" y="14862"/>
                  </a:cubicBezTo>
                  <a:cubicBezTo>
                    <a:pt x="4621" y="14691"/>
                    <a:pt x="4335" y="14165"/>
                    <a:pt x="4542" y="14004"/>
                  </a:cubicBezTo>
                  <a:cubicBezTo>
                    <a:pt x="4568" y="14048"/>
                    <a:pt x="4597" y="14053"/>
                    <a:pt x="4633" y="14051"/>
                  </a:cubicBezTo>
                  <a:cubicBezTo>
                    <a:pt x="4649" y="14091"/>
                    <a:pt x="4668" y="14112"/>
                    <a:pt x="4694" y="14132"/>
                  </a:cubicBezTo>
                  <a:cubicBezTo>
                    <a:pt x="4606" y="14386"/>
                    <a:pt x="4732" y="15046"/>
                    <a:pt x="4888" y="15146"/>
                  </a:cubicBezTo>
                  <a:cubicBezTo>
                    <a:pt x="4868" y="15243"/>
                    <a:pt x="4898" y="15358"/>
                    <a:pt x="4958" y="15388"/>
                  </a:cubicBezTo>
                  <a:cubicBezTo>
                    <a:pt x="4954" y="15472"/>
                    <a:pt x="4978" y="15520"/>
                    <a:pt x="5030" y="15518"/>
                  </a:cubicBezTo>
                  <a:cubicBezTo>
                    <a:pt x="5042" y="15595"/>
                    <a:pt x="4993" y="15742"/>
                    <a:pt x="4986" y="15835"/>
                  </a:cubicBezTo>
                  <a:cubicBezTo>
                    <a:pt x="5221" y="15896"/>
                    <a:pt x="5644" y="17047"/>
                    <a:pt x="5374" y="17327"/>
                  </a:cubicBezTo>
                  <a:lnTo>
                    <a:pt x="5386" y="17327"/>
                  </a:lnTo>
                  <a:cubicBezTo>
                    <a:pt x="5363" y="17683"/>
                    <a:pt x="5700" y="18230"/>
                    <a:pt x="5921" y="18189"/>
                  </a:cubicBezTo>
                  <a:cubicBezTo>
                    <a:pt x="6093" y="18316"/>
                    <a:pt x="6360" y="18812"/>
                    <a:pt x="6568" y="18812"/>
                  </a:cubicBezTo>
                  <a:cubicBezTo>
                    <a:pt x="6707" y="18812"/>
                    <a:pt x="6794" y="18936"/>
                    <a:pt x="6933" y="18803"/>
                  </a:cubicBezTo>
                  <a:cubicBezTo>
                    <a:pt x="7112" y="18634"/>
                    <a:pt x="7225" y="18901"/>
                    <a:pt x="7338" y="19138"/>
                  </a:cubicBezTo>
                  <a:lnTo>
                    <a:pt x="7320" y="19233"/>
                  </a:lnTo>
                  <a:cubicBezTo>
                    <a:pt x="7452" y="19457"/>
                    <a:pt x="7609" y="19414"/>
                    <a:pt x="7752" y="19578"/>
                  </a:cubicBezTo>
                  <a:lnTo>
                    <a:pt x="7747" y="19554"/>
                  </a:lnTo>
                  <a:cubicBezTo>
                    <a:pt x="7831" y="19616"/>
                    <a:pt x="7966" y="19734"/>
                    <a:pt x="8058" y="19655"/>
                  </a:cubicBezTo>
                  <a:cubicBezTo>
                    <a:pt x="8068" y="19696"/>
                    <a:pt x="8082" y="19732"/>
                    <a:pt x="8102" y="19765"/>
                  </a:cubicBezTo>
                  <a:cubicBezTo>
                    <a:pt x="8201" y="19848"/>
                    <a:pt x="8249" y="20070"/>
                    <a:pt x="8332" y="20197"/>
                  </a:cubicBezTo>
                  <a:cubicBezTo>
                    <a:pt x="8328" y="20204"/>
                    <a:pt x="8318" y="20232"/>
                    <a:pt x="8307" y="20232"/>
                  </a:cubicBezTo>
                  <a:cubicBezTo>
                    <a:pt x="8248" y="20232"/>
                    <a:pt x="8242" y="20374"/>
                    <a:pt x="8290" y="20404"/>
                  </a:cubicBezTo>
                  <a:cubicBezTo>
                    <a:pt x="8224" y="20558"/>
                    <a:pt x="8335" y="20723"/>
                    <a:pt x="8404" y="20797"/>
                  </a:cubicBezTo>
                  <a:lnTo>
                    <a:pt x="8421" y="20768"/>
                  </a:lnTo>
                  <a:lnTo>
                    <a:pt x="8440" y="20786"/>
                  </a:lnTo>
                  <a:cubicBezTo>
                    <a:pt x="8440" y="20786"/>
                    <a:pt x="8460" y="20734"/>
                    <a:pt x="8463" y="20726"/>
                  </a:cubicBezTo>
                  <a:cubicBezTo>
                    <a:pt x="8481" y="20791"/>
                    <a:pt x="8506" y="20812"/>
                    <a:pt x="8544" y="20833"/>
                  </a:cubicBezTo>
                  <a:cubicBezTo>
                    <a:pt x="8631" y="20882"/>
                    <a:pt x="8572" y="21016"/>
                    <a:pt x="8625" y="21113"/>
                  </a:cubicBezTo>
                  <a:cubicBezTo>
                    <a:pt x="8670" y="21195"/>
                    <a:pt x="8728" y="21169"/>
                    <a:pt x="8774" y="21125"/>
                  </a:cubicBezTo>
                  <a:cubicBezTo>
                    <a:pt x="8819" y="21180"/>
                    <a:pt x="8955" y="21104"/>
                    <a:pt x="8977" y="21190"/>
                  </a:cubicBezTo>
                  <a:cubicBezTo>
                    <a:pt x="8994" y="21268"/>
                    <a:pt x="9007" y="21360"/>
                    <a:pt x="9074" y="21327"/>
                  </a:cubicBezTo>
                  <a:cubicBezTo>
                    <a:pt x="9087" y="21499"/>
                    <a:pt x="9387" y="21534"/>
                    <a:pt x="9242" y="21147"/>
                  </a:cubicBezTo>
                  <a:cubicBezTo>
                    <a:pt x="9322" y="21112"/>
                    <a:pt x="9334" y="20930"/>
                    <a:pt x="9399" y="20930"/>
                  </a:cubicBezTo>
                  <a:cubicBezTo>
                    <a:pt x="9476" y="20930"/>
                    <a:pt x="9464" y="21056"/>
                    <a:pt x="9512" y="21099"/>
                  </a:cubicBezTo>
                  <a:cubicBezTo>
                    <a:pt x="9489" y="21140"/>
                    <a:pt x="9481" y="21184"/>
                    <a:pt x="9489" y="21232"/>
                  </a:cubicBezTo>
                  <a:cubicBezTo>
                    <a:pt x="9530" y="21294"/>
                    <a:pt x="9567" y="21378"/>
                    <a:pt x="9594" y="21465"/>
                  </a:cubicBezTo>
                  <a:cubicBezTo>
                    <a:pt x="9613" y="21444"/>
                    <a:pt x="9635" y="21429"/>
                    <a:pt x="9658" y="21420"/>
                  </a:cubicBezTo>
                  <a:cubicBezTo>
                    <a:pt x="9651" y="21406"/>
                    <a:pt x="9651" y="21393"/>
                    <a:pt x="9656" y="21381"/>
                  </a:cubicBezTo>
                  <a:lnTo>
                    <a:pt x="9663" y="21393"/>
                  </a:lnTo>
                  <a:cubicBezTo>
                    <a:pt x="9703" y="21371"/>
                    <a:pt x="9728" y="21327"/>
                    <a:pt x="9733" y="21262"/>
                  </a:cubicBezTo>
                  <a:lnTo>
                    <a:pt x="9788" y="21239"/>
                  </a:lnTo>
                  <a:lnTo>
                    <a:pt x="9727" y="21036"/>
                  </a:lnTo>
                  <a:lnTo>
                    <a:pt x="9751" y="20983"/>
                  </a:lnTo>
                  <a:cubicBezTo>
                    <a:pt x="9690" y="20841"/>
                    <a:pt x="9591" y="20668"/>
                    <a:pt x="9478" y="20685"/>
                  </a:cubicBezTo>
                  <a:cubicBezTo>
                    <a:pt x="9386" y="20387"/>
                    <a:pt x="9023" y="21216"/>
                    <a:pt x="8905" y="20641"/>
                  </a:cubicBezTo>
                  <a:lnTo>
                    <a:pt x="8820" y="20643"/>
                  </a:lnTo>
                  <a:cubicBezTo>
                    <a:pt x="8820" y="20643"/>
                    <a:pt x="8682" y="20417"/>
                    <a:pt x="8717" y="20417"/>
                  </a:cubicBezTo>
                  <a:cubicBezTo>
                    <a:pt x="8717" y="20417"/>
                    <a:pt x="8717" y="20417"/>
                    <a:pt x="8717" y="20417"/>
                  </a:cubicBezTo>
                  <a:cubicBezTo>
                    <a:pt x="8719" y="20417"/>
                    <a:pt x="8885" y="19093"/>
                    <a:pt x="8901" y="18934"/>
                  </a:cubicBezTo>
                  <a:cubicBezTo>
                    <a:pt x="8865" y="18931"/>
                    <a:pt x="8824" y="18936"/>
                    <a:pt x="8790" y="18958"/>
                  </a:cubicBezTo>
                  <a:cubicBezTo>
                    <a:pt x="8665" y="18803"/>
                    <a:pt x="8556" y="18836"/>
                    <a:pt x="8451" y="18742"/>
                  </a:cubicBezTo>
                  <a:cubicBezTo>
                    <a:pt x="8417" y="18712"/>
                    <a:pt x="8071" y="18740"/>
                    <a:pt x="8035" y="18773"/>
                  </a:cubicBezTo>
                  <a:cubicBezTo>
                    <a:pt x="8032" y="18768"/>
                    <a:pt x="8029" y="18763"/>
                    <a:pt x="8025" y="18757"/>
                  </a:cubicBezTo>
                  <a:cubicBezTo>
                    <a:pt x="8109" y="18574"/>
                    <a:pt x="8142" y="18312"/>
                    <a:pt x="8200" y="18110"/>
                  </a:cubicBezTo>
                  <a:cubicBezTo>
                    <a:pt x="8274" y="17968"/>
                    <a:pt x="8508" y="16969"/>
                    <a:pt x="8384" y="16969"/>
                  </a:cubicBezTo>
                  <a:cubicBezTo>
                    <a:pt x="8284" y="16969"/>
                    <a:pt x="8160" y="16997"/>
                    <a:pt x="8055" y="17030"/>
                  </a:cubicBezTo>
                  <a:cubicBezTo>
                    <a:pt x="7708" y="17115"/>
                    <a:pt x="7858" y="17667"/>
                    <a:pt x="7599" y="17812"/>
                  </a:cubicBezTo>
                  <a:cubicBezTo>
                    <a:pt x="7601" y="17840"/>
                    <a:pt x="7595" y="17864"/>
                    <a:pt x="7583" y="17884"/>
                  </a:cubicBezTo>
                  <a:lnTo>
                    <a:pt x="7589" y="17850"/>
                  </a:lnTo>
                  <a:cubicBezTo>
                    <a:pt x="7313" y="17803"/>
                    <a:pt x="7206" y="18092"/>
                    <a:pt x="6955" y="17842"/>
                  </a:cubicBezTo>
                  <a:cubicBezTo>
                    <a:pt x="6928" y="17797"/>
                    <a:pt x="6940" y="17716"/>
                    <a:pt x="6902" y="17678"/>
                  </a:cubicBezTo>
                  <a:cubicBezTo>
                    <a:pt x="6909" y="17285"/>
                    <a:pt x="6745" y="17009"/>
                    <a:pt x="6787" y="16567"/>
                  </a:cubicBezTo>
                  <a:cubicBezTo>
                    <a:pt x="6799" y="16444"/>
                    <a:pt x="6795" y="15988"/>
                    <a:pt x="6892" y="15936"/>
                  </a:cubicBezTo>
                  <a:cubicBezTo>
                    <a:pt x="6964" y="15896"/>
                    <a:pt x="6970" y="15802"/>
                    <a:pt x="6989" y="15695"/>
                  </a:cubicBezTo>
                  <a:cubicBezTo>
                    <a:pt x="6960" y="15291"/>
                    <a:pt x="7099" y="15132"/>
                    <a:pt x="7297" y="14954"/>
                  </a:cubicBezTo>
                  <a:cubicBezTo>
                    <a:pt x="7407" y="14847"/>
                    <a:pt x="7530" y="14681"/>
                    <a:pt x="7658" y="14647"/>
                  </a:cubicBezTo>
                  <a:cubicBezTo>
                    <a:pt x="7726" y="14629"/>
                    <a:pt x="7890" y="14823"/>
                    <a:pt x="7918" y="14651"/>
                  </a:cubicBezTo>
                  <a:cubicBezTo>
                    <a:pt x="7929" y="14662"/>
                    <a:pt x="7940" y="14672"/>
                    <a:pt x="7951" y="14683"/>
                  </a:cubicBezTo>
                  <a:cubicBezTo>
                    <a:pt x="7964" y="14784"/>
                    <a:pt x="8062" y="14913"/>
                    <a:pt x="8119" y="14804"/>
                  </a:cubicBezTo>
                  <a:cubicBezTo>
                    <a:pt x="8158" y="14847"/>
                    <a:pt x="8205" y="14840"/>
                    <a:pt x="8218" y="14755"/>
                  </a:cubicBezTo>
                  <a:cubicBezTo>
                    <a:pt x="8226" y="14760"/>
                    <a:pt x="8233" y="14769"/>
                    <a:pt x="8237" y="14776"/>
                  </a:cubicBezTo>
                  <a:cubicBezTo>
                    <a:pt x="8243" y="14815"/>
                    <a:pt x="8236" y="14869"/>
                    <a:pt x="8238" y="14910"/>
                  </a:cubicBezTo>
                  <a:cubicBezTo>
                    <a:pt x="8321" y="14897"/>
                    <a:pt x="8431" y="14728"/>
                    <a:pt x="8309" y="14652"/>
                  </a:cubicBezTo>
                  <a:cubicBezTo>
                    <a:pt x="8336" y="14621"/>
                    <a:pt x="8354" y="14568"/>
                    <a:pt x="8341" y="14512"/>
                  </a:cubicBezTo>
                  <a:cubicBezTo>
                    <a:pt x="8478" y="14435"/>
                    <a:pt x="8881" y="14341"/>
                    <a:pt x="8891" y="14660"/>
                  </a:cubicBezTo>
                  <a:cubicBezTo>
                    <a:pt x="8953" y="14668"/>
                    <a:pt x="9017" y="14668"/>
                    <a:pt x="9071" y="14607"/>
                  </a:cubicBezTo>
                  <a:cubicBezTo>
                    <a:pt x="9213" y="14442"/>
                    <a:pt x="9157" y="14782"/>
                    <a:pt x="9269" y="14825"/>
                  </a:cubicBezTo>
                  <a:cubicBezTo>
                    <a:pt x="9274" y="14919"/>
                    <a:pt x="9158" y="15202"/>
                    <a:pt x="9231" y="15255"/>
                  </a:cubicBezTo>
                  <a:cubicBezTo>
                    <a:pt x="9194" y="15363"/>
                    <a:pt x="9245" y="15521"/>
                    <a:pt x="9291" y="15598"/>
                  </a:cubicBezTo>
                  <a:cubicBezTo>
                    <a:pt x="9303" y="15683"/>
                    <a:pt x="9312" y="15745"/>
                    <a:pt x="9294" y="15822"/>
                  </a:cubicBezTo>
                  <a:cubicBezTo>
                    <a:pt x="9320" y="15840"/>
                    <a:pt x="9347" y="15858"/>
                    <a:pt x="9373" y="15876"/>
                  </a:cubicBezTo>
                  <a:cubicBezTo>
                    <a:pt x="9376" y="15876"/>
                    <a:pt x="9389" y="16042"/>
                    <a:pt x="9392" y="16062"/>
                  </a:cubicBezTo>
                  <a:cubicBezTo>
                    <a:pt x="9891" y="16160"/>
                    <a:pt x="9504" y="14453"/>
                    <a:pt x="9669" y="14135"/>
                  </a:cubicBezTo>
                  <a:cubicBezTo>
                    <a:pt x="9801" y="13882"/>
                    <a:pt x="9965" y="13656"/>
                    <a:pt x="10125" y="13464"/>
                  </a:cubicBezTo>
                  <a:cubicBezTo>
                    <a:pt x="10212" y="13386"/>
                    <a:pt x="10656" y="13027"/>
                    <a:pt x="10592" y="12952"/>
                  </a:cubicBezTo>
                  <a:cubicBezTo>
                    <a:pt x="10811" y="12978"/>
                    <a:pt x="10712" y="12540"/>
                    <a:pt x="10767" y="12391"/>
                  </a:cubicBezTo>
                  <a:cubicBezTo>
                    <a:pt x="10824" y="12240"/>
                    <a:pt x="11053" y="12010"/>
                    <a:pt x="10986" y="11786"/>
                  </a:cubicBezTo>
                  <a:cubicBezTo>
                    <a:pt x="11080" y="11837"/>
                    <a:pt x="11274" y="11508"/>
                    <a:pt x="11267" y="11344"/>
                  </a:cubicBezTo>
                  <a:cubicBezTo>
                    <a:pt x="11357" y="11366"/>
                    <a:pt x="11513" y="11281"/>
                    <a:pt x="11556" y="11158"/>
                  </a:cubicBezTo>
                  <a:lnTo>
                    <a:pt x="11547" y="11137"/>
                  </a:lnTo>
                  <a:cubicBezTo>
                    <a:pt x="11604" y="11130"/>
                    <a:pt x="11673" y="11149"/>
                    <a:pt x="11708" y="11051"/>
                  </a:cubicBezTo>
                  <a:cubicBezTo>
                    <a:pt x="11862" y="11256"/>
                    <a:pt x="12051" y="10796"/>
                    <a:pt x="11864" y="10786"/>
                  </a:cubicBezTo>
                  <a:cubicBezTo>
                    <a:pt x="11862" y="10777"/>
                    <a:pt x="11858" y="10768"/>
                    <a:pt x="11853" y="10760"/>
                  </a:cubicBezTo>
                  <a:cubicBezTo>
                    <a:pt x="11890" y="10730"/>
                    <a:pt x="11924" y="10692"/>
                    <a:pt x="11955" y="10645"/>
                  </a:cubicBezTo>
                  <a:lnTo>
                    <a:pt x="11897" y="10613"/>
                  </a:lnTo>
                  <a:cubicBezTo>
                    <a:pt x="11984" y="10395"/>
                    <a:pt x="12164" y="10420"/>
                    <a:pt x="12245" y="10219"/>
                  </a:cubicBezTo>
                  <a:cubicBezTo>
                    <a:pt x="12330" y="10329"/>
                    <a:pt x="12661" y="10004"/>
                    <a:pt x="12737" y="9969"/>
                  </a:cubicBezTo>
                  <a:cubicBezTo>
                    <a:pt x="12664" y="10028"/>
                    <a:pt x="12408" y="10465"/>
                    <a:pt x="12631" y="10503"/>
                  </a:cubicBezTo>
                  <a:cubicBezTo>
                    <a:pt x="12789" y="10529"/>
                    <a:pt x="13042" y="10150"/>
                    <a:pt x="13212" y="10091"/>
                  </a:cubicBezTo>
                  <a:cubicBezTo>
                    <a:pt x="13387" y="9998"/>
                    <a:pt x="13656" y="9885"/>
                    <a:pt x="13625" y="9596"/>
                  </a:cubicBezTo>
                  <a:cubicBezTo>
                    <a:pt x="13619" y="9547"/>
                    <a:pt x="13631" y="9416"/>
                    <a:pt x="13642" y="9372"/>
                  </a:cubicBezTo>
                  <a:cubicBezTo>
                    <a:pt x="13542" y="9340"/>
                    <a:pt x="13492" y="9469"/>
                    <a:pt x="13428" y="9577"/>
                  </a:cubicBezTo>
                  <a:cubicBezTo>
                    <a:pt x="13210" y="9948"/>
                    <a:pt x="13126" y="9598"/>
                    <a:pt x="13005" y="9382"/>
                  </a:cubicBezTo>
                  <a:cubicBezTo>
                    <a:pt x="13043" y="9332"/>
                    <a:pt x="13094" y="9211"/>
                    <a:pt x="13035" y="9143"/>
                  </a:cubicBezTo>
                  <a:cubicBezTo>
                    <a:pt x="13114" y="9113"/>
                    <a:pt x="13246" y="8984"/>
                    <a:pt x="13198" y="8817"/>
                  </a:cubicBezTo>
                  <a:cubicBezTo>
                    <a:pt x="13133" y="8591"/>
                    <a:pt x="12921" y="8699"/>
                    <a:pt x="12820" y="8748"/>
                  </a:cubicBezTo>
                  <a:cubicBezTo>
                    <a:pt x="13042" y="8483"/>
                    <a:pt x="13227" y="8473"/>
                    <a:pt x="13514" y="8498"/>
                  </a:cubicBezTo>
                  <a:cubicBezTo>
                    <a:pt x="13879" y="8530"/>
                    <a:pt x="14067" y="8267"/>
                    <a:pt x="14414" y="8134"/>
                  </a:cubicBezTo>
                  <a:cubicBezTo>
                    <a:pt x="14179" y="8347"/>
                    <a:pt x="14080" y="8871"/>
                    <a:pt x="13864" y="9071"/>
                  </a:cubicBezTo>
                  <a:cubicBezTo>
                    <a:pt x="13717" y="9206"/>
                    <a:pt x="14405" y="9317"/>
                    <a:pt x="14423" y="9210"/>
                  </a:cubicBezTo>
                  <a:cubicBezTo>
                    <a:pt x="14405" y="9314"/>
                    <a:pt x="14297" y="9379"/>
                    <a:pt x="14243" y="9402"/>
                  </a:cubicBezTo>
                  <a:cubicBezTo>
                    <a:pt x="14313" y="9418"/>
                    <a:pt x="14553" y="9162"/>
                    <a:pt x="14568" y="9200"/>
                  </a:cubicBezTo>
                  <a:cubicBezTo>
                    <a:pt x="14597" y="9273"/>
                    <a:pt x="14503" y="9384"/>
                    <a:pt x="14488" y="9436"/>
                  </a:cubicBezTo>
                  <a:cubicBezTo>
                    <a:pt x="14575" y="9436"/>
                    <a:pt x="14865" y="9376"/>
                    <a:pt x="14709" y="9160"/>
                  </a:cubicBezTo>
                  <a:cubicBezTo>
                    <a:pt x="14686" y="9129"/>
                    <a:pt x="14726" y="9185"/>
                    <a:pt x="14709" y="9160"/>
                  </a:cubicBezTo>
                  <a:close/>
                  <a:moveTo>
                    <a:pt x="9292" y="15807"/>
                  </a:moveTo>
                  <a:cubicBezTo>
                    <a:pt x="9294" y="15804"/>
                    <a:pt x="9294" y="15801"/>
                    <a:pt x="9294" y="15797"/>
                  </a:cubicBezTo>
                  <a:lnTo>
                    <a:pt x="9292" y="15807"/>
                  </a:lnTo>
                  <a:cubicBezTo>
                    <a:pt x="9292" y="15807"/>
                    <a:pt x="9292" y="15807"/>
                    <a:pt x="9292" y="15807"/>
                  </a:cubicBezTo>
                  <a:close/>
                  <a:moveTo>
                    <a:pt x="10369" y="17468"/>
                  </a:moveTo>
                  <a:cubicBezTo>
                    <a:pt x="10335" y="17379"/>
                    <a:pt x="10167" y="17362"/>
                    <a:pt x="10156" y="17309"/>
                  </a:cubicBezTo>
                  <a:cubicBezTo>
                    <a:pt x="10131" y="17189"/>
                    <a:pt x="9829" y="16896"/>
                    <a:pt x="9715" y="16827"/>
                  </a:cubicBezTo>
                  <a:cubicBezTo>
                    <a:pt x="9533" y="16717"/>
                    <a:pt x="9375" y="16548"/>
                    <a:pt x="9156" y="16596"/>
                  </a:cubicBezTo>
                  <a:cubicBezTo>
                    <a:pt x="9072" y="16614"/>
                    <a:pt x="8717" y="16808"/>
                    <a:pt x="8728" y="16994"/>
                  </a:cubicBezTo>
                  <a:cubicBezTo>
                    <a:pt x="8730" y="17027"/>
                    <a:pt x="9190" y="16568"/>
                    <a:pt x="9247" y="16760"/>
                  </a:cubicBezTo>
                  <a:cubicBezTo>
                    <a:pt x="9236" y="16814"/>
                    <a:pt x="9210" y="16831"/>
                    <a:pt x="9167" y="16810"/>
                  </a:cubicBezTo>
                  <a:cubicBezTo>
                    <a:pt x="9239" y="16755"/>
                    <a:pt x="9536" y="17035"/>
                    <a:pt x="9629" y="17047"/>
                  </a:cubicBezTo>
                  <a:cubicBezTo>
                    <a:pt x="9753" y="17062"/>
                    <a:pt x="9684" y="17348"/>
                    <a:pt x="9814" y="17335"/>
                  </a:cubicBezTo>
                  <a:cubicBezTo>
                    <a:pt x="9981" y="17317"/>
                    <a:pt x="9882" y="17476"/>
                    <a:pt x="9811" y="17585"/>
                  </a:cubicBezTo>
                  <a:cubicBezTo>
                    <a:pt x="9811" y="17585"/>
                    <a:pt x="9811" y="17585"/>
                    <a:pt x="9811" y="17585"/>
                  </a:cubicBezTo>
                  <a:cubicBezTo>
                    <a:pt x="9811" y="17585"/>
                    <a:pt x="9811" y="17585"/>
                    <a:pt x="9811" y="17586"/>
                  </a:cubicBezTo>
                  <a:cubicBezTo>
                    <a:pt x="9831" y="17583"/>
                    <a:pt x="10404" y="17558"/>
                    <a:pt x="10369" y="17468"/>
                  </a:cubicBezTo>
                  <a:cubicBezTo>
                    <a:pt x="10361" y="17446"/>
                    <a:pt x="10394" y="17532"/>
                    <a:pt x="10369" y="17468"/>
                  </a:cubicBezTo>
                  <a:close/>
                  <a:moveTo>
                    <a:pt x="20788" y="376"/>
                  </a:moveTo>
                  <a:cubicBezTo>
                    <a:pt x="20661" y="393"/>
                    <a:pt x="20521" y="488"/>
                    <a:pt x="20397" y="482"/>
                  </a:cubicBezTo>
                  <a:cubicBezTo>
                    <a:pt x="20438" y="401"/>
                    <a:pt x="20552" y="165"/>
                    <a:pt x="20633" y="174"/>
                  </a:cubicBezTo>
                  <a:cubicBezTo>
                    <a:pt x="20175" y="121"/>
                    <a:pt x="19751" y="-20"/>
                    <a:pt x="19284" y="2"/>
                  </a:cubicBezTo>
                  <a:cubicBezTo>
                    <a:pt x="19105" y="10"/>
                    <a:pt x="18902" y="130"/>
                    <a:pt x="18728" y="59"/>
                  </a:cubicBezTo>
                  <a:cubicBezTo>
                    <a:pt x="18578" y="-2"/>
                    <a:pt x="18252" y="-5"/>
                    <a:pt x="18116" y="136"/>
                  </a:cubicBezTo>
                  <a:cubicBezTo>
                    <a:pt x="18175" y="75"/>
                    <a:pt x="18298" y="279"/>
                    <a:pt x="18361" y="285"/>
                  </a:cubicBezTo>
                  <a:cubicBezTo>
                    <a:pt x="18166" y="285"/>
                    <a:pt x="17974" y="110"/>
                    <a:pt x="17776" y="149"/>
                  </a:cubicBezTo>
                  <a:cubicBezTo>
                    <a:pt x="17789" y="245"/>
                    <a:pt x="17791" y="210"/>
                    <a:pt x="17833" y="259"/>
                  </a:cubicBezTo>
                  <a:cubicBezTo>
                    <a:pt x="17695" y="308"/>
                    <a:pt x="17442" y="191"/>
                    <a:pt x="17296" y="183"/>
                  </a:cubicBezTo>
                  <a:cubicBezTo>
                    <a:pt x="17097" y="171"/>
                    <a:pt x="16902" y="273"/>
                    <a:pt x="16703" y="270"/>
                  </a:cubicBezTo>
                  <a:cubicBezTo>
                    <a:pt x="16707" y="477"/>
                    <a:pt x="16045" y="464"/>
                    <a:pt x="15922" y="611"/>
                  </a:cubicBezTo>
                  <a:cubicBezTo>
                    <a:pt x="15984" y="642"/>
                    <a:pt x="16050" y="632"/>
                    <a:pt x="16114" y="633"/>
                  </a:cubicBezTo>
                  <a:cubicBezTo>
                    <a:pt x="16093" y="927"/>
                    <a:pt x="15244" y="969"/>
                    <a:pt x="15099" y="1007"/>
                  </a:cubicBezTo>
                  <a:cubicBezTo>
                    <a:pt x="15125" y="1148"/>
                    <a:pt x="15349" y="1197"/>
                    <a:pt x="15414" y="1212"/>
                  </a:cubicBezTo>
                  <a:cubicBezTo>
                    <a:pt x="15335" y="1285"/>
                    <a:pt x="15187" y="1268"/>
                    <a:pt x="15096" y="1309"/>
                  </a:cubicBezTo>
                  <a:cubicBezTo>
                    <a:pt x="15139" y="1389"/>
                    <a:pt x="15278" y="1390"/>
                    <a:pt x="15337" y="1395"/>
                  </a:cubicBezTo>
                  <a:cubicBezTo>
                    <a:pt x="15292" y="1423"/>
                    <a:pt x="15237" y="1423"/>
                    <a:pt x="15198" y="1474"/>
                  </a:cubicBezTo>
                  <a:cubicBezTo>
                    <a:pt x="15433" y="1544"/>
                    <a:pt x="15645" y="1461"/>
                    <a:pt x="15880" y="1474"/>
                  </a:cubicBezTo>
                  <a:cubicBezTo>
                    <a:pt x="15992" y="1480"/>
                    <a:pt x="16131" y="1500"/>
                    <a:pt x="16237" y="1562"/>
                  </a:cubicBezTo>
                  <a:cubicBezTo>
                    <a:pt x="16344" y="1623"/>
                    <a:pt x="16226" y="1664"/>
                    <a:pt x="16247" y="1717"/>
                  </a:cubicBezTo>
                  <a:cubicBezTo>
                    <a:pt x="16266" y="1765"/>
                    <a:pt x="16487" y="1880"/>
                    <a:pt x="16313" y="1959"/>
                  </a:cubicBezTo>
                  <a:cubicBezTo>
                    <a:pt x="16559" y="1847"/>
                    <a:pt x="16204" y="2758"/>
                    <a:pt x="16179" y="2583"/>
                  </a:cubicBezTo>
                  <a:cubicBezTo>
                    <a:pt x="16203" y="2748"/>
                    <a:pt x="16427" y="2568"/>
                    <a:pt x="16494" y="2630"/>
                  </a:cubicBezTo>
                  <a:cubicBezTo>
                    <a:pt x="16482" y="2669"/>
                    <a:pt x="16425" y="2638"/>
                    <a:pt x="16428" y="2695"/>
                  </a:cubicBezTo>
                  <a:cubicBezTo>
                    <a:pt x="16522" y="2661"/>
                    <a:pt x="16598" y="2870"/>
                    <a:pt x="16593" y="2871"/>
                  </a:cubicBezTo>
                  <a:cubicBezTo>
                    <a:pt x="16581" y="2874"/>
                    <a:pt x="16213" y="2799"/>
                    <a:pt x="16214" y="2802"/>
                  </a:cubicBezTo>
                  <a:cubicBezTo>
                    <a:pt x="16229" y="2835"/>
                    <a:pt x="16243" y="2868"/>
                    <a:pt x="16257" y="2900"/>
                  </a:cubicBezTo>
                  <a:cubicBezTo>
                    <a:pt x="16172" y="2904"/>
                    <a:pt x="16137" y="2977"/>
                    <a:pt x="16095" y="3092"/>
                  </a:cubicBezTo>
                  <a:cubicBezTo>
                    <a:pt x="16186" y="3140"/>
                    <a:pt x="16346" y="3277"/>
                    <a:pt x="16419" y="3092"/>
                  </a:cubicBezTo>
                  <a:cubicBezTo>
                    <a:pt x="16494" y="2902"/>
                    <a:pt x="16546" y="3028"/>
                    <a:pt x="16502" y="3209"/>
                  </a:cubicBezTo>
                  <a:cubicBezTo>
                    <a:pt x="16498" y="3224"/>
                    <a:pt x="15861" y="3720"/>
                    <a:pt x="16084" y="3791"/>
                  </a:cubicBezTo>
                  <a:cubicBezTo>
                    <a:pt x="16081" y="3912"/>
                    <a:pt x="15909" y="3871"/>
                    <a:pt x="15990" y="4074"/>
                  </a:cubicBezTo>
                  <a:cubicBezTo>
                    <a:pt x="16072" y="4282"/>
                    <a:pt x="15977" y="4328"/>
                    <a:pt x="16012" y="4522"/>
                  </a:cubicBezTo>
                  <a:cubicBezTo>
                    <a:pt x="16059" y="4791"/>
                    <a:pt x="16218" y="5190"/>
                    <a:pt x="16217" y="5459"/>
                  </a:cubicBezTo>
                  <a:cubicBezTo>
                    <a:pt x="16477" y="5346"/>
                    <a:pt x="16693" y="5934"/>
                    <a:pt x="16874" y="5492"/>
                  </a:cubicBezTo>
                  <a:cubicBezTo>
                    <a:pt x="16944" y="5323"/>
                    <a:pt x="17078" y="4978"/>
                    <a:pt x="17178" y="4863"/>
                  </a:cubicBezTo>
                  <a:cubicBezTo>
                    <a:pt x="17207" y="4830"/>
                    <a:pt x="17468" y="4537"/>
                    <a:pt x="17336" y="4506"/>
                  </a:cubicBezTo>
                  <a:cubicBezTo>
                    <a:pt x="17352" y="4429"/>
                    <a:pt x="17466" y="4461"/>
                    <a:pt x="17462" y="4414"/>
                  </a:cubicBezTo>
                  <a:cubicBezTo>
                    <a:pt x="17446" y="4185"/>
                    <a:pt x="17478" y="4318"/>
                    <a:pt x="17603" y="4179"/>
                  </a:cubicBezTo>
                  <a:cubicBezTo>
                    <a:pt x="17832" y="3924"/>
                    <a:pt x="18176" y="4100"/>
                    <a:pt x="18404" y="3748"/>
                  </a:cubicBezTo>
                  <a:cubicBezTo>
                    <a:pt x="18623" y="3408"/>
                    <a:pt x="18719" y="3579"/>
                    <a:pt x="18976" y="3474"/>
                  </a:cubicBezTo>
                  <a:cubicBezTo>
                    <a:pt x="19132" y="3410"/>
                    <a:pt x="19315" y="3416"/>
                    <a:pt x="19459" y="3294"/>
                  </a:cubicBezTo>
                  <a:cubicBezTo>
                    <a:pt x="19583" y="3189"/>
                    <a:pt x="19779" y="3004"/>
                    <a:pt x="19921" y="2998"/>
                  </a:cubicBezTo>
                  <a:cubicBezTo>
                    <a:pt x="19863" y="3000"/>
                    <a:pt x="19502" y="2839"/>
                    <a:pt x="19465" y="2948"/>
                  </a:cubicBezTo>
                  <a:cubicBezTo>
                    <a:pt x="19535" y="2744"/>
                    <a:pt x="19616" y="2666"/>
                    <a:pt x="19736" y="2808"/>
                  </a:cubicBezTo>
                  <a:cubicBezTo>
                    <a:pt x="19799" y="2882"/>
                    <a:pt x="20006" y="3044"/>
                    <a:pt x="20008" y="2762"/>
                  </a:cubicBezTo>
                  <a:cubicBezTo>
                    <a:pt x="20009" y="2563"/>
                    <a:pt x="19750" y="2306"/>
                    <a:pt x="19652" y="2240"/>
                  </a:cubicBezTo>
                  <a:cubicBezTo>
                    <a:pt x="19743" y="2177"/>
                    <a:pt x="20272" y="2315"/>
                    <a:pt x="20290" y="2066"/>
                  </a:cubicBezTo>
                  <a:cubicBezTo>
                    <a:pt x="20246" y="2069"/>
                    <a:pt x="20204" y="2042"/>
                    <a:pt x="20162" y="2024"/>
                  </a:cubicBezTo>
                  <a:cubicBezTo>
                    <a:pt x="20196" y="2013"/>
                    <a:pt x="20461" y="2053"/>
                    <a:pt x="20445" y="1920"/>
                  </a:cubicBezTo>
                  <a:cubicBezTo>
                    <a:pt x="20434" y="1826"/>
                    <a:pt x="20316" y="1823"/>
                    <a:pt x="20426" y="1726"/>
                  </a:cubicBezTo>
                  <a:cubicBezTo>
                    <a:pt x="20595" y="1578"/>
                    <a:pt x="20285" y="1472"/>
                    <a:pt x="20249" y="1409"/>
                  </a:cubicBezTo>
                  <a:cubicBezTo>
                    <a:pt x="20284" y="1409"/>
                    <a:pt x="20770" y="1373"/>
                    <a:pt x="20655" y="1204"/>
                  </a:cubicBezTo>
                  <a:cubicBezTo>
                    <a:pt x="20592" y="1111"/>
                    <a:pt x="20396" y="1087"/>
                    <a:pt x="20327" y="1171"/>
                  </a:cubicBezTo>
                  <a:cubicBezTo>
                    <a:pt x="20607" y="695"/>
                    <a:pt x="21060" y="526"/>
                    <a:pt x="21446" y="368"/>
                  </a:cubicBezTo>
                  <a:cubicBezTo>
                    <a:pt x="21259" y="170"/>
                    <a:pt x="20985" y="351"/>
                    <a:pt x="20788" y="376"/>
                  </a:cubicBezTo>
                  <a:cubicBezTo>
                    <a:pt x="20727" y="384"/>
                    <a:pt x="20985" y="351"/>
                    <a:pt x="20788" y="376"/>
                  </a:cubicBezTo>
                  <a:close/>
                  <a:moveTo>
                    <a:pt x="11250" y="17854"/>
                  </a:moveTo>
                  <a:cubicBezTo>
                    <a:pt x="11353" y="18121"/>
                    <a:pt x="10932" y="18149"/>
                    <a:pt x="10851" y="18066"/>
                  </a:cubicBezTo>
                  <a:cubicBezTo>
                    <a:pt x="10834" y="18070"/>
                    <a:pt x="10772" y="18267"/>
                    <a:pt x="10762" y="18295"/>
                  </a:cubicBezTo>
                  <a:lnTo>
                    <a:pt x="10744" y="18285"/>
                  </a:lnTo>
                  <a:lnTo>
                    <a:pt x="10730" y="18323"/>
                  </a:lnTo>
                  <a:cubicBezTo>
                    <a:pt x="10688" y="18281"/>
                    <a:pt x="10661" y="18211"/>
                    <a:pt x="10659" y="18127"/>
                  </a:cubicBezTo>
                  <a:cubicBezTo>
                    <a:pt x="10636" y="18121"/>
                    <a:pt x="10482" y="18109"/>
                    <a:pt x="10449" y="18132"/>
                  </a:cubicBezTo>
                  <a:cubicBezTo>
                    <a:pt x="10400" y="18160"/>
                    <a:pt x="10250" y="18170"/>
                    <a:pt x="10272" y="17972"/>
                  </a:cubicBezTo>
                  <a:cubicBezTo>
                    <a:pt x="10299" y="17723"/>
                    <a:pt x="10501" y="18031"/>
                    <a:pt x="10576" y="17927"/>
                  </a:cubicBezTo>
                  <a:cubicBezTo>
                    <a:pt x="10576" y="17927"/>
                    <a:pt x="10576" y="17927"/>
                    <a:pt x="10576" y="17927"/>
                  </a:cubicBezTo>
                  <a:cubicBezTo>
                    <a:pt x="10555" y="17927"/>
                    <a:pt x="10562" y="17743"/>
                    <a:pt x="10562" y="17738"/>
                  </a:cubicBezTo>
                  <a:lnTo>
                    <a:pt x="10412" y="17627"/>
                  </a:lnTo>
                  <a:cubicBezTo>
                    <a:pt x="10499" y="17485"/>
                    <a:pt x="10669" y="17484"/>
                    <a:pt x="10776" y="17484"/>
                  </a:cubicBezTo>
                  <a:cubicBezTo>
                    <a:pt x="10837" y="17484"/>
                    <a:pt x="10950" y="17493"/>
                    <a:pt x="11001" y="17546"/>
                  </a:cubicBezTo>
                  <a:cubicBezTo>
                    <a:pt x="11036" y="17584"/>
                    <a:pt x="11222" y="17784"/>
                    <a:pt x="11250" y="17854"/>
                  </a:cubicBezTo>
                  <a:cubicBezTo>
                    <a:pt x="11273" y="17915"/>
                    <a:pt x="11228" y="17798"/>
                    <a:pt x="11250" y="17854"/>
                  </a:cubicBezTo>
                  <a:close/>
                </a:path>
              </a:pathLst>
            </a:custGeom>
            <a:solidFill>
              <a:schemeClr val="accent1"/>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0" name="Shape 2800">
              <a:extLst>
                <a:ext uri="{FF2B5EF4-FFF2-40B4-BE49-F238E27FC236}">
                  <a16:creationId xmlns:a16="http://schemas.microsoft.com/office/drawing/2014/main" id="{9220B537-DF2A-7C40-B109-C46DB552EFC3}"/>
                </a:ext>
              </a:extLst>
            </p:cNvPr>
            <p:cNvSpPr/>
            <p:nvPr/>
          </p:nvSpPr>
          <p:spPr>
            <a:xfrm>
              <a:off x="10056202" y="5875667"/>
              <a:ext cx="4625615" cy="5457084"/>
            </a:xfrm>
            <a:custGeom>
              <a:avLst/>
              <a:gdLst/>
              <a:ahLst/>
              <a:cxnLst>
                <a:cxn ang="0">
                  <a:pos x="wd2" y="hd2"/>
                </a:cxn>
                <a:cxn ang="5400000">
                  <a:pos x="wd2" y="hd2"/>
                </a:cxn>
                <a:cxn ang="10800000">
                  <a:pos x="wd2" y="hd2"/>
                </a:cxn>
                <a:cxn ang="16200000">
                  <a:pos x="wd2" y="hd2"/>
                </a:cxn>
              </a:cxnLst>
              <a:rect l="0" t="0" r="r" b="b"/>
              <a:pathLst>
                <a:path w="21494" h="21436" extrusionOk="0">
                  <a:moveTo>
                    <a:pt x="21150" y="15574"/>
                  </a:moveTo>
                  <a:cubicBezTo>
                    <a:pt x="21261" y="15717"/>
                    <a:pt x="21093" y="15952"/>
                    <a:pt x="20924" y="15784"/>
                  </a:cubicBezTo>
                  <a:cubicBezTo>
                    <a:pt x="20982" y="16021"/>
                    <a:pt x="20891" y="16384"/>
                    <a:pt x="20777" y="16596"/>
                  </a:cubicBezTo>
                  <a:cubicBezTo>
                    <a:pt x="20505" y="17107"/>
                    <a:pt x="20399" y="17680"/>
                    <a:pt x="20142" y="18190"/>
                  </a:cubicBezTo>
                  <a:cubicBezTo>
                    <a:pt x="20021" y="18451"/>
                    <a:pt x="19581" y="18883"/>
                    <a:pt x="19210" y="18697"/>
                  </a:cubicBezTo>
                  <a:cubicBezTo>
                    <a:pt x="19055" y="18620"/>
                    <a:pt x="18983" y="18564"/>
                    <a:pt x="18916" y="18429"/>
                  </a:cubicBezTo>
                  <a:cubicBezTo>
                    <a:pt x="18874" y="18346"/>
                    <a:pt x="18895" y="18082"/>
                    <a:pt x="18885" y="18073"/>
                  </a:cubicBezTo>
                  <a:cubicBezTo>
                    <a:pt x="18630" y="17743"/>
                    <a:pt x="18882" y="17612"/>
                    <a:pt x="18985" y="17344"/>
                  </a:cubicBezTo>
                  <a:cubicBezTo>
                    <a:pt x="19114" y="17002"/>
                    <a:pt x="19115" y="16913"/>
                    <a:pt x="19087" y="16545"/>
                  </a:cubicBezTo>
                  <a:cubicBezTo>
                    <a:pt x="19035" y="16414"/>
                    <a:pt x="19148" y="15981"/>
                    <a:pt x="19273" y="15913"/>
                  </a:cubicBezTo>
                  <a:cubicBezTo>
                    <a:pt x="19479" y="15800"/>
                    <a:pt x="19740" y="15772"/>
                    <a:pt x="19957" y="15653"/>
                  </a:cubicBezTo>
                  <a:cubicBezTo>
                    <a:pt x="20082" y="15574"/>
                    <a:pt x="20117" y="15501"/>
                    <a:pt x="20239" y="15479"/>
                  </a:cubicBezTo>
                  <a:cubicBezTo>
                    <a:pt x="20387" y="15448"/>
                    <a:pt x="20295" y="14983"/>
                    <a:pt x="20473" y="15143"/>
                  </a:cubicBezTo>
                  <a:cubicBezTo>
                    <a:pt x="20533" y="15027"/>
                    <a:pt x="20661" y="14865"/>
                    <a:pt x="20739" y="14731"/>
                  </a:cubicBezTo>
                  <a:cubicBezTo>
                    <a:pt x="20722" y="14552"/>
                    <a:pt x="20909" y="14739"/>
                    <a:pt x="20929" y="14819"/>
                  </a:cubicBezTo>
                  <a:cubicBezTo>
                    <a:pt x="20973" y="14985"/>
                    <a:pt x="21061" y="15461"/>
                    <a:pt x="21150" y="15574"/>
                  </a:cubicBezTo>
                  <a:cubicBezTo>
                    <a:pt x="21173" y="15603"/>
                    <a:pt x="21138" y="15559"/>
                    <a:pt x="21150" y="15574"/>
                  </a:cubicBezTo>
                  <a:close/>
                  <a:moveTo>
                    <a:pt x="21449" y="7942"/>
                  </a:moveTo>
                  <a:cubicBezTo>
                    <a:pt x="21344" y="7731"/>
                    <a:pt x="21600" y="7533"/>
                    <a:pt x="21152" y="7539"/>
                  </a:cubicBezTo>
                  <a:cubicBezTo>
                    <a:pt x="21008" y="7541"/>
                    <a:pt x="20754" y="7739"/>
                    <a:pt x="20526" y="7739"/>
                  </a:cubicBezTo>
                  <a:cubicBezTo>
                    <a:pt x="20244" y="7739"/>
                    <a:pt x="20016" y="7865"/>
                    <a:pt x="19729" y="7865"/>
                  </a:cubicBezTo>
                  <a:cubicBezTo>
                    <a:pt x="19565" y="7865"/>
                    <a:pt x="19469" y="8014"/>
                    <a:pt x="19302" y="7993"/>
                  </a:cubicBezTo>
                  <a:cubicBezTo>
                    <a:pt x="19093" y="7930"/>
                    <a:pt x="19070" y="7669"/>
                    <a:pt x="18908" y="7605"/>
                  </a:cubicBezTo>
                  <a:cubicBezTo>
                    <a:pt x="19001" y="7551"/>
                    <a:pt x="19025" y="7458"/>
                    <a:pt x="18981" y="7374"/>
                  </a:cubicBezTo>
                  <a:cubicBezTo>
                    <a:pt x="19062" y="7284"/>
                    <a:pt x="18938" y="7312"/>
                    <a:pt x="18896" y="7232"/>
                  </a:cubicBezTo>
                  <a:cubicBezTo>
                    <a:pt x="18780" y="7074"/>
                    <a:pt x="18298" y="6560"/>
                    <a:pt x="18034" y="6598"/>
                  </a:cubicBezTo>
                  <a:cubicBezTo>
                    <a:pt x="17984" y="6467"/>
                    <a:pt x="17855" y="6463"/>
                    <a:pt x="17803" y="6343"/>
                  </a:cubicBezTo>
                  <a:cubicBezTo>
                    <a:pt x="17753" y="6232"/>
                    <a:pt x="17703" y="5708"/>
                    <a:pt x="17456" y="5708"/>
                  </a:cubicBezTo>
                  <a:lnTo>
                    <a:pt x="17456" y="5708"/>
                  </a:lnTo>
                  <a:cubicBezTo>
                    <a:pt x="17148" y="5708"/>
                    <a:pt x="17061" y="5095"/>
                    <a:pt x="17029" y="4927"/>
                  </a:cubicBezTo>
                  <a:lnTo>
                    <a:pt x="17085" y="4930"/>
                  </a:lnTo>
                  <a:cubicBezTo>
                    <a:pt x="16985" y="4575"/>
                    <a:pt x="16629" y="4445"/>
                    <a:pt x="16480" y="4141"/>
                  </a:cubicBezTo>
                  <a:lnTo>
                    <a:pt x="16435" y="4152"/>
                  </a:lnTo>
                  <a:cubicBezTo>
                    <a:pt x="16428" y="4118"/>
                    <a:pt x="16411" y="4085"/>
                    <a:pt x="16410" y="4050"/>
                  </a:cubicBezTo>
                  <a:cubicBezTo>
                    <a:pt x="16418" y="4049"/>
                    <a:pt x="16577" y="4040"/>
                    <a:pt x="16577" y="4040"/>
                  </a:cubicBezTo>
                  <a:cubicBezTo>
                    <a:pt x="16561" y="4019"/>
                    <a:pt x="16373" y="3888"/>
                    <a:pt x="16373" y="3877"/>
                  </a:cubicBezTo>
                  <a:cubicBezTo>
                    <a:pt x="16140" y="3556"/>
                    <a:pt x="15927" y="3229"/>
                    <a:pt x="15764" y="2884"/>
                  </a:cubicBezTo>
                  <a:cubicBezTo>
                    <a:pt x="15810" y="2908"/>
                    <a:pt x="15860" y="2921"/>
                    <a:pt x="15913" y="2924"/>
                  </a:cubicBezTo>
                  <a:cubicBezTo>
                    <a:pt x="16212" y="2508"/>
                    <a:pt x="16034" y="2139"/>
                    <a:pt x="15828" y="1728"/>
                  </a:cubicBezTo>
                  <a:cubicBezTo>
                    <a:pt x="15663" y="1776"/>
                    <a:pt x="15487" y="1765"/>
                    <a:pt x="15320" y="1792"/>
                  </a:cubicBezTo>
                  <a:cubicBezTo>
                    <a:pt x="15262" y="1792"/>
                    <a:pt x="15004" y="1673"/>
                    <a:pt x="14939" y="1652"/>
                  </a:cubicBezTo>
                  <a:cubicBezTo>
                    <a:pt x="14877" y="1646"/>
                    <a:pt x="14703" y="1675"/>
                    <a:pt x="14673" y="1666"/>
                  </a:cubicBezTo>
                  <a:cubicBezTo>
                    <a:pt x="14649" y="1666"/>
                    <a:pt x="14604" y="1640"/>
                    <a:pt x="14583" y="1631"/>
                  </a:cubicBezTo>
                  <a:cubicBezTo>
                    <a:pt x="14579" y="1638"/>
                    <a:pt x="14541" y="1746"/>
                    <a:pt x="14548" y="1746"/>
                  </a:cubicBezTo>
                  <a:cubicBezTo>
                    <a:pt x="14314" y="1775"/>
                    <a:pt x="14213" y="1915"/>
                    <a:pt x="13949" y="1776"/>
                  </a:cubicBezTo>
                  <a:cubicBezTo>
                    <a:pt x="13737" y="1662"/>
                    <a:pt x="13370" y="1599"/>
                    <a:pt x="13126" y="1666"/>
                  </a:cubicBezTo>
                  <a:cubicBezTo>
                    <a:pt x="13114" y="1631"/>
                    <a:pt x="12362" y="1325"/>
                    <a:pt x="12311" y="1315"/>
                  </a:cubicBezTo>
                  <a:cubicBezTo>
                    <a:pt x="12058" y="1263"/>
                    <a:pt x="11585" y="1295"/>
                    <a:pt x="11468" y="1561"/>
                  </a:cubicBezTo>
                  <a:cubicBezTo>
                    <a:pt x="11405" y="1704"/>
                    <a:pt x="11546" y="1817"/>
                    <a:pt x="11493" y="1940"/>
                  </a:cubicBezTo>
                  <a:cubicBezTo>
                    <a:pt x="11411" y="2129"/>
                    <a:pt x="10260" y="1753"/>
                    <a:pt x="10229" y="1583"/>
                  </a:cubicBezTo>
                  <a:cubicBezTo>
                    <a:pt x="10181" y="1321"/>
                    <a:pt x="9285" y="1213"/>
                    <a:pt x="9029" y="1193"/>
                  </a:cubicBezTo>
                  <a:cubicBezTo>
                    <a:pt x="9018" y="1125"/>
                    <a:pt x="8978" y="1083"/>
                    <a:pt x="8892" y="1075"/>
                  </a:cubicBezTo>
                  <a:lnTo>
                    <a:pt x="8892" y="1071"/>
                  </a:lnTo>
                  <a:cubicBezTo>
                    <a:pt x="8848" y="1075"/>
                    <a:pt x="8690" y="1054"/>
                    <a:pt x="8710" y="986"/>
                  </a:cubicBezTo>
                  <a:cubicBezTo>
                    <a:pt x="8710" y="964"/>
                    <a:pt x="8994" y="767"/>
                    <a:pt x="9016" y="679"/>
                  </a:cubicBezTo>
                  <a:cubicBezTo>
                    <a:pt x="9056" y="517"/>
                    <a:pt x="8891" y="519"/>
                    <a:pt x="8901" y="450"/>
                  </a:cubicBezTo>
                  <a:cubicBezTo>
                    <a:pt x="8820" y="389"/>
                    <a:pt x="9205" y="-90"/>
                    <a:pt x="8780" y="124"/>
                  </a:cubicBezTo>
                  <a:cubicBezTo>
                    <a:pt x="8738" y="-14"/>
                    <a:pt x="7966" y="-25"/>
                    <a:pt x="7786" y="33"/>
                  </a:cubicBezTo>
                  <a:cubicBezTo>
                    <a:pt x="7755" y="33"/>
                    <a:pt x="7236" y="45"/>
                    <a:pt x="7284" y="112"/>
                  </a:cubicBezTo>
                  <a:cubicBezTo>
                    <a:pt x="6980" y="-39"/>
                    <a:pt x="6476" y="127"/>
                    <a:pt x="6182" y="191"/>
                  </a:cubicBezTo>
                  <a:cubicBezTo>
                    <a:pt x="5782" y="191"/>
                    <a:pt x="5357" y="466"/>
                    <a:pt x="4985" y="577"/>
                  </a:cubicBezTo>
                  <a:cubicBezTo>
                    <a:pt x="4968" y="561"/>
                    <a:pt x="4957" y="544"/>
                    <a:pt x="4950" y="523"/>
                  </a:cubicBezTo>
                  <a:lnTo>
                    <a:pt x="4918" y="529"/>
                  </a:lnTo>
                  <a:lnTo>
                    <a:pt x="4905" y="496"/>
                  </a:lnTo>
                  <a:cubicBezTo>
                    <a:pt x="4737" y="581"/>
                    <a:pt x="4445" y="574"/>
                    <a:pt x="4277" y="480"/>
                  </a:cubicBezTo>
                  <a:cubicBezTo>
                    <a:pt x="4282" y="423"/>
                    <a:pt x="4286" y="367"/>
                    <a:pt x="4279" y="311"/>
                  </a:cubicBezTo>
                  <a:cubicBezTo>
                    <a:pt x="3839" y="327"/>
                    <a:pt x="3931" y="706"/>
                    <a:pt x="3692" y="913"/>
                  </a:cubicBezTo>
                  <a:cubicBezTo>
                    <a:pt x="3463" y="1112"/>
                    <a:pt x="3139" y="1114"/>
                    <a:pt x="2935" y="1363"/>
                  </a:cubicBezTo>
                  <a:cubicBezTo>
                    <a:pt x="2899" y="1537"/>
                    <a:pt x="2704" y="1647"/>
                    <a:pt x="2717" y="1829"/>
                  </a:cubicBezTo>
                  <a:cubicBezTo>
                    <a:pt x="2734" y="2071"/>
                    <a:pt x="2718" y="2224"/>
                    <a:pt x="2488" y="2389"/>
                  </a:cubicBezTo>
                  <a:cubicBezTo>
                    <a:pt x="2217" y="2584"/>
                    <a:pt x="1913" y="2731"/>
                    <a:pt x="1546" y="2719"/>
                  </a:cubicBezTo>
                  <a:cubicBezTo>
                    <a:pt x="1507" y="2976"/>
                    <a:pt x="1199" y="3017"/>
                    <a:pt x="1132" y="3212"/>
                  </a:cubicBezTo>
                  <a:cubicBezTo>
                    <a:pt x="1025" y="3521"/>
                    <a:pt x="918" y="3677"/>
                    <a:pt x="641" y="3906"/>
                  </a:cubicBezTo>
                  <a:lnTo>
                    <a:pt x="670" y="3942"/>
                  </a:lnTo>
                  <a:cubicBezTo>
                    <a:pt x="508" y="4166"/>
                    <a:pt x="173" y="4557"/>
                    <a:pt x="339" y="4803"/>
                  </a:cubicBezTo>
                  <a:lnTo>
                    <a:pt x="391" y="4803"/>
                  </a:lnTo>
                  <a:cubicBezTo>
                    <a:pt x="467" y="4803"/>
                    <a:pt x="416" y="5040"/>
                    <a:pt x="558" y="5026"/>
                  </a:cubicBezTo>
                  <a:cubicBezTo>
                    <a:pt x="575" y="5060"/>
                    <a:pt x="612" y="5269"/>
                    <a:pt x="543" y="5269"/>
                  </a:cubicBezTo>
                  <a:lnTo>
                    <a:pt x="456" y="5299"/>
                  </a:lnTo>
                  <a:cubicBezTo>
                    <a:pt x="764" y="5604"/>
                    <a:pt x="582" y="5896"/>
                    <a:pt x="452" y="6228"/>
                  </a:cubicBezTo>
                  <a:cubicBezTo>
                    <a:pt x="401" y="6220"/>
                    <a:pt x="345" y="6229"/>
                    <a:pt x="297" y="6251"/>
                  </a:cubicBezTo>
                  <a:cubicBezTo>
                    <a:pt x="430" y="6424"/>
                    <a:pt x="154" y="6618"/>
                    <a:pt x="0" y="6730"/>
                  </a:cubicBezTo>
                  <a:cubicBezTo>
                    <a:pt x="249" y="6752"/>
                    <a:pt x="299" y="6978"/>
                    <a:pt x="276" y="7155"/>
                  </a:cubicBezTo>
                  <a:lnTo>
                    <a:pt x="307" y="7155"/>
                  </a:lnTo>
                  <a:cubicBezTo>
                    <a:pt x="294" y="7155"/>
                    <a:pt x="281" y="7155"/>
                    <a:pt x="268" y="7155"/>
                  </a:cubicBezTo>
                  <a:cubicBezTo>
                    <a:pt x="265" y="7167"/>
                    <a:pt x="258" y="7174"/>
                    <a:pt x="247" y="7177"/>
                  </a:cubicBezTo>
                  <a:cubicBezTo>
                    <a:pt x="206" y="7341"/>
                    <a:pt x="390" y="7647"/>
                    <a:pt x="654" y="7597"/>
                  </a:cubicBezTo>
                  <a:cubicBezTo>
                    <a:pt x="662" y="7714"/>
                    <a:pt x="780" y="7762"/>
                    <a:pt x="802" y="7878"/>
                  </a:cubicBezTo>
                  <a:cubicBezTo>
                    <a:pt x="873" y="7889"/>
                    <a:pt x="913" y="7864"/>
                    <a:pt x="946" y="7814"/>
                  </a:cubicBezTo>
                  <a:cubicBezTo>
                    <a:pt x="1016" y="8004"/>
                    <a:pt x="1264" y="8051"/>
                    <a:pt x="1309" y="8201"/>
                  </a:cubicBezTo>
                  <a:cubicBezTo>
                    <a:pt x="1426" y="8354"/>
                    <a:pt x="1416" y="8441"/>
                    <a:pt x="1473" y="8622"/>
                  </a:cubicBezTo>
                  <a:lnTo>
                    <a:pt x="1520" y="8622"/>
                  </a:lnTo>
                  <a:cubicBezTo>
                    <a:pt x="1569" y="8710"/>
                    <a:pt x="1975" y="9160"/>
                    <a:pt x="2133" y="9105"/>
                  </a:cubicBezTo>
                  <a:cubicBezTo>
                    <a:pt x="2414" y="9356"/>
                    <a:pt x="2674" y="9574"/>
                    <a:pt x="3086" y="9750"/>
                  </a:cubicBezTo>
                  <a:cubicBezTo>
                    <a:pt x="3082" y="9812"/>
                    <a:pt x="3079" y="9875"/>
                    <a:pt x="3077" y="9937"/>
                  </a:cubicBezTo>
                  <a:cubicBezTo>
                    <a:pt x="3152" y="9898"/>
                    <a:pt x="3229" y="9859"/>
                    <a:pt x="3307" y="9824"/>
                  </a:cubicBezTo>
                  <a:lnTo>
                    <a:pt x="3321" y="9829"/>
                  </a:lnTo>
                  <a:lnTo>
                    <a:pt x="3322" y="9817"/>
                  </a:lnTo>
                  <a:cubicBezTo>
                    <a:pt x="3580" y="9701"/>
                    <a:pt x="3830" y="9612"/>
                    <a:pt x="4125" y="9621"/>
                  </a:cubicBezTo>
                  <a:cubicBezTo>
                    <a:pt x="4261" y="9626"/>
                    <a:pt x="4581" y="9721"/>
                    <a:pt x="4686" y="9617"/>
                  </a:cubicBezTo>
                  <a:cubicBezTo>
                    <a:pt x="4748" y="9641"/>
                    <a:pt x="4808" y="9667"/>
                    <a:pt x="4866" y="9695"/>
                  </a:cubicBezTo>
                  <a:cubicBezTo>
                    <a:pt x="5080" y="9574"/>
                    <a:pt x="5871" y="9431"/>
                    <a:pt x="5918" y="9296"/>
                  </a:cubicBezTo>
                  <a:cubicBezTo>
                    <a:pt x="5972" y="9317"/>
                    <a:pt x="5995" y="9339"/>
                    <a:pt x="6016" y="9264"/>
                  </a:cubicBezTo>
                  <a:cubicBezTo>
                    <a:pt x="6022" y="9261"/>
                    <a:pt x="6045" y="9250"/>
                    <a:pt x="6080" y="9241"/>
                  </a:cubicBezTo>
                  <a:cubicBezTo>
                    <a:pt x="6162" y="9312"/>
                    <a:pt x="6375" y="9249"/>
                    <a:pt x="6476" y="9223"/>
                  </a:cubicBezTo>
                  <a:lnTo>
                    <a:pt x="6476" y="9214"/>
                  </a:lnTo>
                  <a:cubicBezTo>
                    <a:pt x="7144" y="9195"/>
                    <a:pt x="6984" y="9378"/>
                    <a:pt x="7304" y="9739"/>
                  </a:cubicBezTo>
                  <a:cubicBezTo>
                    <a:pt x="7475" y="9932"/>
                    <a:pt x="7980" y="9814"/>
                    <a:pt x="8200" y="9773"/>
                  </a:cubicBezTo>
                  <a:cubicBezTo>
                    <a:pt x="8223" y="9858"/>
                    <a:pt x="8315" y="9945"/>
                    <a:pt x="8426" y="9941"/>
                  </a:cubicBezTo>
                  <a:cubicBezTo>
                    <a:pt x="8418" y="9986"/>
                    <a:pt x="8482" y="10342"/>
                    <a:pt x="8493" y="10381"/>
                  </a:cubicBezTo>
                  <a:lnTo>
                    <a:pt x="8473" y="10381"/>
                  </a:lnTo>
                  <a:cubicBezTo>
                    <a:pt x="8451" y="10590"/>
                    <a:pt x="8231" y="10752"/>
                    <a:pt x="8455" y="10846"/>
                  </a:cubicBezTo>
                  <a:cubicBezTo>
                    <a:pt x="8424" y="11002"/>
                    <a:pt x="8415" y="11164"/>
                    <a:pt x="8205" y="11187"/>
                  </a:cubicBezTo>
                  <a:cubicBezTo>
                    <a:pt x="8322" y="11607"/>
                    <a:pt x="8608" y="11836"/>
                    <a:pt x="8916" y="12161"/>
                  </a:cubicBezTo>
                  <a:cubicBezTo>
                    <a:pt x="8896" y="12195"/>
                    <a:pt x="8883" y="12228"/>
                    <a:pt x="8856" y="12259"/>
                  </a:cubicBezTo>
                  <a:cubicBezTo>
                    <a:pt x="9007" y="12382"/>
                    <a:pt x="9103" y="12537"/>
                    <a:pt x="9233" y="12666"/>
                  </a:cubicBezTo>
                  <a:lnTo>
                    <a:pt x="9303" y="12614"/>
                  </a:lnTo>
                  <a:cubicBezTo>
                    <a:pt x="9334" y="12654"/>
                    <a:pt x="9303" y="12657"/>
                    <a:pt x="9301" y="12701"/>
                  </a:cubicBezTo>
                  <a:lnTo>
                    <a:pt x="9265" y="12704"/>
                  </a:lnTo>
                  <a:cubicBezTo>
                    <a:pt x="9269" y="12865"/>
                    <a:pt x="9736" y="13608"/>
                    <a:pt x="9628" y="13713"/>
                  </a:cubicBezTo>
                  <a:cubicBezTo>
                    <a:pt x="9399" y="13830"/>
                    <a:pt x="9559" y="14066"/>
                    <a:pt x="9672" y="14224"/>
                  </a:cubicBezTo>
                  <a:cubicBezTo>
                    <a:pt x="9958" y="14623"/>
                    <a:pt x="9535" y="14683"/>
                    <a:pt x="9477" y="14929"/>
                  </a:cubicBezTo>
                  <a:cubicBezTo>
                    <a:pt x="9422" y="15139"/>
                    <a:pt x="9270" y="15661"/>
                    <a:pt x="9117" y="15801"/>
                  </a:cubicBezTo>
                  <a:cubicBezTo>
                    <a:pt x="9132" y="15821"/>
                    <a:pt x="9142" y="15843"/>
                    <a:pt x="9148" y="15865"/>
                  </a:cubicBezTo>
                  <a:lnTo>
                    <a:pt x="9127" y="15871"/>
                  </a:lnTo>
                  <a:cubicBezTo>
                    <a:pt x="9147" y="15972"/>
                    <a:pt x="9127" y="16088"/>
                    <a:pt x="9127" y="16190"/>
                  </a:cubicBezTo>
                  <a:lnTo>
                    <a:pt x="9117" y="16197"/>
                  </a:lnTo>
                  <a:cubicBezTo>
                    <a:pt x="9045" y="16880"/>
                    <a:pt x="10051" y="17437"/>
                    <a:pt x="9956" y="18137"/>
                  </a:cubicBezTo>
                  <a:cubicBezTo>
                    <a:pt x="9907" y="18501"/>
                    <a:pt x="10103" y="19517"/>
                    <a:pt x="10608" y="19648"/>
                  </a:cubicBezTo>
                  <a:cubicBezTo>
                    <a:pt x="10711" y="19738"/>
                    <a:pt x="11215" y="20660"/>
                    <a:pt x="11120" y="20764"/>
                  </a:cubicBezTo>
                  <a:cubicBezTo>
                    <a:pt x="10785" y="20848"/>
                    <a:pt x="11116" y="20987"/>
                    <a:pt x="11144" y="21115"/>
                  </a:cubicBezTo>
                  <a:cubicBezTo>
                    <a:pt x="10968" y="21510"/>
                    <a:pt x="11967" y="21476"/>
                    <a:pt x="12221" y="21354"/>
                  </a:cubicBezTo>
                  <a:cubicBezTo>
                    <a:pt x="12519" y="21209"/>
                    <a:pt x="12813" y="21294"/>
                    <a:pt x="13150" y="21319"/>
                  </a:cubicBezTo>
                  <a:cubicBezTo>
                    <a:pt x="13150" y="21319"/>
                    <a:pt x="13164" y="21264"/>
                    <a:pt x="13165" y="21262"/>
                  </a:cubicBezTo>
                  <a:cubicBezTo>
                    <a:pt x="13768" y="21285"/>
                    <a:pt x="14233" y="20805"/>
                    <a:pt x="14641" y="20497"/>
                  </a:cubicBezTo>
                  <a:cubicBezTo>
                    <a:pt x="14854" y="20335"/>
                    <a:pt x="14941" y="20135"/>
                    <a:pt x="15093" y="19938"/>
                  </a:cubicBezTo>
                  <a:cubicBezTo>
                    <a:pt x="15177" y="19827"/>
                    <a:pt x="15387" y="19750"/>
                    <a:pt x="15454" y="19635"/>
                  </a:cubicBezTo>
                  <a:cubicBezTo>
                    <a:pt x="15552" y="19463"/>
                    <a:pt x="15640" y="19307"/>
                    <a:pt x="15688" y="19094"/>
                  </a:cubicBezTo>
                  <a:lnTo>
                    <a:pt x="15697" y="19094"/>
                  </a:lnTo>
                  <a:cubicBezTo>
                    <a:pt x="15716" y="18996"/>
                    <a:pt x="15724" y="18898"/>
                    <a:pt x="15722" y="18799"/>
                  </a:cubicBezTo>
                  <a:lnTo>
                    <a:pt x="15659" y="18795"/>
                  </a:lnTo>
                  <a:cubicBezTo>
                    <a:pt x="15712" y="18611"/>
                    <a:pt x="15867" y="18624"/>
                    <a:pt x="16053" y="18537"/>
                  </a:cubicBezTo>
                  <a:cubicBezTo>
                    <a:pt x="16371" y="18385"/>
                    <a:pt x="16454" y="18365"/>
                    <a:pt x="16521" y="18076"/>
                  </a:cubicBezTo>
                  <a:cubicBezTo>
                    <a:pt x="16544" y="17824"/>
                    <a:pt x="16568" y="17645"/>
                    <a:pt x="16480" y="17400"/>
                  </a:cubicBezTo>
                  <a:cubicBezTo>
                    <a:pt x="16325" y="16977"/>
                    <a:pt x="16456" y="16954"/>
                    <a:pt x="16829" y="16691"/>
                  </a:cubicBezTo>
                  <a:cubicBezTo>
                    <a:pt x="17122" y="16484"/>
                    <a:pt x="17222" y="16348"/>
                    <a:pt x="17594" y="16182"/>
                  </a:cubicBezTo>
                  <a:cubicBezTo>
                    <a:pt x="17872" y="16057"/>
                    <a:pt x="18450" y="15634"/>
                    <a:pt x="18274" y="15310"/>
                  </a:cubicBezTo>
                  <a:cubicBezTo>
                    <a:pt x="18221" y="15211"/>
                    <a:pt x="18282" y="14088"/>
                    <a:pt x="18165" y="14103"/>
                  </a:cubicBezTo>
                  <a:cubicBezTo>
                    <a:pt x="18141" y="14052"/>
                    <a:pt x="18023" y="13987"/>
                    <a:pt x="17958" y="13987"/>
                  </a:cubicBezTo>
                  <a:cubicBezTo>
                    <a:pt x="17817" y="13835"/>
                    <a:pt x="17931" y="13505"/>
                    <a:pt x="17832" y="13353"/>
                  </a:cubicBezTo>
                  <a:cubicBezTo>
                    <a:pt x="17796" y="13301"/>
                    <a:pt x="17878" y="13216"/>
                    <a:pt x="17887" y="13166"/>
                  </a:cubicBezTo>
                  <a:cubicBezTo>
                    <a:pt x="17915" y="13016"/>
                    <a:pt x="17749" y="13031"/>
                    <a:pt x="17690" y="12936"/>
                  </a:cubicBezTo>
                  <a:cubicBezTo>
                    <a:pt x="17639" y="12798"/>
                    <a:pt x="17991" y="12016"/>
                    <a:pt x="18132" y="11894"/>
                  </a:cubicBezTo>
                  <a:cubicBezTo>
                    <a:pt x="18256" y="11861"/>
                    <a:pt x="18334" y="11800"/>
                    <a:pt x="18421" y="11719"/>
                  </a:cubicBezTo>
                  <a:lnTo>
                    <a:pt x="18439" y="11748"/>
                  </a:lnTo>
                  <a:cubicBezTo>
                    <a:pt x="18933" y="11102"/>
                    <a:pt x="19669" y="10727"/>
                    <a:pt x="20222" y="10146"/>
                  </a:cubicBezTo>
                  <a:cubicBezTo>
                    <a:pt x="20487" y="9868"/>
                    <a:pt x="20746" y="9587"/>
                    <a:pt x="20861" y="9234"/>
                  </a:cubicBezTo>
                  <a:cubicBezTo>
                    <a:pt x="20916" y="9067"/>
                    <a:pt x="21026" y="8908"/>
                    <a:pt x="21115" y="8753"/>
                  </a:cubicBezTo>
                  <a:cubicBezTo>
                    <a:pt x="21241" y="8534"/>
                    <a:pt x="21257" y="8322"/>
                    <a:pt x="21357" y="8120"/>
                  </a:cubicBezTo>
                  <a:cubicBezTo>
                    <a:pt x="21369" y="8126"/>
                    <a:pt x="21377" y="8136"/>
                    <a:pt x="21381" y="8150"/>
                  </a:cubicBezTo>
                  <a:cubicBezTo>
                    <a:pt x="21416" y="8150"/>
                    <a:pt x="21450" y="8149"/>
                    <a:pt x="21485" y="8146"/>
                  </a:cubicBezTo>
                  <a:cubicBezTo>
                    <a:pt x="21506" y="8073"/>
                    <a:pt x="21488" y="8022"/>
                    <a:pt x="21449" y="7942"/>
                  </a:cubicBezTo>
                  <a:cubicBezTo>
                    <a:pt x="21441" y="7926"/>
                    <a:pt x="21477" y="7998"/>
                    <a:pt x="21449" y="7942"/>
                  </a:cubicBezTo>
                  <a:close/>
                </a:path>
              </a:pathLst>
            </a:custGeom>
            <a:solidFill>
              <a:schemeClr val="accent3"/>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1" name="Shape 2801">
              <a:extLst>
                <a:ext uri="{FF2B5EF4-FFF2-40B4-BE49-F238E27FC236}">
                  <a16:creationId xmlns:a16="http://schemas.microsoft.com/office/drawing/2014/main" id="{3459AFD0-E0A5-B742-9BC0-05E3804027C7}"/>
                </a:ext>
              </a:extLst>
            </p:cNvPr>
            <p:cNvSpPr/>
            <p:nvPr/>
          </p:nvSpPr>
          <p:spPr>
            <a:xfrm>
              <a:off x="12781742" y="2928528"/>
              <a:ext cx="8235952" cy="6502534"/>
            </a:xfrm>
            <a:custGeom>
              <a:avLst/>
              <a:gdLst/>
              <a:ahLst/>
              <a:cxnLst>
                <a:cxn ang="0">
                  <a:pos x="wd2" y="hd2"/>
                </a:cxn>
                <a:cxn ang="5400000">
                  <a:pos x="wd2" y="hd2"/>
                </a:cxn>
                <a:cxn ang="10800000">
                  <a:pos x="wd2" y="hd2"/>
                </a:cxn>
                <a:cxn ang="16200000">
                  <a:pos x="wd2" y="hd2"/>
                </a:cxn>
              </a:cxnLst>
              <a:rect l="0" t="0" r="r" b="b"/>
              <a:pathLst>
                <a:path w="21591" h="21535" extrusionOk="0">
                  <a:moveTo>
                    <a:pt x="16904" y="15081"/>
                  </a:moveTo>
                  <a:cubicBezTo>
                    <a:pt x="16878" y="15144"/>
                    <a:pt x="16987" y="15511"/>
                    <a:pt x="17048" y="15519"/>
                  </a:cubicBezTo>
                  <a:cubicBezTo>
                    <a:pt x="17083" y="15524"/>
                    <a:pt x="17047" y="15382"/>
                    <a:pt x="17101" y="15439"/>
                  </a:cubicBezTo>
                  <a:cubicBezTo>
                    <a:pt x="17151" y="15490"/>
                    <a:pt x="17019" y="15711"/>
                    <a:pt x="17203" y="15682"/>
                  </a:cubicBezTo>
                  <a:cubicBezTo>
                    <a:pt x="17259" y="15674"/>
                    <a:pt x="17432" y="15703"/>
                    <a:pt x="17464" y="15758"/>
                  </a:cubicBezTo>
                  <a:cubicBezTo>
                    <a:pt x="17452" y="15727"/>
                    <a:pt x="17442" y="15696"/>
                    <a:pt x="17435" y="15663"/>
                  </a:cubicBezTo>
                  <a:cubicBezTo>
                    <a:pt x="17516" y="15683"/>
                    <a:pt x="17654" y="15992"/>
                    <a:pt x="17725" y="15946"/>
                  </a:cubicBezTo>
                  <a:cubicBezTo>
                    <a:pt x="17786" y="15905"/>
                    <a:pt x="17633" y="15755"/>
                    <a:pt x="17633" y="15702"/>
                  </a:cubicBezTo>
                  <a:cubicBezTo>
                    <a:pt x="17660" y="15714"/>
                    <a:pt x="17766" y="15737"/>
                    <a:pt x="17745" y="15652"/>
                  </a:cubicBezTo>
                  <a:cubicBezTo>
                    <a:pt x="17729" y="15587"/>
                    <a:pt x="17567" y="15597"/>
                    <a:pt x="17540" y="15580"/>
                  </a:cubicBezTo>
                  <a:cubicBezTo>
                    <a:pt x="17349" y="15455"/>
                    <a:pt x="17283" y="15635"/>
                    <a:pt x="17202" y="15310"/>
                  </a:cubicBezTo>
                  <a:cubicBezTo>
                    <a:pt x="17153" y="15112"/>
                    <a:pt x="17295" y="15098"/>
                    <a:pt x="17324" y="14930"/>
                  </a:cubicBezTo>
                  <a:cubicBezTo>
                    <a:pt x="17333" y="14883"/>
                    <a:pt x="17282" y="14574"/>
                    <a:pt x="17261" y="14508"/>
                  </a:cubicBezTo>
                  <a:cubicBezTo>
                    <a:pt x="17172" y="14517"/>
                    <a:pt x="16955" y="14428"/>
                    <a:pt x="16945" y="14587"/>
                  </a:cubicBezTo>
                  <a:cubicBezTo>
                    <a:pt x="16940" y="14669"/>
                    <a:pt x="17033" y="15040"/>
                    <a:pt x="16988" y="15085"/>
                  </a:cubicBezTo>
                  <a:cubicBezTo>
                    <a:pt x="16958" y="15115"/>
                    <a:pt x="16927" y="15024"/>
                    <a:pt x="16904" y="15081"/>
                  </a:cubicBezTo>
                  <a:close/>
                  <a:moveTo>
                    <a:pt x="16904" y="15081"/>
                  </a:moveTo>
                  <a:cubicBezTo>
                    <a:pt x="16926" y="15025"/>
                    <a:pt x="16888" y="15121"/>
                    <a:pt x="16904" y="15081"/>
                  </a:cubicBezTo>
                  <a:cubicBezTo>
                    <a:pt x="16904" y="15081"/>
                    <a:pt x="16904" y="15081"/>
                    <a:pt x="16904" y="15081"/>
                  </a:cubicBezTo>
                  <a:close/>
                  <a:moveTo>
                    <a:pt x="17709" y="16709"/>
                  </a:moveTo>
                  <a:cubicBezTo>
                    <a:pt x="17708" y="16802"/>
                    <a:pt x="17805" y="16839"/>
                    <a:pt x="17834" y="16746"/>
                  </a:cubicBezTo>
                  <a:cubicBezTo>
                    <a:pt x="17843" y="16718"/>
                    <a:pt x="17726" y="16544"/>
                    <a:pt x="17722" y="16461"/>
                  </a:cubicBezTo>
                  <a:cubicBezTo>
                    <a:pt x="17724" y="16510"/>
                    <a:pt x="17344" y="16224"/>
                    <a:pt x="17341" y="16255"/>
                  </a:cubicBezTo>
                  <a:cubicBezTo>
                    <a:pt x="17337" y="16305"/>
                    <a:pt x="17337" y="16436"/>
                    <a:pt x="17350" y="16498"/>
                  </a:cubicBezTo>
                  <a:cubicBezTo>
                    <a:pt x="17373" y="16614"/>
                    <a:pt x="17515" y="16528"/>
                    <a:pt x="17520" y="16668"/>
                  </a:cubicBezTo>
                  <a:cubicBezTo>
                    <a:pt x="17522" y="16697"/>
                    <a:pt x="17426" y="16700"/>
                    <a:pt x="17444" y="16766"/>
                  </a:cubicBezTo>
                  <a:cubicBezTo>
                    <a:pt x="17455" y="16807"/>
                    <a:pt x="17578" y="16963"/>
                    <a:pt x="17612" y="16917"/>
                  </a:cubicBezTo>
                  <a:cubicBezTo>
                    <a:pt x="17662" y="16850"/>
                    <a:pt x="17544" y="16759"/>
                    <a:pt x="17614" y="16682"/>
                  </a:cubicBezTo>
                  <a:cubicBezTo>
                    <a:pt x="17616" y="16704"/>
                    <a:pt x="17611" y="16808"/>
                    <a:pt x="17633" y="16819"/>
                  </a:cubicBezTo>
                  <a:cubicBezTo>
                    <a:pt x="17628" y="16817"/>
                    <a:pt x="17623" y="16814"/>
                    <a:pt x="17634" y="16819"/>
                  </a:cubicBezTo>
                  <a:cubicBezTo>
                    <a:pt x="17645" y="16824"/>
                    <a:pt x="17640" y="16822"/>
                    <a:pt x="17634" y="16819"/>
                  </a:cubicBezTo>
                  <a:cubicBezTo>
                    <a:pt x="17657" y="16828"/>
                    <a:pt x="17680" y="16724"/>
                    <a:pt x="17709" y="16709"/>
                  </a:cubicBezTo>
                  <a:close/>
                  <a:moveTo>
                    <a:pt x="17710" y="15961"/>
                  </a:moveTo>
                  <a:cubicBezTo>
                    <a:pt x="17692" y="16058"/>
                    <a:pt x="17961" y="16228"/>
                    <a:pt x="17733" y="16237"/>
                  </a:cubicBezTo>
                  <a:cubicBezTo>
                    <a:pt x="17725" y="16290"/>
                    <a:pt x="17863" y="16620"/>
                    <a:pt x="17917" y="16605"/>
                  </a:cubicBezTo>
                  <a:cubicBezTo>
                    <a:pt x="17920" y="16528"/>
                    <a:pt x="17845" y="16422"/>
                    <a:pt x="17860" y="16351"/>
                  </a:cubicBezTo>
                  <a:cubicBezTo>
                    <a:pt x="17876" y="16273"/>
                    <a:pt x="17948" y="16350"/>
                    <a:pt x="17980" y="16311"/>
                  </a:cubicBezTo>
                  <a:cubicBezTo>
                    <a:pt x="17973" y="16319"/>
                    <a:pt x="17965" y="16329"/>
                    <a:pt x="17980" y="16310"/>
                  </a:cubicBezTo>
                  <a:cubicBezTo>
                    <a:pt x="17991" y="16297"/>
                    <a:pt x="17986" y="16303"/>
                    <a:pt x="17980" y="16310"/>
                  </a:cubicBezTo>
                  <a:cubicBezTo>
                    <a:pt x="18077" y="16188"/>
                    <a:pt x="17806" y="15955"/>
                    <a:pt x="17710" y="15961"/>
                  </a:cubicBezTo>
                  <a:close/>
                  <a:moveTo>
                    <a:pt x="18167" y="17453"/>
                  </a:moveTo>
                  <a:cubicBezTo>
                    <a:pt x="18167" y="17440"/>
                    <a:pt x="18167" y="17446"/>
                    <a:pt x="18167" y="17453"/>
                  </a:cubicBezTo>
                  <a:cubicBezTo>
                    <a:pt x="18167" y="17453"/>
                    <a:pt x="18167" y="17453"/>
                    <a:pt x="18167" y="17453"/>
                  </a:cubicBezTo>
                  <a:close/>
                  <a:moveTo>
                    <a:pt x="18083" y="17581"/>
                  </a:moveTo>
                  <a:cubicBezTo>
                    <a:pt x="18118" y="17811"/>
                    <a:pt x="18000" y="17620"/>
                    <a:pt x="18003" y="17620"/>
                  </a:cubicBezTo>
                  <a:cubicBezTo>
                    <a:pt x="17800" y="17636"/>
                    <a:pt x="17817" y="17533"/>
                    <a:pt x="17813" y="17287"/>
                  </a:cubicBezTo>
                  <a:cubicBezTo>
                    <a:pt x="17810" y="17128"/>
                    <a:pt x="17608" y="17239"/>
                    <a:pt x="17535" y="17194"/>
                  </a:cubicBezTo>
                  <a:cubicBezTo>
                    <a:pt x="17492" y="17167"/>
                    <a:pt x="17488" y="17406"/>
                    <a:pt x="17436" y="17391"/>
                  </a:cubicBezTo>
                  <a:cubicBezTo>
                    <a:pt x="17357" y="17368"/>
                    <a:pt x="17569" y="16871"/>
                    <a:pt x="17719" y="16991"/>
                  </a:cubicBezTo>
                  <a:cubicBezTo>
                    <a:pt x="17721" y="16992"/>
                    <a:pt x="17793" y="17215"/>
                    <a:pt x="17812" y="17062"/>
                  </a:cubicBezTo>
                  <a:cubicBezTo>
                    <a:pt x="17825" y="16959"/>
                    <a:pt x="17826" y="16988"/>
                    <a:pt x="17894" y="16996"/>
                  </a:cubicBezTo>
                  <a:cubicBezTo>
                    <a:pt x="17909" y="16893"/>
                    <a:pt x="17880" y="16906"/>
                    <a:pt x="17983" y="16886"/>
                  </a:cubicBezTo>
                  <a:cubicBezTo>
                    <a:pt x="18091" y="16865"/>
                    <a:pt x="17957" y="16726"/>
                    <a:pt x="18000" y="16693"/>
                  </a:cubicBezTo>
                  <a:cubicBezTo>
                    <a:pt x="18101" y="16614"/>
                    <a:pt x="18130" y="16965"/>
                    <a:pt x="18133" y="16978"/>
                  </a:cubicBezTo>
                  <a:cubicBezTo>
                    <a:pt x="18131" y="16970"/>
                    <a:pt x="18211" y="17160"/>
                    <a:pt x="18200" y="17128"/>
                  </a:cubicBezTo>
                  <a:cubicBezTo>
                    <a:pt x="18258" y="17300"/>
                    <a:pt x="18153" y="17341"/>
                    <a:pt x="18174" y="17494"/>
                  </a:cubicBezTo>
                  <a:lnTo>
                    <a:pt x="18168" y="17460"/>
                  </a:lnTo>
                  <a:cubicBezTo>
                    <a:pt x="18167" y="17449"/>
                    <a:pt x="18120" y="17319"/>
                    <a:pt x="18100" y="17304"/>
                  </a:cubicBezTo>
                  <a:cubicBezTo>
                    <a:pt x="17981" y="17215"/>
                    <a:pt x="18085" y="17594"/>
                    <a:pt x="18083" y="17581"/>
                  </a:cubicBezTo>
                  <a:close/>
                  <a:moveTo>
                    <a:pt x="18592" y="19309"/>
                  </a:moveTo>
                  <a:cubicBezTo>
                    <a:pt x="18592" y="19309"/>
                    <a:pt x="18587" y="19307"/>
                    <a:pt x="18585" y="19305"/>
                  </a:cubicBezTo>
                  <a:cubicBezTo>
                    <a:pt x="18586" y="19306"/>
                    <a:pt x="18588" y="19307"/>
                    <a:pt x="18592" y="19309"/>
                  </a:cubicBezTo>
                  <a:close/>
                  <a:moveTo>
                    <a:pt x="18592" y="19309"/>
                  </a:moveTo>
                  <a:lnTo>
                    <a:pt x="18598" y="19309"/>
                  </a:lnTo>
                  <a:cubicBezTo>
                    <a:pt x="18615" y="19134"/>
                    <a:pt x="18425" y="19063"/>
                    <a:pt x="18628" y="18989"/>
                  </a:cubicBezTo>
                  <a:cubicBezTo>
                    <a:pt x="18655" y="18947"/>
                    <a:pt x="18648" y="18911"/>
                    <a:pt x="18607" y="18881"/>
                  </a:cubicBezTo>
                  <a:cubicBezTo>
                    <a:pt x="18642" y="18813"/>
                    <a:pt x="18683" y="18803"/>
                    <a:pt x="18669" y="18696"/>
                  </a:cubicBezTo>
                  <a:cubicBezTo>
                    <a:pt x="18643" y="18690"/>
                    <a:pt x="18459" y="18728"/>
                    <a:pt x="18561" y="18611"/>
                  </a:cubicBezTo>
                  <a:cubicBezTo>
                    <a:pt x="18564" y="18608"/>
                    <a:pt x="18724" y="18381"/>
                    <a:pt x="18601" y="18449"/>
                  </a:cubicBezTo>
                  <a:cubicBezTo>
                    <a:pt x="18400" y="18560"/>
                    <a:pt x="18393" y="19197"/>
                    <a:pt x="18592" y="19309"/>
                  </a:cubicBezTo>
                  <a:close/>
                  <a:moveTo>
                    <a:pt x="18103" y="19991"/>
                  </a:moveTo>
                  <a:cubicBezTo>
                    <a:pt x="18100" y="19960"/>
                    <a:pt x="18096" y="19927"/>
                    <a:pt x="18103" y="19992"/>
                  </a:cubicBezTo>
                  <a:cubicBezTo>
                    <a:pt x="18109" y="20049"/>
                    <a:pt x="18106" y="20022"/>
                    <a:pt x="18103" y="19992"/>
                  </a:cubicBezTo>
                  <a:cubicBezTo>
                    <a:pt x="18116" y="20110"/>
                    <a:pt x="18306" y="20161"/>
                    <a:pt x="18306" y="20039"/>
                  </a:cubicBezTo>
                  <a:lnTo>
                    <a:pt x="18306" y="20017"/>
                  </a:lnTo>
                  <a:cubicBezTo>
                    <a:pt x="18306" y="19930"/>
                    <a:pt x="18091" y="19867"/>
                    <a:pt x="18103" y="19991"/>
                  </a:cubicBezTo>
                  <a:close/>
                  <a:moveTo>
                    <a:pt x="18904" y="19884"/>
                  </a:moveTo>
                  <a:cubicBezTo>
                    <a:pt x="18917" y="19893"/>
                    <a:pt x="18937" y="19906"/>
                    <a:pt x="18903" y="19884"/>
                  </a:cubicBezTo>
                  <a:cubicBezTo>
                    <a:pt x="18890" y="19876"/>
                    <a:pt x="18895" y="19879"/>
                    <a:pt x="18902" y="19883"/>
                  </a:cubicBezTo>
                  <a:cubicBezTo>
                    <a:pt x="18853" y="19853"/>
                    <a:pt x="18538" y="19779"/>
                    <a:pt x="18518" y="19896"/>
                  </a:cubicBezTo>
                  <a:cubicBezTo>
                    <a:pt x="18509" y="19950"/>
                    <a:pt x="18935" y="20067"/>
                    <a:pt x="18988" y="20089"/>
                  </a:cubicBezTo>
                  <a:cubicBezTo>
                    <a:pt x="19014" y="20004"/>
                    <a:pt x="18985" y="19937"/>
                    <a:pt x="18904" y="19884"/>
                  </a:cubicBezTo>
                  <a:close/>
                  <a:moveTo>
                    <a:pt x="16263" y="21201"/>
                  </a:moveTo>
                  <a:cubicBezTo>
                    <a:pt x="16276" y="21209"/>
                    <a:pt x="16293" y="21218"/>
                    <a:pt x="16262" y="21201"/>
                  </a:cubicBezTo>
                  <a:cubicBezTo>
                    <a:pt x="16243" y="21190"/>
                    <a:pt x="16250" y="21195"/>
                    <a:pt x="16261" y="21200"/>
                  </a:cubicBezTo>
                  <a:cubicBezTo>
                    <a:pt x="16178" y="21156"/>
                    <a:pt x="15894" y="21117"/>
                    <a:pt x="15839" y="21038"/>
                  </a:cubicBezTo>
                  <a:cubicBezTo>
                    <a:pt x="15766" y="20931"/>
                    <a:pt x="16060" y="20952"/>
                    <a:pt x="16033" y="20890"/>
                  </a:cubicBezTo>
                  <a:cubicBezTo>
                    <a:pt x="16015" y="20847"/>
                    <a:pt x="15631" y="20892"/>
                    <a:pt x="15548" y="20827"/>
                  </a:cubicBezTo>
                  <a:cubicBezTo>
                    <a:pt x="15431" y="20733"/>
                    <a:pt x="15383" y="20954"/>
                    <a:pt x="15185" y="20881"/>
                  </a:cubicBezTo>
                  <a:cubicBezTo>
                    <a:pt x="15030" y="20824"/>
                    <a:pt x="14638" y="20421"/>
                    <a:pt x="14549" y="20854"/>
                  </a:cubicBezTo>
                  <a:cubicBezTo>
                    <a:pt x="14678" y="20857"/>
                    <a:pt x="14825" y="21025"/>
                    <a:pt x="14961" y="21071"/>
                  </a:cubicBezTo>
                  <a:cubicBezTo>
                    <a:pt x="15189" y="21147"/>
                    <a:pt x="15472" y="21216"/>
                    <a:pt x="15706" y="21244"/>
                  </a:cubicBezTo>
                  <a:cubicBezTo>
                    <a:pt x="15768" y="21252"/>
                    <a:pt x="16095" y="21365"/>
                    <a:pt x="16116" y="21306"/>
                  </a:cubicBezTo>
                  <a:cubicBezTo>
                    <a:pt x="16108" y="21329"/>
                    <a:pt x="16443" y="21301"/>
                    <a:pt x="16263" y="21201"/>
                  </a:cubicBezTo>
                  <a:close/>
                  <a:moveTo>
                    <a:pt x="14587" y="20535"/>
                  </a:moveTo>
                  <a:cubicBezTo>
                    <a:pt x="14613" y="20480"/>
                    <a:pt x="14595" y="20518"/>
                    <a:pt x="14587" y="20535"/>
                  </a:cubicBezTo>
                  <a:cubicBezTo>
                    <a:pt x="14615" y="20477"/>
                    <a:pt x="14667" y="19955"/>
                    <a:pt x="14646" y="19893"/>
                  </a:cubicBezTo>
                  <a:cubicBezTo>
                    <a:pt x="14672" y="19912"/>
                    <a:pt x="14704" y="19916"/>
                    <a:pt x="14725" y="19942"/>
                  </a:cubicBezTo>
                  <a:cubicBezTo>
                    <a:pt x="14719" y="19826"/>
                    <a:pt x="14724" y="19684"/>
                    <a:pt x="14625" y="19570"/>
                  </a:cubicBezTo>
                  <a:cubicBezTo>
                    <a:pt x="14582" y="19521"/>
                    <a:pt x="14466" y="19573"/>
                    <a:pt x="14476" y="19656"/>
                  </a:cubicBezTo>
                  <a:cubicBezTo>
                    <a:pt x="14484" y="19728"/>
                    <a:pt x="14595" y="19726"/>
                    <a:pt x="14612" y="19833"/>
                  </a:cubicBezTo>
                  <a:cubicBezTo>
                    <a:pt x="14544" y="19734"/>
                    <a:pt x="14504" y="19734"/>
                    <a:pt x="14410" y="19686"/>
                  </a:cubicBezTo>
                  <a:cubicBezTo>
                    <a:pt x="14334" y="19438"/>
                    <a:pt x="14184" y="19343"/>
                    <a:pt x="14241" y="19116"/>
                  </a:cubicBezTo>
                  <a:cubicBezTo>
                    <a:pt x="14265" y="19025"/>
                    <a:pt x="13866" y="18581"/>
                    <a:pt x="13773" y="18564"/>
                  </a:cubicBezTo>
                  <a:cubicBezTo>
                    <a:pt x="13610" y="18532"/>
                    <a:pt x="13314" y="18143"/>
                    <a:pt x="13239" y="17978"/>
                  </a:cubicBezTo>
                  <a:cubicBezTo>
                    <a:pt x="13175" y="17835"/>
                    <a:pt x="12614" y="17619"/>
                    <a:pt x="12740" y="17868"/>
                  </a:cubicBezTo>
                  <a:cubicBezTo>
                    <a:pt x="12804" y="17994"/>
                    <a:pt x="12911" y="18099"/>
                    <a:pt x="12993" y="18204"/>
                  </a:cubicBezTo>
                  <a:cubicBezTo>
                    <a:pt x="13074" y="18306"/>
                    <a:pt x="13143" y="18547"/>
                    <a:pt x="13247" y="18604"/>
                  </a:cubicBezTo>
                  <a:cubicBezTo>
                    <a:pt x="13343" y="18657"/>
                    <a:pt x="13391" y="18728"/>
                    <a:pt x="13410" y="18867"/>
                  </a:cubicBezTo>
                  <a:cubicBezTo>
                    <a:pt x="13435" y="19052"/>
                    <a:pt x="13571" y="19187"/>
                    <a:pt x="13642" y="19345"/>
                  </a:cubicBezTo>
                  <a:cubicBezTo>
                    <a:pt x="13726" y="19532"/>
                    <a:pt x="13738" y="19854"/>
                    <a:pt x="13898" y="19967"/>
                  </a:cubicBezTo>
                  <a:cubicBezTo>
                    <a:pt x="13999" y="20039"/>
                    <a:pt x="14049" y="20239"/>
                    <a:pt x="14159" y="20332"/>
                  </a:cubicBezTo>
                  <a:cubicBezTo>
                    <a:pt x="14218" y="20381"/>
                    <a:pt x="14320" y="20591"/>
                    <a:pt x="14373" y="20604"/>
                  </a:cubicBezTo>
                  <a:cubicBezTo>
                    <a:pt x="14369" y="20571"/>
                    <a:pt x="14355" y="20530"/>
                    <a:pt x="14378" y="20503"/>
                  </a:cubicBezTo>
                  <a:cubicBezTo>
                    <a:pt x="14413" y="20525"/>
                    <a:pt x="14560" y="20593"/>
                    <a:pt x="14587" y="20535"/>
                  </a:cubicBezTo>
                  <a:cubicBezTo>
                    <a:pt x="14584" y="20542"/>
                    <a:pt x="14582" y="20546"/>
                    <a:pt x="14587" y="20535"/>
                  </a:cubicBezTo>
                  <a:close/>
                  <a:moveTo>
                    <a:pt x="18008" y="18723"/>
                  </a:moveTo>
                  <a:cubicBezTo>
                    <a:pt x="17983" y="18750"/>
                    <a:pt x="17963" y="18782"/>
                    <a:pt x="17947" y="18819"/>
                  </a:cubicBezTo>
                  <a:cubicBezTo>
                    <a:pt x="17734" y="19148"/>
                    <a:pt x="17442" y="18778"/>
                    <a:pt x="17197" y="18912"/>
                  </a:cubicBezTo>
                  <a:cubicBezTo>
                    <a:pt x="17066" y="18984"/>
                    <a:pt x="16845" y="19897"/>
                    <a:pt x="16936" y="20034"/>
                  </a:cubicBezTo>
                  <a:cubicBezTo>
                    <a:pt x="16988" y="20112"/>
                    <a:pt x="17002" y="20686"/>
                    <a:pt x="17101" y="20570"/>
                  </a:cubicBezTo>
                  <a:cubicBezTo>
                    <a:pt x="17213" y="20440"/>
                    <a:pt x="17177" y="20077"/>
                    <a:pt x="17157" y="19905"/>
                  </a:cubicBezTo>
                  <a:cubicBezTo>
                    <a:pt x="17424" y="19728"/>
                    <a:pt x="17188" y="20552"/>
                    <a:pt x="17558" y="20246"/>
                  </a:cubicBezTo>
                  <a:cubicBezTo>
                    <a:pt x="17629" y="20187"/>
                    <a:pt x="17419" y="19764"/>
                    <a:pt x="17386" y="19700"/>
                  </a:cubicBezTo>
                  <a:cubicBezTo>
                    <a:pt x="17326" y="19586"/>
                    <a:pt x="17694" y="19451"/>
                    <a:pt x="17705" y="19360"/>
                  </a:cubicBezTo>
                  <a:cubicBezTo>
                    <a:pt x="17715" y="19275"/>
                    <a:pt x="16935" y="19751"/>
                    <a:pt x="17124" y="19135"/>
                  </a:cubicBezTo>
                  <a:cubicBezTo>
                    <a:pt x="17171" y="18983"/>
                    <a:pt x="17519" y="19053"/>
                    <a:pt x="17608" y="19065"/>
                  </a:cubicBezTo>
                  <a:cubicBezTo>
                    <a:pt x="17718" y="19079"/>
                    <a:pt x="17835" y="19134"/>
                    <a:pt x="17920" y="19006"/>
                  </a:cubicBezTo>
                  <a:cubicBezTo>
                    <a:pt x="17927" y="18996"/>
                    <a:pt x="18090" y="18686"/>
                    <a:pt x="18008" y="18723"/>
                  </a:cubicBezTo>
                  <a:close/>
                  <a:moveTo>
                    <a:pt x="16704" y="13082"/>
                  </a:moveTo>
                  <a:cubicBezTo>
                    <a:pt x="16613" y="13312"/>
                    <a:pt x="16783" y="13423"/>
                    <a:pt x="16840" y="13609"/>
                  </a:cubicBezTo>
                  <a:cubicBezTo>
                    <a:pt x="16841" y="13609"/>
                    <a:pt x="16850" y="13609"/>
                    <a:pt x="16852" y="13609"/>
                  </a:cubicBezTo>
                  <a:cubicBezTo>
                    <a:pt x="16855" y="13521"/>
                    <a:pt x="17025" y="12818"/>
                    <a:pt x="16888" y="12816"/>
                  </a:cubicBezTo>
                  <a:cubicBezTo>
                    <a:pt x="16888" y="12816"/>
                    <a:pt x="16888" y="12816"/>
                    <a:pt x="16888" y="12816"/>
                  </a:cubicBezTo>
                  <a:cubicBezTo>
                    <a:pt x="16848" y="12816"/>
                    <a:pt x="16878" y="12816"/>
                    <a:pt x="16888" y="12816"/>
                  </a:cubicBezTo>
                  <a:cubicBezTo>
                    <a:pt x="16771" y="12816"/>
                    <a:pt x="16747" y="12972"/>
                    <a:pt x="16704" y="13082"/>
                  </a:cubicBezTo>
                  <a:close/>
                  <a:moveTo>
                    <a:pt x="17712" y="10844"/>
                  </a:moveTo>
                  <a:cubicBezTo>
                    <a:pt x="17703" y="10863"/>
                    <a:pt x="17708" y="10853"/>
                    <a:pt x="17712" y="10844"/>
                  </a:cubicBezTo>
                  <a:cubicBezTo>
                    <a:pt x="17692" y="10887"/>
                    <a:pt x="17822" y="11096"/>
                    <a:pt x="17838" y="11109"/>
                  </a:cubicBezTo>
                  <a:cubicBezTo>
                    <a:pt x="17849" y="11118"/>
                    <a:pt x="17865" y="11124"/>
                    <a:pt x="17877" y="11126"/>
                  </a:cubicBezTo>
                  <a:cubicBezTo>
                    <a:pt x="17878" y="11096"/>
                    <a:pt x="17839" y="10886"/>
                    <a:pt x="17827" y="10899"/>
                  </a:cubicBezTo>
                  <a:cubicBezTo>
                    <a:pt x="17897" y="10821"/>
                    <a:pt x="17903" y="11539"/>
                    <a:pt x="18077" y="11380"/>
                  </a:cubicBezTo>
                  <a:cubicBezTo>
                    <a:pt x="18170" y="11297"/>
                    <a:pt x="18111" y="11168"/>
                    <a:pt x="18118" y="11055"/>
                  </a:cubicBezTo>
                  <a:cubicBezTo>
                    <a:pt x="18128" y="10876"/>
                    <a:pt x="18099" y="10972"/>
                    <a:pt x="18021" y="10859"/>
                  </a:cubicBezTo>
                  <a:cubicBezTo>
                    <a:pt x="18036" y="10845"/>
                    <a:pt x="17825" y="10607"/>
                    <a:pt x="17712" y="10844"/>
                  </a:cubicBezTo>
                  <a:cubicBezTo>
                    <a:pt x="17714" y="10841"/>
                    <a:pt x="17715" y="10839"/>
                    <a:pt x="17716" y="10837"/>
                  </a:cubicBezTo>
                  <a:cubicBezTo>
                    <a:pt x="17715" y="10838"/>
                    <a:pt x="17714" y="10841"/>
                    <a:pt x="17712" y="10844"/>
                  </a:cubicBezTo>
                  <a:close/>
                  <a:moveTo>
                    <a:pt x="18155" y="10981"/>
                  </a:moveTo>
                  <a:cubicBezTo>
                    <a:pt x="18156" y="10983"/>
                    <a:pt x="18156" y="10984"/>
                    <a:pt x="18157" y="10986"/>
                  </a:cubicBezTo>
                  <a:lnTo>
                    <a:pt x="18157" y="10980"/>
                  </a:lnTo>
                  <a:cubicBezTo>
                    <a:pt x="18156" y="10981"/>
                    <a:pt x="18156" y="10981"/>
                    <a:pt x="18155" y="10981"/>
                  </a:cubicBezTo>
                  <a:close/>
                  <a:moveTo>
                    <a:pt x="18494" y="10870"/>
                  </a:moveTo>
                  <a:cubicBezTo>
                    <a:pt x="18495" y="10871"/>
                    <a:pt x="18495" y="10871"/>
                    <a:pt x="18494" y="10870"/>
                  </a:cubicBezTo>
                  <a:cubicBezTo>
                    <a:pt x="18471" y="10838"/>
                    <a:pt x="18547" y="10731"/>
                    <a:pt x="18554" y="10729"/>
                  </a:cubicBezTo>
                  <a:cubicBezTo>
                    <a:pt x="18453" y="10479"/>
                    <a:pt x="18199" y="10696"/>
                    <a:pt x="18150" y="10851"/>
                  </a:cubicBezTo>
                  <a:cubicBezTo>
                    <a:pt x="18209" y="10805"/>
                    <a:pt x="18269" y="11010"/>
                    <a:pt x="18342" y="10999"/>
                  </a:cubicBezTo>
                  <a:cubicBezTo>
                    <a:pt x="18354" y="10871"/>
                    <a:pt x="18377" y="10711"/>
                    <a:pt x="18494" y="10870"/>
                  </a:cubicBezTo>
                  <a:close/>
                  <a:moveTo>
                    <a:pt x="18925" y="10455"/>
                  </a:moveTo>
                  <a:cubicBezTo>
                    <a:pt x="19074" y="10535"/>
                    <a:pt x="18998" y="10353"/>
                    <a:pt x="19082" y="10331"/>
                  </a:cubicBezTo>
                  <a:cubicBezTo>
                    <a:pt x="19143" y="10315"/>
                    <a:pt x="19102" y="10429"/>
                    <a:pt x="19140" y="10453"/>
                  </a:cubicBezTo>
                  <a:cubicBezTo>
                    <a:pt x="19161" y="10466"/>
                    <a:pt x="19182" y="10192"/>
                    <a:pt x="19268" y="10229"/>
                  </a:cubicBezTo>
                  <a:cubicBezTo>
                    <a:pt x="19270" y="10283"/>
                    <a:pt x="19281" y="10332"/>
                    <a:pt x="19303" y="10378"/>
                  </a:cubicBezTo>
                  <a:cubicBezTo>
                    <a:pt x="19331" y="10411"/>
                    <a:pt x="19368" y="10180"/>
                    <a:pt x="19390" y="10163"/>
                  </a:cubicBezTo>
                  <a:cubicBezTo>
                    <a:pt x="19189" y="10042"/>
                    <a:pt x="19220" y="9561"/>
                    <a:pt x="19213" y="9410"/>
                  </a:cubicBezTo>
                  <a:cubicBezTo>
                    <a:pt x="19203" y="9250"/>
                    <a:pt x="18945" y="8663"/>
                    <a:pt x="18789" y="8793"/>
                  </a:cubicBezTo>
                  <a:cubicBezTo>
                    <a:pt x="18688" y="8878"/>
                    <a:pt x="18903" y="9380"/>
                    <a:pt x="18921" y="9513"/>
                  </a:cubicBezTo>
                  <a:cubicBezTo>
                    <a:pt x="18942" y="9666"/>
                    <a:pt x="18831" y="9812"/>
                    <a:pt x="18747" y="9883"/>
                  </a:cubicBezTo>
                  <a:cubicBezTo>
                    <a:pt x="18578" y="10022"/>
                    <a:pt x="18681" y="9752"/>
                    <a:pt x="18616" y="9737"/>
                  </a:cubicBezTo>
                  <a:cubicBezTo>
                    <a:pt x="18570" y="9727"/>
                    <a:pt x="18579" y="10013"/>
                    <a:pt x="18565" y="10058"/>
                  </a:cubicBezTo>
                  <a:cubicBezTo>
                    <a:pt x="18497" y="10271"/>
                    <a:pt x="18631" y="10204"/>
                    <a:pt x="18427" y="10176"/>
                  </a:cubicBezTo>
                  <a:cubicBezTo>
                    <a:pt x="18351" y="10166"/>
                    <a:pt x="18089" y="10234"/>
                    <a:pt x="18044" y="10303"/>
                  </a:cubicBezTo>
                  <a:cubicBezTo>
                    <a:pt x="18047" y="10299"/>
                    <a:pt x="17883" y="10560"/>
                    <a:pt x="17858" y="10523"/>
                  </a:cubicBezTo>
                  <a:cubicBezTo>
                    <a:pt x="17899" y="10754"/>
                    <a:pt x="18464" y="10422"/>
                    <a:pt x="18580" y="10472"/>
                  </a:cubicBezTo>
                  <a:cubicBezTo>
                    <a:pt x="18585" y="10596"/>
                    <a:pt x="18609" y="10680"/>
                    <a:pt x="18703" y="10735"/>
                  </a:cubicBezTo>
                  <a:cubicBezTo>
                    <a:pt x="18753" y="10764"/>
                    <a:pt x="18816" y="10592"/>
                    <a:pt x="18840" y="10543"/>
                  </a:cubicBezTo>
                  <a:cubicBezTo>
                    <a:pt x="18865" y="10494"/>
                    <a:pt x="18720" y="10465"/>
                    <a:pt x="18769" y="10389"/>
                  </a:cubicBezTo>
                  <a:cubicBezTo>
                    <a:pt x="18797" y="10347"/>
                    <a:pt x="18905" y="10444"/>
                    <a:pt x="18925" y="10455"/>
                  </a:cubicBezTo>
                  <a:close/>
                  <a:moveTo>
                    <a:pt x="19160" y="8116"/>
                  </a:moveTo>
                  <a:lnTo>
                    <a:pt x="19146" y="8111"/>
                  </a:lnTo>
                  <a:cubicBezTo>
                    <a:pt x="19036" y="8151"/>
                    <a:pt x="19089" y="8247"/>
                    <a:pt x="18906" y="8142"/>
                  </a:cubicBezTo>
                  <a:cubicBezTo>
                    <a:pt x="18847" y="8108"/>
                    <a:pt x="18485" y="7762"/>
                    <a:pt x="18443" y="7857"/>
                  </a:cubicBezTo>
                  <a:cubicBezTo>
                    <a:pt x="18479" y="7928"/>
                    <a:pt x="18697" y="8296"/>
                    <a:pt x="18646" y="8380"/>
                  </a:cubicBezTo>
                  <a:cubicBezTo>
                    <a:pt x="18629" y="8381"/>
                    <a:pt x="18520" y="8340"/>
                    <a:pt x="18499" y="8358"/>
                  </a:cubicBezTo>
                  <a:cubicBezTo>
                    <a:pt x="18498" y="8393"/>
                    <a:pt x="18522" y="8403"/>
                    <a:pt x="18547" y="8410"/>
                  </a:cubicBezTo>
                  <a:cubicBezTo>
                    <a:pt x="18531" y="8460"/>
                    <a:pt x="18513" y="8509"/>
                    <a:pt x="18493" y="8557"/>
                  </a:cubicBezTo>
                  <a:cubicBezTo>
                    <a:pt x="18527" y="8619"/>
                    <a:pt x="18568" y="8674"/>
                    <a:pt x="18615" y="8721"/>
                  </a:cubicBezTo>
                  <a:cubicBezTo>
                    <a:pt x="18661" y="8865"/>
                    <a:pt x="18800" y="8728"/>
                    <a:pt x="18795" y="8712"/>
                  </a:cubicBezTo>
                  <a:cubicBezTo>
                    <a:pt x="18774" y="8635"/>
                    <a:pt x="18622" y="8687"/>
                    <a:pt x="18587" y="8598"/>
                  </a:cubicBezTo>
                  <a:cubicBezTo>
                    <a:pt x="18565" y="8543"/>
                    <a:pt x="18779" y="8529"/>
                    <a:pt x="18804" y="8536"/>
                  </a:cubicBezTo>
                  <a:cubicBezTo>
                    <a:pt x="18831" y="8543"/>
                    <a:pt x="19142" y="8756"/>
                    <a:pt x="19097" y="8609"/>
                  </a:cubicBezTo>
                  <a:cubicBezTo>
                    <a:pt x="19047" y="8447"/>
                    <a:pt x="19219" y="8414"/>
                    <a:pt x="19316" y="8366"/>
                  </a:cubicBezTo>
                  <a:cubicBezTo>
                    <a:pt x="19247" y="8378"/>
                    <a:pt x="19154" y="8192"/>
                    <a:pt x="19160" y="8116"/>
                  </a:cubicBezTo>
                  <a:close/>
                  <a:moveTo>
                    <a:pt x="17646" y="6274"/>
                  </a:moveTo>
                  <a:cubicBezTo>
                    <a:pt x="17799" y="6419"/>
                    <a:pt x="17943" y="6645"/>
                    <a:pt x="18027" y="6862"/>
                  </a:cubicBezTo>
                  <a:cubicBezTo>
                    <a:pt x="18080" y="6997"/>
                    <a:pt x="18171" y="7189"/>
                    <a:pt x="18248" y="7303"/>
                  </a:cubicBezTo>
                  <a:cubicBezTo>
                    <a:pt x="18298" y="7378"/>
                    <a:pt x="18389" y="7663"/>
                    <a:pt x="18474" y="7676"/>
                  </a:cubicBezTo>
                  <a:cubicBezTo>
                    <a:pt x="18421" y="7470"/>
                    <a:pt x="18534" y="7473"/>
                    <a:pt x="18607" y="7547"/>
                  </a:cubicBezTo>
                  <a:cubicBezTo>
                    <a:pt x="18461" y="7353"/>
                    <a:pt x="18082" y="7060"/>
                    <a:pt x="18198" y="6858"/>
                  </a:cubicBezTo>
                  <a:cubicBezTo>
                    <a:pt x="18255" y="6759"/>
                    <a:pt x="18499" y="7018"/>
                    <a:pt x="18519" y="7049"/>
                  </a:cubicBezTo>
                  <a:cubicBezTo>
                    <a:pt x="18357" y="6801"/>
                    <a:pt x="18126" y="6627"/>
                    <a:pt x="17961" y="6378"/>
                  </a:cubicBezTo>
                  <a:cubicBezTo>
                    <a:pt x="17806" y="6144"/>
                    <a:pt x="17586" y="5734"/>
                    <a:pt x="17350" y="5619"/>
                  </a:cubicBezTo>
                  <a:cubicBezTo>
                    <a:pt x="17325" y="5663"/>
                    <a:pt x="17472" y="5827"/>
                    <a:pt x="17478" y="5878"/>
                  </a:cubicBezTo>
                  <a:cubicBezTo>
                    <a:pt x="17465" y="5877"/>
                    <a:pt x="17376" y="5743"/>
                    <a:pt x="17378" y="5856"/>
                  </a:cubicBezTo>
                  <a:cubicBezTo>
                    <a:pt x="17378" y="5852"/>
                    <a:pt x="17378" y="5849"/>
                    <a:pt x="17378" y="5857"/>
                  </a:cubicBezTo>
                  <a:cubicBezTo>
                    <a:pt x="17378" y="5869"/>
                    <a:pt x="17378" y="5863"/>
                    <a:pt x="17378" y="5857"/>
                  </a:cubicBezTo>
                  <a:cubicBezTo>
                    <a:pt x="17381" y="5928"/>
                    <a:pt x="17603" y="6232"/>
                    <a:pt x="17646" y="6274"/>
                  </a:cubicBezTo>
                  <a:close/>
                  <a:moveTo>
                    <a:pt x="18607" y="7547"/>
                  </a:moveTo>
                  <a:cubicBezTo>
                    <a:pt x="18635" y="7584"/>
                    <a:pt x="18654" y="7616"/>
                    <a:pt x="18660" y="7644"/>
                  </a:cubicBezTo>
                  <a:cubicBezTo>
                    <a:pt x="18653" y="7607"/>
                    <a:pt x="18633" y="7573"/>
                    <a:pt x="18607" y="7547"/>
                  </a:cubicBezTo>
                  <a:close/>
                  <a:moveTo>
                    <a:pt x="12796" y="1135"/>
                  </a:moveTo>
                  <a:cubicBezTo>
                    <a:pt x="12751" y="1122"/>
                    <a:pt x="12895" y="1166"/>
                    <a:pt x="12796" y="1135"/>
                  </a:cubicBezTo>
                  <a:cubicBezTo>
                    <a:pt x="12796" y="1135"/>
                    <a:pt x="12796" y="1135"/>
                    <a:pt x="12796" y="1135"/>
                  </a:cubicBezTo>
                  <a:close/>
                  <a:moveTo>
                    <a:pt x="12796" y="1135"/>
                  </a:moveTo>
                  <a:cubicBezTo>
                    <a:pt x="12907" y="1169"/>
                    <a:pt x="13566" y="1269"/>
                    <a:pt x="13631" y="1102"/>
                  </a:cubicBezTo>
                  <a:cubicBezTo>
                    <a:pt x="13663" y="1018"/>
                    <a:pt x="12743" y="910"/>
                    <a:pt x="12645" y="914"/>
                  </a:cubicBezTo>
                  <a:cubicBezTo>
                    <a:pt x="12600" y="1062"/>
                    <a:pt x="12710" y="1110"/>
                    <a:pt x="12796" y="1135"/>
                  </a:cubicBezTo>
                  <a:close/>
                  <a:moveTo>
                    <a:pt x="6624" y="191"/>
                  </a:moveTo>
                  <a:cubicBezTo>
                    <a:pt x="6624" y="192"/>
                    <a:pt x="6625" y="195"/>
                    <a:pt x="6626" y="199"/>
                  </a:cubicBezTo>
                  <a:cubicBezTo>
                    <a:pt x="6626" y="196"/>
                    <a:pt x="6625" y="194"/>
                    <a:pt x="6624" y="191"/>
                  </a:cubicBezTo>
                  <a:cubicBezTo>
                    <a:pt x="6624" y="191"/>
                    <a:pt x="6624" y="191"/>
                    <a:pt x="6624" y="191"/>
                  </a:cubicBezTo>
                  <a:close/>
                  <a:moveTo>
                    <a:pt x="6637" y="229"/>
                  </a:moveTo>
                  <a:cubicBezTo>
                    <a:pt x="6645" y="251"/>
                    <a:pt x="6651" y="268"/>
                    <a:pt x="6637" y="229"/>
                  </a:cubicBezTo>
                  <a:cubicBezTo>
                    <a:pt x="6637" y="229"/>
                    <a:pt x="6637" y="229"/>
                    <a:pt x="6637" y="229"/>
                  </a:cubicBezTo>
                  <a:close/>
                  <a:moveTo>
                    <a:pt x="6637" y="229"/>
                  </a:moveTo>
                  <a:cubicBezTo>
                    <a:pt x="6637" y="228"/>
                    <a:pt x="6636" y="225"/>
                    <a:pt x="6635" y="224"/>
                  </a:cubicBezTo>
                  <a:cubicBezTo>
                    <a:pt x="6636" y="225"/>
                    <a:pt x="6637" y="227"/>
                    <a:pt x="6637" y="229"/>
                  </a:cubicBezTo>
                  <a:close/>
                  <a:moveTo>
                    <a:pt x="6626" y="199"/>
                  </a:moveTo>
                  <a:cubicBezTo>
                    <a:pt x="6629" y="205"/>
                    <a:pt x="6632" y="215"/>
                    <a:pt x="6635" y="224"/>
                  </a:cubicBezTo>
                  <a:cubicBezTo>
                    <a:pt x="6633" y="217"/>
                    <a:pt x="6630" y="209"/>
                    <a:pt x="6626" y="199"/>
                  </a:cubicBezTo>
                  <a:close/>
                  <a:moveTo>
                    <a:pt x="6639" y="191"/>
                  </a:moveTo>
                  <a:cubicBezTo>
                    <a:pt x="6700" y="344"/>
                    <a:pt x="6882" y="206"/>
                    <a:pt x="6974" y="224"/>
                  </a:cubicBezTo>
                  <a:cubicBezTo>
                    <a:pt x="6891" y="274"/>
                    <a:pt x="7101" y="361"/>
                    <a:pt x="7127" y="364"/>
                  </a:cubicBezTo>
                  <a:cubicBezTo>
                    <a:pt x="7319" y="388"/>
                    <a:pt x="7515" y="426"/>
                    <a:pt x="7709" y="415"/>
                  </a:cubicBezTo>
                  <a:cubicBezTo>
                    <a:pt x="7714" y="407"/>
                    <a:pt x="7716" y="403"/>
                    <a:pt x="7718" y="393"/>
                  </a:cubicBezTo>
                  <a:cubicBezTo>
                    <a:pt x="7615" y="349"/>
                    <a:pt x="7588" y="217"/>
                    <a:pt x="7471" y="203"/>
                  </a:cubicBezTo>
                  <a:cubicBezTo>
                    <a:pt x="7304" y="184"/>
                    <a:pt x="7240" y="132"/>
                    <a:pt x="7094" y="42"/>
                  </a:cubicBezTo>
                  <a:cubicBezTo>
                    <a:pt x="7017" y="-6"/>
                    <a:pt x="6518" y="-65"/>
                    <a:pt x="6639" y="191"/>
                  </a:cubicBezTo>
                  <a:cubicBezTo>
                    <a:pt x="6639" y="191"/>
                    <a:pt x="6639" y="191"/>
                    <a:pt x="6639" y="191"/>
                  </a:cubicBezTo>
                  <a:close/>
                  <a:moveTo>
                    <a:pt x="3049" y="1821"/>
                  </a:moveTo>
                  <a:cubicBezTo>
                    <a:pt x="3097" y="1824"/>
                    <a:pt x="3068" y="1822"/>
                    <a:pt x="3049" y="1821"/>
                  </a:cubicBezTo>
                  <a:cubicBezTo>
                    <a:pt x="3259" y="1833"/>
                    <a:pt x="3444" y="2105"/>
                    <a:pt x="3693" y="1983"/>
                  </a:cubicBezTo>
                  <a:cubicBezTo>
                    <a:pt x="3695" y="1975"/>
                    <a:pt x="3695" y="1959"/>
                    <a:pt x="3693" y="1951"/>
                  </a:cubicBezTo>
                  <a:cubicBezTo>
                    <a:pt x="3378" y="1819"/>
                    <a:pt x="3267" y="1534"/>
                    <a:pt x="3575" y="1251"/>
                  </a:cubicBezTo>
                  <a:cubicBezTo>
                    <a:pt x="3878" y="973"/>
                    <a:pt x="4250" y="1072"/>
                    <a:pt x="4563" y="873"/>
                  </a:cubicBezTo>
                  <a:cubicBezTo>
                    <a:pt x="4434" y="627"/>
                    <a:pt x="4069" y="857"/>
                    <a:pt x="3881" y="855"/>
                  </a:cubicBezTo>
                  <a:cubicBezTo>
                    <a:pt x="3631" y="853"/>
                    <a:pt x="3298" y="977"/>
                    <a:pt x="3102" y="1185"/>
                  </a:cubicBezTo>
                  <a:cubicBezTo>
                    <a:pt x="3040" y="1251"/>
                    <a:pt x="3027" y="1414"/>
                    <a:pt x="3008" y="1500"/>
                  </a:cubicBezTo>
                  <a:cubicBezTo>
                    <a:pt x="2968" y="1677"/>
                    <a:pt x="2751" y="1804"/>
                    <a:pt x="3049" y="1821"/>
                  </a:cubicBezTo>
                  <a:close/>
                  <a:moveTo>
                    <a:pt x="10216" y="16862"/>
                  </a:moveTo>
                  <a:cubicBezTo>
                    <a:pt x="10007" y="16414"/>
                    <a:pt x="9990" y="17186"/>
                    <a:pt x="10036" y="17376"/>
                  </a:cubicBezTo>
                  <a:cubicBezTo>
                    <a:pt x="10092" y="17606"/>
                    <a:pt x="10129" y="17705"/>
                    <a:pt x="10318" y="17537"/>
                  </a:cubicBezTo>
                  <a:cubicBezTo>
                    <a:pt x="10499" y="17376"/>
                    <a:pt x="10291" y="17023"/>
                    <a:pt x="10216" y="16863"/>
                  </a:cubicBezTo>
                  <a:cubicBezTo>
                    <a:pt x="10225" y="16883"/>
                    <a:pt x="10244" y="16922"/>
                    <a:pt x="10216" y="16862"/>
                  </a:cubicBezTo>
                  <a:close/>
                  <a:moveTo>
                    <a:pt x="10216" y="16862"/>
                  </a:moveTo>
                  <a:cubicBezTo>
                    <a:pt x="10216" y="16862"/>
                    <a:pt x="10216" y="16862"/>
                    <a:pt x="10216" y="16863"/>
                  </a:cubicBezTo>
                  <a:cubicBezTo>
                    <a:pt x="10211" y="16852"/>
                    <a:pt x="10209" y="16847"/>
                    <a:pt x="10216" y="16862"/>
                  </a:cubicBezTo>
                  <a:close/>
                  <a:moveTo>
                    <a:pt x="17680" y="20444"/>
                  </a:moveTo>
                  <a:cubicBezTo>
                    <a:pt x="17677" y="20432"/>
                    <a:pt x="17678" y="20435"/>
                    <a:pt x="17679" y="20439"/>
                  </a:cubicBezTo>
                  <a:cubicBezTo>
                    <a:pt x="17647" y="20338"/>
                    <a:pt x="17562" y="20187"/>
                    <a:pt x="17562" y="20438"/>
                  </a:cubicBezTo>
                  <a:cubicBezTo>
                    <a:pt x="17562" y="20640"/>
                    <a:pt x="17719" y="20588"/>
                    <a:pt x="17681" y="20445"/>
                  </a:cubicBezTo>
                  <a:cubicBezTo>
                    <a:pt x="17681" y="20446"/>
                    <a:pt x="17681" y="20446"/>
                    <a:pt x="17680" y="20444"/>
                  </a:cubicBezTo>
                  <a:close/>
                  <a:moveTo>
                    <a:pt x="20845" y="19801"/>
                  </a:moveTo>
                  <a:cubicBezTo>
                    <a:pt x="20845" y="19756"/>
                    <a:pt x="20831" y="19752"/>
                    <a:pt x="20720" y="19722"/>
                  </a:cubicBezTo>
                  <a:cubicBezTo>
                    <a:pt x="20484" y="19667"/>
                    <a:pt x="20309" y="19366"/>
                    <a:pt x="20078" y="19540"/>
                  </a:cubicBezTo>
                  <a:lnTo>
                    <a:pt x="20083" y="19581"/>
                  </a:lnTo>
                  <a:lnTo>
                    <a:pt x="20066" y="19592"/>
                  </a:lnTo>
                  <a:cubicBezTo>
                    <a:pt x="20073" y="19603"/>
                    <a:pt x="20078" y="19616"/>
                    <a:pt x="20080" y="19629"/>
                  </a:cubicBezTo>
                  <a:cubicBezTo>
                    <a:pt x="19967" y="19665"/>
                    <a:pt x="19867" y="19933"/>
                    <a:pt x="19784" y="19933"/>
                  </a:cubicBezTo>
                  <a:cubicBezTo>
                    <a:pt x="19806" y="19933"/>
                    <a:pt x="19649" y="19674"/>
                    <a:pt x="19649" y="19726"/>
                  </a:cubicBezTo>
                  <a:cubicBezTo>
                    <a:pt x="19591" y="19599"/>
                    <a:pt x="19738" y="19263"/>
                    <a:pt x="19533" y="19263"/>
                  </a:cubicBezTo>
                  <a:cubicBezTo>
                    <a:pt x="19510" y="19243"/>
                    <a:pt x="19395" y="19210"/>
                    <a:pt x="19371" y="19200"/>
                  </a:cubicBezTo>
                  <a:cubicBezTo>
                    <a:pt x="19228" y="19141"/>
                    <a:pt x="19205" y="19326"/>
                    <a:pt x="19144" y="19326"/>
                  </a:cubicBezTo>
                  <a:cubicBezTo>
                    <a:pt x="19123" y="19314"/>
                    <a:pt x="19057" y="19299"/>
                    <a:pt x="19047" y="19341"/>
                  </a:cubicBezTo>
                  <a:cubicBezTo>
                    <a:pt x="18878" y="19223"/>
                    <a:pt x="19194" y="19742"/>
                    <a:pt x="19275" y="19766"/>
                  </a:cubicBezTo>
                  <a:cubicBezTo>
                    <a:pt x="19141" y="19798"/>
                    <a:pt x="19298" y="20026"/>
                    <a:pt x="19315" y="20115"/>
                  </a:cubicBezTo>
                  <a:cubicBezTo>
                    <a:pt x="19376" y="20426"/>
                    <a:pt x="19468" y="20101"/>
                    <a:pt x="19519" y="20101"/>
                  </a:cubicBezTo>
                  <a:cubicBezTo>
                    <a:pt x="19605" y="20101"/>
                    <a:pt x="19914" y="20363"/>
                    <a:pt x="20018" y="20411"/>
                  </a:cubicBezTo>
                  <a:cubicBezTo>
                    <a:pt x="20127" y="20461"/>
                    <a:pt x="20181" y="20479"/>
                    <a:pt x="20248" y="20607"/>
                  </a:cubicBezTo>
                  <a:cubicBezTo>
                    <a:pt x="20277" y="20661"/>
                    <a:pt x="20274" y="20778"/>
                    <a:pt x="20326" y="20815"/>
                  </a:cubicBezTo>
                  <a:cubicBezTo>
                    <a:pt x="20319" y="20858"/>
                    <a:pt x="20311" y="20886"/>
                    <a:pt x="20321" y="20928"/>
                  </a:cubicBezTo>
                  <a:cubicBezTo>
                    <a:pt x="20186" y="20961"/>
                    <a:pt x="20099" y="21117"/>
                    <a:pt x="20109" y="21286"/>
                  </a:cubicBezTo>
                  <a:cubicBezTo>
                    <a:pt x="20228" y="21294"/>
                    <a:pt x="20372" y="21234"/>
                    <a:pt x="20433" y="21234"/>
                  </a:cubicBezTo>
                  <a:lnTo>
                    <a:pt x="20433" y="21233"/>
                  </a:lnTo>
                  <a:cubicBezTo>
                    <a:pt x="20433" y="21142"/>
                    <a:pt x="20719" y="21510"/>
                    <a:pt x="20736" y="21535"/>
                  </a:cubicBezTo>
                  <a:cubicBezTo>
                    <a:pt x="20771" y="21316"/>
                    <a:pt x="20771" y="21081"/>
                    <a:pt x="20799" y="20857"/>
                  </a:cubicBezTo>
                  <a:lnTo>
                    <a:pt x="20771" y="20809"/>
                  </a:lnTo>
                  <a:cubicBezTo>
                    <a:pt x="20895" y="20557"/>
                    <a:pt x="20831" y="20091"/>
                    <a:pt x="20845" y="19801"/>
                  </a:cubicBezTo>
                  <a:close/>
                  <a:moveTo>
                    <a:pt x="21482" y="3136"/>
                  </a:moveTo>
                  <a:cubicBezTo>
                    <a:pt x="21484" y="3136"/>
                    <a:pt x="21512" y="3136"/>
                    <a:pt x="21512" y="3136"/>
                  </a:cubicBezTo>
                  <a:cubicBezTo>
                    <a:pt x="21524" y="3110"/>
                    <a:pt x="21544" y="3089"/>
                    <a:pt x="21567" y="3075"/>
                  </a:cubicBezTo>
                  <a:cubicBezTo>
                    <a:pt x="21432" y="2793"/>
                    <a:pt x="21025" y="2732"/>
                    <a:pt x="20788" y="2699"/>
                  </a:cubicBezTo>
                  <a:cubicBezTo>
                    <a:pt x="20424" y="2699"/>
                    <a:pt x="20032" y="2429"/>
                    <a:pt x="19669" y="2355"/>
                  </a:cubicBezTo>
                  <a:cubicBezTo>
                    <a:pt x="19252" y="2271"/>
                    <a:pt x="18850" y="2097"/>
                    <a:pt x="18423" y="2086"/>
                  </a:cubicBezTo>
                  <a:cubicBezTo>
                    <a:pt x="18281" y="2082"/>
                    <a:pt x="18025" y="1964"/>
                    <a:pt x="17928" y="2085"/>
                  </a:cubicBezTo>
                  <a:cubicBezTo>
                    <a:pt x="17787" y="1963"/>
                    <a:pt x="17753" y="2111"/>
                    <a:pt x="17640" y="2116"/>
                  </a:cubicBezTo>
                  <a:cubicBezTo>
                    <a:pt x="17589" y="2193"/>
                    <a:pt x="17369" y="2124"/>
                    <a:pt x="17309" y="2114"/>
                  </a:cubicBezTo>
                  <a:cubicBezTo>
                    <a:pt x="17131" y="2085"/>
                    <a:pt x="16946" y="2126"/>
                    <a:pt x="16770" y="2090"/>
                  </a:cubicBezTo>
                  <a:cubicBezTo>
                    <a:pt x="16661" y="2068"/>
                    <a:pt x="16615" y="1921"/>
                    <a:pt x="16498" y="1897"/>
                  </a:cubicBezTo>
                  <a:cubicBezTo>
                    <a:pt x="16256" y="1847"/>
                    <a:pt x="15932" y="1733"/>
                    <a:pt x="15687" y="1852"/>
                  </a:cubicBezTo>
                  <a:cubicBezTo>
                    <a:pt x="15505" y="1940"/>
                    <a:pt x="15223" y="1766"/>
                    <a:pt x="15033" y="1732"/>
                  </a:cubicBezTo>
                  <a:cubicBezTo>
                    <a:pt x="15028" y="1585"/>
                    <a:pt x="14601" y="1491"/>
                    <a:pt x="14524" y="1604"/>
                  </a:cubicBezTo>
                  <a:cubicBezTo>
                    <a:pt x="14389" y="1489"/>
                    <a:pt x="14096" y="1512"/>
                    <a:pt x="13941" y="1503"/>
                  </a:cubicBezTo>
                  <a:lnTo>
                    <a:pt x="13941" y="1502"/>
                  </a:lnTo>
                  <a:cubicBezTo>
                    <a:pt x="13859" y="1397"/>
                    <a:pt x="13713" y="1363"/>
                    <a:pt x="13601" y="1377"/>
                  </a:cubicBezTo>
                  <a:cubicBezTo>
                    <a:pt x="13463" y="1395"/>
                    <a:pt x="13552" y="1500"/>
                    <a:pt x="13642" y="1496"/>
                  </a:cubicBezTo>
                  <a:cubicBezTo>
                    <a:pt x="13538" y="1516"/>
                    <a:pt x="13426" y="1657"/>
                    <a:pt x="13589" y="1732"/>
                  </a:cubicBezTo>
                  <a:cubicBezTo>
                    <a:pt x="13432" y="1749"/>
                    <a:pt x="13289" y="1736"/>
                    <a:pt x="13132" y="1770"/>
                  </a:cubicBezTo>
                  <a:cubicBezTo>
                    <a:pt x="13010" y="1796"/>
                    <a:pt x="12688" y="1530"/>
                    <a:pt x="12823" y="1894"/>
                  </a:cubicBezTo>
                  <a:cubicBezTo>
                    <a:pt x="12699" y="1866"/>
                    <a:pt x="12578" y="1803"/>
                    <a:pt x="12462" y="1744"/>
                  </a:cubicBezTo>
                  <a:lnTo>
                    <a:pt x="12468" y="1739"/>
                  </a:lnTo>
                  <a:lnTo>
                    <a:pt x="12445" y="1651"/>
                  </a:lnTo>
                  <a:cubicBezTo>
                    <a:pt x="12201" y="1356"/>
                    <a:pt x="11570" y="1196"/>
                    <a:pt x="11249" y="1384"/>
                  </a:cubicBezTo>
                  <a:cubicBezTo>
                    <a:pt x="11292" y="1402"/>
                    <a:pt x="11339" y="1419"/>
                    <a:pt x="11379" y="1446"/>
                  </a:cubicBezTo>
                  <a:cubicBezTo>
                    <a:pt x="11235" y="1453"/>
                    <a:pt x="11040" y="1498"/>
                    <a:pt x="10902" y="1435"/>
                  </a:cubicBezTo>
                  <a:cubicBezTo>
                    <a:pt x="10924" y="1410"/>
                    <a:pt x="10943" y="1372"/>
                    <a:pt x="10960" y="1341"/>
                  </a:cubicBezTo>
                  <a:cubicBezTo>
                    <a:pt x="10707" y="1338"/>
                    <a:pt x="10460" y="1329"/>
                    <a:pt x="10209" y="1352"/>
                  </a:cubicBezTo>
                  <a:cubicBezTo>
                    <a:pt x="10151" y="1292"/>
                    <a:pt x="10082" y="1254"/>
                    <a:pt x="10017" y="1207"/>
                  </a:cubicBezTo>
                  <a:cubicBezTo>
                    <a:pt x="10017" y="1207"/>
                    <a:pt x="10014" y="1302"/>
                    <a:pt x="10014" y="1302"/>
                  </a:cubicBezTo>
                  <a:cubicBezTo>
                    <a:pt x="9917" y="1297"/>
                    <a:pt x="9781" y="1215"/>
                    <a:pt x="9686" y="1274"/>
                  </a:cubicBezTo>
                  <a:cubicBezTo>
                    <a:pt x="10299" y="771"/>
                    <a:pt x="9202" y="741"/>
                    <a:pt x="8912" y="764"/>
                  </a:cubicBezTo>
                  <a:cubicBezTo>
                    <a:pt x="8912" y="763"/>
                    <a:pt x="8942" y="682"/>
                    <a:pt x="8942" y="682"/>
                  </a:cubicBezTo>
                  <a:cubicBezTo>
                    <a:pt x="8857" y="692"/>
                    <a:pt x="8774" y="674"/>
                    <a:pt x="8690" y="667"/>
                  </a:cubicBezTo>
                  <a:cubicBezTo>
                    <a:pt x="8692" y="666"/>
                    <a:pt x="8711" y="652"/>
                    <a:pt x="8711" y="652"/>
                  </a:cubicBezTo>
                  <a:lnTo>
                    <a:pt x="8680" y="562"/>
                  </a:lnTo>
                  <a:cubicBezTo>
                    <a:pt x="8568" y="569"/>
                    <a:pt x="8454" y="542"/>
                    <a:pt x="8339" y="545"/>
                  </a:cubicBezTo>
                  <a:cubicBezTo>
                    <a:pt x="8372" y="543"/>
                    <a:pt x="8389" y="524"/>
                    <a:pt x="8390" y="487"/>
                  </a:cubicBezTo>
                  <a:cubicBezTo>
                    <a:pt x="8348" y="373"/>
                    <a:pt x="8029" y="432"/>
                    <a:pt x="7984" y="380"/>
                  </a:cubicBezTo>
                  <a:cubicBezTo>
                    <a:pt x="7880" y="261"/>
                    <a:pt x="7809" y="457"/>
                    <a:pt x="7733" y="455"/>
                  </a:cubicBezTo>
                  <a:cubicBezTo>
                    <a:pt x="7767" y="710"/>
                    <a:pt x="8058" y="574"/>
                    <a:pt x="8203" y="565"/>
                  </a:cubicBezTo>
                  <a:cubicBezTo>
                    <a:pt x="8141" y="586"/>
                    <a:pt x="8043" y="670"/>
                    <a:pt x="8093" y="768"/>
                  </a:cubicBezTo>
                  <a:cubicBezTo>
                    <a:pt x="8012" y="760"/>
                    <a:pt x="7931" y="780"/>
                    <a:pt x="7859" y="828"/>
                  </a:cubicBezTo>
                  <a:lnTo>
                    <a:pt x="7899" y="850"/>
                  </a:lnTo>
                  <a:cubicBezTo>
                    <a:pt x="7761" y="924"/>
                    <a:pt x="7599" y="792"/>
                    <a:pt x="7453" y="841"/>
                  </a:cubicBezTo>
                  <a:cubicBezTo>
                    <a:pt x="7359" y="872"/>
                    <a:pt x="7267" y="899"/>
                    <a:pt x="7171" y="911"/>
                  </a:cubicBezTo>
                  <a:cubicBezTo>
                    <a:pt x="6973" y="936"/>
                    <a:pt x="6832" y="1042"/>
                    <a:pt x="6697" y="1218"/>
                  </a:cubicBezTo>
                  <a:lnTo>
                    <a:pt x="6715" y="1300"/>
                  </a:lnTo>
                  <a:cubicBezTo>
                    <a:pt x="6595" y="1317"/>
                    <a:pt x="5933" y="1282"/>
                    <a:pt x="6309" y="1601"/>
                  </a:cubicBezTo>
                  <a:cubicBezTo>
                    <a:pt x="6139" y="1560"/>
                    <a:pt x="5956" y="1546"/>
                    <a:pt x="5807" y="1683"/>
                  </a:cubicBezTo>
                  <a:cubicBezTo>
                    <a:pt x="5762" y="1559"/>
                    <a:pt x="5703" y="1466"/>
                    <a:pt x="5588" y="1483"/>
                  </a:cubicBezTo>
                  <a:lnTo>
                    <a:pt x="5593" y="1581"/>
                  </a:lnTo>
                  <a:lnTo>
                    <a:pt x="5611" y="1582"/>
                  </a:lnTo>
                  <a:cubicBezTo>
                    <a:pt x="5618" y="1583"/>
                    <a:pt x="5633" y="1606"/>
                    <a:pt x="5635" y="1626"/>
                  </a:cubicBezTo>
                  <a:cubicBezTo>
                    <a:pt x="5565" y="1686"/>
                    <a:pt x="5488" y="1670"/>
                    <a:pt x="5467" y="1800"/>
                  </a:cubicBezTo>
                  <a:cubicBezTo>
                    <a:pt x="5452" y="1798"/>
                    <a:pt x="5437" y="1795"/>
                    <a:pt x="5422" y="1791"/>
                  </a:cubicBezTo>
                  <a:cubicBezTo>
                    <a:pt x="5363" y="1613"/>
                    <a:pt x="5452" y="1463"/>
                    <a:pt x="5208" y="1445"/>
                  </a:cubicBezTo>
                  <a:cubicBezTo>
                    <a:pt x="5135" y="1440"/>
                    <a:pt x="5060" y="1440"/>
                    <a:pt x="4988" y="1440"/>
                  </a:cubicBezTo>
                  <a:cubicBezTo>
                    <a:pt x="4835" y="1440"/>
                    <a:pt x="4896" y="1580"/>
                    <a:pt x="4862" y="1697"/>
                  </a:cubicBezTo>
                  <a:cubicBezTo>
                    <a:pt x="4835" y="1790"/>
                    <a:pt x="4726" y="1733"/>
                    <a:pt x="4708" y="1846"/>
                  </a:cubicBezTo>
                  <a:cubicBezTo>
                    <a:pt x="4689" y="1970"/>
                    <a:pt x="4799" y="1948"/>
                    <a:pt x="4812" y="1996"/>
                  </a:cubicBezTo>
                  <a:cubicBezTo>
                    <a:pt x="4844" y="2077"/>
                    <a:pt x="4824" y="2151"/>
                    <a:pt x="4867" y="2245"/>
                  </a:cubicBezTo>
                  <a:cubicBezTo>
                    <a:pt x="4713" y="2182"/>
                    <a:pt x="4560" y="2145"/>
                    <a:pt x="4400" y="2112"/>
                  </a:cubicBezTo>
                  <a:cubicBezTo>
                    <a:pt x="4221" y="2086"/>
                    <a:pt x="4015" y="1954"/>
                    <a:pt x="3841" y="1954"/>
                  </a:cubicBezTo>
                  <a:cubicBezTo>
                    <a:pt x="3573" y="1954"/>
                    <a:pt x="4110" y="2290"/>
                    <a:pt x="4127" y="2309"/>
                  </a:cubicBezTo>
                  <a:cubicBezTo>
                    <a:pt x="4105" y="2315"/>
                    <a:pt x="4083" y="2320"/>
                    <a:pt x="4060" y="2324"/>
                  </a:cubicBezTo>
                  <a:lnTo>
                    <a:pt x="4065" y="2298"/>
                  </a:lnTo>
                  <a:cubicBezTo>
                    <a:pt x="3852" y="2201"/>
                    <a:pt x="3571" y="2399"/>
                    <a:pt x="3372" y="2425"/>
                  </a:cubicBezTo>
                  <a:cubicBezTo>
                    <a:pt x="3370" y="2381"/>
                    <a:pt x="3421" y="2299"/>
                    <a:pt x="3432" y="2250"/>
                  </a:cubicBezTo>
                  <a:cubicBezTo>
                    <a:pt x="3242" y="2226"/>
                    <a:pt x="3075" y="2344"/>
                    <a:pt x="2898" y="2413"/>
                  </a:cubicBezTo>
                  <a:cubicBezTo>
                    <a:pt x="2804" y="2450"/>
                    <a:pt x="2559" y="2500"/>
                    <a:pt x="2574" y="2674"/>
                  </a:cubicBezTo>
                  <a:cubicBezTo>
                    <a:pt x="2584" y="2801"/>
                    <a:pt x="2315" y="2630"/>
                    <a:pt x="2302" y="2618"/>
                  </a:cubicBezTo>
                  <a:cubicBezTo>
                    <a:pt x="2377" y="2566"/>
                    <a:pt x="2604" y="2549"/>
                    <a:pt x="2395" y="2412"/>
                  </a:cubicBezTo>
                  <a:cubicBezTo>
                    <a:pt x="2245" y="2314"/>
                    <a:pt x="2091" y="2321"/>
                    <a:pt x="1929" y="2318"/>
                  </a:cubicBezTo>
                  <a:cubicBezTo>
                    <a:pt x="1937" y="2433"/>
                    <a:pt x="1993" y="2432"/>
                    <a:pt x="2055" y="2493"/>
                  </a:cubicBezTo>
                  <a:cubicBezTo>
                    <a:pt x="2046" y="2478"/>
                    <a:pt x="2074" y="2893"/>
                    <a:pt x="2169" y="2758"/>
                  </a:cubicBezTo>
                  <a:cubicBezTo>
                    <a:pt x="2163" y="2794"/>
                    <a:pt x="2158" y="2830"/>
                    <a:pt x="2156" y="2867"/>
                  </a:cubicBezTo>
                  <a:cubicBezTo>
                    <a:pt x="1969" y="2739"/>
                    <a:pt x="1862" y="2828"/>
                    <a:pt x="1686" y="2928"/>
                  </a:cubicBezTo>
                  <a:cubicBezTo>
                    <a:pt x="1500" y="3032"/>
                    <a:pt x="1637" y="3097"/>
                    <a:pt x="1707" y="3188"/>
                  </a:cubicBezTo>
                  <a:cubicBezTo>
                    <a:pt x="1680" y="3244"/>
                    <a:pt x="1425" y="3107"/>
                    <a:pt x="1395" y="3091"/>
                  </a:cubicBezTo>
                  <a:cubicBezTo>
                    <a:pt x="1324" y="3053"/>
                    <a:pt x="1217" y="3102"/>
                    <a:pt x="1148" y="3140"/>
                  </a:cubicBezTo>
                  <a:cubicBezTo>
                    <a:pt x="1225" y="3269"/>
                    <a:pt x="1313" y="3308"/>
                    <a:pt x="1425" y="3357"/>
                  </a:cubicBezTo>
                  <a:cubicBezTo>
                    <a:pt x="1277" y="3479"/>
                    <a:pt x="1067" y="3145"/>
                    <a:pt x="988" y="3080"/>
                  </a:cubicBezTo>
                  <a:cubicBezTo>
                    <a:pt x="1015" y="3019"/>
                    <a:pt x="1044" y="2956"/>
                    <a:pt x="990" y="2892"/>
                  </a:cubicBezTo>
                  <a:cubicBezTo>
                    <a:pt x="1164" y="2934"/>
                    <a:pt x="2149" y="3013"/>
                    <a:pt x="1702" y="2525"/>
                  </a:cubicBezTo>
                  <a:cubicBezTo>
                    <a:pt x="1515" y="2321"/>
                    <a:pt x="920" y="2139"/>
                    <a:pt x="679" y="2180"/>
                  </a:cubicBezTo>
                  <a:cubicBezTo>
                    <a:pt x="673" y="2165"/>
                    <a:pt x="662" y="2161"/>
                    <a:pt x="647" y="2169"/>
                  </a:cubicBezTo>
                  <a:cubicBezTo>
                    <a:pt x="682" y="2169"/>
                    <a:pt x="559" y="2063"/>
                    <a:pt x="524" y="2055"/>
                  </a:cubicBezTo>
                  <a:cubicBezTo>
                    <a:pt x="469" y="2042"/>
                    <a:pt x="389" y="2064"/>
                    <a:pt x="328" y="2064"/>
                  </a:cubicBezTo>
                  <a:cubicBezTo>
                    <a:pt x="303" y="2062"/>
                    <a:pt x="285" y="2082"/>
                    <a:pt x="285" y="2118"/>
                  </a:cubicBezTo>
                  <a:cubicBezTo>
                    <a:pt x="266" y="2111"/>
                    <a:pt x="247" y="2104"/>
                    <a:pt x="228" y="2096"/>
                  </a:cubicBezTo>
                  <a:lnTo>
                    <a:pt x="222" y="2118"/>
                  </a:lnTo>
                  <a:lnTo>
                    <a:pt x="216" y="2112"/>
                  </a:lnTo>
                  <a:cubicBezTo>
                    <a:pt x="127" y="2182"/>
                    <a:pt x="72" y="2289"/>
                    <a:pt x="1" y="2385"/>
                  </a:cubicBezTo>
                  <a:cubicBezTo>
                    <a:pt x="38" y="2448"/>
                    <a:pt x="247" y="2553"/>
                    <a:pt x="193" y="2625"/>
                  </a:cubicBezTo>
                  <a:cubicBezTo>
                    <a:pt x="81" y="2777"/>
                    <a:pt x="241" y="2837"/>
                    <a:pt x="293" y="2954"/>
                  </a:cubicBezTo>
                  <a:cubicBezTo>
                    <a:pt x="170" y="3047"/>
                    <a:pt x="319" y="3299"/>
                    <a:pt x="399" y="3343"/>
                  </a:cubicBezTo>
                  <a:cubicBezTo>
                    <a:pt x="293" y="3475"/>
                    <a:pt x="513" y="3547"/>
                    <a:pt x="565" y="3597"/>
                  </a:cubicBezTo>
                  <a:cubicBezTo>
                    <a:pt x="607" y="3637"/>
                    <a:pt x="411" y="3845"/>
                    <a:pt x="390" y="3866"/>
                  </a:cubicBezTo>
                  <a:cubicBezTo>
                    <a:pt x="245" y="4011"/>
                    <a:pt x="119" y="4126"/>
                    <a:pt x="0" y="4306"/>
                  </a:cubicBezTo>
                  <a:cubicBezTo>
                    <a:pt x="85" y="4284"/>
                    <a:pt x="190" y="4172"/>
                    <a:pt x="266" y="4167"/>
                  </a:cubicBezTo>
                  <a:cubicBezTo>
                    <a:pt x="283" y="4197"/>
                    <a:pt x="302" y="4226"/>
                    <a:pt x="323" y="4253"/>
                  </a:cubicBezTo>
                  <a:cubicBezTo>
                    <a:pt x="222" y="4199"/>
                    <a:pt x="162" y="4293"/>
                    <a:pt x="201" y="4411"/>
                  </a:cubicBezTo>
                  <a:cubicBezTo>
                    <a:pt x="162" y="4553"/>
                    <a:pt x="82" y="4589"/>
                    <a:pt x="175" y="4758"/>
                  </a:cubicBezTo>
                  <a:cubicBezTo>
                    <a:pt x="78" y="4850"/>
                    <a:pt x="345" y="5225"/>
                    <a:pt x="406" y="5296"/>
                  </a:cubicBezTo>
                  <a:cubicBezTo>
                    <a:pt x="430" y="5300"/>
                    <a:pt x="451" y="5290"/>
                    <a:pt x="470" y="5265"/>
                  </a:cubicBezTo>
                  <a:cubicBezTo>
                    <a:pt x="470" y="5264"/>
                    <a:pt x="471" y="5244"/>
                    <a:pt x="471" y="5244"/>
                  </a:cubicBezTo>
                  <a:cubicBezTo>
                    <a:pt x="468" y="5227"/>
                    <a:pt x="693" y="5374"/>
                    <a:pt x="723" y="5409"/>
                  </a:cubicBezTo>
                  <a:cubicBezTo>
                    <a:pt x="683" y="5491"/>
                    <a:pt x="819" y="5677"/>
                    <a:pt x="881" y="5677"/>
                  </a:cubicBezTo>
                  <a:cubicBezTo>
                    <a:pt x="881" y="5776"/>
                    <a:pt x="983" y="5725"/>
                    <a:pt x="1012" y="5801"/>
                  </a:cubicBezTo>
                  <a:cubicBezTo>
                    <a:pt x="1013" y="5803"/>
                    <a:pt x="840" y="5849"/>
                    <a:pt x="814" y="5864"/>
                  </a:cubicBezTo>
                  <a:cubicBezTo>
                    <a:pt x="850" y="5933"/>
                    <a:pt x="902" y="6106"/>
                    <a:pt x="948" y="6152"/>
                  </a:cubicBezTo>
                  <a:cubicBezTo>
                    <a:pt x="1062" y="6265"/>
                    <a:pt x="1164" y="6069"/>
                    <a:pt x="1293" y="6203"/>
                  </a:cubicBezTo>
                  <a:cubicBezTo>
                    <a:pt x="1286" y="6211"/>
                    <a:pt x="1265" y="6237"/>
                    <a:pt x="1265" y="6237"/>
                  </a:cubicBezTo>
                  <a:cubicBezTo>
                    <a:pt x="1317" y="6354"/>
                    <a:pt x="1446" y="6350"/>
                    <a:pt x="1481" y="6450"/>
                  </a:cubicBezTo>
                  <a:cubicBezTo>
                    <a:pt x="1563" y="6681"/>
                    <a:pt x="1653" y="6696"/>
                    <a:pt x="1848" y="6592"/>
                  </a:cubicBezTo>
                  <a:cubicBezTo>
                    <a:pt x="1905" y="6655"/>
                    <a:pt x="1926" y="6720"/>
                    <a:pt x="2004" y="6723"/>
                  </a:cubicBezTo>
                  <a:lnTo>
                    <a:pt x="2009" y="6693"/>
                  </a:lnTo>
                  <a:cubicBezTo>
                    <a:pt x="2095" y="6686"/>
                    <a:pt x="2174" y="6765"/>
                    <a:pt x="2257" y="6780"/>
                  </a:cubicBezTo>
                  <a:cubicBezTo>
                    <a:pt x="2237" y="6906"/>
                    <a:pt x="2273" y="6983"/>
                    <a:pt x="2267" y="7093"/>
                  </a:cubicBezTo>
                  <a:cubicBezTo>
                    <a:pt x="2263" y="7128"/>
                    <a:pt x="2226" y="7132"/>
                    <a:pt x="2204" y="7126"/>
                  </a:cubicBezTo>
                  <a:lnTo>
                    <a:pt x="2204" y="7098"/>
                  </a:lnTo>
                  <a:cubicBezTo>
                    <a:pt x="2092" y="7098"/>
                    <a:pt x="1997" y="7275"/>
                    <a:pt x="2085" y="7391"/>
                  </a:cubicBezTo>
                  <a:cubicBezTo>
                    <a:pt x="2053" y="7403"/>
                    <a:pt x="2020" y="7412"/>
                    <a:pt x="1986" y="7420"/>
                  </a:cubicBezTo>
                  <a:cubicBezTo>
                    <a:pt x="1976" y="7486"/>
                    <a:pt x="2003" y="7524"/>
                    <a:pt x="2047" y="7561"/>
                  </a:cubicBezTo>
                  <a:cubicBezTo>
                    <a:pt x="2027" y="7581"/>
                    <a:pt x="2018" y="7606"/>
                    <a:pt x="2021" y="7635"/>
                  </a:cubicBezTo>
                  <a:cubicBezTo>
                    <a:pt x="2021" y="7661"/>
                    <a:pt x="1989" y="7660"/>
                    <a:pt x="1990" y="7711"/>
                  </a:cubicBezTo>
                  <a:cubicBezTo>
                    <a:pt x="1945" y="7720"/>
                    <a:pt x="1898" y="7715"/>
                    <a:pt x="1853" y="7703"/>
                  </a:cubicBezTo>
                  <a:cubicBezTo>
                    <a:pt x="1856" y="7754"/>
                    <a:pt x="1852" y="7802"/>
                    <a:pt x="1841" y="7849"/>
                  </a:cubicBezTo>
                  <a:cubicBezTo>
                    <a:pt x="2028" y="7973"/>
                    <a:pt x="2205" y="8066"/>
                    <a:pt x="2363" y="8238"/>
                  </a:cubicBezTo>
                  <a:cubicBezTo>
                    <a:pt x="2296" y="8346"/>
                    <a:pt x="2888" y="8477"/>
                    <a:pt x="2736" y="8789"/>
                  </a:cubicBezTo>
                  <a:cubicBezTo>
                    <a:pt x="2487" y="8980"/>
                    <a:pt x="2231" y="8785"/>
                    <a:pt x="1999" y="8788"/>
                  </a:cubicBezTo>
                  <a:cubicBezTo>
                    <a:pt x="1930" y="8781"/>
                    <a:pt x="1954" y="8678"/>
                    <a:pt x="1835" y="8708"/>
                  </a:cubicBezTo>
                  <a:cubicBezTo>
                    <a:pt x="1704" y="8534"/>
                    <a:pt x="1349" y="8634"/>
                    <a:pt x="1224" y="8736"/>
                  </a:cubicBezTo>
                  <a:cubicBezTo>
                    <a:pt x="1102" y="8835"/>
                    <a:pt x="682" y="8887"/>
                    <a:pt x="661" y="8607"/>
                  </a:cubicBezTo>
                  <a:cubicBezTo>
                    <a:pt x="631" y="8603"/>
                    <a:pt x="588" y="8600"/>
                    <a:pt x="561" y="8615"/>
                  </a:cubicBezTo>
                  <a:cubicBezTo>
                    <a:pt x="559" y="8612"/>
                    <a:pt x="535" y="8572"/>
                    <a:pt x="535" y="8572"/>
                  </a:cubicBezTo>
                  <a:cubicBezTo>
                    <a:pt x="414" y="8571"/>
                    <a:pt x="318" y="8636"/>
                    <a:pt x="375" y="8778"/>
                  </a:cubicBezTo>
                  <a:cubicBezTo>
                    <a:pt x="343" y="8806"/>
                    <a:pt x="256" y="9007"/>
                    <a:pt x="329" y="9043"/>
                  </a:cubicBezTo>
                  <a:cubicBezTo>
                    <a:pt x="249" y="9165"/>
                    <a:pt x="305" y="9330"/>
                    <a:pt x="421" y="9335"/>
                  </a:cubicBezTo>
                  <a:cubicBezTo>
                    <a:pt x="437" y="9593"/>
                    <a:pt x="540" y="10027"/>
                    <a:pt x="785" y="10022"/>
                  </a:cubicBezTo>
                  <a:cubicBezTo>
                    <a:pt x="850" y="10027"/>
                    <a:pt x="1167" y="10311"/>
                    <a:pt x="1169" y="10017"/>
                  </a:cubicBezTo>
                  <a:cubicBezTo>
                    <a:pt x="1171" y="9906"/>
                    <a:pt x="1447" y="10181"/>
                    <a:pt x="1452" y="10184"/>
                  </a:cubicBezTo>
                  <a:cubicBezTo>
                    <a:pt x="1603" y="10274"/>
                    <a:pt x="1696" y="10029"/>
                    <a:pt x="1800" y="10012"/>
                  </a:cubicBezTo>
                  <a:cubicBezTo>
                    <a:pt x="1854" y="10012"/>
                    <a:pt x="1899" y="10096"/>
                    <a:pt x="1959" y="10058"/>
                  </a:cubicBezTo>
                  <a:cubicBezTo>
                    <a:pt x="1947" y="10128"/>
                    <a:pt x="1993" y="10195"/>
                    <a:pt x="1984" y="10276"/>
                  </a:cubicBezTo>
                  <a:cubicBezTo>
                    <a:pt x="1984" y="10276"/>
                    <a:pt x="2022" y="10292"/>
                    <a:pt x="2025" y="10293"/>
                  </a:cubicBezTo>
                  <a:cubicBezTo>
                    <a:pt x="2030" y="10351"/>
                    <a:pt x="2017" y="10414"/>
                    <a:pt x="2045" y="10467"/>
                  </a:cubicBezTo>
                  <a:cubicBezTo>
                    <a:pt x="1964" y="10561"/>
                    <a:pt x="1951" y="10674"/>
                    <a:pt x="1927" y="10801"/>
                  </a:cubicBezTo>
                  <a:cubicBezTo>
                    <a:pt x="1848" y="10835"/>
                    <a:pt x="1834" y="11184"/>
                    <a:pt x="1763" y="11286"/>
                  </a:cubicBezTo>
                  <a:cubicBezTo>
                    <a:pt x="1769" y="11302"/>
                    <a:pt x="2052" y="12076"/>
                    <a:pt x="1847" y="12076"/>
                  </a:cubicBezTo>
                  <a:cubicBezTo>
                    <a:pt x="1847" y="12076"/>
                    <a:pt x="1847" y="12076"/>
                    <a:pt x="1847" y="12076"/>
                  </a:cubicBezTo>
                  <a:lnTo>
                    <a:pt x="1837" y="12090"/>
                  </a:lnTo>
                  <a:cubicBezTo>
                    <a:pt x="1850" y="12113"/>
                    <a:pt x="1854" y="12139"/>
                    <a:pt x="1849" y="12168"/>
                  </a:cubicBezTo>
                  <a:lnTo>
                    <a:pt x="1968" y="12175"/>
                  </a:lnTo>
                  <a:cubicBezTo>
                    <a:pt x="2045" y="12306"/>
                    <a:pt x="2361" y="12799"/>
                    <a:pt x="2334" y="12928"/>
                  </a:cubicBezTo>
                  <a:cubicBezTo>
                    <a:pt x="2299" y="13089"/>
                    <a:pt x="2510" y="13140"/>
                    <a:pt x="2556" y="13229"/>
                  </a:cubicBezTo>
                  <a:cubicBezTo>
                    <a:pt x="2628" y="13365"/>
                    <a:pt x="2637" y="13466"/>
                    <a:pt x="2665" y="13606"/>
                  </a:cubicBezTo>
                  <a:cubicBezTo>
                    <a:pt x="2622" y="13995"/>
                    <a:pt x="2974" y="14177"/>
                    <a:pt x="3079" y="14465"/>
                  </a:cubicBezTo>
                  <a:cubicBezTo>
                    <a:pt x="3147" y="14644"/>
                    <a:pt x="3352" y="14818"/>
                    <a:pt x="3369" y="15010"/>
                  </a:cubicBezTo>
                  <a:cubicBezTo>
                    <a:pt x="3389" y="15237"/>
                    <a:pt x="3410" y="15717"/>
                    <a:pt x="3527" y="15914"/>
                  </a:cubicBezTo>
                  <a:cubicBezTo>
                    <a:pt x="3685" y="16178"/>
                    <a:pt x="3909" y="15819"/>
                    <a:pt x="4050" y="15819"/>
                  </a:cubicBezTo>
                  <a:cubicBezTo>
                    <a:pt x="4318" y="15819"/>
                    <a:pt x="4521" y="15540"/>
                    <a:pt x="4746" y="15429"/>
                  </a:cubicBezTo>
                  <a:cubicBezTo>
                    <a:pt x="4904" y="15350"/>
                    <a:pt x="5142" y="15358"/>
                    <a:pt x="5113" y="15092"/>
                  </a:cubicBezTo>
                  <a:cubicBezTo>
                    <a:pt x="5108" y="15051"/>
                    <a:pt x="5191" y="15049"/>
                    <a:pt x="5224" y="15056"/>
                  </a:cubicBezTo>
                  <a:cubicBezTo>
                    <a:pt x="5227" y="15026"/>
                    <a:pt x="5232" y="14996"/>
                    <a:pt x="5238" y="14967"/>
                  </a:cubicBezTo>
                  <a:cubicBezTo>
                    <a:pt x="5244" y="14974"/>
                    <a:pt x="5256" y="14987"/>
                    <a:pt x="5262" y="14995"/>
                  </a:cubicBezTo>
                  <a:cubicBezTo>
                    <a:pt x="5385" y="14964"/>
                    <a:pt x="5690" y="14881"/>
                    <a:pt x="5666" y="14697"/>
                  </a:cubicBezTo>
                  <a:cubicBezTo>
                    <a:pt x="5680" y="14778"/>
                    <a:pt x="5943" y="14440"/>
                    <a:pt x="5924" y="14454"/>
                  </a:cubicBezTo>
                  <a:cubicBezTo>
                    <a:pt x="5959" y="14436"/>
                    <a:pt x="6024" y="14445"/>
                    <a:pt x="6061" y="14446"/>
                  </a:cubicBezTo>
                  <a:lnTo>
                    <a:pt x="6064" y="14398"/>
                  </a:lnTo>
                  <a:lnTo>
                    <a:pt x="6088" y="14378"/>
                  </a:lnTo>
                  <a:cubicBezTo>
                    <a:pt x="6071" y="14281"/>
                    <a:pt x="6052" y="14106"/>
                    <a:pt x="6092" y="14014"/>
                  </a:cubicBezTo>
                  <a:cubicBezTo>
                    <a:pt x="6217" y="14121"/>
                    <a:pt x="6399" y="13516"/>
                    <a:pt x="6416" y="13402"/>
                  </a:cubicBezTo>
                  <a:cubicBezTo>
                    <a:pt x="6337" y="13408"/>
                    <a:pt x="6330" y="13381"/>
                    <a:pt x="6268" y="13333"/>
                  </a:cubicBezTo>
                  <a:cubicBezTo>
                    <a:pt x="6116" y="13110"/>
                    <a:pt x="6087" y="13191"/>
                    <a:pt x="5900" y="13054"/>
                  </a:cubicBezTo>
                  <a:cubicBezTo>
                    <a:pt x="5695" y="12901"/>
                    <a:pt x="5769" y="12651"/>
                    <a:pt x="5663" y="12468"/>
                  </a:cubicBezTo>
                  <a:cubicBezTo>
                    <a:pt x="5681" y="12448"/>
                    <a:pt x="5685" y="12420"/>
                    <a:pt x="5677" y="12383"/>
                  </a:cubicBezTo>
                  <a:cubicBezTo>
                    <a:pt x="5773" y="12362"/>
                    <a:pt x="5783" y="12641"/>
                    <a:pt x="5830" y="12702"/>
                  </a:cubicBezTo>
                  <a:cubicBezTo>
                    <a:pt x="5907" y="12800"/>
                    <a:pt x="6096" y="12798"/>
                    <a:pt x="6204" y="12813"/>
                  </a:cubicBezTo>
                  <a:cubicBezTo>
                    <a:pt x="6343" y="12843"/>
                    <a:pt x="6560" y="12984"/>
                    <a:pt x="6684" y="12921"/>
                  </a:cubicBezTo>
                  <a:cubicBezTo>
                    <a:pt x="6904" y="12809"/>
                    <a:pt x="7142" y="12917"/>
                    <a:pt x="7377" y="12831"/>
                  </a:cubicBezTo>
                  <a:cubicBezTo>
                    <a:pt x="7381" y="12857"/>
                    <a:pt x="7392" y="12874"/>
                    <a:pt x="7409" y="12884"/>
                  </a:cubicBezTo>
                  <a:cubicBezTo>
                    <a:pt x="7402" y="12977"/>
                    <a:pt x="7445" y="12999"/>
                    <a:pt x="7507" y="12996"/>
                  </a:cubicBezTo>
                  <a:cubicBezTo>
                    <a:pt x="7525" y="13107"/>
                    <a:pt x="7595" y="13302"/>
                    <a:pt x="7708" y="13243"/>
                  </a:cubicBezTo>
                  <a:cubicBezTo>
                    <a:pt x="7799" y="13358"/>
                    <a:pt x="7948" y="13516"/>
                    <a:pt x="8082" y="13456"/>
                  </a:cubicBezTo>
                  <a:cubicBezTo>
                    <a:pt x="8040" y="13536"/>
                    <a:pt x="7899" y="13395"/>
                    <a:pt x="7863" y="13512"/>
                  </a:cubicBezTo>
                  <a:cubicBezTo>
                    <a:pt x="7838" y="13591"/>
                    <a:pt x="7985" y="13734"/>
                    <a:pt x="8024" y="13785"/>
                  </a:cubicBezTo>
                  <a:cubicBezTo>
                    <a:pt x="8174" y="13978"/>
                    <a:pt x="8328" y="14099"/>
                    <a:pt x="8506" y="13859"/>
                  </a:cubicBezTo>
                  <a:cubicBezTo>
                    <a:pt x="8506" y="13859"/>
                    <a:pt x="8511" y="13822"/>
                    <a:pt x="8511" y="13821"/>
                  </a:cubicBezTo>
                  <a:cubicBezTo>
                    <a:pt x="8597" y="14372"/>
                    <a:pt x="8658" y="15060"/>
                    <a:pt x="8944" y="15536"/>
                  </a:cubicBezTo>
                  <a:cubicBezTo>
                    <a:pt x="9051" y="15713"/>
                    <a:pt x="9457" y="17441"/>
                    <a:pt x="9713" y="17105"/>
                  </a:cubicBezTo>
                  <a:cubicBezTo>
                    <a:pt x="9784" y="17012"/>
                    <a:pt x="9781" y="16935"/>
                    <a:pt x="9870" y="16876"/>
                  </a:cubicBezTo>
                  <a:cubicBezTo>
                    <a:pt x="9961" y="16816"/>
                    <a:pt x="9845" y="16697"/>
                    <a:pt x="9968" y="16619"/>
                  </a:cubicBezTo>
                  <a:cubicBezTo>
                    <a:pt x="9997" y="16525"/>
                    <a:pt x="10045" y="16545"/>
                    <a:pt x="10043" y="16402"/>
                  </a:cubicBezTo>
                  <a:cubicBezTo>
                    <a:pt x="10042" y="16315"/>
                    <a:pt x="9996" y="16229"/>
                    <a:pt x="10027" y="16148"/>
                  </a:cubicBezTo>
                  <a:cubicBezTo>
                    <a:pt x="10149" y="15836"/>
                    <a:pt x="9994" y="15606"/>
                    <a:pt x="10014" y="15300"/>
                  </a:cubicBezTo>
                  <a:cubicBezTo>
                    <a:pt x="10017" y="15254"/>
                    <a:pt x="10218" y="15132"/>
                    <a:pt x="10207" y="15132"/>
                  </a:cubicBezTo>
                  <a:cubicBezTo>
                    <a:pt x="10321" y="15132"/>
                    <a:pt x="10494" y="14748"/>
                    <a:pt x="10602" y="14634"/>
                  </a:cubicBezTo>
                  <a:cubicBezTo>
                    <a:pt x="10691" y="14538"/>
                    <a:pt x="10737" y="14284"/>
                    <a:pt x="10862" y="14259"/>
                  </a:cubicBezTo>
                  <a:cubicBezTo>
                    <a:pt x="10992" y="14233"/>
                    <a:pt x="11028" y="14088"/>
                    <a:pt x="11120" y="13995"/>
                  </a:cubicBezTo>
                  <a:cubicBezTo>
                    <a:pt x="10889" y="13710"/>
                    <a:pt x="11322" y="13817"/>
                    <a:pt x="11401" y="13792"/>
                  </a:cubicBezTo>
                  <a:lnTo>
                    <a:pt x="11405" y="13809"/>
                  </a:lnTo>
                  <a:cubicBezTo>
                    <a:pt x="11513" y="13796"/>
                    <a:pt x="11840" y="13734"/>
                    <a:pt x="11758" y="13509"/>
                  </a:cubicBezTo>
                  <a:cubicBezTo>
                    <a:pt x="11915" y="13567"/>
                    <a:pt x="11804" y="13766"/>
                    <a:pt x="11804" y="13858"/>
                  </a:cubicBezTo>
                  <a:cubicBezTo>
                    <a:pt x="11855" y="13932"/>
                    <a:pt x="11916" y="14007"/>
                    <a:pt x="11963" y="14088"/>
                  </a:cubicBezTo>
                  <a:cubicBezTo>
                    <a:pt x="12025" y="14193"/>
                    <a:pt x="12122" y="14206"/>
                    <a:pt x="12170" y="14271"/>
                  </a:cubicBezTo>
                  <a:cubicBezTo>
                    <a:pt x="12116" y="14362"/>
                    <a:pt x="12121" y="14561"/>
                    <a:pt x="12259" y="14543"/>
                  </a:cubicBezTo>
                  <a:lnTo>
                    <a:pt x="12265" y="14517"/>
                  </a:lnTo>
                  <a:cubicBezTo>
                    <a:pt x="12405" y="14547"/>
                    <a:pt x="12309" y="15318"/>
                    <a:pt x="12423" y="15210"/>
                  </a:cubicBezTo>
                  <a:cubicBezTo>
                    <a:pt x="12494" y="15441"/>
                    <a:pt x="12802" y="15118"/>
                    <a:pt x="12844" y="14997"/>
                  </a:cubicBezTo>
                  <a:cubicBezTo>
                    <a:pt x="12856" y="15037"/>
                    <a:pt x="12878" y="15060"/>
                    <a:pt x="12911" y="15067"/>
                  </a:cubicBezTo>
                  <a:cubicBezTo>
                    <a:pt x="12902" y="15223"/>
                    <a:pt x="13012" y="15781"/>
                    <a:pt x="13143" y="15859"/>
                  </a:cubicBezTo>
                  <a:lnTo>
                    <a:pt x="13144" y="15854"/>
                  </a:lnTo>
                  <a:cubicBezTo>
                    <a:pt x="13197" y="16052"/>
                    <a:pt x="13142" y="16636"/>
                    <a:pt x="13250" y="16730"/>
                  </a:cubicBezTo>
                  <a:cubicBezTo>
                    <a:pt x="13233" y="16829"/>
                    <a:pt x="13157" y="17177"/>
                    <a:pt x="13261" y="17253"/>
                  </a:cubicBezTo>
                  <a:cubicBezTo>
                    <a:pt x="13268" y="17259"/>
                    <a:pt x="13275" y="17264"/>
                    <a:pt x="13282" y="17267"/>
                  </a:cubicBezTo>
                  <a:cubicBezTo>
                    <a:pt x="13318" y="17267"/>
                    <a:pt x="13328" y="17221"/>
                    <a:pt x="13335" y="17183"/>
                  </a:cubicBezTo>
                  <a:cubicBezTo>
                    <a:pt x="13489" y="17447"/>
                    <a:pt x="13664" y="17696"/>
                    <a:pt x="13664" y="18046"/>
                  </a:cubicBezTo>
                  <a:cubicBezTo>
                    <a:pt x="13665" y="18236"/>
                    <a:pt x="13986" y="18792"/>
                    <a:pt x="14143" y="18792"/>
                  </a:cubicBezTo>
                  <a:lnTo>
                    <a:pt x="14108" y="18792"/>
                  </a:lnTo>
                  <a:lnTo>
                    <a:pt x="14340" y="18993"/>
                  </a:lnTo>
                  <a:cubicBezTo>
                    <a:pt x="14381" y="18801"/>
                    <a:pt x="14438" y="18554"/>
                    <a:pt x="14266" y="18407"/>
                  </a:cubicBezTo>
                  <a:cubicBezTo>
                    <a:pt x="14222" y="18370"/>
                    <a:pt x="14205" y="18151"/>
                    <a:pt x="14226" y="18088"/>
                  </a:cubicBezTo>
                  <a:cubicBezTo>
                    <a:pt x="14290" y="17896"/>
                    <a:pt x="14071" y="17539"/>
                    <a:pt x="13928" y="17499"/>
                  </a:cubicBezTo>
                  <a:cubicBezTo>
                    <a:pt x="13881" y="17415"/>
                    <a:pt x="13661" y="17373"/>
                    <a:pt x="13645" y="17259"/>
                  </a:cubicBezTo>
                  <a:cubicBezTo>
                    <a:pt x="13745" y="17168"/>
                    <a:pt x="13574" y="16889"/>
                    <a:pt x="13559" y="16792"/>
                  </a:cubicBezTo>
                  <a:cubicBezTo>
                    <a:pt x="13529" y="16788"/>
                    <a:pt x="13501" y="16791"/>
                    <a:pt x="13472" y="16803"/>
                  </a:cubicBezTo>
                  <a:cubicBezTo>
                    <a:pt x="13429" y="16495"/>
                    <a:pt x="13632" y="16145"/>
                    <a:pt x="13549" y="15846"/>
                  </a:cubicBezTo>
                  <a:cubicBezTo>
                    <a:pt x="13573" y="15845"/>
                    <a:pt x="13595" y="15843"/>
                    <a:pt x="13619" y="15840"/>
                  </a:cubicBezTo>
                  <a:cubicBezTo>
                    <a:pt x="13609" y="16099"/>
                    <a:pt x="13684" y="15951"/>
                    <a:pt x="13779" y="16047"/>
                  </a:cubicBezTo>
                  <a:cubicBezTo>
                    <a:pt x="13864" y="16023"/>
                    <a:pt x="13870" y="16267"/>
                    <a:pt x="13976" y="16189"/>
                  </a:cubicBezTo>
                  <a:cubicBezTo>
                    <a:pt x="14020" y="16272"/>
                    <a:pt x="14042" y="16563"/>
                    <a:pt x="14148" y="16421"/>
                  </a:cubicBezTo>
                  <a:cubicBezTo>
                    <a:pt x="14160" y="16430"/>
                    <a:pt x="14169" y="16479"/>
                    <a:pt x="14172" y="16497"/>
                  </a:cubicBezTo>
                  <a:cubicBezTo>
                    <a:pt x="14248" y="16535"/>
                    <a:pt x="14324" y="16665"/>
                    <a:pt x="14393" y="16675"/>
                  </a:cubicBezTo>
                  <a:cubicBezTo>
                    <a:pt x="14349" y="16802"/>
                    <a:pt x="14378" y="16936"/>
                    <a:pt x="14328" y="17065"/>
                  </a:cubicBezTo>
                  <a:cubicBezTo>
                    <a:pt x="14423" y="17103"/>
                    <a:pt x="14649" y="16942"/>
                    <a:pt x="14681" y="16817"/>
                  </a:cubicBezTo>
                  <a:cubicBezTo>
                    <a:pt x="14747" y="16823"/>
                    <a:pt x="14771" y="16679"/>
                    <a:pt x="14777" y="16616"/>
                  </a:cubicBezTo>
                  <a:lnTo>
                    <a:pt x="14795" y="16636"/>
                  </a:lnTo>
                  <a:cubicBezTo>
                    <a:pt x="14920" y="16540"/>
                    <a:pt x="15138" y="16456"/>
                    <a:pt x="15162" y="16247"/>
                  </a:cubicBezTo>
                  <a:cubicBezTo>
                    <a:pt x="15186" y="16037"/>
                    <a:pt x="15149" y="15872"/>
                    <a:pt x="15136" y="15668"/>
                  </a:cubicBezTo>
                  <a:cubicBezTo>
                    <a:pt x="15108" y="15228"/>
                    <a:pt x="14762" y="15014"/>
                    <a:pt x="14564" y="14711"/>
                  </a:cubicBezTo>
                  <a:cubicBezTo>
                    <a:pt x="14528" y="14587"/>
                    <a:pt x="14270" y="14343"/>
                    <a:pt x="14428" y="14189"/>
                  </a:cubicBezTo>
                  <a:cubicBezTo>
                    <a:pt x="14501" y="14117"/>
                    <a:pt x="14517" y="14012"/>
                    <a:pt x="14591" y="13938"/>
                  </a:cubicBezTo>
                  <a:cubicBezTo>
                    <a:pt x="14638" y="13892"/>
                    <a:pt x="14715" y="13816"/>
                    <a:pt x="14743" y="13760"/>
                  </a:cubicBezTo>
                  <a:cubicBezTo>
                    <a:pt x="14780" y="13785"/>
                    <a:pt x="14880" y="13924"/>
                    <a:pt x="14917" y="13797"/>
                  </a:cubicBezTo>
                  <a:cubicBezTo>
                    <a:pt x="14919" y="13798"/>
                    <a:pt x="14921" y="13800"/>
                    <a:pt x="14924" y="13802"/>
                  </a:cubicBezTo>
                  <a:cubicBezTo>
                    <a:pt x="14874" y="13903"/>
                    <a:pt x="14944" y="14050"/>
                    <a:pt x="15003" y="14121"/>
                  </a:cubicBezTo>
                  <a:cubicBezTo>
                    <a:pt x="14696" y="14139"/>
                    <a:pt x="14934" y="14721"/>
                    <a:pt x="15063" y="14532"/>
                  </a:cubicBezTo>
                  <a:cubicBezTo>
                    <a:pt x="15168" y="14522"/>
                    <a:pt x="15172" y="14273"/>
                    <a:pt x="15207" y="14188"/>
                  </a:cubicBezTo>
                  <a:cubicBezTo>
                    <a:pt x="15207" y="14093"/>
                    <a:pt x="15157" y="14104"/>
                    <a:pt x="15102" y="14115"/>
                  </a:cubicBezTo>
                  <a:cubicBezTo>
                    <a:pt x="15199" y="14030"/>
                    <a:pt x="15118" y="14016"/>
                    <a:pt x="15104" y="13913"/>
                  </a:cubicBezTo>
                  <a:cubicBezTo>
                    <a:pt x="15092" y="13820"/>
                    <a:pt x="15241" y="13850"/>
                    <a:pt x="15282" y="13822"/>
                  </a:cubicBezTo>
                  <a:cubicBezTo>
                    <a:pt x="15359" y="13767"/>
                    <a:pt x="15439" y="13745"/>
                    <a:pt x="15523" y="13688"/>
                  </a:cubicBezTo>
                  <a:cubicBezTo>
                    <a:pt x="15526" y="13681"/>
                    <a:pt x="15528" y="13675"/>
                    <a:pt x="15529" y="13668"/>
                  </a:cubicBezTo>
                  <a:cubicBezTo>
                    <a:pt x="15564" y="13634"/>
                    <a:pt x="15623" y="13651"/>
                    <a:pt x="15631" y="13574"/>
                  </a:cubicBezTo>
                  <a:cubicBezTo>
                    <a:pt x="15690" y="13627"/>
                    <a:pt x="16074" y="13471"/>
                    <a:pt x="16095" y="13390"/>
                  </a:cubicBezTo>
                  <a:cubicBezTo>
                    <a:pt x="16114" y="13308"/>
                    <a:pt x="16263" y="13203"/>
                    <a:pt x="16314" y="13153"/>
                  </a:cubicBezTo>
                  <a:cubicBezTo>
                    <a:pt x="16369" y="13097"/>
                    <a:pt x="16451" y="12820"/>
                    <a:pt x="16493" y="12794"/>
                  </a:cubicBezTo>
                  <a:lnTo>
                    <a:pt x="16510" y="12781"/>
                  </a:lnTo>
                  <a:cubicBezTo>
                    <a:pt x="16523" y="12573"/>
                    <a:pt x="16584" y="12331"/>
                    <a:pt x="16643" y="12135"/>
                  </a:cubicBezTo>
                  <a:cubicBezTo>
                    <a:pt x="16777" y="12226"/>
                    <a:pt x="16741" y="11976"/>
                    <a:pt x="16718" y="11897"/>
                  </a:cubicBezTo>
                  <a:lnTo>
                    <a:pt x="16759" y="11906"/>
                  </a:lnTo>
                  <a:cubicBezTo>
                    <a:pt x="16726" y="11747"/>
                    <a:pt x="16728" y="11491"/>
                    <a:pt x="16531" y="11506"/>
                  </a:cubicBezTo>
                  <a:cubicBezTo>
                    <a:pt x="16589" y="11423"/>
                    <a:pt x="16734" y="11436"/>
                    <a:pt x="16572" y="11272"/>
                  </a:cubicBezTo>
                  <a:lnTo>
                    <a:pt x="16584" y="11278"/>
                  </a:lnTo>
                  <a:cubicBezTo>
                    <a:pt x="16598" y="11049"/>
                    <a:pt x="16383" y="11061"/>
                    <a:pt x="16346" y="10916"/>
                  </a:cubicBezTo>
                  <a:cubicBezTo>
                    <a:pt x="16216" y="10747"/>
                    <a:pt x="16131" y="10449"/>
                    <a:pt x="15922" y="10393"/>
                  </a:cubicBezTo>
                  <a:cubicBezTo>
                    <a:pt x="15951" y="10281"/>
                    <a:pt x="15996" y="10050"/>
                    <a:pt x="16094" y="10009"/>
                  </a:cubicBezTo>
                  <a:cubicBezTo>
                    <a:pt x="16162" y="9981"/>
                    <a:pt x="16172" y="9976"/>
                    <a:pt x="16241" y="9976"/>
                  </a:cubicBezTo>
                  <a:cubicBezTo>
                    <a:pt x="16389" y="9976"/>
                    <a:pt x="16257" y="9717"/>
                    <a:pt x="16138" y="9717"/>
                  </a:cubicBezTo>
                  <a:cubicBezTo>
                    <a:pt x="16041" y="9717"/>
                    <a:pt x="15947" y="9596"/>
                    <a:pt x="15855" y="9645"/>
                  </a:cubicBezTo>
                  <a:cubicBezTo>
                    <a:pt x="15815" y="9666"/>
                    <a:pt x="15657" y="9959"/>
                    <a:pt x="15665" y="9700"/>
                  </a:cubicBezTo>
                  <a:cubicBezTo>
                    <a:pt x="15671" y="9442"/>
                    <a:pt x="15348" y="9696"/>
                    <a:pt x="15343" y="9394"/>
                  </a:cubicBezTo>
                  <a:cubicBezTo>
                    <a:pt x="15385" y="9432"/>
                    <a:pt x="15449" y="9421"/>
                    <a:pt x="15498" y="9408"/>
                  </a:cubicBezTo>
                  <a:cubicBezTo>
                    <a:pt x="15515" y="9403"/>
                    <a:pt x="15696" y="9022"/>
                    <a:pt x="15716" y="8978"/>
                  </a:cubicBezTo>
                  <a:cubicBezTo>
                    <a:pt x="15802" y="8780"/>
                    <a:pt x="15869" y="9340"/>
                    <a:pt x="15873" y="9343"/>
                  </a:cubicBezTo>
                  <a:cubicBezTo>
                    <a:pt x="15724" y="9412"/>
                    <a:pt x="15962" y="9649"/>
                    <a:pt x="16042" y="9398"/>
                  </a:cubicBezTo>
                  <a:cubicBezTo>
                    <a:pt x="16080" y="9281"/>
                    <a:pt x="16134" y="9226"/>
                    <a:pt x="16255" y="9232"/>
                  </a:cubicBezTo>
                  <a:cubicBezTo>
                    <a:pt x="16563" y="9232"/>
                    <a:pt x="16381" y="9707"/>
                    <a:pt x="16600" y="9725"/>
                  </a:cubicBezTo>
                  <a:cubicBezTo>
                    <a:pt x="16602" y="9756"/>
                    <a:pt x="16619" y="9789"/>
                    <a:pt x="16637" y="9811"/>
                  </a:cubicBezTo>
                  <a:cubicBezTo>
                    <a:pt x="16663" y="9798"/>
                    <a:pt x="16698" y="9771"/>
                    <a:pt x="16709" y="9740"/>
                  </a:cubicBezTo>
                  <a:cubicBezTo>
                    <a:pt x="16725" y="9749"/>
                    <a:pt x="16741" y="9758"/>
                    <a:pt x="16757" y="9767"/>
                  </a:cubicBezTo>
                  <a:cubicBezTo>
                    <a:pt x="16769" y="9767"/>
                    <a:pt x="16778" y="9762"/>
                    <a:pt x="16785" y="9756"/>
                  </a:cubicBezTo>
                  <a:cubicBezTo>
                    <a:pt x="16797" y="9780"/>
                    <a:pt x="16820" y="9802"/>
                    <a:pt x="16840" y="9817"/>
                  </a:cubicBezTo>
                  <a:cubicBezTo>
                    <a:pt x="16852" y="9804"/>
                    <a:pt x="16864" y="9788"/>
                    <a:pt x="16873" y="9771"/>
                  </a:cubicBezTo>
                  <a:cubicBezTo>
                    <a:pt x="16891" y="9805"/>
                    <a:pt x="16902" y="9828"/>
                    <a:pt x="16908" y="9843"/>
                  </a:cubicBezTo>
                  <a:cubicBezTo>
                    <a:pt x="16847" y="9895"/>
                    <a:pt x="17004" y="10307"/>
                    <a:pt x="17021" y="10410"/>
                  </a:cubicBezTo>
                  <a:cubicBezTo>
                    <a:pt x="17070" y="10691"/>
                    <a:pt x="17304" y="10518"/>
                    <a:pt x="17449" y="10518"/>
                  </a:cubicBezTo>
                  <a:cubicBezTo>
                    <a:pt x="17808" y="10215"/>
                    <a:pt x="17261" y="9613"/>
                    <a:pt x="17080" y="9402"/>
                  </a:cubicBezTo>
                  <a:lnTo>
                    <a:pt x="17048" y="9438"/>
                  </a:lnTo>
                  <a:cubicBezTo>
                    <a:pt x="16837" y="9231"/>
                    <a:pt x="16887" y="9348"/>
                    <a:pt x="17005" y="9091"/>
                  </a:cubicBezTo>
                  <a:cubicBezTo>
                    <a:pt x="17099" y="8895"/>
                    <a:pt x="16986" y="8839"/>
                    <a:pt x="17044" y="8633"/>
                  </a:cubicBezTo>
                  <a:cubicBezTo>
                    <a:pt x="17065" y="8626"/>
                    <a:pt x="17115" y="8634"/>
                    <a:pt x="17137" y="8636"/>
                  </a:cubicBezTo>
                  <a:cubicBezTo>
                    <a:pt x="17110" y="8586"/>
                    <a:pt x="17077" y="8532"/>
                    <a:pt x="17040" y="8493"/>
                  </a:cubicBezTo>
                  <a:cubicBezTo>
                    <a:pt x="17041" y="8492"/>
                    <a:pt x="17041" y="8490"/>
                    <a:pt x="17042" y="8488"/>
                  </a:cubicBezTo>
                  <a:cubicBezTo>
                    <a:pt x="17064" y="8487"/>
                    <a:pt x="17086" y="8479"/>
                    <a:pt x="17106" y="8468"/>
                  </a:cubicBezTo>
                  <a:cubicBezTo>
                    <a:pt x="17136" y="8432"/>
                    <a:pt x="17150" y="8393"/>
                    <a:pt x="17159" y="8342"/>
                  </a:cubicBezTo>
                  <a:cubicBezTo>
                    <a:pt x="17315" y="8418"/>
                    <a:pt x="17705" y="8619"/>
                    <a:pt x="17671" y="8117"/>
                  </a:cubicBezTo>
                  <a:cubicBezTo>
                    <a:pt x="17658" y="7925"/>
                    <a:pt x="17808" y="7735"/>
                    <a:pt x="17792" y="7535"/>
                  </a:cubicBezTo>
                  <a:cubicBezTo>
                    <a:pt x="17781" y="7389"/>
                    <a:pt x="17861" y="7091"/>
                    <a:pt x="17823" y="6968"/>
                  </a:cubicBezTo>
                  <a:cubicBezTo>
                    <a:pt x="17754" y="6743"/>
                    <a:pt x="17595" y="6575"/>
                    <a:pt x="17533" y="6355"/>
                  </a:cubicBezTo>
                  <a:cubicBezTo>
                    <a:pt x="17482" y="6176"/>
                    <a:pt x="17477" y="6076"/>
                    <a:pt x="17371" y="5930"/>
                  </a:cubicBezTo>
                  <a:cubicBezTo>
                    <a:pt x="17206" y="5696"/>
                    <a:pt x="16964" y="5566"/>
                    <a:pt x="16701" y="5550"/>
                  </a:cubicBezTo>
                  <a:lnTo>
                    <a:pt x="16702" y="5599"/>
                  </a:lnTo>
                  <a:lnTo>
                    <a:pt x="16682" y="5620"/>
                  </a:lnTo>
                  <a:cubicBezTo>
                    <a:pt x="16715" y="5661"/>
                    <a:pt x="16696" y="5689"/>
                    <a:pt x="16705" y="5735"/>
                  </a:cubicBezTo>
                  <a:cubicBezTo>
                    <a:pt x="16705" y="5735"/>
                    <a:pt x="16701" y="5738"/>
                    <a:pt x="16686" y="5738"/>
                  </a:cubicBezTo>
                  <a:cubicBezTo>
                    <a:pt x="16699" y="5604"/>
                    <a:pt x="16597" y="5649"/>
                    <a:pt x="16543" y="5672"/>
                  </a:cubicBezTo>
                  <a:cubicBezTo>
                    <a:pt x="16464" y="5655"/>
                    <a:pt x="16474" y="5478"/>
                    <a:pt x="16362" y="5478"/>
                  </a:cubicBezTo>
                  <a:cubicBezTo>
                    <a:pt x="16292" y="5478"/>
                    <a:pt x="16248" y="5504"/>
                    <a:pt x="16175" y="5453"/>
                  </a:cubicBezTo>
                  <a:cubicBezTo>
                    <a:pt x="16188" y="5307"/>
                    <a:pt x="16331" y="5234"/>
                    <a:pt x="16320" y="5059"/>
                  </a:cubicBezTo>
                  <a:cubicBezTo>
                    <a:pt x="16316" y="4984"/>
                    <a:pt x="16399" y="4871"/>
                    <a:pt x="16438" y="4830"/>
                  </a:cubicBezTo>
                  <a:cubicBezTo>
                    <a:pt x="16438" y="4780"/>
                    <a:pt x="16419" y="4738"/>
                    <a:pt x="16403" y="4694"/>
                  </a:cubicBezTo>
                  <a:cubicBezTo>
                    <a:pt x="16485" y="4410"/>
                    <a:pt x="16622" y="4513"/>
                    <a:pt x="16822" y="4502"/>
                  </a:cubicBezTo>
                  <a:cubicBezTo>
                    <a:pt x="17017" y="4491"/>
                    <a:pt x="17229" y="4512"/>
                    <a:pt x="17432" y="4486"/>
                  </a:cubicBezTo>
                  <a:cubicBezTo>
                    <a:pt x="17432" y="4486"/>
                    <a:pt x="17380" y="4399"/>
                    <a:pt x="17380" y="4399"/>
                  </a:cubicBezTo>
                  <a:cubicBezTo>
                    <a:pt x="17472" y="4395"/>
                    <a:pt x="17591" y="4417"/>
                    <a:pt x="17675" y="4457"/>
                  </a:cubicBezTo>
                  <a:lnTo>
                    <a:pt x="17587" y="4479"/>
                  </a:lnTo>
                  <a:cubicBezTo>
                    <a:pt x="17820" y="4694"/>
                    <a:pt x="18012" y="4482"/>
                    <a:pt x="18255" y="4567"/>
                  </a:cubicBezTo>
                  <a:lnTo>
                    <a:pt x="18310" y="4498"/>
                  </a:lnTo>
                  <a:cubicBezTo>
                    <a:pt x="18234" y="4374"/>
                    <a:pt x="18125" y="4427"/>
                    <a:pt x="18045" y="4339"/>
                  </a:cubicBezTo>
                  <a:cubicBezTo>
                    <a:pt x="18017" y="4297"/>
                    <a:pt x="18066" y="4003"/>
                    <a:pt x="18073" y="3947"/>
                  </a:cubicBezTo>
                  <a:cubicBezTo>
                    <a:pt x="18187" y="3913"/>
                    <a:pt x="18309" y="3913"/>
                    <a:pt x="18421" y="3949"/>
                  </a:cubicBezTo>
                  <a:cubicBezTo>
                    <a:pt x="18458" y="3949"/>
                    <a:pt x="18515" y="4111"/>
                    <a:pt x="18527" y="4157"/>
                  </a:cubicBezTo>
                  <a:cubicBezTo>
                    <a:pt x="18550" y="4152"/>
                    <a:pt x="18576" y="4143"/>
                    <a:pt x="18595" y="4129"/>
                  </a:cubicBezTo>
                  <a:cubicBezTo>
                    <a:pt x="18617" y="4170"/>
                    <a:pt x="18639" y="4210"/>
                    <a:pt x="18664" y="4248"/>
                  </a:cubicBezTo>
                  <a:cubicBezTo>
                    <a:pt x="18693" y="4222"/>
                    <a:pt x="18724" y="4201"/>
                    <a:pt x="18757" y="4186"/>
                  </a:cubicBezTo>
                  <a:cubicBezTo>
                    <a:pt x="18758" y="4038"/>
                    <a:pt x="18825" y="3956"/>
                    <a:pt x="18932" y="4040"/>
                  </a:cubicBezTo>
                  <a:cubicBezTo>
                    <a:pt x="18932" y="4003"/>
                    <a:pt x="18933" y="3962"/>
                    <a:pt x="18927" y="3925"/>
                  </a:cubicBezTo>
                  <a:cubicBezTo>
                    <a:pt x="18949" y="3962"/>
                    <a:pt x="18974" y="4040"/>
                    <a:pt x="19016" y="4044"/>
                  </a:cubicBezTo>
                  <a:cubicBezTo>
                    <a:pt x="19020" y="4065"/>
                    <a:pt x="19027" y="4085"/>
                    <a:pt x="19036" y="4104"/>
                  </a:cubicBezTo>
                  <a:cubicBezTo>
                    <a:pt x="18991" y="4134"/>
                    <a:pt x="18948" y="4163"/>
                    <a:pt x="18913" y="4209"/>
                  </a:cubicBezTo>
                  <a:lnTo>
                    <a:pt x="18933" y="4227"/>
                  </a:lnTo>
                  <a:lnTo>
                    <a:pt x="18922" y="4242"/>
                  </a:lnTo>
                  <a:cubicBezTo>
                    <a:pt x="18933" y="4251"/>
                    <a:pt x="18941" y="4262"/>
                    <a:pt x="18947" y="4276"/>
                  </a:cubicBezTo>
                  <a:cubicBezTo>
                    <a:pt x="18922" y="4461"/>
                    <a:pt x="18945" y="4782"/>
                    <a:pt x="18746" y="4754"/>
                  </a:cubicBezTo>
                  <a:cubicBezTo>
                    <a:pt x="18747" y="4788"/>
                    <a:pt x="18744" y="4821"/>
                    <a:pt x="18739" y="4854"/>
                  </a:cubicBezTo>
                  <a:cubicBezTo>
                    <a:pt x="18836" y="5008"/>
                    <a:pt x="18864" y="5224"/>
                    <a:pt x="18983" y="5396"/>
                  </a:cubicBezTo>
                  <a:cubicBezTo>
                    <a:pt x="19126" y="5602"/>
                    <a:pt x="19308" y="5753"/>
                    <a:pt x="19457" y="5949"/>
                  </a:cubicBezTo>
                  <a:cubicBezTo>
                    <a:pt x="19532" y="6048"/>
                    <a:pt x="19836" y="6469"/>
                    <a:pt x="19960" y="6469"/>
                  </a:cubicBezTo>
                  <a:cubicBezTo>
                    <a:pt x="20212" y="6469"/>
                    <a:pt x="19956" y="6018"/>
                    <a:pt x="19950" y="5979"/>
                  </a:cubicBezTo>
                  <a:cubicBezTo>
                    <a:pt x="19977" y="5936"/>
                    <a:pt x="20168" y="5982"/>
                    <a:pt x="20211" y="5985"/>
                  </a:cubicBezTo>
                  <a:cubicBezTo>
                    <a:pt x="20174" y="5942"/>
                    <a:pt x="19926" y="5707"/>
                    <a:pt x="19968" y="5649"/>
                  </a:cubicBezTo>
                  <a:cubicBezTo>
                    <a:pt x="19982" y="5630"/>
                    <a:pt x="20101" y="5654"/>
                    <a:pt x="20126" y="5664"/>
                  </a:cubicBezTo>
                  <a:cubicBezTo>
                    <a:pt x="20192" y="5412"/>
                    <a:pt x="19863" y="5420"/>
                    <a:pt x="19903" y="5247"/>
                  </a:cubicBezTo>
                  <a:cubicBezTo>
                    <a:pt x="19934" y="5260"/>
                    <a:pt x="19968" y="5294"/>
                    <a:pt x="19997" y="5315"/>
                  </a:cubicBezTo>
                  <a:cubicBezTo>
                    <a:pt x="20147" y="5117"/>
                    <a:pt x="19645" y="4785"/>
                    <a:pt x="19523" y="4756"/>
                  </a:cubicBezTo>
                  <a:cubicBezTo>
                    <a:pt x="19467" y="4748"/>
                    <a:pt x="19432" y="4643"/>
                    <a:pt x="19443" y="4586"/>
                  </a:cubicBezTo>
                  <a:cubicBezTo>
                    <a:pt x="19470" y="4445"/>
                    <a:pt x="19324" y="4420"/>
                    <a:pt x="19334" y="4366"/>
                  </a:cubicBezTo>
                  <a:cubicBezTo>
                    <a:pt x="19351" y="4272"/>
                    <a:pt x="19470" y="4429"/>
                    <a:pt x="19504" y="4429"/>
                  </a:cubicBezTo>
                  <a:cubicBezTo>
                    <a:pt x="19583" y="4429"/>
                    <a:pt x="19522" y="4292"/>
                    <a:pt x="19560" y="4279"/>
                  </a:cubicBezTo>
                  <a:cubicBezTo>
                    <a:pt x="19779" y="4468"/>
                    <a:pt x="19644" y="4227"/>
                    <a:pt x="19830" y="4227"/>
                  </a:cubicBezTo>
                  <a:cubicBezTo>
                    <a:pt x="19974" y="4180"/>
                    <a:pt x="20153" y="4358"/>
                    <a:pt x="20275" y="4424"/>
                  </a:cubicBezTo>
                  <a:cubicBezTo>
                    <a:pt x="20286" y="4362"/>
                    <a:pt x="20280" y="4286"/>
                    <a:pt x="20244" y="4238"/>
                  </a:cubicBezTo>
                  <a:cubicBezTo>
                    <a:pt x="20487" y="4009"/>
                    <a:pt x="20524" y="3674"/>
                    <a:pt x="20914" y="3862"/>
                  </a:cubicBezTo>
                  <a:cubicBezTo>
                    <a:pt x="20928" y="3840"/>
                    <a:pt x="20946" y="3835"/>
                    <a:pt x="20968" y="3843"/>
                  </a:cubicBezTo>
                  <a:cubicBezTo>
                    <a:pt x="20980" y="3602"/>
                    <a:pt x="20494" y="3359"/>
                    <a:pt x="20326" y="3322"/>
                  </a:cubicBezTo>
                  <a:cubicBezTo>
                    <a:pt x="20400" y="3299"/>
                    <a:pt x="20509" y="3221"/>
                    <a:pt x="20442" y="3106"/>
                  </a:cubicBezTo>
                  <a:cubicBezTo>
                    <a:pt x="20615" y="3209"/>
                    <a:pt x="20796" y="3130"/>
                    <a:pt x="20975" y="3259"/>
                  </a:cubicBezTo>
                  <a:cubicBezTo>
                    <a:pt x="21042" y="3307"/>
                    <a:pt x="21600" y="3507"/>
                    <a:pt x="21591" y="3334"/>
                  </a:cubicBezTo>
                  <a:cubicBezTo>
                    <a:pt x="21518" y="3261"/>
                    <a:pt x="21537" y="3195"/>
                    <a:pt x="21482" y="3136"/>
                  </a:cubicBezTo>
                  <a:close/>
                  <a:moveTo>
                    <a:pt x="16994" y="18909"/>
                  </a:moveTo>
                  <a:cubicBezTo>
                    <a:pt x="16992" y="18916"/>
                    <a:pt x="16986" y="18936"/>
                    <a:pt x="16994" y="18908"/>
                  </a:cubicBezTo>
                  <a:cubicBezTo>
                    <a:pt x="16995" y="18905"/>
                    <a:pt x="16995" y="18906"/>
                    <a:pt x="16994" y="18908"/>
                  </a:cubicBezTo>
                  <a:cubicBezTo>
                    <a:pt x="17025" y="18802"/>
                    <a:pt x="16849" y="18703"/>
                    <a:pt x="16797" y="18645"/>
                  </a:cubicBezTo>
                  <a:cubicBezTo>
                    <a:pt x="16910" y="18509"/>
                    <a:pt x="16724" y="18432"/>
                    <a:pt x="16738" y="18304"/>
                  </a:cubicBezTo>
                  <a:lnTo>
                    <a:pt x="16754" y="18340"/>
                  </a:lnTo>
                  <a:lnTo>
                    <a:pt x="16768" y="18257"/>
                  </a:lnTo>
                  <a:lnTo>
                    <a:pt x="16776" y="18259"/>
                  </a:lnTo>
                  <a:cubicBezTo>
                    <a:pt x="16763" y="18110"/>
                    <a:pt x="16888" y="18117"/>
                    <a:pt x="16947" y="18016"/>
                  </a:cubicBezTo>
                  <a:cubicBezTo>
                    <a:pt x="16932" y="18006"/>
                    <a:pt x="16894" y="17954"/>
                    <a:pt x="16878" y="17954"/>
                  </a:cubicBezTo>
                  <a:cubicBezTo>
                    <a:pt x="17187" y="17954"/>
                    <a:pt x="16910" y="17614"/>
                    <a:pt x="16748" y="17594"/>
                  </a:cubicBezTo>
                  <a:cubicBezTo>
                    <a:pt x="16760" y="17529"/>
                    <a:pt x="16681" y="17426"/>
                    <a:pt x="16659" y="17362"/>
                  </a:cubicBezTo>
                  <a:cubicBezTo>
                    <a:pt x="16473" y="17255"/>
                    <a:pt x="16458" y="17581"/>
                    <a:pt x="16392" y="17697"/>
                  </a:cubicBezTo>
                  <a:lnTo>
                    <a:pt x="16408" y="17712"/>
                  </a:lnTo>
                  <a:cubicBezTo>
                    <a:pt x="16350" y="17704"/>
                    <a:pt x="16222" y="17768"/>
                    <a:pt x="16295" y="17866"/>
                  </a:cubicBezTo>
                  <a:cubicBezTo>
                    <a:pt x="16216" y="17940"/>
                    <a:pt x="16061" y="17932"/>
                    <a:pt x="16023" y="18049"/>
                  </a:cubicBezTo>
                  <a:cubicBezTo>
                    <a:pt x="15957" y="18251"/>
                    <a:pt x="15876" y="18304"/>
                    <a:pt x="15732" y="18363"/>
                  </a:cubicBezTo>
                  <a:cubicBezTo>
                    <a:pt x="15609" y="18415"/>
                    <a:pt x="15571" y="18696"/>
                    <a:pt x="15535" y="18708"/>
                  </a:cubicBezTo>
                  <a:cubicBezTo>
                    <a:pt x="15508" y="18708"/>
                    <a:pt x="15366" y="18659"/>
                    <a:pt x="15367" y="18626"/>
                  </a:cubicBezTo>
                  <a:lnTo>
                    <a:pt x="15369" y="18534"/>
                  </a:lnTo>
                  <a:lnTo>
                    <a:pt x="15311" y="18575"/>
                  </a:lnTo>
                  <a:lnTo>
                    <a:pt x="15306" y="18562"/>
                  </a:lnTo>
                  <a:cubicBezTo>
                    <a:pt x="15117" y="18677"/>
                    <a:pt x="15108" y="18934"/>
                    <a:pt x="15200" y="19136"/>
                  </a:cubicBezTo>
                  <a:cubicBezTo>
                    <a:pt x="15161" y="19181"/>
                    <a:pt x="15164" y="19258"/>
                    <a:pt x="15203" y="19303"/>
                  </a:cubicBezTo>
                  <a:cubicBezTo>
                    <a:pt x="15195" y="19335"/>
                    <a:pt x="15210" y="19374"/>
                    <a:pt x="15235" y="19385"/>
                  </a:cubicBezTo>
                  <a:cubicBezTo>
                    <a:pt x="15225" y="19424"/>
                    <a:pt x="15232" y="19455"/>
                    <a:pt x="15254" y="19479"/>
                  </a:cubicBezTo>
                  <a:cubicBezTo>
                    <a:pt x="15285" y="19481"/>
                    <a:pt x="15311" y="19464"/>
                    <a:pt x="15340" y="19452"/>
                  </a:cubicBezTo>
                  <a:cubicBezTo>
                    <a:pt x="15350" y="19468"/>
                    <a:pt x="15353" y="19488"/>
                    <a:pt x="15347" y="19511"/>
                  </a:cubicBezTo>
                  <a:cubicBezTo>
                    <a:pt x="15325" y="19540"/>
                    <a:pt x="15350" y="19890"/>
                    <a:pt x="15399" y="19920"/>
                  </a:cubicBezTo>
                  <a:cubicBezTo>
                    <a:pt x="15473" y="19966"/>
                    <a:pt x="15568" y="19928"/>
                    <a:pt x="15643" y="19918"/>
                  </a:cubicBezTo>
                  <a:cubicBezTo>
                    <a:pt x="15630" y="20115"/>
                    <a:pt x="15842" y="20079"/>
                    <a:pt x="15913" y="19951"/>
                  </a:cubicBezTo>
                  <a:cubicBezTo>
                    <a:pt x="15943" y="20003"/>
                    <a:pt x="16038" y="20088"/>
                    <a:pt x="16085" y="20029"/>
                  </a:cubicBezTo>
                  <a:cubicBezTo>
                    <a:pt x="16181" y="20173"/>
                    <a:pt x="16201" y="20238"/>
                    <a:pt x="16389" y="20115"/>
                  </a:cubicBezTo>
                  <a:cubicBezTo>
                    <a:pt x="16410" y="20270"/>
                    <a:pt x="16541" y="20049"/>
                    <a:pt x="16499" y="19901"/>
                  </a:cubicBezTo>
                  <a:cubicBezTo>
                    <a:pt x="16526" y="19881"/>
                    <a:pt x="16539" y="19851"/>
                    <a:pt x="16538" y="19809"/>
                  </a:cubicBezTo>
                  <a:lnTo>
                    <a:pt x="16562" y="19798"/>
                  </a:lnTo>
                  <a:cubicBezTo>
                    <a:pt x="16568" y="19733"/>
                    <a:pt x="16573" y="19601"/>
                    <a:pt x="16539" y="19554"/>
                  </a:cubicBezTo>
                  <a:cubicBezTo>
                    <a:pt x="16562" y="19523"/>
                    <a:pt x="16574" y="19505"/>
                    <a:pt x="16597" y="19520"/>
                  </a:cubicBezTo>
                  <a:cubicBezTo>
                    <a:pt x="16644" y="19442"/>
                    <a:pt x="16806" y="19309"/>
                    <a:pt x="16741" y="19205"/>
                  </a:cubicBezTo>
                  <a:cubicBezTo>
                    <a:pt x="16704" y="19144"/>
                    <a:pt x="16767" y="18984"/>
                    <a:pt x="16806" y="18955"/>
                  </a:cubicBezTo>
                  <a:cubicBezTo>
                    <a:pt x="16858" y="18955"/>
                    <a:pt x="16966" y="19000"/>
                    <a:pt x="16994" y="18909"/>
                  </a:cubicBezTo>
                  <a:close/>
                  <a:moveTo>
                    <a:pt x="17082" y="15769"/>
                  </a:moveTo>
                  <a:cubicBezTo>
                    <a:pt x="17065" y="15769"/>
                    <a:pt x="17051" y="15769"/>
                    <a:pt x="17082" y="15769"/>
                  </a:cubicBezTo>
                  <a:cubicBezTo>
                    <a:pt x="17137" y="15769"/>
                    <a:pt x="17106" y="15769"/>
                    <a:pt x="17083" y="15769"/>
                  </a:cubicBezTo>
                  <a:cubicBezTo>
                    <a:pt x="17275" y="15768"/>
                    <a:pt x="17243" y="16089"/>
                    <a:pt x="17193" y="16059"/>
                  </a:cubicBezTo>
                  <a:cubicBezTo>
                    <a:pt x="17151" y="16034"/>
                    <a:pt x="17029" y="15770"/>
                    <a:pt x="17082" y="15769"/>
                  </a:cubicBezTo>
                  <a:close/>
                </a:path>
              </a:pathLst>
            </a:custGeom>
            <a:solidFill>
              <a:schemeClr val="accent5"/>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32" name="Freeform 31">
              <a:extLst>
                <a:ext uri="{FF2B5EF4-FFF2-40B4-BE49-F238E27FC236}">
                  <a16:creationId xmlns:a16="http://schemas.microsoft.com/office/drawing/2014/main" id="{F75CD288-74AE-E846-91B6-42CABC7C40A8}"/>
                </a:ext>
              </a:extLst>
            </p:cNvPr>
            <p:cNvSpPr/>
            <p:nvPr/>
          </p:nvSpPr>
          <p:spPr>
            <a:xfrm>
              <a:off x="18599379" y="8868850"/>
              <a:ext cx="3774213" cy="3312961"/>
            </a:xfrm>
            <a:custGeom>
              <a:avLst/>
              <a:gdLst>
                <a:gd name="connsiteX0" fmla="*/ 1847097 w 3774213"/>
                <a:gd name="connsiteY0" fmla="*/ 2904922 h 3312961"/>
                <a:gd name="connsiteX1" fmla="*/ 1620779 w 3774213"/>
                <a:gd name="connsiteY1" fmla="*/ 3107081 h 3312961"/>
                <a:gd name="connsiteX2" fmla="*/ 1615255 w 3774213"/>
                <a:gd name="connsiteY2" fmla="*/ 2956376 h 3312961"/>
                <a:gd name="connsiteX3" fmla="*/ 1789793 w 3774213"/>
                <a:gd name="connsiteY3" fmla="*/ 2921440 h 3312961"/>
                <a:gd name="connsiteX4" fmla="*/ 1789793 w 3774213"/>
                <a:gd name="connsiteY4" fmla="*/ 2921440 h 3312961"/>
                <a:gd name="connsiteX5" fmla="*/ 1847097 w 3774213"/>
                <a:gd name="connsiteY5" fmla="*/ 2904922 h 3312961"/>
                <a:gd name="connsiteX6" fmla="*/ 3258361 w 3774213"/>
                <a:gd name="connsiteY6" fmla="*/ 2825429 h 3312961"/>
                <a:gd name="connsiteX7" fmla="*/ 3258361 w 3774213"/>
                <a:gd name="connsiteY7" fmla="*/ 2825429 h 3312961"/>
                <a:gd name="connsiteX8" fmla="*/ 3544517 w 3774213"/>
                <a:gd name="connsiteY8" fmla="*/ 2321740 h 3312961"/>
                <a:gd name="connsiteX9" fmla="*/ 3553743 w 3774213"/>
                <a:gd name="connsiteY9" fmla="*/ 2333804 h 3312961"/>
                <a:gd name="connsiteX10" fmla="*/ 3566235 w 3774213"/>
                <a:gd name="connsiteY10" fmla="*/ 2364055 h 3312961"/>
                <a:gd name="connsiteX11" fmla="*/ 3608387 w 3774213"/>
                <a:gd name="connsiteY11" fmla="*/ 2409513 h 3312961"/>
                <a:gd name="connsiteX12" fmla="*/ 3583277 w 3774213"/>
                <a:gd name="connsiteY12" fmla="*/ 2482453 h 3312961"/>
                <a:gd name="connsiteX13" fmla="*/ 3581761 w 3774213"/>
                <a:gd name="connsiteY13" fmla="*/ 2515341 h 3312961"/>
                <a:gd name="connsiteX14" fmla="*/ 3607945 w 3774213"/>
                <a:gd name="connsiteY14" fmla="*/ 2519042 h 3312961"/>
                <a:gd name="connsiteX15" fmla="*/ 3607945 w 3774213"/>
                <a:gd name="connsiteY15" fmla="*/ 2519042 h 3312961"/>
                <a:gd name="connsiteX16" fmla="*/ 3621405 w 3774213"/>
                <a:gd name="connsiteY16" fmla="*/ 2486980 h 3312961"/>
                <a:gd name="connsiteX17" fmla="*/ 3631917 w 3774213"/>
                <a:gd name="connsiteY17" fmla="*/ 2518563 h 3312961"/>
                <a:gd name="connsiteX18" fmla="*/ 3617403 w 3774213"/>
                <a:gd name="connsiteY18" fmla="*/ 2562929 h 3312961"/>
                <a:gd name="connsiteX19" fmla="*/ 3640681 w 3774213"/>
                <a:gd name="connsiteY19" fmla="*/ 2596589 h 3312961"/>
                <a:gd name="connsiteX20" fmla="*/ 3712135 w 3774213"/>
                <a:gd name="connsiteY20" fmla="*/ 2592062 h 3312961"/>
                <a:gd name="connsiteX21" fmla="*/ 3774213 w 3774213"/>
                <a:gd name="connsiteY21" fmla="*/ 2586550 h 3312961"/>
                <a:gd name="connsiteX22" fmla="*/ 3737117 w 3774213"/>
                <a:gd name="connsiteY22" fmla="*/ 2627613 h 3312961"/>
                <a:gd name="connsiteX23" fmla="*/ 3694187 w 3774213"/>
                <a:gd name="connsiteY23" fmla="*/ 2668118 h 3312961"/>
                <a:gd name="connsiteX24" fmla="*/ 3593305 w 3774213"/>
                <a:gd name="connsiteY24" fmla="*/ 2713042 h 3312961"/>
                <a:gd name="connsiteX25" fmla="*/ 3577169 w 3774213"/>
                <a:gd name="connsiteY25" fmla="*/ 2726091 h 3312961"/>
                <a:gd name="connsiteX26" fmla="*/ 3573439 w 3774213"/>
                <a:gd name="connsiteY26" fmla="*/ 2747475 h 3312961"/>
                <a:gd name="connsiteX27" fmla="*/ 3534827 w 3774213"/>
                <a:gd name="connsiteY27" fmla="*/ 2777088 h 3312961"/>
                <a:gd name="connsiteX28" fmla="*/ 3495393 w 3774213"/>
                <a:gd name="connsiteY28" fmla="*/ 2812772 h 3312961"/>
                <a:gd name="connsiteX29" fmla="*/ 3442497 w 3774213"/>
                <a:gd name="connsiteY29" fmla="*/ 2843770 h 3312961"/>
                <a:gd name="connsiteX30" fmla="*/ 3362533 w 3774213"/>
                <a:gd name="connsiteY30" fmla="*/ 2890692 h 3312961"/>
                <a:gd name="connsiteX31" fmla="*/ 3322993 w 3774213"/>
                <a:gd name="connsiteY31" fmla="*/ 2875885 h 3312961"/>
                <a:gd name="connsiteX32" fmla="*/ 3327533 w 3774213"/>
                <a:gd name="connsiteY32" fmla="*/ 2866843 h 3312961"/>
                <a:gd name="connsiteX33" fmla="*/ 3304353 w 3774213"/>
                <a:gd name="connsiteY33" fmla="*/ 2887171 h 3312961"/>
                <a:gd name="connsiteX34" fmla="*/ 3289805 w 3774213"/>
                <a:gd name="connsiteY34" fmla="*/ 2913617 h 3312961"/>
                <a:gd name="connsiteX35" fmla="*/ 3278739 w 3774213"/>
                <a:gd name="connsiteY35" fmla="*/ 2927595 h 3312961"/>
                <a:gd name="connsiteX36" fmla="*/ 3216077 w 3774213"/>
                <a:gd name="connsiteY36" fmla="*/ 2971393 h 3312961"/>
                <a:gd name="connsiteX37" fmla="*/ 3089189 w 3774213"/>
                <a:gd name="connsiteY37" fmla="*/ 3060059 h 3312961"/>
                <a:gd name="connsiteX38" fmla="*/ 3101147 w 3774213"/>
                <a:gd name="connsiteY38" fmla="*/ 3074401 h 3312961"/>
                <a:gd name="connsiteX39" fmla="*/ 3087809 w 3774213"/>
                <a:gd name="connsiteY39" fmla="*/ 3087740 h 3312961"/>
                <a:gd name="connsiteX40" fmla="*/ 3057633 w 3774213"/>
                <a:gd name="connsiteY40" fmla="*/ 3092680 h 3312961"/>
                <a:gd name="connsiteX41" fmla="*/ 3013747 w 3774213"/>
                <a:gd name="connsiteY41" fmla="*/ 3103835 h 3312961"/>
                <a:gd name="connsiteX42" fmla="*/ 2941995 w 3774213"/>
                <a:gd name="connsiteY42" fmla="*/ 3131539 h 3312961"/>
                <a:gd name="connsiteX43" fmla="*/ 2879407 w 3774213"/>
                <a:gd name="connsiteY43" fmla="*/ 3192683 h 3312961"/>
                <a:gd name="connsiteX44" fmla="*/ 2715263 w 3774213"/>
                <a:gd name="connsiteY44" fmla="*/ 3298377 h 3312961"/>
                <a:gd name="connsiteX45" fmla="*/ 2629875 w 3774213"/>
                <a:gd name="connsiteY45" fmla="*/ 3308644 h 3312961"/>
                <a:gd name="connsiteX46" fmla="*/ 2596197 w 3774213"/>
                <a:gd name="connsiteY46" fmla="*/ 3290706 h 3312961"/>
                <a:gd name="connsiteX47" fmla="*/ 2596197 w 3774213"/>
                <a:gd name="connsiteY47" fmla="*/ 3274702 h 3312961"/>
                <a:gd name="connsiteX48" fmla="*/ 2522917 w 3774213"/>
                <a:gd name="connsiteY48" fmla="*/ 3277389 h 3312961"/>
                <a:gd name="connsiteX49" fmla="*/ 2540911 w 3774213"/>
                <a:gd name="connsiteY49" fmla="*/ 3254807 h 3312961"/>
                <a:gd name="connsiteX50" fmla="*/ 2578165 w 3774213"/>
                <a:gd name="connsiteY50" fmla="*/ 3225304 h 3312961"/>
                <a:gd name="connsiteX51" fmla="*/ 2630695 w 3774213"/>
                <a:gd name="connsiteY51" fmla="*/ 3192137 h 3312961"/>
                <a:gd name="connsiteX52" fmla="*/ 2695295 w 3774213"/>
                <a:gd name="connsiteY52" fmla="*/ 3153278 h 3312961"/>
                <a:gd name="connsiteX53" fmla="*/ 2746781 w 3774213"/>
                <a:gd name="connsiteY53" fmla="*/ 3121431 h 3312961"/>
                <a:gd name="connsiteX54" fmla="*/ 2805867 w 3774213"/>
                <a:gd name="connsiteY54" fmla="*/ 3099327 h 3312961"/>
                <a:gd name="connsiteX55" fmla="*/ 2943187 w 3774213"/>
                <a:gd name="connsiteY55" fmla="*/ 3040345 h 3312961"/>
                <a:gd name="connsiteX56" fmla="*/ 2990799 w 3774213"/>
                <a:gd name="connsiteY56" fmla="*/ 3016147 h 3312961"/>
                <a:gd name="connsiteX57" fmla="*/ 3031071 w 3774213"/>
                <a:gd name="connsiteY57" fmla="*/ 2997913 h 3312961"/>
                <a:gd name="connsiteX58" fmla="*/ 3050629 w 3774213"/>
                <a:gd name="connsiteY58" fmla="*/ 2982137 h 3312961"/>
                <a:gd name="connsiteX59" fmla="*/ 3084717 w 3774213"/>
                <a:gd name="connsiteY59" fmla="*/ 2943234 h 3312961"/>
                <a:gd name="connsiteX60" fmla="*/ 3131211 w 3774213"/>
                <a:gd name="connsiteY60" fmla="*/ 2919081 h 3312961"/>
                <a:gd name="connsiteX61" fmla="*/ 3171261 w 3774213"/>
                <a:gd name="connsiteY61" fmla="*/ 2891195 h 3312961"/>
                <a:gd name="connsiteX62" fmla="*/ 3198493 w 3774213"/>
                <a:gd name="connsiteY62" fmla="*/ 2855045 h 3312961"/>
                <a:gd name="connsiteX63" fmla="*/ 3258361 w 3774213"/>
                <a:gd name="connsiteY63" fmla="*/ 2825429 h 3312961"/>
                <a:gd name="connsiteX64" fmla="*/ 3243645 w 3774213"/>
                <a:gd name="connsiteY64" fmla="*/ 2886801 h 3312961"/>
                <a:gd name="connsiteX65" fmla="*/ 3291033 w 3774213"/>
                <a:gd name="connsiteY65" fmla="*/ 2866245 h 3312961"/>
                <a:gd name="connsiteX66" fmla="*/ 3310373 w 3774213"/>
                <a:gd name="connsiteY66" fmla="*/ 2858457 h 3312961"/>
                <a:gd name="connsiteX67" fmla="*/ 3327579 w 3774213"/>
                <a:gd name="connsiteY67" fmla="*/ 2866751 h 3312961"/>
                <a:gd name="connsiteX68" fmla="*/ 3328755 w 3774213"/>
                <a:gd name="connsiteY68" fmla="*/ 2864408 h 3312961"/>
                <a:gd name="connsiteX69" fmla="*/ 3377615 w 3774213"/>
                <a:gd name="connsiteY69" fmla="*/ 2831866 h 3312961"/>
                <a:gd name="connsiteX70" fmla="*/ 3422589 w 3774213"/>
                <a:gd name="connsiteY70" fmla="*/ 2780923 h 3312961"/>
                <a:gd name="connsiteX71" fmla="*/ 3374835 w 3774213"/>
                <a:gd name="connsiteY71" fmla="*/ 2713362 h 3312961"/>
                <a:gd name="connsiteX72" fmla="*/ 3434449 w 3774213"/>
                <a:gd name="connsiteY72" fmla="*/ 2683936 h 3312961"/>
                <a:gd name="connsiteX73" fmla="*/ 3493559 w 3774213"/>
                <a:gd name="connsiteY73" fmla="*/ 2629610 h 3312961"/>
                <a:gd name="connsiteX74" fmla="*/ 3536091 w 3774213"/>
                <a:gd name="connsiteY74" fmla="*/ 2451083 h 3312961"/>
                <a:gd name="connsiteX75" fmla="*/ 3536765 w 3774213"/>
                <a:gd name="connsiteY75" fmla="*/ 2372737 h 3312961"/>
                <a:gd name="connsiteX76" fmla="*/ 3536659 w 3774213"/>
                <a:gd name="connsiteY76" fmla="*/ 2327812 h 3312961"/>
                <a:gd name="connsiteX77" fmla="*/ 3544517 w 3774213"/>
                <a:gd name="connsiteY77" fmla="*/ 2321740 h 3312961"/>
                <a:gd name="connsiteX78" fmla="*/ 51097 w 3774213"/>
                <a:gd name="connsiteY78" fmla="*/ 1767664 h 3312961"/>
                <a:gd name="connsiteX79" fmla="*/ 51161 w 3774213"/>
                <a:gd name="connsiteY79" fmla="*/ 1767783 h 3312961"/>
                <a:gd name="connsiteX80" fmla="*/ 51215 w 3774213"/>
                <a:gd name="connsiteY80" fmla="*/ 1768012 h 3312961"/>
                <a:gd name="connsiteX81" fmla="*/ 46207 w 3774213"/>
                <a:gd name="connsiteY81" fmla="*/ 1758477 h 3312961"/>
                <a:gd name="connsiteX82" fmla="*/ 49965 w 3774213"/>
                <a:gd name="connsiteY82" fmla="*/ 1764319 h 3312961"/>
                <a:gd name="connsiteX83" fmla="*/ 51097 w 3774213"/>
                <a:gd name="connsiteY83" fmla="*/ 1767664 h 3312961"/>
                <a:gd name="connsiteX84" fmla="*/ 2635381 w 3774213"/>
                <a:gd name="connsiteY84" fmla="*/ 1692529 h 3312961"/>
                <a:gd name="connsiteX85" fmla="*/ 2637905 w 3774213"/>
                <a:gd name="connsiteY85" fmla="*/ 1697668 h 3312961"/>
                <a:gd name="connsiteX86" fmla="*/ 2635381 w 3774213"/>
                <a:gd name="connsiteY86" fmla="*/ 1692529 h 3312961"/>
                <a:gd name="connsiteX87" fmla="*/ 155271 w 3774213"/>
                <a:gd name="connsiteY87" fmla="*/ 1487762 h 3312961"/>
                <a:gd name="connsiteX88" fmla="*/ 164959 w 3774213"/>
                <a:gd name="connsiteY88" fmla="*/ 1487762 h 3312961"/>
                <a:gd name="connsiteX89" fmla="*/ 155439 w 3774213"/>
                <a:gd name="connsiteY89" fmla="*/ 1490808 h 3312961"/>
                <a:gd name="connsiteX90" fmla="*/ 154789 w 3774213"/>
                <a:gd name="connsiteY90" fmla="*/ 1479085 h 3312961"/>
                <a:gd name="connsiteX91" fmla="*/ 155271 w 3774213"/>
                <a:gd name="connsiteY91" fmla="*/ 1487762 h 3312961"/>
                <a:gd name="connsiteX92" fmla="*/ 154465 w 3774213"/>
                <a:gd name="connsiteY92" fmla="*/ 1487762 h 3312961"/>
                <a:gd name="connsiteX93" fmla="*/ 154789 w 3774213"/>
                <a:gd name="connsiteY93" fmla="*/ 1479085 h 3312961"/>
                <a:gd name="connsiteX94" fmla="*/ 2175983 w 3774213"/>
                <a:gd name="connsiteY94" fmla="*/ 654522 h 3312961"/>
                <a:gd name="connsiteX95" fmla="*/ 2198935 w 3774213"/>
                <a:gd name="connsiteY95" fmla="*/ 733503 h 3312961"/>
                <a:gd name="connsiteX96" fmla="*/ 2220891 w 3774213"/>
                <a:gd name="connsiteY96" fmla="*/ 888740 h 3312961"/>
                <a:gd name="connsiteX97" fmla="*/ 2279025 w 3774213"/>
                <a:gd name="connsiteY97" fmla="*/ 902919 h 3312961"/>
                <a:gd name="connsiteX98" fmla="*/ 2345305 w 3774213"/>
                <a:gd name="connsiteY98" fmla="*/ 1274640 h 3312961"/>
                <a:gd name="connsiteX99" fmla="*/ 2473447 w 3774213"/>
                <a:gd name="connsiteY99" fmla="*/ 1376377 h 3312961"/>
                <a:gd name="connsiteX100" fmla="*/ 2516253 w 3774213"/>
                <a:gd name="connsiteY100" fmla="*/ 1523282 h 3312961"/>
                <a:gd name="connsiteX101" fmla="*/ 2522329 w 3774213"/>
                <a:gd name="connsiteY101" fmla="*/ 1497410 h 3312961"/>
                <a:gd name="connsiteX102" fmla="*/ 2565135 w 3774213"/>
                <a:gd name="connsiteY102" fmla="*/ 1605286 h 3312961"/>
                <a:gd name="connsiteX103" fmla="*/ 2637905 w 3774213"/>
                <a:gd name="connsiteY103" fmla="*/ 1697668 h 3312961"/>
                <a:gd name="connsiteX104" fmla="*/ 2632657 w 3774213"/>
                <a:gd name="connsiteY104" fmla="*/ 1878194 h 3312961"/>
                <a:gd name="connsiteX105" fmla="*/ 2635281 w 3774213"/>
                <a:gd name="connsiteY105" fmla="*/ 1982562 h 3312961"/>
                <a:gd name="connsiteX106" fmla="*/ 2527989 w 3774213"/>
                <a:gd name="connsiteY106" fmla="*/ 2155340 h 3312961"/>
                <a:gd name="connsiteX107" fmla="*/ 2408409 w 3774213"/>
                <a:gd name="connsiteY107" fmla="*/ 2302830 h 3312961"/>
                <a:gd name="connsiteX108" fmla="*/ 2101449 w 3774213"/>
                <a:gd name="connsiteY108" fmla="*/ 2647802 h 3312961"/>
                <a:gd name="connsiteX109" fmla="*/ 1929673 w 3774213"/>
                <a:gd name="connsiteY109" fmla="*/ 2709195 h 3312961"/>
                <a:gd name="connsiteX110" fmla="*/ 1803463 w 3774213"/>
                <a:gd name="connsiteY110" fmla="*/ 2780820 h 3312961"/>
                <a:gd name="connsiteX111" fmla="*/ 1768251 w 3774213"/>
                <a:gd name="connsiteY111" fmla="*/ 2702763 h 3312961"/>
                <a:gd name="connsiteX112" fmla="*/ 1640939 w 3774213"/>
                <a:gd name="connsiteY112" fmla="*/ 2759625 h 3312961"/>
                <a:gd name="connsiteX113" fmla="*/ 1490565 w 3774213"/>
                <a:gd name="connsiteY113" fmla="*/ 2697939 h 3312961"/>
                <a:gd name="connsiteX114" fmla="*/ 1496227 w 3774213"/>
                <a:gd name="connsiteY114" fmla="*/ 2546064 h 3312961"/>
                <a:gd name="connsiteX115" fmla="*/ 1429947 w 3774213"/>
                <a:gd name="connsiteY115" fmla="*/ 2516683 h 3312961"/>
                <a:gd name="connsiteX116" fmla="*/ 1464329 w 3774213"/>
                <a:gd name="connsiteY116" fmla="*/ 2415384 h 3312961"/>
                <a:gd name="connsiteX117" fmla="*/ 1352343 w 3774213"/>
                <a:gd name="connsiteY117" fmla="*/ 2492857 h 3312961"/>
                <a:gd name="connsiteX118" fmla="*/ 1443065 w 3774213"/>
                <a:gd name="connsiteY118" fmla="*/ 2394335 h 3312961"/>
                <a:gd name="connsiteX119" fmla="*/ 1490151 w 3774213"/>
                <a:gd name="connsiteY119" fmla="*/ 2301222 h 3312961"/>
                <a:gd name="connsiteX120" fmla="*/ 1283439 w 3774213"/>
                <a:gd name="connsiteY120" fmla="*/ 2469615 h 3312961"/>
                <a:gd name="connsiteX121" fmla="*/ 1272531 w 3774213"/>
                <a:gd name="connsiteY121" fmla="*/ 2337181 h 3312961"/>
                <a:gd name="connsiteX122" fmla="*/ 1248503 w 3774213"/>
                <a:gd name="connsiteY122" fmla="*/ 2266579 h 3312961"/>
                <a:gd name="connsiteX123" fmla="*/ 990701 w 3774213"/>
                <a:gd name="connsiteY123" fmla="*/ 2214833 h 3312961"/>
                <a:gd name="connsiteX124" fmla="*/ 643281 w 3774213"/>
                <a:gd name="connsiteY124" fmla="*/ 2308385 h 3312961"/>
                <a:gd name="connsiteX125" fmla="*/ 517625 w 3774213"/>
                <a:gd name="connsiteY125" fmla="*/ 2388196 h 3312961"/>
                <a:gd name="connsiteX126" fmla="*/ 356619 w 3774213"/>
                <a:gd name="connsiteY126" fmla="*/ 2384249 h 3312961"/>
                <a:gd name="connsiteX127" fmla="*/ 105997 w 3774213"/>
                <a:gd name="connsiteY127" fmla="*/ 2477508 h 3312961"/>
                <a:gd name="connsiteX128" fmla="*/ 1053 w 3774213"/>
                <a:gd name="connsiteY128" fmla="*/ 2379279 h 3312961"/>
                <a:gd name="connsiteX129" fmla="*/ 63329 w 3774213"/>
                <a:gd name="connsiteY129" fmla="*/ 2331626 h 3312961"/>
                <a:gd name="connsiteX130" fmla="*/ 88461 w 3774213"/>
                <a:gd name="connsiteY130" fmla="*/ 2139992 h 3312961"/>
                <a:gd name="connsiteX131" fmla="*/ 88461 w 3774213"/>
                <a:gd name="connsiteY131" fmla="*/ 1983001 h 3312961"/>
                <a:gd name="connsiteX132" fmla="*/ 56577 w 3774213"/>
                <a:gd name="connsiteY132" fmla="*/ 1790578 h 3312961"/>
                <a:gd name="connsiteX133" fmla="*/ 51215 w 3774213"/>
                <a:gd name="connsiteY133" fmla="*/ 1768012 h 3312961"/>
                <a:gd name="connsiteX134" fmla="*/ 54009 w 3774213"/>
                <a:gd name="connsiteY134" fmla="*/ 1776274 h 3312961"/>
                <a:gd name="connsiteX135" fmla="*/ 64297 w 3774213"/>
                <a:gd name="connsiteY135" fmla="*/ 1796921 h 3312961"/>
                <a:gd name="connsiteX136" fmla="*/ 70925 w 3774213"/>
                <a:gd name="connsiteY136" fmla="*/ 1763739 h 3312961"/>
                <a:gd name="connsiteX137" fmla="*/ 113315 w 3774213"/>
                <a:gd name="connsiteY137" fmla="*/ 1812415 h 3312961"/>
                <a:gd name="connsiteX138" fmla="*/ 118287 w 3774213"/>
                <a:gd name="connsiteY138" fmla="*/ 1609672 h 3312961"/>
                <a:gd name="connsiteX139" fmla="*/ 151531 w 3774213"/>
                <a:gd name="connsiteY139" fmla="*/ 1492059 h 3312961"/>
                <a:gd name="connsiteX140" fmla="*/ 155439 w 3774213"/>
                <a:gd name="connsiteY140" fmla="*/ 1490808 h 3312961"/>
                <a:gd name="connsiteX141" fmla="*/ 155501 w 3774213"/>
                <a:gd name="connsiteY141" fmla="*/ 1491910 h 3312961"/>
                <a:gd name="connsiteX142" fmla="*/ 167721 w 3774213"/>
                <a:gd name="connsiteY142" fmla="*/ 1517874 h 3312961"/>
                <a:gd name="connsiteX143" fmla="*/ 324585 w 3774213"/>
                <a:gd name="connsiteY143" fmla="*/ 1397865 h 3312961"/>
                <a:gd name="connsiteX144" fmla="*/ 443613 w 3774213"/>
                <a:gd name="connsiteY144" fmla="*/ 1371700 h 3312961"/>
                <a:gd name="connsiteX145" fmla="*/ 527567 w 3774213"/>
                <a:gd name="connsiteY145" fmla="*/ 1335010 h 3312961"/>
                <a:gd name="connsiteX146" fmla="*/ 711771 w 3774213"/>
                <a:gd name="connsiteY146" fmla="*/ 1230642 h 3312961"/>
                <a:gd name="connsiteX147" fmla="*/ 816715 w 3774213"/>
                <a:gd name="connsiteY147" fmla="*/ 1069265 h 3312961"/>
                <a:gd name="connsiteX148" fmla="*/ 847233 w 3774213"/>
                <a:gd name="connsiteY148" fmla="*/ 1143814 h 3312961"/>
                <a:gd name="connsiteX149" fmla="*/ 857313 w 3774213"/>
                <a:gd name="connsiteY149" fmla="*/ 1101423 h 3312961"/>
                <a:gd name="connsiteX150" fmla="*/ 887967 w 3774213"/>
                <a:gd name="connsiteY150" fmla="*/ 1053771 h 3312961"/>
                <a:gd name="connsiteX151" fmla="*/ 945547 w 3774213"/>
                <a:gd name="connsiteY151" fmla="*/ 980391 h 3312961"/>
                <a:gd name="connsiteX152" fmla="*/ 1182913 w 3774213"/>
                <a:gd name="connsiteY152" fmla="*/ 954372 h 3312961"/>
                <a:gd name="connsiteX153" fmla="*/ 1286201 w 3774213"/>
                <a:gd name="connsiteY153" fmla="*/ 935223 h 3312961"/>
                <a:gd name="connsiteX154" fmla="*/ 1387417 w 3774213"/>
                <a:gd name="connsiteY154" fmla="*/ 761422 h 3312961"/>
                <a:gd name="connsiteX155" fmla="*/ 1461291 w 3774213"/>
                <a:gd name="connsiteY155" fmla="*/ 686435 h 3312961"/>
                <a:gd name="connsiteX156" fmla="*/ 1510173 w 3774213"/>
                <a:gd name="connsiteY156" fmla="*/ 677956 h 3312961"/>
                <a:gd name="connsiteX157" fmla="*/ 1581977 w 3774213"/>
                <a:gd name="connsiteY157" fmla="*/ 724440 h 3312961"/>
                <a:gd name="connsiteX158" fmla="*/ 1673389 w 3774213"/>
                <a:gd name="connsiteY158" fmla="*/ 755283 h 3312961"/>
                <a:gd name="connsiteX159" fmla="*/ 1780403 w 3774213"/>
                <a:gd name="connsiteY159" fmla="*/ 751628 h 3312961"/>
                <a:gd name="connsiteX160" fmla="*/ 1709429 w 3774213"/>
                <a:gd name="connsiteY160" fmla="*/ 861990 h 3312961"/>
                <a:gd name="connsiteX161" fmla="*/ 1706391 w 3774213"/>
                <a:gd name="connsiteY161" fmla="*/ 1000417 h 3312961"/>
                <a:gd name="connsiteX162" fmla="*/ 1832599 w 3774213"/>
                <a:gd name="connsiteY162" fmla="*/ 1086806 h 3312961"/>
                <a:gd name="connsiteX163" fmla="*/ 1985043 w 3774213"/>
                <a:gd name="connsiteY163" fmla="*/ 1152731 h 3312961"/>
                <a:gd name="connsiteX164" fmla="*/ 2076041 w 3774213"/>
                <a:gd name="connsiteY164" fmla="*/ 878946 h 3312961"/>
                <a:gd name="connsiteX165" fmla="*/ 2115119 w 3774213"/>
                <a:gd name="connsiteY165" fmla="*/ 737011 h 3312961"/>
                <a:gd name="connsiteX166" fmla="*/ 2175983 w 3774213"/>
                <a:gd name="connsiteY166" fmla="*/ 654522 h 3312961"/>
                <a:gd name="connsiteX167" fmla="*/ 2676983 w 3774213"/>
                <a:gd name="connsiteY167" fmla="*/ 280947 h 3312961"/>
                <a:gd name="connsiteX168" fmla="*/ 2676983 w 3774213"/>
                <a:gd name="connsiteY168" fmla="*/ 280947 h 3312961"/>
                <a:gd name="connsiteX169" fmla="*/ 2745057 w 3774213"/>
                <a:gd name="connsiteY169" fmla="*/ 27919 h 3312961"/>
                <a:gd name="connsiteX170" fmla="*/ 2897227 w 3774213"/>
                <a:gd name="connsiteY170" fmla="*/ 205813 h 3312961"/>
                <a:gd name="connsiteX171" fmla="*/ 2884523 w 3774213"/>
                <a:gd name="connsiteY171" fmla="*/ 168539 h 3312961"/>
                <a:gd name="connsiteX172" fmla="*/ 2676983 w 3774213"/>
                <a:gd name="connsiteY172" fmla="*/ 280947 h 3312961"/>
                <a:gd name="connsiteX173" fmla="*/ 2605179 w 3774213"/>
                <a:gd name="connsiteY173" fmla="*/ 241041 h 3312961"/>
                <a:gd name="connsiteX174" fmla="*/ 2813547 w 3774213"/>
                <a:gd name="connsiteY174" fmla="*/ 198505 h 3312961"/>
                <a:gd name="connsiteX175" fmla="*/ 2879827 w 3774213"/>
                <a:gd name="connsiteY175" fmla="*/ 154506 h 3312961"/>
                <a:gd name="connsiteX176" fmla="*/ 2745057 w 3774213"/>
                <a:gd name="connsiteY176" fmla="*/ 27919 h 3312961"/>
                <a:gd name="connsiteX177" fmla="*/ 2107663 w 3774213"/>
                <a:gd name="connsiteY177" fmla="*/ 0 h 3312961"/>
                <a:gd name="connsiteX178" fmla="*/ 2373059 w 3774213"/>
                <a:gd name="connsiteY178" fmla="*/ 113285 h 3312961"/>
                <a:gd name="connsiteX179" fmla="*/ 2451353 w 3774213"/>
                <a:gd name="connsiteY179" fmla="*/ 216484 h 3312961"/>
                <a:gd name="connsiteX180" fmla="*/ 2580323 w 3774213"/>
                <a:gd name="connsiteY180" fmla="*/ 337078 h 3312961"/>
                <a:gd name="connsiteX181" fmla="*/ 2520119 w 3774213"/>
                <a:gd name="connsiteY181" fmla="*/ 340001 h 3312961"/>
                <a:gd name="connsiteX182" fmla="*/ 2613601 w 3774213"/>
                <a:gd name="connsiteY182" fmla="*/ 483545 h 3312961"/>
                <a:gd name="connsiteX183" fmla="*/ 2650609 w 3774213"/>
                <a:gd name="connsiteY183" fmla="*/ 524620 h 3312961"/>
                <a:gd name="connsiteX184" fmla="*/ 2705981 w 3774213"/>
                <a:gd name="connsiteY184" fmla="*/ 640244 h 3312961"/>
                <a:gd name="connsiteX185" fmla="*/ 2468889 w 3774213"/>
                <a:gd name="connsiteY185" fmla="*/ 522135 h 3312961"/>
                <a:gd name="connsiteX186" fmla="*/ 2253755 w 3774213"/>
                <a:gd name="connsiteY186" fmla="*/ 455041 h 3312961"/>
                <a:gd name="connsiteX187" fmla="*/ 2078389 w 3774213"/>
                <a:gd name="connsiteY187" fmla="*/ 510879 h 3312961"/>
                <a:gd name="connsiteX188" fmla="*/ 2072451 w 3774213"/>
                <a:gd name="connsiteY188" fmla="*/ 324799 h 3312961"/>
                <a:gd name="connsiteX189" fmla="*/ 2107663 w 3774213"/>
                <a:gd name="connsiteY189" fmla="*/ 0 h 3312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Lst>
              <a:rect l="l" t="t" r="r" b="b"/>
              <a:pathLst>
                <a:path w="3774213" h="3312961">
                  <a:moveTo>
                    <a:pt x="1847097" y="2904922"/>
                  </a:moveTo>
                  <a:cubicBezTo>
                    <a:pt x="1817685" y="2901560"/>
                    <a:pt x="1724617" y="3157365"/>
                    <a:pt x="1620779" y="3107081"/>
                  </a:cubicBezTo>
                  <a:cubicBezTo>
                    <a:pt x="1574105" y="3084570"/>
                    <a:pt x="1609317" y="2991165"/>
                    <a:pt x="1615255" y="2956376"/>
                  </a:cubicBezTo>
                  <a:cubicBezTo>
                    <a:pt x="1631411" y="2863847"/>
                    <a:pt x="1726413" y="2929041"/>
                    <a:pt x="1789793" y="2921440"/>
                  </a:cubicBezTo>
                  <a:cubicBezTo>
                    <a:pt x="1771981" y="2923632"/>
                    <a:pt x="1809953" y="2919101"/>
                    <a:pt x="1789793" y="2921440"/>
                  </a:cubicBezTo>
                  <a:cubicBezTo>
                    <a:pt x="1808297" y="2913839"/>
                    <a:pt x="1827351" y="2908284"/>
                    <a:pt x="1847097" y="2904922"/>
                  </a:cubicBezTo>
                  <a:close/>
                  <a:moveTo>
                    <a:pt x="3258361" y="2825429"/>
                  </a:moveTo>
                  <a:cubicBezTo>
                    <a:pt x="3258361" y="2825429"/>
                    <a:pt x="3243683" y="2832463"/>
                    <a:pt x="3258361" y="2825429"/>
                  </a:cubicBezTo>
                  <a:close/>
                  <a:moveTo>
                    <a:pt x="3544517" y="2321740"/>
                  </a:moveTo>
                  <a:cubicBezTo>
                    <a:pt x="3556313" y="2320382"/>
                    <a:pt x="3553891" y="2324430"/>
                    <a:pt x="3553743" y="2333804"/>
                  </a:cubicBezTo>
                  <a:cubicBezTo>
                    <a:pt x="3553511" y="2346373"/>
                    <a:pt x="3554691" y="2356919"/>
                    <a:pt x="3566235" y="2364055"/>
                  </a:cubicBezTo>
                  <a:cubicBezTo>
                    <a:pt x="3586543" y="2376598"/>
                    <a:pt x="3608703" y="2380513"/>
                    <a:pt x="3608387" y="2409513"/>
                  </a:cubicBezTo>
                  <a:cubicBezTo>
                    <a:pt x="3608071" y="2436463"/>
                    <a:pt x="3593873" y="2458752"/>
                    <a:pt x="3583277" y="2482453"/>
                  </a:cubicBezTo>
                  <a:cubicBezTo>
                    <a:pt x="3578537" y="2493078"/>
                    <a:pt x="3575061" y="2504715"/>
                    <a:pt x="3581761" y="2515341"/>
                  </a:cubicBezTo>
                  <a:cubicBezTo>
                    <a:pt x="3587911" y="2525061"/>
                    <a:pt x="3599729" y="2528363"/>
                    <a:pt x="3607945" y="2519042"/>
                  </a:cubicBezTo>
                  <a:cubicBezTo>
                    <a:pt x="3594337" y="2534461"/>
                    <a:pt x="3613591" y="2512731"/>
                    <a:pt x="3607945" y="2519042"/>
                  </a:cubicBezTo>
                  <a:cubicBezTo>
                    <a:pt x="3614727" y="2511426"/>
                    <a:pt x="3622395" y="2497525"/>
                    <a:pt x="3621405" y="2486980"/>
                  </a:cubicBezTo>
                  <a:cubicBezTo>
                    <a:pt x="3636447" y="2482506"/>
                    <a:pt x="3633203" y="2510175"/>
                    <a:pt x="3631917" y="2518563"/>
                  </a:cubicBezTo>
                  <a:cubicBezTo>
                    <a:pt x="3629515" y="2534488"/>
                    <a:pt x="3621237" y="2547643"/>
                    <a:pt x="3617403" y="2562929"/>
                  </a:cubicBezTo>
                  <a:cubicBezTo>
                    <a:pt x="3613359" y="2579280"/>
                    <a:pt x="3627851" y="2590012"/>
                    <a:pt x="3640681" y="2596589"/>
                  </a:cubicBezTo>
                  <a:cubicBezTo>
                    <a:pt x="3666949" y="2610064"/>
                    <a:pt x="3687635" y="2606522"/>
                    <a:pt x="3712135" y="2592062"/>
                  </a:cubicBezTo>
                  <a:cubicBezTo>
                    <a:pt x="3732147" y="2580265"/>
                    <a:pt x="3753971" y="2567722"/>
                    <a:pt x="3774213" y="2586550"/>
                  </a:cubicBezTo>
                  <a:cubicBezTo>
                    <a:pt x="3758709" y="2596776"/>
                    <a:pt x="3748429" y="2613340"/>
                    <a:pt x="3737117" y="2627613"/>
                  </a:cubicBezTo>
                  <a:cubicBezTo>
                    <a:pt x="3724921" y="2643059"/>
                    <a:pt x="3710069" y="2656587"/>
                    <a:pt x="3694187" y="2668118"/>
                  </a:cubicBezTo>
                  <a:cubicBezTo>
                    <a:pt x="3663389" y="2690487"/>
                    <a:pt x="3627367" y="2697544"/>
                    <a:pt x="3593305" y="2713042"/>
                  </a:cubicBezTo>
                  <a:cubicBezTo>
                    <a:pt x="3587217" y="2715785"/>
                    <a:pt x="3579043" y="2718715"/>
                    <a:pt x="3577169" y="2726091"/>
                  </a:cubicBezTo>
                  <a:cubicBezTo>
                    <a:pt x="3575293" y="2733441"/>
                    <a:pt x="3578959" y="2741004"/>
                    <a:pt x="3573439" y="2747475"/>
                  </a:cubicBezTo>
                  <a:cubicBezTo>
                    <a:pt x="3563623" y="2758953"/>
                    <a:pt x="3546181" y="2766383"/>
                    <a:pt x="3534827" y="2777088"/>
                  </a:cubicBezTo>
                  <a:cubicBezTo>
                    <a:pt x="3521913" y="2789258"/>
                    <a:pt x="3509737" y="2802280"/>
                    <a:pt x="3495393" y="2812772"/>
                  </a:cubicBezTo>
                  <a:cubicBezTo>
                    <a:pt x="3478961" y="2824729"/>
                    <a:pt x="3459771" y="2833011"/>
                    <a:pt x="3442497" y="2843770"/>
                  </a:cubicBezTo>
                  <a:cubicBezTo>
                    <a:pt x="3416607" y="2859934"/>
                    <a:pt x="3390549" y="2878282"/>
                    <a:pt x="3362533" y="2890692"/>
                  </a:cubicBezTo>
                  <a:cubicBezTo>
                    <a:pt x="3351515" y="2895592"/>
                    <a:pt x="3327079" y="2889840"/>
                    <a:pt x="3322993" y="2875885"/>
                  </a:cubicBezTo>
                  <a:lnTo>
                    <a:pt x="3327533" y="2866843"/>
                  </a:lnTo>
                  <a:lnTo>
                    <a:pt x="3304353" y="2887171"/>
                  </a:lnTo>
                  <a:cubicBezTo>
                    <a:pt x="3298075" y="2893927"/>
                    <a:pt x="3293251" y="2901689"/>
                    <a:pt x="3289805" y="2913617"/>
                  </a:cubicBezTo>
                  <a:cubicBezTo>
                    <a:pt x="3287495" y="2921608"/>
                    <a:pt x="3284925" y="2923269"/>
                    <a:pt x="3278739" y="2927595"/>
                  </a:cubicBezTo>
                  <a:cubicBezTo>
                    <a:pt x="3257803" y="2942186"/>
                    <a:pt x="3236977" y="2956778"/>
                    <a:pt x="3216077" y="2971393"/>
                  </a:cubicBezTo>
                  <a:cubicBezTo>
                    <a:pt x="3173757" y="3000918"/>
                    <a:pt x="3131473" y="3030489"/>
                    <a:pt x="3089189" y="3060059"/>
                  </a:cubicBezTo>
                  <a:cubicBezTo>
                    <a:pt x="3089487" y="3059854"/>
                    <a:pt x="3099991" y="3073035"/>
                    <a:pt x="3101147" y="3074401"/>
                  </a:cubicBezTo>
                  <a:cubicBezTo>
                    <a:pt x="3105767" y="3079932"/>
                    <a:pt x="3090901" y="3086352"/>
                    <a:pt x="3087809" y="3087740"/>
                  </a:cubicBezTo>
                  <a:cubicBezTo>
                    <a:pt x="3078197" y="3092020"/>
                    <a:pt x="3068027" y="3091861"/>
                    <a:pt x="3057633" y="3092680"/>
                  </a:cubicBezTo>
                  <a:cubicBezTo>
                    <a:pt x="3042285" y="3094001"/>
                    <a:pt x="3028239" y="3098940"/>
                    <a:pt x="3013747" y="3103835"/>
                  </a:cubicBezTo>
                  <a:cubicBezTo>
                    <a:pt x="2990613" y="3111688"/>
                    <a:pt x="2961181" y="3115444"/>
                    <a:pt x="2941995" y="3131539"/>
                  </a:cubicBezTo>
                  <a:cubicBezTo>
                    <a:pt x="2919791" y="3150205"/>
                    <a:pt x="2901835" y="3173926"/>
                    <a:pt x="2879407" y="3192683"/>
                  </a:cubicBezTo>
                  <a:cubicBezTo>
                    <a:pt x="2828777" y="3234979"/>
                    <a:pt x="2772487" y="3266325"/>
                    <a:pt x="2715263" y="3298377"/>
                  </a:cubicBezTo>
                  <a:cubicBezTo>
                    <a:pt x="2689483" y="3312787"/>
                    <a:pt x="2658785" y="3317135"/>
                    <a:pt x="2629875" y="3308644"/>
                  </a:cubicBezTo>
                  <a:cubicBezTo>
                    <a:pt x="2617543" y="3305024"/>
                    <a:pt x="2606591" y="3298150"/>
                    <a:pt x="2596197" y="3290706"/>
                  </a:cubicBezTo>
                  <a:cubicBezTo>
                    <a:pt x="2594445" y="3287200"/>
                    <a:pt x="2596197" y="3278754"/>
                    <a:pt x="2596197" y="3274702"/>
                  </a:cubicBezTo>
                  <a:cubicBezTo>
                    <a:pt x="2570155" y="3279278"/>
                    <a:pt x="2549479" y="3279073"/>
                    <a:pt x="2522917" y="3277389"/>
                  </a:cubicBezTo>
                  <a:cubicBezTo>
                    <a:pt x="2523849" y="3277434"/>
                    <a:pt x="2535845" y="3256924"/>
                    <a:pt x="2540911" y="3254807"/>
                  </a:cubicBezTo>
                  <a:cubicBezTo>
                    <a:pt x="2558197" y="3247590"/>
                    <a:pt x="2565611" y="3238416"/>
                    <a:pt x="2578165" y="3225304"/>
                  </a:cubicBezTo>
                  <a:cubicBezTo>
                    <a:pt x="2592359" y="3210485"/>
                    <a:pt x="2613371" y="3202608"/>
                    <a:pt x="2630695" y="3192137"/>
                  </a:cubicBezTo>
                  <a:cubicBezTo>
                    <a:pt x="2652191" y="3179093"/>
                    <a:pt x="2673687" y="3166163"/>
                    <a:pt x="2695295" y="3153278"/>
                  </a:cubicBezTo>
                  <a:cubicBezTo>
                    <a:pt x="2712693" y="3142944"/>
                    <a:pt x="2730053" y="3132813"/>
                    <a:pt x="2746781" y="3121431"/>
                  </a:cubicBezTo>
                  <a:cubicBezTo>
                    <a:pt x="2764551" y="3109389"/>
                    <a:pt x="2786047" y="3106430"/>
                    <a:pt x="2805867" y="3099327"/>
                  </a:cubicBezTo>
                  <a:cubicBezTo>
                    <a:pt x="2852509" y="3082664"/>
                    <a:pt x="2897737" y="3060014"/>
                    <a:pt x="2943187" y="3040345"/>
                  </a:cubicBezTo>
                  <a:cubicBezTo>
                    <a:pt x="2959579" y="3033266"/>
                    <a:pt x="2975337" y="3025093"/>
                    <a:pt x="2990799" y="3016147"/>
                  </a:cubicBezTo>
                  <a:cubicBezTo>
                    <a:pt x="3003317" y="3008908"/>
                    <a:pt x="3019521" y="3005926"/>
                    <a:pt x="3031071" y="2997913"/>
                  </a:cubicBezTo>
                  <a:cubicBezTo>
                    <a:pt x="3037739" y="2993269"/>
                    <a:pt x="3044483" y="2986599"/>
                    <a:pt x="3050629" y="2982137"/>
                  </a:cubicBezTo>
                  <a:cubicBezTo>
                    <a:pt x="3064675" y="2972030"/>
                    <a:pt x="3072163" y="2954775"/>
                    <a:pt x="3084717" y="2943234"/>
                  </a:cubicBezTo>
                  <a:cubicBezTo>
                    <a:pt x="3097421" y="2931464"/>
                    <a:pt x="3114931" y="2924430"/>
                    <a:pt x="3131211" y="2919081"/>
                  </a:cubicBezTo>
                  <a:cubicBezTo>
                    <a:pt x="3147379" y="2913754"/>
                    <a:pt x="3158183" y="2902167"/>
                    <a:pt x="3171261" y="2891195"/>
                  </a:cubicBezTo>
                  <a:cubicBezTo>
                    <a:pt x="3183293" y="2881042"/>
                    <a:pt x="3184523" y="2864401"/>
                    <a:pt x="3198493" y="2855045"/>
                  </a:cubicBezTo>
                  <a:cubicBezTo>
                    <a:pt x="3216673" y="2842866"/>
                    <a:pt x="3238617" y="2834899"/>
                    <a:pt x="3258361" y="2825429"/>
                  </a:cubicBezTo>
                  <a:cubicBezTo>
                    <a:pt x="3253481" y="2845894"/>
                    <a:pt x="3248563" y="2866336"/>
                    <a:pt x="3243645" y="2886801"/>
                  </a:cubicBezTo>
                  <a:cubicBezTo>
                    <a:pt x="3259479" y="2879949"/>
                    <a:pt x="3275237" y="2873074"/>
                    <a:pt x="3291033" y="2866245"/>
                  </a:cubicBezTo>
                  <a:cubicBezTo>
                    <a:pt x="3300607" y="2862068"/>
                    <a:pt x="3305665" y="2858921"/>
                    <a:pt x="3310373" y="2858457"/>
                  </a:cubicBezTo>
                  <a:lnTo>
                    <a:pt x="3327579" y="2866751"/>
                  </a:lnTo>
                  <a:lnTo>
                    <a:pt x="3328755" y="2864408"/>
                  </a:lnTo>
                  <a:cubicBezTo>
                    <a:pt x="3341629" y="2851718"/>
                    <a:pt x="3371359" y="2836759"/>
                    <a:pt x="3377615" y="2831866"/>
                  </a:cubicBezTo>
                  <a:cubicBezTo>
                    <a:pt x="3393919" y="2819137"/>
                    <a:pt x="3422021" y="2804916"/>
                    <a:pt x="3422589" y="2780923"/>
                  </a:cubicBezTo>
                  <a:cubicBezTo>
                    <a:pt x="3423349" y="2752615"/>
                    <a:pt x="3369357" y="2740152"/>
                    <a:pt x="3374835" y="2713362"/>
                  </a:cubicBezTo>
                  <a:cubicBezTo>
                    <a:pt x="3379195" y="2692484"/>
                    <a:pt x="3419557" y="2691872"/>
                    <a:pt x="3434449" y="2683936"/>
                  </a:cubicBezTo>
                  <a:cubicBezTo>
                    <a:pt x="3459833" y="2670381"/>
                    <a:pt x="3473843" y="2649636"/>
                    <a:pt x="3493559" y="2629610"/>
                  </a:cubicBezTo>
                  <a:cubicBezTo>
                    <a:pt x="3543063" y="2579226"/>
                    <a:pt x="3545381" y="2517418"/>
                    <a:pt x="3536091" y="2451083"/>
                  </a:cubicBezTo>
                  <a:cubicBezTo>
                    <a:pt x="3532783" y="2427621"/>
                    <a:pt x="3519659" y="2391644"/>
                    <a:pt x="3536765" y="2372737"/>
                  </a:cubicBezTo>
                  <a:cubicBezTo>
                    <a:pt x="3545633" y="2362884"/>
                    <a:pt x="3538197" y="2339556"/>
                    <a:pt x="3536659" y="2327812"/>
                  </a:cubicBezTo>
                  <a:cubicBezTo>
                    <a:pt x="3535795" y="2321101"/>
                    <a:pt x="3534827" y="2322912"/>
                    <a:pt x="3544517" y="2321740"/>
                  </a:cubicBezTo>
                  <a:close/>
                  <a:moveTo>
                    <a:pt x="51097" y="1767664"/>
                  </a:moveTo>
                  <a:lnTo>
                    <a:pt x="51161" y="1767783"/>
                  </a:lnTo>
                  <a:lnTo>
                    <a:pt x="51215" y="1768012"/>
                  </a:lnTo>
                  <a:close/>
                  <a:moveTo>
                    <a:pt x="46207" y="1758477"/>
                  </a:moveTo>
                  <a:cubicBezTo>
                    <a:pt x="47451" y="1758806"/>
                    <a:pt x="48685" y="1761053"/>
                    <a:pt x="49965" y="1764319"/>
                  </a:cubicBezTo>
                  <a:lnTo>
                    <a:pt x="51097" y="1767664"/>
                  </a:lnTo>
                  <a:close/>
                  <a:moveTo>
                    <a:pt x="2635381" y="1692529"/>
                  </a:moveTo>
                  <a:cubicBezTo>
                    <a:pt x="2635755" y="1693256"/>
                    <a:pt x="2642773" y="1707426"/>
                    <a:pt x="2637905" y="1697668"/>
                  </a:cubicBezTo>
                  <a:cubicBezTo>
                    <a:pt x="2635867" y="1693539"/>
                    <a:pt x="2635255" y="1692287"/>
                    <a:pt x="2635381" y="1692529"/>
                  </a:cubicBezTo>
                  <a:close/>
                  <a:moveTo>
                    <a:pt x="155271" y="1487762"/>
                  </a:moveTo>
                  <a:lnTo>
                    <a:pt x="164959" y="1487762"/>
                  </a:lnTo>
                  <a:lnTo>
                    <a:pt x="155439" y="1490808"/>
                  </a:lnTo>
                  <a:close/>
                  <a:moveTo>
                    <a:pt x="154789" y="1479085"/>
                  </a:moveTo>
                  <a:lnTo>
                    <a:pt x="155271" y="1487762"/>
                  </a:lnTo>
                  <a:lnTo>
                    <a:pt x="154465" y="1487762"/>
                  </a:lnTo>
                  <a:cubicBezTo>
                    <a:pt x="154775" y="1479503"/>
                    <a:pt x="154749" y="1477503"/>
                    <a:pt x="154789" y="1479085"/>
                  </a:cubicBezTo>
                  <a:close/>
                  <a:moveTo>
                    <a:pt x="2175983" y="654522"/>
                  </a:moveTo>
                  <a:cubicBezTo>
                    <a:pt x="2183711" y="659111"/>
                    <a:pt x="2190391" y="682031"/>
                    <a:pt x="2198935" y="733503"/>
                  </a:cubicBezTo>
                  <a:cubicBezTo>
                    <a:pt x="2207359" y="785102"/>
                    <a:pt x="2212469" y="837286"/>
                    <a:pt x="2220891" y="888740"/>
                  </a:cubicBezTo>
                  <a:cubicBezTo>
                    <a:pt x="2230557" y="947794"/>
                    <a:pt x="2247127" y="900288"/>
                    <a:pt x="2279025" y="902919"/>
                  </a:cubicBezTo>
                  <a:cubicBezTo>
                    <a:pt x="2356765" y="908912"/>
                    <a:pt x="2306641" y="1224502"/>
                    <a:pt x="2345305" y="1274640"/>
                  </a:cubicBezTo>
                  <a:cubicBezTo>
                    <a:pt x="2365603" y="1301098"/>
                    <a:pt x="2490293" y="1326386"/>
                    <a:pt x="2473447" y="1376377"/>
                  </a:cubicBezTo>
                  <a:cubicBezTo>
                    <a:pt x="2465437" y="1399619"/>
                    <a:pt x="2519705" y="1519628"/>
                    <a:pt x="2516253" y="1523282"/>
                  </a:cubicBezTo>
                  <a:cubicBezTo>
                    <a:pt x="2518323" y="1514658"/>
                    <a:pt x="2520257" y="1506034"/>
                    <a:pt x="2522329" y="1497410"/>
                  </a:cubicBezTo>
                  <a:cubicBezTo>
                    <a:pt x="2583361" y="1495071"/>
                    <a:pt x="2557263" y="1573859"/>
                    <a:pt x="2565135" y="1605286"/>
                  </a:cubicBezTo>
                  <a:cubicBezTo>
                    <a:pt x="2575767" y="1647531"/>
                    <a:pt x="2620229" y="1661856"/>
                    <a:pt x="2637905" y="1697668"/>
                  </a:cubicBezTo>
                  <a:cubicBezTo>
                    <a:pt x="2663727" y="1749853"/>
                    <a:pt x="2667869" y="1828641"/>
                    <a:pt x="2632657" y="1878194"/>
                  </a:cubicBezTo>
                  <a:cubicBezTo>
                    <a:pt x="2620781" y="1895004"/>
                    <a:pt x="2637629" y="1959613"/>
                    <a:pt x="2635281" y="1982562"/>
                  </a:cubicBezTo>
                  <a:cubicBezTo>
                    <a:pt x="2628239" y="2048925"/>
                    <a:pt x="2537655" y="2088977"/>
                    <a:pt x="2527989" y="2155340"/>
                  </a:cubicBezTo>
                  <a:cubicBezTo>
                    <a:pt x="2520533" y="2206794"/>
                    <a:pt x="2451215" y="2276957"/>
                    <a:pt x="2408409" y="2302830"/>
                  </a:cubicBezTo>
                  <a:cubicBezTo>
                    <a:pt x="2279163" y="2381326"/>
                    <a:pt x="2195897" y="2534224"/>
                    <a:pt x="2101449" y="2647802"/>
                  </a:cubicBezTo>
                  <a:cubicBezTo>
                    <a:pt x="2058505" y="2699401"/>
                    <a:pt x="1989049" y="2683760"/>
                    <a:pt x="1929673" y="2709195"/>
                  </a:cubicBezTo>
                  <a:cubicBezTo>
                    <a:pt x="1907579" y="2718696"/>
                    <a:pt x="1821415" y="2782574"/>
                    <a:pt x="1803463" y="2780820"/>
                  </a:cubicBezTo>
                  <a:cubicBezTo>
                    <a:pt x="1764799" y="2777458"/>
                    <a:pt x="1771841" y="2717088"/>
                    <a:pt x="1768251" y="2702763"/>
                  </a:cubicBezTo>
                  <a:cubicBezTo>
                    <a:pt x="1765629" y="2692238"/>
                    <a:pt x="1656127" y="2762256"/>
                    <a:pt x="1640939" y="2759625"/>
                  </a:cubicBezTo>
                  <a:cubicBezTo>
                    <a:pt x="1601585" y="2752755"/>
                    <a:pt x="1524257" y="2721327"/>
                    <a:pt x="1490565" y="2697939"/>
                  </a:cubicBezTo>
                  <a:cubicBezTo>
                    <a:pt x="1440303" y="2662858"/>
                    <a:pt x="1508517" y="2592402"/>
                    <a:pt x="1496227" y="2546064"/>
                  </a:cubicBezTo>
                  <a:cubicBezTo>
                    <a:pt x="1488355" y="2515514"/>
                    <a:pt x="1431189" y="2525454"/>
                    <a:pt x="1429947" y="2516683"/>
                  </a:cubicBezTo>
                  <a:cubicBezTo>
                    <a:pt x="1428289" y="2505135"/>
                    <a:pt x="1510035" y="2435702"/>
                    <a:pt x="1464329" y="2415384"/>
                  </a:cubicBezTo>
                  <a:cubicBezTo>
                    <a:pt x="1470681" y="2418162"/>
                    <a:pt x="1384103" y="2495049"/>
                    <a:pt x="1352343" y="2492857"/>
                  </a:cubicBezTo>
                  <a:cubicBezTo>
                    <a:pt x="1376645" y="2457482"/>
                    <a:pt x="1414757" y="2434972"/>
                    <a:pt x="1443065" y="2394335"/>
                  </a:cubicBezTo>
                  <a:cubicBezTo>
                    <a:pt x="1465019" y="2363054"/>
                    <a:pt x="1473719" y="2329288"/>
                    <a:pt x="1490151" y="2301222"/>
                  </a:cubicBezTo>
                  <a:cubicBezTo>
                    <a:pt x="1447345" y="2374894"/>
                    <a:pt x="1345577" y="2413484"/>
                    <a:pt x="1283439" y="2469615"/>
                  </a:cubicBezTo>
                  <a:cubicBezTo>
                    <a:pt x="1281505" y="2441696"/>
                    <a:pt x="1294347" y="2363054"/>
                    <a:pt x="1272531" y="2337181"/>
                  </a:cubicBezTo>
                  <a:cubicBezTo>
                    <a:pt x="1257065" y="2318617"/>
                    <a:pt x="1263693" y="2273303"/>
                    <a:pt x="1248503" y="2266579"/>
                  </a:cubicBezTo>
                  <a:cubicBezTo>
                    <a:pt x="1163169" y="2228720"/>
                    <a:pt x="1082941" y="2209863"/>
                    <a:pt x="990701" y="2214833"/>
                  </a:cubicBezTo>
                  <a:cubicBezTo>
                    <a:pt x="874159" y="2220826"/>
                    <a:pt x="757339" y="2288213"/>
                    <a:pt x="643281" y="2308385"/>
                  </a:cubicBezTo>
                  <a:cubicBezTo>
                    <a:pt x="586115" y="2318617"/>
                    <a:pt x="580315" y="2385857"/>
                    <a:pt x="517625" y="2388196"/>
                  </a:cubicBezTo>
                  <a:cubicBezTo>
                    <a:pt x="464187" y="2390388"/>
                    <a:pt x="410197" y="2381910"/>
                    <a:pt x="356619" y="2384249"/>
                  </a:cubicBezTo>
                  <a:cubicBezTo>
                    <a:pt x="270041" y="2387904"/>
                    <a:pt x="198375" y="2467568"/>
                    <a:pt x="105997" y="2477508"/>
                  </a:cubicBezTo>
                  <a:cubicBezTo>
                    <a:pt x="70647" y="2481309"/>
                    <a:pt x="-10131" y="2416700"/>
                    <a:pt x="1053" y="2379279"/>
                  </a:cubicBezTo>
                  <a:cubicBezTo>
                    <a:pt x="7819" y="2357061"/>
                    <a:pt x="46207" y="2365100"/>
                    <a:pt x="63329" y="2331626"/>
                  </a:cubicBezTo>
                  <a:cubicBezTo>
                    <a:pt x="99783" y="2261024"/>
                    <a:pt x="103235" y="2214248"/>
                    <a:pt x="88461" y="2139992"/>
                  </a:cubicBezTo>
                  <a:cubicBezTo>
                    <a:pt x="77553" y="2085907"/>
                    <a:pt x="107241" y="2038839"/>
                    <a:pt x="88461" y="1983001"/>
                  </a:cubicBezTo>
                  <a:cubicBezTo>
                    <a:pt x="80591" y="1959869"/>
                    <a:pt x="67749" y="1846949"/>
                    <a:pt x="56577" y="1790578"/>
                  </a:cubicBezTo>
                  <a:lnTo>
                    <a:pt x="51215" y="1768012"/>
                  </a:lnTo>
                  <a:lnTo>
                    <a:pt x="54009" y="1776274"/>
                  </a:lnTo>
                  <a:cubicBezTo>
                    <a:pt x="56875" y="1785081"/>
                    <a:pt x="60155" y="1794363"/>
                    <a:pt x="64297" y="1796921"/>
                  </a:cubicBezTo>
                  <a:cubicBezTo>
                    <a:pt x="75895" y="1804083"/>
                    <a:pt x="71063" y="1763154"/>
                    <a:pt x="70925" y="1763739"/>
                  </a:cubicBezTo>
                  <a:cubicBezTo>
                    <a:pt x="74099" y="1748245"/>
                    <a:pt x="96607" y="1832441"/>
                    <a:pt x="113315" y="1812415"/>
                  </a:cubicBezTo>
                  <a:cubicBezTo>
                    <a:pt x="159573" y="1756723"/>
                    <a:pt x="49935" y="1680566"/>
                    <a:pt x="118287" y="1609672"/>
                  </a:cubicBezTo>
                  <a:cubicBezTo>
                    <a:pt x="137619" y="1589591"/>
                    <a:pt x="125975" y="1511314"/>
                    <a:pt x="151531" y="1492059"/>
                  </a:cubicBezTo>
                  <a:lnTo>
                    <a:pt x="155439" y="1490808"/>
                  </a:lnTo>
                  <a:lnTo>
                    <a:pt x="155501" y="1491910"/>
                  </a:lnTo>
                  <a:cubicBezTo>
                    <a:pt x="156639" y="1504061"/>
                    <a:pt x="159643" y="1519848"/>
                    <a:pt x="167721" y="1517874"/>
                  </a:cubicBezTo>
                  <a:cubicBezTo>
                    <a:pt x="209285" y="1507350"/>
                    <a:pt x="286473" y="1425346"/>
                    <a:pt x="324585" y="1397865"/>
                  </a:cubicBezTo>
                  <a:cubicBezTo>
                    <a:pt x="360901" y="1371846"/>
                    <a:pt x="401083" y="1392603"/>
                    <a:pt x="443613" y="1371700"/>
                  </a:cubicBezTo>
                  <a:cubicBezTo>
                    <a:pt x="457973" y="1364683"/>
                    <a:pt x="511689" y="1333841"/>
                    <a:pt x="527567" y="1335010"/>
                  </a:cubicBezTo>
                  <a:cubicBezTo>
                    <a:pt x="645215" y="1343342"/>
                    <a:pt x="648391" y="1289842"/>
                    <a:pt x="711771" y="1230642"/>
                  </a:cubicBezTo>
                  <a:cubicBezTo>
                    <a:pt x="719229" y="1223625"/>
                    <a:pt x="811053" y="1058010"/>
                    <a:pt x="816715" y="1069265"/>
                  </a:cubicBezTo>
                  <a:cubicBezTo>
                    <a:pt x="826519" y="1094407"/>
                    <a:pt x="836047" y="1119257"/>
                    <a:pt x="847233" y="1143814"/>
                  </a:cubicBezTo>
                  <a:cubicBezTo>
                    <a:pt x="850685" y="1129781"/>
                    <a:pt x="853999" y="1115602"/>
                    <a:pt x="857313" y="1101423"/>
                  </a:cubicBezTo>
                  <a:cubicBezTo>
                    <a:pt x="875815" y="1139283"/>
                    <a:pt x="819891" y="1034476"/>
                    <a:pt x="887967" y="1053771"/>
                  </a:cubicBezTo>
                  <a:cubicBezTo>
                    <a:pt x="933535" y="1066634"/>
                    <a:pt x="907299" y="1000856"/>
                    <a:pt x="945547" y="980391"/>
                  </a:cubicBezTo>
                  <a:cubicBezTo>
                    <a:pt x="994429" y="954226"/>
                    <a:pt x="1178081" y="765076"/>
                    <a:pt x="1182913" y="954372"/>
                  </a:cubicBezTo>
                  <a:cubicBezTo>
                    <a:pt x="1182913" y="934785"/>
                    <a:pt x="1294071" y="958611"/>
                    <a:pt x="1286201" y="935223"/>
                  </a:cubicBezTo>
                  <a:cubicBezTo>
                    <a:pt x="1267559" y="879238"/>
                    <a:pt x="1334531" y="796504"/>
                    <a:pt x="1387417" y="761422"/>
                  </a:cubicBezTo>
                  <a:cubicBezTo>
                    <a:pt x="1442373" y="725171"/>
                    <a:pt x="1558641" y="765222"/>
                    <a:pt x="1461291" y="686435"/>
                  </a:cubicBezTo>
                  <a:cubicBezTo>
                    <a:pt x="1447897" y="675618"/>
                    <a:pt x="1492499" y="660123"/>
                    <a:pt x="1510173" y="677956"/>
                  </a:cubicBezTo>
                  <a:cubicBezTo>
                    <a:pt x="1530747" y="698275"/>
                    <a:pt x="1554637" y="713769"/>
                    <a:pt x="1581977" y="724440"/>
                  </a:cubicBezTo>
                  <a:cubicBezTo>
                    <a:pt x="1589019" y="727802"/>
                    <a:pt x="1667175" y="756598"/>
                    <a:pt x="1673389" y="755283"/>
                  </a:cubicBezTo>
                  <a:cubicBezTo>
                    <a:pt x="1713709" y="746074"/>
                    <a:pt x="1745191" y="705437"/>
                    <a:pt x="1780403" y="751628"/>
                  </a:cubicBezTo>
                  <a:cubicBezTo>
                    <a:pt x="1800839" y="778671"/>
                    <a:pt x="1709429" y="826908"/>
                    <a:pt x="1709429" y="861990"/>
                  </a:cubicBezTo>
                  <a:cubicBezTo>
                    <a:pt x="1709429" y="933469"/>
                    <a:pt x="1644529" y="929815"/>
                    <a:pt x="1706391" y="1000417"/>
                  </a:cubicBezTo>
                  <a:cubicBezTo>
                    <a:pt x="1725445" y="1022197"/>
                    <a:pt x="1806087" y="1073650"/>
                    <a:pt x="1832599" y="1086806"/>
                  </a:cubicBezTo>
                  <a:cubicBezTo>
                    <a:pt x="1886037" y="1113410"/>
                    <a:pt x="1911997" y="1188105"/>
                    <a:pt x="1985043" y="1152731"/>
                  </a:cubicBezTo>
                  <a:cubicBezTo>
                    <a:pt x="2063061" y="1115018"/>
                    <a:pt x="2069137" y="950425"/>
                    <a:pt x="2076041" y="878946"/>
                  </a:cubicBezTo>
                  <a:cubicBezTo>
                    <a:pt x="2079355" y="844157"/>
                    <a:pt x="2096615" y="764053"/>
                    <a:pt x="2115119" y="737011"/>
                  </a:cubicBezTo>
                  <a:cubicBezTo>
                    <a:pt x="2147311" y="690144"/>
                    <a:pt x="2163103" y="646874"/>
                    <a:pt x="2175983" y="654522"/>
                  </a:cubicBezTo>
                  <a:close/>
                  <a:moveTo>
                    <a:pt x="2676983" y="280947"/>
                  </a:moveTo>
                  <a:cubicBezTo>
                    <a:pt x="2665797" y="276562"/>
                    <a:pt x="2711917" y="294541"/>
                    <a:pt x="2676983" y="280947"/>
                  </a:cubicBezTo>
                  <a:close/>
                  <a:moveTo>
                    <a:pt x="2745057" y="27919"/>
                  </a:moveTo>
                  <a:cubicBezTo>
                    <a:pt x="2788139" y="47507"/>
                    <a:pt x="2972481" y="139158"/>
                    <a:pt x="2897227" y="205813"/>
                  </a:cubicBezTo>
                  <a:cubicBezTo>
                    <a:pt x="2887699" y="196020"/>
                    <a:pt x="2883417" y="183595"/>
                    <a:pt x="2884523" y="168539"/>
                  </a:cubicBezTo>
                  <a:cubicBezTo>
                    <a:pt x="2886869" y="246158"/>
                    <a:pt x="2736083" y="303896"/>
                    <a:pt x="2676983" y="280947"/>
                  </a:cubicBezTo>
                  <a:cubicBezTo>
                    <a:pt x="2665797" y="276562"/>
                    <a:pt x="2600621" y="253905"/>
                    <a:pt x="2605179" y="241041"/>
                  </a:cubicBezTo>
                  <a:cubicBezTo>
                    <a:pt x="2692309" y="233148"/>
                    <a:pt x="2737877" y="231540"/>
                    <a:pt x="2813547" y="198505"/>
                  </a:cubicBezTo>
                  <a:cubicBezTo>
                    <a:pt x="2826527" y="192804"/>
                    <a:pt x="2832465" y="85950"/>
                    <a:pt x="2879827" y="154506"/>
                  </a:cubicBezTo>
                  <a:cubicBezTo>
                    <a:pt x="2854697" y="87851"/>
                    <a:pt x="2770465" y="88289"/>
                    <a:pt x="2745057" y="27919"/>
                  </a:cubicBezTo>
                  <a:close/>
                  <a:moveTo>
                    <a:pt x="2107663" y="0"/>
                  </a:moveTo>
                  <a:cubicBezTo>
                    <a:pt x="2148811" y="4970"/>
                    <a:pt x="2364637" y="75134"/>
                    <a:pt x="2373059" y="113285"/>
                  </a:cubicBezTo>
                  <a:cubicBezTo>
                    <a:pt x="2407995" y="103638"/>
                    <a:pt x="2469305" y="184472"/>
                    <a:pt x="2451353" y="216484"/>
                  </a:cubicBezTo>
                  <a:cubicBezTo>
                    <a:pt x="2508105" y="210783"/>
                    <a:pt x="2595375" y="276708"/>
                    <a:pt x="2580323" y="337078"/>
                  </a:cubicBezTo>
                  <a:cubicBezTo>
                    <a:pt x="2560301" y="340001"/>
                    <a:pt x="2539727" y="336639"/>
                    <a:pt x="2520119" y="340001"/>
                  </a:cubicBezTo>
                  <a:cubicBezTo>
                    <a:pt x="2527713" y="361343"/>
                    <a:pt x="2605317" y="481498"/>
                    <a:pt x="2613601" y="483545"/>
                  </a:cubicBezTo>
                  <a:cubicBezTo>
                    <a:pt x="2639009" y="480621"/>
                    <a:pt x="2663865" y="493192"/>
                    <a:pt x="2650609" y="524620"/>
                  </a:cubicBezTo>
                  <a:cubicBezTo>
                    <a:pt x="2688995" y="525204"/>
                    <a:pt x="2787173" y="640244"/>
                    <a:pt x="2705981" y="640244"/>
                  </a:cubicBezTo>
                  <a:cubicBezTo>
                    <a:pt x="2632381" y="640244"/>
                    <a:pt x="2503963" y="576804"/>
                    <a:pt x="2468889" y="522135"/>
                  </a:cubicBezTo>
                  <a:cubicBezTo>
                    <a:pt x="2403023" y="439692"/>
                    <a:pt x="2362013" y="379468"/>
                    <a:pt x="2253755" y="455041"/>
                  </a:cubicBezTo>
                  <a:cubicBezTo>
                    <a:pt x="2298909" y="545522"/>
                    <a:pt x="2126993" y="541137"/>
                    <a:pt x="2078389" y="510879"/>
                  </a:cubicBezTo>
                  <a:cubicBezTo>
                    <a:pt x="2089849" y="463519"/>
                    <a:pt x="2112495" y="359296"/>
                    <a:pt x="2072451" y="324799"/>
                  </a:cubicBezTo>
                  <a:cubicBezTo>
                    <a:pt x="2126855" y="245719"/>
                    <a:pt x="2101725" y="94429"/>
                    <a:pt x="2107663" y="0"/>
                  </a:cubicBezTo>
                  <a:close/>
                </a:path>
              </a:pathLst>
            </a:custGeom>
            <a:solidFill>
              <a:schemeClr val="accent4"/>
            </a:solidFill>
            <a:ln w="12700" cap="flat">
              <a:noFill/>
              <a:miter lim="400000"/>
            </a:ln>
            <a:effectLst/>
          </p:spPr>
          <p:txBody>
            <a:bodyPr wrap="square" lIns="35719" tIns="35719" rIns="35719" bIns="35719" numCol="1" anchor="ctr">
              <a:noAutofit/>
            </a:bodyPr>
            <a:lstStyle/>
            <a:p>
              <a:pPr defTabSz="410780">
                <a:spcBef>
                  <a:spcPts val="703"/>
                </a:spcBef>
                <a:defRPr sz="2000">
                  <a:solidFill>
                    <a:srgbClr val="FFFFFF"/>
                  </a:solidFill>
                  <a:latin typeface="Avenir Light"/>
                  <a:ea typeface="Avenir Light"/>
                  <a:cs typeface="Avenir Light"/>
                  <a:sym typeface="Avenir Light"/>
                </a:defRPr>
              </a:pPr>
              <a:endParaRPr sz="1407" dirty="0">
                <a:latin typeface="Lato Light" panose="020F0502020204030203" pitchFamily="34" charset="0"/>
                <a:ea typeface="Lato Light" panose="020F0502020204030203" pitchFamily="34" charset="0"/>
                <a:cs typeface="Lato Light" panose="020F0502020204030203" pitchFamily="34" charset="0"/>
              </a:endParaRPr>
            </a:p>
          </p:txBody>
        </p:sp>
      </p:grpSp>
      <p:sp>
        <p:nvSpPr>
          <p:cNvPr id="33" name="TextBox 32">
            <a:extLst>
              <a:ext uri="{FF2B5EF4-FFF2-40B4-BE49-F238E27FC236}">
                <a16:creationId xmlns:a16="http://schemas.microsoft.com/office/drawing/2014/main" id="{8E6C74D1-A6D0-5145-A601-D466FB87582A}"/>
              </a:ext>
            </a:extLst>
          </p:cNvPr>
          <p:cNvSpPr txBox="1"/>
          <p:nvPr/>
        </p:nvSpPr>
        <p:spPr>
          <a:xfrm>
            <a:off x="4476708" y="5029881"/>
            <a:ext cx="1154483" cy="553998"/>
          </a:xfrm>
          <a:prstGeom prst="rect">
            <a:avLst/>
          </a:prstGeom>
          <a:noFill/>
        </p:spPr>
        <p:txBody>
          <a:bodyPr wrap="none" rtlCol="0" anchor="ctr" anchorCtr="0">
            <a:spAutoFit/>
          </a:bodyPr>
          <a:lstStyle/>
          <a:p>
            <a:pPr algn="ctr"/>
            <a:r>
              <a:rPr lang="en-US" sz="3000" b="1" dirty="0">
                <a:latin typeface="Poppins" pitchFamily="2" charset="77"/>
                <a:ea typeface="League Spartan" charset="0"/>
                <a:cs typeface="Poppins" pitchFamily="2" charset="77"/>
              </a:rPr>
              <a:t>296K</a:t>
            </a:r>
          </a:p>
        </p:txBody>
      </p:sp>
      <p:sp>
        <p:nvSpPr>
          <p:cNvPr id="34" name="TextBox 33">
            <a:extLst>
              <a:ext uri="{FF2B5EF4-FFF2-40B4-BE49-F238E27FC236}">
                <a16:creationId xmlns:a16="http://schemas.microsoft.com/office/drawing/2014/main" id="{F22925B8-13AE-4441-9B6B-6D407F0B149D}"/>
              </a:ext>
            </a:extLst>
          </p:cNvPr>
          <p:cNvSpPr txBox="1"/>
          <p:nvPr/>
        </p:nvSpPr>
        <p:spPr>
          <a:xfrm>
            <a:off x="5698628" y="5029881"/>
            <a:ext cx="1414170" cy="553998"/>
          </a:xfrm>
          <a:prstGeom prst="rect">
            <a:avLst/>
          </a:prstGeom>
          <a:noFill/>
        </p:spPr>
        <p:txBody>
          <a:bodyPr wrap="none" rtlCol="0" anchor="ctr" anchorCtr="0">
            <a:spAutoFit/>
          </a:bodyPr>
          <a:lstStyle/>
          <a:p>
            <a:pPr algn="ctr"/>
            <a:r>
              <a:rPr lang="en-US" sz="3000" b="1" dirty="0">
                <a:solidFill>
                  <a:schemeClr val="accent5"/>
                </a:solidFill>
                <a:latin typeface="Poppins" pitchFamily="2" charset="77"/>
                <a:ea typeface="League Spartan" charset="0"/>
                <a:cs typeface="Poppins" pitchFamily="2" charset="77"/>
              </a:rPr>
              <a:t>4253K</a:t>
            </a:r>
          </a:p>
        </p:txBody>
      </p:sp>
      <p:sp>
        <p:nvSpPr>
          <p:cNvPr id="35" name="TextBox 34">
            <a:extLst>
              <a:ext uri="{FF2B5EF4-FFF2-40B4-BE49-F238E27FC236}">
                <a16:creationId xmlns:a16="http://schemas.microsoft.com/office/drawing/2014/main" id="{04BDDA11-989F-CB4E-9070-D0753B46551A}"/>
              </a:ext>
            </a:extLst>
          </p:cNvPr>
          <p:cNvSpPr txBox="1"/>
          <p:nvPr/>
        </p:nvSpPr>
        <p:spPr>
          <a:xfrm>
            <a:off x="7165005" y="5029881"/>
            <a:ext cx="1184941" cy="553998"/>
          </a:xfrm>
          <a:prstGeom prst="rect">
            <a:avLst/>
          </a:prstGeom>
          <a:noFill/>
        </p:spPr>
        <p:txBody>
          <a:bodyPr wrap="none" rtlCol="0" anchor="ctr" anchorCtr="0">
            <a:spAutoFit/>
          </a:bodyPr>
          <a:lstStyle/>
          <a:p>
            <a:pPr algn="ctr"/>
            <a:r>
              <a:rPr lang="en-US" sz="3000" b="1" dirty="0">
                <a:solidFill>
                  <a:schemeClr val="accent3"/>
                </a:solidFill>
                <a:latin typeface="Poppins" pitchFamily="2" charset="77"/>
                <a:ea typeface="League Spartan" charset="0"/>
                <a:cs typeface="Poppins" pitchFamily="2" charset="77"/>
              </a:rPr>
              <a:t>300K</a:t>
            </a:r>
          </a:p>
        </p:txBody>
      </p:sp>
      <p:sp>
        <p:nvSpPr>
          <p:cNvPr id="36" name="TextBox 35">
            <a:extLst>
              <a:ext uri="{FF2B5EF4-FFF2-40B4-BE49-F238E27FC236}">
                <a16:creationId xmlns:a16="http://schemas.microsoft.com/office/drawing/2014/main" id="{20737FB7-E493-1940-B9AC-4DD0D5E248B5}"/>
              </a:ext>
            </a:extLst>
          </p:cNvPr>
          <p:cNvSpPr txBox="1"/>
          <p:nvPr/>
        </p:nvSpPr>
        <p:spPr>
          <a:xfrm>
            <a:off x="4471899" y="5733121"/>
            <a:ext cx="1164101" cy="553998"/>
          </a:xfrm>
          <a:prstGeom prst="rect">
            <a:avLst/>
          </a:prstGeom>
          <a:noFill/>
        </p:spPr>
        <p:txBody>
          <a:bodyPr wrap="none" rtlCol="0" anchor="ctr" anchorCtr="0">
            <a:spAutoFit/>
          </a:bodyPr>
          <a:lstStyle/>
          <a:p>
            <a:pPr algn="ctr"/>
            <a:r>
              <a:rPr lang="en-US" sz="3000" b="1" dirty="0">
                <a:solidFill>
                  <a:schemeClr val="accent2"/>
                </a:solidFill>
                <a:latin typeface="Poppins" pitchFamily="2" charset="77"/>
                <a:ea typeface="League Spartan" charset="0"/>
                <a:cs typeface="Poppins" pitchFamily="2" charset="77"/>
              </a:rPr>
              <a:t>324K</a:t>
            </a:r>
          </a:p>
        </p:txBody>
      </p:sp>
      <p:sp>
        <p:nvSpPr>
          <p:cNvPr id="37" name="TextBox 36">
            <a:extLst>
              <a:ext uri="{FF2B5EF4-FFF2-40B4-BE49-F238E27FC236}">
                <a16:creationId xmlns:a16="http://schemas.microsoft.com/office/drawing/2014/main" id="{74B16CCC-CB39-224F-866F-A22650562335}"/>
              </a:ext>
            </a:extLst>
          </p:cNvPr>
          <p:cNvSpPr txBox="1"/>
          <p:nvPr/>
        </p:nvSpPr>
        <p:spPr>
          <a:xfrm>
            <a:off x="5859729" y="5733121"/>
            <a:ext cx="1091967" cy="553998"/>
          </a:xfrm>
          <a:prstGeom prst="rect">
            <a:avLst/>
          </a:prstGeom>
          <a:noFill/>
        </p:spPr>
        <p:txBody>
          <a:bodyPr wrap="none" rtlCol="0" anchor="ctr" anchorCtr="0">
            <a:spAutoFit/>
          </a:bodyPr>
          <a:lstStyle/>
          <a:p>
            <a:pPr algn="ctr"/>
            <a:r>
              <a:rPr lang="en-US" sz="3000" b="1" dirty="0">
                <a:solidFill>
                  <a:schemeClr val="accent4"/>
                </a:solidFill>
                <a:latin typeface="Poppins" pitchFamily="2" charset="77"/>
                <a:ea typeface="League Spartan" charset="0"/>
                <a:cs typeface="Poppins" pitchFamily="2" charset="77"/>
              </a:rPr>
              <a:t>156K</a:t>
            </a:r>
          </a:p>
        </p:txBody>
      </p:sp>
      <p:sp>
        <p:nvSpPr>
          <p:cNvPr id="38" name="TextBox 37">
            <a:extLst>
              <a:ext uri="{FF2B5EF4-FFF2-40B4-BE49-F238E27FC236}">
                <a16:creationId xmlns:a16="http://schemas.microsoft.com/office/drawing/2014/main" id="{3C1785A4-6758-544B-B4CD-FE38DE610A98}"/>
              </a:ext>
            </a:extLst>
          </p:cNvPr>
          <p:cNvSpPr txBox="1"/>
          <p:nvPr/>
        </p:nvSpPr>
        <p:spPr>
          <a:xfrm>
            <a:off x="7162601" y="5733121"/>
            <a:ext cx="1189749" cy="553998"/>
          </a:xfrm>
          <a:prstGeom prst="rect">
            <a:avLst/>
          </a:prstGeom>
          <a:noFill/>
        </p:spPr>
        <p:txBody>
          <a:bodyPr wrap="none" rtlCol="0" anchor="ctr" anchorCtr="0">
            <a:spAutoFit/>
          </a:bodyPr>
          <a:lstStyle/>
          <a:p>
            <a:pPr algn="ctr"/>
            <a:r>
              <a:rPr lang="en-US" sz="3000" b="1" dirty="0">
                <a:solidFill>
                  <a:schemeClr val="accent1"/>
                </a:solidFill>
                <a:latin typeface="Poppins" pitchFamily="2" charset="77"/>
                <a:ea typeface="League Spartan" charset="0"/>
                <a:cs typeface="Poppins" pitchFamily="2" charset="77"/>
              </a:rPr>
              <a:t>985K</a:t>
            </a:r>
          </a:p>
        </p:txBody>
      </p:sp>
      <p:sp>
        <p:nvSpPr>
          <p:cNvPr id="39" name="Freeform 1071">
            <a:extLst>
              <a:ext uri="{FF2B5EF4-FFF2-40B4-BE49-F238E27FC236}">
                <a16:creationId xmlns:a16="http://schemas.microsoft.com/office/drawing/2014/main" id="{07F91525-7985-9142-9D8D-28580C06A592}"/>
              </a:ext>
            </a:extLst>
          </p:cNvPr>
          <p:cNvSpPr>
            <a:spLocks noChangeAspect="1" noChangeArrowheads="1"/>
          </p:cNvSpPr>
          <p:nvPr/>
        </p:nvSpPr>
        <p:spPr bwMode="auto">
          <a:xfrm>
            <a:off x="8840509" y="1522029"/>
            <a:ext cx="468525" cy="469941"/>
          </a:xfrm>
          <a:custGeom>
            <a:avLst/>
            <a:gdLst>
              <a:gd name="T0" fmla="*/ 28633 w 290153"/>
              <a:gd name="T1" fmla="*/ 935604 h 290153"/>
              <a:gd name="T2" fmla="*/ 932776 w 290153"/>
              <a:gd name="T3" fmla="*/ 652147 h 290153"/>
              <a:gd name="T4" fmla="*/ 666782 w 290153"/>
              <a:gd name="T5" fmla="*/ 782514 h 290153"/>
              <a:gd name="T6" fmla="*/ 306552 w 290153"/>
              <a:gd name="T7" fmla="*/ 789693 h 290153"/>
              <a:gd name="T8" fmla="*/ 201586 w 290153"/>
              <a:gd name="T9" fmla="*/ 652147 h 290153"/>
              <a:gd name="T10" fmla="*/ 375737 w 290153"/>
              <a:gd name="T11" fmla="*/ 599525 h 290153"/>
              <a:gd name="T12" fmla="*/ 313709 w 290153"/>
              <a:gd name="T13" fmla="*/ 759792 h 290153"/>
              <a:gd name="T14" fmla="*/ 690636 w 290153"/>
              <a:gd name="T15" fmla="*/ 699991 h 290153"/>
              <a:gd name="T16" fmla="*/ 490247 w 290153"/>
              <a:gd name="T17" fmla="*/ 691621 h 290153"/>
              <a:gd name="T18" fmla="*/ 471162 w 290153"/>
              <a:gd name="T19" fmla="*/ 691621 h 290153"/>
              <a:gd name="T20" fmla="*/ 836158 w 290153"/>
              <a:gd name="T21" fmla="*/ 360327 h 290153"/>
              <a:gd name="T22" fmla="*/ 707337 w 290153"/>
              <a:gd name="T23" fmla="*/ 677265 h 290153"/>
              <a:gd name="T24" fmla="*/ 753856 w 290153"/>
              <a:gd name="T25" fmla="*/ 623447 h 290153"/>
              <a:gd name="T26" fmla="*/ 836158 w 290153"/>
              <a:gd name="T27" fmla="*/ 360327 h 290153"/>
              <a:gd name="T28" fmla="*/ 126436 w 290153"/>
              <a:gd name="T29" fmla="*/ 623447 h 290153"/>
              <a:gd name="T30" fmla="*/ 220672 w 290153"/>
              <a:gd name="T31" fmla="*/ 629425 h 290153"/>
              <a:gd name="T32" fmla="*/ 354268 w 290153"/>
              <a:gd name="T33" fmla="*/ 579193 h 290153"/>
              <a:gd name="T34" fmla="*/ 112122 w 290153"/>
              <a:gd name="T35" fmla="*/ 311282 h 290153"/>
              <a:gd name="T36" fmla="*/ 341144 w 290153"/>
              <a:gd name="T37" fmla="*/ 325641 h 290153"/>
              <a:gd name="T38" fmla="*/ 147912 w 290153"/>
              <a:gd name="T39" fmla="*/ 341188 h 290153"/>
              <a:gd name="T40" fmla="*/ 813497 w 290153"/>
              <a:gd name="T41" fmla="*/ 341188 h 290153"/>
              <a:gd name="T42" fmla="*/ 621457 w 290153"/>
              <a:gd name="T43" fmla="*/ 325641 h 290153"/>
              <a:gd name="T44" fmla="*/ 850474 w 290153"/>
              <a:gd name="T45" fmla="*/ 311282 h 290153"/>
              <a:gd name="T46" fmla="*/ 865977 w 290153"/>
              <a:gd name="T47" fmla="*/ 623447 h 290153"/>
              <a:gd name="T48" fmla="*/ 961402 w 290153"/>
              <a:gd name="T49" fmla="*/ 637797 h 290153"/>
              <a:gd name="T50" fmla="*/ 948283 w 290153"/>
              <a:gd name="T51" fmla="*/ 964307 h 290153"/>
              <a:gd name="T52" fmla="*/ 0 w 290153"/>
              <a:gd name="T53" fmla="*/ 949961 h 290153"/>
              <a:gd name="T54" fmla="*/ 15511 w 290153"/>
              <a:gd name="T55" fmla="*/ 623447 h 290153"/>
              <a:gd name="T56" fmla="*/ 97815 w 290153"/>
              <a:gd name="T57" fmla="*/ 325641 h 290153"/>
              <a:gd name="T58" fmla="*/ 424706 w 290153"/>
              <a:gd name="T59" fmla="*/ 0 h 290153"/>
              <a:gd name="T60" fmla="*/ 439065 w 290153"/>
              <a:gd name="T61" fmla="*/ 248963 h 290153"/>
              <a:gd name="T62" fmla="*/ 382838 w 290153"/>
              <a:gd name="T63" fmla="*/ 264603 h 290153"/>
              <a:gd name="T64" fmla="*/ 582635 w 290153"/>
              <a:gd name="T65" fmla="*/ 264603 h 290153"/>
              <a:gd name="T66" fmla="*/ 527599 w 290153"/>
              <a:gd name="T67" fmla="*/ 248963 h 290153"/>
              <a:gd name="T68" fmla="*/ 540758 w 290153"/>
              <a:gd name="T69" fmla="*/ 0 h 290153"/>
              <a:gd name="T70" fmla="*/ 555117 w 290153"/>
              <a:gd name="T71" fmla="*/ 234541 h 290153"/>
              <a:gd name="T72" fmla="*/ 632886 w 290153"/>
              <a:gd name="T73" fmla="*/ 244150 h 290153"/>
              <a:gd name="T74" fmla="*/ 491711 w 290153"/>
              <a:gd name="T75" fmla="*/ 392096 h 290153"/>
              <a:gd name="T76" fmla="*/ 472565 w 290153"/>
              <a:gd name="T77" fmla="*/ 392096 h 290153"/>
              <a:gd name="T78" fmla="*/ 332587 w 290153"/>
              <a:gd name="T79" fmla="*/ 244150 h 290153"/>
              <a:gd name="T80" fmla="*/ 409155 w 290153"/>
              <a:gd name="T81" fmla="*/ 234541 h 290153"/>
              <a:gd name="T82" fmla="*/ 424706 w 290153"/>
              <a:gd name="T83" fmla="*/ 0 h 2901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290153" h="290153">
                <a:moveTo>
                  <a:pt x="8640" y="196227"/>
                </a:moveTo>
                <a:lnTo>
                  <a:pt x="8640" y="281516"/>
                </a:lnTo>
                <a:lnTo>
                  <a:pt x="281513" y="281516"/>
                </a:lnTo>
                <a:lnTo>
                  <a:pt x="281513" y="196227"/>
                </a:lnTo>
                <a:lnTo>
                  <a:pt x="229675" y="196227"/>
                </a:lnTo>
                <a:lnTo>
                  <a:pt x="201235" y="235453"/>
                </a:lnTo>
                <a:cubicBezTo>
                  <a:pt x="200875" y="236892"/>
                  <a:pt x="199435" y="237612"/>
                  <a:pt x="197995" y="237612"/>
                </a:cubicBezTo>
                <a:lnTo>
                  <a:pt x="92518" y="237612"/>
                </a:lnTo>
                <a:cubicBezTo>
                  <a:pt x="91078" y="237612"/>
                  <a:pt x="89278" y="236892"/>
                  <a:pt x="88918" y="235453"/>
                </a:cubicBezTo>
                <a:lnTo>
                  <a:pt x="60838" y="196227"/>
                </a:lnTo>
                <a:lnTo>
                  <a:pt x="8640" y="196227"/>
                </a:lnTo>
                <a:close/>
                <a:moveTo>
                  <a:pt x="113398" y="180392"/>
                </a:moveTo>
                <a:lnTo>
                  <a:pt x="81718" y="210622"/>
                </a:lnTo>
                <a:lnTo>
                  <a:pt x="94677" y="228615"/>
                </a:lnTo>
                <a:lnTo>
                  <a:pt x="195836" y="228615"/>
                </a:lnTo>
                <a:lnTo>
                  <a:pt x="208435" y="210622"/>
                </a:lnTo>
                <a:lnTo>
                  <a:pt x="177116" y="180392"/>
                </a:lnTo>
                <a:lnTo>
                  <a:pt x="147957" y="208103"/>
                </a:lnTo>
                <a:cubicBezTo>
                  <a:pt x="147597" y="208462"/>
                  <a:pt x="146517" y="209542"/>
                  <a:pt x="145077" y="209542"/>
                </a:cubicBezTo>
                <a:cubicBezTo>
                  <a:pt x="143997" y="209542"/>
                  <a:pt x="142917" y="208462"/>
                  <a:pt x="142197" y="208103"/>
                </a:cubicBezTo>
                <a:lnTo>
                  <a:pt x="113398" y="180392"/>
                </a:lnTo>
                <a:close/>
                <a:moveTo>
                  <a:pt x="252354" y="108418"/>
                </a:moveTo>
                <a:lnTo>
                  <a:pt x="183596" y="174275"/>
                </a:lnTo>
                <a:lnTo>
                  <a:pt x="213475" y="203784"/>
                </a:lnTo>
                <a:lnTo>
                  <a:pt x="223915" y="189389"/>
                </a:lnTo>
                <a:cubicBezTo>
                  <a:pt x="224635" y="188310"/>
                  <a:pt x="225715" y="187590"/>
                  <a:pt x="227515" y="187590"/>
                </a:cubicBezTo>
                <a:lnTo>
                  <a:pt x="252354" y="187590"/>
                </a:lnTo>
                <a:lnTo>
                  <a:pt x="252354" y="108418"/>
                </a:lnTo>
                <a:close/>
                <a:moveTo>
                  <a:pt x="38159" y="108418"/>
                </a:moveTo>
                <a:lnTo>
                  <a:pt x="38159" y="187590"/>
                </a:lnTo>
                <a:lnTo>
                  <a:pt x="62998" y="187590"/>
                </a:lnTo>
                <a:cubicBezTo>
                  <a:pt x="64438" y="187590"/>
                  <a:pt x="65878" y="188310"/>
                  <a:pt x="66598" y="189389"/>
                </a:cubicBezTo>
                <a:lnTo>
                  <a:pt x="76678" y="203784"/>
                </a:lnTo>
                <a:lnTo>
                  <a:pt x="106918" y="174275"/>
                </a:lnTo>
                <a:lnTo>
                  <a:pt x="38159" y="108418"/>
                </a:lnTo>
                <a:close/>
                <a:moveTo>
                  <a:pt x="33839" y="93663"/>
                </a:moveTo>
                <a:lnTo>
                  <a:pt x="98277" y="93663"/>
                </a:lnTo>
                <a:cubicBezTo>
                  <a:pt x="100798" y="93663"/>
                  <a:pt x="102958" y="95822"/>
                  <a:pt x="102958" y="97982"/>
                </a:cubicBezTo>
                <a:cubicBezTo>
                  <a:pt x="102958" y="100861"/>
                  <a:pt x="100798" y="102660"/>
                  <a:pt x="98277" y="102660"/>
                </a:cubicBezTo>
                <a:lnTo>
                  <a:pt x="44639" y="102660"/>
                </a:lnTo>
                <a:lnTo>
                  <a:pt x="145077" y="198746"/>
                </a:lnTo>
                <a:lnTo>
                  <a:pt x="245514" y="102660"/>
                </a:lnTo>
                <a:lnTo>
                  <a:pt x="191876" y="102660"/>
                </a:lnTo>
                <a:cubicBezTo>
                  <a:pt x="189716" y="102660"/>
                  <a:pt x="187556" y="100861"/>
                  <a:pt x="187556" y="97982"/>
                </a:cubicBezTo>
                <a:cubicBezTo>
                  <a:pt x="187556" y="95822"/>
                  <a:pt x="189716" y="93663"/>
                  <a:pt x="191876" y="93663"/>
                </a:cubicBezTo>
                <a:lnTo>
                  <a:pt x="256674" y="93663"/>
                </a:lnTo>
                <a:cubicBezTo>
                  <a:pt x="258834" y="93663"/>
                  <a:pt x="261354" y="95822"/>
                  <a:pt x="261354" y="97982"/>
                </a:cubicBezTo>
                <a:lnTo>
                  <a:pt x="261354" y="187590"/>
                </a:lnTo>
                <a:lnTo>
                  <a:pt x="286193" y="187590"/>
                </a:lnTo>
                <a:cubicBezTo>
                  <a:pt x="288713" y="187590"/>
                  <a:pt x="290153" y="189389"/>
                  <a:pt x="290153" y="191908"/>
                </a:cubicBezTo>
                <a:lnTo>
                  <a:pt x="290153" y="285835"/>
                </a:lnTo>
                <a:cubicBezTo>
                  <a:pt x="290153" y="287994"/>
                  <a:pt x="288713" y="290153"/>
                  <a:pt x="286193" y="290153"/>
                </a:cubicBezTo>
                <a:lnTo>
                  <a:pt x="4680" y="290153"/>
                </a:lnTo>
                <a:cubicBezTo>
                  <a:pt x="1800" y="290153"/>
                  <a:pt x="0" y="287994"/>
                  <a:pt x="0" y="285835"/>
                </a:cubicBezTo>
                <a:lnTo>
                  <a:pt x="0" y="191908"/>
                </a:lnTo>
                <a:cubicBezTo>
                  <a:pt x="0" y="189389"/>
                  <a:pt x="1800" y="187590"/>
                  <a:pt x="4680" y="187590"/>
                </a:cubicBezTo>
                <a:lnTo>
                  <a:pt x="29519" y="187590"/>
                </a:lnTo>
                <a:lnTo>
                  <a:pt x="29519" y="97982"/>
                </a:lnTo>
                <a:cubicBezTo>
                  <a:pt x="29519" y="95822"/>
                  <a:pt x="30959" y="93663"/>
                  <a:pt x="33839" y="93663"/>
                </a:cubicBezTo>
                <a:close/>
                <a:moveTo>
                  <a:pt x="128177" y="0"/>
                </a:moveTo>
                <a:cubicBezTo>
                  <a:pt x="130344" y="0"/>
                  <a:pt x="132510" y="1810"/>
                  <a:pt x="132510" y="3981"/>
                </a:cubicBezTo>
                <a:lnTo>
                  <a:pt x="132510" y="74912"/>
                </a:lnTo>
                <a:cubicBezTo>
                  <a:pt x="132510" y="77445"/>
                  <a:pt x="130344" y="79617"/>
                  <a:pt x="128177" y="79617"/>
                </a:cubicBezTo>
                <a:lnTo>
                  <a:pt x="115540" y="79617"/>
                </a:lnTo>
                <a:lnTo>
                  <a:pt x="145509" y="108568"/>
                </a:lnTo>
                <a:lnTo>
                  <a:pt x="175840" y="79617"/>
                </a:lnTo>
                <a:lnTo>
                  <a:pt x="163202" y="79617"/>
                </a:lnTo>
                <a:cubicBezTo>
                  <a:pt x="160674" y="79617"/>
                  <a:pt x="159230" y="77445"/>
                  <a:pt x="159230" y="74912"/>
                </a:cubicBezTo>
                <a:lnTo>
                  <a:pt x="159230" y="3981"/>
                </a:lnTo>
                <a:cubicBezTo>
                  <a:pt x="159230" y="1810"/>
                  <a:pt x="160674" y="0"/>
                  <a:pt x="163202" y="0"/>
                </a:cubicBezTo>
                <a:cubicBezTo>
                  <a:pt x="165730" y="0"/>
                  <a:pt x="167535" y="1810"/>
                  <a:pt x="167535" y="3981"/>
                </a:cubicBezTo>
                <a:lnTo>
                  <a:pt x="167535" y="70570"/>
                </a:lnTo>
                <a:lnTo>
                  <a:pt x="187033" y="70570"/>
                </a:lnTo>
                <a:cubicBezTo>
                  <a:pt x="188477" y="70570"/>
                  <a:pt x="190283" y="71655"/>
                  <a:pt x="191005" y="73465"/>
                </a:cubicBezTo>
                <a:cubicBezTo>
                  <a:pt x="191727" y="74912"/>
                  <a:pt x="191005" y="77084"/>
                  <a:pt x="189922" y="78169"/>
                </a:cubicBezTo>
                <a:lnTo>
                  <a:pt x="148398" y="117978"/>
                </a:lnTo>
                <a:cubicBezTo>
                  <a:pt x="147676" y="118339"/>
                  <a:pt x="146953" y="118701"/>
                  <a:pt x="145509" y="118701"/>
                </a:cubicBezTo>
                <a:cubicBezTo>
                  <a:pt x="144426" y="118701"/>
                  <a:pt x="143343" y="118339"/>
                  <a:pt x="142621" y="117978"/>
                </a:cubicBezTo>
                <a:lnTo>
                  <a:pt x="101458" y="78169"/>
                </a:lnTo>
                <a:cubicBezTo>
                  <a:pt x="100374" y="77084"/>
                  <a:pt x="100013" y="74912"/>
                  <a:pt x="100374" y="73465"/>
                </a:cubicBezTo>
                <a:cubicBezTo>
                  <a:pt x="101096" y="71655"/>
                  <a:pt x="102541" y="70570"/>
                  <a:pt x="104346" y="70570"/>
                </a:cubicBezTo>
                <a:lnTo>
                  <a:pt x="123483" y="70570"/>
                </a:lnTo>
                <a:lnTo>
                  <a:pt x="123483" y="3981"/>
                </a:lnTo>
                <a:cubicBezTo>
                  <a:pt x="123483" y="1810"/>
                  <a:pt x="125650" y="0"/>
                  <a:pt x="128177"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0" name="Freeform 964">
            <a:extLst>
              <a:ext uri="{FF2B5EF4-FFF2-40B4-BE49-F238E27FC236}">
                <a16:creationId xmlns:a16="http://schemas.microsoft.com/office/drawing/2014/main" id="{68BF2A77-2466-8348-8E7E-4ECFF858215B}"/>
              </a:ext>
            </a:extLst>
          </p:cNvPr>
          <p:cNvSpPr>
            <a:spLocks noChangeAspect="1" noChangeArrowheads="1"/>
          </p:cNvSpPr>
          <p:nvPr/>
        </p:nvSpPr>
        <p:spPr bwMode="auto">
          <a:xfrm>
            <a:off x="8840509" y="2542109"/>
            <a:ext cx="469941" cy="469941"/>
          </a:xfrm>
          <a:custGeom>
            <a:avLst/>
            <a:gdLst>
              <a:gd name="T0" fmla="*/ 325153 w 288564"/>
              <a:gd name="T1" fmla="*/ 421178 h 288564"/>
              <a:gd name="T2" fmla="*/ 717809 w 288564"/>
              <a:gd name="T3" fmla="*/ 298058 h 288564"/>
              <a:gd name="T4" fmla="*/ 744066 w 288564"/>
              <a:gd name="T5" fmla="*/ 416396 h 288564"/>
              <a:gd name="T6" fmla="*/ 300089 w 288564"/>
              <a:gd name="T7" fmla="*/ 539513 h 288564"/>
              <a:gd name="T8" fmla="*/ 320381 w 288564"/>
              <a:gd name="T9" fmla="*/ 375754 h 288564"/>
              <a:gd name="T10" fmla="*/ 480733 w 288564"/>
              <a:gd name="T11" fmla="*/ 158210 h 288564"/>
              <a:gd name="T12" fmla="*/ 480733 w 288564"/>
              <a:gd name="T13" fmla="*/ 186876 h 288564"/>
              <a:gd name="T14" fmla="*/ 792513 w 288564"/>
              <a:gd name="T15" fmla="*/ 467594 h 288564"/>
              <a:gd name="T16" fmla="*/ 480733 w 288564"/>
              <a:gd name="T17" fmla="*/ 158210 h 288564"/>
              <a:gd name="T18" fmla="*/ 361864 w 288564"/>
              <a:gd name="T19" fmla="*/ 83881 h 288564"/>
              <a:gd name="T20" fmla="*/ 282781 w 288564"/>
              <a:gd name="T21" fmla="*/ 116229 h 288564"/>
              <a:gd name="T22" fmla="*/ 153373 w 288564"/>
              <a:gd name="T23" fmla="*/ 183325 h 288564"/>
              <a:gd name="T24" fmla="*/ 63505 w 288564"/>
              <a:gd name="T25" fmla="*/ 306750 h 288564"/>
              <a:gd name="T26" fmla="*/ 39542 w 288564"/>
              <a:gd name="T27" fmla="*/ 456525 h 288564"/>
              <a:gd name="T28" fmla="*/ 83881 w 288564"/>
              <a:gd name="T29" fmla="*/ 596718 h 288564"/>
              <a:gd name="T30" fmla="*/ 117418 w 288564"/>
              <a:gd name="T31" fmla="*/ 675801 h 288564"/>
              <a:gd name="T32" fmla="*/ 184530 w 288564"/>
              <a:gd name="T33" fmla="*/ 805207 h 288564"/>
              <a:gd name="T34" fmla="*/ 307943 w 288564"/>
              <a:gd name="T35" fmla="*/ 895076 h 288564"/>
              <a:gd name="T36" fmla="*/ 436154 w 288564"/>
              <a:gd name="T37" fmla="*/ 887885 h 288564"/>
              <a:gd name="T38" fmla="*/ 596718 w 288564"/>
              <a:gd name="T39" fmla="*/ 874703 h 288564"/>
              <a:gd name="T40" fmla="*/ 674601 w 288564"/>
              <a:gd name="T41" fmla="*/ 842353 h 288564"/>
              <a:gd name="T42" fmla="*/ 805207 w 288564"/>
              <a:gd name="T43" fmla="*/ 774057 h 288564"/>
              <a:gd name="T44" fmla="*/ 896276 w 288564"/>
              <a:gd name="T45" fmla="*/ 651834 h 288564"/>
              <a:gd name="T46" fmla="*/ 919040 w 288564"/>
              <a:gd name="T47" fmla="*/ 500862 h 288564"/>
              <a:gd name="T48" fmla="*/ 874703 w 288564"/>
              <a:gd name="T49" fmla="*/ 361864 h 288564"/>
              <a:gd name="T50" fmla="*/ 842353 w 288564"/>
              <a:gd name="T51" fmla="*/ 281583 h 288564"/>
              <a:gd name="T52" fmla="*/ 775250 w 288564"/>
              <a:gd name="T53" fmla="*/ 153373 h 288564"/>
              <a:gd name="T54" fmla="*/ 651834 w 288564"/>
              <a:gd name="T55" fmla="*/ 62312 h 288564"/>
              <a:gd name="T56" fmla="*/ 500862 w 288564"/>
              <a:gd name="T57" fmla="*/ 39542 h 288564"/>
              <a:gd name="T58" fmla="*/ 546394 w 288564"/>
              <a:gd name="T59" fmla="*/ 52723 h 288564"/>
              <a:gd name="T60" fmla="*/ 694971 w 288564"/>
              <a:gd name="T61" fmla="*/ 74290 h 288564"/>
              <a:gd name="T62" fmla="*/ 818389 w 288564"/>
              <a:gd name="T63" fmla="*/ 140191 h 288564"/>
              <a:gd name="T64" fmla="*/ 884292 w 288564"/>
              <a:gd name="T65" fmla="*/ 263611 h 288564"/>
              <a:gd name="T66" fmla="*/ 905858 w 288564"/>
              <a:gd name="T67" fmla="*/ 412190 h 288564"/>
              <a:gd name="T68" fmla="*/ 905858 w 288564"/>
              <a:gd name="T69" fmla="*/ 546394 h 288564"/>
              <a:gd name="T70" fmla="*/ 884292 w 288564"/>
              <a:gd name="T71" fmla="*/ 696171 h 288564"/>
              <a:gd name="T72" fmla="*/ 818389 w 288564"/>
              <a:gd name="T73" fmla="*/ 819589 h 288564"/>
              <a:gd name="T74" fmla="*/ 694971 w 288564"/>
              <a:gd name="T75" fmla="*/ 884292 h 288564"/>
              <a:gd name="T76" fmla="*/ 546394 w 288564"/>
              <a:gd name="T77" fmla="*/ 905858 h 288564"/>
              <a:gd name="T78" fmla="*/ 413386 w 288564"/>
              <a:gd name="T79" fmla="*/ 905858 h 288564"/>
              <a:gd name="T80" fmla="*/ 262408 w 288564"/>
              <a:gd name="T81" fmla="*/ 884292 h 288564"/>
              <a:gd name="T82" fmla="*/ 140191 w 288564"/>
              <a:gd name="T83" fmla="*/ 819589 h 288564"/>
              <a:gd name="T84" fmla="*/ 74290 w 288564"/>
              <a:gd name="T85" fmla="*/ 696171 h 288564"/>
              <a:gd name="T86" fmla="*/ 52723 w 288564"/>
              <a:gd name="T87" fmla="*/ 546394 h 288564"/>
              <a:gd name="T88" fmla="*/ 52723 w 288564"/>
              <a:gd name="T89" fmla="*/ 412190 h 288564"/>
              <a:gd name="T90" fmla="*/ 74290 w 288564"/>
              <a:gd name="T91" fmla="*/ 263611 h 288564"/>
              <a:gd name="T92" fmla="*/ 141388 w 288564"/>
              <a:gd name="T93" fmla="*/ 140191 h 288564"/>
              <a:gd name="T94" fmla="*/ 262408 w 288564"/>
              <a:gd name="T95" fmla="*/ 74290 h 288564"/>
              <a:gd name="T96" fmla="*/ 413386 w 288564"/>
              <a:gd name="T97" fmla="*/ 52723 h 28856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0" t="0" r="r" b="b"/>
            <a:pathLst>
              <a:path w="288564" h="288564">
                <a:moveTo>
                  <a:pt x="216084" y="89725"/>
                </a:moveTo>
                <a:lnTo>
                  <a:pt x="141354" y="164571"/>
                </a:lnTo>
                <a:cubicBezTo>
                  <a:pt x="140277" y="166010"/>
                  <a:pt x="137402" y="166010"/>
                  <a:pt x="135247" y="164571"/>
                </a:cubicBezTo>
                <a:lnTo>
                  <a:pt x="97882" y="126788"/>
                </a:lnTo>
                <a:lnTo>
                  <a:pt x="97882" y="158094"/>
                </a:lnTo>
                <a:lnTo>
                  <a:pt x="138480" y="198755"/>
                </a:lnTo>
                <a:lnTo>
                  <a:pt x="216084" y="121031"/>
                </a:lnTo>
                <a:lnTo>
                  <a:pt x="216084" y="89725"/>
                </a:lnTo>
                <a:close/>
                <a:moveTo>
                  <a:pt x="222910" y="74972"/>
                </a:moveTo>
                <a:cubicBezTo>
                  <a:pt x="223988" y="75692"/>
                  <a:pt x="225066" y="77491"/>
                  <a:pt x="225066" y="78930"/>
                </a:cubicBezTo>
                <a:lnTo>
                  <a:pt x="225066" y="122470"/>
                </a:lnTo>
                <a:cubicBezTo>
                  <a:pt x="225066" y="123909"/>
                  <a:pt x="224707" y="124989"/>
                  <a:pt x="223988" y="125349"/>
                </a:cubicBezTo>
                <a:lnTo>
                  <a:pt x="141354" y="208111"/>
                </a:lnTo>
                <a:cubicBezTo>
                  <a:pt x="140995" y="208830"/>
                  <a:pt x="139917" y="209190"/>
                  <a:pt x="138480" y="209190"/>
                </a:cubicBezTo>
                <a:cubicBezTo>
                  <a:pt x="137402" y="209190"/>
                  <a:pt x="136684" y="208830"/>
                  <a:pt x="135247" y="208111"/>
                </a:cubicBezTo>
                <a:lnTo>
                  <a:pt x="90337" y="162412"/>
                </a:lnTo>
                <a:cubicBezTo>
                  <a:pt x="89978" y="162052"/>
                  <a:pt x="88900" y="160972"/>
                  <a:pt x="88900" y="159533"/>
                </a:cubicBezTo>
                <a:lnTo>
                  <a:pt x="88900" y="115993"/>
                </a:lnTo>
                <a:cubicBezTo>
                  <a:pt x="88900" y="114554"/>
                  <a:pt x="90337" y="112755"/>
                  <a:pt x="91774" y="112395"/>
                </a:cubicBezTo>
                <a:cubicBezTo>
                  <a:pt x="93571" y="111675"/>
                  <a:pt x="95367" y="111675"/>
                  <a:pt x="96445" y="113114"/>
                </a:cubicBezTo>
                <a:lnTo>
                  <a:pt x="138480" y="155215"/>
                </a:lnTo>
                <a:lnTo>
                  <a:pt x="217880" y="75692"/>
                </a:lnTo>
                <a:cubicBezTo>
                  <a:pt x="218958" y="74612"/>
                  <a:pt x="221114" y="74612"/>
                  <a:pt x="222910" y="74972"/>
                </a:cubicBezTo>
                <a:close/>
                <a:moveTo>
                  <a:pt x="144717" y="47625"/>
                </a:moveTo>
                <a:cubicBezTo>
                  <a:pt x="163416" y="47625"/>
                  <a:pt x="181396" y="53019"/>
                  <a:pt x="197219" y="62728"/>
                </a:cubicBezTo>
                <a:cubicBezTo>
                  <a:pt x="199017" y="63807"/>
                  <a:pt x="199736" y="66684"/>
                  <a:pt x="198298" y="68482"/>
                </a:cubicBezTo>
                <a:cubicBezTo>
                  <a:pt x="197219" y="70999"/>
                  <a:pt x="194342" y="71358"/>
                  <a:pt x="192544" y="69920"/>
                </a:cubicBezTo>
                <a:cubicBezTo>
                  <a:pt x="178160" y="60930"/>
                  <a:pt x="161978" y="56255"/>
                  <a:pt x="144717" y="56255"/>
                </a:cubicBezTo>
                <a:cubicBezTo>
                  <a:pt x="96171" y="56255"/>
                  <a:pt x="56615" y="96171"/>
                  <a:pt x="56615" y="145076"/>
                </a:cubicBezTo>
                <a:cubicBezTo>
                  <a:pt x="56615" y="193982"/>
                  <a:pt x="96171" y="233538"/>
                  <a:pt x="144717" y="233538"/>
                </a:cubicBezTo>
                <a:cubicBezTo>
                  <a:pt x="193982" y="233538"/>
                  <a:pt x="233538" y="193982"/>
                  <a:pt x="233538" y="145076"/>
                </a:cubicBezTo>
                <a:cubicBezTo>
                  <a:pt x="233538" y="142559"/>
                  <a:pt x="235696" y="140761"/>
                  <a:pt x="238573" y="140761"/>
                </a:cubicBezTo>
                <a:cubicBezTo>
                  <a:pt x="240371" y="140761"/>
                  <a:pt x="242528" y="142559"/>
                  <a:pt x="242528" y="145076"/>
                </a:cubicBezTo>
                <a:cubicBezTo>
                  <a:pt x="242528" y="199016"/>
                  <a:pt x="198657" y="242527"/>
                  <a:pt x="144717" y="242527"/>
                </a:cubicBezTo>
                <a:cubicBezTo>
                  <a:pt x="91496" y="242527"/>
                  <a:pt x="47625" y="199016"/>
                  <a:pt x="47625" y="145076"/>
                </a:cubicBezTo>
                <a:cubicBezTo>
                  <a:pt x="47625" y="91136"/>
                  <a:pt x="91496" y="47625"/>
                  <a:pt x="144717" y="47625"/>
                </a:cubicBezTo>
                <a:close/>
                <a:moveTo>
                  <a:pt x="143922" y="8657"/>
                </a:moveTo>
                <a:cubicBezTo>
                  <a:pt x="142118" y="8657"/>
                  <a:pt x="139593" y="9739"/>
                  <a:pt x="137790" y="11903"/>
                </a:cubicBezTo>
                <a:lnTo>
                  <a:pt x="131297" y="20921"/>
                </a:lnTo>
                <a:cubicBezTo>
                  <a:pt x="126247" y="28135"/>
                  <a:pt x="116147" y="29939"/>
                  <a:pt x="108933" y="25249"/>
                </a:cubicBezTo>
                <a:lnTo>
                  <a:pt x="99555" y="19478"/>
                </a:lnTo>
                <a:cubicBezTo>
                  <a:pt x="97391" y="18035"/>
                  <a:pt x="94505" y="18035"/>
                  <a:pt x="92701" y="18757"/>
                </a:cubicBezTo>
                <a:cubicBezTo>
                  <a:pt x="90176" y="20199"/>
                  <a:pt x="88733" y="22003"/>
                  <a:pt x="87651" y="24528"/>
                </a:cubicBezTo>
                <a:lnTo>
                  <a:pt x="85126" y="34988"/>
                </a:lnTo>
                <a:cubicBezTo>
                  <a:pt x="83323" y="43645"/>
                  <a:pt x="75027" y="49417"/>
                  <a:pt x="66009" y="47613"/>
                </a:cubicBezTo>
                <a:lnTo>
                  <a:pt x="55549" y="46170"/>
                </a:lnTo>
                <a:cubicBezTo>
                  <a:pt x="52663" y="45810"/>
                  <a:pt x="50138" y="46531"/>
                  <a:pt x="48695" y="48695"/>
                </a:cubicBezTo>
                <a:cubicBezTo>
                  <a:pt x="46531" y="50138"/>
                  <a:pt x="45810" y="52663"/>
                  <a:pt x="46170" y="55188"/>
                </a:cubicBezTo>
                <a:lnTo>
                  <a:pt x="47613" y="66730"/>
                </a:lnTo>
                <a:cubicBezTo>
                  <a:pt x="49417" y="74666"/>
                  <a:pt x="43645" y="83323"/>
                  <a:pt x="35349" y="84766"/>
                </a:cubicBezTo>
                <a:lnTo>
                  <a:pt x="24528" y="87651"/>
                </a:lnTo>
                <a:cubicBezTo>
                  <a:pt x="22003" y="88373"/>
                  <a:pt x="19839" y="90176"/>
                  <a:pt x="19117" y="92341"/>
                </a:cubicBezTo>
                <a:cubicBezTo>
                  <a:pt x="18396" y="94866"/>
                  <a:pt x="18396" y="97030"/>
                  <a:pt x="19478" y="99555"/>
                </a:cubicBezTo>
                <a:lnTo>
                  <a:pt x="25249" y="108933"/>
                </a:lnTo>
                <a:cubicBezTo>
                  <a:pt x="29938" y="116508"/>
                  <a:pt x="28135" y="126247"/>
                  <a:pt x="20921" y="131297"/>
                </a:cubicBezTo>
                <a:lnTo>
                  <a:pt x="11903" y="137429"/>
                </a:lnTo>
                <a:cubicBezTo>
                  <a:pt x="10100" y="139593"/>
                  <a:pt x="8657" y="141757"/>
                  <a:pt x="8657" y="144282"/>
                </a:cubicBezTo>
                <a:cubicBezTo>
                  <a:pt x="8657" y="146807"/>
                  <a:pt x="10100" y="149332"/>
                  <a:pt x="11903" y="150775"/>
                </a:cubicBezTo>
                <a:lnTo>
                  <a:pt x="20921" y="157268"/>
                </a:lnTo>
                <a:cubicBezTo>
                  <a:pt x="28135" y="161957"/>
                  <a:pt x="29938" y="172417"/>
                  <a:pt x="25249" y="179631"/>
                </a:cubicBezTo>
                <a:lnTo>
                  <a:pt x="19478" y="189010"/>
                </a:lnTo>
                <a:cubicBezTo>
                  <a:pt x="18396" y="191174"/>
                  <a:pt x="18396" y="194060"/>
                  <a:pt x="19117" y="196224"/>
                </a:cubicBezTo>
                <a:cubicBezTo>
                  <a:pt x="19839" y="198388"/>
                  <a:pt x="22003" y="200552"/>
                  <a:pt x="24528" y="200913"/>
                </a:cubicBezTo>
                <a:lnTo>
                  <a:pt x="35349" y="203438"/>
                </a:lnTo>
                <a:cubicBezTo>
                  <a:pt x="43645" y="205241"/>
                  <a:pt x="49417" y="213898"/>
                  <a:pt x="47613" y="222555"/>
                </a:cubicBezTo>
                <a:lnTo>
                  <a:pt x="46170" y="233016"/>
                </a:lnTo>
                <a:cubicBezTo>
                  <a:pt x="45810" y="235901"/>
                  <a:pt x="46531" y="238426"/>
                  <a:pt x="48695" y="239869"/>
                </a:cubicBezTo>
                <a:cubicBezTo>
                  <a:pt x="50138" y="242033"/>
                  <a:pt x="52663" y="242755"/>
                  <a:pt x="55549" y="242394"/>
                </a:cubicBezTo>
                <a:lnTo>
                  <a:pt x="66009" y="240591"/>
                </a:lnTo>
                <a:cubicBezTo>
                  <a:pt x="75027" y="239148"/>
                  <a:pt x="83323" y="244558"/>
                  <a:pt x="85126" y="253576"/>
                </a:cubicBezTo>
                <a:lnTo>
                  <a:pt x="87651" y="264036"/>
                </a:lnTo>
                <a:cubicBezTo>
                  <a:pt x="88733" y="266561"/>
                  <a:pt x="90176" y="268726"/>
                  <a:pt x="92701" y="269447"/>
                </a:cubicBezTo>
                <a:cubicBezTo>
                  <a:pt x="94505" y="270529"/>
                  <a:pt x="97391" y="270168"/>
                  <a:pt x="99555" y="269086"/>
                </a:cubicBezTo>
                <a:lnTo>
                  <a:pt x="108933" y="263315"/>
                </a:lnTo>
                <a:cubicBezTo>
                  <a:pt x="111819" y="261151"/>
                  <a:pt x="114704" y="260790"/>
                  <a:pt x="117951" y="260790"/>
                </a:cubicBezTo>
                <a:cubicBezTo>
                  <a:pt x="123001" y="260790"/>
                  <a:pt x="128050" y="263315"/>
                  <a:pt x="131297" y="267283"/>
                </a:cubicBezTo>
                <a:lnTo>
                  <a:pt x="137790" y="276661"/>
                </a:lnTo>
                <a:cubicBezTo>
                  <a:pt x="140675" y="280990"/>
                  <a:pt x="147889" y="280990"/>
                  <a:pt x="150775" y="276661"/>
                </a:cubicBezTo>
                <a:lnTo>
                  <a:pt x="157268" y="267283"/>
                </a:lnTo>
                <a:cubicBezTo>
                  <a:pt x="162317" y="260429"/>
                  <a:pt x="172057" y="258626"/>
                  <a:pt x="179631" y="263315"/>
                </a:cubicBezTo>
                <a:lnTo>
                  <a:pt x="189010" y="269086"/>
                </a:lnTo>
                <a:cubicBezTo>
                  <a:pt x="191535" y="270168"/>
                  <a:pt x="193699" y="270529"/>
                  <a:pt x="196224" y="269447"/>
                </a:cubicBezTo>
                <a:cubicBezTo>
                  <a:pt x="198749" y="268726"/>
                  <a:pt x="200552" y="266561"/>
                  <a:pt x="200913" y="264036"/>
                </a:cubicBezTo>
                <a:lnTo>
                  <a:pt x="203077" y="253576"/>
                </a:lnTo>
                <a:cubicBezTo>
                  <a:pt x="205602" y="244558"/>
                  <a:pt x="213898" y="239148"/>
                  <a:pt x="222555" y="240591"/>
                </a:cubicBezTo>
                <a:lnTo>
                  <a:pt x="233376" y="242394"/>
                </a:lnTo>
                <a:cubicBezTo>
                  <a:pt x="235901" y="242755"/>
                  <a:pt x="238426" y="242033"/>
                  <a:pt x="239869" y="239869"/>
                </a:cubicBezTo>
                <a:cubicBezTo>
                  <a:pt x="242033" y="238426"/>
                  <a:pt x="242755" y="235901"/>
                  <a:pt x="242394" y="233016"/>
                </a:cubicBezTo>
                <a:lnTo>
                  <a:pt x="240230" y="222555"/>
                </a:lnTo>
                <a:cubicBezTo>
                  <a:pt x="239148" y="213898"/>
                  <a:pt x="244919" y="205241"/>
                  <a:pt x="253576" y="203438"/>
                </a:cubicBezTo>
                <a:lnTo>
                  <a:pt x="264036" y="200913"/>
                </a:lnTo>
                <a:cubicBezTo>
                  <a:pt x="266922" y="200552"/>
                  <a:pt x="268726" y="198388"/>
                  <a:pt x="269808" y="196224"/>
                </a:cubicBezTo>
                <a:cubicBezTo>
                  <a:pt x="270529" y="194060"/>
                  <a:pt x="270168" y="191174"/>
                  <a:pt x="269086" y="189010"/>
                </a:cubicBezTo>
                <a:lnTo>
                  <a:pt x="263315" y="179631"/>
                </a:lnTo>
                <a:cubicBezTo>
                  <a:pt x="258626" y="172417"/>
                  <a:pt x="260790" y="161957"/>
                  <a:pt x="267643" y="157268"/>
                </a:cubicBezTo>
                <a:lnTo>
                  <a:pt x="276661" y="150775"/>
                </a:lnTo>
                <a:cubicBezTo>
                  <a:pt x="278825" y="149332"/>
                  <a:pt x="279907" y="146807"/>
                  <a:pt x="279907" y="144282"/>
                </a:cubicBezTo>
                <a:cubicBezTo>
                  <a:pt x="279907" y="141757"/>
                  <a:pt x="278825" y="139593"/>
                  <a:pt x="276661" y="137429"/>
                </a:cubicBezTo>
                <a:lnTo>
                  <a:pt x="267643" y="131297"/>
                </a:lnTo>
                <a:cubicBezTo>
                  <a:pt x="260790" y="126247"/>
                  <a:pt x="258626" y="116508"/>
                  <a:pt x="263315" y="108933"/>
                </a:cubicBezTo>
                <a:lnTo>
                  <a:pt x="269086" y="99555"/>
                </a:lnTo>
                <a:cubicBezTo>
                  <a:pt x="270168" y="97030"/>
                  <a:pt x="270529" y="94866"/>
                  <a:pt x="269808" y="92341"/>
                </a:cubicBezTo>
                <a:cubicBezTo>
                  <a:pt x="268726" y="90176"/>
                  <a:pt x="266922" y="88373"/>
                  <a:pt x="264036" y="87651"/>
                </a:cubicBezTo>
                <a:lnTo>
                  <a:pt x="253576" y="84766"/>
                </a:lnTo>
                <a:cubicBezTo>
                  <a:pt x="244919" y="83323"/>
                  <a:pt x="239148" y="74666"/>
                  <a:pt x="240230" y="66730"/>
                </a:cubicBezTo>
                <a:lnTo>
                  <a:pt x="242394" y="55188"/>
                </a:lnTo>
                <a:cubicBezTo>
                  <a:pt x="242755" y="52663"/>
                  <a:pt x="242033" y="50138"/>
                  <a:pt x="239869" y="48695"/>
                </a:cubicBezTo>
                <a:cubicBezTo>
                  <a:pt x="238426" y="46531"/>
                  <a:pt x="235901" y="45810"/>
                  <a:pt x="233376" y="46170"/>
                </a:cubicBezTo>
                <a:lnTo>
                  <a:pt x="222555" y="47613"/>
                </a:lnTo>
                <a:cubicBezTo>
                  <a:pt x="213898" y="49417"/>
                  <a:pt x="205602" y="43645"/>
                  <a:pt x="203077" y="34988"/>
                </a:cubicBezTo>
                <a:lnTo>
                  <a:pt x="200913" y="24528"/>
                </a:lnTo>
                <a:cubicBezTo>
                  <a:pt x="200552" y="22003"/>
                  <a:pt x="198749" y="20199"/>
                  <a:pt x="196224" y="18757"/>
                </a:cubicBezTo>
                <a:cubicBezTo>
                  <a:pt x="193699" y="18035"/>
                  <a:pt x="191535" y="18035"/>
                  <a:pt x="189010" y="19478"/>
                </a:cubicBezTo>
                <a:lnTo>
                  <a:pt x="179631" y="25249"/>
                </a:lnTo>
                <a:cubicBezTo>
                  <a:pt x="172057" y="29939"/>
                  <a:pt x="162317" y="28135"/>
                  <a:pt x="157268" y="20921"/>
                </a:cubicBezTo>
                <a:lnTo>
                  <a:pt x="150775" y="11903"/>
                </a:lnTo>
                <a:cubicBezTo>
                  <a:pt x="149332" y="9739"/>
                  <a:pt x="146807" y="8657"/>
                  <a:pt x="143922" y="8657"/>
                </a:cubicBezTo>
                <a:close/>
                <a:moveTo>
                  <a:pt x="143922" y="0"/>
                </a:moveTo>
                <a:cubicBezTo>
                  <a:pt x="149693" y="0"/>
                  <a:pt x="154743" y="2525"/>
                  <a:pt x="157989" y="6853"/>
                </a:cubicBezTo>
                <a:lnTo>
                  <a:pt x="164482" y="15871"/>
                </a:lnTo>
                <a:cubicBezTo>
                  <a:pt x="167007" y="19117"/>
                  <a:pt x="171335" y="20199"/>
                  <a:pt x="174942" y="18035"/>
                </a:cubicBezTo>
                <a:lnTo>
                  <a:pt x="184321" y="12264"/>
                </a:lnTo>
                <a:cubicBezTo>
                  <a:pt x="189010" y="9378"/>
                  <a:pt x="194781" y="9018"/>
                  <a:pt x="199470" y="11182"/>
                </a:cubicBezTo>
                <a:cubicBezTo>
                  <a:pt x="204881" y="12625"/>
                  <a:pt x="208127" y="17314"/>
                  <a:pt x="209209" y="22364"/>
                </a:cubicBezTo>
                <a:lnTo>
                  <a:pt x="212095" y="33185"/>
                </a:lnTo>
                <a:cubicBezTo>
                  <a:pt x="213177" y="37153"/>
                  <a:pt x="216784" y="40038"/>
                  <a:pt x="220752" y="39317"/>
                </a:cubicBezTo>
                <a:lnTo>
                  <a:pt x="231934" y="37513"/>
                </a:lnTo>
                <a:cubicBezTo>
                  <a:pt x="236983" y="36792"/>
                  <a:pt x="242394" y="38235"/>
                  <a:pt x="246362" y="42202"/>
                </a:cubicBezTo>
                <a:cubicBezTo>
                  <a:pt x="250330" y="46170"/>
                  <a:pt x="251772" y="51220"/>
                  <a:pt x="251051" y="56631"/>
                </a:cubicBezTo>
                <a:lnTo>
                  <a:pt x="249247" y="67452"/>
                </a:lnTo>
                <a:cubicBezTo>
                  <a:pt x="248526" y="71420"/>
                  <a:pt x="251412" y="75387"/>
                  <a:pt x="255019" y="76830"/>
                </a:cubicBezTo>
                <a:lnTo>
                  <a:pt x="266201" y="79355"/>
                </a:lnTo>
                <a:cubicBezTo>
                  <a:pt x="271251" y="80437"/>
                  <a:pt x="275579" y="84044"/>
                  <a:pt x="278104" y="89094"/>
                </a:cubicBezTo>
                <a:cubicBezTo>
                  <a:pt x="279547" y="93783"/>
                  <a:pt x="279547" y="99555"/>
                  <a:pt x="276661" y="104244"/>
                </a:cubicBezTo>
                <a:lnTo>
                  <a:pt x="270529" y="113622"/>
                </a:lnTo>
                <a:cubicBezTo>
                  <a:pt x="268726" y="117229"/>
                  <a:pt x="269447" y="121558"/>
                  <a:pt x="272693" y="124083"/>
                </a:cubicBezTo>
                <a:lnTo>
                  <a:pt x="281711" y="130936"/>
                </a:lnTo>
                <a:cubicBezTo>
                  <a:pt x="286039" y="133822"/>
                  <a:pt x="288564" y="138872"/>
                  <a:pt x="288564" y="144282"/>
                </a:cubicBezTo>
                <a:cubicBezTo>
                  <a:pt x="288564" y="149693"/>
                  <a:pt x="286039" y="154743"/>
                  <a:pt x="281711" y="157628"/>
                </a:cubicBezTo>
                <a:lnTo>
                  <a:pt x="272693" y="164482"/>
                </a:lnTo>
                <a:cubicBezTo>
                  <a:pt x="269447" y="167007"/>
                  <a:pt x="268726" y="171335"/>
                  <a:pt x="270529" y="175303"/>
                </a:cubicBezTo>
                <a:lnTo>
                  <a:pt x="276661" y="184681"/>
                </a:lnTo>
                <a:cubicBezTo>
                  <a:pt x="279547" y="189010"/>
                  <a:pt x="279547" y="194781"/>
                  <a:pt x="278104" y="199470"/>
                </a:cubicBezTo>
                <a:cubicBezTo>
                  <a:pt x="275579" y="204520"/>
                  <a:pt x="271251" y="208127"/>
                  <a:pt x="266201" y="209570"/>
                </a:cubicBezTo>
                <a:lnTo>
                  <a:pt x="255019" y="211734"/>
                </a:lnTo>
                <a:cubicBezTo>
                  <a:pt x="251412" y="212816"/>
                  <a:pt x="248526" y="216784"/>
                  <a:pt x="249247" y="220752"/>
                </a:cubicBezTo>
                <a:lnTo>
                  <a:pt x="251051" y="231934"/>
                </a:lnTo>
                <a:cubicBezTo>
                  <a:pt x="251772" y="237344"/>
                  <a:pt x="250330" y="242394"/>
                  <a:pt x="246362" y="246723"/>
                </a:cubicBezTo>
                <a:cubicBezTo>
                  <a:pt x="242394" y="250330"/>
                  <a:pt x="236983" y="251772"/>
                  <a:pt x="231934" y="251051"/>
                </a:cubicBezTo>
                <a:lnTo>
                  <a:pt x="220752" y="249247"/>
                </a:lnTo>
                <a:cubicBezTo>
                  <a:pt x="216784" y="248526"/>
                  <a:pt x="213177" y="251051"/>
                  <a:pt x="212095" y="255019"/>
                </a:cubicBezTo>
                <a:lnTo>
                  <a:pt x="209209" y="266201"/>
                </a:lnTo>
                <a:cubicBezTo>
                  <a:pt x="208127" y="271611"/>
                  <a:pt x="204881" y="275579"/>
                  <a:pt x="199470" y="277743"/>
                </a:cubicBezTo>
                <a:cubicBezTo>
                  <a:pt x="194781" y="279547"/>
                  <a:pt x="189010" y="279186"/>
                  <a:pt x="184321" y="276300"/>
                </a:cubicBezTo>
                <a:lnTo>
                  <a:pt x="174942" y="270529"/>
                </a:lnTo>
                <a:cubicBezTo>
                  <a:pt x="171335" y="268726"/>
                  <a:pt x="167007" y="269447"/>
                  <a:pt x="164482" y="272693"/>
                </a:cubicBezTo>
                <a:lnTo>
                  <a:pt x="157989" y="281711"/>
                </a:lnTo>
                <a:cubicBezTo>
                  <a:pt x="154743" y="286039"/>
                  <a:pt x="149693" y="288564"/>
                  <a:pt x="143922" y="288564"/>
                </a:cubicBezTo>
                <a:cubicBezTo>
                  <a:pt x="139232" y="288564"/>
                  <a:pt x="133822" y="286039"/>
                  <a:pt x="130936" y="281711"/>
                </a:cubicBezTo>
                <a:lnTo>
                  <a:pt x="124443" y="272693"/>
                </a:lnTo>
                <a:cubicBezTo>
                  <a:pt x="121918" y="269447"/>
                  <a:pt x="117229" y="268726"/>
                  <a:pt x="113983" y="270529"/>
                </a:cubicBezTo>
                <a:lnTo>
                  <a:pt x="104244" y="276300"/>
                </a:lnTo>
                <a:cubicBezTo>
                  <a:pt x="99555" y="279186"/>
                  <a:pt x="94144" y="279547"/>
                  <a:pt x="89094" y="277743"/>
                </a:cubicBezTo>
                <a:cubicBezTo>
                  <a:pt x="84044" y="275579"/>
                  <a:pt x="80437" y="271611"/>
                  <a:pt x="78994" y="266201"/>
                </a:cubicBezTo>
                <a:lnTo>
                  <a:pt x="76830" y="255019"/>
                </a:lnTo>
                <a:cubicBezTo>
                  <a:pt x="75387" y="251051"/>
                  <a:pt x="71780" y="248526"/>
                  <a:pt x="67813" y="249247"/>
                </a:cubicBezTo>
                <a:lnTo>
                  <a:pt x="56631" y="251051"/>
                </a:lnTo>
                <a:cubicBezTo>
                  <a:pt x="51581" y="251772"/>
                  <a:pt x="46170" y="250330"/>
                  <a:pt x="42202" y="246723"/>
                </a:cubicBezTo>
                <a:cubicBezTo>
                  <a:pt x="38235" y="242394"/>
                  <a:pt x="36792" y="237344"/>
                  <a:pt x="37513" y="231934"/>
                </a:cubicBezTo>
                <a:lnTo>
                  <a:pt x="39317" y="220752"/>
                </a:lnTo>
                <a:cubicBezTo>
                  <a:pt x="40038" y="216784"/>
                  <a:pt x="37153" y="212816"/>
                  <a:pt x="33185" y="211734"/>
                </a:cubicBezTo>
                <a:lnTo>
                  <a:pt x="22364" y="209570"/>
                </a:lnTo>
                <a:cubicBezTo>
                  <a:pt x="16953" y="208127"/>
                  <a:pt x="12985" y="204520"/>
                  <a:pt x="11182" y="199470"/>
                </a:cubicBezTo>
                <a:cubicBezTo>
                  <a:pt x="8657" y="194781"/>
                  <a:pt x="9378" y="189010"/>
                  <a:pt x="12264" y="184681"/>
                </a:cubicBezTo>
                <a:lnTo>
                  <a:pt x="18035" y="175303"/>
                </a:lnTo>
                <a:cubicBezTo>
                  <a:pt x="19839" y="171335"/>
                  <a:pt x="19117" y="167007"/>
                  <a:pt x="15871" y="164482"/>
                </a:cubicBezTo>
                <a:lnTo>
                  <a:pt x="6853" y="157628"/>
                </a:lnTo>
                <a:cubicBezTo>
                  <a:pt x="2525" y="154743"/>
                  <a:pt x="0" y="149693"/>
                  <a:pt x="0" y="144282"/>
                </a:cubicBezTo>
                <a:cubicBezTo>
                  <a:pt x="0" y="138872"/>
                  <a:pt x="2525" y="133822"/>
                  <a:pt x="6853" y="130936"/>
                </a:cubicBezTo>
                <a:lnTo>
                  <a:pt x="15871" y="124083"/>
                </a:lnTo>
                <a:cubicBezTo>
                  <a:pt x="19117" y="121558"/>
                  <a:pt x="19839" y="117229"/>
                  <a:pt x="18035" y="113622"/>
                </a:cubicBezTo>
                <a:lnTo>
                  <a:pt x="12264" y="104244"/>
                </a:lnTo>
                <a:cubicBezTo>
                  <a:pt x="9378" y="99555"/>
                  <a:pt x="8657" y="93783"/>
                  <a:pt x="11182" y="89094"/>
                </a:cubicBezTo>
                <a:cubicBezTo>
                  <a:pt x="12985" y="84044"/>
                  <a:pt x="16953" y="80437"/>
                  <a:pt x="22364" y="79355"/>
                </a:cubicBezTo>
                <a:lnTo>
                  <a:pt x="33185" y="76830"/>
                </a:lnTo>
                <a:cubicBezTo>
                  <a:pt x="37153" y="75387"/>
                  <a:pt x="40038" y="71420"/>
                  <a:pt x="39317" y="67452"/>
                </a:cubicBezTo>
                <a:lnTo>
                  <a:pt x="37513" y="56631"/>
                </a:lnTo>
                <a:cubicBezTo>
                  <a:pt x="36792" y="51220"/>
                  <a:pt x="38235" y="46170"/>
                  <a:pt x="42563" y="42202"/>
                </a:cubicBezTo>
                <a:cubicBezTo>
                  <a:pt x="46170" y="38235"/>
                  <a:pt x="51581" y="36792"/>
                  <a:pt x="56631" y="37513"/>
                </a:cubicBezTo>
                <a:lnTo>
                  <a:pt x="67813" y="39317"/>
                </a:lnTo>
                <a:cubicBezTo>
                  <a:pt x="71780" y="40038"/>
                  <a:pt x="75387" y="37153"/>
                  <a:pt x="76830" y="33185"/>
                </a:cubicBezTo>
                <a:lnTo>
                  <a:pt x="78994" y="22364"/>
                </a:lnTo>
                <a:cubicBezTo>
                  <a:pt x="80437" y="17314"/>
                  <a:pt x="84044" y="12625"/>
                  <a:pt x="89094" y="11182"/>
                </a:cubicBezTo>
                <a:cubicBezTo>
                  <a:pt x="94144" y="9018"/>
                  <a:pt x="99555" y="9378"/>
                  <a:pt x="104244" y="12264"/>
                </a:cubicBezTo>
                <a:lnTo>
                  <a:pt x="113983" y="18035"/>
                </a:lnTo>
                <a:cubicBezTo>
                  <a:pt x="117229" y="20199"/>
                  <a:pt x="121918" y="19117"/>
                  <a:pt x="124443" y="15871"/>
                </a:cubicBezTo>
                <a:lnTo>
                  <a:pt x="130936" y="6853"/>
                </a:lnTo>
                <a:cubicBezTo>
                  <a:pt x="133822" y="2525"/>
                  <a:pt x="139232" y="0"/>
                  <a:pt x="143922"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1" name="Freeform 970">
            <a:extLst>
              <a:ext uri="{FF2B5EF4-FFF2-40B4-BE49-F238E27FC236}">
                <a16:creationId xmlns:a16="http://schemas.microsoft.com/office/drawing/2014/main" id="{EB3BB6DC-F409-5F41-8A1A-55BFC1C05313}"/>
              </a:ext>
            </a:extLst>
          </p:cNvPr>
          <p:cNvSpPr>
            <a:spLocks noChangeAspect="1" noChangeArrowheads="1"/>
          </p:cNvSpPr>
          <p:nvPr/>
        </p:nvSpPr>
        <p:spPr bwMode="auto">
          <a:xfrm>
            <a:off x="8840509" y="4574989"/>
            <a:ext cx="468508" cy="512909"/>
          </a:xfrm>
          <a:custGeom>
            <a:avLst/>
            <a:gdLst>
              <a:gd name="T0" fmla="*/ 352350 w 267928"/>
              <a:gd name="T1" fmla="*/ 904753 h 293327"/>
              <a:gd name="T2" fmla="*/ 494170 w 267928"/>
              <a:gd name="T3" fmla="*/ 943046 h 293327"/>
              <a:gd name="T4" fmla="*/ 539455 w 267928"/>
              <a:gd name="T5" fmla="*/ 893982 h 293327"/>
              <a:gd name="T6" fmla="*/ 308253 w 267928"/>
              <a:gd name="T7" fmla="*/ 797041 h 293327"/>
              <a:gd name="T8" fmla="*/ 323749 w 267928"/>
              <a:gd name="T9" fmla="*/ 864063 h 293327"/>
              <a:gd name="T10" fmla="*/ 582356 w 267928"/>
              <a:gd name="T11" fmla="*/ 849697 h 293327"/>
              <a:gd name="T12" fmla="*/ 308253 w 267928"/>
              <a:gd name="T13" fmla="*/ 797041 h 293327"/>
              <a:gd name="T14" fmla="*/ 725370 w 267928"/>
              <a:gd name="T15" fmla="*/ 353502 h 293327"/>
              <a:gd name="T16" fmla="*/ 452643 w 267928"/>
              <a:gd name="T17" fmla="*/ 646987 h 293327"/>
              <a:gd name="T18" fmla="*/ 432398 w 267928"/>
              <a:gd name="T19" fmla="*/ 646987 h 293327"/>
              <a:gd name="T20" fmla="*/ 315684 w 267928"/>
              <a:gd name="T21" fmla="*/ 510986 h 293327"/>
              <a:gd name="T22" fmla="*/ 441927 w 267928"/>
              <a:gd name="T23" fmla="*/ 615968 h 293327"/>
              <a:gd name="T24" fmla="*/ 443086 w 267928"/>
              <a:gd name="T25" fmla="*/ 247488 h 293327"/>
              <a:gd name="T26" fmla="*/ 443086 w 267928"/>
              <a:gd name="T27" fmla="*/ 277215 h 293327"/>
              <a:gd name="T28" fmla="*/ 264260 w 267928"/>
              <a:gd name="T29" fmla="*/ 430605 h 293327"/>
              <a:gd name="T30" fmla="*/ 251237 w 267928"/>
              <a:gd name="T31" fmla="*/ 415145 h 293327"/>
              <a:gd name="T32" fmla="*/ 446495 w 267928"/>
              <a:gd name="T33" fmla="*/ 157975 h 293327"/>
              <a:gd name="T34" fmla="*/ 675309 w 267928"/>
              <a:gd name="T35" fmla="*/ 294406 h 293327"/>
              <a:gd name="T36" fmla="*/ 446495 w 267928"/>
              <a:gd name="T37" fmla="*/ 187892 h 293327"/>
              <a:gd name="T38" fmla="*/ 260585 w 267928"/>
              <a:gd name="T39" fmla="*/ 627103 h 293327"/>
              <a:gd name="T40" fmla="*/ 308253 w 267928"/>
              <a:gd name="T41" fmla="*/ 767122 h 293327"/>
              <a:gd name="T42" fmla="*/ 582356 w 267928"/>
              <a:gd name="T43" fmla="*/ 740797 h 293327"/>
              <a:gd name="T44" fmla="*/ 702721 w 267928"/>
              <a:gd name="T45" fmla="*/ 488277 h 293327"/>
              <a:gd name="T46" fmla="*/ 731320 w 267928"/>
              <a:gd name="T47" fmla="*/ 491865 h 293327"/>
              <a:gd name="T48" fmla="*/ 612145 w 267928"/>
              <a:gd name="T49" fmla="*/ 740797 h 293327"/>
              <a:gd name="T50" fmla="*/ 568058 w 267928"/>
              <a:gd name="T51" fmla="*/ 893982 h 293327"/>
              <a:gd name="T52" fmla="*/ 566863 w 267928"/>
              <a:gd name="T53" fmla="*/ 904753 h 293327"/>
              <a:gd name="T54" fmla="*/ 396445 w 267928"/>
              <a:gd name="T55" fmla="*/ 972963 h 293327"/>
              <a:gd name="T56" fmla="*/ 323749 w 267928"/>
              <a:gd name="T57" fmla="*/ 893982 h 293327"/>
              <a:gd name="T58" fmla="*/ 278464 w 267928"/>
              <a:gd name="T59" fmla="*/ 739595 h 293327"/>
              <a:gd name="T60" fmla="*/ 158097 w 267928"/>
              <a:gd name="T61" fmla="*/ 446393 h 293327"/>
              <a:gd name="T62" fmla="*/ 444711 w 267928"/>
              <a:gd name="T63" fmla="*/ 0 h 293327"/>
              <a:gd name="T64" fmla="*/ 697468 w 267928"/>
              <a:gd name="T65" fmla="*/ 808902 h 293327"/>
              <a:gd name="T66" fmla="*/ 680775 w 267928"/>
              <a:gd name="T67" fmla="*/ 786268 h 293327"/>
              <a:gd name="T68" fmla="*/ 444711 w 267928"/>
              <a:gd name="T69" fmla="*/ 28599 h 293327"/>
              <a:gd name="T70" fmla="*/ 29805 w 267928"/>
              <a:gd name="T71" fmla="*/ 858936 h 293327"/>
              <a:gd name="T72" fmla="*/ 209837 w 267928"/>
              <a:gd name="T73" fmla="*/ 874421 h 293327"/>
              <a:gd name="T74" fmla="*/ 15495 w 267928"/>
              <a:gd name="T75" fmla="*/ 888721 h 293327"/>
              <a:gd name="T76" fmla="*/ 0 w 267928"/>
              <a:gd name="T77" fmla="*/ 444357 h 29332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67928" h="293327">
                <a:moveTo>
                  <a:pt x="106142" y="269515"/>
                </a:moveTo>
                <a:lnTo>
                  <a:pt x="106142" y="272762"/>
                </a:lnTo>
                <a:cubicBezTo>
                  <a:pt x="106142" y="279256"/>
                  <a:pt x="112245" y="284307"/>
                  <a:pt x="119425" y="284307"/>
                </a:cubicBezTo>
                <a:lnTo>
                  <a:pt x="148863" y="284307"/>
                </a:lnTo>
                <a:cubicBezTo>
                  <a:pt x="156402" y="284307"/>
                  <a:pt x="162505" y="279256"/>
                  <a:pt x="162505" y="272762"/>
                </a:cubicBezTo>
                <a:lnTo>
                  <a:pt x="162505" y="269515"/>
                </a:lnTo>
                <a:lnTo>
                  <a:pt x="106142" y="269515"/>
                </a:lnTo>
                <a:close/>
                <a:moveTo>
                  <a:pt x="92858" y="240290"/>
                </a:moveTo>
                <a:lnTo>
                  <a:pt x="92858" y="256165"/>
                </a:lnTo>
                <a:cubicBezTo>
                  <a:pt x="92858" y="258691"/>
                  <a:pt x="95013" y="260495"/>
                  <a:pt x="97526" y="260495"/>
                </a:cubicBezTo>
                <a:lnTo>
                  <a:pt x="171121" y="260495"/>
                </a:lnTo>
                <a:cubicBezTo>
                  <a:pt x="173634" y="260495"/>
                  <a:pt x="175429" y="258691"/>
                  <a:pt x="175429" y="256165"/>
                </a:cubicBezTo>
                <a:lnTo>
                  <a:pt x="175429" y="240290"/>
                </a:lnTo>
                <a:lnTo>
                  <a:pt x="92858" y="240290"/>
                </a:lnTo>
                <a:close/>
                <a:moveTo>
                  <a:pt x="212411" y="106573"/>
                </a:moveTo>
                <a:cubicBezTo>
                  <a:pt x="214205" y="104775"/>
                  <a:pt x="216716" y="104775"/>
                  <a:pt x="218510" y="106573"/>
                </a:cubicBezTo>
                <a:cubicBezTo>
                  <a:pt x="220303" y="108012"/>
                  <a:pt x="220303" y="110889"/>
                  <a:pt x="218510" y="113047"/>
                </a:cubicBezTo>
                <a:lnTo>
                  <a:pt x="136354" y="195052"/>
                </a:lnTo>
                <a:cubicBezTo>
                  <a:pt x="135278" y="196490"/>
                  <a:pt x="134202" y="196490"/>
                  <a:pt x="133126" y="196490"/>
                </a:cubicBezTo>
                <a:cubicBezTo>
                  <a:pt x="132049" y="196490"/>
                  <a:pt x="130973" y="196490"/>
                  <a:pt x="130255" y="195052"/>
                </a:cubicBezTo>
                <a:lnTo>
                  <a:pt x="95097" y="160524"/>
                </a:lnTo>
                <a:cubicBezTo>
                  <a:pt x="93662" y="158366"/>
                  <a:pt x="93662" y="155488"/>
                  <a:pt x="95097" y="154050"/>
                </a:cubicBezTo>
                <a:cubicBezTo>
                  <a:pt x="96891" y="152251"/>
                  <a:pt x="99761" y="152251"/>
                  <a:pt x="101196" y="154050"/>
                </a:cubicBezTo>
                <a:lnTo>
                  <a:pt x="133126" y="185700"/>
                </a:lnTo>
                <a:lnTo>
                  <a:pt x="212411" y="106573"/>
                </a:lnTo>
                <a:close/>
                <a:moveTo>
                  <a:pt x="133475" y="74613"/>
                </a:moveTo>
                <a:cubicBezTo>
                  <a:pt x="135972" y="74613"/>
                  <a:pt x="137756" y="76764"/>
                  <a:pt x="137756" y="79273"/>
                </a:cubicBezTo>
                <a:cubicBezTo>
                  <a:pt x="137756" y="81782"/>
                  <a:pt x="135972" y="83575"/>
                  <a:pt x="133475" y="83575"/>
                </a:cubicBezTo>
                <a:cubicBezTo>
                  <a:pt x="108503" y="83575"/>
                  <a:pt x="87811" y="101498"/>
                  <a:pt x="83887" y="126232"/>
                </a:cubicBezTo>
                <a:cubicBezTo>
                  <a:pt x="83530" y="128383"/>
                  <a:pt x="81747" y="129817"/>
                  <a:pt x="79606" y="129817"/>
                </a:cubicBezTo>
                <a:cubicBezTo>
                  <a:pt x="79606" y="129817"/>
                  <a:pt x="79249" y="129817"/>
                  <a:pt x="78893" y="129817"/>
                </a:cubicBezTo>
                <a:cubicBezTo>
                  <a:pt x="76395" y="129458"/>
                  <a:pt x="74612" y="127666"/>
                  <a:pt x="75682" y="125157"/>
                </a:cubicBezTo>
                <a:cubicBezTo>
                  <a:pt x="79963" y="95762"/>
                  <a:pt x="104222" y="74613"/>
                  <a:pt x="133475" y="74613"/>
                </a:cubicBezTo>
                <a:close/>
                <a:moveTo>
                  <a:pt x="134503" y="47625"/>
                </a:moveTo>
                <a:cubicBezTo>
                  <a:pt x="162505" y="47625"/>
                  <a:pt x="187634" y="60253"/>
                  <a:pt x="204148" y="82622"/>
                </a:cubicBezTo>
                <a:cubicBezTo>
                  <a:pt x="205584" y="84065"/>
                  <a:pt x="204866" y="86952"/>
                  <a:pt x="203430" y="88756"/>
                </a:cubicBezTo>
                <a:cubicBezTo>
                  <a:pt x="201276" y="89838"/>
                  <a:pt x="198404" y="89477"/>
                  <a:pt x="196968" y="88034"/>
                </a:cubicBezTo>
                <a:cubicBezTo>
                  <a:pt x="182249" y="67469"/>
                  <a:pt x="159274" y="56645"/>
                  <a:pt x="134503" y="56645"/>
                </a:cubicBezTo>
                <a:cubicBezTo>
                  <a:pt x="91781" y="56645"/>
                  <a:pt x="56241" y="91281"/>
                  <a:pt x="56241" y="134577"/>
                </a:cubicBezTo>
                <a:cubicBezTo>
                  <a:pt x="56241" y="155142"/>
                  <a:pt x="64498" y="174625"/>
                  <a:pt x="78499" y="189057"/>
                </a:cubicBezTo>
                <a:cubicBezTo>
                  <a:pt x="87474" y="198438"/>
                  <a:pt x="92858" y="210705"/>
                  <a:pt x="92858" y="222972"/>
                </a:cubicBezTo>
                <a:lnTo>
                  <a:pt x="92858" y="231270"/>
                </a:lnTo>
                <a:lnTo>
                  <a:pt x="175429" y="231270"/>
                </a:lnTo>
                <a:lnTo>
                  <a:pt x="175429" y="223333"/>
                </a:lnTo>
                <a:cubicBezTo>
                  <a:pt x="175429" y="211066"/>
                  <a:pt x="180813" y="199520"/>
                  <a:pt x="190147" y="189418"/>
                </a:cubicBezTo>
                <a:cubicBezTo>
                  <a:pt x="201276" y="177872"/>
                  <a:pt x="209174" y="163080"/>
                  <a:pt x="211687" y="147205"/>
                </a:cubicBezTo>
                <a:cubicBezTo>
                  <a:pt x="212046" y="144679"/>
                  <a:pt x="213841" y="142875"/>
                  <a:pt x="216354" y="143597"/>
                </a:cubicBezTo>
                <a:cubicBezTo>
                  <a:pt x="218867" y="143597"/>
                  <a:pt x="220303" y="145762"/>
                  <a:pt x="220303" y="148287"/>
                </a:cubicBezTo>
                <a:cubicBezTo>
                  <a:pt x="217431" y="166327"/>
                  <a:pt x="209174" y="182563"/>
                  <a:pt x="196250" y="195551"/>
                </a:cubicBezTo>
                <a:cubicBezTo>
                  <a:pt x="188711" y="203850"/>
                  <a:pt x="184403" y="213591"/>
                  <a:pt x="184403" y="223333"/>
                </a:cubicBezTo>
                <a:lnTo>
                  <a:pt x="184403" y="256165"/>
                </a:lnTo>
                <a:cubicBezTo>
                  <a:pt x="184403" y="263381"/>
                  <a:pt x="178300" y="269515"/>
                  <a:pt x="171121" y="269515"/>
                </a:cubicBezTo>
                <a:lnTo>
                  <a:pt x="170762" y="269515"/>
                </a:lnTo>
                <a:lnTo>
                  <a:pt x="170762" y="272762"/>
                </a:lnTo>
                <a:cubicBezTo>
                  <a:pt x="170762" y="284307"/>
                  <a:pt x="161069" y="293327"/>
                  <a:pt x="148863" y="293327"/>
                </a:cubicBezTo>
                <a:lnTo>
                  <a:pt x="119425" y="293327"/>
                </a:lnTo>
                <a:cubicBezTo>
                  <a:pt x="107219" y="293327"/>
                  <a:pt x="97526" y="284307"/>
                  <a:pt x="97526" y="272762"/>
                </a:cubicBezTo>
                <a:lnTo>
                  <a:pt x="97526" y="269515"/>
                </a:lnTo>
                <a:cubicBezTo>
                  <a:pt x="89628" y="269515"/>
                  <a:pt x="83884" y="263381"/>
                  <a:pt x="83884" y="256165"/>
                </a:cubicBezTo>
                <a:lnTo>
                  <a:pt x="83884" y="222972"/>
                </a:lnTo>
                <a:cubicBezTo>
                  <a:pt x="83884" y="212870"/>
                  <a:pt x="79935" y="203489"/>
                  <a:pt x="72037" y="195191"/>
                </a:cubicBezTo>
                <a:cubicBezTo>
                  <a:pt x="56241" y="178955"/>
                  <a:pt x="47625" y="157307"/>
                  <a:pt x="47625" y="134577"/>
                </a:cubicBezTo>
                <a:cubicBezTo>
                  <a:pt x="47625" y="86591"/>
                  <a:pt x="86756" y="47625"/>
                  <a:pt x="134503" y="47625"/>
                </a:cubicBezTo>
                <a:close/>
                <a:moveTo>
                  <a:pt x="133964" y="0"/>
                </a:moveTo>
                <a:cubicBezTo>
                  <a:pt x="207950" y="0"/>
                  <a:pt x="267928" y="60338"/>
                  <a:pt x="267928" y="133964"/>
                </a:cubicBezTo>
                <a:cubicBezTo>
                  <a:pt x="267928" y="177781"/>
                  <a:pt x="246020" y="218725"/>
                  <a:pt x="210105" y="243866"/>
                </a:cubicBezTo>
                <a:cubicBezTo>
                  <a:pt x="208309" y="245661"/>
                  <a:pt x="205436" y="244943"/>
                  <a:pt x="203999" y="243147"/>
                </a:cubicBezTo>
                <a:cubicBezTo>
                  <a:pt x="202562" y="240992"/>
                  <a:pt x="202921" y="238478"/>
                  <a:pt x="205076" y="237042"/>
                </a:cubicBezTo>
                <a:cubicBezTo>
                  <a:pt x="238837" y="212978"/>
                  <a:pt x="258949" y="174908"/>
                  <a:pt x="258949" y="133964"/>
                </a:cubicBezTo>
                <a:cubicBezTo>
                  <a:pt x="258949" y="65366"/>
                  <a:pt x="202921" y="8620"/>
                  <a:pt x="133964" y="8620"/>
                </a:cubicBezTo>
                <a:cubicBezTo>
                  <a:pt x="65006" y="8620"/>
                  <a:pt x="8979" y="65366"/>
                  <a:pt x="8979" y="133964"/>
                </a:cubicBezTo>
                <a:lnTo>
                  <a:pt x="8979" y="258950"/>
                </a:lnTo>
                <a:lnTo>
                  <a:pt x="58542" y="258950"/>
                </a:lnTo>
                <a:cubicBezTo>
                  <a:pt x="61056" y="258950"/>
                  <a:pt x="63211" y="261105"/>
                  <a:pt x="63211" y="263619"/>
                </a:cubicBezTo>
                <a:cubicBezTo>
                  <a:pt x="63211" y="266133"/>
                  <a:pt x="61056" y="267929"/>
                  <a:pt x="58542" y="267929"/>
                </a:cubicBezTo>
                <a:lnTo>
                  <a:pt x="4669" y="267929"/>
                </a:lnTo>
                <a:cubicBezTo>
                  <a:pt x="2155" y="267929"/>
                  <a:pt x="0" y="266133"/>
                  <a:pt x="0" y="263619"/>
                </a:cubicBezTo>
                <a:lnTo>
                  <a:pt x="0" y="133964"/>
                </a:lnTo>
                <a:cubicBezTo>
                  <a:pt x="0" y="60338"/>
                  <a:pt x="59978" y="0"/>
                  <a:pt x="133964"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2" name="Freeform 1050">
            <a:extLst>
              <a:ext uri="{FF2B5EF4-FFF2-40B4-BE49-F238E27FC236}">
                <a16:creationId xmlns:a16="http://schemas.microsoft.com/office/drawing/2014/main" id="{F664C83D-B8E0-9749-A6B2-EADBB34B1F5C}"/>
              </a:ext>
            </a:extLst>
          </p:cNvPr>
          <p:cNvSpPr>
            <a:spLocks noChangeAspect="1" noChangeArrowheads="1"/>
          </p:cNvSpPr>
          <p:nvPr/>
        </p:nvSpPr>
        <p:spPr bwMode="auto">
          <a:xfrm>
            <a:off x="8840509" y="3557246"/>
            <a:ext cx="468508" cy="469941"/>
          </a:xfrm>
          <a:custGeom>
            <a:avLst/>
            <a:gdLst>
              <a:gd name="T0" fmla="*/ 236519 w 285390"/>
              <a:gd name="T1" fmla="*/ 610556 h 286653"/>
              <a:gd name="T2" fmla="*/ 206077 w 285390"/>
              <a:gd name="T3" fmla="*/ 610556 h 286653"/>
              <a:gd name="T4" fmla="*/ 166135 w 285390"/>
              <a:gd name="T5" fmla="*/ 365394 h 286653"/>
              <a:gd name="T6" fmla="*/ 276353 w 285390"/>
              <a:gd name="T7" fmla="*/ 654973 h 286653"/>
              <a:gd name="T8" fmla="*/ 166135 w 285390"/>
              <a:gd name="T9" fmla="*/ 365394 h 286653"/>
              <a:gd name="T10" fmla="*/ 306664 w 285390"/>
              <a:gd name="T11" fmla="*/ 115924 h 286653"/>
              <a:gd name="T12" fmla="*/ 306664 w 285390"/>
              <a:gd name="T13" fmla="*/ 144957 h 286653"/>
              <a:gd name="T14" fmla="*/ 28750 w 285390"/>
              <a:gd name="T15" fmla="*/ 775269 h 286653"/>
              <a:gd name="T16" fmla="*/ 183284 w 285390"/>
              <a:gd name="T17" fmla="*/ 790996 h 286653"/>
              <a:gd name="T18" fmla="*/ 430046 w 285390"/>
              <a:gd name="T19" fmla="*/ 776479 h 286653"/>
              <a:gd name="T20" fmla="*/ 922386 w 285390"/>
              <a:gd name="T21" fmla="*/ 775269 h 286653"/>
              <a:gd name="T22" fmla="*/ 660044 w 285390"/>
              <a:gd name="T23" fmla="*/ 144957 h 286653"/>
              <a:gd name="T24" fmla="*/ 660044 w 285390"/>
              <a:gd name="T25" fmla="*/ 115924 h 286653"/>
              <a:gd name="T26" fmla="*/ 949934 w 285390"/>
              <a:gd name="T27" fmla="*/ 129230 h 286653"/>
              <a:gd name="T28" fmla="*/ 936759 w 285390"/>
              <a:gd name="T29" fmla="*/ 804304 h 286653"/>
              <a:gd name="T30" fmla="*/ 176092 w 285390"/>
              <a:gd name="T31" fmla="*/ 957951 h 286653"/>
              <a:gd name="T32" fmla="*/ 161718 w 285390"/>
              <a:gd name="T33" fmla="*/ 957951 h 286653"/>
              <a:gd name="T34" fmla="*/ 153327 w 285390"/>
              <a:gd name="T35" fmla="*/ 804304 h 286653"/>
              <a:gd name="T36" fmla="*/ 0 w 285390"/>
              <a:gd name="T37" fmla="*/ 790996 h 286653"/>
              <a:gd name="T38" fmla="*/ 15576 w 285390"/>
              <a:gd name="T39" fmla="*/ 115924 h 286653"/>
              <a:gd name="T40" fmla="*/ 435681 w 285390"/>
              <a:gd name="T41" fmla="*/ 31356 h 286653"/>
              <a:gd name="T42" fmla="*/ 353022 w 285390"/>
              <a:gd name="T43" fmla="*/ 281289 h 286653"/>
              <a:gd name="T44" fmla="*/ 305101 w 285390"/>
              <a:gd name="T45" fmla="*/ 654973 h 286653"/>
              <a:gd name="T46" fmla="*/ 690848 w 285390"/>
              <a:gd name="T47" fmla="*/ 654973 h 286653"/>
              <a:gd name="T48" fmla="*/ 731584 w 285390"/>
              <a:gd name="T49" fmla="*/ 582882 h 286653"/>
              <a:gd name="T50" fmla="*/ 741166 w 285390"/>
              <a:gd name="T51" fmla="*/ 561249 h 286653"/>
              <a:gd name="T52" fmla="*/ 768718 w 285390"/>
              <a:gd name="T53" fmla="*/ 479548 h 286653"/>
              <a:gd name="T54" fmla="*/ 769920 w 285390"/>
              <a:gd name="T55" fmla="*/ 459114 h 286653"/>
              <a:gd name="T56" fmla="*/ 762728 w 285390"/>
              <a:gd name="T57" fmla="*/ 383418 h 286653"/>
              <a:gd name="T58" fmla="*/ 762728 w 285390"/>
              <a:gd name="T59" fmla="*/ 353380 h 286653"/>
              <a:gd name="T60" fmla="*/ 748355 w 285390"/>
              <a:gd name="T61" fmla="*/ 269270 h 286653"/>
              <a:gd name="T62" fmla="*/ 536315 w 285390"/>
              <a:gd name="T63" fmla="*/ 263263 h 286653"/>
              <a:gd name="T64" fmla="*/ 544697 w 285390"/>
              <a:gd name="T65" fmla="*/ 137097 h 286653"/>
              <a:gd name="T66" fmla="*/ 476413 w 285390"/>
              <a:gd name="T67" fmla="*/ 113 h 286653"/>
              <a:gd name="T68" fmla="*/ 565062 w 285390"/>
              <a:gd name="T69" fmla="*/ 240428 h 286653"/>
              <a:gd name="T70" fmla="*/ 814243 w 285390"/>
              <a:gd name="T71" fmla="*/ 311327 h 286653"/>
              <a:gd name="T72" fmla="*/ 817837 w 285390"/>
              <a:gd name="T73" fmla="*/ 419466 h 286653"/>
              <a:gd name="T74" fmla="*/ 810649 w 285390"/>
              <a:gd name="T75" fmla="*/ 513192 h 286653"/>
              <a:gd name="T76" fmla="*/ 766322 w 285390"/>
              <a:gd name="T77" fmla="*/ 605710 h 286653"/>
              <a:gd name="T78" fmla="*/ 689653 w 285390"/>
              <a:gd name="T79" fmla="*/ 683815 h 286653"/>
              <a:gd name="T80" fmla="*/ 137381 w 285390"/>
              <a:gd name="T81" fmla="*/ 668193 h 286653"/>
              <a:gd name="T82" fmla="*/ 151769 w 285390"/>
              <a:gd name="T83" fmla="*/ 336560 h 286653"/>
              <a:gd name="T84" fmla="*/ 331456 w 285390"/>
              <a:gd name="T85" fmla="*/ 262057 h 286653"/>
              <a:gd name="T86" fmla="*/ 404537 w 285390"/>
              <a:gd name="T87" fmla="*/ 25345 h 286653"/>
              <a:gd name="T88" fmla="*/ 476413 w 285390"/>
              <a:gd name="T89" fmla="*/ 113 h 28665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85390" h="286653">
                <a:moveTo>
                  <a:pt x="66104" y="177476"/>
                </a:moveTo>
                <a:cubicBezTo>
                  <a:pt x="68771" y="177476"/>
                  <a:pt x="71057" y="179674"/>
                  <a:pt x="71057" y="182239"/>
                </a:cubicBezTo>
                <a:cubicBezTo>
                  <a:pt x="71057" y="184803"/>
                  <a:pt x="68771" y="186635"/>
                  <a:pt x="66104" y="186635"/>
                </a:cubicBezTo>
                <a:cubicBezTo>
                  <a:pt x="63818" y="186635"/>
                  <a:pt x="61913" y="184803"/>
                  <a:pt x="61913" y="182239"/>
                </a:cubicBezTo>
                <a:cubicBezTo>
                  <a:pt x="61913" y="179674"/>
                  <a:pt x="63818" y="177476"/>
                  <a:pt x="66104" y="177476"/>
                </a:cubicBezTo>
                <a:close/>
                <a:moveTo>
                  <a:pt x="49913" y="109064"/>
                </a:moveTo>
                <a:lnTo>
                  <a:pt x="49913" y="195498"/>
                </a:lnTo>
                <a:lnTo>
                  <a:pt x="83025" y="195498"/>
                </a:lnTo>
                <a:lnTo>
                  <a:pt x="83025" y="109064"/>
                </a:lnTo>
                <a:lnTo>
                  <a:pt x="49913" y="109064"/>
                </a:lnTo>
                <a:close/>
                <a:moveTo>
                  <a:pt x="4679" y="34601"/>
                </a:moveTo>
                <a:lnTo>
                  <a:pt x="92131" y="34601"/>
                </a:lnTo>
                <a:cubicBezTo>
                  <a:pt x="94650" y="34601"/>
                  <a:pt x="96450" y="36768"/>
                  <a:pt x="96450" y="38573"/>
                </a:cubicBezTo>
                <a:cubicBezTo>
                  <a:pt x="96450" y="41101"/>
                  <a:pt x="94650" y="43268"/>
                  <a:pt x="92131" y="43268"/>
                </a:cubicBezTo>
                <a:lnTo>
                  <a:pt x="8637" y="43268"/>
                </a:lnTo>
                <a:lnTo>
                  <a:pt x="8637" y="231404"/>
                </a:lnTo>
                <a:lnTo>
                  <a:pt x="50744" y="231404"/>
                </a:lnTo>
                <a:cubicBezTo>
                  <a:pt x="52903" y="231404"/>
                  <a:pt x="55063" y="233571"/>
                  <a:pt x="55063" y="236098"/>
                </a:cubicBezTo>
                <a:lnTo>
                  <a:pt x="55063" y="274376"/>
                </a:lnTo>
                <a:lnTo>
                  <a:pt x="129199" y="231765"/>
                </a:lnTo>
                <a:cubicBezTo>
                  <a:pt x="129919" y="231404"/>
                  <a:pt x="130639" y="231404"/>
                  <a:pt x="131719" y="231404"/>
                </a:cubicBezTo>
                <a:lnTo>
                  <a:pt x="277113" y="231404"/>
                </a:lnTo>
                <a:lnTo>
                  <a:pt x="277113" y="43268"/>
                </a:lnTo>
                <a:lnTo>
                  <a:pt x="198298" y="43268"/>
                </a:lnTo>
                <a:cubicBezTo>
                  <a:pt x="196138" y="43268"/>
                  <a:pt x="193979" y="41101"/>
                  <a:pt x="193979" y="38573"/>
                </a:cubicBezTo>
                <a:cubicBezTo>
                  <a:pt x="193979" y="36768"/>
                  <a:pt x="196138" y="34601"/>
                  <a:pt x="198298" y="34601"/>
                </a:cubicBezTo>
                <a:lnTo>
                  <a:pt x="281432" y="34601"/>
                </a:lnTo>
                <a:cubicBezTo>
                  <a:pt x="283951" y="34601"/>
                  <a:pt x="285390" y="36768"/>
                  <a:pt x="285390" y="38573"/>
                </a:cubicBezTo>
                <a:lnTo>
                  <a:pt x="285390" y="236098"/>
                </a:lnTo>
                <a:cubicBezTo>
                  <a:pt x="285390" y="237904"/>
                  <a:pt x="283951" y="240070"/>
                  <a:pt x="281432" y="240070"/>
                </a:cubicBezTo>
                <a:lnTo>
                  <a:pt x="132438" y="240070"/>
                </a:lnTo>
                <a:lnTo>
                  <a:pt x="52903" y="285931"/>
                </a:lnTo>
                <a:cubicBezTo>
                  <a:pt x="52184" y="286292"/>
                  <a:pt x="51464" y="286653"/>
                  <a:pt x="50744" y="286653"/>
                </a:cubicBezTo>
                <a:cubicBezTo>
                  <a:pt x="49664" y="286653"/>
                  <a:pt x="49305" y="286292"/>
                  <a:pt x="48585" y="285931"/>
                </a:cubicBezTo>
                <a:cubicBezTo>
                  <a:pt x="46785" y="285209"/>
                  <a:pt x="46066" y="283403"/>
                  <a:pt x="46066" y="282320"/>
                </a:cubicBezTo>
                <a:lnTo>
                  <a:pt x="46066" y="240070"/>
                </a:lnTo>
                <a:lnTo>
                  <a:pt x="4679" y="240070"/>
                </a:lnTo>
                <a:cubicBezTo>
                  <a:pt x="2159" y="240070"/>
                  <a:pt x="0" y="237904"/>
                  <a:pt x="0" y="236098"/>
                </a:cubicBezTo>
                <a:lnTo>
                  <a:pt x="0" y="38573"/>
                </a:lnTo>
                <a:cubicBezTo>
                  <a:pt x="0" y="36768"/>
                  <a:pt x="2159" y="34601"/>
                  <a:pt x="4679" y="34601"/>
                </a:cubicBezTo>
                <a:close/>
                <a:moveTo>
                  <a:pt x="142769" y="9001"/>
                </a:moveTo>
                <a:cubicBezTo>
                  <a:pt x="137011" y="8283"/>
                  <a:pt x="133052" y="9001"/>
                  <a:pt x="130892" y="9359"/>
                </a:cubicBezTo>
                <a:cubicBezTo>
                  <a:pt x="132692" y="17608"/>
                  <a:pt x="135931" y="37334"/>
                  <a:pt x="132692" y="45942"/>
                </a:cubicBezTo>
                <a:cubicBezTo>
                  <a:pt x="127653" y="60646"/>
                  <a:pt x="115776" y="73199"/>
                  <a:pt x="106059" y="83959"/>
                </a:cubicBezTo>
                <a:cubicBezTo>
                  <a:pt x="98861" y="92207"/>
                  <a:pt x="91662" y="99739"/>
                  <a:pt x="91662" y="104760"/>
                </a:cubicBezTo>
                <a:lnTo>
                  <a:pt x="91662" y="195498"/>
                </a:lnTo>
                <a:lnTo>
                  <a:pt x="207193" y="195498"/>
                </a:lnTo>
                <a:cubicBezTo>
                  <a:pt x="207553" y="195498"/>
                  <a:pt x="207553" y="195498"/>
                  <a:pt x="207553" y="195498"/>
                </a:cubicBezTo>
                <a:cubicBezTo>
                  <a:pt x="215831" y="194781"/>
                  <a:pt x="221949" y="188325"/>
                  <a:pt x="221949" y="180793"/>
                </a:cubicBezTo>
                <a:cubicBezTo>
                  <a:pt x="221949" y="178642"/>
                  <a:pt x="220870" y="176131"/>
                  <a:pt x="219790" y="173979"/>
                </a:cubicBezTo>
                <a:cubicBezTo>
                  <a:pt x="219070" y="172903"/>
                  <a:pt x="219070" y="171110"/>
                  <a:pt x="219790" y="170034"/>
                </a:cubicBezTo>
                <a:cubicBezTo>
                  <a:pt x="220150" y="168599"/>
                  <a:pt x="221589" y="167882"/>
                  <a:pt x="222669" y="167523"/>
                </a:cubicBezTo>
                <a:cubicBezTo>
                  <a:pt x="229507" y="165730"/>
                  <a:pt x="234906" y="160351"/>
                  <a:pt x="234906" y="153178"/>
                </a:cubicBezTo>
                <a:cubicBezTo>
                  <a:pt x="234906" y="149591"/>
                  <a:pt x="233106" y="146005"/>
                  <a:pt x="230947" y="143135"/>
                </a:cubicBezTo>
                <a:cubicBezTo>
                  <a:pt x="229507" y="142418"/>
                  <a:pt x="229147" y="140984"/>
                  <a:pt x="229507" y="139908"/>
                </a:cubicBezTo>
                <a:cubicBezTo>
                  <a:pt x="229507" y="138832"/>
                  <a:pt x="230227" y="137397"/>
                  <a:pt x="231307" y="137038"/>
                </a:cubicBezTo>
                <a:cubicBezTo>
                  <a:pt x="235266" y="133811"/>
                  <a:pt x="237425" y="129865"/>
                  <a:pt x="237425" y="125203"/>
                </a:cubicBezTo>
                <a:cubicBezTo>
                  <a:pt x="237425" y="117671"/>
                  <a:pt x="232387" y="114444"/>
                  <a:pt x="229147" y="114444"/>
                </a:cubicBezTo>
                <a:cubicBezTo>
                  <a:pt x="226628" y="114444"/>
                  <a:pt x="224829" y="112292"/>
                  <a:pt x="224829" y="109781"/>
                </a:cubicBezTo>
                <a:cubicBezTo>
                  <a:pt x="224829" y="107629"/>
                  <a:pt x="226628" y="105477"/>
                  <a:pt x="229147" y="105477"/>
                </a:cubicBezTo>
                <a:cubicBezTo>
                  <a:pt x="230947" y="105477"/>
                  <a:pt x="235626" y="102250"/>
                  <a:pt x="235626" y="92925"/>
                </a:cubicBezTo>
                <a:cubicBezTo>
                  <a:pt x="235626" y="85393"/>
                  <a:pt x="229867" y="80372"/>
                  <a:pt x="224829" y="80372"/>
                </a:cubicBezTo>
                <a:lnTo>
                  <a:pt x="164364" y="80372"/>
                </a:lnTo>
                <a:cubicBezTo>
                  <a:pt x="162924" y="80372"/>
                  <a:pt x="161485" y="80013"/>
                  <a:pt x="161125" y="78579"/>
                </a:cubicBezTo>
                <a:cubicBezTo>
                  <a:pt x="160045" y="77503"/>
                  <a:pt x="160045" y="76068"/>
                  <a:pt x="160405" y="74634"/>
                </a:cubicBezTo>
                <a:cubicBezTo>
                  <a:pt x="161485" y="69971"/>
                  <a:pt x="164724" y="56701"/>
                  <a:pt x="163644" y="40921"/>
                </a:cubicBezTo>
                <a:cubicBezTo>
                  <a:pt x="161485" y="22629"/>
                  <a:pt x="152847" y="9359"/>
                  <a:pt x="142769" y="9001"/>
                </a:cubicBezTo>
                <a:close/>
                <a:moveTo>
                  <a:pt x="143129" y="34"/>
                </a:moveTo>
                <a:cubicBezTo>
                  <a:pt x="157886" y="752"/>
                  <a:pt x="169763" y="16891"/>
                  <a:pt x="172282" y="40203"/>
                </a:cubicBezTo>
                <a:cubicBezTo>
                  <a:pt x="173362" y="53115"/>
                  <a:pt x="171562" y="64592"/>
                  <a:pt x="169763" y="71764"/>
                </a:cubicBezTo>
                <a:lnTo>
                  <a:pt x="224829" y="71764"/>
                </a:lnTo>
                <a:cubicBezTo>
                  <a:pt x="235266" y="71764"/>
                  <a:pt x="244623" y="81448"/>
                  <a:pt x="244623" y="92925"/>
                </a:cubicBezTo>
                <a:cubicBezTo>
                  <a:pt x="244623" y="100098"/>
                  <a:pt x="242104" y="105477"/>
                  <a:pt x="238865" y="109064"/>
                </a:cubicBezTo>
                <a:cubicBezTo>
                  <a:pt x="243184" y="112650"/>
                  <a:pt x="245703" y="118030"/>
                  <a:pt x="245703" y="125203"/>
                </a:cubicBezTo>
                <a:cubicBezTo>
                  <a:pt x="245703" y="130941"/>
                  <a:pt x="243904" y="136680"/>
                  <a:pt x="239585" y="140984"/>
                </a:cubicBezTo>
                <a:cubicBezTo>
                  <a:pt x="242104" y="144570"/>
                  <a:pt x="243544" y="148874"/>
                  <a:pt x="243544" y="153178"/>
                </a:cubicBezTo>
                <a:cubicBezTo>
                  <a:pt x="243544" y="162144"/>
                  <a:pt x="237785" y="170751"/>
                  <a:pt x="229507" y="174338"/>
                </a:cubicBezTo>
                <a:cubicBezTo>
                  <a:pt x="229867" y="176490"/>
                  <a:pt x="230227" y="178642"/>
                  <a:pt x="230227" y="180793"/>
                </a:cubicBezTo>
                <a:cubicBezTo>
                  <a:pt x="230227" y="192988"/>
                  <a:pt x="220870" y="202671"/>
                  <a:pt x="208633" y="203747"/>
                </a:cubicBezTo>
                <a:cubicBezTo>
                  <a:pt x="208273" y="204106"/>
                  <a:pt x="207553" y="204106"/>
                  <a:pt x="207193" y="204106"/>
                </a:cubicBezTo>
                <a:lnTo>
                  <a:pt x="45594" y="204106"/>
                </a:lnTo>
                <a:cubicBezTo>
                  <a:pt x="43075" y="204106"/>
                  <a:pt x="41275" y="201954"/>
                  <a:pt x="41275" y="199443"/>
                </a:cubicBezTo>
                <a:lnTo>
                  <a:pt x="41275" y="104760"/>
                </a:lnTo>
                <a:cubicBezTo>
                  <a:pt x="41275" y="102250"/>
                  <a:pt x="43075" y="100456"/>
                  <a:pt x="45594" y="100456"/>
                </a:cubicBezTo>
                <a:lnTo>
                  <a:pt x="83384" y="100456"/>
                </a:lnTo>
                <a:cubicBezTo>
                  <a:pt x="85544" y="93642"/>
                  <a:pt x="92022" y="86828"/>
                  <a:pt x="99580" y="78220"/>
                </a:cubicBezTo>
                <a:cubicBezTo>
                  <a:pt x="109298" y="67819"/>
                  <a:pt x="120095" y="55984"/>
                  <a:pt x="124414" y="42355"/>
                </a:cubicBezTo>
                <a:cubicBezTo>
                  <a:pt x="126933" y="36976"/>
                  <a:pt x="124054" y="17608"/>
                  <a:pt x="121535" y="7566"/>
                </a:cubicBezTo>
                <a:cubicBezTo>
                  <a:pt x="121175" y="5773"/>
                  <a:pt x="122614" y="3621"/>
                  <a:pt x="123694" y="2904"/>
                </a:cubicBezTo>
                <a:cubicBezTo>
                  <a:pt x="124414" y="2186"/>
                  <a:pt x="129813" y="-324"/>
                  <a:pt x="143129" y="34"/>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3" name="Freeform 1061">
            <a:extLst>
              <a:ext uri="{FF2B5EF4-FFF2-40B4-BE49-F238E27FC236}">
                <a16:creationId xmlns:a16="http://schemas.microsoft.com/office/drawing/2014/main" id="{EAA78937-312E-224A-8715-E0CB973D1D2B}"/>
              </a:ext>
            </a:extLst>
          </p:cNvPr>
          <p:cNvSpPr>
            <a:spLocks noChangeAspect="1" noChangeArrowheads="1"/>
          </p:cNvSpPr>
          <p:nvPr/>
        </p:nvSpPr>
        <p:spPr bwMode="auto">
          <a:xfrm>
            <a:off x="8840509" y="5633056"/>
            <a:ext cx="468508" cy="465703"/>
          </a:xfrm>
          <a:custGeom>
            <a:avLst/>
            <a:gdLst>
              <a:gd name="T0" fmla="*/ 47952 w 291074"/>
              <a:gd name="T1" fmla="*/ 912671 h 290436"/>
              <a:gd name="T2" fmla="*/ 881642 w 291074"/>
              <a:gd name="T3" fmla="*/ 796277 h 290436"/>
              <a:gd name="T4" fmla="*/ 956177 w 291074"/>
              <a:gd name="T5" fmla="*/ 871156 h 290436"/>
              <a:gd name="T6" fmla="*/ 746367 w 291074"/>
              <a:gd name="T7" fmla="*/ 803554 h 290436"/>
              <a:gd name="T8" fmla="*/ 835934 w 291074"/>
              <a:gd name="T9" fmla="*/ 778643 h 290436"/>
              <a:gd name="T10" fmla="*/ 154701 w 291074"/>
              <a:gd name="T11" fmla="*/ 771519 h 290436"/>
              <a:gd name="T12" fmla="*/ 195193 w 291074"/>
              <a:gd name="T13" fmla="*/ 809473 h 290436"/>
              <a:gd name="T14" fmla="*/ 842071 w 291074"/>
              <a:gd name="T15" fmla="*/ 572237 h 290436"/>
              <a:gd name="T16" fmla="*/ 858019 w 291074"/>
              <a:gd name="T17" fmla="*/ 758470 h 290436"/>
              <a:gd name="T18" fmla="*/ 958634 w 291074"/>
              <a:gd name="T19" fmla="*/ 932839 h 290436"/>
              <a:gd name="T20" fmla="*/ 779493 w 291074"/>
              <a:gd name="T21" fmla="*/ 835568 h 290436"/>
              <a:gd name="T22" fmla="*/ 616305 w 291074"/>
              <a:gd name="T23" fmla="*/ 848614 h 290436"/>
              <a:gd name="T24" fmla="*/ 637167 w 291074"/>
              <a:gd name="T25" fmla="*/ 827279 h 290436"/>
              <a:gd name="T26" fmla="*/ 858019 w 291074"/>
              <a:gd name="T27" fmla="*/ 674254 h 290436"/>
              <a:gd name="T28" fmla="*/ 143662 w 291074"/>
              <a:gd name="T29" fmla="*/ 572237 h 290436"/>
              <a:gd name="T30" fmla="*/ 126484 w 291074"/>
              <a:gd name="T31" fmla="*/ 674254 h 290436"/>
              <a:gd name="T32" fmla="*/ 349794 w 291074"/>
              <a:gd name="T33" fmla="*/ 827279 h 290436"/>
              <a:gd name="T34" fmla="*/ 370653 w 291074"/>
              <a:gd name="T35" fmla="*/ 848614 h 290436"/>
              <a:gd name="T36" fmla="*/ 207462 w 291074"/>
              <a:gd name="T37" fmla="*/ 835568 h 290436"/>
              <a:gd name="T38" fmla="*/ 27093 w 291074"/>
              <a:gd name="T39" fmla="*/ 932839 h 290436"/>
              <a:gd name="T40" fmla="*/ 122801 w 291074"/>
              <a:gd name="T41" fmla="*/ 769147 h 290436"/>
              <a:gd name="T42" fmla="*/ 115436 w 291074"/>
              <a:gd name="T43" fmla="*/ 599523 h 290436"/>
              <a:gd name="T44" fmla="*/ 777854 w 291074"/>
              <a:gd name="T45" fmla="*/ 495567 h 290436"/>
              <a:gd name="T46" fmla="*/ 678198 w 291074"/>
              <a:gd name="T47" fmla="*/ 693199 h 290436"/>
              <a:gd name="T48" fmla="*/ 306321 w 291074"/>
              <a:gd name="T49" fmla="*/ 693199 h 290436"/>
              <a:gd name="T50" fmla="*/ 206671 w 291074"/>
              <a:gd name="T51" fmla="*/ 495567 h 290436"/>
              <a:gd name="T52" fmla="*/ 700080 w 291074"/>
              <a:gd name="T53" fmla="*/ 289656 h 290436"/>
              <a:gd name="T54" fmla="*/ 284447 w 291074"/>
              <a:gd name="T55" fmla="*/ 289656 h 290436"/>
              <a:gd name="T56" fmla="*/ 506846 w 291074"/>
              <a:gd name="T57" fmla="*/ 203267 h 290436"/>
              <a:gd name="T58" fmla="*/ 506846 w 291074"/>
              <a:gd name="T59" fmla="*/ 203267 h 290436"/>
              <a:gd name="T60" fmla="*/ 477680 w 291074"/>
              <a:gd name="T61" fmla="*/ 467174 h 290436"/>
              <a:gd name="T62" fmla="*/ 492263 w 291074"/>
              <a:gd name="T63" fmla="*/ 790239 h 290436"/>
              <a:gd name="T64" fmla="*/ 791609 w 291074"/>
              <a:gd name="T65" fmla="*/ 150838 h 290436"/>
              <a:gd name="T66" fmla="*/ 834265 w 291074"/>
              <a:gd name="T67" fmla="*/ 180592 h 290436"/>
              <a:gd name="T68" fmla="*/ 169423 w 291074"/>
              <a:gd name="T69" fmla="*/ 165507 h 290436"/>
              <a:gd name="T70" fmla="*/ 239366 w 291074"/>
              <a:gd name="T71" fmla="*/ 155965 h 290436"/>
              <a:gd name="T72" fmla="*/ 840362 w 291074"/>
              <a:gd name="T73" fmla="*/ 55649 h 290436"/>
              <a:gd name="T74" fmla="*/ 935447 w 291074"/>
              <a:gd name="T75" fmla="*/ 47334 h 290436"/>
              <a:gd name="T76" fmla="*/ 47952 w 291074"/>
              <a:gd name="T77" fmla="*/ 46124 h 290436"/>
              <a:gd name="T78" fmla="*/ 142428 w 291074"/>
              <a:gd name="T79" fmla="*/ 54466 h 290436"/>
              <a:gd name="T80" fmla="*/ 948856 w 291074"/>
              <a:gd name="T81" fmla="*/ 160364 h 290436"/>
              <a:gd name="T82" fmla="*/ 857425 w 291074"/>
              <a:gd name="T83" fmla="*/ 237697 h 290436"/>
              <a:gd name="T84" fmla="*/ 829387 w 291074"/>
              <a:gd name="T85" fmla="*/ 392369 h 290436"/>
              <a:gd name="T86" fmla="*/ 856207 w 291074"/>
              <a:gd name="T87" fmla="*/ 287666 h 290436"/>
              <a:gd name="T88" fmla="*/ 636788 w 291074"/>
              <a:gd name="T89" fmla="*/ 133000 h 290436"/>
              <a:gd name="T90" fmla="*/ 585593 w 291074"/>
              <a:gd name="T91" fmla="*/ 140128 h 290436"/>
              <a:gd name="T92" fmla="*/ 778192 w 291074"/>
              <a:gd name="T93" fmla="*/ 124667 h 290436"/>
              <a:gd name="T94" fmla="*/ 891559 w 291074"/>
              <a:gd name="T95" fmla="*/ 929 h 290436"/>
              <a:gd name="T96" fmla="*/ 206234 w 291074"/>
              <a:gd name="T97" fmla="*/ 123725 h 290436"/>
              <a:gd name="T98" fmla="*/ 398874 w 291074"/>
              <a:gd name="T99" fmla="*/ 139243 h 290436"/>
              <a:gd name="T100" fmla="*/ 349794 w 291074"/>
              <a:gd name="T101" fmla="*/ 132082 h 290436"/>
              <a:gd name="T102" fmla="*/ 126484 w 291074"/>
              <a:gd name="T103" fmla="*/ 287296 h 290436"/>
              <a:gd name="T104" fmla="*/ 154701 w 291074"/>
              <a:gd name="T105" fmla="*/ 392368 h 290436"/>
              <a:gd name="T106" fmla="*/ 126484 w 291074"/>
              <a:gd name="T107" fmla="*/ 237149 h 290436"/>
              <a:gd name="T108" fmla="*/ 34458 w 291074"/>
              <a:gd name="T109" fmla="*/ 159547 h 2904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291074" h="290436">
                <a:moveTo>
                  <a:pt x="31551" y="241515"/>
                </a:moveTo>
                <a:cubicBezTo>
                  <a:pt x="26841" y="241515"/>
                  <a:pt x="21406" y="243674"/>
                  <a:pt x="16334" y="248710"/>
                </a:cubicBezTo>
                <a:cubicBezTo>
                  <a:pt x="11986" y="253386"/>
                  <a:pt x="9088" y="258781"/>
                  <a:pt x="8726" y="264177"/>
                </a:cubicBezTo>
                <a:cubicBezTo>
                  <a:pt x="8726" y="268493"/>
                  <a:pt x="10899" y="273170"/>
                  <a:pt x="14160" y="276767"/>
                </a:cubicBezTo>
                <a:cubicBezTo>
                  <a:pt x="21769" y="284321"/>
                  <a:pt x="33000" y="283601"/>
                  <a:pt x="42058" y="274249"/>
                </a:cubicBezTo>
                <a:cubicBezTo>
                  <a:pt x="51478" y="264896"/>
                  <a:pt x="52204" y="255184"/>
                  <a:pt x="43870" y="246911"/>
                </a:cubicBezTo>
                <a:cubicBezTo>
                  <a:pt x="40247" y="243314"/>
                  <a:pt x="36261" y="241515"/>
                  <a:pt x="31551" y="241515"/>
                </a:cubicBezTo>
                <a:close/>
                <a:moveTo>
                  <a:pt x="260338" y="241470"/>
                </a:moveTo>
                <a:cubicBezTo>
                  <a:pt x="255718" y="241156"/>
                  <a:pt x="251189" y="242954"/>
                  <a:pt x="247204" y="246911"/>
                </a:cubicBezTo>
                <a:cubicBezTo>
                  <a:pt x="238871" y="255184"/>
                  <a:pt x="239595" y="264896"/>
                  <a:pt x="248653" y="274249"/>
                </a:cubicBezTo>
                <a:cubicBezTo>
                  <a:pt x="258073" y="283601"/>
                  <a:pt x="269305" y="284321"/>
                  <a:pt x="276913" y="276767"/>
                </a:cubicBezTo>
                <a:cubicBezTo>
                  <a:pt x="280899" y="273170"/>
                  <a:pt x="282348" y="268493"/>
                  <a:pt x="282348" y="264177"/>
                </a:cubicBezTo>
                <a:cubicBezTo>
                  <a:pt x="281986" y="258781"/>
                  <a:pt x="279450" y="253386"/>
                  <a:pt x="274015" y="248710"/>
                </a:cubicBezTo>
                <a:cubicBezTo>
                  <a:pt x="269667" y="244213"/>
                  <a:pt x="264957" y="241785"/>
                  <a:pt x="260338" y="241470"/>
                </a:cubicBezTo>
                <a:close/>
                <a:moveTo>
                  <a:pt x="243943" y="220652"/>
                </a:moveTo>
                <a:cubicBezTo>
                  <a:pt x="232349" y="223530"/>
                  <a:pt x="223291" y="231803"/>
                  <a:pt x="220393" y="243674"/>
                </a:cubicBezTo>
                <a:cubicBezTo>
                  <a:pt x="225103" y="242595"/>
                  <a:pt x="229451" y="242954"/>
                  <a:pt x="234523" y="245472"/>
                </a:cubicBezTo>
                <a:lnTo>
                  <a:pt x="236334" y="246551"/>
                </a:lnTo>
                <a:cubicBezTo>
                  <a:pt x="237784" y="244753"/>
                  <a:pt x="238871" y="242595"/>
                  <a:pt x="241045" y="240796"/>
                </a:cubicBezTo>
                <a:cubicBezTo>
                  <a:pt x="242494" y="238997"/>
                  <a:pt x="244668" y="237199"/>
                  <a:pt x="246842" y="236120"/>
                </a:cubicBezTo>
                <a:lnTo>
                  <a:pt x="245392" y="233602"/>
                </a:lnTo>
                <a:cubicBezTo>
                  <a:pt x="243581" y="229645"/>
                  <a:pt x="242494" y="224609"/>
                  <a:pt x="243943" y="220652"/>
                </a:cubicBezTo>
                <a:close/>
                <a:moveTo>
                  <a:pt x="47131" y="220652"/>
                </a:moveTo>
                <a:cubicBezTo>
                  <a:pt x="48580" y="224609"/>
                  <a:pt x="47493" y="229645"/>
                  <a:pt x="45681" y="233962"/>
                </a:cubicBezTo>
                <a:lnTo>
                  <a:pt x="44232" y="236120"/>
                </a:lnTo>
                <a:cubicBezTo>
                  <a:pt x="46406" y="237199"/>
                  <a:pt x="48580" y="238997"/>
                  <a:pt x="50029" y="240796"/>
                </a:cubicBezTo>
                <a:cubicBezTo>
                  <a:pt x="52204" y="242595"/>
                  <a:pt x="53290" y="244753"/>
                  <a:pt x="54740" y="246551"/>
                </a:cubicBezTo>
                <a:lnTo>
                  <a:pt x="57638" y="245472"/>
                </a:lnTo>
                <a:cubicBezTo>
                  <a:pt x="61624" y="242954"/>
                  <a:pt x="65971" y="242595"/>
                  <a:pt x="70681" y="243674"/>
                </a:cubicBezTo>
                <a:cubicBezTo>
                  <a:pt x="67783" y="231803"/>
                  <a:pt x="59087" y="223530"/>
                  <a:pt x="47131" y="220652"/>
                </a:cubicBezTo>
                <a:close/>
                <a:moveTo>
                  <a:pt x="242494" y="173531"/>
                </a:moveTo>
                <a:cubicBezTo>
                  <a:pt x="244305" y="171732"/>
                  <a:pt x="247204" y="171732"/>
                  <a:pt x="248653" y="173531"/>
                </a:cubicBezTo>
                <a:lnTo>
                  <a:pt x="257349" y="181804"/>
                </a:lnTo>
                <a:cubicBezTo>
                  <a:pt x="265319" y="189718"/>
                  <a:pt x="266406" y="201588"/>
                  <a:pt x="260609" y="209501"/>
                </a:cubicBezTo>
                <a:lnTo>
                  <a:pt x="253725" y="219214"/>
                </a:lnTo>
                <a:cubicBezTo>
                  <a:pt x="251552" y="222091"/>
                  <a:pt x="251552" y="226408"/>
                  <a:pt x="253363" y="230005"/>
                </a:cubicBezTo>
                <a:lnTo>
                  <a:pt x="254812" y="233242"/>
                </a:lnTo>
                <a:cubicBezTo>
                  <a:pt x="263508" y="231444"/>
                  <a:pt x="272928" y="234321"/>
                  <a:pt x="280899" y="242595"/>
                </a:cubicBezTo>
                <a:cubicBezTo>
                  <a:pt x="287420" y="249069"/>
                  <a:pt x="290681" y="256263"/>
                  <a:pt x="291044" y="263817"/>
                </a:cubicBezTo>
                <a:cubicBezTo>
                  <a:pt x="291406" y="270652"/>
                  <a:pt x="288507" y="277486"/>
                  <a:pt x="283073" y="282882"/>
                </a:cubicBezTo>
                <a:cubicBezTo>
                  <a:pt x="278363" y="287918"/>
                  <a:pt x="272203" y="290436"/>
                  <a:pt x="264595" y="290436"/>
                </a:cubicBezTo>
                <a:cubicBezTo>
                  <a:pt x="257711" y="290436"/>
                  <a:pt x="250102" y="287918"/>
                  <a:pt x="242494" y="280364"/>
                </a:cubicBezTo>
                <a:cubicBezTo>
                  <a:pt x="234885" y="272450"/>
                  <a:pt x="231624" y="263458"/>
                  <a:pt x="232711" y="254825"/>
                </a:cubicBezTo>
                <a:lnTo>
                  <a:pt x="230175" y="253386"/>
                </a:lnTo>
                <a:cubicBezTo>
                  <a:pt x="226190" y="251587"/>
                  <a:pt x="222204" y="251587"/>
                  <a:pt x="219306" y="253386"/>
                </a:cubicBezTo>
                <a:lnTo>
                  <a:pt x="209523" y="260580"/>
                </a:lnTo>
                <a:cubicBezTo>
                  <a:pt x="206263" y="262738"/>
                  <a:pt x="201915" y="263817"/>
                  <a:pt x="198292" y="263817"/>
                </a:cubicBezTo>
                <a:cubicBezTo>
                  <a:pt x="192132" y="263817"/>
                  <a:pt x="186335" y="261659"/>
                  <a:pt x="181988" y="257342"/>
                </a:cubicBezTo>
                <a:lnTo>
                  <a:pt x="172930" y="248710"/>
                </a:lnTo>
                <a:cubicBezTo>
                  <a:pt x="171118" y="246911"/>
                  <a:pt x="171118" y="244033"/>
                  <a:pt x="172930" y="242595"/>
                </a:cubicBezTo>
                <a:cubicBezTo>
                  <a:pt x="174741" y="240796"/>
                  <a:pt x="178002" y="240796"/>
                  <a:pt x="179451" y="242595"/>
                </a:cubicBezTo>
                <a:lnTo>
                  <a:pt x="188147" y="250868"/>
                </a:lnTo>
                <a:cubicBezTo>
                  <a:pt x="192495" y="255544"/>
                  <a:pt x="199741" y="256263"/>
                  <a:pt x="204089" y="253386"/>
                </a:cubicBezTo>
                <a:lnTo>
                  <a:pt x="210610" y="248710"/>
                </a:lnTo>
                <a:cubicBezTo>
                  <a:pt x="211697" y="228206"/>
                  <a:pt x="228364" y="212019"/>
                  <a:pt x="248653" y="210940"/>
                </a:cubicBezTo>
                <a:lnTo>
                  <a:pt x="253363" y="204466"/>
                </a:lnTo>
                <a:cubicBezTo>
                  <a:pt x="256986" y="199789"/>
                  <a:pt x="255899" y="192955"/>
                  <a:pt x="251189" y="187919"/>
                </a:cubicBezTo>
                <a:lnTo>
                  <a:pt x="242494" y="180006"/>
                </a:lnTo>
                <a:cubicBezTo>
                  <a:pt x="240682" y="178207"/>
                  <a:pt x="240682" y="175329"/>
                  <a:pt x="242494" y="173531"/>
                </a:cubicBezTo>
                <a:close/>
                <a:moveTo>
                  <a:pt x="42421" y="173531"/>
                </a:moveTo>
                <a:cubicBezTo>
                  <a:pt x="43870" y="171732"/>
                  <a:pt x="46768" y="171732"/>
                  <a:pt x="48580" y="173531"/>
                </a:cubicBezTo>
                <a:cubicBezTo>
                  <a:pt x="50029" y="175329"/>
                  <a:pt x="50029" y="178207"/>
                  <a:pt x="48580" y="180006"/>
                </a:cubicBezTo>
                <a:lnTo>
                  <a:pt x="40247" y="187919"/>
                </a:lnTo>
                <a:cubicBezTo>
                  <a:pt x="35537" y="192955"/>
                  <a:pt x="34087" y="199789"/>
                  <a:pt x="37348" y="204466"/>
                </a:cubicBezTo>
                <a:lnTo>
                  <a:pt x="42058" y="210940"/>
                </a:lnTo>
                <a:cubicBezTo>
                  <a:pt x="62711" y="212019"/>
                  <a:pt x="79377" y="228206"/>
                  <a:pt x="80464" y="248710"/>
                </a:cubicBezTo>
                <a:lnTo>
                  <a:pt x="86986" y="253386"/>
                </a:lnTo>
                <a:cubicBezTo>
                  <a:pt x="91696" y="256263"/>
                  <a:pt x="98580" y="255544"/>
                  <a:pt x="103290" y="250868"/>
                </a:cubicBezTo>
                <a:lnTo>
                  <a:pt x="111623" y="242595"/>
                </a:lnTo>
                <a:cubicBezTo>
                  <a:pt x="113434" y="240796"/>
                  <a:pt x="115970" y="240796"/>
                  <a:pt x="117782" y="242595"/>
                </a:cubicBezTo>
                <a:cubicBezTo>
                  <a:pt x="119956" y="244033"/>
                  <a:pt x="119956" y="246911"/>
                  <a:pt x="117782" y="248710"/>
                </a:cubicBezTo>
                <a:lnTo>
                  <a:pt x="109449" y="257342"/>
                </a:lnTo>
                <a:cubicBezTo>
                  <a:pt x="104739" y="261659"/>
                  <a:pt x="98942" y="263817"/>
                  <a:pt x="93145" y="263817"/>
                </a:cubicBezTo>
                <a:cubicBezTo>
                  <a:pt x="89159" y="263817"/>
                  <a:pt x="85536" y="262738"/>
                  <a:pt x="82275" y="260580"/>
                </a:cubicBezTo>
                <a:lnTo>
                  <a:pt x="71768" y="253386"/>
                </a:lnTo>
                <a:cubicBezTo>
                  <a:pt x="68870" y="251587"/>
                  <a:pt x="64884" y="251227"/>
                  <a:pt x="61261" y="253386"/>
                </a:cubicBezTo>
                <a:lnTo>
                  <a:pt x="58001" y="254825"/>
                </a:lnTo>
                <a:cubicBezTo>
                  <a:pt x="59450" y="263458"/>
                  <a:pt x="56551" y="272450"/>
                  <a:pt x="48580" y="280364"/>
                </a:cubicBezTo>
                <a:cubicBezTo>
                  <a:pt x="40971" y="287918"/>
                  <a:pt x="33363" y="290436"/>
                  <a:pt x="26479" y="290436"/>
                </a:cubicBezTo>
                <a:cubicBezTo>
                  <a:pt x="18870" y="290436"/>
                  <a:pt x="12349" y="287918"/>
                  <a:pt x="8001" y="282882"/>
                </a:cubicBezTo>
                <a:cubicBezTo>
                  <a:pt x="2566" y="277486"/>
                  <a:pt x="-332" y="270652"/>
                  <a:pt x="30" y="263817"/>
                </a:cubicBezTo>
                <a:cubicBezTo>
                  <a:pt x="30" y="256263"/>
                  <a:pt x="3653" y="249069"/>
                  <a:pt x="10175" y="242595"/>
                </a:cubicBezTo>
                <a:cubicBezTo>
                  <a:pt x="17059" y="236120"/>
                  <a:pt x="24305" y="232882"/>
                  <a:pt x="31551" y="232882"/>
                </a:cubicBezTo>
                <a:cubicBezTo>
                  <a:pt x="33363" y="232882"/>
                  <a:pt x="34450" y="232882"/>
                  <a:pt x="36261" y="233242"/>
                </a:cubicBezTo>
                <a:lnTo>
                  <a:pt x="37348" y="230364"/>
                </a:lnTo>
                <a:cubicBezTo>
                  <a:pt x="39522" y="226408"/>
                  <a:pt x="39522" y="222091"/>
                  <a:pt x="37348" y="219214"/>
                </a:cubicBezTo>
                <a:lnTo>
                  <a:pt x="30464" y="209501"/>
                </a:lnTo>
                <a:cubicBezTo>
                  <a:pt x="24667" y="201588"/>
                  <a:pt x="25754" y="189718"/>
                  <a:pt x="34087" y="181804"/>
                </a:cubicBezTo>
                <a:lnTo>
                  <a:pt x="42421" y="173531"/>
                </a:lnTo>
                <a:close/>
                <a:moveTo>
                  <a:pt x="183399" y="150280"/>
                </a:moveTo>
                <a:cubicBezTo>
                  <a:pt x="184834" y="171094"/>
                  <a:pt x="192729" y="189755"/>
                  <a:pt x="206725" y="204109"/>
                </a:cubicBezTo>
                <a:cubicBezTo>
                  <a:pt x="220362" y="190114"/>
                  <a:pt x="228974" y="171453"/>
                  <a:pt x="229692" y="150280"/>
                </a:cubicBezTo>
                <a:lnTo>
                  <a:pt x="183399" y="150280"/>
                </a:lnTo>
                <a:close/>
                <a:moveTo>
                  <a:pt x="149666" y="150280"/>
                </a:moveTo>
                <a:lnTo>
                  <a:pt x="149666" y="230665"/>
                </a:lnTo>
                <a:cubicBezTo>
                  <a:pt x="169045" y="229588"/>
                  <a:pt x="186629" y="222052"/>
                  <a:pt x="200265" y="210210"/>
                </a:cubicBezTo>
                <a:cubicBezTo>
                  <a:pt x="184834" y="194061"/>
                  <a:pt x="175863" y="172888"/>
                  <a:pt x="174786" y="150280"/>
                </a:cubicBezTo>
                <a:lnTo>
                  <a:pt x="149666" y="150280"/>
                </a:lnTo>
                <a:close/>
                <a:moveTo>
                  <a:pt x="115574" y="150280"/>
                </a:moveTo>
                <a:cubicBezTo>
                  <a:pt x="114857" y="172888"/>
                  <a:pt x="105885" y="194061"/>
                  <a:pt x="90454" y="210210"/>
                </a:cubicBezTo>
                <a:cubicBezTo>
                  <a:pt x="104450" y="222052"/>
                  <a:pt x="121316" y="229588"/>
                  <a:pt x="141054" y="230665"/>
                </a:cubicBezTo>
                <a:lnTo>
                  <a:pt x="141054" y="150280"/>
                </a:lnTo>
                <a:lnTo>
                  <a:pt x="115574" y="150280"/>
                </a:lnTo>
                <a:close/>
                <a:moveTo>
                  <a:pt x="61028" y="150280"/>
                </a:moveTo>
                <a:cubicBezTo>
                  <a:pt x="62104" y="171453"/>
                  <a:pt x="70717" y="190114"/>
                  <a:pt x="83995" y="204109"/>
                </a:cubicBezTo>
                <a:cubicBezTo>
                  <a:pt x="97990" y="189755"/>
                  <a:pt x="105885" y="171094"/>
                  <a:pt x="107321" y="150280"/>
                </a:cubicBezTo>
                <a:lnTo>
                  <a:pt x="61028" y="150280"/>
                </a:lnTo>
                <a:close/>
                <a:moveTo>
                  <a:pt x="206725" y="87839"/>
                </a:moveTo>
                <a:cubicBezTo>
                  <a:pt x="192729" y="102911"/>
                  <a:pt x="184834" y="121571"/>
                  <a:pt x="183399" y="141668"/>
                </a:cubicBezTo>
                <a:lnTo>
                  <a:pt x="229692" y="141668"/>
                </a:lnTo>
                <a:cubicBezTo>
                  <a:pt x="228974" y="120854"/>
                  <a:pt x="220362" y="101834"/>
                  <a:pt x="206725" y="87839"/>
                </a:cubicBezTo>
                <a:close/>
                <a:moveTo>
                  <a:pt x="83995" y="87839"/>
                </a:moveTo>
                <a:cubicBezTo>
                  <a:pt x="70717" y="101834"/>
                  <a:pt x="62104" y="120854"/>
                  <a:pt x="61028" y="141668"/>
                </a:cubicBezTo>
                <a:lnTo>
                  <a:pt x="107321" y="141668"/>
                </a:lnTo>
                <a:cubicBezTo>
                  <a:pt x="105885" y="121571"/>
                  <a:pt x="97990" y="102911"/>
                  <a:pt x="83995" y="87839"/>
                </a:cubicBezTo>
                <a:close/>
                <a:moveTo>
                  <a:pt x="149666" y="61642"/>
                </a:moveTo>
                <a:lnTo>
                  <a:pt x="149666" y="141668"/>
                </a:lnTo>
                <a:lnTo>
                  <a:pt x="174786" y="141668"/>
                </a:lnTo>
                <a:cubicBezTo>
                  <a:pt x="175863" y="119059"/>
                  <a:pt x="184834" y="98245"/>
                  <a:pt x="200265" y="82097"/>
                </a:cubicBezTo>
                <a:cubicBezTo>
                  <a:pt x="186629" y="69896"/>
                  <a:pt x="169045" y="62718"/>
                  <a:pt x="149666" y="61642"/>
                </a:cubicBezTo>
                <a:close/>
                <a:moveTo>
                  <a:pt x="141054" y="61642"/>
                </a:moveTo>
                <a:cubicBezTo>
                  <a:pt x="121316" y="62718"/>
                  <a:pt x="104450" y="69896"/>
                  <a:pt x="90454" y="82097"/>
                </a:cubicBezTo>
                <a:cubicBezTo>
                  <a:pt x="105885" y="98245"/>
                  <a:pt x="114857" y="119059"/>
                  <a:pt x="115574" y="141668"/>
                </a:cubicBezTo>
                <a:lnTo>
                  <a:pt x="141054" y="141668"/>
                </a:lnTo>
                <a:lnTo>
                  <a:pt x="141054" y="61642"/>
                </a:lnTo>
                <a:close/>
                <a:moveTo>
                  <a:pt x="145360" y="52670"/>
                </a:moveTo>
                <a:cubicBezTo>
                  <a:pt x="197036" y="52670"/>
                  <a:pt x="239022" y="94657"/>
                  <a:pt x="239022" y="146333"/>
                </a:cubicBezTo>
                <a:cubicBezTo>
                  <a:pt x="239022" y="197650"/>
                  <a:pt x="197036" y="239636"/>
                  <a:pt x="145360" y="239636"/>
                </a:cubicBezTo>
                <a:cubicBezTo>
                  <a:pt x="93684" y="239636"/>
                  <a:pt x="52056" y="197650"/>
                  <a:pt x="52056" y="146333"/>
                </a:cubicBezTo>
                <a:cubicBezTo>
                  <a:pt x="52056" y="94657"/>
                  <a:pt x="93684" y="52670"/>
                  <a:pt x="145360" y="52670"/>
                </a:cubicBezTo>
                <a:close/>
                <a:moveTo>
                  <a:pt x="235910" y="44660"/>
                </a:moveTo>
                <a:lnTo>
                  <a:pt x="233751" y="45742"/>
                </a:lnTo>
                <a:cubicBezTo>
                  <a:pt x="229071" y="47907"/>
                  <a:pt x="224752" y="48268"/>
                  <a:pt x="220072" y="47546"/>
                </a:cubicBezTo>
                <a:cubicBezTo>
                  <a:pt x="222952" y="59092"/>
                  <a:pt x="231951" y="67751"/>
                  <a:pt x="243469" y="70638"/>
                </a:cubicBezTo>
                <a:cubicBezTo>
                  <a:pt x="242030" y="66308"/>
                  <a:pt x="243110" y="61257"/>
                  <a:pt x="245269" y="56927"/>
                </a:cubicBezTo>
                <a:lnTo>
                  <a:pt x="246349" y="54763"/>
                </a:lnTo>
                <a:cubicBezTo>
                  <a:pt x="244189" y="53680"/>
                  <a:pt x="242030" y="52237"/>
                  <a:pt x="240590" y="50433"/>
                </a:cubicBezTo>
                <a:cubicBezTo>
                  <a:pt x="238430" y="48629"/>
                  <a:pt x="237350" y="46825"/>
                  <a:pt x="235910" y="44660"/>
                </a:cubicBezTo>
                <a:close/>
                <a:moveTo>
                  <a:pt x="54740" y="44398"/>
                </a:moveTo>
                <a:cubicBezTo>
                  <a:pt x="53290" y="46570"/>
                  <a:pt x="52204" y="48381"/>
                  <a:pt x="50029" y="50191"/>
                </a:cubicBezTo>
                <a:cubicBezTo>
                  <a:pt x="48580" y="52001"/>
                  <a:pt x="46406" y="53450"/>
                  <a:pt x="44232" y="54536"/>
                </a:cubicBezTo>
                <a:lnTo>
                  <a:pt x="45681" y="57071"/>
                </a:lnTo>
                <a:cubicBezTo>
                  <a:pt x="47493" y="61053"/>
                  <a:pt x="48580" y="66122"/>
                  <a:pt x="47131" y="70467"/>
                </a:cubicBezTo>
                <a:cubicBezTo>
                  <a:pt x="59087" y="67570"/>
                  <a:pt x="67783" y="58881"/>
                  <a:pt x="70681" y="47295"/>
                </a:cubicBezTo>
                <a:cubicBezTo>
                  <a:pt x="65971" y="48019"/>
                  <a:pt x="61624" y="47657"/>
                  <a:pt x="56914" y="45122"/>
                </a:cubicBezTo>
                <a:lnTo>
                  <a:pt x="54740" y="44398"/>
                </a:lnTo>
                <a:close/>
                <a:moveTo>
                  <a:pt x="263627" y="9302"/>
                </a:moveTo>
                <a:cubicBezTo>
                  <a:pt x="258948" y="9662"/>
                  <a:pt x="253188" y="11827"/>
                  <a:pt x="248149" y="16878"/>
                </a:cubicBezTo>
                <a:cubicBezTo>
                  <a:pt x="243829" y="21930"/>
                  <a:pt x="240950" y="26620"/>
                  <a:pt x="240950" y="32032"/>
                </a:cubicBezTo>
                <a:cubicBezTo>
                  <a:pt x="240950" y="36001"/>
                  <a:pt x="243110" y="40691"/>
                  <a:pt x="246709" y="44299"/>
                </a:cubicBezTo>
                <a:cubicBezTo>
                  <a:pt x="254628" y="52237"/>
                  <a:pt x="264707" y="51515"/>
                  <a:pt x="273346" y="42495"/>
                </a:cubicBezTo>
                <a:cubicBezTo>
                  <a:pt x="283425" y="33114"/>
                  <a:pt x="284145" y="22290"/>
                  <a:pt x="276226" y="14353"/>
                </a:cubicBezTo>
                <a:cubicBezTo>
                  <a:pt x="272626" y="11106"/>
                  <a:pt x="268666" y="9302"/>
                  <a:pt x="264707" y="9302"/>
                </a:cubicBezTo>
                <a:cubicBezTo>
                  <a:pt x="263987" y="9302"/>
                  <a:pt x="263987" y="9302"/>
                  <a:pt x="263627" y="9302"/>
                </a:cubicBezTo>
                <a:close/>
                <a:moveTo>
                  <a:pt x="26479" y="8916"/>
                </a:moveTo>
                <a:cubicBezTo>
                  <a:pt x="21769" y="8916"/>
                  <a:pt x="17783" y="10364"/>
                  <a:pt x="14160" y="13985"/>
                </a:cubicBezTo>
                <a:cubicBezTo>
                  <a:pt x="10899" y="17605"/>
                  <a:pt x="8726" y="21950"/>
                  <a:pt x="8726" y="26657"/>
                </a:cubicBezTo>
                <a:cubicBezTo>
                  <a:pt x="9088" y="31726"/>
                  <a:pt x="11986" y="37157"/>
                  <a:pt x="16334" y="42226"/>
                </a:cubicBezTo>
                <a:cubicBezTo>
                  <a:pt x="25754" y="51277"/>
                  <a:pt x="35899" y="52001"/>
                  <a:pt x="43870" y="44036"/>
                </a:cubicBezTo>
                <a:cubicBezTo>
                  <a:pt x="52204" y="35709"/>
                  <a:pt x="51478" y="25933"/>
                  <a:pt x="42058" y="16519"/>
                </a:cubicBezTo>
                <a:cubicBezTo>
                  <a:pt x="36986" y="11088"/>
                  <a:pt x="31551" y="8916"/>
                  <a:pt x="26479" y="8916"/>
                </a:cubicBezTo>
                <a:close/>
                <a:moveTo>
                  <a:pt x="263267" y="282"/>
                </a:moveTo>
                <a:cubicBezTo>
                  <a:pt x="270826" y="282"/>
                  <a:pt x="277305" y="3168"/>
                  <a:pt x="282345" y="8219"/>
                </a:cubicBezTo>
                <a:cubicBezTo>
                  <a:pt x="291704" y="17600"/>
                  <a:pt x="294583" y="34197"/>
                  <a:pt x="280185" y="48629"/>
                </a:cubicBezTo>
                <a:cubicBezTo>
                  <a:pt x="273346" y="55123"/>
                  <a:pt x="266147" y="58371"/>
                  <a:pt x="258948" y="58371"/>
                </a:cubicBezTo>
                <a:cubicBezTo>
                  <a:pt x="257148" y="58371"/>
                  <a:pt x="256068" y="58371"/>
                  <a:pt x="254268" y="58010"/>
                </a:cubicBezTo>
                <a:lnTo>
                  <a:pt x="253188" y="60896"/>
                </a:lnTo>
                <a:cubicBezTo>
                  <a:pt x="251029" y="65226"/>
                  <a:pt x="251029" y="69194"/>
                  <a:pt x="253188" y="72081"/>
                </a:cubicBezTo>
                <a:lnTo>
                  <a:pt x="260027" y="81822"/>
                </a:lnTo>
                <a:cubicBezTo>
                  <a:pt x="266147" y="90121"/>
                  <a:pt x="264707" y="101305"/>
                  <a:pt x="256788" y="109604"/>
                </a:cubicBezTo>
                <a:lnTo>
                  <a:pt x="248149" y="117902"/>
                </a:lnTo>
                <a:cubicBezTo>
                  <a:pt x="247429" y="118624"/>
                  <a:pt x="246349" y="118984"/>
                  <a:pt x="244909" y="118984"/>
                </a:cubicBezTo>
                <a:cubicBezTo>
                  <a:pt x="244189" y="118984"/>
                  <a:pt x="243110" y="118624"/>
                  <a:pt x="242030" y="117902"/>
                </a:cubicBezTo>
                <a:cubicBezTo>
                  <a:pt x="240230" y="116098"/>
                  <a:pt x="240230" y="113572"/>
                  <a:pt x="242030" y="111769"/>
                </a:cubicBezTo>
                <a:lnTo>
                  <a:pt x="250669" y="103109"/>
                </a:lnTo>
                <a:cubicBezTo>
                  <a:pt x="255348" y="98419"/>
                  <a:pt x="256428" y="91564"/>
                  <a:pt x="252828" y="87234"/>
                </a:cubicBezTo>
                <a:lnTo>
                  <a:pt x="248149" y="80740"/>
                </a:lnTo>
                <a:cubicBezTo>
                  <a:pt x="227991" y="79297"/>
                  <a:pt x="211433" y="63061"/>
                  <a:pt x="210353" y="42495"/>
                </a:cubicBezTo>
                <a:lnTo>
                  <a:pt x="203874" y="37805"/>
                </a:lnTo>
                <a:cubicBezTo>
                  <a:pt x="199555" y="34557"/>
                  <a:pt x="192356" y="35640"/>
                  <a:pt x="188036" y="40330"/>
                </a:cubicBezTo>
                <a:lnTo>
                  <a:pt x="179397" y="48629"/>
                </a:lnTo>
                <a:cubicBezTo>
                  <a:pt x="178677" y="49711"/>
                  <a:pt x="177238" y="50072"/>
                  <a:pt x="176158" y="50072"/>
                </a:cubicBezTo>
                <a:cubicBezTo>
                  <a:pt x="175438" y="50072"/>
                  <a:pt x="173998" y="49711"/>
                  <a:pt x="172918" y="48629"/>
                </a:cubicBezTo>
                <a:cubicBezTo>
                  <a:pt x="171118" y="47185"/>
                  <a:pt x="171118" y="44299"/>
                  <a:pt x="172918" y="42495"/>
                </a:cubicBezTo>
                <a:lnTo>
                  <a:pt x="181917" y="34197"/>
                </a:lnTo>
                <a:cubicBezTo>
                  <a:pt x="189116" y="26259"/>
                  <a:pt x="200995" y="24816"/>
                  <a:pt x="209274" y="30228"/>
                </a:cubicBezTo>
                <a:lnTo>
                  <a:pt x="218992" y="37805"/>
                </a:lnTo>
                <a:cubicBezTo>
                  <a:pt x="221872" y="39609"/>
                  <a:pt x="225832" y="39609"/>
                  <a:pt x="229791" y="37805"/>
                </a:cubicBezTo>
                <a:lnTo>
                  <a:pt x="232311" y="36361"/>
                </a:lnTo>
                <a:cubicBezTo>
                  <a:pt x="232311" y="34918"/>
                  <a:pt x="231951" y="33114"/>
                  <a:pt x="231951" y="32032"/>
                </a:cubicBezTo>
                <a:cubicBezTo>
                  <a:pt x="231951" y="24094"/>
                  <a:pt x="235550" y="17239"/>
                  <a:pt x="242030" y="10745"/>
                </a:cubicBezTo>
                <a:cubicBezTo>
                  <a:pt x="248509" y="4251"/>
                  <a:pt x="256068" y="643"/>
                  <a:pt x="263267" y="282"/>
                </a:cubicBezTo>
                <a:close/>
                <a:moveTo>
                  <a:pt x="26253" y="0"/>
                </a:moveTo>
                <a:cubicBezTo>
                  <a:pt x="33363" y="-45"/>
                  <a:pt x="41153" y="2942"/>
                  <a:pt x="48580" y="10364"/>
                </a:cubicBezTo>
                <a:cubicBezTo>
                  <a:pt x="56551" y="18692"/>
                  <a:pt x="59450" y="27743"/>
                  <a:pt x="58001" y="36071"/>
                </a:cubicBezTo>
                <a:lnTo>
                  <a:pt x="60899" y="37519"/>
                </a:lnTo>
                <a:cubicBezTo>
                  <a:pt x="64884" y="39329"/>
                  <a:pt x="68870" y="39329"/>
                  <a:pt x="71768" y="37519"/>
                </a:cubicBezTo>
                <a:lnTo>
                  <a:pt x="82275" y="29916"/>
                </a:lnTo>
                <a:cubicBezTo>
                  <a:pt x="89884" y="24485"/>
                  <a:pt x="101840" y="25933"/>
                  <a:pt x="109449" y="33898"/>
                </a:cubicBezTo>
                <a:lnTo>
                  <a:pt x="117782" y="42226"/>
                </a:lnTo>
                <a:cubicBezTo>
                  <a:pt x="119956" y="44036"/>
                  <a:pt x="119956" y="46932"/>
                  <a:pt x="117782" y="48381"/>
                </a:cubicBezTo>
                <a:cubicBezTo>
                  <a:pt x="117057" y="49467"/>
                  <a:pt x="115970" y="49829"/>
                  <a:pt x="114884" y="49829"/>
                </a:cubicBezTo>
                <a:cubicBezTo>
                  <a:pt x="113797" y="49829"/>
                  <a:pt x="112710" y="49467"/>
                  <a:pt x="111623" y="48381"/>
                </a:cubicBezTo>
                <a:lnTo>
                  <a:pt x="103290" y="40053"/>
                </a:lnTo>
                <a:cubicBezTo>
                  <a:pt x="98580" y="35347"/>
                  <a:pt x="91696" y="34260"/>
                  <a:pt x="86986" y="37519"/>
                </a:cubicBezTo>
                <a:lnTo>
                  <a:pt x="80464" y="42226"/>
                </a:lnTo>
                <a:cubicBezTo>
                  <a:pt x="79377" y="62864"/>
                  <a:pt x="62711" y="79156"/>
                  <a:pt x="42058" y="80605"/>
                </a:cubicBezTo>
                <a:lnTo>
                  <a:pt x="37348" y="87122"/>
                </a:lnTo>
                <a:cubicBezTo>
                  <a:pt x="34087" y="91467"/>
                  <a:pt x="35537" y="98346"/>
                  <a:pt x="40247" y="103052"/>
                </a:cubicBezTo>
                <a:lnTo>
                  <a:pt x="48580" y="111742"/>
                </a:lnTo>
                <a:cubicBezTo>
                  <a:pt x="50029" y="113552"/>
                  <a:pt x="50029" y="116087"/>
                  <a:pt x="48580" y="117897"/>
                </a:cubicBezTo>
                <a:cubicBezTo>
                  <a:pt x="47493" y="118621"/>
                  <a:pt x="46768" y="118983"/>
                  <a:pt x="45681" y="118983"/>
                </a:cubicBezTo>
                <a:cubicBezTo>
                  <a:pt x="44232" y="118983"/>
                  <a:pt x="43145" y="118621"/>
                  <a:pt x="42421" y="117897"/>
                </a:cubicBezTo>
                <a:lnTo>
                  <a:pt x="34087" y="109570"/>
                </a:lnTo>
                <a:cubicBezTo>
                  <a:pt x="25754" y="101242"/>
                  <a:pt x="24667" y="90018"/>
                  <a:pt x="30464" y="81691"/>
                </a:cubicBezTo>
                <a:lnTo>
                  <a:pt x="37348" y="71915"/>
                </a:lnTo>
                <a:cubicBezTo>
                  <a:pt x="39522" y="69019"/>
                  <a:pt x="39522" y="65036"/>
                  <a:pt x="37348" y="60691"/>
                </a:cubicBezTo>
                <a:lnTo>
                  <a:pt x="36261" y="57795"/>
                </a:lnTo>
                <a:cubicBezTo>
                  <a:pt x="34450" y="58157"/>
                  <a:pt x="33363" y="58157"/>
                  <a:pt x="31551" y="58157"/>
                </a:cubicBezTo>
                <a:cubicBezTo>
                  <a:pt x="24667" y="58157"/>
                  <a:pt x="17059" y="54898"/>
                  <a:pt x="10175" y="48381"/>
                </a:cubicBezTo>
                <a:cubicBezTo>
                  <a:pt x="3653" y="41864"/>
                  <a:pt x="30" y="34622"/>
                  <a:pt x="30" y="27019"/>
                </a:cubicBezTo>
                <a:cubicBezTo>
                  <a:pt x="-332" y="19778"/>
                  <a:pt x="2566" y="13261"/>
                  <a:pt x="8001" y="7830"/>
                </a:cubicBezTo>
                <a:cubicBezTo>
                  <a:pt x="12711" y="3123"/>
                  <a:pt x="19142" y="46"/>
                  <a:pt x="26253"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44" name="TextBox 43">
            <a:extLst>
              <a:ext uri="{FF2B5EF4-FFF2-40B4-BE49-F238E27FC236}">
                <a16:creationId xmlns:a16="http://schemas.microsoft.com/office/drawing/2014/main" id="{83C75918-DD26-BF4F-9C3B-6AE772B9BB17}"/>
              </a:ext>
            </a:extLst>
          </p:cNvPr>
          <p:cNvSpPr txBox="1"/>
          <p:nvPr/>
        </p:nvSpPr>
        <p:spPr>
          <a:xfrm>
            <a:off x="9414537" y="1464611"/>
            <a:ext cx="1828208" cy="584775"/>
          </a:xfrm>
          <a:prstGeom prst="rect">
            <a:avLst/>
          </a:prstGeom>
          <a:noFill/>
        </p:spPr>
        <p:txBody>
          <a:bodyPr wrap="square" lIns="45720" rtlCol="0" anchor="ctr" anchorCtr="0">
            <a:spAutoFit/>
          </a:bodyPr>
          <a:lstStyle/>
          <a:p>
            <a:r>
              <a:rPr lang="en-US" sz="1600" dirty="0">
                <a:solidFill>
                  <a:schemeClr val="bg1"/>
                </a:solidFill>
                <a:latin typeface="Lato Light" panose="020F0502020204030203" pitchFamily="34" charset="0"/>
                <a:ea typeface="Lato Light" panose="020F0502020204030203" pitchFamily="34" charset="0"/>
                <a:cs typeface="Lato Light" panose="020F0502020204030203" pitchFamily="34" charset="0"/>
              </a:rPr>
              <a:t>You got an e-mail from John</a:t>
            </a:r>
          </a:p>
        </p:txBody>
      </p:sp>
      <p:sp>
        <p:nvSpPr>
          <p:cNvPr id="45" name="TextBox 44">
            <a:extLst>
              <a:ext uri="{FF2B5EF4-FFF2-40B4-BE49-F238E27FC236}">
                <a16:creationId xmlns:a16="http://schemas.microsoft.com/office/drawing/2014/main" id="{E2B2554C-FEAF-4844-BB72-A3365B1CA99B}"/>
              </a:ext>
            </a:extLst>
          </p:cNvPr>
          <p:cNvSpPr txBox="1"/>
          <p:nvPr/>
        </p:nvSpPr>
        <p:spPr>
          <a:xfrm>
            <a:off x="9414537" y="2484691"/>
            <a:ext cx="1828208" cy="584775"/>
          </a:xfrm>
          <a:prstGeom prst="rect">
            <a:avLst/>
          </a:prstGeom>
          <a:noFill/>
        </p:spPr>
        <p:txBody>
          <a:bodyPr wrap="square" lIns="45720" rtlCol="0" anchor="ctr" anchorCtr="0">
            <a:spAutoFit/>
          </a:bodyPr>
          <a:lstStyle/>
          <a:p>
            <a:r>
              <a:rPr lang="en-US" sz="1600" dirty="0">
                <a:solidFill>
                  <a:schemeClr val="bg1"/>
                </a:solidFill>
                <a:latin typeface="Lato Light" panose="020F0502020204030203" pitchFamily="34" charset="0"/>
                <a:ea typeface="Lato Light" panose="020F0502020204030203" pitchFamily="34" charset="0"/>
                <a:cs typeface="Lato Light" panose="020F0502020204030203" pitchFamily="34" charset="0"/>
              </a:rPr>
              <a:t>You earned a new badge</a:t>
            </a:r>
          </a:p>
        </p:txBody>
      </p:sp>
      <p:sp>
        <p:nvSpPr>
          <p:cNvPr id="46" name="TextBox 45">
            <a:extLst>
              <a:ext uri="{FF2B5EF4-FFF2-40B4-BE49-F238E27FC236}">
                <a16:creationId xmlns:a16="http://schemas.microsoft.com/office/drawing/2014/main" id="{FAD418B3-3B75-D642-B73F-37DA6C91C093}"/>
              </a:ext>
            </a:extLst>
          </p:cNvPr>
          <p:cNvSpPr txBox="1"/>
          <p:nvPr/>
        </p:nvSpPr>
        <p:spPr>
          <a:xfrm>
            <a:off x="9414537" y="3499829"/>
            <a:ext cx="1828208" cy="584775"/>
          </a:xfrm>
          <a:prstGeom prst="rect">
            <a:avLst/>
          </a:prstGeom>
          <a:noFill/>
        </p:spPr>
        <p:txBody>
          <a:bodyPr wrap="square" lIns="45720" rtlCol="0" anchor="ctr" anchorCtr="0">
            <a:spAutoFit/>
          </a:bodyPr>
          <a:lstStyle/>
          <a:p>
            <a:r>
              <a:rPr lang="en-US" sz="1600" dirty="0">
                <a:solidFill>
                  <a:schemeClr val="bg1"/>
                </a:solidFill>
                <a:latin typeface="Lato Light" panose="020F0502020204030203" pitchFamily="34" charset="0"/>
                <a:ea typeface="Lato Light" panose="020F0502020204030203" pitchFamily="34" charset="0"/>
                <a:cs typeface="Lato Light" panose="020F0502020204030203" pitchFamily="34" charset="0"/>
              </a:rPr>
              <a:t>You got 44,514 likes on Facebook</a:t>
            </a:r>
          </a:p>
        </p:txBody>
      </p:sp>
      <p:sp>
        <p:nvSpPr>
          <p:cNvPr id="47" name="TextBox 46">
            <a:extLst>
              <a:ext uri="{FF2B5EF4-FFF2-40B4-BE49-F238E27FC236}">
                <a16:creationId xmlns:a16="http://schemas.microsoft.com/office/drawing/2014/main" id="{68818D5A-24CC-0140-9D38-B143FED3510C}"/>
              </a:ext>
            </a:extLst>
          </p:cNvPr>
          <p:cNvSpPr txBox="1"/>
          <p:nvPr/>
        </p:nvSpPr>
        <p:spPr>
          <a:xfrm>
            <a:off x="9414537" y="4539056"/>
            <a:ext cx="1828208" cy="584775"/>
          </a:xfrm>
          <a:prstGeom prst="rect">
            <a:avLst/>
          </a:prstGeom>
          <a:noFill/>
        </p:spPr>
        <p:txBody>
          <a:bodyPr wrap="square" lIns="45720" rtlCol="0" anchor="ctr" anchorCtr="0">
            <a:spAutoFit/>
          </a:bodyPr>
          <a:lstStyle/>
          <a:p>
            <a:r>
              <a:rPr lang="en-US" sz="1600" dirty="0">
                <a:solidFill>
                  <a:schemeClr val="bg1"/>
                </a:solidFill>
                <a:latin typeface="Lato Light" panose="020F0502020204030203" pitchFamily="34" charset="0"/>
                <a:ea typeface="Lato Light" panose="020F0502020204030203" pitchFamily="34" charset="0"/>
                <a:cs typeface="Lato Light" panose="020F0502020204030203" pitchFamily="34" charset="0"/>
              </a:rPr>
              <a:t>Payment method was approved</a:t>
            </a:r>
          </a:p>
        </p:txBody>
      </p:sp>
      <p:sp>
        <p:nvSpPr>
          <p:cNvPr id="48" name="TextBox 47">
            <a:extLst>
              <a:ext uri="{FF2B5EF4-FFF2-40B4-BE49-F238E27FC236}">
                <a16:creationId xmlns:a16="http://schemas.microsoft.com/office/drawing/2014/main" id="{EC2228E6-DDDB-9441-9E31-7A9C476F04B7}"/>
              </a:ext>
            </a:extLst>
          </p:cNvPr>
          <p:cNvSpPr txBox="1"/>
          <p:nvPr/>
        </p:nvSpPr>
        <p:spPr>
          <a:xfrm>
            <a:off x="9414537" y="5573520"/>
            <a:ext cx="1828208" cy="584775"/>
          </a:xfrm>
          <a:prstGeom prst="rect">
            <a:avLst/>
          </a:prstGeom>
          <a:noFill/>
        </p:spPr>
        <p:txBody>
          <a:bodyPr wrap="square" lIns="45720" rtlCol="0" anchor="ctr" anchorCtr="0">
            <a:spAutoFit/>
          </a:bodyPr>
          <a:lstStyle/>
          <a:p>
            <a:r>
              <a:rPr lang="en-US" sz="1600" dirty="0">
                <a:solidFill>
                  <a:schemeClr val="bg1"/>
                </a:solidFill>
                <a:latin typeface="Lato Light" panose="020F0502020204030203" pitchFamily="34" charset="0"/>
                <a:ea typeface="Lato Light" panose="020F0502020204030203" pitchFamily="34" charset="0"/>
                <a:cs typeface="Lato Light" panose="020F0502020204030203" pitchFamily="34" charset="0"/>
              </a:rPr>
              <a:t>Meeting with client @ 10:00 AM</a:t>
            </a:r>
          </a:p>
        </p:txBody>
      </p:sp>
    </p:spTree>
    <p:extLst>
      <p:ext uri="{BB962C8B-B14F-4D97-AF65-F5344CB8AC3E}">
        <p14:creationId xmlns:p14="http://schemas.microsoft.com/office/powerpoint/2010/main" val="1425034564"/>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cx1="http://schemas.microsoft.com/office/drawing/2015/9/8/chartex">
        <mc:Choice Requires="cx1">
          <p:graphicFrame>
            <p:nvGraphicFramePr>
              <p:cNvPr id="2" name="Chart 1">
                <a:extLst>
                  <a:ext uri="{FF2B5EF4-FFF2-40B4-BE49-F238E27FC236}">
                    <a16:creationId xmlns:a16="http://schemas.microsoft.com/office/drawing/2014/main" id="{2A2CE0E3-EB83-F84E-9963-17274E7AE46E}"/>
                  </a:ext>
                </a:extLst>
              </p:cNvPr>
              <p:cNvGraphicFramePr/>
              <p:nvPr/>
            </p:nvGraphicFramePr>
            <p:xfrm>
              <a:off x="762000" y="640104"/>
              <a:ext cx="4685647" cy="2986513"/>
            </p:xfrm>
            <a:graphic>
              <a:graphicData uri="http://schemas.microsoft.com/office/drawing/2014/chartex">
                <cx:chart xmlns:cx="http://schemas.microsoft.com/office/drawing/2014/chartex" xmlns:r="http://schemas.openxmlformats.org/officeDocument/2006/relationships" r:id="rId2"/>
              </a:graphicData>
            </a:graphic>
          </p:graphicFrame>
        </mc:Choice>
        <mc:Fallback xmlns="">
          <p:pic>
            <p:nvPicPr>
              <p:cNvPr id="2" name="Chart 1">
                <a:extLst>
                  <a:ext uri="{FF2B5EF4-FFF2-40B4-BE49-F238E27FC236}">
                    <a16:creationId xmlns:a16="http://schemas.microsoft.com/office/drawing/2014/main" id="{2A2CE0E3-EB83-F84E-9963-17274E7AE46E}"/>
                  </a:ext>
                </a:extLst>
              </p:cNvPr>
              <p:cNvPicPr>
                <a:picLocks noGrp="1" noRot="1" noChangeAspect="1" noMove="1" noResize="1" noEditPoints="1" noAdjustHandles="1" noChangeArrowheads="1" noChangeShapeType="1"/>
              </p:cNvPicPr>
              <p:nvPr/>
            </p:nvPicPr>
            <p:blipFill>
              <a:blip r:embed="rId3"/>
              <a:stretch>
                <a:fillRect/>
              </a:stretch>
            </p:blipFill>
            <p:spPr>
              <a:xfrm>
                <a:off x="762000" y="640104"/>
                <a:ext cx="4685647" cy="2986513"/>
              </a:xfrm>
              <a:prstGeom prst="rect">
                <a:avLst/>
              </a:prstGeom>
            </p:spPr>
          </p:pic>
        </mc:Fallback>
      </mc:AlternateContent>
      <p:sp>
        <p:nvSpPr>
          <p:cNvPr id="3" name="TextBox 2">
            <a:extLst>
              <a:ext uri="{FF2B5EF4-FFF2-40B4-BE49-F238E27FC236}">
                <a16:creationId xmlns:a16="http://schemas.microsoft.com/office/drawing/2014/main" id="{25F60CA9-4ACE-0C4A-9D40-EEED6C203531}"/>
              </a:ext>
            </a:extLst>
          </p:cNvPr>
          <p:cNvSpPr txBox="1"/>
          <p:nvPr/>
        </p:nvSpPr>
        <p:spPr>
          <a:xfrm>
            <a:off x="725425" y="295017"/>
            <a:ext cx="18662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sp>
        <p:nvSpPr>
          <p:cNvPr id="4" name="TextBox 3">
            <a:extLst>
              <a:ext uri="{FF2B5EF4-FFF2-40B4-BE49-F238E27FC236}">
                <a16:creationId xmlns:a16="http://schemas.microsoft.com/office/drawing/2014/main" id="{96B40BF4-A4D4-AA4A-BB7B-7C7FB112F72B}"/>
              </a:ext>
            </a:extLst>
          </p:cNvPr>
          <p:cNvSpPr txBox="1"/>
          <p:nvPr/>
        </p:nvSpPr>
        <p:spPr>
          <a:xfrm>
            <a:off x="725425" y="3928983"/>
            <a:ext cx="18662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sp>
        <p:nvSpPr>
          <p:cNvPr id="5" name="Rectangle 4">
            <a:extLst>
              <a:ext uri="{FF2B5EF4-FFF2-40B4-BE49-F238E27FC236}">
                <a16:creationId xmlns:a16="http://schemas.microsoft.com/office/drawing/2014/main" id="{B8B39F48-877C-3B46-A1F8-AE88A02BF4C7}"/>
              </a:ext>
            </a:extLst>
          </p:cNvPr>
          <p:cNvSpPr/>
          <p:nvPr/>
        </p:nvSpPr>
        <p:spPr>
          <a:xfrm>
            <a:off x="762000" y="4433403"/>
            <a:ext cx="2791052" cy="2923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TextBox 5">
            <a:extLst>
              <a:ext uri="{FF2B5EF4-FFF2-40B4-BE49-F238E27FC236}">
                <a16:creationId xmlns:a16="http://schemas.microsoft.com/office/drawing/2014/main" id="{4DA0839B-4BFC-0941-BD7A-F0C5C8463897}"/>
              </a:ext>
            </a:extLst>
          </p:cNvPr>
          <p:cNvSpPr txBox="1"/>
          <p:nvPr/>
        </p:nvSpPr>
        <p:spPr>
          <a:xfrm>
            <a:off x="3673417" y="4446653"/>
            <a:ext cx="2017220" cy="298223"/>
          </a:xfrm>
          <a:prstGeom prst="rect">
            <a:avLst/>
          </a:prstGeom>
          <a:noFill/>
        </p:spPr>
        <p:txBody>
          <a:bodyPr wrap="none" lIns="45720" rtlCol="0" anchor="t" anchorCtr="0">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a:t>
            </a:r>
          </a:p>
        </p:txBody>
      </p:sp>
      <p:sp>
        <p:nvSpPr>
          <p:cNvPr id="7" name="TextBox 6">
            <a:extLst>
              <a:ext uri="{FF2B5EF4-FFF2-40B4-BE49-F238E27FC236}">
                <a16:creationId xmlns:a16="http://schemas.microsoft.com/office/drawing/2014/main" id="{F6F39E4A-C8DB-BF42-93AD-C839610605B8}"/>
              </a:ext>
            </a:extLst>
          </p:cNvPr>
          <p:cNvSpPr txBox="1"/>
          <p:nvPr/>
        </p:nvSpPr>
        <p:spPr>
          <a:xfrm>
            <a:off x="3673417" y="4879361"/>
            <a:ext cx="2017220" cy="298223"/>
          </a:xfrm>
          <a:prstGeom prst="rect">
            <a:avLst/>
          </a:prstGeom>
          <a:noFill/>
        </p:spPr>
        <p:txBody>
          <a:bodyPr wrap="none" lIns="45720" rtlCol="0" anchor="t" anchorCtr="0">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a:t>
            </a:r>
          </a:p>
        </p:txBody>
      </p:sp>
      <p:sp>
        <p:nvSpPr>
          <p:cNvPr id="8" name="TextBox 7">
            <a:extLst>
              <a:ext uri="{FF2B5EF4-FFF2-40B4-BE49-F238E27FC236}">
                <a16:creationId xmlns:a16="http://schemas.microsoft.com/office/drawing/2014/main" id="{62E4E51F-3E5C-BE4E-9F3C-BCE8E5874021}"/>
              </a:ext>
            </a:extLst>
          </p:cNvPr>
          <p:cNvSpPr txBox="1"/>
          <p:nvPr/>
        </p:nvSpPr>
        <p:spPr>
          <a:xfrm>
            <a:off x="3673417" y="5312068"/>
            <a:ext cx="2017220" cy="298223"/>
          </a:xfrm>
          <a:prstGeom prst="rect">
            <a:avLst/>
          </a:prstGeom>
          <a:noFill/>
        </p:spPr>
        <p:txBody>
          <a:bodyPr wrap="none" lIns="45720" rtlCol="0" anchor="t" anchorCtr="0">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a:t>
            </a:r>
          </a:p>
        </p:txBody>
      </p:sp>
      <p:sp>
        <p:nvSpPr>
          <p:cNvPr id="9" name="TextBox 8">
            <a:extLst>
              <a:ext uri="{FF2B5EF4-FFF2-40B4-BE49-F238E27FC236}">
                <a16:creationId xmlns:a16="http://schemas.microsoft.com/office/drawing/2014/main" id="{8259D536-3CBD-6347-8998-B32C69F74DA9}"/>
              </a:ext>
            </a:extLst>
          </p:cNvPr>
          <p:cNvSpPr txBox="1"/>
          <p:nvPr/>
        </p:nvSpPr>
        <p:spPr>
          <a:xfrm>
            <a:off x="3673417" y="5744776"/>
            <a:ext cx="2017220" cy="298223"/>
          </a:xfrm>
          <a:prstGeom prst="rect">
            <a:avLst/>
          </a:prstGeom>
          <a:noFill/>
        </p:spPr>
        <p:txBody>
          <a:bodyPr wrap="none" lIns="45720" rtlCol="0" anchor="t" anchorCtr="0">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a:t>
            </a:r>
          </a:p>
        </p:txBody>
      </p:sp>
      <p:sp>
        <p:nvSpPr>
          <p:cNvPr id="10" name="TextBox 9">
            <a:extLst>
              <a:ext uri="{FF2B5EF4-FFF2-40B4-BE49-F238E27FC236}">
                <a16:creationId xmlns:a16="http://schemas.microsoft.com/office/drawing/2014/main" id="{CE31BCDC-5A55-C741-A185-CA9A204D47FC}"/>
              </a:ext>
            </a:extLst>
          </p:cNvPr>
          <p:cNvSpPr txBox="1"/>
          <p:nvPr/>
        </p:nvSpPr>
        <p:spPr>
          <a:xfrm>
            <a:off x="3673417" y="6175966"/>
            <a:ext cx="2017220" cy="298223"/>
          </a:xfrm>
          <a:prstGeom prst="rect">
            <a:avLst/>
          </a:prstGeom>
          <a:noFill/>
        </p:spPr>
        <p:txBody>
          <a:bodyPr wrap="none" lIns="45720" rtlCol="0" anchor="t" anchorCtr="0">
            <a:spAutoFit/>
          </a:bodyPr>
          <a:lstStyle/>
          <a:p>
            <a:pPr algn="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Type your desired text here.</a:t>
            </a:r>
          </a:p>
        </p:txBody>
      </p:sp>
      <p:sp>
        <p:nvSpPr>
          <p:cNvPr id="11" name="Rectangle 10">
            <a:extLst>
              <a:ext uri="{FF2B5EF4-FFF2-40B4-BE49-F238E27FC236}">
                <a16:creationId xmlns:a16="http://schemas.microsoft.com/office/drawing/2014/main" id="{13E25275-5EA0-834A-A11F-CCE5BB58E93D}"/>
              </a:ext>
            </a:extLst>
          </p:cNvPr>
          <p:cNvSpPr/>
          <p:nvPr/>
        </p:nvSpPr>
        <p:spPr>
          <a:xfrm>
            <a:off x="762000" y="4856790"/>
            <a:ext cx="2350181" cy="2923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ectangle 11">
            <a:extLst>
              <a:ext uri="{FF2B5EF4-FFF2-40B4-BE49-F238E27FC236}">
                <a16:creationId xmlns:a16="http://schemas.microsoft.com/office/drawing/2014/main" id="{8D411EDB-04CE-E04D-AB09-3FB75499CC85}"/>
              </a:ext>
            </a:extLst>
          </p:cNvPr>
          <p:cNvSpPr/>
          <p:nvPr/>
        </p:nvSpPr>
        <p:spPr>
          <a:xfrm>
            <a:off x="762000" y="5289498"/>
            <a:ext cx="2012731" cy="2923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ectangle 12">
            <a:extLst>
              <a:ext uri="{FF2B5EF4-FFF2-40B4-BE49-F238E27FC236}">
                <a16:creationId xmlns:a16="http://schemas.microsoft.com/office/drawing/2014/main" id="{9CAA51A4-CC3D-5C48-80CF-991B84390DDD}"/>
              </a:ext>
            </a:extLst>
          </p:cNvPr>
          <p:cNvSpPr/>
          <p:nvPr/>
        </p:nvSpPr>
        <p:spPr>
          <a:xfrm>
            <a:off x="762000" y="5722205"/>
            <a:ext cx="1672545" cy="2923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ectangle 13">
            <a:extLst>
              <a:ext uri="{FF2B5EF4-FFF2-40B4-BE49-F238E27FC236}">
                <a16:creationId xmlns:a16="http://schemas.microsoft.com/office/drawing/2014/main" id="{FE181FD1-1057-294F-962C-01C780A04CE6}"/>
              </a:ext>
            </a:extLst>
          </p:cNvPr>
          <p:cNvSpPr/>
          <p:nvPr/>
        </p:nvSpPr>
        <p:spPr>
          <a:xfrm>
            <a:off x="762000" y="6153395"/>
            <a:ext cx="1182688" cy="2923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6" name="Straight Connector 15">
            <a:extLst>
              <a:ext uri="{FF2B5EF4-FFF2-40B4-BE49-F238E27FC236}">
                <a16:creationId xmlns:a16="http://schemas.microsoft.com/office/drawing/2014/main" id="{C191FE8E-5927-0D40-AA65-33D940F12E63}"/>
              </a:ext>
            </a:extLst>
          </p:cNvPr>
          <p:cNvCxnSpPr>
            <a:cxnSpLocks/>
          </p:cNvCxnSpPr>
          <p:nvPr/>
        </p:nvCxnSpPr>
        <p:spPr>
          <a:xfrm>
            <a:off x="3553052" y="4721096"/>
            <a:ext cx="2104798"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a:extLst>
              <a:ext uri="{FF2B5EF4-FFF2-40B4-BE49-F238E27FC236}">
                <a16:creationId xmlns:a16="http://schemas.microsoft.com/office/drawing/2014/main" id="{E42D2C9C-E383-AE4D-A4FF-C1EBCD606B10}"/>
              </a:ext>
            </a:extLst>
          </p:cNvPr>
          <p:cNvCxnSpPr>
            <a:cxnSpLocks/>
          </p:cNvCxnSpPr>
          <p:nvPr/>
        </p:nvCxnSpPr>
        <p:spPr>
          <a:xfrm>
            <a:off x="3112181" y="5145170"/>
            <a:ext cx="254567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9900C440-4065-8D44-BCF2-3976B06E14F1}"/>
              </a:ext>
            </a:extLst>
          </p:cNvPr>
          <p:cNvCxnSpPr>
            <a:cxnSpLocks/>
          </p:cNvCxnSpPr>
          <p:nvPr/>
        </p:nvCxnSpPr>
        <p:spPr>
          <a:xfrm>
            <a:off x="2774731" y="5577729"/>
            <a:ext cx="2883120"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F618FB38-D752-2943-9A0E-D55FCB1508EE}"/>
              </a:ext>
            </a:extLst>
          </p:cNvPr>
          <p:cNvCxnSpPr>
            <a:cxnSpLocks/>
          </p:cNvCxnSpPr>
          <p:nvPr/>
        </p:nvCxnSpPr>
        <p:spPr>
          <a:xfrm>
            <a:off x="2434545" y="6008381"/>
            <a:ext cx="3223306"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A84AC21F-461A-A145-B1F5-EAE299E84D58}"/>
              </a:ext>
            </a:extLst>
          </p:cNvPr>
          <p:cNvCxnSpPr>
            <a:cxnSpLocks/>
          </p:cNvCxnSpPr>
          <p:nvPr/>
        </p:nvCxnSpPr>
        <p:spPr>
          <a:xfrm>
            <a:off x="1944688" y="6443816"/>
            <a:ext cx="3713163" cy="0"/>
          </a:xfrm>
          <a:prstGeom prst="line">
            <a:avLst/>
          </a:prstGeom>
          <a:ln w="1905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FC0CFB35-7AFA-4441-B780-8A59026F35D6}"/>
              </a:ext>
            </a:extLst>
          </p:cNvPr>
          <p:cNvSpPr txBox="1"/>
          <p:nvPr/>
        </p:nvSpPr>
        <p:spPr>
          <a:xfrm>
            <a:off x="836272" y="4425179"/>
            <a:ext cx="295594" cy="301365"/>
          </a:xfrm>
          <a:prstGeom prst="rect">
            <a:avLst/>
          </a:prstGeom>
          <a:noFill/>
        </p:spPr>
        <p:txBody>
          <a:bodyPr wrap="none" lIns="45720" rtlCol="0" anchor="ctr" anchorCtr="0">
            <a:spAutoFit/>
          </a:bodyPr>
          <a:lstStyle/>
          <a:p>
            <a:pPr>
              <a:lnSpc>
                <a:spcPts val="1750"/>
              </a:lnSpc>
            </a:pPr>
            <a:r>
              <a:rPr lang="en-US" sz="1000" b="1" dirty="0">
                <a:solidFill>
                  <a:schemeClr val="bg1"/>
                </a:solidFill>
                <a:latin typeface="Poppins" pitchFamily="2" charset="77"/>
                <a:ea typeface="Lato Light" panose="020F0502020204030203" pitchFamily="34" charset="0"/>
                <a:cs typeface="Poppins" pitchFamily="2" charset="77"/>
              </a:rPr>
              <a:t>25</a:t>
            </a:r>
          </a:p>
        </p:txBody>
      </p:sp>
      <p:sp>
        <p:nvSpPr>
          <p:cNvPr id="27" name="TextBox 26">
            <a:extLst>
              <a:ext uri="{FF2B5EF4-FFF2-40B4-BE49-F238E27FC236}">
                <a16:creationId xmlns:a16="http://schemas.microsoft.com/office/drawing/2014/main" id="{8AE58CE6-1C7A-A04E-98A4-4C09A6F4C125}"/>
              </a:ext>
            </a:extLst>
          </p:cNvPr>
          <p:cNvSpPr txBox="1"/>
          <p:nvPr/>
        </p:nvSpPr>
        <p:spPr>
          <a:xfrm>
            <a:off x="836272" y="4855027"/>
            <a:ext cx="295594" cy="301365"/>
          </a:xfrm>
          <a:prstGeom prst="rect">
            <a:avLst/>
          </a:prstGeom>
          <a:noFill/>
        </p:spPr>
        <p:txBody>
          <a:bodyPr wrap="none" lIns="45720" rtlCol="0" anchor="ctr" anchorCtr="0">
            <a:spAutoFit/>
          </a:bodyPr>
          <a:lstStyle/>
          <a:p>
            <a:pPr>
              <a:lnSpc>
                <a:spcPts val="1750"/>
              </a:lnSpc>
            </a:pPr>
            <a:r>
              <a:rPr lang="en-US" sz="1000" b="1" dirty="0">
                <a:solidFill>
                  <a:schemeClr val="bg1"/>
                </a:solidFill>
                <a:latin typeface="Poppins" pitchFamily="2" charset="77"/>
                <a:ea typeface="Lato Light" panose="020F0502020204030203" pitchFamily="34" charset="0"/>
                <a:cs typeface="Poppins" pitchFamily="2" charset="77"/>
              </a:rPr>
              <a:t>20</a:t>
            </a:r>
          </a:p>
        </p:txBody>
      </p:sp>
      <p:sp>
        <p:nvSpPr>
          <p:cNvPr id="28" name="TextBox 27">
            <a:extLst>
              <a:ext uri="{FF2B5EF4-FFF2-40B4-BE49-F238E27FC236}">
                <a16:creationId xmlns:a16="http://schemas.microsoft.com/office/drawing/2014/main" id="{876D893B-F294-E342-A516-142EB27CDA1F}"/>
              </a:ext>
            </a:extLst>
          </p:cNvPr>
          <p:cNvSpPr txBox="1"/>
          <p:nvPr/>
        </p:nvSpPr>
        <p:spPr>
          <a:xfrm>
            <a:off x="836272" y="5285009"/>
            <a:ext cx="269946" cy="301365"/>
          </a:xfrm>
          <a:prstGeom prst="rect">
            <a:avLst/>
          </a:prstGeom>
          <a:noFill/>
        </p:spPr>
        <p:txBody>
          <a:bodyPr wrap="none" lIns="45720" rtlCol="0" anchor="ctr" anchorCtr="0">
            <a:spAutoFit/>
          </a:bodyPr>
          <a:lstStyle/>
          <a:p>
            <a:pPr>
              <a:lnSpc>
                <a:spcPts val="1750"/>
              </a:lnSpc>
            </a:pPr>
            <a:r>
              <a:rPr lang="en-US" sz="1000" b="1" dirty="0">
                <a:solidFill>
                  <a:schemeClr val="bg1"/>
                </a:solidFill>
                <a:latin typeface="Poppins" pitchFamily="2" charset="77"/>
                <a:ea typeface="Lato Light" panose="020F0502020204030203" pitchFamily="34" charset="0"/>
                <a:cs typeface="Poppins" pitchFamily="2" charset="77"/>
              </a:rPr>
              <a:t>15</a:t>
            </a:r>
          </a:p>
        </p:txBody>
      </p:sp>
      <p:sp>
        <p:nvSpPr>
          <p:cNvPr id="29" name="TextBox 28">
            <a:extLst>
              <a:ext uri="{FF2B5EF4-FFF2-40B4-BE49-F238E27FC236}">
                <a16:creationId xmlns:a16="http://schemas.microsoft.com/office/drawing/2014/main" id="{E63161ED-3640-1F4C-ADD3-2DC9BA32378A}"/>
              </a:ext>
            </a:extLst>
          </p:cNvPr>
          <p:cNvSpPr txBox="1"/>
          <p:nvPr/>
        </p:nvSpPr>
        <p:spPr>
          <a:xfrm>
            <a:off x="836272" y="5714992"/>
            <a:ext cx="269946" cy="301365"/>
          </a:xfrm>
          <a:prstGeom prst="rect">
            <a:avLst/>
          </a:prstGeom>
          <a:noFill/>
        </p:spPr>
        <p:txBody>
          <a:bodyPr wrap="none" lIns="45720" rtlCol="0" anchor="ctr" anchorCtr="0">
            <a:spAutoFit/>
          </a:bodyPr>
          <a:lstStyle/>
          <a:p>
            <a:pPr>
              <a:lnSpc>
                <a:spcPts val="1750"/>
              </a:lnSpc>
            </a:pPr>
            <a:r>
              <a:rPr lang="en-US" sz="1000" b="1" dirty="0">
                <a:solidFill>
                  <a:schemeClr val="bg1"/>
                </a:solidFill>
                <a:latin typeface="Poppins" pitchFamily="2" charset="77"/>
                <a:ea typeface="Lato Light" panose="020F0502020204030203" pitchFamily="34" charset="0"/>
                <a:cs typeface="Poppins" pitchFamily="2" charset="77"/>
              </a:rPr>
              <a:t>10</a:t>
            </a:r>
          </a:p>
        </p:txBody>
      </p:sp>
      <p:sp>
        <p:nvSpPr>
          <p:cNvPr id="30" name="TextBox 29">
            <a:extLst>
              <a:ext uri="{FF2B5EF4-FFF2-40B4-BE49-F238E27FC236}">
                <a16:creationId xmlns:a16="http://schemas.microsoft.com/office/drawing/2014/main" id="{5609473C-3D82-C143-989D-A659131C44FF}"/>
              </a:ext>
            </a:extLst>
          </p:cNvPr>
          <p:cNvSpPr txBox="1"/>
          <p:nvPr/>
        </p:nvSpPr>
        <p:spPr>
          <a:xfrm>
            <a:off x="836272" y="6144725"/>
            <a:ext cx="221856" cy="301365"/>
          </a:xfrm>
          <a:prstGeom prst="rect">
            <a:avLst/>
          </a:prstGeom>
          <a:noFill/>
        </p:spPr>
        <p:txBody>
          <a:bodyPr wrap="none" lIns="45720" rtlCol="0" anchor="ctr" anchorCtr="0">
            <a:spAutoFit/>
          </a:bodyPr>
          <a:lstStyle/>
          <a:p>
            <a:pPr>
              <a:lnSpc>
                <a:spcPts val="1750"/>
              </a:lnSpc>
            </a:pPr>
            <a:r>
              <a:rPr lang="en-US" sz="1000" b="1" dirty="0">
                <a:solidFill>
                  <a:schemeClr val="bg1"/>
                </a:solidFill>
                <a:latin typeface="Poppins" pitchFamily="2" charset="77"/>
                <a:ea typeface="Lato Light" panose="020F0502020204030203" pitchFamily="34" charset="0"/>
                <a:cs typeface="Poppins" pitchFamily="2" charset="77"/>
              </a:rPr>
              <a:t>5</a:t>
            </a:r>
          </a:p>
        </p:txBody>
      </p:sp>
      <p:grpSp>
        <p:nvGrpSpPr>
          <p:cNvPr id="123" name="Group 122">
            <a:extLst>
              <a:ext uri="{FF2B5EF4-FFF2-40B4-BE49-F238E27FC236}">
                <a16:creationId xmlns:a16="http://schemas.microsoft.com/office/drawing/2014/main" id="{D2A29A9A-1119-4049-96F9-88ECF9D0A405}"/>
              </a:ext>
            </a:extLst>
          </p:cNvPr>
          <p:cNvGrpSpPr/>
          <p:nvPr/>
        </p:nvGrpSpPr>
        <p:grpSpPr>
          <a:xfrm>
            <a:off x="5787253" y="295017"/>
            <a:ext cx="2490184" cy="3627462"/>
            <a:chOff x="10932733" y="590034"/>
            <a:chExt cx="4980368" cy="7254924"/>
          </a:xfrm>
        </p:grpSpPr>
        <p:sp>
          <p:nvSpPr>
            <p:cNvPr id="37" name="Oval 36">
              <a:extLst>
                <a:ext uri="{FF2B5EF4-FFF2-40B4-BE49-F238E27FC236}">
                  <a16:creationId xmlns:a16="http://schemas.microsoft.com/office/drawing/2014/main" id="{4D03C931-EE7F-B544-B396-025AC71696BA}"/>
                </a:ext>
              </a:extLst>
            </p:cNvPr>
            <p:cNvSpPr/>
            <p:nvPr/>
          </p:nvSpPr>
          <p:spPr>
            <a:xfrm>
              <a:off x="12278032" y="1592460"/>
              <a:ext cx="2155319" cy="2155319"/>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Oval 37">
              <a:extLst>
                <a:ext uri="{FF2B5EF4-FFF2-40B4-BE49-F238E27FC236}">
                  <a16:creationId xmlns:a16="http://schemas.microsoft.com/office/drawing/2014/main" id="{597A54E5-60E9-1D41-B002-49874C87ED0A}"/>
                </a:ext>
              </a:extLst>
            </p:cNvPr>
            <p:cNvSpPr/>
            <p:nvPr/>
          </p:nvSpPr>
          <p:spPr>
            <a:xfrm>
              <a:off x="12561090" y="3463004"/>
              <a:ext cx="1952202" cy="1952202"/>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9" name="Oval 38">
              <a:extLst>
                <a:ext uri="{FF2B5EF4-FFF2-40B4-BE49-F238E27FC236}">
                  <a16:creationId xmlns:a16="http://schemas.microsoft.com/office/drawing/2014/main" id="{42B575A8-5D14-CE46-95F0-21EB3BD68E95}"/>
                </a:ext>
              </a:extLst>
            </p:cNvPr>
            <p:cNvSpPr/>
            <p:nvPr/>
          </p:nvSpPr>
          <p:spPr>
            <a:xfrm>
              <a:off x="12247054" y="5023515"/>
              <a:ext cx="1589201" cy="1589201"/>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Oval 39">
              <a:extLst>
                <a:ext uri="{FF2B5EF4-FFF2-40B4-BE49-F238E27FC236}">
                  <a16:creationId xmlns:a16="http://schemas.microsoft.com/office/drawing/2014/main" id="{B508FD21-FC0C-6046-B5BA-639920653991}"/>
                </a:ext>
              </a:extLst>
            </p:cNvPr>
            <p:cNvSpPr/>
            <p:nvPr/>
          </p:nvSpPr>
          <p:spPr>
            <a:xfrm>
              <a:off x="12600674" y="6334265"/>
              <a:ext cx="1120672" cy="1120672"/>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Oval 40">
              <a:extLst>
                <a:ext uri="{FF2B5EF4-FFF2-40B4-BE49-F238E27FC236}">
                  <a16:creationId xmlns:a16="http://schemas.microsoft.com/office/drawing/2014/main" id="{29AF4A2B-CC20-CB4B-946B-08431FA6F862}"/>
                </a:ext>
              </a:extLst>
            </p:cNvPr>
            <p:cNvSpPr/>
            <p:nvPr/>
          </p:nvSpPr>
          <p:spPr>
            <a:xfrm>
              <a:off x="13927970" y="2852679"/>
              <a:ext cx="1396130" cy="1396130"/>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2" name="Oval 41">
              <a:extLst>
                <a:ext uri="{FF2B5EF4-FFF2-40B4-BE49-F238E27FC236}">
                  <a16:creationId xmlns:a16="http://schemas.microsoft.com/office/drawing/2014/main" id="{7476F62E-CE71-8D41-B45B-6D525005E960}"/>
                </a:ext>
              </a:extLst>
            </p:cNvPr>
            <p:cNvSpPr/>
            <p:nvPr/>
          </p:nvSpPr>
          <p:spPr>
            <a:xfrm>
              <a:off x="13611581" y="5629629"/>
              <a:ext cx="709494" cy="709494"/>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3" name="Oval 42">
              <a:extLst>
                <a:ext uri="{FF2B5EF4-FFF2-40B4-BE49-F238E27FC236}">
                  <a16:creationId xmlns:a16="http://schemas.microsoft.com/office/drawing/2014/main" id="{2AD7D688-0A42-2347-B9EA-A05211DA75AD}"/>
                </a:ext>
              </a:extLst>
            </p:cNvPr>
            <p:cNvSpPr/>
            <p:nvPr/>
          </p:nvSpPr>
          <p:spPr>
            <a:xfrm>
              <a:off x="13207418" y="7135464"/>
              <a:ext cx="709494" cy="709494"/>
            </a:xfrm>
            <a:prstGeom prst="ellipse">
              <a:avLst/>
            </a:prstGeom>
            <a:solidFill>
              <a:schemeClr val="accent3">
                <a:alpha val="7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TextBox 44">
              <a:extLst>
                <a:ext uri="{FF2B5EF4-FFF2-40B4-BE49-F238E27FC236}">
                  <a16:creationId xmlns:a16="http://schemas.microsoft.com/office/drawing/2014/main" id="{FE3AA808-5EAE-5746-B130-EF02F8E2EC66}"/>
                </a:ext>
              </a:extLst>
            </p:cNvPr>
            <p:cNvSpPr txBox="1"/>
            <p:nvPr/>
          </p:nvSpPr>
          <p:spPr>
            <a:xfrm>
              <a:off x="10979245" y="590034"/>
              <a:ext cx="3732434" cy="677108"/>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sp>
          <p:nvSpPr>
            <p:cNvPr id="46" name="TextBox 45">
              <a:extLst>
                <a:ext uri="{FF2B5EF4-FFF2-40B4-BE49-F238E27FC236}">
                  <a16:creationId xmlns:a16="http://schemas.microsoft.com/office/drawing/2014/main" id="{4DE696F9-8DB9-5247-81A0-33D61B735042}"/>
                </a:ext>
              </a:extLst>
            </p:cNvPr>
            <p:cNvSpPr txBox="1"/>
            <p:nvPr/>
          </p:nvSpPr>
          <p:spPr>
            <a:xfrm>
              <a:off x="12837601" y="2439286"/>
              <a:ext cx="1036182" cy="553998"/>
            </a:xfrm>
            <a:prstGeom prst="rect">
              <a:avLst/>
            </a:prstGeom>
            <a:noFill/>
          </p:spPr>
          <p:txBody>
            <a:bodyPr wrap="none" rtlCol="0">
              <a:spAutoFit/>
            </a:bodyPr>
            <a:lstStyle/>
            <a:p>
              <a:pPr algn="ctr"/>
              <a:r>
                <a:rPr lang="en-US" sz="1200" b="1" dirty="0">
                  <a:solidFill>
                    <a:schemeClr val="bg1"/>
                  </a:solidFill>
                  <a:latin typeface="Poppins" pitchFamily="2" charset="77"/>
                  <a:cs typeface="Poppins" pitchFamily="2" charset="77"/>
                </a:rPr>
                <a:t>55%</a:t>
              </a:r>
            </a:p>
          </p:txBody>
        </p:sp>
        <p:sp>
          <p:nvSpPr>
            <p:cNvPr id="47" name="TextBox 46">
              <a:extLst>
                <a:ext uri="{FF2B5EF4-FFF2-40B4-BE49-F238E27FC236}">
                  <a16:creationId xmlns:a16="http://schemas.microsoft.com/office/drawing/2014/main" id="{E8A683A9-DC2F-A042-927B-D19208D101B9}"/>
                </a:ext>
              </a:extLst>
            </p:cNvPr>
            <p:cNvSpPr txBox="1"/>
            <p:nvPr/>
          </p:nvSpPr>
          <p:spPr>
            <a:xfrm>
              <a:off x="13012861" y="4218552"/>
              <a:ext cx="1045800" cy="553998"/>
            </a:xfrm>
            <a:prstGeom prst="rect">
              <a:avLst/>
            </a:prstGeom>
            <a:noFill/>
          </p:spPr>
          <p:txBody>
            <a:bodyPr wrap="none" rtlCol="0">
              <a:spAutoFit/>
            </a:bodyPr>
            <a:lstStyle/>
            <a:p>
              <a:pPr algn="ctr"/>
              <a:r>
                <a:rPr lang="en-US" sz="1200" b="1" dirty="0">
                  <a:solidFill>
                    <a:schemeClr val="bg1"/>
                  </a:solidFill>
                  <a:latin typeface="Poppins" pitchFamily="2" charset="77"/>
                  <a:cs typeface="Poppins" pitchFamily="2" charset="77"/>
                </a:rPr>
                <a:t>45%</a:t>
              </a:r>
            </a:p>
          </p:txBody>
        </p:sp>
        <p:sp>
          <p:nvSpPr>
            <p:cNvPr id="48" name="TextBox 47">
              <a:extLst>
                <a:ext uri="{FF2B5EF4-FFF2-40B4-BE49-F238E27FC236}">
                  <a16:creationId xmlns:a16="http://schemas.microsoft.com/office/drawing/2014/main" id="{803EB61C-75B5-9E43-B8C7-5F7355179BF4}"/>
                </a:ext>
              </a:extLst>
            </p:cNvPr>
            <p:cNvSpPr txBox="1"/>
            <p:nvPr/>
          </p:nvSpPr>
          <p:spPr>
            <a:xfrm>
              <a:off x="12528373" y="5587282"/>
              <a:ext cx="1026564" cy="553998"/>
            </a:xfrm>
            <a:prstGeom prst="rect">
              <a:avLst/>
            </a:prstGeom>
            <a:noFill/>
          </p:spPr>
          <p:txBody>
            <a:bodyPr wrap="none" rtlCol="0">
              <a:spAutoFit/>
            </a:bodyPr>
            <a:lstStyle/>
            <a:p>
              <a:pPr algn="ctr"/>
              <a:r>
                <a:rPr lang="en-US" sz="1200" b="1" dirty="0">
                  <a:solidFill>
                    <a:schemeClr val="bg1"/>
                  </a:solidFill>
                  <a:latin typeface="Poppins" pitchFamily="2" charset="77"/>
                  <a:cs typeface="Poppins" pitchFamily="2" charset="77"/>
                </a:rPr>
                <a:t>30%</a:t>
              </a:r>
            </a:p>
          </p:txBody>
        </p:sp>
        <p:sp>
          <p:nvSpPr>
            <p:cNvPr id="50" name="TextBox 49">
              <a:extLst>
                <a:ext uri="{FF2B5EF4-FFF2-40B4-BE49-F238E27FC236}">
                  <a16:creationId xmlns:a16="http://schemas.microsoft.com/office/drawing/2014/main" id="{29B9CF5B-A837-2B47-A669-CDD9498E3984}"/>
                </a:ext>
              </a:extLst>
            </p:cNvPr>
            <p:cNvSpPr txBox="1"/>
            <p:nvPr/>
          </p:nvSpPr>
          <p:spPr>
            <a:xfrm>
              <a:off x="14136799" y="3319912"/>
              <a:ext cx="978472" cy="553998"/>
            </a:xfrm>
            <a:prstGeom prst="rect">
              <a:avLst/>
            </a:prstGeom>
            <a:noFill/>
          </p:spPr>
          <p:txBody>
            <a:bodyPr wrap="none" rtlCol="0">
              <a:spAutoFit/>
            </a:bodyPr>
            <a:lstStyle/>
            <a:p>
              <a:pPr algn="ctr"/>
              <a:r>
                <a:rPr lang="en-US" sz="1200" b="1" dirty="0">
                  <a:solidFill>
                    <a:schemeClr val="bg1"/>
                  </a:solidFill>
                  <a:latin typeface="Poppins" pitchFamily="2" charset="77"/>
                  <a:cs typeface="Poppins" pitchFamily="2" charset="77"/>
                </a:rPr>
                <a:t>27%</a:t>
              </a:r>
            </a:p>
          </p:txBody>
        </p:sp>
        <p:cxnSp>
          <p:nvCxnSpPr>
            <p:cNvPr id="53" name="Straight Arrow Connector 52">
              <a:extLst>
                <a:ext uri="{FF2B5EF4-FFF2-40B4-BE49-F238E27FC236}">
                  <a16:creationId xmlns:a16="http://schemas.microsoft.com/office/drawing/2014/main" id="{7F55F945-7F86-6F40-A5F7-B299CD55BA14}"/>
                </a:ext>
              </a:extLst>
            </p:cNvPr>
            <p:cNvCxnSpPr/>
            <p:nvPr/>
          </p:nvCxnSpPr>
          <p:spPr>
            <a:xfrm>
              <a:off x="11891884" y="6937889"/>
              <a:ext cx="640080" cy="0"/>
            </a:xfrm>
            <a:prstGeom prst="straightConnector1">
              <a:avLst/>
            </a:prstGeom>
            <a:ln w="19050">
              <a:solidFill>
                <a:schemeClr val="accent3">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54" name="Straight Arrow Connector 53">
              <a:extLst>
                <a:ext uri="{FF2B5EF4-FFF2-40B4-BE49-F238E27FC236}">
                  <a16:creationId xmlns:a16="http://schemas.microsoft.com/office/drawing/2014/main" id="{0312F818-EB36-404B-BFAB-A50E1F831393}"/>
                </a:ext>
              </a:extLst>
            </p:cNvPr>
            <p:cNvCxnSpPr/>
            <p:nvPr/>
          </p:nvCxnSpPr>
          <p:spPr>
            <a:xfrm>
              <a:off x="14378423" y="5984376"/>
              <a:ext cx="640080" cy="0"/>
            </a:xfrm>
            <a:prstGeom prst="straightConnector1">
              <a:avLst/>
            </a:prstGeom>
            <a:ln w="19050">
              <a:solidFill>
                <a:schemeClr val="accent3">
                  <a:lumMod val="75000"/>
                </a:schemeClr>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5" name="Straight Arrow Connector 54">
              <a:extLst>
                <a:ext uri="{FF2B5EF4-FFF2-40B4-BE49-F238E27FC236}">
                  <a16:creationId xmlns:a16="http://schemas.microsoft.com/office/drawing/2014/main" id="{143ED892-DD42-0248-B03B-027A74DAD42E}"/>
                </a:ext>
              </a:extLst>
            </p:cNvPr>
            <p:cNvCxnSpPr/>
            <p:nvPr/>
          </p:nvCxnSpPr>
          <p:spPr>
            <a:xfrm>
              <a:off x="13974573" y="7490211"/>
              <a:ext cx="640080" cy="0"/>
            </a:xfrm>
            <a:prstGeom prst="straightConnector1">
              <a:avLst/>
            </a:prstGeom>
            <a:ln w="19050">
              <a:solidFill>
                <a:schemeClr val="accent3">
                  <a:lumMod val="75000"/>
                </a:schemeClr>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6" name="TextBox 55">
              <a:extLst>
                <a:ext uri="{FF2B5EF4-FFF2-40B4-BE49-F238E27FC236}">
                  <a16:creationId xmlns:a16="http://schemas.microsoft.com/office/drawing/2014/main" id="{6D652BBC-B4C3-424C-9E73-993B3C0F294C}"/>
                </a:ext>
              </a:extLst>
            </p:cNvPr>
            <p:cNvSpPr txBox="1"/>
            <p:nvPr/>
          </p:nvSpPr>
          <p:spPr>
            <a:xfrm>
              <a:off x="14982717" y="5753544"/>
              <a:ext cx="930384" cy="553998"/>
            </a:xfrm>
            <a:prstGeom prst="rect">
              <a:avLst/>
            </a:prstGeom>
            <a:noFill/>
          </p:spPr>
          <p:txBody>
            <a:bodyPr wrap="none" rtlCol="0">
              <a:spAutoFit/>
            </a:bodyPr>
            <a:lstStyle/>
            <a:p>
              <a:pPr algn="ctr"/>
              <a:r>
                <a:rPr lang="en-US" sz="1200" b="1" dirty="0">
                  <a:latin typeface="Poppins" pitchFamily="2" charset="77"/>
                  <a:cs typeface="Poppins" pitchFamily="2" charset="77"/>
                </a:rPr>
                <a:t>12%</a:t>
              </a:r>
            </a:p>
          </p:txBody>
        </p:sp>
        <p:sp>
          <p:nvSpPr>
            <p:cNvPr id="57" name="TextBox 56">
              <a:extLst>
                <a:ext uri="{FF2B5EF4-FFF2-40B4-BE49-F238E27FC236}">
                  <a16:creationId xmlns:a16="http://schemas.microsoft.com/office/drawing/2014/main" id="{2B326145-5777-3844-9951-6B0B7C4973CA}"/>
                </a:ext>
              </a:extLst>
            </p:cNvPr>
            <p:cNvSpPr txBox="1"/>
            <p:nvPr/>
          </p:nvSpPr>
          <p:spPr>
            <a:xfrm>
              <a:off x="14604527" y="7269960"/>
              <a:ext cx="956032" cy="553998"/>
            </a:xfrm>
            <a:prstGeom prst="rect">
              <a:avLst/>
            </a:prstGeom>
            <a:noFill/>
          </p:spPr>
          <p:txBody>
            <a:bodyPr wrap="none" rtlCol="0">
              <a:spAutoFit/>
            </a:bodyPr>
            <a:lstStyle/>
            <a:p>
              <a:pPr algn="ctr"/>
              <a:r>
                <a:rPr lang="en-US" sz="1200" b="1" dirty="0">
                  <a:latin typeface="Poppins" pitchFamily="2" charset="77"/>
                  <a:cs typeface="Poppins" pitchFamily="2" charset="77"/>
                </a:rPr>
                <a:t>10%</a:t>
              </a:r>
            </a:p>
          </p:txBody>
        </p:sp>
        <p:sp>
          <p:nvSpPr>
            <p:cNvPr id="58" name="TextBox 57">
              <a:extLst>
                <a:ext uri="{FF2B5EF4-FFF2-40B4-BE49-F238E27FC236}">
                  <a16:creationId xmlns:a16="http://schemas.microsoft.com/office/drawing/2014/main" id="{F383FCF7-4323-A64A-9308-149421EC3878}"/>
                </a:ext>
              </a:extLst>
            </p:cNvPr>
            <p:cNvSpPr txBox="1"/>
            <p:nvPr/>
          </p:nvSpPr>
          <p:spPr>
            <a:xfrm>
              <a:off x="10932733" y="6707056"/>
              <a:ext cx="952824" cy="553998"/>
            </a:xfrm>
            <a:prstGeom prst="rect">
              <a:avLst/>
            </a:prstGeom>
            <a:noFill/>
          </p:spPr>
          <p:txBody>
            <a:bodyPr wrap="none" rtlCol="0">
              <a:spAutoFit/>
            </a:bodyPr>
            <a:lstStyle/>
            <a:p>
              <a:pPr algn="ctr"/>
              <a:r>
                <a:rPr lang="en-US" sz="1200" b="1" dirty="0">
                  <a:latin typeface="Poppins" pitchFamily="2" charset="77"/>
                  <a:cs typeface="Poppins" pitchFamily="2" charset="77"/>
                </a:rPr>
                <a:t>15%</a:t>
              </a:r>
            </a:p>
          </p:txBody>
        </p:sp>
      </p:grpSp>
      <p:sp>
        <p:nvSpPr>
          <p:cNvPr id="60" name="TextBox 59">
            <a:extLst>
              <a:ext uri="{FF2B5EF4-FFF2-40B4-BE49-F238E27FC236}">
                <a16:creationId xmlns:a16="http://schemas.microsoft.com/office/drawing/2014/main" id="{C76D5FBC-B28B-064E-87FF-DC990FC4DE07}"/>
              </a:ext>
            </a:extLst>
          </p:cNvPr>
          <p:cNvSpPr txBox="1"/>
          <p:nvPr/>
        </p:nvSpPr>
        <p:spPr>
          <a:xfrm>
            <a:off x="6230013" y="4261604"/>
            <a:ext cx="18662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sp>
        <p:nvSpPr>
          <p:cNvPr id="64" name="Oval 63">
            <a:extLst>
              <a:ext uri="{FF2B5EF4-FFF2-40B4-BE49-F238E27FC236}">
                <a16:creationId xmlns:a16="http://schemas.microsoft.com/office/drawing/2014/main" id="{B828A440-5B21-654C-B9D7-B168986F1BAC}"/>
              </a:ext>
            </a:extLst>
          </p:cNvPr>
          <p:cNvSpPr/>
          <p:nvPr/>
        </p:nvSpPr>
        <p:spPr>
          <a:xfrm>
            <a:off x="8446180" y="4686163"/>
            <a:ext cx="633641" cy="63364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6" name="Freeform 1029">
            <a:extLst>
              <a:ext uri="{FF2B5EF4-FFF2-40B4-BE49-F238E27FC236}">
                <a16:creationId xmlns:a16="http://schemas.microsoft.com/office/drawing/2014/main" id="{6D0A23AA-AD4E-5A49-B35D-F275BC70C513}"/>
              </a:ext>
            </a:extLst>
          </p:cNvPr>
          <p:cNvSpPr>
            <a:spLocks noChangeAspect="1" noChangeArrowheads="1"/>
          </p:cNvSpPr>
          <p:nvPr/>
        </p:nvSpPr>
        <p:spPr bwMode="auto">
          <a:xfrm>
            <a:off x="8591779" y="4839774"/>
            <a:ext cx="342442" cy="342442"/>
          </a:xfrm>
          <a:custGeom>
            <a:avLst/>
            <a:gdLst>
              <a:gd name="T0" fmla="*/ 225495 w 290151"/>
              <a:gd name="T1" fmla="*/ 935568 h 290151"/>
              <a:gd name="T2" fmla="*/ 638096 w 290151"/>
              <a:gd name="T3" fmla="*/ 848009 h 290151"/>
              <a:gd name="T4" fmla="*/ 418601 w 290151"/>
              <a:gd name="T5" fmla="*/ 770046 h 290151"/>
              <a:gd name="T6" fmla="*/ 545745 w 290151"/>
              <a:gd name="T7" fmla="*/ 819218 h 290151"/>
              <a:gd name="T8" fmla="*/ 418601 w 290151"/>
              <a:gd name="T9" fmla="*/ 770046 h 290151"/>
              <a:gd name="T10" fmla="*/ 445652 w 290151"/>
              <a:gd name="T11" fmla="*/ 339176 h 290151"/>
              <a:gd name="T12" fmla="*/ 358856 w 290151"/>
              <a:gd name="T13" fmla="*/ 358178 h 290151"/>
              <a:gd name="T14" fmla="*/ 418305 w 290151"/>
              <a:gd name="T15" fmla="*/ 424687 h 290151"/>
              <a:gd name="T16" fmla="*/ 473001 w 290151"/>
              <a:gd name="T17" fmla="*/ 465068 h 290151"/>
              <a:gd name="T18" fmla="*/ 555042 w 290151"/>
              <a:gd name="T19" fmla="*/ 500697 h 290151"/>
              <a:gd name="T20" fmla="*/ 545523 w 290151"/>
              <a:gd name="T21" fmla="*/ 411621 h 290151"/>
              <a:gd name="T22" fmla="*/ 525317 w 290151"/>
              <a:gd name="T23" fmla="*/ 346308 h 290151"/>
              <a:gd name="T24" fmla="*/ 480132 w 290151"/>
              <a:gd name="T25" fmla="*/ 270296 h 290151"/>
              <a:gd name="T26" fmla="*/ 493213 w 290151"/>
              <a:gd name="T27" fmla="*/ 231107 h 290151"/>
              <a:gd name="T28" fmla="*/ 634703 w 290151"/>
              <a:gd name="T29" fmla="*/ 333242 h 290151"/>
              <a:gd name="T30" fmla="*/ 641838 w 290151"/>
              <a:gd name="T31" fmla="*/ 358178 h 290151"/>
              <a:gd name="T32" fmla="*/ 588334 w 290151"/>
              <a:gd name="T33" fmla="*/ 524452 h 290151"/>
              <a:gd name="T34" fmla="*/ 566931 w 290151"/>
              <a:gd name="T35" fmla="*/ 538701 h 290151"/>
              <a:gd name="T36" fmla="*/ 393336 w 290151"/>
              <a:gd name="T37" fmla="*/ 538701 h 290151"/>
              <a:gd name="T38" fmla="*/ 377878 w 290151"/>
              <a:gd name="T39" fmla="*/ 538701 h 290151"/>
              <a:gd name="T40" fmla="*/ 388579 w 290151"/>
              <a:gd name="T41" fmla="*/ 427063 h 290151"/>
              <a:gd name="T42" fmla="*/ 313675 w 290151"/>
              <a:gd name="T43" fmla="*/ 343930 h 290151"/>
              <a:gd name="T44" fmla="*/ 423059 w 290151"/>
              <a:gd name="T45" fmla="*/ 320178 h 290151"/>
              <a:gd name="T46" fmla="*/ 851598 w 290151"/>
              <a:gd name="T47" fmla="*/ 106747 h 290151"/>
              <a:gd name="T48" fmla="*/ 770035 w 290151"/>
              <a:gd name="T49" fmla="*/ 404213 h 290151"/>
              <a:gd name="T50" fmla="*/ 754443 w 290151"/>
              <a:gd name="T51" fmla="*/ 545751 h 290151"/>
              <a:gd name="T52" fmla="*/ 935557 w 290151"/>
              <a:gd name="T53" fmla="*/ 106747 h 290151"/>
              <a:gd name="T54" fmla="*/ 29981 w 290151"/>
              <a:gd name="T55" fmla="*/ 106747 h 290151"/>
              <a:gd name="T56" fmla="*/ 209906 w 290151"/>
              <a:gd name="T57" fmla="*/ 545751 h 290151"/>
              <a:gd name="T58" fmla="*/ 194308 w 290151"/>
              <a:gd name="T59" fmla="*/ 404213 h 290151"/>
              <a:gd name="T60" fmla="*/ 111549 w 290151"/>
              <a:gd name="T61" fmla="*/ 106747 h 290151"/>
              <a:gd name="T62" fmla="*/ 224288 w 290151"/>
              <a:gd name="T63" fmla="*/ 29981 h 290151"/>
              <a:gd name="T64" fmla="*/ 657291 w 290151"/>
              <a:gd name="T65" fmla="*/ 117540 h 290151"/>
              <a:gd name="T66" fmla="*/ 657291 w 290151"/>
              <a:gd name="T67" fmla="*/ 146333 h 290151"/>
              <a:gd name="T68" fmla="*/ 224288 w 290151"/>
              <a:gd name="T69" fmla="*/ 404213 h 290151"/>
              <a:gd name="T70" fmla="*/ 418601 w 290151"/>
              <a:gd name="T71" fmla="*/ 665692 h 290151"/>
              <a:gd name="T72" fmla="*/ 545745 w 290151"/>
              <a:gd name="T73" fmla="*/ 740058 h 290151"/>
              <a:gd name="T74" fmla="*/ 555338 w 290151"/>
              <a:gd name="T75" fmla="*/ 651302 h 290151"/>
              <a:gd name="T76" fmla="*/ 740049 w 290151"/>
              <a:gd name="T77" fmla="*/ 29981 h 290151"/>
              <a:gd name="T78" fmla="*/ 170317 w 290151"/>
              <a:gd name="T79" fmla="*/ 0 h 290151"/>
              <a:gd name="T80" fmla="*/ 808419 w 290151"/>
              <a:gd name="T81" fmla="*/ 14383 h 290151"/>
              <a:gd name="T82" fmla="*/ 770035 w 290151"/>
              <a:gd name="T83" fmla="*/ 29981 h 290151"/>
              <a:gd name="T84" fmla="*/ 851598 w 290151"/>
              <a:gd name="T85" fmla="*/ 77956 h 290151"/>
              <a:gd name="T86" fmla="*/ 964341 w 290151"/>
              <a:gd name="T87" fmla="*/ 93554 h 290151"/>
              <a:gd name="T88" fmla="*/ 754443 w 290151"/>
              <a:gd name="T89" fmla="*/ 574536 h 290151"/>
              <a:gd name="T90" fmla="*/ 574527 w 290151"/>
              <a:gd name="T91" fmla="*/ 676489 h 290151"/>
              <a:gd name="T92" fmla="*/ 599718 w 290151"/>
              <a:gd name="T93" fmla="*/ 740058 h 290151"/>
              <a:gd name="T94" fmla="*/ 599718 w 290151"/>
              <a:gd name="T95" fmla="*/ 770046 h 290151"/>
              <a:gd name="T96" fmla="*/ 574527 w 290151"/>
              <a:gd name="T97" fmla="*/ 819218 h 290151"/>
              <a:gd name="T98" fmla="*/ 770035 w 290151"/>
              <a:gd name="T99" fmla="*/ 949960 h 290151"/>
              <a:gd name="T100" fmla="*/ 209906 w 290151"/>
              <a:gd name="T101" fmla="*/ 964350 h 290151"/>
              <a:gd name="T102" fmla="*/ 326247 w 290151"/>
              <a:gd name="T103" fmla="*/ 819218 h 290151"/>
              <a:gd name="T104" fmla="*/ 389816 w 290151"/>
              <a:gd name="T105" fmla="*/ 770046 h 290151"/>
              <a:gd name="T106" fmla="*/ 350237 w 290151"/>
              <a:gd name="T107" fmla="*/ 755649 h 290151"/>
              <a:gd name="T108" fmla="*/ 389816 w 290151"/>
              <a:gd name="T109" fmla="*/ 740058 h 290151"/>
              <a:gd name="T110" fmla="*/ 250680 w 290151"/>
              <a:gd name="T111" fmla="*/ 574536 h 290151"/>
              <a:gd name="T112" fmla="*/ 0 w 290151"/>
              <a:gd name="T113" fmla="*/ 365828 h 290151"/>
              <a:gd name="T114" fmla="*/ 14383 w 290151"/>
              <a:gd name="T115" fmla="*/ 77956 h 290151"/>
              <a:gd name="T116" fmla="*/ 194308 w 290151"/>
              <a:gd name="T117" fmla="*/ 115142 h 290151"/>
              <a:gd name="T118" fmla="*/ 170317 w 290151"/>
              <a:gd name="T119" fmla="*/ 29981 h 290151"/>
              <a:gd name="T120" fmla="*/ 170317 w 290151"/>
              <a:gd name="T121" fmla="*/ 0 h 29015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290151" h="290151">
                <a:moveTo>
                  <a:pt x="98161" y="255146"/>
                </a:moveTo>
                <a:cubicBezTo>
                  <a:pt x="82642" y="255146"/>
                  <a:pt x="70011" y="266694"/>
                  <a:pt x="67846" y="281490"/>
                </a:cubicBezTo>
                <a:lnTo>
                  <a:pt x="222305" y="281490"/>
                </a:lnTo>
                <a:cubicBezTo>
                  <a:pt x="220501" y="266694"/>
                  <a:pt x="207509" y="255146"/>
                  <a:pt x="191991" y="255146"/>
                </a:cubicBezTo>
                <a:lnTo>
                  <a:pt x="98161" y="255146"/>
                </a:lnTo>
                <a:close/>
                <a:moveTo>
                  <a:pt x="125949" y="231688"/>
                </a:moveTo>
                <a:lnTo>
                  <a:pt x="125949" y="246484"/>
                </a:lnTo>
                <a:lnTo>
                  <a:pt x="164203" y="246484"/>
                </a:lnTo>
                <a:lnTo>
                  <a:pt x="164203" y="231688"/>
                </a:lnTo>
                <a:lnTo>
                  <a:pt x="125949" y="231688"/>
                </a:lnTo>
                <a:close/>
                <a:moveTo>
                  <a:pt x="144462" y="81326"/>
                </a:moveTo>
                <a:lnTo>
                  <a:pt x="134088" y="102051"/>
                </a:lnTo>
                <a:cubicBezTo>
                  <a:pt x="133372" y="103480"/>
                  <a:pt x="132299" y="104195"/>
                  <a:pt x="130868" y="104195"/>
                </a:cubicBezTo>
                <a:lnTo>
                  <a:pt x="107972" y="107768"/>
                </a:lnTo>
                <a:lnTo>
                  <a:pt x="124428" y="123848"/>
                </a:lnTo>
                <a:cubicBezTo>
                  <a:pt x="125502" y="124920"/>
                  <a:pt x="125859" y="126350"/>
                  <a:pt x="125859" y="127779"/>
                </a:cubicBezTo>
                <a:lnTo>
                  <a:pt x="121924" y="150648"/>
                </a:lnTo>
                <a:lnTo>
                  <a:pt x="142316" y="139928"/>
                </a:lnTo>
                <a:cubicBezTo>
                  <a:pt x="143747" y="139214"/>
                  <a:pt x="145178" y="139214"/>
                  <a:pt x="146251" y="139928"/>
                </a:cubicBezTo>
                <a:lnTo>
                  <a:pt x="167000" y="150648"/>
                </a:lnTo>
                <a:lnTo>
                  <a:pt x="163065" y="127779"/>
                </a:lnTo>
                <a:cubicBezTo>
                  <a:pt x="162707" y="126350"/>
                  <a:pt x="163065" y="124920"/>
                  <a:pt x="164138" y="123848"/>
                </a:cubicBezTo>
                <a:lnTo>
                  <a:pt x="180952" y="107768"/>
                </a:lnTo>
                <a:lnTo>
                  <a:pt x="158057" y="104195"/>
                </a:lnTo>
                <a:cubicBezTo>
                  <a:pt x="156626" y="104195"/>
                  <a:pt x="155552" y="103480"/>
                  <a:pt x="154837" y="102051"/>
                </a:cubicBezTo>
                <a:lnTo>
                  <a:pt x="144462" y="81326"/>
                </a:lnTo>
                <a:close/>
                <a:moveTo>
                  <a:pt x="140527" y="69534"/>
                </a:moveTo>
                <a:cubicBezTo>
                  <a:pt x="141958" y="66675"/>
                  <a:pt x="146966" y="66675"/>
                  <a:pt x="148397" y="69534"/>
                </a:cubicBezTo>
                <a:lnTo>
                  <a:pt x="161634" y="96334"/>
                </a:lnTo>
                <a:lnTo>
                  <a:pt x="190969" y="100264"/>
                </a:lnTo>
                <a:cubicBezTo>
                  <a:pt x="192758" y="100622"/>
                  <a:pt x="193831" y="101694"/>
                  <a:pt x="194547" y="103480"/>
                </a:cubicBezTo>
                <a:cubicBezTo>
                  <a:pt x="194904" y="104910"/>
                  <a:pt x="194547" y="106696"/>
                  <a:pt x="193116" y="107768"/>
                </a:cubicBezTo>
                <a:lnTo>
                  <a:pt x="172009" y="128494"/>
                </a:lnTo>
                <a:lnTo>
                  <a:pt x="177017" y="157795"/>
                </a:lnTo>
                <a:cubicBezTo>
                  <a:pt x="177375" y="159224"/>
                  <a:pt x="176659" y="161011"/>
                  <a:pt x="175586" y="162083"/>
                </a:cubicBezTo>
                <a:cubicBezTo>
                  <a:pt x="173797" y="162798"/>
                  <a:pt x="172366" y="163155"/>
                  <a:pt x="170578" y="162083"/>
                </a:cubicBezTo>
                <a:lnTo>
                  <a:pt x="144462" y="148504"/>
                </a:lnTo>
                <a:lnTo>
                  <a:pt x="118347" y="162083"/>
                </a:lnTo>
                <a:cubicBezTo>
                  <a:pt x="117631" y="162798"/>
                  <a:pt x="116916" y="162798"/>
                  <a:pt x="116200" y="162798"/>
                </a:cubicBezTo>
                <a:cubicBezTo>
                  <a:pt x="115127" y="162798"/>
                  <a:pt x="114412" y="162440"/>
                  <a:pt x="113696" y="162083"/>
                </a:cubicBezTo>
                <a:cubicBezTo>
                  <a:pt x="112265" y="161011"/>
                  <a:pt x="111550" y="159224"/>
                  <a:pt x="111550" y="157795"/>
                </a:cubicBezTo>
                <a:lnTo>
                  <a:pt x="116916" y="128494"/>
                </a:lnTo>
                <a:lnTo>
                  <a:pt x="95451" y="107768"/>
                </a:lnTo>
                <a:cubicBezTo>
                  <a:pt x="94378" y="106696"/>
                  <a:pt x="93662" y="104910"/>
                  <a:pt x="94378" y="103480"/>
                </a:cubicBezTo>
                <a:cubicBezTo>
                  <a:pt x="94735" y="101694"/>
                  <a:pt x="96524" y="100622"/>
                  <a:pt x="97955" y="100264"/>
                </a:cubicBezTo>
                <a:lnTo>
                  <a:pt x="127290" y="96334"/>
                </a:lnTo>
                <a:lnTo>
                  <a:pt x="140527" y="69534"/>
                </a:lnTo>
                <a:close/>
                <a:moveTo>
                  <a:pt x="256228" y="32118"/>
                </a:moveTo>
                <a:cubicBezTo>
                  <a:pt x="242875" y="32118"/>
                  <a:pt x="231688" y="43306"/>
                  <a:pt x="231688" y="57380"/>
                </a:cubicBezTo>
                <a:lnTo>
                  <a:pt x="231688" y="121618"/>
                </a:lnTo>
                <a:cubicBezTo>
                  <a:pt x="231688" y="137136"/>
                  <a:pt x="227357" y="151572"/>
                  <a:pt x="220140" y="164203"/>
                </a:cubicBezTo>
                <a:lnTo>
                  <a:pt x="226997" y="164203"/>
                </a:lnTo>
                <a:cubicBezTo>
                  <a:pt x="256950" y="164203"/>
                  <a:pt x="281490" y="140023"/>
                  <a:pt x="281490" y="110070"/>
                </a:cubicBezTo>
                <a:lnTo>
                  <a:pt x="281490" y="32118"/>
                </a:lnTo>
                <a:lnTo>
                  <a:pt x="256228" y="32118"/>
                </a:lnTo>
                <a:close/>
                <a:moveTo>
                  <a:pt x="9022" y="32118"/>
                </a:moveTo>
                <a:lnTo>
                  <a:pt x="9022" y="110070"/>
                </a:lnTo>
                <a:cubicBezTo>
                  <a:pt x="9022" y="140023"/>
                  <a:pt x="32840" y="164203"/>
                  <a:pt x="63155" y="164203"/>
                </a:cubicBezTo>
                <a:lnTo>
                  <a:pt x="70011" y="164203"/>
                </a:lnTo>
                <a:cubicBezTo>
                  <a:pt x="62794" y="151572"/>
                  <a:pt x="58463" y="137136"/>
                  <a:pt x="58463" y="121618"/>
                </a:cubicBezTo>
                <a:lnTo>
                  <a:pt x="58463" y="57380"/>
                </a:lnTo>
                <a:cubicBezTo>
                  <a:pt x="58463" y="43306"/>
                  <a:pt x="47276" y="32118"/>
                  <a:pt x="33562" y="32118"/>
                </a:cubicBezTo>
                <a:lnTo>
                  <a:pt x="9022" y="32118"/>
                </a:lnTo>
                <a:close/>
                <a:moveTo>
                  <a:pt x="67485" y="9022"/>
                </a:moveTo>
                <a:lnTo>
                  <a:pt x="67485" y="35366"/>
                </a:lnTo>
                <a:lnTo>
                  <a:pt x="197765" y="35366"/>
                </a:lnTo>
                <a:cubicBezTo>
                  <a:pt x="200291" y="35366"/>
                  <a:pt x="202096" y="37171"/>
                  <a:pt x="202096" y="39697"/>
                </a:cubicBezTo>
                <a:cubicBezTo>
                  <a:pt x="202096" y="41862"/>
                  <a:pt x="200291" y="44028"/>
                  <a:pt x="197765" y="44028"/>
                </a:cubicBezTo>
                <a:lnTo>
                  <a:pt x="67485" y="44028"/>
                </a:lnTo>
                <a:lnTo>
                  <a:pt x="67485" y="121618"/>
                </a:lnTo>
                <a:cubicBezTo>
                  <a:pt x="67485" y="155902"/>
                  <a:pt x="90221" y="186217"/>
                  <a:pt x="122701" y="195961"/>
                </a:cubicBezTo>
                <a:cubicBezTo>
                  <a:pt x="124866" y="196682"/>
                  <a:pt x="125949" y="198487"/>
                  <a:pt x="125949" y="200291"/>
                </a:cubicBezTo>
                <a:lnTo>
                  <a:pt x="125949" y="222666"/>
                </a:lnTo>
                <a:lnTo>
                  <a:pt x="164203" y="222666"/>
                </a:lnTo>
                <a:lnTo>
                  <a:pt x="164203" y="200291"/>
                </a:lnTo>
                <a:cubicBezTo>
                  <a:pt x="164203" y="198487"/>
                  <a:pt x="165646" y="196682"/>
                  <a:pt x="167090" y="195961"/>
                </a:cubicBezTo>
                <a:cubicBezTo>
                  <a:pt x="199930" y="186217"/>
                  <a:pt x="222666" y="155902"/>
                  <a:pt x="222666" y="121618"/>
                </a:cubicBezTo>
                <a:lnTo>
                  <a:pt x="222666" y="9022"/>
                </a:lnTo>
                <a:lnTo>
                  <a:pt x="67485" y="9022"/>
                </a:lnTo>
                <a:close/>
                <a:moveTo>
                  <a:pt x="51245" y="0"/>
                </a:moveTo>
                <a:lnTo>
                  <a:pt x="238906" y="0"/>
                </a:lnTo>
                <a:cubicBezTo>
                  <a:pt x="241432" y="0"/>
                  <a:pt x="243236" y="1804"/>
                  <a:pt x="243236" y="4330"/>
                </a:cubicBezTo>
                <a:cubicBezTo>
                  <a:pt x="243236" y="6857"/>
                  <a:pt x="241432" y="9022"/>
                  <a:pt x="238906" y="9022"/>
                </a:cubicBezTo>
                <a:lnTo>
                  <a:pt x="231688" y="9022"/>
                </a:lnTo>
                <a:lnTo>
                  <a:pt x="231688" y="34645"/>
                </a:lnTo>
                <a:cubicBezTo>
                  <a:pt x="237823" y="27788"/>
                  <a:pt x="246484" y="23457"/>
                  <a:pt x="256228" y="23457"/>
                </a:cubicBezTo>
                <a:lnTo>
                  <a:pt x="285821" y="23457"/>
                </a:lnTo>
                <a:cubicBezTo>
                  <a:pt x="287986" y="23457"/>
                  <a:pt x="290151" y="25262"/>
                  <a:pt x="290151" y="28149"/>
                </a:cubicBezTo>
                <a:lnTo>
                  <a:pt x="290151" y="110070"/>
                </a:lnTo>
                <a:cubicBezTo>
                  <a:pt x="290151" y="144715"/>
                  <a:pt x="262002" y="172864"/>
                  <a:pt x="226997" y="172864"/>
                </a:cubicBezTo>
                <a:lnTo>
                  <a:pt x="214366" y="172864"/>
                </a:lnTo>
                <a:cubicBezTo>
                  <a:pt x="204261" y="186938"/>
                  <a:pt x="189825" y="197765"/>
                  <a:pt x="172864" y="203539"/>
                </a:cubicBezTo>
                <a:lnTo>
                  <a:pt x="172864" y="222666"/>
                </a:lnTo>
                <a:lnTo>
                  <a:pt x="180442" y="222666"/>
                </a:lnTo>
                <a:cubicBezTo>
                  <a:pt x="182608" y="222666"/>
                  <a:pt x="184412" y="224831"/>
                  <a:pt x="184412" y="227357"/>
                </a:cubicBezTo>
                <a:cubicBezTo>
                  <a:pt x="184412" y="229884"/>
                  <a:pt x="182608" y="231688"/>
                  <a:pt x="180442" y="231688"/>
                </a:cubicBezTo>
                <a:lnTo>
                  <a:pt x="172864" y="231688"/>
                </a:lnTo>
                <a:lnTo>
                  <a:pt x="172864" y="246484"/>
                </a:lnTo>
                <a:lnTo>
                  <a:pt x="191991" y="246484"/>
                </a:lnTo>
                <a:cubicBezTo>
                  <a:pt x="213644" y="246484"/>
                  <a:pt x="231688" y="264168"/>
                  <a:pt x="231688" y="285821"/>
                </a:cubicBezTo>
                <a:cubicBezTo>
                  <a:pt x="231688" y="288347"/>
                  <a:pt x="229523" y="290151"/>
                  <a:pt x="226997" y="290151"/>
                </a:cubicBezTo>
                <a:lnTo>
                  <a:pt x="63155" y="290151"/>
                </a:lnTo>
                <a:cubicBezTo>
                  <a:pt x="60628" y="290151"/>
                  <a:pt x="58463" y="288347"/>
                  <a:pt x="58463" y="285821"/>
                </a:cubicBezTo>
                <a:cubicBezTo>
                  <a:pt x="58463" y="264168"/>
                  <a:pt x="76507" y="246484"/>
                  <a:pt x="98161" y="246484"/>
                </a:cubicBezTo>
                <a:lnTo>
                  <a:pt x="117288" y="246484"/>
                </a:lnTo>
                <a:lnTo>
                  <a:pt x="117288" y="231688"/>
                </a:lnTo>
                <a:lnTo>
                  <a:pt x="110070" y="231688"/>
                </a:lnTo>
                <a:cubicBezTo>
                  <a:pt x="107544" y="231688"/>
                  <a:pt x="105379" y="229884"/>
                  <a:pt x="105379" y="227357"/>
                </a:cubicBezTo>
                <a:cubicBezTo>
                  <a:pt x="105379" y="224831"/>
                  <a:pt x="107544" y="222666"/>
                  <a:pt x="110070" y="222666"/>
                </a:cubicBezTo>
                <a:lnTo>
                  <a:pt x="117288" y="222666"/>
                </a:lnTo>
                <a:lnTo>
                  <a:pt x="117288" y="203539"/>
                </a:lnTo>
                <a:cubicBezTo>
                  <a:pt x="100326" y="197765"/>
                  <a:pt x="85890" y="186938"/>
                  <a:pt x="75425" y="172864"/>
                </a:cubicBezTo>
                <a:lnTo>
                  <a:pt x="63155" y="172864"/>
                </a:lnTo>
                <a:cubicBezTo>
                  <a:pt x="28149" y="172864"/>
                  <a:pt x="0" y="144715"/>
                  <a:pt x="0" y="110070"/>
                </a:cubicBezTo>
                <a:lnTo>
                  <a:pt x="0" y="28149"/>
                </a:lnTo>
                <a:cubicBezTo>
                  <a:pt x="0" y="25262"/>
                  <a:pt x="1804" y="23457"/>
                  <a:pt x="4330" y="23457"/>
                </a:cubicBezTo>
                <a:lnTo>
                  <a:pt x="33562" y="23457"/>
                </a:lnTo>
                <a:cubicBezTo>
                  <a:pt x="43667" y="23457"/>
                  <a:pt x="52689" y="27788"/>
                  <a:pt x="58463" y="34645"/>
                </a:cubicBezTo>
                <a:lnTo>
                  <a:pt x="58463" y="9022"/>
                </a:lnTo>
                <a:lnTo>
                  <a:pt x="51245" y="9022"/>
                </a:lnTo>
                <a:cubicBezTo>
                  <a:pt x="49080" y="9022"/>
                  <a:pt x="46554" y="6857"/>
                  <a:pt x="46554" y="4330"/>
                </a:cubicBezTo>
                <a:cubicBezTo>
                  <a:pt x="46554" y="1804"/>
                  <a:pt x="49080" y="0"/>
                  <a:pt x="51245" y="0"/>
                </a:cubicBezTo>
                <a:close/>
              </a:path>
            </a:pathLst>
          </a:custGeom>
          <a:solidFill>
            <a:schemeClr val="bg1"/>
          </a:solidFill>
          <a:ln>
            <a:noFill/>
          </a:ln>
          <a:effectLst/>
        </p:spPr>
        <p:txBody>
          <a:bodyPr anchor="ctr"/>
          <a:lstStyle/>
          <a:p>
            <a:endParaRPr lang="en-US" sz="900" dirty="0">
              <a:latin typeface="Lato Light" panose="020F0502020204030203" pitchFamily="34" charset="0"/>
            </a:endParaRPr>
          </a:p>
        </p:txBody>
      </p:sp>
      <p:sp>
        <p:nvSpPr>
          <p:cNvPr id="67" name="Oval 66">
            <a:extLst>
              <a:ext uri="{FF2B5EF4-FFF2-40B4-BE49-F238E27FC236}">
                <a16:creationId xmlns:a16="http://schemas.microsoft.com/office/drawing/2014/main" id="{1E9DC2B7-60AD-584F-B7F9-E5F50F022D41}"/>
              </a:ext>
            </a:extLst>
          </p:cNvPr>
          <p:cNvSpPr/>
          <p:nvPr/>
        </p:nvSpPr>
        <p:spPr>
          <a:xfrm>
            <a:off x="8380413" y="5716975"/>
            <a:ext cx="765175" cy="76517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8" name="Oval 67">
            <a:extLst>
              <a:ext uri="{FF2B5EF4-FFF2-40B4-BE49-F238E27FC236}">
                <a16:creationId xmlns:a16="http://schemas.microsoft.com/office/drawing/2014/main" id="{A7871F6E-AA69-374D-8DF8-5D7950619A05}"/>
              </a:ext>
            </a:extLst>
          </p:cNvPr>
          <p:cNvSpPr/>
          <p:nvPr/>
        </p:nvSpPr>
        <p:spPr>
          <a:xfrm>
            <a:off x="9757456" y="5716975"/>
            <a:ext cx="705488" cy="7054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9" name="Oval 68">
            <a:extLst>
              <a:ext uri="{FF2B5EF4-FFF2-40B4-BE49-F238E27FC236}">
                <a16:creationId xmlns:a16="http://schemas.microsoft.com/office/drawing/2014/main" id="{332C285D-5121-4C4A-8B44-1D5B8C374F85}"/>
              </a:ext>
            </a:extLst>
          </p:cNvPr>
          <p:cNvSpPr/>
          <p:nvPr/>
        </p:nvSpPr>
        <p:spPr>
          <a:xfrm>
            <a:off x="7063057" y="5716975"/>
            <a:ext cx="705488" cy="70548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0" name="Oval 69">
            <a:extLst>
              <a:ext uri="{FF2B5EF4-FFF2-40B4-BE49-F238E27FC236}">
                <a16:creationId xmlns:a16="http://schemas.microsoft.com/office/drawing/2014/main" id="{2661812A-011B-F548-879A-BB7D6CF7F038}"/>
              </a:ext>
            </a:extLst>
          </p:cNvPr>
          <p:cNvSpPr/>
          <p:nvPr/>
        </p:nvSpPr>
        <p:spPr>
          <a:xfrm>
            <a:off x="10550978" y="5035617"/>
            <a:ext cx="568374" cy="5683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1" name="Oval 70">
            <a:extLst>
              <a:ext uri="{FF2B5EF4-FFF2-40B4-BE49-F238E27FC236}">
                <a16:creationId xmlns:a16="http://schemas.microsoft.com/office/drawing/2014/main" id="{C8738459-F1C6-A843-8861-323C3A56C1C8}"/>
              </a:ext>
            </a:extLst>
          </p:cNvPr>
          <p:cNvSpPr/>
          <p:nvPr/>
        </p:nvSpPr>
        <p:spPr>
          <a:xfrm>
            <a:off x="6406649" y="5035617"/>
            <a:ext cx="568374" cy="568374"/>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2" name="TextBox 71">
            <a:extLst>
              <a:ext uri="{FF2B5EF4-FFF2-40B4-BE49-F238E27FC236}">
                <a16:creationId xmlns:a16="http://schemas.microsoft.com/office/drawing/2014/main" id="{567114F8-1691-4744-8CD0-05A6AF27B449}"/>
              </a:ext>
            </a:extLst>
          </p:cNvPr>
          <p:cNvSpPr txBox="1"/>
          <p:nvPr/>
        </p:nvSpPr>
        <p:spPr>
          <a:xfrm>
            <a:off x="8509565" y="5984146"/>
            <a:ext cx="506870" cy="276999"/>
          </a:xfrm>
          <a:prstGeom prst="rect">
            <a:avLst/>
          </a:prstGeom>
          <a:noFill/>
        </p:spPr>
        <p:txBody>
          <a:bodyPr wrap="none" rtlCol="0">
            <a:spAutoFit/>
          </a:bodyPr>
          <a:lstStyle/>
          <a:p>
            <a:pPr algn="ctr"/>
            <a:r>
              <a:rPr lang="en-US" sz="1200" b="1" dirty="0">
                <a:solidFill>
                  <a:schemeClr val="bg1"/>
                </a:solidFill>
                <a:latin typeface="Poppins" pitchFamily="2" charset="77"/>
                <a:cs typeface="Poppins" pitchFamily="2" charset="77"/>
              </a:rPr>
              <a:t>39%</a:t>
            </a:r>
          </a:p>
        </p:txBody>
      </p:sp>
      <p:sp>
        <p:nvSpPr>
          <p:cNvPr id="73" name="TextBox 72">
            <a:extLst>
              <a:ext uri="{FF2B5EF4-FFF2-40B4-BE49-F238E27FC236}">
                <a16:creationId xmlns:a16="http://schemas.microsoft.com/office/drawing/2014/main" id="{09110D7B-2C80-E943-8971-D5C51772605B}"/>
              </a:ext>
            </a:extLst>
          </p:cNvPr>
          <p:cNvSpPr txBox="1"/>
          <p:nvPr/>
        </p:nvSpPr>
        <p:spPr>
          <a:xfrm>
            <a:off x="9854037" y="5954302"/>
            <a:ext cx="516488" cy="276999"/>
          </a:xfrm>
          <a:prstGeom prst="rect">
            <a:avLst/>
          </a:prstGeom>
          <a:noFill/>
        </p:spPr>
        <p:txBody>
          <a:bodyPr wrap="none" rtlCol="0">
            <a:spAutoFit/>
          </a:bodyPr>
          <a:lstStyle/>
          <a:p>
            <a:pPr algn="ctr"/>
            <a:r>
              <a:rPr lang="en-US" sz="1200" b="1" dirty="0">
                <a:solidFill>
                  <a:schemeClr val="bg1"/>
                </a:solidFill>
                <a:latin typeface="Poppins" pitchFamily="2" charset="77"/>
                <a:cs typeface="Poppins" pitchFamily="2" charset="77"/>
              </a:rPr>
              <a:t>34%</a:t>
            </a:r>
          </a:p>
        </p:txBody>
      </p:sp>
      <p:sp>
        <p:nvSpPr>
          <p:cNvPr id="74" name="TextBox 73">
            <a:extLst>
              <a:ext uri="{FF2B5EF4-FFF2-40B4-BE49-F238E27FC236}">
                <a16:creationId xmlns:a16="http://schemas.microsoft.com/office/drawing/2014/main" id="{4D7990C9-BC0C-4340-A36B-BF9C6CE41302}"/>
              </a:ext>
            </a:extLst>
          </p:cNvPr>
          <p:cNvSpPr txBox="1"/>
          <p:nvPr/>
        </p:nvSpPr>
        <p:spPr>
          <a:xfrm>
            <a:off x="7158174" y="5954302"/>
            <a:ext cx="513282" cy="276999"/>
          </a:xfrm>
          <a:prstGeom prst="rect">
            <a:avLst/>
          </a:prstGeom>
          <a:noFill/>
        </p:spPr>
        <p:txBody>
          <a:bodyPr wrap="none" rtlCol="0">
            <a:spAutoFit/>
          </a:bodyPr>
          <a:lstStyle/>
          <a:p>
            <a:pPr algn="ctr"/>
            <a:r>
              <a:rPr lang="en-US" sz="1200" b="1" dirty="0">
                <a:solidFill>
                  <a:schemeClr val="bg1"/>
                </a:solidFill>
                <a:latin typeface="Poppins" pitchFamily="2" charset="77"/>
                <a:cs typeface="Poppins" pitchFamily="2" charset="77"/>
              </a:rPr>
              <a:t>30%</a:t>
            </a:r>
          </a:p>
        </p:txBody>
      </p:sp>
      <p:sp>
        <p:nvSpPr>
          <p:cNvPr id="75" name="TextBox 74">
            <a:extLst>
              <a:ext uri="{FF2B5EF4-FFF2-40B4-BE49-F238E27FC236}">
                <a16:creationId xmlns:a16="http://schemas.microsoft.com/office/drawing/2014/main" id="{39EC6F40-5575-7B4F-AE07-F3083DCDDC00}"/>
              </a:ext>
            </a:extLst>
          </p:cNvPr>
          <p:cNvSpPr txBox="1"/>
          <p:nvPr/>
        </p:nvSpPr>
        <p:spPr>
          <a:xfrm>
            <a:off x="10581730" y="5193798"/>
            <a:ext cx="506870" cy="276999"/>
          </a:xfrm>
          <a:prstGeom prst="rect">
            <a:avLst/>
          </a:prstGeom>
          <a:noFill/>
        </p:spPr>
        <p:txBody>
          <a:bodyPr wrap="none" rtlCol="0">
            <a:spAutoFit/>
          </a:bodyPr>
          <a:lstStyle/>
          <a:p>
            <a:pPr algn="ctr"/>
            <a:r>
              <a:rPr lang="en-US" sz="1200" b="1" dirty="0">
                <a:solidFill>
                  <a:schemeClr val="bg1"/>
                </a:solidFill>
                <a:latin typeface="Poppins" pitchFamily="2" charset="77"/>
                <a:cs typeface="Poppins" pitchFamily="2" charset="77"/>
              </a:rPr>
              <a:t>28%</a:t>
            </a:r>
          </a:p>
        </p:txBody>
      </p:sp>
      <p:sp>
        <p:nvSpPr>
          <p:cNvPr id="76" name="TextBox 75">
            <a:extLst>
              <a:ext uri="{FF2B5EF4-FFF2-40B4-BE49-F238E27FC236}">
                <a16:creationId xmlns:a16="http://schemas.microsoft.com/office/drawing/2014/main" id="{E5C40342-075A-DE42-8938-CE8768EC3430}"/>
              </a:ext>
            </a:extLst>
          </p:cNvPr>
          <p:cNvSpPr txBox="1"/>
          <p:nvPr/>
        </p:nvSpPr>
        <p:spPr>
          <a:xfrm>
            <a:off x="6458239" y="5193798"/>
            <a:ext cx="465192" cy="276999"/>
          </a:xfrm>
          <a:prstGeom prst="rect">
            <a:avLst/>
          </a:prstGeom>
          <a:noFill/>
        </p:spPr>
        <p:txBody>
          <a:bodyPr wrap="none" rtlCol="0">
            <a:spAutoFit/>
          </a:bodyPr>
          <a:lstStyle/>
          <a:p>
            <a:pPr algn="ctr"/>
            <a:r>
              <a:rPr lang="en-US" sz="1200" b="1" dirty="0">
                <a:solidFill>
                  <a:schemeClr val="bg1"/>
                </a:solidFill>
                <a:latin typeface="Poppins" pitchFamily="2" charset="77"/>
                <a:cs typeface="Poppins" pitchFamily="2" charset="77"/>
              </a:rPr>
              <a:t>21%</a:t>
            </a:r>
          </a:p>
        </p:txBody>
      </p:sp>
      <p:cxnSp>
        <p:nvCxnSpPr>
          <p:cNvPr id="78" name="Straight Arrow Connector 77">
            <a:extLst>
              <a:ext uri="{FF2B5EF4-FFF2-40B4-BE49-F238E27FC236}">
                <a16:creationId xmlns:a16="http://schemas.microsoft.com/office/drawing/2014/main" id="{4B55D308-C44F-1549-8A1B-E0535A9D7C35}"/>
              </a:ext>
            </a:extLst>
          </p:cNvPr>
          <p:cNvCxnSpPr>
            <a:stCxn id="64" idx="4"/>
            <a:endCxn id="67" idx="0"/>
          </p:cNvCxnSpPr>
          <p:nvPr/>
        </p:nvCxnSpPr>
        <p:spPr>
          <a:xfrm>
            <a:off x="8763000" y="5319804"/>
            <a:ext cx="0" cy="397171"/>
          </a:xfrm>
          <a:prstGeom prst="straightConnector1">
            <a:avLst/>
          </a:prstGeom>
          <a:ln w="19050">
            <a:solidFill>
              <a:schemeClr val="accent2">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0" name="Elbow Connector 79">
            <a:extLst>
              <a:ext uri="{FF2B5EF4-FFF2-40B4-BE49-F238E27FC236}">
                <a16:creationId xmlns:a16="http://schemas.microsoft.com/office/drawing/2014/main" id="{C5C074C5-FC5E-AE4B-826F-2DAE56564377}"/>
              </a:ext>
            </a:extLst>
          </p:cNvPr>
          <p:cNvCxnSpPr>
            <a:cxnSpLocks/>
            <a:stCxn id="68" idx="2"/>
            <a:endCxn id="64" idx="6"/>
          </p:cNvCxnSpPr>
          <p:nvPr/>
        </p:nvCxnSpPr>
        <p:spPr>
          <a:xfrm rot="10800000">
            <a:off x="9079821" y="5002984"/>
            <a:ext cx="677635" cy="1066735"/>
          </a:xfrm>
          <a:prstGeom prst="bentConnector3">
            <a:avLst>
              <a:gd name="adj1" fmla="val 50000"/>
            </a:avLst>
          </a:prstGeom>
          <a:ln w="19050">
            <a:solidFill>
              <a:schemeClr val="accent2">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4" name="Elbow Connector 83">
            <a:extLst>
              <a:ext uri="{FF2B5EF4-FFF2-40B4-BE49-F238E27FC236}">
                <a16:creationId xmlns:a16="http://schemas.microsoft.com/office/drawing/2014/main" id="{FBA071F5-76F7-1445-AE79-13753DCF351D}"/>
              </a:ext>
            </a:extLst>
          </p:cNvPr>
          <p:cNvCxnSpPr>
            <a:stCxn id="70" idx="2"/>
            <a:endCxn id="64" idx="6"/>
          </p:cNvCxnSpPr>
          <p:nvPr/>
        </p:nvCxnSpPr>
        <p:spPr>
          <a:xfrm rot="10800000">
            <a:off x="9079821" y="5002984"/>
            <a:ext cx="1471157" cy="316821"/>
          </a:xfrm>
          <a:prstGeom prst="bentConnector3">
            <a:avLst/>
          </a:prstGeom>
          <a:ln w="19050">
            <a:solidFill>
              <a:schemeClr val="accent2">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5" name="Elbow Connector 84">
            <a:extLst>
              <a:ext uri="{FF2B5EF4-FFF2-40B4-BE49-F238E27FC236}">
                <a16:creationId xmlns:a16="http://schemas.microsoft.com/office/drawing/2014/main" id="{CEBAB894-A9BA-614D-917B-2A3E730BA84D}"/>
              </a:ext>
            </a:extLst>
          </p:cNvPr>
          <p:cNvCxnSpPr>
            <a:cxnSpLocks/>
            <a:stCxn id="64" idx="2"/>
            <a:endCxn id="71" idx="6"/>
          </p:cNvCxnSpPr>
          <p:nvPr/>
        </p:nvCxnSpPr>
        <p:spPr>
          <a:xfrm rot="10800000" flipV="1">
            <a:off x="6975023" y="5002983"/>
            <a:ext cx="1471157" cy="316821"/>
          </a:xfrm>
          <a:prstGeom prst="bentConnector3">
            <a:avLst/>
          </a:prstGeom>
          <a:ln w="19050">
            <a:solidFill>
              <a:schemeClr val="accent2">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88" name="Elbow Connector 87">
            <a:extLst>
              <a:ext uri="{FF2B5EF4-FFF2-40B4-BE49-F238E27FC236}">
                <a16:creationId xmlns:a16="http://schemas.microsoft.com/office/drawing/2014/main" id="{986612AF-0811-9347-B67E-C02F7C8C2D29}"/>
              </a:ext>
            </a:extLst>
          </p:cNvPr>
          <p:cNvCxnSpPr>
            <a:cxnSpLocks/>
            <a:stCxn id="64" idx="2"/>
            <a:endCxn id="69" idx="6"/>
          </p:cNvCxnSpPr>
          <p:nvPr/>
        </p:nvCxnSpPr>
        <p:spPr>
          <a:xfrm rot="10800000" flipV="1">
            <a:off x="7768545" y="5002984"/>
            <a:ext cx="677635" cy="1066735"/>
          </a:xfrm>
          <a:prstGeom prst="bentConnector3">
            <a:avLst/>
          </a:prstGeom>
          <a:ln w="19050">
            <a:solidFill>
              <a:schemeClr val="accent2">
                <a:lumMod val="50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1" name="TextBox 90">
            <a:extLst>
              <a:ext uri="{FF2B5EF4-FFF2-40B4-BE49-F238E27FC236}">
                <a16:creationId xmlns:a16="http://schemas.microsoft.com/office/drawing/2014/main" id="{BF0E834A-27BE-4E4F-B469-451699A830F5}"/>
              </a:ext>
            </a:extLst>
          </p:cNvPr>
          <p:cNvSpPr txBox="1"/>
          <p:nvPr/>
        </p:nvSpPr>
        <p:spPr>
          <a:xfrm>
            <a:off x="8948538" y="295017"/>
            <a:ext cx="1866217"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 HERE</a:t>
            </a:r>
          </a:p>
        </p:txBody>
      </p:sp>
      <p:sp>
        <p:nvSpPr>
          <p:cNvPr id="92" name="Donut 91">
            <a:extLst>
              <a:ext uri="{FF2B5EF4-FFF2-40B4-BE49-F238E27FC236}">
                <a16:creationId xmlns:a16="http://schemas.microsoft.com/office/drawing/2014/main" id="{CD955872-81C1-304F-A0EE-4E080511E56D}"/>
              </a:ext>
            </a:extLst>
          </p:cNvPr>
          <p:cNvSpPr/>
          <p:nvPr/>
        </p:nvSpPr>
        <p:spPr>
          <a:xfrm>
            <a:off x="9227703" y="909736"/>
            <a:ext cx="571667" cy="571667"/>
          </a:xfrm>
          <a:prstGeom prst="donut">
            <a:avLst>
              <a:gd name="adj" fmla="val 1222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94" name="Block Arc 93">
            <a:extLst>
              <a:ext uri="{FF2B5EF4-FFF2-40B4-BE49-F238E27FC236}">
                <a16:creationId xmlns:a16="http://schemas.microsoft.com/office/drawing/2014/main" id="{92BB3D88-3B29-684A-A1A5-BC1D67025D30}"/>
              </a:ext>
            </a:extLst>
          </p:cNvPr>
          <p:cNvSpPr/>
          <p:nvPr/>
        </p:nvSpPr>
        <p:spPr>
          <a:xfrm>
            <a:off x="9150561" y="832594"/>
            <a:ext cx="725952" cy="725952"/>
          </a:xfrm>
          <a:prstGeom prst="blockArc">
            <a:avLst>
              <a:gd name="adj1" fmla="val 10800000"/>
              <a:gd name="adj2" fmla="val 21374015"/>
              <a:gd name="adj3" fmla="val 20646"/>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95" name="TextBox 94">
            <a:extLst>
              <a:ext uri="{FF2B5EF4-FFF2-40B4-BE49-F238E27FC236}">
                <a16:creationId xmlns:a16="http://schemas.microsoft.com/office/drawing/2014/main" id="{BB80F10D-91AE-C24D-99B8-4FCA1F290472}"/>
              </a:ext>
            </a:extLst>
          </p:cNvPr>
          <p:cNvSpPr txBox="1"/>
          <p:nvPr/>
        </p:nvSpPr>
        <p:spPr>
          <a:xfrm>
            <a:off x="9280140" y="1082158"/>
            <a:ext cx="466794" cy="246221"/>
          </a:xfrm>
          <a:prstGeom prst="rect">
            <a:avLst/>
          </a:prstGeom>
          <a:noFill/>
        </p:spPr>
        <p:txBody>
          <a:bodyPr wrap="none" rtlCol="0" anchor="ctr">
            <a:spAutoFit/>
          </a:bodyPr>
          <a:lstStyle/>
          <a:p>
            <a:pPr algn="ctr"/>
            <a:r>
              <a:rPr lang="en-US" sz="1000" b="1" dirty="0">
                <a:solidFill>
                  <a:schemeClr val="tx2"/>
                </a:solidFill>
                <a:latin typeface="Poppins" pitchFamily="2" charset="77"/>
                <a:cs typeface="Poppins" pitchFamily="2" charset="77"/>
              </a:rPr>
              <a:t>48%</a:t>
            </a:r>
          </a:p>
        </p:txBody>
      </p:sp>
      <p:sp>
        <p:nvSpPr>
          <p:cNvPr id="96" name="TextBox 95">
            <a:extLst>
              <a:ext uri="{FF2B5EF4-FFF2-40B4-BE49-F238E27FC236}">
                <a16:creationId xmlns:a16="http://schemas.microsoft.com/office/drawing/2014/main" id="{6C205DAB-F43D-1140-84F4-9AF2C7AD3383}"/>
              </a:ext>
            </a:extLst>
          </p:cNvPr>
          <p:cNvSpPr txBox="1"/>
          <p:nvPr/>
        </p:nvSpPr>
        <p:spPr>
          <a:xfrm>
            <a:off x="8948538" y="1543177"/>
            <a:ext cx="1134907" cy="369332"/>
          </a:xfrm>
          <a:prstGeom prst="rect">
            <a:avLst/>
          </a:prstGeom>
          <a:noFill/>
        </p:spPr>
        <p:txBody>
          <a:bodyPr wrap="square" lIns="45720" rtlCol="0" anchor="t" anchorCtr="0">
            <a:spAutoFit/>
          </a:bodyPr>
          <a:lstStyle/>
          <a:p>
            <a:pPr algn="ctr"/>
            <a:r>
              <a:rPr lang="en-US" sz="900" dirty="0">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99" name="Donut 98">
            <a:extLst>
              <a:ext uri="{FF2B5EF4-FFF2-40B4-BE49-F238E27FC236}">
                <a16:creationId xmlns:a16="http://schemas.microsoft.com/office/drawing/2014/main" id="{7D6BE501-A860-A64A-8CEA-82133435D490}"/>
              </a:ext>
            </a:extLst>
          </p:cNvPr>
          <p:cNvSpPr/>
          <p:nvPr/>
        </p:nvSpPr>
        <p:spPr>
          <a:xfrm>
            <a:off x="9227703" y="2141276"/>
            <a:ext cx="571667" cy="571667"/>
          </a:xfrm>
          <a:prstGeom prst="donut">
            <a:avLst>
              <a:gd name="adj" fmla="val 1222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00" name="Block Arc 99">
            <a:extLst>
              <a:ext uri="{FF2B5EF4-FFF2-40B4-BE49-F238E27FC236}">
                <a16:creationId xmlns:a16="http://schemas.microsoft.com/office/drawing/2014/main" id="{EEAA237B-5237-2941-A4B8-E7E75BB5B045}"/>
              </a:ext>
            </a:extLst>
          </p:cNvPr>
          <p:cNvSpPr/>
          <p:nvPr/>
        </p:nvSpPr>
        <p:spPr>
          <a:xfrm>
            <a:off x="9150561" y="2064133"/>
            <a:ext cx="725952" cy="725952"/>
          </a:xfrm>
          <a:prstGeom prst="blockArc">
            <a:avLst>
              <a:gd name="adj1" fmla="val 10800000"/>
              <a:gd name="adj2" fmla="val 16212208"/>
              <a:gd name="adj3" fmla="val 20422"/>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01" name="TextBox 100">
            <a:extLst>
              <a:ext uri="{FF2B5EF4-FFF2-40B4-BE49-F238E27FC236}">
                <a16:creationId xmlns:a16="http://schemas.microsoft.com/office/drawing/2014/main" id="{633E7A25-BE90-4C4D-B91E-2B806BC3A183}"/>
              </a:ext>
            </a:extLst>
          </p:cNvPr>
          <p:cNvSpPr txBox="1"/>
          <p:nvPr/>
        </p:nvSpPr>
        <p:spPr>
          <a:xfrm>
            <a:off x="9286552" y="2313698"/>
            <a:ext cx="453970" cy="246221"/>
          </a:xfrm>
          <a:prstGeom prst="rect">
            <a:avLst/>
          </a:prstGeom>
          <a:noFill/>
        </p:spPr>
        <p:txBody>
          <a:bodyPr wrap="none" rtlCol="0" anchor="ctr">
            <a:spAutoFit/>
          </a:bodyPr>
          <a:lstStyle/>
          <a:p>
            <a:pPr algn="ctr"/>
            <a:r>
              <a:rPr lang="en-US" sz="1000" b="1" dirty="0">
                <a:solidFill>
                  <a:schemeClr val="tx2"/>
                </a:solidFill>
                <a:latin typeface="Poppins" pitchFamily="2" charset="77"/>
                <a:cs typeface="Poppins" pitchFamily="2" charset="77"/>
              </a:rPr>
              <a:t>25%</a:t>
            </a:r>
          </a:p>
        </p:txBody>
      </p:sp>
      <p:sp>
        <p:nvSpPr>
          <p:cNvPr id="102" name="TextBox 101">
            <a:extLst>
              <a:ext uri="{FF2B5EF4-FFF2-40B4-BE49-F238E27FC236}">
                <a16:creationId xmlns:a16="http://schemas.microsoft.com/office/drawing/2014/main" id="{141F6F75-C7F1-4544-9658-D78F7317D3AA}"/>
              </a:ext>
            </a:extLst>
          </p:cNvPr>
          <p:cNvSpPr txBox="1"/>
          <p:nvPr/>
        </p:nvSpPr>
        <p:spPr>
          <a:xfrm>
            <a:off x="8948538" y="2774716"/>
            <a:ext cx="1134907" cy="369332"/>
          </a:xfrm>
          <a:prstGeom prst="rect">
            <a:avLst/>
          </a:prstGeom>
          <a:noFill/>
        </p:spPr>
        <p:txBody>
          <a:bodyPr wrap="square" lIns="45720" rtlCol="0" anchor="t" anchorCtr="0">
            <a:spAutoFit/>
          </a:bodyPr>
          <a:lstStyle/>
          <a:p>
            <a:pPr algn="ctr"/>
            <a:r>
              <a:rPr lang="en-US" sz="900" dirty="0">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104" name="Donut 103">
            <a:extLst>
              <a:ext uri="{FF2B5EF4-FFF2-40B4-BE49-F238E27FC236}">
                <a16:creationId xmlns:a16="http://schemas.microsoft.com/office/drawing/2014/main" id="{7DB75D2E-FB68-F642-8618-2B39ED9DBBC7}"/>
              </a:ext>
            </a:extLst>
          </p:cNvPr>
          <p:cNvSpPr/>
          <p:nvPr/>
        </p:nvSpPr>
        <p:spPr>
          <a:xfrm>
            <a:off x="9227703" y="3371007"/>
            <a:ext cx="571667" cy="571667"/>
          </a:xfrm>
          <a:prstGeom prst="donut">
            <a:avLst>
              <a:gd name="adj" fmla="val 1222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05" name="Block Arc 104">
            <a:extLst>
              <a:ext uri="{FF2B5EF4-FFF2-40B4-BE49-F238E27FC236}">
                <a16:creationId xmlns:a16="http://schemas.microsoft.com/office/drawing/2014/main" id="{67AA81C4-81F0-5D4A-817F-5ECB8621AE62}"/>
              </a:ext>
            </a:extLst>
          </p:cNvPr>
          <p:cNvSpPr/>
          <p:nvPr/>
        </p:nvSpPr>
        <p:spPr>
          <a:xfrm>
            <a:off x="9150561" y="3293865"/>
            <a:ext cx="725952" cy="725952"/>
          </a:xfrm>
          <a:prstGeom prst="blockArc">
            <a:avLst>
              <a:gd name="adj1" fmla="val 10800000"/>
              <a:gd name="adj2" fmla="val 18556793"/>
              <a:gd name="adj3" fmla="val 20719"/>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06" name="TextBox 105">
            <a:extLst>
              <a:ext uri="{FF2B5EF4-FFF2-40B4-BE49-F238E27FC236}">
                <a16:creationId xmlns:a16="http://schemas.microsoft.com/office/drawing/2014/main" id="{0EA601CD-16F7-6044-A3E0-684AC32320B6}"/>
              </a:ext>
            </a:extLst>
          </p:cNvPr>
          <p:cNvSpPr txBox="1"/>
          <p:nvPr/>
        </p:nvSpPr>
        <p:spPr>
          <a:xfrm>
            <a:off x="9285750" y="3543429"/>
            <a:ext cx="455574" cy="246221"/>
          </a:xfrm>
          <a:prstGeom prst="rect">
            <a:avLst/>
          </a:prstGeom>
          <a:noFill/>
        </p:spPr>
        <p:txBody>
          <a:bodyPr wrap="none" rtlCol="0" anchor="ctr">
            <a:spAutoFit/>
          </a:bodyPr>
          <a:lstStyle/>
          <a:p>
            <a:pPr algn="ctr"/>
            <a:r>
              <a:rPr lang="en-US" sz="1000" b="1" dirty="0">
                <a:solidFill>
                  <a:schemeClr val="tx2"/>
                </a:solidFill>
                <a:latin typeface="Poppins" pitchFamily="2" charset="77"/>
                <a:cs typeface="Poppins" pitchFamily="2" charset="77"/>
              </a:rPr>
              <a:t>36%</a:t>
            </a:r>
          </a:p>
        </p:txBody>
      </p:sp>
      <p:sp>
        <p:nvSpPr>
          <p:cNvPr id="107" name="TextBox 106">
            <a:extLst>
              <a:ext uri="{FF2B5EF4-FFF2-40B4-BE49-F238E27FC236}">
                <a16:creationId xmlns:a16="http://schemas.microsoft.com/office/drawing/2014/main" id="{9323F926-47D7-0545-BC2E-8C50D5D3D7AE}"/>
              </a:ext>
            </a:extLst>
          </p:cNvPr>
          <p:cNvSpPr txBox="1"/>
          <p:nvPr/>
        </p:nvSpPr>
        <p:spPr>
          <a:xfrm>
            <a:off x="8948538" y="4004448"/>
            <a:ext cx="1134907" cy="369332"/>
          </a:xfrm>
          <a:prstGeom prst="rect">
            <a:avLst/>
          </a:prstGeom>
          <a:noFill/>
        </p:spPr>
        <p:txBody>
          <a:bodyPr wrap="square" lIns="45720" rtlCol="0" anchor="t" anchorCtr="0">
            <a:spAutoFit/>
          </a:bodyPr>
          <a:lstStyle/>
          <a:p>
            <a:pPr algn="ctr"/>
            <a:r>
              <a:rPr lang="en-US" sz="900" dirty="0">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109" name="Donut 108">
            <a:extLst>
              <a:ext uri="{FF2B5EF4-FFF2-40B4-BE49-F238E27FC236}">
                <a16:creationId xmlns:a16="http://schemas.microsoft.com/office/drawing/2014/main" id="{235E2CC0-F61F-3F46-8E5D-E7848E616A14}"/>
              </a:ext>
            </a:extLst>
          </p:cNvPr>
          <p:cNvSpPr/>
          <p:nvPr/>
        </p:nvSpPr>
        <p:spPr>
          <a:xfrm>
            <a:off x="10579745" y="909736"/>
            <a:ext cx="571667" cy="571667"/>
          </a:xfrm>
          <a:prstGeom prst="donut">
            <a:avLst>
              <a:gd name="adj" fmla="val 1222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10" name="Block Arc 109">
            <a:extLst>
              <a:ext uri="{FF2B5EF4-FFF2-40B4-BE49-F238E27FC236}">
                <a16:creationId xmlns:a16="http://schemas.microsoft.com/office/drawing/2014/main" id="{3683AC22-6DE1-C442-A510-96EFAB8A58F7}"/>
              </a:ext>
            </a:extLst>
          </p:cNvPr>
          <p:cNvSpPr/>
          <p:nvPr/>
        </p:nvSpPr>
        <p:spPr>
          <a:xfrm>
            <a:off x="10502603" y="832594"/>
            <a:ext cx="725952" cy="725952"/>
          </a:xfrm>
          <a:prstGeom prst="blockArc">
            <a:avLst>
              <a:gd name="adj1" fmla="val 10800000"/>
              <a:gd name="adj2" fmla="val 6509015"/>
              <a:gd name="adj3" fmla="val 21260"/>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11" name="TextBox 110">
            <a:extLst>
              <a:ext uri="{FF2B5EF4-FFF2-40B4-BE49-F238E27FC236}">
                <a16:creationId xmlns:a16="http://schemas.microsoft.com/office/drawing/2014/main" id="{AD017BFD-AE14-D94E-8C1D-65FC4EC2F223}"/>
              </a:ext>
            </a:extLst>
          </p:cNvPr>
          <p:cNvSpPr txBox="1"/>
          <p:nvPr/>
        </p:nvSpPr>
        <p:spPr>
          <a:xfrm>
            <a:off x="10640998" y="1082158"/>
            <a:ext cx="449162" cy="246221"/>
          </a:xfrm>
          <a:prstGeom prst="rect">
            <a:avLst/>
          </a:prstGeom>
          <a:noFill/>
        </p:spPr>
        <p:txBody>
          <a:bodyPr wrap="none" rtlCol="0" anchor="ctr">
            <a:spAutoFit/>
          </a:bodyPr>
          <a:lstStyle/>
          <a:p>
            <a:pPr algn="ctr"/>
            <a:r>
              <a:rPr lang="en-US" sz="1000" b="1" dirty="0">
                <a:solidFill>
                  <a:schemeClr val="tx2"/>
                </a:solidFill>
                <a:latin typeface="Poppins" pitchFamily="2" charset="77"/>
                <a:cs typeface="Poppins" pitchFamily="2" charset="77"/>
              </a:rPr>
              <a:t>78%</a:t>
            </a:r>
          </a:p>
        </p:txBody>
      </p:sp>
      <p:sp>
        <p:nvSpPr>
          <p:cNvPr id="112" name="TextBox 111">
            <a:extLst>
              <a:ext uri="{FF2B5EF4-FFF2-40B4-BE49-F238E27FC236}">
                <a16:creationId xmlns:a16="http://schemas.microsoft.com/office/drawing/2014/main" id="{6EEBED9F-687B-C742-A228-B4CFE5D7ADC1}"/>
              </a:ext>
            </a:extLst>
          </p:cNvPr>
          <p:cNvSpPr txBox="1"/>
          <p:nvPr/>
        </p:nvSpPr>
        <p:spPr>
          <a:xfrm>
            <a:off x="10300580" y="1543177"/>
            <a:ext cx="1134907" cy="369332"/>
          </a:xfrm>
          <a:prstGeom prst="rect">
            <a:avLst/>
          </a:prstGeom>
          <a:noFill/>
        </p:spPr>
        <p:txBody>
          <a:bodyPr wrap="square" lIns="45720" rtlCol="0" anchor="t" anchorCtr="0">
            <a:spAutoFit/>
          </a:bodyPr>
          <a:lstStyle/>
          <a:p>
            <a:pPr algn="ctr"/>
            <a:r>
              <a:rPr lang="en-US" sz="900" dirty="0">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114" name="Donut 113">
            <a:extLst>
              <a:ext uri="{FF2B5EF4-FFF2-40B4-BE49-F238E27FC236}">
                <a16:creationId xmlns:a16="http://schemas.microsoft.com/office/drawing/2014/main" id="{3BC61472-C796-A24C-9270-CCC93247425F}"/>
              </a:ext>
            </a:extLst>
          </p:cNvPr>
          <p:cNvSpPr/>
          <p:nvPr/>
        </p:nvSpPr>
        <p:spPr>
          <a:xfrm>
            <a:off x="10579745" y="2141276"/>
            <a:ext cx="571667" cy="571667"/>
          </a:xfrm>
          <a:prstGeom prst="donut">
            <a:avLst>
              <a:gd name="adj" fmla="val 1222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15" name="Block Arc 114">
            <a:extLst>
              <a:ext uri="{FF2B5EF4-FFF2-40B4-BE49-F238E27FC236}">
                <a16:creationId xmlns:a16="http://schemas.microsoft.com/office/drawing/2014/main" id="{33CE5A57-1D3A-3F4D-A1C7-B2D4B93904DE}"/>
              </a:ext>
            </a:extLst>
          </p:cNvPr>
          <p:cNvSpPr/>
          <p:nvPr/>
        </p:nvSpPr>
        <p:spPr>
          <a:xfrm>
            <a:off x="10502603" y="2064133"/>
            <a:ext cx="725952" cy="725952"/>
          </a:xfrm>
          <a:prstGeom prst="blockArc">
            <a:avLst>
              <a:gd name="adj1" fmla="val 10800000"/>
              <a:gd name="adj2" fmla="val 10668253"/>
              <a:gd name="adj3" fmla="val 20143"/>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16" name="TextBox 115">
            <a:extLst>
              <a:ext uri="{FF2B5EF4-FFF2-40B4-BE49-F238E27FC236}">
                <a16:creationId xmlns:a16="http://schemas.microsoft.com/office/drawing/2014/main" id="{6DCD58A0-6B15-D34F-9A0C-66F24331255C}"/>
              </a:ext>
            </a:extLst>
          </p:cNvPr>
          <p:cNvSpPr txBox="1"/>
          <p:nvPr/>
        </p:nvSpPr>
        <p:spPr>
          <a:xfrm>
            <a:off x="10638594" y="2313698"/>
            <a:ext cx="453970" cy="246221"/>
          </a:xfrm>
          <a:prstGeom prst="rect">
            <a:avLst/>
          </a:prstGeom>
          <a:noFill/>
        </p:spPr>
        <p:txBody>
          <a:bodyPr wrap="none" rtlCol="0" anchor="ctr">
            <a:spAutoFit/>
          </a:bodyPr>
          <a:lstStyle/>
          <a:p>
            <a:pPr algn="ctr"/>
            <a:r>
              <a:rPr lang="en-US" sz="1000" b="1" dirty="0">
                <a:solidFill>
                  <a:schemeClr val="tx2"/>
                </a:solidFill>
                <a:latin typeface="Poppins" pitchFamily="2" charset="77"/>
                <a:cs typeface="Poppins" pitchFamily="2" charset="77"/>
              </a:rPr>
              <a:t>99%</a:t>
            </a:r>
          </a:p>
        </p:txBody>
      </p:sp>
      <p:sp>
        <p:nvSpPr>
          <p:cNvPr id="117" name="TextBox 116">
            <a:extLst>
              <a:ext uri="{FF2B5EF4-FFF2-40B4-BE49-F238E27FC236}">
                <a16:creationId xmlns:a16="http://schemas.microsoft.com/office/drawing/2014/main" id="{B7A44C9A-17A5-AC46-806E-44A42D8C86AB}"/>
              </a:ext>
            </a:extLst>
          </p:cNvPr>
          <p:cNvSpPr txBox="1"/>
          <p:nvPr/>
        </p:nvSpPr>
        <p:spPr>
          <a:xfrm>
            <a:off x="10300580" y="2774716"/>
            <a:ext cx="1134907" cy="369332"/>
          </a:xfrm>
          <a:prstGeom prst="rect">
            <a:avLst/>
          </a:prstGeom>
          <a:noFill/>
        </p:spPr>
        <p:txBody>
          <a:bodyPr wrap="square" lIns="45720" rtlCol="0" anchor="t" anchorCtr="0">
            <a:spAutoFit/>
          </a:bodyPr>
          <a:lstStyle/>
          <a:p>
            <a:pPr algn="ctr"/>
            <a:r>
              <a:rPr lang="en-US" sz="900" dirty="0">
                <a:latin typeface="Lato Light" panose="020F0502020204030203" pitchFamily="34" charset="0"/>
                <a:ea typeface="Lato Light" panose="020F0502020204030203" pitchFamily="34" charset="0"/>
                <a:cs typeface="Lato Light" panose="020F0502020204030203" pitchFamily="34" charset="0"/>
              </a:rPr>
              <a:t>Type your text here.</a:t>
            </a:r>
          </a:p>
        </p:txBody>
      </p:sp>
      <p:sp>
        <p:nvSpPr>
          <p:cNvPr id="119" name="Donut 118">
            <a:extLst>
              <a:ext uri="{FF2B5EF4-FFF2-40B4-BE49-F238E27FC236}">
                <a16:creationId xmlns:a16="http://schemas.microsoft.com/office/drawing/2014/main" id="{B93F8235-EA6B-9E42-A1F6-2B035E3E4D8F}"/>
              </a:ext>
            </a:extLst>
          </p:cNvPr>
          <p:cNvSpPr/>
          <p:nvPr/>
        </p:nvSpPr>
        <p:spPr>
          <a:xfrm>
            <a:off x="10579745" y="3371007"/>
            <a:ext cx="571667" cy="571667"/>
          </a:xfrm>
          <a:prstGeom prst="donut">
            <a:avLst>
              <a:gd name="adj" fmla="val 12221"/>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20" name="Block Arc 119">
            <a:extLst>
              <a:ext uri="{FF2B5EF4-FFF2-40B4-BE49-F238E27FC236}">
                <a16:creationId xmlns:a16="http://schemas.microsoft.com/office/drawing/2014/main" id="{D405DC1B-C013-FB4F-A4A9-BD1EA7572440}"/>
              </a:ext>
            </a:extLst>
          </p:cNvPr>
          <p:cNvSpPr/>
          <p:nvPr/>
        </p:nvSpPr>
        <p:spPr>
          <a:xfrm>
            <a:off x="10502603" y="3293865"/>
            <a:ext cx="725952" cy="725952"/>
          </a:xfrm>
          <a:prstGeom prst="blockArc">
            <a:avLst>
              <a:gd name="adj1" fmla="val 10800000"/>
              <a:gd name="adj2" fmla="val 3649692"/>
              <a:gd name="adj3" fmla="val 21422"/>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sp>
        <p:nvSpPr>
          <p:cNvPr id="121" name="TextBox 120">
            <a:extLst>
              <a:ext uri="{FF2B5EF4-FFF2-40B4-BE49-F238E27FC236}">
                <a16:creationId xmlns:a16="http://schemas.microsoft.com/office/drawing/2014/main" id="{30AF5748-6327-B448-BED6-45CF90DE8D48}"/>
              </a:ext>
            </a:extLst>
          </p:cNvPr>
          <p:cNvSpPr txBox="1"/>
          <p:nvPr/>
        </p:nvSpPr>
        <p:spPr>
          <a:xfrm>
            <a:off x="10635387" y="3543429"/>
            <a:ext cx="460383" cy="246221"/>
          </a:xfrm>
          <a:prstGeom prst="rect">
            <a:avLst/>
          </a:prstGeom>
          <a:noFill/>
        </p:spPr>
        <p:txBody>
          <a:bodyPr wrap="none" rtlCol="0" anchor="ctr">
            <a:spAutoFit/>
          </a:bodyPr>
          <a:lstStyle/>
          <a:p>
            <a:pPr algn="ctr"/>
            <a:r>
              <a:rPr lang="en-US" sz="1000" b="1" dirty="0">
                <a:solidFill>
                  <a:schemeClr val="tx2"/>
                </a:solidFill>
                <a:latin typeface="Poppins" pitchFamily="2" charset="77"/>
                <a:cs typeface="Poppins" pitchFamily="2" charset="77"/>
              </a:rPr>
              <a:t>66%</a:t>
            </a:r>
          </a:p>
        </p:txBody>
      </p:sp>
      <p:sp>
        <p:nvSpPr>
          <p:cNvPr id="122" name="TextBox 121">
            <a:extLst>
              <a:ext uri="{FF2B5EF4-FFF2-40B4-BE49-F238E27FC236}">
                <a16:creationId xmlns:a16="http://schemas.microsoft.com/office/drawing/2014/main" id="{AD8DB335-D8EB-D34E-B84F-44FF632B3BC8}"/>
              </a:ext>
            </a:extLst>
          </p:cNvPr>
          <p:cNvSpPr txBox="1"/>
          <p:nvPr/>
        </p:nvSpPr>
        <p:spPr>
          <a:xfrm>
            <a:off x="10300580" y="4004448"/>
            <a:ext cx="1134907" cy="369332"/>
          </a:xfrm>
          <a:prstGeom prst="rect">
            <a:avLst/>
          </a:prstGeom>
          <a:noFill/>
        </p:spPr>
        <p:txBody>
          <a:bodyPr wrap="square" lIns="45720" rtlCol="0" anchor="t" anchorCtr="0">
            <a:spAutoFit/>
          </a:bodyPr>
          <a:lstStyle/>
          <a:p>
            <a:pPr algn="ctr"/>
            <a:r>
              <a:rPr lang="en-US" sz="900" dirty="0">
                <a:latin typeface="Lato Light" panose="020F0502020204030203" pitchFamily="34" charset="0"/>
                <a:ea typeface="Lato Light" panose="020F0502020204030203" pitchFamily="34" charset="0"/>
                <a:cs typeface="Lato Light" panose="020F0502020204030203" pitchFamily="34" charset="0"/>
              </a:rPr>
              <a:t>Type your text here.</a:t>
            </a:r>
          </a:p>
        </p:txBody>
      </p:sp>
    </p:spTree>
    <p:extLst>
      <p:ext uri="{BB962C8B-B14F-4D97-AF65-F5344CB8AC3E}">
        <p14:creationId xmlns:p14="http://schemas.microsoft.com/office/powerpoint/2010/main" val="1626451057"/>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7B813E1D-5000-C44D-873C-A7BB9A0D15BE}"/>
              </a:ext>
            </a:extLst>
          </p:cNvPr>
          <p:cNvGraphicFramePr/>
          <p:nvPr/>
        </p:nvGraphicFramePr>
        <p:xfrm>
          <a:off x="704851" y="5386614"/>
          <a:ext cx="2618453" cy="115388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 name="Chart 2">
            <a:extLst>
              <a:ext uri="{FF2B5EF4-FFF2-40B4-BE49-F238E27FC236}">
                <a16:creationId xmlns:a16="http://schemas.microsoft.com/office/drawing/2014/main" id="{41A93146-952E-4B4A-9165-466F3B1D3514}"/>
              </a:ext>
            </a:extLst>
          </p:cNvPr>
          <p:cNvGraphicFramePr/>
          <p:nvPr/>
        </p:nvGraphicFramePr>
        <p:xfrm>
          <a:off x="704851" y="3764292"/>
          <a:ext cx="2618453" cy="115388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 name="Chart 3">
            <a:extLst>
              <a:ext uri="{FF2B5EF4-FFF2-40B4-BE49-F238E27FC236}">
                <a16:creationId xmlns:a16="http://schemas.microsoft.com/office/drawing/2014/main" id="{C5261E28-9A39-8545-8C47-31C2B45B5D09}"/>
              </a:ext>
            </a:extLst>
          </p:cNvPr>
          <p:cNvGraphicFramePr/>
          <p:nvPr/>
        </p:nvGraphicFramePr>
        <p:xfrm>
          <a:off x="3477548" y="5386614"/>
          <a:ext cx="2618453" cy="115388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 name="Chart 4">
            <a:extLst>
              <a:ext uri="{FF2B5EF4-FFF2-40B4-BE49-F238E27FC236}">
                <a16:creationId xmlns:a16="http://schemas.microsoft.com/office/drawing/2014/main" id="{EBE0D1BB-EF9C-E847-9A02-FD01C08C455C}"/>
              </a:ext>
            </a:extLst>
          </p:cNvPr>
          <p:cNvGraphicFramePr/>
          <p:nvPr/>
        </p:nvGraphicFramePr>
        <p:xfrm>
          <a:off x="3477548" y="3764292"/>
          <a:ext cx="2618453" cy="1153886"/>
        </p:xfrm>
        <a:graphic>
          <a:graphicData uri="http://schemas.openxmlformats.org/drawingml/2006/chart">
            <c:chart xmlns:c="http://schemas.openxmlformats.org/drawingml/2006/chart" xmlns:r="http://schemas.openxmlformats.org/officeDocument/2006/relationships" r:id="rId5"/>
          </a:graphicData>
        </a:graphic>
      </p:graphicFrame>
      <p:sp>
        <p:nvSpPr>
          <p:cNvPr id="6" name="Oval 5">
            <a:extLst>
              <a:ext uri="{FF2B5EF4-FFF2-40B4-BE49-F238E27FC236}">
                <a16:creationId xmlns:a16="http://schemas.microsoft.com/office/drawing/2014/main" id="{7069F51A-8BDF-9341-85AE-EFF451B70674}"/>
              </a:ext>
            </a:extLst>
          </p:cNvPr>
          <p:cNvSpPr/>
          <p:nvPr/>
        </p:nvSpPr>
        <p:spPr>
          <a:xfrm>
            <a:off x="6798523" y="4191000"/>
            <a:ext cx="1436393" cy="143639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Oval 6">
            <a:extLst>
              <a:ext uri="{FF2B5EF4-FFF2-40B4-BE49-F238E27FC236}">
                <a16:creationId xmlns:a16="http://schemas.microsoft.com/office/drawing/2014/main" id="{DFE2343D-3984-9140-9218-9FD9C934B701}"/>
              </a:ext>
            </a:extLst>
          </p:cNvPr>
          <p:cNvSpPr/>
          <p:nvPr/>
        </p:nvSpPr>
        <p:spPr>
          <a:xfrm>
            <a:off x="8110629" y="4316857"/>
            <a:ext cx="1184680" cy="118468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Oval 7">
            <a:extLst>
              <a:ext uri="{FF2B5EF4-FFF2-40B4-BE49-F238E27FC236}">
                <a16:creationId xmlns:a16="http://schemas.microsoft.com/office/drawing/2014/main" id="{F67D794F-166C-8241-86C5-B63908BC4C18}"/>
              </a:ext>
            </a:extLst>
          </p:cNvPr>
          <p:cNvSpPr/>
          <p:nvPr/>
        </p:nvSpPr>
        <p:spPr>
          <a:xfrm>
            <a:off x="9171036" y="4456640"/>
            <a:ext cx="905114" cy="90511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Oval 8">
            <a:extLst>
              <a:ext uri="{FF2B5EF4-FFF2-40B4-BE49-F238E27FC236}">
                <a16:creationId xmlns:a16="http://schemas.microsoft.com/office/drawing/2014/main" id="{74FD048B-7939-4C4A-A698-E57CB72D7AAA}"/>
              </a:ext>
            </a:extLst>
          </p:cNvPr>
          <p:cNvSpPr/>
          <p:nvPr/>
        </p:nvSpPr>
        <p:spPr>
          <a:xfrm>
            <a:off x="9998869" y="4191000"/>
            <a:ext cx="1436393" cy="143639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TextBox 10">
            <a:extLst>
              <a:ext uri="{FF2B5EF4-FFF2-40B4-BE49-F238E27FC236}">
                <a16:creationId xmlns:a16="http://schemas.microsoft.com/office/drawing/2014/main" id="{ABB1881E-E455-0B42-B660-AC4318BB9CBD}"/>
              </a:ext>
            </a:extLst>
          </p:cNvPr>
          <p:cNvSpPr txBox="1"/>
          <p:nvPr/>
        </p:nvSpPr>
        <p:spPr>
          <a:xfrm>
            <a:off x="7090160" y="4763003"/>
            <a:ext cx="853119" cy="338554"/>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ato Light" panose="020F0502020204030203" pitchFamily="34" charset="0"/>
                <a:cs typeface="Poppins" pitchFamily="2" charset="77"/>
              </a:rPr>
              <a:t>10,000</a:t>
            </a:r>
          </a:p>
        </p:txBody>
      </p:sp>
      <p:sp>
        <p:nvSpPr>
          <p:cNvPr id="12" name="TextBox 11">
            <a:extLst>
              <a:ext uri="{FF2B5EF4-FFF2-40B4-BE49-F238E27FC236}">
                <a16:creationId xmlns:a16="http://schemas.microsoft.com/office/drawing/2014/main" id="{E470DF04-E2B7-744A-B8F4-DBF379E4E8A9}"/>
              </a:ext>
            </a:extLst>
          </p:cNvPr>
          <p:cNvSpPr txBox="1"/>
          <p:nvPr/>
        </p:nvSpPr>
        <p:spPr>
          <a:xfrm>
            <a:off x="8314889" y="4763003"/>
            <a:ext cx="776175" cy="338554"/>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ato Light" panose="020F0502020204030203" pitchFamily="34" charset="0"/>
                <a:cs typeface="Poppins" pitchFamily="2" charset="77"/>
              </a:rPr>
              <a:t>8,000</a:t>
            </a:r>
          </a:p>
        </p:txBody>
      </p:sp>
      <p:sp>
        <p:nvSpPr>
          <p:cNvPr id="13" name="TextBox 12">
            <a:extLst>
              <a:ext uri="{FF2B5EF4-FFF2-40B4-BE49-F238E27FC236}">
                <a16:creationId xmlns:a16="http://schemas.microsoft.com/office/drawing/2014/main" id="{0A037C13-E06E-9740-8EC6-7D3F3DEC3D2E}"/>
              </a:ext>
            </a:extLst>
          </p:cNvPr>
          <p:cNvSpPr txBox="1"/>
          <p:nvPr/>
        </p:nvSpPr>
        <p:spPr>
          <a:xfrm>
            <a:off x="10298522" y="4763003"/>
            <a:ext cx="837089" cy="338554"/>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ato Light" panose="020F0502020204030203" pitchFamily="34" charset="0"/>
                <a:cs typeface="Poppins" pitchFamily="2" charset="77"/>
              </a:rPr>
              <a:t>12,000</a:t>
            </a:r>
          </a:p>
        </p:txBody>
      </p:sp>
      <p:sp>
        <p:nvSpPr>
          <p:cNvPr id="14" name="TextBox 13">
            <a:extLst>
              <a:ext uri="{FF2B5EF4-FFF2-40B4-BE49-F238E27FC236}">
                <a16:creationId xmlns:a16="http://schemas.microsoft.com/office/drawing/2014/main" id="{6C325FAE-FA4D-7840-80DC-1CC27E23F473}"/>
              </a:ext>
            </a:extLst>
          </p:cNvPr>
          <p:cNvSpPr txBox="1"/>
          <p:nvPr/>
        </p:nvSpPr>
        <p:spPr>
          <a:xfrm>
            <a:off x="9261296" y="4767943"/>
            <a:ext cx="720070" cy="338554"/>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ato Light" panose="020F0502020204030203" pitchFamily="34" charset="0"/>
                <a:cs typeface="Poppins" pitchFamily="2" charset="77"/>
              </a:rPr>
              <a:t>1,000</a:t>
            </a:r>
          </a:p>
        </p:txBody>
      </p:sp>
      <p:sp>
        <p:nvSpPr>
          <p:cNvPr id="15" name="TextBox 14">
            <a:extLst>
              <a:ext uri="{FF2B5EF4-FFF2-40B4-BE49-F238E27FC236}">
                <a16:creationId xmlns:a16="http://schemas.microsoft.com/office/drawing/2014/main" id="{097FAAC9-192C-D448-9568-137B749D9FD3}"/>
              </a:ext>
            </a:extLst>
          </p:cNvPr>
          <p:cNvSpPr txBox="1"/>
          <p:nvPr/>
        </p:nvSpPr>
        <p:spPr>
          <a:xfrm>
            <a:off x="6798523" y="5947683"/>
            <a:ext cx="4636738" cy="529056"/>
          </a:xfrm>
          <a:prstGeom prst="rect">
            <a:avLst/>
          </a:prstGeom>
          <a:noFill/>
        </p:spPr>
        <p:txBody>
          <a:bodyPr wrap="square" lIns="45720" rtlCol="0" anchor="t" anchorCtr="0">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 marketing by promoting environmental core.</a:t>
            </a:r>
          </a:p>
        </p:txBody>
      </p:sp>
      <p:graphicFrame>
        <p:nvGraphicFramePr>
          <p:cNvPr id="17" name="Chart 16">
            <a:extLst>
              <a:ext uri="{FF2B5EF4-FFF2-40B4-BE49-F238E27FC236}">
                <a16:creationId xmlns:a16="http://schemas.microsoft.com/office/drawing/2014/main" id="{1F04E362-05D6-1E4B-ABE0-75C251313F35}"/>
              </a:ext>
            </a:extLst>
          </p:cNvPr>
          <p:cNvGraphicFramePr/>
          <p:nvPr/>
        </p:nvGraphicFramePr>
        <p:xfrm>
          <a:off x="3531279" y="727669"/>
          <a:ext cx="2510990" cy="2499606"/>
        </p:xfrm>
        <a:graphic>
          <a:graphicData uri="http://schemas.openxmlformats.org/drawingml/2006/chart">
            <c:chart xmlns:c="http://schemas.openxmlformats.org/drawingml/2006/chart" xmlns:r="http://schemas.openxmlformats.org/officeDocument/2006/relationships" r:id="rId6"/>
          </a:graphicData>
        </a:graphic>
      </p:graphicFrame>
      <p:grpSp>
        <p:nvGrpSpPr>
          <p:cNvPr id="25" name="Group 24">
            <a:extLst>
              <a:ext uri="{FF2B5EF4-FFF2-40B4-BE49-F238E27FC236}">
                <a16:creationId xmlns:a16="http://schemas.microsoft.com/office/drawing/2014/main" id="{D1EF090A-1980-6A44-9A40-1FAE029CF156}"/>
              </a:ext>
            </a:extLst>
          </p:cNvPr>
          <p:cNvGrpSpPr/>
          <p:nvPr/>
        </p:nvGrpSpPr>
        <p:grpSpPr>
          <a:xfrm>
            <a:off x="1916896" y="1101009"/>
            <a:ext cx="1778432" cy="1836501"/>
            <a:chOff x="3054598" y="1752517"/>
            <a:chExt cx="4560262" cy="4709164"/>
          </a:xfrm>
        </p:grpSpPr>
        <p:pic>
          <p:nvPicPr>
            <p:cNvPr id="21" name="Graphic 20" descr="Single gear">
              <a:extLst>
                <a:ext uri="{FF2B5EF4-FFF2-40B4-BE49-F238E27FC236}">
                  <a16:creationId xmlns:a16="http://schemas.microsoft.com/office/drawing/2014/main" id="{C979BA12-E6A0-A440-AF8B-AE05BC06BBFF}"/>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5016682" y="1752517"/>
              <a:ext cx="2598178" cy="2598178"/>
            </a:xfrm>
            <a:prstGeom prst="rect">
              <a:avLst/>
            </a:prstGeom>
          </p:spPr>
        </p:pic>
        <p:pic>
          <p:nvPicPr>
            <p:cNvPr id="22" name="Graphic 21" descr="Single gear">
              <a:extLst>
                <a:ext uri="{FF2B5EF4-FFF2-40B4-BE49-F238E27FC236}">
                  <a16:creationId xmlns:a16="http://schemas.microsoft.com/office/drawing/2014/main" id="{45F0A3E4-7DE5-A14D-8B52-090462C82FF5}"/>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016682" y="3863503"/>
              <a:ext cx="2598178" cy="2598178"/>
            </a:xfrm>
            <a:prstGeom prst="rect">
              <a:avLst/>
            </a:prstGeom>
          </p:spPr>
        </p:pic>
        <p:pic>
          <p:nvPicPr>
            <p:cNvPr id="23" name="Graphic 22" descr="Single gear">
              <a:extLst>
                <a:ext uri="{FF2B5EF4-FFF2-40B4-BE49-F238E27FC236}">
                  <a16:creationId xmlns:a16="http://schemas.microsoft.com/office/drawing/2014/main" id="{AA1E7E67-6CA1-8C4C-8D55-905E1DF5DDEC}"/>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3054598" y="2437750"/>
              <a:ext cx="3368690" cy="3368690"/>
            </a:xfrm>
            <a:prstGeom prst="rect">
              <a:avLst/>
            </a:prstGeom>
          </p:spPr>
        </p:pic>
      </p:grpSp>
      <p:sp>
        <p:nvSpPr>
          <p:cNvPr id="26" name="TextBox 25">
            <a:extLst>
              <a:ext uri="{FF2B5EF4-FFF2-40B4-BE49-F238E27FC236}">
                <a16:creationId xmlns:a16="http://schemas.microsoft.com/office/drawing/2014/main" id="{8C230AAD-B47A-074F-A7FB-FC077AE9BFF1}"/>
              </a:ext>
            </a:extLst>
          </p:cNvPr>
          <p:cNvSpPr txBox="1"/>
          <p:nvPr/>
        </p:nvSpPr>
        <p:spPr>
          <a:xfrm>
            <a:off x="712894" y="3024116"/>
            <a:ext cx="2013628" cy="759888"/>
          </a:xfrm>
          <a:prstGeom prst="rect">
            <a:avLst/>
          </a:prstGeom>
          <a:noFill/>
        </p:spPr>
        <p:txBody>
          <a:bodyPr wrap="square" lIns="45720" rtlCol="0" anchor="t" anchorCtr="0">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a:t>
            </a:r>
          </a:p>
        </p:txBody>
      </p:sp>
      <p:sp>
        <p:nvSpPr>
          <p:cNvPr id="27" name="TextBox 26">
            <a:extLst>
              <a:ext uri="{FF2B5EF4-FFF2-40B4-BE49-F238E27FC236}">
                <a16:creationId xmlns:a16="http://schemas.microsoft.com/office/drawing/2014/main" id="{21FD37C8-42E6-6347-8C03-10EE51EAA38F}"/>
              </a:ext>
            </a:extLst>
          </p:cNvPr>
          <p:cNvSpPr txBox="1"/>
          <p:nvPr/>
        </p:nvSpPr>
        <p:spPr>
          <a:xfrm>
            <a:off x="712894" y="2679413"/>
            <a:ext cx="853119"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10,000</a:t>
            </a:r>
          </a:p>
        </p:txBody>
      </p:sp>
      <p:sp>
        <p:nvSpPr>
          <p:cNvPr id="28" name="TextBox 27">
            <a:extLst>
              <a:ext uri="{FF2B5EF4-FFF2-40B4-BE49-F238E27FC236}">
                <a16:creationId xmlns:a16="http://schemas.microsoft.com/office/drawing/2014/main" id="{DFD4B19D-3FC5-FC41-80AC-9A46B001E0C3}"/>
              </a:ext>
            </a:extLst>
          </p:cNvPr>
          <p:cNvSpPr txBox="1"/>
          <p:nvPr/>
        </p:nvSpPr>
        <p:spPr>
          <a:xfrm>
            <a:off x="712894" y="727764"/>
            <a:ext cx="2013628" cy="759888"/>
          </a:xfrm>
          <a:prstGeom prst="rect">
            <a:avLst/>
          </a:prstGeom>
          <a:noFill/>
        </p:spPr>
        <p:txBody>
          <a:bodyPr wrap="square" lIns="45720" rtlCol="0" anchor="t" anchorCtr="0">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a:t>
            </a:r>
          </a:p>
        </p:txBody>
      </p:sp>
      <p:sp>
        <p:nvSpPr>
          <p:cNvPr id="29" name="TextBox 28">
            <a:extLst>
              <a:ext uri="{FF2B5EF4-FFF2-40B4-BE49-F238E27FC236}">
                <a16:creationId xmlns:a16="http://schemas.microsoft.com/office/drawing/2014/main" id="{3CEC3F51-7367-7B40-9D75-67E716D6CE02}"/>
              </a:ext>
            </a:extLst>
          </p:cNvPr>
          <p:cNvSpPr txBox="1"/>
          <p:nvPr/>
        </p:nvSpPr>
        <p:spPr>
          <a:xfrm>
            <a:off x="712894" y="383061"/>
            <a:ext cx="853119"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10,000</a:t>
            </a:r>
          </a:p>
        </p:txBody>
      </p:sp>
      <p:grpSp>
        <p:nvGrpSpPr>
          <p:cNvPr id="36" name="Group 35">
            <a:extLst>
              <a:ext uri="{FF2B5EF4-FFF2-40B4-BE49-F238E27FC236}">
                <a16:creationId xmlns:a16="http://schemas.microsoft.com/office/drawing/2014/main" id="{CBCB6F32-3ACB-4C4D-BAF4-BE78721E2348}"/>
              </a:ext>
            </a:extLst>
          </p:cNvPr>
          <p:cNvGrpSpPr/>
          <p:nvPr/>
        </p:nvGrpSpPr>
        <p:grpSpPr>
          <a:xfrm>
            <a:off x="6811670" y="2500559"/>
            <a:ext cx="2215828" cy="1103255"/>
            <a:chOff x="13097482" y="5001118"/>
            <a:chExt cx="4431656" cy="2206510"/>
          </a:xfrm>
        </p:grpSpPr>
        <p:sp>
          <p:nvSpPr>
            <p:cNvPr id="30" name="Freeform 1047">
              <a:extLst>
                <a:ext uri="{FF2B5EF4-FFF2-40B4-BE49-F238E27FC236}">
                  <a16:creationId xmlns:a16="http://schemas.microsoft.com/office/drawing/2014/main" id="{DF5B4947-E12A-6B44-B479-39634631C585}"/>
                </a:ext>
              </a:extLst>
            </p:cNvPr>
            <p:cNvSpPr>
              <a:spLocks noChangeAspect="1" noChangeArrowheads="1"/>
            </p:cNvSpPr>
            <p:nvPr/>
          </p:nvSpPr>
          <p:spPr bwMode="auto">
            <a:xfrm>
              <a:off x="13097482" y="5001118"/>
              <a:ext cx="2220042" cy="2206510"/>
            </a:xfrm>
            <a:custGeom>
              <a:avLst/>
              <a:gdLst>
                <a:gd name="T0" fmla="*/ 757768 w 286977"/>
                <a:gd name="T1" fmla="*/ 831883 h 285393"/>
                <a:gd name="T2" fmla="*/ 741955 w 286977"/>
                <a:gd name="T3" fmla="*/ 946958 h 285393"/>
                <a:gd name="T4" fmla="*/ 727364 w 286977"/>
                <a:gd name="T5" fmla="*/ 831883 h 285393"/>
                <a:gd name="T6" fmla="*/ 208926 w 286977"/>
                <a:gd name="T7" fmla="*/ 816462 h 285393"/>
                <a:gd name="T8" fmla="*/ 225380 w 286977"/>
                <a:gd name="T9" fmla="*/ 932725 h 285393"/>
                <a:gd name="T10" fmla="*/ 195017 w 286977"/>
                <a:gd name="T11" fmla="*/ 932725 h 285393"/>
                <a:gd name="T12" fmla="*/ 208926 w 286977"/>
                <a:gd name="T13" fmla="*/ 816462 h 285393"/>
                <a:gd name="T14" fmla="*/ 499776 w 286977"/>
                <a:gd name="T15" fmla="*/ 640445 h 285393"/>
                <a:gd name="T16" fmla="*/ 661571 w 286977"/>
                <a:gd name="T17" fmla="*/ 602279 h 285393"/>
                <a:gd name="T18" fmla="*/ 341572 w 286977"/>
                <a:gd name="T19" fmla="*/ 567692 h 285393"/>
                <a:gd name="T20" fmla="*/ 366735 w 286977"/>
                <a:gd name="T21" fmla="*/ 716777 h 285393"/>
                <a:gd name="T22" fmla="*/ 341572 w 286977"/>
                <a:gd name="T23" fmla="*/ 567692 h 285393"/>
                <a:gd name="T24" fmla="*/ 366735 w 286977"/>
                <a:gd name="T25" fmla="*/ 522372 h 285393"/>
                <a:gd name="T26" fmla="*/ 475804 w 286977"/>
                <a:gd name="T27" fmla="*/ 621363 h 285393"/>
                <a:gd name="T28" fmla="*/ 584866 w 286977"/>
                <a:gd name="T29" fmla="*/ 522372 h 285393"/>
                <a:gd name="T30" fmla="*/ 475804 w 286977"/>
                <a:gd name="T31" fmla="*/ 517601 h 285393"/>
                <a:gd name="T32" fmla="*/ 552509 w 286977"/>
                <a:gd name="T33" fmla="*/ 127606 h 285393"/>
                <a:gd name="T34" fmla="*/ 542918 w 286977"/>
                <a:gd name="T35" fmla="*/ 174126 h 285393"/>
                <a:gd name="T36" fmla="*/ 287636 w 286977"/>
                <a:gd name="T37" fmla="*/ 147888 h 285393"/>
                <a:gd name="T38" fmla="*/ 475804 w 286977"/>
                <a:gd name="T39" fmla="*/ 488979 h 285393"/>
                <a:gd name="T40" fmla="*/ 655578 w 286977"/>
                <a:gd name="T41" fmla="*/ 128811 h 285393"/>
                <a:gd name="T42" fmla="*/ 593259 w 286977"/>
                <a:gd name="T43" fmla="*/ 152661 h 285393"/>
                <a:gd name="T44" fmla="*/ 475804 w 286977"/>
                <a:gd name="T45" fmla="*/ 29810 h 285393"/>
                <a:gd name="T46" fmla="*/ 523743 w 286977"/>
                <a:gd name="T47" fmla="*/ 149074 h 285393"/>
                <a:gd name="T48" fmla="*/ 530935 w 286977"/>
                <a:gd name="T49" fmla="*/ 89448 h 285393"/>
                <a:gd name="T50" fmla="*/ 602845 w 286977"/>
                <a:gd name="T51" fmla="*/ 124035 h 285393"/>
                <a:gd name="T52" fmla="*/ 475804 w 286977"/>
                <a:gd name="T53" fmla="*/ 29810 h 285393"/>
                <a:gd name="T54" fmla="*/ 709510 w 286977"/>
                <a:gd name="T55" fmla="*/ 238524 h 285393"/>
                <a:gd name="T56" fmla="*/ 613626 w 286977"/>
                <a:gd name="T57" fmla="*/ 514027 h 285393"/>
                <a:gd name="T58" fmla="*/ 812586 w 286977"/>
                <a:gd name="T59" fmla="*/ 601085 h 285393"/>
                <a:gd name="T60" fmla="*/ 952803 w 286977"/>
                <a:gd name="T61" fmla="*/ 932641 h 285393"/>
                <a:gd name="T62" fmla="*/ 922847 w 286977"/>
                <a:gd name="T63" fmla="*/ 932641 h 285393"/>
                <a:gd name="T64" fmla="*/ 806591 w 286977"/>
                <a:gd name="T65" fmla="*/ 629711 h 285393"/>
                <a:gd name="T66" fmla="*/ 599252 w 286977"/>
                <a:gd name="T67" fmla="*/ 745396 h 285393"/>
                <a:gd name="T68" fmla="*/ 588464 w 286977"/>
                <a:gd name="T69" fmla="*/ 751360 h 285393"/>
                <a:gd name="T70" fmla="*/ 490183 w 286977"/>
                <a:gd name="T71" fmla="*/ 670262 h 285393"/>
                <a:gd name="T72" fmla="*/ 475804 w 286977"/>
                <a:gd name="T73" fmla="*/ 946951 h 285393"/>
                <a:gd name="T74" fmla="*/ 461417 w 286977"/>
                <a:gd name="T75" fmla="*/ 670262 h 285393"/>
                <a:gd name="T76" fmla="*/ 363146 w 286977"/>
                <a:gd name="T77" fmla="*/ 751360 h 285393"/>
                <a:gd name="T78" fmla="*/ 351158 w 286977"/>
                <a:gd name="T79" fmla="*/ 745396 h 285393"/>
                <a:gd name="T80" fmla="*/ 145017 w 286977"/>
                <a:gd name="T81" fmla="*/ 629711 h 285393"/>
                <a:gd name="T82" fmla="*/ 28764 w 286977"/>
                <a:gd name="T83" fmla="*/ 932641 h 285393"/>
                <a:gd name="T84" fmla="*/ 0 w 286977"/>
                <a:gd name="T85" fmla="*/ 932641 h 285393"/>
                <a:gd name="T86" fmla="*/ 140217 w 286977"/>
                <a:gd name="T87" fmla="*/ 601085 h 285393"/>
                <a:gd name="T88" fmla="*/ 337978 w 286977"/>
                <a:gd name="T89" fmla="*/ 514027 h 285393"/>
                <a:gd name="T90" fmla="*/ 243293 w 286977"/>
                <a:gd name="T91" fmla="*/ 238524 h 2853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0" t="0" r="r" b="b"/>
              <a:pathLst>
                <a:path w="286977" h="285393">
                  <a:moveTo>
                    <a:pt x="223471" y="246063"/>
                  </a:moveTo>
                  <a:cubicBezTo>
                    <a:pt x="226036" y="246063"/>
                    <a:pt x="228234" y="248208"/>
                    <a:pt x="228234" y="250711"/>
                  </a:cubicBezTo>
                  <a:lnTo>
                    <a:pt x="228234" y="281102"/>
                  </a:lnTo>
                  <a:cubicBezTo>
                    <a:pt x="228234" y="283247"/>
                    <a:pt x="226036" y="285393"/>
                    <a:pt x="223471" y="285393"/>
                  </a:cubicBezTo>
                  <a:cubicBezTo>
                    <a:pt x="221273" y="285393"/>
                    <a:pt x="219075" y="283247"/>
                    <a:pt x="219075" y="281102"/>
                  </a:cubicBezTo>
                  <a:lnTo>
                    <a:pt x="219075" y="250711"/>
                  </a:lnTo>
                  <a:cubicBezTo>
                    <a:pt x="219075" y="248208"/>
                    <a:pt x="221273" y="246063"/>
                    <a:pt x="223471" y="246063"/>
                  </a:cubicBezTo>
                  <a:close/>
                  <a:moveTo>
                    <a:pt x="62929" y="246063"/>
                  </a:moveTo>
                  <a:cubicBezTo>
                    <a:pt x="65596" y="246063"/>
                    <a:pt x="67882" y="248208"/>
                    <a:pt x="67882" y="250711"/>
                  </a:cubicBezTo>
                  <a:lnTo>
                    <a:pt x="67882" y="281102"/>
                  </a:lnTo>
                  <a:cubicBezTo>
                    <a:pt x="67882" y="283247"/>
                    <a:pt x="65596" y="285393"/>
                    <a:pt x="62929" y="285393"/>
                  </a:cubicBezTo>
                  <a:cubicBezTo>
                    <a:pt x="61024" y="285393"/>
                    <a:pt x="58738" y="283247"/>
                    <a:pt x="58738" y="281102"/>
                  </a:cubicBezTo>
                  <a:lnTo>
                    <a:pt x="58738" y="250711"/>
                  </a:lnTo>
                  <a:cubicBezTo>
                    <a:pt x="58738" y="248208"/>
                    <a:pt x="61024" y="246063"/>
                    <a:pt x="62929" y="246063"/>
                  </a:cubicBezTo>
                  <a:close/>
                  <a:moveTo>
                    <a:pt x="183376" y="171090"/>
                  </a:moveTo>
                  <a:lnTo>
                    <a:pt x="150528" y="193016"/>
                  </a:lnTo>
                  <a:lnTo>
                    <a:pt x="176518" y="216020"/>
                  </a:lnTo>
                  <a:lnTo>
                    <a:pt x="199259" y="181514"/>
                  </a:lnTo>
                  <a:cubicBezTo>
                    <a:pt x="193123" y="180076"/>
                    <a:pt x="188069" y="176122"/>
                    <a:pt x="183376" y="171090"/>
                  </a:cubicBezTo>
                  <a:close/>
                  <a:moveTo>
                    <a:pt x="102878" y="171090"/>
                  </a:moveTo>
                  <a:cubicBezTo>
                    <a:pt x="98908" y="176122"/>
                    <a:pt x="93132" y="180076"/>
                    <a:pt x="86995" y="181514"/>
                  </a:cubicBezTo>
                  <a:lnTo>
                    <a:pt x="110459" y="216020"/>
                  </a:lnTo>
                  <a:lnTo>
                    <a:pt x="136088" y="193016"/>
                  </a:lnTo>
                  <a:lnTo>
                    <a:pt x="102878" y="171090"/>
                  </a:lnTo>
                  <a:close/>
                  <a:moveTo>
                    <a:pt x="112986" y="147368"/>
                  </a:moveTo>
                  <a:lnTo>
                    <a:pt x="110459" y="157432"/>
                  </a:lnTo>
                  <a:cubicBezTo>
                    <a:pt x="110098" y="159588"/>
                    <a:pt x="108654" y="161745"/>
                    <a:pt x="107932" y="163902"/>
                  </a:cubicBezTo>
                  <a:lnTo>
                    <a:pt x="143308" y="187265"/>
                  </a:lnTo>
                  <a:lnTo>
                    <a:pt x="179045" y="163902"/>
                  </a:lnTo>
                  <a:cubicBezTo>
                    <a:pt x="177601" y="161745"/>
                    <a:pt x="176879" y="159588"/>
                    <a:pt x="176157" y="157432"/>
                  </a:cubicBezTo>
                  <a:lnTo>
                    <a:pt x="173630" y="147368"/>
                  </a:lnTo>
                  <a:cubicBezTo>
                    <a:pt x="164245" y="152759"/>
                    <a:pt x="154137" y="155994"/>
                    <a:pt x="143308" y="155994"/>
                  </a:cubicBezTo>
                  <a:cubicBezTo>
                    <a:pt x="132479" y="155994"/>
                    <a:pt x="122371" y="152759"/>
                    <a:pt x="112986" y="147368"/>
                  </a:cubicBezTo>
                  <a:close/>
                  <a:moveTo>
                    <a:pt x="166411" y="38459"/>
                  </a:moveTo>
                  <a:lnTo>
                    <a:pt x="166411" y="48164"/>
                  </a:lnTo>
                  <a:cubicBezTo>
                    <a:pt x="166411" y="50321"/>
                    <a:pt x="164967" y="52118"/>
                    <a:pt x="163523" y="52477"/>
                  </a:cubicBezTo>
                  <a:cubicBezTo>
                    <a:pt x="151249" y="56071"/>
                    <a:pt x="140420" y="57509"/>
                    <a:pt x="130674" y="57509"/>
                  </a:cubicBezTo>
                  <a:cubicBezTo>
                    <a:pt x="108654" y="57509"/>
                    <a:pt x="93493" y="49961"/>
                    <a:pt x="86635" y="44570"/>
                  </a:cubicBezTo>
                  <a:cubicBezTo>
                    <a:pt x="83386" y="52837"/>
                    <a:pt x="81942" y="61822"/>
                    <a:pt x="81942" y="71887"/>
                  </a:cubicBezTo>
                  <a:cubicBezTo>
                    <a:pt x="81942" y="113221"/>
                    <a:pt x="109376" y="147368"/>
                    <a:pt x="143308" y="147368"/>
                  </a:cubicBezTo>
                  <a:cubicBezTo>
                    <a:pt x="177240" y="147368"/>
                    <a:pt x="205035" y="113221"/>
                    <a:pt x="205035" y="71887"/>
                  </a:cubicBezTo>
                  <a:cubicBezTo>
                    <a:pt x="205035" y="59306"/>
                    <a:pt x="202147" y="48164"/>
                    <a:pt x="197455" y="38819"/>
                  </a:cubicBezTo>
                  <a:cubicBezTo>
                    <a:pt x="191318" y="43132"/>
                    <a:pt x="182654" y="46007"/>
                    <a:pt x="182294" y="46367"/>
                  </a:cubicBezTo>
                  <a:cubicBezTo>
                    <a:pt x="180850" y="46726"/>
                    <a:pt x="179767" y="46367"/>
                    <a:pt x="178684" y="46007"/>
                  </a:cubicBezTo>
                  <a:lnTo>
                    <a:pt x="166411" y="38459"/>
                  </a:lnTo>
                  <a:close/>
                  <a:moveTo>
                    <a:pt x="143308" y="8986"/>
                  </a:moveTo>
                  <a:cubicBezTo>
                    <a:pt x="118761" y="8986"/>
                    <a:pt x="100713" y="19050"/>
                    <a:pt x="89883" y="37021"/>
                  </a:cubicBezTo>
                  <a:cubicBezTo>
                    <a:pt x="97825" y="42054"/>
                    <a:pt x="120927" y="55712"/>
                    <a:pt x="157747" y="44929"/>
                  </a:cubicBezTo>
                  <a:lnTo>
                    <a:pt x="157747" y="30911"/>
                  </a:lnTo>
                  <a:cubicBezTo>
                    <a:pt x="157747" y="29114"/>
                    <a:pt x="158469" y="27676"/>
                    <a:pt x="159913" y="26957"/>
                  </a:cubicBezTo>
                  <a:cubicBezTo>
                    <a:pt x="161357" y="26238"/>
                    <a:pt x="163162" y="26238"/>
                    <a:pt x="164245" y="26957"/>
                  </a:cubicBezTo>
                  <a:lnTo>
                    <a:pt x="181572" y="37381"/>
                  </a:lnTo>
                  <a:cubicBezTo>
                    <a:pt x="184459" y="35943"/>
                    <a:pt x="189152" y="34146"/>
                    <a:pt x="192762" y="31630"/>
                  </a:cubicBezTo>
                  <a:cubicBezTo>
                    <a:pt x="182654" y="16893"/>
                    <a:pt x="164967" y="8986"/>
                    <a:pt x="143308" y="8986"/>
                  </a:cubicBezTo>
                  <a:close/>
                  <a:moveTo>
                    <a:pt x="143308" y="0"/>
                  </a:moveTo>
                  <a:cubicBezTo>
                    <a:pt x="185542" y="0"/>
                    <a:pt x="213699" y="28754"/>
                    <a:pt x="213699" y="71887"/>
                  </a:cubicBezTo>
                  <a:cubicBezTo>
                    <a:pt x="213699" y="101001"/>
                    <a:pt x="200703" y="127239"/>
                    <a:pt x="181572" y="142336"/>
                  </a:cubicBezTo>
                  <a:lnTo>
                    <a:pt x="184820" y="154916"/>
                  </a:lnTo>
                  <a:cubicBezTo>
                    <a:pt x="186986" y="164980"/>
                    <a:pt x="195650" y="173247"/>
                    <a:pt x="206118" y="174685"/>
                  </a:cubicBezTo>
                  <a:lnTo>
                    <a:pt x="244743" y="181154"/>
                  </a:lnTo>
                  <a:cubicBezTo>
                    <a:pt x="268928" y="185468"/>
                    <a:pt x="286977" y="206674"/>
                    <a:pt x="286977" y="230756"/>
                  </a:cubicBezTo>
                  <a:lnTo>
                    <a:pt x="286977" y="281078"/>
                  </a:lnTo>
                  <a:cubicBezTo>
                    <a:pt x="286977" y="283234"/>
                    <a:pt x="284811" y="285391"/>
                    <a:pt x="282284" y="285391"/>
                  </a:cubicBezTo>
                  <a:cubicBezTo>
                    <a:pt x="279758" y="285391"/>
                    <a:pt x="277953" y="283234"/>
                    <a:pt x="277953" y="281078"/>
                  </a:cubicBezTo>
                  <a:lnTo>
                    <a:pt x="277953" y="230756"/>
                  </a:lnTo>
                  <a:cubicBezTo>
                    <a:pt x="277953" y="210628"/>
                    <a:pt x="263153" y="193375"/>
                    <a:pt x="242938" y="189781"/>
                  </a:cubicBezTo>
                  <a:lnTo>
                    <a:pt x="208645" y="184030"/>
                  </a:lnTo>
                  <a:lnTo>
                    <a:pt x="180489" y="224646"/>
                  </a:lnTo>
                  <a:cubicBezTo>
                    <a:pt x="180128" y="225724"/>
                    <a:pt x="179045" y="226443"/>
                    <a:pt x="177601" y="226443"/>
                  </a:cubicBezTo>
                  <a:cubicBezTo>
                    <a:pt x="177240" y="226443"/>
                    <a:pt x="177240" y="226443"/>
                    <a:pt x="177240" y="226443"/>
                  </a:cubicBezTo>
                  <a:cubicBezTo>
                    <a:pt x="176157" y="226443"/>
                    <a:pt x="175435" y="226443"/>
                    <a:pt x="174352" y="225724"/>
                  </a:cubicBezTo>
                  <a:lnTo>
                    <a:pt x="147640" y="202002"/>
                  </a:lnTo>
                  <a:lnTo>
                    <a:pt x="147640" y="281078"/>
                  </a:lnTo>
                  <a:cubicBezTo>
                    <a:pt x="147640" y="283234"/>
                    <a:pt x="145835" y="285391"/>
                    <a:pt x="143308" y="285391"/>
                  </a:cubicBezTo>
                  <a:cubicBezTo>
                    <a:pt x="141142" y="285391"/>
                    <a:pt x="138976" y="283234"/>
                    <a:pt x="138976" y="281078"/>
                  </a:cubicBezTo>
                  <a:lnTo>
                    <a:pt x="138976" y="202002"/>
                  </a:lnTo>
                  <a:lnTo>
                    <a:pt x="112264" y="225724"/>
                  </a:lnTo>
                  <a:cubicBezTo>
                    <a:pt x="111542" y="226443"/>
                    <a:pt x="110459" y="226443"/>
                    <a:pt x="109376" y="226443"/>
                  </a:cubicBezTo>
                  <a:cubicBezTo>
                    <a:pt x="109015" y="226443"/>
                    <a:pt x="109015" y="226443"/>
                    <a:pt x="108654" y="226443"/>
                  </a:cubicBezTo>
                  <a:cubicBezTo>
                    <a:pt x="107571" y="226443"/>
                    <a:pt x="106127" y="225724"/>
                    <a:pt x="105766" y="224646"/>
                  </a:cubicBezTo>
                  <a:lnTo>
                    <a:pt x="77610" y="184030"/>
                  </a:lnTo>
                  <a:lnTo>
                    <a:pt x="43678" y="189781"/>
                  </a:lnTo>
                  <a:cubicBezTo>
                    <a:pt x="23463" y="193375"/>
                    <a:pt x="8663" y="210628"/>
                    <a:pt x="8663" y="230756"/>
                  </a:cubicBezTo>
                  <a:lnTo>
                    <a:pt x="8663" y="281078"/>
                  </a:lnTo>
                  <a:cubicBezTo>
                    <a:pt x="8663" y="283234"/>
                    <a:pt x="6859" y="285391"/>
                    <a:pt x="4693" y="285391"/>
                  </a:cubicBezTo>
                  <a:cubicBezTo>
                    <a:pt x="2166" y="285391"/>
                    <a:pt x="0" y="283234"/>
                    <a:pt x="0" y="281078"/>
                  </a:cubicBezTo>
                  <a:lnTo>
                    <a:pt x="0" y="230756"/>
                  </a:lnTo>
                  <a:cubicBezTo>
                    <a:pt x="0" y="206674"/>
                    <a:pt x="17688" y="185468"/>
                    <a:pt x="42234" y="181154"/>
                  </a:cubicBezTo>
                  <a:lnTo>
                    <a:pt x="80498" y="174685"/>
                  </a:lnTo>
                  <a:cubicBezTo>
                    <a:pt x="90605" y="173247"/>
                    <a:pt x="99269" y="164980"/>
                    <a:pt x="101796" y="154916"/>
                  </a:cubicBezTo>
                  <a:lnTo>
                    <a:pt x="105044" y="142336"/>
                  </a:lnTo>
                  <a:cubicBezTo>
                    <a:pt x="85913" y="127239"/>
                    <a:pt x="73278" y="101001"/>
                    <a:pt x="73278" y="71887"/>
                  </a:cubicBezTo>
                  <a:cubicBezTo>
                    <a:pt x="73278" y="28754"/>
                    <a:pt x="101435" y="0"/>
                    <a:pt x="143308"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dirty="0">
                <a:latin typeface="Lato Light" panose="020F0502020204030203" pitchFamily="34" charset="0"/>
              </a:endParaRPr>
            </a:p>
          </p:txBody>
        </p:sp>
        <p:sp>
          <p:nvSpPr>
            <p:cNvPr id="31" name="Freeform 1048">
              <a:extLst>
                <a:ext uri="{FF2B5EF4-FFF2-40B4-BE49-F238E27FC236}">
                  <a16:creationId xmlns:a16="http://schemas.microsoft.com/office/drawing/2014/main" id="{D7B4DE12-33A8-AA4F-AFA1-30DBAB4B2646}"/>
                </a:ext>
              </a:extLst>
            </p:cNvPr>
            <p:cNvSpPr>
              <a:spLocks noChangeAspect="1" noChangeArrowheads="1"/>
            </p:cNvSpPr>
            <p:nvPr/>
          </p:nvSpPr>
          <p:spPr bwMode="auto">
            <a:xfrm>
              <a:off x="15363244" y="5001119"/>
              <a:ext cx="2165894" cy="2206508"/>
            </a:xfrm>
            <a:custGeom>
              <a:avLst/>
              <a:gdLst>
                <a:gd name="T0" fmla="*/ 771003 w 279041"/>
                <a:gd name="T1" fmla="*/ 851580 h 285396"/>
                <a:gd name="T2" fmla="*/ 755771 w 279041"/>
                <a:gd name="T3" fmla="*/ 946888 h 285396"/>
                <a:gd name="T4" fmla="*/ 740535 w 279041"/>
                <a:gd name="T5" fmla="*/ 851580 h 285396"/>
                <a:gd name="T6" fmla="*/ 178620 w 279041"/>
                <a:gd name="T7" fmla="*/ 837457 h 285396"/>
                <a:gd name="T8" fmla="*/ 194492 w 279041"/>
                <a:gd name="T9" fmla="*/ 932771 h 285396"/>
                <a:gd name="T10" fmla="*/ 163978 w 279041"/>
                <a:gd name="T11" fmla="*/ 932771 h 285396"/>
                <a:gd name="T12" fmla="*/ 178620 w 279041"/>
                <a:gd name="T13" fmla="*/ 837457 h 285396"/>
                <a:gd name="T14" fmla="*/ 364965 w 279041"/>
                <a:gd name="T15" fmla="*/ 597461 h 285396"/>
                <a:gd name="T16" fmla="*/ 464280 w 279041"/>
                <a:gd name="T17" fmla="*/ 815694 h 285396"/>
                <a:gd name="T18" fmla="*/ 565998 w 279041"/>
                <a:gd name="T19" fmla="*/ 597461 h 285396"/>
                <a:gd name="T20" fmla="*/ 464280 w 279041"/>
                <a:gd name="T21" fmla="*/ 622506 h 285396"/>
                <a:gd name="T22" fmla="*/ 561656 w 279041"/>
                <a:gd name="T23" fmla="*/ 260123 h 285396"/>
                <a:gd name="T24" fmla="*/ 278807 w 279041"/>
                <a:gd name="T25" fmla="*/ 294556 h 285396"/>
                <a:gd name="T26" fmla="*/ 464280 w 279041"/>
                <a:gd name="T27" fmla="*/ 595077 h 285396"/>
                <a:gd name="T28" fmla="*/ 650955 w 279041"/>
                <a:gd name="T29" fmla="*/ 289787 h 285396"/>
                <a:gd name="T30" fmla="*/ 464280 w 279041"/>
                <a:gd name="T31" fmla="*/ 29810 h 285396"/>
                <a:gd name="T32" fmla="*/ 210603 w 279041"/>
                <a:gd name="T33" fmla="*/ 666628 h 285396"/>
                <a:gd name="T34" fmla="*/ 338641 w 279041"/>
                <a:gd name="T35" fmla="*/ 590308 h 285396"/>
                <a:gd name="T36" fmla="*/ 241716 w 279041"/>
                <a:gd name="T37" fmla="*/ 355378 h 285396"/>
                <a:gd name="T38" fmla="*/ 265649 w 279041"/>
                <a:gd name="T39" fmla="*/ 259974 h 285396"/>
                <a:gd name="T40" fmla="*/ 455904 w 279041"/>
                <a:gd name="T41" fmla="*/ 262358 h 285396"/>
                <a:gd name="T42" fmla="*/ 677281 w 279041"/>
                <a:gd name="T43" fmla="*/ 276671 h 285396"/>
                <a:gd name="T44" fmla="*/ 589925 w 279041"/>
                <a:gd name="T45" fmla="*/ 578379 h 285396"/>
                <a:gd name="T46" fmla="*/ 662921 w 279041"/>
                <a:gd name="T47" fmla="*/ 657088 h 285396"/>
                <a:gd name="T48" fmla="*/ 787366 w 279041"/>
                <a:gd name="T49" fmla="*/ 397114 h 285396"/>
                <a:gd name="T50" fmla="*/ 464280 w 279041"/>
                <a:gd name="T51" fmla="*/ 0 h 285396"/>
                <a:gd name="T52" fmla="*/ 750273 w 279041"/>
                <a:gd name="T53" fmla="*/ 671401 h 285396"/>
                <a:gd name="T54" fmla="*/ 929760 w 279041"/>
                <a:gd name="T55" fmla="*/ 875320 h 285396"/>
                <a:gd name="T56" fmla="*/ 915403 w 279041"/>
                <a:gd name="T57" fmla="*/ 946872 h 285396"/>
                <a:gd name="T58" fmla="*/ 902241 w 279041"/>
                <a:gd name="T59" fmla="*/ 875320 h 285396"/>
                <a:gd name="T60" fmla="*/ 682065 w 279041"/>
                <a:gd name="T61" fmla="*/ 689286 h 285396"/>
                <a:gd name="T62" fmla="*/ 478646 w 279041"/>
                <a:gd name="T63" fmla="*/ 932566 h 285396"/>
                <a:gd name="T64" fmla="*/ 451120 w 279041"/>
                <a:gd name="T65" fmla="*/ 932566 h 285396"/>
                <a:gd name="T66" fmla="*/ 247698 w 279041"/>
                <a:gd name="T67" fmla="*/ 689286 h 285396"/>
                <a:gd name="T68" fmla="*/ 29922 w 279041"/>
                <a:gd name="T69" fmla="*/ 875320 h 285396"/>
                <a:gd name="T70" fmla="*/ 14369 w 279041"/>
                <a:gd name="T71" fmla="*/ 946872 h 285396"/>
                <a:gd name="T72" fmla="*/ 0 w 279041"/>
                <a:gd name="T73" fmla="*/ 875320 h 285396"/>
                <a:gd name="T74" fmla="*/ 179491 w 279041"/>
                <a:gd name="T75" fmla="*/ 671401 h 285396"/>
                <a:gd name="T76" fmla="*/ 464280 w 279041"/>
                <a:gd name="T77" fmla="*/ 0 h 28539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279041" h="285396">
                  <a:moveTo>
                    <a:pt x="226822" y="252413"/>
                  </a:moveTo>
                  <a:cubicBezTo>
                    <a:pt x="229489" y="252413"/>
                    <a:pt x="231394" y="254186"/>
                    <a:pt x="231394" y="256669"/>
                  </a:cubicBezTo>
                  <a:lnTo>
                    <a:pt x="231394" y="281140"/>
                  </a:lnTo>
                  <a:cubicBezTo>
                    <a:pt x="231394" y="283268"/>
                    <a:pt x="229489" y="285396"/>
                    <a:pt x="226822" y="285396"/>
                  </a:cubicBezTo>
                  <a:cubicBezTo>
                    <a:pt x="224155" y="285396"/>
                    <a:pt x="222250" y="283268"/>
                    <a:pt x="222250" y="281140"/>
                  </a:cubicBezTo>
                  <a:lnTo>
                    <a:pt x="222250" y="256669"/>
                  </a:lnTo>
                  <a:cubicBezTo>
                    <a:pt x="222250" y="254186"/>
                    <a:pt x="224155" y="252413"/>
                    <a:pt x="226822" y="252413"/>
                  </a:cubicBezTo>
                  <a:close/>
                  <a:moveTo>
                    <a:pt x="53609" y="252413"/>
                  </a:moveTo>
                  <a:cubicBezTo>
                    <a:pt x="56174" y="252413"/>
                    <a:pt x="58372" y="254186"/>
                    <a:pt x="58372" y="256669"/>
                  </a:cubicBezTo>
                  <a:lnTo>
                    <a:pt x="58372" y="281140"/>
                  </a:lnTo>
                  <a:cubicBezTo>
                    <a:pt x="58372" y="283268"/>
                    <a:pt x="56174" y="285396"/>
                    <a:pt x="53609" y="285396"/>
                  </a:cubicBezTo>
                  <a:cubicBezTo>
                    <a:pt x="51045" y="285396"/>
                    <a:pt x="49213" y="283268"/>
                    <a:pt x="49213" y="281140"/>
                  </a:cubicBezTo>
                  <a:lnTo>
                    <a:pt x="49213" y="256669"/>
                  </a:lnTo>
                  <a:cubicBezTo>
                    <a:pt x="49213" y="254186"/>
                    <a:pt x="51045" y="252413"/>
                    <a:pt x="53609" y="252413"/>
                  </a:cubicBezTo>
                  <a:close/>
                  <a:moveTo>
                    <a:pt x="110252" y="179358"/>
                  </a:moveTo>
                  <a:lnTo>
                    <a:pt x="109534" y="180077"/>
                  </a:lnTo>
                  <a:cubicBezTo>
                    <a:pt x="106301" y="193376"/>
                    <a:pt x="95887" y="203080"/>
                    <a:pt x="82958" y="205956"/>
                  </a:cubicBezTo>
                  <a:cubicBezTo>
                    <a:pt x="86909" y="223928"/>
                    <a:pt x="123539" y="240102"/>
                    <a:pt x="139341" y="245853"/>
                  </a:cubicBezTo>
                  <a:cubicBezTo>
                    <a:pt x="155502" y="240102"/>
                    <a:pt x="192133" y="223928"/>
                    <a:pt x="196801" y="205956"/>
                  </a:cubicBezTo>
                  <a:cubicBezTo>
                    <a:pt x="183514" y="203080"/>
                    <a:pt x="173099" y="193376"/>
                    <a:pt x="169867" y="180077"/>
                  </a:cubicBezTo>
                  <a:lnTo>
                    <a:pt x="169508" y="179358"/>
                  </a:lnTo>
                  <a:cubicBezTo>
                    <a:pt x="160529" y="185109"/>
                    <a:pt x="150474" y="187625"/>
                    <a:pt x="139341" y="187625"/>
                  </a:cubicBezTo>
                  <a:cubicBezTo>
                    <a:pt x="129285" y="187625"/>
                    <a:pt x="118512" y="185109"/>
                    <a:pt x="110252" y="179358"/>
                  </a:cubicBezTo>
                  <a:close/>
                  <a:moveTo>
                    <a:pt x="168565" y="78402"/>
                  </a:moveTo>
                  <a:cubicBezTo>
                    <a:pt x="159721" y="78357"/>
                    <a:pt x="150833" y="81232"/>
                    <a:pt x="141496" y="86983"/>
                  </a:cubicBezTo>
                  <a:cubicBezTo>
                    <a:pt x="118871" y="100282"/>
                    <a:pt x="96246" y="95610"/>
                    <a:pt x="83676" y="88780"/>
                  </a:cubicBezTo>
                  <a:cubicBezTo>
                    <a:pt x="81881" y="94531"/>
                    <a:pt x="81163" y="100642"/>
                    <a:pt x="81163" y="107112"/>
                  </a:cubicBezTo>
                  <a:cubicBezTo>
                    <a:pt x="81163" y="146649"/>
                    <a:pt x="107738" y="179358"/>
                    <a:pt x="139341" y="179358"/>
                  </a:cubicBezTo>
                  <a:cubicBezTo>
                    <a:pt x="172021" y="179358"/>
                    <a:pt x="197879" y="146649"/>
                    <a:pt x="197879" y="107112"/>
                  </a:cubicBezTo>
                  <a:cubicBezTo>
                    <a:pt x="197879" y="99923"/>
                    <a:pt x="197160" y="93453"/>
                    <a:pt x="195365" y="87343"/>
                  </a:cubicBezTo>
                  <a:cubicBezTo>
                    <a:pt x="186207" y="81412"/>
                    <a:pt x="177408" y="78447"/>
                    <a:pt x="168565" y="78402"/>
                  </a:cubicBezTo>
                  <a:close/>
                  <a:moveTo>
                    <a:pt x="139341" y="8986"/>
                  </a:moveTo>
                  <a:cubicBezTo>
                    <a:pt x="81163" y="8986"/>
                    <a:pt x="43095" y="52118"/>
                    <a:pt x="43095" y="119692"/>
                  </a:cubicBezTo>
                  <a:cubicBezTo>
                    <a:pt x="43095" y="152041"/>
                    <a:pt x="50996" y="184030"/>
                    <a:pt x="63206" y="200924"/>
                  </a:cubicBezTo>
                  <a:lnTo>
                    <a:pt x="80085" y="198048"/>
                  </a:lnTo>
                  <a:cubicBezTo>
                    <a:pt x="90141" y="195892"/>
                    <a:pt x="98760" y="188344"/>
                    <a:pt x="101633" y="177920"/>
                  </a:cubicBezTo>
                  <a:lnTo>
                    <a:pt x="102351" y="174326"/>
                  </a:lnTo>
                  <a:cubicBezTo>
                    <a:pt x="84395" y="159589"/>
                    <a:pt x="72544" y="135147"/>
                    <a:pt x="72544" y="107112"/>
                  </a:cubicBezTo>
                  <a:cubicBezTo>
                    <a:pt x="72544" y="97766"/>
                    <a:pt x="74339" y="88780"/>
                    <a:pt x="76853" y="80873"/>
                  </a:cubicBezTo>
                  <a:cubicBezTo>
                    <a:pt x="77212" y="80154"/>
                    <a:pt x="78290" y="78716"/>
                    <a:pt x="79726" y="78357"/>
                  </a:cubicBezTo>
                  <a:cubicBezTo>
                    <a:pt x="80803" y="77997"/>
                    <a:pt x="82599" y="78357"/>
                    <a:pt x="83317" y="78716"/>
                  </a:cubicBezTo>
                  <a:cubicBezTo>
                    <a:pt x="92296" y="84827"/>
                    <a:pt x="114920" y="92734"/>
                    <a:pt x="136827" y="79076"/>
                  </a:cubicBezTo>
                  <a:cubicBezTo>
                    <a:pt x="158734" y="66136"/>
                    <a:pt x="179922" y="66496"/>
                    <a:pt x="200752" y="80873"/>
                  </a:cubicBezTo>
                  <a:cubicBezTo>
                    <a:pt x="201829" y="81232"/>
                    <a:pt x="202906" y="81951"/>
                    <a:pt x="203265" y="83389"/>
                  </a:cubicBezTo>
                  <a:cubicBezTo>
                    <a:pt x="205420" y="90937"/>
                    <a:pt x="206857" y="98845"/>
                    <a:pt x="206857" y="107112"/>
                  </a:cubicBezTo>
                  <a:cubicBezTo>
                    <a:pt x="206857" y="135147"/>
                    <a:pt x="194646" y="159589"/>
                    <a:pt x="177049" y="174326"/>
                  </a:cubicBezTo>
                  <a:lnTo>
                    <a:pt x="178127" y="177920"/>
                  </a:lnTo>
                  <a:cubicBezTo>
                    <a:pt x="180281" y="188344"/>
                    <a:pt x="188541" y="195892"/>
                    <a:pt x="198956" y="198048"/>
                  </a:cubicBezTo>
                  <a:lnTo>
                    <a:pt x="216194" y="200924"/>
                  </a:lnTo>
                  <a:cubicBezTo>
                    <a:pt x="228404" y="184030"/>
                    <a:pt x="236305" y="152041"/>
                    <a:pt x="236305" y="119692"/>
                  </a:cubicBezTo>
                  <a:cubicBezTo>
                    <a:pt x="236305" y="52118"/>
                    <a:pt x="198238" y="8986"/>
                    <a:pt x="139341" y="8986"/>
                  </a:cubicBezTo>
                  <a:close/>
                  <a:moveTo>
                    <a:pt x="139341" y="0"/>
                  </a:moveTo>
                  <a:cubicBezTo>
                    <a:pt x="203625" y="0"/>
                    <a:pt x="244924" y="46727"/>
                    <a:pt x="244924" y="119692"/>
                  </a:cubicBezTo>
                  <a:cubicBezTo>
                    <a:pt x="244924" y="152400"/>
                    <a:pt x="237382" y="183312"/>
                    <a:pt x="225172" y="202362"/>
                  </a:cubicBezTo>
                  <a:lnTo>
                    <a:pt x="228045" y="202721"/>
                  </a:lnTo>
                  <a:cubicBezTo>
                    <a:pt x="257493" y="207753"/>
                    <a:pt x="279041" y="233632"/>
                    <a:pt x="279041" y="263825"/>
                  </a:cubicBezTo>
                  <a:lnTo>
                    <a:pt x="279041" y="281078"/>
                  </a:lnTo>
                  <a:cubicBezTo>
                    <a:pt x="279041" y="283234"/>
                    <a:pt x="277605" y="285391"/>
                    <a:pt x="274732" y="285391"/>
                  </a:cubicBezTo>
                  <a:cubicBezTo>
                    <a:pt x="272577" y="285391"/>
                    <a:pt x="270781" y="283234"/>
                    <a:pt x="270781" y="281078"/>
                  </a:cubicBezTo>
                  <a:lnTo>
                    <a:pt x="270781" y="263825"/>
                  </a:lnTo>
                  <a:cubicBezTo>
                    <a:pt x="270781" y="237946"/>
                    <a:pt x="251747" y="216020"/>
                    <a:pt x="226249" y="211347"/>
                  </a:cubicBezTo>
                  <a:lnTo>
                    <a:pt x="204702" y="207753"/>
                  </a:lnTo>
                  <a:cubicBezTo>
                    <a:pt x="199315" y="231835"/>
                    <a:pt x="156579" y="248729"/>
                    <a:pt x="143651" y="253401"/>
                  </a:cubicBezTo>
                  <a:lnTo>
                    <a:pt x="143651" y="281078"/>
                  </a:lnTo>
                  <a:cubicBezTo>
                    <a:pt x="143651" y="283234"/>
                    <a:pt x="141855" y="285391"/>
                    <a:pt x="139341" y="285391"/>
                  </a:cubicBezTo>
                  <a:cubicBezTo>
                    <a:pt x="137186" y="285391"/>
                    <a:pt x="135391" y="283234"/>
                    <a:pt x="135391" y="281078"/>
                  </a:cubicBezTo>
                  <a:lnTo>
                    <a:pt x="135391" y="253401"/>
                  </a:lnTo>
                  <a:cubicBezTo>
                    <a:pt x="122821" y="248729"/>
                    <a:pt x="79726" y="231835"/>
                    <a:pt x="74339" y="207753"/>
                  </a:cubicBezTo>
                  <a:lnTo>
                    <a:pt x="52792" y="211347"/>
                  </a:lnTo>
                  <a:cubicBezTo>
                    <a:pt x="27294" y="216020"/>
                    <a:pt x="8978" y="237946"/>
                    <a:pt x="8978" y="263825"/>
                  </a:cubicBezTo>
                  <a:lnTo>
                    <a:pt x="8978" y="281078"/>
                  </a:lnTo>
                  <a:cubicBezTo>
                    <a:pt x="8978" y="283234"/>
                    <a:pt x="6464" y="285391"/>
                    <a:pt x="4310" y="285391"/>
                  </a:cubicBezTo>
                  <a:cubicBezTo>
                    <a:pt x="2155" y="285391"/>
                    <a:pt x="0" y="283234"/>
                    <a:pt x="0" y="281078"/>
                  </a:cubicBezTo>
                  <a:lnTo>
                    <a:pt x="0" y="263825"/>
                  </a:lnTo>
                  <a:cubicBezTo>
                    <a:pt x="0" y="233632"/>
                    <a:pt x="21907" y="207753"/>
                    <a:pt x="51714" y="202721"/>
                  </a:cubicBezTo>
                  <a:lnTo>
                    <a:pt x="53869" y="202362"/>
                  </a:lnTo>
                  <a:cubicBezTo>
                    <a:pt x="41659" y="183312"/>
                    <a:pt x="34476" y="152400"/>
                    <a:pt x="34476" y="119692"/>
                  </a:cubicBezTo>
                  <a:cubicBezTo>
                    <a:pt x="34476" y="47805"/>
                    <a:pt x="76853" y="0"/>
                    <a:pt x="139341" y="0"/>
                  </a:cubicBez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dirty="0">
                <a:latin typeface="Lato Light" panose="020F0502020204030203" pitchFamily="34" charset="0"/>
              </a:endParaRPr>
            </a:p>
          </p:txBody>
        </p:sp>
      </p:grpSp>
      <p:grpSp>
        <p:nvGrpSpPr>
          <p:cNvPr id="35" name="Group 34">
            <a:extLst>
              <a:ext uri="{FF2B5EF4-FFF2-40B4-BE49-F238E27FC236}">
                <a16:creationId xmlns:a16="http://schemas.microsoft.com/office/drawing/2014/main" id="{D1D8B77B-AFD7-C347-A6F1-51E4666EFC51}"/>
              </a:ext>
            </a:extLst>
          </p:cNvPr>
          <p:cNvGrpSpPr/>
          <p:nvPr/>
        </p:nvGrpSpPr>
        <p:grpSpPr>
          <a:xfrm>
            <a:off x="6550329" y="1368239"/>
            <a:ext cx="2746010" cy="746019"/>
            <a:chOff x="13097482" y="2736478"/>
            <a:chExt cx="5492020" cy="1492037"/>
          </a:xfrm>
        </p:grpSpPr>
        <p:sp>
          <p:nvSpPr>
            <p:cNvPr id="32" name="Rounded Rectangular Callout 31">
              <a:extLst>
                <a:ext uri="{FF2B5EF4-FFF2-40B4-BE49-F238E27FC236}">
                  <a16:creationId xmlns:a16="http://schemas.microsoft.com/office/drawing/2014/main" id="{0248C2B0-10F5-AB42-B5F8-73ADDB0B8B32}"/>
                </a:ext>
              </a:extLst>
            </p:cNvPr>
            <p:cNvSpPr/>
            <p:nvPr/>
          </p:nvSpPr>
          <p:spPr>
            <a:xfrm>
              <a:off x="16220142" y="2736478"/>
              <a:ext cx="2369360" cy="1492037"/>
            </a:xfrm>
            <a:prstGeom prst="wedgeRoundRectCallout">
              <a:avLst>
                <a:gd name="adj1" fmla="val 8466"/>
                <a:gd name="adj2" fmla="val 76244"/>
                <a:gd name="adj3" fmla="val 16667"/>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 name="Rounded Rectangular Callout 32">
              <a:extLst>
                <a:ext uri="{FF2B5EF4-FFF2-40B4-BE49-F238E27FC236}">
                  <a16:creationId xmlns:a16="http://schemas.microsoft.com/office/drawing/2014/main" id="{BEEDD5CD-496B-374E-9B90-3E32A71B4A84}"/>
                </a:ext>
              </a:extLst>
            </p:cNvPr>
            <p:cNvSpPr/>
            <p:nvPr/>
          </p:nvSpPr>
          <p:spPr>
            <a:xfrm>
              <a:off x="13097482" y="2736478"/>
              <a:ext cx="2369360" cy="1492037"/>
            </a:xfrm>
            <a:prstGeom prst="wedgeRoundRectCallout">
              <a:avLst>
                <a:gd name="adj1" fmla="val -8901"/>
                <a:gd name="adj2" fmla="val 77776"/>
                <a:gd name="adj3" fmla="val 1666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34" name="Rounded Rectangular Callout 33">
            <a:extLst>
              <a:ext uri="{FF2B5EF4-FFF2-40B4-BE49-F238E27FC236}">
                <a16:creationId xmlns:a16="http://schemas.microsoft.com/office/drawing/2014/main" id="{20AAF0E3-1589-E440-BB59-718E0582F8BA}"/>
              </a:ext>
            </a:extLst>
          </p:cNvPr>
          <p:cNvSpPr/>
          <p:nvPr/>
        </p:nvSpPr>
        <p:spPr>
          <a:xfrm>
            <a:off x="7514630" y="496364"/>
            <a:ext cx="1184680" cy="746019"/>
          </a:xfrm>
          <a:prstGeom prst="wedgeRoundRectCallout">
            <a:avLst>
              <a:gd name="adj1" fmla="val -7936"/>
              <a:gd name="adj2" fmla="val 201879"/>
              <a:gd name="adj3" fmla="val 1666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TextBox 36">
            <a:extLst>
              <a:ext uri="{FF2B5EF4-FFF2-40B4-BE49-F238E27FC236}">
                <a16:creationId xmlns:a16="http://schemas.microsoft.com/office/drawing/2014/main" id="{6DBA9CEE-471A-B341-8F3E-7C0AB1F7A741}"/>
              </a:ext>
            </a:extLst>
          </p:cNvPr>
          <p:cNvSpPr txBox="1"/>
          <p:nvPr/>
        </p:nvSpPr>
        <p:spPr>
          <a:xfrm>
            <a:off x="7716343" y="727669"/>
            <a:ext cx="853119" cy="338554"/>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ato Light" panose="020F0502020204030203" pitchFamily="34" charset="0"/>
                <a:cs typeface="Poppins" pitchFamily="2" charset="77"/>
              </a:rPr>
              <a:t>10,000</a:t>
            </a:r>
          </a:p>
        </p:txBody>
      </p:sp>
      <p:sp>
        <p:nvSpPr>
          <p:cNvPr id="38" name="TextBox 37">
            <a:extLst>
              <a:ext uri="{FF2B5EF4-FFF2-40B4-BE49-F238E27FC236}">
                <a16:creationId xmlns:a16="http://schemas.microsoft.com/office/drawing/2014/main" id="{43B0B8EC-BFDE-864B-8362-CFAFC3F61DE7}"/>
              </a:ext>
            </a:extLst>
          </p:cNvPr>
          <p:cNvSpPr txBox="1"/>
          <p:nvPr/>
        </p:nvSpPr>
        <p:spPr>
          <a:xfrm>
            <a:off x="8327658" y="1570492"/>
            <a:ext cx="774571" cy="338554"/>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ato Light" panose="020F0502020204030203" pitchFamily="34" charset="0"/>
                <a:cs typeface="Poppins" pitchFamily="2" charset="77"/>
              </a:rPr>
              <a:t>6,000</a:t>
            </a:r>
          </a:p>
        </p:txBody>
      </p:sp>
      <p:sp>
        <p:nvSpPr>
          <p:cNvPr id="39" name="TextBox 38">
            <a:extLst>
              <a:ext uri="{FF2B5EF4-FFF2-40B4-BE49-F238E27FC236}">
                <a16:creationId xmlns:a16="http://schemas.microsoft.com/office/drawing/2014/main" id="{6972A020-9706-5343-8FB8-6C0BE1BED899}"/>
              </a:ext>
            </a:extLst>
          </p:cNvPr>
          <p:cNvSpPr txBox="1"/>
          <p:nvPr/>
        </p:nvSpPr>
        <p:spPr>
          <a:xfrm>
            <a:off x="6766706" y="1570492"/>
            <a:ext cx="776175" cy="338554"/>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ato Light" panose="020F0502020204030203" pitchFamily="34" charset="0"/>
                <a:cs typeface="Poppins" pitchFamily="2" charset="77"/>
              </a:rPr>
              <a:t>8,000</a:t>
            </a:r>
          </a:p>
        </p:txBody>
      </p:sp>
      <p:sp>
        <p:nvSpPr>
          <p:cNvPr id="40" name="TextBox 39">
            <a:extLst>
              <a:ext uri="{FF2B5EF4-FFF2-40B4-BE49-F238E27FC236}">
                <a16:creationId xmlns:a16="http://schemas.microsoft.com/office/drawing/2014/main" id="{471A971E-A6BD-2948-8256-2DFE1A3FE1C2}"/>
              </a:ext>
            </a:extLst>
          </p:cNvPr>
          <p:cNvSpPr txBox="1"/>
          <p:nvPr/>
        </p:nvSpPr>
        <p:spPr>
          <a:xfrm>
            <a:off x="9657657" y="696931"/>
            <a:ext cx="1824688" cy="840999"/>
          </a:xfrm>
          <a:prstGeom prst="rect">
            <a:avLst/>
          </a:prstGeom>
          <a:noFill/>
        </p:spPr>
        <p:txBody>
          <a:bodyPr wrap="square" lIns="45720" rtlCol="0" anchor="t" anchorCtr="0">
            <a:spAutoFit/>
          </a:bodyPr>
          <a:lstStyle/>
          <a:p>
            <a:pPr algn="r">
              <a:lnSpc>
                <a:spcPts val="1500"/>
              </a:lnSpc>
            </a:pPr>
            <a:r>
              <a:rPr lang="en-US" sz="10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a:t>
            </a:r>
          </a:p>
        </p:txBody>
      </p:sp>
      <p:sp>
        <p:nvSpPr>
          <p:cNvPr id="41" name="TextBox 40">
            <a:extLst>
              <a:ext uri="{FF2B5EF4-FFF2-40B4-BE49-F238E27FC236}">
                <a16:creationId xmlns:a16="http://schemas.microsoft.com/office/drawing/2014/main" id="{8515EE70-6F99-7948-9318-1984B3C415A6}"/>
              </a:ext>
            </a:extLst>
          </p:cNvPr>
          <p:cNvSpPr txBox="1"/>
          <p:nvPr/>
        </p:nvSpPr>
        <p:spPr>
          <a:xfrm>
            <a:off x="10629226" y="352228"/>
            <a:ext cx="853119" cy="338554"/>
          </a:xfrm>
          <a:prstGeom prst="rect">
            <a:avLst/>
          </a:prstGeom>
          <a:noFill/>
        </p:spPr>
        <p:txBody>
          <a:bodyPr wrap="none" rtlCol="0" anchor="t" anchorCtr="0">
            <a:spAutoFit/>
          </a:bodyPr>
          <a:lstStyle/>
          <a:p>
            <a:pPr algn="r"/>
            <a:r>
              <a:rPr lang="en-US" sz="1600" b="1" dirty="0">
                <a:solidFill>
                  <a:schemeClr val="tx2"/>
                </a:solidFill>
                <a:latin typeface="Poppins" pitchFamily="2" charset="77"/>
                <a:ea typeface="Lato Light" panose="020F0502020204030203" pitchFamily="34" charset="0"/>
                <a:cs typeface="Poppins" pitchFamily="2" charset="77"/>
              </a:rPr>
              <a:t>10,000</a:t>
            </a:r>
          </a:p>
        </p:txBody>
      </p:sp>
      <p:sp>
        <p:nvSpPr>
          <p:cNvPr id="42" name="TextBox 41">
            <a:extLst>
              <a:ext uri="{FF2B5EF4-FFF2-40B4-BE49-F238E27FC236}">
                <a16:creationId xmlns:a16="http://schemas.microsoft.com/office/drawing/2014/main" id="{7DAB9F6D-1195-B140-A6F4-5093FA299E6E}"/>
              </a:ext>
            </a:extLst>
          </p:cNvPr>
          <p:cNvSpPr txBox="1"/>
          <p:nvPr/>
        </p:nvSpPr>
        <p:spPr>
          <a:xfrm>
            <a:off x="9657657" y="1862879"/>
            <a:ext cx="1824688" cy="840999"/>
          </a:xfrm>
          <a:prstGeom prst="rect">
            <a:avLst/>
          </a:prstGeom>
          <a:noFill/>
        </p:spPr>
        <p:txBody>
          <a:bodyPr wrap="square" lIns="45720" rtlCol="0" anchor="t" anchorCtr="0">
            <a:spAutoFit/>
          </a:bodyPr>
          <a:lstStyle/>
          <a:p>
            <a:pPr algn="r">
              <a:lnSpc>
                <a:spcPts val="1500"/>
              </a:lnSpc>
            </a:pPr>
            <a:r>
              <a:rPr lang="en-US" sz="10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a:t>
            </a:r>
          </a:p>
        </p:txBody>
      </p:sp>
      <p:sp>
        <p:nvSpPr>
          <p:cNvPr id="43" name="TextBox 42">
            <a:extLst>
              <a:ext uri="{FF2B5EF4-FFF2-40B4-BE49-F238E27FC236}">
                <a16:creationId xmlns:a16="http://schemas.microsoft.com/office/drawing/2014/main" id="{14EABC53-4270-F146-9772-50424C0430B2}"/>
              </a:ext>
            </a:extLst>
          </p:cNvPr>
          <p:cNvSpPr txBox="1"/>
          <p:nvPr/>
        </p:nvSpPr>
        <p:spPr>
          <a:xfrm>
            <a:off x="10706170" y="1518176"/>
            <a:ext cx="776175" cy="338554"/>
          </a:xfrm>
          <a:prstGeom prst="rect">
            <a:avLst/>
          </a:prstGeom>
          <a:noFill/>
        </p:spPr>
        <p:txBody>
          <a:bodyPr wrap="none" rtlCol="0" anchor="t" anchorCtr="0">
            <a:spAutoFit/>
          </a:bodyPr>
          <a:lstStyle/>
          <a:p>
            <a:pPr algn="r"/>
            <a:r>
              <a:rPr lang="en-US" sz="1600" b="1" dirty="0">
                <a:solidFill>
                  <a:schemeClr val="tx2"/>
                </a:solidFill>
                <a:latin typeface="Poppins" pitchFamily="2" charset="77"/>
                <a:ea typeface="Lato Light" panose="020F0502020204030203" pitchFamily="34" charset="0"/>
                <a:cs typeface="Poppins" pitchFamily="2" charset="77"/>
              </a:rPr>
              <a:t>8,000</a:t>
            </a:r>
          </a:p>
        </p:txBody>
      </p:sp>
      <p:sp>
        <p:nvSpPr>
          <p:cNvPr id="44" name="TextBox 43">
            <a:extLst>
              <a:ext uri="{FF2B5EF4-FFF2-40B4-BE49-F238E27FC236}">
                <a16:creationId xmlns:a16="http://schemas.microsoft.com/office/drawing/2014/main" id="{A9B10941-F28A-584C-8618-1990FD2BB424}"/>
              </a:ext>
            </a:extLst>
          </p:cNvPr>
          <p:cNvSpPr txBox="1"/>
          <p:nvPr/>
        </p:nvSpPr>
        <p:spPr>
          <a:xfrm>
            <a:off x="9657657" y="3024116"/>
            <a:ext cx="1824688" cy="840999"/>
          </a:xfrm>
          <a:prstGeom prst="rect">
            <a:avLst/>
          </a:prstGeom>
          <a:noFill/>
        </p:spPr>
        <p:txBody>
          <a:bodyPr wrap="square" lIns="45720" rtlCol="0" anchor="t" anchorCtr="0">
            <a:spAutoFit/>
          </a:bodyPr>
          <a:lstStyle/>
          <a:p>
            <a:pPr algn="r">
              <a:lnSpc>
                <a:spcPts val="1500"/>
              </a:lnSpc>
            </a:pPr>
            <a:r>
              <a:rPr lang="en-US" sz="10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a:t>
            </a:r>
          </a:p>
        </p:txBody>
      </p:sp>
      <p:sp>
        <p:nvSpPr>
          <p:cNvPr id="45" name="TextBox 44">
            <a:extLst>
              <a:ext uri="{FF2B5EF4-FFF2-40B4-BE49-F238E27FC236}">
                <a16:creationId xmlns:a16="http://schemas.microsoft.com/office/drawing/2014/main" id="{BCC13FDD-8F18-184C-B408-B654034A2A08}"/>
              </a:ext>
            </a:extLst>
          </p:cNvPr>
          <p:cNvSpPr txBox="1"/>
          <p:nvPr/>
        </p:nvSpPr>
        <p:spPr>
          <a:xfrm>
            <a:off x="10707774" y="2679413"/>
            <a:ext cx="774571" cy="338554"/>
          </a:xfrm>
          <a:prstGeom prst="rect">
            <a:avLst/>
          </a:prstGeom>
          <a:noFill/>
        </p:spPr>
        <p:txBody>
          <a:bodyPr wrap="none" rtlCol="0" anchor="t" anchorCtr="0">
            <a:spAutoFit/>
          </a:bodyPr>
          <a:lstStyle/>
          <a:p>
            <a:pPr algn="r"/>
            <a:r>
              <a:rPr lang="en-US" sz="1600" b="1" dirty="0">
                <a:solidFill>
                  <a:schemeClr val="tx2"/>
                </a:solidFill>
                <a:latin typeface="Poppins" pitchFamily="2" charset="77"/>
                <a:ea typeface="Lato Light" panose="020F0502020204030203" pitchFamily="34" charset="0"/>
                <a:cs typeface="Poppins" pitchFamily="2" charset="77"/>
              </a:rPr>
              <a:t>6,000</a:t>
            </a:r>
          </a:p>
        </p:txBody>
      </p:sp>
    </p:spTree>
    <p:extLst>
      <p:ext uri="{BB962C8B-B14F-4D97-AF65-F5344CB8AC3E}">
        <p14:creationId xmlns:p14="http://schemas.microsoft.com/office/powerpoint/2010/main" val="3194876970"/>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17A3BE4-ADD7-9243-8E6A-8539315F6753}"/>
              </a:ext>
            </a:extLst>
          </p:cNvPr>
          <p:cNvSpPr/>
          <p:nvPr/>
        </p:nvSpPr>
        <p:spPr>
          <a:xfrm>
            <a:off x="762000" y="381000"/>
            <a:ext cx="2805748" cy="33718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A8B488A2-08D6-704A-A55D-FEBF96FF2C51}"/>
              </a:ext>
            </a:extLst>
          </p:cNvPr>
          <p:cNvSpPr/>
          <p:nvPr/>
        </p:nvSpPr>
        <p:spPr>
          <a:xfrm>
            <a:off x="3766457" y="381000"/>
            <a:ext cx="4660674" cy="33718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2D7CD76A-090B-884B-88DD-627E5E5C7399}"/>
              </a:ext>
            </a:extLst>
          </p:cNvPr>
          <p:cNvSpPr/>
          <p:nvPr/>
        </p:nvSpPr>
        <p:spPr>
          <a:xfrm>
            <a:off x="762000" y="3964075"/>
            <a:ext cx="3752321" cy="25129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0B19F318-4F5E-A84E-86F8-41EE82744599}"/>
              </a:ext>
            </a:extLst>
          </p:cNvPr>
          <p:cNvSpPr/>
          <p:nvPr/>
        </p:nvSpPr>
        <p:spPr>
          <a:xfrm>
            <a:off x="8624253" y="381000"/>
            <a:ext cx="2805748" cy="3371850"/>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07627037-65D6-B842-8E14-2A75DBAE093F}"/>
              </a:ext>
            </a:extLst>
          </p:cNvPr>
          <p:cNvSpPr/>
          <p:nvPr/>
        </p:nvSpPr>
        <p:spPr>
          <a:xfrm>
            <a:off x="4724401" y="3964075"/>
            <a:ext cx="2194560" cy="25129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TextBox 8">
            <a:extLst>
              <a:ext uri="{FF2B5EF4-FFF2-40B4-BE49-F238E27FC236}">
                <a16:creationId xmlns:a16="http://schemas.microsoft.com/office/drawing/2014/main" id="{18F42C1D-8BD1-114A-8AA5-6044D27C51FA}"/>
              </a:ext>
            </a:extLst>
          </p:cNvPr>
          <p:cNvSpPr txBox="1"/>
          <p:nvPr/>
        </p:nvSpPr>
        <p:spPr>
          <a:xfrm>
            <a:off x="1071404" y="561877"/>
            <a:ext cx="1713931" cy="553998"/>
          </a:xfrm>
          <a:prstGeom prst="rect">
            <a:avLst/>
          </a:prstGeom>
          <a:noFill/>
        </p:spPr>
        <p:txBody>
          <a:bodyPr wrap="none" rtlCol="0" anchor="b" anchorCtr="0">
            <a:spAutoFit/>
          </a:bodyPr>
          <a:lstStyle/>
          <a:p>
            <a:r>
              <a:rPr lang="en-US" sz="3000" b="1" baseline="30000" dirty="0">
                <a:solidFill>
                  <a:schemeClr val="tx2"/>
                </a:solidFill>
                <a:latin typeface="Poppins" pitchFamily="2" charset="77"/>
                <a:ea typeface="League Spartan" charset="0"/>
                <a:cs typeface="Poppins" pitchFamily="2" charset="77"/>
              </a:rPr>
              <a:t>$</a:t>
            </a:r>
            <a:r>
              <a:rPr lang="en-US" sz="3000" b="1" dirty="0">
                <a:solidFill>
                  <a:schemeClr val="tx2"/>
                </a:solidFill>
                <a:latin typeface="Poppins" pitchFamily="2" charset="77"/>
                <a:ea typeface="League Spartan" charset="0"/>
                <a:cs typeface="Poppins" pitchFamily="2" charset="77"/>
              </a:rPr>
              <a:t>50,000</a:t>
            </a:r>
            <a:endParaRPr lang="en-US" sz="3000" b="1" baseline="30000" dirty="0">
              <a:solidFill>
                <a:schemeClr val="tx2"/>
              </a:solidFill>
              <a:latin typeface="Poppins" pitchFamily="2" charset="77"/>
              <a:ea typeface="League Spartan" charset="0"/>
              <a:cs typeface="Poppins" pitchFamily="2" charset="77"/>
            </a:endParaRPr>
          </a:p>
        </p:txBody>
      </p:sp>
      <p:sp>
        <p:nvSpPr>
          <p:cNvPr id="10" name="TextBox 9">
            <a:extLst>
              <a:ext uri="{FF2B5EF4-FFF2-40B4-BE49-F238E27FC236}">
                <a16:creationId xmlns:a16="http://schemas.microsoft.com/office/drawing/2014/main" id="{3892C827-0504-9B4D-84B9-95435F8E2FF6}"/>
              </a:ext>
            </a:extLst>
          </p:cNvPr>
          <p:cNvSpPr txBox="1"/>
          <p:nvPr/>
        </p:nvSpPr>
        <p:spPr>
          <a:xfrm>
            <a:off x="1071404" y="1093015"/>
            <a:ext cx="2186940" cy="298223"/>
          </a:xfrm>
          <a:prstGeom prst="rect">
            <a:avLst/>
          </a:prstGeom>
          <a:noFill/>
        </p:spPr>
        <p:txBody>
          <a:bodyPr wrap="square" lIns="45720" rtlCol="0" anchor="t" anchorCtr="0">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Green marketing is a practice</a:t>
            </a:r>
          </a:p>
        </p:txBody>
      </p:sp>
      <p:sp>
        <p:nvSpPr>
          <p:cNvPr id="11" name="TextBox 10">
            <a:extLst>
              <a:ext uri="{FF2B5EF4-FFF2-40B4-BE49-F238E27FC236}">
                <a16:creationId xmlns:a16="http://schemas.microsoft.com/office/drawing/2014/main" id="{E33662B7-D31D-B847-9BEC-A3D498D6EF13}"/>
              </a:ext>
            </a:extLst>
          </p:cNvPr>
          <p:cNvSpPr txBox="1"/>
          <p:nvPr/>
        </p:nvSpPr>
        <p:spPr>
          <a:xfrm>
            <a:off x="1071404" y="1359402"/>
            <a:ext cx="748923" cy="338554"/>
          </a:xfrm>
          <a:prstGeom prst="rect">
            <a:avLst/>
          </a:prstGeom>
          <a:noFill/>
        </p:spPr>
        <p:txBody>
          <a:bodyPr wrap="none" rtlCol="0" anchor="b" anchorCtr="0">
            <a:spAutoFit/>
          </a:bodyPr>
          <a:lstStyle/>
          <a:p>
            <a:r>
              <a:rPr lang="en-US" sz="1600" dirty="0">
                <a:solidFill>
                  <a:schemeClr val="accent2"/>
                </a:solidFill>
                <a:latin typeface="Lato Light" panose="020F0502020204030203" pitchFamily="34" charset="0"/>
                <a:ea typeface="Lato Light" panose="020F0502020204030203" pitchFamily="34" charset="0"/>
                <a:cs typeface="Lato Light" panose="020F0502020204030203" pitchFamily="34" charset="0"/>
              </a:rPr>
              <a:t>+3.4%</a:t>
            </a:r>
          </a:p>
        </p:txBody>
      </p:sp>
      <p:sp>
        <p:nvSpPr>
          <p:cNvPr id="12" name="Rounded Rectangle 11">
            <a:extLst>
              <a:ext uri="{FF2B5EF4-FFF2-40B4-BE49-F238E27FC236}">
                <a16:creationId xmlns:a16="http://schemas.microsoft.com/office/drawing/2014/main" id="{3D524E70-781F-7C47-8717-8306B8AED3B9}"/>
              </a:ext>
            </a:extLst>
          </p:cNvPr>
          <p:cNvSpPr/>
          <p:nvPr/>
        </p:nvSpPr>
        <p:spPr>
          <a:xfrm>
            <a:off x="1071404" y="1847684"/>
            <a:ext cx="2186940" cy="429055"/>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TextBox 12">
            <a:extLst>
              <a:ext uri="{FF2B5EF4-FFF2-40B4-BE49-F238E27FC236}">
                <a16:creationId xmlns:a16="http://schemas.microsoft.com/office/drawing/2014/main" id="{54CCF1EE-769F-8B45-8D68-D6EA4A7C35F9}"/>
              </a:ext>
            </a:extLst>
          </p:cNvPr>
          <p:cNvSpPr txBox="1"/>
          <p:nvPr/>
        </p:nvSpPr>
        <p:spPr>
          <a:xfrm>
            <a:off x="1465805" y="1916017"/>
            <a:ext cx="1398140" cy="338554"/>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ato Light" panose="020F0502020204030203" pitchFamily="34" charset="0"/>
                <a:cs typeface="Poppins" pitchFamily="2" charset="77"/>
              </a:rPr>
              <a:t>ADD FOUND</a:t>
            </a:r>
          </a:p>
        </p:txBody>
      </p:sp>
      <p:sp>
        <p:nvSpPr>
          <p:cNvPr id="14" name="TextBox 13">
            <a:extLst>
              <a:ext uri="{FF2B5EF4-FFF2-40B4-BE49-F238E27FC236}">
                <a16:creationId xmlns:a16="http://schemas.microsoft.com/office/drawing/2014/main" id="{9B096A2F-E899-CE4E-BDE9-B39C77F8AC47}"/>
              </a:ext>
            </a:extLst>
          </p:cNvPr>
          <p:cNvSpPr txBox="1"/>
          <p:nvPr/>
        </p:nvSpPr>
        <p:spPr>
          <a:xfrm>
            <a:off x="1070112" y="2458935"/>
            <a:ext cx="1164421" cy="276999"/>
          </a:xfrm>
          <a:prstGeom prst="rect">
            <a:avLst/>
          </a:prstGeom>
          <a:noFill/>
        </p:spPr>
        <p:txBody>
          <a:bodyPr wrap="none" lIns="45720" rtlCol="0" anchor="t" anchorCtr="0">
            <a:spAutoFit/>
          </a:bodyPr>
          <a:lstStyle/>
          <a:p>
            <a:r>
              <a:rPr lang="en-US" sz="1200" dirty="0">
                <a:latin typeface="Lato Light" panose="020F0502020204030203" pitchFamily="34" charset="0"/>
                <a:ea typeface="Lato Light" panose="020F0502020204030203" pitchFamily="34" charset="0"/>
                <a:cs typeface="Lato Light" panose="020F0502020204030203" pitchFamily="34" charset="0"/>
              </a:rPr>
              <a:t>Your Text Here</a:t>
            </a:r>
          </a:p>
        </p:txBody>
      </p:sp>
      <p:sp>
        <p:nvSpPr>
          <p:cNvPr id="15" name="Rounded Rectangle 14">
            <a:extLst>
              <a:ext uri="{FF2B5EF4-FFF2-40B4-BE49-F238E27FC236}">
                <a16:creationId xmlns:a16="http://schemas.microsoft.com/office/drawing/2014/main" id="{AEA78D0B-2A02-3545-BC63-4AD6A7BC3971}"/>
              </a:ext>
            </a:extLst>
          </p:cNvPr>
          <p:cNvSpPr/>
          <p:nvPr/>
        </p:nvSpPr>
        <p:spPr>
          <a:xfrm>
            <a:off x="1070113" y="2749871"/>
            <a:ext cx="1363680" cy="91440"/>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Rounded Rectangle 15">
            <a:extLst>
              <a:ext uri="{FF2B5EF4-FFF2-40B4-BE49-F238E27FC236}">
                <a16:creationId xmlns:a16="http://schemas.microsoft.com/office/drawing/2014/main" id="{046261F6-4AA1-304E-81DF-FADB15FFB969}"/>
              </a:ext>
            </a:extLst>
          </p:cNvPr>
          <p:cNvSpPr/>
          <p:nvPr/>
        </p:nvSpPr>
        <p:spPr>
          <a:xfrm>
            <a:off x="1070113" y="2749871"/>
            <a:ext cx="1086733" cy="9144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TextBox 18">
            <a:extLst>
              <a:ext uri="{FF2B5EF4-FFF2-40B4-BE49-F238E27FC236}">
                <a16:creationId xmlns:a16="http://schemas.microsoft.com/office/drawing/2014/main" id="{587B3645-F1B7-6E43-B1ED-746880A53C16}"/>
              </a:ext>
            </a:extLst>
          </p:cNvPr>
          <p:cNvSpPr txBox="1"/>
          <p:nvPr/>
        </p:nvSpPr>
        <p:spPr>
          <a:xfrm>
            <a:off x="1070112" y="3067737"/>
            <a:ext cx="1164421" cy="276999"/>
          </a:xfrm>
          <a:prstGeom prst="rect">
            <a:avLst/>
          </a:prstGeom>
          <a:noFill/>
        </p:spPr>
        <p:txBody>
          <a:bodyPr wrap="none" lIns="45720" rtlCol="0" anchor="t" anchorCtr="0">
            <a:spAutoFit/>
          </a:bodyPr>
          <a:lstStyle/>
          <a:p>
            <a:r>
              <a:rPr lang="en-US" sz="1200" dirty="0">
                <a:latin typeface="Lato Light" panose="020F0502020204030203" pitchFamily="34" charset="0"/>
                <a:ea typeface="Lato Light" panose="020F0502020204030203" pitchFamily="34" charset="0"/>
                <a:cs typeface="Lato Light" panose="020F0502020204030203" pitchFamily="34" charset="0"/>
              </a:rPr>
              <a:t>Your Text Here</a:t>
            </a:r>
          </a:p>
        </p:txBody>
      </p:sp>
      <p:sp>
        <p:nvSpPr>
          <p:cNvPr id="21" name="Rounded Rectangle 20">
            <a:extLst>
              <a:ext uri="{FF2B5EF4-FFF2-40B4-BE49-F238E27FC236}">
                <a16:creationId xmlns:a16="http://schemas.microsoft.com/office/drawing/2014/main" id="{35797173-CC30-204E-82D7-48E0B2411965}"/>
              </a:ext>
            </a:extLst>
          </p:cNvPr>
          <p:cNvSpPr/>
          <p:nvPr/>
        </p:nvSpPr>
        <p:spPr>
          <a:xfrm>
            <a:off x="1070113" y="3358673"/>
            <a:ext cx="1363680" cy="91440"/>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2" name="Rounded Rectangle 21">
            <a:extLst>
              <a:ext uri="{FF2B5EF4-FFF2-40B4-BE49-F238E27FC236}">
                <a16:creationId xmlns:a16="http://schemas.microsoft.com/office/drawing/2014/main" id="{0FA3D640-D0F1-B341-9AD6-AFE9136C3A12}"/>
              </a:ext>
            </a:extLst>
          </p:cNvPr>
          <p:cNvSpPr/>
          <p:nvPr/>
        </p:nvSpPr>
        <p:spPr>
          <a:xfrm>
            <a:off x="1070113" y="3358673"/>
            <a:ext cx="640080" cy="9144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3" name="TextBox 22">
            <a:extLst>
              <a:ext uri="{FF2B5EF4-FFF2-40B4-BE49-F238E27FC236}">
                <a16:creationId xmlns:a16="http://schemas.microsoft.com/office/drawing/2014/main" id="{70951167-21C7-0847-90D3-4254A4C1FBF0}"/>
              </a:ext>
            </a:extLst>
          </p:cNvPr>
          <p:cNvSpPr txBox="1"/>
          <p:nvPr/>
        </p:nvSpPr>
        <p:spPr>
          <a:xfrm>
            <a:off x="1070112" y="4113818"/>
            <a:ext cx="1866217"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YOUR TITLE HERE</a:t>
            </a:r>
          </a:p>
        </p:txBody>
      </p:sp>
      <p:sp>
        <p:nvSpPr>
          <p:cNvPr id="24" name="TextBox 23">
            <a:extLst>
              <a:ext uri="{FF2B5EF4-FFF2-40B4-BE49-F238E27FC236}">
                <a16:creationId xmlns:a16="http://schemas.microsoft.com/office/drawing/2014/main" id="{50FDA7DA-827A-B445-A18F-DEF72A4177B8}"/>
              </a:ext>
            </a:extLst>
          </p:cNvPr>
          <p:cNvSpPr txBox="1"/>
          <p:nvPr/>
        </p:nvSpPr>
        <p:spPr>
          <a:xfrm>
            <a:off x="1070112" y="4837201"/>
            <a:ext cx="1164421" cy="276999"/>
          </a:xfrm>
          <a:prstGeom prst="rect">
            <a:avLst/>
          </a:prstGeom>
          <a:noFill/>
        </p:spPr>
        <p:txBody>
          <a:bodyPr wrap="none" lIns="45720" rtlCol="0" anchor="t" anchorCtr="0">
            <a:spAutoFit/>
          </a:bodyPr>
          <a:lstStyle/>
          <a:p>
            <a:r>
              <a:rPr lang="en-US" sz="1200" dirty="0">
                <a:latin typeface="Lato Light" panose="020F0502020204030203" pitchFamily="34" charset="0"/>
                <a:ea typeface="Lato Light" panose="020F0502020204030203" pitchFamily="34" charset="0"/>
                <a:cs typeface="Lato Light" panose="020F0502020204030203" pitchFamily="34" charset="0"/>
              </a:rPr>
              <a:t>Your Text Here</a:t>
            </a:r>
          </a:p>
        </p:txBody>
      </p:sp>
      <p:grpSp>
        <p:nvGrpSpPr>
          <p:cNvPr id="30" name="Group 29">
            <a:extLst>
              <a:ext uri="{FF2B5EF4-FFF2-40B4-BE49-F238E27FC236}">
                <a16:creationId xmlns:a16="http://schemas.microsoft.com/office/drawing/2014/main" id="{DAF625E3-1694-1447-A4B4-215247F1C271}"/>
              </a:ext>
            </a:extLst>
          </p:cNvPr>
          <p:cNvGrpSpPr/>
          <p:nvPr/>
        </p:nvGrpSpPr>
        <p:grpSpPr>
          <a:xfrm>
            <a:off x="1070112" y="5128137"/>
            <a:ext cx="3154680" cy="91440"/>
            <a:chOff x="2137050" y="10747369"/>
            <a:chExt cx="2727359" cy="182880"/>
          </a:xfrm>
        </p:grpSpPr>
        <p:sp>
          <p:nvSpPr>
            <p:cNvPr id="25" name="Rounded Rectangle 24">
              <a:extLst>
                <a:ext uri="{FF2B5EF4-FFF2-40B4-BE49-F238E27FC236}">
                  <a16:creationId xmlns:a16="http://schemas.microsoft.com/office/drawing/2014/main" id="{B0889F7A-DBA4-6B47-85A9-A5A9F26B1040}"/>
                </a:ext>
              </a:extLst>
            </p:cNvPr>
            <p:cNvSpPr/>
            <p:nvPr/>
          </p:nvSpPr>
          <p:spPr>
            <a:xfrm>
              <a:off x="2137050" y="10747369"/>
              <a:ext cx="2727359" cy="182880"/>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6" name="Rounded Rectangle 25">
              <a:extLst>
                <a:ext uri="{FF2B5EF4-FFF2-40B4-BE49-F238E27FC236}">
                  <a16:creationId xmlns:a16="http://schemas.microsoft.com/office/drawing/2014/main" id="{17BEEB58-10E7-2644-B58F-3AC811A90699}"/>
                </a:ext>
              </a:extLst>
            </p:cNvPr>
            <p:cNvSpPr/>
            <p:nvPr/>
          </p:nvSpPr>
          <p:spPr>
            <a:xfrm>
              <a:off x="2137050" y="10747369"/>
              <a:ext cx="2173466" cy="18288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27" name="TextBox 26">
            <a:extLst>
              <a:ext uri="{FF2B5EF4-FFF2-40B4-BE49-F238E27FC236}">
                <a16:creationId xmlns:a16="http://schemas.microsoft.com/office/drawing/2014/main" id="{1B71C4AA-68AB-1742-908D-55AA6EB1C14C}"/>
              </a:ext>
            </a:extLst>
          </p:cNvPr>
          <p:cNvSpPr txBox="1"/>
          <p:nvPr/>
        </p:nvSpPr>
        <p:spPr>
          <a:xfrm>
            <a:off x="1070112" y="5691550"/>
            <a:ext cx="1164421" cy="276999"/>
          </a:xfrm>
          <a:prstGeom prst="rect">
            <a:avLst/>
          </a:prstGeom>
          <a:noFill/>
        </p:spPr>
        <p:txBody>
          <a:bodyPr wrap="none" lIns="45720" rtlCol="0" anchor="t" anchorCtr="0">
            <a:spAutoFit/>
          </a:bodyPr>
          <a:lstStyle/>
          <a:p>
            <a:r>
              <a:rPr lang="en-US" sz="1200" dirty="0">
                <a:latin typeface="Lato Light" panose="020F0502020204030203" pitchFamily="34" charset="0"/>
                <a:ea typeface="Lato Light" panose="020F0502020204030203" pitchFamily="34" charset="0"/>
                <a:cs typeface="Lato Light" panose="020F0502020204030203" pitchFamily="34" charset="0"/>
              </a:rPr>
              <a:t>Your Text Here</a:t>
            </a:r>
          </a:p>
        </p:txBody>
      </p:sp>
      <p:grpSp>
        <p:nvGrpSpPr>
          <p:cNvPr id="31" name="Group 30">
            <a:extLst>
              <a:ext uri="{FF2B5EF4-FFF2-40B4-BE49-F238E27FC236}">
                <a16:creationId xmlns:a16="http://schemas.microsoft.com/office/drawing/2014/main" id="{056FF3C6-B892-EB42-B9ED-DA6F2DD1197B}"/>
              </a:ext>
            </a:extLst>
          </p:cNvPr>
          <p:cNvGrpSpPr/>
          <p:nvPr/>
        </p:nvGrpSpPr>
        <p:grpSpPr>
          <a:xfrm>
            <a:off x="1070112" y="5982486"/>
            <a:ext cx="3154680" cy="91440"/>
            <a:chOff x="2137050" y="11964972"/>
            <a:chExt cx="2727359" cy="182880"/>
          </a:xfrm>
        </p:grpSpPr>
        <p:sp>
          <p:nvSpPr>
            <p:cNvPr id="28" name="Rounded Rectangle 27">
              <a:extLst>
                <a:ext uri="{FF2B5EF4-FFF2-40B4-BE49-F238E27FC236}">
                  <a16:creationId xmlns:a16="http://schemas.microsoft.com/office/drawing/2014/main" id="{5E027BE6-C3B7-2D42-92B9-F367C2B3AE64}"/>
                </a:ext>
              </a:extLst>
            </p:cNvPr>
            <p:cNvSpPr/>
            <p:nvPr/>
          </p:nvSpPr>
          <p:spPr>
            <a:xfrm>
              <a:off x="2137050" y="11964972"/>
              <a:ext cx="2727359" cy="182880"/>
            </a:xfrm>
            <a:prstGeom prst="roundRect">
              <a:avLst>
                <a:gd name="adj" fmla="val 5000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ounded Rectangle 28">
              <a:extLst>
                <a:ext uri="{FF2B5EF4-FFF2-40B4-BE49-F238E27FC236}">
                  <a16:creationId xmlns:a16="http://schemas.microsoft.com/office/drawing/2014/main" id="{6DD9C633-ACB2-DC47-A6EC-12D5E4ED671C}"/>
                </a:ext>
              </a:extLst>
            </p:cNvPr>
            <p:cNvSpPr/>
            <p:nvPr/>
          </p:nvSpPr>
          <p:spPr>
            <a:xfrm>
              <a:off x="2137050" y="11964972"/>
              <a:ext cx="1280160" cy="18288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sp>
        <p:nvSpPr>
          <p:cNvPr id="32" name="TextBox 31">
            <a:extLst>
              <a:ext uri="{FF2B5EF4-FFF2-40B4-BE49-F238E27FC236}">
                <a16:creationId xmlns:a16="http://schemas.microsoft.com/office/drawing/2014/main" id="{3FE5F99C-DE65-7E43-AAF4-81B3BE717053}"/>
              </a:ext>
            </a:extLst>
          </p:cNvPr>
          <p:cNvSpPr txBox="1"/>
          <p:nvPr/>
        </p:nvSpPr>
        <p:spPr>
          <a:xfrm>
            <a:off x="3786531" y="4837201"/>
            <a:ext cx="438262" cy="276999"/>
          </a:xfrm>
          <a:prstGeom prst="rect">
            <a:avLst/>
          </a:prstGeom>
          <a:noFill/>
        </p:spPr>
        <p:txBody>
          <a:bodyPr wrap="none" lIns="45720" rtlCol="0" anchor="t" anchorCtr="0">
            <a:spAutoFit/>
          </a:bodyPr>
          <a:lstStyle/>
          <a:p>
            <a:pPr algn="r"/>
            <a:r>
              <a:rPr lang="en-US" sz="1200" dirty="0">
                <a:solidFill>
                  <a:schemeClr val="accent2"/>
                </a:solidFill>
                <a:latin typeface="Lato Light" panose="020F0502020204030203" pitchFamily="34" charset="0"/>
                <a:ea typeface="Lato Light" panose="020F0502020204030203" pitchFamily="34" charset="0"/>
                <a:cs typeface="Lato Light" panose="020F0502020204030203" pitchFamily="34" charset="0"/>
              </a:rPr>
              <a:t>80%</a:t>
            </a:r>
          </a:p>
        </p:txBody>
      </p:sp>
      <p:sp>
        <p:nvSpPr>
          <p:cNvPr id="33" name="TextBox 32">
            <a:extLst>
              <a:ext uri="{FF2B5EF4-FFF2-40B4-BE49-F238E27FC236}">
                <a16:creationId xmlns:a16="http://schemas.microsoft.com/office/drawing/2014/main" id="{C574FD93-06AC-5C41-BB0E-E5BA556A5735}"/>
              </a:ext>
            </a:extLst>
          </p:cNvPr>
          <p:cNvSpPr txBox="1"/>
          <p:nvPr/>
        </p:nvSpPr>
        <p:spPr>
          <a:xfrm>
            <a:off x="3786531" y="5691550"/>
            <a:ext cx="438262" cy="276999"/>
          </a:xfrm>
          <a:prstGeom prst="rect">
            <a:avLst/>
          </a:prstGeom>
          <a:noFill/>
        </p:spPr>
        <p:txBody>
          <a:bodyPr wrap="none" lIns="45720" rtlCol="0" anchor="t" anchorCtr="0">
            <a:spAutoFit/>
          </a:bodyPr>
          <a:lstStyle/>
          <a:p>
            <a:pPr algn="r"/>
            <a:r>
              <a:rPr lang="en-US" sz="1200" dirty="0">
                <a:solidFill>
                  <a:schemeClr val="accent2"/>
                </a:solidFill>
                <a:latin typeface="Lato Light" panose="020F0502020204030203" pitchFamily="34" charset="0"/>
                <a:ea typeface="Lato Light" panose="020F0502020204030203" pitchFamily="34" charset="0"/>
                <a:cs typeface="Lato Light" panose="020F0502020204030203" pitchFamily="34" charset="0"/>
              </a:rPr>
              <a:t>50%</a:t>
            </a:r>
          </a:p>
        </p:txBody>
      </p:sp>
      <p:graphicFrame>
        <p:nvGraphicFramePr>
          <p:cNvPr id="34" name="Chart 33">
            <a:extLst>
              <a:ext uri="{FF2B5EF4-FFF2-40B4-BE49-F238E27FC236}">
                <a16:creationId xmlns:a16="http://schemas.microsoft.com/office/drawing/2014/main" id="{E38050DE-B017-A942-BA04-28F4F1C8B40E}"/>
              </a:ext>
            </a:extLst>
          </p:cNvPr>
          <p:cNvGraphicFramePr/>
          <p:nvPr/>
        </p:nvGraphicFramePr>
        <p:xfrm>
          <a:off x="4007915" y="953939"/>
          <a:ext cx="4145486" cy="2612640"/>
        </p:xfrm>
        <a:graphic>
          <a:graphicData uri="http://schemas.openxmlformats.org/drawingml/2006/chart">
            <c:chart xmlns:c="http://schemas.openxmlformats.org/drawingml/2006/chart" xmlns:r="http://schemas.openxmlformats.org/officeDocument/2006/relationships" r:id="rId2"/>
          </a:graphicData>
        </a:graphic>
      </p:graphicFrame>
      <p:sp>
        <p:nvSpPr>
          <p:cNvPr id="35" name="TextBox 34">
            <a:extLst>
              <a:ext uri="{FF2B5EF4-FFF2-40B4-BE49-F238E27FC236}">
                <a16:creationId xmlns:a16="http://schemas.microsoft.com/office/drawing/2014/main" id="{2B8A4FDD-08CE-B94E-AB1F-5389E84F48E5}"/>
              </a:ext>
            </a:extLst>
          </p:cNvPr>
          <p:cNvSpPr txBox="1"/>
          <p:nvPr/>
        </p:nvSpPr>
        <p:spPr>
          <a:xfrm>
            <a:off x="6223490" y="1149930"/>
            <a:ext cx="528853" cy="338554"/>
          </a:xfrm>
          <a:prstGeom prst="rect">
            <a:avLst/>
          </a:prstGeom>
          <a:noFill/>
        </p:spPr>
        <p:txBody>
          <a:bodyPr wrap="square" lIns="45720" rtlCol="0" anchor="t" anchorCtr="0">
            <a:spAutoFit/>
          </a:bodyPr>
          <a:lstStyle/>
          <a:p>
            <a:pPr algn="ctr"/>
            <a:r>
              <a:rPr lang="en-US" sz="800" dirty="0">
                <a:solidFill>
                  <a:schemeClr val="tx2"/>
                </a:solidFill>
                <a:latin typeface="Lato Light" panose="020F0502020204030203" pitchFamily="34" charset="0"/>
                <a:ea typeface="Lato Light" panose="020F0502020204030203" pitchFamily="34" charset="0"/>
                <a:cs typeface="Lato Light" panose="020F0502020204030203" pitchFamily="34" charset="0"/>
              </a:rPr>
              <a:t>Your Text</a:t>
            </a:r>
          </a:p>
        </p:txBody>
      </p:sp>
      <p:sp>
        <p:nvSpPr>
          <p:cNvPr id="36" name="TextBox 35">
            <a:extLst>
              <a:ext uri="{FF2B5EF4-FFF2-40B4-BE49-F238E27FC236}">
                <a16:creationId xmlns:a16="http://schemas.microsoft.com/office/drawing/2014/main" id="{2D2F0DCF-4C5B-B84E-8B01-79A1BA0A25BC}"/>
              </a:ext>
            </a:extLst>
          </p:cNvPr>
          <p:cNvSpPr txBox="1"/>
          <p:nvPr/>
        </p:nvSpPr>
        <p:spPr>
          <a:xfrm>
            <a:off x="7252409" y="521276"/>
            <a:ext cx="779381" cy="338554"/>
          </a:xfrm>
          <a:prstGeom prst="rect">
            <a:avLst/>
          </a:prstGeom>
          <a:noFill/>
        </p:spPr>
        <p:txBody>
          <a:bodyPr wrap="none" rtlCol="0" anchor="t" anchorCtr="0">
            <a:spAutoFit/>
          </a:bodyPr>
          <a:lstStyle/>
          <a:p>
            <a:pPr algn="r"/>
            <a:r>
              <a:rPr lang="en-US" sz="1600" b="1" dirty="0">
                <a:solidFill>
                  <a:schemeClr val="tx2"/>
                </a:solidFill>
                <a:latin typeface="Poppins" pitchFamily="2" charset="77"/>
                <a:ea typeface="Lato Light" panose="020F0502020204030203" pitchFamily="34" charset="0"/>
                <a:cs typeface="Poppins" pitchFamily="2" charset="77"/>
              </a:rPr>
              <a:t>MORE</a:t>
            </a:r>
          </a:p>
        </p:txBody>
      </p:sp>
      <p:sp>
        <p:nvSpPr>
          <p:cNvPr id="37" name="Triangle 36">
            <a:extLst>
              <a:ext uri="{FF2B5EF4-FFF2-40B4-BE49-F238E27FC236}">
                <a16:creationId xmlns:a16="http://schemas.microsoft.com/office/drawing/2014/main" id="{F3AB1D47-CAE5-0A40-9CEB-DEBBA1371E3B}"/>
              </a:ext>
            </a:extLst>
          </p:cNvPr>
          <p:cNvSpPr/>
          <p:nvPr/>
        </p:nvSpPr>
        <p:spPr>
          <a:xfrm rot="10800000">
            <a:off x="8116329" y="628145"/>
            <a:ext cx="91234" cy="78650"/>
          </a:xfrm>
          <a:prstGeom prst="triangl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Arc 37">
            <a:extLst>
              <a:ext uri="{FF2B5EF4-FFF2-40B4-BE49-F238E27FC236}">
                <a16:creationId xmlns:a16="http://schemas.microsoft.com/office/drawing/2014/main" id="{0750BC2F-31B4-4846-9F01-7D6653459180}"/>
              </a:ext>
            </a:extLst>
          </p:cNvPr>
          <p:cNvSpPr/>
          <p:nvPr/>
        </p:nvSpPr>
        <p:spPr>
          <a:xfrm>
            <a:off x="9161528" y="1109265"/>
            <a:ext cx="1727243" cy="1727243"/>
          </a:xfrm>
          <a:prstGeom prst="arc">
            <a:avLst>
              <a:gd name="adj1" fmla="val 16200000"/>
              <a:gd name="adj2" fmla="val 16184652"/>
            </a:avLst>
          </a:prstGeom>
          <a:ln w="889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39" name="Arc 38">
            <a:extLst>
              <a:ext uri="{FF2B5EF4-FFF2-40B4-BE49-F238E27FC236}">
                <a16:creationId xmlns:a16="http://schemas.microsoft.com/office/drawing/2014/main" id="{9467AD5A-E7F0-5943-9A4A-E4A8C9AD8683}"/>
              </a:ext>
            </a:extLst>
          </p:cNvPr>
          <p:cNvSpPr/>
          <p:nvPr/>
        </p:nvSpPr>
        <p:spPr>
          <a:xfrm>
            <a:off x="9161528" y="1109265"/>
            <a:ext cx="1727243" cy="1727243"/>
          </a:xfrm>
          <a:prstGeom prst="arc">
            <a:avLst>
              <a:gd name="adj1" fmla="val 4624005"/>
              <a:gd name="adj2" fmla="val 16187656"/>
            </a:avLst>
          </a:prstGeom>
          <a:ln w="152400" cap="rnd">
            <a:solidFill>
              <a:schemeClr val="accent2"/>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40" name="TextBox 39">
            <a:extLst>
              <a:ext uri="{FF2B5EF4-FFF2-40B4-BE49-F238E27FC236}">
                <a16:creationId xmlns:a16="http://schemas.microsoft.com/office/drawing/2014/main" id="{543B1416-98B6-1746-870F-F353FE76230E}"/>
              </a:ext>
            </a:extLst>
          </p:cNvPr>
          <p:cNvSpPr txBox="1"/>
          <p:nvPr/>
        </p:nvSpPr>
        <p:spPr>
          <a:xfrm>
            <a:off x="9510424" y="1494278"/>
            <a:ext cx="1029449" cy="553998"/>
          </a:xfrm>
          <a:prstGeom prst="rect">
            <a:avLst/>
          </a:prstGeom>
          <a:noFill/>
        </p:spPr>
        <p:txBody>
          <a:bodyPr wrap="none" rtlCol="0" anchor="b" anchorCtr="0">
            <a:spAutoFit/>
          </a:bodyPr>
          <a:lstStyle/>
          <a:p>
            <a:pPr algn="ctr"/>
            <a:r>
              <a:rPr lang="en-US" sz="3000" b="1" dirty="0">
                <a:solidFill>
                  <a:schemeClr val="tx2"/>
                </a:solidFill>
                <a:latin typeface="Poppins" pitchFamily="2" charset="77"/>
                <a:ea typeface="League Spartan" charset="0"/>
                <a:cs typeface="Poppins" pitchFamily="2" charset="77"/>
              </a:rPr>
              <a:t>54%</a:t>
            </a:r>
          </a:p>
        </p:txBody>
      </p:sp>
      <p:sp>
        <p:nvSpPr>
          <p:cNvPr id="41" name="TextBox 40">
            <a:extLst>
              <a:ext uri="{FF2B5EF4-FFF2-40B4-BE49-F238E27FC236}">
                <a16:creationId xmlns:a16="http://schemas.microsoft.com/office/drawing/2014/main" id="{3D0DE255-677A-3345-823C-FD453B87E326}"/>
              </a:ext>
            </a:extLst>
          </p:cNvPr>
          <p:cNvSpPr txBox="1"/>
          <p:nvPr/>
        </p:nvSpPr>
        <p:spPr>
          <a:xfrm>
            <a:off x="9469564" y="2033101"/>
            <a:ext cx="1111168" cy="400110"/>
          </a:xfrm>
          <a:prstGeom prst="rect">
            <a:avLst/>
          </a:prstGeom>
          <a:noFill/>
        </p:spPr>
        <p:txBody>
          <a:bodyPr wrap="square" lIns="45720" rtlCol="0" anchor="t" anchorCtr="0">
            <a:spAutoFit/>
          </a:bodyPr>
          <a:lstStyle/>
          <a:p>
            <a:pPr algn="ctr"/>
            <a:r>
              <a:rPr lang="en-US" sz="1000" dirty="0">
                <a:latin typeface="Lato Light" panose="020F0502020204030203" pitchFamily="34" charset="0"/>
                <a:ea typeface="Lato Light" panose="020F0502020204030203" pitchFamily="34" charset="0"/>
                <a:cs typeface="Lato Light" panose="020F0502020204030203" pitchFamily="34" charset="0"/>
              </a:rPr>
              <a:t>Green marketing is a practice</a:t>
            </a:r>
          </a:p>
        </p:txBody>
      </p:sp>
      <p:sp>
        <p:nvSpPr>
          <p:cNvPr id="42" name="TextBox 41">
            <a:extLst>
              <a:ext uri="{FF2B5EF4-FFF2-40B4-BE49-F238E27FC236}">
                <a16:creationId xmlns:a16="http://schemas.microsoft.com/office/drawing/2014/main" id="{F9708B5D-2956-AB45-A2ED-BA9F34A693FA}"/>
              </a:ext>
            </a:extLst>
          </p:cNvPr>
          <p:cNvSpPr txBox="1"/>
          <p:nvPr/>
        </p:nvSpPr>
        <p:spPr>
          <a:xfrm>
            <a:off x="8823612" y="3085214"/>
            <a:ext cx="2403072" cy="529056"/>
          </a:xfrm>
          <a:prstGeom prst="rect">
            <a:avLst/>
          </a:prstGeom>
          <a:noFill/>
        </p:spPr>
        <p:txBody>
          <a:bodyPr wrap="square" lIns="45720" rtlCol="0" anchor="t" anchorCtr="0">
            <a:spAutoFit/>
          </a:bodyPr>
          <a:lstStyle/>
          <a:p>
            <a:pPr algn="ct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a:t>
            </a:r>
          </a:p>
        </p:txBody>
      </p:sp>
      <p:sp>
        <p:nvSpPr>
          <p:cNvPr id="43" name="TextBox 42">
            <a:extLst>
              <a:ext uri="{FF2B5EF4-FFF2-40B4-BE49-F238E27FC236}">
                <a16:creationId xmlns:a16="http://schemas.microsoft.com/office/drawing/2014/main" id="{F84BDC7C-190E-5344-A314-3CBFEBFFA63E}"/>
              </a:ext>
            </a:extLst>
          </p:cNvPr>
          <p:cNvSpPr txBox="1"/>
          <p:nvPr/>
        </p:nvSpPr>
        <p:spPr>
          <a:xfrm>
            <a:off x="8800471" y="521276"/>
            <a:ext cx="1866217"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YOUR TITLE HERE</a:t>
            </a:r>
          </a:p>
        </p:txBody>
      </p:sp>
      <p:sp>
        <p:nvSpPr>
          <p:cNvPr id="44" name="Rectangle 43">
            <a:extLst>
              <a:ext uri="{FF2B5EF4-FFF2-40B4-BE49-F238E27FC236}">
                <a16:creationId xmlns:a16="http://schemas.microsoft.com/office/drawing/2014/main" id="{345DCAA0-E54B-9140-9841-61BD3DE6AE35}"/>
              </a:ext>
            </a:extLst>
          </p:cNvPr>
          <p:cNvSpPr/>
          <p:nvPr/>
        </p:nvSpPr>
        <p:spPr>
          <a:xfrm>
            <a:off x="6918961" y="3964075"/>
            <a:ext cx="2316479" cy="2512925"/>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Rectangle 44">
            <a:extLst>
              <a:ext uri="{FF2B5EF4-FFF2-40B4-BE49-F238E27FC236}">
                <a16:creationId xmlns:a16="http://schemas.microsoft.com/office/drawing/2014/main" id="{E21D20E7-B4BB-F248-B521-8A90E4CA99F0}"/>
              </a:ext>
            </a:extLst>
          </p:cNvPr>
          <p:cNvSpPr/>
          <p:nvPr/>
        </p:nvSpPr>
        <p:spPr>
          <a:xfrm>
            <a:off x="9235440" y="3964075"/>
            <a:ext cx="2194560" cy="2512925"/>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TextBox 45">
            <a:extLst>
              <a:ext uri="{FF2B5EF4-FFF2-40B4-BE49-F238E27FC236}">
                <a16:creationId xmlns:a16="http://schemas.microsoft.com/office/drawing/2014/main" id="{63CF248E-86B0-4446-AE67-B3FEBEFDAABA}"/>
              </a:ext>
            </a:extLst>
          </p:cNvPr>
          <p:cNvSpPr txBox="1"/>
          <p:nvPr/>
        </p:nvSpPr>
        <p:spPr>
          <a:xfrm>
            <a:off x="10349051" y="4114488"/>
            <a:ext cx="779381" cy="338554"/>
          </a:xfrm>
          <a:prstGeom prst="rect">
            <a:avLst/>
          </a:prstGeom>
          <a:noFill/>
        </p:spPr>
        <p:txBody>
          <a:bodyPr wrap="none" rtlCol="0" anchor="t" anchorCtr="0">
            <a:spAutoFit/>
          </a:bodyPr>
          <a:lstStyle/>
          <a:p>
            <a:pPr algn="r"/>
            <a:r>
              <a:rPr lang="en-US" sz="1600" b="1" dirty="0">
                <a:solidFill>
                  <a:schemeClr val="tx2"/>
                </a:solidFill>
                <a:latin typeface="Poppins" pitchFamily="2" charset="77"/>
                <a:ea typeface="Lato Light" panose="020F0502020204030203" pitchFamily="34" charset="0"/>
                <a:cs typeface="Poppins" pitchFamily="2" charset="77"/>
              </a:rPr>
              <a:t>MORE</a:t>
            </a:r>
          </a:p>
        </p:txBody>
      </p:sp>
      <p:sp>
        <p:nvSpPr>
          <p:cNvPr id="47" name="Triangle 46">
            <a:extLst>
              <a:ext uri="{FF2B5EF4-FFF2-40B4-BE49-F238E27FC236}">
                <a16:creationId xmlns:a16="http://schemas.microsoft.com/office/drawing/2014/main" id="{67B0A557-A904-E94F-98AF-B290011A3F2D}"/>
              </a:ext>
            </a:extLst>
          </p:cNvPr>
          <p:cNvSpPr/>
          <p:nvPr/>
        </p:nvSpPr>
        <p:spPr>
          <a:xfrm rot="10800000">
            <a:off x="11212971" y="4221356"/>
            <a:ext cx="91234" cy="78650"/>
          </a:xfrm>
          <a:prstGeom prst="triangle">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8" name="Arc 47">
            <a:extLst>
              <a:ext uri="{FF2B5EF4-FFF2-40B4-BE49-F238E27FC236}">
                <a16:creationId xmlns:a16="http://schemas.microsoft.com/office/drawing/2014/main" id="{19533FD1-373E-FB4B-8F6C-B4BD295D5F5C}"/>
              </a:ext>
            </a:extLst>
          </p:cNvPr>
          <p:cNvSpPr/>
          <p:nvPr/>
        </p:nvSpPr>
        <p:spPr>
          <a:xfrm>
            <a:off x="9485728" y="4578316"/>
            <a:ext cx="1727243" cy="1727243"/>
          </a:xfrm>
          <a:prstGeom prst="arc">
            <a:avLst>
              <a:gd name="adj1" fmla="val 16200000"/>
              <a:gd name="adj2" fmla="val 16184652"/>
            </a:avLst>
          </a:prstGeom>
          <a:ln w="889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49" name="Arc 48">
            <a:extLst>
              <a:ext uri="{FF2B5EF4-FFF2-40B4-BE49-F238E27FC236}">
                <a16:creationId xmlns:a16="http://schemas.microsoft.com/office/drawing/2014/main" id="{7B0BBA34-0E3D-9346-BAE5-F19E9C7A7325}"/>
              </a:ext>
            </a:extLst>
          </p:cNvPr>
          <p:cNvSpPr/>
          <p:nvPr/>
        </p:nvSpPr>
        <p:spPr>
          <a:xfrm>
            <a:off x="9485728" y="4578316"/>
            <a:ext cx="1727243" cy="1727243"/>
          </a:xfrm>
          <a:prstGeom prst="arc">
            <a:avLst>
              <a:gd name="adj1" fmla="val 9861365"/>
              <a:gd name="adj2" fmla="val 16187656"/>
            </a:avLst>
          </a:prstGeom>
          <a:ln w="152400" cap="rnd">
            <a:solidFill>
              <a:schemeClr val="accent2"/>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50" name="TextBox 49">
            <a:extLst>
              <a:ext uri="{FF2B5EF4-FFF2-40B4-BE49-F238E27FC236}">
                <a16:creationId xmlns:a16="http://schemas.microsoft.com/office/drawing/2014/main" id="{A048B199-6E95-5C42-8400-7BC87B620D5F}"/>
              </a:ext>
            </a:extLst>
          </p:cNvPr>
          <p:cNvSpPr txBox="1"/>
          <p:nvPr/>
        </p:nvSpPr>
        <p:spPr>
          <a:xfrm>
            <a:off x="9848250" y="4963329"/>
            <a:ext cx="1002198" cy="553998"/>
          </a:xfrm>
          <a:prstGeom prst="rect">
            <a:avLst/>
          </a:prstGeom>
          <a:noFill/>
        </p:spPr>
        <p:txBody>
          <a:bodyPr wrap="none" rtlCol="0" anchor="b" anchorCtr="0">
            <a:spAutoFit/>
          </a:bodyPr>
          <a:lstStyle/>
          <a:p>
            <a:pPr algn="ctr"/>
            <a:r>
              <a:rPr lang="en-US" sz="3000" b="1" dirty="0">
                <a:solidFill>
                  <a:schemeClr val="tx2"/>
                </a:solidFill>
                <a:latin typeface="Poppins" pitchFamily="2" charset="77"/>
                <a:ea typeface="League Spartan" charset="0"/>
                <a:cs typeface="Poppins" pitchFamily="2" charset="77"/>
              </a:rPr>
              <a:t>30%</a:t>
            </a:r>
          </a:p>
        </p:txBody>
      </p:sp>
      <p:sp>
        <p:nvSpPr>
          <p:cNvPr id="51" name="TextBox 50">
            <a:extLst>
              <a:ext uri="{FF2B5EF4-FFF2-40B4-BE49-F238E27FC236}">
                <a16:creationId xmlns:a16="http://schemas.microsoft.com/office/drawing/2014/main" id="{756E09E4-0BD8-004A-9E1B-FB9DFE86E525}"/>
              </a:ext>
            </a:extLst>
          </p:cNvPr>
          <p:cNvSpPr txBox="1"/>
          <p:nvPr/>
        </p:nvSpPr>
        <p:spPr>
          <a:xfrm>
            <a:off x="9793764" y="5502152"/>
            <a:ext cx="1111168" cy="400110"/>
          </a:xfrm>
          <a:prstGeom prst="rect">
            <a:avLst/>
          </a:prstGeom>
          <a:noFill/>
        </p:spPr>
        <p:txBody>
          <a:bodyPr wrap="square" lIns="45720" rtlCol="0" anchor="t" anchorCtr="0">
            <a:spAutoFit/>
          </a:bodyPr>
          <a:lstStyle/>
          <a:p>
            <a:pPr algn="ctr"/>
            <a:r>
              <a:rPr lang="en-US" sz="1000" dirty="0">
                <a:latin typeface="Lato Light" panose="020F0502020204030203" pitchFamily="34" charset="0"/>
                <a:ea typeface="Lato Light" panose="020F0502020204030203" pitchFamily="34" charset="0"/>
                <a:cs typeface="Lato Light" panose="020F0502020204030203" pitchFamily="34" charset="0"/>
              </a:rPr>
              <a:t>Green marketing is a practice</a:t>
            </a:r>
          </a:p>
        </p:txBody>
      </p:sp>
      <p:sp>
        <p:nvSpPr>
          <p:cNvPr id="52" name="Arc 51">
            <a:extLst>
              <a:ext uri="{FF2B5EF4-FFF2-40B4-BE49-F238E27FC236}">
                <a16:creationId xmlns:a16="http://schemas.microsoft.com/office/drawing/2014/main" id="{A682420D-A09F-5D40-85C6-53937B06AD7A}"/>
              </a:ext>
            </a:extLst>
          </p:cNvPr>
          <p:cNvSpPr/>
          <p:nvPr/>
        </p:nvSpPr>
        <p:spPr>
          <a:xfrm>
            <a:off x="7213579" y="4578316"/>
            <a:ext cx="1727243" cy="1727243"/>
          </a:xfrm>
          <a:prstGeom prst="arc">
            <a:avLst>
              <a:gd name="adj1" fmla="val 16200000"/>
              <a:gd name="adj2" fmla="val 16184652"/>
            </a:avLst>
          </a:prstGeom>
          <a:ln w="889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53" name="Arc 52">
            <a:extLst>
              <a:ext uri="{FF2B5EF4-FFF2-40B4-BE49-F238E27FC236}">
                <a16:creationId xmlns:a16="http://schemas.microsoft.com/office/drawing/2014/main" id="{D7C960D0-835E-8346-9DC8-45F1B1DB2821}"/>
              </a:ext>
            </a:extLst>
          </p:cNvPr>
          <p:cNvSpPr/>
          <p:nvPr/>
        </p:nvSpPr>
        <p:spPr>
          <a:xfrm>
            <a:off x="7213579" y="4578316"/>
            <a:ext cx="1727243" cy="1727243"/>
          </a:xfrm>
          <a:prstGeom prst="arc">
            <a:avLst>
              <a:gd name="adj1" fmla="val 4342732"/>
              <a:gd name="adj2" fmla="val 16187656"/>
            </a:avLst>
          </a:prstGeom>
          <a:ln w="152400" cap="rnd">
            <a:solidFill>
              <a:schemeClr val="accent2"/>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54" name="TextBox 53">
            <a:extLst>
              <a:ext uri="{FF2B5EF4-FFF2-40B4-BE49-F238E27FC236}">
                <a16:creationId xmlns:a16="http://schemas.microsoft.com/office/drawing/2014/main" id="{478DCFF0-B39F-F54D-86F8-2381A99CD647}"/>
              </a:ext>
            </a:extLst>
          </p:cNvPr>
          <p:cNvSpPr txBox="1"/>
          <p:nvPr/>
        </p:nvSpPr>
        <p:spPr>
          <a:xfrm>
            <a:off x="7562476" y="4963329"/>
            <a:ext cx="1029449" cy="553998"/>
          </a:xfrm>
          <a:prstGeom prst="rect">
            <a:avLst/>
          </a:prstGeom>
          <a:noFill/>
        </p:spPr>
        <p:txBody>
          <a:bodyPr wrap="none" rtlCol="0" anchor="b" anchorCtr="0">
            <a:spAutoFit/>
          </a:bodyPr>
          <a:lstStyle/>
          <a:p>
            <a:pPr algn="ctr"/>
            <a:r>
              <a:rPr lang="en-US" sz="3000" b="1" dirty="0">
                <a:solidFill>
                  <a:schemeClr val="tx2"/>
                </a:solidFill>
                <a:latin typeface="Poppins" pitchFamily="2" charset="77"/>
                <a:ea typeface="League Spartan" charset="0"/>
                <a:cs typeface="Poppins" pitchFamily="2" charset="77"/>
              </a:rPr>
              <a:t>54%</a:t>
            </a:r>
          </a:p>
        </p:txBody>
      </p:sp>
      <p:sp>
        <p:nvSpPr>
          <p:cNvPr id="55" name="TextBox 54">
            <a:extLst>
              <a:ext uri="{FF2B5EF4-FFF2-40B4-BE49-F238E27FC236}">
                <a16:creationId xmlns:a16="http://schemas.microsoft.com/office/drawing/2014/main" id="{0AB32859-DD24-E94E-AEFB-55DCD3C1407E}"/>
              </a:ext>
            </a:extLst>
          </p:cNvPr>
          <p:cNvSpPr txBox="1"/>
          <p:nvPr/>
        </p:nvSpPr>
        <p:spPr>
          <a:xfrm>
            <a:off x="7521616" y="5502152"/>
            <a:ext cx="1111168" cy="400110"/>
          </a:xfrm>
          <a:prstGeom prst="rect">
            <a:avLst/>
          </a:prstGeom>
          <a:noFill/>
        </p:spPr>
        <p:txBody>
          <a:bodyPr wrap="square" lIns="45720" rtlCol="0" anchor="t" anchorCtr="0">
            <a:spAutoFit/>
          </a:bodyPr>
          <a:lstStyle/>
          <a:p>
            <a:pPr algn="ctr"/>
            <a:r>
              <a:rPr lang="en-US" sz="1000" dirty="0">
                <a:latin typeface="Lato Light" panose="020F0502020204030203" pitchFamily="34" charset="0"/>
                <a:ea typeface="Lato Light" panose="020F0502020204030203" pitchFamily="34" charset="0"/>
                <a:cs typeface="Lato Light" panose="020F0502020204030203" pitchFamily="34" charset="0"/>
              </a:rPr>
              <a:t>Green marketing is a practice</a:t>
            </a:r>
          </a:p>
        </p:txBody>
      </p:sp>
      <p:sp>
        <p:nvSpPr>
          <p:cNvPr id="56" name="Arc 55">
            <a:extLst>
              <a:ext uri="{FF2B5EF4-FFF2-40B4-BE49-F238E27FC236}">
                <a16:creationId xmlns:a16="http://schemas.microsoft.com/office/drawing/2014/main" id="{86815E47-04E2-7C4E-B878-81FCA6212375}"/>
              </a:ext>
            </a:extLst>
          </p:cNvPr>
          <p:cNvSpPr/>
          <p:nvPr/>
        </p:nvSpPr>
        <p:spPr>
          <a:xfrm>
            <a:off x="4960092" y="4578316"/>
            <a:ext cx="1727243" cy="1727243"/>
          </a:xfrm>
          <a:prstGeom prst="arc">
            <a:avLst>
              <a:gd name="adj1" fmla="val 16200000"/>
              <a:gd name="adj2" fmla="val 16184652"/>
            </a:avLst>
          </a:prstGeom>
          <a:ln w="889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57" name="Arc 56">
            <a:extLst>
              <a:ext uri="{FF2B5EF4-FFF2-40B4-BE49-F238E27FC236}">
                <a16:creationId xmlns:a16="http://schemas.microsoft.com/office/drawing/2014/main" id="{126D8504-9490-E34A-8F2C-EC9BE8B6046E}"/>
              </a:ext>
            </a:extLst>
          </p:cNvPr>
          <p:cNvSpPr/>
          <p:nvPr/>
        </p:nvSpPr>
        <p:spPr>
          <a:xfrm>
            <a:off x="4960092" y="4578316"/>
            <a:ext cx="1727243" cy="1727243"/>
          </a:xfrm>
          <a:prstGeom prst="arc">
            <a:avLst>
              <a:gd name="adj1" fmla="val 887286"/>
              <a:gd name="adj2" fmla="val 16187656"/>
            </a:avLst>
          </a:prstGeom>
          <a:ln w="152400" cap="rnd">
            <a:solidFill>
              <a:schemeClr val="accent2"/>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58" name="TextBox 57">
            <a:extLst>
              <a:ext uri="{FF2B5EF4-FFF2-40B4-BE49-F238E27FC236}">
                <a16:creationId xmlns:a16="http://schemas.microsoft.com/office/drawing/2014/main" id="{CA18F132-1668-1D4E-9B51-9C0A306253F3}"/>
              </a:ext>
            </a:extLst>
          </p:cNvPr>
          <p:cNvSpPr txBox="1"/>
          <p:nvPr/>
        </p:nvSpPr>
        <p:spPr>
          <a:xfrm>
            <a:off x="5336240" y="4963329"/>
            <a:ext cx="974947" cy="553998"/>
          </a:xfrm>
          <a:prstGeom prst="rect">
            <a:avLst/>
          </a:prstGeom>
          <a:noFill/>
        </p:spPr>
        <p:txBody>
          <a:bodyPr wrap="none" rtlCol="0" anchor="b" anchorCtr="0">
            <a:spAutoFit/>
          </a:bodyPr>
          <a:lstStyle/>
          <a:p>
            <a:pPr algn="ctr"/>
            <a:r>
              <a:rPr lang="en-US" sz="3000" b="1" dirty="0">
                <a:solidFill>
                  <a:schemeClr val="tx2"/>
                </a:solidFill>
                <a:latin typeface="Poppins" pitchFamily="2" charset="77"/>
                <a:ea typeface="League Spartan" charset="0"/>
                <a:cs typeface="Poppins" pitchFamily="2" charset="77"/>
              </a:rPr>
              <a:t>70%</a:t>
            </a:r>
          </a:p>
        </p:txBody>
      </p:sp>
      <p:sp>
        <p:nvSpPr>
          <p:cNvPr id="59" name="TextBox 58">
            <a:extLst>
              <a:ext uri="{FF2B5EF4-FFF2-40B4-BE49-F238E27FC236}">
                <a16:creationId xmlns:a16="http://schemas.microsoft.com/office/drawing/2014/main" id="{18DFB7BB-494A-9145-8B58-0FB08214C645}"/>
              </a:ext>
            </a:extLst>
          </p:cNvPr>
          <p:cNvSpPr txBox="1"/>
          <p:nvPr/>
        </p:nvSpPr>
        <p:spPr>
          <a:xfrm>
            <a:off x="5268128" y="5502152"/>
            <a:ext cx="1111168" cy="400110"/>
          </a:xfrm>
          <a:prstGeom prst="rect">
            <a:avLst/>
          </a:prstGeom>
          <a:noFill/>
        </p:spPr>
        <p:txBody>
          <a:bodyPr wrap="square" lIns="45720" rtlCol="0" anchor="t" anchorCtr="0">
            <a:spAutoFit/>
          </a:bodyPr>
          <a:lstStyle/>
          <a:p>
            <a:pPr algn="ctr"/>
            <a:r>
              <a:rPr lang="en-US" sz="1000" dirty="0">
                <a:latin typeface="Lato Light" panose="020F0502020204030203" pitchFamily="34" charset="0"/>
                <a:ea typeface="Lato Light" panose="020F0502020204030203" pitchFamily="34" charset="0"/>
                <a:cs typeface="Lato Light" panose="020F0502020204030203" pitchFamily="34" charset="0"/>
              </a:rPr>
              <a:t>Green marketing is a practice</a:t>
            </a:r>
          </a:p>
        </p:txBody>
      </p:sp>
      <p:sp>
        <p:nvSpPr>
          <p:cNvPr id="60" name="TextBox 59">
            <a:extLst>
              <a:ext uri="{FF2B5EF4-FFF2-40B4-BE49-F238E27FC236}">
                <a16:creationId xmlns:a16="http://schemas.microsoft.com/office/drawing/2014/main" id="{C68C1565-D08A-9449-9555-F9BFB84F4787}"/>
              </a:ext>
            </a:extLst>
          </p:cNvPr>
          <p:cNvSpPr txBox="1"/>
          <p:nvPr/>
        </p:nvSpPr>
        <p:spPr>
          <a:xfrm>
            <a:off x="4960092" y="4114487"/>
            <a:ext cx="1317990"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YOUR TITLE</a:t>
            </a:r>
          </a:p>
        </p:txBody>
      </p:sp>
    </p:spTree>
    <p:extLst>
      <p:ext uri="{BB962C8B-B14F-4D97-AF65-F5344CB8AC3E}">
        <p14:creationId xmlns:p14="http://schemas.microsoft.com/office/powerpoint/2010/main" val="104214606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Shape 11013">
            <a:extLst>
              <a:ext uri="{FF2B5EF4-FFF2-40B4-BE49-F238E27FC236}">
                <a16:creationId xmlns:a16="http://schemas.microsoft.com/office/drawing/2014/main" id="{21F6DEFD-B69F-C44F-9BF9-BC8A15E4C6B7}"/>
              </a:ext>
            </a:extLst>
          </p:cNvPr>
          <p:cNvSpPr/>
          <p:nvPr/>
        </p:nvSpPr>
        <p:spPr>
          <a:xfrm>
            <a:off x="5972681" y="2374575"/>
            <a:ext cx="5203215" cy="999373"/>
          </a:xfrm>
          <a:prstGeom prst="rect">
            <a:avLst/>
          </a:prstGeom>
          <a:solidFill>
            <a:schemeClr val="bg2">
              <a:lumMod val="9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3" name="Shape 11014">
            <a:extLst>
              <a:ext uri="{FF2B5EF4-FFF2-40B4-BE49-F238E27FC236}">
                <a16:creationId xmlns:a16="http://schemas.microsoft.com/office/drawing/2014/main" id="{8CAC5253-D9C4-8C4A-85B6-9999104B9E15}"/>
              </a:ext>
            </a:extLst>
          </p:cNvPr>
          <p:cNvSpPr/>
          <p:nvPr/>
        </p:nvSpPr>
        <p:spPr>
          <a:xfrm>
            <a:off x="7635036" y="2574450"/>
            <a:ext cx="599624" cy="599624"/>
          </a:xfrm>
          <a:prstGeom prst="rightArrow">
            <a:avLst>
              <a:gd name="adj1" fmla="val 32000"/>
              <a:gd name="adj2" fmla="val 64000"/>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47" name="Shape 11015">
            <a:extLst>
              <a:ext uri="{FF2B5EF4-FFF2-40B4-BE49-F238E27FC236}">
                <a16:creationId xmlns:a16="http://schemas.microsoft.com/office/drawing/2014/main" id="{B593D22B-0A71-B847-9046-DD9386D7E3B0}"/>
              </a:ext>
            </a:extLst>
          </p:cNvPr>
          <p:cNvSpPr/>
          <p:nvPr/>
        </p:nvSpPr>
        <p:spPr>
          <a:xfrm>
            <a:off x="1016104" y="2374575"/>
            <a:ext cx="4956577" cy="999373"/>
          </a:xfrm>
          <a:prstGeom prst="rect">
            <a:avLst/>
          </a:prstGeom>
          <a:solidFill>
            <a:schemeClr val="accent2"/>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8" name="Shape 11023">
            <a:extLst>
              <a:ext uri="{FF2B5EF4-FFF2-40B4-BE49-F238E27FC236}">
                <a16:creationId xmlns:a16="http://schemas.microsoft.com/office/drawing/2014/main" id="{DB52C7EA-DAED-7648-8F15-58BE58D30C83}"/>
              </a:ext>
            </a:extLst>
          </p:cNvPr>
          <p:cNvSpPr/>
          <p:nvPr/>
        </p:nvSpPr>
        <p:spPr>
          <a:xfrm>
            <a:off x="1016104" y="1340224"/>
            <a:ext cx="4061436" cy="999373"/>
          </a:xfrm>
          <a:prstGeom prst="rect">
            <a:avLst/>
          </a:pr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35" name="Shape 11028">
            <a:extLst>
              <a:ext uri="{FF2B5EF4-FFF2-40B4-BE49-F238E27FC236}">
                <a16:creationId xmlns:a16="http://schemas.microsoft.com/office/drawing/2014/main" id="{88E983FD-A06E-4943-9061-841069F88B78}"/>
              </a:ext>
            </a:extLst>
          </p:cNvPr>
          <p:cNvSpPr/>
          <p:nvPr/>
        </p:nvSpPr>
        <p:spPr>
          <a:xfrm>
            <a:off x="6795067" y="1541811"/>
            <a:ext cx="599625" cy="599625"/>
          </a:xfrm>
          <a:prstGeom prst="rightArrow">
            <a:avLst>
              <a:gd name="adj1" fmla="val 32000"/>
              <a:gd name="adj2" fmla="val 64000"/>
            </a:avLst>
          </a:prstGeom>
          <a:solidFill>
            <a:schemeClr val="accent1"/>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5" name="Shape 11033">
            <a:extLst>
              <a:ext uri="{FF2B5EF4-FFF2-40B4-BE49-F238E27FC236}">
                <a16:creationId xmlns:a16="http://schemas.microsoft.com/office/drawing/2014/main" id="{6D66B16B-123F-B647-9EF6-CBB2DF55D23F}"/>
              </a:ext>
            </a:extLst>
          </p:cNvPr>
          <p:cNvSpPr/>
          <p:nvPr/>
        </p:nvSpPr>
        <p:spPr>
          <a:xfrm>
            <a:off x="6086008" y="3618009"/>
            <a:ext cx="599624" cy="599625"/>
          </a:xfrm>
          <a:prstGeom prst="rightArrow">
            <a:avLst>
              <a:gd name="adj1" fmla="val 32000"/>
              <a:gd name="adj2" fmla="val 64000"/>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9" name="Shape 11034">
            <a:extLst>
              <a:ext uri="{FF2B5EF4-FFF2-40B4-BE49-F238E27FC236}">
                <a16:creationId xmlns:a16="http://schemas.microsoft.com/office/drawing/2014/main" id="{E20CDC81-B663-CD4A-B30A-FEC8A90D206D}"/>
              </a:ext>
            </a:extLst>
          </p:cNvPr>
          <p:cNvSpPr/>
          <p:nvPr/>
        </p:nvSpPr>
        <p:spPr>
          <a:xfrm>
            <a:off x="1016105" y="3408926"/>
            <a:ext cx="3363046" cy="999373"/>
          </a:xfrm>
          <a:prstGeom prst="rect">
            <a:avLst/>
          </a:prstGeom>
          <a:solidFill>
            <a:schemeClr val="accent3"/>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6" name="Shape 11042">
            <a:extLst>
              <a:ext uri="{FF2B5EF4-FFF2-40B4-BE49-F238E27FC236}">
                <a16:creationId xmlns:a16="http://schemas.microsoft.com/office/drawing/2014/main" id="{F42F1CFF-2DA4-5F41-B167-71B9E1D9036A}"/>
              </a:ext>
            </a:extLst>
          </p:cNvPr>
          <p:cNvSpPr/>
          <p:nvPr/>
        </p:nvSpPr>
        <p:spPr>
          <a:xfrm>
            <a:off x="5478978" y="4448274"/>
            <a:ext cx="5693258" cy="999373"/>
          </a:xfrm>
          <a:prstGeom prst="rect">
            <a:avLst/>
          </a:prstGeom>
          <a:solidFill>
            <a:schemeClr val="bg2">
              <a:lumMod val="95000"/>
            </a:schemeClr>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7" name="Shape 11043">
            <a:extLst>
              <a:ext uri="{FF2B5EF4-FFF2-40B4-BE49-F238E27FC236}">
                <a16:creationId xmlns:a16="http://schemas.microsoft.com/office/drawing/2014/main" id="{1218AEB7-B79C-454D-B558-B5A1727D2663}"/>
              </a:ext>
            </a:extLst>
          </p:cNvPr>
          <p:cNvSpPr/>
          <p:nvPr/>
        </p:nvSpPr>
        <p:spPr>
          <a:xfrm>
            <a:off x="7228036" y="4650451"/>
            <a:ext cx="599625" cy="599625"/>
          </a:xfrm>
          <a:prstGeom prst="rightArrow">
            <a:avLst>
              <a:gd name="adj1" fmla="val 32000"/>
              <a:gd name="adj2" fmla="val 64000"/>
            </a:avLst>
          </a:pr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21" name="Shape 11044">
            <a:extLst>
              <a:ext uri="{FF2B5EF4-FFF2-40B4-BE49-F238E27FC236}">
                <a16:creationId xmlns:a16="http://schemas.microsoft.com/office/drawing/2014/main" id="{36B06246-9DF1-FB49-9D34-8C860827977A}"/>
              </a:ext>
            </a:extLst>
          </p:cNvPr>
          <p:cNvSpPr/>
          <p:nvPr/>
        </p:nvSpPr>
        <p:spPr>
          <a:xfrm>
            <a:off x="1016104" y="4443277"/>
            <a:ext cx="4462874" cy="999373"/>
          </a:xfrm>
          <a:prstGeom prst="rect">
            <a:avLst/>
          </a:prstGeom>
          <a:solidFill>
            <a:schemeClr val="accent4"/>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8" name="Shape 11052">
            <a:extLst>
              <a:ext uri="{FF2B5EF4-FFF2-40B4-BE49-F238E27FC236}">
                <a16:creationId xmlns:a16="http://schemas.microsoft.com/office/drawing/2014/main" id="{F9CC24E5-3388-B646-9769-553356F1E7DF}"/>
              </a:ext>
            </a:extLst>
          </p:cNvPr>
          <p:cNvSpPr/>
          <p:nvPr/>
        </p:nvSpPr>
        <p:spPr>
          <a:xfrm>
            <a:off x="6350842" y="5687106"/>
            <a:ext cx="599624" cy="599625"/>
          </a:xfrm>
          <a:prstGeom prst="rightArrow">
            <a:avLst>
              <a:gd name="adj1" fmla="val 32000"/>
              <a:gd name="adj2" fmla="val 64000"/>
            </a:avLst>
          </a:pr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12" name="Shape 11053">
            <a:extLst>
              <a:ext uri="{FF2B5EF4-FFF2-40B4-BE49-F238E27FC236}">
                <a16:creationId xmlns:a16="http://schemas.microsoft.com/office/drawing/2014/main" id="{F140886D-6798-0E45-8A45-4F7ECCC030A2}"/>
              </a:ext>
            </a:extLst>
          </p:cNvPr>
          <p:cNvSpPr/>
          <p:nvPr/>
        </p:nvSpPr>
        <p:spPr>
          <a:xfrm>
            <a:off x="1016104" y="5477627"/>
            <a:ext cx="3656183" cy="999373"/>
          </a:xfrm>
          <a:prstGeom prst="rect">
            <a:avLst/>
          </a:prstGeom>
          <a:solidFill>
            <a:schemeClr val="accent5"/>
          </a:solidFill>
          <a:ln w="12700" cap="flat">
            <a:noFill/>
            <a:miter lim="400000"/>
          </a:ln>
          <a:effectLst/>
        </p:spPr>
        <p:txBody>
          <a:bodyPr wrap="square" lIns="0" tIns="0" rIns="0" bIns="0" numCol="1" anchor="t">
            <a:noAutofit/>
          </a:bodyPr>
          <a:lstStyle/>
          <a:p>
            <a:endParaRPr sz="2532" dirty="0">
              <a:latin typeface="Lato Light" panose="020F0502020204030203" pitchFamily="34" charset="0"/>
            </a:endParaRPr>
          </a:p>
        </p:txBody>
      </p:sp>
      <p:sp>
        <p:nvSpPr>
          <p:cNvPr id="52" name="TextBox 51">
            <a:extLst>
              <a:ext uri="{FF2B5EF4-FFF2-40B4-BE49-F238E27FC236}">
                <a16:creationId xmlns:a16="http://schemas.microsoft.com/office/drawing/2014/main" id="{BC35BCB8-A617-7841-B706-8AE2B3A2FC9D}"/>
              </a:ext>
            </a:extLst>
          </p:cNvPr>
          <p:cNvSpPr txBox="1"/>
          <p:nvPr/>
        </p:nvSpPr>
        <p:spPr>
          <a:xfrm>
            <a:off x="3165550" y="291270"/>
            <a:ext cx="5860900"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BUSINESS PLAN INFOGRAPHIC</a:t>
            </a:r>
          </a:p>
        </p:txBody>
      </p:sp>
      <p:sp>
        <p:nvSpPr>
          <p:cNvPr id="53" name="TextBox 52">
            <a:extLst>
              <a:ext uri="{FF2B5EF4-FFF2-40B4-BE49-F238E27FC236}">
                <a16:creationId xmlns:a16="http://schemas.microsoft.com/office/drawing/2014/main" id="{3C2229CA-28FB-5A45-BC8E-EA4B96FD5A18}"/>
              </a:ext>
            </a:extLst>
          </p:cNvPr>
          <p:cNvSpPr txBox="1"/>
          <p:nvPr/>
        </p:nvSpPr>
        <p:spPr>
          <a:xfrm>
            <a:off x="5037857" y="748735"/>
            <a:ext cx="2116285" cy="246221"/>
          </a:xfrm>
          <a:prstGeom prst="rect">
            <a:avLst/>
          </a:prstGeom>
          <a:noFill/>
        </p:spPr>
        <p:txBody>
          <a:bodyPr wrap="none" rtlCol="0">
            <a:spAutoFit/>
          </a:bodyPr>
          <a:lstStyle/>
          <a:p>
            <a:pPr algn="ctr"/>
            <a:r>
              <a:rPr lang="en-US" sz="1000" spc="300" dirty="0">
                <a:solidFill>
                  <a:schemeClr val="tx1">
                    <a:lumMod val="60000"/>
                    <a:lumOff val="40000"/>
                  </a:schemeClr>
                </a:solidFill>
                <a:latin typeface="Poppins" pitchFamily="2" charset="77"/>
                <a:cs typeface="Poppins" pitchFamily="2" charset="77"/>
              </a:rPr>
              <a:t>YOUR SUBTITLE HERE</a:t>
            </a:r>
          </a:p>
        </p:txBody>
      </p:sp>
      <p:sp>
        <p:nvSpPr>
          <p:cNvPr id="54" name="Freeform 53">
            <a:extLst>
              <a:ext uri="{FF2B5EF4-FFF2-40B4-BE49-F238E27FC236}">
                <a16:creationId xmlns:a16="http://schemas.microsoft.com/office/drawing/2014/main" id="{AF33DD81-0129-7541-B06B-1A952B86900F}"/>
              </a:ext>
            </a:extLst>
          </p:cNvPr>
          <p:cNvSpPr>
            <a:spLocks noChangeArrowheads="1"/>
          </p:cNvSpPr>
          <p:nvPr/>
        </p:nvSpPr>
        <p:spPr bwMode="auto">
          <a:xfrm>
            <a:off x="1242631" y="1577280"/>
            <a:ext cx="561878" cy="525262"/>
          </a:xfrm>
          <a:custGeom>
            <a:avLst/>
            <a:gdLst>
              <a:gd name="connsiteX0" fmla="*/ 788807 w 901339"/>
              <a:gd name="connsiteY0" fmla="*/ 617537 h 842602"/>
              <a:gd name="connsiteX1" fmla="*/ 901339 w 901339"/>
              <a:gd name="connsiteY1" fmla="*/ 730250 h 842602"/>
              <a:gd name="connsiteX2" fmla="*/ 788807 w 901339"/>
              <a:gd name="connsiteY2" fmla="*/ 842602 h 842602"/>
              <a:gd name="connsiteX3" fmla="*/ 676275 w 901339"/>
              <a:gd name="connsiteY3" fmla="*/ 730250 h 842602"/>
              <a:gd name="connsiteX4" fmla="*/ 788807 w 901339"/>
              <a:gd name="connsiteY4" fmla="*/ 617537 h 842602"/>
              <a:gd name="connsiteX5" fmla="*/ 450851 w 901339"/>
              <a:gd name="connsiteY5" fmla="*/ 617537 h 842602"/>
              <a:gd name="connsiteX6" fmla="*/ 563203 w 901339"/>
              <a:gd name="connsiteY6" fmla="*/ 730250 h 842602"/>
              <a:gd name="connsiteX7" fmla="*/ 450851 w 901339"/>
              <a:gd name="connsiteY7" fmla="*/ 842602 h 842602"/>
              <a:gd name="connsiteX8" fmla="*/ 338138 w 901339"/>
              <a:gd name="connsiteY8" fmla="*/ 730250 h 842602"/>
              <a:gd name="connsiteX9" fmla="*/ 450851 w 901339"/>
              <a:gd name="connsiteY9" fmla="*/ 617537 h 842602"/>
              <a:gd name="connsiteX10" fmla="*/ 112352 w 901339"/>
              <a:gd name="connsiteY10" fmla="*/ 617537 h 842602"/>
              <a:gd name="connsiteX11" fmla="*/ 225065 w 901339"/>
              <a:gd name="connsiteY11" fmla="*/ 730250 h 842602"/>
              <a:gd name="connsiteX12" fmla="*/ 112352 w 901339"/>
              <a:gd name="connsiteY12" fmla="*/ 842602 h 842602"/>
              <a:gd name="connsiteX13" fmla="*/ 0 w 901339"/>
              <a:gd name="connsiteY13" fmla="*/ 730250 h 842602"/>
              <a:gd name="connsiteX14" fmla="*/ 112352 w 901339"/>
              <a:gd name="connsiteY14" fmla="*/ 617537 h 842602"/>
              <a:gd name="connsiteX15" fmla="*/ 421604 w 901339"/>
              <a:gd name="connsiteY15" fmla="*/ 223837 h 842602"/>
              <a:gd name="connsiteX16" fmla="*/ 478149 w 901339"/>
              <a:gd name="connsiteY16" fmla="*/ 223837 h 842602"/>
              <a:gd name="connsiteX17" fmla="*/ 478149 w 901339"/>
              <a:gd name="connsiteY17" fmla="*/ 364428 h 842602"/>
              <a:gd name="connsiteX18" fmla="*/ 742863 w 901339"/>
              <a:gd name="connsiteY18" fmla="*/ 364428 h 842602"/>
              <a:gd name="connsiteX19" fmla="*/ 815615 w 901339"/>
              <a:gd name="connsiteY19" fmla="*/ 437246 h 842602"/>
              <a:gd name="connsiteX20" fmla="*/ 815615 w 901339"/>
              <a:gd name="connsiteY20" fmla="*/ 561615 h 842602"/>
              <a:gd name="connsiteX21" fmla="*/ 759431 w 901339"/>
              <a:gd name="connsiteY21" fmla="*/ 561615 h 842602"/>
              <a:gd name="connsiteX22" fmla="*/ 759431 w 901339"/>
              <a:gd name="connsiteY22" fmla="*/ 460678 h 842602"/>
              <a:gd name="connsiteX23" fmla="*/ 719453 w 901339"/>
              <a:gd name="connsiteY23" fmla="*/ 420664 h 842602"/>
              <a:gd name="connsiteX24" fmla="*/ 478149 w 901339"/>
              <a:gd name="connsiteY24" fmla="*/ 420664 h 842602"/>
              <a:gd name="connsiteX25" fmla="*/ 478149 w 901339"/>
              <a:gd name="connsiteY25" fmla="*/ 561615 h 842602"/>
              <a:gd name="connsiteX26" fmla="*/ 421604 w 901339"/>
              <a:gd name="connsiteY26" fmla="*/ 561615 h 842602"/>
              <a:gd name="connsiteX27" fmla="*/ 421604 w 901339"/>
              <a:gd name="connsiteY27" fmla="*/ 420664 h 842602"/>
              <a:gd name="connsiteX28" fmla="*/ 180300 w 901339"/>
              <a:gd name="connsiteY28" fmla="*/ 420664 h 842602"/>
              <a:gd name="connsiteX29" fmla="*/ 140322 w 901339"/>
              <a:gd name="connsiteY29" fmla="*/ 460678 h 842602"/>
              <a:gd name="connsiteX30" fmla="*/ 140322 w 901339"/>
              <a:gd name="connsiteY30" fmla="*/ 561615 h 842602"/>
              <a:gd name="connsiteX31" fmla="*/ 84138 w 901339"/>
              <a:gd name="connsiteY31" fmla="*/ 561615 h 842602"/>
              <a:gd name="connsiteX32" fmla="*/ 84138 w 901339"/>
              <a:gd name="connsiteY32" fmla="*/ 437246 h 842602"/>
              <a:gd name="connsiteX33" fmla="*/ 156890 w 901339"/>
              <a:gd name="connsiteY33" fmla="*/ 364428 h 842602"/>
              <a:gd name="connsiteX34" fmla="*/ 421604 w 901339"/>
              <a:gd name="connsiteY34" fmla="*/ 364428 h 842602"/>
              <a:gd name="connsiteX35" fmla="*/ 225425 w 901339"/>
              <a:gd name="connsiteY35" fmla="*/ 0 h 842602"/>
              <a:gd name="connsiteX36" fmla="*/ 675915 w 901339"/>
              <a:gd name="connsiteY36" fmla="*/ 0 h 842602"/>
              <a:gd name="connsiteX37" fmla="*/ 675915 w 901339"/>
              <a:gd name="connsiteY37" fmla="*/ 167916 h 842602"/>
              <a:gd name="connsiteX38" fmla="*/ 225425 w 901339"/>
              <a:gd name="connsiteY38" fmla="*/ 167916 h 842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901339" h="842602">
                <a:moveTo>
                  <a:pt x="788807" y="617537"/>
                </a:moveTo>
                <a:cubicBezTo>
                  <a:pt x="850844" y="617537"/>
                  <a:pt x="901339" y="668312"/>
                  <a:pt x="901339" y="730250"/>
                </a:cubicBezTo>
                <a:cubicBezTo>
                  <a:pt x="901339" y="792188"/>
                  <a:pt x="850844" y="842602"/>
                  <a:pt x="788807" y="842602"/>
                </a:cubicBezTo>
                <a:cubicBezTo>
                  <a:pt x="726410" y="842602"/>
                  <a:pt x="676275" y="792188"/>
                  <a:pt x="676275" y="730250"/>
                </a:cubicBezTo>
                <a:cubicBezTo>
                  <a:pt x="676275" y="668312"/>
                  <a:pt x="726410" y="617537"/>
                  <a:pt x="788807" y="617537"/>
                </a:cubicBezTo>
                <a:close/>
                <a:moveTo>
                  <a:pt x="450851" y="617537"/>
                </a:moveTo>
                <a:cubicBezTo>
                  <a:pt x="512788" y="617537"/>
                  <a:pt x="563203" y="668312"/>
                  <a:pt x="563203" y="730250"/>
                </a:cubicBezTo>
                <a:cubicBezTo>
                  <a:pt x="563203" y="792188"/>
                  <a:pt x="512788" y="842602"/>
                  <a:pt x="450851" y="842602"/>
                </a:cubicBezTo>
                <a:cubicBezTo>
                  <a:pt x="388553" y="842602"/>
                  <a:pt x="338138" y="792188"/>
                  <a:pt x="338138" y="730250"/>
                </a:cubicBezTo>
                <a:cubicBezTo>
                  <a:pt x="338138" y="668312"/>
                  <a:pt x="388553" y="617537"/>
                  <a:pt x="450851" y="617537"/>
                </a:cubicBezTo>
                <a:close/>
                <a:moveTo>
                  <a:pt x="112352" y="617537"/>
                </a:moveTo>
                <a:cubicBezTo>
                  <a:pt x="174290" y="617537"/>
                  <a:pt x="225065" y="668312"/>
                  <a:pt x="225065" y="730250"/>
                </a:cubicBezTo>
                <a:cubicBezTo>
                  <a:pt x="225065" y="792188"/>
                  <a:pt x="174290" y="842602"/>
                  <a:pt x="112352" y="842602"/>
                </a:cubicBezTo>
                <a:cubicBezTo>
                  <a:pt x="50414" y="842602"/>
                  <a:pt x="0" y="792188"/>
                  <a:pt x="0" y="730250"/>
                </a:cubicBezTo>
                <a:cubicBezTo>
                  <a:pt x="0" y="668312"/>
                  <a:pt x="50414" y="617537"/>
                  <a:pt x="112352" y="617537"/>
                </a:cubicBezTo>
                <a:close/>
                <a:moveTo>
                  <a:pt x="421604" y="223837"/>
                </a:moveTo>
                <a:lnTo>
                  <a:pt x="478149" y="223837"/>
                </a:lnTo>
                <a:lnTo>
                  <a:pt x="478149" y="364428"/>
                </a:lnTo>
                <a:lnTo>
                  <a:pt x="742863" y="364428"/>
                </a:lnTo>
                <a:lnTo>
                  <a:pt x="815615" y="437246"/>
                </a:lnTo>
                <a:lnTo>
                  <a:pt x="815615" y="561615"/>
                </a:lnTo>
                <a:lnTo>
                  <a:pt x="759431" y="561615"/>
                </a:lnTo>
                <a:lnTo>
                  <a:pt x="759431" y="460678"/>
                </a:lnTo>
                <a:lnTo>
                  <a:pt x="719453" y="420664"/>
                </a:lnTo>
                <a:lnTo>
                  <a:pt x="478149" y="420664"/>
                </a:lnTo>
                <a:lnTo>
                  <a:pt x="478149" y="561615"/>
                </a:lnTo>
                <a:lnTo>
                  <a:pt x="421604" y="561615"/>
                </a:lnTo>
                <a:lnTo>
                  <a:pt x="421604" y="420664"/>
                </a:lnTo>
                <a:lnTo>
                  <a:pt x="180300" y="420664"/>
                </a:lnTo>
                <a:lnTo>
                  <a:pt x="140322" y="460678"/>
                </a:lnTo>
                <a:lnTo>
                  <a:pt x="140322" y="561615"/>
                </a:lnTo>
                <a:lnTo>
                  <a:pt x="84138" y="561615"/>
                </a:lnTo>
                <a:lnTo>
                  <a:pt x="84138" y="437246"/>
                </a:lnTo>
                <a:lnTo>
                  <a:pt x="156890" y="364428"/>
                </a:lnTo>
                <a:lnTo>
                  <a:pt x="421604" y="364428"/>
                </a:lnTo>
                <a:close/>
                <a:moveTo>
                  <a:pt x="225425" y="0"/>
                </a:moveTo>
                <a:lnTo>
                  <a:pt x="675915" y="0"/>
                </a:lnTo>
                <a:lnTo>
                  <a:pt x="675915" y="167916"/>
                </a:lnTo>
                <a:lnTo>
                  <a:pt x="225425" y="167916"/>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55" name="Freeform 54">
            <a:extLst>
              <a:ext uri="{FF2B5EF4-FFF2-40B4-BE49-F238E27FC236}">
                <a16:creationId xmlns:a16="http://schemas.microsoft.com/office/drawing/2014/main" id="{3D2F8A10-1938-7541-A238-B47C6102A952}"/>
              </a:ext>
            </a:extLst>
          </p:cNvPr>
          <p:cNvSpPr>
            <a:spLocks noChangeArrowheads="1"/>
          </p:cNvSpPr>
          <p:nvPr/>
        </p:nvSpPr>
        <p:spPr bwMode="auto">
          <a:xfrm>
            <a:off x="1241641" y="5776736"/>
            <a:ext cx="561878" cy="420363"/>
          </a:xfrm>
          <a:custGeom>
            <a:avLst/>
            <a:gdLst>
              <a:gd name="connsiteX0" fmla="*/ 573956 w 901340"/>
              <a:gd name="connsiteY0" fmla="*/ 561975 h 674329"/>
              <a:gd name="connsiteX1" fmla="*/ 901340 w 901340"/>
              <a:gd name="connsiteY1" fmla="*/ 561975 h 674329"/>
              <a:gd name="connsiteX2" fmla="*/ 901340 w 901340"/>
              <a:gd name="connsiteY2" fmla="*/ 674329 h 674329"/>
              <a:gd name="connsiteX3" fmla="*/ 468313 w 901340"/>
              <a:gd name="connsiteY3" fmla="*/ 674329 h 674329"/>
              <a:gd name="connsiteX4" fmla="*/ 573956 w 901340"/>
              <a:gd name="connsiteY4" fmla="*/ 561975 h 674329"/>
              <a:gd name="connsiteX5" fmla="*/ 616811 w 901340"/>
              <a:gd name="connsiteY5" fmla="*/ 420688 h 674329"/>
              <a:gd name="connsiteX6" fmla="*/ 842604 w 901340"/>
              <a:gd name="connsiteY6" fmla="*/ 420688 h 674329"/>
              <a:gd name="connsiteX7" fmla="*/ 842604 w 901340"/>
              <a:gd name="connsiteY7" fmla="*/ 533040 h 674329"/>
              <a:gd name="connsiteX8" fmla="*/ 587375 w 901340"/>
              <a:gd name="connsiteY8" fmla="*/ 533040 h 674329"/>
              <a:gd name="connsiteX9" fmla="*/ 616811 w 901340"/>
              <a:gd name="connsiteY9" fmla="*/ 420688 h 674329"/>
              <a:gd name="connsiteX10" fmla="*/ 600075 w 901340"/>
              <a:gd name="connsiteY10" fmla="*/ 280988 h 674329"/>
              <a:gd name="connsiteX11" fmla="*/ 901339 w 901340"/>
              <a:gd name="connsiteY11" fmla="*/ 280988 h 674329"/>
              <a:gd name="connsiteX12" fmla="*/ 901339 w 901340"/>
              <a:gd name="connsiteY12" fmla="*/ 393341 h 674329"/>
              <a:gd name="connsiteX13" fmla="*/ 619919 w 901340"/>
              <a:gd name="connsiteY13" fmla="*/ 393341 h 674329"/>
              <a:gd name="connsiteX14" fmla="*/ 600075 w 901340"/>
              <a:gd name="connsiteY14" fmla="*/ 280988 h 674329"/>
              <a:gd name="connsiteX15" fmla="*/ 196799 w 901340"/>
              <a:gd name="connsiteY15" fmla="*/ 280982 h 674329"/>
              <a:gd name="connsiteX16" fmla="*/ 196799 w 901340"/>
              <a:gd name="connsiteY16" fmla="*/ 337072 h 674329"/>
              <a:gd name="connsiteX17" fmla="*/ 252925 w 901340"/>
              <a:gd name="connsiteY17" fmla="*/ 337072 h 674329"/>
              <a:gd name="connsiteX18" fmla="*/ 252925 w 901340"/>
              <a:gd name="connsiteY18" fmla="*/ 449611 h 674329"/>
              <a:gd name="connsiteX19" fmla="*/ 196799 w 901340"/>
              <a:gd name="connsiteY19" fmla="*/ 449611 h 674329"/>
              <a:gd name="connsiteX20" fmla="*/ 196799 w 901340"/>
              <a:gd name="connsiteY20" fmla="*/ 505700 h 674329"/>
              <a:gd name="connsiteX21" fmla="*/ 365176 w 901340"/>
              <a:gd name="connsiteY21" fmla="*/ 505700 h 674329"/>
              <a:gd name="connsiteX22" fmla="*/ 365176 w 901340"/>
              <a:gd name="connsiteY22" fmla="*/ 449611 h 674329"/>
              <a:gd name="connsiteX23" fmla="*/ 309051 w 901340"/>
              <a:gd name="connsiteY23" fmla="*/ 449611 h 674329"/>
              <a:gd name="connsiteX24" fmla="*/ 309051 w 901340"/>
              <a:gd name="connsiteY24" fmla="*/ 280982 h 674329"/>
              <a:gd name="connsiteX25" fmla="*/ 503238 w 901340"/>
              <a:gd name="connsiteY25" fmla="*/ 139700 h 674329"/>
              <a:gd name="connsiteX26" fmla="*/ 787040 w 901340"/>
              <a:gd name="connsiteY26" fmla="*/ 139700 h 674329"/>
              <a:gd name="connsiteX27" fmla="*/ 787040 w 901340"/>
              <a:gd name="connsiteY27" fmla="*/ 252053 h 674329"/>
              <a:gd name="connsiteX28" fmla="*/ 587154 w 901340"/>
              <a:gd name="connsiteY28" fmla="*/ 252053 h 674329"/>
              <a:gd name="connsiteX29" fmla="*/ 503238 w 901340"/>
              <a:gd name="connsiteY29" fmla="*/ 139700 h 674329"/>
              <a:gd name="connsiteX30" fmla="*/ 280988 w 901340"/>
              <a:gd name="connsiteY30" fmla="*/ 112713 h 674329"/>
              <a:gd name="connsiteX31" fmla="*/ 561615 w 901340"/>
              <a:gd name="connsiteY31" fmla="*/ 393521 h 674329"/>
              <a:gd name="connsiteX32" fmla="*/ 280988 w 901340"/>
              <a:gd name="connsiteY32" fmla="*/ 674329 h 674329"/>
              <a:gd name="connsiteX33" fmla="*/ 0 w 901340"/>
              <a:gd name="connsiteY33" fmla="*/ 393521 h 674329"/>
              <a:gd name="connsiteX34" fmla="*/ 280988 w 901340"/>
              <a:gd name="connsiteY34" fmla="*/ 112713 h 674329"/>
              <a:gd name="connsiteX35" fmla="*/ 282575 w 901340"/>
              <a:gd name="connsiteY35" fmla="*/ 0 h 674329"/>
              <a:gd name="connsiteX36" fmla="*/ 844190 w 901340"/>
              <a:gd name="connsiteY36" fmla="*/ 0 h 674329"/>
              <a:gd name="connsiteX37" fmla="*/ 844190 w 901340"/>
              <a:gd name="connsiteY37" fmla="*/ 112353 h 674329"/>
              <a:gd name="connsiteX38" fmla="*/ 468221 w 901340"/>
              <a:gd name="connsiteY38" fmla="*/ 112353 h 674329"/>
              <a:gd name="connsiteX39" fmla="*/ 282575 w 901340"/>
              <a:gd name="connsiteY39" fmla="*/ 55816 h 674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901340" h="674329">
                <a:moveTo>
                  <a:pt x="573956" y="561975"/>
                </a:moveTo>
                <a:lnTo>
                  <a:pt x="901340" y="561975"/>
                </a:lnTo>
                <a:lnTo>
                  <a:pt x="901340" y="674329"/>
                </a:lnTo>
                <a:lnTo>
                  <a:pt x="468313" y="674329"/>
                </a:lnTo>
                <a:cubicBezTo>
                  <a:pt x="511940" y="645613"/>
                  <a:pt x="547996" y="607204"/>
                  <a:pt x="573956" y="561975"/>
                </a:cubicBezTo>
                <a:close/>
                <a:moveTo>
                  <a:pt x="616811" y="420688"/>
                </a:moveTo>
                <a:lnTo>
                  <a:pt x="842604" y="420688"/>
                </a:lnTo>
                <a:lnTo>
                  <a:pt x="842604" y="533040"/>
                </a:lnTo>
                <a:lnTo>
                  <a:pt x="587375" y="533040"/>
                </a:lnTo>
                <a:cubicBezTo>
                  <a:pt x="603529" y="498470"/>
                  <a:pt x="613580" y="460660"/>
                  <a:pt x="616811" y="420688"/>
                </a:cubicBezTo>
                <a:close/>
                <a:moveTo>
                  <a:pt x="600075" y="280988"/>
                </a:moveTo>
                <a:lnTo>
                  <a:pt x="901339" y="280988"/>
                </a:lnTo>
                <a:lnTo>
                  <a:pt x="901339" y="393341"/>
                </a:lnTo>
                <a:lnTo>
                  <a:pt x="619919" y="393341"/>
                </a:lnTo>
                <a:cubicBezTo>
                  <a:pt x="619919" y="353856"/>
                  <a:pt x="612703" y="316166"/>
                  <a:pt x="600075" y="280988"/>
                </a:cubicBezTo>
                <a:close/>
                <a:moveTo>
                  <a:pt x="196799" y="280982"/>
                </a:moveTo>
                <a:lnTo>
                  <a:pt x="196799" y="337072"/>
                </a:lnTo>
                <a:lnTo>
                  <a:pt x="252925" y="337072"/>
                </a:lnTo>
                <a:lnTo>
                  <a:pt x="252925" y="449611"/>
                </a:lnTo>
                <a:lnTo>
                  <a:pt x="196799" y="449611"/>
                </a:lnTo>
                <a:lnTo>
                  <a:pt x="196799" y="505700"/>
                </a:lnTo>
                <a:lnTo>
                  <a:pt x="365176" y="505700"/>
                </a:lnTo>
                <a:lnTo>
                  <a:pt x="365176" y="449611"/>
                </a:lnTo>
                <a:lnTo>
                  <a:pt x="309051" y="449611"/>
                </a:lnTo>
                <a:lnTo>
                  <a:pt x="309051" y="280982"/>
                </a:lnTo>
                <a:close/>
                <a:moveTo>
                  <a:pt x="503238" y="139700"/>
                </a:moveTo>
                <a:lnTo>
                  <a:pt x="787040" y="139700"/>
                </a:lnTo>
                <a:lnTo>
                  <a:pt x="787040" y="252053"/>
                </a:lnTo>
                <a:lnTo>
                  <a:pt x="587154" y="252053"/>
                </a:lnTo>
                <a:cubicBezTo>
                  <a:pt x="567346" y="208840"/>
                  <a:pt x="538894" y="170669"/>
                  <a:pt x="503238" y="139700"/>
                </a:cubicBezTo>
                <a:close/>
                <a:moveTo>
                  <a:pt x="280988" y="112713"/>
                </a:moveTo>
                <a:cubicBezTo>
                  <a:pt x="436053" y="112713"/>
                  <a:pt x="561615" y="238555"/>
                  <a:pt x="561615" y="393521"/>
                </a:cubicBezTo>
                <a:cubicBezTo>
                  <a:pt x="561615" y="548487"/>
                  <a:pt x="436053" y="674329"/>
                  <a:pt x="280988" y="674329"/>
                </a:cubicBezTo>
                <a:cubicBezTo>
                  <a:pt x="125923" y="674329"/>
                  <a:pt x="0" y="548487"/>
                  <a:pt x="0" y="393521"/>
                </a:cubicBezTo>
                <a:cubicBezTo>
                  <a:pt x="0" y="238555"/>
                  <a:pt x="125923" y="112713"/>
                  <a:pt x="280988" y="112713"/>
                </a:cubicBezTo>
                <a:close/>
                <a:moveTo>
                  <a:pt x="282575" y="0"/>
                </a:moveTo>
                <a:lnTo>
                  <a:pt x="844190" y="0"/>
                </a:lnTo>
                <a:lnTo>
                  <a:pt x="844190" y="112353"/>
                </a:lnTo>
                <a:lnTo>
                  <a:pt x="468221" y="112353"/>
                </a:lnTo>
                <a:cubicBezTo>
                  <a:pt x="415694" y="76702"/>
                  <a:pt x="351293" y="55816"/>
                  <a:pt x="282575" y="55816"/>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56" name="Freeform 55">
            <a:extLst>
              <a:ext uri="{FF2B5EF4-FFF2-40B4-BE49-F238E27FC236}">
                <a16:creationId xmlns:a16="http://schemas.microsoft.com/office/drawing/2014/main" id="{7C29C07A-6C32-3D46-889D-5F0E4E453BF7}"/>
              </a:ext>
            </a:extLst>
          </p:cNvPr>
          <p:cNvSpPr>
            <a:spLocks noChangeArrowheads="1"/>
          </p:cNvSpPr>
          <p:nvPr/>
        </p:nvSpPr>
        <p:spPr bwMode="auto">
          <a:xfrm>
            <a:off x="1242631" y="2646268"/>
            <a:ext cx="560888" cy="455987"/>
          </a:xfrm>
          <a:custGeom>
            <a:avLst/>
            <a:gdLst>
              <a:gd name="connsiteX0" fmla="*/ 0 w 899752"/>
              <a:gd name="connsiteY0" fmla="*/ 674688 h 731474"/>
              <a:gd name="connsiteX1" fmla="*/ 899752 w 899752"/>
              <a:gd name="connsiteY1" fmla="*/ 674688 h 731474"/>
              <a:gd name="connsiteX2" fmla="*/ 899752 w 899752"/>
              <a:gd name="connsiteY2" fmla="*/ 731474 h 731474"/>
              <a:gd name="connsiteX3" fmla="*/ 0 w 899752"/>
              <a:gd name="connsiteY3" fmla="*/ 731474 h 731474"/>
              <a:gd name="connsiteX4" fmla="*/ 477948 w 899752"/>
              <a:gd name="connsiteY4" fmla="*/ 0 h 731474"/>
              <a:gd name="connsiteX5" fmla="*/ 646742 w 899752"/>
              <a:gd name="connsiteY5" fmla="*/ 0 h 731474"/>
              <a:gd name="connsiteX6" fmla="*/ 646742 w 899752"/>
              <a:gd name="connsiteY6" fmla="*/ 562219 h 731474"/>
              <a:gd name="connsiteX7" fmla="*/ 702886 w 899752"/>
              <a:gd name="connsiteY7" fmla="*/ 562219 h 731474"/>
              <a:gd name="connsiteX8" fmla="*/ 702886 w 899752"/>
              <a:gd name="connsiteY8" fmla="*/ 140465 h 731474"/>
              <a:gd name="connsiteX9" fmla="*/ 871680 w 899752"/>
              <a:gd name="connsiteY9" fmla="*/ 140465 h 731474"/>
              <a:gd name="connsiteX10" fmla="*/ 871680 w 899752"/>
              <a:gd name="connsiteY10" fmla="*/ 562219 h 731474"/>
              <a:gd name="connsiteX11" fmla="*/ 899752 w 899752"/>
              <a:gd name="connsiteY11" fmla="*/ 562219 h 731474"/>
              <a:gd name="connsiteX12" fmla="*/ 899752 w 899752"/>
              <a:gd name="connsiteY12" fmla="*/ 618765 h 731474"/>
              <a:gd name="connsiteX13" fmla="*/ 815176 w 899752"/>
              <a:gd name="connsiteY13" fmla="*/ 618765 h 731474"/>
              <a:gd name="connsiteX14" fmla="*/ 815176 w 899752"/>
              <a:gd name="connsiteY14" fmla="*/ 196651 h 731474"/>
              <a:gd name="connsiteX15" fmla="*/ 759031 w 899752"/>
              <a:gd name="connsiteY15" fmla="*/ 196651 h 731474"/>
              <a:gd name="connsiteX16" fmla="*/ 759031 w 899752"/>
              <a:gd name="connsiteY16" fmla="*/ 618765 h 731474"/>
              <a:gd name="connsiteX17" fmla="*/ 590597 w 899752"/>
              <a:gd name="connsiteY17" fmla="*/ 618765 h 731474"/>
              <a:gd name="connsiteX18" fmla="*/ 590597 w 899752"/>
              <a:gd name="connsiteY18" fmla="*/ 56186 h 731474"/>
              <a:gd name="connsiteX19" fmla="*/ 534093 w 899752"/>
              <a:gd name="connsiteY19" fmla="*/ 56186 h 731474"/>
              <a:gd name="connsiteX20" fmla="*/ 534093 w 899752"/>
              <a:gd name="connsiteY20" fmla="*/ 618765 h 731474"/>
              <a:gd name="connsiteX21" fmla="*/ 365659 w 899752"/>
              <a:gd name="connsiteY21" fmla="*/ 618765 h 731474"/>
              <a:gd name="connsiteX22" fmla="*/ 365659 w 899752"/>
              <a:gd name="connsiteY22" fmla="*/ 252837 h 731474"/>
              <a:gd name="connsiteX23" fmla="*/ 309155 w 899752"/>
              <a:gd name="connsiteY23" fmla="*/ 252837 h 731474"/>
              <a:gd name="connsiteX24" fmla="*/ 309155 w 899752"/>
              <a:gd name="connsiteY24" fmla="*/ 618765 h 731474"/>
              <a:gd name="connsiteX25" fmla="*/ 140721 w 899752"/>
              <a:gd name="connsiteY25" fmla="*/ 618765 h 731474"/>
              <a:gd name="connsiteX26" fmla="*/ 140721 w 899752"/>
              <a:gd name="connsiteY26" fmla="*/ 393661 h 731474"/>
              <a:gd name="connsiteX27" fmla="*/ 84217 w 899752"/>
              <a:gd name="connsiteY27" fmla="*/ 393661 h 731474"/>
              <a:gd name="connsiteX28" fmla="*/ 84217 w 899752"/>
              <a:gd name="connsiteY28" fmla="*/ 618765 h 731474"/>
              <a:gd name="connsiteX29" fmla="*/ 0 w 899752"/>
              <a:gd name="connsiteY29" fmla="*/ 618765 h 731474"/>
              <a:gd name="connsiteX30" fmla="*/ 0 w 899752"/>
              <a:gd name="connsiteY30" fmla="*/ 562219 h 731474"/>
              <a:gd name="connsiteX31" fmla="*/ 28072 w 899752"/>
              <a:gd name="connsiteY31" fmla="*/ 562219 h 731474"/>
              <a:gd name="connsiteX32" fmla="*/ 28072 w 899752"/>
              <a:gd name="connsiteY32" fmla="*/ 337476 h 731474"/>
              <a:gd name="connsiteX33" fmla="*/ 196866 w 899752"/>
              <a:gd name="connsiteY33" fmla="*/ 337476 h 731474"/>
              <a:gd name="connsiteX34" fmla="*/ 196866 w 899752"/>
              <a:gd name="connsiteY34" fmla="*/ 562219 h 731474"/>
              <a:gd name="connsiteX35" fmla="*/ 253010 w 899752"/>
              <a:gd name="connsiteY35" fmla="*/ 562219 h 731474"/>
              <a:gd name="connsiteX36" fmla="*/ 253010 w 899752"/>
              <a:gd name="connsiteY36" fmla="*/ 196651 h 731474"/>
              <a:gd name="connsiteX37" fmla="*/ 421804 w 899752"/>
              <a:gd name="connsiteY37" fmla="*/ 196651 h 731474"/>
              <a:gd name="connsiteX38" fmla="*/ 421804 w 899752"/>
              <a:gd name="connsiteY38" fmla="*/ 562219 h 731474"/>
              <a:gd name="connsiteX39" fmla="*/ 477948 w 899752"/>
              <a:gd name="connsiteY39" fmla="*/ 562219 h 731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99752" h="731474">
                <a:moveTo>
                  <a:pt x="0" y="674688"/>
                </a:moveTo>
                <a:lnTo>
                  <a:pt x="899752" y="674688"/>
                </a:lnTo>
                <a:lnTo>
                  <a:pt x="899752" y="731474"/>
                </a:lnTo>
                <a:lnTo>
                  <a:pt x="0" y="731474"/>
                </a:lnTo>
                <a:close/>
                <a:moveTo>
                  <a:pt x="477948" y="0"/>
                </a:moveTo>
                <a:lnTo>
                  <a:pt x="646742" y="0"/>
                </a:lnTo>
                <a:lnTo>
                  <a:pt x="646742" y="562219"/>
                </a:lnTo>
                <a:lnTo>
                  <a:pt x="702886" y="562219"/>
                </a:lnTo>
                <a:lnTo>
                  <a:pt x="702886" y="140465"/>
                </a:lnTo>
                <a:lnTo>
                  <a:pt x="871680" y="140465"/>
                </a:lnTo>
                <a:lnTo>
                  <a:pt x="871680" y="562219"/>
                </a:lnTo>
                <a:lnTo>
                  <a:pt x="899752" y="562219"/>
                </a:lnTo>
                <a:lnTo>
                  <a:pt x="899752" y="618765"/>
                </a:lnTo>
                <a:lnTo>
                  <a:pt x="815176" y="618765"/>
                </a:lnTo>
                <a:lnTo>
                  <a:pt x="815176" y="196651"/>
                </a:lnTo>
                <a:lnTo>
                  <a:pt x="759031" y="196651"/>
                </a:lnTo>
                <a:lnTo>
                  <a:pt x="759031" y="618765"/>
                </a:lnTo>
                <a:lnTo>
                  <a:pt x="590597" y="618765"/>
                </a:lnTo>
                <a:lnTo>
                  <a:pt x="590597" y="56186"/>
                </a:lnTo>
                <a:lnTo>
                  <a:pt x="534093" y="56186"/>
                </a:lnTo>
                <a:lnTo>
                  <a:pt x="534093" y="618765"/>
                </a:lnTo>
                <a:lnTo>
                  <a:pt x="365659" y="618765"/>
                </a:lnTo>
                <a:lnTo>
                  <a:pt x="365659" y="252837"/>
                </a:lnTo>
                <a:lnTo>
                  <a:pt x="309155" y="252837"/>
                </a:lnTo>
                <a:lnTo>
                  <a:pt x="309155" y="618765"/>
                </a:lnTo>
                <a:lnTo>
                  <a:pt x="140721" y="618765"/>
                </a:lnTo>
                <a:lnTo>
                  <a:pt x="140721" y="393661"/>
                </a:lnTo>
                <a:lnTo>
                  <a:pt x="84217" y="393661"/>
                </a:lnTo>
                <a:lnTo>
                  <a:pt x="84217" y="618765"/>
                </a:lnTo>
                <a:lnTo>
                  <a:pt x="0" y="618765"/>
                </a:lnTo>
                <a:lnTo>
                  <a:pt x="0" y="562219"/>
                </a:lnTo>
                <a:lnTo>
                  <a:pt x="28072" y="562219"/>
                </a:lnTo>
                <a:lnTo>
                  <a:pt x="28072" y="337476"/>
                </a:lnTo>
                <a:lnTo>
                  <a:pt x="196866" y="337476"/>
                </a:lnTo>
                <a:lnTo>
                  <a:pt x="196866" y="562219"/>
                </a:lnTo>
                <a:lnTo>
                  <a:pt x="253010" y="562219"/>
                </a:lnTo>
                <a:lnTo>
                  <a:pt x="253010" y="196651"/>
                </a:lnTo>
                <a:lnTo>
                  <a:pt x="421804" y="196651"/>
                </a:lnTo>
                <a:lnTo>
                  <a:pt x="421804" y="562219"/>
                </a:lnTo>
                <a:lnTo>
                  <a:pt x="477948" y="562219"/>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57" name="Freeform 56">
            <a:extLst>
              <a:ext uri="{FF2B5EF4-FFF2-40B4-BE49-F238E27FC236}">
                <a16:creationId xmlns:a16="http://schemas.microsoft.com/office/drawing/2014/main" id="{15AC10D7-EF38-A04C-A36C-FFCE72393210}"/>
              </a:ext>
            </a:extLst>
          </p:cNvPr>
          <p:cNvSpPr>
            <a:spLocks noChangeArrowheads="1"/>
          </p:cNvSpPr>
          <p:nvPr/>
        </p:nvSpPr>
        <p:spPr bwMode="auto">
          <a:xfrm>
            <a:off x="1241641" y="4647715"/>
            <a:ext cx="561878" cy="525262"/>
          </a:xfrm>
          <a:custGeom>
            <a:avLst/>
            <a:gdLst>
              <a:gd name="connsiteX0" fmla="*/ 619798 w 901340"/>
              <a:gd name="connsiteY0" fmla="*/ 730250 h 842602"/>
              <a:gd name="connsiteX1" fmla="*/ 845104 w 901340"/>
              <a:gd name="connsiteY1" fmla="*/ 730250 h 842602"/>
              <a:gd name="connsiteX2" fmla="*/ 901340 w 901340"/>
              <a:gd name="connsiteY2" fmla="*/ 786426 h 842602"/>
              <a:gd name="connsiteX3" fmla="*/ 901340 w 901340"/>
              <a:gd name="connsiteY3" fmla="*/ 842602 h 842602"/>
              <a:gd name="connsiteX4" fmla="*/ 563562 w 901340"/>
              <a:gd name="connsiteY4" fmla="*/ 842602 h 842602"/>
              <a:gd name="connsiteX5" fmla="*/ 563562 w 901340"/>
              <a:gd name="connsiteY5" fmla="*/ 786426 h 842602"/>
              <a:gd name="connsiteX6" fmla="*/ 56536 w 901340"/>
              <a:gd name="connsiteY6" fmla="*/ 730250 h 842602"/>
              <a:gd name="connsiteX7" fmla="*/ 281241 w 901340"/>
              <a:gd name="connsiteY7" fmla="*/ 730250 h 842602"/>
              <a:gd name="connsiteX8" fmla="*/ 337777 w 901340"/>
              <a:gd name="connsiteY8" fmla="*/ 786426 h 842602"/>
              <a:gd name="connsiteX9" fmla="*/ 337777 w 901340"/>
              <a:gd name="connsiteY9" fmla="*/ 842602 h 842602"/>
              <a:gd name="connsiteX10" fmla="*/ 0 w 901340"/>
              <a:gd name="connsiteY10" fmla="*/ 842602 h 842602"/>
              <a:gd name="connsiteX11" fmla="*/ 0 w 901340"/>
              <a:gd name="connsiteY11" fmla="*/ 786426 h 842602"/>
              <a:gd name="connsiteX12" fmla="*/ 318349 w 901340"/>
              <a:gd name="connsiteY12" fmla="*/ 612775 h 842602"/>
              <a:gd name="connsiteX13" fmla="*/ 582992 w 901340"/>
              <a:gd name="connsiteY13" fmla="*/ 612775 h 842602"/>
              <a:gd name="connsiteX14" fmla="*/ 609241 w 901340"/>
              <a:gd name="connsiteY14" fmla="*/ 662402 h 842602"/>
              <a:gd name="connsiteX15" fmla="*/ 450670 w 901340"/>
              <a:gd name="connsiteY15" fmla="*/ 701318 h 842602"/>
              <a:gd name="connsiteX16" fmla="*/ 292100 w 901340"/>
              <a:gd name="connsiteY16" fmla="*/ 662402 h 842602"/>
              <a:gd name="connsiteX17" fmla="*/ 732270 w 901340"/>
              <a:gd name="connsiteY17" fmla="*/ 504825 h 842602"/>
              <a:gd name="connsiteX18" fmla="*/ 817201 w 901340"/>
              <a:gd name="connsiteY18" fmla="*/ 588881 h 842602"/>
              <a:gd name="connsiteX19" fmla="*/ 817201 w 901340"/>
              <a:gd name="connsiteY19" fmla="*/ 616900 h 842602"/>
              <a:gd name="connsiteX20" fmla="*/ 732270 w 901340"/>
              <a:gd name="connsiteY20" fmla="*/ 701316 h 842602"/>
              <a:gd name="connsiteX21" fmla="*/ 647700 w 901340"/>
              <a:gd name="connsiteY21" fmla="*/ 616900 h 842602"/>
              <a:gd name="connsiteX22" fmla="*/ 647700 w 901340"/>
              <a:gd name="connsiteY22" fmla="*/ 588881 h 842602"/>
              <a:gd name="connsiteX23" fmla="*/ 732270 w 901340"/>
              <a:gd name="connsiteY23" fmla="*/ 504825 h 842602"/>
              <a:gd name="connsiteX24" fmla="*/ 168095 w 901340"/>
              <a:gd name="connsiteY24" fmla="*/ 504825 h 842602"/>
              <a:gd name="connsiteX25" fmla="*/ 252053 w 901340"/>
              <a:gd name="connsiteY25" fmla="*/ 588881 h 842602"/>
              <a:gd name="connsiteX26" fmla="*/ 252053 w 901340"/>
              <a:gd name="connsiteY26" fmla="*/ 616900 h 842602"/>
              <a:gd name="connsiteX27" fmla="*/ 168095 w 901340"/>
              <a:gd name="connsiteY27" fmla="*/ 701316 h 842602"/>
              <a:gd name="connsiteX28" fmla="*/ 84137 w 901340"/>
              <a:gd name="connsiteY28" fmla="*/ 616900 h 842602"/>
              <a:gd name="connsiteX29" fmla="*/ 84137 w 901340"/>
              <a:gd name="connsiteY29" fmla="*/ 588881 h 842602"/>
              <a:gd name="connsiteX30" fmla="*/ 168095 w 901340"/>
              <a:gd name="connsiteY30" fmla="*/ 504825 h 842602"/>
              <a:gd name="connsiteX31" fmla="*/ 337524 w 901340"/>
              <a:gd name="connsiteY31" fmla="*/ 223837 h 842602"/>
              <a:gd name="connsiteX32" fmla="*/ 562589 w 901340"/>
              <a:gd name="connsiteY32" fmla="*/ 223837 h 842602"/>
              <a:gd name="connsiteX33" fmla="*/ 618765 w 901340"/>
              <a:gd name="connsiteY33" fmla="*/ 280013 h 842602"/>
              <a:gd name="connsiteX34" fmla="*/ 618765 w 901340"/>
              <a:gd name="connsiteY34" fmla="*/ 336190 h 842602"/>
              <a:gd name="connsiteX35" fmla="*/ 280987 w 901340"/>
              <a:gd name="connsiteY35" fmla="*/ 336190 h 842602"/>
              <a:gd name="connsiteX36" fmla="*/ 280987 w 901340"/>
              <a:gd name="connsiteY36" fmla="*/ 280013 h 842602"/>
              <a:gd name="connsiteX37" fmla="*/ 337524 w 901340"/>
              <a:gd name="connsiteY37" fmla="*/ 223837 h 842602"/>
              <a:gd name="connsiteX38" fmla="*/ 637877 w 901340"/>
              <a:gd name="connsiteY38" fmla="*/ 142875 h 842602"/>
              <a:gd name="connsiteX39" fmla="*/ 788626 w 901340"/>
              <a:gd name="connsiteY39" fmla="*/ 421914 h 842602"/>
              <a:gd name="connsiteX40" fmla="*/ 732230 w 901340"/>
              <a:gd name="connsiteY40" fmla="*/ 421914 h 842602"/>
              <a:gd name="connsiteX41" fmla="*/ 606425 w 901340"/>
              <a:gd name="connsiteY41" fmla="*/ 189742 h 842602"/>
              <a:gd name="connsiteX42" fmla="*/ 261899 w 901340"/>
              <a:gd name="connsiteY42" fmla="*/ 142875 h 842602"/>
              <a:gd name="connsiteX43" fmla="*/ 293326 w 901340"/>
              <a:gd name="connsiteY43" fmla="*/ 189657 h 842602"/>
              <a:gd name="connsiteX44" fmla="*/ 169064 w 901340"/>
              <a:gd name="connsiteY44" fmla="*/ 420327 h 842602"/>
              <a:gd name="connsiteX45" fmla="*/ 112712 w 901340"/>
              <a:gd name="connsiteY45" fmla="*/ 420327 h 842602"/>
              <a:gd name="connsiteX46" fmla="*/ 261899 w 901340"/>
              <a:gd name="connsiteY46" fmla="*/ 142875 h 842602"/>
              <a:gd name="connsiteX47" fmla="*/ 450670 w 901340"/>
              <a:gd name="connsiteY47" fmla="*/ 0 h 842602"/>
              <a:gd name="connsiteX48" fmla="*/ 534628 w 901340"/>
              <a:gd name="connsiteY48" fmla="*/ 84415 h 842602"/>
              <a:gd name="connsiteX49" fmla="*/ 534628 w 901340"/>
              <a:gd name="connsiteY49" fmla="*/ 112434 h 842602"/>
              <a:gd name="connsiteX50" fmla="*/ 450670 w 901340"/>
              <a:gd name="connsiteY50" fmla="*/ 196491 h 842602"/>
              <a:gd name="connsiteX51" fmla="*/ 366712 w 901340"/>
              <a:gd name="connsiteY51" fmla="*/ 112434 h 842602"/>
              <a:gd name="connsiteX52" fmla="*/ 366712 w 901340"/>
              <a:gd name="connsiteY52" fmla="*/ 84415 h 842602"/>
              <a:gd name="connsiteX53" fmla="*/ 450670 w 901340"/>
              <a:gd name="connsiteY53" fmla="*/ 0 h 842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901340" h="842602">
                <a:moveTo>
                  <a:pt x="619798" y="730250"/>
                </a:moveTo>
                <a:lnTo>
                  <a:pt x="845104" y="730250"/>
                </a:lnTo>
                <a:cubicBezTo>
                  <a:pt x="867093" y="752216"/>
                  <a:pt x="879350" y="764460"/>
                  <a:pt x="901340" y="786426"/>
                </a:cubicBezTo>
                <a:lnTo>
                  <a:pt x="901340" y="842602"/>
                </a:lnTo>
                <a:lnTo>
                  <a:pt x="563562" y="842602"/>
                </a:lnTo>
                <a:lnTo>
                  <a:pt x="563562" y="786426"/>
                </a:lnTo>
                <a:close/>
                <a:moveTo>
                  <a:pt x="56536" y="730250"/>
                </a:moveTo>
                <a:lnTo>
                  <a:pt x="281241" y="730250"/>
                </a:lnTo>
                <a:lnTo>
                  <a:pt x="337777" y="786426"/>
                </a:lnTo>
                <a:lnTo>
                  <a:pt x="337777" y="842602"/>
                </a:lnTo>
                <a:lnTo>
                  <a:pt x="0" y="842602"/>
                </a:lnTo>
                <a:lnTo>
                  <a:pt x="0" y="786426"/>
                </a:lnTo>
                <a:close/>
                <a:moveTo>
                  <a:pt x="318349" y="612775"/>
                </a:moveTo>
                <a:cubicBezTo>
                  <a:pt x="399252" y="655618"/>
                  <a:pt x="502089" y="655618"/>
                  <a:pt x="582992" y="612775"/>
                </a:cubicBezTo>
                <a:lnTo>
                  <a:pt x="609241" y="662402"/>
                </a:lnTo>
                <a:cubicBezTo>
                  <a:pt x="561058" y="687751"/>
                  <a:pt x="506044" y="701318"/>
                  <a:pt x="450670" y="701318"/>
                </a:cubicBezTo>
                <a:cubicBezTo>
                  <a:pt x="395297" y="701318"/>
                  <a:pt x="340642" y="687751"/>
                  <a:pt x="292100" y="662402"/>
                </a:cubicBezTo>
                <a:close/>
                <a:moveTo>
                  <a:pt x="732270" y="504825"/>
                </a:moveTo>
                <a:cubicBezTo>
                  <a:pt x="778892" y="504825"/>
                  <a:pt x="817201" y="542542"/>
                  <a:pt x="817201" y="588881"/>
                </a:cubicBezTo>
                <a:lnTo>
                  <a:pt x="817201" y="616900"/>
                </a:lnTo>
                <a:cubicBezTo>
                  <a:pt x="817201" y="663598"/>
                  <a:pt x="778892" y="701316"/>
                  <a:pt x="732270" y="701316"/>
                </a:cubicBezTo>
                <a:cubicBezTo>
                  <a:pt x="685648" y="701316"/>
                  <a:pt x="647700" y="663598"/>
                  <a:pt x="647700" y="616900"/>
                </a:cubicBezTo>
                <a:lnTo>
                  <a:pt x="647700" y="588881"/>
                </a:lnTo>
                <a:cubicBezTo>
                  <a:pt x="647700" y="542542"/>
                  <a:pt x="685648" y="504825"/>
                  <a:pt x="732270" y="504825"/>
                </a:cubicBezTo>
                <a:close/>
                <a:moveTo>
                  <a:pt x="168095" y="504825"/>
                </a:moveTo>
                <a:cubicBezTo>
                  <a:pt x="214739" y="504825"/>
                  <a:pt x="252053" y="542542"/>
                  <a:pt x="252053" y="588881"/>
                </a:cubicBezTo>
                <a:lnTo>
                  <a:pt x="252053" y="616900"/>
                </a:lnTo>
                <a:cubicBezTo>
                  <a:pt x="252053" y="663598"/>
                  <a:pt x="214739" y="701316"/>
                  <a:pt x="168095" y="701316"/>
                </a:cubicBezTo>
                <a:cubicBezTo>
                  <a:pt x="121811" y="701316"/>
                  <a:pt x="84137" y="663598"/>
                  <a:pt x="84137" y="616900"/>
                </a:cubicBezTo>
                <a:lnTo>
                  <a:pt x="84137" y="588881"/>
                </a:lnTo>
                <a:cubicBezTo>
                  <a:pt x="84137" y="542542"/>
                  <a:pt x="121811" y="504825"/>
                  <a:pt x="168095" y="504825"/>
                </a:cubicBezTo>
                <a:close/>
                <a:moveTo>
                  <a:pt x="337524" y="223837"/>
                </a:moveTo>
                <a:lnTo>
                  <a:pt x="562589" y="223837"/>
                </a:lnTo>
                <a:cubicBezTo>
                  <a:pt x="584555" y="245803"/>
                  <a:pt x="596799" y="258407"/>
                  <a:pt x="618765" y="280013"/>
                </a:cubicBezTo>
                <a:lnTo>
                  <a:pt x="618765" y="336190"/>
                </a:lnTo>
                <a:lnTo>
                  <a:pt x="280987" y="336190"/>
                </a:lnTo>
                <a:lnTo>
                  <a:pt x="280987" y="280013"/>
                </a:lnTo>
                <a:cubicBezTo>
                  <a:pt x="302954" y="258407"/>
                  <a:pt x="315557" y="245803"/>
                  <a:pt x="337524" y="223837"/>
                </a:cubicBezTo>
                <a:close/>
                <a:moveTo>
                  <a:pt x="637877" y="142875"/>
                </a:moveTo>
                <a:cubicBezTo>
                  <a:pt x="732230" y="205605"/>
                  <a:pt x="788626" y="309794"/>
                  <a:pt x="788626" y="421914"/>
                </a:cubicBezTo>
                <a:lnTo>
                  <a:pt x="732230" y="421914"/>
                </a:lnTo>
                <a:cubicBezTo>
                  <a:pt x="732230" y="328901"/>
                  <a:pt x="685234" y="242017"/>
                  <a:pt x="606425" y="189742"/>
                </a:cubicBezTo>
                <a:close/>
                <a:moveTo>
                  <a:pt x="261899" y="142875"/>
                </a:moveTo>
                <a:lnTo>
                  <a:pt x="293326" y="189657"/>
                </a:lnTo>
                <a:cubicBezTo>
                  <a:pt x="215301" y="241477"/>
                  <a:pt x="169064" y="327843"/>
                  <a:pt x="169064" y="420327"/>
                </a:cubicBezTo>
                <a:lnTo>
                  <a:pt x="112712" y="420327"/>
                </a:lnTo>
                <a:cubicBezTo>
                  <a:pt x="112712" y="309130"/>
                  <a:pt x="168341" y="205491"/>
                  <a:pt x="261899" y="142875"/>
                </a:cubicBezTo>
                <a:close/>
                <a:moveTo>
                  <a:pt x="450670" y="0"/>
                </a:moveTo>
                <a:cubicBezTo>
                  <a:pt x="496955" y="0"/>
                  <a:pt x="534628" y="37717"/>
                  <a:pt x="534628" y="84415"/>
                </a:cubicBezTo>
                <a:lnTo>
                  <a:pt x="534628" y="112434"/>
                </a:lnTo>
                <a:cubicBezTo>
                  <a:pt x="534628" y="158773"/>
                  <a:pt x="496955" y="196491"/>
                  <a:pt x="450670" y="196491"/>
                </a:cubicBezTo>
                <a:cubicBezTo>
                  <a:pt x="404386" y="196491"/>
                  <a:pt x="366712" y="158773"/>
                  <a:pt x="366712" y="112434"/>
                </a:cubicBezTo>
                <a:lnTo>
                  <a:pt x="366712" y="84415"/>
                </a:lnTo>
                <a:cubicBezTo>
                  <a:pt x="366712" y="37717"/>
                  <a:pt x="404386" y="0"/>
                  <a:pt x="450670" y="0"/>
                </a:cubicBez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58" name="Freeform 57">
            <a:extLst>
              <a:ext uri="{FF2B5EF4-FFF2-40B4-BE49-F238E27FC236}">
                <a16:creationId xmlns:a16="http://schemas.microsoft.com/office/drawing/2014/main" id="{05F4BEF5-E9F1-A34C-92EE-342DFC8DF00D}"/>
              </a:ext>
            </a:extLst>
          </p:cNvPr>
          <p:cNvSpPr>
            <a:spLocks noChangeArrowheads="1"/>
          </p:cNvSpPr>
          <p:nvPr/>
        </p:nvSpPr>
        <p:spPr bwMode="auto">
          <a:xfrm>
            <a:off x="1242630" y="3646322"/>
            <a:ext cx="560889" cy="525262"/>
          </a:xfrm>
          <a:custGeom>
            <a:avLst/>
            <a:gdLst>
              <a:gd name="connsiteX0" fmla="*/ 642085 w 899753"/>
              <a:gd name="connsiteY0" fmla="*/ 505575 h 842602"/>
              <a:gd name="connsiteX1" fmla="*/ 781355 w 899753"/>
              <a:gd name="connsiteY1" fmla="*/ 645275 h 842602"/>
              <a:gd name="connsiteX2" fmla="*/ 838935 w 899753"/>
              <a:gd name="connsiteY2" fmla="*/ 505575 h 842602"/>
              <a:gd name="connsiteX3" fmla="*/ 506413 w 899753"/>
              <a:gd name="connsiteY3" fmla="*/ 449262 h 842602"/>
              <a:gd name="connsiteX4" fmla="*/ 899753 w 899753"/>
              <a:gd name="connsiteY4" fmla="*/ 449262 h 842602"/>
              <a:gd name="connsiteX5" fmla="*/ 784594 w 899753"/>
              <a:gd name="connsiteY5" fmla="*/ 728301 h 842602"/>
              <a:gd name="connsiteX6" fmla="*/ 506990 w 899753"/>
              <a:gd name="connsiteY6" fmla="*/ 61123 h 842602"/>
              <a:gd name="connsiteX7" fmla="*/ 506990 w 899753"/>
              <a:gd name="connsiteY7" fmla="*/ 336892 h 842602"/>
              <a:gd name="connsiteX8" fmla="*/ 783372 w 899753"/>
              <a:gd name="connsiteY8" fmla="*/ 336892 h 842602"/>
              <a:gd name="connsiteX9" fmla="*/ 506990 w 899753"/>
              <a:gd name="connsiteY9" fmla="*/ 61123 h 842602"/>
              <a:gd name="connsiteX10" fmla="*/ 394203 w 899753"/>
              <a:gd name="connsiteY10" fmla="*/ 55562 h 842602"/>
              <a:gd name="connsiteX11" fmla="*/ 394203 w 899753"/>
              <a:gd name="connsiteY11" fmla="*/ 449082 h 842602"/>
              <a:gd name="connsiteX12" fmla="*/ 672740 w 899753"/>
              <a:gd name="connsiteY12" fmla="*/ 727390 h 842602"/>
              <a:gd name="connsiteX13" fmla="*/ 394203 w 899753"/>
              <a:gd name="connsiteY13" fmla="*/ 842602 h 842602"/>
              <a:gd name="connsiteX14" fmla="*/ 0 w 899753"/>
              <a:gd name="connsiteY14" fmla="*/ 449082 h 842602"/>
              <a:gd name="connsiteX15" fmla="*/ 394203 w 899753"/>
              <a:gd name="connsiteY15" fmla="*/ 55562 h 842602"/>
              <a:gd name="connsiteX16" fmla="*/ 450850 w 899753"/>
              <a:gd name="connsiteY16" fmla="*/ 0 h 842602"/>
              <a:gd name="connsiteX17" fmla="*/ 844190 w 899753"/>
              <a:gd name="connsiteY17" fmla="*/ 393341 h 842602"/>
              <a:gd name="connsiteX18" fmla="*/ 450850 w 899753"/>
              <a:gd name="connsiteY18" fmla="*/ 393341 h 842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9753" h="842602">
                <a:moveTo>
                  <a:pt x="642085" y="505575"/>
                </a:moveTo>
                <a:lnTo>
                  <a:pt x="781355" y="645275"/>
                </a:lnTo>
                <a:cubicBezTo>
                  <a:pt x="810865" y="603763"/>
                  <a:pt x="830658" y="556113"/>
                  <a:pt x="838935" y="505575"/>
                </a:cubicBezTo>
                <a:close/>
                <a:moveTo>
                  <a:pt x="506413" y="449262"/>
                </a:moveTo>
                <a:lnTo>
                  <a:pt x="899753" y="449262"/>
                </a:lnTo>
                <a:cubicBezTo>
                  <a:pt x="899753" y="558279"/>
                  <a:pt x="855849" y="656827"/>
                  <a:pt x="784594" y="728301"/>
                </a:cubicBezTo>
                <a:close/>
                <a:moveTo>
                  <a:pt x="506990" y="61123"/>
                </a:moveTo>
                <a:lnTo>
                  <a:pt x="506990" y="336892"/>
                </a:lnTo>
                <a:lnTo>
                  <a:pt x="783372" y="336892"/>
                </a:lnTo>
                <a:cubicBezTo>
                  <a:pt x="759620" y="195951"/>
                  <a:pt x="648060" y="84493"/>
                  <a:pt x="506990" y="61123"/>
                </a:cubicBezTo>
                <a:close/>
                <a:moveTo>
                  <a:pt x="394203" y="55562"/>
                </a:moveTo>
                <a:lnTo>
                  <a:pt x="394203" y="449082"/>
                </a:lnTo>
                <a:lnTo>
                  <a:pt x="672740" y="727390"/>
                </a:lnTo>
                <a:cubicBezTo>
                  <a:pt x="601394" y="798678"/>
                  <a:pt x="502663" y="842602"/>
                  <a:pt x="394203" y="842602"/>
                </a:cubicBezTo>
                <a:cubicBezTo>
                  <a:pt x="176203" y="842602"/>
                  <a:pt x="0" y="666544"/>
                  <a:pt x="0" y="449082"/>
                </a:cubicBezTo>
                <a:cubicBezTo>
                  <a:pt x="0" y="231620"/>
                  <a:pt x="176203" y="55562"/>
                  <a:pt x="394203" y="55562"/>
                </a:cubicBezTo>
                <a:close/>
                <a:moveTo>
                  <a:pt x="450850" y="0"/>
                </a:moveTo>
                <a:cubicBezTo>
                  <a:pt x="668213" y="0"/>
                  <a:pt x="844190" y="176176"/>
                  <a:pt x="844190" y="393341"/>
                </a:cubicBezTo>
                <a:lnTo>
                  <a:pt x="450850" y="393341"/>
                </a:lnTo>
                <a:close/>
              </a:path>
            </a:pathLst>
          </a:custGeom>
          <a:solidFill>
            <a:schemeClr val="bg1"/>
          </a:solidFill>
          <a:ln>
            <a:noFill/>
          </a:ln>
          <a:effectLst/>
        </p:spPr>
        <p:txBody>
          <a:bodyPr wrap="square" anchor="ctr">
            <a:noAutofit/>
          </a:bodyPr>
          <a:lstStyle/>
          <a:p>
            <a:endParaRPr lang="en-US" sz="900" dirty="0">
              <a:latin typeface="Lato Light" panose="020F0502020204030203" pitchFamily="34" charset="0"/>
            </a:endParaRPr>
          </a:p>
        </p:txBody>
      </p:sp>
      <p:sp>
        <p:nvSpPr>
          <p:cNvPr id="59" name="TextBox 58">
            <a:extLst>
              <a:ext uri="{FF2B5EF4-FFF2-40B4-BE49-F238E27FC236}">
                <a16:creationId xmlns:a16="http://schemas.microsoft.com/office/drawing/2014/main" id="{74D336D3-EA5C-3844-BE59-CFE1887E5BC1}"/>
              </a:ext>
            </a:extLst>
          </p:cNvPr>
          <p:cNvSpPr txBox="1"/>
          <p:nvPr/>
        </p:nvSpPr>
        <p:spPr>
          <a:xfrm>
            <a:off x="2089291" y="1670634"/>
            <a:ext cx="2700441" cy="338554"/>
          </a:xfrm>
          <a:prstGeom prst="rect">
            <a:avLst/>
          </a:prstGeom>
          <a:noFill/>
        </p:spPr>
        <p:txBody>
          <a:bodyPr wrap="square" rtlCol="0" anchor="ctr">
            <a:spAutoFit/>
          </a:bodyPr>
          <a:lstStyle/>
          <a:p>
            <a:r>
              <a:rPr lang="en-US" sz="1600" b="1" dirty="0">
                <a:solidFill>
                  <a:schemeClr val="bg1"/>
                </a:solidFill>
                <a:latin typeface="Poppins" pitchFamily="2" charset="77"/>
                <a:ea typeface="Lato Light" panose="020F0502020204030203" pitchFamily="34" charset="0"/>
                <a:cs typeface="Poppins" pitchFamily="2" charset="77"/>
              </a:rPr>
              <a:t>EXECUTIVE SUMMARY</a:t>
            </a:r>
          </a:p>
        </p:txBody>
      </p:sp>
      <p:sp>
        <p:nvSpPr>
          <p:cNvPr id="60" name="TextBox 59">
            <a:extLst>
              <a:ext uri="{FF2B5EF4-FFF2-40B4-BE49-F238E27FC236}">
                <a16:creationId xmlns:a16="http://schemas.microsoft.com/office/drawing/2014/main" id="{C30392A3-084C-8547-B16B-6E054F60949F}"/>
              </a:ext>
            </a:extLst>
          </p:cNvPr>
          <p:cNvSpPr txBox="1"/>
          <p:nvPr/>
        </p:nvSpPr>
        <p:spPr>
          <a:xfrm>
            <a:off x="2089291" y="2705391"/>
            <a:ext cx="3627297" cy="338554"/>
          </a:xfrm>
          <a:prstGeom prst="rect">
            <a:avLst/>
          </a:prstGeom>
          <a:noFill/>
        </p:spPr>
        <p:txBody>
          <a:bodyPr wrap="square" rtlCol="0" anchor="ctr">
            <a:spAutoFit/>
          </a:bodyPr>
          <a:lstStyle/>
          <a:p>
            <a:r>
              <a:rPr lang="en-US" sz="1600" b="1" dirty="0">
                <a:solidFill>
                  <a:schemeClr val="bg1"/>
                </a:solidFill>
                <a:latin typeface="Poppins" pitchFamily="2" charset="77"/>
                <a:ea typeface="Lato Light" panose="020F0502020204030203" pitchFamily="34" charset="0"/>
                <a:cs typeface="Poppins" pitchFamily="2" charset="77"/>
              </a:rPr>
              <a:t>PRODUCTS &amp; SERVICES</a:t>
            </a:r>
          </a:p>
        </p:txBody>
      </p:sp>
      <p:sp>
        <p:nvSpPr>
          <p:cNvPr id="61" name="TextBox 60">
            <a:extLst>
              <a:ext uri="{FF2B5EF4-FFF2-40B4-BE49-F238E27FC236}">
                <a16:creationId xmlns:a16="http://schemas.microsoft.com/office/drawing/2014/main" id="{0A49CE69-02AD-954B-BAF1-69A4A0568B07}"/>
              </a:ext>
            </a:extLst>
          </p:cNvPr>
          <p:cNvSpPr txBox="1"/>
          <p:nvPr/>
        </p:nvSpPr>
        <p:spPr>
          <a:xfrm>
            <a:off x="2089291" y="3616225"/>
            <a:ext cx="2038527" cy="584775"/>
          </a:xfrm>
          <a:prstGeom prst="rect">
            <a:avLst/>
          </a:prstGeom>
          <a:noFill/>
        </p:spPr>
        <p:txBody>
          <a:bodyPr wrap="square" rtlCol="0" anchor="ctr">
            <a:spAutoFit/>
          </a:bodyPr>
          <a:lstStyle/>
          <a:p>
            <a:r>
              <a:rPr lang="en-US" sz="1600" b="1" dirty="0">
                <a:solidFill>
                  <a:schemeClr val="bg1"/>
                </a:solidFill>
                <a:latin typeface="Poppins" pitchFamily="2" charset="77"/>
                <a:ea typeface="Lato Light" panose="020F0502020204030203" pitchFamily="34" charset="0"/>
                <a:cs typeface="Poppins" pitchFamily="2" charset="77"/>
              </a:rPr>
              <a:t>MARKET ANALYSIS</a:t>
            </a:r>
          </a:p>
        </p:txBody>
      </p:sp>
      <p:sp>
        <p:nvSpPr>
          <p:cNvPr id="62" name="TextBox 61">
            <a:extLst>
              <a:ext uri="{FF2B5EF4-FFF2-40B4-BE49-F238E27FC236}">
                <a16:creationId xmlns:a16="http://schemas.microsoft.com/office/drawing/2014/main" id="{B7D9F742-D435-6944-835D-F0173C678000}"/>
              </a:ext>
            </a:extLst>
          </p:cNvPr>
          <p:cNvSpPr txBox="1"/>
          <p:nvPr/>
        </p:nvSpPr>
        <p:spPr>
          <a:xfrm>
            <a:off x="2089291" y="4773686"/>
            <a:ext cx="3236990" cy="338554"/>
          </a:xfrm>
          <a:prstGeom prst="rect">
            <a:avLst/>
          </a:prstGeom>
          <a:noFill/>
        </p:spPr>
        <p:txBody>
          <a:bodyPr wrap="square" rtlCol="0" anchor="ctr">
            <a:spAutoFit/>
          </a:bodyPr>
          <a:lstStyle/>
          <a:p>
            <a:r>
              <a:rPr lang="en-US" sz="1600" b="1" dirty="0">
                <a:solidFill>
                  <a:schemeClr val="bg1"/>
                </a:solidFill>
                <a:latin typeface="Poppins" pitchFamily="2" charset="77"/>
                <a:ea typeface="Lato Light" panose="020F0502020204030203" pitchFamily="34" charset="0"/>
                <a:cs typeface="Poppins" pitchFamily="2" charset="77"/>
              </a:rPr>
              <a:t>MARKETING STRATEGY</a:t>
            </a:r>
          </a:p>
        </p:txBody>
      </p:sp>
      <p:sp>
        <p:nvSpPr>
          <p:cNvPr id="63" name="TextBox 62">
            <a:extLst>
              <a:ext uri="{FF2B5EF4-FFF2-40B4-BE49-F238E27FC236}">
                <a16:creationId xmlns:a16="http://schemas.microsoft.com/office/drawing/2014/main" id="{A64AD1F3-53D5-7C4A-ABBE-C1686FE2D2E8}"/>
              </a:ext>
            </a:extLst>
          </p:cNvPr>
          <p:cNvSpPr txBox="1"/>
          <p:nvPr/>
        </p:nvSpPr>
        <p:spPr>
          <a:xfrm>
            <a:off x="2089291" y="5817641"/>
            <a:ext cx="2439726" cy="338554"/>
          </a:xfrm>
          <a:prstGeom prst="rect">
            <a:avLst/>
          </a:prstGeom>
          <a:noFill/>
        </p:spPr>
        <p:txBody>
          <a:bodyPr wrap="square" rtlCol="0" anchor="ctr">
            <a:spAutoFit/>
          </a:bodyPr>
          <a:lstStyle/>
          <a:p>
            <a:r>
              <a:rPr lang="en-US" sz="1600" b="1" dirty="0">
                <a:solidFill>
                  <a:schemeClr val="bg1"/>
                </a:solidFill>
                <a:latin typeface="Poppins" pitchFamily="2" charset="77"/>
                <a:ea typeface="Lato Light" panose="020F0502020204030203" pitchFamily="34" charset="0"/>
                <a:cs typeface="Poppins" pitchFamily="2" charset="77"/>
              </a:rPr>
              <a:t>FINANCIAL PLANNING</a:t>
            </a:r>
          </a:p>
        </p:txBody>
      </p:sp>
      <p:sp>
        <p:nvSpPr>
          <p:cNvPr id="64" name="TextBox 63">
            <a:extLst>
              <a:ext uri="{FF2B5EF4-FFF2-40B4-BE49-F238E27FC236}">
                <a16:creationId xmlns:a16="http://schemas.microsoft.com/office/drawing/2014/main" id="{97EA7671-89B4-D848-BF36-F3ABAC8EFA3A}"/>
              </a:ext>
            </a:extLst>
          </p:cNvPr>
          <p:cNvSpPr txBox="1"/>
          <p:nvPr/>
        </p:nvSpPr>
        <p:spPr>
          <a:xfrm>
            <a:off x="5206989" y="1562911"/>
            <a:ext cx="1532792" cy="553998"/>
          </a:xfrm>
          <a:prstGeom prst="rect">
            <a:avLst/>
          </a:prstGeom>
          <a:noFill/>
        </p:spPr>
        <p:txBody>
          <a:bodyPr wrap="none" rtlCol="0" anchor="ctr">
            <a:spAutoFit/>
          </a:bodyPr>
          <a:lstStyle/>
          <a:p>
            <a:r>
              <a:rPr lang="en-US" sz="3000" b="1" dirty="0">
                <a:solidFill>
                  <a:schemeClr val="tx2"/>
                </a:solidFill>
                <a:latin typeface="Poppins" pitchFamily="2" charset="77"/>
                <a:ea typeface="Lato Light" panose="020F0502020204030203" pitchFamily="34" charset="0"/>
                <a:cs typeface="Poppins" pitchFamily="2" charset="77"/>
              </a:rPr>
              <a:t>90,000</a:t>
            </a:r>
          </a:p>
        </p:txBody>
      </p:sp>
      <p:sp>
        <p:nvSpPr>
          <p:cNvPr id="65" name="TextBox 64">
            <a:extLst>
              <a:ext uri="{FF2B5EF4-FFF2-40B4-BE49-F238E27FC236}">
                <a16:creationId xmlns:a16="http://schemas.microsoft.com/office/drawing/2014/main" id="{9FC706DA-139D-F84D-95D9-F37983F05BBF}"/>
              </a:ext>
            </a:extLst>
          </p:cNvPr>
          <p:cNvSpPr txBox="1"/>
          <p:nvPr/>
        </p:nvSpPr>
        <p:spPr>
          <a:xfrm>
            <a:off x="6096000" y="2597262"/>
            <a:ext cx="1532792" cy="553998"/>
          </a:xfrm>
          <a:prstGeom prst="rect">
            <a:avLst/>
          </a:prstGeom>
          <a:noFill/>
        </p:spPr>
        <p:txBody>
          <a:bodyPr wrap="none" rtlCol="0" anchor="ctr">
            <a:spAutoFit/>
          </a:bodyPr>
          <a:lstStyle/>
          <a:p>
            <a:r>
              <a:rPr lang="en-US" sz="3000" b="1" dirty="0">
                <a:solidFill>
                  <a:schemeClr val="tx2"/>
                </a:solidFill>
                <a:latin typeface="Poppins" pitchFamily="2" charset="77"/>
                <a:ea typeface="Lato Light" panose="020F0502020204030203" pitchFamily="34" charset="0"/>
                <a:cs typeface="Poppins" pitchFamily="2" charset="77"/>
              </a:rPr>
              <a:t>90,000</a:t>
            </a:r>
          </a:p>
        </p:txBody>
      </p:sp>
      <p:sp>
        <p:nvSpPr>
          <p:cNvPr id="66" name="TextBox 65">
            <a:extLst>
              <a:ext uri="{FF2B5EF4-FFF2-40B4-BE49-F238E27FC236}">
                <a16:creationId xmlns:a16="http://schemas.microsoft.com/office/drawing/2014/main" id="{126CDD92-5E6D-8E4C-AD21-4BB6B1156F53}"/>
              </a:ext>
            </a:extLst>
          </p:cNvPr>
          <p:cNvSpPr txBox="1"/>
          <p:nvPr/>
        </p:nvSpPr>
        <p:spPr>
          <a:xfrm>
            <a:off x="4529017" y="3631613"/>
            <a:ext cx="1532792" cy="553998"/>
          </a:xfrm>
          <a:prstGeom prst="rect">
            <a:avLst/>
          </a:prstGeom>
          <a:noFill/>
        </p:spPr>
        <p:txBody>
          <a:bodyPr wrap="none" rtlCol="0" anchor="ctr">
            <a:spAutoFit/>
          </a:bodyPr>
          <a:lstStyle/>
          <a:p>
            <a:r>
              <a:rPr lang="en-US" sz="3000" b="1" dirty="0">
                <a:solidFill>
                  <a:schemeClr val="tx2"/>
                </a:solidFill>
                <a:latin typeface="Poppins" pitchFamily="2" charset="77"/>
                <a:ea typeface="Lato Light" panose="020F0502020204030203" pitchFamily="34" charset="0"/>
                <a:cs typeface="Poppins" pitchFamily="2" charset="77"/>
              </a:rPr>
              <a:t>90,000</a:t>
            </a:r>
          </a:p>
        </p:txBody>
      </p:sp>
      <p:sp>
        <p:nvSpPr>
          <p:cNvPr id="67" name="TextBox 66">
            <a:extLst>
              <a:ext uri="{FF2B5EF4-FFF2-40B4-BE49-F238E27FC236}">
                <a16:creationId xmlns:a16="http://schemas.microsoft.com/office/drawing/2014/main" id="{3A8988F5-C963-EB4E-9631-9EE668AD6C89}"/>
              </a:ext>
            </a:extLst>
          </p:cNvPr>
          <p:cNvSpPr txBox="1"/>
          <p:nvPr/>
        </p:nvSpPr>
        <p:spPr>
          <a:xfrm>
            <a:off x="5631675" y="4665963"/>
            <a:ext cx="1532792" cy="553998"/>
          </a:xfrm>
          <a:prstGeom prst="rect">
            <a:avLst/>
          </a:prstGeom>
          <a:noFill/>
        </p:spPr>
        <p:txBody>
          <a:bodyPr wrap="none" rtlCol="0" anchor="ctr">
            <a:spAutoFit/>
          </a:bodyPr>
          <a:lstStyle/>
          <a:p>
            <a:r>
              <a:rPr lang="en-US" sz="3000" b="1" dirty="0">
                <a:solidFill>
                  <a:schemeClr val="tx2"/>
                </a:solidFill>
                <a:latin typeface="Poppins" pitchFamily="2" charset="77"/>
                <a:ea typeface="Lato Light" panose="020F0502020204030203" pitchFamily="34" charset="0"/>
                <a:cs typeface="Poppins" pitchFamily="2" charset="77"/>
              </a:rPr>
              <a:t>90,000</a:t>
            </a:r>
          </a:p>
        </p:txBody>
      </p:sp>
      <p:sp>
        <p:nvSpPr>
          <p:cNvPr id="68" name="TextBox 67">
            <a:extLst>
              <a:ext uri="{FF2B5EF4-FFF2-40B4-BE49-F238E27FC236}">
                <a16:creationId xmlns:a16="http://schemas.microsoft.com/office/drawing/2014/main" id="{3D6AB630-C0B8-E84B-A3E9-102E7E158C9F}"/>
              </a:ext>
            </a:extLst>
          </p:cNvPr>
          <p:cNvSpPr txBox="1"/>
          <p:nvPr/>
        </p:nvSpPr>
        <p:spPr>
          <a:xfrm>
            <a:off x="4789732" y="5710309"/>
            <a:ext cx="1532792" cy="553998"/>
          </a:xfrm>
          <a:prstGeom prst="rect">
            <a:avLst/>
          </a:prstGeom>
          <a:noFill/>
        </p:spPr>
        <p:txBody>
          <a:bodyPr wrap="none" rtlCol="0" anchor="ctr">
            <a:spAutoFit/>
          </a:bodyPr>
          <a:lstStyle/>
          <a:p>
            <a:r>
              <a:rPr lang="en-US" sz="3000" b="1" dirty="0">
                <a:solidFill>
                  <a:schemeClr val="tx2"/>
                </a:solidFill>
                <a:latin typeface="Poppins" pitchFamily="2" charset="77"/>
                <a:ea typeface="Lato Light" panose="020F0502020204030203" pitchFamily="34" charset="0"/>
                <a:cs typeface="Poppins" pitchFamily="2" charset="77"/>
              </a:rPr>
              <a:t>90,000</a:t>
            </a:r>
          </a:p>
        </p:txBody>
      </p:sp>
      <p:sp>
        <p:nvSpPr>
          <p:cNvPr id="69" name="TextBox 68">
            <a:extLst>
              <a:ext uri="{FF2B5EF4-FFF2-40B4-BE49-F238E27FC236}">
                <a16:creationId xmlns:a16="http://schemas.microsoft.com/office/drawing/2014/main" id="{943BF289-376B-BC4D-9D39-57EECE8E40F7}"/>
              </a:ext>
            </a:extLst>
          </p:cNvPr>
          <p:cNvSpPr txBox="1"/>
          <p:nvPr/>
        </p:nvSpPr>
        <p:spPr>
          <a:xfrm>
            <a:off x="7635036" y="1463815"/>
            <a:ext cx="3537200"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a:t>
            </a:r>
          </a:p>
        </p:txBody>
      </p:sp>
      <p:sp>
        <p:nvSpPr>
          <p:cNvPr id="70" name="TextBox 69">
            <a:extLst>
              <a:ext uri="{FF2B5EF4-FFF2-40B4-BE49-F238E27FC236}">
                <a16:creationId xmlns:a16="http://schemas.microsoft.com/office/drawing/2014/main" id="{370B6B10-A91B-C740-B33E-F97ABF319671}"/>
              </a:ext>
            </a:extLst>
          </p:cNvPr>
          <p:cNvSpPr txBox="1"/>
          <p:nvPr/>
        </p:nvSpPr>
        <p:spPr>
          <a:xfrm>
            <a:off x="6798959" y="3537877"/>
            <a:ext cx="4373277"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a:t>
            </a:r>
          </a:p>
        </p:txBody>
      </p:sp>
      <p:sp>
        <p:nvSpPr>
          <p:cNvPr id="71" name="TextBox 70">
            <a:extLst>
              <a:ext uri="{FF2B5EF4-FFF2-40B4-BE49-F238E27FC236}">
                <a16:creationId xmlns:a16="http://schemas.microsoft.com/office/drawing/2014/main" id="{032AD530-E18A-F347-8448-E6B135097DCA}"/>
              </a:ext>
            </a:extLst>
          </p:cNvPr>
          <p:cNvSpPr txBox="1"/>
          <p:nvPr/>
        </p:nvSpPr>
        <p:spPr>
          <a:xfrm>
            <a:off x="7107976" y="5597370"/>
            <a:ext cx="4064260"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virtually all of their time. </a:t>
            </a:r>
          </a:p>
        </p:txBody>
      </p:sp>
      <p:sp>
        <p:nvSpPr>
          <p:cNvPr id="72" name="TextBox 71">
            <a:extLst>
              <a:ext uri="{FF2B5EF4-FFF2-40B4-BE49-F238E27FC236}">
                <a16:creationId xmlns:a16="http://schemas.microsoft.com/office/drawing/2014/main" id="{28330168-EF86-AF44-AE74-E1BD98724818}"/>
              </a:ext>
            </a:extLst>
          </p:cNvPr>
          <p:cNvSpPr txBox="1"/>
          <p:nvPr/>
        </p:nvSpPr>
        <p:spPr>
          <a:xfrm>
            <a:off x="7980358" y="4563018"/>
            <a:ext cx="3191878"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battle that consumes. </a:t>
            </a:r>
          </a:p>
        </p:txBody>
      </p:sp>
      <p:sp>
        <p:nvSpPr>
          <p:cNvPr id="73" name="TextBox 72">
            <a:extLst>
              <a:ext uri="{FF2B5EF4-FFF2-40B4-BE49-F238E27FC236}">
                <a16:creationId xmlns:a16="http://schemas.microsoft.com/office/drawing/2014/main" id="{000269F1-814D-8843-B0E5-EB80BE42C5AB}"/>
              </a:ext>
            </a:extLst>
          </p:cNvPr>
          <p:cNvSpPr txBox="1"/>
          <p:nvPr/>
        </p:nvSpPr>
        <p:spPr>
          <a:xfrm>
            <a:off x="8330031" y="2491247"/>
            <a:ext cx="2842205" cy="759888"/>
          </a:xfrm>
          <a:prstGeom prst="rect">
            <a:avLst/>
          </a:prstGeom>
          <a:noFill/>
        </p:spPr>
        <p:txBody>
          <a:bodyPr wrap="square" rtlCol="0" anchor="ctr">
            <a:spAutoFit/>
          </a:bodyPr>
          <a:lstStyle/>
          <a:p>
            <a:pPr algn="just">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For many small business owners, maintaining positive cash flow and a stable balance sheet can be an ongoing. </a:t>
            </a:r>
          </a:p>
        </p:txBody>
      </p:sp>
    </p:spTree>
    <p:extLst>
      <p:ext uri="{BB962C8B-B14F-4D97-AF65-F5344CB8AC3E}">
        <p14:creationId xmlns:p14="http://schemas.microsoft.com/office/powerpoint/2010/main" val="293933976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Freeform 22">
            <a:extLst>
              <a:ext uri="{FF2B5EF4-FFF2-40B4-BE49-F238E27FC236}">
                <a16:creationId xmlns:a16="http://schemas.microsoft.com/office/drawing/2014/main" id="{9B6C42D0-9384-6A41-96E0-2A9EBAF14707}"/>
              </a:ext>
            </a:extLst>
          </p:cNvPr>
          <p:cNvSpPr/>
          <p:nvPr/>
        </p:nvSpPr>
        <p:spPr>
          <a:xfrm>
            <a:off x="761950" y="800379"/>
            <a:ext cx="5311764" cy="2628621"/>
          </a:xfrm>
          <a:custGeom>
            <a:avLst/>
            <a:gdLst>
              <a:gd name="connsiteX0" fmla="*/ 2312644 w 9761537"/>
              <a:gd name="connsiteY0" fmla="*/ 4339541 h 4830671"/>
              <a:gd name="connsiteX1" fmla="*/ 2309281 w 9761537"/>
              <a:gd name="connsiteY1" fmla="*/ 4342083 h 4830671"/>
              <a:gd name="connsiteX2" fmla="*/ 2310497 w 9761537"/>
              <a:gd name="connsiteY2" fmla="*/ 4344741 h 4830671"/>
              <a:gd name="connsiteX3" fmla="*/ 2313073 w 9761537"/>
              <a:gd name="connsiteY3" fmla="*/ 4345781 h 4830671"/>
              <a:gd name="connsiteX4" fmla="*/ 2312644 w 9761537"/>
              <a:gd name="connsiteY4" fmla="*/ 4339541 h 4830671"/>
              <a:gd name="connsiteX5" fmla="*/ 8836986 w 9761537"/>
              <a:gd name="connsiteY5" fmla="*/ 4298853 h 4830671"/>
              <a:gd name="connsiteX6" fmla="*/ 8728407 w 9761537"/>
              <a:gd name="connsiteY6" fmla="*/ 4395840 h 4830671"/>
              <a:gd name="connsiteX7" fmla="*/ 8725757 w 9761537"/>
              <a:gd name="connsiteY7" fmla="*/ 4323538 h 4830671"/>
              <a:gd name="connsiteX8" fmla="*/ 8809493 w 9761537"/>
              <a:gd name="connsiteY8" fmla="*/ 4306777 h 4830671"/>
              <a:gd name="connsiteX9" fmla="*/ 8836986 w 9761537"/>
              <a:gd name="connsiteY9" fmla="*/ 4298853 h 4830671"/>
              <a:gd name="connsiteX10" fmla="*/ 9651338 w 9761537"/>
              <a:gd name="connsiteY10" fmla="*/ 4019066 h 4830671"/>
              <a:gd name="connsiteX11" fmla="*/ 9655765 w 9761537"/>
              <a:gd name="connsiteY11" fmla="*/ 4024854 h 4830671"/>
              <a:gd name="connsiteX12" fmla="*/ 9661758 w 9761537"/>
              <a:gd name="connsiteY12" fmla="*/ 4039367 h 4830671"/>
              <a:gd name="connsiteX13" fmla="*/ 9681981 w 9761537"/>
              <a:gd name="connsiteY13" fmla="*/ 4061176 h 4830671"/>
              <a:gd name="connsiteX14" fmla="*/ 9669934 w 9761537"/>
              <a:gd name="connsiteY14" fmla="*/ 4096169 h 4830671"/>
              <a:gd name="connsiteX15" fmla="*/ 9669206 w 9761537"/>
              <a:gd name="connsiteY15" fmla="*/ 4111948 h 4830671"/>
              <a:gd name="connsiteX16" fmla="*/ 9681768 w 9761537"/>
              <a:gd name="connsiteY16" fmla="*/ 4113723 h 4830671"/>
              <a:gd name="connsiteX17" fmla="*/ 9688226 w 9761537"/>
              <a:gd name="connsiteY17" fmla="*/ 4098341 h 4830671"/>
              <a:gd name="connsiteX18" fmla="*/ 9693269 w 9761537"/>
              <a:gd name="connsiteY18" fmla="*/ 4113494 h 4830671"/>
              <a:gd name="connsiteX19" fmla="*/ 9686306 w 9761537"/>
              <a:gd name="connsiteY19" fmla="*/ 4134779 h 4830671"/>
              <a:gd name="connsiteX20" fmla="*/ 9697474 w 9761537"/>
              <a:gd name="connsiteY20" fmla="*/ 4150927 h 4830671"/>
              <a:gd name="connsiteX21" fmla="*/ 9731755 w 9761537"/>
              <a:gd name="connsiteY21" fmla="*/ 4148755 h 4830671"/>
              <a:gd name="connsiteX22" fmla="*/ 9761537 w 9761537"/>
              <a:gd name="connsiteY22" fmla="*/ 4146111 h 4830671"/>
              <a:gd name="connsiteX23" fmla="*/ 9743740 w 9761537"/>
              <a:gd name="connsiteY23" fmla="*/ 4165811 h 4830671"/>
              <a:gd name="connsiteX24" fmla="*/ 9723144 w 9761537"/>
              <a:gd name="connsiteY24" fmla="*/ 4185244 h 4830671"/>
              <a:gd name="connsiteX25" fmla="*/ 9674745 w 9761537"/>
              <a:gd name="connsiteY25" fmla="*/ 4206797 h 4830671"/>
              <a:gd name="connsiteX26" fmla="*/ 9667003 w 9761537"/>
              <a:gd name="connsiteY26" fmla="*/ 4213057 h 4830671"/>
              <a:gd name="connsiteX27" fmla="*/ 9665214 w 9761537"/>
              <a:gd name="connsiteY27" fmla="*/ 4223316 h 4830671"/>
              <a:gd name="connsiteX28" fmla="*/ 9646689 w 9761537"/>
              <a:gd name="connsiteY28" fmla="*/ 4237523 h 4830671"/>
              <a:gd name="connsiteX29" fmla="*/ 9627771 w 9761537"/>
              <a:gd name="connsiteY29" fmla="*/ 4254643 h 4830671"/>
              <a:gd name="connsiteX30" fmla="*/ 9602393 w 9761537"/>
              <a:gd name="connsiteY30" fmla="*/ 4269515 h 4830671"/>
              <a:gd name="connsiteX31" fmla="*/ 9564030 w 9761537"/>
              <a:gd name="connsiteY31" fmla="*/ 4292026 h 4830671"/>
              <a:gd name="connsiteX32" fmla="*/ 9545060 w 9761537"/>
              <a:gd name="connsiteY32" fmla="*/ 4284922 h 4830671"/>
              <a:gd name="connsiteX33" fmla="*/ 9547238 w 9761537"/>
              <a:gd name="connsiteY33" fmla="*/ 4280584 h 4830671"/>
              <a:gd name="connsiteX34" fmla="*/ 9536117 w 9761537"/>
              <a:gd name="connsiteY34" fmla="*/ 4290337 h 4830671"/>
              <a:gd name="connsiteX35" fmla="*/ 9529138 w 9761537"/>
              <a:gd name="connsiteY35" fmla="*/ 4303024 h 4830671"/>
              <a:gd name="connsiteX36" fmla="*/ 9523829 w 9761537"/>
              <a:gd name="connsiteY36" fmla="*/ 4309730 h 4830671"/>
              <a:gd name="connsiteX37" fmla="*/ 9493766 w 9761537"/>
              <a:gd name="connsiteY37" fmla="*/ 4330743 h 4830671"/>
              <a:gd name="connsiteX38" fmla="*/ 9432891 w 9761537"/>
              <a:gd name="connsiteY38" fmla="*/ 4373281 h 4830671"/>
              <a:gd name="connsiteX39" fmla="*/ 9438627 w 9761537"/>
              <a:gd name="connsiteY39" fmla="*/ 4380162 h 4830671"/>
              <a:gd name="connsiteX40" fmla="*/ 9432229 w 9761537"/>
              <a:gd name="connsiteY40" fmla="*/ 4386561 h 4830671"/>
              <a:gd name="connsiteX41" fmla="*/ 9417751 w 9761537"/>
              <a:gd name="connsiteY41" fmla="*/ 4388931 h 4830671"/>
              <a:gd name="connsiteX42" fmla="*/ 9396697 w 9761537"/>
              <a:gd name="connsiteY42" fmla="*/ 4394283 h 4830671"/>
              <a:gd name="connsiteX43" fmla="*/ 9362273 w 9761537"/>
              <a:gd name="connsiteY43" fmla="*/ 4407574 h 4830671"/>
              <a:gd name="connsiteX44" fmla="*/ 9332246 w 9761537"/>
              <a:gd name="connsiteY44" fmla="*/ 4436909 h 4830671"/>
              <a:gd name="connsiteX45" fmla="*/ 9253496 w 9761537"/>
              <a:gd name="connsiteY45" fmla="*/ 4487616 h 4830671"/>
              <a:gd name="connsiteX46" fmla="*/ 9212531 w 9761537"/>
              <a:gd name="connsiteY46" fmla="*/ 4492542 h 4830671"/>
              <a:gd name="connsiteX47" fmla="*/ 9196373 w 9761537"/>
              <a:gd name="connsiteY47" fmla="*/ 4483936 h 4830671"/>
              <a:gd name="connsiteX48" fmla="*/ 9196373 w 9761537"/>
              <a:gd name="connsiteY48" fmla="*/ 4476258 h 4830671"/>
              <a:gd name="connsiteX49" fmla="*/ 9161216 w 9761537"/>
              <a:gd name="connsiteY49" fmla="*/ 4477547 h 4830671"/>
              <a:gd name="connsiteX50" fmla="*/ 9169849 w 9761537"/>
              <a:gd name="connsiteY50" fmla="*/ 4466713 h 4830671"/>
              <a:gd name="connsiteX51" fmla="*/ 9187722 w 9761537"/>
              <a:gd name="connsiteY51" fmla="*/ 4452559 h 4830671"/>
              <a:gd name="connsiteX52" fmla="*/ 9212924 w 9761537"/>
              <a:gd name="connsiteY52" fmla="*/ 4436647 h 4830671"/>
              <a:gd name="connsiteX53" fmla="*/ 9243916 w 9761537"/>
              <a:gd name="connsiteY53" fmla="*/ 4418004 h 4830671"/>
              <a:gd name="connsiteX54" fmla="*/ 9268617 w 9761537"/>
              <a:gd name="connsiteY54" fmla="*/ 4402725 h 4830671"/>
              <a:gd name="connsiteX55" fmla="*/ 9296964 w 9761537"/>
              <a:gd name="connsiteY55" fmla="*/ 4392120 h 4830671"/>
              <a:gd name="connsiteX56" fmla="*/ 9362845 w 9761537"/>
              <a:gd name="connsiteY56" fmla="*/ 4363823 h 4830671"/>
              <a:gd name="connsiteX57" fmla="*/ 9385687 w 9761537"/>
              <a:gd name="connsiteY57" fmla="*/ 4352214 h 4830671"/>
              <a:gd name="connsiteX58" fmla="*/ 9405008 w 9761537"/>
              <a:gd name="connsiteY58" fmla="*/ 4343466 h 4830671"/>
              <a:gd name="connsiteX59" fmla="*/ 9414391 w 9761537"/>
              <a:gd name="connsiteY59" fmla="*/ 4335897 h 4830671"/>
              <a:gd name="connsiteX60" fmla="*/ 9430745 w 9761537"/>
              <a:gd name="connsiteY60" fmla="*/ 4317233 h 4830671"/>
              <a:gd name="connsiteX61" fmla="*/ 9453051 w 9761537"/>
              <a:gd name="connsiteY61" fmla="*/ 4305646 h 4830671"/>
              <a:gd name="connsiteX62" fmla="*/ 9472265 w 9761537"/>
              <a:gd name="connsiteY62" fmla="*/ 4292267 h 4830671"/>
              <a:gd name="connsiteX63" fmla="*/ 9485330 w 9761537"/>
              <a:gd name="connsiteY63" fmla="*/ 4274924 h 4830671"/>
              <a:gd name="connsiteX64" fmla="*/ 9514052 w 9761537"/>
              <a:gd name="connsiteY64" fmla="*/ 4260715 h 4830671"/>
              <a:gd name="connsiteX65" fmla="*/ 9506992 w 9761537"/>
              <a:gd name="connsiteY65" fmla="*/ 4290159 h 4830671"/>
              <a:gd name="connsiteX66" fmla="*/ 9529727 w 9761537"/>
              <a:gd name="connsiteY66" fmla="*/ 4280297 h 4830671"/>
              <a:gd name="connsiteX67" fmla="*/ 9539005 w 9761537"/>
              <a:gd name="connsiteY67" fmla="*/ 4276561 h 4830671"/>
              <a:gd name="connsiteX68" fmla="*/ 9547260 w 9761537"/>
              <a:gd name="connsiteY68" fmla="*/ 4280540 h 4830671"/>
              <a:gd name="connsiteX69" fmla="*/ 9547825 w 9761537"/>
              <a:gd name="connsiteY69" fmla="*/ 4279416 h 4830671"/>
              <a:gd name="connsiteX70" fmla="*/ 9571265 w 9761537"/>
              <a:gd name="connsiteY70" fmla="*/ 4263804 h 4830671"/>
              <a:gd name="connsiteX71" fmla="*/ 9592842 w 9761537"/>
              <a:gd name="connsiteY71" fmla="*/ 4239363 h 4830671"/>
              <a:gd name="connsiteX72" fmla="*/ 9569932 w 9761537"/>
              <a:gd name="connsiteY72" fmla="*/ 4206950 h 4830671"/>
              <a:gd name="connsiteX73" fmla="*/ 9598532 w 9761537"/>
              <a:gd name="connsiteY73" fmla="*/ 4192833 h 4830671"/>
              <a:gd name="connsiteX74" fmla="*/ 9626891 w 9761537"/>
              <a:gd name="connsiteY74" fmla="*/ 4166769 h 4830671"/>
              <a:gd name="connsiteX75" fmla="*/ 9647296 w 9761537"/>
              <a:gd name="connsiteY75" fmla="*/ 4081119 h 4830671"/>
              <a:gd name="connsiteX76" fmla="*/ 9647619 w 9761537"/>
              <a:gd name="connsiteY76" fmla="*/ 4043532 h 4830671"/>
              <a:gd name="connsiteX77" fmla="*/ 9647568 w 9761537"/>
              <a:gd name="connsiteY77" fmla="*/ 4021979 h 4830671"/>
              <a:gd name="connsiteX78" fmla="*/ 9651338 w 9761537"/>
              <a:gd name="connsiteY78" fmla="*/ 4019066 h 4830671"/>
              <a:gd name="connsiteX79" fmla="*/ 7975338 w 9761537"/>
              <a:gd name="connsiteY79" fmla="*/ 3753243 h 4830671"/>
              <a:gd name="connsiteX80" fmla="*/ 7975369 w 9761537"/>
              <a:gd name="connsiteY80" fmla="*/ 3753300 h 4830671"/>
              <a:gd name="connsiteX81" fmla="*/ 7975395 w 9761537"/>
              <a:gd name="connsiteY81" fmla="*/ 3753410 h 4830671"/>
              <a:gd name="connsiteX82" fmla="*/ 7972992 w 9761537"/>
              <a:gd name="connsiteY82" fmla="*/ 3748835 h 4830671"/>
              <a:gd name="connsiteX83" fmla="*/ 7974795 w 9761537"/>
              <a:gd name="connsiteY83" fmla="*/ 3751638 h 4830671"/>
              <a:gd name="connsiteX84" fmla="*/ 7975338 w 9761537"/>
              <a:gd name="connsiteY84" fmla="*/ 3753243 h 4830671"/>
              <a:gd name="connsiteX85" fmla="*/ 9215172 w 9761537"/>
              <a:gd name="connsiteY85" fmla="*/ 3717196 h 4830671"/>
              <a:gd name="connsiteX86" fmla="*/ 9216383 w 9761537"/>
              <a:gd name="connsiteY86" fmla="*/ 3719662 h 4830671"/>
              <a:gd name="connsiteX87" fmla="*/ 9215172 w 9761537"/>
              <a:gd name="connsiteY87" fmla="*/ 3717196 h 4830671"/>
              <a:gd name="connsiteX88" fmla="*/ 8025317 w 9761537"/>
              <a:gd name="connsiteY88" fmla="*/ 3618957 h 4830671"/>
              <a:gd name="connsiteX89" fmla="*/ 8029965 w 9761537"/>
              <a:gd name="connsiteY89" fmla="*/ 3618957 h 4830671"/>
              <a:gd name="connsiteX90" fmla="*/ 8025397 w 9761537"/>
              <a:gd name="connsiteY90" fmla="*/ 3620419 h 4830671"/>
              <a:gd name="connsiteX91" fmla="*/ 8025085 w 9761537"/>
              <a:gd name="connsiteY91" fmla="*/ 3614795 h 4830671"/>
              <a:gd name="connsiteX92" fmla="*/ 8025317 w 9761537"/>
              <a:gd name="connsiteY92" fmla="*/ 3618957 h 4830671"/>
              <a:gd name="connsiteX93" fmla="*/ 8024930 w 9761537"/>
              <a:gd name="connsiteY93" fmla="*/ 3618957 h 4830671"/>
              <a:gd name="connsiteX94" fmla="*/ 8025085 w 9761537"/>
              <a:gd name="connsiteY94" fmla="*/ 3614795 h 4830671"/>
              <a:gd name="connsiteX95" fmla="*/ 5995422 w 9761537"/>
              <a:gd name="connsiteY95" fmla="*/ 3259437 h 4830671"/>
              <a:gd name="connsiteX96" fmla="*/ 6013004 w 9761537"/>
              <a:gd name="connsiteY96" fmla="*/ 3279102 h 4830671"/>
              <a:gd name="connsiteX97" fmla="*/ 6035821 w 9761537"/>
              <a:gd name="connsiteY97" fmla="*/ 3371314 h 4830671"/>
              <a:gd name="connsiteX98" fmla="*/ 6012488 w 9761537"/>
              <a:gd name="connsiteY98" fmla="*/ 3396962 h 4830671"/>
              <a:gd name="connsiteX99" fmla="*/ 5997310 w 9761537"/>
              <a:gd name="connsiteY99" fmla="*/ 3496136 h 4830671"/>
              <a:gd name="connsiteX100" fmla="*/ 5931749 w 9761537"/>
              <a:gd name="connsiteY100" fmla="*/ 3690819 h 4830671"/>
              <a:gd name="connsiteX101" fmla="*/ 5835523 w 9761537"/>
              <a:gd name="connsiteY101" fmla="*/ 3752741 h 4830671"/>
              <a:gd name="connsiteX102" fmla="*/ 5805169 w 9761537"/>
              <a:gd name="connsiteY102" fmla="*/ 3720009 h 4830671"/>
              <a:gd name="connsiteX103" fmla="*/ 5801968 w 9761537"/>
              <a:gd name="connsiteY103" fmla="*/ 3676529 h 4830671"/>
              <a:gd name="connsiteX104" fmla="*/ 5812293 w 9761537"/>
              <a:gd name="connsiteY104" fmla="*/ 3587493 h 4830671"/>
              <a:gd name="connsiteX105" fmla="*/ 5822824 w 9761537"/>
              <a:gd name="connsiteY105" fmla="*/ 3489907 h 4830671"/>
              <a:gd name="connsiteX106" fmla="*/ 5842028 w 9761537"/>
              <a:gd name="connsiteY106" fmla="*/ 3412718 h 4830671"/>
              <a:gd name="connsiteX107" fmla="*/ 5912648 w 9761537"/>
              <a:gd name="connsiteY107" fmla="*/ 3380963 h 4830671"/>
              <a:gd name="connsiteX108" fmla="*/ 5941764 w 9761537"/>
              <a:gd name="connsiteY108" fmla="*/ 3359711 h 4830671"/>
              <a:gd name="connsiteX109" fmla="*/ 5965923 w 9761537"/>
              <a:gd name="connsiteY109" fmla="*/ 3318674 h 4830671"/>
              <a:gd name="connsiteX110" fmla="*/ 5993387 w 9761537"/>
              <a:gd name="connsiteY110" fmla="*/ 3268354 h 4830671"/>
              <a:gd name="connsiteX111" fmla="*/ 5995422 w 9761537"/>
              <a:gd name="connsiteY111" fmla="*/ 3259437 h 4830671"/>
              <a:gd name="connsiteX112" fmla="*/ 8994772 w 9761537"/>
              <a:gd name="connsiteY112" fmla="*/ 3219203 h 4830671"/>
              <a:gd name="connsiteX113" fmla="*/ 9005783 w 9761537"/>
              <a:gd name="connsiteY113" fmla="*/ 3257095 h 4830671"/>
              <a:gd name="connsiteX114" fmla="*/ 9016317 w 9761537"/>
              <a:gd name="connsiteY114" fmla="*/ 3331571 h 4830671"/>
              <a:gd name="connsiteX115" fmla="*/ 9044207 w 9761537"/>
              <a:gd name="connsiteY115" fmla="*/ 3338374 h 4830671"/>
              <a:gd name="connsiteX116" fmla="*/ 9076005 w 9761537"/>
              <a:gd name="connsiteY116" fmla="*/ 3516710 h 4830671"/>
              <a:gd name="connsiteX117" fmla="*/ 9137483 w 9761537"/>
              <a:gd name="connsiteY117" fmla="*/ 3565520 h 4830671"/>
              <a:gd name="connsiteX118" fmla="*/ 9158019 w 9761537"/>
              <a:gd name="connsiteY118" fmla="*/ 3635999 h 4830671"/>
              <a:gd name="connsiteX119" fmla="*/ 9160934 w 9761537"/>
              <a:gd name="connsiteY119" fmla="*/ 3623586 h 4830671"/>
              <a:gd name="connsiteX120" fmla="*/ 9181471 w 9761537"/>
              <a:gd name="connsiteY120" fmla="*/ 3675341 h 4830671"/>
              <a:gd name="connsiteX121" fmla="*/ 9216383 w 9761537"/>
              <a:gd name="connsiteY121" fmla="*/ 3719662 h 4830671"/>
              <a:gd name="connsiteX122" fmla="*/ 9213865 w 9761537"/>
              <a:gd name="connsiteY122" fmla="*/ 3806271 h 4830671"/>
              <a:gd name="connsiteX123" fmla="*/ 9215124 w 9761537"/>
              <a:gd name="connsiteY123" fmla="*/ 3856342 h 4830671"/>
              <a:gd name="connsiteX124" fmla="*/ 9163650 w 9761537"/>
              <a:gd name="connsiteY124" fmla="*/ 3939234 h 4830671"/>
              <a:gd name="connsiteX125" fmla="*/ 9106280 w 9761537"/>
              <a:gd name="connsiteY125" fmla="*/ 4009994 h 4830671"/>
              <a:gd name="connsiteX126" fmla="*/ 8959013 w 9761537"/>
              <a:gd name="connsiteY126" fmla="*/ 4175497 h 4830671"/>
              <a:gd name="connsiteX127" fmla="*/ 8876602 w 9761537"/>
              <a:gd name="connsiteY127" fmla="*/ 4204951 h 4830671"/>
              <a:gd name="connsiteX128" fmla="*/ 8816052 w 9761537"/>
              <a:gd name="connsiteY128" fmla="*/ 4239314 h 4830671"/>
              <a:gd name="connsiteX129" fmla="*/ 8799159 w 9761537"/>
              <a:gd name="connsiteY129" fmla="*/ 4201865 h 4830671"/>
              <a:gd name="connsiteX130" fmla="*/ 8738079 w 9761537"/>
              <a:gd name="connsiteY130" fmla="*/ 4229145 h 4830671"/>
              <a:gd name="connsiteX131" fmla="*/ 8665936 w 9761537"/>
              <a:gd name="connsiteY131" fmla="*/ 4199551 h 4830671"/>
              <a:gd name="connsiteX132" fmla="*/ 8668653 w 9761537"/>
              <a:gd name="connsiteY132" fmla="*/ 4126687 h 4830671"/>
              <a:gd name="connsiteX133" fmla="*/ 8636854 w 9761537"/>
              <a:gd name="connsiteY133" fmla="*/ 4112592 h 4830671"/>
              <a:gd name="connsiteX134" fmla="*/ 8653349 w 9761537"/>
              <a:gd name="connsiteY134" fmla="*/ 4063993 h 4830671"/>
              <a:gd name="connsiteX135" fmla="*/ 8599623 w 9761537"/>
              <a:gd name="connsiteY135" fmla="*/ 4101161 h 4830671"/>
              <a:gd name="connsiteX136" fmla="*/ 8643148 w 9761537"/>
              <a:gd name="connsiteY136" fmla="*/ 4053894 h 4830671"/>
              <a:gd name="connsiteX137" fmla="*/ 8665737 w 9761537"/>
              <a:gd name="connsiteY137" fmla="*/ 4009222 h 4830671"/>
              <a:gd name="connsiteX138" fmla="*/ 8566565 w 9761537"/>
              <a:gd name="connsiteY138" fmla="*/ 4090010 h 4830671"/>
              <a:gd name="connsiteX139" fmla="*/ 8561332 w 9761537"/>
              <a:gd name="connsiteY139" fmla="*/ 4026474 h 4830671"/>
              <a:gd name="connsiteX140" fmla="*/ 8549805 w 9761537"/>
              <a:gd name="connsiteY140" fmla="*/ 3992602 h 4830671"/>
              <a:gd name="connsiteX141" fmla="*/ 8426122 w 9761537"/>
              <a:gd name="connsiteY141" fmla="*/ 3967776 h 4830671"/>
              <a:gd name="connsiteX142" fmla="*/ 8259444 w 9761537"/>
              <a:gd name="connsiteY142" fmla="*/ 4012659 h 4830671"/>
              <a:gd name="connsiteX143" fmla="*/ 8199159 w 9761537"/>
              <a:gd name="connsiteY143" fmla="*/ 4050949 h 4830671"/>
              <a:gd name="connsiteX144" fmla="*/ 8121915 w 9761537"/>
              <a:gd name="connsiteY144" fmla="*/ 4049055 h 4830671"/>
              <a:gd name="connsiteX145" fmla="*/ 8001677 w 9761537"/>
              <a:gd name="connsiteY145" fmla="*/ 4093797 h 4830671"/>
              <a:gd name="connsiteX146" fmla="*/ 7951329 w 9761537"/>
              <a:gd name="connsiteY146" fmla="*/ 4046671 h 4830671"/>
              <a:gd name="connsiteX147" fmla="*/ 7981207 w 9761537"/>
              <a:gd name="connsiteY147" fmla="*/ 4023809 h 4830671"/>
              <a:gd name="connsiteX148" fmla="*/ 7993264 w 9761537"/>
              <a:gd name="connsiteY148" fmla="*/ 3931871 h 4830671"/>
              <a:gd name="connsiteX149" fmla="*/ 7993264 w 9761537"/>
              <a:gd name="connsiteY149" fmla="*/ 3856553 h 4830671"/>
              <a:gd name="connsiteX150" fmla="*/ 7977967 w 9761537"/>
              <a:gd name="connsiteY150" fmla="*/ 3764236 h 4830671"/>
              <a:gd name="connsiteX151" fmla="*/ 7975395 w 9761537"/>
              <a:gd name="connsiteY151" fmla="*/ 3753410 h 4830671"/>
              <a:gd name="connsiteX152" fmla="*/ 7976735 w 9761537"/>
              <a:gd name="connsiteY152" fmla="*/ 3757374 h 4830671"/>
              <a:gd name="connsiteX153" fmla="*/ 7981671 w 9761537"/>
              <a:gd name="connsiteY153" fmla="*/ 3767279 h 4830671"/>
              <a:gd name="connsiteX154" fmla="*/ 7984851 w 9761537"/>
              <a:gd name="connsiteY154" fmla="*/ 3751360 h 4830671"/>
              <a:gd name="connsiteX155" fmla="*/ 8005188 w 9761537"/>
              <a:gd name="connsiteY155" fmla="*/ 3774713 h 4830671"/>
              <a:gd name="connsiteX156" fmla="*/ 8007573 w 9761537"/>
              <a:gd name="connsiteY156" fmla="*/ 3677445 h 4830671"/>
              <a:gd name="connsiteX157" fmla="*/ 8023522 w 9761537"/>
              <a:gd name="connsiteY157" fmla="*/ 3621019 h 4830671"/>
              <a:gd name="connsiteX158" fmla="*/ 8025397 w 9761537"/>
              <a:gd name="connsiteY158" fmla="*/ 3620419 h 4830671"/>
              <a:gd name="connsiteX159" fmla="*/ 8025427 w 9761537"/>
              <a:gd name="connsiteY159" fmla="*/ 3620948 h 4830671"/>
              <a:gd name="connsiteX160" fmla="*/ 8031290 w 9761537"/>
              <a:gd name="connsiteY160" fmla="*/ 3633404 h 4830671"/>
              <a:gd name="connsiteX161" fmla="*/ 8106547 w 9761537"/>
              <a:gd name="connsiteY161" fmla="*/ 3575829 h 4830671"/>
              <a:gd name="connsiteX162" fmla="*/ 8163651 w 9761537"/>
              <a:gd name="connsiteY162" fmla="*/ 3563276 h 4830671"/>
              <a:gd name="connsiteX163" fmla="*/ 8203929 w 9761537"/>
              <a:gd name="connsiteY163" fmla="*/ 3545673 h 4830671"/>
              <a:gd name="connsiteX164" fmla="*/ 8292303 w 9761537"/>
              <a:gd name="connsiteY164" fmla="*/ 3495602 h 4830671"/>
              <a:gd name="connsiteX165" fmla="*/ 8342650 w 9761537"/>
              <a:gd name="connsiteY165" fmla="*/ 3418180 h 4830671"/>
              <a:gd name="connsiteX166" fmla="*/ 8357292 w 9761537"/>
              <a:gd name="connsiteY166" fmla="*/ 3453945 h 4830671"/>
              <a:gd name="connsiteX167" fmla="*/ 8362128 w 9761537"/>
              <a:gd name="connsiteY167" fmla="*/ 3433608 h 4830671"/>
              <a:gd name="connsiteX168" fmla="*/ 8376834 w 9761537"/>
              <a:gd name="connsiteY168" fmla="*/ 3410746 h 4830671"/>
              <a:gd name="connsiteX169" fmla="*/ 8404459 w 9761537"/>
              <a:gd name="connsiteY169" fmla="*/ 3375542 h 4830671"/>
              <a:gd name="connsiteX170" fmla="*/ 8518337 w 9761537"/>
              <a:gd name="connsiteY170" fmla="*/ 3363059 h 4830671"/>
              <a:gd name="connsiteX171" fmla="*/ 8567891 w 9761537"/>
              <a:gd name="connsiteY171" fmla="*/ 3353872 h 4830671"/>
              <a:gd name="connsiteX172" fmla="*/ 8616450 w 9761537"/>
              <a:gd name="connsiteY172" fmla="*/ 3270489 h 4830671"/>
              <a:gd name="connsiteX173" fmla="*/ 8651892 w 9761537"/>
              <a:gd name="connsiteY173" fmla="*/ 3234514 h 4830671"/>
              <a:gd name="connsiteX174" fmla="*/ 8675343 w 9761537"/>
              <a:gd name="connsiteY174" fmla="*/ 3230446 h 4830671"/>
              <a:gd name="connsiteX175" fmla="*/ 8709792 w 9761537"/>
              <a:gd name="connsiteY175" fmla="*/ 3252747 h 4830671"/>
              <a:gd name="connsiteX176" fmla="*/ 8753648 w 9761537"/>
              <a:gd name="connsiteY176" fmla="*/ 3267544 h 4830671"/>
              <a:gd name="connsiteX177" fmla="*/ 8804989 w 9761537"/>
              <a:gd name="connsiteY177" fmla="*/ 3265791 h 4830671"/>
              <a:gd name="connsiteX178" fmla="*/ 8770938 w 9761537"/>
              <a:gd name="connsiteY178" fmla="*/ 3318738 h 4830671"/>
              <a:gd name="connsiteX179" fmla="*/ 8769481 w 9761537"/>
              <a:gd name="connsiteY179" fmla="*/ 3385149 h 4830671"/>
              <a:gd name="connsiteX180" fmla="*/ 8830030 w 9761537"/>
              <a:gd name="connsiteY180" fmla="*/ 3426595 h 4830671"/>
              <a:gd name="connsiteX181" fmla="*/ 8903166 w 9761537"/>
              <a:gd name="connsiteY181" fmla="*/ 3458223 h 4830671"/>
              <a:gd name="connsiteX182" fmla="*/ 8946824 w 9761537"/>
              <a:gd name="connsiteY182" fmla="*/ 3326873 h 4830671"/>
              <a:gd name="connsiteX183" fmla="*/ 8965572 w 9761537"/>
              <a:gd name="connsiteY183" fmla="*/ 3258778 h 4830671"/>
              <a:gd name="connsiteX184" fmla="*/ 8994772 w 9761537"/>
              <a:gd name="connsiteY184" fmla="*/ 3219203 h 4830671"/>
              <a:gd name="connsiteX185" fmla="*/ 7867250 w 9761537"/>
              <a:gd name="connsiteY185" fmla="*/ 3049138 h 4830671"/>
              <a:gd name="connsiteX186" fmla="*/ 7938699 w 9761537"/>
              <a:gd name="connsiteY186" fmla="*/ 3080175 h 4830671"/>
              <a:gd name="connsiteX187" fmla="*/ 8005131 w 9761537"/>
              <a:gd name="connsiteY187" fmla="*/ 3072352 h 4830671"/>
              <a:gd name="connsiteX188" fmla="*/ 8093888 w 9761537"/>
              <a:gd name="connsiteY188" fmla="*/ 3081479 h 4830671"/>
              <a:gd name="connsiteX189" fmla="*/ 8058385 w 9761537"/>
              <a:gd name="connsiteY189" fmla="*/ 3102919 h 4830671"/>
              <a:gd name="connsiteX190" fmla="*/ 8135613 w 9761537"/>
              <a:gd name="connsiteY190" fmla="*/ 3126387 h 4830671"/>
              <a:gd name="connsiteX191" fmla="*/ 8135797 w 9761537"/>
              <a:gd name="connsiteY191" fmla="*/ 3126532 h 4830671"/>
              <a:gd name="connsiteX192" fmla="*/ 8135979 w 9761537"/>
              <a:gd name="connsiteY192" fmla="*/ 3126532 h 4830671"/>
              <a:gd name="connsiteX193" fmla="*/ 8109077 w 9761537"/>
              <a:gd name="connsiteY193" fmla="*/ 3141742 h 4830671"/>
              <a:gd name="connsiteX194" fmla="*/ 8034045 w 9761537"/>
              <a:gd name="connsiteY194" fmla="*/ 3132761 h 4830671"/>
              <a:gd name="connsiteX195" fmla="*/ 7897706 w 9761537"/>
              <a:gd name="connsiteY195" fmla="*/ 3107699 h 4830671"/>
              <a:gd name="connsiteX196" fmla="*/ 7822308 w 9761537"/>
              <a:gd name="connsiteY196" fmla="*/ 3076264 h 4830671"/>
              <a:gd name="connsiteX197" fmla="*/ 7843376 w 9761537"/>
              <a:gd name="connsiteY197" fmla="*/ 3049251 h 4830671"/>
              <a:gd name="connsiteX198" fmla="*/ 7867250 w 9761537"/>
              <a:gd name="connsiteY198" fmla="*/ 3049138 h 4830671"/>
              <a:gd name="connsiteX199" fmla="*/ 3310105 w 9761537"/>
              <a:gd name="connsiteY199" fmla="*/ 3042957 h 4830671"/>
              <a:gd name="connsiteX200" fmla="*/ 3310105 w 9761537"/>
              <a:gd name="connsiteY200" fmla="*/ 3042957 h 4830671"/>
              <a:gd name="connsiteX201" fmla="*/ 8382213 w 9761537"/>
              <a:gd name="connsiteY201" fmla="*/ 2996951 h 4830671"/>
              <a:gd name="connsiteX202" fmla="*/ 8395115 w 9761537"/>
              <a:gd name="connsiteY202" fmla="*/ 3016145 h 4830671"/>
              <a:gd name="connsiteX203" fmla="*/ 8395298 w 9761537"/>
              <a:gd name="connsiteY203" fmla="*/ 3016869 h 4830671"/>
              <a:gd name="connsiteX204" fmla="*/ 8395481 w 9761537"/>
              <a:gd name="connsiteY204" fmla="*/ 3017014 h 4830671"/>
              <a:gd name="connsiteX205" fmla="*/ 8373703 w 9761537"/>
              <a:gd name="connsiteY205" fmla="*/ 3016000 h 4830671"/>
              <a:gd name="connsiteX206" fmla="*/ 8382213 w 9761537"/>
              <a:gd name="connsiteY206" fmla="*/ 2996951 h 4830671"/>
              <a:gd name="connsiteX207" fmla="*/ 8490461 w 9761537"/>
              <a:gd name="connsiteY207" fmla="*/ 2941667 h 4830671"/>
              <a:gd name="connsiteX208" fmla="*/ 8509860 w 9761537"/>
              <a:gd name="connsiteY208" fmla="*/ 2955012 h 4830671"/>
              <a:gd name="connsiteX209" fmla="*/ 8509860 w 9761537"/>
              <a:gd name="connsiteY209" fmla="*/ 2958199 h 4830671"/>
              <a:gd name="connsiteX210" fmla="*/ 8472709 w 9761537"/>
              <a:gd name="connsiteY210" fmla="*/ 2951391 h 4830671"/>
              <a:gd name="connsiteX211" fmla="*/ 8472709 w 9761537"/>
              <a:gd name="connsiteY211" fmla="*/ 2951246 h 4830671"/>
              <a:gd name="connsiteX212" fmla="*/ 8490461 w 9761537"/>
              <a:gd name="connsiteY212" fmla="*/ 2941667 h 4830671"/>
              <a:gd name="connsiteX213" fmla="*/ 8619297 w 9761537"/>
              <a:gd name="connsiteY213" fmla="*/ 2935745 h 4830671"/>
              <a:gd name="connsiteX214" fmla="*/ 8622431 w 9761537"/>
              <a:gd name="connsiteY214" fmla="*/ 2937429 h 4830671"/>
              <a:gd name="connsiteX215" fmla="*/ 8619552 w 9761537"/>
              <a:gd name="connsiteY215" fmla="*/ 2935968 h 4830671"/>
              <a:gd name="connsiteX216" fmla="*/ 8581804 w 9761537"/>
              <a:gd name="connsiteY216" fmla="*/ 2928557 h 4830671"/>
              <a:gd name="connsiteX217" fmla="*/ 8618931 w 9761537"/>
              <a:gd name="connsiteY217" fmla="*/ 2935601 h 4830671"/>
              <a:gd name="connsiteX218" fmla="*/ 8619114 w 9761537"/>
              <a:gd name="connsiteY218" fmla="*/ 2935745 h 4830671"/>
              <a:gd name="connsiteX219" fmla="*/ 8619552 w 9761537"/>
              <a:gd name="connsiteY219" fmla="*/ 2935968 h 4830671"/>
              <a:gd name="connsiteX220" fmla="*/ 8634327 w 9761537"/>
              <a:gd name="connsiteY220" fmla="*/ 2948856 h 4830671"/>
              <a:gd name="connsiteX221" fmla="*/ 8634669 w 9761537"/>
              <a:gd name="connsiteY221" fmla="*/ 2965443 h 4830671"/>
              <a:gd name="connsiteX222" fmla="*/ 8548657 w 9761537"/>
              <a:gd name="connsiteY222" fmla="*/ 2937484 h 4830671"/>
              <a:gd name="connsiteX223" fmla="*/ 8581804 w 9761537"/>
              <a:gd name="connsiteY223" fmla="*/ 2928557 h 4830671"/>
              <a:gd name="connsiteX224" fmla="*/ 9267790 w 9761537"/>
              <a:gd name="connsiteY224" fmla="*/ 2918585 h 4830671"/>
              <a:gd name="connsiteX225" fmla="*/ 9340795 w 9761537"/>
              <a:gd name="connsiteY225" fmla="*/ 3003931 h 4830671"/>
              <a:gd name="connsiteX226" fmla="*/ 9334700 w 9761537"/>
              <a:gd name="connsiteY226" fmla="*/ 2986048 h 4830671"/>
              <a:gd name="connsiteX227" fmla="*/ 9235131 w 9761537"/>
              <a:gd name="connsiteY227" fmla="*/ 3039977 h 4830671"/>
              <a:gd name="connsiteX228" fmla="*/ 9200682 w 9761537"/>
              <a:gd name="connsiteY228" fmla="*/ 3020832 h 4830671"/>
              <a:gd name="connsiteX229" fmla="*/ 9300649 w 9761537"/>
              <a:gd name="connsiteY229" fmla="*/ 3000425 h 4830671"/>
              <a:gd name="connsiteX230" fmla="*/ 9332447 w 9761537"/>
              <a:gd name="connsiteY230" fmla="*/ 2979316 h 4830671"/>
              <a:gd name="connsiteX231" fmla="*/ 9267790 w 9761537"/>
              <a:gd name="connsiteY231" fmla="*/ 2918585 h 4830671"/>
              <a:gd name="connsiteX232" fmla="*/ 8688799 w 9761537"/>
              <a:gd name="connsiteY232" fmla="*/ 2835905 h 4830671"/>
              <a:gd name="connsiteX233" fmla="*/ 8704761 w 9761537"/>
              <a:gd name="connsiteY233" fmla="*/ 2836658 h 4830671"/>
              <a:gd name="connsiteX234" fmla="*/ 8734407 w 9761537"/>
              <a:gd name="connsiteY234" fmla="*/ 2845785 h 4830671"/>
              <a:gd name="connsiteX235" fmla="*/ 8755636 w 9761537"/>
              <a:gd name="connsiteY235" fmla="*/ 2912857 h 4830671"/>
              <a:gd name="connsiteX236" fmla="*/ 8780342 w 9761537"/>
              <a:gd name="connsiteY236" fmla="*/ 2942844 h 4830671"/>
              <a:gd name="connsiteX237" fmla="*/ 8834511 w 9761537"/>
              <a:gd name="connsiteY237" fmla="*/ 2898805 h 4830671"/>
              <a:gd name="connsiteX238" fmla="*/ 8831949 w 9761537"/>
              <a:gd name="connsiteY238" fmla="*/ 2893445 h 4830671"/>
              <a:gd name="connsiteX239" fmla="*/ 8835061 w 9761537"/>
              <a:gd name="connsiteY239" fmla="*/ 2891852 h 4830671"/>
              <a:gd name="connsiteX240" fmla="*/ 8834145 w 9761537"/>
              <a:gd name="connsiteY240" fmla="*/ 2885912 h 4830671"/>
              <a:gd name="connsiteX241" fmla="*/ 8951635 w 9761537"/>
              <a:gd name="connsiteY241" fmla="*/ 2912277 h 4830671"/>
              <a:gd name="connsiteX242" fmla="*/ 8961951 w 9761537"/>
              <a:gd name="connsiteY242" fmla="*/ 2914934 h 4830671"/>
              <a:gd name="connsiteX243" fmla="*/ 8961995 w 9761537"/>
              <a:gd name="connsiteY243" fmla="*/ 2905190 h 4830671"/>
              <a:gd name="connsiteX244" fmla="*/ 9089321 w 9761537"/>
              <a:gd name="connsiteY244" fmla="*/ 2959540 h 4830671"/>
              <a:gd name="connsiteX245" fmla="*/ 9126883 w 9761537"/>
              <a:gd name="connsiteY245" fmla="*/ 3009050 h 4830671"/>
              <a:gd name="connsiteX246" fmla="*/ 9188757 w 9761537"/>
              <a:gd name="connsiteY246" fmla="*/ 3066906 h 4830671"/>
              <a:gd name="connsiteX247" fmla="*/ 9159874 w 9761537"/>
              <a:gd name="connsiteY247" fmla="*/ 3068309 h 4830671"/>
              <a:gd name="connsiteX248" fmla="*/ 9204723 w 9761537"/>
              <a:gd name="connsiteY248" fmla="*/ 3137175 h 4830671"/>
              <a:gd name="connsiteX249" fmla="*/ 9222478 w 9761537"/>
              <a:gd name="connsiteY249" fmla="*/ 3156881 h 4830671"/>
              <a:gd name="connsiteX250" fmla="*/ 9249043 w 9761537"/>
              <a:gd name="connsiteY250" fmla="*/ 3212353 h 4830671"/>
              <a:gd name="connsiteX251" fmla="*/ 9135296 w 9761537"/>
              <a:gd name="connsiteY251" fmla="*/ 3155689 h 4830671"/>
              <a:gd name="connsiteX252" fmla="*/ 9032083 w 9761537"/>
              <a:gd name="connsiteY252" fmla="*/ 3123500 h 4830671"/>
              <a:gd name="connsiteX253" fmla="*/ 8973980 w 9761537"/>
              <a:gd name="connsiteY253" fmla="*/ 3158332 h 4830671"/>
              <a:gd name="connsiteX254" fmla="*/ 8957121 w 9761537"/>
              <a:gd name="connsiteY254" fmla="*/ 3153123 h 4830671"/>
              <a:gd name="connsiteX255" fmla="*/ 8954563 w 9761537"/>
              <a:gd name="connsiteY255" fmla="*/ 3174916 h 4830671"/>
              <a:gd name="connsiteX256" fmla="*/ 8899113 w 9761537"/>
              <a:gd name="connsiteY256" fmla="*/ 3131167 h 4830671"/>
              <a:gd name="connsiteX257" fmla="*/ 8899113 w 9761537"/>
              <a:gd name="connsiteY257" fmla="*/ 3131312 h 4830671"/>
              <a:gd name="connsiteX258" fmla="*/ 8839819 w 9761537"/>
              <a:gd name="connsiteY258" fmla="*/ 3138845 h 4830671"/>
              <a:gd name="connsiteX259" fmla="*/ 8878616 w 9761537"/>
              <a:gd name="connsiteY259" fmla="*/ 3086984 h 4830671"/>
              <a:gd name="connsiteX260" fmla="*/ 8879531 w 9761537"/>
              <a:gd name="connsiteY260" fmla="*/ 3070614 h 4830671"/>
              <a:gd name="connsiteX261" fmla="*/ 8865257 w 9761537"/>
              <a:gd name="connsiteY261" fmla="*/ 3040482 h 4830671"/>
              <a:gd name="connsiteX262" fmla="*/ 8823165 w 9761537"/>
              <a:gd name="connsiteY262" fmla="*/ 3012089 h 4830671"/>
              <a:gd name="connsiteX263" fmla="*/ 8731845 w 9761537"/>
              <a:gd name="connsiteY263" fmla="*/ 2967181 h 4830671"/>
              <a:gd name="connsiteX264" fmla="*/ 8694512 w 9761537"/>
              <a:gd name="connsiteY264" fmla="*/ 2969209 h 4830671"/>
              <a:gd name="connsiteX265" fmla="*/ 8687192 w 9761537"/>
              <a:gd name="connsiteY265" fmla="*/ 2918651 h 4830671"/>
              <a:gd name="connsiteX266" fmla="*/ 8645467 w 9761537"/>
              <a:gd name="connsiteY266" fmla="*/ 2857084 h 4830671"/>
              <a:gd name="connsiteX267" fmla="*/ 8663219 w 9761537"/>
              <a:gd name="connsiteY267" fmla="*/ 2854911 h 4830671"/>
              <a:gd name="connsiteX268" fmla="*/ 8688799 w 9761537"/>
              <a:gd name="connsiteY268" fmla="*/ 2835905 h 4830671"/>
              <a:gd name="connsiteX269" fmla="*/ 2793558 w 9761537"/>
              <a:gd name="connsiteY269" fmla="*/ 2811953 h 4830671"/>
              <a:gd name="connsiteX270" fmla="*/ 2767154 w 9761537"/>
              <a:gd name="connsiteY270" fmla="*/ 2852861 h 4830671"/>
              <a:gd name="connsiteX271" fmla="*/ 2792270 w 9761537"/>
              <a:gd name="connsiteY271" fmla="*/ 2815304 h 4830671"/>
              <a:gd name="connsiteX272" fmla="*/ 8269757 w 9761537"/>
              <a:gd name="connsiteY272" fmla="*/ 2794503 h 4830671"/>
              <a:gd name="connsiteX273" fmla="*/ 8269071 w 9761537"/>
              <a:gd name="connsiteY273" fmla="*/ 2796332 h 4830671"/>
              <a:gd name="connsiteX274" fmla="*/ 8269695 w 9761537"/>
              <a:gd name="connsiteY274" fmla="*/ 2794536 h 4830671"/>
              <a:gd name="connsiteX275" fmla="*/ 8455324 w 9761537"/>
              <a:gd name="connsiteY275" fmla="*/ 2767558 h 4830671"/>
              <a:gd name="connsiteX276" fmla="*/ 8439219 w 9761537"/>
              <a:gd name="connsiteY276" fmla="*/ 2808555 h 4830671"/>
              <a:gd name="connsiteX277" fmla="*/ 8382122 w 9761537"/>
              <a:gd name="connsiteY277" fmla="*/ 2817102 h 4830671"/>
              <a:gd name="connsiteX278" fmla="*/ 8293547 w 9761537"/>
              <a:gd name="connsiteY278" fmla="*/ 2827242 h 4830671"/>
              <a:gd name="connsiteX279" fmla="*/ 8399873 w 9761537"/>
              <a:gd name="connsiteY279" fmla="*/ 2859837 h 4830671"/>
              <a:gd name="connsiteX280" fmla="*/ 8341495 w 9761537"/>
              <a:gd name="connsiteY280" fmla="*/ 2909090 h 4830671"/>
              <a:gd name="connsiteX281" fmla="*/ 8372971 w 9761537"/>
              <a:gd name="connsiteY281" fmla="*/ 2988186 h 4830671"/>
              <a:gd name="connsiteX282" fmla="*/ 8299586 w 9761537"/>
              <a:gd name="connsiteY282" fmla="*/ 2938788 h 4830671"/>
              <a:gd name="connsiteX283" fmla="*/ 8289338 w 9761537"/>
              <a:gd name="connsiteY283" fmla="*/ 3035122 h 4830671"/>
              <a:gd name="connsiteX284" fmla="*/ 8259142 w 9761537"/>
              <a:gd name="connsiteY284" fmla="*/ 2957475 h 4830671"/>
              <a:gd name="connsiteX285" fmla="*/ 8306907 w 9761537"/>
              <a:gd name="connsiteY285" fmla="*/ 2794938 h 4830671"/>
              <a:gd name="connsiteX286" fmla="*/ 8444161 w 9761537"/>
              <a:gd name="connsiteY286" fmla="*/ 2781465 h 4830671"/>
              <a:gd name="connsiteX287" fmla="*/ 8455324 w 9761537"/>
              <a:gd name="connsiteY287" fmla="*/ 2767558 h 4830671"/>
              <a:gd name="connsiteX288" fmla="*/ 8572276 w 9761537"/>
              <a:gd name="connsiteY288" fmla="*/ 2727315 h 4830671"/>
              <a:gd name="connsiteX289" fmla="*/ 8556526 w 9761537"/>
              <a:gd name="connsiteY289" fmla="*/ 2751333 h 4830671"/>
              <a:gd name="connsiteX290" fmla="*/ 8576291 w 9761537"/>
              <a:gd name="connsiteY290" fmla="*/ 2763647 h 4830671"/>
              <a:gd name="connsiteX291" fmla="*/ 8564945 w 9761537"/>
              <a:gd name="connsiteY291" fmla="*/ 2790447 h 4830671"/>
              <a:gd name="connsiteX292" fmla="*/ 8568787 w 9761537"/>
              <a:gd name="connsiteY292" fmla="*/ 2806092 h 4830671"/>
              <a:gd name="connsiteX293" fmla="*/ 8563297 w 9761537"/>
              <a:gd name="connsiteY293" fmla="*/ 2852449 h 4830671"/>
              <a:gd name="connsiteX294" fmla="*/ 8562199 w 9761537"/>
              <a:gd name="connsiteY294" fmla="*/ 2852449 h 4830671"/>
              <a:gd name="connsiteX295" fmla="*/ 8563847 w 9761537"/>
              <a:gd name="connsiteY295" fmla="*/ 2727865 h 4830671"/>
              <a:gd name="connsiteX296" fmla="*/ 8572276 w 9761537"/>
              <a:gd name="connsiteY296" fmla="*/ 2727315 h 4830671"/>
              <a:gd name="connsiteX297" fmla="*/ 7494145 w 9761537"/>
              <a:gd name="connsiteY297" fmla="*/ 2628059 h 4830671"/>
              <a:gd name="connsiteX298" fmla="*/ 7582571 w 9761537"/>
              <a:gd name="connsiteY298" fmla="*/ 2659634 h 4830671"/>
              <a:gd name="connsiteX299" fmla="*/ 7680295 w 9761537"/>
              <a:gd name="connsiteY299" fmla="*/ 2744525 h 4830671"/>
              <a:gd name="connsiteX300" fmla="*/ 7765942 w 9761537"/>
              <a:gd name="connsiteY300" fmla="*/ 2824490 h 4830671"/>
              <a:gd name="connsiteX301" fmla="*/ 7796870 w 9761537"/>
              <a:gd name="connsiteY301" fmla="*/ 2907062 h 4830671"/>
              <a:gd name="connsiteX302" fmla="*/ 7833837 w 9761537"/>
              <a:gd name="connsiteY302" fmla="*/ 2928357 h 4830671"/>
              <a:gd name="connsiteX303" fmla="*/ 7808949 w 9761537"/>
              <a:gd name="connsiteY303" fmla="*/ 2902716 h 4830671"/>
              <a:gd name="connsiteX304" fmla="*/ 7836216 w 9761537"/>
              <a:gd name="connsiteY304" fmla="*/ 2890258 h 4830671"/>
              <a:gd name="connsiteX305" fmla="*/ 7854517 w 9761537"/>
              <a:gd name="connsiteY305" fmla="*/ 2944148 h 4830671"/>
              <a:gd name="connsiteX306" fmla="*/ 7840059 w 9761537"/>
              <a:gd name="connsiteY306" fmla="*/ 2937049 h 4830671"/>
              <a:gd name="connsiteX307" fmla="*/ 7829262 w 9761537"/>
              <a:gd name="connsiteY307" fmla="*/ 3030052 h 4830671"/>
              <a:gd name="connsiteX308" fmla="*/ 7791014 w 9761537"/>
              <a:gd name="connsiteY308" fmla="*/ 3025416 h 4830671"/>
              <a:gd name="connsiteX309" fmla="*/ 7790099 w 9761537"/>
              <a:gd name="connsiteY309" fmla="*/ 3040048 h 4830671"/>
              <a:gd name="connsiteX310" fmla="*/ 7750936 w 9761537"/>
              <a:gd name="connsiteY310" fmla="*/ 3000645 h 4830671"/>
              <a:gd name="connsiteX311" fmla="*/ 7703171 w 9761537"/>
              <a:gd name="connsiteY311" fmla="*/ 2947769 h 4830671"/>
              <a:gd name="connsiteX312" fmla="*/ 7656322 w 9761537"/>
              <a:gd name="connsiteY312" fmla="*/ 2857664 h 4830671"/>
              <a:gd name="connsiteX313" fmla="*/ 7613865 w 9761537"/>
              <a:gd name="connsiteY313" fmla="*/ 2788419 h 4830671"/>
              <a:gd name="connsiteX314" fmla="*/ 7584035 w 9761537"/>
              <a:gd name="connsiteY314" fmla="*/ 2750319 h 4830671"/>
              <a:gd name="connsiteX315" fmla="*/ 7537551 w 9761537"/>
              <a:gd name="connsiteY315" fmla="*/ 2692374 h 4830671"/>
              <a:gd name="connsiteX316" fmla="*/ 7491251 w 9761537"/>
              <a:gd name="connsiteY316" fmla="*/ 2643699 h 4830671"/>
              <a:gd name="connsiteX317" fmla="*/ 7494145 w 9761537"/>
              <a:gd name="connsiteY317" fmla="*/ 2628059 h 4830671"/>
              <a:gd name="connsiteX318" fmla="*/ 8188153 w 9761537"/>
              <a:gd name="connsiteY318" fmla="*/ 2569078 h 4830671"/>
              <a:gd name="connsiteX319" fmla="*/ 8208449 w 9761537"/>
              <a:gd name="connsiteY319" fmla="*/ 2570398 h 4830671"/>
              <a:gd name="connsiteX320" fmla="*/ 8224737 w 9761537"/>
              <a:gd name="connsiteY320" fmla="*/ 2604007 h 4830671"/>
              <a:gd name="connsiteX321" fmla="*/ 8248528 w 9761537"/>
              <a:gd name="connsiteY321" fmla="*/ 2656158 h 4830671"/>
              <a:gd name="connsiteX322" fmla="*/ 8261155 w 9761537"/>
              <a:gd name="connsiteY322" fmla="*/ 2665139 h 4830671"/>
              <a:gd name="connsiteX323" fmla="*/ 8229861 w 9761537"/>
              <a:gd name="connsiteY323" fmla="*/ 2700341 h 4830671"/>
              <a:gd name="connsiteX324" fmla="*/ 8228397 w 9761537"/>
              <a:gd name="connsiteY324" fmla="*/ 2700052 h 4830671"/>
              <a:gd name="connsiteX325" fmla="*/ 8225835 w 9761537"/>
              <a:gd name="connsiteY325" fmla="*/ 2712075 h 4830671"/>
              <a:gd name="connsiteX326" fmla="*/ 8222907 w 9761537"/>
              <a:gd name="connsiteY326" fmla="*/ 2706860 h 4830671"/>
              <a:gd name="connsiteX327" fmla="*/ 8233704 w 9761537"/>
              <a:gd name="connsiteY327" fmla="*/ 2756259 h 4830671"/>
              <a:gd name="connsiteX328" fmla="*/ 8269757 w 9761537"/>
              <a:gd name="connsiteY328" fmla="*/ 2794358 h 4830671"/>
              <a:gd name="connsiteX329" fmla="*/ 8269695 w 9761537"/>
              <a:gd name="connsiteY329" fmla="*/ 2794536 h 4830671"/>
              <a:gd name="connsiteX330" fmla="*/ 8254201 w 9761537"/>
              <a:gd name="connsiteY330" fmla="*/ 2802778 h 4830671"/>
              <a:gd name="connsiteX331" fmla="*/ 8235351 w 9761537"/>
              <a:gd name="connsiteY331" fmla="*/ 2801167 h 4830671"/>
              <a:gd name="connsiteX332" fmla="*/ 8223456 w 9761537"/>
              <a:gd name="connsiteY332" fmla="*/ 2837383 h 4830671"/>
              <a:gd name="connsiteX333" fmla="*/ 8197103 w 9761537"/>
              <a:gd name="connsiteY333" fmla="*/ 2883015 h 4830671"/>
              <a:gd name="connsiteX334" fmla="*/ 8186489 w 9761537"/>
              <a:gd name="connsiteY334" fmla="*/ 2887940 h 4830671"/>
              <a:gd name="connsiteX335" fmla="*/ 8190698 w 9761537"/>
              <a:gd name="connsiteY335" fmla="*/ 2923287 h 4830671"/>
              <a:gd name="connsiteX336" fmla="*/ 8186306 w 9761537"/>
              <a:gd name="connsiteY336" fmla="*/ 2924881 h 4830671"/>
              <a:gd name="connsiteX337" fmla="*/ 8179169 w 9761537"/>
              <a:gd name="connsiteY337" fmla="*/ 2938208 h 4830671"/>
              <a:gd name="connsiteX338" fmla="*/ 8159038 w 9761537"/>
              <a:gd name="connsiteY338" fmla="*/ 2969209 h 4830671"/>
              <a:gd name="connsiteX339" fmla="*/ 8103405 w 9761537"/>
              <a:gd name="connsiteY339" fmla="*/ 2956751 h 4830671"/>
              <a:gd name="connsiteX340" fmla="*/ 8071927 w 9761537"/>
              <a:gd name="connsiteY340" fmla="*/ 2945451 h 4830671"/>
              <a:gd name="connsiteX341" fmla="*/ 8022516 w 9761537"/>
              <a:gd name="connsiteY341" fmla="*/ 2940671 h 4830671"/>
              <a:gd name="connsiteX342" fmla="*/ 7977863 w 9761537"/>
              <a:gd name="connsiteY342" fmla="*/ 2940961 h 4830671"/>
              <a:gd name="connsiteX343" fmla="*/ 7968346 w 9761537"/>
              <a:gd name="connsiteY343" fmla="*/ 2881711 h 4830671"/>
              <a:gd name="connsiteX344" fmla="*/ 7967065 w 9761537"/>
              <a:gd name="connsiteY344" fmla="*/ 2873164 h 4830671"/>
              <a:gd name="connsiteX345" fmla="*/ 7951327 w 9761537"/>
              <a:gd name="connsiteY345" fmla="*/ 2877075 h 4830671"/>
              <a:gd name="connsiteX346" fmla="*/ 7947850 w 9761537"/>
              <a:gd name="connsiteY346" fmla="*/ 2863458 h 4830671"/>
              <a:gd name="connsiteX347" fmla="*/ 7941993 w 9761537"/>
              <a:gd name="connsiteY347" fmla="*/ 2851579 h 4830671"/>
              <a:gd name="connsiteX348" fmla="*/ 7941445 w 9761537"/>
              <a:gd name="connsiteY348" fmla="*/ 2827387 h 4830671"/>
              <a:gd name="connsiteX349" fmla="*/ 7960843 w 9761537"/>
              <a:gd name="connsiteY349" fmla="*/ 2744235 h 4830671"/>
              <a:gd name="connsiteX350" fmla="*/ 7961758 w 9761537"/>
              <a:gd name="connsiteY350" fmla="*/ 2746118 h 4830671"/>
              <a:gd name="connsiteX351" fmla="*/ 7972373 w 9761537"/>
              <a:gd name="connsiteY351" fmla="*/ 2740179 h 4830671"/>
              <a:gd name="connsiteX352" fmla="*/ 7972007 w 9761537"/>
              <a:gd name="connsiteY352" fmla="*/ 2753506 h 4830671"/>
              <a:gd name="connsiteX353" fmla="*/ 8002751 w 9761537"/>
              <a:gd name="connsiteY353" fmla="*/ 2765385 h 4830671"/>
              <a:gd name="connsiteX354" fmla="*/ 8038803 w 9761537"/>
              <a:gd name="connsiteY354" fmla="*/ 2715407 h 4830671"/>
              <a:gd name="connsiteX355" fmla="*/ 8092058 w 9761537"/>
              <a:gd name="connsiteY355" fmla="*/ 2669920 h 4830671"/>
              <a:gd name="connsiteX356" fmla="*/ 8141835 w 9761537"/>
              <a:gd name="connsiteY356" fmla="*/ 2643410 h 4830671"/>
              <a:gd name="connsiteX357" fmla="*/ 8162515 w 9761537"/>
              <a:gd name="connsiteY357" fmla="*/ 2621101 h 4830671"/>
              <a:gd name="connsiteX358" fmla="*/ 8159587 w 9761537"/>
              <a:gd name="connsiteY358" fmla="*/ 2618928 h 4830671"/>
              <a:gd name="connsiteX359" fmla="*/ 8188153 w 9761537"/>
              <a:gd name="connsiteY359" fmla="*/ 2569078 h 4830671"/>
              <a:gd name="connsiteX360" fmla="*/ 7006878 w 9761537"/>
              <a:gd name="connsiteY360" fmla="*/ 2478351 h 4830671"/>
              <a:gd name="connsiteX361" fmla="*/ 7029345 w 9761537"/>
              <a:gd name="connsiteY361" fmla="*/ 2497966 h 4830671"/>
              <a:gd name="connsiteX362" fmla="*/ 7030633 w 9761537"/>
              <a:gd name="connsiteY362" fmla="*/ 2500208 h 4830671"/>
              <a:gd name="connsiteX363" fmla="*/ 7029345 w 9761537"/>
              <a:gd name="connsiteY363" fmla="*/ 2498111 h 4830671"/>
              <a:gd name="connsiteX364" fmla="*/ 7031884 w 9761537"/>
              <a:gd name="connsiteY364" fmla="*/ 2502384 h 4830671"/>
              <a:gd name="connsiteX365" fmla="*/ 7030633 w 9761537"/>
              <a:gd name="connsiteY365" fmla="*/ 2500208 h 4830671"/>
              <a:gd name="connsiteX366" fmla="*/ 7042710 w 9761537"/>
              <a:gd name="connsiteY366" fmla="*/ 2519865 h 4830671"/>
              <a:gd name="connsiteX367" fmla="*/ 7048011 w 9761537"/>
              <a:gd name="connsiteY367" fmla="*/ 2595749 h 4830671"/>
              <a:gd name="connsiteX368" fmla="*/ 6996404 w 9761537"/>
              <a:gd name="connsiteY368" fmla="*/ 2572426 h 4830671"/>
              <a:gd name="connsiteX369" fmla="*/ 7006878 w 9761537"/>
              <a:gd name="connsiteY369" fmla="*/ 2478351 h 4830671"/>
              <a:gd name="connsiteX370" fmla="*/ 8453860 w 9761537"/>
              <a:gd name="connsiteY370" fmla="*/ 2473484 h 4830671"/>
              <a:gd name="connsiteX371" fmla="*/ 8478200 w 9761537"/>
              <a:gd name="connsiteY371" fmla="*/ 2514770 h 4830671"/>
              <a:gd name="connsiteX372" fmla="*/ 8490461 w 9761537"/>
              <a:gd name="connsiteY372" fmla="*/ 2536500 h 4830671"/>
              <a:gd name="connsiteX373" fmla="*/ 8485703 w 9761537"/>
              <a:gd name="connsiteY373" fmla="*/ 2589520 h 4830671"/>
              <a:gd name="connsiteX374" fmla="*/ 8484605 w 9761537"/>
              <a:gd name="connsiteY374" fmla="*/ 2584595 h 4830671"/>
              <a:gd name="connsiteX375" fmla="*/ 8472161 w 9761537"/>
              <a:gd name="connsiteY375" fmla="*/ 2561996 h 4830671"/>
              <a:gd name="connsiteX376" fmla="*/ 8469049 w 9761537"/>
              <a:gd name="connsiteY376" fmla="*/ 2602123 h 4830671"/>
              <a:gd name="connsiteX377" fmla="*/ 8454409 w 9761537"/>
              <a:gd name="connsiteY377" fmla="*/ 2607773 h 4830671"/>
              <a:gd name="connsiteX378" fmla="*/ 8419638 w 9761537"/>
              <a:gd name="connsiteY378" fmla="*/ 2559533 h 4830671"/>
              <a:gd name="connsiteX379" fmla="*/ 8368763 w 9761537"/>
              <a:gd name="connsiteY379" fmla="*/ 2546061 h 4830671"/>
              <a:gd name="connsiteX380" fmla="*/ 8350645 w 9761537"/>
              <a:gd name="connsiteY380" fmla="*/ 2574599 h 4830671"/>
              <a:gd name="connsiteX381" fmla="*/ 8402435 w 9761537"/>
              <a:gd name="connsiteY381" fmla="*/ 2516654 h 4830671"/>
              <a:gd name="connsiteX382" fmla="*/ 8419455 w 9761537"/>
              <a:gd name="connsiteY382" fmla="*/ 2526939 h 4830671"/>
              <a:gd name="connsiteX383" fmla="*/ 8434461 w 9761537"/>
              <a:gd name="connsiteY383" fmla="*/ 2517378 h 4830671"/>
              <a:gd name="connsiteX384" fmla="*/ 8450749 w 9761537"/>
              <a:gd name="connsiteY384" fmla="*/ 2501443 h 4830671"/>
              <a:gd name="connsiteX385" fmla="*/ 8453860 w 9761537"/>
              <a:gd name="connsiteY385" fmla="*/ 2473484 h 4830671"/>
              <a:gd name="connsiteX386" fmla="*/ 8333259 w 9761537"/>
              <a:gd name="connsiteY386" fmla="*/ 2410034 h 4830671"/>
              <a:gd name="connsiteX387" fmla="*/ 8402985 w 9761537"/>
              <a:gd name="connsiteY387" fmla="*/ 2439876 h 4830671"/>
              <a:gd name="connsiteX388" fmla="*/ 8423481 w 9761537"/>
              <a:gd name="connsiteY388" fmla="*/ 2481162 h 4830671"/>
              <a:gd name="connsiteX389" fmla="*/ 8400605 w 9761537"/>
              <a:gd name="connsiteY389" fmla="*/ 2475802 h 4830671"/>
              <a:gd name="connsiteX390" fmla="*/ 8386880 w 9761537"/>
              <a:gd name="connsiteY390" fmla="*/ 2491737 h 4830671"/>
              <a:gd name="connsiteX391" fmla="*/ 8386697 w 9761537"/>
              <a:gd name="connsiteY391" fmla="*/ 2491737 h 4830671"/>
              <a:gd name="connsiteX392" fmla="*/ 8383220 w 9761537"/>
              <a:gd name="connsiteY392" fmla="*/ 2471891 h 4830671"/>
              <a:gd name="connsiteX393" fmla="*/ 8382854 w 9761537"/>
              <a:gd name="connsiteY393" fmla="*/ 2505934 h 4830671"/>
              <a:gd name="connsiteX394" fmla="*/ 8352109 w 9761537"/>
              <a:gd name="connsiteY394" fmla="*/ 2484059 h 4830671"/>
              <a:gd name="connsiteX395" fmla="*/ 8366017 w 9761537"/>
              <a:gd name="connsiteY395" fmla="*/ 2469862 h 4830671"/>
              <a:gd name="connsiteX396" fmla="*/ 8334907 w 9761537"/>
              <a:gd name="connsiteY396" fmla="*/ 2445236 h 4830671"/>
              <a:gd name="connsiteX397" fmla="*/ 8333259 w 9761537"/>
              <a:gd name="connsiteY397" fmla="*/ 2410034 h 4830671"/>
              <a:gd name="connsiteX398" fmla="*/ 8400789 w 9761537"/>
              <a:gd name="connsiteY398" fmla="*/ 2367443 h 4830671"/>
              <a:gd name="connsiteX399" fmla="*/ 8450200 w 9761537"/>
              <a:gd name="connsiteY399" fmla="*/ 2418001 h 4830671"/>
              <a:gd name="connsiteX400" fmla="*/ 8450200 w 9761537"/>
              <a:gd name="connsiteY400" fmla="*/ 2418146 h 4830671"/>
              <a:gd name="connsiteX401" fmla="*/ 8428239 w 9761537"/>
              <a:gd name="connsiteY401" fmla="*/ 2423940 h 4830671"/>
              <a:gd name="connsiteX402" fmla="*/ 8438671 w 9761537"/>
              <a:gd name="connsiteY402" fmla="*/ 2460736 h 4830671"/>
              <a:gd name="connsiteX403" fmla="*/ 8404997 w 9761537"/>
              <a:gd name="connsiteY403" fmla="*/ 2407426 h 4830671"/>
              <a:gd name="connsiteX404" fmla="*/ 8400789 w 9761537"/>
              <a:gd name="connsiteY404" fmla="*/ 2367443 h 4830671"/>
              <a:gd name="connsiteX405" fmla="*/ 8285861 w 9761537"/>
              <a:gd name="connsiteY405" fmla="*/ 2339630 h 4830671"/>
              <a:gd name="connsiteX406" fmla="*/ 8286044 w 9761537"/>
              <a:gd name="connsiteY406" fmla="*/ 2339630 h 4830671"/>
              <a:gd name="connsiteX407" fmla="*/ 8306175 w 9761537"/>
              <a:gd name="connsiteY407" fmla="*/ 2381640 h 4830671"/>
              <a:gd name="connsiteX408" fmla="*/ 8285861 w 9761537"/>
              <a:gd name="connsiteY408" fmla="*/ 2339630 h 4830671"/>
              <a:gd name="connsiteX409" fmla="*/ 8254573 w 9761537"/>
              <a:gd name="connsiteY409" fmla="*/ 2237356 h 4830671"/>
              <a:gd name="connsiteX410" fmla="*/ 8253286 w 9761537"/>
              <a:gd name="connsiteY410" fmla="*/ 2239963 h 4830671"/>
              <a:gd name="connsiteX411" fmla="*/ 8254573 w 9761537"/>
              <a:gd name="connsiteY411" fmla="*/ 2237356 h 4830671"/>
              <a:gd name="connsiteX412" fmla="*/ 8284282 w 9761537"/>
              <a:gd name="connsiteY412" fmla="*/ 2154529 h 4830671"/>
              <a:gd name="connsiteX413" fmla="*/ 8318619 w 9761537"/>
              <a:gd name="connsiteY413" fmla="*/ 2156956 h 4830671"/>
              <a:gd name="connsiteX414" fmla="*/ 8330148 w 9761537"/>
              <a:gd name="connsiteY414" fmla="*/ 2218089 h 4830671"/>
              <a:gd name="connsiteX415" fmla="*/ 8307821 w 9761537"/>
              <a:gd name="connsiteY415" fmla="*/ 2273137 h 4830671"/>
              <a:gd name="connsiteX416" fmla="*/ 8369677 w 9761537"/>
              <a:gd name="connsiteY416" fmla="*/ 2312250 h 4830671"/>
              <a:gd name="connsiteX417" fmla="*/ 8407193 w 9761537"/>
              <a:gd name="connsiteY417" fmla="*/ 2322680 h 4830671"/>
              <a:gd name="connsiteX418" fmla="*/ 8386697 w 9761537"/>
              <a:gd name="connsiteY418" fmla="*/ 2329924 h 4830671"/>
              <a:gd name="connsiteX419" fmla="*/ 8403533 w 9761537"/>
              <a:gd name="connsiteY419" fmla="*/ 2365271 h 4830671"/>
              <a:gd name="connsiteX420" fmla="*/ 8350462 w 9761537"/>
              <a:gd name="connsiteY420" fmla="*/ 2324274 h 4830671"/>
              <a:gd name="connsiteX421" fmla="*/ 8355769 w 9761537"/>
              <a:gd name="connsiteY421" fmla="*/ 2338036 h 4830671"/>
              <a:gd name="connsiteX422" fmla="*/ 8308005 w 9761537"/>
              <a:gd name="connsiteY422" fmla="*/ 2327026 h 4830671"/>
              <a:gd name="connsiteX423" fmla="*/ 8289338 w 9761537"/>
              <a:gd name="connsiteY423" fmla="*/ 2291824 h 4830671"/>
              <a:gd name="connsiteX424" fmla="*/ 8279639 w 9761537"/>
              <a:gd name="connsiteY424" fmla="*/ 2303414 h 4830671"/>
              <a:gd name="connsiteX425" fmla="*/ 8253286 w 9761537"/>
              <a:gd name="connsiteY425" fmla="*/ 2239963 h 4830671"/>
              <a:gd name="connsiteX426" fmla="*/ 8268659 w 9761537"/>
              <a:gd name="connsiteY426" fmla="*/ 2240542 h 4830671"/>
              <a:gd name="connsiteX427" fmla="*/ 8260789 w 9761537"/>
              <a:gd name="connsiteY427" fmla="*/ 2168400 h 4830671"/>
              <a:gd name="connsiteX428" fmla="*/ 8284282 w 9761537"/>
              <a:gd name="connsiteY428" fmla="*/ 2154529 h 4830671"/>
              <a:gd name="connsiteX429" fmla="*/ 2256773 w 9761537"/>
              <a:gd name="connsiteY429" fmla="*/ 2128066 h 4830671"/>
              <a:gd name="connsiteX430" fmla="*/ 2256849 w 9761537"/>
              <a:gd name="connsiteY430" fmla="*/ 2128289 h 4830671"/>
              <a:gd name="connsiteX431" fmla="*/ 2256833 w 9761537"/>
              <a:gd name="connsiteY431" fmla="*/ 2128264 h 4830671"/>
              <a:gd name="connsiteX432" fmla="*/ 2255561 w 9761537"/>
              <a:gd name="connsiteY432" fmla="*/ 2126272 h 4830671"/>
              <a:gd name="connsiteX433" fmla="*/ 2256773 w 9761537"/>
              <a:gd name="connsiteY433" fmla="*/ 2128066 h 4830671"/>
              <a:gd name="connsiteX434" fmla="*/ 2256605 w 9761537"/>
              <a:gd name="connsiteY434" fmla="*/ 2127907 h 4830671"/>
              <a:gd name="connsiteX435" fmla="*/ 2161693 w 9761537"/>
              <a:gd name="connsiteY435" fmla="*/ 2083965 h 4830671"/>
              <a:gd name="connsiteX436" fmla="*/ 2206826 w 9761537"/>
              <a:gd name="connsiteY436" fmla="*/ 2091355 h 4830671"/>
              <a:gd name="connsiteX437" fmla="*/ 2247587 w 9761537"/>
              <a:gd name="connsiteY437" fmla="*/ 2119447 h 4830671"/>
              <a:gd name="connsiteX438" fmla="*/ 2256605 w 9761537"/>
              <a:gd name="connsiteY438" fmla="*/ 2127907 h 4830671"/>
              <a:gd name="connsiteX439" fmla="*/ 2256833 w 9761537"/>
              <a:gd name="connsiteY439" fmla="*/ 2128264 h 4830671"/>
              <a:gd name="connsiteX440" fmla="*/ 2259933 w 9761537"/>
              <a:gd name="connsiteY440" fmla="*/ 2138694 h 4830671"/>
              <a:gd name="connsiteX441" fmla="*/ 2176737 w 9761537"/>
              <a:gd name="connsiteY441" fmla="*/ 2153334 h 4830671"/>
              <a:gd name="connsiteX442" fmla="*/ 2158885 w 9761537"/>
              <a:gd name="connsiteY442" fmla="*/ 2180629 h 4830671"/>
              <a:gd name="connsiteX443" fmla="*/ 2155273 w 9761537"/>
              <a:gd name="connsiteY443" fmla="*/ 2179437 h 4830671"/>
              <a:gd name="connsiteX444" fmla="*/ 2152466 w 9761537"/>
              <a:gd name="connsiteY444" fmla="*/ 2183966 h 4830671"/>
              <a:gd name="connsiteX445" fmla="*/ 2138223 w 9761537"/>
              <a:gd name="connsiteY445" fmla="*/ 2160605 h 4830671"/>
              <a:gd name="connsiteX446" fmla="*/ 2096099 w 9761537"/>
              <a:gd name="connsiteY446" fmla="*/ 2161201 h 4830671"/>
              <a:gd name="connsiteX447" fmla="*/ 2060594 w 9761537"/>
              <a:gd name="connsiteY447" fmla="*/ 2142130 h 4830671"/>
              <a:gd name="connsiteX448" fmla="*/ 2121574 w 9761537"/>
              <a:gd name="connsiteY448" fmla="*/ 2136767 h 4830671"/>
              <a:gd name="connsiteX449" fmla="*/ 2118766 w 9761537"/>
              <a:gd name="connsiteY449" fmla="*/ 2114240 h 4830671"/>
              <a:gd name="connsiteX450" fmla="*/ 2088677 w 9761537"/>
              <a:gd name="connsiteY450" fmla="*/ 2101009 h 4830671"/>
              <a:gd name="connsiteX451" fmla="*/ 2161693 w 9761537"/>
              <a:gd name="connsiteY451" fmla="*/ 2083965 h 4830671"/>
              <a:gd name="connsiteX452" fmla="*/ 1836732 w 9761537"/>
              <a:gd name="connsiteY452" fmla="*/ 1978124 h 4830671"/>
              <a:gd name="connsiteX453" fmla="*/ 1948863 w 9761537"/>
              <a:gd name="connsiteY453" fmla="*/ 2005657 h 4830671"/>
              <a:gd name="connsiteX454" fmla="*/ 2037325 w 9761537"/>
              <a:gd name="connsiteY454" fmla="*/ 2063107 h 4830671"/>
              <a:gd name="connsiteX455" fmla="*/ 2080051 w 9761537"/>
              <a:gd name="connsiteY455" fmla="*/ 2082058 h 4830671"/>
              <a:gd name="connsiteX456" fmla="*/ 1968120 w 9761537"/>
              <a:gd name="connsiteY456" fmla="*/ 2096123 h 4830671"/>
              <a:gd name="connsiteX457" fmla="*/ 1968120 w 9761537"/>
              <a:gd name="connsiteY457" fmla="*/ 2096004 h 4830671"/>
              <a:gd name="connsiteX458" fmla="*/ 1968722 w 9761537"/>
              <a:gd name="connsiteY458" fmla="*/ 2066206 h 4830671"/>
              <a:gd name="connsiteX459" fmla="*/ 1931612 w 9761537"/>
              <a:gd name="connsiteY459" fmla="*/ 2031879 h 4830671"/>
              <a:gd name="connsiteX460" fmla="*/ 1838938 w 9761537"/>
              <a:gd name="connsiteY460" fmla="*/ 2003631 h 4830671"/>
              <a:gd name="connsiteX461" fmla="*/ 1854986 w 9761537"/>
              <a:gd name="connsiteY461" fmla="*/ 1997671 h 4830671"/>
              <a:gd name="connsiteX462" fmla="*/ 1750878 w 9761537"/>
              <a:gd name="connsiteY462" fmla="*/ 2025562 h 4830671"/>
              <a:gd name="connsiteX463" fmla="*/ 1836732 w 9761537"/>
              <a:gd name="connsiteY463" fmla="*/ 1978124 h 4830671"/>
              <a:gd name="connsiteX464" fmla="*/ 8250358 w 9761537"/>
              <a:gd name="connsiteY464" fmla="*/ 1911846 h 4830671"/>
              <a:gd name="connsiteX465" fmla="*/ 8243770 w 9761537"/>
              <a:gd name="connsiteY465" fmla="*/ 2026723 h 4830671"/>
              <a:gd name="connsiteX466" fmla="*/ 8241573 w 9761537"/>
              <a:gd name="connsiteY466" fmla="*/ 2026723 h 4830671"/>
              <a:gd name="connsiteX467" fmla="*/ 8216685 w 9761537"/>
              <a:gd name="connsiteY467" fmla="*/ 1950380 h 4830671"/>
              <a:gd name="connsiteX468" fmla="*/ 8250358 w 9761537"/>
              <a:gd name="connsiteY468" fmla="*/ 1911846 h 4830671"/>
              <a:gd name="connsiteX469" fmla="*/ 5498395 w 9761537"/>
              <a:gd name="connsiteY469" fmla="*/ 1817986 h 4830671"/>
              <a:gd name="connsiteX470" fmla="*/ 5495119 w 9761537"/>
              <a:gd name="connsiteY470" fmla="*/ 1826307 h 4830671"/>
              <a:gd name="connsiteX471" fmla="*/ 5479736 w 9761537"/>
              <a:gd name="connsiteY471" fmla="*/ 1821421 h 4830671"/>
              <a:gd name="connsiteX472" fmla="*/ 5542613 w 9761537"/>
              <a:gd name="connsiteY472" fmla="*/ 1942701 h 4830671"/>
              <a:gd name="connsiteX473" fmla="*/ 5563675 w 9761537"/>
              <a:gd name="connsiteY473" fmla="*/ 1962609 h 4830671"/>
              <a:gd name="connsiteX474" fmla="*/ 5546433 w 9761537"/>
              <a:gd name="connsiteY474" fmla="*/ 1963831 h 4830671"/>
              <a:gd name="connsiteX475" fmla="*/ 5549014 w 9761537"/>
              <a:gd name="connsiteY475" fmla="*/ 1976288 h 4830671"/>
              <a:gd name="connsiteX476" fmla="*/ 5553660 w 9761537"/>
              <a:gd name="connsiteY476" fmla="*/ 1974945 h 4830671"/>
              <a:gd name="connsiteX477" fmla="*/ 5616124 w 9761537"/>
              <a:gd name="connsiteY477" fmla="*/ 2071310 h 4830671"/>
              <a:gd name="connsiteX478" fmla="*/ 5610342 w 9761537"/>
              <a:gd name="connsiteY478" fmla="*/ 2070943 h 4830671"/>
              <a:gd name="connsiteX479" fmla="*/ 5654429 w 9761537"/>
              <a:gd name="connsiteY479" fmla="*/ 2166331 h 4830671"/>
              <a:gd name="connsiteX480" fmla="*/ 5690255 w 9761537"/>
              <a:gd name="connsiteY480" fmla="*/ 2243886 h 4830671"/>
              <a:gd name="connsiteX481" fmla="*/ 5714105 w 9761537"/>
              <a:gd name="connsiteY481" fmla="*/ 2275031 h 4830671"/>
              <a:gd name="connsiteX482" fmla="*/ 5787978 w 9761537"/>
              <a:gd name="connsiteY482" fmla="*/ 2331572 h 4830671"/>
              <a:gd name="connsiteX483" fmla="*/ 5798292 w 9761537"/>
              <a:gd name="connsiteY483" fmla="*/ 2345817 h 4830671"/>
              <a:gd name="connsiteX484" fmla="*/ 5792185 w 9761537"/>
              <a:gd name="connsiteY484" fmla="*/ 2332758 h 4830671"/>
              <a:gd name="connsiteX485" fmla="*/ 5776306 w 9761537"/>
              <a:gd name="connsiteY485" fmla="*/ 2229678 h 4830671"/>
              <a:gd name="connsiteX486" fmla="*/ 5723234 w 9761537"/>
              <a:gd name="connsiteY486" fmla="*/ 2150727 h 4830671"/>
              <a:gd name="connsiteX487" fmla="*/ 5647470 w 9761537"/>
              <a:gd name="connsiteY487" fmla="*/ 2026289 h 4830671"/>
              <a:gd name="connsiteX488" fmla="*/ 5627522 w 9761537"/>
              <a:gd name="connsiteY488" fmla="*/ 1971675 h 4830671"/>
              <a:gd name="connsiteX489" fmla="*/ 5586895 w 9761537"/>
              <a:gd name="connsiteY489" fmla="*/ 1928071 h 4830671"/>
              <a:gd name="connsiteX490" fmla="*/ 5519915 w 9761537"/>
              <a:gd name="connsiteY490" fmla="*/ 1818988 h 4830671"/>
              <a:gd name="connsiteX491" fmla="*/ 5509911 w 9761537"/>
              <a:gd name="connsiteY491" fmla="*/ 1778855 h 4830671"/>
              <a:gd name="connsiteX492" fmla="*/ 5509763 w 9761537"/>
              <a:gd name="connsiteY492" fmla="*/ 1789107 h 4830671"/>
              <a:gd name="connsiteX493" fmla="*/ 5504996 w 9761537"/>
              <a:gd name="connsiteY493" fmla="*/ 1801216 h 4830671"/>
              <a:gd name="connsiteX494" fmla="*/ 5507927 w 9761537"/>
              <a:gd name="connsiteY494" fmla="*/ 1799824 h 4830671"/>
              <a:gd name="connsiteX495" fmla="*/ 5511351 w 9761537"/>
              <a:gd name="connsiteY495" fmla="*/ 1787091 h 4830671"/>
              <a:gd name="connsiteX496" fmla="*/ 8482592 w 9761537"/>
              <a:gd name="connsiteY496" fmla="*/ 1645875 h 4830671"/>
              <a:gd name="connsiteX497" fmla="*/ 8482592 w 9761537"/>
              <a:gd name="connsiteY497" fmla="*/ 1646744 h 4830671"/>
              <a:gd name="connsiteX498" fmla="*/ 8482226 w 9761537"/>
              <a:gd name="connsiteY498" fmla="*/ 1646020 h 4830671"/>
              <a:gd name="connsiteX499" fmla="*/ 8482592 w 9761537"/>
              <a:gd name="connsiteY499" fmla="*/ 1645875 h 4830671"/>
              <a:gd name="connsiteX500" fmla="*/ 8419101 w 9761537"/>
              <a:gd name="connsiteY500" fmla="*/ 1611744 h 4830671"/>
              <a:gd name="connsiteX501" fmla="*/ 8457703 w 9761537"/>
              <a:gd name="connsiteY501" fmla="*/ 1628347 h 4830671"/>
              <a:gd name="connsiteX502" fmla="*/ 8475455 w 9761537"/>
              <a:gd name="connsiteY502" fmla="*/ 1656740 h 4830671"/>
              <a:gd name="connsiteX503" fmla="*/ 8467951 w 9761537"/>
              <a:gd name="connsiteY503" fmla="*/ 1703821 h 4830671"/>
              <a:gd name="connsiteX504" fmla="*/ 8422200 w 9761537"/>
              <a:gd name="connsiteY504" fmla="*/ 1634141 h 4830671"/>
              <a:gd name="connsiteX505" fmla="*/ 8431350 w 9761537"/>
              <a:gd name="connsiteY505" fmla="*/ 1667025 h 4830671"/>
              <a:gd name="connsiteX506" fmla="*/ 8424213 w 9761537"/>
              <a:gd name="connsiteY506" fmla="*/ 1664563 h 4830671"/>
              <a:gd name="connsiteX507" fmla="*/ 8401155 w 9761537"/>
              <a:gd name="connsiteY507" fmla="*/ 1626174 h 4830671"/>
              <a:gd name="connsiteX508" fmla="*/ 8419101 w 9761537"/>
              <a:gd name="connsiteY508" fmla="*/ 1611744 h 4830671"/>
              <a:gd name="connsiteX509" fmla="*/ 8537156 w 9761537"/>
              <a:gd name="connsiteY509" fmla="*/ 1593840 h 4830671"/>
              <a:gd name="connsiteX510" fmla="*/ 8555245 w 9761537"/>
              <a:gd name="connsiteY510" fmla="*/ 1609514 h 4830671"/>
              <a:gd name="connsiteX511" fmla="*/ 8544265 w 9761537"/>
              <a:gd name="connsiteY511" fmla="*/ 1629940 h 4830671"/>
              <a:gd name="connsiteX512" fmla="*/ 8516448 w 9761537"/>
              <a:gd name="connsiteY512" fmla="*/ 1648628 h 4830671"/>
              <a:gd name="connsiteX513" fmla="*/ 8481311 w 9761537"/>
              <a:gd name="connsiteY513" fmla="*/ 1627188 h 4830671"/>
              <a:gd name="connsiteX514" fmla="*/ 8537156 w 9761537"/>
              <a:gd name="connsiteY514" fmla="*/ 1593840 h 4830671"/>
              <a:gd name="connsiteX515" fmla="*/ 5461809 w 9761537"/>
              <a:gd name="connsiteY515" fmla="*/ 1538041 h 4830671"/>
              <a:gd name="connsiteX516" fmla="*/ 5461546 w 9761537"/>
              <a:gd name="connsiteY516" fmla="*/ 1538157 h 4830671"/>
              <a:gd name="connsiteX517" fmla="*/ 5461486 w 9761537"/>
              <a:gd name="connsiteY517" fmla="*/ 1538161 h 4830671"/>
              <a:gd name="connsiteX518" fmla="*/ 5168222 w 9761537"/>
              <a:gd name="connsiteY518" fmla="*/ 1531228 h 4830671"/>
              <a:gd name="connsiteX519" fmla="*/ 5220194 w 9761537"/>
              <a:gd name="connsiteY519" fmla="*/ 1539927 h 4830671"/>
              <a:gd name="connsiteX520" fmla="*/ 5220429 w 9761537"/>
              <a:gd name="connsiteY520" fmla="*/ 1544457 h 4830671"/>
              <a:gd name="connsiteX521" fmla="*/ 5237640 w 9761537"/>
              <a:gd name="connsiteY521" fmla="*/ 1542192 h 4830671"/>
              <a:gd name="connsiteX522" fmla="*/ 5233025 w 9761537"/>
              <a:gd name="connsiteY522" fmla="*/ 1551747 h 4830671"/>
              <a:gd name="connsiteX523" fmla="*/ 5154478 w 9761537"/>
              <a:gd name="connsiteY523" fmla="*/ 1543820 h 4830671"/>
              <a:gd name="connsiteX524" fmla="*/ 5153852 w 9761537"/>
              <a:gd name="connsiteY524" fmla="*/ 1532000 h 4830671"/>
              <a:gd name="connsiteX525" fmla="*/ 5168222 w 9761537"/>
              <a:gd name="connsiteY525" fmla="*/ 1531228 h 4830671"/>
              <a:gd name="connsiteX526" fmla="*/ 5478601 w 9761537"/>
              <a:gd name="connsiteY526" fmla="*/ 1530584 h 4830671"/>
              <a:gd name="connsiteX527" fmla="*/ 5466944 w 9761537"/>
              <a:gd name="connsiteY527" fmla="*/ 1566186 h 4830671"/>
              <a:gd name="connsiteX528" fmla="*/ 5409364 w 9761537"/>
              <a:gd name="connsiteY528" fmla="*/ 1548916 h 4830671"/>
              <a:gd name="connsiteX529" fmla="*/ 5427749 w 9761537"/>
              <a:gd name="connsiteY529" fmla="*/ 1548279 h 4830671"/>
              <a:gd name="connsiteX530" fmla="*/ 5429939 w 9761537"/>
              <a:gd name="connsiteY530" fmla="*/ 1539927 h 4830671"/>
              <a:gd name="connsiteX531" fmla="*/ 5461486 w 9761537"/>
              <a:gd name="connsiteY531" fmla="*/ 1538161 h 4830671"/>
              <a:gd name="connsiteX532" fmla="*/ 5459639 w 9761537"/>
              <a:gd name="connsiteY532" fmla="*/ 1538847 h 4830671"/>
              <a:gd name="connsiteX533" fmla="*/ 5461546 w 9761537"/>
              <a:gd name="connsiteY533" fmla="*/ 1538157 h 4830671"/>
              <a:gd name="connsiteX534" fmla="*/ 5462459 w 9761537"/>
              <a:gd name="connsiteY534" fmla="*/ 1537799 h 4830671"/>
              <a:gd name="connsiteX535" fmla="*/ 5461809 w 9761537"/>
              <a:gd name="connsiteY535" fmla="*/ 1538041 h 4830671"/>
              <a:gd name="connsiteX536" fmla="*/ 4720261 w 9761537"/>
              <a:gd name="connsiteY536" fmla="*/ 1332998 h 4830671"/>
              <a:gd name="connsiteX537" fmla="*/ 4729667 w 9761537"/>
              <a:gd name="connsiteY537" fmla="*/ 1346063 h 4830671"/>
              <a:gd name="connsiteX538" fmla="*/ 4727008 w 9761537"/>
              <a:gd name="connsiteY538" fmla="*/ 1394405 h 4830671"/>
              <a:gd name="connsiteX539" fmla="*/ 4708231 w 9761537"/>
              <a:gd name="connsiteY539" fmla="*/ 1405588 h 4830671"/>
              <a:gd name="connsiteX540" fmla="*/ 4683197 w 9761537"/>
              <a:gd name="connsiteY540" fmla="*/ 1339906 h 4830671"/>
              <a:gd name="connsiteX541" fmla="*/ 4720261 w 9761537"/>
              <a:gd name="connsiteY541" fmla="*/ 1332998 h 4830671"/>
              <a:gd name="connsiteX542" fmla="*/ 8609707 w 9761537"/>
              <a:gd name="connsiteY542" fmla="*/ 1326540 h 4830671"/>
              <a:gd name="connsiteX543" fmla="*/ 8675846 w 9761537"/>
              <a:gd name="connsiteY543" fmla="*/ 1418439 h 4830671"/>
              <a:gd name="connsiteX544" fmla="*/ 8708238 w 9761537"/>
              <a:gd name="connsiteY544" fmla="*/ 1527521 h 4830671"/>
              <a:gd name="connsiteX545" fmla="*/ 8692316 w 9761537"/>
              <a:gd name="connsiteY545" fmla="*/ 1558667 h 4830671"/>
              <a:gd name="connsiteX546" fmla="*/ 8685911 w 9761537"/>
              <a:gd name="connsiteY546" fmla="*/ 1537082 h 4830671"/>
              <a:gd name="connsiteX547" fmla="*/ 8662487 w 9761537"/>
              <a:gd name="connsiteY547" fmla="*/ 1569532 h 4830671"/>
              <a:gd name="connsiteX548" fmla="*/ 8651872 w 9761537"/>
              <a:gd name="connsiteY548" fmla="*/ 1551858 h 4830671"/>
              <a:gd name="connsiteX549" fmla="*/ 8623140 w 9761537"/>
              <a:gd name="connsiteY549" fmla="*/ 1569822 h 4830671"/>
              <a:gd name="connsiteX550" fmla="*/ 8594591 w 9761537"/>
              <a:gd name="connsiteY550" fmla="*/ 1560261 h 4830671"/>
              <a:gd name="connsiteX551" fmla="*/ 8607585 w 9761537"/>
              <a:gd name="connsiteY551" fmla="*/ 1582570 h 4830671"/>
              <a:gd name="connsiteX552" fmla="*/ 8582513 w 9761537"/>
              <a:gd name="connsiteY552" fmla="*/ 1610384 h 4830671"/>
              <a:gd name="connsiteX553" fmla="*/ 8560003 w 9761537"/>
              <a:gd name="connsiteY553" fmla="*/ 1572284 h 4830671"/>
              <a:gd name="connsiteX554" fmla="*/ 8427873 w 9761537"/>
              <a:gd name="connsiteY554" fmla="*/ 1579672 h 4830671"/>
              <a:gd name="connsiteX555" fmla="*/ 8461912 w 9761537"/>
              <a:gd name="connsiteY555" fmla="*/ 1547802 h 4830671"/>
              <a:gd name="connsiteX556" fmla="*/ 8532003 w 9761537"/>
              <a:gd name="connsiteY556" fmla="*/ 1529405 h 4830671"/>
              <a:gd name="connsiteX557" fmla="*/ 8557258 w 9761537"/>
              <a:gd name="connsiteY557" fmla="*/ 1512311 h 4830671"/>
              <a:gd name="connsiteX558" fmla="*/ 8566591 w 9761537"/>
              <a:gd name="connsiteY558" fmla="*/ 1465809 h 4830671"/>
              <a:gd name="connsiteX559" fmla="*/ 8590565 w 9761537"/>
              <a:gd name="connsiteY559" fmla="*/ 1486959 h 4830671"/>
              <a:gd name="connsiteX560" fmla="*/ 8622408 w 9761537"/>
              <a:gd name="connsiteY560" fmla="*/ 1433360 h 4830671"/>
              <a:gd name="connsiteX561" fmla="*/ 8598251 w 9761537"/>
              <a:gd name="connsiteY561" fmla="*/ 1329057 h 4830671"/>
              <a:gd name="connsiteX562" fmla="*/ 8609707 w 9761537"/>
              <a:gd name="connsiteY562" fmla="*/ 1326540 h 4830671"/>
              <a:gd name="connsiteX563" fmla="*/ 4721045 w 9761537"/>
              <a:gd name="connsiteY563" fmla="*/ 1267020 h 4830671"/>
              <a:gd name="connsiteX564" fmla="*/ 4721658 w 9761537"/>
              <a:gd name="connsiteY564" fmla="*/ 1293590 h 4830671"/>
              <a:gd name="connsiteX565" fmla="*/ 4712534 w 9761537"/>
              <a:gd name="connsiteY565" fmla="*/ 1320937 h 4830671"/>
              <a:gd name="connsiteX566" fmla="*/ 4714647 w 9761537"/>
              <a:gd name="connsiteY566" fmla="*/ 1275082 h 4830671"/>
              <a:gd name="connsiteX567" fmla="*/ 4720984 w 9761537"/>
              <a:gd name="connsiteY567" fmla="*/ 1264384 h 4830671"/>
              <a:gd name="connsiteX568" fmla="*/ 4721844 w 9761537"/>
              <a:gd name="connsiteY568" fmla="*/ 1266012 h 4830671"/>
              <a:gd name="connsiteX569" fmla="*/ 4721045 w 9761537"/>
              <a:gd name="connsiteY569" fmla="*/ 1267020 h 4830671"/>
              <a:gd name="connsiteX570" fmla="*/ 8549895 w 9761537"/>
              <a:gd name="connsiteY570" fmla="*/ 1193417 h 4830671"/>
              <a:gd name="connsiteX571" fmla="*/ 8619663 w 9761537"/>
              <a:gd name="connsiteY571" fmla="*/ 1234751 h 4830671"/>
              <a:gd name="connsiteX572" fmla="*/ 8663585 w 9761537"/>
              <a:gd name="connsiteY572" fmla="*/ 1230260 h 4830671"/>
              <a:gd name="connsiteX573" fmla="*/ 8666147 w 9761537"/>
              <a:gd name="connsiteY573" fmla="*/ 1230984 h 4830671"/>
              <a:gd name="connsiteX574" fmla="*/ 8694695 w 9761537"/>
              <a:gd name="connsiteY574" fmla="*/ 1267200 h 4830671"/>
              <a:gd name="connsiteX575" fmla="*/ 8654617 w 9761537"/>
              <a:gd name="connsiteY575" fmla="*/ 1302402 h 4830671"/>
              <a:gd name="connsiteX576" fmla="*/ 8600997 w 9761537"/>
              <a:gd name="connsiteY576" fmla="*/ 1291827 h 4830671"/>
              <a:gd name="connsiteX577" fmla="*/ 8561284 w 9761537"/>
              <a:gd name="connsiteY577" fmla="*/ 1300809 h 4830671"/>
              <a:gd name="connsiteX578" fmla="*/ 8599349 w 9761537"/>
              <a:gd name="connsiteY578" fmla="*/ 1317323 h 4830671"/>
              <a:gd name="connsiteX579" fmla="*/ 8566409 w 9761537"/>
              <a:gd name="connsiteY579" fmla="*/ 1318627 h 4830671"/>
              <a:gd name="connsiteX580" fmla="*/ 8544082 w 9761537"/>
              <a:gd name="connsiteY580" fmla="*/ 1294870 h 4830671"/>
              <a:gd name="connsiteX581" fmla="*/ 8553964 w 9761537"/>
              <a:gd name="connsiteY581" fmla="*/ 1273575 h 4830671"/>
              <a:gd name="connsiteX582" fmla="*/ 8545180 w 9761537"/>
              <a:gd name="connsiteY582" fmla="*/ 1266042 h 4830671"/>
              <a:gd name="connsiteX583" fmla="*/ 8572082 w 9761537"/>
              <a:gd name="connsiteY583" fmla="*/ 1269229 h 4830671"/>
              <a:gd name="connsiteX584" fmla="*/ 8534931 w 9761537"/>
              <a:gd name="connsiteY584" fmla="*/ 1193465 h 4830671"/>
              <a:gd name="connsiteX585" fmla="*/ 8549895 w 9761537"/>
              <a:gd name="connsiteY585" fmla="*/ 1193417 h 4830671"/>
              <a:gd name="connsiteX586" fmla="*/ 5361094 w 9761537"/>
              <a:gd name="connsiteY586" fmla="*/ 1134151 h 4830671"/>
              <a:gd name="connsiteX587" fmla="*/ 5334338 w 9761537"/>
              <a:gd name="connsiteY587" fmla="*/ 1137265 h 4830671"/>
              <a:gd name="connsiteX588" fmla="*/ 5309146 w 9761537"/>
              <a:gd name="connsiteY588" fmla="*/ 1166568 h 4830671"/>
              <a:gd name="connsiteX589" fmla="*/ 5294282 w 9761537"/>
              <a:gd name="connsiteY589" fmla="*/ 1196578 h 4830671"/>
              <a:gd name="connsiteX590" fmla="*/ 5263223 w 9761537"/>
              <a:gd name="connsiteY590" fmla="*/ 1274152 h 4830671"/>
              <a:gd name="connsiteX591" fmla="*/ 5274645 w 9761537"/>
              <a:gd name="connsiteY591" fmla="*/ 1297438 h 4830671"/>
              <a:gd name="connsiteX592" fmla="*/ 5251644 w 9761537"/>
              <a:gd name="connsiteY592" fmla="*/ 1293404 h 4830671"/>
              <a:gd name="connsiteX593" fmla="*/ 5231851 w 9761537"/>
              <a:gd name="connsiteY593" fmla="*/ 1300906 h 4830671"/>
              <a:gd name="connsiteX594" fmla="*/ 5233535 w 9761537"/>
              <a:gd name="connsiteY594" fmla="*/ 1303470 h 4830671"/>
              <a:gd name="connsiteX595" fmla="*/ 5257668 w 9761537"/>
              <a:gd name="connsiteY595" fmla="*/ 1297042 h 4830671"/>
              <a:gd name="connsiteX596" fmla="*/ 5262426 w 9761537"/>
              <a:gd name="connsiteY596" fmla="*/ 1303272 h 4830671"/>
              <a:gd name="connsiteX597" fmla="*/ 5280727 w 9761537"/>
              <a:gd name="connsiteY597" fmla="*/ 1302113 h 4830671"/>
              <a:gd name="connsiteX598" fmla="*/ 5383759 w 9761537"/>
              <a:gd name="connsiteY598" fmla="*/ 1320800 h 4830671"/>
              <a:gd name="connsiteX599" fmla="*/ 5495575 w 9761537"/>
              <a:gd name="connsiteY599" fmla="*/ 1316744 h 4830671"/>
              <a:gd name="connsiteX600" fmla="*/ 5525588 w 9761537"/>
              <a:gd name="connsiteY600" fmla="*/ 1328333 h 4830671"/>
              <a:gd name="connsiteX601" fmla="*/ 5660463 w 9761537"/>
              <a:gd name="connsiteY601" fmla="*/ 1328478 h 4830671"/>
              <a:gd name="connsiteX602" fmla="*/ 5592202 w 9761537"/>
              <a:gd name="connsiteY602" fmla="*/ 1248658 h 4830671"/>
              <a:gd name="connsiteX603" fmla="*/ 5496673 w 9761537"/>
              <a:gd name="connsiteY603" fmla="*/ 1192306 h 4830671"/>
              <a:gd name="connsiteX604" fmla="*/ 5498641 w 9761537"/>
              <a:gd name="connsiteY604" fmla="*/ 1173354 h 4830671"/>
              <a:gd name="connsiteX605" fmla="*/ 5495314 w 9761537"/>
              <a:gd name="connsiteY605" fmla="*/ 1180370 h 4830671"/>
              <a:gd name="connsiteX606" fmla="*/ 5474533 w 9761537"/>
              <a:gd name="connsiteY606" fmla="*/ 1199622 h 4830671"/>
              <a:gd name="connsiteX607" fmla="*/ 5405687 w 9761537"/>
              <a:gd name="connsiteY607" fmla="*/ 1205992 h 4830671"/>
              <a:gd name="connsiteX608" fmla="*/ 5412963 w 9761537"/>
              <a:gd name="connsiteY608" fmla="*/ 1190066 h 4830671"/>
              <a:gd name="connsiteX609" fmla="*/ 5385737 w 9761537"/>
              <a:gd name="connsiteY609" fmla="*/ 1182635 h 4830671"/>
              <a:gd name="connsiteX610" fmla="*/ 5407330 w 9761537"/>
              <a:gd name="connsiteY610" fmla="*/ 1155809 h 4830671"/>
              <a:gd name="connsiteX611" fmla="*/ 5362424 w 9761537"/>
              <a:gd name="connsiteY611" fmla="*/ 1135779 h 4830671"/>
              <a:gd name="connsiteX612" fmla="*/ 5361094 w 9761537"/>
              <a:gd name="connsiteY612" fmla="*/ 1134151 h 4830671"/>
              <a:gd name="connsiteX613" fmla="*/ 5540276 w 9761537"/>
              <a:gd name="connsiteY613" fmla="*/ 1115763 h 4830671"/>
              <a:gd name="connsiteX614" fmla="*/ 5525756 w 9761537"/>
              <a:gd name="connsiteY614" fmla="*/ 1124605 h 4830671"/>
              <a:gd name="connsiteX615" fmla="*/ 5492683 w 9761537"/>
              <a:gd name="connsiteY615" fmla="*/ 1132452 h 4830671"/>
              <a:gd name="connsiteX616" fmla="*/ 5449185 w 9761537"/>
              <a:gd name="connsiteY616" fmla="*/ 1150713 h 4830671"/>
              <a:gd name="connsiteX617" fmla="*/ 5481652 w 9761537"/>
              <a:gd name="connsiteY617" fmla="*/ 1174495 h 4830671"/>
              <a:gd name="connsiteX618" fmla="*/ 5498830 w 9761537"/>
              <a:gd name="connsiteY618" fmla="*/ 1171540 h 4830671"/>
              <a:gd name="connsiteX619" fmla="*/ 5498870 w 9761537"/>
              <a:gd name="connsiteY619" fmla="*/ 1171156 h 4830671"/>
              <a:gd name="connsiteX620" fmla="*/ 5523941 w 9761537"/>
              <a:gd name="connsiteY620" fmla="*/ 1172314 h 4830671"/>
              <a:gd name="connsiteX621" fmla="*/ 5529614 w 9761537"/>
              <a:gd name="connsiteY621" fmla="*/ 1161305 h 4830671"/>
              <a:gd name="connsiteX622" fmla="*/ 5534373 w 9761537"/>
              <a:gd name="connsiteY622" fmla="*/ 1150585 h 4830671"/>
              <a:gd name="connsiteX623" fmla="*/ 5523209 w 9761537"/>
              <a:gd name="connsiteY623" fmla="*/ 1130159 h 4830671"/>
              <a:gd name="connsiteX624" fmla="*/ 5541327 w 9761537"/>
              <a:gd name="connsiteY624" fmla="*/ 1125958 h 4830671"/>
              <a:gd name="connsiteX625" fmla="*/ 5343523 w 9761537"/>
              <a:gd name="connsiteY625" fmla="*/ 894828 h 4830671"/>
              <a:gd name="connsiteX626" fmla="*/ 5341625 w 9761537"/>
              <a:gd name="connsiteY626" fmla="*/ 896415 h 4830671"/>
              <a:gd name="connsiteX627" fmla="*/ 5344962 w 9761537"/>
              <a:gd name="connsiteY627" fmla="*/ 895624 h 4830671"/>
              <a:gd name="connsiteX628" fmla="*/ 8334907 w 9761537"/>
              <a:gd name="connsiteY628" fmla="*/ 869259 h 4830671"/>
              <a:gd name="connsiteX629" fmla="*/ 8446723 w 9761537"/>
              <a:gd name="connsiteY629" fmla="*/ 979211 h 4830671"/>
              <a:gd name="connsiteX630" fmla="*/ 8548840 w 9761537"/>
              <a:gd name="connsiteY630" fmla="*/ 1076414 h 4830671"/>
              <a:gd name="connsiteX631" fmla="*/ 8490095 w 9761537"/>
              <a:gd name="connsiteY631" fmla="*/ 1048745 h 4830671"/>
              <a:gd name="connsiteX632" fmla="*/ 8564945 w 9761537"/>
              <a:gd name="connsiteY632" fmla="*/ 1148557 h 4830671"/>
              <a:gd name="connsiteX633" fmla="*/ 8540605 w 9761537"/>
              <a:gd name="connsiteY633" fmla="*/ 1167244 h 4830671"/>
              <a:gd name="connsiteX634" fmla="*/ 8499245 w 9761537"/>
              <a:gd name="connsiteY634" fmla="*/ 1113210 h 4830671"/>
              <a:gd name="connsiteX635" fmla="*/ 8458801 w 9761537"/>
              <a:gd name="connsiteY635" fmla="*/ 1049325 h 4830671"/>
              <a:gd name="connsiteX636" fmla="*/ 8389076 w 9761537"/>
              <a:gd name="connsiteY636" fmla="*/ 964145 h 4830671"/>
              <a:gd name="connsiteX637" fmla="*/ 8340031 w 9761537"/>
              <a:gd name="connsiteY637" fmla="*/ 903736 h 4830671"/>
              <a:gd name="connsiteX638" fmla="*/ 8340031 w 9761537"/>
              <a:gd name="connsiteY638" fmla="*/ 903591 h 4830671"/>
              <a:gd name="connsiteX639" fmla="*/ 8358331 w 9761537"/>
              <a:gd name="connsiteY639" fmla="*/ 906779 h 4830671"/>
              <a:gd name="connsiteX640" fmla="*/ 8334907 w 9761537"/>
              <a:gd name="connsiteY640" fmla="*/ 869259 h 4830671"/>
              <a:gd name="connsiteX641" fmla="*/ 4300789 w 9761537"/>
              <a:gd name="connsiteY641" fmla="*/ 822582 h 4830671"/>
              <a:gd name="connsiteX642" fmla="*/ 4312368 w 9761537"/>
              <a:gd name="connsiteY642" fmla="*/ 838932 h 4830671"/>
              <a:gd name="connsiteX643" fmla="*/ 4310568 w 9761537"/>
              <a:gd name="connsiteY643" fmla="*/ 865333 h 4830671"/>
              <a:gd name="connsiteX644" fmla="*/ 4301884 w 9761537"/>
              <a:gd name="connsiteY644" fmla="*/ 916293 h 4830671"/>
              <a:gd name="connsiteX645" fmla="*/ 4186646 w 9761537"/>
              <a:gd name="connsiteY645" fmla="*/ 961026 h 4830671"/>
              <a:gd name="connsiteX646" fmla="*/ 4187115 w 9761537"/>
              <a:gd name="connsiteY646" fmla="*/ 958336 h 4830671"/>
              <a:gd name="connsiteX647" fmla="*/ 4179214 w 9761537"/>
              <a:gd name="connsiteY647" fmla="*/ 958832 h 4830671"/>
              <a:gd name="connsiteX648" fmla="*/ 4178822 w 9761537"/>
              <a:gd name="connsiteY648" fmla="*/ 952603 h 4830671"/>
              <a:gd name="connsiteX649" fmla="*/ 4177805 w 9761537"/>
              <a:gd name="connsiteY649" fmla="*/ 941137 h 4830671"/>
              <a:gd name="connsiteX650" fmla="*/ 4172955 w 9761537"/>
              <a:gd name="connsiteY650" fmla="*/ 940854 h 4830671"/>
              <a:gd name="connsiteX651" fmla="*/ 4172251 w 9761537"/>
              <a:gd name="connsiteY651" fmla="*/ 937669 h 4830671"/>
              <a:gd name="connsiteX652" fmla="*/ 4210429 w 9761537"/>
              <a:gd name="connsiteY652" fmla="*/ 901854 h 4830671"/>
              <a:gd name="connsiteX653" fmla="*/ 4188915 w 9761537"/>
              <a:gd name="connsiteY653" fmla="*/ 888265 h 4830671"/>
              <a:gd name="connsiteX654" fmla="*/ 4188993 w 9761537"/>
              <a:gd name="connsiteY654" fmla="*/ 885646 h 4830671"/>
              <a:gd name="connsiteX655" fmla="*/ 4239297 w 9761537"/>
              <a:gd name="connsiteY655" fmla="*/ 854503 h 4830671"/>
              <a:gd name="connsiteX656" fmla="*/ 4300789 w 9761537"/>
              <a:gd name="connsiteY656" fmla="*/ 822582 h 4830671"/>
              <a:gd name="connsiteX657" fmla="*/ 4372725 w 9761537"/>
              <a:gd name="connsiteY657" fmla="*/ 716077 h 4830671"/>
              <a:gd name="connsiteX658" fmla="*/ 4392792 w 9761537"/>
              <a:gd name="connsiteY658" fmla="*/ 721651 h 4830671"/>
              <a:gd name="connsiteX659" fmla="*/ 4366975 w 9761537"/>
              <a:gd name="connsiteY659" fmla="*/ 749680 h 4830671"/>
              <a:gd name="connsiteX660" fmla="*/ 4422365 w 9761537"/>
              <a:gd name="connsiteY660" fmla="*/ 752440 h 4830671"/>
              <a:gd name="connsiteX661" fmla="*/ 4396234 w 9761537"/>
              <a:gd name="connsiteY661" fmla="*/ 799650 h 4830671"/>
              <a:gd name="connsiteX662" fmla="*/ 4423695 w 9761537"/>
              <a:gd name="connsiteY662" fmla="*/ 822936 h 4830671"/>
              <a:gd name="connsiteX663" fmla="*/ 4434021 w 9761537"/>
              <a:gd name="connsiteY663" fmla="*/ 851247 h 4830671"/>
              <a:gd name="connsiteX664" fmla="*/ 4468523 w 9761537"/>
              <a:gd name="connsiteY664" fmla="*/ 910206 h 4830671"/>
              <a:gd name="connsiteX665" fmla="*/ 4507248 w 9761537"/>
              <a:gd name="connsiteY665" fmla="*/ 921036 h 4830671"/>
              <a:gd name="connsiteX666" fmla="*/ 4473686 w 9761537"/>
              <a:gd name="connsiteY666" fmla="*/ 960389 h 4830671"/>
              <a:gd name="connsiteX667" fmla="*/ 4499112 w 9761537"/>
              <a:gd name="connsiteY667" fmla="*/ 966900 h 4830671"/>
              <a:gd name="connsiteX668" fmla="*/ 4387472 w 9761537"/>
              <a:gd name="connsiteY668" fmla="*/ 990611 h 4830671"/>
              <a:gd name="connsiteX669" fmla="*/ 4293200 w 9761537"/>
              <a:gd name="connsiteY669" fmla="*/ 1008801 h 4830671"/>
              <a:gd name="connsiteX670" fmla="*/ 4381214 w 9761537"/>
              <a:gd name="connsiteY670" fmla="*/ 957133 h 4830671"/>
              <a:gd name="connsiteX671" fmla="*/ 4355553 w 9761537"/>
              <a:gd name="connsiteY671" fmla="*/ 953665 h 4830671"/>
              <a:gd name="connsiteX672" fmla="*/ 4326059 w 9761537"/>
              <a:gd name="connsiteY672" fmla="*/ 955151 h 4830671"/>
              <a:gd name="connsiteX673" fmla="*/ 4345226 w 9761537"/>
              <a:gd name="connsiteY673" fmla="*/ 926627 h 4830671"/>
              <a:gd name="connsiteX674" fmla="*/ 4348042 w 9761537"/>
              <a:gd name="connsiteY674" fmla="*/ 894069 h 4830671"/>
              <a:gd name="connsiteX675" fmla="*/ 4386377 w 9761537"/>
              <a:gd name="connsiteY675" fmla="*/ 865757 h 4830671"/>
              <a:gd name="connsiteX676" fmla="*/ 4378006 w 9761537"/>
              <a:gd name="connsiteY676" fmla="*/ 839569 h 4830671"/>
              <a:gd name="connsiteX677" fmla="*/ 4332787 w 9761537"/>
              <a:gd name="connsiteY677" fmla="*/ 849973 h 4830671"/>
              <a:gd name="connsiteX678" fmla="*/ 4341471 w 9761537"/>
              <a:gd name="connsiteY678" fmla="*/ 826050 h 4830671"/>
              <a:gd name="connsiteX679" fmla="*/ 4324885 w 9761537"/>
              <a:gd name="connsiteY679" fmla="*/ 813876 h 4830671"/>
              <a:gd name="connsiteX680" fmla="*/ 4317062 w 9761537"/>
              <a:gd name="connsiteY680" fmla="*/ 827112 h 4830671"/>
              <a:gd name="connsiteX681" fmla="*/ 4315654 w 9761537"/>
              <a:gd name="connsiteY681" fmla="*/ 808780 h 4830671"/>
              <a:gd name="connsiteX682" fmla="*/ 4296643 w 9761537"/>
              <a:gd name="connsiteY682" fmla="*/ 809134 h 4830671"/>
              <a:gd name="connsiteX683" fmla="*/ 4310138 w 9761537"/>
              <a:gd name="connsiteY683" fmla="*/ 802366 h 4830671"/>
              <a:gd name="connsiteX684" fmla="*/ 4317449 w 9761537"/>
              <a:gd name="connsiteY684" fmla="*/ 793067 h 4830671"/>
              <a:gd name="connsiteX685" fmla="*/ 4317453 w 9761537"/>
              <a:gd name="connsiteY685" fmla="*/ 793067 h 4830671"/>
              <a:gd name="connsiteX686" fmla="*/ 4319174 w 9761537"/>
              <a:gd name="connsiteY686" fmla="*/ 790873 h 4830671"/>
              <a:gd name="connsiteX687" fmla="*/ 4317449 w 9761537"/>
              <a:gd name="connsiteY687" fmla="*/ 793067 h 4830671"/>
              <a:gd name="connsiteX688" fmla="*/ 4303058 w 9761537"/>
              <a:gd name="connsiteY688" fmla="*/ 793067 h 4830671"/>
              <a:gd name="connsiteX689" fmla="*/ 4323790 w 9761537"/>
              <a:gd name="connsiteY689" fmla="*/ 741682 h 4830671"/>
              <a:gd name="connsiteX690" fmla="*/ 4346791 w 9761537"/>
              <a:gd name="connsiteY690" fmla="*/ 716130 h 4830671"/>
              <a:gd name="connsiteX691" fmla="*/ 4372725 w 9761537"/>
              <a:gd name="connsiteY691" fmla="*/ 716077 h 4830671"/>
              <a:gd name="connsiteX692" fmla="*/ 5065984 w 9761537"/>
              <a:gd name="connsiteY692" fmla="*/ 714308 h 4830671"/>
              <a:gd name="connsiteX693" fmla="*/ 5079451 w 9761537"/>
              <a:gd name="connsiteY693" fmla="*/ 715564 h 4830671"/>
              <a:gd name="connsiteX694" fmla="*/ 5080312 w 9761537"/>
              <a:gd name="connsiteY694" fmla="*/ 716343 h 4830671"/>
              <a:gd name="connsiteX695" fmla="*/ 5054729 w 9761537"/>
              <a:gd name="connsiteY695" fmla="*/ 733896 h 4830671"/>
              <a:gd name="connsiteX696" fmla="*/ 5065984 w 9761537"/>
              <a:gd name="connsiteY696" fmla="*/ 714308 h 4830671"/>
              <a:gd name="connsiteX697" fmla="*/ 4771992 w 9761537"/>
              <a:gd name="connsiteY697" fmla="*/ 701833 h 4830671"/>
              <a:gd name="connsiteX698" fmla="*/ 4771131 w 9761537"/>
              <a:gd name="connsiteY698" fmla="*/ 702399 h 4830671"/>
              <a:gd name="connsiteX699" fmla="*/ 4771914 w 9761537"/>
              <a:gd name="connsiteY699" fmla="*/ 702966 h 4830671"/>
              <a:gd name="connsiteX700" fmla="*/ 4771992 w 9761537"/>
              <a:gd name="connsiteY700" fmla="*/ 701833 h 4830671"/>
              <a:gd name="connsiteX701" fmla="*/ 5208440 w 9761537"/>
              <a:gd name="connsiteY701" fmla="*/ 658916 h 4830671"/>
              <a:gd name="connsiteX702" fmla="*/ 5184718 w 9761537"/>
              <a:gd name="connsiteY702" fmla="*/ 668061 h 4830671"/>
              <a:gd name="connsiteX703" fmla="*/ 5164377 w 9761537"/>
              <a:gd name="connsiteY703" fmla="*/ 677019 h 4830671"/>
              <a:gd name="connsiteX704" fmla="*/ 5186071 w 9761537"/>
              <a:gd name="connsiteY704" fmla="*/ 679543 h 4830671"/>
              <a:gd name="connsiteX705" fmla="*/ 5197636 w 9761537"/>
              <a:gd name="connsiteY705" fmla="*/ 679669 h 4830671"/>
              <a:gd name="connsiteX706" fmla="*/ 5198100 w 9761537"/>
              <a:gd name="connsiteY706" fmla="*/ 673475 h 4830671"/>
              <a:gd name="connsiteX707" fmla="*/ 5218871 w 9761537"/>
              <a:gd name="connsiteY707" fmla="*/ 671374 h 4830671"/>
              <a:gd name="connsiteX708" fmla="*/ 5208440 w 9761537"/>
              <a:gd name="connsiteY708" fmla="*/ 658916 h 4830671"/>
              <a:gd name="connsiteX709" fmla="*/ 4141208 w 9761537"/>
              <a:gd name="connsiteY709" fmla="*/ 519336 h 4830671"/>
              <a:gd name="connsiteX710" fmla="*/ 4138688 w 9761537"/>
              <a:gd name="connsiteY710" fmla="*/ 521347 h 4830671"/>
              <a:gd name="connsiteX711" fmla="*/ 4141208 w 9761537"/>
              <a:gd name="connsiteY711" fmla="*/ 519336 h 4830671"/>
              <a:gd name="connsiteX712" fmla="*/ 5059306 w 9761537"/>
              <a:gd name="connsiteY712" fmla="*/ 488019 h 4830671"/>
              <a:gd name="connsiteX713" fmla="*/ 5004816 w 9761537"/>
              <a:gd name="connsiteY713" fmla="*/ 517312 h 4830671"/>
              <a:gd name="connsiteX714" fmla="*/ 5016473 w 9761537"/>
              <a:gd name="connsiteY714" fmla="*/ 529699 h 4830671"/>
              <a:gd name="connsiteX715" fmla="*/ 4982520 w 9761537"/>
              <a:gd name="connsiteY715" fmla="*/ 558506 h 4830671"/>
              <a:gd name="connsiteX716" fmla="*/ 4930650 w 9761537"/>
              <a:gd name="connsiteY716" fmla="*/ 589719 h 4830671"/>
              <a:gd name="connsiteX717" fmla="*/ 4953651 w 9761537"/>
              <a:gd name="connsiteY717" fmla="*/ 691570 h 4830671"/>
              <a:gd name="connsiteX718" fmla="*/ 4909527 w 9761537"/>
              <a:gd name="connsiteY718" fmla="*/ 747698 h 4830671"/>
              <a:gd name="connsiteX719" fmla="*/ 4877921 w 9761537"/>
              <a:gd name="connsiteY719" fmla="*/ 804816 h 4830671"/>
              <a:gd name="connsiteX720" fmla="*/ 4800782 w 9761537"/>
              <a:gd name="connsiteY720" fmla="*/ 810762 h 4830671"/>
              <a:gd name="connsiteX721" fmla="*/ 4767924 w 9761537"/>
              <a:gd name="connsiteY721" fmla="*/ 857122 h 4830671"/>
              <a:gd name="connsiteX722" fmla="*/ 4761118 w 9761537"/>
              <a:gd name="connsiteY722" fmla="*/ 874463 h 4830671"/>
              <a:gd name="connsiteX723" fmla="*/ 4809544 w 9761537"/>
              <a:gd name="connsiteY723" fmla="*/ 864554 h 4830671"/>
              <a:gd name="connsiteX724" fmla="*/ 4822296 w 9761537"/>
              <a:gd name="connsiteY724" fmla="*/ 859246 h 4830671"/>
              <a:gd name="connsiteX725" fmla="*/ 4823939 w 9761537"/>
              <a:gd name="connsiteY725" fmla="*/ 855777 h 4830671"/>
              <a:gd name="connsiteX726" fmla="*/ 4830276 w 9761537"/>
              <a:gd name="connsiteY726" fmla="*/ 869084 h 4830671"/>
              <a:gd name="connsiteX727" fmla="*/ 4848035 w 9761537"/>
              <a:gd name="connsiteY727" fmla="*/ 882178 h 4830671"/>
              <a:gd name="connsiteX728" fmla="*/ 4954825 w 9761537"/>
              <a:gd name="connsiteY728" fmla="*/ 848558 h 4830671"/>
              <a:gd name="connsiteX729" fmla="*/ 5000279 w 9761537"/>
              <a:gd name="connsiteY729" fmla="*/ 863492 h 4830671"/>
              <a:gd name="connsiteX730" fmla="*/ 5084302 w 9761537"/>
              <a:gd name="connsiteY730" fmla="*/ 863775 h 4830671"/>
              <a:gd name="connsiteX731" fmla="*/ 5060441 w 9761537"/>
              <a:gd name="connsiteY731" fmla="*/ 864342 h 4830671"/>
              <a:gd name="connsiteX732" fmla="*/ 5064118 w 9761537"/>
              <a:gd name="connsiteY732" fmla="*/ 860944 h 4830671"/>
              <a:gd name="connsiteX733" fmla="*/ 5005911 w 9761537"/>
              <a:gd name="connsiteY733" fmla="*/ 856556 h 4830671"/>
              <a:gd name="connsiteX734" fmla="*/ 5007476 w 9761537"/>
              <a:gd name="connsiteY734" fmla="*/ 847284 h 4830671"/>
              <a:gd name="connsiteX735" fmla="*/ 5011701 w 9761537"/>
              <a:gd name="connsiteY735" fmla="*/ 846364 h 4830671"/>
              <a:gd name="connsiteX736" fmla="*/ 5019681 w 9761537"/>
              <a:gd name="connsiteY736" fmla="*/ 832562 h 4830671"/>
              <a:gd name="connsiteX737" fmla="*/ 5027739 w 9761537"/>
              <a:gd name="connsiteY737" fmla="*/ 832350 h 4830671"/>
              <a:gd name="connsiteX738" fmla="*/ 5019759 w 9761537"/>
              <a:gd name="connsiteY738" fmla="*/ 770206 h 4830671"/>
              <a:gd name="connsiteX739" fmla="*/ 5027113 w 9761537"/>
              <a:gd name="connsiteY739" fmla="*/ 766454 h 4830671"/>
              <a:gd name="connsiteX740" fmla="*/ 5041351 w 9761537"/>
              <a:gd name="connsiteY740" fmla="*/ 745433 h 4830671"/>
              <a:gd name="connsiteX741" fmla="*/ 5061849 w 9761537"/>
              <a:gd name="connsiteY741" fmla="*/ 748830 h 4830671"/>
              <a:gd name="connsiteX742" fmla="*/ 5064352 w 9761537"/>
              <a:gd name="connsiteY742" fmla="*/ 741823 h 4830671"/>
              <a:gd name="connsiteX743" fmla="*/ 5064196 w 9761537"/>
              <a:gd name="connsiteY743" fmla="*/ 742460 h 4830671"/>
              <a:gd name="connsiteX744" fmla="*/ 5100340 w 9761537"/>
              <a:gd name="connsiteY744" fmla="*/ 736444 h 4830671"/>
              <a:gd name="connsiteX745" fmla="*/ 5115048 w 9761537"/>
              <a:gd name="connsiteY745" fmla="*/ 725898 h 4830671"/>
              <a:gd name="connsiteX746" fmla="*/ 5107772 w 9761537"/>
              <a:gd name="connsiteY746" fmla="*/ 681166 h 4830671"/>
              <a:gd name="connsiteX747" fmla="*/ 5159338 w 9761537"/>
              <a:gd name="connsiteY747" fmla="*/ 676432 h 4830671"/>
              <a:gd name="connsiteX748" fmla="*/ 5162071 w 9761537"/>
              <a:gd name="connsiteY748" fmla="*/ 676750 h 4830671"/>
              <a:gd name="connsiteX749" fmla="*/ 5177484 w 9761537"/>
              <a:gd name="connsiteY749" fmla="*/ 661396 h 4830671"/>
              <a:gd name="connsiteX750" fmla="*/ 5175797 w 9761537"/>
              <a:gd name="connsiteY750" fmla="*/ 662029 h 4830671"/>
              <a:gd name="connsiteX751" fmla="*/ 5100105 w 9761537"/>
              <a:gd name="connsiteY751" fmla="*/ 680387 h 4830671"/>
              <a:gd name="connsiteX752" fmla="*/ 5043542 w 9761537"/>
              <a:gd name="connsiteY752" fmla="*/ 665028 h 4830671"/>
              <a:gd name="connsiteX753" fmla="*/ 5040256 w 9761537"/>
              <a:gd name="connsiteY753" fmla="*/ 567565 h 4830671"/>
              <a:gd name="connsiteX754" fmla="*/ 5112623 w 9761537"/>
              <a:gd name="connsiteY754" fmla="*/ 514198 h 4830671"/>
              <a:gd name="connsiteX755" fmla="*/ 5059306 w 9761537"/>
              <a:gd name="connsiteY755" fmla="*/ 488019 h 4830671"/>
              <a:gd name="connsiteX756" fmla="*/ 3947123 w 9761537"/>
              <a:gd name="connsiteY756" fmla="*/ 466272 h 4830671"/>
              <a:gd name="connsiteX757" fmla="*/ 3977839 w 9761537"/>
              <a:gd name="connsiteY757" fmla="*/ 498768 h 4830671"/>
              <a:gd name="connsiteX758" fmla="*/ 4004439 w 9761537"/>
              <a:gd name="connsiteY758" fmla="*/ 474137 h 4830671"/>
              <a:gd name="connsiteX759" fmla="*/ 4098085 w 9761537"/>
              <a:gd name="connsiteY759" fmla="*/ 466918 h 4830671"/>
              <a:gd name="connsiteX760" fmla="*/ 4138688 w 9761537"/>
              <a:gd name="connsiteY760" fmla="*/ 521347 h 4830671"/>
              <a:gd name="connsiteX761" fmla="*/ 3931603 w 9761537"/>
              <a:gd name="connsiteY761" fmla="*/ 542934 h 4830671"/>
              <a:gd name="connsiteX762" fmla="*/ 3942243 w 9761537"/>
              <a:gd name="connsiteY762" fmla="*/ 520922 h 4830671"/>
              <a:gd name="connsiteX763" fmla="*/ 3911497 w 9761537"/>
              <a:gd name="connsiteY763" fmla="*/ 512499 h 4830671"/>
              <a:gd name="connsiteX764" fmla="*/ 3954369 w 9761537"/>
              <a:gd name="connsiteY764" fmla="*/ 499688 h 4830671"/>
              <a:gd name="connsiteX765" fmla="*/ 3903204 w 9761537"/>
              <a:gd name="connsiteY765" fmla="*/ 491054 h 4830671"/>
              <a:gd name="connsiteX766" fmla="*/ 3947123 w 9761537"/>
              <a:gd name="connsiteY766" fmla="*/ 466272 h 4830671"/>
              <a:gd name="connsiteX767" fmla="*/ 2695095 w 9761537"/>
              <a:gd name="connsiteY767" fmla="*/ 401962 h 4830671"/>
              <a:gd name="connsiteX768" fmla="*/ 2701890 w 9761537"/>
              <a:gd name="connsiteY768" fmla="*/ 426739 h 4830671"/>
              <a:gd name="connsiteX769" fmla="*/ 2651742 w 9761537"/>
              <a:gd name="connsiteY769" fmla="*/ 435559 h 4830671"/>
              <a:gd name="connsiteX770" fmla="*/ 2695095 w 9761537"/>
              <a:gd name="connsiteY770" fmla="*/ 401962 h 4830671"/>
              <a:gd name="connsiteX771" fmla="*/ 2164100 w 9761537"/>
              <a:gd name="connsiteY771" fmla="*/ 348073 h 4830671"/>
              <a:gd name="connsiteX772" fmla="*/ 2164100 w 9761537"/>
              <a:gd name="connsiteY772" fmla="*/ 348907 h 4830671"/>
              <a:gd name="connsiteX773" fmla="*/ 2163698 w 9761537"/>
              <a:gd name="connsiteY773" fmla="*/ 348788 h 4830671"/>
              <a:gd name="connsiteX774" fmla="*/ 2164100 w 9761537"/>
              <a:gd name="connsiteY774" fmla="*/ 348073 h 4830671"/>
              <a:gd name="connsiteX775" fmla="*/ 5104330 w 9761537"/>
              <a:gd name="connsiteY775" fmla="*/ 317999 h 4830671"/>
              <a:gd name="connsiteX776" fmla="*/ 5106843 w 9761537"/>
              <a:gd name="connsiteY776" fmla="*/ 319910 h 4830671"/>
              <a:gd name="connsiteX777" fmla="*/ 5105783 w 9761537"/>
              <a:gd name="connsiteY777" fmla="*/ 320269 h 4830671"/>
              <a:gd name="connsiteX778" fmla="*/ 2740259 w 9761537"/>
              <a:gd name="connsiteY778" fmla="*/ 239002 h 4830671"/>
              <a:gd name="connsiteX779" fmla="*/ 2794363 w 9761537"/>
              <a:gd name="connsiteY779" fmla="*/ 271553 h 4830671"/>
              <a:gd name="connsiteX780" fmla="*/ 2836086 w 9761537"/>
              <a:gd name="connsiteY780" fmla="*/ 310289 h 4830671"/>
              <a:gd name="connsiteX781" fmla="*/ 2888241 w 9761537"/>
              <a:gd name="connsiteY781" fmla="*/ 318752 h 4830671"/>
              <a:gd name="connsiteX782" fmla="*/ 2947014 w 9761537"/>
              <a:gd name="connsiteY782" fmla="*/ 359634 h 4830671"/>
              <a:gd name="connsiteX783" fmla="*/ 2921138 w 9761537"/>
              <a:gd name="connsiteY783" fmla="*/ 366786 h 4830671"/>
              <a:gd name="connsiteX784" fmla="*/ 2946212 w 9761537"/>
              <a:gd name="connsiteY784" fmla="*/ 378109 h 4830671"/>
              <a:gd name="connsiteX785" fmla="*/ 2922542 w 9761537"/>
              <a:gd name="connsiteY785" fmla="*/ 408026 h 4830671"/>
              <a:gd name="connsiteX786" fmla="*/ 2970684 w 9761537"/>
              <a:gd name="connsiteY786" fmla="*/ 419707 h 4830671"/>
              <a:gd name="connsiteX787" fmla="*/ 2977906 w 9761537"/>
              <a:gd name="connsiteY787" fmla="*/ 441399 h 4830671"/>
              <a:gd name="connsiteX788" fmla="*/ 2977906 w 9761537"/>
              <a:gd name="connsiteY788" fmla="*/ 441399 h 4830671"/>
              <a:gd name="connsiteX789" fmla="*/ 3006791 w 9761537"/>
              <a:gd name="connsiteY789" fmla="*/ 467502 h 4830671"/>
              <a:gd name="connsiteX790" fmla="*/ 2954035 w 9761537"/>
              <a:gd name="connsiteY790" fmla="*/ 482520 h 4830671"/>
              <a:gd name="connsiteX791" fmla="*/ 2912512 w 9761537"/>
              <a:gd name="connsiteY791" fmla="*/ 477514 h 4830671"/>
              <a:gd name="connsiteX792" fmla="*/ 2898872 w 9761537"/>
              <a:gd name="connsiteY792" fmla="*/ 476203 h 4830671"/>
              <a:gd name="connsiteX793" fmla="*/ 2861562 w 9761537"/>
              <a:gd name="connsiteY793" fmla="*/ 463926 h 4830671"/>
              <a:gd name="connsiteX794" fmla="*/ 2873597 w 9761537"/>
              <a:gd name="connsiteY794" fmla="*/ 509576 h 4830671"/>
              <a:gd name="connsiteX795" fmla="*/ 2886836 w 9761537"/>
              <a:gd name="connsiteY795" fmla="*/ 540566 h 4830671"/>
              <a:gd name="connsiteX796" fmla="*/ 2784133 w 9761537"/>
              <a:gd name="connsiteY796" fmla="*/ 550935 h 4830671"/>
              <a:gd name="connsiteX797" fmla="*/ 2801986 w 9761537"/>
              <a:gd name="connsiteY797" fmla="*/ 604690 h 4830671"/>
              <a:gd name="connsiteX798" fmla="*/ 2749230 w 9761537"/>
              <a:gd name="connsiteY798" fmla="*/ 574773 h 4830671"/>
              <a:gd name="connsiteX799" fmla="*/ 2704898 w 9761537"/>
              <a:gd name="connsiteY799" fmla="*/ 567622 h 4830671"/>
              <a:gd name="connsiteX800" fmla="*/ 2716733 w 9761537"/>
              <a:gd name="connsiteY800" fmla="*/ 549743 h 4830671"/>
              <a:gd name="connsiteX801" fmla="*/ 2668993 w 9761537"/>
              <a:gd name="connsiteY801" fmla="*/ 526144 h 4830671"/>
              <a:gd name="connsiteX802" fmla="*/ 2666385 w 9761537"/>
              <a:gd name="connsiteY802" fmla="*/ 515536 h 4830671"/>
              <a:gd name="connsiteX803" fmla="*/ 2588956 w 9761537"/>
              <a:gd name="connsiteY803" fmla="*/ 505881 h 4830671"/>
              <a:gd name="connsiteX804" fmla="*/ 2698279 w 9761537"/>
              <a:gd name="connsiteY804" fmla="*/ 492294 h 4830671"/>
              <a:gd name="connsiteX805" fmla="*/ 2710716 w 9761537"/>
              <a:gd name="connsiteY805" fmla="*/ 464761 h 4830671"/>
              <a:gd name="connsiteX806" fmla="*/ 2765678 w 9761537"/>
              <a:gd name="connsiteY806" fmla="*/ 438181 h 4830671"/>
              <a:gd name="connsiteX807" fmla="*/ 2713323 w 9761537"/>
              <a:gd name="connsiteY807" fmla="*/ 360230 h 4830671"/>
              <a:gd name="connsiteX808" fmla="*/ 2718539 w 9761537"/>
              <a:gd name="connsiteY808" fmla="*/ 358085 h 4830671"/>
              <a:gd name="connsiteX809" fmla="*/ 2704698 w 9761537"/>
              <a:gd name="connsiteY809" fmla="*/ 357847 h 4830671"/>
              <a:gd name="connsiteX810" fmla="*/ 2687848 w 9761537"/>
              <a:gd name="connsiteY810" fmla="*/ 334485 h 4830671"/>
              <a:gd name="connsiteX811" fmla="*/ 2554655 w 9761537"/>
              <a:gd name="connsiteY811" fmla="*/ 351530 h 4830671"/>
              <a:gd name="connsiteX812" fmla="*/ 2509120 w 9761537"/>
              <a:gd name="connsiteY812" fmla="*/ 319944 h 4830671"/>
              <a:gd name="connsiteX813" fmla="*/ 2506713 w 9761537"/>
              <a:gd name="connsiteY813" fmla="*/ 314700 h 4830671"/>
              <a:gd name="connsiteX814" fmla="*/ 2508919 w 9761537"/>
              <a:gd name="connsiteY814" fmla="*/ 267858 h 4830671"/>
              <a:gd name="connsiteX815" fmla="*/ 2638302 w 9761537"/>
              <a:gd name="connsiteY815" fmla="*/ 239490 h 4830671"/>
              <a:gd name="connsiteX816" fmla="*/ 2574112 w 9761537"/>
              <a:gd name="connsiteY816" fmla="*/ 300873 h 4830671"/>
              <a:gd name="connsiteX817" fmla="*/ 2602396 w 9761537"/>
              <a:gd name="connsiteY817" fmla="*/ 282756 h 4830671"/>
              <a:gd name="connsiteX818" fmla="*/ 2688249 w 9761537"/>
              <a:gd name="connsiteY818" fmla="*/ 241397 h 4830671"/>
              <a:gd name="connsiteX819" fmla="*/ 2692061 w 9761537"/>
              <a:gd name="connsiteY819" fmla="*/ 288120 h 4830671"/>
              <a:gd name="connsiteX820" fmla="*/ 2759660 w 9761537"/>
              <a:gd name="connsiteY820" fmla="*/ 272268 h 4830671"/>
              <a:gd name="connsiteX821" fmla="*/ 2729170 w 9761537"/>
              <a:gd name="connsiteY821" fmla="*/ 263805 h 4830671"/>
              <a:gd name="connsiteX822" fmla="*/ 2740259 w 9761537"/>
              <a:gd name="connsiteY822" fmla="*/ 239002 h 4830671"/>
              <a:gd name="connsiteX823" fmla="*/ 1847765 w 9761537"/>
              <a:gd name="connsiteY823" fmla="*/ 226141 h 4830671"/>
              <a:gd name="connsiteX824" fmla="*/ 1921984 w 9761537"/>
              <a:gd name="connsiteY824" fmla="*/ 231147 h 4830671"/>
              <a:gd name="connsiteX825" fmla="*/ 1970527 w 9761537"/>
              <a:gd name="connsiteY825" fmla="*/ 253674 h 4830671"/>
              <a:gd name="connsiteX826" fmla="*/ 1944049 w 9761537"/>
              <a:gd name="connsiteY826" fmla="*/ 272387 h 4830671"/>
              <a:gd name="connsiteX827" fmla="*/ 2014858 w 9761537"/>
              <a:gd name="connsiteY827" fmla="*/ 268811 h 4830671"/>
              <a:gd name="connsiteX828" fmla="*/ 2007838 w 9761537"/>
              <a:gd name="connsiteY828" fmla="*/ 278108 h 4830671"/>
              <a:gd name="connsiteX829" fmla="*/ 2050564 w 9761537"/>
              <a:gd name="connsiteY829" fmla="*/ 300635 h 4830671"/>
              <a:gd name="connsiteX830" fmla="*/ 2085467 w 9761537"/>
              <a:gd name="connsiteY830" fmla="*/ 277989 h 4830671"/>
              <a:gd name="connsiteX831" fmla="*/ 2128193 w 9761537"/>
              <a:gd name="connsiteY831" fmla="*/ 256415 h 4830671"/>
              <a:gd name="connsiteX832" fmla="*/ 2110943 w 9761537"/>
              <a:gd name="connsiteY832" fmla="*/ 319348 h 4830671"/>
              <a:gd name="connsiteX833" fmla="*/ 2163698 w 9761537"/>
              <a:gd name="connsiteY833" fmla="*/ 348788 h 4830671"/>
              <a:gd name="connsiteX834" fmla="*/ 2125586 w 9761537"/>
              <a:gd name="connsiteY834" fmla="*/ 356416 h 4830671"/>
              <a:gd name="connsiteX835" fmla="*/ 2113350 w 9761537"/>
              <a:gd name="connsiteY835" fmla="*/ 379420 h 4830671"/>
              <a:gd name="connsiteX836" fmla="*/ 2071827 w 9761537"/>
              <a:gd name="connsiteY836" fmla="*/ 384307 h 4830671"/>
              <a:gd name="connsiteX837" fmla="*/ 2017667 w 9761537"/>
              <a:gd name="connsiteY837" fmla="*/ 368931 h 4830671"/>
              <a:gd name="connsiteX838" fmla="*/ 1972734 w 9761537"/>
              <a:gd name="connsiteY838" fmla="*/ 381804 h 4830671"/>
              <a:gd name="connsiteX839" fmla="*/ 1835328 w 9761537"/>
              <a:gd name="connsiteY839" fmla="*/ 381327 h 4830671"/>
              <a:gd name="connsiteX840" fmla="*/ 1777757 w 9761537"/>
              <a:gd name="connsiteY840" fmla="*/ 351530 h 4830671"/>
              <a:gd name="connsiteX841" fmla="*/ 1922184 w 9761537"/>
              <a:gd name="connsiteY841" fmla="*/ 339611 h 4830671"/>
              <a:gd name="connsiteX842" fmla="*/ 1796613 w 9761537"/>
              <a:gd name="connsiteY842" fmla="*/ 334366 h 4830671"/>
              <a:gd name="connsiteX843" fmla="*/ 1792601 w 9761537"/>
              <a:gd name="connsiteY843" fmla="*/ 322566 h 4830671"/>
              <a:gd name="connsiteX844" fmla="*/ 1865015 w 9761537"/>
              <a:gd name="connsiteY844" fmla="*/ 309813 h 4830671"/>
              <a:gd name="connsiteX845" fmla="*/ 1798017 w 9761537"/>
              <a:gd name="connsiteY845" fmla="*/ 303019 h 4830671"/>
              <a:gd name="connsiteX846" fmla="*/ 1847163 w 9761537"/>
              <a:gd name="connsiteY846" fmla="*/ 285379 h 4830671"/>
              <a:gd name="connsiteX847" fmla="*/ 1842950 w 9761537"/>
              <a:gd name="connsiteY847" fmla="*/ 279657 h 4830671"/>
              <a:gd name="connsiteX848" fmla="*/ 1843552 w 9761537"/>
              <a:gd name="connsiteY848" fmla="*/ 279300 h 4830671"/>
              <a:gd name="connsiteX849" fmla="*/ 1696718 w 9761537"/>
              <a:gd name="connsiteY849" fmla="*/ 324473 h 4830671"/>
              <a:gd name="connsiteX850" fmla="*/ 1696718 w 9761537"/>
              <a:gd name="connsiteY850" fmla="*/ 324473 h 4830671"/>
              <a:gd name="connsiteX851" fmla="*/ 1670240 w 9761537"/>
              <a:gd name="connsiteY851" fmla="*/ 298132 h 4830671"/>
              <a:gd name="connsiteX852" fmla="*/ 1732624 w 9761537"/>
              <a:gd name="connsiteY852" fmla="*/ 274771 h 4830671"/>
              <a:gd name="connsiteX853" fmla="*/ 1731219 w 9761537"/>
              <a:gd name="connsiteY853" fmla="*/ 267858 h 4830671"/>
              <a:gd name="connsiteX854" fmla="*/ 1780165 w 9761537"/>
              <a:gd name="connsiteY854" fmla="*/ 244258 h 4830671"/>
              <a:gd name="connsiteX855" fmla="*/ 1847765 w 9761537"/>
              <a:gd name="connsiteY855" fmla="*/ 226141 h 4830671"/>
              <a:gd name="connsiteX856" fmla="*/ 2452913 w 9761537"/>
              <a:gd name="connsiteY856" fmla="*/ 225882 h 4830671"/>
              <a:gd name="connsiteX857" fmla="*/ 2544224 w 9761537"/>
              <a:gd name="connsiteY857" fmla="*/ 246046 h 4830671"/>
              <a:gd name="connsiteX858" fmla="*/ 2386357 w 9761537"/>
              <a:gd name="connsiteY858" fmla="*/ 302542 h 4830671"/>
              <a:gd name="connsiteX859" fmla="*/ 2386557 w 9761537"/>
              <a:gd name="connsiteY859" fmla="*/ 332817 h 4830671"/>
              <a:gd name="connsiteX860" fmla="*/ 2385153 w 9761537"/>
              <a:gd name="connsiteY860" fmla="*/ 360350 h 4830671"/>
              <a:gd name="connsiteX861" fmla="*/ 2399596 w 9761537"/>
              <a:gd name="connsiteY861" fmla="*/ 371434 h 4830671"/>
              <a:gd name="connsiteX862" fmla="*/ 2383749 w 9761537"/>
              <a:gd name="connsiteY862" fmla="*/ 383592 h 4830671"/>
              <a:gd name="connsiteX863" fmla="*/ 2383147 w 9761537"/>
              <a:gd name="connsiteY863" fmla="*/ 392174 h 4830671"/>
              <a:gd name="connsiteX864" fmla="*/ 2417850 w 9761537"/>
              <a:gd name="connsiteY864" fmla="*/ 423163 h 4830671"/>
              <a:gd name="connsiteX865" fmla="*/ 2428080 w 9761537"/>
              <a:gd name="connsiteY865" fmla="*/ 431506 h 4830671"/>
              <a:gd name="connsiteX866" fmla="*/ 2462582 w 9761537"/>
              <a:gd name="connsiteY866" fmla="*/ 411959 h 4830671"/>
              <a:gd name="connsiteX867" fmla="*/ 2496884 w 9761537"/>
              <a:gd name="connsiteY867" fmla="*/ 388002 h 4830671"/>
              <a:gd name="connsiteX868" fmla="*/ 2512530 w 9761537"/>
              <a:gd name="connsiteY868" fmla="*/ 361303 h 4830671"/>
              <a:gd name="connsiteX869" fmla="*/ 2590160 w 9761537"/>
              <a:gd name="connsiteY869" fmla="*/ 372745 h 4830671"/>
              <a:gd name="connsiteX870" fmla="*/ 2599387 w 9761537"/>
              <a:gd name="connsiteY870" fmla="*/ 394200 h 4830671"/>
              <a:gd name="connsiteX871" fmla="*/ 2564083 w 9761537"/>
              <a:gd name="connsiteY871" fmla="*/ 410648 h 4830671"/>
              <a:gd name="connsiteX872" fmla="*/ 2567292 w 9761537"/>
              <a:gd name="connsiteY872" fmla="*/ 420541 h 4830671"/>
              <a:gd name="connsiteX873" fmla="*/ 2562076 w 9761537"/>
              <a:gd name="connsiteY873" fmla="*/ 422209 h 4830671"/>
              <a:gd name="connsiteX874" fmla="*/ 2477426 w 9761537"/>
              <a:gd name="connsiteY874" fmla="*/ 477275 h 4830671"/>
              <a:gd name="connsiteX875" fmla="*/ 2470406 w 9761537"/>
              <a:gd name="connsiteY875" fmla="*/ 482639 h 4830671"/>
              <a:gd name="connsiteX876" fmla="*/ 2441721 w 9761537"/>
              <a:gd name="connsiteY876" fmla="*/ 480851 h 4830671"/>
              <a:gd name="connsiteX877" fmla="*/ 2418853 w 9761537"/>
              <a:gd name="connsiteY877" fmla="*/ 471316 h 4830671"/>
              <a:gd name="connsiteX878" fmla="*/ 2418251 w 9761537"/>
              <a:gd name="connsiteY878" fmla="*/ 480732 h 4830671"/>
              <a:gd name="connsiteX879" fmla="*/ 2428883 w 9761537"/>
              <a:gd name="connsiteY879" fmla="*/ 480971 h 4830671"/>
              <a:gd name="connsiteX880" fmla="*/ 2424470 w 9761537"/>
              <a:gd name="connsiteY880" fmla="*/ 496823 h 4830671"/>
              <a:gd name="connsiteX881" fmla="*/ 2439314 w 9761537"/>
              <a:gd name="connsiteY881" fmla="*/ 492174 h 4830671"/>
              <a:gd name="connsiteX882" fmla="*/ 2476624 w 9761537"/>
              <a:gd name="connsiteY882" fmla="*/ 537705 h 4830671"/>
              <a:gd name="connsiteX883" fmla="*/ 2501096 w 9761537"/>
              <a:gd name="connsiteY883" fmla="*/ 541758 h 4830671"/>
              <a:gd name="connsiteX884" fmla="*/ 2446134 w 9761537"/>
              <a:gd name="connsiteY884" fmla="*/ 539255 h 4830671"/>
              <a:gd name="connsiteX885" fmla="*/ 2359879 w 9761537"/>
              <a:gd name="connsiteY885" fmla="*/ 562497 h 4830671"/>
              <a:gd name="connsiteX886" fmla="*/ 2365094 w 9761537"/>
              <a:gd name="connsiteY886" fmla="*/ 546644 h 4830671"/>
              <a:gd name="connsiteX887" fmla="*/ 2328987 w 9761537"/>
              <a:gd name="connsiteY887" fmla="*/ 548790 h 4830671"/>
              <a:gd name="connsiteX888" fmla="*/ 2339613 w 9761537"/>
              <a:gd name="connsiteY888" fmla="*/ 538236 h 4830671"/>
              <a:gd name="connsiteX889" fmla="*/ 2355766 w 9761537"/>
              <a:gd name="connsiteY889" fmla="*/ 525638 h 4830671"/>
              <a:gd name="connsiteX890" fmla="*/ 2357613 w 9761537"/>
              <a:gd name="connsiteY890" fmla="*/ 524840 h 4830671"/>
              <a:gd name="connsiteX891" fmla="*/ 2365875 w 9761537"/>
              <a:gd name="connsiteY891" fmla="*/ 517954 h 4830671"/>
              <a:gd name="connsiteX892" fmla="*/ 2380045 w 9761537"/>
              <a:gd name="connsiteY892" fmla="*/ 507339 h 4830671"/>
              <a:gd name="connsiteX893" fmla="*/ 2393378 w 9761537"/>
              <a:gd name="connsiteY893" fmla="*/ 496584 h 4830671"/>
              <a:gd name="connsiteX894" fmla="*/ 2373318 w 9761537"/>
              <a:gd name="connsiteY894" fmla="*/ 503140 h 4830671"/>
              <a:gd name="connsiteX895" fmla="*/ 2370490 w 9761537"/>
              <a:gd name="connsiteY895" fmla="*/ 514107 h 4830671"/>
              <a:gd name="connsiteX896" fmla="*/ 2365875 w 9761537"/>
              <a:gd name="connsiteY896" fmla="*/ 517954 h 4830671"/>
              <a:gd name="connsiteX897" fmla="*/ 2359378 w 9761537"/>
              <a:gd name="connsiteY897" fmla="*/ 522821 h 4830671"/>
              <a:gd name="connsiteX898" fmla="*/ 2355766 w 9761537"/>
              <a:gd name="connsiteY898" fmla="*/ 525638 h 4830671"/>
              <a:gd name="connsiteX899" fmla="*/ 2313266 w 9761537"/>
              <a:gd name="connsiteY899" fmla="*/ 543993 h 4830671"/>
              <a:gd name="connsiteX900" fmla="*/ 2231098 w 9761537"/>
              <a:gd name="connsiteY900" fmla="*/ 561782 h 4830671"/>
              <a:gd name="connsiteX901" fmla="*/ 2185764 w 9761537"/>
              <a:gd name="connsiteY901" fmla="*/ 588957 h 4830671"/>
              <a:gd name="connsiteX902" fmla="*/ 2101715 w 9761537"/>
              <a:gd name="connsiteY902" fmla="*/ 636157 h 4830671"/>
              <a:gd name="connsiteX903" fmla="*/ 2025089 w 9761537"/>
              <a:gd name="connsiteY903" fmla="*/ 710293 h 4830671"/>
              <a:gd name="connsiteX904" fmla="*/ 2058186 w 9761537"/>
              <a:gd name="connsiteY904" fmla="*/ 710293 h 4830671"/>
              <a:gd name="connsiteX905" fmla="*/ 2043945 w 9761537"/>
              <a:gd name="connsiteY905" fmla="*/ 765359 h 4830671"/>
              <a:gd name="connsiteX906" fmla="*/ 2142636 w 9761537"/>
              <a:gd name="connsiteY906" fmla="*/ 800878 h 4830671"/>
              <a:gd name="connsiteX907" fmla="*/ 2263394 w 9761537"/>
              <a:gd name="connsiteY907" fmla="*/ 836278 h 4830671"/>
              <a:gd name="connsiteX908" fmla="*/ 2259983 w 9761537"/>
              <a:gd name="connsiteY908" fmla="*/ 853918 h 4830671"/>
              <a:gd name="connsiteX909" fmla="*/ 2256975 w 9761537"/>
              <a:gd name="connsiteY909" fmla="*/ 853918 h 4830671"/>
              <a:gd name="connsiteX910" fmla="*/ 2243534 w 9761537"/>
              <a:gd name="connsiteY910" fmla="*/ 961547 h 4830671"/>
              <a:gd name="connsiteX911" fmla="*/ 2275429 w 9761537"/>
              <a:gd name="connsiteY911" fmla="*/ 952369 h 4830671"/>
              <a:gd name="connsiteX912" fmla="*/ 2299300 w 9761537"/>
              <a:gd name="connsiteY912" fmla="*/ 910057 h 4830671"/>
              <a:gd name="connsiteX913" fmla="*/ 2312739 w 9761537"/>
              <a:gd name="connsiteY913" fmla="*/ 848435 h 4830671"/>
              <a:gd name="connsiteX914" fmla="*/ 2417649 w 9761537"/>
              <a:gd name="connsiteY914" fmla="*/ 803858 h 4830671"/>
              <a:gd name="connsiteX915" fmla="*/ 2441319 w 9761537"/>
              <a:gd name="connsiteY915" fmla="*/ 744262 h 4830671"/>
              <a:gd name="connsiteX916" fmla="*/ 2423066 w 9761537"/>
              <a:gd name="connsiteY916" fmla="*/ 714226 h 4830671"/>
              <a:gd name="connsiteX917" fmla="*/ 2482642 w 9761537"/>
              <a:gd name="connsiteY917" fmla="*/ 666193 h 4830671"/>
              <a:gd name="connsiteX918" fmla="*/ 2453757 w 9761537"/>
              <a:gd name="connsiteY918" fmla="*/ 656181 h 4830671"/>
              <a:gd name="connsiteX919" fmla="*/ 2507114 w 9761537"/>
              <a:gd name="connsiteY919" fmla="*/ 603856 h 4830671"/>
              <a:gd name="connsiteX920" fmla="*/ 2622656 w 9761537"/>
              <a:gd name="connsiteY920" fmla="*/ 590030 h 4830671"/>
              <a:gd name="connsiteX921" fmla="*/ 2684438 w 9761537"/>
              <a:gd name="connsiteY921" fmla="*/ 633058 h 4830671"/>
              <a:gd name="connsiteX922" fmla="*/ 2681028 w 9761537"/>
              <a:gd name="connsiteY922" fmla="*/ 704930 h 4830671"/>
              <a:gd name="connsiteX923" fmla="*/ 2739200 w 9761537"/>
              <a:gd name="connsiteY923" fmla="*/ 716849 h 4830671"/>
              <a:gd name="connsiteX924" fmla="*/ 2824051 w 9761537"/>
              <a:gd name="connsiteY924" fmla="*/ 664166 h 4830671"/>
              <a:gd name="connsiteX925" fmla="*/ 2846317 w 9761537"/>
              <a:gd name="connsiteY925" fmla="*/ 743905 h 4830671"/>
              <a:gd name="connsiteX926" fmla="*/ 2837691 w 9761537"/>
              <a:gd name="connsiteY926" fmla="*/ 799567 h 4830671"/>
              <a:gd name="connsiteX927" fmla="*/ 2859756 w 9761537"/>
              <a:gd name="connsiteY927" fmla="*/ 831391 h 4830671"/>
              <a:gd name="connsiteX928" fmla="*/ 2916324 w 9761537"/>
              <a:gd name="connsiteY928" fmla="*/ 872035 h 4830671"/>
              <a:gd name="connsiteX929" fmla="*/ 2912914 w 9761537"/>
              <a:gd name="connsiteY929" fmla="*/ 961905 h 4830671"/>
              <a:gd name="connsiteX930" fmla="*/ 2926353 w 9761537"/>
              <a:gd name="connsiteY930" fmla="*/ 961547 h 4830671"/>
              <a:gd name="connsiteX931" fmla="*/ 2861161 w 9761537"/>
              <a:gd name="connsiteY931" fmla="*/ 1024599 h 4830671"/>
              <a:gd name="connsiteX932" fmla="*/ 2906896 w 9761537"/>
              <a:gd name="connsiteY932" fmla="*/ 1015540 h 4830671"/>
              <a:gd name="connsiteX933" fmla="*/ 2893255 w 9761537"/>
              <a:gd name="connsiteY933" fmla="*/ 1028771 h 4830671"/>
              <a:gd name="connsiteX934" fmla="*/ 2952832 w 9761537"/>
              <a:gd name="connsiteY934" fmla="*/ 1041405 h 4830671"/>
              <a:gd name="connsiteX935" fmla="*/ 2939592 w 9761537"/>
              <a:gd name="connsiteY935" fmla="*/ 1058091 h 4830671"/>
              <a:gd name="connsiteX936" fmla="*/ 2955840 w 9761537"/>
              <a:gd name="connsiteY936" fmla="*/ 1066912 h 4830671"/>
              <a:gd name="connsiteX937" fmla="*/ 2950625 w 9761537"/>
              <a:gd name="connsiteY937" fmla="*/ 1091822 h 4830671"/>
              <a:gd name="connsiteX938" fmla="*/ 2906294 w 9761537"/>
              <a:gd name="connsiteY938" fmla="*/ 1124719 h 4830671"/>
              <a:gd name="connsiteX939" fmla="*/ 2922341 w 9761537"/>
              <a:gd name="connsiteY939" fmla="*/ 1096590 h 4830671"/>
              <a:gd name="connsiteX940" fmla="*/ 2857149 w 9761537"/>
              <a:gd name="connsiteY940" fmla="*/ 1120667 h 4830671"/>
              <a:gd name="connsiteX941" fmla="*/ 2893255 w 9761537"/>
              <a:gd name="connsiteY941" fmla="*/ 1097782 h 4830671"/>
              <a:gd name="connsiteX942" fmla="*/ 2781124 w 9761537"/>
              <a:gd name="connsiteY942" fmla="*/ 1081214 h 4830671"/>
              <a:gd name="connsiteX943" fmla="*/ 2891450 w 9761537"/>
              <a:gd name="connsiteY943" fmla="*/ 969533 h 4830671"/>
              <a:gd name="connsiteX944" fmla="*/ 2710916 w 9761537"/>
              <a:gd name="connsiteY944" fmla="*/ 1012918 h 4830671"/>
              <a:gd name="connsiteX945" fmla="*/ 2571705 w 9761537"/>
              <a:gd name="connsiteY945" fmla="*/ 1042716 h 4830671"/>
              <a:gd name="connsiteX946" fmla="*/ 2647529 w 9761537"/>
              <a:gd name="connsiteY946" fmla="*/ 1050940 h 4830671"/>
              <a:gd name="connsiteX947" fmla="*/ 2614832 w 9761537"/>
              <a:gd name="connsiteY947" fmla="*/ 1089796 h 4830671"/>
              <a:gd name="connsiteX948" fmla="*/ 2608814 w 9761537"/>
              <a:gd name="connsiteY948" fmla="*/ 1118283 h 4830671"/>
              <a:gd name="connsiteX949" fmla="*/ 2693665 w 9761537"/>
              <a:gd name="connsiteY949" fmla="*/ 1141525 h 4830671"/>
              <a:gd name="connsiteX950" fmla="*/ 2736592 w 9761537"/>
              <a:gd name="connsiteY950" fmla="*/ 1117091 h 4830671"/>
              <a:gd name="connsiteX951" fmla="*/ 2733182 w 9761537"/>
              <a:gd name="connsiteY951" fmla="*/ 1143790 h 4830671"/>
              <a:gd name="connsiteX952" fmla="*/ 2650337 w 9761537"/>
              <a:gd name="connsiteY952" fmla="*/ 1202789 h 4830671"/>
              <a:gd name="connsiteX953" fmla="*/ 2533793 w 9761537"/>
              <a:gd name="connsiteY953" fmla="*/ 1251895 h 4830671"/>
              <a:gd name="connsiteX954" fmla="*/ 2555056 w 9761537"/>
              <a:gd name="connsiteY954" fmla="*/ 1188248 h 4830671"/>
              <a:gd name="connsiteX955" fmla="*/ 2456364 w 9761537"/>
              <a:gd name="connsiteY955" fmla="*/ 1218045 h 4830671"/>
              <a:gd name="connsiteX956" fmla="*/ 2386557 w 9761537"/>
              <a:gd name="connsiteY956" fmla="*/ 1265006 h 4830671"/>
              <a:gd name="connsiteX957" fmla="*/ 2398192 w 9761537"/>
              <a:gd name="connsiteY957" fmla="*/ 1268821 h 4830671"/>
              <a:gd name="connsiteX958" fmla="*/ 2377731 w 9761537"/>
              <a:gd name="connsiteY958" fmla="*/ 1282527 h 4830671"/>
              <a:gd name="connsiteX959" fmla="*/ 2379938 w 9761537"/>
              <a:gd name="connsiteY959" fmla="*/ 1285626 h 4830671"/>
              <a:gd name="connsiteX960" fmla="*/ 2348646 w 9761537"/>
              <a:gd name="connsiteY960" fmla="*/ 1317212 h 4830671"/>
              <a:gd name="connsiteX961" fmla="*/ 2316350 w 9761537"/>
              <a:gd name="connsiteY961" fmla="*/ 1327462 h 4830671"/>
              <a:gd name="connsiteX962" fmla="*/ 2318155 w 9761537"/>
              <a:gd name="connsiteY962" fmla="*/ 1329965 h 4830671"/>
              <a:gd name="connsiteX963" fmla="*/ 2260184 w 9761537"/>
              <a:gd name="connsiteY963" fmla="*/ 1352135 h 4830671"/>
              <a:gd name="connsiteX964" fmla="*/ 2203817 w 9761537"/>
              <a:gd name="connsiteY964" fmla="*/ 1404817 h 4830671"/>
              <a:gd name="connsiteX965" fmla="*/ 2159887 w 9761537"/>
              <a:gd name="connsiteY965" fmla="*/ 1476927 h 4830671"/>
              <a:gd name="connsiteX966" fmla="*/ 2124784 w 9761537"/>
              <a:gd name="connsiteY966" fmla="*/ 1543793 h 4830671"/>
              <a:gd name="connsiteX967" fmla="*/ 2031107 w 9761537"/>
              <a:gd name="connsiteY967" fmla="*/ 1604819 h 4830671"/>
              <a:gd name="connsiteX968" fmla="*/ 1939636 w 9761537"/>
              <a:gd name="connsiteY968" fmla="*/ 1684796 h 4830671"/>
              <a:gd name="connsiteX969" fmla="*/ 1884071 w 9761537"/>
              <a:gd name="connsiteY969" fmla="*/ 1914476 h 4830671"/>
              <a:gd name="connsiteX970" fmla="*/ 1880260 w 9761537"/>
              <a:gd name="connsiteY970" fmla="*/ 1892307 h 4830671"/>
              <a:gd name="connsiteX971" fmla="*/ 1864414 w 9761537"/>
              <a:gd name="connsiteY971" fmla="*/ 1885870 h 4830671"/>
              <a:gd name="connsiteX972" fmla="*/ 1864351 w 9761537"/>
              <a:gd name="connsiteY972" fmla="*/ 1883078 h 4830671"/>
              <a:gd name="connsiteX973" fmla="*/ 1863811 w 9761537"/>
              <a:gd name="connsiteY973" fmla="*/ 1859172 h 4830671"/>
              <a:gd name="connsiteX974" fmla="*/ 1851777 w 9761537"/>
              <a:gd name="connsiteY974" fmla="*/ 1818289 h 4830671"/>
              <a:gd name="connsiteX975" fmla="*/ 1859399 w 9761537"/>
              <a:gd name="connsiteY975" fmla="*/ 1767037 h 4830671"/>
              <a:gd name="connsiteX976" fmla="*/ 1819681 w 9761537"/>
              <a:gd name="connsiteY976" fmla="*/ 1741054 h 4830671"/>
              <a:gd name="connsiteX977" fmla="*/ 1783575 w 9761537"/>
              <a:gd name="connsiteY977" fmla="*/ 1747371 h 4830671"/>
              <a:gd name="connsiteX978" fmla="*/ 1673248 w 9761537"/>
              <a:gd name="connsiteY978" fmla="*/ 1729731 h 4830671"/>
              <a:gd name="connsiteX979" fmla="*/ 1666829 w 9761537"/>
              <a:gd name="connsiteY979" fmla="*/ 1746417 h 4830671"/>
              <a:gd name="connsiteX980" fmla="*/ 1652587 w 9761537"/>
              <a:gd name="connsiteY980" fmla="*/ 1777169 h 4830671"/>
              <a:gd name="connsiteX981" fmla="*/ 1652387 w 9761537"/>
              <a:gd name="connsiteY981" fmla="*/ 1761197 h 4830671"/>
              <a:gd name="connsiteX982" fmla="*/ 1648575 w 9761537"/>
              <a:gd name="connsiteY982" fmla="*/ 1758694 h 4830671"/>
              <a:gd name="connsiteX983" fmla="*/ 1628717 w 9761537"/>
              <a:gd name="connsiteY983" fmla="*/ 1764534 h 4830671"/>
              <a:gd name="connsiteX984" fmla="*/ 1595017 w 9761537"/>
              <a:gd name="connsiteY984" fmla="*/ 1750112 h 4830671"/>
              <a:gd name="connsiteX985" fmla="*/ 1588397 w 9761537"/>
              <a:gd name="connsiteY985" fmla="*/ 1746298 h 4830671"/>
              <a:gd name="connsiteX986" fmla="*/ 1536243 w 9761537"/>
              <a:gd name="connsiteY986" fmla="*/ 1745821 h 4830671"/>
              <a:gd name="connsiteX987" fmla="*/ 1463829 w 9761537"/>
              <a:gd name="connsiteY987" fmla="*/ 1782413 h 4830671"/>
              <a:gd name="connsiteX988" fmla="*/ 1402046 w 9761537"/>
              <a:gd name="connsiteY988" fmla="*/ 1870733 h 4830671"/>
              <a:gd name="connsiteX989" fmla="*/ 1382589 w 9761537"/>
              <a:gd name="connsiteY989" fmla="*/ 1899458 h 4830671"/>
              <a:gd name="connsiteX990" fmla="*/ 1361527 w 9761537"/>
              <a:gd name="connsiteY990" fmla="*/ 1974667 h 4830671"/>
              <a:gd name="connsiteX991" fmla="*/ 1384595 w 9761537"/>
              <a:gd name="connsiteY991" fmla="*/ 2107088 h 4830671"/>
              <a:gd name="connsiteX992" fmla="*/ 1395226 w 9761537"/>
              <a:gd name="connsiteY992" fmla="*/ 2126635 h 4830671"/>
              <a:gd name="connsiteX993" fmla="*/ 1522402 w 9761537"/>
              <a:gd name="connsiteY993" fmla="*/ 2127589 h 4830671"/>
              <a:gd name="connsiteX994" fmla="*/ 1521199 w 9761537"/>
              <a:gd name="connsiteY994" fmla="*/ 2131641 h 4830671"/>
              <a:gd name="connsiteX995" fmla="*/ 1524408 w 9761537"/>
              <a:gd name="connsiteY995" fmla="*/ 2123060 h 4830671"/>
              <a:gd name="connsiteX996" fmla="*/ 1615879 w 9761537"/>
              <a:gd name="connsiteY996" fmla="*/ 2029853 h 4830671"/>
              <a:gd name="connsiteX997" fmla="*/ 1681874 w 9761537"/>
              <a:gd name="connsiteY997" fmla="*/ 2022582 h 4830671"/>
              <a:gd name="connsiteX998" fmla="*/ 1644965 w 9761537"/>
              <a:gd name="connsiteY998" fmla="*/ 2158579 h 4830671"/>
              <a:gd name="connsiteX999" fmla="*/ 1609861 w 9761537"/>
              <a:gd name="connsiteY999" fmla="*/ 2235695 h 4830671"/>
              <a:gd name="connsiteX1000" fmla="*/ 1611867 w 9761537"/>
              <a:gd name="connsiteY1000" fmla="*/ 2237602 h 4830671"/>
              <a:gd name="connsiteX1001" fmla="*/ 1695314 w 9761537"/>
              <a:gd name="connsiteY1001" fmla="*/ 2233907 h 4830671"/>
              <a:gd name="connsiteX1002" fmla="*/ 1763315 w 9761537"/>
              <a:gd name="connsiteY1002" fmla="*/ 2259652 h 4830671"/>
              <a:gd name="connsiteX1003" fmla="*/ 1785581 w 9761537"/>
              <a:gd name="connsiteY1003" fmla="*/ 2256792 h 4830671"/>
              <a:gd name="connsiteX1004" fmla="*/ 1748672 w 9761537"/>
              <a:gd name="connsiteY1004" fmla="*/ 2433551 h 4830671"/>
              <a:gd name="connsiteX1005" fmla="*/ 1769333 w 9761537"/>
              <a:gd name="connsiteY1005" fmla="*/ 2460488 h 4830671"/>
              <a:gd name="connsiteX1006" fmla="*/ 1786383 w 9761537"/>
              <a:gd name="connsiteY1006" fmla="*/ 2460250 h 4830671"/>
              <a:gd name="connsiteX1007" fmla="*/ 1901323 w 9761537"/>
              <a:gd name="connsiteY1007" fmla="*/ 2465494 h 4830671"/>
              <a:gd name="connsiteX1008" fmla="*/ 1932615 w 9761537"/>
              <a:gd name="connsiteY1008" fmla="*/ 2476147 h 4830671"/>
              <a:gd name="connsiteX1009" fmla="*/ 1955520 w 9761537"/>
              <a:gd name="connsiteY1009" fmla="*/ 2500415 h 4830671"/>
              <a:gd name="connsiteX1010" fmla="*/ 1960706 w 9761537"/>
              <a:gd name="connsiteY1010" fmla="*/ 2497658 h 4830671"/>
              <a:gd name="connsiteX1011" fmla="*/ 1970903 w 9761537"/>
              <a:gd name="connsiteY1011" fmla="*/ 2488962 h 4830671"/>
              <a:gd name="connsiteX1012" fmla="*/ 1989793 w 9761537"/>
              <a:gd name="connsiteY1012" fmla="*/ 2470241 h 4830671"/>
              <a:gd name="connsiteX1013" fmla="*/ 1988218 w 9761537"/>
              <a:gd name="connsiteY1013" fmla="*/ 2466890 h 4830671"/>
              <a:gd name="connsiteX1014" fmla="*/ 1989864 w 9761537"/>
              <a:gd name="connsiteY1014" fmla="*/ 2465735 h 4830671"/>
              <a:gd name="connsiteX1015" fmla="*/ 1987360 w 9761537"/>
              <a:gd name="connsiteY1015" fmla="*/ 2463423 h 4830671"/>
              <a:gd name="connsiteX1016" fmla="*/ 2026571 w 9761537"/>
              <a:gd name="connsiteY1016" fmla="*/ 2408186 h 4830671"/>
              <a:gd name="connsiteX1017" fmla="*/ 2039021 w 9761537"/>
              <a:gd name="connsiteY1017" fmla="*/ 2412115 h 4830671"/>
              <a:gd name="connsiteX1018" fmla="*/ 2107069 w 9761537"/>
              <a:gd name="connsiteY1018" fmla="*/ 2381607 h 4830671"/>
              <a:gd name="connsiteX1019" fmla="*/ 2147017 w 9761537"/>
              <a:gd name="connsiteY1019" fmla="*/ 2365860 h 4830671"/>
              <a:gd name="connsiteX1020" fmla="*/ 2152578 w 9761537"/>
              <a:gd name="connsiteY1020" fmla="*/ 2388425 h 4830671"/>
              <a:gd name="connsiteX1021" fmla="*/ 2127892 w 9761537"/>
              <a:gd name="connsiteY1021" fmla="*/ 2403679 h 4830671"/>
              <a:gd name="connsiteX1022" fmla="*/ 2128750 w 9761537"/>
              <a:gd name="connsiteY1022" fmla="*/ 2406106 h 4830671"/>
              <a:gd name="connsiteX1023" fmla="*/ 2168320 w 9761537"/>
              <a:gd name="connsiteY1023" fmla="*/ 2392354 h 4830671"/>
              <a:gd name="connsiteX1024" fmla="*/ 2197228 w 9761537"/>
              <a:gd name="connsiteY1024" fmla="*/ 2387154 h 4830671"/>
              <a:gd name="connsiteX1025" fmla="*/ 2238013 w 9761537"/>
              <a:gd name="connsiteY1025" fmla="*/ 2412808 h 4830671"/>
              <a:gd name="connsiteX1026" fmla="*/ 2292752 w 9761537"/>
              <a:gd name="connsiteY1026" fmla="*/ 2417315 h 4830671"/>
              <a:gd name="connsiteX1027" fmla="*/ 2356292 w 9761537"/>
              <a:gd name="connsiteY1027" fmla="*/ 2424826 h 4830671"/>
              <a:gd name="connsiteX1028" fmla="*/ 2441656 w 9761537"/>
              <a:gd name="connsiteY1028" fmla="*/ 2412924 h 4830671"/>
              <a:gd name="connsiteX1029" fmla="*/ 2441656 w 9761537"/>
              <a:gd name="connsiteY1029" fmla="*/ 2431298 h 4830671"/>
              <a:gd name="connsiteX1030" fmla="*/ 2418472 w 9761537"/>
              <a:gd name="connsiteY1030" fmla="*/ 2433840 h 4830671"/>
              <a:gd name="connsiteX1031" fmla="*/ 2425413 w 9761537"/>
              <a:gd name="connsiteY1031" fmla="*/ 2443778 h 4830671"/>
              <a:gd name="connsiteX1032" fmla="*/ 2468274 w 9761537"/>
              <a:gd name="connsiteY1032" fmla="*/ 2484918 h 4830671"/>
              <a:gd name="connsiteX1033" fmla="*/ 2466413 w 9761537"/>
              <a:gd name="connsiteY1033" fmla="*/ 2492776 h 4830671"/>
              <a:gd name="connsiteX1034" fmla="*/ 2531742 w 9761537"/>
              <a:gd name="connsiteY1034" fmla="*/ 2523399 h 4830671"/>
              <a:gd name="connsiteX1035" fmla="*/ 2526519 w 9761537"/>
              <a:gd name="connsiteY1035" fmla="*/ 2522243 h 4830671"/>
              <a:gd name="connsiteX1036" fmla="*/ 2550060 w 9761537"/>
              <a:gd name="connsiteY1036" fmla="*/ 2563845 h 4830671"/>
              <a:gd name="connsiteX1037" fmla="*/ 2584477 w 9761537"/>
              <a:gd name="connsiteY1037" fmla="*/ 2587535 h 4830671"/>
              <a:gd name="connsiteX1038" fmla="*/ 2586552 w 9761537"/>
              <a:gd name="connsiteY1038" fmla="*/ 2585224 h 4830671"/>
              <a:gd name="connsiteX1039" fmla="*/ 2587340 w 9761537"/>
              <a:gd name="connsiteY1039" fmla="*/ 2590077 h 4830671"/>
              <a:gd name="connsiteX1040" fmla="*/ 2628125 w 9761537"/>
              <a:gd name="connsiteY1040" fmla="*/ 2596086 h 4830671"/>
              <a:gd name="connsiteX1041" fmla="*/ 2703113 w 9761537"/>
              <a:gd name="connsiteY1041" fmla="*/ 2604869 h 4830671"/>
              <a:gd name="connsiteX1042" fmla="*/ 2701324 w 9761537"/>
              <a:gd name="connsiteY1042" fmla="*/ 2610647 h 4830671"/>
              <a:gd name="connsiteX1043" fmla="*/ 2761859 w 9761537"/>
              <a:gd name="connsiteY1043" fmla="*/ 2654329 h 4830671"/>
              <a:gd name="connsiteX1044" fmla="*/ 2822895 w 9761537"/>
              <a:gd name="connsiteY1044" fmla="*/ 2739034 h 4830671"/>
              <a:gd name="connsiteX1045" fmla="*/ 2794917 w 9761537"/>
              <a:gd name="connsiteY1045" fmla="*/ 2810219 h 4830671"/>
              <a:gd name="connsiteX1046" fmla="*/ 2878635 w 9761537"/>
              <a:gd name="connsiteY1046" fmla="*/ 2814610 h 4830671"/>
              <a:gd name="connsiteX1047" fmla="*/ 2870907 w 9761537"/>
              <a:gd name="connsiteY1047" fmla="*/ 2838069 h 4830671"/>
              <a:gd name="connsiteX1048" fmla="*/ 3004499 w 9761537"/>
              <a:gd name="connsiteY1048" fmla="*/ 2905325 h 4830671"/>
              <a:gd name="connsiteX1049" fmla="*/ 3091150 w 9761537"/>
              <a:gd name="connsiteY1049" fmla="*/ 2909023 h 4830671"/>
              <a:gd name="connsiteX1050" fmla="*/ 3200771 w 9761537"/>
              <a:gd name="connsiteY1050" fmla="*/ 2951318 h 4830671"/>
              <a:gd name="connsiteX1051" fmla="*/ 3310105 w 9761537"/>
              <a:gd name="connsiteY1051" fmla="*/ 3042957 h 4830671"/>
              <a:gd name="connsiteX1052" fmla="*/ 3250143 w 9761537"/>
              <a:gd name="connsiteY1052" fmla="*/ 3212137 h 4830671"/>
              <a:gd name="connsiteX1053" fmla="*/ 3197193 w 9761537"/>
              <a:gd name="connsiteY1053" fmla="*/ 3289909 h 4830671"/>
              <a:gd name="connsiteX1054" fmla="*/ 3199125 w 9761537"/>
              <a:gd name="connsiteY1054" fmla="*/ 3458627 h 4830671"/>
              <a:gd name="connsiteX1055" fmla="*/ 3170790 w 9761537"/>
              <a:gd name="connsiteY1055" fmla="*/ 3554195 h 4830671"/>
              <a:gd name="connsiteX1056" fmla="*/ 3156765 w 9761537"/>
              <a:gd name="connsiteY1056" fmla="*/ 3617868 h 4830671"/>
              <a:gd name="connsiteX1057" fmla="*/ 3087501 w 9761537"/>
              <a:gd name="connsiteY1057" fmla="*/ 3654154 h 4830671"/>
              <a:gd name="connsiteX1058" fmla="*/ 2943105 w 9761537"/>
              <a:gd name="connsiteY1058" fmla="*/ 3724877 h 4830671"/>
              <a:gd name="connsiteX1059" fmla="*/ 2925861 w 9761537"/>
              <a:gd name="connsiteY1059" fmla="*/ 3863780 h 4830671"/>
              <a:gd name="connsiteX1060" fmla="*/ 2865255 w 9761537"/>
              <a:gd name="connsiteY1060" fmla="*/ 3975411 h 4830671"/>
              <a:gd name="connsiteX1061" fmla="*/ 2862178 w 9761537"/>
              <a:gd name="connsiteY1061" fmla="*/ 3973100 h 4830671"/>
              <a:gd name="connsiteX1062" fmla="*/ 2861248 w 9761537"/>
              <a:gd name="connsiteY1062" fmla="*/ 3973909 h 4830671"/>
              <a:gd name="connsiteX1063" fmla="*/ 2856780 w 9761537"/>
              <a:gd name="connsiteY1063" fmla="*/ 3969359 h 4830671"/>
              <a:gd name="connsiteX1064" fmla="*/ 2864897 w 9761537"/>
              <a:gd name="connsiteY1064" fmla="*/ 3945828 h 4830671"/>
              <a:gd name="connsiteX1065" fmla="*/ 2853305 w 9761537"/>
              <a:gd name="connsiteY1065" fmla="*/ 3965820 h 4830671"/>
              <a:gd name="connsiteX1066" fmla="*/ 2856780 w 9761537"/>
              <a:gd name="connsiteY1066" fmla="*/ 3969359 h 4830671"/>
              <a:gd name="connsiteX1067" fmla="*/ 2855334 w 9761537"/>
              <a:gd name="connsiteY1067" fmla="*/ 3973550 h 4830671"/>
              <a:gd name="connsiteX1068" fmla="*/ 2808655 w 9761537"/>
              <a:gd name="connsiteY1068" fmla="*/ 4044516 h 4830671"/>
              <a:gd name="connsiteX1069" fmla="*/ 2715850 w 9761537"/>
              <a:gd name="connsiteY1069" fmla="*/ 4082651 h 4830671"/>
              <a:gd name="connsiteX1070" fmla="*/ 2719857 w 9761537"/>
              <a:gd name="connsiteY1070" fmla="*/ 4113968 h 4830671"/>
              <a:gd name="connsiteX1071" fmla="*/ 2748049 w 9761537"/>
              <a:gd name="connsiteY1071" fmla="*/ 4162618 h 4830671"/>
              <a:gd name="connsiteX1072" fmla="*/ 2719929 w 9761537"/>
              <a:gd name="connsiteY1072" fmla="*/ 4212194 h 4830671"/>
              <a:gd name="connsiteX1073" fmla="*/ 2603511 w 9761537"/>
              <a:gd name="connsiteY1073" fmla="*/ 4232417 h 4830671"/>
              <a:gd name="connsiteX1074" fmla="*/ 2616605 w 9761537"/>
              <a:gd name="connsiteY1074" fmla="*/ 4266623 h 4830671"/>
              <a:gd name="connsiteX1075" fmla="*/ 2612026 w 9761537"/>
              <a:gd name="connsiteY1075" fmla="*/ 4267894 h 4830671"/>
              <a:gd name="connsiteX1076" fmla="*/ 2603511 w 9761537"/>
              <a:gd name="connsiteY1076" fmla="*/ 4314464 h 4830671"/>
              <a:gd name="connsiteX1077" fmla="*/ 2567233 w 9761537"/>
              <a:gd name="connsiteY1077" fmla="*/ 4309958 h 4830671"/>
              <a:gd name="connsiteX1078" fmla="*/ 2543549 w 9761537"/>
              <a:gd name="connsiteY1078" fmla="*/ 4300251 h 4830671"/>
              <a:gd name="connsiteX1079" fmla="*/ 2598073 w 9761537"/>
              <a:gd name="connsiteY1079" fmla="*/ 4337808 h 4830671"/>
              <a:gd name="connsiteX1080" fmla="*/ 2583261 w 9761537"/>
              <a:gd name="connsiteY1080" fmla="*/ 4381720 h 4830671"/>
              <a:gd name="connsiteX1081" fmla="*/ 2571598 w 9761537"/>
              <a:gd name="connsiteY1081" fmla="*/ 4438923 h 4830671"/>
              <a:gd name="connsiteX1082" fmla="*/ 2557430 w 9761537"/>
              <a:gd name="connsiteY1082" fmla="*/ 4500400 h 4830671"/>
              <a:gd name="connsiteX1083" fmla="*/ 2602223 w 9761537"/>
              <a:gd name="connsiteY1083" fmla="*/ 4560492 h 4830671"/>
              <a:gd name="connsiteX1084" fmla="*/ 2560006 w 9761537"/>
              <a:gd name="connsiteY1084" fmla="*/ 4638033 h 4830671"/>
              <a:gd name="connsiteX1085" fmla="*/ 2605800 w 9761537"/>
              <a:gd name="connsiteY1085" fmla="*/ 4697199 h 4830671"/>
              <a:gd name="connsiteX1086" fmla="*/ 2599647 w 9761537"/>
              <a:gd name="connsiteY1086" fmla="*/ 4709333 h 4830671"/>
              <a:gd name="connsiteX1087" fmla="*/ 2583046 w 9761537"/>
              <a:gd name="connsiteY1087" fmla="*/ 4704942 h 4830671"/>
              <a:gd name="connsiteX1088" fmla="*/ 2583547 w 9761537"/>
              <a:gd name="connsiteY1088" fmla="*/ 4710142 h 4830671"/>
              <a:gd name="connsiteX1089" fmla="*/ 2589558 w 9761537"/>
              <a:gd name="connsiteY1089" fmla="*/ 4713955 h 4830671"/>
              <a:gd name="connsiteX1090" fmla="*/ 2615174 w 9761537"/>
              <a:gd name="connsiteY1090" fmla="*/ 4720658 h 4830671"/>
              <a:gd name="connsiteX1091" fmla="*/ 2614888 w 9761537"/>
              <a:gd name="connsiteY1091" fmla="*/ 4720889 h 4830671"/>
              <a:gd name="connsiteX1092" fmla="*/ 2691092 w 9761537"/>
              <a:gd name="connsiteY1092" fmla="*/ 4776705 h 4830671"/>
              <a:gd name="connsiteX1093" fmla="*/ 2709410 w 9761537"/>
              <a:gd name="connsiteY1093" fmla="*/ 4810910 h 4830671"/>
              <a:gd name="connsiteX1094" fmla="*/ 2677569 w 9761537"/>
              <a:gd name="connsiteY1094" fmla="*/ 4816573 h 4830671"/>
              <a:gd name="connsiteX1095" fmla="*/ 2680645 w 9761537"/>
              <a:gd name="connsiteY1095" fmla="*/ 4825702 h 4830671"/>
              <a:gd name="connsiteX1096" fmla="*/ 2668840 w 9761537"/>
              <a:gd name="connsiteY1096" fmla="*/ 4830671 h 4830671"/>
              <a:gd name="connsiteX1097" fmla="*/ 2601006 w 9761537"/>
              <a:gd name="connsiteY1097" fmla="*/ 4802937 h 4830671"/>
              <a:gd name="connsiteX1098" fmla="*/ 2535391 w 9761537"/>
              <a:gd name="connsiteY1098" fmla="*/ 4781674 h 4830671"/>
              <a:gd name="connsiteX1099" fmla="*/ 2456610 w 9761537"/>
              <a:gd name="connsiteY1099" fmla="*/ 4721582 h 4830671"/>
              <a:gd name="connsiteX1100" fmla="*/ 2409385 w 9761537"/>
              <a:gd name="connsiteY1100" fmla="*/ 4682061 h 4830671"/>
              <a:gd name="connsiteX1101" fmla="*/ 2424697 w 9761537"/>
              <a:gd name="connsiteY1101" fmla="*/ 4679056 h 4830671"/>
              <a:gd name="connsiteX1102" fmla="*/ 2350783 w 9761537"/>
              <a:gd name="connsiteY1102" fmla="*/ 4615383 h 4830671"/>
              <a:gd name="connsiteX1103" fmla="*/ 2336471 w 9761537"/>
              <a:gd name="connsiteY1103" fmla="*/ 4554945 h 4830671"/>
              <a:gd name="connsiteX1104" fmla="*/ 2352142 w 9761537"/>
              <a:gd name="connsiteY1104" fmla="*/ 4524206 h 4830671"/>
              <a:gd name="connsiteX1105" fmla="*/ 2298691 w 9761537"/>
              <a:gd name="connsiteY1105" fmla="*/ 4506525 h 4830671"/>
              <a:gd name="connsiteX1106" fmla="*/ 2332035 w 9761537"/>
              <a:gd name="connsiteY1106" fmla="*/ 4469315 h 4830671"/>
              <a:gd name="connsiteX1107" fmla="*/ 2319871 w 9761537"/>
              <a:gd name="connsiteY1107" fmla="*/ 4448283 h 4830671"/>
              <a:gd name="connsiteX1108" fmla="*/ 2335112 w 9761537"/>
              <a:gd name="connsiteY1108" fmla="*/ 4423784 h 4830671"/>
              <a:gd name="connsiteX1109" fmla="*/ 2322661 w 9761537"/>
              <a:gd name="connsiteY1109" fmla="*/ 4352946 h 4830671"/>
              <a:gd name="connsiteX1110" fmla="*/ 2320873 w 9761537"/>
              <a:gd name="connsiteY1110" fmla="*/ 4352021 h 4830671"/>
              <a:gd name="connsiteX1111" fmla="*/ 2309853 w 9761537"/>
              <a:gd name="connsiteY1111" fmla="*/ 4359764 h 4830671"/>
              <a:gd name="connsiteX1112" fmla="*/ 2317008 w 9761537"/>
              <a:gd name="connsiteY1112" fmla="*/ 4392236 h 4830671"/>
              <a:gd name="connsiteX1113" fmla="*/ 2280802 w 9761537"/>
              <a:gd name="connsiteY1113" fmla="*/ 4368662 h 4830671"/>
              <a:gd name="connsiteX1114" fmla="*/ 2274363 w 9761537"/>
              <a:gd name="connsiteY1114" fmla="*/ 4331798 h 4830671"/>
              <a:gd name="connsiteX1115" fmla="*/ 2277869 w 9761537"/>
              <a:gd name="connsiteY1115" fmla="*/ 4330643 h 4830671"/>
              <a:gd name="connsiteX1116" fmla="*/ 2260982 w 9761537"/>
              <a:gd name="connsiteY1116" fmla="*/ 4238773 h 4830671"/>
              <a:gd name="connsiteX1117" fmla="*/ 2227924 w 9761537"/>
              <a:gd name="connsiteY1117" fmla="*/ 4151525 h 4830671"/>
              <a:gd name="connsiteX1118" fmla="*/ 2242664 w 9761537"/>
              <a:gd name="connsiteY1118" fmla="*/ 4162850 h 4830671"/>
              <a:gd name="connsiteX1119" fmla="*/ 2246958 w 9761537"/>
              <a:gd name="connsiteY1119" fmla="*/ 3997021 h 4830671"/>
              <a:gd name="connsiteX1120" fmla="*/ 2244668 w 9761537"/>
              <a:gd name="connsiteY1120" fmla="*/ 3995750 h 4830671"/>
              <a:gd name="connsiteX1121" fmla="*/ 2224203 w 9761537"/>
              <a:gd name="connsiteY1121" fmla="*/ 3804267 h 4830671"/>
              <a:gd name="connsiteX1122" fmla="*/ 2215903 w 9761537"/>
              <a:gd name="connsiteY1122" fmla="*/ 3648607 h 4830671"/>
              <a:gd name="connsiteX1123" fmla="*/ 2196512 w 9761537"/>
              <a:gd name="connsiteY1123" fmla="*/ 3496415 h 4830671"/>
              <a:gd name="connsiteX1124" fmla="*/ 2152721 w 9761537"/>
              <a:gd name="connsiteY1124" fmla="*/ 3454929 h 4830671"/>
              <a:gd name="connsiteX1125" fmla="*/ 2070148 w 9761537"/>
              <a:gd name="connsiteY1125" fmla="*/ 3409398 h 4830671"/>
              <a:gd name="connsiteX1126" fmla="*/ 1970831 w 9761537"/>
              <a:gd name="connsiteY1126" fmla="*/ 3278815 h 4830671"/>
              <a:gd name="connsiteX1127" fmla="*/ 1871443 w 9761537"/>
              <a:gd name="connsiteY1127" fmla="*/ 3104088 h 4830671"/>
              <a:gd name="connsiteX1128" fmla="*/ 1819638 w 9761537"/>
              <a:gd name="connsiteY1128" fmla="*/ 3025392 h 4830671"/>
              <a:gd name="connsiteX1129" fmla="*/ 1818922 w 9761537"/>
              <a:gd name="connsiteY1129" fmla="*/ 2950278 h 4830671"/>
              <a:gd name="connsiteX1130" fmla="*/ 1830227 w 9761537"/>
              <a:gd name="connsiteY1130" fmla="*/ 2946811 h 4830671"/>
              <a:gd name="connsiteX1131" fmla="*/ 1826864 w 9761537"/>
              <a:gd name="connsiteY1131" fmla="*/ 2929939 h 4830671"/>
              <a:gd name="connsiteX1132" fmla="*/ 1833448 w 9761537"/>
              <a:gd name="connsiteY1132" fmla="*/ 2926357 h 4830671"/>
              <a:gd name="connsiteX1133" fmla="*/ 1826936 w 9761537"/>
              <a:gd name="connsiteY1133" fmla="*/ 2910525 h 4830671"/>
              <a:gd name="connsiteX1134" fmla="*/ 1810121 w 9761537"/>
              <a:gd name="connsiteY1134" fmla="*/ 2881866 h 4830671"/>
              <a:gd name="connsiteX1135" fmla="*/ 1818421 w 9761537"/>
              <a:gd name="connsiteY1135" fmla="*/ 2828940 h 4830671"/>
              <a:gd name="connsiteX1136" fmla="*/ 1819065 w 9761537"/>
              <a:gd name="connsiteY1136" fmla="*/ 2828940 h 4830671"/>
              <a:gd name="connsiteX1137" fmla="*/ 1832589 w 9761537"/>
              <a:gd name="connsiteY1137" fmla="*/ 2806521 h 4830671"/>
              <a:gd name="connsiteX1138" fmla="*/ 1870655 w 9761537"/>
              <a:gd name="connsiteY1138" fmla="*/ 2762262 h 4830671"/>
              <a:gd name="connsiteX1139" fmla="*/ 1869296 w 9761537"/>
              <a:gd name="connsiteY1139" fmla="*/ 2762724 h 4830671"/>
              <a:gd name="connsiteX1140" fmla="*/ 1911155 w 9761537"/>
              <a:gd name="connsiteY1140" fmla="*/ 2719620 h 4830671"/>
              <a:gd name="connsiteX1141" fmla="*/ 1930546 w 9761537"/>
              <a:gd name="connsiteY1141" fmla="*/ 2684374 h 4830671"/>
              <a:gd name="connsiteX1142" fmla="*/ 1928041 w 9761537"/>
              <a:gd name="connsiteY1142" fmla="*/ 2627288 h 4830671"/>
              <a:gd name="connsiteX1143" fmla="*/ 1917666 w 9761537"/>
              <a:gd name="connsiteY1143" fmla="*/ 2617927 h 4830671"/>
              <a:gd name="connsiteX1144" fmla="*/ 1930188 w 9761537"/>
              <a:gd name="connsiteY1144" fmla="*/ 2609029 h 4830671"/>
              <a:gd name="connsiteX1145" fmla="*/ 1919813 w 9761537"/>
              <a:gd name="connsiteY1145" fmla="*/ 2574780 h 4830671"/>
              <a:gd name="connsiteX1146" fmla="*/ 1920038 w 9761537"/>
              <a:gd name="connsiteY1146" fmla="*/ 2552458 h 4830671"/>
              <a:gd name="connsiteX1147" fmla="*/ 1903529 w 9761537"/>
              <a:gd name="connsiteY1147" fmla="*/ 2530692 h 4830671"/>
              <a:gd name="connsiteX1148" fmla="*/ 1908143 w 9761537"/>
              <a:gd name="connsiteY1148" fmla="*/ 2514839 h 4830671"/>
              <a:gd name="connsiteX1149" fmla="*/ 1885476 w 9761537"/>
              <a:gd name="connsiteY1149" fmla="*/ 2494696 h 4830671"/>
              <a:gd name="connsiteX1150" fmla="*/ 1853983 w 9761537"/>
              <a:gd name="connsiteY1150" fmla="*/ 2520561 h 4830671"/>
              <a:gd name="connsiteX1151" fmla="*/ 1820283 w 9761537"/>
              <a:gd name="connsiteY1151" fmla="*/ 2542015 h 4830671"/>
              <a:gd name="connsiteX1152" fmla="*/ 1800825 w 9761537"/>
              <a:gd name="connsiteY1152" fmla="*/ 2525686 h 4830671"/>
              <a:gd name="connsiteX1153" fmla="*/ 1760105 w 9761537"/>
              <a:gd name="connsiteY1153" fmla="*/ 2517938 h 4830671"/>
              <a:gd name="connsiteX1154" fmla="*/ 1730217 w 9761537"/>
              <a:gd name="connsiteY1154" fmla="*/ 2516508 h 4830671"/>
              <a:gd name="connsiteX1155" fmla="*/ 1713969 w 9761537"/>
              <a:gd name="connsiteY1155" fmla="*/ 2483135 h 4830671"/>
              <a:gd name="connsiteX1156" fmla="*/ 1697721 w 9761537"/>
              <a:gd name="connsiteY1156" fmla="*/ 2470381 h 4830671"/>
              <a:gd name="connsiteX1157" fmla="*/ 1693107 w 9761537"/>
              <a:gd name="connsiteY1157" fmla="*/ 2477533 h 4830671"/>
              <a:gd name="connsiteX1158" fmla="*/ 1689296 w 9761537"/>
              <a:gd name="connsiteY1158" fmla="*/ 2475387 h 4830671"/>
              <a:gd name="connsiteX1159" fmla="*/ 1685886 w 9761537"/>
              <a:gd name="connsiteY1159" fmla="*/ 2478844 h 4830671"/>
              <a:gd name="connsiteX1160" fmla="*/ 1663018 w 9761537"/>
              <a:gd name="connsiteY1160" fmla="*/ 2432002 h 4830671"/>
              <a:gd name="connsiteX1161" fmla="*/ 1666428 w 9761537"/>
              <a:gd name="connsiteY1161" fmla="*/ 2411501 h 4830671"/>
              <a:gd name="connsiteX1162" fmla="*/ 1671443 w 9761537"/>
              <a:gd name="connsiteY1162" fmla="*/ 2407329 h 4830671"/>
              <a:gd name="connsiteX1163" fmla="*/ 1625307 w 9761537"/>
              <a:gd name="connsiteY1163" fmla="*/ 2355839 h 4830671"/>
              <a:gd name="connsiteX1164" fmla="*/ 1616481 w 9761537"/>
              <a:gd name="connsiteY1164" fmla="*/ 2342728 h 4830671"/>
              <a:gd name="connsiteX1165" fmla="*/ 1554096 w 9761537"/>
              <a:gd name="connsiteY1165" fmla="*/ 2330690 h 4830671"/>
              <a:gd name="connsiteX1166" fmla="*/ 1555099 w 9761537"/>
              <a:gd name="connsiteY1166" fmla="*/ 2333550 h 4830671"/>
              <a:gd name="connsiteX1167" fmla="*/ 1468442 w 9761537"/>
              <a:gd name="connsiteY1167" fmla="*/ 2292430 h 4830671"/>
              <a:gd name="connsiteX1168" fmla="*/ 1472053 w 9761537"/>
              <a:gd name="connsiteY1168" fmla="*/ 2281107 h 4830671"/>
              <a:gd name="connsiteX1169" fmla="*/ 1390814 w 9761537"/>
              <a:gd name="connsiteY1169" fmla="*/ 2241178 h 4830671"/>
              <a:gd name="connsiteX1170" fmla="*/ 1317597 w 9761537"/>
              <a:gd name="connsiteY1170" fmla="*/ 2242250 h 4830671"/>
              <a:gd name="connsiteX1171" fmla="*/ 1187813 w 9761537"/>
              <a:gd name="connsiteY1171" fmla="*/ 2167995 h 4830671"/>
              <a:gd name="connsiteX1172" fmla="*/ 1080496 w 9761537"/>
              <a:gd name="connsiteY1172" fmla="*/ 2065252 h 4830671"/>
              <a:gd name="connsiteX1173" fmla="*/ 1078089 w 9761537"/>
              <a:gd name="connsiteY1173" fmla="*/ 2065252 h 4830671"/>
              <a:gd name="connsiteX1174" fmla="*/ 1000258 w 9761537"/>
              <a:gd name="connsiteY1174" fmla="*/ 1887420 h 4830671"/>
              <a:gd name="connsiteX1175" fmla="*/ 1009085 w 9761537"/>
              <a:gd name="connsiteY1175" fmla="*/ 1849636 h 4830671"/>
              <a:gd name="connsiteX1176" fmla="*/ 994642 w 9761537"/>
              <a:gd name="connsiteY1176" fmla="*/ 1834142 h 4830671"/>
              <a:gd name="connsiteX1177" fmla="*/ 980600 w 9761537"/>
              <a:gd name="connsiteY1177" fmla="*/ 1805298 h 4830671"/>
              <a:gd name="connsiteX1178" fmla="*/ 941685 w 9761537"/>
              <a:gd name="connsiteY1178" fmla="*/ 1684438 h 4830671"/>
              <a:gd name="connsiteX1179" fmla="*/ 929449 w 9761537"/>
              <a:gd name="connsiteY1179" fmla="*/ 1674784 h 4830671"/>
              <a:gd name="connsiteX1180" fmla="*/ 911195 w 9761537"/>
              <a:gd name="connsiteY1180" fmla="*/ 1669182 h 4830671"/>
              <a:gd name="connsiteX1181" fmla="*/ 927042 w 9761537"/>
              <a:gd name="connsiteY1181" fmla="*/ 1771447 h 4830671"/>
              <a:gd name="connsiteX1182" fmla="*/ 933662 w 9761537"/>
              <a:gd name="connsiteY1182" fmla="*/ 1770851 h 4830671"/>
              <a:gd name="connsiteX1183" fmla="*/ 941886 w 9761537"/>
              <a:gd name="connsiteY1183" fmla="*/ 1819720 h 4830671"/>
              <a:gd name="connsiteX1184" fmla="*/ 962748 w 9761537"/>
              <a:gd name="connsiteY1184" fmla="*/ 1895286 h 4830671"/>
              <a:gd name="connsiteX1185" fmla="*/ 965556 w 9761537"/>
              <a:gd name="connsiteY1185" fmla="*/ 1894571 h 4830671"/>
              <a:gd name="connsiteX1186" fmla="*/ 966759 w 9761537"/>
              <a:gd name="connsiteY1186" fmla="*/ 1917814 h 4830671"/>
              <a:gd name="connsiteX1187" fmla="*/ 974182 w 9761537"/>
              <a:gd name="connsiteY1187" fmla="*/ 1916741 h 4830671"/>
              <a:gd name="connsiteX1188" fmla="*/ 964152 w 9761537"/>
              <a:gd name="connsiteY1188" fmla="*/ 1991593 h 4830671"/>
              <a:gd name="connsiteX1189" fmla="*/ 896351 w 9761537"/>
              <a:gd name="connsiteY1189" fmla="*/ 1925442 h 4830671"/>
              <a:gd name="connsiteX1190" fmla="*/ 896351 w 9761537"/>
              <a:gd name="connsiteY1190" fmla="*/ 1847849 h 4830671"/>
              <a:gd name="connsiteX1191" fmla="*/ 871879 w 9761537"/>
              <a:gd name="connsiteY1191" fmla="*/ 1848087 h 4830671"/>
              <a:gd name="connsiteX1192" fmla="*/ 869673 w 9761537"/>
              <a:gd name="connsiteY1192" fmla="*/ 1848087 h 4830671"/>
              <a:gd name="connsiteX1193" fmla="*/ 843395 w 9761537"/>
              <a:gd name="connsiteY1193" fmla="*/ 1805894 h 4830671"/>
              <a:gd name="connsiteX1194" fmla="*/ 848209 w 9761537"/>
              <a:gd name="connsiteY1194" fmla="*/ 1794094 h 4830671"/>
              <a:gd name="connsiteX1195" fmla="*/ 848008 w 9761537"/>
              <a:gd name="connsiteY1195" fmla="*/ 1713759 h 4830671"/>
              <a:gd name="connsiteX1196" fmla="*/ 821129 w 9761537"/>
              <a:gd name="connsiteY1196" fmla="*/ 1598859 h 4830671"/>
              <a:gd name="connsiteX1197" fmla="*/ 819925 w 9761537"/>
              <a:gd name="connsiteY1197" fmla="*/ 1594807 h 4830671"/>
              <a:gd name="connsiteX1198" fmla="*/ 813907 w 9761537"/>
              <a:gd name="connsiteY1198" fmla="*/ 1593615 h 4830671"/>
              <a:gd name="connsiteX1199" fmla="*/ 815111 w 9761537"/>
              <a:gd name="connsiteY1199" fmla="*/ 1587894 h 4830671"/>
              <a:gd name="connsiteX1200" fmla="*/ 766567 w 9761537"/>
              <a:gd name="connsiteY1200" fmla="*/ 1543793 h 4830671"/>
              <a:gd name="connsiteX1201" fmla="*/ 759146 w 9761537"/>
              <a:gd name="connsiteY1201" fmla="*/ 1479311 h 4830671"/>
              <a:gd name="connsiteX1202" fmla="*/ 783818 w 9761537"/>
              <a:gd name="connsiteY1202" fmla="*/ 1317927 h 4830671"/>
              <a:gd name="connsiteX1203" fmla="*/ 775594 w 9761537"/>
              <a:gd name="connsiteY1203" fmla="*/ 1317927 h 4830671"/>
              <a:gd name="connsiteX1204" fmla="*/ 788633 w 9761537"/>
              <a:gd name="connsiteY1204" fmla="*/ 1291824 h 4830671"/>
              <a:gd name="connsiteX1205" fmla="*/ 852422 w 9761537"/>
              <a:gd name="connsiteY1205" fmla="*/ 1199094 h 4830671"/>
              <a:gd name="connsiteX1206" fmla="*/ 925237 w 9761537"/>
              <a:gd name="connsiteY1206" fmla="*/ 1061786 h 4830671"/>
              <a:gd name="connsiteX1207" fmla="*/ 912599 w 9761537"/>
              <a:gd name="connsiteY1207" fmla="*/ 979545 h 4830671"/>
              <a:gd name="connsiteX1208" fmla="*/ 917213 w 9761537"/>
              <a:gd name="connsiteY1208" fmla="*/ 907315 h 4830671"/>
              <a:gd name="connsiteX1209" fmla="*/ 936470 w 9761537"/>
              <a:gd name="connsiteY1209" fmla="*/ 834371 h 4830671"/>
              <a:gd name="connsiteX1210" fmla="*/ 922830 w 9761537"/>
              <a:gd name="connsiteY1210" fmla="*/ 832344 h 4830671"/>
              <a:gd name="connsiteX1211" fmla="*/ 895950 w 9761537"/>
              <a:gd name="connsiteY1211" fmla="*/ 800759 h 4830671"/>
              <a:gd name="connsiteX1212" fmla="*/ 893743 w 9761537"/>
              <a:gd name="connsiteY1212" fmla="*/ 783476 h 4830671"/>
              <a:gd name="connsiteX1213" fmla="*/ 887124 w 9761537"/>
              <a:gd name="connsiteY1213" fmla="*/ 793965 h 4830671"/>
              <a:gd name="connsiteX1214" fmla="*/ 876693 w 9761537"/>
              <a:gd name="connsiteY1214" fmla="*/ 765002 h 4830671"/>
              <a:gd name="connsiteX1215" fmla="*/ 859241 w 9761537"/>
              <a:gd name="connsiteY1215" fmla="*/ 761426 h 4830671"/>
              <a:gd name="connsiteX1216" fmla="*/ 843796 w 9761537"/>
              <a:gd name="connsiteY1216" fmla="*/ 673582 h 4830671"/>
              <a:gd name="connsiteX1217" fmla="*/ 754733 w 9761537"/>
              <a:gd name="connsiteY1217" fmla="*/ 649983 h 4830671"/>
              <a:gd name="connsiteX1218" fmla="*/ 701575 w 9761537"/>
              <a:gd name="connsiteY1218" fmla="*/ 635561 h 4830671"/>
              <a:gd name="connsiteX1219" fmla="*/ 621739 w 9761537"/>
              <a:gd name="connsiteY1219" fmla="*/ 671795 h 4830671"/>
              <a:gd name="connsiteX1220" fmla="*/ 534481 w 9761537"/>
              <a:gd name="connsiteY1220" fmla="*/ 687766 h 4830671"/>
              <a:gd name="connsiteX1221" fmla="*/ 485537 w 9761537"/>
              <a:gd name="connsiteY1221" fmla="*/ 683952 h 4830671"/>
              <a:gd name="connsiteX1222" fmla="*/ 285746 w 9761537"/>
              <a:gd name="connsiteY1222" fmla="*/ 775729 h 4830671"/>
              <a:gd name="connsiteX1223" fmla="*/ 69106 w 9761537"/>
              <a:gd name="connsiteY1223" fmla="*/ 834490 h 4830671"/>
              <a:gd name="connsiteX1224" fmla="*/ 10933 w 9761537"/>
              <a:gd name="connsiteY1224" fmla="*/ 828292 h 4830671"/>
              <a:gd name="connsiteX1225" fmla="*/ 95985 w 9761537"/>
              <a:gd name="connsiteY1225" fmla="*/ 803739 h 4830671"/>
              <a:gd name="connsiteX1226" fmla="*/ 328873 w 9761537"/>
              <a:gd name="connsiteY1226" fmla="*/ 716133 h 4830671"/>
              <a:gd name="connsiteX1227" fmla="*/ 324260 w 9761537"/>
              <a:gd name="connsiteY1227" fmla="*/ 716968 h 4830671"/>
              <a:gd name="connsiteX1228" fmla="*/ 286348 w 9761537"/>
              <a:gd name="connsiteY1228" fmla="*/ 704334 h 4830671"/>
              <a:gd name="connsiteX1229" fmla="*/ 250241 w 9761537"/>
              <a:gd name="connsiteY1229" fmla="*/ 708148 h 4830671"/>
              <a:gd name="connsiteX1230" fmla="*/ 247232 w 9761537"/>
              <a:gd name="connsiteY1230" fmla="*/ 694918 h 4830671"/>
              <a:gd name="connsiteX1231" fmla="*/ 285545 w 9761537"/>
              <a:gd name="connsiteY1231" fmla="*/ 663809 h 4830671"/>
              <a:gd name="connsiteX1232" fmla="*/ 259669 w 9761537"/>
              <a:gd name="connsiteY1232" fmla="*/ 612080 h 4830671"/>
              <a:gd name="connsiteX1233" fmla="*/ 348532 w 9761537"/>
              <a:gd name="connsiteY1233" fmla="*/ 558802 h 4830671"/>
              <a:gd name="connsiteX1234" fmla="*/ 503590 w 9761537"/>
              <a:gd name="connsiteY1234" fmla="*/ 510768 h 4830671"/>
              <a:gd name="connsiteX1235" fmla="*/ 405300 w 9761537"/>
              <a:gd name="connsiteY1235" fmla="*/ 486096 h 4830671"/>
              <a:gd name="connsiteX1236" fmla="*/ 470693 w 9761537"/>
              <a:gd name="connsiteY1236" fmla="*/ 449981 h 4830671"/>
              <a:gd name="connsiteX1237" fmla="*/ 570388 w 9761537"/>
              <a:gd name="connsiteY1237" fmla="*/ 434605 h 4830671"/>
              <a:gd name="connsiteX1238" fmla="*/ 563367 w 9761537"/>
              <a:gd name="connsiteY1238" fmla="*/ 427454 h 4830671"/>
              <a:gd name="connsiteX1239" fmla="*/ 573999 w 9761537"/>
              <a:gd name="connsiteY1239" fmla="*/ 406596 h 4830671"/>
              <a:gd name="connsiteX1240" fmla="*/ 560559 w 9761537"/>
              <a:gd name="connsiteY1240" fmla="*/ 400993 h 4830671"/>
              <a:gd name="connsiteX1241" fmla="*/ 557951 w 9761537"/>
              <a:gd name="connsiteY1241" fmla="*/ 379897 h 4830671"/>
              <a:gd name="connsiteX1242" fmla="*/ 1036365 w 9761537"/>
              <a:gd name="connsiteY1242" fmla="*/ 309336 h 4830671"/>
              <a:gd name="connsiteX1243" fmla="*/ 1024730 w 9761537"/>
              <a:gd name="connsiteY1243" fmla="*/ 317083 h 4830671"/>
              <a:gd name="connsiteX1244" fmla="*/ 1224120 w 9761537"/>
              <a:gd name="connsiteY1244" fmla="*/ 357847 h 4830671"/>
              <a:gd name="connsiteX1245" fmla="*/ 1311980 w 9761537"/>
              <a:gd name="connsiteY1245" fmla="*/ 376440 h 4830671"/>
              <a:gd name="connsiteX1246" fmla="*/ 1379981 w 9761537"/>
              <a:gd name="connsiteY1246" fmla="*/ 358919 h 4830671"/>
              <a:gd name="connsiteX1247" fmla="*/ 1428324 w 9761537"/>
              <a:gd name="connsiteY1247" fmla="*/ 360588 h 4830671"/>
              <a:gd name="connsiteX1248" fmla="*/ 1515181 w 9761537"/>
              <a:gd name="connsiteY1248" fmla="*/ 348073 h 4830671"/>
              <a:gd name="connsiteX1249" fmla="*/ 1569141 w 9761537"/>
              <a:gd name="connsiteY1249" fmla="*/ 341160 h 4830671"/>
              <a:gd name="connsiteX1250" fmla="*/ 1569541 w 9761537"/>
              <a:gd name="connsiteY1250" fmla="*/ 366190 h 4830671"/>
              <a:gd name="connsiteX1251" fmla="*/ 1624504 w 9761537"/>
              <a:gd name="connsiteY1251" fmla="*/ 365117 h 4830671"/>
              <a:gd name="connsiteX1252" fmla="*/ 1704742 w 9761537"/>
              <a:gd name="connsiteY1252" fmla="*/ 367501 h 4830671"/>
              <a:gd name="connsiteX1253" fmla="*/ 1771940 w 9761537"/>
              <a:gd name="connsiteY1253" fmla="*/ 383115 h 4830671"/>
              <a:gd name="connsiteX1254" fmla="*/ 1786182 w 9761537"/>
              <a:gd name="connsiteY1254" fmla="*/ 421018 h 4830671"/>
              <a:gd name="connsiteX1255" fmla="*/ 1879258 w 9761537"/>
              <a:gd name="connsiteY1255" fmla="*/ 412674 h 4830671"/>
              <a:gd name="connsiteX1256" fmla="*/ 1929205 w 9761537"/>
              <a:gd name="connsiteY1256" fmla="*/ 419110 h 4830671"/>
              <a:gd name="connsiteX1257" fmla="*/ 2021679 w 9761537"/>
              <a:gd name="connsiteY1257" fmla="*/ 402186 h 4830671"/>
              <a:gd name="connsiteX1258" fmla="*/ 2122577 w 9761537"/>
              <a:gd name="connsiteY1258" fmla="*/ 413747 h 4830671"/>
              <a:gd name="connsiteX1259" fmla="*/ 2191180 w 9761537"/>
              <a:gd name="connsiteY1259" fmla="*/ 394438 h 4830671"/>
              <a:gd name="connsiteX1260" fmla="*/ 2167710 w 9761537"/>
              <a:gd name="connsiteY1260" fmla="*/ 388121 h 4830671"/>
              <a:gd name="connsiteX1261" fmla="*/ 2224880 w 9761537"/>
              <a:gd name="connsiteY1261" fmla="*/ 359754 h 4830671"/>
              <a:gd name="connsiteX1262" fmla="*/ 2258579 w 9761537"/>
              <a:gd name="connsiteY1262" fmla="*/ 390028 h 4830671"/>
              <a:gd name="connsiteX1263" fmla="*/ 2216656 w 9761537"/>
              <a:gd name="connsiteY1263" fmla="*/ 400874 h 4830671"/>
              <a:gd name="connsiteX1264" fmla="*/ 2213245 w 9761537"/>
              <a:gd name="connsiteY1264" fmla="*/ 432698 h 4830671"/>
              <a:gd name="connsiteX1265" fmla="*/ 2274025 w 9761537"/>
              <a:gd name="connsiteY1265" fmla="*/ 400993 h 4830671"/>
              <a:gd name="connsiteX1266" fmla="*/ 2268809 w 9761537"/>
              <a:gd name="connsiteY1266" fmla="*/ 399444 h 4830671"/>
              <a:gd name="connsiteX1267" fmla="*/ 2287665 w 9761537"/>
              <a:gd name="connsiteY1267" fmla="*/ 377275 h 4830671"/>
              <a:gd name="connsiteX1268" fmla="*/ 2313542 w 9761537"/>
              <a:gd name="connsiteY1268" fmla="*/ 305760 h 4830671"/>
              <a:gd name="connsiteX1269" fmla="*/ 2255570 w 9761537"/>
              <a:gd name="connsiteY1269" fmla="*/ 317560 h 4830671"/>
              <a:gd name="connsiteX1270" fmla="*/ 2221469 w 9761537"/>
              <a:gd name="connsiteY1270" fmla="*/ 280373 h 4830671"/>
              <a:gd name="connsiteX1271" fmla="*/ 2266402 w 9761537"/>
              <a:gd name="connsiteY1271" fmla="*/ 276678 h 4830671"/>
              <a:gd name="connsiteX1272" fmla="*/ 2300503 w 9761537"/>
              <a:gd name="connsiteY1272" fmla="*/ 247119 h 4830671"/>
              <a:gd name="connsiteX1273" fmla="*/ 2374121 w 9761537"/>
              <a:gd name="connsiteY1273" fmla="*/ 244735 h 4830671"/>
              <a:gd name="connsiteX1274" fmla="*/ 2332999 w 9761537"/>
              <a:gd name="connsiteY1274" fmla="*/ 267381 h 4830671"/>
              <a:gd name="connsiteX1275" fmla="*/ 2344032 w 9761537"/>
              <a:gd name="connsiteY1275" fmla="*/ 270480 h 4830671"/>
              <a:gd name="connsiteX1276" fmla="*/ 2342427 w 9761537"/>
              <a:gd name="connsiteY1276" fmla="*/ 277631 h 4830671"/>
              <a:gd name="connsiteX1277" fmla="*/ 2349648 w 9761537"/>
              <a:gd name="connsiteY1277" fmla="*/ 278466 h 4830671"/>
              <a:gd name="connsiteX1278" fmla="*/ 2330392 w 9761537"/>
              <a:gd name="connsiteY1278" fmla="*/ 299920 h 4830671"/>
              <a:gd name="connsiteX1279" fmla="*/ 2422063 w 9761537"/>
              <a:gd name="connsiteY1279" fmla="*/ 231505 h 4830671"/>
              <a:gd name="connsiteX1280" fmla="*/ 2452913 w 9761537"/>
              <a:gd name="connsiteY1280" fmla="*/ 225882 h 4830671"/>
              <a:gd name="connsiteX1281" fmla="*/ 7501499 w 9761537"/>
              <a:gd name="connsiteY1281" fmla="*/ 219688 h 4830671"/>
              <a:gd name="connsiteX1282" fmla="*/ 7501499 w 9761537"/>
              <a:gd name="connsiteY1282" fmla="*/ 219688 h 4830671"/>
              <a:gd name="connsiteX1283" fmla="*/ 7473865 w 9761537"/>
              <a:gd name="connsiteY1283" fmla="*/ 187673 h 4830671"/>
              <a:gd name="connsiteX1284" fmla="*/ 7654309 w 9761537"/>
              <a:gd name="connsiteY1284" fmla="*/ 214908 h 4830671"/>
              <a:gd name="connsiteX1285" fmla="*/ 7501499 w 9761537"/>
              <a:gd name="connsiteY1285" fmla="*/ 219688 h 4830671"/>
              <a:gd name="connsiteX1286" fmla="*/ 7473865 w 9761537"/>
              <a:gd name="connsiteY1286" fmla="*/ 187673 h 4830671"/>
              <a:gd name="connsiteX1287" fmla="*/ 2476022 w 9761537"/>
              <a:gd name="connsiteY1287" fmla="*/ 186093 h 4830671"/>
              <a:gd name="connsiteX1288" fmla="*/ 2478429 w 9761537"/>
              <a:gd name="connsiteY1288" fmla="*/ 212196 h 4830671"/>
              <a:gd name="connsiteX1289" fmla="*/ 2423266 w 9761537"/>
              <a:gd name="connsiteY1289" fmla="*/ 203852 h 4830671"/>
              <a:gd name="connsiteX1290" fmla="*/ 2476022 w 9761537"/>
              <a:gd name="connsiteY1290" fmla="*/ 186093 h 4830671"/>
              <a:gd name="connsiteX1291" fmla="*/ 1995683 w 9761537"/>
              <a:gd name="connsiteY1291" fmla="*/ 182657 h 4830671"/>
              <a:gd name="connsiteX1292" fmla="*/ 1991790 w 9761537"/>
              <a:gd name="connsiteY1292" fmla="*/ 183948 h 4830671"/>
              <a:gd name="connsiteX1293" fmla="*/ 1995683 w 9761537"/>
              <a:gd name="connsiteY1293" fmla="*/ 182657 h 4830671"/>
              <a:gd name="connsiteX1294" fmla="*/ 2016062 w 9761537"/>
              <a:gd name="connsiteY1294" fmla="*/ 172982 h 4830671"/>
              <a:gd name="connsiteX1295" fmla="*/ 1991790 w 9761537"/>
              <a:gd name="connsiteY1295" fmla="*/ 183948 h 4830671"/>
              <a:gd name="connsiteX1296" fmla="*/ 1966114 w 9761537"/>
              <a:gd name="connsiteY1296" fmla="*/ 190145 h 4830671"/>
              <a:gd name="connsiteX1297" fmla="*/ 2016062 w 9761537"/>
              <a:gd name="connsiteY1297" fmla="*/ 172982 h 4830671"/>
              <a:gd name="connsiteX1298" fmla="*/ 5945358 w 9761537"/>
              <a:gd name="connsiteY1298" fmla="*/ 165967 h 4830671"/>
              <a:gd name="connsiteX1299" fmla="*/ 5970192 w 9761537"/>
              <a:gd name="connsiteY1299" fmla="*/ 166333 h 4830671"/>
              <a:gd name="connsiteX1300" fmla="*/ 5994815 w 9761537"/>
              <a:gd name="connsiteY1300" fmla="*/ 181733 h 4830671"/>
              <a:gd name="connsiteX1301" fmla="*/ 5814005 w 9761537"/>
              <a:gd name="connsiteY1301" fmla="*/ 236492 h 4830671"/>
              <a:gd name="connsiteX1302" fmla="*/ 5835600 w 9761537"/>
              <a:gd name="connsiteY1302" fmla="*/ 337897 h 4830671"/>
              <a:gd name="connsiteX1303" fmla="*/ 5835600 w 9761537"/>
              <a:gd name="connsiteY1303" fmla="*/ 342533 h 4830671"/>
              <a:gd name="connsiteX1304" fmla="*/ 5717744 w 9761537"/>
              <a:gd name="connsiteY1304" fmla="*/ 319065 h 4830671"/>
              <a:gd name="connsiteX1305" fmla="*/ 5710241 w 9761537"/>
              <a:gd name="connsiteY1305" fmla="*/ 272564 h 4830671"/>
              <a:gd name="connsiteX1306" fmla="*/ 5727443 w 9761537"/>
              <a:gd name="connsiteY1306" fmla="*/ 226931 h 4830671"/>
              <a:gd name="connsiteX1307" fmla="*/ 5870005 w 9761537"/>
              <a:gd name="connsiteY1307" fmla="*/ 179126 h 4830671"/>
              <a:gd name="connsiteX1308" fmla="*/ 5945358 w 9761537"/>
              <a:gd name="connsiteY1308" fmla="*/ 165967 h 4830671"/>
              <a:gd name="connsiteX1309" fmla="*/ 2489461 w 9761537"/>
              <a:gd name="connsiteY1309" fmla="*/ 160109 h 4830671"/>
              <a:gd name="connsiteX1310" fmla="*/ 2489592 w 9761537"/>
              <a:gd name="connsiteY1310" fmla="*/ 160194 h 4830671"/>
              <a:gd name="connsiteX1311" fmla="*/ 2490741 w 9761537"/>
              <a:gd name="connsiteY1311" fmla="*/ 162210 h 4830671"/>
              <a:gd name="connsiteX1312" fmla="*/ 2489461 w 9761537"/>
              <a:gd name="connsiteY1312" fmla="*/ 160109 h 4830671"/>
              <a:gd name="connsiteX1313" fmla="*/ 2229092 w 9761537"/>
              <a:gd name="connsiteY1313" fmla="*/ 159275 h 4830671"/>
              <a:gd name="connsiteX1314" fmla="*/ 2230897 w 9761537"/>
              <a:gd name="connsiteY1314" fmla="*/ 181206 h 4830671"/>
              <a:gd name="connsiteX1315" fmla="*/ 2259582 w 9761537"/>
              <a:gd name="connsiteY1315" fmla="*/ 181564 h 4830671"/>
              <a:gd name="connsiteX1316" fmla="*/ 2026493 w 9761537"/>
              <a:gd name="connsiteY1316" fmla="*/ 219228 h 4830671"/>
              <a:gd name="connsiteX1317" fmla="*/ 2096099 w 9761537"/>
              <a:gd name="connsiteY1317" fmla="*/ 204925 h 4830671"/>
              <a:gd name="connsiteX1318" fmla="*/ 1979554 w 9761537"/>
              <a:gd name="connsiteY1318" fmla="*/ 201707 h 4830671"/>
              <a:gd name="connsiteX1319" fmla="*/ 1997206 w 9761537"/>
              <a:gd name="connsiteY1319" fmla="*/ 192887 h 4830671"/>
              <a:gd name="connsiteX1320" fmla="*/ 2069620 w 9761537"/>
              <a:gd name="connsiteY1320" fmla="*/ 169764 h 4830671"/>
              <a:gd name="connsiteX1321" fmla="*/ 2096299 w 9761537"/>
              <a:gd name="connsiteY1321" fmla="*/ 171790 h 4830671"/>
              <a:gd name="connsiteX1322" fmla="*/ 2133208 w 9761537"/>
              <a:gd name="connsiteY1322" fmla="*/ 185020 h 4830671"/>
              <a:gd name="connsiteX1323" fmla="*/ 2124382 w 9761537"/>
              <a:gd name="connsiteY1323" fmla="*/ 192767 h 4830671"/>
              <a:gd name="connsiteX1324" fmla="*/ 2184360 w 9761537"/>
              <a:gd name="connsiteY1324" fmla="*/ 193244 h 4830671"/>
              <a:gd name="connsiteX1325" fmla="*/ 2168312 w 9761537"/>
              <a:gd name="connsiteY1325" fmla="*/ 183709 h 4830671"/>
              <a:gd name="connsiteX1326" fmla="*/ 2187569 w 9761537"/>
              <a:gd name="connsiteY1326" fmla="*/ 179895 h 4830671"/>
              <a:gd name="connsiteX1327" fmla="*/ 2178342 w 9761537"/>
              <a:gd name="connsiteY1327" fmla="*/ 170002 h 4830671"/>
              <a:gd name="connsiteX1328" fmla="*/ 2229092 w 9761537"/>
              <a:gd name="connsiteY1328" fmla="*/ 159275 h 4830671"/>
              <a:gd name="connsiteX1329" fmla="*/ 2311483 w 9761537"/>
              <a:gd name="connsiteY1329" fmla="*/ 157694 h 4830671"/>
              <a:gd name="connsiteX1330" fmla="*/ 2347843 w 9761537"/>
              <a:gd name="connsiteY1330" fmla="*/ 183590 h 4830671"/>
              <a:gd name="connsiteX1331" fmla="*/ 2380540 w 9761537"/>
              <a:gd name="connsiteY1331" fmla="*/ 172386 h 4830671"/>
              <a:gd name="connsiteX1332" fmla="*/ 2378735 w 9761537"/>
              <a:gd name="connsiteY1332" fmla="*/ 163208 h 4830671"/>
              <a:gd name="connsiteX1333" fmla="*/ 2451750 w 9761537"/>
              <a:gd name="connsiteY1333" fmla="*/ 165830 h 4830671"/>
              <a:gd name="connsiteX1334" fmla="*/ 2415644 w 9761537"/>
              <a:gd name="connsiteY1334" fmla="*/ 193721 h 4830671"/>
              <a:gd name="connsiteX1335" fmla="*/ 2345035 w 9761537"/>
              <a:gd name="connsiteY1335" fmla="*/ 206951 h 4830671"/>
              <a:gd name="connsiteX1336" fmla="*/ 2366899 w 9761537"/>
              <a:gd name="connsiteY1336" fmla="*/ 190265 h 4830671"/>
              <a:gd name="connsiteX1337" fmla="*/ 2309530 w 9761537"/>
              <a:gd name="connsiteY1337" fmla="*/ 189073 h 4830671"/>
              <a:gd name="connsiteX1338" fmla="*/ 2314946 w 9761537"/>
              <a:gd name="connsiteY1338" fmla="*/ 180849 h 4830671"/>
              <a:gd name="connsiteX1339" fmla="*/ 2302108 w 9761537"/>
              <a:gd name="connsiteY1339" fmla="*/ 176319 h 4830671"/>
              <a:gd name="connsiteX1340" fmla="*/ 2311483 w 9761537"/>
              <a:gd name="connsiteY1340" fmla="*/ 157694 h 4830671"/>
              <a:gd name="connsiteX1341" fmla="*/ 2509618 w 9761537"/>
              <a:gd name="connsiteY1341" fmla="*/ 144115 h 4830671"/>
              <a:gd name="connsiteX1342" fmla="*/ 2624060 w 9761537"/>
              <a:gd name="connsiteY1342" fmla="*/ 167380 h 4830671"/>
              <a:gd name="connsiteX1343" fmla="*/ 2599387 w 9761537"/>
              <a:gd name="connsiteY1343" fmla="*/ 171909 h 4830671"/>
              <a:gd name="connsiteX1344" fmla="*/ 2701137 w 9761537"/>
              <a:gd name="connsiteY1344" fmla="*/ 185110 h 4830671"/>
              <a:gd name="connsiteX1345" fmla="*/ 2747779 w 9761537"/>
              <a:gd name="connsiteY1345" fmla="*/ 177053 h 4830671"/>
              <a:gd name="connsiteX1346" fmla="*/ 2775579 w 9761537"/>
              <a:gd name="connsiteY1346" fmla="*/ 177685 h 4830671"/>
              <a:gd name="connsiteX1347" fmla="*/ 2785649 w 9761537"/>
              <a:gd name="connsiteY1347" fmla="*/ 177960 h 4830671"/>
              <a:gd name="connsiteX1348" fmla="*/ 2804393 w 9761537"/>
              <a:gd name="connsiteY1348" fmla="*/ 190265 h 4830671"/>
              <a:gd name="connsiteX1349" fmla="*/ 2792156 w 9761537"/>
              <a:gd name="connsiteY1349" fmla="*/ 200873 h 4830671"/>
              <a:gd name="connsiteX1350" fmla="*/ 2709312 w 9761537"/>
              <a:gd name="connsiteY1350" fmla="*/ 213507 h 4830671"/>
              <a:gd name="connsiteX1351" fmla="*/ 2584142 w 9761537"/>
              <a:gd name="connsiteY1351" fmla="*/ 217321 h 4830671"/>
              <a:gd name="connsiteX1352" fmla="*/ 2519551 w 9761537"/>
              <a:gd name="connsiteY1352" fmla="*/ 207428 h 4830671"/>
              <a:gd name="connsiteX1353" fmla="*/ 2545427 w 9761537"/>
              <a:gd name="connsiteY1353" fmla="*/ 167857 h 4830671"/>
              <a:gd name="connsiteX1354" fmla="*/ 2501986 w 9761537"/>
              <a:gd name="connsiteY1354" fmla="*/ 168242 h 4830671"/>
              <a:gd name="connsiteX1355" fmla="*/ 2489592 w 9761537"/>
              <a:gd name="connsiteY1355" fmla="*/ 160194 h 4830671"/>
              <a:gd name="connsiteX1356" fmla="*/ 2489095 w 9761537"/>
              <a:gd name="connsiteY1356" fmla="*/ 159321 h 4830671"/>
              <a:gd name="connsiteX1357" fmla="*/ 2489461 w 9761537"/>
              <a:gd name="connsiteY1357" fmla="*/ 160109 h 4830671"/>
              <a:gd name="connsiteX1358" fmla="*/ 2477025 w 9761537"/>
              <a:gd name="connsiteY1358" fmla="*/ 155699 h 4830671"/>
              <a:gd name="connsiteX1359" fmla="*/ 2509618 w 9761537"/>
              <a:gd name="connsiteY1359" fmla="*/ 144115 h 4830671"/>
              <a:gd name="connsiteX1360" fmla="*/ 6607626 w 9761537"/>
              <a:gd name="connsiteY1360" fmla="*/ 104781 h 4830671"/>
              <a:gd name="connsiteX1361" fmla="*/ 6620877 w 9761537"/>
              <a:gd name="connsiteY1361" fmla="*/ 110315 h 4830671"/>
              <a:gd name="connsiteX1362" fmla="*/ 6695177 w 9761537"/>
              <a:gd name="connsiteY1362" fmla="*/ 125816 h 4830671"/>
              <a:gd name="connsiteX1363" fmla="*/ 6685844 w 9761537"/>
              <a:gd name="connsiteY1363" fmla="*/ 134218 h 4830671"/>
              <a:gd name="connsiteX1364" fmla="*/ 6748248 w 9761537"/>
              <a:gd name="connsiteY1364" fmla="*/ 136681 h 4830671"/>
              <a:gd name="connsiteX1365" fmla="*/ 6753922 w 9761537"/>
              <a:gd name="connsiteY1365" fmla="*/ 149718 h 4830671"/>
              <a:gd name="connsiteX1366" fmla="*/ 6750078 w 9761537"/>
              <a:gd name="connsiteY1366" fmla="*/ 151892 h 4830671"/>
              <a:gd name="connsiteX1367" fmla="*/ 6796196 w 9761537"/>
              <a:gd name="connsiteY1367" fmla="*/ 154065 h 4830671"/>
              <a:gd name="connsiteX1368" fmla="*/ 6790706 w 9761537"/>
              <a:gd name="connsiteY1368" fmla="*/ 165944 h 4830671"/>
              <a:gd name="connsiteX1369" fmla="*/ 6932352 w 9761537"/>
              <a:gd name="connsiteY1369" fmla="*/ 239824 h 4830671"/>
              <a:gd name="connsiteX1370" fmla="*/ 6992378 w 9761537"/>
              <a:gd name="connsiteY1370" fmla="*/ 243880 h 4830671"/>
              <a:gd name="connsiteX1371" fmla="*/ 6992927 w 9761537"/>
              <a:gd name="connsiteY1371" fmla="*/ 230118 h 4830671"/>
              <a:gd name="connsiteX1372" fmla="*/ 7028064 w 9761537"/>
              <a:gd name="connsiteY1372" fmla="*/ 251123 h 4830671"/>
              <a:gd name="connsiteX1373" fmla="*/ 7165501 w 9761537"/>
              <a:gd name="connsiteY1373" fmla="*/ 249530 h 4830671"/>
              <a:gd name="connsiteX1374" fmla="*/ 7154887 w 9761537"/>
              <a:gd name="connsiteY1374" fmla="*/ 263147 h 4830671"/>
              <a:gd name="connsiteX1375" fmla="*/ 7242180 w 9761537"/>
              <a:gd name="connsiteY1375" fmla="*/ 264741 h 4830671"/>
              <a:gd name="connsiteX1376" fmla="*/ 7218389 w 9761537"/>
              <a:gd name="connsiteY1376" fmla="*/ 255759 h 4830671"/>
              <a:gd name="connsiteX1377" fmla="*/ 7437264 w 9761537"/>
              <a:gd name="connsiteY1377" fmla="*/ 294438 h 4830671"/>
              <a:gd name="connsiteX1378" fmla="*/ 7441473 w 9761537"/>
              <a:gd name="connsiteY1378" fmla="*/ 307186 h 4830671"/>
              <a:gd name="connsiteX1379" fmla="*/ 7440375 w 9761537"/>
              <a:gd name="connsiteY1379" fmla="*/ 307910 h 4830671"/>
              <a:gd name="connsiteX1380" fmla="*/ 7506440 w 9761537"/>
              <a:gd name="connsiteY1380" fmla="*/ 329640 h 4830671"/>
              <a:gd name="connsiteX1381" fmla="*/ 7562989 w 9761537"/>
              <a:gd name="connsiteY1381" fmla="*/ 311677 h 4830671"/>
              <a:gd name="connsiteX1382" fmla="*/ 7646623 w 9761537"/>
              <a:gd name="connsiteY1382" fmla="*/ 306172 h 4830671"/>
              <a:gd name="connsiteX1383" fmla="*/ 7656322 w 9761537"/>
              <a:gd name="connsiteY1383" fmla="*/ 271984 h 4830671"/>
              <a:gd name="connsiteX1384" fmla="*/ 7648819 w 9761537"/>
              <a:gd name="connsiteY1384" fmla="*/ 254745 h 4830671"/>
              <a:gd name="connsiteX1385" fmla="*/ 7711041 w 9761537"/>
              <a:gd name="connsiteY1385" fmla="*/ 272853 h 4830671"/>
              <a:gd name="connsiteX1386" fmla="*/ 7711041 w 9761537"/>
              <a:gd name="connsiteY1386" fmla="*/ 272998 h 4830671"/>
              <a:gd name="connsiteX1387" fmla="*/ 7817733 w 9761537"/>
              <a:gd name="connsiteY1387" fmla="*/ 287629 h 4830671"/>
              <a:gd name="connsiteX1388" fmla="*/ 7910883 w 9761537"/>
              <a:gd name="connsiteY1388" fmla="*/ 306172 h 4830671"/>
              <a:gd name="connsiteX1389" fmla="*/ 8030568 w 9761537"/>
              <a:gd name="connsiteY1389" fmla="*/ 323556 h 4830671"/>
              <a:gd name="connsiteX1390" fmla="*/ 8178986 w 9761537"/>
              <a:gd name="connsiteY1390" fmla="*/ 330074 h 4830671"/>
              <a:gd name="connsiteX1391" fmla="*/ 8228763 w 9761537"/>
              <a:gd name="connsiteY1391" fmla="*/ 358033 h 4830671"/>
              <a:gd name="connsiteX1392" fmla="*/ 8327403 w 9761537"/>
              <a:gd name="connsiteY1392" fmla="*/ 361510 h 4830671"/>
              <a:gd name="connsiteX1393" fmla="*/ 8387978 w 9761537"/>
              <a:gd name="connsiteY1393" fmla="*/ 361800 h 4830671"/>
              <a:gd name="connsiteX1394" fmla="*/ 8440684 w 9761537"/>
              <a:gd name="connsiteY1394" fmla="*/ 357309 h 4830671"/>
              <a:gd name="connsiteX1395" fmla="*/ 8531271 w 9761537"/>
              <a:gd name="connsiteY1395" fmla="*/ 357454 h 4830671"/>
              <a:gd name="connsiteX1396" fmla="*/ 8759296 w 9761537"/>
              <a:gd name="connsiteY1396" fmla="*/ 396422 h 4830671"/>
              <a:gd name="connsiteX1397" fmla="*/ 8964079 w 9761537"/>
              <a:gd name="connsiteY1397" fmla="*/ 446255 h 4830671"/>
              <a:gd name="connsiteX1398" fmla="*/ 9106641 w 9761537"/>
              <a:gd name="connsiteY1398" fmla="*/ 500724 h 4830671"/>
              <a:gd name="connsiteX1399" fmla="*/ 9096575 w 9761537"/>
              <a:gd name="connsiteY1399" fmla="*/ 509561 h 4830671"/>
              <a:gd name="connsiteX1400" fmla="*/ 9091085 w 9761537"/>
              <a:gd name="connsiteY1400" fmla="*/ 509561 h 4830671"/>
              <a:gd name="connsiteX1401" fmla="*/ 9111033 w 9761537"/>
              <a:gd name="connsiteY1401" fmla="*/ 538244 h 4830671"/>
              <a:gd name="connsiteX1402" fmla="*/ 8998301 w 9761537"/>
              <a:gd name="connsiteY1402" fmla="*/ 527379 h 4830671"/>
              <a:gd name="connsiteX1403" fmla="*/ 8900759 w 9761537"/>
              <a:gd name="connsiteY1403" fmla="*/ 505215 h 4830671"/>
              <a:gd name="connsiteX1404" fmla="*/ 8879531 w 9761537"/>
              <a:gd name="connsiteY1404" fmla="*/ 536506 h 4830671"/>
              <a:gd name="connsiteX1405" fmla="*/ 8997021 w 9761537"/>
              <a:gd name="connsiteY1405" fmla="*/ 611980 h 4830671"/>
              <a:gd name="connsiteX1406" fmla="*/ 8987138 w 9761537"/>
              <a:gd name="connsiteY1406" fmla="*/ 614732 h 4830671"/>
              <a:gd name="connsiteX1407" fmla="*/ 8864525 w 9761537"/>
              <a:gd name="connsiteY1407" fmla="*/ 669201 h 4830671"/>
              <a:gd name="connsiteX1408" fmla="*/ 8870198 w 9761537"/>
              <a:gd name="connsiteY1408" fmla="*/ 696146 h 4830671"/>
              <a:gd name="connsiteX1409" fmla="*/ 8788760 w 9761537"/>
              <a:gd name="connsiteY1409" fmla="*/ 667608 h 4830671"/>
              <a:gd name="connsiteX1410" fmla="*/ 8739349 w 9761537"/>
              <a:gd name="connsiteY1410" fmla="*/ 675141 h 4830671"/>
              <a:gd name="connsiteX1411" fmla="*/ 8729101 w 9761537"/>
              <a:gd name="connsiteY1411" fmla="*/ 696870 h 4830671"/>
              <a:gd name="connsiteX1412" fmla="*/ 8697989 w 9761537"/>
              <a:gd name="connsiteY1412" fmla="*/ 687744 h 4830671"/>
              <a:gd name="connsiteX1413" fmla="*/ 8717937 w 9761537"/>
              <a:gd name="connsiteY1413" fmla="*/ 719614 h 4830671"/>
              <a:gd name="connsiteX1414" fmla="*/ 8732577 w 9761537"/>
              <a:gd name="connsiteY1414" fmla="*/ 744241 h 4830671"/>
              <a:gd name="connsiteX1415" fmla="*/ 8819322 w 9761537"/>
              <a:gd name="connsiteY1415" fmla="*/ 825220 h 4830671"/>
              <a:gd name="connsiteX1416" fmla="*/ 8802119 w 9761537"/>
              <a:gd name="connsiteY1416" fmla="*/ 815369 h 4830671"/>
              <a:gd name="connsiteX1417" fmla="*/ 8842930 w 9761537"/>
              <a:gd name="connsiteY1417" fmla="*/ 875778 h 4830671"/>
              <a:gd name="connsiteX1418" fmla="*/ 8814015 w 9761537"/>
              <a:gd name="connsiteY1418" fmla="*/ 873605 h 4830671"/>
              <a:gd name="connsiteX1419" fmla="*/ 8858485 w 9761537"/>
              <a:gd name="connsiteY1419" fmla="*/ 922279 h 4830671"/>
              <a:gd name="connsiteX1420" fmla="*/ 8810721 w 9761537"/>
              <a:gd name="connsiteY1420" fmla="*/ 921410 h 4830671"/>
              <a:gd name="connsiteX1421" fmla="*/ 8812551 w 9761537"/>
              <a:gd name="connsiteY1421" fmla="*/ 992393 h 4830671"/>
              <a:gd name="connsiteX1422" fmla="*/ 8720499 w 9761537"/>
              <a:gd name="connsiteY1422" fmla="*/ 917064 h 4830671"/>
              <a:gd name="connsiteX1423" fmla="*/ 8633755 w 9761537"/>
              <a:gd name="connsiteY1423" fmla="*/ 836954 h 4830671"/>
              <a:gd name="connsiteX1424" fmla="*/ 8589101 w 9761537"/>
              <a:gd name="connsiteY1424" fmla="*/ 758438 h 4830671"/>
              <a:gd name="connsiteX1425" fmla="*/ 8590382 w 9761537"/>
              <a:gd name="connsiteY1425" fmla="*/ 743951 h 4830671"/>
              <a:gd name="connsiteX1426" fmla="*/ 8627166 w 9761537"/>
              <a:gd name="connsiteY1426" fmla="*/ 674706 h 4830671"/>
              <a:gd name="connsiteX1427" fmla="*/ 8622591 w 9761537"/>
              <a:gd name="connsiteY1427" fmla="*/ 669781 h 4830671"/>
              <a:gd name="connsiteX1428" fmla="*/ 8624604 w 9761537"/>
              <a:gd name="connsiteY1428" fmla="*/ 667608 h 4830671"/>
              <a:gd name="connsiteX1429" fmla="*/ 8620944 w 9761537"/>
              <a:gd name="connsiteY1429" fmla="*/ 665000 h 4830671"/>
              <a:gd name="connsiteX1430" fmla="*/ 8643454 w 9761537"/>
              <a:gd name="connsiteY1430" fmla="*/ 649790 h 4830671"/>
              <a:gd name="connsiteX1431" fmla="*/ 8639794 w 9761537"/>
              <a:gd name="connsiteY1431" fmla="*/ 641098 h 4830671"/>
              <a:gd name="connsiteX1432" fmla="*/ 8623506 w 9761537"/>
              <a:gd name="connsiteY1432" fmla="*/ 623859 h 4830671"/>
              <a:gd name="connsiteX1433" fmla="*/ 8624421 w 9761537"/>
              <a:gd name="connsiteY1433" fmla="*/ 640518 h 4830671"/>
              <a:gd name="connsiteX1434" fmla="*/ 8592395 w 9761537"/>
              <a:gd name="connsiteY1434" fmla="*/ 661668 h 4830671"/>
              <a:gd name="connsiteX1435" fmla="*/ 8575376 w 9761537"/>
              <a:gd name="connsiteY1435" fmla="*/ 670650 h 4830671"/>
              <a:gd name="connsiteX1436" fmla="*/ 8562748 w 9761537"/>
              <a:gd name="connsiteY1436" fmla="*/ 653411 h 4830671"/>
              <a:gd name="connsiteX1437" fmla="*/ 8550304 w 9761537"/>
              <a:gd name="connsiteY1437" fmla="*/ 657467 h 4830671"/>
              <a:gd name="connsiteX1438" fmla="*/ 8530905 w 9761537"/>
              <a:gd name="connsiteY1438" fmla="*/ 627336 h 4830671"/>
              <a:gd name="connsiteX1439" fmla="*/ 8467219 w 9761537"/>
              <a:gd name="connsiteY1439" fmla="*/ 627046 h 4830671"/>
              <a:gd name="connsiteX1440" fmla="*/ 8462095 w 9761537"/>
              <a:gd name="connsiteY1440" fmla="*/ 683833 h 4830671"/>
              <a:gd name="connsiteX1441" fmla="*/ 8510592 w 9761537"/>
              <a:gd name="connsiteY1441" fmla="*/ 706866 h 4830671"/>
              <a:gd name="connsiteX1442" fmla="*/ 8500527 w 9761537"/>
              <a:gd name="connsiteY1442" fmla="*/ 716862 h 4830671"/>
              <a:gd name="connsiteX1443" fmla="*/ 8378279 w 9761537"/>
              <a:gd name="connsiteY1443" fmla="*/ 704114 h 4830671"/>
              <a:gd name="connsiteX1444" fmla="*/ 8394383 w 9761537"/>
              <a:gd name="connsiteY1444" fmla="*/ 700927 h 4830671"/>
              <a:gd name="connsiteX1445" fmla="*/ 8340397 w 9761537"/>
              <a:gd name="connsiteY1445" fmla="*/ 692524 h 4830671"/>
              <a:gd name="connsiteX1446" fmla="*/ 8349913 w 9761537"/>
              <a:gd name="connsiteY1446" fmla="*/ 705128 h 4830671"/>
              <a:gd name="connsiteX1447" fmla="*/ 8238279 w 9761537"/>
              <a:gd name="connsiteY1447" fmla="*/ 707445 h 4830671"/>
              <a:gd name="connsiteX1448" fmla="*/ 8161600 w 9761537"/>
              <a:gd name="connsiteY1448" fmla="*/ 735259 h 4830671"/>
              <a:gd name="connsiteX1449" fmla="*/ 8168005 w 9761537"/>
              <a:gd name="connsiteY1449" fmla="*/ 754961 h 4830671"/>
              <a:gd name="connsiteX1450" fmla="*/ 8146411 w 9761537"/>
              <a:gd name="connsiteY1450" fmla="*/ 788135 h 4830671"/>
              <a:gd name="connsiteX1451" fmla="*/ 8119875 w 9761537"/>
              <a:gd name="connsiteY1451" fmla="*/ 845211 h 4830671"/>
              <a:gd name="connsiteX1452" fmla="*/ 8154097 w 9761537"/>
              <a:gd name="connsiteY1452" fmla="*/ 848833 h 4830671"/>
              <a:gd name="connsiteX1453" fmla="*/ 8187221 w 9761537"/>
              <a:gd name="connsiteY1453" fmla="*/ 876936 h 4830671"/>
              <a:gd name="connsiteX1454" fmla="*/ 8213391 w 9761537"/>
              <a:gd name="connsiteY1454" fmla="*/ 886498 h 4830671"/>
              <a:gd name="connsiteX1455" fmla="*/ 8216868 w 9761537"/>
              <a:gd name="connsiteY1455" fmla="*/ 886063 h 4830671"/>
              <a:gd name="connsiteX1456" fmla="*/ 8212659 w 9761537"/>
              <a:gd name="connsiteY1456" fmla="*/ 869404 h 4830671"/>
              <a:gd name="connsiteX1457" fmla="*/ 8216319 w 9761537"/>
              <a:gd name="connsiteY1457" fmla="*/ 866361 h 4830671"/>
              <a:gd name="connsiteX1458" fmla="*/ 8216136 w 9761537"/>
              <a:gd name="connsiteY1458" fmla="*/ 859263 h 4830671"/>
              <a:gd name="connsiteX1459" fmla="*/ 8338749 w 9761537"/>
              <a:gd name="connsiteY1459" fmla="*/ 914311 h 4830671"/>
              <a:gd name="connsiteX1460" fmla="*/ 8368397 w 9761537"/>
              <a:gd name="connsiteY1460" fmla="*/ 975879 h 4830671"/>
              <a:gd name="connsiteX1461" fmla="*/ 8421468 w 9761537"/>
              <a:gd name="connsiteY1461" fmla="*/ 1064680 h 4830671"/>
              <a:gd name="connsiteX1462" fmla="*/ 8415795 w 9761537"/>
              <a:gd name="connsiteY1462" fmla="*/ 1146818 h 4830671"/>
              <a:gd name="connsiteX1463" fmla="*/ 8393651 w 9761537"/>
              <a:gd name="connsiteY1463" fmla="*/ 1231129 h 4830671"/>
              <a:gd name="connsiteX1464" fmla="*/ 8299952 w 9761537"/>
              <a:gd name="connsiteY1464" fmla="*/ 1263724 h 4830671"/>
              <a:gd name="connsiteX1465" fmla="*/ 8290253 w 9761537"/>
              <a:gd name="connsiteY1465" fmla="*/ 1281977 h 4830671"/>
              <a:gd name="connsiteX1466" fmla="*/ 8278541 w 9761537"/>
              <a:gd name="connsiteY1466" fmla="*/ 1284874 h 4830671"/>
              <a:gd name="connsiteX1467" fmla="*/ 8278175 w 9761537"/>
              <a:gd name="connsiteY1467" fmla="*/ 1285598 h 4830671"/>
              <a:gd name="connsiteX1468" fmla="*/ 8295926 w 9761537"/>
              <a:gd name="connsiteY1468" fmla="*/ 1306314 h 4830671"/>
              <a:gd name="connsiteX1469" fmla="*/ 8278907 w 9761537"/>
              <a:gd name="connsiteY1469" fmla="*/ 1305879 h 4830671"/>
              <a:gd name="connsiteX1470" fmla="*/ 8271769 w 9761537"/>
              <a:gd name="connsiteY1470" fmla="*/ 1372227 h 4830671"/>
              <a:gd name="connsiteX1471" fmla="*/ 8279639 w 9761537"/>
              <a:gd name="connsiteY1471" fmla="*/ 1422495 h 4830671"/>
              <a:gd name="connsiteX1472" fmla="*/ 8285495 w 9761537"/>
              <a:gd name="connsiteY1472" fmla="*/ 1417280 h 4830671"/>
              <a:gd name="connsiteX1473" fmla="*/ 8353024 w 9761537"/>
              <a:gd name="connsiteY1473" fmla="*/ 1578948 h 4830671"/>
              <a:gd name="connsiteX1474" fmla="*/ 8274697 w 9761537"/>
              <a:gd name="connsiteY1474" fmla="*/ 1563303 h 4830671"/>
              <a:gd name="connsiteX1475" fmla="*/ 8254018 w 9761537"/>
              <a:gd name="connsiteY1475" fmla="*/ 1481165 h 4830671"/>
              <a:gd name="connsiteX1476" fmla="*/ 8247613 w 9761537"/>
              <a:gd name="connsiteY1476" fmla="*/ 1470735 h 4830671"/>
              <a:gd name="connsiteX1477" fmla="*/ 8241573 w 9761537"/>
              <a:gd name="connsiteY1477" fmla="*/ 1477398 h 4830671"/>
              <a:gd name="connsiteX1478" fmla="*/ 8231508 w 9761537"/>
              <a:gd name="connsiteY1478" fmla="*/ 1468562 h 4830671"/>
              <a:gd name="connsiteX1479" fmla="*/ 8226384 w 9761537"/>
              <a:gd name="connsiteY1479" fmla="*/ 1470155 h 4830671"/>
              <a:gd name="connsiteX1480" fmla="*/ 8217600 w 9761537"/>
              <a:gd name="connsiteY1480" fmla="*/ 1466244 h 4830671"/>
              <a:gd name="connsiteX1481" fmla="*/ 8204423 w 9761537"/>
              <a:gd name="connsiteY1481" fmla="*/ 1476529 h 4830671"/>
              <a:gd name="connsiteX1482" fmla="*/ 8197652 w 9761537"/>
              <a:gd name="connsiteY1482" fmla="*/ 1464071 h 4830671"/>
              <a:gd name="connsiteX1483" fmla="*/ 8134515 w 9761537"/>
              <a:gd name="connsiteY1483" fmla="*/ 1392653 h 4830671"/>
              <a:gd name="connsiteX1484" fmla="*/ 8095535 w 9761537"/>
              <a:gd name="connsiteY1484" fmla="*/ 1416700 h 4830671"/>
              <a:gd name="connsiteX1485" fmla="*/ 8064607 w 9761537"/>
              <a:gd name="connsiteY1485" fmla="*/ 1408733 h 4830671"/>
              <a:gd name="connsiteX1486" fmla="*/ 8035875 w 9761537"/>
              <a:gd name="connsiteY1486" fmla="*/ 1355857 h 4830671"/>
              <a:gd name="connsiteX1487" fmla="*/ 7995980 w 9761537"/>
              <a:gd name="connsiteY1487" fmla="*/ 1418149 h 4830671"/>
              <a:gd name="connsiteX1488" fmla="*/ 7967614 w 9761537"/>
              <a:gd name="connsiteY1488" fmla="*/ 1416121 h 4830671"/>
              <a:gd name="connsiteX1489" fmla="*/ 8026542 w 9761537"/>
              <a:gd name="connsiteY1489" fmla="*/ 1460449 h 4830671"/>
              <a:gd name="connsiteX1490" fmla="*/ 8061313 w 9761537"/>
              <a:gd name="connsiteY1490" fmla="*/ 1452482 h 4830671"/>
              <a:gd name="connsiteX1491" fmla="*/ 8113104 w 9761537"/>
              <a:gd name="connsiteY1491" fmla="*/ 1462912 h 4830671"/>
              <a:gd name="connsiteX1492" fmla="*/ 8131953 w 9761537"/>
              <a:gd name="connsiteY1492" fmla="*/ 1500432 h 4830671"/>
              <a:gd name="connsiteX1493" fmla="*/ 8105051 w 9761537"/>
              <a:gd name="connsiteY1493" fmla="*/ 1505212 h 4830671"/>
              <a:gd name="connsiteX1494" fmla="*/ 8073575 w 9761537"/>
              <a:gd name="connsiteY1494" fmla="*/ 1560840 h 4830671"/>
              <a:gd name="connsiteX1495" fmla="*/ 8151169 w 9761537"/>
              <a:gd name="connsiteY1495" fmla="*/ 1636604 h 4830671"/>
              <a:gd name="connsiteX1496" fmla="*/ 8194724 w 9761537"/>
              <a:gd name="connsiteY1496" fmla="*/ 1689045 h 4830671"/>
              <a:gd name="connsiteX1497" fmla="*/ 8192528 w 9761537"/>
              <a:gd name="connsiteY1497" fmla="*/ 1688176 h 4830671"/>
              <a:gd name="connsiteX1498" fmla="*/ 8185025 w 9761537"/>
              <a:gd name="connsiteY1498" fmla="*/ 1722074 h 4830671"/>
              <a:gd name="connsiteX1499" fmla="*/ 8226750 w 9761537"/>
              <a:gd name="connsiteY1499" fmla="*/ 1780019 h 4830671"/>
              <a:gd name="connsiteX1500" fmla="*/ 8219247 w 9761537"/>
              <a:gd name="connsiteY1500" fmla="*/ 1778716 h 4830671"/>
              <a:gd name="connsiteX1501" fmla="*/ 8205521 w 9761537"/>
              <a:gd name="connsiteY1501" fmla="*/ 1813193 h 4830671"/>
              <a:gd name="connsiteX1502" fmla="*/ 8181182 w 9761537"/>
              <a:gd name="connsiteY1502" fmla="*/ 1906776 h 4830671"/>
              <a:gd name="connsiteX1503" fmla="*/ 8178071 w 9761537"/>
              <a:gd name="connsiteY1503" fmla="*/ 1908659 h 4830671"/>
              <a:gd name="connsiteX1504" fmla="*/ 8145313 w 9761537"/>
              <a:gd name="connsiteY1504" fmla="*/ 1960665 h 4830671"/>
              <a:gd name="connsiteX1505" fmla="*/ 8105235 w 9761537"/>
              <a:gd name="connsiteY1505" fmla="*/ 1994998 h 4830671"/>
              <a:gd name="connsiteX1506" fmla="*/ 8020320 w 9761537"/>
              <a:gd name="connsiteY1506" fmla="*/ 2021653 h 4830671"/>
              <a:gd name="connsiteX1507" fmla="*/ 8001653 w 9761537"/>
              <a:gd name="connsiteY1507" fmla="*/ 2035270 h 4830671"/>
              <a:gd name="connsiteX1508" fmla="*/ 8000555 w 9761537"/>
              <a:gd name="connsiteY1508" fmla="*/ 2038167 h 4830671"/>
              <a:gd name="connsiteX1509" fmla="*/ 7956451 w 9761537"/>
              <a:gd name="connsiteY1509" fmla="*/ 2057579 h 4830671"/>
              <a:gd name="connsiteX1510" fmla="*/ 7923876 w 9761537"/>
              <a:gd name="connsiteY1510" fmla="*/ 2070762 h 4830671"/>
              <a:gd name="connsiteX1511" fmla="*/ 7923510 w 9761537"/>
              <a:gd name="connsiteY1511" fmla="*/ 2100024 h 4830671"/>
              <a:gd name="connsiteX1512" fmla="*/ 7942725 w 9761537"/>
              <a:gd name="connsiteY1512" fmla="*/ 2110599 h 4830671"/>
              <a:gd name="connsiteX1513" fmla="*/ 7916373 w 9761537"/>
              <a:gd name="connsiteY1513" fmla="*/ 2160433 h 4830671"/>
              <a:gd name="connsiteX1514" fmla="*/ 7905393 w 9761537"/>
              <a:gd name="connsiteY1514" fmla="*/ 2100894 h 4830671"/>
              <a:gd name="connsiteX1515" fmla="*/ 7890935 w 9761537"/>
              <a:gd name="connsiteY1515" fmla="*/ 2054682 h 4830671"/>
              <a:gd name="connsiteX1516" fmla="*/ 7889654 w 9761537"/>
              <a:gd name="connsiteY1516" fmla="*/ 2053958 h 4830671"/>
              <a:gd name="connsiteX1517" fmla="*/ 7857811 w 9761537"/>
              <a:gd name="connsiteY1517" fmla="*/ 2048598 h 4830671"/>
              <a:gd name="connsiteX1518" fmla="*/ 7829994 w 9761537"/>
              <a:gd name="connsiteY1518" fmla="*/ 2074383 h 4830671"/>
              <a:gd name="connsiteX1519" fmla="*/ 7800164 w 9761537"/>
              <a:gd name="connsiteY1519" fmla="*/ 2110744 h 4830671"/>
              <a:gd name="connsiteX1520" fmla="*/ 7825053 w 9761537"/>
              <a:gd name="connsiteY1520" fmla="*/ 2186363 h 4830671"/>
              <a:gd name="connsiteX1521" fmla="*/ 7929732 w 9761537"/>
              <a:gd name="connsiteY1521" fmla="*/ 2324998 h 4830671"/>
              <a:gd name="connsiteX1522" fmla="*/ 7934490 w 9761537"/>
              <a:gd name="connsiteY1522" fmla="*/ 2408875 h 4830671"/>
              <a:gd name="connsiteX1523" fmla="*/ 7867327 w 9761537"/>
              <a:gd name="connsiteY1523" fmla="*/ 2465227 h 4830671"/>
              <a:gd name="connsiteX1524" fmla="*/ 7864033 w 9761537"/>
              <a:gd name="connsiteY1524" fmla="*/ 2462329 h 4830671"/>
              <a:gd name="connsiteX1525" fmla="*/ 7846465 w 9761537"/>
              <a:gd name="connsiteY1525" fmla="*/ 2491447 h 4830671"/>
              <a:gd name="connsiteX1526" fmla="*/ 7781864 w 9761537"/>
              <a:gd name="connsiteY1526" fmla="*/ 2527373 h 4830671"/>
              <a:gd name="connsiteX1527" fmla="*/ 7793759 w 9761537"/>
              <a:gd name="connsiteY1527" fmla="*/ 2470876 h 4830671"/>
              <a:gd name="connsiteX1528" fmla="*/ 7753315 w 9761537"/>
              <a:gd name="connsiteY1528" fmla="*/ 2445091 h 4830671"/>
              <a:gd name="connsiteX1529" fmla="*/ 7748923 w 9761537"/>
              <a:gd name="connsiteY1529" fmla="*/ 2434081 h 4830671"/>
              <a:gd name="connsiteX1530" fmla="*/ 7717446 w 9761537"/>
              <a:gd name="connsiteY1530" fmla="*/ 2400472 h 4830671"/>
              <a:gd name="connsiteX1531" fmla="*/ 7681393 w 9761537"/>
              <a:gd name="connsiteY1531" fmla="*/ 2379902 h 4830671"/>
              <a:gd name="connsiteX1532" fmla="*/ 7652113 w 9761537"/>
              <a:gd name="connsiteY1532" fmla="*/ 2349915 h 4830671"/>
              <a:gd name="connsiteX1533" fmla="*/ 7639302 w 9761537"/>
              <a:gd name="connsiteY1533" fmla="*/ 2350784 h 4830671"/>
              <a:gd name="connsiteX1534" fmla="*/ 7625211 w 9761537"/>
              <a:gd name="connsiteY1534" fmla="*/ 2489419 h 4830671"/>
              <a:gd name="connsiteX1535" fmla="*/ 7641132 w 9761537"/>
              <a:gd name="connsiteY1535" fmla="*/ 2487826 h 4830671"/>
              <a:gd name="connsiteX1536" fmla="*/ 7656871 w 9761537"/>
              <a:gd name="connsiteY1536" fmla="*/ 2555477 h 4830671"/>
              <a:gd name="connsiteX1537" fmla="*/ 7708661 w 9761537"/>
              <a:gd name="connsiteY1537" fmla="*/ 2590245 h 4830671"/>
              <a:gd name="connsiteX1538" fmla="*/ 7763197 w 9761537"/>
              <a:gd name="connsiteY1538" fmla="*/ 2675569 h 4830671"/>
              <a:gd name="connsiteX1539" fmla="*/ 7770517 w 9761537"/>
              <a:gd name="connsiteY1539" fmla="*/ 2721781 h 4830671"/>
              <a:gd name="connsiteX1540" fmla="*/ 7784060 w 9761537"/>
              <a:gd name="connsiteY1540" fmla="*/ 2806672 h 4830671"/>
              <a:gd name="connsiteX1541" fmla="*/ 7741603 w 9761537"/>
              <a:gd name="connsiteY1541" fmla="*/ 2777554 h 4830671"/>
              <a:gd name="connsiteX1542" fmla="*/ 7748007 w 9761537"/>
              <a:gd name="connsiteY1542" fmla="*/ 2777554 h 4830671"/>
              <a:gd name="connsiteX1543" fmla="*/ 7660348 w 9761537"/>
              <a:gd name="connsiteY1543" fmla="*/ 2669485 h 4830671"/>
              <a:gd name="connsiteX1544" fmla="*/ 7600139 w 9761537"/>
              <a:gd name="connsiteY1544" fmla="*/ 2544467 h 4830671"/>
              <a:gd name="connsiteX1545" fmla="*/ 7590440 w 9761537"/>
              <a:gd name="connsiteY1545" fmla="*/ 2556636 h 4830671"/>
              <a:gd name="connsiteX1546" fmla="*/ 7586597 w 9761537"/>
              <a:gd name="connsiteY1546" fmla="*/ 2554608 h 4830671"/>
              <a:gd name="connsiteX1547" fmla="*/ 7584584 w 9761537"/>
              <a:gd name="connsiteY1547" fmla="*/ 2478844 h 4830671"/>
              <a:gd name="connsiteX1548" fmla="*/ 7565185 w 9761537"/>
              <a:gd name="connsiteY1548" fmla="*/ 2351943 h 4830671"/>
              <a:gd name="connsiteX1549" fmla="*/ 7565002 w 9761537"/>
              <a:gd name="connsiteY1549" fmla="*/ 2352667 h 4830671"/>
              <a:gd name="connsiteX1550" fmla="*/ 7522545 w 9761537"/>
              <a:gd name="connsiteY1550" fmla="*/ 2237935 h 4830671"/>
              <a:gd name="connsiteX1551" fmla="*/ 7510283 w 9761537"/>
              <a:gd name="connsiteY1551" fmla="*/ 2227794 h 4830671"/>
              <a:gd name="connsiteX1552" fmla="*/ 7433238 w 9761537"/>
              <a:gd name="connsiteY1552" fmla="*/ 2258651 h 4830671"/>
              <a:gd name="connsiteX1553" fmla="*/ 7404323 w 9761537"/>
              <a:gd name="connsiteY1553" fmla="*/ 2158260 h 4830671"/>
              <a:gd name="connsiteX1554" fmla="*/ 7403225 w 9761537"/>
              <a:gd name="connsiteY1554" fmla="*/ 2162026 h 4830671"/>
              <a:gd name="connsiteX1555" fmla="*/ 7386938 w 9761537"/>
              <a:gd name="connsiteY1555" fmla="*/ 2122623 h 4830671"/>
              <a:gd name="connsiteX1556" fmla="*/ 7349055 w 9761537"/>
              <a:gd name="connsiteY1556" fmla="*/ 2096113 h 4830671"/>
              <a:gd name="connsiteX1557" fmla="*/ 7319957 w 9761537"/>
              <a:gd name="connsiteY1557" fmla="*/ 2062794 h 4830671"/>
              <a:gd name="connsiteX1558" fmla="*/ 7311539 w 9761537"/>
              <a:gd name="connsiteY1558" fmla="*/ 2012237 h 4830671"/>
              <a:gd name="connsiteX1559" fmla="*/ 7246938 w 9761537"/>
              <a:gd name="connsiteY1559" fmla="*/ 2055696 h 4830671"/>
              <a:gd name="connsiteX1560" fmla="*/ 7246206 w 9761537"/>
              <a:gd name="connsiteY1560" fmla="*/ 2053233 h 4830671"/>
              <a:gd name="connsiteX1561" fmla="*/ 7194782 w 9761537"/>
              <a:gd name="connsiteY1561" fmla="*/ 2082641 h 4830671"/>
              <a:gd name="connsiteX1562" fmla="*/ 7147566 w 9761537"/>
              <a:gd name="connsiteY1562" fmla="*/ 2120885 h 4830671"/>
              <a:gd name="connsiteX1563" fmla="*/ 7099985 w 9761537"/>
              <a:gd name="connsiteY1563" fmla="*/ 2175209 h 4830671"/>
              <a:gd name="connsiteX1564" fmla="*/ 7027698 w 9761537"/>
              <a:gd name="connsiteY1564" fmla="*/ 2247351 h 4830671"/>
              <a:gd name="connsiteX1565" fmla="*/ 6992378 w 9761537"/>
              <a:gd name="connsiteY1565" fmla="*/ 2271688 h 4830671"/>
              <a:gd name="connsiteX1566" fmla="*/ 6994757 w 9761537"/>
              <a:gd name="connsiteY1566" fmla="*/ 2394533 h 4830671"/>
              <a:gd name="connsiteX1567" fmla="*/ 6997685 w 9761537"/>
              <a:gd name="connsiteY1567" fmla="*/ 2431329 h 4830671"/>
              <a:gd name="connsiteX1568" fmla="*/ 6983959 w 9761537"/>
              <a:gd name="connsiteY1568" fmla="*/ 2462764 h 4830671"/>
              <a:gd name="connsiteX1569" fmla="*/ 6966025 w 9761537"/>
              <a:gd name="connsiteY1569" fmla="*/ 2499994 h 4830671"/>
              <a:gd name="connsiteX1570" fmla="*/ 6937293 w 9761537"/>
              <a:gd name="connsiteY1570" fmla="*/ 2533168 h 4830671"/>
              <a:gd name="connsiteX1571" fmla="*/ 6796562 w 9761537"/>
              <a:gd name="connsiteY1571" fmla="*/ 2305876 h 4830671"/>
              <a:gd name="connsiteX1572" fmla="*/ 6717320 w 9761537"/>
              <a:gd name="connsiteY1572" fmla="*/ 2057434 h 4830671"/>
              <a:gd name="connsiteX1573" fmla="*/ 6716405 w 9761537"/>
              <a:gd name="connsiteY1573" fmla="*/ 2062939 h 4830671"/>
              <a:gd name="connsiteX1574" fmla="*/ 6628197 w 9761537"/>
              <a:gd name="connsiteY1574" fmla="*/ 2052219 h 4830671"/>
              <a:gd name="connsiteX1575" fmla="*/ 6598733 w 9761537"/>
              <a:gd name="connsiteY1575" fmla="*/ 2012671 h 4830671"/>
              <a:gd name="connsiteX1576" fmla="*/ 6638811 w 9761537"/>
              <a:gd name="connsiteY1576" fmla="*/ 2004559 h 4830671"/>
              <a:gd name="connsiteX1577" fmla="*/ 6570367 w 9761537"/>
              <a:gd name="connsiteY1577" fmla="*/ 1973703 h 4830671"/>
              <a:gd name="connsiteX1578" fmla="*/ 6533583 w 9761537"/>
              <a:gd name="connsiteY1578" fmla="*/ 1937921 h 4830671"/>
              <a:gd name="connsiteX1579" fmla="*/ 6515648 w 9761537"/>
              <a:gd name="connsiteY1579" fmla="*/ 1921697 h 4830671"/>
              <a:gd name="connsiteX1580" fmla="*/ 6509792 w 9761537"/>
              <a:gd name="connsiteY1580" fmla="*/ 1914019 h 4830671"/>
              <a:gd name="connsiteX1581" fmla="*/ 6382969 w 9761537"/>
              <a:gd name="connsiteY1581" fmla="*/ 1927057 h 4830671"/>
              <a:gd name="connsiteX1582" fmla="*/ 6295127 w 9761537"/>
              <a:gd name="connsiteY1582" fmla="*/ 1911411 h 4830671"/>
              <a:gd name="connsiteX1583" fmla="*/ 6226683 w 9761537"/>
              <a:gd name="connsiteY1583" fmla="*/ 1895331 h 4830671"/>
              <a:gd name="connsiteX1584" fmla="*/ 6198683 w 9761537"/>
              <a:gd name="connsiteY1584" fmla="*/ 1849120 h 4830671"/>
              <a:gd name="connsiteX1585" fmla="*/ 6196121 w 9761537"/>
              <a:gd name="connsiteY1585" fmla="*/ 1861433 h 4830671"/>
              <a:gd name="connsiteX1586" fmla="*/ 6239493 w 9761537"/>
              <a:gd name="connsiteY1586" fmla="*/ 1946324 h 4830671"/>
              <a:gd name="connsiteX1587" fmla="*/ 6306839 w 9761537"/>
              <a:gd name="connsiteY1587" fmla="*/ 1986741 h 4830671"/>
              <a:gd name="connsiteX1588" fmla="*/ 6333924 w 9761537"/>
              <a:gd name="connsiteY1588" fmla="*/ 1996736 h 4830671"/>
              <a:gd name="connsiteX1589" fmla="*/ 6274630 w 9761537"/>
              <a:gd name="connsiteY1589" fmla="*/ 2085393 h 4830671"/>
              <a:gd name="connsiteX1590" fmla="*/ 6273898 w 9761537"/>
              <a:gd name="connsiteY1590" fmla="*/ 2138124 h 4830671"/>
              <a:gd name="connsiteX1591" fmla="*/ 6269506 w 9761537"/>
              <a:gd name="connsiteY1591" fmla="*/ 2141021 h 4830671"/>
              <a:gd name="connsiteX1592" fmla="*/ 6268957 w 9761537"/>
              <a:gd name="connsiteY1592" fmla="*/ 2147974 h 4830671"/>
              <a:gd name="connsiteX1593" fmla="*/ 6243885 w 9761537"/>
              <a:gd name="connsiteY1593" fmla="*/ 2149133 h 4830671"/>
              <a:gd name="connsiteX1594" fmla="*/ 6196670 w 9761537"/>
              <a:gd name="connsiteY1594" fmla="*/ 2184335 h 4830671"/>
              <a:gd name="connsiteX1595" fmla="*/ 6122735 w 9761537"/>
              <a:gd name="connsiteY1595" fmla="*/ 2227505 h 4830671"/>
              <a:gd name="connsiteX1596" fmla="*/ 6118343 w 9761537"/>
              <a:gd name="connsiteY1596" fmla="*/ 2223449 h 4830671"/>
              <a:gd name="connsiteX1597" fmla="*/ 6115781 w 9761537"/>
              <a:gd name="connsiteY1597" fmla="*/ 2236341 h 4830671"/>
              <a:gd name="connsiteX1598" fmla="*/ 6095468 w 9761537"/>
              <a:gd name="connsiteY1598" fmla="*/ 2241557 h 4830671"/>
              <a:gd name="connsiteX1599" fmla="*/ 6028305 w 9761537"/>
              <a:gd name="connsiteY1599" fmla="*/ 2290376 h 4830671"/>
              <a:gd name="connsiteX1600" fmla="*/ 5900933 w 9761537"/>
              <a:gd name="connsiteY1600" fmla="*/ 2346873 h 4830671"/>
              <a:gd name="connsiteX1601" fmla="*/ 5816577 w 9761537"/>
              <a:gd name="connsiteY1601" fmla="*/ 2371024 h 4830671"/>
              <a:gd name="connsiteX1602" fmla="*/ 5812001 w 9761537"/>
              <a:gd name="connsiteY1602" fmla="*/ 2366838 h 4830671"/>
              <a:gd name="connsiteX1603" fmla="*/ 5811880 w 9761537"/>
              <a:gd name="connsiteY1603" fmla="*/ 2369807 h 4830671"/>
              <a:gd name="connsiteX1604" fmla="*/ 5804343 w 9761537"/>
              <a:gd name="connsiteY1604" fmla="*/ 2398021 h 4830671"/>
              <a:gd name="connsiteX1605" fmla="*/ 5845022 w 9761537"/>
              <a:gd name="connsiteY1605" fmla="*/ 2445409 h 4830671"/>
              <a:gd name="connsiteX1606" fmla="*/ 5889108 w 9761537"/>
              <a:gd name="connsiteY1606" fmla="*/ 2429776 h 4830671"/>
              <a:gd name="connsiteX1607" fmla="*/ 5971395 w 9761537"/>
              <a:gd name="connsiteY1607" fmla="*/ 2414387 h 4830671"/>
              <a:gd name="connsiteX1608" fmla="*/ 6036028 w 9761537"/>
              <a:gd name="connsiteY1608" fmla="*/ 2389960 h 4830671"/>
              <a:gd name="connsiteX1609" fmla="*/ 6066692 w 9761537"/>
              <a:gd name="connsiteY1609" fmla="*/ 2439180 h 4830671"/>
              <a:gd name="connsiteX1610" fmla="*/ 6070409 w 9761537"/>
              <a:gd name="connsiteY1610" fmla="*/ 2464096 h 4830671"/>
              <a:gd name="connsiteX1611" fmla="*/ 6059671 w 9761537"/>
              <a:gd name="connsiteY1611" fmla="*/ 2464584 h 4830671"/>
              <a:gd name="connsiteX1612" fmla="*/ 6057193 w 9761537"/>
              <a:gd name="connsiteY1612" fmla="*/ 2460920 h 4830671"/>
              <a:gd name="connsiteX1613" fmla="*/ 6032208 w 9761537"/>
              <a:gd name="connsiteY1613" fmla="*/ 2538231 h 4830671"/>
              <a:gd name="connsiteX1614" fmla="*/ 6005983 w 9761537"/>
              <a:gd name="connsiteY1614" fmla="*/ 2596978 h 4830671"/>
              <a:gd name="connsiteX1615" fmla="*/ 5940009 w 9761537"/>
              <a:gd name="connsiteY1615" fmla="*/ 2708365 h 4830671"/>
              <a:gd name="connsiteX1616" fmla="*/ 5755920 w 9761537"/>
              <a:gd name="connsiteY1616" fmla="*/ 2904026 h 4830671"/>
              <a:gd name="connsiteX1617" fmla="*/ 5754062 w 9761537"/>
              <a:gd name="connsiteY1617" fmla="*/ 2900484 h 4830671"/>
              <a:gd name="connsiteX1618" fmla="*/ 5724223 w 9761537"/>
              <a:gd name="connsiteY1618" fmla="*/ 2921857 h 4830671"/>
              <a:gd name="connsiteX1619" fmla="*/ 5678588 w 9761537"/>
              <a:gd name="connsiteY1619" fmla="*/ 3049122 h 4830671"/>
              <a:gd name="connsiteX1620" fmla="*/ 5698928 w 9761537"/>
              <a:gd name="connsiteY1620" fmla="*/ 3077213 h 4830671"/>
              <a:gd name="connsiteX1621" fmla="*/ 5693249 w 9761537"/>
              <a:gd name="connsiteY1621" fmla="*/ 3100052 h 4830671"/>
              <a:gd name="connsiteX1622" fmla="*/ 5706258 w 9761537"/>
              <a:gd name="connsiteY1622" fmla="*/ 3177486 h 4830671"/>
              <a:gd name="connsiteX1623" fmla="*/ 5727630 w 9761537"/>
              <a:gd name="connsiteY1623" fmla="*/ 3191654 h 4830671"/>
              <a:gd name="connsiteX1624" fmla="*/ 5738884 w 9761537"/>
              <a:gd name="connsiteY1624" fmla="*/ 3339070 h 4830671"/>
              <a:gd name="connsiteX1625" fmla="*/ 5668677 w 9761537"/>
              <a:gd name="connsiteY1625" fmla="*/ 3445572 h 4830671"/>
              <a:gd name="connsiteX1626" fmla="*/ 5589693 w 9761537"/>
              <a:gd name="connsiteY1626" fmla="*/ 3507739 h 4830671"/>
              <a:gd name="connsiteX1627" fmla="*/ 5553660 w 9761537"/>
              <a:gd name="connsiteY1627" fmla="*/ 3594332 h 4830671"/>
              <a:gd name="connsiteX1628" fmla="*/ 5557893 w 9761537"/>
              <a:gd name="connsiteY1628" fmla="*/ 3676896 h 4830671"/>
              <a:gd name="connsiteX1629" fmla="*/ 5509574 w 9761537"/>
              <a:gd name="connsiteY1629" fmla="*/ 3733200 h 4830671"/>
              <a:gd name="connsiteX1630" fmla="*/ 5468895 w 9761537"/>
              <a:gd name="connsiteY1630" fmla="*/ 3764711 h 4830671"/>
              <a:gd name="connsiteX1631" fmla="*/ 5475399 w 9761537"/>
              <a:gd name="connsiteY1631" fmla="*/ 3765199 h 4830671"/>
              <a:gd name="connsiteX1632" fmla="*/ 5472818 w 9761537"/>
              <a:gd name="connsiteY1632" fmla="*/ 3801229 h 4830671"/>
              <a:gd name="connsiteX1633" fmla="*/ 5471889 w 9761537"/>
              <a:gd name="connsiteY1633" fmla="*/ 3801229 h 4830671"/>
              <a:gd name="connsiteX1634" fmla="*/ 5447729 w 9761537"/>
              <a:gd name="connsiteY1634" fmla="*/ 3867304 h 4830671"/>
              <a:gd name="connsiteX1635" fmla="*/ 5410457 w 9761537"/>
              <a:gd name="connsiteY1635" fmla="*/ 3904311 h 4830671"/>
              <a:gd name="connsiteX1636" fmla="*/ 5363790 w 9761537"/>
              <a:gd name="connsiteY1636" fmla="*/ 3972584 h 4830671"/>
              <a:gd name="connsiteX1637" fmla="*/ 5211398 w 9761537"/>
              <a:gd name="connsiteY1637" fmla="*/ 4066018 h 4830671"/>
              <a:gd name="connsiteX1638" fmla="*/ 5209849 w 9761537"/>
              <a:gd name="connsiteY1638" fmla="*/ 4072979 h 4830671"/>
              <a:gd name="connsiteX1639" fmla="*/ 5113933 w 9761537"/>
              <a:gd name="connsiteY1639" fmla="*/ 4077254 h 4830671"/>
              <a:gd name="connsiteX1640" fmla="*/ 5002737 w 9761537"/>
              <a:gd name="connsiteY1640" fmla="*/ 4048064 h 4830671"/>
              <a:gd name="connsiteX1641" fmla="*/ 5000259 w 9761537"/>
              <a:gd name="connsiteY1641" fmla="*/ 4005194 h 4830671"/>
              <a:gd name="connsiteX1642" fmla="*/ 4947396 w 9761537"/>
              <a:gd name="connsiteY1642" fmla="*/ 3868892 h 4830671"/>
              <a:gd name="connsiteX1643" fmla="*/ 4880080 w 9761537"/>
              <a:gd name="connsiteY1643" fmla="*/ 3684346 h 4830671"/>
              <a:gd name="connsiteX1644" fmla="*/ 4793456 w 9761537"/>
              <a:gd name="connsiteY1644" fmla="*/ 3447404 h 4830671"/>
              <a:gd name="connsiteX1645" fmla="*/ 4794488 w 9761537"/>
              <a:gd name="connsiteY1645" fmla="*/ 3446549 h 4830671"/>
              <a:gd name="connsiteX1646" fmla="*/ 4794488 w 9761537"/>
              <a:gd name="connsiteY1646" fmla="*/ 3407588 h 4830671"/>
              <a:gd name="connsiteX1647" fmla="*/ 4796657 w 9761537"/>
              <a:gd name="connsiteY1647" fmla="*/ 3406855 h 4830671"/>
              <a:gd name="connsiteX1648" fmla="*/ 4793456 w 9761537"/>
              <a:gd name="connsiteY1648" fmla="*/ 3399039 h 4830671"/>
              <a:gd name="connsiteX1649" fmla="*/ 4830625 w 9761537"/>
              <a:gd name="connsiteY1649" fmla="*/ 3292537 h 4830671"/>
              <a:gd name="connsiteX1650" fmla="*/ 4850758 w 9761537"/>
              <a:gd name="connsiteY1650" fmla="*/ 3206432 h 4830671"/>
              <a:gd name="connsiteX1651" fmla="*/ 4846215 w 9761537"/>
              <a:gd name="connsiteY1651" fmla="*/ 3144021 h 4830671"/>
              <a:gd name="connsiteX1652" fmla="*/ 4808736 w 9761537"/>
              <a:gd name="connsiteY1652" fmla="*/ 3020787 h 4830671"/>
              <a:gd name="connsiteX1653" fmla="*/ 4812453 w 9761537"/>
              <a:gd name="connsiteY1653" fmla="*/ 3020420 h 4830671"/>
              <a:gd name="connsiteX1654" fmla="*/ 4812660 w 9761537"/>
              <a:gd name="connsiteY1654" fmla="*/ 3009795 h 4830671"/>
              <a:gd name="connsiteX1655" fmla="*/ 4805432 w 9761537"/>
              <a:gd name="connsiteY1655" fmla="*/ 3016146 h 4830671"/>
              <a:gd name="connsiteX1656" fmla="*/ 4766509 w 9761537"/>
              <a:gd name="connsiteY1656" fmla="*/ 2966437 h 4830671"/>
              <a:gd name="connsiteX1657" fmla="*/ 4772703 w 9761537"/>
              <a:gd name="connsiteY1657" fmla="*/ 2954467 h 4830671"/>
              <a:gd name="connsiteX1658" fmla="*/ 4699295 w 9761537"/>
              <a:gd name="connsiteY1658" fmla="*/ 2835508 h 4830671"/>
              <a:gd name="connsiteX1659" fmla="*/ 4725107 w 9761537"/>
              <a:gd name="connsiteY1659" fmla="*/ 2793860 h 4830671"/>
              <a:gd name="connsiteX1660" fmla="*/ 4726965 w 9761537"/>
              <a:gd name="connsiteY1660" fmla="*/ 2737067 h 4830671"/>
              <a:gd name="connsiteX1661" fmla="*/ 4729030 w 9761537"/>
              <a:gd name="connsiteY1661" fmla="*/ 2737067 h 4830671"/>
              <a:gd name="connsiteX1662" fmla="*/ 4722113 w 9761537"/>
              <a:gd name="connsiteY1662" fmla="*/ 2683328 h 4830671"/>
              <a:gd name="connsiteX1663" fmla="*/ 4698779 w 9761537"/>
              <a:gd name="connsiteY1663" fmla="*/ 2662809 h 4830671"/>
              <a:gd name="connsiteX1664" fmla="*/ 4606270 w 9761537"/>
              <a:gd name="connsiteY1664" fmla="*/ 2658657 h 4830671"/>
              <a:gd name="connsiteX1665" fmla="*/ 4520782 w 9761537"/>
              <a:gd name="connsiteY1665" fmla="*/ 2594536 h 4830671"/>
              <a:gd name="connsiteX1666" fmla="*/ 4520782 w 9761537"/>
              <a:gd name="connsiteY1666" fmla="*/ 2595635 h 4830671"/>
              <a:gd name="connsiteX1667" fmla="*/ 4479896 w 9761537"/>
              <a:gd name="connsiteY1667" fmla="*/ 2597833 h 4830671"/>
              <a:gd name="connsiteX1668" fmla="*/ 4473288 w 9761537"/>
              <a:gd name="connsiteY1668" fmla="*/ 2600642 h 4830671"/>
              <a:gd name="connsiteX1669" fmla="*/ 4463170 w 9761537"/>
              <a:gd name="connsiteY1669" fmla="*/ 2604551 h 4830671"/>
              <a:gd name="connsiteX1670" fmla="*/ 4354555 w 9761537"/>
              <a:gd name="connsiteY1670" fmla="*/ 2653283 h 4830671"/>
              <a:gd name="connsiteX1671" fmla="*/ 4335970 w 9761537"/>
              <a:gd name="connsiteY1671" fmla="*/ 2643756 h 4830671"/>
              <a:gd name="connsiteX1672" fmla="*/ 4278049 w 9761537"/>
              <a:gd name="connsiteY1672" fmla="*/ 2644245 h 4830671"/>
              <a:gd name="connsiteX1673" fmla="*/ 4195142 w 9761537"/>
              <a:gd name="connsiteY1673" fmla="*/ 2668183 h 4830671"/>
              <a:gd name="connsiteX1674" fmla="*/ 4195039 w 9761537"/>
              <a:gd name="connsiteY1674" fmla="*/ 2669649 h 4830671"/>
              <a:gd name="connsiteX1675" fmla="*/ 4193594 w 9761537"/>
              <a:gd name="connsiteY1675" fmla="*/ 2669038 h 4830671"/>
              <a:gd name="connsiteX1676" fmla="*/ 4169847 w 9761537"/>
              <a:gd name="connsiteY1676" fmla="*/ 2682839 h 4830671"/>
              <a:gd name="connsiteX1677" fmla="*/ 4170776 w 9761537"/>
              <a:gd name="connsiteY1677" fmla="*/ 2660000 h 4830671"/>
              <a:gd name="connsiteX1678" fmla="*/ 4072382 w 9761537"/>
              <a:gd name="connsiteY1678" fmla="*/ 2581223 h 4830671"/>
              <a:gd name="connsiteX1679" fmla="*/ 4009092 w 9761537"/>
              <a:gd name="connsiteY1679" fmla="*/ 2522232 h 4830671"/>
              <a:gd name="connsiteX1680" fmla="*/ 4004239 w 9761537"/>
              <a:gd name="connsiteY1680" fmla="*/ 2522232 h 4830671"/>
              <a:gd name="connsiteX1681" fmla="*/ 3987307 w 9761537"/>
              <a:gd name="connsiteY1681" fmla="*/ 2470813 h 4830671"/>
              <a:gd name="connsiteX1682" fmla="*/ 3949828 w 9761537"/>
              <a:gd name="connsiteY1682" fmla="*/ 2423547 h 4830671"/>
              <a:gd name="connsiteX1683" fmla="*/ 3934961 w 9761537"/>
              <a:gd name="connsiteY1683" fmla="*/ 2431363 h 4830671"/>
              <a:gd name="connsiteX1684" fmla="*/ 3919680 w 9761537"/>
              <a:gd name="connsiteY1684" fmla="*/ 2397043 h 4830671"/>
              <a:gd name="connsiteX1685" fmla="*/ 3877659 w 9761537"/>
              <a:gd name="connsiteY1685" fmla="*/ 2345747 h 4830671"/>
              <a:gd name="connsiteX1686" fmla="*/ 3879827 w 9761537"/>
              <a:gd name="connsiteY1686" fmla="*/ 2343060 h 4830671"/>
              <a:gd name="connsiteX1687" fmla="*/ 3880653 w 9761537"/>
              <a:gd name="connsiteY1687" fmla="*/ 2343060 h 4830671"/>
              <a:gd name="connsiteX1688" fmla="*/ 3852157 w 9761537"/>
              <a:gd name="connsiteY1688" fmla="*/ 2291152 h 4830671"/>
              <a:gd name="connsiteX1689" fmla="*/ 3882821 w 9761537"/>
              <a:gd name="connsiteY1689" fmla="*/ 2232650 h 4830671"/>
              <a:gd name="connsiteX1690" fmla="*/ 3898824 w 9761537"/>
              <a:gd name="connsiteY1690" fmla="*/ 2229841 h 4830671"/>
              <a:gd name="connsiteX1691" fmla="*/ 3899237 w 9761537"/>
              <a:gd name="connsiteY1691" fmla="*/ 2116377 h 4830671"/>
              <a:gd name="connsiteX1692" fmla="*/ 3908220 w 9761537"/>
              <a:gd name="connsiteY1692" fmla="*/ 2112713 h 4830671"/>
              <a:gd name="connsiteX1693" fmla="*/ 3909769 w 9761537"/>
              <a:gd name="connsiteY1693" fmla="*/ 2083034 h 4830671"/>
              <a:gd name="connsiteX1694" fmla="*/ 3892526 w 9761537"/>
              <a:gd name="connsiteY1694" fmla="*/ 2055798 h 4830671"/>
              <a:gd name="connsiteX1695" fmla="*/ 3887157 w 9761537"/>
              <a:gd name="connsiteY1695" fmla="*/ 2055798 h 4830671"/>
              <a:gd name="connsiteX1696" fmla="*/ 3921332 w 9761537"/>
              <a:gd name="connsiteY1696" fmla="*/ 1950640 h 4830671"/>
              <a:gd name="connsiteX1697" fmla="*/ 3918338 w 9761537"/>
              <a:gd name="connsiteY1697" fmla="*/ 1946243 h 4830671"/>
              <a:gd name="connsiteX1698" fmla="*/ 3969032 w 9761537"/>
              <a:gd name="connsiteY1698" fmla="*/ 1861482 h 4830671"/>
              <a:gd name="connsiteX1699" fmla="*/ 4011776 w 9761537"/>
              <a:gd name="connsiteY1699" fmla="*/ 1801269 h 4830671"/>
              <a:gd name="connsiteX1700" fmla="*/ 4109035 w 9761537"/>
              <a:gd name="connsiteY1700" fmla="*/ 1760965 h 4830671"/>
              <a:gd name="connsiteX1701" fmla="*/ 4132678 w 9761537"/>
              <a:gd name="connsiteY1701" fmla="*/ 1692569 h 4830671"/>
              <a:gd name="connsiteX1702" fmla="*/ 4155186 w 9761537"/>
              <a:gd name="connsiteY1702" fmla="*/ 1635654 h 4830671"/>
              <a:gd name="connsiteX1703" fmla="*/ 4233343 w 9761537"/>
              <a:gd name="connsiteY1703" fmla="*/ 1580693 h 4830671"/>
              <a:gd name="connsiteX1704" fmla="*/ 4293949 w 9761537"/>
              <a:gd name="connsiteY1704" fmla="*/ 1507168 h 4830671"/>
              <a:gd name="connsiteX1705" fmla="*/ 4293743 w 9761537"/>
              <a:gd name="connsiteY1705" fmla="*/ 1527809 h 4830671"/>
              <a:gd name="connsiteX1706" fmla="*/ 4358581 w 9761537"/>
              <a:gd name="connsiteY1706" fmla="*/ 1529763 h 4830671"/>
              <a:gd name="connsiteX1707" fmla="*/ 4359924 w 9761537"/>
              <a:gd name="connsiteY1707" fmla="*/ 1533794 h 4830671"/>
              <a:gd name="connsiteX1708" fmla="*/ 4363228 w 9761537"/>
              <a:gd name="connsiteY1708" fmla="*/ 1533061 h 4830671"/>
              <a:gd name="connsiteX1709" fmla="*/ 4366841 w 9761537"/>
              <a:gd name="connsiteY1709" fmla="*/ 1539656 h 4830671"/>
              <a:gd name="connsiteX1710" fmla="*/ 4490427 w 9761537"/>
              <a:gd name="connsiteY1710" fmla="*/ 1492512 h 4830671"/>
              <a:gd name="connsiteX1711" fmla="*/ 4604205 w 9761537"/>
              <a:gd name="connsiteY1711" fmla="*/ 1482863 h 4830671"/>
              <a:gd name="connsiteX1712" fmla="*/ 4656035 w 9761537"/>
              <a:gd name="connsiteY1712" fmla="*/ 1473215 h 4830671"/>
              <a:gd name="connsiteX1713" fmla="*/ 4679301 w 9761537"/>
              <a:gd name="connsiteY1713" fmla="*/ 1469593 h 4830671"/>
              <a:gd name="connsiteX1714" fmla="*/ 4758662 w 9761537"/>
              <a:gd name="connsiteY1714" fmla="*/ 1484329 h 4830671"/>
              <a:gd name="connsiteX1715" fmla="*/ 4771155 w 9761537"/>
              <a:gd name="connsiteY1715" fmla="*/ 1524145 h 4830671"/>
              <a:gd name="connsiteX1716" fmla="*/ 4783028 w 9761537"/>
              <a:gd name="connsiteY1716" fmla="*/ 1552114 h 4830671"/>
              <a:gd name="connsiteX1717" fmla="*/ 4751435 w 9761537"/>
              <a:gd name="connsiteY1717" fmla="*/ 1589609 h 4830671"/>
              <a:gd name="connsiteX1718" fmla="*/ 4770225 w 9761537"/>
              <a:gd name="connsiteY1718" fmla="*/ 1599991 h 4830671"/>
              <a:gd name="connsiteX1719" fmla="*/ 4770225 w 9761537"/>
              <a:gd name="connsiteY1719" fmla="*/ 1600479 h 4830671"/>
              <a:gd name="connsiteX1720" fmla="*/ 4784370 w 9761537"/>
              <a:gd name="connsiteY1720" fmla="*/ 1614891 h 4830671"/>
              <a:gd name="connsiteX1721" fmla="*/ 4908266 w 9761537"/>
              <a:gd name="connsiteY1721" fmla="*/ 1662524 h 4830671"/>
              <a:gd name="connsiteX1722" fmla="*/ 5038770 w 9761537"/>
              <a:gd name="connsiteY1722" fmla="*/ 1706126 h 4830671"/>
              <a:gd name="connsiteX1723" fmla="*/ 5036188 w 9761537"/>
              <a:gd name="connsiteY1723" fmla="*/ 1659837 h 4830671"/>
              <a:gd name="connsiteX1724" fmla="*/ 5123225 w 9761537"/>
              <a:gd name="connsiteY1724" fmla="*/ 1629792 h 4830671"/>
              <a:gd name="connsiteX1725" fmla="*/ 5207371 w 9761537"/>
              <a:gd name="connsiteY1725" fmla="*/ 1672661 h 4830671"/>
              <a:gd name="connsiteX1726" fmla="*/ 5292343 w 9761537"/>
              <a:gd name="connsiteY1726" fmla="*/ 1686096 h 4830671"/>
              <a:gd name="connsiteX1727" fmla="*/ 5354188 w 9761537"/>
              <a:gd name="connsiteY1727" fmla="*/ 1682432 h 4830671"/>
              <a:gd name="connsiteX1728" fmla="*/ 5357801 w 9761537"/>
              <a:gd name="connsiteY1728" fmla="*/ 1668386 h 4830671"/>
              <a:gd name="connsiteX1729" fmla="*/ 5367094 w 9761537"/>
              <a:gd name="connsiteY1729" fmla="*/ 1672661 h 4830671"/>
              <a:gd name="connsiteX1730" fmla="*/ 5394557 w 9761537"/>
              <a:gd name="connsiteY1730" fmla="*/ 1670951 h 4830671"/>
              <a:gd name="connsiteX1731" fmla="*/ 5433894 w 9761537"/>
              <a:gd name="connsiteY1731" fmla="*/ 1688050 h 4830671"/>
              <a:gd name="connsiteX1732" fmla="*/ 5486343 w 9761537"/>
              <a:gd name="connsiteY1732" fmla="*/ 1680233 h 4830671"/>
              <a:gd name="connsiteX1733" fmla="*/ 5486731 w 9761537"/>
              <a:gd name="connsiteY1733" fmla="*/ 1681412 h 4830671"/>
              <a:gd name="connsiteX1734" fmla="*/ 5490537 w 9761537"/>
              <a:gd name="connsiteY1734" fmla="*/ 1673685 h 4830671"/>
              <a:gd name="connsiteX1735" fmla="*/ 5512412 w 9761537"/>
              <a:gd name="connsiteY1735" fmla="*/ 1619945 h 4830671"/>
              <a:gd name="connsiteX1736" fmla="*/ 5534007 w 9761537"/>
              <a:gd name="connsiteY1736" fmla="*/ 1571560 h 4830671"/>
              <a:gd name="connsiteX1737" fmla="*/ 5530346 w 9761537"/>
              <a:gd name="connsiteY1737" fmla="*/ 1546354 h 4830671"/>
              <a:gd name="connsiteX1738" fmla="*/ 5522843 w 9761537"/>
              <a:gd name="connsiteY1738" fmla="*/ 1543891 h 4830671"/>
              <a:gd name="connsiteX1739" fmla="*/ 5518268 w 9761537"/>
              <a:gd name="connsiteY1739" fmla="*/ 1512311 h 4830671"/>
              <a:gd name="connsiteX1740" fmla="*/ 5489170 w 9761537"/>
              <a:gd name="connsiteY1740" fmla="*/ 1505647 h 4830671"/>
              <a:gd name="connsiteX1741" fmla="*/ 5425484 w 9761537"/>
              <a:gd name="connsiteY1741" fmla="*/ 1530563 h 4830671"/>
              <a:gd name="connsiteX1742" fmla="*/ 5373694 w 9761537"/>
              <a:gd name="connsiteY1742" fmla="*/ 1506371 h 4830671"/>
              <a:gd name="connsiteX1743" fmla="*/ 5303420 w 9761537"/>
              <a:gd name="connsiteY1743" fmla="*/ 1507095 h 4830671"/>
              <a:gd name="connsiteX1744" fmla="*/ 5236806 w 9761537"/>
              <a:gd name="connsiteY1744" fmla="*/ 1407574 h 4830671"/>
              <a:gd name="connsiteX1745" fmla="*/ 5219969 w 9761537"/>
              <a:gd name="connsiteY1745" fmla="*/ 1365273 h 4830671"/>
              <a:gd name="connsiteX1746" fmla="*/ 5228387 w 9761537"/>
              <a:gd name="connsiteY1746" fmla="*/ 1326885 h 4830671"/>
              <a:gd name="connsiteX1747" fmla="*/ 5230174 w 9761537"/>
              <a:gd name="connsiteY1747" fmla="*/ 1310169 h 4830671"/>
              <a:gd name="connsiteX1748" fmla="*/ 5225150 w 9761537"/>
              <a:gd name="connsiteY1748" fmla="*/ 1311507 h 4830671"/>
              <a:gd name="connsiteX1749" fmla="*/ 5224342 w 9761537"/>
              <a:gd name="connsiteY1749" fmla="*/ 1309044 h 4830671"/>
              <a:gd name="connsiteX1750" fmla="*/ 5222698 w 9761537"/>
              <a:gd name="connsiteY1750" fmla="*/ 1312160 h 4830671"/>
              <a:gd name="connsiteX1751" fmla="*/ 5225150 w 9761537"/>
              <a:gd name="connsiteY1751" fmla="*/ 1311507 h 4830671"/>
              <a:gd name="connsiteX1752" fmla="*/ 5225231 w 9761537"/>
              <a:gd name="connsiteY1752" fmla="*/ 1311753 h 4830671"/>
              <a:gd name="connsiteX1753" fmla="*/ 5225827 w 9761537"/>
              <a:gd name="connsiteY1753" fmla="*/ 1322282 h 4830671"/>
              <a:gd name="connsiteX1754" fmla="*/ 5203217 w 9761537"/>
              <a:gd name="connsiteY1754" fmla="*/ 1346417 h 4830671"/>
              <a:gd name="connsiteX1755" fmla="*/ 5143056 w 9761537"/>
              <a:gd name="connsiteY1755" fmla="*/ 1346346 h 4830671"/>
              <a:gd name="connsiteX1756" fmla="*/ 5110667 w 9761537"/>
              <a:gd name="connsiteY1756" fmla="*/ 1353778 h 4830671"/>
              <a:gd name="connsiteX1757" fmla="*/ 5171376 w 9761537"/>
              <a:gd name="connsiteY1757" fmla="*/ 1437793 h 4830671"/>
              <a:gd name="connsiteX1758" fmla="*/ 5158155 w 9761537"/>
              <a:gd name="connsiteY1758" fmla="*/ 1444800 h 4830671"/>
              <a:gd name="connsiteX1759" fmla="*/ 5141804 w 9761537"/>
              <a:gd name="connsiteY1759" fmla="*/ 1454921 h 4830671"/>
              <a:gd name="connsiteX1760" fmla="*/ 5124984 w 9761537"/>
              <a:gd name="connsiteY1760" fmla="*/ 1465467 h 4830671"/>
              <a:gd name="connsiteX1761" fmla="*/ 5134841 w 9761537"/>
              <a:gd name="connsiteY1761" fmla="*/ 1506024 h 4830671"/>
              <a:gd name="connsiteX1762" fmla="*/ 5117082 w 9761537"/>
              <a:gd name="connsiteY1762" fmla="*/ 1489815 h 4830671"/>
              <a:gd name="connsiteX1763" fmla="*/ 5109650 w 9761537"/>
              <a:gd name="connsiteY1763" fmla="*/ 1504113 h 4830671"/>
              <a:gd name="connsiteX1764" fmla="*/ 5099245 w 9761537"/>
              <a:gd name="connsiteY1764" fmla="*/ 1479836 h 4830671"/>
              <a:gd name="connsiteX1765" fmla="*/ 5091499 w 9761537"/>
              <a:gd name="connsiteY1765" fmla="*/ 1492151 h 4830671"/>
              <a:gd name="connsiteX1766" fmla="*/ 5060988 w 9761537"/>
              <a:gd name="connsiteY1766" fmla="*/ 1446853 h 4830671"/>
              <a:gd name="connsiteX1767" fmla="*/ 5077104 w 9761537"/>
              <a:gd name="connsiteY1767" fmla="*/ 1430290 h 4830671"/>
              <a:gd name="connsiteX1768" fmla="*/ 5045498 w 9761537"/>
              <a:gd name="connsiteY1768" fmla="*/ 1418966 h 4830671"/>
              <a:gd name="connsiteX1769" fmla="*/ 5032902 w 9761537"/>
              <a:gd name="connsiteY1769" fmla="*/ 1383505 h 4830671"/>
              <a:gd name="connsiteX1770" fmla="*/ 5025705 w 9761537"/>
              <a:gd name="connsiteY1770" fmla="*/ 1365244 h 4830671"/>
              <a:gd name="connsiteX1771" fmla="*/ 5012483 w 9761537"/>
              <a:gd name="connsiteY1771" fmla="*/ 1299491 h 4830671"/>
              <a:gd name="connsiteX1772" fmla="*/ 4990656 w 9761537"/>
              <a:gd name="connsiteY1772" fmla="*/ 1284273 h 4830671"/>
              <a:gd name="connsiteX1773" fmla="*/ 4987839 w 9761537"/>
              <a:gd name="connsiteY1773" fmla="*/ 1290006 h 4830671"/>
              <a:gd name="connsiteX1774" fmla="*/ 4972584 w 9761537"/>
              <a:gd name="connsiteY1774" fmla="*/ 1280239 h 4830671"/>
              <a:gd name="connsiteX1775" fmla="*/ 4972506 w 9761537"/>
              <a:gd name="connsiteY1775" fmla="*/ 1280451 h 4830671"/>
              <a:gd name="connsiteX1776" fmla="*/ 4918524 w 9761537"/>
              <a:gd name="connsiteY1776" fmla="*/ 1249592 h 4830671"/>
              <a:gd name="connsiteX1777" fmla="*/ 4867750 w 9761537"/>
              <a:gd name="connsiteY1777" fmla="*/ 1193676 h 4830671"/>
              <a:gd name="connsiteX1778" fmla="*/ 4860631 w 9761537"/>
              <a:gd name="connsiteY1778" fmla="*/ 1204010 h 4830671"/>
              <a:gd name="connsiteX1779" fmla="*/ 4842637 w 9761537"/>
              <a:gd name="connsiteY1779" fmla="*/ 1203656 h 4830671"/>
              <a:gd name="connsiteX1780" fmla="*/ 4831450 w 9761537"/>
              <a:gd name="connsiteY1780" fmla="*/ 1173433 h 4830671"/>
              <a:gd name="connsiteX1781" fmla="*/ 4812674 w 9761537"/>
              <a:gd name="connsiteY1781" fmla="*/ 1206558 h 4830671"/>
              <a:gd name="connsiteX1782" fmla="*/ 4853903 w 9761537"/>
              <a:gd name="connsiteY1782" fmla="*/ 1248034 h 4830671"/>
              <a:gd name="connsiteX1783" fmla="*/ 4903582 w 9761537"/>
              <a:gd name="connsiteY1783" fmla="*/ 1299986 h 4830671"/>
              <a:gd name="connsiteX1784" fmla="*/ 4922123 w 9761537"/>
              <a:gd name="connsiteY1784" fmla="*/ 1315911 h 4830671"/>
              <a:gd name="connsiteX1785" fmla="*/ 4981815 w 9761537"/>
              <a:gd name="connsiteY1785" fmla="*/ 1381877 h 4830671"/>
              <a:gd name="connsiteX1786" fmla="*/ 4953417 w 9761537"/>
              <a:gd name="connsiteY1786" fmla="*/ 1358237 h 4830671"/>
              <a:gd name="connsiteX1787" fmla="*/ 4941212 w 9761537"/>
              <a:gd name="connsiteY1787" fmla="*/ 1380462 h 4830671"/>
              <a:gd name="connsiteX1788" fmla="*/ 4909371 w 9761537"/>
              <a:gd name="connsiteY1788" fmla="*/ 1446216 h 4830671"/>
              <a:gd name="connsiteX1789" fmla="*/ 4892316 w 9761537"/>
              <a:gd name="connsiteY1789" fmla="*/ 1496681 h 4830671"/>
              <a:gd name="connsiteX1790" fmla="*/ 4814551 w 9761537"/>
              <a:gd name="connsiteY1790" fmla="*/ 1442394 h 4830671"/>
              <a:gd name="connsiteX1791" fmla="*/ 4883945 w 9761537"/>
              <a:gd name="connsiteY1791" fmla="*/ 1444729 h 4830671"/>
              <a:gd name="connsiteX1792" fmla="*/ 4908901 w 9761537"/>
              <a:gd name="connsiteY1792" fmla="*/ 1430927 h 4830671"/>
              <a:gd name="connsiteX1793" fmla="*/ 4901939 w 9761537"/>
              <a:gd name="connsiteY1793" fmla="*/ 1373101 h 4830671"/>
              <a:gd name="connsiteX1794" fmla="*/ 4855702 w 9761537"/>
              <a:gd name="connsiteY1794" fmla="*/ 1338136 h 4830671"/>
              <a:gd name="connsiteX1795" fmla="*/ 4818619 w 9761537"/>
              <a:gd name="connsiteY1795" fmla="*/ 1322211 h 4830671"/>
              <a:gd name="connsiteX1796" fmla="*/ 4765655 w 9761537"/>
              <a:gd name="connsiteY1796" fmla="*/ 1275072 h 4830671"/>
              <a:gd name="connsiteX1797" fmla="*/ 4708231 w 9761537"/>
              <a:gd name="connsiteY1797" fmla="*/ 1215688 h 4830671"/>
              <a:gd name="connsiteX1798" fmla="*/ 4663560 w 9761537"/>
              <a:gd name="connsiteY1798" fmla="*/ 1235931 h 4830671"/>
              <a:gd name="connsiteX1799" fmla="*/ 4592132 w 9761537"/>
              <a:gd name="connsiteY1799" fmla="*/ 1246336 h 4830671"/>
              <a:gd name="connsiteX1800" fmla="*/ 4544018 w 9761537"/>
              <a:gd name="connsiteY1800" fmla="*/ 1276346 h 4830671"/>
              <a:gd name="connsiteX1801" fmla="*/ 4467427 w 9761537"/>
              <a:gd name="connsiteY1801" fmla="*/ 1334172 h 4830671"/>
              <a:gd name="connsiteX1802" fmla="*/ 4446382 w 9761537"/>
              <a:gd name="connsiteY1802" fmla="*/ 1401059 h 4830671"/>
              <a:gd name="connsiteX1803" fmla="*/ 4411725 w 9761537"/>
              <a:gd name="connsiteY1803" fmla="*/ 1451029 h 4830671"/>
              <a:gd name="connsiteX1804" fmla="*/ 4366349 w 9761537"/>
              <a:gd name="connsiteY1804" fmla="*/ 1485427 h 4830671"/>
              <a:gd name="connsiteX1805" fmla="*/ 4336386 w 9761537"/>
              <a:gd name="connsiteY1805" fmla="*/ 1482313 h 4830671"/>
              <a:gd name="connsiteX1806" fmla="*/ 4275911 w 9761537"/>
              <a:gd name="connsiteY1806" fmla="*/ 1507156 h 4830671"/>
              <a:gd name="connsiteX1807" fmla="*/ 4224276 w 9761537"/>
              <a:gd name="connsiteY1807" fmla="*/ 1466741 h 4830671"/>
              <a:gd name="connsiteX1808" fmla="*/ 4222946 w 9761537"/>
              <a:gd name="connsiteY1808" fmla="*/ 1474740 h 4830671"/>
              <a:gd name="connsiteX1809" fmla="*/ 4170060 w 9761537"/>
              <a:gd name="connsiteY1809" fmla="*/ 1479199 h 4830671"/>
              <a:gd name="connsiteX1810" fmla="*/ 4176710 w 9761537"/>
              <a:gd name="connsiteY1810" fmla="*/ 1427601 h 4830671"/>
              <a:gd name="connsiteX1811" fmla="*/ 4184377 w 9761537"/>
              <a:gd name="connsiteY1811" fmla="*/ 1301048 h 4830671"/>
              <a:gd name="connsiteX1812" fmla="*/ 4199633 w 9761537"/>
              <a:gd name="connsiteY1812" fmla="*/ 1291210 h 4830671"/>
              <a:gd name="connsiteX1813" fmla="*/ 4199241 w 9761537"/>
              <a:gd name="connsiteY1813" fmla="*/ 1288591 h 4830671"/>
              <a:gd name="connsiteX1814" fmla="*/ 4179761 w 9761537"/>
              <a:gd name="connsiteY1814" fmla="*/ 1300906 h 4830671"/>
              <a:gd name="connsiteX1815" fmla="*/ 4173033 w 9761537"/>
              <a:gd name="connsiteY1815" fmla="*/ 1259996 h 4830671"/>
              <a:gd name="connsiteX1816" fmla="*/ 4202136 w 9761537"/>
              <a:gd name="connsiteY1816" fmla="*/ 1236356 h 4830671"/>
              <a:gd name="connsiteX1817" fmla="*/ 4316358 w 9761537"/>
              <a:gd name="connsiteY1817" fmla="*/ 1245911 h 4830671"/>
              <a:gd name="connsiteX1818" fmla="*/ 4355788 w 9761537"/>
              <a:gd name="connsiteY1818" fmla="*/ 1234940 h 4830671"/>
              <a:gd name="connsiteX1819" fmla="*/ 4399990 w 9761537"/>
              <a:gd name="connsiteY1819" fmla="*/ 1239399 h 4830671"/>
              <a:gd name="connsiteX1820" fmla="*/ 4412351 w 9761537"/>
              <a:gd name="connsiteY1820" fmla="*/ 1141724 h 4830671"/>
              <a:gd name="connsiteX1821" fmla="*/ 4392557 w 9761537"/>
              <a:gd name="connsiteY1821" fmla="*/ 1118367 h 4830671"/>
              <a:gd name="connsiteX1822" fmla="*/ 4343583 w 9761537"/>
              <a:gd name="connsiteY1822" fmla="*/ 1089843 h 4830671"/>
              <a:gd name="connsiteX1823" fmla="*/ 4347025 w 9761537"/>
              <a:gd name="connsiteY1823" fmla="*/ 1051623 h 4830671"/>
              <a:gd name="connsiteX1824" fmla="*/ 4384656 w 9761537"/>
              <a:gd name="connsiteY1824" fmla="*/ 1056436 h 4830671"/>
              <a:gd name="connsiteX1825" fmla="*/ 4403901 w 9761537"/>
              <a:gd name="connsiteY1825" fmla="*/ 1014959 h 4830671"/>
              <a:gd name="connsiteX1826" fmla="*/ 4454832 w 9761537"/>
              <a:gd name="connsiteY1826" fmla="*/ 1032088 h 4830671"/>
              <a:gd name="connsiteX1827" fmla="*/ 4498252 w 9761537"/>
              <a:gd name="connsiteY1827" fmla="*/ 1003422 h 4830671"/>
              <a:gd name="connsiteX1828" fmla="*/ 4535491 w 9761537"/>
              <a:gd name="connsiteY1828" fmla="*/ 968882 h 4830671"/>
              <a:gd name="connsiteX1829" fmla="*/ 4535960 w 9761537"/>
              <a:gd name="connsiteY1829" fmla="*/ 969378 h 4830671"/>
              <a:gd name="connsiteX1830" fmla="*/ 4585404 w 9761537"/>
              <a:gd name="connsiteY1830" fmla="*/ 925353 h 4830671"/>
              <a:gd name="connsiteX1831" fmla="*/ 4607544 w 9761537"/>
              <a:gd name="connsiteY1831" fmla="*/ 920611 h 4830671"/>
              <a:gd name="connsiteX1832" fmla="*/ 4685856 w 9761537"/>
              <a:gd name="connsiteY1832" fmla="*/ 889680 h 4830671"/>
              <a:gd name="connsiteX1833" fmla="*/ 4697357 w 9761537"/>
              <a:gd name="connsiteY1833" fmla="*/ 877436 h 4830671"/>
              <a:gd name="connsiteX1834" fmla="*/ 4689299 w 9761537"/>
              <a:gd name="connsiteY1834" fmla="*/ 861723 h 4830671"/>
              <a:gd name="connsiteX1835" fmla="*/ 4698296 w 9761537"/>
              <a:gd name="connsiteY1835" fmla="*/ 859246 h 4830671"/>
              <a:gd name="connsiteX1836" fmla="*/ 4683822 w 9761537"/>
              <a:gd name="connsiteY1836" fmla="*/ 835181 h 4830671"/>
              <a:gd name="connsiteX1837" fmla="*/ 4692585 w 9761537"/>
              <a:gd name="connsiteY1837" fmla="*/ 838578 h 4830671"/>
              <a:gd name="connsiteX1838" fmla="*/ 4697200 w 9761537"/>
              <a:gd name="connsiteY1838" fmla="*/ 827395 h 4830671"/>
              <a:gd name="connsiteX1839" fmla="*/ 4699704 w 9761537"/>
              <a:gd name="connsiteY1839" fmla="*/ 766030 h 4830671"/>
              <a:gd name="connsiteX1840" fmla="*/ 4758614 w 9761537"/>
              <a:gd name="connsiteY1840" fmla="*/ 741682 h 4830671"/>
              <a:gd name="connsiteX1841" fmla="*/ 4752277 w 9761537"/>
              <a:gd name="connsiteY1841" fmla="*/ 804958 h 4830671"/>
              <a:gd name="connsiteX1842" fmla="*/ 4746957 w 9761537"/>
              <a:gd name="connsiteY1842" fmla="*/ 803118 h 4830671"/>
              <a:gd name="connsiteX1843" fmla="*/ 4731154 w 9761537"/>
              <a:gd name="connsiteY1843" fmla="*/ 833977 h 4830671"/>
              <a:gd name="connsiteX1844" fmla="*/ 4738273 w 9761537"/>
              <a:gd name="connsiteY1844" fmla="*/ 835110 h 4830671"/>
              <a:gd name="connsiteX1845" fmla="*/ 4760257 w 9761537"/>
              <a:gd name="connsiteY1845" fmla="*/ 850115 h 4830671"/>
              <a:gd name="connsiteX1846" fmla="*/ 4741403 w 9761537"/>
              <a:gd name="connsiteY1846" fmla="*/ 838012 h 4830671"/>
              <a:gd name="connsiteX1847" fmla="*/ 4738977 w 9761537"/>
              <a:gd name="connsiteY1847" fmla="*/ 860236 h 4830671"/>
              <a:gd name="connsiteX1848" fmla="*/ 4764716 w 9761537"/>
              <a:gd name="connsiteY1848" fmla="*/ 859246 h 4830671"/>
              <a:gd name="connsiteX1849" fmla="*/ 4780128 w 9761537"/>
              <a:gd name="connsiteY1849" fmla="*/ 846151 h 4830671"/>
              <a:gd name="connsiteX1850" fmla="*/ 4771444 w 9761537"/>
              <a:gd name="connsiteY1850" fmla="*/ 819680 h 4830671"/>
              <a:gd name="connsiteX1851" fmla="*/ 4798983 w 9761537"/>
              <a:gd name="connsiteY1851" fmla="*/ 808992 h 4830671"/>
              <a:gd name="connsiteX1852" fmla="*/ 4802660 w 9761537"/>
              <a:gd name="connsiteY1852" fmla="*/ 789174 h 4830671"/>
              <a:gd name="connsiteX1853" fmla="*/ 4750399 w 9761537"/>
              <a:gd name="connsiteY1853" fmla="*/ 706221 h 4830671"/>
              <a:gd name="connsiteX1854" fmla="*/ 4757362 w 9761537"/>
              <a:gd name="connsiteY1854" fmla="*/ 702187 h 4830671"/>
              <a:gd name="connsiteX1855" fmla="*/ 4746331 w 9761537"/>
              <a:gd name="connsiteY1855" fmla="*/ 689093 h 4830671"/>
              <a:gd name="connsiteX1856" fmla="*/ 4677094 w 9761537"/>
              <a:gd name="connsiteY1856" fmla="*/ 738143 h 4830671"/>
              <a:gd name="connsiteX1857" fmla="*/ 4606606 w 9761537"/>
              <a:gd name="connsiteY1857" fmla="*/ 691358 h 4830671"/>
              <a:gd name="connsiteX1858" fmla="*/ 4603320 w 9761537"/>
              <a:gd name="connsiteY1858" fmla="*/ 618314 h 4830671"/>
              <a:gd name="connsiteX1859" fmla="*/ 4633049 w 9761537"/>
              <a:gd name="connsiteY1859" fmla="*/ 589932 h 4830671"/>
              <a:gd name="connsiteX1860" fmla="*/ 4635004 w 9761537"/>
              <a:gd name="connsiteY1860" fmla="*/ 583986 h 4830671"/>
              <a:gd name="connsiteX1861" fmla="*/ 4638760 w 9761537"/>
              <a:gd name="connsiteY1861" fmla="*/ 579598 h 4830671"/>
              <a:gd name="connsiteX1862" fmla="*/ 4687812 w 9761537"/>
              <a:gd name="connsiteY1862" fmla="*/ 554825 h 4830671"/>
              <a:gd name="connsiteX1863" fmla="*/ 4715351 w 9761537"/>
              <a:gd name="connsiteY1863" fmla="*/ 549092 h 4830671"/>
              <a:gd name="connsiteX1864" fmla="*/ 4760961 w 9761537"/>
              <a:gd name="connsiteY1864" fmla="*/ 521205 h 4830671"/>
              <a:gd name="connsiteX1865" fmla="*/ 4860631 w 9761537"/>
              <a:gd name="connsiteY1865" fmla="*/ 408242 h 4830671"/>
              <a:gd name="connsiteX1866" fmla="*/ 4806884 w 9761537"/>
              <a:gd name="connsiteY1866" fmla="*/ 415249 h 4830671"/>
              <a:gd name="connsiteX1867" fmla="*/ 4877999 w 9761537"/>
              <a:gd name="connsiteY1867" fmla="*/ 375472 h 4830671"/>
              <a:gd name="connsiteX1868" fmla="*/ 4900374 w 9761537"/>
              <a:gd name="connsiteY1868" fmla="*/ 385522 h 4830671"/>
              <a:gd name="connsiteX1869" fmla="*/ 4937066 w 9761537"/>
              <a:gd name="connsiteY1869" fmla="*/ 349637 h 4830671"/>
              <a:gd name="connsiteX1870" fmla="*/ 4975400 w 9761537"/>
              <a:gd name="connsiteY1870" fmla="*/ 356078 h 4830671"/>
              <a:gd name="connsiteX1871" fmla="*/ 4986588 w 9761537"/>
              <a:gd name="connsiteY1871" fmla="*/ 350982 h 4830671"/>
              <a:gd name="connsiteX1872" fmla="*/ 5009510 w 9761537"/>
              <a:gd name="connsiteY1872" fmla="*/ 340294 h 4830671"/>
              <a:gd name="connsiteX1873" fmla="*/ 5002782 w 9761537"/>
              <a:gd name="connsiteY1873" fmla="*/ 336897 h 4830671"/>
              <a:gd name="connsiteX1874" fmla="*/ 5004738 w 9761537"/>
              <a:gd name="connsiteY1874" fmla="*/ 329819 h 4830671"/>
              <a:gd name="connsiteX1875" fmla="*/ 5101200 w 9761537"/>
              <a:gd name="connsiteY1875" fmla="*/ 317716 h 4830671"/>
              <a:gd name="connsiteX1876" fmla="*/ 5101200 w 9761537"/>
              <a:gd name="connsiteY1876" fmla="*/ 321821 h 4830671"/>
              <a:gd name="connsiteX1877" fmla="*/ 5105783 w 9761537"/>
              <a:gd name="connsiteY1877" fmla="*/ 320269 h 4830671"/>
              <a:gd name="connsiteX1878" fmla="*/ 5114344 w 9761537"/>
              <a:gd name="connsiteY1878" fmla="*/ 333641 h 4830671"/>
              <a:gd name="connsiteX1879" fmla="*/ 5151408 w 9761537"/>
              <a:gd name="connsiteY1879" fmla="*/ 316173 h 4830671"/>
              <a:gd name="connsiteX1880" fmla="*/ 5156825 w 9761537"/>
              <a:gd name="connsiteY1880" fmla="*/ 326422 h 4830671"/>
              <a:gd name="connsiteX1881" fmla="*/ 5218473 w 9761537"/>
              <a:gd name="connsiteY1881" fmla="*/ 338949 h 4830671"/>
              <a:gd name="connsiteX1882" fmla="*/ 5219021 w 9761537"/>
              <a:gd name="connsiteY1882" fmla="*/ 341498 h 4830671"/>
              <a:gd name="connsiteX1883" fmla="*/ 5192734 w 9761537"/>
              <a:gd name="connsiteY1883" fmla="*/ 349425 h 4830671"/>
              <a:gd name="connsiteX1884" fmla="*/ 5216048 w 9761537"/>
              <a:gd name="connsiteY1884" fmla="*/ 355299 h 4830671"/>
              <a:gd name="connsiteX1885" fmla="*/ 5215804 w 9761537"/>
              <a:gd name="connsiteY1885" fmla="*/ 358225 h 4830671"/>
              <a:gd name="connsiteX1886" fmla="*/ 5219786 w 9761537"/>
              <a:gd name="connsiteY1886" fmla="*/ 354267 h 4830671"/>
              <a:gd name="connsiteX1887" fmla="*/ 5255655 w 9761537"/>
              <a:gd name="connsiteY1887" fmla="*/ 352963 h 4830671"/>
              <a:gd name="connsiteX1888" fmla="*/ 5278165 w 9761537"/>
              <a:gd name="connsiteY1888" fmla="*/ 369477 h 4830671"/>
              <a:gd name="connsiteX1889" fmla="*/ 5284021 w 9761537"/>
              <a:gd name="connsiteY1889" fmla="*/ 371071 h 4830671"/>
              <a:gd name="connsiteX1890" fmla="*/ 5471236 w 9761537"/>
              <a:gd name="connsiteY1890" fmla="*/ 421049 h 4830671"/>
              <a:gd name="connsiteX1891" fmla="*/ 5340936 w 9761537"/>
              <a:gd name="connsiteY1891" fmla="*/ 474214 h 4830671"/>
              <a:gd name="connsiteX1892" fmla="*/ 5340570 w 9761537"/>
              <a:gd name="connsiteY1892" fmla="*/ 501449 h 4830671"/>
              <a:gd name="connsiteX1893" fmla="*/ 5420543 w 9761537"/>
              <a:gd name="connsiteY1893" fmla="*/ 541576 h 4830671"/>
              <a:gd name="connsiteX1894" fmla="*/ 5369851 w 9761537"/>
              <a:gd name="connsiteY1894" fmla="*/ 510141 h 4830671"/>
              <a:gd name="connsiteX1895" fmla="*/ 5415053 w 9761537"/>
              <a:gd name="connsiteY1895" fmla="*/ 503042 h 4830671"/>
              <a:gd name="connsiteX1896" fmla="*/ 5472151 w 9761537"/>
              <a:gd name="connsiteY1896" fmla="*/ 517094 h 4830671"/>
              <a:gd name="connsiteX1897" fmla="*/ 5468308 w 9761537"/>
              <a:gd name="connsiteY1897" fmla="*/ 479429 h 4830671"/>
              <a:gd name="connsiteX1898" fmla="*/ 5554320 w 9761537"/>
              <a:gd name="connsiteY1898" fmla="*/ 470593 h 4830671"/>
              <a:gd name="connsiteX1899" fmla="*/ 5556699 w 9761537"/>
              <a:gd name="connsiteY1899" fmla="*/ 454802 h 4830671"/>
              <a:gd name="connsiteX1900" fmla="*/ 5535837 w 9761537"/>
              <a:gd name="connsiteY1900" fmla="*/ 416414 h 4830671"/>
              <a:gd name="connsiteX1901" fmla="*/ 5512778 w 9761537"/>
              <a:gd name="connsiteY1901" fmla="*/ 391062 h 4830671"/>
              <a:gd name="connsiteX1902" fmla="*/ 5598059 w 9761537"/>
              <a:gd name="connsiteY1902" fmla="*/ 404679 h 4830671"/>
              <a:gd name="connsiteX1903" fmla="*/ 5581039 w 9761537"/>
              <a:gd name="connsiteY1903" fmla="*/ 434521 h 4830671"/>
              <a:gd name="connsiteX1904" fmla="*/ 5630817 w 9761537"/>
              <a:gd name="connsiteY1904" fmla="*/ 442634 h 4830671"/>
              <a:gd name="connsiteX1905" fmla="*/ 5690110 w 9761537"/>
              <a:gd name="connsiteY1905" fmla="*/ 404824 h 4830671"/>
              <a:gd name="connsiteX1906" fmla="*/ 5787835 w 9761537"/>
              <a:gd name="connsiteY1906" fmla="*/ 381211 h 4830671"/>
              <a:gd name="connsiteX1907" fmla="*/ 5776855 w 9761537"/>
              <a:gd name="connsiteY1907" fmla="*/ 406563 h 4830671"/>
              <a:gd name="connsiteX1908" fmla="*/ 5903678 w 9761537"/>
              <a:gd name="connsiteY1908" fmla="*/ 388165 h 4830671"/>
              <a:gd name="connsiteX1909" fmla="*/ 5902763 w 9761537"/>
              <a:gd name="connsiteY1909" fmla="*/ 391931 h 4830671"/>
              <a:gd name="connsiteX1910" fmla="*/ 5915024 w 9761537"/>
              <a:gd name="connsiteY1910" fmla="*/ 389758 h 4830671"/>
              <a:gd name="connsiteX1911" fmla="*/ 5862685 w 9761537"/>
              <a:gd name="connsiteY1911" fmla="*/ 338332 h 4830671"/>
              <a:gd name="connsiteX1912" fmla="*/ 5964985 w 9761537"/>
              <a:gd name="connsiteY1912" fmla="*/ 361220 h 4830671"/>
              <a:gd name="connsiteX1913" fmla="*/ 6050448 w 9761537"/>
              <a:gd name="connsiteY1913" fmla="*/ 380487 h 4830671"/>
              <a:gd name="connsiteX1914" fmla="*/ 6040383 w 9761537"/>
              <a:gd name="connsiteY1914" fmla="*/ 344416 h 4830671"/>
              <a:gd name="connsiteX1915" fmla="*/ 6021350 w 9761537"/>
              <a:gd name="connsiteY1915" fmla="*/ 322687 h 4830671"/>
              <a:gd name="connsiteX1916" fmla="*/ 6049533 w 9761537"/>
              <a:gd name="connsiteY1916" fmla="*/ 301102 h 4830671"/>
              <a:gd name="connsiteX1917" fmla="*/ 6072592 w 9761537"/>
              <a:gd name="connsiteY1917" fmla="*/ 263871 h 4830671"/>
              <a:gd name="connsiteX1918" fmla="*/ 6112853 w 9761537"/>
              <a:gd name="connsiteY1918" fmla="*/ 264596 h 4830671"/>
              <a:gd name="connsiteX1919" fmla="*/ 6152016 w 9761537"/>
              <a:gd name="connsiteY1919" fmla="*/ 314719 h 4830671"/>
              <a:gd name="connsiteX1920" fmla="*/ 6160252 w 9761537"/>
              <a:gd name="connsiteY1920" fmla="*/ 316023 h 4830671"/>
              <a:gd name="connsiteX1921" fmla="*/ 6190997 w 9761537"/>
              <a:gd name="connsiteY1921" fmla="*/ 290816 h 4830671"/>
              <a:gd name="connsiteX1922" fmla="*/ 6186604 w 9761537"/>
              <a:gd name="connsiteY1922" fmla="*/ 284442 h 4830671"/>
              <a:gd name="connsiteX1923" fmla="*/ 6183310 w 9761537"/>
              <a:gd name="connsiteY1923" fmla="*/ 284297 h 4830671"/>
              <a:gd name="connsiteX1924" fmla="*/ 6182395 w 9761537"/>
              <a:gd name="connsiteY1924" fmla="*/ 270101 h 4830671"/>
              <a:gd name="connsiteX1925" fmla="*/ 6222473 w 9761537"/>
              <a:gd name="connsiteY1925" fmla="*/ 299074 h 4830671"/>
              <a:gd name="connsiteX1926" fmla="*/ 6314342 w 9761537"/>
              <a:gd name="connsiteY1926" fmla="*/ 287195 h 4830671"/>
              <a:gd name="connsiteX1927" fmla="*/ 6388643 w 9761537"/>
              <a:gd name="connsiteY1927" fmla="*/ 243591 h 4830671"/>
              <a:gd name="connsiteX1928" fmla="*/ 6385348 w 9761537"/>
              <a:gd name="connsiteY1928" fmla="*/ 231712 h 4830671"/>
              <a:gd name="connsiteX1929" fmla="*/ 6472093 w 9761537"/>
              <a:gd name="connsiteY1929" fmla="*/ 187238 h 4830671"/>
              <a:gd name="connsiteX1930" fmla="*/ 6523701 w 9761537"/>
              <a:gd name="connsiteY1930" fmla="*/ 177098 h 4830671"/>
              <a:gd name="connsiteX1931" fmla="*/ 6605321 w 9761537"/>
              <a:gd name="connsiteY1931" fmla="*/ 178402 h 4830671"/>
              <a:gd name="connsiteX1932" fmla="*/ 6598001 w 9761537"/>
              <a:gd name="connsiteY1932" fmla="*/ 175215 h 4830671"/>
              <a:gd name="connsiteX1933" fmla="*/ 6640824 w 9761537"/>
              <a:gd name="connsiteY1933" fmla="*/ 166523 h 4830671"/>
              <a:gd name="connsiteX1934" fmla="*/ 6660955 w 9761537"/>
              <a:gd name="connsiteY1934" fmla="*/ 137115 h 4830671"/>
              <a:gd name="connsiteX1935" fmla="*/ 6574942 w 9761537"/>
              <a:gd name="connsiteY1935" fmla="*/ 121180 h 4830671"/>
              <a:gd name="connsiteX1936" fmla="*/ 6607626 w 9761537"/>
              <a:gd name="connsiteY1936" fmla="*/ 104781 h 4830671"/>
              <a:gd name="connsiteX1937" fmla="*/ 2433497 w 9761537"/>
              <a:gd name="connsiteY1937" fmla="*/ 95329 h 4830671"/>
              <a:gd name="connsiteX1938" fmla="*/ 2481237 w 9761537"/>
              <a:gd name="connsiteY1938" fmla="*/ 110645 h 4830671"/>
              <a:gd name="connsiteX1939" fmla="*/ 2369507 w 9761537"/>
              <a:gd name="connsiteY1939" fmla="*/ 114459 h 4830671"/>
              <a:gd name="connsiteX1940" fmla="*/ 2397189 w 9761537"/>
              <a:gd name="connsiteY1940" fmla="*/ 107308 h 4830671"/>
              <a:gd name="connsiteX1941" fmla="*/ 2382145 w 9761537"/>
              <a:gd name="connsiteY1941" fmla="*/ 96462 h 4830671"/>
              <a:gd name="connsiteX1942" fmla="*/ 2433497 w 9761537"/>
              <a:gd name="connsiteY1942" fmla="*/ 95329 h 4830671"/>
              <a:gd name="connsiteX1943" fmla="*/ 4952791 w 9761537"/>
              <a:gd name="connsiteY1943" fmla="*/ 84641 h 4830671"/>
              <a:gd name="connsiteX1944" fmla="*/ 4953582 w 9761537"/>
              <a:gd name="connsiteY1944" fmla="*/ 84714 h 4830671"/>
              <a:gd name="connsiteX1945" fmla="*/ 4954914 w 9761537"/>
              <a:gd name="connsiteY1945" fmla="*/ 84889 h 4830671"/>
              <a:gd name="connsiteX1946" fmla="*/ 4952791 w 9761537"/>
              <a:gd name="connsiteY1946" fmla="*/ 84641 h 4830671"/>
              <a:gd name="connsiteX1947" fmla="*/ 4946487 w 9761537"/>
              <a:gd name="connsiteY1947" fmla="*/ 83795 h 4830671"/>
              <a:gd name="connsiteX1948" fmla="*/ 4950004 w 9761537"/>
              <a:gd name="connsiteY1948" fmla="*/ 84243 h 4830671"/>
              <a:gd name="connsiteX1949" fmla="*/ 4952582 w 9761537"/>
              <a:gd name="connsiteY1949" fmla="*/ 84582 h 4830671"/>
              <a:gd name="connsiteX1950" fmla="*/ 4952791 w 9761537"/>
              <a:gd name="connsiteY1950" fmla="*/ 84641 h 4830671"/>
              <a:gd name="connsiteX1951" fmla="*/ 4946487 w 9761537"/>
              <a:gd name="connsiteY1951" fmla="*/ 83795 h 4830671"/>
              <a:gd name="connsiteX1952" fmla="*/ 4764169 w 9761537"/>
              <a:gd name="connsiteY1952" fmla="*/ 76501 h 4830671"/>
              <a:gd name="connsiteX1953" fmla="*/ 4764065 w 9761537"/>
              <a:gd name="connsiteY1953" fmla="*/ 76551 h 4830671"/>
              <a:gd name="connsiteX1954" fmla="*/ 4760505 w 9761537"/>
              <a:gd name="connsiteY1954" fmla="*/ 77636 h 4830671"/>
              <a:gd name="connsiteX1955" fmla="*/ 4764169 w 9761537"/>
              <a:gd name="connsiteY1955" fmla="*/ 76501 h 4830671"/>
              <a:gd name="connsiteX1956" fmla="*/ 4862330 w 9761537"/>
              <a:gd name="connsiteY1956" fmla="*/ 74192 h 4830671"/>
              <a:gd name="connsiteX1957" fmla="*/ 5037831 w 9761537"/>
              <a:gd name="connsiteY1957" fmla="*/ 130576 h 4830671"/>
              <a:gd name="connsiteX1958" fmla="*/ 4958893 w 9761537"/>
              <a:gd name="connsiteY1958" fmla="*/ 134044 h 4830671"/>
              <a:gd name="connsiteX1959" fmla="*/ 4963665 w 9761537"/>
              <a:gd name="connsiteY1959" fmla="*/ 125834 h 4830671"/>
              <a:gd name="connsiteX1960" fmla="*/ 4876356 w 9761537"/>
              <a:gd name="connsiteY1960" fmla="*/ 160162 h 4830671"/>
              <a:gd name="connsiteX1961" fmla="*/ 4815725 w 9761537"/>
              <a:gd name="connsiteY1961" fmla="*/ 118756 h 4830671"/>
              <a:gd name="connsiteX1962" fmla="*/ 4750154 w 9761537"/>
              <a:gd name="connsiteY1962" fmla="*/ 83197 h 4830671"/>
              <a:gd name="connsiteX1963" fmla="*/ 4764065 w 9761537"/>
              <a:gd name="connsiteY1963" fmla="*/ 76551 h 4830671"/>
              <a:gd name="connsiteX1964" fmla="*/ 4764236 w 9761537"/>
              <a:gd name="connsiteY1964" fmla="*/ 76499 h 4830671"/>
              <a:gd name="connsiteX1965" fmla="*/ 4807970 w 9761537"/>
              <a:gd name="connsiteY1965" fmla="*/ 74909 h 4830671"/>
              <a:gd name="connsiteX1966" fmla="*/ 4848896 w 9761537"/>
              <a:gd name="connsiteY1966" fmla="*/ 90303 h 4830671"/>
              <a:gd name="connsiteX1967" fmla="*/ 4844358 w 9761537"/>
              <a:gd name="connsiteY1967" fmla="*/ 74661 h 4830671"/>
              <a:gd name="connsiteX1968" fmla="*/ 4862330 w 9761537"/>
              <a:gd name="connsiteY1968" fmla="*/ 74192 h 4830671"/>
              <a:gd name="connsiteX1969" fmla="*/ 4772101 w 9761537"/>
              <a:gd name="connsiteY1969" fmla="*/ 74092 h 4830671"/>
              <a:gd name="connsiteX1970" fmla="*/ 4767014 w 9761537"/>
              <a:gd name="connsiteY1970" fmla="*/ 75652 h 4830671"/>
              <a:gd name="connsiteX1971" fmla="*/ 4764236 w 9761537"/>
              <a:gd name="connsiteY1971" fmla="*/ 76499 h 4830671"/>
              <a:gd name="connsiteX1972" fmla="*/ 4764169 w 9761537"/>
              <a:gd name="connsiteY1972" fmla="*/ 76501 h 4830671"/>
              <a:gd name="connsiteX1973" fmla="*/ 4772101 w 9761537"/>
              <a:gd name="connsiteY1973" fmla="*/ 74092 h 4830671"/>
              <a:gd name="connsiteX1974" fmla="*/ 6402780 w 9761537"/>
              <a:gd name="connsiteY1974" fmla="*/ 55629 h 4830671"/>
              <a:gd name="connsiteX1975" fmla="*/ 6458002 w 9761537"/>
              <a:gd name="connsiteY1975" fmla="*/ 61351 h 4830671"/>
              <a:gd name="connsiteX1976" fmla="*/ 6526995 w 9761537"/>
              <a:gd name="connsiteY1976" fmla="*/ 84674 h 4830671"/>
              <a:gd name="connsiteX1977" fmla="*/ 6572197 w 9761537"/>
              <a:gd name="connsiteY1977" fmla="*/ 112199 h 4830671"/>
              <a:gd name="connsiteX1978" fmla="*/ 6570550 w 9761537"/>
              <a:gd name="connsiteY1978" fmla="*/ 115386 h 4830671"/>
              <a:gd name="connsiteX1979" fmla="*/ 6464041 w 9761537"/>
              <a:gd name="connsiteY1979" fmla="*/ 107998 h 4830671"/>
              <a:gd name="connsiteX1980" fmla="*/ 6436041 w 9761537"/>
              <a:gd name="connsiteY1980" fmla="*/ 87717 h 4830671"/>
              <a:gd name="connsiteX1981" fmla="*/ 6374734 w 9761537"/>
              <a:gd name="connsiteY1981" fmla="*/ 82936 h 4830671"/>
              <a:gd name="connsiteX1982" fmla="*/ 6402780 w 9761537"/>
              <a:gd name="connsiteY1982" fmla="*/ 55629 h 4830671"/>
              <a:gd name="connsiteX1983" fmla="*/ 4983810 w 9761537"/>
              <a:gd name="connsiteY1983" fmla="*/ 55391 h 4830671"/>
              <a:gd name="connsiteX1984" fmla="*/ 5069516 w 9761537"/>
              <a:gd name="connsiteY1984" fmla="*/ 70980 h 4830671"/>
              <a:gd name="connsiteX1985" fmla="*/ 5014234 w 9761537"/>
              <a:gd name="connsiteY1985" fmla="*/ 90339 h 4830671"/>
              <a:gd name="connsiteX1986" fmla="*/ 4953582 w 9761537"/>
              <a:gd name="connsiteY1986" fmla="*/ 84714 h 4830671"/>
              <a:gd name="connsiteX1987" fmla="*/ 4952582 w 9761537"/>
              <a:gd name="connsiteY1987" fmla="*/ 84582 h 4830671"/>
              <a:gd name="connsiteX1988" fmla="*/ 4898340 w 9761537"/>
              <a:gd name="connsiteY1988" fmla="*/ 69423 h 4830671"/>
              <a:gd name="connsiteX1989" fmla="*/ 4983810 w 9761537"/>
              <a:gd name="connsiteY1989" fmla="*/ 55391 h 4830671"/>
              <a:gd name="connsiteX1990" fmla="*/ 3275711 w 9761537"/>
              <a:gd name="connsiteY1990" fmla="*/ 13890 h 4830671"/>
              <a:gd name="connsiteX1991" fmla="*/ 3363044 w 9761537"/>
              <a:gd name="connsiteY1991" fmla="*/ 28165 h 4830671"/>
              <a:gd name="connsiteX1992" fmla="*/ 3235668 w 9761537"/>
              <a:gd name="connsiteY1992" fmla="*/ 55222 h 4830671"/>
              <a:gd name="connsiteX1993" fmla="*/ 3103878 w 9761537"/>
              <a:gd name="connsiteY1993" fmla="*/ 84900 h 4830671"/>
              <a:gd name="connsiteX1994" fmla="*/ 2991546 w 9761537"/>
              <a:gd name="connsiteY1994" fmla="*/ 111837 h 4830671"/>
              <a:gd name="connsiteX1995" fmla="*/ 3000773 w 9761537"/>
              <a:gd name="connsiteY1995" fmla="*/ 116366 h 4830671"/>
              <a:gd name="connsiteX1996" fmla="*/ 2906093 w 9761537"/>
              <a:gd name="connsiteY1996" fmla="*/ 137105 h 4830671"/>
              <a:gd name="connsiteX1997" fmla="*/ 2860559 w 9761537"/>
              <a:gd name="connsiteY1997" fmla="*/ 159871 h 4830671"/>
              <a:gd name="connsiteX1998" fmla="*/ 2888241 w 9761537"/>
              <a:gd name="connsiteY1998" fmla="*/ 163089 h 4830671"/>
              <a:gd name="connsiteX1999" fmla="*/ 2801986 w 9761537"/>
              <a:gd name="connsiteY1999" fmla="*/ 178703 h 4830671"/>
              <a:gd name="connsiteX2000" fmla="*/ 2794754 w 9761537"/>
              <a:gd name="connsiteY2000" fmla="*/ 178210 h 4830671"/>
              <a:gd name="connsiteX2001" fmla="*/ 2785649 w 9761537"/>
              <a:gd name="connsiteY2001" fmla="*/ 177960 h 4830671"/>
              <a:gd name="connsiteX2002" fmla="*/ 2785184 w 9761537"/>
              <a:gd name="connsiteY2002" fmla="*/ 177655 h 4830671"/>
              <a:gd name="connsiteX2003" fmla="*/ 2760287 w 9761537"/>
              <a:gd name="connsiteY2003" fmla="*/ 174893 h 4830671"/>
              <a:gd name="connsiteX2004" fmla="*/ 2747779 w 9761537"/>
              <a:gd name="connsiteY2004" fmla="*/ 177053 h 4830671"/>
              <a:gd name="connsiteX2005" fmla="*/ 2717410 w 9761537"/>
              <a:gd name="connsiteY2005" fmla="*/ 176364 h 4830671"/>
              <a:gd name="connsiteX2006" fmla="*/ 2633889 w 9761537"/>
              <a:gd name="connsiteY2006" fmla="*/ 171432 h 4830671"/>
              <a:gd name="connsiteX2007" fmla="*/ 2693465 w 9761537"/>
              <a:gd name="connsiteY2007" fmla="*/ 154984 h 4830671"/>
              <a:gd name="connsiteX2008" fmla="*/ 2714728 w 9761537"/>
              <a:gd name="connsiteY2008" fmla="*/ 135914 h 4830671"/>
              <a:gd name="connsiteX2009" fmla="*/ 2737996 w 9761537"/>
              <a:gd name="connsiteY2009" fmla="*/ 149740 h 4830671"/>
              <a:gd name="connsiteX2010" fmla="*/ 2719943 w 9761537"/>
              <a:gd name="connsiteY2010" fmla="*/ 131027 h 4830671"/>
              <a:gd name="connsiteX2011" fmla="*/ 2764675 w 9761537"/>
              <a:gd name="connsiteY2011" fmla="*/ 114221 h 4830671"/>
              <a:gd name="connsiteX2012" fmla="*/ 2640508 w 9761537"/>
              <a:gd name="connsiteY2012" fmla="*/ 128286 h 4830671"/>
              <a:gd name="connsiteX2013" fmla="*/ 2649334 w 9761537"/>
              <a:gd name="connsiteY2013" fmla="*/ 101587 h 4830671"/>
              <a:gd name="connsiteX2014" fmla="*/ 2603599 w 9761537"/>
              <a:gd name="connsiteY2014" fmla="*/ 97415 h 4830671"/>
              <a:gd name="connsiteX2015" fmla="*/ 2669193 w 9761537"/>
              <a:gd name="connsiteY2015" fmla="*/ 57844 h 4830671"/>
              <a:gd name="connsiteX2016" fmla="*/ 2756651 w 9761537"/>
              <a:gd name="connsiteY2016" fmla="*/ 71431 h 4830671"/>
              <a:gd name="connsiteX2017" fmla="*/ 2778516 w 9761537"/>
              <a:gd name="connsiteY2017" fmla="*/ 91932 h 4830671"/>
              <a:gd name="connsiteX2018" fmla="*/ 2846718 w 9761537"/>
              <a:gd name="connsiteY2018" fmla="*/ 73339 h 4830671"/>
              <a:gd name="connsiteX2019" fmla="*/ 2814824 w 9761537"/>
              <a:gd name="connsiteY2019" fmla="*/ 69763 h 4830671"/>
              <a:gd name="connsiteX2020" fmla="*/ 2817632 w 9761537"/>
              <a:gd name="connsiteY2020" fmla="*/ 68571 h 4830671"/>
              <a:gd name="connsiteX2021" fmla="*/ 2751035 w 9761537"/>
              <a:gd name="connsiteY2021" fmla="*/ 45686 h 4830671"/>
              <a:gd name="connsiteX2022" fmla="*/ 3275711 w 9761537"/>
              <a:gd name="connsiteY2022" fmla="*/ 13890 h 4830671"/>
              <a:gd name="connsiteX2023" fmla="*/ 3868339 w 9761537"/>
              <a:gd name="connsiteY2023" fmla="*/ 275 h 4830671"/>
              <a:gd name="connsiteX2024" fmla="*/ 4138939 w 9761537"/>
              <a:gd name="connsiteY2024" fmla="*/ 20775 h 4830671"/>
              <a:gd name="connsiteX2025" fmla="*/ 4091599 w 9761537"/>
              <a:gd name="connsiteY2025" fmla="*/ 57486 h 4830671"/>
              <a:gd name="connsiteX2026" fmla="*/ 4170031 w 9761537"/>
              <a:gd name="connsiteY2026" fmla="*/ 44852 h 4830671"/>
              <a:gd name="connsiteX2027" fmla="*/ 4170031 w 9761537"/>
              <a:gd name="connsiteY2027" fmla="*/ 44852 h 4830671"/>
              <a:gd name="connsiteX2028" fmla="*/ 4302021 w 9761537"/>
              <a:gd name="connsiteY2028" fmla="*/ 43898 h 4830671"/>
              <a:gd name="connsiteX2029" fmla="*/ 4077557 w 9761537"/>
              <a:gd name="connsiteY2029" fmla="*/ 139609 h 4830671"/>
              <a:gd name="connsiteX2030" fmla="*/ 4143352 w 9761537"/>
              <a:gd name="connsiteY2030" fmla="*/ 143542 h 4830671"/>
              <a:gd name="connsiteX2031" fmla="*/ 4061911 w 9761537"/>
              <a:gd name="connsiteY2031" fmla="*/ 167976 h 4830671"/>
              <a:gd name="connsiteX2032" fmla="*/ 4097416 w 9761537"/>
              <a:gd name="connsiteY2032" fmla="*/ 205759 h 4830671"/>
              <a:gd name="connsiteX2033" fmla="*/ 4101227 w 9761537"/>
              <a:gd name="connsiteY2033" fmla="*/ 228883 h 4830671"/>
              <a:gd name="connsiteX2034" fmla="*/ 4044460 w 9761537"/>
              <a:gd name="connsiteY2034" fmla="*/ 241278 h 4830671"/>
              <a:gd name="connsiteX2035" fmla="*/ 4070135 w 9761537"/>
              <a:gd name="connsiteY2035" fmla="*/ 246284 h 4830671"/>
              <a:gd name="connsiteX2036" fmla="*/ 3942157 w 9761537"/>
              <a:gd name="connsiteY2036" fmla="*/ 267024 h 4830671"/>
              <a:gd name="connsiteX2037" fmla="*/ 4013568 w 9761537"/>
              <a:gd name="connsiteY2037" fmla="*/ 329241 h 4830671"/>
              <a:gd name="connsiteX2038" fmla="*/ 3959007 w 9761537"/>
              <a:gd name="connsiteY2038" fmla="*/ 334723 h 4830671"/>
              <a:gd name="connsiteX2039" fmla="*/ 3904646 w 9761537"/>
              <a:gd name="connsiteY2039" fmla="*/ 351410 h 4830671"/>
              <a:gd name="connsiteX2040" fmla="*/ 3996117 w 9761537"/>
              <a:gd name="connsiteY2040" fmla="*/ 357370 h 4830671"/>
              <a:gd name="connsiteX2041" fmla="*/ 3903443 w 9761537"/>
              <a:gd name="connsiteY2041" fmla="*/ 392650 h 4830671"/>
              <a:gd name="connsiteX2042" fmla="*/ 3806556 w 9761537"/>
              <a:gd name="connsiteY2042" fmla="*/ 414105 h 4830671"/>
              <a:gd name="connsiteX2043" fmla="*/ 3691817 w 9761537"/>
              <a:gd name="connsiteY2043" fmla="*/ 446763 h 4830671"/>
              <a:gd name="connsiteX2044" fmla="*/ 3531142 w 9761537"/>
              <a:gd name="connsiteY2044" fmla="*/ 498134 h 4830671"/>
              <a:gd name="connsiteX2045" fmla="*/ 3502858 w 9761537"/>
              <a:gd name="connsiteY2045" fmla="*/ 526144 h 4830671"/>
              <a:gd name="connsiteX2046" fmla="*/ 3477583 w 9761537"/>
              <a:gd name="connsiteY2046" fmla="*/ 537109 h 4830671"/>
              <a:gd name="connsiteX2047" fmla="*/ 3445889 w 9761537"/>
              <a:gd name="connsiteY2047" fmla="*/ 579660 h 4830671"/>
              <a:gd name="connsiteX2048" fmla="*/ 3384909 w 9761537"/>
              <a:gd name="connsiteY2048" fmla="*/ 654631 h 4830671"/>
              <a:gd name="connsiteX2049" fmla="*/ 3253119 w 9761537"/>
              <a:gd name="connsiteY2049" fmla="*/ 650698 h 4830671"/>
              <a:gd name="connsiteX2050" fmla="*/ 3211998 w 9761537"/>
              <a:gd name="connsiteY2050" fmla="*/ 539016 h 4830671"/>
              <a:gd name="connsiteX2051" fmla="*/ 3207585 w 9761537"/>
              <a:gd name="connsiteY2051" fmla="*/ 485619 h 4830671"/>
              <a:gd name="connsiteX2052" fmla="*/ 3226441 w 9761537"/>
              <a:gd name="connsiteY2052" fmla="*/ 451888 h 4830671"/>
              <a:gd name="connsiteX2053" fmla="*/ 3310289 w 9761537"/>
              <a:gd name="connsiteY2053" fmla="*/ 382519 h 4830671"/>
              <a:gd name="connsiteX2054" fmla="*/ 3293639 w 9761537"/>
              <a:gd name="connsiteY2054" fmla="*/ 368574 h 4830671"/>
              <a:gd name="connsiteX2055" fmla="*/ 3228647 w 9761537"/>
              <a:gd name="connsiteY2055" fmla="*/ 368574 h 4830671"/>
              <a:gd name="connsiteX2056" fmla="*/ 3261143 w 9761537"/>
              <a:gd name="connsiteY2056" fmla="*/ 345689 h 4830671"/>
              <a:gd name="connsiteX2057" fmla="*/ 3252518 w 9761537"/>
              <a:gd name="connsiteY2057" fmla="*/ 334009 h 4830671"/>
              <a:gd name="connsiteX2058" fmla="*/ 3328542 w 9761537"/>
              <a:gd name="connsiteY2058" fmla="*/ 342232 h 4830671"/>
              <a:gd name="connsiteX2059" fmla="*/ 3295445 w 9761537"/>
              <a:gd name="connsiteY2059" fmla="*/ 321255 h 4830671"/>
              <a:gd name="connsiteX2060" fmla="*/ 3308684 w 9761537"/>
              <a:gd name="connsiteY2060" fmla="*/ 313508 h 4830671"/>
              <a:gd name="connsiteX2061" fmla="*/ 3245497 w 9761537"/>
              <a:gd name="connsiteY2061" fmla="*/ 307906 h 4830671"/>
              <a:gd name="connsiteX2062" fmla="*/ 3272376 w 9761537"/>
              <a:gd name="connsiteY2062" fmla="*/ 233531 h 4830671"/>
              <a:gd name="connsiteX2063" fmla="*/ 3259137 w 9761537"/>
              <a:gd name="connsiteY2063" fmla="*/ 204687 h 4830671"/>
              <a:gd name="connsiteX2064" fmla="*/ 3257131 w 9761537"/>
              <a:gd name="connsiteY2064" fmla="*/ 186212 h 4830671"/>
              <a:gd name="connsiteX2065" fmla="*/ 3185520 w 9761537"/>
              <a:gd name="connsiteY2065" fmla="*/ 175723 h 4830671"/>
              <a:gd name="connsiteX2066" fmla="*/ 3048715 w 9761537"/>
              <a:gd name="connsiteY2066" fmla="*/ 175723 h 4830671"/>
              <a:gd name="connsiteX2067" fmla="*/ 3076598 w 9761537"/>
              <a:gd name="connsiteY2067" fmla="*/ 166307 h 4830671"/>
              <a:gd name="connsiteX2068" fmla="*/ 3028255 w 9761537"/>
              <a:gd name="connsiteY2068" fmla="*/ 156057 h 4830671"/>
              <a:gd name="connsiteX2069" fmla="*/ 3092043 w 9761537"/>
              <a:gd name="connsiteY2069" fmla="*/ 144495 h 4830671"/>
              <a:gd name="connsiteX2070" fmla="*/ 3028856 w 9761537"/>
              <a:gd name="connsiteY2070" fmla="*/ 120061 h 4830671"/>
              <a:gd name="connsiteX2071" fmla="*/ 3232458 w 9761537"/>
              <a:gd name="connsiteY2071" fmla="*/ 75484 h 4830671"/>
              <a:gd name="connsiteX2072" fmla="*/ 3193944 w 9761537"/>
              <a:gd name="connsiteY2072" fmla="*/ 72862 h 4830671"/>
              <a:gd name="connsiteX2073" fmla="*/ 3350608 w 9761537"/>
              <a:gd name="connsiteY2073" fmla="*/ 32218 h 4830671"/>
              <a:gd name="connsiteX2074" fmla="*/ 3469559 w 9761537"/>
              <a:gd name="connsiteY2074" fmla="*/ 21848 h 4830671"/>
              <a:gd name="connsiteX2075" fmla="*/ 3577278 w 9761537"/>
              <a:gd name="connsiteY2075" fmla="*/ 30907 h 4830671"/>
              <a:gd name="connsiteX2076" fmla="*/ 3565844 w 9761537"/>
              <a:gd name="connsiteY2076" fmla="*/ 17796 h 4830671"/>
              <a:gd name="connsiteX2077" fmla="*/ 3683191 w 9761537"/>
              <a:gd name="connsiteY2077" fmla="*/ 34006 h 4830671"/>
              <a:gd name="connsiteX2078" fmla="*/ 3634046 w 9761537"/>
              <a:gd name="connsiteY2078" fmla="*/ 16246 h 4830671"/>
              <a:gd name="connsiteX2079" fmla="*/ 3756809 w 9761537"/>
              <a:gd name="connsiteY2079" fmla="*/ 7069 h 4830671"/>
              <a:gd name="connsiteX2080" fmla="*/ 3868339 w 9761537"/>
              <a:gd name="connsiteY2080" fmla="*/ 275 h 48306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Lst>
            <a:rect l="l" t="t" r="r" b="b"/>
            <a:pathLst>
              <a:path w="9761537" h="4830671">
                <a:moveTo>
                  <a:pt x="2312644" y="4339541"/>
                </a:moveTo>
                <a:cubicBezTo>
                  <a:pt x="2311642" y="4340465"/>
                  <a:pt x="2310497" y="4341390"/>
                  <a:pt x="2309281" y="4342083"/>
                </a:cubicBezTo>
                <a:cubicBezTo>
                  <a:pt x="2309639" y="4343123"/>
                  <a:pt x="2310211" y="4344510"/>
                  <a:pt x="2310497" y="4344741"/>
                </a:cubicBezTo>
                <a:lnTo>
                  <a:pt x="2313073" y="4345781"/>
                </a:lnTo>
                <a:cubicBezTo>
                  <a:pt x="2312214" y="4343701"/>
                  <a:pt x="2312071" y="4341621"/>
                  <a:pt x="2312644" y="4339541"/>
                </a:cubicBezTo>
                <a:close/>
                <a:moveTo>
                  <a:pt x="8836986" y="4298853"/>
                </a:moveTo>
                <a:cubicBezTo>
                  <a:pt x="8822875" y="4297240"/>
                  <a:pt x="8778225" y="4419965"/>
                  <a:pt x="8728407" y="4395840"/>
                </a:cubicBezTo>
                <a:cubicBezTo>
                  <a:pt x="8706015" y="4385041"/>
                  <a:pt x="8722908" y="4340229"/>
                  <a:pt x="8725757" y="4323538"/>
                </a:cubicBezTo>
                <a:cubicBezTo>
                  <a:pt x="8733508" y="4279147"/>
                  <a:pt x="8779086" y="4310424"/>
                  <a:pt x="8809493" y="4306777"/>
                </a:cubicBezTo>
                <a:cubicBezTo>
                  <a:pt x="8818371" y="4303131"/>
                  <a:pt x="8827512" y="4300466"/>
                  <a:pt x="8836986" y="4298853"/>
                </a:cubicBezTo>
                <a:close/>
                <a:moveTo>
                  <a:pt x="9651338" y="4019066"/>
                </a:moveTo>
                <a:cubicBezTo>
                  <a:pt x="9656997" y="4018414"/>
                  <a:pt x="9655835" y="4020357"/>
                  <a:pt x="9655765" y="4024854"/>
                </a:cubicBezTo>
                <a:cubicBezTo>
                  <a:pt x="9655653" y="4030884"/>
                  <a:pt x="9656219" y="4035943"/>
                  <a:pt x="9661758" y="4039367"/>
                </a:cubicBezTo>
                <a:cubicBezTo>
                  <a:pt x="9671501" y="4045385"/>
                  <a:pt x="9682132" y="4047263"/>
                  <a:pt x="9681981" y="4061176"/>
                </a:cubicBezTo>
                <a:cubicBezTo>
                  <a:pt x="9681829" y="4074105"/>
                  <a:pt x="9675017" y="4084799"/>
                  <a:pt x="9669934" y="4096169"/>
                </a:cubicBezTo>
                <a:cubicBezTo>
                  <a:pt x="9667660" y="4101267"/>
                  <a:pt x="9665992" y="4106850"/>
                  <a:pt x="9669206" y="4111948"/>
                </a:cubicBezTo>
                <a:cubicBezTo>
                  <a:pt x="9672157" y="4116611"/>
                  <a:pt x="9677827" y="4118195"/>
                  <a:pt x="9681768" y="4113723"/>
                </a:cubicBezTo>
                <a:cubicBezTo>
                  <a:pt x="9685022" y="4110070"/>
                  <a:pt x="9688701" y="4103400"/>
                  <a:pt x="9688226" y="4098341"/>
                </a:cubicBezTo>
                <a:cubicBezTo>
                  <a:pt x="9695443" y="4096195"/>
                  <a:pt x="9693886" y="4109469"/>
                  <a:pt x="9693269" y="4113494"/>
                </a:cubicBezTo>
                <a:cubicBezTo>
                  <a:pt x="9692117" y="4121134"/>
                  <a:pt x="9688145" y="4127445"/>
                  <a:pt x="9686306" y="4134779"/>
                </a:cubicBezTo>
                <a:cubicBezTo>
                  <a:pt x="9684366" y="4142623"/>
                  <a:pt x="9691319" y="4147772"/>
                  <a:pt x="9697474" y="4150927"/>
                </a:cubicBezTo>
                <a:cubicBezTo>
                  <a:pt x="9710076" y="4157392"/>
                  <a:pt x="9720000" y="4155693"/>
                  <a:pt x="9731755" y="4148755"/>
                </a:cubicBezTo>
                <a:cubicBezTo>
                  <a:pt x="9741355" y="4143096"/>
                  <a:pt x="9751826" y="4137078"/>
                  <a:pt x="9761537" y="4146111"/>
                </a:cubicBezTo>
                <a:cubicBezTo>
                  <a:pt x="9754099" y="4151017"/>
                  <a:pt x="9749167" y="4158964"/>
                  <a:pt x="9743740" y="4165811"/>
                </a:cubicBezTo>
                <a:cubicBezTo>
                  <a:pt x="9737889" y="4173222"/>
                  <a:pt x="9730763" y="4179712"/>
                  <a:pt x="9723144" y="4185244"/>
                </a:cubicBezTo>
                <a:cubicBezTo>
                  <a:pt x="9708368" y="4195976"/>
                  <a:pt x="9691086" y="4199361"/>
                  <a:pt x="9674745" y="4206797"/>
                </a:cubicBezTo>
                <a:cubicBezTo>
                  <a:pt x="9671824" y="4208113"/>
                  <a:pt x="9667902" y="4209518"/>
                  <a:pt x="9667003" y="4213057"/>
                </a:cubicBezTo>
                <a:cubicBezTo>
                  <a:pt x="9666103" y="4216583"/>
                  <a:pt x="9667862" y="4220212"/>
                  <a:pt x="9665214" y="4223316"/>
                </a:cubicBezTo>
                <a:cubicBezTo>
                  <a:pt x="9660505" y="4228823"/>
                  <a:pt x="9652137" y="4232387"/>
                  <a:pt x="9646689" y="4237523"/>
                </a:cubicBezTo>
                <a:cubicBezTo>
                  <a:pt x="9640494" y="4243362"/>
                  <a:pt x="9634652" y="4249609"/>
                  <a:pt x="9627771" y="4254643"/>
                </a:cubicBezTo>
                <a:cubicBezTo>
                  <a:pt x="9619887" y="4260379"/>
                  <a:pt x="9610681" y="4264353"/>
                  <a:pt x="9602393" y="4269515"/>
                </a:cubicBezTo>
                <a:cubicBezTo>
                  <a:pt x="9589972" y="4277269"/>
                  <a:pt x="9577471" y="4286072"/>
                  <a:pt x="9564030" y="4292026"/>
                </a:cubicBezTo>
                <a:cubicBezTo>
                  <a:pt x="9558744" y="4294377"/>
                  <a:pt x="9547020" y="4291617"/>
                  <a:pt x="9545060" y="4284922"/>
                </a:cubicBezTo>
                <a:lnTo>
                  <a:pt x="9547238" y="4280584"/>
                </a:lnTo>
                <a:lnTo>
                  <a:pt x="9536117" y="4290337"/>
                </a:lnTo>
                <a:cubicBezTo>
                  <a:pt x="9533105" y="4293578"/>
                  <a:pt x="9530791" y="4297302"/>
                  <a:pt x="9529138" y="4303024"/>
                </a:cubicBezTo>
                <a:cubicBezTo>
                  <a:pt x="9528030" y="4306858"/>
                  <a:pt x="9526797" y="4307655"/>
                  <a:pt x="9523829" y="4309730"/>
                </a:cubicBezTo>
                <a:cubicBezTo>
                  <a:pt x="9513785" y="4316731"/>
                  <a:pt x="9503793" y="4323731"/>
                  <a:pt x="9493766" y="4330743"/>
                </a:cubicBezTo>
                <a:cubicBezTo>
                  <a:pt x="9473463" y="4344908"/>
                  <a:pt x="9453177" y="4359095"/>
                  <a:pt x="9432891" y="4373281"/>
                </a:cubicBezTo>
                <a:cubicBezTo>
                  <a:pt x="9433033" y="4373183"/>
                  <a:pt x="9438073" y="4379507"/>
                  <a:pt x="9438627" y="4380162"/>
                </a:cubicBezTo>
                <a:cubicBezTo>
                  <a:pt x="9440844" y="4382815"/>
                  <a:pt x="9433712" y="4385895"/>
                  <a:pt x="9432229" y="4386561"/>
                </a:cubicBezTo>
                <a:cubicBezTo>
                  <a:pt x="9427617" y="4388615"/>
                  <a:pt x="9422738" y="4388538"/>
                  <a:pt x="9417751" y="4388931"/>
                </a:cubicBezTo>
                <a:cubicBezTo>
                  <a:pt x="9410388" y="4389565"/>
                  <a:pt x="9403649" y="4391935"/>
                  <a:pt x="9396697" y="4394283"/>
                </a:cubicBezTo>
                <a:cubicBezTo>
                  <a:pt x="9385598" y="4398051"/>
                  <a:pt x="9371477" y="4399853"/>
                  <a:pt x="9362273" y="4407574"/>
                </a:cubicBezTo>
                <a:cubicBezTo>
                  <a:pt x="9351620" y="4416530"/>
                  <a:pt x="9343006" y="4427910"/>
                  <a:pt x="9332246" y="4436909"/>
                </a:cubicBezTo>
                <a:cubicBezTo>
                  <a:pt x="9307955" y="4457201"/>
                  <a:pt x="9280950" y="4472239"/>
                  <a:pt x="9253496" y="4487616"/>
                </a:cubicBezTo>
                <a:cubicBezTo>
                  <a:pt x="9241128" y="4494530"/>
                  <a:pt x="9226400" y="4496616"/>
                  <a:pt x="9212531" y="4492542"/>
                </a:cubicBezTo>
                <a:cubicBezTo>
                  <a:pt x="9206614" y="4490805"/>
                  <a:pt x="9201360" y="4487507"/>
                  <a:pt x="9196373" y="4483936"/>
                </a:cubicBezTo>
                <a:cubicBezTo>
                  <a:pt x="9195533" y="4482254"/>
                  <a:pt x="9196373" y="4478202"/>
                  <a:pt x="9196373" y="4476258"/>
                </a:cubicBezTo>
                <a:cubicBezTo>
                  <a:pt x="9183879" y="4478453"/>
                  <a:pt x="9173960" y="4478355"/>
                  <a:pt x="9161216" y="4477547"/>
                </a:cubicBezTo>
                <a:cubicBezTo>
                  <a:pt x="9161663" y="4477569"/>
                  <a:pt x="9167419" y="4467729"/>
                  <a:pt x="9169849" y="4466713"/>
                </a:cubicBezTo>
                <a:cubicBezTo>
                  <a:pt x="9178142" y="4463251"/>
                  <a:pt x="9181699" y="4458850"/>
                  <a:pt x="9187722" y="4452559"/>
                </a:cubicBezTo>
                <a:cubicBezTo>
                  <a:pt x="9194532" y="4445449"/>
                  <a:pt x="9204613" y="4441670"/>
                  <a:pt x="9212924" y="4436647"/>
                </a:cubicBezTo>
                <a:cubicBezTo>
                  <a:pt x="9223237" y="4430389"/>
                  <a:pt x="9233550" y="4424186"/>
                  <a:pt x="9243916" y="4418004"/>
                </a:cubicBezTo>
                <a:cubicBezTo>
                  <a:pt x="9252263" y="4413046"/>
                  <a:pt x="9260592" y="4408186"/>
                  <a:pt x="9268617" y="4402725"/>
                </a:cubicBezTo>
                <a:cubicBezTo>
                  <a:pt x="9277143" y="4396948"/>
                  <a:pt x="9287455" y="4395528"/>
                  <a:pt x="9296964" y="4392120"/>
                </a:cubicBezTo>
                <a:cubicBezTo>
                  <a:pt x="9319341" y="4384126"/>
                  <a:pt x="9341040" y="4373260"/>
                  <a:pt x="9362845" y="4363823"/>
                </a:cubicBezTo>
                <a:cubicBezTo>
                  <a:pt x="9370709" y="4360427"/>
                  <a:pt x="9378269" y="4356506"/>
                  <a:pt x="9385687" y="4352214"/>
                </a:cubicBezTo>
                <a:cubicBezTo>
                  <a:pt x="9391693" y="4348741"/>
                  <a:pt x="9399467" y="4347310"/>
                  <a:pt x="9405008" y="4343466"/>
                </a:cubicBezTo>
                <a:cubicBezTo>
                  <a:pt x="9408207" y="4341238"/>
                  <a:pt x="9411442" y="4338038"/>
                  <a:pt x="9414391" y="4335897"/>
                </a:cubicBezTo>
                <a:cubicBezTo>
                  <a:pt x="9421130" y="4331048"/>
                  <a:pt x="9424722" y="4322770"/>
                  <a:pt x="9430745" y="4317233"/>
                </a:cubicBezTo>
                <a:cubicBezTo>
                  <a:pt x="9436840" y="4311587"/>
                  <a:pt x="9445241" y="4308212"/>
                  <a:pt x="9453051" y="4305646"/>
                </a:cubicBezTo>
                <a:cubicBezTo>
                  <a:pt x="9460808" y="4303090"/>
                  <a:pt x="9465991" y="4297531"/>
                  <a:pt x="9472265" y="4292267"/>
                </a:cubicBezTo>
                <a:cubicBezTo>
                  <a:pt x="9478038" y="4287396"/>
                  <a:pt x="9478628" y="4279412"/>
                  <a:pt x="9485330" y="4274924"/>
                </a:cubicBezTo>
                <a:cubicBezTo>
                  <a:pt x="9494052" y="4269081"/>
                  <a:pt x="9504580" y="4265259"/>
                  <a:pt x="9514052" y="4260715"/>
                </a:cubicBezTo>
                <a:cubicBezTo>
                  <a:pt x="9511711" y="4270534"/>
                  <a:pt x="9509352" y="4280341"/>
                  <a:pt x="9506992" y="4290159"/>
                </a:cubicBezTo>
                <a:cubicBezTo>
                  <a:pt x="9514589" y="4286872"/>
                  <a:pt x="9522149" y="4283573"/>
                  <a:pt x="9529727" y="4280297"/>
                </a:cubicBezTo>
                <a:cubicBezTo>
                  <a:pt x="9534320" y="4278293"/>
                  <a:pt x="9536747" y="4276783"/>
                  <a:pt x="9539005" y="4276561"/>
                </a:cubicBezTo>
                <a:lnTo>
                  <a:pt x="9547260" y="4280540"/>
                </a:lnTo>
                <a:lnTo>
                  <a:pt x="9547825" y="4279416"/>
                </a:lnTo>
                <a:cubicBezTo>
                  <a:pt x="9554001" y="4273328"/>
                  <a:pt x="9568264" y="4266151"/>
                  <a:pt x="9571265" y="4263804"/>
                </a:cubicBezTo>
                <a:cubicBezTo>
                  <a:pt x="9579087" y="4257697"/>
                  <a:pt x="9592570" y="4250874"/>
                  <a:pt x="9592842" y="4239363"/>
                </a:cubicBezTo>
                <a:cubicBezTo>
                  <a:pt x="9593207" y="4225782"/>
                  <a:pt x="9567304" y="4219803"/>
                  <a:pt x="9569932" y="4206950"/>
                </a:cubicBezTo>
                <a:cubicBezTo>
                  <a:pt x="9572023" y="4196934"/>
                  <a:pt x="9591387" y="4196640"/>
                  <a:pt x="9598532" y="4192833"/>
                </a:cubicBezTo>
                <a:cubicBezTo>
                  <a:pt x="9610710" y="4186330"/>
                  <a:pt x="9617432" y="4176377"/>
                  <a:pt x="9626891" y="4166769"/>
                </a:cubicBezTo>
                <a:cubicBezTo>
                  <a:pt x="9650641" y="4142597"/>
                  <a:pt x="9651753" y="4112944"/>
                  <a:pt x="9647296" y="4081119"/>
                </a:cubicBezTo>
                <a:cubicBezTo>
                  <a:pt x="9645709" y="4069863"/>
                  <a:pt x="9639412" y="4052603"/>
                  <a:pt x="9647619" y="4043532"/>
                </a:cubicBezTo>
                <a:cubicBezTo>
                  <a:pt x="9651874" y="4038805"/>
                  <a:pt x="9648306" y="4027613"/>
                  <a:pt x="9647568" y="4021979"/>
                </a:cubicBezTo>
                <a:cubicBezTo>
                  <a:pt x="9647154" y="4018759"/>
                  <a:pt x="9646689" y="4019628"/>
                  <a:pt x="9651338" y="4019066"/>
                </a:cubicBezTo>
                <a:close/>
                <a:moveTo>
                  <a:pt x="7975338" y="3753243"/>
                </a:moveTo>
                <a:lnTo>
                  <a:pt x="7975369" y="3753300"/>
                </a:lnTo>
                <a:lnTo>
                  <a:pt x="7975395" y="3753410"/>
                </a:lnTo>
                <a:close/>
                <a:moveTo>
                  <a:pt x="7972992" y="3748835"/>
                </a:moveTo>
                <a:cubicBezTo>
                  <a:pt x="7973589" y="3748993"/>
                  <a:pt x="7974181" y="3750071"/>
                  <a:pt x="7974795" y="3751638"/>
                </a:cubicBezTo>
                <a:lnTo>
                  <a:pt x="7975338" y="3753243"/>
                </a:lnTo>
                <a:close/>
                <a:moveTo>
                  <a:pt x="9215172" y="3717196"/>
                </a:moveTo>
                <a:cubicBezTo>
                  <a:pt x="9215351" y="3717545"/>
                  <a:pt x="9218718" y="3724343"/>
                  <a:pt x="9216383" y="3719662"/>
                </a:cubicBezTo>
                <a:cubicBezTo>
                  <a:pt x="9215405" y="3717681"/>
                  <a:pt x="9215111" y="3717080"/>
                  <a:pt x="9215172" y="3717196"/>
                </a:cubicBezTo>
                <a:close/>
                <a:moveTo>
                  <a:pt x="8025317" y="3618957"/>
                </a:moveTo>
                <a:lnTo>
                  <a:pt x="8029965" y="3618957"/>
                </a:lnTo>
                <a:lnTo>
                  <a:pt x="8025397" y="3620419"/>
                </a:lnTo>
                <a:close/>
                <a:moveTo>
                  <a:pt x="8025085" y="3614795"/>
                </a:moveTo>
                <a:lnTo>
                  <a:pt x="8025317" y="3618957"/>
                </a:lnTo>
                <a:lnTo>
                  <a:pt x="8024930" y="3618957"/>
                </a:lnTo>
                <a:cubicBezTo>
                  <a:pt x="8025079" y="3614995"/>
                  <a:pt x="8025066" y="3614036"/>
                  <a:pt x="8025085" y="3614795"/>
                </a:cubicBezTo>
                <a:close/>
                <a:moveTo>
                  <a:pt x="5995422" y="3259437"/>
                </a:moveTo>
                <a:cubicBezTo>
                  <a:pt x="6000208" y="3257095"/>
                  <a:pt x="6011455" y="3271774"/>
                  <a:pt x="6013004" y="3279102"/>
                </a:cubicBezTo>
                <a:cubicBezTo>
                  <a:pt x="6017547" y="3299377"/>
                  <a:pt x="6026632" y="3357513"/>
                  <a:pt x="6035821" y="3371314"/>
                </a:cubicBezTo>
                <a:cubicBezTo>
                  <a:pt x="6047282" y="3388779"/>
                  <a:pt x="6029936" y="3417481"/>
                  <a:pt x="6012488" y="3396962"/>
                </a:cubicBezTo>
                <a:cubicBezTo>
                  <a:pt x="6018476" y="3425908"/>
                  <a:pt x="6009080" y="3470243"/>
                  <a:pt x="5997310" y="3496136"/>
                </a:cubicBezTo>
                <a:cubicBezTo>
                  <a:pt x="5969227" y="3558547"/>
                  <a:pt x="5958283" y="3628530"/>
                  <a:pt x="5931749" y="3690819"/>
                </a:cubicBezTo>
                <a:cubicBezTo>
                  <a:pt x="5919256" y="3722696"/>
                  <a:pt x="5873828" y="3775459"/>
                  <a:pt x="5835523" y="3752741"/>
                </a:cubicBezTo>
                <a:cubicBezTo>
                  <a:pt x="5819520" y="3743337"/>
                  <a:pt x="5812086" y="3736498"/>
                  <a:pt x="5805169" y="3720009"/>
                </a:cubicBezTo>
                <a:cubicBezTo>
                  <a:pt x="5800832" y="3709872"/>
                  <a:pt x="5803000" y="3677628"/>
                  <a:pt x="5801968" y="3676529"/>
                </a:cubicBezTo>
                <a:cubicBezTo>
                  <a:pt x="5775640" y="3636225"/>
                  <a:pt x="5801658" y="3620225"/>
                  <a:pt x="5812293" y="3587493"/>
                </a:cubicBezTo>
                <a:cubicBezTo>
                  <a:pt x="5825611" y="3545723"/>
                  <a:pt x="5825715" y="3534853"/>
                  <a:pt x="5822824" y="3489907"/>
                </a:cubicBezTo>
                <a:cubicBezTo>
                  <a:pt x="5817455" y="3473907"/>
                  <a:pt x="5829122" y="3421023"/>
                  <a:pt x="5842028" y="3412718"/>
                </a:cubicBezTo>
                <a:cubicBezTo>
                  <a:pt x="5863296" y="3398917"/>
                  <a:pt x="5890244" y="3395497"/>
                  <a:pt x="5912648" y="3380963"/>
                </a:cubicBezTo>
                <a:cubicBezTo>
                  <a:pt x="5925554" y="3371314"/>
                  <a:pt x="5929168" y="3362398"/>
                  <a:pt x="5941764" y="3359711"/>
                </a:cubicBezTo>
                <a:cubicBezTo>
                  <a:pt x="5957044" y="3355925"/>
                  <a:pt x="5947546" y="3299132"/>
                  <a:pt x="5965923" y="3318674"/>
                </a:cubicBezTo>
                <a:cubicBezTo>
                  <a:pt x="5972118" y="3304506"/>
                  <a:pt x="5985334" y="3284720"/>
                  <a:pt x="5993387" y="3268354"/>
                </a:cubicBezTo>
                <a:cubicBezTo>
                  <a:pt x="5992949" y="3262889"/>
                  <a:pt x="5993826" y="3260217"/>
                  <a:pt x="5995422" y="3259437"/>
                </a:cubicBezTo>
                <a:close/>
                <a:moveTo>
                  <a:pt x="8994772" y="3219203"/>
                </a:moveTo>
                <a:cubicBezTo>
                  <a:pt x="8998479" y="3221405"/>
                  <a:pt x="9001684" y="3232401"/>
                  <a:pt x="9005783" y="3257095"/>
                </a:cubicBezTo>
                <a:cubicBezTo>
                  <a:pt x="9009825" y="3281850"/>
                  <a:pt x="9012276" y="3306886"/>
                  <a:pt x="9016317" y="3331571"/>
                </a:cubicBezTo>
                <a:cubicBezTo>
                  <a:pt x="9020954" y="3359903"/>
                  <a:pt x="9028904" y="3337112"/>
                  <a:pt x="9044207" y="3338374"/>
                </a:cubicBezTo>
                <a:cubicBezTo>
                  <a:pt x="9081503" y="3341249"/>
                  <a:pt x="9057456" y="3492656"/>
                  <a:pt x="9076005" y="3516710"/>
                </a:cubicBezTo>
                <a:cubicBezTo>
                  <a:pt x="9085743" y="3529404"/>
                  <a:pt x="9145565" y="3541536"/>
                  <a:pt x="9137483" y="3565520"/>
                </a:cubicBezTo>
                <a:cubicBezTo>
                  <a:pt x="9133640" y="3576670"/>
                  <a:pt x="9159675" y="3634245"/>
                  <a:pt x="9158019" y="3635999"/>
                </a:cubicBezTo>
                <a:cubicBezTo>
                  <a:pt x="9159012" y="3631861"/>
                  <a:pt x="9159940" y="3627724"/>
                  <a:pt x="9160934" y="3623586"/>
                </a:cubicBezTo>
                <a:cubicBezTo>
                  <a:pt x="9190215" y="3622464"/>
                  <a:pt x="9177694" y="3660263"/>
                  <a:pt x="9181471" y="3675341"/>
                </a:cubicBezTo>
                <a:cubicBezTo>
                  <a:pt x="9186572" y="3695608"/>
                  <a:pt x="9207903" y="3702481"/>
                  <a:pt x="9216383" y="3719662"/>
                </a:cubicBezTo>
                <a:cubicBezTo>
                  <a:pt x="9228771" y="3744698"/>
                  <a:pt x="9230758" y="3782497"/>
                  <a:pt x="9213865" y="3806271"/>
                </a:cubicBezTo>
                <a:cubicBezTo>
                  <a:pt x="9208167" y="3814336"/>
                  <a:pt x="9216251" y="3845332"/>
                  <a:pt x="9215124" y="3856342"/>
                </a:cubicBezTo>
                <a:cubicBezTo>
                  <a:pt x="9211745" y="3888181"/>
                  <a:pt x="9168287" y="3907396"/>
                  <a:pt x="9163650" y="3939234"/>
                </a:cubicBezTo>
                <a:cubicBezTo>
                  <a:pt x="9160073" y="3963920"/>
                  <a:pt x="9126817" y="3997581"/>
                  <a:pt x="9106280" y="4009994"/>
                </a:cubicBezTo>
                <a:cubicBezTo>
                  <a:pt x="9044273" y="4047653"/>
                  <a:pt x="9004325" y="4121007"/>
                  <a:pt x="8959013" y="4175497"/>
                </a:cubicBezTo>
                <a:cubicBezTo>
                  <a:pt x="8938411" y="4200252"/>
                  <a:pt x="8905088" y="4192748"/>
                  <a:pt x="8876602" y="4204951"/>
                </a:cubicBezTo>
                <a:cubicBezTo>
                  <a:pt x="8866002" y="4209509"/>
                  <a:pt x="8824664" y="4240155"/>
                  <a:pt x="8816052" y="4239314"/>
                </a:cubicBezTo>
                <a:cubicBezTo>
                  <a:pt x="8797502" y="4237701"/>
                  <a:pt x="8800881" y="4208738"/>
                  <a:pt x="8799159" y="4201865"/>
                </a:cubicBezTo>
                <a:cubicBezTo>
                  <a:pt x="8797901" y="4196816"/>
                  <a:pt x="8745366" y="4230407"/>
                  <a:pt x="8738079" y="4229145"/>
                </a:cubicBezTo>
                <a:cubicBezTo>
                  <a:pt x="8719199" y="4225849"/>
                  <a:pt x="8682100" y="4210771"/>
                  <a:pt x="8665936" y="4199551"/>
                </a:cubicBezTo>
                <a:cubicBezTo>
                  <a:pt x="8641822" y="4182720"/>
                  <a:pt x="8674549" y="4148918"/>
                  <a:pt x="8668653" y="4126687"/>
                </a:cubicBezTo>
                <a:cubicBezTo>
                  <a:pt x="8664876" y="4112031"/>
                  <a:pt x="8637450" y="4116800"/>
                  <a:pt x="8636854" y="4112592"/>
                </a:cubicBezTo>
                <a:cubicBezTo>
                  <a:pt x="8636059" y="4107051"/>
                  <a:pt x="8675277" y="4073740"/>
                  <a:pt x="8653349" y="4063993"/>
                </a:cubicBezTo>
                <a:cubicBezTo>
                  <a:pt x="8656397" y="4065325"/>
                  <a:pt x="8614860" y="4102213"/>
                  <a:pt x="8599623" y="4101161"/>
                </a:cubicBezTo>
                <a:cubicBezTo>
                  <a:pt x="8611282" y="4084189"/>
                  <a:pt x="8629567" y="4073390"/>
                  <a:pt x="8643148" y="4053894"/>
                </a:cubicBezTo>
                <a:cubicBezTo>
                  <a:pt x="8653680" y="4038887"/>
                  <a:pt x="8657854" y="4022687"/>
                  <a:pt x="8665737" y="4009222"/>
                </a:cubicBezTo>
                <a:cubicBezTo>
                  <a:pt x="8645201" y="4044567"/>
                  <a:pt x="8596377" y="4063081"/>
                  <a:pt x="8566565" y="4090010"/>
                </a:cubicBezTo>
                <a:cubicBezTo>
                  <a:pt x="8565638" y="4076616"/>
                  <a:pt x="8571799" y="4038887"/>
                  <a:pt x="8561332" y="4026474"/>
                </a:cubicBezTo>
                <a:cubicBezTo>
                  <a:pt x="8553912" y="4017568"/>
                  <a:pt x="8557092" y="3995828"/>
                  <a:pt x="8549805" y="3992602"/>
                </a:cubicBezTo>
                <a:cubicBezTo>
                  <a:pt x="8508865" y="3974439"/>
                  <a:pt x="8470375" y="3965392"/>
                  <a:pt x="8426122" y="3967776"/>
                </a:cubicBezTo>
                <a:cubicBezTo>
                  <a:pt x="8370210" y="3970652"/>
                  <a:pt x="8314164" y="4002981"/>
                  <a:pt x="8259444" y="4012659"/>
                </a:cubicBezTo>
                <a:cubicBezTo>
                  <a:pt x="8232018" y="4017568"/>
                  <a:pt x="8229235" y="4049827"/>
                  <a:pt x="8199159" y="4050949"/>
                </a:cubicBezTo>
                <a:cubicBezTo>
                  <a:pt x="8173522" y="4052000"/>
                  <a:pt x="8147620" y="4047933"/>
                  <a:pt x="8121915" y="4049055"/>
                </a:cubicBezTo>
                <a:cubicBezTo>
                  <a:pt x="8080379" y="4050809"/>
                  <a:pt x="8045996" y="4089028"/>
                  <a:pt x="8001677" y="4093797"/>
                </a:cubicBezTo>
                <a:cubicBezTo>
                  <a:pt x="7984718" y="4095621"/>
                  <a:pt x="7945964" y="4064624"/>
                  <a:pt x="7951329" y="4046671"/>
                </a:cubicBezTo>
                <a:cubicBezTo>
                  <a:pt x="7954575" y="4036012"/>
                  <a:pt x="7972992" y="4039868"/>
                  <a:pt x="7981207" y="4023809"/>
                </a:cubicBezTo>
                <a:cubicBezTo>
                  <a:pt x="7998696" y="3989937"/>
                  <a:pt x="8000352" y="3967496"/>
                  <a:pt x="7993264" y="3931871"/>
                </a:cubicBezTo>
                <a:cubicBezTo>
                  <a:pt x="7988031" y="3905923"/>
                  <a:pt x="8002274" y="3883342"/>
                  <a:pt x="7993264" y="3856553"/>
                </a:cubicBezTo>
                <a:cubicBezTo>
                  <a:pt x="7989488" y="3845455"/>
                  <a:pt x="7983327" y="3791281"/>
                  <a:pt x="7977967" y="3764236"/>
                </a:cubicBezTo>
                <a:lnTo>
                  <a:pt x="7975395" y="3753410"/>
                </a:lnTo>
                <a:lnTo>
                  <a:pt x="7976735" y="3757374"/>
                </a:lnTo>
                <a:cubicBezTo>
                  <a:pt x="7978110" y="3761599"/>
                  <a:pt x="7979684" y="3766052"/>
                  <a:pt x="7981671" y="3767279"/>
                </a:cubicBezTo>
                <a:cubicBezTo>
                  <a:pt x="7987235" y="3770715"/>
                  <a:pt x="7984917" y="3751079"/>
                  <a:pt x="7984851" y="3751360"/>
                </a:cubicBezTo>
                <a:cubicBezTo>
                  <a:pt x="7986374" y="3743927"/>
                  <a:pt x="7997172" y="3784320"/>
                  <a:pt x="8005188" y="3774713"/>
                </a:cubicBezTo>
                <a:cubicBezTo>
                  <a:pt x="8027381" y="3747994"/>
                  <a:pt x="7974781" y="3711457"/>
                  <a:pt x="8007573" y="3677445"/>
                </a:cubicBezTo>
                <a:cubicBezTo>
                  <a:pt x="8016848" y="3667811"/>
                  <a:pt x="8011262" y="3630257"/>
                  <a:pt x="8023522" y="3621019"/>
                </a:cubicBezTo>
                <a:lnTo>
                  <a:pt x="8025397" y="3620419"/>
                </a:lnTo>
                <a:lnTo>
                  <a:pt x="8025427" y="3620948"/>
                </a:lnTo>
                <a:cubicBezTo>
                  <a:pt x="8025973" y="3626777"/>
                  <a:pt x="8027414" y="3634351"/>
                  <a:pt x="8031290" y="3633404"/>
                </a:cubicBezTo>
                <a:cubicBezTo>
                  <a:pt x="8051230" y="3628355"/>
                  <a:pt x="8088262" y="3589013"/>
                  <a:pt x="8106547" y="3575829"/>
                </a:cubicBezTo>
                <a:cubicBezTo>
                  <a:pt x="8123970" y="3563346"/>
                  <a:pt x="8143247" y="3573304"/>
                  <a:pt x="8163651" y="3563276"/>
                </a:cubicBezTo>
                <a:cubicBezTo>
                  <a:pt x="8170541" y="3559909"/>
                  <a:pt x="8196311" y="3545113"/>
                  <a:pt x="8203929" y="3545673"/>
                </a:cubicBezTo>
                <a:cubicBezTo>
                  <a:pt x="8260372" y="3549671"/>
                  <a:pt x="8261895" y="3524004"/>
                  <a:pt x="8292303" y="3495602"/>
                </a:cubicBezTo>
                <a:cubicBezTo>
                  <a:pt x="8295881" y="3492235"/>
                  <a:pt x="8339934" y="3412780"/>
                  <a:pt x="8342650" y="3418180"/>
                </a:cubicBezTo>
                <a:cubicBezTo>
                  <a:pt x="8347354" y="3430242"/>
                  <a:pt x="8351925" y="3442164"/>
                  <a:pt x="8357292" y="3453945"/>
                </a:cubicBezTo>
                <a:cubicBezTo>
                  <a:pt x="8358948" y="3447213"/>
                  <a:pt x="8360538" y="3440410"/>
                  <a:pt x="8362128" y="3433608"/>
                </a:cubicBezTo>
                <a:cubicBezTo>
                  <a:pt x="8371004" y="3451772"/>
                  <a:pt x="8344174" y="3401489"/>
                  <a:pt x="8376834" y="3410746"/>
                </a:cubicBezTo>
                <a:cubicBezTo>
                  <a:pt x="8398696" y="3416918"/>
                  <a:pt x="8386109" y="3385360"/>
                  <a:pt x="8404459" y="3375542"/>
                </a:cubicBezTo>
                <a:cubicBezTo>
                  <a:pt x="8427910" y="3362989"/>
                  <a:pt x="8516019" y="3272242"/>
                  <a:pt x="8518337" y="3363059"/>
                </a:cubicBezTo>
                <a:cubicBezTo>
                  <a:pt x="8518337" y="3353662"/>
                  <a:pt x="8571666" y="3365093"/>
                  <a:pt x="8567891" y="3353872"/>
                </a:cubicBezTo>
                <a:cubicBezTo>
                  <a:pt x="8558947" y="3327013"/>
                  <a:pt x="8591077" y="3287320"/>
                  <a:pt x="8616450" y="3270489"/>
                </a:cubicBezTo>
                <a:cubicBezTo>
                  <a:pt x="8642816" y="3253098"/>
                  <a:pt x="8698596" y="3272312"/>
                  <a:pt x="8651892" y="3234514"/>
                </a:cubicBezTo>
                <a:cubicBezTo>
                  <a:pt x="8645466" y="3229324"/>
                  <a:pt x="8666864" y="3221890"/>
                  <a:pt x="8675343" y="3230446"/>
                </a:cubicBezTo>
                <a:cubicBezTo>
                  <a:pt x="8685214" y="3240194"/>
                  <a:pt x="8696675" y="3247627"/>
                  <a:pt x="8709792" y="3252747"/>
                </a:cubicBezTo>
                <a:cubicBezTo>
                  <a:pt x="8713170" y="3254360"/>
                  <a:pt x="8750666" y="3268175"/>
                  <a:pt x="8753648" y="3267544"/>
                </a:cubicBezTo>
                <a:cubicBezTo>
                  <a:pt x="8772991" y="3263126"/>
                  <a:pt x="8788095" y="3243630"/>
                  <a:pt x="8804989" y="3265791"/>
                </a:cubicBezTo>
                <a:cubicBezTo>
                  <a:pt x="8814793" y="3278765"/>
                  <a:pt x="8770938" y="3301907"/>
                  <a:pt x="8770938" y="3318738"/>
                </a:cubicBezTo>
                <a:cubicBezTo>
                  <a:pt x="8770938" y="3353030"/>
                  <a:pt x="8739802" y="3351277"/>
                  <a:pt x="8769481" y="3385149"/>
                </a:cubicBezTo>
                <a:cubicBezTo>
                  <a:pt x="8778622" y="3395598"/>
                  <a:pt x="8817311" y="3420284"/>
                  <a:pt x="8830030" y="3426595"/>
                </a:cubicBezTo>
                <a:cubicBezTo>
                  <a:pt x="8855667" y="3439359"/>
                  <a:pt x="8868122" y="3475194"/>
                  <a:pt x="8903166" y="3458223"/>
                </a:cubicBezTo>
                <a:cubicBezTo>
                  <a:pt x="8940596" y="3440130"/>
                  <a:pt x="8943511" y="3361165"/>
                  <a:pt x="8946824" y="3326873"/>
                </a:cubicBezTo>
                <a:cubicBezTo>
                  <a:pt x="8948413" y="3310182"/>
                  <a:pt x="8956694" y="3271752"/>
                  <a:pt x="8965572" y="3258778"/>
                </a:cubicBezTo>
                <a:cubicBezTo>
                  <a:pt x="8981016" y="3236293"/>
                  <a:pt x="8988592" y="3215534"/>
                  <a:pt x="8994772" y="3219203"/>
                </a:cubicBezTo>
                <a:close/>
                <a:moveTo>
                  <a:pt x="7867250" y="3049138"/>
                </a:moveTo>
                <a:cubicBezTo>
                  <a:pt x="7893064" y="3055026"/>
                  <a:pt x="7922744" y="3075530"/>
                  <a:pt x="7938699" y="3080175"/>
                </a:cubicBezTo>
                <a:cubicBezTo>
                  <a:pt x="7974935" y="3090750"/>
                  <a:pt x="7983719" y="3058735"/>
                  <a:pt x="8005131" y="3072352"/>
                </a:cubicBezTo>
                <a:cubicBezTo>
                  <a:pt x="8020320" y="3081768"/>
                  <a:pt x="8090594" y="3075250"/>
                  <a:pt x="8093888" y="3081479"/>
                </a:cubicBezTo>
                <a:cubicBezTo>
                  <a:pt x="8098829" y="3090460"/>
                  <a:pt x="8045026" y="3087418"/>
                  <a:pt x="8058385" y="3102919"/>
                </a:cubicBezTo>
                <a:cubicBezTo>
                  <a:pt x="8068450" y="3114363"/>
                  <a:pt x="8120424" y="3120013"/>
                  <a:pt x="8135613" y="3126387"/>
                </a:cubicBezTo>
                <a:cubicBezTo>
                  <a:pt x="8133600" y="3125662"/>
                  <a:pt x="8132319" y="3124938"/>
                  <a:pt x="8135797" y="3126532"/>
                </a:cubicBezTo>
                <a:cubicBezTo>
                  <a:pt x="8141469" y="3128994"/>
                  <a:pt x="8138359" y="3127690"/>
                  <a:pt x="8135979" y="3126532"/>
                </a:cubicBezTo>
                <a:cubicBezTo>
                  <a:pt x="8168921" y="3141018"/>
                  <a:pt x="8107613" y="3145074"/>
                  <a:pt x="8109077" y="3141742"/>
                </a:cubicBezTo>
                <a:cubicBezTo>
                  <a:pt x="8105235" y="3150289"/>
                  <a:pt x="8045392" y="3133920"/>
                  <a:pt x="8034045" y="3132761"/>
                </a:cubicBezTo>
                <a:cubicBezTo>
                  <a:pt x="7991222" y="3128704"/>
                  <a:pt x="7939431" y="3118709"/>
                  <a:pt x="7897706" y="3107699"/>
                </a:cubicBezTo>
                <a:cubicBezTo>
                  <a:pt x="7872817" y="3101035"/>
                  <a:pt x="7845915" y="3076698"/>
                  <a:pt x="7822308" y="3076264"/>
                </a:cubicBezTo>
                <a:cubicBezTo>
                  <a:pt x="7826380" y="3060582"/>
                  <a:pt x="7833917" y="3052470"/>
                  <a:pt x="7843376" y="3049251"/>
                </a:cubicBezTo>
                <a:cubicBezTo>
                  <a:pt x="7850470" y="3046837"/>
                  <a:pt x="7858645" y="3047176"/>
                  <a:pt x="7867250" y="3049138"/>
                </a:cubicBezTo>
                <a:close/>
                <a:moveTo>
                  <a:pt x="3310105" y="3042957"/>
                </a:moveTo>
                <a:cubicBezTo>
                  <a:pt x="3322270" y="3094150"/>
                  <a:pt x="3309247" y="3039606"/>
                  <a:pt x="3310105" y="3042957"/>
                </a:cubicBezTo>
                <a:close/>
                <a:moveTo>
                  <a:pt x="8382213" y="2996951"/>
                </a:moveTo>
                <a:cubicBezTo>
                  <a:pt x="8386834" y="2999703"/>
                  <a:pt x="8392187" y="3008830"/>
                  <a:pt x="8395115" y="3016145"/>
                </a:cubicBezTo>
                <a:cubicBezTo>
                  <a:pt x="8394932" y="3015566"/>
                  <a:pt x="8394749" y="3015131"/>
                  <a:pt x="8395298" y="3016869"/>
                </a:cubicBezTo>
                <a:cubicBezTo>
                  <a:pt x="8395481" y="3017159"/>
                  <a:pt x="8395481" y="3017159"/>
                  <a:pt x="8395481" y="3017014"/>
                </a:cubicBezTo>
                <a:cubicBezTo>
                  <a:pt x="8402435" y="3037730"/>
                  <a:pt x="8373703" y="3045263"/>
                  <a:pt x="8373703" y="3016000"/>
                </a:cubicBezTo>
                <a:cubicBezTo>
                  <a:pt x="8373703" y="2997820"/>
                  <a:pt x="8377592" y="2994198"/>
                  <a:pt x="8382213" y="2996951"/>
                </a:cubicBezTo>
                <a:close/>
                <a:moveTo>
                  <a:pt x="8490461" y="2941667"/>
                </a:moveTo>
                <a:cubicBezTo>
                  <a:pt x="8500023" y="2943278"/>
                  <a:pt x="8509860" y="2948711"/>
                  <a:pt x="8509860" y="2955012"/>
                </a:cubicBezTo>
                <a:lnTo>
                  <a:pt x="8509860" y="2958199"/>
                </a:lnTo>
                <a:cubicBezTo>
                  <a:pt x="8509860" y="2975873"/>
                  <a:pt x="8475089" y="2968485"/>
                  <a:pt x="8472709" y="2951391"/>
                </a:cubicBezTo>
                <a:cubicBezTo>
                  <a:pt x="8471429" y="2941975"/>
                  <a:pt x="8472161" y="2946755"/>
                  <a:pt x="8472709" y="2951246"/>
                </a:cubicBezTo>
                <a:cubicBezTo>
                  <a:pt x="8471611" y="2942265"/>
                  <a:pt x="8480899" y="2940056"/>
                  <a:pt x="8490461" y="2941667"/>
                </a:cubicBezTo>
                <a:close/>
                <a:moveTo>
                  <a:pt x="8619297" y="2935745"/>
                </a:moveTo>
                <a:cubicBezTo>
                  <a:pt x="8620487" y="2936397"/>
                  <a:pt x="8621996" y="2937194"/>
                  <a:pt x="8622431" y="2937429"/>
                </a:cubicBezTo>
                <a:lnTo>
                  <a:pt x="8619552" y="2935968"/>
                </a:lnTo>
                <a:close/>
                <a:moveTo>
                  <a:pt x="8581804" y="2928557"/>
                </a:moveTo>
                <a:cubicBezTo>
                  <a:pt x="8597794" y="2929661"/>
                  <a:pt x="8614447" y="2933428"/>
                  <a:pt x="8618931" y="2935601"/>
                </a:cubicBezTo>
                <a:cubicBezTo>
                  <a:pt x="8617650" y="2935021"/>
                  <a:pt x="8616735" y="2934587"/>
                  <a:pt x="8619114" y="2935745"/>
                </a:cubicBezTo>
                <a:lnTo>
                  <a:pt x="8619552" y="2935968"/>
                </a:lnTo>
                <a:lnTo>
                  <a:pt x="8634327" y="2948856"/>
                </a:lnTo>
                <a:cubicBezTo>
                  <a:pt x="8636912" y="2953781"/>
                  <a:pt x="8637049" y="2959286"/>
                  <a:pt x="8634669" y="2965443"/>
                </a:cubicBezTo>
                <a:cubicBezTo>
                  <a:pt x="8624970" y="2962256"/>
                  <a:pt x="8547010" y="2945306"/>
                  <a:pt x="8548657" y="2937484"/>
                </a:cubicBezTo>
                <a:cubicBezTo>
                  <a:pt x="8550487" y="2929009"/>
                  <a:pt x="8565814" y="2927452"/>
                  <a:pt x="8581804" y="2928557"/>
                </a:cubicBezTo>
                <a:close/>
                <a:moveTo>
                  <a:pt x="9267790" y="2918585"/>
                </a:moveTo>
                <a:cubicBezTo>
                  <a:pt x="9288459" y="2927982"/>
                  <a:pt x="9376899" y="2971953"/>
                  <a:pt x="9340795" y="3003931"/>
                </a:cubicBezTo>
                <a:cubicBezTo>
                  <a:pt x="9336224" y="2999233"/>
                  <a:pt x="9334169" y="2993272"/>
                  <a:pt x="9334700" y="2986048"/>
                </a:cubicBezTo>
                <a:cubicBezTo>
                  <a:pt x="9335826" y="3023287"/>
                  <a:pt x="9263485" y="3050987"/>
                  <a:pt x="9235131" y="3039977"/>
                </a:cubicBezTo>
                <a:cubicBezTo>
                  <a:pt x="9229764" y="3037873"/>
                  <a:pt x="9198496" y="3027003"/>
                  <a:pt x="9200682" y="3020832"/>
                </a:cubicBezTo>
                <a:cubicBezTo>
                  <a:pt x="9242484" y="3017045"/>
                  <a:pt x="9264345" y="3016274"/>
                  <a:pt x="9300649" y="3000425"/>
                </a:cubicBezTo>
                <a:cubicBezTo>
                  <a:pt x="9306876" y="2997690"/>
                  <a:pt x="9309725" y="2946426"/>
                  <a:pt x="9332447" y="2979316"/>
                </a:cubicBezTo>
                <a:cubicBezTo>
                  <a:pt x="9320391" y="2947338"/>
                  <a:pt x="9279980" y="2947548"/>
                  <a:pt x="9267790" y="2918585"/>
                </a:cubicBezTo>
                <a:close/>
                <a:moveTo>
                  <a:pt x="8688799" y="2835905"/>
                </a:moveTo>
                <a:cubicBezTo>
                  <a:pt x="8693049" y="2834594"/>
                  <a:pt x="8698219" y="2834522"/>
                  <a:pt x="8704761" y="2836658"/>
                </a:cubicBezTo>
                <a:cubicBezTo>
                  <a:pt x="8709153" y="2838107"/>
                  <a:pt x="8730199" y="2842888"/>
                  <a:pt x="8734407" y="2845785"/>
                </a:cubicBezTo>
                <a:cubicBezTo>
                  <a:pt x="8771924" y="2845785"/>
                  <a:pt x="8745022" y="2894459"/>
                  <a:pt x="8755636" y="2912857"/>
                </a:cubicBezTo>
                <a:cubicBezTo>
                  <a:pt x="8755636" y="2905324"/>
                  <a:pt x="8784368" y="2942844"/>
                  <a:pt x="8780342" y="2942844"/>
                </a:cubicBezTo>
                <a:cubicBezTo>
                  <a:pt x="8795531" y="2942844"/>
                  <a:pt x="8813832" y="2904020"/>
                  <a:pt x="8834511" y="2898805"/>
                </a:cubicBezTo>
                <a:cubicBezTo>
                  <a:pt x="8834145" y="2896922"/>
                  <a:pt x="8833231" y="2895039"/>
                  <a:pt x="8831949" y="2893445"/>
                </a:cubicBezTo>
                <a:lnTo>
                  <a:pt x="8835061" y="2891852"/>
                </a:lnTo>
                <a:lnTo>
                  <a:pt x="8834145" y="2885912"/>
                </a:lnTo>
                <a:cubicBezTo>
                  <a:pt x="8876420" y="2860706"/>
                  <a:pt x="8908446" y="2904310"/>
                  <a:pt x="8951635" y="2912277"/>
                </a:cubicBezTo>
                <a:lnTo>
                  <a:pt x="8961951" y="2914934"/>
                </a:lnTo>
                <a:lnTo>
                  <a:pt x="8961995" y="2905190"/>
                </a:lnTo>
                <a:cubicBezTo>
                  <a:pt x="8981736" y="2907575"/>
                  <a:pt x="9085280" y="2941236"/>
                  <a:pt x="9089321" y="2959540"/>
                </a:cubicBezTo>
                <a:cubicBezTo>
                  <a:pt x="9106081" y="2954912"/>
                  <a:pt x="9135495" y="2993692"/>
                  <a:pt x="9126883" y="3009050"/>
                </a:cubicBezTo>
                <a:cubicBezTo>
                  <a:pt x="9154110" y="3006315"/>
                  <a:pt x="9195979" y="3037943"/>
                  <a:pt x="9188757" y="3066906"/>
                </a:cubicBezTo>
                <a:cubicBezTo>
                  <a:pt x="9179152" y="3068309"/>
                  <a:pt x="9169281" y="3066696"/>
                  <a:pt x="9159874" y="3068309"/>
                </a:cubicBezTo>
                <a:cubicBezTo>
                  <a:pt x="9163517" y="3078548"/>
                  <a:pt x="9200749" y="3136193"/>
                  <a:pt x="9204723" y="3137175"/>
                </a:cubicBezTo>
                <a:cubicBezTo>
                  <a:pt x="9216913" y="3135773"/>
                  <a:pt x="9228837" y="3141804"/>
                  <a:pt x="9222478" y="3156881"/>
                </a:cubicBezTo>
                <a:cubicBezTo>
                  <a:pt x="9240894" y="3157162"/>
                  <a:pt x="9287996" y="3212353"/>
                  <a:pt x="9249043" y="3212353"/>
                </a:cubicBezTo>
                <a:cubicBezTo>
                  <a:pt x="9213733" y="3212353"/>
                  <a:pt x="9152123" y="3181917"/>
                  <a:pt x="9135296" y="3155689"/>
                </a:cubicBezTo>
                <a:cubicBezTo>
                  <a:pt x="9103696" y="3116136"/>
                  <a:pt x="9084021" y="3087243"/>
                  <a:pt x="9032083" y="3123500"/>
                </a:cubicBezTo>
                <a:cubicBezTo>
                  <a:pt x="9048331" y="3156057"/>
                  <a:pt x="9005999" y="3163013"/>
                  <a:pt x="8973980" y="3158332"/>
                </a:cubicBezTo>
                <a:lnTo>
                  <a:pt x="8957121" y="3153123"/>
                </a:lnTo>
                <a:lnTo>
                  <a:pt x="8954563" y="3174916"/>
                </a:lnTo>
                <a:cubicBezTo>
                  <a:pt x="8951452" y="3171295"/>
                  <a:pt x="8899113" y="3117985"/>
                  <a:pt x="8899113" y="3131167"/>
                </a:cubicBezTo>
                <a:lnTo>
                  <a:pt x="8899113" y="3131312"/>
                </a:lnTo>
                <a:cubicBezTo>
                  <a:pt x="8887949" y="3131312"/>
                  <a:pt x="8861597" y="3140004"/>
                  <a:pt x="8839819" y="3138845"/>
                </a:cubicBezTo>
                <a:cubicBezTo>
                  <a:pt x="8837989" y="3114363"/>
                  <a:pt x="8853910" y="3091764"/>
                  <a:pt x="8878616" y="3086984"/>
                </a:cubicBezTo>
                <a:cubicBezTo>
                  <a:pt x="8876786" y="3080899"/>
                  <a:pt x="8878250" y="3076843"/>
                  <a:pt x="8879531" y="3070614"/>
                </a:cubicBezTo>
                <a:cubicBezTo>
                  <a:pt x="8870015" y="3065254"/>
                  <a:pt x="8870564" y="3048305"/>
                  <a:pt x="8865257" y="3040482"/>
                </a:cubicBezTo>
                <a:cubicBezTo>
                  <a:pt x="8852995" y="3021940"/>
                  <a:pt x="8843113" y="3019332"/>
                  <a:pt x="8823165" y="3012089"/>
                </a:cubicBezTo>
                <a:cubicBezTo>
                  <a:pt x="8804133" y="3005135"/>
                  <a:pt x="8747584" y="2967181"/>
                  <a:pt x="8731845" y="2967181"/>
                </a:cubicBezTo>
                <a:cubicBezTo>
                  <a:pt x="8722512" y="2967181"/>
                  <a:pt x="8705676" y="3014262"/>
                  <a:pt x="8694512" y="2969209"/>
                </a:cubicBezTo>
                <a:cubicBezTo>
                  <a:pt x="8691401" y="2956316"/>
                  <a:pt x="8662669" y="2923287"/>
                  <a:pt x="8687192" y="2918651"/>
                </a:cubicBezTo>
                <a:cubicBezTo>
                  <a:pt x="8672369" y="2915175"/>
                  <a:pt x="8614539" y="2839990"/>
                  <a:pt x="8645467" y="2857084"/>
                </a:cubicBezTo>
                <a:cubicBezTo>
                  <a:pt x="8647297" y="2851000"/>
                  <a:pt x="8659375" y="2853173"/>
                  <a:pt x="8663219" y="2854911"/>
                </a:cubicBezTo>
                <a:cubicBezTo>
                  <a:pt x="8671591" y="2854911"/>
                  <a:pt x="8676052" y="2839836"/>
                  <a:pt x="8688799" y="2835905"/>
                </a:cubicBezTo>
                <a:close/>
                <a:moveTo>
                  <a:pt x="2793558" y="2811953"/>
                </a:moveTo>
                <a:cubicBezTo>
                  <a:pt x="2782824" y="2825589"/>
                  <a:pt x="2772378" y="2836567"/>
                  <a:pt x="2767154" y="2852861"/>
                </a:cubicBezTo>
                <a:cubicBezTo>
                  <a:pt x="2783755" y="2841074"/>
                  <a:pt x="2785043" y="2834025"/>
                  <a:pt x="2792270" y="2815304"/>
                </a:cubicBezTo>
                <a:close/>
                <a:moveTo>
                  <a:pt x="8269757" y="2794503"/>
                </a:moveTo>
                <a:cubicBezTo>
                  <a:pt x="8269574" y="2795010"/>
                  <a:pt x="8269208" y="2795988"/>
                  <a:pt x="8269071" y="2796332"/>
                </a:cubicBezTo>
                <a:lnTo>
                  <a:pt x="8269695" y="2794536"/>
                </a:lnTo>
                <a:close/>
                <a:moveTo>
                  <a:pt x="8455324" y="2767558"/>
                </a:moveTo>
                <a:cubicBezTo>
                  <a:pt x="8470331" y="2762198"/>
                  <a:pt x="8440501" y="2807106"/>
                  <a:pt x="8439219" y="2808555"/>
                </a:cubicBezTo>
                <a:cubicBezTo>
                  <a:pt x="8423664" y="2827097"/>
                  <a:pt x="8402253" y="2819130"/>
                  <a:pt x="8382122" y="2817102"/>
                </a:cubicBezTo>
                <a:cubicBezTo>
                  <a:pt x="8365834" y="2815363"/>
                  <a:pt x="8302149" y="2805223"/>
                  <a:pt x="8293547" y="2827242"/>
                </a:cubicBezTo>
                <a:cubicBezTo>
                  <a:pt x="8258959" y="2916479"/>
                  <a:pt x="8401703" y="2847523"/>
                  <a:pt x="8399873" y="2859837"/>
                </a:cubicBezTo>
                <a:cubicBezTo>
                  <a:pt x="8397860" y="2873019"/>
                  <a:pt x="8330514" y="2892576"/>
                  <a:pt x="8341495" y="2909090"/>
                </a:cubicBezTo>
                <a:cubicBezTo>
                  <a:pt x="8347534" y="2918362"/>
                  <a:pt x="8385965" y="2979639"/>
                  <a:pt x="8372971" y="2988186"/>
                </a:cubicBezTo>
                <a:cubicBezTo>
                  <a:pt x="8305259" y="3032515"/>
                  <a:pt x="8348449" y="2913147"/>
                  <a:pt x="8299586" y="2938788"/>
                </a:cubicBezTo>
                <a:cubicBezTo>
                  <a:pt x="8303247" y="2963704"/>
                  <a:pt x="8309835" y="3016290"/>
                  <a:pt x="8289338" y="3035122"/>
                </a:cubicBezTo>
                <a:cubicBezTo>
                  <a:pt x="8271221" y="3051926"/>
                  <a:pt x="8268659" y="2968774"/>
                  <a:pt x="8259142" y="2957475"/>
                </a:cubicBezTo>
                <a:cubicBezTo>
                  <a:pt x="8242489" y="2937629"/>
                  <a:pt x="8282933" y="2805368"/>
                  <a:pt x="8306907" y="2794938"/>
                </a:cubicBezTo>
                <a:cubicBezTo>
                  <a:pt x="8351743" y="2775526"/>
                  <a:pt x="8405181" y="2829125"/>
                  <a:pt x="8444161" y="2781465"/>
                </a:cubicBezTo>
                <a:cubicBezTo>
                  <a:pt x="8447089" y="2776105"/>
                  <a:pt x="8450749" y="2771470"/>
                  <a:pt x="8455324" y="2767558"/>
                </a:cubicBezTo>
                <a:close/>
                <a:moveTo>
                  <a:pt x="8572276" y="2727315"/>
                </a:moveTo>
                <a:cubicBezTo>
                  <a:pt x="8573511" y="2732429"/>
                  <a:pt x="8556938" y="2751008"/>
                  <a:pt x="8556526" y="2751333"/>
                </a:cubicBezTo>
                <a:cubicBezTo>
                  <a:pt x="8537859" y="2768283"/>
                  <a:pt x="8571533" y="2762778"/>
                  <a:pt x="8576291" y="2763647"/>
                </a:cubicBezTo>
                <a:cubicBezTo>
                  <a:pt x="8578853" y="2779147"/>
                  <a:pt x="8571349" y="2780596"/>
                  <a:pt x="8564945" y="2790447"/>
                </a:cubicBezTo>
                <a:cubicBezTo>
                  <a:pt x="8572448" y="2794793"/>
                  <a:pt x="8573729" y="2800008"/>
                  <a:pt x="8568787" y="2806092"/>
                </a:cubicBezTo>
                <a:cubicBezTo>
                  <a:pt x="8531637" y="2816812"/>
                  <a:pt x="8566409" y="2827097"/>
                  <a:pt x="8563297" y="2852449"/>
                </a:cubicBezTo>
                <a:lnTo>
                  <a:pt x="8562199" y="2852449"/>
                </a:lnTo>
                <a:cubicBezTo>
                  <a:pt x="8525781" y="2836224"/>
                  <a:pt x="8527062" y="2743945"/>
                  <a:pt x="8563847" y="2727865"/>
                </a:cubicBezTo>
                <a:cubicBezTo>
                  <a:pt x="8569474" y="2725403"/>
                  <a:pt x="8571865" y="2725611"/>
                  <a:pt x="8572276" y="2727315"/>
                </a:cubicBezTo>
                <a:close/>
                <a:moveTo>
                  <a:pt x="7494145" y="2628059"/>
                </a:moveTo>
                <a:cubicBezTo>
                  <a:pt x="7513840" y="2622613"/>
                  <a:pt x="7573786" y="2644098"/>
                  <a:pt x="7582571" y="2659634"/>
                </a:cubicBezTo>
                <a:cubicBezTo>
                  <a:pt x="7596296" y="2683537"/>
                  <a:pt x="7650466" y="2739889"/>
                  <a:pt x="7680295" y="2744525"/>
                </a:cubicBezTo>
                <a:cubicBezTo>
                  <a:pt x="7697315" y="2746987"/>
                  <a:pt x="7770334" y="2811307"/>
                  <a:pt x="7765942" y="2824490"/>
                </a:cubicBezTo>
                <a:cubicBezTo>
                  <a:pt x="7755511" y="2857374"/>
                  <a:pt x="7782962" y="2871136"/>
                  <a:pt x="7796870" y="2907062"/>
                </a:cubicBezTo>
                <a:cubicBezTo>
                  <a:pt x="7814073" y="2914016"/>
                  <a:pt x="7821393" y="2914016"/>
                  <a:pt x="7833837" y="2928357"/>
                </a:cubicBezTo>
                <a:cubicBezTo>
                  <a:pt x="7830726" y="2912857"/>
                  <a:pt x="7810413" y="2913147"/>
                  <a:pt x="7808949" y="2902716"/>
                </a:cubicBezTo>
                <a:cubicBezTo>
                  <a:pt x="7807119" y="2890693"/>
                  <a:pt x="7828347" y="2883160"/>
                  <a:pt x="7836216" y="2890258"/>
                </a:cubicBezTo>
                <a:cubicBezTo>
                  <a:pt x="7854334" y="2906773"/>
                  <a:pt x="7853419" y="2927343"/>
                  <a:pt x="7854517" y="2944148"/>
                </a:cubicBezTo>
                <a:cubicBezTo>
                  <a:pt x="7850674" y="2940381"/>
                  <a:pt x="7844817" y="2939802"/>
                  <a:pt x="7840059" y="2937049"/>
                </a:cubicBezTo>
                <a:cubicBezTo>
                  <a:pt x="7843903" y="2946031"/>
                  <a:pt x="7834386" y="3021650"/>
                  <a:pt x="7829262" y="3030052"/>
                </a:cubicBezTo>
                <a:cubicBezTo>
                  <a:pt x="7824321" y="3038454"/>
                  <a:pt x="7797419" y="3028603"/>
                  <a:pt x="7791014" y="3025416"/>
                </a:cubicBezTo>
                <a:cubicBezTo>
                  <a:pt x="7786805" y="3029328"/>
                  <a:pt x="7789367" y="3035267"/>
                  <a:pt x="7790099" y="3040048"/>
                </a:cubicBezTo>
                <a:cubicBezTo>
                  <a:pt x="7780399" y="3038164"/>
                  <a:pt x="7761733" y="3007743"/>
                  <a:pt x="7750936" y="3000645"/>
                </a:cubicBezTo>
                <a:cubicBezTo>
                  <a:pt x="7730805" y="2987172"/>
                  <a:pt x="7721655" y="2958199"/>
                  <a:pt x="7703171" y="2947769"/>
                </a:cubicBezTo>
                <a:cubicBezTo>
                  <a:pt x="7673890" y="2931400"/>
                  <a:pt x="7671694" y="2884753"/>
                  <a:pt x="7656322" y="2857664"/>
                </a:cubicBezTo>
                <a:cubicBezTo>
                  <a:pt x="7643329" y="2834775"/>
                  <a:pt x="7618440" y="2815218"/>
                  <a:pt x="7613865" y="2788419"/>
                </a:cubicBezTo>
                <a:cubicBezTo>
                  <a:pt x="7610387" y="2768283"/>
                  <a:pt x="7601603" y="2757997"/>
                  <a:pt x="7584035" y="2750319"/>
                </a:cubicBezTo>
                <a:cubicBezTo>
                  <a:pt x="7565002" y="2742062"/>
                  <a:pt x="7552375" y="2707150"/>
                  <a:pt x="7537551" y="2692374"/>
                </a:cubicBezTo>
                <a:cubicBezTo>
                  <a:pt x="7522545" y="2677163"/>
                  <a:pt x="7502963" y="2661952"/>
                  <a:pt x="7491251" y="2643699"/>
                </a:cubicBezTo>
                <a:cubicBezTo>
                  <a:pt x="7485486" y="2634682"/>
                  <a:pt x="7487579" y="2629874"/>
                  <a:pt x="7494145" y="2628059"/>
                </a:cubicBezTo>
                <a:close/>
                <a:moveTo>
                  <a:pt x="8188153" y="2569078"/>
                </a:moveTo>
                <a:cubicBezTo>
                  <a:pt x="8193386" y="2566568"/>
                  <a:pt x="8199940" y="2566523"/>
                  <a:pt x="8208449" y="2570398"/>
                </a:cubicBezTo>
                <a:cubicBezTo>
                  <a:pt x="8212476" y="2579669"/>
                  <a:pt x="8226933" y="2594590"/>
                  <a:pt x="8224737" y="2604007"/>
                </a:cubicBezTo>
                <a:cubicBezTo>
                  <a:pt x="8254384" y="2606904"/>
                  <a:pt x="8305077" y="2656158"/>
                  <a:pt x="8248528" y="2656158"/>
                </a:cubicBezTo>
                <a:cubicBezTo>
                  <a:pt x="8251456" y="2656158"/>
                  <a:pt x="8258410" y="2663691"/>
                  <a:pt x="8261155" y="2665139"/>
                </a:cubicBezTo>
                <a:cubicBezTo>
                  <a:pt x="8250358" y="2679771"/>
                  <a:pt x="8227482" y="2678756"/>
                  <a:pt x="8229861" y="2700341"/>
                </a:cubicBezTo>
                <a:lnTo>
                  <a:pt x="8228397" y="2700052"/>
                </a:lnTo>
                <a:lnTo>
                  <a:pt x="8225835" y="2712075"/>
                </a:lnTo>
                <a:lnTo>
                  <a:pt x="8222907" y="2706860"/>
                </a:lnTo>
                <a:cubicBezTo>
                  <a:pt x="8220345" y="2725403"/>
                  <a:pt x="8254384" y="2736557"/>
                  <a:pt x="8233704" y="2756259"/>
                </a:cubicBezTo>
                <a:cubicBezTo>
                  <a:pt x="8243221" y="2764661"/>
                  <a:pt x="8275429" y="2779002"/>
                  <a:pt x="8269757" y="2794358"/>
                </a:cubicBezTo>
                <a:lnTo>
                  <a:pt x="8269695" y="2794536"/>
                </a:lnTo>
                <a:lnTo>
                  <a:pt x="8254201" y="2802778"/>
                </a:lnTo>
                <a:cubicBezTo>
                  <a:pt x="8247430" y="2802796"/>
                  <a:pt x="8240109" y="2801167"/>
                  <a:pt x="8235351" y="2801167"/>
                </a:cubicBezTo>
                <a:cubicBezTo>
                  <a:pt x="8228214" y="2805368"/>
                  <a:pt x="8216685" y="2828546"/>
                  <a:pt x="8223456" y="2837383"/>
                </a:cubicBezTo>
                <a:cubicBezTo>
                  <a:pt x="8235351" y="2852449"/>
                  <a:pt x="8205705" y="2871716"/>
                  <a:pt x="8197103" y="2883015"/>
                </a:cubicBezTo>
                <a:cubicBezTo>
                  <a:pt x="8192894" y="2880842"/>
                  <a:pt x="8190698" y="2883449"/>
                  <a:pt x="8186489" y="2887940"/>
                </a:cubicBezTo>
                <a:cubicBezTo>
                  <a:pt x="8192711" y="2894749"/>
                  <a:pt x="8191796" y="2913871"/>
                  <a:pt x="8190698" y="2923287"/>
                </a:cubicBezTo>
                <a:lnTo>
                  <a:pt x="8186306" y="2924881"/>
                </a:lnTo>
                <a:cubicBezTo>
                  <a:pt x="8186489" y="2930965"/>
                  <a:pt x="8184110" y="2935311"/>
                  <a:pt x="8179169" y="2938208"/>
                </a:cubicBezTo>
                <a:cubicBezTo>
                  <a:pt x="8186855" y="2959648"/>
                  <a:pt x="8162881" y="2991663"/>
                  <a:pt x="8159038" y="2969209"/>
                </a:cubicBezTo>
                <a:cubicBezTo>
                  <a:pt x="8124633" y="2987027"/>
                  <a:pt x="8120973" y="2977611"/>
                  <a:pt x="8103405" y="2956751"/>
                </a:cubicBezTo>
                <a:cubicBezTo>
                  <a:pt x="8094803" y="2965298"/>
                  <a:pt x="8077417" y="2952984"/>
                  <a:pt x="8071927" y="2945451"/>
                </a:cubicBezTo>
                <a:cubicBezTo>
                  <a:pt x="8058934" y="2963994"/>
                  <a:pt x="8020137" y="2969209"/>
                  <a:pt x="8022516" y="2940671"/>
                </a:cubicBezTo>
                <a:cubicBezTo>
                  <a:pt x="8008791" y="2942119"/>
                  <a:pt x="7991405" y="2947624"/>
                  <a:pt x="7977863" y="2940961"/>
                </a:cubicBezTo>
                <a:cubicBezTo>
                  <a:pt x="7968895" y="2936615"/>
                  <a:pt x="7964320" y="2885912"/>
                  <a:pt x="7968346" y="2881711"/>
                </a:cubicBezTo>
                <a:cubicBezTo>
                  <a:pt x="7969444" y="2878379"/>
                  <a:pt x="7968895" y="2875482"/>
                  <a:pt x="7967065" y="2873164"/>
                </a:cubicBezTo>
                <a:cubicBezTo>
                  <a:pt x="7961758" y="2874903"/>
                  <a:pt x="7957000" y="2877365"/>
                  <a:pt x="7951327" y="2877075"/>
                </a:cubicBezTo>
                <a:cubicBezTo>
                  <a:pt x="7947301" y="2873599"/>
                  <a:pt x="7946019" y="2869108"/>
                  <a:pt x="7947850" y="2863458"/>
                </a:cubicBezTo>
                <a:cubicBezTo>
                  <a:pt x="7943275" y="2861865"/>
                  <a:pt x="7940529" y="2856215"/>
                  <a:pt x="7941993" y="2851579"/>
                </a:cubicBezTo>
                <a:cubicBezTo>
                  <a:pt x="7934856" y="2845061"/>
                  <a:pt x="7934307" y="2833906"/>
                  <a:pt x="7941445" y="2827387"/>
                </a:cubicBezTo>
                <a:cubicBezTo>
                  <a:pt x="7924608" y="2798125"/>
                  <a:pt x="7926255" y="2760894"/>
                  <a:pt x="7960843" y="2744235"/>
                </a:cubicBezTo>
                <a:lnTo>
                  <a:pt x="7961758" y="2746118"/>
                </a:lnTo>
                <a:lnTo>
                  <a:pt x="7972373" y="2740179"/>
                </a:lnTo>
                <a:lnTo>
                  <a:pt x="7972007" y="2753506"/>
                </a:lnTo>
                <a:cubicBezTo>
                  <a:pt x="7971823" y="2758287"/>
                  <a:pt x="7997810" y="2765385"/>
                  <a:pt x="8002751" y="2765385"/>
                </a:cubicBezTo>
                <a:cubicBezTo>
                  <a:pt x="8009339" y="2763647"/>
                  <a:pt x="8016294" y="2722940"/>
                  <a:pt x="8038803" y="2715407"/>
                </a:cubicBezTo>
                <a:cubicBezTo>
                  <a:pt x="8065156" y="2706860"/>
                  <a:pt x="8079980" y="2699182"/>
                  <a:pt x="8092058" y="2669920"/>
                </a:cubicBezTo>
                <a:cubicBezTo>
                  <a:pt x="8099012" y="2652971"/>
                  <a:pt x="8127378" y="2654130"/>
                  <a:pt x="8141835" y="2643410"/>
                </a:cubicBezTo>
                <a:cubicBezTo>
                  <a:pt x="8128476" y="2629213"/>
                  <a:pt x="8151901" y="2619942"/>
                  <a:pt x="8162515" y="2621101"/>
                </a:cubicBezTo>
                <a:lnTo>
                  <a:pt x="8159587" y="2618928"/>
                </a:lnTo>
                <a:cubicBezTo>
                  <a:pt x="8168646" y="2606324"/>
                  <a:pt x="8172455" y="2576609"/>
                  <a:pt x="8188153" y="2569078"/>
                </a:cubicBezTo>
                <a:close/>
                <a:moveTo>
                  <a:pt x="7006878" y="2478351"/>
                </a:moveTo>
                <a:cubicBezTo>
                  <a:pt x="7012417" y="2476562"/>
                  <a:pt x="7019783" y="2481741"/>
                  <a:pt x="7029345" y="2497966"/>
                </a:cubicBezTo>
                <a:lnTo>
                  <a:pt x="7030633" y="2500208"/>
                </a:lnTo>
                <a:lnTo>
                  <a:pt x="7029345" y="2498111"/>
                </a:lnTo>
                <a:cubicBezTo>
                  <a:pt x="7030168" y="2499559"/>
                  <a:pt x="7031449" y="2501696"/>
                  <a:pt x="7031884" y="2502384"/>
                </a:cubicBezTo>
                <a:lnTo>
                  <a:pt x="7030633" y="2500208"/>
                </a:lnTo>
                <a:lnTo>
                  <a:pt x="7042710" y="2519865"/>
                </a:lnTo>
                <a:cubicBezTo>
                  <a:pt x="7057653" y="2545119"/>
                  <a:pt x="7072854" y="2578257"/>
                  <a:pt x="7048011" y="2595749"/>
                </a:cubicBezTo>
                <a:cubicBezTo>
                  <a:pt x="7013423" y="2620087"/>
                  <a:pt x="7006652" y="2605745"/>
                  <a:pt x="6996404" y="2572426"/>
                </a:cubicBezTo>
                <a:cubicBezTo>
                  <a:pt x="6990090" y="2551783"/>
                  <a:pt x="6990262" y="2483715"/>
                  <a:pt x="7006878" y="2478351"/>
                </a:cubicBezTo>
                <a:close/>
                <a:moveTo>
                  <a:pt x="8453860" y="2473484"/>
                </a:moveTo>
                <a:cubicBezTo>
                  <a:pt x="8472343" y="2462040"/>
                  <a:pt x="8477651" y="2512887"/>
                  <a:pt x="8478200" y="2514770"/>
                </a:cubicBezTo>
                <a:cubicBezTo>
                  <a:pt x="8477834" y="2513611"/>
                  <a:pt x="8492474" y="2541136"/>
                  <a:pt x="8490461" y="2536500"/>
                </a:cubicBezTo>
                <a:cubicBezTo>
                  <a:pt x="8501075" y="2561417"/>
                  <a:pt x="8481860" y="2567356"/>
                  <a:pt x="8485703" y="2589520"/>
                </a:cubicBezTo>
                <a:lnTo>
                  <a:pt x="8484605" y="2584595"/>
                </a:lnTo>
                <a:cubicBezTo>
                  <a:pt x="8484422" y="2583001"/>
                  <a:pt x="8475821" y="2564169"/>
                  <a:pt x="8472161" y="2561996"/>
                </a:cubicBezTo>
                <a:cubicBezTo>
                  <a:pt x="8450383" y="2549103"/>
                  <a:pt x="8469415" y="2604007"/>
                  <a:pt x="8469049" y="2602123"/>
                </a:cubicBezTo>
                <a:cubicBezTo>
                  <a:pt x="8475455" y="2635442"/>
                  <a:pt x="8453860" y="2607773"/>
                  <a:pt x="8454409" y="2607773"/>
                </a:cubicBezTo>
                <a:cubicBezTo>
                  <a:pt x="8417259" y="2610091"/>
                  <a:pt x="8420370" y="2595170"/>
                  <a:pt x="8419638" y="2559533"/>
                </a:cubicBezTo>
                <a:cubicBezTo>
                  <a:pt x="8419089" y="2536500"/>
                  <a:pt x="8382122" y="2552580"/>
                  <a:pt x="8368763" y="2546061"/>
                </a:cubicBezTo>
                <a:cubicBezTo>
                  <a:pt x="8360893" y="2542150"/>
                  <a:pt x="8360161" y="2576772"/>
                  <a:pt x="8350645" y="2574599"/>
                </a:cubicBezTo>
                <a:cubicBezTo>
                  <a:pt x="8336187" y="2571267"/>
                  <a:pt x="8374985" y="2499270"/>
                  <a:pt x="8402435" y="2516654"/>
                </a:cubicBezTo>
                <a:cubicBezTo>
                  <a:pt x="8402801" y="2516798"/>
                  <a:pt x="8415978" y="2549103"/>
                  <a:pt x="8419455" y="2526939"/>
                </a:cubicBezTo>
                <a:cubicBezTo>
                  <a:pt x="8421834" y="2512018"/>
                  <a:pt x="8422017" y="2516219"/>
                  <a:pt x="8434461" y="2517378"/>
                </a:cubicBezTo>
                <a:cubicBezTo>
                  <a:pt x="8437207" y="2502457"/>
                  <a:pt x="8431899" y="2504340"/>
                  <a:pt x="8450749" y="2501443"/>
                </a:cubicBezTo>
                <a:cubicBezTo>
                  <a:pt x="8470513" y="2498401"/>
                  <a:pt x="8445991" y="2478265"/>
                  <a:pt x="8453860" y="2473484"/>
                </a:cubicBezTo>
                <a:close/>
                <a:moveTo>
                  <a:pt x="8333259" y="2410034"/>
                </a:moveTo>
                <a:cubicBezTo>
                  <a:pt x="8333809" y="2405543"/>
                  <a:pt x="8403351" y="2446974"/>
                  <a:pt x="8402985" y="2439876"/>
                </a:cubicBezTo>
                <a:cubicBezTo>
                  <a:pt x="8403717" y="2451899"/>
                  <a:pt x="8425128" y="2477106"/>
                  <a:pt x="8423481" y="2481162"/>
                </a:cubicBezTo>
                <a:cubicBezTo>
                  <a:pt x="8418174" y="2494634"/>
                  <a:pt x="8400423" y="2489274"/>
                  <a:pt x="8400605" y="2475802"/>
                </a:cubicBezTo>
                <a:cubicBezTo>
                  <a:pt x="8395298" y="2477975"/>
                  <a:pt x="8391089" y="2493041"/>
                  <a:pt x="8386880" y="2491737"/>
                </a:cubicBezTo>
                <a:cubicBezTo>
                  <a:pt x="8384867" y="2491013"/>
                  <a:pt x="8385782" y="2491447"/>
                  <a:pt x="8386697" y="2491737"/>
                </a:cubicBezTo>
                <a:cubicBezTo>
                  <a:pt x="8382671" y="2490143"/>
                  <a:pt x="8383586" y="2475078"/>
                  <a:pt x="8383220" y="2471891"/>
                </a:cubicBezTo>
                <a:cubicBezTo>
                  <a:pt x="8370409" y="2483045"/>
                  <a:pt x="8392004" y="2496228"/>
                  <a:pt x="8382854" y="2505934"/>
                </a:cubicBezTo>
                <a:cubicBezTo>
                  <a:pt x="8376632" y="2512597"/>
                  <a:pt x="8354122" y="2489999"/>
                  <a:pt x="8352109" y="2484059"/>
                </a:cubicBezTo>
                <a:cubicBezTo>
                  <a:pt x="8348815" y="2474498"/>
                  <a:pt x="8366383" y="2474063"/>
                  <a:pt x="8366017" y="2469862"/>
                </a:cubicBezTo>
                <a:cubicBezTo>
                  <a:pt x="8365102" y="2449581"/>
                  <a:pt x="8339115" y="2462040"/>
                  <a:pt x="8334907" y="2445236"/>
                </a:cubicBezTo>
                <a:cubicBezTo>
                  <a:pt x="8332527" y="2436254"/>
                  <a:pt x="8332527" y="2417277"/>
                  <a:pt x="8333259" y="2410034"/>
                </a:cubicBezTo>
                <a:close/>
                <a:moveTo>
                  <a:pt x="8400789" y="2367443"/>
                </a:moveTo>
                <a:cubicBezTo>
                  <a:pt x="8418357" y="2366574"/>
                  <a:pt x="8467951" y="2400328"/>
                  <a:pt x="8450200" y="2418001"/>
                </a:cubicBezTo>
                <a:cubicBezTo>
                  <a:pt x="8447455" y="2420753"/>
                  <a:pt x="8448919" y="2419305"/>
                  <a:pt x="8450200" y="2418146"/>
                </a:cubicBezTo>
                <a:cubicBezTo>
                  <a:pt x="8444344" y="2423796"/>
                  <a:pt x="8431167" y="2412641"/>
                  <a:pt x="8428239" y="2423940"/>
                </a:cubicBezTo>
                <a:cubicBezTo>
                  <a:pt x="8425494" y="2434226"/>
                  <a:pt x="8439219" y="2449581"/>
                  <a:pt x="8438671" y="2460736"/>
                </a:cubicBezTo>
                <a:cubicBezTo>
                  <a:pt x="8428788" y="2462909"/>
                  <a:pt x="8403533" y="2415104"/>
                  <a:pt x="8404997" y="2407426"/>
                </a:cubicBezTo>
                <a:cubicBezTo>
                  <a:pt x="8446723" y="2406122"/>
                  <a:pt x="8397494" y="2381495"/>
                  <a:pt x="8400789" y="2367443"/>
                </a:cubicBezTo>
                <a:close/>
                <a:moveTo>
                  <a:pt x="8285861" y="2339630"/>
                </a:moveTo>
                <a:lnTo>
                  <a:pt x="8286044" y="2339630"/>
                </a:lnTo>
                <a:cubicBezTo>
                  <a:pt x="8321181" y="2339485"/>
                  <a:pt x="8315325" y="2385986"/>
                  <a:pt x="8306175" y="2381640"/>
                </a:cubicBezTo>
                <a:cubicBezTo>
                  <a:pt x="8298488" y="2378019"/>
                  <a:pt x="8276162" y="2339774"/>
                  <a:pt x="8285861" y="2339630"/>
                </a:cubicBezTo>
                <a:close/>
                <a:moveTo>
                  <a:pt x="8254573" y="2237356"/>
                </a:moveTo>
                <a:cubicBezTo>
                  <a:pt x="8254613" y="2237283"/>
                  <a:pt x="8254293" y="2237935"/>
                  <a:pt x="8253286" y="2239963"/>
                </a:cubicBezTo>
                <a:cubicBezTo>
                  <a:pt x="8251090" y="2244309"/>
                  <a:pt x="8254453" y="2237573"/>
                  <a:pt x="8254573" y="2237356"/>
                </a:cubicBezTo>
                <a:close/>
                <a:moveTo>
                  <a:pt x="8284282" y="2154529"/>
                </a:moveTo>
                <a:cubicBezTo>
                  <a:pt x="8296475" y="2154710"/>
                  <a:pt x="8310475" y="2157608"/>
                  <a:pt x="8318619" y="2156956"/>
                </a:cubicBezTo>
                <a:cubicBezTo>
                  <a:pt x="8322462" y="2166517"/>
                  <a:pt x="8331795" y="2211280"/>
                  <a:pt x="8330148" y="2218089"/>
                </a:cubicBezTo>
                <a:cubicBezTo>
                  <a:pt x="8324841" y="2242426"/>
                  <a:pt x="8298854" y="2244454"/>
                  <a:pt x="8307821" y="2273137"/>
                </a:cubicBezTo>
                <a:cubicBezTo>
                  <a:pt x="8322645" y="2320218"/>
                  <a:pt x="8334723" y="2294142"/>
                  <a:pt x="8369677" y="2312250"/>
                </a:cubicBezTo>
                <a:cubicBezTo>
                  <a:pt x="8374619" y="2314713"/>
                  <a:pt x="8404265" y="2313264"/>
                  <a:pt x="8407193" y="2322680"/>
                </a:cubicBezTo>
                <a:cubicBezTo>
                  <a:pt x="8411037" y="2334994"/>
                  <a:pt x="8391638" y="2331662"/>
                  <a:pt x="8386697" y="2329924"/>
                </a:cubicBezTo>
                <a:cubicBezTo>
                  <a:pt x="8386697" y="2337601"/>
                  <a:pt x="8414697" y="2359331"/>
                  <a:pt x="8403533" y="2365271"/>
                </a:cubicBezTo>
                <a:cubicBezTo>
                  <a:pt x="8390540" y="2371934"/>
                  <a:pt x="8365285" y="2327171"/>
                  <a:pt x="8350462" y="2324274"/>
                </a:cubicBezTo>
                <a:cubicBezTo>
                  <a:pt x="8351743" y="2329054"/>
                  <a:pt x="8353573" y="2333545"/>
                  <a:pt x="8355769" y="2338036"/>
                </a:cubicBezTo>
                <a:cubicBezTo>
                  <a:pt x="8349913" y="2330069"/>
                  <a:pt x="8318253" y="2325867"/>
                  <a:pt x="8308005" y="2327026"/>
                </a:cubicBezTo>
                <a:cubicBezTo>
                  <a:pt x="8274331" y="2331227"/>
                  <a:pt x="8298488" y="2299212"/>
                  <a:pt x="8289338" y="2291824"/>
                </a:cubicBezTo>
                <a:cubicBezTo>
                  <a:pt x="8279456" y="2283567"/>
                  <a:pt x="8286044" y="2304138"/>
                  <a:pt x="8279639" y="2303414"/>
                </a:cubicBezTo>
                <a:cubicBezTo>
                  <a:pt x="8268475" y="2302255"/>
                  <a:pt x="8248528" y="2249089"/>
                  <a:pt x="8253286" y="2239963"/>
                </a:cubicBezTo>
                <a:cubicBezTo>
                  <a:pt x="8257495" y="2231706"/>
                  <a:pt x="8263168" y="2244888"/>
                  <a:pt x="8268659" y="2240542"/>
                </a:cubicBezTo>
                <a:cubicBezTo>
                  <a:pt x="8276894" y="2234024"/>
                  <a:pt x="8259874" y="2180279"/>
                  <a:pt x="8260789" y="2168400"/>
                </a:cubicBezTo>
                <a:cubicBezTo>
                  <a:pt x="8261704" y="2156883"/>
                  <a:pt x="8272089" y="2154348"/>
                  <a:pt x="8284282" y="2154529"/>
                </a:cubicBezTo>
                <a:close/>
                <a:moveTo>
                  <a:pt x="2256773" y="2128066"/>
                </a:moveTo>
                <a:cubicBezTo>
                  <a:pt x="2259081" y="2131701"/>
                  <a:pt x="2257977" y="2130032"/>
                  <a:pt x="2256849" y="2128289"/>
                </a:cubicBezTo>
                <a:lnTo>
                  <a:pt x="2256833" y="2128264"/>
                </a:lnTo>
                <a:close/>
                <a:moveTo>
                  <a:pt x="2255561" y="2126272"/>
                </a:moveTo>
                <a:cubicBezTo>
                  <a:pt x="2255407" y="2126017"/>
                  <a:pt x="2255670" y="2126397"/>
                  <a:pt x="2256773" y="2128066"/>
                </a:cubicBezTo>
                <a:lnTo>
                  <a:pt x="2256605" y="2127907"/>
                </a:lnTo>
                <a:close/>
                <a:moveTo>
                  <a:pt x="2161693" y="2083965"/>
                </a:moveTo>
                <a:cubicBezTo>
                  <a:pt x="2173929" y="2083965"/>
                  <a:pt x="2196596" y="2085038"/>
                  <a:pt x="2206826" y="2091355"/>
                </a:cubicBezTo>
                <a:cubicBezTo>
                  <a:pt x="2212092" y="2094752"/>
                  <a:pt x="2234395" y="2109010"/>
                  <a:pt x="2247587" y="2119447"/>
                </a:cubicBezTo>
                <a:lnTo>
                  <a:pt x="2256605" y="2127907"/>
                </a:lnTo>
                <a:lnTo>
                  <a:pt x="2256833" y="2128264"/>
                </a:lnTo>
                <a:lnTo>
                  <a:pt x="2259933" y="2138694"/>
                </a:lnTo>
                <a:cubicBezTo>
                  <a:pt x="2257388" y="2160517"/>
                  <a:pt x="2190954" y="2161990"/>
                  <a:pt x="2176737" y="2153334"/>
                </a:cubicBezTo>
                <a:cubicBezTo>
                  <a:pt x="2173327" y="2153811"/>
                  <a:pt x="2160890" y="2177291"/>
                  <a:pt x="2158885" y="2180629"/>
                </a:cubicBezTo>
                <a:lnTo>
                  <a:pt x="2155273" y="2179437"/>
                </a:lnTo>
                <a:lnTo>
                  <a:pt x="2152466" y="2183966"/>
                </a:lnTo>
                <a:cubicBezTo>
                  <a:pt x="2144041" y="2178960"/>
                  <a:pt x="2138624" y="2170617"/>
                  <a:pt x="2138223" y="2160605"/>
                </a:cubicBezTo>
                <a:cubicBezTo>
                  <a:pt x="2133610" y="2159890"/>
                  <a:pt x="2102718" y="2158459"/>
                  <a:pt x="2096099" y="2161201"/>
                </a:cubicBezTo>
                <a:cubicBezTo>
                  <a:pt x="2086270" y="2164538"/>
                  <a:pt x="2056181" y="2165730"/>
                  <a:pt x="2060594" y="2142130"/>
                </a:cubicBezTo>
                <a:cubicBezTo>
                  <a:pt x="2066010" y="2112452"/>
                  <a:pt x="2106530" y="2149162"/>
                  <a:pt x="2121574" y="2136767"/>
                </a:cubicBezTo>
                <a:cubicBezTo>
                  <a:pt x="2117362" y="2136767"/>
                  <a:pt x="2118766" y="2114836"/>
                  <a:pt x="2118766" y="2114240"/>
                </a:cubicBezTo>
                <a:lnTo>
                  <a:pt x="2088677" y="2101009"/>
                </a:lnTo>
                <a:cubicBezTo>
                  <a:pt x="2106128" y="2084084"/>
                  <a:pt x="2140229" y="2083965"/>
                  <a:pt x="2161693" y="2083965"/>
                </a:cubicBezTo>
                <a:close/>
                <a:moveTo>
                  <a:pt x="1836732" y="1978124"/>
                </a:moveTo>
                <a:cubicBezTo>
                  <a:pt x="1880662" y="1972403"/>
                  <a:pt x="1912356" y="1992546"/>
                  <a:pt x="1948863" y="2005657"/>
                </a:cubicBezTo>
                <a:cubicBezTo>
                  <a:pt x="1971731" y="2013881"/>
                  <a:pt x="2032310" y="2048804"/>
                  <a:pt x="2037325" y="2063107"/>
                </a:cubicBezTo>
                <a:cubicBezTo>
                  <a:pt x="2039531" y="2069424"/>
                  <a:pt x="2073231" y="2071450"/>
                  <a:pt x="2080051" y="2082058"/>
                </a:cubicBezTo>
                <a:cubicBezTo>
                  <a:pt x="2087072" y="2092785"/>
                  <a:pt x="1972132" y="2095765"/>
                  <a:pt x="1968120" y="2096123"/>
                </a:cubicBezTo>
                <a:cubicBezTo>
                  <a:pt x="1968120" y="2096004"/>
                  <a:pt x="1968120" y="2096004"/>
                  <a:pt x="1968120" y="2096004"/>
                </a:cubicBezTo>
                <a:cubicBezTo>
                  <a:pt x="1982363" y="2083012"/>
                  <a:pt x="2002221" y="2064060"/>
                  <a:pt x="1968722" y="2066206"/>
                </a:cubicBezTo>
                <a:cubicBezTo>
                  <a:pt x="1942645" y="2067755"/>
                  <a:pt x="1956486" y="2033667"/>
                  <a:pt x="1931612" y="2031879"/>
                </a:cubicBezTo>
                <a:cubicBezTo>
                  <a:pt x="1912957" y="2030449"/>
                  <a:pt x="1853381" y="1997075"/>
                  <a:pt x="1838938" y="2003631"/>
                </a:cubicBezTo>
                <a:cubicBezTo>
                  <a:pt x="1847564" y="2006134"/>
                  <a:pt x="1852779" y="2004108"/>
                  <a:pt x="1854986" y="1997671"/>
                </a:cubicBezTo>
                <a:cubicBezTo>
                  <a:pt x="1843552" y="1974787"/>
                  <a:pt x="1751279" y="2029495"/>
                  <a:pt x="1750878" y="2025562"/>
                </a:cubicBezTo>
                <a:cubicBezTo>
                  <a:pt x="1748672" y="2003392"/>
                  <a:pt x="1819882" y="1980269"/>
                  <a:pt x="1836732" y="1978124"/>
                </a:cubicBezTo>
                <a:close/>
                <a:moveTo>
                  <a:pt x="8250358" y="1911846"/>
                </a:moveTo>
                <a:cubicBezTo>
                  <a:pt x="8275429" y="1912136"/>
                  <a:pt x="8244319" y="2013975"/>
                  <a:pt x="8243770" y="2026723"/>
                </a:cubicBezTo>
                <a:cubicBezTo>
                  <a:pt x="8243404" y="2026723"/>
                  <a:pt x="8241757" y="2026723"/>
                  <a:pt x="8241573" y="2026723"/>
                </a:cubicBezTo>
                <a:cubicBezTo>
                  <a:pt x="8231142" y="1999778"/>
                  <a:pt x="8200031" y="1983698"/>
                  <a:pt x="8216685" y="1950380"/>
                </a:cubicBezTo>
                <a:cubicBezTo>
                  <a:pt x="8224554" y="1934445"/>
                  <a:pt x="8228946" y="1911846"/>
                  <a:pt x="8250358" y="1911846"/>
                </a:cubicBezTo>
                <a:close/>
                <a:moveTo>
                  <a:pt x="5498395" y="1817986"/>
                </a:moveTo>
                <a:lnTo>
                  <a:pt x="5495119" y="1826307"/>
                </a:lnTo>
                <a:cubicBezTo>
                  <a:pt x="5489647" y="1825940"/>
                  <a:pt x="5484485" y="1824353"/>
                  <a:pt x="5479736" y="1821421"/>
                </a:cubicBezTo>
                <a:cubicBezTo>
                  <a:pt x="5496565" y="1863558"/>
                  <a:pt x="5518556" y="1903496"/>
                  <a:pt x="5542613" y="1942701"/>
                </a:cubicBezTo>
                <a:cubicBezTo>
                  <a:pt x="5542613" y="1944045"/>
                  <a:pt x="5562023" y="1960045"/>
                  <a:pt x="5563675" y="1962609"/>
                </a:cubicBezTo>
                <a:cubicBezTo>
                  <a:pt x="5563675" y="1962609"/>
                  <a:pt x="5547259" y="1963709"/>
                  <a:pt x="5546433" y="1963831"/>
                </a:cubicBezTo>
                <a:cubicBezTo>
                  <a:pt x="5546536" y="1968105"/>
                  <a:pt x="5548291" y="1972136"/>
                  <a:pt x="5549014" y="1976288"/>
                </a:cubicBezTo>
                <a:lnTo>
                  <a:pt x="5553660" y="1974945"/>
                </a:lnTo>
                <a:cubicBezTo>
                  <a:pt x="5569044" y="2012074"/>
                  <a:pt x="5605800" y="2027952"/>
                  <a:pt x="5616124" y="2071310"/>
                </a:cubicBezTo>
                <a:lnTo>
                  <a:pt x="5610342" y="2070943"/>
                </a:lnTo>
                <a:cubicBezTo>
                  <a:pt x="5613646" y="2091462"/>
                  <a:pt x="5622629" y="2166331"/>
                  <a:pt x="5654429" y="2166331"/>
                </a:cubicBezTo>
                <a:cubicBezTo>
                  <a:pt x="5679931" y="2166331"/>
                  <a:pt x="5685093" y="2230329"/>
                  <a:pt x="5690255" y="2243886"/>
                </a:cubicBezTo>
                <a:cubicBezTo>
                  <a:pt x="5695624" y="2258542"/>
                  <a:pt x="5708943" y="2259031"/>
                  <a:pt x="5714105" y="2275031"/>
                </a:cubicBezTo>
                <a:cubicBezTo>
                  <a:pt x="5734548" y="2271550"/>
                  <a:pt x="5767651" y="2305992"/>
                  <a:pt x="5787978" y="2331572"/>
                </a:cubicBezTo>
                <a:lnTo>
                  <a:pt x="5798292" y="2345817"/>
                </a:lnTo>
                <a:lnTo>
                  <a:pt x="5792185" y="2332758"/>
                </a:lnTo>
                <a:cubicBezTo>
                  <a:pt x="5781899" y="2299620"/>
                  <a:pt x="5779051" y="2254341"/>
                  <a:pt x="5776306" y="2229678"/>
                </a:cubicBezTo>
                <a:cubicBezTo>
                  <a:pt x="5773195" y="2201864"/>
                  <a:pt x="5735679" y="2176657"/>
                  <a:pt x="5723234" y="2150727"/>
                </a:cubicBezTo>
                <a:cubicBezTo>
                  <a:pt x="5704019" y="2109006"/>
                  <a:pt x="5639601" y="2082641"/>
                  <a:pt x="5647470" y="2026289"/>
                </a:cubicBezTo>
                <a:cubicBezTo>
                  <a:pt x="5642346" y="2006008"/>
                  <a:pt x="5640699" y="1991376"/>
                  <a:pt x="5627522" y="1971675"/>
                </a:cubicBezTo>
                <a:cubicBezTo>
                  <a:pt x="5619104" y="1958782"/>
                  <a:pt x="5580490" y="1951394"/>
                  <a:pt x="5586895" y="1928071"/>
                </a:cubicBezTo>
                <a:cubicBezTo>
                  <a:pt x="5591836" y="1909383"/>
                  <a:pt x="5534007" y="1837965"/>
                  <a:pt x="5519915" y="1818988"/>
                </a:cubicBezTo>
                <a:close/>
                <a:moveTo>
                  <a:pt x="5509911" y="1778855"/>
                </a:moveTo>
                <a:lnTo>
                  <a:pt x="5509763" y="1789107"/>
                </a:lnTo>
                <a:lnTo>
                  <a:pt x="5504996" y="1801216"/>
                </a:lnTo>
                <a:lnTo>
                  <a:pt x="5507927" y="1799824"/>
                </a:lnTo>
                <a:cubicBezTo>
                  <a:pt x="5510099" y="1796754"/>
                  <a:pt x="5511149" y="1792365"/>
                  <a:pt x="5511351" y="1787091"/>
                </a:cubicBezTo>
                <a:close/>
                <a:moveTo>
                  <a:pt x="8482592" y="1645875"/>
                </a:moveTo>
                <a:lnTo>
                  <a:pt x="8482592" y="1646744"/>
                </a:lnTo>
                <a:cubicBezTo>
                  <a:pt x="8482409" y="1646455"/>
                  <a:pt x="8482409" y="1646310"/>
                  <a:pt x="8482226" y="1646020"/>
                </a:cubicBezTo>
                <a:cubicBezTo>
                  <a:pt x="8482409" y="1646020"/>
                  <a:pt x="8482409" y="1646020"/>
                  <a:pt x="8482592" y="1645875"/>
                </a:cubicBezTo>
                <a:close/>
                <a:moveTo>
                  <a:pt x="8419101" y="1611744"/>
                </a:moveTo>
                <a:cubicBezTo>
                  <a:pt x="8438556" y="1607052"/>
                  <a:pt x="8459762" y="1626826"/>
                  <a:pt x="8457703" y="1628347"/>
                </a:cubicBezTo>
                <a:cubicBezTo>
                  <a:pt x="8471977" y="1644716"/>
                  <a:pt x="8477285" y="1630809"/>
                  <a:pt x="8475455" y="1656740"/>
                </a:cubicBezTo>
                <a:cubicBezTo>
                  <a:pt x="8474174" y="1673110"/>
                  <a:pt x="8484971" y="1691797"/>
                  <a:pt x="8467951" y="1703821"/>
                </a:cubicBezTo>
                <a:cubicBezTo>
                  <a:pt x="8436109" y="1726854"/>
                  <a:pt x="8435011" y="1622842"/>
                  <a:pt x="8422200" y="1634141"/>
                </a:cubicBezTo>
                <a:cubicBezTo>
                  <a:pt x="8424396" y="1632258"/>
                  <a:pt x="8431533" y="1662680"/>
                  <a:pt x="8431350" y="1667025"/>
                </a:cubicBezTo>
                <a:cubicBezTo>
                  <a:pt x="8429154" y="1666736"/>
                  <a:pt x="8426226" y="1665867"/>
                  <a:pt x="8424213" y="1664563"/>
                </a:cubicBezTo>
                <a:cubicBezTo>
                  <a:pt x="8421285" y="1662680"/>
                  <a:pt x="8397494" y="1632403"/>
                  <a:pt x="8401155" y="1626174"/>
                </a:cubicBezTo>
                <a:cubicBezTo>
                  <a:pt x="8406325" y="1617591"/>
                  <a:pt x="8412615" y="1613308"/>
                  <a:pt x="8419101" y="1611744"/>
                </a:cubicBezTo>
                <a:close/>
                <a:moveTo>
                  <a:pt x="8537156" y="1593840"/>
                </a:moveTo>
                <a:cubicBezTo>
                  <a:pt x="8544253" y="1595635"/>
                  <a:pt x="8550624" y="1600460"/>
                  <a:pt x="8555245" y="1609514"/>
                </a:cubicBezTo>
                <a:cubicBezTo>
                  <a:pt x="8553964" y="1609804"/>
                  <a:pt x="8540056" y="1625305"/>
                  <a:pt x="8544265" y="1629940"/>
                </a:cubicBezTo>
                <a:cubicBezTo>
                  <a:pt x="8522853" y="1606907"/>
                  <a:pt x="8518644" y="1630085"/>
                  <a:pt x="8516448" y="1648628"/>
                </a:cubicBezTo>
                <a:cubicBezTo>
                  <a:pt x="8503089" y="1650221"/>
                  <a:pt x="8492108" y="1620524"/>
                  <a:pt x="8481311" y="1627188"/>
                </a:cubicBezTo>
                <a:cubicBezTo>
                  <a:pt x="8488036" y="1610347"/>
                  <a:pt x="8515864" y="1588455"/>
                  <a:pt x="8537156" y="1593840"/>
                </a:cubicBezTo>
                <a:close/>
                <a:moveTo>
                  <a:pt x="5461809" y="1538041"/>
                </a:moveTo>
                <a:lnTo>
                  <a:pt x="5461546" y="1538157"/>
                </a:lnTo>
                <a:lnTo>
                  <a:pt x="5461486" y="1538161"/>
                </a:lnTo>
                <a:close/>
                <a:moveTo>
                  <a:pt x="5168222" y="1531228"/>
                </a:moveTo>
                <a:cubicBezTo>
                  <a:pt x="5185590" y="1531938"/>
                  <a:pt x="5209691" y="1536530"/>
                  <a:pt x="5220194" y="1539927"/>
                </a:cubicBezTo>
                <a:cubicBezTo>
                  <a:pt x="5219960" y="1541272"/>
                  <a:pt x="5220664" y="1543112"/>
                  <a:pt x="5220429" y="1544457"/>
                </a:cubicBezTo>
                <a:cubicBezTo>
                  <a:pt x="5227314" y="1546368"/>
                  <a:pt x="5231303" y="1541767"/>
                  <a:pt x="5237640" y="1542192"/>
                </a:cubicBezTo>
                <a:cubicBezTo>
                  <a:pt x="5236623" y="1545731"/>
                  <a:pt x="5235137" y="1548845"/>
                  <a:pt x="5233025" y="1551747"/>
                </a:cubicBezTo>
                <a:cubicBezTo>
                  <a:pt x="5204860" y="1550331"/>
                  <a:pt x="5182720" y="1544881"/>
                  <a:pt x="5154478" y="1543820"/>
                </a:cubicBezTo>
                <a:cubicBezTo>
                  <a:pt x="5154321" y="1539856"/>
                  <a:pt x="5153774" y="1536105"/>
                  <a:pt x="5153852" y="1532000"/>
                </a:cubicBezTo>
                <a:cubicBezTo>
                  <a:pt x="5157392" y="1531186"/>
                  <a:pt x="5162433" y="1530991"/>
                  <a:pt x="5168222" y="1531228"/>
                </a:cubicBezTo>
                <a:close/>
                <a:moveTo>
                  <a:pt x="5478601" y="1530584"/>
                </a:moveTo>
                <a:cubicBezTo>
                  <a:pt x="5478679" y="1530513"/>
                  <a:pt x="5446290" y="1566186"/>
                  <a:pt x="5466944" y="1566186"/>
                </a:cubicBezTo>
                <a:cubicBezTo>
                  <a:pt x="5444960" y="1564629"/>
                  <a:pt x="5418361" y="1576237"/>
                  <a:pt x="5409364" y="1548916"/>
                </a:cubicBezTo>
                <a:cubicBezTo>
                  <a:pt x="5414449" y="1552242"/>
                  <a:pt x="5422038" y="1548774"/>
                  <a:pt x="5427749" y="1548279"/>
                </a:cubicBezTo>
                <a:cubicBezTo>
                  <a:pt x="5429157" y="1546155"/>
                  <a:pt x="5429939" y="1542475"/>
                  <a:pt x="5429939" y="1539927"/>
                </a:cubicBezTo>
                <a:lnTo>
                  <a:pt x="5461486" y="1538161"/>
                </a:lnTo>
                <a:lnTo>
                  <a:pt x="5459639" y="1538847"/>
                </a:lnTo>
                <a:cubicBezTo>
                  <a:pt x="5457556" y="1539626"/>
                  <a:pt x="5456109" y="1540175"/>
                  <a:pt x="5461546" y="1538157"/>
                </a:cubicBezTo>
                <a:cubicBezTo>
                  <a:pt x="5462994" y="1537609"/>
                  <a:pt x="5463037" y="1537587"/>
                  <a:pt x="5462459" y="1537799"/>
                </a:cubicBezTo>
                <a:lnTo>
                  <a:pt x="5461809" y="1538041"/>
                </a:lnTo>
                <a:close/>
                <a:moveTo>
                  <a:pt x="4720261" y="1332998"/>
                </a:moveTo>
                <a:cubicBezTo>
                  <a:pt x="4723565" y="1334447"/>
                  <a:pt x="4726675" y="1338260"/>
                  <a:pt x="4729667" y="1346063"/>
                </a:cubicBezTo>
                <a:cubicBezTo>
                  <a:pt x="4732640" y="1353778"/>
                  <a:pt x="4728650" y="1385204"/>
                  <a:pt x="4727008" y="1394405"/>
                </a:cubicBezTo>
                <a:cubicBezTo>
                  <a:pt x="4723487" y="1414436"/>
                  <a:pt x="4709014" y="1389876"/>
                  <a:pt x="4708231" y="1405588"/>
                </a:cubicBezTo>
                <a:cubicBezTo>
                  <a:pt x="4706745" y="1435953"/>
                  <a:pt x="4682492" y="1339622"/>
                  <a:pt x="4683197" y="1339906"/>
                </a:cubicBezTo>
                <a:cubicBezTo>
                  <a:pt x="4698687" y="1345586"/>
                  <a:pt x="4710349" y="1328652"/>
                  <a:pt x="4720261" y="1332998"/>
                </a:cubicBezTo>
                <a:close/>
                <a:moveTo>
                  <a:pt x="8609707" y="1326540"/>
                </a:moveTo>
                <a:cubicBezTo>
                  <a:pt x="8637895" y="1330517"/>
                  <a:pt x="8674245" y="1398157"/>
                  <a:pt x="8675846" y="1418439"/>
                </a:cubicBezTo>
                <a:cubicBezTo>
                  <a:pt x="8677127" y="1440313"/>
                  <a:pt x="8671454" y="1509993"/>
                  <a:pt x="8708238" y="1527521"/>
                </a:cubicBezTo>
                <a:cubicBezTo>
                  <a:pt x="8704212" y="1529984"/>
                  <a:pt x="8697441" y="1563448"/>
                  <a:pt x="8692316" y="1558667"/>
                </a:cubicBezTo>
                <a:cubicBezTo>
                  <a:pt x="8688290" y="1552003"/>
                  <a:pt x="8686277" y="1544905"/>
                  <a:pt x="8685911" y="1537082"/>
                </a:cubicBezTo>
                <a:cubicBezTo>
                  <a:pt x="8670173" y="1531722"/>
                  <a:pt x="8666329" y="1571415"/>
                  <a:pt x="8662487" y="1569532"/>
                </a:cubicBezTo>
                <a:cubicBezTo>
                  <a:pt x="8655532" y="1566055"/>
                  <a:pt x="8663035" y="1549541"/>
                  <a:pt x="8651872" y="1551858"/>
                </a:cubicBezTo>
                <a:cubicBezTo>
                  <a:pt x="8636499" y="1555046"/>
                  <a:pt x="8650408" y="1581411"/>
                  <a:pt x="8623140" y="1569822"/>
                </a:cubicBezTo>
                <a:cubicBezTo>
                  <a:pt x="8619480" y="1568228"/>
                  <a:pt x="8599715" y="1554176"/>
                  <a:pt x="8594591" y="1560261"/>
                </a:cubicBezTo>
                <a:cubicBezTo>
                  <a:pt x="8585624" y="1571270"/>
                  <a:pt x="8612160" y="1575471"/>
                  <a:pt x="8607585" y="1582570"/>
                </a:cubicBezTo>
                <a:cubicBezTo>
                  <a:pt x="8603193" y="1589668"/>
                  <a:pt x="8591663" y="1614585"/>
                  <a:pt x="8582513" y="1610384"/>
                </a:cubicBezTo>
                <a:cubicBezTo>
                  <a:pt x="8565311" y="1602416"/>
                  <a:pt x="8560918" y="1590247"/>
                  <a:pt x="8560003" y="1572284"/>
                </a:cubicBezTo>
                <a:cubicBezTo>
                  <a:pt x="8538775" y="1565041"/>
                  <a:pt x="8435377" y="1613136"/>
                  <a:pt x="8427873" y="1579672"/>
                </a:cubicBezTo>
                <a:cubicBezTo>
                  <a:pt x="8432449" y="1585032"/>
                  <a:pt x="8462461" y="1547223"/>
                  <a:pt x="8461912" y="1547802"/>
                </a:cubicBezTo>
                <a:cubicBezTo>
                  <a:pt x="8470147" y="1537807"/>
                  <a:pt x="8518095" y="1527956"/>
                  <a:pt x="8532003" y="1529405"/>
                </a:cubicBezTo>
                <a:cubicBezTo>
                  <a:pt x="8569337" y="1533461"/>
                  <a:pt x="8544814" y="1543167"/>
                  <a:pt x="8557258" y="1512311"/>
                </a:cubicBezTo>
                <a:cubicBezTo>
                  <a:pt x="8559820" y="1505792"/>
                  <a:pt x="8558173" y="1464361"/>
                  <a:pt x="8566591" y="1465809"/>
                </a:cubicBezTo>
                <a:cubicBezTo>
                  <a:pt x="8578487" y="1467982"/>
                  <a:pt x="8559637" y="1507095"/>
                  <a:pt x="8590565" y="1486959"/>
                </a:cubicBezTo>
                <a:cubicBezTo>
                  <a:pt x="8605938" y="1476674"/>
                  <a:pt x="8626251" y="1455524"/>
                  <a:pt x="8622408" y="1433360"/>
                </a:cubicBezTo>
                <a:cubicBezTo>
                  <a:pt x="8619114" y="1414093"/>
                  <a:pt x="8579768" y="1341371"/>
                  <a:pt x="8598251" y="1329057"/>
                </a:cubicBezTo>
                <a:cubicBezTo>
                  <a:pt x="8601820" y="1326703"/>
                  <a:pt x="8605680" y="1325972"/>
                  <a:pt x="8609707" y="1326540"/>
                </a:cubicBezTo>
                <a:close/>
                <a:moveTo>
                  <a:pt x="4721045" y="1267020"/>
                </a:moveTo>
                <a:lnTo>
                  <a:pt x="4721658" y="1293590"/>
                </a:lnTo>
                <a:cubicBezTo>
                  <a:pt x="4721707" y="1302340"/>
                  <a:pt x="4720123" y="1310780"/>
                  <a:pt x="4712534" y="1320937"/>
                </a:cubicBezTo>
                <a:cubicBezTo>
                  <a:pt x="4680321" y="1294395"/>
                  <a:pt x="4702061" y="1284056"/>
                  <a:pt x="4714647" y="1275082"/>
                </a:cubicBezTo>
                <a:close/>
                <a:moveTo>
                  <a:pt x="4720984" y="1264384"/>
                </a:moveTo>
                <a:lnTo>
                  <a:pt x="4721844" y="1266012"/>
                </a:lnTo>
                <a:lnTo>
                  <a:pt x="4721045" y="1267020"/>
                </a:lnTo>
                <a:close/>
                <a:moveTo>
                  <a:pt x="8549895" y="1193417"/>
                </a:moveTo>
                <a:cubicBezTo>
                  <a:pt x="8572276" y="1201939"/>
                  <a:pt x="8611565" y="1231057"/>
                  <a:pt x="8619663" y="1234751"/>
                </a:cubicBezTo>
                <a:cubicBezTo>
                  <a:pt x="8653153" y="1249962"/>
                  <a:pt x="8643454" y="1236055"/>
                  <a:pt x="8663585" y="1230260"/>
                </a:cubicBezTo>
                <a:lnTo>
                  <a:pt x="8666147" y="1230984"/>
                </a:lnTo>
                <a:cubicBezTo>
                  <a:pt x="8665049" y="1241994"/>
                  <a:pt x="8682068" y="1268939"/>
                  <a:pt x="8694695" y="1267200"/>
                </a:cubicBezTo>
                <a:cubicBezTo>
                  <a:pt x="8676944" y="1274154"/>
                  <a:pt x="8645467" y="1278934"/>
                  <a:pt x="8654617" y="1302402"/>
                </a:cubicBezTo>
                <a:cubicBezTo>
                  <a:pt x="8662853" y="1323697"/>
                  <a:pt x="8605938" y="1292841"/>
                  <a:pt x="8600997" y="1291827"/>
                </a:cubicBezTo>
                <a:cubicBezTo>
                  <a:pt x="8596421" y="1290813"/>
                  <a:pt x="8557258" y="1292841"/>
                  <a:pt x="8561284" y="1300809"/>
                </a:cubicBezTo>
                <a:cubicBezTo>
                  <a:pt x="8567689" y="1313702"/>
                  <a:pt x="8595506" y="1306169"/>
                  <a:pt x="8599349" y="1317323"/>
                </a:cubicBezTo>
                <a:cubicBezTo>
                  <a:pt x="8600265" y="1319641"/>
                  <a:pt x="8574827" y="1339488"/>
                  <a:pt x="8566409" y="1318627"/>
                </a:cubicBezTo>
                <a:cubicBezTo>
                  <a:pt x="8557807" y="1311819"/>
                  <a:pt x="8550304" y="1303851"/>
                  <a:pt x="8544082" y="1294870"/>
                </a:cubicBezTo>
                <a:cubicBezTo>
                  <a:pt x="8547742" y="1287916"/>
                  <a:pt x="8551036" y="1280818"/>
                  <a:pt x="8553964" y="1273575"/>
                </a:cubicBezTo>
                <a:cubicBezTo>
                  <a:pt x="8549389" y="1272560"/>
                  <a:pt x="8544997" y="1271112"/>
                  <a:pt x="8545180" y="1266042"/>
                </a:cubicBezTo>
                <a:cubicBezTo>
                  <a:pt x="8549023" y="1263434"/>
                  <a:pt x="8568971" y="1269373"/>
                  <a:pt x="8572082" y="1269229"/>
                </a:cubicBezTo>
                <a:cubicBezTo>
                  <a:pt x="8581415" y="1257060"/>
                  <a:pt x="8541520" y="1203750"/>
                  <a:pt x="8534931" y="1193465"/>
                </a:cubicBezTo>
                <a:cubicBezTo>
                  <a:pt x="8536853" y="1190024"/>
                  <a:pt x="8542435" y="1190576"/>
                  <a:pt x="8549895" y="1193417"/>
                </a:cubicBezTo>
                <a:close/>
                <a:moveTo>
                  <a:pt x="5361094" y="1134151"/>
                </a:moveTo>
                <a:cubicBezTo>
                  <a:pt x="5355539" y="1137478"/>
                  <a:pt x="5340518" y="1136699"/>
                  <a:pt x="5334338" y="1137265"/>
                </a:cubicBezTo>
                <a:cubicBezTo>
                  <a:pt x="5324324" y="1145263"/>
                  <a:pt x="5320881" y="1158357"/>
                  <a:pt x="5309146" y="1166568"/>
                </a:cubicBezTo>
                <a:cubicBezTo>
                  <a:pt x="5337154" y="1184687"/>
                  <a:pt x="5298663" y="1190987"/>
                  <a:pt x="5294282" y="1196578"/>
                </a:cubicBezTo>
                <a:cubicBezTo>
                  <a:pt x="5277383" y="1218166"/>
                  <a:pt x="5286928" y="1256174"/>
                  <a:pt x="5263223" y="1274152"/>
                </a:cubicBezTo>
                <a:cubicBezTo>
                  <a:pt x="5273237" y="1278328"/>
                  <a:pt x="5278322" y="1288449"/>
                  <a:pt x="5274645" y="1297438"/>
                </a:cubicBezTo>
                <a:cubicBezTo>
                  <a:pt x="5265726" y="1301048"/>
                  <a:pt x="5258059" y="1300057"/>
                  <a:pt x="5251644" y="1293404"/>
                </a:cubicBezTo>
                <a:cubicBezTo>
                  <a:pt x="5246090" y="1294395"/>
                  <a:pt x="5236389" y="1296447"/>
                  <a:pt x="5231851" y="1300906"/>
                </a:cubicBezTo>
                <a:lnTo>
                  <a:pt x="5233535" y="1303470"/>
                </a:lnTo>
                <a:lnTo>
                  <a:pt x="5257668" y="1297042"/>
                </a:lnTo>
                <a:cubicBezTo>
                  <a:pt x="5257668" y="1297042"/>
                  <a:pt x="5262060" y="1302837"/>
                  <a:pt x="5262426" y="1303272"/>
                </a:cubicBezTo>
                <a:cubicBezTo>
                  <a:pt x="5267368" y="1301099"/>
                  <a:pt x="5275237" y="1301533"/>
                  <a:pt x="5280727" y="1302113"/>
                </a:cubicBezTo>
                <a:cubicBezTo>
                  <a:pt x="5284570" y="1342675"/>
                  <a:pt x="5361432" y="1335142"/>
                  <a:pt x="5383759" y="1320800"/>
                </a:cubicBezTo>
                <a:cubicBezTo>
                  <a:pt x="5406635" y="1306024"/>
                  <a:pt x="5471602" y="1291538"/>
                  <a:pt x="5495575" y="1316744"/>
                </a:cubicBezTo>
                <a:cubicBezTo>
                  <a:pt x="5517353" y="1312398"/>
                  <a:pt x="5512961" y="1327319"/>
                  <a:pt x="5525588" y="1328333"/>
                </a:cubicBezTo>
                <a:cubicBezTo>
                  <a:pt x="5568046" y="1327899"/>
                  <a:pt x="5614895" y="1356147"/>
                  <a:pt x="5660463" y="1328478"/>
                </a:cubicBezTo>
                <a:cubicBezTo>
                  <a:pt x="5688280" y="1283280"/>
                  <a:pt x="5579941" y="1264303"/>
                  <a:pt x="5592202" y="1248658"/>
                </a:cubicBezTo>
                <a:cubicBezTo>
                  <a:pt x="5563287" y="1223741"/>
                  <a:pt x="5530896" y="1210269"/>
                  <a:pt x="5496673" y="1192306"/>
                </a:cubicBezTo>
                <a:lnTo>
                  <a:pt x="5498641" y="1173354"/>
                </a:lnTo>
                <a:lnTo>
                  <a:pt x="5495314" y="1180370"/>
                </a:lnTo>
                <a:cubicBezTo>
                  <a:pt x="5488106" y="1188421"/>
                  <a:pt x="5475158" y="1198702"/>
                  <a:pt x="5474533" y="1199622"/>
                </a:cubicBezTo>
                <a:cubicBezTo>
                  <a:pt x="5472577" y="1202453"/>
                  <a:pt x="5419847" y="1221209"/>
                  <a:pt x="5405687" y="1205992"/>
                </a:cubicBezTo>
                <a:cubicBezTo>
                  <a:pt x="5408425" y="1202382"/>
                  <a:pt x="5413276" y="1195021"/>
                  <a:pt x="5412963" y="1190066"/>
                </a:cubicBezTo>
                <a:cubicBezTo>
                  <a:pt x="5411789" y="1184404"/>
                  <a:pt x="5390509" y="1182635"/>
                  <a:pt x="5385737" y="1182635"/>
                </a:cubicBezTo>
                <a:cubicBezTo>
                  <a:pt x="5357338" y="1182635"/>
                  <a:pt x="5407486" y="1155314"/>
                  <a:pt x="5407330" y="1155809"/>
                </a:cubicBezTo>
                <a:cubicBezTo>
                  <a:pt x="5399663" y="1152837"/>
                  <a:pt x="5333868" y="1153545"/>
                  <a:pt x="5362424" y="1135779"/>
                </a:cubicBezTo>
                <a:cubicBezTo>
                  <a:pt x="5362267" y="1135637"/>
                  <a:pt x="5361406" y="1134576"/>
                  <a:pt x="5361094" y="1134151"/>
                </a:cubicBezTo>
                <a:close/>
                <a:moveTo>
                  <a:pt x="5540276" y="1115763"/>
                </a:moveTo>
                <a:lnTo>
                  <a:pt x="5525756" y="1124605"/>
                </a:lnTo>
                <a:cubicBezTo>
                  <a:pt x="5513317" y="1129869"/>
                  <a:pt x="5498081" y="1133160"/>
                  <a:pt x="5492683" y="1132452"/>
                </a:cubicBezTo>
                <a:cubicBezTo>
                  <a:pt x="5478836" y="1136062"/>
                  <a:pt x="5463971" y="1148519"/>
                  <a:pt x="5449185" y="1150713"/>
                </a:cubicBezTo>
                <a:cubicBezTo>
                  <a:pt x="5457634" y="1162533"/>
                  <a:pt x="5463815" y="1180794"/>
                  <a:pt x="5481652" y="1174495"/>
                </a:cubicBezTo>
                <a:lnTo>
                  <a:pt x="5498830" y="1171540"/>
                </a:lnTo>
                <a:lnTo>
                  <a:pt x="5498870" y="1171156"/>
                </a:lnTo>
                <a:cubicBezTo>
                  <a:pt x="5507105" y="1172894"/>
                  <a:pt x="5515706" y="1173618"/>
                  <a:pt x="5523941" y="1172314"/>
                </a:cubicBezTo>
                <a:cubicBezTo>
                  <a:pt x="5523758" y="1164926"/>
                  <a:pt x="5529614" y="1165071"/>
                  <a:pt x="5529614" y="1161305"/>
                </a:cubicBezTo>
                <a:cubicBezTo>
                  <a:pt x="5529065" y="1157104"/>
                  <a:pt x="5530713" y="1153482"/>
                  <a:pt x="5534373" y="1150585"/>
                </a:cubicBezTo>
                <a:cubicBezTo>
                  <a:pt x="5526320" y="1145225"/>
                  <a:pt x="5521379" y="1139720"/>
                  <a:pt x="5523209" y="1130159"/>
                </a:cubicBezTo>
                <a:cubicBezTo>
                  <a:pt x="5529431" y="1129000"/>
                  <a:pt x="5535471" y="1127696"/>
                  <a:pt x="5541327" y="1125958"/>
                </a:cubicBezTo>
                <a:close/>
                <a:moveTo>
                  <a:pt x="5343523" y="894828"/>
                </a:moveTo>
                <a:lnTo>
                  <a:pt x="5341625" y="896415"/>
                </a:lnTo>
                <a:lnTo>
                  <a:pt x="5344962" y="895624"/>
                </a:lnTo>
                <a:close/>
                <a:moveTo>
                  <a:pt x="8334907" y="869259"/>
                </a:moveTo>
                <a:cubicBezTo>
                  <a:pt x="8378096" y="885918"/>
                  <a:pt x="8418357" y="945312"/>
                  <a:pt x="8446723" y="979211"/>
                </a:cubicBezTo>
                <a:cubicBezTo>
                  <a:pt x="8476919" y="1015282"/>
                  <a:pt x="8519193" y="1040488"/>
                  <a:pt x="8548840" y="1076414"/>
                </a:cubicBezTo>
                <a:cubicBezTo>
                  <a:pt x="8545180" y="1071924"/>
                  <a:pt x="8500527" y="1034404"/>
                  <a:pt x="8490095" y="1048745"/>
                </a:cubicBezTo>
                <a:cubicBezTo>
                  <a:pt x="8468867" y="1078008"/>
                  <a:pt x="8538225" y="1120453"/>
                  <a:pt x="8564945" y="1148557"/>
                </a:cubicBezTo>
                <a:cubicBezTo>
                  <a:pt x="8551585" y="1137837"/>
                  <a:pt x="8530905" y="1137402"/>
                  <a:pt x="8540605" y="1167244"/>
                </a:cubicBezTo>
                <a:cubicBezTo>
                  <a:pt x="8525049" y="1165361"/>
                  <a:pt x="8508396" y="1124075"/>
                  <a:pt x="8499245" y="1113210"/>
                </a:cubicBezTo>
                <a:cubicBezTo>
                  <a:pt x="8485154" y="1096695"/>
                  <a:pt x="8468501" y="1068881"/>
                  <a:pt x="8458801" y="1049325"/>
                </a:cubicBezTo>
                <a:cubicBezTo>
                  <a:pt x="8443429" y="1017889"/>
                  <a:pt x="8417076" y="985150"/>
                  <a:pt x="8389076" y="964145"/>
                </a:cubicBezTo>
                <a:cubicBezTo>
                  <a:pt x="8381207" y="958060"/>
                  <a:pt x="8340579" y="914022"/>
                  <a:pt x="8340031" y="903736"/>
                </a:cubicBezTo>
                <a:cubicBezTo>
                  <a:pt x="8340031" y="902577"/>
                  <a:pt x="8340031" y="903012"/>
                  <a:pt x="8340031" y="903591"/>
                </a:cubicBezTo>
                <a:cubicBezTo>
                  <a:pt x="8339665" y="887222"/>
                  <a:pt x="8355952" y="906634"/>
                  <a:pt x="8358331" y="906779"/>
                </a:cubicBezTo>
                <a:cubicBezTo>
                  <a:pt x="8357233" y="899390"/>
                  <a:pt x="8330331" y="875633"/>
                  <a:pt x="8334907" y="869259"/>
                </a:cubicBezTo>
                <a:close/>
                <a:moveTo>
                  <a:pt x="4300789" y="822582"/>
                </a:moveTo>
                <a:cubicBezTo>
                  <a:pt x="4302432" y="824847"/>
                  <a:pt x="4311116" y="835393"/>
                  <a:pt x="4312368" y="838932"/>
                </a:cubicBezTo>
                <a:cubicBezTo>
                  <a:pt x="4320739" y="848841"/>
                  <a:pt x="4320113" y="857688"/>
                  <a:pt x="4310568" y="865333"/>
                </a:cubicBezTo>
                <a:cubicBezTo>
                  <a:pt x="4290306" y="883098"/>
                  <a:pt x="4311977" y="890671"/>
                  <a:pt x="4301884" y="916293"/>
                </a:cubicBezTo>
                <a:cubicBezTo>
                  <a:pt x="4289993" y="946658"/>
                  <a:pt x="4213089" y="963361"/>
                  <a:pt x="4186646" y="961026"/>
                </a:cubicBezTo>
                <a:lnTo>
                  <a:pt x="4187115" y="958336"/>
                </a:lnTo>
                <a:cubicBezTo>
                  <a:pt x="4184299" y="958761"/>
                  <a:pt x="4182108" y="958690"/>
                  <a:pt x="4179214" y="958832"/>
                </a:cubicBezTo>
                <a:cubicBezTo>
                  <a:pt x="4177727" y="956567"/>
                  <a:pt x="4177414" y="954302"/>
                  <a:pt x="4178822" y="952603"/>
                </a:cubicBezTo>
                <a:cubicBezTo>
                  <a:pt x="4171938" y="949559"/>
                  <a:pt x="4171625" y="945737"/>
                  <a:pt x="4177805" y="941137"/>
                </a:cubicBezTo>
                <a:cubicBezTo>
                  <a:pt x="4177179" y="941066"/>
                  <a:pt x="4172955" y="940854"/>
                  <a:pt x="4172955" y="940854"/>
                </a:cubicBezTo>
                <a:lnTo>
                  <a:pt x="4172251" y="937669"/>
                </a:lnTo>
                <a:cubicBezTo>
                  <a:pt x="4172407" y="938872"/>
                  <a:pt x="4209099" y="902704"/>
                  <a:pt x="4210429" y="901854"/>
                </a:cubicBezTo>
                <a:cubicBezTo>
                  <a:pt x="4200571" y="901005"/>
                  <a:pt x="4188680" y="898316"/>
                  <a:pt x="4188915" y="888265"/>
                </a:cubicBezTo>
                <a:lnTo>
                  <a:pt x="4188993" y="885646"/>
                </a:lnTo>
                <a:cubicBezTo>
                  <a:pt x="4187819" y="847072"/>
                  <a:pt x="4218956" y="871844"/>
                  <a:pt x="4239297" y="854503"/>
                </a:cubicBezTo>
                <a:cubicBezTo>
                  <a:pt x="4217626" y="850044"/>
                  <a:pt x="4280370" y="817981"/>
                  <a:pt x="4300789" y="822582"/>
                </a:cubicBezTo>
                <a:close/>
                <a:moveTo>
                  <a:pt x="4372725" y="716077"/>
                </a:moveTo>
                <a:cubicBezTo>
                  <a:pt x="4383561" y="716254"/>
                  <a:pt x="4393418" y="717369"/>
                  <a:pt x="4392792" y="721651"/>
                </a:cubicBezTo>
                <a:cubicBezTo>
                  <a:pt x="4392401" y="724270"/>
                  <a:pt x="4358917" y="746565"/>
                  <a:pt x="4366975" y="749680"/>
                </a:cubicBezTo>
                <a:cubicBezTo>
                  <a:pt x="4372217" y="751661"/>
                  <a:pt x="4422834" y="737223"/>
                  <a:pt x="4422365" y="752440"/>
                </a:cubicBezTo>
                <a:cubicBezTo>
                  <a:pt x="4421895" y="770630"/>
                  <a:pt x="4383717" y="785706"/>
                  <a:pt x="4396234" y="799650"/>
                </a:cubicBezTo>
                <a:cubicBezTo>
                  <a:pt x="4403980" y="808214"/>
                  <a:pt x="4421269" y="809629"/>
                  <a:pt x="4423695" y="822936"/>
                </a:cubicBezTo>
                <a:cubicBezTo>
                  <a:pt x="4425103" y="830863"/>
                  <a:pt x="4425416" y="846647"/>
                  <a:pt x="4434021" y="851247"/>
                </a:cubicBezTo>
                <a:cubicBezTo>
                  <a:pt x="4460856" y="865474"/>
                  <a:pt x="4455145" y="899377"/>
                  <a:pt x="4468523" y="910206"/>
                </a:cubicBezTo>
                <a:cubicBezTo>
                  <a:pt x="4477832" y="917780"/>
                  <a:pt x="4501381" y="894777"/>
                  <a:pt x="4507248" y="921036"/>
                </a:cubicBezTo>
                <a:cubicBezTo>
                  <a:pt x="4510221" y="934059"/>
                  <a:pt x="4485969" y="958053"/>
                  <a:pt x="4473686" y="960389"/>
                </a:cubicBezTo>
                <a:cubicBezTo>
                  <a:pt x="4471496" y="959964"/>
                  <a:pt x="4498956" y="962724"/>
                  <a:pt x="4499112" y="966900"/>
                </a:cubicBezTo>
                <a:cubicBezTo>
                  <a:pt x="4499503" y="979357"/>
                  <a:pt x="4397330" y="996344"/>
                  <a:pt x="4387472" y="990611"/>
                </a:cubicBezTo>
                <a:cubicBezTo>
                  <a:pt x="4362907" y="976526"/>
                  <a:pt x="4327389" y="1019560"/>
                  <a:pt x="4293200" y="1008801"/>
                </a:cubicBezTo>
                <a:cubicBezTo>
                  <a:pt x="4313072" y="985303"/>
                  <a:pt x="4367914" y="978508"/>
                  <a:pt x="4381214" y="957133"/>
                </a:cubicBezTo>
                <a:cubicBezTo>
                  <a:pt x="4366740" y="963503"/>
                  <a:pt x="4357118" y="953594"/>
                  <a:pt x="4355553" y="953665"/>
                </a:cubicBezTo>
                <a:cubicBezTo>
                  <a:pt x="4345539" y="954231"/>
                  <a:pt x="4335603" y="952320"/>
                  <a:pt x="4326059" y="955151"/>
                </a:cubicBezTo>
                <a:cubicBezTo>
                  <a:pt x="4299929" y="962937"/>
                  <a:pt x="4346321" y="924999"/>
                  <a:pt x="4345226" y="926627"/>
                </a:cubicBezTo>
                <a:cubicBezTo>
                  <a:pt x="4353362" y="914595"/>
                  <a:pt x="4329970" y="890601"/>
                  <a:pt x="4348042" y="894069"/>
                </a:cubicBezTo>
                <a:cubicBezTo>
                  <a:pt x="4365801" y="897395"/>
                  <a:pt x="4392088" y="888477"/>
                  <a:pt x="4386377" y="865757"/>
                </a:cubicBezTo>
                <a:cubicBezTo>
                  <a:pt x="4370887" y="862147"/>
                  <a:pt x="4361577" y="859599"/>
                  <a:pt x="4378006" y="839569"/>
                </a:cubicBezTo>
                <a:cubicBezTo>
                  <a:pt x="4367523" y="852309"/>
                  <a:pt x="4333413" y="836242"/>
                  <a:pt x="4332787" y="849973"/>
                </a:cubicBezTo>
                <a:cubicBezTo>
                  <a:pt x="4312368" y="846788"/>
                  <a:pt x="4340141" y="828103"/>
                  <a:pt x="4341471" y="826050"/>
                </a:cubicBezTo>
                <a:cubicBezTo>
                  <a:pt x="4349685" y="813310"/>
                  <a:pt x="4322773" y="800074"/>
                  <a:pt x="4324885" y="813876"/>
                </a:cubicBezTo>
                <a:cubicBezTo>
                  <a:pt x="4339828" y="818760"/>
                  <a:pt x="4318001" y="824210"/>
                  <a:pt x="4317062" y="827112"/>
                </a:cubicBezTo>
                <a:cubicBezTo>
                  <a:pt x="4307361" y="829518"/>
                  <a:pt x="4317609" y="811753"/>
                  <a:pt x="4315654" y="808780"/>
                </a:cubicBezTo>
                <a:cubicBezTo>
                  <a:pt x="4314324" y="806869"/>
                  <a:pt x="4289680" y="824705"/>
                  <a:pt x="4296643" y="809134"/>
                </a:cubicBezTo>
                <a:cubicBezTo>
                  <a:pt x="4298520" y="804923"/>
                  <a:pt x="4304701" y="804038"/>
                  <a:pt x="4310138" y="802366"/>
                </a:cubicBezTo>
                <a:lnTo>
                  <a:pt x="4317449" y="793067"/>
                </a:lnTo>
                <a:lnTo>
                  <a:pt x="4317453" y="793067"/>
                </a:lnTo>
                <a:cubicBezTo>
                  <a:pt x="4317922" y="792147"/>
                  <a:pt x="4318548" y="791722"/>
                  <a:pt x="4319174" y="790873"/>
                </a:cubicBezTo>
                <a:lnTo>
                  <a:pt x="4317449" y="793067"/>
                </a:lnTo>
                <a:lnTo>
                  <a:pt x="4303058" y="793067"/>
                </a:lnTo>
                <a:cubicBezTo>
                  <a:pt x="4302354" y="791015"/>
                  <a:pt x="4319643" y="744159"/>
                  <a:pt x="4323790" y="741682"/>
                </a:cubicBezTo>
                <a:cubicBezTo>
                  <a:pt x="4330909" y="737435"/>
                  <a:pt x="4337246" y="714573"/>
                  <a:pt x="4346791" y="716130"/>
                </a:cubicBezTo>
                <a:cubicBezTo>
                  <a:pt x="4350076" y="716661"/>
                  <a:pt x="4361890" y="715900"/>
                  <a:pt x="4372725" y="716077"/>
                </a:cubicBezTo>
                <a:close/>
                <a:moveTo>
                  <a:pt x="5065984" y="714308"/>
                </a:moveTo>
                <a:cubicBezTo>
                  <a:pt x="5070396" y="712968"/>
                  <a:pt x="5075129" y="713016"/>
                  <a:pt x="5079451" y="715564"/>
                </a:cubicBezTo>
                <a:cubicBezTo>
                  <a:pt x="5079843" y="715777"/>
                  <a:pt x="5080077" y="716060"/>
                  <a:pt x="5080312" y="716343"/>
                </a:cubicBezTo>
                <a:cubicBezTo>
                  <a:pt x="5083207" y="721368"/>
                  <a:pt x="5056920" y="733754"/>
                  <a:pt x="5054729" y="733896"/>
                </a:cubicBezTo>
                <a:cubicBezTo>
                  <a:pt x="5042407" y="734851"/>
                  <a:pt x="5052749" y="718329"/>
                  <a:pt x="5065984" y="714308"/>
                </a:cubicBezTo>
                <a:close/>
                <a:moveTo>
                  <a:pt x="4771992" y="701833"/>
                </a:moveTo>
                <a:cubicBezTo>
                  <a:pt x="4771679" y="702045"/>
                  <a:pt x="4771366" y="702258"/>
                  <a:pt x="4771131" y="702399"/>
                </a:cubicBezTo>
                <a:cubicBezTo>
                  <a:pt x="4771444" y="702612"/>
                  <a:pt x="4771757" y="702753"/>
                  <a:pt x="4771914" y="702966"/>
                </a:cubicBezTo>
                <a:cubicBezTo>
                  <a:pt x="4771992" y="702682"/>
                  <a:pt x="4771992" y="702187"/>
                  <a:pt x="4771992" y="701833"/>
                </a:cubicBezTo>
                <a:close/>
                <a:moveTo>
                  <a:pt x="5208440" y="658916"/>
                </a:moveTo>
                <a:cubicBezTo>
                  <a:pt x="5201485" y="659278"/>
                  <a:pt x="5193204" y="663515"/>
                  <a:pt x="5184718" y="668061"/>
                </a:cubicBezTo>
                <a:lnTo>
                  <a:pt x="5164377" y="677019"/>
                </a:lnTo>
                <a:lnTo>
                  <a:pt x="5186071" y="679543"/>
                </a:lnTo>
                <a:lnTo>
                  <a:pt x="5197636" y="679669"/>
                </a:lnTo>
                <a:lnTo>
                  <a:pt x="5198100" y="673475"/>
                </a:lnTo>
                <a:cubicBezTo>
                  <a:pt x="5202263" y="668912"/>
                  <a:pt x="5209629" y="667463"/>
                  <a:pt x="5218871" y="671374"/>
                </a:cubicBezTo>
                <a:cubicBezTo>
                  <a:pt x="5215028" y="667463"/>
                  <a:pt x="5211551" y="663262"/>
                  <a:pt x="5208440" y="658916"/>
                </a:cubicBezTo>
                <a:close/>
                <a:moveTo>
                  <a:pt x="4141208" y="519336"/>
                </a:moveTo>
                <a:cubicBezTo>
                  <a:pt x="4139598" y="520643"/>
                  <a:pt x="4128889" y="529256"/>
                  <a:pt x="4138688" y="521347"/>
                </a:cubicBezTo>
                <a:cubicBezTo>
                  <a:pt x="4141270" y="519276"/>
                  <a:pt x="4141744" y="518900"/>
                  <a:pt x="4141208" y="519336"/>
                </a:cubicBezTo>
                <a:close/>
                <a:moveTo>
                  <a:pt x="5059306" y="488019"/>
                </a:moveTo>
                <a:cubicBezTo>
                  <a:pt x="5037205" y="488505"/>
                  <a:pt x="5014908" y="498238"/>
                  <a:pt x="5004816" y="517312"/>
                </a:cubicBezTo>
                <a:cubicBezTo>
                  <a:pt x="5008963" y="514410"/>
                  <a:pt x="5017177" y="526160"/>
                  <a:pt x="5016473" y="529699"/>
                </a:cubicBezTo>
                <a:cubicBezTo>
                  <a:pt x="5014908" y="538051"/>
                  <a:pt x="4988700" y="555958"/>
                  <a:pt x="4982520" y="558506"/>
                </a:cubicBezTo>
                <a:cubicBezTo>
                  <a:pt x="4961475" y="566999"/>
                  <a:pt x="4947001" y="574785"/>
                  <a:pt x="4930650" y="589719"/>
                </a:cubicBezTo>
                <a:cubicBezTo>
                  <a:pt x="4879329" y="637424"/>
                  <a:pt x="4984006" y="672955"/>
                  <a:pt x="4953651" y="691570"/>
                </a:cubicBezTo>
                <a:cubicBezTo>
                  <a:pt x="4956076" y="694472"/>
                  <a:pt x="4910936" y="733330"/>
                  <a:pt x="4909527" y="747698"/>
                </a:cubicBezTo>
                <a:cubicBezTo>
                  <a:pt x="4907571" y="767445"/>
                  <a:pt x="4904129" y="804392"/>
                  <a:pt x="4877921" y="804816"/>
                </a:cubicBezTo>
                <a:cubicBezTo>
                  <a:pt x="4858832" y="805170"/>
                  <a:pt x="4806650" y="866040"/>
                  <a:pt x="4800782" y="810762"/>
                </a:cubicBezTo>
                <a:cubicBezTo>
                  <a:pt x="4809779" y="822087"/>
                  <a:pt x="4791942" y="870004"/>
                  <a:pt x="4767924" y="857122"/>
                </a:cubicBezTo>
                <a:cubicBezTo>
                  <a:pt x="4769097" y="864342"/>
                  <a:pt x="4764012" y="868730"/>
                  <a:pt x="4761118" y="874463"/>
                </a:cubicBezTo>
                <a:cubicBezTo>
                  <a:pt x="4769097" y="865686"/>
                  <a:pt x="4800391" y="864554"/>
                  <a:pt x="4809544" y="864554"/>
                </a:cubicBezTo>
                <a:cubicBezTo>
                  <a:pt x="4813456" y="860944"/>
                  <a:pt x="4817681" y="859246"/>
                  <a:pt x="4822296" y="859246"/>
                </a:cubicBezTo>
                <a:lnTo>
                  <a:pt x="4823939" y="855777"/>
                </a:lnTo>
                <a:cubicBezTo>
                  <a:pt x="4831528" y="857476"/>
                  <a:pt x="4834657" y="860732"/>
                  <a:pt x="4830276" y="869084"/>
                </a:cubicBezTo>
                <a:cubicBezTo>
                  <a:pt x="4837161" y="871986"/>
                  <a:pt x="4843654" y="876162"/>
                  <a:pt x="4848035" y="882178"/>
                </a:cubicBezTo>
                <a:cubicBezTo>
                  <a:pt x="4880894" y="874180"/>
                  <a:pt x="4921262" y="848558"/>
                  <a:pt x="4954825" y="848558"/>
                </a:cubicBezTo>
                <a:cubicBezTo>
                  <a:pt x="4971489" y="848558"/>
                  <a:pt x="4979312" y="863846"/>
                  <a:pt x="5000279" y="863492"/>
                </a:cubicBezTo>
                <a:cubicBezTo>
                  <a:pt x="5025470" y="868164"/>
                  <a:pt x="5058798" y="867031"/>
                  <a:pt x="5084302" y="863775"/>
                </a:cubicBezTo>
                <a:cubicBezTo>
                  <a:pt x="5078278" y="859883"/>
                  <a:pt x="5066777" y="861935"/>
                  <a:pt x="5060441" y="864342"/>
                </a:cubicBezTo>
                <a:lnTo>
                  <a:pt x="5064118" y="860944"/>
                </a:lnTo>
                <a:cubicBezTo>
                  <a:pt x="5045185" y="860803"/>
                  <a:pt x="5023436" y="862643"/>
                  <a:pt x="5005911" y="856556"/>
                </a:cubicBezTo>
                <a:cubicBezTo>
                  <a:pt x="5007241" y="853583"/>
                  <a:pt x="5007711" y="850469"/>
                  <a:pt x="5007476" y="847284"/>
                </a:cubicBezTo>
                <a:cubicBezTo>
                  <a:pt x="5008884" y="847001"/>
                  <a:pt x="5010293" y="846647"/>
                  <a:pt x="5011701" y="846364"/>
                </a:cubicBezTo>
                <a:cubicBezTo>
                  <a:pt x="5000826" y="838932"/>
                  <a:pt x="5010606" y="831288"/>
                  <a:pt x="5019681" y="832562"/>
                </a:cubicBezTo>
                <a:cubicBezTo>
                  <a:pt x="5053712" y="836596"/>
                  <a:pt x="5027739" y="832420"/>
                  <a:pt x="5027739" y="832350"/>
                </a:cubicBezTo>
                <a:cubicBezTo>
                  <a:pt x="5021245" y="813168"/>
                  <a:pt x="5016395" y="790661"/>
                  <a:pt x="5019759" y="770206"/>
                </a:cubicBezTo>
                <a:lnTo>
                  <a:pt x="5027113" y="766454"/>
                </a:lnTo>
                <a:cubicBezTo>
                  <a:pt x="5026409" y="757465"/>
                  <a:pt x="5031181" y="746778"/>
                  <a:pt x="5041351" y="745433"/>
                </a:cubicBezTo>
                <a:cubicBezTo>
                  <a:pt x="5048158" y="747202"/>
                  <a:pt x="5055042" y="748264"/>
                  <a:pt x="5061849" y="748830"/>
                </a:cubicBezTo>
                <a:cubicBezTo>
                  <a:pt x="5062788" y="746565"/>
                  <a:pt x="5063648" y="744230"/>
                  <a:pt x="5064352" y="741823"/>
                </a:cubicBezTo>
                <a:lnTo>
                  <a:pt x="5064196" y="742460"/>
                </a:lnTo>
                <a:cubicBezTo>
                  <a:pt x="5080077" y="764685"/>
                  <a:pt x="5117942" y="772824"/>
                  <a:pt x="5100340" y="736444"/>
                </a:cubicBezTo>
                <a:cubicBezTo>
                  <a:pt x="5108007" y="735595"/>
                  <a:pt x="5111606" y="731843"/>
                  <a:pt x="5115048" y="725898"/>
                </a:cubicBezTo>
                <a:cubicBezTo>
                  <a:pt x="5093768" y="738638"/>
                  <a:pt x="5075931" y="695534"/>
                  <a:pt x="5107772" y="681166"/>
                </a:cubicBezTo>
                <a:cubicBezTo>
                  <a:pt x="5123654" y="673911"/>
                  <a:pt x="5141432" y="674495"/>
                  <a:pt x="5159338" y="676432"/>
                </a:cubicBezTo>
                <a:lnTo>
                  <a:pt x="5162071" y="676750"/>
                </a:lnTo>
                <a:lnTo>
                  <a:pt x="5177484" y="661396"/>
                </a:lnTo>
                <a:lnTo>
                  <a:pt x="5175797" y="662029"/>
                </a:lnTo>
                <a:cubicBezTo>
                  <a:pt x="5153363" y="668372"/>
                  <a:pt x="5129521" y="672071"/>
                  <a:pt x="5100105" y="680387"/>
                </a:cubicBezTo>
                <a:cubicBezTo>
                  <a:pt x="5069829" y="689022"/>
                  <a:pt x="5070298" y="671398"/>
                  <a:pt x="5043542" y="665028"/>
                </a:cubicBezTo>
                <a:cubicBezTo>
                  <a:pt x="5028052" y="661348"/>
                  <a:pt x="5002782" y="564593"/>
                  <a:pt x="5040256" y="567565"/>
                </a:cubicBezTo>
                <a:cubicBezTo>
                  <a:pt x="5041899" y="553197"/>
                  <a:pt x="5098932" y="513844"/>
                  <a:pt x="5112623" y="514198"/>
                </a:cubicBezTo>
                <a:cubicBezTo>
                  <a:pt x="5103313" y="496291"/>
                  <a:pt x="5081408" y="487532"/>
                  <a:pt x="5059306" y="488019"/>
                </a:cubicBezTo>
                <a:close/>
                <a:moveTo>
                  <a:pt x="3947123" y="466272"/>
                </a:moveTo>
                <a:cubicBezTo>
                  <a:pt x="3963562" y="467502"/>
                  <a:pt x="3977800" y="478278"/>
                  <a:pt x="3977839" y="498768"/>
                </a:cubicBezTo>
                <a:cubicBezTo>
                  <a:pt x="3989418" y="493389"/>
                  <a:pt x="3998258" y="485179"/>
                  <a:pt x="4004439" y="474137"/>
                </a:cubicBezTo>
                <a:cubicBezTo>
                  <a:pt x="4023450" y="472368"/>
                  <a:pt x="4088619" y="487515"/>
                  <a:pt x="4098085" y="466918"/>
                </a:cubicBezTo>
                <a:cubicBezTo>
                  <a:pt x="4099884" y="462884"/>
                  <a:pt x="4191262" y="479021"/>
                  <a:pt x="4138688" y="521347"/>
                </a:cubicBezTo>
                <a:cubicBezTo>
                  <a:pt x="4093704" y="557586"/>
                  <a:pt x="3980812" y="575351"/>
                  <a:pt x="3931603" y="542934"/>
                </a:cubicBezTo>
                <a:cubicBezTo>
                  <a:pt x="3937940" y="533025"/>
                  <a:pt x="3958985" y="535573"/>
                  <a:pt x="3942243" y="520922"/>
                </a:cubicBezTo>
                <a:cubicBezTo>
                  <a:pt x="3939505" y="518516"/>
                  <a:pt x="3912436" y="511438"/>
                  <a:pt x="3911497" y="512499"/>
                </a:cubicBezTo>
                <a:cubicBezTo>
                  <a:pt x="3921980" y="500396"/>
                  <a:pt x="3943260" y="511367"/>
                  <a:pt x="3954369" y="499688"/>
                </a:cubicBezTo>
                <a:cubicBezTo>
                  <a:pt x="3965478" y="487939"/>
                  <a:pt x="3902108" y="490629"/>
                  <a:pt x="3903204" y="491054"/>
                </a:cubicBezTo>
                <a:cubicBezTo>
                  <a:pt x="3912045" y="473359"/>
                  <a:pt x="3930684" y="465042"/>
                  <a:pt x="3947123" y="466272"/>
                </a:cubicBezTo>
                <a:close/>
                <a:moveTo>
                  <a:pt x="2695095" y="401962"/>
                </a:moveTo>
                <a:cubicBezTo>
                  <a:pt x="2712621" y="403616"/>
                  <a:pt x="2724055" y="414998"/>
                  <a:pt x="2701890" y="426739"/>
                </a:cubicBezTo>
                <a:cubicBezTo>
                  <a:pt x="2687046" y="434605"/>
                  <a:pt x="2668190" y="434725"/>
                  <a:pt x="2651742" y="435559"/>
                </a:cubicBezTo>
                <a:cubicBezTo>
                  <a:pt x="2653948" y="408384"/>
                  <a:pt x="2677568" y="400308"/>
                  <a:pt x="2695095" y="401962"/>
                </a:cubicBezTo>
                <a:close/>
                <a:moveTo>
                  <a:pt x="2164100" y="348073"/>
                </a:moveTo>
                <a:lnTo>
                  <a:pt x="2164100" y="348907"/>
                </a:lnTo>
                <a:cubicBezTo>
                  <a:pt x="2164100" y="348907"/>
                  <a:pt x="2163899" y="348788"/>
                  <a:pt x="2163698" y="348788"/>
                </a:cubicBezTo>
                <a:cubicBezTo>
                  <a:pt x="2163899" y="348550"/>
                  <a:pt x="2164100" y="348311"/>
                  <a:pt x="2164100" y="348073"/>
                </a:cubicBezTo>
                <a:close/>
                <a:moveTo>
                  <a:pt x="5104330" y="317999"/>
                </a:moveTo>
                <a:cubicBezTo>
                  <a:pt x="5104213" y="317999"/>
                  <a:pt x="5106208" y="318955"/>
                  <a:pt x="5106843" y="319910"/>
                </a:cubicBezTo>
                <a:lnTo>
                  <a:pt x="5105783" y="320269"/>
                </a:lnTo>
                <a:close/>
                <a:moveTo>
                  <a:pt x="2740259" y="239002"/>
                </a:moveTo>
                <a:cubicBezTo>
                  <a:pt x="2767546" y="232689"/>
                  <a:pt x="2828965" y="272268"/>
                  <a:pt x="2794363" y="271553"/>
                </a:cubicBezTo>
                <a:cubicBezTo>
                  <a:pt x="2826658" y="271553"/>
                  <a:pt x="2829467" y="309217"/>
                  <a:pt x="2836086" y="310289"/>
                </a:cubicBezTo>
                <a:cubicBezTo>
                  <a:pt x="2863367" y="314461"/>
                  <a:pt x="2867981" y="293960"/>
                  <a:pt x="2888241" y="318752"/>
                </a:cubicBezTo>
                <a:cubicBezTo>
                  <a:pt x="2900276" y="333413"/>
                  <a:pt x="2951829" y="328049"/>
                  <a:pt x="2947014" y="359634"/>
                </a:cubicBezTo>
                <a:cubicBezTo>
                  <a:pt x="2940997" y="359992"/>
                  <a:pt x="2921940" y="356059"/>
                  <a:pt x="2921138" y="366786"/>
                </a:cubicBezTo>
                <a:cubicBezTo>
                  <a:pt x="2921138" y="367382"/>
                  <a:pt x="2945811" y="365356"/>
                  <a:pt x="2946212" y="378109"/>
                </a:cubicBezTo>
                <a:cubicBezTo>
                  <a:pt x="2935581" y="378705"/>
                  <a:pt x="2892052" y="389551"/>
                  <a:pt x="2922542" y="408026"/>
                </a:cubicBezTo>
                <a:cubicBezTo>
                  <a:pt x="2935982" y="416131"/>
                  <a:pt x="2960655" y="404808"/>
                  <a:pt x="2970684" y="419707"/>
                </a:cubicBezTo>
                <a:cubicBezTo>
                  <a:pt x="2972490" y="427096"/>
                  <a:pt x="2974897" y="434367"/>
                  <a:pt x="2977906" y="441399"/>
                </a:cubicBezTo>
                <a:cubicBezTo>
                  <a:pt x="2973292" y="436989"/>
                  <a:pt x="2987935" y="451173"/>
                  <a:pt x="2977906" y="441399"/>
                </a:cubicBezTo>
                <a:cubicBezTo>
                  <a:pt x="2985729" y="449027"/>
                  <a:pt x="3043700" y="444379"/>
                  <a:pt x="3006791" y="467502"/>
                </a:cubicBezTo>
                <a:cubicBezTo>
                  <a:pt x="2998968" y="472270"/>
                  <a:pt x="2959852" y="498253"/>
                  <a:pt x="2954035" y="482520"/>
                </a:cubicBezTo>
                <a:cubicBezTo>
                  <a:pt x="2969280" y="524237"/>
                  <a:pt x="2887438" y="502663"/>
                  <a:pt x="2912512" y="477514"/>
                </a:cubicBezTo>
                <a:cubicBezTo>
                  <a:pt x="2908099" y="476680"/>
                  <a:pt x="2903285" y="475965"/>
                  <a:pt x="2898872" y="476203"/>
                </a:cubicBezTo>
                <a:cubicBezTo>
                  <a:pt x="2894459" y="453795"/>
                  <a:pt x="2874801" y="465595"/>
                  <a:pt x="2861562" y="463926"/>
                </a:cubicBezTo>
                <a:cubicBezTo>
                  <a:pt x="2872594" y="480494"/>
                  <a:pt x="2831874" y="498849"/>
                  <a:pt x="2873597" y="509576"/>
                </a:cubicBezTo>
                <a:cubicBezTo>
                  <a:pt x="2880417" y="511364"/>
                  <a:pt x="2888241" y="532699"/>
                  <a:pt x="2886836" y="540566"/>
                </a:cubicBezTo>
                <a:cubicBezTo>
                  <a:pt x="2876406" y="598016"/>
                  <a:pt x="2818434" y="565477"/>
                  <a:pt x="2784133" y="550935"/>
                </a:cubicBezTo>
                <a:cubicBezTo>
                  <a:pt x="2786740" y="557848"/>
                  <a:pt x="2846317" y="613987"/>
                  <a:pt x="2801986" y="604690"/>
                </a:cubicBezTo>
                <a:cubicBezTo>
                  <a:pt x="2789148" y="601949"/>
                  <a:pt x="2742409" y="593963"/>
                  <a:pt x="2749230" y="574773"/>
                </a:cubicBezTo>
                <a:cubicBezTo>
                  <a:pt x="2744616" y="587884"/>
                  <a:pt x="2708910" y="577396"/>
                  <a:pt x="2704898" y="567622"/>
                </a:cubicBezTo>
                <a:cubicBezTo>
                  <a:pt x="2697276" y="550101"/>
                  <a:pt x="2720344" y="555226"/>
                  <a:pt x="2716733" y="549743"/>
                </a:cubicBezTo>
                <a:cubicBezTo>
                  <a:pt x="2710716" y="540566"/>
                  <a:pt x="2674810" y="522806"/>
                  <a:pt x="2668993" y="526144"/>
                </a:cubicBezTo>
                <a:cubicBezTo>
                  <a:pt x="2668190" y="522568"/>
                  <a:pt x="2667187" y="518992"/>
                  <a:pt x="2666385" y="515536"/>
                </a:cubicBezTo>
                <a:cubicBezTo>
                  <a:pt x="2672603" y="528170"/>
                  <a:pt x="2530985" y="530315"/>
                  <a:pt x="2588956" y="505881"/>
                </a:cubicBezTo>
                <a:cubicBezTo>
                  <a:pt x="2621853" y="492174"/>
                  <a:pt x="2658161" y="492532"/>
                  <a:pt x="2698279" y="492294"/>
                </a:cubicBezTo>
                <a:cubicBezTo>
                  <a:pt x="2719943" y="492174"/>
                  <a:pt x="2685240" y="470720"/>
                  <a:pt x="2710716" y="464761"/>
                </a:cubicBezTo>
                <a:cubicBezTo>
                  <a:pt x="2732179" y="459754"/>
                  <a:pt x="2746020" y="445452"/>
                  <a:pt x="2765678" y="438181"/>
                </a:cubicBezTo>
                <a:cubicBezTo>
                  <a:pt x="2803390" y="424117"/>
                  <a:pt x="2724757" y="369885"/>
                  <a:pt x="2713323" y="360230"/>
                </a:cubicBezTo>
                <a:cubicBezTo>
                  <a:pt x="2716132" y="360469"/>
                  <a:pt x="2716934" y="359396"/>
                  <a:pt x="2718539" y="358085"/>
                </a:cubicBezTo>
                <a:cubicBezTo>
                  <a:pt x="2712722" y="354986"/>
                  <a:pt x="2710114" y="355582"/>
                  <a:pt x="2704698" y="357847"/>
                </a:cubicBezTo>
                <a:cubicBezTo>
                  <a:pt x="2701689" y="351053"/>
                  <a:pt x="2701288" y="335439"/>
                  <a:pt x="2687848" y="334485"/>
                </a:cubicBezTo>
                <a:cubicBezTo>
                  <a:pt x="2686644" y="377513"/>
                  <a:pt x="2582537" y="354152"/>
                  <a:pt x="2554655" y="351530"/>
                </a:cubicBezTo>
                <a:cubicBezTo>
                  <a:pt x="2513733" y="347715"/>
                  <a:pt x="2415042" y="324235"/>
                  <a:pt x="2509120" y="319944"/>
                </a:cubicBezTo>
                <a:cubicBezTo>
                  <a:pt x="2508919" y="318514"/>
                  <a:pt x="2507716" y="316011"/>
                  <a:pt x="2506713" y="314700"/>
                </a:cubicBezTo>
                <a:cubicBezTo>
                  <a:pt x="2453957" y="313269"/>
                  <a:pt x="2478630" y="284664"/>
                  <a:pt x="2508919" y="267858"/>
                </a:cubicBezTo>
                <a:cubicBezTo>
                  <a:pt x="2551245" y="244496"/>
                  <a:pt x="2590962" y="239848"/>
                  <a:pt x="2638302" y="239490"/>
                </a:cubicBezTo>
                <a:cubicBezTo>
                  <a:pt x="2607009" y="239729"/>
                  <a:pt x="2549640" y="304091"/>
                  <a:pt x="2574112" y="300873"/>
                </a:cubicBezTo>
                <a:cubicBezTo>
                  <a:pt x="2569097" y="286809"/>
                  <a:pt x="2595375" y="281326"/>
                  <a:pt x="2602396" y="282756"/>
                </a:cubicBezTo>
                <a:cubicBezTo>
                  <a:pt x="2569097" y="256296"/>
                  <a:pt x="2677417" y="242709"/>
                  <a:pt x="2688249" y="241397"/>
                </a:cubicBezTo>
                <a:cubicBezTo>
                  <a:pt x="2750032" y="233650"/>
                  <a:pt x="2698881" y="270838"/>
                  <a:pt x="2692061" y="288120"/>
                </a:cubicBezTo>
                <a:cubicBezTo>
                  <a:pt x="2696674" y="276201"/>
                  <a:pt x="2749430" y="274532"/>
                  <a:pt x="2759660" y="272268"/>
                </a:cubicBezTo>
                <a:cubicBezTo>
                  <a:pt x="2754244" y="273459"/>
                  <a:pt x="2730775" y="271791"/>
                  <a:pt x="2729170" y="263805"/>
                </a:cubicBezTo>
                <a:cubicBezTo>
                  <a:pt x="2725860" y="248310"/>
                  <a:pt x="2731163" y="241107"/>
                  <a:pt x="2740259" y="239002"/>
                </a:cubicBezTo>
                <a:close/>
                <a:moveTo>
                  <a:pt x="1847765" y="226141"/>
                </a:moveTo>
                <a:cubicBezTo>
                  <a:pt x="1874845" y="224830"/>
                  <a:pt x="1894102" y="236391"/>
                  <a:pt x="1921984" y="231147"/>
                </a:cubicBezTo>
                <a:cubicBezTo>
                  <a:pt x="1949866" y="225783"/>
                  <a:pt x="1948863" y="252124"/>
                  <a:pt x="1970527" y="253674"/>
                </a:cubicBezTo>
                <a:cubicBezTo>
                  <a:pt x="1972132" y="264282"/>
                  <a:pt x="1948262" y="264520"/>
                  <a:pt x="1944049" y="272387"/>
                </a:cubicBezTo>
                <a:cubicBezTo>
                  <a:pt x="1944049" y="272387"/>
                  <a:pt x="2017466" y="257846"/>
                  <a:pt x="2014858" y="268811"/>
                </a:cubicBezTo>
                <a:cubicBezTo>
                  <a:pt x="2012451" y="271910"/>
                  <a:pt x="2010245" y="275009"/>
                  <a:pt x="2007838" y="278108"/>
                </a:cubicBezTo>
                <a:cubicBezTo>
                  <a:pt x="2019873" y="279538"/>
                  <a:pt x="2101515" y="249741"/>
                  <a:pt x="2050564" y="300635"/>
                </a:cubicBezTo>
                <a:cubicBezTo>
                  <a:pt x="2061797" y="290265"/>
                  <a:pt x="2073833" y="300277"/>
                  <a:pt x="2085467" y="277989"/>
                </a:cubicBezTo>
                <a:cubicBezTo>
                  <a:pt x="2097102" y="256058"/>
                  <a:pt x="2105928" y="253436"/>
                  <a:pt x="2128193" y="256415"/>
                </a:cubicBezTo>
                <a:cubicBezTo>
                  <a:pt x="2163297" y="261064"/>
                  <a:pt x="2134613" y="313508"/>
                  <a:pt x="2110943" y="319348"/>
                </a:cubicBezTo>
                <a:cubicBezTo>
                  <a:pt x="2109538" y="319825"/>
                  <a:pt x="2159285" y="347596"/>
                  <a:pt x="2163698" y="348788"/>
                </a:cubicBezTo>
                <a:cubicBezTo>
                  <a:pt x="2156477" y="369527"/>
                  <a:pt x="2139627" y="356416"/>
                  <a:pt x="2125586" y="356416"/>
                </a:cubicBezTo>
                <a:cubicBezTo>
                  <a:pt x="2116960" y="360707"/>
                  <a:pt x="2112948" y="368455"/>
                  <a:pt x="2113350" y="379420"/>
                </a:cubicBezTo>
                <a:cubicBezTo>
                  <a:pt x="2100110" y="386333"/>
                  <a:pt x="2086270" y="387883"/>
                  <a:pt x="2071827" y="384307"/>
                </a:cubicBezTo>
                <a:cubicBezTo>
                  <a:pt x="2052971" y="382400"/>
                  <a:pt x="2032310" y="382638"/>
                  <a:pt x="2017667" y="368931"/>
                </a:cubicBezTo>
                <a:cubicBezTo>
                  <a:pt x="2011248" y="362733"/>
                  <a:pt x="1978952" y="380731"/>
                  <a:pt x="1972734" y="381804"/>
                </a:cubicBezTo>
                <a:cubicBezTo>
                  <a:pt x="1953477" y="385141"/>
                  <a:pt x="1818478" y="413866"/>
                  <a:pt x="1835328" y="381327"/>
                </a:cubicBezTo>
                <a:cubicBezTo>
                  <a:pt x="1841546" y="369766"/>
                  <a:pt x="1780165" y="378705"/>
                  <a:pt x="1777757" y="351530"/>
                </a:cubicBezTo>
                <a:cubicBezTo>
                  <a:pt x="1776554" y="343544"/>
                  <a:pt x="1915966" y="347239"/>
                  <a:pt x="1922184" y="339611"/>
                </a:cubicBezTo>
                <a:cubicBezTo>
                  <a:pt x="1895305" y="320778"/>
                  <a:pt x="1826100" y="327215"/>
                  <a:pt x="1796613" y="334366"/>
                </a:cubicBezTo>
                <a:cubicBezTo>
                  <a:pt x="1793805" y="330671"/>
                  <a:pt x="1792601" y="326738"/>
                  <a:pt x="1792601" y="322566"/>
                </a:cubicBezTo>
                <a:cubicBezTo>
                  <a:pt x="1793003" y="323639"/>
                  <a:pt x="1856591" y="309217"/>
                  <a:pt x="1865015" y="309813"/>
                </a:cubicBezTo>
                <a:cubicBezTo>
                  <a:pt x="1842348" y="308144"/>
                  <a:pt x="1820283" y="304449"/>
                  <a:pt x="1798017" y="303019"/>
                </a:cubicBezTo>
                <a:cubicBezTo>
                  <a:pt x="1812661" y="291219"/>
                  <a:pt x="1828307" y="285855"/>
                  <a:pt x="1847163" y="285379"/>
                </a:cubicBezTo>
                <a:cubicBezTo>
                  <a:pt x="1846160" y="283352"/>
                  <a:pt x="1844154" y="281446"/>
                  <a:pt x="1842950" y="279657"/>
                </a:cubicBezTo>
                <a:cubicBezTo>
                  <a:pt x="1843150" y="279538"/>
                  <a:pt x="1843351" y="279419"/>
                  <a:pt x="1843552" y="279300"/>
                </a:cubicBezTo>
                <a:cubicBezTo>
                  <a:pt x="1797416" y="302661"/>
                  <a:pt x="1747869" y="315772"/>
                  <a:pt x="1696718" y="324473"/>
                </a:cubicBezTo>
                <a:cubicBezTo>
                  <a:pt x="1717379" y="321017"/>
                  <a:pt x="1700328" y="304330"/>
                  <a:pt x="1696718" y="324473"/>
                </a:cubicBezTo>
                <a:cubicBezTo>
                  <a:pt x="1700328" y="304330"/>
                  <a:pt x="1687892" y="300277"/>
                  <a:pt x="1670240" y="298132"/>
                </a:cubicBezTo>
                <a:cubicBezTo>
                  <a:pt x="1684883" y="286570"/>
                  <a:pt x="1713367" y="275962"/>
                  <a:pt x="1732624" y="274771"/>
                </a:cubicBezTo>
                <a:cubicBezTo>
                  <a:pt x="1732022" y="272148"/>
                  <a:pt x="1733025" y="270361"/>
                  <a:pt x="1731219" y="267858"/>
                </a:cubicBezTo>
                <a:cubicBezTo>
                  <a:pt x="1747067" y="262852"/>
                  <a:pt x="1771138" y="260587"/>
                  <a:pt x="1780165" y="244258"/>
                </a:cubicBezTo>
                <a:cubicBezTo>
                  <a:pt x="1792601" y="222089"/>
                  <a:pt x="1819882" y="227571"/>
                  <a:pt x="1847765" y="226141"/>
                </a:cubicBezTo>
                <a:close/>
                <a:moveTo>
                  <a:pt x="2452913" y="225882"/>
                </a:moveTo>
                <a:cubicBezTo>
                  <a:pt x="2484196" y="224189"/>
                  <a:pt x="2516241" y="233441"/>
                  <a:pt x="2544224" y="246046"/>
                </a:cubicBezTo>
                <a:cubicBezTo>
                  <a:pt x="2490264" y="261541"/>
                  <a:pt x="2438310" y="288835"/>
                  <a:pt x="2386357" y="302542"/>
                </a:cubicBezTo>
                <a:cubicBezTo>
                  <a:pt x="2400398" y="315653"/>
                  <a:pt x="2391773" y="320182"/>
                  <a:pt x="2386557" y="332817"/>
                </a:cubicBezTo>
                <a:cubicBezTo>
                  <a:pt x="2392776" y="344140"/>
                  <a:pt x="2401802" y="351172"/>
                  <a:pt x="2385153" y="360350"/>
                </a:cubicBezTo>
                <a:cubicBezTo>
                  <a:pt x="2395183" y="360588"/>
                  <a:pt x="2399195" y="366190"/>
                  <a:pt x="2399596" y="371434"/>
                </a:cubicBezTo>
                <a:cubicBezTo>
                  <a:pt x="2399596" y="376679"/>
                  <a:pt x="2394581" y="380493"/>
                  <a:pt x="2383749" y="383592"/>
                </a:cubicBezTo>
                <a:cubicBezTo>
                  <a:pt x="2384351" y="386452"/>
                  <a:pt x="2384151" y="389313"/>
                  <a:pt x="2383147" y="392174"/>
                </a:cubicBezTo>
                <a:cubicBezTo>
                  <a:pt x="2442323" y="345808"/>
                  <a:pt x="2446134" y="423163"/>
                  <a:pt x="2417850" y="423163"/>
                </a:cubicBezTo>
                <a:cubicBezTo>
                  <a:pt x="2418251" y="418514"/>
                  <a:pt x="2401602" y="447478"/>
                  <a:pt x="2428080" y="431506"/>
                </a:cubicBezTo>
                <a:cubicBezTo>
                  <a:pt x="2425071" y="416131"/>
                  <a:pt x="2450948" y="411006"/>
                  <a:pt x="2462582" y="411959"/>
                </a:cubicBezTo>
                <a:cubicBezTo>
                  <a:pt x="2472612" y="404331"/>
                  <a:pt x="2488058" y="394557"/>
                  <a:pt x="2496884" y="388002"/>
                </a:cubicBezTo>
                <a:cubicBezTo>
                  <a:pt x="2493273" y="388002"/>
                  <a:pt x="2505309" y="364998"/>
                  <a:pt x="2512530" y="361303"/>
                </a:cubicBezTo>
                <a:cubicBezTo>
                  <a:pt x="2531987" y="351053"/>
                  <a:pt x="2577121" y="355939"/>
                  <a:pt x="2590160" y="372745"/>
                </a:cubicBezTo>
                <a:cubicBezTo>
                  <a:pt x="2590160" y="367740"/>
                  <a:pt x="2599186" y="391697"/>
                  <a:pt x="2599387" y="394200"/>
                </a:cubicBezTo>
                <a:cubicBezTo>
                  <a:pt x="2601192" y="409814"/>
                  <a:pt x="2575115" y="411840"/>
                  <a:pt x="2564083" y="410648"/>
                </a:cubicBezTo>
                <a:cubicBezTo>
                  <a:pt x="2565687" y="413509"/>
                  <a:pt x="2566690" y="417323"/>
                  <a:pt x="2567292" y="420541"/>
                </a:cubicBezTo>
                <a:lnTo>
                  <a:pt x="2562076" y="422209"/>
                </a:lnTo>
                <a:cubicBezTo>
                  <a:pt x="2581334" y="449027"/>
                  <a:pt x="2497085" y="483235"/>
                  <a:pt x="2477426" y="477275"/>
                </a:cubicBezTo>
                <a:cubicBezTo>
                  <a:pt x="2476022" y="480136"/>
                  <a:pt x="2473615" y="481924"/>
                  <a:pt x="2470406" y="482639"/>
                </a:cubicBezTo>
                <a:cubicBezTo>
                  <a:pt x="2479232" y="507073"/>
                  <a:pt x="2449142" y="495035"/>
                  <a:pt x="2441721" y="480851"/>
                </a:cubicBezTo>
                <a:cubicBezTo>
                  <a:pt x="2429685" y="478229"/>
                  <a:pt x="2431892" y="469290"/>
                  <a:pt x="2418853" y="471316"/>
                </a:cubicBezTo>
                <a:cubicBezTo>
                  <a:pt x="2420257" y="474653"/>
                  <a:pt x="2420056" y="477752"/>
                  <a:pt x="2418251" y="480732"/>
                </a:cubicBezTo>
                <a:cubicBezTo>
                  <a:pt x="2421862" y="479898"/>
                  <a:pt x="2425473" y="479779"/>
                  <a:pt x="2428883" y="480971"/>
                </a:cubicBezTo>
                <a:cubicBezTo>
                  <a:pt x="2426275" y="485977"/>
                  <a:pt x="2424871" y="491340"/>
                  <a:pt x="2424470" y="496823"/>
                </a:cubicBezTo>
                <a:cubicBezTo>
                  <a:pt x="2429284" y="495274"/>
                  <a:pt x="2434299" y="493724"/>
                  <a:pt x="2439314" y="492174"/>
                </a:cubicBezTo>
                <a:cubicBezTo>
                  <a:pt x="2442523" y="512437"/>
                  <a:pt x="2496081" y="508742"/>
                  <a:pt x="2476624" y="537705"/>
                </a:cubicBezTo>
                <a:cubicBezTo>
                  <a:pt x="2479833" y="532937"/>
                  <a:pt x="2499090" y="535679"/>
                  <a:pt x="2501096" y="541758"/>
                </a:cubicBezTo>
                <a:cubicBezTo>
                  <a:pt x="2510925" y="571794"/>
                  <a:pt x="2445131" y="538659"/>
                  <a:pt x="2446134" y="539255"/>
                </a:cubicBezTo>
                <a:cubicBezTo>
                  <a:pt x="2427278" y="527693"/>
                  <a:pt x="2383549" y="566788"/>
                  <a:pt x="2359879" y="562497"/>
                </a:cubicBezTo>
                <a:cubicBezTo>
                  <a:pt x="2360079" y="556537"/>
                  <a:pt x="2366899" y="553438"/>
                  <a:pt x="2365094" y="546644"/>
                </a:cubicBezTo>
                <a:cubicBezTo>
                  <a:pt x="2353259" y="546168"/>
                  <a:pt x="2340221" y="550578"/>
                  <a:pt x="2328987" y="548790"/>
                </a:cubicBezTo>
                <a:cubicBezTo>
                  <a:pt x="2330091" y="546615"/>
                  <a:pt x="2334090" y="542830"/>
                  <a:pt x="2339613" y="538236"/>
                </a:cubicBezTo>
                <a:lnTo>
                  <a:pt x="2355766" y="525638"/>
                </a:lnTo>
                <a:lnTo>
                  <a:pt x="2357613" y="524840"/>
                </a:lnTo>
                <a:lnTo>
                  <a:pt x="2365875" y="517954"/>
                </a:lnTo>
                <a:lnTo>
                  <a:pt x="2380045" y="507339"/>
                </a:lnTo>
                <a:cubicBezTo>
                  <a:pt x="2386169" y="502700"/>
                  <a:pt x="2391071" y="498849"/>
                  <a:pt x="2393378" y="496584"/>
                </a:cubicBezTo>
                <a:cubicBezTo>
                  <a:pt x="2386959" y="499683"/>
                  <a:pt x="2379938" y="500875"/>
                  <a:pt x="2373318" y="503140"/>
                </a:cubicBezTo>
                <a:cubicBezTo>
                  <a:pt x="2374372" y="506790"/>
                  <a:pt x="2373268" y="510468"/>
                  <a:pt x="2370490" y="514107"/>
                </a:cubicBezTo>
                <a:lnTo>
                  <a:pt x="2365875" y="517954"/>
                </a:lnTo>
                <a:lnTo>
                  <a:pt x="2359378" y="522821"/>
                </a:lnTo>
                <a:lnTo>
                  <a:pt x="2355766" y="525638"/>
                </a:lnTo>
                <a:lnTo>
                  <a:pt x="2313266" y="543993"/>
                </a:lnTo>
                <a:cubicBezTo>
                  <a:pt x="2279291" y="555196"/>
                  <a:pt x="2241629" y="562556"/>
                  <a:pt x="2231098" y="561782"/>
                </a:cubicBezTo>
                <a:cubicBezTo>
                  <a:pt x="2239322" y="584189"/>
                  <a:pt x="2198401" y="587408"/>
                  <a:pt x="2185764" y="588957"/>
                </a:cubicBezTo>
                <a:cubicBezTo>
                  <a:pt x="2185363" y="595751"/>
                  <a:pt x="2110943" y="630793"/>
                  <a:pt x="2101715" y="636157"/>
                </a:cubicBezTo>
                <a:cubicBezTo>
                  <a:pt x="2072829" y="655585"/>
                  <a:pt x="2036322" y="674655"/>
                  <a:pt x="2025089" y="710293"/>
                </a:cubicBezTo>
                <a:lnTo>
                  <a:pt x="2058186" y="710293"/>
                </a:lnTo>
                <a:lnTo>
                  <a:pt x="2043945" y="765359"/>
                </a:lnTo>
                <a:cubicBezTo>
                  <a:pt x="2093290" y="756062"/>
                  <a:pt x="2108536" y="770604"/>
                  <a:pt x="2142636" y="800878"/>
                </a:cubicBezTo>
                <a:cubicBezTo>
                  <a:pt x="2177138" y="831868"/>
                  <a:pt x="2225481" y="818041"/>
                  <a:pt x="2263394" y="836278"/>
                </a:cubicBezTo>
                <a:lnTo>
                  <a:pt x="2259983" y="853918"/>
                </a:lnTo>
                <a:lnTo>
                  <a:pt x="2256975" y="853918"/>
                </a:lnTo>
                <a:cubicBezTo>
                  <a:pt x="2219864" y="853918"/>
                  <a:pt x="2218059" y="961547"/>
                  <a:pt x="2243534" y="961547"/>
                </a:cubicBezTo>
                <a:cubicBezTo>
                  <a:pt x="2254367" y="960832"/>
                  <a:pt x="2264597" y="941046"/>
                  <a:pt x="2275429" y="952369"/>
                </a:cubicBezTo>
                <a:cubicBezTo>
                  <a:pt x="2285860" y="934133"/>
                  <a:pt x="2295087" y="931869"/>
                  <a:pt x="2299300" y="910057"/>
                </a:cubicBezTo>
                <a:cubicBezTo>
                  <a:pt x="2301707" y="897184"/>
                  <a:pt x="2304515" y="858328"/>
                  <a:pt x="2312739" y="848435"/>
                </a:cubicBezTo>
                <a:cubicBezTo>
                  <a:pt x="2334203" y="823047"/>
                  <a:pt x="2389767" y="827338"/>
                  <a:pt x="2417649" y="803858"/>
                </a:cubicBezTo>
                <a:cubicBezTo>
                  <a:pt x="2432493" y="791224"/>
                  <a:pt x="2453355" y="765240"/>
                  <a:pt x="2441319" y="744262"/>
                </a:cubicBezTo>
                <a:cubicBezTo>
                  <a:pt x="2436907" y="736515"/>
                  <a:pt x="2420257" y="725669"/>
                  <a:pt x="2423066" y="714226"/>
                </a:cubicBezTo>
                <a:cubicBezTo>
                  <a:pt x="2423667" y="711962"/>
                  <a:pt x="2484647" y="666193"/>
                  <a:pt x="2482642" y="666193"/>
                </a:cubicBezTo>
                <a:cubicBezTo>
                  <a:pt x="2475822" y="666193"/>
                  <a:pt x="2462984" y="656538"/>
                  <a:pt x="2453757" y="656181"/>
                </a:cubicBezTo>
                <a:cubicBezTo>
                  <a:pt x="2480636" y="637468"/>
                  <a:pt x="2494677" y="633177"/>
                  <a:pt x="2507114" y="603856"/>
                </a:cubicBezTo>
                <a:cubicBezTo>
                  <a:pt x="2519350" y="575012"/>
                  <a:pt x="2594171" y="590030"/>
                  <a:pt x="2622656" y="590030"/>
                </a:cubicBezTo>
                <a:cubicBezTo>
                  <a:pt x="2644119" y="590030"/>
                  <a:pt x="2675411" y="620423"/>
                  <a:pt x="2684438" y="633058"/>
                </a:cubicBezTo>
                <a:cubicBezTo>
                  <a:pt x="2724557" y="633058"/>
                  <a:pt x="2686644" y="688600"/>
                  <a:pt x="2681028" y="704930"/>
                </a:cubicBezTo>
                <a:cubicBezTo>
                  <a:pt x="2715731" y="703380"/>
                  <a:pt x="2701488" y="736277"/>
                  <a:pt x="2739200" y="716849"/>
                </a:cubicBezTo>
                <a:cubicBezTo>
                  <a:pt x="2752238" y="710174"/>
                  <a:pt x="2810210" y="647241"/>
                  <a:pt x="2824051" y="664166"/>
                </a:cubicBezTo>
                <a:cubicBezTo>
                  <a:pt x="2840700" y="685025"/>
                  <a:pt x="2839496" y="719352"/>
                  <a:pt x="2846317" y="743905"/>
                </a:cubicBezTo>
                <a:cubicBezTo>
                  <a:pt x="2852736" y="775729"/>
                  <a:pt x="2867178" y="780496"/>
                  <a:pt x="2837691" y="799567"/>
                </a:cubicBezTo>
                <a:cubicBezTo>
                  <a:pt x="2845514" y="809579"/>
                  <a:pt x="2863768" y="815181"/>
                  <a:pt x="2859756" y="831391"/>
                </a:cubicBezTo>
                <a:cubicBezTo>
                  <a:pt x="2858753" y="831033"/>
                  <a:pt x="2957445" y="864407"/>
                  <a:pt x="2916324" y="872035"/>
                </a:cubicBezTo>
                <a:cubicBezTo>
                  <a:pt x="2940595" y="900045"/>
                  <a:pt x="2964065" y="935325"/>
                  <a:pt x="2912914" y="961905"/>
                </a:cubicBezTo>
                <a:cubicBezTo>
                  <a:pt x="2917327" y="961189"/>
                  <a:pt x="2921740" y="961070"/>
                  <a:pt x="2926353" y="961547"/>
                </a:cubicBezTo>
                <a:cubicBezTo>
                  <a:pt x="2930165" y="987411"/>
                  <a:pt x="2863768" y="997185"/>
                  <a:pt x="2861161" y="1024599"/>
                </a:cubicBezTo>
                <a:cubicBezTo>
                  <a:pt x="2861562" y="1020785"/>
                  <a:pt x="2906495" y="1004456"/>
                  <a:pt x="2906896" y="1015540"/>
                </a:cubicBezTo>
                <a:cubicBezTo>
                  <a:pt x="2907498" y="1024122"/>
                  <a:pt x="2892654" y="1019235"/>
                  <a:pt x="2893255" y="1028771"/>
                </a:cubicBezTo>
                <a:cubicBezTo>
                  <a:pt x="2894058" y="1044027"/>
                  <a:pt x="2943404" y="1025314"/>
                  <a:pt x="2952832" y="1041405"/>
                </a:cubicBezTo>
                <a:cubicBezTo>
                  <a:pt x="2951227" y="1038425"/>
                  <a:pt x="2937787" y="1052966"/>
                  <a:pt x="2939592" y="1058091"/>
                </a:cubicBezTo>
                <a:cubicBezTo>
                  <a:pt x="2944407" y="1062263"/>
                  <a:pt x="2949823" y="1065124"/>
                  <a:pt x="2955840" y="1066912"/>
                </a:cubicBezTo>
                <a:cubicBezTo>
                  <a:pt x="2960254" y="1071918"/>
                  <a:pt x="2932170" y="1076685"/>
                  <a:pt x="2950625" y="1091822"/>
                </a:cubicBezTo>
                <a:cubicBezTo>
                  <a:pt x="2981918" y="1117568"/>
                  <a:pt x="2923746" y="1124719"/>
                  <a:pt x="2906294" y="1124719"/>
                </a:cubicBezTo>
                <a:cubicBezTo>
                  <a:pt x="2909303" y="1118521"/>
                  <a:pt x="2928159" y="1105291"/>
                  <a:pt x="2922341" y="1096590"/>
                </a:cubicBezTo>
                <a:cubicBezTo>
                  <a:pt x="2919333" y="1092061"/>
                  <a:pt x="2871190" y="1122574"/>
                  <a:pt x="2857149" y="1120667"/>
                </a:cubicBezTo>
                <a:cubicBezTo>
                  <a:pt x="2867981" y="1117925"/>
                  <a:pt x="2889645" y="1110178"/>
                  <a:pt x="2893255" y="1097782"/>
                </a:cubicBezTo>
                <a:cubicBezTo>
                  <a:pt x="2889645" y="1110535"/>
                  <a:pt x="2751637" y="1097305"/>
                  <a:pt x="2781124" y="1081214"/>
                </a:cubicBezTo>
                <a:cubicBezTo>
                  <a:pt x="2824452" y="1057376"/>
                  <a:pt x="2844311" y="994920"/>
                  <a:pt x="2891450" y="969533"/>
                </a:cubicBezTo>
                <a:cubicBezTo>
                  <a:pt x="2821844" y="985385"/>
                  <a:pt x="2784133" y="1016732"/>
                  <a:pt x="2710916" y="1012918"/>
                </a:cubicBezTo>
                <a:cubicBezTo>
                  <a:pt x="2653346" y="1009938"/>
                  <a:pt x="2616237" y="1011130"/>
                  <a:pt x="2571705" y="1042716"/>
                </a:cubicBezTo>
                <a:cubicBezTo>
                  <a:pt x="2591965" y="1036875"/>
                  <a:pt x="2634491" y="1024003"/>
                  <a:pt x="2647529" y="1050940"/>
                </a:cubicBezTo>
                <a:cubicBezTo>
                  <a:pt x="2657158" y="1070845"/>
                  <a:pt x="2630679" y="1086220"/>
                  <a:pt x="2614832" y="1089796"/>
                </a:cubicBezTo>
                <a:cubicBezTo>
                  <a:pt x="2626667" y="1097901"/>
                  <a:pt x="2616437" y="1112323"/>
                  <a:pt x="2608814" y="1118283"/>
                </a:cubicBezTo>
                <a:cubicBezTo>
                  <a:pt x="2633086" y="1144028"/>
                  <a:pt x="2649936" y="1185745"/>
                  <a:pt x="2693665" y="1141525"/>
                </a:cubicBezTo>
                <a:cubicBezTo>
                  <a:pt x="2706503" y="1128652"/>
                  <a:pt x="2716533" y="1113277"/>
                  <a:pt x="2736592" y="1117091"/>
                </a:cubicBezTo>
                <a:cubicBezTo>
                  <a:pt x="2734386" y="1122335"/>
                  <a:pt x="2731979" y="1137949"/>
                  <a:pt x="2733182" y="1143790"/>
                </a:cubicBezTo>
                <a:cubicBezTo>
                  <a:pt x="2739400" y="1178236"/>
                  <a:pt x="2685441" y="1191704"/>
                  <a:pt x="2650337" y="1202789"/>
                </a:cubicBezTo>
                <a:cubicBezTo>
                  <a:pt x="2616237" y="1209821"/>
                  <a:pt x="2565487" y="1254994"/>
                  <a:pt x="2533793" y="1251895"/>
                </a:cubicBezTo>
                <a:cubicBezTo>
                  <a:pt x="2489061" y="1247366"/>
                  <a:pt x="2540413" y="1195280"/>
                  <a:pt x="2555056" y="1188248"/>
                </a:cubicBezTo>
                <a:cubicBezTo>
                  <a:pt x="2539811" y="1192419"/>
                  <a:pt x="2473414" y="1231156"/>
                  <a:pt x="2456364" y="1218045"/>
                </a:cubicBezTo>
                <a:cubicBezTo>
                  <a:pt x="2440116" y="1242003"/>
                  <a:pt x="2404009" y="1239023"/>
                  <a:pt x="2386557" y="1265006"/>
                </a:cubicBezTo>
                <a:lnTo>
                  <a:pt x="2398192" y="1268821"/>
                </a:lnTo>
                <a:cubicBezTo>
                  <a:pt x="2391974" y="1274422"/>
                  <a:pt x="2385153" y="1278952"/>
                  <a:pt x="2377731" y="1282527"/>
                </a:cubicBezTo>
                <a:cubicBezTo>
                  <a:pt x="2378735" y="1283481"/>
                  <a:pt x="2379537" y="1284554"/>
                  <a:pt x="2379938" y="1285626"/>
                </a:cubicBezTo>
                <a:cubicBezTo>
                  <a:pt x="2417449" y="1286818"/>
                  <a:pt x="2379537" y="1341646"/>
                  <a:pt x="2348646" y="1317212"/>
                </a:cubicBezTo>
                <a:cubicBezTo>
                  <a:pt x="2341625" y="1328893"/>
                  <a:pt x="2327784" y="1326628"/>
                  <a:pt x="2316350" y="1327462"/>
                </a:cubicBezTo>
                <a:lnTo>
                  <a:pt x="2318155" y="1329965"/>
                </a:lnTo>
                <a:cubicBezTo>
                  <a:pt x="2309530" y="1344626"/>
                  <a:pt x="2278237" y="1354757"/>
                  <a:pt x="2260184" y="1352135"/>
                </a:cubicBezTo>
                <a:cubicBezTo>
                  <a:pt x="2261588" y="1371682"/>
                  <a:pt x="2222673" y="1410896"/>
                  <a:pt x="2203817" y="1404817"/>
                </a:cubicBezTo>
                <a:cubicBezTo>
                  <a:pt x="2217257" y="1431516"/>
                  <a:pt x="2171321" y="1458930"/>
                  <a:pt x="2159887" y="1476927"/>
                </a:cubicBezTo>
                <a:cubicBezTo>
                  <a:pt x="2148855" y="1494687"/>
                  <a:pt x="2168714" y="1546892"/>
                  <a:pt x="2124784" y="1543793"/>
                </a:cubicBezTo>
                <a:cubicBezTo>
                  <a:pt x="2137622" y="1552733"/>
                  <a:pt x="2048558" y="1595522"/>
                  <a:pt x="2031107" y="1604819"/>
                </a:cubicBezTo>
                <a:cubicBezTo>
                  <a:pt x="1999012" y="1627704"/>
                  <a:pt x="1966114" y="1654641"/>
                  <a:pt x="1939636" y="1684796"/>
                </a:cubicBezTo>
                <a:cubicBezTo>
                  <a:pt x="1906538" y="1722698"/>
                  <a:pt x="1984168" y="1926157"/>
                  <a:pt x="1884071" y="1914476"/>
                </a:cubicBezTo>
                <a:cubicBezTo>
                  <a:pt x="1883470" y="1912092"/>
                  <a:pt x="1880862" y="1892307"/>
                  <a:pt x="1880260" y="1892307"/>
                </a:cubicBezTo>
                <a:cubicBezTo>
                  <a:pt x="1875045" y="1890161"/>
                  <a:pt x="1869629" y="1888016"/>
                  <a:pt x="1864414" y="1885870"/>
                </a:cubicBezTo>
                <a:lnTo>
                  <a:pt x="1864351" y="1883078"/>
                </a:lnTo>
                <a:lnTo>
                  <a:pt x="1863811" y="1859172"/>
                </a:lnTo>
                <a:cubicBezTo>
                  <a:pt x="1854584" y="1849994"/>
                  <a:pt x="1844354" y="1831162"/>
                  <a:pt x="1851777" y="1818289"/>
                </a:cubicBezTo>
                <a:cubicBezTo>
                  <a:pt x="1837133" y="1811972"/>
                  <a:pt x="1860402" y="1778241"/>
                  <a:pt x="1859399" y="1767037"/>
                </a:cubicBezTo>
                <a:cubicBezTo>
                  <a:pt x="1836932" y="1761912"/>
                  <a:pt x="1848166" y="1721387"/>
                  <a:pt x="1819681" y="1741054"/>
                </a:cubicBezTo>
                <a:cubicBezTo>
                  <a:pt x="1808849" y="1748324"/>
                  <a:pt x="1796011" y="1748324"/>
                  <a:pt x="1783575" y="1747371"/>
                </a:cubicBezTo>
                <a:cubicBezTo>
                  <a:pt x="1781569" y="1709349"/>
                  <a:pt x="1700730" y="1720553"/>
                  <a:pt x="1673248" y="1729731"/>
                </a:cubicBezTo>
                <a:cubicBezTo>
                  <a:pt x="1675856" y="1736405"/>
                  <a:pt x="1672245" y="1742722"/>
                  <a:pt x="1666829" y="1746417"/>
                </a:cubicBezTo>
                <a:cubicBezTo>
                  <a:pt x="1691302" y="1755476"/>
                  <a:pt x="1669237" y="1775619"/>
                  <a:pt x="1652587" y="1777169"/>
                </a:cubicBezTo>
                <a:cubicBezTo>
                  <a:pt x="1652186" y="1772282"/>
                  <a:pt x="1653590" y="1765845"/>
                  <a:pt x="1652387" y="1761197"/>
                </a:cubicBezTo>
                <a:cubicBezTo>
                  <a:pt x="1651584" y="1760363"/>
                  <a:pt x="1650180" y="1759290"/>
                  <a:pt x="1648575" y="1758694"/>
                </a:cubicBezTo>
                <a:cubicBezTo>
                  <a:pt x="1645968" y="1768825"/>
                  <a:pt x="1636540" y="1769660"/>
                  <a:pt x="1628717" y="1764534"/>
                </a:cubicBezTo>
                <a:cubicBezTo>
                  <a:pt x="1617283" y="1777526"/>
                  <a:pt x="1597625" y="1762151"/>
                  <a:pt x="1595017" y="1750112"/>
                </a:cubicBezTo>
                <a:cubicBezTo>
                  <a:pt x="1592811" y="1748801"/>
                  <a:pt x="1590604" y="1747609"/>
                  <a:pt x="1588397" y="1746298"/>
                </a:cubicBezTo>
                <a:cubicBezTo>
                  <a:pt x="1582781" y="1766799"/>
                  <a:pt x="1549884" y="1743676"/>
                  <a:pt x="1536243" y="1745821"/>
                </a:cubicBezTo>
                <a:cubicBezTo>
                  <a:pt x="1510567" y="1749874"/>
                  <a:pt x="1485895" y="1769660"/>
                  <a:pt x="1463829" y="1782413"/>
                </a:cubicBezTo>
                <a:cubicBezTo>
                  <a:pt x="1424112" y="1803629"/>
                  <a:pt x="1396229" y="1822580"/>
                  <a:pt x="1402046" y="1870733"/>
                </a:cubicBezTo>
                <a:cubicBezTo>
                  <a:pt x="1398235" y="1883487"/>
                  <a:pt x="1397031" y="1894691"/>
                  <a:pt x="1382589" y="1899458"/>
                </a:cubicBezTo>
                <a:cubicBezTo>
                  <a:pt x="1363132" y="1905656"/>
                  <a:pt x="1363934" y="1960007"/>
                  <a:pt x="1361527" y="1974667"/>
                </a:cubicBezTo>
                <a:cubicBezTo>
                  <a:pt x="1353101" y="2027350"/>
                  <a:pt x="1385999" y="2060246"/>
                  <a:pt x="1384595" y="2107088"/>
                </a:cubicBezTo>
                <a:cubicBezTo>
                  <a:pt x="1392217" y="2111617"/>
                  <a:pt x="1389810" y="2121272"/>
                  <a:pt x="1395226" y="2126635"/>
                </a:cubicBezTo>
                <a:cubicBezTo>
                  <a:pt x="1445575" y="2156433"/>
                  <a:pt x="1467039" y="2121987"/>
                  <a:pt x="1522402" y="2127589"/>
                </a:cubicBezTo>
                <a:lnTo>
                  <a:pt x="1521199" y="2131641"/>
                </a:lnTo>
                <a:cubicBezTo>
                  <a:pt x="1523606" y="2129258"/>
                  <a:pt x="1524810" y="2126397"/>
                  <a:pt x="1524408" y="2123060"/>
                </a:cubicBezTo>
                <a:cubicBezTo>
                  <a:pt x="1576362" y="2105777"/>
                  <a:pt x="1546273" y="2039984"/>
                  <a:pt x="1615879" y="2029853"/>
                </a:cubicBezTo>
                <a:cubicBezTo>
                  <a:pt x="1636941" y="2025919"/>
                  <a:pt x="1661814" y="2022582"/>
                  <a:pt x="1681874" y="2022582"/>
                </a:cubicBezTo>
                <a:cubicBezTo>
                  <a:pt x="1706747" y="2022582"/>
                  <a:pt x="1659809" y="2141653"/>
                  <a:pt x="1644965" y="2158579"/>
                </a:cubicBezTo>
                <a:cubicBezTo>
                  <a:pt x="1633330" y="2182655"/>
                  <a:pt x="1626710" y="2213883"/>
                  <a:pt x="1609861" y="2235695"/>
                </a:cubicBezTo>
                <a:cubicBezTo>
                  <a:pt x="1610663" y="2236410"/>
                  <a:pt x="1611265" y="2237006"/>
                  <a:pt x="1611867" y="2237602"/>
                </a:cubicBezTo>
                <a:cubicBezTo>
                  <a:pt x="1619088" y="2233669"/>
                  <a:pt x="1688494" y="2230331"/>
                  <a:pt x="1695314" y="2233907"/>
                </a:cubicBezTo>
                <a:cubicBezTo>
                  <a:pt x="1716376" y="2245111"/>
                  <a:pt x="1738241" y="2241178"/>
                  <a:pt x="1763315" y="2259652"/>
                </a:cubicBezTo>
                <a:cubicBezTo>
                  <a:pt x="1770135" y="2257030"/>
                  <a:pt x="1778359" y="2256434"/>
                  <a:pt x="1785581" y="2256792"/>
                </a:cubicBezTo>
                <a:cubicBezTo>
                  <a:pt x="1782371" y="2275743"/>
                  <a:pt x="1749073" y="2433551"/>
                  <a:pt x="1748672" y="2433551"/>
                </a:cubicBezTo>
                <a:cubicBezTo>
                  <a:pt x="1741651" y="2433551"/>
                  <a:pt x="1769333" y="2460488"/>
                  <a:pt x="1769333" y="2460488"/>
                </a:cubicBezTo>
                <a:lnTo>
                  <a:pt x="1786383" y="2460250"/>
                </a:lnTo>
                <a:cubicBezTo>
                  <a:pt x="1810053" y="2528785"/>
                  <a:pt x="1882868" y="2429976"/>
                  <a:pt x="1901323" y="2465494"/>
                </a:cubicBezTo>
                <a:cubicBezTo>
                  <a:pt x="1912656" y="2464481"/>
                  <a:pt x="1923288" y="2469130"/>
                  <a:pt x="1932615" y="2476147"/>
                </a:cubicBezTo>
                <a:lnTo>
                  <a:pt x="1955520" y="2500415"/>
                </a:lnTo>
                <a:lnTo>
                  <a:pt x="1960706" y="2497658"/>
                </a:lnTo>
                <a:cubicBezTo>
                  <a:pt x="1965303" y="2494913"/>
                  <a:pt x="1969471" y="2491851"/>
                  <a:pt x="1970903" y="2488962"/>
                </a:cubicBezTo>
                <a:cubicBezTo>
                  <a:pt x="1976054" y="2478793"/>
                  <a:pt x="1976197" y="2470819"/>
                  <a:pt x="1989793" y="2470241"/>
                </a:cubicBezTo>
                <a:cubicBezTo>
                  <a:pt x="1989721" y="2470126"/>
                  <a:pt x="1988218" y="2466890"/>
                  <a:pt x="1988218" y="2466890"/>
                </a:cubicBezTo>
                <a:lnTo>
                  <a:pt x="1989864" y="2465735"/>
                </a:lnTo>
                <a:lnTo>
                  <a:pt x="1987360" y="2463423"/>
                </a:lnTo>
                <a:cubicBezTo>
                  <a:pt x="1995446" y="2439849"/>
                  <a:pt x="2004461" y="2421937"/>
                  <a:pt x="2026571" y="2408186"/>
                </a:cubicBezTo>
                <a:lnTo>
                  <a:pt x="2039021" y="2412115"/>
                </a:lnTo>
                <a:cubicBezTo>
                  <a:pt x="2041884" y="2404719"/>
                  <a:pt x="2099700" y="2382878"/>
                  <a:pt x="2107069" y="2381607"/>
                </a:cubicBezTo>
                <a:cubicBezTo>
                  <a:pt x="2113885" y="2381607"/>
                  <a:pt x="2136438" y="2356776"/>
                  <a:pt x="2147017" y="2365860"/>
                </a:cubicBezTo>
                <a:cubicBezTo>
                  <a:pt x="2150543" y="2368888"/>
                  <a:pt x="2152739" y="2375684"/>
                  <a:pt x="2152578" y="2388425"/>
                </a:cubicBezTo>
                <a:cubicBezTo>
                  <a:pt x="2145136" y="2394550"/>
                  <a:pt x="2136836" y="2399750"/>
                  <a:pt x="2127892" y="2403679"/>
                </a:cubicBezTo>
                <a:cubicBezTo>
                  <a:pt x="2128178" y="2404488"/>
                  <a:pt x="2128464" y="2405181"/>
                  <a:pt x="2128750" y="2406106"/>
                </a:cubicBezTo>
                <a:cubicBezTo>
                  <a:pt x="2139912" y="2396399"/>
                  <a:pt x="2156728" y="2399750"/>
                  <a:pt x="2168320" y="2392354"/>
                </a:cubicBezTo>
                <a:cubicBezTo>
                  <a:pt x="2124672" y="2334574"/>
                  <a:pt x="2216404" y="2387154"/>
                  <a:pt x="2197228" y="2387154"/>
                </a:cubicBezTo>
                <a:cubicBezTo>
                  <a:pt x="2216117" y="2383918"/>
                  <a:pt x="2233362" y="2393625"/>
                  <a:pt x="2238013" y="2412808"/>
                </a:cubicBezTo>
                <a:cubicBezTo>
                  <a:pt x="2242449" y="2431182"/>
                  <a:pt x="2277439" y="2417315"/>
                  <a:pt x="2292752" y="2417315"/>
                </a:cubicBezTo>
                <a:cubicBezTo>
                  <a:pt x="2319442" y="2417315"/>
                  <a:pt x="2325667" y="2451867"/>
                  <a:pt x="2356292" y="2424826"/>
                </a:cubicBezTo>
                <a:cubicBezTo>
                  <a:pt x="2376899" y="2406683"/>
                  <a:pt x="2415753" y="2412346"/>
                  <a:pt x="2441656" y="2412924"/>
                </a:cubicBezTo>
                <a:lnTo>
                  <a:pt x="2441656" y="2431298"/>
                </a:lnTo>
                <a:cubicBezTo>
                  <a:pt x="2435288" y="2433609"/>
                  <a:pt x="2416540" y="2434996"/>
                  <a:pt x="2418472" y="2433840"/>
                </a:cubicBezTo>
                <a:cubicBezTo>
                  <a:pt x="2422050" y="2437538"/>
                  <a:pt x="2423839" y="2438925"/>
                  <a:pt x="2425413" y="2443778"/>
                </a:cubicBezTo>
                <a:cubicBezTo>
                  <a:pt x="2442514" y="2439618"/>
                  <a:pt x="2499615" y="2468046"/>
                  <a:pt x="2468274" y="2484918"/>
                </a:cubicBezTo>
                <a:cubicBezTo>
                  <a:pt x="2467844" y="2487460"/>
                  <a:pt x="2467558" y="2491042"/>
                  <a:pt x="2466413" y="2492776"/>
                </a:cubicBezTo>
                <a:cubicBezTo>
                  <a:pt x="2495035" y="2484686"/>
                  <a:pt x="2513210" y="2505372"/>
                  <a:pt x="2531742" y="2523399"/>
                </a:cubicBezTo>
                <a:cubicBezTo>
                  <a:pt x="2531742" y="2523399"/>
                  <a:pt x="2529596" y="2522937"/>
                  <a:pt x="2526519" y="2522243"/>
                </a:cubicBezTo>
                <a:cubicBezTo>
                  <a:pt x="2531528" y="2526635"/>
                  <a:pt x="2560221" y="2563845"/>
                  <a:pt x="2550060" y="2563845"/>
                </a:cubicBezTo>
                <a:cubicBezTo>
                  <a:pt x="2559290" y="2563845"/>
                  <a:pt x="2577680" y="2581988"/>
                  <a:pt x="2584477" y="2587535"/>
                </a:cubicBezTo>
                <a:lnTo>
                  <a:pt x="2586552" y="2585224"/>
                </a:lnTo>
                <a:lnTo>
                  <a:pt x="2587340" y="2590077"/>
                </a:lnTo>
                <a:cubicBezTo>
                  <a:pt x="2599504" y="2589384"/>
                  <a:pt x="2617750" y="2589268"/>
                  <a:pt x="2628125" y="2596086"/>
                </a:cubicBezTo>
                <a:cubicBezTo>
                  <a:pt x="2640003" y="2578290"/>
                  <a:pt x="2693954" y="2597126"/>
                  <a:pt x="2703113" y="2604869"/>
                </a:cubicBezTo>
                <a:cubicBezTo>
                  <a:pt x="2702756" y="2606833"/>
                  <a:pt x="2702112" y="2608798"/>
                  <a:pt x="2701324" y="2610647"/>
                </a:cubicBezTo>
                <a:cubicBezTo>
                  <a:pt x="2722934" y="2618852"/>
                  <a:pt x="2747620" y="2634452"/>
                  <a:pt x="2761859" y="2654329"/>
                </a:cubicBezTo>
                <a:cubicBezTo>
                  <a:pt x="2784542" y="2633066"/>
                  <a:pt x="2788334" y="2745043"/>
                  <a:pt x="2822895" y="2739034"/>
                </a:cubicBezTo>
                <a:cubicBezTo>
                  <a:pt x="2839137" y="2772200"/>
                  <a:pt x="2811661" y="2786298"/>
                  <a:pt x="2794917" y="2810219"/>
                </a:cubicBezTo>
                <a:cubicBezTo>
                  <a:pt x="2822823" y="2811490"/>
                  <a:pt x="2850729" y="2813108"/>
                  <a:pt x="2878635" y="2814610"/>
                </a:cubicBezTo>
                <a:cubicBezTo>
                  <a:pt x="2878635" y="2814610"/>
                  <a:pt x="2871623" y="2835758"/>
                  <a:pt x="2870907" y="2838069"/>
                </a:cubicBezTo>
                <a:cubicBezTo>
                  <a:pt x="2907901" y="2825589"/>
                  <a:pt x="3014373" y="2851012"/>
                  <a:pt x="3004499" y="2905325"/>
                </a:cubicBezTo>
                <a:cubicBezTo>
                  <a:pt x="3038200" y="2881866"/>
                  <a:pt x="3056375" y="2907058"/>
                  <a:pt x="3091150" y="2909023"/>
                </a:cubicBezTo>
                <a:cubicBezTo>
                  <a:pt x="3138519" y="2911681"/>
                  <a:pt x="3165781" y="2918499"/>
                  <a:pt x="3200771" y="2951318"/>
                </a:cubicBezTo>
                <a:cubicBezTo>
                  <a:pt x="3245278" y="2993035"/>
                  <a:pt x="3295437" y="2982288"/>
                  <a:pt x="3310105" y="3042957"/>
                </a:cubicBezTo>
                <a:cubicBezTo>
                  <a:pt x="3329210" y="3123502"/>
                  <a:pt x="3293362" y="3151699"/>
                  <a:pt x="3250143" y="3212137"/>
                </a:cubicBezTo>
                <a:cubicBezTo>
                  <a:pt x="3234759" y="3233631"/>
                  <a:pt x="3232970" y="3294531"/>
                  <a:pt x="3197193" y="3289909"/>
                </a:cubicBezTo>
                <a:cubicBezTo>
                  <a:pt x="3174439" y="3333937"/>
                  <a:pt x="3209501" y="3410091"/>
                  <a:pt x="3199125" y="3458627"/>
                </a:cubicBezTo>
                <a:cubicBezTo>
                  <a:pt x="3192542" y="3489134"/>
                  <a:pt x="3179877" y="3522531"/>
                  <a:pt x="3170790" y="3554195"/>
                </a:cubicBezTo>
                <a:cubicBezTo>
                  <a:pt x="3163992" y="3577885"/>
                  <a:pt x="3138090" y="3590365"/>
                  <a:pt x="3156765" y="3617868"/>
                </a:cubicBezTo>
                <a:cubicBezTo>
                  <a:pt x="3124494" y="3626651"/>
                  <a:pt x="3123421" y="3658314"/>
                  <a:pt x="3087501" y="3654154"/>
                </a:cubicBezTo>
                <a:cubicBezTo>
                  <a:pt x="3043710" y="3649070"/>
                  <a:pt x="2968793" y="3688591"/>
                  <a:pt x="2943105" y="3724877"/>
                </a:cubicBezTo>
                <a:cubicBezTo>
                  <a:pt x="2912409" y="3768096"/>
                  <a:pt x="2961995" y="3826917"/>
                  <a:pt x="2925861" y="3863780"/>
                </a:cubicBezTo>
                <a:cubicBezTo>
                  <a:pt x="2892946" y="3897177"/>
                  <a:pt x="2902820" y="3942823"/>
                  <a:pt x="2865255" y="3975411"/>
                </a:cubicBezTo>
                <a:lnTo>
                  <a:pt x="2862178" y="3973100"/>
                </a:lnTo>
                <a:lnTo>
                  <a:pt x="2861248" y="3973909"/>
                </a:lnTo>
                <a:lnTo>
                  <a:pt x="2856780" y="3969359"/>
                </a:lnTo>
                <a:lnTo>
                  <a:pt x="2864897" y="3945828"/>
                </a:lnTo>
                <a:cubicBezTo>
                  <a:pt x="2862392" y="3953224"/>
                  <a:pt x="2859029" y="3960388"/>
                  <a:pt x="2853305" y="3965820"/>
                </a:cubicBezTo>
                <a:lnTo>
                  <a:pt x="2856780" y="3969359"/>
                </a:lnTo>
                <a:lnTo>
                  <a:pt x="2855334" y="3973550"/>
                </a:lnTo>
                <a:cubicBezTo>
                  <a:pt x="2847844" y="4005883"/>
                  <a:pt x="2843001" y="4046423"/>
                  <a:pt x="2808655" y="4044516"/>
                </a:cubicBezTo>
                <a:cubicBezTo>
                  <a:pt x="2808226" y="4092011"/>
                  <a:pt x="2749910" y="4096056"/>
                  <a:pt x="2715850" y="4082651"/>
                </a:cubicBezTo>
                <a:cubicBezTo>
                  <a:pt x="2729087" y="4095825"/>
                  <a:pt x="2717567" y="4099869"/>
                  <a:pt x="2719857" y="4113968"/>
                </a:cubicBezTo>
                <a:cubicBezTo>
                  <a:pt x="2725367" y="4135809"/>
                  <a:pt x="2760500" y="4126564"/>
                  <a:pt x="2748049" y="4162618"/>
                </a:cubicBezTo>
                <a:cubicBezTo>
                  <a:pt x="2742754" y="4177988"/>
                  <a:pt x="2733738" y="4202487"/>
                  <a:pt x="2719929" y="4212194"/>
                </a:cubicBezTo>
                <a:cubicBezTo>
                  <a:pt x="2692738" y="4231261"/>
                  <a:pt x="2636139" y="4242817"/>
                  <a:pt x="2603511" y="4232417"/>
                </a:cubicBezTo>
                <a:cubicBezTo>
                  <a:pt x="2610952" y="4243511"/>
                  <a:pt x="2617177" y="4252293"/>
                  <a:pt x="2616605" y="4266623"/>
                </a:cubicBezTo>
                <a:lnTo>
                  <a:pt x="2612026" y="4267894"/>
                </a:lnTo>
                <a:cubicBezTo>
                  <a:pt x="2609807" y="4284534"/>
                  <a:pt x="2637070" y="4302331"/>
                  <a:pt x="2603511" y="4314464"/>
                </a:cubicBezTo>
                <a:cubicBezTo>
                  <a:pt x="2591776" y="4318856"/>
                  <a:pt x="2578038" y="4314696"/>
                  <a:pt x="2567233" y="4309958"/>
                </a:cubicBezTo>
                <a:cubicBezTo>
                  <a:pt x="2567018" y="4309842"/>
                  <a:pt x="2537109" y="4297939"/>
                  <a:pt x="2543549" y="4300251"/>
                </a:cubicBezTo>
                <a:cubicBezTo>
                  <a:pt x="2555856" y="4350981"/>
                  <a:pt x="2568521" y="4319202"/>
                  <a:pt x="2598073" y="4337808"/>
                </a:cubicBezTo>
                <a:cubicBezTo>
                  <a:pt x="2627410" y="4356297"/>
                  <a:pt x="2592420" y="4370395"/>
                  <a:pt x="2583261" y="4381720"/>
                </a:cubicBezTo>
                <a:cubicBezTo>
                  <a:pt x="2555140" y="4394548"/>
                  <a:pt x="2594495" y="4418584"/>
                  <a:pt x="2571598" y="4438923"/>
                </a:cubicBezTo>
                <a:cubicBezTo>
                  <a:pt x="2551563" y="4456719"/>
                  <a:pt x="2512279" y="4477173"/>
                  <a:pt x="2557430" y="4500400"/>
                </a:cubicBezTo>
                <a:cubicBezTo>
                  <a:pt x="2580112" y="4512072"/>
                  <a:pt x="2632276" y="4523628"/>
                  <a:pt x="2602223" y="4560492"/>
                </a:cubicBezTo>
                <a:cubicBezTo>
                  <a:pt x="2577894" y="4590422"/>
                  <a:pt x="2591704" y="4616307"/>
                  <a:pt x="2560006" y="4638033"/>
                </a:cubicBezTo>
                <a:cubicBezTo>
                  <a:pt x="2569236" y="4661838"/>
                  <a:pt x="2585765" y="4681599"/>
                  <a:pt x="2605800" y="4697199"/>
                </a:cubicBezTo>
                <a:lnTo>
                  <a:pt x="2599647" y="4709333"/>
                </a:lnTo>
                <a:lnTo>
                  <a:pt x="2583046" y="4704942"/>
                </a:lnTo>
                <a:cubicBezTo>
                  <a:pt x="2583118" y="4706675"/>
                  <a:pt x="2583332" y="4708409"/>
                  <a:pt x="2583547" y="4710142"/>
                </a:cubicBezTo>
                <a:cubicBezTo>
                  <a:pt x="2584191" y="4710951"/>
                  <a:pt x="2587626" y="4713147"/>
                  <a:pt x="2589558" y="4713955"/>
                </a:cubicBezTo>
                <a:cubicBezTo>
                  <a:pt x="2600076" y="4706906"/>
                  <a:pt x="2609164" y="4710604"/>
                  <a:pt x="2615174" y="4720658"/>
                </a:cubicBezTo>
                <a:lnTo>
                  <a:pt x="2614888" y="4720889"/>
                </a:lnTo>
                <a:cubicBezTo>
                  <a:pt x="2636497" y="4739379"/>
                  <a:pt x="2662900" y="4769887"/>
                  <a:pt x="2691092" y="4776705"/>
                </a:cubicBezTo>
                <a:cubicBezTo>
                  <a:pt x="2721431" y="4784216"/>
                  <a:pt x="2760929" y="4799354"/>
                  <a:pt x="2709410" y="4810910"/>
                </a:cubicBezTo>
                <a:cubicBezTo>
                  <a:pt x="2703757" y="4819000"/>
                  <a:pt x="2686441" y="4816804"/>
                  <a:pt x="2677569" y="4816573"/>
                </a:cubicBezTo>
                <a:cubicBezTo>
                  <a:pt x="2679143" y="4819462"/>
                  <a:pt x="2680145" y="4822466"/>
                  <a:pt x="2680645" y="4825702"/>
                </a:cubicBezTo>
                <a:cubicBezTo>
                  <a:pt x="2676352" y="4826627"/>
                  <a:pt x="2672417" y="4828244"/>
                  <a:pt x="2668840" y="4830671"/>
                </a:cubicBezTo>
                <a:cubicBezTo>
                  <a:pt x="2650164" y="4821426"/>
                  <a:pt x="2611524" y="4822120"/>
                  <a:pt x="2601006" y="4802937"/>
                </a:cubicBezTo>
                <a:cubicBezTo>
                  <a:pt x="2587840" y="4802128"/>
                  <a:pt x="2533102" y="4801434"/>
                  <a:pt x="2535391" y="4781674"/>
                </a:cubicBezTo>
                <a:cubicBezTo>
                  <a:pt x="2494606" y="4775202"/>
                  <a:pt x="2479293" y="4752899"/>
                  <a:pt x="2456610" y="4721582"/>
                </a:cubicBezTo>
                <a:cubicBezTo>
                  <a:pt x="2443373" y="4703440"/>
                  <a:pt x="2421764" y="4699973"/>
                  <a:pt x="2409385" y="4682061"/>
                </a:cubicBezTo>
                <a:cubicBezTo>
                  <a:pt x="2412533" y="4681714"/>
                  <a:pt x="2422265" y="4681483"/>
                  <a:pt x="2424697" y="4679056"/>
                </a:cubicBezTo>
                <a:cubicBezTo>
                  <a:pt x="2425413" y="4666460"/>
                  <a:pt x="2360084" y="4627170"/>
                  <a:pt x="2350783" y="4615383"/>
                </a:cubicBezTo>
                <a:cubicBezTo>
                  <a:pt x="2341552" y="4603480"/>
                  <a:pt x="2316222" y="4566270"/>
                  <a:pt x="2336471" y="4554945"/>
                </a:cubicBezTo>
                <a:cubicBezTo>
                  <a:pt x="2348063" y="4548473"/>
                  <a:pt x="2354074" y="4543620"/>
                  <a:pt x="2352142" y="4524206"/>
                </a:cubicBezTo>
                <a:cubicBezTo>
                  <a:pt x="2344629" y="4506987"/>
                  <a:pt x="2292251" y="4544198"/>
                  <a:pt x="2298691" y="4506525"/>
                </a:cubicBezTo>
                <a:cubicBezTo>
                  <a:pt x="2301696" y="4489191"/>
                  <a:pt x="2309567" y="4463768"/>
                  <a:pt x="2332035" y="4469315"/>
                </a:cubicBezTo>
                <a:cubicBezTo>
                  <a:pt x="2329030" y="4462959"/>
                  <a:pt x="2320229" y="4454292"/>
                  <a:pt x="2319871" y="4448283"/>
                </a:cubicBezTo>
                <a:cubicBezTo>
                  <a:pt x="2286741" y="4443083"/>
                  <a:pt x="2306992" y="4413153"/>
                  <a:pt x="2335112" y="4423784"/>
                </a:cubicBezTo>
                <a:cubicBezTo>
                  <a:pt x="2328100" y="4405757"/>
                  <a:pt x="2333037" y="4366582"/>
                  <a:pt x="2322661" y="4352946"/>
                </a:cubicBezTo>
                <a:cubicBezTo>
                  <a:pt x="2322017" y="4352599"/>
                  <a:pt x="2321446" y="4352368"/>
                  <a:pt x="2320873" y="4352021"/>
                </a:cubicBezTo>
                <a:cubicBezTo>
                  <a:pt x="2317080" y="4354333"/>
                  <a:pt x="2313359" y="4356991"/>
                  <a:pt x="2309853" y="4359764"/>
                </a:cubicBezTo>
                <a:cubicBezTo>
                  <a:pt x="2311714" y="4372244"/>
                  <a:pt x="2328743" y="4376405"/>
                  <a:pt x="2317008" y="4392236"/>
                </a:cubicBezTo>
                <a:cubicBezTo>
                  <a:pt x="2299621" y="4415464"/>
                  <a:pt x="2282663" y="4381605"/>
                  <a:pt x="2280802" y="4368662"/>
                </a:cubicBezTo>
                <a:cubicBezTo>
                  <a:pt x="2279013" y="4356413"/>
                  <a:pt x="2276438" y="4344048"/>
                  <a:pt x="2274363" y="4331798"/>
                </a:cubicBezTo>
                <a:lnTo>
                  <a:pt x="2277869" y="4330643"/>
                </a:lnTo>
                <a:cubicBezTo>
                  <a:pt x="2257046" y="4309611"/>
                  <a:pt x="2267136" y="4261422"/>
                  <a:pt x="2260982" y="4238773"/>
                </a:cubicBezTo>
                <a:cubicBezTo>
                  <a:pt x="2241806" y="4217510"/>
                  <a:pt x="2234578" y="4178681"/>
                  <a:pt x="2227924" y="4151525"/>
                </a:cubicBezTo>
                <a:lnTo>
                  <a:pt x="2242664" y="4162850"/>
                </a:lnTo>
                <a:cubicBezTo>
                  <a:pt x="2251680" y="4115932"/>
                  <a:pt x="2261626" y="4044516"/>
                  <a:pt x="2246958" y="3997021"/>
                </a:cubicBezTo>
                <a:lnTo>
                  <a:pt x="2244668" y="3995750"/>
                </a:lnTo>
                <a:cubicBezTo>
                  <a:pt x="2222486" y="3929534"/>
                  <a:pt x="2222415" y="3873025"/>
                  <a:pt x="2224203" y="3804267"/>
                </a:cubicBezTo>
                <a:cubicBezTo>
                  <a:pt x="2224633" y="3789706"/>
                  <a:pt x="2210179" y="3649185"/>
                  <a:pt x="2215903" y="3648607"/>
                </a:cubicBezTo>
                <a:cubicBezTo>
                  <a:pt x="2215331" y="3595219"/>
                  <a:pt x="2207460" y="3548532"/>
                  <a:pt x="2196512" y="3496415"/>
                </a:cubicBezTo>
                <a:cubicBezTo>
                  <a:pt x="2173686" y="3491677"/>
                  <a:pt x="2171325" y="3463711"/>
                  <a:pt x="2152721" y="3454929"/>
                </a:cubicBezTo>
                <a:cubicBezTo>
                  <a:pt x="2124815" y="3441639"/>
                  <a:pt x="2097625" y="3423843"/>
                  <a:pt x="2070148" y="3409398"/>
                </a:cubicBezTo>
                <a:cubicBezTo>
                  <a:pt x="2004318" y="3374730"/>
                  <a:pt x="2001313" y="3337982"/>
                  <a:pt x="1970831" y="3278815"/>
                </a:cubicBezTo>
                <a:cubicBezTo>
                  <a:pt x="1940564" y="3220226"/>
                  <a:pt x="1906933" y="3159442"/>
                  <a:pt x="1871443" y="3104088"/>
                </a:cubicBezTo>
                <a:cubicBezTo>
                  <a:pt x="1866362" y="3096115"/>
                  <a:pt x="1792161" y="3029321"/>
                  <a:pt x="1819638" y="3025392"/>
                </a:cubicBezTo>
                <a:cubicBezTo>
                  <a:pt x="1808690" y="2996964"/>
                  <a:pt x="1794665" y="2979515"/>
                  <a:pt x="1818922" y="2950278"/>
                </a:cubicBezTo>
                <a:cubicBezTo>
                  <a:pt x="1822643" y="2950162"/>
                  <a:pt x="1827293" y="2949238"/>
                  <a:pt x="1830227" y="2946811"/>
                </a:cubicBezTo>
                <a:lnTo>
                  <a:pt x="1826864" y="2929939"/>
                </a:lnTo>
                <a:cubicBezTo>
                  <a:pt x="1829082" y="2928899"/>
                  <a:pt x="1831444" y="2927859"/>
                  <a:pt x="1833448" y="2926357"/>
                </a:cubicBezTo>
                <a:cubicBezTo>
                  <a:pt x="1826363" y="2921619"/>
                  <a:pt x="1827365" y="2917459"/>
                  <a:pt x="1826936" y="2910525"/>
                </a:cubicBezTo>
                <a:cubicBezTo>
                  <a:pt x="1826936" y="2908907"/>
                  <a:pt x="1783646" y="2893191"/>
                  <a:pt x="1810121" y="2881866"/>
                </a:cubicBezTo>
                <a:cubicBezTo>
                  <a:pt x="1804969" y="2862106"/>
                  <a:pt x="1805398" y="2842460"/>
                  <a:pt x="1818421" y="2828940"/>
                </a:cubicBezTo>
                <a:lnTo>
                  <a:pt x="1819065" y="2828940"/>
                </a:lnTo>
                <a:cubicBezTo>
                  <a:pt x="1815273" y="2828940"/>
                  <a:pt x="1830871" y="2808024"/>
                  <a:pt x="1832589" y="2806521"/>
                </a:cubicBezTo>
                <a:cubicBezTo>
                  <a:pt x="1831086" y="2774627"/>
                  <a:pt x="1845039" y="2769889"/>
                  <a:pt x="1870655" y="2762262"/>
                </a:cubicBezTo>
                <a:cubicBezTo>
                  <a:pt x="1869582" y="2760759"/>
                  <a:pt x="1869153" y="2760991"/>
                  <a:pt x="1869296" y="2762724"/>
                </a:cubicBezTo>
                <a:cubicBezTo>
                  <a:pt x="1886111" y="2752208"/>
                  <a:pt x="1883034" y="2719389"/>
                  <a:pt x="1911155" y="2719620"/>
                </a:cubicBezTo>
                <a:cubicBezTo>
                  <a:pt x="1911727" y="2708642"/>
                  <a:pt x="1924822" y="2693388"/>
                  <a:pt x="1930546" y="2684374"/>
                </a:cubicBezTo>
                <a:cubicBezTo>
                  <a:pt x="1919598" y="2671432"/>
                  <a:pt x="1928399" y="2644044"/>
                  <a:pt x="1928041" y="2627288"/>
                </a:cubicBezTo>
                <a:cubicBezTo>
                  <a:pt x="1927255" y="2626710"/>
                  <a:pt x="1917666" y="2617927"/>
                  <a:pt x="1917666" y="2617927"/>
                </a:cubicBezTo>
                <a:lnTo>
                  <a:pt x="1930188" y="2609029"/>
                </a:lnTo>
                <a:cubicBezTo>
                  <a:pt x="1926933" y="2600824"/>
                  <a:pt x="1922478" y="2587910"/>
                  <a:pt x="1919813" y="2574780"/>
                </a:cubicBezTo>
                <a:lnTo>
                  <a:pt x="1920038" y="2552458"/>
                </a:lnTo>
                <a:lnTo>
                  <a:pt x="1903529" y="2530692"/>
                </a:lnTo>
                <a:cubicBezTo>
                  <a:pt x="1901925" y="2524971"/>
                  <a:pt x="1903529" y="2519726"/>
                  <a:pt x="1908143" y="2514839"/>
                </a:cubicBezTo>
                <a:cubicBezTo>
                  <a:pt x="1898514" y="2509714"/>
                  <a:pt x="1900922" y="2494696"/>
                  <a:pt x="1885476" y="2494696"/>
                </a:cubicBezTo>
                <a:cubicBezTo>
                  <a:pt x="1872437" y="2494696"/>
                  <a:pt x="1870030" y="2516389"/>
                  <a:pt x="1853983" y="2520561"/>
                </a:cubicBezTo>
                <a:cubicBezTo>
                  <a:pt x="1883069" y="2566687"/>
                  <a:pt x="1822890" y="2562516"/>
                  <a:pt x="1820283" y="2542015"/>
                </a:cubicBezTo>
                <a:cubicBezTo>
                  <a:pt x="1806843" y="2545948"/>
                  <a:pt x="1804236" y="2534983"/>
                  <a:pt x="1800825" y="2525686"/>
                </a:cubicBezTo>
                <a:cubicBezTo>
                  <a:pt x="1796413" y="2515435"/>
                  <a:pt x="1769132" y="2524494"/>
                  <a:pt x="1760105" y="2517938"/>
                </a:cubicBezTo>
                <a:cubicBezTo>
                  <a:pt x="1750878" y="2523183"/>
                  <a:pt x="1739244" y="2526282"/>
                  <a:pt x="1730217" y="2516508"/>
                </a:cubicBezTo>
                <a:cubicBezTo>
                  <a:pt x="1719586" y="2504947"/>
                  <a:pt x="1731420" y="2488975"/>
                  <a:pt x="1713969" y="2483135"/>
                </a:cubicBezTo>
                <a:cubicBezTo>
                  <a:pt x="1706346" y="2480632"/>
                  <a:pt x="1701332" y="2478129"/>
                  <a:pt x="1697721" y="2470381"/>
                </a:cubicBezTo>
                <a:cubicBezTo>
                  <a:pt x="1697119" y="2471335"/>
                  <a:pt x="1693107" y="2477533"/>
                  <a:pt x="1693107" y="2477533"/>
                </a:cubicBezTo>
                <a:lnTo>
                  <a:pt x="1689296" y="2475387"/>
                </a:lnTo>
                <a:lnTo>
                  <a:pt x="1685886" y="2478844"/>
                </a:lnTo>
                <a:cubicBezTo>
                  <a:pt x="1672045" y="2470024"/>
                  <a:pt x="1649779" y="2450357"/>
                  <a:pt x="1663018" y="2432002"/>
                </a:cubicBezTo>
                <a:cubicBezTo>
                  <a:pt x="1653390" y="2428426"/>
                  <a:pt x="1654594" y="2411501"/>
                  <a:pt x="1666428" y="2411501"/>
                </a:cubicBezTo>
                <a:cubicBezTo>
                  <a:pt x="1668635" y="2411501"/>
                  <a:pt x="1670641" y="2408164"/>
                  <a:pt x="1671443" y="2407329"/>
                </a:cubicBezTo>
                <a:cubicBezTo>
                  <a:pt x="1654794" y="2392192"/>
                  <a:pt x="1645165" y="2365732"/>
                  <a:pt x="1625307" y="2355839"/>
                </a:cubicBezTo>
                <a:cubicBezTo>
                  <a:pt x="1621295" y="2351906"/>
                  <a:pt x="1618486" y="2347615"/>
                  <a:pt x="1616481" y="2342728"/>
                </a:cubicBezTo>
                <a:cubicBezTo>
                  <a:pt x="1598026" y="2352144"/>
                  <a:pt x="1570946" y="2338080"/>
                  <a:pt x="1554096" y="2330690"/>
                </a:cubicBezTo>
                <a:lnTo>
                  <a:pt x="1555099" y="2333550"/>
                </a:lnTo>
                <a:cubicBezTo>
                  <a:pt x="1526414" y="2314003"/>
                  <a:pt x="1494921" y="2319128"/>
                  <a:pt x="1468442" y="2292430"/>
                </a:cubicBezTo>
                <a:lnTo>
                  <a:pt x="1472053" y="2281107"/>
                </a:lnTo>
                <a:cubicBezTo>
                  <a:pt x="1449386" y="2252858"/>
                  <a:pt x="1426719" y="2221034"/>
                  <a:pt x="1390814" y="2241178"/>
                </a:cubicBezTo>
                <a:cubicBezTo>
                  <a:pt x="1362931" y="2257030"/>
                  <a:pt x="1345479" y="2242250"/>
                  <a:pt x="1317597" y="2242250"/>
                </a:cubicBezTo>
                <a:cubicBezTo>
                  <a:pt x="1275873" y="2242250"/>
                  <a:pt x="1222315" y="2183132"/>
                  <a:pt x="1187813" y="2167995"/>
                </a:cubicBezTo>
                <a:cubicBezTo>
                  <a:pt x="1143482" y="2172881"/>
                  <a:pt x="1075882" y="2107684"/>
                  <a:pt x="1080496" y="2065252"/>
                </a:cubicBezTo>
                <a:lnTo>
                  <a:pt x="1078089" y="2065252"/>
                </a:lnTo>
                <a:cubicBezTo>
                  <a:pt x="1132249" y="2031879"/>
                  <a:pt x="1047398" y="1894691"/>
                  <a:pt x="1000258" y="1887420"/>
                </a:cubicBezTo>
                <a:cubicBezTo>
                  <a:pt x="1001663" y="1876335"/>
                  <a:pt x="1011491" y="1858814"/>
                  <a:pt x="1009085" y="1849636"/>
                </a:cubicBezTo>
                <a:cubicBezTo>
                  <a:pt x="998653" y="1849875"/>
                  <a:pt x="993840" y="1844154"/>
                  <a:pt x="994642" y="1834142"/>
                </a:cubicBezTo>
                <a:cubicBezTo>
                  <a:pt x="982606" y="1830566"/>
                  <a:pt x="976588" y="1816859"/>
                  <a:pt x="980600" y="1805298"/>
                </a:cubicBezTo>
                <a:cubicBezTo>
                  <a:pt x="949308" y="1793378"/>
                  <a:pt x="924033" y="1714713"/>
                  <a:pt x="941685" y="1684438"/>
                </a:cubicBezTo>
                <a:cubicBezTo>
                  <a:pt x="936470" y="1682054"/>
                  <a:pt x="932659" y="1679551"/>
                  <a:pt x="929449" y="1674784"/>
                </a:cubicBezTo>
                <a:cubicBezTo>
                  <a:pt x="922228" y="1675022"/>
                  <a:pt x="916411" y="1674426"/>
                  <a:pt x="911195" y="1669182"/>
                </a:cubicBezTo>
                <a:cubicBezTo>
                  <a:pt x="869673" y="1688372"/>
                  <a:pt x="927042" y="1751066"/>
                  <a:pt x="927042" y="1771447"/>
                </a:cubicBezTo>
                <a:cubicBezTo>
                  <a:pt x="929248" y="1771209"/>
                  <a:pt x="931455" y="1770971"/>
                  <a:pt x="933662" y="1770851"/>
                </a:cubicBezTo>
                <a:cubicBezTo>
                  <a:pt x="924234" y="1794928"/>
                  <a:pt x="939278" y="1800292"/>
                  <a:pt x="941886" y="1819720"/>
                </a:cubicBezTo>
                <a:cubicBezTo>
                  <a:pt x="945095" y="1843081"/>
                  <a:pt x="957532" y="1869780"/>
                  <a:pt x="962748" y="1895286"/>
                </a:cubicBezTo>
                <a:lnTo>
                  <a:pt x="965556" y="1894571"/>
                </a:lnTo>
                <a:cubicBezTo>
                  <a:pt x="971975" y="1901127"/>
                  <a:pt x="973580" y="1910305"/>
                  <a:pt x="966759" y="1917814"/>
                </a:cubicBezTo>
                <a:lnTo>
                  <a:pt x="974182" y="1916741"/>
                </a:lnTo>
                <a:cubicBezTo>
                  <a:pt x="990028" y="1943440"/>
                  <a:pt x="1008884" y="1981342"/>
                  <a:pt x="964152" y="1991593"/>
                </a:cubicBezTo>
                <a:cubicBezTo>
                  <a:pt x="955927" y="1966086"/>
                  <a:pt x="931455" y="1917218"/>
                  <a:pt x="896351" y="1925442"/>
                </a:cubicBezTo>
                <a:cubicBezTo>
                  <a:pt x="909992" y="1887301"/>
                  <a:pt x="917012" y="1883248"/>
                  <a:pt x="896351" y="1847849"/>
                </a:cubicBezTo>
                <a:cubicBezTo>
                  <a:pt x="881507" y="1852616"/>
                  <a:pt x="880103" y="1842366"/>
                  <a:pt x="871879" y="1848087"/>
                </a:cubicBezTo>
                <a:lnTo>
                  <a:pt x="869673" y="1848087"/>
                </a:lnTo>
                <a:cubicBezTo>
                  <a:pt x="863655" y="1831162"/>
                  <a:pt x="855832" y="1819362"/>
                  <a:pt x="843395" y="1805894"/>
                </a:cubicBezTo>
                <a:cubicBezTo>
                  <a:pt x="846604" y="1802675"/>
                  <a:pt x="848209" y="1798623"/>
                  <a:pt x="848209" y="1794094"/>
                </a:cubicBezTo>
                <a:cubicBezTo>
                  <a:pt x="911596" y="1815429"/>
                  <a:pt x="840586" y="1726870"/>
                  <a:pt x="848008" y="1713759"/>
                </a:cubicBezTo>
                <a:cubicBezTo>
                  <a:pt x="822934" y="1689444"/>
                  <a:pt x="860646" y="1607918"/>
                  <a:pt x="821129" y="1598859"/>
                </a:cubicBezTo>
                <a:lnTo>
                  <a:pt x="819925" y="1594807"/>
                </a:lnTo>
                <a:lnTo>
                  <a:pt x="813907" y="1593615"/>
                </a:lnTo>
                <a:cubicBezTo>
                  <a:pt x="814108" y="1591708"/>
                  <a:pt x="814509" y="1589801"/>
                  <a:pt x="815111" y="1587894"/>
                </a:cubicBezTo>
                <a:cubicBezTo>
                  <a:pt x="792845" y="1591112"/>
                  <a:pt x="758142" y="1561672"/>
                  <a:pt x="766567" y="1543793"/>
                </a:cubicBezTo>
                <a:cubicBezTo>
                  <a:pt x="757541" y="1533543"/>
                  <a:pt x="744903" y="1490634"/>
                  <a:pt x="759146" y="1479311"/>
                </a:cubicBezTo>
                <a:cubicBezTo>
                  <a:pt x="736880" y="1457261"/>
                  <a:pt x="738886" y="1317927"/>
                  <a:pt x="783818" y="1317927"/>
                </a:cubicBezTo>
                <a:lnTo>
                  <a:pt x="775594" y="1317927"/>
                </a:lnTo>
                <a:cubicBezTo>
                  <a:pt x="779205" y="1311848"/>
                  <a:pt x="783217" y="1296234"/>
                  <a:pt x="788633" y="1291824"/>
                </a:cubicBezTo>
                <a:cubicBezTo>
                  <a:pt x="774993" y="1278237"/>
                  <a:pt x="848811" y="1204219"/>
                  <a:pt x="852422" y="1199094"/>
                </a:cubicBezTo>
                <a:cubicBezTo>
                  <a:pt x="883714" y="1156543"/>
                  <a:pt x="896552" y="1102311"/>
                  <a:pt x="925237" y="1061786"/>
                </a:cubicBezTo>
                <a:cubicBezTo>
                  <a:pt x="902570" y="1044861"/>
                  <a:pt x="846203" y="959759"/>
                  <a:pt x="912599" y="979545"/>
                </a:cubicBezTo>
                <a:cubicBezTo>
                  <a:pt x="910192" y="976088"/>
                  <a:pt x="915006" y="910533"/>
                  <a:pt x="917213" y="907315"/>
                </a:cubicBezTo>
                <a:cubicBezTo>
                  <a:pt x="879300" y="895396"/>
                  <a:pt x="941886" y="854037"/>
                  <a:pt x="936470" y="834371"/>
                </a:cubicBezTo>
                <a:cubicBezTo>
                  <a:pt x="932257" y="837827"/>
                  <a:pt x="926039" y="837350"/>
                  <a:pt x="922830" y="832344"/>
                </a:cubicBezTo>
                <a:cubicBezTo>
                  <a:pt x="898959" y="866314"/>
                  <a:pt x="883112" y="822452"/>
                  <a:pt x="895950" y="800759"/>
                </a:cubicBezTo>
                <a:cubicBezTo>
                  <a:pt x="891537" y="795991"/>
                  <a:pt x="890735" y="790270"/>
                  <a:pt x="893743" y="783476"/>
                </a:cubicBezTo>
                <a:cubicBezTo>
                  <a:pt x="890935" y="786575"/>
                  <a:pt x="888729" y="790151"/>
                  <a:pt x="887124" y="793965"/>
                </a:cubicBezTo>
                <a:cubicBezTo>
                  <a:pt x="866262" y="790747"/>
                  <a:pt x="883915" y="777278"/>
                  <a:pt x="876693" y="765002"/>
                </a:cubicBezTo>
                <a:cubicBezTo>
                  <a:pt x="870876" y="763929"/>
                  <a:pt x="865059" y="762737"/>
                  <a:pt x="859241" y="761426"/>
                </a:cubicBezTo>
                <a:cubicBezTo>
                  <a:pt x="904977" y="736753"/>
                  <a:pt x="887726" y="684786"/>
                  <a:pt x="843796" y="673582"/>
                </a:cubicBezTo>
                <a:cubicBezTo>
                  <a:pt x="824338" y="668696"/>
                  <a:pt x="759747" y="670245"/>
                  <a:pt x="754733" y="649983"/>
                </a:cubicBezTo>
                <a:cubicBezTo>
                  <a:pt x="737281" y="646049"/>
                  <a:pt x="720632" y="624476"/>
                  <a:pt x="701575" y="635561"/>
                </a:cubicBezTo>
                <a:cubicBezTo>
                  <a:pt x="672891" y="652128"/>
                  <a:pt x="656041" y="665835"/>
                  <a:pt x="621739" y="671795"/>
                </a:cubicBezTo>
                <a:cubicBezTo>
                  <a:pt x="598270" y="675728"/>
                  <a:pt x="556747" y="701354"/>
                  <a:pt x="534481" y="687766"/>
                </a:cubicBezTo>
                <a:cubicBezTo>
                  <a:pt x="510611" y="686217"/>
                  <a:pt x="514422" y="675728"/>
                  <a:pt x="485537" y="683952"/>
                </a:cubicBezTo>
                <a:cubicBezTo>
                  <a:pt x="485537" y="723285"/>
                  <a:pt x="325263" y="763810"/>
                  <a:pt x="285746" y="775729"/>
                </a:cubicBezTo>
                <a:cubicBezTo>
                  <a:pt x="214335" y="797302"/>
                  <a:pt x="141119" y="812916"/>
                  <a:pt x="69106" y="834490"/>
                </a:cubicBezTo>
                <a:cubicBezTo>
                  <a:pt x="59677" y="837350"/>
                  <a:pt x="-30790" y="857017"/>
                  <a:pt x="10933" y="828292"/>
                </a:cubicBezTo>
                <a:cubicBezTo>
                  <a:pt x="35205" y="811605"/>
                  <a:pt x="68905" y="812678"/>
                  <a:pt x="95985" y="803739"/>
                </a:cubicBezTo>
                <a:cubicBezTo>
                  <a:pt x="176022" y="777278"/>
                  <a:pt x="254454" y="756897"/>
                  <a:pt x="328873" y="716133"/>
                </a:cubicBezTo>
                <a:cubicBezTo>
                  <a:pt x="327469" y="716610"/>
                  <a:pt x="326065" y="716968"/>
                  <a:pt x="324260" y="716968"/>
                </a:cubicBezTo>
                <a:cubicBezTo>
                  <a:pt x="301994" y="713511"/>
                  <a:pt x="317440" y="692891"/>
                  <a:pt x="286348" y="704334"/>
                </a:cubicBezTo>
                <a:cubicBezTo>
                  <a:pt x="275516" y="708267"/>
                  <a:pt x="261876" y="709101"/>
                  <a:pt x="250241" y="708148"/>
                </a:cubicBezTo>
                <a:lnTo>
                  <a:pt x="247232" y="694918"/>
                </a:lnTo>
                <a:cubicBezTo>
                  <a:pt x="258465" y="687289"/>
                  <a:pt x="277321" y="675251"/>
                  <a:pt x="285545" y="663809"/>
                </a:cubicBezTo>
                <a:cubicBezTo>
                  <a:pt x="216341" y="689673"/>
                  <a:pt x="255055" y="637348"/>
                  <a:pt x="259669" y="612080"/>
                </a:cubicBezTo>
                <a:cubicBezTo>
                  <a:pt x="265887" y="577753"/>
                  <a:pt x="323056" y="572986"/>
                  <a:pt x="348532" y="558802"/>
                </a:cubicBezTo>
                <a:cubicBezTo>
                  <a:pt x="381228" y="546644"/>
                  <a:pt x="488144" y="549624"/>
                  <a:pt x="503590" y="510768"/>
                </a:cubicBezTo>
                <a:cubicBezTo>
                  <a:pt x="482528" y="518396"/>
                  <a:pt x="359364" y="531269"/>
                  <a:pt x="405300" y="486096"/>
                </a:cubicBezTo>
                <a:cubicBezTo>
                  <a:pt x="358762" y="472270"/>
                  <a:pt x="464073" y="451769"/>
                  <a:pt x="470693" y="449981"/>
                </a:cubicBezTo>
                <a:cubicBezTo>
                  <a:pt x="503790" y="440684"/>
                  <a:pt x="535485" y="430315"/>
                  <a:pt x="570388" y="434605"/>
                </a:cubicBezTo>
                <a:cubicBezTo>
                  <a:pt x="565373" y="433413"/>
                  <a:pt x="563166" y="431030"/>
                  <a:pt x="563367" y="427454"/>
                </a:cubicBezTo>
                <a:cubicBezTo>
                  <a:pt x="571190" y="424355"/>
                  <a:pt x="580818" y="414939"/>
                  <a:pt x="573999" y="406596"/>
                </a:cubicBezTo>
                <a:cubicBezTo>
                  <a:pt x="570989" y="403020"/>
                  <a:pt x="565975" y="400517"/>
                  <a:pt x="560559" y="400993"/>
                </a:cubicBezTo>
                <a:cubicBezTo>
                  <a:pt x="560559" y="393961"/>
                  <a:pt x="559756" y="386810"/>
                  <a:pt x="557951" y="379897"/>
                </a:cubicBezTo>
                <a:cubicBezTo>
                  <a:pt x="707393" y="333889"/>
                  <a:pt x="879702" y="278227"/>
                  <a:pt x="1036365" y="309336"/>
                </a:cubicBezTo>
                <a:lnTo>
                  <a:pt x="1024730" y="317083"/>
                </a:lnTo>
                <a:cubicBezTo>
                  <a:pt x="1063445" y="316845"/>
                  <a:pt x="1201052" y="321732"/>
                  <a:pt x="1224120" y="357847"/>
                </a:cubicBezTo>
                <a:cubicBezTo>
                  <a:pt x="1252003" y="353913"/>
                  <a:pt x="1290918" y="391935"/>
                  <a:pt x="1311980" y="376440"/>
                </a:cubicBezTo>
                <a:cubicBezTo>
                  <a:pt x="1332641" y="375129"/>
                  <a:pt x="1356311" y="359992"/>
                  <a:pt x="1379981" y="358919"/>
                </a:cubicBezTo>
                <a:cubicBezTo>
                  <a:pt x="1396631" y="358085"/>
                  <a:pt x="1411875" y="360588"/>
                  <a:pt x="1428324" y="360588"/>
                </a:cubicBezTo>
                <a:cubicBezTo>
                  <a:pt x="1444372" y="360588"/>
                  <a:pt x="1500939" y="322209"/>
                  <a:pt x="1515181" y="348073"/>
                </a:cubicBezTo>
                <a:cubicBezTo>
                  <a:pt x="1527618" y="344378"/>
                  <a:pt x="1557707" y="328764"/>
                  <a:pt x="1569141" y="341160"/>
                </a:cubicBezTo>
                <a:cubicBezTo>
                  <a:pt x="1576161" y="348669"/>
                  <a:pt x="1565129" y="360707"/>
                  <a:pt x="1569541" y="366190"/>
                </a:cubicBezTo>
                <a:cubicBezTo>
                  <a:pt x="1573554" y="365951"/>
                  <a:pt x="1653590" y="327095"/>
                  <a:pt x="1624504" y="365117"/>
                </a:cubicBezTo>
                <a:cubicBezTo>
                  <a:pt x="1660210" y="363448"/>
                  <a:pt x="1665224" y="352245"/>
                  <a:pt x="1704742" y="367501"/>
                </a:cubicBezTo>
                <a:cubicBezTo>
                  <a:pt x="1726205" y="375844"/>
                  <a:pt x="1748471" y="385022"/>
                  <a:pt x="1771940" y="383115"/>
                </a:cubicBezTo>
                <a:cubicBezTo>
                  <a:pt x="1816271" y="379182"/>
                  <a:pt x="1832921" y="405404"/>
                  <a:pt x="1786182" y="421018"/>
                </a:cubicBezTo>
                <a:cubicBezTo>
                  <a:pt x="1817475" y="423640"/>
                  <a:pt x="1848166" y="414939"/>
                  <a:pt x="1879258" y="412674"/>
                </a:cubicBezTo>
                <a:cubicBezTo>
                  <a:pt x="1897712" y="414820"/>
                  <a:pt x="1911553" y="432818"/>
                  <a:pt x="1929205" y="419110"/>
                </a:cubicBezTo>
                <a:cubicBezTo>
                  <a:pt x="1900319" y="377751"/>
                  <a:pt x="2043142" y="373103"/>
                  <a:pt x="2021679" y="402186"/>
                </a:cubicBezTo>
                <a:cubicBezTo>
                  <a:pt x="2040735" y="423640"/>
                  <a:pt x="2096901" y="416965"/>
                  <a:pt x="2122577" y="413747"/>
                </a:cubicBezTo>
                <a:cubicBezTo>
                  <a:pt x="2151262" y="414462"/>
                  <a:pt x="2163899" y="394557"/>
                  <a:pt x="2191180" y="394438"/>
                </a:cubicBezTo>
                <a:cubicBezTo>
                  <a:pt x="2183357" y="392174"/>
                  <a:pt x="2175533" y="390028"/>
                  <a:pt x="2167710" y="388121"/>
                </a:cubicBezTo>
                <a:cubicBezTo>
                  <a:pt x="2172525" y="380254"/>
                  <a:pt x="2217257" y="359754"/>
                  <a:pt x="2224880" y="359754"/>
                </a:cubicBezTo>
                <a:cubicBezTo>
                  <a:pt x="2230095" y="359754"/>
                  <a:pt x="2261187" y="388360"/>
                  <a:pt x="2258579" y="390028"/>
                </a:cubicBezTo>
                <a:cubicBezTo>
                  <a:pt x="2245741" y="397775"/>
                  <a:pt x="2231700" y="401470"/>
                  <a:pt x="2216656" y="400874"/>
                </a:cubicBezTo>
                <a:cubicBezTo>
                  <a:pt x="2230095" y="411482"/>
                  <a:pt x="2218862" y="422567"/>
                  <a:pt x="2213245" y="432698"/>
                </a:cubicBezTo>
                <a:cubicBezTo>
                  <a:pt x="2236112" y="416369"/>
                  <a:pt x="2242532" y="408860"/>
                  <a:pt x="2274025" y="400993"/>
                </a:cubicBezTo>
                <a:lnTo>
                  <a:pt x="2268809" y="399444"/>
                </a:lnTo>
                <a:cubicBezTo>
                  <a:pt x="2269612" y="386810"/>
                  <a:pt x="2277034" y="382638"/>
                  <a:pt x="2287665" y="377275"/>
                </a:cubicBezTo>
                <a:cubicBezTo>
                  <a:pt x="2257375" y="352245"/>
                  <a:pt x="2277836" y="319229"/>
                  <a:pt x="2313542" y="305760"/>
                </a:cubicBezTo>
                <a:cubicBezTo>
                  <a:pt x="2293482" y="308263"/>
                  <a:pt x="2276031" y="320540"/>
                  <a:pt x="2255570" y="317560"/>
                </a:cubicBezTo>
                <a:cubicBezTo>
                  <a:pt x="2249753" y="299562"/>
                  <a:pt x="2222071" y="291696"/>
                  <a:pt x="2221469" y="280373"/>
                </a:cubicBezTo>
                <a:cubicBezTo>
                  <a:pt x="2220065" y="249979"/>
                  <a:pt x="2257175" y="280969"/>
                  <a:pt x="2266402" y="276678"/>
                </a:cubicBezTo>
                <a:cubicBezTo>
                  <a:pt x="2295087" y="263567"/>
                  <a:pt x="2249151" y="252124"/>
                  <a:pt x="2300503" y="247119"/>
                </a:cubicBezTo>
                <a:cubicBezTo>
                  <a:pt x="2308928" y="246284"/>
                  <a:pt x="2369908" y="230789"/>
                  <a:pt x="2374121" y="244735"/>
                </a:cubicBezTo>
                <a:cubicBezTo>
                  <a:pt x="2377330" y="255223"/>
                  <a:pt x="2338616" y="263686"/>
                  <a:pt x="2332999" y="267381"/>
                </a:cubicBezTo>
                <a:cubicBezTo>
                  <a:pt x="2335807" y="270003"/>
                  <a:pt x="2339419" y="270957"/>
                  <a:pt x="2344032" y="270480"/>
                </a:cubicBezTo>
                <a:cubicBezTo>
                  <a:pt x="2343430" y="273340"/>
                  <a:pt x="2344232" y="275009"/>
                  <a:pt x="2342427" y="277631"/>
                </a:cubicBezTo>
                <a:cubicBezTo>
                  <a:pt x="2344232" y="277631"/>
                  <a:pt x="2347442" y="278942"/>
                  <a:pt x="2349648" y="278466"/>
                </a:cubicBezTo>
                <a:cubicBezTo>
                  <a:pt x="2349248" y="284664"/>
                  <a:pt x="2334403" y="296225"/>
                  <a:pt x="2330392" y="299920"/>
                </a:cubicBezTo>
                <a:cubicBezTo>
                  <a:pt x="2368906" y="287286"/>
                  <a:pt x="2381141" y="244735"/>
                  <a:pt x="2422063" y="231505"/>
                </a:cubicBezTo>
                <a:cubicBezTo>
                  <a:pt x="2432142" y="228227"/>
                  <a:pt x="2442486" y="226446"/>
                  <a:pt x="2452913" y="225882"/>
                </a:cubicBezTo>
                <a:close/>
                <a:moveTo>
                  <a:pt x="7501499" y="219688"/>
                </a:moveTo>
                <a:cubicBezTo>
                  <a:pt x="7519617" y="224179"/>
                  <a:pt x="7493264" y="217805"/>
                  <a:pt x="7501499" y="219688"/>
                </a:cubicBezTo>
                <a:close/>
                <a:moveTo>
                  <a:pt x="7473865" y="187673"/>
                </a:moveTo>
                <a:cubicBezTo>
                  <a:pt x="7491800" y="187094"/>
                  <a:pt x="7660165" y="202739"/>
                  <a:pt x="7654309" y="214908"/>
                </a:cubicBezTo>
                <a:cubicBezTo>
                  <a:pt x="7642413" y="239100"/>
                  <a:pt x="7521813" y="224613"/>
                  <a:pt x="7501499" y="219688"/>
                </a:cubicBezTo>
                <a:cubicBezTo>
                  <a:pt x="7485761" y="216067"/>
                  <a:pt x="7465630" y="209113"/>
                  <a:pt x="7473865" y="187673"/>
                </a:cubicBezTo>
                <a:close/>
                <a:moveTo>
                  <a:pt x="2476022" y="186093"/>
                </a:moveTo>
                <a:cubicBezTo>
                  <a:pt x="2501297" y="184424"/>
                  <a:pt x="2499692" y="204806"/>
                  <a:pt x="2478429" y="212196"/>
                </a:cubicBezTo>
                <a:cubicBezTo>
                  <a:pt x="2460376" y="218513"/>
                  <a:pt x="2439514" y="211481"/>
                  <a:pt x="2423266" y="203852"/>
                </a:cubicBezTo>
                <a:cubicBezTo>
                  <a:pt x="2433897" y="190026"/>
                  <a:pt x="2460376" y="187166"/>
                  <a:pt x="2476022" y="186093"/>
                </a:cubicBezTo>
                <a:close/>
                <a:moveTo>
                  <a:pt x="1995683" y="182657"/>
                </a:moveTo>
                <a:cubicBezTo>
                  <a:pt x="1994385" y="183121"/>
                  <a:pt x="1981409" y="187523"/>
                  <a:pt x="1991790" y="183948"/>
                </a:cubicBezTo>
                <a:cubicBezTo>
                  <a:pt x="1995250" y="182785"/>
                  <a:pt x="1996116" y="182502"/>
                  <a:pt x="1995683" y="182657"/>
                </a:cubicBezTo>
                <a:close/>
                <a:moveTo>
                  <a:pt x="2016062" y="172982"/>
                </a:moveTo>
                <a:cubicBezTo>
                  <a:pt x="2008841" y="178107"/>
                  <a:pt x="2000817" y="181802"/>
                  <a:pt x="1991790" y="183948"/>
                </a:cubicBezTo>
                <a:cubicBezTo>
                  <a:pt x="1983566" y="187642"/>
                  <a:pt x="1974941" y="189668"/>
                  <a:pt x="1966114" y="190145"/>
                </a:cubicBezTo>
                <a:cubicBezTo>
                  <a:pt x="1964710" y="185854"/>
                  <a:pt x="2015059" y="169764"/>
                  <a:pt x="2016062" y="172982"/>
                </a:cubicBezTo>
                <a:close/>
                <a:moveTo>
                  <a:pt x="5945358" y="165967"/>
                </a:moveTo>
                <a:cubicBezTo>
                  <a:pt x="5954158" y="165017"/>
                  <a:pt x="5962602" y="164913"/>
                  <a:pt x="5970192" y="166333"/>
                </a:cubicBezTo>
                <a:cubicBezTo>
                  <a:pt x="5980311" y="168225"/>
                  <a:pt x="5988913" y="172824"/>
                  <a:pt x="5994815" y="181733"/>
                </a:cubicBezTo>
                <a:cubicBezTo>
                  <a:pt x="5937534" y="210562"/>
                  <a:pt x="5869456" y="196220"/>
                  <a:pt x="5814005" y="236492"/>
                </a:cubicBezTo>
                <a:cubicBezTo>
                  <a:pt x="5757639" y="277489"/>
                  <a:pt x="5777953" y="318775"/>
                  <a:pt x="5835600" y="337897"/>
                </a:cubicBezTo>
                <a:cubicBezTo>
                  <a:pt x="5835966" y="339056"/>
                  <a:pt x="5835966" y="341374"/>
                  <a:pt x="5835600" y="342533"/>
                </a:cubicBezTo>
                <a:cubicBezTo>
                  <a:pt x="5790031" y="360206"/>
                  <a:pt x="5756175" y="320803"/>
                  <a:pt x="5717744" y="319065"/>
                </a:cubicBezTo>
                <a:cubicBezTo>
                  <a:pt x="5663209" y="316602"/>
                  <a:pt x="5702921" y="298204"/>
                  <a:pt x="5710241" y="272564"/>
                </a:cubicBezTo>
                <a:cubicBezTo>
                  <a:pt x="5713718" y="260105"/>
                  <a:pt x="5716097" y="236492"/>
                  <a:pt x="5727443" y="226931"/>
                </a:cubicBezTo>
                <a:cubicBezTo>
                  <a:pt x="5763313" y="196800"/>
                  <a:pt x="5824253" y="178836"/>
                  <a:pt x="5870005" y="179126"/>
                </a:cubicBezTo>
                <a:cubicBezTo>
                  <a:pt x="5889357" y="179289"/>
                  <a:pt x="5918959" y="168818"/>
                  <a:pt x="5945358" y="165967"/>
                </a:cubicBezTo>
                <a:close/>
                <a:moveTo>
                  <a:pt x="2489461" y="160109"/>
                </a:moveTo>
                <a:lnTo>
                  <a:pt x="2489592" y="160194"/>
                </a:lnTo>
                <a:lnTo>
                  <a:pt x="2490741" y="162210"/>
                </a:lnTo>
                <a:cubicBezTo>
                  <a:pt x="2491919" y="164311"/>
                  <a:pt x="2492671" y="165712"/>
                  <a:pt x="2489461" y="160109"/>
                </a:cubicBezTo>
                <a:close/>
                <a:moveTo>
                  <a:pt x="2229092" y="159275"/>
                </a:moveTo>
                <a:cubicBezTo>
                  <a:pt x="2228490" y="167618"/>
                  <a:pt x="2208832" y="181683"/>
                  <a:pt x="2230897" y="181206"/>
                </a:cubicBezTo>
                <a:cubicBezTo>
                  <a:pt x="2237517" y="181087"/>
                  <a:pt x="2254968" y="172624"/>
                  <a:pt x="2259582" y="181564"/>
                </a:cubicBezTo>
                <a:cubicBezTo>
                  <a:pt x="2266202" y="194198"/>
                  <a:pt x="2048558" y="238894"/>
                  <a:pt x="2026493" y="219228"/>
                </a:cubicBezTo>
                <a:cubicBezTo>
                  <a:pt x="2038729" y="202899"/>
                  <a:pt x="2089078" y="220062"/>
                  <a:pt x="2096099" y="204925"/>
                </a:cubicBezTo>
                <a:cubicBezTo>
                  <a:pt x="2056983" y="202779"/>
                  <a:pt x="2018068" y="211719"/>
                  <a:pt x="1979554" y="201707"/>
                </a:cubicBezTo>
                <a:cubicBezTo>
                  <a:pt x="1981761" y="194675"/>
                  <a:pt x="1991390" y="194675"/>
                  <a:pt x="1997206" y="192887"/>
                </a:cubicBezTo>
                <a:cubicBezTo>
                  <a:pt x="2021679" y="185378"/>
                  <a:pt x="2044145" y="174412"/>
                  <a:pt x="2069620" y="169764"/>
                </a:cubicBezTo>
                <a:cubicBezTo>
                  <a:pt x="2075237" y="168810"/>
                  <a:pt x="2112547" y="169764"/>
                  <a:pt x="2096299" y="171790"/>
                </a:cubicBezTo>
                <a:cubicBezTo>
                  <a:pt x="2110140" y="171432"/>
                  <a:pt x="2122376" y="175843"/>
                  <a:pt x="2133208" y="185020"/>
                </a:cubicBezTo>
                <a:cubicBezTo>
                  <a:pt x="2130801" y="188358"/>
                  <a:pt x="2127792" y="190980"/>
                  <a:pt x="2124382" y="192767"/>
                </a:cubicBezTo>
                <a:cubicBezTo>
                  <a:pt x="2135214" y="197058"/>
                  <a:pt x="2176336" y="194913"/>
                  <a:pt x="2184360" y="193244"/>
                </a:cubicBezTo>
                <a:cubicBezTo>
                  <a:pt x="2180148" y="188119"/>
                  <a:pt x="2174731" y="185020"/>
                  <a:pt x="2168312" y="183709"/>
                </a:cubicBezTo>
                <a:cubicBezTo>
                  <a:pt x="2174932" y="183709"/>
                  <a:pt x="2181551" y="182398"/>
                  <a:pt x="2187569" y="179895"/>
                </a:cubicBezTo>
                <a:cubicBezTo>
                  <a:pt x="2185764" y="175604"/>
                  <a:pt x="2182755" y="172267"/>
                  <a:pt x="2178342" y="170002"/>
                </a:cubicBezTo>
                <a:cubicBezTo>
                  <a:pt x="2195392" y="169406"/>
                  <a:pt x="2211841" y="160824"/>
                  <a:pt x="2229092" y="159275"/>
                </a:cubicBezTo>
                <a:close/>
                <a:moveTo>
                  <a:pt x="2311483" y="157694"/>
                </a:moveTo>
                <a:cubicBezTo>
                  <a:pt x="2324110" y="152951"/>
                  <a:pt x="2343932" y="182785"/>
                  <a:pt x="2347843" y="183590"/>
                </a:cubicBezTo>
                <a:cubicBezTo>
                  <a:pt x="2357472" y="153673"/>
                  <a:pt x="2366899" y="178822"/>
                  <a:pt x="2380540" y="172386"/>
                </a:cubicBezTo>
                <a:cubicBezTo>
                  <a:pt x="2384552" y="168572"/>
                  <a:pt x="2383950" y="165473"/>
                  <a:pt x="2378735" y="163208"/>
                </a:cubicBezTo>
                <a:cubicBezTo>
                  <a:pt x="2397590" y="151647"/>
                  <a:pt x="2432493" y="161420"/>
                  <a:pt x="2451750" y="165830"/>
                </a:cubicBezTo>
                <a:cubicBezTo>
                  <a:pt x="2451951" y="165830"/>
                  <a:pt x="2419455" y="191576"/>
                  <a:pt x="2415644" y="193721"/>
                </a:cubicBezTo>
                <a:cubicBezTo>
                  <a:pt x="2391773" y="206951"/>
                  <a:pt x="2373318" y="209931"/>
                  <a:pt x="2345035" y="206951"/>
                </a:cubicBezTo>
                <a:cubicBezTo>
                  <a:pt x="2342828" y="195747"/>
                  <a:pt x="2360079" y="194913"/>
                  <a:pt x="2366899" y="190265"/>
                </a:cubicBezTo>
                <a:cubicBezTo>
                  <a:pt x="2359277" y="189430"/>
                  <a:pt x="2314545" y="195032"/>
                  <a:pt x="2309530" y="189073"/>
                </a:cubicBezTo>
                <a:cubicBezTo>
                  <a:pt x="2309931" y="185497"/>
                  <a:pt x="2311536" y="182755"/>
                  <a:pt x="2314946" y="180849"/>
                </a:cubicBezTo>
                <a:cubicBezTo>
                  <a:pt x="2316149" y="174531"/>
                  <a:pt x="2307123" y="176081"/>
                  <a:pt x="2302108" y="176319"/>
                </a:cubicBezTo>
                <a:cubicBezTo>
                  <a:pt x="2303863" y="164698"/>
                  <a:pt x="2307274" y="159275"/>
                  <a:pt x="2311483" y="157694"/>
                </a:cubicBezTo>
                <a:close/>
                <a:moveTo>
                  <a:pt x="2509618" y="144115"/>
                </a:moveTo>
                <a:cubicBezTo>
                  <a:pt x="2546806" y="142752"/>
                  <a:pt x="2594573" y="166665"/>
                  <a:pt x="2624060" y="167380"/>
                </a:cubicBezTo>
                <a:cubicBezTo>
                  <a:pt x="2619446" y="172744"/>
                  <a:pt x="2606207" y="170598"/>
                  <a:pt x="2599387" y="171909"/>
                </a:cubicBezTo>
                <a:cubicBezTo>
                  <a:pt x="2619346" y="202184"/>
                  <a:pt x="2660116" y="194317"/>
                  <a:pt x="2701137" y="185110"/>
                </a:cubicBezTo>
                <a:lnTo>
                  <a:pt x="2747779" y="177053"/>
                </a:lnTo>
                <a:lnTo>
                  <a:pt x="2775579" y="177685"/>
                </a:lnTo>
                <a:lnTo>
                  <a:pt x="2785649" y="177960"/>
                </a:lnTo>
                <a:lnTo>
                  <a:pt x="2804393" y="190265"/>
                </a:lnTo>
                <a:cubicBezTo>
                  <a:pt x="2809006" y="195628"/>
                  <a:pt x="2792357" y="200753"/>
                  <a:pt x="2792156" y="200873"/>
                </a:cubicBezTo>
                <a:cubicBezTo>
                  <a:pt x="2805195" y="214699"/>
                  <a:pt x="2725961" y="218274"/>
                  <a:pt x="2709312" y="213507"/>
                </a:cubicBezTo>
                <a:cubicBezTo>
                  <a:pt x="2681630" y="205283"/>
                  <a:pt x="2613830" y="215652"/>
                  <a:pt x="2584142" y="217321"/>
                </a:cubicBezTo>
                <a:cubicBezTo>
                  <a:pt x="2601794" y="216367"/>
                  <a:pt x="2519350" y="215295"/>
                  <a:pt x="2519551" y="207428"/>
                </a:cubicBezTo>
                <a:cubicBezTo>
                  <a:pt x="2520353" y="189311"/>
                  <a:pt x="2558867" y="189311"/>
                  <a:pt x="2545427" y="167857"/>
                </a:cubicBezTo>
                <a:cubicBezTo>
                  <a:pt x="2539861" y="158918"/>
                  <a:pt x="2517595" y="170494"/>
                  <a:pt x="2501986" y="168242"/>
                </a:cubicBezTo>
                <a:lnTo>
                  <a:pt x="2489592" y="160194"/>
                </a:lnTo>
                <a:lnTo>
                  <a:pt x="2489095" y="159321"/>
                </a:lnTo>
                <a:cubicBezTo>
                  <a:pt x="2488734" y="158709"/>
                  <a:pt x="2488710" y="158709"/>
                  <a:pt x="2489461" y="160109"/>
                </a:cubicBezTo>
                <a:cubicBezTo>
                  <a:pt x="2486453" y="154507"/>
                  <a:pt x="2483043" y="155580"/>
                  <a:pt x="2477025" y="155699"/>
                </a:cubicBezTo>
                <a:cubicBezTo>
                  <a:pt x="2486002" y="147833"/>
                  <a:pt x="2497222" y="144570"/>
                  <a:pt x="2509618" y="144115"/>
                </a:cubicBezTo>
                <a:close/>
                <a:moveTo>
                  <a:pt x="6607626" y="104781"/>
                </a:moveTo>
                <a:cubicBezTo>
                  <a:pt x="6611738" y="104548"/>
                  <a:pt x="6616119" y="106006"/>
                  <a:pt x="6620877" y="110315"/>
                </a:cubicBezTo>
                <a:cubicBezTo>
                  <a:pt x="6629112" y="117848"/>
                  <a:pt x="6687491" y="109301"/>
                  <a:pt x="6695177" y="125816"/>
                </a:cubicBezTo>
                <a:cubicBezTo>
                  <a:pt x="6694994" y="131176"/>
                  <a:pt x="6691883" y="133929"/>
                  <a:pt x="6685844" y="134218"/>
                </a:cubicBezTo>
                <a:cubicBezTo>
                  <a:pt x="6706889" y="133783"/>
                  <a:pt x="6727752" y="137695"/>
                  <a:pt x="6748248" y="136681"/>
                </a:cubicBezTo>
                <a:lnTo>
                  <a:pt x="6753922" y="149718"/>
                </a:lnTo>
                <a:cubicBezTo>
                  <a:pt x="6753922" y="149718"/>
                  <a:pt x="6750444" y="151747"/>
                  <a:pt x="6750078" y="151892"/>
                </a:cubicBezTo>
                <a:cubicBezTo>
                  <a:pt x="6765451" y="152906"/>
                  <a:pt x="6780640" y="155513"/>
                  <a:pt x="6796196" y="154065"/>
                </a:cubicBezTo>
                <a:cubicBezTo>
                  <a:pt x="6796196" y="154065"/>
                  <a:pt x="6790706" y="165798"/>
                  <a:pt x="6790706" y="165944"/>
                </a:cubicBezTo>
                <a:cubicBezTo>
                  <a:pt x="6843777" y="162612"/>
                  <a:pt x="7044534" y="166958"/>
                  <a:pt x="6932352" y="239824"/>
                </a:cubicBezTo>
                <a:cubicBezTo>
                  <a:pt x="6949737" y="231277"/>
                  <a:pt x="6974626" y="243156"/>
                  <a:pt x="6992378" y="243880"/>
                </a:cubicBezTo>
                <a:cubicBezTo>
                  <a:pt x="6992378" y="243880"/>
                  <a:pt x="6992927" y="230118"/>
                  <a:pt x="6992927" y="230118"/>
                </a:cubicBezTo>
                <a:cubicBezTo>
                  <a:pt x="7004822" y="236927"/>
                  <a:pt x="7017449" y="242432"/>
                  <a:pt x="7028064" y="251123"/>
                </a:cubicBezTo>
                <a:cubicBezTo>
                  <a:pt x="7073998" y="247792"/>
                  <a:pt x="7119201" y="249096"/>
                  <a:pt x="7165501" y="249530"/>
                </a:cubicBezTo>
                <a:cubicBezTo>
                  <a:pt x="7162390" y="254021"/>
                  <a:pt x="7158913" y="259526"/>
                  <a:pt x="7154887" y="263147"/>
                </a:cubicBezTo>
                <a:cubicBezTo>
                  <a:pt x="7180141" y="272274"/>
                  <a:pt x="7215827" y="265755"/>
                  <a:pt x="7242180" y="264741"/>
                </a:cubicBezTo>
                <a:cubicBezTo>
                  <a:pt x="7234860" y="260829"/>
                  <a:pt x="7226259" y="258367"/>
                  <a:pt x="7218389" y="255759"/>
                </a:cubicBezTo>
                <a:cubicBezTo>
                  <a:pt x="7277134" y="228525"/>
                  <a:pt x="7392611" y="251703"/>
                  <a:pt x="7437264" y="294438"/>
                </a:cubicBezTo>
                <a:lnTo>
                  <a:pt x="7441473" y="307186"/>
                </a:lnTo>
                <a:lnTo>
                  <a:pt x="7440375" y="307910"/>
                </a:lnTo>
                <a:cubicBezTo>
                  <a:pt x="7461604" y="316457"/>
                  <a:pt x="7483747" y="325584"/>
                  <a:pt x="7506440" y="329640"/>
                </a:cubicBezTo>
                <a:cubicBezTo>
                  <a:pt x="7481735" y="276909"/>
                  <a:pt x="7540662" y="315443"/>
                  <a:pt x="7562989" y="311677"/>
                </a:cubicBezTo>
                <a:cubicBezTo>
                  <a:pt x="7591721" y="306751"/>
                  <a:pt x="7617891" y="308635"/>
                  <a:pt x="7646623" y="306172"/>
                </a:cubicBezTo>
                <a:cubicBezTo>
                  <a:pt x="7616793" y="295307"/>
                  <a:pt x="7637289" y="274881"/>
                  <a:pt x="7656322" y="271984"/>
                </a:cubicBezTo>
                <a:cubicBezTo>
                  <a:pt x="7639851" y="272564"/>
                  <a:pt x="7623564" y="257353"/>
                  <a:pt x="7648819" y="254745"/>
                </a:cubicBezTo>
                <a:cubicBezTo>
                  <a:pt x="7669315" y="252717"/>
                  <a:pt x="7696034" y="257643"/>
                  <a:pt x="7711041" y="272853"/>
                </a:cubicBezTo>
                <a:lnTo>
                  <a:pt x="7711041" y="272998"/>
                </a:lnTo>
                <a:cubicBezTo>
                  <a:pt x="7739406" y="274302"/>
                  <a:pt x="7793027" y="270970"/>
                  <a:pt x="7817733" y="287629"/>
                </a:cubicBezTo>
                <a:cubicBezTo>
                  <a:pt x="7831824" y="271259"/>
                  <a:pt x="7909967" y="284877"/>
                  <a:pt x="7910883" y="306172"/>
                </a:cubicBezTo>
                <a:cubicBezTo>
                  <a:pt x="7945653" y="311097"/>
                  <a:pt x="7997261" y="336303"/>
                  <a:pt x="8030568" y="323556"/>
                </a:cubicBezTo>
                <a:cubicBezTo>
                  <a:pt x="8075405" y="306317"/>
                  <a:pt x="8134698" y="322831"/>
                  <a:pt x="8178986" y="330074"/>
                </a:cubicBezTo>
                <a:cubicBezTo>
                  <a:pt x="8200397" y="333551"/>
                  <a:pt x="8208815" y="354846"/>
                  <a:pt x="8228763" y="358033"/>
                </a:cubicBezTo>
                <a:cubicBezTo>
                  <a:pt x="8260972" y="363248"/>
                  <a:pt x="8294828" y="357309"/>
                  <a:pt x="8327403" y="361510"/>
                </a:cubicBezTo>
                <a:cubicBezTo>
                  <a:pt x="8338383" y="362959"/>
                  <a:pt x="8378645" y="372954"/>
                  <a:pt x="8387978" y="361800"/>
                </a:cubicBezTo>
                <a:cubicBezTo>
                  <a:pt x="8408658" y="361076"/>
                  <a:pt x="8414880" y="339635"/>
                  <a:pt x="8440684" y="357309"/>
                </a:cubicBezTo>
                <a:cubicBezTo>
                  <a:pt x="8458435" y="339780"/>
                  <a:pt x="8505285" y="356874"/>
                  <a:pt x="8531271" y="357454"/>
                </a:cubicBezTo>
                <a:cubicBezTo>
                  <a:pt x="8609415" y="359047"/>
                  <a:pt x="8682983" y="384254"/>
                  <a:pt x="8759296" y="396422"/>
                </a:cubicBezTo>
                <a:cubicBezTo>
                  <a:pt x="8825727" y="407142"/>
                  <a:pt x="8897465" y="446255"/>
                  <a:pt x="8964079" y="446255"/>
                </a:cubicBezTo>
                <a:cubicBezTo>
                  <a:pt x="9007452" y="451036"/>
                  <a:pt x="9081935" y="459873"/>
                  <a:pt x="9106641" y="500724"/>
                </a:cubicBezTo>
                <a:cubicBezTo>
                  <a:pt x="9102432" y="502752"/>
                  <a:pt x="9098772" y="505795"/>
                  <a:pt x="9096575" y="509561"/>
                </a:cubicBezTo>
                <a:cubicBezTo>
                  <a:pt x="9096575" y="509561"/>
                  <a:pt x="9091451" y="509561"/>
                  <a:pt x="9091085" y="509561"/>
                </a:cubicBezTo>
                <a:cubicBezTo>
                  <a:pt x="9101151" y="518108"/>
                  <a:pt x="9097673" y="527669"/>
                  <a:pt x="9111033" y="538244"/>
                </a:cubicBezTo>
                <a:cubicBezTo>
                  <a:pt x="9112680" y="563306"/>
                  <a:pt x="9010563" y="534333"/>
                  <a:pt x="8998301" y="527379"/>
                </a:cubicBezTo>
                <a:cubicBezTo>
                  <a:pt x="8965543" y="508692"/>
                  <a:pt x="8932419" y="520136"/>
                  <a:pt x="8900759" y="505215"/>
                </a:cubicBezTo>
                <a:cubicBezTo>
                  <a:pt x="8913021" y="521874"/>
                  <a:pt x="8893073" y="533174"/>
                  <a:pt x="8879531" y="536506"/>
                </a:cubicBezTo>
                <a:cubicBezTo>
                  <a:pt x="8910276" y="541866"/>
                  <a:pt x="8999217" y="577068"/>
                  <a:pt x="8997021" y="611980"/>
                </a:cubicBezTo>
                <a:cubicBezTo>
                  <a:pt x="8992995" y="610821"/>
                  <a:pt x="8989700" y="611545"/>
                  <a:pt x="8987138" y="614732"/>
                </a:cubicBezTo>
                <a:cubicBezTo>
                  <a:pt x="8915766" y="587498"/>
                  <a:pt x="8908995" y="636027"/>
                  <a:pt x="8864525" y="669201"/>
                </a:cubicBezTo>
                <a:cubicBezTo>
                  <a:pt x="8871113" y="676155"/>
                  <a:pt x="8872211" y="687164"/>
                  <a:pt x="8870198" y="696146"/>
                </a:cubicBezTo>
                <a:cubicBezTo>
                  <a:pt x="8847871" y="686585"/>
                  <a:pt x="8815113" y="660799"/>
                  <a:pt x="8788760" y="667608"/>
                </a:cubicBezTo>
                <a:cubicBezTo>
                  <a:pt x="8754721" y="667608"/>
                  <a:pt x="8779427" y="702520"/>
                  <a:pt x="8739349" y="675141"/>
                </a:cubicBezTo>
                <a:cubicBezTo>
                  <a:pt x="8732395" y="677024"/>
                  <a:pt x="8743558" y="696870"/>
                  <a:pt x="8729101" y="696870"/>
                </a:cubicBezTo>
                <a:cubicBezTo>
                  <a:pt x="8722878" y="696870"/>
                  <a:pt x="8701101" y="674127"/>
                  <a:pt x="8697989" y="687744"/>
                </a:cubicBezTo>
                <a:cubicBezTo>
                  <a:pt x="8696159" y="695567"/>
                  <a:pt x="8722878" y="699188"/>
                  <a:pt x="8717937" y="719614"/>
                </a:cubicBezTo>
                <a:cubicBezTo>
                  <a:pt x="8715924" y="727871"/>
                  <a:pt x="8722329" y="743082"/>
                  <a:pt x="8732577" y="744241"/>
                </a:cubicBezTo>
                <a:cubicBezTo>
                  <a:pt x="8754904" y="748442"/>
                  <a:pt x="8846773" y="796537"/>
                  <a:pt x="8819322" y="825220"/>
                </a:cubicBezTo>
                <a:cubicBezTo>
                  <a:pt x="8814015" y="822178"/>
                  <a:pt x="8807793" y="817252"/>
                  <a:pt x="8802119" y="815369"/>
                </a:cubicBezTo>
                <a:cubicBezTo>
                  <a:pt x="8794799" y="840431"/>
                  <a:pt x="8855008" y="839272"/>
                  <a:pt x="8842930" y="875778"/>
                </a:cubicBezTo>
                <a:cubicBezTo>
                  <a:pt x="8838355" y="874329"/>
                  <a:pt x="8816577" y="870852"/>
                  <a:pt x="8814015" y="873605"/>
                </a:cubicBezTo>
                <a:cubicBezTo>
                  <a:pt x="8806329" y="882007"/>
                  <a:pt x="8851714" y="916050"/>
                  <a:pt x="8858485" y="922279"/>
                </a:cubicBezTo>
                <a:cubicBezTo>
                  <a:pt x="8850616" y="921844"/>
                  <a:pt x="8815662" y="915181"/>
                  <a:pt x="8810721" y="921410"/>
                </a:cubicBezTo>
                <a:cubicBezTo>
                  <a:pt x="8811819" y="927059"/>
                  <a:pt x="8858668" y="992393"/>
                  <a:pt x="8812551" y="992393"/>
                </a:cubicBezTo>
                <a:cubicBezTo>
                  <a:pt x="8789858" y="992393"/>
                  <a:pt x="8734225" y="931405"/>
                  <a:pt x="8720499" y="917064"/>
                </a:cubicBezTo>
                <a:cubicBezTo>
                  <a:pt x="8693231" y="888670"/>
                  <a:pt x="8659924" y="866796"/>
                  <a:pt x="8633755" y="836954"/>
                </a:cubicBezTo>
                <a:cubicBezTo>
                  <a:pt x="8611977" y="812037"/>
                  <a:pt x="8606853" y="780747"/>
                  <a:pt x="8589101" y="758438"/>
                </a:cubicBezTo>
                <a:cubicBezTo>
                  <a:pt x="8590016" y="753657"/>
                  <a:pt x="8590565" y="748877"/>
                  <a:pt x="8590382" y="743951"/>
                </a:cubicBezTo>
                <a:cubicBezTo>
                  <a:pt x="8626800" y="748007"/>
                  <a:pt x="8622591" y="701506"/>
                  <a:pt x="8627166" y="674706"/>
                </a:cubicBezTo>
                <a:cubicBezTo>
                  <a:pt x="8626068" y="672678"/>
                  <a:pt x="8624604" y="671085"/>
                  <a:pt x="8622591" y="669781"/>
                </a:cubicBezTo>
                <a:lnTo>
                  <a:pt x="8624604" y="667608"/>
                </a:lnTo>
                <a:lnTo>
                  <a:pt x="8620944" y="665000"/>
                </a:lnTo>
                <a:cubicBezTo>
                  <a:pt x="8627349" y="658337"/>
                  <a:pt x="8635219" y="654135"/>
                  <a:pt x="8643454" y="649790"/>
                </a:cubicBezTo>
                <a:cubicBezTo>
                  <a:pt x="8641807" y="647037"/>
                  <a:pt x="8640526" y="644140"/>
                  <a:pt x="8639794" y="641098"/>
                </a:cubicBezTo>
                <a:cubicBezTo>
                  <a:pt x="8632107" y="640518"/>
                  <a:pt x="8627532" y="629219"/>
                  <a:pt x="8623506" y="623859"/>
                </a:cubicBezTo>
                <a:cubicBezTo>
                  <a:pt x="8624604" y="629219"/>
                  <a:pt x="8624421" y="635158"/>
                  <a:pt x="8624421" y="640518"/>
                </a:cubicBezTo>
                <a:cubicBezTo>
                  <a:pt x="8604840" y="628350"/>
                  <a:pt x="8592578" y="640229"/>
                  <a:pt x="8592395" y="661668"/>
                </a:cubicBezTo>
                <a:cubicBezTo>
                  <a:pt x="8586356" y="663841"/>
                  <a:pt x="8580683" y="666884"/>
                  <a:pt x="8575376" y="670650"/>
                </a:cubicBezTo>
                <a:cubicBezTo>
                  <a:pt x="8570801" y="665145"/>
                  <a:pt x="8566775" y="659351"/>
                  <a:pt x="8562748" y="653411"/>
                </a:cubicBezTo>
                <a:cubicBezTo>
                  <a:pt x="8559271" y="655439"/>
                  <a:pt x="8554513" y="656743"/>
                  <a:pt x="8550304" y="657467"/>
                </a:cubicBezTo>
                <a:cubicBezTo>
                  <a:pt x="8548108" y="650804"/>
                  <a:pt x="8537677" y="627336"/>
                  <a:pt x="8530905" y="627336"/>
                </a:cubicBezTo>
                <a:cubicBezTo>
                  <a:pt x="8510409" y="622120"/>
                  <a:pt x="8488082" y="622120"/>
                  <a:pt x="8467219" y="627046"/>
                </a:cubicBezTo>
                <a:cubicBezTo>
                  <a:pt x="8465939" y="635158"/>
                  <a:pt x="8456971" y="677748"/>
                  <a:pt x="8462095" y="683833"/>
                </a:cubicBezTo>
                <a:cubicBezTo>
                  <a:pt x="8476736" y="696581"/>
                  <a:pt x="8496683" y="688903"/>
                  <a:pt x="8510592" y="706866"/>
                </a:cubicBezTo>
                <a:lnTo>
                  <a:pt x="8500527" y="716862"/>
                </a:lnTo>
                <a:cubicBezTo>
                  <a:pt x="8456056" y="704548"/>
                  <a:pt x="8420919" y="735259"/>
                  <a:pt x="8378279" y="704114"/>
                </a:cubicBezTo>
                <a:lnTo>
                  <a:pt x="8394383" y="700927"/>
                </a:lnTo>
                <a:cubicBezTo>
                  <a:pt x="8379011" y="695132"/>
                  <a:pt x="8357233" y="691945"/>
                  <a:pt x="8340397" y="692524"/>
                </a:cubicBezTo>
                <a:cubicBezTo>
                  <a:pt x="8340397" y="692524"/>
                  <a:pt x="8349913" y="705128"/>
                  <a:pt x="8349913" y="705128"/>
                </a:cubicBezTo>
                <a:cubicBezTo>
                  <a:pt x="8312763" y="708894"/>
                  <a:pt x="8273965" y="705852"/>
                  <a:pt x="8238279" y="707445"/>
                </a:cubicBezTo>
                <a:cubicBezTo>
                  <a:pt x="8201679" y="709039"/>
                  <a:pt x="8176607" y="694118"/>
                  <a:pt x="8161600" y="735259"/>
                </a:cubicBezTo>
                <a:cubicBezTo>
                  <a:pt x="8164528" y="741633"/>
                  <a:pt x="8168005" y="747718"/>
                  <a:pt x="8168005" y="754961"/>
                </a:cubicBezTo>
                <a:cubicBezTo>
                  <a:pt x="8160868" y="760900"/>
                  <a:pt x="8145679" y="777270"/>
                  <a:pt x="8146411" y="788135"/>
                </a:cubicBezTo>
                <a:cubicBezTo>
                  <a:pt x="8148424" y="813486"/>
                  <a:pt x="8122254" y="824061"/>
                  <a:pt x="8119875" y="845211"/>
                </a:cubicBezTo>
                <a:cubicBezTo>
                  <a:pt x="8133234" y="852599"/>
                  <a:pt x="8141287" y="848833"/>
                  <a:pt x="8154097" y="848833"/>
                </a:cubicBezTo>
                <a:cubicBezTo>
                  <a:pt x="8174593" y="848833"/>
                  <a:pt x="8172763" y="874474"/>
                  <a:pt x="8187221" y="876936"/>
                </a:cubicBezTo>
                <a:cubicBezTo>
                  <a:pt x="8197103" y="873605"/>
                  <a:pt x="8215770" y="867086"/>
                  <a:pt x="8213391" y="886498"/>
                </a:cubicBezTo>
                <a:cubicBezTo>
                  <a:pt x="8216136" y="886498"/>
                  <a:pt x="8216868" y="886063"/>
                  <a:pt x="8216868" y="886063"/>
                </a:cubicBezTo>
                <a:cubicBezTo>
                  <a:pt x="8215221" y="879399"/>
                  <a:pt x="8218698" y="875343"/>
                  <a:pt x="8212659" y="869404"/>
                </a:cubicBezTo>
                <a:lnTo>
                  <a:pt x="8216319" y="866361"/>
                </a:lnTo>
                <a:lnTo>
                  <a:pt x="8216136" y="859263"/>
                </a:lnTo>
                <a:cubicBezTo>
                  <a:pt x="8264266" y="861581"/>
                  <a:pt x="8308554" y="880413"/>
                  <a:pt x="8338749" y="914311"/>
                </a:cubicBezTo>
                <a:cubicBezTo>
                  <a:pt x="8358148" y="935462"/>
                  <a:pt x="8359063" y="949948"/>
                  <a:pt x="8368397" y="975879"/>
                </a:cubicBezTo>
                <a:cubicBezTo>
                  <a:pt x="8379743" y="1007749"/>
                  <a:pt x="8408841" y="1032086"/>
                  <a:pt x="8421468" y="1064680"/>
                </a:cubicBezTo>
                <a:cubicBezTo>
                  <a:pt x="8428422" y="1082499"/>
                  <a:pt x="8413782" y="1125668"/>
                  <a:pt x="8415795" y="1146818"/>
                </a:cubicBezTo>
                <a:cubicBezTo>
                  <a:pt x="8418723" y="1175791"/>
                  <a:pt x="8391272" y="1203315"/>
                  <a:pt x="8393651" y="1231129"/>
                </a:cubicBezTo>
                <a:cubicBezTo>
                  <a:pt x="8399873" y="1303851"/>
                  <a:pt x="8328501" y="1274733"/>
                  <a:pt x="8299952" y="1263724"/>
                </a:cubicBezTo>
                <a:cubicBezTo>
                  <a:pt x="8298305" y="1271112"/>
                  <a:pt x="8295743" y="1276762"/>
                  <a:pt x="8290253" y="1281977"/>
                </a:cubicBezTo>
                <a:cubicBezTo>
                  <a:pt x="8286593" y="1283570"/>
                  <a:pt x="8282567" y="1284729"/>
                  <a:pt x="8278541" y="1284874"/>
                </a:cubicBezTo>
                <a:cubicBezTo>
                  <a:pt x="8278358" y="1285164"/>
                  <a:pt x="8278358" y="1285453"/>
                  <a:pt x="8278175" y="1285598"/>
                </a:cubicBezTo>
                <a:cubicBezTo>
                  <a:pt x="8284946" y="1291248"/>
                  <a:pt x="8290985" y="1299071"/>
                  <a:pt x="8295926" y="1306314"/>
                </a:cubicBezTo>
                <a:cubicBezTo>
                  <a:pt x="8291900" y="1306024"/>
                  <a:pt x="8282750" y="1304865"/>
                  <a:pt x="8278907" y="1305879"/>
                </a:cubicBezTo>
                <a:cubicBezTo>
                  <a:pt x="8268293" y="1335721"/>
                  <a:pt x="8288972" y="1343834"/>
                  <a:pt x="8271769" y="1372227"/>
                </a:cubicBezTo>
                <a:cubicBezTo>
                  <a:pt x="8250175" y="1409457"/>
                  <a:pt x="8241025" y="1392508"/>
                  <a:pt x="8279639" y="1422495"/>
                </a:cubicBezTo>
                <a:lnTo>
                  <a:pt x="8285495" y="1417280"/>
                </a:lnTo>
                <a:cubicBezTo>
                  <a:pt x="8318619" y="1447846"/>
                  <a:pt x="8418723" y="1535054"/>
                  <a:pt x="8353024" y="1578948"/>
                </a:cubicBezTo>
                <a:cubicBezTo>
                  <a:pt x="8326488" y="1578948"/>
                  <a:pt x="8283665" y="1604010"/>
                  <a:pt x="8274697" y="1563303"/>
                </a:cubicBezTo>
                <a:cubicBezTo>
                  <a:pt x="8271587" y="1548382"/>
                  <a:pt x="8242855" y="1488698"/>
                  <a:pt x="8254018" y="1481165"/>
                </a:cubicBezTo>
                <a:cubicBezTo>
                  <a:pt x="8252920" y="1478992"/>
                  <a:pt x="8250907" y="1475660"/>
                  <a:pt x="8247613" y="1470735"/>
                </a:cubicBezTo>
                <a:cubicBezTo>
                  <a:pt x="8245966" y="1473197"/>
                  <a:pt x="8243770" y="1475515"/>
                  <a:pt x="8241573" y="1477398"/>
                </a:cubicBezTo>
                <a:cubicBezTo>
                  <a:pt x="8237913" y="1475225"/>
                  <a:pt x="8233704" y="1472038"/>
                  <a:pt x="8231508" y="1468562"/>
                </a:cubicBezTo>
                <a:cubicBezTo>
                  <a:pt x="8230227" y="1469431"/>
                  <a:pt x="8228580" y="1470155"/>
                  <a:pt x="8226384" y="1470155"/>
                </a:cubicBezTo>
                <a:cubicBezTo>
                  <a:pt x="8223456" y="1468851"/>
                  <a:pt x="8220528" y="1467548"/>
                  <a:pt x="8217600" y="1466244"/>
                </a:cubicBezTo>
                <a:cubicBezTo>
                  <a:pt x="8215587" y="1470735"/>
                  <a:pt x="8209181" y="1474646"/>
                  <a:pt x="8204423" y="1476529"/>
                </a:cubicBezTo>
                <a:cubicBezTo>
                  <a:pt x="8201129" y="1473342"/>
                  <a:pt x="8198018" y="1468562"/>
                  <a:pt x="8197652" y="1464071"/>
                </a:cubicBezTo>
                <a:cubicBezTo>
                  <a:pt x="8157574" y="1461463"/>
                  <a:pt x="8190881" y="1392653"/>
                  <a:pt x="8134515" y="1392653"/>
                </a:cubicBezTo>
                <a:cubicBezTo>
                  <a:pt x="8112372" y="1391784"/>
                  <a:pt x="8102489" y="1399751"/>
                  <a:pt x="8095535" y="1416700"/>
                </a:cubicBezTo>
                <a:cubicBezTo>
                  <a:pt x="8080895" y="1453061"/>
                  <a:pt x="8037339" y="1418728"/>
                  <a:pt x="8064607" y="1408733"/>
                </a:cubicBezTo>
                <a:cubicBezTo>
                  <a:pt x="8063875" y="1408298"/>
                  <a:pt x="8051614" y="1327174"/>
                  <a:pt x="8035875" y="1355857"/>
                </a:cubicBezTo>
                <a:cubicBezTo>
                  <a:pt x="8032215" y="1362231"/>
                  <a:pt x="7999091" y="1417425"/>
                  <a:pt x="7995980" y="1418149"/>
                </a:cubicBezTo>
                <a:cubicBezTo>
                  <a:pt x="7987013" y="1420032"/>
                  <a:pt x="7975301" y="1421626"/>
                  <a:pt x="7967614" y="1416121"/>
                </a:cubicBezTo>
                <a:cubicBezTo>
                  <a:pt x="7968529" y="1459870"/>
                  <a:pt x="8027640" y="1423074"/>
                  <a:pt x="8026542" y="1460449"/>
                </a:cubicBezTo>
                <a:cubicBezTo>
                  <a:pt x="8025078" y="1497969"/>
                  <a:pt x="8053993" y="1455524"/>
                  <a:pt x="8061313" y="1452482"/>
                </a:cubicBezTo>
                <a:cubicBezTo>
                  <a:pt x="8078150" y="1445383"/>
                  <a:pt x="8095352" y="1462912"/>
                  <a:pt x="8113104" y="1462912"/>
                </a:cubicBezTo>
                <a:cubicBezTo>
                  <a:pt x="8134881" y="1462912"/>
                  <a:pt x="8159038" y="1500432"/>
                  <a:pt x="8131953" y="1500432"/>
                </a:cubicBezTo>
                <a:cubicBezTo>
                  <a:pt x="8119326" y="1500432"/>
                  <a:pt x="8117496" y="1501156"/>
                  <a:pt x="8105051" y="1505212"/>
                </a:cubicBezTo>
                <a:cubicBezTo>
                  <a:pt x="8087117" y="1511152"/>
                  <a:pt x="8078882" y="1544615"/>
                  <a:pt x="8073575" y="1560840"/>
                </a:cubicBezTo>
                <a:cubicBezTo>
                  <a:pt x="8111823" y="1568952"/>
                  <a:pt x="8127378" y="1612122"/>
                  <a:pt x="8151169" y="1636604"/>
                </a:cubicBezTo>
                <a:cubicBezTo>
                  <a:pt x="8157940" y="1657609"/>
                  <a:pt x="8197286" y="1655871"/>
                  <a:pt x="8194724" y="1689045"/>
                </a:cubicBezTo>
                <a:lnTo>
                  <a:pt x="8192528" y="1688176"/>
                </a:lnTo>
                <a:cubicBezTo>
                  <a:pt x="8222175" y="1711933"/>
                  <a:pt x="8195639" y="1710050"/>
                  <a:pt x="8185025" y="1722074"/>
                </a:cubicBezTo>
                <a:cubicBezTo>
                  <a:pt x="8221077" y="1719901"/>
                  <a:pt x="8220711" y="1756986"/>
                  <a:pt x="8226750" y="1780019"/>
                </a:cubicBezTo>
                <a:lnTo>
                  <a:pt x="8219247" y="1778716"/>
                </a:lnTo>
                <a:cubicBezTo>
                  <a:pt x="8223456" y="1790160"/>
                  <a:pt x="8230044" y="1826376"/>
                  <a:pt x="8205521" y="1813193"/>
                </a:cubicBezTo>
                <a:cubicBezTo>
                  <a:pt x="8194724" y="1841587"/>
                  <a:pt x="8183561" y="1876644"/>
                  <a:pt x="8181182" y="1906776"/>
                </a:cubicBezTo>
                <a:lnTo>
                  <a:pt x="8178071" y="1908659"/>
                </a:lnTo>
                <a:cubicBezTo>
                  <a:pt x="8170385" y="1912425"/>
                  <a:pt x="8155378" y="1952553"/>
                  <a:pt x="8145313" y="1960665"/>
                </a:cubicBezTo>
                <a:cubicBezTo>
                  <a:pt x="8135979" y="1967908"/>
                  <a:pt x="8108711" y="1983119"/>
                  <a:pt x="8105235" y="1994998"/>
                </a:cubicBezTo>
                <a:cubicBezTo>
                  <a:pt x="8101391" y="2006732"/>
                  <a:pt x="8031117" y="2029331"/>
                  <a:pt x="8020320" y="2021653"/>
                </a:cubicBezTo>
                <a:cubicBezTo>
                  <a:pt x="8018856" y="2032807"/>
                  <a:pt x="8008059" y="2030345"/>
                  <a:pt x="8001653" y="2035270"/>
                </a:cubicBezTo>
                <a:cubicBezTo>
                  <a:pt x="8001470" y="2036284"/>
                  <a:pt x="8001104" y="2037153"/>
                  <a:pt x="8000555" y="2038167"/>
                </a:cubicBezTo>
                <a:cubicBezTo>
                  <a:pt x="7985183" y="2046425"/>
                  <a:pt x="7970542" y="2049612"/>
                  <a:pt x="7956451" y="2057579"/>
                </a:cubicBezTo>
                <a:cubicBezTo>
                  <a:pt x="7948948" y="2061635"/>
                  <a:pt x="7921680" y="2057289"/>
                  <a:pt x="7923876" y="2070762"/>
                </a:cubicBezTo>
                <a:cubicBezTo>
                  <a:pt x="7926438" y="2085683"/>
                  <a:pt x="7941261" y="2087711"/>
                  <a:pt x="7923510" y="2100024"/>
                </a:cubicBezTo>
                <a:cubicBezTo>
                  <a:pt x="7933575" y="2098431"/>
                  <a:pt x="7942725" y="2096837"/>
                  <a:pt x="7942725" y="2110599"/>
                </a:cubicBezTo>
                <a:cubicBezTo>
                  <a:pt x="7936320" y="2122913"/>
                  <a:pt x="7935588" y="2158984"/>
                  <a:pt x="7916373" y="2160433"/>
                </a:cubicBezTo>
                <a:cubicBezTo>
                  <a:pt x="7892765" y="2187812"/>
                  <a:pt x="7849210" y="2103501"/>
                  <a:pt x="7905393" y="2100894"/>
                </a:cubicBezTo>
                <a:cubicBezTo>
                  <a:pt x="7894595" y="2090608"/>
                  <a:pt x="7881785" y="2069313"/>
                  <a:pt x="7890935" y="2054682"/>
                </a:cubicBezTo>
                <a:cubicBezTo>
                  <a:pt x="7890386" y="2054392"/>
                  <a:pt x="7890020" y="2054102"/>
                  <a:pt x="7889654" y="2053958"/>
                </a:cubicBezTo>
                <a:cubicBezTo>
                  <a:pt x="7882883" y="2072355"/>
                  <a:pt x="7864582" y="2052219"/>
                  <a:pt x="7857811" y="2048598"/>
                </a:cubicBezTo>
                <a:cubicBezTo>
                  <a:pt x="7852687" y="2056710"/>
                  <a:pt x="7838595" y="2067720"/>
                  <a:pt x="7829994" y="2074383"/>
                </a:cubicBezTo>
                <a:cubicBezTo>
                  <a:pt x="7816452" y="2085103"/>
                  <a:pt x="7813523" y="2100314"/>
                  <a:pt x="7800164" y="2110744"/>
                </a:cubicBezTo>
                <a:cubicBezTo>
                  <a:pt x="7771249" y="2133053"/>
                  <a:pt x="7818465" y="2168400"/>
                  <a:pt x="7825053" y="2186363"/>
                </a:cubicBezTo>
                <a:cubicBezTo>
                  <a:pt x="7861288" y="2230257"/>
                  <a:pt x="7924608" y="2261258"/>
                  <a:pt x="7929732" y="2324998"/>
                </a:cubicBezTo>
                <a:cubicBezTo>
                  <a:pt x="7932111" y="2354551"/>
                  <a:pt x="7938883" y="2378453"/>
                  <a:pt x="7934490" y="2408875"/>
                </a:cubicBezTo>
                <a:cubicBezTo>
                  <a:pt x="7930098" y="2439151"/>
                  <a:pt x="7890203" y="2451320"/>
                  <a:pt x="7867327" y="2465227"/>
                </a:cubicBezTo>
                <a:lnTo>
                  <a:pt x="7864033" y="2462329"/>
                </a:lnTo>
                <a:cubicBezTo>
                  <a:pt x="7862935" y="2471456"/>
                  <a:pt x="7858543" y="2492316"/>
                  <a:pt x="7846465" y="2491447"/>
                </a:cubicBezTo>
                <a:cubicBezTo>
                  <a:pt x="7840609" y="2509555"/>
                  <a:pt x="7799249" y="2532878"/>
                  <a:pt x="7781864" y="2527373"/>
                </a:cubicBezTo>
                <a:cubicBezTo>
                  <a:pt x="7791014" y="2508686"/>
                  <a:pt x="7785707" y="2489274"/>
                  <a:pt x="7793759" y="2470876"/>
                </a:cubicBezTo>
                <a:cubicBezTo>
                  <a:pt x="7781131" y="2469428"/>
                  <a:pt x="7767223" y="2450595"/>
                  <a:pt x="7753315" y="2445091"/>
                </a:cubicBezTo>
                <a:cubicBezTo>
                  <a:pt x="7752766" y="2442483"/>
                  <a:pt x="7751119" y="2435385"/>
                  <a:pt x="7748923" y="2434081"/>
                </a:cubicBezTo>
                <a:cubicBezTo>
                  <a:pt x="7729524" y="2454652"/>
                  <a:pt x="7725498" y="2412496"/>
                  <a:pt x="7717446" y="2400472"/>
                </a:cubicBezTo>
                <a:cubicBezTo>
                  <a:pt x="7698047" y="2411772"/>
                  <a:pt x="7696949" y="2376425"/>
                  <a:pt x="7681393" y="2379902"/>
                </a:cubicBezTo>
                <a:cubicBezTo>
                  <a:pt x="7664008" y="2365995"/>
                  <a:pt x="7650283" y="2387435"/>
                  <a:pt x="7652113" y="2349915"/>
                </a:cubicBezTo>
                <a:cubicBezTo>
                  <a:pt x="7647721" y="2350350"/>
                  <a:pt x="7643695" y="2350639"/>
                  <a:pt x="7639302" y="2350784"/>
                </a:cubicBezTo>
                <a:cubicBezTo>
                  <a:pt x="7654492" y="2394098"/>
                  <a:pt x="7617342" y="2444801"/>
                  <a:pt x="7625211" y="2489419"/>
                </a:cubicBezTo>
                <a:cubicBezTo>
                  <a:pt x="7630518" y="2487681"/>
                  <a:pt x="7635642" y="2487246"/>
                  <a:pt x="7641132" y="2487826"/>
                </a:cubicBezTo>
                <a:cubicBezTo>
                  <a:pt x="7643877" y="2501877"/>
                  <a:pt x="7675171" y="2542294"/>
                  <a:pt x="7656871" y="2555477"/>
                </a:cubicBezTo>
                <a:cubicBezTo>
                  <a:pt x="7659799" y="2571992"/>
                  <a:pt x="7700060" y="2578076"/>
                  <a:pt x="7708661" y="2590245"/>
                </a:cubicBezTo>
                <a:cubicBezTo>
                  <a:pt x="7734831" y="2596039"/>
                  <a:pt x="7774909" y="2647756"/>
                  <a:pt x="7763197" y="2675569"/>
                </a:cubicBezTo>
                <a:cubicBezTo>
                  <a:pt x="7759354" y="2684696"/>
                  <a:pt x="7762465" y="2716421"/>
                  <a:pt x="7770517" y="2721781"/>
                </a:cubicBezTo>
                <a:cubicBezTo>
                  <a:pt x="7801994" y="2743076"/>
                  <a:pt x="7791563" y="2778858"/>
                  <a:pt x="7784060" y="2806672"/>
                </a:cubicBezTo>
                <a:lnTo>
                  <a:pt x="7741603" y="2777554"/>
                </a:lnTo>
                <a:lnTo>
                  <a:pt x="7748007" y="2777554"/>
                </a:lnTo>
                <a:cubicBezTo>
                  <a:pt x="7719276" y="2777554"/>
                  <a:pt x="7660531" y="2697009"/>
                  <a:pt x="7660348" y="2669485"/>
                </a:cubicBezTo>
                <a:cubicBezTo>
                  <a:pt x="7660348" y="2618783"/>
                  <a:pt x="7628322" y="2582712"/>
                  <a:pt x="7600139" y="2544467"/>
                </a:cubicBezTo>
                <a:cubicBezTo>
                  <a:pt x="7598858" y="2549972"/>
                  <a:pt x="7597028" y="2556636"/>
                  <a:pt x="7590440" y="2556636"/>
                </a:cubicBezTo>
                <a:cubicBezTo>
                  <a:pt x="7589159" y="2556201"/>
                  <a:pt x="7587878" y="2555477"/>
                  <a:pt x="7586597" y="2554608"/>
                </a:cubicBezTo>
                <a:cubicBezTo>
                  <a:pt x="7567564" y="2543598"/>
                  <a:pt x="7581473" y="2493186"/>
                  <a:pt x="7584584" y="2478844"/>
                </a:cubicBezTo>
                <a:cubicBezTo>
                  <a:pt x="7564819" y="2465227"/>
                  <a:pt x="7574884" y="2380626"/>
                  <a:pt x="7565185" y="2351943"/>
                </a:cubicBezTo>
                <a:lnTo>
                  <a:pt x="7565002" y="2352667"/>
                </a:lnTo>
                <a:cubicBezTo>
                  <a:pt x="7541028" y="2341368"/>
                  <a:pt x="7520898" y="2260534"/>
                  <a:pt x="7522545" y="2237935"/>
                </a:cubicBezTo>
                <a:cubicBezTo>
                  <a:pt x="7516505" y="2236921"/>
                  <a:pt x="7512479" y="2233589"/>
                  <a:pt x="7510283" y="2227794"/>
                </a:cubicBezTo>
                <a:cubicBezTo>
                  <a:pt x="7502597" y="2245323"/>
                  <a:pt x="7446231" y="2292114"/>
                  <a:pt x="7433238" y="2258651"/>
                </a:cubicBezTo>
                <a:cubicBezTo>
                  <a:pt x="7412375" y="2274296"/>
                  <a:pt x="7429944" y="2162606"/>
                  <a:pt x="7404323" y="2158260"/>
                </a:cubicBezTo>
                <a:lnTo>
                  <a:pt x="7403225" y="2162026"/>
                </a:lnTo>
                <a:cubicBezTo>
                  <a:pt x="7377970" y="2164634"/>
                  <a:pt x="7377055" y="2135806"/>
                  <a:pt x="7386938" y="2122623"/>
                </a:cubicBezTo>
                <a:cubicBezTo>
                  <a:pt x="7378153" y="2113207"/>
                  <a:pt x="7360402" y="2111324"/>
                  <a:pt x="7349055" y="2096113"/>
                </a:cubicBezTo>
                <a:cubicBezTo>
                  <a:pt x="7340454" y="2084379"/>
                  <a:pt x="7329291" y="2073514"/>
                  <a:pt x="7319957" y="2062794"/>
                </a:cubicBezTo>
                <a:cubicBezTo>
                  <a:pt x="7319957" y="2049467"/>
                  <a:pt x="7340271" y="2020639"/>
                  <a:pt x="7311539" y="2012237"/>
                </a:cubicBezTo>
                <a:cubicBezTo>
                  <a:pt x="7326546" y="2044831"/>
                  <a:pt x="7266703" y="2053813"/>
                  <a:pt x="7246938" y="2055696"/>
                </a:cubicBezTo>
                <a:lnTo>
                  <a:pt x="7246206" y="2053233"/>
                </a:lnTo>
                <a:cubicBezTo>
                  <a:pt x="7231749" y="2056855"/>
                  <a:pt x="7152507" y="2041354"/>
                  <a:pt x="7194782" y="2082641"/>
                </a:cubicBezTo>
                <a:cubicBezTo>
                  <a:pt x="7177945" y="2096113"/>
                  <a:pt x="7171357" y="2117118"/>
                  <a:pt x="7147566" y="2120885"/>
                </a:cubicBezTo>
                <a:cubicBezTo>
                  <a:pt x="7124691" y="2124506"/>
                  <a:pt x="7116272" y="2161302"/>
                  <a:pt x="7099985" y="2175209"/>
                </a:cubicBezTo>
                <a:cubicBezTo>
                  <a:pt x="7080220" y="2191723"/>
                  <a:pt x="7048560" y="2247351"/>
                  <a:pt x="7027698" y="2247351"/>
                </a:cubicBezTo>
                <a:cubicBezTo>
                  <a:pt x="7029711" y="2247351"/>
                  <a:pt x="6992927" y="2265025"/>
                  <a:pt x="6992378" y="2271688"/>
                </a:cubicBezTo>
                <a:cubicBezTo>
                  <a:pt x="6988717" y="2316017"/>
                  <a:pt x="7017083" y="2349335"/>
                  <a:pt x="6994757" y="2394533"/>
                </a:cubicBezTo>
                <a:cubicBezTo>
                  <a:pt x="6989083" y="2406267"/>
                  <a:pt x="6997502" y="2418725"/>
                  <a:pt x="6997685" y="2431329"/>
                </a:cubicBezTo>
                <a:cubicBezTo>
                  <a:pt x="6998051" y="2452044"/>
                  <a:pt x="6989267" y="2449147"/>
                  <a:pt x="6983959" y="2462764"/>
                </a:cubicBezTo>
                <a:cubicBezTo>
                  <a:pt x="6961450" y="2474063"/>
                  <a:pt x="6982678" y="2491302"/>
                  <a:pt x="6966025" y="2499994"/>
                </a:cubicBezTo>
                <a:cubicBezTo>
                  <a:pt x="6949737" y="2508541"/>
                  <a:pt x="6950286" y="2519696"/>
                  <a:pt x="6937293" y="2533168"/>
                </a:cubicBezTo>
                <a:cubicBezTo>
                  <a:pt x="6890443" y="2581842"/>
                  <a:pt x="6816143" y="2331517"/>
                  <a:pt x="6796562" y="2305876"/>
                </a:cubicBezTo>
                <a:cubicBezTo>
                  <a:pt x="6744222" y="2236921"/>
                  <a:pt x="6733059" y="2137254"/>
                  <a:pt x="6717320" y="2057434"/>
                </a:cubicBezTo>
                <a:cubicBezTo>
                  <a:pt x="6717320" y="2057579"/>
                  <a:pt x="6716405" y="2062939"/>
                  <a:pt x="6716405" y="2062939"/>
                </a:cubicBezTo>
                <a:cubicBezTo>
                  <a:pt x="6683830" y="2097707"/>
                  <a:pt x="6655648" y="2080178"/>
                  <a:pt x="6628197" y="2052219"/>
                </a:cubicBezTo>
                <a:cubicBezTo>
                  <a:pt x="6621060" y="2044831"/>
                  <a:pt x="6594158" y="2024116"/>
                  <a:pt x="6598733" y="2012671"/>
                </a:cubicBezTo>
                <a:cubicBezTo>
                  <a:pt x="6605321" y="1995722"/>
                  <a:pt x="6631125" y="2016148"/>
                  <a:pt x="6638811" y="2004559"/>
                </a:cubicBezTo>
                <a:cubicBezTo>
                  <a:pt x="6614288" y="2013251"/>
                  <a:pt x="6587021" y="1990362"/>
                  <a:pt x="6570367" y="1973703"/>
                </a:cubicBezTo>
                <a:cubicBezTo>
                  <a:pt x="6549687" y="1982250"/>
                  <a:pt x="6536877" y="1954001"/>
                  <a:pt x="6533583" y="1937921"/>
                </a:cubicBezTo>
                <a:cubicBezTo>
                  <a:pt x="6522237" y="1938356"/>
                  <a:pt x="6514367" y="1935169"/>
                  <a:pt x="6515648" y="1921697"/>
                </a:cubicBezTo>
                <a:cubicBezTo>
                  <a:pt x="6512537" y="1920248"/>
                  <a:pt x="6510524" y="1917785"/>
                  <a:pt x="6509792" y="1914019"/>
                </a:cubicBezTo>
                <a:cubicBezTo>
                  <a:pt x="6466786" y="1926477"/>
                  <a:pt x="6423231" y="1910832"/>
                  <a:pt x="6382969" y="1927057"/>
                </a:cubicBezTo>
                <a:cubicBezTo>
                  <a:pt x="6360277" y="1936183"/>
                  <a:pt x="6320564" y="1915757"/>
                  <a:pt x="6295127" y="1911411"/>
                </a:cubicBezTo>
                <a:cubicBezTo>
                  <a:pt x="6275362" y="1909238"/>
                  <a:pt x="6240774" y="1909528"/>
                  <a:pt x="6226683" y="1895331"/>
                </a:cubicBezTo>
                <a:cubicBezTo>
                  <a:pt x="6218081" y="1886495"/>
                  <a:pt x="6216251" y="1846078"/>
                  <a:pt x="6198683" y="1849120"/>
                </a:cubicBezTo>
                <a:cubicBezTo>
                  <a:pt x="6200147" y="1854480"/>
                  <a:pt x="6199415" y="1858536"/>
                  <a:pt x="6196121" y="1861433"/>
                </a:cubicBezTo>
                <a:cubicBezTo>
                  <a:pt x="6215519" y="1887943"/>
                  <a:pt x="6201977" y="1924159"/>
                  <a:pt x="6239493" y="1946324"/>
                </a:cubicBezTo>
                <a:cubicBezTo>
                  <a:pt x="6273715" y="1966170"/>
                  <a:pt x="6279022" y="1954436"/>
                  <a:pt x="6306839" y="1986741"/>
                </a:cubicBezTo>
                <a:cubicBezTo>
                  <a:pt x="6318185" y="1993694"/>
                  <a:pt x="6319466" y="1997605"/>
                  <a:pt x="6333924" y="1996736"/>
                </a:cubicBezTo>
                <a:cubicBezTo>
                  <a:pt x="6330813" y="2013251"/>
                  <a:pt x="6297506" y="2100894"/>
                  <a:pt x="6274630" y="2085393"/>
                </a:cubicBezTo>
                <a:cubicBezTo>
                  <a:pt x="6267310" y="2098721"/>
                  <a:pt x="6270787" y="2124072"/>
                  <a:pt x="6273898" y="2138124"/>
                </a:cubicBezTo>
                <a:lnTo>
                  <a:pt x="6269506" y="2141021"/>
                </a:lnTo>
                <a:lnTo>
                  <a:pt x="6268957" y="2147974"/>
                </a:lnTo>
                <a:cubicBezTo>
                  <a:pt x="6262186" y="2147830"/>
                  <a:pt x="6250290" y="2146526"/>
                  <a:pt x="6243885" y="2149133"/>
                </a:cubicBezTo>
                <a:cubicBezTo>
                  <a:pt x="6247362" y="2147105"/>
                  <a:pt x="6199232" y="2196069"/>
                  <a:pt x="6196670" y="2184335"/>
                </a:cubicBezTo>
                <a:cubicBezTo>
                  <a:pt x="6201062" y="2210990"/>
                  <a:pt x="6145245" y="2223014"/>
                  <a:pt x="6122735" y="2227505"/>
                </a:cubicBezTo>
                <a:cubicBezTo>
                  <a:pt x="6121637" y="2226346"/>
                  <a:pt x="6119441" y="2224463"/>
                  <a:pt x="6118343" y="2223449"/>
                </a:cubicBezTo>
                <a:cubicBezTo>
                  <a:pt x="6117245" y="2227650"/>
                  <a:pt x="6116330" y="2231996"/>
                  <a:pt x="6115781" y="2236341"/>
                </a:cubicBezTo>
                <a:cubicBezTo>
                  <a:pt x="6109742" y="2235327"/>
                  <a:pt x="6094553" y="2235617"/>
                  <a:pt x="6095468" y="2241557"/>
                </a:cubicBezTo>
                <a:cubicBezTo>
                  <a:pt x="6100775" y="2280090"/>
                  <a:pt x="6057219" y="2278931"/>
                  <a:pt x="6028305" y="2290376"/>
                </a:cubicBezTo>
                <a:cubicBezTo>
                  <a:pt x="5987128" y="2306456"/>
                  <a:pt x="5949978" y="2346873"/>
                  <a:pt x="5900933" y="2346873"/>
                </a:cubicBezTo>
                <a:cubicBezTo>
                  <a:pt x="5878355" y="2346873"/>
                  <a:pt x="5844147" y="2386690"/>
                  <a:pt x="5816577" y="2371024"/>
                </a:cubicBezTo>
                <a:lnTo>
                  <a:pt x="5812001" y="2366838"/>
                </a:lnTo>
                <a:lnTo>
                  <a:pt x="5811880" y="2369807"/>
                </a:lnTo>
                <a:cubicBezTo>
                  <a:pt x="5816422" y="2380067"/>
                  <a:pt x="5813945" y="2391425"/>
                  <a:pt x="5804343" y="2398021"/>
                </a:cubicBezTo>
                <a:cubicBezTo>
                  <a:pt x="5821069" y="2405837"/>
                  <a:pt x="5823443" y="2437714"/>
                  <a:pt x="5845022" y="2445409"/>
                </a:cubicBezTo>
                <a:cubicBezTo>
                  <a:pt x="5862264" y="2447974"/>
                  <a:pt x="5872176" y="2429776"/>
                  <a:pt x="5889108" y="2429776"/>
                </a:cubicBezTo>
                <a:cubicBezTo>
                  <a:pt x="5918740" y="2429776"/>
                  <a:pt x="5942280" y="2414387"/>
                  <a:pt x="5971395" y="2414387"/>
                </a:cubicBezTo>
                <a:cubicBezTo>
                  <a:pt x="5994936" y="2414387"/>
                  <a:pt x="6021160" y="2390204"/>
                  <a:pt x="6036028" y="2389960"/>
                </a:cubicBezTo>
                <a:cubicBezTo>
                  <a:pt x="6082282" y="2389227"/>
                  <a:pt x="6055851" y="2413410"/>
                  <a:pt x="6066692" y="2439180"/>
                </a:cubicBezTo>
                <a:cubicBezTo>
                  <a:pt x="6070719" y="2448951"/>
                  <a:pt x="6072577" y="2455180"/>
                  <a:pt x="6070409" y="2464096"/>
                </a:cubicBezTo>
                <a:cubicBezTo>
                  <a:pt x="6066795" y="2464462"/>
                  <a:pt x="6063285" y="2464584"/>
                  <a:pt x="6059671" y="2464584"/>
                </a:cubicBezTo>
                <a:cubicBezTo>
                  <a:pt x="6059258" y="2462874"/>
                  <a:pt x="6058432" y="2461653"/>
                  <a:pt x="6057193" y="2460920"/>
                </a:cubicBezTo>
                <a:cubicBezTo>
                  <a:pt x="6046869" y="2485591"/>
                  <a:pt x="6045217" y="2511484"/>
                  <a:pt x="6032208" y="2538231"/>
                </a:cubicBezTo>
                <a:cubicBezTo>
                  <a:pt x="6023019" y="2557162"/>
                  <a:pt x="6011662" y="2576582"/>
                  <a:pt x="6005983" y="2596978"/>
                </a:cubicBezTo>
                <a:cubicBezTo>
                  <a:pt x="5994110" y="2640092"/>
                  <a:pt x="5967369" y="2674412"/>
                  <a:pt x="5940009" y="2708365"/>
                </a:cubicBezTo>
                <a:cubicBezTo>
                  <a:pt x="5882913" y="2779326"/>
                  <a:pt x="5806924" y="2825127"/>
                  <a:pt x="5755920" y="2904026"/>
                </a:cubicBezTo>
                <a:lnTo>
                  <a:pt x="5754062" y="2900484"/>
                </a:lnTo>
                <a:cubicBezTo>
                  <a:pt x="5745079" y="2910377"/>
                  <a:pt x="5737026" y="2917827"/>
                  <a:pt x="5724223" y="2921857"/>
                </a:cubicBezTo>
                <a:cubicBezTo>
                  <a:pt x="5709666" y="2936758"/>
                  <a:pt x="5673323" y="3032267"/>
                  <a:pt x="5678588" y="3049122"/>
                </a:cubicBezTo>
                <a:cubicBezTo>
                  <a:pt x="5684680" y="3060725"/>
                  <a:pt x="5701819" y="3058893"/>
                  <a:pt x="5698928" y="3077213"/>
                </a:cubicBezTo>
                <a:cubicBezTo>
                  <a:pt x="5697999" y="3083320"/>
                  <a:pt x="5689533" y="3093701"/>
                  <a:pt x="5693249" y="3100052"/>
                </a:cubicBezTo>
                <a:cubicBezTo>
                  <a:pt x="5703471" y="3118617"/>
                  <a:pt x="5691701" y="3158921"/>
                  <a:pt x="5706258" y="3177486"/>
                </a:cubicBezTo>
                <a:cubicBezTo>
                  <a:pt x="5712969" y="3177486"/>
                  <a:pt x="5725153" y="3185425"/>
                  <a:pt x="5727630" y="3191654"/>
                </a:cubicBezTo>
                <a:cubicBezTo>
                  <a:pt x="5739710" y="3189822"/>
                  <a:pt x="5733412" y="3326979"/>
                  <a:pt x="5738884" y="3339070"/>
                </a:cubicBezTo>
                <a:cubicBezTo>
                  <a:pt x="5757056" y="3378642"/>
                  <a:pt x="5697379" y="3430305"/>
                  <a:pt x="5668677" y="3445572"/>
                </a:cubicBezTo>
                <a:cubicBezTo>
                  <a:pt x="5630269" y="3465847"/>
                  <a:pt x="5619944" y="3482457"/>
                  <a:pt x="5589693" y="3507739"/>
                </a:cubicBezTo>
                <a:cubicBezTo>
                  <a:pt x="5551182" y="3539860"/>
                  <a:pt x="5537657" y="3542669"/>
                  <a:pt x="5553660" y="3594332"/>
                </a:cubicBezTo>
                <a:cubicBezTo>
                  <a:pt x="5562746" y="3624255"/>
                  <a:pt x="5560268" y="3646118"/>
                  <a:pt x="5557893" y="3676896"/>
                </a:cubicBezTo>
                <a:cubicBezTo>
                  <a:pt x="5550976" y="3712193"/>
                  <a:pt x="5542406" y="3714635"/>
                  <a:pt x="5509574" y="3733200"/>
                </a:cubicBezTo>
                <a:cubicBezTo>
                  <a:pt x="5490370" y="3743826"/>
                  <a:pt x="5474367" y="3742238"/>
                  <a:pt x="5468895" y="3764711"/>
                </a:cubicBezTo>
                <a:lnTo>
                  <a:pt x="5475399" y="3765199"/>
                </a:lnTo>
                <a:cubicBezTo>
                  <a:pt x="5475606" y="3777291"/>
                  <a:pt x="5474780" y="3789260"/>
                  <a:pt x="5472818" y="3801229"/>
                </a:cubicBezTo>
                <a:lnTo>
                  <a:pt x="5471889" y="3801229"/>
                </a:lnTo>
                <a:cubicBezTo>
                  <a:pt x="5466933" y="3827244"/>
                  <a:pt x="5457847" y="3846297"/>
                  <a:pt x="5447729" y="3867304"/>
                </a:cubicBezTo>
                <a:cubicBezTo>
                  <a:pt x="5440812" y="3881350"/>
                  <a:pt x="5419130" y="3890754"/>
                  <a:pt x="5410457" y="3904311"/>
                </a:cubicBezTo>
                <a:cubicBezTo>
                  <a:pt x="5394764" y="3928372"/>
                  <a:pt x="5385781" y="3952799"/>
                  <a:pt x="5363790" y="3972584"/>
                </a:cubicBezTo>
                <a:cubicBezTo>
                  <a:pt x="5321665" y="4010202"/>
                  <a:pt x="5273655" y="4068827"/>
                  <a:pt x="5211398" y="4066018"/>
                </a:cubicBezTo>
                <a:cubicBezTo>
                  <a:pt x="5211295" y="4066262"/>
                  <a:pt x="5209849" y="4072979"/>
                  <a:pt x="5209849" y="4072979"/>
                </a:cubicBezTo>
                <a:cubicBezTo>
                  <a:pt x="5175055" y="4069926"/>
                  <a:pt x="5144701" y="4059544"/>
                  <a:pt x="5113933" y="4077254"/>
                </a:cubicBezTo>
                <a:cubicBezTo>
                  <a:pt x="5087708" y="4092155"/>
                  <a:pt x="4984565" y="4096307"/>
                  <a:pt x="5002737" y="4048064"/>
                </a:cubicBezTo>
                <a:cubicBezTo>
                  <a:pt x="4999846" y="4032431"/>
                  <a:pt x="4965671" y="4015454"/>
                  <a:pt x="5000259" y="4005194"/>
                </a:cubicBezTo>
                <a:cubicBezTo>
                  <a:pt x="5010067" y="3992492"/>
                  <a:pt x="4958031" y="3879884"/>
                  <a:pt x="4947396" y="3868892"/>
                </a:cubicBezTo>
                <a:cubicBezTo>
                  <a:pt x="4895257" y="3852892"/>
                  <a:pt x="4875021" y="3728803"/>
                  <a:pt x="4880080" y="3684346"/>
                </a:cubicBezTo>
                <a:cubicBezTo>
                  <a:pt x="4889888" y="3598851"/>
                  <a:pt x="4786022" y="3530822"/>
                  <a:pt x="4793456" y="3447404"/>
                </a:cubicBezTo>
                <a:lnTo>
                  <a:pt x="4794488" y="3446549"/>
                </a:lnTo>
                <a:cubicBezTo>
                  <a:pt x="4794488" y="3434091"/>
                  <a:pt x="4796553" y="3419924"/>
                  <a:pt x="4794488" y="3407588"/>
                </a:cubicBezTo>
                <a:lnTo>
                  <a:pt x="4796657" y="3406855"/>
                </a:lnTo>
                <a:cubicBezTo>
                  <a:pt x="4796037" y="3404168"/>
                  <a:pt x="4795005" y="3401481"/>
                  <a:pt x="4793456" y="3399039"/>
                </a:cubicBezTo>
                <a:cubicBezTo>
                  <a:pt x="4809253" y="3381940"/>
                  <a:pt x="4824946" y="3318185"/>
                  <a:pt x="4830625" y="3292537"/>
                </a:cubicBezTo>
                <a:cubicBezTo>
                  <a:pt x="4836613" y="3262492"/>
                  <a:pt x="4880286" y="3255164"/>
                  <a:pt x="4850758" y="3206432"/>
                </a:cubicBezTo>
                <a:cubicBezTo>
                  <a:pt x="4839091" y="3187135"/>
                  <a:pt x="4822571" y="3158311"/>
                  <a:pt x="4846215" y="3144021"/>
                </a:cubicBezTo>
                <a:cubicBezTo>
                  <a:pt x="4857365" y="3131197"/>
                  <a:pt x="4809149" y="3040450"/>
                  <a:pt x="4808736" y="3020787"/>
                </a:cubicBezTo>
                <a:lnTo>
                  <a:pt x="4812453" y="3020420"/>
                </a:lnTo>
                <a:cubicBezTo>
                  <a:pt x="4812660" y="3015046"/>
                  <a:pt x="4815860" y="3014680"/>
                  <a:pt x="4812660" y="3009795"/>
                </a:cubicBezTo>
                <a:lnTo>
                  <a:pt x="4805432" y="3016146"/>
                </a:lnTo>
                <a:cubicBezTo>
                  <a:pt x="4792010" y="3000390"/>
                  <a:pt x="4782099" y="2981459"/>
                  <a:pt x="4766509" y="2966437"/>
                </a:cubicBezTo>
                <a:cubicBezTo>
                  <a:pt x="4769296" y="2962650"/>
                  <a:pt x="4770638" y="2958620"/>
                  <a:pt x="4772703" y="2954467"/>
                </a:cubicBezTo>
                <a:cubicBezTo>
                  <a:pt x="4740903" y="2914774"/>
                  <a:pt x="4711375" y="2886805"/>
                  <a:pt x="4699295" y="2835508"/>
                </a:cubicBezTo>
                <a:cubicBezTo>
                  <a:pt x="4720977" y="2832699"/>
                  <a:pt x="4721906" y="2812913"/>
                  <a:pt x="4725107" y="2793860"/>
                </a:cubicBezTo>
                <a:cubicBezTo>
                  <a:pt x="4701979" y="2782379"/>
                  <a:pt x="4724694" y="2762593"/>
                  <a:pt x="4726965" y="2737067"/>
                </a:cubicBezTo>
                <a:lnTo>
                  <a:pt x="4729030" y="2737067"/>
                </a:lnTo>
                <a:cubicBezTo>
                  <a:pt x="4727894" y="2732304"/>
                  <a:pt x="4721287" y="2688824"/>
                  <a:pt x="4722113" y="2683328"/>
                </a:cubicBezTo>
                <a:cubicBezTo>
                  <a:pt x="4710652" y="2683816"/>
                  <a:pt x="4701153" y="2673191"/>
                  <a:pt x="4698779" y="2662809"/>
                </a:cubicBezTo>
                <a:cubicBezTo>
                  <a:pt x="4676065" y="2667817"/>
                  <a:pt x="4623925" y="2682229"/>
                  <a:pt x="4606270" y="2658657"/>
                </a:cubicBezTo>
                <a:cubicBezTo>
                  <a:pt x="4573231" y="2614566"/>
                  <a:pt x="4589750" y="2592215"/>
                  <a:pt x="4520782" y="2594536"/>
                </a:cubicBezTo>
                <a:lnTo>
                  <a:pt x="4520782" y="2595635"/>
                </a:lnTo>
                <a:cubicBezTo>
                  <a:pt x="4510354" y="2598810"/>
                  <a:pt x="4488362" y="2606505"/>
                  <a:pt x="4479896" y="2597833"/>
                </a:cubicBezTo>
                <a:cubicBezTo>
                  <a:pt x="4476283" y="2598933"/>
                  <a:pt x="4473908" y="2600276"/>
                  <a:pt x="4473288" y="2600642"/>
                </a:cubicBezTo>
                <a:cubicBezTo>
                  <a:pt x="4471120" y="2609803"/>
                  <a:pt x="4468746" y="2607116"/>
                  <a:pt x="4463170" y="2604551"/>
                </a:cubicBezTo>
                <a:cubicBezTo>
                  <a:pt x="4458318" y="2621039"/>
                  <a:pt x="4376650" y="2638504"/>
                  <a:pt x="4354555" y="2653283"/>
                </a:cubicBezTo>
                <a:cubicBezTo>
                  <a:pt x="4348567" y="2649863"/>
                  <a:pt x="4342372" y="2646687"/>
                  <a:pt x="4335970" y="2643756"/>
                </a:cubicBezTo>
                <a:cubicBezTo>
                  <a:pt x="4325130" y="2656458"/>
                  <a:pt x="4292091" y="2644855"/>
                  <a:pt x="4278049" y="2644245"/>
                </a:cubicBezTo>
                <a:cubicBezTo>
                  <a:pt x="4247591" y="2643145"/>
                  <a:pt x="4221780" y="2654015"/>
                  <a:pt x="4195142" y="2668183"/>
                </a:cubicBezTo>
                <a:lnTo>
                  <a:pt x="4195039" y="2669649"/>
                </a:lnTo>
                <a:lnTo>
                  <a:pt x="4193594" y="2669038"/>
                </a:lnTo>
                <a:cubicBezTo>
                  <a:pt x="4185540" y="2673313"/>
                  <a:pt x="4177590" y="2678076"/>
                  <a:pt x="4169847" y="2682839"/>
                </a:cubicBezTo>
                <a:cubicBezTo>
                  <a:pt x="4170053" y="2675267"/>
                  <a:pt x="4170363" y="2667572"/>
                  <a:pt x="4170776" y="2660000"/>
                </a:cubicBezTo>
                <a:cubicBezTo>
                  <a:pt x="4128238" y="2638504"/>
                  <a:pt x="4101394" y="2611879"/>
                  <a:pt x="4072382" y="2581223"/>
                </a:cubicBezTo>
                <a:cubicBezTo>
                  <a:pt x="4056069" y="2587940"/>
                  <a:pt x="4014151" y="2532980"/>
                  <a:pt x="4009092" y="2522232"/>
                </a:cubicBezTo>
                <a:lnTo>
                  <a:pt x="4004239" y="2522232"/>
                </a:lnTo>
                <a:cubicBezTo>
                  <a:pt x="3998354" y="2500125"/>
                  <a:pt x="3999387" y="2489500"/>
                  <a:pt x="3987307" y="2470813"/>
                </a:cubicBezTo>
                <a:cubicBezTo>
                  <a:pt x="3982661" y="2452493"/>
                  <a:pt x="3957056" y="2446752"/>
                  <a:pt x="3949828" y="2423547"/>
                </a:cubicBezTo>
                <a:cubicBezTo>
                  <a:pt x="3946421" y="2429653"/>
                  <a:pt x="3942291" y="2432707"/>
                  <a:pt x="3934961" y="2431363"/>
                </a:cubicBezTo>
                <a:cubicBezTo>
                  <a:pt x="3932690" y="2417196"/>
                  <a:pt x="3920506" y="2411333"/>
                  <a:pt x="3919680" y="2397043"/>
                </a:cubicBezTo>
                <a:cubicBezTo>
                  <a:pt x="3892423" y="2403150"/>
                  <a:pt x="3873426" y="2365777"/>
                  <a:pt x="3877659" y="2345747"/>
                </a:cubicBezTo>
                <a:cubicBezTo>
                  <a:pt x="3878794" y="2345380"/>
                  <a:pt x="3879517" y="2344525"/>
                  <a:pt x="3879827" y="2343060"/>
                </a:cubicBezTo>
                <a:lnTo>
                  <a:pt x="3880653" y="2343060"/>
                </a:lnTo>
                <a:cubicBezTo>
                  <a:pt x="3883027" y="2321442"/>
                  <a:pt x="3877865" y="2293839"/>
                  <a:pt x="3852157" y="2291152"/>
                </a:cubicBezTo>
                <a:cubicBezTo>
                  <a:pt x="3868057" y="2277473"/>
                  <a:pt x="3896553" y="2253779"/>
                  <a:pt x="3882821" y="2232650"/>
                </a:cubicBezTo>
                <a:cubicBezTo>
                  <a:pt x="3887777" y="2229963"/>
                  <a:pt x="3893559" y="2228864"/>
                  <a:pt x="3898824" y="2229841"/>
                </a:cubicBezTo>
                <a:cubicBezTo>
                  <a:pt x="3912247" y="2189292"/>
                  <a:pt x="3931038" y="2153628"/>
                  <a:pt x="3899237" y="2116377"/>
                </a:cubicBezTo>
                <a:lnTo>
                  <a:pt x="3908220" y="2112713"/>
                </a:lnTo>
                <a:cubicBezTo>
                  <a:pt x="3915344" y="2112713"/>
                  <a:pt x="3911524" y="2087187"/>
                  <a:pt x="3909769" y="2083034"/>
                </a:cubicBezTo>
                <a:cubicBezTo>
                  <a:pt x="3895107" y="2084744"/>
                  <a:pt x="3900373" y="2055798"/>
                  <a:pt x="3892526" y="2055798"/>
                </a:cubicBezTo>
                <a:lnTo>
                  <a:pt x="3887157" y="2055798"/>
                </a:lnTo>
                <a:cubicBezTo>
                  <a:pt x="3870018" y="2025753"/>
                  <a:pt x="3904606" y="1977998"/>
                  <a:pt x="3921332" y="1950640"/>
                </a:cubicBezTo>
                <a:lnTo>
                  <a:pt x="3918338" y="1946243"/>
                </a:lnTo>
                <a:cubicBezTo>
                  <a:pt x="3946938" y="1918274"/>
                  <a:pt x="3957985" y="1899221"/>
                  <a:pt x="3969032" y="1861482"/>
                </a:cubicBezTo>
                <a:cubicBezTo>
                  <a:pt x="3975950" y="1837665"/>
                  <a:pt x="4007750" y="1832658"/>
                  <a:pt x="4011776" y="1801269"/>
                </a:cubicBezTo>
                <a:cubicBezTo>
                  <a:pt x="4049668" y="1802735"/>
                  <a:pt x="4081055" y="1784781"/>
                  <a:pt x="4109035" y="1760965"/>
                </a:cubicBezTo>
                <a:cubicBezTo>
                  <a:pt x="4132781" y="1740812"/>
                  <a:pt x="4134433" y="1722126"/>
                  <a:pt x="4132678" y="1692569"/>
                </a:cubicBezTo>
                <a:cubicBezTo>
                  <a:pt x="4131336" y="1670340"/>
                  <a:pt x="4151469" y="1656906"/>
                  <a:pt x="4155186" y="1635654"/>
                </a:cubicBezTo>
                <a:cubicBezTo>
                  <a:pt x="4176248" y="1605242"/>
                  <a:pt x="4209700" y="1604998"/>
                  <a:pt x="4233343" y="1580693"/>
                </a:cubicBezTo>
                <a:cubicBezTo>
                  <a:pt x="4258019" y="1555411"/>
                  <a:pt x="4248521" y="1509122"/>
                  <a:pt x="4293949" y="1507168"/>
                </a:cubicBezTo>
                <a:cubicBezTo>
                  <a:pt x="4294672" y="1514008"/>
                  <a:pt x="4294259" y="1520847"/>
                  <a:pt x="4293743" y="1527809"/>
                </a:cubicBezTo>
                <a:cubicBezTo>
                  <a:pt x="4311088" y="1539290"/>
                  <a:pt x="4341236" y="1540145"/>
                  <a:pt x="4358581" y="1529763"/>
                </a:cubicBezTo>
                <a:lnTo>
                  <a:pt x="4359924" y="1533794"/>
                </a:lnTo>
                <a:lnTo>
                  <a:pt x="4363228" y="1533061"/>
                </a:lnTo>
                <a:cubicBezTo>
                  <a:pt x="4363950" y="1535626"/>
                  <a:pt x="4365086" y="1537702"/>
                  <a:pt x="4366841" y="1539656"/>
                </a:cubicBezTo>
                <a:cubicBezTo>
                  <a:pt x="4405249" y="1526099"/>
                  <a:pt x="4449129" y="1492512"/>
                  <a:pt x="4490427" y="1492512"/>
                </a:cubicBezTo>
                <a:cubicBezTo>
                  <a:pt x="4520782" y="1484695"/>
                  <a:pt x="4572818" y="1464421"/>
                  <a:pt x="4604205" y="1482863"/>
                </a:cubicBezTo>
                <a:cubicBezTo>
                  <a:pt x="4599249" y="1474680"/>
                  <a:pt x="4652834" y="1473215"/>
                  <a:pt x="4656035" y="1473215"/>
                </a:cubicBezTo>
                <a:cubicBezTo>
                  <a:pt x="4660681" y="1471444"/>
                  <a:pt x="4669147" y="1470200"/>
                  <a:pt x="4679301" y="1469593"/>
                </a:cubicBezTo>
                <a:cubicBezTo>
                  <a:pt x="4709762" y="1467772"/>
                  <a:pt x="4755409" y="1471688"/>
                  <a:pt x="4758662" y="1484329"/>
                </a:cubicBezTo>
                <a:cubicBezTo>
                  <a:pt x="4802542" y="1458192"/>
                  <a:pt x="4762792" y="1516695"/>
                  <a:pt x="4771155" y="1524145"/>
                </a:cubicBezTo>
                <a:cubicBezTo>
                  <a:pt x="4770122" y="1532572"/>
                  <a:pt x="4787158" y="1532328"/>
                  <a:pt x="4783028" y="1552114"/>
                </a:cubicBezTo>
                <a:cubicBezTo>
                  <a:pt x="4780757" y="1562862"/>
                  <a:pt x="4751435" y="1586922"/>
                  <a:pt x="4751435" y="1589609"/>
                </a:cubicBezTo>
                <a:cubicBezTo>
                  <a:pt x="4749370" y="1597914"/>
                  <a:pt x="4765683" y="1600479"/>
                  <a:pt x="4770225" y="1599991"/>
                </a:cubicBezTo>
                <a:lnTo>
                  <a:pt x="4770225" y="1600479"/>
                </a:lnTo>
                <a:cubicBezTo>
                  <a:pt x="4779105" y="1601456"/>
                  <a:pt x="4783234" y="1606586"/>
                  <a:pt x="4784370" y="1614891"/>
                </a:cubicBezTo>
                <a:cubicBezTo>
                  <a:pt x="4810801" y="1617334"/>
                  <a:pt x="4903310" y="1630524"/>
                  <a:pt x="4908266" y="1662524"/>
                </a:cubicBezTo>
                <a:cubicBezTo>
                  <a:pt x="4911467" y="1683287"/>
                  <a:pt x="5030303" y="1729209"/>
                  <a:pt x="5038770" y="1706126"/>
                </a:cubicBezTo>
                <a:cubicBezTo>
                  <a:pt x="5044242" y="1691103"/>
                  <a:pt x="5029684" y="1677302"/>
                  <a:pt x="5036188" y="1659837"/>
                </a:cubicBezTo>
                <a:cubicBezTo>
                  <a:pt x="5048268" y="1627349"/>
                  <a:pt x="5097104" y="1623441"/>
                  <a:pt x="5123225" y="1629792"/>
                </a:cubicBezTo>
                <a:cubicBezTo>
                  <a:pt x="5128491" y="1631013"/>
                  <a:pt x="5206132" y="1668386"/>
                  <a:pt x="5207371" y="1672661"/>
                </a:cubicBezTo>
                <a:cubicBezTo>
                  <a:pt x="5232563" y="1664478"/>
                  <a:pt x="5270455" y="1672172"/>
                  <a:pt x="5292343" y="1686096"/>
                </a:cubicBezTo>
                <a:cubicBezTo>
                  <a:pt x="5319600" y="1703073"/>
                  <a:pt x="5330028" y="1685974"/>
                  <a:pt x="5354188" y="1682432"/>
                </a:cubicBezTo>
                <a:cubicBezTo>
                  <a:pt x="5353465" y="1682432"/>
                  <a:pt x="5357388" y="1669241"/>
                  <a:pt x="5357801" y="1668386"/>
                </a:cubicBezTo>
                <a:cubicBezTo>
                  <a:pt x="5359970" y="1669485"/>
                  <a:pt x="5364616" y="1672661"/>
                  <a:pt x="5367094" y="1672661"/>
                </a:cubicBezTo>
                <a:cubicBezTo>
                  <a:pt x="5370191" y="1673760"/>
                  <a:pt x="5388156" y="1670218"/>
                  <a:pt x="5394557" y="1670951"/>
                </a:cubicBezTo>
                <a:cubicBezTo>
                  <a:pt x="5401268" y="1673516"/>
                  <a:pt x="5427906" y="1688050"/>
                  <a:pt x="5433894" y="1688050"/>
                </a:cubicBezTo>
                <a:cubicBezTo>
                  <a:pt x="5451136" y="1684752"/>
                  <a:pt x="5469308" y="1686096"/>
                  <a:pt x="5486343" y="1680233"/>
                </a:cubicBezTo>
                <a:lnTo>
                  <a:pt x="5486731" y="1681412"/>
                </a:lnTo>
                <a:lnTo>
                  <a:pt x="5490537" y="1673685"/>
                </a:lnTo>
                <a:cubicBezTo>
                  <a:pt x="5497417" y="1653001"/>
                  <a:pt x="5501569" y="1623639"/>
                  <a:pt x="5512412" y="1619945"/>
                </a:cubicBezTo>
                <a:cubicBezTo>
                  <a:pt x="5516804" y="1601547"/>
                  <a:pt x="5519183" y="1585177"/>
                  <a:pt x="5534007" y="1571560"/>
                </a:cubicBezTo>
                <a:cubicBezTo>
                  <a:pt x="5528882" y="1563882"/>
                  <a:pt x="5531262" y="1554756"/>
                  <a:pt x="5530346" y="1546354"/>
                </a:cubicBezTo>
                <a:cubicBezTo>
                  <a:pt x="5529797" y="1546209"/>
                  <a:pt x="5522843" y="1543891"/>
                  <a:pt x="5522843" y="1543891"/>
                </a:cubicBezTo>
                <a:cubicBezTo>
                  <a:pt x="5524490" y="1532157"/>
                  <a:pt x="5516072" y="1522451"/>
                  <a:pt x="5518268" y="1512311"/>
                </a:cubicBezTo>
                <a:cubicBezTo>
                  <a:pt x="5507288" y="1517815"/>
                  <a:pt x="5499053" y="1505647"/>
                  <a:pt x="5489170" y="1505647"/>
                </a:cubicBezTo>
                <a:cubicBezTo>
                  <a:pt x="5470138" y="1508110"/>
                  <a:pt x="5453118" y="1543601"/>
                  <a:pt x="5425484" y="1530563"/>
                </a:cubicBezTo>
                <a:cubicBezTo>
                  <a:pt x="5424569" y="1530129"/>
                  <a:pt x="5374060" y="1490291"/>
                  <a:pt x="5373694" y="1506371"/>
                </a:cubicBezTo>
                <a:cubicBezTo>
                  <a:pt x="5373328" y="1548961"/>
                  <a:pt x="5315315" y="1507820"/>
                  <a:pt x="5303420" y="1507095"/>
                </a:cubicBezTo>
                <a:cubicBezTo>
                  <a:pt x="5258583" y="1507820"/>
                  <a:pt x="5239734" y="1444949"/>
                  <a:pt x="5236806" y="1407574"/>
                </a:cubicBezTo>
                <a:cubicBezTo>
                  <a:pt x="5215577" y="1406850"/>
                  <a:pt x="5205329" y="1382947"/>
                  <a:pt x="5219969" y="1365273"/>
                </a:cubicBezTo>
                <a:cubicBezTo>
                  <a:pt x="5206610" y="1360058"/>
                  <a:pt x="5222531" y="1330941"/>
                  <a:pt x="5228387" y="1326885"/>
                </a:cubicBezTo>
                <a:lnTo>
                  <a:pt x="5230174" y="1310169"/>
                </a:lnTo>
                <a:lnTo>
                  <a:pt x="5225150" y="1311507"/>
                </a:lnTo>
                <a:lnTo>
                  <a:pt x="5224342" y="1309044"/>
                </a:lnTo>
                <a:cubicBezTo>
                  <a:pt x="5223935" y="1308940"/>
                  <a:pt x="5223402" y="1309807"/>
                  <a:pt x="5222698" y="1312160"/>
                </a:cubicBezTo>
                <a:lnTo>
                  <a:pt x="5225150" y="1311507"/>
                </a:lnTo>
                <a:lnTo>
                  <a:pt x="5225231" y="1311753"/>
                </a:lnTo>
                <a:cubicBezTo>
                  <a:pt x="5225631" y="1314814"/>
                  <a:pt x="5225710" y="1319698"/>
                  <a:pt x="5225827" y="1322282"/>
                </a:cubicBezTo>
                <a:cubicBezTo>
                  <a:pt x="5221446" y="1334102"/>
                  <a:pt x="5212371" y="1342878"/>
                  <a:pt x="5203217" y="1346417"/>
                </a:cubicBezTo>
                <a:cubicBezTo>
                  <a:pt x="5175131" y="1338985"/>
                  <a:pt x="5166448" y="1348187"/>
                  <a:pt x="5143056" y="1346346"/>
                </a:cubicBezTo>
                <a:cubicBezTo>
                  <a:pt x="5159954" y="1363121"/>
                  <a:pt x="5110667" y="1367368"/>
                  <a:pt x="5110667" y="1353778"/>
                </a:cubicBezTo>
                <a:cubicBezTo>
                  <a:pt x="5092829" y="1363970"/>
                  <a:pt x="5165743" y="1427671"/>
                  <a:pt x="5171376" y="1437793"/>
                </a:cubicBezTo>
                <a:cubicBezTo>
                  <a:pt x="5168090" y="1441686"/>
                  <a:pt x="5163240" y="1444163"/>
                  <a:pt x="5158155" y="1444800"/>
                </a:cubicBezTo>
                <a:cubicBezTo>
                  <a:pt x="5163944" y="1456337"/>
                  <a:pt x="5148845" y="1456549"/>
                  <a:pt x="5141804" y="1454921"/>
                </a:cubicBezTo>
                <a:cubicBezTo>
                  <a:pt x="5141100" y="1463981"/>
                  <a:pt x="5132963" y="1466741"/>
                  <a:pt x="5124984" y="1465467"/>
                </a:cubicBezTo>
                <a:cubicBezTo>
                  <a:pt x="5131946" y="1477288"/>
                  <a:pt x="5134450" y="1492434"/>
                  <a:pt x="5134841" y="1506024"/>
                </a:cubicBezTo>
                <a:cubicBezTo>
                  <a:pt x="5132807" y="1502980"/>
                  <a:pt x="5119507" y="1489815"/>
                  <a:pt x="5117082" y="1489815"/>
                </a:cubicBezTo>
                <a:cubicBezTo>
                  <a:pt x="5113561" y="1489815"/>
                  <a:pt x="5110667" y="1500928"/>
                  <a:pt x="5109650" y="1504113"/>
                </a:cubicBezTo>
                <a:cubicBezTo>
                  <a:pt x="5104486" y="1497672"/>
                  <a:pt x="5104486" y="1484082"/>
                  <a:pt x="5099245" y="1479836"/>
                </a:cubicBezTo>
                <a:cubicBezTo>
                  <a:pt x="5094394" y="1478915"/>
                  <a:pt x="5091656" y="1488541"/>
                  <a:pt x="5091499" y="1492151"/>
                </a:cubicBezTo>
                <a:cubicBezTo>
                  <a:pt x="5067012" y="1477429"/>
                  <a:pt x="5083598" y="1462636"/>
                  <a:pt x="5060988" y="1446853"/>
                </a:cubicBezTo>
                <a:cubicBezTo>
                  <a:pt x="5064900" y="1440129"/>
                  <a:pt x="5070220" y="1434608"/>
                  <a:pt x="5077104" y="1430290"/>
                </a:cubicBezTo>
                <a:cubicBezTo>
                  <a:pt x="5067638" y="1424062"/>
                  <a:pt x="5056685" y="1419957"/>
                  <a:pt x="5045498" y="1418966"/>
                </a:cubicBezTo>
                <a:cubicBezTo>
                  <a:pt x="5045889" y="1405022"/>
                  <a:pt x="5041351" y="1393910"/>
                  <a:pt x="5032902" y="1383505"/>
                </a:cubicBezTo>
                <a:cubicBezTo>
                  <a:pt x="5025861" y="1390159"/>
                  <a:pt x="5007711" y="1369774"/>
                  <a:pt x="5025705" y="1365244"/>
                </a:cubicBezTo>
                <a:cubicBezTo>
                  <a:pt x="5004894" y="1339339"/>
                  <a:pt x="5013187" y="1332261"/>
                  <a:pt x="5012483" y="1299491"/>
                </a:cubicBezTo>
                <a:cubicBezTo>
                  <a:pt x="5003330" y="1297297"/>
                  <a:pt x="4998166" y="1290502"/>
                  <a:pt x="4990656" y="1284273"/>
                </a:cubicBezTo>
                <a:cubicBezTo>
                  <a:pt x="4989482" y="1286680"/>
                  <a:pt x="4987839" y="1290006"/>
                  <a:pt x="4987839" y="1290006"/>
                </a:cubicBezTo>
                <a:cubicBezTo>
                  <a:pt x="4982676" y="1286892"/>
                  <a:pt x="4977591" y="1283636"/>
                  <a:pt x="4972584" y="1280239"/>
                </a:cubicBezTo>
                <a:lnTo>
                  <a:pt x="4972506" y="1280451"/>
                </a:lnTo>
                <a:cubicBezTo>
                  <a:pt x="4954590" y="1271038"/>
                  <a:pt x="4938004" y="1253909"/>
                  <a:pt x="4918524" y="1249592"/>
                </a:cubicBezTo>
                <a:cubicBezTo>
                  <a:pt x="4899592" y="1245486"/>
                  <a:pt x="4867516" y="1193676"/>
                  <a:pt x="4867750" y="1193676"/>
                </a:cubicBezTo>
                <a:cubicBezTo>
                  <a:pt x="4865560" y="1193676"/>
                  <a:pt x="4861883" y="1202099"/>
                  <a:pt x="4860631" y="1204010"/>
                </a:cubicBezTo>
                <a:cubicBezTo>
                  <a:pt x="4854920" y="1198914"/>
                  <a:pt x="4848818" y="1199126"/>
                  <a:pt x="4842637" y="1203656"/>
                </a:cubicBezTo>
                <a:cubicBezTo>
                  <a:pt x="4837004" y="1196578"/>
                  <a:pt x="4829572" y="1183059"/>
                  <a:pt x="4831450" y="1173433"/>
                </a:cubicBezTo>
                <a:cubicBezTo>
                  <a:pt x="4819793" y="1183413"/>
                  <a:pt x="4802503" y="1183979"/>
                  <a:pt x="4812674" y="1206558"/>
                </a:cubicBezTo>
                <a:cubicBezTo>
                  <a:pt x="4817994" y="1227862"/>
                  <a:pt x="4840916" y="1232392"/>
                  <a:pt x="4853903" y="1248034"/>
                </a:cubicBezTo>
                <a:cubicBezTo>
                  <a:pt x="4869159" y="1266508"/>
                  <a:pt x="4870254" y="1299986"/>
                  <a:pt x="4903582" y="1299986"/>
                </a:cubicBezTo>
                <a:cubicBezTo>
                  <a:pt x="4918759" y="1299986"/>
                  <a:pt x="4931746" y="1296730"/>
                  <a:pt x="4922123" y="1315911"/>
                </a:cubicBezTo>
                <a:cubicBezTo>
                  <a:pt x="4921106" y="1319946"/>
                  <a:pt x="5044324" y="1363404"/>
                  <a:pt x="4981815" y="1381877"/>
                </a:cubicBezTo>
                <a:cubicBezTo>
                  <a:pt x="4977121" y="1373384"/>
                  <a:pt x="4964604" y="1358237"/>
                  <a:pt x="4953417" y="1358237"/>
                </a:cubicBezTo>
                <a:cubicBezTo>
                  <a:pt x="4944811" y="1363050"/>
                  <a:pt x="4940743" y="1370482"/>
                  <a:pt x="4941212" y="1380462"/>
                </a:cubicBezTo>
                <a:cubicBezTo>
                  <a:pt x="4991203" y="1399148"/>
                  <a:pt x="4915317" y="1455558"/>
                  <a:pt x="4909371" y="1446216"/>
                </a:cubicBezTo>
                <a:cubicBezTo>
                  <a:pt x="4902095" y="1454780"/>
                  <a:pt x="4910231" y="1496681"/>
                  <a:pt x="4892316" y="1496681"/>
                </a:cubicBezTo>
                <a:cubicBezTo>
                  <a:pt x="4881128" y="1496681"/>
                  <a:pt x="4806650" y="1459380"/>
                  <a:pt x="4814551" y="1442394"/>
                </a:cubicBezTo>
                <a:cubicBezTo>
                  <a:pt x="4822453" y="1425194"/>
                  <a:pt x="4868454" y="1444729"/>
                  <a:pt x="4883945" y="1444729"/>
                </a:cubicBezTo>
                <a:cubicBezTo>
                  <a:pt x="4890047" y="1444729"/>
                  <a:pt x="4897636" y="1430290"/>
                  <a:pt x="4908901" y="1430927"/>
                </a:cubicBezTo>
                <a:cubicBezTo>
                  <a:pt x="4933780" y="1429653"/>
                  <a:pt x="4917194" y="1375861"/>
                  <a:pt x="4901939" y="1373101"/>
                </a:cubicBezTo>
                <a:cubicBezTo>
                  <a:pt x="4896540" y="1372110"/>
                  <a:pt x="4857658" y="1342666"/>
                  <a:pt x="4855702" y="1338136"/>
                </a:cubicBezTo>
                <a:cubicBezTo>
                  <a:pt x="4855389" y="1337428"/>
                  <a:pt x="4823079" y="1324122"/>
                  <a:pt x="4818619" y="1322211"/>
                </a:cubicBezTo>
                <a:cubicBezTo>
                  <a:pt x="4799609" y="1314071"/>
                  <a:pt x="4784118" y="1287388"/>
                  <a:pt x="4765655" y="1275072"/>
                </a:cubicBezTo>
                <a:cubicBezTo>
                  <a:pt x="4739525" y="1257660"/>
                  <a:pt x="4750556" y="1217458"/>
                  <a:pt x="4708231" y="1215688"/>
                </a:cubicBezTo>
                <a:cubicBezTo>
                  <a:pt x="4690394" y="1215688"/>
                  <a:pt x="4689690" y="1244212"/>
                  <a:pt x="4663560" y="1235931"/>
                </a:cubicBezTo>
                <a:cubicBezTo>
                  <a:pt x="4629606" y="1260492"/>
                  <a:pt x="4630389" y="1246336"/>
                  <a:pt x="4592132" y="1246336"/>
                </a:cubicBezTo>
                <a:cubicBezTo>
                  <a:pt x="4575390" y="1246336"/>
                  <a:pt x="4526494" y="1241664"/>
                  <a:pt x="4544018" y="1276346"/>
                </a:cubicBezTo>
                <a:cubicBezTo>
                  <a:pt x="4537212" y="1306356"/>
                  <a:pt x="4468523" y="1320229"/>
                  <a:pt x="4467427" y="1334172"/>
                </a:cubicBezTo>
                <a:cubicBezTo>
                  <a:pt x="4465315" y="1361635"/>
                  <a:pt x="4413524" y="1371968"/>
                  <a:pt x="4446382" y="1401059"/>
                </a:cubicBezTo>
                <a:cubicBezTo>
                  <a:pt x="4450372" y="1404598"/>
                  <a:pt x="4412977" y="1438430"/>
                  <a:pt x="4411725" y="1451029"/>
                </a:cubicBezTo>
                <a:cubicBezTo>
                  <a:pt x="4395139" y="1452940"/>
                  <a:pt x="4374877" y="1489462"/>
                  <a:pt x="4366349" y="1485427"/>
                </a:cubicBezTo>
                <a:cubicBezTo>
                  <a:pt x="4365097" y="1484861"/>
                  <a:pt x="4342410" y="1482101"/>
                  <a:pt x="4336386" y="1482313"/>
                </a:cubicBezTo>
                <a:cubicBezTo>
                  <a:pt x="4308378" y="1480189"/>
                  <a:pt x="4292575" y="1488825"/>
                  <a:pt x="4275911" y="1507156"/>
                </a:cubicBezTo>
                <a:cubicBezTo>
                  <a:pt x="4257604" y="1527399"/>
                  <a:pt x="4239375" y="1470634"/>
                  <a:pt x="4224276" y="1466741"/>
                </a:cubicBezTo>
                <a:cubicBezTo>
                  <a:pt x="4224433" y="1469502"/>
                  <a:pt x="4223963" y="1472191"/>
                  <a:pt x="4222946" y="1474740"/>
                </a:cubicBezTo>
                <a:cubicBezTo>
                  <a:pt x="4206517" y="1480473"/>
                  <a:pt x="4187585" y="1479411"/>
                  <a:pt x="4170060" y="1479199"/>
                </a:cubicBezTo>
                <a:cubicBezTo>
                  <a:pt x="4171625" y="1471201"/>
                  <a:pt x="4183125" y="1435670"/>
                  <a:pt x="4176710" y="1427601"/>
                </a:cubicBezTo>
                <a:cubicBezTo>
                  <a:pt x="4143069" y="1419744"/>
                  <a:pt x="4188993" y="1333960"/>
                  <a:pt x="4184377" y="1301048"/>
                </a:cubicBezTo>
                <a:cubicBezTo>
                  <a:pt x="4188836" y="1297509"/>
                  <a:pt x="4194704" y="1293191"/>
                  <a:pt x="4199633" y="1291210"/>
                </a:cubicBezTo>
                <a:cubicBezTo>
                  <a:pt x="4199476" y="1290360"/>
                  <a:pt x="4199241" y="1289511"/>
                  <a:pt x="4199241" y="1288591"/>
                </a:cubicBezTo>
                <a:cubicBezTo>
                  <a:pt x="4193452" y="1289936"/>
                  <a:pt x="4184846" y="1296872"/>
                  <a:pt x="4179761" y="1300906"/>
                </a:cubicBezTo>
                <a:cubicBezTo>
                  <a:pt x="4186098" y="1282362"/>
                  <a:pt x="4179370" y="1275355"/>
                  <a:pt x="4173033" y="1259996"/>
                </a:cubicBezTo>
                <a:cubicBezTo>
                  <a:pt x="4167400" y="1246336"/>
                  <a:pt x="4195564" y="1245416"/>
                  <a:pt x="4202136" y="1236356"/>
                </a:cubicBezTo>
                <a:cubicBezTo>
                  <a:pt x="4209334" y="1199763"/>
                  <a:pt x="4302823" y="1245911"/>
                  <a:pt x="4316358" y="1245911"/>
                </a:cubicBezTo>
                <a:cubicBezTo>
                  <a:pt x="4324963" y="1245911"/>
                  <a:pt x="4345226" y="1236497"/>
                  <a:pt x="4355788" y="1234940"/>
                </a:cubicBezTo>
                <a:cubicBezTo>
                  <a:pt x="4358995" y="1234657"/>
                  <a:pt x="4401163" y="1240036"/>
                  <a:pt x="4399990" y="1239399"/>
                </a:cubicBezTo>
                <a:cubicBezTo>
                  <a:pt x="4408987" y="1233454"/>
                  <a:pt x="4429562" y="1144556"/>
                  <a:pt x="4412351" y="1141724"/>
                </a:cubicBezTo>
                <a:cubicBezTo>
                  <a:pt x="4403119" y="1135496"/>
                  <a:pt x="4397643" y="1128843"/>
                  <a:pt x="4392557" y="1118367"/>
                </a:cubicBezTo>
                <a:cubicBezTo>
                  <a:pt x="4379805" y="1092533"/>
                  <a:pt x="4364550" y="1102867"/>
                  <a:pt x="4343583" y="1089843"/>
                </a:cubicBezTo>
                <a:cubicBezTo>
                  <a:pt x="4303449" y="1087932"/>
                  <a:pt x="4324181" y="1057639"/>
                  <a:pt x="4347025" y="1051623"/>
                </a:cubicBezTo>
                <a:cubicBezTo>
                  <a:pt x="4364628" y="1051623"/>
                  <a:pt x="4367444" y="1048013"/>
                  <a:pt x="4384656" y="1056436"/>
                </a:cubicBezTo>
                <a:cubicBezTo>
                  <a:pt x="4413211" y="1037750"/>
                  <a:pt x="4410864" y="1057781"/>
                  <a:pt x="4403901" y="1014959"/>
                </a:cubicBezTo>
                <a:cubicBezTo>
                  <a:pt x="4419705" y="1018711"/>
                  <a:pt x="4438403" y="1032088"/>
                  <a:pt x="4454832" y="1032088"/>
                </a:cubicBezTo>
                <a:cubicBezTo>
                  <a:pt x="4450998" y="1032229"/>
                  <a:pt x="4496843" y="1005050"/>
                  <a:pt x="4498252" y="1003422"/>
                </a:cubicBezTo>
                <a:cubicBezTo>
                  <a:pt x="4511786" y="988063"/>
                  <a:pt x="4500442" y="966122"/>
                  <a:pt x="4535491" y="968882"/>
                </a:cubicBezTo>
                <a:lnTo>
                  <a:pt x="4535960" y="969378"/>
                </a:lnTo>
                <a:cubicBezTo>
                  <a:pt x="4554893" y="959115"/>
                  <a:pt x="4572965" y="944463"/>
                  <a:pt x="4585404" y="925353"/>
                </a:cubicBezTo>
                <a:cubicBezTo>
                  <a:pt x="4604728" y="895555"/>
                  <a:pt x="4583448" y="898032"/>
                  <a:pt x="4607544" y="920611"/>
                </a:cubicBezTo>
                <a:cubicBezTo>
                  <a:pt x="4590255" y="884868"/>
                  <a:pt x="4670366" y="888548"/>
                  <a:pt x="4685856" y="889680"/>
                </a:cubicBezTo>
                <a:cubicBezTo>
                  <a:pt x="4683509" y="882036"/>
                  <a:pt x="4690551" y="877648"/>
                  <a:pt x="4697357" y="877436"/>
                </a:cubicBezTo>
                <a:cubicBezTo>
                  <a:pt x="4697748" y="876303"/>
                  <a:pt x="4688908" y="860661"/>
                  <a:pt x="4689299" y="861723"/>
                </a:cubicBezTo>
                <a:cubicBezTo>
                  <a:pt x="4692819" y="860590"/>
                  <a:pt x="4691255" y="859246"/>
                  <a:pt x="4698296" y="859246"/>
                </a:cubicBezTo>
                <a:cubicBezTo>
                  <a:pt x="4690707" y="859246"/>
                  <a:pt x="4687734" y="839427"/>
                  <a:pt x="4683822" y="835181"/>
                </a:cubicBezTo>
                <a:cubicBezTo>
                  <a:pt x="4686795" y="836172"/>
                  <a:pt x="4689690" y="837375"/>
                  <a:pt x="4692585" y="838578"/>
                </a:cubicBezTo>
                <a:cubicBezTo>
                  <a:pt x="4692585" y="834402"/>
                  <a:pt x="4696340" y="831288"/>
                  <a:pt x="4697200" y="827395"/>
                </a:cubicBezTo>
                <a:cubicBezTo>
                  <a:pt x="4676625" y="821520"/>
                  <a:pt x="4682649" y="774169"/>
                  <a:pt x="4699704" y="766030"/>
                </a:cubicBezTo>
                <a:cubicBezTo>
                  <a:pt x="4718402" y="757111"/>
                  <a:pt x="4738351" y="746353"/>
                  <a:pt x="4758614" y="741682"/>
                </a:cubicBezTo>
                <a:cubicBezTo>
                  <a:pt x="4751886" y="757890"/>
                  <a:pt x="4753059" y="804958"/>
                  <a:pt x="4752277" y="804958"/>
                </a:cubicBezTo>
                <a:cubicBezTo>
                  <a:pt x="4749774" y="804816"/>
                  <a:pt x="4748131" y="803826"/>
                  <a:pt x="4746957" y="803118"/>
                </a:cubicBezTo>
                <a:cubicBezTo>
                  <a:pt x="4746957" y="803613"/>
                  <a:pt x="4733501" y="831005"/>
                  <a:pt x="4731154" y="833977"/>
                </a:cubicBezTo>
                <a:cubicBezTo>
                  <a:pt x="4733501" y="834048"/>
                  <a:pt x="4735926" y="834402"/>
                  <a:pt x="4738273" y="835110"/>
                </a:cubicBezTo>
                <a:cubicBezTo>
                  <a:pt x="4725756" y="811399"/>
                  <a:pt x="4784431" y="828103"/>
                  <a:pt x="4760257" y="850115"/>
                </a:cubicBezTo>
                <a:cubicBezTo>
                  <a:pt x="4761039" y="849407"/>
                  <a:pt x="4745940" y="839923"/>
                  <a:pt x="4741403" y="838012"/>
                </a:cubicBezTo>
                <a:cubicBezTo>
                  <a:pt x="4743671" y="842117"/>
                  <a:pt x="4740229" y="855707"/>
                  <a:pt x="4738977" y="860236"/>
                </a:cubicBezTo>
                <a:cubicBezTo>
                  <a:pt x="4744375" y="864908"/>
                  <a:pt x="4758849" y="861015"/>
                  <a:pt x="4764716" y="859246"/>
                </a:cubicBezTo>
                <a:cubicBezTo>
                  <a:pt x="4763308" y="836950"/>
                  <a:pt x="4775826" y="858821"/>
                  <a:pt x="4780128" y="846151"/>
                </a:cubicBezTo>
                <a:cubicBezTo>
                  <a:pt x="4783884" y="835464"/>
                  <a:pt x="4749070" y="831642"/>
                  <a:pt x="4771444" y="819680"/>
                </a:cubicBezTo>
                <a:cubicBezTo>
                  <a:pt x="4775434" y="817486"/>
                  <a:pt x="4794367" y="806515"/>
                  <a:pt x="4798983" y="808992"/>
                </a:cubicBezTo>
                <a:cubicBezTo>
                  <a:pt x="4792176" y="801844"/>
                  <a:pt x="4794289" y="793138"/>
                  <a:pt x="4802660" y="789174"/>
                </a:cubicBezTo>
                <a:cubicBezTo>
                  <a:pt x="4777938" y="764614"/>
                  <a:pt x="4764090" y="737576"/>
                  <a:pt x="4750399" y="706221"/>
                </a:cubicBezTo>
                <a:cubicBezTo>
                  <a:pt x="4752981" y="705160"/>
                  <a:pt x="4755094" y="703744"/>
                  <a:pt x="4757362" y="702187"/>
                </a:cubicBezTo>
                <a:cubicBezTo>
                  <a:pt x="4748131" y="697232"/>
                  <a:pt x="4749461" y="696029"/>
                  <a:pt x="4746331" y="689093"/>
                </a:cubicBezTo>
                <a:cubicBezTo>
                  <a:pt x="4744141" y="705867"/>
                  <a:pt x="4694462" y="734391"/>
                  <a:pt x="4677094" y="738143"/>
                </a:cubicBezTo>
                <a:cubicBezTo>
                  <a:pt x="4633909" y="747627"/>
                  <a:pt x="4623348" y="718112"/>
                  <a:pt x="4606606" y="691358"/>
                </a:cubicBezTo>
                <a:cubicBezTo>
                  <a:pt x="4597609" y="676990"/>
                  <a:pt x="4606214" y="635089"/>
                  <a:pt x="4603320" y="618314"/>
                </a:cubicBezTo>
                <a:cubicBezTo>
                  <a:pt x="4598939" y="593470"/>
                  <a:pt x="4621470" y="598496"/>
                  <a:pt x="4633049" y="589932"/>
                </a:cubicBezTo>
                <a:cubicBezTo>
                  <a:pt x="4633362" y="589365"/>
                  <a:pt x="4634926" y="585119"/>
                  <a:pt x="4635004" y="583986"/>
                </a:cubicBezTo>
                <a:cubicBezTo>
                  <a:pt x="4638447" y="584977"/>
                  <a:pt x="4639698" y="583491"/>
                  <a:pt x="4638760" y="579598"/>
                </a:cubicBezTo>
                <a:cubicBezTo>
                  <a:pt x="4646348" y="580022"/>
                  <a:pt x="4684135" y="564239"/>
                  <a:pt x="4687812" y="554825"/>
                </a:cubicBezTo>
                <a:cubicBezTo>
                  <a:pt x="4695557" y="534228"/>
                  <a:pt x="4699626" y="549092"/>
                  <a:pt x="4715351" y="549092"/>
                </a:cubicBezTo>
                <a:cubicBezTo>
                  <a:pt x="4729198" y="548597"/>
                  <a:pt x="4743124" y="524107"/>
                  <a:pt x="4760961" y="521205"/>
                </a:cubicBezTo>
                <a:cubicBezTo>
                  <a:pt x="4764873" y="495230"/>
                  <a:pt x="4833875" y="412984"/>
                  <a:pt x="4860631" y="408242"/>
                </a:cubicBezTo>
                <a:cubicBezTo>
                  <a:pt x="4842794" y="410507"/>
                  <a:pt x="4824800" y="414117"/>
                  <a:pt x="4806884" y="415249"/>
                </a:cubicBezTo>
                <a:cubicBezTo>
                  <a:pt x="4809153" y="398404"/>
                  <a:pt x="4859301" y="374056"/>
                  <a:pt x="4877999" y="375472"/>
                </a:cubicBezTo>
                <a:cubicBezTo>
                  <a:pt x="4877764" y="384602"/>
                  <a:pt x="4890673" y="399607"/>
                  <a:pt x="4900374" y="385522"/>
                </a:cubicBezTo>
                <a:cubicBezTo>
                  <a:pt x="4855702" y="381134"/>
                  <a:pt x="4931902" y="352822"/>
                  <a:pt x="4937066" y="349637"/>
                </a:cubicBezTo>
                <a:cubicBezTo>
                  <a:pt x="4949427" y="341851"/>
                  <a:pt x="4962961" y="354025"/>
                  <a:pt x="4975400" y="356078"/>
                </a:cubicBezTo>
                <a:cubicBezTo>
                  <a:pt x="4977356" y="356078"/>
                  <a:pt x="4985884" y="351690"/>
                  <a:pt x="4986588" y="350982"/>
                </a:cubicBezTo>
                <a:cubicBezTo>
                  <a:pt x="4975557" y="342559"/>
                  <a:pt x="5008337" y="341498"/>
                  <a:pt x="5009510" y="340294"/>
                </a:cubicBezTo>
                <a:cubicBezTo>
                  <a:pt x="5007241" y="339233"/>
                  <a:pt x="5004973" y="338100"/>
                  <a:pt x="5002782" y="336897"/>
                </a:cubicBezTo>
                <a:lnTo>
                  <a:pt x="5004738" y="329819"/>
                </a:lnTo>
                <a:cubicBezTo>
                  <a:pt x="5034623" y="323732"/>
                  <a:pt x="5070454" y="316159"/>
                  <a:pt x="5101200" y="317716"/>
                </a:cubicBezTo>
                <a:lnTo>
                  <a:pt x="5101200" y="321821"/>
                </a:lnTo>
                <a:lnTo>
                  <a:pt x="5105783" y="320269"/>
                </a:lnTo>
                <a:lnTo>
                  <a:pt x="5114344" y="333641"/>
                </a:lnTo>
                <a:cubicBezTo>
                  <a:pt x="5118921" y="328068"/>
                  <a:pt x="5141012" y="313018"/>
                  <a:pt x="5151408" y="316173"/>
                </a:cubicBezTo>
                <a:cubicBezTo>
                  <a:pt x="5154874" y="317225"/>
                  <a:pt x="5157040" y="320299"/>
                  <a:pt x="5156825" y="326422"/>
                </a:cubicBezTo>
                <a:cubicBezTo>
                  <a:pt x="5162927" y="321892"/>
                  <a:pt x="5216595" y="329819"/>
                  <a:pt x="5218473" y="338949"/>
                </a:cubicBezTo>
                <a:lnTo>
                  <a:pt x="5219021" y="341498"/>
                </a:lnTo>
                <a:cubicBezTo>
                  <a:pt x="5210650" y="345320"/>
                  <a:pt x="5201887" y="347231"/>
                  <a:pt x="5192734" y="349425"/>
                </a:cubicBezTo>
                <a:cubicBezTo>
                  <a:pt x="5200479" y="351548"/>
                  <a:pt x="5208224" y="353459"/>
                  <a:pt x="5216048" y="355299"/>
                </a:cubicBezTo>
                <a:lnTo>
                  <a:pt x="5215804" y="358225"/>
                </a:lnTo>
                <a:lnTo>
                  <a:pt x="5219786" y="354267"/>
                </a:lnTo>
                <a:cubicBezTo>
                  <a:pt x="5230949" y="354267"/>
                  <a:pt x="5245590" y="351080"/>
                  <a:pt x="5255655" y="352963"/>
                </a:cubicBezTo>
                <a:cubicBezTo>
                  <a:pt x="5262060" y="354122"/>
                  <a:pt x="5284570" y="369477"/>
                  <a:pt x="5278165" y="369477"/>
                </a:cubicBezTo>
                <a:cubicBezTo>
                  <a:pt x="5280910" y="368318"/>
                  <a:pt x="5282923" y="368898"/>
                  <a:pt x="5284021" y="371071"/>
                </a:cubicBezTo>
                <a:cubicBezTo>
                  <a:pt x="5328125" y="365132"/>
                  <a:pt x="5437014" y="391497"/>
                  <a:pt x="5471236" y="421049"/>
                </a:cubicBezTo>
                <a:cubicBezTo>
                  <a:pt x="5553039" y="491743"/>
                  <a:pt x="5372779" y="480299"/>
                  <a:pt x="5340936" y="474214"/>
                </a:cubicBezTo>
                <a:cubicBezTo>
                  <a:pt x="5350818" y="483485"/>
                  <a:pt x="5345511" y="492612"/>
                  <a:pt x="5340570" y="501449"/>
                </a:cubicBezTo>
                <a:cubicBezTo>
                  <a:pt x="5355027" y="510865"/>
                  <a:pt x="5393458" y="559249"/>
                  <a:pt x="5420543" y="541576"/>
                </a:cubicBezTo>
                <a:cubicBezTo>
                  <a:pt x="5400047" y="534478"/>
                  <a:pt x="5383942" y="528828"/>
                  <a:pt x="5369851" y="510141"/>
                </a:cubicBezTo>
                <a:cubicBezTo>
                  <a:pt x="5382478" y="504636"/>
                  <a:pt x="5402060" y="497537"/>
                  <a:pt x="5415053" y="503042"/>
                </a:cubicBezTo>
                <a:cubicBezTo>
                  <a:pt x="5420543" y="505360"/>
                  <a:pt x="5467210" y="525206"/>
                  <a:pt x="5472151" y="517094"/>
                </a:cubicBezTo>
                <a:cubicBezTo>
                  <a:pt x="5459340" y="503911"/>
                  <a:pt x="5434269" y="494495"/>
                  <a:pt x="5468308" y="479429"/>
                </a:cubicBezTo>
                <a:cubicBezTo>
                  <a:pt x="5500517" y="464943"/>
                  <a:pt x="5520098" y="452050"/>
                  <a:pt x="5554320" y="470593"/>
                </a:cubicBezTo>
                <a:cubicBezTo>
                  <a:pt x="5554686" y="465233"/>
                  <a:pt x="5555601" y="460018"/>
                  <a:pt x="5556699" y="454802"/>
                </a:cubicBezTo>
                <a:cubicBezTo>
                  <a:pt x="5539314" y="474359"/>
                  <a:pt x="5534190" y="414240"/>
                  <a:pt x="5535837" y="416414"/>
                </a:cubicBezTo>
                <a:cubicBezTo>
                  <a:pt x="5524490" y="407577"/>
                  <a:pt x="5514242" y="407722"/>
                  <a:pt x="5512778" y="391062"/>
                </a:cubicBezTo>
                <a:cubicBezTo>
                  <a:pt x="5542425" y="391497"/>
                  <a:pt x="5570608" y="390483"/>
                  <a:pt x="5598059" y="404679"/>
                </a:cubicBezTo>
                <a:cubicBezTo>
                  <a:pt x="5636307" y="424526"/>
                  <a:pt x="5594764" y="426988"/>
                  <a:pt x="5581039" y="434521"/>
                </a:cubicBezTo>
                <a:cubicBezTo>
                  <a:pt x="5583418" y="436260"/>
                  <a:pt x="5632647" y="461032"/>
                  <a:pt x="5630817" y="442634"/>
                </a:cubicBezTo>
                <a:cubicBezTo>
                  <a:pt x="5628071" y="417428"/>
                  <a:pt x="5672908" y="410184"/>
                  <a:pt x="5690110" y="404824"/>
                </a:cubicBezTo>
                <a:cubicBezTo>
                  <a:pt x="5722502" y="394829"/>
                  <a:pt x="5753064" y="377735"/>
                  <a:pt x="5787835" y="381211"/>
                </a:cubicBezTo>
                <a:cubicBezTo>
                  <a:pt x="5785822" y="388310"/>
                  <a:pt x="5776489" y="400189"/>
                  <a:pt x="5776855" y="406563"/>
                </a:cubicBezTo>
                <a:cubicBezTo>
                  <a:pt x="5813273" y="402796"/>
                  <a:pt x="5864698" y="374113"/>
                  <a:pt x="5903678" y="388165"/>
                </a:cubicBezTo>
                <a:lnTo>
                  <a:pt x="5902763" y="391931"/>
                </a:lnTo>
                <a:cubicBezTo>
                  <a:pt x="5906972" y="391352"/>
                  <a:pt x="5910998" y="390628"/>
                  <a:pt x="5915024" y="389758"/>
                </a:cubicBezTo>
                <a:cubicBezTo>
                  <a:pt x="5911913" y="387006"/>
                  <a:pt x="5813639" y="338332"/>
                  <a:pt x="5862685" y="338332"/>
                </a:cubicBezTo>
                <a:cubicBezTo>
                  <a:pt x="5894528" y="338332"/>
                  <a:pt x="5932227" y="357454"/>
                  <a:pt x="5964985" y="361220"/>
                </a:cubicBezTo>
                <a:cubicBezTo>
                  <a:pt x="5994266" y="366001"/>
                  <a:pt x="6022265" y="371361"/>
                  <a:pt x="6050448" y="380487"/>
                </a:cubicBezTo>
                <a:cubicBezTo>
                  <a:pt x="6042579" y="366870"/>
                  <a:pt x="6046239" y="356150"/>
                  <a:pt x="6040383" y="344416"/>
                </a:cubicBezTo>
                <a:cubicBezTo>
                  <a:pt x="6038004" y="337462"/>
                  <a:pt x="6017873" y="340650"/>
                  <a:pt x="6021350" y="322687"/>
                </a:cubicBezTo>
                <a:cubicBezTo>
                  <a:pt x="6024644" y="306317"/>
                  <a:pt x="6044592" y="314574"/>
                  <a:pt x="6049533" y="301102"/>
                </a:cubicBezTo>
                <a:cubicBezTo>
                  <a:pt x="6055755" y="284153"/>
                  <a:pt x="6044592" y="263871"/>
                  <a:pt x="6072592" y="263871"/>
                </a:cubicBezTo>
                <a:cubicBezTo>
                  <a:pt x="6085768" y="263871"/>
                  <a:pt x="6099494" y="263871"/>
                  <a:pt x="6112853" y="264596"/>
                </a:cubicBezTo>
                <a:cubicBezTo>
                  <a:pt x="6157507" y="267203"/>
                  <a:pt x="6141219" y="288933"/>
                  <a:pt x="6152016" y="314719"/>
                </a:cubicBezTo>
                <a:cubicBezTo>
                  <a:pt x="6154761" y="315298"/>
                  <a:pt x="6157507" y="315733"/>
                  <a:pt x="6160252" y="316023"/>
                </a:cubicBezTo>
                <a:cubicBezTo>
                  <a:pt x="6164095" y="297190"/>
                  <a:pt x="6178186" y="299508"/>
                  <a:pt x="6190997" y="290816"/>
                </a:cubicBezTo>
                <a:cubicBezTo>
                  <a:pt x="6190631" y="287919"/>
                  <a:pt x="6187885" y="284587"/>
                  <a:pt x="6186604" y="284442"/>
                </a:cubicBezTo>
                <a:lnTo>
                  <a:pt x="6183310" y="284297"/>
                </a:lnTo>
                <a:lnTo>
                  <a:pt x="6182395" y="270101"/>
                </a:lnTo>
                <a:cubicBezTo>
                  <a:pt x="6203441" y="267638"/>
                  <a:pt x="6214238" y="281110"/>
                  <a:pt x="6222473" y="299074"/>
                </a:cubicBezTo>
                <a:cubicBezTo>
                  <a:pt x="6249741" y="279227"/>
                  <a:pt x="6283231" y="281255"/>
                  <a:pt x="6314342" y="287195"/>
                </a:cubicBezTo>
                <a:cubicBezTo>
                  <a:pt x="6245532" y="240983"/>
                  <a:pt x="6366682" y="246053"/>
                  <a:pt x="6388643" y="243591"/>
                </a:cubicBezTo>
                <a:lnTo>
                  <a:pt x="6385348" y="231712"/>
                </a:lnTo>
                <a:cubicBezTo>
                  <a:pt x="6410054" y="206215"/>
                  <a:pt x="6435858" y="190860"/>
                  <a:pt x="6472093" y="187238"/>
                </a:cubicBezTo>
                <a:cubicBezTo>
                  <a:pt x="6489662" y="185500"/>
                  <a:pt x="6506498" y="181589"/>
                  <a:pt x="6523701" y="177098"/>
                </a:cubicBezTo>
                <a:cubicBezTo>
                  <a:pt x="6550419" y="170000"/>
                  <a:pt x="6580066" y="189122"/>
                  <a:pt x="6605321" y="178402"/>
                </a:cubicBezTo>
                <a:lnTo>
                  <a:pt x="6598001" y="175215"/>
                </a:lnTo>
                <a:cubicBezTo>
                  <a:pt x="6611177" y="168261"/>
                  <a:pt x="6626001" y="165364"/>
                  <a:pt x="6640824" y="166523"/>
                </a:cubicBezTo>
                <a:cubicBezTo>
                  <a:pt x="6631674" y="152326"/>
                  <a:pt x="6649608" y="140157"/>
                  <a:pt x="6660955" y="137115"/>
                </a:cubicBezTo>
                <a:cubicBezTo>
                  <a:pt x="6634419" y="138419"/>
                  <a:pt x="6581164" y="158121"/>
                  <a:pt x="6574942" y="121180"/>
                </a:cubicBezTo>
                <a:cubicBezTo>
                  <a:pt x="6585374" y="121398"/>
                  <a:pt x="6595290" y="105481"/>
                  <a:pt x="6607626" y="104781"/>
                </a:cubicBezTo>
                <a:close/>
                <a:moveTo>
                  <a:pt x="2433497" y="95329"/>
                </a:moveTo>
                <a:cubicBezTo>
                  <a:pt x="2456815" y="96253"/>
                  <a:pt x="2479532" y="99918"/>
                  <a:pt x="2481237" y="110645"/>
                </a:cubicBezTo>
                <a:cubicBezTo>
                  <a:pt x="2487055" y="148667"/>
                  <a:pt x="2381743" y="116247"/>
                  <a:pt x="2369507" y="114459"/>
                </a:cubicBezTo>
                <a:cubicBezTo>
                  <a:pt x="2379135" y="113744"/>
                  <a:pt x="2388363" y="111360"/>
                  <a:pt x="2397189" y="107308"/>
                </a:cubicBezTo>
                <a:cubicBezTo>
                  <a:pt x="2401401" y="101944"/>
                  <a:pt x="2383950" y="99680"/>
                  <a:pt x="2382145" y="96462"/>
                </a:cubicBezTo>
                <a:cubicBezTo>
                  <a:pt x="2386257" y="96223"/>
                  <a:pt x="2410178" y="94406"/>
                  <a:pt x="2433497" y="95329"/>
                </a:cubicBezTo>
                <a:close/>
                <a:moveTo>
                  <a:pt x="4952791" y="84641"/>
                </a:moveTo>
                <a:lnTo>
                  <a:pt x="4953582" y="84714"/>
                </a:lnTo>
                <a:lnTo>
                  <a:pt x="4954914" y="84889"/>
                </a:lnTo>
                <a:cubicBezTo>
                  <a:pt x="4955847" y="85017"/>
                  <a:pt x="4955607" y="84995"/>
                  <a:pt x="4952791" y="84641"/>
                </a:cubicBezTo>
                <a:close/>
                <a:moveTo>
                  <a:pt x="4946487" y="83795"/>
                </a:moveTo>
                <a:cubicBezTo>
                  <a:pt x="4946490" y="83789"/>
                  <a:pt x="4948131" y="83999"/>
                  <a:pt x="4950004" y="84243"/>
                </a:cubicBezTo>
                <a:lnTo>
                  <a:pt x="4952582" y="84582"/>
                </a:lnTo>
                <a:lnTo>
                  <a:pt x="4952791" y="84641"/>
                </a:lnTo>
                <a:cubicBezTo>
                  <a:pt x="4948116" y="84021"/>
                  <a:pt x="4946483" y="83800"/>
                  <a:pt x="4946487" y="83795"/>
                </a:cubicBezTo>
                <a:close/>
                <a:moveTo>
                  <a:pt x="4764169" y="76501"/>
                </a:moveTo>
                <a:lnTo>
                  <a:pt x="4764065" y="76551"/>
                </a:lnTo>
                <a:lnTo>
                  <a:pt x="4760505" y="77636"/>
                </a:lnTo>
                <a:cubicBezTo>
                  <a:pt x="4759387" y="77974"/>
                  <a:pt x="4759964" y="77793"/>
                  <a:pt x="4764169" y="76501"/>
                </a:cubicBezTo>
                <a:close/>
                <a:moveTo>
                  <a:pt x="4862330" y="74192"/>
                </a:moveTo>
                <a:cubicBezTo>
                  <a:pt x="4912225" y="77439"/>
                  <a:pt x="5011955" y="109210"/>
                  <a:pt x="5037831" y="130576"/>
                </a:cubicBezTo>
                <a:cubicBezTo>
                  <a:pt x="5026252" y="132417"/>
                  <a:pt x="4966638" y="160516"/>
                  <a:pt x="4958893" y="134044"/>
                </a:cubicBezTo>
                <a:cubicBezTo>
                  <a:pt x="4960458" y="131284"/>
                  <a:pt x="4962100" y="128594"/>
                  <a:pt x="4963665" y="125834"/>
                </a:cubicBezTo>
                <a:cubicBezTo>
                  <a:pt x="4927443" y="102406"/>
                  <a:pt x="4886839" y="118049"/>
                  <a:pt x="4876356" y="160162"/>
                </a:cubicBezTo>
                <a:cubicBezTo>
                  <a:pt x="4865873" y="172478"/>
                  <a:pt x="4765186" y="125197"/>
                  <a:pt x="4815725" y="118756"/>
                </a:cubicBezTo>
                <a:cubicBezTo>
                  <a:pt x="4810180" y="118385"/>
                  <a:pt x="4732278" y="99371"/>
                  <a:pt x="4750154" y="83197"/>
                </a:cubicBezTo>
                <a:lnTo>
                  <a:pt x="4764065" y="76551"/>
                </a:lnTo>
                <a:lnTo>
                  <a:pt x="4764236" y="76499"/>
                </a:lnTo>
                <a:lnTo>
                  <a:pt x="4807970" y="74909"/>
                </a:lnTo>
                <a:cubicBezTo>
                  <a:pt x="4823529" y="77386"/>
                  <a:pt x="4838608" y="82694"/>
                  <a:pt x="4848896" y="90303"/>
                </a:cubicBezTo>
                <a:cubicBezTo>
                  <a:pt x="4846001" y="85561"/>
                  <a:pt x="4843341" y="80394"/>
                  <a:pt x="4844358" y="74661"/>
                </a:cubicBezTo>
                <a:cubicBezTo>
                  <a:pt x="4849091" y="73847"/>
                  <a:pt x="4855202" y="73729"/>
                  <a:pt x="4862330" y="74192"/>
                </a:cubicBezTo>
                <a:close/>
                <a:moveTo>
                  <a:pt x="4772101" y="74092"/>
                </a:moveTo>
                <a:cubicBezTo>
                  <a:pt x="4771931" y="74148"/>
                  <a:pt x="4769591" y="74864"/>
                  <a:pt x="4767014" y="75652"/>
                </a:cubicBezTo>
                <a:lnTo>
                  <a:pt x="4764236" y="76499"/>
                </a:lnTo>
                <a:lnTo>
                  <a:pt x="4764169" y="76501"/>
                </a:lnTo>
                <a:cubicBezTo>
                  <a:pt x="4770271" y="74643"/>
                  <a:pt x="4772271" y="74037"/>
                  <a:pt x="4772101" y="74092"/>
                </a:cubicBezTo>
                <a:close/>
                <a:moveTo>
                  <a:pt x="6402780" y="55629"/>
                </a:moveTo>
                <a:cubicBezTo>
                  <a:pt x="6424603" y="54000"/>
                  <a:pt x="6450956" y="57875"/>
                  <a:pt x="6458002" y="61351"/>
                </a:cubicBezTo>
                <a:cubicBezTo>
                  <a:pt x="6484720" y="74389"/>
                  <a:pt x="6496433" y="81922"/>
                  <a:pt x="6526995" y="84674"/>
                </a:cubicBezTo>
                <a:cubicBezTo>
                  <a:pt x="6548406" y="86703"/>
                  <a:pt x="6553348" y="105825"/>
                  <a:pt x="6572197" y="112199"/>
                </a:cubicBezTo>
                <a:cubicBezTo>
                  <a:pt x="6571831" y="113647"/>
                  <a:pt x="6571465" y="114227"/>
                  <a:pt x="6570550" y="115386"/>
                </a:cubicBezTo>
                <a:cubicBezTo>
                  <a:pt x="6535047" y="116979"/>
                  <a:pt x="6499178" y="111474"/>
                  <a:pt x="6464041" y="107998"/>
                </a:cubicBezTo>
                <a:cubicBezTo>
                  <a:pt x="6459283" y="107563"/>
                  <a:pt x="6420851" y="94960"/>
                  <a:pt x="6436041" y="87717"/>
                </a:cubicBezTo>
                <a:cubicBezTo>
                  <a:pt x="6419204" y="85109"/>
                  <a:pt x="6385897" y="105100"/>
                  <a:pt x="6374734" y="82936"/>
                </a:cubicBezTo>
                <a:cubicBezTo>
                  <a:pt x="6363662" y="64394"/>
                  <a:pt x="6380956" y="57259"/>
                  <a:pt x="6402780" y="55629"/>
                </a:cubicBezTo>
                <a:close/>
                <a:moveTo>
                  <a:pt x="4983810" y="55391"/>
                </a:moveTo>
                <a:cubicBezTo>
                  <a:pt x="5019016" y="56347"/>
                  <a:pt x="5054260" y="62239"/>
                  <a:pt x="5069516" y="70980"/>
                </a:cubicBezTo>
                <a:cubicBezTo>
                  <a:pt x="5057585" y="85596"/>
                  <a:pt x="5036423" y="90055"/>
                  <a:pt x="5014234" y="90339"/>
                </a:cubicBezTo>
                <a:lnTo>
                  <a:pt x="4953582" y="84714"/>
                </a:lnTo>
                <a:lnTo>
                  <a:pt x="4952582" y="84582"/>
                </a:lnTo>
                <a:lnTo>
                  <a:pt x="4898340" y="69423"/>
                </a:lnTo>
                <a:cubicBezTo>
                  <a:pt x="4913439" y="58417"/>
                  <a:pt x="4948605" y="54435"/>
                  <a:pt x="4983810" y="55391"/>
                </a:cubicBezTo>
                <a:close/>
                <a:moveTo>
                  <a:pt x="3275711" y="13890"/>
                </a:moveTo>
                <a:cubicBezTo>
                  <a:pt x="3329044" y="14950"/>
                  <a:pt x="3363796" y="19166"/>
                  <a:pt x="3363044" y="28165"/>
                </a:cubicBezTo>
                <a:cubicBezTo>
                  <a:pt x="3362844" y="31622"/>
                  <a:pt x="3248305" y="53314"/>
                  <a:pt x="3235668" y="55222"/>
                </a:cubicBezTo>
                <a:cubicBezTo>
                  <a:pt x="3191337" y="61777"/>
                  <a:pt x="3147206" y="73815"/>
                  <a:pt x="3103878" y="84900"/>
                </a:cubicBezTo>
                <a:cubicBezTo>
                  <a:pt x="3070379" y="93482"/>
                  <a:pt x="3021434" y="92528"/>
                  <a:pt x="2991546" y="111837"/>
                </a:cubicBezTo>
                <a:cubicBezTo>
                  <a:pt x="2995357" y="112314"/>
                  <a:pt x="2998166" y="115294"/>
                  <a:pt x="3000773" y="116366"/>
                </a:cubicBezTo>
                <a:cubicBezTo>
                  <a:pt x="2986732" y="124233"/>
                  <a:pt x="2909905" y="130550"/>
                  <a:pt x="2906093" y="137105"/>
                </a:cubicBezTo>
                <a:cubicBezTo>
                  <a:pt x="2894459" y="157130"/>
                  <a:pt x="2874199" y="143303"/>
                  <a:pt x="2860559" y="159871"/>
                </a:cubicBezTo>
                <a:cubicBezTo>
                  <a:pt x="2866978" y="164996"/>
                  <a:pt x="2880016" y="161301"/>
                  <a:pt x="2888241" y="163089"/>
                </a:cubicBezTo>
                <a:cubicBezTo>
                  <a:pt x="2870789" y="174412"/>
                  <a:pt x="2795968" y="196462"/>
                  <a:pt x="2801986" y="178703"/>
                </a:cubicBezTo>
                <a:cubicBezTo>
                  <a:pt x="2802011" y="178539"/>
                  <a:pt x="2799378" y="178377"/>
                  <a:pt x="2794754" y="178210"/>
                </a:cubicBezTo>
                <a:lnTo>
                  <a:pt x="2785649" y="177960"/>
                </a:lnTo>
                <a:lnTo>
                  <a:pt x="2785184" y="177655"/>
                </a:lnTo>
                <a:cubicBezTo>
                  <a:pt x="2777726" y="175285"/>
                  <a:pt x="2769320" y="174556"/>
                  <a:pt x="2760287" y="174893"/>
                </a:cubicBezTo>
                <a:lnTo>
                  <a:pt x="2747779" y="177053"/>
                </a:lnTo>
                <a:lnTo>
                  <a:pt x="2717410" y="176364"/>
                </a:lnTo>
                <a:cubicBezTo>
                  <a:pt x="2675161" y="175306"/>
                  <a:pt x="2633087" y="173816"/>
                  <a:pt x="2633889" y="171432"/>
                </a:cubicBezTo>
                <a:cubicBezTo>
                  <a:pt x="2638101" y="157249"/>
                  <a:pt x="2682432" y="154984"/>
                  <a:pt x="2693465" y="154984"/>
                </a:cubicBezTo>
                <a:cubicBezTo>
                  <a:pt x="2687647" y="154984"/>
                  <a:pt x="2701689" y="136033"/>
                  <a:pt x="2714728" y="135914"/>
                </a:cubicBezTo>
                <a:cubicBezTo>
                  <a:pt x="2733784" y="135556"/>
                  <a:pt x="2728769" y="148309"/>
                  <a:pt x="2737996" y="149740"/>
                </a:cubicBezTo>
                <a:cubicBezTo>
                  <a:pt x="2779720" y="155699"/>
                  <a:pt x="2724155" y="119584"/>
                  <a:pt x="2719943" y="131027"/>
                </a:cubicBezTo>
                <a:cubicBezTo>
                  <a:pt x="2724958" y="117558"/>
                  <a:pt x="2755649" y="115294"/>
                  <a:pt x="2764675" y="114221"/>
                </a:cubicBezTo>
                <a:cubicBezTo>
                  <a:pt x="2722551" y="119465"/>
                  <a:pt x="2683435" y="129835"/>
                  <a:pt x="2640508" y="128286"/>
                </a:cubicBezTo>
                <a:cubicBezTo>
                  <a:pt x="2595375" y="126617"/>
                  <a:pt x="2624662" y="105282"/>
                  <a:pt x="2649334" y="101587"/>
                </a:cubicBezTo>
                <a:cubicBezTo>
                  <a:pt x="2635895" y="101706"/>
                  <a:pt x="2615635" y="104924"/>
                  <a:pt x="2603599" y="97415"/>
                </a:cubicBezTo>
                <a:cubicBezTo>
                  <a:pt x="2577923" y="81324"/>
                  <a:pt x="2659565" y="60823"/>
                  <a:pt x="2669193" y="57844"/>
                </a:cubicBezTo>
                <a:cubicBezTo>
                  <a:pt x="2710916" y="44971"/>
                  <a:pt x="2720144" y="63803"/>
                  <a:pt x="2756651" y="71431"/>
                </a:cubicBezTo>
                <a:cubicBezTo>
                  <a:pt x="2759460" y="72027"/>
                  <a:pt x="2806599" y="90502"/>
                  <a:pt x="2778516" y="91932"/>
                </a:cubicBezTo>
                <a:cubicBezTo>
                  <a:pt x="2801785" y="90741"/>
                  <a:pt x="2819437" y="73696"/>
                  <a:pt x="2846718" y="73339"/>
                </a:cubicBezTo>
                <a:cubicBezTo>
                  <a:pt x="2837290" y="70120"/>
                  <a:pt x="2825254" y="69525"/>
                  <a:pt x="2814824" y="69763"/>
                </a:cubicBezTo>
                <a:cubicBezTo>
                  <a:pt x="2815626" y="69405"/>
                  <a:pt x="2817030" y="68809"/>
                  <a:pt x="2817632" y="68571"/>
                </a:cubicBezTo>
                <a:cubicBezTo>
                  <a:pt x="2801986" y="67617"/>
                  <a:pt x="2761867" y="42826"/>
                  <a:pt x="2751035" y="45686"/>
                </a:cubicBezTo>
                <a:cubicBezTo>
                  <a:pt x="2788496" y="35942"/>
                  <a:pt x="3115713" y="10711"/>
                  <a:pt x="3275711" y="13890"/>
                </a:cubicBezTo>
                <a:close/>
                <a:moveTo>
                  <a:pt x="3868339" y="275"/>
                </a:moveTo>
                <a:cubicBezTo>
                  <a:pt x="3962016" y="-2348"/>
                  <a:pt x="4047067" y="14458"/>
                  <a:pt x="4138939" y="20775"/>
                </a:cubicBezTo>
                <a:cubicBezTo>
                  <a:pt x="4122691" y="19703"/>
                  <a:pt x="4099823" y="47832"/>
                  <a:pt x="4091599" y="57486"/>
                </a:cubicBezTo>
                <a:cubicBezTo>
                  <a:pt x="4116472" y="58201"/>
                  <a:pt x="4144556" y="46878"/>
                  <a:pt x="4170031" y="44852"/>
                </a:cubicBezTo>
                <a:cubicBezTo>
                  <a:pt x="4157795" y="45805"/>
                  <a:pt x="4209548" y="41872"/>
                  <a:pt x="4170031" y="44852"/>
                </a:cubicBezTo>
                <a:cubicBezTo>
                  <a:pt x="4209548" y="41872"/>
                  <a:pt x="4264510" y="20299"/>
                  <a:pt x="4302021" y="43898"/>
                </a:cubicBezTo>
                <a:cubicBezTo>
                  <a:pt x="4224592" y="62731"/>
                  <a:pt x="4133723" y="82874"/>
                  <a:pt x="4077557" y="139609"/>
                </a:cubicBezTo>
                <a:cubicBezTo>
                  <a:pt x="4091398" y="129596"/>
                  <a:pt x="4130715" y="132457"/>
                  <a:pt x="4143352" y="143542"/>
                </a:cubicBezTo>
                <a:cubicBezTo>
                  <a:pt x="4166420" y="163685"/>
                  <a:pt x="4068932" y="167976"/>
                  <a:pt x="4061911" y="167976"/>
                </a:cubicBezTo>
                <a:cubicBezTo>
                  <a:pt x="4069133" y="175485"/>
                  <a:pt x="4131316" y="188119"/>
                  <a:pt x="4097416" y="205759"/>
                </a:cubicBezTo>
                <a:cubicBezTo>
                  <a:pt x="4075351" y="217321"/>
                  <a:pt x="4099021" y="217678"/>
                  <a:pt x="4101227" y="228883"/>
                </a:cubicBezTo>
                <a:cubicBezTo>
                  <a:pt x="4104437" y="244735"/>
                  <a:pt x="4051280" y="239967"/>
                  <a:pt x="4044460" y="241278"/>
                </a:cubicBezTo>
                <a:cubicBezTo>
                  <a:pt x="4052884" y="243424"/>
                  <a:pt x="4061309" y="246642"/>
                  <a:pt x="4070135" y="246284"/>
                </a:cubicBezTo>
                <a:cubicBezTo>
                  <a:pt x="4066525" y="275962"/>
                  <a:pt x="3960411" y="259514"/>
                  <a:pt x="3942157" y="267024"/>
                </a:cubicBezTo>
                <a:cubicBezTo>
                  <a:pt x="3961815" y="274890"/>
                  <a:pt x="4013769" y="305522"/>
                  <a:pt x="4013568" y="329241"/>
                </a:cubicBezTo>
                <a:cubicBezTo>
                  <a:pt x="4013167" y="362852"/>
                  <a:pt x="3971644" y="343544"/>
                  <a:pt x="3959007" y="334723"/>
                </a:cubicBezTo>
                <a:cubicBezTo>
                  <a:pt x="3934936" y="317798"/>
                  <a:pt x="3918688" y="327095"/>
                  <a:pt x="3904646" y="351410"/>
                </a:cubicBezTo>
                <a:cubicBezTo>
                  <a:pt x="3912068" y="338418"/>
                  <a:pt x="3984482" y="357608"/>
                  <a:pt x="3996117" y="357370"/>
                </a:cubicBezTo>
                <a:cubicBezTo>
                  <a:pt x="3967632" y="358085"/>
                  <a:pt x="3928316" y="380135"/>
                  <a:pt x="3903443" y="392650"/>
                </a:cubicBezTo>
                <a:cubicBezTo>
                  <a:pt x="3874557" y="407192"/>
                  <a:pt x="3837848" y="406476"/>
                  <a:pt x="3806556" y="414105"/>
                </a:cubicBezTo>
                <a:cubicBezTo>
                  <a:pt x="3755003" y="426620"/>
                  <a:pt x="3735747" y="406238"/>
                  <a:pt x="3691817" y="446763"/>
                </a:cubicBezTo>
                <a:cubicBezTo>
                  <a:pt x="3646081" y="488718"/>
                  <a:pt x="3577077" y="467740"/>
                  <a:pt x="3531142" y="498134"/>
                </a:cubicBezTo>
                <a:cubicBezTo>
                  <a:pt x="3506067" y="514701"/>
                  <a:pt x="3499648" y="498849"/>
                  <a:pt x="3502858" y="526144"/>
                </a:cubicBezTo>
                <a:cubicBezTo>
                  <a:pt x="3503660" y="531746"/>
                  <a:pt x="3480793" y="527931"/>
                  <a:pt x="3477583" y="537109"/>
                </a:cubicBezTo>
                <a:cubicBezTo>
                  <a:pt x="3504061" y="540804"/>
                  <a:pt x="3451707" y="575727"/>
                  <a:pt x="3445889" y="579660"/>
                </a:cubicBezTo>
                <a:cubicBezTo>
                  <a:pt x="3425830" y="593367"/>
                  <a:pt x="3398951" y="634488"/>
                  <a:pt x="3384909" y="654631"/>
                </a:cubicBezTo>
                <a:cubicBezTo>
                  <a:pt x="3348602" y="707313"/>
                  <a:pt x="3305274" y="637229"/>
                  <a:pt x="3253119" y="650698"/>
                </a:cubicBezTo>
                <a:cubicBezTo>
                  <a:pt x="3253320" y="618636"/>
                  <a:pt x="3221426" y="571078"/>
                  <a:pt x="3211998" y="539016"/>
                </a:cubicBezTo>
                <a:cubicBezTo>
                  <a:pt x="3204977" y="515893"/>
                  <a:pt x="3224033" y="510410"/>
                  <a:pt x="3207585" y="485619"/>
                </a:cubicBezTo>
                <a:cubicBezTo>
                  <a:pt x="3191337" y="461423"/>
                  <a:pt x="3225839" y="466310"/>
                  <a:pt x="3226441" y="451888"/>
                </a:cubicBezTo>
                <a:cubicBezTo>
                  <a:pt x="3181708" y="443426"/>
                  <a:pt x="3309486" y="384307"/>
                  <a:pt x="3310289" y="382519"/>
                </a:cubicBezTo>
                <a:cubicBezTo>
                  <a:pt x="3319115" y="360946"/>
                  <a:pt x="3308684" y="345927"/>
                  <a:pt x="3293639" y="368574"/>
                </a:cubicBezTo>
                <a:cubicBezTo>
                  <a:pt x="3278996" y="390624"/>
                  <a:pt x="3246901" y="374295"/>
                  <a:pt x="3228647" y="368574"/>
                </a:cubicBezTo>
                <a:cubicBezTo>
                  <a:pt x="3237072" y="354867"/>
                  <a:pt x="3244093" y="346166"/>
                  <a:pt x="3261143" y="345689"/>
                </a:cubicBezTo>
                <a:cubicBezTo>
                  <a:pt x="3258335" y="341875"/>
                  <a:pt x="3255527" y="337942"/>
                  <a:pt x="3252518" y="334009"/>
                </a:cubicBezTo>
                <a:cubicBezTo>
                  <a:pt x="3252317" y="333651"/>
                  <a:pt x="3326135" y="342590"/>
                  <a:pt x="3328542" y="342232"/>
                </a:cubicBezTo>
                <a:cubicBezTo>
                  <a:pt x="3329545" y="342113"/>
                  <a:pt x="3314300" y="317203"/>
                  <a:pt x="3295445" y="321255"/>
                </a:cubicBezTo>
                <a:cubicBezTo>
                  <a:pt x="3294843" y="314461"/>
                  <a:pt x="3306277" y="318156"/>
                  <a:pt x="3308684" y="313508"/>
                </a:cubicBezTo>
                <a:cubicBezTo>
                  <a:pt x="3295244" y="306118"/>
                  <a:pt x="3250311" y="327572"/>
                  <a:pt x="3245497" y="307906"/>
                </a:cubicBezTo>
                <a:cubicBezTo>
                  <a:pt x="3250512" y="328764"/>
                  <a:pt x="3321722" y="220181"/>
                  <a:pt x="3272376" y="233531"/>
                </a:cubicBezTo>
                <a:cubicBezTo>
                  <a:pt x="3307280" y="224115"/>
                  <a:pt x="3262949" y="210408"/>
                  <a:pt x="3259137" y="204687"/>
                </a:cubicBezTo>
                <a:cubicBezTo>
                  <a:pt x="3254925" y="198370"/>
                  <a:pt x="3278595" y="193483"/>
                  <a:pt x="3257131" y="186212"/>
                </a:cubicBezTo>
                <a:cubicBezTo>
                  <a:pt x="3235868" y="178822"/>
                  <a:pt x="3207986" y="176438"/>
                  <a:pt x="3185520" y="175723"/>
                </a:cubicBezTo>
                <a:cubicBezTo>
                  <a:pt x="3138380" y="174174"/>
                  <a:pt x="3095854" y="184067"/>
                  <a:pt x="3048715" y="175723"/>
                </a:cubicBezTo>
                <a:cubicBezTo>
                  <a:pt x="3056538" y="169645"/>
                  <a:pt x="3067571" y="169645"/>
                  <a:pt x="3076598" y="166307"/>
                </a:cubicBezTo>
                <a:cubicBezTo>
                  <a:pt x="3064763" y="165711"/>
                  <a:pt x="3036880" y="165592"/>
                  <a:pt x="3028255" y="156057"/>
                </a:cubicBezTo>
                <a:cubicBezTo>
                  <a:pt x="3046509" y="151170"/>
                  <a:pt x="3076196" y="153196"/>
                  <a:pt x="3092043" y="144495"/>
                </a:cubicBezTo>
                <a:cubicBezTo>
                  <a:pt x="3079005" y="142708"/>
                  <a:pt x="3034072" y="136867"/>
                  <a:pt x="3028856" y="120061"/>
                </a:cubicBezTo>
                <a:cubicBezTo>
                  <a:pt x="3057942" y="115532"/>
                  <a:pt x="3228246" y="110526"/>
                  <a:pt x="3232458" y="75484"/>
                </a:cubicBezTo>
                <a:cubicBezTo>
                  <a:pt x="3219620" y="75365"/>
                  <a:pt x="3206381" y="76557"/>
                  <a:pt x="3193944" y="72862"/>
                </a:cubicBezTo>
                <a:cubicBezTo>
                  <a:pt x="3218617" y="55341"/>
                  <a:pt x="3351410" y="56890"/>
                  <a:pt x="3350608" y="32218"/>
                </a:cubicBezTo>
                <a:cubicBezTo>
                  <a:pt x="3390526" y="32575"/>
                  <a:pt x="3429641" y="20418"/>
                  <a:pt x="3469559" y="21848"/>
                </a:cubicBezTo>
                <a:cubicBezTo>
                  <a:pt x="3498846" y="22801"/>
                  <a:pt x="3549596" y="36747"/>
                  <a:pt x="3577278" y="30907"/>
                </a:cubicBezTo>
                <a:cubicBezTo>
                  <a:pt x="3568853" y="25066"/>
                  <a:pt x="3568452" y="29238"/>
                  <a:pt x="3565844" y="17796"/>
                </a:cubicBezTo>
                <a:cubicBezTo>
                  <a:pt x="3605562" y="13147"/>
                  <a:pt x="3644075" y="34006"/>
                  <a:pt x="3683191" y="34006"/>
                </a:cubicBezTo>
                <a:cubicBezTo>
                  <a:pt x="3670554" y="33290"/>
                  <a:pt x="3645881" y="8975"/>
                  <a:pt x="3634046" y="16246"/>
                </a:cubicBezTo>
                <a:cubicBezTo>
                  <a:pt x="3661326" y="-560"/>
                  <a:pt x="3726720" y="-202"/>
                  <a:pt x="3756809" y="7069"/>
                </a:cubicBezTo>
                <a:cubicBezTo>
                  <a:pt x="3791712" y="15531"/>
                  <a:pt x="3832432" y="1228"/>
                  <a:pt x="3868339" y="275"/>
                </a:cubicBezTo>
                <a:close/>
              </a:path>
            </a:pathLst>
          </a:custGeom>
          <a:solidFill>
            <a:schemeClr val="accent5"/>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24" name="TextBox 23">
            <a:extLst>
              <a:ext uri="{FF2B5EF4-FFF2-40B4-BE49-F238E27FC236}">
                <a16:creationId xmlns:a16="http://schemas.microsoft.com/office/drawing/2014/main" id="{81EFAA59-4FD5-DA43-BAB1-A79B40DD5FC5}"/>
              </a:ext>
            </a:extLst>
          </p:cNvPr>
          <p:cNvSpPr txBox="1"/>
          <p:nvPr/>
        </p:nvSpPr>
        <p:spPr>
          <a:xfrm>
            <a:off x="712894" y="383061"/>
            <a:ext cx="1834156"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WORLD TRAFFIC</a:t>
            </a:r>
          </a:p>
        </p:txBody>
      </p:sp>
      <p:sp>
        <p:nvSpPr>
          <p:cNvPr id="25" name="TextBox 24">
            <a:extLst>
              <a:ext uri="{FF2B5EF4-FFF2-40B4-BE49-F238E27FC236}">
                <a16:creationId xmlns:a16="http://schemas.microsoft.com/office/drawing/2014/main" id="{4716DF1A-21E9-7C45-BEF4-B101F66FDA11}"/>
              </a:ext>
            </a:extLst>
          </p:cNvPr>
          <p:cNvSpPr txBox="1"/>
          <p:nvPr/>
        </p:nvSpPr>
        <p:spPr>
          <a:xfrm>
            <a:off x="6419038" y="932115"/>
            <a:ext cx="817853"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$2754</a:t>
            </a:r>
          </a:p>
        </p:txBody>
      </p:sp>
      <p:sp>
        <p:nvSpPr>
          <p:cNvPr id="26" name="TextBox 25">
            <a:extLst>
              <a:ext uri="{FF2B5EF4-FFF2-40B4-BE49-F238E27FC236}">
                <a16:creationId xmlns:a16="http://schemas.microsoft.com/office/drawing/2014/main" id="{845865EB-8357-B142-8BFB-0BE7A05AEB32}"/>
              </a:ext>
            </a:extLst>
          </p:cNvPr>
          <p:cNvSpPr txBox="1"/>
          <p:nvPr/>
        </p:nvSpPr>
        <p:spPr>
          <a:xfrm>
            <a:off x="6419038" y="691767"/>
            <a:ext cx="1016945" cy="276999"/>
          </a:xfrm>
          <a:prstGeom prst="rect">
            <a:avLst/>
          </a:prstGeom>
          <a:noFill/>
        </p:spPr>
        <p:txBody>
          <a:bodyPr wrap="none" lIns="45720" rtlCol="0" anchor="t" anchorCtr="0">
            <a:spAutoFit/>
          </a:bodyPr>
          <a:lstStyle/>
          <a:p>
            <a:r>
              <a:rPr lang="en-US" sz="1200" dirty="0">
                <a:latin typeface="Lato Light" panose="020F0502020204030203" pitchFamily="34" charset="0"/>
                <a:ea typeface="Lato Light" panose="020F0502020204030203" pitchFamily="34" charset="0"/>
                <a:cs typeface="Lato Light" panose="020F0502020204030203" pitchFamily="34" charset="0"/>
              </a:rPr>
              <a:t>Total Earning</a:t>
            </a:r>
          </a:p>
        </p:txBody>
      </p:sp>
      <p:sp>
        <p:nvSpPr>
          <p:cNvPr id="27" name="TextBox 26">
            <a:extLst>
              <a:ext uri="{FF2B5EF4-FFF2-40B4-BE49-F238E27FC236}">
                <a16:creationId xmlns:a16="http://schemas.microsoft.com/office/drawing/2014/main" id="{F2D201C6-2283-524A-B1B3-E462D4B823FD}"/>
              </a:ext>
            </a:extLst>
          </p:cNvPr>
          <p:cNvSpPr txBox="1"/>
          <p:nvPr/>
        </p:nvSpPr>
        <p:spPr>
          <a:xfrm>
            <a:off x="6419038" y="1195272"/>
            <a:ext cx="1141979" cy="215444"/>
          </a:xfrm>
          <a:prstGeom prst="rect">
            <a:avLst/>
          </a:prstGeom>
          <a:noFill/>
        </p:spPr>
        <p:txBody>
          <a:bodyPr wrap="none" lIns="45720" rtlCol="0" anchor="t" anchorCtr="0">
            <a:spAutoFit/>
          </a:bodyPr>
          <a:lstStyle/>
          <a:p>
            <a:r>
              <a:rPr lang="en-US" sz="800" dirty="0">
                <a:latin typeface="Lato Light" panose="020F0502020204030203" pitchFamily="34" charset="0"/>
                <a:ea typeface="Lato Light" panose="020F0502020204030203" pitchFamily="34" charset="0"/>
                <a:cs typeface="Lato Light" panose="020F0502020204030203" pitchFamily="34" charset="0"/>
              </a:rPr>
              <a:t>“Green marketing is a”.</a:t>
            </a:r>
          </a:p>
        </p:txBody>
      </p:sp>
      <p:sp>
        <p:nvSpPr>
          <p:cNvPr id="30" name="TextBox 29">
            <a:extLst>
              <a:ext uri="{FF2B5EF4-FFF2-40B4-BE49-F238E27FC236}">
                <a16:creationId xmlns:a16="http://schemas.microsoft.com/office/drawing/2014/main" id="{5C123E28-1237-654A-957F-0F7A63A0FEFC}"/>
              </a:ext>
            </a:extLst>
          </p:cNvPr>
          <p:cNvSpPr txBox="1"/>
          <p:nvPr/>
        </p:nvSpPr>
        <p:spPr>
          <a:xfrm>
            <a:off x="6419038" y="1986656"/>
            <a:ext cx="724878"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$554</a:t>
            </a:r>
          </a:p>
        </p:txBody>
      </p:sp>
      <p:sp>
        <p:nvSpPr>
          <p:cNvPr id="31" name="TextBox 30">
            <a:extLst>
              <a:ext uri="{FF2B5EF4-FFF2-40B4-BE49-F238E27FC236}">
                <a16:creationId xmlns:a16="http://schemas.microsoft.com/office/drawing/2014/main" id="{7108EE16-7B42-604B-928D-59F0CCC3490F}"/>
              </a:ext>
            </a:extLst>
          </p:cNvPr>
          <p:cNvSpPr txBox="1"/>
          <p:nvPr/>
        </p:nvSpPr>
        <p:spPr>
          <a:xfrm>
            <a:off x="6419038" y="1746308"/>
            <a:ext cx="1215717" cy="276999"/>
          </a:xfrm>
          <a:prstGeom prst="rect">
            <a:avLst/>
          </a:prstGeom>
          <a:noFill/>
        </p:spPr>
        <p:txBody>
          <a:bodyPr wrap="none" lIns="45720" rtlCol="0" anchor="t" anchorCtr="0">
            <a:spAutoFit/>
          </a:bodyPr>
          <a:lstStyle/>
          <a:p>
            <a:r>
              <a:rPr lang="en-US" sz="1200" dirty="0">
                <a:latin typeface="Lato Light" panose="020F0502020204030203" pitchFamily="34" charset="0"/>
                <a:ea typeface="Lato Light" panose="020F0502020204030203" pitchFamily="34" charset="0"/>
                <a:cs typeface="Lato Light" panose="020F0502020204030203" pitchFamily="34" charset="0"/>
              </a:rPr>
              <a:t>Pending Earning</a:t>
            </a:r>
          </a:p>
        </p:txBody>
      </p:sp>
      <p:sp>
        <p:nvSpPr>
          <p:cNvPr id="32" name="TextBox 31">
            <a:extLst>
              <a:ext uri="{FF2B5EF4-FFF2-40B4-BE49-F238E27FC236}">
                <a16:creationId xmlns:a16="http://schemas.microsoft.com/office/drawing/2014/main" id="{40C75C08-2115-A049-BB3F-A4DF2A06D063}"/>
              </a:ext>
            </a:extLst>
          </p:cNvPr>
          <p:cNvSpPr txBox="1"/>
          <p:nvPr/>
        </p:nvSpPr>
        <p:spPr>
          <a:xfrm>
            <a:off x="6419038" y="2249813"/>
            <a:ext cx="1141979" cy="215444"/>
          </a:xfrm>
          <a:prstGeom prst="rect">
            <a:avLst/>
          </a:prstGeom>
          <a:noFill/>
        </p:spPr>
        <p:txBody>
          <a:bodyPr wrap="none" lIns="45720" rtlCol="0" anchor="t" anchorCtr="0">
            <a:spAutoFit/>
          </a:bodyPr>
          <a:lstStyle/>
          <a:p>
            <a:r>
              <a:rPr lang="en-US" sz="800" dirty="0">
                <a:latin typeface="Lato Light" panose="020F0502020204030203" pitchFamily="34" charset="0"/>
                <a:ea typeface="Lato Light" panose="020F0502020204030203" pitchFamily="34" charset="0"/>
                <a:cs typeface="Lato Light" panose="020F0502020204030203" pitchFamily="34" charset="0"/>
              </a:rPr>
              <a:t>“Green marketing is a”.</a:t>
            </a:r>
          </a:p>
        </p:txBody>
      </p:sp>
      <p:sp>
        <p:nvSpPr>
          <p:cNvPr id="34" name="TextBox 33">
            <a:extLst>
              <a:ext uri="{FF2B5EF4-FFF2-40B4-BE49-F238E27FC236}">
                <a16:creationId xmlns:a16="http://schemas.microsoft.com/office/drawing/2014/main" id="{F6193AE9-6B7F-F14A-AA2D-9231F1EAC4D0}"/>
              </a:ext>
            </a:extLst>
          </p:cNvPr>
          <p:cNvSpPr txBox="1"/>
          <p:nvPr/>
        </p:nvSpPr>
        <p:spPr>
          <a:xfrm>
            <a:off x="6419038" y="3016749"/>
            <a:ext cx="779381"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$1200</a:t>
            </a:r>
          </a:p>
        </p:txBody>
      </p:sp>
      <p:sp>
        <p:nvSpPr>
          <p:cNvPr id="35" name="TextBox 34">
            <a:extLst>
              <a:ext uri="{FF2B5EF4-FFF2-40B4-BE49-F238E27FC236}">
                <a16:creationId xmlns:a16="http://schemas.microsoft.com/office/drawing/2014/main" id="{4D78E55E-88A7-A948-9DE3-06CC5C9B5942}"/>
              </a:ext>
            </a:extLst>
          </p:cNvPr>
          <p:cNvSpPr txBox="1"/>
          <p:nvPr/>
        </p:nvSpPr>
        <p:spPr>
          <a:xfrm>
            <a:off x="6419038" y="2776401"/>
            <a:ext cx="1060227" cy="276999"/>
          </a:xfrm>
          <a:prstGeom prst="rect">
            <a:avLst/>
          </a:prstGeom>
          <a:noFill/>
        </p:spPr>
        <p:txBody>
          <a:bodyPr wrap="none" lIns="45720" rtlCol="0" anchor="t" anchorCtr="0">
            <a:spAutoFit/>
          </a:bodyPr>
          <a:lstStyle/>
          <a:p>
            <a:r>
              <a:rPr lang="en-US" sz="1200" dirty="0">
                <a:latin typeface="Lato Light" panose="020F0502020204030203" pitchFamily="34" charset="0"/>
                <a:ea typeface="Lato Light" panose="020F0502020204030203" pitchFamily="34" charset="0"/>
                <a:cs typeface="Lato Light" panose="020F0502020204030203" pitchFamily="34" charset="0"/>
              </a:rPr>
              <a:t>Sent Payment</a:t>
            </a:r>
          </a:p>
        </p:txBody>
      </p:sp>
      <p:sp>
        <p:nvSpPr>
          <p:cNvPr id="36" name="TextBox 35">
            <a:extLst>
              <a:ext uri="{FF2B5EF4-FFF2-40B4-BE49-F238E27FC236}">
                <a16:creationId xmlns:a16="http://schemas.microsoft.com/office/drawing/2014/main" id="{B276AEA6-0734-2844-8241-EAC417E445AA}"/>
              </a:ext>
            </a:extLst>
          </p:cNvPr>
          <p:cNvSpPr txBox="1"/>
          <p:nvPr/>
        </p:nvSpPr>
        <p:spPr>
          <a:xfrm>
            <a:off x="6419038" y="3279906"/>
            <a:ext cx="1141979" cy="215444"/>
          </a:xfrm>
          <a:prstGeom prst="rect">
            <a:avLst/>
          </a:prstGeom>
          <a:noFill/>
        </p:spPr>
        <p:txBody>
          <a:bodyPr wrap="none" lIns="45720" rtlCol="0" anchor="t" anchorCtr="0">
            <a:spAutoFit/>
          </a:bodyPr>
          <a:lstStyle/>
          <a:p>
            <a:r>
              <a:rPr lang="en-US" sz="800" dirty="0">
                <a:latin typeface="Lato Light" panose="020F0502020204030203" pitchFamily="34" charset="0"/>
                <a:ea typeface="Lato Light" panose="020F0502020204030203" pitchFamily="34" charset="0"/>
                <a:cs typeface="Lato Light" panose="020F0502020204030203" pitchFamily="34" charset="0"/>
              </a:rPr>
              <a:t>“Green marketing is a”.</a:t>
            </a:r>
          </a:p>
        </p:txBody>
      </p:sp>
      <p:sp>
        <p:nvSpPr>
          <p:cNvPr id="37" name="Rectangle 36">
            <a:extLst>
              <a:ext uri="{FF2B5EF4-FFF2-40B4-BE49-F238E27FC236}">
                <a16:creationId xmlns:a16="http://schemas.microsoft.com/office/drawing/2014/main" id="{DABC59FD-98D2-E84E-9839-4BB646A73E57}"/>
              </a:ext>
            </a:extLst>
          </p:cNvPr>
          <p:cNvSpPr/>
          <p:nvPr/>
        </p:nvSpPr>
        <p:spPr>
          <a:xfrm>
            <a:off x="8617639" y="381000"/>
            <a:ext cx="2812361" cy="4044351"/>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9" name="Arc 38">
            <a:extLst>
              <a:ext uri="{FF2B5EF4-FFF2-40B4-BE49-F238E27FC236}">
                <a16:creationId xmlns:a16="http://schemas.microsoft.com/office/drawing/2014/main" id="{12742677-D576-0B4C-9E7D-AC043863814A}"/>
              </a:ext>
            </a:extLst>
          </p:cNvPr>
          <p:cNvSpPr/>
          <p:nvPr/>
        </p:nvSpPr>
        <p:spPr>
          <a:xfrm>
            <a:off x="9157851" y="1128597"/>
            <a:ext cx="1727243" cy="1727243"/>
          </a:xfrm>
          <a:prstGeom prst="arc">
            <a:avLst>
              <a:gd name="adj1" fmla="val 93809"/>
              <a:gd name="adj2" fmla="val 16187656"/>
            </a:avLst>
          </a:prstGeom>
          <a:ln w="444500" cap="rnd">
            <a:solidFill>
              <a:schemeClr val="bg1"/>
            </a:solidFill>
            <a:miter lim="800000"/>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40" name="TextBox 39">
            <a:extLst>
              <a:ext uri="{FF2B5EF4-FFF2-40B4-BE49-F238E27FC236}">
                <a16:creationId xmlns:a16="http://schemas.microsoft.com/office/drawing/2014/main" id="{D6A50E7E-5CB6-D34A-8BF2-6CB223D1E015}"/>
              </a:ext>
            </a:extLst>
          </p:cNvPr>
          <p:cNvSpPr txBox="1"/>
          <p:nvPr/>
        </p:nvSpPr>
        <p:spPr>
          <a:xfrm>
            <a:off x="9533999" y="1513610"/>
            <a:ext cx="974947" cy="553998"/>
          </a:xfrm>
          <a:prstGeom prst="rect">
            <a:avLst/>
          </a:prstGeom>
          <a:noFill/>
        </p:spPr>
        <p:txBody>
          <a:bodyPr wrap="none" rtlCol="0" anchor="b" anchorCtr="0">
            <a:spAutoFit/>
          </a:bodyPr>
          <a:lstStyle/>
          <a:p>
            <a:pPr algn="ctr"/>
            <a:r>
              <a:rPr lang="en-US" sz="3000" b="1" dirty="0">
                <a:solidFill>
                  <a:schemeClr val="bg1"/>
                </a:solidFill>
                <a:latin typeface="Poppins" pitchFamily="2" charset="77"/>
                <a:ea typeface="League Spartan" charset="0"/>
                <a:cs typeface="Poppins" pitchFamily="2" charset="77"/>
              </a:rPr>
              <a:t>75%</a:t>
            </a:r>
          </a:p>
        </p:txBody>
      </p:sp>
      <p:sp>
        <p:nvSpPr>
          <p:cNvPr id="41" name="TextBox 40">
            <a:extLst>
              <a:ext uri="{FF2B5EF4-FFF2-40B4-BE49-F238E27FC236}">
                <a16:creationId xmlns:a16="http://schemas.microsoft.com/office/drawing/2014/main" id="{887C403F-170C-714D-B161-FB84BFC6D9B4}"/>
              </a:ext>
            </a:extLst>
          </p:cNvPr>
          <p:cNvSpPr txBox="1"/>
          <p:nvPr/>
        </p:nvSpPr>
        <p:spPr>
          <a:xfrm>
            <a:off x="9465888" y="2052433"/>
            <a:ext cx="1111168" cy="400110"/>
          </a:xfrm>
          <a:prstGeom prst="rect">
            <a:avLst/>
          </a:prstGeom>
          <a:noFill/>
        </p:spPr>
        <p:txBody>
          <a:bodyPr wrap="square" lIns="45720" rtlCol="0" anchor="t" anchorCtr="0">
            <a:spAutoFit/>
          </a:bodyPr>
          <a:lstStyle/>
          <a:p>
            <a:pPr algn="ctr"/>
            <a:r>
              <a:rPr lang="en-US" sz="1000" dirty="0">
                <a:solidFill>
                  <a:schemeClr val="bg1"/>
                </a:solidFill>
                <a:latin typeface="Lato Light" panose="020F0502020204030203" pitchFamily="34" charset="0"/>
                <a:ea typeface="Lato Light" panose="020F0502020204030203" pitchFamily="34" charset="0"/>
                <a:cs typeface="Lato Light" panose="020F0502020204030203" pitchFamily="34" charset="0"/>
              </a:rPr>
              <a:t>Green marketing is a practice</a:t>
            </a:r>
          </a:p>
        </p:txBody>
      </p:sp>
      <p:sp>
        <p:nvSpPr>
          <p:cNvPr id="43" name="TextBox 42">
            <a:extLst>
              <a:ext uri="{FF2B5EF4-FFF2-40B4-BE49-F238E27FC236}">
                <a16:creationId xmlns:a16="http://schemas.microsoft.com/office/drawing/2014/main" id="{E2970B68-2294-0A46-B861-4B221A19781F}"/>
              </a:ext>
            </a:extLst>
          </p:cNvPr>
          <p:cNvSpPr txBox="1"/>
          <p:nvPr/>
        </p:nvSpPr>
        <p:spPr>
          <a:xfrm>
            <a:off x="8981764" y="528209"/>
            <a:ext cx="2079416" cy="338554"/>
          </a:xfrm>
          <a:prstGeom prst="rect">
            <a:avLst/>
          </a:prstGeom>
          <a:noFill/>
        </p:spPr>
        <p:txBody>
          <a:bodyPr wrap="none" rtlCol="0" anchor="t" anchorCtr="0">
            <a:spAutoFit/>
          </a:bodyPr>
          <a:lstStyle/>
          <a:p>
            <a:pPr algn="ctr"/>
            <a:r>
              <a:rPr lang="en-US" sz="1600" b="1" dirty="0">
                <a:solidFill>
                  <a:schemeClr val="bg1"/>
                </a:solidFill>
                <a:latin typeface="Poppins" pitchFamily="2" charset="77"/>
                <a:ea typeface="Lato Light" panose="020F0502020204030203" pitchFamily="34" charset="0"/>
                <a:cs typeface="Poppins" pitchFamily="2" charset="77"/>
              </a:rPr>
              <a:t>TRAFFIC INCREASE</a:t>
            </a:r>
          </a:p>
        </p:txBody>
      </p:sp>
      <p:sp>
        <p:nvSpPr>
          <p:cNvPr id="44" name="TextBox 43">
            <a:extLst>
              <a:ext uri="{FF2B5EF4-FFF2-40B4-BE49-F238E27FC236}">
                <a16:creationId xmlns:a16="http://schemas.microsoft.com/office/drawing/2014/main" id="{E10A0D9B-92A1-3E49-A295-5D45175A2B65}"/>
              </a:ext>
            </a:extLst>
          </p:cNvPr>
          <p:cNvSpPr txBox="1"/>
          <p:nvPr/>
        </p:nvSpPr>
        <p:spPr>
          <a:xfrm>
            <a:off x="8968323" y="3163841"/>
            <a:ext cx="2106298" cy="529056"/>
          </a:xfrm>
          <a:prstGeom prst="rect">
            <a:avLst/>
          </a:prstGeom>
          <a:noFill/>
        </p:spPr>
        <p:txBody>
          <a:bodyPr wrap="square" lIns="45720" rtlCol="0" anchor="t" anchorCtr="0">
            <a:spAutoFit/>
          </a:body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a:t>
            </a:r>
          </a:p>
        </p:txBody>
      </p:sp>
      <p:sp>
        <p:nvSpPr>
          <p:cNvPr id="45" name="TextBox 44">
            <a:extLst>
              <a:ext uri="{FF2B5EF4-FFF2-40B4-BE49-F238E27FC236}">
                <a16:creationId xmlns:a16="http://schemas.microsoft.com/office/drawing/2014/main" id="{ECF20A15-D699-8347-A622-E0C9BBECB984}"/>
              </a:ext>
            </a:extLst>
          </p:cNvPr>
          <p:cNvSpPr txBox="1"/>
          <p:nvPr/>
        </p:nvSpPr>
        <p:spPr>
          <a:xfrm>
            <a:off x="8968323" y="3770151"/>
            <a:ext cx="2106298" cy="529056"/>
          </a:xfrm>
          <a:prstGeom prst="rect">
            <a:avLst/>
          </a:prstGeom>
          <a:noFill/>
        </p:spPr>
        <p:txBody>
          <a:bodyPr wrap="square" lIns="45720" rtlCol="0" anchor="t" anchorCtr="0">
            <a:spAutoFit/>
          </a:body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a:t>
            </a:r>
          </a:p>
        </p:txBody>
      </p:sp>
      <p:sp>
        <p:nvSpPr>
          <p:cNvPr id="46" name="Rectangle 45">
            <a:extLst>
              <a:ext uri="{FF2B5EF4-FFF2-40B4-BE49-F238E27FC236}">
                <a16:creationId xmlns:a16="http://schemas.microsoft.com/office/drawing/2014/main" id="{0190E74B-6B9D-5C47-9EBE-0AC56E181924}"/>
              </a:ext>
            </a:extLst>
          </p:cNvPr>
          <p:cNvSpPr/>
          <p:nvPr/>
        </p:nvSpPr>
        <p:spPr>
          <a:xfrm>
            <a:off x="8617639" y="4425351"/>
            <a:ext cx="2812361" cy="2051649"/>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7" name="Oval 106">
            <a:extLst>
              <a:ext uri="{FF2B5EF4-FFF2-40B4-BE49-F238E27FC236}">
                <a16:creationId xmlns:a16="http://schemas.microsoft.com/office/drawing/2014/main" id="{61EC164F-3F99-AC45-AAC4-DEE4145F2B75}"/>
              </a:ext>
            </a:extLst>
          </p:cNvPr>
          <p:cNvSpPr/>
          <p:nvPr/>
        </p:nvSpPr>
        <p:spPr>
          <a:xfrm>
            <a:off x="9929138" y="5462900"/>
            <a:ext cx="175343" cy="17534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pSp>
        <p:nvGrpSpPr>
          <p:cNvPr id="108" name="Group 107">
            <a:extLst>
              <a:ext uri="{FF2B5EF4-FFF2-40B4-BE49-F238E27FC236}">
                <a16:creationId xmlns:a16="http://schemas.microsoft.com/office/drawing/2014/main" id="{E32DA1CC-11CB-B945-BEA0-0911166DE17C}"/>
              </a:ext>
            </a:extLst>
          </p:cNvPr>
          <p:cNvGrpSpPr/>
          <p:nvPr/>
        </p:nvGrpSpPr>
        <p:grpSpPr>
          <a:xfrm>
            <a:off x="8850565" y="4607198"/>
            <a:ext cx="2318569" cy="1729032"/>
            <a:chOff x="16769477" y="9214395"/>
            <a:chExt cx="4637138" cy="3458063"/>
          </a:xfrm>
        </p:grpSpPr>
        <p:sp>
          <p:nvSpPr>
            <p:cNvPr id="47" name="TextBox 46">
              <a:extLst>
                <a:ext uri="{FF2B5EF4-FFF2-40B4-BE49-F238E27FC236}">
                  <a16:creationId xmlns:a16="http://schemas.microsoft.com/office/drawing/2014/main" id="{B28CF236-4E04-7E40-A913-DFD88837D9C9}"/>
                </a:ext>
              </a:extLst>
            </p:cNvPr>
            <p:cNvSpPr txBox="1"/>
            <p:nvPr/>
          </p:nvSpPr>
          <p:spPr>
            <a:xfrm>
              <a:off x="17952001" y="9214395"/>
              <a:ext cx="2318586" cy="677108"/>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MAY 2019</a:t>
              </a:r>
            </a:p>
          </p:txBody>
        </p:sp>
        <p:sp>
          <p:nvSpPr>
            <p:cNvPr id="49" name="TextBox 48">
              <a:extLst>
                <a:ext uri="{FF2B5EF4-FFF2-40B4-BE49-F238E27FC236}">
                  <a16:creationId xmlns:a16="http://schemas.microsoft.com/office/drawing/2014/main" id="{B75DE986-3A13-D84B-AE9B-890DD93D035E}"/>
                </a:ext>
              </a:extLst>
            </p:cNvPr>
            <p:cNvSpPr txBox="1"/>
            <p:nvPr/>
          </p:nvSpPr>
          <p:spPr>
            <a:xfrm>
              <a:off x="16769477" y="9822647"/>
              <a:ext cx="885500" cy="430888"/>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MON</a:t>
              </a:r>
            </a:p>
          </p:txBody>
        </p:sp>
        <p:sp>
          <p:nvSpPr>
            <p:cNvPr id="50" name="TextBox 49">
              <a:extLst>
                <a:ext uri="{FF2B5EF4-FFF2-40B4-BE49-F238E27FC236}">
                  <a16:creationId xmlns:a16="http://schemas.microsoft.com/office/drawing/2014/main" id="{B0CC0963-6466-9E41-9B47-058D8A7CF2B6}"/>
                </a:ext>
              </a:extLst>
            </p:cNvPr>
            <p:cNvSpPr txBox="1"/>
            <p:nvPr/>
          </p:nvSpPr>
          <p:spPr>
            <a:xfrm>
              <a:off x="18044253" y="9822647"/>
              <a:ext cx="859852" cy="430888"/>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WED</a:t>
              </a:r>
            </a:p>
          </p:txBody>
        </p:sp>
        <p:sp>
          <p:nvSpPr>
            <p:cNvPr id="51" name="TextBox 50">
              <a:extLst>
                <a:ext uri="{FF2B5EF4-FFF2-40B4-BE49-F238E27FC236}">
                  <a16:creationId xmlns:a16="http://schemas.microsoft.com/office/drawing/2014/main" id="{6F12D03F-ACE2-D546-BAC4-E243B051325C}"/>
                </a:ext>
              </a:extLst>
            </p:cNvPr>
            <p:cNvSpPr txBox="1"/>
            <p:nvPr/>
          </p:nvSpPr>
          <p:spPr>
            <a:xfrm>
              <a:off x="18707149" y="9822647"/>
              <a:ext cx="802144" cy="430888"/>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THU</a:t>
              </a:r>
            </a:p>
          </p:txBody>
        </p:sp>
        <p:sp>
          <p:nvSpPr>
            <p:cNvPr id="52" name="TextBox 51">
              <a:extLst>
                <a:ext uri="{FF2B5EF4-FFF2-40B4-BE49-F238E27FC236}">
                  <a16:creationId xmlns:a16="http://schemas.microsoft.com/office/drawing/2014/main" id="{2C7644B5-EBF2-3642-B375-FB786AAC4F65}"/>
                </a:ext>
              </a:extLst>
            </p:cNvPr>
            <p:cNvSpPr txBox="1"/>
            <p:nvPr/>
          </p:nvSpPr>
          <p:spPr>
            <a:xfrm>
              <a:off x="19403711" y="9822647"/>
              <a:ext cx="677108" cy="430888"/>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FRI</a:t>
              </a:r>
            </a:p>
          </p:txBody>
        </p:sp>
        <p:sp>
          <p:nvSpPr>
            <p:cNvPr id="53" name="TextBox 52">
              <a:extLst>
                <a:ext uri="{FF2B5EF4-FFF2-40B4-BE49-F238E27FC236}">
                  <a16:creationId xmlns:a16="http://schemas.microsoft.com/office/drawing/2014/main" id="{9374C1C4-1975-FD44-9ABB-9770F5564E57}"/>
                </a:ext>
              </a:extLst>
            </p:cNvPr>
            <p:cNvSpPr txBox="1"/>
            <p:nvPr/>
          </p:nvSpPr>
          <p:spPr>
            <a:xfrm>
              <a:off x="20004091" y="9822647"/>
              <a:ext cx="744436" cy="430888"/>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SAT</a:t>
              </a:r>
            </a:p>
          </p:txBody>
        </p:sp>
        <p:sp>
          <p:nvSpPr>
            <p:cNvPr id="54" name="TextBox 53">
              <a:extLst>
                <a:ext uri="{FF2B5EF4-FFF2-40B4-BE49-F238E27FC236}">
                  <a16:creationId xmlns:a16="http://schemas.microsoft.com/office/drawing/2014/main" id="{21977B70-1D6C-6441-818F-D1712E126D3B}"/>
                </a:ext>
              </a:extLst>
            </p:cNvPr>
            <p:cNvSpPr txBox="1"/>
            <p:nvPr/>
          </p:nvSpPr>
          <p:spPr>
            <a:xfrm>
              <a:off x="20614089" y="9822647"/>
              <a:ext cx="792526" cy="430888"/>
            </a:xfrm>
            <a:prstGeom prst="rect">
              <a:avLst/>
            </a:prstGeom>
            <a:noFill/>
          </p:spPr>
          <p:txBody>
            <a:bodyPr wrap="none" rtlCol="0" anchor="ctr" anchorCtr="0">
              <a:spAutoFit/>
            </a:bodyPr>
            <a:lstStyle/>
            <a:p>
              <a:pPr algn="ctr"/>
              <a:r>
                <a:rPr lang="en-US" sz="800" b="1" dirty="0">
                  <a:solidFill>
                    <a:schemeClr val="accent5">
                      <a:lumMod val="75000"/>
                    </a:schemeClr>
                  </a:solidFill>
                  <a:latin typeface="Lato" panose="020F0502020204030203" pitchFamily="34" charset="0"/>
                  <a:ea typeface="Lato" panose="020F0502020204030203" pitchFamily="34" charset="0"/>
                  <a:cs typeface="Lato" panose="020F0502020204030203" pitchFamily="34" charset="0"/>
                </a:rPr>
                <a:t>SUN</a:t>
              </a:r>
            </a:p>
          </p:txBody>
        </p:sp>
        <p:sp>
          <p:nvSpPr>
            <p:cNvPr id="55" name="TextBox 54">
              <a:extLst>
                <a:ext uri="{FF2B5EF4-FFF2-40B4-BE49-F238E27FC236}">
                  <a16:creationId xmlns:a16="http://schemas.microsoft.com/office/drawing/2014/main" id="{07656739-AE0C-D84C-9638-EA6C7A711DF9}"/>
                </a:ext>
              </a:extLst>
            </p:cNvPr>
            <p:cNvSpPr txBox="1"/>
            <p:nvPr/>
          </p:nvSpPr>
          <p:spPr>
            <a:xfrm>
              <a:off x="17458297" y="9822647"/>
              <a:ext cx="763672" cy="430888"/>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TUE</a:t>
              </a:r>
            </a:p>
          </p:txBody>
        </p:sp>
        <p:sp>
          <p:nvSpPr>
            <p:cNvPr id="68" name="TextBox 67">
              <a:extLst>
                <a:ext uri="{FF2B5EF4-FFF2-40B4-BE49-F238E27FC236}">
                  <a16:creationId xmlns:a16="http://schemas.microsoft.com/office/drawing/2014/main" id="{0472A485-00F2-F24C-A2A4-F40DF6ED0D28}"/>
                </a:ext>
              </a:extLst>
            </p:cNvPr>
            <p:cNvSpPr txBox="1"/>
            <p:nvPr/>
          </p:nvSpPr>
          <p:spPr>
            <a:xfrm>
              <a:off x="18222185" y="10407423"/>
              <a:ext cx="50398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a:t>
              </a:r>
            </a:p>
          </p:txBody>
        </p:sp>
        <p:sp>
          <p:nvSpPr>
            <p:cNvPr id="69" name="TextBox 68">
              <a:extLst>
                <a:ext uri="{FF2B5EF4-FFF2-40B4-BE49-F238E27FC236}">
                  <a16:creationId xmlns:a16="http://schemas.microsoft.com/office/drawing/2014/main" id="{78866832-586F-3F41-B04C-F07E63D95C1C}"/>
                </a:ext>
              </a:extLst>
            </p:cNvPr>
            <p:cNvSpPr txBox="1"/>
            <p:nvPr/>
          </p:nvSpPr>
          <p:spPr>
            <a:xfrm>
              <a:off x="18856229" y="10407423"/>
              <a:ext cx="50398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a:t>
              </a:r>
            </a:p>
          </p:txBody>
        </p:sp>
        <p:sp>
          <p:nvSpPr>
            <p:cNvPr id="70" name="TextBox 69">
              <a:extLst>
                <a:ext uri="{FF2B5EF4-FFF2-40B4-BE49-F238E27FC236}">
                  <a16:creationId xmlns:a16="http://schemas.microsoft.com/office/drawing/2014/main" id="{3E248D3B-A1AA-1049-91D9-7E0B59F5A4D7}"/>
                </a:ext>
              </a:extLst>
            </p:cNvPr>
            <p:cNvSpPr txBox="1"/>
            <p:nvPr/>
          </p:nvSpPr>
          <p:spPr>
            <a:xfrm>
              <a:off x="19490273" y="10407423"/>
              <a:ext cx="50398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3</a:t>
              </a:r>
            </a:p>
          </p:txBody>
        </p:sp>
        <p:sp>
          <p:nvSpPr>
            <p:cNvPr id="71" name="TextBox 70">
              <a:extLst>
                <a:ext uri="{FF2B5EF4-FFF2-40B4-BE49-F238E27FC236}">
                  <a16:creationId xmlns:a16="http://schemas.microsoft.com/office/drawing/2014/main" id="{D24D4862-87C1-DB41-90D0-08500D226753}"/>
                </a:ext>
              </a:extLst>
            </p:cNvPr>
            <p:cNvSpPr txBox="1"/>
            <p:nvPr/>
          </p:nvSpPr>
          <p:spPr>
            <a:xfrm>
              <a:off x="20124317" y="10407423"/>
              <a:ext cx="50398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4</a:t>
              </a:r>
            </a:p>
          </p:txBody>
        </p:sp>
        <p:sp>
          <p:nvSpPr>
            <p:cNvPr id="72" name="TextBox 71">
              <a:extLst>
                <a:ext uri="{FF2B5EF4-FFF2-40B4-BE49-F238E27FC236}">
                  <a16:creationId xmlns:a16="http://schemas.microsoft.com/office/drawing/2014/main" id="{675B7EF2-7338-8648-B017-95DB9106D476}"/>
                </a:ext>
              </a:extLst>
            </p:cNvPr>
            <p:cNvSpPr txBox="1"/>
            <p:nvPr/>
          </p:nvSpPr>
          <p:spPr>
            <a:xfrm>
              <a:off x="20758361" y="10407423"/>
              <a:ext cx="503986" cy="461664"/>
            </a:xfrm>
            <a:prstGeom prst="rect">
              <a:avLst/>
            </a:prstGeom>
            <a:noFill/>
          </p:spPr>
          <p:txBody>
            <a:bodyPr wrap="none" rtlCol="0" anchor="ctr" anchorCtr="0">
              <a:spAutoFit/>
            </a:bodyPr>
            <a:lstStyle/>
            <a:p>
              <a:pPr algn="ctr"/>
              <a:r>
                <a:rPr lang="en-US" sz="900" dirty="0">
                  <a:solidFill>
                    <a:schemeClr val="accent5">
                      <a:lumMod val="75000"/>
                    </a:schemeClr>
                  </a:solidFill>
                  <a:latin typeface="Lato Light" panose="020F0502020204030203" pitchFamily="34" charset="0"/>
                  <a:ea typeface="Lato Light" panose="020F0502020204030203" pitchFamily="34" charset="0"/>
                  <a:cs typeface="Lato Light" panose="020F0502020204030203" pitchFamily="34" charset="0"/>
                </a:rPr>
                <a:t>5</a:t>
              </a:r>
            </a:p>
          </p:txBody>
        </p:sp>
        <p:sp>
          <p:nvSpPr>
            <p:cNvPr id="75" name="TextBox 74">
              <a:extLst>
                <a:ext uri="{FF2B5EF4-FFF2-40B4-BE49-F238E27FC236}">
                  <a16:creationId xmlns:a16="http://schemas.microsoft.com/office/drawing/2014/main" id="{2DA095CF-DE11-3840-9406-E901C5E484C6}"/>
                </a:ext>
              </a:extLst>
            </p:cNvPr>
            <p:cNvSpPr txBox="1"/>
            <p:nvPr/>
          </p:nvSpPr>
          <p:spPr>
            <a:xfrm>
              <a:off x="16960235" y="10858265"/>
              <a:ext cx="50398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6</a:t>
              </a:r>
            </a:p>
          </p:txBody>
        </p:sp>
        <p:sp>
          <p:nvSpPr>
            <p:cNvPr id="76" name="TextBox 75">
              <a:extLst>
                <a:ext uri="{FF2B5EF4-FFF2-40B4-BE49-F238E27FC236}">
                  <a16:creationId xmlns:a16="http://schemas.microsoft.com/office/drawing/2014/main" id="{B34959E3-6105-9546-8F53-16714FAD06CE}"/>
                </a:ext>
              </a:extLst>
            </p:cNvPr>
            <p:cNvSpPr txBox="1"/>
            <p:nvPr/>
          </p:nvSpPr>
          <p:spPr>
            <a:xfrm>
              <a:off x="18222185" y="10858265"/>
              <a:ext cx="50398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8</a:t>
              </a:r>
            </a:p>
          </p:txBody>
        </p:sp>
        <p:sp>
          <p:nvSpPr>
            <p:cNvPr id="77" name="TextBox 76">
              <a:extLst>
                <a:ext uri="{FF2B5EF4-FFF2-40B4-BE49-F238E27FC236}">
                  <a16:creationId xmlns:a16="http://schemas.microsoft.com/office/drawing/2014/main" id="{9EBBDDAC-C17D-ED45-B54A-45496824BE42}"/>
                </a:ext>
              </a:extLst>
            </p:cNvPr>
            <p:cNvSpPr txBox="1"/>
            <p:nvPr/>
          </p:nvSpPr>
          <p:spPr>
            <a:xfrm>
              <a:off x="18856229" y="10858265"/>
              <a:ext cx="503986" cy="461664"/>
            </a:xfrm>
            <a:prstGeom prst="rect">
              <a:avLst/>
            </a:prstGeom>
            <a:noFill/>
          </p:spPr>
          <p:txBody>
            <a:bodyPr wrap="none" rtlCol="0" anchor="ctr" anchorCtr="0">
              <a:spAutoFit/>
            </a:bodyPr>
            <a:lstStyle/>
            <a:p>
              <a:pPr algn="ctr"/>
              <a:r>
                <a:rPr lang="en-US" sz="900" dirty="0">
                  <a:solidFill>
                    <a:schemeClr val="bg1"/>
                  </a:solidFill>
                  <a:latin typeface="Lato Light" panose="020F0502020204030203" pitchFamily="34" charset="0"/>
                  <a:ea typeface="Lato Light" panose="020F0502020204030203" pitchFamily="34" charset="0"/>
                  <a:cs typeface="Lato Light" panose="020F0502020204030203" pitchFamily="34" charset="0"/>
                </a:rPr>
                <a:t>9</a:t>
              </a:r>
            </a:p>
          </p:txBody>
        </p:sp>
        <p:sp>
          <p:nvSpPr>
            <p:cNvPr id="78" name="TextBox 77">
              <a:extLst>
                <a:ext uri="{FF2B5EF4-FFF2-40B4-BE49-F238E27FC236}">
                  <a16:creationId xmlns:a16="http://schemas.microsoft.com/office/drawing/2014/main" id="{F96B8611-7043-414E-AFBF-86E799A93B0C}"/>
                </a:ext>
              </a:extLst>
            </p:cNvPr>
            <p:cNvSpPr txBox="1"/>
            <p:nvPr/>
          </p:nvSpPr>
          <p:spPr>
            <a:xfrm>
              <a:off x="19422947" y="10858265"/>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10</a:t>
              </a:r>
            </a:p>
          </p:txBody>
        </p:sp>
        <p:sp>
          <p:nvSpPr>
            <p:cNvPr id="79" name="TextBox 78">
              <a:extLst>
                <a:ext uri="{FF2B5EF4-FFF2-40B4-BE49-F238E27FC236}">
                  <a16:creationId xmlns:a16="http://schemas.microsoft.com/office/drawing/2014/main" id="{CA8C8319-046B-BE4F-9D99-EC97532672F7}"/>
                </a:ext>
              </a:extLst>
            </p:cNvPr>
            <p:cNvSpPr txBox="1"/>
            <p:nvPr/>
          </p:nvSpPr>
          <p:spPr>
            <a:xfrm>
              <a:off x="20056991" y="10858265"/>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11</a:t>
              </a:r>
            </a:p>
          </p:txBody>
        </p:sp>
        <p:sp>
          <p:nvSpPr>
            <p:cNvPr id="80" name="TextBox 79">
              <a:extLst>
                <a:ext uri="{FF2B5EF4-FFF2-40B4-BE49-F238E27FC236}">
                  <a16:creationId xmlns:a16="http://schemas.microsoft.com/office/drawing/2014/main" id="{516279ED-469B-AD4A-86FE-3F95EF601E86}"/>
                </a:ext>
              </a:extLst>
            </p:cNvPr>
            <p:cNvSpPr txBox="1"/>
            <p:nvPr/>
          </p:nvSpPr>
          <p:spPr>
            <a:xfrm>
              <a:off x="20691035" y="10858265"/>
              <a:ext cx="638636" cy="461664"/>
            </a:xfrm>
            <a:prstGeom prst="rect">
              <a:avLst/>
            </a:prstGeom>
            <a:noFill/>
          </p:spPr>
          <p:txBody>
            <a:bodyPr wrap="none" rtlCol="0" anchor="ctr" anchorCtr="0">
              <a:spAutoFit/>
            </a:bodyPr>
            <a:lstStyle/>
            <a:p>
              <a:pPr algn="ctr"/>
              <a:r>
                <a:rPr lang="en-US" sz="900" dirty="0">
                  <a:solidFill>
                    <a:schemeClr val="accent5">
                      <a:lumMod val="75000"/>
                    </a:schemeClr>
                  </a:solidFill>
                  <a:latin typeface="Lato Light" panose="020F0502020204030203" pitchFamily="34" charset="0"/>
                  <a:ea typeface="Lato Light" panose="020F0502020204030203" pitchFamily="34" charset="0"/>
                  <a:cs typeface="Lato Light" panose="020F0502020204030203" pitchFamily="34" charset="0"/>
                </a:rPr>
                <a:t>12</a:t>
              </a:r>
            </a:p>
          </p:txBody>
        </p:sp>
        <p:sp>
          <p:nvSpPr>
            <p:cNvPr id="81" name="TextBox 80">
              <a:extLst>
                <a:ext uri="{FF2B5EF4-FFF2-40B4-BE49-F238E27FC236}">
                  <a16:creationId xmlns:a16="http://schemas.microsoft.com/office/drawing/2014/main" id="{FA284769-CD8F-2F47-89F5-8D0CADAC3209}"/>
                </a:ext>
              </a:extLst>
            </p:cNvPr>
            <p:cNvSpPr txBox="1"/>
            <p:nvPr/>
          </p:nvSpPr>
          <p:spPr>
            <a:xfrm>
              <a:off x="17588141" y="10858265"/>
              <a:ext cx="50398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7</a:t>
              </a:r>
            </a:p>
          </p:txBody>
        </p:sp>
        <p:sp>
          <p:nvSpPr>
            <p:cNvPr id="83" name="TextBox 82">
              <a:extLst>
                <a:ext uri="{FF2B5EF4-FFF2-40B4-BE49-F238E27FC236}">
                  <a16:creationId xmlns:a16="http://schemas.microsoft.com/office/drawing/2014/main" id="{5C1E51B8-0B70-4D49-B150-E9166EF120FA}"/>
                </a:ext>
              </a:extLst>
            </p:cNvPr>
            <p:cNvSpPr txBox="1"/>
            <p:nvPr/>
          </p:nvSpPr>
          <p:spPr>
            <a:xfrm>
              <a:off x="16892909" y="11309108"/>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13</a:t>
              </a:r>
            </a:p>
          </p:txBody>
        </p:sp>
        <p:sp>
          <p:nvSpPr>
            <p:cNvPr id="84" name="TextBox 83">
              <a:extLst>
                <a:ext uri="{FF2B5EF4-FFF2-40B4-BE49-F238E27FC236}">
                  <a16:creationId xmlns:a16="http://schemas.microsoft.com/office/drawing/2014/main" id="{AF55F11D-19F8-CF46-8401-1E356B631E1D}"/>
                </a:ext>
              </a:extLst>
            </p:cNvPr>
            <p:cNvSpPr txBox="1"/>
            <p:nvPr/>
          </p:nvSpPr>
          <p:spPr>
            <a:xfrm>
              <a:off x="18154859" y="11309108"/>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15</a:t>
              </a:r>
            </a:p>
          </p:txBody>
        </p:sp>
        <p:sp>
          <p:nvSpPr>
            <p:cNvPr id="85" name="TextBox 84">
              <a:extLst>
                <a:ext uri="{FF2B5EF4-FFF2-40B4-BE49-F238E27FC236}">
                  <a16:creationId xmlns:a16="http://schemas.microsoft.com/office/drawing/2014/main" id="{6FA0408B-973F-8C4B-AFE4-09B97E83E683}"/>
                </a:ext>
              </a:extLst>
            </p:cNvPr>
            <p:cNvSpPr txBox="1"/>
            <p:nvPr/>
          </p:nvSpPr>
          <p:spPr>
            <a:xfrm>
              <a:off x="18788903" y="11309108"/>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16</a:t>
              </a:r>
            </a:p>
          </p:txBody>
        </p:sp>
        <p:sp>
          <p:nvSpPr>
            <p:cNvPr id="86" name="TextBox 85">
              <a:extLst>
                <a:ext uri="{FF2B5EF4-FFF2-40B4-BE49-F238E27FC236}">
                  <a16:creationId xmlns:a16="http://schemas.microsoft.com/office/drawing/2014/main" id="{285BBF45-FE3F-E44B-8D78-52AAEA53BEF9}"/>
                </a:ext>
              </a:extLst>
            </p:cNvPr>
            <p:cNvSpPr txBox="1"/>
            <p:nvPr/>
          </p:nvSpPr>
          <p:spPr>
            <a:xfrm>
              <a:off x="19422949" y="11309108"/>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17</a:t>
              </a:r>
            </a:p>
          </p:txBody>
        </p:sp>
        <p:sp>
          <p:nvSpPr>
            <p:cNvPr id="87" name="TextBox 86">
              <a:extLst>
                <a:ext uri="{FF2B5EF4-FFF2-40B4-BE49-F238E27FC236}">
                  <a16:creationId xmlns:a16="http://schemas.microsoft.com/office/drawing/2014/main" id="{8E48228C-6144-BE43-B2FA-84C041D62266}"/>
                </a:ext>
              </a:extLst>
            </p:cNvPr>
            <p:cNvSpPr txBox="1"/>
            <p:nvPr/>
          </p:nvSpPr>
          <p:spPr>
            <a:xfrm>
              <a:off x="20056991" y="11309108"/>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18</a:t>
              </a:r>
            </a:p>
          </p:txBody>
        </p:sp>
        <p:sp>
          <p:nvSpPr>
            <p:cNvPr id="88" name="TextBox 87">
              <a:extLst>
                <a:ext uri="{FF2B5EF4-FFF2-40B4-BE49-F238E27FC236}">
                  <a16:creationId xmlns:a16="http://schemas.microsoft.com/office/drawing/2014/main" id="{86AD3E7B-2C21-B548-BEE4-7C106C1576C8}"/>
                </a:ext>
              </a:extLst>
            </p:cNvPr>
            <p:cNvSpPr txBox="1"/>
            <p:nvPr/>
          </p:nvSpPr>
          <p:spPr>
            <a:xfrm>
              <a:off x="20691035" y="11309108"/>
              <a:ext cx="638636" cy="461664"/>
            </a:xfrm>
            <a:prstGeom prst="rect">
              <a:avLst/>
            </a:prstGeom>
            <a:noFill/>
          </p:spPr>
          <p:txBody>
            <a:bodyPr wrap="none" rtlCol="0" anchor="ctr" anchorCtr="0">
              <a:spAutoFit/>
            </a:bodyPr>
            <a:lstStyle/>
            <a:p>
              <a:pPr algn="ctr"/>
              <a:r>
                <a:rPr lang="en-US" sz="900" dirty="0">
                  <a:solidFill>
                    <a:schemeClr val="accent5">
                      <a:lumMod val="75000"/>
                    </a:schemeClr>
                  </a:solidFill>
                  <a:latin typeface="Lato Light" panose="020F0502020204030203" pitchFamily="34" charset="0"/>
                  <a:ea typeface="Lato Light" panose="020F0502020204030203" pitchFamily="34" charset="0"/>
                  <a:cs typeface="Lato Light" panose="020F0502020204030203" pitchFamily="34" charset="0"/>
                </a:rPr>
                <a:t>19</a:t>
              </a:r>
            </a:p>
          </p:txBody>
        </p:sp>
        <p:sp>
          <p:nvSpPr>
            <p:cNvPr id="89" name="TextBox 88">
              <a:extLst>
                <a:ext uri="{FF2B5EF4-FFF2-40B4-BE49-F238E27FC236}">
                  <a16:creationId xmlns:a16="http://schemas.microsoft.com/office/drawing/2014/main" id="{3F144402-6158-9B45-8635-1710F802A1CB}"/>
                </a:ext>
              </a:extLst>
            </p:cNvPr>
            <p:cNvSpPr txBox="1"/>
            <p:nvPr/>
          </p:nvSpPr>
          <p:spPr>
            <a:xfrm>
              <a:off x="17520817" y="11309108"/>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14</a:t>
              </a:r>
            </a:p>
          </p:txBody>
        </p:sp>
        <p:sp>
          <p:nvSpPr>
            <p:cNvPr id="91" name="TextBox 90">
              <a:extLst>
                <a:ext uri="{FF2B5EF4-FFF2-40B4-BE49-F238E27FC236}">
                  <a16:creationId xmlns:a16="http://schemas.microsoft.com/office/drawing/2014/main" id="{892FBA7A-6AAD-9342-918B-C461EC177FAC}"/>
                </a:ext>
              </a:extLst>
            </p:cNvPr>
            <p:cNvSpPr txBox="1"/>
            <p:nvPr/>
          </p:nvSpPr>
          <p:spPr>
            <a:xfrm>
              <a:off x="16892909" y="11759950"/>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20</a:t>
              </a:r>
            </a:p>
          </p:txBody>
        </p:sp>
        <p:sp>
          <p:nvSpPr>
            <p:cNvPr id="92" name="TextBox 91">
              <a:extLst>
                <a:ext uri="{FF2B5EF4-FFF2-40B4-BE49-F238E27FC236}">
                  <a16:creationId xmlns:a16="http://schemas.microsoft.com/office/drawing/2014/main" id="{95E4CED3-5331-8040-B1DA-F54F76092348}"/>
                </a:ext>
              </a:extLst>
            </p:cNvPr>
            <p:cNvSpPr txBox="1"/>
            <p:nvPr/>
          </p:nvSpPr>
          <p:spPr>
            <a:xfrm>
              <a:off x="18154859" y="11759950"/>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22</a:t>
              </a:r>
            </a:p>
          </p:txBody>
        </p:sp>
        <p:sp>
          <p:nvSpPr>
            <p:cNvPr id="93" name="TextBox 92">
              <a:extLst>
                <a:ext uri="{FF2B5EF4-FFF2-40B4-BE49-F238E27FC236}">
                  <a16:creationId xmlns:a16="http://schemas.microsoft.com/office/drawing/2014/main" id="{7D1F10DD-788D-8F43-8545-84CE77DF2B50}"/>
                </a:ext>
              </a:extLst>
            </p:cNvPr>
            <p:cNvSpPr txBox="1"/>
            <p:nvPr/>
          </p:nvSpPr>
          <p:spPr>
            <a:xfrm>
              <a:off x="18788905" y="11759950"/>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23</a:t>
              </a:r>
            </a:p>
          </p:txBody>
        </p:sp>
        <p:sp>
          <p:nvSpPr>
            <p:cNvPr id="94" name="TextBox 93">
              <a:extLst>
                <a:ext uri="{FF2B5EF4-FFF2-40B4-BE49-F238E27FC236}">
                  <a16:creationId xmlns:a16="http://schemas.microsoft.com/office/drawing/2014/main" id="{3103E4C2-8098-3345-BFAC-4664BAA0D102}"/>
                </a:ext>
              </a:extLst>
            </p:cNvPr>
            <p:cNvSpPr txBox="1"/>
            <p:nvPr/>
          </p:nvSpPr>
          <p:spPr>
            <a:xfrm>
              <a:off x="19422947" y="11759950"/>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24</a:t>
              </a:r>
            </a:p>
          </p:txBody>
        </p:sp>
        <p:sp>
          <p:nvSpPr>
            <p:cNvPr id="95" name="TextBox 94">
              <a:extLst>
                <a:ext uri="{FF2B5EF4-FFF2-40B4-BE49-F238E27FC236}">
                  <a16:creationId xmlns:a16="http://schemas.microsoft.com/office/drawing/2014/main" id="{C13BCD78-FFF9-554C-90CD-20E94607FA8E}"/>
                </a:ext>
              </a:extLst>
            </p:cNvPr>
            <p:cNvSpPr txBox="1"/>
            <p:nvPr/>
          </p:nvSpPr>
          <p:spPr>
            <a:xfrm>
              <a:off x="20056991" y="11759950"/>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25</a:t>
              </a:r>
            </a:p>
          </p:txBody>
        </p:sp>
        <p:sp>
          <p:nvSpPr>
            <p:cNvPr id="96" name="TextBox 95">
              <a:extLst>
                <a:ext uri="{FF2B5EF4-FFF2-40B4-BE49-F238E27FC236}">
                  <a16:creationId xmlns:a16="http://schemas.microsoft.com/office/drawing/2014/main" id="{E8EE92D3-3AE6-DC49-B9EE-1F9391F56D55}"/>
                </a:ext>
              </a:extLst>
            </p:cNvPr>
            <p:cNvSpPr txBox="1"/>
            <p:nvPr/>
          </p:nvSpPr>
          <p:spPr>
            <a:xfrm>
              <a:off x="20691035" y="11759950"/>
              <a:ext cx="638636" cy="461664"/>
            </a:xfrm>
            <a:prstGeom prst="rect">
              <a:avLst/>
            </a:prstGeom>
            <a:noFill/>
          </p:spPr>
          <p:txBody>
            <a:bodyPr wrap="none" rtlCol="0" anchor="ctr" anchorCtr="0">
              <a:spAutoFit/>
            </a:bodyPr>
            <a:lstStyle/>
            <a:p>
              <a:pPr algn="ctr"/>
              <a:r>
                <a:rPr lang="en-US" sz="900" dirty="0">
                  <a:solidFill>
                    <a:schemeClr val="accent5">
                      <a:lumMod val="75000"/>
                    </a:schemeClr>
                  </a:solidFill>
                  <a:latin typeface="Lato Light" panose="020F0502020204030203" pitchFamily="34" charset="0"/>
                  <a:ea typeface="Lato Light" panose="020F0502020204030203" pitchFamily="34" charset="0"/>
                  <a:cs typeface="Lato Light" panose="020F0502020204030203" pitchFamily="34" charset="0"/>
                </a:rPr>
                <a:t>26</a:t>
              </a:r>
            </a:p>
          </p:txBody>
        </p:sp>
        <p:sp>
          <p:nvSpPr>
            <p:cNvPr id="97" name="TextBox 96">
              <a:extLst>
                <a:ext uri="{FF2B5EF4-FFF2-40B4-BE49-F238E27FC236}">
                  <a16:creationId xmlns:a16="http://schemas.microsoft.com/office/drawing/2014/main" id="{28A1856B-0BED-4545-AD38-DACAF3C497A7}"/>
                </a:ext>
              </a:extLst>
            </p:cNvPr>
            <p:cNvSpPr txBox="1"/>
            <p:nvPr/>
          </p:nvSpPr>
          <p:spPr>
            <a:xfrm>
              <a:off x="17520817" y="11759950"/>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21</a:t>
              </a:r>
            </a:p>
          </p:txBody>
        </p:sp>
        <p:sp>
          <p:nvSpPr>
            <p:cNvPr id="99" name="TextBox 98">
              <a:extLst>
                <a:ext uri="{FF2B5EF4-FFF2-40B4-BE49-F238E27FC236}">
                  <a16:creationId xmlns:a16="http://schemas.microsoft.com/office/drawing/2014/main" id="{63140B41-F995-E348-A905-0F51C84029BB}"/>
                </a:ext>
              </a:extLst>
            </p:cNvPr>
            <p:cNvSpPr txBox="1"/>
            <p:nvPr/>
          </p:nvSpPr>
          <p:spPr>
            <a:xfrm>
              <a:off x="16892909" y="12210794"/>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27</a:t>
              </a:r>
            </a:p>
          </p:txBody>
        </p:sp>
        <p:sp>
          <p:nvSpPr>
            <p:cNvPr id="100" name="TextBox 99">
              <a:extLst>
                <a:ext uri="{FF2B5EF4-FFF2-40B4-BE49-F238E27FC236}">
                  <a16:creationId xmlns:a16="http://schemas.microsoft.com/office/drawing/2014/main" id="{FE501390-2031-C742-AFBB-C10C392A9A61}"/>
                </a:ext>
              </a:extLst>
            </p:cNvPr>
            <p:cNvSpPr txBox="1"/>
            <p:nvPr/>
          </p:nvSpPr>
          <p:spPr>
            <a:xfrm>
              <a:off x="18154859" y="12210794"/>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29</a:t>
              </a:r>
            </a:p>
          </p:txBody>
        </p:sp>
        <p:sp>
          <p:nvSpPr>
            <p:cNvPr id="101" name="TextBox 100">
              <a:extLst>
                <a:ext uri="{FF2B5EF4-FFF2-40B4-BE49-F238E27FC236}">
                  <a16:creationId xmlns:a16="http://schemas.microsoft.com/office/drawing/2014/main" id="{AB85E1FD-F5D2-E64D-9FF0-C2137B8F9D65}"/>
                </a:ext>
              </a:extLst>
            </p:cNvPr>
            <p:cNvSpPr txBox="1"/>
            <p:nvPr/>
          </p:nvSpPr>
          <p:spPr>
            <a:xfrm>
              <a:off x="18788905" y="12210794"/>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30</a:t>
              </a:r>
            </a:p>
          </p:txBody>
        </p:sp>
        <p:sp>
          <p:nvSpPr>
            <p:cNvPr id="102" name="TextBox 101">
              <a:extLst>
                <a:ext uri="{FF2B5EF4-FFF2-40B4-BE49-F238E27FC236}">
                  <a16:creationId xmlns:a16="http://schemas.microsoft.com/office/drawing/2014/main" id="{64D761E7-6DA7-DB4A-A9CD-2781E8CED93C}"/>
                </a:ext>
              </a:extLst>
            </p:cNvPr>
            <p:cNvSpPr txBox="1"/>
            <p:nvPr/>
          </p:nvSpPr>
          <p:spPr>
            <a:xfrm>
              <a:off x="19422945" y="12210794"/>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31</a:t>
              </a:r>
            </a:p>
          </p:txBody>
        </p:sp>
        <p:sp>
          <p:nvSpPr>
            <p:cNvPr id="105" name="TextBox 104">
              <a:extLst>
                <a:ext uri="{FF2B5EF4-FFF2-40B4-BE49-F238E27FC236}">
                  <a16:creationId xmlns:a16="http://schemas.microsoft.com/office/drawing/2014/main" id="{10498EF5-7FD6-D545-939A-AAD93E037217}"/>
                </a:ext>
              </a:extLst>
            </p:cNvPr>
            <p:cNvSpPr txBox="1"/>
            <p:nvPr/>
          </p:nvSpPr>
          <p:spPr>
            <a:xfrm>
              <a:off x="17520817" y="12210794"/>
              <a:ext cx="638636" cy="461664"/>
            </a:xfrm>
            <a:prstGeom prst="rect">
              <a:avLst/>
            </a:prstGeom>
            <a:noFill/>
          </p:spPr>
          <p:txBody>
            <a:bodyPr wrap="none" rtlCol="0" anchor="ctr" anchorCtr="0">
              <a:spAutoFit/>
            </a:bodyPr>
            <a:lstStyle/>
            <a:p>
              <a:pPr algn="ctr"/>
              <a:r>
                <a:rPr lang="en-US" sz="9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28</a:t>
              </a:r>
            </a:p>
          </p:txBody>
        </p:sp>
      </p:grpSp>
      <p:graphicFrame>
        <p:nvGraphicFramePr>
          <p:cNvPr id="109" name="Chart 108">
            <a:extLst>
              <a:ext uri="{FF2B5EF4-FFF2-40B4-BE49-F238E27FC236}">
                <a16:creationId xmlns:a16="http://schemas.microsoft.com/office/drawing/2014/main" id="{FA765ABA-13A2-BC40-9C69-20C4C9431B32}"/>
              </a:ext>
            </a:extLst>
          </p:cNvPr>
          <p:cNvGraphicFramePr/>
          <p:nvPr/>
        </p:nvGraphicFramePr>
        <p:xfrm>
          <a:off x="762000" y="4169952"/>
          <a:ext cx="7391400" cy="2307048"/>
        </p:xfrm>
        <a:graphic>
          <a:graphicData uri="http://schemas.openxmlformats.org/drawingml/2006/chart">
            <c:chart xmlns:c="http://schemas.openxmlformats.org/drawingml/2006/chart" xmlns:r="http://schemas.openxmlformats.org/officeDocument/2006/relationships" r:id="rId2"/>
          </a:graphicData>
        </a:graphic>
      </p:graphicFrame>
      <p:sp>
        <p:nvSpPr>
          <p:cNvPr id="110" name="Rounded Rectangle 109">
            <a:extLst>
              <a:ext uri="{FF2B5EF4-FFF2-40B4-BE49-F238E27FC236}">
                <a16:creationId xmlns:a16="http://schemas.microsoft.com/office/drawing/2014/main" id="{5341099C-12C0-C24C-A395-1AAF3223BF90}"/>
              </a:ext>
            </a:extLst>
          </p:cNvPr>
          <p:cNvSpPr/>
          <p:nvPr/>
        </p:nvSpPr>
        <p:spPr>
          <a:xfrm>
            <a:off x="762000" y="3700328"/>
            <a:ext cx="2186940" cy="360721"/>
          </a:xfrm>
          <a:prstGeom prst="roundRect">
            <a:avLst>
              <a:gd name="adj" fmla="val 2928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1" name="TextBox 110">
            <a:extLst>
              <a:ext uri="{FF2B5EF4-FFF2-40B4-BE49-F238E27FC236}">
                <a16:creationId xmlns:a16="http://schemas.microsoft.com/office/drawing/2014/main" id="{4C1D67D1-4D37-B74E-9A65-12BE707A9B03}"/>
              </a:ext>
            </a:extLst>
          </p:cNvPr>
          <p:cNvSpPr txBox="1"/>
          <p:nvPr/>
        </p:nvSpPr>
        <p:spPr>
          <a:xfrm>
            <a:off x="973210" y="3734494"/>
            <a:ext cx="981359" cy="338554"/>
          </a:xfrm>
          <a:prstGeom prst="rect">
            <a:avLst/>
          </a:prstGeom>
          <a:noFill/>
        </p:spPr>
        <p:txBody>
          <a:bodyPr wrap="none" rtlCol="0" anchor="t" anchorCtr="0">
            <a:spAutoFit/>
          </a:bodyPr>
          <a:lstStyle/>
          <a:p>
            <a:r>
              <a:rPr lang="en-US" sz="1600" b="1" dirty="0">
                <a:solidFill>
                  <a:schemeClr val="bg1"/>
                </a:solidFill>
                <a:latin typeface="Poppins" pitchFamily="2" charset="77"/>
                <a:ea typeface="Lato Light" panose="020F0502020204030203" pitchFamily="34" charset="0"/>
                <a:cs typeface="Poppins" pitchFamily="2" charset="77"/>
              </a:rPr>
              <a:t>ALL LIST</a:t>
            </a:r>
          </a:p>
        </p:txBody>
      </p:sp>
      <p:sp>
        <p:nvSpPr>
          <p:cNvPr id="112" name="Triangle 111">
            <a:extLst>
              <a:ext uri="{FF2B5EF4-FFF2-40B4-BE49-F238E27FC236}">
                <a16:creationId xmlns:a16="http://schemas.microsoft.com/office/drawing/2014/main" id="{85779432-D685-0847-BABC-39156D8FF676}"/>
              </a:ext>
            </a:extLst>
          </p:cNvPr>
          <p:cNvSpPr/>
          <p:nvPr/>
        </p:nvSpPr>
        <p:spPr>
          <a:xfrm rot="10800000">
            <a:off x="2589806" y="3828664"/>
            <a:ext cx="120692" cy="104045"/>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111363944"/>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Rectangle 23">
            <a:extLst>
              <a:ext uri="{FF2B5EF4-FFF2-40B4-BE49-F238E27FC236}">
                <a16:creationId xmlns:a16="http://schemas.microsoft.com/office/drawing/2014/main" id="{4099D096-5787-CB46-A191-0B559F8B2DA2}"/>
              </a:ext>
            </a:extLst>
          </p:cNvPr>
          <p:cNvSpPr/>
          <p:nvPr/>
        </p:nvSpPr>
        <p:spPr>
          <a:xfrm>
            <a:off x="762000" y="4435622"/>
            <a:ext cx="5233089" cy="204137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Rectangle 29">
            <a:extLst>
              <a:ext uri="{FF2B5EF4-FFF2-40B4-BE49-F238E27FC236}">
                <a16:creationId xmlns:a16="http://schemas.microsoft.com/office/drawing/2014/main" id="{A32F3E76-215F-ED41-A1A1-9202F057E61B}"/>
              </a:ext>
            </a:extLst>
          </p:cNvPr>
          <p:cNvSpPr/>
          <p:nvPr/>
        </p:nvSpPr>
        <p:spPr>
          <a:xfrm>
            <a:off x="982609" y="5503789"/>
            <a:ext cx="1148976" cy="3382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1" name="Rectangle 30">
            <a:extLst>
              <a:ext uri="{FF2B5EF4-FFF2-40B4-BE49-F238E27FC236}">
                <a16:creationId xmlns:a16="http://schemas.microsoft.com/office/drawing/2014/main" id="{25AF29DB-2CDF-5E4D-B0EF-651FDE926A29}"/>
              </a:ext>
            </a:extLst>
          </p:cNvPr>
          <p:cNvSpPr/>
          <p:nvPr/>
        </p:nvSpPr>
        <p:spPr>
          <a:xfrm>
            <a:off x="982609" y="6008381"/>
            <a:ext cx="1148976" cy="3382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9" name="Rectangle 28">
            <a:extLst>
              <a:ext uri="{FF2B5EF4-FFF2-40B4-BE49-F238E27FC236}">
                <a16:creationId xmlns:a16="http://schemas.microsoft.com/office/drawing/2014/main" id="{D31FCE0F-E467-B04B-AF6D-EFBE1DA8EA75}"/>
              </a:ext>
            </a:extLst>
          </p:cNvPr>
          <p:cNvSpPr/>
          <p:nvPr/>
        </p:nvSpPr>
        <p:spPr>
          <a:xfrm>
            <a:off x="982609" y="4996920"/>
            <a:ext cx="1148976" cy="3382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 name="Rectangle 1">
            <a:extLst>
              <a:ext uri="{FF2B5EF4-FFF2-40B4-BE49-F238E27FC236}">
                <a16:creationId xmlns:a16="http://schemas.microsoft.com/office/drawing/2014/main" id="{90248F70-A9FE-294B-A8B8-A36C9A4080E1}"/>
              </a:ext>
            </a:extLst>
          </p:cNvPr>
          <p:cNvSpPr/>
          <p:nvPr/>
        </p:nvSpPr>
        <p:spPr>
          <a:xfrm>
            <a:off x="762000" y="381000"/>
            <a:ext cx="2491740" cy="2757407"/>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TextBox 2">
            <a:extLst>
              <a:ext uri="{FF2B5EF4-FFF2-40B4-BE49-F238E27FC236}">
                <a16:creationId xmlns:a16="http://schemas.microsoft.com/office/drawing/2014/main" id="{019A2AFA-ABBD-B744-9B1E-FB1D316B05A8}"/>
              </a:ext>
            </a:extLst>
          </p:cNvPr>
          <p:cNvSpPr txBox="1"/>
          <p:nvPr/>
        </p:nvSpPr>
        <p:spPr>
          <a:xfrm>
            <a:off x="937484" y="527440"/>
            <a:ext cx="853119" cy="338554"/>
          </a:xfrm>
          <a:prstGeom prst="rect">
            <a:avLst/>
          </a:prstGeom>
          <a:noFill/>
        </p:spPr>
        <p:txBody>
          <a:bodyPr wrap="none" rtlCol="0" anchor="t" anchorCtr="0">
            <a:spAutoFit/>
          </a:bodyPr>
          <a:lstStyle/>
          <a:p>
            <a:r>
              <a:rPr lang="en-US" sz="1600" b="1" dirty="0">
                <a:solidFill>
                  <a:schemeClr val="bg1"/>
                </a:solidFill>
                <a:latin typeface="Poppins" pitchFamily="2" charset="77"/>
                <a:ea typeface="Lato Light" panose="020F0502020204030203" pitchFamily="34" charset="0"/>
                <a:cs typeface="Poppins" pitchFamily="2" charset="77"/>
              </a:rPr>
              <a:t>TASKS</a:t>
            </a:r>
          </a:p>
        </p:txBody>
      </p:sp>
      <p:sp>
        <p:nvSpPr>
          <p:cNvPr id="4" name="TextBox 3">
            <a:extLst>
              <a:ext uri="{FF2B5EF4-FFF2-40B4-BE49-F238E27FC236}">
                <a16:creationId xmlns:a16="http://schemas.microsoft.com/office/drawing/2014/main" id="{44F79151-3AC4-2940-BD1C-F4EFBBDF42A5}"/>
              </a:ext>
            </a:extLst>
          </p:cNvPr>
          <p:cNvSpPr txBox="1"/>
          <p:nvPr/>
        </p:nvSpPr>
        <p:spPr>
          <a:xfrm>
            <a:off x="937484" y="981279"/>
            <a:ext cx="681597" cy="276999"/>
          </a:xfrm>
          <a:prstGeom prst="rect">
            <a:avLst/>
          </a:prstGeom>
          <a:noFill/>
        </p:spPr>
        <p:txBody>
          <a:bodyPr wrap="none" rtlCol="0" anchor="t" anchorCtr="0">
            <a:spAutoFit/>
          </a:bodyPr>
          <a:lstStyle/>
          <a:p>
            <a:r>
              <a:rPr lang="en-US" sz="1200" b="1" dirty="0">
                <a:solidFill>
                  <a:schemeClr val="bg1"/>
                </a:solidFill>
                <a:latin typeface="Poppins" pitchFamily="2" charset="77"/>
                <a:ea typeface="Lato Light" panose="020F0502020204030203" pitchFamily="34" charset="0"/>
                <a:cs typeface="Poppins" pitchFamily="2" charset="77"/>
              </a:rPr>
              <a:t>TASK 1</a:t>
            </a:r>
          </a:p>
        </p:txBody>
      </p:sp>
      <p:sp>
        <p:nvSpPr>
          <p:cNvPr id="5" name="TextBox 4">
            <a:extLst>
              <a:ext uri="{FF2B5EF4-FFF2-40B4-BE49-F238E27FC236}">
                <a16:creationId xmlns:a16="http://schemas.microsoft.com/office/drawing/2014/main" id="{4F949779-1813-2C49-902E-3954C7756B8B}"/>
              </a:ext>
            </a:extLst>
          </p:cNvPr>
          <p:cNvSpPr txBox="1"/>
          <p:nvPr/>
        </p:nvSpPr>
        <p:spPr>
          <a:xfrm>
            <a:off x="937483" y="1212112"/>
            <a:ext cx="1815326" cy="686663"/>
          </a:xfrm>
          <a:prstGeom prst="rect">
            <a:avLst/>
          </a:prstGeom>
          <a:noFill/>
        </p:spPr>
        <p:txBody>
          <a:bodyPr wrap="square" lIns="45720" rtlCol="0" anchor="t" anchorCtr="0">
            <a:spAutoFit/>
          </a:bodyPr>
          <a:lstStyle/>
          <a:p>
            <a:pPr algn="just">
              <a:lnSpc>
                <a:spcPts val="1550"/>
              </a:lnSpc>
            </a:pPr>
            <a:r>
              <a:rPr lang="en-US" sz="1100" dirty="0">
                <a:solidFill>
                  <a:schemeClr val="bg1"/>
                </a:solidFill>
                <a:latin typeface="Lato Light" panose="020F0502020204030203" pitchFamily="34" charset="0"/>
                <a:ea typeface="Lato Light" panose="020F0502020204030203" pitchFamily="34" charset="0"/>
                <a:cs typeface="Lato Light" panose="020F0502020204030203" pitchFamily="34" charset="0"/>
              </a:rPr>
              <a:t>Green marketing is a new practice whereby companies seek</a:t>
            </a:r>
          </a:p>
        </p:txBody>
      </p:sp>
      <p:sp>
        <p:nvSpPr>
          <p:cNvPr id="6" name="TextBox 5">
            <a:extLst>
              <a:ext uri="{FF2B5EF4-FFF2-40B4-BE49-F238E27FC236}">
                <a16:creationId xmlns:a16="http://schemas.microsoft.com/office/drawing/2014/main" id="{03A8A50B-8776-0B4D-B58E-25DFED68B536}"/>
              </a:ext>
            </a:extLst>
          </p:cNvPr>
          <p:cNvSpPr txBox="1"/>
          <p:nvPr/>
        </p:nvSpPr>
        <p:spPr>
          <a:xfrm>
            <a:off x="937484" y="1983911"/>
            <a:ext cx="712054" cy="276999"/>
          </a:xfrm>
          <a:prstGeom prst="rect">
            <a:avLst/>
          </a:prstGeom>
          <a:noFill/>
        </p:spPr>
        <p:txBody>
          <a:bodyPr wrap="none" rtlCol="0" anchor="t" anchorCtr="0">
            <a:spAutoFit/>
          </a:bodyPr>
          <a:lstStyle/>
          <a:p>
            <a:r>
              <a:rPr lang="en-US" sz="1200" b="1" dirty="0">
                <a:solidFill>
                  <a:schemeClr val="bg1"/>
                </a:solidFill>
                <a:latin typeface="Poppins" pitchFamily="2" charset="77"/>
                <a:ea typeface="Lato Light" panose="020F0502020204030203" pitchFamily="34" charset="0"/>
                <a:cs typeface="Poppins" pitchFamily="2" charset="77"/>
              </a:rPr>
              <a:t>TASK 2</a:t>
            </a:r>
          </a:p>
        </p:txBody>
      </p:sp>
      <p:sp>
        <p:nvSpPr>
          <p:cNvPr id="7" name="TextBox 6">
            <a:extLst>
              <a:ext uri="{FF2B5EF4-FFF2-40B4-BE49-F238E27FC236}">
                <a16:creationId xmlns:a16="http://schemas.microsoft.com/office/drawing/2014/main" id="{9A7BB29D-B45E-B947-94C0-17D401F5EB2E}"/>
              </a:ext>
            </a:extLst>
          </p:cNvPr>
          <p:cNvSpPr txBox="1"/>
          <p:nvPr/>
        </p:nvSpPr>
        <p:spPr>
          <a:xfrm>
            <a:off x="937483" y="2214743"/>
            <a:ext cx="1815326" cy="686663"/>
          </a:xfrm>
          <a:prstGeom prst="rect">
            <a:avLst/>
          </a:prstGeom>
          <a:noFill/>
        </p:spPr>
        <p:txBody>
          <a:bodyPr wrap="square" lIns="45720" rtlCol="0" anchor="t" anchorCtr="0">
            <a:spAutoFit/>
          </a:bodyPr>
          <a:lstStyle/>
          <a:p>
            <a:pPr algn="just">
              <a:lnSpc>
                <a:spcPts val="1550"/>
              </a:lnSpc>
            </a:pPr>
            <a:r>
              <a:rPr lang="en-US" sz="1100" dirty="0">
                <a:solidFill>
                  <a:schemeClr val="bg1"/>
                </a:solidFill>
                <a:latin typeface="Lato Light" panose="020F0502020204030203" pitchFamily="34" charset="0"/>
                <a:ea typeface="Lato Light" panose="020F0502020204030203" pitchFamily="34" charset="0"/>
                <a:cs typeface="Lato Light" panose="020F0502020204030203" pitchFamily="34" charset="0"/>
              </a:rPr>
              <a:t>Green marketing is a new practice whereby companies seek</a:t>
            </a:r>
          </a:p>
        </p:txBody>
      </p:sp>
      <p:sp>
        <p:nvSpPr>
          <p:cNvPr id="8" name="Rectangle 7">
            <a:extLst>
              <a:ext uri="{FF2B5EF4-FFF2-40B4-BE49-F238E27FC236}">
                <a16:creationId xmlns:a16="http://schemas.microsoft.com/office/drawing/2014/main" id="{FC2026E6-68BF-544D-AEC9-D40BF1F99F81}"/>
              </a:ext>
            </a:extLst>
          </p:cNvPr>
          <p:cNvSpPr/>
          <p:nvPr/>
        </p:nvSpPr>
        <p:spPr>
          <a:xfrm>
            <a:off x="761999" y="3342992"/>
            <a:ext cx="2491740" cy="888046"/>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C8153887-2EF5-9D43-AF39-95DB79240DA5}"/>
              </a:ext>
            </a:extLst>
          </p:cNvPr>
          <p:cNvSpPr/>
          <p:nvPr/>
        </p:nvSpPr>
        <p:spPr>
          <a:xfrm>
            <a:off x="3503348" y="3342992"/>
            <a:ext cx="2491740" cy="888046"/>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E1ABA9CA-1C32-5C41-B989-81739092769B}"/>
              </a:ext>
            </a:extLst>
          </p:cNvPr>
          <p:cNvSpPr/>
          <p:nvPr/>
        </p:nvSpPr>
        <p:spPr>
          <a:xfrm>
            <a:off x="6196911" y="3342992"/>
            <a:ext cx="2491740" cy="888046"/>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Rectangle 10">
            <a:extLst>
              <a:ext uri="{FF2B5EF4-FFF2-40B4-BE49-F238E27FC236}">
                <a16:creationId xmlns:a16="http://schemas.microsoft.com/office/drawing/2014/main" id="{EECB8B38-2C38-0A44-9577-16E288101351}"/>
              </a:ext>
            </a:extLst>
          </p:cNvPr>
          <p:cNvSpPr/>
          <p:nvPr/>
        </p:nvSpPr>
        <p:spPr>
          <a:xfrm>
            <a:off x="8938260" y="3342991"/>
            <a:ext cx="2491740" cy="888046"/>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3" name="Straight Connector 12">
            <a:extLst>
              <a:ext uri="{FF2B5EF4-FFF2-40B4-BE49-F238E27FC236}">
                <a16:creationId xmlns:a16="http://schemas.microsoft.com/office/drawing/2014/main" id="{1F283A2B-13AF-E742-805D-3750066EFD82}"/>
              </a:ext>
            </a:extLst>
          </p:cNvPr>
          <p:cNvCxnSpPr/>
          <p:nvPr/>
        </p:nvCxnSpPr>
        <p:spPr>
          <a:xfrm>
            <a:off x="3078001" y="558436"/>
            <a:ext cx="0" cy="2377440"/>
          </a:xfrm>
          <a:prstGeom prst="line">
            <a:avLst/>
          </a:prstGeom>
          <a:ln w="63500" cap="rnd">
            <a:solidFill>
              <a:schemeClr val="bg1">
                <a:lumMod val="95000"/>
              </a:schemeClr>
            </a:solidFill>
            <a:miter lim="800000"/>
          </a:ln>
        </p:spPr>
        <p:style>
          <a:lnRef idx="1">
            <a:schemeClr val="accent1"/>
          </a:lnRef>
          <a:fillRef idx="0">
            <a:schemeClr val="accent1"/>
          </a:fillRef>
          <a:effectRef idx="0">
            <a:schemeClr val="accent1"/>
          </a:effectRef>
          <a:fontRef idx="minor">
            <a:schemeClr val="tx1"/>
          </a:fontRef>
        </p:style>
      </p:cxnSp>
      <p:sp>
        <p:nvSpPr>
          <p:cNvPr id="14" name="TextBox 13">
            <a:extLst>
              <a:ext uri="{FF2B5EF4-FFF2-40B4-BE49-F238E27FC236}">
                <a16:creationId xmlns:a16="http://schemas.microsoft.com/office/drawing/2014/main" id="{1BDA7D34-ABE5-8C40-98C4-86B4ABC5808C}"/>
              </a:ext>
            </a:extLst>
          </p:cNvPr>
          <p:cNvSpPr txBox="1"/>
          <p:nvPr/>
        </p:nvSpPr>
        <p:spPr>
          <a:xfrm>
            <a:off x="930109" y="3425257"/>
            <a:ext cx="1460656" cy="276999"/>
          </a:xfrm>
          <a:prstGeom prst="rect">
            <a:avLst/>
          </a:prstGeom>
          <a:noFill/>
        </p:spPr>
        <p:txBody>
          <a:bodyPr wrap="none" rtlCol="0" anchor="t" anchorCtr="0">
            <a:spAutoFit/>
          </a:bodyPr>
          <a:lstStyle/>
          <a:p>
            <a:r>
              <a:rPr lang="en-US" sz="1200" b="1" dirty="0">
                <a:solidFill>
                  <a:schemeClr val="bg1"/>
                </a:solidFill>
                <a:latin typeface="Poppins" pitchFamily="2" charset="77"/>
                <a:ea typeface="Lato Light" panose="020F0502020204030203" pitchFamily="34" charset="0"/>
                <a:cs typeface="Poppins" pitchFamily="2" charset="77"/>
              </a:rPr>
              <a:t>VISITORS TODAY</a:t>
            </a:r>
          </a:p>
        </p:txBody>
      </p:sp>
      <p:sp>
        <p:nvSpPr>
          <p:cNvPr id="15" name="TextBox 14">
            <a:extLst>
              <a:ext uri="{FF2B5EF4-FFF2-40B4-BE49-F238E27FC236}">
                <a16:creationId xmlns:a16="http://schemas.microsoft.com/office/drawing/2014/main" id="{6FADDF35-BBFF-0D48-85D9-A416204EB637}"/>
              </a:ext>
            </a:extLst>
          </p:cNvPr>
          <p:cNvSpPr txBox="1"/>
          <p:nvPr/>
        </p:nvSpPr>
        <p:spPr>
          <a:xfrm>
            <a:off x="930109" y="3689647"/>
            <a:ext cx="1053494" cy="553998"/>
          </a:xfrm>
          <a:prstGeom prst="rect">
            <a:avLst/>
          </a:prstGeom>
          <a:noFill/>
        </p:spPr>
        <p:txBody>
          <a:bodyPr wrap="none" rtlCol="0" anchor="t" anchorCtr="0">
            <a:spAutoFit/>
          </a:bodyPr>
          <a:lstStyle/>
          <a:p>
            <a:r>
              <a:rPr lang="en-US" sz="3000" b="1" dirty="0">
                <a:solidFill>
                  <a:schemeClr val="bg1"/>
                </a:solidFill>
                <a:latin typeface="Poppins" pitchFamily="2" charset="77"/>
                <a:ea typeface="Lato Light" panose="020F0502020204030203" pitchFamily="34" charset="0"/>
                <a:cs typeface="Poppins" pitchFamily="2" charset="77"/>
              </a:rPr>
              <a:t>1,521</a:t>
            </a:r>
          </a:p>
        </p:txBody>
      </p:sp>
      <p:sp>
        <p:nvSpPr>
          <p:cNvPr id="16" name="TextBox 15">
            <a:extLst>
              <a:ext uri="{FF2B5EF4-FFF2-40B4-BE49-F238E27FC236}">
                <a16:creationId xmlns:a16="http://schemas.microsoft.com/office/drawing/2014/main" id="{5986A46D-F945-5942-95ED-BE3BC72013D7}"/>
              </a:ext>
            </a:extLst>
          </p:cNvPr>
          <p:cNvSpPr txBox="1"/>
          <p:nvPr/>
        </p:nvSpPr>
        <p:spPr>
          <a:xfrm>
            <a:off x="3682127" y="3425257"/>
            <a:ext cx="1455848" cy="276999"/>
          </a:xfrm>
          <a:prstGeom prst="rect">
            <a:avLst/>
          </a:prstGeom>
          <a:noFill/>
        </p:spPr>
        <p:txBody>
          <a:bodyPr wrap="none" rtlCol="0" anchor="t" anchorCtr="0">
            <a:spAutoFit/>
          </a:bodyPr>
          <a:lstStyle/>
          <a:p>
            <a:r>
              <a:rPr lang="en-US" sz="1200" b="1" dirty="0">
                <a:solidFill>
                  <a:schemeClr val="bg1"/>
                </a:solidFill>
                <a:latin typeface="Poppins" pitchFamily="2" charset="77"/>
                <a:ea typeface="Lato Light" panose="020F0502020204030203" pitchFamily="34" charset="0"/>
                <a:cs typeface="Poppins" pitchFamily="2" charset="77"/>
              </a:rPr>
              <a:t>MONTHLY VISITS</a:t>
            </a:r>
          </a:p>
        </p:txBody>
      </p:sp>
      <p:sp>
        <p:nvSpPr>
          <p:cNvPr id="17" name="TextBox 16">
            <a:extLst>
              <a:ext uri="{FF2B5EF4-FFF2-40B4-BE49-F238E27FC236}">
                <a16:creationId xmlns:a16="http://schemas.microsoft.com/office/drawing/2014/main" id="{3FACDE6B-9F49-CC49-8F24-B6D9E40619B0}"/>
              </a:ext>
            </a:extLst>
          </p:cNvPr>
          <p:cNvSpPr txBox="1"/>
          <p:nvPr/>
        </p:nvSpPr>
        <p:spPr>
          <a:xfrm>
            <a:off x="3682127" y="3689647"/>
            <a:ext cx="1255472" cy="553998"/>
          </a:xfrm>
          <a:prstGeom prst="rect">
            <a:avLst/>
          </a:prstGeom>
          <a:noFill/>
        </p:spPr>
        <p:txBody>
          <a:bodyPr wrap="none" rtlCol="0" anchor="t" anchorCtr="0">
            <a:spAutoFit/>
          </a:bodyPr>
          <a:lstStyle/>
          <a:p>
            <a:r>
              <a:rPr lang="en-US" sz="3000" b="1" dirty="0">
                <a:solidFill>
                  <a:schemeClr val="bg1"/>
                </a:solidFill>
                <a:latin typeface="Poppins" pitchFamily="2" charset="77"/>
                <a:ea typeface="Lato Light" panose="020F0502020204030203" pitchFamily="34" charset="0"/>
                <a:cs typeface="Poppins" pitchFamily="2" charset="77"/>
              </a:rPr>
              <a:t>32,211</a:t>
            </a:r>
          </a:p>
        </p:txBody>
      </p:sp>
      <p:sp>
        <p:nvSpPr>
          <p:cNvPr id="18" name="TextBox 17">
            <a:extLst>
              <a:ext uri="{FF2B5EF4-FFF2-40B4-BE49-F238E27FC236}">
                <a16:creationId xmlns:a16="http://schemas.microsoft.com/office/drawing/2014/main" id="{67261ECF-D6CC-2247-9428-B52E65F85B13}"/>
              </a:ext>
            </a:extLst>
          </p:cNvPr>
          <p:cNvSpPr txBox="1"/>
          <p:nvPr/>
        </p:nvSpPr>
        <p:spPr>
          <a:xfrm>
            <a:off x="5071370" y="3857840"/>
            <a:ext cx="744114" cy="338554"/>
          </a:xfrm>
          <a:prstGeom prst="rect">
            <a:avLst/>
          </a:prstGeom>
          <a:noFill/>
        </p:spPr>
        <p:txBody>
          <a:bodyPr wrap="none" rtlCol="0" anchor="t" anchorCtr="0">
            <a:spAutoFit/>
          </a:bodyPr>
          <a:lstStyle/>
          <a:p>
            <a:pPr algn="r"/>
            <a:r>
              <a:rPr lang="en-US" sz="1600" b="1" dirty="0">
                <a:solidFill>
                  <a:schemeClr val="bg1"/>
                </a:solidFill>
                <a:latin typeface="Poppins" pitchFamily="2" charset="77"/>
                <a:ea typeface="Lato Light" panose="020F0502020204030203" pitchFamily="34" charset="0"/>
                <a:cs typeface="Poppins" pitchFamily="2" charset="77"/>
              </a:rPr>
              <a:t>+ 10%</a:t>
            </a:r>
          </a:p>
        </p:txBody>
      </p:sp>
      <p:sp>
        <p:nvSpPr>
          <p:cNvPr id="19" name="TextBox 18">
            <a:extLst>
              <a:ext uri="{FF2B5EF4-FFF2-40B4-BE49-F238E27FC236}">
                <a16:creationId xmlns:a16="http://schemas.microsoft.com/office/drawing/2014/main" id="{008AE20D-4751-404E-8A8C-4EDBD1E46E81}"/>
              </a:ext>
            </a:extLst>
          </p:cNvPr>
          <p:cNvSpPr txBox="1"/>
          <p:nvPr/>
        </p:nvSpPr>
        <p:spPr>
          <a:xfrm>
            <a:off x="6378462" y="3425257"/>
            <a:ext cx="1218603" cy="276999"/>
          </a:xfrm>
          <a:prstGeom prst="rect">
            <a:avLst/>
          </a:prstGeom>
          <a:noFill/>
        </p:spPr>
        <p:txBody>
          <a:bodyPr wrap="none" rtlCol="0" anchor="t" anchorCtr="0">
            <a:spAutoFit/>
          </a:bodyPr>
          <a:lstStyle/>
          <a:p>
            <a:r>
              <a:rPr lang="en-US" sz="1200" b="1" dirty="0">
                <a:solidFill>
                  <a:schemeClr val="bg1"/>
                </a:solidFill>
                <a:latin typeface="Poppins" pitchFamily="2" charset="77"/>
                <a:ea typeface="Lato Light" panose="020F0502020204030203" pitchFamily="34" charset="0"/>
                <a:cs typeface="Poppins" pitchFamily="2" charset="77"/>
              </a:rPr>
              <a:t>PAGES VIEWS</a:t>
            </a:r>
          </a:p>
        </p:txBody>
      </p:sp>
      <p:sp>
        <p:nvSpPr>
          <p:cNvPr id="20" name="TextBox 19">
            <a:extLst>
              <a:ext uri="{FF2B5EF4-FFF2-40B4-BE49-F238E27FC236}">
                <a16:creationId xmlns:a16="http://schemas.microsoft.com/office/drawing/2014/main" id="{DA6E16DA-D977-9F4F-9964-5434D448CC24}"/>
              </a:ext>
            </a:extLst>
          </p:cNvPr>
          <p:cNvSpPr txBox="1"/>
          <p:nvPr/>
        </p:nvSpPr>
        <p:spPr>
          <a:xfrm>
            <a:off x="6378462" y="3689647"/>
            <a:ext cx="811441" cy="553998"/>
          </a:xfrm>
          <a:prstGeom prst="rect">
            <a:avLst/>
          </a:prstGeom>
          <a:noFill/>
        </p:spPr>
        <p:txBody>
          <a:bodyPr wrap="none" rtlCol="0" anchor="t" anchorCtr="0">
            <a:spAutoFit/>
          </a:bodyPr>
          <a:lstStyle/>
          <a:p>
            <a:r>
              <a:rPr lang="en-US" sz="3000" b="1" dirty="0">
                <a:solidFill>
                  <a:schemeClr val="bg1"/>
                </a:solidFill>
                <a:latin typeface="Poppins" pitchFamily="2" charset="77"/>
                <a:ea typeface="Lato Light" panose="020F0502020204030203" pitchFamily="34" charset="0"/>
                <a:cs typeface="Poppins" pitchFamily="2" charset="77"/>
              </a:rPr>
              <a:t>351</a:t>
            </a:r>
          </a:p>
        </p:txBody>
      </p:sp>
      <p:sp>
        <p:nvSpPr>
          <p:cNvPr id="21" name="TextBox 20">
            <a:extLst>
              <a:ext uri="{FF2B5EF4-FFF2-40B4-BE49-F238E27FC236}">
                <a16:creationId xmlns:a16="http://schemas.microsoft.com/office/drawing/2014/main" id="{06952F54-3D83-C84B-B0E7-3F8C175C6506}"/>
              </a:ext>
            </a:extLst>
          </p:cNvPr>
          <p:cNvSpPr txBox="1"/>
          <p:nvPr/>
        </p:nvSpPr>
        <p:spPr>
          <a:xfrm>
            <a:off x="9117106" y="3425257"/>
            <a:ext cx="784189" cy="276999"/>
          </a:xfrm>
          <a:prstGeom prst="rect">
            <a:avLst/>
          </a:prstGeom>
          <a:noFill/>
        </p:spPr>
        <p:txBody>
          <a:bodyPr wrap="none" rtlCol="0" anchor="t" anchorCtr="0">
            <a:spAutoFit/>
          </a:bodyPr>
          <a:lstStyle/>
          <a:p>
            <a:r>
              <a:rPr lang="en-US" sz="1200" b="1" dirty="0">
                <a:solidFill>
                  <a:schemeClr val="bg1"/>
                </a:solidFill>
                <a:latin typeface="Poppins" pitchFamily="2" charset="77"/>
                <a:ea typeface="Lato Light" panose="020F0502020204030203" pitchFamily="34" charset="0"/>
                <a:cs typeface="Poppins" pitchFamily="2" charset="77"/>
              </a:rPr>
              <a:t>SHARES</a:t>
            </a:r>
          </a:p>
        </p:txBody>
      </p:sp>
      <p:sp>
        <p:nvSpPr>
          <p:cNvPr id="22" name="TextBox 21">
            <a:extLst>
              <a:ext uri="{FF2B5EF4-FFF2-40B4-BE49-F238E27FC236}">
                <a16:creationId xmlns:a16="http://schemas.microsoft.com/office/drawing/2014/main" id="{0D632CF3-6B33-0C4E-8989-D0D580C05F76}"/>
              </a:ext>
            </a:extLst>
          </p:cNvPr>
          <p:cNvSpPr txBox="1"/>
          <p:nvPr/>
        </p:nvSpPr>
        <p:spPr>
          <a:xfrm>
            <a:off x="9117106" y="3689647"/>
            <a:ext cx="768159" cy="553998"/>
          </a:xfrm>
          <a:prstGeom prst="rect">
            <a:avLst/>
          </a:prstGeom>
          <a:noFill/>
        </p:spPr>
        <p:txBody>
          <a:bodyPr wrap="none" rtlCol="0" anchor="t" anchorCtr="0">
            <a:spAutoFit/>
          </a:bodyPr>
          <a:lstStyle/>
          <a:p>
            <a:r>
              <a:rPr lang="en-US" sz="3000" b="1" dirty="0">
                <a:solidFill>
                  <a:schemeClr val="bg1"/>
                </a:solidFill>
                <a:latin typeface="Poppins" pitchFamily="2" charset="77"/>
                <a:ea typeface="Lato Light" panose="020F0502020204030203" pitchFamily="34" charset="0"/>
                <a:cs typeface="Poppins" pitchFamily="2" charset="77"/>
              </a:rPr>
              <a:t>122</a:t>
            </a:r>
          </a:p>
        </p:txBody>
      </p:sp>
      <p:sp>
        <p:nvSpPr>
          <p:cNvPr id="23" name="TextBox 22">
            <a:extLst>
              <a:ext uri="{FF2B5EF4-FFF2-40B4-BE49-F238E27FC236}">
                <a16:creationId xmlns:a16="http://schemas.microsoft.com/office/drawing/2014/main" id="{4C324505-CF83-B146-8FAE-632B12E6533C}"/>
              </a:ext>
            </a:extLst>
          </p:cNvPr>
          <p:cNvSpPr txBox="1"/>
          <p:nvPr/>
        </p:nvSpPr>
        <p:spPr>
          <a:xfrm>
            <a:off x="10587347" y="3857840"/>
            <a:ext cx="667170" cy="338554"/>
          </a:xfrm>
          <a:prstGeom prst="rect">
            <a:avLst/>
          </a:prstGeom>
          <a:noFill/>
        </p:spPr>
        <p:txBody>
          <a:bodyPr wrap="none" rtlCol="0" anchor="t" anchorCtr="0">
            <a:spAutoFit/>
          </a:bodyPr>
          <a:lstStyle/>
          <a:p>
            <a:pPr algn="r"/>
            <a:r>
              <a:rPr lang="en-US" sz="1600" b="1" dirty="0">
                <a:solidFill>
                  <a:schemeClr val="bg1"/>
                </a:solidFill>
                <a:latin typeface="Poppins" pitchFamily="2" charset="77"/>
                <a:ea typeface="Lato Light" panose="020F0502020204030203" pitchFamily="34" charset="0"/>
                <a:cs typeface="Poppins" pitchFamily="2" charset="77"/>
              </a:rPr>
              <a:t>+ 5%</a:t>
            </a:r>
          </a:p>
        </p:txBody>
      </p:sp>
      <p:sp>
        <p:nvSpPr>
          <p:cNvPr id="25" name="TextBox 24">
            <a:extLst>
              <a:ext uri="{FF2B5EF4-FFF2-40B4-BE49-F238E27FC236}">
                <a16:creationId xmlns:a16="http://schemas.microsoft.com/office/drawing/2014/main" id="{D36C49AB-B31E-9045-B86F-B24D6B7D0925}"/>
              </a:ext>
            </a:extLst>
          </p:cNvPr>
          <p:cNvSpPr txBox="1"/>
          <p:nvPr/>
        </p:nvSpPr>
        <p:spPr>
          <a:xfrm>
            <a:off x="922736" y="4597416"/>
            <a:ext cx="1552028" cy="338554"/>
          </a:xfrm>
          <a:prstGeom prst="rect">
            <a:avLst/>
          </a:prstGeom>
          <a:noFill/>
        </p:spPr>
        <p:txBody>
          <a:bodyPr wrap="none" rtlCol="0" anchor="t" anchorCtr="0">
            <a:spAutoFit/>
          </a:bodyPr>
          <a:lstStyle/>
          <a:p>
            <a:r>
              <a:rPr lang="en-US" sz="1600" b="1" dirty="0">
                <a:solidFill>
                  <a:schemeClr val="bg1"/>
                </a:solidFill>
                <a:latin typeface="Poppins" pitchFamily="2" charset="77"/>
                <a:ea typeface="Lato Light" panose="020F0502020204030203" pitchFamily="34" charset="0"/>
                <a:cs typeface="Poppins" pitchFamily="2" charset="77"/>
              </a:rPr>
              <a:t>DOWNLOADS</a:t>
            </a:r>
          </a:p>
        </p:txBody>
      </p:sp>
      <p:sp>
        <p:nvSpPr>
          <p:cNvPr id="26" name="TextBox 25">
            <a:extLst>
              <a:ext uri="{FF2B5EF4-FFF2-40B4-BE49-F238E27FC236}">
                <a16:creationId xmlns:a16="http://schemas.microsoft.com/office/drawing/2014/main" id="{9FA30077-4A75-8248-A800-C6BF90BA26CC}"/>
              </a:ext>
            </a:extLst>
          </p:cNvPr>
          <p:cNvSpPr txBox="1"/>
          <p:nvPr/>
        </p:nvSpPr>
        <p:spPr>
          <a:xfrm>
            <a:off x="1058377" y="5027527"/>
            <a:ext cx="708848" cy="276999"/>
          </a:xfrm>
          <a:prstGeom prst="rect">
            <a:avLst/>
          </a:prstGeom>
          <a:noFill/>
        </p:spPr>
        <p:txBody>
          <a:bodyPr wrap="none" rtlCol="0" anchor="ctr" anchorCtr="0">
            <a:spAutoFit/>
          </a:bodyPr>
          <a:lstStyle/>
          <a:p>
            <a:r>
              <a:rPr lang="en-US" sz="1200" b="1" dirty="0">
                <a:latin typeface="Poppins" pitchFamily="2" charset="77"/>
                <a:ea typeface="Lato Light" panose="020F0502020204030203" pitchFamily="34" charset="0"/>
                <a:cs typeface="Poppins" pitchFamily="2" charset="77"/>
              </a:rPr>
              <a:t>PACK 1</a:t>
            </a:r>
          </a:p>
        </p:txBody>
      </p:sp>
      <p:sp>
        <p:nvSpPr>
          <p:cNvPr id="27" name="TextBox 26">
            <a:extLst>
              <a:ext uri="{FF2B5EF4-FFF2-40B4-BE49-F238E27FC236}">
                <a16:creationId xmlns:a16="http://schemas.microsoft.com/office/drawing/2014/main" id="{97C6BABC-A963-5745-BC93-33A9A4F49360}"/>
              </a:ext>
            </a:extLst>
          </p:cNvPr>
          <p:cNvSpPr txBox="1"/>
          <p:nvPr/>
        </p:nvSpPr>
        <p:spPr>
          <a:xfrm>
            <a:off x="1058377" y="5533906"/>
            <a:ext cx="739305" cy="276999"/>
          </a:xfrm>
          <a:prstGeom prst="rect">
            <a:avLst/>
          </a:prstGeom>
          <a:noFill/>
        </p:spPr>
        <p:txBody>
          <a:bodyPr wrap="none" rtlCol="0" anchor="ctr" anchorCtr="0">
            <a:spAutoFit/>
          </a:bodyPr>
          <a:lstStyle/>
          <a:p>
            <a:r>
              <a:rPr lang="en-US" sz="1200" b="1" dirty="0">
                <a:latin typeface="Poppins" pitchFamily="2" charset="77"/>
                <a:ea typeface="Lato Light" panose="020F0502020204030203" pitchFamily="34" charset="0"/>
                <a:cs typeface="Poppins" pitchFamily="2" charset="77"/>
              </a:rPr>
              <a:t>PACK 2</a:t>
            </a:r>
          </a:p>
        </p:txBody>
      </p:sp>
      <p:sp>
        <p:nvSpPr>
          <p:cNvPr id="28" name="TextBox 27">
            <a:extLst>
              <a:ext uri="{FF2B5EF4-FFF2-40B4-BE49-F238E27FC236}">
                <a16:creationId xmlns:a16="http://schemas.microsoft.com/office/drawing/2014/main" id="{25513645-A298-0041-8B8C-D2695E43EF82}"/>
              </a:ext>
            </a:extLst>
          </p:cNvPr>
          <p:cNvSpPr txBox="1"/>
          <p:nvPr/>
        </p:nvSpPr>
        <p:spPr>
          <a:xfrm>
            <a:off x="1058377" y="6038988"/>
            <a:ext cx="1098378" cy="276999"/>
          </a:xfrm>
          <a:prstGeom prst="rect">
            <a:avLst/>
          </a:prstGeom>
          <a:noFill/>
        </p:spPr>
        <p:txBody>
          <a:bodyPr wrap="none" rtlCol="0" anchor="ctr" anchorCtr="0">
            <a:spAutoFit/>
          </a:bodyPr>
          <a:lstStyle/>
          <a:p>
            <a:r>
              <a:rPr lang="en-US" sz="1200" b="1" dirty="0">
                <a:latin typeface="Poppins" pitchFamily="2" charset="77"/>
                <a:ea typeface="Lato Light" panose="020F0502020204030203" pitchFamily="34" charset="0"/>
                <a:cs typeface="Poppins" pitchFamily="2" charset="77"/>
              </a:rPr>
              <a:t>WALLPAPER</a:t>
            </a:r>
          </a:p>
        </p:txBody>
      </p:sp>
      <p:sp>
        <p:nvSpPr>
          <p:cNvPr id="32" name="TextBox 31">
            <a:extLst>
              <a:ext uri="{FF2B5EF4-FFF2-40B4-BE49-F238E27FC236}">
                <a16:creationId xmlns:a16="http://schemas.microsoft.com/office/drawing/2014/main" id="{3A84A600-A2DC-FC43-9B19-80D31A6011C9}"/>
              </a:ext>
            </a:extLst>
          </p:cNvPr>
          <p:cNvSpPr txBox="1"/>
          <p:nvPr/>
        </p:nvSpPr>
        <p:spPr>
          <a:xfrm>
            <a:off x="2480635" y="4996750"/>
            <a:ext cx="740908"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ato Light" panose="020F0502020204030203" pitchFamily="34" charset="0"/>
                <a:cs typeface="Poppins" pitchFamily="2" charset="77"/>
              </a:rPr>
              <a:t>3,242</a:t>
            </a:r>
          </a:p>
        </p:txBody>
      </p:sp>
      <p:sp>
        <p:nvSpPr>
          <p:cNvPr id="33" name="TextBox 32">
            <a:extLst>
              <a:ext uri="{FF2B5EF4-FFF2-40B4-BE49-F238E27FC236}">
                <a16:creationId xmlns:a16="http://schemas.microsoft.com/office/drawing/2014/main" id="{96EDAB52-5A57-B548-B998-88C098E79351}"/>
              </a:ext>
            </a:extLst>
          </p:cNvPr>
          <p:cNvSpPr txBox="1"/>
          <p:nvPr/>
        </p:nvSpPr>
        <p:spPr>
          <a:xfrm>
            <a:off x="2480635" y="5503129"/>
            <a:ext cx="662361"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ato Light" panose="020F0502020204030203" pitchFamily="34" charset="0"/>
                <a:cs typeface="Poppins" pitchFamily="2" charset="77"/>
              </a:rPr>
              <a:t>1,156</a:t>
            </a:r>
          </a:p>
        </p:txBody>
      </p:sp>
      <p:sp>
        <p:nvSpPr>
          <p:cNvPr id="34" name="TextBox 33">
            <a:extLst>
              <a:ext uri="{FF2B5EF4-FFF2-40B4-BE49-F238E27FC236}">
                <a16:creationId xmlns:a16="http://schemas.microsoft.com/office/drawing/2014/main" id="{97ADFC76-6927-6F47-99C9-7AC546FA66AC}"/>
              </a:ext>
            </a:extLst>
          </p:cNvPr>
          <p:cNvSpPr txBox="1"/>
          <p:nvPr/>
        </p:nvSpPr>
        <p:spPr>
          <a:xfrm>
            <a:off x="2480635" y="6008211"/>
            <a:ext cx="505267" cy="338554"/>
          </a:xfrm>
          <a:prstGeom prst="rect">
            <a:avLst/>
          </a:prstGeom>
          <a:noFill/>
        </p:spPr>
        <p:txBody>
          <a:bodyPr wrap="none" rtlCol="0" anchor="ctr" anchorCtr="0">
            <a:spAutoFit/>
          </a:bodyPr>
          <a:lstStyle/>
          <a:p>
            <a:r>
              <a:rPr lang="en-US" sz="1600" b="1" dirty="0">
                <a:solidFill>
                  <a:schemeClr val="bg1"/>
                </a:solidFill>
                <a:latin typeface="Poppins" pitchFamily="2" charset="77"/>
                <a:ea typeface="Lato Light" panose="020F0502020204030203" pitchFamily="34" charset="0"/>
                <a:cs typeface="Poppins" pitchFamily="2" charset="77"/>
              </a:rPr>
              <a:t>921</a:t>
            </a:r>
          </a:p>
        </p:txBody>
      </p:sp>
      <p:sp>
        <p:nvSpPr>
          <p:cNvPr id="36" name="TextBox 35">
            <a:extLst>
              <a:ext uri="{FF2B5EF4-FFF2-40B4-BE49-F238E27FC236}">
                <a16:creationId xmlns:a16="http://schemas.microsoft.com/office/drawing/2014/main" id="{A70BC065-101A-5E49-880C-35AACFAA1FA4}"/>
              </a:ext>
            </a:extLst>
          </p:cNvPr>
          <p:cNvSpPr txBox="1"/>
          <p:nvPr/>
        </p:nvSpPr>
        <p:spPr>
          <a:xfrm>
            <a:off x="3463604" y="4925286"/>
            <a:ext cx="2258065" cy="481478"/>
          </a:xfrm>
          <a:prstGeom prst="rect">
            <a:avLst/>
          </a:prstGeom>
          <a:noFill/>
        </p:spPr>
        <p:txBody>
          <a:bodyPr wrap="square" lIns="45720" rtlCol="0" anchor="ctr" anchorCtr="0">
            <a:spAutoFit/>
          </a:bodyPr>
          <a:lstStyle/>
          <a:p>
            <a:pPr algn="just">
              <a:lnSpc>
                <a:spcPts val="1550"/>
              </a:lnSpc>
            </a:pPr>
            <a:r>
              <a:rPr lang="en-US" sz="1100" dirty="0">
                <a:solidFill>
                  <a:schemeClr val="bg1"/>
                </a:solidFill>
                <a:latin typeface="Lato Light" panose="020F0502020204030203" pitchFamily="34" charset="0"/>
                <a:ea typeface="Lato Light" panose="020F0502020204030203" pitchFamily="34" charset="0"/>
                <a:cs typeface="Lato Light" panose="020F0502020204030203" pitchFamily="34" charset="0"/>
              </a:rPr>
              <a:t>Green marketing is a new practice whereby companies seek</a:t>
            </a:r>
          </a:p>
        </p:txBody>
      </p:sp>
      <p:sp>
        <p:nvSpPr>
          <p:cNvPr id="37" name="TextBox 36">
            <a:extLst>
              <a:ext uri="{FF2B5EF4-FFF2-40B4-BE49-F238E27FC236}">
                <a16:creationId xmlns:a16="http://schemas.microsoft.com/office/drawing/2014/main" id="{C5CDE3DA-74B4-FB43-9F6A-BA51E25DCD58}"/>
              </a:ext>
            </a:extLst>
          </p:cNvPr>
          <p:cNvSpPr txBox="1"/>
          <p:nvPr/>
        </p:nvSpPr>
        <p:spPr>
          <a:xfrm>
            <a:off x="3463604" y="5431666"/>
            <a:ext cx="2258065" cy="481478"/>
          </a:xfrm>
          <a:prstGeom prst="rect">
            <a:avLst/>
          </a:prstGeom>
          <a:noFill/>
        </p:spPr>
        <p:txBody>
          <a:bodyPr wrap="square" lIns="45720" rtlCol="0" anchor="ctr" anchorCtr="0">
            <a:spAutoFit/>
          </a:bodyPr>
          <a:lstStyle/>
          <a:p>
            <a:pPr algn="just">
              <a:lnSpc>
                <a:spcPts val="1550"/>
              </a:lnSpc>
            </a:pPr>
            <a:r>
              <a:rPr lang="en-US" sz="1100" dirty="0">
                <a:solidFill>
                  <a:schemeClr val="bg1"/>
                </a:solidFill>
                <a:latin typeface="Lato Light" panose="020F0502020204030203" pitchFamily="34" charset="0"/>
                <a:ea typeface="Lato Light" panose="020F0502020204030203" pitchFamily="34" charset="0"/>
                <a:cs typeface="Lato Light" panose="020F0502020204030203" pitchFamily="34" charset="0"/>
              </a:rPr>
              <a:t>Green marketing is a new practice whereby companies seek</a:t>
            </a:r>
          </a:p>
        </p:txBody>
      </p:sp>
      <p:sp>
        <p:nvSpPr>
          <p:cNvPr id="38" name="TextBox 37">
            <a:extLst>
              <a:ext uri="{FF2B5EF4-FFF2-40B4-BE49-F238E27FC236}">
                <a16:creationId xmlns:a16="http://schemas.microsoft.com/office/drawing/2014/main" id="{DC2483E3-A412-9A4C-92E3-DC64000DB180}"/>
              </a:ext>
            </a:extLst>
          </p:cNvPr>
          <p:cNvSpPr txBox="1"/>
          <p:nvPr/>
        </p:nvSpPr>
        <p:spPr>
          <a:xfrm>
            <a:off x="3463604" y="5936747"/>
            <a:ext cx="2258065" cy="481478"/>
          </a:xfrm>
          <a:prstGeom prst="rect">
            <a:avLst/>
          </a:prstGeom>
          <a:noFill/>
        </p:spPr>
        <p:txBody>
          <a:bodyPr wrap="square" lIns="45720" rtlCol="0" anchor="ctr" anchorCtr="0">
            <a:spAutoFit/>
          </a:bodyPr>
          <a:lstStyle/>
          <a:p>
            <a:pPr algn="just">
              <a:lnSpc>
                <a:spcPts val="1550"/>
              </a:lnSpc>
            </a:pPr>
            <a:r>
              <a:rPr lang="en-US" sz="1100" dirty="0">
                <a:solidFill>
                  <a:schemeClr val="bg1"/>
                </a:solidFill>
                <a:latin typeface="Lato Light" panose="020F0502020204030203" pitchFamily="34" charset="0"/>
                <a:ea typeface="Lato Light" panose="020F0502020204030203" pitchFamily="34" charset="0"/>
                <a:cs typeface="Lato Light" panose="020F0502020204030203" pitchFamily="34" charset="0"/>
              </a:rPr>
              <a:t>Green marketing is a new practice whereby companies seek</a:t>
            </a:r>
          </a:p>
        </p:txBody>
      </p:sp>
      <p:sp>
        <p:nvSpPr>
          <p:cNvPr id="39" name="Rectangle 38">
            <a:extLst>
              <a:ext uri="{FF2B5EF4-FFF2-40B4-BE49-F238E27FC236}">
                <a16:creationId xmlns:a16="http://schemas.microsoft.com/office/drawing/2014/main" id="{88455DFE-C7FC-674D-B24C-D0D9A49D806C}"/>
              </a:ext>
            </a:extLst>
          </p:cNvPr>
          <p:cNvSpPr/>
          <p:nvPr/>
        </p:nvSpPr>
        <p:spPr>
          <a:xfrm>
            <a:off x="8938260" y="381001"/>
            <a:ext cx="2491740" cy="275740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aphicFrame>
        <p:nvGraphicFramePr>
          <p:cNvPr id="41" name="Chart 40">
            <a:extLst>
              <a:ext uri="{FF2B5EF4-FFF2-40B4-BE49-F238E27FC236}">
                <a16:creationId xmlns:a16="http://schemas.microsoft.com/office/drawing/2014/main" id="{0A7BF3A8-DBA7-6640-A949-8596880BD45F}"/>
              </a:ext>
            </a:extLst>
          </p:cNvPr>
          <p:cNvGraphicFramePr/>
          <p:nvPr/>
        </p:nvGraphicFramePr>
        <p:xfrm>
          <a:off x="9117106" y="808104"/>
          <a:ext cx="2134049" cy="2220768"/>
        </p:xfrm>
        <a:graphic>
          <a:graphicData uri="http://schemas.openxmlformats.org/drawingml/2006/chart">
            <c:chart xmlns:c="http://schemas.openxmlformats.org/drawingml/2006/chart" xmlns:r="http://schemas.openxmlformats.org/officeDocument/2006/relationships" r:id="rId2"/>
          </a:graphicData>
        </a:graphic>
      </p:graphicFrame>
      <p:sp>
        <p:nvSpPr>
          <p:cNvPr id="42" name="TextBox 41">
            <a:extLst>
              <a:ext uri="{FF2B5EF4-FFF2-40B4-BE49-F238E27FC236}">
                <a16:creationId xmlns:a16="http://schemas.microsoft.com/office/drawing/2014/main" id="{75D0994F-5481-6D4C-8264-4F874EB09705}"/>
              </a:ext>
            </a:extLst>
          </p:cNvPr>
          <p:cNvSpPr txBox="1"/>
          <p:nvPr/>
        </p:nvSpPr>
        <p:spPr>
          <a:xfrm>
            <a:off x="9117106" y="527440"/>
            <a:ext cx="853119" cy="338554"/>
          </a:xfrm>
          <a:prstGeom prst="rect">
            <a:avLst/>
          </a:prstGeom>
          <a:noFill/>
        </p:spPr>
        <p:txBody>
          <a:bodyPr wrap="none" rtlCol="0" anchor="t" anchorCtr="0">
            <a:spAutoFit/>
          </a:bodyPr>
          <a:lstStyle/>
          <a:p>
            <a:r>
              <a:rPr lang="en-US" sz="1600" b="1" dirty="0">
                <a:solidFill>
                  <a:schemeClr val="bg1"/>
                </a:solidFill>
                <a:latin typeface="Poppins" pitchFamily="2" charset="77"/>
                <a:ea typeface="Lato Light" panose="020F0502020204030203" pitchFamily="34" charset="0"/>
                <a:cs typeface="Poppins" pitchFamily="2" charset="77"/>
              </a:rPr>
              <a:t>TASKS</a:t>
            </a:r>
          </a:p>
        </p:txBody>
      </p:sp>
      <p:sp>
        <p:nvSpPr>
          <p:cNvPr id="43" name="Rectangle 42">
            <a:extLst>
              <a:ext uri="{FF2B5EF4-FFF2-40B4-BE49-F238E27FC236}">
                <a16:creationId xmlns:a16="http://schemas.microsoft.com/office/drawing/2014/main" id="{9FF67921-1541-914D-8CC4-8D068E6560FE}"/>
              </a:ext>
            </a:extLst>
          </p:cNvPr>
          <p:cNvSpPr/>
          <p:nvPr/>
        </p:nvSpPr>
        <p:spPr>
          <a:xfrm>
            <a:off x="3503348" y="381001"/>
            <a:ext cx="5185303" cy="2757407"/>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aphicFrame>
        <p:nvGraphicFramePr>
          <p:cNvPr id="44" name="Chart 43">
            <a:extLst>
              <a:ext uri="{FF2B5EF4-FFF2-40B4-BE49-F238E27FC236}">
                <a16:creationId xmlns:a16="http://schemas.microsoft.com/office/drawing/2014/main" id="{5D078F8A-13F6-4E4E-BB41-C939BDC7C705}"/>
              </a:ext>
            </a:extLst>
          </p:cNvPr>
          <p:cNvGraphicFramePr/>
          <p:nvPr/>
        </p:nvGraphicFramePr>
        <p:xfrm>
          <a:off x="3682127" y="808104"/>
          <a:ext cx="4831001" cy="2103199"/>
        </p:xfrm>
        <a:graphic>
          <a:graphicData uri="http://schemas.openxmlformats.org/drawingml/2006/chart">
            <c:chart xmlns:c="http://schemas.openxmlformats.org/drawingml/2006/chart" xmlns:r="http://schemas.openxmlformats.org/officeDocument/2006/relationships" r:id="rId3"/>
          </a:graphicData>
        </a:graphic>
      </p:graphicFrame>
      <p:sp>
        <p:nvSpPr>
          <p:cNvPr id="45" name="Rectangle 44">
            <a:extLst>
              <a:ext uri="{FF2B5EF4-FFF2-40B4-BE49-F238E27FC236}">
                <a16:creationId xmlns:a16="http://schemas.microsoft.com/office/drawing/2014/main" id="{9EFE510A-C348-7146-A9C3-C2B3FE8343C3}"/>
              </a:ext>
            </a:extLst>
          </p:cNvPr>
          <p:cNvSpPr/>
          <p:nvPr/>
        </p:nvSpPr>
        <p:spPr>
          <a:xfrm>
            <a:off x="6196912" y="4435622"/>
            <a:ext cx="5233089" cy="2041379"/>
          </a:xfrm>
          <a:prstGeom prst="rect">
            <a:avLst/>
          </a:pr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TextBox 45">
            <a:extLst>
              <a:ext uri="{FF2B5EF4-FFF2-40B4-BE49-F238E27FC236}">
                <a16:creationId xmlns:a16="http://schemas.microsoft.com/office/drawing/2014/main" id="{342FD849-6F19-C542-8780-AAAC1D4F9CD5}"/>
              </a:ext>
            </a:extLst>
          </p:cNvPr>
          <p:cNvSpPr txBox="1"/>
          <p:nvPr/>
        </p:nvSpPr>
        <p:spPr>
          <a:xfrm>
            <a:off x="3682127" y="527440"/>
            <a:ext cx="1359668"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STATISTICS</a:t>
            </a:r>
          </a:p>
        </p:txBody>
      </p:sp>
      <p:sp>
        <p:nvSpPr>
          <p:cNvPr id="47" name="TextBox 46">
            <a:extLst>
              <a:ext uri="{FF2B5EF4-FFF2-40B4-BE49-F238E27FC236}">
                <a16:creationId xmlns:a16="http://schemas.microsoft.com/office/drawing/2014/main" id="{4D3CF9A7-1D78-EA48-9027-8337A86428DB}"/>
              </a:ext>
            </a:extLst>
          </p:cNvPr>
          <p:cNvSpPr txBox="1"/>
          <p:nvPr/>
        </p:nvSpPr>
        <p:spPr>
          <a:xfrm>
            <a:off x="6378462" y="4597416"/>
            <a:ext cx="1287532" cy="338554"/>
          </a:xfrm>
          <a:prstGeom prst="rect">
            <a:avLst/>
          </a:prstGeom>
          <a:noFill/>
        </p:spPr>
        <p:txBody>
          <a:bodyPr wrap="none" rtlCol="0" anchor="t"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CALENDAR</a:t>
            </a:r>
          </a:p>
        </p:txBody>
      </p:sp>
      <p:sp>
        <p:nvSpPr>
          <p:cNvPr id="48" name="Rectangle 47">
            <a:extLst>
              <a:ext uri="{FF2B5EF4-FFF2-40B4-BE49-F238E27FC236}">
                <a16:creationId xmlns:a16="http://schemas.microsoft.com/office/drawing/2014/main" id="{14863579-529A-E440-8C6D-43F63AF5DB42}"/>
              </a:ext>
            </a:extLst>
          </p:cNvPr>
          <p:cNvSpPr/>
          <p:nvPr/>
        </p:nvSpPr>
        <p:spPr>
          <a:xfrm>
            <a:off x="6378462" y="5102427"/>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9" name="Rectangle 48">
            <a:extLst>
              <a:ext uri="{FF2B5EF4-FFF2-40B4-BE49-F238E27FC236}">
                <a16:creationId xmlns:a16="http://schemas.microsoft.com/office/drawing/2014/main" id="{4C743004-3A0E-F54E-A0DD-BEE2FAFEE62F}"/>
              </a:ext>
            </a:extLst>
          </p:cNvPr>
          <p:cNvSpPr/>
          <p:nvPr/>
        </p:nvSpPr>
        <p:spPr>
          <a:xfrm>
            <a:off x="6724738" y="5102427"/>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0" name="Rectangle 49">
            <a:extLst>
              <a:ext uri="{FF2B5EF4-FFF2-40B4-BE49-F238E27FC236}">
                <a16:creationId xmlns:a16="http://schemas.microsoft.com/office/drawing/2014/main" id="{A09D4773-0591-114A-A437-CC5A4710FBDC}"/>
              </a:ext>
            </a:extLst>
          </p:cNvPr>
          <p:cNvSpPr/>
          <p:nvPr/>
        </p:nvSpPr>
        <p:spPr>
          <a:xfrm>
            <a:off x="7071014" y="5102427"/>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1" name="Rectangle 50">
            <a:extLst>
              <a:ext uri="{FF2B5EF4-FFF2-40B4-BE49-F238E27FC236}">
                <a16:creationId xmlns:a16="http://schemas.microsoft.com/office/drawing/2014/main" id="{686CD6BE-7BBF-8842-B928-99EDB6E3A7A2}"/>
              </a:ext>
            </a:extLst>
          </p:cNvPr>
          <p:cNvSpPr/>
          <p:nvPr/>
        </p:nvSpPr>
        <p:spPr>
          <a:xfrm>
            <a:off x="7417290" y="5102427"/>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Rectangle 51">
            <a:extLst>
              <a:ext uri="{FF2B5EF4-FFF2-40B4-BE49-F238E27FC236}">
                <a16:creationId xmlns:a16="http://schemas.microsoft.com/office/drawing/2014/main" id="{C46E5C7A-B5E1-2043-883B-693D21912163}"/>
              </a:ext>
            </a:extLst>
          </p:cNvPr>
          <p:cNvSpPr/>
          <p:nvPr/>
        </p:nvSpPr>
        <p:spPr>
          <a:xfrm>
            <a:off x="7763566" y="5102427"/>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3" name="Rectangle 52">
            <a:extLst>
              <a:ext uri="{FF2B5EF4-FFF2-40B4-BE49-F238E27FC236}">
                <a16:creationId xmlns:a16="http://schemas.microsoft.com/office/drawing/2014/main" id="{DDF77CDE-8487-BF49-9ADB-E99DFD75CB9B}"/>
              </a:ext>
            </a:extLst>
          </p:cNvPr>
          <p:cNvSpPr/>
          <p:nvPr/>
        </p:nvSpPr>
        <p:spPr>
          <a:xfrm>
            <a:off x="8109842" y="5102427"/>
            <a:ext cx="252526" cy="169105"/>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4" name="Rectangle 53">
            <a:extLst>
              <a:ext uri="{FF2B5EF4-FFF2-40B4-BE49-F238E27FC236}">
                <a16:creationId xmlns:a16="http://schemas.microsoft.com/office/drawing/2014/main" id="{F7A40BF9-EF96-2C48-8BC8-53242F66DF38}"/>
              </a:ext>
            </a:extLst>
          </p:cNvPr>
          <p:cNvSpPr/>
          <p:nvPr/>
        </p:nvSpPr>
        <p:spPr>
          <a:xfrm>
            <a:off x="8456118" y="5102427"/>
            <a:ext cx="252526" cy="169105"/>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5" name="Rectangle 54">
            <a:extLst>
              <a:ext uri="{FF2B5EF4-FFF2-40B4-BE49-F238E27FC236}">
                <a16:creationId xmlns:a16="http://schemas.microsoft.com/office/drawing/2014/main" id="{40697BE2-1889-5C46-BD60-8BB2CE80F271}"/>
              </a:ext>
            </a:extLst>
          </p:cNvPr>
          <p:cNvSpPr/>
          <p:nvPr/>
        </p:nvSpPr>
        <p:spPr>
          <a:xfrm>
            <a:off x="6378462" y="5356085"/>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6" name="Rectangle 55">
            <a:extLst>
              <a:ext uri="{FF2B5EF4-FFF2-40B4-BE49-F238E27FC236}">
                <a16:creationId xmlns:a16="http://schemas.microsoft.com/office/drawing/2014/main" id="{CE4C2ECD-685D-9D40-8C0A-976BEAC57068}"/>
              </a:ext>
            </a:extLst>
          </p:cNvPr>
          <p:cNvSpPr/>
          <p:nvPr/>
        </p:nvSpPr>
        <p:spPr>
          <a:xfrm>
            <a:off x="6724738" y="5356085"/>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7" name="Rectangle 56">
            <a:extLst>
              <a:ext uri="{FF2B5EF4-FFF2-40B4-BE49-F238E27FC236}">
                <a16:creationId xmlns:a16="http://schemas.microsoft.com/office/drawing/2014/main" id="{34EC6A4E-A38D-4646-9048-69BA343F5904}"/>
              </a:ext>
            </a:extLst>
          </p:cNvPr>
          <p:cNvSpPr/>
          <p:nvPr/>
        </p:nvSpPr>
        <p:spPr>
          <a:xfrm>
            <a:off x="7071014" y="5356085"/>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8" name="Rectangle 57">
            <a:extLst>
              <a:ext uri="{FF2B5EF4-FFF2-40B4-BE49-F238E27FC236}">
                <a16:creationId xmlns:a16="http://schemas.microsoft.com/office/drawing/2014/main" id="{88F555D2-FF07-E84B-B21B-8029A82C3A9A}"/>
              </a:ext>
            </a:extLst>
          </p:cNvPr>
          <p:cNvSpPr/>
          <p:nvPr/>
        </p:nvSpPr>
        <p:spPr>
          <a:xfrm>
            <a:off x="7417290" y="5356085"/>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9" name="Rectangle 58">
            <a:extLst>
              <a:ext uri="{FF2B5EF4-FFF2-40B4-BE49-F238E27FC236}">
                <a16:creationId xmlns:a16="http://schemas.microsoft.com/office/drawing/2014/main" id="{78715EE1-716C-4249-8EC4-676F3EE70823}"/>
              </a:ext>
            </a:extLst>
          </p:cNvPr>
          <p:cNvSpPr/>
          <p:nvPr/>
        </p:nvSpPr>
        <p:spPr>
          <a:xfrm>
            <a:off x="7763566" y="5356085"/>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0" name="Rectangle 59">
            <a:extLst>
              <a:ext uri="{FF2B5EF4-FFF2-40B4-BE49-F238E27FC236}">
                <a16:creationId xmlns:a16="http://schemas.microsoft.com/office/drawing/2014/main" id="{28257CF0-2F0D-0A4A-B9BD-892062989346}"/>
              </a:ext>
            </a:extLst>
          </p:cNvPr>
          <p:cNvSpPr/>
          <p:nvPr/>
        </p:nvSpPr>
        <p:spPr>
          <a:xfrm>
            <a:off x="8109842" y="5356085"/>
            <a:ext cx="252526" cy="169105"/>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Rectangle 60">
            <a:extLst>
              <a:ext uri="{FF2B5EF4-FFF2-40B4-BE49-F238E27FC236}">
                <a16:creationId xmlns:a16="http://schemas.microsoft.com/office/drawing/2014/main" id="{173BE2A0-317C-F649-8A72-BF528AA2030C}"/>
              </a:ext>
            </a:extLst>
          </p:cNvPr>
          <p:cNvSpPr/>
          <p:nvPr/>
        </p:nvSpPr>
        <p:spPr>
          <a:xfrm>
            <a:off x="8456118" y="5356085"/>
            <a:ext cx="252526" cy="169105"/>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2" name="Rectangle 61">
            <a:extLst>
              <a:ext uri="{FF2B5EF4-FFF2-40B4-BE49-F238E27FC236}">
                <a16:creationId xmlns:a16="http://schemas.microsoft.com/office/drawing/2014/main" id="{F72BF411-F445-984D-912F-8221A2CE10DC}"/>
              </a:ext>
            </a:extLst>
          </p:cNvPr>
          <p:cNvSpPr/>
          <p:nvPr/>
        </p:nvSpPr>
        <p:spPr>
          <a:xfrm>
            <a:off x="6378462" y="5609296"/>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3" name="Rectangle 62">
            <a:extLst>
              <a:ext uri="{FF2B5EF4-FFF2-40B4-BE49-F238E27FC236}">
                <a16:creationId xmlns:a16="http://schemas.microsoft.com/office/drawing/2014/main" id="{C05CE2E1-E0DA-4C4B-AF9B-33F13E2FB7BD}"/>
              </a:ext>
            </a:extLst>
          </p:cNvPr>
          <p:cNvSpPr/>
          <p:nvPr/>
        </p:nvSpPr>
        <p:spPr>
          <a:xfrm>
            <a:off x="6724738" y="5609296"/>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4" name="Rectangle 63">
            <a:extLst>
              <a:ext uri="{FF2B5EF4-FFF2-40B4-BE49-F238E27FC236}">
                <a16:creationId xmlns:a16="http://schemas.microsoft.com/office/drawing/2014/main" id="{0C51455F-183B-2744-B998-F6B2663330D7}"/>
              </a:ext>
            </a:extLst>
          </p:cNvPr>
          <p:cNvSpPr/>
          <p:nvPr/>
        </p:nvSpPr>
        <p:spPr>
          <a:xfrm>
            <a:off x="7071014" y="5609296"/>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5" name="Rectangle 64">
            <a:extLst>
              <a:ext uri="{FF2B5EF4-FFF2-40B4-BE49-F238E27FC236}">
                <a16:creationId xmlns:a16="http://schemas.microsoft.com/office/drawing/2014/main" id="{0585CA27-651B-8C46-8D4A-1DCFC6B6BA49}"/>
              </a:ext>
            </a:extLst>
          </p:cNvPr>
          <p:cNvSpPr/>
          <p:nvPr/>
        </p:nvSpPr>
        <p:spPr>
          <a:xfrm>
            <a:off x="7417290" y="5609296"/>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6" name="Rectangle 65">
            <a:extLst>
              <a:ext uri="{FF2B5EF4-FFF2-40B4-BE49-F238E27FC236}">
                <a16:creationId xmlns:a16="http://schemas.microsoft.com/office/drawing/2014/main" id="{5666603A-971E-1A4D-832D-D9385447A35F}"/>
              </a:ext>
            </a:extLst>
          </p:cNvPr>
          <p:cNvSpPr/>
          <p:nvPr/>
        </p:nvSpPr>
        <p:spPr>
          <a:xfrm>
            <a:off x="7763566" y="5609296"/>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7" name="Rectangle 66">
            <a:extLst>
              <a:ext uri="{FF2B5EF4-FFF2-40B4-BE49-F238E27FC236}">
                <a16:creationId xmlns:a16="http://schemas.microsoft.com/office/drawing/2014/main" id="{915A654F-B3AA-4448-A9B1-B0D7D9EC1BE4}"/>
              </a:ext>
            </a:extLst>
          </p:cNvPr>
          <p:cNvSpPr/>
          <p:nvPr/>
        </p:nvSpPr>
        <p:spPr>
          <a:xfrm>
            <a:off x="8109842" y="5609296"/>
            <a:ext cx="252526" cy="169105"/>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8" name="Rectangle 67">
            <a:extLst>
              <a:ext uri="{FF2B5EF4-FFF2-40B4-BE49-F238E27FC236}">
                <a16:creationId xmlns:a16="http://schemas.microsoft.com/office/drawing/2014/main" id="{A774CC40-1B82-6D44-98B5-AEC265996B0E}"/>
              </a:ext>
            </a:extLst>
          </p:cNvPr>
          <p:cNvSpPr/>
          <p:nvPr/>
        </p:nvSpPr>
        <p:spPr>
          <a:xfrm>
            <a:off x="8456118" y="5609296"/>
            <a:ext cx="252526" cy="169105"/>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9" name="Rectangle 68">
            <a:extLst>
              <a:ext uri="{FF2B5EF4-FFF2-40B4-BE49-F238E27FC236}">
                <a16:creationId xmlns:a16="http://schemas.microsoft.com/office/drawing/2014/main" id="{81D0F3C7-84E8-9044-8292-5C2A1CB7BCB9}"/>
              </a:ext>
            </a:extLst>
          </p:cNvPr>
          <p:cNvSpPr/>
          <p:nvPr/>
        </p:nvSpPr>
        <p:spPr>
          <a:xfrm>
            <a:off x="6378462" y="5862506"/>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0" name="Rectangle 69">
            <a:extLst>
              <a:ext uri="{FF2B5EF4-FFF2-40B4-BE49-F238E27FC236}">
                <a16:creationId xmlns:a16="http://schemas.microsoft.com/office/drawing/2014/main" id="{57AFA206-382B-5648-90E6-EFF499AF6E47}"/>
              </a:ext>
            </a:extLst>
          </p:cNvPr>
          <p:cNvSpPr/>
          <p:nvPr/>
        </p:nvSpPr>
        <p:spPr>
          <a:xfrm>
            <a:off x="6724738" y="5862506"/>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1" name="Rectangle 70">
            <a:extLst>
              <a:ext uri="{FF2B5EF4-FFF2-40B4-BE49-F238E27FC236}">
                <a16:creationId xmlns:a16="http://schemas.microsoft.com/office/drawing/2014/main" id="{E20A98D4-9303-9E42-A0FC-38C622C0197D}"/>
              </a:ext>
            </a:extLst>
          </p:cNvPr>
          <p:cNvSpPr/>
          <p:nvPr/>
        </p:nvSpPr>
        <p:spPr>
          <a:xfrm>
            <a:off x="7071014" y="5862506"/>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2" name="Rectangle 71">
            <a:extLst>
              <a:ext uri="{FF2B5EF4-FFF2-40B4-BE49-F238E27FC236}">
                <a16:creationId xmlns:a16="http://schemas.microsoft.com/office/drawing/2014/main" id="{100DE730-ADB7-BF42-8C08-B35BB564D8D0}"/>
              </a:ext>
            </a:extLst>
          </p:cNvPr>
          <p:cNvSpPr/>
          <p:nvPr/>
        </p:nvSpPr>
        <p:spPr>
          <a:xfrm>
            <a:off x="7417290" y="5862506"/>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3" name="Rectangle 72">
            <a:extLst>
              <a:ext uri="{FF2B5EF4-FFF2-40B4-BE49-F238E27FC236}">
                <a16:creationId xmlns:a16="http://schemas.microsoft.com/office/drawing/2014/main" id="{8F11D38A-38A7-ED42-946E-24D8BD46E6B0}"/>
              </a:ext>
            </a:extLst>
          </p:cNvPr>
          <p:cNvSpPr/>
          <p:nvPr/>
        </p:nvSpPr>
        <p:spPr>
          <a:xfrm>
            <a:off x="7763566" y="5862506"/>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4" name="Rectangle 73">
            <a:extLst>
              <a:ext uri="{FF2B5EF4-FFF2-40B4-BE49-F238E27FC236}">
                <a16:creationId xmlns:a16="http://schemas.microsoft.com/office/drawing/2014/main" id="{D9724449-9010-AF4C-A7F4-0AEC11B56FF2}"/>
              </a:ext>
            </a:extLst>
          </p:cNvPr>
          <p:cNvSpPr/>
          <p:nvPr/>
        </p:nvSpPr>
        <p:spPr>
          <a:xfrm>
            <a:off x="8109842" y="5862506"/>
            <a:ext cx="252526" cy="169105"/>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5" name="Rectangle 74">
            <a:extLst>
              <a:ext uri="{FF2B5EF4-FFF2-40B4-BE49-F238E27FC236}">
                <a16:creationId xmlns:a16="http://schemas.microsoft.com/office/drawing/2014/main" id="{822C2286-8F8D-D849-8B36-A07FBBB9332C}"/>
              </a:ext>
            </a:extLst>
          </p:cNvPr>
          <p:cNvSpPr/>
          <p:nvPr/>
        </p:nvSpPr>
        <p:spPr>
          <a:xfrm>
            <a:off x="8456118" y="5862506"/>
            <a:ext cx="252526" cy="169105"/>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6" name="Rectangle 75">
            <a:extLst>
              <a:ext uri="{FF2B5EF4-FFF2-40B4-BE49-F238E27FC236}">
                <a16:creationId xmlns:a16="http://schemas.microsoft.com/office/drawing/2014/main" id="{F001B7B8-54B9-DD41-BEDA-CF40C36DDA9C}"/>
              </a:ext>
            </a:extLst>
          </p:cNvPr>
          <p:cNvSpPr/>
          <p:nvPr/>
        </p:nvSpPr>
        <p:spPr>
          <a:xfrm>
            <a:off x="6378462" y="6113888"/>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7" name="Rectangle 76">
            <a:extLst>
              <a:ext uri="{FF2B5EF4-FFF2-40B4-BE49-F238E27FC236}">
                <a16:creationId xmlns:a16="http://schemas.microsoft.com/office/drawing/2014/main" id="{A70DE570-6477-884D-A81C-A44D3090E843}"/>
              </a:ext>
            </a:extLst>
          </p:cNvPr>
          <p:cNvSpPr/>
          <p:nvPr/>
        </p:nvSpPr>
        <p:spPr>
          <a:xfrm>
            <a:off x="6724738" y="6113888"/>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8" name="Rectangle 77">
            <a:extLst>
              <a:ext uri="{FF2B5EF4-FFF2-40B4-BE49-F238E27FC236}">
                <a16:creationId xmlns:a16="http://schemas.microsoft.com/office/drawing/2014/main" id="{FE4A1334-A197-3544-B6F8-F6645349E576}"/>
              </a:ext>
            </a:extLst>
          </p:cNvPr>
          <p:cNvSpPr/>
          <p:nvPr/>
        </p:nvSpPr>
        <p:spPr>
          <a:xfrm>
            <a:off x="7071014" y="6113888"/>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9" name="Rectangle 78">
            <a:extLst>
              <a:ext uri="{FF2B5EF4-FFF2-40B4-BE49-F238E27FC236}">
                <a16:creationId xmlns:a16="http://schemas.microsoft.com/office/drawing/2014/main" id="{AF64ECF2-5686-9C4D-913E-F851D2B6383C}"/>
              </a:ext>
            </a:extLst>
          </p:cNvPr>
          <p:cNvSpPr/>
          <p:nvPr/>
        </p:nvSpPr>
        <p:spPr>
          <a:xfrm>
            <a:off x="7417290" y="6113888"/>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0" name="Rectangle 79">
            <a:extLst>
              <a:ext uri="{FF2B5EF4-FFF2-40B4-BE49-F238E27FC236}">
                <a16:creationId xmlns:a16="http://schemas.microsoft.com/office/drawing/2014/main" id="{EC222B2E-3A24-C841-B35B-72A0E6CB360F}"/>
              </a:ext>
            </a:extLst>
          </p:cNvPr>
          <p:cNvSpPr/>
          <p:nvPr/>
        </p:nvSpPr>
        <p:spPr>
          <a:xfrm>
            <a:off x="7763566" y="6113888"/>
            <a:ext cx="252526" cy="169105"/>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1" name="Rectangle 80">
            <a:extLst>
              <a:ext uri="{FF2B5EF4-FFF2-40B4-BE49-F238E27FC236}">
                <a16:creationId xmlns:a16="http://schemas.microsoft.com/office/drawing/2014/main" id="{0E0E3787-B994-214D-B6B3-E1A1D933A824}"/>
              </a:ext>
            </a:extLst>
          </p:cNvPr>
          <p:cNvSpPr/>
          <p:nvPr/>
        </p:nvSpPr>
        <p:spPr>
          <a:xfrm>
            <a:off x="8109842" y="6113888"/>
            <a:ext cx="252526" cy="169105"/>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2" name="Rectangle 81">
            <a:extLst>
              <a:ext uri="{FF2B5EF4-FFF2-40B4-BE49-F238E27FC236}">
                <a16:creationId xmlns:a16="http://schemas.microsoft.com/office/drawing/2014/main" id="{4EA79B9A-1FDB-CD4E-9852-63C26732F4DD}"/>
              </a:ext>
            </a:extLst>
          </p:cNvPr>
          <p:cNvSpPr/>
          <p:nvPr/>
        </p:nvSpPr>
        <p:spPr>
          <a:xfrm>
            <a:off x="8456118" y="6113888"/>
            <a:ext cx="252526" cy="169105"/>
          </a:xfrm>
          <a:prstGeom prst="rect">
            <a:avLst/>
          </a:prstGeom>
          <a:solidFill>
            <a:schemeClr val="accent6">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4" name="TextBox 83">
            <a:extLst>
              <a:ext uri="{FF2B5EF4-FFF2-40B4-BE49-F238E27FC236}">
                <a16:creationId xmlns:a16="http://schemas.microsoft.com/office/drawing/2014/main" id="{A7E078E7-61A5-C944-BD4D-E122DF7962E0}"/>
              </a:ext>
            </a:extLst>
          </p:cNvPr>
          <p:cNvSpPr txBox="1"/>
          <p:nvPr/>
        </p:nvSpPr>
        <p:spPr>
          <a:xfrm>
            <a:off x="9430051" y="4597416"/>
            <a:ext cx="580608"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ato Light" panose="020F0502020204030203" pitchFamily="34" charset="0"/>
                <a:cs typeface="Poppins" pitchFamily="2" charset="77"/>
              </a:rPr>
              <a:t>JUNE</a:t>
            </a:r>
          </a:p>
        </p:txBody>
      </p:sp>
      <p:sp>
        <p:nvSpPr>
          <p:cNvPr id="85" name="Triangle 84">
            <a:extLst>
              <a:ext uri="{FF2B5EF4-FFF2-40B4-BE49-F238E27FC236}">
                <a16:creationId xmlns:a16="http://schemas.microsoft.com/office/drawing/2014/main" id="{4A2A2873-9F26-FE42-B48D-338BD5D7AB49}"/>
              </a:ext>
            </a:extLst>
          </p:cNvPr>
          <p:cNvSpPr/>
          <p:nvPr/>
        </p:nvSpPr>
        <p:spPr>
          <a:xfrm rot="10800000">
            <a:off x="9166413" y="4639735"/>
            <a:ext cx="169585" cy="146194"/>
          </a:xfrm>
          <a:prstGeom prst="triangl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6" name="TextBox 85">
            <a:extLst>
              <a:ext uri="{FF2B5EF4-FFF2-40B4-BE49-F238E27FC236}">
                <a16:creationId xmlns:a16="http://schemas.microsoft.com/office/drawing/2014/main" id="{AC7CA5D0-CA54-914F-9515-C950263B653D}"/>
              </a:ext>
            </a:extLst>
          </p:cNvPr>
          <p:cNvSpPr txBox="1"/>
          <p:nvPr/>
        </p:nvSpPr>
        <p:spPr>
          <a:xfrm>
            <a:off x="9117106" y="4927598"/>
            <a:ext cx="764953"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ato Light" panose="020F0502020204030203" pitchFamily="34" charset="0"/>
                <a:cs typeface="Poppins" pitchFamily="2" charset="77"/>
              </a:rPr>
              <a:t>EVENTS</a:t>
            </a:r>
          </a:p>
        </p:txBody>
      </p:sp>
      <p:sp>
        <p:nvSpPr>
          <p:cNvPr id="87" name="TextBox 86">
            <a:extLst>
              <a:ext uri="{FF2B5EF4-FFF2-40B4-BE49-F238E27FC236}">
                <a16:creationId xmlns:a16="http://schemas.microsoft.com/office/drawing/2014/main" id="{26D37818-9435-D54F-8F7F-3AA83B1F65FD}"/>
              </a:ext>
            </a:extLst>
          </p:cNvPr>
          <p:cNvSpPr txBox="1"/>
          <p:nvPr/>
        </p:nvSpPr>
        <p:spPr>
          <a:xfrm>
            <a:off x="9117106" y="5164990"/>
            <a:ext cx="1894022" cy="1199624"/>
          </a:xfrm>
          <a:prstGeom prst="rect">
            <a:avLst/>
          </a:prstGeom>
          <a:noFill/>
        </p:spPr>
        <p:txBody>
          <a:bodyPr wrap="square" lIns="45720" rtlCol="0" anchor="t" anchorCtr="0">
            <a:spAutoFit/>
          </a:bodyPr>
          <a:lstStyle/>
          <a:p>
            <a:pPr algn="just">
              <a:lnSpc>
                <a:spcPts val="1550"/>
              </a:lnSpc>
              <a:spcAft>
                <a:spcPts val="750"/>
              </a:spcAft>
            </a:pPr>
            <a:r>
              <a:rPr lang="en-US" sz="1100" dirty="0">
                <a:latin typeface="Lato Light" panose="020F0502020204030203" pitchFamily="34" charset="0"/>
                <a:ea typeface="Lato Light" panose="020F0502020204030203" pitchFamily="34" charset="0"/>
                <a:cs typeface="Lato Light" panose="020F0502020204030203" pitchFamily="34" charset="0"/>
              </a:rPr>
              <a:t>13. Green marketing is a new practice whereby companies seek to go</a:t>
            </a:r>
          </a:p>
          <a:p>
            <a:pPr algn="just">
              <a:lnSpc>
                <a:spcPts val="1550"/>
              </a:lnSpc>
              <a:spcAft>
                <a:spcPts val="750"/>
              </a:spcAft>
            </a:pPr>
            <a:r>
              <a:rPr lang="en-US" sz="1100" dirty="0">
                <a:latin typeface="Lato Light" panose="020F0502020204030203" pitchFamily="34" charset="0"/>
                <a:ea typeface="Lato Light" panose="020F0502020204030203" pitchFamily="34" charset="0"/>
                <a:cs typeface="Lato Light" panose="020F0502020204030203" pitchFamily="34" charset="0"/>
              </a:rPr>
              <a:t>29. Above and beyond the traditional marketing by</a:t>
            </a:r>
          </a:p>
        </p:txBody>
      </p:sp>
      <p:cxnSp>
        <p:nvCxnSpPr>
          <p:cNvPr id="88" name="Straight Connector 87">
            <a:extLst>
              <a:ext uri="{FF2B5EF4-FFF2-40B4-BE49-F238E27FC236}">
                <a16:creationId xmlns:a16="http://schemas.microsoft.com/office/drawing/2014/main" id="{3F989370-506B-894F-87B1-5A4B1542BE95}"/>
              </a:ext>
            </a:extLst>
          </p:cNvPr>
          <p:cNvCxnSpPr/>
          <p:nvPr/>
        </p:nvCxnSpPr>
        <p:spPr>
          <a:xfrm>
            <a:off x="11251154" y="5136876"/>
            <a:ext cx="0" cy="1097280"/>
          </a:xfrm>
          <a:prstGeom prst="line">
            <a:avLst/>
          </a:prstGeom>
          <a:ln w="63500" cap="rnd">
            <a:solidFill>
              <a:schemeClr val="tx1"/>
            </a:solidFill>
            <a:miter lim="800000"/>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40915929"/>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5FF7C9E6-21A5-7C42-B267-BB3A888D0908}"/>
              </a:ext>
            </a:extLst>
          </p:cNvPr>
          <p:cNvSpPr/>
          <p:nvPr/>
        </p:nvSpPr>
        <p:spPr>
          <a:xfrm>
            <a:off x="762000" y="381000"/>
            <a:ext cx="4956048" cy="28829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aphicFrame>
        <p:nvGraphicFramePr>
          <p:cNvPr id="2" name="Chart 1">
            <a:extLst>
              <a:ext uri="{FF2B5EF4-FFF2-40B4-BE49-F238E27FC236}">
                <a16:creationId xmlns:a16="http://schemas.microsoft.com/office/drawing/2014/main" id="{A9AE3C37-5708-A444-88E3-A99ACF3FCD40}"/>
              </a:ext>
            </a:extLst>
          </p:cNvPr>
          <p:cNvGraphicFramePr/>
          <p:nvPr/>
        </p:nvGraphicFramePr>
        <p:xfrm>
          <a:off x="897996" y="531546"/>
          <a:ext cx="2676526" cy="2622288"/>
        </p:xfrm>
        <a:graphic>
          <a:graphicData uri="http://schemas.openxmlformats.org/drawingml/2006/chart">
            <c:chart xmlns:c="http://schemas.openxmlformats.org/drawingml/2006/chart" xmlns:r="http://schemas.openxmlformats.org/officeDocument/2006/relationships" r:id="rId2"/>
          </a:graphicData>
        </a:graphic>
      </p:graphicFrame>
      <p:sp>
        <p:nvSpPr>
          <p:cNvPr id="4" name="Rounded Rectangle 3">
            <a:extLst>
              <a:ext uri="{FF2B5EF4-FFF2-40B4-BE49-F238E27FC236}">
                <a16:creationId xmlns:a16="http://schemas.microsoft.com/office/drawing/2014/main" id="{6DF8B723-969E-6A4A-BB9B-30586BCC1459}"/>
              </a:ext>
            </a:extLst>
          </p:cNvPr>
          <p:cNvSpPr/>
          <p:nvPr/>
        </p:nvSpPr>
        <p:spPr>
          <a:xfrm>
            <a:off x="4008546" y="531545"/>
            <a:ext cx="1447270" cy="36072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TextBox 4">
            <a:extLst>
              <a:ext uri="{FF2B5EF4-FFF2-40B4-BE49-F238E27FC236}">
                <a16:creationId xmlns:a16="http://schemas.microsoft.com/office/drawing/2014/main" id="{5D77DEC1-1DFD-0346-B585-955F2E86011F}"/>
              </a:ext>
            </a:extLst>
          </p:cNvPr>
          <p:cNvSpPr txBox="1"/>
          <p:nvPr/>
        </p:nvSpPr>
        <p:spPr>
          <a:xfrm>
            <a:off x="4353142" y="573407"/>
            <a:ext cx="103425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ato Light" panose="020F0502020204030203" pitchFamily="34" charset="0"/>
                <a:cs typeface="Poppins" pitchFamily="2" charset="77"/>
              </a:rPr>
              <a:t>YOUR TITLE</a:t>
            </a:r>
          </a:p>
        </p:txBody>
      </p:sp>
      <p:sp>
        <p:nvSpPr>
          <p:cNvPr id="6" name="Triangle 5">
            <a:extLst>
              <a:ext uri="{FF2B5EF4-FFF2-40B4-BE49-F238E27FC236}">
                <a16:creationId xmlns:a16="http://schemas.microsoft.com/office/drawing/2014/main" id="{CE68FBB3-88E8-804D-942C-049C11474194}"/>
              </a:ext>
            </a:extLst>
          </p:cNvPr>
          <p:cNvSpPr>
            <a:spLocks noChangeAspect="1"/>
          </p:cNvSpPr>
          <p:nvPr/>
        </p:nvSpPr>
        <p:spPr>
          <a:xfrm rot="10800000">
            <a:off x="4192392" y="670758"/>
            <a:ext cx="95464" cy="82296"/>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TextBox 6">
            <a:extLst>
              <a:ext uri="{FF2B5EF4-FFF2-40B4-BE49-F238E27FC236}">
                <a16:creationId xmlns:a16="http://schemas.microsoft.com/office/drawing/2014/main" id="{24E77172-59F5-DB4B-AD76-C91970549A95}"/>
              </a:ext>
            </a:extLst>
          </p:cNvPr>
          <p:cNvSpPr txBox="1"/>
          <p:nvPr/>
        </p:nvSpPr>
        <p:spPr>
          <a:xfrm>
            <a:off x="4376240" y="1298630"/>
            <a:ext cx="1124026" cy="276999"/>
          </a:xfrm>
          <a:prstGeom prst="rect">
            <a:avLst/>
          </a:prstGeom>
          <a:noFill/>
        </p:spPr>
        <p:txBody>
          <a:bodyPr wrap="none" rtlCol="0" anchor="t" anchorCtr="0">
            <a:spAutoFit/>
          </a:bodyPr>
          <a:lstStyle/>
          <a:p>
            <a:pPr algn="r"/>
            <a:r>
              <a:rPr lang="en-US" sz="1200" b="1" dirty="0">
                <a:solidFill>
                  <a:schemeClr val="tx2"/>
                </a:solidFill>
                <a:latin typeface="Poppins" pitchFamily="2" charset="77"/>
                <a:ea typeface="Lato Light" panose="020F0502020204030203" pitchFamily="34" charset="0"/>
                <a:cs typeface="Poppins" pitchFamily="2" charset="77"/>
              </a:rPr>
              <a:t>DAILY SALES</a:t>
            </a:r>
          </a:p>
        </p:txBody>
      </p:sp>
      <p:sp>
        <p:nvSpPr>
          <p:cNvPr id="8" name="TextBox 7">
            <a:extLst>
              <a:ext uri="{FF2B5EF4-FFF2-40B4-BE49-F238E27FC236}">
                <a16:creationId xmlns:a16="http://schemas.microsoft.com/office/drawing/2014/main" id="{437039CD-F73D-554C-B117-94A944FDAC6D}"/>
              </a:ext>
            </a:extLst>
          </p:cNvPr>
          <p:cNvSpPr txBox="1"/>
          <p:nvPr/>
        </p:nvSpPr>
        <p:spPr>
          <a:xfrm>
            <a:off x="3826045" y="1580263"/>
            <a:ext cx="1674221" cy="1631216"/>
          </a:xfrm>
          <a:prstGeom prst="rect">
            <a:avLst/>
          </a:prstGeom>
          <a:noFill/>
        </p:spPr>
        <p:txBody>
          <a:bodyPr wrap="square" lIns="45720" rtlCol="0" anchor="t" anchorCtr="0">
            <a:spAutoFit/>
          </a:bodyPr>
          <a:lstStyle/>
          <a:p>
            <a:pPr algn="just"/>
            <a:r>
              <a:rPr lang="en-US" sz="10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 marketing by promoting environmental core values in the hope that consumers will associate these values with their company or brand. </a:t>
            </a:r>
          </a:p>
        </p:txBody>
      </p:sp>
      <p:sp>
        <p:nvSpPr>
          <p:cNvPr id="9" name="Rectangle 8">
            <a:extLst>
              <a:ext uri="{FF2B5EF4-FFF2-40B4-BE49-F238E27FC236}">
                <a16:creationId xmlns:a16="http://schemas.microsoft.com/office/drawing/2014/main" id="{4709EC4E-614A-A846-9FAA-027DE4C1BFFF}"/>
              </a:ext>
            </a:extLst>
          </p:cNvPr>
          <p:cNvSpPr/>
          <p:nvPr/>
        </p:nvSpPr>
        <p:spPr>
          <a:xfrm>
            <a:off x="5969571" y="381000"/>
            <a:ext cx="2604454" cy="2772834"/>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596A9D20-11C3-FE41-B2FB-FEAD1F48D184}"/>
              </a:ext>
            </a:extLst>
          </p:cNvPr>
          <p:cNvSpPr/>
          <p:nvPr/>
        </p:nvSpPr>
        <p:spPr>
          <a:xfrm>
            <a:off x="8825547" y="381000"/>
            <a:ext cx="2604454" cy="277283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TextBox 12">
            <a:extLst>
              <a:ext uri="{FF2B5EF4-FFF2-40B4-BE49-F238E27FC236}">
                <a16:creationId xmlns:a16="http://schemas.microsoft.com/office/drawing/2014/main" id="{1E7B5958-3137-5647-814A-6295CC478922}"/>
              </a:ext>
            </a:extLst>
          </p:cNvPr>
          <p:cNvSpPr txBox="1"/>
          <p:nvPr/>
        </p:nvSpPr>
        <p:spPr>
          <a:xfrm>
            <a:off x="6894733" y="711905"/>
            <a:ext cx="777777" cy="338554"/>
          </a:xfrm>
          <a:prstGeom prst="rect">
            <a:avLst/>
          </a:prstGeom>
          <a:noFill/>
        </p:spPr>
        <p:txBody>
          <a:bodyPr wrap="none" rtlCol="0" anchor="t" anchorCtr="0">
            <a:spAutoFit/>
          </a:bodyPr>
          <a:lstStyle/>
          <a:p>
            <a:pPr algn="ctr"/>
            <a:r>
              <a:rPr lang="en-US" sz="1600" b="1" spc="450" dirty="0">
                <a:solidFill>
                  <a:schemeClr val="tx2"/>
                </a:solidFill>
                <a:latin typeface="Poppins" pitchFamily="2" charset="77"/>
                <a:ea typeface="Lato Light" panose="020F0502020204030203" pitchFamily="34" charset="0"/>
                <a:cs typeface="Poppins" pitchFamily="2" charset="77"/>
              </a:rPr>
              <a:t>MA</a:t>
            </a:r>
            <a:r>
              <a:rPr lang="en-US" sz="1600" b="1" dirty="0">
                <a:solidFill>
                  <a:schemeClr val="tx2"/>
                </a:solidFill>
                <a:latin typeface="Poppins" pitchFamily="2" charset="77"/>
                <a:ea typeface="Lato Light" panose="020F0502020204030203" pitchFamily="34" charset="0"/>
                <a:cs typeface="Poppins" pitchFamily="2" charset="77"/>
              </a:rPr>
              <a:t>Y</a:t>
            </a:r>
          </a:p>
        </p:txBody>
      </p:sp>
      <p:sp>
        <p:nvSpPr>
          <p:cNvPr id="18" name="TextBox 17">
            <a:extLst>
              <a:ext uri="{FF2B5EF4-FFF2-40B4-BE49-F238E27FC236}">
                <a16:creationId xmlns:a16="http://schemas.microsoft.com/office/drawing/2014/main" id="{654D2152-DE3E-5745-B4D0-7EF9E9E4B263}"/>
              </a:ext>
            </a:extLst>
          </p:cNvPr>
          <p:cNvSpPr txBox="1"/>
          <p:nvPr/>
        </p:nvSpPr>
        <p:spPr>
          <a:xfrm>
            <a:off x="7703125" y="1222220"/>
            <a:ext cx="372218" cy="215444"/>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SAT</a:t>
            </a:r>
          </a:p>
        </p:txBody>
      </p:sp>
      <p:sp>
        <p:nvSpPr>
          <p:cNvPr id="24" name="TextBox 23">
            <a:extLst>
              <a:ext uri="{FF2B5EF4-FFF2-40B4-BE49-F238E27FC236}">
                <a16:creationId xmlns:a16="http://schemas.microsoft.com/office/drawing/2014/main" id="{E76A63B2-165E-6747-B72F-335484B99CA1}"/>
              </a:ext>
            </a:extLst>
          </p:cNvPr>
          <p:cNvSpPr txBox="1"/>
          <p:nvPr/>
        </p:nvSpPr>
        <p:spPr>
          <a:xfrm>
            <a:off x="7763238" y="1514608"/>
            <a:ext cx="251993"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4</a:t>
            </a:r>
          </a:p>
        </p:txBody>
      </p:sp>
      <p:sp>
        <p:nvSpPr>
          <p:cNvPr id="37" name="TextBox 36">
            <a:extLst>
              <a:ext uri="{FF2B5EF4-FFF2-40B4-BE49-F238E27FC236}">
                <a16:creationId xmlns:a16="http://schemas.microsoft.com/office/drawing/2014/main" id="{AD11C9BD-6DEC-8140-9710-E8D755A7B50C}"/>
              </a:ext>
            </a:extLst>
          </p:cNvPr>
          <p:cNvSpPr txBox="1"/>
          <p:nvPr/>
        </p:nvSpPr>
        <p:spPr>
          <a:xfrm>
            <a:off x="7729575" y="206714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18</a:t>
            </a:r>
          </a:p>
        </p:txBody>
      </p:sp>
      <p:sp>
        <p:nvSpPr>
          <p:cNvPr id="44" name="TextBox 43">
            <a:extLst>
              <a:ext uri="{FF2B5EF4-FFF2-40B4-BE49-F238E27FC236}">
                <a16:creationId xmlns:a16="http://schemas.microsoft.com/office/drawing/2014/main" id="{C9E6F3A3-5EA5-624F-B773-BF2165FF063B}"/>
              </a:ext>
            </a:extLst>
          </p:cNvPr>
          <p:cNvSpPr txBox="1"/>
          <p:nvPr/>
        </p:nvSpPr>
        <p:spPr>
          <a:xfrm>
            <a:off x="7729575" y="234587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25</a:t>
            </a:r>
          </a:p>
        </p:txBody>
      </p:sp>
      <p:sp>
        <p:nvSpPr>
          <p:cNvPr id="19" name="TextBox 18">
            <a:extLst>
              <a:ext uri="{FF2B5EF4-FFF2-40B4-BE49-F238E27FC236}">
                <a16:creationId xmlns:a16="http://schemas.microsoft.com/office/drawing/2014/main" id="{8FE2E2D1-F197-3349-81B7-4D30F921361D}"/>
              </a:ext>
            </a:extLst>
          </p:cNvPr>
          <p:cNvSpPr txBox="1"/>
          <p:nvPr/>
        </p:nvSpPr>
        <p:spPr>
          <a:xfrm>
            <a:off x="7994677" y="1222220"/>
            <a:ext cx="396263" cy="215444"/>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SUN</a:t>
            </a:r>
          </a:p>
        </p:txBody>
      </p:sp>
      <p:sp>
        <p:nvSpPr>
          <p:cNvPr id="25" name="TextBox 24">
            <a:extLst>
              <a:ext uri="{FF2B5EF4-FFF2-40B4-BE49-F238E27FC236}">
                <a16:creationId xmlns:a16="http://schemas.microsoft.com/office/drawing/2014/main" id="{2DB3A5FE-E43A-3D48-8791-BF1FE956FB86}"/>
              </a:ext>
            </a:extLst>
          </p:cNvPr>
          <p:cNvSpPr txBox="1"/>
          <p:nvPr/>
        </p:nvSpPr>
        <p:spPr>
          <a:xfrm>
            <a:off x="8066813" y="1514608"/>
            <a:ext cx="251993"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5</a:t>
            </a:r>
          </a:p>
        </p:txBody>
      </p:sp>
      <p:sp>
        <p:nvSpPr>
          <p:cNvPr id="31" name="TextBox 30">
            <a:extLst>
              <a:ext uri="{FF2B5EF4-FFF2-40B4-BE49-F238E27FC236}">
                <a16:creationId xmlns:a16="http://schemas.microsoft.com/office/drawing/2014/main" id="{E0957C0D-6EA7-3247-A8B6-2DA87D368BC8}"/>
              </a:ext>
            </a:extLst>
          </p:cNvPr>
          <p:cNvSpPr txBox="1"/>
          <p:nvPr/>
        </p:nvSpPr>
        <p:spPr>
          <a:xfrm>
            <a:off x="8033150" y="178841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12</a:t>
            </a:r>
          </a:p>
        </p:txBody>
      </p:sp>
      <p:sp>
        <p:nvSpPr>
          <p:cNvPr id="38" name="TextBox 37">
            <a:extLst>
              <a:ext uri="{FF2B5EF4-FFF2-40B4-BE49-F238E27FC236}">
                <a16:creationId xmlns:a16="http://schemas.microsoft.com/office/drawing/2014/main" id="{40967965-045A-734E-897B-CDFBF6D20918}"/>
              </a:ext>
            </a:extLst>
          </p:cNvPr>
          <p:cNvSpPr txBox="1"/>
          <p:nvPr/>
        </p:nvSpPr>
        <p:spPr>
          <a:xfrm>
            <a:off x="8033150" y="206714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19</a:t>
            </a:r>
          </a:p>
        </p:txBody>
      </p:sp>
      <p:sp>
        <p:nvSpPr>
          <p:cNvPr id="45" name="TextBox 44">
            <a:extLst>
              <a:ext uri="{FF2B5EF4-FFF2-40B4-BE49-F238E27FC236}">
                <a16:creationId xmlns:a16="http://schemas.microsoft.com/office/drawing/2014/main" id="{A7E8785B-0B84-584E-860F-F01E0CAC53DF}"/>
              </a:ext>
            </a:extLst>
          </p:cNvPr>
          <p:cNvSpPr txBox="1"/>
          <p:nvPr/>
        </p:nvSpPr>
        <p:spPr>
          <a:xfrm>
            <a:off x="8033150" y="234587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26</a:t>
            </a:r>
          </a:p>
        </p:txBody>
      </p:sp>
      <p:sp>
        <p:nvSpPr>
          <p:cNvPr id="14" name="TextBox 13">
            <a:extLst>
              <a:ext uri="{FF2B5EF4-FFF2-40B4-BE49-F238E27FC236}">
                <a16:creationId xmlns:a16="http://schemas.microsoft.com/office/drawing/2014/main" id="{4B8C52D1-EEB8-BE42-B2A0-BDB46A795133}"/>
              </a:ext>
            </a:extLst>
          </p:cNvPr>
          <p:cNvSpPr txBox="1"/>
          <p:nvPr/>
        </p:nvSpPr>
        <p:spPr>
          <a:xfrm>
            <a:off x="6153056" y="1222220"/>
            <a:ext cx="442750" cy="215444"/>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MON</a:t>
            </a:r>
          </a:p>
        </p:txBody>
      </p:sp>
      <p:sp>
        <p:nvSpPr>
          <p:cNvPr id="26" name="TextBox 25">
            <a:extLst>
              <a:ext uri="{FF2B5EF4-FFF2-40B4-BE49-F238E27FC236}">
                <a16:creationId xmlns:a16="http://schemas.microsoft.com/office/drawing/2014/main" id="{BFBEDA32-D2EF-C546-B4A5-4E1B5126D821}"/>
              </a:ext>
            </a:extLst>
          </p:cNvPr>
          <p:cNvSpPr txBox="1"/>
          <p:nvPr/>
        </p:nvSpPr>
        <p:spPr>
          <a:xfrm>
            <a:off x="6248434" y="1788415"/>
            <a:ext cx="251993"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6</a:t>
            </a:r>
          </a:p>
        </p:txBody>
      </p:sp>
      <p:sp>
        <p:nvSpPr>
          <p:cNvPr id="33" name="TextBox 32">
            <a:extLst>
              <a:ext uri="{FF2B5EF4-FFF2-40B4-BE49-F238E27FC236}">
                <a16:creationId xmlns:a16="http://schemas.microsoft.com/office/drawing/2014/main" id="{901A6338-D13C-4047-B1C6-D98ECCB067C2}"/>
              </a:ext>
            </a:extLst>
          </p:cNvPr>
          <p:cNvSpPr txBox="1"/>
          <p:nvPr/>
        </p:nvSpPr>
        <p:spPr>
          <a:xfrm>
            <a:off x="6214772" y="206714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13</a:t>
            </a:r>
          </a:p>
        </p:txBody>
      </p:sp>
      <p:sp>
        <p:nvSpPr>
          <p:cNvPr id="40" name="TextBox 39">
            <a:extLst>
              <a:ext uri="{FF2B5EF4-FFF2-40B4-BE49-F238E27FC236}">
                <a16:creationId xmlns:a16="http://schemas.microsoft.com/office/drawing/2014/main" id="{712D778D-F61D-7D4D-AA70-467881811744}"/>
              </a:ext>
            </a:extLst>
          </p:cNvPr>
          <p:cNvSpPr txBox="1"/>
          <p:nvPr/>
        </p:nvSpPr>
        <p:spPr>
          <a:xfrm>
            <a:off x="6214772" y="234587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20</a:t>
            </a:r>
          </a:p>
        </p:txBody>
      </p:sp>
      <p:sp>
        <p:nvSpPr>
          <p:cNvPr id="47" name="TextBox 46">
            <a:extLst>
              <a:ext uri="{FF2B5EF4-FFF2-40B4-BE49-F238E27FC236}">
                <a16:creationId xmlns:a16="http://schemas.microsoft.com/office/drawing/2014/main" id="{A8A8D5C8-0A4F-C748-8318-85FDAD49669F}"/>
              </a:ext>
            </a:extLst>
          </p:cNvPr>
          <p:cNvSpPr txBox="1"/>
          <p:nvPr/>
        </p:nvSpPr>
        <p:spPr>
          <a:xfrm>
            <a:off x="6214772" y="2619683"/>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27</a:t>
            </a:r>
          </a:p>
        </p:txBody>
      </p:sp>
      <p:sp>
        <p:nvSpPr>
          <p:cNvPr id="15" name="TextBox 14">
            <a:extLst>
              <a:ext uri="{FF2B5EF4-FFF2-40B4-BE49-F238E27FC236}">
                <a16:creationId xmlns:a16="http://schemas.microsoft.com/office/drawing/2014/main" id="{B92EE531-BC82-3645-A2AE-B52181A184BF}"/>
              </a:ext>
            </a:extLst>
          </p:cNvPr>
          <p:cNvSpPr txBox="1"/>
          <p:nvPr/>
        </p:nvSpPr>
        <p:spPr>
          <a:xfrm>
            <a:off x="6763548" y="1222220"/>
            <a:ext cx="429926" cy="215444"/>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WED</a:t>
            </a:r>
          </a:p>
        </p:txBody>
      </p:sp>
      <p:sp>
        <p:nvSpPr>
          <p:cNvPr id="21" name="TextBox 20">
            <a:extLst>
              <a:ext uri="{FF2B5EF4-FFF2-40B4-BE49-F238E27FC236}">
                <a16:creationId xmlns:a16="http://schemas.microsoft.com/office/drawing/2014/main" id="{970C7BCA-9183-4448-878D-88D0A010F539}"/>
              </a:ext>
            </a:extLst>
          </p:cNvPr>
          <p:cNvSpPr txBox="1"/>
          <p:nvPr/>
        </p:nvSpPr>
        <p:spPr>
          <a:xfrm>
            <a:off x="6852515" y="1514608"/>
            <a:ext cx="251993"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1</a:t>
            </a:r>
          </a:p>
        </p:txBody>
      </p:sp>
      <p:sp>
        <p:nvSpPr>
          <p:cNvPr id="27" name="TextBox 26">
            <a:extLst>
              <a:ext uri="{FF2B5EF4-FFF2-40B4-BE49-F238E27FC236}">
                <a16:creationId xmlns:a16="http://schemas.microsoft.com/office/drawing/2014/main" id="{ECDD826F-88D3-7045-848F-7E7F9001AD96}"/>
              </a:ext>
            </a:extLst>
          </p:cNvPr>
          <p:cNvSpPr txBox="1"/>
          <p:nvPr/>
        </p:nvSpPr>
        <p:spPr>
          <a:xfrm>
            <a:off x="6852514" y="1788415"/>
            <a:ext cx="251993"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8</a:t>
            </a:r>
          </a:p>
        </p:txBody>
      </p:sp>
      <p:sp>
        <p:nvSpPr>
          <p:cNvPr id="34" name="TextBox 33">
            <a:extLst>
              <a:ext uri="{FF2B5EF4-FFF2-40B4-BE49-F238E27FC236}">
                <a16:creationId xmlns:a16="http://schemas.microsoft.com/office/drawing/2014/main" id="{3B2FB465-6A52-4141-8058-8DD66B6CDF48}"/>
              </a:ext>
            </a:extLst>
          </p:cNvPr>
          <p:cNvSpPr txBox="1"/>
          <p:nvPr/>
        </p:nvSpPr>
        <p:spPr>
          <a:xfrm>
            <a:off x="6818852" y="206714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15</a:t>
            </a:r>
          </a:p>
        </p:txBody>
      </p:sp>
      <p:sp>
        <p:nvSpPr>
          <p:cNvPr id="41" name="TextBox 40">
            <a:extLst>
              <a:ext uri="{FF2B5EF4-FFF2-40B4-BE49-F238E27FC236}">
                <a16:creationId xmlns:a16="http://schemas.microsoft.com/office/drawing/2014/main" id="{68B6F7B9-A9E4-444D-9B29-D9F25D09FBAF}"/>
              </a:ext>
            </a:extLst>
          </p:cNvPr>
          <p:cNvSpPr txBox="1"/>
          <p:nvPr/>
        </p:nvSpPr>
        <p:spPr>
          <a:xfrm>
            <a:off x="6818852" y="234587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22</a:t>
            </a:r>
          </a:p>
        </p:txBody>
      </p:sp>
      <p:sp>
        <p:nvSpPr>
          <p:cNvPr id="48" name="TextBox 47">
            <a:extLst>
              <a:ext uri="{FF2B5EF4-FFF2-40B4-BE49-F238E27FC236}">
                <a16:creationId xmlns:a16="http://schemas.microsoft.com/office/drawing/2014/main" id="{0E988B1A-D514-0246-80C8-55785F4C46A3}"/>
              </a:ext>
            </a:extLst>
          </p:cNvPr>
          <p:cNvSpPr txBox="1"/>
          <p:nvPr/>
        </p:nvSpPr>
        <p:spPr>
          <a:xfrm>
            <a:off x="6818851" y="2619683"/>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29</a:t>
            </a:r>
          </a:p>
        </p:txBody>
      </p:sp>
      <p:sp>
        <p:nvSpPr>
          <p:cNvPr id="11" name="Rounded Rectangle 10">
            <a:extLst>
              <a:ext uri="{FF2B5EF4-FFF2-40B4-BE49-F238E27FC236}">
                <a16:creationId xmlns:a16="http://schemas.microsoft.com/office/drawing/2014/main" id="{7779068E-AA4B-384A-88A8-DF231A34A281}"/>
              </a:ext>
            </a:extLst>
          </p:cNvPr>
          <p:cNvSpPr/>
          <p:nvPr/>
        </p:nvSpPr>
        <p:spPr>
          <a:xfrm>
            <a:off x="7147307" y="1816421"/>
            <a:ext cx="882671" cy="184666"/>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a:latin typeface="Lato" panose="020F0502020204030203" pitchFamily="34" charset="0"/>
              <a:ea typeface="Lato" panose="020F0502020204030203" pitchFamily="34" charset="0"/>
              <a:cs typeface="Lato" panose="020F0502020204030203" pitchFamily="34" charset="0"/>
            </a:endParaRPr>
          </a:p>
        </p:txBody>
      </p:sp>
      <p:sp>
        <p:nvSpPr>
          <p:cNvPr id="16" name="TextBox 15">
            <a:extLst>
              <a:ext uri="{FF2B5EF4-FFF2-40B4-BE49-F238E27FC236}">
                <a16:creationId xmlns:a16="http://schemas.microsoft.com/office/drawing/2014/main" id="{95D6FA6F-6C46-7442-AEEA-F14E4E88DC1E}"/>
              </a:ext>
            </a:extLst>
          </p:cNvPr>
          <p:cNvSpPr txBox="1"/>
          <p:nvPr/>
        </p:nvSpPr>
        <p:spPr>
          <a:xfrm>
            <a:off x="7081549" y="1222220"/>
            <a:ext cx="401072" cy="215444"/>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THU</a:t>
            </a:r>
          </a:p>
        </p:txBody>
      </p:sp>
      <p:sp>
        <p:nvSpPr>
          <p:cNvPr id="22" name="TextBox 21">
            <a:extLst>
              <a:ext uri="{FF2B5EF4-FFF2-40B4-BE49-F238E27FC236}">
                <a16:creationId xmlns:a16="http://schemas.microsoft.com/office/drawing/2014/main" id="{186C75B0-B6CC-0448-B6FB-FF7572348014}"/>
              </a:ext>
            </a:extLst>
          </p:cNvPr>
          <p:cNvSpPr txBox="1"/>
          <p:nvPr/>
        </p:nvSpPr>
        <p:spPr>
          <a:xfrm>
            <a:off x="7156089" y="1514608"/>
            <a:ext cx="251993"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2</a:t>
            </a:r>
          </a:p>
        </p:txBody>
      </p:sp>
      <p:sp>
        <p:nvSpPr>
          <p:cNvPr id="28" name="TextBox 27">
            <a:extLst>
              <a:ext uri="{FF2B5EF4-FFF2-40B4-BE49-F238E27FC236}">
                <a16:creationId xmlns:a16="http://schemas.microsoft.com/office/drawing/2014/main" id="{C4DB1E5E-82D5-3B4F-BBD7-455BC0D1BC5C}"/>
              </a:ext>
            </a:extLst>
          </p:cNvPr>
          <p:cNvSpPr txBox="1"/>
          <p:nvPr/>
        </p:nvSpPr>
        <p:spPr>
          <a:xfrm>
            <a:off x="7202255" y="1788415"/>
            <a:ext cx="159660" cy="230832"/>
          </a:xfrm>
          <a:prstGeom prst="rect">
            <a:avLst/>
          </a:prstGeom>
          <a:noFill/>
        </p:spPr>
        <p:txBody>
          <a:bodyPr wrap="square" rtlCol="0" anchor="ctr" anchorCtr="0">
            <a:spAutoFit/>
          </a:bodyPr>
          <a:lstStyle/>
          <a:p>
            <a:pPr algn="ctr"/>
            <a:r>
              <a:rPr lang="en-US" sz="900" dirty="0">
                <a:solidFill>
                  <a:schemeClr val="bg1"/>
                </a:solidFill>
                <a:latin typeface="Lato" panose="020F0502020204030203" pitchFamily="34" charset="0"/>
                <a:ea typeface="Lato" panose="020F0502020204030203" pitchFamily="34" charset="0"/>
                <a:cs typeface="Lato" panose="020F0502020204030203" pitchFamily="34" charset="0"/>
              </a:rPr>
              <a:t>9</a:t>
            </a:r>
          </a:p>
        </p:txBody>
      </p:sp>
      <p:sp>
        <p:nvSpPr>
          <p:cNvPr id="35" name="TextBox 34">
            <a:extLst>
              <a:ext uri="{FF2B5EF4-FFF2-40B4-BE49-F238E27FC236}">
                <a16:creationId xmlns:a16="http://schemas.microsoft.com/office/drawing/2014/main" id="{82B91AE7-1B8B-FD45-B9FE-046BF3930536}"/>
              </a:ext>
            </a:extLst>
          </p:cNvPr>
          <p:cNvSpPr txBox="1"/>
          <p:nvPr/>
        </p:nvSpPr>
        <p:spPr>
          <a:xfrm>
            <a:off x="7122426" y="206714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16</a:t>
            </a:r>
          </a:p>
        </p:txBody>
      </p:sp>
      <p:sp>
        <p:nvSpPr>
          <p:cNvPr id="42" name="TextBox 41">
            <a:extLst>
              <a:ext uri="{FF2B5EF4-FFF2-40B4-BE49-F238E27FC236}">
                <a16:creationId xmlns:a16="http://schemas.microsoft.com/office/drawing/2014/main" id="{D34898D6-7E5B-4546-86CC-5CC1D2255FAF}"/>
              </a:ext>
            </a:extLst>
          </p:cNvPr>
          <p:cNvSpPr txBox="1"/>
          <p:nvPr/>
        </p:nvSpPr>
        <p:spPr>
          <a:xfrm>
            <a:off x="7122427" y="234587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23</a:t>
            </a:r>
          </a:p>
        </p:txBody>
      </p:sp>
      <p:sp>
        <p:nvSpPr>
          <p:cNvPr id="49" name="TextBox 48">
            <a:extLst>
              <a:ext uri="{FF2B5EF4-FFF2-40B4-BE49-F238E27FC236}">
                <a16:creationId xmlns:a16="http://schemas.microsoft.com/office/drawing/2014/main" id="{B6DE91C7-93F4-F748-B518-19E958D1FD23}"/>
              </a:ext>
            </a:extLst>
          </p:cNvPr>
          <p:cNvSpPr txBox="1"/>
          <p:nvPr/>
        </p:nvSpPr>
        <p:spPr>
          <a:xfrm>
            <a:off x="7122427" y="2619683"/>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30</a:t>
            </a:r>
          </a:p>
        </p:txBody>
      </p:sp>
      <p:sp>
        <p:nvSpPr>
          <p:cNvPr id="17" name="TextBox 16">
            <a:extLst>
              <a:ext uri="{FF2B5EF4-FFF2-40B4-BE49-F238E27FC236}">
                <a16:creationId xmlns:a16="http://schemas.microsoft.com/office/drawing/2014/main" id="{BEAA28EE-83EC-4F4B-814F-493003D12CD7}"/>
              </a:ext>
            </a:extLst>
          </p:cNvPr>
          <p:cNvSpPr txBox="1"/>
          <p:nvPr/>
        </p:nvSpPr>
        <p:spPr>
          <a:xfrm>
            <a:off x="7416383" y="1222220"/>
            <a:ext cx="338554" cy="215444"/>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FRI</a:t>
            </a:r>
          </a:p>
        </p:txBody>
      </p:sp>
      <p:sp>
        <p:nvSpPr>
          <p:cNvPr id="23" name="TextBox 22">
            <a:extLst>
              <a:ext uri="{FF2B5EF4-FFF2-40B4-BE49-F238E27FC236}">
                <a16:creationId xmlns:a16="http://schemas.microsoft.com/office/drawing/2014/main" id="{B08260C1-7CB6-7247-9A5A-81414D537BE2}"/>
              </a:ext>
            </a:extLst>
          </p:cNvPr>
          <p:cNvSpPr txBox="1"/>
          <p:nvPr/>
        </p:nvSpPr>
        <p:spPr>
          <a:xfrm>
            <a:off x="7459664" y="1514608"/>
            <a:ext cx="251993"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3</a:t>
            </a:r>
          </a:p>
        </p:txBody>
      </p:sp>
      <p:sp>
        <p:nvSpPr>
          <p:cNvPr id="29" name="TextBox 28">
            <a:extLst>
              <a:ext uri="{FF2B5EF4-FFF2-40B4-BE49-F238E27FC236}">
                <a16:creationId xmlns:a16="http://schemas.microsoft.com/office/drawing/2014/main" id="{6C6702B5-3603-6546-8D99-780127F38BFC}"/>
              </a:ext>
            </a:extLst>
          </p:cNvPr>
          <p:cNvSpPr txBox="1"/>
          <p:nvPr/>
        </p:nvSpPr>
        <p:spPr>
          <a:xfrm>
            <a:off x="7426001" y="1788415"/>
            <a:ext cx="319318" cy="230832"/>
          </a:xfrm>
          <a:prstGeom prst="rect">
            <a:avLst/>
          </a:prstGeom>
          <a:noFill/>
        </p:spPr>
        <p:txBody>
          <a:bodyPr wrap="none" rtlCol="0" anchor="ctr" anchorCtr="0">
            <a:spAutoFit/>
          </a:bodyPr>
          <a:lstStyle/>
          <a:p>
            <a:pPr algn="ctr"/>
            <a:r>
              <a:rPr lang="en-US" sz="900" dirty="0">
                <a:solidFill>
                  <a:schemeClr val="bg1"/>
                </a:solidFill>
                <a:latin typeface="Lato" panose="020F0502020204030203" pitchFamily="34" charset="0"/>
                <a:ea typeface="Lato" panose="020F0502020204030203" pitchFamily="34" charset="0"/>
                <a:cs typeface="Lato" panose="020F0502020204030203" pitchFamily="34" charset="0"/>
              </a:rPr>
              <a:t>10</a:t>
            </a:r>
          </a:p>
        </p:txBody>
      </p:sp>
      <p:sp>
        <p:nvSpPr>
          <p:cNvPr id="36" name="TextBox 35">
            <a:extLst>
              <a:ext uri="{FF2B5EF4-FFF2-40B4-BE49-F238E27FC236}">
                <a16:creationId xmlns:a16="http://schemas.microsoft.com/office/drawing/2014/main" id="{B31CC55F-1D30-4C40-9F90-D7A168A84148}"/>
              </a:ext>
            </a:extLst>
          </p:cNvPr>
          <p:cNvSpPr txBox="1"/>
          <p:nvPr/>
        </p:nvSpPr>
        <p:spPr>
          <a:xfrm>
            <a:off x="7426001" y="206714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17</a:t>
            </a:r>
          </a:p>
        </p:txBody>
      </p:sp>
      <p:sp>
        <p:nvSpPr>
          <p:cNvPr id="43" name="TextBox 42">
            <a:extLst>
              <a:ext uri="{FF2B5EF4-FFF2-40B4-BE49-F238E27FC236}">
                <a16:creationId xmlns:a16="http://schemas.microsoft.com/office/drawing/2014/main" id="{630D832D-39B5-DC4B-B384-0D92F9863ACE}"/>
              </a:ext>
            </a:extLst>
          </p:cNvPr>
          <p:cNvSpPr txBox="1"/>
          <p:nvPr/>
        </p:nvSpPr>
        <p:spPr>
          <a:xfrm>
            <a:off x="7426001" y="234587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24</a:t>
            </a:r>
          </a:p>
        </p:txBody>
      </p:sp>
      <p:sp>
        <p:nvSpPr>
          <p:cNvPr id="50" name="TextBox 49">
            <a:extLst>
              <a:ext uri="{FF2B5EF4-FFF2-40B4-BE49-F238E27FC236}">
                <a16:creationId xmlns:a16="http://schemas.microsoft.com/office/drawing/2014/main" id="{471C0657-C338-AC47-917B-78E4B9CE4F78}"/>
              </a:ext>
            </a:extLst>
          </p:cNvPr>
          <p:cNvSpPr txBox="1"/>
          <p:nvPr/>
        </p:nvSpPr>
        <p:spPr>
          <a:xfrm>
            <a:off x="7426000" y="2619683"/>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31</a:t>
            </a:r>
          </a:p>
        </p:txBody>
      </p:sp>
      <p:sp>
        <p:nvSpPr>
          <p:cNvPr id="20" name="TextBox 19">
            <a:extLst>
              <a:ext uri="{FF2B5EF4-FFF2-40B4-BE49-F238E27FC236}">
                <a16:creationId xmlns:a16="http://schemas.microsoft.com/office/drawing/2014/main" id="{0C5A8394-FECF-8A4B-8CC1-B99941A5C106}"/>
              </a:ext>
            </a:extLst>
          </p:cNvPr>
          <p:cNvSpPr txBox="1"/>
          <p:nvPr/>
        </p:nvSpPr>
        <p:spPr>
          <a:xfrm>
            <a:off x="6484018" y="1222220"/>
            <a:ext cx="381836" cy="215444"/>
          </a:xfrm>
          <a:prstGeom prst="rect">
            <a:avLst/>
          </a:prstGeom>
          <a:noFill/>
        </p:spPr>
        <p:txBody>
          <a:bodyPr wrap="none" rtlCol="0" anchor="ctr" anchorCtr="0">
            <a:spAutoFit/>
          </a:bodyPr>
          <a:lstStyle/>
          <a:p>
            <a:pPr algn="ctr"/>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TUE</a:t>
            </a:r>
          </a:p>
        </p:txBody>
      </p:sp>
      <p:sp>
        <p:nvSpPr>
          <p:cNvPr id="32" name="TextBox 31">
            <a:extLst>
              <a:ext uri="{FF2B5EF4-FFF2-40B4-BE49-F238E27FC236}">
                <a16:creationId xmlns:a16="http://schemas.microsoft.com/office/drawing/2014/main" id="{E5E07072-4BC5-B947-BFC6-A1422161395E}"/>
              </a:ext>
            </a:extLst>
          </p:cNvPr>
          <p:cNvSpPr txBox="1"/>
          <p:nvPr/>
        </p:nvSpPr>
        <p:spPr>
          <a:xfrm>
            <a:off x="6548940" y="1788415"/>
            <a:ext cx="251993"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7</a:t>
            </a:r>
          </a:p>
        </p:txBody>
      </p:sp>
      <p:sp>
        <p:nvSpPr>
          <p:cNvPr id="39" name="TextBox 38">
            <a:extLst>
              <a:ext uri="{FF2B5EF4-FFF2-40B4-BE49-F238E27FC236}">
                <a16:creationId xmlns:a16="http://schemas.microsoft.com/office/drawing/2014/main" id="{D3028427-AD27-DB4E-A489-1626754FBEF9}"/>
              </a:ext>
            </a:extLst>
          </p:cNvPr>
          <p:cNvSpPr txBox="1"/>
          <p:nvPr/>
        </p:nvSpPr>
        <p:spPr>
          <a:xfrm>
            <a:off x="6515278" y="206714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14</a:t>
            </a:r>
          </a:p>
        </p:txBody>
      </p:sp>
      <p:sp>
        <p:nvSpPr>
          <p:cNvPr id="46" name="TextBox 45">
            <a:extLst>
              <a:ext uri="{FF2B5EF4-FFF2-40B4-BE49-F238E27FC236}">
                <a16:creationId xmlns:a16="http://schemas.microsoft.com/office/drawing/2014/main" id="{498AEA2B-0229-8F4B-9FCC-4D941D9813CC}"/>
              </a:ext>
            </a:extLst>
          </p:cNvPr>
          <p:cNvSpPr txBox="1"/>
          <p:nvPr/>
        </p:nvSpPr>
        <p:spPr>
          <a:xfrm>
            <a:off x="6515278" y="2345875"/>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21</a:t>
            </a:r>
          </a:p>
        </p:txBody>
      </p:sp>
      <p:sp>
        <p:nvSpPr>
          <p:cNvPr id="51" name="TextBox 50">
            <a:extLst>
              <a:ext uri="{FF2B5EF4-FFF2-40B4-BE49-F238E27FC236}">
                <a16:creationId xmlns:a16="http://schemas.microsoft.com/office/drawing/2014/main" id="{CDD8D02D-003B-104B-A43F-F8FCD2CC3486}"/>
              </a:ext>
            </a:extLst>
          </p:cNvPr>
          <p:cNvSpPr txBox="1"/>
          <p:nvPr/>
        </p:nvSpPr>
        <p:spPr>
          <a:xfrm>
            <a:off x="6515278" y="2619683"/>
            <a:ext cx="319318" cy="230832"/>
          </a:xfrm>
          <a:prstGeom prst="rect">
            <a:avLst/>
          </a:prstGeom>
          <a:noFill/>
        </p:spPr>
        <p:txBody>
          <a:bodyPr wrap="none" rtlCol="0" anchor="ctr" anchorCtr="0">
            <a:spAutoFit/>
          </a:bodyPr>
          <a:lstStyle/>
          <a:p>
            <a:pPr algn="ctr"/>
            <a:r>
              <a:rPr lang="en-US" sz="900" dirty="0">
                <a:solidFill>
                  <a:schemeClr val="tx2"/>
                </a:solidFill>
                <a:latin typeface="Lato" panose="020F0502020204030203" pitchFamily="34" charset="0"/>
                <a:ea typeface="Lato" panose="020F0502020204030203" pitchFamily="34" charset="0"/>
                <a:cs typeface="Lato" panose="020F0502020204030203" pitchFamily="34" charset="0"/>
              </a:rPr>
              <a:t>28</a:t>
            </a:r>
          </a:p>
        </p:txBody>
      </p:sp>
      <p:sp>
        <p:nvSpPr>
          <p:cNvPr id="66" name="Triangle 65">
            <a:extLst>
              <a:ext uri="{FF2B5EF4-FFF2-40B4-BE49-F238E27FC236}">
                <a16:creationId xmlns:a16="http://schemas.microsoft.com/office/drawing/2014/main" id="{B20F259C-F8D3-EA47-8A63-1673A7C31E38}"/>
              </a:ext>
            </a:extLst>
          </p:cNvPr>
          <p:cNvSpPr>
            <a:spLocks noChangeAspect="1"/>
          </p:cNvSpPr>
          <p:nvPr/>
        </p:nvSpPr>
        <p:spPr>
          <a:xfrm rot="16200000">
            <a:off x="6540821" y="804849"/>
            <a:ext cx="123541" cy="106500"/>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7" name="Triangle 66">
            <a:extLst>
              <a:ext uri="{FF2B5EF4-FFF2-40B4-BE49-F238E27FC236}">
                <a16:creationId xmlns:a16="http://schemas.microsoft.com/office/drawing/2014/main" id="{D079E78D-4B69-4547-9A75-5CE45ED9C916}"/>
              </a:ext>
            </a:extLst>
          </p:cNvPr>
          <p:cNvSpPr>
            <a:spLocks noChangeAspect="1"/>
          </p:cNvSpPr>
          <p:nvPr/>
        </p:nvSpPr>
        <p:spPr>
          <a:xfrm rot="5400000">
            <a:off x="7902881" y="804849"/>
            <a:ext cx="123541" cy="106500"/>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0" name="TextBox 29">
            <a:extLst>
              <a:ext uri="{FF2B5EF4-FFF2-40B4-BE49-F238E27FC236}">
                <a16:creationId xmlns:a16="http://schemas.microsoft.com/office/drawing/2014/main" id="{189DA51D-2991-2B43-B287-9221F519DD9F}"/>
              </a:ext>
            </a:extLst>
          </p:cNvPr>
          <p:cNvSpPr txBox="1"/>
          <p:nvPr/>
        </p:nvSpPr>
        <p:spPr>
          <a:xfrm>
            <a:off x="7729575" y="1788415"/>
            <a:ext cx="319318" cy="230832"/>
          </a:xfrm>
          <a:prstGeom prst="rect">
            <a:avLst/>
          </a:prstGeom>
          <a:noFill/>
        </p:spPr>
        <p:txBody>
          <a:bodyPr wrap="none" rtlCol="0" anchor="ctr" anchorCtr="0">
            <a:spAutoFit/>
          </a:bodyPr>
          <a:lstStyle/>
          <a:p>
            <a:pPr algn="ctr"/>
            <a:r>
              <a:rPr lang="en-US" sz="900" dirty="0">
                <a:solidFill>
                  <a:schemeClr val="bg1"/>
                </a:solidFill>
                <a:latin typeface="Lato" panose="020F0502020204030203" pitchFamily="34" charset="0"/>
                <a:ea typeface="Lato" panose="020F0502020204030203" pitchFamily="34" charset="0"/>
                <a:cs typeface="Lato" panose="020F0502020204030203" pitchFamily="34" charset="0"/>
              </a:rPr>
              <a:t>11</a:t>
            </a:r>
          </a:p>
        </p:txBody>
      </p:sp>
      <p:sp>
        <p:nvSpPr>
          <p:cNvPr id="69" name="TextBox 68">
            <a:extLst>
              <a:ext uri="{FF2B5EF4-FFF2-40B4-BE49-F238E27FC236}">
                <a16:creationId xmlns:a16="http://schemas.microsoft.com/office/drawing/2014/main" id="{39751E75-28AB-A34A-8683-D0AC76E7D608}"/>
              </a:ext>
            </a:extLst>
          </p:cNvPr>
          <p:cNvSpPr txBox="1"/>
          <p:nvPr/>
        </p:nvSpPr>
        <p:spPr>
          <a:xfrm>
            <a:off x="8983644" y="522222"/>
            <a:ext cx="1124026" cy="276999"/>
          </a:xfrm>
          <a:prstGeom prst="rect">
            <a:avLst/>
          </a:prstGeom>
          <a:noFill/>
        </p:spPr>
        <p:txBody>
          <a:bodyPr wrap="none" rtlCol="0" anchor="t" anchorCtr="0">
            <a:spAutoFit/>
          </a:bodyPr>
          <a:lstStyle/>
          <a:p>
            <a:r>
              <a:rPr lang="en-US" sz="1200" b="1" dirty="0">
                <a:solidFill>
                  <a:schemeClr val="bg1"/>
                </a:solidFill>
                <a:latin typeface="Poppins" pitchFamily="2" charset="77"/>
                <a:ea typeface="Lato Light" panose="020F0502020204030203" pitchFamily="34" charset="0"/>
                <a:cs typeface="Poppins" pitchFamily="2" charset="77"/>
              </a:rPr>
              <a:t>DAILY SALES</a:t>
            </a:r>
          </a:p>
        </p:txBody>
      </p:sp>
      <p:grpSp>
        <p:nvGrpSpPr>
          <p:cNvPr id="76" name="Group 75">
            <a:extLst>
              <a:ext uri="{FF2B5EF4-FFF2-40B4-BE49-F238E27FC236}">
                <a16:creationId xmlns:a16="http://schemas.microsoft.com/office/drawing/2014/main" id="{A6D43DC4-3CFC-7B4E-89F6-505CB6EBE7EE}"/>
              </a:ext>
            </a:extLst>
          </p:cNvPr>
          <p:cNvGrpSpPr/>
          <p:nvPr/>
        </p:nvGrpSpPr>
        <p:grpSpPr>
          <a:xfrm>
            <a:off x="9371824" y="1140238"/>
            <a:ext cx="1502528" cy="1502528"/>
            <a:chOff x="18745911" y="2280475"/>
            <a:chExt cx="3005056" cy="3005056"/>
          </a:xfrm>
        </p:grpSpPr>
        <p:sp>
          <p:nvSpPr>
            <p:cNvPr id="70" name="Arc 69">
              <a:extLst>
                <a:ext uri="{FF2B5EF4-FFF2-40B4-BE49-F238E27FC236}">
                  <a16:creationId xmlns:a16="http://schemas.microsoft.com/office/drawing/2014/main" id="{96BA578C-57AB-3844-8573-81A049710A1D}"/>
                </a:ext>
              </a:extLst>
            </p:cNvPr>
            <p:cNvSpPr/>
            <p:nvPr/>
          </p:nvSpPr>
          <p:spPr>
            <a:xfrm>
              <a:off x="18745911" y="2280475"/>
              <a:ext cx="3005056" cy="3005056"/>
            </a:xfrm>
            <a:prstGeom prst="arc">
              <a:avLst>
                <a:gd name="adj1" fmla="val 16190854"/>
                <a:gd name="adj2" fmla="val 10829463"/>
              </a:avLst>
            </a:prstGeom>
            <a:ln w="50800">
              <a:solidFill>
                <a:schemeClr val="bg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71" name="Arc 70">
              <a:extLst>
                <a:ext uri="{FF2B5EF4-FFF2-40B4-BE49-F238E27FC236}">
                  <a16:creationId xmlns:a16="http://schemas.microsoft.com/office/drawing/2014/main" id="{5E8E5E51-B206-E745-A20D-9C344B28FA3E}"/>
                </a:ext>
              </a:extLst>
            </p:cNvPr>
            <p:cNvSpPr/>
            <p:nvPr/>
          </p:nvSpPr>
          <p:spPr>
            <a:xfrm>
              <a:off x="18908680" y="2443244"/>
              <a:ext cx="2679518" cy="2679518"/>
            </a:xfrm>
            <a:prstGeom prst="arc">
              <a:avLst>
                <a:gd name="adj1" fmla="val 16231970"/>
                <a:gd name="adj2" fmla="val 10808410"/>
              </a:avLst>
            </a:prstGeom>
            <a:ln w="38100" cap="rnd">
              <a:solidFill>
                <a:schemeClr val="bg1"/>
              </a:solidFill>
              <a:prstDash val="lgDash"/>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900" dirty="0">
                <a:latin typeface="Lato Light" panose="020F0502020204030203" pitchFamily="34" charset="0"/>
              </a:endParaRPr>
            </a:p>
          </p:txBody>
        </p:sp>
        <p:sp>
          <p:nvSpPr>
            <p:cNvPr id="72" name="TextBox 71">
              <a:extLst>
                <a:ext uri="{FF2B5EF4-FFF2-40B4-BE49-F238E27FC236}">
                  <a16:creationId xmlns:a16="http://schemas.microsoft.com/office/drawing/2014/main" id="{3EDE8325-C716-B54D-A74C-934354262C37}"/>
                </a:ext>
              </a:extLst>
            </p:cNvPr>
            <p:cNvSpPr txBox="1"/>
            <p:nvPr/>
          </p:nvSpPr>
          <p:spPr>
            <a:xfrm>
              <a:off x="19273491" y="3229005"/>
              <a:ext cx="1949894" cy="1107996"/>
            </a:xfrm>
            <a:prstGeom prst="rect">
              <a:avLst/>
            </a:prstGeom>
            <a:noFill/>
          </p:spPr>
          <p:txBody>
            <a:bodyPr wrap="none" rtlCol="0" anchor="ctr" anchorCtr="0">
              <a:spAutoFit/>
            </a:bodyPr>
            <a:lstStyle/>
            <a:p>
              <a:pPr algn="ctr"/>
              <a:r>
                <a:rPr lang="en-US" sz="3000" b="1" dirty="0">
                  <a:solidFill>
                    <a:schemeClr val="bg1"/>
                  </a:solidFill>
                  <a:latin typeface="Poppins" pitchFamily="2" charset="77"/>
                  <a:ea typeface="League Spartan" charset="0"/>
                  <a:cs typeface="Poppins" pitchFamily="2" charset="77"/>
                </a:rPr>
                <a:t>75%</a:t>
              </a:r>
            </a:p>
          </p:txBody>
        </p:sp>
      </p:grpSp>
      <p:sp>
        <p:nvSpPr>
          <p:cNvPr id="74" name="TextBox 73">
            <a:extLst>
              <a:ext uri="{FF2B5EF4-FFF2-40B4-BE49-F238E27FC236}">
                <a16:creationId xmlns:a16="http://schemas.microsoft.com/office/drawing/2014/main" id="{08D49185-1B15-4F46-A453-D2DC2B2E9C21}"/>
              </a:ext>
            </a:extLst>
          </p:cNvPr>
          <p:cNvSpPr txBox="1"/>
          <p:nvPr/>
        </p:nvSpPr>
        <p:spPr>
          <a:xfrm>
            <a:off x="8983644" y="2823576"/>
            <a:ext cx="524503" cy="230832"/>
          </a:xfrm>
          <a:prstGeom prst="rect">
            <a:avLst/>
          </a:prstGeom>
          <a:noFill/>
        </p:spPr>
        <p:txBody>
          <a:bodyPr wrap="none" rtlCol="0" anchor="ctr" anchorCtr="0">
            <a:spAutoFit/>
          </a:bodyPr>
          <a:lstStyle/>
          <a:p>
            <a:r>
              <a:rPr lang="en-US" sz="900" b="1" dirty="0">
                <a:solidFill>
                  <a:schemeClr val="bg1"/>
                </a:solidFill>
                <a:latin typeface="Poppins" pitchFamily="2" charset="77"/>
                <a:ea typeface="Lato Light" panose="020F0502020204030203" pitchFamily="34" charset="0"/>
                <a:cs typeface="Poppins" pitchFamily="2" charset="77"/>
              </a:rPr>
              <a:t>78/65</a:t>
            </a:r>
          </a:p>
        </p:txBody>
      </p:sp>
      <p:sp>
        <p:nvSpPr>
          <p:cNvPr id="75" name="TextBox 74">
            <a:extLst>
              <a:ext uri="{FF2B5EF4-FFF2-40B4-BE49-F238E27FC236}">
                <a16:creationId xmlns:a16="http://schemas.microsoft.com/office/drawing/2014/main" id="{F97C64ED-AC2E-9840-985E-268C21CC7157}"/>
              </a:ext>
            </a:extLst>
          </p:cNvPr>
          <p:cNvSpPr txBox="1"/>
          <p:nvPr/>
        </p:nvSpPr>
        <p:spPr>
          <a:xfrm>
            <a:off x="10782333" y="522222"/>
            <a:ext cx="524504" cy="230832"/>
          </a:xfrm>
          <a:prstGeom prst="rect">
            <a:avLst/>
          </a:prstGeom>
          <a:noFill/>
        </p:spPr>
        <p:txBody>
          <a:bodyPr wrap="none" rtlCol="0" anchor="ctr" anchorCtr="0">
            <a:spAutoFit/>
          </a:bodyPr>
          <a:lstStyle/>
          <a:p>
            <a:pPr algn="r"/>
            <a:r>
              <a:rPr lang="en-US" sz="900" b="1" dirty="0">
                <a:solidFill>
                  <a:schemeClr val="bg1"/>
                </a:solidFill>
                <a:latin typeface="Poppins" pitchFamily="2" charset="77"/>
                <a:ea typeface="Lato Light" panose="020F0502020204030203" pitchFamily="34" charset="0"/>
                <a:cs typeface="Poppins" pitchFamily="2" charset="77"/>
              </a:rPr>
              <a:t>78/65</a:t>
            </a:r>
          </a:p>
        </p:txBody>
      </p:sp>
      <p:sp>
        <p:nvSpPr>
          <p:cNvPr id="77" name="Rectangle 76">
            <a:extLst>
              <a:ext uri="{FF2B5EF4-FFF2-40B4-BE49-F238E27FC236}">
                <a16:creationId xmlns:a16="http://schemas.microsoft.com/office/drawing/2014/main" id="{6CE4B9E2-B416-8B4E-8652-9D2B5017B286}"/>
              </a:ext>
            </a:extLst>
          </p:cNvPr>
          <p:cNvSpPr/>
          <p:nvPr/>
        </p:nvSpPr>
        <p:spPr>
          <a:xfrm>
            <a:off x="762000" y="3538297"/>
            <a:ext cx="4956048" cy="2938703"/>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aphicFrame>
        <p:nvGraphicFramePr>
          <p:cNvPr id="78" name="Chart 77">
            <a:extLst>
              <a:ext uri="{FF2B5EF4-FFF2-40B4-BE49-F238E27FC236}">
                <a16:creationId xmlns:a16="http://schemas.microsoft.com/office/drawing/2014/main" id="{DA4FE001-99C2-974A-BEBB-6AD53E7EF1A2}"/>
              </a:ext>
            </a:extLst>
          </p:cNvPr>
          <p:cNvGraphicFramePr/>
          <p:nvPr/>
        </p:nvGraphicFramePr>
        <p:xfrm>
          <a:off x="897996" y="4463162"/>
          <a:ext cx="4602270" cy="1847969"/>
        </p:xfrm>
        <a:graphic>
          <a:graphicData uri="http://schemas.openxmlformats.org/drawingml/2006/chart">
            <c:chart xmlns:c="http://schemas.openxmlformats.org/drawingml/2006/chart" xmlns:r="http://schemas.openxmlformats.org/officeDocument/2006/relationships" r:id="rId3"/>
          </a:graphicData>
        </a:graphic>
      </p:graphicFrame>
      <p:sp>
        <p:nvSpPr>
          <p:cNvPr id="79" name="Rounded Rectangle 78">
            <a:extLst>
              <a:ext uri="{FF2B5EF4-FFF2-40B4-BE49-F238E27FC236}">
                <a16:creationId xmlns:a16="http://schemas.microsoft.com/office/drawing/2014/main" id="{92C9D5A5-5729-8947-96E2-8E6B078EA09E}"/>
              </a:ext>
            </a:extLst>
          </p:cNvPr>
          <p:cNvSpPr/>
          <p:nvPr/>
        </p:nvSpPr>
        <p:spPr>
          <a:xfrm>
            <a:off x="4008546" y="3680286"/>
            <a:ext cx="1447270" cy="360721"/>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0" name="TextBox 79">
            <a:extLst>
              <a:ext uri="{FF2B5EF4-FFF2-40B4-BE49-F238E27FC236}">
                <a16:creationId xmlns:a16="http://schemas.microsoft.com/office/drawing/2014/main" id="{E794AB35-F11A-124C-A5DE-B4650AB39E46}"/>
              </a:ext>
            </a:extLst>
          </p:cNvPr>
          <p:cNvSpPr txBox="1"/>
          <p:nvPr/>
        </p:nvSpPr>
        <p:spPr>
          <a:xfrm>
            <a:off x="4353142" y="3722148"/>
            <a:ext cx="1034257" cy="276999"/>
          </a:xfrm>
          <a:prstGeom prst="rect">
            <a:avLst/>
          </a:prstGeom>
          <a:noFill/>
        </p:spPr>
        <p:txBody>
          <a:bodyPr wrap="none" rtlCol="0" anchor="ctr" anchorCtr="0">
            <a:spAutoFit/>
          </a:bodyPr>
          <a:lstStyle/>
          <a:p>
            <a:r>
              <a:rPr lang="en-US" sz="1200" b="1" dirty="0">
                <a:solidFill>
                  <a:schemeClr val="bg1"/>
                </a:solidFill>
                <a:latin typeface="Poppins" pitchFamily="2" charset="77"/>
                <a:ea typeface="Lato Light" panose="020F0502020204030203" pitchFamily="34" charset="0"/>
                <a:cs typeface="Poppins" pitchFamily="2" charset="77"/>
              </a:rPr>
              <a:t>YOUR TITLE</a:t>
            </a:r>
          </a:p>
        </p:txBody>
      </p:sp>
      <p:sp>
        <p:nvSpPr>
          <p:cNvPr id="81" name="Triangle 80">
            <a:extLst>
              <a:ext uri="{FF2B5EF4-FFF2-40B4-BE49-F238E27FC236}">
                <a16:creationId xmlns:a16="http://schemas.microsoft.com/office/drawing/2014/main" id="{84EB6F51-0AC2-1F46-9D36-BA037C754602}"/>
              </a:ext>
            </a:extLst>
          </p:cNvPr>
          <p:cNvSpPr>
            <a:spLocks noChangeAspect="1"/>
          </p:cNvSpPr>
          <p:nvPr/>
        </p:nvSpPr>
        <p:spPr>
          <a:xfrm rot="10800000">
            <a:off x="4192392" y="3819499"/>
            <a:ext cx="95464" cy="82296"/>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2" name="TextBox 81">
            <a:extLst>
              <a:ext uri="{FF2B5EF4-FFF2-40B4-BE49-F238E27FC236}">
                <a16:creationId xmlns:a16="http://schemas.microsoft.com/office/drawing/2014/main" id="{AFD7651E-725F-4841-82C8-A910686AFD9A}"/>
              </a:ext>
            </a:extLst>
          </p:cNvPr>
          <p:cNvSpPr txBox="1"/>
          <p:nvPr/>
        </p:nvSpPr>
        <p:spPr>
          <a:xfrm>
            <a:off x="942985" y="4023976"/>
            <a:ext cx="2883060" cy="400110"/>
          </a:xfrm>
          <a:prstGeom prst="rect">
            <a:avLst/>
          </a:prstGeom>
          <a:noFill/>
        </p:spPr>
        <p:txBody>
          <a:bodyPr wrap="square" lIns="45720" rtlCol="0" anchor="t" anchorCtr="0">
            <a:spAutoFit/>
          </a:bodyPr>
          <a:lstStyle/>
          <a:p>
            <a:pPr algn="just"/>
            <a:r>
              <a:rPr lang="en-US" sz="10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 </a:t>
            </a:r>
          </a:p>
        </p:txBody>
      </p:sp>
      <p:sp>
        <p:nvSpPr>
          <p:cNvPr id="83" name="TextBox 82">
            <a:extLst>
              <a:ext uri="{FF2B5EF4-FFF2-40B4-BE49-F238E27FC236}">
                <a16:creationId xmlns:a16="http://schemas.microsoft.com/office/drawing/2014/main" id="{D8C53832-42BC-C54D-8DB1-2B8A9232000C}"/>
              </a:ext>
            </a:extLst>
          </p:cNvPr>
          <p:cNvSpPr txBox="1"/>
          <p:nvPr/>
        </p:nvSpPr>
        <p:spPr>
          <a:xfrm>
            <a:off x="897996" y="3722148"/>
            <a:ext cx="1853392"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ato Light" panose="020F0502020204030203" pitchFamily="34" charset="0"/>
                <a:cs typeface="Poppins" pitchFamily="2" charset="77"/>
              </a:rPr>
              <a:t>EMAIL SUBSCRPTIONS</a:t>
            </a:r>
          </a:p>
        </p:txBody>
      </p:sp>
      <p:sp>
        <p:nvSpPr>
          <p:cNvPr id="84" name="Rectangle 83">
            <a:extLst>
              <a:ext uri="{FF2B5EF4-FFF2-40B4-BE49-F238E27FC236}">
                <a16:creationId xmlns:a16="http://schemas.microsoft.com/office/drawing/2014/main" id="{524DFB4E-C330-C848-91A9-05AB170CC35C}"/>
              </a:ext>
            </a:extLst>
          </p:cNvPr>
          <p:cNvSpPr/>
          <p:nvPr/>
        </p:nvSpPr>
        <p:spPr>
          <a:xfrm>
            <a:off x="5973386" y="3429000"/>
            <a:ext cx="5456615" cy="1283085"/>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6" name="Rectangle 85">
            <a:extLst>
              <a:ext uri="{FF2B5EF4-FFF2-40B4-BE49-F238E27FC236}">
                <a16:creationId xmlns:a16="http://schemas.microsoft.com/office/drawing/2014/main" id="{2B53AE05-8C11-1E43-B65F-456AFF227188}"/>
              </a:ext>
            </a:extLst>
          </p:cNvPr>
          <p:cNvSpPr/>
          <p:nvPr/>
        </p:nvSpPr>
        <p:spPr>
          <a:xfrm>
            <a:off x="5973386" y="4986482"/>
            <a:ext cx="5456615" cy="149051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7" name="Rectangle 86">
            <a:extLst>
              <a:ext uri="{FF2B5EF4-FFF2-40B4-BE49-F238E27FC236}">
                <a16:creationId xmlns:a16="http://schemas.microsoft.com/office/drawing/2014/main" id="{BD36F7B2-B000-9348-80DD-0013C7386B8F}"/>
              </a:ext>
            </a:extLst>
          </p:cNvPr>
          <p:cNvSpPr/>
          <p:nvPr/>
        </p:nvSpPr>
        <p:spPr>
          <a:xfrm>
            <a:off x="6067627" y="3527447"/>
            <a:ext cx="5268133" cy="1087839"/>
          </a:xfrm>
          <a:prstGeom prst="rect">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8" name="TextBox 87">
            <a:extLst>
              <a:ext uri="{FF2B5EF4-FFF2-40B4-BE49-F238E27FC236}">
                <a16:creationId xmlns:a16="http://schemas.microsoft.com/office/drawing/2014/main" id="{6D07CAF0-9B75-844D-961D-F8FD4A85E992}"/>
              </a:ext>
            </a:extLst>
          </p:cNvPr>
          <p:cNvSpPr txBox="1"/>
          <p:nvPr/>
        </p:nvSpPr>
        <p:spPr>
          <a:xfrm>
            <a:off x="6195620" y="3624011"/>
            <a:ext cx="872355" cy="276999"/>
          </a:xfrm>
          <a:prstGeom prst="rect">
            <a:avLst/>
          </a:prstGeom>
          <a:noFill/>
        </p:spPr>
        <p:txBody>
          <a:bodyPr wrap="none" rtlCol="0" anchor="t" anchorCtr="0">
            <a:spAutoFit/>
          </a:bodyPr>
          <a:lstStyle/>
          <a:p>
            <a:r>
              <a:rPr lang="en-US" sz="1200" b="1" dirty="0">
                <a:solidFill>
                  <a:schemeClr val="tx2"/>
                </a:solidFill>
                <a:latin typeface="Poppins" pitchFamily="2" charset="77"/>
                <a:ea typeface="Lato Light" panose="020F0502020204030203" pitchFamily="34" charset="0"/>
                <a:cs typeface="Poppins" pitchFamily="2" charset="77"/>
              </a:rPr>
              <a:t>REVENUE</a:t>
            </a:r>
          </a:p>
        </p:txBody>
      </p:sp>
      <p:sp>
        <p:nvSpPr>
          <p:cNvPr id="89" name="TextBox 88">
            <a:extLst>
              <a:ext uri="{FF2B5EF4-FFF2-40B4-BE49-F238E27FC236}">
                <a16:creationId xmlns:a16="http://schemas.microsoft.com/office/drawing/2014/main" id="{8297E8B6-0E10-174E-BCCF-D80D60DB1D9D}"/>
              </a:ext>
            </a:extLst>
          </p:cNvPr>
          <p:cNvSpPr txBox="1"/>
          <p:nvPr/>
        </p:nvSpPr>
        <p:spPr>
          <a:xfrm>
            <a:off x="6198821" y="3845856"/>
            <a:ext cx="808235" cy="215444"/>
          </a:xfrm>
          <a:prstGeom prst="rect">
            <a:avLst/>
          </a:prstGeom>
          <a:noFill/>
        </p:spPr>
        <p:txBody>
          <a:bodyPr wrap="none" rtlCol="0" anchor="ctr" anchorCtr="0">
            <a:spAutoFit/>
          </a:bodyPr>
          <a:lstStyle/>
          <a:p>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Current week</a:t>
            </a:r>
          </a:p>
        </p:txBody>
      </p:sp>
      <p:sp>
        <p:nvSpPr>
          <p:cNvPr id="90" name="TextBox 89">
            <a:extLst>
              <a:ext uri="{FF2B5EF4-FFF2-40B4-BE49-F238E27FC236}">
                <a16:creationId xmlns:a16="http://schemas.microsoft.com/office/drawing/2014/main" id="{12FE41C1-D329-E34B-8B8F-D325E386725E}"/>
              </a:ext>
            </a:extLst>
          </p:cNvPr>
          <p:cNvSpPr txBox="1"/>
          <p:nvPr/>
        </p:nvSpPr>
        <p:spPr>
          <a:xfrm>
            <a:off x="6195620" y="4058939"/>
            <a:ext cx="1391728" cy="553998"/>
          </a:xfrm>
          <a:prstGeom prst="rect">
            <a:avLst/>
          </a:prstGeom>
          <a:noFill/>
        </p:spPr>
        <p:txBody>
          <a:bodyPr wrap="none" rtlCol="0" anchor="t" anchorCtr="0">
            <a:spAutoFit/>
          </a:bodyPr>
          <a:lstStyle/>
          <a:p>
            <a:r>
              <a:rPr lang="en-US" sz="3000" b="1" dirty="0">
                <a:solidFill>
                  <a:schemeClr val="accent5"/>
                </a:solidFill>
                <a:latin typeface="Poppins" pitchFamily="2" charset="77"/>
                <a:ea typeface="Lato Light" panose="020F0502020204030203" pitchFamily="34" charset="0"/>
                <a:cs typeface="Poppins" pitchFamily="2" charset="77"/>
              </a:rPr>
              <a:t>$2,124</a:t>
            </a:r>
          </a:p>
        </p:txBody>
      </p:sp>
      <p:sp>
        <p:nvSpPr>
          <p:cNvPr id="91" name="TextBox 90">
            <a:extLst>
              <a:ext uri="{FF2B5EF4-FFF2-40B4-BE49-F238E27FC236}">
                <a16:creationId xmlns:a16="http://schemas.microsoft.com/office/drawing/2014/main" id="{760B80A6-D788-7D46-A484-ED0338CDA88B}"/>
              </a:ext>
            </a:extLst>
          </p:cNvPr>
          <p:cNvSpPr txBox="1"/>
          <p:nvPr/>
        </p:nvSpPr>
        <p:spPr>
          <a:xfrm>
            <a:off x="8056649" y="3845856"/>
            <a:ext cx="862737" cy="215444"/>
          </a:xfrm>
          <a:prstGeom prst="rect">
            <a:avLst/>
          </a:prstGeom>
          <a:noFill/>
        </p:spPr>
        <p:txBody>
          <a:bodyPr wrap="none" rtlCol="0" anchor="ctr" anchorCtr="0">
            <a:spAutoFit/>
          </a:bodyPr>
          <a:lstStyle/>
          <a:p>
            <a:r>
              <a:rPr lang="en-US" sz="800" b="1" dirty="0">
                <a:solidFill>
                  <a:schemeClr val="tx2"/>
                </a:solidFill>
                <a:latin typeface="Lato" panose="020F0502020204030203" pitchFamily="34" charset="0"/>
                <a:ea typeface="Lato" panose="020F0502020204030203" pitchFamily="34" charset="0"/>
                <a:cs typeface="Lato" panose="020F0502020204030203" pitchFamily="34" charset="0"/>
              </a:rPr>
              <a:t>Current month</a:t>
            </a:r>
          </a:p>
        </p:txBody>
      </p:sp>
      <p:sp>
        <p:nvSpPr>
          <p:cNvPr id="92" name="TextBox 91">
            <a:extLst>
              <a:ext uri="{FF2B5EF4-FFF2-40B4-BE49-F238E27FC236}">
                <a16:creationId xmlns:a16="http://schemas.microsoft.com/office/drawing/2014/main" id="{E1AE0F52-FDE4-624E-A148-8773552B745B}"/>
              </a:ext>
            </a:extLst>
          </p:cNvPr>
          <p:cNvSpPr txBox="1"/>
          <p:nvPr/>
        </p:nvSpPr>
        <p:spPr>
          <a:xfrm>
            <a:off x="8053448" y="4058939"/>
            <a:ext cx="1596912" cy="553998"/>
          </a:xfrm>
          <a:prstGeom prst="rect">
            <a:avLst/>
          </a:prstGeom>
          <a:noFill/>
        </p:spPr>
        <p:txBody>
          <a:bodyPr wrap="none" rtlCol="0" anchor="t" anchorCtr="0">
            <a:spAutoFit/>
          </a:bodyPr>
          <a:lstStyle/>
          <a:p>
            <a:r>
              <a:rPr lang="en-US" sz="3000" b="1" dirty="0">
                <a:solidFill>
                  <a:schemeClr val="accent5"/>
                </a:solidFill>
                <a:latin typeface="Poppins" pitchFamily="2" charset="77"/>
                <a:ea typeface="Lato Light" panose="020F0502020204030203" pitchFamily="34" charset="0"/>
                <a:cs typeface="Poppins" pitchFamily="2" charset="77"/>
              </a:rPr>
              <a:t>$72,124</a:t>
            </a:r>
          </a:p>
        </p:txBody>
      </p:sp>
      <p:sp>
        <p:nvSpPr>
          <p:cNvPr id="94" name="Rectangle 93">
            <a:extLst>
              <a:ext uri="{FF2B5EF4-FFF2-40B4-BE49-F238E27FC236}">
                <a16:creationId xmlns:a16="http://schemas.microsoft.com/office/drawing/2014/main" id="{DE0B92B8-C671-0542-8920-D5BD5CB598D7}"/>
              </a:ext>
            </a:extLst>
          </p:cNvPr>
          <p:cNvSpPr/>
          <p:nvPr/>
        </p:nvSpPr>
        <p:spPr>
          <a:xfrm>
            <a:off x="9944891" y="3748472"/>
            <a:ext cx="1211848" cy="665904"/>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5" name="TextBox 94">
            <a:extLst>
              <a:ext uri="{FF2B5EF4-FFF2-40B4-BE49-F238E27FC236}">
                <a16:creationId xmlns:a16="http://schemas.microsoft.com/office/drawing/2014/main" id="{32FC13B5-B931-4E41-81F8-F4C558D2B21F}"/>
              </a:ext>
            </a:extLst>
          </p:cNvPr>
          <p:cNvSpPr txBox="1"/>
          <p:nvPr/>
        </p:nvSpPr>
        <p:spPr>
          <a:xfrm>
            <a:off x="10109829" y="3966008"/>
            <a:ext cx="881973" cy="230832"/>
          </a:xfrm>
          <a:prstGeom prst="rect">
            <a:avLst/>
          </a:prstGeom>
          <a:noFill/>
        </p:spPr>
        <p:txBody>
          <a:bodyPr wrap="none" rtlCol="0" anchor="ctr" anchorCtr="0">
            <a:spAutoFit/>
          </a:bodyPr>
          <a:lstStyle/>
          <a:p>
            <a:pPr algn="ctr"/>
            <a:r>
              <a:rPr lang="en-US" sz="900" b="1" dirty="0">
                <a:solidFill>
                  <a:schemeClr val="bg1"/>
                </a:solidFill>
                <a:latin typeface="Poppins" pitchFamily="2" charset="77"/>
                <a:ea typeface="Lato Light" panose="020F0502020204030203" pitchFamily="34" charset="0"/>
                <a:cs typeface="Poppins" pitchFamily="2" charset="77"/>
              </a:rPr>
              <a:t>DOWNLOAD</a:t>
            </a:r>
          </a:p>
        </p:txBody>
      </p:sp>
      <p:sp>
        <p:nvSpPr>
          <p:cNvPr id="98" name="TextBox 97">
            <a:extLst>
              <a:ext uri="{FF2B5EF4-FFF2-40B4-BE49-F238E27FC236}">
                <a16:creationId xmlns:a16="http://schemas.microsoft.com/office/drawing/2014/main" id="{44F96858-FF87-074E-9355-39E3BC90F922}"/>
              </a:ext>
            </a:extLst>
          </p:cNvPr>
          <p:cNvSpPr txBox="1"/>
          <p:nvPr/>
        </p:nvSpPr>
        <p:spPr>
          <a:xfrm>
            <a:off x="6195620" y="5159553"/>
            <a:ext cx="768159" cy="276999"/>
          </a:xfrm>
          <a:prstGeom prst="rect">
            <a:avLst/>
          </a:prstGeom>
          <a:noFill/>
        </p:spPr>
        <p:txBody>
          <a:bodyPr wrap="none" rtlCol="0" anchor="t" anchorCtr="0">
            <a:spAutoFit/>
          </a:bodyPr>
          <a:lstStyle/>
          <a:p>
            <a:r>
              <a:rPr lang="en-US" sz="1200" b="1" dirty="0">
                <a:solidFill>
                  <a:schemeClr val="bg1"/>
                </a:solidFill>
                <a:latin typeface="Poppins" pitchFamily="2" charset="77"/>
                <a:ea typeface="Lato Light" panose="020F0502020204030203" pitchFamily="34" charset="0"/>
                <a:cs typeface="Poppins" pitchFamily="2" charset="77"/>
              </a:rPr>
              <a:t>RATING</a:t>
            </a:r>
          </a:p>
        </p:txBody>
      </p:sp>
      <p:sp>
        <p:nvSpPr>
          <p:cNvPr id="99" name="TextBox 98">
            <a:extLst>
              <a:ext uri="{FF2B5EF4-FFF2-40B4-BE49-F238E27FC236}">
                <a16:creationId xmlns:a16="http://schemas.microsoft.com/office/drawing/2014/main" id="{F79CC7D6-D9B7-D540-A2F2-BEC49195169C}"/>
              </a:ext>
            </a:extLst>
          </p:cNvPr>
          <p:cNvSpPr txBox="1"/>
          <p:nvPr/>
        </p:nvSpPr>
        <p:spPr>
          <a:xfrm>
            <a:off x="6195620" y="5528247"/>
            <a:ext cx="1111202" cy="830997"/>
          </a:xfrm>
          <a:prstGeom prst="rect">
            <a:avLst/>
          </a:prstGeom>
          <a:noFill/>
        </p:spPr>
        <p:txBody>
          <a:bodyPr wrap="none" rtlCol="0" anchor="t" anchorCtr="0">
            <a:spAutoFit/>
          </a:bodyPr>
          <a:lstStyle/>
          <a:p>
            <a:r>
              <a:rPr lang="en-US" sz="4800" b="1" dirty="0">
                <a:solidFill>
                  <a:schemeClr val="bg1"/>
                </a:solidFill>
                <a:latin typeface="Poppins" pitchFamily="2" charset="77"/>
                <a:ea typeface="Lato Light" panose="020F0502020204030203" pitchFamily="34" charset="0"/>
                <a:cs typeface="Poppins" pitchFamily="2" charset="77"/>
              </a:rPr>
              <a:t>3,9</a:t>
            </a:r>
          </a:p>
        </p:txBody>
      </p:sp>
      <p:sp>
        <p:nvSpPr>
          <p:cNvPr id="100" name="TextBox 99">
            <a:extLst>
              <a:ext uri="{FF2B5EF4-FFF2-40B4-BE49-F238E27FC236}">
                <a16:creationId xmlns:a16="http://schemas.microsoft.com/office/drawing/2014/main" id="{FA626F8B-0B87-E440-85EF-058BCA461B9A}"/>
              </a:ext>
            </a:extLst>
          </p:cNvPr>
          <p:cNvSpPr txBox="1"/>
          <p:nvPr/>
        </p:nvSpPr>
        <p:spPr>
          <a:xfrm>
            <a:off x="7214585" y="6006759"/>
            <a:ext cx="808235" cy="215444"/>
          </a:xfrm>
          <a:prstGeom prst="rect">
            <a:avLst/>
          </a:prstGeom>
          <a:noFill/>
        </p:spPr>
        <p:txBody>
          <a:bodyPr wrap="none" rtlCol="0" anchor="ctr" anchorCtr="0">
            <a:spAutoFit/>
          </a:bodyPr>
          <a:lstStyle/>
          <a:p>
            <a:r>
              <a:rPr lang="en-US" sz="800" b="1" dirty="0">
                <a:solidFill>
                  <a:schemeClr val="bg1"/>
                </a:solidFill>
                <a:latin typeface="Lato" panose="020F0502020204030203" pitchFamily="34" charset="0"/>
                <a:ea typeface="Lato" panose="020F0502020204030203" pitchFamily="34" charset="0"/>
                <a:cs typeface="Lato" panose="020F0502020204030203" pitchFamily="34" charset="0"/>
              </a:rPr>
              <a:t>Current week</a:t>
            </a:r>
          </a:p>
        </p:txBody>
      </p:sp>
      <p:sp>
        <p:nvSpPr>
          <p:cNvPr id="101" name="Oval 100">
            <a:extLst>
              <a:ext uri="{FF2B5EF4-FFF2-40B4-BE49-F238E27FC236}">
                <a16:creationId xmlns:a16="http://schemas.microsoft.com/office/drawing/2014/main" id="{F89287E8-EC74-EC45-93C5-012894CCED4D}"/>
              </a:ext>
            </a:extLst>
          </p:cNvPr>
          <p:cNvSpPr/>
          <p:nvPr/>
        </p:nvSpPr>
        <p:spPr>
          <a:xfrm>
            <a:off x="7268682" y="5672880"/>
            <a:ext cx="74941" cy="7494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2" name="Oval 101">
            <a:extLst>
              <a:ext uri="{FF2B5EF4-FFF2-40B4-BE49-F238E27FC236}">
                <a16:creationId xmlns:a16="http://schemas.microsoft.com/office/drawing/2014/main" id="{C69B2145-9B1D-2F42-ABF1-C0A8D5C5E59B}"/>
              </a:ext>
            </a:extLst>
          </p:cNvPr>
          <p:cNvSpPr/>
          <p:nvPr/>
        </p:nvSpPr>
        <p:spPr>
          <a:xfrm>
            <a:off x="7408260" y="5672880"/>
            <a:ext cx="74941" cy="7494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3" name="Oval 102">
            <a:extLst>
              <a:ext uri="{FF2B5EF4-FFF2-40B4-BE49-F238E27FC236}">
                <a16:creationId xmlns:a16="http://schemas.microsoft.com/office/drawing/2014/main" id="{9E768A9B-2199-DD46-8CAD-1B1D48590670}"/>
              </a:ext>
            </a:extLst>
          </p:cNvPr>
          <p:cNvSpPr/>
          <p:nvPr/>
        </p:nvSpPr>
        <p:spPr>
          <a:xfrm>
            <a:off x="7546820" y="5672880"/>
            <a:ext cx="74941" cy="7494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4" name="Oval 103">
            <a:extLst>
              <a:ext uri="{FF2B5EF4-FFF2-40B4-BE49-F238E27FC236}">
                <a16:creationId xmlns:a16="http://schemas.microsoft.com/office/drawing/2014/main" id="{5F06B3BA-FBD7-AF4F-A406-A488994988B0}"/>
              </a:ext>
            </a:extLst>
          </p:cNvPr>
          <p:cNvSpPr/>
          <p:nvPr/>
        </p:nvSpPr>
        <p:spPr>
          <a:xfrm>
            <a:off x="7685379" y="5672880"/>
            <a:ext cx="74941" cy="74941"/>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5" name="TextBox 104">
            <a:extLst>
              <a:ext uri="{FF2B5EF4-FFF2-40B4-BE49-F238E27FC236}">
                <a16:creationId xmlns:a16="http://schemas.microsoft.com/office/drawing/2014/main" id="{B9CE4927-61F3-B84F-BA20-FA51C3E93A12}"/>
              </a:ext>
            </a:extLst>
          </p:cNvPr>
          <p:cNvSpPr txBox="1"/>
          <p:nvPr/>
        </p:nvSpPr>
        <p:spPr>
          <a:xfrm>
            <a:off x="8396600" y="5343722"/>
            <a:ext cx="1233030" cy="246221"/>
          </a:xfrm>
          <a:prstGeom prst="rect">
            <a:avLst/>
          </a:prstGeom>
          <a:noFill/>
        </p:spPr>
        <p:txBody>
          <a:bodyPr wrap="none" rtlCol="0" anchor="ctr" anchorCtr="0">
            <a:spAutoFit/>
          </a:bodyPr>
          <a:lstStyle/>
          <a:p>
            <a:r>
              <a:rPr lang="en-US" sz="1000" b="1" dirty="0">
                <a:solidFill>
                  <a:schemeClr val="bg1"/>
                </a:solidFill>
                <a:latin typeface="Poppins" pitchFamily="2" charset="77"/>
                <a:ea typeface="Lato Light" panose="020F0502020204030203" pitchFamily="34" charset="0"/>
                <a:cs typeface="Poppins" pitchFamily="2" charset="77"/>
              </a:rPr>
              <a:t>YOUR TITLE HERE</a:t>
            </a:r>
          </a:p>
        </p:txBody>
      </p:sp>
      <p:sp>
        <p:nvSpPr>
          <p:cNvPr id="106" name="Triangle 105">
            <a:extLst>
              <a:ext uri="{FF2B5EF4-FFF2-40B4-BE49-F238E27FC236}">
                <a16:creationId xmlns:a16="http://schemas.microsoft.com/office/drawing/2014/main" id="{7B7FE27D-CE9A-5740-AC66-B3AF246ADA36}"/>
              </a:ext>
            </a:extLst>
          </p:cNvPr>
          <p:cNvSpPr>
            <a:spLocks noChangeAspect="1"/>
          </p:cNvSpPr>
          <p:nvPr/>
        </p:nvSpPr>
        <p:spPr>
          <a:xfrm rot="10800000">
            <a:off x="8181035" y="5418399"/>
            <a:ext cx="95464" cy="82296"/>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08" name="Straight Connector 107">
            <a:extLst>
              <a:ext uri="{FF2B5EF4-FFF2-40B4-BE49-F238E27FC236}">
                <a16:creationId xmlns:a16="http://schemas.microsoft.com/office/drawing/2014/main" id="{A1204609-8ED0-0044-B64F-6EFE53EE8A39}"/>
              </a:ext>
            </a:extLst>
          </p:cNvPr>
          <p:cNvCxnSpPr>
            <a:cxnSpLocks/>
          </p:cNvCxnSpPr>
          <p:nvPr/>
        </p:nvCxnSpPr>
        <p:spPr>
          <a:xfrm>
            <a:off x="8167387" y="5604519"/>
            <a:ext cx="1435397"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10" name="TextBox 109">
            <a:extLst>
              <a:ext uri="{FF2B5EF4-FFF2-40B4-BE49-F238E27FC236}">
                <a16:creationId xmlns:a16="http://schemas.microsoft.com/office/drawing/2014/main" id="{97C43F69-35FC-0142-9E86-A13648C5B4E8}"/>
              </a:ext>
            </a:extLst>
          </p:cNvPr>
          <p:cNvSpPr txBox="1"/>
          <p:nvPr/>
        </p:nvSpPr>
        <p:spPr>
          <a:xfrm>
            <a:off x="10064956" y="5343722"/>
            <a:ext cx="1233030" cy="246221"/>
          </a:xfrm>
          <a:prstGeom prst="rect">
            <a:avLst/>
          </a:prstGeom>
          <a:noFill/>
        </p:spPr>
        <p:txBody>
          <a:bodyPr wrap="none" rtlCol="0" anchor="ctr" anchorCtr="0">
            <a:spAutoFit/>
          </a:bodyPr>
          <a:lstStyle/>
          <a:p>
            <a:r>
              <a:rPr lang="en-US" sz="1000" b="1" dirty="0">
                <a:solidFill>
                  <a:schemeClr val="bg1"/>
                </a:solidFill>
                <a:latin typeface="Poppins" pitchFamily="2" charset="77"/>
                <a:ea typeface="Lato Light" panose="020F0502020204030203" pitchFamily="34" charset="0"/>
                <a:cs typeface="Poppins" pitchFamily="2" charset="77"/>
              </a:rPr>
              <a:t>YOUR TITLE HERE</a:t>
            </a:r>
          </a:p>
        </p:txBody>
      </p:sp>
      <p:sp>
        <p:nvSpPr>
          <p:cNvPr id="111" name="Triangle 110">
            <a:extLst>
              <a:ext uri="{FF2B5EF4-FFF2-40B4-BE49-F238E27FC236}">
                <a16:creationId xmlns:a16="http://schemas.microsoft.com/office/drawing/2014/main" id="{FD6D68DF-CA97-3C47-8239-BCF64D0E157D}"/>
              </a:ext>
            </a:extLst>
          </p:cNvPr>
          <p:cNvSpPr>
            <a:spLocks noChangeAspect="1"/>
          </p:cNvSpPr>
          <p:nvPr/>
        </p:nvSpPr>
        <p:spPr>
          <a:xfrm rot="10800000">
            <a:off x="9849391" y="5418399"/>
            <a:ext cx="95464" cy="82296"/>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12" name="Straight Connector 111">
            <a:extLst>
              <a:ext uri="{FF2B5EF4-FFF2-40B4-BE49-F238E27FC236}">
                <a16:creationId xmlns:a16="http://schemas.microsoft.com/office/drawing/2014/main" id="{75B9A81E-E9DE-4D41-8E3C-54405BE2C7BA}"/>
              </a:ext>
            </a:extLst>
          </p:cNvPr>
          <p:cNvCxnSpPr>
            <a:cxnSpLocks/>
          </p:cNvCxnSpPr>
          <p:nvPr/>
        </p:nvCxnSpPr>
        <p:spPr>
          <a:xfrm>
            <a:off x="9835743" y="5604519"/>
            <a:ext cx="1435397"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13" name="TextBox 112">
            <a:extLst>
              <a:ext uri="{FF2B5EF4-FFF2-40B4-BE49-F238E27FC236}">
                <a16:creationId xmlns:a16="http://schemas.microsoft.com/office/drawing/2014/main" id="{6C6AB93E-D95A-9144-A296-D247D9B75CBB}"/>
              </a:ext>
            </a:extLst>
          </p:cNvPr>
          <p:cNvSpPr txBox="1"/>
          <p:nvPr/>
        </p:nvSpPr>
        <p:spPr>
          <a:xfrm>
            <a:off x="8396600" y="5868121"/>
            <a:ext cx="1233030" cy="246221"/>
          </a:xfrm>
          <a:prstGeom prst="rect">
            <a:avLst/>
          </a:prstGeom>
          <a:noFill/>
        </p:spPr>
        <p:txBody>
          <a:bodyPr wrap="none" rtlCol="0" anchor="ctr" anchorCtr="0">
            <a:spAutoFit/>
          </a:bodyPr>
          <a:lstStyle/>
          <a:p>
            <a:r>
              <a:rPr lang="en-US" sz="1000" b="1" dirty="0">
                <a:solidFill>
                  <a:schemeClr val="bg1"/>
                </a:solidFill>
                <a:latin typeface="Poppins" pitchFamily="2" charset="77"/>
                <a:ea typeface="Lato Light" panose="020F0502020204030203" pitchFamily="34" charset="0"/>
                <a:cs typeface="Poppins" pitchFamily="2" charset="77"/>
              </a:rPr>
              <a:t>YOUR TITLE HERE</a:t>
            </a:r>
          </a:p>
        </p:txBody>
      </p:sp>
      <p:sp>
        <p:nvSpPr>
          <p:cNvPr id="114" name="Triangle 113">
            <a:extLst>
              <a:ext uri="{FF2B5EF4-FFF2-40B4-BE49-F238E27FC236}">
                <a16:creationId xmlns:a16="http://schemas.microsoft.com/office/drawing/2014/main" id="{F5A86C45-C173-464B-BBE3-0A27FB3A921D}"/>
              </a:ext>
            </a:extLst>
          </p:cNvPr>
          <p:cNvSpPr>
            <a:spLocks noChangeAspect="1"/>
          </p:cNvSpPr>
          <p:nvPr/>
        </p:nvSpPr>
        <p:spPr>
          <a:xfrm rot="10800000">
            <a:off x="8181035" y="5942798"/>
            <a:ext cx="95464" cy="82296"/>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15" name="Straight Connector 114">
            <a:extLst>
              <a:ext uri="{FF2B5EF4-FFF2-40B4-BE49-F238E27FC236}">
                <a16:creationId xmlns:a16="http://schemas.microsoft.com/office/drawing/2014/main" id="{5F15B9A9-989C-C146-8227-AC2D40AAD512}"/>
              </a:ext>
            </a:extLst>
          </p:cNvPr>
          <p:cNvCxnSpPr>
            <a:cxnSpLocks/>
          </p:cNvCxnSpPr>
          <p:nvPr/>
        </p:nvCxnSpPr>
        <p:spPr>
          <a:xfrm>
            <a:off x="8167387" y="6128918"/>
            <a:ext cx="1435397"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16" name="TextBox 115">
            <a:extLst>
              <a:ext uri="{FF2B5EF4-FFF2-40B4-BE49-F238E27FC236}">
                <a16:creationId xmlns:a16="http://schemas.microsoft.com/office/drawing/2014/main" id="{D1F7DD12-C621-164F-9F4A-FFDC58FF70D8}"/>
              </a:ext>
            </a:extLst>
          </p:cNvPr>
          <p:cNvSpPr txBox="1"/>
          <p:nvPr/>
        </p:nvSpPr>
        <p:spPr>
          <a:xfrm>
            <a:off x="10064956" y="5868121"/>
            <a:ext cx="1233030" cy="246221"/>
          </a:xfrm>
          <a:prstGeom prst="rect">
            <a:avLst/>
          </a:prstGeom>
          <a:noFill/>
        </p:spPr>
        <p:txBody>
          <a:bodyPr wrap="none" rtlCol="0" anchor="ctr" anchorCtr="0">
            <a:spAutoFit/>
          </a:bodyPr>
          <a:lstStyle/>
          <a:p>
            <a:r>
              <a:rPr lang="en-US" sz="1000" b="1" dirty="0">
                <a:solidFill>
                  <a:schemeClr val="bg1"/>
                </a:solidFill>
                <a:latin typeface="Poppins" pitchFamily="2" charset="77"/>
                <a:ea typeface="Lato Light" panose="020F0502020204030203" pitchFamily="34" charset="0"/>
                <a:cs typeface="Poppins" pitchFamily="2" charset="77"/>
              </a:rPr>
              <a:t>YOUR TITLE HERE</a:t>
            </a:r>
          </a:p>
        </p:txBody>
      </p:sp>
      <p:sp>
        <p:nvSpPr>
          <p:cNvPr id="117" name="Triangle 116">
            <a:extLst>
              <a:ext uri="{FF2B5EF4-FFF2-40B4-BE49-F238E27FC236}">
                <a16:creationId xmlns:a16="http://schemas.microsoft.com/office/drawing/2014/main" id="{B5231B42-3D3D-F24A-A6AB-A9F7C37F7839}"/>
              </a:ext>
            </a:extLst>
          </p:cNvPr>
          <p:cNvSpPr>
            <a:spLocks noChangeAspect="1"/>
          </p:cNvSpPr>
          <p:nvPr/>
        </p:nvSpPr>
        <p:spPr>
          <a:xfrm rot="10800000">
            <a:off x="9849391" y="5942798"/>
            <a:ext cx="95464" cy="82296"/>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118" name="Straight Connector 117">
            <a:extLst>
              <a:ext uri="{FF2B5EF4-FFF2-40B4-BE49-F238E27FC236}">
                <a16:creationId xmlns:a16="http://schemas.microsoft.com/office/drawing/2014/main" id="{399EC434-FC26-104E-9C45-ADA64D9DE375}"/>
              </a:ext>
            </a:extLst>
          </p:cNvPr>
          <p:cNvCxnSpPr>
            <a:cxnSpLocks/>
          </p:cNvCxnSpPr>
          <p:nvPr/>
        </p:nvCxnSpPr>
        <p:spPr>
          <a:xfrm>
            <a:off x="9835743" y="6128918"/>
            <a:ext cx="1435397"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6213204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61A7F2B9-2C29-3E49-98AE-0E2572D4BB73}"/>
              </a:ext>
            </a:extLst>
          </p:cNvPr>
          <p:cNvSpPr/>
          <p:nvPr/>
        </p:nvSpPr>
        <p:spPr>
          <a:xfrm>
            <a:off x="762000" y="381000"/>
            <a:ext cx="457200" cy="4572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Left Arrow 2">
            <a:extLst>
              <a:ext uri="{FF2B5EF4-FFF2-40B4-BE49-F238E27FC236}">
                <a16:creationId xmlns:a16="http://schemas.microsoft.com/office/drawing/2014/main" id="{D16C07C7-40C0-5C4E-9EDE-F973F68FA864}"/>
              </a:ext>
            </a:extLst>
          </p:cNvPr>
          <p:cNvSpPr/>
          <p:nvPr/>
        </p:nvSpPr>
        <p:spPr>
          <a:xfrm>
            <a:off x="838994" y="513823"/>
            <a:ext cx="303213" cy="191555"/>
          </a:xfrm>
          <a:prstGeom prst="leftArrow">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TextBox 3">
            <a:extLst>
              <a:ext uri="{FF2B5EF4-FFF2-40B4-BE49-F238E27FC236}">
                <a16:creationId xmlns:a16="http://schemas.microsoft.com/office/drawing/2014/main" id="{13FC4AF1-5326-164D-9A02-0EBDB1C5D740}"/>
              </a:ext>
            </a:extLst>
          </p:cNvPr>
          <p:cNvSpPr txBox="1"/>
          <p:nvPr/>
        </p:nvSpPr>
        <p:spPr>
          <a:xfrm>
            <a:off x="1430740" y="332601"/>
            <a:ext cx="2634054" cy="553998"/>
          </a:xfrm>
          <a:prstGeom prst="rect">
            <a:avLst/>
          </a:prstGeom>
          <a:noFill/>
        </p:spPr>
        <p:txBody>
          <a:bodyPr wrap="none" rtlCol="0" anchor="ctr" anchorCtr="0">
            <a:spAutoFit/>
          </a:bodyPr>
          <a:lstStyle/>
          <a:p>
            <a:r>
              <a:rPr lang="en-US" sz="3000" b="1" dirty="0">
                <a:solidFill>
                  <a:schemeClr val="tx2"/>
                </a:solidFill>
                <a:latin typeface="Poppins" pitchFamily="2" charset="77"/>
                <a:ea typeface="Lato Light" panose="020F0502020204030203" pitchFamily="34" charset="0"/>
                <a:cs typeface="Poppins" pitchFamily="2" charset="77"/>
              </a:rPr>
              <a:t>DASHBOARD</a:t>
            </a:r>
          </a:p>
        </p:txBody>
      </p:sp>
      <p:sp>
        <p:nvSpPr>
          <p:cNvPr id="5" name="Rectangle 4">
            <a:extLst>
              <a:ext uri="{FF2B5EF4-FFF2-40B4-BE49-F238E27FC236}">
                <a16:creationId xmlns:a16="http://schemas.microsoft.com/office/drawing/2014/main" id="{69AAD76D-F216-6C47-B48F-48BD22DEDEC9}"/>
              </a:ext>
            </a:extLst>
          </p:cNvPr>
          <p:cNvSpPr/>
          <p:nvPr/>
        </p:nvSpPr>
        <p:spPr>
          <a:xfrm>
            <a:off x="762000" y="1126617"/>
            <a:ext cx="4048654" cy="2852928"/>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659359D1-1BF9-1E40-98E5-D8CCC79AEDC6}"/>
              </a:ext>
            </a:extLst>
          </p:cNvPr>
          <p:cNvSpPr/>
          <p:nvPr/>
        </p:nvSpPr>
        <p:spPr>
          <a:xfrm>
            <a:off x="762000" y="4175972"/>
            <a:ext cx="5148898" cy="2301029"/>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39453D2D-8774-4140-883D-219CAC898F56}"/>
              </a:ext>
            </a:extLst>
          </p:cNvPr>
          <p:cNvSpPr/>
          <p:nvPr/>
        </p:nvSpPr>
        <p:spPr>
          <a:xfrm>
            <a:off x="5030787" y="1126617"/>
            <a:ext cx="6399213" cy="2852928"/>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2B606F51-3FDC-9E42-9135-C08BE5E011DB}"/>
              </a:ext>
            </a:extLst>
          </p:cNvPr>
          <p:cNvSpPr/>
          <p:nvPr/>
        </p:nvSpPr>
        <p:spPr>
          <a:xfrm>
            <a:off x="6118860" y="4175972"/>
            <a:ext cx="5311140" cy="2301029"/>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TextBox 9">
            <a:extLst>
              <a:ext uri="{FF2B5EF4-FFF2-40B4-BE49-F238E27FC236}">
                <a16:creationId xmlns:a16="http://schemas.microsoft.com/office/drawing/2014/main" id="{D57B6E1C-B312-CE46-A6E1-5D991FDCB08B}"/>
              </a:ext>
            </a:extLst>
          </p:cNvPr>
          <p:cNvSpPr txBox="1"/>
          <p:nvPr/>
        </p:nvSpPr>
        <p:spPr>
          <a:xfrm>
            <a:off x="990600" y="1320310"/>
            <a:ext cx="1050288"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COUNTS</a:t>
            </a:r>
          </a:p>
        </p:txBody>
      </p:sp>
      <p:sp>
        <p:nvSpPr>
          <p:cNvPr id="11" name="TextBox 10">
            <a:extLst>
              <a:ext uri="{FF2B5EF4-FFF2-40B4-BE49-F238E27FC236}">
                <a16:creationId xmlns:a16="http://schemas.microsoft.com/office/drawing/2014/main" id="{F18EE233-D18F-B54A-9956-3B9006FC7AE6}"/>
              </a:ext>
            </a:extLst>
          </p:cNvPr>
          <p:cNvSpPr txBox="1"/>
          <p:nvPr/>
        </p:nvSpPr>
        <p:spPr>
          <a:xfrm>
            <a:off x="5254256" y="1320310"/>
            <a:ext cx="1359668"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STATISTICS</a:t>
            </a:r>
          </a:p>
        </p:txBody>
      </p:sp>
      <p:sp>
        <p:nvSpPr>
          <p:cNvPr id="12" name="Rectangle 11">
            <a:extLst>
              <a:ext uri="{FF2B5EF4-FFF2-40B4-BE49-F238E27FC236}">
                <a16:creationId xmlns:a16="http://schemas.microsoft.com/office/drawing/2014/main" id="{3FC4FCA4-6BEF-0E49-BDA8-1A267F7C4D65}"/>
              </a:ext>
            </a:extLst>
          </p:cNvPr>
          <p:cNvSpPr/>
          <p:nvPr/>
        </p:nvSpPr>
        <p:spPr>
          <a:xfrm>
            <a:off x="9771209" y="1297570"/>
            <a:ext cx="1370019" cy="33821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TextBox 12">
            <a:extLst>
              <a:ext uri="{FF2B5EF4-FFF2-40B4-BE49-F238E27FC236}">
                <a16:creationId xmlns:a16="http://schemas.microsoft.com/office/drawing/2014/main" id="{21E9304E-471B-7D44-9F18-09944C4F3663}"/>
              </a:ext>
            </a:extLst>
          </p:cNvPr>
          <p:cNvSpPr txBox="1"/>
          <p:nvPr/>
        </p:nvSpPr>
        <p:spPr>
          <a:xfrm>
            <a:off x="9846977" y="1328177"/>
            <a:ext cx="1059906"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ato Light" panose="020F0502020204030203" pitchFamily="34" charset="0"/>
                <a:cs typeface="Poppins" pitchFamily="2" charset="77"/>
              </a:rPr>
              <a:t>MORE INFO </a:t>
            </a:r>
          </a:p>
        </p:txBody>
      </p:sp>
      <p:sp>
        <p:nvSpPr>
          <p:cNvPr id="16" name="Freeform 15">
            <a:extLst>
              <a:ext uri="{FF2B5EF4-FFF2-40B4-BE49-F238E27FC236}">
                <a16:creationId xmlns:a16="http://schemas.microsoft.com/office/drawing/2014/main" id="{C4892A8D-C454-A144-97ED-6B9EA94967EC}"/>
              </a:ext>
            </a:extLst>
          </p:cNvPr>
          <p:cNvSpPr/>
          <p:nvPr/>
        </p:nvSpPr>
        <p:spPr>
          <a:xfrm rot="5400000">
            <a:off x="10857315" y="1392364"/>
            <a:ext cx="149381" cy="148621"/>
          </a:xfrm>
          <a:custGeom>
            <a:avLst/>
            <a:gdLst>
              <a:gd name="connsiteX0" fmla="*/ 237392 w 741756"/>
              <a:gd name="connsiteY0" fmla="*/ 0 h 583291"/>
              <a:gd name="connsiteX1" fmla="*/ 405356 w 741756"/>
              <a:gd name="connsiteY1" fmla="*/ 0 h 583291"/>
              <a:gd name="connsiteX2" fmla="*/ 741756 w 741756"/>
              <a:gd name="connsiteY2" fmla="*/ 291646 h 583291"/>
              <a:gd name="connsiteX3" fmla="*/ 405356 w 741756"/>
              <a:gd name="connsiteY3" fmla="*/ 583291 h 583291"/>
              <a:gd name="connsiteX4" fmla="*/ 237392 w 741756"/>
              <a:gd name="connsiteY4" fmla="*/ 583291 h 583291"/>
              <a:gd name="connsiteX5" fmla="*/ 573792 w 741756"/>
              <a:gd name="connsiteY5" fmla="*/ 291646 h 583291"/>
              <a:gd name="connsiteX6" fmla="*/ 0 w 741756"/>
              <a:gd name="connsiteY6" fmla="*/ 0 h 583291"/>
              <a:gd name="connsiteX7" fmla="*/ 167964 w 741756"/>
              <a:gd name="connsiteY7" fmla="*/ 0 h 583291"/>
              <a:gd name="connsiteX8" fmla="*/ 504364 w 741756"/>
              <a:gd name="connsiteY8" fmla="*/ 291646 h 583291"/>
              <a:gd name="connsiteX9" fmla="*/ 167964 w 741756"/>
              <a:gd name="connsiteY9" fmla="*/ 583291 h 583291"/>
              <a:gd name="connsiteX10" fmla="*/ 0 w 741756"/>
              <a:gd name="connsiteY10" fmla="*/ 583291 h 583291"/>
              <a:gd name="connsiteX11" fmla="*/ 336400 w 741756"/>
              <a:gd name="connsiteY11" fmla="*/ 291646 h 5832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41756" h="583291">
                <a:moveTo>
                  <a:pt x="237392" y="0"/>
                </a:moveTo>
                <a:lnTo>
                  <a:pt x="405356" y="0"/>
                </a:lnTo>
                <a:lnTo>
                  <a:pt x="741756" y="291646"/>
                </a:lnTo>
                <a:lnTo>
                  <a:pt x="405356" y="583291"/>
                </a:lnTo>
                <a:lnTo>
                  <a:pt x="237392" y="583291"/>
                </a:lnTo>
                <a:lnTo>
                  <a:pt x="573792" y="291646"/>
                </a:lnTo>
                <a:close/>
                <a:moveTo>
                  <a:pt x="0" y="0"/>
                </a:moveTo>
                <a:lnTo>
                  <a:pt x="167964" y="0"/>
                </a:lnTo>
                <a:lnTo>
                  <a:pt x="504364" y="291646"/>
                </a:lnTo>
                <a:lnTo>
                  <a:pt x="167964" y="583291"/>
                </a:lnTo>
                <a:lnTo>
                  <a:pt x="0" y="583291"/>
                </a:lnTo>
                <a:lnTo>
                  <a:pt x="336400" y="291646"/>
                </a:ln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solidFill>
                <a:schemeClr val="tx1"/>
              </a:solidFill>
              <a:latin typeface="Lato Light" panose="020F0502020204030203" pitchFamily="34" charset="0"/>
            </a:endParaRPr>
          </a:p>
        </p:txBody>
      </p:sp>
      <p:graphicFrame>
        <p:nvGraphicFramePr>
          <p:cNvPr id="17" name="Chart 16">
            <a:extLst>
              <a:ext uri="{FF2B5EF4-FFF2-40B4-BE49-F238E27FC236}">
                <a16:creationId xmlns:a16="http://schemas.microsoft.com/office/drawing/2014/main" id="{41D02B07-FEA1-CA4D-93C9-7F449FF41C71}"/>
              </a:ext>
            </a:extLst>
          </p:cNvPr>
          <p:cNvGraphicFramePr/>
          <p:nvPr/>
        </p:nvGraphicFramePr>
        <p:xfrm>
          <a:off x="990600" y="1794368"/>
          <a:ext cx="3596051" cy="2026590"/>
        </p:xfrm>
        <a:graphic>
          <a:graphicData uri="http://schemas.openxmlformats.org/drawingml/2006/chart">
            <c:chart xmlns:c="http://schemas.openxmlformats.org/drawingml/2006/chart" xmlns:r="http://schemas.openxmlformats.org/officeDocument/2006/relationships" r:id="rId2"/>
          </a:graphicData>
        </a:graphic>
      </p:graphicFrame>
      <p:sp>
        <p:nvSpPr>
          <p:cNvPr id="19" name="TextBox 18">
            <a:extLst>
              <a:ext uri="{FF2B5EF4-FFF2-40B4-BE49-F238E27FC236}">
                <a16:creationId xmlns:a16="http://schemas.microsoft.com/office/drawing/2014/main" id="{8C5262C6-112B-9849-A436-B67E16CAC1A6}"/>
              </a:ext>
            </a:extLst>
          </p:cNvPr>
          <p:cNvSpPr txBox="1"/>
          <p:nvPr/>
        </p:nvSpPr>
        <p:spPr>
          <a:xfrm>
            <a:off x="5492582" y="1754894"/>
            <a:ext cx="585417"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ato Light" panose="020F0502020204030203" pitchFamily="34" charset="0"/>
                <a:cs typeface="Poppins" pitchFamily="2" charset="77"/>
              </a:rPr>
              <a:t>YEAR</a:t>
            </a:r>
          </a:p>
        </p:txBody>
      </p:sp>
      <p:sp>
        <p:nvSpPr>
          <p:cNvPr id="20" name="TextBox 19">
            <a:extLst>
              <a:ext uri="{FF2B5EF4-FFF2-40B4-BE49-F238E27FC236}">
                <a16:creationId xmlns:a16="http://schemas.microsoft.com/office/drawing/2014/main" id="{581779AE-2F16-D548-AE10-A598B3F238AA}"/>
              </a:ext>
            </a:extLst>
          </p:cNvPr>
          <p:cNvSpPr txBox="1"/>
          <p:nvPr/>
        </p:nvSpPr>
        <p:spPr>
          <a:xfrm>
            <a:off x="6646545" y="1754894"/>
            <a:ext cx="779381"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ato Light" panose="020F0502020204030203" pitchFamily="34" charset="0"/>
                <a:cs typeface="Poppins" pitchFamily="2" charset="77"/>
              </a:rPr>
              <a:t>STATUS</a:t>
            </a:r>
          </a:p>
        </p:txBody>
      </p:sp>
      <p:sp>
        <p:nvSpPr>
          <p:cNvPr id="21" name="TextBox 20">
            <a:extLst>
              <a:ext uri="{FF2B5EF4-FFF2-40B4-BE49-F238E27FC236}">
                <a16:creationId xmlns:a16="http://schemas.microsoft.com/office/drawing/2014/main" id="{F379B9DA-3914-C54A-9B9C-FF36D9B3D1C4}"/>
              </a:ext>
            </a:extLst>
          </p:cNvPr>
          <p:cNvSpPr txBox="1"/>
          <p:nvPr/>
        </p:nvSpPr>
        <p:spPr>
          <a:xfrm>
            <a:off x="8230393" y="1754894"/>
            <a:ext cx="1188146"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ato Light" panose="020F0502020204030203" pitchFamily="34" charset="0"/>
                <a:cs typeface="Poppins" pitchFamily="2" charset="77"/>
              </a:rPr>
              <a:t>COMPLETION</a:t>
            </a:r>
          </a:p>
        </p:txBody>
      </p:sp>
      <p:sp>
        <p:nvSpPr>
          <p:cNvPr id="22" name="TextBox 21">
            <a:extLst>
              <a:ext uri="{FF2B5EF4-FFF2-40B4-BE49-F238E27FC236}">
                <a16:creationId xmlns:a16="http://schemas.microsoft.com/office/drawing/2014/main" id="{0E26051C-9D8D-3448-99CF-F1512F3BB132}"/>
              </a:ext>
            </a:extLst>
          </p:cNvPr>
          <p:cNvSpPr txBox="1"/>
          <p:nvPr/>
        </p:nvSpPr>
        <p:spPr>
          <a:xfrm>
            <a:off x="5454431" y="2210115"/>
            <a:ext cx="543739" cy="276999"/>
          </a:xfrm>
          <a:prstGeom prst="rect">
            <a:avLst/>
          </a:prstGeom>
          <a:noFill/>
        </p:spPr>
        <p:txBody>
          <a:bodyPr wrap="none" rtlCol="0" anchor="ctr" anchorCtr="0">
            <a:spAutoFit/>
          </a:bodyPr>
          <a:lstStyle/>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2015</a:t>
            </a:r>
          </a:p>
        </p:txBody>
      </p:sp>
      <p:sp>
        <p:nvSpPr>
          <p:cNvPr id="23" name="TextBox 22">
            <a:extLst>
              <a:ext uri="{FF2B5EF4-FFF2-40B4-BE49-F238E27FC236}">
                <a16:creationId xmlns:a16="http://schemas.microsoft.com/office/drawing/2014/main" id="{AFB0F002-CCF1-D840-88E9-097EEFA19BCA}"/>
              </a:ext>
            </a:extLst>
          </p:cNvPr>
          <p:cNvSpPr txBox="1"/>
          <p:nvPr/>
        </p:nvSpPr>
        <p:spPr>
          <a:xfrm>
            <a:off x="5454431" y="2536502"/>
            <a:ext cx="543739" cy="276999"/>
          </a:xfrm>
          <a:prstGeom prst="rect">
            <a:avLst/>
          </a:prstGeom>
          <a:noFill/>
        </p:spPr>
        <p:txBody>
          <a:bodyPr wrap="none" rtlCol="0" anchor="ctr" anchorCtr="0">
            <a:spAutoFit/>
          </a:bodyPr>
          <a:lstStyle/>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2016</a:t>
            </a:r>
          </a:p>
        </p:txBody>
      </p:sp>
      <p:sp>
        <p:nvSpPr>
          <p:cNvPr id="24" name="TextBox 23">
            <a:extLst>
              <a:ext uri="{FF2B5EF4-FFF2-40B4-BE49-F238E27FC236}">
                <a16:creationId xmlns:a16="http://schemas.microsoft.com/office/drawing/2014/main" id="{7E3F29F8-4121-CD46-B257-D784866617CF}"/>
              </a:ext>
            </a:extLst>
          </p:cNvPr>
          <p:cNvSpPr txBox="1"/>
          <p:nvPr/>
        </p:nvSpPr>
        <p:spPr>
          <a:xfrm>
            <a:off x="5454431" y="2865639"/>
            <a:ext cx="543739" cy="276999"/>
          </a:xfrm>
          <a:prstGeom prst="rect">
            <a:avLst/>
          </a:prstGeom>
          <a:noFill/>
        </p:spPr>
        <p:txBody>
          <a:bodyPr wrap="none" rtlCol="0" anchor="ctr" anchorCtr="0">
            <a:spAutoFit/>
          </a:bodyPr>
          <a:lstStyle/>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2017</a:t>
            </a:r>
          </a:p>
        </p:txBody>
      </p:sp>
      <p:sp>
        <p:nvSpPr>
          <p:cNvPr id="25" name="TextBox 24">
            <a:extLst>
              <a:ext uri="{FF2B5EF4-FFF2-40B4-BE49-F238E27FC236}">
                <a16:creationId xmlns:a16="http://schemas.microsoft.com/office/drawing/2014/main" id="{4BFFEB2F-5064-414C-B72B-57BEC82236F4}"/>
              </a:ext>
            </a:extLst>
          </p:cNvPr>
          <p:cNvSpPr txBox="1"/>
          <p:nvPr/>
        </p:nvSpPr>
        <p:spPr>
          <a:xfrm>
            <a:off x="5454431" y="3194775"/>
            <a:ext cx="543739" cy="276999"/>
          </a:xfrm>
          <a:prstGeom prst="rect">
            <a:avLst/>
          </a:prstGeom>
          <a:noFill/>
        </p:spPr>
        <p:txBody>
          <a:bodyPr wrap="none" rtlCol="0" anchor="ctr" anchorCtr="0">
            <a:spAutoFit/>
          </a:bodyPr>
          <a:lstStyle/>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2018</a:t>
            </a:r>
          </a:p>
        </p:txBody>
      </p:sp>
      <p:sp>
        <p:nvSpPr>
          <p:cNvPr id="26" name="TextBox 25">
            <a:extLst>
              <a:ext uri="{FF2B5EF4-FFF2-40B4-BE49-F238E27FC236}">
                <a16:creationId xmlns:a16="http://schemas.microsoft.com/office/drawing/2014/main" id="{0FADCB66-A787-1348-9196-8D51701E2966}"/>
              </a:ext>
            </a:extLst>
          </p:cNvPr>
          <p:cNvSpPr txBox="1"/>
          <p:nvPr/>
        </p:nvSpPr>
        <p:spPr>
          <a:xfrm>
            <a:off x="5454431" y="3521162"/>
            <a:ext cx="543739" cy="276999"/>
          </a:xfrm>
          <a:prstGeom prst="rect">
            <a:avLst/>
          </a:prstGeom>
          <a:noFill/>
        </p:spPr>
        <p:txBody>
          <a:bodyPr wrap="none" rtlCol="0" anchor="ctr" anchorCtr="0">
            <a:spAutoFit/>
          </a:bodyPr>
          <a:lstStyle/>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2019</a:t>
            </a:r>
          </a:p>
        </p:txBody>
      </p:sp>
      <p:sp>
        <p:nvSpPr>
          <p:cNvPr id="27" name="TextBox 26">
            <a:extLst>
              <a:ext uri="{FF2B5EF4-FFF2-40B4-BE49-F238E27FC236}">
                <a16:creationId xmlns:a16="http://schemas.microsoft.com/office/drawing/2014/main" id="{1181E8F1-01D7-E94C-BFE9-74F5A8E221EE}"/>
              </a:ext>
            </a:extLst>
          </p:cNvPr>
          <p:cNvSpPr txBox="1"/>
          <p:nvPr/>
        </p:nvSpPr>
        <p:spPr>
          <a:xfrm>
            <a:off x="6531049" y="2210115"/>
            <a:ext cx="915636" cy="276999"/>
          </a:xfrm>
          <a:prstGeom prst="rect">
            <a:avLst/>
          </a:prstGeom>
          <a:noFill/>
        </p:spPr>
        <p:txBody>
          <a:bodyPr wrap="none" rtlCol="0" anchor="ctr" anchorCtr="0">
            <a:spAutoFit/>
          </a:bodyPr>
          <a:lstStyle/>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Completed</a:t>
            </a:r>
          </a:p>
        </p:txBody>
      </p:sp>
      <p:sp>
        <p:nvSpPr>
          <p:cNvPr id="28" name="TextBox 27">
            <a:extLst>
              <a:ext uri="{FF2B5EF4-FFF2-40B4-BE49-F238E27FC236}">
                <a16:creationId xmlns:a16="http://schemas.microsoft.com/office/drawing/2014/main" id="{A8497BC4-74FE-F74A-8EB0-DF89E5756B62}"/>
              </a:ext>
            </a:extLst>
          </p:cNvPr>
          <p:cNvSpPr txBox="1"/>
          <p:nvPr/>
        </p:nvSpPr>
        <p:spPr>
          <a:xfrm>
            <a:off x="6531049" y="2536502"/>
            <a:ext cx="915636" cy="276999"/>
          </a:xfrm>
          <a:prstGeom prst="rect">
            <a:avLst/>
          </a:prstGeom>
          <a:noFill/>
        </p:spPr>
        <p:txBody>
          <a:bodyPr wrap="none" rtlCol="0" anchor="ctr" anchorCtr="0">
            <a:spAutoFit/>
          </a:bodyPr>
          <a:lstStyle/>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Completed</a:t>
            </a:r>
          </a:p>
        </p:txBody>
      </p:sp>
      <p:sp>
        <p:nvSpPr>
          <p:cNvPr id="29" name="TextBox 28">
            <a:extLst>
              <a:ext uri="{FF2B5EF4-FFF2-40B4-BE49-F238E27FC236}">
                <a16:creationId xmlns:a16="http://schemas.microsoft.com/office/drawing/2014/main" id="{287CAA4E-5348-EA46-AA73-F8C148884B37}"/>
              </a:ext>
            </a:extLst>
          </p:cNvPr>
          <p:cNvSpPr txBox="1"/>
          <p:nvPr/>
        </p:nvSpPr>
        <p:spPr>
          <a:xfrm>
            <a:off x="6507808" y="2865638"/>
            <a:ext cx="962123" cy="276999"/>
          </a:xfrm>
          <a:prstGeom prst="rect">
            <a:avLst/>
          </a:prstGeom>
          <a:noFill/>
        </p:spPr>
        <p:txBody>
          <a:bodyPr wrap="none" rtlCol="0" anchor="ctr" anchorCtr="0">
            <a:spAutoFit/>
          </a:bodyPr>
          <a:lstStyle/>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Not Started</a:t>
            </a:r>
          </a:p>
        </p:txBody>
      </p:sp>
      <p:sp>
        <p:nvSpPr>
          <p:cNvPr id="30" name="TextBox 29">
            <a:extLst>
              <a:ext uri="{FF2B5EF4-FFF2-40B4-BE49-F238E27FC236}">
                <a16:creationId xmlns:a16="http://schemas.microsoft.com/office/drawing/2014/main" id="{D0774A9D-6511-8B49-9913-DD729D73AC31}"/>
              </a:ext>
            </a:extLst>
          </p:cNvPr>
          <p:cNvSpPr txBox="1"/>
          <p:nvPr/>
        </p:nvSpPr>
        <p:spPr>
          <a:xfrm>
            <a:off x="6526242" y="3192026"/>
            <a:ext cx="925254" cy="276999"/>
          </a:xfrm>
          <a:prstGeom prst="rect">
            <a:avLst/>
          </a:prstGeom>
          <a:noFill/>
        </p:spPr>
        <p:txBody>
          <a:bodyPr wrap="none" rtlCol="0" anchor="ctr" anchorCtr="0">
            <a:spAutoFit/>
          </a:bodyPr>
          <a:lstStyle/>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In Progress</a:t>
            </a:r>
          </a:p>
        </p:txBody>
      </p:sp>
      <p:sp>
        <p:nvSpPr>
          <p:cNvPr id="31" name="TextBox 30">
            <a:extLst>
              <a:ext uri="{FF2B5EF4-FFF2-40B4-BE49-F238E27FC236}">
                <a16:creationId xmlns:a16="http://schemas.microsoft.com/office/drawing/2014/main" id="{50CDBD80-9CD4-4D44-9F27-43A824F79638}"/>
              </a:ext>
            </a:extLst>
          </p:cNvPr>
          <p:cNvSpPr txBox="1"/>
          <p:nvPr/>
        </p:nvSpPr>
        <p:spPr>
          <a:xfrm>
            <a:off x="6526241" y="3521162"/>
            <a:ext cx="925254" cy="276999"/>
          </a:xfrm>
          <a:prstGeom prst="rect">
            <a:avLst/>
          </a:prstGeom>
          <a:noFill/>
        </p:spPr>
        <p:txBody>
          <a:bodyPr wrap="none" rtlCol="0" anchor="ctr" anchorCtr="0">
            <a:spAutoFit/>
          </a:bodyPr>
          <a:lstStyle/>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In Progress</a:t>
            </a:r>
          </a:p>
        </p:txBody>
      </p:sp>
      <p:sp>
        <p:nvSpPr>
          <p:cNvPr id="32" name="Rectangle 31">
            <a:extLst>
              <a:ext uri="{FF2B5EF4-FFF2-40B4-BE49-F238E27FC236}">
                <a16:creationId xmlns:a16="http://schemas.microsoft.com/office/drawing/2014/main" id="{48060E11-1182-5144-A610-C4E00E890817}"/>
              </a:ext>
            </a:extLst>
          </p:cNvPr>
          <p:cNvSpPr/>
          <p:nvPr/>
        </p:nvSpPr>
        <p:spPr>
          <a:xfrm>
            <a:off x="8271956" y="2267190"/>
            <a:ext cx="2869272" cy="1628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3" name="Rectangle 32">
            <a:extLst>
              <a:ext uri="{FF2B5EF4-FFF2-40B4-BE49-F238E27FC236}">
                <a16:creationId xmlns:a16="http://schemas.microsoft.com/office/drawing/2014/main" id="{C64539E1-17B2-7147-8CCE-7D98E3A9AB2A}"/>
              </a:ext>
            </a:extLst>
          </p:cNvPr>
          <p:cNvSpPr/>
          <p:nvPr/>
        </p:nvSpPr>
        <p:spPr>
          <a:xfrm>
            <a:off x="8271956" y="2593577"/>
            <a:ext cx="2869272" cy="1628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4" name="Rectangle 33">
            <a:extLst>
              <a:ext uri="{FF2B5EF4-FFF2-40B4-BE49-F238E27FC236}">
                <a16:creationId xmlns:a16="http://schemas.microsoft.com/office/drawing/2014/main" id="{4DAE87C0-10EA-1646-B336-7A8E6728E48E}"/>
              </a:ext>
            </a:extLst>
          </p:cNvPr>
          <p:cNvSpPr/>
          <p:nvPr/>
        </p:nvSpPr>
        <p:spPr>
          <a:xfrm>
            <a:off x="8271956" y="2919963"/>
            <a:ext cx="2869272" cy="1628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5" name="Rectangle 34">
            <a:extLst>
              <a:ext uri="{FF2B5EF4-FFF2-40B4-BE49-F238E27FC236}">
                <a16:creationId xmlns:a16="http://schemas.microsoft.com/office/drawing/2014/main" id="{67A83117-F60B-9F4F-AF28-5632CCE2E548}"/>
              </a:ext>
            </a:extLst>
          </p:cNvPr>
          <p:cNvSpPr/>
          <p:nvPr/>
        </p:nvSpPr>
        <p:spPr>
          <a:xfrm>
            <a:off x="8271956" y="3249101"/>
            <a:ext cx="2869272" cy="1628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6" name="Rectangle 35">
            <a:extLst>
              <a:ext uri="{FF2B5EF4-FFF2-40B4-BE49-F238E27FC236}">
                <a16:creationId xmlns:a16="http://schemas.microsoft.com/office/drawing/2014/main" id="{C73A8A1F-94AE-E24C-B308-6BE9CA0E17F4}"/>
              </a:ext>
            </a:extLst>
          </p:cNvPr>
          <p:cNvSpPr/>
          <p:nvPr/>
        </p:nvSpPr>
        <p:spPr>
          <a:xfrm>
            <a:off x="8271956" y="3578237"/>
            <a:ext cx="2869272" cy="162847"/>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7" name="Rectangle 36">
            <a:extLst>
              <a:ext uri="{FF2B5EF4-FFF2-40B4-BE49-F238E27FC236}">
                <a16:creationId xmlns:a16="http://schemas.microsoft.com/office/drawing/2014/main" id="{36F7CCE3-6560-E540-9CF6-BF05DC1EF491}"/>
              </a:ext>
            </a:extLst>
          </p:cNvPr>
          <p:cNvSpPr/>
          <p:nvPr/>
        </p:nvSpPr>
        <p:spPr>
          <a:xfrm>
            <a:off x="8271956" y="2267190"/>
            <a:ext cx="2869272" cy="16284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8" name="Rectangle 37">
            <a:extLst>
              <a:ext uri="{FF2B5EF4-FFF2-40B4-BE49-F238E27FC236}">
                <a16:creationId xmlns:a16="http://schemas.microsoft.com/office/drawing/2014/main" id="{931E5D58-4D38-8D49-838D-E9B485B17DF3}"/>
              </a:ext>
            </a:extLst>
          </p:cNvPr>
          <p:cNvSpPr/>
          <p:nvPr/>
        </p:nvSpPr>
        <p:spPr>
          <a:xfrm>
            <a:off x="8271956" y="2593577"/>
            <a:ext cx="2869272" cy="1628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9" name="Rectangle 38">
            <a:extLst>
              <a:ext uri="{FF2B5EF4-FFF2-40B4-BE49-F238E27FC236}">
                <a16:creationId xmlns:a16="http://schemas.microsoft.com/office/drawing/2014/main" id="{5CFDEE75-EBCC-A246-BD64-01BAFA906748}"/>
              </a:ext>
            </a:extLst>
          </p:cNvPr>
          <p:cNvSpPr/>
          <p:nvPr/>
        </p:nvSpPr>
        <p:spPr>
          <a:xfrm>
            <a:off x="8271956" y="2919963"/>
            <a:ext cx="644683" cy="1628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0" name="Rectangle 39">
            <a:extLst>
              <a:ext uri="{FF2B5EF4-FFF2-40B4-BE49-F238E27FC236}">
                <a16:creationId xmlns:a16="http://schemas.microsoft.com/office/drawing/2014/main" id="{0A19D085-DF3A-D44B-9D54-2C6A41744668}"/>
              </a:ext>
            </a:extLst>
          </p:cNvPr>
          <p:cNvSpPr/>
          <p:nvPr/>
        </p:nvSpPr>
        <p:spPr>
          <a:xfrm>
            <a:off x="8271955" y="3249101"/>
            <a:ext cx="1934577" cy="16284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1" name="Rectangle 40">
            <a:extLst>
              <a:ext uri="{FF2B5EF4-FFF2-40B4-BE49-F238E27FC236}">
                <a16:creationId xmlns:a16="http://schemas.microsoft.com/office/drawing/2014/main" id="{28EE335A-5CCE-8545-A770-FAF590041DCA}"/>
              </a:ext>
            </a:extLst>
          </p:cNvPr>
          <p:cNvSpPr/>
          <p:nvPr/>
        </p:nvSpPr>
        <p:spPr>
          <a:xfrm>
            <a:off x="8271955" y="3578237"/>
            <a:ext cx="2677480" cy="16284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cxnSp>
        <p:nvCxnSpPr>
          <p:cNvPr id="43" name="Straight Connector 42">
            <a:extLst>
              <a:ext uri="{FF2B5EF4-FFF2-40B4-BE49-F238E27FC236}">
                <a16:creationId xmlns:a16="http://schemas.microsoft.com/office/drawing/2014/main" id="{CC6344CA-0DD0-8543-ADFB-F1A79055F1E7}"/>
              </a:ext>
            </a:extLst>
          </p:cNvPr>
          <p:cNvCxnSpPr/>
          <p:nvPr/>
        </p:nvCxnSpPr>
        <p:spPr>
          <a:xfrm>
            <a:off x="5254256" y="2111004"/>
            <a:ext cx="6021883" cy="0"/>
          </a:xfrm>
          <a:prstGeom prst="line">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aphicFrame>
        <p:nvGraphicFramePr>
          <p:cNvPr id="44" name="Chart 43">
            <a:extLst>
              <a:ext uri="{FF2B5EF4-FFF2-40B4-BE49-F238E27FC236}">
                <a16:creationId xmlns:a16="http://schemas.microsoft.com/office/drawing/2014/main" id="{373B190E-37B3-1A4C-9FF9-419D931654EC}"/>
              </a:ext>
            </a:extLst>
          </p:cNvPr>
          <p:cNvGraphicFramePr/>
          <p:nvPr/>
        </p:nvGraphicFramePr>
        <p:xfrm>
          <a:off x="922560" y="4242647"/>
          <a:ext cx="4826685" cy="1637557"/>
        </p:xfrm>
        <a:graphic>
          <a:graphicData uri="http://schemas.openxmlformats.org/drawingml/2006/chart">
            <c:chart xmlns:c="http://schemas.openxmlformats.org/drawingml/2006/chart" xmlns:r="http://schemas.openxmlformats.org/officeDocument/2006/relationships" r:id="rId3"/>
          </a:graphicData>
        </a:graphic>
      </p:graphicFrame>
      <p:sp>
        <p:nvSpPr>
          <p:cNvPr id="45" name="TextBox 44">
            <a:extLst>
              <a:ext uri="{FF2B5EF4-FFF2-40B4-BE49-F238E27FC236}">
                <a16:creationId xmlns:a16="http://schemas.microsoft.com/office/drawing/2014/main" id="{2A172728-01B4-514E-80E2-996B280F9D25}"/>
              </a:ext>
            </a:extLst>
          </p:cNvPr>
          <p:cNvSpPr txBox="1"/>
          <p:nvPr/>
        </p:nvSpPr>
        <p:spPr>
          <a:xfrm>
            <a:off x="2402793" y="6022388"/>
            <a:ext cx="1866217"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YOUR TITLE HERE</a:t>
            </a:r>
          </a:p>
        </p:txBody>
      </p:sp>
      <p:graphicFrame>
        <p:nvGraphicFramePr>
          <p:cNvPr id="46" name="Chart 45">
            <a:extLst>
              <a:ext uri="{FF2B5EF4-FFF2-40B4-BE49-F238E27FC236}">
                <a16:creationId xmlns:a16="http://schemas.microsoft.com/office/drawing/2014/main" id="{BA9F412B-E9A6-EF45-8A9D-105C37066180}"/>
              </a:ext>
            </a:extLst>
          </p:cNvPr>
          <p:cNvGraphicFramePr/>
          <p:nvPr/>
        </p:nvGraphicFramePr>
        <p:xfrm>
          <a:off x="6626476" y="4388387"/>
          <a:ext cx="1880730" cy="188053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7" name="Chart 46">
            <a:extLst>
              <a:ext uri="{FF2B5EF4-FFF2-40B4-BE49-F238E27FC236}">
                <a16:creationId xmlns:a16="http://schemas.microsoft.com/office/drawing/2014/main" id="{B03B30B2-3F24-BF40-BE0B-9FDD0A017022}"/>
              </a:ext>
            </a:extLst>
          </p:cNvPr>
          <p:cNvGraphicFramePr/>
          <p:nvPr/>
        </p:nvGraphicFramePr>
        <p:xfrm>
          <a:off x="8998291" y="4388387"/>
          <a:ext cx="1880730" cy="1880533"/>
        </p:xfrm>
        <a:graphic>
          <a:graphicData uri="http://schemas.openxmlformats.org/drawingml/2006/chart">
            <c:chart xmlns:c="http://schemas.openxmlformats.org/drawingml/2006/chart" xmlns:r="http://schemas.openxmlformats.org/officeDocument/2006/relationships" r:id="rId5"/>
          </a:graphicData>
        </a:graphic>
      </p:graphicFrame>
      <p:sp>
        <p:nvSpPr>
          <p:cNvPr id="49" name="TextBox 48">
            <a:extLst>
              <a:ext uri="{FF2B5EF4-FFF2-40B4-BE49-F238E27FC236}">
                <a16:creationId xmlns:a16="http://schemas.microsoft.com/office/drawing/2014/main" id="{94986161-82FE-5345-8838-E422B730FAF0}"/>
              </a:ext>
            </a:extLst>
          </p:cNvPr>
          <p:cNvSpPr txBox="1"/>
          <p:nvPr/>
        </p:nvSpPr>
        <p:spPr>
          <a:xfrm>
            <a:off x="7079368" y="4857019"/>
            <a:ext cx="974947" cy="553998"/>
          </a:xfrm>
          <a:prstGeom prst="rect">
            <a:avLst/>
          </a:prstGeom>
          <a:noFill/>
        </p:spPr>
        <p:txBody>
          <a:bodyPr wrap="none" rtlCol="0" anchor="b" anchorCtr="0">
            <a:spAutoFit/>
          </a:bodyPr>
          <a:lstStyle/>
          <a:p>
            <a:pPr algn="ctr"/>
            <a:r>
              <a:rPr lang="en-US" sz="3000" b="1" dirty="0">
                <a:solidFill>
                  <a:schemeClr val="tx2"/>
                </a:solidFill>
                <a:latin typeface="Poppins" pitchFamily="2" charset="77"/>
                <a:ea typeface="League Spartan" charset="0"/>
                <a:cs typeface="Poppins" pitchFamily="2" charset="77"/>
              </a:rPr>
              <a:t>75%</a:t>
            </a:r>
          </a:p>
        </p:txBody>
      </p:sp>
      <p:sp>
        <p:nvSpPr>
          <p:cNvPr id="50" name="TextBox 49">
            <a:extLst>
              <a:ext uri="{FF2B5EF4-FFF2-40B4-BE49-F238E27FC236}">
                <a16:creationId xmlns:a16="http://schemas.microsoft.com/office/drawing/2014/main" id="{7928954A-9DD3-4B4D-B785-175C2BDED5B4}"/>
              </a:ext>
            </a:extLst>
          </p:cNvPr>
          <p:cNvSpPr txBox="1"/>
          <p:nvPr/>
        </p:nvSpPr>
        <p:spPr>
          <a:xfrm>
            <a:off x="7011257" y="5395842"/>
            <a:ext cx="1111168" cy="400110"/>
          </a:xfrm>
          <a:prstGeom prst="rect">
            <a:avLst/>
          </a:prstGeom>
          <a:noFill/>
        </p:spPr>
        <p:txBody>
          <a:bodyPr wrap="square" lIns="45720" rtlCol="0" anchor="t" anchorCtr="0">
            <a:spAutoFit/>
          </a:bodyPr>
          <a:lstStyle/>
          <a:p>
            <a:pPr algn="ctr"/>
            <a:r>
              <a:rPr lang="en-US" sz="1000" dirty="0">
                <a:solidFill>
                  <a:schemeClr val="tx2"/>
                </a:solidFill>
                <a:latin typeface="Lato Light" panose="020F0502020204030203" pitchFamily="34" charset="0"/>
                <a:ea typeface="Lato Light" panose="020F0502020204030203" pitchFamily="34" charset="0"/>
                <a:cs typeface="Lato Light" panose="020F0502020204030203" pitchFamily="34" charset="0"/>
              </a:rPr>
              <a:t>Green marketing is a practice</a:t>
            </a:r>
          </a:p>
        </p:txBody>
      </p:sp>
      <p:sp>
        <p:nvSpPr>
          <p:cNvPr id="57" name="TextBox 56">
            <a:extLst>
              <a:ext uri="{FF2B5EF4-FFF2-40B4-BE49-F238E27FC236}">
                <a16:creationId xmlns:a16="http://schemas.microsoft.com/office/drawing/2014/main" id="{6DCFA6FD-0DE4-6040-AB3E-4E0BDE51FDE3}"/>
              </a:ext>
            </a:extLst>
          </p:cNvPr>
          <p:cNvSpPr txBox="1"/>
          <p:nvPr/>
        </p:nvSpPr>
        <p:spPr>
          <a:xfrm>
            <a:off x="9439161" y="4857019"/>
            <a:ext cx="998991" cy="553998"/>
          </a:xfrm>
          <a:prstGeom prst="rect">
            <a:avLst/>
          </a:prstGeom>
          <a:noFill/>
        </p:spPr>
        <p:txBody>
          <a:bodyPr wrap="none" rtlCol="0" anchor="b" anchorCtr="0">
            <a:spAutoFit/>
          </a:bodyPr>
          <a:lstStyle/>
          <a:p>
            <a:pPr algn="ctr"/>
            <a:r>
              <a:rPr lang="en-US" sz="3000" b="1" dirty="0">
                <a:solidFill>
                  <a:schemeClr val="tx2"/>
                </a:solidFill>
                <a:latin typeface="Poppins" pitchFamily="2" charset="77"/>
                <a:ea typeface="League Spartan" charset="0"/>
                <a:cs typeface="Poppins" pitchFamily="2" charset="77"/>
              </a:rPr>
              <a:t>42%</a:t>
            </a:r>
          </a:p>
        </p:txBody>
      </p:sp>
      <p:sp>
        <p:nvSpPr>
          <p:cNvPr id="58" name="TextBox 57">
            <a:extLst>
              <a:ext uri="{FF2B5EF4-FFF2-40B4-BE49-F238E27FC236}">
                <a16:creationId xmlns:a16="http://schemas.microsoft.com/office/drawing/2014/main" id="{AC483200-B65D-3549-AF91-BC914CC882E0}"/>
              </a:ext>
            </a:extLst>
          </p:cNvPr>
          <p:cNvSpPr txBox="1"/>
          <p:nvPr/>
        </p:nvSpPr>
        <p:spPr>
          <a:xfrm>
            <a:off x="9383072" y="5395842"/>
            <a:ext cx="1111168" cy="400110"/>
          </a:xfrm>
          <a:prstGeom prst="rect">
            <a:avLst/>
          </a:prstGeom>
          <a:noFill/>
        </p:spPr>
        <p:txBody>
          <a:bodyPr wrap="square" lIns="45720" rtlCol="0" anchor="t" anchorCtr="0">
            <a:spAutoFit/>
          </a:bodyPr>
          <a:lstStyle/>
          <a:p>
            <a:pPr algn="ctr"/>
            <a:r>
              <a:rPr lang="en-US" sz="1000" dirty="0">
                <a:solidFill>
                  <a:schemeClr val="tx2"/>
                </a:solidFill>
                <a:latin typeface="Lato Light" panose="020F0502020204030203" pitchFamily="34" charset="0"/>
                <a:ea typeface="Lato Light" panose="020F0502020204030203" pitchFamily="34" charset="0"/>
                <a:cs typeface="Lato Light" panose="020F0502020204030203" pitchFamily="34" charset="0"/>
              </a:rPr>
              <a:t>Green marketing is a practice</a:t>
            </a:r>
          </a:p>
        </p:txBody>
      </p:sp>
    </p:spTree>
    <p:extLst>
      <p:ext uri="{BB962C8B-B14F-4D97-AF65-F5344CB8AC3E}">
        <p14:creationId xmlns:p14="http://schemas.microsoft.com/office/powerpoint/2010/main" val="2682864309"/>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4F129EC7-86BE-1941-BD6A-ECE57DBB79AC}"/>
              </a:ext>
            </a:extLst>
          </p:cNvPr>
          <p:cNvSpPr/>
          <p:nvPr/>
        </p:nvSpPr>
        <p:spPr>
          <a:xfrm>
            <a:off x="762000" y="381000"/>
            <a:ext cx="3429000" cy="1016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6ED09091-BF30-0643-8A5C-9872540DC00C}"/>
              </a:ext>
            </a:extLst>
          </p:cNvPr>
          <p:cNvSpPr/>
          <p:nvPr/>
        </p:nvSpPr>
        <p:spPr>
          <a:xfrm>
            <a:off x="4381500" y="381000"/>
            <a:ext cx="3429000" cy="1016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70AC0B0E-E4E4-B046-9724-79199F58971D}"/>
              </a:ext>
            </a:extLst>
          </p:cNvPr>
          <p:cNvSpPr/>
          <p:nvPr/>
        </p:nvSpPr>
        <p:spPr>
          <a:xfrm>
            <a:off x="8001000" y="381000"/>
            <a:ext cx="3429000" cy="1016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279F4985-16AA-1B4B-B392-9BEA76D950F6}"/>
              </a:ext>
            </a:extLst>
          </p:cNvPr>
          <p:cNvSpPr/>
          <p:nvPr/>
        </p:nvSpPr>
        <p:spPr>
          <a:xfrm>
            <a:off x="762000" y="1574800"/>
            <a:ext cx="7048500" cy="24003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9DB0D33A-1A77-0444-B11F-CF56CF4F2146}"/>
              </a:ext>
            </a:extLst>
          </p:cNvPr>
          <p:cNvSpPr/>
          <p:nvPr/>
        </p:nvSpPr>
        <p:spPr>
          <a:xfrm>
            <a:off x="762000" y="4152900"/>
            <a:ext cx="3429000" cy="23241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DBA50763-0359-CF42-800D-CFCA11CFA87E}"/>
              </a:ext>
            </a:extLst>
          </p:cNvPr>
          <p:cNvSpPr/>
          <p:nvPr/>
        </p:nvSpPr>
        <p:spPr>
          <a:xfrm>
            <a:off x="4381500" y="4152900"/>
            <a:ext cx="3429000" cy="23241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9F86EC31-9C0D-894A-976B-1C52EDC51C92}"/>
              </a:ext>
            </a:extLst>
          </p:cNvPr>
          <p:cNvSpPr/>
          <p:nvPr/>
        </p:nvSpPr>
        <p:spPr>
          <a:xfrm>
            <a:off x="8001000" y="1574800"/>
            <a:ext cx="3429000" cy="24003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2F9B1290-DEFC-654F-A604-B47E4A60FFBE}"/>
              </a:ext>
            </a:extLst>
          </p:cNvPr>
          <p:cNvSpPr/>
          <p:nvPr/>
        </p:nvSpPr>
        <p:spPr>
          <a:xfrm>
            <a:off x="8001000" y="4152900"/>
            <a:ext cx="3429000" cy="2324100"/>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2" name="TextBox 51">
            <a:extLst>
              <a:ext uri="{FF2B5EF4-FFF2-40B4-BE49-F238E27FC236}">
                <a16:creationId xmlns:a16="http://schemas.microsoft.com/office/drawing/2014/main" id="{897E9C6C-B24C-E04F-A0A1-6321BD91888B}"/>
              </a:ext>
            </a:extLst>
          </p:cNvPr>
          <p:cNvSpPr txBox="1"/>
          <p:nvPr/>
        </p:nvSpPr>
        <p:spPr>
          <a:xfrm>
            <a:off x="1043448" y="612001"/>
            <a:ext cx="1079142" cy="553998"/>
          </a:xfrm>
          <a:prstGeom prst="rect">
            <a:avLst/>
          </a:prstGeom>
          <a:noFill/>
        </p:spPr>
        <p:txBody>
          <a:bodyPr wrap="none" rtlCol="0" anchor="ctr" anchorCtr="0">
            <a:spAutoFit/>
          </a:bodyPr>
          <a:lstStyle/>
          <a:p>
            <a:r>
              <a:rPr lang="en-US" sz="3000" b="1" dirty="0">
                <a:solidFill>
                  <a:schemeClr val="bg1"/>
                </a:solidFill>
                <a:latin typeface="Poppins" pitchFamily="2" charset="77"/>
                <a:ea typeface="League Spartan" charset="0"/>
                <a:cs typeface="Poppins" pitchFamily="2" charset="77"/>
              </a:rPr>
              <a:t>1550</a:t>
            </a:r>
          </a:p>
        </p:txBody>
      </p:sp>
      <p:sp>
        <p:nvSpPr>
          <p:cNvPr id="53" name="TextBox 52">
            <a:extLst>
              <a:ext uri="{FF2B5EF4-FFF2-40B4-BE49-F238E27FC236}">
                <a16:creationId xmlns:a16="http://schemas.microsoft.com/office/drawing/2014/main" id="{3BE8EEAC-796D-B144-8899-946F4C75F472}"/>
              </a:ext>
            </a:extLst>
          </p:cNvPr>
          <p:cNvSpPr txBox="1"/>
          <p:nvPr/>
        </p:nvSpPr>
        <p:spPr>
          <a:xfrm>
            <a:off x="4661292" y="612001"/>
            <a:ext cx="694421" cy="553998"/>
          </a:xfrm>
          <a:prstGeom prst="rect">
            <a:avLst/>
          </a:prstGeom>
          <a:noFill/>
        </p:spPr>
        <p:txBody>
          <a:bodyPr wrap="none" rtlCol="0" anchor="ctr" anchorCtr="0">
            <a:spAutoFit/>
          </a:bodyPr>
          <a:lstStyle/>
          <a:p>
            <a:r>
              <a:rPr lang="en-US" sz="3000" b="1" dirty="0">
                <a:solidFill>
                  <a:schemeClr val="bg1"/>
                </a:solidFill>
                <a:latin typeface="Poppins" pitchFamily="2" charset="77"/>
                <a:ea typeface="League Spartan" charset="0"/>
                <a:cs typeface="Poppins" pitchFamily="2" charset="77"/>
              </a:rPr>
              <a:t>40</a:t>
            </a:r>
          </a:p>
        </p:txBody>
      </p:sp>
      <p:sp>
        <p:nvSpPr>
          <p:cNvPr id="54" name="TextBox 53">
            <a:extLst>
              <a:ext uri="{FF2B5EF4-FFF2-40B4-BE49-F238E27FC236}">
                <a16:creationId xmlns:a16="http://schemas.microsoft.com/office/drawing/2014/main" id="{F9F21471-4301-B541-8995-52717BC59071}"/>
              </a:ext>
            </a:extLst>
          </p:cNvPr>
          <p:cNvSpPr txBox="1"/>
          <p:nvPr/>
        </p:nvSpPr>
        <p:spPr>
          <a:xfrm>
            <a:off x="8267700" y="612001"/>
            <a:ext cx="627095" cy="553998"/>
          </a:xfrm>
          <a:prstGeom prst="rect">
            <a:avLst/>
          </a:prstGeom>
          <a:noFill/>
        </p:spPr>
        <p:txBody>
          <a:bodyPr wrap="none" rtlCol="0" anchor="ctr" anchorCtr="0">
            <a:spAutoFit/>
          </a:bodyPr>
          <a:lstStyle/>
          <a:p>
            <a:r>
              <a:rPr lang="en-US" sz="3000" b="1" dirty="0">
                <a:solidFill>
                  <a:schemeClr val="bg1"/>
                </a:solidFill>
                <a:latin typeface="Poppins" pitchFamily="2" charset="77"/>
                <a:ea typeface="League Spartan" charset="0"/>
                <a:cs typeface="Poppins" pitchFamily="2" charset="77"/>
              </a:rPr>
              <a:t>79</a:t>
            </a:r>
          </a:p>
        </p:txBody>
      </p:sp>
      <p:sp>
        <p:nvSpPr>
          <p:cNvPr id="55" name="TextBox 54">
            <a:extLst>
              <a:ext uri="{FF2B5EF4-FFF2-40B4-BE49-F238E27FC236}">
                <a16:creationId xmlns:a16="http://schemas.microsoft.com/office/drawing/2014/main" id="{2CA15367-C0A4-D040-B528-795916C5EA72}"/>
              </a:ext>
            </a:extLst>
          </p:cNvPr>
          <p:cNvSpPr txBox="1"/>
          <p:nvPr/>
        </p:nvSpPr>
        <p:spPr>
          <a:xfrm>
            <a:off x="2201521" y="719723"/>
            <a:ext cx="1454244" cy="338554"/>
          </a:xfrm>
          <a:prstGeom prst="rect">
            <a:avLst/>
          </a:prstGeom>
          <a:noFill/>
        </p:spPr>
        <p:txBody>
          <a:bodyPr wrap="none" rtlCol="0" anchor="ctr" anchorCtr="0">
            <a:spAutoFit/>
          </a:bodyPr>
          <a:lstStyle/>
          <a:p>
            <a:r>
              <a:rPr lang="en-US" sz="1600" dirty="0">
                <a:solidFill>
                  <a:schemeClr val="bg1">
                    <a:lumMod val="95000"/>
                  </a:schemeClr>
                </a:solidFill>
                <a:latin typeface="Lato Light" panose="020F0502020204030203" pitchFamily="34" charset="0"/>
                <a:ea typeface="Lato Light" panose="020F0502020204030203" pitchFamily="34" charset="0"/>
                <a:cs typeface="Lato Light" panose="020F0502020204030203" pitchFamily="34" charset="0"/>
              </a:rPr>
              <a:t>Your title here</a:t>
            </a:r>
          </a:p>
        </p:txBody>
      </p:sp>
      <p:sp>
        <p:nvSpPr>
          <p:cNvPr id="56" name="TextBox 55">
            <a:extLst>
              <a:ext uri="{FF2B5EF4-FFF2-40B4-BE49-F238E27FC236}">
                <a16:creationId xmlns:a16="http://schemas.microsoft.com/office/drawing/2014/main" id="{0C46FBCE-181A-B049-9F49-47E2862D16D0}"/>
              </a:ext>
            </a:extLst>
          </p:cNvPr>
          <p:cNvSpPr txBox="1"/>
          <p:nvPr/>
        </p:nvSpPr>
        <p:spPr>
          <a:xfrm>
            <a:off x="5819365" y="719723"/>
            <a:ext cx="1454244" cy="338554"/>
          </a:xfrm>
          <a:prstGeom prst="rect">
            <a:avLst/>
          </a:prstGeom>
          <a:noFill/>
        </p:spPr>
        <p:txBody>
          <a:bodyPr wrap="none" rtlCol="0" anchor="ctr" anchorCtr="0">
            <a:spAutoFit/>
          </a:bodyPr>
          <a:lstStyle/>
          <a:p>
            <a:r>
              <a:rPr lang="en-US" sz="1600" dirty="0">
                <a:solidFill>
                  <a:schemeClr val="bg1">
                    <a:lumMod val="95000"/>
                  </a:schemeClr>
                </a:solidFill>
                <a:latin typeface="Lato Light" panose="020F0502020204030203" pitchFamily="34" charset="0"/>
                <a:ea typeface="Lato Light" panose="020F0502020204030203" pitchFamily="34" charset="0"/>
                <a:cs typeface="Lato Light" panose="020F0502020204030203" pitchFamily="34" charset="0"/>
              </a:rPr>
              <a:t>Your title here</a:t>
            </a:r>
          </a:p>
        </p:txBody>
      </p:sp>
      <p:sp>
        <p:nvSpPr>
          <p:cNvPr id="57" name="TextBox 56">
            <a:extLst>
              <a:ext uri="{FF2B5EF4-FFF2-40B4-BE49-F238E27FC236}">
                <a16:creationId xmlns:a16="http://schemas.microsoft.com/office/drawing/2014/main" id="{6B9B99EA-006E-CC41-A80F-31F0144A98C3}"/>
              </a:ext>
            </a:extLst>
          </p:cNvPr>
          <p:cNvSpPr txBox="1"/>
          <p:nvPr/>
        </p:nvSpPr>
        <p:spPr>
          <a:xfrm>
            <a:off x="9412681" y="719723"/>
            <a:ext cx="1454244" cy="338554"/>
          </a:xfrm>
          <a:prstGeom prst="rect">
            <a:avLst/>
          </a:prstGeom>
          <a:noFill/>
        </p:spPr>
        <p:txBody>
          <a:bodyPr wrap="none" rtlCol="0" anchor="ctr" anchorCtr="0">
            <a:spAutoFit/>
          </a:bodyPr>
          <a:lstStyle/>
          <a:p>
            <a:r>
              <a:rPr lang="en-US" sz="1600" dirty="0">
                <a:solidFill>
                  <a:schemeClr val="bg1">
                    <a:lumMod val="95000"/>
                  </a:schemeClr>
                </a:solidFill>
                <a:latin typeface="Lato Light" panose="020F0502020204030203" pitchFamily="34" charset="0"/>
                <a:ea typeface="Lato Light" panose="020F0502020204030203" pitchFamily="34" charset="0"/>
                <a:cs typeface="Lato Light" panose="020F0502020204030203" pitchFamily="34" charset="0"/>
              </a:rPr>
              <a:t>Your title here</a:t>
            </a:r>
          </a:p>
        </p:txBody>
      </p:sp>
      <p:graphicFrame>
        <p:nvGraphicFramePr>
          <p:cNvPr id="58" name="Chart 57">
            <a:extLst>
              <a:ext uri="{FF2B5EF4-FFF2-40B4-BE49-F238E27FC236}">
                <a16:creationId xmlns:a16="http://schemas.microsoft.com/office/drawing/2014/main" id="{7B715BC6-B931-5B43-A7DE-693C6018E749}"/>
              </a:ext>
            </a:extLst>
          </p:cNvPr>
          <p:cNvGraphicFramePr/>
          <p:nvPr/>
        </p:nvGraphicFramePr>
        <p:xfrm>
          <a:off x="1020627" y="1723637"/>
          <a:ext cx="6531247" cy="2102307"/>
        </p:xfrm>
        <a:graphic>
          <a:graphicData uri="http://schemas.openxmlformats.org/drawingml/2006/chart">
            <c:chart xmlns:c="http://schemas.openxmlformats.org/drawingml/2006/chart" xmlns:r="http://schemas.openxmlformats.org/officeDocument/2006/relationships" r:id="rId2"/>
          </a:graphicData>
        </a:graphic>
      </p:graphicFrame>
      <p:sp>
        <p:nvSpPr>
          <p:cNvPr id="60" name="Rectangle 59">
            <a:extLst>
              <a:ext uri="{FF2B5EF4-FFF2-40B4-BE49-F238E27FC236}">
                <a16:creationId xmlns:a16="http://schemas.microsoft.com/office/drawing/2014/main" id="{DA5AE3A8-1680-444F-B499-BCAEF4509B59}"/>
              </a:ext>
            </a:extLst>
          </p:cNvPr>
          <p:cNvSpPr/>
          <p:nvPr/>
        </p:nvSpPr>
        <p:spPr>
          <a:xfrm>
            <a:off x="1043448" y="5070795"/>
            <a:ext cx="2869272" cy="28826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1" name="Rectangle 60">
            <a:extLst>
              <a:ext uri="{FF2B5EF4-FFF2-40B4-BE49-F238E27FC236}">
                <a16:creationId xmlns:a16="http://schemas.microsoft.com/office/drawing/2014/main" id="{C88D55A5-7F44-0248-AA02-ACDF45765472}"/>
              </a:ext>
            </a:extLst>
          </p:cNvPr>
          <p:cNvSpPr/>
          <p:nvPr/>
        </p:nvSpPr>
        <p:spPr>
          <a:xfrm>
            <a:off x="1043448" y="5934653"/>
            <a:ext cx="2869272" cy="288263"/>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2" name="Rectangle 61">
            <a:extLst>
              <a:ext uri="{FF2B5EF4-FFF2-40B4-BE49-F238E27FC236}">
                <a16:creationId xmlns:a16="http://schemas.microsoft.com/office/drawing/2014/main" id="{4943793C-C3B8-5143-8B7E-1E524458D052}"/>
              </a:ext>
            </a:extLst>
          </p:cNvPr>
          <p:cNvSpPr/>
          <p:nvPr/>
        </p:nvSpPr>
        <p:spPr>
          <a:xfrm>
            <a:off x="1043448" y="5070795"/>
            <a:ext cx="2523992" cy="2882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3" name="Rectangle 62">
            <a:extLst>
              <a:ext uri="{FF2B5EF4-FFF2-40B4-BE49-F238E27FC236}">
                <a16:creationId xmlns:a16="http://schemas.microsoft.com/office/drawing/2014/main" id="{BA2650E3-0B66-914D-B795-1DF71E0A4D1F}"/>
              </a:ext>
            </a:extLst>
          </p:cNvPr>
          <p:cNvSpPr/>
          <p:nvPr/>
        </p:nvSpPr>
        <p:spPr>
          <a:xfrm>
            <a:off x="1043448" y="5934653"/>
            <a:ext cx="1771678" cy="2882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5" name="TextBox 64">
            <a:extLst>
              <a:ext uri="{FF2B5EF4-FFF2-40B4-BE49-F238E27FC236}">
                <a16:creationId xmlns:a16="http://schemas.microsoft.com/office/drawing/2014/main" id="{9304BDF7-075A-0F4E-A9CF-D4A03EAACD94}"/>
              </a:ext>
            </a:extLst>
          </p:cNvPr>
          <p:cNvSpPr txBox="1"/>
          <p:nvPr/>
        </p:nvSpPr>
        <p:spPr>
          <a:xfrm>
            <a:off x="1000643" y="4663095"/>
            <a:ext cx="622286"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90%</a:t>
            </a:r>
          </a:p>
        </p:txBody>
      </p:sp>
      <p:sp>
        <p:nvSpPr>
          <p:cNvPr id="66" name="TextBox 65">
            <a:extLst>
              <a:ext uri="{FF2B5EF4-FFF2-40B4-BE49-F238E27FC236}">
                <a16:creationId xmlns:a16="http://schemas.microsoft.com/office/drawing/2014/main" id="{DC4F715E-3965-6C4B-8E58-3D04E41543DA}"/>
              </a:ext>
            </a:extLst>
          </p:cNvPr>
          <p:cNvSpPr txBox="1"/>
          <p:nvPr/>
        </p:nvSpPr>
        <p:spPr>
          <a:xfrm>
            <a:off x="1000643" y="5541556"/>
            <a:ext cx="627095"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65%</a:t>
            </a:r>
          </a:p>
        </p:txBody>
      </p:sp>
      <p:graphicFrame>
        <p:nvGraphicFramePr>
          <p:cNvPr id="67" name="Chart 66">
            <a:extLst>
              <a:ext uri="{FF2B5EF4-FFF2-40B4-BE49-F238E27FC236}">
                <a16:creationId xmlns:a16="http://schemas.microsoft.com/office/drawing/2014/main" id="{3356BD1A-7D9D-3C47-8CA8-7DDE83F3DDC2}"/>
              </a:ext>
            </a:extLst>
          </p:cNvPr>
          <p:cNvGraphicFramePr/>
          <p:nvPr/>
        </p:nvGraphicFramePr>
        <p:xfrm>
          <a:off x="5044845" y="4263905"/>
          <a:ext cx="2102311" cy="2102091"/>
        </p:xfrm>
        <a:graphic>
          <a:graphicData uri="http://schemas.openxmlformats.org/drawingml/2006/chart">
            <c:chart xmlns:c="http://schemas.openxmlformats.org/drawingml/2006/chart" xmlns:r="http://schemas.openxmlformats.org/officeDocument/2006/relationships" r:id="rId3"/>
          </a:graphicData>
        </a:graphic>
      </p:graphicFrame>
      <p:sp>
        <p:nvSpPr>
          <p:cNvPr id="68" name="TextBox 67">
            <a:extLst>
              <a:ext uri="{FF2B5EF4-FFF2-40B4-BE49-F238E27FC236}">
                <a16:creationId xmlns:a16="http://schemas.microsoft.com/office/drawing/2014/main" id="{01A42B04-847E-AF4E-BFD7-0C70E643CCB4}"/>
              </a:ext>
            </a:extLst>
          </p:cNvPr>
          <p:cNvSpPr txBox="1"/>
          <p:nvPr/>
        </p:nvSpPr>
        <p:spPr>
          <a:xfrm>
            <a:off x="5594902" y="4857019"/>
            <a:ext cx="1002198" cy="553998"/>
          </a:xfrm>
          <a:prstGeom prst="rect">
            <a:avLst/>
          </a:prstGeom>
          <a:noFill/>
        </p:spPr>
        <p:txBody>
          <a:bodyPr wrap="none" rtlCol="0" anchor="b" anchorCtr="0">
            <a:spAutoFit/>
          </a:bodyPr>
          <a:lstStyle/>
          <a:p>
            <a:pPr algn="ctr"/>
            <a:r>
              <a:rPr lang="en-US" sz="3000" b="1" dirty="0">
                <a:solidFill>
                  <a:schemeClr val="tx2"/>
                </a:solidFill>
                <a:latin typeface="Poppins" pitchFamily="2" charset="77"/>
                <a:ea typeface="League Spartan" charset="0"/>
                <a:cs typeface="Poppins" pitchFamily="2" charset="77"/>
              </a:rPr>
              <a:t>69%</a:t>
            </a:r>
          </a:p>
        </p:txBody>
      </p:sp>
      <p:sp>
        <p:nvSpPr>
          <p:cNvPr id="69" name="TextBox 68">
            <a:extLst>
              <a:ext uri="{FF2B5EF4-FFF2-40B4-BE49-F238E27FC236}">
                <a16:creationId xmlns:a16="http://schemas.microsoft.com/office/drawing/2014/main" id="{B9A66EB7-2809-4442-A956-9F11D7964D53}"/>
              </a:ext>
            </a:extLst>
          </p:cNvPr>
          <p:cNvSpPr txBox="1"/>
          <p:nvPr/>
        </p:nvSpPr>
        <p:spPr>
          <a:xfrm>
            <a:off x="5540416" y="5395842"/>
            <a:ext cx="1111168" cy="400110"/>
          </a:xfrm>
          <a:prstGeom prst="rect">
            <a:avLst/>
          </a:prstGeom>
          <a:noFill/>
        </p:spPr>
        <p:txBody>
          <a:bodyPr wrap="square" lIns="45720" rtlCol="0" anchor="t" anchorCtr="0">
            <a:spAutoFit/>
          </a:bodyPr>
          <a:lstStyle/>
          <a:p>
            <a:pPr algn="ctr"/>
            <a:r>
              <a:rPr lang="en-US" sz="1000" dirty="0">
                <a:solidFill>
                  <a:schemeClr val="tx2"/>
                </a:solidFill>
                <a:latin typeface="Lato Light" panose="020F0502020204030203" pitchFamily="34" charset="0"/>
                <a:ea typeface="Lato Light" panose="020F0502020204030203" pitchFamily="34" charset="0"/>
                <a:cs typeface="Lato Light" panose="020F0502020204030203" pitchFamily="34" charset="0"/>
              </a:rPr>
              <a:t>Green marketing is a practice</a:t>
            </a:r>
          </a:p>
        </p:txBody>
      </p:sp>
      <p:graphicFrame>
        <p:nvGraphicFramePr>
          <p:cNvPr id="70" name="Chart 69">
            <a:extLst>
              <a:ext uri="{FF2B5EF4-FFF2-40B4-BE49-F238E27FC236}">
                <a16:creationId xmlns:a16="http://schemas.microsoft.com/office/drawing/2014/main" id="{C8BB3F56-97F8-C040-B2A4-4B939FAF2723}"/>
              </a:ext>
            </a:extLst>
          </p:cNvPr>
          <p:cNvGraphicFramePr/>
          <p:nvPr/>
        </p:nvGraphicFramePr>
        <p:xfrm>
          <a:off x="8267700" y="4668602"/>
          <a:ext cx="2923657" cy="1636375"/>
        </p:xfrm>
        <a:graphic>
          <a:graphicData uri="http://schemas.openxmlformats.org/drawingml/2006/chart">
            <c:chart xmlns:c="http://schemas.openxmlformats.org/drawingml/2006/chart" xmlns:r="http://schemas.openxmlformats.org/officeDocument/2006/relationships" r:id="rId4"/>
          </a:graphicData>
        </a:graphic>
      </p:graphicFrame>
      <p:sp>
        <p:nvSpPr>
          <p:cNvPr id="71" name="TextBox 70">
            <a:extLst>
              <a:ext uri="{FF2B5EF4-FFF2-40B4-BE49-F238E27FC236}">
                <a16:creationId xmlns:a16="http://schemas.microsoft.com/office/drawing/2014/main" id="{10E829E6-6BAF-E84C-A925-947F617153DC}"/>
              </a:ext>
            </a:extLst>
          </p:cNvPr>
          <p:cNvSpPr txBox="1"/>
          <p:nvPr/>
        </p:nvSpPr>
        <p:spPr>
          <a:xfrm>
            <a:off x="1000643" y="4223865"/>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YOUR TITLE</a:t>
            </a:r>
          </a:p>
        </p:txBody>
      </p:sp>
      <p:sp>
        <p:nvSpPr>
          <p:cNvPr id="72" name="TextBox 71">
            <a:extLst>
              <a:ext uri="{FF2B5EF4-FFF2-40B4-BE49-F238E27FC236}">
                <a16:creationId xmlns:a16="http://schemas.microsoft.com/office/drawing/2014/main" id="{9E71C485-5020-8B42-A2B3-FBF2D9A7A9E3}"/>
              </a:ext>
            </a:extLst>
          </p:cNvPr>
          <p:cNvSpPr txBox="1"/>
          <p:nvPr/>
        </p:nvSpPr>
        <p:spPr>
          <a:xfrm>
            <a:off x="8267700" y="4223865"/>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YOUR TITLE</a:t>
            </a:r>
          </a:p>
        </p:txBody>
      </p:sp>
      <p:sp>
        <p:nvSpPr>
          <p:cNvPr id="73" name="TextBox 72">
            <a:extLst>
              <a:ext uri="{FF2B5EF4-FFF2-40B4-BE49-F238E27FC236}">
                <a16:creationId xmlns:a16="http://schemas.microsoft.com/office/drawing/2014/main" id="{6351004E-4C13-D34C-B128-998E2B13F8D3}"/>
              </a:ext>
            </a:extLst>
          </p:cNvPr>
          <p:cNvSpPr txBox="1"/>
          <p:nvPr/>
        </p:nvSpPr>
        <p:spPr>
          <a:xfrm>
            <a:off x="8267700" y="1682283"/>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ato Light" panose="020F0502020204030203" pitchFamily="34" charset="0"/>
                <a:cs typeface="Poppins" pitchFamily="2" charset="77"/>
              </a:rPr>
              <a:t>YOUR TITLE</a:t>
            </a:r>
          </a:p>
        </p:txBody>
      </p:sp>
      <p:sp>
        <p:nvSpPr>
          <p:cNvPr id="74" name="TextBox 73">
            <a:extLst>
              <a:ext uri="{FF2B5EF4-FFF2-40B4-BE49-F238E27FC236}">
                <a16:creationId xmlns:a16="http://schemas.microsoft.com/office/drawing/2014/main" id="{9E8A01D8-F15A-D343-AD8C-E5D34D9BC605}"/>
              </a:ext>
            </a:extLst>
          </p:cNvPr>
          <p:cNvSpPr txBox="1"/>
          <p:nvPr/>
        </p:nvSpPr>
        <p:spPr>
          <a:xfrm>
            <a:off x="8721478" y="2485631"/>
            <a:ext cx="1988045" cy="646331"/>
          </a:xfrm>
          <a:prstGeom prst="rect">
            <a:avLst/>
          </a:prstGeom>
          <a:noFill/>
        </p:spPr>
        <p:txBody>
          <a:bodyPr wrap="none" rtlCol="0" anchor="ctr" anchorCtr="0">
            <a:spAutoFit/>
          </a:bodyPr>
          <a:lstStyle/>
          <a:p>
            <a:pPr algn="ctr"/>
            <a:r>
              <a:rPr lang="en-US" sz="3600" b="1" spc="150" dirty="0">
                <a:solidFill>
                  <a:schemeClr val="tx2"/>
                </a:solidFill>
                <a:latin typeface="Poppins" pitchFamily="2" charset="77"/>
                <a:ea typeface="Lato Light" panose="020F0502020204030203" pitchFamily="34" charset="0"/>
                <a:cs typeface="Poppins" pitchFamily="2" charset="77"/>
              </a:rPr>
              <a:t>$11,950</a:t>
            </a:r>
          </a:p>
        </p:txBody>
      </p:sp>
      <p:sp>
        <p:nvSpPr>
          <p:cNvPr id="75" name="TextBox 74">
            <a:extLst>
              <a:ext uri="{FF2B5EF4-FFF2-40B4-BE49-F238E27FC236}">
                <a16:creationId xmlns:a16="http://schemas.microsoft.com/office/drawing/2014/main" id="{48970284-516D-554F-8013-5AFC5DAA3F89}"/>
              </a:ext>
            </a:extLst>
          </p:cNvPr>
          <p:cNvSpPr txBox="1"/>
          <p:nvPr/>
        </p:nvSpPr>
        <p:spPr>
          <a:xfrm>
            <a:off x="8832085" y="3148669"/>
            <a:ext cx="1766830" cy="338554"/>
          </a:xfrm>
          <a:prstGeom prst="rect">
            <a:avLst/>
          </a:prstGeom>
          <a:noFill/>
        </p:spPr>
        <p:txBody>
          <a:bodyPr wrap="none" rtlCol="0" anchor="ctr" anchorCtr="0">
            <a:spAutoFit/>
          </a:bodyPr>
          <a:lstStyle/>
          <a:p>
            <a:pPr algn="ctr"/>
            <a:r>
              <a:rPr lang="en-US" sz="1600" dirty="0">
                <a:latin typeface="Lato Light" panose="020F0502020204030203" pitchFamily="34" charset="0"/>
                <a:ea typeface="Lato Light" panose="020F0502020204030203" pitchFamily="34" charset="0"/>
                <a:cs typeface="Lato Light" panose="020F0502020204030203" pitchFamily="34" charset="0"/>
              </a:rPr>
              <a:t>Your subtitle here</a:t>
            </a:r>
          </a:p>
        </p:txBody>
      </p:sp>
    </p:spTree>
    <p:extLst>
      <p:ext uri="{BB962C8B-B14F-4D97-AF65-F5344CB8AC3E}">
        <p14:creationId xmlns:p14="http://schemas.microsoft.com/office/powerpoint/2010/main" val="27025830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11EC6E96-7765-AC49-9A34-1B01F627918F}"/>
              </a:ext>
            </a:extLst>
          </p:cNvPr>
          <p:cNvSpPr/>
          <p:nvPr/>
        </p:nvSpPr>
        <p:spPr>
          <a:xfrm>
            <a:off x="762000" y="1003852"/>
            <a:ext cx="7048500" cy="2323548"/>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3" name="Rectangle 2">
            <a:extLst>
              <a:ext uri="{FF2B5EF4-FFF2-40B4-BE49-F238E27FC236}">
                <a16:creationId xmlns:a16="http://schemas.microsoft.com/office/drawing/2014/main" id="{D3890B83-C5DD-5F47-9072-F1CAF2886E2A}"/>
              </a:ext>
            </a:extLst>
          </p:cNvPr>
          <p:cNvSpPr/>
          <p:nvPr/>
        </p:nvSpPr>
        <p:spPr>
          <a:xfrm>
            <a:off x="762000" y="4153452"/>
            <a:ext cx="3429000" cy="2323548"/>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 name="Rectangle 3">
            <a:extLst>
              <a:ext uri="{FF2B5EF4-FFF2-40B4-BE49-F238E27FC236}">
                <a16:creationId xmlns:a16="http://schemas.microsoft.com/office/drawing/2014/main" id="{10137D73-F579-7645-953D-E932026A9789}"/>
              </a:ext>
            </a:extLst>
          </p:cNvPr>
          <p:cNvSpPr/>
          <p:nvPr/>
        </p:nvSpPr>
        <p:spPr>
          <a:xfrm>
            <a:off x="4381500" y="4153452"/>
            <a:ext cx="3429000" cy="2323548"/>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5" name="Rectangle 4">
            <a:extLst>
              <a:ext uri="{FF2B5EF4-FFF2-40B4-BE49-F238E27FC236}">
                <a16:creationId xmlns:a16="http://schemas.microsoft.com/office/drawing/2014/main" id="{C679CA56-FDB5-3945-9906-5156FA3B0A7B}"/>
              </a:ext>
            </a:extLst>
          </p:cNvPr>
          <p:cNvSpPr/>
          <p:nvPr/>
        </p:nvSpPr>
        <p:spPr>
          <a:xfrm>
            <a:off x="8001000" y="1003852"/>
            <a:ext cx="3429000" cy="2323548"/>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6" name="Rectangle 5">
            <a:extLst>
              <a:ext uri="{FF2B5EF4-FFF2-40B4-BE49-F238E27FC236}">
                <a16:creationId xmlns:a16="http://schemas.microsoft.com/office/drawing/2014/main" id="{C9F4F9C5-8EDE-A94C-BCE3-DDCC721A7D86}"/>
              </a:ext>
            </a:extLst>
          </p:cNvPr>
          <p:cNvSpPr/>
          <p:nvPr/>
        </p:nvSpPr>
        <p:spPr>
          <a:xfrm>
            <a:off x="8001000" y="3532632"/>
            <a:ext cx="3429000" cy="2944368"/>
          </a:xfrm>
          <a:prstGeom prst="rect">
            <a:avLst/>
          </a:prstGeom>
          <a:solidFill>
            <a:schemeClr val="tx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7" name="Rectangle 6">
            <a:extLst>
              <a:ext uri="{FF2B5EF4-FFF2-40B4-BE49-F238E27FC236}">
                <a16:creationId xmlns:a16="http://schemas.microsoft.com/office/drawing/2014/main" id="{18D57E2E-42FC-3A41-805E-5ACD9AB0B5F0}"/>
              </a:ext>
            </a:extLst>
          </p:cNvPr>
          <p:cNvSpPr/>
          <p:nvPr/>
        </p:nvSpPr>
        <p:spPr>
          <a:xfrm>
            <a:off x="762000" y="381000"/>
            <a:ext cx="7048500" cy="622852"/>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8" name="Rectangle 7">
            <a:extLst>
              <a:ext uri="{FF2B5EF4-FFF2-40B4-BE49-F238E27FC236}">
                <a16:creationId xmlns:a16="http://schemas.microsoft.com/office/drawing/2014/main" id="{8E493F0A-AACF-A449-BA69-F2AD9D739454}"/>
              </a:ext>
            </a:extLst>
          </p:cNvPr>
          <p:cNvSpPr/>
          <p:nvPr/>
        </p:nvSpPr>
        <p:spPr>
          <a:xfrm>
            <a:off x="8001000" y="381000"/>
            <a:ext cx="3429000" cy="622852"/>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9" name="Rectangle 8">
            <a:extLst>
              <a:ext uri="{FF2B5EF4-FFF2-40B4-BE49-F238E27FC236}">
                <a16:creationId xmlns:a16="http://schemas.microsoft.com/office/drawing/2014/main" id="{F2809CA5-97DB-D746-B644-C557C664E26D}"/>
              </a:ext>
            </a:extLst>
          </p:cNvPr>
          <p:cNvSpPr/>
          <p:nvPr/>
        </p:nvSpPr>
        <p:spPr>
          <a:xfrm>
            <a:off x="8001000" y="4969565"/>
            <a:ext cx="3429000" cy="1507435"/>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0" name="Rectangle 9">
            <a:extLst>
              <a:ext uri="{FF2B5EF4-FFF2-40B4-BE49-F238E27FC236}">
                <a16:creationId xmlns:a16="http://schemas.microsoft.com/office/drawing/2014/main" id="{92285E81-AD77-5A42-974C-9B03828839AE}"/>
              </a:ext>
            </a:extLst>
          </p:cNvPr>
          <p:cNvSpPr/>
          <p:nvPr/>
        </p:nvSpPr>
        <p:spPr>
          <a:xfrm>
            <a:off x="4381500" y="3530601"/>
            <a:ext cx="3429000" cy="622852"/>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1" name="Rectangle 10">
            <a:extLst>
              <a:ext uri="{FF2B5EF4-FFF2-40B4-BE49-F238E27FC236}">
                <a16:creationId xmlns:a16="http://schemas.microsoft.com/office/drawing/2014/main" id="{77EED6E0-5D92-9340-9172-5F3FB2F29F31}"/>
              </a:ext>
            </a:extLst>
          </p:cNvPr>
          <p:cNvSpPr/>
          <p:nvPr/>
        </p:nvSpPr>
        <p:spPr>
          <a:xfrm>
            <a:off x="762000" y="3530601"/>
            <a:ext cx="3429000" cy="622852"/>
          </a:xfrm>
          <a:prstGeom prst="rect">
            <a:avLst/>
          </a:prstGeom>
          <a:solidFill>
            <a:schemeClr val="tx1">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graphicFrame>
        <p:nvGraphicFramePr>
          <p:cNvPr id="12" name="Chart 11">
            <a:extLst>
              <a:ext uri="{FF2B5EF4-FFF2-40B4-BE49-F238E27FC236}">
                <a16:creationId xmlns:a16="http://schemas.microsoft.com/office/drawing/2014/main" id="{3736C785-0238-9F4E-80BC-8C8A0BA10702}"/>
              </a:ext>
            </a:extLst>
          </p:cNvPr>
          <p:cNvGraphicFramePr/>
          <p:nvPr/>
        </p:nvGraphicFramePr>
        <p:xfrm>
          <a:off x="910422" y="4301931"/>
          <a:ext cx="3132156" cy="2026590"/>
        </p:xfrm>
        <a:graphic>
          <a:graphicData uri="http://schemas.openxmlformats.org/drawingml/2006/chart">
            <c:chart xmlns:c="http://schemas.openxmlformats.org/drawingml/2006/chart" xmlns:r="http://schemas.openxmlformats.org/officeDocument/2006/relationships" r:id="rId2"/>
          </a:graphicData>
        </a:graphic>
      </p:graphicFrame>
      <p:sp>
        <p:nvSpPr>
          <p:cNvPr id="13" name="TextBox 12">
            <a:extLst>
              <a:ext uri="{FF2B5EF4-FFF2-40B4-BE49-F238E27FC236}">
                <a16:creationId xmlns:a16="http://schemas.microsoft.com/office/drawing/2014/main" id="{B0E12F08-2A25-0947-8C0B-BCBA5DEC4C39}"/>
              </a:ext>
            </a:extLst>
          </p:cNvPr>
          <p:cNvSpPr txBox="1"/>
          <p:nvPr/>
        </p:nvSpPr>
        <p:spPr>
          <a:xfrm>
            <a:off x="1817506" y="3672750"/>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YOUR TITLE</a:t>
            </a:r>
          </a:p>
        </p:txBody>
      </p:sp>
      <p:graphicFrame>
        <p:nvGraphicFramePr>
          <p:cNvPr id="14" name="Chart 13">
            <a:extLst>
              <a:ext uri="{FF2B5EF4-FFF2-40B4-BE49-F238E27FC236}">
                <a16:creationId xmlns:a16="http://schemas.microsoft.com/office/drawing/2014/main" id="{6D1442AF-2FFD-0941-93EA-FBCB5F249358}"/>
              </a:ext>
            </a:extLst>
          </p:cNvPr>
          <p:cNvGraphicFramePr>
            <a:graphicFrameLocks noChangeAspect="1"/>
          </p:cNvGraphicFramePr>
          <p:nvPr/>
        </p:nvGraphicFramePr>
        <p:xfrm>
          <a:off x="4468471" y="4303539"/>
          <a:ext cx="1081862" cy="108186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Chart 14">
            <a:extLst>
              <a:ext uri="{FF2B5EF4-FFF2-40B4-BE49-F238E27FC236}">
                <a16:creationId xmlns:a16="http://schemas.microsoft.com/office/drawing/2014/main" id="{606B37EB-43DF-8840-936C-F2828D70DCF1}"/>
              </a:ext>
            </a:extLst>
          </p:cNvPr>
          <p:cNvGraphicFramePr>
            <a:graphicFrameLocks noChangeAspect="1"/>
          </p:cNvGraphicFramePr>
          <p:nvPr/>
        </p:nvGraphicFramePr>
        <p:xfrm>
          <a:off x="5555069" y="4303539"/>
          <a:ext cx="1081862" cy="108186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6" name="Chart 15">
            <a:extLst>
              <a:ext uri="{FF2B5EF4-FFF2-40B4-BE49-F238E27FC236}">
                <a16:creationId xmlns:a16="http://schemas.microsoft.com/office/drawing/2014/main" id="{F70A7C08-7D1C-CB47-8898-AD579B8666E0}"/>
              </a:ext>
            </a:extLst>
          </p:cNvPr>
          <p:cNvGraphicFramePr>
            <a:graphicFrameLocks noChangeAspect="1"/>
          </p:cNvGraphicFramePr>
          <p:nvPr/>
        </p:nvGraphicFramePr>
        <p:xfrm>
          <a:off x="6641668" y="4303539"/>
          <a:ext cx="1081862" cy="1081862"/>
        </p:xfrm>
        <a:graphic>
          <a:graphicData uri="http://schemas.openxmlformats.org/drawingml/2006/chart">
            <c:chart xmlns:c="http://schemas.openxmlformats.org/drawingml/2006/chart" xmlns:r="http://schemas.openxmlformats.org/officeDocument/2006/relationships" r:id="rId5"/>
          </a:graphicData>
        </a:graphic>
      </p:graphicFrame>
      <p:sp>
        <p:nvSpPr>
          <p:cNvPr id="17" name="Rectangle 16">
            <a:extLst>
              <a:ext uri="{FF2B5EF4-FFF2-40B4-BE49-F238E27FC236}">
                <a16:creationId xmlns:a16="http://schemas.microsoft.com/office/drawing/2014/main" id="{D8BDD12E-F50B-FA42-B95F-902FE01BBE4A}"/>
              </a:ext>
            </a:extLst>
          </p:cNvPr>
          <p:cNvSpPr/>
          <p:nvPr/>
        </p:nvSpPr>
        <p:spPr>
          <a:xfrm>
            <a:off x="4566660" y="5590665"/>
            <a:ext cx="131619" cy="131619"/>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8" name="Rectangle 17">
            <a:extLst>
              <a:ext uri="{FF2B5EF4-FFF2-40B4-BE49-F238E27FC236}">
                <a16:creationId xmlns:a16="http://schemas.microsoft.com/office/drawing/2014/main" id="{3DD9630E-127C-5B4E-B392-7DDB82337B57}"/>
              </a:ext>
            </a:extLst>
          </p:cNvPr>
          <p:cNvSpPr/>
          <p:nvPr/>
        </p:nvSpPr>
        <p:spPr>
          <a:xfrm>
            <a:off x="4566660" y="5911172"/>
            <a:ext cx="131619" cy="1316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9" name="Rectangle 18">
            <a:extLst>
              <a:ext uri="{FF2B5EF4-FFF2-40B4-BE49-F238E27FC236}">
                <a16:creationId xmlns:a16="http://schemas.microsoft.com/office/drawing/2014/main" id="{5C0D1A9A-6A4D-3041-B46A-B86682C3FA55}"/>
              </a:ext>
            </a:extLst>
          </p:cNvPr>
          <p:cNvSpPr/>
          <p:nvPr/>
        </p:nvSpPr>
        <p:spPr>
          <a:xfrm>
            <a:off x="4566660" y="6231678"/>
            <a:ext cx="131619" cy="13161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20" name="TextBox 19">
            <a:extLst>
              <a:ext uri="{FF2B5EF4-FFF2-40B4-BE49-F238E27FC236}">
                <a16:creationId xmlns:a16="http://schemas.microsoft.com/office/drawing/2014/main" id="{DD783BD5-DECF-8042-B748-055A72D6C09A}"/>
              </a:ext>
            </a:extLst>
          </p:cNvPr>
          <p:cNvSpPr txBox="1"/>
          <p:nvPr/>
        </p:nvSpPr>
        <p:spPr>
          <a:xfrm>
            <a:off x="4757886" y="5541058"/>
            <a:ext cx="1303562" cy="276999"/>
          </a:xfrm>
          <a:prstGeom prst="rect">
            <a:avLst/>
          </a:prstGeom>
          <a:noFill/>
        </p:spPr>
        <p:txBody>
          <a:bodyPr wrap="none" rtlCol="0">
            <a:spAutoFit/>
          </a:bodyPr>
          <a:lstStyle/>
          <a:p>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Sample text here</a:t>
            </a:r>
          </a:p>
        </p:txBody>
      </p:sp>
      <p:sp>
        <p:nvSpPr>
          <p:cNvPr id="21" name="TextBox 20">
            <a:extLst>
              <a:ext uri="{FF2B5EF4-FFF2-40B4-BE49-F238E27FC236}">
                <a16:creationId xmlns:a16="http://schemas.microsoft.com/office/drawing/2014/main" id="{79590187-D47F-914A-9068-F35A5CE8139B}"/>
              </a:ext>
            </a:extLst>
          </p:cNvPr>
          <p:cNvSpPr txBox="1"/>
          <p:nvPr/>
        </p:nvSpPr>
        <p:spPr>
          <a:xfrm>
            <a:off x="4757886" y="5861564"/>
            <a:ext cx="1303562" cy="276999"/>
          </a:xfrm>
          <a:prstGeom prst="rect">
            <a:avLst/>
          </a:prstGeom>
          <a:noFill/>
        </p:spPr>
        <p:txBody>
          <a:bodyPr wrap="none" rtlCol="0">
            <a:spAutoFit/>
          </a:bodyPr>
          <a:lstStyle/>
          <a:p>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Sample text here</a:t>
            </a:r>
          </a:p>
        </p:txBody>
      </p:sp>
      <p:sp>
        <p:nvSpPr>
          <p:cNvPr id="22" name="TextBox 21">
            <a:extLst>
              <a:ext uri="{FF2B5EF4-FFF2-40B4-BE49-F238E27FC236}">
                <a16:creationId xmlns:a16="http://schemas.microsoft.com/office/drawing/2014/main" id="{485F1B90-5E55-2E44-892F-16787DB9FBEE}"/>
              </a:ext>
            </a:extLst>
          </p:cNvPr>
          <p:cNvSpPr txBox="1"/>
          <p:nvPr/>
        </p:nvSpPr>
        <p:spPr>
          <a:xfrm>
            <a:off x="4757886" y="6182071"/>
            <a:ext cx="1303562" cy="276999"/>
          </a:xfrm>
          <a:prstGeom prst="rect">
            <a:avLst/>
          </a:prstGeom>
          <a:noFill/>
        </p:spPr>
        <p:txBody>
          <a:bodyPr wrap="none" rtlCol="0">
            <a:spAutoFit/>
          </a:bodyPr>
          <a:lstStyle/>
          <a:p>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Sample text here</a:t>
            </a:r>
          </a:p>
        </p:txBody>
      </p:sp>
      <p:sp>
        <p:nvSpPr>
          <p:cNvPr id="23" name="TextBox 22">
            <a:extLst>
              <a:ext uri="{FF2B5EF4-FFF2-40B4-BE49-F238E27FC236}">
                <a16:creationId xmlns:a16="http://schemas.microsoft.com/office/drawing/2014/main" id="{3AA1919C-7F9A-104A-A3FF-07563D6F2ED4}"/>
              </a:ext>
            </a:extLst>
          </p:cNvPr>
          <p:cNvSpPr txBox="1"/>
          <p:nvPr/>
        </p:nvSpPr>
        <p:spPr>
          <a:xfrm>
            <a:off x="6920834" y="5541058"/>
            <a:ext cx="756938" cy="276999"/>
          </a:xfrm>
          <a:prstGeom prst="rect">
            <a:avLst/>
          </a:prstGeom>
          <a:noFill/>
        </p:spPr>
        <p:txBody>
          <a:bodyPr wrap="none" rtlCol="0">
            <a:spAutoFit/>
          </a:bodyPr>
          <a:lstStyle/>
          <a:p>
            <a:pPr algn="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148,215</a:t>
            </a:r>
          </a:p>
        </p:txBody>
      </p:sp>
      <p:sp>
        <p:nvSpPr>
          <p:cNvPr id="24" name="TextBox 23">
            <a:extLst>
              <a:ext uri="{FF2B5EF4-FFF2-40B4-BE49-F238E27FC236}">
                <a16:creationId xmlns:a16="http://schemas.microsoft.com/office/drawing/2014/main" id="{CAECD56D-1CF4-9148-926F-BFE1675DB0BB}"/>
              </a:ext>
            </a:extLst>
          </p:cNvPr>
          <p:cNvSpPr txBox="1"/>
          <p:nvPr/>
        </p:nvSpPr>
        <p:spPr>
          <a:xfrm>
            <a:off x="7010601" y="5861564"/>
            <a:ext cx="667170" cy="276999"/>
          </a:xfrm>
          <a:prstGeom prst="rect">
            <a:avLst/>
          </a:prstGeom>
          <a:noFill/>
        </p:spPr>
        <p:txBody>
          <a:bodyPr wrap="none" rtlCol="0">
            <a:spAutoFit/>
          </a:bodyPr>
          <a:lstStyle/>
          <a:p>
            <a:pPr algn="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16,876</a:t>
            </a:r>
          </a:p>
        </p:txBody>
      </p:sp>
      <p:sp>
        <p:nvSpPr>
          <p:cNvPr id="25" name="TextBox 24">
            <a:extLst>
              <a:ext uri="{FF2B5EF4-FFF2-40B4-BE49-F238E27FC236}">
                <a16:creationId xmlns:a16="http://schemas.microsoft.com/office/drawing/2014/main" id="{9C28C68E-6D53-A140-B7A5-CDF4B2DDD7E5}"/>
              </a:ext>
            </a:extLst>
          </p:cNvPr>
          <p:cNvSpPr txBox="1"/>
          <p:nvPr/>
        </p:nvSpPr>
        <p:spPr>
          <a:xfrm>
            <a:off x="6920834" y="6182071"/>
            <a:ext cx="756938" cy="276999"/>
          </a:xfrm>
          <a:prstGeom prst="rect">
            <a:avLst/>
          </a:prstGeom>
          <a:noFill/>
        </p:spPr>
        <p:txBody>
          <a:bodyPr wrap="none" rtlCol="0">
            <a:spAutoFit/>
          </a:bodyPr>
          <a:lstStyle/>
          <a:p>
            <a:pPr algn="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122,290</a:t>
            </a:r>
          </a:p>
        </p:txBody>
      </p:sp>
      <p:sp>
        <p:nvSpPr>
          <p:cNvPr id="26" name="TextBox 25">
            <a:extLst>
              <a:ext uri="{FF2B5EF4-FFF2-40B4-BE49-F238E27FC236}">
                <a16:creationId xmlns:a16="http://schemas.microsoft.com/office/drawing/2014/main" id="{C559A607-FE4C-EB45-897D-398876693E9D}"/>
              </a:ext>
            </a:extLst>
          </p:cNvPr>
          <p:cNvSpPr txBox="1"/>
          <p:nvPr/>
        </p:nvSpPr>
        <p:spPr>
          <a:xfrm>
            <a:off x="5437006" y="3672750"/>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YOUR TITLE</a:t>
            </a:r>
          </a:p>
        </p:txBody>
      </p:sp>
      <p:sp>
        <p:nvSpPr>
          <p:cNvPr id="27" name="TextBox 26">
            <a:extLst>
              <a:ext uri="{FF2B5EF4-FFF2-40B4-BE49-F238E27FC236}">
                <a16:creationId xmlns:a16="http://schemas.microsoft.com/office/drawing/2014/main" id="{528B5AE7-8DA7-4548-A843-B392A298B900}"/>
              </a:ext>
            </a:extLst>
          </p:cNvPr>
          <p:cNvSpPr txBox="1"/>
          <p:nvPr/>
        </p:nvSpPr>
        <p:spPr>
          <a:xfrm>
            <a:off x="8567589" y="3672750"/>
            <a:ext cx="2295821"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WEATHER FORECAST</a:t>
            </a:r>
          </a:p>
        </p:txBody>
      </p:sp>
      <p:sp>
        <p:nvSpPr>
          <p:cNvPr id="28" name="TextBox 27">
            <a:extLst>
              <a:ext uri="{FF2B5EF4-FFF2-40B4-BE49-F238E27FC236}">
                <a16:creationId xmlns:a16="http://schemas.microsoft.com/office/drawing/2014/main" id="{98702AFF-0DFD-CD43-89B7-49B15D135887}"/>
              </a:ext>
            </a:extLst>
          </p:cNvPr>
          <p:cNvSpPr txBox="1"/>
          <p:nvPr/>
        </p:nvSpPr>
        <p:spPr>
          <a:xfrm>
            <a:off x="8637069" y="4007024"/>
            <a:ext cx="1481496" cy="977191"/>
          </a:xfrm>
          <a:prstGeom prst="rect">
            <a:avLst/>
          </a:prstGeom>
          <a:noFill/>
        </p:spPr>
        <p:txBody>
          <a:bodyPr wrap="none" rtlCol="0" anchor="ctr" anchorCtr="0">
            <a:spAutoFit/>
          </a:bodyPr>
          <a:lstStyle/>
          <a:p>
            <a:r>
              <a:rPr lang="en-US" sz="5750" b="1" spc="150" dirty="0">
                <a:solidFill>
                  <a:schemeClr val="tx2"/>
                </a:solidFill>
                <a:latin typeface="Poppins" pitchFamily="2" charset="77"/>
                <a:ea typeface="Lato Light" panose="020F0502020204030203" pitchFamily="34" charset="0"/>
                <a:cs typeface="Poppins" pitchFamily="2" charset="77"/>
              </a:rPr>
              <a:t>25º</a:t>
            </a:r>
          </a:p>
        </p:txBody>
      </p:sp>
      <p:sp>
        <p:nvSpPr>
          <p:cNvPr id="29" name="Freeform 978">
            <a:extLst>
              <a:ext uri="{FF2B5EF4-FFF2-40B4-BE49-F238E27FC236}">
                <a16:creationId xmlns:a16="http://schemas.microsoft.com/office/drawing/2014/main" id="{7E042522-DDB7-C149-AD5A-1EDFAB121A19}"/>
              </a:ext>
            </a:extLst>
          </p:cNvPr>
          <p:cNvSpPr>
            <a:spLocks noChangeArrowheads="1"/>
          </p:cNvSpPr>
          <p:nvPr/>
        </p:nvSpPr>
        <p:spPr bwMode="auto">
          <a:xfrm>
            <a:off x="10138452" y="4134569"/>
            <a:ext cx="655479" cy="722100"/>
          </a:xfrm>
          <a:custGeom>
            <a:avLst/>
            <a:gdLst>
              <a:gd name="T0" fmla="*/ 266422 w 266341"/>
              <a:gd name="T1" fmla="*/ 762307 h 293326"/>
              <a:gd name="T2" fmla="*/ 459172 w 266341"/>
              <a:gd name="T3" fmla="*/ 714313 h 293326"/>
              <a:gd name="T4" fmla="*/ 473542 w 266341"/>
              <a:gd name="T5" fmla="*/ 728715 h 293326"/>
              <a:gd name="T6" fmla="*/ 586079 w 266341"/>
              <a:gd name="T7" fmla="*/ 607524 h 293326"/>
              <a:gd name="T8" fmla="*/ 384949 w 266341"/>
              <a:gd name="T9" fmla="*/ 653118 h 293326"/>
              <a:gd name="T10" fmla="*/ 376569 w 266341"/>
              <a:gd name="T11" fmla="*/ 482741 h 293326"/>
              <a:gd name="T12" fmla="*/ 405299 w 266341"/>
              <a:gd name="T13" fmla="*/ 407150 h 293326"/>
              <a:gd name="T14" fmla="*/ 607627 w 266341"/>
              <a:gd name="T15" fmla="*/ 571531 h 293326"/>
              <a:gd name="T16" fmla="*/ 624392 w 266341"/>
              <a:gd name="T17" fmla="*/ 591931 h 293326"/>
              <a:gd name="T18" fmla="*/ 460371 w 266341"/>
              <a:gd name="T19" fmla="*/ 974679 h 293326"/>
              <a:gd name="T20" fmla="*/ 444806 w 266341"/>
              <a:gd name="T21" fmla="*/ 960284 h 293326"/>
              <a:gd name="T22" fmla="*/ 244875 w 266341"/>
              <a:gd name="T23" fmla="*/ 798303 h 293326"/>
              <a:gd name="T24" fmla="*/ 228113 w 266341"/>
              <a:gd name="T25" fmla="*/ 779104 h 293326"/>
              <a:gd name="T26" fmla="*/ 393326 w 266341"/>
              <a:gd name="T27" fmla="*/ 392752 h 293326"/>
              <a:gd name="T28" fmla="*/ 529611 w 266341"/>
              <a:gd name="T29" fmla="*/ 338558 h 293326"/>
              <a:gd name="T30" fmla="*/ 580945 w 266341"/>
              <a:gd name="T31" fmla="*/ 465644 h 293326"/>
              <a:gd name="T32" fmla="*/ 768373 w 266341"/>
              <a:gd name="T33" fmla="*/ 590321 h 293326"/>
              <a:gd name="T34" fmla="*/ 750467 w 266341"/>
              <a:gd name="T35" fmla="*/ 415291 h 293326"/>
              <a:gd name="T36" fmla="*/ 732558 w 266341"/>
              <a:gd name="T37" fmla="*/ 398509 h 293326"/>
              <a:gd name="T38" fmla="*/ 627499 w 266341"/>
              <a:gd name="T39" fmla="*/ 272625 h 293326"/>
              <a:gd name="T40" fmla="*/ 764794 w 266341"/>
              <a:gd name="T41" fmla="*/ 379321 h 293326"/>
              <a:gd name="T42" fmla="*/ 885366 w 266341"/>
              <a:gd name="T43" fmla="*/ 501608 h 293326"/>
              <a:gd name="T44" fmla="*/ 725396 w 266341"/>
              <a:gd name="T45" fmla="*/ 620295 h 293326"/>
              <a:gd name="T46" fmla="*/ 597656 w 266341"/>
              <a:gd name="T47" fmla="*/ 729391 h 293326"/>
              <a:gd name="T48" fmla="*/ 696745 w 266341"/>
              <a:gd name="T49" fmla="*/ 604711 h 293326"/>
              <a:gd name="T50" fmla="*/ 553484 w 266341"/>
              <a:gd name="T51" fmla="*/ 494414 h 293326"/>
              <a:gd name="T52" fmla="*/ 551097 w 266341"/>
              <a:gd name="T53" fmla="*/ 456050 h 293326"/>
              <a:gd name="T54" fmla="*/ 289650 w 266341"/>
              <a:gd name="T55" fmla="*/ 439268 h 293326"/>
              <a:gd name="T56" fmla="*/ 265772 w 266341"/>
              <a:gd name="T57" fmla="*/ 448858 h 293326"/>
              <a:gd name="T58" fmla="*/ 154745 w 266341"/>
              <a:gd name="T59" fmla="*/ 498011 h 293326"/>
              <a:gd name="T60" fmla="*/ 163097 w 266341"/>
              <a:gd name="T61" fmla="*/ 544764 h 293326"/>
              <a:gd name="T62" fmla="*/ 86693 w 266341"/>
              <a:gd name="T63" fmla="*/ 632282 h 293326"/>
              <a:gd name="T64" fmla="*/ 212046 w 266341"/>
              <a:gd name="T65" fmla="*/ 713803 h 293326"/>
              <a:gd name="T66" fmla="*/ 212046 w 266341"/>
              <a:gd name="T67" fmla="*/ 742579 h 293326"/>
              <a:gd name="T68" fmla="*/ 58054 w 266341"/>
              <a:gd name="T69" fmla="*/ 632282 h 293326"/>
              <a:gd name="T70" fmla="*/ 123701 w 266341"/>
              <a:gd name="T71" fmla="*/ 498011 h 293326"/>
              <a:gd name="T72" fmla="*/ 265772 w 266341"/>
              <a:gd name="T73" fmla="*/ 412891 h 293326"/>
              <a:gd name="T74" fmla="*/ 505732 w 266341"/>
              <a:gd name="T75" fmla="*/ 319377 h 293326"/>
              <a:gd name="T76" fmla="*/ 358119 w 266341"/>
              <a:gd name="T77" fmla="*/ 0 h 293326"/>
              <a:gd name="T78" fmla="*/ 591669 w 266341"/>
              <a:gd name="T79" fmla="*/ 124679 h 293326"/>
              <a:gd name="T80" fmla="*/ 687490 w 266341"/>
              <a:gd name="T81" fmla="*/ 231380 h 293326"/>
              <a:gd name="T82" fmla="*/ 591669 w 266341"/>
              <a:gd name="T83" fmla="*/ 153456 h 293326"/>
              <a:gd name="T84" fmla="*/ 522204 w 266341"/>
              <a:gd name="T85" fmla="*/ 177432 h 293326"/>
              <a:gd name="T86" fmla="*/ 358119 w 266341"/>
              <a:gd name="T87" fmla="*/ 28777 h 293326"/>
              <a:gd name="T88" fmla="*/ 203613 w 266341"/>
              <a:gd name="T89" fmla="*/ 215796 h 293326"/>
              <a:gd name="T90" fmla="*/ 185645 w 266341"/>
              <a:gd name="T91" fmla="*/ 232579 h 293326"/>
              <a:gd name="T92" fmla="*/ 97010 w 266341"/>
              <a:gd name="T93" fmla="*/ 472351 h 293326"/>
              <a:gd name="T94" fmla="*/ 89827 w 266341"/>
              <a:gd name="T95" fmla="*/ 499926 h 293326"/>
              <a:gd name="T96" fmla="*/ 0 w 266341"/>
              <a:gd name="T97" fmla="*/ 358463 h 293326"/>
              <a:gd name="T98" fmla="*/ 171274 w 266341"/>
              <a:gd name="T99" fmla="*/ 185822 h 2933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6341" h="293326">
                <a:moveTo>
                  <a:pt x="113281" y="145279"/>
                </a:moveTo>
                <a:lnTo>
                  <a:pt x="80147" y="229413"/>
                </a:lnTo>
                <a:lnTo>
                  <a:pt x="137051" y="215331"/>
                </a:lnTo>
                <a:cubicBezTo>
                  <a:pt x="137411" y="214969"/>
                  <a:pt x="137771" y="214969"/>
                  <a:pt x="138131" y="214969"/>
                </a:cubicBezTo>
                <a:cubicBezTo>
                  <a:pt x="138851" y="214969"/>
                  <a:pt x="139932" y="215331"/>
                  <a:pt x="141012" y="216053"/>
                </a:cubicBezTo>
                <a:cubicBezTo>
                  <a:pt x="142093" y="216775"/>
                  <a:pt x="142453" y="218219"/>
                  <a:pt x="142453" y="219303"/>
                </a:cubicBezTo>
                <a:lnTo>
                  <a:pt x="142813" y="266244"/>
                </a:lnTo>
                <a:lnTo>
                  <a:pt x="176307" y="182832"/>
                </a:lnTo>
                <a:lnTo>
                  <a:pt x="119403" y="196915"/>
                </a:lnTo>
                <a:cubicBezTo>
                  <a:pt x="118323" y="197276"/>
                  <a:pt x="116882" y="196915"/>
                  <a:pt x="115802" y="196554"/>
                </a:cubicBezTo>
                <a:cubicBezTo>
                  <a:pt x="114722" y="195471"/>
                  <a:pt x="114001" y="194026"/>
                  <a:pt x="114001" y="192943"/>
                </a:cubicBezTo>
                <a:lnTo>
                  <a:pt x="113281" y="145279"/>
                </a:lnTo>
                <a:close/>
                <a:moveTo>
                  <a:pt x="118323" y="118197"/>
                </a:moveTo>
                <a:cubicBezTo>
                  <a:pt x="120484" y="118558"/>
                  <a:pt x="121924" y="120364"/>
                  <a:pt x="121924" y="122530"/>
                </a:cubicBezTo>
                <a:lnTo>
                  <a:pt x="123005" y="186804"/>
                </a:lnTo>
                <a:lnTo>
                  <a:pt x="182790" y="172000"/>
                </a:lnTo>
                <a:cubicBezTo>
                  <a:pt x="184230" y="171639"/>
                  <a:pt x="186031" y="172000"/>
                  <a:pt x="187111" y="173444"/>
                </a:cubicBezTo>
                <a:cubicBezTo>
                  <a:pt x="188192" y="174888"/>
                  <a:pt x="188552" y="176333"/>
                  <a:pt x="187832" y="178138"/>
                </a:cubicBezTo>
                <a:lnTo>
                  <a:pt x="142453" y="290798"/>
                </a:lnTo>
                <a:cubicBezTo>
                  <a:pt x="142093" y="292243"/>
                  <a:pt x="140292" y="293326"/>
                  <a:pt x="138491" y="293326"/>
                </a:cubicBezTo>
                <a:cubicBezTo>
                  <a:pt x="138131" y="293326"/>
                  <a:pt x="137771" y="293326"/>
                  <a:pt x="137411" y="293326"/>
                </a:cubicBezTo>
                <a:cubicBezTo>
                  <a:pt x="135250" y="292965"/>
                  <a:pt x="133809" y="291160"/>
                  <a:pt x="133809" y="288993"/>
                </a:cubicBezTo>
                <a:lnTo>
                  <a:pt x="133809" y="225080"/>
                </a:lnTo>
                <a:lnTo>
                  <a:pt x="73664" y="240246"/>
                </a:lnTo>
                <a:cubicBezTo>
                  <a:pt x="72224" y="240607"/>
                  <a:pt x="70423" y="239885"/>
                  <a:pt x="69343" y="238801"/>
                </a:cubicBezTo>
                <a:cubicBezTo>
                  <a:pt x="68262" y="237357"/>
                  <a:pt x="68262" y="235913"/>
                  <a:pt x="68622" y="234468"/>
                </a:cubicBezTo>
                <a:lnTo>
                  <a:pt x="113641" y="120725"/>
                </a:lnTo>
                <a:cubicBezTo>
                  <a:pt x="114361" y="118919"/>
                  <a:pt x="116162" y="117475"/>
                  <a:pt x="118323" y="118197"/>
                </a:cubicBezTo>
                <a:close/>
                <a:moveTo>
                  <a:pt x="188768" y="82045"/>
                </a:moveTo>
                <a:cubicBezTo>
                  <a:pt x="175481" y="82045"/>
                  <a:pt x="163988" y="90343"/>
                  <a:pt x="159320" y="101888"/>
                </a:cubicBezTo>
                <a:cubicBezTo>
                  <a:pt x="168657" y="110547"/>
                  <a:pt x="174762" y="123536"/>
                  <a:pt x="174762" y="137247"/>
                </a:cubicBezTo>
                <a:cubicBezTo>
                  <a:pt x="174762" y="138329"/>
                  <a:pt x="174762" y="139411"/>
                  <a:pt x="174762" y="140133"/>
                </a:cubicBezTo>
                <a:cubicBezTo>
                  <a:pt x="197029" y="139050"/>
                  <a:pt x="216063" y="155647"/>
                  <a:pt x="218217" y="177655"/>
                </a:cubicBezTo>
                <a:lnTo>
                  <a:pt x="231146" y="177655"/>
                </a:lnTo>
                <a:cubicBezTo>
                  <a:pt x="245871" y="177655"/>
                  <a:pt x="257722" y="165749"/>
                  <a:pt x="257722" y="150957"/>
                </a:cubicBezTo>
                <a:cubicBezTo>
                  <a:pt x="257722" y="134721"/>
                  <a:pt x="242638" y="121372"/>
                  <a:pt x="225759" y="124980"/>
                </a:cubicBezTo>
                <a:cubicBezTo>
                  <a:pt x="224323" y="125340"/>
                  <a:pt x="222886" y="124980"/>
                  <a:pt x="221809" y="123897"/>
                </a:cubicBezTo>
                <a:cubicBezTo>
                  <a:pt x="220731" y="122815"/>
                  <a:pt x="220372" y="121372"/>
                  <a:pt x="220372" y="119928"/>
                </a:cubicBezTo>
                <a:cubicBezTo>
                  <a:pt x="221090" y="117764"/>
                  <a:pt x="221090" y="115959"/>
                  <a:pt x="221090" y="114155"/>
                </a:cubicBezTo>
                <a:cubicBezTo>
                  <a:pt x="221090" y="96116"/>
                  <a:pt x="206725" y="82045"/>
                  <a:pt x="188768" y="82045"/>
                </a:cubicBezTo>
                <a:close/>
                <a:moveTo>
                  <a:pt x="188768" y="73025"/>
                </a:moveTo>
                <a:cubicBezTo>
                  <a:pt x="211753" y="73025"/>
                  <a:pt x="230069" y="91425"/>
                  <a:pt x="230069" y="114155"/>
                </a:cubicBezTo>
                <a:cubicBezTo>
                  <a:pt x="230069" y="114516"/>
                  <a:pt x="230069" y="115238"/>
                  <a:pt x="230069" y="115599"/>
                </a:cubicBezTo>
                <a:cubicBezTo>
                  <a:pt x="249821" y="114877"/>
                  <a:pt x="266341" y="131113"/>
                  <a:pt x="266341" y="150957"/>
                </a:cubicBezTo>
                <a:cubicBezTo>
                  <a:pt x="266341" y="170800"/>
                  <a:pt x="250539" y="186675"/>
                  <a:pt x="231146" y="186675"/>
                </a:cubicBezTo>
                <a:lnTo>
                  <a:pt x="218217" y="186675"/>
                </a:lnTo>
                <a:cubicBezTo>
                  <a:pt x="216063" y="204715"/>
                  <a:pt x="203134" y="219508"/>
                  <a:pt x="185177" y="223116"/>
                </a:cubicBezTo>
                <a:cubicBezTo>
                  <a:pt x="182663" y="223476"/>
                  <a:pt x="180508" y="221672"/>
                  <a:pt x="179790" y="219508"/>
                </a:cubicBezTo>
                <a:cubicBezTo>
                  <a:pt x="179431" y="216982"/>
                  <a:pt x="181227" y="214817"/>
                  <a:pt x="183381" y="214096"/>
                </a:cubicBezTo>
                <a:cubicBezTo>
                  <a:pt x="198824" y="211209"/>
                  <a:pt x="209598" y="197499"/>
                  <a:pt x="209598" y="181985"/>
                </a:cubicBezTo>
                <a:cubicBezTo>
                  <a:pt x="209598" y="161781"/>
                  <a:pt x="191282" y="145545"/>
                  <a:pt x="170453" y="149874"/>
                </a:cubicBezTo>
                <a:cubicBezTo>
                  <a:pt x="169016" y="150235"/>
                  <a:pt x="167580" y="149874"/>
                  <a:pt x="166502" y="148792"/>
                </a:cubicBezTo>
                <a:cubicBezTo>
                  <a:pt x="165425" y="147710"/>
                  <a:pt x="165066" y="146266"/>
                  <a:pt x="165066" y="144823"/>
                </a:cubicBezTo>
                <a:cubicBezTo>
                  <a:pt x="165784" y="142298"/>
                  <a:pt x="165784" y="139772"/>
                  <a:pt x="165784" y="137247"/>
                </a:cubicBezTo>
                <a:cubicBezTo>
                  <a:pt x="165784" y="115599"/>
                  <a:pt x="148186" y="97920"/>
                  <a:pt x="126279" y="97920"/>
                </a:cubicBezTo>
                <a:cubicBezTo>
                  <a:pt x="106527" y="97920"/>
                  <a:pt x="89648" y="112712"/>
                  <a:pt x="87134" y="132195"/>
                </a:cubicBezTo>
                <a:cubicBezTo>
                  <a:pt x="87134" y="133999"/>
                  <a:pt x="86057" y="135443"/>
                  <a:pt x="84261" y="135803"/>
                </a:cubicBezTo>
                <a:cubicBezTo>
                  <a:pt x="82824" y="136525"/>
                  <a:pt x="81029" y="136164"/>
                  <a:pt x="79951" y="135082"/>
                </a:cubicBezTo>
                <a:cubicBezTo>
                  <a:pt x="76001" y="131835"/>
                  <a:pt x="71332" y="129670"/>
                  <a:pt x="66304" y="129670"/>
                </a:cubicBezTo>
                <a:cubicBezTo>
                  <a:pt x="55171" y="129670"/>
                  <a:pt x="46551" y="139050"/>
                  <a:pt x="46551" y="149874"/>
                </a:cubicBezTo>
                <a:cubicBezTo>
                  <a:pt x="46551" y="153482"/>
                  <a:pt x="47270" y="156729"/>
                  <a:pt x="49065" y="159616"/>
                </a:cubicBezTo>
                <a:cubicBezTo>
                  <a:pt x="49784" y="161059"/>
                  <a:pt x="49784" y="162502"/>
                  <a:pt x="49065" y="163945"/>
                </a:cubicBezTo>
                <a:cubicBezTo>
                  <a:pt x="48706" y="165028"/>
                  <a:pt x="47270" y="166110"/>
                  <a:pt x="45833" y="166110"/>
                </a:cubicBezTo>
                <a:cubicBezTo>
                  <a:pt x="34341" y="168636"/>
                  <a:pt x="26081" y="178738"/>
                  <a:pt x="26081" y="190283"/>
                </a:cubicBezTo>
                <a:cubicBezTo>
                  <a:pt x="26081" y="203633"/>
                  <a:pt x="37214" y="214817"/>
                  <a:pt x="50502" y="214817"/>
                </a:cubicBezTo>
                <a:lnTo>
                  <a:pt x="63790" y="214817"/>
                </a:lnTo>
                <a:cubicBezTo>
                  <a:pt x="66663" y="214817"/>
                  <a:pt x="68459" y="216982"/>
                  <a:pt x="68459" y="219147"/>
                </a:cubicBezTo>
                <a:cubicBezTo>
                  <a:pt x="68459" y="221672"/>
                  <a:pt x="66663" y="223476"/>
                  <a:pt x="63790" y="223476"/>
                </a:cubicBezTo>
                <a:lnTo>
                  <a:pt x="50502" y="223476"/>
                </a:lnTo>
                <a:cubicBezTo>
                  <a:pt x="32545" y="223476"/>
                  <a:pt x="17462" y="208684"/>
                  <a:pt x="17462" y="190283"/>
                </a:cubicBezTo>
                <a:cubicBezTo>
                  <a:pt x="17462" y="176212"/>
                  <a:pt x="26081" y="163945"/>
                  <a:pt x="39010" y="158894"/>
                </a:cubicBezTo>
                <a:cubicBezTo>
                  <a:pt x="37932" y="156008"/>
                  <a:pt x="37214" y="153121"/>
                  <a:pt x="37214" y="149874"/>
                </a:cubicBezTo>
                <a:cubicBezTo>
                  <a:pt x="37214" y="133999"/>
                  <a:pt x="50502" y="121011"/>
                  <a:pt x="66304" y="121011"/>
                </a:cubicBezTo>
                <a:cubicBezTo>
                  <a:pt x="70973" y="121011"/>
                  <a:pt x="75642" y="122093"/>
                  <a:pt x="79951" y="124258"/>
                </a:cubicBezTo>
                <a:cubicBezTo>
                  <a:pt x="85338" y="103692"/>
                  <a:pt x="104372" y="89261"/>
                  <a:pt x="126279" y="89261"/>
                </a:cubicBezTo>
                <a:cubicBezTo>
                  <a:pt x="135976" y="89261"/>
                  <a:pt x="144595" y="91786"/>
                  <a:pt x="152137" y="96116"/>
                </a:cubicBezTo>
                <a:cubicBezTo>
                  <a:pt x="158601" y="82766"/>
                  <a:pt x="172608" y="73025"/>
                  <a:pt x="188768" y="73025"/>
                </a:cubicBezTo>
                <a:close/>
                <a:moveTo>
                  <a:pt x="107731" y="0"/>
                </a:moveTo>
                <a:cubicBezTo>
                  <a:pt x="133312" y="0"/>
                  <a:pt x="155290" y="17679"/>
                  <a:pt x="161416" y="41491"/>
                </a:cubicBezTo>
                <a:cubicBezTo>
                  <a:pt x="166820" y="38966"/>
                  <a:pt x="172225" y="37522"/>
                  <a:pt x="177989" y="37522"/>
                </a:cubicBezTo>
                <a:cubicBezTo>
                  <a:pt x="193843" y="37522"/>
                  <a:pt x="207534" y="48707"/>
                  <a:pt x="210417" y="64582"/>
                </a:cubicBezTo>
                <a:cubicBezTo>
                  <a:pt x="210777" y="66747"/>
                  <a:pt x="208975" y="69272"/>
                  <a:pt x="206814" y="69633"/>
                </a:cubicBezTo>
                <a:cubicBezTo>
                  <a:pt x="204292" y="69994"/>
                  <a:pt x="202130" y="68551"/>
                  <a:pt x="201409" y="66025"/>
                </a:cubicBezTo>
                <a:cubicBezTo>
                  <a:pt x="199608" y="54480"/>
                  <a:pt x="189519" y="46182"/>
                  <a:pt x="177989" y="46182"/>
                </a:cubicBezTo>
                <a:cubicBezTo>
                  <a:pt x="171864" y="46182"/>
                  <a:pt x="166099" y="48707"/>
                  <a:pt x="161416" y="52676"/>
                </a:cubicBezTo>
                <a:cubicBezTo>
                  <a:pt x="160335" y="53758"/>
                  <a:pt x="158533" y="54119"/>
                  <a:pt x="157092" y="53397"/>
                </a:cubicBezTo>
                <a:cubicBezTo>
                  <a:pt x="155290" y="53037"/>
                  <a:pt x="154210" y="51593"/>
                  <a:pt x="154210" y="49789"/>
                </a:cubicBezTo>
                <a:cubicBezTo>
                  <a:pt x="151327" y="26699"/>
                  <a:pt x="131150" y="8659"/>
                  <a:pt x="107731" y="8659"/>
                </a:cubicBezTo>
                <a:cubicBezTo>
                  <a:pt x="81429" y="8659"/>
                  <a:pt x="60530" y="29946"/>
                  <a:pt x="60530" y="55923"/>
                </a:cubicBezTo>
                <a:cubicBezTo>
                  <a:pt x="60530" y="58809"/>
                  <a:pt x="60530" y="61696"/>
                  <a:pt x="61251" y="64943"/>
                </a:cubicBezTo>
                <a:cubicBezTo>
                  <a:pt x="61611" y="66386"/>
                  <a:pt x="61251" y="67829"/>
                  <a:pt x="59810" y="68912"/>
                </a:cubicBezTo>
                <a:cubicBezTo>
                  <a:pt x="59089" y="69994"/>
                  <a:pt x="57648" y="70355"/>
                  <a:pt x="55847" y="69994"/>
                </a:cubicBezTo>
                <a:cubicBezTo>
                  <a:pt x="30625" y="64582"/>
                  <a:pt x="9007" y="84065"/>
                  <a:pt x="9007" y="107877"/>
                </a:cubicBezTo>
                <a:cubicBezTo>
                  <a:pt x="9007" y="121949"/>
                  <a:pt x="16574" y="135298"/>
                  <a:pt x="29184" y="142153"/>
                </a:cubicBezTo>
                <a:cubicBezTo>
                  <a:pt x="31346" y="143235"/>
                  <a:pt x="32067" y="146122"/>
                  <a:pt x="30625" y="147926"/>
                </a:cubicBezTo>
                <a:cubicBezTo>
                  <a:pt x="30265" y="149730"/>
                  <a:pt x="28464" y="150451"/>
                  <a:pt x="27022" y="150451"/>
                </a:cubicBezTo>
                <a:cubicBezTo>
                  <a:pt x="26302" y="150451"/>
                  <a:pt x="25581" y="150091"/>
                  <a:pt x="24861" y="149730"/>
                </a:cubicBezTo>
                <a:cubicBezTo>
                  <a:pt x="9368" y="141431"/>
                  <a:pt x="0" y="125196"/>
                  <a:pt x="0" y="107877"/>
                </a:cubicBezTo>
                <a:cubicBezTo>
                  <a:pt x="0" y="80457"/>
                  <a:pt x="23419" y="58088"/>
                  <a:pt x="51883" y="60253"/>
                </a:cubicBezTo>
                <a:cubicBezTo>
                  <a:pt x="51523" y="58809"/>
                  <a:pt x="51523" y="57727"/>
                  <a:pt x="51523" y="55923"/>
                </a:cubicBezTo>
                <a:cubicBezTo>
                  <a:pt x="51523" y="25255"/>
                  <a:pt x="76745" y="0"/>
                  <a:pt x="107731"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32" name="TextBox 31">
            <a:extLst>
              <a:ext uri="{FF2B5EF4-FFF2-40B4-BE49-F238E27FC236}">
                <a16:creationId xmlns:a16="http://schemas.microsoft.com/office/drawing/2014/main" id="{FF99AD19-10FC-AC4B-8623-695DC46BD10B}"/>
              </a:ext>
            </a:extLst>
          </p:cNvPr>
          <p:cNvSpPr txBox="1"/>
          <p:nvPr/>
        </p:nvSpPr>
        <p:spPr>
          <a:xfrm>
            <a:off x="9063718" y="6116262"/>
            <a:ext cx="1303563" cy="276999"/>
          </a:xfrm>
          <a:prstGeom prst="rect">
            <a:avLst/>
          </a:prstGeom>
          <a:noFill/>
        </p:spPr>
        <p:txBody>
          <a:bodyPr wrap="none" rtlCol="0">
            <a:spAutoFit/>
          </a:bodyPr>
          <a:lstStyle/>
          <a:p>
            <a:pPr algn="ctr"/>
            <a:r>
              <a:rPr lang="en-US" sz="1200" dirty="0">
                <a:solidFill>
                  <a:schemeClr val="tx2"/>
                </a:solidFill>
                <a:latin typeface="Lato Light" panose="020F0502020204030203" pitchFamily="34" charset="0"/>
                <a:ea typeface="Lato Light" panose="020F0502020204030203" pitchFamily="34" charset="0"/>
                <a:cs typeface="Lato Light" panose="020F0502020204030203" pitchFamily="34" charset="0"/>
              </a:rPr>
              <a:t>Sample text here</a:t>
            </a:r>
          </a:p>
        </p:txBody>
      </p:sp>
      <p:sp>
        <p:nvSpPr>
          <p:cNvPr id="34" name="Freeform 978">
            <a:extLst>
              <a:ext uri="{FF2B5EF4-FFF2-40B4-BE49-F238E27FC236}">
                <a16:creationId xmlns:a16="http://schemas.microsoft.com/office/drawing/2014/main" id="{55DCA240-27A8-DE47-AD7E-FCB388DEF80E}"/>
              </a:ext>
            </a:extLst>
          </p:cNvPr>
          <p:cNvSpPr>
            <a:spLocks noChangeArrowheads="1"/>
          </p:cNvSpPr>
          <p:nvPr/>
        </p:nvSpPr>
        <p:spPr bwMode="auto">
          <a:xfrm>
            <a:off x="9090997" y="5119253"/>
            <a:ext cx="503047" cy="554175"/>
          </a:xfrm>
          <a:custGeom>
            <a:avLst/>
            <a:gdLst>
              <a:gd name="T0" fmla="*/ 266422 w 266341"/>
              <a:gd name="T1" fmla="*/ 762307 h 293326"/>
              <a:gd name="T2" fmla="*/ 459172 w 266341"/>
              <a:gd name="T3" fmla="*/ 714313 h 293326"/>
              <a:gd name="T4" fmla="*/ 473542 w 266341"/>
              <a:gd name="T5" fmla="*/ 728715 h 293326"/>
              <a:gd name="T6" fmla="*/ 586079 w 266341"/>
              <a:gd name="T7" fmla="*/ 607524 h 293326"/>
              <a:gd name="T8" fmla="*/ 384949 w 266341"/>
              <a:gd name="T9" fmla="*/ 653118 h 293326"/>
              <a:gd name="T10" fmla="*/ 376569 w 266341"/>
              <a:gd name="T11" fmla="*/ 482741 h 293326"/>
              <a:gd name="T12" fmla="*/ 405299 w 266341"/>
              <a:gd name="T13" fmla="*/ 407150 h 293326"/>
              <a:gd name="T14" fmla="*/ 607627 w 266341"/>
              <a:gd name="T15" fmla="*/ 571531 h 293326"/>
              <a:gd name="T16" fmla="*/ 624392 w 266341"/>
              <a:gd name="T17" fmla="*/ 591931 h 293326"/>
              <a:gd name="T18" fmla="*/ 460371 w 266341"/>
              <a:gd name="T19" fmla="*/ 974679 h 293326"/>
              <a:gd name="T20" fmla="*/ 444806 w 266341"/>
              <a:gd name="T21" fmla="*/ 960284 h 293326"/>
              <a:gd name="T22" fmla="*/ 244875 w 266341"/>
              <a:gd name="T23" fmla="*/ 798303 h 293326"/>
              <a:gd name="T24" fmla="*/ 228113 w 266341"/>
              <a:gd name="T25" fmla="*/ 779104 h 293326"/>
              <a:gd name="T26" fmla="*/ 393326 w 266341"/>
              <a:gd name="T27" fmla="*/ 392752 h 293326"/>
              <a:gd name="T28" fmla="*/ 529611 w 266341"/>
              <a:gd name="T29" fmla="*/ 338558 h 293326"/>
              <a:gd name="T30" fmla="*/ 580945 w 266341"/>
              <a:gd name="T31" fmla="*/ 465644 h 293326"/>
              <a:gd name="T32" fmla="*/ 768373 w 266341"/>
              <a:gd name="T33" fmla="*/ 590321 h 293326"/>
              <a:gd name="T34" fmla="*/ 750467 w 266341"/>
              <a:gd name="T35" fmla="*/ 415291 h 293326"/>
              <a:gd name="T36" fmla="*/ 732558 w 266341"/>
              <a:gd name="T37" fmla="*/ 398509 h 293326"/>
              <a:gd name="T38" fmla="*/ 627499 w 266341"/>
              <a:gd name="T39" fmla="*/ 272625 h 293326"/>
              <a:gd name="T40" fmla="*/ 764794 w 266341"/>
              <a:gd name="T41" fmla="*/ 379321 h 293326"/>
              <a:gd name="T42" fmla="*/ 885366 w 266341"/>
              <a:gd name="T43" fmla="*/ 501608 h 293326"/>
              <a:gd name="T44" fmla="*/ 725396 w 266341"/>
              <a:gd name="T45" fmla="*/ 620295 h 293326"/>
              <a:gd name="T46" fmla="*/ 597656 w 266341"/>
              <a:gd name="T47" fmla="*/ 729391 h 293326"/>
              <a:gd name="T48" fmla="*/ 696745 w 266341"/>
              <a:gd name="T49" fmla="*/ 604711 h 293326"/>
              <a:gd name="T50" fmla="*/ 553484 w 266341"/>
              <a:gd name="T51" fmla="*/ 494414 h 293326"/>
              <a:gd name="T52" fmla="*/ 551097 w 266341"/>
              <a:gd name="T53" fmla="*/ 456050 h 293326"/>
              <a:gd name="T54" fmla="*/ 289650 w 266341"/>
              <a:gd name="T55" fmla="*/ 439268 h 293326"/>
              <a:gd name="T56" fmla="*/ 265772 w 266341"/>
              <a:gd name="T57" fmla="*/ 448858 h 293326"/>
              <a:gd name="T58" fmla="*/ 154745 w 266341"/>
              <a:gd name="T59" fmla="*/ 498011 h 293326"/>
              <a:gd name="T60" fmla="*/ 163097 w 266341"/>
              <a:gd name="T61" fmla="*/ 544764 h 293326"/>
              <a:gd name="T62" fmla="*/ 86693 w 266341"/>
              <a:gd name="T63" fmla="*/ 632282 h 293326"/>
              <a:gd name="T64" fmla="*/ 212046 w 266341"/>
              <a:gd name="T65" fmla="*/ 713803 h 293326"/>
              <a:gd name="T66" fmla="*/ 212046 w 266341"/>
              <a:gd name="T67" fmla="*/ 742579 h 293326"/>
              <a:gd name="T68" fmla="*/ 58054 w 266341"/>
              <a:gd name="T69" fmla="*/ 632282 h 293326"/>
              <a:gd name="T70" fmla="*/ 123701 w 266341"/>
              <a:gd name="T71" fmla="*/ 498011 h 293326"/>
              <a:gd name="T72" fmla="*/ 265772 w 266341"/>
              <a:gd name="T73" fmla="*/ 412891 h 293326"/>
              <a:gd name="T74" fmla="*/ 505732 w 266341"/>
              <a:gd name="T75" fmla="*/ 319377 h 293326"/>
              <a:gd name="T76" fmla="*/ 358119 w 266341"/>
              <a:gd name="T77" fmla="*/ 0 h 293326"/>
              <a:gd name="T78" fmla="*/ 591669 w 266341"/>
              <a:gd name="T79" fmla="*/ 124679 h 293326"/>
              <a:gd name="T80" fmla="*/ 687490 w 266341"/>
              <a:gd name="T81" fmla="*/ 231380 h 293326"/>
              <a:gd name="T82" fmla="*/ 591669 w 266341"/>
              <a:gd name="T83" fmla="*/ 153456 h 293326"/>
              <a:gd name="T84" fmla="*/ 522204 w 266341"/>
              <a:gd name="T85" fmla="*/ 177432 h 293326"/>
              <a:gd name="T86" fmla="*/ 358119 w 266341"/>
              <a:gd name="T87" fmla="*/ 28777 h 293326"/>
              <a:gd name="T88" fmla="*/ 203613 w 266341"/>
              <a:gd name="T89" fmla="*/ 215796 h 293326"/>
              <a:gd name="T90" fmla="*/ 185645 w 266341"/>
              <a:gd name="T91" fmla="*/ 232579 h 293326"/>
              <a:gd name="T92" fmla="*/ 97010 w 266341"/>
              <a:gd name="T93" fmla="*/ 472351 h 293326"/>
              <a:gd name="T94" fmla="*/ 89827 w 266341"/>
              <a:gd name="T95" fmla="*/ 499926 h 293326"/>
              <a:gd name="T96" fmla="*/ 0 w 266341"/>
              <a:gd name="T97" fmla="*/ 358463 h 293326"/>
              <a:gd name="T98" fmla="*/ 171274 w 266341"/>
              <a:gd name="T99" fmla="*/ 185822 h 2933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6341" h="293326">
                <a:moveTo>
                  <a:pt x="113281" y="145279"/>
                </a:moveTo>
                <a:lnTo>
                  <a:pt x="80147" y="229413"/>
                </a:lnTo>
                <a:lnTo>
                  <a:pt x="137051" y="215331"/>
                </a:lnTo>
                <a:cubicBezTo>
                  <a:pt x="137411" y="214969"/>
                  <a:pt x="137771" y="214969"/>
                  <a:pt x="138131" y="214969"/>
                </a:cubicBezTo>
                <a:cubicBezTo>
                  <a:pt x="138851" y="214969"/>
                  <a:pt x="139932" y="215331"/>
                  <a:pt x="141012" y="216053"/>
                </a:cubicBezTo>
                <a:cubicBezTo>
                  <a:pt x="142093" y="216775"/>
                  <a:pt x="142453" y="218219"/>
                  <a:pt x="142453" y="219303"/>
                </a:cubicBezTo>
                <a:lnTo>
                  <a:pt x="142813" y="266244"/>
                </a:lnTo>
                <a:lnTo>
                  <a:pt x="176307" y="182832"/>
                </a:lnTo>
                <a:lnTo>
                  <a:pt x="119403" y="196915"/>
                </a:lnTo>
                <a:cubicBezTo>
                  <a:pt x="118323" y="197276"/>
                  <a:pt x="116882" y="196915"/>
                  <a:pt x="115802" y="196554"/>
                </a:cubicBezTo>
                <a:cubicBezTo>
                  <a:pt x="114722" y="195471"/>
                  <a:pt x="114001" y="194026"/>
                  <a:pt x="114001" y="192943"/>
                </a:cubicBezTo>
                <a:lnTo>
                  <a:pt x="113281" y="145279"/>
                </a:lnTo>
                <a:close/>
                <a:moveTo>
                  <a:pt x="118323" y="118197"/>
                </a:moveTo>
                <a:cubicBezTo>
                  <a:pt x="120484" y="118558"/>
                  <a:pt x="121924" y="120364"/>
                  <a:pt x="121924" y="122530"/>
                </a:cubicBezTo>
                <a:lnTo>
                  <a:pt x="123005" y="186804"/>
                </a:lnTo>
                <a:lnTo>
                  <a:pt x="182790" y="172000"/>
                </a:lnTo>
                <a:cubicBezTo>
                  <a:pt x="184230" y="171639"/>
                  <a:pt x="186031" y="172000"/>
                  <a:pt x="187111" y="173444"/>
                </a:cubicBezTo>
                <a:cubicBezTo>
                  <a:pt x="188192" y="174888"/>
                  <a:pt x="188552" y="176333"/>
                  <a:pt x="187832" y="178138"/>
                </a:cubicBezTo>
                <a:lnTo>
                  <a:pt x="142453" y="290798"/>
                </a:lnTo>
                <a:cubicBezTo>
                  <a:pt x="142093" y="292243"/>
                  <a:pt x="140292" y="293326"/>
                  <a:pt x="138491" y="293326"/>
                </a:cubicBezTo>
                <a:cubicBezTo>
                  <a:pt x="138131" y="293326"/>
                  <a:pt x="137771" y="293326"/>
                  <a:pt x="137411" y="293326"/>
                </a:cubicBezTo>
                <a:cubicBezTo>
                  <a:pt x="135250" y="292965"/>
                  <a:pt x="133809" y="291160"/>
                  <a:pt x="133809" y="288993"/>
                </a:cubicBezTo>
                <a:lnTo>
                  <a:pt x="133809" y="225080"/>
                </a:lnTo>
                <a:lnTo>
                  <a:pt x="73664" y="240246"/>
                </a:lnTo>
                <a:cubicBezTo>
                  <a:pt x="72224" y="240607"/>
                  <a:pt x="70423" y="239885"/>
                  <a:pt x="69343" y="238801"/>
                </a:cubicBezTo>
                <a:cubicBezTo>
                  <a:pt x="68262" y="237357"/>
                  <a:pt x="68262" y="235913"/>
                  <a:pt x="68622" y="234468"/>
                </a:cubicBezTo>
                <a:lnTo>
                  <a:pt x="113641" y="120725"/>
                </a:lnTo>
                <a:cubicBezTo>
                  <a:pt x="114361" y="118919"/>
                  <a:pt x="116162" y="117475"/>
                  <a:pt x="118323" y="118197"/>
                </a:cubicBezTo>
                <a:close/>
                <a:moveTo>
                  <a:pt x="188768" y="82045"/>
                </a:moveTo>
                <a:cubicBezTo>
                  <a:pt x="175481" y="82045"/>
                  <a:pt x="163988" y="90343"/>
                  <a:pt x="159320" y="101888"/>
                </a:cubicBezTo>
                <a:cubicBezTo>
                  <a:pt x="168657" y="110547"/>
                  <a:pt x="174762" y="123536"/>
                  <a:pt x="174762" y="137247"/>
                </a:cubicBezTo>
                <a:cubicBezTo>
                  <a:pt x="174762" y="138329"/>
                  <a:pt x="174762" y="139411"/>
                  <a:pt x="174762" y="140133"/>
                </a:cubicBezTo>
                <a:cubicBezTo>
                  <a:pt x="197029" y="139050"/>
                  <a:pt x="216063" y="155647"/>
                  <a:pt x="218217" y="177655"/>
                </a:cubicBezTo>
                <a:lnTo>
                  <a:pt x="231146" y="177655"/>
                </a:lnTo>
                <a:cubicBezTo>
                  <a:pt x="245871" y="177655"/>
                  <a:pt x="257722" y="165749"/>
                  <a:pt x="257722" y="150957"/>
                </a:cubicBezTo>
                <a:cubicBezTo>
                  <a:pt x="257722" y="134721"/>
                  <a:pt x="242638" y="121372"/>
                  <a:pt x="225759" y="124980"/>
                </a:cubicBezTo>
                <a:cubicBezTo>
                  <a:pt x="224323" y="125340"/>
                  <a:pt x="222886" y="124980"/>
                  <a:pt x="221809" y="123897"/>
                </a:cubicBezTo>
                <a:cubicBezTo>
                  <a:pt x="220731" y="122815"/>
                  <a:pt x="220372" y="121372"/>
                  <a:pt x="220372" y="119928"/>
                </a:cubicBezTo>
                <a:cubicBezTo>
                  <a:pt x="221090" y="117764"/>
                  <a:pt x="221090" y="115959"/>
                  <a:pt x="221090" y="114155"/>
                </a:cubicBezTo>
                <a:cubicBezTo>
                  <a:pt x="221090" y="96116"/>
                  <a:pt x="206725" y="82045"/>
                  <a:pt x="188768" y="82045"/>
                </a:cubicBezTo>
                <a:close/>
                <a:moveTo>
                  <a:pt x="188768" y="73025"/>
                </a:moveTo>
                <a:cubicBezTo>
                  <a:pt x="211753" y="73025"/>
                  <a:pt x="230069" y="91425"/>
                  <a:pt x="230069" y="114155"/>
                </a:cubicBezTo>
                <a:cubicBezTo>
                  <a:pt x="230069" y="114516"/>
                  <a:pt x="230069" y="115238"/>
                  <a:pt x="230069" y="115599"/>
                </a:cubicBezTo>
                <a:cubicBezTo>
                  <a:pt x="249821" y="114877"/>
                  <a:pt x="266341" y="131113"/>
                  <a:pt x="266341" y="150957"/>
                </a:cubicBezTo>
                <a:cubicBezTo>
                  <a:pt x="266341" y="170800"/>
                  <a:pt x="250539" y="186675"/>
                  <a:pt x="231146" y="186675"/>
                </a:cubicBezTo>
                <a:lnTo>
                  <a:pt x="218217" y="186675"/>
                </a:lnTo>
                <a:cubicBezTo>
                  <a:pt x="216063" y="204715"/>
                  <a:pt x="203134" y="219508"/>
                  <a:pt x="185177" y="223116"/>
                </a:cubicBezTo>
                <a:cubicBezTo>
                  <a:pt x="182663" y="223476"/>
                  <a:pt x="180508" y="221672"/>
                  <a:pt x="179790" y="219508"/>
                </a:cubicBezTo>
                <a:cubicBezTo>
                  <a:pt x="179431" y="216982"/>
                  <a:pt x="181227" y="214817"/>
                  <a:pt x="183381" y="214096"/>
                </a:cubicBezTo>
                <a:cubicBezTo>
                  <a:pt x="198824" y="211209"/>
                  <a:pt x="209598" y="197499"/>
                  <a:pt x="209598" y="181985"/>
                </a:cubicBezTo>
                <a:cubicBezTo>
                  <a:pt x="209598" y="161781"/>
                  <a:pt x="191282" y="145545"/>
                  <a:pt x="170453" y="149874"/>
                </a:cubicBezTo>
                <a:cubicBezTo>
                  <a:pt x="169016" y="150235"/>
                  <a:pt x="167580" y="149874"/>
                  <a:pt x="166502" y="148792"/>
                </a:cubicBezTo>
                <a:cubicBezTo>
                  <a:pt x="165425" y="147710"/>
                  <a:pt x="165066" y="146266"/>
                  <a:pt x="165066" y="144823"/>
                </a:cubicBezTo>
                <a:cubicBezTo>
                  <a:pt x="165784" y="142298"/>
                  <a:pt x="165784" y="139772"/>
                  <a:pt x="165784" y="137247"/>
                </a:cubicBezTo>
                <a:cubicBezTo>
                  <a:pt x="165784" y="115599"/>
                  <a:pt x="148186" y="97920"/>
                  <a:pt x="126279" y="97920"/>
                </a:cubicBezTo>
                <a:cubicBezTo>
                  <a:pt x="106527" y="97920"/>
                  <a:pt x="89648" y="112712"/>
                  <a:pt x="87134" y="132195"/>
                </a:cubicBezTo>
                <a:cubicBezTo>
                  <a:pt x="87134" y="133999"/>
                  <a:pt x="86057" y="135443"/>
                  <a:pt x="84261" y="135803"/>
                </a:cubicBezTo>
                <a:cubicBezTo>
                  <a:pt x="82824" y="136525"/>
                  <a:pt x="81029" y="136164"/>
                  <a:pt x="79951" y="135082"/>
                </a:cubicBezTo>
                <a:cubicBezTo>
                  <a:pt x="76001" y="131835"/>
                  <a:pt x="71332" y="129670"/>
                  <a:pt x="66304" y="129670"/>
                </a:cubicBezTo>
                <a:cubicBezTo>
                  <a:pt x="55171" y="129670"/>
                  <a:pt x="46551" y="139050"/>
                  <a:pt x="46551" y="149874"/>
                </a:cubicBezTo>
                <a:cubicBezTo>
                  <a:pt x="46551" y="153482"/>
                  <a:pt x="47270" y="156729"/>
                  <a:pt x="49065" y="159616"/>
                </a:cubicBezTo>
                <a:cubicBezTo>
                  <a:pt x="49784" y="161059"/>
                  <a:pt x="49784" y="162502"/>
                  <a:pt x="49065" y="163945"/>
                </a:cubicBezTo>
                <a:cubicBezTo>
                  <a:pt x="48706" y="165028"/>
                  <a:pt x="47270" y="166110"/>
                  <a:pt x="45833" y="166110"/>
                </a:cubicBezTo>
                <a:cubicBezTo>
                  <a:pt x="34341" y="168636"/>
                  <a:pt x="26081" y="178738"/>
                  <a:pt x="26081" y="190283"/>
                </a:cubicBezTo>
                <a:cubicBezTo>
                  <a:pt x="26081" y="203633"/>
                  <a:pt x="37214" y="214817"/>
                  <a:pt x="50502" y="214817"/>
                </a:cubicBezTo>
                <a:lnTo>
                  <a:pt x="63790" y="214817"/>
                </a:lnTo>
                <a:cubicBezTo>
                  <a:pt x="66663" y="214817"/>
                  <a:pt x="68459" y="216982"/>
                  <a:pt x="68459" y="219147"/>
                </a:cubicBezTo>
                <a:cubicBezTo>
                  <a:pt x="68459" y="221672"/>
                  <a:pt x="66663" y="223476"/>
                  <a:pt x="63790" y="223476"/>
                </a:cubicBezTo>
                <a:lnTo>
                  <a:pt x="50502" y="223476"/>
                </a:lnTo>
                <a:cubicBezTo>
                  <a:pt x="32545" y="223476"/>
                  <a:pt x="17462" y="208684"/>
                  <a:pt x="17462" y="190283"/>
                </a:cubicBezTo>
                <a:cubicBezTo>
                  <a:pt x="17462" y="176212"/>
                  <a:pt x="26081" y="163945"/>
                  <a:pt x="39010" y="158894"/>
                </a:cubicBezTo>
                <a:cubicBezTo>
                  <a:pt x="37932" y="156008"/>
                  <a:pt x="37214" y="153121"/>
                  <a:pt x="37214" y="149874"/>
                </a:cubicBezTo>
                <a:cubicBezTo>
                  <a:pt x="37214" y="133999"/>
                  <a:pt x="50502" y="121011"/>
                  <a:pt x="66304" y="121011"/>
                </a:cubicBezTo>
                <a:cubicBezTo>
                  <a:pt x="70973" y="121011"/>
                  <a:pt x="75642" y="122093"/>
                  <a:pt x="79951" y="124258"/>
                </a:cubicBezTo>
                <a:cubicBezTo>
                  <a:pt x="85338" y="103692"/>
                  <a:pt x="104372" y="89261"/>
                  <a:pt x="126279" y="89261"/>
                </a:cubicBezTo>
                <a:cubicBezTo>
                  <a:pt x="135976" y="89261"/>
                  <a:pt x="144595" y="91786"/>
                  <a:pt x="152137" y="96116"/>
                </a:cubicBezTo>
                <a:cubicBezTo>
                  <a:pt x="158601" y="82766"/>
                  <a:pt x="172608" y="73025"/>
                  <a:pt x="188768" y="73025"/>
                </a:cubicBezTo>
                <a:close/>
                <a:moveTo>
                  <a:pt x="107731" y="0"/>
                </a:moveTo>
                <a:cubicBezTo>
                  <a:pt x="133312" y="0"/>
                  <a:pt x="155290" y="17679"/>
                  <a:pt x="161416" y="41491"/>
                </a:cubicBezTo>
                <a:cubicBezTo>
                  <a:pt x="166820" y="38966"/>
                  <a:pt x="172225" y="37522"/>
                  <a:pt x="177989" y="37522"/>
                </a:cubicBezTo>
                <a:cubicBezTo>
                  <a:pt x="193843" y="37522"/>
                  <a:pt x="207534" y="48707"/>
                  <a:pt x="210417" y="64582"/>
                </a:cubicBezTo>
                <a:cubicBezTo>
                  <a:pt x="210777" y="66747"/>
                  <a:pt x="208975" y="69272"/>
                  <a:pt x="206814" y="69633"/>
                </a:cubicBezTo>
                <a:cubicBezTo>
                  <a:pt x="204292" y="69994"/>
                  <a:pt x="202130" y="68551"/>
                  <a:pt x="201409" y="66025"/>
                </a:cubicBezTo>
                <a:cubicBezTo>
                  <a:pt x="199608" y="54480"/>
                  <a:pt x="189519" y="46182"/>
                  <a:pt x="177989" y="46182"/>
                </a:cubicBezTo>
                <a:cubicBezTo>
                  <a:pt x="171864" y="46182"/>
                  <a:pt x="166099" y="48707"/>
                  <a:pt x="161416" y="52676"/>
                </a:cubicBezTo>
                <a:cubicBezTo>
                  <a:pt x="160335" y="53758"/>
                  <a:pt x="158533" y="54119"/>
                  <a:pt x="157092" y="53397"/>
                </a:cubicBezTo>
                <a:cubicBezTo>
                  <a:pt x="155290" y="53037"/>
                  <a:pt x="154210" y="51593"/>
                  <a:pt x="154210" y="49789"/>
                </a:cubicBezTo>
                <a:cubicBezTo>
                  <a:pt x="151327" y="26699"/>
                  <a:pt x="131150" y="8659"/>
                  <a:pt x="107731" y="8659"/>
                </a:cubicBezTo>
                <a:cubicBezTo>
                  <a:pt x="81429" y="8659"/>
                  <a:pt x="60530" y="29946"/>
                  <a:pt x="60530" y="55923"/>
                </a:cubicBezTo>
                <a:cubicBezTo>
                  <a:pt x="60530" y="58809"/>
                  <a:pt x="60530" y="61696"/>
                  <a:pt x="61251" y="64943"/>
                </a:cubicBezTo>
                <a:cubicBezTo>
                  <a:pt x="61611" y="66386"/>
                  <a:pt x="61251" y="67829"/>
                  <a:pt x="59810" y="68912"/>
                </a:cubicBezTo>
                <a:cubicBezTo>
                  <a:pt x="59089" y="69994"/>
                  <a:pt x="57648" y="70355"/>
                  <a:pt x="55847" y="69994"/>
                </a:cubicBezTo>
                <a:cubicBezTo>
                  <a:pt x="30625" y="64582"/>
                  <a:pt x="9007" y="84065"/>
                  <a:pt x="9007" y="107877"/>
                </a:cubicBezTo>
                <a:cubicBezTo>
                  <a:pt x="9007" y="121949"/>
                  <a:pt x="16574" y="135298"/>
                  <a:pt x="29184" y="142153"/>
                </a:cubicBezTo>
                <a:cubicBezTo>
                  <a:pt x="31346" y="143235"/>
                  <a:pt x="32067" y="146122"/>
                  <a:pt x="30625" y="147926"/>
                </a:cubicBezTo>
                <a:cubicBezTo>
                  <a:pt x="30265" y="149730"/>
                  <a:pt x="28464" y="150451"/>
                  <a:pt x="27022" y="150451"/>
                </a:cubicBezTo>
                <a:cubicBezTo>
                  <a:pt x="26302" y="150451"/>
                  <a:pt x="25581" y="150091"/>
                  <a:pt x="24861" y="149730"/>
                </a:cubicBezTo>
                <a:cubicBezTo>
                  <a:pt x="9368" y="141431"/>
                  <a:pt x="0" y="125196"/>
                  <a:pt x="0" y="107877"/>
                </a:cubicBezTo>
                <a:cubicBezTo>
                  <a:pt x="0" y="80457"/>
                  <a:pt x="23419" y="58088"/>
                  <a:pt x="51883" y="60253"/>
                </a:cubicBezTo>
                <a:cubicBezTo>
                  <a:pt x="51523" y="58809"/>
                  <a:pt x="51523" y="57727"/>
                  <a:pt x="51523" y="55923"/>
                </a:cubicBezTo>
                <a:cubicBezTo>
                  <a:pt x="51523" y="25255"/>
                  <a:pt x="76745" y="0"/>
                  <a:pt x="107731"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36" name="Freeform 978">
            <a:extLst>
              <a:ext uri="{FF2B5EF4-FFF2-40B4-BE49-F238E27FC236}">
                <a16:creationId xmlns:a16="http://schemas.microsoft.com/office/drawing/2014/main" id="{E13A1A4A-5377-EF43-8699-E2D13418E800}"/>
              </a:ext>
            </a:extLst>
          </p:cNvPr>
          <p:cNvSpPr>
            <a:spLocks noChangeArrowheads="1"/>
          </p:cNvSpPr>
          <p:nvPr/>
        </p:nvSpPr>
        <p:spPr bwMode="auto">
          <a:xfrm>
            <a:off x="10582913" y="5119253"/>
            <a:ext cx="503047" cy="554175"/>
          </a:xfrm>
          <a:custGeom>
            <a:avLst/>
            <a:gdLst>
              <a:gd name="T0" fmla="*/ 266422 w 266341"/>
              <a:gd name="T1" fmla="*/ 762307 h 293326"/>
              <a:gd name="T2" fmla="*/ 459172 w 266341"/>
              <a:gd name="T3" fmla="*/ 714313 h 293326"/>
              <a:gd name="T4" fmla="*/ 473542 w 266341"/>
              <a:gd name="T5" fmla="*/ 728715 h 293326"/>
              <a:gd name="T6" fmla="*/ 586079 w 266341"/>
              <a:gd name="T7" fmla="*/ 607524 h 293326"/>
              <a:gd name="T8" fmla="*/ 384949 w 266341"/>
              <a:gd name="T9" fmla="*/ 653118 h 293326"/>
              <a:gd name="T10" fmla="*/ 376569 w 266341"/>
              <a:gd name="T11" fmla="*/ 482741 h 293326"/>
              <a:gd name="T12" fmla="*/ 405299 w 266341"/>
              <a:gd name="T13" fmla="*/ 407150 h 293326"/>
              <a:gd name="T14" fmla="*/ 607627 w 266341"/>
              <a:gd name="T15" fmla="*/ 571531 h 293326"/>
              <a:gd name="T16" fmla="*/ 624392 w 266341"/>
              <a:gd name="T17" fmla="*/ 591931 h 293326"/>
              <a:gd name="T18" fmla="*/ 460371 w 266341"/>
              <a:gd name="T19" fmla="*/ 974679 h 293326"/>
              <a:gd name="T20" fmla="*/ 444806 w 266341"/>
              <a:gd name="T21" fmla="*/ 960284 h 293326"/>
              <a:gd name="T22" fmla="*/ 244875 w 266341"/>
              <a:gd name="T23" fmla="*/ 798303 h 293326"/>
              <a:gd name="T24" fmla="*/ 228113 w 266341"/>
              <a:gd name="T25" fmla="*/ 779104 h 293326"/>
              <a:gd name="T26" fmla="*/ 393326 w 266341"/>
              <a:gd name="T27" fmla="*/ 392752 h 293326"/>
              <a:gd name="T28" fmla="*/ 529611 w 266341"/>
              <a:gd name="T29" fmla="*/ 338558 h 293326"/>
              <a:gd name="T30" fmla="*/ 580945 w 266341"/>
              <a:gd name="T31" fmla="*/ 465644 h 293326"/>
              <a:gd name="T32" fmla="*/ 768373 w 266341"/>
              <a:gd name="T33" fmla="*/ 590321 h 293326"/>
              <a:gd name="T34" fmla="*/ 750467 w 266341"/>
              <a:gd name="T35" fmla="*/ 415291 h 293326"/>
              <a:gd name="T36" fmla="*/ 732558 w 266341"/>
              <a:gd name="T37" fmla="*/ 398509 h 293326"/>
              <a:gd name="T38" fmla="*/ 627499 w 266341"/>
              <a:gd name="T39" fmla="*/ 272625 h 293326"/>
              <a:gd name="T40" fmla="*/ 764794 w 266341"/>
              <a:gd name="T41" fmla="*/ 379321 h 293326"/>
              <a:gd name="T42" fmla="*/ 885366 w 266341"/>
              <a:gd name="T43" fmla="*/ 501608 h 293326"/>
              <a:gd name="T44" fmla="*/ 725396 w 266341"/>
              <a:gd name="T45" fmla="*/ 620295 h 293326"/>
              <a:gd name="T46" fmla="*/ 597656 w 266341"/>
              <a:gd name="T47" fmla="*/ 729391 h 293326"/>
              <a:gd name="T48" fmla="*/ 696745 w 266341"/>
              <a:gd name="T49" fmla="*/ 604711 h 293326"/>
              <a:gd name="T50" fmla="*/ 553484 w 266341"/>
              <a:gd name="T51" fmla="*/ 494414 h 293326"/>
              <a:gd name="T52" fmla="*/ 551097 w 266341"/>
              <a:gd name="T53" fmla="*/ 456050 h 293326"/>
              <a:gd name="T54" fmla="*/ 289650 w 266341"/>
              <a:gd name="T55" fmla="*/ 439268 h 293326"/>
              <a:gd name="T56" fmla="*/ 265772 w 266341"/>
              <a:gd name="T57" fmla="*/ 448858 h 293326"/>
              <a:gd name="T58" fmla="*/ 154745 w 266341"/>
              <a:gd name="T59" fmla="*/ 498011 h 293326"/>
              <a:gd name="T60" fmla="*/ 163097 w 266341"/>
              <a:gd name="T61" fmla="*/ 544764 h 293326"/>
              <a:gd name="T62" fmla="*/ 86693 w 266341"/>
              <a:gd name="T63" fmla="*/ 632282 h 293326"/>
              <a:gd name="T64" fmla="*/ 212046 w 266341"/>
              <a:gd name="T65" fmla="*/ 713803 h 293326"/>
              <a:gd name="T66" fmla="*/ 212046 w 266341"/>
              <a:gd name="T67" fmla="*/ 742579 h 293326"/>
              <a:gd name="T68" fmla="*/ 58054 w 266341"/>
              <a:gd name="T69" fmla="*/ 632282 h 293326"/>
              <a:gd name="T70" fmla="*/ 123701 w 266341"/>
              <a:gd name="T71" fmla="*/ 498011 h 293326"/>
              <a:gd name="T72" fmla="*/ 265772 w 266341"/>
              <a:gd name="T73" fmla="*/ 412891 h 293326"/>
              <a:gd name="T74" fmla="*/ 505732 w 266341"/>
              <a:gd name="T75" fmla="*/ 319377 h 293326"/>
              <a:gd name="T76" fmla="*/ 358119 w 266341"/>
              <a:gd name="T77" fmla="*/ 0 h 293326"/>
              <a:gd name="T78" fmla="*/ 591669 w 266341"/>
              <a:gd name="T79" fmla="*/ 124679 h 293326"/>
              <a:gd name="T80" fmla="*/ 687490 w 266341"/>
              <a:gd name="T81" fmla="*/ 231380 h 293326"/>
              <a:gd name="T82" fmla="*/ 591669 w 266341"/>
              <a:gd name="T83" fmla="*/ 153456 h 293326"/>
              <a:gd name="T84" fmla="*/ 522204 w 266341"/>
              <a:gd name="T85" fmla="*/ 177432 h 293326"/>
              <a:gd name="T86" fmla="*/ 358119 w 266341"/>
              <a:gd name="T87" fmla="*/ 28777 h 293326"/>
              <a:gd name="T88" fmla="*/ 203613 w 266341"/>
              <a:gd name="T89" fmla="*/ 215796 h 293326"/>
              <a:gd name="T90" fmla="*/ 185645 w 266341"/>
              <a:gd name="T91" fmla="*/ 232579 h 293326"/>
              <a:gd name="T92" fmla="*/ 97010 w 266341"/>
              <a:gd name="T93" fmla="*/ 472351 h 293326"/>
              <a:gd name="T94" fmla="*/ 89827 w 266341"/>
              <a:gd name="T95" fmla="*/ 499926 h 293326"/>
              <a:gd name="T96" fmla="*/ 0 w 266341"/>
              <a:gd name="T97" fmla="*/ 358463 h 293326"/>
              <a:gd name="T98" fmla="*/ 171274 w 266341"/>
              <a:gd name="T99" fmla="*/ 185822 h 29332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266341" h="293326">
                <a:moveTo>
                  <a:pt x="113281" y="145279"/>
                </a:moveTo>
                <a:lnTo>
                  <a:pt x="80147" y="229413"/>
                </a:lnTo>
                <a:lnTo>
                  <a:pt x="137051" y="215331"/>
                </a:lnTo>
                <a:cubicBezTo>
                  <a:pt x="137411" y="214969"/>
                  <a:pt x="137771" y="214969"/>
                  <a:pt x="138131" y="214969"/>
                </a:cubicBezTo>
                <a:cubicBezTo>
                  <a:pt x="138851" y="214969"/>
                  <a:pt x="139932" y="215331"/>
                  <a:pt x="141012" y="216053"/>
                </a:cubicBezTo>
                <a:cubicBezTo>
                  <a:pt x="142093" y="216775"/>
                  <a:pt x="142453" y="218219"/>
                  <a:pt x="142453" y="219303"/>
                </a:cubicBezTo>
                <a:lnTo>
                  <a:pt x="142813" y="266244"/>
                </a:lnTo>
                <a:lnTo>
                  <a:pt x="176307" y="182832"/>
                </a:lnTo>
                <a:lnTo>
                  <a:pt x="119403" y="196915"/>
                </a:lnTo>
                <a:cubicBezTo>
                  <a:pt x="118323" y="197276"/>
                  <a:pt x="116882" y="196915"/>
                  <a:pt x="115802" y="196554"/>
                </a:cubicBezTo>
                <a:cubicBezTo>
                  <a:pt x="114722" y="195471"/>
                  <a:pt x="114001" y="194026"/>
                  <a:pt x="114001" y="192943"/>
                </a:cubicBezTo>
                <a:lnTo>
                  <a:pt x="113281" y="145279"/>
                </a:lnTo>
                <a:close/>
                <a:moveTo>
                  <a:pt x="118323" y="118197"/>
                </a:moveTo>
                <a:cubicBezTo>
                  <a:pt x="120484" y="118558"/>
                  <a:pt x="121924" y="120364"/>
                  <a:pt x="121924" y="122530"/>
                </a:cubicBezTo>
                <a:lnTo>
                  <a:pt x="123005" y="186804"/>
                </a:lnTo>
                <a:lnTo>
                  <a:pt x="182790" y="172000"/>
                </a:lnTo>
                <a:cubicBezTo>
                  <a:pt x="184230" y="171639"/>
                  <a:pt x="186031" y="172000"/>
                  <a:pt x="187111" y="173444"/>
                </a:cubicBezTo>
                <a:cubicBezTo>
                  <a:pt x="188192" y="174888"/>
                  <a:pt x="188552" y="176333"/>
                  <a:pt x="187832" y="178138"/>
                </a:cubicBezTo>
                <a:lnTo>
                  <a:pt x="142453" y="290798"/>
                </a:lnTo>
                <a:cubicBezTo>
                  <a:pt x="142093" y="292243"/>
                  <a:pt x="140292" y="293326"/>
                  <a:pt x="138491" y="293326"/>
                </a:cubicBezTo>
                <a:cubicBezTo>
                  <a:pt x="138131" y="293326"/>
                  <a:pt x="137771" y="293326"/>
                  <a:pt x="137411" y="293326"/>
                </a:cubicBezTo>
                <a:cubicBezTo>
                  <a:pt x="135250" y="292965"/>
                  <a:pt x="133809" y="291160"/>
                  <a:pt x="133809" y="288993"/>
                </a:cubicBezTo>
                <a:lnTo>
                  <a:pt x="133809" y="225080"/>
                </a:lnTo>
                <a:lnTo>
                  <a:pt x="73664" y="240246"/>
                </a:lnTo>
                <a:cubicBezTo>
                  <a:pt x="72224" y="240607"/>
                  <a:pt x="70423" y="239885"/>
                  <a:pt x="69343" y="238801"/>
                </a:cubicBezTo>
                <a:cubicBezTo>
                  <a:pt x="68262" y="237357"/>
                  <a:pt x="68262" y="235913"/>
                  <a:pt x="68622" y="234468"/>
                </a:cubicBezTo>
                <a:lnTo>
                  <a:pt x="113641" y="120725"/>
                </a:lnTo>
                <a:cubicBezTo>
                  <a:pt x="114361" y="118919"/>
                  <a:pt x="116162" y="117475"/>
                  <a:pt x="118323" y="118197"/>
                </a:cubicBezTo>
                <a:close/>
                <a:moveTo>
                  <a:pt x="188768" y="82045"/>
                </a:moveTo>
                <a:cubicBezTo>
                  <a:pt x="175481" y="82045"/>
                  <a:pt x="163988" y="90343"/>
                  <a:pt x="159320" y="101888"/>
                </a:cubicBezTo>
                <a:cubicBezTo>
                  <a:pt x="168657" y="110547"/>
                  <a:pt x="174762" y="123536"/>
                  <a:pt x="174762" y="137247"/>
                </a:cubicBezTo>
                <a:cubicBezTo>
                  <a:pt x="174762" y="138329"/>
                  <a:pt x="174762" y="139411"/>
                  <a:pt x="174762" y="140133"/>
                </a:cubicBezTo>
                <a:cubicBezTo>
                  <a:pt x="197029" y="139050"/>
                  <a:pt x="216063" y="155647"/>
                  <a:pt x="218217" y="177655"/>
                </a:cubicBezTo>
                <a:lnTo>
                  <a:pt x="231146" y="177655"/>
                </a:lnTo>
                <a:cubicBezTo>
                  <a:pt x="245871" y="177655"/>
                  <a:pt x="257722" y="165749"/>
                  <a:pt x="257722" y="150957"/>
                </a:cubicBezTo>
                <a:cubicBezTo>
                  <a:pt x="257722" y="134721"/>
                  <a:pt x="242638" y="121372"/>
                  <a:pt x="225759" y="124980"/>
                </a:cubicBezTo>
                <a:cubicBezTo>
                  <a:pt x="224323" y="125340"/>
                  <a:pt x="222886" y="124980"/>
                  <a:pt x="221809" y="123897"/>
                </a:cubicBezTo>
                <a:cubicBezTo>
                  <a:pt x="220731" y="122815"/>
                  <a:pt x="220372" y="121372"/>
                  <a:pt x="220372" y="119928"/>
                </a:cubicBezTo>
                <a:cubicBezTo>
                  <a:pt x="221090" y="117764"/>
                  <a:pt x="221090" y="115959"/>
                  <a:pt x="221090" y="114155"/>
                </a:cubicBezTo>
                <a:cubicBezTo>
                  <a:pt x="221090" y="96116"/>
                  <a:pt x="206725" y="82045"/>
                  <a:pt x="188768" y="82045"/>
                </a:cubicBezTo>
                <a:close/>
                <a:moveTo>
                  <a:pt x="188768" y="73025"/>
                </a:moveTo>
                <a:cubicBezTo>
                  <a:pt x="211753" y="73025"/>
                  <a:pt x="230069" y="91425"/>
                  <a:pt x="230069" y="114155"/>
                </a:cubicBezTo>
                <a:cubicBezTo>
                  <a:pt x="230069" y="114516"/>
                  <a:pt x="230069" y="115238"/>
                  <a:pt x="230069" y="115599"/>
                </a:cubicBezTo>
                <a:cubicBezTo>
                  <a:pt x="249821" y="114877"/>
                  <a:pt x="266341" y="131113"/>
                  <a:pt x="266341" y="150957"/>
                </a:cubicBezTo>
                <a:cubicBezTo>
                  <a:pt x="266341" y="170800"/>
                  <a:pt x="250539" y="186675"/>
                  <a:pt x="231146" y="186675"/>
                </a:cubicBezTo>
                <a:lnTo>
                  <a:pt x="218217" y="186675"/>
                </a:lnTo>
                <a:cubicBezTo>
                  <a:pt x="216063" y="204715"/>
                  <a:pt x="203134" y="219508"/>
                  <a:pt x="185177" y="223116"/>
                </a:cubicBezTo>
                <a:cubicBezTo>
                  <a:pt x="182663" y="223476"/>
                  <a:pt x="180508" y="221672"/>
                  <a:pt x="179790" y="219508"/>
                </a:cubicBezTo>
                <a:cubicBezTo>
                  <a:pt x="179431" y="216982"/>
                  <a:pt x="181227" y="214817"/>
                  <a:pt x="183381" y="214096"/>
                </a:cubicBezTo>
                <a:cubicBezTo>
                  <a:pt x="198824" y="211209"/>
                  <a:pt x="209598" y="197499"/>
                  <a:pt x="209598" y="181985"/>
                </a:cubicBezTo>
                <a:cubicBezTo>
                  <a:pt x="209598" y="161781"/>
                  <a:pt x="191282" y="145545"/>
                  <a:pt x="170453" y="149874"/>
                </a:cubicBezTo>
                <a:cubicBezTo>
                  <a:pt x="169016" y="150235"/>
                  <a:pt x="167580" y="149874"/>
                  <a:pt x="166502" y="148792"/>
                </a:cubicBezTo>
                <a:cubicBezTo>
                  <a:pt x="165425" y="147710"/>
                  <a:pt x="165066" y="146266"/>
                  <a:pt x="165066" y="144823"/>
                </a:cubicBezTo>
                <a:cubicBezTo>
                  <a:pt x="165784" y="142298"/>
                  <a:pt x="165784" y="139772"/>
                  <a:pt x="165784" y="137247"/>
                </a:cubicBezTo>
                <a:cubicBezTo>
                  <a:pt x="165784" y="115599"/>
                  <a:pt x="148186" y="97920"/>
                  <a:pt x="126279" y="97920"/>
                </a:cubicBezTo>
                <a:cubicBezTo>
                  <a:pt x="106527" y="97920"/>
                  <a:pt x="89648" y="112712"/>
                  <a:pt x="87134" y="132195"/>
                </a:cubicBezTo>
                <a:cubicBezTo>
                  <a:pt x="87134" y="133999"/>
                  <a:pt x="86057" y="135443"/>
                  <a:pt x="84261" y="135803"/>
                </a:cubicBezTo>
                <a:cubicBezTo>
                  <a:pt x="82824" y="136525"/>
                  <a:pt x="81029" y="136164"/>
                  <a:pt x="79951" y="135082"/>
                </a:cubicBezTo>
                <a:cubicBezTo>
                  <a:pt x="76001" y="131835"/>
                  <a:pt x="71332" y="129670"/>
                  <a:pt x="66304" y="129670"/>
                </a:cubicBezTo>
                <a:cubicBezTo>
                  <a:pt x="55171" y="129670"/>
                  <a:pt x="46551" y="139050"/>
                  <a:pt x="46551" y="149874"/>
                </a:cubicBezTo>
                <a:cubicBezTo>
                  <a:pt x="46551" y="153482"/>
                  <a:pt x="47270" y="156729"/>
                  <a:pt x="49065" y="159616"/>
                </a:cubicBezTo>
                <a:cubicBezTo>
                  <a:pt x="49784" y="161059"/>
                  <a:pt x="49784" y="162502"/>
                  <a:pt x="49065" y="163945"/>
                </a:cubicBezTo>
                <a:cubicBezTo>
                  <a:pt x="48706" y="165028"/>
                  <a:pt x="47270" y="166110"/>
                  <a:pt x="45833" y="166110"/>
                </a:cubicBezTo>
                <a:cubicBezTo>
                  <a:pt x="34341" y="168636"/>
                  <a:pt x="26081" y="178738"/>
                  <a:pt x="26081" y="190283"/>
                </a:cubicBezTo>
                <a:cubicBezTo>
                  <a:pt x="26081" y="203633"/>
                  <a:pt x="37214" y="214817"/>
                  <a:pt x="50502" y="214817"/>
                </a:cubicBezTo>
                <a:lnTo>
                  <a:pt x="63790" y="214817"/>
                </a:lnTo>
                <a:cubicBezTo>
                  <a:pt x="66663" y="214817"/>
                  <a:pt x="68459" y="216982"/>
                  <a:pt x="68459" y="219147"/>
                </a:cubicBezTo>
                <a:cubicBezTo>
                  <a:pt x="68459" y="221672"/>
                  <a:pt x="66663" y="223476"/>
                  <a:pt x="63790" y="223476"/>
                </a:cubicBezTo>
                <a:lnTo>
                  <a:pt x="50502" y="223476"/>
                </a:lnTo>
                <a:cubicBezTo>
                  <a:pt x="32545" y="223476"/>
                  <a:pt x="17462" y="208684"/>
                  <a:pt x="17462" y="190283"/>
                </a:cubicBezTo>
                <a:cubicBezTo>
                  <a:pt x="17462" y="176212"/>
                  <a:pt x="26081" y="163945"/>
                  <a:pt x="39010" y="158894"/>
                </a:cubicBezTo>
                <a:cubicBezTo>
                  <a:pt x="37932" y="156008"/>
                  <a:pt x="37214" y="153121"/>
                  <a:pt x="37214" y="149874"/>
                </a:cubicBezTo>
                <a:cubicBezTo>
                  <a:pt x="37214" y="133999"/>
                  <a:pt x="50502" y="121011"/>
                  <a:pt x="66304" y="121011"/>
                </a:cubicBezTo>
                <a:cubicBezTo>
                  <a:pt x="70973" y="121011"/>
                  <a:pt x="75642" y="122093"/>
                  <a:pt x="79951" y="124258"/>
                </a:cubicBezTo>
                <a:cubicBezTo>
                  <a:pt x="85338" y="103692"/>
                  <a:pt x="104372" y="89261"/>
                  <a:pt x="126279" y="89261"/>
                </a:cubicBezTo>
                <a:cubicBezTo>
                  <a:pt x="135976" y="89261"/>
                  <a:pt x="144595" y="91786"/>
                  <a:pt x="152137" y="96116"/>
                </a:cubicBezTo>
                <a:cubicBezTo>
                  <a:pt x="158601" y="82766"/>
                  <a:pt x="172608" y="73025"/>
                  <a:pt x="188768" y="73025"/>
                </a:cubicBezTo>
                <a:close/>
                <a:moveTo>
                  <a:pt x="107731" y="0"/>
                </a:moveTo>
                <a:cubicBezTo>
                  <a:pt x="133312" y="0"/>
                  <a:pt x="155290" y="17679"/>
                  <a:pt x="161416" y="41491"/>
                </a:cubicBezTo>
                <a:cubicBezTo>
                  <a:pt x="166820" y="38966"/>
                  <a:pt x="172225" y="37522"/>
                  <a:pt x="177989" y="37522"/>
                </a:cubicBezTo>
                <a:cubicBezTo>
                  <a:pt x="193843" y="37522"/>
                  <a:pt x="207534" y="48707"/>
                  <a:pt x="210417" y="64582"/>
                </a:cubicBezTo>
                <a:cubicBezTo>
                  <a:pt x="210777" y="66747"/>
                  <a:pt x="208975" y="69272"/>
                  <a:pt x="206814" y="69633"/>
                </a:cubicBezTo>
                <a:cubicBezTo>
                  <a:pt x="204292" y="69994"/>
                  <a:pt x="202130" y="68551"/>
                  <a:pt x="201409" y="66025"/>
                </a:cubicBezTo>
                <a:cubicBezTo>
                  <a:pt x="199608" y="54480"/>
                  <a:pt x="189519" y="46182"/>
                  <a:pt x="177989" y="46182"/>
                </a:cubicBezTo>
                <a:cubicBezTo>
                  <a:pt x="171864" y="46182"/>
                  <a:pt x="166099" y="48707"/>
                  <a:pt x="161416" y="52676"/>
                </a:cubicBezTo>
                <a:cubicBezTo>
                  <a:pt x="160335" y="53758"/>
                  <a:pt x="158533" y="54119"/>
                  <a:pt x="157092" y="53397"/>
                </a:cubicBezTo>
                <a:cubicBezTo>
                  <a:pt x="155290" y="53037"/>
                  <a:pt x="154210" y="51593"/>
                  <a:pt x="154210" y="49789"/>
                </a:cubicBezTo>
                <a:cubicBezTo>
                  <a:pt x="151327" y="26699"/>
                  <a:pt x="131150" y="8659"/>
                  <a:pt x="107731" y="8659"/>
                </a:cubicBezTo>
                <a:cubicBezTo>
                  <a:pt x="81429" y="8659"/>
                  <a:pt x="60530" y="29946"/>
                  <a:pt x="60530" y="55923"/>
                </a:cubicBezTo>
                <a:cubicBezTo>
                  <a:pt x="60530" y="58809"/>
                  <a:pt x="60530" y="61696"/>
                  <a:pt x="61251" y="64943"/>
                </a:cubicBezTo>
                <a:cubicBezTo>
                  <a:pt x="61611" y="66386"/>
                  <a:pt x="61251" y="67829"/>
                  <a:pt x="59810" y="68912"/>
                </a:cubicBezTo>
                <a:cubicBezTo>
                  <a:pt x="59089" y="69994"/>
                  <a:pt x="57648" y="70355"/>
                  <a:pt x="55847" y="69994"/>
                </a:cubicBezTo>
                <a:cubicBezTo>
                  <a:pt x="30625" y="64582"/>
                  <a:pt x="9007" y="84065"/>
                  <a:pt x="9007" y="107877"/>
                </a:cubicBezTo>
                <a:cubicBezTo>
                  <a:pt x="9007" y="121949"/>
                  <a:pt x="16574" y="135298"/>
                  <a:pt x="29184" y="142153"/>
                </a:cubicBezTo>
                <a:cubicBezTo>
                  <a:pt x="31346" y="143235"/>
                  <a:pt x="32067" y="146122"/>
                  <a:pt x="30625" y="147926"/>
                </a:cubicBezTo>
                <a:cubicBezTo>
                  <a:pt x="30265" y="149730"/>
                  <a:pt x="28464" y="150451"/>
                  <a:pt x="27022" y="150451"/>
                </a:cubicBezTo>
                <a:cubicBezTo>
                  <a:pt x="26302" y="150451"/>
                  <a:pt x="25581" y="150091"/>
                  <a:pt x="24861" y="149730"/>
                </a:cubicBezTo>
                <a:cubicBezTo>
                  <a:pt x="9368" y="141431"/>
                  <a:pt x="0" y="125196"/>
                  <a:pt x="0" y="107877"/>
                </a:cubicBezTo>
                <a:cubicBezTo>
                  <a:pt x="0" y="80457"/>
                  <a:pt x="23419" y="58088"/>
                  <a:pt x="51883" y="60253"/>
                </a:cubicBezTo>
                <a:cubicBezTo>
                  <a:pt x="51523" y="58809"/>
                  <a:pt x="51523" y="57727"/>
                  <a:pt x="51523" y="55923"/>
                </a:cubicBezTo>
                <a:cubicBezTo>
                  <a:pt x="51523" y="25255"/>
                  <a:pt x="76745" y="0"/>
                  <a:pt x="107731" y="0"/>
                </a:cubicBezTo>
                <a:close/>
              </a:path>
            </a:pathLst>
          </a:custGeom>
          <a:solidFill>
            <a:schemeClr val="tx2"/>
          </a:solidFill>
          <a:ln>
            <a:noFill/>
          </a:ln>
          <a:effectLst/>
        </p:spPr>
        <p:txBody>
          <a:bodyPr anchor="ctr"/>
          <a:lstStyle/>
          <a:p>
            <a:endParaRPr lang="en-US" sz="900" dirty="0">
              <a:latin typeface="Lato Light" panose="020F0502020204030203" pitchFamily="34" charset="0"/>
            </a:endParaRPr>
          </a:p>
        </p:txBody>
      </p:sp>
      <p:sp>
        <p:nvSpPr>
          <p:cNvPr id="38" name="TextBox 37">
            <a:extLst>
              <a:ext uri="{FF2B5EF4-FFF2-40B4-BE49-F238E27FC236}">
                <a16:creationId xmlns:a16="http://schemas.microsoft.com/office/drawing/2014/main" id="{7E700323-D6C8-954E-AA3B-61ED5846E092}"/>
              </a:ext>
            </a:extLst>
          </p:cNvPr>
          <p:cNvSpPr txBox="1"/>
          <p:nvPr/>
        </p:nvSpPr>
        <p:spPr>
          <a:xfrm>
            <a:off x="8330449" y="5748807"/>
            <a:ext cx="529312"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25º</a:t>
            </a:r>
          </a:p>
        </p:txBody>
      </p:sp>
      <p:sp>
        <p:nvSpPr>
          <p:cNvPr id="39" name="TextBox 38">
            <a:extLst>
              <a:ext uri="{FF2B5EF4-FFF2-40B4-BE49-F238E27FC236}">
                <a16:creationId xmlns:a16="http://schemas.microsoft.com/office/drawing/2014/main" id="{0FA6A300-DE26-274D-B53C-0BAD30BB8D55}"/>
              </a:ext>
            </a:extLst>
          </p:cNvPr>
          <p:cNvSpPr txBox="1"/>
          <p:nvPr/>
        </p:nvSpPr>
        <p:spPr>
          <a:xfrm>
            <a:off x="9078215" y="5748807"/>
            <a:ext cx="505267"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27º</a:t>
            </a:r>
          </a:p>
        </p:txBody>
      </p:sp>
      <p:sp>
        <p:nvSpPr>
          <p:cNvPr id="40" name="TextBox 39">
            <a:extLst>
              <a:ext uri="{FF2B5EF4-FFF2-40B4-BE49-F238E27FC236}">
                <a16:creationId xmlns:a16="http://schemas.microsoft.com/office/drawing/2014/main" id="{2ECADECA-9E6E-0043-8C57-FF7F64862B0A}"/>
              </a:ext>
            </a:extLst>
          </p:cNvPr>
          <p:cNvSpPr txBox="1"/>
          <p:nvPr/>
        </p:nvSpPr>
        <p:spPr>
          <a:xfrm>
            <a:off x="9828632" y="5748807"/>
            <a:ext cx="519694"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23º</a:t>
            </a:r>
          </a:p>
        </p:txBody>
      </p:sp>
      <p:sp>
        <p:nvSpPr>
          <p:cNvPr id="41" name="TextBox 40">
            <a:extLst>
              <a:ext uri="{FF2B5EF4-FFF2-40B4-BE49-F238E27FC236}">
                <a16:creationId xmlns:a16="http://schemas.microsoft.com/office/drawing/2014/main" id="{A5A402E5-758D-B341-9E16-A47AED1B9D46}"/>
              </a:ext>
            </a:extLst>
          </p:cNvPr>
          <p:cNvSpPr txBox="1"/>
          <p:nvPr/>
        </p:nvSpPr>
        <p:spPr>
          <a:xfrm>
            <a:off x="10597833" y="5748807"/>
            <a:ext cx="473207"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21º</a:t>
            </a:r>
          </a:p>
        </p:txBody>
      </p:sp>
      <p:sp>
        <p:nvSpPr>
          <p:cNvPr id="42" name="Freeform 1003">
            <a:extLst>
              <a:ext uri="{FF2B5EF4-FFF2-40B4-BE49-F238E27FC236}">
                <a16:creationId xmlns:a16="http://schemas.microsoft.com/office/drawing/2014/main" id="{259B89EA-2B2C-6340-8158-5D382C82B177}"/>
              </a:ext>
            </a:extLst>
          </p:cNvPr>
          <p:cNvSpPr>
            <a:spLocks noChangeArrowheads="1"/>
          </p:cNvSpPr>
          <p:nvPr/>
        </p:nvSpPr>
        <p:spPr bwMode="auto">
          <a:xfrm>
            <a:off x="8257360" y="5119253"/>
            <a:ext cx="555834" cy="554175"/>
          </a:xfrm>
          <a:custGeom>
            <a:avLst/>
            <a:gdLst>
              <a:gd name="T0" fmla="*/ 633925 w 293328"/>
              <a:gd name="T1" fmla="*/ 638564 h 291294"/>
              <a:gd name="T2" fmla="*/ 487902 w 293328"/>
              <a:gd name="T3" fmla="*/ 727382 h 291294"/>
              <a:gd name="T4" fmla="*/ 94194 w 293328"/>
              <a:gd name="T5" fmla="*/ 402990 h 291294"/>
              <a:gd name="T6" fmla="*/ 39354 w 293328"/>
              <a:gd name="T7" fmla="*/ 487349 h 291294"/>
              <a:gd name="T8" fmla="*/ 162154 w 293328"/>
              <a:gd name="T9" fmla="*/ 815134 h 291294"/>
              <a:gd name="T10" fmla="*/ 486470 w 293328"/>
              <a:gd name="T11" fmla="*/ 940467 h 291294"/>
              <a:gd name="T12" fmla="*/ 810783 w 293328"/>
              <a:gd name="T13" fmla="*/ 815134 h 291294"/>
              <a:gd name="T14" fmla="*/ 933595 w 293328"/>
              <a:gd name="T15" fmla="*/ 487349 h 291294"/>
              <a:gd name="T16" fmla="*/ 877557 w 293328"/>
              <a:gd name="T17" fmla="*/ 402990 h 291294"/>
              <a:gd name="T18" fmla="*/ 965791 w 293328"/>
              <a:gd name="T19" fmla="*/ 499399 h 291294"/>
              <a:gd name="T20" fmla="*/ 838210 w 293328"/>
              <a:gd name="T21" fmla="*/ 842855 h 291294"/>
              <a:gd name="T22" fmla="*/ 498396 w 293328"/>
              <a:gd name="T23" fmla="*/ 973002 h 291294"/>
              <a:gd name="T24" fmla="*/ 350545 w 293328"/>
              <a:gd name="T25" fmla="*/ 818749 h 291294"/>
              <a:gd name="T26" fmla="*/ 129958 w 293328"/>
              <a:gd name="T27" fmla="*/ 829600 h 291294"/>
              <a:gd name="T28" fmla="*/ 0 w 293328"/>
              <a:gd name="T29" fmla="*/ 487349 h 291294"/>
              <a:gd name="T30" fmla="*/ 728087 w 293328"/>
              <a:gd name="T31" fmla="*/ 377547 h 291294"/>
              <a:gd name="T32" fmla="*/ 669626 w 293328"/>
              <a:gd name="T33" fmla="*/ 477423 h 291294"/>
              <a:gd name="T34" fmla="*/ 647704 w 293328"/>
              <a:gd name="T35" fmla="*/ 456966 h 291294"/>
              <a:gd name="T36" fmla="*/ 357005 w 293328"/>
              <a:gd name="T37" fmla="*/ 377547 h 291294"/>
              <a:gd name="T38" fmla="*/ 268888 w 293328"/>
              <a:gd name="T39" fmla="*/ 482233 h 291294"/>
              <a:gd name="T40" fmla="*/ 335860 w 293328"/>
              <a:gd name="T41" fmla="*/ 377547 h 291294"/>
              <a:gd name="T42" fmla="*/ 718712 w 293328"/>
              <a:gd name="T43" fmla="*/ 318973 h 291294"/>
              <a:gd name="T44" fmla="*/ 621192 w 293328"/>
              <a:gd name="T45" fmla="*/ 396359 h 291294"/>
              <a:gd name="T46" fmla="*/ 308387 w 293328"/>
              <a:gd name="T47" fmla="*/ 298734 h 291294"/>
              <a:gd name="T48" fmla="*/ 251991 w 293328"/>
              <a:gd name="T49" fmla="*/ 396359 h 291294"/>
              <a:gd name="T50" fmla="*/ 232015 w 293328"/>
              <a:gd name="T51" fmla="*/ 376120 h 291294"/>
              <a:gd name="T52" fmla="*/ 565261 w 293328"/>
              <a:gd name="T53" fmla="*/ 392846 h 291294"/>
              <a:gd name="T54" fmla="*/ 810375 w 293328"/>
              <a:gd name="T55" fmla="*/ 268484 h 291294"/>
              <a:gd name="T56" fmla="*/ 171893 w 293328"/>
              <a:gd name="T57" fmla="*/ 392846 h 291294"/>
              <a:gd name="T58" fmla="*/ 418195 w 293328"/>
              <a:gd name="T59" fmla="*/ 268484 h 291294"/>
              <a:gd name="T60" fmla="*/ 432543 w 293328"/>
              <a:gd name="T61" fmla="*/ 238302 h 291294"/>
              <a:gd name="T62" fmla="*/ 535371 w 293328"/>
              <a:gd name="T63" fmla="*/ 279349 h 291294"/>
              <a:gd name="T64" fmla="*/ 825916 w 293328"/>
              <a:gd name="T65" fmla="*/ 238302 h 291294"/>
              <a:gd name="T66" fmla="*/ 688418 w 293328"/>
              <a:gd name="T67" fmla="*/ 546174 h 291294"/>
              <a:gd name="T68" fmla="*/ 446893 w 293328"/>
              <a:gd name="T69" fmla="*/ 308329 h 291294"/>
              <a:gd name="T70" fmla="*/ 142002 w 293328"/>
              <a:gd name="T71" fmla="*/ 392846 h 291294"/>
              <a:gd name="T72" fmla="*/ 478369 w 293328"/>
              <a:gd name="T73" fmla="*/ 4505 h 291294"/>
              <a:gd name="T74" fmla="*/ 828842 w 293328"/>
              <a:gd name="T75" fmla="*/ 129352 h 291294"/>
              <a:gd name="T76" fmla="*/ 837189 w 293328"/>
              <a:gd name="T77" fmla="*/ 202576 h 291294"/>
              <a:gd name="T78" fmla="*/ 813344 w 293328"/>
              <a:gd name="T79" fmla="*/ 161761 h 291294"/>
              <a:gd name="T80" fmla="*/ 489101 w 293328"/>
              <a:gd name="T81" fmla="*/ 36918 h 291294"/>
              <a:gd name="T82" fmla="*/ 164853 w 293328"/>
              <a:gd name="T83" fmla="*/ 161761 h 291294"/>
              <a:gd name="T84" fmla="*/ 155324 w 293328"/>
              <a:gd name="T85" fmla="*/ 215782 h 291294"/>
              <a:gd name="T86" fmla="*/ 137438 w 293328"/>
              <a:gd name="T87" fmla="*/ 134155 h 291294"/>
              <a:gd name="T88" fmla="*/ 478369 w 293328"/>
              <a:gd name="T89" fmla="*/ 4505 h 29129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3328" h="291294">
                <a:moveTo>
                  <a:pt x="96695" y="190229"/>
                </a:moveTo>
                <a:cubicBezTo>
                  <a:pt x="98501" y="188465"/>
                  <a:pt x="101392" y="188465"/>
                  <a:pt x="103198" y="190229"/>
                </a:cubicBezTo>
                <a:cubicBezTo>
                  <a:pt x="127405" y="214218"/>
                  <a:pt x="167147" y="214218"/>
                  <a:pt x="191354" y="190229"/>
                </a:cubicBezTo>
                <a:cubicBezTo>
                  <a:pt x="193161" y="188465"/>
                  <a:pt x="196051" y="188465"/>
                  <a:pt x="197857" y="190229"/>
                </a:cubicBezTo>
                <a:cubicBezTo>
                  <a:pt x="199664" y="191993"/>
                  <a:pt x="199664" y="194815"/>
                  <a:pt x="197857" y="196579"/>
                </a:cubicBezTo>
                <a:cubicBezTo>
                  <a:pt x="183767" y="209985"/>
                  <a:pt x="165702" y="216687"/>
                  <a:pt x="147276" y="216687"/>
                </a:cubicBezTo>
                <a:cubicBezTo>
                  <a:pt x="129211" y="216687"/>
                  <a:pt x="110785" y="209985"/>
                  <a:pt x="96695" y="196579"/>
                </a:cubicBezTo>
                <a:cubicBezTo>
                  <a:pt x="95250" y="194815"/>
                  <a:pt x="95250" y="191993"/>
                  <a:pt x="96695" y="190229"/>
                </a:cubicBezTo>
                <a:close/>
                <a:moveTo>
                  <a:pt x="28433" y="120051"/>
                </a:moveTo>
                <a:cubicBezTo>
                  <a:pt x="30592" y="118615"/>
                  <a:pt x="33112" y="118974"/>
                  <a:pt x="34911" y="120769"/>
                </a:cubicBezTo>
                <a:cubicBezTo>
                  <a:pt x="36351" y="122923"/>
                  <a:pt x="35991" y="125436"/>
                  <a:pt x="34191" y="126872"/>
                </a:cubicBezTo>
                <a:lnTo>
                  <a:pt x="11877" y="145181"/>
                </a:lnTo>
                <a:lnTo>
                  <a:pt x="55426" y="180722"/>
                </a:lnTo>
                <a:cubicBezTo>
                  <a:pt x="56506" y="181440"/>
                  <a:pt x="57226" y="183235"/>
                  <a:pt x="56866" y="184671"/>
                </a:cubicBezTo>
                <a:lnTo>
                  <a:pt x="48948" y="242829"/>
                </a:lnTo>
                <a:lnTo>
                  <a:pt x="107253" y="234572"/>
                </a:lnTo>
                <a:cubicBezTo>
                  <a:pt x="108693" y="234572"/>
                  <a:pt x="110493" y="235290"/>
                  <a:pt x="111212" y="236367"/>
                </a:cubicBezTo>
                <a:lnTo>
                  <a:pt x="146844" y="280165"/>
                </a:lnTo>
                <a:lnTo>
                  <a:pt x="182475" y="236367"/>
                </a:lnTo>
                <a:cubicBezTo>
                  <a:pt x="183555" y="235290"/>
                  <a:pt x="184994" y="234572"/>
                  <a:pt x="186435" y="234572"/>
                </a:cubicBezTo>
                <a:lnTo>
                  <a:pt x="244740" y="242829"/>
                </a:lnTo>
                <a:lnTo>
                  <a:pt x="236822" y="184671"/>
                </a:lnTo>
                <a:cubicBezTo>
                  <a:pt x="236462" y="183235"/>
                  <a:pt x="237182" y="181440"/>
                  <a:pt x="238262" y="180722"/>
                </a:cubicBezTo>
                <a:lnTo>
                  <a:pt x="281811" y="145181"/>
                </a:lnTo>
                <a:lnTo>
                  <a:pt x="259497" y="126872"/>
                </a:lnTo>
                <a:cubicBezTo>
                  <a:pt x="257697" y="125436"/>
                  <a:pt x="257337" y="122923"/>
                  <a:pt x="258777" y="120769"/>
                </a:cubicBezTo>
                <a:cubicBezTo>
                  <a:pt x="260576" y="118974"/>
                  <a:pt x="263096" y="118615"/>
                  <a:pt x="264895" y="120051"/>
                </a:cubicBezTo>
                <a:lnTo>
                  <a:pt x="291529" y="141591"/>
                </a:lnTo>
                <a:cubicBezTo>
                  <a:pt x="292608" y="142668"/>
                  <a:pt x="293328" y="143745"/>
                  <a:pt x="293328" y="145181"/>
                </a:cubicBezTo>
                <a:cubicBezTo>
                  <a:pt x="293328" y="146617"/>
                  <a:pt x="292608" y="147694"/>
                  <a:pt x="291529" y="148771"/>
                </a:cubicBezTo>
                <a:lnTo>
                  <a:pt x="245820" y="186107"/>
                </a:lnTo>
                <a:lnTo>
                  <a:pt x="254098" y="247137"/>
                </a:lnTo>
                <a:cubicBezTo>
                  <a:pt x="254458" y="248932"/>
                  <a:pt x="254098" y="250009"/>
                  <a:pt x="253018" y="251086"/>
                </a:cubicBezTo>
                <a:cubicBezTo>
                  <a:pt x="252298" y="252163"/>
                  <a:pt x="250499" y="252522"/>
                  <a:pt x="249419" y="252522"/>
                </a:cubicBezTo>
                <a:lnTo>
                  <a:pt x="187514" y="243906"/>
                </a:lnTo>
                <a:lnTo>
                  <a:pt x="150443" y="289858"/>
                </a:lnTo>
                <a:cubicBezTo>
                  <a:pt x="149363" y="290935"/>
                  <a:pt x="148283" y="291294"/>
                  <a:pt x="146844" y="291294"/>
                </a:cubicBezTo>
                <a:cubicBezTo>
                  <a:pt x="145404" y="291294"/>
                  <a:pt x="144324" y="290935"/>
                  <a:pt x="143605" y="289858"/>
                </a:cubicBezTo>
                <a:lnTo>
                  <a:pt x="105814" y="243906"/>
                </a:lnTo>
                <a:lnTo>
                  <a:pt x="44269" y="252522"/>
                </a:lnTo>
                <a:cubicBezTo>
                  <a:pt x="42829" y="252522"/>
                  <a:pt x="41750" y="252163"/>
                  <a:pt x="40670" y="251086"/>
                </a:cubicBezTo>
                <a:cubicBezTo>
                  <a:pt x="39590" y="250009"/>
                  <a:pt x="38870" y="248932"/>
                  <a:pt x="39230" y="247137"/>
                </a:cubicBezTo>
                <a:lnTo>
                  <a:pt x="47868" y="186107"/>
                </a:lnTo>
                <a:lnTo>
                  <a:pt x="1799" y="148771"/>
                </a:lnTo>
                <a:cubicBezTo>
                  <a:pt x="720" y="147694"/>
                  <a:pt x="0" y="146617"/>
                  <a:pt x="0" y="145181"/>
                </a:cubicBezTo>
                <a:cubicBezTo>
                  <a:pt x="0" y="143745"/>
                  <a:pt x="720" y="142668"/>
                  <a:pt x="1799" y="141591"/>
                </a:cubicBezTo>
                <a:lnTo>
                  <a:pt x="28433" y="120051"/>
                </a:lnTo>
                <a:close/>
                <a:moveTo>
                  <a:pt x="219777" y="112471"/>
                </a:moveTo>
                <a:cubicBezTo>
                  <a:pt x="221615" y="110678"/>
                  <a:pt x="224556" y="110678"/>
                  <a:pt x="226027" y="112471"/>
                </a:cubicBezTo>
                <a:cubicBezTo>
                  <a:pt x="228233" y="114263"/>
                  <a:pt x="228233" y="117131"/>
                  <a:pt x="226027" y="118564"/>
                </a:cubicBezTo>
                <a:lnTo>
                  <a:pt x="202131" y="142223"/>
                </a:lnTo>
                <a:cubicBezTo>
                  <a:pt x="201028" y="143298"/>
                  <a:pt x="199925" y="143657"/>
                  <a:pt x="198822" y="143657"/>
                </a:cubicBezTo>
                <a:cubicBezTo>
                  <a:pt x="197719" y="143657"/>
                  <a:pt x="196616" y="143298"/>
                  <a:pt x="195513" y="142223"/>
                </a:cubicBezTo>
                <a:cubicBezTo>
                  <a:pt x="193675" y="140789"/>
                  <a:pt x="193675" y="137921"/>
                  <a:pt x="195513" y="136129"/>
                </a:cubicBezTo>
                <a:lnTo>
                  <a:pt x="219777" y="112471"/>
                </a:lnTo>
                <a:close/>
                <a:moveTo>
                  <a:pt x="101381" y="112471"/>
                </a:moveTo>
                <a:cubicBezTo>
                  <a:pt x="103154" y="110678"/>
                  <a:pt x="105991" y="110678"/>
                  <a:pt x="107764" y="112471"/>
                </a:cubicBezTo>
                <a:cubicBezTo>
                  <a:pt x="109183" y="114263"/>
                  <a:pt x="109183" y="117131"/>
                  <a:pt x="107764" y="118564"/>
                </a:cubicBezTo>
                <a:lnTo>
                  <a:pt x="84357" y="142223"/>
                </a:lnTo>
                <a:cubicBezTo>
                  <a:pt x="83293" y="143298"/>
                  <a:pt x="82229" y="143657"/>
                  <a:pt x="81165" y="143657"/>
                </a:cubicBezTo>
                <a:cubicBezTo>
                  <a:pt x="80101" y="143657"/>
                  <a:pt x="79037" y="143298"/>
                  <a:pt x="77973" y="142223"/>
                </a:cubicBezTo>
                <a:cubicBezTo>
                  <a:pt x="76200" y="140789"/>
                  <a:pt x="76200" y="137921"/>
                  <a:pt x="77973" y="136129"/>
                </a:cubicBezTo>
                <a:lnTo>
                  <a:pt x="101381" y="112471"/>
                </a:lnTo>
                <a:close/>
                <a:moveTo>
                  <a:pt x="210918" y="88993"/>
                </a:moveTo>
                <a:cubicBezTo>
                  <a:pt x="212337" y="86865"/>
                  <a:pt x="215174" y="86865"/>
                  <a:pt x="216947" y="88993"/>
                </a:cubicBezTo>
                <a:cubicBezTo>
                  <a:pt x="218721" y="90412"/>
                  <a:pt x="218721" y="93249"/>
                  <a:pt x="216947" y="95022"/>
                </a:cubicBezTo>
                <a:lnTo>
                  <a:pt x="193541" y="118075"/>
                </a:lnTo>
                <a:cubicBezTo>
                  <a:pt x="192477" y="119139"/>
                  <a:pt x="191767" y="119849"/>
                  <a:pt x="190349" y="119849"/>
                </a:cubicBezTo>
                <a:cubicBezTo>
                  <a:pt x="189285" y="119849"/>
                  <a:pt x="188221" y="119139"/>
                  <a:pt x="187511" y="118075"/>
                </a:cubicBezTo>
                <a:cubicBezTo>
                  <a:pt x="185738" y="116657"/>
                  <a:pt x="185738" y="113819"/>
                  <a:pt x="187511" y="112046"/>
                </a:cubicBezTo>
                <a:lnTo>
                  <a:pt x="210918" y="88993"/>
                </a:lnTo>
                <a:close/>
                <a:moveTo>
                  <a:pt x="93088" y="88993"/>
                </a:moveTo>
                <a:cubicBezTo>
                  <a:pt x="94861" y="86865"/>
                  <a:pt x="97699" y="86865"/>
                  <a:pt x="99472" y="88993"/>
                </a:cubicBezTo>
                <a:cubicBezTo>
                  <a:pt x="101245" y="90412"/>
                  <a:pt x="101245" y="93249"/>
                  <a:pt x="99472" y="95022"/>
                </a:cubicBezTo>
                <a:lnTo>
                  <a:pt x="76065" y="118075"/>
                </a:lnTo>
                <a:cubicBezTo>
                  <a:pt x="75356" y="119139"/>
                  <a:pt x="73937" y="119849"/>
                  <a:pt x="72873" y="119849"/>
                </a:cubicBezTo>
                <a:cubicBezTo>
                  <a:pt x="71809" y="119849"/>
                  <a:pt x="70745" y="119139"/>
                  <a:pt x="70036" y="118075"/>
                </a:cubicBezTo>
                <a:cubicBezTo>
                  <a:pt x="68263" y="116657"/>
                  <a:pt x="68263" y="113819"/>
                  <a:pt x="70036" y="112046"/>
                </a:cubicBezTo>
                <a:lnTo>
                  <a:pt x="93088" y="88993"/>
                </a:lnTo>
                <a:close/>
                <a:moveTo>
                  <a:pt x="170628" y="79981"/>
                </a:moveTo>
                <a:lnTo>
                  <a:pt x="170628" y="117028"/>
                </a:lnTo>
                <a:cubicBezTo>
                  <a:pt x="170628" y="137529"/>
                  <a:pt x="187230" y="153714"/>
                  <a:pt x="207803" y="153714"/>
                </a:cubicBezTo>
                <a:cubicBezTo>
                  <a:pt x="228375" y="153714"/>
                  <a:pt x="244616" y="137529"/>
                  <a:pt x="244616" y="117028"/>
                </a:cubicBezTo>
                <a:lnTo>
                  <a:pt x="244616" y="79981"/>
                </a:lnTo>
                <a:lnTo>
                  <a:pt x="170628" y="79981"/>
                </a:lnTo>
                <a:close/>
                <a:moveTo>
                  <a:pt x="51886" y="79981"/>
                </a:moveTo>
                <a:lnTo>
                  <a:pt x="51886" y="117028"/>
                </a:lnTo>
                <a:cubicBezTo>
                  <a:pt x="51886" y="137529"/>
                  <a:pt x="68488" y="153714"/>
                  <a:pt x="89060" y="153714"/>
                </a:cubicBezTo>
                <a:cubicBezTo>
                  <a:pt x="109272" y="153714"/>
                  <a:pt x="126235" y="137529"/>
                  <a:pt x="126235" y="117028"/>
                </a:cubicBezTo>
                <a:lnTo>
                  <a:pt x="126235" y="79981"/>
                </a:lnTo>
                <a:lnTo>
                  <a:pt x="51886" y="79981"/>
                </a:lnTo>
                <a:close/>
                <a:moveTo>
                  <a:pt x="47194" y="70990"/>
                </a:moveTo>
                <a:lnTo>
                  <a:pt x="130566" y="70990"/>
                </a:lnTo>
                <a:cubicBezTo>
                  <a:pt x="132731" y="70990"/>
                  <a:pt x="134897" y="73148"/>
                  <a:pt x="134897" y="75306"/>
                </a:cubicBezTo>
                <a:lnTo>
                  <a:pt x="134897" y="82859"/>
                </a:lnTo>
                <a:cubicBezTo>
                  <a:pt x="143559" y="81420"/>
                  <a:pt x="152582" y="81420"/>
                  <a:pt x="161605" y="83218"/>
                </a:cubicBezTo>
                <a:lnTo>
                  <a:pt x="161605" y="75306"/>
                </a:lnTo>
                <a:cubicBezTo>
                  <a:pt x="161605" y="73148"/>
                  <a:pt x="163409" y="70990"/>
                  <a:pt x="166297" y="70990"/>
                </a:cubicBezTo>
                <a:lnTo>
                  <a:pt x="249308" y="70990"/>
                </a:lnTo>
                <a:cubicBezTo>
                  <a:pt x="251835" y="70990"/>
                  <a:pt x="253639" y="73148"/>
                  <a:pt x="253639" y="75306"/>
                </a:cubicBezTo>
                <a:lnTo>
                  <a:pt x="253639" y="117028"/>
                </a:lnTo>
                <a:cubicBezTo>
                  <a:pt x="253639" y="142205"/>
                  <a:pt x="233067" y="162706"/>
                  <a:pt x="207803" y="162706"/>
                </a:cubicBezTo>
                <a:cubicBezTo>
                  <a:pt x="182177" y="162706"/>
                  <a:pt x="161605" y="142205"/>
                  <a:pt x="161605" y="117028"/>
                </a:cubicBezTo>
                <a:lnTo>
                  <a:pt x="161605" y="92211"/>
                </a:lnTo>
                <a:cubicBezTo>
                  <a:pt x="152582" y="90412"/>
                  <a:pt x="143559" y="90053"/>
                  <a:pt x="134897" y="91851"/>
                </a:cubicBezTo>
                <a:lnTo>
                  <a:pt x="134897" y="117028"/>
                </a:lnTo>
                <a:cubicBezTo>
                  <a:pt x="134897" y="142205"/>
                  <a:pt x="113964" y="162706"/>
                  <a:pt x="89060" y="162706"/>
                </a:cubicBezTo>
                <a:cubicBezTo>
                  <a:pt x="63435" y="162706"/>
                  <a:pt x="42863" y="142205"/>
                  <a:pt x="42863" y="117028"/>
                </a:cubicBezTo>
                <a:lnTo>
                  <a:pt x="42863" y="75306"/>
                </a:lnTo>
                <a:cubicBezTo>
                  <a:pt x="42863" y="73148"/>
                  <a:pt x="44667" y="70990"/>
                  <a:pt x="47194" y="70990"/>
                </a:cubicBezTo>
                <a:close/>
                <a:moveTo>
                  <a:pt x="144399" y="1341"/>
                </a:moveTo>
                <a:cubicBezTo>
                  <a:pt x="145839" y="-447"/>
                  <a:pt x="149437" y="-447"/>
                  <a:pt x="151236" y="1341"/>
                </a:cubicBezTo>
                <a:lnTo>
                  <a:pt x="188299" y="47116"/>
                </a:lnTo>
                <a:lnTo>
                  <a:pt x="250191" y="38533"/>
                </a:lnTo>
                <a:cubicBezTo>
                  <a:pt x="251270" y="38533"/>
                  <a:pt x="253069" y="38891"/>
                  <a:pt x="253789" y="39964"/>
                </a:cubicBezTo>
                <a:cubicBezTo>
                  <a:pt x="254869" y="41037"/>
                  <a:pt x="255228" y="42110"/>
                  <a:pt x="254869" y="43540"/>
                </a:cubicBezTo>
                <a:lnTo>
                  <a:pt x="252710" y="60348"/>
                </a:lnTo>
                <a:cubicBezTo>
                  <a:pt x="252350" y="62494"/>
                  <a:pt x="250191" y="64282"/>
                  <a:pt x="247672" y="63925"/>
                </a:cubicBezTo>
                <a:cubicBezTo>
                  <a:pt x="245153" y="63567"/>
                  <a:pt x="243714" y="61421"/>
                  <a:pt x="244074" y="58918"/>
                </a:cubicBezTo>
                <a:lnTo>
                  <a:pt x="245513" y="48189"/>
                </a:lnTo>
                <a:lnTo>
                  <a:pt x="187220" y="56414"/>
                </a:lnTo>
                <a:cubicBezTo>
                  <a:pt x="185781" y="56414"/>
                  <a:pt x="184341" y="56057"/>
                  <a:pt x="183261" y="54626"/>
                </a:cubicBezTo>
                <a:lnTo>
                  <a:pt x="147638" y="10997"/>
                </a:lnTo>
                <a:lnTo>
                  <a:pt x="112014" y="54626"/>
                </a:lnTo>
                <a:cubicBezTo>
                  <a:pt x="111295" y="56057"/>
                  <a:pt x="109495" y="56414"/>
                  <a:pt x="108056" y="56414"/>
                </a:cubicBezTo>
                <a:lnTo>
                  <a:pt x="49763" y="48189"/>
                </a:lnTo>
                <a:lnTo>
                  <a:pt x="51202" y="58918"/>
                </a:lnTo>
                <a:cubicBezTo>
                  <a:pt x="51562" y="61421"/>
                  <a:pt x="49763" y="63567"/>
                  <a:pt x="47604" y="63925"/>
                </a:cubicBezTo>
                <a:cubicBezTo>
                  <a:pt x="47244" y="64282"/>
                  <a:pt x="46884" y="64282"/>
                  <a:pt x="46884" y="64282"/>
                </a:cubicBezTo>
                <a:cubicBezTo>
                  <a:pt x="44725" y="64282"/>
                  <a:pt x="42926" y="62494"/>
                  <a:pt x="42566" y="60348"/>
                </a:cubicBezTo>
                <a:lnTo>
                  <a:pt x="40048" y="43540"/>
                </a:lnTo>
                <a:cubicBezTo>
                  <a:pt x="39688" y="42110"/>
                  <a:pt x="40407" y="41037"/>
                  <a:pt x="41487" y="39964"/>
                </a:cubicBezTo>
                <a:cubicBezTo>
                  <a:pt x="42566" y="38891"/>
                  <a:pt x="43646" y="38533"/>
                  <a:pt x="45085" y="38533"/>
                </a:cubicBezTo>
                <a:lnTo>
                  <a:pt x="106617" y="47116"/>
                </a:lnTo>
                <a:lnTo>
                  <a:pt x="144399" y="1341"/>
                </a:ln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dirty="0">
              <a:latin typeface="Lato Light" panose="020F0502020204030203" pitchFamily="34" charset="0"/>
            </a:endParaRPr>
          </a:p>
        </p:txBody>
      </p:sp>
      <p:sp>
        <p:nvSpPr>
          <p:cNvPr id="43" name="Freeform 1003">
            <a:extLst>
              <a:ext uri="{FF2B5EF4-FFF2-40B4-BE49-F238E27FC236}">
                <a16:creationId xmlns:a16="http://schemas.microsoft.com/office/drawing/2014/main" id="{9D15558F-A4AA-0A4A-BC56-0349665D2100}"/>
              </a:ext>
            </a:extLst>
          </p:cNvPr>
          <p:cNvSpPr>
            <a:spLocks noChangeArrowheads="1"/>
          </p:cNvSpPr>
          <p:nvPr/>
        </p:nvSpPr>
        <p:spPr bwMode="auto">
          <a:xfrm>
            <a:off x="9810561" y="5119253"/>
            <a:ext cx="555834" cy="554175"/>
          </a:xfrm>
          <a:custGeom>
            <a:avLst/>
            <a:gdLst>
              <a:gd name="T0" fmla="*/ 633925 w 293328"/>
              <a:gd name="T1" fmla="*/ 638564 h 291294"/>
              <a:gd name="T2" fmla="*/ 487902 w 293328"/>
              <a:gd name="T3" fmla="*/ 727382 h 291294"/>
              <a:gd name="T4" fmla="*/ 94194 w 293328"/>
              <a:gd name="T5" fmla="*/ 402990 h 291294"/>
              <a:gd name="T6" fmla="*/ 39354 w 293328"/>
              <a:gd name="T7" fmla="*/ 487349 h 291294"/>
              <a:gd name="T8" fmla="*/ 162154 w 293328"/>
              <a:gd name="T9" fmla="*/ 815134 h 291294"/>
              <a:gd name="T10" fmla="*/ 486470 w 293328"/>
              <a:gd name="T11" fmla="*/ 940467 h 291294"/>
              <a:gd name="T12" fmla="*/ 810783 w 293328"/>
              <a:gd name="T13" fmla="*/ 815134 h 291294"/>
              <a:gd name="T14" fmla="*/ 933595 w 293328"/>
              <a:gd name="T15" fmla="*/ 487349 h 291294"/>
              <a:gd name="T16" fmla="*/ 877557 w 293328"/>
              <a:gd name="T17" fmla="*/ 402990 h 291294"/>
              <a:gd name="T18" fmla="*/ 965791 w 293328"/>
              <a:gd name="T19" fmla="*/ 499399 h 291294"/>
              <a:gd name="T20" fmla="*/ 838210 w 293328"/>
              <a:gd name="T21" fmla="*/ 842855 h 291294"/>
              <a:gd name="T22" fmla="*/ 498396 w 293328"/>
              <a:gd name="T23" fmla="*/ 973002 h 291294"/>
              <a:gd name="T24" fmla="*/ 350545 w 293328"/>
              <a:gd name="T25" fmla="*/ 818749 h 291294"/>
              <a:gd name="T26" fmla="*/ 129958 w 293328"/>
              <a:gd name="T27" fmla="*/ 829600 h 291294"/>
              <a:gd name="T28" fmla="*/ 0 w 293328"/>
              <a:gd name="T29" fmla="*/ 487349 h 291294"/>
              <a:gd name="T30" fmla="*/ 728087 w 293328"/>
              <a:gd name="T31" fmla="*/ 377547 h 291294"/>
              <a:gd name="T32" fmla="*/ 669626 w 293328"/>
              <a:gd name="T33" fmla="*/ 477423 h 291294"/>
              <a:gd name="T34" fmla="*/ 647704 w 293328"/>
              <a:gd name="T35" fmla="*/ 456966 h 291294"/>
              <a:gd name="T36" fmla="*/ 357005 w 293328"/>
              <a:gd name="T37" fmla="*/ 377547 h 291294"/>
              <a:gd name="T38" fmla="*/ 268888 w 293328"/>
              <a:gd name="T39" fmla="*/ 482233 h 291294"/>
              <a:gd name="T40" fmla="*/ 335860 w 293328"/>
              <a:gd name="T41" fmla="*/ 377547 h 291294"/>
              <a:gd name="T42" fmla="*/ 718712 w 293328"/>
              <a:gd name="T43" fmla="*/ 318973 h 291294"/>
              <a:gd name="T44" fmla="*/ 621192 w 293328"/>
              <a:gd name="T45" fmla="*/ 396359 h 291294"/>
              <a:gd name="T46" fmla="*/ 308387 w 293328"/>
              <a:gd name="T47" fmla="*/ 298734 h 291294"/>
              <a:gd name="T48" fmla="*/ 251991 w 293328"/>
              <a:gd name="T49" fmla="*/ 396359 h 291294"/>
              <a:gd name="T50" fmla="*/ 232015 w 293328"/>
              <a:gd name="T51" fmla="*/ 376120 h 291294"/>
              <a:gd name="T52" fmla="*/ 565261 w 293328"/>
              <a:gd name="T53" fmla="*/ 392846 h 291294"/>
              <a:gd name="T54" fmla="*/ 810375 w 293328"/>
              <a:gd name="T55" fmla="*/ 268484 h 291294"/>
              <a:gd name="T56" fmla="*/ 171893 w 293328"/>
              <a:gd name="T57" fmla="*/ 392846 h 291294"/>
              <a:gd name="T58" fmla="*/ 418195 w 293328"/>
              <a:gd name="T59" fmla="*/ 268484 h 291294"/>
              <a:gd name="T60" fmla="*/ 432543 w 293328"/>
              <a:gd name="T61" fmla="*/ 238302 h 291294"/>
              <a:gd name="T62" fmla="*/ 535371 w 293328"/>
              <a:gd name="T63" fmla="*/ 279349 h 291294"/>
              <a:gd name="T64" fmla="*/ 825916 w 293328"/>
              <a:gd name="T65" fmla="*/ 238302 h 291294"/>
              <a:gd name="T66" fmla="*/ 688418 w 293328"/>
              <a:gd name="T67" fmla="*/ 546174 h 291294"/>
              <a:gd name="T68" fmla="*/ 446893 w 293328"/>
              <a:gd name="T69" fmla="*/ 308329 h 291294"/>
              <a:gd name="T70" fmla="*/ 142002 w 293328"/>
              <a:gd name="T71" fmla="*/ 392846 h 291294"/>
              <a:gd name="T72" fmla="*/ 478369 w 293328"/>
              <a:gd name="T73" fmla="*/ 4505 h 291294"/>
              <a:gd name="T74" fmla="*/ 828842 w 293328"/>
              <a:gd name="T75" fmla="*/ 129352 h 291294"/>
              <a:gd name="T76" fmla="*/ 837189 w 293328"/>
              <a:gd name="T77" fmla="*/ 202576 h 291294"/>
              <a:gd name="T78" fmla="*/ 813344 w 293328"/>
              <a:gd name="T79" fmla="*/ 161761 h 291294"/>
              <a:gd name="T80" fmla="*/ 489101 w 293328"/>
              <a:gd name="T81" fmla="*/ 36918 h 291294"/>
              <a:gd name="T82" fmla="*/ 164853 w 293328"/>
              <a:gd name="T83" fmla="*/ 161761 h 291294"/>
              <a:gd name="T84" fmla="*/ 155324 w 293328"/>
              <a:gd name="T85" fmla="*/ 215782 h 291294"/>
              <a:gd name="T86" fmla="*/ 137438 w 293328"/>
              <a:gd name="T87" fmla="*/ 134155 h 291294"/>
              <a:gd name="T88" fmla="*/ 478369 w 293328"/>
              <a:gd name="T89" fmla="*/ 4505 h 29129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293328" h="291294">
                <a:moveTo>
                  <a:pt x="96695" y="190229"/>
                </a:moveTo>
                <a:cubicBezTo>
                  <a:pt x="98501" y="188465"/>
                  <a:pt x="101392" y="188465"/>
                  <a:pt x="103198" y="190229"/>
                </a:cubicBezTo>
                <a:cubicBezTo>
                  <a:pt x="127405" y="214218"/>
                  <a:pt x="167147" y="214218"/>
                  <a:pt x="191354" y="190229"/>
                </a:cubicBezTo>
                <a:cubicBezTo>
                  <a:pt x="193161" y="188465"/>
                  <a:pt x="196051" y="188465"/>
                  <a:pt x="197857" y="190229"/>
                </a:cubicBezTo>
                <a:cubicBezTo>
                  <a:pt x="199664" y="191993"/>
                  <a:pt x="199664" y="194815"/>
                  <a:pt x="197857" y="196579"/>
                </a:cubicBezTo>
                <a:cubicBezTo>
                  <a:pt x="183767" y="209985"/>
                  <a:pt x="165702" y="216687"/>
                  <a:pt x="147276" y="216687"/>
                </a:cubicBezTo>
                <a:cubicBezTo>
                  <a:pt x="129211" y="216687"/>
                  <a:pt x="110785" y="209985"/>
                  <a:pt x="96695" y="196579"/>
                </a:cubicBezTo>
                <a:cubicBezTo>
                  <a:pt x="95250" y="194815"/>
                  <a:pt x="95250" y="191993"/>
                  <a:pt x="96695" y="190229"/>
                </a:cubicBezTo>
                <a:close/>
                <a:moveTo>
                  <a:pt x="28433" y="120051"/>
                </a:moveTo>
                <a:cubicBezTo>
                  <a:pt x="30592" y="118615"/>
                  <a:pt x="33112" y="118974"/>
                  <a:pt x="34911" y="120769"/>
                </a:cubicBezTo>
                <a:cubicBezTo>
                  <a:pt x="36351" y="122923"/>
                  <a:pt x="35991" y="125436"/>
                  <a:pt x="34191" y="126872"/>
                </a:cubicBezTo>
                <a:lnTo>
                  <a:pt x="11877" y="145181"/>
                </a:lnTo>
                <a:lnTo>
                  <a:pt x="55426" y="180722"/>
                </a:lnTo>
                <a:cubicBezTo>
                  <a:pt x="56506" y="181440"/>
                  <a:pt x="57226" y="183235"/>
                  <a:pt x="56866" y="184671"/>
                </a:cubicBezTo>
                <a:lnTo>
                  <a:pt x="48948" y="242829"/>
                </a:lnTo>
                <a:lnTo>
                  <a:pt x="107253" y="234572"/>
                </a:lnTo>
                <a:cubicBezTo>
                  <a:pt x="108693" y="234572"/>
                  <a:pt x="110493" y="235290"/>
                  <a:pt x="111212" y="236367"/>
                </a:cubicBezTo>
                <a:lnTo>
                  <a:pt x="146844" y="280165"/>
                </a:lnTo>
                <a:lnTo>
                  <a:pt x="182475" y="236367"/>
                </a:lnTo>
                <a:cubicBezTo>
                  <a:pt x="183555" y="235290"/>
                  <a:pt x="184994" y="234572"/>
                  <a:pt x="186435" y="234572"/>
                </a:cubicBezTo>
                <a:lnTo>
                  <a:pt x="244740" y="242829"/>
                </a:lnTo>
                <a:lnTo>
                  <a:pt x="236822" y="184671"/>
                </a:lnTo>
                <a:cubicBezTo>
                  <a:pt x="236462" y="183235"/>
                  <a:pt x="237182" y="181440"/>
                  <a:pt x="238262" y="180722"/>
                </a:cubicBezTo>
                <a:lnTo>
                  <a:pt x="281811" y="145181"/>
                </a:lnTo>
                <a:lnTo>
                  <a:pt x="259497" y="126872"/>
                </a:lnTo>
                <a:cubicBezTo>
                  <a:pt x="257697" y="125436"/>
                  <a:pt x="257337" y="122923"/>
                  <a:pt x="258777" y="120769"/>
                </a:cubicBezTo>
                <a:cubicBezTo>
                  <a:pt x="260576" y="118974"/>
                  <a:pt x="263096" y="118615"/>
                  <a:pt x="264895" y="120051"/>
                </a:cubicBezTo>
                <a:lnTo>
                  <a:pt x="291529" y="141591"/>
                </a:lnTo>
                <a:cubicBezTo>
                  <a:pt x="292608" y="142668"/>
                  <a:pt x="293328" y="143745"/>
                  <a:pt x="293328" y="145181"/>
                </a:cubicBezTo>
                <a:cubicBezTo>
                  <a:pt x="293328" y="146617"/>
                  <a:pt x="292608" y="147694"/>
                  <a:pt x="291529" y="148771"/>
                </a:cubicBezTo>
                <a:lnTo>
                  <a:pt x="245820" y="186107"/>
                </a:lnTo>
                <a:lnTo>
                  <a:pt x="254098" y="247137"/>
                </a:lnTo>
                <a:cubicBezTo>
                  <a:pt x="254458" y="248932"/>
                  <a:pt x="254098" y="250009"/>
                  <a:pt x="253018" y="251086"/>
                </a:cubicBezTo>
                <a:cubicBezTo>
                  <a:pt x="252298" y="252163"/>
                  <a:pt x="250499" y="252522"/>
                  <a:pt x="249419" y="252522"/>
                </a:cubicBezTo>
                <a:lnTo>
                  <a:pt x="187514" y="243906"/>
                </a:lnTo>
                <a:lnTo>
                  <a:pt x="150443" y="289858"/>
                </a:lnTo>
                <a:cubicBezTo>
                  <a:pt x="149363" y="290935"/>
                  <a:pt x="148283" y="291294"/>
                  <a:pt x="146844" y="291294"/>
                </a:cubicBezTo>
                <a:cubicBezTo>
                  <a:pt x="145404" y="291294"/>
                  <a:pt x="144324" y="290935"/>
                  <a:pt x="143605" y="289858"/>
                </a:cubicBezTo>
                <a:lnTo>
                  <a:pt x="105814" y="243906"/>
                </a:lnTo>
                <a:lnTo>
                  <a:pt x="44269" y="252522"/>
                </a:lnTo>
                <a:cubicBezTo>
                  <a:pt x="42829" y="252522"/>
                  <a:pt x="41750" y="252163"/>
                  <a:pt x="40670" y="251086"/>
                </a:cubicBezTo>
                <a:cubicBezTo>
                  <a:pt x="39590" y="250009"/>
                  <a:pt x="38870" y="248932"/>
                  <a:pt x="39230" y="247137"/>
                </a:cubicBezTo>
                <a:lnTo>
                  <a:pt x="47868" y="186107"/>
                </a:lnTo>
                <a:lnTo>
                  <a:pt x="1799" y="148771"/>
                </a:lnTo>
                <a:cubicBezTo>
                  <a:pt x="720" y="147694"/>
                  <a:pt x="0" y="146617"/>
                  <a:pt x="0" y="145181"/>
                </a:cubicBezTo>
                <a:cubicBezTo>
                  <a:pt x="0" y="143745"/>
                  <a:pt x="720" y="142668"/>
                  <a:pt x="1799" y="141591"/>
                </a:cubicBezTo>
                <a:lnTo>
                  <a:pt x="28433" y="120051"/>
                </a:lnTo>
                <a:close/>
                <a:moveTo>
                  <a:pt x="219777" y="112471"/>
                </a:moveTo>
                <a:cubicBezTo>
                  <a:pt x="221615" y="110678"/>
                  <a:pt x="224556" y="110678"/>
                  <a:pt x="226027" y="112471"/>
                </a:cubicBezTo>
                <a:cubicBezTo>
                  <a:pt x="228233" y="114263"/>
                  <a:pt x="228233" y="117131"/>
                  <a:pt x="226027" y="118564"/>
                </a:cubicBezTo>
                <a:lnTo>
                  <a:pt x="202131" y="142223"/>
                </a:lnTo>
                <a:cubicBezTo>
                  <a:pt x="201028" y="143298"/>
                  <a:pt x="199925" y="143657"/>
                  <a:pt x="198822" y="143657"/>
                </a:cubicBezTo>
                <a:cubicBezTo>
                  <a:pt x="197719" y="143657"/>
                  <a:pt x="196616" y="143298"/>
                  <a:pt x="195513" y="142223"/>
                </a:cubicBezTo>
                <a:cubicBezTo>
                  <a:pt x="193675" y="140789"/>
                  <a:pt x="193675" y="137921"/>
                  <a:pt x="195513" y="136129"/>
                </a:cubicBezTo>
                <a:lnTo>
                  <a:pt x="219777" y="112471"/>
                </a:lnTo>
                <a:close/>
                <a:moveTo>
                  <a:pt x="101381" y="112471"/>
                </a:moveTo>
                <a:cubicBezTo>
                  <a:pt x="103154" y="110678"/>
                  <a:pt x="105991" y="110678"/>
                  <a:pt x="107764" y="112471"/>
                </a:cubicBezTo>
                <a:cubicBezTo>
                  <a:pt x="109183" y="114263"/>
                  <a:pt x="109183" y="117131"/>
                  <a:pt x="107764" y="118564"/>
                </a:cubicBezTo>
                <a:lnTo>
                  <a:pt x="84357" y="142223"/>
                </a:lnTo>
                <a:cubicBezTo>
                  <a:pt x="83293" y="143298"/>
                  <a:pt x="82229" y="143657"/>
                  <a:pt x="81165" y="143657"/>
                </a:cubicBezTo>
                <a:cubicBezTo>
                  <a:pt x="80101" y="143657"/>
                  <a:pt x="79037" y="143298"/>
                  <a:pt x="77973" y="142223"/>
                </a:cubicBezTo>
                <a:cubicBezTo>
                  <a:pt x="76200" y="140789"/>
                  <a:pt x="76200" y="137921"/>
                  <a:pt x="77973" y="136129"/>
                </a:cubicBezTo>
                <a:lnTo>
                  <a:pt x="101381" y="112471"/>
                </a:lnTo>
                <a:close/>
                <a:moveTo>
                  <a:pt x="210918" y="88993"/>
                </a:moveTo>
                <a:cubicBezTo>
                  <a:pt x="212337" y="86865"/>
                  <a:pt x="215174" y="86865"/>
                  <a:pt x="216947" y="88993"/>
                </a:cubicBezTo>
                <a:cubicBezTo>
                  <a:pt x="218721" y="90412"/>
                  <a:pt x="218721" y="93249"/>
                  <a:pt x="216947" y="95022"/>
                </a:cubicBezTo>
                <a:lnTo>
                  <a:pt x="193541" y="118075"/>
                </a:lnTo>
                <a:cubicBezTo>
                  <a:pt x="192477" y="119139"/>
                  <a:pt x="191767" y="119849"/>
                  <a:pt x="190349" y="119849"/>
                </a:cubicBezTo>
                <a:cubicBezTo>
                  <a:pt x="189285" y="119849"/>
                  <a:pt x="188221" y="119139"/>
                  <a:pt x="187511" y="118075"/>
                </a:cubicBezTo>
                <a:cubicBezTo>
                  <a:pt x="185738" y="116657"/>
                  <a:pt x="185738" y="113819"/>
                  <a:pt x="187511" y="112046"/>
                </a:cubicBezTo>
                <a:lnTo>
                  <a:pt x="210918" y="88993"/>
                </a:lnTo>
                <a:close/>
                <a:moveTo>
                  <a:pt x="93088" y="88993"/>
                </a:moveTo>
                <a:cubicBezTo>
                  <a:pt x="94861" y="86865"/>
                  <a:pt x="97699" y="86865"/>
                  <a:pt x="99472" y="88993"/>
                </a:cubicBezTo>
                <a:cubicBezTo>
                  <a:pt x="101245" y="90412"/>
                  <a:pt x="101245" y="93249"/>
                  <a:pt x="99472" y="95022"/>
                </a:cubicBezTo>
                <a:lnTo>
                  <a:pt x="76065" y="118075"/>
                </a:lnTo>
                <a:cubicBezTo>
                  <a:pt x="75356" y="119139"/>
                  <a:pt x="73937" y="119849"/>
                  <a:pt x="72873" y="119849"/>
                </a:cubicBezTo>
                <a:cubicBezTo>
                  <a:pt x="71809" y="119849"/>
                  <a:pt x="70745" y="119139"/>
                  <a:pt x="70036" y="118075"/>
                </a:cubicBezTo>
                <a:cubicBezTo>
                  <a:pt x="68263" y="116657"/>
                  <a:pt x="68263" y="113819"/>
                  <a:pt x="70036" y="112046"/>
                </a:cubicBezTo>
                <a:lnTo>
                  <a:pt x="93088" y="88993"/>
                </a:lnTo>
                <a:close/>
                <a:moveTo>
                  <a:pt x="170628" y="79981"/>
                </a:moveTo>
                <a:lnTo>
                  <a:pt x="170628" y="117028"/>
                </a:lnTo>
                <a:cubicBezTo>
                  <a:pt x="170628" y="137529"/>
                  <a:pt x="187230" y="153714"/>
                  <a:pt x="207803" y="153714"/>
                </a:cubicBezTo>
                <a:cubicBezTo>
                  <a:pt x="228375" y="153714"/>
                  <a:pt x="244616" y="137529"/>
                  <a:pt x="244616" y="117028"/>
                </a:cubicBezTo>
                <a:lnTo>
                  <a:pt x="244616" y="79981"/>
                </a:lnTo>
                <a:lnTo>
                  <a:pt x="170628" y="79981"/>
                </a:lnTo>
                <a:close/>
                <a:moveTo>
                  <a:pt x="51886" y="79981"/>
                </a:moveTo>
                <a:lnTo>
                  <a:pt x="51886" y="117028"/>
                </a:lnTo>
                <a:cubicBezTo>
                  <a:pt x="51886" y="137529"/>
                  <a:pt x="68488" y="153714"/>
                  <a:pt x="89060" y="153714"/>
                </a:cubicBezTo>
                <a:cubicBezTo>
                  <a:pt x="109272" y="153714"/>
                  <a:pt x="126235" y="137529"/>
                  <a:pt x="126235" y="117028"/>
                </a:cubicBezTo>
                <a:lnTo>
                  <a:pt x="126235" y="79981"/>
                </a:lnTo>
                <a:lnTo>
                  <a:pt x="51886" y="79981"/>
                </a:lnTo>
                <a:close/>
                <a:moveTo>
                  <a:pt x="47194" y="70990"/>
                </a:moveTo>
                <a:lnTo>
                  <a:pt x="130566" y="70990"/>
                </a:lnTo>
                <a:cubicBezTo>
                  <a:pt x="132731" y="70990"/>
                  <a:pt x="134897" y="73148"/>
                  <a:pt x="134897" y="75306"/>
                </a:cubicBezTo>
                <a:lnTo>
                  <a:pt x="134897" y="82859"/>
                </a:lnTo>
                <a:cubicBezTo>
                  <a:pt x="143559" y="81420"/>
                  <a:pt x="152582" y="81420"/>
                  <a:pt x="161605" y="83218"/>
                </a:cubicBezTo>
                <a:lnTo>
                  <a:pt x="161605" y="75306"/>
                </a:lnTo>
                <a:cubicBezTo>
                  <a:pt x="161605" y="73148"/>
                  <a:pt x="163409" y="70990"/>
                  <a:pt x="166297" y="70990"/>
                </a:cubicBezTo>
                <a:lnTo>
                  <a:pt x="249308" y="70990"/>
                </a:lnTo>
                <a:cubicBezTo>
                  <a:pt x="251835" y="70990"/>
                  <a:pt x="253639" y="73148"/>
                  <a:pt x="253639" y="75306"/>
                </a:cubicBezTo>
                <a:lnTo>
                  <a:pt x="253639" y="117028"/>
                </a:lnTo>
                <a:cubicBezTo>
                  <a:pt x="253639" y="142205"/>
                  <a:pt x="233067" y="162706"/>
                  <a:pt x="207803" y="162706"/>
                </a:cubicBezTo>
                <a:cubicBezTo>
                  <a:pt x="182177" y="162706"/>
                  <a:pt x="161605" y="142205"/>
                  <a:pt x="161605" y="117028"/>
                </a:cubicBezTo>
                <a:lnTo>
                  <a:pt x="161605" y="92211"/>
                </a:lnTo>
                <a:cubicBezTo>
                  <a:pt x="152582" y="90412"/>
                  <a:pt x="143559" y="90053"/>
                  <a:pt x="134897" y="91851"/>
                </a:cubicBezTo>
                <a:lnTo>
                  <a:pt x="134897" y="117028"/>
                </a:lnTo>
                <a:cubicBezTo>
                  <a:pt x="134897" y="142205"/>
                  <a:pt x="113964" y="162706"/>
                  <a:pt x="89060" y="162706"/>
                </a:cubicBezTo>
                <a:cubicBezTo>
                  <a:pt x="63435" y="162706"/>
                  <a:pt x="42863" y="142205"/>
                  <a:pt x="42863" y="117028"/>
                </a:cubicBezTo>
                <a:lnTo>
                  <a:pt x="42863" y="75306"/>
                </a:lnTo>
                <a:cubicBezTo>
                  <a:pt x="42863" y="73148"/>
                  <a:pt x="44667" y="70990"/>
                  <a:pt x="47194" y="70990"/>
                </a:cubicBezTo>
                <a:close/>
                <a:moveTo>
                  <a:pt x="144399" y="1341"/>
                </a:moveTo>
                <a:cubicBezTo>
                  <a:pt x="145839" y="-447"/>
                  <a:pt x="149437" y="-447"/>
                  <a:pt x="151236" y="1341"/>
                </a:cubicBezTo>
                <a:lnTo>
                  <a:pt x="188299" y="47116"/>
                </a:lnTo>
                <a:lnTo>
                  <a:pt x="250191" y="38533"/>
                </a:lnTo>
                <a:cubicBezTo>
                  <a:pt x="251270" y="38533"/>
                  <a:pt x="253069" y="38891"/>
                  <a:pt x="253789" y="39964"/>
                </a:cubicBezTo>
                <a:cubicBezTo>
                  <a:pt x="254869" y="41037"/>
                  <a:pt x="255228" y="42110"/>
                  <a:pt x="254869" y="43540"/>
                </a:cubicBezTo>
                <a:lnTo>
                  <a:pt x="252710" y="60348"/>
                </a:lnTo>
                <a:cubicBezTo>
                  <a:pt x="252350" y="62494"/>
                  <a:pt x="250191" y="64282"/>
                  <a:pt x="247672" y="63925"/>
                </a:cubicBezTo>
                <a:cubicBezTo>
                  <a:pt x="245153" y="63567"/>
                  <a:pt x="243714" y="61421"/>
                  <a:pt x="244074" y="58918"/>
                </a:cubicBezTo>
                <a:lnTo>
                  <a:pt x="245513" y="48189"/>
                </a:lnTo>
                <a:lnTo>
                  <a:pt x="187220" y="56414"/>
                </a:lnTo>
                <a:cubicBezTo>
                  <a:pt x="185781" y="56414"/>
                  <a:pt x="184341" y="56057"/>
                  <a:pt x="183261" y="54626"/>
                </a:cubicBezTo>
                <a:lnTo>
                  <a:pt x="147638" y="10997"/>
                </a:lnTo>
                <a:lnTo>
                  <a:pt x="112014" y="54626"/>
                </a:lnTo>
                <a:cubicBezTo>
                  <a:pt x="111295" y="56057"/>
                  <a:pt x="109495" y="56414"/>
                  <a:pt x="108056" y="56414"/>
                </a:cubicBezTo>
                <a:lnTo>
                  <a:pt x="49763" y="48189"/>
                </a:lnTo>
                <a:lnTo>
                  <a:pt x="51202" y="58918"/>
                </a:lnTo>
                <a:cubicBezTo>
                  <a:pt x="51562" y="61421"/>
                  <a:pt x="49763" y="63567"/>
                  <a:pt x="47604" y="63925"/>
                </a:cubicBezTo>
                <a:cubicBezTo>
                  <a:pt x="47244" y="64282"/>
                  <a:pt x="46884" y="64282"/>
                  <a:pt x="46884" y="64282"/>
                </a:cubicBezTo>
                <a:cubicBezTo>
                  <a:pt x="44725" y="64282"/>
                  <a:pt x="42926" y="62494"/>
                  <a:pt x="42566" y="60348"/>
                </a:cubicBezTo>
                <a:lnTo>
                  <a:pt x="40048" y="43540"/>
                </a:lnTo>
                <a:cubicBezTo>
                  <a:pt x="39688" y="42110"/>
                  <a:pt x="40407" y="41037"/>
                  <a:pt x="41487" y="39964"/>
                </a:cubicBezTo>
                <a:cubicBezTo>
                  <a:pt x="42566" y="38891"/>
                  <a:pt x="43646" y="38533"/>
                  <a:pt x="45085" y="38533"/>
                </a:cubicBezTo>
                <a:lnTo>
                  <a:pt x="106617" y="47116"/>
                </a:lnTo>
                <a:lnTo>
                  <a:pt x="144399" y="1341"/>
                </a:lnTo>
                <a:close/>
              </a:path>
            </a:pathLst>
          </a:custGeom>
          <a:solidFill>
            <a:srgbClr val="1A171B"/>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anchor="ctr"/>
          <a:lstStyle/>
          <a:p>
            <a:endParaRPr lang="en-US" sz="900" dirty="0">
              <a:latin typeface="Lato Light" panose="020F0502020204030203" pitchFamily="34" charset="0"/>
            </a:endParaRPr>
          </a:p>
        </p:txBody>
      </p:sp>
      <p:sp>
        <p:nvSpPr>
          <p:cNvPr id="44" name="TextBox 43">
            <a:extLst>
              <a:ext uri="{FF2B5EF4-FFF2-40B4-BE49-F238E27FC236}">
                <a16:creationId xmlns:a16="http://schemas.microsoft.com/office/drawing/2014/main" id="{58FE09FB-6F0D-1C45-A54A-4D6A1A0477AC}"/>
              </a:ext>
            </a:extLst>
          </p:cNvPr>
          <p:cNvSpPr txBox="1"/>
          <p:nvPr/>
        </p:nvSpPr>
        <p:spPr>
          <a:xfrm>
            <a:off x="9056505" y="525600"/>
            <a:ext cx="1317990"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YOUR TITLE</a:t>
            </a:r>
          </a:p>
        </p:txBody>
      </p:sp>
      <p:graphicFrame>
        <p:nvGraphicFramePr>
          <p:cNvPr id="45" name="Chart 44">
            <a:extLst>
              <a:ext uri="{FF2B5EF4-FFF2-40B4-BE49-F238E27FC236}">
                <a16:creationId xmlns:a16="http://schemas.microsoft.com/office/drawing/2014/main" id="{96DD9490-0729-0449-B6D9-4E96A0F8D60E}"/>
              </a:ext>
            </a:extLst>
          </p:cNvPr>
          <p:cNvGraphicFramePr/>
          <p:nvPr/>
        </p:nvGraphicFramePr>
        <p:xfrm>
          <a:off x="8113201" y="1116749"/>
          <a:ext cx="3200400" cy="2166362"/>
        </p:xfrm>
        <a:graphic>
          <a:graphicData uri="http://schemas.openxmlformats.org/drawingml/2006/chart">
            <c:chart xmlns:c="http://schemas.openxmlformats.org/drawingml/2006/chart" xmlns:r="http://schemas.openxmlformats.org/officeDocument/2006/relationships" r:id="rId6"/>
          </a:graphicData>
        </a:graphic>
      </p:graphicFrame>
      <p:sp>
        <p:nvSpPr>
          <p:cNvPr id="46" name="TextBox 45">
            <a:extLst>
              <a:ext uri="{FF2B5EF4-FFF2-40B4-BE49-F238E27FC236}">
                <a16:creationId xmlns:a16="http://schemas.microsoft.com/office/drawing/2014/main" id="{EEE3DFD7-60EC-B748-AE8E-687271D4387E}"/>
              </a:ext>
            </a:extLst>
          </p:cNvPr>
          <p:cNvSpPr txBox="1"/>
          <p:nvPr/>
        </p:nvSpPr>
        <p:spPr>
          <a:xfrm>
            <a:off x="2994871" y="527272"/>
            <a:ext cx="2582759" cy="338554"/>
          </a:xfrm>
          <a:prstGeom prst="rect">
            <a:avLst/>
          </a:prstGeom>
          <a:noFill/>
        </p:spPr>
        <p:txBody>
          <a:bodyPr wrap="none" rtlCol="0" anchor="ctr" anchorCtr="0">
            <a:spAutoFit/>
          </a:bodyPr>
          <a:lstStyle/>
          <a:p>
            <a:pPr algn="ctr"/>
            <a:r>
              <a:rPr lang="en-US" sz="1600" b="1" dirty="0">
                <a:solidFill>
                  <a:schemeClr val="tx2"/>
                </a:solidFill>
                <a:latin typeface="Poppins" pitchFamily="2" charset="77"/>
                <a:ea typeface="Lato Light" panose="020F0502020204030203" pitchFamily="34" charset="0"/>
                <a:cs typeface="Poppins" pitchFamily="2" charset="77"/>
              </a:rPr>
              <a:t>YOUR GREAT TITLE HERE</a:t>
            </a:r>
          </a:p>
        </p:txBody>
      </p:sp>
      <p:sp>
        <p:nvSpPr>
          <p:cNvPr id="48" name="Freeform 47">
            <a:extLst>
              <a:ext uri="{FF2B5EF4-FFF2-40B4-BE49-F238E27FC236}">
                <a16:creationId xmlns:a16="http://schemas.microsoft.com/office/drawing/2014/main" id="{4174DB6C-7D4B-AA48-8403-C6EA82236721}"/>
              </a:ext>
            </a:extLst>
          </p:cNvPr>
          <p:cNvSpPr/>
          <p:nvPr/>
        </p:nvSpPr>
        <p:spPr>
          <a:xfrm>
            <a:off x="2541588" y="1005884"/>
            <a:ext cx="5268913" cy="2319453"/>
          </a:xfrm>
          <a:custGeom>
            <a:avLst/>
            <a:gdLst>
              <a:gd name="connsiteX0" fmla="*/ 9278557 w 10537825"/>
              <a:gd name="connsiteY0" fmla="*/ 4593563 h 4647033"/>
              <a:gd name="connsiteX1" fmla="*/ 9283178 w 10537825"/>
              <a:gd name="connsiteY1" fmla="*/ 4595705 h 4647033"/>
              <a:gd name="connsiteX2" fmla="*/ 9278804 w 10537825"/>
              <a:gd name="connsiteY2" fmla="*/ 4593796 h 4647033"/>
              <a:gd name="connsiteX3" fmla="*/ 8854527 w 10537825"/>
              <a:gd name="connsiteY3" fmla="*/ 4471443 h 4647033"/>
              <a:gd name="connsiteX4" fmla="*/ 8967267 w 10537825"/>
              <a:gd name="connsiteY4" fmla="*/ 4520416 h 4647033"/>
              <a:gd name="connsiteX5" fmla="*/ 9072091 w 10537825"/>
              <a:gd name="connsiteY5" fmla="*/ 4508072 h 4647033"/>
              <a:gd name="connsiteX6" fmla="*/ 9212141 w 10537825"/>
              <a:gd name="connsiteY6" fmla="*/ 4522474 h 4647033"/>
              <a:gd name="connsiteX7" fmla="*/ 9156121 w 10537825"/>
              <a:gd name="connsiteY7" fmla="*/ 4556304 h 4647033"/>
              <a:gd name="connsiteX8" fmla="*/ 9277979 w 10537825"/>
              <a:gd name="connsiteY8" fmla="*/ 4593335 h 4647033"/>
              <a:gd name="connsiteX9" fmla="*/ 9278270 w 10537825"/>
              <a:gd name="connsiteY9" fmla="*/ 4593563 h 4647033"/>
              <a:gd name="connsiteX10" fmla="*/ 9278804 w 10537825"/>
              <a:gd name="connsiteY10" fmla="*/ 4593796 h 4647033"/>
              <a:gd name="connsiteX11" fmla="*/ 9293528 w 10537825"/>
              <a:gd name="connsiteY11" fmla="*/ 4607696 h 4647033"/>
              <a:gd name="connsiteX12" fmla="*/ 9236108 w 10537825"/>
              <a:gd name="connsiteY12" fmla="*/ 4617563 h 4647033"/>
              <a:gd name="connsiteX13" fmla="*/ 9117714 w 10537825"/>
              <a:gd name="connsiteY13" fmla="*/ 4603392 h 4647033"/>
              <a:gd name="connsiteX14" fmla="*/ 8902584 w 10537825"/>
              <a:gd name="connsiteY14" fmla="*/ 4563847 h 4647033"/>
              <a:gd name="connsiteX15" fmla="*/ 8783613 w 10537825"/>
              <a:gd name="connsiteY15" fmla="*/ 4514245 h 4647033"/>
              <a:gd name="connsiteX16" fmla="*/ 8816856 w 10537825"/>
              <a:gd name="connsiteY16" fmla="*/ 4471621 h 4647033"/>
              <a:gd name="connsiteX17" fmla="*/ 8854527 w 10537825"/>
              <a:gd name="connsiteY17" fmla="*/ 4471443 h 4647033"/>
              <a:gd name="connsiteX18" fmla="*/ 1663769 w 10537825"/>
              <a:gd name="connsiteY18" fmla="*/ 4461690 h 4647033"/>
              <a:gd name="connsiteX19" fmla="*/ 1663769 w 10537825"/>
              <a:gd name="connsiteY19" fmla="*/ 4461690 h 4647033"/>
              <a:gd name="connsiteX20" fmla="*/ 9667092 w 10537825"/>
              <a:gd name="connsiteY20" fmla="*/ 4389096 h 4647033"/>
              <a:gd name="connsiteX21" fmla="*/ 9687450 w 10537825"/>
              <a:gd name="connsiteY21" fmla="*/ 4419383 h 4647033"/>
              <a:gd name="connsiteX22" fmla="*/ 9687739 w 10537825"/>
              <a:gd name="connsiteY22" fmla="*/ 4420525 h 4647033"/>
              <a:gd name="connsiteX23" fmla="*/ 9688027 w 10537825"/>
              <a:gd name="connsiteY23" fmla="*/ 4420754 h 4647033"/>
              <a:gd name="connsiteX24" fmla="*/ 9653664 w 10537825"/>
              <a:gd name="connsiteY24" fmla="*/ 4419154 h 4647033"/>
              <a:gd name="connsiteX25" fmla="*/ 9667092 w 10537825"/>
              <a:gd name="connsiteY25" fmla="*/ 4389096 h 4647033"/>
              <a:gd name="connsiteX26" fmla="*/ 9837897 w 10537825"/>
              <a:gd name="connsiteY26" fmla="*/ 4301863 h 4647033"/>
              <a:gd name="connsiteX27" fmla="*/ 9868507 w 10537825"/>
              <a:gd name="connsiteY27" fmla="*/ 4322921 h 4647033"/>
              <a:gd name="connsiteX28" fmla="*/ 9868507 w 10537825"/>
              <a:gd name="connsiteY28" fmla="*/ 4327949 h 4647033"/>
              <a:gd name="connsiteX29" fmla="*/ 9809886 w 10537825"/>
              <a:gd name="connsiteY29" fmla="*/ 4317207 h 4647033"/>
              <a:gd name="connsiteX30" fmla="*/ 9809886 w 10537825"/>
              <a:gd name="connsiteY30" fmla="*/ 4316978 h 4647033"/>
              <a:gd name="connsiteX31" fmla="*/ 9837897 w 10537825"/>
              <a:gd name="connsiteY31" fmla="*/ 4301863 h 4647033"/>
              <a:gd name="connsiteX32" fmla="*/ 10041189 w 10537825"/>
              <a:gd name="connsiteY32" fmla="*/ 4292519 h 4647033"/>
              <a:gd name="connsiteX33" fmla="*/ 10046134 w 10537825"/>
              <a:gd name="connsiteY33" fmla="*/ 4295176 h 4647033"/>
              <a:gd name="connsiteX34" fmla="*/ 10041591 w 10537825"/>
              <a:gd name="connsiteY34" fmla="*/ 4292871 h 4647033"/>
              <a:gd name="connsiteX35" fmla="*/ 9982028 w 10537825"/>
              <a:gd name="connsiteY35" fmla="*/ 4281177 h 4647033"/>
              <a:gd name="connsiteX36" fmla="*/ 10040611 w 10537825"/>
              <a:gd name="connsiteY36" fmla="*/ 4292292 h 4647033"/>
              <a:gd name="connsiteX37" fmla="*/ 10040900 w 10537825"/>
              <a:gd name="connsiteY37" fmla="*/ 4292519 h 4647033"/>
              <a:gd name="connsiteX38" fmla="*/ 10041591 w 10537825"/>
              <a:gd name="connsiteY38" fmla="*/ 4292871 h 4647033"/>
              <a:gd name="connsiteX39" fmla="*/ 10064905 w 10537825"/>
              <a:gd name="connsiteY39" fmla="*/ 4313207 h 4647033"/>
              <a:gd name="connsiteX40" fmla="*/ 10065444 w 10537825"/>
              <a:gd name="connsiteY40" fmla="*/ 4339380 h 4647033"/>
              <a:gd name="connsiteX41" fmla="*/ 9929725 w 10537825"/>
              <a:gd name="connsiteY41" fmla="*/ 4295263 h 4647033"/>
              <a:gd name="connsiteX42" fmla="*/ 9982028 w 10537825"/>
              <a:gd name="connsiteY42" fmla="*/ 4281177 h 4647033"/>
              <a:gd name="connsiteX43" fmla="*/ 10150856 w 10537825"/>
              <a:gd name="connsiteY43" fmla="*/ 4134981 h 4647033"/>
              <a:gd name="connsiteX44" fmla="*/ 10176043 w 10537825"/>
              <a:gd name="connsiteY44" fmla="*/ 4136169 h 4647033"/>
              <a:gd name="connsiteX45" fmla="*/ 10222822 w 10537825"/>
              <a:gd name="connsiteY45" fmla="*/ 4150570 h 4647033"/>
              <a:gd name="connsiteX46" fmla="*/ 10256319 w 10537825"/>
              <a:gd name="connsiteY46" fmla="*/ 4256404 h 4647033"/>
              <a:gd name="connsiteX47" fmla="*/ 10295303 w 10537825"/>
              <a:gd name="connsiteY47" fmla="*/ 4303721 h 4647033"/>
              <a:gd name="connsiteX48" fmla="*/ 10380777 w 10537825"/>
              <a:gd name="connsiteY48" fmla="*/ 4234231 h 4647033"/>
              <a:gd name="connsiteX49" fmla="*/ 10376734 w 10537825"/>
              <a:gd name="connsiteY49" fmla="*/ 4225773 h 4647033"/>
              <a:gd name="connsiteX50" fmla="*/ 10381644 w 10537825"/>
              <a:gd name="connsiteY50" fmla="*/ 4223260 h 4647033"/>
              <a:gd name="connsiteX51" fmla="*/ 10380199 w 10537825"/>
              <a:gd name="connsiteY51" fmla="*/ 4213887 h 4647033"/>
              <a:gd name="connsiteX52" fmla="*/ 10517251 w 10537825"/>
              <a:gd name="connsiteY52" fmla="*/ 4238092 h 4647033"/>
              <a:gd name="connsiteX53" fmla="*/ 10537825 w 10537825"/>
              <a:gd name="connsiteY53" fmla="*/ 4245497 h 4647033"/>
              <a:gd name="connsiteX54" fmla="*/ 10537825 w 10537825"/>
              <a:gd name="connsiteY54" fmla="*/ 4637988 h 4647033"/>
              <a:gd name="connsiteX55" fmla="*/ 10524620 w 10537825"/>
              <a:gd name="connsiteY55" fmla="*/ 4625450 h 4647033"/>
              <a:gd name="connsiteX56" fmla="*/ 10482713 w 10537825"/>
              <a:gd name="connsiteY56" fmla="*/ 4600877 h 4647033"/>
              <a:gd name="connsiteX57" fmla="*/ 10482713 w 10537825"/>
              <a:gd name="connsiteY57" fmla="*/ 4601106 h 4647033"/>
              <a:gd name="connsiteX58" fmla="*/ 10389152 w 10537825"/>
              <a:gd name="connsiteY58" fmla="*/ 4612992 h 4647033"/>
              <a:gd name="connsiteX59" fmla="*/ 10450370 w 10537825"/>
              <a:gd name="connsiteY59" fmla="*/ 4531160 h 4647033"/>
              <a:gd name="connsiteX60" fmla="*/ 10451814 w 10537825"/>
              <a:gd name="connsiteY60" fmla="*/ 4505330 h 4647033"/>
              <a:gd name="connsiteX61" fmla="*/ 10429291 w 10537825"/>
              <a:gd name="connsiteY61" fmla="*/ 4457784 h 4647033"/>
              <a:gd name="connsiteX62" fmla="*/ 10362874 w 10537825"/>
              <a:gd name="connsiteY62" fmla="*/ 4412983 h 4647033"/>
              <a:gd name="connsiteX63" fmla="*/ 10218779 w 10537825"/>
              <a:gd name="connsiteY63" fmla="*/ 4342122 h 4647033"/>
              <a:gd name="connsiteX64" fmla="*/ 10159871 w 10537825"/>
              <a:gd name="connsiteY64" fmla="*/ 4345322 h 4647033"/>
              <a:gd name="connsiteX65" fmla="*/ 10148321 w 10537825"/>
              <a:gd name="connsiteY65" fmla="*/ 4265546 h 4647033"/>
              <a:gd name="connsiteX66" fmla="*/ 10082482 w 10537825"/>
              <a:gd name="connsiteY66" fmla="*/ 4168399 h 4647033"/>
              <a:gd name="connsiteX67" fmla="*/ 10110493 w 10537825"/>
              <a:gd name="connsiteY67" fmla="*/ 4164970 h 4647033"/>
              <a:gd name="connsiteX68" fmla="*/ 10150856 w 10537825"/>
              <a:gd name="connsiteY68" fmla="*/ 4134981 h 4647033"/>
              <a:gd name="connsiteX69" fmla="*/ 848705 w 10537825"/>
              <a:gd name="connsiteY69" fmla="*/ 4097186 h 4647033"/>
              <a:gd name="connsiteX70" fmla="*/ 807042 w 10537825"/>
              <a:gd name="connsiteY70" fmla="*/ 4161736 h 4647033"/>
              <a:gd name="connsiteX71" fmla="*/ 846673 w 10537825"/>
              <a:gd name="connsiteY71" fmla="*/ 4102474 h 4647033"/>
              <a:gd name="connsiteX72" fmla="*/ 9489646 w 10537825"/>
              <a:gd name="connsiteY72" fmla="*/ 4069652 h 4647033"/>
              <a:gd name="connsiteX73" fmla="*/ 9488564 w 10537825"/>
              <a:gd name="connsiteY73" fmla="*/ 4072538 h 4647033"/>
              <a:gd name="connsiteX74" fmla="*/ 9489549 w 10537825"/>
              <a:gd name="connsiteY74" fmla="*/ 4069704 h 4647033"/>
              <a:gd name="connsiteX75" fmla="*/ 9782454 w 10537825"/>
              <a:gd name="connsiteY75" fmla="*/ 4027135 h 4647033"/>
              <a:gd name="connsiteX76" fmla="*/ 9757042 w 10537825"/>
              <a:gd name="connsiteY76" fmla="*/ 4091825 h 4647033"/>
              <a:gd name="connsiteX77" fmla="*/ 9666948 w 10537825"/>
              <a:gd name="connsiteY77" fmla="*/ 4105311 h 4647033"/>
              <a:gd name="connsiteX78" fmla="*/ 9527185 w 10537825"/>
              <a:gd name="connsiteY78" fmla="*/ 4121311 h 4647033"/>
              <a:gd name="connsiteX79" fmla="*/ 9694958 w 10537825"/>
              <a:gd name="connsiteY79" fmla="*/ 4172743 h 4647033"/>
              <a:gd name="connsiteX80" fmla="*/ 9602842 w 10537825"/>
              <a:gd name="connsiteY80" fmla="*/ 4250460 h 4647033"/>
              <a:gd name="connsiteX81" fmla="*/ 9652509 w 10537825"/>
              <a:gd name="connsiteY81" fmla="*/ 4375266 h 4647033"/>
              <a:gd name="connsiteX82" fmla="*/ 9536714 w 10537825"/>
              <a:gd name="connsiteY82" fmla="*/ 4297321 h 4647033"/>
              <a:gd name="connsiteX83" fmla="*/ 9520543 w 10537825"/>
              <a:gd name="connsiteY83" fmla="*/ 4449327 h 4647033"/>
              <a:gd name="connsiteX84" fmla="*/ 9472897 w 10537825"/>
              <a:gd name="connsiteY84" fmla="*/ 4326807 h 4647033"/>
              <a:gd name="connsiteX85" fmla="*/ 9548266 w 10537825"/>
              <a:gd name="connsiteY85" fmla="*/ 4070338 h 4647033"/>
              <a:gd name="connsiteX86" fmla="*/ 9764840 w 10537825"/>
              <a:gd name="connsiteY86" fmla="*/ 4049079 h 4647033"/>
              <a:gd name="connsiteX87" fmla="*/ 9782454 w 10537825"/>
              <a:gd name="connsiteY87" fmla="*/ 4027135 h 4647033"/>
              <a:gd name="connsiteX88" fmla="*/ 9966994 w 10537825"/>
              <a:gd name="connsiteY88" fmla="*/ 3963635 h 4647033"/>
              <a:gd name="connsiteX89" fmla="*/ 9942142 w 10537825"/>
              <a:gd name="connsiteY89" fmla="*/ 4001534 h 4647033"/>
              <a:gd name="connsiteX90" fmla="*/ 9973329 w 10537825"/>
              <a:gd name="connsiteY90" fmla="*/ 4020964 h 4647033"/>
              <a:gd name="connsiteX91" fmla="*/ 9955426 w 10537825"/>
              <a:gd name="connsiteY91" fmla="*/ 4063252 h 4647033"/>
              <a:gd name="connsiteX92" fmla="*/ 9961488 w 10537825"/>
              <a:gd name="connsiteY92" fmla="*/ 4087938 h 4647033"/>
              <a:gd name="connsiteX93" fmla="*/ 9952826 w 10537825"/>
              <a:gd name="connsiteY93" fmla="*/ 4161085 h 4647033"/>
              <a:gd name="connsiteX94" fmla="*/ 9951093 w 10537825"/>
              <a:gd name="connsiteY94" fmla="*/ 4161085 h 4647033"/>
              <a:gd name="connsiteX95" fmla="*/ 9953694 w 10537825"/>
              <a:gd name="connsiteY95" fmla="*/ 3964503 h 4647033"/>
              <a:gd name="connsiteX96" fmla="*/ 9966994 w 10537825"/>
              <a:gd name="connsiteY96" fmla="*/ 3963635 h 4647033"/>
              <a:gd name="connsiteX97" fmla="*/ 8265801 w 10537825"/>
              <a:gd name="connsiteY97" fmla="*/ 3807018 h 4647033"/>
              <a:gd name="connsiteX98" fmla="*/ 8405330 w 10537825"/>
              <a:gd name="connsiteY98" fmla="*/ 3856841 h 4647033"/>
              <a:gd name="connsiteX99" fmla="*/ 8559529 w 10537825"/>
              <a:gd name="connsiteY99" fmla="*/ 3990791 h 4647033"/>
              <a:gd name="connsiteX100" fmla="*/ 8694672 w 10537825"/>
              <a:gd name="connsiteY100" fmla="*/ 4116969 h 4647033"/>
              <a:gd name="connsiteX101" fmla="*/ 8743474 w 10537825"/>
              <a:gd name="connsiteY101" fmla="*/ 4247260 h 4647033"/>
              <a:gd name="connsiteX102" fmla="*/ 8801804 w 10537825"/>
              <a:gd name="connsiteY102" fmla="*/ 4280861 h 4647033"/>
              <a:gd name="connsiteX103" fmla="*/ 8762533 w 10537825"/>
              <a:gd name="connsiteY103" fmla="*/ 4240402 h 4647033"/>
              <a:gd name="connsiteX104" fmla="*/ 8805558 w 10537825"/>
              <a:gd name="connsiteY104" fmla="*/ 4220745 h 4647033"/>
              <a:gd name="connsiteX105" fmla="*/ 8834436 w 10537825"/>
              <a:gd name="connsiteY105" fmla="*/ 4305778 h 4647033"/>
              <a:gd name="connsiteX106" fmla="*/ 8811622 w 10537825"/>
              <a:gd name="connsiteY106" fmla="*/ 4294577 h 4647033"/>
              <a:gd name="connsiteX107" fmla="*/ 8794585 w 10537825"/>
              <a:gd name="connsiteY107" fmla="*/ 4441327 h 4647033"/>
              <a:gd name="connsiteX108" fmla="*/ 8734234 w 10537825"/>
              <a:gd name="connsiteY108" fmla="*/ 4434012 h 4647033"/>
              <a:gd name="connsiteX109" fmla="*/ 8732790 w 10537825"/>
              <a:gd name="connsiteY109" fmla="*/ 4457100 h 4647033"/>
              <a:gd name="connsiteX110" fmla="*/ 8670994 w 10537825"/>
              <a:gd name="connsiteY110" fmla="*/ 4394925 h 4647033"/>
              <a:gd name="connsiteX111" fmla="*/ 8595625 w 10537825"/>
              <a:gd name="connsiteY111" fmla="*/ 4311492 h 4647033"/>
              <a:gd name="connsiteX112" fmla="*/ 8521702 w 10537825"/>
              <a:gd name="connsiteY112" fmla="*/ 4169314 h 4647033"/>
              <a:gd name="connsiteX113" fmla="*/ 8454709 w 10537825"/>
              <a:gd name="connsiteY113" fmla="*/ 4060052 h 4647033"/>
              <a:gd name="connsiteX114" fmla="*/ 8407640 w 10537825"/>
              <a:gd name="connsiteY114" fmla="*/ 3999934 h 4647033"/>
              <a:gd name="connsiteX115" fmla="*/ 8334292 w 10537825"/>
              <a:gd name="connsiteY115" fmla="*/ 3908502 h 4647033"/>
              <a:gd name="connsiteX116" fmla="*/ 8261235 w 10537825"/>
              <a:gd name="connsiteY116" fmla="*/ 3831697 h 4647033"/>
              <a:gd name="connsiteX117" fmla="*/ 8265801 w 10537825"/>
              <a:gd name="connsiteY117" fmla="*/ 3807018 h 4647033"/>
              <a:gd name="connsiteX118" fmla="*/ 9374957 w 10537825"/>
              <a:gd name="connsiteY118" fmla="*/ 3711215 h 4647033"/>
              <a:gd name="connsiteX119" fmla="*/ 9392908 w 10537825"/>
              <a:gd name="connsiteY119" fmla="*/ 3716035 h 4647033"/>
              <a:gd name="connsiteX120" fmla="*/ 9418609 w 10537825"/>
              <a:gd name="connsiteY120" fmla="*/ 3769067 h 4647033"/>
              <a:gd name="connsiteX121" fmla="*/ 9456149 w 10537825"/>
              <a:gd name="connsiteY121" fmla="*/ 3851356 h 4647033"/>
              <a:gd name="connsiteX122" fmla="*/ 9476073 w 10537825"/>
              <a:gd name="connsiteY122" fmla="*/ 3865527 h 4647033"/>
              <a:gd name="connsiteX123" fmla="*/ 9426694 w 10537825"/>
              <a:gd name="connsiteY123" fmla="*/ 3921073 h 4647033"/>
              <a:gd name="connsiteX124" fmla="*/ 9424384 w 10537825"/>
              <a:gd name="connsiteY124" fmla="*/ 3920617 h 4647033"/>
              <a:gd name="connsiteX125" fmla="*/ 9420341 w 10537825"/>
              <a:gd name="connsiteY125" fmla="*/ 3939588 h 4647033"/>
              <a:gd name="connsiteX126" fmla="*/ 9415721 w 10537825"/>
              <a:gd name="connsiteY126" fmla="*/ 3931359 h 4647033"/>
              <a:gd name="connsiteX127" fmla="*/ 9432758 w 10537825"/>
              <a:gd name="connsiteY127" fmla="*/ 4009306 h 4647033"/>
              <a:gd name="connsiteX128" fmla="*/ 9489646 w 10537825"/>
              <a:gd name="connsiteY128" fmla="*/ 4069423 h 4647033"/>
              <a:gd name="connsiteX129" fmla="*/ 9489549 w 10537825"/>
              <a:gd name="connsiteY129" fmla="*/ 4069704 h 4647033"/>
              <a:gd name="connsiteX130" fmla="*/ 9465100 w 10537825"/>
              <a:gd name="connsiteY130" fmla="*/ 4082709 h 4647033"/>
              <a:gd name="connsiteX131" fmla="*/ 9435357 w 10537825"/>
              <a:gd name="connsiteY131" fmla="*/ 4080167 h 4647033"/>
              <a:gd name="connsiteX132" fmla="*/ 9416588 w 10537825"/>
              <a:gd name="connsiteY132" fmla="*/ 4137313 h 4647033"/>
              <a:gd name="connsiteX133" fmla="*/ 9375005 w 10537825"/>
              <a:gd name="connsiteY133" fmla="*/ 4209316 h 4647033"/>
              <a:gd name="connsiteX134" fmla="*/ 9358257 w 10537825"/>
              <a:gd name="connsiteY134" fmla="*/ 4217087 h 4647033"/>
              <a:gd name="connsiteX135" fmla="*/ 9364899 w 10537825"/>
              <a:gd name="connsiteY135" fmla="*/ 4272861 h 4647033"/>
              <a:gd name="connsiteX136" fmla="*/ 9357968 w 10537825"/>
              <a:gd name="connsiteY136" fmla="*/ 4275377 h 4647033"/>
              <a:gd name="connsiteX137" fmla="*/ 9346707 w 10537825"/>
              <a:gd name="connsiteY137" fmla="*/ 4296405 h 4647033"/>
              <a:gd name="connsiteX138" fmla="*/ 9314942 w 10537825"/>
              <a:gd name="connsiteY138" fmla="*/ 4345322 h 4647033"/>
              <a:gd name="connsiteX139" fmla="*/ 9227158 w 10537825"/>
              <a:gd name="connsiteY139" fmla="*/ 4325665 h 4647033"/>
              <a:gd name="connsiteX140" fmla="*/ 9177489 w 10537825"/>
              <a:gd name="connsiteY140" fmla="*/ 4307834 h 4647033"/>
              <a:gd name="connsiteX141" fmla="*/ 9099523 w 10537825"/>
              <a:gd name="connsiteY141" fmla="*/ 4300292 h 4647033"/>
              <a:gd name="connsiteX142" fmla="*/ 9029064 w 10537825"/>
              <a:gd name="connsiteY142" fmla="*/ 4300749 h 4647033"/>
              <a:gd name="connsiteX143" fmla="*/ 9014047 w 10537825"/>
              <a:gd name="connsiteY143" fmla="*/ 4207258 h 4647033"/>
              <a:gd name="connsiteX144" fmla="*/ 9012026 w 10537825"/>
              <a:gd name="connsiteY144" fmla="*/ 4193772 h 4647033"/>
              <a:gd name="connsiteX145" fmla="*/ 8987193 w 10537825"/>
              <a:gd name="connsiteY145" fmla="*/ 4199943 h 4647033"/>
              <a:gd name="connsiteX146" fmla="*/ 8981707 w 10537825"/>
              <a:gd name="connsiteY146" fmla="*/ 4178457 h 4647033"/>
              <a:gd name="connsiteX147" fmla="*/ 8972465 w 10537825"/>
              <a:gd name="connsiteY147" fmla="*/ 4159713 h 4647033"/>
              <a:gd name="connsiteX148" fmla="*/ 8971600 w 10537825"/>
              <a:gd name="connsiteY148" fmla="*/ 4121540 h 4647033"/>
              <a:gd name="connsiteX149" fmla="*/ 9002208 w 10537825"/>
              <a:gd name="connsiteY149" fmla="*/ 3990334 h 4647033"/>
              <a:gd name="connsiteX150" fmla="*/ 9003652 w 10537825"/>
              <a:gd name="connsiteY150" fmla="*/ 3993305 h 4647033"/>
              <a:gd name="connsiteX151" fmla="*/ 9020402 w 10537825"/>
              <a:gd name="connsiteY151" fmla="*/ 3983934 h 4647033"/>
              <a:gd name="connsiteX152" fmla="*/ 9019824 w 10537825"/>
              <a:gd name="connsiteY152" fmla="*/ 4004962 h 4647033"/>
              <a:gd name="connsiteX153" fmla="*/ 9068335 w 10537825"/>
              <a:gd name="connsiteY153" fmla="*/ 4023706 h 4647033"/>
              <a:gd name="connsiteX154" fmla="*/ 9125222 w 10537825"/>
              <a:gd name="connsiteY154" fmla="*/ 3944846 h 4647033"/>
              <a:gd name="connsiteX155" fmla="*/ 9209254 w 10537825"/>
              <a:gd name="connsiteY155" fmla="*/ 3873071 h 4647033"/>
              <a:gd name="connsiteX156" fmla="*/ 9287797 w 10537825"/>
              <a:gd name="connsiteY156" fmla="*/ 3831241 h 4647033"/>
              <a:gd name="connsiteX157" fmla="*/ 9320428 w 10537825"/>
              <a:gd name="connsiteY157" fmla="*/ 3796039 h 4647033"/>
              <a:gd name="connsiteX158" fmla="*/ 9315808 w 10537825"/>
              <a:gd name="connsiteY158" fmla="*/ 3792611 h 4647033"/>
              <a:gd name="connsiteX159" fmla="*/ 9360883 w 10537825"/>
              <a:gd name="connsiteY159" fmla="*/ 3713952 h 4647033"/>
              <a:gd name="connsiteX160" fmla="*/ 9374957 w 10537825"/>
              <a:gd name="connsiteY160" fmla="*/ 3711215 h 4647033"/>
              <a:gd name="connsiteX161" fmla="*/ 7496939 w 10537825"/>
              <a:gd name="connsiteY161" fmla="*/ 3570793 h 4647033"/>
              <a:gd name="connsiteX162" fmla="*/ 7532390 w 10537825"/>
              <a:gd name="connsiteY162" fmla="*/ 3601744 h 4647033"/>
              <a:gd name="connsiteX163" fmla="*/ 7534422 w 10537825"/>
              <a:gd name="connsiteY163" fmla="*/ 3605281 h 4647033"/>
              <a:gd name="connsiteX164" fmla="*/ 7532390 w 10537825"/>
              <a:gd name="connsiteY164" fmla="*/ 3601972 h 4647033"/>
              <a:gd name="connsiteX165" fmla="*/ 7536396 w 10537825"/>
              <a:gd name="connsiteY165" fmla="*/ 3608715 h 4647033"/>
              <a:gd name="connsiteX166" fmla="*/ 7534422 w 10537825"/>
              <a:gd name="connsiteY166" fmla="*/ 3605281 h 4647033"/>
              <a:gd name="connsiteX167" fmla="*/ 7553478 w 10537825"/>
              <a:gd name="connsiteY167" fmla="*/ 3636298 h 4647033"/>
              <a:gd name="connsiteX168" fmla="*/ 7561843 w 10537825"/>
              <a:gd name="connsiteY168" fmla="*/ 3756036 h 4647033"/>
              <a:gd name="connsiteX169" fmla="*/ 7480412 w 10537825"/>
              <a:gd name="connsiteY169" fmla="*/ 3719235 h 4647033"/>
              <a:gd name="connsiteX170" fmla="*/ 7496939 w 10537825"/>
              <a:gd name="connsiteY170" fmla="*/ 3570793 h 4647033"/>
              <a:gd name="connsiteX171" fmla="*/ 9790132 w 10537825"/>
              <a:gd name="connsiteY171" fmla="*/ 3560606 h 4647033"/>
              <a:gd name="connsiteX172" fmla="*/ 9818550 w 10537825"/>
              <a:gd name="connsiteY172" fmla="*/ 3628259 h 4647033"/>
              <a:gd name="connsiteX173" fmla="*/ 9837897 w 10537825"/>
              <a:gd name="connsiteY173" fmla="*/ 3662547 h 4647033"/>
              <a:gd name="connsiteX174" fmla="*/ 9830389 w 10537825"/>
              <a:gd name="connsiteY174" fmla="*/ 3746207 h 4647033"/>
              <a:gd name="connsiteX175" fmla="*/ 9828657 w 10537825"/>
              <a:gd name="connsiteY175" fmla="*/ 3738436 h 4647033"/>
              <a:gd name="connsiteX176" fmla="*/ 9809021 w 10537825"/>
              <a:gd name="connsiteY176" fmla="*/ 3702777 h 4647033"/>
              <a:gd name="connsiteX177" fmla="*/ 9804111 w 10537825"/>
              <a:gd name="connsiteY177" fmla="*/ 3766094 h 4647033"/>
              <a:gd name="connsiteX178" fmla="*/ 9781010 w 10537825"/>
              <a:gd name="connsiteY178" fmla="*/ 3775009 h 4647033"/>
              <a:gd name="connsiteX179" fmla="*/ 9726145 w 10537825"/>
              <a:gd name="connsiteY179" fmla="*/ 3698891 h 4647033"/>
              <a:gd name="connsiteX180" fmla="*/ 9645869 w 10537825"/>
              <a:gd name="connsiteY180" fmla="*/ 3677633 h 4647033"/>
              <a:gd name="connsiteX181" fmla="*/ 9617280 w 10537825"/>
              <a:gd name="connsiteY181" fmla="*/ 3722663 h 4647033"/>
              <a:gd name="connsiteX182" fmla="*/ 9699000 w 10537825"/>
              <a:gd name="connsiteY182" fmla="*/ 3631231 h 4647033"/>
              <a:gd name="connsiteX183" fmla="*/ 9725856 w 10537825"/>
              <a:gd name="connsiteY183" fmla="*/ 3647460 h 4647033"/>
              <a:gd name="connsiteX184" fmla="*/ 9749534 w 10537825"/>
              <a:gd name="connsiteY184" fmla="*/ 3632374 h 4647033"/>
              <a:gd name="connsiteX185" fmla="*/ 9775235 w 10537825"/>
              <a:gd name="connsiteY185" fmla="*/ 3607230 h 4647033"/>
              <a:gd name="connsiteX186" fmla="*/ 9780144 w 10537825"/>
              <a:gd name="connsiteY186" fmla="*/ 3563113 h 4647033"/>
              <a:gd name="connsiteX187" fmla="*/ 9790132 w 10537825"/>
              <a:gd name="connsiteY187" fmla="*/ 3560606 h 4647033"/>
              <a:gd name="connsiteX188" fmla="*/ 9774369 w 10537825"/>
              <a:gd name="connsiteY188" fmla="*/ 3475795 h 4647033"/>
              <a:gd name="connsiteX189" fmla="*/ 9771987 w 10537825"/>
              <a:gd name="connsiteY189" fmla="*/ 3477995 h 4647033"/>
              <a:gd name="connsiteX190" fmla="*/ 9774046 w 10537825"/>
              <a:gd name="connsiteY190" fmla="*/ 3475895 h 4647033"/>
              <a:gd name="connsiteX191" fmla="*/ 222954 w 10537825"/>
              <a:gd name="connsiteY191" fmla="*/ 3465868 h 4647033"/>
              <a:gd name="connsiteX192" fmla="*/ 293435 w 10537825"/>
              <a:gd name="connsiteY192" fmla="*/ 3467555 h 4647033"/>
              <a:gd name="connsiteX193" fmla="*/ 293435 w 10537825"/>
              <a:gd name="connsiteY193" fmla="*/ 3496547 h 4647033"/>
              <a:gd name="connsiteX194" fmla="*/ 256853 w 10537825"/>
              <a:gd name="connsiteY194" fmla="*/ 3500559 h 4647033"/>
              <a:gd name="connsiteX195" fmla="*/ 267805 w 10537825"/>
              <a:gd name="connsiteY195" fmla="*/ 3516240 h 4647033"/>
              <a:gd name="connsiteX196" fmla="*/ 335436 w 10537825"/>
              <a:gd name="connsiteY196" fmla="*/ 3581155 h 4647033"/>
              <a:gd name="connsiteX197" fmla="*/ 332500 w 10537825"/>
              <a:gd name="connsiteY197" fmla="*/ 3593554 h 4647033"/>
              <a:gd name="connsiteX198" fmla="*/ 435583 w 10537825"/>
              <a:gd name="connsiteY198" fmla="*/ 3641874 h 4647033"/>
              <a:gd name="connsiteX199" fmla="*/ 427341 w 10537825"/>
              <a:gd name="connsiteY199" fmla="*/ 3640050 h 4647033"/>
              <a:gd name="connsiteX200" fmla="*/ 464488 w 10537825"/>
              <a:gd name="connsiteY200" fmla="*/ 3705695 h 4647033"/>
              <a:gd name="connsiteX201" fmla="*/ 518795 w 10537825"/>
              <a:gd name="connsiteY201" fmla="*/ 3743075 h 4647033"/>
              <a:gd name="connsiteX202" fmla="*/ 522068 w 10537825"/>
              <a:gd name="connsiteY202" fmla="*/ 3739429 h 4647033"/>
              <a:gd name="connsiteX203" fmla="*/ 523311 w 10537825"/>
              <a:gd name="connsiteY203" fmla="*/ 3747086 h 4647033"/>
              <a:gd name="connsiteX204" fmla="*/ 587667 w 10537825"/>
              <a:gd name="connsiteY204" fmla="*/ 3756568 h 4647033"/>
              <a:gd name="connsiteX205" fmla="*/ 705991 w 10537825"/>
              <a:gd name="connsiteY205" fmla="*/ 3770427 h 4647033"/>
              <a:gd name="connsiteX206" fmla="*/ 703168 w 10537825"/>
              <a:gd name="connsiteY206" fmla="*/ 3779544 h 4647033"/>
              <a:gd name="connsiteX207" fmla="*/ 798687 w 10537825"/>
              <a:gd name="connsiteY207" fmla="*/ 3848470 h 4647033"/>
              <a:gd name="connsiteX208" fmla="*/ 894996 w 10537825"/>
              <a:gd name="connsiteY208" fmla="*/ 3982127 h 4647033"/>
              <a:gd name="connsiteX209" fmla="*/ 850849 w 10537825"/>
              <a:gd name="connsiteY209" fmla="*/ 4094450 h 4647033"/>
              <a:gd name="connsiteX210" fmla="*/ 982948 w 10537825"/>
              <a:gd name="connsiteY210" fmla="*/ 4101379 h 4647033"/>
              <a:gd name="connsiteX211" fmla="*/ 970754 w 10537825"/>
              <a:gd name="connsiteY211" fmla="*/ 4138395 h 4647033"/>
              <a:gd name="connsiteX212" fmla="*/ 1181551 w 10537825"/>
              <a:gd name="connsiteY212" fmla="*/ 4244519 h 4647033"/>
              <a:gd name="connsiteX213" fmla="*/ 1318278 w 10537825"/>
              <a:gd name="connsiteY213" fmla="*/ 4250354 h 4647033"/>
              <a:gd name="connsiteX214" fmla="*/ 1491250 w 10537825"/>
              <a:gd name="connsiteY214" fmla="*/ 4317092 h 4647033"/>
              <a:gd name="connsiteX215" fmla="*/ 1663769 w 10537825"/>
              <a:gd name="connsiteY215" fmla="*/ 4461690 h 4647033"/>
              <a:gd name="connsiteX216" fmla="*/ 1653340 w 10537825"/>
              <a:gd name="connsiteY216" fmla="*/ 4607063 h 4647033"/>
              <a:gd name="connsiteX217" fmla="*/ 1628045 w 10537825"/>
              <a:gd name="connsiteY217" fmla="*/ 4647033 h 4647033"/>
              <a:gd name="connsiteX218" fmla="*/ 0 w 10537825"/>
              <a:gd name="connsiteY218" fmla="*/ 4647033 h 4647033"/>
              <a:gd name="connsiteX219" fmla="*/ 0 w 10537825"/>
              <a:gd name="connsiteY219" fmla="*/ 3481394 h 4647033"/>
              <a:gd name="connsiteX220" fmla="*/ 8856 w 10537825"/>
              <a:gd name="connsiteY220" fmla="*/ 3481800 h 4647033"/>
              <a:gd name="connsiteX221" fmla="*/ 58478 w 10537825"/>
              <a:gd name="connsiteY221" fmla="*/ 3474484 h 4647033"/>
              <a:gd name="connsiteX222" fmla="*/ 158739 w 10537825"/>
              <a:gd name="connsiteY222" fmla="*/ 3486335 h 4647033"/>
              <a:gd name="connsiteX223" fmla="*/ 222954 w 10537825"/>
              <a:gd name="connsiteY223" fmla="*/ 3465868 h 4647033"/>
              <a:gd name="connsiteX224" fmla="*/ 9589847 w 10537825"/>
              <a:gd name="connsiteY224" fmla="*/ 3462995 h 4647033"/>
              <a:gd name="connsiteX225" fmla="*/ 9699868 w 10537825"/>
              <a:gd name="connsiteY225" fmla="*/ 3510083 h 4647033"/>
              <a:gd name="connsiteX226" fmla="*/ 9732209 w 10537825"/>
              <a:gd name="connsiteY226" fmla="*/ 3575228 h 4647033"/>
              <a:gd name="connsiteX227" fmla="*/ 9696113 w 10537825"/>
              <a:gd name="connsiteY227" fmla="*/ 3566771 h 4647033"/>
              <a:gd name="connsiteX228" fmla="*/ 9674456 w 10537825"/>
              <a:gd name="connsiteY228" fmla="*/ 3591915 h 4647033"/>
              <a:gd name="connsiteX229" fmla="*/ 9674167 w 10537825"/>
              <a:gd name="connsiteY229" fmla="*/ 3591915 h 4647033"/>
              <a:gd name="connsiteX230" fmla="*/ 9668681 w 10537825"/>
              <a:gd name="connsiteY230" fmla="*/ 3560600 h 4647033"/>
              <a:gd name="connsiteX231" fmla="*/ 9668103 w 10537825"/>
              <a:gd name="connsiteY231" fmla="*/ 3614316 h 4647033"/>
              <a:gd name="connsiteX232" fmla="*/ 9619590 w 10537825"/>
              <a:gd name="connsiteY232" fmla="*/ 3579800 h 4647033"/>
              <a:gd name="connsiteX233" fmla="*/ 9641536 w 10537825"/>
              <a:gd name="connsiteY233" fmla="*/ 3557398 h 4647033"/>
              <a:gd name="connsiteX234" fmla="*/ 9592447 w 10537825"/>
              <a:gd name="connsiteY234" fmla="*/ 3518540 h 4647033"/>
              <a:gd name="connsiteX235" fmla="*/ 9589847 w 10537825"/>
              <a:gd name="connsiteY235" fmla="*/ 3462995 h 4647033"/>
              <a:gd name="connsiteX236" fmla="*/ 9696403 w 10537825"/>
              <a:gd name="connsiteY236" fmla="*/ 3395790 h 4647033"/>
              <a:gd name="connsiteX237" fmla="*/ 9774369 w 10537825"/>
              <a:gd name="connsiteY237" fmla="*/ 3475566 h 4647033"/>
              <a:gd name="connsiteX238" fmla="*/ 9774046 w 10537825"/>
              <a:gd name="connsiteY238" fmla="*/ 3475895 h 4647033"/>
              <a:gd name="connsiteX239" fmla="*/ 9765706 w 10537825"/>
              <a:gd name="connsiteY239" fmla="*/ 3478477 h 4647033"/>
              <a:gd name="connsiteX240" fmla="*/ 9739717 w 10537825"/>
              <a:gd name="connsiteY240" fmla="*/ 3484937 h 4647033"/>
              <a:gd name="connsiteX241" fmla="*/ 9756177 w 10537825"/>
              <a:gd name="connsiteY241" fmla="*/ 3542998 h 4647033"/>
              <a:gd name="connsiteX242" fmla="*/ 9703043 w 10537825"/>
              <a:gd name="connsiteY242" fmla="*/ 3458880 h 4647033"/>
              <a:gd name="connsiteX243" fmla="*/ 9696403 w 10537825"/>
              <a:gd name="connsiteY243" fmla="*/ 3395790 h 4647033"/>
              <a:gd name="connsiteX244" fmla="*/ 9515057 w 10537825"/>
              <a:gd name="connsiteY244" fmla="*/ 3351904 h 4647033"/>
              <a:gd name="connsiteX245" fmla="*/ 9515346 w 10537825"/>
              <a:gd name="connsiteY245" fmla="*/ 3351904 h 4647033"/>
              <a:gd name="connsiteX246" fmla="*/ 9547111 w 10537825"/>
              <a:gd name="connsiteY246" fmla="*/ 3418192 h 4647033"/>
              <a:gd name="connsiteX247" fmla="*/ 9515057 w 10537825"/>
              <a:gd name="connsiteY247" fmla="*/ 3351904 h 4647033"/>
              <a:gd name="connsiteX248" fmla="*/ 9465687 w 10537825"/>
              <a:gd name="connsiteY248" fmla="*/ 3190525 h 4647033"/>
              <a:gd name="connsiteX249" fmla="*/ 9463657 w 10537825"/>
              <a:gd name="connsiteY249" fmla="*/ 3194638 h 4647033"/>
              <a:gd name="connsiteX250" fmla="*/ 9465687 w 10537825"/>
              <a:gd name="connsiteY250" fmla="*/ 3190525 h 4647033"/>
              <a:gd name="connsiteX251" fmla="*/ 9512566 w 10537825"/>
              <a:gd name="connsiteY251" fmla="*/ 3059831 h 4647033"/>
              <a:gd name="connsiteX252" fmla="*/ 9566746 w 10537825"/>
              <a:gd name="connsiteY252" fmla="*/ 3063661 h 4647033"/>
              <a:gd name="connsiteX253" fmla="*/ 9584938 w 10537825"/>
              <a:gd name="connsiteY253" fmla="*/ 3160123 h 4647033"/>
              <a:gd name="connsiteX254" fmla="*/ 9549708 w 10537825"/>
              <a:gd name="connsiteY254" fmla="*/ 3246984 h 4647033"/>
              <a:gd name="connsiteX255" fmla="*/ 9647311 w 10537825"/>
              <a:gd name="connsiteY255" fmla="*/ 3308701 h 4647033"/>
              <a:gd name="connsiteX256" fmla="*/ 9706508 w 10537825"/>
              <a:gd name="connsiteY256" fmla="*/ 3325158 h 4647033"/>
              <a:gd name="connsiteX257" fmla="*/ 9674167 w 10537825"/>
              <a:gd name="connsiteY257" fmla="*/ 3336589 h 4647033"/>
              <a:gd name="connsiteX258" fmla="*/ 9700733 w 10537825"/>
              <a:gd name="connsiteY258" fmla="*/ 3392363 h 4647033"/>
              <a:gd name="connsiteX259" fmla="*/ 9616992 w 10537825"/>
              <a:gd name="connsiteY259" fmla="*/ 3327673 h 4647033"/>
              <a:gd name="connsiteX260" fmla="*/ 9625365 w 10537825"/>
              <a:gd name="connsiteY260" fmla="*/ 3349389 h 4647033"/>
              <a:gd name="connsiteX261" fmla="*/ 9549998 w 10537825"/>
              <a:gd name="connsiteY261" fmla="*/ 3332016 h 4647033"/>
              <a:gd name="connsiteX262" fmla="*/ 9520543 w 10537825"/>
              <a:gd name="connsiteY262" fmla="*/ 3276470 h 4647033"/>
              <a:gd name="connsiteX263" fmla="*/ 9505239 w 10537825"/>
              <a:gd name="connsiteY263" fmla="*/ 3294758 h 4647033"/>
              <a:gd name="connsiteX264" fmla="*/ 9463657 w 10537825"/>
              <a:gd name="connsiteY264" fmla="*/ 3194638 h 4647033"/>
              <a:gd name="connsiteX265" fmla="*/ 9487914 w 10537825"/>
              <a:gd name="connsiteY265" fmla="*/ 3195552 h 4647033"/>
              <a:gd name="connsiteX266" fmla="*/ 9475496 w 10537825"/>
              <a:gd name="connsiteY266" fmla="*/ 3081718 h 4647033"/>
              <a:gd name="connsiteX267" fmla="*/ 9512566 w 10537825"/>
              <a:gd name="connsiteY267" fmla="*/ 3059831 h 4647033"/>
              <a:gd name="connsiteX268" fmla="*/ 1707 w 10537825"/>
              <a:gd name="connsiteY268" fmla="*/ 3018075 h 4647033"/>
              <a:gd name="connsiteX269" fmla="*/ 1827 w 10537825"/>
              <a:gd name="connsiteY269" fmla="*/ 3018427 h 4647033"/>
              <a:gd name="connsiteX270" fmla="*/ 1802 w 10537825"/>
              <a:gd name="connsiteY270" fmla="*/ 3018387 h 4647033"/>
              <a:gd name="connsiteX271" fmla="*/ 0 w 10537825"/>
              <a:gd name="connsiteY271" fmla="*/ 3016472 h 4647033"/>
              <a:gd name="connsiteX272" fmla="*/ 1443 w 10537825"/>
              <a:gd name="connsiteY272" fmla="*/ 3017824 h 4647033"/>
              <a:gd name="connsiteX273" fmla="*/ 1802 w 10537825"/>
              <a:gd name="connsiteY273" fmla="*/ 3018387 h 4647033"/>
              <a:gd name="connsiteX274" fmla="*/ 6694 w 10537825"/>
              <a:gd name="connsiteY274" fmla="*/ 3034845 h 4647033"/>
              <a:gd name="connsiteX275" fmla="*/ 0 w 10537825"/>
              <a:gd name="connsiteY275" fmla="*/ 3041892 h 4647033"/>
              <a:gd name="connsiteX276" fmla="*/ 0 w 10537825"/>
              <a:gd name="connsiteY276" fmla="*/ 3015549 h 4647033"/>
              <a:gd name="connsiteX277" fmla="*/ 1707 w 10537825"/>
              <a:gd name="connsiteY277" fmla="*/ 3018075 h 4647033"/>
              <a:gd name="connsiteX278" fmla="*/ 1443 w 10537825"/>
              <a:gd name="connsiteY278" fmla="*/ 3017824 h 4647033"/>
              <a:gd name="connsiteX279" fmla="*/ 0 w 10537825"/>
              <a:gd name="connsiteY279" fmla="*/ 3015567 h 4647033"/>
              <a:gd name="connsiteX280" fmla="*/ 9459037 w 10537825"/>
              <a:gd name="connsiteY280" fmla="*/ 2676900 h 4647033"/>
              <a:gd name="connsiteX281" fmla="*/ 9448641 w 10537825"/>
              <a:gd name="connsiteY281" fmla="*/ 2858165 h 4647033"/>
              <a:gd name="connsiteX282" fmla="*/ 9445175 w 10537825"/>
              <a:gd name="connsiteY282" fmla="*/ 2858165 h 4647033"/>
              <a:gd name="connsiteX283" fmla="*/ 9405904 w 10537825"/>
              <a:gd name="connsiteY283" fmla="*/ 2737703 h 4647033"/>
              <a:gd name="connsiteX284" fmla="*/ 9459037 w 10537825"/>
              <a:gd name="connsiteY284" fmla="*/ 2676900 h 4647033"/>
              <a:gd name="connsiteX285" fmla="*/ 5116690 w 10537825"/>
              <a:gd name="connsiteY285" fmla="*/ 2528797 h 4647033"/>
              <a:gd name="connsiteX286" fmla="*/ 5111521 w 10537825"/>
              <a:gd name="connsiteY286" fmla="*/ 2541927 h 4647033"/>
              <a:gd name="connsiteX287" fmla="*/ 5087248 w 10537825"/>
              <a:gd name="connsiteY287" fmla="*/ 2534217 h 4647033"/>
              <a:gd name="connsiteX288" fmla="*/ 5186462 w 10537825"/>
              <a:gd name="connsiteY288" fmla="*/ 2725586 h 4647033"/>
              <a:gd name="connsiteX289" fmla="*/ 5219696 w 10537825"/>
              <a:gd name="connsiteY289" fmla="*/ 2756999 h 4647033"/>
              <a:gd name="connsiteX290" fmla="*/ 5192490 w 10537825"/>
              <a:gd name="connsiteY290" fmla="*/ 2758927 h 4647033"/>
              <a:gd name="connsiteX291" fmla="*/ 5196562 w 10537825"/>
              <a:gd name="connsiteY291" fmla="*/ 2778583 h 4647033"/>
              <a:gd name="connsiteX292" fmla="*/ 5203893 w 10537825"/>
              <a:gd name="connsiteY292" fmla="*/ 2776464 h 4647033"/>
              <a:gd name="connsiteX293" fmla="*/ 5302456 w 10537825"/>
              <a:gd name="connsiteY293" fmla="*/ 2928519 h 4647033"/>
              <a:gd name="connsiteX294" fmla="*/ 5293332 w 10537825"/>
              <a:gd name="connsiteY294" fmla="*/ 2927940 h 4647033"/>
              <a:gd name="connsiteX295" fmla="*/ 5362898 w 10537825"/>
              <a:gd name="connsiteY295" fmla="*/ 3078454 h 4647033"/>
              <a:gd name="connsiteX296" fmla="*/ 5419428 w 10537825"/>
              <a:gd name="connsiteY296" fmla="*/ 3200828 h 4647033"/>
              <a:gd name="connsiteX297" fmla="*/ 5457061 w 10537825"/>
              <a:gd name="connsiteY297" fmla="*/ 3249972 h 4647033"/>
              <a:gd name="connsiteX298" fmla="*/ 5573626 w 10537825"/>
              <a:gd name="connsiteY298" fmla="*/ 3339189 h 4647033"/>
              <a:gd name="connsiteX299" fmla="*/ 5589900 w 10537825"/>
              <a:gd name="connsiteY299" fmla="*/ 3361666 h 4647033"/>
              <a:gd name="connsiteX300" fmla="*/ 5580264 w 10537825"/>
              <a:gd name="connsiteY300" fmla="*/ 3341060 h 4647033"/>
              <a:gd name="connsiteX301" fmla="*/ 5555208 w 10537825"/>
              <a:gd name="connsiteY301" fmla="*/ 3178410 h 4647033"/>
              <a:gd name="connsiteX302" fmla="*/ 5471466 w 10537825"/>
              <a:gd name="connsiteY302" fmla="*/ 3053832 h 4647033"/>
              <a:gd name="connsiteX303" fmla="*/ 5351917 w 10537825"/>
              <a:gd name="connsiteY303" fmla="*/ 2857480 h 4647033"/>
              <a:gd name="connsiteX304" fmla="*/ 5320441 w 10537825"/>
              <a:gd name="connsiteY304" fmla="*/ 2771304 h 4647033"/>
              <a:gd name="connsiteX305" fmla="*/ 5256335 w 10537825"/>
              <a:gd name="connsiteY305" fmla="*/ 2702501 h 4647033"/>
              <a:gd name="connsiteX306" fmla="*/ 5150647 w 10537825"/>
              <a:gd name="connsiteY306" fmla="*/ 2530378 h 4647033"/>
              <a:gd name="connsiteX307" fmla="*/ 5134861 w 10537825"/>
              <a:gd name="connsiteY307" fmla="*/ 2467052 h 4647033"/>
              <a:gd name="connsiteX308" fmla="*/ 5134628 w 10537825"/>
              <a:gd name="connsiteY308" fmla="*/ 2483229 h 4647033"/>
              <a:gd name="connsiteX309" fmla="*/ 5127106 w 10537825"/>
              <a:gd name="connsiteY309" fmla="*/ 2502336 h 4647033"/>
              <a:gd name="connsiteX310" fmla="*/ 5131731 w 10537825"/>
              <a:gd name="connsiteY310" fmla="*/ 2500139 h 4647033"/>
              <a:gd name="connsiteX311" fmla="*/ 5137134 w 10537825"/>
              <a:gd name="connsiteY311" fmla="*/ 2480048 h 4647033"/>
              <a:gd name="connsiteX312" fmla="*/ 9825481 w 10537825"/>
              <a:gd name="connsiteY312" fmla="*/ 2257222 h 4647033"/>
              <a:gd name="connsiteX313" fmla="*/ 9825481 w 10537825"/>
              <a:gd name="connsiteY313" fmla="*/ 2258593 h 4647033"/>
              <a:gd name="connsiteX314" fmla="*/ 9824903 w 10537825"/>
              <a:gd name="connsiteY314" fmla="*/ 2257450 h 4647033"/>
              <a:gd name="connsiteX315" fmla="*/ 9825481 w 10537825"/>
              <a:gd name="connsiteY315" fmla="*/ 2257222 h 4647033"/>
              <a:gd name="connsiteX316" fmla="*/ 9725298 w 10537825"/>
              <a:gd name="connsiteY316" fmla="*/ 2203366 h 4647033"/>
              <a:gd name="connsiteX317" fmla="*/ 9786208 w 10537825"/>
              <a:gd name="connsiteY317" fmla="*/ 2229564 h 4647033"/>
              <a:gd name="connsiteX318" fmla="*/ 9814219 w 10537825"/>
              <a:gd name="connsiteY318" fmla="*/ 2274366 h 4647033"/>
              <a:gd name="connsiteX319" fmla="*/ 9802378 w 10537825"/>
              <a:gd name="connsiteY319" fmla="*/ 2348655 h 4647033"/>
              <a:gd name="connsiteX320" fmla="*/ 9730188 w 10537825"/>
              <a:gd name="connsiteY320" fmla="*/ 2238706 h 4647033"/>
              <a:gd name="connsiteX321" fmla="*/ 9744625 w 10537825"/>
              <a:gd name="connsiteY321" fmla="*/ 2290594 h 4647033"/>
              <a:gd name="connsiteX322" fmla="*/ 9733364 w 10537825"/>
              <a:gd name="connsiteY322" fmla="*/ 2286710 h 4647033"/>
              <a:gd name="connsiteX323" fmla="*/ 9696980 w 10537825"/>
              <a:gd name="connsiteY323" fmla="*/ 2226135 h 4647033"/>
              <a:gd name="connsiteX324" fmla="*/ 9725298 w 10537825"/>
              <a:gd name="connsiteY324" fmla="*/ 2203366 h 4647033"/>
              <a:gd name="connsiteX325" fmla="*/ 9911578 w 10537825"/>
              <a:gd name="connsiteY325" fmla="*/ 2175115 h 4647033"/>
              <a:gd name="connsiteX326" fmla="*/ 9940120 w 10537825"/>
              <a:gd name="connsiteY326" fmla="*/ 2199847 h 4647033"/>
              <a:gd name="connsiteX327" fmla="*/ 9922795 w 10537825"/>
              <a:gd name="connsiteY327" fmla="*/ 2232078 h 4647033"/>
              <a:gd name="connsiteX328" fmla="*/ 9878902 w 10537825"/>
              <a:gd name="connsiteY328" fmla="*/ 2261566 h 4647033"/>
              <a:gd name="connsiteX329" fmla="*/ 9823459 w 10537825"/>
              <a:gd name="connsiteY329" fmla="*/ 2227735 h 4647033"/>
              <a:gd name="connsiteX330" fmla="*/ 9911578 w 10537825"/>
              <a:gd name="connsiteY330" fmla="*/ 2175115 h 4647033"/>
              <a:gd name="connsiteX331" fmla="*/ 5058961 w 10537825"/>
              <a:gd name="connsiteY331" fmla="*/ 2087069 h 4647033"/>
              <a:gd name="connsiteX332" fmla="*/ 5058546 w 10537825"/>
              <a:gd name="connsiteY332" fmla="*/ 2087253 h 4647033"/>
              <a:gd name="connsiteX333" fmla="*/ 5058451 w 10537825"/>
              <a:gd name="connsiteY333" fmla="*/ 2087259 h 4647033"/>
              <a:gd name="connsiteX334" fmla="*/ 4595708 w 10537825"/>
              <a:gd name="connsiteY334" fmla="*/ 2076319 h 4647033"/>
              <a:gd name="connsiteX335" fmla="*/ 4677714 w 10537825"/>
              <a:gd name="connsiteY335" fmla="*/ 2090046 h 4647033"/>
              <a:gd name="connsiteX336" fmla="*/ 4678086 w 10537825"/>
              <a:gd name="connsiteY336" fmla="*/ 2097193 h 4647033"/>
              <a:gd name="connsiteX337" fmla="*/ 4705242 w 10537825"/>
              <a:gd name="connsiteY337" fmla="*/ 2093619 h 4647033"/>
              <a:gd name="connsiteX338" fmla="*/ 4697960 w 10537825"/>
              <a:gd name="connsiteY338" fmla="*/ 2108696 h 4647033"/>
              <a:gd name="connsiteX339" fmla="*/ 4574020 w 10537825"/>
              <a:gd name="connsiteY339" fmla="*/ 2096188 h 4647033"/>
              <a:gd name="connsiteX340" fmla="*/ 4573033 w 10537825"/>
              <a:gd name="connsiteY340" fmla="*/ 2077538 h 4647033"/>
              <a:gd name="connsiteX341" fmla="*/ 4595708 w 10537825"/>
              <a:gd name="connsiteY341" fmla="*/ 2076319 h 4647033"/>
              <a:gd name="connsiteX342" fmla="*/ 5085457 w 10537825"/>
              <a:gd name="connsiteY342" fmla="*/ 2075303 h 4647033"/>
              <a:gd name="connsiteX343" fmla="*/ 5067063 w 10537825"/>
              <a:gd name="connsiteY343" fmla="*/ 2131480 h 4647033"/>
              <a:gd name="connsiteX344" fmla="*/ 4976207 w 10537825"/>
              <a:gd name="connsiteY344" fmla="*/ 2104229 h 4647033"/>
              <a:gd name="connsiteX345" fmla="*/ 5005217 w 10537825"/>
              <a:gd name="connsiteY345" fmla="*/ 2103224 h 4647033"/>
              <a:gd name="connsiteX346" fmla="*/ 5008673 w 10537825"/>
              <a:gd name="connsiteY346" fmla="*/ 2090046 h 4647033"/>
              <a:gd name="connsiteX347" fmla="*/ 5058451 w 10537825"/>
              <a:gd name="connsiteY347" fmla="*/ 2087259 h 4647033"/>
              <a:gd name="connsiteX348" fmla="*/ 5055537 w 10537825"/>
              <a:gd name="connsiteY348" fmla="*/ 2088341 h 4647033"/>
              <a:gd name="connsiteX349" fmla="*/ 5058546 w 10537825"/>
              <a:gd name="connsiteY349" fmla="*/ 2087253 h 4647033"/>
              <a:gd name="connsiteX350" fmla="*/ 5059986 w 10537825"/>
              <a:gd name="connsiteY350" fmla="*/ 2086688 h 4647033"/>
              <a:gd name="connsiteX351" fmla="*/ 5058961 w 10537825"/>
              <a:gd name="connsiteY351" fmla="*/ 2087069 h 4647033"/>
              <a:gd name="connsiteX352" fmla="*/ 3888866 w 10537825"/>
              <a:gd name="connsiteY352" fmla="*/ 1763530 h 4647033"/>
              <a:gd name="connsiteX353" fmla="*/ 3903708 w 10537825"/>
              <a:gd name="connsiteY353" fmla="*/ 1784146 h 4647033"/>
              <a:gd name="connsiteX354" fmla="*/ 3899512 w 10537825"/>
              <a:gd name="connsiteY354" fmla="*/ 1860425 h 4647033"/>
              <a:gd name="connsiteX355" fmla="*/ 3869884 w 10537825"/>
              <a:gd name="connsiteY355" fmla="*/ 1878071 h 4647033"/>
              <a:gd name="connsiteX356" fmla="*/ 3830382 w 10537825"/>
              <a:gd name="connsiteY356" fmla="*/ 1774431 h 4647033"/>
              <a:gd name="connsiteX357" fmla="*/ 3888866 w 10537825"/>
              <a:gd name="connsiteY357" fmla="*/ 1763530 h 4647033"/>
              <a:gd name="connsiteX358" fmla="*/ 10026056 w 10537825"/>
              <a:gd name="connsiteY358" fmla="*/ 1753340 h 4647033"/>
              <a:gd name="connsiteX359" fmla="*/ 10130418 w 10537825"/>
              <a:gd name="connsiteY359" fmla="*/ 1898349 h 4647033"/>
              <a:gd name="connsiteX360" fmla="*/ 10181529 w 10537825"/>
              <a:gd name="connsiteY360" fmla="*/ 2070470 h 4647033"/>
              <a:gd name="connsiteX361" fmla="*/ 10156406 w 10537825"/>
              <a:gd name="connsiteY361" fmla="*/ 2119615 h 4647033"/>
              <a:gd name="connsiteX362" fmla="*/ 10146299 w 10537825"/>
              <a:gd name="connsiteY362" fmla="*/ 2085556 h 4647033"/>
              <a:gd name="connsiteX363" fmla="*/ 10109338 w 10537825"/>
              <a:gd name="connsiteY363" fmla="*/ 2136760 h 4647033"/>
              <a:gd name="connsiteX364" fmla="*/ 10092589 w 10537825"/>
              <a:gd name="connsiteY364" fmla="*/ 2108872 h 4647033"/>
              <a:gd name="connsiteX365" fmla="*/ 10047252 w 10537825"/>
              <a:gd name="connsiteY365" fmla="*/ 2137217 h 4647033"/>
              <a:gd name="connsiteX366" fmla="*/ 10002205 w 10537825"/>
              <a:gd name="connsiteY366" fmla="*/ 2122131 h 4647033"/>
              <a:gd name="connsiteX367" fmla="*/ 10022708 w 10537825"/>
              <a:gd name="connsiteY367" fmla="*/ 2157332 h 4647033"/>
              <a:gd name="connsiteX368" fmla="*/ 9983147 w 10537825"/>
              <a:gd name="connsiteY368" fmla="*/ 2201220 h 4647033"/>
              <a:gd name="connsiteX369" fmla="*/ 9947628 w 10537825"/>
              <a:gd name="connsiteY369" fmla="*/ 2141102 h 4647033"/>
              <a:gd name="connsiteX370" fmla="*/ 9739139 w 10537825"/>
              <a:gd name="connsiteY370" fmla="*/ 2152759 h 4647033"/>
              <a:gd name="connsiteX371" fmla="*/ 9792849 w 10537825"/>
              <a:gd name="connsiteY371" fmla="*/ 2102472 h 4647033"/>
              <a:gd name="connsiteX372" fmla="*/ 9903447 w 10537825"/>
              <a:gd name="connsiteY372" fmla="*/ 2073443 h 4647033"/>
              <a:gd name="connsiteX373" fmla="*/ 9943297 w 10537825"/>
              <a:gd name="connsiteY373" fmla="*/ 2046470 h 4647033"/>
              <a:gd name="connsiteX374" fmla="*/ 9958023 w 10537825"/>
              <a:gd name="connsiteY374" fmla="*/ 1973094 h 4647033"/>
              <a:gd name="connsiteX375" fmla="*/ 9995852 w 10537825"/>
              <a:gd name="connsiteY375" fmla="*/ 2006467 h 4647033"/>
              <a:gd name="connsiteX376" fmla="*/ 10046097 w 10537825"/>
              <a:gd name="connsiteY376" fmla="*/ 1921892 h 4647033"/>
              <a:gd name="connsiteX377" fmla="*/ 10007980 w 10537825"/>
              <a:gd name="connsiteY377" fmla="*/ 1757312 h 4647033"/>
              <a:gd name="connsiteX378" fmla="*/ 10026056 w 10537825"/>
              <a:gd name="connsiteY378" fmla="*/ 1753340 h 4647033"/>
              <a:gd name="connsiteX379" fmla="*/ 3890103 w 10537825"/>
              <a:gd name="connsiteY379" fmla="*/ 1659423 h 4647033"/>
              <a:gd name="connsiteX380" fmla="*/ 3891070 w 10537825"/>
              <a:gd name="connsiteY380" fmla="*/ 1701348 h 4647033"/>
              <a:gd name="connsiteX381" fmla="*/ 3876674 w 10537825"/>
              <a:gd name="connsiteY381" fmla="*/ 1744499 h 4647033"/>
              <a:gd name="connsiteX382" fmla="*/ 3880008 w 10537825"/>
              <a:gd name="connsiteY382" fmla="*/ 1672144 h 4647033"/>
              <a:gd name="connsiteX383" fmla="*/ 3890006 w 10537825"/>
              <a:gd name="connsiteY383" fmla="*/ 1655264 h 4647033"/>
              <a:gd name="connsiteX384" fmla="*/ 3891364 w 10537825"/>
              <a:gd name="connsiteY384" fmla="*/ 1657833 h 4647033"/>
              <a:gd name="connsiteX385" fmla="*/ 3890103 w 10537825"/>
              <a:gd name="connsiteY385" fmla="*/ 1659423 h 4647033"/>
              <a:gd name="connsiteX386" fmla="*/ 9916596 w 10537825"/>
              <a:gd name="connsiteY386" fmla="*/ 1539605 h 4647033"/>
              <a:gd name="connsiteX387" fmla="*/ 9931679 w 10537825"/>
              <a:gd name="connsiteY387" fmla="*/ 1543284 h 4647033"/>
              <a:gd name="connsiteX388" fmla="*/ 10041766 w 10537825"/>
              <a:gd name="connsiteY388" fmla="*/ 1608506 h 4647033"/>
              <a:gd name="connsiteX389" fmla="*/ 10111071 w 10537825"/>
              <a:gd name="connsiteY389" fmla="*/ 1601419 h 4647033"/>
              <a:gd name="connsiteX390" fmla="*/ 10115114 w 10537825"/>
              <a:gd name="connsiteY390" fmla="*/ 1602562 h 4647033"/>
              <a:gd name="connsiteX391" fmla="*/ 10160160 w 10537825"/>
              <a:gd name="connsiteY391" fmla="*/ 1659707 h 4647033"/>
              <a:gd name="connsiteX392" fmla="*/ 10096920 w 10537825"/>
              <a:gd name="connsiteY392" fmla="*/ 1715253 h 4647033"/>
              <a:gd name="connsiteX393" fmla="*/ 10012313 w 10537825"/>
              <a:gd name="connsiteY393" fmla="*/ 1698566 h 4647033"/>
              <a:gd name="connsiteX394" fmla="*/ 9949649 w 10537825"/>
              <a:gd name="connsiteY394" fmla="*/ 1712739 h 4647033"/>
              <a:gd name="connsiteX395" fmla="*/ 10009712 w 10537825"/>
              <a:gd name="connsiteY395" fmla="*/ 1738797 h 4647033"/>
              <a:gd name="connsiteX396" fmla="*/ 9957736 w 10537825"/>
              <a:gd name="connsiteY396" fmla="*/ 1740854 h 4647033"/>
              <a:gd name="connsiteX397" fmla="*/ 9922506 w 10537825"/>
              <a:gd name="connsiteY397" fmla="*/ 1703368 h 4647033"/>
              <a:gd name="connsiteX398" fmla="*/ 9938099 w 10537825"/>
              <a:gd name="connsiteY398" fmla="*/ 1669766 h 4647033"/>
              <a:gd name="connsiteX399" fmla="*/ 9924239 w 10537825"/>
              <a:gd name="connsiteY399" fmla="*/ 1657880 h 4647033"/>
              <a:gd name="connsiteX400" fmla="*/ 9966688 w 10537825"/>
              <a:gd name="connsiteY400" fmla="*/ 1662909 h 4647033"/>
              <a:gd name="connsiteX401" fmla="*/ 9908067 w 10537825"/>
              <a:gd name="connsiteY401" fmla="*/ 1543360 h 4647033"/>
              <a:gd name="connsiteX402" fmla="*/ 9916596 w 10537825"/>
              <a:gd name="connsiteY402" fmla="*/ 1539605 h 4647033"/>
              <a:gd name="connsiteX403" fmla="*/ 4900042 w 10537825"/>
              <a:gd name="connsiteY403" fmla="*/ 1449768 h 4647033"/>
              <a:gd name="connsiteX404" fmla="*/ 4857823 w 10537825"/>
              <a:gd name="connsiteY404" fmla="*/ 1454682 h 4647033"/>
              <a:gd name="connsiteX405" fmla="*/ 4818072 w 10537825"/>
              <a:gd name="connsiteY405" fmla="*/ 1500919 h 4647033"/>
              <a:gd name="connsiteX406" fmla="*/ 4794618 w 10537825"/>
              <a:gd name="connsiteY406" fmla="*/ 1548272 h 4647033"/>
              <a:gd name="connsiteX407" fmla="*/ 4745610 w 10537825"/>
              <a:gd name="connsiteY407" fmla="*/ 1670677 h 4647033"/>
              <a:gd name="connsiteX408" fmla="*/ 4763633 w 10537825"/>
              <a:gd name="connsiteY408" fmla="*/ 1707420 h 4647033"/>
              <a:gd name="connsiteX409" fmla="*/ 4727340 w 10537825"/>
              <a:gd name="connsiteY409" fmla="*/ 1701055 h 4647033"/>
              <a:gd name="connsiteX410" fmla="*/ 4696108 w 10537825"/>
              <a:gd name="connsiteY410" fmla="*/ 1712892 h 4647033"/>
              <a:gd name="connsiteX411" fmla="*/ 4698766 w 10537825"/>
              <a:gd name="connsiteY411" fmla="*/ 1716938 h 4647033"/>
              <a:gd name="connsiteX412" fmla="*/ 4736845 w 10537825"/>
              <a:gd name="connsiteY412" fmla="*/ 1706795 h 4647033"/>
              <a:gd name="connsiteX413" fmla="*/ 4744352 w 10537825"/>
              <a:gd name="connsiteY413" fmla="*/ 1716626 h 4647033"/>
              <a:gd name="connsiteX414" fmla="*/ 4773230 w 10537825"/>
              <a:gd name="connsiteY414" fmla="*/ 1714797 h 4647033"/>
              <a:gd name="connsiteX415" fmla="*/ 4935805 w 10537825"/>
              <a:gd name="connsiteY415" fmla="*/ 1744283 h 4647033"/>
              <a:gd name="connsiteX416" fmla="*/ 5112241 w 10537825"/>
              <a:gd name="connsiteY416" fmla="*/ 1737883 h 4647033"/>
              <a:gd name="connsiteX417" fmla="*/ 5159598 w 10537825"/>
              <a:gd name="connsiteY417" fmla="*/ 1756170 h 4647033"/>
              <a:gd name="connsiteX418" fmla="*/ 5372419 w 10537825"/>
              <a:gd name="connsiteY418" fmla="*/ 1756398 h 4647033"/>
              <a:gd name="connsiteX419" fmla="*/ 5264709 w 10537825"/>
              <a:gd name="connsiteY419" fmla="*/ 1630450 h 4647033"/>
              <a:gd name="connsiteX420" fmla="*/ 5113973 w 10537825"/>
              <a:gd name="connsiteY420" fmla="*/ 1541531 h 4647033"/>
              <a:gd name="connsiteX421" fmla="*/ 5117078 w 10537825"/>
              <a:gd name="connsiteY421" fmla="*/ 1511627 h 4647033"/>
              <a:gd name="connsiteX422" fmla="*/ 5111829 w 10537825"/>
              <a:gd name="connsiteY422" fmla="*/ 1522697 h 4647033"/>
              <a:gd name="connsiteX423" fmla="*/ 5079038 w 10537825"/>
              <a:gd name="connsiteY423" fmla="*/ 1553075 h 4647033"/>
              <a:gd name="connsiteX424" fmla="*/ 4970405 w 10537825"/>
              <a:gd name="connsiteY424" fmla="*/ 1563127 h 4647033"/>
              <a:gd name="connsiteX425" fmla="*/ 4981886 w 10537825"/>
              <a:gd name="connsiteY425" fmla="*/ 1537997 h 4647033"/>
              <a:gd name="connsiteX426" fmla="*/ 4938926 w 10537825"/>
              <a:gd name="connsiteY426" fmla="*/ 1526271 h 4647033"/>
              <a:gd name="connsiteX427" fmla="*/ 4972998 w 10537825"/>
              <a:gd name="connsiteY427" fmla="*/ 1483942 h 4647033"/>
              <a:gd name="connsiteX428" fmla="*/ 4902140 w 10537825"/>
              <a:gd name="connsiteY428" fmla="*/ 1452337 h 4647033"/>
              <a:gd name="connsiteX429" fmla="*/ 4900042 w 10537825"/>
              <a:gd name="connsiteY429" fmla="*/ 1449768 h 4647033"/>
              <a:gd name="connsiteX430" fmla="*/ 5182775 w 10537825"/>
              <a:gd name="connsiteY430" fmla="*/ 1420753 h 4647033"/>
              <a:gd name="connsiteX431" fmla="*/ 5159863 w 10537825"/>
              <a:gd name="connsiteY431" fmla="*/ 1434705 h 4647033"/>
              <a:gd name="connsiteX432" fmla="*/ 5107677 w 10537825"/>
              <a:gd name="connsiteY432" fmla="*/ 1447087 h 4647033"/>
              <a:gd name="connsiteX433" fmla="*/ 5039041 w 10537825"/>
              <a:gd name="connsiteY433" fmla="*/ 1475901 h 4647033"/>
              <a:gd name="connsiteX434" fmla="*/ 5090271 w 10537825"/>
              <a:gd name="connsiteY434" fmla="*/ 1513427 h 4647033"/>
              <a:gd name="connsiteX435" fmla="*/ 5117377 w 10537825"/>
              <a:gd name="connsiteY435" fmla="*/ 1508765 h 4647033"/>
              <a:gd name="connsiteX436" fmla="*/ 5117440 w 10537825"/>
              <a:gd name="connsiteY436" fmla="*/ 1508158 h 4647033"/>
              <a:gd name="connsiteX437" fmla="*/ 5156999 w 10537825"/>
              <a:gd name="connsiteY437" fmla="*/ 1509986 h 4647033"/>
              <a:gd name="connsiteX438" fmla="*/ 5165951 w 10537825"/>
              <a:gd name="connsiteY438" fmla="*/ 1492615 h 4647033"/>
              <a:gd name="connsiteX439" fmla="*/ 5173460 w 10537825"/>
              <a:gd name="connsiteY439" fmla="*/ 1475699 h 4647033"/>
              <a:gd name="connsiteX440" fmla="*/ 5155844 w 10537825"/>
              <a:gd name="connsiteY440" fmla="*/ 1443469 h 4647033"/>
              <a:gd name="connsiteX441" fmla="*/ 5184433 w 10537825"/>
              <a:gd name="connsiteY441" fmla="*/ 1436840 h 4647033"/>
              <a:gd name="connsiteX442" fmla="*/ 4872316 w 10537825"/>
              <a:gd name="connsiteY442" fmla="*/ 1072138 h 4647033"/>
              <a:gd name="connsiteX443" fmla="*/ 4869321 w 10537825"/>
              <a:gd name="connsiteY443" fmla="*/ 1074642 h 4647033"/>
              <a:gd name="connsiteX444" fmla="*/ 4874587 w 10537825"/>
              <a:gd name="connsiteY444" fmla="*/ 1073394 h 4647033"/>
              <a:gd name="connsiteX445" fmla="*/ 9592447 w 10537825"/>
              <a:gd name="connsiteY445" fmla="*/ 1031793 h 4647033"/>
              <a:gd name="connsiteX446" fmla="*/ 9768883 w 10537825"/>
              <a:gd name="connsiteY446" fmla="*/ 1205287 h 4647033"/>
              <a:gd name="connsiteX447" fmla="*/ 9930014 w 10537825"/>
              <a:gd name="connsiteY447" fmla="*/ 1358664 h 4647033"/>
              <a:gd name="connsiteX448" fmla="*/ 9837320 w 10537825"/>
              <a:gd name="connsiteY448" fmla="*/ 1315005 h 4647033"/>
              <a:gd name="connsiteX449" fmla="*/ 9955426 w 10537825"/>
              <a:gd name="connsiteY449" fmla="*/ 1472499 h 4647033"/>
              <a:gd name="connsiteX450" fmla="*/ 9917020 w 10537825"/>
              <a:gd name="connsiteY450" fmla="*/ 1501986 h 4647033"/>
              <a:gd name="connsiteX451" fmla="*/ 9851757 w 10537825"/>
              <a:gd name="connsiteY451" fmla="*/ 1416725 h 4647033"/>
              <a:gd name="connsiteX452" fmla="*/ 9787941 w 10537825"/>
              <a:gd name="connsiteY452" fmla="*/ 1315920 h 4647033"/>
              <a:gd name="connsiteX453" fmla="*/ 9677921 w 10537825"/>
              <a:gd name="connsiteY453" fmla="*/ 1181514 h 4647033"/>
              <a:gd name="connsiteX454" fmla="*/ 9600532 w 10537825"/>
              <a:gd name="connsiteY454" fmla="*/ 1086194 h 4647033"/>
              <a:gd name="connsiteX455" fmla="*/ 9600532 w 10537825"/>
              <a:gd name="connsiteY455" fmla="*/ 1085965 h 4647033"/>
              <a:gd name="connsiteX456" fmla="*/ 9629408 w 10537825"/>
              <a:gd name="connsiteY456" fmla="*/ 1090996 h 4647033"/>
              <a:gd name="connsiteX457" fmla="*/ 9592447 w 10537825"/>
              <a:gd name="connsiteY457" fmla="*/ 1031793 h 4647033"/>
              <a:gd name="connsiteX458" fmla="*/ 0 w 10537825"/>
              <a:gd name="connsiteY458" fmla="*/ 976161 h 4647033"/>
              <a:gd name="connsiteX459" fmla="*/ 12154 w 10537825"/>
              <a:gd name="connsiteY459" fmla="*/ 979752 h 4647033"/>
              <a:gd name="connsiteX460" fmla="*/ 6772 w 10537825"/>
              <a:gd name="connsiteY460" fmla="*/ 1007586 h 4647033"/>
              <a:gd name="connsiteX461" fmla="*/ 2026 w 10537825"/>
              <a:gd name="connsiteY461" fmla="*/ 1007586 h 4647033"/>
              <a:gd name="connsiteX462" fmla="*/ 0 w 10537825"/>
              <a:gd name="connsiteY462" fmla="*/ 1008349 h 4647033"/>
              <a:gd name="connsiteX463" fmla="*/ 3226978 w 10537825"/>
              <a:gd name="connsiteY463" fmla="*/ 958141 h 4647033"/>
              <a:gd name="connsiteX464" fmla="*/ 3245248 w 10537825"/>
              <a:gd name="connsiteY464" fmla="*/ 983939 h 4647033"/>
              <a:gd name="connsiteX465" fmla="*/ 3242408 w 10537825"/>
              <a:gd name="connsiteY465" fmla="*/ 1025598 h 4647033"/>
              <a:gd name="connsiteX466" fmla="*/ 3228706 w 10537825"/>
              <a:gd name="connsiteY466" fmla="*/ 1106008 h 4647033"/>
              <a:gd name="connsiteX467" fmla="*/ 3046870 w 10537825"/>
              <a:gd name="connsiteY467" fmla="*/ 1176593 h 4647033"/>
              <a:gd name="connsiteX468" fmla="*/ 3047610 w 10537825"/>
              <a:gd name="connsiteY468" fmla="*/ 1172348 h 4647033"/>
              <a:gd name="connsiteX469" fmla="*/ 3035143 w 10537825"/>
              <a:gd name="connsiteY469" fmla="*/ 1173131 h 4647033"/>
              <a:gd name="connsiteX470" fmla="*/ 3034525 w 10537825"/>
              <a:gd name="connsiteY470" fmla="*/ 1163302 h 4647033"/>
              <a:gd name="connsiteX471" fmla="*/ 3032921 w 10537825"/>
              <a:gd name="connsiteY471" fmla="*/ 1145209 h 4647033"/>
              <a:gd name="connsiteX472" fmla="*/ 3025267 w 10537825"/>
              <a:gd name="connsiteY472" fmla="*/ 1144763 h 4647033"/>
              <a:gd name="connsiteX473" fmla="*/ 3024157 w 10537825"/>
              <a:gd name="connsiteY473" fmla="*/ 1139737 h 4647033"/>
              <a:gd name="connsiteX474" fmla="*/ 3084398 w 10537825"/>
              <a:gd name="connsiteY474" fmla="*/ 1083224 h 4647033"/>
              <a:gd name="connsiteX475" fmla="*/ 3050451 w 10537825"/>
              <a:gd name="connsiteY475" fmla="*/ 1061782 h 4647033"/>
              <a:gd name="connsiteX476" fmla="*/ 3050574 w 10537825"/>
              <a:gd name="connsiteY476" fmla="*/ 1057650 h 4647033"/>
              <a:gd name="connsiteX477" fmla="*/ 3129949 w 10537825"/>
              <a:gd name="connsiteY477" fmla="*/ 1008509 h 4647033"/>
              <a:gd name="connsiteX478" fmla="*/ 3226978 w 10537825"/>
              <a:gd name="connsiteY478" fmla="*/ 958141 h 4647033"/>
              <a:gd name="connsiteX479" fmla="*/ 3340486 w 10537825"/>
              <a:gd name="connsiteY479" fmla="*/ 790085 h 4647033"/>
              <a:gd name="connsiteX480" fmla="*/ 3372150 w 10537825"/>
              <a:gd name="connsiteY480" fmla="*/ 798881 h 4647033"/>
              <a:gd name="connsiteX481" fmla="*/ 3331413 w 10537825"/>
              <a:gd name="connsiteY481" fmla="*/ 843108 h 4647033"/>
              <a:gd name="connsiteX482" fmla="*/ 3418813 w 10537825"/>
              <a:gd name="connsiteY482" fmla="*/ 847463 h 4647033"/>
              <a:gd name="connsiteX483" fmla="*/ 3377581 w 10537825"/>
              <a:gd name="connsiteY483" fmla="*/ 921956 h 4647033"/>
              <a:gd name="connsiteX484" fmla="*/ 3420912 w 10537825"/>
              <a:gd name="connsiteY484" fmla="*/ 958699 h 4647033"/>
              <a:gd name="connsiteX485" fmla="*/ 3437205 w 10537825"/>
              <a:gd name="connsiteY485" fmla="*/ 1003371 h 4647033"/>
              <a:gd name="connsiteX486" fmla="*/ 3491646 w 10537825"/>
              <a:gd name="connsiteY486" fmla="*/ 1096403 h 4647033"/>
              <a:gd name="connsiteX487" fmla="*/ 3552751 w 10537825"/>
              <a:gd name="connsiteY487" fmla="*/ 1113492 h 4647033"/>
              <a:gd name="connsiteX488" fmla="*/ 3499793 w 10537825"/>
              <a:gd name="connsiteY488" fmla="*/ 1175588 h 4647033"/>
              <a:gd name="connsiteX489" fmla="*/ 3539913 w 10537825"/>
              <a:gd name="connsiteY489" fmla="*/ 1185861 h 4647033"/>
              <a:gd name="connsiteX490" fmla="*/ 3363755 w 10537825"/>
              <a:gd name="connsiteY490" fmla="*/ 1223275 h 4647033"/>
              <a:gd name="connsiteX491" fmla="*/ 3215003 w 10537825"/>
              <a:gd name="connsiteY491" fmla="*/ 1251977 h 4647033"/>
              <a:gd name="connsiteX492" fmla="*/ 3353880 w 10537825"/>
              <a:gd name="connsiteY492" fmla="*/ 1170450 h 4647033"/>
              <a:gd name="connsiteX493" fmla="*/ 3313390 w 10537825"/>
              <a:gd name="connsiteY493" fmla="*/ 1164978 h 4647033"/>
              <a:gd name="connsiteX494" fmla="*/ 3266851 w 10537825"/>
              <a:gd name="connsiteY494" fmla="*/ 1167322 h 4647033"/>
              <a:gd name="connsiteX495" fmla="*/ 3297096 w 10537825"/>
              <a:gd name="connsiteY495" fmla="*/ 1122314 h 4647033"/>
              <a:gd name="connsiteX496" fmla="*/ 3301538 w 10537825"/>
              <a:gd name="connsiteY496" fmla="*/ 1070940 h 4647033"/>
              <a:gd name="connsiteX497" fmla="*/ 3362028 w 10537825"/>
              <a:gd name="connsiteY497" fmla="*/ 1026267 h 4647033"/>
              <a:gd name="connsiteX498" fmla="*/ 3348818 w 10537825"/>
              <a:gd name="connsiteY498" fmla="*/ 984944 h 4647033"/>
              <a:gd name="connsiteX499" fmla="*/ 3277467 w 10537825"/>
              <a:gd name="connsiteY499" fmla="*/ 1001361 h 4647033"/>
              <a:gd name="connsiteX500" fmla="*/ 3291171 w 10537825"/>
              <a:gd name="connsiteY500" fmla="*/ 963613 h 4647033"/>
              <a:gd name="connsiteX501" fmla="*/ 3264999 w 10537825"/>
              <a:gd name="connsiteY501" fmla="*/ 944403 h 4647033"/>
              <a:gd name="connsiteX502" fmla="*/ 3252655 w 10537825"/>
              <a:gd name="connsiteY502" fmla="*/ 965289 h 4647033"/>
              <a:gd name="connsiteX503" fmla="*/ 3250433 w 10537825"/>
              <a:gd name="connsiteY503" fmla="*/ 936362 h 4647033"/>
              <a:gd name="connsiteX504" fmla="*/ 3220436 w 10537825"/>
              <a:gd name="connsiteY504" fmla="*/ 936921 h 4647033"/>
              <a:gd name="connsiteX505" fmla="*/ 3241729 w 10537825"/>
              <a:gd name="connsiteY505" fmla="*/ 926242 h 4647033"/>
              <a:gd name="connsiteX506" fmla="*/ 3253266 w 10537825"/>
              <a:gd name="connsiteY506" fmla="*/ 911569 h 4647033"/>
              <a:gd name="connsiteX507" fmla="*/ 3253272 w 10537825"/>
              <a:gd name="connsiteY507" fmla="*/ 911569 h 4647033"/>
              <a:gd name="connsiteX508" fmla="*/ 3255987 w 10537825"/>
              <a:gd name="connsiteY508" fmla="*/ 908107 h 4647033"/>
              <a:gd name="connsiteX509" fmla="*/ 3253266 w 10537825"/>
              <a:gd name="connsiteY509" fmla="*/ 911569 h 4647033"/>
              <a:gd name="connsiteX510" fmla="*/ 3230558 w 10537825"/>
              <a:gd name="connsiteY510" fmla="*/ 911569 h 4647033"/>
              <a:gd name="connsiteX511" fmla="*/ 3263271 w 10537825"/>
              <a:gd name="connsiteY511" fmla="*/ 830488 h 4647033"/>
              <a:gd name="connsiteX512" fmla="*/ 3299565 w 10537825"/>
              <a:gd name="connsiteY512" fmla="*/ 790169 h 4647033"/>
              <a:gd name="connsiteX513" fmla="*/ 3340486 w 10537825"/>
              <a:gd name="connsiteY513" fmla="*/ 790085 h 4647033"/>
              <a:gd name="connsiteX514" fmla="*/ 4434385 w 10537825"/>
              <a:gd name="connsiteY514" fmla="*/ 787294 h 4647033"/>
              <a:gd name="connsiteX515" fmla="*/ 4455635 w 10537825"/>
              <a:gd name="connsiteY515" fmla="*/ 789276 h 4647033"/>
              <a:gd name="connsiteX516" fmla="*/ 4456994 w 10537825"/>
              <a:gd name="connsiteY516" fmla="*/ 790505 h 4647033"/>
              <a:gd name="connsiteX517" fmla="*/ 4416626 w 10537825"/>
              <a:gd name="connsiteY517" fmla="*/ 818202 h 4647033"/>
              <a:gd name="connsiteX518" fmla="*/ 4434385 w 10537825"/>
              <a:gd name="connsiteY518" fmla="*/ 787294 h 4647033"/>
              <a:gd name="connsiteX519" fmla="*/ 3970492 w 10537825"/>
              <a:gd name="connsiteY519" fmla="*/ 767610 h 4647033"/>
              <a:gd name="connsiteX520" fmla="*/ 3969134 w 10537825"/>
              <a:gd name="connsiteY520" fmla="*/ 768503 h 4647033"/>
              <a:gd name="connsiteX521" fmla="*/ 3970370 w 10537825"/>
              <a:gd name="connsiteY521" fmla="*/ 769398 h 4647033"/>
              <a:gd name="connsiteX522" fmla="*/ 3970492 w 10537825"/>
              <a:gd name="connsiteY522" fmla="*/ 767610 h 4647033"/>
              <a:gd name="connsiteX523" fmla="*/ 4659168 w 10537825"/>
              <a:gd name="connsiteY523" fmla="*/ 699890 h 4647033"/>
              <a:gd name="connsiteX524" fmla="*/ 4621736 w 10537825"/>
              <a:gd name="connsiteY524" fmla="*/ 714320 h 4647033"/>
              <a:gd name="connsiteX525" fmla="*/ 4589640 w 10537825"/>
              <a:gd name="connsiteY525" fmla="*/ 728456 h 4647033"/>
              <a:gd name="connsiteX526" fmla="*/ 4623872 w 10537825"/>
              <a:gd name="connsiteY526" fmla="*/ 732438 h 4647033"/>
              <a:gd name="connsiteX527" fmla="*/ 4642120 w 10537825"/>
              <a:gd name="connsiteY527" fmla="*/ 732637 h 4647033"/>
              <a:gd name="connsiteX528" fmla="*/ 4642852 w 10537825"/>
              <a:gd name="connsiteY528" fmla="*/ 722863 h 4647033"/>
              <a:gd name="connsiteX529" fmla="*/ 4675627 w 10537825"/>
              <a:gd name="connsiteY529" fmla="*/ 719548 h 4647033"/>
              <a:gd name="connsiteX530" fmla="*/ 4659168 w 10537825"/>
              <a:gd name="connsiteY530" fmla="*/ 699890 h 4647033"/>
              <a:gd name="connsiteX531" fmla="*/ 478265 w 10537825"/>
              <a:gd name="connsiteY531" fmla="*/ 585035 h 4647033"/>
              <a:gd name="connsiteX532" fmla="*/ 579038 w 10537825"/>
              <a:gd name="connsiteY532" fmla="*/ 591195 h 4647033"/>
              <a:gd name="connsiteX533" fmla="*/ 676524 w 10537825"/>
              <a:gd name="connsiteY533" fmla="*/ 659089 h 4647033"/>
              <a:gd name="connsiteX534" fmla="*/ 671143 w 10537825"/>
              <a:gd name="connsiteY534" fmla="*/ 772496 h 4647033"/>
              <a:gd name="connsiteX535" fmla="*/ 762933 w 10537825"/>
              <a:gd name="connsiteY535" fmla="*/ 791304 h 4647033"/>
              <a:gd name="connsiteX536" fmla="*/ 896820 w 10537825"/>
              <a:gd name="connsiteY536" fmla="*/ 708174 h 4647033"/>
              <a:gd name="connsiteX537" fmla="*/ 931954 w 10537825"/>
              <a:gd name="connsiteY537" fmla="*/ 833995 h 4647033"/>
              <a:gd name="connsiteX538" fmla="*/ 918343 w 10537825"/>
              <a:gd name="connsiteY538" fmla="*/ 921825 h 4647033"/>
              <a:gd name="connsiteX539" fmla="*/ 953159 w 10537825"/>
              <a:gd name="connsiteY539" fmla="*/ 972040 h 4647033"/>
              <a:gd name="connsiteX540" fmla="*/ 1042419 w 10537825"/>
              <a:gd name="connsiteY540" fmla="*/ 1036173 h 4647033"/>
              <a:gd name="connsiteX541" fmla="*/ 1037038 w 10537825"/>
              <a:gd name="connsiteY541" fmla="*/ 1177979 h 4647033"/>
              <a:gd name="connsiteX542" fmla="*/ 1058244 w 10537825"/>
              <a:gd name="connsiteY542" fmla="*/ 1177415 h 4647033"/>
              <a:gd name="connsiteX543" fmla="*/ 955376 w 10537825"/>
              <a:gd name="connsiteY543" fmla="*/ 1276905 h 4647033"/>
              <a:gd name="connsiteX544" fmla="*/ 1027542 w 10537825"/>
              <a:gd name="connsiteY544" fmla="*/ 1262611 h 4647033"/>
              <a:gd name="connsiteX545" fmla="*/ 1006017 w 10537825"/>
              <a:gd name="connsiteY545" fmla="*/ 1283488 h 4647033"/>
              <a:gd name="connsiteX546" fmla="*/ 1100025 w 10537825"/>
              <a:gd name="connsiteY546" fmla="*/ 1303423 h 4647033"/>
              <a:gd name="connsiteX547" fmla="*/ 1079133 w 10537825"/>
              <a:gd name="connsiteY547" fmla="*/ 1329752 h 4647033"/>
              <a:gd name="connsiteX548" fmla="*/ 1104771 w 10537825"/>
              <a:gd name="connsiteY548" fmla="*/ 1343671 h 4647033"/>
              <a:gd name="connsiteX549" fmla="*/ 1096543 w 10537825"/>
              <a:gd name="connsiteY549" fmla="*/ 1382977 h 4647033"/>
              <a:gd name="connsiteX550" fmla="*/ 1026592 w 10537825"/>
              <a:gd name="connsiteY550" fmla="*/ 1434885 h 4647033"/>
              <a:gd name="connsiteX551" fmla="*/ 1051912 w 10537825"/>
              <a:gd name="connsiteY551" fmla="*/ 1390500 h 4647033"/>
              <a:gd name="connsiteX552" fmla="*/ 949046 w 10537825"/>
              <a:gd name="connsiteY552" fmla="*/ 1428491 h 4647033"/>
              <a:gd name="connsiteX553" fmla="*/ 1006017 w 10537825"/>
              <a:gd name="connsiteY553" fmla="*/ 1392381 h 4647033"/>
              <a:gd name="connsiteX554" fmla="*/ 829085 w 10537825"/>
              <a:gd name="connsiteY554" fmla="*/ 1366238 h 4647033"/>
              <a:gd name="connsiteX555" fmla="*/ 1003170 w 10537825"/>
              <a:gd name="connsiteY555" fmla="*/ 1190016 h 4647033"/>
              <a:gd name="connsiteX556" fmla="*/ 718303 w 10537825"/>
              <a:gd name="connsiteY556" fmla="*/ 1258473 h 4647033"/>
              <a:gd name="connsiteX557" fmla="*/ 498642 w 10537825"/>
              <a:gd name="connsiteY557" fmla="*/ 1305492 h 4647033"/>
              <a:gd name="connsiteX558" fmla="*/ 618284 w 10537825"/>
              <a:gd name="connsiteY558" fmla="*/ 1318469 h 4647033"/>
              <a:gd name="connsiteX559" fmla="*/ 566691 w 10537825"/>
              <a:gd name="connsiteY559" fmla="*/ 1379780 h 4647033"/>
              <a:gd name="connsiteX560" fmla="*/ 557195 w 10537825"/>
              <a:gd name="connsiteY560" fmla="*/ 1424730 h 4647033"/>
              <a:gd name="connsiteX561" fmla="*/ 691083 w 10537825"/>
              <a:gd name="connsiteY561" fmla="*/ 1461403 h 4647033"/>
              <a:gd name="connsiteX562" fmla="*/ 758818 w 10537825"/>
              <a:gd name="connsiteY562" fmla="*/ 1422849 h 4647033"/>
              <a:gd name="connsiteX563" fmla="*/ 753437 w 10537825"/>
              <a:gd name="connsiteY563" fmla="*/ 1464977 h 4647033"/>
              <a:gd name="connsiteX564" fmla="*/ 622716 w 10537825"/>
              <a:gd name="connsiteY564" fmla="*/ 1558073 h 4647033"/>
              <a:gd name="connsiteX565" fmla="*/ 438819 w 10537825"/>
              <a:gd name="connsiteY565" fmla="*/ 1635557 h 4647033"/>
              <a:gd name="connsiteX566" fmla="*/ 472370 w 10537825"/>
              <a:gd name="connsiteY566" fmla="*/ 1535128 h 4647033"/>
              <a:gd name="connsiteX567" fmla="*/ 316644 w 10537825"/>
              <a:gd name="connsiteY567" fmla="*/ 1582145 h 4647033"/>
              <a:gd name="connsiteX568" fmla="*/ 206494 w 10537825"/>
              <a:gd name="connsiteY568" fmla="*/ 1656245 h 4647033"/>
              <a:gd name="connsiteX569" fmla="*/ 224853 w 10537825"/>
              <a:gd name="connsiteY569" fmla="*/ 1662265 h 4647033"/>
              <a:gd name="connsiteX570" fmla="*/ 192568 w 10537825"/>
              <a:gd name="connsiteY570" fmla="*/ 1683892 h 4647033"/>
              <a:gd name="connsiteX571" fmla="*/ 196051 w 10537825"/>
              <a:gd name="connsiteY571" fmla="*/ 1688782 h 4647033"/>
              <a:gd name="connsiteX572" fmla="*/ 146674 w 10537825"/>
              <a:gd name="connsiteY572" fmla="*/ 1738622 h 4647033"/>
              <a:gd name="connsiteX573" fmla="*/ 95714 w 10537825"/>
              <a:gd name="connsiteY573" fmla="*/ 1754795 h 4647033"/>
              <a:gd name="connsiteX574" fmla="*/ 98562 w 10537825"/>
              <a:gd name="connsiteY574" fmla="*/ 1758745 h 4647033"/>
              <a:gd name="connsiteX575" fmla="*/ 7089 w 10537825"/>
              <a:gd name="connsiteY575" fmla="*/ 1793727 h 4647033"/>
              <a:gd name="connsiteX576" fmla="*/ 0 w 10537825"/>
              <a:gd name="connsiteY576" fmla="*/ 1815812 h 4647033"/>
              <a:gd name="connsiteX577" fmla="*/ 0 w 10537825"/>
              <a:gd name="connsiteY577" fmla="*/ 1167413 h 4647033"/>
              <a:gd name="connsiteX578" fmla="*/ 5981 w 10537825"/>
              <a:gd name="connsiteY578" fmla="*/ 1163051 h 4647033"/>
              <a:gd name="connsiteX579" fmla="*/ 31144 w 10537825"/>
              <a:gd name="connsiteY579" fmla="*/ 1162933 h 4647033"/>
              <a:gd name="connsiteX580" fmla="*/ 68811 w 10537825"/>
              <a:gd name="connsiteY580" fmla="*/ 1096168 h 4647033"/>
              <a:gd name="connsiteX581" fmla="*/ 90017 w 10537825"/>
              <a:gd name="connsiteY581" fmla="*/ 998934 h 4647033"/>
              <a:gd name="connsiteX582" fmla="*/ 255555 w 10537825"/>
              <a:gd name="connsiteY582" fmla="*/ 928596 h 4647033"/>
              <a:gd name="connsiteX583" fmla="*/ 292904 w 10537825"/>
              <a:gd name="connsiteY583" fmla="*/ 834559 h 4647033"/>
              <a:gd name="connsiteX584" fmla="*/ 264103 w 10537825"/>
              <a:gd name="connsiteY584" fmla="*/ 787165 h 4647033"/>
              <a:gd name="connsiteX585" fmla="*/ 358107 w 10537825"/>
              <a:gd name="connsiteY585" fmla="*/ 711373 h 4647033"/>
              <a:gd name="connsiteX586" fmla="*/ 312530 w 10537825"/>
              <a:gd name="connsiteY586" fmla="*/ 695575 h 4647033"/>
              <a:gd name="connsiteX587" fmla="*/ 396723 w 10537825"/>
              <a:gd name="connsiteY587" fmla="*/ 613011 h 4647033"/>
              <a:gd name="connsiteX588" fmla="*/ 478265 w 10537825"/>
              <a:gd name="connsiteY588" fmla="*/ 585035 h 4647033"/>
              <a:gd name="connsiteX589" fmla="*/ 2975174 w 10537825"/>
              <a:gd name="connsiteY589" fmla="*/ 479646 h 4647033"/>
              <a:gd name="connsiteX590" fmla="*/ 2971197 w 10537825"/>
              <a:gd name="connsiteY590" fmla="*/ 482819 h 4647033"/>
              <a:gd name="connsiteX591" fmla="*/ 2975174 w 10537825"/>
              <a:gd name="connsiteY591" fmla="*/ 479646 h 4647033"/>
              <a:gd name="connsiteX592" fmla="*/ 4423848 w 10537825"/>
              <a:gd name="connsiteY592" fmla="*/ 430231 h 4647033"/>
              <a:gd name="connsiteX593" fmla="*/ 4337868 w 10537825"/>
              <a:gd name="connsiteY593" fmla="*/ 476452 h 4647033"/>
              <a:gd name="connsiteX594" fmla="*/ 4356262 w 10537825"/>
              <a:gd name="connsiteY594" fmla="*/ 495998 h 4647033"/>
              <a:gd name="connsiteX595" fmla="*/ 4302686 w 10537825"/>
              <a:gd name="connsiteY595" fmla="*/ 541453 h 4647033"/>
              <a:gd name="connsiteX596" fmla="*/ 4220840 w 10537825"/>
              <a:gd name="connsiteY596" fmla="*/ 590704 h 4647033"/>
              <a:gd name="connsiteX597" fmla="*/ 4257134 w 10537825"/>
              <a:gd name="connsiteY597" fmla="*/ 751416 h 4647033"/>
              <a:gd name="connsiteX598" fmla="*/ 4187510 w 10537825"/>
              <a:gd name="connsiteY598" fmla="*/ 839980 h 4647033"/>
              <a:gd name="connsiteX599" fmla="*/ 4137639 w 10537825"/>
              <a:gd name="connsiteY599" fmla="*/ 930108 h 4647033"/>
              <a:gd name="connsiteX600" fmla="*/ 4015920 w 10537825"/>
              <a:gd name="connsiteY600" fmla="*/ 939490 h 4647033"/>
              <a:gd name="connsiteX601" fmla="*/ 3964074 w 10537825"/>
              <a:gd name="connsiteY601" fmla="*/ 1012641 h 4647033"/>
              <a:gd name="connsiteX602" fmla="*/ 3953334 w 10537825"/>
              <a:gd name="connsiteY602" fmla="*/ 1040004 h 4647033"/>
              <a:gd name="connsiteX603" fmla="*/ 4029746 w 10537825"/>
              <a:gd name="connsiteY603" fmla="*/ 1024369 h 4647033"/>
              <a:gd name="connsiteX604" fmla="*/ 4049868 w 10537825"/>
              <a:gd name="connsiteY604" fmla="*/ 1015993 h 4647033"/>
              <a:gd name="connsiteX605" fmla="*/ 4052460 w 10537825"/>
              <a:gd name="connsiteY605" fmla="*/ 1010519 h 4647033"/>
              <a:gd name="connsiteX606" fmla="*/ 4062460 w 10537825"/>
              <a:gd name="connsiteY606" fmla="*/ 1031516 h 4647033"/>
              <a:gd name="connsiteX607" fmla="*/ 4090482 w 10537825"/>
              <a:gd name="connsiteY607" fmla="*/ 1052178 h 4647033"/>
              <a:gd name="connsiteX608" fmla="*/ 4258986 w 10537825"/>
              <a:gd name="connsiteY608" fmla="*/ 999128 h 4647033"/>
              <a:gd name="connsiteX609" fmla="*/ 4330708 w 10537825"/>
              <a:gd name="connsiteY609" fmla="*/ 1022693 h 4647033"/>
              <a:gd name="connsiteX610" fmla="*/ 4463290 w 10537825"/>
              <a:gd name="connsiteY610" fmla="*/ 1023139 h 4647033"/>
              <a:gd name="connsiteX611" fmla="*/ 4425639 w 10537825"/>
              <a:gd name="connsiteY611" fmla="*/ 1024034 h 4647033"/>
              <a:gd name="connsiteX612" fmla="*/ 4431441 w 10537825"/>
              <a:gd name="connsiteY612" fmla="*/ 1018672 h 4647033"/>
              <a:gd name="connsiteX613" fmla="*/ 4339596 w 10537825"/>
              <a:gd name="connsiteY613" fmla="*/ 1011748 h 4647033"/>
              <a:gd name="connsiteX614" fmla="*/ 4342065 w 10537825"/>
              <a:gd name="connsiteY614" fmla="*/ 997118 h 4647033"/>
              <a:gd name="connsiteX615" fmla="*/ 4348732 w 10537825"/>
              <a:gd name="connsiteY615" fmla="*/ 995666 h 4647033"/>
              <a:gd name="connsiteX616" fmla="*/ 4361323 w 10537825"/>
              <a:gd name="connsiteY616" fmla="*/ 973888 h 4647033"/>
              <a:gd name="connsiteX617" fmla="*/ 4374038 w 10537825"/>
              <a:gd name="connsiteY617" fmla="*/ 973554 h 4647033"/>
              <a:gd name="connsiteX618" fmla="*/ 4361446 w 10537825"/>
              <a:gd name="connsiteY618" fmla="*/ 875496 h 4647033"/>
              <a:gd name="connsiteX619" fmla="*/ 4373050 w 10537825"/>
              <a:gd name="connsiteY619" fmla="*/ 869576 h 4647033"/>
              <a:gd name="connsiteX620" fmla="*/ 4395516 w 10537825"/>
              <a:gd name="connsiteY620" fmla="*/ 836406 h 4647033"/>
              <a:gd name="connsiteX621" fmla="*/ 4427860 w 10537825"/>
              <a:gd name="connsiteY621" fmla="*/ 841767 h 4647033"/>
              <a:gd name="connsiteX622" fmla="*/ 4431810 w 10537825"/>
              <a:gd name="connsiteY622" fmla="*/ 830710 h 4647033"/>
              <a:gd name="connsiteX623" fmla="*/ 4431564 w 10537825"/>
              <a:gd name="connsiteY623" fmla="*/ 831715 h 4647033"/>
              <a:gd name="connsiteX624" fmla="*/ 4488596 w 10537825"/>
              <a:gd name="connsiteY624" fmla="*/ 822223 h 4647033"/>
              <a:gd name="connsiteX625" fmla="*/ 4511804 w 10537825"/>
              <a:gd name="connsiteY625" fmla="*/ 805582 h 4647033"/>
              <a:gd name="connsiteX626" fmla="*/ 4500323 w 10537825"/>
              <a:gd name="connsiteY626" fmla="*/ 734999 h 4647033"/>
              <a:gd name="connsiteX627" fmla="*/ 4581689 w 10537825"/>
              <a:gd name="connsiteY627" fmla="*/ 727529 h 4647033"/>
              <a:gd name="connsiteX628" fmla="*/ 4586002 w 10537825"/>
              <a:gd name="connsiteY628" fmla="*/ 728031 h 4647033"/>
              <a:gd name="connsiteX629" fmla="*/ 4610322 w 10537825"/>
              <a:gd name="connsiteY629" fmla="*/ 703804 h 4647033"/>
              <a:gd name="connsiteX630" fmla="*/ 4607660 w 10537825"/>
              <a:gd name="connsiteY630" fmla="*/ 704803 h 4647033"/>
              <a:gd name="connsiteX631" fmla="*/ 4488225 w 10537825"/>
              <a:gd name="connsiteY631" fmla="*/ 733770 h 4647033"/>
              <a:gd name="connsiteX632" fmla="*/ 4398974 w 10537825"/>
              <a:gd name="connsiteY632" fmla="*/ 709535 h 4647033"/>
              <a:gd name="connsiteX633" fmla="*/ 4393788 w 10537825"/>
              <a:gd name="connsiteY633" fmla="*/ 555747 h 4647033"/>
              <a:gd name="connsiteX634" fmla="*/ 4507977 w 10537825"/>
              <a:gd name="connsiteY634" fmla="*/ 471539 h 4647033"/>
              <a:gd name="connsiteX635" fmla="*/ 4423848 w 10537825"/>
              <a:gd name="connsiteY635" fmla="*/ 430231 h 4647033"/>
              <a:gd name="connsiteX636" fmla="*/ 2668925 w 10537825"/>
              <a:gd name="connsiteY636" fmla="*/ 395916 h 4647033"/>
              <a:gd name="connsiteX637" fmla="*/ 2717392 w 10537825"/>
              <a:gd name="connsiteY637" fmla="*/ 447192 h 4647033"/>
              <a:gd name="connsiteX638" fmla="*/ 2759365 w 10537825"/>
              <a:gd name="connsiteY638" fmla="*/ 408326 h 4647033"/>
              <a:gd name="connsiteX639" fmla="*/ 2907129 w 10537825"/>
              <a:gd name="connsiteY639" fmla="*/ 396935 h 4647033"/>
              <a:gd name="connsiteX640" fmla="*/ 2971197 w 10537825"/>
              <a:gd name="connsiteY640" fmla="*/ 482819 h 4647033"/>
              <a:gd name="connsiteX641" fmla="*/ 2644436 w 10537825"/>
              <a:gd name="connsiteY641" fmla="*/ 516881 h 4647033"/>
              <a:gd name="connsiteX642" fmla="*/ 2661225 w 10537825"/>
              <a:gd name="connsiteY642" fmla="*/ 482149 h 4647033"/>
              <a:gd name="connsiteX643" fmla="*/ 2612711 w 10537825"/>
              <a:gd name="connsiteY643" fmla="*/ 468858 h 4647033"/>
              <a:gd name="connsiteX644" fmla="*/ 2680359 w 10537825"/>
              <a:gd name="connsiteY644" fmla="*/ 448643 h 4647033"/>
              <a:gd name="connsiteX645" fmla="*/ 2599625 w 10537825"/>
              <a:gd name="connsiteY645" fmla="*/ 435020 h 4647033"/>
              <a:gd name="connsiteX646" fmla="*/ 2668925 w 10537825"/>
              <a:gd name="connsiteY646" fmla="*/ 395916 h 4647033"/>
              <a:gd name="connsiteX647" fmla="*/ 693340 w 10537825"/>
              <a:gd name="connsiteY647" fmla="*/ 294441 h 4647033"/>
              <a:gd name="connsiteX648" fmla="*/ 704061 w 10537825"/>
              <a:gd name="connsiteY648" fmla="*/ 333536 h 4647033"/>
              <a:gd name="connsiteX649" fmla="*/ 624933 w 10537825"/>
              <a:gd name="connsiteY649" fmla="*/ 347454 h 4647033"/>
              <a:gd name="connsiteX650" fmla="*/ 693340 w 10537825"/>
              <a:gd name="connsiteY650" fmla="*/ 294441 h 4647033"/>
              <a:gd name="connsiteX651" fmla="*/ 0 w 10537825"/>
              <a:gd name="connsiteY651" fmla="*/ 268395 h 4647033"/>
              <a:gd name="connsiteX652" fmla="*/ 4557 w 10537825"/>
              <a:gd name="connsiteY652" fmla="*/ 275610 h 4647033"/>
              <a:gd name="connsiteX653" fmla="*/ 0 w 10537825"/>
              <a:gd name="connsiteY653" fmla="*/ 277545 h 4647033"/>
              <a:gd name="connsiteX654" fmla="*/ 4494892 w 10537825"/>
              <a:gd name="connsiteY654" fmla="*/ 161955 h 4647033"/>
              <a:gd name="connsiteX655" fmla="*/ 4498857 w 10537825"/>
              <a:gd name="connsiteY655" fmla="*/ 164970 h 4647033"/>
              <a:gd name="connsiteX656" fmla="*/ 4497184 w 10537825"/>
              <a:gd name="connsiteY656" fmla="*/ 165536 h 4647033"/>
              <a:gd name="connsiteX657" fmla="*/ 764604 w 10537825"/>
              <a:gd name="connsiteY657" fmla="*/ 37305 h 4647033"/>
              <a:gd name="connsiteX658" fmla="*/ 849975 w 10537825"/>
              <a:gd name="connsiteY658" fmla="*/ 88667 h 4647033"/>
              <a:gd name="connsiteX659" fmla="*/ 915810 w 10537825"/>
              <a:gd name="connsiteY659" fmla="*/ 149789 h 4647033"/>
              <a:gd name="connsiteX660" fmla="*/ 998106 w 10537825"/>
              <a:gd name="connsiteY660" fmla="*/ 163143 h 4647033"/>
              <a:gd name="connsiteX661" fmla="*/ 1090845 w 10537825"/>
              <a:gd name="connsiteY661" fmla="*/ 227651 h 4647033"/>
              <a:gd name="connsiteX662" fmla="*/ 1050015 w 10537825"/>
              <a:gd name="connsiteY662" fmla="*/ 238936 h 4647033"/>
              <a:gd name="connsiteX663" fmla="*/ 1089579 w 10537825"/>
              <a:gd name="connsiteY663" fmla="*/ 256803 h 4647033"/>
              <a:gd name="connsiteX664" fmla="*/ 1052230 w 10537825"/>
              <a:gd name="connsiteY664" fmla="*/ 304009 h 4647033"/>
              <a:gd name="connsiteX665" fmla="*/ 1128194 w 10537825"/>
              <a:gd name="connsiteY665" fmla="*/ 322441 h 4647033"/>
              <a:gd name="connsiteX666" fmla="*/ 1139589 w 10537825"/>
              <a:gd name="connsiteY666" fmla="*/ 356668 h 4647033"/>
              <a:gd name="connsiteX667" fmla="*/ 1139589 w 10537825"/>
              <a:gd name="connsiteY667" fmla="*/ 356668 h 4647033"/>
              <a:gd name="connsiteX668" fmla="*/ 1185167 w 10537825"/>
              <a:gd name="connsiteY668" fmla="*/ 397857 h 4647033"/>
              <a:gd name="connsiteX669" fmla="*/ 1101923 w 10537825"/>
              <a:gd name="connsiteY669" fmla="*/ 421554 h 4647033"/>
              <a:gd name="connsiteX670" fmla="*/ 1036404 w 10537825"/>
              <a:gd name="connsiteY670" fmla="*/ 413655 h 4647033"/>
              <a:gd name="connsiteX671" fmla="*/ 1014881 w 10537825"/>
              <a:gd name="connsiteY671" fmla="*/ 411586 h 4647033"/>
              <a:gd name="connsiteX672" fmla="*/ 956009 w 10537825"/>
              <a:gd name="connsiteY672" fmla="*/ 392214 h 4647033"/>
              <a:gd name="connsiteX673" fmla="*/ 974999 w 10537825"/>
              <a:gd name="connsiteY673" fmla="*/ 464246 h 4647033"/>
              <a:gd name="connsiteX674" fmla="*/ 995889 w 10537825"/>
              <a:gd name="connsiteY674" fmla="*/ 513145 h 4647033"/>
              <a:gd name="connsiteX675" fmla="*/ 833833 w 10537825"/>
              <a:gd name="connsiteY675" fmla="*/ 529506 h 4647033"/>
              <a:gd name="connsiteX676" fmla="*/ 862004 w 10537825"/>
              <a:gd name="connsiteY676" fmla="*/ 614327 h 4647033"/>
              <a:gd name="connsiteX677" fmla="*/ 778759 w 10537825"/>
              <a:gd name="connsiteY677" fmla="*/ 567120 h 4647033"/>
              <a:gd name="connsiteX678" fmla="*/ 708808 w 10537825"/>
              <a:gd name="connsiteY678" fmla="*/ 555837 h 4647033"/>
              <a:gd name="connsiteX679" fmla="*/ 727482 w 10537825"/>
              <a:gd name="connsiteY679" fmla="*/ 527626 h 4647033"/>
              <a:gd name="connsiteX680" fmla="*/ 652152 w 10537825"/>
              <a:gd name="connsiteY680" fmla="*/ 490388 h 4647033"/>
              <a:gd name="connsiteX681" fmla="*/ 648037 w 10537825"/>
              <a:gd name="connsiteY681" fmla="*/ 473650 h 4647033"/>
              <a:gd name="connsiteX682" fmla="*/ 525861 w 10537825"/>
              <a:gd name="connsiteY682" fmla="*/ 458415 h 4647033"/>
              <a:gd name="connsiteX683" fmla="*/ 698363 w 10537825"/>
              <a:gd name="connsiteY683" fmla="*/ 436976 h 4647033"/>
              <a:gd name="connsiteX684" fmla="*/ 717988 w 10537825"/>
              <a:gd name="connsiteY684" fmla="*/ 393532 h 4647033"/>
              <a:gd name="connsiteX685" fmla="*/ 804713 w 10537825"/>
              <a:gd name="connsiteY685" fmla="*/ 351591 h 4647033"/>
              <a:gd name="connsiteX686" fmla="*/ 722102 w 10537825"/>
              <a:gd name="connsiteY686" fmla="*/ 228591 h 4647033"/>
              <a:gd name="connsiteX687" fmla="*/ 730332 w 10537825"/>
              <a:gd name="connsiteY687" fmla="*/ 225207 h 4647033"/>
              <a:gd name="connsiteX688" fmla="*/ 708492 w 10537825"/>
              <a:gd name="connsiteY688" fmla="*/ 224831 h 4647033"/>
              <a:gd name="connsiteX689" fmla="*/ 681904 w 10537825"/>
              <a:gd name="connsiteY689" fmla="*/ 187968 h 4647033"/>
              <a:gd name="connsiteX690" fmla="*/ 471737 w 10537825"/>
              <a:gd name="connsiteY690" fmla="*/ 214864 h 4647033"/>
              <a:gd name="connsiteX691" fmla="*/ 399887 w 10537825"/>
              <a:gd name="connsiteY691" fmla="*/ 165024 h 4647033"/>
              <a:gd name="connsiteX692" fmla="*/ 396090 w 10537825"/>
              <a:gd name="connsiteY692" fmla="*/ 156749 h 4647033"/>
              <a:gd name="connsiteX693" fmla="*/ 399570 w 10537825"/>
              <a:gd name="connsiteY693" fmla="*/ 82837 h 4647033"/>
              <a:gd name="connsiteX694" fmla="*/ 603726 w 10537825"/>
              <a:gd name="connsiteY694" fmla="*/ 38075 h 4647033"/>
              <a:gd name="connsiteX695" fmla="*/ 502439 w 10537825"/>
              <a:gd name="connsiteY695" fmla="*/ 134931 h 4647033"/>
              <a:gd name="connsiteX696" fmla="*/ 547068 w 10537825"/>
              <a:gd name="connsiteY696" fmla="*/ 106345 h 4647033"/>
              <a:gd name="connsiteX697" fmla="*/ 682537 w 10537825"/>
              <a:gd name="connsiteY697" fmla="*/ 41084 h 4647033"/>
              <a:gd name="connsiteX698" fmla="*/ 688552 w 10537825"/>
              <a:gd name="connsiteY698" fmla="*/ 114808 h 4647033"/>
              <a:gd name="connsiteX699" fmla="*/ 795217 w 10537825"/>
              <a:gd name="connsiteY699" fmla="*/ 89795 h 4647033"/>
              <a:gd name="connsiteX700" fmla="*/ 747106 w 10537825"/>
              <a:gd name="connsiteY700" fmla="*/ 76441 h 4647033"/>
              <a:gd name="connsiteX701" fmla="*/ 764604 w 10537825"/>
              <a:gd name="connsiteY701" fmla="*/ 37305 h 4647033"/>
              <a:gd name="connsiteX702" fmla="*/ 311198 w 10537825"/>
              <a:gd name="connsiteY702" fmla="*/ 16602 h 4647033"/>
              <a:gd name="connsiteX703" fmla="*/ 455279 w 10537825"/>
              <a:gd name="connsiteY703" fmla="*/ 48419 h 4647033"/>
              <a:gd name="connsiteX704" fmla="*/ 206179 w 10537825"/>
              <a:gd name="connsiteY704" fmla="*/ 137565 h 4647033"/>
              <a:gd name="connsiteX705" fmla="*/ 206494 w 10537825"/>
              <a:gd name="connsiteY705" fmla="*/ 185336 h 4647033"/>
              <a:gd name="connsiteX706" fmla="*/ 204280 w 10537825"/>
              <a:gd name="connsiteY706" fmla="*/ 228781 h 4647033"/>
              <a:gd name="connsiteX707" fmla="*/ 227069 w 10537825"/>
              <a:gd name="connsiteY707" fmla="*/ 246270 h 4647033"/>
              <a:gd name="connsiteX708" fmla="*/ 202064 w 10537825"/>
              <a:gd name="connsiteY708" fmla="*/ 265455 h 4647033"/>
              <a:gd name="connsiteX709" fmla="*/ 201114 w 10537825"/>
              <a:gd name="connsiteY709" fmla="*/ 278996 h 4647033"/>
              <a:gd name="connsiteX710" fmla="*/ 255872 w 10537825"/>
              <a:gd name="connsiteY710" fmla="*/ 327894 h 4647033"/>
              <a:gd name="connsiteX711" fmla="*/ 272014 w 10537825"/>
              <a:gd name="connsiteY711" fmla="*/ 341058 h 4647033"/>
              <a:gd name="connsiteX712" fmla="*/ 326455 w 10537825"/>
              <a:gd name="connsiteY712" fmla="*/ 310215 h 4647033"/>
              <a:gd name="connsiteX713" fmla="*/ 380580 w 10537825"/>
              <a:gd name="connsiteY713" fmla="*/ 272413 h 4647033"/>
              <a:gd name="connsiteX714" fmla="*/ 405268 w 10537825"/>
              <a:gd name="connsiteY714" fmla="*/ 230285 h 4647033"/>
              <a:gd name="connsiteX715" fmla="*/ 527761 w 10537825"/>
              <a:gd name="connsiteY715" fmla="*/ 248339 h 4647033"/>
              <a:gd name="connsiteX716" fmla="*/ 542321 w 10537825"/>
              <a:gd name="connsiteY716" fmla="*/ 282193 h 4647033"/>
              <a:gd name="connsiteX717" fmla="*/ 486614 w 10537825"/>
              <a:gd name="connsiteY717" fmla="*/ 308146 h 4647033"/>
              <a:gd name="connsiteX718" fmla="*/ 491677 w 10537825"/>
              <a:gd name="connsiteY718" fmla="*/ 323756 h 4647033"/>
              <a:gd name="connsiteX719" fmla="*/ 483448 w 10537825"/>
              <a:gd name="connsiteY719" fmla="*/ 326389 h 4647033"/>
              <a:gd name="connsiteX720" fmla="*/ 349878 w 10537825"/>
              <a:gd name="connsiteY720" fmla="*/ 413278 h 4647033"/>
              <a:gd name="connsiteX721" fmla="*/ 338800 w 10537825"/>
              <a:gd name="connsiteY721" fmla="*/ 421742 h 4647033"/>
              <a:gd name="connsiteX722" fmla="*/ 293538 w 10537825"/>
              <a:gd name="connsiteY722" fmla="*/ 418920 h 4647033"/>
              <a:gd name="connsiteX723" fmla="*/ 257454 w 10537825"/>
              <a:gd name="connsiteY723" fmla="*/ 403875 h 4647033"/>
              <a:gd name="connsiteX724" fmla="*/ 256505 w 10537825"/>
              <a:gd name="connsiteY724" fmla="*/ 418733 h 4647033"/>
              <a:gd name="connsiteX725" fmla="*/ 273281 w 10537825"/>
              <a:gd name="connsiteY725" fmla="*/ 419110 h 4647033"/>
              <a:gd name="connsiteX726" fmla="*/ 266317 w 10537825"/>
              <a:gd name="connsiteY726" fmla="*/ 444123 h 4647033"/>
              <a:gd name="connsiteX727" fmla="*/ 289741 w 10537825"/>
              <a:gd name="connsiteY727" fmla="*/ 436787 h 4647033"/>
              <a:gd name="connsiteX728" fmla="*/ 348612 w 10537825"/>
              <a:gd name="connsiteY728" fmla="*/ 508631 h 4647033"/>
              <a:gd name="connsiteX729" fmla="*/ 387226 w 10537825"/>
              <a:gd name="connsiteY729" fmla="*/ 515026 h 4647033"/>
              <a:gd name="connsiteX730" fmla="*/ 300501 w 10537825"/>
              <a:gd name="connsiteY730" fmla="*/ 511077 h 4647033"/>
              <a:gd name="connsiteX731" fmla="*/ 164399 w 10537825"/>
              <a:gd name="connsiteY731" fmla="*/ 547750 h 4647033"/>
              <a:gd name="connsiteX732" fmla="*/ 172627 w 10537825"/>
              <a:gd name="connsiteY732" fmla="*/ 522736 h 4647033"/>
              <a:gd name="connsiteX733" fmla="*/ 115654 w 10537825"/>
              <a:gd name="connsiteY733" fmla="*/ 526122 h 4647033"/>
              <a:gd name="connsiteX734" fmla="*/ 132421 w 10537825"/>
              <a:gd name="connsiteY734" fmla="*/ 509469 h 4647033"/>
              <a:gd name="connsiteX735" fmla="*/ 157909 w 10537825"/>
              <a:gd name="connsiteY735" fmla="*/ 489590 h 4647033"/>
              <a:gd name="connsiteX736" fmla="*/ 160823 w 10537825"/>
              <a:gd name="connsiteY736" fmla="*/ 488331 h 4647033"/>
              <a:gd name="connsiteX737" fmla="*/ 173860 w 10537825"/>
              <a:gd name="connsiteY737" fmla="*/ 477465 h 4647033"/>
              <a:gd name="connsiteX738" fmla="*/ 196220 w 10537825"/>
              <a:gd name="connsiteY738" fmla="*/ 460716 h 4647033"/>
              <a:gd name="connsiteX739" fmla="*/ 217258 w 10537825"/>
              <a:gd name="connsiteY739" fmla="*/ 443746 h 4647033"/>
              <a:gd name="connsiteX740" fmla="*/ 185604 w 10537825"/>
              <a:gd name="connsiteY740" fmla="*/ 454090 h 4647033"/>
              <a:gd name="connsiteX741" fmla="*/ 181143 w 10537825"/>
              <a:gd name="connsiteY741" fmla="*/ 471395 h 4647033"/>
              <a:gd name="connsiteX742" fmla="*/ 173860 w 10537825"/>
              <a:gd name="connsiteY742" fmla="*/ 477465 h 4647033"/>
              <a:gd name="connsiteX743" fmla="*/ 163608 w 10537825"/>
              <a:gd name="connsiteY743" fmla="*/ 485145 h 4647033"/>
              <a:gd name="connsiteX744" fmla="*/ 157909 w 10537825"/>
              <a:gd name="connsiteY744" fmla="*/ 489590 h 4647033"/>
              <a:gd name="connsiteX745" fmla="*/ 90848 w 10537825"/>
              <a:gd name="connsiteY745" fmla="*/ 518552 h 4647033"/>
              <a:gd name="connsiteX746" fmla="*/ 12149 w 10537825"/>
              <a:gd name="connsiteY746" fmla="*/ 539674 h 4647033"/>
              <a:gd name="connsiteX747" fmla="*/ 0 w 10537825"/>
              <a:gd name="connsiteY747" fmla="*/ 541839 h 4647033"/>
              <a:gd name="connsiteX748" fmla="*/ 0 w 10537825"/>
              <a:gd name="connsiteY748" fmla="*/ 303820 h 4647033"/>
              <a:gd name="connsiteX749" fmla="*/ 28929 w 10537825"/>
              <a:gd name="connsiteY749" fmla="*/ 292912 h 4647033"/>
              <a:gd name="connsiteX750" fmla="*/ 20699 w 10537825"/>
              <a:gd name="connsiteY750" fmla="*/ 290468 h 4647033"/>
              <a:gd name="connsiteX751" fmla="*/ 50452 w 10537825"/>
              <a:gd name="connsiteY751" fmla="*/ 255487 h 4647033"/>
              <a:gd name="connsiteX752" fmla="*/ 91283 w 10537825"/>
              <a:gd name="connsiteY752" fmla="*/ 142643 h 4647033"/>
              <a:gd name="connsiteX753" fmla="*/ 23271 w 10537825"/>
              <a:gd name="connsiteY753" fmla="*/ 160892 h 4647033"/>
              <a:gd name="connsiteX754" fmla="*/ 0 w 10537825"/>
              <a:gd name="connsiteY754" fmla="*/ 161259 h 4647033"/>
              <a:gd name="connsiteX755" fmla="*/ 0 w 10537825"/>
              <a:gd name="connsiteY755" fmla="*/ 93884 h 4647033"/>
              <a:gd name="connsiteX756" fmla="*/ 16901 w 10537825"/>
              <a:gd name="connsiteY756" fmla="*/ 96754 h 4647033"/>
              <a:gd name="connsiteX757" fmla="*/ 70710 w 10537825"/>
              <a:gd name="connsiteY757" fmla="*/ 50112 h 4647033"/>
              <a:gd name="connsiteX758" fmla="*/ 186871 w 10537825"/>
              <a:gd name="connsiteY758" fmla="*/ 46351 h 4647033"/>
              <a:gd name="connsiteX759" fmla="*/ 121985 w 10537825"/>
              <a:gd name="connsiteY759" fmla="*/ 82084 h 4647033"/>
              <a:gd name="connsiteX760" fmla="*/ 139394 w 10537825"/>
              <a:gd name="connsiteY760" fmla="*/ 86974 h 4647033"/>
              <a:gd name="connsiteX761" fmla="*/ 136862 w 10537825"/>
              <a:gd name="connsiteY761" fmla="*/ 98258 h 4647033"/>
              <a:gd name="connsiteX762" fmla="*/ 148255 w 10537825"/>
              <a:gd name="connsiteY762" fmla="*/ 99575 h 4647033"/>
              <a:gd name="connsiteX763" fmla="*/ 117872 w 10537825"/>
              <a:gd name="connsiteY763" fmla="*/ 133428 h 4647033"/>
              <a:gd name="connsiteX764" fmla="*/ 262520 w 10537825"/>
              <a:gd name="connsiteY764" fmla="*/ 25475 h 4647033"/>
              <a:gd name="connsiteX765" fmla="*/ 311198 w 10537825"/>
              <a:gd name="connsiteY765" fmla="*/ 16602 h 4647033"/>
              <a:gd name="connsiteX766" fmla="*/ 8275943 w 10537825"/>
              <a:gd name="connsiteY766" fmla="*/ 6572 h 4647033"/>
              <a:gd name="connsiteX767" fmla="*/ 8277405 w 10537825"/>
              <a:gd name="connsiteY767" fmla="*/ 6829 h 4647033"/>
              <a:gd name="connsiteX768" fmla="*/ 8275943 w 10537825"/>
              <a:gd name="connsiteY768" fmla="*/ 6572 h 4647033"/>
              <a:gd name="connsiteX769" fmla="*/ 8260704 w 10537825"/>
              <a:gd name="connsiteY769" fmla="*/ 0 h 4647033"/>
              <a:gd name="connsiteX770" fmla="*/ 8517638 w 10537825"/>
              <a:gd name="connsiteY770" fmla="*/ 0 h 4647033"/>
              <a:gd name="connsiteX771" fmla="*/ 8504091 w 10537825"/>
              <a:gd name="connsiteY771" fmla="*/ 10889 h 4647033"/>
              <a:gd name="connsiteX772" fmla="*/ 8277405 w 10537825"/>
              <a:gd name="connsiteY772" fmla="*/ 6829 h 4647033"/>
              <a:gd name="connsiteX773" fmla="*/ 6549320 w 10537825"/>
              <a:gd name="connsiteY773" fmla="*/ 0 h 4647033"/>
              <a:gd name="connsiteX774" fmla="*/ 7424082 w 10537825"/>
              <a:gd name="connsiteY774" fmla="*/ 0 h 4647033"/>
              <a:gd name="connsiteX775" fmla="*/ 7423996 w 10537825"/>
              <a:gd name="connsiteY775" fmla="*/ 366 h 4647033"/>
              <a:gd name="connsiteX776" fmla="*/ 7379343 w 10537825"/>
              <a:gd name="connsiteY776" fmla="*/ 38602 h 4647033"/>
              <a:gd name="connsiteX777" fmla="*/ 7474059 w 10537825"/>
              <a:gd name="connsiteY777" fmla="*/ 45002 h 4647033"/>
              <a:gd name="connsiteX778" fmla="*/ 7474925 w 10537825"/>
              <a:gd name="connsiteY778" fmla="*/ 23286 h 4647033"/>
              <a:gd name="connsiteX779" fmla="*/ 7530368 w 10537825"/>
              <a:gd name="connsiteY779" fmla="*/ 56430 h 4647033"/>
              <a:gd name="connsiteX780" fmla="*/ 7747231 w 10537825"/>
              <a:gd name="connsiteY780" fmla="*/ 53917 h 4647033"/>
              <a:gd name="connsiteX781" fmla="*/ 7730483 w 10537825"/>
              <a:gd name="connsiteY781" fmla="*/ 75403 h 4647033"/>
              <a:gd name="connsiteX782" fmla="*/ 7868224 w 10537825"/>
              <a:gd name="connsiteY782" fmla="*/ 77918 h 4647033"/>
              <a:gd name="connsiteX783" fmla="*/ 7830684 w 10537825"/>
              <a:gd name="connsiteY783" fmla="*/ 63746 h 4647033"/>
              <a:gd name="connsiteX784" fmla="*/ 8176048 w 10537825"/>
              <a:gd name="connsiteY784" fmla="*/ 124778 h 4647033"/>
              <a:gd name="connsiteX785" fmla="*/ 8182690 w 10537825"/>
              <a:gd name="connsiteY785" fmla="*/ 144893 h 4647033"/>
              <a:gd name="connsiteX786" fmla="*/ 8180957 w 10537825"/>
              <a:gd name="connsiteY786" fmla="*/ 146035 h 4647033"/>
              <a:gd name="connsiteX787" fmla="*/ 8285202 w 10537825"/>
              <a:gd name="connsiteY787" fmla="*/ 180323 h 4647033"/>
              <a:gd name="connsiteX788" fmla="*/ 8374431 w 10537825"/>
              <a:gd name="connsiteY788" fmla="*/ 151979 h 4647033"/>
              <a:gd name="connsiteX789" fmla="*/ 8506398 w 10537825"/>
              <a:gd name="connsiteY789" fmla="*/ 143293 h 4647033"/>
              <a:gd name="connsiteX790" fmla="*/ 8521702 w 10537825"/>
              <a:gd name="connsiteY790" fmla="*/ 89347 h 4647033"/>
              <a:gd name="connsiteX791" fmla="*/ 8509863 w 10537825"/>
              <a:gd name="connsiteY791" fmla="*/ 62146 h 4647033"/>
              <a:gd name="connsiteX792" fmla="*/ 8608044 w 10537825"/>
              <a:gd name="connsiteY792" fmla="*/ 90718 h 4647033"/>
              <a:gd name="connsiteX793" fmla="*/ 8608044 w 10537825"/>
              <a:gd name="connsiteY793" fmla="*/ 90947 h 4647033"/>
              <a:gd name="connsiteX794" fmla="*/ 8776394 w 10537825"/>
              <a:gd name="connsiteY794" fmla="*/ 114033 h 4647033"/>
              <a:gd name="connsiteX795" fmla="*/ 8923376 w 10537825"/>
              <a:gd name="connsiteY795" fmla="*/ 143293 h 4647033"/>
              <a:gd name="connsiteX796" fmla="*/ 9112228 w 10537825"/>
              <a:gd name="connsiteY796" fmla="*/ 170723 h 4647033"/>
              <a:gd name="connsiteX797" fmla="*/ 9346418 w 10537825"/>
              <a:gd name="connsiteY797" fmla="*/ 181008 h 4647033"/>
              <a:gd name="connsiteX798" fmla="*/ 9424962 w 10537825"/>
              <a:gd name="connsiteY798" fmla="*/ 225125 h 4647033"/>
              <a:gd name="connsiteX799" fmla="*/ 9580607 w 10537825"/>
              <a:gd name="connsiteY799" fmla="*/ 230611 h 4647033"/>
              <a:gd name="connsiteX800" fmla="*/ 9676188 w 10537825"/>
              <a:gd name="connsiteY800" fmla="*/ 231069 h 4647033"/>
              <a:gd name="connsiteX801" fmla="*/ 9759354 w 10537825"/>
              <a:gd name="connsiteY801" fmla="*/ 223982 h 4647033"/>
              <a:gd name="connsiteX802" fmla="*/ 9902292 w 10537825"/>
              <a:gd name="connsiteY802" fmla="*/ 224211 h 4647033"/>
              <a:gd name="connsiteX803" fmla="*/ 10262094 w 10537825"/>
              <a:gd name="connsiteY803" fmla="*/ 285699 h 4647033"/>
              <a:gd name="connsiteX804" fmla="*/ 10505131 w 10537825"/>
              <a:gd name="connsiteY804" fmla="*/ 354423 h 4647033"/>
              <a:gd name="connsiteX805" fmla="*/ 10537825 w 10537825"/>
              <a:gd name="connsiteY805" fmla="*/ 358468 h 4647033"/>
              <a:gd name="connsiteX806" fmla="*/ 10537825 w 10537825"/>
              <a:gd name="connsiteY806" fmla="*/ 470143 h 4647033"/>
              <a:gd name="connsiteX807" fmla="*/ 10523166 w 10537825"/>
              <a:gd name="connsiteY807" fmla="*/ 468615 h 4647033"/>
              <a:gd name="connsiteX808" fmla="*/ 10485310 w 10537825"/>
              <a:gd name="connsiteY808" fmla="*/ 457364 h 4647033"/>
              <a:gd name="connsiteX809" fmla="*/ 10451814 w 10537825"/>
              <a:gd name="connsiteY809" fmla="*/ 506739 h 4647033"/>
              <a:gd name="connsiteX810" fmla="*/ 10501735 w 10537825"/>
              <a:gd name="connsiteY810" fmla="*/ 521168 h 4647033"/>
              <a:gd name="connsiteX811" fmla="*/ 10537825 w 10537825"/>
              <a:gd name="connsiteY811" fmla="*/ 537183 h 4647033"/>
              <a:gd name="connsiteX812" fmla="*/ 10537825 w 10537825"/>
              <a:gd name="connsiteY812" fmla="*/ 622406 h 4647033"/>
              <a:gd name="connsiteX813" fmla="*/ 10529404 w 10537825"/>
              <a:gd name="connsiteY813" fmla="*/ 624680 h 4647033"/>
              <a:gd name="connsiteX814" fmla="*/ 10428136 w 10537825"/>
              <a:gd name="connsiteY814" fmla="*/ 716119 h 4647033"/>
              <a:gd name="connsiteX815" fmla="*/ 10437087 w 10537825"/>
              <a:gd name="connsiteY815" fmla="*/ 758636 h 4647033"/>
              <a:gd name="connsiteX816" fmla="*/ 10308586 w 10537825"/>
              <a:gd name="connsiteY816" fmla="*/ 713606 h 4647033"/>
              <a:gd name="connsiteX817" fmla="*/ 10230620 w 10537825"/>
              <a:gd name="connsiteY817" fmla="*/ 725492 h 4647033"/>
              <a:gd name="connsiteX818" fmla="*/ 10214449 w 10537825"/>
              <a:gd name="connsiteY818" fmla="*/ 759778 h 4647033"/>
              <a:gd name="connsiteX819" fmla="*/ 10165357 w 10537825"/>
              <a:gd name="connsiteY819" fmla="*/ 745378 h 4647033"/>
              <a:gd name="connsiteX820" fmla="*/ 10196833 w 10537825"/>
              <a:gd name="connsiteY820" fmla="*/ 795667 h 4647033"/>
              <a:gd name="connsiteX821" fmla="*/ 10219934 w 10537825"/>
              <a:gd name="connsiteY821" fmla="*/ 834526 h 4647033"/>
              <a:gd name="connsiteX822" fmla="*/ 10356810 w 10537825"/>
              <a:gd name="connsiteY822" fmla="*/ 962303 h 4647033"/>
              <a:gd name="connsiteX823" fmla="*/ 10329665 w 10537825"/>
              <a:gd name="connsiteY823" fmla="*/ 946759 h 4647033"/>
              <a:gd name="connsiteX824" fmla="*/ 10394061 w 10537825"/>
              <a:gd name="connsiteY824" fmla="*/ 1042079 h 4647033"/>
              <a:gd name="connsiteX825" fmla="*/ 10348436 w 10537825"/>
              <a:gd name="connsiteY825" fmla="*/ 1038650 h 4647033"/>
              <a:gd name="connsiteX826" fmla="*/ 10418605 w 10537825"/>
              <a:gd name="connsiteY826" fmla="*/ 1115453 h 4647033"/>
              <a:gd name="connsiteX827" fmla="*/ 10343238 w 10537825"/>
              <a:gd name="connsiteY827" fmla="*/ 1114082 h 4647033"/>
              <a:gd name="connsiteX828" fmla="*/ 10346126 w 10537825"/>
              <a:gd name="connsiteY828" fmla="*/ 1226087 h 4647033"/>
              <a:gd name="connsiteX829" fmla="*/ 10200876 w 10537825"/>
              <a:gd name="connsiteY829" fmla="*/ 1107224 h 4647033"/>
              <a:gd name="connsiteX830" fmla="*/ 10064002 w 10537825"/>
              <a:gd name="connsiteY830" fmla="*/ 980818 h 4647033"/>
              <a:gd name="connsiteX831" fmla="*/ 9993542 w 10537825"/>
              <a:gd name="connsiteY831" fmla="*/ 856927 h 4647033"/>
              <a:gd name="connsiteX832" fmla="*/ 9995563 w 10537825"/>
              <a:gd name="connsiteY832" fmla="*/ 834068 h 4647033"/>
              <a:gd name="connsiteX833" fmla="*/ 10053605 w 10537825"/>
              <a:gd name="connsiteY833" fmla="*/ 724806 h 4647033"/>
              <a:gd name="connsiteX834" fmla="*/ 10046386 w 10537825"/>
              <a:gd name="connsiteY834" fmla="*/ 717035 h 4647033"/>
              <a:gd name="connsiteX835" fmla="*/ 10049563 w 10537825"/>
              <a:gd name="connsiteY835" fmla="*/ 713606 h 4647033"/>
              <a:gd name="connsiteX836" fmla="*/ 10043787 w 10537825"/>
              <a:gd name="connsiteY836" fmla="*/ 709491 h 4647033"/>
              <a:gd name="connsiteX837" fmla="*/ 10079306 w 10537825"/>
              <a:gd name="connsiteY837" fmla="*/ 685491 h 4647033"/>
              <a:gd name="connsiteX838" fmla="*/ 10073531 w 10537825"/>
              <a:gd name="connsiteY838" fmla="*/ 671775 h 4647033"/>
              <a:gd name="connsiteX839" fmla="*/ 10047830 w 10537825"/>
              <a:gd name="connsiteY839" fmla="*/ 644574 h 4647033"/>
              <a:gd name="connsiteX840" fmla="*/ 10049274 w 10537825"/>
              <a:gd name="connsiteY840" fmla="*/ 670860 h 4647033"/>
              <a:gd name="connsiteX841" fmla="*/ 9998740 w 10537825"/>
              <a:gd name="connsiteY841" fmla="*/ 704233 h 4647033"/>
              <a:gd name="connsiteX842" fmla="*/ 9971885 w 10537825"/>
              <a:gd name="connsiteY842" fmla="*/ 718406 h 4647033"/>
              <a:gd name="connsiteX843" fmla="*/ 9951959 w 10537825"/>
              <a:gd name="connsiteY843" fmla="*/ 691204 h 4647033"/>
              <a:gd name="connsiteX844" fmla="*/ 9932324 w 10537825"/>
              <a:gd name="connsiteY844" fmla="*/ 697604 h 4647033"/>
              <a:gd name="connsiteX845" fmla="*/ 9901714 w 10537825"/>
              <a:gd name="connsiteY845" fmla="*/ 650060 h 4647033"/>
              <a:gd name="connsiteX846" fmla="*/ 9801223 w 10537825"/>
              <a:gd name="connsiteY846" fmla="*/ 649603 h 4647033"/>
              <a:gd name="connsiteX847" fmla="*/ 9793138 w 10537825"/>
              <a:gd name="connsiteY847" fmla="*/ 739207 h 4647033"/>
              <a:gd name="connsiteX848" fmla="*/ 9869662 w 10537825"/>
              <a:gd name="connsiteY848" fmla="*/ 775551 h 4647033"/>
              <a:gd name="connsiteX849" fmla="*/ 9853780 w 10537825"/>
              <a:gd name="connsiteY849" fmla="*/ 791324 h 4647033"/>
              <a:gd name="connsiteX850" fmla="*/ 9660884 w 10537825"/>
              <a:gd name="connsiteY850" fmla="*/ 771209 h 4647033"/>
              <a:gd name="connsiteX851" fmla="*/ 9686295 w 10537825"/>
              <a:gd name="connsiteY851" fmla="*/ 766180 h 4647033"/>
              <a:gd name="connsiteX852" fmla="*/ 9601110 w 10537825"/>
              <a:gd name="connsiteY852" fmla="*/ 752921 h 4647033"/>
              <a:gd name="connsiteX853" fmla="*/ 9616125 w 10537825"/>
              <a:gd name="connsiteY853" fmla="*/ 772809 h 4647033"/>
              <a:gd name="connsiteX854" fmla="*/ 9439977 w 10537825"/>
              <a:gd name="connsiteY854" fmla="*/ 776465 h 4647033"/>
              <a:gd name="connsiteX855" fmla="*/ 9318985 w 10537825"/>
              <a:gd name="connsiteY855" fmla="*/ 820353 h 4647033"/>
              <a:gd name="connsiteX856" fmla="*/ 9329091 w 10537825"/>
              <a:gd name="connsiteY856" fmla="*/ 851441 h 4647033"/>
              <a:gd name="connsiteX857" fmla="*/ 9295018 w 10537825"/>
              <a:gd name="connsiteY857" fmla="*/ 903786 h 4647033"/>
              <a:gd name="connsiteX858" fmla="*/ 9253146 w 10537825"/>
              <a:gd name="connsiteY858" fmla="*/ 993847 h 4647033"/>
              <a:gd name="connsiteX859" fmla="*/ 9307145 w 10537825"/>
              <a:gd name="connsiteY859" fmla="*/ 999562 h 4647033"/>
              <a:gd name="connsiteX860" fmla="*/ 9359412 w 10537825"/>
              <a:gd name="connsiteY860" fmla="*/ 1043906 h 4647033"/>
              <a:gd name="connsiteX861" fmla="*/ 9400706 w 10537825"/>
              <a:gd name="connsiteY861" fmla="*/ 1058994 h 4647033"/>
              <a:gd name="connsiteX862" fmla="*/ 9406192 w 10537825"/>
              <a:gd name="connsiteY862" fmla="*/ 1058308 h 4647033"/>
              <a:gd name="connsiteX863" fmla="*/ 9399551 w 10537825"/>
              <a:gd name="connsiteY863" fmla="*/ 1032021 h 4647033"/>
              <a:gd name="connsiteX864" fmla="*/ 9405326 w 10537825"/>
              <a:gd name="connsiteY864" fmla="*/ 1027220 h 4647033"/>
              <a:gd name="connsiteX865" fmla="*/ 9405037 w 10537825"/>
              <a:gd name="connsiteY865" fmla="*/ 1016020 h 4647033"/>
              <a:gd name="connsiteX866" fmla="*/ 9598509 w 10537825"/>
              <a:gd name="connsiteY866" fmla="*/ 1102881 h 4647033"/>
              <a:gd name="connsiteX867" fmla="*/ 9645291 w 10537825"/>
              <a:gd name="connsiteY867" fmla="*/ 1200029 h 4647033"/>
              <a:gd name="connsiteX868" fmla="*/ 9729032 w 10537825"/>
              <a:gd name="connsiteY868" fmla="*/ 1340149 h 4647033"/>
              <a:gd name="connsiteX869" fmla="*/ 9720081 w 10537825"/>
              <a:gd name="connsiteY869" fmla="*/ 1469755 h 4647033"/>
              <a:gd name="connsiteX870" fmla="*/ 9685140 w 10537825"/>
              <a:gd name="connsiteY870" fmla="*/ 1602790 h 4647033"/>
              <a:gd name="connsiteX871" fmla="*/ 9537291 w 10537825"/>
              <a:gd name="connsiteY871" fmla="*/ 1654222 h 4647033"/>
              <a:gd name="connsiteX872" fmla="*/ 9521987 w 10537825"/>
              <a:gd name="connsiteY872" fmla="*/ 1683024 h 4647033"/>
              <a:gd name="connsiteX873" fmla="*/ 9503507 w 10537825"/>
              <a:gd name="connsiteY873" fmla="*/ 1687595 h 4647033"/>
              <a:gd name="connsiteX874" fmla="*/ 9502929 w 10537825"/>
              <a:gd name="connsiteY874" fmla="*/ 1688738 h 4647033"/>
              <a:gd name="connsiteX875" fmla="*/ 9530939 w 10537825"/>
              <a:gd name="connsiteY875" fmla="*/ 1721425 h 4647033"/>
              <a:gd name="connsiteX876" fmla="*/ 9504084 w 10537825"/>
              <a:gd name="connsiteY876" fmla="*/ 1720739 h 4647033"/>
              <a:gd name="connsiteX877" fmla="*/ 9492821 w 10537825"/>
              <a:gd name="connsiteY877" fmla="*/ 1825430 h 4647033"/>
              <a:gd name="connsiteX878" fmla="*/ 9505239 w 10537825"/>
              <a:gd name="connsiteY878" fmla="*/ 1904749 h 4647033"/>
              <a:gd name="connsiteX879" fmla="*/ 9514480 w 10537825"/>
              <a:gd name="connsiteY879" fmla="*/ 1896520 h 4647033"/>
              <a:gd name="connsiteX880" fmla="*/ 9621034 w 10537825"/>
              <a:gd name="connsiteY880" fmla="*/ 2151617 h 4647033"/>
              <a:gd name="connsiteX881" fmla="*/ 9497441 w 10537825"/>
              <a:gd name="connsiteY881" fmla="*/ 2126931 h 4647033"/>
              <a:gd name="connsiteX882" fmla="*/ 9464812 w 10537825"/>
              <a:gd name="connsiteY882" fmla="*/ 1997324 h 4647033"/>
              <a:gd name="connsiteX883" fmla="*/ 9454705 w 10537825"/>
              <a:gd name="connsiteY883" fmla="*/ 1980867 h 4647033"/>
              <a:gd name="connsiteX884" fmla="*/ 9445175 w 10537825"/>
              <a:gd name="connsiteY884" fmla="*/ 1991380 h 4647033"/>
              <a:gd name="connsiteX885" fmla="*/ 9429293 w 10537825"/>
              <a:gd name="connsiteY885" fmla="*/ 1977438 h 4647033"/>
              <a:gd name="connsiteX886" fmla="*/ 9421208 w 10537825"/>
              <a:gd name="connsiteY886" fmla="*/ 1979952 h 4647033"/>
              <a:gd name="connsiteX887" fmla="*/ 9407347 w 10537825"/>
              <a:gd name="connsiteY887" fmla="*/ 1973780 h 4647033"/>
              <a:gd name="connsiteX888" fmla="*/ 9386555 w 10537825"/>
              <a:gd name="connsiteY888" fmla="*/ 1990009 h 4647033"/>
              <a:gd name="connsiteX889" fmla="*/ 9375871 w 10537825"/>
              <a:gd name="connsiteY889" fmla="*/ 1970352 h 4647033"/>
              <a:gd name="connsiteX890" fmla="*/ 9276247 w 10537825"/>
              <a:gd name="connsiteY890" fmla="*/ 1857661 h 4647033"/>
              <a:gd name="connsiteX891" fmla="*/ 9214740 w 10537825"/>
              <a:gd name="connsiteY891" fmla="*/ 1895605 h 4647033"/>
              <a:gd name="connsiteX892" fmla="*/ 9165938 w 10537825"/>
              <a:gd name="connsiteY892" fmla="*/ 1883033 h 4647033"/>
              <a:gd name="connsiteX893" fmla="*/ 9120602 w 10537825"/>
              <a:gd name="connsiteY893" fmla="*/ 1799600 h 4647033"/>
              <a:gd name="connsiteX894" fmla="*/ 9057651 w 10537825"/>
              <a:gd name="connsiteY894" fmla="*/ 1897891 h 4647033"/>
              <a:gd name="connsiteX895" fmla="*/ 9012892 w 10537825"/>
              <a:gd name="connsiteY895" fmla="*/ 1894691 h 4647033"/>
              <a:gd name="connsiteX896" fmla="*/ 9105875 w 10537825"/>
              <a:gd name="connsiteY896" fmla="*/ 1964636 h 4647033"/>
              <a:gd name="connsiteX897" fmla="*/ 9160741 w 10537825"/>
              <a:gd name="connsiteY897" fmla="*/ 1952065 h 4647033"/>
              <a:gd name="connsiteX898" fmla="*/ 9242462 w 10537825"/>
              <a:gd name="connsiteY898" fmla="*/ 1968523 h 4647033"/>
              <a:gd name="connsiteX899" fmla="*/ 9272204 w 10537825"/>
              <a:gd name="connsiteY899" fmla="*/ 2027726 h 4647033"/>
              <a:gd name="connsiteX900" fmla="*/ 9229755 w 10537825"/>
              <a:gd name="connsiteY900" fmla="*/ 2035268 h 4647033"/>
              <a:gd name="connsiteX901" fmla="*/ 9180089 w 10537825"/>
              <a:gd name="connsiteY901" fmla="*/ 2123044 h 4647033"/>
              <a:gd name="connsiteX902" fmla="*/ 9302525 w 10537825"/>
              <a:gd name="connsiteY902" fmla="*/ 2242593 h 4647033"/>
              <a:gd name="connsiteX903" fmla="*/ 9371251 w 10537825"/>
              <a:gd name="connsiteY903" fmla="*/ 2325340 h 4647033"/>
              <a:gd name="connsiteX904" fmla="*/ 9367786 w 10537825"/>
              <a:gd name="connsiteY904" fmla="*/ 2323969 h 4647033"/>
              <a:gd name="connsiteX905" fmla="*/ 9355947 w 10537825"/>
              <a:gd name="connsiteY905" fmla="*/ 2377457 h 4647033"/>
              <a:gd name="connsiteX906" fmla="*/ 9421785 w 10537825"/>
              <a:gd name="connsiteY906" fmla="*/ 2468889 h 4647033"/>
              <a:gd name="connsiteX907" fmla="*/ 9409946 w 10537825"/>
              <a:gd name="connsiteY907" fmla="*/ 2466833 h 4647033"/>
              <a:gd name="connsiteX908" fmla="*/ 9388288 w 10537825"/>
              <a:gd name="connsiteY908" fmla="*/ 2521234 h 4647033"/>
              <a:gd name="connsiteX909" fmla="*/ 9349883 w 10537825"/>
              <a:gd name="connsiteY909" fmla="*/ 2668900 h 4647033"/>
              <a:gd name="connsiteX910" fmla="*/ 9344974 w 10537825"/>
              <a:gd name="connsiteY910" fmla="*/ 2671871 h 4647033"/>
              <a:gd name="connsiteX911" fmla="*/ 9293285 w 10537825"/>
              <a:gd name="connsiteY911" fmla="*/ 2753932 h 4647033"/>
              <a:gd name="connsiteX912" fmla="*/ 9230046 w 10537825"/>
              <a:gd name="connsiteY912" fmla="*/ 2808106 h 4647033"/>
              <a:gd name="connsiteX913" fmla="*/ 9096058 w 10537825"/>
              <a:gd name="connsiteY913" fmla="*/ 2850165 h 4647033"/>
              <a:gd name="connsiteX914" fmla="*/ 9066603 w 10537825"/>
              <a:gd name="connsiteY914" fmla="*/ 2871651 h 4647033"/>
              <a:gd name="connsiteX915" fmla="*/ 9064870 w 10537825"/>
              <a:gd name="connsiteY915" fmla="*/ 2876223 h 4647033"/>
              <a:gd name="connsiteX916" fmla="*/ 8995278 w 10537825"/>
              <a:gd name="connsiteY916" fmla="*/ 2906853 h 4647033"/>
              <a:gd name="connsiteX917" fmla="*/ 8943878 w 10537825"/>
              <a:gd name="connsiteY917" fmla="*/ 2927655 h 4647033"/>
              <a:gd name="connsiteX918" fmla="*/ 8943300 w 10537825"/>
              <a:gd name="connsiteY918" fmla="*/ 2973827 h 4647033"/>
              <a:gd name="connsiteX919" fmla="*/ 8973620 w 10537825"/>
              <a:gd name="connsiteY919" fmla="*/ 2990514 h 4647033"/>
              <a:gd name="connsiteX920" fmla="*/ 8932039 w 10537825"/>
              <a:gd name="connsiteY920" fmla="*/ 3069147 h 4647033"/>
              <a:gd name="connsiteX921" fmla="*/ 8914713 w 10537825"/>
              <a:gd name="connsiteY921" fmla="*/ 2975200 h 4647033"/>
              <a:gd name="connsiteX922" fmla="*/ 8891900 w 10537825"/>
              <a:gd name="connsiteY922" fmla="*/ 2902282 h 4647033"/>
              <a:gd name="connsiteX923" fmla="*/ 8889879 w 10537825"/>
              <a:gd name="connsiteY923" fmla="*/ 2901139 h 4647033"/>
              <a:gd name="connsiteX924" fmla="*/ 8839633 w 10537825"/>
              <a:gd name="connsiteY924" fmla="*/ 2892682 h 4647033"/>
              <a:gd name="connsiteX925" fmla="*/ 8795741 w 10537825"/>
              <a:gd name="connsiteY925" fmla="*/ 2933368 h 4647033"/>
              <a:gd name="connsiteX926" fmla="*/ 8748672 w 10537825"/>
              <a:gd name="connsiteY926" fmla="*/ 2990743 h 4647033"/>
              <a:gd name="connsiteX927" fmla="*/ 8787944 w 10537825"/>
              <a:gd name="connsiteY927" fmla="*/ 3110062 h 4647033"/>
              <a:gd name="connsiteX928" fmla="*/ 8953118 w 10537825"/>
              <a:gd name="connsiteY928" fmla="*/ 3328816 h 4647033"/>
              <a:gd name="connsiteX929" fmla="*/ 8960626 w 10537825"/>
              <a:gd name="connsiteY929" fmla="*/ 3461166 h 4647033"/>
              <a:gd name="connsiteX930" fmla="*/ 8854649 w 10537825"/>
              <a:gd name="connsiteY930" fmla="*/ 3550084 h 4647033"/>
              <a:gd name="connsiteX931" fmla="*/ 8849451 w 10537825"/>
              <a:gd name="connsiteY931" fmla="*/ 3545512 h 4647033"/>
              <a:gd name="connsiteX932" fmla="*/ 8821730 w 10537825"/>
              <a:gd name="connsiteY932" fmla="*/ 3591457 h 4647033"/>
              <a:gd name="connsiteX933" fmla="*/ 8719796 w 10537825"/>
              <a:gd name="connsiteY933" fmla="*/ 3648145 h 4647033"/>
              <a:gd name="connsiteX934" fmla="*/ 8738565 w 10537825"/>
              <a:gd name="connsiteY934" fmla="*/ 3558998 h 4647033"/>
              <a:gd name="connsiteX935" fmla="*/ 8674748 w 10537825"/>
              <a:gd name="connsiteY935" fmla="*/ 3518312 h 4647033"/>
              <a:gd name="connsiteX936" fmla="*/ 8667818 w 10537825"/>
              <a:gd name="connsiteY936" fmla="*/ 3500939 h 4647033"/>
              <a:gd name="connsiteX937" fmla="*/ 8618150 w 10537825"/>
              <a:gd name="connsiteY937" fmla="*/ 3447907 h 4647033"/>
              <a:gd name="connsiteX938" fmla="*/ 8561262 w 10537825"/>
              <a:gd name="connsiteY938" fmla="*/ 3415449 h 4647033"/>
              <a:gd name="connsiteX939" fmla="*/ 8515061 w 10537825"/>
              <a:gd name="connsiteY939" fmla="*/ 3368133 h 4647033"/>
              <a:gd name="connsiteX940" fmla="*/ 8494846 w 10537825"/>
              <a:gd name="connsiteY940" fmla="*/ 3369504 h 4647033"/>
              <a:gd name="connsiteX941" fmla="*/ 8472612 w 10537825"/>
              <a:gd name="connsiteY941" fmla="*/ 3588257 h 4647033"/>
              <a:gd name="connsiteX942" fmla="*/ 8497734 w 10537825"/>
              <a:gd name="connsiteY942" fmla="*/ 3585744 h 4647033"/>
              <a:gd name="connsiteX943" fmla="*/ 8522568 w 10537825"/>
              <a:gd name="connsiteY943" fmla="*/ 3692491 h 4647033"/>
              <a:gd name="connsiteX944" fmla="*/ 8604288 w 10537825"/>
              <a:gd name="connsiteY944" fmla="*/ 3747351 h 4647033"/>
              <a:gd name="connsiteX945" fmla="*/ 8690341 w 10537825"/>
              <a:gd name="connsiteY945" fmla="*/ 3881985 h 4647033"/>
              <a:gd name="connsiteX946" fmla="*/ 8701891 w 10537825"/>
              <a:gd name="connsiteY946" fmla="*/ 3954903 h 4647033"/>
              <a:gd name="connsiteX947" fmla="*/ 8723261 w 10537825"/>
              <a:gd name="connsiteY947" fmla="*/ 4088854 h 4647033"/>
              <a:gd name="connsiteX948" fmla="*/ 8656268 w 10537825"/>
              <a:gd name="connsiteY948" fmla="*/ 4042908 h 4647033"/>
              <a:gd name="connsiteX949" fmla="*/ 8666373 w 10537825"/>
              <a:gd name="connsiteY949" fmla="*/ 4042908 h 4647033"/>
              <a:gd name="connsiteX950" fmla="*/ 8528055 w 10537825"/>
              <a:gd name="connsiteY950" fmla="*/ 3872385 h 4647033"/>
              <a:gd name="connsiteX951" fmla="*/ 8433050 w 10537825"/>
              <a:gd name="connsiteY951" fmla="*/ 3675118 h 4647033"/>
              <a:gd name="connsiteX952" fmla="*/ 8417746 w 10537825"/>
              <a:gd name="connsiteY952" fmla="*/ 3694319 h 4647033"/>
              <a:gd name="connsiteX953" fmla="*/ 8411682 w 10537825"/>
              <a:gd name="connsiteY953" fmla="*/ 3691119 h 4647033"/>
              <a:gd name="connsiteX954" fmla="*/ 8408506 w 10537825"/>
              <a:gd name="connsiteY954" fmla="*/ 3571571 h 4647033"/>
              <a:gd name="connsiteX955" fmla="*/ 8377896 w 10537825"/>
              <a:gd name="connsiteY955" fmla="*/ 3371333 h 4647033"/>
              <a:gd name="connsiteX956" fmla="*/ 8377607 w 10537825"/>
              <a:gd name="connsiteY956" fmla="*/ 3372475 h 4647033"/>
              <a:gd name="connsiteX957" fmla="*/ 8310614 w 10537825"/>
              <a:gd name="connsiteY957" fmla="*/ 3191438 h 4647033"/>
              <a:gd name="connsiteX958" fmla="*/ 8291266 w 10537825"/>
              <a:gd name="connsiteY958" fmla="*/ 3175437 h 4647033"/>
              <a:gd name="connsiteX959" fmla="*/ 8169696 w 10537825"/>
              <a:gd name="connsiteY959" fmla="*/ 3224126 h 4647033"/>
              <a:gd name="connsiteX960" fmla="*/ 8124071 w 10537825"/>
              <a:gd name="connsiteY960" fmla="*/ 3065718 h 4647033"/>
              <a:gd name="connsiteX961" fmla="*/ 8122338 w 10537825"/>
              <a:gd name="connsiteY961" fmla="*/ 3071661 h 4647033"/>
              <a:gd name="connsiteX962" fmla="*/ 8096639 w 10537825"/>
              <a:gd name="connsiteY962" fmla="*/ 3009487 h 4647033"/>
              <a:gd name="connsiteX963" fmla="*/ 8036863 w 10537825"/>
              <a:gd name="connsiteY963" fmla="*/ 2967656 h 4647033"/>
              <a:gd name="connsiteX964" fmla="*/ 7990949 w 10537825"/>
              <a:gd name="connsiteY964" fmla="*/ 2915082 h 4647033"/>
              <a:gd name="connsiteX965" fmla="*/ 7977666 w 10537825"/>
              <a:gd name="connsiteY965" fmla="*/ 2835307 h 4647033"/>
              <a:gd name="connsiteX966" fmla="*/ 7875731 w 10537825"/>
              <a:gd name="connsiteY966" fmla="*/ 2903882 h 4647033"/>
              <a:gd name="connsiteX967" fmla="*/ 7874576 w 10537825"/>
              <a:gd name="connsiteY967" fmla="*/ 2899995 h 4647033"/>
              <a:gd name="connsiteX968" fmla="*/ 7793434 w 10537825"/>
              <a:gd name="connsiteY968" fmla="*/ 2946399 h 4647033"/>
              <a:gd name="connsiteX969" fmla="*/ 7718931 w 10537825"/>
              <a:gd name="connsiteY969" fmla="*/ 3006744 h 4647033"/>
              <a:gd name="connsiteX970" fmla="*/ 7643853 w 10537825"/>
              <a:gd name="connsiteY970" fmla="*/ 3092462 h 4647033"/>
              <a:gd name="connsiteX971" fmla="*/ 7529791 w 10537825"/>
              <a:gd name="connsiteY971" fmla="*/ 3206296 h 4647033"/>
              <a:gd name="connsiteX972" fmla="*/ 7474059 w 10537825"/>
              <a:gd name="connsiteY972" fmla="*/ 3244697 h 4647033"/>
              <a:gd name="connsiteX973" fmla="*/ 7477813 w 10537825"/>
              <a:gd name="connsiteY973" fmla="*/ 3438536 h 4647033"/>
              <a:gd name="connsiteX974" fmla="*/ 7482433 w 10537825"/>
              <a:gd name="connsiteY974" fmla="*/ 3496596 h 4647033"/>
              <a:gd name="connsiteX975" fmla="*/ 7460775 w 10537825"/>
              <a:gd name="connsiteY975" fmla="*/ 3546198 h 4647033"/>
              <a:gd name="connsiteX976" fmla="*/ 7432476 w 10537825"/>
              <a:gd name="connsiteY976" fmla="*/ 3604944 h 4647033"/>
              <a:gd name="connsiteX977" fmla="*/ 7387140 w 10537825"/>
              <a:gd name="connsiteY977" fmla="*/ 3657289 h 4647033"/>
              <a:gd name="connsiteX978" fmla="*/ 7165079 w 10537825"/>
              <a:gd name="connsiteY978" fmla="*/ 3298643 h 4647033"/>
              <a:gd name="connsiteX979" fmla="*/ 7040043 w 10537825"/>
              <a:gd name="connsiteY979" fmla="*/ 2906624 h 4647033"/>
              <a:gd name="connsiteX980" fmla="*/ 7038599 w 10537825"/>
              <a:gd name="connsiteY980" fmla="*/ 2915311 h 4647033"/>
              <a:gd name="connsiteX981" fmla="*/ 6899415 w 10537825"/>
              <a:gd name="connsiteY981" fmla="*/ 2898395 h 4647033"/>
              <a:gd name="connsiteX982" fmla="*/ 6852923 w 10537825"/>
              <a:gd name="connsiteY982" fmla="*/ 2835992 h 4647033"/>
              <a:gd name="connsiteX983" fmla="*/ 6916163 w 10537825"/>
              <a:gd name="connsiteY983" fmla="*/ 2823192 h 4647033"/>
              <a:gd name="connsiteX984" fmla="*/ 6808164 w 10537825"/>
              <a:gd name="connsiteY984" fmla="*/ 2774504 h 4647033"/>
              <a:gd name="connsiteX985" fmla="*/ 6750122 w 10537825"/>
              <a:gd name="connsiteY985" fmla="*/ 2718044 h 4647033"/>
              <a:gd name="connsiteX986" fmla="*/ 6721823 w 10537825"/>
              <a:gd name="connsiteY986" fmla="*/ 2692444 h 4647033"/>
              <a:gd name="connsiteX987" fmla="*/ 6712582 w 10537825"/>
              <a:gd name="connsiteY987" fmla="*/ 2680328 h 4647033"/>
              <a:gd name="connsiteX988" fmla="*/ 6512467 w 10537825"/>
              <a:gd name="connsiteY988" fmla="*/ 2700901 h 4647033"/>
              <a:gd name="connsiteX989" fmla="*/ 6373861 w 10537825"/>
              <a:gd name="connsiteY989" fmla="*/ 2676213 h 4647033"/>
              <a:gd name="connsiteX990" fmla="*/ 6265862 w 10537825"/>
              <a:gd name="connsiteY990" fmla="*/ 2650840 h 4647033"/>
              <a:gd name="connsiteX991" fmla="*/ 6221681 w 10537825"/>
              <a:gd name="connsiteY991" fmla="*/ 2577924 h 4647033"/>
              <a:gd name="connsiteX992" fmla="*/ 6217638 w 10537825"/>
              <a:gd name="connsiteY992" fmla="*/ 2597353 h 4647033"/>
              <a:gd name="connsiteX993" fmla="*/ 6286075 w 10537825"/>
              <a:gd name="connsiteY993" fmla="*/ 2731303 h 4647033"/>
              <a:gd name="connsiteX994" fmla="*/ 6392341 w 10537825"/>
              <a:gd name="connsiteY994" fmla="*/ 2795077 h 4647033"/>
              <a:gd name="connsiteX995" fmla="*/ 6435079 w 10537825"/>
              <a:gd name="connsiteY995" fmla="*/ 2810848 h 4647033"/>
              <a:gd name="connsiteX996" fmla="*/ 6341518 w 10537825"/>
              <a:gd name="connsiteY996" fmla="*/ 2950741 h 4647033"/>
              <a:gd name="connsiteX997" fmla="*/ 6340363 w 10537825"/>
              <a:gd name="connsiteY997" fmla="*/ 3033946 h 4647033"/>
              <a:gd name="connsiteX998" fmla="*/ 6333433 w 10537825"/>
              <a:gd name="connsiteY998" fmla="*/ 3038517 h 4647033"/>
              <a:gd name="connsiteX999" fmla="*/ 6332567 w 10537825"/>
              <a:gd name="connsiteY999" fmla="*/ 3049488 h 4647033"/>
              <a:gd name="connsiteX1000" fmla="*/ 6293005 w 10537825"/>
              <a:gd name="connsiteY1000" fmla="*/ 3051317 h 4647033"/>
              <a:gd name="connsiteX1001" fmla="*/ 6218504 w 10537825"/>
              <a:gd name="connsiteY1001" fmla="*/ 3106862 h 4647033"/>
              <a:gd name="connsiteX1002" fmla="*/ 6101842 w 10537825"/>
              <a:gd name="connsiteY1002" fmla="*/ 3174981 h 4647033"/>
              <a:gd name="connsiteX1003" fmla="*/ 6094912 w 10537825"/>
              <a:gd name="connsiteY1003" fmla="*/ 3168581 h 4647033"/>
              <a:gd name="connsiteX1004" fmla="*/ 6090869 w 10537825"/>
              <a:gd name="connsiteY1004" fmla="*/ 3188923 h 4647033"/>
              <a:gd name="connsiteX1005" fmla="*/ 6058817 w 10537825"/>
              <a:gd name="connsiteY1005" fmla="*/ 3197154 h 4647033"/>
              <a:gd name="connsiteX1006" fmla="*/ 5952840 w 10537825"/>
              <a:gd name="connsiteY1006" fmla="*/ 3274185 h 4647033"/>
              <a:gd name="connsiteX1007" fmla="*/ 5751858 w 10537825"/>
              <a:gd name="connsiteY1007" fmla="*/ 3363333 h 4647033"/>
              <a:gd name="connsiteX1008" fmla="*/ 5618752 w 10537825"/>
              <a:gd name="connsiteY1008" fmla="*/ 3401441 h 4647033"/>
              <a:gd name="connsiteX1009" fmla="*/ 5611532 w 10537825"/>
              <a:gd name="connsiteY1009" fmla="*/ 3394835 h 4647033"/>
              <a:gd name="connsiteX1010" fmla="*/ 5611341 w 10537825"/>
              <a:gd name="connsiteY1010" fmla="*/ 3399520 h 4647033"/>
              <a:gd name="connsiteX1011" fmla="*/ 5599448 w 10537825"/>
              <a:gd name="connsiteY1011" fmla="*/ 3444039 h 4647033"/>
              <a:gd name="connsiteX1012" fmla="*/ 5663636 w 10537825"/>
              <a:gd name="connsiteY1012" fmla="*/ 3518813 h 4647033"/>
              <a:gd name="connsiteX1013" fmla="*/ 5733200 w 10537825"/>
              <a:gd name="connsiteY1013" fmla="*/ 3494146 h 4647033"/>
              <a:gd name="connsiteX1014" fmla="*/ 5863041 w 10537825"/>
              <a:gd name="connsiteY1014" fmla="*/ 3469863 h 4647033"/>
              <a:gd name="connsiteX1015" fmla="*/ 5965026 w 10537825"/>
              <a:gd name="connsiteY1015" fmla="*/ 3431320 h 4647033"/>
              <a:gd name="connsiteX1016" fmla="*/ 6013411 w 10537825"/>
              <a:gd name="connsiteY1016" fmla="*/ 3508985 h 4647033"/>
              <a:gd name="connsiteX1017" fmla="*/ 6019276 w 10537825"/>
              <a:gd name="connsiteY1017" fmla="*/ 3548300 h 4647033"/>
              <a:gd name="connsiteX1018" fmla="*/ 6002332 w 10537825"/>
              <a:gd name="connsiteY1018" fmla="*/ 3549070 h 4647033"/>
              <a:gd name="connsiteX1019" fmla="*/ 5998422 w 10537825"/>
              <a:gd name="connsiteY1019" fmla="*/ 3543288 h 4647033"/>
              <a:gd name="connsiteX1020" fmla="*/ 5958998 w 10537825"/>
              <a:gd name="connsiteY1020" fmla="*/ 3665278 h 4647033"/>
              <a:gd name="connsiteX1021" fmla="*/ 5917618 w 10537825"/>
              <a:gd name="connsiteY1021" fmla="*/ 3757975 h 4647033"/>
              <a:gd name="connsiteX1022" fmla="*/ 5813517 w 10537825"/>
              <a:gd name="connsiteY1022" fmla="*/ 3933734 h 4647033"/>
              <a:gd name="connsiteX1023" fmla="*/ 5523041 w 10537825"/>
              <a:gd name="connsiteY1023" fmla="*/ 4242469 h 4647033"/>
              <a:gd name="connsiteX1024" fmla="*/ 5520109 w 10537825"/>
              <a:gd name="connsiteY1024" fmla="*/ 4236880 h 4647033"/>
              <a:gd name="connsiteX1025" fmla="*/ 5473026 w 10537825"/>
              <a:gd name="connsiteY1025" fmla="*/ 4270605 h 4647033"/>
              <a:gd name="connsiteX1026" fmla="*/ 5401018 w 10537825"/>
              <a:gd name="connsiteY1026" fmla="*/ 4471418 h 4647033"/>
              <a:gd name="connsiteX1027" fmla="*/ 5433113 w 10537825"/>
              <a:gd name="connsiteY1027" fmla="*/ 4515743 h 4647033"/>
              <a:gd name="connsiteX1028" fmla="*/ 5424152 w 10537825"/>
              <a:gd name="connsiteY1028" fmla="*/ 4551780 h 4647033"/>
              <a:gd name="connsiteX1029" fmla="*/ 5434049 w 10537825"/>
              <a:gd name="connsiteY1029" fmla="*/ 4646634 h 4647033"/>
              <a:gd name="connsiteX1030" fmla="*/ 5434205 w 10537825"/>
              <a:gd name="connsiteY1030" fmla="*/ 4647033 h 4647033"/>
              <a:gd name="connsiteX1031" fmla="*/ 4070381 w 10537825"/>
              <a:gd name="connsiteY1031" fmla="*/ 4647033 h 4647033"/>
              <a:gd name="connsiteX1032" fmla="*/ 4070402 w 10537825"/>
              <a:gd name="connsiteY1032" fmla="*/ 4641777 h 4647033"/>
              <a:gd name="connsiteX1033" fmla="*/ 4087610 w 10537825"/>
              <a:gd name="connsiteY1033" fmla="*/ 4621159 h 4647033"/>
              <a:gd name="connsiteX1034" fmla="*/ 4028472 w 10537825"/>
              <a:gd name="connsiteY1034" fmla="*/ 4426707 h 4647033"/>
              <a:gd name="connsiteX1035" fmla="*/ 4034336 w 10537825"/>
              <a:gd name="connsiteY1035" fmla="*/ 4426128 h 4647033"/>
              <a:gd name="connsiteX1036" fmla="*/ 4034663 w 10537825"/>
              <a:gd name="connsiteY1036" fmla="*/ 4409363 h 4647033"/>
              <a:gd name="connsiteX1037" fmla="*/ 4023258 w 10537825"/>
              <a:gd name="connsiteY1037" fmla="*/ 4419384 h 4647033"/>
              <a:gd name="connsiteX1038" fmla="*/ 3961841 w 10537825"/>
              <a:gd name="connsiteY1038" fmla="*/ 4340948 h 4647033"/>
              <a:gd name="connsiteX1039" fmla="*/ 3971614 w 10537825"/>
              <a:gd name="connsiteY1039" fmla="*/ 4322061 h 4647033"/>
              <a:gd name="connsiteX1040" fmla="*/ 3855784 w 10537825"/>
              <a:gd name="connsiteY1040" fmla="*/ 4134354 h 4647033"/>
              <a:gd name="connsiteX1041" fmla="*/ 3896512 w 10537825"/>
              <a:gd name="connsiteY1041" fmla="*/ 4068637 h 4647033"/>
              <a:gd name="connsiteX1042" fmla="*/ 3899444 w 10537825"/>
              <a:gd name="connsiteY1042" fmla="*/ 3979023 h 4647033"/>
              <a:gd name="connsiteX1043" fmla="*/ 3902702 w 10537825"/>
              <a:gd name="connsiteY1043" fmla="*/ 3979023 h 4647033"/>
              <a:gd name="connsiteX1044" fmla="*/ 3891788 w 10537825"/>
              <a:gd name="connsiteY1044" fmla="*/ 3894228 h 4647033"/>
              <a:gd name="connsiteX1045" fmla="*/ 3854969 w 10537825"/>
              <a:gd name="connsiteY1045" fmla="*/ 3861851 h 4647033"/>
              <a:gd name="connsiteX1046" fmla="*/ 3708998 w 10537825"/>
              <a:gd name="connsiteY1046" fmla="*/ 3855299 h 4647033"/>
              <a:gd name="connsiteX1047" fmla="*/ 3574106 w 10537825"/>
              <a:gd name="connsiteY1047" fmla="*/ 3754122 h 4647033"/>
              <a:gd name="connsiteX1048" fmla="*/ 3574106 w 10537825"/>
              <a:gd name="connsiteY1048" fmla="*/ 3755856 h 4647033"/>
              <a:gd name="connsiteX1049" fmla="*/ 3509592 w 10537825"/>
              <a:gd name="connsiteY1049" fmla="*/ 3759325 h 4647033"/>
              <a:gd name="connsiteX1050" fmla="*/ 3499165 w 10537825"/>
              <a:gd name="connsiteY1050" fmla="*/ 3763757 h 4647033"/>
              <a:gd name="connsiteX1051" fmla="*/ 3483200 w 10537825"/>
              <a:gd name="connsiteY1051" fmla="*/ 3769925 h 4647033"/>
              <a:gd name="connsiteX1052" fmla="*/ 3311815 w 10537825"/>
              <a:gd name="connsiteY1052" fmla="*/ 3846820 h 4647033"/>
              <a:gd name="connsiteX1053" fmla="*/ 3282490 w 10537825"/>
              <a:gd name="connsiteY1053" fmla="*/ 3831787 h 4647033"/>
              <a:gd name="connsiteX1054" fmla="*/ 3191096 w 10537825"/>
              <a:gd name="connsiteY1054" fmla="*/ 3832558 h 4647033"/>
              <a:gd name="connsiteX1055" fmla="*/ 3060277 w 10537825"/>
              <a:gd name="connsiteY1055" fmla="*/ 3870331 h 4647033"/>
              <a:gd name="connsiteX1056" fmla="*/ 3060114 w 10537825"/>
              <a:gd name="connsiteY1056" fmla="*/ 3872644 h 4647033"/>
              <a:gd name="connsiteX1057" fmla="*/ 3057834 w 10537825"/>
              <a:gd name="connsiteY1057" fmla="*/ 3871680 h 4647033"/>
              <a:gd name="connsiteX1058" fmla="*/ 3020363 w 10537825"/>
              <a:gd name="connsiteY1058" fmla="*/ 3893456 h 4647033"/>
              <a:gd name="connsiteX1059" fmla="*/ 3021829 w 10537825"/>
              <a:gd name="connsiteY1059" fmla="*/ 3857419 h 4647033"/>
              <a:gd name="connsiteX1060" fmla="*/ 2866573 w 10537825"/>
              <a:gd name="connsiteY1060" fmla="*/ 3733115 h 4647033"/>
              <a:gd name="connsiteX1061" fmla="*/ 2766706 w 10537825"/>
              <a:gd name="connsiteY1061" fmla="*/ 3640033 h 4647033"/>
              <a:gd name="connsiteX1062" fmla="*/ 2759049 w 10537825"/>
              <a:gd name="connsiteY1062" fmla="*/ 3640033 h 4647033"/>
              <a:gd name="connsiteX1063" fmla="*/ 2732332 w 10537825"/>
              <a:gd name="connsiteY1063" fmla="*/ 3558899 h 4647033"/>
              <a:gd name="connsiteX1064" fmla="*/ 2673194 w 10537825"/>
              <a:gd name="connsiteY1064" fmla="*/ 3484317 h 4647033"/>
              <a:gd name="connsiteX1065" fmla="*/ 2649734 w 10537825"/>
              <a:gd name="connsiteY1065" fmla="*/ 3496650 h 4647033"/>
              <a:gd name="connsiteX1066" fmla="*/ 2625622 w 10537825"/>
              <a:gd name="connsiteY1066" fmla="*/ 3442496 h 4647033"/>
              <a:gd name="connsiteX1067" fmla="*/ 2559318 w 10537825"/>
              <a:gd name="connsiteY1067" fmla="*/ 3361556 h 4647033"/>
              <a:gd name="connsiteX1068" fmla="*/ 2562738 w 10537825"/>
              <a:gd name="connsiteY1068" fmla="*/ 3357316 h 4647033"/>
              <a:gd name="connsiteX1069" fmla="*/ 2564042 w 10537825"/>
              <a:gd name="connsiteY1069" fmla="*/ 3357316 h 4647033"/>
              <a:gd name="connsiteX1070" fmla="*/ 2519077 w 10537825"/>
              <a:gd name="connsiteY1070" fmla="*/ 3275410 h 4647033"/>
              <a:gd name="connsiteX1071" fmla="*/ 2567463 w 10537825"/>
              <a:gd name="connsiteY1071" fmla="*/ 3183099 h 4647033"/>
              <a:gd name="connsiteX1072" fmla="*/ 2592713 w 10537825"/>
              <a:gd name="connsiteY1072" fmla="*/ 3178667 h 4647033"/>
              <a:gd name="connsiteX1073" fmla="*/ 2593365 w 10537825"/>
              <a:gd name="connsiteY1073" fmla="*/ 2999631 h 4647033"/>
              <a:gd name="connsiteX1074" fmla="*/ 2607540 w 10537825"/>
              <a:gd name="connsiteY1074" fmla="*/ 2993849 h 4647033"/>
              <a:gd name="connsiteX1075" fmla="*/ 2609984 w 10537825"/>
              <a:gd name="connsiteY1075" fmla="*/ 2947019 h 4647033"/>
              <a:gd name="connsiteX1076" fmla="*/ 2582776 w 10537825"/>
              <a:gd name="connsiteY1076" fmla="*/ 2904043 h 4647033"/>
              <a:gd name="connsiteX1077" fmla="*/ 2574305 w 10537825"/>
              <a:gd name="connsiteY1077" fmla="*/ 2904043 h 4647033"/>
              <a:gd name="connsiteX1078" fmla="*/ 2628230 w 10537825"/>
              <a:gd name="connsiteY1078" fmla="*/ 2738113 h 4647033"/>
              <a:gd name="connsiteX1079" fmla="*/ 2623505 w 10537825"/>
              <a:gd name="connsiteY1079" fmla="*/ 2731175 h 4647033"/>
              <a:gd name="connsiteX1080" fmla="*/ 2703495 w 10537825"/>
              <a:gd name="connsiteY1080" fmla="*/ 2597430 h 4647033"/>
              <a:gd name="connsiteX1081" fmla="*/ 2770942 w 10537825"/>
              <a:gd name="connsiteY1081" fmla="*/ 2502419 h 4647033"/>
              <a:gd name="connsiteX1082" fmla="*/ 2924407 w 10537825"/>
              <a:gd name="connsiteY1082" fmla="*/ 2438823 h 4647033"/>
              <a:gd name="connsiteX1083" fmla="*/ 2961714 w 10537825"/>
              <a:gd name="connsiteY1083" fmla="*/ 2330901 h 4647033"/>
              <a:gd name="connsiteX1084" fmla="*/ 2997229 w 10537825"/>
              <a:gd name="connsiteY1084" fmla="*/ 2241094 h 4647033"/>
              <a:gd name="connsiteX1085" fmla="*/ 3120554 w 10537825"/>
              <a:gd name="connsiteY1085" fmla="*/ 2154371 h 4647033"/>
              <a:gd name="connsiteX1086" fmla="*/ 3216185 w 10537825"/>
              <a:gd name="connsiteY1086" fmla="*/ 2038355 h 4647033"/>
              <a:gd name="connsiteX1087" fmla="*/ 3215860 w 10537825"/>
              <a:gd name="connsiteY1087" fmla="*/ 2070924 h 4647033"/>
              <a:gd name="connsiteX1088" fmla="*/ 3318168 w 10537825"/>
              <a:gd name="connsiteY1088" fmla="*/ 2074008 h 4647033"/>
              <a:gd name="connsiteX1089" fmla="*/ 3320287 w 10537825"/>
              <a:gd name="connsiteY1089" fmla="*/ 2080368 h 4647033"/>
              <a:gd name="connsiteX1090" fmla="*/ 3325500 w 10537825"/>
              <a:gd name="connsiteY1090" fmla="*/ 2079212 h 4647033"/>
              <a:gd name="connsiteX1091" fmla="*/ 3331202 w 10537825"/>
              <a:gd name="connsiteY1091" fmla="*/ 2089618 h 4647033"/>
              <a:gd name="connsiteX1092" fmla="*/ 3526209 w 10537825"/>
              <a:gd name="connsiteY1092" fmla="*/ 2015229 h 4647033"/>
              <a:gd name="connsiteX1093" fmla="*/ 3705740 w 10537825"/>
              <a:gd name="connsiteY1093" fmla="*/ 2000004 h 4647033"/>
              <a:gd name="connsiteX1094" fmla="*/ 3787523 w 10537825"/>
              <a:gd name="connsiteY1094" fmla="*/ 1984780 h 4647033"/>
              <a:gd name="connsiteX1095" fmla="*/ 3824234 w 10537825"/>
              <a:gd name="connsiteY1095" fmla="*/ 1979065 h 4647033"/>
              <a:gd name="connsiteX1096" fmla="*/ 3949459 w 10537825"/>
              <a:gd name="connsiteY1096" fmla="*/ 2002317 h 4647033"/>
              <a:gd name="connsiteX1097" fmla="*/ 3969172 w 10537825"/>
              <a:gd name="connsiteY1097" fmla="*/ 2065143 h 4647033"/>
              <a:gd name="connsiteX1098" fmla="*/ 3987906 w 10537825"/>
              <a:gd name="connsiteY1098" fmla="*/ 2109276 h 4647033"/>
              <a:gd name="connsiteX1099" fmla="*/ 3938056 w 10537825"/>
              <a:gd name="connsiteY1099" fmla="*/ 2168439 h 4647033"/>
              <a:gd name="connsiteX1100" fmla="*/ 3967704 w 10537825"/>
              <a:gd name="connsiteY1100" fmla="*/ 2184821 h 4647033"/>
              <a:gd name="connsiteX1101" fmla="*/ 3967704 w 10537825"/>
              <a:gd name="connsiteY1101" fmla="*/ 2185591 h 4647033"/>
              <a:gd name="connsiteX1102" fmla="*/ 3990024 w 10537825"/>
              <a:gd name="connsiteY1102" fmla="*/ 2208332 h 4647033"/>
              <a:gd name="connsiteX1103" fmla="*/ 4185520 w 10537825"/>
              <a:gd name="connsiteY1103" fmla="*/ 2283492 h 4647033"/>
              <a:gd name="connsiteX1104" fmla="*/ 4391444 w 10537825"/>
              <a:gd name="connsiteY1104" fmla="*/ 2352292 h 4647033"/>
              <a:gd name="connsiteX1105" fmla="*/ 4387370 w 10537825"/>
              <a:gd name="connsiteY1105" fmla="*/ 2279252 h 4647033"/>
              <a:gd name="connsiteX1106" fmla="*/ 4524706 w 10537825"/>
              <a:gd name="connsiteY1106" fmla="*/ 2231844 h 4647033"/>
              <a:gd name="connsiteX1107" fmla="*/ 4657481 w 10537825"/>
              <a:gd name="connsiteY1107" fmla="*/ 2299488 h 4647033"/>
              <a:gd name="connsiteX1108" fmla="*/ 4791559 w 10537825"/>
              <a:gd name="connsiteY1108" fmla="*/ 2320687 h 4647033"/>
              <a:gd name="connsiteX1109" fmla="*/ 4889145 w 10537825"/>
              <a:gd name="connsiteY1109" fmla="*/ 2314905 h 4647033"/>
              <a:gd name="connsiteX1110" fmla="*/ 4894846 w 10537825"/>
              <a:gd name="connsiteY1110" fmla="*/ 2292742 h 4647033"/>
              <a:gd name="connsiteX1111" fmla="*/ 4909509 w 10537825"/>
              <a:gd name="connsiteY1111" fmla="*/ 2299488 h 4647033"/>
              <a:gd name="connsiteX1112" fmla="*/ 4952843 w 10537825"/>
              <a:gd name="connsiteY1112" fmla="*/ 2296789 h 4647033"/>
              <a:gd name="connsiteX1113" fmla="*/ 5014914 w 10537825"/>
              <a:gd name="connsiteY1113" fmla="*/ 2323770 h 4647033"/>
              <a:gd name="connsiteX1114" fmla="*/ 5097673 w 10537825"/>
              <a:gd name="connsiteY1114" fmla="*/ 2311435 h 4647033"/>
              <a:gd name="connsiteX1115" fmla="*/ 5098285 w 10537825"/>
              <a:gd name="connsiteY1115" fmla="*/ 2313296 h 4647033"/>
              <a:gd name="connsiteX1116" fmla="*/ 5104291 w 10537825"/>
              <a:gd name="connsiteY1116" fmla="*/ 2301103 h 4647033"/>
              <a:gd name="connsiteX1117" fmla="*/ 5138808 w 10537825"/>
              <a:gd name="connsiteY1117" fmla="*/ 2216307 h 4647033"/>
              <a:gd name="connsiteX1118" fmla="*/ 5172883 w 10537825"/>
              <a:gd name="connsiteY1118" fmla="*/ 2139959 h 4647033"/>
              <a:gd name="connsiteX1119" fmla="*/ 5167106 w 10537825"/>
              <a:gd name="connsiteY1119" fmla="*/ 2100187 h 4647033"/>
              <a:gd name="connsiteX1120" fmla="*/ 5155267 w 10537825"/>
              <a:gd name="connsiteY1120" fmla="*/ 2096300 h 4647033"/>
              <a:gd name="connsiteX1121" fmla="*/ 5148048 w 10537825"/>
              <a:gd name="connsiteY1121" fmla="*/ 2046470 h 4647033"/>
              <a:gd name="connsiteX1122" fmla="*/ 5102134 w 10537825"/>
              <a:gd name="connsiteY1122" fmla="*/ 2035955 h 4647033"/>
              <a:gd name="connsiteX1123" fmla="*/ 5001643 w 10537825"/>
              <a:gd name="connsiteY1123" fmla="*/ 2075270 h 4647033"/>
              <a:gd name="connsiteX1124" fmla="*/ 4919923 w 10537825"/>
              <a:gd name="connsiteY1124" fmla="*/ 2037097 h 4647033"/>
              <a:gd name="connsiteX1125" fmla="*/ 4809038 w 10537825"/>
              <a:gd name="connsiteY1125" fmla="*/ 2038240 h 4647033"/>
              <a:gd name="connsiteX1126" fmla="*/ 4703926 w 10537825"/>
              <a:gd name="connsiteY1126" fmla="*/ 1881204 h 4647033"/>
              <a:gd name="connsiteX1127" fmla="*/ 4677360 w 10537825"/>
              <a:gd name="connsiteY1127" fmla="*/ 1814457 h 4647033"/>
              <a:gd name="connsiteX1128" fmla="*/ 4690642 w 10537825"/>
              <a:gd name="connsiteY1128" fmla="*/ 1753885 h 4647033"/>
              <a:gd name="connsiteX1129" fmla="*/ 4693462 w 10537825"/>
              <a:gd name="connsiteY1129" fmla="*/ 1727508 h 4647033"/>
              <a:gd name="connsiteX1130" fmla="*/ 4685534 w 10537825"/>
              <a:gd name="connsiteY1130" fmla="*/ 1729620 h 4647033"/>
              <a:gd name="connsiteX1131" fmla="*/ 4684260 w 10537825"/>
              <a:gd name="connsiteY1131" fmla="*/ 1725733 h 4647033"/>
              <a:gd name="connsiteX1132" fmla="*/ 4681666 w 10537825"/>
              <a:gd name="connsiteY1132" fmla="*/ 1730650 h 4647033"/>
              <a:gd name="connsiteX1133" fmla="*/ 4685534 w 10537825"/>
              <a:gd name="connsiteY1133" fmla="*/ 1729620 h 4647033"/>
              <a:gd name="connsiteX1134" fmla="*/ 4685662 w 10537825"/>
              <a:gd name="connsiteY1134" fmla="*/ 1730008 h 4647033"/>
              <a:gd name="connsiteX1135" fmla="*/ 4686603 w 10537825"/>
              <a:gd name="connsiteY1135" fmla="*/ 1746622 h 4647033"/>
              <a:gd name="connsiteX1136" fmla="*/ 4650926 w 10537825"/>
              <a:gd name="connsiteY1136" fmla="*/ 1784705 h 4647033"/>
              <a:gd name="connsiteX1137" fmla="*/ 4555998 w 10537825"/>
              <a:gd name="connsiteY1137" fmla="*/ 1784592 h 4647033"/>
              <a:gd name="connsiteX1138" fmla="*/ 4504891 w 10537825"/>
              <a:gd name="connsiteY1138" fmla="*/ 1796320 h 4647033"/>
              <a:gd name="connsiteX1139" fmla="*/ 4600684 w 10537825"/>
              <a:gd name="connsiteY1139" fmla="*/ 1928887 h 4647033"/>
              <a:gd name="connsiteX1140" fmla="*/ 4579822 w 10537825"/>
              <a:gd name="connsiteY1140" fmla="*/ 1939944 h 4647033"/>
              <a:gd name="connsiteX1141" fmla="*/ 4554022 w 10537825"/>
              <a:gd name="connsiteY1141" fmla="*/ 1955914 h 4647033"/>
              <a:gd name="connsiteX1142" fmla="*/ 4527482 w 10537825"/>
              <a:gd name="connsiteY1142" fmla="*/ 1972554 h 4647033"/>
              <a:gd name="connsiteX1143" fmla="*/ 4543035 w 10537825"/>
              <a:gd name="connsiteY1143" fmla="*/ 2036550 h 4647033"/>
              <a:gd name="connsiteX1144" fmla="*/ 4515013 w 10537825"/>
              <a:gd name="connsiteY1144" fmla="*/ 2010973 h 4647033"/>
              <a:gd name="connsiteX1145" fmla="*/ 4503286 w 10537825"/>
              <a:gd name="connsiteY1145" fmla="*/ 2033534 h 4647033"/>
              <a:gd name="connsiteX1146" fmla="*/ 4486868 w 10537825"/>
              <a:gd name="connsiteY1146" fmla="*/ 1995228 h 4647033"/>
              <a:gd name="connsiteX1147" fmla="*/ 4474646 w 10537825"/>
              <a:gd name="connsiteY1147" fmla="*/ 2014659 h 4647033"/>
              <a:gd name="connsiteX1148" fmla="*/ 4426502 w 10537825"/>
              <a:gd name="connsiteY1148" fmla="*/ 1943183 h 4647033"/>
              <a:gd name="connsiteX1149" fmla="*/ 4451932 w 10537825"/>
              <a:gd name="connsiteY1149" fmla="*/ 1917048 h 4647033"/>
              <a:gd name="connsiteX1150" fmla="*/ 4402060 w 10537825"/>
              <a:gd name="connsiteY1150" fmla="*/ 1899180 h 4647033"/>
              <a:gd name="connsiteX1151" fmla="*/ 4382185 w 10537825"/>
              <a:gd name="connsiteY1151" fmla="*/ 1843226 h 4647033"/>
              <a:gd name="connsiteX1152" fmla="*/ 4370828 w 10537825"/>
              <a:gd name="connsiteY1152" fmla="*/ 1814412 h 4647033"/>
              <a:gd name="connsiteX1153" fmla="*/ 4349966 w 10537825"/>
              <a:gd name="connsiteY1153" fmla="*/ 1710659 h 4647033"/>
              <a:gd name="connsiteX1154" fmla="*/ 4315524 w 10537825"/>
              <a:gd name="connsiteY1154" fmla="*/ 1686647 h 4647033"/>
              <a:gd name="connsiteX1155" fmla="*/ 4311080 w 10537825"/>
              <a:gd name="connsiteY1155" fmla="*/ 1695693 h 4647033"/>
              <a:gd name="connsiteX1156" fmla="*/ 4287008 w 10537825"/>
              <a:gd name="connsiteY1156" fmla="*/ 1680282 h 4647033"/>
              <a:gd name="connsiteX1157" fmla="*/ 4286886 w 10537825"/>
              <a:gd name="connsiteY1157" fmla="*/ 1680616 h 4647033"/>
              <a:gd name="connsiteX1158" fmla="*/ 4201706 w 10537825"/>
              <a:gd name="connsiteY1158" fmla="*/ 1631923 h 4647033"/>
              <a:gd name="connsiteX1159" fmla="*/ 4121590 w 10537825"/>
              <a:gd name="connsiteY1159" fmla="*/ 1543693 h 4647033"/>
              <a:gd name="connsiteX1160" fmla="*/ 4110357 w 10537825"/>
              <a:gd name="connsiteY1160" fmla="*/ 1559999 h 4647033"/>
              <a:gd name="connsiteX1161" fmla="*/ 4081964 w 10537825"/>
              <a:gd name="connsiteY1161" fmla="*/ 1559441 h 4647033"/>
              <a:gd name="connsiteX1162" fmla="*/ 4064312 w 10537825"/>
              <a:gd name="connsiteY1162" fmla="*/ 1511752 h 4647033"/>
              <a:gd name="connsiteX1163" fmla="*/ 4034685 w 10537825"/>
              <a:gd name="connsiteY1163" fmla="*/ 1564020 h 4647033"/>
              <a:gd name="connsiteX1164" fmla="*/ 4099740 w 10537825"/>
              <a:gd name="connsiteY1164" fmla="*/ 1629465 h 4647033"/>
              <a:gd name="connsiteX1165" fmla="*/ 4178130 w 10537825"/>
              <a:gd name="connsiteY1165" fmla="*/ 1711440 h 4647033"/>
              <a:gd name="connsiteX1166" fmla="*/ 4207386 w 10537825"/>
              <a:gd name="connsiteY1166" fmla="*/ 1736569 h 4647033"/>
              <a:gd name="connsiteX1167" fmla="*/ 4301574 w 10537825"/>
              <a:gd name="connsiteY1167" fmla="*/ 1840657 h 4647033"/>
              <a:gd name="connsiteX1168" fmla="*/ 4256764 w 10537825"/>
              <a:gd name="connsiteY1168" fmla="*/ 1803355 h 4647033"/>
              <a:gd name="connsiteX1169" fmla="*/ 4237506 w 10537825"/>
              <a:gd name="connsiteY1169" fmla="*/ 1838424 h 4647033"/>
              <a:gd name="connsiteX1170" fmla="*/ 4187264 w 10537825"/>
              <a:gd name="connsiteY1170" fmla="*/ 1942178 h 4647033"/>
              <a:gd name="connsiteX1171" fmla="*/ 4160353 w 10537825"/>
              <a:gd name="connsiteY1171" fmla="*/ 2021807 h 4647033"/>
              <a:gd name="connsiteX1172" fmla="*/ 4037647 w 10537825"/>
              <a:gd name="connsiteY1172" fmla="*/ 1936147 h 4647033"/>
              <a:gd name="connsiteX1173" fmla="*/ 4147144 w 10537825"/>
              <a:gd name="connsiteY1173" fmla="*/ 1939832 h 4647033"/>
              <a:gd name="connsiteX1174" fmla="*/ 4186522 w 10537825"/>
              <a:gd name="connsiteY1174" fmla="*/ 1918054 h 4647033"/>
              <a:gd name="connsiteX1175" fmla="*/ 4175537 w 10537825"/>
              <a:gd name="connsiteY1175" fmla="*/ 1826809 h 4647033"/>
              <a:gd name="connsiteX1176" fmla="*/ 4102580 w 10537825"/>
              <a:gd name="connsiteY1176" fmla="*/ 1771638 h 4647033"/>
              <a:gd name="connsiteX1177" fmla="*/ 4044066 w 10537825"/>
              <a:gd name="connsiteY1177" fmla="*/ 1746509 h 4647033"/>
              <a:gd name="connsiteX1178" fmla="*/ 3960494 w 10537825"/>
              <a:gd name="connsiteY1178" fmla="*/ 1672129 h 4647033"/>
              <a:gd name="connsiteX1179" fmla="*/ 3869884 w 10537825"/>
              <a:gd name="connsiteY1179" fmla="*/ 1578426 h 4647033"/>
              <a:gd name="connsiteX1180" fmla="*/ 3799397 w 10537825"/>
              <a:gd name="connsiteY1180" fmla="*/ 1610368 h 4647033"/>
              <a:gd name="connsiteX1181" fmla="*/ 3686690 w 10537825"/>
              <a:gd name="connsiteY1181" fmla="*/ 1626786 h 4647033"/>
              <a:gd name="connsiteX1182" fmla="*/ 3610770 w 10537825"/>
              <a:gd name="connsiteY1182" fmla="*/ 1674139 h 4647033"/>
              <a:gd name="connsiteX1183" fmla="*/ 3489917 w 10537825"/>
              <a:gd name="connsiteY1183" fmla="*/ 1765383 h 4647033"/>
              <a:gd name="connsiteX1184" fmla="*/ 3456710 w 10537825"/>
              <a:gd name="connsiteY1184" fmla="*/ 1870924 h 4647033"/>
              <a:gd name="connsiteX1185" fmla="*/ 3402024 w 10537825"/>
              <a:gd name="connsiteY1185" fmla="*/ 1949772 h 4647033"/>
              <a:gd name="connsiteX1186" fmla="*/ 3330425 w 10537825"/>
              <a:gd name="connsiteY1186" fmla="*/ 2004050 h 4647033"/>
              <a:gd name="connsiteX1187" fmla="*/ 3283146 w 10537825"/>
              <a:gd name="connsiteY1187" fmla="*/ 1999136 h 4647033"/>
              <a:gd name="connsiteX1188" fmla="*/ 3187722 w 10537825"/>
              <a:gd name="connsiteY1188" fmla="*/ 2038336 h 4647033"/>
              <a:gd name="connsiteX1189" fmla="*/ 3106248 w 10537825"/>
              <a:gd name="connsiteY1189" fmla="*/ 1974565 h 4647033"/>
              <a:gd name="connsiteX1190" fmla="*/ 3104149 w 10537825"/>
              <a:gd name="connsiteY1190" fmla="*/ 1987186 h 4647033"/>
              <a:gd name="connsiteX1191" fmla="*/ 3020699 w 10537825"/>
              <a:gd name="connsiteY1191" fmla="*/ 1994222 h 4647033"/>
              <a:gd name="connsiteX1192" fmla="*/ 3031192 w 10537825"/>
              <a:gd name="connsiteY1192" fmla="*/ 1912805 h 4647033"/>
              <a:gd name="connsiteX1193" fmla="*/ 3043290 w 10537825"/>
              <a:gd name="connsiteY1193" fmla="*/ 1713116 h 4647033"/>
              <a:gd name="connsiteX1194" fmla="*/ 3067363 w 10537825"/>
              <a:gd name="connsiteY1194" fmla="*/ 1697593 h 4647033"/>
              <a:gd name="connsiteX1195" fmla="*/ 3066744 w 10537825"/>
              <a:gd name="connsiteY1195" fmla="*/ 1693460 h 4647033"/>
              <a:gd name="connsiteX1196" fmla="*/ 3036006 w 10537825"/>
              <a:gd name="connsiteY1196" fmla="*/ 1712892 h 4647033"/>
              <a:gd name="connsiteX1197" fmla="*/ 3025390 w 10537825"/>
              <a:gd name="connsiteY1197" fmla="*/ 1648340 h 4647033"/>
              <a:gd name="connsiteX1198" fmla="*/ 3071313 w 10537825"/>
              <a:gd name="connsiteY1198" fmla="*/ 1611038 h 4647033"/>
              <a:gd name="connsiteX1199" fmla="*/ 3251545 w 10537825"/>
              <a:gd name="connsiteY1199" fmla="*/ 1626115 h 4647033"/>
              <a:gd name="connsiteX1200" fmla="*/ 3313760 w 10537825"/>
              <a:gd name="connsiteY1200" fmla="*/ 1608804 h 4647033"/>
              <a:gd name="connsiteX1201" fmla="*/ 3383508 w 10537825"/>
              <a:gd name="connsiteY1201" fmla="*/ 1615840 h 4647033"/>
              <a:gd name="connsiteX1202" fmla="*/ 3403012 w 10537825"/>
              <a:gd name="connsiteY1202" fmla="*/ 1461718 h 4647033"/>
              <a:gd name="connsiteX1203" fmla="*/ 3371779 w 10537825"/>
              <a:gd name="connsiteY1203" fmla="*/ 1424862 h 4647033"/>
              <a:gd name="connsiteX1204" fmla="*/ 3294503 w 10537825"/>
              <a:gd name="connsiteY1204" fmla="*/ 1379854 h 4647033"/>
              <a:gd name="connsiteX1205" fmla="*/ 3299934 w 10537825"/>
              <a:gd name="connsiteY1205" fmla="*/ 1319546 h 4647033"/>
              <a:gd name="connsiteX1206" fmla="*/ 3359312 w 10537825"/>
              <a:gd name="connsiteY1206" fmla="*/ 1327141 h 4647033"/>
              <a:gd name="connsiteX1207" fmla="*/ 3389678 w 10537825"/>
              <a:gd name="connsiteY1207" fmla="*/ 1261694 h 4647033"/>
              <a:gd name="connsiteX1208" fmla="*/ 3470043 w 10537825"/>
              <a:gd name="connsiteY1208" fmla="*/ 1288722 h 4647033"/>
              <a:gd name="connsiteX1209" fmla="*/ 3538556 w 10537825"/>
              <a:gd name="connsiteY1209" fmla="*/ 1243490 h 4647033"/>
              <a:gd name="connsiteX1210" fmla="*/ 3597316 w 10537825"/>
              <a:gd name="connsiteY1210" fmla="*/ 1188989 h 4647033"/>
              <a:gd name="connsiteX1211" fmla="*/ 3598056 w 10537825"/>
              <a:gd name="connsiteY1211" fmla="*/ 1189771 h 4647033"/>
              <a:gd name="connsiteX1212" fmla="*/ 3676074 w 10537825"/>
              <a:gd name="connsiteY1212" fmla="*/ 1120304 h 4647033"/>
              <a:gd name="connsiteX1213" fmla="*/ 3711008 w 10537825"/>
              <a:gd name="connsiteY1213" fmla="*/ 1112821 h 4647033"/>
              <a:gd name="connsiteX1214" fmla="*/ 3834578 w 10537825"/>
              <a:gd name="connsiteY1214" fmla="*/ 1064015 h 4647033"/>
              <a:gd name="connsiteX1215" fmla="*/ 3852726 w 10537825"/>
              <a:gd name="connsiteY1215" fmla="*/ 1044695 h 4647033"/>
              <a:gd name="connsiteX1216" fmla="*/ 3840010 w 10537825"/>
              <a:gd name="connsiteY1216" fmla="*/ 1019901 h 4647033"/>
              <a:gd name="connsiteX1217" fmla="*/ 3854207 w 10537825"/>
              <a:gd name="connsiteY1217" fmla="*/ 1015993 h 4647033"/>
              <a:gd name="connsiteX1218" fmla="*/ 3831368 w 10537825"/>
              <a:gd name="connsiteY1218" fmla="*/ 978021 h 4647033"/>
              <a:gd name="connsiteX1219" fmla="*/ 3845196 w 10537825"/>
              <a:gd name="connsiteY1219" fmla="*/ 983381 h 4647033"/>
              <a:gd name="connsiteX1220" fmla="*/ 3852478 w 10537825"/>
              <a:gd name="connsiteY1220" fmla="*/ 965735 h 4647033"/>
              <a:gd name="connsiteX1221" fmla="*/ 3856429 w 10537825"/>
              <a:gd name="connsiteY1221" fmla="*/ 868907 h 4647033"/>
              <a:gd name="connsiteX1222" fmla="*/ 3949384 w 10537825"/>
              <a:gd name="connsiteY1222" fmla="*/ 830488 h 4647033"/>
              <a:gd name="connsiteX1223" fmla="*/ 3939384 w 10537825"/>
              <a:gd name="connsiteY1223" fmla="*/ 930332 h 4647033"/>
              <a:gd name="connsiteX1224" fmla="*/ 3930990 w 10537825"/>
              <a:gd name="connsiteY1224" fmla="*/ 927428 h 4647033"/>
              <a:gd name="connsiteX1225" fmla="*/ 3906054 w 10537825"/>
              <a:gd name="connsiteY1225" fmla="*/ 976121 h 4647033"/>
              <a:gd name="connsiteX1226" fmla="*/ 3917287 w 10537825"/>
              <a:gd name="connsiteY1226" fmla="*/ 977909 h 4647033"/>
              <a:gd name="connsiteX1227" fmla="*/ 3951976 w 10537825"/>
              <a:gd name="connsiteY1227" fmla="*/ 1001585 h 4647033"/>
              <a:gd name="connsiteX1228" fmla="*/ 3922226 w 10537825"/>
              <a:gd name="connsiteY1228" fmla="*/ 982488 h 4647033"/>
              <a:gd name="connsiteX1229" fmla="*/ 3918398 w 10537825"/>
              <a:gd name="connsiteY1229" fmla="*/ 1017555 h 4647033"/>
              <a:gd name="connsiteX1230" fmla="*/ 3959012 w 10537825"/>
              <a:gd name="connsiteY1230" fmla="*/ 1015993 h 4647033"/>
              <a:gd name="connsiteX1231" fmla="*/ 3983330 w 10537825"/>
              <a:gd name="connsiteY1231" fmla="*/ 995330 h 4647033"/>
              <a:gd name="connsiteX1232" fmla="*/ 3969628 w 10537825"/>
              <a:gd name="connsiteY1232" fmla="*/ 953562 h 4647033"/>
              <a:gd name="connsiteX1233" fmla="*/ 4013082 w 10537825"/>
              <a:gd name="connsiteY1233" fmla="*/ 936697 h 4647033"/>
              <a:gd name="connsiteX1234" fmla="*/ 4018884 w 10537825"/>
              <a:gd name="connsiteY1234" fmla="*/ 905426 h 4647033"/>
              <a:gd name="connsiteX1235" fmla="*/ 3936421 w 10537825"/>
              <a:gd name="connsiteY1235" fmla="*/ 774533 h 4647033"/>
              <a:gd name="connsiteX1236" fmla="*/ 3947408 w 10537825"/>
              <a:gd name="connsiteY1236" fmla="*/ 768168 h 4647033"/>
              <a:gd name="connsiteX1237" fmla="*/ 3930002 w 10537825"/>
              <a:gd name="connsiteY1237" fmla="*/ 747507 h 4647033"/>
              <a:gd name="connsiteX1238" fmla="*/ 3820752 w 10537825"/>
              <a:gd name="connsiteY1238" fmla="*/ 824903 h 4647033"/>
              <a:gd name="connsiteX1239" fmla="*/ 3709528 w 10537825"/>
              <a:gd name="connsiteY1239" fmla="*/ 751081 h 4647033"/>
              <a:gd name="connsiteX1240" fmla="*/ 3704344 w 10537825"/>
              <a:gd name="connsiteY1240" fmla="*/ 635824 h 4647033"/>
              <a:gd name="connsiteX1241" fmla="*/ 3751253 w 10537825"/>
              <a:gd name="connsiteY1241" fmla="*/ 591040 h 4647033"/>
              <a:gd name="connsiteX1242" fmla="*/ 3754338 w 10537825"/>
              <a:gd name="connsiteY1242" fmla="*/ 581658 h 4647033"/>
              <a:gd name="connsiteX1243" fmla="*/ 3760264 w 10537825"/>
              <a:gd name="connsiteY1243" fmla="*/ 574734 h 4647033"/>
              <a:gd name="connsiteX1244" fmla="*/ 3837664 w 10537825"/>
              <a:gd name="connsiteY1244" fmla="*/ 535645 h 4647033"/>
              <a:gd name="connsiteX1245" fmla="*/ 3881118 w 10537825"/>
              <a:gd name="connsiteY1245" fmla="*/ 526598 h 4647033"/>
              <a:gd name="connsiteX1246" fmla="*/ 3953086 w 10537825"/>
              <a:gd name="connsiteY1246" fmla="*/ 482595 h 4647033"/>
              <a:gd name="connsiteX1247" fmla="*/ 4110357 w 10537825"/>
              <a:gd name="connsiteY1247" fmla="*/ 304350 h 4647033"/>
              <a:gd name="connsiteX1248" fmla="*/ 4025549 w 10537825"/>
              <a:gd name="connsiteY1248" fmla="*/ 315406 h 4647033"/>
              <a:gd name="connsiteX1249" fmla="*/ 4137762 w 10537825"/>
              <a:gd name="connsiteY1249" fmla="*/ 252642 h 4647033"/>
              <a:gd name="connsiteX1250" fmla="*/ 4173068 w 10537825"/>
              <a:gd name="connsiteY1250" fmla="*/ 268500 h 4647033"/>
              <a:gd name="connsiteX1251" fmla="*/ 4230964 w 10537825"/>
              <a:gd name="connsiteY1251" fmla="*/ 211877 h 4647033"/>
              <a:gd name="connsiteX1252" fmla="*/ 4291452 w 10537825"/>
              <a:gd name="connsiteY1252" fmla="*/ 222040 h 4647033"/>
              <a:gd name="connsiteX1253" fmla="*/ 4309106 w 10537825"/>
              <a:gd name="connsiteY1253" fmla="*/ 213999 h 4647033"/>
              <a:gd name="connsiteX1254" fmla="*/ 4345274 w 10537825"/>
              <a:gd name="connsiteY1254" fmla="*/ 197134 h 4647033"/>
              <a:gd name="connsiteX1255" fmla="*/ 4334658 w 10537825"/>
              <a:gd name="connsiteY1255" fmla="*/ 191774 h 4647033"/>
              <a:gd name="connsiteX1256" fmla="*/ 4337744 w 10537825"/>
              <a:gd name="connsiteY1256" fmla="*/ 180605 h 4647033"/>
              <a:gd name="connsiteX1257" fmla="*/ 4489953 w 10537825"/>
              <a:gd name="connsiteY1257" fmla="*/ 161508 h 4647033"/>
              <a:gd name="connsiteX1258" fmla="*/ 4489953 w 10537825"/>
              <a:gd name="connsiteY1258" fmla="*/ 167985 h 4647033"/>
              <a:gd name="connsiteX1259" fmla="*/ 4497184 w 10537825"/>
              <a:gd name="connsiteY1259" fmla="*/ 165536 h 4647033"/>
              <a:gd name="connsiteX1260" fmla="*/ 4510693 w 10537825"/>
              <a:gd name="connsiteY1260" fmla="*/ 186636 h 4647033"/>
              <a:gd name="connsiteX1261" fmla="*/ 4569176 w 10537825"/>
              <a:gd name="connsiteY1261" fmla="*/ 159074 h 4647033"/>
              <a:gd name="connsiteX1262" fmla="*/ 4577724 w 10537825"/>
              <a:gd name="connsiteY1262" fmla="*/ 175245 h 4647033"/>
              <a:gd name="connsiteX1263" fmla="*/ 4674999 w 10537825"/>
              <a:gd name="connsiteY1263" fmla="*/ 195012 h 4647033"/>
              <a:gd name="connsiteX1264" fmla="*/ 4675864 w 10537825"/>
              <a:gd name="connsiteY1264" fmla="*/ 199034 h 4647033"/>
              <a:gd name="connsiteX1265" fmla="*/ 4634385 w 10537825"/>
              <a:gd name="connsiteY1265" fmla="*/ 211542 h 4647033"/>
              <a:gd name="connsiteX1266" fmla="*/ 4671172 w 10537825"/>
              <a:gd name="connsiteY1266" fmla="*/ 220811 h 4647033"/>
              <a:gd name="connsiteX1267" fmla="*/ 4670788 w 10537825"/>
              <a:gd name="connsiteY1267" fmla="*/ 225428 h 4647033"/>
              <a:gd name="connsiteX1268" fmla="*/ 4677070 w 10537825"/>
              <a:gd name="connsiteY1268" fmla="*/ 219182 h 4647033"/>
              <a:gd name="connsiteX1269" fmla="*/ 4733668 w 10537825"/>
              <a:gd name="connsiteY1269" fmla="*/ 217125 h 4647033"/>
              <a:gd name="connsiteX1270" fmla="*/ 4769188 w 10537825"/>
              <a:gd name="connsiteY1270" fmla="*/ 243182 h 4647033"/>
              <a:gd name="connsiteX1271" fmla="*/ 4778428 w 10537825"/>
              <a:gd name="connsiteY1271" fmla="*/ 245697 h 4647033"/>
              <a:gd name="connsiteX1272" fmla="*/ 5073836 w 10537825"/>
              <a:gd name="connsiteY1272" fmla="*/ 324558 h 4647033"/>
              <a:gd name="connsiteX1273" fmla="*/ 4868234 w 10537825"/>
              <a:gd name="connsiteY1273" fmla="*/ 408448 h 4647033"/>
              <a:gd name="connsiteX1274" fmla="*/ 4867657 w 10537825"/>
              <a:gd name="connsiteY1274" fmla="*/ 451422 h 4647033"/>
              <a:gd name="connsiteX1275" fmla="*/ 4993847 w 10537825"/>
              <a:gd name="connsiteY1275" fmla="*/ 514739 h 4647033"/>
              <a:gd name="connsiteX1276" fmla="*/ 4913860 w 10537825"/>
              <a:gd name="connsiteY1276" fmla="*/ 465137 h 4647033"/>
              <a:gd name="connsiteX1277" fmla="*/ 4985184 w 10537825"/>
              <a:gd name="connsiteY1277" fmla="*/ 453936 h 4647033"/>
              <a:gd name="connsiteX1278" fmla="*/ 5075280 w 10537825"/>
              <a:gd name="connsiteY1278" fmla="*/ 476108 h 4647033"/>
              <a:gd name="connsiteX1279" fmla="*/ 5069216 w 10537825"/>
              <a:gd name="connsiteY1279" fmla="*/ 416676 h 4647033"/>
              <a:gd name="connsiteX1280" fmla="*/ 5204935 w 10537825"/>
              <a:gd name="connsiteY1280" fmla="*/ 402734 h 4647033"/>
              <a:gd name="connsiteX1281" fmla="*/ 5208689 w 10537825"/>
              <a:gd name="connsiteY1281" fmla="*/ 377817 h 4647033"/>
              <a:gd name="connsiteX1282" fmla="*/ 5175770 w 10537825"/>
              <a:gd name="connsiteY1282" fmla="*/ 317245 h 4647033"/>
              <a:gd name="connsiteX1283" fmla="*/ 5139385 w 10537825"/>
              <a:gd name="connsiteY1283" fmla="*/ 277241 h 4647033"/>
              <a:gd name="connsiteX1284" fmla="*/ 5273951 w 10537825"/>
              <a:gd name="connsiteY1284" fmla="*/ 298728 h 4647033"/>
              <a:gd name="connsiteX1285" fmla="*/ 5247095 w 10537825"/>
              <a:gd name="connsiteY1285" fmla="*/ 345816 h 4647033"/>
              <a:gd name="connsiteX1286" fmla="*/ 5325640 w 10537825"/>
              <a:gd name="connsiteY1286" fmla="*/ 358617 h 4647033"/>
              <a:gd name="connsiteX1287" fmla="*/ 5419199 w 10537825"/>
              <a:gd name="connsiteY1287" fmla="*/ 298956 h 4647033"/>
              <a:gd name="connsiteX1288" fmla="*/ 5573400 w 10537825"/>
              <a:gd name="connsiteY1288" fmla="*/ 261697 h 4647033"/>
              <a:gd name="connsiteX1289" fmla="*/ 5556075 w 10537825"/>
              <a:gd name="connsiteY1289" fmla="*/ 301700 h 4647033"/>
              <a:gd name="connsiteX1290" fmla="*/ 5756190 w 10537825"/>
              <a:gd name="connsiteY1290" fmla="*/ 272670 h 4647033"/>
              <a:gd name="connsiteX1291" fmla="*/ 5754746 w 10537825"/>
              <a:gd name="connsiteY1291" fmla="*/ 278613 h 4647033"/>
              <a:gd name="connsiteX1292" fmla="*/ 5774093 w 10537825"/>
              <a:gd name="connsiteY1292" fmla="*/ 275184 h 4647033"/>
              <a:gd name="connsiteX1293" fmla="*/ 5691507 w 10537825"/>
              <a:gd name="connsiteY1293" fmla="*/ 194038 h 4647033"/>
              <a:gd name="connsiteX1294" fmla="*/ 5852927 w 10537825"/>
              <a:gd name="connsiteY1294" fmla="*/ 230153 h 4647033"/>
              <a:gd name="connsiteX1295" fmla="*/ 5987779 w 10537825"/>
              <a:gd name="connsiteY1295" fmla="*/ 260555 h 4647033"/>
              <a:gd name="connsiteX1296" fmla="*/ 5971898 w 10537825"/>
              <a:gd name="connsiteY1296" fmla="*/ 203638 h 4647033"/>
              <a:gd name="connsiteX1297" fmla="*/ 5941865 w 10537825"/>
              <a:gd name="connsiteY1297" fmla="*/ 169352 h 4647033"/>
              <a:gd name="connsiteX1298" fmla="*/ 5986336 w 10537825"/>
              <a:gd name="connsiteY1298" fmla="*/ 135293 h 4647033"/>
              <a:gd name="connsiteX1299" fmla="*/ 6022721 w 10537825"/>
              <a:gd name="connsiteY1299" fmla="*/ 76546 h 4647033"/>
              <a:gd name="connsiteX1300" fmla="*/ 6086249 w 10537825"/>
              <a:gd name="connsiteY1300" fmla="*/ 77690 h 4647033"/>
              <a:gd name="connsiteX1301" fmla="*/ 6148044 w 10537825"/>
              <a:gd name="connsiteY1301" fmla="*/ 156779 h 4647033"/>
              <a:gd name="connsiteX1302" fmla="*/ 6161040 w 10537825"/>
              <a:gd name="connsiteY1302" fmla="*/ 158837 h 4647033"/>
              <a:gd name="connsiteX1303" fmla="*/ 6209553 w 10537825"/>
              <a:gd name="connsiteY1303" fmla="*/ 119062 h 4647033"/>
              <a:gd name="connsiteX1304" fmla="*/ 6202621 w 10537825"/>
              <a:gd name="connsiteY1304" fmla="*/ 109005 h 4647033"/>
              <a:gd name="connsiteX1305" fmla="*/ 6197424 w 10537825"/>
              <a:gd name="connsiteY1305" fmla="*/ 108776 h 4647033"/>
              <a:gd name="connsiteX1306" fmla="*/ 6195980 w 10537825"/>
              <a:gd name="connsiteY1306" fmla="*/ 86376 h 4647033"/>
              <a:gd name="connsiteX1307" fmla="*/ 6259219 w 10537825"/>
              <a:gd name="connsiteY1307" fmla="*/ 132093 h 4647033"/>
              <a:gd name="connsiteX1308" fmla="*/ 6404180 w 10537825"/>
              <a:gd name="connsiteY1308" fmla="*/ 113349 h 4647033"/>
              <a:gd name="connsiteX1309" fmla="*/ 6521420 w 10537825"/>
              <a:gd name="connsiteY1309" fmla="*/ 44546 h 4647033"/>
              <a:gd name="connsiteX1310" fmla="*/ 6516221 w 10537825"/>
              <a:gd name="connsiteY1310" fmla="*/ 25802 h 4647033"/>
              <a:gd name="connsiteX1311" fmla="*/ 5506072 w 10537825"/>
              <a:gd name="connsiteY1311" fmla="*/ 0 h 4647033"/>
              <a:gd name="connsiteX1312" fmla="*/ 5682031 w 10537825"/>
              <a:gd name="connsiteY1312" fmla="*/ 0 h 4647033"/>
              <a:gd name="connsiteX1313" fmla="*/ 5648367 w 10537825"/>
              <a:gd name="connsiteY1313" fmla="*/ 13253 h 4647033"/>
              <a:gd name="connsiteX1314" fmla="*/ 5614694 w 10537825"/>
              <a:gd name="connsiteY1314" fmla="*/ 33344 h 4647033"/>
              <a:gd name="connsiteX1315" fmla="*/ 5648769 w 10537825"/>
              <a:gd name="connsiteY1315" fmla="*/ 193352 h 4647033"/>
              <a:gd name="connsiteX1316" fmla="*/ 5648769 w 10537825"/>
              <a:gd name="connsiteY1316" fmla="*/ 200667 h 4647033"/>
              <a:gd name="connsiteX1317" fmla="*/ 5462803 w 10537825"/>
              <a:gd name="connsiteY1317" fmla="*/ 163637 h 4647033"/>
              <a:gd name="connsiteX1318" fmla="*/ 5450964 w 10537825"/>
              <a:gd name="connsiteY1318" fmla="*/ 90262 h 4647033"/>
              <a:gd name="connsiteX1319" fmla="*/ 5478107 w 10537825"/>
              <a:gd name="connsiteY1319" fmla="*/ 18258 h 4647033"/>
              <a:gd name="connsiteX1320" fmla="*/ 1610409 w 10537825"/>
              <a:gd name="connsiteY1320" fmla="*/ 0 h 4647033"/>
              <a:gd name="connsiteX1321" fmla="*/ 2893456 w 10537825"/>
              <a:gd name="connsiteY1321" fmla="*/ 0 h 4647033"/>
              <a:gd name="connsiteX1322" fmla="*/ 2894719 w 10537825"/>
              <a:gd name="connsiteY1322" fmla="*/ 3305 h 4647033"/>
              <a:gd name="connsiteX1323" fmla="*/ 2912087 w 10537825"/>
              <a:gd name="connsiteY1323" fmla="*/ 21338 h 4647033"/>
              <a:gd name="connsiteX1324" fmla="*/ 2822514 w 10537825"/>
              <a:gd name="connsiteY1324" fmla="*/ 40896 h 4647033"/>
              <a:gd name="connsiteX1325" fmla="*/ 2863027 w 10537825"/>
              <a:gd name="connsiteY1325" fmla="*/ 48795 h 4647033"/>
              <a:gd name="connsiteX1326" fmla="*/ 2661089 w 10537825"/>
              <a:gd name="connsiteY1326" fmla="*/ 81521 h 4647033"/>
              <a:gd name="connsiteX1327" fmla="*/ 2773769 w 10537825"/>
              <a:gd name="connsiteY1327" fmla="*/ 179694 h 4647033"/>
              <a:gd name="connsiteX1328" fmla="*/ 2687677 w 10537825"/>
              <a:gd name="connsiteY1328" fmla="*/ 188344 h 4647033"/>
              <a:gd name="connsiteX1329" fmla="*/ 2601901 w 10537825"/>
              <a:gd name="connsiteY1329" fmla="*/ 214674 h 4647033"/>
              <a:gd name="connsiteX1330" fmla="*/ 2746233 w 10537825"/>
              <a:gd name="connsiteY1330" fmla="*/ 224079 h 4647033"/>
              <a:gd name="connsiteX1331" fmla="*/ 2600002 w 10537825"/>
              <a:gd name="connsiteY1331" fmla="*/ 279747 h 4647033"/>
              <a:gd name="connsiteX1332" fmla="*/ 2447123 w 10537825"/>
              <a:gd name="connsiteY1332" fmla="*/ 313601 h 4647033"/>
              <a:gd name="connsiteX1333" fmla="*/ 2266075 w 10537825"/>
              <a:gd name="connsiteY1333" fmla="*/ 365132 h 4647033"/>
              <a:gd name="connsiteX1334" fmla="*/ 2012545 w 10537825"/>
              <a:gd name="connsiteY1334" fmla="*/ 446191 h 4647033"/>
              <a:gd name="connsiteX1335" fmla="*/ 1967916 w 10537825"/>
              <a:gd name="connsiteY1335" fmla="*/ 490388 h 4647033"/>
              <a:gd name="connsiteX1336" fmla="*/ 1928034 w 10537825"/>
              <a:gd name="connsiteY1336" fmla="*/ 507690 h 4647033"/>
              <a:gd name="connsiteX1337" fmla="*/ 1878023 w 10537825"/>
              <a:gd name="connsiteY1337" fmla="*/ 574832 h 4647033"/>
              <a:gd name="connsiteX1338" fmla="*/ 1781803 w 10537825"/>
              <a:gd name="connsiteY1338" fmla="*/ 693129 h 4647033"/>
              <a:gd name="connsiteX1339" fmla="*/ 1573850 w 10537825"/>
              <a:gd name="connsiteY1339" fmla="*/ 686923 h 4647033"/>
              <a:gd name="connsiteX1340" fmla="*/ 1508965 w 10537825"/>
              <a:gd name="connsiteY1340" fmla="*/ 510699 h 4647033"/>
              <a:gd name="connsiteX1341" fmla="*/ 1502002 w 10537825"/>
              <a:gd name="connsiteY1341" fmla="*/ 426444 h 4647033"/>
              <a:gd name="connsiteX1342" fmla="*/ 1531755 w 10537825"/>
              <a:gd name="connsiteY1342" fmla="*/ 373219 h 4647033"/>
              <a:gd name="connsiteX1343" fmla="*/ 1664060 w 10537825"/>
              <a:gd name="connsiteY1343" fmla="*/ 263761 h 4647033"/>
              <a:gd name="connsiteX1344" fmla="*/ 1637787 w 10537825"/>
              <a:gd name="connsiteY1344" fmla="*/ 241757 h 4647033"/>
              <a:gd name="connsiteX1345" fmla="*/ 1535236 w 10537825"/>
              <a:gd name="connsiteY1345" fmla="*/ 241757 h 4647033"/>
              <a:gd name="connsiteX1346" fmla="*/ 1586511 w 10537825"/>
              <a:gd name="connsiteY1346" fmla="*/ 205647 h 4647033"/>
              <a:gd name="connsiteX1347" fmla="*/ 1572902 w 10537825"/>
              <a:gd name="connsiteY1347" fmla="*/ 187217 h 4647033"/>
              <a:gd name="connsiteX1348" fmla="*/ 1692861 w 10537825"/>
              <a:gd name="connsiteY1348" fmla="*/ 200192 h 4647033"/>
              <a:gd name="connsiteX1349" fmla="*/ 1640637 w 10537825"/>
              <a:gd name="connsiteY1349" fmla="*/ 167092 h 4647033"/>
              <a:gd name="connsiteX1350" fmla="*/ 1661527 w 10537825"/>
              <a:gd name="connsiteY1350" fmla="*/ 154868 h 4647033"/>
              <a:gd name="connsiteX1351" fmla="*/ 1561823 w 10537825"/>
              <a:gd name="connsiteY1351" fmla="*/ 146029 h 4647033"/>
              <a:gd name="connsiteX1352" fmla="*/ 1604236 w 10537825"/>
              <a:gd name="connsiteY1352" fmla="*/ 28672 h 4647033"/>
              <a:gd name="connsiteX1353" fmla="*/ 1616700 w 10537825"/>
              <a:gd name="connsiteY1353" fmla="*/ 3729 h 4647033"/>
              <a:gd name="connsiteX1354" fmla="*/ 747952 w 10537825"/>
              <a:gd name="connsiteY1354" fmla="*/ 0 h 4647033"/>
              <a:gd name="connsiteX1355" fmla="*/ 754858 w 10537825"/>
              <a:gd name="connsiteY1355" fmla="*/ 0 h 4647033"/>
              <a:gd name="connsiteX1356" fmla="*/ 750174 w 10537825"/>
              <a:gd name="connsiteY1356" fmla="*/ 202 h 4647033"/>
              <a:gd name="connsiteX1357" fmla="*/ 487107 w 10537825"/>
              <a:gd name="connsiteY1357" fmla="*/ 0 h 4647033"/>
              <a:gd name="connsiteX1358" fmla="*/ 553767 w 10537825"/>
              <a:gd name="connsiteY1358" fmla="*/ 0 h 4647033"/>
              <a:gd name="connsiteX1359" fmla="*/ 518265 w 10537825"/>
              <a:gd name="connsiteY1359" fmla="*/ 3094 h 4647033"/>
              <a:gd name="connsiteX1360" fmla="*/ 514046 w 10537825"/>
              <a:gd name="connsiteY1360" fmla="*/ 1765 h 4647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Lst>
            <a:rect l="l" t="t" r="r" b="b"/>
            <a:pathLst>
              <a:path w="10537825" h="4647033">
                <a:moveTo>
                  <a:pt x="9278557" y="4593563"/>
                </a:moveTo>
                <a:cubicBezTo>
                  <a:pt x="9280434" y="4594477"/>
                  <a:pt x="9282600" y="4595448"/>
                  <a:pt x="9283178" y="4595705"/>
                </a:cubicBezTo>
                <a:lnTo>
                  <a:pt x="9278804" y="4593796"/>
                </a:lnTo>
                <a:close/>
                <a:moveTo>
                  <a:pt x="8854527" y="4471443"/>
                </a:moveTo>
                <a:cubicBezTo>
                  <a:pt x="8895259" y="4480733"/>
                  <a:pt x="8942092" y="4513087"/>
                  <a:pt x="8967267" y="4520416"/>
                </a:cubicBezTo>
                <a:cubicBezTo>
                  <a:pt x="9024444" y="4537103"/>
                  <a:pt x="9038305" y="4486586"/>
                  <a:pt x="9072091" y="4508072"/>
                </a:cubicBezTo>
                <a:cubicBezTo>
                  <a:pt x="9096058" y="4522930"/>
                  <a:pt x="9206944" y="4512645"/>
                  <a:pt x="9212141" y="4522474"/>
                </a:cubicBezTo>
                <a:cubicBezTo>
                  <a:pt x="9219938" y="4536645"/>
                  <a:pt x="9135041" y="4531845"/>
                  <a:pt x="9156121" y="4556304"/>
                </a:cubicBezTo>
                <a:cubicBezTo>
                  <a:pt x="9172002" y="4574362"/>
                  <a:pt x="9254013" y="4583277"/>
                  <a:pt x="9277979" y="4593335"/>
                </a:cubicBezTo>
                <a:cubicBezTo>
                  <a:pt x="9274803" y="4592191"/>
                  <a:pt x="9272782" y="4591048"/>
                  <a:pt x="9278270" y="4593563"/>
                </a:cubicBezTo>
                <a:lnTo>
                  <a:pt x="9278804" y="4593796"/>
                </a:lnTo>
                <a:lnTo>
                  <a:pt x="9293528" y="4607696"/>
                </a:lnTo>
                <a:cubicBezTo>
                  <a:pt x="9288357" y="4618893"/>
                  <a:pt x="9234376" y="4621507"/>
                  <a:pt x="9236108" y="4617563"/>
                </a:cubicBezTo>
                <a:cubicBezTo>
                  <a:pt x="9230046" y="4631050"/>
                  <a:pt x="9135619" y="4605221"/>
                  <a:pt x="9117714" y="4603392"/>
                </a:cubicBezTo>
                <a:cubicBezTo>
                  <a:pt x="9050144" y="4596991"/>
                  <a:pt x="8968422" y="4581219"/>
                  <a:pt x="8902584" y="4563847"/>
                </a:cubicBezTo>
                <a:cubicBezTo>
                  <a:pt x="8863311" y="4553331"/>
                  <a:pt x="8820862" y="4514930"/>
                  <a:pt x="8783613" y="4514245"/>
                </a:cubicBezTo>
                <a:cubicBezTo>
                  <a:pt x="8790038" y="4489500"/>
                  <a:pt x="8801931" y="4476700"/>
                  <a:pt x="8816856" y="4471621"/>
                </a:cubicBezTo>
                <a:cubicBezTo>
                  <a:pt x="8828050" y="4467812"/>
                  <a:pt x="8840949" y="4468347"/>
                  <a:pt x="8854527" y="4471443"/>
                </a:cubicBezTo>
                <a:close/>
                <a:moveTo>
                  <a:pt x="1663769" y="4461690"/>
                </a:moveTo>
                <a:cubicBezTo>
                  <a:pt x="1682964" y="4542468"/>
                  <a:pt x="1662415" y="4456402"/>
                  <a:pt x="1663769" y="4461690"/>
                </a:cubicBezTo>
                <a:close/>
                <a:moveTo>
                  <a:pt x="9667092" y="4389096"/>
                </a:moveTo>
                <a:cubicBezTo>
                  <a:pt x="9674383" y="4393439"/>
                  <a:pt x="9682830" y="4407840"/>
                  <a:pt x="9687450" y="4419383"/>
                </a:cubicBezTo>
                <a:cubicBezTo>
                  <a:pt x="9687161" y="4418469"/>
                  <a:pt x="9686872" y="4417783"/>
                  <a:pt x="9687739" y="4420525"/>
                </a:cubicBezTo>
                <a:cubicBezTo>
                  <a:pt x="9688027" y="4420983"/>
                  <a:pt x="9688027" y="4420983"/>
                  <a:pt x="9688027" y="4420754"/>
                </a:cubicBezTo>
                <a:cubicBezTo>
                  <a:pt x="9699000" y="4453442"/>
                  <a:pt x="9653664" y="4465328"/>
                  <a:pt x="9653664" y="4419154"/>
                </a:cubicBezTo>
                <a:cubicBezTo>
                  <a:pt x="9653664" y="4390468"/>
                  <a:pt x="9659800" y="4384752"/>
                  <a:pt x="9667092" y="4389096"/>
                </a:cubicBezTo>
                <a:close/>
                <a:moveTo>
                  <a:pt x="9837897" y="4301863"/>
                </a:moveTo>
                <a:cubicBezTo>
                  <a:pt x="9852985" y="4304405"/>
                  <a:pt x="9868507" y="4312978"/>
                  <a:pt x="9868507" y="4322921"/>
                </a:cubicBezTo>
                <a:lnTo>
                  <a:pt x="9868507" y="4327949"/>
                </a:lnTo>
                <a:cubicBezTo>
                  <a:pt x="9868507" y="4355837"/>
                  <a:pt x="9813642" y="4344180"/>
                  <a:pt x="9809886" y="4317207"/>
                </a:cubicBezTo>
                <a:cubicBezTo>
                  <a:pt x="9807866" y="4302349"/>
                  <a:pt x="9809021" y="4309892"/>
                  <a:pt x="9809886" y="4316978"/>
                </a:cubicBezTo>
                <a:cubicBezTo>
                  <a:pt x="9808154" y="4302807"/>
                  <a:pt x="9822809" y="4299321"/>
                  <a:pt x="9837897" y="4301863"/>
                </a:cubicBezTo>
                <a:close/>
                <a:moveTo>
                  <a:pt x="10041189" y="4292519"/>
                </a:moveTo>
                <a:cubicBezTo>
                  <a:pt x="10043066" y="4293548"/>
                  <a:pt x="10045447" y="4294805"/>
                  <a:pt x="10046134" y="4295176"/>
                </a:cubicBezTo>
                <a:lnTo>
                  <a:pt x="10041591" y="4292871"/>
                </a:lnTo>
                <a:close/>
                <a:moveTo>
                  <a:pt x="9982028" y="4281177"/>
                </a:moveTo>
                <a:cubicBezTo>
                  <a:pt x="10007259" y="4282919"/>
                  <a:pt x="10033536" y="4288863"/>
                  <a:pt x="10040611" y="4292292"/>
                </a:cubicBezTo>
                <a:cubicBezTo>
                  <a:pt x="10038590" y="4291377"/>
                  <a:pt x="10037146" y="4290692"/>
                  <a:pt x="10040900" y="4292519"/>
                </a:cubicBezTo>
                <a:lnTo>
                  <a:pt x="10041591" y="4292871"/>
                </a:lnTo>
                <a:lnTo>
                  <a:pt x="10064905" y="4313207"/>
                </a:lnTo>
                <a:cubicBezTo>
                  <a:pt x="10068983" y="4320978"/>
                  <a:pt x="10069200" y="4329664"/>
                  <a:pt x="10065444" y="4339380"/>
                </a:cubicBezTo>
                <a:cubicBezTo>
                  <a:pt x="10050140" y="4334351"/>
                  <a:pt x="9927126" y="4307605"/>
                  <a:pt x="9929725" y="4295263"/>
                </a:cubicBezTo>
                <a:cubicBezTo>
                  <a:pt x="9932613" y="4281890"/>
                  <a:pt x="9956797" y="4279433"/>
                  <a:pt x="9982028" y="4281177"/>
                </a:cubicBezTo>
                <a:close/>
                <a:moveTo>
                  <a:pt x="10150856" y="4134981"/>
                </a:moveTo>
                <a:cubicBezTo>
                  <a:pt x="10157563" y="4132912"/>
                  <a:pt x="10165720" y="4132798"/>
                  <a:pt x="10176043" y="4136169"/>
                </a:cubicBezTo>
                <a:cubicBezTo>
                  <a:pt x="10182973" y="4138455"/>
                  <a:pt x="10216182" y="4145999"/>
                  <a:pt x="10222822" y="4150570"/>
                </a:cubicBezTo>
                <a:cubicBezTo>
                  <a:pt x="10282020" y="4150570"/>
                  <a:pt x="10239571" y="4227373"/>
                  <a:pt x="10256319" y="4256404"/>
                </a:cubicBezTo>
                <a:cubicBezTo>
                  <a:pt x="10256319" y="4244517"/>
                  <a:pt x="10301656" y="4303721"/>
                  <a:pt x="10295303" y="4303721"/>
                </a:cubicBezTo>
                <a:cubicBezTo>
                  <a:pt x="10319270" y="4303721"/>
                  <a:pt x="10348147" y="4242460"/>
                  <a:pt x="10380777" y="4234231"/>
                </a:cubicBezTo>
                <a:cubicBezTo>
                  <a:pt x="10380199" y="4231260"/>
                  <a:pt x="10378757" y="4228289"/>
                  <a:pt x="10376734" y="4225773"/>
                </a:cubicBezTo>
                <a:lnTo>
                  <a:pt x="10381644" y="4223260"/>
                </a:lnTo>
                <a:lnTo>
                  <a:pt x="10380199" y="4213887"/>
                </a:lnTo>
                <a:cubicBezTo>
                  <a:pt x="10430229" y="4184058"/>
                  <a:pt x="10471161" y="4215302"/>
                  <a:pt x="10517251" y="4238092"/>
                </a:cubicBezTo>
                <a:lnTo>
                  <a:pt x="10537825" y="4245497"/>
                </a:lnTo>
                <a:lnTo>
                  <a:pt x="10537825" y="4637988"/>
                </a:lnTo>
                <a:lnTo>
                  <a:pt x="10524620" y="4625450"/>
                </a:lnTo>
                <a:cubicBezTo>
                  <a:pt x="10503359" y="4606307"/>
                  <a:pt x="10482713" y="4590477"/>
                  <a:pt x="10482713" y="4600877"/>
                </a:cubicBezTo>
                <a:lnTo>
                  <a:pt x="10482713" y="4601106"/>
                </a:lnTo>
                <a:cubicBezTo>
                  <a:pt x="10465097" y="4601106"/>
                  <a:pt x="10423516" y="4614821"/>
                  <a:pt x="10389152" y="4612992"/>
                </a:cubicBezTo>
                <a:cubicBezTo>
                  <a:pt x="10386265" y="4574362"/>
                  <a:pt x="10411386" y="4538703"/>
                  <a:pt x="10450370" y="4531160"/>
                </a:cubicBezTo>
                <a:cubicBezTo>
                  <a:pt x="10447483" y="4521559"/>
                  <a:pt x="10449793" y="4515159"/>
                  <a:pt x="10451814" y="4505330"/>
                </a:cubicBezTo>
                <a:cubicBezTo>
                  <a:pt x="10436799" y="4496872"/>
                  <a:pt x="10437665" y="4470128"/>
                  <a:pt x="10429291" y="4457784"/>
                </a:cubicBezTo>
                <a:cubicBezTo>
                  <a:pt x="10409943" y="4428527"/>
                  <a:pt x="10394350" y="4424412"/>
                  <a:pt x="10362874" y="4412983"/>
                </a:cubicBezTo>
                <a:cubicBezTo>
                  <a:pt x="10332843" y="4402010"/>
                  <a:pt x="10243614" y="4342122"/>
                  <a:pt x="10218779" y="4342122"/>
                </a:cubicBezTo>
                <a:cubicBezTo>
                  <a:pt x="10204052" y="4342122"/>
                  <a:pt x="10177487" y="4416412"/>
                  <a:pt x="10159871" y="4345322"/>
                </a:cubicBezTo>
                <a:cubicBezTo>
                  <a:pt x="10154962" y="4324978"/>
                  <a:pt x="10109626" y="4272861"/>
                  <a:pt x="10148321" y="4265546"/>
                </a:cubicBezTo>
                <a:cubicBezTo>
                  <a:pt x="10124931" y="4260061"/>
                  <a:pt x="10033681" y="4141426"/>
                  <a:pt x="10082482" y="4168399"/>
                </a:cubicBezTo>
                <a:cubicBezTo>
                  <a:pt x="10085370" y="4158799"/>
                  <a:pt x="10104428" y="4162228"/>
                  <a:pt x="10110493" y="4164970"/>
                </a:cubicBezTo>
                <a:cubicBezTo>
                  <a:pt x="10123704" y="4164970"/>
                  <a:pt x="10130743" y="4141183"/>
                  <a:pt x="10150856" y="4134981"/>
                </a:cubicBezTo>
                <a:close/>
                <a:moveTo>
                  <a:pt x="848705" y="4097186"/>
                </a:moveTo>
                <a:cubicBezTo>
                  <a:pt x="831768" y="4118703"/>
                  <a:pt x="815285" y="4136025"/>
                  <a:pt x="807042" y="4161736"/>
                </a:cubicBezTo>
                <a:cubicBezTo>
                  <a:pt x="833236" y="4143137"/>
                  <a:pt x="835269" y="4132014"/>
                  <a:pt x="846673" y="4102474"/>
                </a:cubicBezTo>
                <a:close/>
                <a:moveTo>
                  <a:pt x="9489646" y="4069652"/>
                </a:moveTo>
                <a:cubicBezTo>
                  <a:pt x="9489358" y="4070452"/>
                  <a:pt x="9488780" y="4071995"/>
                  <a:pt x="9488564" y="4072538"/>
                </a:cubicBezTo>
                <a:lnTo>
                  <a:pt x="9489549" y="4069704"/>
                </a:lnTo>
                <a:close/>
                <a:moveTo>
                  <a:pt x="9782454" y="4027135"/>
                </a:moveTo>
                <a:cubicBezTo>
                  <a:pt x="9806134" y="4018678"/>
                  <a:pt x="9759065" y="4089538"/>
                  <a:pt x="9757042" y="4091825"/>
                </a:cubicBezTo>
                <a:cubicBezTo>
                  <a:pt x="9732498" y="4121082"/>
                  <a:pt x="9698713" y="4108511"/>
                  <a:pt x="9666948" y="4105311"/>
                </a:cubicBezTo>
                <a:cubicBezTo>
                  <a:pt x="9641247" y="4102567"/>
                  <a:pt x="9540758" y="4086567"/>
                  <a:pt x="9527185" y="4121311"/>
                </a:cubicBezTo>
                <a:cubicBezTo>
                  <a:pt x="9472608" y="4262119"/>
                  <a:pt x="9697845" y="4153313"/>
                  <a:pt x="9694958" y="4172743"/>
                </a:cubicBezTo>
                <a:cubicBezTo>
                  <a:pt x="9691781" y="4193543"/>
                  <a:pt x="9585515" y="4224402"/>
                  <a:pt x="9602842" y="4250460"/>
                </a:cubicBezTo>
                <a:cubicBezTo>
                  <a:pt x="9612371" y="4265090"/>
                  <a:pt x="9673012" y="4361780"/>
                  <a:pt x="9652509" y="4375266"/>
                </a:cubicBezTo>
                <a:cubicBezTo>
                  <a:pt x="9545665" y="4445213"/>
                  <a:pt x="9613815" y="4256861"/>
                  <a:pt x="9536714" y="4297321"/>
                </a:cubicBezTo>
                <a:cubicBezTo>
                  <a:pt x="9542491" y="4336636"/>
                  <a:pt x="9552886" y="4419612"/>
                  <a:pt x="9520543" y="4449327"/>
                </a:cubicBezTo>
                <a:cubicBezTo>
                  <a:pt x="9491956" y="4475842"/>
                  <a:pt x="9487914" y="4344636"/>
                  <a:pt x="9472897" y="4326807"/>
                </a:cubicBezTo>
                <a:cubicBezTo>
                  <a:pt x="9446620" y="4295492"/>
                  <a:pt x="9510437" y="4086796"/>
                  <a:pt x="9548266" y="4070338"/>
                </a:cubicBezTo>
                <a:cubicBezTo>
                  <a:pt x="9619013" y="4039708"/>
                  <a:pt x="9703333" y="4124282"/>
                  <a:pt x="9764840" y="4049079"/>
                </a:cubicBezTo>
                <a:cubicBezTo>
                  <a:pt x="9769460" y="4040622"/>
                  <a:pt x="9775235" y="4033308"/>
                  <a:pt x="9782454" y="4027135"/>
                </a:cubicBezTo>
                <a:close/>
                <a:moveTo>
                  <a:pt x="9966994" y="3963635"/>
                </a:moveTo>
                <a:cubicBezTo>
                  <a:pt x="9968942" y="3971705"/>
                  <a:pt x="9942792" y="4001021"/>
                  <a:pt x="9942142" y="4001534"/>
                </a:cubicBezTo>
                <a:cubicBezTo>
                  <a:pt x="9912687" y="4028279"/>
                  <a:pt x="9965821" y="4019593"/>
                  <a:pt x="9973329" y="4020964"/>
                </a:cubicBezTo>
                <a:cubicBezTo>
                  <a:pt x="9977372" y="4045422"/>
                  <a:pt x="9965531" y="4047708"/>
                  <a:pt x="9955426" y="4063252"/>
                </a:cubicBezTo>
                <a:cubicBezTo>
                  <a:pt x="9967265" y="4070110"/>
                  <a:pt x="9969286" y="4078338"/>
                  <a:pt x="9961488" y="4087938"/>
                </a:cubicBezTo>
                <a:cubicBezTo>
                  <a:pt x="9902869" y="4104854"/>
                  <a:pt x="9957736" y="4121082"/>
                  <a:pt x="9952826" y="4161085"/>
                </a:cubicBezTo>
                <a:lnTo>
                  <a:pt x="9951093" y="4161085"/>
                </a:lnTo>
                <a:cubicBezTo>
                  <a:pt x="9893629" y="4135484"/>
                  <a:pt x="9895650" y="3989876"/>
                  <a:pt x="9953694" y="3964503"/>
                </a:cubicBezTo>
                <a:cubicBezTo>
                  <a:pt x="9962572" y="3960618"/>
                  <a:pt x="9966345" y="3960947"/>
                  <a:pt x="9966994" y="3963635"/>
                </a:cubicBezTo>
                <a:close/>
                <a:moveTo>
                  <a:pt x="8265801" y="3807018"/>
                </a:moveTo>
                <a:cubicBezTo>
                  <a:pt x="8296878" y="3798425"/>
                  <a:pt x="8391468" y="3832326"/>
                  <a:pt x="8405330" y="3856841"/>
                </a:cubicBezTo>
                <a:cubicBezTo>
                  <a:pt x="8426986" y="3894558"/>
                  <a:pt x="8512462" y="3983476"/>
                  <a:pt x="8559529" y="3990791"/>
                </a:cubicBezTo>
                <a:cubicBezTo>
                  <a:pt x="8586385" y="3994676"/>
                  <a:pt x="8701602" y="4096167"/>
                  <a:pt x="8694672" y="4116969"/>
                </a:cubicBezTo>
                <a:cubicBezTo>
                  <a:pt x="8678213" y="4168857"/>
                  <a:pt x="8721528" y="4190572"/>
                  <a:pt x="8743474" y="4247260"/>
                </a:cubicBezTo>
                <a:cubicBezTo>
                  <a:pt x="8770619" y="4258233"/>
                  <a:pt x="8782169" y="4258233"/>
                  <a:pt x="8801804" y="4280861"/>
                </a:cubicBezTo>
                <a:cubicBezTo>
                  <a:pt x="8796896" y="4256404"/>
                  <a:pt x="8764843" y="4256861"/>
                  <a:pt x="8762533" y="4240402"/>
                </a:cubicBezTo>
                <a:cubicBezTo>
                  <a:pt x="8759646" y="4221431"/>
                  <a:pt x="8793142" y="4209545"/>
                  <a:pt x="8805558" y="4220745"/>
                </a:cubicBezTo>
                <a:cubicBezTo>
                  <a:pt x="8834147" y="4246804"/>
                  <a:pt x="8832703" y="4279261"/>
                  <a:pt x="8834436" y="4305778"/>
                </a:cubicBezTo>
                <a:cubicBezTo>
                  <a:pt x="8828372" y="4299834"/>
                  <a:pt x="8819130" y="4298921"/>
                  <a:pt x="8811622" y="4294577"/>
                </a:cubicBezTo>
                <a:cubicBezTo>
                  <a:pt x="8817688" y="4308749"/>
                  <a:pt x="8802671" y="4428069"/>
                  <a:pt x="8794585" y="4441327"/>
                </a:cubicBezTo>
                <a:cubicBezTo>
                  <a:pt x="8786789" y="4454584"/>
                  <a:pt x="8744340" y="4439040"/>
                  <a:pt x="8734234" y="4434012"/>
                </a:cubicBezTo>
                <a:cubicBezTo>
                  <a:pt x="8727592" y="4440184"/>
                  <a:pt x="8731635" y="4449556"/>
                  <a:pt x="8732790" y="4457100"/>
                </a:cubicBezTo>
                <a:cubicBezTo>
                  <a:pt x="8717484" y="4454127"/>
                  <a:pt x="8688031" y="4406125"/>
                  <a:pt x="8670994" y="4394925"/>
                </a:cubicBezTo>
                <a:cubicBezTo>
                  <a:pt x="8639229" y="4373666"/>
                  <a:pt x="8624791" y="4327949"/>
                  <a:pt x="8595625" y="4311492"/>
                </a:cubicBezTo>
                <a:cubicBezTo>
                  <a:pt x="8549423" y="4285663"/>
                  <a:pt x="8545958" y="4212058"/>
                  <a:pt x="8521702" y="4169314"/>
                </a:cubicBezTo>
                <a:cubicBezTo>
                  <a:pt x="8501200" y="4133198"/>
                  <a:pt x="8461928" y="4102338"/>
                  <a:pt x="8454709" y="4060052"/>
                </a:cubicBezTo>
                <a:cubicBezTo>
                  <a:pt x="8449221" y="4028279"/>
                  <a:pt x="8435360" y="4012049"/>
                  <a:pt x="8407640" y="3999934"/>
                </a:cubicBezTo>
                <a:cubicBezTo>
                  <a:pt x="8377607" y="3986905"/>
                  <a:pt x="8357683" y="3931817"/>
                  <a:pt x="8334292" y="3908502"/>
                </a:cubicBezTo>
                <a:cubicBezTo>
                  <a:pt x="8310614" y="3884500"/>
                  <a:pt x="8279715" y="3860499"/>
                  <a:pt x="8261235" y="3831697"/>
                </a:cubicBezTo>
                <a:cubicBezTo>
                  <a:pt x="8252138" y="3817469"/>
                  <a:pt x="8255441" y="3809882"/>
                  <a:pt x="8265801" y="3807018"/>
                </a:cubicBezTo>
                <a:close/>
                <a:moveTo>
                  <a:pt x="9374957" y="3711215"/>
                </a:moveTo>
                <a:cubicBezTo>
                  <a:pt x="9380253" y="3711467"/>
                  <a:pt x="9386195" y="3712978"/>
                  <a:pt x="9392908" y="3716035"/>
                </a:cubicBezTo>
                <a:cubicBezTo>
                  <a:pt x="9399262" y="3730663"/>
                  <a:pt x="9422074" y="3754207"/>
                  <a:pt x="9418609" y="3769067"/>
                </a:cubicBezTo>
                <a:cubicBezTo>
                  <a:pt x="9465389" y="3773638"/>
                  <a:pt x="9545378" y="3851356"/>
                  <a:pt x="9456149" y="3851356"/>
                </a:cubicBezTo>
                <a:cubicBezTo>
                  <a:pt x="9460769" y="3851356"/>
                  <a:pt x="9471742" y="3863243"/>
                  <a:pt x="9476073" y="3865527"/>
                </a:cubicBezTo>
                <a:cubicBezTo>
                  <a:pt x="9459037" y="3888615"/>
                  <a:pt x="9422940" y="3887014"/>
                  <a:pt x="9426694" y="3921073"/>
                </a:cubicBezTo>
                <a:lnTo>
                  <a:pt x="9424384" y="3920617"/>
                </a:lnTo>
                <a:lnTo>
                  <a:pt x="9420341" y="3939588"/>
                </a:lnTo>
                <a:lnTo>
                  <a:pt x="9415721" y="3931359"/>
                </a:lnTo>
                <a:cubicBezTo>
                  <a:pt x="9411679" y="3960618"/>
                  <a:pt x="9465389" y="3978218"/>
                  <a:pt x="9432758" y="4009306"/>
                </a:cubicBezTo>
                <a:cubicBezTo>
                  <a:pt x="9447775" y="4022564"/>
                  <a:pt x="9498596" y="4045193"/>
                  <a:pt x="9489646" y="4069423"/>
                </a:cubicBezTo>
                <a:lnTo>
                  <a:pt x="9489549" y="4069704"/>
                </a:lnTo>
                <a:lnTo>
                  <a:pt x="9465100" y="4082709"/>
                </a:lnTo>
                <a:cubicBezTo>
                  <a:pt x="9454416" y="4082738"/>
                  <a:pt x="9442865" y="4080167"/>
                  <a:pt x="9435357" y="4080167"/>
                </a:cubicBezTo>
                <a:cubicBezTo>
                  <a:pt x="9424095" y="4086796"/>
                  <a:pt x="9405904" y="4123369"/>
                  <a:pt x="9416588" y="4137313"/>
                </a:cubicBezTo>
                <a:cubicBezTo>
                  <a:pt x="9435357" y="4161085"/>
                  <a:pt x="9388578" y="4191487"/>
                  <a:pt x="9375005" y="4209316"/>
                </a:cubicBezTo>
                <a:cubicBezTo>
                  <a:pt x="9368364" y="4205887"/>
                  <a:pt x="9364899" y="4210001"/>
                  <a:pt x="9358257" y="4217087"/>
                </a:cubicBezTo>
                <a:cubicBezTo>
                  <a:pt x="9368075" y="4227831"/>
                  <a:pt x="9366631" y="4258004"/>
                  <a:pt x="9364899" y="4272861"/>
                </a:cubicBezTo>
                <a:lnTo>
                  <a:pt x="9357968" y="4275377"/>
                </a:lnTo>
                <a:cubicBezTo>
                  <a:pt x="9358257" y="4284977"/>
                  <a:pt x="9354503" y="4291834"/>
                  <a:pt x="9346707" y="4296405"/>
                </a:cubicBezTo>
                <a:cubicBezTo>
                  <a:pt x="9358835" y="4330236"/>
                  <a:pt x="9321006" y="4380752"/>
                  <a:pt x="9314942" y="4345322"/>
                </a:cubicBezTo>
                <a:cubicBezTo>
                  <a:pt x="9260654" y="4373437"/>
                  <a:pt x="9254879" y="4358580"/>
                  <a:pt x="9227158" y="4325665"/>
                </a:cubicBezTo>
                <a:cubicBezTo>
                  <a:pt x="9213585" y="4339151"/>
                  <a:pt x="9186151" y="4319721"/>
                  <a:pt x="9177489" y="4307834"/>
                </a:cubicBezTo>
                <a:cubicBezTo>
                  <a:pt x="9156987" y="4337093"/>
                  <a:pt x="9095769" y="4345322"/>
                  <a:pt x="9099523" y="4300292"/>
                </a:cubicBezTo>
                <a:cubicBezTo>
                  <a:pt x="9077866" y="4302577"/>
                  <a:pt x="9050432" y="4311263"/>
                  <a:pt x="9029064" y="4300749"/>
                </a:cubicBezTo>
                <a:cubicBezTo>
                  <a:pt x="9014914" y="4293892"/>
                  <a:pt x="9007695" y="4213887"/>
                  <a:pt x="9014047" y="4207258"/>
                </a:cubicBezTo>
                <a:cubicBezTo>
                  <a:pt x="9015780" y="4202001"/>
                  <a:pt x="9014914" y="4197429"/>
                  <a:pt x="9012026" y="4193772"/>
                </a:cubicBezTo>
                <a:cubicBezTo>
                  <a:pt x="9003652" y="4196516"/>
                  <a:pt x="8996144" y="4200401"/>
                  <a:pt x="8987193" y="4199943"/>
                </a:cubicBezTo>
                <a:cubicBezTo>
                  <a:pt x="8980840" y="4194458"/>
                  <a:pt x="8978817" y="4187372"/>
                  <a:pt x="8981707" y="4178457"/>
                </a:cubicBezTo>
                <a:cubicBezTo>
                  <a:pt x="8974488" y="4175943"/>
                  <a:pt x="8970155" y="4167028"/>
                  <a:pt x="8972465" y="4159713"/>
                </a:cubicBezTo>
                <a:cubicBezTo>
                  <a:pt x="8961203" y="4149428"/>
                  <a:pt x="8960337" y="4131826"/>
                  <a:pt x="8971600" y="4121540"/>
                </a:cubicBezTo>
                <a:cubicBezTo>
                  <a:pt x="8945033" y="4075367"/>
                  <a:pt x="8947632" y="4016620"/>
                  <a:pt x="9002208" y="3990334"/>
                </a:cubicBezTo>
                <a:lnTo>
                  <a:pt x="9003652" y="3993305"/>
                </a:lnTo>
                <a:lnTo>
                  <a:pt x="9020402" y="3983934"/>
                </a:lnTo>
                <a:lnTo>
                  <a:pt x="9019824" y="4004962"/>
                </a:lnTo>
                <a:cubicBezTo>
                  <a:pt x="9019534" y="4012506"/>
                  <a:pt x="9060539" y="4023706"/>
                  <a:pt x="9068335" y="4023706"/>
                </a:cubicBezTo>
                <a:cubicBezTo>
                  <a:pt x="9078731" y="4020964"/>
                  <a:pt x="9089705" y="3956732"/>
                  <a:pt x="9125222" y="3944846"/>
                </a:cubicBezTo>
                <a:cubicBezTo>
                  <a:pt x="9166805" y="3931359"/>
                  <a:pt x="9190196" y="3919244"/>
                  <a:pt x="9209254" y="3873071"/>
                </a:cubicBezTo>
                <a:cubicBezTo>
                  <a:pt x="9220226" y="3846327"/>
                  <a:pt x="9264985" y="3848156"/>
                  <a:pt x="9287797" y="3831241"/>
                </a:cubicBezTo>
                <a:cubicBezTo>
                  <a:pt x="9266718" y="3808839"/>
                  <a:pt x="9303680" y="3794211"/>
                  <a:pt x="9320428" y="3796039"/>
                </a:cubicBezTo>
                <a:lnTo>
                  <a:pt x="9315808" y="3792611"/>
                </a:lnTo>
                <a:cubicBezTo>
                  <a:pt x="9330102" y="3772723"/>
                  <a:pt x="9336113" y="3725835"/>
                  <a:pt x="9360883" y="3713952"/>
                </a:cubicBezTo>
                <a:cubicBezTo>
                  <a:pt x="9365012" y="3711972"/>
                  <a:pt x="9369661" y="3710964"/>
                  <a:pt x="9374957" y="3711215"/>
                </a:cubicBezTo>
                <a:close/>
                <a:moveTo>
                  <a:pt x="7496939" y="3570793"/>
                </a:moveTo>
                <a:cubicBezTo>
                  <a:pt x="7505679" y="3567970"/>
                  <a:pt x="7517302" y="3576142"/>
                  <a:pt x="7532390" y="3601744"/>
                </a:cubicBezTo>
                <a:lnTo>
                  <a:pt x="7534422" y="3605281"/>
                </a:lnTo>
                <a:lnTo>
                  <a:pt x="7532390" y="3601972"/>
                </a:lnTo>
                <a:cubicBezTo>
                  <a:pt x="7533688" y="3604257"/>
                  <a:pt x="7535709" y="3607629"/>
                  <a:pt x="7536396" y="3608715"/>
                </a:cubicBezTo>
                <a:lnTo>
                  <a:pt x="7534422" y="3605281"/>
                </a:lnTo>
                <a:lnTo>
                  <a:pt x="7553478" y="3636298"/>
                </a:lnTo>
                <a:cubicBezTo>
                  <a:pt x="7577057" y="3676147"/>
                  <a:pt x="7601043" y="3728435"/>
                  <a:pt x="7561843" y="3756036"/>
                </a:cubicBezTo>
                <a:cubicBezTo>
                  <a:pt x="7507266" y="3794439"/>
                  <a:pt x="7496582" y="3771809"/>
                  <a:pt x="7480412" y="3719235"/>
                </a:cubicBezTo>
                <a:cubicBezTo>
                  <a:pt x="7470449" y="3686662"/>
                  <a:pt x="7470720" y="3579257"/>
                  <a:pt x="7496939" y="3570793"/>
                </a:cubicBezTo>
                <a:close/>
                <a:moveTo>
                  <a:pt x="9790132" y="3560606"/>
                </a:moveTo>
                <a:cubicBezTo>
                  <a:pt x="9811285" y="3563906"/>
                  <a:pt x="9817792" y="3625659"/>
                  <a:pt x="9818550" y="3628259"/>
                </a:cubicBezTo>
                <a:cubicBezTo>
                  <a:pt x="9817973" y="3626430"/>
                  <a:pt x="9841073" y="3669862"/>
                  <a:pt x="9837897" y="3662547"/>
                </a:cubicBezTo>
                <a:cubicBezTo>
                  <a:pt x="9854645" y="3701863"/>
                  <a:pt x="9824326" y="3711235"/>
                  <a:pt x="9830389" y="3746207"/>
                </a:cubicBezTo>
                <a:lnTo>
                  <a:pt x="9828657" y="3738436"/>
                </a:lnTo>
                <a:cubicBezTo>
                  <a:pt x="9828368" y="3735921"/>
                  <a:pt x="9814797" y="3706206"/>
                  <a:pt x="9809021" y="3702777"/>
                </a:cubicBezTo>
                <a:cubicBezTo>
                  <a:pt x="9774658" y="3682433"/>
                  <a:pt x="9804688" y="3769067"/>
                  <a:pt x="9804111" y="3766094"/>
                </a:cubicBezTo>
                <a:cubicBezTo>
                  <a:pt x="9814219" y="3818668"/>
                  <a:pt x="9780144" y="3775009"/>
                  <a:pt x="9781010" y="3775009"/>
                </a:cubicBezTo>
                <a:cubicBezTo>
                  <a:pt x="9722391" y="3778667"/>
                  <a:pt x="9727300" y="3755123"/>
                  <a:pt x="9726145" y="3698891"/>
                </a:cubicBezTo>
                <a:cubicBezTo>
                  <a:pt x="9725279" y="3662547"/>
                  <a:pt x="9666948" y="3687919"/>
                  <a:pt x="9645869" y="3677633"/>
                </a:cubicBezTo>
                <a:cubicBezTo>
                  <a:pt x="9633451" y="3671462"/>
                  <a:pt x="9632296" y="3726092"/>
                  <a:pt x="9617280" y="3722663"/>
                </a:cubicBezTo>
                <a:cubicBezTo>
                  <a:pt x="9594467" y="3717406"/>
                  <a:pt x="9655687" y="3603801"/>
                  <a:pt x="9699000" y="3631231"/>
                </a:cubicBezTo>
                <a:cubicBezTo>
                  <a:pt x="9699578" y="3631459"/>
                  <a:pt x="9720370" y="3682433"/>
                  <a:pt x="9725856" y="3647460"/>
                </a:cubicBezTo>
                <a:cubicBezTo>
                  <a:pt x="9729610" y="3623916"/>
                  <a:pt x="9729899" y="3630545"/>
                  <a:pt x="9749534" y="3632374"/>
                </a:cubicBezTo>
                <a:cubicBezTo>
                  <a:pt x="9753867" y="3608830"/>
                  <a:pt x="9745492" y="3611801"/>
                  <a:pt x="9775235" y="3607230"/>
                </a:cubicBezTo>
                <a:cubicBezTo>
                  <a:pt x="9806421" y="3602430"/>
                  <a:pt x="9767728" y="3570657"/>
                  <a:pt x="9780144" y="3563113"/>
                </a:cubicBezTo>
                <a:cubicBezTo>
                  <a:pt x="9783790" y="3560856"/>
                  <a:pt x="9787110" y="3560135"/>
                  <a:pt x="9790132" y="3560606"/>
                </a:cubicBezTo>
                <a:close/>
                <a:moveTo>
                  <a:pt x="9774369" y="3475795"/>
                </a:moveTo>
                <a:cubicBezTo>
                  <a:pt x="9773359" y="3476710"/>
                  <a:pt x="9772276" y="3477738"/>
                  <a:pt x="9771987" y="3477995"/>
                </a:cubicBezTo>
                <a:lnTo>
                  <a:pt x="9774046" y="3475895"/>
                </a:lnTo>
                <a:close/>
                <a:moveTo>
                  <a:pt x="222954" y="3465868"/>
                </a:moveTo>
                <a:cubicBezTo>
                  <a:pt x="247454" y="3464637"/>
                  <a:pt x="272999" y="3467099"/>
                  <a:pt x="293435" y="3467555"/>
                </a:cubicBezTo>
                <a:lnTo>
                  <a:pt x="293435" y="3496547"/>
                </a:lnTo>
                <a:cubicBezTo>
                  <a:pt x="283387" y="3500194"/>
                  <a:pt x="253805" y="3502383"/>
                  <a:pt x="256853" y="3500559"/>
                </a:cubicBezTo>
                <a:cubicBezTo>
                  <a:pt x="262500" y="3506394"/>
                  <a:pt x="265322" y="3508582"/>
                  <a:pt x="267805" y="3516240"/>
                </a:cubicBezTo>
                <a:cubicBezTo>
                  <a:pt x="294790" y="3509676"/>
                  <a:pt x="384889" y="3554532"/>
                  <a:pt x="335436" y="3581155"/>
                </a:cubicBezTo>
                <a:cubicBezTo>
                  <a:pt x="334758" y="3585166"/>
                  <a:pt x="334306" y="3590818"/>
                  <a:pt x="332500" y="3593554"/>
                </a:cubicBezTo>
                <a:cubicBezTo>
                  <a:pt x="377663" y="3580789"/>
                  <a:pt x="406341" y="3613430"/>
                  <a:pt x="435583" y="3641874"/>
                </a:cubicBezTo>
                <a:cubicBezTo>
                  <a:pt x="435583" y="3641874"/>
                  <a:pt x="432197" y="3641145"/>
                  <a:pt x="427341" y="3640050"/>
                </a:cubicBezTo>
                <a:cubicBezTo>
                  <a:pt x="435245" y="3646981"/>
                  <a:pt x="480520" y="3705695"/>
                  <a:pt x="464488" y="3705695"/>
                </a:cubicBezTo>
                <a:cubicBezTo>
                  <a:pt x="479052" y="3705695"/>
                  <a:pt x="508070" y="3734323"/>
                  <a:pt x="518795" y="3743075"/>
                </a:cubicBezTo>
                <a:lnTo>
                  <a:pt x="522068" y="3739429"/>
                </a:lnTo>
                <a:lnTo>
                  <a:pt x="523311" y="3747086"/>
                </a:lnTo>
                <a:cubicBezTo>
                  <a:pt x="542506" y="3745993"/>
                  <a:pt x="571296" y="3745810"/>
                  <a:pt x="587667" y="3756568"/>
                </a:cubicBezTo>
                <a:cubicBezTo>
                  <a:pt x="606410" y="3728487"/>
                  <a:pt x="691539" y="3758209"/>
                  <a:pt x="705991" y="3770427"/>
                </a:cubicBezTo>
                <a:cubicBezTo>
                  <a:pt x="705427" y="3773526"/>
                  <a:pt x="704412" y="3776626"/>
                  <a:pt x="703168" y="3779544"/>
                </a:cubicBezTo>
                <a:cubicBezTo>
                  <a:pt x="737266" y="3792491"/>
                  <a:pt x="776219" y="3817106"/>
                  <a:pt x="798687" y="3848470"/>
                </a:cubicBezTo>
                <a:cubicBezTo>
                  <a:pt x="834478" y="3814919"/>
                  <a:pt x="840462" y="3991609"/>
                  <a:pt x="894996" y="3982127"/>
                </a:cubicBezTo>
                <a:cubicBezTo>
                  <a:pt x="920625" y="4034460"/>
                  <a:pt x="877270" y="4056705"/>
                  <a:pt x="850849" y="4094450"/>
                </a:cubicBezTo>
                <a:cubicBezTo>
                  <a:pt x="894883" y="4096456"/>
                  <a:pt x="938915" y="4099009"/>
                  <a:pt x="982948" y="4101379"/>
                </a:cubicBezTo>
                <a:cubicBezTo>
                  <a:pt x="982948" y="4101379"/>
                  <a:pt x="971884" y="4134749"/>
                  <a:pt x="970754" y="4138395"/>
                </a:cubicBezTo>
                <a:cubicBezTo>
                  <a:pt x="1029128" y="4118703"/>
                  <a:pt x="1197131" y="4158818"/>
                  <a:pt x="1181551" y="4244519"/>
                </a:cubicBezTo>
                <a:cubicBezTo>
                  <a:pt x="1234728" y="4207503"/>
                  <a:pt x="1263406" y="4247253"/>
                  <a:pt x="1318278" y="4250354"/>
                </a:cubicBezTo>
                <a:cubicBezTo>
                  <a:pt x="1393022" y="4254548"/>
                  <a:pt x="1436039" y="4265306"/>
                  <a:pt x="1491250" y="4317092"/>
                </a:cubicBezTo>
                <a:cubicBezTo>
                  <a:pt x="1561478" y="4382917"/>
                  <a:pt x="1640624" y="4365960"/>
                  <a:pt x="1663769" y="4461690"/>
                </a:cubicBezTo>
                <a:cubicBezTo>
                  <a:pt x="1678842" y="4525236"/>
                  <a:pt x="1672237" y="4568132"/>
                  <a:pt x="1653340" y="4607063"/>
                </a:cubicBezTo>
                <a:lnTo>
                  <a:pt x="1628045" y="4647033"/>
                </a:lnTo>
                <a:lnTo>
                  <a:pt x="0" y="4647033"/>
                </a:lnTo>
                <a:lnTo>
                  <a:pt x="0" y="3481394"/>
                </a:lnTo>
                <a:lnTo>
                  <a:pt x="8856" y="3481800"/>
                </a:lnTo>
                <a:cubicBezTo>
                  <a:pt x="26554" y="3479954"/>
                  <a:pt x="46397" y="3474484"/>
                  <a:pt x="58478" y="3474484"/>
                </a:cubicBezTo>
                <a:cubicBezTo>
                  <a:pt x="100594" y="3474484"/>
                  <a:pt x="110416" y="3529003"/>
                  <a:pt x="158739" y="3486335"/>
                </a:cubicBezTo>
                <a:cubicBezTo>
                  <a:pt x="174997" y="3472021"/>
                  <a:pt x="198453" y="3467098"/>
                  <a:pt x="222954" y="3465868"/>
                </a:cubicBezTo>
                <a:close/>
                <a:moveTo>
                  <a:pt x="9589847" y="3462995"/>
                </a:moveTo>
                <a:cubicBezTo>
                  <a:pt x="9590715" y="3455908"/>
                  <a:pt x="9700446" y="3521283"/>
                  <a:pt x="9699868" y="3510083"/>
                </a:cubicBezTo>
                <a:cubicBezTo>
                  <a:pt x="9701023" y="3529054"/>
                  <a:pt x="9734808" y="3568828"/>
                  <a:pt x="9732209" y="3575228"/>
                </a:cubicBezTo>
                <a:cubicBezTo>
                  <a:pt x="9723835" y="3596486"/>
                  <a:pt x="9695825" y="3588028"/>
                  <a:pt x="9696113" y="3566771"/>
                </a:cubicBezTo>
                <a:cubicBezTo>
                  <a:pt x="9687739" y="3570200"/>
                  <a:pt x="9681097" y="3593972"/>
                  <a:pt x="9674456" y="3591915"/>
                </a:cubicBezTo>
                <a:cubicBezTo>
                  <a:pt x="9671279" y="3590772"/>
                  <a:pt x="9672723" y="3591457"/>
                  <a:pt x="9674167" y="3591915"/>
                </a:cubicBezTo>
                <a:cubicBezTo>
                  <a:pt x="9667814" y="3589400"/>
                  <a:pt x="9669258" y="3565628"/>
                  <a:pt x="9668681" y="3560600"/>
                </a:cubicBezTo>
                <a:cubicBezTo>
                  <a:pt x="9648466" y="3578200"/>
                  <a:pt x="9682541" y="3599001"/>
                  <a:pt x="9668103" y="3614316"/>
                </a:cubicBezTo>
                <a:cubicBezTo>
                  <a:pt x="9658285" y="3624830"/>
                  <a:pt x="9622767" y="3589172"/>
                  <a:pt x="9619590" y="3579800"/>
                </a:cubicBezTo>
                <a:cubicBezTo>
                  <a:pt x="9614393" y="3564713"/>
                  <a:pt x="9642113" y="3564027"/>
                  <a:pt x="9641536" y="3557398"/>
                </a:cubicBezTo>
                <a:cubicBezTo>
                  <a:pt x="9640092" y="3525396"/>
                  <a:pt x="9599087" y="3545056"/>
                  <a:pt x="9592447" y="3518540"/>
                </a:cubicBezTo>
                <a:cubicBezTo>
                  <a:pt x="9588692" y="3504368"/>
                  <a:pt x="9588692" y="3474424"/>
                  <a:pt x="9589847" y="3462995"/>
                </a:cubicBezTo>
                <a:close/>
                <a:moveTo>
                  <a:pt x="9696403" y="3395790"/>
                </a:moveTo>
                <a:cubicBezTo>
                  <a:pt x="9724124" y="3394419"/>
                  <a:pt x="9802378" y="3447680"/>
                  <a:pt x="9774369" y="3475566"/>
                </a:cubicBezTo>
                <a:lnTo>
                  <a:pt x="9774046" y="3475895"/>
                </a:lnTo>
                <a:lnTo>
                  <a:pt x="9765706" y="3478477"/>
                </a:lnTo>
                <a:cubicBezTo>
                  <a:pt x="9755744" y="3478124"/>
                  <a:pt x="9743182" y="3471566"/>
                  <a:pt x="9739717" y="3484937"/>
                </a:cubicBezTo>
                <a:cubicBezTo>
                  <a:pt x="9735385" y="3501168"/>
                  <a:pt x="9757042" y="3525396"/>
                  <a:pt x="9756177" y="3542998"/>
                </a:cubicBezTo>
                <a:cubicBezTo>
                  <a:pt x="9740583" y="3546427"/>
                  <a:pt x="9700733" y="3470995"/>
                  <a:pt x="9703043" y="3458880"/>
                </a:cubicBezTo>
                <a:cubicBezTo>
                  <a:pt x="9768883" y="3456822"/>
                  <a:pt x="9691204" y="3417963"/>
                  <a:pt x="9696403" y="3395790"/>
                </a:cubicBezTo>
                <a:close/>
                <a:moveTo>
                  <a:pt x="9515057" y="3351904"/>
                </a:moveTo>
                <a:lnTo>
                  <a:pt x="9515346" y="3351904"/>
                </a:lnTo>
                <a:cubicBezTo>
                  <a:pt x="9570789" y="3351675"/>
                  <a:pt x="9561549" y="3425049"/>
                  <a:pt x="9547111" y="3418192"/>
                </a:cubicBezTo>
                <a:cubicBezTo>
                  <a:pt x="9534981" y="3412478"/>
                  <a:pt x="9499753" y="3352131"/>
                  <a:pt x="9515057" y="3351904"/>
                </a:cubicBezTo>
                <a:close/>
                <a:moveTo>
                  <a:pt x="9465687" y="3190525"/>
                </a:moveTo>
                <a:cubicBezTo>
                  <a:pt x="9465751" y="3190410"/>
                  <a:pt x="9465246" y="3191438"/>
                  <a:pt x="9463657" y="3194638"/>
                </a:cubicBezTo>
                <a:cubicBezTo>
                  <a:pt x="9460192" y="3201496"/>
                  <a:pt x="9465498" y="3190867"/>
                  <a:pt x="9465687" y="3190525"/>
                </a:cubicBezTo>
                <a:close/>
                <a:moveTo>
                  <a:pt x="9512566" y="3059831"/>
                </a:moveTo>
                <a:cubicBezTo>
                  <a:pt x="9531805" y="3060117"/>
                  <a:pt x="9553896" y="3064690"/>
                  <a:pt x="9566746" y="3063661"/>
                </a:cubicBezTo>
                <a:cubicBezTo>
                  <a:pt x="9572810" y="3078747"/>
                  <a:pt x="9587537" y="3149379"/>
                  <a:pt x="9584938" y="3160123"/>
                </a:cubicBezTo>
                <a:cubicBezTo>
                  <a:pt x="9576564" y="3198525"/>
                  <a:pt x="9535559" y="3201725"/>
                  <a:pt x="9549708" y="3246984"/>
                </a:cubicBezTo>
                <a:cubicBezTo>
                  <a:pt x="9573099" y="3321273"/>
                  <a:pt x="9592157" y="3280128"/>
                  <a:pt x="9647311" y="3308701"/>
                </a:cubicBezTo>
                <a:cubicBezTo>
                  <a:pt x="9655109" y="3312587"/>
                  <a:pt x="9701888" y="3310301"/>
                  <a:pt x="9706508" y="3325158"/>
                </a:cubicBezTo>
                <a:cubicBezTo>
                  <a:pt x="9712573" y="3344589"/>
                  <a:pt x="9681963" y="3339331"/>
                  <a:pt x="9674167" y="3336589"/>
                </a:cubicBezTo>
                <a:cubicBezTo>
                  <a:pt x="9674167" y="3348702"/>
                  <a:pt x="9718348" y="3382990"/>
                  <a:pt x="9700733" y="3392363"/>
                </a:cubicBezTo>
                <a:cubicBezTo>
                  <a:pt x="9680231" y="3402877"/>
                  <a:pt x="9640381" y="3332245"/>
                  <a:pt x="9616992" y="3327673"/>
                </a:cubicBezTo>
                <a:cubicBezTo>
                  <a:pt x="9619013" y="3335216"/>
                  <a:pt x="9621900" y="3342302"/>
                  <a:pt x="9625365" y="3349389"/>
                </a:cubicBezTo>
                <a:cubicBezTo>
                  <a:pt x="9616125" y="3336817"/>
                  <a:pt x="9566169" y="3330187"/>
                  <a:pt x="9549998" y="3332016"/>
                </a:cubicBezTo>
                <a:cubicBezTo>
                  <a:pt x="9496864" y="3338645"/>
                  <a:pt x="9534981" y="3288128"/>
                  <a:pt x="9520543" y="3276470"/>
                </a:cubicBezTo>
                <a:cubicBezTo>
                  <a:pt x="9504951" y="3263441"/>
                  <a:pt x="9515346" y="3295901"/>
                  <a:pt x="9505239" y="3294758"/>
                </a:cubicBezTo>
                <a:cubicBezTo>
                  <a:pt x="9487624" y="3292929"/>
                  <a:pt x="9456149" y="3209038"/>
                  <a:pt x="9463657" y="3194638"/>
                </a:cubicBezTo>
                <a:cubicBezTo>
                  <a:pt x="9470298" y="3181610"/>
                  <a:pt x="9479250" y="3202410"/>
                  <a:pt x="9487914" y="3195552"/>
                </a:cubicBezTo>
                <a:cubicBezTo>
                  <a:pt x="9500908" y="3185267"/>
                  <a:pt x="9474052" y="3100462"/>
                  <a:pt x="9475496" y="3081718"/>
                </a:cubicBezTo>
                <a:cubicBezTo>
                  <a:pt x="9476939" y="3063546"/>
                  <a:pt x="9493326" y="3059546"/>
                  <a:pt x="9512566" y="3059831"/>
                </a:cubicBezTo>
                <a:close/>
                <a:moveTo>
                  <a:pt x="1707" y="3018075"/>
                </a:moveTo>
                <a:cubicBezTo>
                  <a:pt x="5349" y="3023811"/>
                  <a:pt x="3607" y="3021177"/>
                  <a:pt x="1827" y="3018427"/>
                </a:cubicBezTo>
                <a:lnTo>
                  <a:pt x="1802" y="3018387"/>
                </a:lnTo>
                <a:close/>
                <a:moveTo>
                  <a:pt x="0" y="3016472"/>
                </a:moveTo>
                <a:lnTo>
                  <a:pt x="1443" y="3017824"/>
                </a:lnTo>
                <a:lnTo>
                  <a:pt x="1802" y="3018387"/>
                </a:lnTo>
                <a:lnTo>
                  <a:pt x="6694" y="3034845"/>
                </a:lnTo>
                <a:lnTo>
                  <a:pt x="0" y="3041892"/>
                </a:lnTo>
                <a:close/>
                <a:moveTo>
                  <a:pt x="0" y="3015549"/>
                </a:moveTo>
                <a:lnTo>
                  <a:pt x="1707" y="3018075"/>
                </a:lnTo>
                <a:lnTo>
                  <a:pt x="1443" y="3017824"/>
                </a:lnTo>
                <a:lnTo>
                  <a:pt x="0" y="3015567"/>
                </a:lnTo>
                <a:close/>
                <a:moveTo>
                  <a:pt x="9459037" y="2676900"/>
                </a:moveTo>
                <a:cubicBezTo>
                  <a:pt x="9498596" y="2677357"/>
                  <a:pt x="9449508" y="2838050"/>
                  <a:pt x="9448641" y="2858165"/>
                </a:cubicBezTo>
                <a:cubicBezTo>
                  <a:pt x="9448064" y="2858165"/>
                  <a:pt x="9445465" y="2858165"/>
                  <a:pt x="9445175" y="2858165"/>
                </a:cubicBezTo>
                <a:cubicBezTo>
                  <a:pt x="9428715" y="2815648"/>
                  <a:pt x="9379625" y="2790276"/>
                  <a:pt x="9405904" y="2737703"/>
                </a:cubicBezTo>
                <a:cubicBezTo>
                  <a:pt x="9418320" y="2712559"/>
                  <a:pt x="9425250" y="2676900"/>
                  <a:pt x="9459037" y="2676900"/>
                </a:cubicBezTo>
                <a:close/>
                <a:moveTo>
                  <a:pt x="5116690" y="2528797"/>
                </a:moveTo>
                <a:lnTo>
                  <a:pt x="5111521" y="2541927"/>
                </a:lnTo>
                <a:cubicBezTo>
                  <a:pt x="5102887" y="2541348"/>
                  <a:pt x="5094742" y="2538844"/>
                  <a:pt x="5087248" y="2534217"/>
                </a:cubicBezTo>
                <a:cubicBezTo>
                  <a:pt x="5113803" y="2600706"/>
                  <a:pt x="5148502" y="2663724"/>
                  <a:pt x="5186462" y="2725586"/>
                </a:cubicBezTo>
                <a:cubicBezTo>
                  <a:pt x="5186462" y="2727707"/>
                  <a:pt x="5217089" y="2752953"/>
                  <a:pt x="5219696" y="2756999"/>
                </a:cubicBezTo>
                <a:cubicBezTo>
                  <a:pt x="5219696" y="2756999"/>
                  <a:pt x="5193793" y="2758735"/>
                  <a:pt x="5192490" y="2758927"/>
                </a:cubicBezTo>
                <a:cubicBezTo>
                  <a:pt x="5192652" y="2765671"/>
                  <a:pt x="5195422" y="2772032"/>
                  <a:pt x="5196562" y="2778583"/>
                </a:cubicBezTo>
                <a:lnTo>
                  <a:pt x="5203893" y="2776464"/>
                </a:lnTo>
                <a:cubicBezTo>
                  <a:pt x="5228168" y="2835050"/>
                  <a:pt x="5286165" y="2860104"/>
                  <a:pt x="5302456" y="2928519"/>
                </a:cubicBezTo>
                <a:lnTo>
                  <a:pt x="5293332" y="2927940"/>
                </a:lnTo>
                <a:cubicBezTo>
                  <a:pt x="5298546" y="2960317"/>
                  <a:pt x="5312720" y="3078454"/>
                  <a:pt x="5362898" y="3078454"/>
                </a:cubicBezTo>
                <a:cubicBezTo>
                  <a:pt x="5403137" y="3078454"/>
                  <a:pt x="5411283" y="3179437"/>
                  <a:pt x="5419428" y="3200828"/>
                </a:cubicBezTo>
                <a:cubicBezTo>
                  <a:pt x="5427900" y="3223954"/>
                  <a:pt x="5448916" y="3224726"/>
                  <a:pt x="5457061" y="3249972"/>
                </a:cubicBezTo>
                <a:cubicBezTo>
                  <a:pt x="5489318" y="3244480"/>
                  <a:pt x="5541552" y="3298826"/>
                  <a:pt x="5573626" y="3339189"/>
                </a:cubicBezTo>
                <a:lnTo>
                  <a:pt x="5589900" y="3361666"/>
                </a:lnTo>
                <a:lnTo>
                  <a:pt x="5580264" y="3341060"/>
                </a:lnTo>
                <a:cubicBezTo>
                  <a:pt x="5564034" y="3288772"/>
                  <a:pt x="5559540" y="3217325"/>
                  <a:pt x="5555208" y="3178410"/>
                </a:cubicBezTo>
                <a:cubicBezTo>
                  <a:pt x="5550300" y="3134522"/>
                  <a:pt x="5491103" y="3094747"/>
                  <a:pt x="5471466" y="3053832"/>
                </a:cubicBezTo>
                <a:cubicBezTo>
                  <a:pt x="5441146" y="2988000"/>
                  <a:pt x="5339500" y="2946399"/>
                  <a:pt x="5351917" y="2857480"/>
                </a:cubicBezTo>
                <a:cubicBezTo>
                  <a:pt x="5343832" y="2825479"/>
                  <a:pt x="5341233" y="2802391"/>
                  <a:pt x="5320441" y="2771304"/>
                </a:cubicBezTo>
                <a:cubicBezTo>
                  <a:pt x="5307158" y="2750960"/>
                  <a:pt x="5246229" y="2739303"/>
                  <a:pt x="5256335" y="2702501"/>
                </a:cubicBezTo>
                <a:cubicBezTo>
                  <a:pt x="5264132" y="2673013"/>
                  <a:pt x="5172883" y="2560322"/>
                  <a:pt x="5150647" y="2530378"/>
                </a:cubicBezTo>
                <a:close/>
                <a:moveTo>
                  <a:pt x="5134861" y="2467052"/>
                </a:moveTo>
                <a:lnTo>
                  <a:pt x="5134628" y="2483229"/>
                </a:lnTo>
                <a:lnTo>
                  <a:pt x="5127106" y="2502336"/>
                </a:lnTo>
                <a:lnTo>
                  <a:pt x="5131731" y="2500139"/>
                </a:lnTo>
                <a:cubicBezTo>
                  <a:pt x="5135158" y="2495295"/>
                  <a:pt x="5136815" y="2488370"/>
                  <a:pt x="5137134" y="2480048"/>
                </a:cubicBezTo>
                <a:close/>
                <a:moveTo>
                  <a:pt x="9825481" y="2257222"/>
                </a:moveTo>
                <a:lnTo>
                  <a:pt x="9825481" y="2258593"/>
                </a:lnTo>
                <a:cubicBezTo>
                  <a:pt x="9825192" y="2258137"/>
                  <a:pt x="9825192" y="2257908"/>
                  <a:pt x="9824903" y="2257450"/>
                </a:cubicBezTo>
                <a:cubicBezTo>
                  <a:pt x="9825192" y="2257450"/>
                  <a:pt x="9825192" y="2257450"/>
                  <a:pt x="9825481" y="2257222"/>
                </a:cubicBezTo>
                <a:close/>
                <a:moveTo>
                  <a:pt x="9725298" y="2203366"/>
                </a:moveTo>
                <a:cubicBezTo>
                  <a:pt x="9755996" y="2195963"/>
                  <a:pt x="9789457" y="2227164"/>
                  <a:pt x="9786208" y="2229564"/>
                </a:cubicBezTo>
                <a:cubicBezTo>
                  <a:pt x="9808731" y="2255393"/>
                  <a:pt x="9817107" y="2233449"/>
                  <a:pt x="9814219" y="2274366"/>
                </a:cubicBezTo>
                <a:cubicBezTo>
                  <a:pt x="9812198" y="2300196"/>
                  <a:pt x="9829234" y="2329682"/>
                  <a:pt x="9802378" y="2348655"/>
                </a:cubicBezTo>
                <a:cubicBezTo>
                  <a:pt x="9752135" y="2384999"/>
                  <a:pt x="9750402" y="2220878"/>
                  <a:pt x="9730188" y="2238706"/>
                </a:cubicBezTo>
                <a:cubicBezTo>
                  <a:pt x="9733653" y="2235735"/>
                  <a:pt x="9744914" y="2283738"/>
                  <a:pt x="9744625" y="2290594"/>
                </a:cubicBezTo>
                <a:cubicBezTo>
                  <a:pt x="9741160" y="2290138"/>
                  <a:pt x="9736540" y="2288767"/>
                  <a:pt x="9733364" y="2286710"/>
                </a:cubicBezTo>
                <a:cubicBezTo>
                  <a:pt x="9728744" y="2283738"/>
                  <a:pt x="9691204" y="2235964"/>
                  <a:pt x="9696980" y="2226135"/>
                </a:cubicBezTo>
                <a:cubicBezTo>
                  <a:pt x="9705138" y="2212592"/>
                  <a:pt x="9715063" y="2205834"/>
                  <a:pt x="9725298" y="2203366"/>
                </a:cubicBezTo>
                <a:close/>
                <a:moveTo>
                  <a:pt x="9911578" y="2175115"/>
                </a:moveTo>
                <a:cubicBezTo>
                  <a:pt x="9922776" y="2177948"/>
                  <a:pt x="9932829" y="2185561"/>
                  <a:pt x="9940120" y="2199847"/>
                </a:cubicBezTo>
                <a:cubicBezTo>
                  <a:pt x="9938099" y="2200305"/>
                  <a:pt x="9916154" y="2224764"/>
                  <a:pt x="9922795" y="2232078"/>
                </a:cubicBezTo>
                <a:cubicBezTo>
                  <a:pt x="9889009" y="2195734"/>
                  <a:pt x="9882367" y="2232306"/>
                  <a:pt x="9878902" y="2261566"/>
                </a:cubicBezTo>
                <a:cubicBezTo>
                  <a:pt x="9857823" y="2264079"/>
                  <a:pt x="9840496" y="2217220"/>
                  <a:pt x="9823459" y="2227735"/>
                </a:cubicBezTo>
                <a:cubicBezTo>
                  <a:pt x="9834071" y="2201162"/>
                  <a:pt x="9877981" y="2166618"/>
                  <a:pt x="9911578" y="2175115"/>
                </a:cubicBezTo>
                <a:close/>
                <a:moveTo>
                  <a:pt x="5058961" y="2087069"/>
                </a:moveTo>
                <a:lnTo>
                  <a:pt x="5058546" y="2087253"/>
                </a:lnTo>
                <a:lnTo>
                  <a:pt x="5058451" y="2087259"/>
                </a:lnTo>
                <a:close/>
                <a:moveTo>
                  <a:pt x="4595708" y="2076319"/>
                </a:moveTo>
                <a:cubicBezTo>
                  <a:pt x="4623112" y="2077440"/>
                  <a:pt x="4661142" y="2084685"/>
                  <a:pt x="4677714" y="2090046"/>
                </a:cubicBezTo>
                <a:cubicBezTo>
                  <a:pt x="4677345" y="2092168"/>
                  <a:pt x="4678456" y="2095071"/>
                  <a:pt x="4678086" y="2097193"/>
                </a:cubicBezTo>
                <a:cubicBezTo>
                  <a:pt x="4688949" y="2100209"/>
                  <a:pt x="4695244" y="2092949"/>
                  <a:pt x="4705242" y="2093619"/>
                </a:cubicBezTo>
                <a:cubicBezTo>
                  <a:pt x="4703638" y="2099204"/>
                  <a:pt x="4701293" y="2104117"/>
                  <a:pt x="4697960" y="2108696"/>
                </a:cubicBezTo>
                <a:cubicBezTo>
                  <a:pt x="4653519" y="2106462"/>
                  <a:pt x="4618584" y="2097862"/>
                  <a:pt x="4574020" y="2096188"/>
                </a:cubicBezTo>
                <a:cubicBezTo>
                  <a:pt x="4573773" y="2089934"/>
                  <a:pt x="4572910" y="2084015"/>
                  <a:pt x="4573033" y="2077538"/>
                </a:cubicBezTo>
                <a:cubicBezTo>
                  <a:pt x="4578618" y="2076253"/>
                  <a:pt x="4586573" y="2075945"/>
                  <a:pt x="4595708" y="2076319"/>
                </a:cubicBezTo>
                <a:close/>
                <a:moveTo>
                  <a:pt x="5085457" y="2075303"/>
                </a:moveTo>
                <a:cubicBezTo>
                  <a:pt x="5085580" y="2075191"/>
                  <a:pt x="5034473" y="2131480"/>
                  <a:pt x="5067063" y="2131480"/>
                </a:cubicBezTo>
                <a:cubicBezTo>
                  <a:pt x="5032375" y="2129023"/>
                  <a:pt x="4990404" y="2147339"/>
                  <a:pt x="4976207" y="2104229"/>
                </a:cubicBezTo>
                <a:cubicBezTo>
                  <a:pt x="4984231" y="2109477"/>
                  <a:pt x="4996206" y="2104005"/>
                  <a:pt x="5005217" y="2103224"/>
                </a:cubicBezTo>
                <a:cubicBezTo>
                  <a:pt x="5007439" y="2099873"/>
                  <a:pt x="5008673" y="2094066"/>
                  <a:pt x="5008673" y="2090046"/>
                </a:cubicBezTo>
                <a:lnTo>
                  <a:pt x="5058451" y="2087259"/>
                </a:lnTo>
                <a:lnTo>
                  <a:pt x="5055537" y="2088341"/>
                </a:lnTo>
                <a:cubicBezTo>
                  <a:pt x="5052250" y="2089571"/>
                  <a:pt x="5049967" y="2090437"/>
                  <a:pt x="5058546" y="2087253"/>
                </a:cubicBezTo>
                <a:cubicBezTo>
                  <a:pt x="5060831" y="2086388"/>
                  <a:pt x="5060899" y="2086353"/>
                  <a:pt x="5059986" y="2086688"/>
                </a:cubicBezTo>
                <a:lnTo>
                  <a:pt x="5058961" y="2087069"/>
                </a:lnTo>
                <a:close/>
                <a:moveTo>
                  <a:pt x="3888866" y="1763530"/>
                </a:moveTo>
                <a:cubicBezTo>
                  <a:pt x="3894079" y="1765817"/>
                  <a:pt x="3898986" y="1771834"/>
                  <a:pt x="3903708" y="1784146"/>
                </a:cubicBezTo>
                <a:cubicBezTo>
                  <a:pt x="3908399" y="1796320"/>
                  <a:pt x="3902103" y="1845907"/>
                  <a:pt x="3899512" y="1860425"/>
                </a:cubicBezTo>
                <a:cubicBezTo>
                  <a:pt x="3893956" y="1892032"/>
                  <a:pt x="3871119" y="1853279"/>
                  <a:pt x="3869884" y="1878071"/>
                </a:cubicBezTo>
                <a:cubicBezTo>
                  <a:pt x="3867539" y="1925984"/>
                  <a:pt x="3829270" y="1773982"/>
                  <a:pt x="3830382" y="1774431"/>
                </a:cubicBezTo>
                <a:cubicBezTo>
                  <a:pt x="3854824" y="1783393"/>
                  <a:pt x="3873226" y="1756673"/>
                  <a:pt x="3888866" y="1763530"/>
                </a:cubicBezTo>
                <a:close/>
                <a:moveTo>
                  <a:pt x="10026056" y="1753340"/>
                </a:moveTo>
                <a:cubicBezTo>
                  <a:pt x="10070535" y="1759616"/>
                  <a:pt x="10127892" y="1866345"/>
                  <a:pt x="10130418" y="1898349"/>
                </a:cubicBezTo>
                <a:cubicBezTo>
                  <a:pt x="10132439" y="1932864"/>
                  <a:pt x="10123488" y="2042812"/>
                  <a:pt x="10181529" y="2070470"/>
                </a:cubicBezTo>
                <a:cubicBezTo>
                  <a:pt x="10175177" y="2074356"/>
                  <a:pt x="10164493" y="2127159"/>
                  <a:pt x="10156406" y="2119615"/>
                </a:cubicBezTo>
                <a:cubicBezTo>
                  <a:pt x="10150053" y="2109100"/>
                  <a:pt x="10146877" y="2097900"/>
                  <a:pt x="10146299" y="2085556"/>
                </a:cubicBezTo>
                <a:cubicBezTo>
                  <a:pt x="10121466" y="2077099"/>
                  <a:pt x="10115401" y="2139731"/>
                  <a:pt x="10109338" y="2136760"/>
                </a:cubicBezTo>
                <a:cubicBezTo>
                  <a:pt x="10098364" y="2131273"/>
                  <a:pt x="10110203" y="2105216"/>
                  <a:pt x="10092589" y="2108872"/>
                </a:cubicBezTo>
                <a:cubicBezTo>
                  <a:pt x="10068332" y="2113902"/>
                  <a:pt x="10090279" y="2155504"/>
                  <a:pt x="10047252" y="2137217"/>
                </a:cubicBezTo>
                <a:cubicBezTo>
                  <a:pt x="10041477" y="2134702"/>
                  <a:pt x="10010290" y="2112529"/>
                  <a:pt x="10002205" y="2122131"/>
                </a:cubicBezTo>
                <a:cubicBezTo>
                  <a:pt x="9988056" y="2139502"/>
                  <a:pt x="10029927" y="2146131"/>
                  <a:pt x="10022708" y="2157332"/>
                </a:cubicBezTo>
                <a:cubicBezTo>
                  <a:pt x="10015778" y="2168532"/>
                  <a:pt x="9997585" y="2207849"/>
                  <a:pt x="9983147" y="2201220"/>
                </a:cubicBezTo>
                <a:cubicBezTo>
                  <a:pt x="9956004" y="2188648"/>
                  <a:pt x="9949072" y="2169446"/>
                  <a:pt x="9947628" y="2141102"/>
                </a:cubicBezTo>
                <a:cubicBezTo>
                  <a:pt x="9914132" y="2129673"/>
                  <a:pt x="9750980" y="2205563"/>
                  <a:pt x="9739139" y="2152759"/>
                </a:cubicBezTo>
                <a:cubicBezTo>
                  <a:pt x="9746360" y="2161217"/>
                  <a:pt x="9793716" y="2101558"/>
                  <a:pt x="9792849" y="2102472"/>
                </a:cubicBezTo>
                <a:cubicBezTo>
                  <a:pt x="9805844" y="2086700"/>
                  <a:pt x="9881501" y="2071156"/>
                  <a:pt x="9903447" y="2073443"/>
                </a:cubicBezTo>
                <a:cubicBezTo>
                  <a:pt x="9962356" y="2079843"/>
                  <a:pt x="9923661" y="2095158"/>
                  <a:pt x="9943297" y="2046470"/>
                </a:cubicBezTo>
                <a:cubicBezTo>
                  <a:pt x="9947339" y="2036183"/>
                  <a:pt x="9944740" y="1970809"/>
                  <a:pt x="9958023" y="1973094"/>
                </a:cubicBezTo>
                <a:cubicBezTo>
                  <a:pt x="9976794" y="1976523"/>
                  <a:pt x="9947051" y="2038240"/>
                  <a:pt x="9995852" y="2006467"/>
                </a:cubicBezTo>
                <a:cubicBezTo>
                  <a:pt x="10020109" y="1990238"/>
                  <a:pt x="10052161" y="1956865"/>
                  <a:pt x="10046097" y="1921892"/>
                </a:cubicBezTo>
                <a:cubicBezTo>
                  <a:pt x="10040900" y="1891491"/>
                  <a:pt x="9978815" y="1776742"/>
                  <a:pt x="10007980" y="1757312"/>
                </a:cubicBezTo>
                <a:cubicBezTo>
                  <a:pt x="10013611" y="1753597"/>
                  <a:pt x="10019702" y="1752444"/>
                  <a:pt x="10026056" y="1753340"/>
                </a:cubicBezTo>
                <a:close/>
                <a:moveTo>
                  <a:pt x="3890103" y="1659423"/>
                </a:moveTo>
                <a:lnTo>
                  <a:pt x="3891070" y="1701348"/>
                </a:lnTo>
                <a:cubicBezTo>
                  <a:pt x="3891148" y="1715155"/>
                  <a:pt x="3888648" y="1728472"/>
                  <a:pt x="3876674" y="1744499"/>
                </a:cubicBezTo>
                <a:cubicBezTo>
                  <a:pt x="3825844" y="1702618"/>
                  <a:pt x="3860148" y="1686304"/>
                  <a:pt x="3880008" y="1672144"/>
                </a:cubicBezTo>
                <a:close/>
                <a:moveTo>
                  <a:pt x="3890006" y="1655264"/>
                </a:moveTo>
                <a:lnTo>
                  <a:pt x="3891364" y="1657833"/>
                </a:lnTo>
                <a:lnTo>
                  <a:pt x="3890103" y="1659423"/>
                </a:lnTo>
                <a:close/>
                <a:moveTo>
                  <a:pt x="9916596" y="1539605"/>
                </a:moveTo>
                <a:cubicBezTo>
                  <a:pt x="9920648" y="1539704"/>
                  <a:pt x="9925793" y="1541043"/>
                  <a:pt x="9931679" y="1543284"/>
                </a:cubicBezTo>
                <a:cubicBezTo>
                  <a:pt x="9966994" y="1556731"/>
                  <a:pt x="10028988" y="1602677"/>
                  <a:pt x="10041766" y="1608506"/>
                </a:cubicBezTo>
                <a:cubicBezTo>
                  <a:pt x="10094610" y="1632507"/>
                  <a:pt x="10079306" y="1610563"/>
                  <a:pt x="10111071" y="1601419"/>
                </a:cubicBezTo>
                <a:lnTo>
                  <a:pt x="10115114" y="1602562"/>
                </a:lnTo>
                <a:cubicBezTo>
                  <a:pt x="10113381" y="1619935"/>
                  <a:pt x="10140235" y="1662451"/>
                  <a:pt x="10160160" y="1659707"/>
                </a:cubicBezTo>
                <a:cubicBezTo>
                  <a:pt x="10132150" y="1670680"/>
                  <a:pt x="10082482" y="1678222"/>
                  <a:pt x="10096920" y="1715253"/>
                </a:cubicBezTo>
                <a:cubicBezTo>
                  <a:pt x="10109916" y="1748854"/>
                  <a:pt x="10020109" y="1700166"/>
                  <a:pt x="10012313" y="1698566"/>
                </a:cubicBezTo>
                <a:cubicBezTo>
                  <a:pt x="10005092" y="1696966"/>
                  <a:pt x="9943297" y="1700166"/>
                  <a:pt x="9949649" y="1712739"/>
                </a:cubicBezTo>
                <a:cubicBezTo>
                  <a:pt x="9959756" y="1733083"/>
                  <a:pt x="10003649" y="1721197"/>
                  <a:pt x="10009712" y="1738797"/>
                </a:cubicBezTo>
                <a:cubicBezTo>
                  <a:pt x="10011158" y="1742454"/>
                  <a:pt x="9971019" y="1773771"/>
                  <a:pt x="9957736" y="1740854"/>
                </a:cubicBezTo>
                <a:cubicBezTo>
                  <a:pt x="9944163" y="1730112"/>
                  <a:pt x="9932324" y="1717539"/>
                  <a:pt x="9922506" y="1703368"/>
                </a:cubicBezTo>
                <a:cubicBezTo>
                  <a:pt x="9928281" y="1692395"/>
                  <a:pt x="9933479" y="1681195"/>
                  <a:pt x="9938099" y="1669766"/>
                </a:cubicBezTo>
                <a:cubicBezTo>
                  <a:pt x="9930880" y="1668165"/>
                  <a:pt x="9923950" y="1665880"/>
                  <a:pt x="9924239" y="1657880"/>
                </a:cubicBezTo>
                <a:cubicBezTo>
                  <a:pt x="9930303" y="1653765"/>
                  <a:pt x="9961779" y="1663136"/>
                  <a:pt x="9966688" y="1662909"/>
                </a:cubicBezTo>
                <a:cubicBezTo>
                  <a:pt x="9981414" y="1643707"/>
                  <a:pt x="9918464" y="1559589"/>
                  <a:pt x="9908067" y="1543360"/>
                </a:cubicBezTo>
                <a:cubicBezTo>
                  <a:pt x="9909583" y="1540645"/>
                  <a:pt x="9912543" y="1539506"/>
                  <a:pt x="9916596" y="1539605"/>
                </a:cubicBezTo>
                <a:close/>
                <a:moveTo>
                  <a:pt x="4900042" y="1449768"/>
                </a:moveTo>
                <a:cubicBezTo>
                  <a:pt x="4891276" y="1455018"/>
                  <a:pt x="4867575" y="1453788"/>
                  <a:pt x="4857823" y="1454682"/>
                </a:cubicBezTo>
                <a:cubicBezTo>
                  <a:pt x="4842022" y="1467302"/>
                  <a:pt x="4836589" y="1487963"/>
                  <a:pt x="4818072" y="1500919"/>
                </a:cubicBezTo>
                <a:cubicBezTo>
                  <a:pt x="4862267" y="1529509"/>
                  <a:pt x="4801532" y="1539450"/>
                  <a:pt x="4794618" y="1548272"/>
                </a:cubicBezTo>
                <a:cubicBezTo>
                  <a:pt x="4767954" y="1582336"/>
                  <a:pt x="4783014" y="1642309"/>
                  <a:pt x="4745610" y="1670677"/>
                </a:cubicBezTo>
                <a:cubicBezTo>
                  <a:pt x="4761412" y="1677266"/>
                  <a:pt x="4769435" y="1693236"/>
                  <a:pt x="4763633" y="1707420"/>
                </a:cubicBezTo>
                <a:cubicBezTo>
                  <a:pt x="4749560" y="1713116"/>
                  <a:pt x="4737462" y="1711552"/>
                  <a:pt x="4727340" y="1701055"/>
                </a:cubicBezTo>
                <a:cubicBezTo>
                  <a:pt x="4718576" y="1702618"/>
                  <a:pt x="4703268" y="1705856"/>
                  <a:pt x="4696108" y="1712892"/>
                </a:cubicBezTo>
                <a:lnTo>
                  <a:pt x="4698766" y="1716938"/>
                </a:lnTo>
                <a:lnTo>
                  <a:pt x="4736845" y="1706795"/>
                </a:lnTo>
                <a:cubicBezTo>
                  <a:pt x="4736845" y="1706795"/>
                  <a:pt x="4743775" y="1715939"/>
                  <a:pt x="4744352" y="1716626"/>
                </a:cubicBezTo>
                <a:cubicBezTo>
                  <a:pt x="4752150" y="1713197"/>
                  <a:pt x="4764568" y="1713881"/>
                  <a:pt x="4773230" y="1714797"/>
                </a:cubicBezTo>
                <a:cubicBezTo>
                  <a:pt x="4779294" y="1778800"/>
                  <a:pt x="4900575" y="1766913"/>
                  <a:pt x="4935805" y="1744283"/>
                </a:cubicBezTo>
                <a:cubicBezTo>
                  <a:pt x="4971901" y="1720968"/>
                  <a:pt x="5074413" y="1698110"/>
                  <a:pt x="5112241" y="1737883"/>
                </a:cubicBezTo>
                <a:cubicBezTo>
                  <a:pt x="5146604" y="1731025"/>
                  <a:pt x="5139674" y="1754570"/>
                  <a:pt x="5159598" y="1756170"/>
                </a:cubicBezTo>
                <a:cubicBezTo>
                  <a:pt x="5226593" y="1755485"/>
                  <a:pt x="5300517" y="1800058"/>
                  <a:pt x="5372419" y="1756398"/>
                </a:cubicBezTo>
                <a:cubicBezTo>
                  <a:pt x="5416311" y="1685080"/>
                  <a:pt x="5245362" y="1655136"/>
                  <a:pt x="5264709" y="1630450"/>
                </a:cubicBezTo>
                <a:cubicBezTo>
                  <a:pt x="5219084" y="1591133"/>
                  <a:pt x="5167974" y="1569875"/>
                  <a:pt x="5113973" y="1541531"/>
                </a:cubicBezTo>
                <a:lnTo>
                  <a:pt x="5117078" y="1511627"/>
                </a:lnTo>
                <a:lnTo>
                  <a:pt x="5111829" y="1522697"/>
                </a:lnTo>
                <a:cubicBezTo>
                  <a:pt x="5100455" y="1535401"/>
                  <a:pt x="5080024" y="1551624"/>
                  <a:pt x="5079038" y="1553075"/>
                </a:cubicBezTo>
                <a:cubicBezTo>
                  <a:pt x="5075952" y="1557542"/>
                  <a:pt x="4992749" y="1587138"/>
                  <a:pt x="4970405" y="1563127"/>
                </a:cubicBezTo>
                <a:cubicBezTo>
                  <a:pt x="4974726" y="1557430"/>
                  <a:pt x="4982380" y="1545815"/>
                  <a:pt x="4981886" y="1537997"/>
                </a:cubicBezTo>
                <a:cubicBezTo>
                  <a:pt x="4980034" y="1529063"/>
                  <a:pt x="4946456" y="1526271"/>
                  <a:pt x="4938926" y="1526271"/>
                </a:cubicBezTo>
                <a:cubicBezTo>
                  <a:pt x="4894115" y="1526271"/>
                  <a:pt x="4973244" y="1483161"/>
                  <a:pt x="4972998" y="1483942"/>
                </a:cubicBezTo>
                <a:cubicBezTo>
                  <a:pt x="4960900" y="1479253"/>
                  <a:pt x="4857082" y="1480370"/>
                  <a:pt x="4902140" y="1452337"/>
                </a:cubicBezTo>
                <a:cubicBezTo>
                  <a:pt x="4901893" y="1452113"/>
                  <a:pt x="4900534" y="1450439"/>
                  <a:pt x="4900042" y="1449768"/>
                </a:cubicBezTo>
                <a:close/>
                <a:moveTo>
                  <a:pt x="5182775" y="1420753"/>
                </a:moveTo>
                <a:lnTo>
                  <a:pt x="5159863" y="1434705"/>
                </a:lnTo>
                <a:cubicBezTo>
                  <a:pt x="5140236" y="1443011"/>
                  <a:pt x="5116195" y="1448204"/>
                  <a:pt x="5107677" y="1447087"/>
                </a:cubicBezTo>
                <a:cubicBezTo>
                  <a:pt x="5085828" y="1452783"/>
                  <a:pt x="5062372" y="1472439"/>
                  <a:pt x="5039041" y="1475901"/>
                </a:cubicBezTo>
                <a:cubicBezTo>
                  <a:pt x="5052373" y="1494552"/>
                  <a:pt x="5062126" y="1523366"/>
                  <a:pt x="5090271" y="1513427"/>
                </a:cubicBezTo>
                <a:lnTo>
                  <a:pt x="5117377" y="1508765"/>
                </a:lnTo>
                <a:lnTo>
                  <a:pt x="5117440" y="1508158"/>
                </a:lnTo>
                <a:cubicBezTo>
                  <a:pt x="5130434" y="1510901"/>
                  <a:pt x="5144005" y="1512043"/>
                  <a:pt x="5156999" y="1509986"/>
                </a:cubicBezTo>
                <a:cubicBezTo>
                  <a:pt x="5156711" y="1498328"/>
                  <a:pt x="5165951" y="1498557"/>
                  <a:pt x="5165951" y="1492615"/>
                </a:cubicBezTo>
                <a:cubicBezTo>
                  <a:pt x="5165085" y="1485986"/>
                  <a:pt x="5167685" y="1480271"/>
                  <a:pt x="5173460" y="1475699"/>
                </a:cubicBezTo>
                <a:cubicBezTo>
                  <a:pt x="5160753" y="1467242"/>
                  <a:pt x="5152957" y="1458555"/>
                  <a:pt x="5155844" y="1443469"/>
                </a:cubicBezTo>
                <a:cubicBezTo>
                  <a:pt x="5165662" y="1441640"/>
                  <a:pt x="5175193" y="1439583"/>
                  <a:pt x="5184433" y="1436840"/>
                </a:cubicBezTo>
                <a:close/>
                <a:moveTo>
                  <a:pt x="4872316" y="1072138"/>
                </a:moveTo>
                <a:lnTo>
                  <a:pt x="4869321" y="1074642"/>
                </a:lnTo>
                <a:lnTo>
                  <a:pt x="4874587" y="1073394"/>
                </a:lnTo>
                <a:close/>
                <a:moveTo>
                  <a:pt x="9592447" y="1031793"/>
                </a:moveTo>
                <a:cubicBezTo>
                  <a:pt x="9660595" y="1058079"/>
                  <a:pt x="9724124" y="1151797"/>
                  <a:pt x="9768883" y="1205287"/>
                </a:cubicBezTo>
                <a:cubicBezTo>
                  <a:pt x="9816529" y="1262204"/>
                  <a:pt x="9883234" y="1301976"/>
                  <a:pt x="9930014" y="1358664"/>
                </a:cubicBezTo>
                <a:cubicBezTo>
                  <a:pt x="9924239" y="1351579"/>
                  <a:pt x="9853780" y="1292376"/>
                  <a:pt x="9837320" y="1315005"/>
                </a:cubicBezTo>
                <a:cubicBezTo>
                  <a:pt x="9803824" y="1361179"/>
                  <a:pt x="9913264" y="1428154"/>
                  <a:pt x="9955426" y="1472499"/>
                </a:cubicBezTo>
                <a:cubicBezTo>
                  <a:pt x="9934345" y="1455584"/>
                  <a:pt x="9901714" y="1454898"/>
                  <a:pt x="9917020" y="1501986"/>
                </a:cubicBezTo>
                <a:cubicBezTo>
                  <a:pt x="9892474" y="1499014"/>
                  <a:pt x="9866197" y="1433869"/>
                  <a:pt x="9851757" y="1416725"/>
                </a:cubicBezTo>
                <a:cubicBezTo>
                  <a:pt x="9829523" y="1390666"/>
                  <a:pt x="9803246" y="1346778"/>
                  <a:pt x="9787941" y="1315920"/>
                </a:cubicBezTo>
                <a:cubicBezTo>
                  <a:pt x="9763685" y="1266317"/>
                  <a:pt x="9722102" y="1214658"/>
                  <a:pt x="9677921" y="1181514"/>
                </a:cubicBezTo>
                <a:cubicBezTo>
                  <a:pt x="9665504" y="1171912"/>
                  <a:pt x="9601397" y="1102424"/>
                  <a:pt x="9600532" y="1086194"/>
                </a:cubicBezTo>
                <a:cubicBezTo>
                  <a:pt x="9600532" y="1084365"/>
                  <a:pt x="9600532" y="1085052"/>
                  <a:pt x="9600532" y="1085965"/>
                </a:cubicBezTo>
                <a:cubicBezTo>
                  <a:pt x="9599955" y="1060137"/>
                  <a:pt x="9625654" y="1090767"/>
                  <a:pt x="9629408" y="1090996"/>
                </a:cubicBezTo>
                <a:cubicBezTo>
                  <a:pt x="9627676" y="1079337"/>
                  <a:pt x="9585227" y="1041850"/>
                  <a:pt x="9592447" y="1031793"/>
                </a:cubicBezTo>
                <a:close/>
                <a:moveTo>
                  <a:pt x="0" y="976161"/>
                </a:moveTo>
                <a:lnTo>
                  <a:pt x="12154" y="979752"/>
                </a:lnTo>
                <a:lnTo>
                  <a:pt x="6772" y="1007586"/>
                </a:lnTo>
                <a:lnTo>
                  <a:pt x="2026" y="1007586"/>
                </a:lnTo>
                <a:lnTo>
                  <a:pt x="0" y="1008349"/>
                </a:lnTo>
                <a:close/>
                <a:moveTo>
                  <a:pt x="3226978" y="958141"/>
                </a:moveTo>
                <a:cubicBezTo>
                  <a:pt x="3229571" y="961714"/>
                  <a:pt x="3243273" y="978355"/>
                  <a:pt x="3245248" y="983939"/>
                </a:cubicBezTo>
                <a:cubicBezTo>
                  <a:pt x="3258457" y="999575"/>
                  <a:pt x="3257469" y="1013535"/>
                  <a:pt x="3242408" y="1025598"/>
                </a:cubicBezTo>
                <a:cubicBezTo>
                  <a:pt x="3210436" y="1053629"/>
                  <a:pt x="3244631" y="1065579"/>
                  <a:pt x="3228706" y="1106008"/>
                </a:cubicBezTo>
                <a:cubicBezTo>
                  <a:pt x="3209943" y="1153921"/>
                  <a:pt x="3088595" y="1180277"/>
                  <a:pt x="3046870" y="1176593"/>
                </a:cubicBezTo>
                <a:lnTo>
                  <a:pt x="3047610" y="1172348"/>
                </a:lnTo>
                <a:cubicBezTo>
                  <a:pt x="3043167" y="1173019"/>
                  <a:pt x="3039710" y="1172907"/>
                  <a:pt x="3035143" y="1173131"/>
                </a:cubicBezTo>
                <a:cubicBezTo>
                  <a:pt x="3032797" y="1169557"/>
                  <a:pt x="3032304" y="1165983"/>
                  <a:pt x="3034525" y="1163302"/>
                </a:cubicBezTo>
                <a:cubicBezTo>
                  <a:pt x="3023662" y="1158499"/>
                  <a:pt x="3023169" y="1152468"/>
                  <a:pt x="3032921" y="1145209"/>
                </a:cubicBezTo>
                <a:cubicBezTo>
                  <a:pt x="3031932" y="1145097"/>
                  <a:pt x="3025267" y="1144763"/>
                  <a:pt x="3025267" y="1144763"/>
                </a:cubicBezTo>
                <a:lnTo>
                  <a:pt x="3024157" y="1139737"/>
                </a:lnTo>
                <a:cubicBezTo>
                  <a:pt x="3024403" y="1141636"/>
                  <a:pt x="3082299" y="1084566"/>
                  <a:pt x="3084398" y="1083224"/>
                </a:cubicBezTo>
                <a:cubicBezTo>
                  <a:pt x="3068843" y="1081885"/>
                  <a:pt x="3050080" y="1077642"/>
                  <a:pt x="3050451" y="1061782"/>
                </a:cubicBezTo>
                <a:lnTo>
                  <a:pt x="3050574" y="1057650"/>
                </a:lnTo>
                <a:cubicBezTo>
                  <a:pt x="3048722" y="996784"/>
                  <a:pt x="3097853" y="1035871"/>
                  <a:pt x="3129949" y="1008509"/>
                </a:cubicBezTo>
                <a:cubicBezTo>
                  <a:pt x="3095754" y="1001473"/>
                  <a:pt x="3194758" y="950881"/>
                  <a:pt x="3226978" y="958141"/>
                </a:cubicBezTo>
                <a:close/>
                <a:moveTo>
                  <a:pt x="3340486" y="790085"/>
                </a:moveTo>
                <a:cubicBezTo>
                  <a:pt x="3357584" y="790365"/>
                  <a:pt x="3373138" y="792124"/>
                  <a:pt x="3372150" y="798881"/>
                </a:cubicBezTo>
                <a:cubicBezTo>
                  <a:pt x="3371532" y="803013"/>
                  <a:pt x="3318698" y="838193"/>
                  <a:pt x="3331413" y="843108"/>
                </a:cubicBezTo>
                <a:cubicBezTo>
                  <a:pt x="3339684" y="846234"/>
                  <a:pt x="3419553" y="823452"/>
                  <a:pt x="3418813" y="847463"/>
                </a:cubicBezTo>
                <a:cubicBezTo>
                  <a:pt x="3418072" y="876165"/>
                  <a:pt x="3357830" y="899954"/>
                  <a:pt x="3377581" y="921956"/>
                </a:cubicBezTo>
                <a:cubicBezTo>
                  <a:pt x="3389804" y="935469"/>
                  <a:pt x="3417084" y="937702"/>
                  <a:pt x="3420912" y="958699"/>
                </a:cubicBezTo>
                <a:cubicBezTo>
                  <a:pt x="3423134" y="971207"/>
                  <a:pt x="3423628" y="996113"/>
                  <a:pt x="3437205" y="1003371"/>
                </a:cubicBezTo>
                <a:cubicBezTo>
                  <a:pt x="3479548" y="1025820"/>
                  <a:pt x="3470537" y="1079316"/>
                  <a:pt x="3491646" y="1096403"/>
                </a:cubicBezTo>
                <a:cubicBezTo>
                  <a:pt x="3506335" y="1108354"/>
                  <a:pt x="3543493" y="1072058"/>
                  <a:pt x="3552751" y="1113492"/>
                </a:cubicBezTo>
                <a:cubicBezTo>
                  <a:pt x="3557442" y="1134041"/>
                  <a:pt x="3519174" y="1171901"/>
                  <a:pt x="3499793" y="1175588"/>
                </a:cubicBezTo>
                <a:cubicBezTo>
                  <a:pt x="3496338" y="1174917"/>
                  <a:pt x="3539666" y="1179272"/>
                  <a:pt x="3539913" y="1185861"/>
                </a:cubicBezTo>
                <a:cubicBezTo>
                  <a:pt x="3540530" y="1205517"/>
                  <a:pt x="3379310" y="1232321"/>
                  <a:pt x="3363755" y="1223275"/>
                </a:cubicBezTo>
                <a:cubicBezTo>
                  <a:pt x="3324994" y="1201050"/>
                  <a:pt x="3268950" y="1268954"/>
                  <a:pt x="3215003" y="1251977"/>
                </a:cubicBezTo>
                <a:cubicBezTo>
                  <a:pt x="3246360" y="1214900"/>
                  <a:pt x="3332894" y="1204178"/>
                  <a:pt x="3353880" y="1170450"/>
                </a:cubicBezTo>
                <a:cubicBezTo>
                  <a:pt x="3331042" y="1180501"/>
                  <a:pt x="3315860" y="1164866"/>
                  <a:pt x="3313390" y="1164978"/>
                </a:cubicBezTo>
                <a:cubicBezTo>
                  <a:pt x="3297589" y="1165871"/>
                  <a:pt x="3281911" y="1162855"/>
                  <a:pt x="3266851" y="1167322"/>
                </a:cubicBezTo>
                <a:cubicBezTo>
                  <a:pt x="3225621" y="1179608"/>
                  <a:pt x="3298823" y="1119745"/>
                  <a:pt x="3297096" y="1122314"/>
                </a:cubicBezTo>
                <a:cubicBezTo>
                  <a:pt x="3309932" y="1103329"/>
                  <a:pt x="3273023" y="1065468"/>
                  <a:pt x="3301538" y="1070940"/>
                </a:cubicBezTo>
                <a:cubicBezTo>
                  <a:pt x="3329560" y="1076189"/>
                  <a:pt x="3371039" y="1062117"/>
                  <a:pt x="3362028" y="1026267"/>
                </a:cubicBezTo>
                <a:cubicBezTo>
                  <a:pt x="3337586" y="1020570"/>
                  <a:pt x="3322895" y="1016550"/>
                  <a:pt x="3348818" y="984944"/>
                </a:cubicBezTo>
                <a:cubicBezTo>
                  <a:pt x="3332278" y="1005047"/>
                  <a:pt x="3278456" y="979695"/>
                  <a:pt x="3277467" y="1001361"/>
                </a:cubicBezTo>
                <a:cubicBezTo>
                  <a:pt x="3245248" y="996335"/>
                  <a:pt x="3289072" y="966852"/>
                  <a:pt x="3291171" y="963613"/>
                </a:cubicBezTo>
                <a:cubicBezTo>
                  <a:pt x="3304131" y="943510"/>
                  <a:pt x="3261666" y="922625"/>
                  <a:pt x="3264999" y="944403"/>
                </a:cubicBezTo>
                <a:cubicBezTo>
                  <a:pt x="3288578" y="952110"/>
                  <a:pt x="3254137" y="960709"/>
                  <a:pt x="3252655" y="965289"/>
                </a:cubicBezTo>
                <a:cubicBezTo>
                  <a:pt x="3237348" y="969085"/>
                  <a:pt x="3253518" y="941053"/>
                  <a:pt x="3250433" y="936362"/>
                </a:cubicBezTo>
                <a:cubicBezTo>
                  <a:pt x="3248335" y="933347"/>
                  <a:pt x="3209449" y="961490"/>
                  <a:pt x="3220436" y="936921"/>
                </a:cubicBezTo>
                <a:cubicBezTo>
                  <a:pt x="3223397" y="930276"/>
                  <a:pt x="3233150" y="928880"/>
                  <a:pt x="3241729" y="926242"/>
                </a:cubicBezTo>
                <a:lnTo>
                  <a:pt x="3253266" y="911569"/>
                </a:lnTo>
                <a:lnTo>
                  <a:pt x="3253272" y="911569"/>
                </a:lnTo>
                <a:cubicBezTo>
                  <a:pt x="3254012" y="910117"/>
                  <a:pt x="3255000" y="909446"/>
                  <a:pt x="3255987" y="908107"/>
                </a:cubicBezTo>
                <a:lnTo>
                  <a:pt x="3253266" y="911569"/>
                </a:lnTo>
                <a:lnTo>
                  <a:pt x="3230558" y="911569"/>
                </a:lnTo>
                <a:cubicBezTo>
                  <a:pt x="3229447" y="908331"/>
                  <a:pt x="3256727" y="834396"/>
                  <a:pt x="3263271" y="830488"/>
                </a:cubicBezTo>
                <a:cubicBezTo>
                  <a:pt x="3274504" y="823786"/>
                  <a:pt x="3284503" y="787712"/>
                  <a:pt x="3299565" y="790169"/>
                </a:cubicBezTo>
                <a:cubicBezTo>
                  <a:pt x="3304748" y="791007"/>
                  <a:pt x="3323389" y="789806"/>
                  <a:pt x="3340486" y="790085"/>
                </a:cubicBezTo>
                <a:close/>
                <a:moveTo>
                  <a:pt x="4434385" y="787294"/>
                </a:moveTo>
                <a:cubicBezTo>
                  <a:pt x="4441347" y="785180"/>
                  <a:pt x="4448815" y="785255"/>
                  <a:pt x="4455635" y="789276"/>
                </a:cubicBezTo>
                <a:cubicBezTo>
                  <a:pt x="4456254" y="789612"/>
                  <a:pt x="4456622" y="790059"/>
                  <a:pt x="4456994" y="790505"/>
                </a:cubicBezTo>
                <a:cubicBezTo>
                  <a:pt x="4461562" y="798434"/>
                  <a:pt x="4420083" y="817978"/>
                  <a:pt x="4416626" y="818202"/>
                </a:cubicBezTo>
                <a:cubicBezTo>
                  <a:pt x="4397183" y="819709"/>
                  <a:pt x="4413502" y="793639"/>
                  <a:pt x="4434385" y="787294"/>
                </a:cubicBezTo>
                <a:close/>
                <a:moveTo>
                  <a:pt x="3970492" y="767610"/>
                </a:moveTo>
                <a:cubicBezTo>
                  <a:pt x="3969998" y="767944"/>
                  <a:pt x="3969505" y="768280"/>
                  <a:pt x="3969134" y="768503"/>
                </a:cubicBezTo>
                <a:cubicBezTo>
                  <a:pt x="3969628" y="768839"/>
                  <a:pt x="3970122" y="769061"/>
                  <a:pt x="3970370" y="769398"/>
                </a:cubicBezTo>
                <a:cubicBezTo>
                  <a:pt x="3970492" y="768949"/>
                  <a:pt x="3970492" y="768168"/>
                  <a:pt x="3970492" y="767610"/>
                </a:cubicBezTo>
                <a:close/>
                <a:moveTo>
                  <a:pt x="4659168" y="699890"/>
                </a:moveTo>
                <a:cubicBezTo>
                  <a:pt x="4648194" y="700462"/>
                  <a:pt x="4635126" y="707147"/>
                  <a:pt x="4621736" y="714320"/>
                </a:cubicBezTo>
                <a:lnTo>
                  <a:pt x="4589640" y="728456"/>
                </a:lnTo>
                <a:lnTo>
                  <a:pt x="4623872" y="732438"/>
                </a:lnTo>
                <a:lnTo>
                  <a:pt x="4642120" y="732637"/>
                </a:lnTo>
                <a:lnTo>
                  <a:pt x="4642852" y="722863"/>
                </a:lnTo>
                <a:cubicBezTo>
                  <a:pt x="4649421" y="715663"/>
                  <a:pt x="4661044" y="713377"/>
                  <a:pt x="4675627" y="719548"/>
                </a:cubicBezTo>
                <a:cubicBezTo>
                  <a:pt x="4669563" y="713377"/>
                  <a:pt x="4664076" y="706748"/>
                  <a:pt x="4659168" y="699890"/>
                </a:cubicBezTo>
                <a:close/>
                <a:moveTo>
                  <a:pt x="478265" y="585035"/>
                </a:moveTo>
                <a:cubicBezTo>
                  <a:pt x="515812" y="585271"/>
                  <a:pt x="556564" y="591195"/>
                  <a:pt x="579038" y="591195"/>
                </a:cubicBezTo>
                <a:cubicBezTo>
                  <a:pt x="612903" y="591195"/>
                  <a:pt x="662280" y="639152"/>
                  <a:pt x="676524" y="659089"/>
                </a:cubicBezTo>
                <a:cubicBezTo>
                  <a:pt x="739827" y="659089"/>
                  <a:pt x="680004" y="746729"/>
                  <a:pt x="671143" y="772496"/>
                </a:cubicBezTo>
                <a:cubicBezTo>
                  <a:pt x="725901" y="770051"/>
                  <a:pt x="703427" y="821959"/>
                  <a:pt x="762933" y="791304"/>
                </a:cubicBezTo>
                <a:cubicBezTo>
                  <a:pt x="783505" y="780771"/>
                  <a:pt x="874980" y="681468"/>
                  <a:pt x="896820" y="708174"/>
                </a:cubicBezTo>
                <a:cubicBezTo>
                  <a:pt x="923091" y="741088"/>
                  <a:pt x="921191" y="795253"/>
                  <a:pt x="931954" y="833995"/>
                </a:cubicBezTo>
                <a:cubicBezTo>
                  <a:pt x="942083" y="884211"/>
                  <a:pt x="964870" y="891733"/>
                  <a:pt x="918343" y="921825"/>
                </a:cubicBezTo>
                <a:cubicBezTo>
                  <a:pt x="930687" y="937623"/>
                  <a:pt x="959490" y="946463"/>
                  <a:pt x="953159" y="972040"/>
                </a:cubicBezTo>
                <a:cubicBezTo>
                  <a:pt x="951576" y="971475"/>
                  <a:pt x="1107303" y="1024137"/>
                  <a:pt x="1042419" y="1036173"/>
                </a:cubicBezTo>
                <a:cubicBezTo>
                  <a:pt x="1080716" y="1080370"/>
                  <a:pt x="1117750" y="1136039"/>
                  <a:pt x="1037038" y="1177979"/>
                </a:cubicBezTo>
                <a:cubicBezTo>
                  <a:pt x="1044001" y="1176850"/>
                  <a:pt x="1050965" y="1176662"/>
                  <a:pt x="1058244" y="1177415"/>
                </a:cubicBezTo>
                <a:cubicBezTo>
                  <a:pt x="1064259" y="1218226"/>
                  <a:pt x="959490" y="1233648"/>
                  <a:pt x="955376" y="1276905"/>
                </a:cubicBezTo>
                <a:cubicBezTo>
                  <a:pt x="956009" y="1270887"/>
                  <a:pt x="1026909" y="1245121"/>
                  <a:pt x="1027542" y="1262611"/>
                </a:cubicBezTo>
                <a:cubicBezTo>
                  <a:pt x="1028492" y="1276152"/>
                  <a:pt x="1005069" y="1268441"/>
                  <a:pt x="1006017" y="1283488"/>
                </a:cubicBezTo>
                <a:cubicBezTo>
                  <a:pt x="1007285" y="1307561"/>
                  <a:pt x="1085148" y="1278033"/>
                  <a:pt x="1100025" y="1303423"/>
                </a:cubicBezTo>
                <a:cubicBezTo>
                  <a:pt x="1097492" y="1298721"/>
                  <a:pt x="1076285" y="1321665"/>
                  <a:pt x="1079133" y="1329752"/>
                </a:cubicBezTo>
                <a:cubicBezTo>
                  <a:pt x="1086731" y="1336335"/>
                  <a:pt x="1095277" y="1340850"/>
                  <a:pt x="1104771" y="1343671"/>
                </a:cubicBezTo>
                <a:cubicBezTo>
                  <a:pt x="1111736" y="1351570"/>
                  <a:pt x="1067422" y="1359092"/>
                  <a:pt x="1096543" y="1382977"/>
                </a:cubicBezTo>
                <a:cubicBezTo>
                  <a:pt x="1145920" y="1423602"/>
                  <a:pt x="1054130" y="1434885"/>
                  <a:pt x="1026592" y="1434885"/>
                </a:cubicBezTo>
                <a:cubicBezTo>
                  <a:pt x="1031340" y="1425105"/>
                  <a:pt x="1061093" y="1404230"/>
                  <a:pt x="1051912" y="1390500"/>
                </a:cubicBezTo>
                <a:cubicBezTo>
                  <a:pt x="1047166" y="1383354"/>
                  <a:pt x="971201" y="1431501"/>
                  <a:pt x="949046" y="1428491"/>
                </a:cubicBezTo>
                <a:cubicBezTo>
                  <a:pt x="966137" y="1424165"/>
                  <a:pt x="1000321" y="1411941"/>
                  <a:pt x="1006017" y="1392381"/>
                </a:cubicBezTo>
                <a:cubicBezTo>
                  <a:pt x="1000321" y="1412504"/>
                  <a:pt x="782558" y="1391628"/>
                  <a:pt x="829085" y="1366238"/>
                </a:cubicBezTo>
                <a:cubicBezTo>
                  <a:pt x="897453" y="1328624"/>
                  <a:pt x="928789" y="1230074"/>
                  <a:pt x="1003170" y="1190016"/>
                </a:cubicBezTo>
                <a:cubicBezTo>
                  <a:pt x="893337" y="1215029"/>
                  <a:pt x="833833" y="1264491"/>
                  <a:pt x="718303" y="1258473"/>
                </a:cubicBezTo>
                <a:cubicBezTo>
                  <a:pt x="627463" y="1253771"/>
                  <a:pt x="568909" y="1255652"/>
                  <a:pt x="498642" y="1305492"/>
                </a:cubicBezTo>
                <a:cubicBezTo>
                  <a:pt x="530610" y="1296275"/>
                  <a:pt x="597711" y="1275964"/>
                  <a:pt x="618284" y="1318469"/>
                </a:cubicBezTo>
                <a:cubicBezTo>
                  <a:pt x="633478" y="1349877"/>
                  <a:pt x="591696" y="1374137"/>
                  <a:pt x="566691" y="1379780"/>
                </a:cubicBezTo>
                <a:cubicBezTo>
                  <a:pt x="585367" y="1392569"/>
                  <a:pt x="569224" y="1415325"/>
                  <a:pt x="557195" y="1424730"/>
                </a:cubicBezTo>
                <a:cubicBezTo>
                  <a:pt x="595495" y="1465353"/>
                  <a:pt x="622083" y="1531179"/>
                  <a:pt x="691083" y="1461403"/>
                </a:cubicBezTo>
                <a:cubicBezTo>
                  <a:pt x="711340" y="1441091"/>
                  <a:pt x="727166" y="1416831"/>
                  <a:pt x="758818" y="1422849"/>
                </a:cubicBezTo>
                <a:cubicBezTo>
                  <a:pt x="755337" y="1431124"/>
                  <a:pt x="751539" y="1455761"/>
                  <a:pt x="753437" y="1464977"/>
                </a:cubicBezTo>
                <a:cubicBezTo>
                  <a:pt x="763249" y="1519330"/>
                  <a:pt x="678106" y="1540581"/>
                  <a:pt x="622716" y="1558073"/>
                </a:cubicBezTo>
                <a:cubicBezTo>
                  <a:pt x="568909" y="1569168"/>
                  <a:pt x="488830" y="1640447"/>
                  <a:pt x="438819" y="1635557"/>
                </a:cubicBezTo>
                <a:cubicBezTo>
                  <a:pt x="368236" y="1628411"/>
                  <a:pt x="449265" y="1546224"/>
                  <a:pt x="472370" y="1535128"/>
                </a:cubicBezTo>
                <a:cubicBezTo>
                  <a:pt x="448315" y="1541710"/>
                  <a:pt x="343547" y="1602833"/>
                  <a:pt x="316644" y="1582145"/>
                </a:cubicBezTo>
                <a:cubicBezTo>
                  <a:pt x="291005" y="1619949"/>
                  <a:pt x="234032" y="1615247"/>
                  <a:pt x="206494" y="1656245"/>
                </a:cubicBezTo>
                <a:lnTo>
                  <a:pt x="224853" y="1662265"/>
                </a:lnTo>
                <a:cubicBezTo>
                  <a:pt x="215042" y="1671103"/>
                  <a:pt x="204280" y="1678251"/>
                  <a:pt x="192568" y="1683892"/>
                </a:cubicBezTo>
                <a:cubicBezTo>
                  <a:pt x="194152" y="1685397"/>
                  <a:pt x="195418" y="1687090"/>
                  <a:pt x="196051" y="1688782"/>
                </a:cubicBezTo>
                <a:cubicBezTo>
                  <a:pt x="255239" y="1690663"/>
                  <a:pt x="195418" y="1777176"/>
                  <a:pt x="146674" y="1738622"/>
                </a:cubicBezTo>
                <a:cubicBezTo>
                  <a:pt x="135596" y="1757053"/>
                  <a:pt x="113756" y="1753479"/>
                  <a:pt x="95714" y="1754795"/>
                </a:cubicBezTo>
                <a:lnTo>
                  <a:pt x="98562" y="1758745"/>
                </a:lnTo>
                <a:cubicBezTo>
                  <a:pt x="84953" y="1781878"/>
                  <a:pt x="35576" y="1797864"/>
                  <a:pt x="7089" y="1793727"/>
                </a:cubicBezTo>
                <a:lnTo>
                  <a:pt x="0" y="1815812"/>
                </a:lnTo>
                <a:lnTo>
                  <a:pt x="0" y="1167413"/>
                </a:lnTo>
                <a:lnTo>
                  <a:pt x="5981" y="1163051"/>
                </a:lnTo>
                <a:cubicBezTo>
                  <a:pt x="14290" y="1157338"/>
                  <a:pt x="22598" y="1153999"/>
                  <a:pt x="31144" y="1162933"/>
                </a:cubicBezTo>
                <a:cubicBezTo>
                  <a:pt x="47604" y="1134158"/>
                  <a:pt x="62163" y="1130585"/>
                  <a:pt x="68811" y="1096168"/>
                </a:cubicBezTo>
                <a:cubicBezTo>
                  <a:pt x="72609" y="1075856"/>
                  <a:pt x="77039" y="1014545"/>
                  <a:pt x="90017" y="998934"/>
                </a:cubicBezTo>
                <a:cubicBezTo>
                  <a:pt x="123884" y="958874"/>
                  <a:pt x="211559" y="965645"/>
                  <a:pt x="255555" y="928596"/>
                </a:cubicBezTo>
                <a:cubicBezTo>
                  <a:pt x="278977" y="908661"/>
                  <a:pt x="311895" y="867660"/>
                  <a:pt x="292904" y="834559"/>
                </a:cubicBezTo>
                <a:cubicBezTo>
                  <a:pt x="285942" y="822335"/>
                  <a:pt x="259670" y="805221"/>
                  <a:pt x="264103" y="787165"/>
                </a:cubicBezTo>
                <a:cubicBezTo>
                  <a:pt x="265050" y="783592"/>
                  <a:pt x="361271" y="711373"/>
                  <a:pt x="358107" y="711373"/>
                </a:cubicBezTo>
                <a:cubicBezTo>
                  <a:pt x="347346" y="711373"/>
                  <a:pt x="327089" y="696138"/>
                  <a:pt x="312530" y="695575"/>
                </a:cubicBezTo>
                <a:cubicBezTo>
                  <a:pt x="354943" y="666047"/>
                  <a:pt x="377098" y="659277"/>
                  <a:pt x="396723" y="613011"/>
                </a:cubicBezTo>
                <a:cubicBezTo>
                  <a:pt x="406376" y="590254"/>
                  <a:pt x="440718" y="584800"/>
                  <a:pt x="478265" y="585035"/>
                </a:cubicBezTo>
                <a:close/>
                <a:moveTo>
                  <a:pt x="2975174" y="479646"/>
                </a:moveTo>
                <a:cubicBezTo>
                  <a:pt x="2972633" y="481708"/>
                  <a:pt x="2955736" y="495299"/>
                  <a:pt x="2971197" y="482819"/>
                </a:cubicBezTo>
                <a:cubicBezTo>
                  <a:pt x="2975272" y="479551"/>
                  <a:pt x="2976020" y="478958"/>
                  <a:pt x="2975174" y="479646"/>
                </a:cubicBezTo>
                <a:close/>
                <a:moveTo>
                  <a:pt x="4423848" y="430231"/>
                </a:moveTo>
                <a:cubicBezTo>
                  <a:pt x="4388974" y="430997"/>
                  <a:pt x="4353792" y="446355"/>
                  <a:pt x="4337868" y="476452"/>
                </a:cubicBezTo>
                <a:cubicBezTo>
                  <a:pt x="4344411" y="471873"/>
                  <a:pt x="4357372" y="490414"/>
                  <a:pt x="4356262" y="495998"/>
                </a:cubicBezTo>
                <a:cubicBezTo>
                  <a:pt x="4353792" y="509177"/>
                  <a:pt x="4312438" y="537432"/>
                  <a:pt x="4302686" y="541453"/>
                </a:cubicBezTo>
                <a:cubicBezTo>
                  <a:pt x="4269480" y="554854"/>
                  <a:pt x="4246641" y="567139"/>
                  <a:pt x="4220840" y="590704"/>
                </a:cubicBezTo>
                <a:cubicBezTo>
                  <a:pt x="4139860" y="665978"/>
                  <a:pt x="4305032" y="722043"/>
                  <a:pt x="4257134" y="751416"/>
                </a:cubicBezTo>
                <a:cubicBezTo>
                  <a:pt x="4260960" y="755995"/>
                  <a:pt x="4189734" y="817309"/>
                  <a:pt x="4187510" y="839980"/>
                </a:cubicBezTo>
                <a:cubicBezTo>
                  <a:pt x="4184424" y="871139"/>
                  <a:pt x="4178992" y="929438"/>
                  <a:pt x="4137639" y="930108"/>
                </a:cubicBezTo>
                <a:cubicBezTo>
                  <a:pt x="4107518" y="930666"/>
                  <a:pt x="4025180" y="1026713"/>
                  <a:pt x="4015920" y="939490"/>
                </a:cubicBezTo>
                <a:cubicBezTo>
                  <a:pt x="4030117" y="957359"/>
                  <a:pt x="4001972" y="1032968"/>
                  <a:pt x="3964074" y="1012641"/>
                </a:cubicBezTo>
                <a:cubicBezTo>
                  <a:pt x="3965924" y="1024034"/>
                  <a:pt x="3957901" y="1030958"/>
                  <a:pt x="3953334" y="1040004"/>
                </a:cubicBezTo>
                <a:cubicBezTo>
                  <a:pt x="3965924" y="1026155"/>
                  <a:pt x="4015304" y="1024369"/>
                  <a:pt x="4029746" y="1024369"/>
                </a:cubicBezTo>
                <a:cubicBezTo>
                  <a:pt x="4035919" y="1018672"/>
                  <a:pt x="4042586" y="1015993"/>
                  <a:pt x="4049868" y="1015993"/>
                </a:cubicBezTo>
                <a:lnTo>
                  <a:pt x="4052460" y="1010519"/>
                </a:lnTo>
                <a:cubicBezTo>
                  <a:pt x="4064435" y="1013200"/>
                  <a:pt x="4069372" y="1018338"/>
                  <a:pt x="4062460" y="1031516"/>
                </a:cubicBezTo>
                <a:cubicBezTo>
                  <a:pt x="4073324" y="1036096"/>
                  <a:pt x="4083568" y="1042685"/>
                  <a:pt x="4090482" y="1052178"/>
                </a:cubicBezTo>
                <a:cubicBezTo>
                  <a:pt x="4142330" y="1039558"/>
                  <a:pt x="4206027" y="999128"/>
                  <a:pt x="4258986" y="999128"/>
                </a:cubicBezTo>
                <a:cubicBezTo>
                  <a:pt x="4285280" y="999128"/>
                  <a:pt x="4297624" y="1023251"/>
                  <a:pt x="4330708" y="1022693"/>
                </a:cubicBezTo>
                <a:cubicBezTo>
                  <a:pt x="4370458" y="1030065"/>
                  <a:pt x="4423046" y="1028277"/>
                  <a:pt x="4463290" y="1023139"/>
                </a:cubicBezTo>
                <a:cubicBezTo>
                  <a:pt x="4453784" y="1016998"/>
                  <a:pt x="4435636" y="1020236"/>
                  <a:pt x="4425639" y="1024034"/>
                </a:cubicBezTo>
                <a:lnTo>
                  <a:pt x="4431441" y="1018672"/>
                </a:lnTo>
                <a:cubicBezTo>
                  <a:pt x="4401566" y="1018450"/>
                  <a:pt x="4367248" y="1021353"/>
                  <a:pt x="4339596" y="1011748"/>
                </a:cubicBezTo>
                <a:cubicBezTo>
                  <a:pt x="4341694" y="1007057"/>
                  <a:pt x="4342436" y="1002144"/>
                  <a:pt x="4342065" y="997118"/>
                </a:cubicBezTo>
                <a:cubicBezTo>
                  <a:pt x="4344286" y="996671"/>
                  <a:pt x="4346510" y="996113"/>
                  <a:pt x="4348732" y="995666"/>
                </a:cubicBezTo>
                <a:cubicBezTo>
                  <a:pt x="4331572" y="983939"/>
                  <a:pt x="4347004" y="971878"/>
                  <a:pt x="4361323" y="973888"/>
                </a:cubicBezTo>
                <a:cubicBezTo>
                  <a:pt x="4415021" y="980253"/>
                  <a:pt x="4374038" y="973664"/>
                  <a:pt x="4374038" y="973554"/>
                </a:cubicBezTo>
                <a:cubicBezTo>
                  <a:pt x="4363791" y="943286"/>
                  <a:pt x="4356138" y="907772"/>
                  <a:pt x="4361446" y="875496"/>
                </a:cubicBezTo>
                <a:lnTo>
                  <a:pt x="4373050" y="869576"/>
                </a:lnTo>
                <a:cubicBezTo>
                  <a:pt x="4371940" y="855392"/>
                  <a:pt x="4379469" y="838529"/>
                  <a:pt x="4395516" y="836406"/>
                </a:cubicBezTo>
                <a:cubicBezTo>
                  <a:pt x="4406258" y="839198"/>
                  <a:pt x="4417120" y="840874"/>
                  <a:pt x="4427860" y="841767"/>
                </a:cubicBezTo>
                <a:cubicBezTo>
                  <a:pt x="4429342" y="838193"/>
                  <a:pt x="4430699" y="834508"/>
                  <a:pt x="4431810" y="830710"/>
                </a:cubicBezTo>
                <a:lnTo>
                  <a:pt x="4431564" y="831715"/>
                </a:lnTo>
                <a:cubicBezTo>
                  <a:pt x="4456622" y="866784"/>
                  <a:pt x="4516370" y="879627"/>
                  <a:pt x="4488596" y="822223"/>
                </a:cubicBezTo>
                <a:cubicBezTo>
                  <a:pt x="4500694" y="820883"/>
                  <a:pt x="4506372" y="814963"/>
                  <a:pt x="4511804" y="805582"/>
                </a:cubicBezTo>
                <a:cubicBezTo>
                  <a:pt x="4478226" y="825685"/>
                  <a:pt x="4450080" y="757670"/>
                  <a:pt x="4500323" y="734999"/>
                </a:cubicBezTo>
                <a:cubicBezTo>
                  <a:pt x="4525383" y="723551"/>
                  <a:pt x="4553435" y="724473"/>
                  <a:pt x="4581689" y="727529"/>
                </a:cubicBezTo>
                <a:lnTo>
                  <a:pt x="4586002" y="728031"/>
                </a:lnTo>
                <a:lnTo>
                  <a:pt x="4610322" y="703804"/>
                </a:lnTo>
                <a:lnTo>
                  <a:pt x="4607660" y="704803"/>
                </a:lnTo>
                <a:cubicBezTo>
                  <a:pt x="4572261" y="714811"/>
                  <a:pt x="4534640" y="720648"/>
                  <a:pt x="4488225" y="733770"/>
                </a:cubicBezTo>
                <a:cubicBezTo>
                  <a:pt x="4440452" y="747395"/>
                  <a:pt x="4441192" y="719586"/>
                  <a:pt x="4398974" y="709535"/>
                </a:cubicBezTo>
                <a:cubicBezTo>
                  <a:pt x="4374532" y="703728"/>
                  <a:pt x="4334658" y="551057"/>
                  <a:pt x="4393788" y="555747"/>
                </a:cubicBezTo>
                <a:cubicBezTo>
                  <a:pt x="4396381" y="533076"/>
                  <a:pt x="4486374" y="470980"/>
                  <a:pt x="4507977" y="471539"/>
                </a:cubicBezTo>
                <a:cubicBezTo>
                  <a:pt x="4493287" y="443283"/>
                  <a:pt x="4458723" y="429462"/>
                  <a:pt x="4423848" y="430231"/>
                </a:cubicBezTo>
                <a:close/>
                <a:moveTo>
                  <a:pt x="2668925" y="395916"/>
                </a:moveTo>
                <a:cubicBezTo>
                  <a:pt x="2694864" y="397857"/>
                  <a:pt x="2717330" y="414860"/>
                  <a:pt x="2717392" y="447192"/>
                </a:cubicBezTo>
                <a:cubicBezTo>
                  <a:pt x="2735663" y="438704"/>
                  <a:pt x="2749612" y="425749"/>
                  <a:pt x="2759365" y="408326"/>
                </a:cubicBezTo>
                <a:cubicBezTo>
                  <a:pt x="2789362" y="405535"/>
                  <a:pt x="2892193" y="429435"/>
                  <a:pt x="2907129" y="396935"/>
                </a:cubicBezTo>
                <a:cubicBezTo>
                  <a:pt x="2909968" y="390570"/>
                  <a:pt x="3054154" y="416033"/>
                  <a:pt x="2971197" y="482819"/>
                </a:cubicBezTo>
                <a:cubicBezTo>
                  <a:pt x="2900216" y="540001"/>
                  <a:pt x="2722083" y="568033"/>
                  <a:pt x="2644436" y="516881"/>
                </a:cubicBezTo>
                <a:cubicBezTo>
                  <a:pt x="2654435" y="501246"/>
                  <a:pt x="2687643" y="505266"/>
                  <a:pt x="2661225" y="482149"/>
                </a:cubicBezTo>
                <a:cubicBezTo>
                  <a:pt x="2656905" y="478352"/>
                  <a:pt x="2614192" y="467184"/>
                  <a:pt x="2612711" y="468858"/>
                </a:cubicBezTo>
                <a:cubicBezTo>
                  <a:pt x="2629252" y="449761"/>
                  <a:pt x="2662829" y="467072"/>
                  <a:pt x="2680359" y="448643"/>
                </a:cubicBezTo>
                <a:cubicBezTo>
                  <a:pt x="2697887" y="430104"/>
                  <a:pt x="2597895" y="434349"/>
                  <a:pt x="2599625" y="435020"/>
                </a:cubicBezTo>
                <a:cubicBezTo>
                  <a:pt x="2613576" y="407099"/>
                  <a:pt x="2642986" y="393975"/>
                  <a:pt x="2668925" y="395916"/>
                </a:cubicBezTo>
                <a:close/>
                <a:moveTo>
                  <a:pt x="693340" y="294441"/>
                </a:moveTo>
                <a:cubicBezTo>
                  <a:pt x="720993" y="297051"/>
                  <a:pt x="739036" y="315010"/>
                  <a:pt x="704061" y="333536"/>
                </a:cubicBezTo>
                <a:cubicBezTo>
                  <a:pt x="680638" y="345948"/>
                  <a:pt x="650885" y="346138"/>
                  <a:pt x="624933" y="347454"/>
                </a:cubicBezTo>
                <a:cubicBezTo>
                  <a:pt x="628413" y="304574"/>
                  <a:pt x="665684" y="291831"/>
                  <a:pt x="693340" y="294441"/>
                </a:cubicBezTo>
                <a:close/>
                <a:moveTo>
                  <a:pt x="0" y="268395"/>
                </a:moveTo>
                <a:lnTo>
                  <a:pt x="4557" y="275610"/>
                </a:lnTo>
                <a:lnTo>
                  <a:pt x="0" y="277545"/>
                </a:lnTo>
                <a:close/>
                <a:moveTo>
                  <a:pt x="4494892" y="161955"/>
                </a:moveTo>
                <a:cubicBezTo>
                  <a:pt x="4494707" y="161955"/>
                  <a:pt x="4497855" y="163463"/>
                  <a:pt x="4498857" y="164970"/>
                </a:cubicBezTo>
                <a:lnTo>
                  <a:pt x="4497184" y="165536"/>
                </a:lnTo>
                <a:close/>
                <a:moveTo>
                  <a:pt x="764604" y="37305"/>
                </a:moveTo>
                <a:cubicBezTo>
                  <a:pt x="807660" y="27343"/>
                  <a:pt x="904574" y="89795"/>
                  <a:pt x="849975" y="88667"/>
                </a:cubicBezTo>
                <a:cubicBezTo>
                  <a:pt x="900934" y="88667"/>
                  <a:pt x="905366" y="148098"/>
                  <a:pt x="915810" y="149789"/>
                </a:cubicBezTo>
                <a:cubicBezTo>
                  <a:pt x="958857" y="156372"/>
                  <a:pt x="966137" y="124023"/>
                  <a:pt x="998106" y="163143"/>
                </a:cubicBezTo>
                <a:cubicBezTo>
                  <a:pt x="1017096" y="186277"/>
                  <a:pt x="1098442" y="177813"/>
                  <a:pt x="1090845" y="227651"/>
                </a:cubicBezTo>
                <a:cubicBezTo>
                  <a:pt x="1081350" y="228216"/>
                  <a:pt x="1051280" y="222010"/>
                  <a:pt x="1050015" y="238936"/>
                </a:cubicBezTo>
                <a:cubicBezTo>
                  <a:pt x="1050015" y="239877"/>
                  <a:pt x="1088946" y="236680"/>
                  <a:pt x="1089579" y="256803"/>
                </a:cubicBezTo>
                <a:cubicBezTo>
                  <a:pt x="1072804" y="257743"/>
                  <a:pt x="1004120" y="274857"/>
                  <a:pt x="1052230" y="304009"/>
                </a:cubicBezTo>
                <a:cubicBezTo>
                  <a:pt x="1073437" y="316798"/>
                  <a:pt x="1112368" y="298931"/>
                  <a:pt x="1128194" y="322441"/>
                </a:cubicBezTo>
                <a:cubicBezTo>
                  <a:pt x="1131044" y="334100"/>
                  <a:pt x="1134841" y="345573"/>
                  <a:pt x="1139589" y="356668"/>
                </a:cubicBezTo>
                <a:cubicBezTo>
                  <a:pt x="1132309" y="349710"/>
                  <a:pt x="1155414" y="372091"/>
                  <a:pt x="1139589" y="356668"/>
                </a:cubicBezTo>
                <a:cubicBezTo>
                  <a:pt x="1151933" y="368705"/>
                  <a:pt x="1243406" y="361371"/>
                  <a:pt x="1185167" y="397857"/>
                </a:cubicBezTo>
                <a:cubicBezTo>
                  <a:pt x="1172823" y="405380"/>
                  <a:pt x="1111101" y="446379"/>
                  <a:pt x="1101923" y="421554"/>
                </a:cubicBezTo>
                <a:cubicBezTo>
                  <a:pt x="1125978" y="487379"/>
                  <a:pt x="996839" y="453338"/>
                  <a:pt x="1036404" y="413655"/>
                </a:cubicBezTo>
                <a:cubicBezTo>
                  <a:pt x="1029440" y="412339"/>
                  <a:pt x="1021844" y="411210"/>
                  <a:pt x="1014881" y="411586"/>
                </a:cubicBezTo>
                <a:cubicBezTo>
                  <a:pt x="1007917" y="376228"/>
                  <a:pt x="976899" y="394848"/>
                  <a:pt x="956009" y="392214"/>
                </a:cubicBezTo>
                <a:cubicBezTo>
                  <a:pt x="973416" y="418357"/>
                  <a:pt x="909164" y="447320"/>
                  <a:pt x="974999" y="464246"/>
                </a:cubicBezTo>
                <a:cubicBezTo>
                  <a:pt x="985760" y="467067"/>
                  <a:pt x="998106" y="500732"/>
                  <a:pt x="995889" y="513145"/>
                </a:cubicBezTo>
                <a:cubicBezTo>
                  <a:pt x="979431" y="603796"/>
                  <a:pt x="887957" y="552452"/>
                  <a:pt x="833833" y="529506"/>
                </a:cubicBezTo>
                <a:cubicBezTo>
                  <a:pt x="837946" y="540415"/>
                  <a:pt x="931954" y="628997"/>
                  <a:pt x="862004" y="614327"/>
                </a:cubicBezTo>
                <a:cubicBezTo>
                  <a:pt x="841746" y="610002"/>
                  <a:pt x="767996" y="597401"/>
                  <a:pt x="778759" y="567120"/>
                </a:cubicBezTo>
                <a:cubicBezTo>
                  <a:pt x="771479" y="587809"/>
                  <a:pt x="715138" y="571260"/>
                  <a:pt x="708808" y="555837"/>
                </a:cubicBezTo>
                <a:cubicBezTo>
                  <a:pt x="696781" y="528190"/>
                  <a:pt x="733180" y="536277"/>
                  <a:pt x="727482" y="527626"/>
                </a:cubicBezTo>
                <a:cubicBezTo>
                  <a:pt x="717988" y="513145"/>
                  <a:pt x="661331" y="485122"/>
                  <a:pt x="652152" y="490388"/>
                </a:cubicBezTo>
                <a:cubicBezTo>
                  <a:pt x="650885" y="484746"/>
                  <a:pt x="649303" y="479103"/>
                  <a:pt x="648037" y="473650"/>
                </a:cubicBezTo>
                <a:cubicBezTo>
                  <a:pt x="657849" y="493585"/>
                  <a:pt x="434389" y="496970"/>
                  <a:pt x="525861" y="458415"/>
                </a:cubicBezTo>
                <a:cubicBezTo>
                  <a:pt x="577770" y="436787"/>
                  <a:pt x="635061" y="437352"/>
                  <a:pt x="698363" y="436976"/>
                </a:cubicBezTo>
                <a:cubicBezTo>
                  <a:pt x="732547" y="436787"/>
                  <a:pt x="677789" y="402935"/>
                  <a:pt x="717988" y="393532"/>
                </a:cubicBezTo>
                <a:cubicBezTo>
                  <a:pt x="751854" y="385631"/>
                  <a:pt x="773694" y="363064"/>
                  <a:pt x="804713" y="351591"/>
                </a:cubicBezTo>
                <a:cubicBezTo>
                  <a:pt x="864219" y="329399"/>
                  <a:pt x="740143" y="243826"/>
                  <a:pt x="722102" y="228591"/>
                </a:cubicBezTo>
                <a:cubicBezTo>
                  <a:pt x="726534" y="228968"/>
                  <a:pt x="727799" y="227275"/>
                  <a:pt x="730332" y="225207"/>
                </a:cubicBezTo>
                <a:cubicBezTo>
                  <a:pt x="721153" y="220317"/>
                  <a:pt x="717038" y="221257"/>
                  <a:pt x="708492" y="224831"/>
                </a:cubicBezTo>
                <a:cubicBezTo>
                  <a:pt x="703744" y="214111"/>
                  <a:pt x="703112" y="189473"/>
                  <a:pt x="681904" y="187968"/>
                </a:cubicBezTo>
                <a:cubicBezTo>
                  <a:pt x="680004" y="255862"/>
                  <a:pt x="515733" y="219001"/>
                  <a:pt x="471737" y="214864"/>
                </a:cubicBezTo>
                <a:cubicBezTo>
                  <a:pt x="407166" y="208844"/>
                  <a:pt x="251442" y="171794"/>
                  <a:pt x="399887" y="165024"/>
                </a:cubicBezTo>
                <a:cubicBezTo>
                  <a:pt x="399570" y="162767"/>
                  <a:pt x="397673" y="158818"/>
                  <a:pt x="396090" y="156749"/>
                </a:cubicBezTo>
                <a:cubicBezTo>
                  <a:pt x="312845" y="154491"/>
                  <a:pt x="351778" y="109355"/>
                  <a:pt x="399570" y="82837"/>
                </a:cubicBezTo>
                <a:cubicBezTo>
                  <a:pt x="466357" y="45974"/>
                  <a:pt x="529027" y="38639"/>
                  <a:pt x="603726" y="38075"/>
                </a:cubicBezTo>
                <a:cubicBezTo>
                  <a:pt x="554347" y="38452"/>
                  <a:pt x="463825" y="140009"/>
                  <a:pt x="502439" y="134931"/>
                </a:cubicBezTo>
                <a:cubicBezTo>
                  <a:pt x="494526" y="112740"/>
                  <a:pt x="535990" y="104088"/>
                  <a:pt x="547068" y="106345"/>
                </a:cubicBezTo>
                <a:cubicBezTo>
                  <a:pt x="494526" y="64593"/>
                  <a:pt x="665445" y="43154"/>
                  <a:pt x="682537" y="41084"/>
                </a:cubicBezTo>
                <a:cubicBezTo>
                  <a:pt x="780025" y="28860"/>
                  <a:pt x="699313" y="87539"/>
                  <a:pt x="688552" y="114808"/>
                </a:cubicBezTo>
                <a:cubicBezTo>
                  <a:pt x="695831" y="96001"/>
                  <a:pt x="779075" y="93368"/>
                  <a:pt x="795217" y="89795"/>
                </a:cubicBezTo>
                <a:cubicBezTo>
                  <a:pt x="786671" y="91675"/>
                  <a:pt x="749639" y="89043"/>
                  <a:pt x="747106" y="76441"/>
                </a:cubicBezTo>
                <a:cubicBezTo>
                  <a:pt x="741883" y="51992"/>
                  <a:pt x="750252" y="40626"/>
                  <a:pt x="764604" y="37305"/>
                </a:cubicBezTo>
                <a:close/>
                <a:moveTo>
                  <a:pt x="311198" y="16602"/>
                </a:moveTo>
                <a:cubicBezTo>
                  <a:pt x="360560" y="13931"/>
                  <a:pt x="411124" y="28530"/>
                  <a:pt x="455279" y="48419"/>
                </a:cubicBezTo>
                <a:cubicBezTo>
                  <a:pt x="370135" y="72869"/>
                  <a:pt x="288156" y="115937"/>
                  <a:pt x="206179" y="137565"/>
                </a:cubicBezTo>
                <a:cubicBezTo>
                  <a:pt x="228334" y="158253"/>
                  <a:pt x="214725" y="165399"/>
                  <a:pt x="206494" y="185336"/>
                </a:cubicBezTo>
                <a:cubicBezTo>
                  <a:pt x="216308" y="203203"/>
                  <a:pt x="230549" y="214299"/>
                  <a:pt x="204280" y="228781"/>
                </a:cubicBezTo>
                <a:cubicBezTo>
                  <a:pt x="220105" y="229156"/>
                  <a:pt x="226436" y="237996"/>
                  <a:pt x="227069" y="246270"/>
                </a:cubicBezTo>
                <a:cubicBezTo>
                  <a:pt x="227069" y="254546"/>
                  <a:pt x="219155" y="260564"/>
                  <a:pt x="202064" y="265455"/>
                </a:cubicBezTo>
                <a:cubicBezTo>
                  <a:pt x="203014" y="269967"/>
                  <a:pt x="202698" y="274482"/>
                  <a:pt x="201114" y="278996"/>
                </a:cubicBezTo>
                <a:cubicBezTo>
                  <a:pt x="294488" y="205835"/>
                  <a:pt x="300501" y="327894"/>
                  <a:pt x="255872" y="327894"/>
                </a:cubicBezTo>
                <a:cubicBezTo>
                  <a:pt x="256505" y="320558"/>
                  <a:pt x="230235" y="366261"/>
                  <a:pt x="272014" y="341058"/>
                </a:cubicBezTo>
                <a:cubicBezTo>
                  <a:pt x="267266" y="316798"/>
                  <a:pt x="308098" y="308711"/>
                  <a:pt x="326455" y="310215"/>
                </a:cubicBezTo>
                <a:cubicBezTo>
                  <a:pt x="342282" y="298179"/>
                  <a:pt x="366653" y="282756"/>
                  <a:pt x="380580" y="272413"/>
                </a:cubicBezTo>
                <a:cubicBezTo>
                  <a:pt x="374883" y="272413"/>
                  <a:pt x="393874" y="236115"/>
                  <a:pt x="405268" y="230285"/>
                </a:cubicBezTo>
                <a:cubicBezTo>
                  <a:pt x="435970" y="214111"/>
                  <a:pt x="507187" y="221821"/>
                  <a:pt x="527761" y="248339"/>
                </a:cubicBezTo>
                <a:cubicBezTo>
                  <a:pt x="527761" y="240441"/>
                  <a:pt x="542004" y="278243"/>
                  <a:pt x="542321" y="282193"/>
                </a:cubicBezTo>
                <a:cubicBezTo>
                  <a:pt x="545169" y="306830"/>
                  <a:pt x="504021" y="310027"/>
                  <a:pt x="486614" y="308146"/>
                </a:cubicBezTo>
                <a:cubicBezTo>
                  <a:pt x="489145" y="312661"/>
                  <a:pt x="490728" y="318679"/>
                  <a:pt x="491677" y="323756"/>
                </a:cubicBezTo>
                <a:lnTo>
                  <a:pt x="483448" y="326389"/>
                </a:lnTo>
                <a:cubicBezTo>
                  <a:pt x="513835" y="368705"/>
                  <a:pt x="380897" y="422682"/>
                  <a:pt x="349878" y="413278"/>
                </a:cubicBezTo>
                <a:cubicBezTo>
                  <a:pt x="347662" y="417792"/>
                  <a:pt x="343864" y="420613"/>
                  <a:pt x="338800" y="421742"/>
                </a:cubicBezTo>
                <a:cubicBezTo>
                  <a:pt x="352727" y="460296"/>
                  <a:pt x="305248" y="441301"/>
                  <a:pt x="293538" y="418920"/>
                </a:cubicBezTo>
                <a:cubicBezTo>
                  <a:pt x="274546" y="414783"/>
                  <a:pt x="278029" y="400678"/>
                  <a:pt x="257454" y="403875"/>
                </a:cubicBezTo>
                <a:cubicBezTo>
                  <a:pt x="259670" y="409140"/>
                  <a:pt x="259353" y="414030"/>
                  <a:pt x="256505" y="418733"/>
                </a:cubicBezTo>
                <a:cubicBezTo>
                  <a:pt x="262203" y="417416"/>
                  <a:pt x="267900" y="417229"/>
                  <a:pt x="273281" y="419110"/>
                </a:cubicBezTo>
                <a:cubicBezTo>
                  <a:pt x="269166" y="427009"/>
                  <a:pt x="266950" y="435471"/>
                  <a:pt x="266317" y="444123"/>
                </a:cubicBezTo>
                <a:cubicBezTo>
                  <a:pt x="273914" y="441678"/>
                  <a:pt x="281827" y="439233"/>
                  <a:pt x="289741" y="436787"/>
                </a:cubicBezTo>
                <a:cubicBezTo>
                  <a:pt x="294804" y="468760"/>
                  <a:pt x="379313" y="462930"/>
                  <a:pt x="348612" y="508631"/>
                </a:cubicBezTo>
                <a:cubicBezTo>
                  <a:pt x="353675" y="501107"/>
                  <a:pt x="384062" y="505434"/>
                  <a:pt x="387226" y="515026"/>
                </a:cubicBezTo>
                <a:cubicBezTo>
                  <a:pt x="402736" y="562420"/>
                  <a:pt x="298919" y="510136"/>
                  <a:pt x="300501" y="511077"/>
                </a:cubicBezTo>
                <a:cubicBezTo>
                  <a:pt x="270749" y="492833"/>
                  <a:pt x="201748" y="554521"/>
                  <a:pt x="164399" y="547750"/>
                </a:cubicBezTo>
                <a:cubicBezTo>
                  <a:pt x="164714" y="538346"/>
                  <a:pt x="175476" y="533456"/>
                  <a:pt x="172627" y="522736"/>
                </a:cubicBezTo>
                <a:cubicBezTo>
                  <a:pt x="153953" y="521984"/>
                  <a:pt x="133380" y="528943"/>
                  <a:pt x="115654" y="526122"/>
                </a:cubicBezTo>
                <a:cubicBezTo>
                  <a:pt x="117396" y="522690"/>
                  <a:pt x="123706" y="516717"/>
                  <a:pt x="132421" y="509469"/>
                </a:cubicBezTo>
                <a:lnTo>
                  <a:pt x="157909" y="489590"/>
                </a:lnTo>
                <a:lnTo>
                  <a:pt x="160823" y="488331"/>
                </a:lnTo>
                <a:lnTo>
                  <a:pt x="173860" y="477465"/>
                </a:lnTo>
                <a:lnTo>
                  <a:pt x="196220" y="460716"/>
                </a:lnTo>
                <a:cubicBezTo>
                  <a:pt x="205883" y="453396"/>
                  <a:pt x="213618" y="447320"/>
                  <a:pt x="217258" y="443746"/>
                </a:cubicBezTo>
                <a:cubicBezTo>
                  <a:pt x="207129" y="448635"/>
                  <a:pt x="196051" y="450516"/>
                  <a:pt x="185604" y="454090"/>
                </a:cubicBezTo>
                <a:cubicBezTo>
                  <a:pt x="187268" y="459850"/>
                  <a:pt x="185525" y="465653"/>
                  <a:pt x="181143" y="471395"/>
                </a:cubicBezTo>
                <a:lnTo>
                  <a:pt x="173860" y="477465"/>
                </a:lnTo>
                <a:lnTo>
                  <a:pt x="163608" y="485145"/>
                </a:lnTo>
                <a:lnTo>
                  <a:pt x="157909" y="489590"/>
                </a:lnTo>
                <a:lnTo>
                  <a:pt x="90848" y="518552"/>
                </a:lnTo>
                <a:cubicBezTo>
                  <a:pt x="64043" y="527391"/>
                  <a:pt x="35784" y="534714"/>
                  <a:pt x="12149" y="539674"/>
                </a:cubicBezTo>
                <a:lnTo>
                  <a:pt x="0" y="541839"/>
                </a:lnTo>
                <a:lnTo>
                  <a:pt x="0" y="303820"/>
                </a:lnTo>
                <a:lnTo>
                  <a:pt x="28929" y="292912"/>
                </a:lnTo>
                <a:lnTo>
                  <a:pt x="20699" y="290468"/>
                </a:lnTo>
                <a:cubicBezTo>
                  <a:pt x="21966" y="270532"/>
                  <a:pt x="33677" y="263949"/>
                  <a:pt x="50452" y="255487"/>
                </a:cubicBezTo>
                <a:cubicBezTo>
                  <a:pt x="2657" y="215992"/>
                  <a:pt x="34943" y="163896"/>
                  <a:pt x="91283" y="142643"/>
                </a:cubicBezTo>
                <a:cubicBezTo>
                  <a:pt x="67544" y="145605"/>
                  <a:pt x="46120" y="157242"/>
                  <a:pt x="23271" y="160892"/>
                </a:cubicBezTo>
                <a:lnTo>
                  <a:pt x="0" y="161259"/>
                </a:lnTo>
                <a:lnTo>
                  <a:pt x="0" y="93884"/>
                </a:lnTo>
                <a:lnTo>
                  <a:pt x="16901" y="96754"/>
                </a:lnTo>
                <a:cubicBezTo>
                  <a:pt x="62163" y="76066"/>
                  <a:pt x="-10319" y="58010"/>
                  <a:pt x="70710" y="50112"/>
                </a:cubicBezTo>
                <a:cubicBezTo>
                  <a:pt x="84003" y="48795"/>
                  <a:pt x="180224" y="24345"/>
                  <a:pt x="186871" y="46351"/>
                </a:cubicBezTo>
                <a:cubicBezTo>
                  <a:pt x="191936" y="62900"/>
                  <a:pt x="130848" y="76254"/>
                  <a:pt x="121985" y="82084"/>
                </a:cubicBezTo>
                <a:cubicBezTo>
                  <a:pt x="126415" y="86221"/>
                  <a:pt x="132115" y="87727"/>
                  <a:pt x="139394" y="86974"/>
                </a:cubicBezTo>
                <a:cubicBezTo>
                  <a:pt x="138444" y="91487"/>
                  <a:pt x="139709" y="94120"/>
                  <a:pt x="136862" y="98258"/>
                </a:cubicBezTo>
                <a:cubicBezTo>
                  <a:pt x="139709" y="98258"/>
                  <a:pt x="144774" y="100326"/>
                  <a:pt x="148255" y="99575"/>
                </a:cubicBezTo>
                <a:cubicBezTo>
                  <a:pt x="147624" y="109355"/>
                  <a:pt x="124201" y="127597"/>
                  <a:pt x="117872" y="133428"/>
                </a:cubicBezTo>
                <a:cubicBezTo>
                  <a:pt x="178642" y="113492"/>
                  <a:pt x="197948" y="46351"/>
                  <a:pt x="262520" y="25475"/>
                </a:cubicBezTo>
                <a:cubicBezTo>
                  <a:pt x="278423" y="20303"/>
                  <a:pt x="294746" y="17492"/>
                  <a:pt x="311198" y="16602"/>
                </a:cubicBezTo>
                <a:close/>
                <a:moveTo>
                  <a:pt x="8275943" y="6572"/>
                </a:moveTo>
                <a:cubicBezTo>
                  <a:pt x="8274319" y="6157"/>
                  <a:pt x="8274156" y="6086"/>
                  <a:pt x="8277405" y="6829"/>
                </a:cubicBezTo>
                <a:cubicBezTo>
                  <a:pt x="8298847" y="12144"/>
                  <a:pt x="8280817" y="7815"/>
                  <a:pt x="8275943" y="6572"/>
                </a:cubicBezTo>
                <a:close/>
                <a:moveTo>
                  <a:pt x="8260704" y="0"/>
                </a:moveTo>
                <a:lnTo>
                  <a:pt x="8517638" y="0"/>
                </a:lnTo>
                <a:lnTo>
                  <a:pt x="8504091" y="10889"/>
                </a:lnTo>
                <a:cubicBezTo>
                  <a:pt x="8454654" y="31980"/>
                  <a:pt x="8305452" y="13629"/>
                  <a:pt x="8277405" y="6829"/>
                </a:cubicBezTo>
                <a:close/>
                <a:moveTo>
                  <a:pt x="6549320" y="0"/>
                </a:moveTo>
                <a:lnTo>
                  <a:pt x="7424082" y="0"/>
                </a:lnTo>
                <a:lnTo>
                  <a:pt x="7423996" y="366"/>
                </a:lnTo>
                <a:cubicBezTo>
                  <a:pt x="7415881" y="11547"/>
                  <a:pt x="7401470" y="24230"/>
                  <a:pt x="7379343" y="38602"/>
                </a:cubicBezTo>
                <a:cubicBezTo>
                  <a:pt x="7406775" y="25115"/>
                  <a:pt x="7446048" y="43859"/>
                  <a:pt x="7474059" y="45002"/>
                </a:cubicBezTo>
                <a:cubicBezTo>
                  <a:pt x="7474059" y="45002"/>
                  <a:pt x="7474925" y="23286"/>
                  <a:pt x="7474925" y="23286"/>
                </a:cubicBezTo>
                <a:cubicBezTo>
                  <a:pt x="7493694" y="34030"/>
                  <a:pt x="7513619" y="42717"/>
                  <a:pt x="7530368" y="56430"/>
                </a:cubicBezTo>
                <a:cubicBezTo>
                  <a:pt x="7602848" y="51174"/>
                  <a:pt x="7674174" y="53232"/>
                  <a:pt x="7747231" y="53917"/>
                </a:cubicBezTo>
                <a:cubicBezTo>
                  <a:pt x="7742322" y="61003"/>
                  <a:pt x="7736836" y="69690"/>
                  <a:pt x="7730483" y="75403"/>
                </a:cubicBezTo>
                <a:cubicBezTo>
                  <a:pt x="7770332" y="89805"/>
                  <a:pt x="7826641" y="79518"/>
                  <a:pt x="7868224" y="77918"/>
                </a:cubicBezTo>
                <a:cubicBezTo>
                  <a:pt x="7856673" y="71746"/>
                  <a:pt x="7843102" y="67861"/>
                  <a:pt x="7830684" y="63746"/>
                </a:cubicBezTo>
                <a:cubicBezTo>
                  <a:pt x="7923378" y="20773"/>
                  <a:pt x="8105590" y="57346"/>
                  <a:pt x="8176048" y="124778"/>
                </a:cubicBezTo>
                <a:lnTo>
                  <a:pt x="8182690" y="144893"/>
                </a:lnTo>
                <a:lnTo>
                  <a:pt x="8180957" y="146035"/>
                </a:lnTo>
                <a:cubicBezTo>
                  <a:pt x="8214455" y="159521"/>
                  <a:pt x="8249394" y="173923"/>
                  <a:pt x="8285202" y="180323"/>
                </a:cubicBezTo>
                <a:cubicBezTo>
                  <a:pt x="8246220" y="97118"/>
                  <a:pt x="8339201" y="157921"/>
                  <a:pt x="8374431" y="151979"/>
                </a:cubicBezTo>
                <a:cubicBezTo>
                  <a:pt x="8419767" y="144206"/>
                  <a:pt x="8461061" y="147179"/>
                  <a:pt x="8506398" y="143293"/>
                </a:cubicBezTo>
                <a:cubicBezTo>
                  <a:pt x="8459329" y="126149"/>
                  <a:pt x="8491670" y="93918"/>
                  <a:pt x="8521702" y="89347"/>
                </a:cubicBezTo>
                <a:cubicBezTo>
                  <a:pt x="8495712" y="90262"/>
                  <a:pt x="8470013" y="66261"/>
                  <a:pt x="8509863" y="62146"/>
                </a:cubicBezTo>
                <a:cubicBezTo>
                  <a:pt x="8542204" y="58946"/>
                  <a:pt x="8584364" y="66718"/>
                  <a:pt x="8608044" y="90718"/>
                </a:cubicBezTo>
                <a:lnTo>
                  <a:pt x="8608044" y="90947"/>
                </a:lnTo>
                <a:cubicBezTo>
                  <a:pt x="8652801" y="93005"/>
                  <a:pt x="8737410" y="87747"/>
                  <a:pt x="8776394" y="114033"/>
                </a:cubicBezTo>
                <a:cubicBezTo>
                  <a:pt x="8798628" y="88203"/>
                  <a:pt x="8921931" y="109691"/>
                  <a:pt x="8923376" y="143293"/>
                </a:cubicBezTo>
                <a:cubicBezTo>
                  <a:pt x="8978240" y="151064"/>
                  <a:pt x="9059673" y="190837"/>
                  <a:pt x="9112228" y="170723"/>
                </a:cubicBezTo>
                <a:cubicBezTo>
                  <a:pt x="9182977" y="143522"/>
                  <a:pt x="9276536" y="169579"/>
                  <a:pt x="9346418" y="181008"/>
                </a:cubicBezTo>
                <a:cubicBezTo>
                  <a:pt x="9380203" y="186494"/>
                  <a:pt x="9393485" y="220096"/>
                  <a:pt x="9424962" y="225125"/>
                </a:cubicBezTo>
                <a:cubicBezTo>
                  <a:pt x="9475784" y="233354"/>
                  <a:pt x="9529206" y="223982"/>
                  <a:pt x="9580607" y="230611"/>
                </a:cubicBezTo>
                <a:cubicBezTo>
                  <a:pt x="9597932" y="232897"/>
                  <a:pt x="9661462" y="248669"/>
                  <a:pt x="9676188" y="231069"/>
                </a:cubicBezTo>
                <a:cubicBezTo>
                  <a:pt x="9708819" y="229926"/>
                  <a:pt x="9718637" y="196094"/>
                  <a:pt x="9759354" y="223982"/>
                </a:cubicBezTo>
                <a:cubicBezTo>
                  <a:pt x="9787363" y="196323"/>
                  <a:pt x="9861288" y="223296"/>
                  <a:pt x="9902292" y="224211"/>
                </a:cubicBezTo>
                <a:cubicBezTo>
                  <a:pt x="10025596" y="226725"/>
                  <a:pt x="10141679" y="266499"/>
                  <a:pt x="10262094" y="285699"/>
                </a:cubicBezTo>
                <a:cubicBezTo>
                  <a:pt x="10340711" y="298385"/>
                  <a:pt x="10424037" y="336273"/>
                  <a:pt x="10505131" y="354423"/>
                </a:cubicBezTo>
                <a:lnTo>
                  <a:pt x="10537825" y="358468"/>
                </a:lnTo>
                <a:lnTo>
                  <a:pt x="10537825" y="470143"/>
                </a:lnTo>
                <a:lnTo>
                  <a:pt x="10523166" y="468615"/>
                </a:lnTo>
                <a:cubicBezTo>
                  <a:pt x="10510433" y="466536"/>
                  <a:pt x="10497799" y="463250"/>
                  <a:pt x="10485310" y="457364"/>
                </a:cubicBezTo>
                <a:cubicBezTo>
                  <a:pt x="10504658" y="483651"/>
                  <a:pt x="10473182" y="501481"/>
                  <a:pt x="10451814" y="506739"/>
                </a:cubicBezTo>
                <a:cubicBezTo>
                  <a:pt x="10463942" y="508853"/>
                  <a:pt x="10481810" y="513910"/>
                  <a:pt x="10501735" y="521168"/>
                </a:cubicBezTo>
                <a:lnTo>
                  <a:pt x="10537825" y="537183"/>
                </a:lnTo>
                <a:lnTo>
                  <a:pt x="10537825" y="622406"/>
                </a:lnTo>
                <a:lnTo>
                  <a:pt x="10529404" y="624680"/>
                </a:lnTo>
                <a:cubicBezTo>
                  <a:pt x="10492612" y="641223"/>
                  <a:pt x="10471992" y="683403"/>
                  <a:pt x="10428136" y="716119"/>
                </a:cubicBezTo>
                <a:cubicBezTo>
                  <a:pt x="10438531" y="727092"/>
                  <a:pt x="10440264" y="744463"/>
                  <a:pt x="10437087" y="758636"/>
                </a:cubicBezTo>
                <a:cubicBezTo>
                  <a:pt x="10401857" y="743550"/>
                  <a:pt x="10350168" y="702862"/>
                  <a:pt x="10308586" y="713606"/>
                </a:cubicBezTo>
                <a:cubicBezTo>
                  <a:pt x="10254875" y="713606"/>
                  <a:pt x="10293859" y="768694"/>
                  <a:pt x="10230620" y="725492"/>
                </a:cubicBezTo>
                <a:cubicBezTo>
                  <a:pt x="10219647" y="728463"/>
                  <a:pt x="10237261" y="759778"/>
                  <a:pt x="10214449" y="759778"/>
                </a:cubicBezTo>
                <a:cubicBezTo>
                  <a:pt x="10204630" y="759778"/>
                  <a:pt x="10170268" y="723892"/>
                  <a:pt x="10165357" y="745378"/>
                </a:cubicBezTo>
                <a:cubicBezTo>
                  <a:pt x="10162470" y="757723"/>
                  <a:pt x="10204630" y="763436"/>
                  <a:pt x="10196833" y="795667"/>
                </a:cubicBezTo>
                <a:cubicBezTo>
                  <a:pt x="10193657" y="808695"/>
                  <a:pt x="10203764" y="832697"/>
                  <a:pt x="10219934" y="834526"/>
                </a:cubicBezTo>
                <a:cubicBezTo>
                  <a:pt x="10255164" y="841154"/>
                  <a:pt x="10400125" y="917044"/>
                  <a:pt x="10356810" y="962303"/>
                </a:cubicBezTo>
                <a:cubicBezTo>
                  <a:pt x="10348436" y="957503"/>
                  <a:pt x="10338618" y="949730"/>
                  <a:pt x="10329665" y="946759"/>
                </a:cubicBezTo>
                <a:cubicBezTo>
                  <a:pt x="10318115" y="986305"/>
                  <a:pt x="10413119" y="984476"/>
                  <a:pt x="10394061" y="1042079"/>
                </a:cubicBezTo>
                <a:cubicBezTo>
                  <a:pt x="10386842" y="1039793"/>
                  <a:pt x="10352478" y="1034306"/>
                  <a:pt x="10348436" y="1038650"/>
                </a:cubicBezTo>
                <a:cubicBezTo>
                  <a:pt x="10336308" y="1051908"/>
                  <a:pt x="10407921" y="1105625"/>
                  <a:pt x="10418605" y="1115453"/>
                </a:cubicBezTo>
                <a:cubicBezTo>
                  <a:pt x="10406189" y="1114767"/>
                  <a:pt x="10351035" y="1104253"/>
                  <a:pt x="10343238" y="1114082"/>
                </a:cubicBezTo>
                <a:cubicBezTo>
                  <a:pt x="10344971" y="1122996"/>
                  <a:pt x="10418894" y="1226087"/>
                  <a:pt x="10346126" y="1226087"/>
                </a:cubicBezTo>
                <a:cubicBezTo>
                  <a:pt x="10310318" y="1226087"/>
                  <a:pt x="10222534" y="1129853"/>
                  <a:pt x="10200876" y="1107224"/>
                </a:cubicBezTo>
                <a:cubicBezTo>
                  <a:pt x="10157850" y="1062421"/>
                  <a:pt x="10105294" y="1027906"/>
                  <a:pt x="10064002" y="980818"/>
                </a:cubicBezTo>
                <a:cubicBezTo>
                  <a:pt x="10029638" y="941502"/>
                  <a:pt x="10021553" y="892129"/>
                  <a:pt x="9993542" y="856927"/>
                </a:cubicBezTo>
                <a:cubicBezTo>
                  <a:pt x="9994986" y="849383"/>
                  <a:pt x="9995852" y="841841"/>
                  <a:pt x="9995563" y="834068"/>
                </a:cubicBezTo>
                <a:cubicBezTo>
                  <a:pt x="10053028" y="840468"/>
                  <a:pt x="10046386" y="767094"/>
                  <a:pt x="10053605" y="724806"/>
                </a:cubicBezTo>
                <a:cubicBezTo>
                  <a:pt x="10051873" y="721606"/>
                  <a:pt x="10049563" y="719092"/>
                  <a:pt x="10046386" y="717035"/>
                </a:cubicBezTo>
                <a:lnTo>
                  <a:pt x="10049563" y="713606"/>
                </a:lnTo>
                <a:lnTo>
                  <a:pt x="10043787" y="709491"/>
                </a:lnTo>
                <a:cubicBezTo>
                  <a:pt x="10053894" y="698977"/>
                  <a:pt x="10066312" y="692346"/>
                  <a:pt x="10079306" y="685491"/>
                </a:cubicBezTo>
                <a:cubicBezTo>
                  <a:pt x="10076707" y="681146"/>
                  <a:pt x="10074686" y="676575"/>
                  <a:pt x="10073531" y="671775"/>
                </a:cubicBezTo>
                <a:cubicBezTo>
                  <a:pt x="10061402" y="670860"/>
                  <a:pt x="10054183" y="653032"/>
                  <a:pt x="10047830" y="644574"/>
                </a:cubicBezTo>
                <a:cubicBezTo>
                  <a:pt x="10049563" y="653032"/>
                  <a:pt x="10049274" y="662403"/>
                  <a:pt x="10049274" y="670860"/>
                </a:cubicBezTo>
                <a:cubicBezTo>
                  <a:pt x="10018377" y="651660"/>
                  <a:pt x="9999028" y="670404"/>
                  <a:pt x="9998740" y="704233"/>
                </a:cubicBezTo>
                <a:cubicBezTo>
                  <a:pt x="9989211" y="707662"/>
                  <a:pt x="9980259" y="712463"/>
                  <a:pt x="9971885" y="718406"/>
                </a:cubicBezTo>
                <a:cubicBezTo>
                  <a:pt x="9964666" y="709719"/>
                  <a:pt x="9958314" y="700577"/>
                  <a:pt x="9951959" y="691204"/>
                </a:cubicBezTo>
                <a:cubicBezTo>
                  <a:pt x="9946473" y="694404"/>
                  <a:pt x="9938965" y="696462"/>
                  <a:pt x="9932324" y="697604"/>
                </a:cubicBezTo>
                <a:cubicBezTo>
                  <a:pt x="9928859" y="687090"/>
                  <a:pt x="9912400" y="650060"/>
                  <a:pt x="9901714" y="650060"/>
                </a:cubicBezTo>
                <a:cubicBezTo>
                  <a:pt x="9869373" y="641830"/>
                  <a:pt x="9834143" y="641830"/>
                  <a:pt x="9801223" y="649603"/>
                </a:cubicBezTo>
                <a:cubicBezTo>
                  <a:pt x="9799204" y="662403"/>
                  <a:pt x="9785053" y="729606"/>
                  <a:pt x="9793138" y="739207"/>
                </a:cubicBezTo>
                <a:cubicBezTo>
                  <a:pt x="9816240" y="759322"/>
                  <a:pt x="9847715" y="747207"/>
                  <a:pt x="9869662" y="775551"/>
                </a:cubicBezTo>
                <a:lnTo>
                  <a:pt x="9853780" y="791324"/>
                </a:lnTo>
                <a:cubicBezTo>
                  <a:pt x="9783609" y="771894"/>
                  <a:pt x="9728166" y="820353"/>
                  <a:pt x="9660884" y="771209"/>
                </a:cubicBezTo>
                <a:lnTo>
                  <a:pt x="9686295" y="766180"/>
                </a:lnTo>
                <a:cubicBezTo>
                  <a:pt x="9662039" y="757036"/>
                  <a:pt x="9627676" y="752007"/>
                  <a:pt x="9601110" y="752921"/>
                </a:cubicBezTo>
                <a:cubicBezTo>
                  <a:pt x="9601110" y="752921"/>
                  <a:pt x="9616125" y="772809"/>
                  <a:pt x="9616125" y="772809"/>
                </a:cubicBezTo>
                <a:cubicBezTo>
                  <a:pt x="9557506" y="778751"/>
                  <a:pt x="9496286" y="773951"/>
                  <a:pt x="9439977" y="776465"/>
                </a:cubicBezTo>
                <a:cubicBezTo>
                  <a:pt x="9382226" y="778980"/>
                  <a:pt x="9342664" y="755436"/>
                  <a:pt x="9318985" y="820353"/>
                </a:cubicBezTo>
                <a:cubicBezTo>
                  <a:pt x="9323605" y="830410"/>
                  <a:pt x="9329091" y="840012"/>
                  <a:pt x="9329091" y="851441"/>
                </a:cubicBezTo>
                <a:cubicBezTo>
                  <a:pt x="9317829" y="860812"/>
                  <a:pt x="9293863" y="886642"/>
                  <a:pt x="9295018" y="903786"/>
                </a:cubicBezTo>
                <a:cubicBezTo>
                  <a:pt x="9298194" y="943788"/>
                  <a:pt x="9256900" y="960474"/>
                  <a:pt x="9253146" y="993847"/>
                </a:cubicBezTo>
                <a:cubicBezTo>
                  <a:pt x="9274226" y="1005505"/>
                  <a:pt x="9286932" y="999562"/>
                  <a:pt x="9307145" y="999562"/>
                </a:cubicBezTo>
                <a:cubicBezTo>
                  <a:pt x="9339486" y="999562"/>
                  <a:pt x="9336599" y="1040021"/>
                  <a:pt x="9359412" y="1043906"/>
                </a:cubicBezTo>
                <a:cubicBezTo>
                  <a:pt x="9375005" y="1038650"/>
                  <a:pt x="9404460" y="1028364"/>
                  <a:pt x="9400706" y="1058994"/>
                </a:cubicBezTo>
                <a:cubicBezTo>
                  <a:pt x="9405037" y="1058994"/>
                  <a:pt x="9406192" y="1058308"/>
                  <a:pt x="9406192" y="1058308"/>
                </a:cubicBezTo>
                <a:cubicBezTo>
                  <a:pt x="9403594" y="1047793"/>
                  <a:pt x="9409080" y="1041393"/>
                  <a:pt x="9399551" y="1032021"/>
                </a:cubicBezTo>
                <a:lnTo>
                  <a:pt x="9405326" y="1027220"/>
                </a:lnTo>
                <a:lnTo>
                  <a:pt x="9405037" y="1016020"/>
                </a:lnTo>
                <a:cubicBezTo>
                  <a:pt x="9480982" y="1019677"/>
                  <a:pt x="9550865" y="1049393"/>
                  <a:pt x="9598509" y="1102881"/>
                </a:cubicBezTo>
                <a:cubicBezTo>
                  <a:pt x="9629119" y="1136255"/>
                  <a:pt x="9630563" y="1159112"/>
                  <a:pt x="9645291" y="1200029"/>
                </a:cubicBezTo>
                <a:cubicBezTo>
                  <a:pt x="9663194" y="1250317"/>
                  <a:pt x="9709108" y="1288719"/>
                  <a:pt x="9729032" y="1340149"/>
                </a:cubicBezTo>
                <a:cubicBezTo>
                  <a:pt x="9740005" y="1368266"/>
                  <a:pt x="9716905" y="1436383"/>
                  <a:pt x="9720081" y="1469755"/>
                </a:cubicBezTo>
                <a:cubicBezTo>
                  <a:pt x="9724701" y="1515472"/>
                  <a:pt x="9681386" y="1558902"/>
                  <a:pt x="9685140" y="1602790"/>
                </a:cubicBezTo>
                <a:cubicBezTo>
                  <a:pt x="9694958" y="1717539"/>
                  <a:pt x="9582339" y="1671594"/>
                  <a:pt x="9537291" y="1654222"/>
                </a:cubicBezTo>
                <a:cubicBezTo>
                  <a:pt x="9534693" y="1665880"/>
                  <a:pt x="9530650" y="1674795"/>
                  <a:pt x="9521987" y="1683024"/>
                </a:cubicBezTo>
                <a:cubicBezTo>
                  <a:pt x="9516212" y="1685538"/>
                  <a:pt x="9509859" y="1687366"/>
                  <a:pt x="9503507" y="1687595"/>
                </a:cubicBezTo>
                <a:cubicBezTo>
                  <a:pt x="9503218" y="1688053"/>
                  <a:pt x="9503218" y="1688509"/>
                  <a:pt x="9502929" y="1688738"/>
                </a:cubicBezTo>
                <a:cubicBezTo>
                  <a:pt x="9513613" y="1697653"/>
                  <a:pt x="9523142" y="1709997"/>
                  <a:pt x="9530939" y="1721425"/>
                </a:cubicBezTo>
                <a:cubicBezTo>
                  <a:pt x="9524586" y="1720968"/>
                  <a:pt x="9510148" y="1719139"/>
                  <a:pt x="9504084" y="1720739"/>
                </a:cubicBezTo>
                <a:cubicBezTo>
                  <a:pt x="9487336" y="1767827"/>
                  <a:pt x="9519966" y="1780629"/>
                  <a:pt x="9492821" y="1825430"/>
                </a:cubicBezTo>
                <a:cubicBezTo>
                  <a:pt x="9458748" y="1884176"/>
                  <a:pt x="9444310" y="1857432"/>
                  <a:pt x="9505239" y="1904749"/>
                </a:cubicBezTo>
                <a:lnTo>
                  <a:pt x="9514480" y="1896520"/>
                </a:lnTo>
                <a:cubicBezTo>
                  <a:pt x="9566746" y="1944750"/>
                  <a:pt x="9724701" y="2082356"/>
                  <a:pt x="9621034" y="2151617"/>
                </a:cubicBezTo>
                <a:cubicBezTo>
                  <a:pt x="9579163" y="2151617"/>
                  <a:pt x="9511592" y="2191163"/>
                  <a:pt x="9497441" y="2126931"/>
                </a:cubicBezTo>
                <a:cubicBezTo>
                  <a:pt x="9492534" y="2103387"/>
                  <a:pt x="9447197" y="2009211"/>
                  <a:pt x="9464812" y="1997324"/>
                </a:cubicBezTo>
                <a:cubicBezTo>
                  <a:pt x="9463079" y="1993896"/>
                  <a:pt x="9459903" y="1988638"/>
                  <a:pt x="9454705" y="1980867"/>
                </a:cubicBezTo>
                <a:cubicBezTo>
                  <a:pt x="9452106" y="1984752"/>
                  <a:pt x="9448641" y="1988409"/>
                  <a:pt x="9445175" y="1991380"/>
                </a:cubicBezTo>
                <a:cubicBezTo>
                  <a:pt x="9439399" y="1987952"/>
                  <a:pt x="9432758" y="1982923"/>
                  <a:pt x="9429293" y="1977438"/>
                </a:cubicBezTo>
                <a:cubicBezTo>
                  <a:pt x="9427272" y="1978809"/>
                  <a:pt x="9424673" y="1979952"/>
                  <a:pt x="9421208" y="1979952"/>
                </a:cubicBezTo>
                <a:cubicBezTo>
                  <a:pt x="9416588" y="1977894"/>
                  <a:pt x="9411968" y="1975838"/>
                  <a:pt x="9407347" y="1973780"/>
                </a:cubicBezTo>
                <a:cubicBezTo>
                  <a:pt x="9404171" y="1980867"/>
                  <a:pt x="9394063" y="1987038"/>
                  <a:pt x="9386555" y="1990009"/>
                </a:cubicBezTo>
                <a:cubicBezTo>
                  <a:pt x="9381358" y="1984980"/>
                  <a:pt x="9376449" y="1977438"/>
                  <a:pt x="9375871" y="1970352"/>
                </a:cubicBezTo>
                <a:cubicBezTo>
                  <a:pt x="9312632" y="1966236"/>
                  <a:pt x="9365187" y="1857661"/>
                  <a:pt x="9276247" y="1857661"/>
                </a:cubicBezTo>
                <a:cubicBezTo>
                  <a:pt x="9241307" y="1856289"/>
                  <a:pt x="9225713" y="1868860"/>
                  <a:pt x="9214740" y="1895605"/>
                </a:cubicBezTo>
                <a:cubicBezTo>
                  <a:pt x="9191639" y="1952979"/>
                  <a:pt x="9122912" y="1898804"/>
                  <a:pt x="9165938" y="1883033"/>
                </a:cubicBezTo>
                <a:cubicBezTo>
                  <a:pt x="9164783" y="1882347"/>
                  <a:pt x="9145437" y="1754341"/>
                  <a:pt x="9120602" y="1799600"/>
                </a:cubicBezTo>
                <a:cubicBezTo>
                  <a:pt x="9114827" y="1809657"/>
                  <a:pt x="9062560" y="1896748"/>
                  <a:pt x="9057651" y="1897891"/>
                </a:cubicBezTo>
                <a:cubicBezTo>
                  <a:pt x="9043502" y="1900862"/>
                  <a:pt x="9025022" y="1903377"/>
                  <a:pt x="9012892" y="1894691"/>
                </a:cubicBezTo>
                <a:cubicBezTo>
                  <a:pt x="9014336" y="1963723"/>
                  <a:pt x="9107608" y="1905662"/>
                  <a:pt x="9105875" y="1964636"/>
                </a:cubicBezTo>
                <a:cubicBezTo>
                  <a:pt x="9103565" y="2023840"/>
                  <a:pt x="9149190" y="1956865"/>
                  <a:pt x="9160741" y="1952065"/>
                </a:cubicBezTo>
                <a:cubicBezTo>
                  <a:pt x="9187308" y="1940864"/>
                  <a:pt x="9214451" y="1968523"/>
                  <a:pt x="9242462" y="1968523"/>
                </a:cubicBezTo>
                <a:cubicBezTo>
                  <a:pt x="9276824" y="1968523"/>
                  <a:pt x="9314942" y="2027726"/>
                  <a:pt x="9272204" y="2027726"/>
                </a:cubicBezTo>
                <a:cubicBezTo>
                  <a:pt x="9252280" y="2027726"/>
                  <a:pt x="9249392" y="2028868"/>
                  <a:pt x="9229755" y="2035268"/>
                </a:cubicBezTo>
                <a:cubicBezTo>
                  <a:pt x="9201457" y="2044641"/>
                  <a:pt x="9188463" y="2097443"/>
                  <a:pt x="9180089" y="2123044"/>
                </a:cubicBezTo>
                <a:cubicBezTo>
                  <a:pt x="9240441" y="2135844"/>
                  <a:pt x="9264985" y="2203963"/>
                  <a:pt x="9302525" y="2242593"/>
                </a:cubicBezTo>
                <a:cubicBezTo>
                  <a:pt x="9313209" y="2275737"/>
                  <a:pt x="9375294" y="2272994"/>
                  <a:pt x="9371251" y="2325340"/>
                </a:cubicBezTo>
                <a:lnTo>
                  <a:pt x="9367786" y="2323969"/>
                </a:lnTo>
                <a:cubicBezTo>
                  <a:pt x="9414566" y="2361455"/>
                  <a:pt x="9372695" y="2358484"/>
                  <a:pt x="9355947" y="2377457"/>
                </a:cubicBezTo>
                <a:cubicBezTo>
                  <a:pt x="9412834" y="2374028"/>
                  <a:pt x="9412256" y="2432545"/>
                  <a:pt x="9421785" y="2468889"/>
                </a:cubicBezTo>
                <a:lnTo>
                  <a:pt x="9409946" y="2466833"/>
                </a:lnTo>
                <a:cubicBezTo>
                  <a:pt x="9416588" y="2484890"/>
                  <a:pt x="9426983" y="2542036"/>
                  <a:pt x="9388288" y="2521234"/>
                </a:cubicBezTo>
                <a:cubicBezTo>
                  <a:pt x="9371251" y="2566037"/>
                  <a:pt x="9353637" y="2621354"/>
                  <a:pt x="9349883" y="2668900"/>
                </a:cubicBezTo>
                <a:lnTo>
                  <a:pt x="9344974" y="2671871"/>
                </a:lnTo>
                <a:cubicBezTo>
                  <a:pt x="9332846" y="2677813"/>
                  <a:pt x="9309167" y="2741132"/>
                  <a:pt x="9293285" y="2753932"/>
                </a:cubicBezTo>
                <a:cubicBezTo>
                  <a:pt x="9278557" y="2765360"/>
                  <a:pt x="9235531" y="2789362"/>
                  <a:pt x="9230046" y="2808106"/>
                </a:cubicBezTo>
                <a:cubicBezTo>
                  <a:pt x="9223980" y="2826621"/>
                  <a:pt x="9113094" y="2862280"/>
                  <a:pt x="9096058" y="2850165"/>
                </a:cubicBezTo>
                <a:cubicBezTo>
                  <a:pt x="9093748" y="2867765"/>
                  <a:pt x="9076711" y="2863880"/>
                  <a:pt x="9066603" y="2871651"/>
                </a:cubicBezTo>
                <a:cubicBezTo>
                  <a:pt x="9066314" y="2873251"/>
                  <a:pt x="9065736" y="2874623"/>
                  <a:pt x="9064870" y="2876223"/>
                </a:cubicBezTo>
                <a:cubicBezTo>
                  <a:pt x="9040615" y="2889253"/>
                  <a:pt x="9017512" y="2894282"/>
                  <a:pt x="8995278" y="2906853"/>
                </a:cubicBezTo>
                <a:cubicBezTo>
                  <a:pt x="8983439" y="2913253"/>
                  <a:pt x="8940413" y="2906395"/>
                  <a:pt x="8943878" y="2927655"/>
                </a:cubicBezTo>
                <a:cubicBezTo>
                  <a:pt x="8947920" y="2951199"/>
                  <a:pt x="8971310" y="2954399"/>
                  <a:pt x="8943300" y="2973827"/>
                </a:cubicBezTo>
                <a:cubicBezTo>
                  <a:pt x="8959182" y="2971314"/>
                  <a:pt x="8973620" y="2968799"/>
                  <a:pt x="8973620" y="2990514"/>
                </a:cubicBezTo>
                <a:cubicBezTo>
                  <a:pt x="8963513" y="3009944"/>
                  <a:pt x="8962358" y="3066861"/>
                  <a:pt x="8932039" y="3069147"/>
                </a:cubicBezTo>
                <a:cubicBezTo>
                  <a:pt x="8894787" y="3112349"/>
                  <a:pt x="8826062" y="2979314"/>
                  <a:pt x="8914713" y="2975200"/>
                </a:cubicBezTo>
                <a:cubicBezTo>
                  <a:pt x="8897675" y="2958970"/>
                  <a:pt x="8877462" y="2925368"/>
                  <a:pt x="8891900" y="2902282"/>
                </a:cubicBezTo>
                <a:cubicBezTo>
                  <a:pt x="8891034" y="2901824"/>
                  <a:pt x="8890456" y="2901367"/>
                  <a:pt x="8889879" y="2901139"/>
                </a:cubicBezTo>
                <a:cubicBezTo>
                  <a:pt x="8879195" y="2930168"/>
                  <a:pt x="8850317" y="2898395"/>
                  <a:pt x="8839633" y="2892682"/>
                </a:cubicBezTo>
                <a:cubicBezTo>
                  <a:pt x="8831548" y="2905482"/>
                  <a:pt x="8809312" y="2922855"/>
                  <a:pt x="8795741" y="2933368"/>
                </a:cubicBezTo>
                <a:cubicBezTo>
                  <a:pt x="8774372" y="2950283"/>
                  <a:pt x="8769751" y="2974285"/>
                  <a:pt x="8748672" y="2990743"/>
                </a:cubicBezTo>
                <a:cubicBezTo>
                  <a:pt x="8703046" y="3025944"/>
                  <a:pt x="8777549" y="3081718"/>
                  <a:pt x="8787944" y="3110062"/>
                </a:cubicBezTo>
                <a:cubicBezTo>
                  <a:pt x="8845120" y="3179323"/>
                  <a:pt x="8945033" y="3228240"/>
                  <a:pt x="8953118" y="3328816"/>
                </a:cubicBezTo>
                <a:cubicBezTo>
                  <a:pt x="8956872" y="3375448"/>
                  <a:pt x="8967557" y="3413163"/>
                  <a:pt x="8960626" y="3461166"/>
                </a:cubicBezTo>
                <a:cubicBezTo>
                  <a:pt x="8953695" y="3508939"/>
                  <a:pt x="8890745" y="3528140"/>
                  <a:pt x="8854649" y="3550084"/>
                </a:cubicBezTo>
                <a:lnTo>
                  <a:pt x="8849451" y="3545512"/>
                </a:lnTo>
                <a:cubicBezTo>
                  <a:pt x="8847718" y="3559913"/>
                  <a:pt x="8840788" y="3592828"/>
                  <a:pt x="8821730" y="3591457"/>
                </a:cubicBezTo>
                <a:cubicBezTo>
                  <a:pt x="8812490" y="3620030"/>
                  <a:pt x="8747228" y="3656831"/>
                  <a:pt x="8719796" y="3648145"/>
                </a:cubicBezTo>
                <a:cubicBezTo>
                  <a:pt x="8734234" y="3618659"/>
                  <a:pt x="8725860" y="3588028"/>
                  <a:pt x="8738565" y="3558998"/>
                </a:cubicBezTo>
                <a:cubicBezTo>
                  <a:pt x="8718639" y="3556713"/>
                  <a:pt x="8696694" y="3526996"/>
                  <a:pt x="8674748" y="3518312"/>
                </a:cubicBezTo>
                <a:cubicBezTo>
                  <a:pt x="8673882" y="3514196"/>
                  <a:pt x="8671283" y="3502996"/>
                  <a:pt x="8667818" y="3500939"/>
                </a:cubicBezTo>
                <a:cubicBezTo>
                  <a:pt x="8637208" y="3533398"/>
                  <a:pt x="8630855" y="3466880"/>
                  <a:pt x="8618150" y="3447907"/>
                </a:cubicBezTo>
                <a:cubicBezTo>
                  <a:pt x="8587540" y="3465737"/>
                  <a:pt x="8585808" y="3409963"/>
                  <a:pt x="8561262" y="3415449"/>
                </a:cubicBezTo>
                <a:cubicBezTo>
                  <a:pt x="8533830" y="3393505"/>
                  <a:pt x="8512173" y="3427336"/>
                  <a:pt x="8515061" y="3368133"/>
                </a:cubicBezTo>
                <a:cubicBezTo>
                  <a:pt x="8508130" y="3368819"/>
                  <a:pt x="8501778" y="3369275"/>
                  <a:pt x="8494846" y="3369504"/>
                </a:cubicBezTo>
                <a:cubicBezTo>
                  <a:pt x="8518814" y="3437849"/>
                  <a:pt x="8460195" y="3517854"/>
                  <a:pt x="8472612" y="3588257"/>
                </a:cubicBezTo>
                <a:cubicBezTo>
                  <a:pt x="8480986" y="3585515"/>
                  <a:pt x="8489071" y="3584828"/>
                  <a:pt x="8497734" y="3585744"/>
                </a:cubicBezTo>
                <a:cubicBezTo>
                  <a:pt x="8502065" y="3607915"/>
                  <a:pt x="8551444" y="3671689"/>
                  <a:pt x="8522568" y="3692491"/>
                </a:cubicBezTo>
                <a:cubicBezTo>
                  <a:pt x="8527188" y="3718550"/>
                  <a:pt x="8590717" y="3728150"/>
                  <a:pt x="8604288" y="3747351"/>
                </a:cubicBezTo>
                <a:cubicBezTo>
                  <a:pt x="8645582" y="3756494"/>
                  <a:pt x="8708821" y="3838098"/>
                  <a:pt x="8690341" y="3881985"/>
                </a:cubicBezTo>
                <a:cubicBezTo>
                  <a:pt x="8684277" y="3896387"/>
                  <a:pt x="8689186" y="3946446"/>
                  <a:pt x="8701891" y="3954903"/>
                </a:cubicBezTo>
                <a:cubicBezTo>
                  <a:pt x="8751559" y="3988505"/>
                  <a:pt x="8735100" y="4044966"/>
                  <a:pt x="8723261" y="4088854"/>
                </a:cubicBezTo>
                <a:lnTo>
                  <a:pt x="8656268" y="4042908"/>
                </a:lnTo>
                <a:lnTo>
                  <a:pt x="8666373" y="4042908"/>
                </a:lnTo>
                <a:cubicBezTo>
                  <a:pt x="8621038" y="4042908"/>
                  <a:pt x="8528343" y="3915815"/>
                  <a:pt x="8528055" y="3872385"/>
                </a:cubicBezTo>
                <a:cubicBezTo>
                  <a:pt x="8528055" y="3792382"/>
                  <a:pt x="8477521" y="3735465"/>
                  <a:pt x="8433050" y="3675118"/>
                </a:cubicBezTo>
                <a:cubicBezTo>
                  <a:pt x="8431029" y="3683804"/>
                  <a:pt x="8428141" y="3694319"/>
                  <a:pt x="8417746" y="3694319"/>
                </a:cubicBezTo>
                <a:cubicBezTo>
                  <a:pt x="8415725" y="3693633"/>
                  <a:pt x="8413704" y="3692491"/>
                  <a:pt x="8411682" y="3691119"/>
                </a:cubicBezTo>
                <a:cubicBezTo>
                  <a:pt x="8381650" y="3673747"/>
                  <a:pt x="8403597" y="3594201"/>
                  <a:pt x="8408506" y="3571571"/>
                </a:cubicBezTo>
                <a:cubicBezTo>
                  <a:pt x="8377319" y="3550084"/>
                  <a:pt x="8393200" y="3416592"/>
                  <a:pt x="8377896" y="3371333"/>
                </a:cubicBezTo>
                <a:lnTo>
                  <a:pt x="8377607" y="3372475"/>
                </a:lnTo>
                <a:cubicBezTo>
                  <a:pt x="8339779" y="3354646"/>
                  <a:pt x="8308015" y="3227097"/>
                  <a:pt x="8310614" y="3191438"/>
                </a:cubicBezTo>
                <a:cubicBezTo>
                  <a:pt x="8301084" y="3189838"/>
                  <a:pt x="8294731" y="3184581"/>
                  <a:pt x="8291266" y="3175437"/>
                </a:cubicBezTo>
                <a:cubicBezTo>
                  <a:pt x="8279138" y="3203096"/>
                  <a:pt x="8190198" y="3276928"/>
                  <a:pt x="8169696" y="3224126"/>
                </a:cubicBezTo>
                <a:cubicBezTo>
                  <a:pt x="8136776" y="3248813"/>
                  <a:pt x="8164498" y="3072576"/>
                  <a:pt x="8124071" y="3065718"/>
                </a:cubicBezTo>
                <a:lnTo>
                  <a:pt x="8122338" y="3071661"/>
                </a:lnTo>
                <a:cubicBezTo>
                  <a:pt x="8082488" y="3075776"/>
                  <a:pt x="8081044" y="3030288"/>
                  <a:pt x="8096639" y="3009487"/>
                </a:cubicBezTo>
                <a:cubicBezTo>
                  <a:pt x="8082777" y="2994629"/>
                  <a:pt x="8054767" y="2991658"/>
                  <a:pt x="8036863" y="2967656"/>
                </a:cubicBezTo>
                <a:cubicBezTo>
                  <a:pt x="8023291" y="2949141"/>
                  <a:pt x="8005677" y="2931997"/>
                  <a:pt x="7990949" y="2915082"/>
                </a:cubicBezTo>
                <a:cubicBezTo>
                  <a:pt x="7990949" y="2894053"/>
                  <a:pt x="8023002" y="2848565"/>
                  <a:pt x="7977666" y="2835307"/>
                </a:cubicBezTo>
                <a:cubicBezTo>
                  <a:pt x="8001346" y="2886738"/>
                  <a:pt x="7906919" y="2900911"/>
                  <a:pt x="7875731" y="2903882"/>
                </a:cubicBezTo>
                <a:lnTo>
                  <a:pt x="7874576" y="2899995"/>
                </a:lnTo>
                <a:cubicBezTo>
                  <a:pt x="7851765" y="2905711"/>
                  <a:pt x="7726728" y="2881251"/>
                  <a:pt x="7793434" y="2946399"/>
                </a:cubicBezTo>
                <a:cubicBezTo>
                  <a:pt x="7766867" y="2967656"/>
                  <a:pt x="7756471" y="3000800"/>
                  <a:pt x="7718931" y="3006744"/>
                </a:cubicBezTo>
                <a:cubicBezTo>
                  <a:pt x="7682837" y="3012458"/>
                  <a:pt x="7669552" y="3070518"/>
                  <a:pt x="7643853" y="3092462"/>
                </a:cubicBezTo>
                <a:cubicBezTo>
                  <a:pt x="7612666" y="3118520"/>
                  <a:pt x="7562709" y="3206296"/>
                  <a:pt x="7529791" y="3206296"/>
                </a:cubicBezTo>
                <a:cubicBezTo>
                  <a:pt x="7532967" y="3206296"/>
                  <a:pt x="7474925" y="3234184"/>
                  <a:pt x="7474059" y="3244697"/>
                </a:cubicBezTo>
                <a:cubicBezTo>
                  <a:pt x="7468282" y="3314645"/>
                  <a:pt x="7513041" y="3367217"/>
                  <a:pt x="7477813" y="3438536"/>
                </a:cubicBezTo>
                <a:cubicBezTo>
                  <a:pt x="7468860" y="3457051"/>
                  <a:pt x="7482144" y="3476708"/>
                  <a:pt x="7482433" y="3496596"/>
                </a:cubicBezTo>
                <a:cubicBezTo>
                  <a:pt x="7483010" y="3529283"/>
                  <a:pt x="7469150" y="3524712"/>
                  <a:pt x="7460775" y="3546198"/>
                </a:cubicBezTo>
                <a:cubicBezTo>
                  <a:pt x="7425257" y="3564027"/>
                  <a:pt x="7458753" y="3591228"/>
                  <a:pt x="7432476" y="3604944"/>
                </a:cubicBezTo>
                <a:cubicBezTo>
                  <a:pt x="7406775" y="3618430"/>
                  <a:pt x="7407642" y="3636031"/>
                  <a:pt x="7387140" y="3657289"/>
                </a:cubicBezTo>
                <a:cubicBezTo>
                  <a:pt x="7313215" y="3734092"/>
                  <a:pt x="7195976" y="3339102"/>
                  <a:pt x="7165079" y="3298643"/>
                </a:cubicBezTo>
                <a:cubicBezTo>
                  <a:pt x="7082491" y="3189838"/>
                  <a:pt x="7064877" y="3032573"/>
                  <a:pt x="7040043" y="2906624"/>
                </a:cubicBezTo>
                <a:cubicBezTo>
                  <a:pt x="7040043" y="2906853"/>
                  <a:pt x="7038599" y="2915311"/>
                  <a:pt x="7038599" y="2915311"/>
                </a:cubicBezTo>
                <a:cubicBezTo>
                  <a:pt x="6987198" y="2970171"/>
                  <a:pt x="6942730" y="2942512"/>
                  <a:pt x="6899415" y="2898395"/>
                </a:cubicBezTo>
                <a:cubicBezTo>
                  <a:pt x="6888153" y="2886738"/>
                  <a:pt x="6845704" y="2854051"/>
                  <a:pt x="6852923" y="2835992"/>
                </a:cubicBezTo>
                <a:cubicBezTo>
                  <a:pt x="6863318" y="2809248"/>
                  <a:pt x="6904035" y="2841479"/>
                  <a:pt x="6916163" y="2823192"/>
                </a:cubicBezTo>
                <a:cubicBezTo>
                  <a:pt x="6877467" y="2836907"/>
                  <a:pt x="6834443" y="2800791"/>
                  <a:pt x="6808164" y="2774504"/>
                </a:cubicBezTo>
                <a:cubicBezTo>
                  <a:pt x="6775533" y="2787991"/>
                  <a:pt x="6755320" y="2743416"/>
                  <a:pt x="6750122" y="2718044"/>
                </a:cubicBezTo>
                <a:cubicBezTo>
                  <a:pt x="6732219" y="2718730"/>
                  <a:pt x="6719801" y="2713701"/>
                  <a:pt x="6721823" y="2692444"/>
                </a:cubicBezTo>
                <a:cubicBezTo>
                  <a:pt x="6716914" y="2690157"/>
                  <a:pt x="6713737" y="2686271"/>
                  <a:pt x="6712582" y="2680328"/>
                </a:cubicBezTo>
                <a:cubicBezTo>
                  <a:pt x="6644723" y="2699986"/>
                  <a:pt x="6575997" y="2675300"/>
                  <a:pt x="6512467" y="2700901"/>
                </a:cubicBezTo>
                <a:cubicBezTo>
                  <a:pt x="6476661" y="2715301"/>
                  <a:pt x="6413998" y="2683071"/>
                  <a:pt x="6373861" y="2676213"/>
                </a:cubicBezTo>
                <a:cubicBezTo>
                  <a:pt x="6342673" y="2672784"/>
                  <a:pt x="6288096" y="2673242"/>
                  <a:pt x="6265862" y="2650840"/>
                </a:cubicBezTo>
                <a:cubicBezTo>
                  <a:pt x="6252289" y="2636898"/>
                  <a:pt x="6249401" y="2573124"/>
                  <a:pt x="6221681" y="2577924"/>
                </a:cubicBezTo>
                <a:cubicBezTo>
                  <a:pt x="6223991" y="2586381"/>
                  <a:pt x="6222836" y="2592781"/>
                  <a:pt x="6217638" y="2597353"/>
                </a:cubicBezTo>
                <a:cubicBezTo>
                  <a:pt x="6248246" y="2639183"/>
                  <a:pt x="6226878" y="2696328"/>
                  <a:pt x="6286075" y="2731303"/>
                </a:cubicBezTo>
                <a:cubicBezTo>
                  <a:pt x="6340074" y="2762618"/>
                  <a:pt x="6348448" y="2744103"/>
                  <a:pt x="6392341" y="2795077"/>
                </a:cubicBezTo>
                <a:cubicBezTo>
                  <a:pt x="6410244" y="2806048"/>
                  <a:pt x="6412265" y="2812220"/>
                  <a:pt x="6435079" y="2810848"/>
                </a:cubicBezTo>
                <a:cubicBezTo>
                  <a:pt x="6430170" y="2836907"/>
                  <a:pt x="6377614" y="2975200"/>
                  <a:pt x="6341518" y="2950741"/>
                </a:cubicBezTo>
                <a:cubicBezTo>
                  <a:pt x="6329968" y="2971771"/>
                  <a:pt x="6335454" y="3011773"/>
                  <a:pt x="6340363" y="3033946"/>
                </a:cubicBezTo>
                <a:lnTo>
                  <a:pt x="6333433" y="3038517"/>
                </a:lnTo>
                <a:lnTo>
                  <a:pt x="6332567" y="3049488"/>
                </a:lnTo>
                <a:cubicBezTo>
                  <a:pt x="6321883" y="3049261"/>
                  <a:pt x="6303112" y="3047203"/>
                  <a:pt x="6293005" y="3051317"/>
                </a:cubicBezTo>
                <a:cubicBezTo>
                  <a:pt x="6298492" y="3048117"/>
                  <a:pt x="6222547" y="3125378"/>
                  <a:pt x="6218504" y="3106862"/>
                </a:cubicBezTo>
                <a:cubicBezTo>
                  <a:pt x="6225435" y="3148922"/>
                  <a:pt x="6137360" y="3167894"/>
                  <a:pt x="6101842" y="3174981"/>
                </a:cubicBezTo>
                <a:cubicBezTo>
                  <a:pt x="6100109" y="3173152"/>
                  <a:pt x="6096644" y="3170181"/>
                  <a:pt x="6094912" y="3168581"/>
                </a:cubicBezTo>
                <a:cubicBezTo>
                  <a:pt x="6093179" y="3175210"/>
                  <a:pt x="6091735" y="3182067"/>
                  <a:pt x="6090869" y="3188923"/>
                </a:cubicBezTo>
                <a:cubicBezTo>
                  <a:pt x="6081340" y="3187323"/>
                  <a:pt x="6057373" y="3187781"/>
                  <a:pt x="6058817" y="3197154"/>
                </a:cubicBezTo>
                <a:cubicBezTo>
                  <a:pt x="6067191" y="3257955"/>
                  <a:pt x="5998463" y="3256126"/>
                  <a:pt x="5952840" y="3274185"/>
                </a:cubicBezTo>
                <a:cubicBezTo>
                  <a:pt x="5887866" y="3299558"/>
                  <a:pt x="5829247" y="3363333"/>
                  <a:pt x="5751858" y="3363333"/>
                </a:cubicBezTo>
                <a:cubicBezTo>
                  <a:pt x="5716232" y="3363333"/>
                  <a:pt x="5662255" y="3426160"/>
                  <a:pt x="5618752" y="3401441"/>
                </a:cubicBezTo>
                <a:lnTo>
                  <a:pt x="5611532" y="3394835"/>
                </a:lnTo>
                <a:lnTo>
                  <a:pt x="5611341" y="3399520"/>
                </a:lnTo>
                <a:cubicBezTo>
                  <a:pt x="5618508" y="3415710"/>
                  <a:pt x="5614599" y="3433632"/>
                  <a:pt x="5599448" y="3444039"/>
                </a:cubicBezTo>
                <a:cubicBezTo>
                  <a:pt x="5625840" y="3456372"/>
                  <a:pt x="5629586" y="3506671"/>
                  <a:pt x="5663636" y="3518813"/>
                </a:cubicBezTo>
                <a:cubicBezTo>
                  <a:pt x="5690842" y="3522861"/>
                  <a:pt x="5706483" y="3494146"/>
                  <a:pt x="5733200" y="3494146"/>
                </a:cubicBezTo>
                <a:cubicBezTo>
                  <a:pt x="5779956" y="3494146"/>
                  <a:pt x="5817100" y="3469863"/>
                  <a:pt x="5863041" y="3469863"/>
                </a:cubicBezTo>
                <a:cubicBezTo>
                  <a:pt x="5900187" y="3469863"/>
                  <a:pt x="5941566" y="3431705"/>
                  <a:pt x="5965026" y="3431320"/>
                </a:cubicBezTo>
                <a:cubicBezTo>
                  <a:pt x="6038011" y="3430163"/>
                  <a:pt x="5996305" y="3468322"/>
                  <a:pt x="6013411" y="3508985"/>
                </a:cubicBezTo>
                <a:cubicBezTo>
                  <a:pt x="6019765" y="3524402"/>
                  <a:pt x="6022697" y="3534231"/>
                  <a:pt x="6019276" y="3548300"/>
                </a:cubicBezTo>
                <a:cubicBezTo>
                  <a:pt x="6013574" y="3548877"/>
                  <a:pt x="6008035" y="3549070"/>
                  <a:pt x="6002332" y="3549070"/>
                </a:cubicBezTo>
                <a:cubicBezTo>
                  <a:pt x="6001681" y="3546372"/>
                  <a:pt x="6000377" y="3544445"/>
                  <a:pt x="5998422" y="3543288"/>
                </a:cubicBezTo>
                <a:cubicBezTo>
                  <a:pt x="5982132" y="3582217"/>
                  <a:pt x="5979525" y="3623074"/>
                  <a:pt x="5958998" y="3665278"/>
                </a:cubicBezTo>
                <a:cubicBezTo>
                  <a:pt x="5944499" y="3695149"/>
                  <a:pt x="5926579" y="3725792"/>
                  <a:pt x="5917618" y="3757975"/>
                </a:cubicBezTo>
                <a:cubicBezTo>
                  <a:pt x="5898883" y="3826005"/>
                  <a:pt x="5856688" y="3880159"/>
                  <a:pt x="5813517" y="3933734"/>
                </a:cubicBezTo>
                <a:cubicBezTo>
                  <a:pt x="5723425" y="4045704"/>
                  <a:pt x="5603521" y="4117974"/>
                  <a:pt x="5523041" y="4242469"/>
                </a:cubicBezTo>
                <a:lnTo>
                  <a:pt x="5520109" y="4236880"/>
                </a:lnTo>
                <a:cubicBezTo>
                  <a:pt x="5505935" y="4252491"/>
                  <a:pt x="5493228" y="4264246"/>
                  <a:pt x="5473026" y="4270605"/>
                </a:cubicBezTo>
                <a:cubicBezTo>
                  <a:pt x="5450057" y="4294117"/>
                  <a:pt x="5392711" y="4444822"/>
                  <a:pt x="5401018" y="4471418"/>
                </a:cubicBezTo>
                <a:cubicBezTo>
                  <a:pt x="5410631" y="4489726"/>
                  <a:pt x="5437675" y="4486835"/>
                  <a:pt x="5433113" y="4515743"/>
                </a:cubicBezTo>
                <a:cubicBezTo>
                  <a:pt x="5431647" y="4525379"/>
                  <a:pt x="5418289" y="4541759"/>
                  <a:pt x="5424152" y="4551780"/>
                </a:cubicBezTo>
                <a:cubicBezTo>
                  <a:pt x="5436249" y="4573751"/>
                  <a:pt x="5428826" y="4615016"/>
                  <a:pt x="5434049" y="4646634"/>
                </a:cubicBezTo>
                <a:lnTo>
                  <a:pt x="5434205" y="4647033"/>
                </a:lnTo>
                <a:lnTo>
                  <a:pt x="4070381" y="4647033"/>
                </a:lnTo>
                <a:lnTo>
                  <a:pt x="4070402" y="4641777"/>
                </a:lnTo>
                <a:cubicBezTo>
                  <a:pt x="4072917" y="4633867"/>
                  <a:pt x="4078283" y="4626796"/>
                  <a:pt x="4087610" y="4621159"/>
                </a:cubicBezTo>
                <a:cubicBezTo>
                  <a:pt x="4105204" y="4600924"/>
                  <a:pt x="4029123" y="4457734"/>
                  <a:pt x="4028472" y="4426707"/>
                </a:cubicBezTo>
                <a:lnTo>
                  <a:pt x="4034336" y="4426128"/>
                </a:lnTo>
                <a:cubicBezTo>
                  <a:pt x="4034663" y="4417649"/>
                  <a:pt x="4039712" y="4417071"/>
                  <a:pt x="4034663" y="4409363"/>
                </a:cubicBezTo>
                <a:lnTo>
                  <a:pt x="4023258" y="4419384"/>
                </a:lnTo>
                <a:cubicBezTo>
                  <a:pt x="4002079" y="4394523"/>
                  <a:pt x="3986440" y="4364651"/>
                  <a:pt x="3961841" y="4340948"/>
                </a:cubicBezTo>
                <a:cubicBezTo>
                  <a:pt x="3966238" y="4334973"/>
                  <a:pt x="3968356" y="4328614"/>
                  <a:pt x="3971614" y="4322061"/>
                </a:cubicBezTo>
                <a:cubicBezTo>
                  <a:pt x="3921437" y="4259429"/>
                  <a:pt x="3874844" y="4215296"/>
                  <a:pt x="3855784" y="4134354"/>
                </a:cubicBezTo>
                <a:cubicBezTo>
                  <a:pt x="3889996" y="4129922"/>
                  <a:pt x="3891462" y="4098701"/>
                  <a:pt x="3896512" y="4068637"/>
                </a:cubicBezTo>
                <a:cubicBezTo>
                  <a:pt x="3860018" y="4050521"/>
                  <a:pt x="3895860" y="4019301"/>
                  <a:pt x="3899444" y="3979023"/>
                </a:cubicBezTo>
                <a:lnTo>
                  <a:pt x="3902702" y="3979023"/>
                </a:lnTo>
                <a:cubicBezTo>
                  <a:pt x="3900910" y="3971508"/>
                  <a:pt x="3890485" y="3902900"/>
                  <a:pt x="3891788" y="3894228"/>
                </a:cubicBezTo>
                <a:cubicBezTo>
                  <a:pt x="3873704" y="3894998"/>
                  <a:pt x="3858715" y="3878233"/>
                  <a:pt x="3854969" y="3861851"/>
                </a:cubicBezTo>
                <a:cubicBezTo>
                  <a:pt x="3819128" y="3869753"/>
                  <a:pt x="3736856" y="3892494"/>
                  <a:pt x="3708998" y="3855299"/>
                </a:cubicBezTo>
                <a:cubicBezTo>
                  <a:pt x="3656866" y="3785728"/>
                  <a:pt x="3682932" y="3750460"/>
                  <a:pt x="3574106" y="3754122"/>
                </a:cubicBezTo>
                <a:lnTo>
                  <a:pt x="3574106" y="3755856"/>
                </a:lnTo>
                <a:cubicBezTo>
                  <a:pt x="3557652" y="3760866"/>
                  <a:pt x="3522950" y="3773008"/>
                  <a:pt x="3509592" y="3759325"/>
                </a:cubicBezTo>
                <a:cubicBezTo>
                  <a:pt x="3503891" y="3761060"/>
                  <a:pt x="3500144" y="3763179"/>
                  <a:pt x="3499165" y="3763757"/>
                </a:cubicBezTo>
                <a:cubicBezTo>
                  <a:pt x="3495744" y="3778212"/>
                  <a:pt x="3491998" y="3773972"/>
                  <a:pt x="3483200" y="3769925"/>
                </a:cubicBezTo>
                <a:cubicBezTo>
                  <a:pt x="3475544" y="3795941"/>
                  <a:pt x="3346679" y="3823500"/>
                  <a:pt x="3311815" y="3846820"/>
                </a:cubicBezTo>
                <a:cubicBezTo>
                  <a:pt x="3302367" y="3841423"/>
                  <a:pt x="3292592" y="3836412"/>
                  <a:pt x="3282490" y="3831787"/>
                </a:cubicBezTo>
                <a:cubicBezTo>
                  <a:pt x="3265386" y="3851829"/>
                  <a:pt x="3213253" y="3833521"/>
                  <a:pt x="3191096" y="3832558"/>
                </a:cubicBezTo>
                <a:cubicBezTo>
                  <a:pt x="3143036" y="3830823"/>
                  <a:pt x="3102309" y="3847975"/>
                  <a:pt x="3060277" y="3870331"/>
                </a:cubicBezTo>
                <a:lnTo>
                  <a:pt x="3060114" y="3872644"/>
                </a:lnTo>
                <a:lnTo>
                  <a:pt x="3057834" y="3871680"/>
                </a:lnTo>
                <a:cubicBezTo>
                  <a:pt x="3045125" y="3878425"/>
                  <a:pt x="3032581" y="3885941"/>
                  <a:pt x="3020363" y="3893456"/>
                </a:cubicBezTo>
                <a:cubicBezTo>
                  <a:pt x="3020688" y="3881508"/>
                  <a:pt x="3021178" y="3869366"/>
                  <a:pt x="3021829" y="3857419"/>
                </a:cubicBezTo>
                <a:cubicBezTo>
                  <a:pt x="2954708" y="3823500"/>
                  <a:pt x="2912351" y="3781488"/>
                  <a:pt x="2866573" y="3733115"/>
                </a:cubicBezTo>
                <a:cubicBezTo>
                  <a:pt x="2840832" y="3743714"/>
                  <a:pt x="2774689" y="3656992"/>
                  <a:pt x="2766706" y="3640033"/>
                </a:cubicBezTo>
                <a:lnTo>
                  <a:pt x="2759049" y="3640033"/>
                </a:lnTo>
                <a:cubicBezTo>
                  <a:pt x="2749763" y="3605150"/>
                  <a:pt x="2751393" y="3588385"/>
                  <a:pt x="2732332" y="3558899"/>
                </a:cubicBezTo>
                <a:cubicBezTo>
                  <a:pt x="2725001" y="3529991"/>
                  <a:pt x="2684598" y="3520932"/>
                  <a:pt x="2673194" y="3484317"/>
                </a:cubicBezTo>
                <a:cubicBezTo>
                  <a:pt x="2667818" y="3493952"/>
                  <a:pt x="2661301" y="3498771"/>
                  <a:pt x="2649734" y="3496650"/>
                </a:cubicBezTo>
                <a:cubicBezTo>
                  <a:pt x="2646151" y="3474296"/>
                  <a:pt x="2626926" y="3465045"/>
                  <a:pt x="2625622" y="3442496"/>
                </a:cubicBezTo>
                <a:cubicBezTo>
                  <a:pt x="2582614" y="3452133"/>
                  <a:pt x="2552638" y="3393161"/>
                  <a:pt x="2559318" y="3361556"/>
                </a:cubicBezTo>
                <a:cubicBezTo>
                  <a:pt x="2561108" y="3360977"/>
                  <a:pt x="2562249" y="3359628"/>
                  <a:pt x="2562738" y="3357316"/>
                </a:cubicBezTo>
                <a:lnTo>
                  <a:pt x="2564042" y="3357316"/>
                </a:lnTo>
                <a:cubicBezTo>
                  <a:pt x="2567788" y="3323205"/>
                  <a:pt x="2559643" y="3279650"/>
                  <a:pt x="2519077" y="3275410"/>
                </a:cubicBezTo>
                <a:cubicBezTo>
                  <a:pt x="2544166" y="3253826"/>
                  <a:pt x="2589131" y="3216439"/>
                  <a:pt x="2567463" y="3183099"/>
                </a:cubicBezTo>
                <a:cubicBezTo>
                  <a:pt x="2575282" y="3178859"/>
                  <a:pt x="2584406" y="3177125"/>
                  <a:pt x="2592713" y="3178667"/>
                </a:cubicBezTo>
                <a:cubicBezTo>
                  <a:pt x="2613894" y="3114684"/>
                  <a:pt x="2643544" y="3058410"/>
                  <a:pt x="2593365" y="2999631"/>
                </a:cubicBezTo>
                <a:lnTo>
                  <a:pt x="2607540" y="2993849"/>
                </a:lnTo>
                <a:cubicBezTo>
                  <a:pt x="2618781" y="2993849"/>
                  <a:pt x="2612753" y="2953572"/>
                  <a:pt x="2609984" y="2947019"/>
                </a:cubicBezTo>
                <a:cubicBezTo>
                  <a:pt x="2586848" y="2949717"/>
                  <a:pt x="2595158" y="2904043"/>
                  <a:pt x="2582776" y="2904043"/>
                </a:cubicBezTo>
                <a:lnTo>
                  <a:pt x="2574305" y="2904043"/>
                </a:lnTo>
                <a:cubicBezTo>
                  <a:pt x="2547260" y="2856634"/>
                  <a:pt x="2601837" y="2781281"/>
                  <a:pt x="2628230" y="2738113"/>
                </a:cubicBezTo>
                <a:lnTo>
                  <a:pt x="2623505" y="2731175"/>
                </a:lnTo>
                <a:cubicBezTo>
                  <a:pt x="2668633" y="2687042"/>
                  <a:pt x="2686064" y="2656979"/>
                  <a:pt x="2703495" y="2597430"/>
                </a:cubicBezTo>
                <a:cubicBezTo>
                  <a:pt x="2714411" y="2559849"/>
                  <a:pt x="2764589" y="2551948"/>
                  <a:pt x="2770942" y="2502419"/>
                </a:cubicBezTo>
                <a:cubicBezTo>
                  <a:pt x="2830732" y="2504732"/>
                  <a:pt x="2880257" y="2476403"/>
                  <a:pt x="2924407" y="2438823"/>
                </a:cubicBezTo>
                <a:cubicBezTo>
                  <a:pt x="2961877" y="2407024"/>
                  <a:pt x="2964483" y="2377539"/>
                  <a:pt x="2961714" y="2330901"/>
                </a:cubicBezTo>
                <a:cubicBezTo>
                  <a:pt x="2959596" y="2295825"/>
                  <a:pt x="2991365" y="2274628"/>
                  <a:pt x="2997229" y="2241094"/>
                </a:cubicBezTo>
                <a:cubicBezTo>
                  <a:pt x="3030463" y="2193107"/>
                  <a:pt x="3083248" y="2192721"/>
                  <a:pt x="3120554" y="2154371"/>
                </a:cubicBezTo>
                <a:cubicBezTo>
                  <a:pt x="3159490" y="2114478"/>
                  <a:pt x="3144503" y="2041438"/>
                  <a:pt x="3216185" y="2038355"/>
                </a:cubicBezTo>
                <a:cubicBezTo>
                  <a:pt x="3217325" y="2049148"/>
                  <a:pt x="3216674" y="2059939"/>
                  <a:pt x="3215860" y="2070924"/>
                </a:cubicBezTo>
                <a:cubicBezTo>
                  <a:pt x="3243228" y="2089040"/>
                  <a:pt x="3290799" y="2090389"/>
                  <a:pt x="3318168" y="2074008"/>
                </a:cubicBezTo>
                <a:lnTo>
                  <a:pt x="3320287" y="2080368"/>
                </a:lnTo>
                <a:lnTo>
                  <a:pt x="3325500" y="2079212"/>
                </a:lnTo>
                <a:cubicBezTo>
                  <a:pt x="3326640" y="2083259"/>
                  <a:pt x="3328432" y="2086535"/>
                  <a:pt x="3331202" y="2089618"/>
                </a:cubicBezTo>
                <a:cubicBezTo>
                  <a:pt x="3391806" y="2068226"/>
                  <a:pt x="3461044" y="2015229"/>
                  <a:pt x="3526209" y="2015229"/>
                </a:cubicBezTo>
                <a:cubicBezTo>
                  <a:pt x="3574106" y="2002895"/>
                  <a:pt x="3656214" y="1970904"/>
                  <a:pt x="3705740" y="2000004"/>
                </a:cubicBezTo>
                <a:cubicBezTo>
                  <a:pt x="3697920" y="1987092"/>
                  <a:pt x="3782472" y="1984780"/>
                  <a:pt x="3787523" y="1984780"/>
                </a:cubicBezTo>
                <a:cubicBezTo>
                  <a:pt x="3794854" y="1981986"/>
                  <a:pt x="3808212" y="1980023"/>
                  <a:pt x="3824234" y="1979065"/>
                </a:cubicBezTo>
                <a:cubicBezTo>
                  <a:pt x="3872300" y="1976191"/>
                  <a:pt x="3944326" y="1982370"/>
                  <a:pt x="3949459" y="2002317"/>
                </a:cubicBezTo>
                <a:cubicBezTo>
                  <a:pt x="4018698" y="1961075"/>
                  <a:pt x="3955976" y="2053388"/>
                  <a:pt x="3969172" y="2065143"/>
                </a:cubicBezTo>
                <a:cubicBezTo>
                  <a:pt x="3967542" y="2078440"/>
                  <a:pt x="3994423" y="2078055"/>
                  <a:pt x="3987906" y="2109276"/>
                </a:cubicBezTo>
                <a:cubicBezTo>
                  <a:pt x="3984323" y="2126235"/>
                  <a:pt x="3938056" y="2164199"/>
                  <a:pt x="3938056" y="2168439"/>
                </a:cubicBezTo>
                <a:cubicBezTo>
                  <a:pt x="3934797" y="2181544"/>
                  <a:pt x="3960538" y="2185591"/>
                  <a:pt x="3967704" y="2184821"/>
                </a:cubicBezTo>
                <a:lnTo>
                  <a:pt x="3967704" y="2185591"/>
                </a:lnTo>
                <a:cubicBezTo>
                  <a:pt x="3981716" y="2187133"/>
                  <a:pt x="3988232" y="2195227"/>
                  <a:pt x="3990024" y="2208332"/>
                </a:cubicBezTo>
                <a:cubicBezTo>
                  <a:pt x="4031730" y="2212187"/>
                  <a:pt x="4177700" y="2232999"/>
                  <a:pt x="4185520" y="2283492"/>
                </a:cubicBezTo>
                <a:cubicBezTo>
                  <a:pt x="4190572" y="2316254"/>
                  <a:pt x="4378084" y="2388715"/>
                  <a:pt x="4391444" y="2352292"/>
                </a:cubicBezTo>
                <a:cubicBezTo>
                  <a:pt x="4400078" y="2328587"/>
                  <a:pt x="4377107" y="2306811"/>
                  <a:pt x="4387370" y="2279252"/>
                </a:cubicBezTo>
                <a:cubicBezTo>
                  <a:pt x="4406431" y="2227989"/>
                  <a:pt x="4483490" y="2221823"/>
                  <a:pt x="4524706" y="2231844"/>
                </a:cubicBezTo>
                <a:cubicBezTo>
                  <a:pt x="4533016" y="2233771"/>
                  <a:pt x="4655526" y="2292742"/>
                  <a:pt x="4657481" y="2299488"/>
                </a:cubicBezTo>
                <a:cubicBezTo>
                  <a:pt x="4697232" y="2286576"/>
                  <a:pt x="4757022" y="2298716"/>
                  <a:pt x="4791559" y="2320687"/>
                </a:cubicBezTo>
                <a:cubicBezTo>
                  <a:pt x="4834568" y="2347475"/>
                  <a:pt x="4851022" y="2320494"/>
                  <a:pt x="4889145" y="2314905"/>
                </a:cubicBezTo>
                <a:cubicBezTo>
                  <a:pt x="4888004" y="2314905"/>
                  <a:pt x="4894194" y="2294091"/>
                  <a:pt x="4894846" y="2292742"/>
                </a:cubicBezTo>
                <a:cubicBezTo>
                  <a:pt x="4898268" y="2294476"/>
                  <a:pt x="4905599" y="2299488"/>
                  <a:pt x="4909509" y="2299488"/>
                </a:cubicBezTo>
                <a:cubicBezTo>
                  <a:pt x="4914396" y="2301222"/>
                  <a:pt x="4942743" y="2295633"/>
                  <a:pt x="4952843" y="2296789"/>
                </a:cubicBezTo>
                <a:cubicBezTo>
                  <a:pt x="4963433" y="2300837"/>
                  <a:pt x="5005465" y="2323770"/>
                  <a:pt x="5014914" y="2323770"/>
                </a:cubicBezTo>
                <a:cubicBezTo>
                  <a:pt x="5042120" y="2318566"/>
                  <a:pt x="5070794" y="2320687"/>
                  <a:pt x="5097673" y="2311435"/>
                </a:cubicBezTo>
                <a:lnTo>
                  <a:pt x="5098285" y="2313296"/>
                </a:lnTo>
                <a:lnTo>
                  <a:pt x="5104291" y="2301103"/>
                </a:lnTo>
                <a:cubicBezTo>
                  <a:pt x="5115147" y="2268466"/>
                  <a:pt x="5121698" y="2222135"/>
                  <a:pt x="5138808" y="2216307"/>
                </a:cubicBezTo>
                <a:cubicBezTo>
                  <a:pt x="5145738" y="2187276"/>
                  <a:pt x="5149492" y="2161446"/>
                  <a:pt x="5172883" y="2139959"/>
                </a:cubicBezTo>
                <a:cubicBezTo>
                  <a:pt x="5164796" y="2127844"/>
                  <a:pt x="5168551" y="2113444"/>
                  <a:pt x="5167106" y="2100187"/>
                </a:cubicBezTo>
                <a:cubicBezTo>
                  <a:pt x="5166240" y="2099958"/>
                  <a:pt x="5155267" y="2096300"/>
                  <a:pt x="5155267" y="2096300"/>
                </a:cubicBezTo>
                <a:cubicBezTo>
                  <a:pt x="5157866" y="2077785"/>
                  <a:pt x="5144583" y="2062470"/>
                  <a:pt x="5148048" y="2046470"/>
                </a:cubicBezTo>
                <a:cubicBezTo>
                  <a:pt x="5130723" y="2055155"/>
                  <a:pt x="5117728" y="2035955"/>
                  <a:pt x="5102134" y="2035955"/>
                </a:cubicBezTo>
                <a:cubicBezTo>
                  <a:pt x="5072103" y="2039841"/>
                  <a:pt x="5045247" y="2095843"/>
                  <a:pt x="5001643" y="2075270"/>
                </a:cubicBezTo>
                <a:cubicBezTo>
                  <a:pt x="5000200" y="2074585"/>
                  <a:pt x="4920501" y="2011724"/>
                  <a:pt x="4919923" y="2037097"/>
                </a:cubicBezTo>
                <a:cubicBezTo>
                  <a:pt x="4919346" y="2104300"/>
                  <a:pt x="4827806" y="2039384"/>
                  <a:pt x="4809038" y="2038240"/>
                </a:cubicBezTo>
                <a:cubicBezTo>
                  <a:pt x="4738289" y="2039384"/>
                  <a:pt x="4708547" y="1940179"/>
                  <a:pt x="4703926" y="1881204"/>
                </a:cubicBezTo>
                <a:cubicBezTo>
                  <a:pt x="4670429" y="1880062"/>
                  <a:pt x="4654259" y="1842345"/>
                  <a:pt x="4677360" y="1814457"/>
                </a:cubicBezTo>
                <a:cubicBezTo>
                  <a:pt x="4656280" y="1806229"/>
                  <a:pt x="4681402" y="1760285"/>
                  <a:pt x="4690642" y="1753885"/>
                </a:cubicBezTo>
                <a:lnTo>
                  <a:pt x="4693462" y="1727508"/>
                </a:lnTo>
                <a:lnTo>
                  <a:pt x="4685534" y="1729620"/>
                </a:lnTo>
                <a:lnTo>
                  <a:pt x="4684260" y="1725733"/>
                </a:lnTo>
                <a:cubicBezTo>
                  <a:pt x="4683618" y="1725569"/>
                  <a:pt x="4682776" y="1726937"/>
                  <a:pt x="4681666" y="1730650"/>
                </a:cubicBezTo>
                <a:lnTo>
                  <a:pt x="4685534" y="1729620"/>
                </a:lnTo>
                <a:lnTo>
                  <a:pt x="4685662" y="1730008"/>
                </a:lnTo>
                <a:cubicBezTo>
                  <a:pt x="4686294" y="1734838"/>
                  <a:pt x="4686418" y="1742544"/>
                  <a:pt x="4686603" y="1746622"/>
                </a:cubicBezTo>
                <a:cubicBezTo>
                  <a:pt x="4679690" y="1765272"/>
                  <a:pt x="4665370" y="1779120"/>
                  <a:pt x="4650926" y="1784705"/>
                </a:cubicBezTo>
                <a:cubicBezTo>
                  <a:pt x="4606609" y="1772978"/>
                  <a:pt x="4592908" y="1787497"/>
                  <a:pt x="4555998" y="1784592"/>
                </a:cubicBezTo>
                <a:cubicBezTo>
                  <a:pt x="4582661" y="1811062"/>
                  <a:pt x="4504891" y="1817763"/>
                  <a:pt x="4504891" y="1796320"/>
                </a:cubicBezTo>
                <a:cubicBezTo>
                  <a:pt x="4476744" y="1812401"/>
                  <a:pt x="4591796" y="1912916"/>
                  <a:pt x="4600684" y="1928887"/>
                </a:cubicBezTo>
                <a:cubicBezTo>
                  <a:pt x="4595499" y="1935030"/>
                  <a:pt x="4587846" y="1938939"/>
                  <a:pt x="4579822" y="1939944"/>
                </a:cubicBezTo>
                <a:cubicBezTo>
                  <a:pt x="4588957" y="1958148"/>
                  <a:pt x="4565132" y="1958483"/>
                  <a:pt x="4554022" y="1955914"/>
                </a:cubicBezTo>
                <a:cubicBezTo>
                  <a:pt x="4552912" y="1970210"/>
                  <a:pt x="4540072" y="1974565"/>
                  <a:pt x="4527482" y="1972554"/>
                </a:cubicBezTo>
                <a:cubicBezTo>
                  <a:pt x="4538467" y="1991207"/>
                  <a:pt x="4542418" y="2015106"/>
                  <a:pt x="4543035" y="2036550"/>
                </a:cubicBezTo>
                <a:cubicBezTo>
                  <a:pt x="4539826" y="2031746"/>
                  <a:pt x="4518840" y="2010973"/>
                  <a:pt x="4515013" y="2010973"/>
                </a:cubicBezTo>
                <a:cubicBezTo>
                  <a:pt x="4509458" y="2010973"/>
                  <a:pt x="4504891" y="2028509"/>
                  <a:pt x="4503286" y="2033534"/>
                </a:cubicBezTo>
                <a:cubicBezTo>
                  <a:pt x="4495138" y="2023371"/>
                  <a:pt x="4495138" y="2001927"/>
                  <a:pt x="4486868" y="1995228"/>
                </a:cubicBezTo>
                <a:cubicBezTo>
                  <a:pt x="4479214" y="1993774"/>
                  <a:pt x="4474893" y="2008963"/>
                  <a:pt x="4474646" y="2014659"/>
                </a:cubicBezTo>
                <a:cubicBezTo>
                  <a:pt x="4436007" y="1991429"/>
                  <a:pt x="4462178" y="1968088"/>
                  <a:pt x="4426502" y="1943183"/>
                </a:cubicBezTo>
                <a:cubicBezTo>
                  <a:pt x="4432674" y="1932574"/>
                  <a:pt x="4441069" y="1923862"/>
                  <a:pt x="4451932" y="1917048"/>
                </a:cubicBezTo>
                <a:cubicBezTo>
                  <a:pt x="4436995" y="1907221"/>
                  <a:pt x="4419712" y="1900744"/>
                  <a:pt x="4402060" y="1899180"/>
                </a:cubicBezTo>
                <a:cubicBezTo>
                  <a:pt x="4402677" y="1877178"/>
                  <a:pt x="4395516" y="1859644"/>
                  <a:pt x="4382185" y="1843226"/>
                </a:cubicBezTo>
                <a:cubicBezTo>
                  <a:pt x="4371074" y="1853725"/>
                  <a:pt x="4342436" y="1821559"/>
                  <a:pt x="4370828" y="1814412"/>
                </a:cubicBezTo>
                <a:cubicBezTo>
                  <a:pt x="4337990" y="1773536"/>
                  <a:pt x="4351076" y="1762367"/>
                  <a:pt x="4349966" y="1710659"/>
                </a:cubicBezTo>
                <a:cubicBezTo>
                  <a:pt x="4335523" y="1707198"/>
                  <a:pt x="4327374" y="1696476"/>
                  <a:pt x="4315524" y="1686647"/>
                </a:cubicBezTo>
                <a:cubicBezTo>
                  <a:pt x="4313672" y="1690445"/>
                  <a:pt x="4311080" y="1695693"/>
                  <a:pt x="4311080" y="1695693"/>
                </a:cubicBezTo>
                <a:cubicBezTo>
                  <a:pt x="4302932" y="1690779"/>
                  <a:pt x="4294909" y="1685642"/>
                  <a:pt x="4287008" y="1680282"/>
                </a:cubicBezTo>
                <a:lnTo>
                  <a:pt x="4286886" y="1680616"/>
                </a:lnTo>
                <a:cubicBezTo>
                  <a:pt x="4258616" y="1665763"/>
                  <a:pt x="4232444" y="1638735"/>
                  <a:pt x="4201706" y="1631923"/>
                </a:cubicBezTo>
                <a:cubicBezTo>
                  <a:pt x="4171834" y="1625444"/>
                  <a:pt x="4121221" y="1543693"/>
                  <a:pt x="4121590" y="1543693"/>
                </a:cubicBezTo>
                <a:cubicBezTo>
                  <a:pt x="4118134" y="1543693"/>
                  <a:pt x="4112332" y="1556984"/>
                  <a:pt x="4110357" y="1559999"/>
                </a:cubicBezTo>
                <a:cubicBezTo>
                  <a:pt x="4101346" y="1551958"/>
                  <a:pt x="4091717" y="1552293"/>
                  <a:pt x="4081964" y="1559441"/>
                </a:cubicBezTo>
                <a:cubicBezTo>
                  <a:pt x="4073076" y="1548272"/>
                  <a:pt x="4061348" y="1526940"/>
                  <a:pt x="4064312" y="1511752"/>
                </a:cubicBezTo>
                <a:cubicBezTo>
                  <a:pt x="4045918" y="1527499"/>
                  <a:pt x="4018636" y="1528392"/>
                  <a:pt x="4034685" y="1564020"/>
                </a:cubicBezTo>
                <a:cubicBezTo>
                  <a:pt x="4043080" y="1597635"/>
                  <a:pt x="4079248" y="1604783"/>
                  <a:pt x="4099740" y="1629465"/>
                </a:cubicBezTo>
                <a:cubicBezTo>
                  <a:pt x="4123814" y="1658615"/>
                  <a:pt x="4125541" y="1711440"/>
                  <a:pt x="4178130" y="1711440"/>
                </a:cubicBezTo>
                <a:cubicBezTo>
                  <a:pt x="4202078" y="1711440"/>
                  <a:pt x="4222570" y="1706303"/>
                  <a:pt x="4207386" y="1736569"/>
                </a:cubicBezTo>
                <a:cubicBezTo>
                  <a:pt x="4205781" y="1742936"/>
                  <a:pt x="4400208" y="1811508"/>
                  <a:pt x="4301574" y="1840657"/>
                </a:cubicBezTo>
                <a:cubicBezTo>
                  <a:pt x="4294168" y="1827256"/>
                  <a:pt x="4274417" y="1803355"/>
                  <a:pt x="4256764" y="1803355"/>
                </a:cubicBezTo>
                <a:cubicBezTo>
                  <a:pt x="4243185" y="1810950"/>
                  <a:pt x="4236766" y="1822677"/>
                  <a:pt x="4237506" y="1838424"/>
                </a:cubicBezTo>
                <a:cubicBezTo>
                  <a:pt x="4316388" y="1867909"/>
                  <a:pt x="4196646" y="1956919"/>
                  <a:pt x="4187264" y="1942178"/>
                </a:cubicBezTo>
                <a:cubicBezTo>
                  <a:pt x="4175784" y="1955691"/>
                  <a:pt x="4188621" y="2021807"/>
                  <a:pt x="4160353" y="2021807"/>
                </a:cubicBezTo>
                <a:cubicBezTo>
                  <a:pt x="4142700" y="2021807"/>
                  <a:pt x="4025180" y="1962950"/>
                  <a:pt x="4037647" y="1936147"/>
                </a:cubicBezTo>
                <a:cubicBezTo>
                  <a:pt x="4050116" y="1909007"/>
                  <a:pt x="4122701" y="1939832"/>
                  <a:pt x="4147144" y="1939832"/>
                </a:cubicBezTo>
                <a:cubicBezTo>
                  <a:pt x="4156772" y="1939832"/>
                  <a:pt x="4168748" y="1917048"/>
                  <a:pt x="4186522" y="1918054"/>
                </a:cubicBezTo>
                <a:cubicBezTo>
                  <a:pt x="4225780" y="1916043"/>
                  <a:pt x="4199608" y="1831164"/>
                  <a:pt x="4175537" y="1826809"/>
                </a:cubicBezTo>
                <a:cubicBezTo>
                  <a:pt x="4167018" y="1825245"/>
                  <a:pt x="4105666" y="1778786"/>
                  <a:pt x="4102580" y="1771638"/>
                </a:cubicBezTo>
                <a:cubicBezTo>
                  <a:pt x="4102086" y="1770521"/>
                  <a:pt x="4051103" y="1749525"/>
                  <a:pt x="4044066" y="1746509"/>
                </a:cubicBezTo>
                <a:cubicBezTo>
                  <a:pt x="4014070" y="1733665"/>
                  <a:pt x="3989626" y="1691562"/>
                  <a:pt x="3960494" y="1672129"/>
                </a:cubicBezTo>
                <a:cubicBezTo>
                  <a:pt x="3919262" y="1644654"/>
                  <a:pt x="3936668" y="1581219"/>
                  <a:pt x="3869884" y="1578426"/>
                </a:cubicBezTo>
                <a:cubicBezTo>
                  <a:pt x="3841738" y="1578426"/>
                  <a:pt x="3840628" y="1623434"/>
                  <a:pt x="3799397" y="1610368"/>
                </a:cubicBezTo>
                <a:cubicBezTo>
                  <a:pt x="3745820" y="1649123"/>
                  <a:pt x="3747056" y="1626786"/>
                  <a:pt x="3686690" y="1626786"/>
                </a:cubicBezTo>
                <a:cubicBezTo>
                  <a:pt x="3660272" y="1626786"/>
                  <a:pt x="3583119" y="1619414"/>
                  <a:pt x="3610770" y="1674139"/>
                </a:cubicBezTo>
                <a:cubicBezTo>
                  <a:pt x="3600031" y="1721492"/>
                  <a:pt x="3491646" y="1743382"/>
                  <a:pt x="3489917" y="1765383"/>
                </a:cubicBezTo>
                <a:cubicBezTo>
                  <a:pt x="3486584" y="1808717"/>
                  <a:pt x="3404863" y="1825021"/>
                  <a:pt x="3456710" y="1870924"/>
                </a:cubicBezTo>
                <a:cubicBezTo>
                  <a:pt x="3463006" y="1876509"/>
                  <a:pt x="3404000" y="1929893"/>
                  <a:pt x="3402024" y="1949772"/>
                </a:cubicBezTo>
                <a:cubicBezTo>
                  <a:pt x="3375853" y="1952788"/>
                  <a:pt x="3343882" y="2010416"/>
                  <a:pt x="3330425" y="2004050"/>
                </a:cubicBezTo>
                <a:cubicBezTo>
                  <a:pt x="3328450" y="2003156"/>
                  <a:pt x="3292652" y="1998801"/>
                  <a:pt x="3283146" y="1999136"/>
                </a:cubicBezTo>
                <a:cubicBezTo>
                  <a:pt x="3238952" y="1995785"/>
                  <a:pt x="3214017" y="2009411"/>
                  <a:pt x="3187722" y="2038336"/>
                </a:cubicBezTo>
                <a:cubicBezTo>
                  <a:pt x="3158836" y="2070277"/>
                  <a:pt x="3130072" y="1980708"/>
                  <a:pt x="3106248" y="1974565"/>
                </a:cubicBezTo>
                <a:cubicBezTo>
                  <a:pt x="3106495" y="1978921"/>
                  <a:pt x="3105754" y="1983164"/>
                  <a:pt x="3104149" y="1987186"/>
                </a:cubicBezTo>
                <a:cubicBezTo>
                  <a:pt x="3078225" y="1996232"/>
                  <a:pt x="3048352" y="1994557"/>
                  <a:pt x="3020699" y="1994222"/>
                </a:cubicBezTo>
                <a:cubicBezTo>
                  <a:pt x="3023169" y="1981602"/>
                  <a:pt x="3041315" y="1925537"/>
                  <a:pt x="3031192" y="1912805"/>
                </a:cubicBezTo>
                <a:cubicBezTo>
                  <a:pt x="2978110" y="1900408"/>
                  <a:pt x="3050574" y="1765048"/>
                  <a:pt x="3043290" y="1713116"/>
                </a:cubicBezTo>
                <a:cubicBezTo>
                  <a:pt x="3050326" y="1707532"/>
                  <a:pt x="3059585" y="1700719"/>
                  <a:pt x="3067363" y="1697593"/>
                </a:cubicBezTo>
                <a:cubicBezTo>
                  <a:pt x="3067115" y="1696252"/>
                  <a:pt x="3066744" y="1694912"/>
                  <a:pt x="3066744" y="1693460"/>
                </a:cubicBezTo>
                <a:cubicBezTo>
                  <a:pt x="3057610" y="1695583"/>
                  <a:pt x="3044030" y="1706527"/>
                  <a:pt x="3036006" y="1712892"/>
                </a:cubicBezTo>
                <a:cubicBezTo>
                  <a:pt x="3046006" y="1683632"/>
                  <a:pt x="3035389" y="1672575"/>
                  <a:pt x="3025390" y="1648340"/>
                </a:cubicBezTo>
                <a:cubicBezTo>
                  <a:pt x="3016502" y="1626786"/>
                  <a:pt x="3060943" y="1625334"/>
                  <a:pt x="3071313" y="1611038"/>
                </a:cubicBezTo>
                <a:cubicBezTo>
                  <a:pt x="3082670" y="1553298"/>
                  <a:pt x="3230188" y="1626115"/>
                  <a:pt x="3251545" y="1626115"/>
                </a:cubicBezTo>
                <a:cubicBezTo>
                  <a:pt x="3265122" y="1626115"/>
                  <a:pt x="3297096" y="1611261"/>
                  <a:pt x="3313760" y="1608804"/>
                </a:cubicBezTo>
                <a:cubicBezTo>
                  <a:pt x="3318821" y="1608357"/>
                  <a:pt x="3385358" y="1616845"/>
                  <a:pt x="3383508" y="1615840"/>
                </a:cubicBezTo>
                <a:cubicBezTo>
                  <a:pt x="3397704" y="1606459"/>
                  <a:pt x="3430170" y="1466186"/>
                  <a:pt x="3403012" y="1461718"/>
                </a:cubicBezTo>
                <a:cubicBezTo>
                  <a:pt x="3388444" y="1451890"/>
                  <a:pt x="3379804" y="1441392"/>
                  <a:pt x="3371779" y="1424862"/>
                </a:cubicBezTo>
                <a:cubicBezTo>
                  <a:pt x="3351658" y="1384099"/>
                  <a:pt x="3327586" y="1400405"/>
                  <a:pt x="3294503" y="1379854"/>
                </a:cubicBezTo>
                <a:cubicBezTo>
                  <a:pt x="3231175" y="1376839"/>
                  <a:pt x="3263888" y="1329039"/>
                  <a:pt x="3299934" y="1319546"/>
                </a:cubicBezTo>
                <a:cubicBezTo>
                  <a:pt x="3327710" y="1319546"/>
                  <a:pt x="3332153" y="1313850"/>
                  <a:pt x="3359312" y="1327141"/>
                </a:cubicBezTo>
                <a:cubicBezTo>
                  <a:pt x="3404369" y="1297656"/>
                  <a:pt x="3400666" y="1329263"/>
                  <a:pt x="3389678" y="1261694"/>
                </a:cubicBezTo>
                <a:cubicBezTo>
                  <a:pt x="3414616" y="1267614"/>
                  <a:pt x="3444120" y="1288722"/>
                  <a:pt x="3470043" y="1288722"/>
                </a:cubicBezTo>
                <a:cubicBezTo>
                  <a:pt x="3463994" y="1288944"/>
                  <a:pt x="3536332" y="1246058"/>
                  <a:pt x="3538556" y="1243490"/>
                </a:cubicBezTo>
                <a:cubicBezTo>
                  <a:pt x="3559912" y="1219254"/>
                  <a:pt x="3542012" y="1184634"/>
                  <a:pt x="3597316" y="1188989"/>
                </a:cubicBezTo>
                <a:lnTo>
                  <a:pt x="3598056" y="1189771"/>
                </a:lnTo>
                <a:cubicBezTo>
                  <a:pt x="3627930" y="1173577"/>
                  <a:pt x="3656446" y="1150458"/>
                  <a:pt x="3676074" y="1120304"/>
                </a:cubicBezTo>
                <a:cubicBezTo>
                  <a:pt x="3706566" y="1073285"/>
                  <a:pt x="3672988" y="1077194"/>
                  <a:pt x="3711008" y="1112821"/>
                </a:cubicBezTo>
                <a:cubicBezTo>
                  <a:pt x="3683728" y="1056422"/>
                  <a:pt x="3810136" y="1062229"/>
                  <a:pt x="3834578" y="1064015"/>
                </a:cubicBezTo>
                <a:cubicBezTo>
                  <a:pt x="3830874" y="1051954"/>
                  <a:pt x="3841986" y="1045030"/>
                  <a:pt x="3852726" y="1044695"/>
                </a:cubicBezTo>
                <a:cubicBezTo>
                  <a:pt x="3853342" y="1042907"/>
                  <a:pt x="3839394" y="1018226"/>
                  <a:pt x="3840010" y="1019901"/>
                </a:cubicBezTo>
                <a:cubicBezTo>
                  <a:pt x="3845565" y="1018114"/>
                  <a:pt x="3843097" y="1015993"/>
                  <a:pt x="3854207" y="1015993"/>
                </a:cubicBezTo>
                <a:cubicBezTo>
                  <a:pt x="3842232" y="1015993"/>
                  <a:pt x="3837541" y="984720"/>
                  <a:pt x="3831368" y="978021"/>
                </a:cubicBezTo>
                <a:cubicBezTo>
                  <a:pt x="3836060" y="979584"/>
                  <a:pt x="3840628" y="981483"/>
                  <a:pt x="3845196" y="983381"/>
                </a:cubicBezTo>
                <a:cubicBezTo>
                  <a:pt x="3845196" y="976791"/>
                  <a:pt x="3851120" y="971878"/>
                  <a:pt x="3852478" y="965735"/>
                </a:cubicBezTo>
                <a:cubicBezTo>
                  <a:pt x="3820012" y="956465"/>
                  <a:pt x="3829518" y="881749"/>
                  <a:pt x="3856429" y="868907"/>
                </a:cubicBezTo>
                <a:cubicBezTo>
                  <a:pt x="3885932" y="854833"/>
                  <a:pt x="3917410" y="837858"/>
                  <a:pt x="3949384" y="830488"/>
                </a:cubicBezTo>
                <a:cubicBezTo>
                  <a:pt x="3938767" y="856063"/>
                  <a:pt x="3940618" y="930332"/>
                  <a:pt x="3939384" y="930332"/>
                </a:cubicBezTo>
                <a:cubicBezTo>
                  <a:pt x="3935434" y="930108"/>
                  <a:pt x="3932842" y="928545"/>
                  <a:pt x="3930990" y="927428"/>
                </a:cubicBezTo>
                <a:cubicBezTo>
                  <a:pt x="3930990" y="928209"/>
                  <a:pt x="3909758" y="971431"/>
                  <a:pt x="3906054" y="976121"/>
                </a:cubicBezTo>
                <a:cubicBezTo>
                  <a:pt x="3909758" y="976233"/>
                  <a:pt x="3913584" y="976791"/>
                  <a:pt x="3917287" y="977909"/>
                </a:cubicBezTo>
                <a:cubicBezTo>
                  <a:pt x="3897536" y="940495"/>
                  <a:pt x="3990120" y="966852"/>
                  <a:pt x="3951976" y="1001585"/>
                </a:cubicBezTo>
                <a:cubicBezTo>
                  <a:pt x="3953210" y="1000468"/>
                  <a:pt x="3929385" y="985503"/>
                  <a:pt x="3922226" y="982488"/>
                </a:cubicBezTo>
                <a:cubicBezTo>
                  <a:pt x="3925804" y="988965"/>
                  <a:pt x="3920374" y="1010409"/>
                  <a:pt x="3918398" y="1017555"/>
                </a:cubicBezTo>
                <a:cubicBezTo>
                  <a:pt x="3926916" y="1024927"/>
                  <a:pt x="3949754" y="1018784"/>
                  <a:pt x="3959012" y="1015993"/>
                </a:cubicBezTo>
                <a:cubicBezTo>
                  <a:pt x="3956790" y="980812"/>
                  <a:pt x="3976542" y="1015322"/>
                  <a:pt x="3983330" y="995330"/>
                </a:cubicBezTo>
                <a:cubicBezTo>
                  <a:pt x="3989257" y="978467"/>
                  <a:pt x="3934324" y="972436"/>
                  <a:pt x="3969628" y="953562"/>
                </a:cubicBezTo>
                <a:cubicBezTo>
                  <a:pt x="3975924" y="950099"/>
                  <a:pt x="4005798" y="932788"/>
                  <a:pt x="4013082" y="936697"/>
                </a:cubicBezTo>
                <a:cubicBezTo>
                  <a:pt x="4002341" y="925418"/>
                  <a:pt x="4005675" y="911681"/>
                  <a:pt x="4018884" y="905426"/>
                </a:cubicBezTo>
                <a:cubicBezTo>
                  <a:pt x="3979875" y="866672"/>
                  <a:pt x="3958024" y="824009"/>
                  <a:pt x="3936421" y="774533"/>
                </a:cubicBezTo>
                <a:cubicBezTo>
                  <a:pt x="3940495" y="772859"/>
                  <a:pt x="3943829" y="770625"/>
                  <a:pt x="3947408" y="768168"/>
                </a:cubicBezTo>
                <a:cubicBezTo>
                  <a:pt x="3932842" y="760350"/>
                  <a:pt x="3934941" y="758452"/>
                  <a:pt x="3930002" y="747507"/>
                </a:cubicBezTo>
                <a:cubicBezTo>
                  <a:pt x="3926546" y="773975"/>
                  <a:pt x="3848158" y="818983"/>
                  <a:pt x="3820752" y="824903"/>
                </a:cubicBezTo>
                <a:cubicBezTo>
                  <a:pt x="3752610" y="839868"/>
                  <a:pt x="3735946" y="793297"/>
                  <a:pt x="3709528" y="751081"/>
                </a:cubicBezTo>
                <a:cubicBezTo>
                  <a:pt x="3695332" y="728410"/>
                  <a:pt x="3708910" y="662294"/>
                  <a:pt x="3704344" y="635824"/>
                </a:cubicBezTo>
                <a:cubicBezTo>
                  <a:pt x="3697431" y="596623"/>
                  <a:pt x="3732982" y="604553"/>
                  <a:pt x="3751253" y="591040"/>
                </a:cubicBezTo>
                <a:cubicBezTo>
                  <a:pt x="3751747" y="590145"/>
                  <a:pt x="3754215" y="583446"/>
                  <a:pt x="3754338" y="581658"/>
                </a:cubicBezTo>
                <a:cubicBezTo>
                  <a:pt x="3759771" y="583222"/>
                  <a:pt x="3761745" y="580877"/>
                  <a:pt x="3760264" y="574734"/>
                </a:cubicBezTo>
                <a:cubicBezTo>
                  <a:pt x="3772238" y="575403"/>
                  <a:pt x="3831862" y="550499"/>
                  <a:pt x="3837664" y="535645"/>
                </a:cubicBezTo>
                <a:cubicBezTo>
                  <a:pt x="3849885" y="503144"/>
                  <a:pt x="3856306" y="526598"/>
                  <a:pt x="3881118" y="526598"/>
                </a:cubicBezTo>
                <a:cubicBezTo>
                  <a:pt x="3902968" y="525817"/>
                  <a:pt x="3924942" y="487174"/>
                  <a:pt x="3953086" y="482595"/>
                </a:cubicBezTo>
                <a:cubicBezTo>
                  <a:pt x="3959260" y="441609"/>
                  <a:pt x="4068138" y="311832"/>
                  <a:pt x="4110357" y="304350"/>
                </a:cubicBezTo>
                <a:cubicBezTo>
                  <a:pt x="4082212" y="307924"/>
                  <a:pt x="4053819" y="313620"/>
                  <a:pt x="4025549" y="315406"/>
                </a:cubicBezTo>
                <a:cubicBezTo>
                  <a:pt x="4029130" y="288826"/>
                  <a:pt x="4108258" y="250408"/>
                  <a:pt x="4137762" y="252642"/>
                </a:cubicBezTo>
                <a:cubicBezTo>
                  <a:pt x="4137391" y="267048"/>
                  <a:pt x="4157760" y="290725"/>
                  <a:pt x="4173068" y="268500"/>
                </a:cubicBezTo>
                <a:cubicBezTo>
                  <a:pt x="4102580" y="261576"/>
                  <a:pt x="4222816" y="216902"/>
                  <a:pt x="4230964" y="211877"/>
                </a:cubicBezTo>
                <a:cubicBezTo>
                  <a:pt x="4250469" y="199591"/>
                  <a:pt x="4271824" y="218800"/>
                  <a:pt x="4291452" y="222040"/>
                </a:cubicBezTo>
                <a:cubicBezTo>
                  <a:pt x="4294538" y="222040"/>
                  <a:pt x="4307994" y="215116"/>
                  <a:pt x="4309106" y="213999"/>
                </a:cubicBezTo>
                <a:cubicBezTo>
                  <a:pt x="4291700" y="200708"/>
                  <a:pt x="4343424" y="199034"/>
                  <a:pt x="4345274" y="197134"/>
                </a:cubicBezTo>
                <a:cubicBezTo>
                  <a:pt x="4341694" y="195460"/>
                  <a:pt x="4338116" y="193672"/>
                  <a:pt x="4334658" y="191774"/>
                </a:cubicBezTo>
                <a:lnTo>
                  <a:pt x="4337744" y="180605"/>
                </a:lnTo>
                <a:cubicBezTo>
                  <a:pt x="4384900" y="171001"/>
                  <a:pt x="4441438" y="159051"/>
                  <a:pt x="4489953" y="161508"/>
                </a:cubicBezTo>
                <a:lnTo>
                  <a:pt x="4489953" y="167985"/>
                </a:lnTo>
                <a:lnTo>
                  <a:pt x="4497184" y="165536"/>
                </a:lnTo>
                <a:lnTo>
                  <a:pt x="4510693" y="186636"/>
                </a:lnTo>
                <a:cubicBezTo>
                  <a:pt x="4517915" y="177843"/>
                  <a:pt x="4552772" y="154095"/>
                  <a:pt x="4569176" y="159074"/>
                </a:cubicBezTo>
                <a:cubicBezTo>
                  <a:pt x="4574646" y="160733"/>
                  <a:pt x="4578063" y="165584"/>
                  <a:pt x="4577724" y="175245"/>
                </a:cubicBezTo>
                <a:cubicBezTo>
                  <a:pt x="4587352" y="168097"/>
                  <a:pt x="4672036" y="180605"/>
                  <a:pt x="4674999" y="195012"/>
                </a:cubicBezTo>
                <a:lnTo>
                  <a:pt x="4675864" y="199034"/>
                </a:lnTo>
                <a:cubicBezTo>
                  <a:pt x="4662655" y="205065"/>
                  <a:pt x="4648828" y="208080"/>
                  <a:pt x="4634385" y="211542"/>
                </a:cubicBezTo>
                <a:cubicBezTo>
                  <a:pt x="4646606" y="214892"/>
                  <a:pt x="4658827" y="217907"/>
                  <a:pt x="4671172" y="220811"/>
                </a:cubicBezTo>
                <a:lnTo>
                  <a:pt x="4670788" y="225428"/>
                </a:lnTo>
                <a:lnTo>
                  <a:pt x="4677070" y="219182"/>
                </a:lnTo>
                <a:cubicBezTo>
                  <a:pt x="4694685" y="219182"/>
                  <a:pt x="4717787" y="214154"/>
                  <a:pt x="4733668" y="217125"/>
                </a:cubicBezTo>
                <a:cubicBezTo>
                  <a:pt x="4743775" y="218953"/>
                  <a:pt x="4779294" y="243182"/>
                  <a:pt x="4769188" y="243182"/>
                </a:cubicBezTo>
                <a:cubicBezTo>
                  <a:pt x="4773518" y="241353"/>
                  <a:pt x="4776695" y="242269"/>
                  <a:pt x="4778428" y="245697"/>
                </a:cubicBezTo>
                <a:cubicBezTo>
                  <a:pt x="4848020" y="236326"/>
                  <a:pt x="5019837" y="277928"/>
                  <a:pt x="5073836" y="324558"/>
                </a:cubicBezTo>
                <a:cubicBezTo>
                  <a:pt x="5202913" y="436107"/>
                  <a:pt x="4918480" y="418049"/>
                  <a:pt x="4868234" y="408448"/>
                </a:cubicBezTo>
                <a:cubicBezTo>
                  <a:pt x="4883827" y="423076"/>
                  <a:pt x="4875453" y="437478"/>
                  <a:pt x="4867657" y="451422"/>
                </a:cubicBezTo>
                <a:cubicBezTo>
                  <a:pt x="4890469" y="466280"/>
                  <a:pt x="4951109" y="542625"/>
                  <a:pt x="4993847" y="514739"/>
                </a:cubicBezTo>
                <a:cubicBezTo>
                  <a:pt x="4961506" y="503539"/>
                  <a:pt x="4936094" y="494623"/>
                  <a:pt x="4913860" y="465137"/>
                </a:cubicBezTo>
                <a:cubicBezTo>
                  <a:pt x="4933784" y="456451"/>
                  <a:pt x="4964682" y="445249"/>
                  <a:pt x="4985184" y="453936"/>
                </a:cubicBezTo>
                <a:cubicBezTo>
                  <a:pt x="4993847" y="457593"/>
                  <a:pt x="5067483" y="488908"/>
                  <a:pt x="5075280" y="476108"/>
                </a:cubicBezTo>
                <a:cubicBezTo>
                  <a:pt x="5055065" y="455307"/>
                  <a:pt x="5015505" y="440449"/>
                  <a:pt x="5069216" y="416676"/>
                </a:cubicBezTo>
                <a:cubicBezTo>
                  <a:pt x="5120039" y="393819"/>
                  <a:pt x="5150936" y="373475"/>
                  <a:pt x="5204935" y="402734"/>
                </a:cubicBezTo>
                <a:cubicBezTo>
                  <a:pt x="5205512" y="394276"/>
                  <a:pt x="5206956" y="386048"/>
                  <a:pt x="5208689" y="377817"/>
                </a:cubicBezTo>
                <a:cubicBezTo>
                  <a:pt x="5181257" y="408677"/>
                  <a:pt x="5173171" y="313814"/>
                  <a:pt x="5175770" y="317245"/>
                </a:cubicBezTo>
                <a:cubicBezTo>
                  <a:pt x="5157866" y="303300"/>
                  <a:pt x="5141695" y="303529"/>
                  <a:pt x="5139385" y="277241"/>
                </a:cubicBezTo>
                <a:cubicBezTo>
                  <a:pt x="5186166" y="277928"/>
                  <a:pt x="5230636" y="276328"/>
                  <a:pt x="5273951" y="298728"/>
                </a:cubicBezTo>
                <a:cubicBezTo>
                  <a:pt x="5334303" y="330045"/>
                  <a:pt x="5268752" y="333929"/>
                  <a:pt x="5247095" y="345816"/>
                </a:cubicBezTo>
                <a:cubicBezTo>
                  <a:pt x="5250849" y="348560"/>
                  <a:pt x="5328528" y="387648"/>
                  <a:pt x="5325640" y="358617"/>
                </a:cubicBezTo>
                <a:cubicBezTo>
                  <a:pt x="5321307" y="318845"/>
                  <a:pt x="5392056" y="307414"/>
                  <a:pt x="5419199" y="298956"/>
                </a:cubicBezTo>
                <a:cubicBezTo>
                  <a:pt x="5470311" y="283185"/>
                  <a:pt x="5518535" y="256213"/>
                  <a:pt x="5573400" y="261697"/>
                </a:cubicBezTo>
                <a:cubicBezTo>
                  <a:pt x="5570224" y="272899"/>
                  <a:pt x="5555497" y="291643"/>
                  <a:pt x="5556075" y="301700"/>
                </a:cubicBezTo>
                <a:cubicBezTo>
                  <a:pt x="5613539" y="295756"/>
                  <a:pt x="5694683" y="250497"/>
                  <a:pt x="5756190" y="272670"/>
                </a:cubicBezTo>
                <a:lnTo>
                  <a:pt x="5754746" y="278613"/>
                </a:lnTo>
                <a:cubicBezTo>
                  <a:pt x="5761387" y="277699"/>
                  <a:pt x="5767740" y="276556"/>
                  <a:pt x="5774093" y="275184"/>
                </a:cubicBezTo>
                <a:cubicBezTo>
                  <a:pt x="5769184" y="270841"/>
                  <a:pt x="5614116" y="194038"/>
                  <a:pt x="5691507" y="194038"/>
                </a:cubicBezTo>
                <a:cubicBezTo>
                  <a:pt x="5741752" y="194038"/>
                  <a:pt x="5801237" y="224211"/>
                  <a:pt x="5852927" y="230153"/>
                </a:cubicBezTo>
                <a:cubicBezTo>
                  <a:pt x="5899129" y="237697"/>
                  <a:pt x="5943309" y="246155"/>
                  <a:pt x="5987779" y="260555"/>
                </a:cubicBezTo>
                <a:cubicBezTo>
                  <a:pt x="5975363" y="239069"/>
                  <a:pt x="5981138" y="222154"/>
                  <a:pt x="5971898" y="203638"/>
                </a:cubicBezTo>
                <a:cubicBezTo>
                  <a:pt x="5968144" y="192665"/>
                  <a:pt x="5936379" y="197696"/>
                  <a:pt x="5941865" y="169352"/>
                </a:cubicBezTo>
                <a:cubicBezTo>
                  <a:pt x="5947063" y="143522"/>
                  <a:pt x="5978539" y="156550"/>
                  <a:pt x="5986336" y="135293"/>
                </a:cubicBezTo>
                <a:cubicBezTo>
                  <a:pt x="5996153" y="108549"/>
                  <a:pt x="5978539" y="76546"/>
                  <a:pt x="6022721" y="76546"/>
                </a:cubicBezTo>
                <a:cubicBezTo>
                  <a:pt x="6043511" y="76546"/>
                  <a:pt x="6065170" y="76546"/>
                  <a:pt x="6086249" y="77690"/>
                </a:cubicBezTo>
                <a:cubicBezTo>
                  <a:pt x="6156709" y="81803"/>
                  <a:pt x="6131008" y="116091"/>
                  <a:pt x="6148044" y="156779"/>
                </a:cubicBezTo>
                <a:cubicBezTo>
                  <a:pt x="6152376" y="157693"/>
                  <a:pt x="6156709" y="158379"/>
                  <a:pt x="6161040" y="158837"/>
                </a:cubicBezTo>
                <a:cubicBezTo>
                  <a:pt x="6167104" y="129120"/>
                  <a:pt x="6189338" y="132777"/>
                  <a:pt x="6209553" y="119062"/>
                </a:cubicBezTo>
                <a:cubicBezTo>
                  <a:pt x="6208975" y="114491"/>
                  <a:pt x="6204642" y="109233"/>
                  <a:pt x="6202621" y="109005"/>
                </a:cubicBezTo>
                <a:lnTo>
                  <a:pt x="6197424" y="108776"/>
                </a:lnTo>
                <a:lnTo>
                  <a:pt x="6195980" y="86376"/>
                </a:lnTo>
                <a:cubicBezTo>
                  <a:pt x="6229188" y="82490"/>
                  <a:pt x="6246225" y="103747"/>
                  <a:pt x="6259219" y="132093"/>
                </a:cubicBezTo>
                <a:cubicBezTo>
                  <a:pt x="6302246" y="100776"/>
                  <a:pt x="6355090" y="103976"/>
                  <a:pt x="6404180" y="113349"/>
                </a:cubicBezTo>
                <a:cubicBezTo>
                  <a:pt x="6295604" y="40430"/>
                  <a:pt x="6486768" y="48430"/>
                  <a:pt x="6521420" y="44546"/>
                </a:cubicBezTo>
                <a:lnTo>
                  <a:pt x="6516221" y="25802"/>
                </a:lnTo>
                <a:close/>
                <a:moveTo>
                  <a:pt x="5506072" y="0"/>
                </a:moveTo>
                <a:lnTo>
                  <a:pt x="5682031" y="0"/>
                </a:lnTo>
                <a:lnTo>
                  <a:pt x="5648367" y="13253"/>
                </a:lnTo>
                <a:cubicBezTo>
                  <a:pt x="5636880" y="18804"/>
                  <a:pt x="5625631" y="25401"/>
                  <a:pt x="5614694" y="33344"/>
                </a:cubicBezTo>
                <a:cubicBezTo>
                  <a:pt x="5525754" y="98034"/>
                  <a:pt x="5557807" y="163179"/>
                  <a:pt x="5648769" y="193352"/>
                </a:cubicBezTo>
                <a:cubicBezTo>
                  <a:pt x="5649346" y="195181"/>
                  <a:pt x="5649346" y="198838"/>
                  <a:pt x="5648769" y="200667"/>
                </a:cubicBezTo>
                <a:cubicBezTo>
                  <a:pt x="5576865" y="228554"/>
                  <a:pt x="5523444" y="166379"/>
                  <a:pt x="5462803" y="163637"/>
                </a:cubicBezTo>
                <a:cubicBezTo>
                  <a:pt x="5376752" y="159750"/>
                  <a:pt x="5439414" y="130720"/>
                  <a:pt x="5450964" y="90262"/>
                </a:cubicBezTo>
                <a:cubicBezTo>
                  <a:pt x="5456450" y="70603"/>
                  <a:pt x="5460204" y="33344"/>
                  <a:pt x="5478107" y="18258"/>
                </a:cubicBezTo>
                <a:close/>
                <a:moveTo>
                  <a:pt x="1610409" y="0"/>
                </a:moveTo>
                <a:lnTo>
                  <a:pt x="2893456" y="0"/>
                </a:lnTo>
                <a:lnTo>
                  <a:pt x="2894719" y="3305"/>
                </a:lnTo>
                <a:cubicBezTo>
                  <a:pt x="2900139" y="7936"/>
                  <a:pt x="2910347" y="12497"/>
                  <a:pt x="2912087" y="21338"/>
                </a:cubicBezTo>
                <a:cubicBezTo>
                  <a:pt x="2917153" y="46351"/>
                  <a:pt x="2833275" y="38827"/>
                  <a:pt x="2822514" y="40896"/>
                </a:cubicBezTo>
                <a:cubicBezTo>
                  <a:pt x="2835807" y="44282"/>
                  <a:pt x="2849100" y="49360"/>
                  <a:pt x="2863027" y="48795"/>
                </a:cubicBezTo>
                <a:cubicBezTo>
                  <a:pt x="2857330" y="95624"/>
                  <a:pt x="2689893" y="69671"/>
                  <a:pt x="2661089" y="81521"/>
                </a:cubicBezTo>
                <a:cubicBezTo>
                  <a:pt x="2692108" y="93933"/>
                  <a:pt x="2774086" y="142267"/>
                  <a:pt x="2773769" y="179694"/>
                </a:cubicBezTo>
                <a:cubicBezTo>
                  <a:pt x="2773136" y="232728"/>
                  <a:pt x="2707617" y="202262"/>
                  <a:pt x="2687677" y="188344"/>
                </a:cubicBezTo>
                <a:cubicBezTo>
                  <a:pt x="2649695" y="161638"/>
                  <a:pt x="2624058" y="176307"/>
                  <a:pt x="2601901" y="214674"/>
                </a:cubicBezTo>
                <a:cubicBezTo>
                  <a:pt x="2613611" y="194174"/>
                  <a:pt x="2727874" y="224454"/>
                  <a:pt x="2746233" y="224079"/>
                </a:cubicBezTo>
                <a:cubicBezTo>
                  <a:pt x="2701287" y="225207"/>
                  <a:pt x="2639249" y="260000"/>
                  <a:pt x="2600002" y="279747"/>
                </a:cubicBezTo>
                <a:cubicBezTo>
                  <a:pt x="2554423" y="302693"/>
                  <a:pt x="2496499" y="301563"/>
                  <a:pt x="2447123" y="313601"/>
                </a:cubicBezTo>
                <a:cubicBezTo>
                  <a:pt x="2365777" y="333349"/>
                  <a:pt x="2335393" y="301188"/>
                  <a:pt x="2266075" y="365132"/>
                </a:cubicBezTo>
                <a:cubicBezTo>
                  <a:pt x="2193908" y="431334"/>
                  <a:pt x="2085026" y="398232"/>
                  <a:pt x="2012545" y="446191"/>
                </a:cubicBezTo>
                <a:cubicBezTo>
                  <a:pt x="1972979" y="472333"/>
                  <a:pt x="1962851" y="447320"/>
                  <a:pt x="1967916" y="490388"/>
                </a:cubicBezTo>
                <a:cubicBezTo>
                  <a:pt x="1969181" y="499228"/>
                  <a:pt x="1933099" y="493208"/>
                  <a:pt x="1928034" y="507690"/>
                </a:cubicBezTo>
                <a:cubicBezTo>
                  <a:pt x="1969814" y="513521"/>
                  <a:pt x="1887204" y="568626"/>
                  <a:pt x="1878023" y="574832"/>
                </a:cubicBezTo>
                <a:cubicBezTo>
                  <a:pt x="1846372" y="596460"/>
                  <a:pt x="1803960" y="661345"/>
                  <a:pt x="1781803" y="693129"/>
                </a:cubicBezTo>
                <a:cubicBezTo>
                  <a:pt x="1724513" y="776257"/>
                  <a:pt x="1656146" y="665670"/>
                  <a:pt x="1573850" y="686923"/>
                </a:cubicBezTo>
                <a:cubicBezTo>
                  <a:pt x="1574167" y="636332"/>
                  <a:pt x="1523842" y="561290"/>
                  <a:pt x="1508965" y="510699"/>
                </a:cubicBezTo>
                <a:cubicBezTo>
                  <a:pt x="1497886" y="474213"/>
                  <a:pt x="1527955" y="465562"/>
                  <a:pt x="1502002" y="426444"/>
                </a:cubicBezTo>
                <a:cubicBezTo>
                  <a:pt x="1476364" y="388265"/>
                  <a:pt x="1530805" y="395976"/>
                  <a:pt x="1531755" y="373219"/>
                </a:cubicBezTo>
                <a:cubicBezTo>
                  <a:pt x="1461170" y="359867"/>
                  <a:pt x="1662792" y="266583"/>
                  <a:pt x="1664060" y="263761"/>
                </a:cubicBezTo>
                <a:cubicBezTo>
                  <a:pt x="1677986" y="229721"/>
                  <a:pt x="1661527" y="206023"/>
                  <a:pt x="1637787" y="241757"/>
                </a:cubicBezTo>
                <a:cubicBezTo>
                  <a:pt x="1614682" y="276550"/>
                  <a:pt x="1564039" y="250785"/>
                  <a:pt x="1535236" y="241757"/>
                </a:cubicBezTo>
                <a:cubicBezTo>
                  <a:pt x="1548530" y="220129"/>
                  <a:pt x="1559608" y="206400"/>
                  <a:pt x="1586511" y="205647"/>
                </a:cubicBezTo>
                <a:cubicBezTo>
                  <a:pt x="1582081" y="199629"/>
                  <a:pt x="1577650" y="193423"/>
                  <a:pt x="1572902" y="187217"/>
                </a:cubicBezTo>
                <a:cubicBezTo>
                  <a:pt x="1572584" y="186652"/>
                  <a:pt x="1689063" y="200757"/>
                  <a:pt x="1692861" y="200192"/>
                </a:cubicBezTo>
                <a:cubicBezTo>
                  <a:pt x="1694443" y="200004"/>
                  <a:pt x="1670389" y="160699"/>
                  <a:pt x="1640637" y="167092"/>
                </a:cubicBezTo>
                <a:cubicBezTo>
                  <a:pt x="1639687" y="156372"/>
                  <a:pt x="1657728" y="162202"/>
                  <a:pt x="1661527" y="154868"/>
                </a:cubicBezTo>
                <a:cubicBezTo>
                  <a:pt x="1640319" y="143207"/>
                  <a:pt x="1569420" y="177060"/>
                  <a:pt x="1561823" y="146029"/>
                </a:cubicBezTo>
                <a:cubicBezTo>
                  <a:pt x="1569737" y="178941"/>
                  <a:pt x="1682100" y="7607"/>
                  <a:pt x="1604236" y="28672"/>
                </a:cubicBezTo>
                <a:cubicBezTo>
                  <a:pt x="1631774" y="21243"/>
                  <a:pt x="1628055" y="12122"/>
                  <a:pt x="1616700" y="3729"/>
                </a:cubicBezTo>
                <a:close/>
                <a:moveTo>
                  <a:pt x="747952" y="0"/>
                </a:moveTo>
                <a:lnTo>
                  <a:pt x="754858" y="0"/>
                </a:lnTo>
                <a:lnTo>
                  <a:pt x="750174" y="202"/>
                </a:lnTo>
                <a:close/>
                <a:moveTo>
                  <a:pt x="487107" y="0"/>
                </a:moveTo>
                <a:lnTo>
                  <a:pt x="553767" y="0"/>
                </a:lnTo>
                <a:lnTo>
                  <a:pt x="518265" y="3094"/>
                </a:lnTo>
                <a:cubicBezTo>
                  <a:pt x="525229" y="2718"/>
                  <a:pt x="522321" y="2330"/>
                  <a:pt x="514046" y="1765"/>
                </a:cubicBezTo>
                <a:close/>
              </a:path>
            </a:pathLst>
          </a:custGeom>
          <a:solidFill>
            <a:schemeClr val="bg1"/>
          </a:solidFill>
          <a:ln w="12700" cap="flat">
            <a:noFill/>
            <a:miter lim="400000"/>
          </a:ln>
          <a:effectLst/>
        </p:spPr>
        <p:txBody>
          <a:bodyPr wrap="square" lIns="0" tIns="0" rIns="0" bIns="0" numCol="1" anchor="ctr">
            <a:noAutofit/>
          </a:bodyPr>
          <a:lstStyle/>
          <a:p>
            <a:endParaRPr sz="2532" dirty="0">
              <a:latin typeface="Lato Light" panose="020F0502020204030203" pitchFamily="34" charset="0"/>
            </a:endParaRPr>
          </a:p>
        </p:txBody>
      </p:sp>
      <p:sp>
        <p:nvSpPr>
          <p:cNvPr id="49" name="Shape 6506">
            <a:extLst>
              <a:ext uri="{FF2B5EF4-FFF2-40B4-BE49-F238E27FC236}">
                <a16:creationId xmlns:a16="http://schemas.microsoft.com/office/drawing/2014/main" id="{BBBBC2E1-5821-C04D-A67F-073C93081212}"/>
              </a:ext>
            </a:extLst>
          </p:cNvPr>
          <p:cNvSpPr/>
          <p:nvPr/>
        </p:nvSpPr>
        <p:spPr>
          <a:xfrm>
            <a:off x="4842983" y="2684324"/>
            <a:ext cx="175603" cy="257361"/>
          </a:xfrm>
          <a:custGeom>
            <a:avLst/>
            <a:gdLst/>
            <a:ahLst/>
            <a:cxnLst>
              <a:cxn ang="0">
                <a:pos x="wd2" y="hd2"/>
              </a:cxn>
              <a:cxn ang="5400000">
                <a:pos x="wd2" y="hd2"/>
              </a:cxn>
              <a:cxn ang="10800000">
                <a:pos x="wd2" y="hd2"/>
              </a:cxn>
              <a:cxn ang="16200000">
                <a:pos x="wd2" y="hd2"/>
              </a:cxn>
            </a:cxnLst>
            <a:rect l="0" t="0" r="r" b="b"/>
            <a:pathLst>
              <a:path w="21600" h="21600" extrusionOk="0">
                <a:moveTo>
                  <a:pt x="10800" y="10616"/>
                </a:moveTo>
                <a:cubicBezTo>
                  <a:pt x="8171" y="10616"/>
                  <a:pt x="6041" y="9162"/>
                  <a:pt x="6041" y="7369"/>
                </a:cubicBezTo>
                <a:cubicBezTo>
                  <a:pt x="6041" y="5576"/>
                  <a:pt x="8171" y="4122"/>
                  <a:pt x="10800" y="4122"/>
                </a:cubicBezTo>
                <a:cubicBezTo>
                  <a:pt x="13429" y="4122"/>
                  <a:pt x="15559" y="5576"/>
                  <a:pt x="15559" y="7369"/>
                </a:cubicBezTo>
                <a:cubicBezTo>
                  <a:pt x="15559" y="9162"/>
                  <a:pt x="13429" y="10616"/>
                  <a:pt x="10800" y="10616"/>
                </a:cubicBezTo>
                <a:close/>
                <a:moveTo>
                  <a:pt x="10800" y="0"/>
                </a:moveTo>
                <a:cubicBezTo>
                  <a:pt x="4836" y="0"/>
                  <a:pt x="0" y="3299"/>
                  <a:pt x="0" y="7369"/>
                </a:cubicBezTo>
                <a:cubicBezTo>
                  <a:pt x="0" y="11439"/>
                  <a:pt x="2090" y="15742"/>
                  <a:pt x="10800" y="21600"/>
                </a:cubicBezTo>
                <a:cubicBezTo>
                  <a:pt x="19510" y="15742"/>
                  <a:pt x="21600" y="11439"/>
                  <a:pt x="21600" y="7369"/>
                </a:cubicBezTo>
                <a:cubicBezTo>
                  <a:pt x="21600" y="3299"/>
                  <a:pt x="16764" y="0"/>
                  <a:pt x="10800" y="0"/>
                </a:cubicBezTo>
                <a:close/>
              </a:path>
            </a:pathLst>
          </a:custGeom>
          <a:solidFill>
            <a:schemeClr val="accent2"/>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50" name="Shape 6506">
            <a:extLst>
              <a:ext uri="{FF2B5EF4-FFF2-40B4-BE49-F238E27FC236}">
                <a16:creationId xmlns:a16="http://schemas.microsoft.com/office/drawing/2014/main" id="{D166F241-29C8-5842-BD93-35E9C0A8060B}"/>
              </a:ext>
            </a:extLst>
          </p:cNvPr>
          <p:cNvSpPr/>
          <p:nvPr/>
        </p:nvSpPr>
        <p:spPr>
          <a:xfrm>
            <a:off x="5308371" y="2101667"/>
            <a:ext cx="175603" cy="257361"/>
          </a:xfrm>
          <a:custGeom>
            <a:avLst/>
            <a:gdLst/>
            <a:ahLst/>
            <a:cxnLst>
              <a:cxn ang="0">
                <a:pos x="wd2" y="hd2"/>
              </a:cxn>
              <a:cxn ang="5400000">
                <a:pos x="wd2" y="hd2"/>
              </a:cxn>
              <a:cxn ang="10800000">
                <a:pos x="wd2" y="hd2"/>
              </a:cxn>
              <a:cxn ang="16200000">
                <a:pos x="wd2" y="hd2"/>
              </a:cxn>
            </a:cxnLst>
            <a:rect l="0" t="0" r="r" b="b"/>
            <a:pathLst>
              <a:path w="21600" h="21600" extrusionOk="0">
                <a:moveTo>
                  <a:pt x="10800" y="10616"/>
                </a:moveTo>
                <a:cubicBezTo>
                  <a:pt x="8171" y="10616"/>
                  <a:pt x="6041" y="9162"/>
                  <a:pt x="6041" y="7369"/>
                </a:cubicBezTo>
                <a:cubicBezTo>
                  <a:pt x="6041" y="5576"/>
                  <a:pt x="8171" y="4122"/>
                  <a:pt x="10800" y="4122"/>
                </a:cubicBezTo>
                <a:cubicBezTo>
                  <a:pt x="13429" y="4122"/>
                  <a:pt x="15559" y="5576"/>
                  <a:pt x="15559" y="7369"/>
                </a:cubicBezTo>
                <a:cubicBezTo>
                  <a:pt x="15559" y="9162"/>
                  <a:pt x="13429" y="10616"/>
                  <a:pt x="10800" y="10616"/>
                </a:cubicBezTo>
                <a:close/>
                <a:moveTo>
                  <a:pt x="10800" y="0"/>
                </a:moveTo>
                <a:cubicBezTo>
                  <a:pt x="4836" y="0"/>
                  <a:pt x="0" y="3299"/>
                  <a:pt x="0" y="7369"/>
                </a:cubicBezTo>
                <a:cubicBezTo>
                  <a:pt x="0" y="11439"/>
                  <a:pt x="2090" y="15742"/>
                  <a:pt x="10800" y="21600"/>
                </a:cubicBezTo>
                <a:cubicBezTo>
                  <a:pt x="19510" y="15742"/>
                  <a:pt x="21600" y="11439"/>
                  <a:pt x="21600" y="7369"/>
                </a:cubicBezTo>
                <a:cubicBezTo>
                  <a:pt x="21600" y="3299"/>
                  <a:pt x="16764" y="0"/>
                  <a:pt x="10800" y="0"/>
                </a:cubicBezTo>
                <a:close/>
              </a:path>
            </a:pathLst>
          </a:custGeom>
          <a:solidFill>
            <a:schemeClr val="accent1"/>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51" name="Shape 6506">
            <a:extLst>
              <a:ext uri="{FF2B5EF4-FFF2-40B4-BE49-F238E27FC236}">
                <a16:creationId xmlns:a16="http://schemas.microsoft.com/office/drawing/2014/main" id="{007DEF81-8648-A44C-BE5B-965155D53535}"/>
              </a:ext>
            </a:extLst>
          </p:cNvPr>
          <p:cNvSpPr/>
          <p:nvPr/>
        </p:nvSpPr>
        <p:spPr>
          <a:xfrm>
            <a:off x="4428314" y="1513321"/>
            <a:ext cx="175603" cy="257361"/>
          </a:xfrm>
          <a:custGeom>
            <a:avLst/>
            <a:gdLst/>
            <a:ahLst/>
            <a:cxnLst>
              <a:cxn ang="0">
                <a:pos x="wd2" y="hd2"/>
              </a:cxn>
              <a:cxn ang="5400000">
                <a:pos x="wd2" y="hd2"/>
              </a:cxn>
              <a:cxn ang="10800000">
                <a:pos x="wd2" y="hd2"/>
              </a:cxn>
              <a:cxn ang="16200000">
                <a:pos x="wd2" y="hd2"/>
              </a:cxn>
            </a:cxnLst>
            <a:rect l="0" t="0" r="r" b="b"/>
            <a:pathLst>
              <a:path w="21600" h="21600" extrusionOk="0">
                <a:moveTo>
                  <a:pt x="10800" y="10616"/>
                </a:moveTo>
                <a:cubicBezTo>
                  <a:pt x="8171" y="10616"/>
                  <a:pt x="6041" y="9162"/>
                  <a:pt x="6041" y="7369"/>
                </a:cubicBezTo>
                <a:cubicBezTo>
                  <a:pt x="6041" y="5576"/>
                  <a:pt x="8171" y="4122"/>
                  <a:pt x="10800" y="4122"/>
                </a:cubicBezTo>
                <a:cubicBezTo>
                  <a:pt x="13429" y="4122"/>
                  <a:pt x="15559" y="5576"/>
                  <a:pt x="15559" y="7369"/>
                </a:cubicBezTo>
                <a:cubicBezTo>
                  <a:pt x="15559" y="9162"/>
                  <a:pt x="13429" y="10616"/>
                  <a:pt x="10800" y="10616"/>
                </a:cubicBezTo>
                <a:close/>
                <a:moveTo>
                  <a:pt x="10800" y="0"/>
                </a:moveTo>
                <a:cubicBezTo>
                  <a:pt x="4836" y="0"/>
                  <a:pt x="0" y="3299"/>
                  <a:pt x="0" y="7369"/>
                </a:cubicBezTo>
                <a:cubicBezTo>
                  <a:pt x="0" y="11439"/>
                  <a:pt x="2090" y="15742"/>
                  <a:pt x="10800" y="21600"/>
                </a:cubicBezTo>
                <a:cubicBezTo>
                  <a:pt x="19510" y="15742"/>
                  <a:pt x="21600" y="11439"/>
                  <a:pt x="21600" y="7369"/>
                </a:cubicBezTo>
                <a:cubicBezTo>
                  <a:pt x="21600" y="3299"/>
                  <a:pt x="16764" y="0"/>
                  <a:pt x="10800" y="0"/>
                </a:cubicBezTo>
                <a:close/>
              </a:path>
            </a:pathLst>
          </a:custGeom>
          <a:solidFill>
            <a:schemeClr val="accent3"/>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sp>
        <p:nvSpPr>
          <p:cNvPr id="52" name="Shape 6506">
            <a:extLst>
              <a:ext uri="{FF2B5EF4-FFF2-40B4-BE49-F238E27FC236}">
                <a16:creationId xmlns:a16="http://schemas.microsoft.com/office/drawing/2014/main" id="{2A3F03FF-55BC-6C49-A1A3-F2E89F2BD74C}"/>
              </a:ext>
            </a:extLst>
          </p:cNvPr>
          <p:cNvSpPr/>
          <p:nvPr/>
        </p:nvSpPr>
        <p:spPr>
          <a:xfrm>
            <a:off x="5971520" y="1215238"/>
            <a:ext cx="175603" cy="257361"/>
          </a:xfrm>
          <a:custGeom>
            <a:avLst/>
            <a:gdLst/>
            <a:ahLst/>
            <a:cxnLst>
              <a:cxn ang="0">
                <a:pos x="wd2" y="hd2"/>
              </a:cxn>
              <a:cxn ang="5400000">
                <a:pos x="wd2" y="hd2"/>
              </a:cxn>
              <a:cxn ang="10800000">
                <a:pos x="wd2" y="hd2"/>
              </a:cxn>
              <a:cxn ang="16200000">
                <a:pos x="wd2" y="hd2"/>
              </a:cxn>
            </a:cxnLst>
            <a:rect l="0" t="0" r="r" b="b"/>
            <a:pathLst>
              <a:path w="21600" h="21600" extrusionOk="0">
                <a:moveTo>
                  <a:pt x="10800" y="10616"/>
                </a:moveTo>
                <a:cubicBezTo>
                  <a:pt x="8171" y="10616"/>
                  <a:pt x="6041" y="9162"/>
                  <a:pt x="6041" y="7369"/>
                </a:cubicBezTo>
                <a:cubicBezTo>
                  <a:pt x="6041" y="5576"/>
                  <a:pt x="8171" y="4122"/>
                  <a:pt x="10800" y="4122"/>
                </a:cubicBezTo>
                <a:cubicBezTo>
                  <a:pt x="13429" y="4122"/>
                  <a:pt x="15559" y="5576"/>
                  <a:pt x="15559" y="7369"/>
                </a:cubicBezTo>
                <a:cubicBezTo>
                  <a:pt x="15559" y="9162"/>
                  <a:pt x="13429" y="10616"/>
                  <a:pt x="10800" y="10616"/>
                </a:cubicBezTo>
                <a:close/>
                <a:moveTo>
                  <a:pt x="10800" y="0"/>
                </a:moveTo>
                <a:cubicBezTo>
                  <a:pt x="4836" y="0"/>
                  <a:pt x="0" y="3299"/>
                  <a:pt x="0" y="7369"/>
                </a:cubicBezTo>
                <a:cubicBezTo>
                  <a:pt x="0" y="11439"/>
                  <a:pt x="2090" y="15742"/>
                  <a:pt x="10800" y="21600"/>
                </a:cubicBezTo>
                <a:cubicBezTo>
                  <a:pt x="19510" y="15742"/>
                  <a:pt x="21600" y="11439"/>
                  <a:pt x="21600" y="7369"/>
                </a:cubicBezTo>
                <a:cubicBezTo>
                  <a:pt x="21600" y="3299"/>
                  <a:pt x="16764" y="0"/>
                  <a:pt x="10800" y="0"/>
                </a:cubicBezTo>
                <a:close/>
              </a:path>
            </a:pathLst>
          </a:custGeom>
          <a:solidFill>
            <a:schemeClr val="accent5"/>
          </a:solidFill>
          <a:ln w="12700" cap="flat">
            <a:noFill/>
            <a:miter lim="400000"/>
          </a:ln>
          <a:effectLst/>
        </p:spPr>
        <p:txBody>
          <a:bodyPr wrap="square" lIns="0" tIns="0" rIns="0" bIns="0" numCol="1" anchor="ctr">
            <a:noAutofit/>
          </a:bodyPr>
          <a:lstStyle/>
          <a:p>
            <a:pPr>
              <a:defRPr>
                <a:solidFill>
                  <a:srgbClr val="4C4C4C"/>
                </a:solidFill>
              </a:defRPr>
            </a:pPr>
            <a:endParaRPr sz="2532" dirty="0">
              <a:latin typeface="Lato Light" panose="020F0502020204030203" pitchFamily="34" charset="0"/>
            </a:endParaRPr>
          </a:p>
        </p:txBody>
      </p:sp>
      <p:cxnSp>
        <p:nvCxnSpPr>
          <p:cNvPr id="33" name="Straight Connector 32">
            <a:extLst>
              <a:ext uri="{FF2B5EF4-FFF2-40B4-BE49-F238E27FC236}">
                <a16:creationId xmlns:a16="http://schemas.microsoft.com/office/drawing/2014/main" id="{4AC35154-CDC3-4540-B68A-E0DC79A1A908}"/>
              </a:ext>
            </a:extLst>
          </p:cNvPr>
          <p:cNvCxnSpPr>
            <a:cxnSpLocks/>
          </p:cNvCxnSpPr>
          <p:nvPr/>
        </p:nvCxnSpPr>
        <p:spPr>
          <a:xfrm>
            <a:off x="2541815" y="1001821"/>
            <a:ext cx="0" cy="2323517"/>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53" name="TextBox 52">
            <a:extLst>
              <a:ext uri="{FF2B5EF4-FFF2-40B4-BE49-F238E27FC236}">
                <a16:creationId xmlns:a16="http://schemas.microsoft.com/office/drawing/2014/main" id="{12F501A8-F4A2-4245-828B-1814C4F9ECA1}"/>
              </a:ext>
            </a:extLst>
          </p:cNvPr>
          <p:cNvSpPr txBox="1"/>
          <p:nvPr/>
        </p:nvSpPr>
        <p:spPr>
          <a:xfrm>
            <a:off x="1005742" y="1218684"/>
            <a:ext cx="1034257"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ato Light" panose="020F0502020204030203" pitchFamily="34" charset="0"/>
                <a:cs typeface="Poppins" pitchFamily="2" charset="77"/>
              </a:rPr>
              <a:t>YOUR TITLE</a:t>
            </a:r>
          </a:p>
        </p:txBody>
      </p:sp>
      <p:sp>
        <p:nvSpPr>
          <p:cNvPr id="54" name="TextBox 53">
            <a:extLst>
              <a:ext uri="{FF2B5EF4-FFF2-40B4-BE49-F238E27FC236}">
                <a16:creationId xmlns:a16="http://schemas.microsoft.com/office/drawing/2014/main" id="{6B6A287B-F9A7-EB45-8024-93289BFA2352}"/>
              </a:ext>
            </a:extLst>
          </p:cNvPr>
          <p:cNvSpPr txBox="1"/>
          <p:nvPr/>
        </p:nvSpPr>
        <p:spPr>
          <a:xfrm>
            <a:off x="1005742" y="1437706"/>
            <a:ext cx="1351652" cy="553998"/>
          </a:xfrm>
          <a:prstGeom prst="rect">
            <a:avLst/>
          </a:prstGeom>
          <a:noFill/>
        </p:spPr>
        <p:txBody>
          <a:bodyPr wrap="none" rtlCol="0" anchor="ctr" anchorCtr="0">
            <a:spAutoFit/>
          </a:bodyPr>
          <a:lstStyle/>
          <a:p>
            <a:r>
              <a:rPr lang="en-US" sz="3000" b="1" dirty="0">
                <a:solidFill>
                  <a:schemeClr val="tx2"/>
                </a:solidFill>
                <a:latin typeface="Poppins" pitchFamily="2" charset="77"/>
                <a:ea typeface="Lato Light" panose="020F0502020204030203" pitchFamily="34" charset="0"/>
                <a:cs typeface="Poppins" pitchFamily="2" charset="77"/>
              </a:rPr>
              <a:t>17,290</a:t>
            </a:r>
          </a:p>
        </p:txBody>
      </p:sp>
      <p:sp>
        <p:nvSpPr>
          <p:cNvPr id="55" name="TextBox 54">
            <a:extLst>
              <a:ext uri="{FF2B5EF4-FFF2-40B4-BE49-F238E27FC236}">
                <a16:creationId xmlns:a16="http://schemas.microsoft.com/office/drawing/2014/main" id="{3FCC67CF-6868-A243-B69C-306D0F994F20}"/>
              </a:ext>
            </a:extLst>
          </p:cNvPr>
          <p:cNvSpPr txBox="1"/>
          <p:nvPr/>
        </p:nvSpPr>
        <p:spPr>
          <a:xfrm>
            <a:off x="1005742" y="2220529"/>
            <a:ext cx="1034257" cy="276999"/>
          </a:xfrm>
          <a:prstGeom prst="rect">
            <a:avLst/>
          </a:prstGeom>
          <a:noFill/>
        </p:spPr>
        <p:txBody>
          <a:bodyPr wrap="none" rtlCol="0" anchor="ctr" anchorCtr="0">
            <a:spAutoFit/>
          </a:bodyPr>
          <a:lstStyle/>
          <a:p>
            <a:r>
              <a:rPr lang="en-US" sz="1200" b="1" dirty="0">
                <a:solidFill>
                  <a:schemeClr val="tx2"/>
                </a:solidFill>
                <a:latin typeface="Poppins" pitchFamily="2" charset="77"/>
                <a:ea typeface="Lato Light" panose="020F0502020204030203" pitchFamily="34" charset="0"/>
                <a:cs typeface="Poppins" pitchFamily="2" charset="77"/>
              </a:rPr>
              <a:t>YOUR TITLE</a:t>
            </a:r>
          </a:p>
        </p:txBody>
      </p:sp>
      <p:sp>
        <p:nvSpPr>
          <p:cNvPr id="56" name="TextBox 55">
            <a:extLst>
              <a:ext uri="{FF2B5EF4-FFF2-40B4-BE49-F238E27FC236}">
                <a16:creationId xmlns:a16="http://schemas.microsoft.com/office/drawing/2014/main" id="{F06B88E2-BEE6-A24C-A805-5C15F40DB268}"/>
              </a:ext>
            </a:extLst>
          </p:cNvPr>
          <p:cNvSpPr txBox="1"/>
          <p:nvPr/>
        </p:nvSpPr>
        <p:spPr>
          <a:xfrm>
            <a:off x="1005742" y="2439550"/>
            <a:ext cx="1399742" cy="553998"/>
          </a:xfrm>
          <a:prstGeom prst="rect">
            <a:avLst/>
          </a:prstGeom>
          <a:noFill/>
        </p:spPr>
        <p:txBody>
          <a:bodyPr wrap="none" rtlCol="0" anchor="ctr" anchorCtr="0">
            <a:spAutoFit/>
          </a:bodyPr>
          <a:lstStyle/>
          <a:p>
            <a:r>
              <a:rPr lang="en-US" sz="3000" b="1" dirty="0">
                <a:solidFill>
                  <a:schemeClr val="tx2"/>
                </a:solidFill>
                <a:latin typeface="Poppins" pitchFamily="2" charset="77"/>
                <a:ea typeface="Lato Light" panose="020F0502020204030203" pitchFamily="34" charset="0"/>
                <a:cs typeface="Poppins" pitchFamily="2" charset="77"/>
              </a:rPr>
              <a:t>12,665</a:t>
            </a:r>
          </a:p>
        </p:txBody>
      </p:sp>
    </p:spTree>
    <p:extLst>
      <p:ext uri="{BB962C8B-B14F-4D97-AF65-F5344CB8AC3E}">
        <p14:creationId xmlns:p14="http://schemas.microsoft.com/office/powerpoint/2010/main" val="1727174662"/>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652CB9EB-63C0-664B-909E-0C7CC7F248D7}"/>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6" name="TextBox 5">
            <a:extLst>
              <a:ext uri="{FF2B5EF4-FFF2-40B4-BE49-F238E27FC236}">
                <a16:creationId xmlns:a16="http://schemas.microsoft.com/office/drawing/2014/main" id="{1F8916CD-7D39-694E-8555-79160CEB288E}"/>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7" name="Rounded Rectangle 6">
            <a:extLst>
              <a:ext uri="{FF2B5EF4-FFF2-40B4-BE49-F238E27FC236}">
                <a16:creationId xmlns:a16="http://schemas.microsoft.com/office/drawing/2014/main" id="{148213D8-0DE6-E747-835A-30CD55076C97}"/>
              </a:ext>
            </a:extLst>
          </p:cNvPr>
          <p:cNvSpPr/>
          <p:nvPr/>
        </p:nvSpPr>
        <p:spPr>
          <a:xfrm>
            <a:off x="762000" y="2412828"/>
            <a:ext cx="1606270" cy="3060014"/>
          </a:xfrm>
          <a:prstGeom prst="roundRect">
            <a:avLst>
              <a:gd name="adj" fmla="val 11417"/>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2" name="Rounded Rectangle 11">
            <a:extLst>
              <a:ext uri="{FF2B5EF4-FFF2-40B4-BE49-F238E27FC236}">
                <a16:creationId xmlns:a16="http://schemas.microsoft.com/office/drawing/2014/main" id="{F83E6F74-66DF-6349-94C1-F619321DBF81}"/>
              </a:ext>
            </a:extLst>
          </p:cNvPr>
          <p:cNvSpPr/>
          <p:nvPr/>
        </p:nvSpPr>
        <p:spPr>
          <a:xfrm>
            <a:off x="5292865" y="1408671"/>
            <a:ext cx="1606270" cy="5068330"/>
          </a:xfrm>
          <a:prstGeom prst="roundRect">
            <a:avLst>
              <a:gd name="adj" fmla="val 1141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3" name="Rounded Rectangle 12">
            <a:extLst>
              <a:ext uri="{FF2B5EF4-FFF2-40B4-BE49-F238E27FC236}">
                <a16:creationId xmlns:a16="http://schemas.microsoft.com/office/drawing/2014/main" id="{4D4711B0-CE40-A341-8BD6-0FCA59A43B71}"/>
              </a:ext>
            </a:extLst>
          </p:cNvPr>
          <p:cNvSpPr/>
          <p:nvPr/>
        </p:nvSpPr>
        <p:spPr>
          <a:xfrm>
            <a:off x="9823730" y="3145872"/>
            <a:ext cx="1606270" cy="995046"/>
          </a:xfrm>
          <a:prstGeom prst="roundRect">
            <a:avLst>
              <a:gd name="adj" fmla="val 1141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4" name="Rounded Rectangle 13">
            <a:extLst>
              <a:ext uri="{FF2B5EF4-FFF2-40B4-BE49-F238E27FC236}">
                <a16:creationId xmlns:a16="http://schemas.microsoft.com/office/drawing/2014/main" id="{22BCA812-220F-E04B-8B00-4F9752A1810B}"/>
              </a:ext>
            </a:extLst>
          </p:cNvPr>
          <p:cNvSpPr/>
          <p:nvPr/>
        </p:nvSpPr>
        <p:spPr>
          <a:xfrm>
            <a:off x="3027432" y="1823651"/>
            <a:ext cx="1606270" cy="4238368"/>
          </a:xfrm>
          <a:prstGeom prst="roundRect">
            <a:avLst>
              <a:gd name="adj" fmla="val 1141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5" name="Rounded Rectangle 14">
            <a:extLst>
              <a:ext uri="{FF2B5EF4-FFF2-40B4-BE49-F238E27FC236}">
                <a16:creationId xmlns:a16="http://schemas.microsoft.com/office/drawing/2014/main" id="{C296D434-0134-7C4D-BCBC-58042D1B2C09}"/>
              </a:ext>
            </a:extLst>
          </p:cNvPr>
          <p:cNvSpPr/>
          <p:nvPr/>
        </p:nvSpPr>
        <p:spPr>
          <a:xfrm>
            <a:off x="7558297" y="2907903"/>
            <a:ext cx="1606270" cy="2752811"/>
          </a:xfrm>
          <a:prstGeom prst="roundRect">
            <a:avLst>
              <a:gd name="adj" fmla="val 1141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16" name="Subtitle 2">
            <a:extLst>
              <a:ext uri="{FF2B5EF4-FFF2-40B4-BE49-F238E27FC236}">
                <a16:creationId xmlns:a16="http://schemas.microsoft.com/office/drawing/2014/main" id="{F40FCBFD-8EF9-1C4E-89E7-F7A9D3239D50}"/>
              </a:ext>
            </a:extLst>
          </p:cNvPr>
          <p:cNvSpPr txBox="1">
            <a:spLocks/>
          </p:cNvSpPr>
          <p:nvPr/>
        </p:nvSpPr>
        <p:spPr>
          <a:xfrm>
            <a:off x="847696" y="3628696"/>
            <a:ext cx="1434878" cy="724044"/>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b="1" dirty="0">
                <a:solidFill>
                  <a:schemeClr val="bg1"/>
                </a:solidFill>
                <a:latin typeface="Poppins" pitchFamily="2" charset="77"/>
                <a:ea typeface="Lato Light" panose="020F0502020204030203" pitchFamily="34" charset="0"/>
                <a:cs typeface="Poppins" pitchFamily="2" charset="77"/>
              </a:rPr>
              <a:t>Green marketing is a practice whereby</a:t>
            </a:r>
          </a:p>
        </p:txBody>
      </p:sp>
      <p:sp>
        <p:nvSpPr>
          <p:cNvPr id="17" name="Subtitle 2">
            <a:extLst>
              <a:ext uri="{FF2B5EF4-FFF2-40B4-BE49-F238E27FC236}">
                <a16:creationId xmlns:a16="http://schemas.microsoft.com/office/drawing/2014/main" id="{971200CA-CDBB-144B-B386-C1D0CFB0E0E6}"/>
              </a:ext>
            </a:extLst>
          </p:cNvPr>
          <p:cNvSpPr txBox="1">
            <a:spLocks/>
          </p:cNvSpPr>
          <p:nvPr/>
        </p:nvSpPr>
        <p:spPr>
          <a:xfrm>
            <a:off x="3113128" y="2751669"/>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8" name="Subtitle 2">
            <a:extLst>
              <a:ext uri="{FF2B5EF4-FFF2-40B4-BE49-F238E27FC236}">
                <a16:creationId xmlns:a16="http://schemas.microsoft.com/office/drawing/2014/main" id="{221A8648-35D9-FA40-9DD4-DC5A4ADD081E}"/>
              </a:ext>
            </a:extLst>
          </p:cNvPr>
          <p:cNvSpPr txBox="1">
            <a:spLocks/>
          </p:cNvSpPr>
          <p:nvPr/>
        </p:nvSpPr>
        <p:spPr>
          <a:xfrm>
            <a:off x="3113128" y="4717603"/>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20" name="Subtitle 2">
            <a:extLst>
              <a:ext uri="{FF2B5EF4-FFF2-40B4-BE49-F238E27FC236}">
                <a16:creationId xmlns:a16="http://schemas.microsoft.com/office/drawing/2014/main" id="{A8F22A04-035F-A746-B778-9BA1D850AF80}"/>
              </a:ext>
            </a:extLst>
          </p:cNvPr>
          <p:cNvSpPr txBox="1">
            <a:spLocks/>
          </p:cNvSpPr>
          <p:nvPr/>
        </p:nvSpPr>
        <p:spPr>
          <a:xfrm>
            <a:off x="5378561" y="2751669"/>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21" name="Subtitle 2">
            <a:extLst>
              <a:ext uri="{FF2B5EF4-FFF2-40B4-BE49-F238E27FC236}">
                <a16:creationId xmlns:a16="http://schemas.microsoft.com/office/drawing/2014/main" id="{65E14214-E430-1045-AB76-422F9F2B0FDB}"/>
              </a:ext>
            </a:extLst>
          </p:cNvPr>
          <p:cNvSpPr txBox="1">
            <a:spLocks/>
          </p:cNvSpPr>
          <p:nvPr/>
        </p:nvSpPr>
        <p:spPr>
          <a:xfrm>
            <a:off x="7643994" y="4720447"/>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22" name="Subtitle 2">
            <a:extLst>
              <a:ext uri="{FF2B5EF4-FFF2-40B4-BE49-F238E27FC236}">
                <a16:creationId xmlns:a16="http://schemas.microsoft.com/office/drawing/2014/main" id="{5BC9BA40-4E49-3B42-A16D-D51F32A8EBDE}"/>
              </a:ext>
            </a:extLst>
          </p:cNvPr>
          <p:cNvSpPr txBox="1">
            <a:spLocks/>
          </p:cNvSpPr>
          <p:nvPr/>
        </p:nvSpPr>
        <p:spPr>
          <a:xfrm>
            <a:off x="5378561" y="2081322"/>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23" name="Subtitle 2">
            <a:extLst>
              <a:ext uri="{FF2B5EF4-FFF2-40B4-BE49-F238E27FC236}">
                <a16:creationId xmlns:a16="http://schemas.microsoft.com/office/drawing/2014/main" id="{36164C66-3972-8444-8CC4-0AD6A23A4BC5}"/>
              </a:ext>
            </a:extLst>
          </p:cNvPr>
          <p:cNvSpPr txBox="1">
            <a:spLocks/>
          </p:cNvSpPr>
          <p:nvPr/>
        </p:nvSpPr>
        <p:spPr>
          <a:xfrm>
            <a:off x="7643994" y="4050100"/>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26" name="Subtitle 2">
            <a:extLst>
              <a:ext uri="{FF2B5EF4-FFF2-40B4-BE49-F238E27FC236}">
                <a16:creationId xmlns:a16="http://schemas.microsoft.com/office/drawing/2014/main" id="{72CF5E72-B2D8-2B4C-802A-1D59166D857B}"/>
              </a:ext>
            </a:extLst>
          </p:cNvPr>
          <p:cNvSpPr txBox="1">
            <a:spLocks/>
          </p:cNvSpPr>
          <p:nvPr/>
        </p:nvSpPr>
        <p:spPr>
          <a:xfrm>
            <a:off x="7643994" y="3400884"/>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27" name="Subtitle 2">
            <a:extLst>
              <a:ext uri="{FF2B5EF4-FFF2-40B4-BE49-F238E27FC236}">
                <a16:creationId xmlns:a16="http://schemas.microsoft.com/office/drawing/2014/main" id="{20ECD76C-6DD6-F547-8199-FEA7377215EB}"/>
              </a:ext>
            </a:extLst>
          </p:cNvPr>
          <p:cNvSpPr txBox="1">
            <a:spLocks/>
          </p:cNvSpPr>
          <p:nvPr/>
        </p:nvSpPr>
        <p:spPr>
          <a:xfrm>
            <a:off x="5378561" y="5369662"/>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28" name="Subtitle 2">
            <a:extLst>
              <a:ext uri="{FF2B5EF4-FFF2-40B4-BE49-F238E27FC236}">
                <a16:creationId xmlns:a16="http://schemas.microsoft.com/office/drawing/2014/main" id="{49072DDA-DE1E-4A42-AC3D-8ECE140D58B7}"/>
              </a:ext>
            </a:extLst>
          </p:cNvPr>
          <p:cNvSpPr txBox="1">
            <a:spLocks/>
          </p:cNvSpPr>
          <p:nvPr/>
        </p:nvSpPr>
        <p:spPr>
          <a:xfrm>
            <a:off x="5378561" y="4720447"/>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29" name="Subtitle 2">
            <a:extLst>
              <a:ext uri="{FF2B5EF4-FFF2-40B4-BE49-F238E27FC236}">
                <a16:creationId xmlns:a16="http://schemas.microsoft.com/office/drawing/2014/main" id="{0EAB0134-F8AB-9B41-9CFB-A5F1FB6F7839}"/>
              </a:ext>
            </a:extLst>
          </p:cNvPr>
          <p:cNvSpPr txBox="1">
            <a:spLocks/>
          </p:cNvSpPr>
          <p:nvPr/>
        </p:nvSpPr>
        <p:spPr>
          <a:xfrm>
            <a:off x="5378561" y="4050100"/>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0" name="Subtitle 2">
            <a:extLst>
              <a:ext uri="{FF2B5EF4-FFF2-40B4-BE49-F238E27FC236}">
                <a16:creationId xmlns:a16="http://schemas.microsoft.com/office/drawing/2014/main" id="{2EE9C291-513D-724A-A683-0F5F633DAE4C}"/>
              </a:ext>
            </a:extLst>
          </p:cNvPr>
          <p:cNvSpPr txBox="1">
            <a:spLocks/>
          </p:cNvSpPr>
          <p:nvPr/>
        </p:nvSpPr>
        <p:spPr>
          <a:xfrm>
            <a:off x="5378561" y="3400884"/>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1" name="Subtitle 2">
            <a:extLst>
              <a:ext uri="{FF2B5EF4-FFF2-40B4-BE49-F238E27FC236}">
                <a16:creationId xmlns:a16="http://schemas.microsoft.com/office/drawing/2014/main" id="{DD87797A-19D3-7349-9CF7-DB8F9B0BA857}"/>
              </a:ext>
            </a:extLst>
          </p:cNvPr>
          <p:cNvSpPr txBox="1">
            <a:spLocks/>
          </p:cNvSpPr>
          <p:nvPr/>
        </p:nvSpPr>
        <p:spPr>
          <a:xfrm>
            <a:off x="9909426" y="3400884"/>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cxnSp>
        <p:nvCxnSpPr>
          <p:cNvPr id="36" name="Straight Connector 35">
            <a:extLst>
              <a:ext uri="{FF2B5EF4-FFF2-40B4-BE49-F238E27FC236}">
                <a16:creationId xmlns:a16="http://schemas.microsoft.com/office/drawing/2014/main" id="{4CAEE870-3935-B24A-8446-EE6C4EB39915}"/>
              </a:ext>
            </a:extLst>
          </p:cNvPr>
          <p:cNvCxnSpPr>
            <a:cxnSpLocks/>
            <a:stCxn id="7" idx="3"/>
          </p:cNvCxnSpPr>
          <p:nvPr/>
        </p:nvCxnSpPr>
        <p:spPr>
          <a:xfrm>
            <a:off x="2368270" y="3942835"/>
            <a:ext cx="366465"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892DEC8A-B6E7-5E47-99EB-17253CECC0AD}"/>
              </a:ext>
            </a:extLst>
          </p:cNvPr>
          <p:cNvCxnSpPr/>
          <p:nvPr/>
        </p:nvCxnSpPr>
        <p:spPr>
          <a:xfrm>
            <a:off x="2734735" y="3013195"/>
            <a:ext cx="292698"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0FFE2205-D284-1A4F-A7AE-35720DC42F32}"/>
              </a:ext>
            </a:extLst>
          </p:cNvPr>
          <p:cNvCxnSpPr/>
          <p:nvPr/>
        </p:nvCxnSpPr>
        <p:spPr>
          <a:xfrm>
            <a:off x="2734735" y="4971535"/>
            <a:ext cx="292698"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AD3E3AF9-A04F-574C-AD84-C551AD477741}"/>
              </a:ext>
            </a:extLst>
          </p:cNvPr>
          <p:cNvCxnSpPr/>
          <p:nvPr/>
        </p:nvCxnSpPr>
        <p:spPr>
          <a:xfrm>
            <a:off x="2734735" y="3013195"/>
            <a:ext cx="0" cy="1955046"/>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BDEC5F24-7824-0146-96C3-A6FB7A07B374}"/>
              </a:ext>
            </a:extLst>
          </p:cNvPr>
          <p:cNvCxnSpPr>
            <a:cxnSpLocks/>
          </p:cNvCxnSpPr>
          <p:nvPr/>
        </p:nvCxnSpPr>
        <p:spPr>
          <a:xfrm>
            <a:off x="4633703" y="4971535"/>
            <a:ext cx="659162"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E912ED5A-4259-F047-AC9A-F9F5DBD7AF57}"/>
              </a:ext>
            </a:extLst>
          </p:cNvPr>
          <p:cNvCxnSpPr/>
          <p:nvPr/>
        </p:nvCxnSpPr>
        <p:spPr>
          <a:xfrm>
            <a:off x="5000167" y="4309524"/>
            <a:ext cx="292698"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BCEA909-A6EC-D04D-8A39-C12138197DB6}"/>
              </a:ext>
            </a:extLst>
          </p:cNvPr>
          <p:cNvCxnSpPr/>
          <p:nvPr/>
        </p:nvCxnSpPr>
        <p:spPr>
          <a:xfrm>
            <a:off x="5000167" y="5647653"/>
            <a:ext cx="292698"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8D61F5FF-C933-5C4A-85AC-9D0B84DA7CA6}"/>
              </a:ext>
            </a:extLst>
          </p:cNvPr>
          <p:cNvCxnSpPr>
            <a:cxnSpLocks/>
          </p:cNvCxnSpPr>
          <p:nvPr/>
        </p:nvCxnSpPr>
        <p:spPr>
          <a:xfrm>
            <a:off x="5000167" y="4309524"/>
            <a:ext cx="0" cy="133483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A1195791-155D-2940-B929-1F909918E341}"/>
              </a:ext>
            </a:extLst>
          </p:cNvPr>
          <p:cNvCxnSpPr>
            <a:cxnSpLocks/>
          </p:cNvCxnSpPr>
          <p:nvPr/>
        </p:nvCxnSpPr>
        <p:spPr>
          <a:xfrm>
            <a:off x="4633703" y="2975466"/>
            <a:ext cx="659162"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a:extLst>
              <a:ext uri="{FF2B5EF4-FFF2-40B4-BE49-F238E27FC236}">
                <a16:creationId xmlns:a16="http://schemas.microsoft.com/office/drawing/2014/main" id="{EFEC8FCF-4B9B-914B-B311-CBCD0342E9B1}"/>
              </a:ext>
            </a:extLst>
          </p:cNvPr>
          <p:cNvCxnSpPr/>
          <p:nvPr/>
        </p:nvCxnSpPr>
        <p:spPr>
          <a:xfrm>
            <a:off x="5000167" y="2313455"/>
            <a:ext cx="292698"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32ECD8F5-40D2-9D44-8870-F7851C5A4BAB}"/>
              </a:ext>
            </a:extLst>
          </p:cNvPr>
          <p:cNvCxnSpPr/>
          <p:nvPr/>
        </p:nvCxnSpPr>
        <p:spPr>
          <a:xfrm>
            <a:off x="5000167" y="3651584"/>
            <a:ext cx="292698"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FA848D21-2907-6B40-98F0-50ECC9724932}"/>
              </a:ext>
            </a:extLst>
          </p:cNvPr>
          <p:cNvCxnSpPr>
            <a:cxnSpLocks/>
          </p:cNvCxnSpPr>
          <p:nvPr/>
        </p:nvCxnSpPr>
        <p:spPr>
          <a:xfrm>
            <a:off x="5000167" y="2313455"/>
            <a:ext cx="0" cy="133483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AB19F9AC-635E-AE44-8AD8-E0CD09582812}"/>
              </a:ext>
            </a:extLst>
          </p:cNvPr>
          <p:cNvCxnSpPr>
            <a:cxnSpLocks/>
          </p:cNvCxnSpPr>
          <p:nvPr/>
        </p:nvCxnSpPr>
        <p:spPr>
          <a:xfrm>
            <a:off x="6899135" y="4309524"/>
            <a:ext cx="659162"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1841EA66-6BE1-734D-801A-52C8C05E768A}"/>
              </a:ext>
            </a:extLst>
          </p:cNvPr>
          <p:cNvCxnSpPr/>
          <p:nvPr/>
        </p:nvCxnSpPr>
        <p:spPr>
          <a:xfrm>
            <a:off x="7265600" y="3647513"/>
            <a:ext cx="292698"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187F34CF-A342-224A-9C29-3E83E25B50AA}"/>
              </a:ext>
            </a:extLst>
          </p:cNvPr>
          <p:cNvCxnSpPr/>
          <p:nvPr/>
        </p:nvCxnSpPr>
        <p:spPr>
          <a:xfrm>
            <a:off x="7265600" y="4985642"/>
            <a:ext cx="292698"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B8718A2E-FF8E-124A-89F8-3D5B93C55EA6}"/>
              </a:ext>
            </a:extLst>
          </p:cNvPr>
          <p:cNvCxnSpPr>
            <a:cxnSpLocks/>
          </p:cNvCxnSpPr>
          <p:nvPr/>
        </p:nvCxnSpPr>
        <p:spPr>
          <a:xfrm>
            <a:off x="7265600" y="3647513"/>
            <a:ext cx="0" cy="133483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F8A4CF0A-9765-9344-BD3B-9BCE6566021D}"/>
              </a:ext>
            </a:extLst>
          </p:cNvPr>
          <p:cNvCxnSpPr>
            <a:cxnSpLocks/>
          </p:cNvCxnSpPr>
          <p:nvPr/>
        </p:nvCxnSpPr>
        <p:spPr>
          <a:xfrm>
            <a:off x="9164567" y="3662735"/>
            <a:ext cx="659162"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6527478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5AD5A3D7-E609-7D48-8B70-8266F5DC8864}"/>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3" name="TextBox 2">
            <a:extLst>
              <a:ext uri="{FF2B5EF4-FFF2-40B4-BE49-F238E27FC236}">
                <a16:creationId xmlns:a16="http://schemas.microsoft.com/office/drawing/2014/main" id="{DA664E05-60FB-2448-A35D-A9D6DC78E792}"/>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 name="Subtitle 2">
            <a:extLst>
              <a:ext uri="{FF2B5EF4-FFF2-40B4-BE49-F238E27FC236}">
                <a16:creationId xmlns:a16="http://schemas.microsoft.com/office/drawing/2014/main" id="{D754A9EA-50F0-514F-937C-A9CFB90A56C7}"/>
              </a:ext>
            </a:extLst>
          </p:cNvPr>
          <p:cNvSpPr txBox="1">
            <a:spLocks/>
          </p:cNvSpPr>
          <p:nvPr/>
        </p:nvSpPr>
        <p:spPr>
          <a:xfrm>
            <a:off x="721675" y="3172649"/>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r">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5" name="Subtitle 2">
            <a:extLst>
              <a:ext uri="{FF2B5EF4-FFF2-40B4-BE49-F238E27FC236}">
                <a16:creationId xmlns:a16="http://schemas.microsoft.com/office/drawing/2014/main" id="{594BD167-7685-C244-8092-0C00AC5AC507}"/>
              </a:ext>
            </a:extLst>
          </p:cNvPr>
          <p:cNvSpPr txBox="1">
            <a:spLocks/>
          </p:cNvSpPr>
          <p:nvPr/>
        </p:nvSpPr>
        <p:spPr>
          <a:xfrm>
            <a:off x="2760317" y="4126400"/>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6" name="Subtitle 2">
            <a:extLst>
              <a:ext uri="{FF2B5EF4-FFF2-40B4-BE49-F238E27FC236}">
                <a16:creationId xmlns:a16="http://schemas.microsoft.com/office/drawing/2014/main" id="{978FD560-A2DA-2A42-8F80-5960709E4F3B}"/>
              </a:ext>
            </a:extLst>
          </p:cNvPr>
          <p:cNvSpPr txBox="1">
            <a:spLocks/>
          </p:cNvSpPr>
          <p:nvPr/>
        </p:nvSpPr>
        <p:spPr>
          <a:xfrm>
            <a:off x="2760318" y="3175493"/>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7" name="Subtitle 2">
            <a:extLst>
              <a:ext uri="{FF2B5EF4-FFF2-40B4-BE49-F238E27FC236}">
                <a16:creationId xmlns:a16="http://schemas.microsoft.com/office/drawing/2014/main" id="{8D5A06B8-DF7C-3743-801F-D7A5C659E569}"/>
              </a:ext>
            </a:extLst>
          </p:cNvPr>
          <p:cNvSpPr txBox="1">
            <a:spLocks/>
          </p:cNvSpPr>
          <p:nvPr/>
        </p:nvSpPr>
        <p:spPr>
          <a:xfrm>
            <a:off x="2760318" y="2157570"/>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cxnSp>
        <p:nvCxnSpPr>
          <p:cNvPr id="8" name="Straight Connector 7">
            <a:extLst>
              <a:ext uri="{FF2B5EF4-FFF2-40B4-BE49-F238E27FC236}">
                <a16:creationId xmlns:a16="http://schemas.microsoft.com/office/drawing/2014/main" id="{00916474-DBC7-5A4B-9348-8FC1DC7425CE}"/>
              </a:ext>
            </a:extLst>
          </p:cNvPr>
          <p:cNvCxnSpPr>
            <a:cxnSpLocks/>
          </p:cNvCxnSpPr>
          <p:nvPr/>
        </p:nvCxnSpPr>
        <p:spPr>
          <a:xfrm>
            <a:off x="2242249" y="3426581"/>
            <a:ext cx="432371"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9" name="Straight Connector 8">
            <a:extLst>
              <a:ext uri="{FF2B5EF4-FFF2-40B4-BE49-F238E27FC236}">
                <a16:creationId xmlns:a16="http://schemas.microsoft.com/office/drawing/2014/main" id="{7A492458-3794-BE47-A859-F9191398D8FC}"/>
              </a:ext>
            </a:extLst>
          </p:cNvPr>
          <p:cNvCxnSpPr>
            <a:cxnSpLocks/>
          </p:cNvCxnSpPr>
          <p:nvPr/>
        </p:nvCxnSpPr>
        <p:spPr>
          <a:xfrm>
            <a:off x="2464781" y="2416994"/>
            <a:ext cx="209839"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D83E6A3B-2B33-A54B-B9F4-8E47B0D11A53}"/>
              </a:ext>
            </a:extLst>
          </p:cNvPr>
          <p:cNvCxnSpPr>
            <a:cxnSpLocks/>
          </p:cNvCxnSpPr>
          <p:nvPr/>
        </p:nvCxnSpPr>
        <p:spPr>
          <a:xfrm>
            <a:off x="2464781" y="4414035"/>
            <a:ext cx="209839"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4A6BBBA2-DD04-2548-8D1F-2F60B249A987}"/>
              </a:ext>
            </a:extLst>
          </p:cNvPr>
          <p:cNvCxnSpPr>
            <a:cxnSpLocks/>
          </p:cNvCxnSpPr>
          <p:nvPr/>
        </p:nvCxnSpPr>
        <p:spPr>
          <a:xfrm>
            <a:off x="2464781" y="2416994"/>
            <a:ext cx="0" cy="1997042"/>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7" name="Subtitle 2">
            <a:extLst>
              <a:ext uri="{FF2B5EF4-FFF2-40B4-BE49-F238E27FC236}">
                <a16:creationId xmlns:a16="http://schemas.microsoft.com/office/drawing/2014/main" id="{C697E9EE-D5FE-2946-94CB-7600B45164C6}"/>
              </a:ext>
            </a:extLst>
          </p:cNvPr>
          <p:cNvSpPr txBox="1">
            <a:spLocks/>
          </p:cNvSpPr>
          <p:nvPr/>
        </p:nvSpPr>
        <p:spPr>
          <a:xfrm>
            <a:off x="4749984" y="2813785"/>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8" name="Subtitle 2">
            <a:extLst>
              <a:ext uri="{FF2B5EF4-FFF2-40B4-BE49-F238E27FC236}">
                <a16:creationId xmlns:a16="http://schemas.microsoft.com/office/drawing/2014/main" id="{D300BD23-5F5C-D84D-A13A-12E9F938ABCC}"/>
              </a:ext>
            </a:extLst>
          </p:cNvPr>
          <p:cNvSpPr txBox="1">
            <a:spLocks/>
          </p:cNvSpPr>
          <p:nvPr/>
        </p:nvSpPr>
        <p:spPr>
          <a:xfrm>
            <a:off x="4749984" y="2164570"/>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19" name="Subtitle 2">
            <a:extLst>
              <a:ext uri="{FF2B5EF4-FFF2-40B4-BE49-F238E27FC236}">
                <a16:creationId xmlns:a16="http://schemas.microsoft.com/office/drawing/2014/main" id="{51BB8F75-5CE1-1B4C-89A2-438018FE87CE}"/>
              </a:ext>
            </a:extLst>
          </p:cNvPr>
          <p:cNvSpPr txBox="1">
            <a:spLocks/>
          </p:cNvSpPr>
          <p:nvPr/>
        </p:nvSpPr>
        <p:spPr>
          <a:xfrm>
            <a:off x="4749984" y="1494223"/>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cxnSp>
        <p:nvCxnSpPr>
          <p:cNvPr id="20" name="Straight Connector 19">
            <a:extLst>
              <a:ext uri="{FF2B5EF4-FFF2-40B4-BE49-F238E27FC236}">
                <a16:creationId xmlns:a16="http://schemas.microsoft.com/office/drawing/2014/main" id="{B6782466-2AD8-214E-95F7-8CD2565AAD26}"/>
              </a:ext>
            </a:extLst>
          </p:cNvPr>
          <p:cNvCxnSpPr>
            <a:cxnSpLocks/>
          </p:cNvCxnSpPr>
          <p:nvPr/>
        </p:nvCxnSpPr>
        <p:spPr>
          <a:xfrm>
            <a:off x="4231916" y="2415658"/>
            <a:ext cx="432371"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4389AA10-2023-8F40-9FBD-AB21682B6778}"/>
              </a:ext>
            </a:extLst>
          </p:cNvPr>
          <p:cNvCxnSpPr>
            <a:cxnSpLocks/>
          </p:cNvCxnSpPr>
          <p:nvPr/>
        </p:nvCxnSpPr>
        <p:spPr>
          <a:xfrm>
            <a:off x="4454448" y="1753647"/>
            <a:ext cx="209839"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4AE0E924-D886-504B-BCB5-8ACA1C259959}"/>
              </a:ext>
            </a:extLst>
          </p:cNvPr>
          <p:cNvCxnSpPr>
            <a:cxnSpLocks/>
          </p:cNvCxnSpPr>
          <p:nvPr/>
        </p:nvCxnSpPr>
        <p:spPr>
          <a:xfrm>
            <a:off x="4454448" y="3091776"/>
            <a:ext cx="209839"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a:extLst>
              <a:ext uri="{FF2B5EF4-FFF2-40B4-BE49-F238E27FC236}">
                <a16:creationId xmlns:a16="http://schemas.microsoft.com/office/drawing/2014/main" id="{6DA720CE-444B-EF44-AAE9-36D559D5FEC8}"/>
              </a:ext>
            </a:extLst>
          </p:cNvPr>
          <p:cNvCxnSpPr>
            <a:cxnSpLocks/>
          </p:cNvCxnSpPr>
          <p:nvPr/>
        </p:nvCxnSpPr>
        <p:spPr>
          <a:xfrm>
            <a:off x="4454448" y="1753647"/>
            <a:ext cx="0" cy="1334835"/>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4" name="Subtitle 2">
            <a:extLst>
              <a:ext uri="{FF2B5EF4-FFF2-40B4-BE49-F238E27FC236}">
                <a16:creationId xmlns:a16="http://schemas.microsoft.com/office/drawing/2014/main" id="{C065553E-040A-8B45-8EE9-F11213EF638A}"/>
              </a:ext>
            </a:extLst>
          </p:cNvPr>
          <p:cNvSpPr txBox="1">
            <a:spLocks/>
          </p:cNvSpPr>
          <p:nvPr/>
        </p:nvSpPr>
        <p:spPr>
          <a:xfrm>
            <a:off x="4749984" y="4162947"/>
            <a:ext cx="1434878"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cxnSp>
        <p:nvCxnSpPr>
          <p:cNvPr id="25" name="Straight Connector 24">
            <a:extLst>
              <a:ext uri="{FF2B5EF4-FFF2-40B4-BE49-F238E27FC236}">
                <a16:creationId xmlns:a16="http://schemas.microsoft.com/office/drawing/2014/main" id="{87B77EBC-AEE7-7D4A-A808-E5666A6E8C91}"/>
              </a:ext>
            </a:extLst>
          </p:cNvPr>
          <p:cNvCxnSpPr>
            <a:cxnSpLocks/>
          </p:cNvCxnSpPr>
          <p:nvPr/>
        </p:nvCxnSpPr>
        <p:spPr>
          <a:xfrm>
            <a:off x="4231916" y="4414035"/>
            <a:ext cx="432371" cy="0"/>
          </a:xfrm>
          <a:prstGeom prst="line">
            <a:avLst/>
          </a:prstGeom>
          <a:ln w="381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9" name="TextBox 28">
            <a:extLst>
              <a:ext uri="{FF2B5EF4-FFF2-40B4-BE49-F238E27FC236}">
                <a16:creationId xmlns:a16="http://schemas.microsoft.com/office/drawing/2014/main" id="{99F4B8B7-D96C-F147-82CE-F0E360012865}"/>
              </a:ext>
            </a:extLst>
          </p:cNvPr>
          <p:cNvSpPr txBox="1"/>
          <p:nvPr/>
        </p:nvSpPr>
        <p:spPr>
          <a:xfrm>
            <a:off x="2650823" y="5429496"/>
            <a:ext cx="1317990"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30" name="Subtitle 2">
            <a:extLst>
              <a:ext uri="{FF2B5EF4-FFF2-40B4-BE49-F238E27FC236}">
                <a16:creationId xmlns:a16="http://schemas.microsoft.com/office/drawing/2014/main" id="{8990437F-8F7E-7D4F-ADD3-1E106809227E}"/>
              </a:ext>
            </a:extLst>
          </p:cNvPr>
          <p:cNvSpPr txBox="1">
            <a:spLocks/>
          </p:cNvSpPr>
          <p:nvPr/>
        </p:nvSpPr>
        <p:spPr>
          <a:xfrm>
            <a:off x="1284046" y="5739589"/>
            <a:ext cx="4051542" cy="546531"/>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a:t>
            </a:r>
          </a:p>
        </p:txBody>
      </p:sp>
      <p:sp>
        <p:nvSpPr>
          <p:cNvPr id="31" name="TextBox 30">
            <a:extLst>
              <a:ext uri="{FF2B5EF4-FFF2-40B4-BE49-F238E27FC236}">
                <a16:creationId xmlns:a16="http://schemas.microsoft.com/office/drawing/2014/main" id="{D7D5FCE9-9CA9-724B-A94D-CEC6F9399880}"/>
              </a:ext>
            </a:extLst>
          </p:cNvPr>
          <p:cNvSpPr txBox="1"/>
          <p:nvPr/>
        </p:nvSpPr>
        <p:spPr>
          <a:xfrm>
            <a:off x="8223190" y="5429496"/>
            <a:ext cx="1317990"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32" name="Subtitle 2">
            <a:extLst>
              <a:ext uri="{FF2B5EF4-FFF2-40B4-BE49-F238E27FC236}">
                <a16:creationId xmlns:a16="http://schemas.microsoft.com/office/drawing/2014/main" id="{D709258E-A87D-6442-A00D-0367D15E0E36}"/>
              </a:ext>
            </a:extLst>
          </p:cNvPr>
          <p:cNvSpPr txBox="1">
            <a:spLocks/>
          </p:cNvSpPr>
          <p:nvPr/>
        </p:nvSpPr>
        <p:spPr>
          <a:xfrm>
            <a:off x="6856413" y="5739589"/>
            <a:ext cx="4051542" cy="546531"/>
          </a:xfrm>
          <a:prstGeom prst="rect">
            <a:avLst/>
          </a:prstGeom>
        </p:spPr>
        <p:txBody>
          <a:bodyPr vert="horz" wrap="square" lIns="108745" tIns="54373" rIns="108745" bIns="54373"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a:t>
            </a:r>
          </a:p>
        </p:txBody>
      </p:sp>
      <p:graphicFrame>
        <p:nvGraphicFramePr>
          <p:cNvPr id="33" name="Table 32">
            <a:extLst>
              <a:ext uri="{FF2B5EF4-FFF2-40B4-BE49-F238E27FC236}">
                <a16:creationId xmlns:a16="http://schemas.microsoft.com/office/drawing/2014/main" id="{93EB3156-9F1A-074C-94BE-195E0C84F806}"/>
              </a:ext>
            </a:extLst>
          </p:cNvPr>
          <p:cNvGraphicFramePr>
            <a:graphicFrameLocks noGrp="1"/>
          </p:cNvGraphicFramePr>
          <p:nvPr/>
        </p:nvGraphicFramePr>
        <p:xfrm>
          <a:off x="6666471" y="1638300"/>
          <a:ext cx="4776048" cy="3001926"/>
        </p:xfrm>
        <a:graphic>
          <a:graphicData uri="http://schemas.openxmlformats.org/drawingml/2006/table">
            <a:tbl>
              <a:tblPr firstRow="1" firstCol="1" lastCol="1" bandRow="1">
                <a:tableStyleId>{5C22544A-7EE6-4342-B048-85BDC9FD1C3A}</a:tableStyleId>
              </a:tblPr>
              <a:tblGrid>
                <a:gridCol w="1349239">
                  <a:extLst>
                    <a:ext uri="{9D8B030D-6E8A-4147-A177-3AD203B41FA5}">
                      <a16:colId xmlns:a16="http://schemas.microsoft.com/office/drawing/2014/main" val="441033310"/>
                    </a:ext>
                  </a:extLst>
                </a:gridCol>
                <a:gridCol w="1110343">
                  <a:extLst>
                    <a:ext uri="{9D8B030D-6E8A-4147-A177-3AD203B41FA5}">
                      <a16:colId xmlns:a16="http://schemas.microsoft.com/office/drawing/2014/main" val="2504114519"/>
                    </a:ext>
                  </a:extLst>
                </a:gridCol>
                <a:gridCol w="1122454">
                  <a:extLst>
                    <a:ext uri="{9D8B030D-6E8A-4147-A177-3AD203B41FA5}">
                      <a16:colId xmlns:a16="http://schemas.microsoft.com/office/drawing/2014/main" val="1506026422"/>
                    </a:ext>
                  </a:extLst>
                </a:gridCol>
                <a:gridCol w="1194012">
                  <a:extLst>
                    <a:ext uri="{9D8B030D-6E8A-4147-A177-3AD203B41FA5}">
                      <a16:colId xmlns:a16="http://schemas.microsoft.com/office/drawing/2014/main" val="4102449653"/>
                    </a:ext>
                  </a:extLst>
                </a:gridCol>
              </a:tblGrid>
              <a:tr h="500321">
                <a:tc rowSpan="2">
                  <a:txBody>
                    <a:bodyPr/>
                    <a:lstStyle/>
                    <a:p>
                      <a:pPr algn="ctr"/>
                      <a:r>
                        <a:rPr lang="en-US" sz="1400" b="1" i="0" dirty="0">
                          <a:solidFill>
                            <a:schemeClr val="bg1"/>
                          </a:solidFill>
                          <a:latin typeface="Poppins" pitchFamily="2" charset="77"/>
                          <a:cs typeface="Poppins" pitchFamily="2" charset="77"/>
                        </a:rPr>
                        <a:t>STRATEGIES</a:t>
                      </a:r>
                    </a:p>
                  </a:txBody>
                  <a:tcPr marL="45720" marR="45720" marT="22860" marB="22860" anchor="ctr"/>
                </a:tc>
                <a:tc gridSpan="2">
                  <a:txBody>
                    <a:bodyPr/>
                    <a:lstStyle/>
                    <a:p>
                      <a:pPr algn="ctr"/>
                      <a:r>
                        <a:rPr lang="en-US" sz="1400" b="1" i="0" dirty="0">
                          <a:solidFill>
                            <a:schemeClr val="bg1"/>
                          </a:solidFill>
                          <a:latin typeface="Poppins" pitchFamily="2" charset="77"/>
                          <a:cs typeface="Poppins" pitchFamily="2" charset="77"/>
                        </a:rPr>
                        <a:t>YOUR TITLE</a:t>
                      </a:r>
                    </a:p>
                  </a:txBody>
                  <a:tcPr marL="45720" marR="45720" marT="22860" marB="22860" anchor="ctr"/>
                </a:tc>
                <a:tc hMerge="1">
                  <a:txBody>
                    <a:bodyPr/>
                    <a:lstStyle/>
                    <a:p>
                      <a:endParaRPr lang="en-US" dirty="0"/>
                    </a:p>
                  </a:txBody>
                  <a:tcPr/>
                </a:tc>
                <a:tc rowSpan="2">
                  <a:txBody>
                    <a:bodyPr/>
                    <a:lstStyle/>
                    <a:p>
                      <a:pPr algn="ctr"/>
                      <a:r>
                        <a:rPr lang="en-US" sz="1400" b="1" i="0" dirty="0">
                          <a:solidFill>
                            <a:schemeClr val="bg1"/>
                          </a:solidFill>
                          <a:latin typeface="Poppins" pitchFamily="2" charset="77"/>
                          <a:cs typeface="Poppins" pitchFamily="2" charset="77"/>
                        </a:rPr>
                        <a:t>TOTAL ($)</a:t>
                      </a:r>
                    </a:p>
                  </a:txBody>
                  <a:tcPr marL="45720" marR="45720" marT="22860" marB="22860" anchor="ctr"/>
                </a:tc>
                <a:extLst>
                  <a:ext uri="{0D108BD9-81ED-4DB2-BD59-A6C34878D82A}">
                    <a16:rowId xmlns:a16="http://schemas.microsoft.com/office/drawing/2014/main" val="4191966198"/>
                  </a:ext>
                </a:extLst>
              </a:tr>
              <a:tr h="500321">
                <a:tc vMerge="1">
                  <a:txBody>
                    <a:bodyPr/>
                    <a:lstStyle/>
                    <a:p>
                      <a:endParaRPr lang="en-US" dirty="0"/>
                    </a:p>
                  </a:txBody>
                  <a:tcPr/>
                </a:tc>
                <a:tc>
                  <a:txBody>
                    <a:bodyPr/>
                    <a:lstStyle/>
                    <a:p>
                      <a:pPr algn="ctr"/>
                      <a:r>
                        <a:rPr lang="en-US" sz="1400" b="1" i="0" dirty="0">
                          <a:solidFill>
                            <a:schemeClr val="tx2"/>
                          </a:solidFill>
                          <a:latin typeface="Poppins" pitchFamily="2" charset="77"/>
                          <a:cs typeface="Poppins" pitchFamily="2" charset="77"/>
                        </a:rPr>
                        <a:t>YOUR TITLE</a:t>
                      </a:r>
                    </a:p>
                  </a:txBody>
                  <a:tcPr marL="45720" marR="45720" marT="22860" marB="22860" anchor="ctr"/>
                </a:tc>
                <a:tc>
                  <a:txBody>
                    <a:bodyPr/>
                    <a:lstStyle/>
                    <a:p>
                      <a:pPr algn="ctr"/>
                      <a:r>
                        <a:rPr lang="en-US" sz="1400" b="1" i="0" dirty="0">
                          <a:solidFill>
                            <a:schemeClr val="tx2"/>
                          </a:solidFill>
                          <a:latin typeface="Poppins" pitchFamily="2" charset="77"/>
                          <a:cs typeface="Poppins" pitchFamily="2" charset="77"/>
                        </a:rPr>
                        <a:t>YOUR TITLE</a:t>
                      </a:r>
                    </a:p>
                  </a:txBody>
                  <a:tcPr marL="45720" marR="45720" marT="22860" marB="22860" anchor="ctr"/>
                </a:tc>
                <a:tc vMerge="1">
                  <a:txBody>
                    <a:bodyPr/>
                    <a:lstStyle/>
                    <a:p>
                      <a:endParaRPr lang="en-US" dirty="0"/>
                    </a:p>
                  </a:txBody>
                  <a:tcPr/>
                </a:tc>
                <a:extLst>
                  <a:ext uri="{0D108BD9-81ED-4DB2-BD59-A6C34878D82A}">
                    <a16:rowId xmlns:a16="http://schemas.microsoft.com/office/drawing/2014/main" val="180921607"/>
                  </a:ext>
                </a:extLst>
              </a:tr>
              <a:tr h="500321">
                <a:tc>
                  <a:txBody>
                    <a:bodyPr/>
                    <a:lstStyle/>
                    <a:p>
                      <a:r>
                        <a:rPr lang="en-US" sz="1000" b="0" i="0" dirty="0">
                          <a:latin typeface="Lato Light" panose="020F0502020204030203" pitchFamily="34" charset="0"/>
                          <a:ea typeface="Lato Light" panose="020F0502020204030203" pitchFamily="34" charset="0"/>
                          <a:cs typeface="Lato Light" panose="020F0502020204030203" pitchFamily="34" charset="0"/>
                        </a:rPr>
                        <a:t>Green marketing is a practice</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111.11</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111.11</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1,111.11</a:t>
                      </a:r>
                    </a:p>
                  </a:txBody>
                  <a:tcPr marL="45720" marR="45720" marT="22860" marB="22860" anchor="ctr"/>
                </a:tc>
                <a:extLst>
                  <a:ext uri="{0D108BD9-81ED-4DB2-BD59-A6C34878D82A}">
                    <a16:rowId xmlns:a16="http://schemas.microsoft.com/office/drawing/2014/main" val="93837430"/>
                  </a:ext>
                </a:extLst>
              </a:tr>
              <a:tr h="500321">
                <a:tc>
                  <a:txBody>
                    <a:bodyPr/>
                    <a:lstStyle/>
                    <a:p>
                      <a:pPr marL="0" marR="0" lvl="0" indent="0" algn="l" defTabSz="1828343" rtl="0" eaLnBrk="1" fontAlgn="auto" latinLnBrk="0" hangingPunct="1">
                        <a:lnSpc>
                          <a:spcPct val="100000"/>
                        </a:lnSpc>
                        <a:spcBef>
                          <a:spcPts val="0"/>
                        </a:spcBef>
                        <a:spcAft>
                          <a:spcPts val="0"/>
                        </a:spcAft>
                        <a:buClrTx/>
                        <a:buSzTx/>
                        <a:buFontTx/>
                        <a:buNone/>
                        <a:tabLst/>
                        <a:defRPr/>
                      </a:pPr>
                      <a:r>
                        <a:rPr lang="en-US" sz="1000" b="0" i="0" dirty="0">
                          <a:latin typeface="Lato Light" panose="020F0502020204030203" pitchFamily="34" charset="0"/>
                          <a:ea typeface="Lato Light" panose="020F0502020204030203" pitchFamily="34" charset="0"/>
                          <a:cs typeface="Lato Light" panose="020F0502020204030203" pitchFamily="34" charset="0"/>
                        </a:rPr>
                        <a:t>Green marketing is a practice</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11,111.11</a:t>
                      </a:r>
                    </a:p>
                  </a:txBody>
                  <a:tcPr marL="45720" marR="45720" marT="22860" marB="22860" anchor="ctr"/>
                </a:tc>
                <a:extLst>
                  <a:ext uri="{0D108BD9-81ED-4DB2-BD59-A6C34878D82A}">
                    <a16:rowId xmlns:a16="http://schemas.microsoft.com/office/drawing/2014/main" val="2805843947"/>
                  </a:ext>
                </a:extLst>
              </a:tr>
              <a:tr h="500321">
                <a:tc>
                  <a:txBody>
                    <a:bodyPr/>
                    <a:lstStyle/>
                    <a:p>
                      <a:pPr marL="0" marR="0" lvl="0" indent="0" algn="l" defTabSz="1828343" rtl="0" eaLnBrk="1" fontAlgn="auto" latinLnBrk="0" hangingPunct="1">
                        <a:lnSpc>
                          <a:spcPct val="100000"/>
                        </a:lnSpc>
                        <a:spcBef>
                          <a:spcPts val="0"/>
                        </a:spcBef>
                        <a:spcAft>
                          <a:spcPts val="0"/>
                        </a:spcAft>
                        <a:buClrTx/>
                        <a:buSzTx/>
                        <a:buFontTx/>
                        <a:buNone/>
                        <a:tabLst/>
                        <a:defRPr/>
                      </a:pPr>
                      <a:r>
                        <a:rPr lang="en-US" sz="1000" b="0" i="0" dirty="0">
                          <a:latin typeface="Lato Light" panose="020F0502020204030203" pitchFamily="34" charset="0"/>
                          <a:ea typeface="Lato Light" panose="020F0502020204030203" pitchFamily="34" charset="0"/>
                          <a:cs typeface="Lato Light" panose="020F0502020204030203" pitchFamily="34" charset="0"/>
                        </a:rPr>
                        <a:t>Green marketing is a practice</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11,111.11</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11,111.11</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a:t>
                      </a:r>
                    </a:p>
                  </a:txBody>
                  <a:tcPr marL="45720" marR="45720" marT="22860" marB="22860" anchor="ctr"/>
                </a:tc>
                <a:extLst>
                  <a:ext uri="{0D108BD9-81ED-4DB2-BD59-A6C34878D82A}">
                    <a16:rowId xmlns:a16="http://schemas.microsoft.com/office/drawing/2014/main" val="4258386943"/>
                  </a:ext>
                </a:extLst>
              </a:tr>
              <a:tr h="500321">
                <a:tc>
                  <a:txBody>
                    <a:bodyPr/>
                    <a:lstStyle/>
                    <a:p>
                      <a:pPr marL="0" marR="0" lvl="0" indent="0" algn="l" defTabSz="1828343" rtl="0" eaLnBrk="1" fontAlgn="auto" latinLnBrk="0" hangingPunct="1">
                        <a:lnSpc>
                          <a:spcPct val="100000"/>
                        </a:lnSpc>
                        <a:spcBef>
                          <a:spcPts val="0"/>
                        </a:spcBef>
                        <a:spcAft>
                          <a:spcPts val="0"/>
                        </a:spcAft>
                        <a:buClrTx/>
                        <a:buSzTx/>
                        <a:buFontTx/>
                        <a:buNone/>
                        <a:tabLst/>
                        <a:defRPr/>
                      </a:pPr>
                      <a:r>
                        <a:rPr lang="en-US" sz="1000" b="0" i="0" dirty="0">
                          <a:latin typeface="Lato Light" panose="020F0502020204030203" pitchFamily="34" charset="0"/>
                          <a:ea typeface="Lato Light" panose="020F0502020204030203" pitchFamily="34" charset="0"/>
                          <a:cs typeface="Lato Light" panose="020F0502020204030203" pitchFamily="34" charset="0"/>
                        </a:rPr>
                        <a:t>Green marketing is a practice</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11.11</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11.11</a:t>
                      </a:r>
                    </a:p>
                  </a:txBody>
                  <a:tcPr marL="45720" marR="45720" marT="22860" marB="22860" anchor="ctr"/>
                </a:tc>
                <a:tc>
                  <a:txBody>
                    <a:bodyPr/>
                    <a:lstStyle/>
                    <a:p>
                      <a:pPr algn="ctr"/>
                      <a:r>
                        <a:rPr lang="en-US" sz="1000" b="0" i="0" dirty="0">
                          <a:latin typeface="Lato Light" panose="020F0502020204030203" pitchFamily="34" charset="0"/>
                          <a:ea typeface="Lato Light" panose="020F0502020204030203" pitchFamily="34" charset="0"/>
                          <a:cs typeface="Lato Light" panose="020F0502020204030203" pitchFamily="34" charset="0"/>
                        </a:rPr>
                        <a:t>111,111.11</a:t>
                      </a:r>
                    </a:p>
                  </a:txBody>
                  <a:tcPr marL="45720" marR="45720" marT="22860" marB="22860" anchor="ctr"/>
                </a:tc>
                <a:extLst>
                  <a:ext uri="{0D108BD9-81ED-4DB2-BD59-A6C34878D82A}">
                    <a16:rowId xmlns:a16="http://schemas.microsoft.com/office/drawing/2014/main" val="1989950059"/>
                  </a:ext>
                </a:extLst>
              </a:tr>
            </a:tbl>
          </a:graphicData>
        </a:graphic>
      </p:graphicFrame>
    </p:spTree>
    <p:extLst>
      <p:ext uri="{BB962C8B-B14F-4D97-AF65-F5344CB8AC3E}">
        <p14:creationId xmlns:p14="http://schemas.microsoft.com/office/powerpoint/2010/main" val="494567283"/>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a:extLst>
              <a:ext uri="{FF2B5EF4-FFF2-40B4-BE49-F238E27FC236}">
                <a16:creationId xmlns:a16="http://schemas.microsoft.com/office/drawing/2014/main" id="{E4B4E2E6-12C3-7A4A-BC96-855199E7E459}"/>
              </a:ext>
            </a:extLst>
          </p:cNvPr>
          <p:cNvSpPr/>
          <p:nvPr/>
        </p:nvSpPr>
        <p:spPr>
          <a:xfrm>
            <a:off x="762000" y="3555520"/>
            <a:ext cx="2059644" cy="775540"/>
          </a:xfrm>
          <a:custGeom>
            <a:avLst/>
            <a:gdLst>
              <a:gd name="connsiteX0" fmla="*/ 0 w 2865615"/>
              <a:gd name="connsiteY0" fmla="*/ 143281 h 1432807"/>
              <a:gd name="connsiteX1" fmla="*/ 143281 w 2865615"/>
              <a:gd name="connsiteY1" fmla="*/ 0 h 1432807"/>
              <a:gd name="connsiteX2" fmla="*/ 2722334 w 2865615"/>
              <a:gd name="connsiteY2" fmla="*/ 0 h 1432807"/>
              <a:gd name="connsiteX3" fmla="*/ 2865615 w 2865615"/>
              <a:gd name="connsiteY3" fmla="*/ 143281 h 1432807"/>
              <a:gd name="connsiteX4" fmla="*/ 2865615 w 2865615"/>
              <a:gd name="connsiteY4" fmla="*/ 1289526 h 1432807"/>
              <a:gd name="connsiteX5" fmla="*/ 2722334 w 2865615"/>
              <a:gd name="connsiteY5" fmla="*/ 1432807 h 1432807"/>
              <a:gd name="connsiteX6" fmla="*/ 143281 w 2865615"/>
              <a:gd name="connsiteY6" fmla="*/ 1432807 h 1432807"/>
              <a:gd name="connsiteX7" fmla="*/ 0 w 2865615"/>
              <a:gd name="connsiteY7" fmla="*/ 1289526 h 1432807"/>
              <a:gd name="connsiteX8" fmla="*/ 0 w 2865615"/>
              <a:gd name="connsiteY8" fmla="*/ 143281 h 143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5615" h="1432807">
                <a:moveTo>
                  <a:pt x="0" y="143281"/>
                </a:moveTo>
                <a:cubicBezTo>
                  <a:pt x="0" y="64149"/>
                  <a:pt x="64149" y="0"/>
                  <a:pt x="143281" y="0"/>
                </a:cubicBezTo>
                <a:lnTo>
                  <a:pt x="2722334" y="0"/>
                </a:lnTo>
                <a:cubicBezTo>
                  <a:pt x="2801466" y="0"/>
                  <a:pt x="2865615" y="64149"/>
                  <a:pt x="2865615" y="143281"/>
                </a:cubicBezTo>
                <a:lnTo>
                  <a:pt x="2865615" y="1289526"/>
                </a:lnTo>
                <a:cubicBezTo>
                  <a:pt x="2865615" y="1368658"/>
                  <a:pt x="2801466" y="1432807"/>
                  <a:pt x="2722334" y="1432807"/>
                </a:cubicBezTo>
                <a:lnTo>
                  <a:pt x="143281" y="1432807"/>
                </a:lnTo>
                <a:cubicBezTo>
                  <a:pt x="64149" y="1432807"/>
                  <a:pt x="0" y="1368658"/>
                  <a:pt x="0" y="1289526"/>
                </a:cubicBezTo>
                <a:lnTo>
                  <a:pt x="0" y="143281"/>
                </a:lnTo>
                <a:close/>
              </a:path>
            </a:pathLst>
          </a:custGeom>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5" name="Freeform 4">
            <a:extLst>
              <a:ext uri="{FF2B5EF4-FFF2-40B4-BE49-F238E27FC236}">
                <a16:creationId xmlns:a16="http://schemas.microsoft.com/office/drawing/2014/main" id="{28DDC2D0-5241-7E4A-B8CA-445D2D336E7F}"/>
              </a:ext>
            </a:extLst>
          </p:cNvPr>
          <p:cNvSpPr/>
          <p:nvPr/>
        </p:nvSpPr>
        <p:spPr>
          <a:xfrm rot="17350740">
            <a:off x="2235927" y="3109477"/>
            <a:ext cx="1744557" cy="13315"/>
          </a:xfrm>
          <a:custGeom>
            <a:avLst/>
            <a:gdLst>
              <a:gd name="connsiteX0" fmla="*/ 0 w 3489114"/>
              <a:gd name="connsiteY0" fmla="*/ 13315 h 26630"/>
              <a:gd name="connsiteX1" fmla="*/ 3489114 w 3489114"/>
              <a:gd name="connsiteY1" fmla="*/ 13315 h 26630"/>
            </a:gdLst>
            <a:ahLst/>
            <a:cxnLst>
              <a:cxn ang="0">
                <a:pos x="connsiteX0" y="connsiteY0"/>
              </a:cxn>
              <a:cxn ang="0">
                <a:pos x="connsiteX1" y="connsiteY1"/>
              </a:cxn>
            </a:cxnLst>
            <a:rect l="l" t="t" r="r" b="b"/>
            <a:pathLst>
              <a:path w="3489114" h="26630">
                <a:moveTo>
                  <a:pt x="0" y="13315"/>
                </a:moveTo>
                <a:lnTo>
                  <a:pt x="3489114" y="13315"/>
                </a:lnTo>
              </a:path>
            </a:pathLst>
          </a:custGeom>
          <a:noFill/>
          <a:ln w="38100">
            <a:solidFill>
              <a:schemeClr val="bg1">
                <a:lumMod val="75000"/>
              </a:schemeClr>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835015" tIns="-36957" rIns="835014" bIns="-36957" numCol="1" spcCol="1270" anchor="ctr" anchorCtr="0">
            <a:noAutofit/>
          </a:bodyPr>
          <a:lstStyle/>
          <a:p>
            <a:pPr algn="ctr" defTabSz="266700">
              <a:lnSpc>
                <a:spcPct val="90000"/>
              </a:lnSpc>
              <a:spcBef>
                <a:spcPct val="0"/>
              </a:spcBef>
              <a:spcAft>
                <a:spcPct val="35000"/>
              </a:spcAft>
            </a:pPr>
            <a:endParaRPr lang="en-US" sz="600" dirty="0">
              <a:latin typeface="Lato Light" panose="020F0502020204030203" pitchFamily="34" charset="0"/>
            </a:endParaRPr>
          </a:p>
        </p:txBody>
      </p:sp>
      <p:sp>
        <p:nvSpPr>
          <p:cNvPr id="6" name="Freeform 5">
            <a:extLst>
              <a:ext uri="{FF2B5EF4-FFF2-40B4-BE49-F238E27FC236}">
                <a16:creationId xmlns:a16="http://schemas.microsoft.com/office/drawing/2014/main" id="{F4FF102E-4EEC-7441-881A-F13A55F39811}"/>
              </a:ext>
            </a:extLst>
          </p:cNvPr>
          <p:cNvSpPr/>
          <p:nvPr/>
        </p:nvSpPr>
        <p:spPr>
          <a:xfrm>
            <a:off x="3394767" y="1907791"/>
            <a:ext cx="2059644" cy="775540"/>
          </a:xfrm>
          <a:custGeom>
            <a:avLst/>
            <a:gdLst>
              <a:gd name="connsiteX0" fmla="*/ 0 w 2865615"/>
              <a:gd name="connsiteY0" fmla="*/ 143281 h 1432807"/>
              <a:gd name="connsiteX1" fmla="*/ 143281 w 2865615"/>
              <a:gd name="connsiteY1" fmla="*/ 0 h 1432807"/>
              <a:gd name="connsiteX2" fmla="*/ 2722334 w 2865615"/>
              <a:gd name="connsiteY2" fmla="*/ 0 h 1432807"/>
              <a:gd name="connsiteX3" fmla="*/ 2865615 w 2865615"/>
              <a:gd name="connsiteY3" fmla="*/ 143281 h 1432807"/>
              <a:gd name="connsiteX4" fmla="*/ 2865615 w 2865615"/>
              <a:gd name="connsiteY4" fmla="*/ 1289526 h 1432807"/>
              <a:gd name="connsiteX5" fmla="*/ 2722334 w 2865615"/>
              <a:gd name="connsiteY5" fmla="*/ 1432807 h 1432807"/>
              <a:gd name="connsiteX6" fmla="*/ 143281 w 2865615"/>
              <a:gd name="connsiteY6" fmla="*/ 1432807 h 1432807"/>
              <a:gd name="connsiteX7" fmla="*/ 0 w 2865615"/>
              <a:gd name="connsiteY7" fmla="*/ 1289526 h 1432807"/>
              <a:gd name="connsiteX8" fmla="*/ 0 w 2865615"/>
              <a:gd name="connsiteY8" fmla="*/ 143281 h 143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5615" h="1432807">
                <a:moveTo>
                  <a:pt x="0" y="143281"/>
                </a:moveTo>
                <a:cubicBezTo>
                  <a:pt x="0" y="64149"/>
                  <a:pt x="64149" y="0"/>
                  <a:pt x="143281" y="0"/>
                </a:cubicBezTo>
                <a:lnTo>
                  <a:pt x="2722334" y="0"/>
                </a:lnTo>
                <a:cubicBezTo>
                  <a:pt x="2801466" y="0"/>
                  <a:pt x="2865615" y="64149"/>
                  <a:pt x="2865615" y="143281"/>
                </a:cubicBezTo>
                <a:lnTo>
                  <a:pt x="2865615" y="1289526"/>
                </a:lnTo>
                <a:cubicBezTo>
                  <a:pt x="2865615" y="1368658"/>
                  <a:pt x="2801466" y="1432807"/>
                  <a:pt x="2722334" y="1432807"/>
                </a:cubicBezTo>
                <a:lnTo>
                  <a:pt x="143281" y="1432807"/>
                </a:lnTo>
                <a:cubicBezTo>
                  <a:pt x="64149" y="1432807"/>
                  <a:pt x="0" y="1368658"/>
                  <a:pt x="0" y="1289526"/>
                </a:cubicBezTo>
                <a:lnTo>
                  <a:pt x="0" y="143281"/>
                </a:ln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7" name="Freeform 6">
            <a:extLst>
              <a:ext uri="{FF2B5EF4-FFF2-40B4-BE49-F238E27FC236}">
                <a16:creationId xmlns:a16="http://schemas.microsoft.com/office/drawing/2014/main" id="{9DD0027A-C0ED-DC40-A5D6-E782F14B0CC5}"/>
              </a:ext>
            </a:extLst>
          </p:cNvPr>
          <p:cNvSpPr/>
          <p:nvPr/>
        </p:nvSpPr>
        <p:spPr>
          <a:xfrm rot="19457599">
            <a:off x="5394358" y="2079647"/>
            <a:ext cx="705803" cy="13315"/>
          </a:xfrm>
          <a:custGeom>
            <a:avLst/>
            <a:gdLst>
              <a:gd name="connsiteX0" fmla="*/ 0 w 1411606"/>
              <a:gd name="connsiteY0" fmla="*/ 13315 h 26630"/>
              <a:gd name="connsiteX1" fmla="*/ 1411606 w 1411606"/>
              <a:gd name="connsiteY1" fmla="*/ 13315 h 26630"/>
            </a:gdLst>
            <a:ahLst/>
            <a:cxnLst>
              <a:cxn ang="0">
                <a:pos x="connsiteX0" y="connsiteY0"/>
              </a:cxn>
              <a:cxn ang="0">
                <a:pos x="connsiteX1" y="connsiteY1"/>
              </a:cxn>
            </a:cxnLst>
            <a:rect l="l" t="t" r="r" b="b"/>
            <a:pathLst>
              <a:path w="1411606" h="26630">
                <a:moveTo>
                  <a:pt x="0" y="13315"/>
                </a:moveTo>
                <a:lnTo>
                  <a:pt x="1411606" y="13315"/>
                </a:lnTo>
              </a:path>
            </a:pathLst>
          </a:custGeom>
          <a:noFill/>
          <a:ln w="38100">
            <a:solidFill>
              <a:schemeClr val="bg1">
                <a:lumMod val="75000"/>
              </a:schemeClr>
            </a:solidFill>
          </a:ln>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341607" tIns="-10988" rIns="341607" bIns="-10988" numCol="1" spcCol="1270" anchor="ctr" anchorCtr="0">
            <a:noAutofit/>
          </a:bodyPr>
          <a:lstStyle/>
          <a:p>
            <a:pPr algn="ctr" defTabSz="111125">
              <a:lnSpc>
                <a:spcPct val="90000"/>
              </a:lnSpc>
              <a:spcBef>
                <a:spcPct val="0"/>
              </a:spcBef>
              <a:spcAft>
                <a:spcPct val="35000"/>
              </a:spcAft>
            </a:pPr>
            <a:endParaRPr lang="en-US" sz="250" dirty="0">
              <a:latin typeface="Lato Light" panose="020F0502020204030203" pitchFamily="34" charset="0"/>
            </a:endParaRPr>
          </a:p>
        </p:txBody>
      </p:sp>
      <p:sp>
        <p:nvSpPr>
          <p:cNvPr id="8" name="Freeform 7">
            <a:extLst>
              <a:ext uri="{FF2B5EF4-FFF2-40B4-BE49-F238E27FC236}">
                <a16:creationId xmlns:a16="http://schemas.microsoft.com/office/drawing/2014/main" id="{A17BA7AE-7953-234C-919D-1D735FF0EF1F}"/>
              </a:ext>
            </a:extLst>
          </p:cNvPr>
          <p:cNvSpPr/>
          <p:nvPr/>
        </p:nvSpPr>
        <p:spPr>
          <a:xfrm>
            <a:off x="6033821" y="1495859"/>
            <a:ext cx="2057241" cy="775540"/>
          </a:xfrm>
          <a:custGeom>
            <a:avLst/>
            <a:gdLst>
              <a:gd name="connsiteX0" fmla="*/ 0 w 2865615"/>
              <a:gd name="connsiteY0" fmla="*/ 143281 h 1432807"/>
              <a:gd name="connsiteX1" fmla="*/ 143281 w 2865615"/>
              <a:gd name="connsiteY1" fmla="*/ 0 h 1432807"/>
              <a:gd name="connsiteX2" fmla="*/ 2722334 w 2865615"/>
              <a:gd name="connsiteY2" fmla="*/ 0 h 1432807"/>
              <a:gd name="connsiteX3" fmla="*/ 2865615 w 2865615"/>
              <a:gd name="connsiteY3" fmla="*/ 143281 h 1432807"/>
              <a:gd name="connsiteX4" fmla="*/ 2865615 w 2865615"/>
              <a:gd name="connsiteY4" fmla="*/ 1289526 h 1432807"/>
              <a:gd name="connsiteX5" fmla="*/ 2722334 w 2865615"/>
              <a:gd name="connsiteY5" fmla="*/ 1432807 h 1432807"/>
              <a:gd name="connsiteX6" fmla="*/ 143281 w 2865615"/>
              <a:gd name="connsiteY6" fmla="*/ 1432807 h 1432807"/>
              <a:gd name="connsiteX7" fmla="*/ 0 w 2865615"/>
              <a:gd name="connsiteY7" fmla="*/ 1289526 h 1432807"/>
              <a:gd name="connsiteX8" fmla="*/ 0 w 2865615"/>
              <a:gd name="connsiteY8" fmla="*/ 143281 h 143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5615" h="1432807">
                <a:moveTo>
                  <a:pt x="0" y="143281"/>
                </a:moveTo>
                <a:cubicBezTo>
                  <a:pt x="0" y="64149"/>
                  <a:pt x="64149" y="0"/>
                  <a:pt x="143281" y="0"/>
                </a:cubicBezTo>
                <a:lnTo>
                  <a:pt x="2722334" y="0"/>
                </a:lnTo>
                <a:cubicBezTo>
                  <a:pt x="2801466" y="0"/>
                  <a:pt x="2865615" y="64149"/>
                  <a:pt x="2865615" y="143281"/>
                </a:cubicBezTo>
                <a:lnTo>
                  <a:pt x="2865615" y="1289526"/>
                </a:lnTo>
                <a:cubicBezTo>
                  <a:pt x="2865615" y="1368658"/>
                  <a:pt x="2801466" y="1432807"/>
                  <a:pt x="2722334" y="1432807"/>
                </a:cubicBezTo>
                <a:lnTo>
                  <a:pt x="143281" y="1432807"/>
                </a:lnTo>
                <a:cubicBezTo>
                  <a:pt x="64149" y="1432807"/>
                  <a:pt x="0" y="1368658"/>
                  <a:pt x="0" y="1289526"/>
                </a:cubicBezTo>
                <a:lnTo>
                  <a:pt x="0" y="143281"/>
                </a:ln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9" name="Freeform 8">
            <a:extLst>
              <a:ext uri="{FF2B5EF4-FFF2-40B4-BE49-F238E27FC236}">
                <a16:creationId xmlns:a16="http://schemas.microsoft.com/office/drawing/2014/main" id="{BD5C91EC-9C0A-8644-BB20-2C6AB2B92763}"/>
              </a:ext>
            </a:extLst>
          </p:cNvPr>
          <p:cNvSpPr/>
          <p:nvPr/>
        </p:nvSpPr>
        <p:spPr>
          <a:xfrm rot="2142401">
            <a:off x="5394358" y="2491579"/>
            <a:ext cx="705803" cy="13315"/>
          </a:xfrm>
          <a:custGeom>
            <a:avLst/>
            <a:gdLst>
              <a:gd name="connsiteX0" fmla="*/ 0 w 1411606"/>
              <a:gd name="connsiteY0" fmla="*/ 13315 h 26630"/>
              <a:gd name="connsiteX1" fmla="*/ 1411606 w 1411606"/>
              <a:gd name="connsiteY1" fmla="*/ 13315 h 26630"/>
            </a:gdLst>
            <a:ahLst/>
            <a:cxnLst>
              <a:cxn ang="0">
                <a:pos x="connsiteX0" y="connsiteY0"/>
              </a:cxn>
              <a:cxn ang="0">
                <a:pos x="connsiteX1" y="connsiteY1"/>
              </a:cxn>
            </a:cxnLst>
            <a:rect l="l" t="t" r="r" b="b"/>
            <a:pathLst>
              <a:path w="1411606" h="26630">
                <a:moveTo>
                  <a:pt x="0" y="13315"/>
                </a:moveTo>
                <a:lnTo>
                  <a:pt x="1411606" y="13315"/>
                </a:lnTo>
              </a:path>
            </a:pathLst>
          </a:custGeom>
          <a:noFill/>
          <a:ln w="38100">
            <a:solidFill>
              <a:schemeClr val="bg1">
                <a:lumMod val="75000"/>
              </a:schemeClr>
            </a:solidFill>
          </a:ln>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341607" tIns="-10988" rIns="341606" bIns="-10988" numCol="1" spcCol="1270" anchor="ctr" anchorCtr="0">
            <a:noAutofit/>
          </a:bodyPr>
          <a:lstStyle/>
          <a:p>
            <a:pPr algn="ctr" defTabSz="111125">
              <a:lnSpc>
                <a:spcPct val="90000"/>
              </a:lnSpc>
              <a:spcBef>
                <a:spcPct val="0"/>
              </a:spcBef>
              <a:spcAft>
                <a:spcPct val="35000"/>
              </a:spcAft>
            </a:pPr>
            <a:endParaRPr lang="en-US" sz="250" dirty="0">
              <a:latin typeface="Lato Light" panose="020F0502020204030203" pitchFamily="34" charset="0"/>
            </a:endParaRPr>
          </a:p>
        </p:txBody>
      </p:sp>
      <p:sp>
        <p:nvSpPr>
          <p:cNvPr id="10" name="Freeform 9">
            <a:extLst>
              <a:ext uri="{FF2B5EF4-FFF2-40B4-BE49-F238E27FC236}">
                <a16:creationId xmlns:a16="http://schemas.microsoft.com/office/drawing/2014/main" id="{4386A990-D03A-8C45-8E2A-DC08FCFB8C04}"/>
              </a:ext>
            </a:extLst>
          </p:cNvPr>
          <p:cNvSpPr/>
          <p:nvPr/>
        </p:nvSpPr>
        <p:spPr>
          <a:xfrm>
            <a:off x="6033821" y="2319723"/>
            <a:ext cx="2057241" cy="775540"/>
          </a:xfrm>
          <a:custGeom>
            <a:avLst/>
            <a:gdLst>
              <a:gd name="connsiteX0" fmla="*/ 0 w 2865615"/>
              <a:gd name="connsiteY0" fmla="*/ 143281 h 1432807"/>
              <a:gd name="connsiteX1" fmla="*/ 143281 w 2865615"/>
              <a:gd name="connsiteY1" fmla="*/ 0 h 1432807"/>
              <a:gd name="connsiteX2" fmla="*/ 2722334 w 2865615"/>
              <a:gd name="connsiteY2" fmla="*/ 0 h 1432807"/>
              <a:gd name="connsiteX3" fmla="*/ 2865615 w 2865615"/>
              <a:gd name="connsiteY3" fmla="*/ 143281 h 1432807"/>
              <a:gd name="connsiteX4" fmla="*/ 2865615 w 2865615"/>
              <a:gd name="connsiteY4" fmla="*/ 1289526 h 1432807"/>
              <a:gd name="connsiteX5" fmla="*/ 2722334 w 2865615"/>
              <a:gd name="connsiteY5" fmla="*/ 1432807 h 1432807"/>
              <a:gd name="connsiteX6" fmla="*/ 143281 w 2865615"/>
              <a:gd name="connsiteY6" fmla="*/ 1432807 h 1432807"/>
              <a:gd name="connsiteX7" fmla="*/ 0 w 2865615"/>
              <a:gd name="connsiteY7" fmla="*/ 1289526 h 1432807"/>
              <a:gd name="connsiteX8" fmla="*/ 0 w 2865615"/>
              <a:gd name="connsiteY8" fmla="*/ 143281 h 143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5615" h="1432807">
                <a:moveTo>
                  <a:pt x="0" y="143281"/>
                </a:moveTo>
                <a:cubicBezTo>
                  <a:pt x="0" y="64149"/>
                  <a:pt x="64149" y="0"/>
                  <a:pt x="143281" y="0"/>
                </a:cubicBezTo>
                <a:lnTo>
                  <a:pt x="2722334" y="0"/>
                </a:lnTo>
                <a:cubicBezTo>
                  <a:pt x="2801466" y="0"/>
                  <a:pt x="2865615" y="64149"/>
                  <a:pt x="2865615" y="143281"/>
                </a:cubicBezTo>
                <a:lnTo>
                  <a:pt x="2865615" y="1289526"/>
                </a:lnTo>
                <a:cubicBezTo>
                  <a:pt x="2865615" y="1368658"/>
                  <a:pt x="2801466" y="1432807"/>
                  <a:pt x="2722334" y="1432807"/>
                </a:cubicBezTo>
                <a:lnTo>
                  <a:pt x="143281" y="1432807"/>
                </a:lnTo>
                <a:cubicBezTo>
                  <a:pt x="64149" y="1432807"/>
                  <a:pt x="0" y="1368658"/>
                  <a:pt x="0" y="1289526"/>
                </a:cubicBezTo>
                <a:lnTo>
                  <a:pt x="0" y="143281"/>
                </a:ln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1" name="Freeform 10">
            <a:extLst>
              <a:ext uri="{FF2B5EF4-FFF2-40B4-BE49-F238E27FC236}">
                <a16:creationId xmlns:a16="http://schemas.microsoft.com/office/drawing/2014/main" id="{41C65D2A-8D01-1443-953A-5A2E608D476E}"/>
              </a:ext>
            </a:extLst>
          </p:cNvPr>
          <p:cNvSpPr/>
          <p:nvPr/>
        </p:nvSpPr>
        <p:spPr>
          <a:xfrm>
            <a:off x="2821644" y="3933342"/>
            <a:ext cx="573123" cy="13315"/>
          </a:xfrm>
          <a:custGeom>
            <a:avLst/>
            <a:gdLst>
              <a:gd name="connsiteX0" fmla="*/ 0 w 1146246"/>
              <a:gd name="connsiteY0" fmla="*/ 13315 h 26630"/>
              <a:gd name="connsiteX1" fmla="*/ 1146246 w 1146246"/>
              <a:gd name="connsiteY1" fmla="*/ 13315 h 26630"/>
            </a:gdLst>
            <a:ahLst/>
            <a:cxnLst>
              <a:cxn ang="0">
                <a:pos x="connsiteX0" y="connsiteY0"/>
              </a:cxn>
              <a:cxn ang="0">
                <a:pos x="connsiteX1" y="connsiteY1"/>
              </a:cxn>
            </a:cxnLst>
            <a:rect l="l" t="t" r="r" b="b"/>
            <a:pathLst>
              <a:path w="1146246" h="26630">
                <a:moveTo>
                  <a:pt x="0" y="13315"/>
                </a:moveTo>
                <a:lnTo>
                  <a:pt x="1146246" y="13315"/>
                </a:lnTo>
              </a:path>
            </a:pathLst>
          </a:custGeom>
          <a:noFill/>
          <a:ln w="38100">
            <a:solidFill>
              <a:schemeClr val="bg1">
                <a:lumMod val="75000"/>
              </a:schemeClr>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278584" tIns="-7671" rIns="278584" bIns="-7671" numCol="1" spcCol="1270" anchor="ctr" anchorCtr="0">
            <a:noAutofit/>
          </a:bodyPr>
          <a:lstStyle/>
          <a:p>
            <a:pPr algn="ctr" defTabSz="111125">
              <a:lnSpc>
                <a:spcPct val="90000"/>
              </a:lnSpc>
              <a:spcBef>
                <a:spcPct val="0"/>
              </a:spcBef>
              <a:spcAft>
                <a:spcPct val="35000"/>
              </a:spcAft>
            </a:pPr>
            <a:endParaRPr lang="en-US" sz="250" dirty="0">
              <a:latin typeface="Lato Light" panose="020F0502020204030203" pitchFamily="34" charset="0"/>
            </a:endParaRPr>
          </a:p>
        </p:txBody>
      </p:sp>
      <p:sp>
        <p:nvSpPr>
          <p:cNvPr id="12" name="Freeform 11">
            <a:extLst>
              <a:ext uri="{FF2B5EF4-FFF2-40B4-BE49-F238E27FC236}">
                <a16:creationId xmlns:a16="http://schemas.microsoft.com/office/drawing/2014/main" id="{F9FA5123-44B3-5A42-AB30-448CCF0E781B}"/>
              </a:ext>
            </a:extLst>
          </p:cNvPr>
          <p:cNvSpPr/>
          <p:nvPr/>
        </p:nvSpPr>
        <p:spPr>
          <a:xfrm>
            <a:off x="3394767" y="3555520"/>
            <a:ext cx="2059644" cy="775540"/>
          </a:xfrm>
          <a:custGeom>
            <a:avLst/>
            <a:gdLst>
              <a:gd name="connsiteX0" fmla="*/ 0 w 2865615"/>
              <a:gd name="connsiteY0" fmla="*/ 143281 h 1432807"/>
              <a:gd name="connsiteX1" fmla="*/ 143281 w 2865615"/>
              <a:gd name="connsiteY1" fmla="*/ 0 h 1432807"/>
              <a:gd name="connsiteX2" fmla="*/ 2722334 w 2865615"/>
              <a:gd name="connsiteY2" fmla="*/ 0 h 1432807"/>
              <a:gd name="connsiteX3" fmla="*/ 2865615 w 2865615"/>
              <a:gd name="connsiteY3" fmla="*/ 143281 h 1432807"/>
              <a:gd name="connsiteX4" fmla="*/ 2865615 w 2865615"/>
              <a:gd name="connsiteY4" fmla="*/ 1289526 h 1432807"/>
              <a:gd name="connsiteX5" fmla="*/ 2722334 w 2865615"/>
              <a:gd name="connsiteY5" fmla="*/ 1432807 h 1432807"/>
              <a:gd name="connsiteX6" fmla="*/ 143281 w 2865615"/>
              <a:gd name="connsiteY6" fmla="*/ 1432807 h 1432807"/>
              <a:gd name="connsiteX7" fmla="*/ 0 w 2865615"/>
              <a:gd name="connsiteY7" fmla="*/ 1289526 h 1432807"/>
              <a:gd name="connsiteX8" fmla="*/ 0 w 2865615"/>
              <a:gd name="connsiteY8" fmla="*/ 143281 h 143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5615" h="1432807">
                <a:moveTo>
                  <a:pt x="0" y="143281"/>
                </a:moveTo>
                <a:cubicBezTo>
                  <a:pt x="0" y="64149"/>
                  <a:pt x="64149" y="0"/>
                  <a:pt x="143281" y="0"/>
                </a:cubicBezTo>
                <a:lnTo>
                  <a:pt x="2722334" y="0"/>
                </a:lnTo>
                <a:cubicBezTo>
                  <a:pt x="2801466" y="0"/>
                  <a:pt x="2865615" y="64149"/>
                  <a:pt x="2865615" y="143281"/>
                </a:cubicBezTo>
                <a:lnTo>
                  <a:pt x="2865615" y="1289526"/>
                </a:lnTo>
                <a:cubicBezTo>
                  <a:pt x="2865615" y="1368658"/>
                  <a:pt x="2801466" y="1432807"/>
                  <a:pt x="2722334" y="1432807"/>
                </a:cubicBezTo>
                <a:lnTo>
                  <a:pt x="143281" y="1432807"/>
                </a:lnTo>
                <a:cubicBezTo>
                  <a:pt x="64149" y="1432807"/>
                  <a:pt x="0" y="1368658"/>
                  <a:pt x="0" y="1289526"/>
                </a:cubicBezTo>
                <a:lnTo>
                  <a:pt x="0" y="143281"/>
                </a:lnTo>
                <a:close/>
              </a:path>
            </a:pathLst>
          </a:cu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3" name="Freeform 12">
            <a:extLst>
              <a:ext uri="{FF2B5EF4-FFF2-40B4-BE49-F238E27FC236}">
                <a16:creationId xmlns:a16="http://schemas.microsoft.com/office/drawing/2014/main" id="{A6DD8AA2-2D05-1B4D-9A88-EACA6680149E}"/>
              </a:ext>
            </a:extLst>
          </p:cNvPr>
          <p:cNvSpPr/>
          <p:nvPr/>
        </p:nvSpPr>
        <p:spPr>
          <a:xfrm rot="19457599">
            <a:off x="5394358" y="3727375"/>
            <a:ext cx="705803" cy="13315"/>
          </a:xfrm>
          <a:custGeom>
            <a:avLst/>
            <a:gdLst>
              <a:gd name="connsiteX0" fmla="*/ 0 w 1411606"/>
              <a:gd name="connsiteY0" fmla="*/ 13315 h 26630"/>
              <a:gd name="connsiteX1" fmla="*/ 1411606 w 1411606"/>
              <a:gd name="connsiteY1" fmla="*/ 13315 h 26630"/>
            </a:gdLst>
            <a:ahLst/>
            <a:cxnLst>
              <a:cxn ang="0">
                <a:pos x="connsiteX0" y="connsiteY0"/>
              </a:cxn>
              <a:cxn ang="0">
                <a:pos x="connsiteX1" y="connsiteY1"/>
              </a:cxn>
            </a:cxnLst>
            <a:rect l="l" t="t" r="r" b="b"/>
            <a:pathLst>
              <a:path w="1411606" h="26630">
                <a:moveTo>
                  <a:pt x="0" y="13315"/>
                </a:moveTo>
                <a:lnTo>
                  <a:pt x="1411606" y="13315"/>
                </a:lnTo>
              </a:path>
            </a:pathLst>
          </a:custGeom>
          <a:noFill/>
          <a:ln w="38100">
            <a:solidFill>
              <a:schemeClr val="bg1">
                <a:lumMod val="75000"/>
              </a:schemeClr>
            </a:solidFill>
          </a:ln>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341606" tIns="-10988" rIns="341607" bIns="-10988" numCol="1" spcCol="1270" anchor="ctr" anchorCtr="0">
            <a:noAutofit/>
          </a:bodyPr>
          <a:lstStyle/>
          <a:p>
            <a:pPr algn="ctr" defTabSz="111125">
              <a:lnSpc>
                <a:spcPct val="90000"/>
              </a:lnSpc>
              <a:spcBef>
                <a:spcPct val="0"/>
              </a:spcBef>
              <a:spcAft>
                <a:spcPct val="35000"/>
              </a:spcAft>
            </a:pPr>
            <a:endParaRPr lang="en-US" sz="250" dirty="0">
              <a:latin typeface="Lato Light" panose="020F0502020204030203" pitchFamily="34" charset="0"/>
            </a:endParaRPr>
          </a:p>
        </p:txBody>
      </p:sp>
      <p:sp>
        <p:nvSpPr>
          <p:cNvPr id="14" name="Freeform 13">
            <a:extLst>
              <a:ext uri="{FF2B5EF4-FFF2-40B4-BE49-F238E27FC236}">
                <a16:creationId xmlns:a16="http://schemas.microsoft.com/office/drawing/2014/main" id="{28229F9F-FD32-FF4C-87BD-2E6035339754}"/>
              </a:ext>
            </a:extLst>
          </p:cNvPr>
          <p:cNvSpPr/>
          <p:nvPr/>
        </p:nvSpPr>
        <p:spPr>
          <a:xfrm>
            <a:off x="6033821" y="3143588"/>
            <a:ext cx="2057241" cy="775540"/>
          </a:xfrm>
          <a:custGeom>
            <a:avLst/>
            <a:gdLst>
              <a:gd name="connsiteX0" fmla="*/ 0 w 2865615"/>
              <a:gd name="connsiteY0" fmla="*/ 143281 h 1432807"/>
              <a:gd name="connsiteX1" fmla="*/ 143281 w 2865615"/>
              <a:gd name="connsiteY1" fmla="*/ 0 h 1432807"/>
              <a:gd name="connsiteX2" fmla="*/ 2722334 w 2865615"/>
              <a:gd name="connsiteY2" fmla="*/ 0 h 1432807"/>
              <a:gd name="connsiteX3" fmla="*/ 2865615 w 2865615"/>
              <a:gd name="connsiteY3" fmla="*/ 143281 h 1432807"/>
              <a:gd name="connsiteX4" fmla="*/ 2865615 w 2865615"/>
              <a:gd name="connsiteY4" fmla="*/ 1289526 h 1432807"/>
              <a:gd name="connsiteX5" fmla="*/ 2722334 w 2865615"/>
              <a:gd name="connsiteY5" fmla="*/ 1432807 h 1432807"/>
              <a:gd name="connsiteX6" fmla="*/ 143281 w 2865615"/>
              <a:gd name="connsiteY6" fmla="*/ 1432807 h 1432807"/>
              <a:gd name="connsiteX7" fmla="*/ 0 w 2865615"/>
              <a:gd name="connsiteY7" fmla="*/ 1289526 h 1432807"/>
              <a:gd name="connsiteX8" fmla="*/ 0 w 2865615"/>
              <a:gd name="connsiteY8" fmla="*/ 143281 h 143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5615" h="1432807">
                <a:moveTo>
                  <a:pt x="0" y="143281"/>
                </a:moveTo>
                <a:cubicBezTo>
                  <a:pt x="0" y="64149"/>
                  <a:pt x="64149" y="0"/>
                  <a:pt x="143281" y="0"/>
                </a:cubicBezTo>
                <a:lnTo>
                  <a:pt x="2722334" y="0"/>
                </a:lnTo>
                <a:cubicBezTo>
                  <a:pt x="2801466" y="0"/>
                  <a:pt x="2865615" y="64149"/>
                  <a:pt x="2865615" y="143281"/>
                </a:cubicBezTo>
                <a:lnTo>
                  <a:pt x="2865615" y="1289526"/>
                </a:lnTo>
                <a:cubicBezTo>
                  <a:pt x="2865615" y="1368658"/>
                  <a:pt x="2801466" y="1432807"/>
                  <a:pt x="2722334" y="1432807"/>
                </a:cubicBezTo>
                <a:lnTo>
                  <a:pt x="143281" y="1432807"/>
                </a:lnTo>
                <a:cubicBezTo>
                  <a:pt x="64149" y="1432807"/>
                  <a:pt x="0" y="1368658"/>
                  <a:pt x="0" y="1289526"/>
                </a:cubicBezTo>
                <a:lnTo>
                  <a:pt x="0" y="143281"/>
                </a:lnTo>
                <a:close/>
              </a:path>
            </a:pathLst>
          </a:cu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5" name="Freeform 14">
            <a:extLst>
              <a:ext uri="{FF2B5EF4-FFF2-40B4-BE49-F238E27FC236}">
                <a16:creationId xmlns:a16="http://schemas.microsoft.com/office/drawing/2014/main" id="{F1E05AEC-A12C-2543-9265-819496BDDEA3}"/>
              </a:ext>
            </a:extLst>
          </p:cNvPr>
          <p:cNvSpPr/>
          <p:nvPr/>
        </p:nvSpPr>
        <p:spPr>
          <a:xfrm rot="2142401">
            <a:off x="5394358" y="4139308"/>
            <a:ext cx="705803" cy="13315"/>
          </a:xfrm>
          <a:custGeom>
            <a:avLst/>
            <a:gdLst>
              <a:gd name="connsiteX0" fmla="*/ 0 w 1411606"/>
              <a:gd name="connsiteY0" fmla="*/ 13315 h 26630"/>
              <a:gd name="connsiteX1" fmla="*/ 1411606 w 1411606"/>
              <a:gd name="connsiteY1" fmla="*/ 13315 h 26630"/>
            </a:gdLst>
            <a:ahLst/>
            <a:cxnLst>
              <a:cxn ang="0">
                <a:pos x="connsiteX0" y="connsiteY0"/>
              </a:cxn>
              <a:cxn ang="0">
                <a:pos x="connsiteX1" y="connsiteY1"/>
              </a:cxn>
            </a:cxnLst>
            <a:rect l="l" t="t" r="r" b="b"/>
            <a:pathLst>
              <a:path w="1411606" h="26630">
                <a:moveTo>
                  <a:pt x="0" y="13315"/>
                </a:moveTo>
                <a:lnTo>
                  <a:pt x="1411606" y="13315"/>
                </a:lnTo>
              </a:path>
            </a:pathLst>
          </a:custGeom>
          <a:noFill/>
          <a:ln w="38100">
            <a:solidFill>
              <a:schemeClr val="bg1">
                <a:lumMod val="75000"/>
              </a:schemeClr>
            </a:solidFill>
          </a:ln>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341606" tIns="-10988" rIns="341607" bIns="-10988" numCol="1" spcCol="1270" anchor="ctr" anchorCtr="0">
            <a:noAutofit/>
          </a:bodyPr>
          <a:lstStyle/>
          <a:p>
            <a:pPr algn="ctr" defTabSz="111125">
              <a:lnSpc>
                <a:spcPct val="90000"/>
              </a:lnSpc>
              <a:spcBef>
                <a:spcPct val="0"/>
              </a:spcBef>
              <a:spcAft>
                <a:spcPct val="35000"/>
              </a:spcAft>
            </a:pPr>
            <a:endParaRPr lang="en-US" sz="250" dirty="0">
              <a:latin typeface="Lato Light" panose="020F0502020204030203" pitchFamily="34" charset="0"/>
            </a:endParaRPr>
          </a:p>
        </p:txBody>
      </p:sp>
      <p:sp>
        <p:nvSpPr>
          <p:cNvPr id="16" name="Freeform 15">
            <a:extLst>
              <a:ext uri="{FF2B5EF4-FFF2-40B4-BE49-F238E27FC236}">
                <a16:creationId xmlns:a16="http://schemas.microsoft.com/office/drawing/2014/main" id="{2F97D9D5-6390-0E47-8A4A-3E77E6E0D558}"/>
              </a:ext>
            </a:extLst>
          </p:cNvPr>
          <p:cNvSpPr/>
          <p:nvPr/>
        </p:nvSpPr>
        <p:spPr>
          <a:xfrm>
            <a:off x="6033821" y="3967452"/>
            <a:ext cx="2057241" cy="775540"/>
          </a:xfrm>
          <a:custGeom>
            <a:avLst/>
            <a:gdLst>
              <a:gd name="connsiteX0" fmla="*/ 0 w 2865615"/>
              <a:gd name="connsiteY0" fmla="*/ 143281 h 1432807"/>
              <a:gd name="connsiteX1" fmla="*/ 143281 w 2865615"/>
              <a:gd name="connsiteY1" fmla="*/ 0 h 1432807"/>
              <a:gd name="connsiteX2" fmla="*/ 2722334 w 2865615"/>
              <a:gd name="connsiteY2" fmla="*/ 0 h 1432807"/>
              <a:gd name="connsiteX3" fmla="*/ 2865615 w 2865615"/>
              <a:gd name="connsiteY3" fmla="*/ 143281 h 1432807"/>
              <a:gd name="connsiteX4" fmla="*/ 2865615 w 2865615"/>
              <a:gd name="connsiteY4" fmla="*/ 1289526 h 1432807"/>
              <a:gd name="connsiteX5" fmla="*/ 2722334 w 2865615"/>
              <a:gd name="connsiteY5" fmla="*/ 1432807 h 1432807"/>
              <a:gd name="connsiteX6" fmla="*/ 143281 w 2865615"/>
              <a:gd name="connsiteY6" fmla="*/ 1432807 h 1432807"/>
              <a:gd name="connsiteX7" fmla="*/ 0 w 2865615"/>
              <a:gd name="connsiteY7" fmla="*/ 1289526 h 1432807"/>
              <a:gd name="connsiteX8" fmla="*/ 0 w 2865615"/>
              <a:gd name="connsiteY8" fmla="*/ 143281 h 143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5615" h="1432807">
                <a:moveTo>
                  <a:pt x="0" y="143281"/>
                </a:moveTo>
                <a:cubicBezTo>
                  <a:pt x="0" y="64149"/>
                  <a:pt x="64149" y="0"/>
                  <a:pt x="143281" y="0"/>
                </a:cubicBezTo>
                <a:lnTo>
                  <a:pt x="2722334" y="0"/>
                </a:lnTo>
                <a:cubicBezTo>
                  <a:pt x="2801466" y="0"/>
                  <a:pt x="2865615" y="64149"/>
                  <a:pt x="2865615" y="143281"/>
                </a:cubicBezTo>
                <a:lnTo>
                  <a:pt x="2865615" y="1289526"/>
                </a:lnTo>
                <a:cubicBezTo>
                  <a:pt x="2865615" y="1368658"/>
                  <a:pt x="2801466" y="1432807"/>
                  <a:pt x="2722334" y="1432807"/>
                </a:cubicBezTo>
                <a:lnTo>
                  <a:pt x="143281" y="1432807"/>
                </a:lnTo>
                <a:cubicBezTo>
                  <a:pt x="64149" y="1432807"/>
                  <a:pt x="0" y="1368658"/>
                  <a:pt x="0" y="1289526"/>
                </a:cubicBezTo>
                <a:lnTo>
                  <a:pt x="0" y="143281"/>
                </a:lnTo>
                <a:close/>
              </a:path>
            </a:pathLst>
          </a:custGeom>
          <a:solidFill>
            <a:schemeClr val="accent2"/>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7" name="Freeform 16">
            <a:extLst>
              <a:ext uri="{FF2B5EF4-FFF2-40B4-BE49-F238E27FC236}">
                <a16:creationId xmlns:a16="http://schemas.microsoft.com/office/drawing/2014/main" id="{907AFFF2-F4E4-B64F-AD4E-945F50C78CE8}"/>
              </a:ext>
            </a:extLst>
          </p:cNvPr>
          <p:cNvSpPr/>
          <p:nvPr/>
        </p:nvSpPr>
        <p:spPr>
          <a:xfrm rot="4249260">
            <a:off x="2235927" y="4757206"/>
            <a:ext cx="1744557" cy="13315"/>
          </a:xfrm>
          <a:custGeom>
            <a:avLst/>
            <a:gdLst>
              <a:gd name="connsiteX0" fmla="*/ 0 w 3489114"/>
              <a:gd name="connsiteY0" fmla="*/ 13315 h 26630"/>
              <a:gd name="connsiteX1" fmla="*/ 3489114 w 3489114"/>
              <a:gd name="connsiteY1" fmla="*/ 13315 h 26630"/>
            </a:gdLst>
            <a:ahLst/>
            <a:cxnLst>
              <a:cxn ang="0">
                <a:pos x="connsiteX0" y="connsiteY0"/>
              </a:cxn>
              <a:cxn ang="0">
                <a:pos x="connsiteX1" y="connsiteY1"/>
              </a:cxn>
            </a:cxnLst>
            <a:rect l="l" t="t" r="r" b="b"/>
            <a:pathLst>
              <a:path w="3489114" h="26630">
                <a:moveTo>
                  <a:pt x="0" y="13315"/>
                </a:moveTo>
                <a:lnTo>
                  <a:pt x="3489114" y="13315"/>
                </a:lnTo>
              </a:path>
            </a:pathLst>
          </a:custGeom>
          <a:noFill/>
          <a:ln w="38100">
            <a:solidFill>
              <a:schemeClr val="bg1">
                <a:lumMod val="75000"/>
              </a:schemeClr>
            </a:solidFill>
          </a:ln>
        </p:spPr>
        <p:style>
          <a:lnRef idx="2">
            <a:schemeClr val="accent1">
              <a:shade val="6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835015" tIns="-36957" rIns="835014" bIns="-36957" numCol="1" spcCol="1270" anchor="ctr" anchorCtr="0">
            <a:noAutofit/>
          </a:bodyPr>
          <a:lstStyle/>
          <a:p>
            <a:pPr algn="ctr" defTabSz="266700">
              <a:lnSpc>
                <a:spcPct val="90000"/>
              </a:lnSpc>
              <a:spcBef>
                <a:spcPct val="0"/>
              </a:spcBef>
              <a:spcAft>
                <a:spcPct val="35000"/>
              </a:spcAft>
            </a:pPr>
            <a:endParaRPr lang="en-US" sz="600" dirty="0">
              <a:latin typeface="Lato Light" panose="020F0502020204030203" pitchFamily="34" charset="0"/>
            </a:endParaRPr>
          </a:p>
        </p:txBody>
      </p:sp>
      <p:sp>
        <p:nvSpPr>
          <p:cNvPr id="18" name="Freeform 17">
            <a:extLst>
              <a:ext uri="{FF2B5EF4-FFF2-40B4-BE49-F238E27FC236}">
                <a16:creationId xmlns:a16="http://schemas.microsoft.com/office/drawing/2014/main" id="{2871D7F0-BCD0-3B4B-85BB-76C48BDCD25E}"/>
              </a:ext>
            </a:extLst>
          </p:cNvPr>
          <p:cNvSpPr/>
          <p:nvPr/>
        </p:nvSpPr>
        <p:spPr>
          <a:xfrm>
            <a:off x="3394767" y="5203249"/>
            <a:ext cx="2059644" cy="775540"/>
          </a:xfrm>
          <a:custGeom>
            <a:avLst/>
            <a:gdLst>
              <a:gd name="connsiteX0" fmla="*/ 0 w 2865615"/>
              <a:gd name="connsiteY0" fmla="*/ 143281 h 1432807"/>
              <a:gd name="connsiteX1" fmla="*/ 143281 w 2865615"/>
              <a:gd name="connsiteY1" fmla="*/ 0 h 1432807"/>
              <a:gd name="connsiteX2" fmla="*/ 2722334 w 2865615"/>
              <a:gd name="connsiteY2" fmla="*/ 0 h 1432807"/>
              <a:gd name="connsiteX3" fmla="*/ 2865615 w 2865615"/>
              <a:gd name="connsiteY3" fmla="*/ 143281 h 1432807"/>
              <a:gd name="connsiteX4" fmla="*/ 2865615 w 2865615"/>
              <a:gd name="connsiteY4" fmla="*/ 1289526 h 1432807"/>
              <a:gd name="connsiteX5" fmla="*/ 2722334 w 2865615"/>
              <a:gd name="connsiteY5" fmla="*/ 1432807 h 1432807"/>
              <a:gd name="connsiteX6" fmla="*/ 143281 w 2865615"/>
              <a:gd name="connsiteY6" fmla="*/ 1432807 h 1432807"/>
              <a:gd name="connsiteX7" fmla="*/ 0 w 2865615"/>
              <a:gd name="connsiteY7" fmla="*/ 1289526 h 1432807"/>
              <a:gd name="connsiteX8" fmla="*/ 0 w 2865615"/>
              <a:gd name="connsiteY8" fmla="*/ 143281 h 143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5615" h="1432807">
                <a:moveTo>
                  <a:pt x="0" y="143281"/>
                </a:moveTo>
                <a:cubicBezTo>
                  <a:pt x="0" y="64149"/>
                  <a:pt x="64149" y="0"/>
                  <a:pt x="143281" y="0"/>
                </a:cubicBezTo>
                <a:lnTo>
                  <a:pt x="2722334" y="0"/>
                </a:lnTo>
                <a:cubicBezTo>
                  <a:pt x="2801466" y="0"/>
                  <a:pt x="2865615" y="64149"/>
                  <a:pt x="2865615" y="143281"/>
                </a:cubicBezTo>
                <a:lnTo>
                  <a:pt x="2865615" y="1289526"/>
                </a:lnTo>
                <a:cubicBezTo>
                  <a:pt x="2865615" y="1368658"/>
                  <a:pt x="2801466" y="1432807"/>
                  <a:pt x="2722334" y="1432807"/>
                </a:cubicBezTo>
                <a:lnTo>
                  <a:pt x="143281" y="1432807"/>
                </a:lnTo>
                <a:cubicBezTo>
                  <a:pt x="64149" y="1432807"/>
                  <a:pt x="0" y="1368658"/>
                  <a:pt x="0" y="1289526"/>
                </a:cubicBezTo>
                <a:lnTo>
                  <a:pt x="0" y="143281"/>
                </a:ln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9" name="Freeform 18">
            <a:extLst>
              <a:ext uri="{FF2B5EF4-FFF2-40B4-BE49-F238E27FC236}">
                <a16:creationId xmlns:a16="http://schemas.microsoft.com/office/drawing/2014/main" id="{8828C0A0-75B9-5049-99AE-4246857023F9}"/>
              </a:ext>
            </a:extLst>
          </p:cNvPr>
          <p:cNvSpPr/>
          <p:nvPr/>
        </p:nvSpPr>
        <p:spPr>
          <a:xfrm rot="19457599">
            <a:off x="5394358" y="5375104"/>
            <a:ext cx="705803" cy="13315"/>
          </a:xfrm>
          <a:custGeom>
            <a:avLst/>
            <a:gdLst>
              <a:gd name="connsiteX0" fmla="*/ 0 w 1411606"/>
              <a:gd name="connsiteY0" fmla="*/ 13315 h 26630"/>
              <a:gd name="connsiteX1" fmla="*/ 1411606 w 1411606"/>
              <a:gd name="connsiteY1" fmla="*/ 13315 h 26630"/>
            </a:gdLst>
            <a:ahLst/>
            <a:cxnLst>
              <a:cxn ang="0">
                <a:pos x="connsiteX0" y="connsiteY0"/>
              </a:cxn>
              <a:cxn ang="0">
                <a:pos x="connsiteX1" y="connsiteY1"/>
              </a:cxn>
            </a:cxnLst>
            <a:rect l="l" t="t" r="r" b="b"/>
            <a:pathLst>
              <a:path w="1411606" h="26630">
                <a:moveTo>
                  <a:pt x="0" y="13315"/>
                </a:moveTo>
                <a:lnTo>
                  <a:pt x="1411606" y="13315"/>
                </a:lnTo>
              </a:path>
            </a:pathLst>
          </a:custGeom>
          <a:noFill/>
          <a:ln w="38100">
            <a:solidFill>
              <a:schemeClr val="bg1">
                <a:lumMod val="75000"/>
              </a:schemeClr>
            </a:solidFill>
          </a:ln>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341606" tIns="-10988" rIns="341607" bIns="-10988" numCol="1" spcCol="1270" anchor="ctr" anchorCtr="0">
            <a:noAutofit/>
          </a:bodyPr>
          <a:lstStyle/>
          <a:p>
            <a:pPr algn="ctr" defTabSz="111125">
              <a:lnSpc>
                <a:spcPct val="90000"/>
              </a:lnSpc>
              <a:spcBef>
                <a:spcPct val="0"/>
              </a:spcBef>
              <a:spcAft>
                <a:spcPct val="35000"/>
              </a:spcAft>
            </a:pPr>
            <a:endParaRPr lang="en-US" sz="250" dirty="0">
              <a:latin typeface="Lato Light" panose="020F0502020204030203" pitchFamily="34" charset="0"/>
            </a:endParaRPr>
          </a:p>
        </p:txBody>
      </p:sp>
      <p:sp>
        <p:nvSpPr>
          <p:cNvPr id="20" name="Freeform 19">
            <a:extLst>
              <a:ext uri="{FF2B5EF4-FFF2-40B4-BE49-F238E27FC236}">
                <a16:creationId xmlns:a16="http://schemas.microsoft.com/office/drawing/2014/main" id="{8E3B8A05-A4B9-004C-8A8B-C7D3CB932D50}"/>
              </a:ext>
            </a:extLst>
          </p:cNvPr>
          <p:cNvSpPr/>
          <p:nvPr/>
        </p:nvSpPr>
        <p:spPr>
          <a:xfrm>
            <a:off x="6033821" y="4791316"/>
            <a:ext cx="2057241" cy="775540"/>
          </a:xfrm>
          <a:custGeom>
            <a:avLst/>
            <a:gdLst>
              <a:gd name="connsiteX0" fmla="*/ 0 w 2865615"/>
              <a:gd name="connsiteY0" fmla="*/ 143281 h 1432807"/>
              <a:gd name="connsiteX1" fmla="*/ 143281 w 2865615"/>
              <a:gd name="connsiteY1" fmla="*/ 0 h 1432807"/>
              <a:gd name="connsiteX2" fmla="*/ 2722334 w 2865615"/>
              <a:gd name="connsiteY2" fmla="*/ 0 h 1432807"/>
              <a:gd name="connsiteX3" fmla="*/ 2865615 w 2865615"/>
              <a:gd name="connsiteY3" fmla="*/ 143281 h 1432807"/>
              <a:gd name="connsiteX4" fmla="*/ 2865615 w 2865615"/>
              <a:gd name="connsiteY4" fmla="*/ 1289526 h 1432807"/>
              <a:gd name="connsiteX5" fmla="*/ 2722334 w 2865615"/>
              <a:gd name="connsiteY5" fmla="*/ 1432807 h 1432807"/>
              <a:gd name="connsiteX6" fmla="*/ 143281 w 2865615"/>
              <a:gd name="connsiteY6" fmla="*/ 1432807 h 1432807"/>
              <a:gd name="connsiteX7" fmla="*/ 0 w 2865615"/>
              <a:gd name="connsiteY7" fmla="*/ 1289526 h 1432807"/>
              <a:gd name="connsiteX8" fmla="*/ 0 w 2865615"/>
              <a:gd name="connsiteY8" fmla="*/ 143281 h 143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5615" h="1432807">
                <a:moveTo>
                  <a:pt x="0" y="143281"/>
                </a:moveTo>
                <a:cubicBezTo>
                  <a:pt x="0" y="64149"/>
                  <a:pt x="64149" y="0"/>
                  <a:pt x="143281" y="0"/>
                </a:cubicBezTo>
                <a:lnTo>
                  <a:pt x="2722334" y="0"/>
                </a:lnTo>
                <a:cubicBezTo>
                  <a:pt x="2801466" y="0"/>
                  <a:pt x="2865615" y="64149"/>
                  <a:pt x="2865615" y="143281"/>
                </a:cubicBezTo>
                <a:lnTo>
                  <a:pt x="2865615" y="1289526"/>
                </a:lnTo>
                <a:cubicBezTo>
                  <a:pt x="2865615" y="1368658"/>
                  <a:pt x="2801466" y="1432807"/>
                  <a:pt x="2722334" y="1432807"/>
                </a:cubicBezTo>
                <a:lnTo>
                  <a:pt x="143281" y="1432807"/>
                </a:lnTo>
                <a:cubicBezTo>
                  <a:pt x="64149" y="1432807"/>
                  <a:pt x="0" y="1368658"/>
                  <a:pt x="0" y="1289526"/>
                </a:cubicBezTo>
                <a:lnTo>
                  <a:pt x="0" y="143281"/>
                </a:ln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21" name="Freeform 20">
            <a:extLst>
              <a:ext uri="{FF2B5EF4-FFF2-40B4-BE49-F238E27FC236}">
                <a16:creationId xmlns:a16="http://schemas.microsoft.com/office/drawing/2014/main" id="{AB5A3988-D8B6-6D4C-A550-A84242A3105F}"/>
              </a:ext>
            </a:extLst>
          </p:cNvPr>
          <p:cNvSpPr/>
          <p:nvPr/>
        </p:nvSpPr>
        <p:spPr>
          <a:xfrm rot="2142401">
            <a:off x="5394358" y="5787036"/>
            <a:ext cx="705803" cy="13315"/>
          </a:xfrm>
          <a:custGeom>
            <a:avLst/>
            <a:gdLst>
              <a:gd name="connsiteX0" fmla="*/ 0 w 1411606"/>
              <a:gd name="connsiteY0" fmla="*/ 13315 h 26630"/>
              <a:gd name="connsiteX1" fmla="*/ 1411606 w 1411606"/>
              <a:gd name="connsiteY1" fmla="*/ 13315 h 26630"/>
            </a:gdLst>
            <a:ahLst/>
            <a:cxnLst>
              <a:cxn ang="0">
                <a:pos x="connsiteX0" y="connsiteY0"/>
              </a:cxn>
              <a:cxn ang="0">
                <a:pos x="connsiteX1" y="connsiteY1"/>
              </a:cxn>
            </a:cxnLst>
            <a:rect l="l" t="t" r="r" b="b"/>
            <a:pathLst>
              <a:path w="1411606" h="26630">
                <a:moveTo>
                  <a:pt x="0" y="13315"/>
                </a:moveTo>
                <a:lnTo>
                  <a:pt x="1411606" y="13315"/>
                </a:lnTo>
              </a:path>
            </a:pathLst>
          </a:custGeom>
          <a:noFill/>
          <a:ln w="38100">
            <a:solidFill>
              <a:schemeClr val="bg1">
                <a:lumMod val="75000"/>
              </a:schemeClr>
            </a:solidFill>
          </a:ln>
        </p:spPr>
        <p:style>
          <a:lnRef idx="2">
            <a:schemeClr val="accent1">
              <a:shade val="80000"/>
              <a:hueOff val="0"/>
              <a:satOff val="0"/>
              <a:lumOff val="0"/>
              <a:alphaOff val="0"/>
            </a:schemeClr>
          </a:lnRef>
          <a:fillRef idx="0">
            <a:scrgbClr r="0" g="0" b="0"/>
          </a:fillRef>
          <a:effectRef idx="0">
            <a:schemeClr val="accent1">
              <a:hueOff val="0"/>
              <a:satOff val="0"/>
              <a:lumOff val="0"/>
              <a:alphaOff val="0"/>
            </a:schemeClr>
          </a:effectRef>
          <a:fontRef idx="minor">
            <a:schemeClr val="tx1">
              <a:hueOff val="0"/>
              <a:satOff val="0"/>
              <a:lumOff val="0"/>
              <a:alphaOff val="0"/>
            </a:schemeClr>
          </a:fontRef>
        </p:style>
        <p:txBody>
          <a:bodyPr spcFirstLastPara="0" vert="horz" wrap="square" lIns="341606" tIns="-10988" rIns="341607" bIns="-10988" numCol="1" spcCol="1270" anchor="ctr" anchorCtr="0">
            <a:noAutofit/>
          </a:bodyPr>
          <a:lstStyle/>
          <a:p>
            <a:pPr algn="ctr" defTabSz="111125">
              <a:lnSpc>
                <a:spcPct val="90000"/>
              </a:lnSpc>
              <a:spcBef>
                <a:spcPct val="0"/>
              </a:spcBef>
              <a:spcAft>
                <a:spcPct val="35000"/>
              </a:spcAft>
            </a:pPr>
            <a:endParaRPr lang="en-US" sz="250" dirty="0">
              <a:latin typeface="Lato Light" panose="020F0502020204030203" pitchFamily="34" charset="0"/>
            </a:endParaRPr>
          </a:p>
        </p:txBody>
      </p:sp>
      <p:sp>
        <p:nvSpPr>
          <p:cNvPr id="22" name="Freeform 21">
            <a:extLst>
              <a:ext uri="{FF2B5EF4-FFF2-40B4-BE49-F238E27FC236}">
                <a16:creationId xmlns:a16="http://schemas.microsoft.com/office/drawing/2014/main" id="{80642A66-6794-2D43-B6A9-BCDBB9B1EAAC}"/>
              </a:ext>
            </a:extLst>
          </p:cNvPr>
          <p:cNvSpPr/>
          <p:nvPr/>
        </p:nvSpPr>
        <p:spPr>
          <a:xfrm>
            <a:off x="6033821" y="5615181"/>
            <a:ext cx="2057241" cy="775540"/>
          </a:xfrm>
          <a:custGeom>
            <a:avLst/>
            <a:gdLst>
              <a:gd name="connsiteX0" fmla="*/ 0 w 2865615"/>
              <a:gd name="connsiteY0" fmla="*/ 143281 h 1432807"/>
              <a:gd name="connsiteX1" fmla="*/ 143281 w 2865615"/>
              <a:gd name="connsiteY1" fmla="*/ 0 h 1432807"/>
              <a:gd name="connsiteX2" fmla="*/ 2722334 w 2865615"/>
              <a:gd name="connsiteY2" fmla="*/ 0 h 1432807"/>
              <a:gd name="connsiteX3" fmla="*/ 2865615 w 2865615"/>
              <a:gd name="connsiteY3" fmla="*/ 143281 h 1432807"/>
              <a:gd name="connsiteX4" fmla="*/ 2865615 w 2865615"/>
              <a:gd name="connsiteY4" fmla="*/ 1289526 h 1432807"/>
              <a:gd name="connsiteX5" fmla="*/ 2722334 w 2865615"/>
              <a:gd name="connsiteY5" fmla="*/ 1432807 h 1432807"/>
              <a:gd name="connsiteX6" fmla="*/ 143281 w 2865615"/>
              <a:gd name="connsiteY6" fmla="*/ 1432807 h 1432807"/>
              <a:gd name="connsiteX7" fmla="*/ 0 w 2865615"/>
              <a:gd name="connsiteY7" fmla="*/ 1289526 h 1432807"/>
              <a:gd name="connsiteX8" fmla="*/ 0 w 2865615"/>
              <a:gd name="connsiteY8" fmla="*/ 143281 h 1432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65615" h="1432807">
                <a:moveTo>
                  <a:pt x="0" y="143281"/>
                </a:moveTo>
                <a:cubicBezTo>
                  <a:pt x="0" y="64149"/>
                  <a:pt x="64149" y="0"/>
                  <a:pt x="143281" y="0"/>
                </a:cubicBezTo>
                <a:lnTo>
                  <a:pt x="2722334" y="0"/>
                </a:lnTo>
                <a:cubicBezTo>
                  <a:pt x="2801466" y="0"/>
                  <a:pt x="2865615" y="64149"/>
                  <a:pt x="2865615" y="143281"/>
                </a:cubicBezTo>
                <a:lnTo>
                  <a:pt x="2865615" y="1289526"/>
                </a:lnTo>
                <a:cubicBezTo>
                  <a:pt x="2865615" y="1368658"/>
                  <a:pt x="2801466" y="1432807"/>
                  <a:pt x="2722334" y="1432807"/>
                </a:cubicBezTo>
                <a:lnTo>
                  <a:pt x="143281" y="1432807"/>
                </a:lnTo>
                <a:cubicBezTo>
                  <a:pt x="64149" y="1432807"/>
                  <a:pt x="0" y="1368658"/>
                  <a:pt x="0" y="1289526"/>
                </a:cubicBezTo>
                <a:lnTo>
                  <a:pt x="0" y="143281"/>
                </a:lnTo>
                <a:close/>
              </a:path>
            </a:pathLst>
          </a:custGeom>
          <a:solidFill>
            <a:schemeClr val="accent3"/>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41620" tIns="41620" rIns="41620" bIns="41620"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23" name="TextBox 22">
            <a:extLst>
              <a:ext uri="{FF2B5EF4-FFF2-40B4-BE49-F238E27FC236}">
                <a16:creationId xmlns:a16="http://schemas.microsoft.com/office/drawing/2014/main" id="{3C03A608-F147-8E49-90D2-6E156C6A6537}"/>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24" name="TextBox 23">
            <a:extLst>
              <a:ext uri="{FF2B5EF4-FFF2-40B4-BE49-F238E27FC236}">
                <a16:creationId xmlns:a16="http://schemas.microsoft.com/office/drawing/2014/main" id="{25AAF349-0AC3-3945-9094-232A1DB7A8D7}"/>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27" name="Subtitle 2">
            <a:extLst>
              <a:ext uri="{FF2B5EF4-FFF2-40B4-BE49-F238E27FC236}">
                <a16:creationId xmlns:a16="http://schemas.microsoft.com/office/drawing/2014/main" id="{D96F3BC1-B3CE-8243-8DFD-2D744EB3F64A}"/>
              </a:ext>
            </a:extLst>
          </p:cNvPr>
          <p:cNvSpPr txBox="1">
            <a:spLocks/>
          </p:cNvSpPr>
          <p:nvPr/>
        </p:nvSpPr>
        <p:spPr>
          <a:xfrm>
            <a:off x="960393" y="3703961"/>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28" name="Subtitle 2">
            <a:extLst>
              <a:ext uri="{FF2B5EF4-FFF2-40B4-BE49-F238E27FC236}">
                <a16:creationId xmlns:a16="http://schemas.microsoft.com/office/drawing/2014/main" id="{C76F5D53-594D-FF45-B95C-6EB74FC260B7}"/>
              </a:ext>
            </a:extLst>
          </p:cNvPr>
          <p:cNvSpPr txBox="1">
            <a:spLocks/>
          </p:cNvSpPr>
          <p:nvPr/>
        </p:nvSpPr>
        <p:spPr>
          <a:xfrm>
            <a:off x="3594360" y="3703961"/>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29" name="Subtitle 2">
            <a:extLst>
              <a:ext uri="{FF2B5EF4-FFF2-40B4-BE49-F238E27FC236}">
                <a16:creationId xmlns:a16="http://schemas.microsoft.com/office/drawing/2014/main" id="{9B9B3160-2C44-E849-9CF4-8B6634906748}"/>
              </a:ext>
            </a:extLst>
          </p:cNvPr>
          <p:cNvSpPr txBox="1">
            <a:spLocks/>
          </p:cNvSpPr>
          <p:nvPr/>
        </p:nvSpPr>
        <p:spPr>
          <a:xfrm>
            <a:off x="3594360" y="2054117"/>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0" name="Subtitle 2">
            <a:extLst>
              <a:ext uri="{FF2B5EF4-FFF2-40B4-BE49-F238E27FC236}">
                <a16:creationId xmlns:a16="http://schemas.microsoft.com/office/drawing/2014/main" id="{66B3831D-F183-7A4B-9B12-71009D82566E}"/>
              </a:ext>
            </a:extLst>
          </p:cNvPr>
          <p:cNvSpPr txBox="1">
            <a:spLocks/>
          </p:cNvSpPr>
          <p:nvPr/>
        </p:nvSpPr>
        <p:spPr>
          <a:xfrm>
            <a:off x="3594360" y="5351690"/>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1" name="Subtitle 2">
            <a:extLst>
              <a:ext uri="{FF2B5EF4-FFF2-40B4-BE49-F238E27FC236}">
                <a16:creationId xmlns:a16="http://schemas.microsoft.com/office/drawing/2014/main" id="{39D0246F-5800-D14F-9D3B-ACD1C084561B}"/>
              </a:ext>
            </a:extLst>
          </p:cNvPr>
          <p:cNvSpPr txBox="1">
            <a:spLocks/>
          </p:cNvSpPr>
          <p:nvPr/>
        </p:nvSpPr>
        <p:spPr>
          <a:xfrm>
            <a:off x="6231012" y="4937642"/>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2" name="Subtitle 2">
            <a:extLst>
              <a:ext uri="{FF2B5EF4-FFF2-40B4-BE49-F238E27FC236}">
                <a16:creationId xmlns:a16="http://schemas.microsoft.com/office/drawing/2014/main" id="{8DC29FCF-CF41-4E4E-A2C3-07564AC34B89}"/>
              </a:ext>
            </a:extLst>
          </p:cNvPr>
          <p:cNvSpPr txBox="1">
            <a:spLocks/>
          </p:cNvSpPr>
          <p:nvPr/>
        </p:nvSpPr>
        <p:spPr>
          <a:xfrm>
            <a:off x="6231012" y="5761506"/>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3" name="Subtitle 2">
            <a:extLst>
              <a:ext uri="{FF2B5EF4-FFF2-40B4-BE49-F238E27FC236}">
                <a16:creationId xmlns:a16="http://schemas.microsoft.com/office/drawing/2014/main" id="{2597280A-C82C-5348-9010-5E3F3B7AF2BC}"/>
              </a:ext>
            </a:extLst>
          </p:cNvPr>
          <p:cNvSpPr txBox="1">
            <a:spLocks/>
          </p:cNvSpPr>
          <p:nvPr/>
        </p:nvSpPr>
        <p:spPr>
          <a:xfrm>
            <a:off x="6231012" y="3289913"/>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4" name="Subtitle 2">
            <a:extLst>
              <a:ext uri="{FF2B5EF4-FFF2-40B4-BE49-F238E27FC236}">
                <a16:creationId xmlns:a16="http://schemas.microsoft.com/office/drawing/2014/main" id="{68848542-1FC7-234C-9D78-B73E2AE575BB}"/>
              </a:ext>
            </a:extLst>
          </p:cNvPr>
          <p:cNvSpPr txBox="1">
            <a:spLocks/>
          </p:cNvSpPr>
          <p:nvPr/>
        </p:nvSpPr>
        <p:spPr>
          <a:xfrm>
            <a:off x="6231012" y="4113778"/>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5" name="Subtitle 2">
            <a:extLst>
              <a:ext uri="{FF2B5EF4-FFF2-40B4-BE49-F238E27FC236}">
                <a16:creationId xmlns:a16="http://schemas.microsoft.com/office/drawing/2014/main" id="{0CCB734B-B69A-764E-BDF2-0B447196CCCF}"/>
              </a:ext>
            </a:extLst>
          </p:cNvPr>
          <p:cNvSpPr txBox="1">
            <a:spLocks/>
          </p:cNvSpPr>
          <p:nvPr/>
        </p:nvSpPr>
        <p:spPr>
          <a:xfrm>
            <a:off x="6231012" y="1642185"/>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6" name="Subtitle 2">
            <a:extLst>
              <a:ext uri="{FF2B5EF4-FFF2-40B4-BE49-F238E27FC236}">
                <a16:creationId xmlns:a16="http://schemas.microsoft.com/office/drawing/2014/main" id="{DE76BF88-9496-114A-8A24-B313EE785AEE}"/>
              </a:ext>
            </a:extLst>
          </p:cNvPr>
          <p:cNvSpPr txBox="1">
            <a:spLocks/>
          </p:cNvSpPr>
          <p:nvPr/>
        </p:nvSpPr>
        <p:spPr>
          <a:xfrm>
            <a:off x="6231012" y="2466049"/>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7" name="Subtitle 2">
            <a:extLst>
              <a:ext uri="{FF2B5EF4-FFF2-40B4-BE49-F238E27FC236}">
                <a16:creationId xmlns:a16="http://schemas.microsoft.com/office/drawing/2014/main" id="{1970A39F-0995-F04F-B805-322E02AF1952}"/>
              </a:ext>
            </a:extLst>
          </p:cNvPr>
          <p:cNvSpPr txBox="1">
            <a:spLocks/>
          </p:cNvSpPr>
          <p:nvPr/>
        </p:nvSpPr>
        <p:spPr>
          <a:xfrm>
            <a:off x="9100095" y="3496296"/>
            <a:ext cx="214956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8" name="Subtitle 2">
            <a:extLst>
              <a:ext uri="{FF2B5EF4-FFF2-40B4-BE49-F238E27FC236}">
                <a16:creationId xmlns:a16="http://schemas.microsoft.com/office/drawing/2014/main" id="{50462B8F-8877-974D-BA53-BB2C8A46E052}"/>
              </a:ext>
            </a:extLst>
          </p:cNvPr>
          <p:cNvSpPr txBox="1">
            <a:spLocks/>
          </p:cNvSpPr>
          <p:nvPr/>
        </p:nvSpPr>
        <p:spPr>
          <a:xfrm>
            <a:off x="9100095" y="2935719"/>
            <a:ext cx="214956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39" name="Subtitle 2">
            <a:extLst>
              <a:ext uri="{FF2B5EF4-FFF2-40B4-BE49-F238E27FC236}">
                <a16:creationId xmlns:a16="http://schemas.microsoft.com/office/drawing/2014/main" id="{CA871ED1-0B46-FC43-8A85-CC0651E7637B}"/>
              </a:ext>
            </a:extLst>
          </p:cNvPr>
          <p:cNvSpPr txBox="1">
            <a:spLocks/>
          </p:cNvSpPr>
          <p:nvPr/>
        </p:nvSpPr>
        <p:spPr>
          <a:xfrm>
            <a:off x="9100095" y="2375141"/>
            <a:ext cx="214956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40" name="Subtitle 2">
            <a:extLst>
              <a:ext uri="{FF2B5EF4-FFF2-40B4-BE49-F238E27FC236}">
                <a16:creationId xmlns:a16="http://schemas.microsoft.com/office/drawing/2014/main" id="{AD241697-BB6C-784D-AD0F-76D82C133A60}"/>
              </a:ext>
            </a:extLst>
          </p:cNvPr>
          <p:cNvSpPr txBox="1">
            <a:spLocks/>
          </p:cNvSpPr>
          <p:nvPr/>
        </p:nvSpPr>
        <p:spPr>
          <a:xfrm>
            <a:off x="9100095" y="5178029"/>
            <a:ext cx="214956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41" name="Subtitle 2">
            <a:extLst>
              <a:ext uri="{FF2B5EF4-FFF2-40B4-BE49-F238E27FC236}">
                <a16:creationId xmlns:a16="http://schemas.microsoft.com/office/drawing/2014/main" id="{7190C5D2-F212-4D45-A930-344194C16C2B}"/>
              </a:ext>
            </a:extLst>
          </p:cNvPr>
          <p:cNvSpPr txBox="1">
            <a:spLocks/>
          </p:cNvSpPr>
          <p:nvPr/>
        </p:nvSpPr>
        <p:spPr>
          <a:xfrm>
            <a:off x="9100095" y="4617451"/>
            <a:ext cx="214956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42" name="Subtitle 2">
            <a:extLst>
              <a:ext uri="{FF2B5EF4-FFF2-40B4-BE49-F238E27FC236}">
                <a16:creationId xmlns:a16="http://schemas.microsoft.com/office/drawing/2014/main" id="{EB1E877D-70F3-8944-B73E-099FF4A34D68}"/>
              </a:ext>
            </a:extLst>
          </p:cNvPr>
          <p:cNvSpPr txBox="1">
            <a:spLocks/>
          </p:cNvSpPr>
          <p:nvPr/>
        </p:nvSpPr>
        <p:spPr>
          <a:xfrm>
            <a:off x="9100095" y="4056874"/>
            <a:ext cx="2149561" cy="482889"/>
          </a:xfrm>
          <a:prstGeom prst="rect">
            <a:avLst/>
          </a:prstGeom>
        </p:spPr>
        <p:txBody>
          <a:bodyPr vert="horz" wrap="square" lIns="45720" tIns="22860" rIns="45720" bIns="22860" rtlCol="0" anchor="t">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gn="l">
              <a:lnSpc>
                <a:spcPts val="1750"/>
              </a:lnSpc>
            </a:pPr>
            <a:r>
              <a:rPr lang="en-US" sz="1200" dirty="0">
                <a:solidFill>
                  <a:schemeClr val="tx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43" name="TextBox 42">
            <a:extLst>
              <a:ext uri="{FF2B5EF4-FFF2-40B4-BE49-F238E27FC236}">
                <a16:creationId xmlns:a16="http://schemas.microsoft.com/office/drawing/2014/main" id="{53FECA3D-FFF7-8A48-B32D-8FC39BA82F96}"/>
              </a:ext>
            </a:extLst>
          </p:cNvPr>
          <p:cNvSpPr txBox="1"/>
          <p:nvPr/>
        </p:nvSpPr>
        <p:spPr>
          <a:xfrm>
            <a:off x="8858390" y="1859410"/>
            <a:ext cx="1317990" cy="338554"/>
          </a:xfrm>
          <a:prstGeom prst="rect">
            <a:avLst/>
          </a:prstGeom>
          <a:noFill/>
        </p:spPr>
        <p:txBody>
          <a:bodyPr wrap="none" rtlCol="0" anchor="ctr" anchorCtr="0">
            <a:spAutoFit/>
          </a:bodyPr>
          <a:lstStyle/>
          <a:p>
            <a:r>
              <a:rPr lang="en-US" sz="1600" b="1" dirty="0">
                <a:solidFill>
                  <a:schemeClr val="tx2"/>
                </a:solidFill>
                <a:latin typeface="Poppins" pitchFamily="2" charset="77"/>
                <a:ea typeface="League Spartan" charset="0"/>
                <a:cs typeface="Poppins" pitchFamily="2" charset="77"/>
              </a:rPr>
              <a:t>YOUR TITLE</a:t>
            </a:r>
          </a:p>
        </p:txBody>
      </p:sp>
      <p:sp>
        <p:nvSpPr>
          <p:cNvPr id="2" name="Oval 1">
            <a:extLst>
              <a:ext uri="{FF2B5EF4-FFF2-40B4-BE49-F238E27FC236}">
                <a16:creationId xmlns:a16="http://schemas.microsoft.com/office/drawing/2014/main" id="{BA28497F-D3C8-7545-9496-BCD61212D452}"/>
              </a:ext>
            </a:extLst>
          </p:cNvPr>
          <p:cNvSpPr/>
          <p:nvPr/>
        </p:nvSpPr>
        <p:spPr>
          <a:xfrm>
            <a:off x="8906790" y="2451901"/>
            <a:ext cx="112059" cy="11205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4" name="Oval 43">
            <a:extLst>
              <a:ext uri="{FF2B5EF4-FFF2-40B4-BE49-F238E27FC236}">
                <a16:creationId xmlns:a16="http://schemas.microsoft.com/office/drawing/2014/main" id="{99B2C072-C158-234D-B748-CD7CCF53E76F}"/>
              </a:ext>
            </a:extLst>
          </p:cNvPr>
          <p:cNvSpPr/>
          <p:nvPr/>
        </p:nvSpPr>
        <p:spPr>
          <a:xfrm>
            <a:off x="8906790" y="3012479"/>
            <a:ext cx="112059" cy="1120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5" name="Oval 44">
            <a:extLst>
              <a:ext uri="{FF2B5EF4-FFF2-40B4-BE49-F238E27FC236}">
                <a16:creationId xmlns:a16="http://schemas.microsoft.com/office/drawing/2014/main" id="{3EF967C6-8F01-5F4F-A834-EBDB0E455A47}"/>
              </a:ext>
            </a:extLst>
          </p:cNvPr>
          <p:cNvSpPr/>
          <p:nvPr/>
        </p:nvSpPr>
        <p:spPr>
          <a:xfrm>
            <a:off x="8906790" y="3573056"/>
            <a:ext cx="112059" cy="1120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6" name="Oval 45">
            <a:extLst>
              <a:ext uri="{FF2B5EF4-FFF2-40B4-BE49-F238E27FC236}">
                <a16:creationId xmlns:a16="http://schemas.microsoft.com/office/drawing/2014/main" id="{804C0322-3CA3-B345-9873-C13B73D6B622}"/>
              </a:ext>
            </a:extLst>
          </p:cNvPr>
          <p:cNvSpPr/>
          <p:nvPr/>
        </p:nvSpPr>
        <p:spPr>
          <a:xfrm>
            <a:off x="8906790" y="4133634"/>
            <a:ext cx="112059" cy="1120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7" name="Oval 46">
            <a:extLst>
              <a:ext uri="{FF2B5EF4-FFF2-40B4-BE49-F238E27FC236}">
                <a16:creationId xmlns:a16="http://schemas.microsoft.com/office/drawing/2014/main" id="{C01ECE5D-4C43-564A-9A16-F93B0051009D}"/>
              </a:ext>
            </a:extLst>
          </p:cNvPr>
          <p:cNvSpPr/>
          <p:nvPr/>
        </p:nvSpPr>
        <p:spPr>
          <a:xfrm>
            <a:off x="8906790" y="4694211"/>
            <a:ext cx="112059" cy="11205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
        <p:nvSpPr>
          <p:cNvPr id="48" name="Oval 47">
            <a:extLst>
              <a:ext uri="{FF2B5EF4-FFF2-40B4-BE49-F238E27FC236}">
                <a16:creationId xmlns:a16="http://schemas.microsoft.com/office/drawing/2014/main" id="{E60D1DC1-9D7A-F149-85E0-1BC7E4F73711}"/>
              </a:ext>
            </a:extLst>
          </p:cNvPr>
          <p:cNvSpPr/>
          <p:nvPr/>
        </p:nvSpPr>
        <p:spPr>
          <a:xfrm>
            <a:off x="8906790" y="5254789"/>
            <a:ext cx="112059" cy="11205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900" dirty="0">
              <a:latin typeface="Lato Light" panose="020F0502020204030203" pitchFamily="34" charset="0"/>
            </a:endParaRPr>
          </a:p>
        </p:txBody>
      </p:sp>
    </p:spTree>
    <p:extLst>
      <p:ext uri="{BB962C8B-B14F-4D97-AF65-F5344CB8AC3E}">
        <p14:creationId xmlns:p14="http://schemas.microsoft.com/office/powerpoint/2010/main" val="351581367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ounded Rectangle 33">
            <a:extLst>
              <a:ext uri="{FF2B5EF4-FFF2-40B4-BE49-F238E27FC236}">
                <a16:creationId xmlns:a16="http://schemas.microsoft.com/office/drawing/2014/main" id="{8C5ABCA8-7249-2D46-A229-AB3A278637B9}"/>
              </a:ext>
            </a:extLst>
          </p:cNvPr>
          <p:cNvSpPr/>
          <p:nvPr/>
        </p:nvSpPr>
        <p:spPr>
          <a:xfrm>
            <a:off x="4013451" y="1816324"/>
            <a:ext cx="1861011" cy="676590"/>
          </a:xfrm>
          <a:prstGeom prst="roundRect">
            <a:avLst/>
          </a:prstGeom>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48152" tIns="148152" rIns="148152" bIns="148152"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35" name="Freeform 34">
            <a:extLst>
              <a:ext uri="{FF2B5EF4-FFF2-40B4-BE49-F238E27FC236}">
                <a16:creationId xmlns:a16="http://schemas.microsoft.com/office/drawing/2014/main" id="{C37F6C42-DE4C-E54B-A3B3-CCF15952CF3C}"/>
              </a:ext>
            </a:extLst>
          </p:cNvPr>
          <p:cNvSpPr/>
          <p:nvPr/>
        </p:nvSpPr>
        <p:spPr>
          <a:xfrm>
            <a:off x="2778894" y="2508034"/>
            <a:ext cx="1617473" cy="332230"/>
          </a:xfrm>
          <a:custGeom>
            <a:avLst/>
            <a:gdLst/>
            <a:ahLst/>
            <a:cxnLst/>
            <a:rect l="0" t="0" r="0" b="0"/>
            <a:pathLst>
              <a:path>
                <a:moveTo>
                  <a:pt x="3239243" y="0"/>
                </a:moveTo>
                <a:lnTo>
                  <a:pt x="3239243" y="332230"/>
                </a:lnTo>
                <a:lnTo>
                  <a:pt x="0" y="332230"/>
                </a:lnTo>
                <a:lnTo>
                  <a:pt x="0" y="664460"/>
                </a:lnTo>
              </a:path>
            </a:pathLst>
          </a:custGeom>
          <a:noFill/>
          <a:ln w="38100">
            <a:solidFill>
              <a:schemeClr val="bg1">
                <a:lumMod val="75000"/>
              </a:schemeClr>
            </a:solidFill>
          </a:ln>
        </p:spPr>
        <p:style>
          <a:lnRef idx="2">
            <a:schemeClr val="accent3">
              <a:hueOff val="0"/>
              <a:satOff val="0"/>
              <a:lumOff val="0"/>
              <a:alphaOff val="0"/>
            </a:schemeClr>
          </a:lnRef>
          <a:fillRef idx="0">
            <a:scrgbClr r="0" g="0" b="0"/>
          </a:fillRef>
          <a:effectRef idx="0">
            <a:schemeClr val="accent2">
              <a:tint val="90000"/>
              <a:hueOff val="0"/>
              <a:satOff val="0"/>
              <a:lumOff val="0"/>
              <a:alphaOff val="0"/>
            </a:schemeClr>
          </a:effectRef>
          <a:fontRef idx="minor">
            <a:schemeClr val="tx1">
              <a:hueOff val="0"/>
              <a:satOff val="0"/>
              <a:lumOff val="0"/>
              <a:alphaOff val="0"/>
            </a:schemeClr>
          </a:fontRef>
        </p:style>
      </p:sp>
      <p:sp>
        <p:nvSpPr>
          <p:cNvPr id="36" name="Rounded Rectangle 35">
            <a:extLst>
              <a:ext uri="{FF2B5EF4-FFF2-40B4-BE49-F238E27FC236}">
                <a16:creationId xmlns:a16="http://schemas.microsoft.com/office/drawing/2014/main" id="{30375B8C-138A-B64C-BE0A-9307AF5F54BA}"/>
              </a:ext>
            </a:extLst>
          </p:cNvPr>
          <p:cNvSpPr/>
          <p:nvPr/>
        </p:nvSpPr>
        <p:spPr>
          <a:xfrm>
            <a:off x="1847401" y="2840264"/>
            <a:ext cx="1861011" cy="676590"/>
          </a:xfrm>
          <a:prstGeom prst="roundRect">
            <a:avLst/>
          </a:prstGeom>
          <a:solidFill>
            <a:schemeClr val="accent3"/>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148152" tIns="148152" rIns="148152" bIns="148152"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37" name="Freeform 36">
            <a:extLst>
              <a:ext uri="{FF2B5EF4-FFF2-40B4-BE49-F238E27FC236}">
                <a16:creationId xmlns:a16="http://schemas.microsoft.com/office/drawing/2014/main" id="{3BD938B4-CA33-894B-B59C-F0046D3A7296}"/>
              </a:ext>
            </a:extLst>
          </p:cNvPr>
          <p:cNvSpPr/>
          <p:nvPr/>
        </p:nvSpPr>
        <p:spPr>
          <a:xfrm>
            <a:off x="1704714" y="3516854"/>
            <a:ext cx="809811" cy="472691"/>
          </a:xfrm>
          <a:custGeom>
            <a:avLst/>
            <a:gdLst/>
            <a:ahLst/>
            <a:cxnLst/>
            <a:rect l="0" t="0" r="0" b="0"/>
            <a:pathLst>
              <a:path>
                <a:moveTo>
                  <a:pt x="1619621" y="0"/>
                </a:moveTo>
                <a:lnTo>
                  <a:pt x="1619621" y="332230"/>
                </a:lnTo>
                <a:lnTo>
                  <a:pt x="0" y="332230"/>
                </a:lnTo>
                <a:lnTo>
                  <a:pt x="0" y="664460"/>
                </a:lnTo>
              </a:path>
            </a:pathLst>
          </a:custGeom>
          <a:noFill/>
          <a:ln w="38100">
            <a:solidFill>
              <a:schemeClr val="bg1">
                <a:lumMod val="75000"/>
              </a:schemeClr>
            </a:solidFill>
          </a:ln>
        </p:spPr>
        <p:style>
          <a:lnRef idx="2">
            <a:schemeClr val="accent4">
              <a:hueOff val="0"/>
              <a:satOff val="0"/>
              <a:lumOff val="0"/>
              <a:alphaOff val="0"/>
            </a:schemeClr>
          </a:lnRef>
          <a:fillRef idx="0">
            <a:scrgbClr r="0" g="0" b="0"/>
          </a:fillRef>
          <a:effectRef idx="0">
            <a:schemeClr val="accent2">
              <a:tint val="70000"/>
              <a:hueOff val="0"/>
              <a:satOff val="0"/>
              <a:lumOff val="0"/>
              <a:alphaOff val="0"/>
            </a:schemeClr>
          </a:effectRef>
          <a:fontRef idx="minor">
            <a:schemeClr val="tx1">
              <a:hueOff val="0"/>
              <a:satOff val="0"/>
              <a:lumOff val="0"/>
              <a:alphaOff val="0"/>
            </a:schemeClr>
          </a:fontRef>
        </p:style>
      </p:sp>
      <p:sp>
        <p:nvSpPr>
          <p:cNvPr id="38" name="Rounded Rectangle 37">
            <a:extLst>
              <a:ext uri="{FF2B5EF4-FFF2-40B4-BE49-F238E27FC236}">
                <a16:creationId xmlns:a16="http://schemas.microsoft.com/office/drawing/2014/main" id="{C6170193-EB58-7B43-8DF9-707DDCCE915B}"/>
              </a:ext>
            </a:extLst>
          </p:cNvPr>
          <p:cNvSpPr/>
          <p:nvPr/>
        </p:nvSpPr>
        <p:spPr>
          <a:xfrm>
            <a:off x="774209" y="3864203"/>
            <a:ext cx="1861011" cy="676590"/>
          </a:xfrm>
          <a:prstGeom prst="roundRect">
            <a:avLst/>
          </a:prstGeom>
          <a:solidFill>
            <a:schemeClr val="accent3"/>
          </a:solidFill>
          <a:ln>
            <a:noFill/>
          </a:ln>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48152" tIns="148152" rIns="148152" bIns="148152"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39" name="Freeform 38">
            <a:extLst>
              <a:ext uri="{FF2B5EF4-FFF2-40B4-BE49-F238E27FC236}">
                <a16:creationId xmlns:a16="http://schemas.microsoft.com/office/drawing/2014/main" id="{04D9D3BF-1D24-A24C-9CF9-AC42430CF237}"/>
              </a:ext>
            </a:extLst>
          </p:cNvPr>
          <p:cNvSpPr/>
          <p:nvPr/>
        </p:nvSpPr>
        <p:spPr>
          <a:xfrm>
            <a:off x="3041287" y="3516854"/>
            <a:ext cx="809811" cy="472691"/>
          </a:xfrm>
          <a:custGeom>
            <a:avLst/>
            <a:gdLst/>
            <a:ahLst/>
            <a:cxnLst/>
            <a:rect l="0" t="0" r="0" b="0"/>
            <a:pathLst>
              <a:path>
                <a:moveTo>
                  <a:pt x="0" y="0"/>
                </a:moveTo>
                <a:lnTo>
                  <a:pt x="0" y="332230"/>
                </a:lnTo>
                <a:lnTo>
                  <a:pt x="1619621" y="332230"/>
                </a:lnTo>
                <a:lnTo>
                  <a:pt x="1619621" y="664460"/>
                </a:lnTo>
              </a:path>
            </a:pathLst>
          </a:custGeom>
          <a:noFill/>
          <a:ln w="38100">
            <a:solidFill>
              <a:schemeClr val="bg1">
                <a:lumMod val="75000"/>
              </a:schemeClr>
            </a:solidFill>
          </a:ln>
        </p:spPr>
        <p:style>
          <a:lnRef idx="2">
            <a:schemeClr val="accent4">
              <a:hueOff val="0"/>
              <a:satOff val="0"/>
              <a:lumOff val="0"/>
              <a:alphaOff val="0"/>
            </a:schemeClr>
          </a:lnRef>
          <a:fillRef idx="0">
            <a:scrgbClr r="0" g="0" b="0"/>
          </a:fillRef>
          <a:effectRef idx="0">
            <a:schemeClr val="accent2">
              <a:tint val="70000"/>
              <a:hueOff val="0"/>
              <a:satOff val="0"/>
              <a:lumOff val="0"/>
              <a:alphaOff val="0"/>
            </a:schemeClr>
          </a:effectRef>
          <a:fontRef idx="minor">
            <a:schemeClr val="tx1">
              <a:hueOff val="0"/>
              <a:satOff val="0"/>
              <a:lumOff val="0"/>
              <a:alphaOff val="0"/>
            </a:schemeClr>
          </a:fontRef>
        </p:style>
      </p:sp>
      <p:sp>
        <p:nvSpPr>
          <p:cNvPr id="40" name="Rounded Rectangle 39">
            <a:extLst>
              <a:ext uri="{FF2B5EF4-FFF2-40B4-BE49-F238E27FC236}">
                <a16:creationId xmlns:a16="http://schemas.microsoft.com/office/drawing/2014/main" id="{CDC60774-14FB-1B4D-8320-810677AF71F9}"/>
              </a:ext>
            </a:extLst>
          </p:cNvPr>
          <p:cNvSpPr/>
          <p:nvPr/>
        </p:nvSpPr>
        <p:spPr>
          <a:xfrm>
            <a:off x="2920592" y="3864203"/>
            <a:ext cx="1861011" cy="676590"/>
          </a:xfrm>
          <a:prstGeom prst="roundRect">
            <a:avLst/>
          </a:prstGeom>
          <a:solidFill>
            <a:schemeClr val="accent3"/>
          </a:solidFill>
          <a:ln>
            <a:noFill/>
          </a:ln>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48152" tIns="148152" rIns="148152" bIns="148152"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41" name="Freeform 40">
            <a:extLst>
              <a:ext uri="{FF2B5EF4-FFF2-40B4-BE49-F238E27FC236}">
                <a16:creationId xmlns:a16="http://schemas.microsoft.com/office/drawing/2014/main" id="{7376B2D0-AABD-D44B-9E0E-029DF5A9CFBD}"/>
              </a:ext>
            </a:extLst>
          </p:cNvPr>
          <p:cNvSpPr/>
          <p:nvPr/>
        </p:nvSpPr>
        <p:spPr>
          <a:xfrm>
            <a:off x="5488479" y="2508034"/>
            <a:ext cx="1619622" cy="332230"/>
          </a:xfrm>
          <a:custGeom>
            <a:avLst/>
            <a:gdLst/>
            <a:ahLst/>
            <a:cxnLst/>
            <a:rect l="0" t="0" r="0" b="0"/>
            <a:pathLst>
              <a:path>
                <a:moveTo>
                  <a:pt x="0" y="0"/>
                </a:moveTo>
                <a:lnTo>
                  <a:pt x="0" y="332230"/>
                </a:lnTo>
                <a:lnTo>
                  <a:pt x="3239243" y="332230"/>
                </a:lnTo>
                <a:lnTo>
                  <a:pt x="3239243" y="664460"/>
                </a:lnTo>
              </a:path>
            </a:pathLst>
          </a:custGeom>
          <a:noFill/>
          <a:ln w="38100">
            <a:solidFill>
              <a:schemeClr val="bg1">
                <a:lumMod val="75000"/>
              </a:schemeClr>
            </a:solidFill>
          </a:ln>
        </p:spPr>
        <p:style>
          <a:lnRef idx="2">
            <a:schemeClr val="accent3">
              <a:hueOff val="0"/>
              <a:satOff val="0"/>
              <a:lumOff val="0"/>
              <a:alphaOff val="0"/>
            </a:schemeClr>
          </a:lnRef>
          <a:fillRef idx="0">
            <a:scrgbClr r="0" g="0" b="0"/>
          </a:fillRef>
          <a:effectRef idx="0">
            <a:schemeClr val="accent2">
              <a:tint val="90000"/>
              <a:hueOff val="0"/>
              <a:satOff val="0"/>
              <a:lumOff val="0"/>
              <a:alphaOff val="0"/>
            </a:schemeClr>
          </a:effectRef>
          <a:fontRef idx="minor">
            <a:schemeClr val="tx1">
              <a:hueOff val="0"/>
              <a:satOff val="0"/>
              <a:lumOff val="0"/>
              <a:alphaOff val="0"/>
            </a:schemeClr>
          </a:fontRef>
        </p:style>
      </p:sp>
      <p:sp>
        <p:nvSpPr>
          <p:cNvPr id="42" name="Rounded Rectangle 41">
            <a:extLst>
              <a:ext uri="{FF2B5EF4-FFF2-40B4-BE49-F238E27FC236}">
                <a16:creationId xmlns:a16="http://schemas.microsoft.com/office/drawing/2014/main" id="{3F3A6E1D-F8FE-E748-9D3B-268AD1960F7B}"/>
              </a:ext>
            </a:extLst>
          </p:cNvPr>
          <p:cNvSpPr/>
          <p:nvPr/>
        </p:nvSpPr>
        <p:spPr>
          <a:xfrm>
            <a:off x="6186324" y="2840264"/>
            <a:ext cx="1861011" cy="676590"/>
          </a:xfrm>
          <a:prstGeom prst="roundRect">
            <a:avLst/>
          </a:prstGeom>
          <a:solidFill>
            <a:schemeClr val="accent2"/>
          </a:solidFill>
          <a:ln>
            <a:no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spcFirstLastPara="0" vert="horz" wrap="square" lIns="148152" tIns="148152" rIns="148152" bIns="148152"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43" name="Freeform 42">
            <a:extLst>
              <a:ext uri="{FF2B5EF4-FFF2-40B4-BE49-F238E27FC236}">
                <a16:creationId xmlns:a16="http://schemas.microsoft.com/office/drawing/2014/main" id="{F6D2E83F-26F2-AE4F-8228-F487976A46D0}"/>
              </a:ext>
            </a:extLst>
          </p:cNvPr>
          <p:cNvSpPr/>
          <p:nvPr/>
        </p:nvSpPr>
        <p:spPr>
          <a:xfrm>
            <a:off x="6044134" y="3531973"/>
            <a:ext cx="809811" cy="332230"/>
          </a:xfrm>
          <a:custGeom>
            <a:avLst/>
            <a:gdLst/>
            <a:ahLst/>
            <a:cxnLst/>
            <a:rect l="0" t="0" r="0" b="0"/>
            <a:pathLst>
              <a:path>
                <a:moveTo>
                  <a:pt x="1619621" y="0"/>
                </a:moveTo>
                <a:lnTo>
                  <a:pt x="1619621" y="332230"/>
                </a:lnTo>
                <a:lnTo>
                  <a:pt x="0" y="332230"/>
                </a:lnTo>
                <a:lnTo>
                  <a:pt x="0" y="664460"/>
                </a:lnTo>
              </a:path>
            </a:pathLst>
          </a:custGeom>
          <a:noFill/>
          <a:ln w="38100">
            <a:solidFill>
              <a:schemeClr val="bg1">
                <a:lumMod val="75000"/>
              </a:schemeClr>
            </a:solidFill>
          </a:ln>
        </p:spPr>
        <p:style>
          <a:lnRef idx="2">
            <a:schemeClr val="accent4">
              <a:hueOff val="0"/>
              <a:satOff val="0"/>
              <a:lumOff val="0"/>
              <a:alphaOff val="0"/>
            </a:schemeClr>
          </a:lnRef>
          <a:fillRef idx="0">
            <a:scrgbClr r="0" g="0" b="0"/>
          </a:fillRef>
          <a:effectRef idx="0">
            <a:schemeClr val="accent2">
              <a:tint val="70000"/>
              <a:hueOff val="0"/>
              <a:satOff val="0"/>
              <a:lumOff val="0"/>
              <a:alphaOff val="0"/>
            </a:schemeClr>
          </a:effectRef>
          <a:fontRef idx="minor">
            <a:schemeClr val="tx1">
              <a:hueOff val="0"/>
              <a:satOff val="0"/>
              <a:lumOff val="0"/>
              <a:alphaOff val="0"/>
            </a:schemeClr>
          </a:fontRef>
        </p:style>
      </p:sp>
      <p:sp>
        <p:nvSpPr>
          <p:cNvPr id="44" name="Rounded Rectangle 43">
            <a:extLst>
              <a:ext uri="{FF2B5EF4-FFF2-40B4-BE49-F238E27FC236}">
                <a16:creationId xmlns:a16="http://schemas.microsoft.com/office/drawing/2014/main" id="{B06C4CA5-120C-DF4C-8B22-21D92AE7F4D0}"/>
              </a:ext>
            </a:extLst>
          </p:cNvPr>
          <p:cNvSpPr/>
          <p:nvPr/>
        </p:nvSpPr>
        <p:spPr>
          <a:xfrm>
            <a:off x="5107132" y="3879323"/>
            <a:ext cx="1861011" cy="676590"/>
          </a:xfrm>
          <a:prstGeom prst="roundRect">
            <a:avLst/>
          </a:prstGeom>
          <a:solidFill>
            <a:schemeClr val="accent2"/>
          </a:solidFill>
          <a:ln>
            <a:noFill/>
          </a:ln>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48152" tIns="148152" rIns="148152" bIns="148152"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45" name="Freeform 44">
            <a:extLst>
              <a:ext uri="{FF2B5EF4-FFF2-40B4-BE49-F238E27FC236}">
                <a16:creationId xmlns:a16="http://schemas.microsoft.com/office/drawing/2014/main" id="{9001B2A5-7A2A-C14C-83E6-260277358723}"/>
              </a:ext>
            </a:extLst>
          </p:cNvPr>
          <p:cNvSpPr/>
          <p:nvPr/>
        </p:nvSpPr>
        <p:spPr>
          <a:xfrm>
            <a:off x="7375713" y="3531973"/>
            <a:ext cx="809811" cy="332230"/>
          </a:xfrm>
          <a:custGeom>
            <a:avLst/>
            <a:gdLst/>
            <a:ahLst/>
            <a:cxnLst/>
            <a:rect l="0" t="0" r="0" b="0"/>
            <a:pathLst>
              <a:path>
                <a:moveTo>
                  <a:pt x="0" y="0"/>
                </a:moveTo>
                <a:lnTo>
                  <a:pt x="0" y="332230"/>
                </a:lnTo>
                <a:lnTo>
                  <a:pt x="1619621" y="332230"/>
                </a:lnTo>
                <a:lnTo>
                  <a:pt x="1619621" y="664460"/>
                </a:lnTo>
              </a:path>
            </a:pathLst>
          </a:custGeom>
          <a:noFill/>
          <a:ln w="38100">
            <a:solidFill>
              <a:schemeClr val="bg1">
                <a:lumMod val="75000"/>
              </a:schemeClr>
            </a:solidFill>
          </a:ln>
        </p:spPr>
        <p:style>
          <a:lnRef idx="2">
            <a:schemeClr val="accent4">
              <a:hueOff val="0"/>
              <a:satOff val="0"/>
              <a:lumOff val="0"/>
              <a:alphaOff val="0"/>
            </a:schemeClr>
          </a:lnRef>
          <a:fillRef idx="0">
            <a:scrgbClr r="0" g="0" b="0"/>
          </a:fillRef>
          <a:effectRef idx="0">
            <a:schemeClr val="accent2">
              <a:tint val="70000"/>
              <a:hueOff val="0"/>
              <a:satOff val="0"/>
              <a:lumOff val="0"/>
              <a:alphaOff val="0"/>
            </a:schemeClr>
          </a:effectRef>
          <a:fontRef idx="minor">
            <a:schemeClr val="tx1">
              <a:hueOff val="0"/>
              <a:satOff val="0"/>
              <a:lumOff val="0"/>
              <a:alphaOff val="0"/>
            </a:schemeClr>
          </a:fontRef>
        </p:style>
      </p:sp>
      <p:sp>
        <p:nvSpPr>
          <p:cNvPr id="46" name="Rounded Rectangle 45">
            <a:extLst>
              <a:ext uri="{FF2B5EF4-FFF2-40B4-BE49-F238E27FC236}">
                <a16:creationId xmlns:a16="http://schemas.microsoft.com/office/drawing/2014/main" id="{46D73560-FB31-0940-A19F-E4631F25AC4F}"/>
              </a:ext>
            </a:extLst>
          </p:cNvPr>
          <p:cNvSpPr/>
          <p:nvPr/>
        </p:nvSpPr>
        <p:spPr>
          <a:xfrm>
            <a:off x="7255018" y="3864203"/>
            <a:ext cx="1861011" cy="676590"/>
          </a:xfrm>
          <a:prstGeom prst="roundRect">
            <a:avLst/>
          </a:prstGeom>
          <a:solidFill>
            <a:schemeClr val="accent2"/>
          </a:solidFill>
          <a:ln>
            <a:noFill/>
          </a:ln>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spcFirstLastPara="0" vert="horz" wrap="square" lIns="148152" tIns="148152" rIns="148152" bIns="148152" numCol="1" spcCol="1270" anchor="ctr" anchorCtr="0">
            <a:noAutofit/>
          </a:bodyPr>
          <a:lstStyle/>
          <a:p>
            <a:pPr algn="ctr" defTabSz="1444625">
              <a:lnSpc>
                <a:spcPct val="90000"/>
              </a:lnSpc>
              <a:spcBef>
                <a:spcPct val="0"/>
              </a:spcBef>
              <a:spcAft>
                <a:spcPct val="35000"/>
              </a:spcAft>
            </a:pPr>
            <a:endParaRPr lang="en-US" sz="3250" dirty="0">
              <a:latin typeface="Lato Light" panose="020F0502020204030203" pitchFamily="34" charset="0"/>
            </a:endParaRPr>
          </a:p>
        </p:txBody>
      </p:sp>
      <p:sp>
        <p:nvSpPr>
          <p:cNvPr id="17" name="TextBox 16">
            <a:extLst>
              <a:ext uri="{FF2B5EF4-FFF2-40B4-BE49-F238E27FC236}">
                <a16:creationId xmlns:a16="http://schemas.microsoft.com/office/drawing/2014/main" id="{106A18E7-EC68-9148-BDD2-027646BA4B86}"/>
              </a:ext>
            </a:extLst>
          </p:cNvPr>
          <p:cNvSpPr txBox="1"/>
          <p:nvPr/>
        </p:nvSpPr>
        <p:spPr>
          <a:xfrm>
            <a:off x="3628021" y="306186"/>
            <a:ext cx="4935967" cy="553998"/>
          </a:xfrm>
          <a:prstGeom prst="rect">
            <a:avLst/>
          </a:prstGeom>
          <a:noFill/>
        </p:spPr>
        <p:txBody>
          <a:bodyPr wrap="none" rtlCol="0">
            <a:spAutoFit/>
          </a:bodyPr>
          <a:lstStyle/>
          <a:p>
            <a:pPr algn="ctr"/>
            <a:r>
              <a:rPr lang="en-US" sz="3000" b="1" dirty="0">
                <a:solidFill>
                  <a:schemeClr val="tx2"/>
                </a:solidFill>
                <a:latin typeface="Poppins" pitchFamily="2" charset="77"/>
                <a:cs typeface="Poppins" pitchFamily="2" charset="77"/>
              </a:rPr>
              <a:t>DECISION TREE DIAGRAM</a:t>
            </a:r>
          </a:p>
        </p:txBody>
      </p:sp>
      <p:sp>
        <p:nvSpPr>
          <p:cNvPr id="18" name="TextBox 17">
            <a:extLst>
              <a:ext uri="{FF2B5EF4-FFF2-40B4-BE49-F238E27FC236}">
                <a16:creationId xmlns:a16="http://schemas.microsoft.com/office/drawing/2014/main" id="{AB4D03F9-94B8-0347-BC1C-92C3C570037C}"/>
              </a:ext>
            </a:extLst>
          </p:cNvPr>
          <p:cNvSpPr txBox="1"/>
          <p:nvPr/>
        </p:nvSpPr>
        <p:spPr>
          <a:xfrm>
            <a:off x="4813438" y="787593"/>
            <a:ext cx="2565126" cy="276999"/>
          </a:xfrm>
          <a:prstGeom prst="rect">
            <a:avLst/>
          </a:prstGeom>
          <a:noFill/>
        </p:spPr>
        <p:txBody>
          <a:bodyPr wrap="none" rtlCol="0">
            <a:spAutoFit/>
          </a:bodyPr>
          <a:lstStyle/>
          <a:p>
            <a:pPr algn="ctr"/>
            <a:r>
              <a:rPr lang="en-US" sz="1200" spc="150" dirty="0">
                <a:solidFill>
                  <a:schemeClr val="bg1">
                    <a:lumMod val="65000"/>
                  </a:schemeClr>
                </a:solidFill>
                <a:latin typeface="Poppins Light" pitchFamily="2" charset="77"/>
                <a:cs typeface="Poppins Light" pitchFamily="2" charset="77"/>
              </a:rPr>
              <a:t>WRITE YOUR SUBTITLE HERE</a:t>
            </a:r>
          </a:p>
        </p:txBody>
      </p:sp>
      <p:sp>
        <p:nvSpPr>
          <p:cNvPr id="47" name="Subtitle 2">
            <a:extLst>
              <a:ext uri="{FF2B5EF4-FFF2-40B4-BE49-F238E27FC236}">
                <a16:creationId xmlns:a16="http://schemas.microsoft.com/office/drawing/2014/main" id="{D5B10119-9463-594E-B3C3-A6C9F2C41A3B}"/>
              </a:ext>
            </a:extLst>
          </p:cNvPr>
          <p:cNvSpPr txBox="1">
            <a:spLocks/>
          </p:cNvSpPr>
          <p:nvPr/>
        </p:nvSpPr>
        <p:spPr>
          <a:xfrm>
            <a:off x="4110584" y="1911929"/>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48" name="Subtitle 2">
            <a:extLst>
              <a:ext uri="{FF2B5EF4-FFF2-40B4-BE49-F238E27FC236}">
                <a16:creationId xmlns:a16="http://schemas.microsoft.com/office/drawing/2014/main" id="{DEDA5D3C-4D28-8940-ADCC-DE390DE578B0}"/>
              </a:ext>
            </a:extLst>
          </p:cNvPr>
          <p:cNvSpPr txBox="1">
            <a:spLocks/>
          </p:cNvSpPr>
          <p:nvPr/>
        </p:nvSpPr>
        <p:spPr>
          <a:xfrm>
            <a:off x="1944534" y="2929555"/>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49" name="Subtitle 2">
            <a:extLst>
              <a:ext uri="{FF2B5EF4-FFF2-40B4-BE49-F238E27FC236}">
                <a16:creationId xmlns:a16="http://schemas.microsoft.com/office/drawing/2014/main" id="{BA8BE433-7378-674B-9C60-1B142ECBCCE9}"/>
              </a:ext>
            </a:extLst>
          </p:cNvPr>
          <p:cNvSpPr txBox="1">
            <a:spLocks/>
          </p:cNvSpPr>
          <p:nvPr/>
        </p:nvSpPr>
        <p:spPr>
          <a:xfrm>
            <a:off x="6274728" y="2929555"/>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50" name="Subtitle 2">
            <a:extLst>
              <a:ext uri="{FF2B5EF4-FFF2-40B4-BE49-F238E27FC236}">
                <a16:creationId xmlns:a16="http://schemas.microsoft.com/office/drawing/2014/main" id="{72E7A3C4-D22B-0042-A67B-3C3C66F70F5D}"/>
              </a:ext>
            </a:extLst>
          </p:cNvPr>
          <p:cNvSpPr txBox="1">
            <a:spLocks/>
          </p:cNvSpPr>
          <p:nvPr/>
        </p:nvSpPr>
        <p:spPr>
          <a:xfrm>
            <a:off x="5210761" y="3961054"/>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51" name="Subtitle 2">
            <a:extLst>
              <a:ext uri="{FF2B5EF4-FFF2-40B4-BE49-F238E27FC236}">
                <a16:creationId xmlns:a16="http://schemas.microsoft.com/office/drawing/2014/main" id="{7EA2255B-C4E0-3549-8CBB-C075459C3D2F}"/>
              </a:ext>
            </a:extLst>
          </p:cNvPr>
          <p:cNvSpPr txBox="1">
            <a:spLocks/>
          </p:cNvSpPr>
          <p:nvPr/>
        </p:nvSpPr>
        <p:spPr>
          <a:xfrm>
            <a:off x="7352151" y="3961054"/>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52" name="Subtitle 2">
            <a:extLst>
              <a:ext uri="{FF2B5EF4-FFF2-40B4-BE49-F238E27FC236}">
                <a16:creationId xmlns:a16="http://schemas.microsoft.com/office/drawing/2014/main" id="{5CD3A64A-F2BB-1A43-8B7F-7CD0172D9BFB}"/>
              </a:ext>
            </a:extLst>
          </p:cNvPr>
          <p:cNvSpPr txBox="1">
            <a:spLocks/>
          </p:cNvSpPr>
          <p:nvPr/>
        </p:nvSpPr>
        <p:spPr>
          <a:xfrm>
            <a:off x="871342" y="3961053"/>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53" name="Subtitle 2">
            <a:extLst>
              <a:ext uri="{FF2B5EF4-FFF2-40B4-BE49-F238E27FC236}">
                <a16:creationId xmlns:a16="http://schemas.microsoft.com/office/drawing/2014/main" id="{D9EDC104-715D-AF43-99D1-72AFE5D12AE2}"/>
              </a:ext>
            </a:extLst>
          </p:cNvPr>
          <p:cNvSpPr txBox="1">
            <a:spLocks/>
          </p:cNvSpPr>
          <p:nvPr/>
        </p:nvSpPr>
        <p:spPr>
          <a:xfrm>
            <a:off x="3017725" y="3957257"/>
            <a:ext cx="1666745" cy="482889"/>
          </a:xfrm>
          <a:prstGeom prst="rect">
            <a:avLst/>
          </a:prstGeom>
        </p:spPr>
        <p:txBody>
          <a:bodyPr vert="horz" wrap="square" lIns="45720" tIns="22860" rIns="45720" bIns="22860" rtlCol="0" anchor="ctr">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bg1"/>
                </a:solidFill>
                <a:latin typeface="Lato Light" panose="020F0502020204030203" pitchFamily="34" charset="0"/>
                <a:ea typeface="Lato Light" panose="020F0502020204030203" pitchFamily="34" charset="0"/>
                <a:cs typeface="Mukta ExtraLight" panose="020B0000000000000000" pitchFamily="34" charset="77"/>
              </a:rPr>
              <a:t>Green marketing is a practice whereby</a:t>
            </a:r>
          </a:p>
        </p:txBody>
      </p:sp>
      <p:sp>
        <p:nvSpPr>
          <p:cNvPr id="54" name="TextBox 53">
            <a:extLst>
              <a:ext uri="{FF2B5EF4-FFF2-40B4-BE49-F238E27FC236}">
                <a16:creationId xmlns:a16="http://schemas.microsoft.com/office/drawing/2014/main" id="{3901E4D8-CA0C-5948-A0E7-555AE1A67E62}"/>
              </a:ext>
            </a:extLst>
          </p:cNvPr>
          <p:cNvSpPr txBox="1"/>
          <p:nvPr/>
        </p:nvSpPr>
        <p:spPr>
          <a:xfrm>
            <a:off x="6126480" y="1659188"/>
            <a:ext cx="2144476" cy="990720"/>
          </a:xfrm>
          <a:prstGeom prst="rect">
            <a:avLst/>
          </a:prstGeom>
          <a:noFill/>
        </p:spPr>
        <p:txBody>
          <a:bodyPr wrap="square" rtlCol="0" anchor="ctr">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a:t>
            </a:r>
          </a:p>
        </p:txBody>
      </p:sp>
      <p:sp>
        <p:nvSpPr>
          <p:cNvPr id="55" name="TextBox 54">
            <a:extLst>
              <a:ext uri="{FF2B5EF4-FFF2-40B4-BE49-F238E27FC236}">
                <a16:creationId xmlns:a16="http://schemas.microsoft.com/office/drawing/2014/main" id="{A7C96B53-EA6E-F443-A805-963D23F516C1}"/>
              </a:ext>
            </a:extLst>
          </p:cNvPr>
          <p:cNvSpPr txBox="1"/>
          <p:nvPr/>
        </p:nvSpPr>
        <p:spPr>
          <a:xfrm>
            <a:off x="8342811" y="2675638"/>
            <a:ext cx="2144476" cy="990720"/>
          </a:xfrm>
          <a:prstGeom prst="rect">
            <a:avLst/>
          </a:prstGeom>
          <a:noFill/>
        </p:spPr>
        <p:txBody>
          <a:bodyPr wrap="square" rtlCol="0" anchor="ctr">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a:t>
            </a:r>
          </a:p>
        </p:txBody>
      </p:sp>
      <p:sp>
        <p:nvSpPr>
          <p:cNvPr id="56" name="TextBox 55">
            <a:extLst>
              <a:ext uri="{FF2B5EF4-FFF2-40B4-BE49-F238E27FC236}">
                <a16:creationId xmlns:a16="http://schemas.microsoft.com/office/drawing/2014/main" id="{54752EC6-C22B-FD42-B882-25FD0354FBDB}"/>
              </a:ext>
            </a:extLst>
          </p:cNvPr>
          <p:cNvSpPr txBox="1"/>
          <p:nvPr/>
        </p:nvSpPr>
        <p:spPr>
          <a:xfrm>
            <a:off x="9312888" y="3703341"/>
            <a:ext cx="2144476" cy="990720"/>
          </a:xfrm>
          <a:prstGeom prst="rect">
            <a:avLst/>
          </a:prstGeom>
          <a:noFill/>
        </p:spPr>
        <p:txBody>
          <a:bodyPr wrap="square" rtlCol="0" anchor="ctr">
            <a:spAutoFit/>
          </a:bodyPr>
          <a:lstStyle/>
          <a:p>
            <a:pPr>
              <a:lnSpc>
                <a:spcPts val="1750"/>
              </a:lnSpc>
            </a:pPr>
            <a:r>
              <a:rPr lang="en-US" sz="1200" dirty="0">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a:t>
            </a:r>
          </a:p>
        </p:txBody>
      </p:sp>
      <p:sp>
        <p:nvSpPr>
          <p:cNvPr id="57" name="TextBox 56">
            <a:extLst>
              <a:ext uri="{FF2B5EF4-FFF2-40B4-BE49-F238E27FC236}">
                <a16:creationId xmlns:a16="http://schemas.microsoft.com/office/drawing/2014/main" id="{E391331D-C6A1-0D4D-A7D9-56A78CB06523}"/>
              </a:ext>
            </a:extLst>
          </p:cNvPr>
          <p:cNvSpPr txBox="1"/>
          <p:nvPr/>
        </p:nvSpPr>
        <p:spPr>
          <a:xfrm>
            <a:off x="5437007" y="5311471"/>
            <a:ext cx="1317990" cy="338554"/>
          </a:xfrm>
          <a:prstGeom prst="rect">
            <a:avLst/>
          </a:prstGeom>
          <a:noFill/>
        </p:spPr>
        <p:txBody>
          <a:bodyPr wrap="none" rtlCol="0" anchor="t" anchorCtr="0">
            <a:spAutoFit/>
          </a:bodyPr>
          <a:lstStyle/>
          <a:p>
            <a:pPr algn="ctr"/>
            <a:r>
              <a:rPr lang="en-US" sz="1600" b="1" dirty="0">
                <a:solidFill>
                  <a:schemeClr val="tx2"/>
                </a:solidFill>
                <a:latin typeface="Poppins" pitchFamily="2" charset="77"/>
                <a:ea typeface="League Spartan" charset="0"/>
                <a:cs typeface="Poppins" pitchFamily="2" charset="77"/>
              </a:rPr>
              <a:t>YOUR TITLE</a:t>
            </a:r>
          </a:p>
        </p:txBody>
      </p:sp>
      <p:sp>
        <p:nvSpPr>
          <p:cNvPr id="58" name="Subtitle 2">
            <a:extLst>
              <a:ext uri="{FF2B5EF4-FFF2-40B4-BE49-F238E27FC236}">
                <a16:creationId xmlns:a16="http://schemas.microsoft.com/office/drawing/2014/main" id="{64DC15E8-AA2A-224D-B180-CED440177E16}"/>
              </a:ext>
            </a:extLst>
          </p:cNvPr>
          <p:cNvSpPr txBox="1">
            <a:spLocks/>
          </p:cNvSpPr>
          <p:nvPr/>
        </p:nvSpPr>
        <p:spPr>
          <a:xfrm>
            <a:off x="762000" y="5621564"/>
            <a:ext cx="10668000" cy="546531"/>
          </a:xfrm>
          <a:prstGeom prst="rect">
            <a:avLst/>
          </a:prstGeom>
        </p:spPr>
        <p:txBody>
          <a:bodyPr vert="horz" wrap="square" lIns="108745" tIns="54373" rIns="108745" bIns="54373" rtlCol="0">
            <a:spAutoFit/>
          </a:bodyPr>
          <a:lstStyle>
            <a:lvl1pPr marL="0" indent="0" algn="ctr" defTabSz="1087636" rtl="0" eaLnBrk="1" latinLnBrk="0" hangingPunct="1">
              <a:lnSpc>
                <a:spcPct val="120000"/>
              </a:lnSpc>
              <a:spcBef>
                <a:spcPct val="20000"/>
              </a:spcBef>
              <a:buFont typeface="Arial"/>
              <a:buNone/>
              <a:defRPr sz="2400" kern="1200">
                <a:solidFill>
                  <a:schemeClr val="tx2"/>
                </a:solidFill>
                <a:latin typeface="Open Sans Light"/>
                <a:ea typeface="+mn-ea"/>
                <a:cs typeface="Open Sans Light"/>
              </a:defRPr>
            </a:lvl1pPr>
            <a:lvl2pPr marL="108763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2pPr>
            <a:lvl3pPr marL="2175271"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3pPr>
            <a:lvl4pPr marL="3262912"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4pPr>
            <a:lvl5pPr marL="4350546" indent="0" algn="ctr" defTabSz="1087636" rtl="0" eaLnBrk="1" latinLnBrk="0" hangingPunct="1">
              <a:lnSpc>
                <a:spcPct val="130000"/>
              </a:lnSpc>
              <a:spcBef>
                <a:spcPct val="20000"/>
              </a:spcBef>
              <a:buFont typeface="Arial"/>
              <a:buNone/>
              <a:defRPr sz="3200" kern="1200">
                <a:solidFill>
                  <a:schemeClr val="tx1">
                    <a:tint val="75000"/>
                  </a:schemeClr>
                </a:solidFill>
                <a:latin typeface="Open Sans"/>
                <a:ea typeface="+mn-ea"/>
                <a:cs typeface="Open Sans"/>
              </a:defRPr>
            </a:lvl5pPr>
            <a:lvl6pPr marL="5438184"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6pPr>
            <a:lvl7pPr marL="6525820"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7pPr>
            <a:lvl8pPr marL="7613455"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8pPr>
            <a:lvl9pPr marL="8701091" indent="0" algn="ctr" defTabSz="1087636" rtl="0" eaLnBrk="1" latinLnBrk="0" hangingPunct="1">
              <a:spcBef>
                <a:spcPct val="20000"/>
              </a:spcBef>
              <a:buFont typeface="Arial"/>
              <a:buNone/>
              <a:defRPr sz="4800" kern="1200">
                <a:solidFill>
                  <a:schemeClr val="tx1">
                    <a:tint val="75000"/>
                  </a:schemeClr>
                </a:solidFill>
                <a:latin typeface="+mn-lt"/>
                <a:ea typeface="+mn-ea"/>
                <a:cs typeface="+mn-cs"/>
              </a:defRPr>
            </a:lvl9pPr>
          </a:lstStyle>
          <a:p>
            <a:pPr>
              <a:lnSpc>
                <a:spcPts val="1750"/>
              </a:lnSpc>
            </a:pPr>
            <a:r>
              <a:rPr lang="en-US" sz="1200" dirty="0">
                <a:solidFill>
                  <a:schemeClr val="tx1"/>
                </a:solidFill>
                <a:latin typeface="Lato Light" panose="020F0502020204030203" pitchFamily="34" charset="0"/>
                <a:ea typeface="Lato Light" panose="020F0502020204030203" pitchFamily="34" charset="0"/>
                <a:cs typeface="Lato Light" panose="020F0502020204030203" pitchFamily="34" charset="0"/>
              </a:rPr>
              <a:t>Green marketing is a practice whereby companies seek to go above and beyond traditional marketing by promoting environmental core values in the hope that consumers will associate these values with their company or brand. </a:t>
            </a:r>
            <a:r>
              <a:rPr lang="en-US" sz="1200" dirty="0">
                <a:latin typeface="Lato Light" panose="020F0502020204030203" pitchFamily="34" charset="0"/>
                <a:cs typeface="Lato Light" panose="020F0502020204030203" pitchFamily="34" charset="0"/>
              </a:rPr>
              <a:t>Engaging in these sustainable activities can lead to creating a new.</a:t>
            </a:r>
            <a:endParaRPr lang="en-US" sz="1200" dirty="0">
              <a:solidFill>
                <a:schemeClr val="tx1"/>
              </a:solidFill>
              <a:latin typeface="Lato Light" panose="020F0502020204030203" pitchFamily="34" charset="0"/>
              <a:ea typeface="Lato Light" panose="020F0502020204030203" pitchFamily="34" charset="0"/>
              <a:cs typeface="Lato Light" panose="020F0502020204030203" pitchFamily="34" charset="0"/>
            </a:endParaRPr>
          </a:p>
        </p:txBody>
      </p:sp>
    </p:spTree>
    <p:extLst>
      <p:ext uri="{BB962C8B-B14F-4D97-AF65-F5344CB8AC3E}">
        <p14:creationId xmlns:p14="http://schemas.microsoft.com/office/powerpoint/2010/main" val="3485216761"/>
      </p:ext>
    </p:extLst>
  </p:cSld>
  <p:clrMapOvr>
    <a:masterClrMapping/>
  </p:clrMapOvr>
</p:sld>
</file>

<file path=ppt/theme/theme1.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1064</TotalTime>
  <Words>46234</Words>
  <Application>Microsoft Office PowerPoint</Application>
  <PresentationFormat>Grand écran</PresentationFormat>
  <Paragraphs>10356</Paragraphs>
  <Slides>513</Slides>
  <Notes>23</Notes>
  <HiddenSlides>0</HiddenSlides>
  <MMClips>0</MMClips>
  <ScaleCrop>false</ScaleCrop>
  <HeadingPairs>
    <vt:vector size="6" baseType="variant">
      <vt:variant>
        <vt:lpstr>Polices utilisées</vt:lpstr>
      </vt:variant>
      <vt:variant>
        <vt:i4>22</vt:i4>
      </vt:variant>
      <vt:variant>
        <vt:lpstr>Thème</vt:lpstr>
      </vt:variant>
      <vt:variant>
        <vt:i4>1</vt:i4>
      </vt:variant>
      <vt:variant>
        <vt:lpstr>Titres des diapositives</vt:lpstr>
      </vt:variant>
      <vt:variant>
        <vt:i4>513</vt:i4>
      </vt:variant>
    </vt:vector>
  </HeadingPairs>
  <TitlesOfParts>
    <vt:vector size="536" baseType="lpstr">
      <vt:lpstr>Arial</vt:lpstr>
      <vt:lpstr>Arial Black</vt:lpstr>
      <vt:lpstr>Calibri</vt:lpstr>
      <vt:lpstr>Calibri Light</vt:lpstr>
      <vt:lpstr>DM Sans</vt:lpstr>
      <vt:lpstr>Lato</vt:lpstr>
      <vt:lpstr>Lato Light</vt:lpstr>
      <vt:lpstr>Montserrat</vt:lpstr>
      <vt:lpstr>Montserrat Light</vt:lpstr>
      <vt:lpstr>Montserrat Medium</vt:lpstr>
      <vt:lpstr>Open Sans</vt:lpstr>
      <vt:lpstr>Open Sans Light</vt:lpstr>
      <vt:lpstr>Oswald</vt:lpstr>
      <vt:lpstr>Poppins</vt:lpstr>
      <vt:lpstr>Poppins ExtraLight</vt:lpstr>
      <vt:lpstr>Poppins Light</vt:lpstr>
      <vt:lpstr>Poppins Medium</vt:lpstr>
      <vt:lpstr>Poppins SemiBold</vt:lpstr>
      <vt:lpstr>Roboto</vt:lpstr>
      <vt:lpstr>Roboto Light</vt:lpstr>
      <vt:lpstr>Tw Cen MT</vt:lpstr>
      <vt:lpstr>Wingdings</vt:lpstr>
      <vt:lpstr>Thème Office</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ELITEBOOK</dc:creator>
  <cp:lastModifiedBy>ELITEBOOK</cp:lastModifiedBy>
  <cp:revision>8</cp:revision>
  <dcterms:created xsi:type="dcterms:W3CDTF">2026-01-22T08:33:22Z</dcterms:created>
  <dcterms:modified xsi:type="dcterms:W3CDTF">2026-01-23T02:56:13Z</dcterms:modified>
</cp:coreProperties>
</file>